
<file path=[Content_Types].xml><?xml version="1.0" encoding="utf-8"?>
<Types xmlns="http://schemas.openxmlformats.org/package/2006/content-types">
  <Default Extension="emf" ContentType="image/x-emf"/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712" r:id="rId1"/>
  </p:sldMasterIdLst>
  <p:notesMasterIdLst>
    <p:notesMasterId r:id="rId27"/>
  </p:notesMasterIdLst>
  <p:sldIdLst>
    <p:sldId id="256" r:id="rId2"/>
    <p:sldId id="262" r:id="rId3"/>
    <p:sldId id="272" r:id="rId4"/>
    <p:sldId id="273" r:id="rId5"/>
    <p:sldId id="274" r:id="rId6"/>
    <p:sldId id="275" r:id="rId7"/>
    <p:sldId id="276" r:id="rId8"/>
    <p:sldId id="277" r:id="rId9"/>
    <p:sldId id="278" r:id="rId10"/>
    <p:sldId id="279" r:id="rId11"/>
    <p:sldId id="280" r:id="rId12"/>
    <p:sldId id="281" r:id="rId13"/>
    <p:sldId id="282" r:id="rId14"/>
    <p:sldId id="283" r:id="rId15"/>
    <p:sldId id="284" r:id="rId16"/>
    <p:sldId id="285" r:id="rId17"/>
    <p:sldId id="286" r:id="rId18"/>
    <p:sldId id="287" r:id="rId19"/>
    <p:sldId id="288" r:id="rId20"/>
    <p:sldId id="289" r:id="rId21"/>
    <p:sldId id="290" r:id="rId22"/>
    <p:sldId id="291" r:id="rId23"/>
    <p:sldId id="292" r:id="rId24"/>
    <p:sldId id="293" r:id="rId25"/>
    <p:sldId id="294" r:id="rId26"/>
  </p:sldIdLst>
  <p:sldSz cx="12192000" cy="6858000"/>
  <p:notesSz cx="6858000" cy="9144000"/>
  <p:defaultTextStyle>
    <a:defPPr>
      <a:defRPr lang="fr-FR"/>
    </a:defPPr>
    <a:lvl1pPr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1pPr>
    <a:lvl2pPr marL="457200"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2pPr>
    <a:lvl3pPr marL="914400"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3pPr>
    <a:lvl4pPr marL="1371600"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4pPr>
    <a:lvl5pPr marL="1828800"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5pPr>
    <a:lvl6pPr marL="2286000" algn="l" defTabSz="914400" rtl="0" eaLnBrk="1" latinLnBrk="0" hangingPunct="1"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6pPr>
    <a:lvl7pPr marL="2743200" algn="l" defTabSz="914400" rtl="0" eaLnBrk="1" latinLnBrk="0" hangingPunct="1"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7pPr>
    <a:lvl8pPr marL="3200400" algn="l" defTabSz="914400" rtl="0" eaLnBrk="1" latinLnBrk="0" hangingPunct="1"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8pPr>
    <a:lvl9pPr marL="3657600" algn="l" defTabSz="914400" rtl="0" eaLnBrk="1" latinLnBrk="0" hangingPunct="1"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3840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>
        <p15:guide id="1" orient="horz" pos="2880">
          <p15:clr>
            <a:srgbClr val="A4A3A4"/>
          </p15:clr>
        </p15:guide>
        <p15:guide id="2" pos="2160">
          <p15:clr>
            <a:srgbClr val="A4A3A4"/>
          </p15:clr>
        </p15:guide>
      </p15:notes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SorterView">
  <p:normalViewPr horzBarState="maximized">
    <p:restoredLeft sz="15987" autoAdjust="0"/>
    <p:restoredTop sz="94660"/>
  </p:normalViewPr>
  <p:slideViewPr>
    <p:cSldViewPr snapToGrid="0">
      <p:cViewPr varScale="1">
        <p:scale>
          <a:sx n="110" d="100"/>
          <a:sy n="110" d="100"/>
        </p:scale>
        <p:origin x="492" y="108"/>
      </p:cViewPr>
      <p:guideLst>
        <p:guide orient="horz" pos="2160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sorterViewPr>
    <p:cViewPr>
      <p:scale>
        <a:sx n="100" d="100"/>
        <a:sy n="100" d="100"/>
      </p:scale>
      <p:origin x="0" y="0"/>
    </p:cViewPr>
  </p:sorterViewPr>
  <p:notesViewPr>
    <p:cSldViewPr snapToGrid="0">
      <p:cViewPr varScale="1">
        <p:scale>
          <a:sx n="66" d="100"/>
          <a:sy n="66" d="100"/>
        </p:scale>
        <p:origin x="0" y="0"/>
      </p:cViewPr>
      <p:guideLst>
        <p:guide orient="horz" pos="2880"/>
        <p:guide pos="2160"/>
      </p:guideLst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" Type="http://schemas.openxmlformats.org/officeDocument/2006/relationships/slide" Target="slides/slide2.xml"/><Relationship Id="rId21" Type="http://schemas.openxmlformats.org/officeDocument/2006/relationships/slide" Target="slides/slide20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viewProps" Target="view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presProps" Target="presProps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tableStyles" Target="tableStyles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notesMaster" Target="notesMasters/notesMaster1.xml"/><Relationship Id="rId30" Type="http://schemas.openxmlformats.org/officeDocument/2006/relationships/theme" Target="theme/theme1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en-tête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Espace réservé de la date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666FA29B-A4B9-4C19-89BD-A6AABD05FCCE}" type="datetimeFigureOut">
              <a:rPr lang="en-US" smtClean="0"/>
              <a:t>1/30/2023</a:t>
            </a:fld>
            <a:endParaRPr lang="en-US"/>
          </a:p>
        </p:txBody>
      </p:sp>
      <p:sp>
        <p:nvSpPr>
          <p:cNvPr id="4" name="Espace réservé de l'image des diapositives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Espace réservé des notes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fr-FR"/>
              <a:t>Cliquez pour modifier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  <a:endParaRPr lang="en-US"/>
          </a:p>
        </p:txBody>
      </p:sp>
      <p:sp>
        <p:nvSpPr>
          <p:cNvPr id="6" name="Espace réservé du pied de page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Espace réservé du numéro de diapositive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FC6641C2-8253-4601-86DD-4B030C4C67AB}" type="slidenum">
              <a:rPr lang="en-US" smtClean="0"/>
              <a:t>‹N°›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47093186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Espace réservé de l'image des diapositives 1">
            <a:extLst>
              <a:ext uri="{FF2B5EF4-FFF2-40B4-BE49-F238E27FC236}">
                <a16:creationId xmlns:a16="http://schemas.microsoft.com/office/drawing/2014/main" id="{EFE593E0-7F10-4358-83C3-900FAFDFF9D8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3315" name="Espace réservé des commentaires 2">
            <a:extLst>
              <a:ext uri="{FF2B5EF4-FFF2-40B4-BE49-F238E27FC236}">
                <a16:creationId xmlns:a16="http://schemas.microsoft.com/office/drawing/2014/main" id="{77E11233-81F0-469C-9A82-D6623BB4FD5A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fr-FR" altLang="fr-FR"/>
          </a:p>
        </p:txBody>
      </p:sp>
      <p:sp>
        <p:nvSpPr>
          <p:cNvPr id="13316" name="Espace réservé du numéro de diapositive 3">
            <a:extLst>
              <a:ext uri="{FF2B5EF4-FFF2-40B4-BE49-F238E27FC236}">
                <a16:creationId xmlns:a16="http://schemas.microsoft.com/office/drawing/2014/main" id="{2E94899C-C4EB-4C93-8B48-D8D150CC043A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4E7AE809-05D3-4A9A-8080-13236AD6C4F4}" type="slidenum">
              <a:rPr lang="fr-FR" altLang="fr-FR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2</a:t>
            </a:fld>
            <a:endParaRPr lang="fr-FR" altLang="fr-FR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jpeg"/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eg"/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Page de garde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Box 5">
            <a:extLst>
              <a:ext uri="{FF2B5EF4-FFF2-40B4-BE49-F238E27FC236}">
                <a16:creationId xmlns:a16="http://schemas.microsoft.com/office/drawing/2014/main" id="{6E754EC6-00E6-4276-8852-D2996778C52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59663" y="6116638"/>
            <a:ext cx="2892425" cy="3190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>
              <a:defRPr/>
            </a:pPr>
            <a:r>
              <a:rPr lang="en-US" sz="1467" b="1" dirty="0">
                <a:solidFill>
                  <a:schemeClr val="bg1"/>
                </a:solidFill>
                <a:latin typeface="+mn-lt"/>
              </a:rPr>
              <a:t>A service provided to medicine by</a:t>
            </a:r>
          </a:p>
        </p:txBody>
      </p:sp>
      <p:pic>
        <p:nvPicPr>
          <p:cNvPr id="4" name="Image 5">
            <a:extLst>
              <a:ext uri="{FF2B5EF4-FFF2-40B4-BE49-F238E27FC236}">
                <a16:creationId xmlns:a16="http://schemas.microsoft.com/office/drawing/2014/main" id="{F34EE923-8927-4C87-B9F2-5E01C75E0315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71963" y="1884363"/>
            <a:ext cx="3619500" cy="308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37300575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Diapositive de titre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9">
            <a:extLst>
              <a:ext uri="{FF2B5EF4-FFF2-40B4-BE49-F238E27FC236}">
                <a16:creationId xmlns:a16="http://schemas.microsoft.com/office/drawing/2014/main" id="{247C23B6-367C-4025-8F82-69CA097654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17638" y="6310313"/>
            <a:ext cx="8724900" cy="223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0000"/>
              </a:lnSpc>
              <a:spcBef>
                <a:spcPct val="50000"/>
              </a:spcBef>
            </a:pPr>
            <a:r>
              <a:rPr lang="fr-FR" altLang="fr-FR" sz="1000" b="1">
                <a:solidFill>
                  <a:schemeClr val="bg1"/>
                </a:solidFill>
                <a:cs typeface="Arial" panose="020B0604020202020204" pitchFamily="34" charset="0"/>
              </a:rPr>
              <a:t>Servier Medical Art de Servier est mis à disposition selon les termes de la licence Creative Commons Attribution 3.0 France</a:t>
            </a:r>
            <a:endParaRPr lang="en-US" altLang="fr-FR" sz="1000" b="1">
              <a:solidFill>
                <a:schemeClr val="bg1"/>
              </a:solidFill>
              <a:cs typeface="Arial" panose="020B0604020202020204" pitchFamily="34" charset="0"/>
            </a:endParaRPr>
          </a:p>
        </p:txBody>
      </p:sp>
      <p:sp>
        <p:nvSpPr>
          <p:cNvPr id="5" name="Titre 4"/>
          <p:cNvSpPr>
            <a:spLocks noGrp="1"/>
          </p:cNvSpPr>
          <p:nvPr>
            <p:ph type="title"/>
          </p:nvPr>
        </p:nvSpPr>
        <p:spPr>
          <a:xfrm>
            <a:off x="5039883" y="1796819"/>
            <a:ext cx="6730901" cy="3167789"/>
          </a:xfrm>
        </p:spPr>
        <p:txBody>
          <a:bodyPr/>
          <a:lstStyle>
            <a:lvl1pPr>
              <a:defRPr sz="6667">
                <a:latin typeface="Arial" charset="0"/>
                <a:ea typeface="Arial" charset="0"/>
                <a:cs typeface="Arial" charset="0"/>
              </a:defRPr>
            </a:lvl1pPr>
          </a:lstStyle>
          <a:p>
            <a:r>
              <a:rPr lang="fr-FR"/>
              <a:t>Modifiez le style du titre</a:t>
            </a:r>
          </a:p>
        </p:txBody>
      </p:sp>
      <p:sp>
        <p:nvSpPr>
          <p:cNvPr id="9" name="Espace réservé pour une image  8"/>
          <p:cNvSpPr>
            <a:spLocks noGrp="1"/>
          </p:cNvSpPr>
          <p:nvPr>
            <p:ph type="pic" sz="quarter" idx="10"/>
          </p:nvPr>
        </p:nvSpPr>
        <p:spPr>
          <a:xfrm>
            <a:off x="527382" y="665030"/>
            <a:ext cx="4127500" cy="5431367"/>
          </a:xfrm>
        </p:spPr>
        <p:txBody>
          <a:bodyPr/>
          <a:lstStyle/>
          <a:p>
            <a:pPr lvl="0"/>
            <a:r>
              <a:rPr lang="fr-FR" noProof="0"/>
              <a:t>Cliquez sur l'icône pour ajouter une image</a:t>
            </a:r>
          </a:p>
        </p:txBody>
      </p:sp>
    </p:spTree>
    <p:extLst>
      <p:ext uri="{BB962C8B-B14F-4D97-AF65-F5344CB8AC3E}">
        <p14:creationId xmlns:p14="http://schemas.microsoft.com/office/powerpoint/2010/main" val="1456988619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re et contenu">
    <p:bg>
      <p:bgPr>
        <a:blipFill dpi="0" rotWithShape="0">
          <a:blip r:embed="rId2">
            <a:lum/>
          </a:blip>
          <a:srcRect/>
          <a:stretch>
            <a:fillRect t="-1000" b="-1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9">
            <a:extLst>
              <a:ext uri="{FF2B5EF4-FFF2-40B4-BE49-F238E27FC236}">
                <a16:creationId xmlns:a16="http://schemas.microsoft.com/office/drawing/2014/main" id="{8F1EA7D0-7123-4476-BA38-4E004B4CC0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-49213" y="6438900"/>
            <a:ext cx="8724901" cy="223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0000"/>
              </a:lnSpc>
              <a:spcBef>
                <a:spcPct val="50000"/>
              </a:spcBef>
            </a:pPr>
            <a:r>
              <a:rPr lang="fr-FR" altLang="fr-FR" sz="1000" b="1" dirty="0">
                <a:solidFill>
                  <a:srgbClr val="D4D4D4"/>
                </a:solidFill>
                <a:cs typeface="Arial" panose="020B0604020202020204" pitchFamily="34" charset="0"/>
              </a:rPr>
              <a:t>Servier </a:t>
            </a:r>
            <a:r>
              <a:rPr lang="fr-FR" altLang="fr-FR" sz="1000" b="1" dirty="0" err="1">
                <a:solidFill>
                  <a:srgbClr val="D4D4D4"/>
                </a:solidFill>
                <a:cs typeface="Arial" panose="020B0604020202020204" pitchFamily="34" charset="0"/>
              </a:rPr>
              <a:t>Medical</a:t>
            </a:r>
            <a:r>
              <a:rPr lang="fr-FR" altLang="fr-FR" sz="1000" b="1" dirty="0">
                <a:solidFill>
                  <a:srgbClr val="D4D4D4"/>
                </a:solidFill>
                <a:cs typeface="Arial" panose="020B0604020202020204" pitchFamily="34" charset="0"/>
              </a:rPr>
              <a:t> Art de Servier est mis à disposition selon les termes de la licence Creative Commons Attribution 3.0 France</a:t>
            </a:r>
            <a:endParaRPr lang="en-US" altLang="fr-FR" sz="1000" b="1" dirty="0">
              <a:solidFill>
                <a:srgbClr val="D4D4D4"/>
              </a:solidFill>
              <a:cs typeface="Arial" panose="020B0604020202020204" pitchFamily="34" charset="0"/>
            </a:endParaRPr>
          </a:p>
        </p:txBody>
      </p:sp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335362" y="74712"/>
            <a:ext cx="11406157" cy="1338064"/>
          </a:xfrm>
        </p:spPr>
        <p:txBody>
          <a:bodyPr/>
          <a:lstStyle>
            <a:lvl1pPr algn="ctr">
              <a:defRPr>
                <a:solidFill>
                  <a:schemeClr val="tx1"/>
                </a:solidFill>
                <a:effectLst/>
              </a:defRPr>
            </a:lvl1pPr>
          </a:lstStyle>
          <a:p>
            <a:r>
              <a:rPr lang="fr-FR"/>
              <a:t>Modifiez le style du titre</a:t>
            </a:r>
            <a:endParaRPr lang="fr-FR" dirty="0"/>
          </a:p>
        </p:txBody>
      </p:sp>
    </p:spTree>
    <p:extLst>
      <p:ext uri="{BB962C8B-B14F-4D97-AF65-F5344CB8AC3E}">
        <p14:creationId xmlns:p14="http://schemas.microsoft.com/office/powerpoint/2010/main" val="2184049840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2.png"/><Relationship Id="rId5" Type="http://schemas.openxmlformats.org/officeDocument/2006/relationships/image" Target="../media/image1.jpg"/><Relationship Id="rId4" Type="http://schemas.openxmlformats.org/officeDocument/2006/relationships/theme" Target="../theme/theme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5">
            <a:lum/>
          </a:blip>
          <a:srcRect/>
          <a:stretch>
            <a:fillRect t="-1000" b="-1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>
            <a:extLst>
              <a:ext uri="{FF2B5EF4-FFF2-40B4-BE49-F238E27FC236}">
                <a16:creationId xmlns:a16="http://schemas.microsoft.com/office/drawing/2014/main" id="{2E2B59B7-7774-49B4-9DE2-D64F63732EA4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4578350" y="2755900"/>
            <a:ext cx="7034213" cy="33607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fr-FR" altLang="fr-FR" dirty="0"/>
              <a:t>Cliquez pour modifier les styles du texte du masque</a:t>
            </a:r>
          </a:p>
          <a:p>
            <a:pPr lvl="0"/>
            <a:endParaRPr lang="fr-FR" altLang="fr-FR" dirty="0"/>
          </a:p>
          <a:p>
            <a:pPr lvl="1"/>
            <a:r>
              <a:rPr lang="fr-FR" altLang="fr-FR" dirty="0"/>
              <a:t>Deuxième niveau</a:t>
            </a:r>
          </a:p>
          <a:p>
            <a:pPr lvl="2"/>
            <a:r>
              <a:rPr lang="fr-FR" altLang="fr-FR" dirty="0"/>
              <a:t>Troisième niveau</a:t>
            </a:r>
          </a:p>
          <a:p>
            <a:pPr lvl="3"/>
            <a:r>
              <a:rPr lang="fr-FR" altLang="fr-FR" dirty="0"/>
              <a:t>Quatrième niveau</a:t>
            </a:r>
          </a:p>
          <a:p>
            <a:pPr lvl="4"/>
            <a:r>
              <a:rPr lang="fr-FR" altLang="fr-FR" dirty="0"/>
              <a:t>Cinquième niveau</a:t>
            </a:r>
          </a:p>
        </p:txBody>
      </p:sp>
      <p:sp>
        <p:nvSpPr>
          <p:cNvPr id="1027" name="Rectangle 3">
            <a:extLst>
              <a:ext uri="{FF2B5EF4-FFF2-40B4-BE49-F238E27FC236}">
                <a16:creationId xmlns:a16="http://schemas.microsoft.com/office/drawing/2014/main" id="{1CE6B54D-5BF8-4036-9D21-977352DFF337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4578350" y="1220788"/>
            <a:ext cx="7192963" cy="762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fr-FR" altLang="fr-FR" dirty="0"/>
              <a:t>Cliquez pour modifier le style du titre</a:t>
            </a:r>
          </a:p>
        </p:txBody>
      </p:sp>
      <p:pic>
        <p:nvPicPr>
          <p:cNvPr id="4" name="Image 3" descr="Une image contenant texte&#10;&#10;Description générée automatiquement">
            <a:extLst>
              <a:ext uri="{FF2B5EF4-FFF2-40B4-BE49-F238E27FC236}">
                <a16:creationId xmlns:a16="http://schemas.microsoft.com/office/drawing/2014/main" id="{3067CDD8-7327-49AC-8800-397D84F529BE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200456" y="5968794"/>
            <a:ext cx="1839912" cy="614773"/>
          </a:xfrm>
          <a:prstGeom prst="rect">
            <a:avLst/>
          </a:prstGeom>
        </p:spPr>
      </p:pic>
    </p:spTree>
  </p:cSld>
  <p:clrMap bg1="lt1" tx1="dk1" bg2="lt2" tx2="dk2" accent1="accent1" accent2="accent2" accent3="accent3" accent4="accent4" accent5="accent5" accent6="accent6" hlink="hlink" folHlink="folHlink"/>
  <p:sldLayoutIdLst>
    <p:sldLayoutId id="2147483735" r:id="rId1"/>
    <p:sldLayoutId id="2147483736" r:id="rId2"/>
    <p:sldLayoutId id="2147483737" r:id="rId3"/>
  </p:sldLayoutIdLst>
  <p:txStyles>
    <p:titleStyle>
      <a:lvl1pPr algn="l" rtl="0" eaLnBrk="1" fontAlgn="base" hangingPunct="1">
        <a:spcBef>
          <a:spcPct val="0"/>
        </a:spcBef>
        <a:spcAft>
          <a:spcPct val="0"/>
        </a:spcAft>
        <a:defRPr sz="5000" b="1">
          <a:solidFill>
            <a:schemeClr val="tx1"/>
          </a:solidFill>
          <a:latin typeface="+mj-lt"/>
          <a:ea typeface="+mj-ea"/>
          <a:cs typeface="+mj-cs"/>
        </a:defRPr>
      </a:lvl1pPr>
      <a:lvl2pPr algn="l" rtl="0" eaLnBrk="1" fontAlgn="base" hangingPunct="1">
        <a:spcBef>
          <a:spcPct val="0"/>
        </a:spcBef>
        <a:spcAft>
          <a:spcPct val="0"/>
        </a:spcAft>
        <a:defRPr sz="5000" b="1">
          <a:solidFill>
            <a:schemeClr val="tx1"/>
          </a:solidFill>
          <a:latin typeface="Corbel" charset="0"/>
        </a:defRPr>
      </a:lvl2pPr>
      <a:lvl3pPr algn="l" rtl="0" eaLnBrk="1" fontAlgn="base" hangingPunct="1">
        <a:spcBef>
          <a:spcPct val="0"/>
        </a:spcBef>
        <a:spcAft>
          <a:spcPct val="0"/>
        </a:spcAft>
        <a:defRPr sz="5000" b="1">
          <a:solidFill>
            <a:schemeClr val="tx1"/>
          </a:solidFill>
          <a:latin typeface="Corbel" charset="0"/>
        </a:defRPr>
      </a:lvl3pPr>
      <a:lvl4pPr algn="l" rtl="0" eaLnBrk="1" fontAlgn="base" hangingPunct="1">
        <a:spcBef>
          <a:spcPct val="0"/>
        </a:spcBef>
        <a:spcAft>
          <a:spcPct val="0"/>
        </a:spcAft>
        <a:defRPr sz="5000" b="1">
          <a:solidFill>
            <a:schemeClr val="tx1"/>
          </a:solidFill>
          <a:latin typeface="Corbel" charset="0"/>
        </a:defRPr>
      </a:lvl4pPr>
      <a:lvl5pPr algn="l" rtl="0" eaLnBrk="1" fontAlgn="base" hangingPunct="1">
        <a:spcBef>
          <a:spcPct val="0"/>
        </a:spcBef>
        <a:spcAft>
          <a:spcPct val="0"/>
        </a:spcAft>
        <a:defRPr sz="5000" b="1">
          <a:solidFill>
            <a:schemeClr val="tx1"/>
          </a:solidFill>
          <a:latin typeface="Corbel" charset="0"/>
        </a:defRPr>
      </a:lvl5pPr>
      <a:lvl6pPr marL="609585" algn="ctr" rtl="0" eaLnBrk="1" fontAlgn="base" hangingPunct="1">
        <a:spcBef>
          <a:spcPct val="0"/>
        </a:spcBef>
        <a:spcAft>
          <a:spcPct val="0"/>
        </a:spcAft>
        <a:defRPr sz="4267" b="1">
          <a:solidFill>
            <a:srgbClr val="003399"/>
          </a:solidFill>
          <a:latin typeface="Tahoma" pitchFamily="34" charset="0"/>
        </a:defRPr>
      </a:lvl6pPr>
      <a:lvl7pPr marL="1219170" algn="ctr" rtl="0" eaLnBrk="1" fontAlgn="base" hangingPunct="1">
        <a:spcBef>
          <a:spcPct val="0"/>
        </a:spcBef>
        <a:spcAft>
          <a:spcPct val="0"/>
        </a:spcAft>
        <a:defRPr sz="4267" b="1">
          <a:solidFill>
            <a:srgbClr val="003399"/>
          </a:solidFill>
          <a:latin typeface="Tahoma" pitchFamily="34" charset="0"/>
        </a:defRPr>
      </a:lvl7pPr>
      <a:lvl8pPr marL="1828754" algn="ctr" rtl="0" eaLnBrk="1" fontAlgn="base" hangingPunct="1">
        <a:spcBef>
          <a:spcPct val="0"/>
        </a:spcBef>
        <a:spcAft>
          <a:spcPct val="0"/>
        </a:spcAft>
        <a:defRPr sz="4267" b="1">
          <a:solidFill>
            <a:srgbClr val="003399"/>
          </a:solidFill>
          <a:latin typeface="Tahoma" pitchFamily="34" charset="0"/>
        </a:defRPr>
      </a:lvl8pPr>
      <a:lvl9pPr marL="2438339" algn="ctr" rtl="0" eaLnBrk="1" fontAlgn="base" hangingPunct="1">
        <a:spcBef>
          <a:spcPct val="0"/>
        </a:spcBef>
        <a:spcAft>
          <a:spcPct val="0"/>
        </a:spcAft>
        <a:defRPr sz="4267" b="1">
          <a:solidFill>
            <a:srgbClr val="003399"/>
          </a:solidFill>
          <a:latin typeface="Tahoma" pitchFamily="34" charset="0"/>
        </a:defRPr>
      </a:lvl9pPr>
    </p:titleStyle>
    <p:bodyStyle>
      <a:lvl1pPr marL="455613" indent="-455613" algn="l" rtl="0" eaLnBrk="1" fontAlgn="base" hangingPunct="1">
        <a:spcBef>
          <a:spcPct val="20000"/>
        </a:spcBef>
        <a:spcAft>
          <a:spcPct val="0"/>
        </a:spcAft>
        <a:defRPr sz="3200">
          <a:solidFill>
            <a:schemeClr val="bg2"/>
          </a:solidFill>
          <a:latin typeface="Georgia" charset="0"/>
          <a:ea typeface="Georgia" charset="0"/>
          <a:cs typeface="Georgia" charset="0"/>
        </a:defRPr>
      </a:lvl1pPr>
      <a:lvl2pPr marL="989013" indent="-379413" algn="l" rtl="0" eaLnBrk="1" fontAlgn="base" hangingPunct="1">
        <a:spcBef>
          <a:spcPct val="20000"/>
        </a:spcBef>
        <a:spcAft>
          <a:spcPct val="0"/>
        </a:spcAft>
        <a:buChar char="–"/>
        <a:defRPr>
          <a:solidFill>
            <a:schemeClr val="bg2"/>
          </a:solidFill>
          <a:latin typeface="Georgia" charset="0"/>
          <a:ea typeface="Georgia" charset="0"/>
          <a:cs typeface="Georgia" charset="0"/>
        </a:defRPr>
      </a:lvl2pPr>
      <a:lvl3pPr marL="1522413" indent="-303213" algn="l" rtl="0" eaLnBrk="1" fontAlgn="base" hangingPunct="1">
        <a:spcBef>
          <a:spcPct val="20000"/>
        </a:spcBef>
        <a:spcAft>
          <a:spcPct val="0"/>
        </a:spcAft>
        <a:buChar char="•"/>
        <a:defRPr>
          <a:solidFill>
            <a:schemeClr val="bg2"/>
          </a:solidFill>
          <a:latin typeface="Georgia" charset="0"/>
          <a:ea typeface="Georgia" charset="0"/>
          <a:cs typeface="Georgia" charset="0"/>
        </a:defRPr>
      </a:lvl3pPr>
      <a:lvl4pPr marL="2132013" indent="-303213" algn="l" rtl="0" eaLnBrk="1" fontAlgn="base" hangingPunct="1">
        <a:spcBef>
          <a:spcPct val="20000"/>
        </a:spcBef>
        <a:spcAft>
          <a:spcPct val="0"/>
        </a:spcAft>
        <a:buChar char="–"/>
        <a:defRPr sz="1600">
          <a:solidFill>
            <a:schemeClr val="bg2"/>
          </a:solidFill>
          <a:latin typeface="Georgia" charset="0"/>
          <a:ea typeface="Georgia" charset="0"/>
          <a:cs typeface="Georgia" charset="0"/>
        </a:defRPr>
      </a:lvl4pPr>
      <a:lvl5pPr marL="2741613" indent="-303213" algn="l" rtl="0" eaLnBrk="1" fontAlgn="base" hangingPunct="1">
        <a:spcBef>
          <a:spcPct val="20000"/>
        </a:spcBef>
        <a:spcAft>
          <a:spcPct val="0"/>
        </a:spcAft>
        <a:buChar char="»"/>
        <a:defRPr sz="1600">
          <a:solidFill>
            <a:schemeClr val="bg2"/>
          </a:solidFill>
          <a:latin typeface="Georgia" charset="0"/>
          <a:ea typeface="Georgia" charset="0"/>
          <a:cs typeface="Georgia" charset="0"/>
        </a:defRPr>
      </a:lvl5pPr>
      <a:lvl6pPr marL="3352716" indent="-304792" algn="l" rtl="0" eaLnBrk="1" fontAlgn="base" hangingPunct="1">
        <a:spcBef>
          <a:spcPct val="20000"/>
        </a:spcBef>
        <a:spcAft>
          <a:spcPct val="0"/>
        </a:spcAft>
        <a:buChar char="»"/>
        <a:defRPr sz="2667">
          <a:solidFill>
            <a:schemeClr val="bg1"/>
          </a:solidFill>
          <a:latin typeface="+mn-lt"/>
        </a:defRPr>
      </a:lvl6pPr>
      <a:lvl7pPr marL="3962301" indent="-304792" algn="l" rtl="0" eaLnBrk="1" fontAlgn="base" hangingPunct="1">
        <a:spcBef>
          <a:spcPct val="20000"/>
        </a:spcBef>
        <a:spcAft>
          <a:spcPct val="0"/>
        </a:spcAft>
        <a:buChar char="»"/>
        <a:defRPr sz="2667">
          <a:solidFill>
            <a:schemeClr val="bg1"/>
          </a:solidFill>
          <a:latin typeface="+mn-lt"/>
        </a:defRPr>
      </a:lvl7pPr>
      <a:lvl8pPr marL="4571886" indent="-304792" algn="l" rtl="0" eaLnBrk="1" fontAlgn="base" hangingPunct="1">
        <a:spcBef>
          <a:spcPct val="20000"/>
        </a:spcBef>
        <a:spcAft>
          <a:spcPct val="0"/>
        </a:spcAft>
        <a:buChar char="»"/>
        <a:defRPr sz="2667">
          <a:solidFill>
            <a:schemeClr val="bg1"/>
          </a:solidFill>
          <a:latin typeface="+mn-lt"/>
        </a:defRPr>
      </a:lvl8pPr>
      <a:lvl9pPr marL="5181470" indent="-304792" algn="l" rtl="0" eaLnBrk="1" fontAlgn="base" hangingPunct="1">
        <a:spcBef>
          <a:spcPct val="20000"/>
        </a:spcBef>
        <a:spcAft>
          <a:spcPct val="0"/>
        </a:spcAft>
        <a:buChar char="»"/>
        <a:defRPr sz="2667">
          <a:solidFill>
            <a:schemeClr val="bg1"/>
          </a:solidFill>
          <a:latin typeface="+mn-lt"/>
        </a:defRPr>
      </a:lvl9pPr>
    </p:bodyStyle>
    <p:otherStyle>
      <a:defPPr>
        <a:defRPr lang="fr-FR"/>
      </a:defPPr>
      <a:lvl1pPr marL="0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1pPr>
      <a:lvl2pPr marL="609585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219170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828754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4pPr>
      <a:lvl5pPr marL="2438339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5pPr>
      <a:lvl6pPr marL="3047924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6pPr>
      <a:lvl7pPr marL="3657509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7pPr>
      <a:lvl8pPr marL="4267093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8pPr>
      <a:lvl9pPr marL="4876678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emf"/><Relationship Id="rId1" Type="http://schemas.openxmlformats.org/officeDocument/2006/relationships/slideLayout" Target="../slideLayouts/slideLayout3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emf"/><Relationship Id="rId1" Type="http://schemas.openxmlformats.org/officeDocument/2006/relationships/slideLayout" Target="../slideLayouts/slideLayout3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030186988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506" name="Group 2">
            <a:extLst>
              <a:ext uri="{FF2B5EF4-FFF2-40B4-BE49-F238E27FC236}">
                <a16:creationId xmlns:a16="http://schemas.microsoft.com/office/drawing/2014/main" id="{3CB3D35F-76B2-4863-ABE6-D831D14CCC03}"/>
              </a:ext>
            </a:extLst>
          </p:cNvPr>
          <p:cNvGrpSpPr>
            <a:grpSpLocks/>
          </p:cNvGrpSpPr>
          <p:nvPr/>
        </p:nvGrpSpPr>
        <p:grpSpPr bwMode="auto">
          <a:xfrm>
            <a:off x="8472488" y="1173163"/>
            <a:ext cx="1701800" cy="5232400"/>
            <a:chOff x="927" y="721"/>
            <a:chExt cx="1072" cy="3296"/>
          </a:xfrm>
        </p:grpSpPr>
        <p:grpSp>
          <p:nvGrpSpPr>
            <p:cNvPr id="21957" name="Group 3">
              <a:extLst>
                <a:ext uri="{FF2B5EF4-FFF2-40B4-BE49-F238E27FC236}">
                  <a16:creationId xmlns:a16="http://schemas.microsoft.com/office/drawing/2014/main" id="{A461A1A5-A6FA-4D7A-B53E-47ACC3E407E7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927" y="721"/>
              <a:ext cx="1072" cy="3296"/>
              <a:chOff x="927" y="721"/>
              <a:chExt cx="1072" cy="3296"/>
            </a:xfrm>
          </p:grpSpPr>
          <p:sp>
            <p:nvSpPr>
              <p:cNvPr id="22024" name="AutoShape 4">
                <a:extLst>
                  <a:ext uri="{FF2B5EF4-FFF2-40B4-BE49-F238E27FC236}">
                    <a16:creationId xmlns:a16="http://schemas.microsoft.com/office/drawing/2014/main" id="{39601A6D-07E3-4490-B08D-C0645FAA04D2}"/>
                  </a:ext>
                </a:extLst>
              </p:cNvPr>
              <p:cNvSpPr>
                <a:spLocks noChangeAspect="1" noChangeArrowheads="1" noTextEdit="1"/>
              </p:cNvSpPr>
              <p:nvPr/>
            </p:nvSpPr>
            <p:spPr bwMode="auto">
              <a:xfrm>
                <a:off x="927" y="721"/>
                <a:ext cx="1072" cy="329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22025" name="Group 5">
                <a:extLst>
                  <a:ext uri="{FF2B5EF4-FFF2-40B4-BE49-F238E27FC236}">
                    <a16:creationId xmlns:a16="http://schemas.microsoft.com/office/drawing/2014/main" id="{E9EF4AB5-9BEC-4A4D-A459-66E15AAF7E0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929" y="719"/>
                <a:ext cx="1070" cy="3300"/>
                <a:chOff x="929" y="719"/>
                <a:chExt cx="1070" cy="3300"/>
              </a:xfrm>
            </p:grpSpPr>
            <p:sp>
              <p:nvSpPr>
                <p:cNvPr id="22055" name="Freeform 6">
                  <a:extLst>
                    <a:ext uri="{FF2B5EF4-FFF2-40B4-BE49-F238E27FC236}">
                      <a16:creationId xmlns:a16="http://schemas.microsoft.com/office/drawing/2014/main" id="{C0427419-C4EE-4823-914A-43BD6FD3ADD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251" y="735"/>
                  <a:ext cx="419" cy="427"/>
                </a:xfrm>
                <a:custGeom>
                  <a:avLst/>
                  <a:gdLst>
                    <a:gd name="T0" fmla="*/ 1476 w 266"/>
                    <a:gd name="T1" fmla="*/ 589 h 272"/>
                    <a:gd name="T2" fmla="*/ 1470 w 266"/>
                    <a:gd name="T3" fmla="*/ 589 h 272"/>
                    <a:gd name="T4" fmla="*/ 1459 w 266"/>
                    <a:gd name="T5" fmla="*/ 589 h 272"/>
                    <a:gd name="T6" fmla="*/ 1415 w 266"/>
                    <a:gd name="T7" fmla="*/ 725 h 272"/>
                    <a:gd name="T8" fmla="*/ 1402 w 266"/>
                    <a:gd name="T9" fmla="*/ 760 h 272"/>
                    <a:gd name="T10" fmla="*/ 1372 w 266"/>
                    <a:gd name="T11" fmla="*/ 840 h 272"/>
                    <a:gd name="T12" fmla="*/ 1372 w 266"/>
                    <a:gd name="T13" fmla="*/ 840 h 272"/>
                    <a:gd name="T14" fmla="*/ 814 w 266"/>
                    <a:gd name="T15" fmla="*/ 13 h 272"/>
                    <a:gd name="T16" fmla="*/ 271 w 266"/>
                    <a:gd name="T17" fmla="*/ 821 h 272"/>
                    <a:gd name="T18" fmla="*/ 238 w 266"/>
                    <a:gd name="T19" fmla="*/ 684 h 272"/>
                    <a:gd name="T20" fmla="*/ 225 w 266"/>
                    <a:gd name="T21" fmla="*/ 631 h 272"/>
                    <a:gd name="T22" fmla="*/ 224 w 266"/>
                    <a:gd name="T23" fmla="*/ 606 h 272"/>
                    <a:gd name="T24" fmla="*/ 216 w 266"/>
                    <a:gd name="T25" fmla="*/ 606 h 272"/>
                    <a:gd name="T26" fmla="*/ 203 w 266"/>
                    <a:gd name="T27" fmla="*/ 589 h 272"/>
                    <a:gd name="T28" fmla="*/ 161 w 266"/>
                    <a:gd name="T29" fmla="*/ 639 h 272"/>
                    <a:gd name="T30" fmla="*/ 191 w 266"/>
                    <a:gd name="T31" fmla="*/ 760 h 272"/>
                    <a:gd name="T32" fmla="*/ 216 w 266"/>
                    <a:gd name="T33" fmla="*/ 885 h 272"/>
                    <a:gd name="T34" fmla="*/ 236 w 266"/>
                    <a:gd name="T35" fmla="*/ 972 h 272"/>
                    <a:gd name="T36" fmla="*/ 271 w 266"/>
                    <a:gd name="T37" fmla="*/ 1033 h 272"/>
                    <a:gd name="T38" fmla="*/ 324 w 266"/>
                    <a:gd name="T39" fmla="*/ 1074 h 272"/>
                    <a:gd name="T40" fmla="*/ 375 w 266"/>
                    <a:gd name="T41" fmla="*/ 1309 h 272"/>
                    <a:gd name="T42" fmla="*/ 586 w 266"/>
                    <a:gd name="T43" fmla="*/ 1548 h 272"/>
                    <a:gd name="T44" fmla="*/ 824 w 266"/>
                    <a:gd name="T45" fmla="*/ 1651 h 272"/>
                    <a:gd name="T46" fmla="*/ 1066 w 266"/>
                    <a:gd name="T47" fmla="*/ 1548 h 272"/>
                    <a:gd name="T48" fmla="*/ 1276 w 266"/>
                    <a:gd name="T49" fmla="*/ 1309 h 272"/>
                    <a:gd name="T50" fmla="*/ 1329 w 266"/>
                    <a:gd name="T51" fmla="*/ 1074 h 272"/>
                    <a:gd name="T52" fmla="*/ 1392 w 266"/>
                    <a:gd name="T53" fmla="*/ 1033 h 272"/>
                    <a:gd name="T54" fmla="*/ 1422 w 266"/>
                    <a:gd name="T55" fmla="*/ 972 h 272"/>
                    <a:gd name="T56" fmla="*/ 1446 w 266"/>
                    <a:gd name="T57" fmla="*/ 885 h 272"/>
                    <a:gd name="T58" fmla="*/ 1470 w 266"/>
                    <a:gd name="T59" fmla="*/ 760 h 272"/>
                    <a:gd name="T60" fmla="*/ 1496 w 266"/>
                    <a:gd name="T61" fmla="*/ 639 h 272"/>
                    <a:gd name="T62" fmla="*/ 1476 w 266"/>
                    <a:gd name="T63" fmla="*/ 589 h 272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0" t="0" r="r" b="b"/>
                  <a:pathLst>
                    <a:path w="266" h="272">
                      <a:moveTo>
                        <a:pt x="240" y="97"/>
                      </a:moveTo>
                      <a:cubicBezTo>
                        <a:pt x="240" y="97"/>
                        <a:pt x="239" y="97"/>
                        <a:pt x="239" y="97"/>
                      </a:cubicBezTo>
                      <a:cubicBezTo>
                        <a:pt x="238" y="97"/>
                        <a:pt x="237" y="97"/>
                        <a:pt x="237" y="97"/>
                      </a:cubicBezTo>
                      <a:cubicBezTo>
                        <a:pt x="230" y="119"/>
                        <a:pt x="230" y="119"/>
                        <a:pt x="230" y="119"/>
                      </a:cubicBezTo>
                      <a:cubicBezTo>
                        <a:pt x="228" y="125"/>
                        <a:pt x="228" y="125"/>
                        <a:pt x="228" y="125"/>
                      </a:cubicBezTo>
                      <a:cubicBezTo>
                        <a:pt x="227" y="131"/>
                        <a:pt x="223" y="138"/>
                        <a:pt x="223" y="138"/>
                      </a:cubicBezTo>
                      <a:cubicBezTo>
                        <a:pt x="223" y="138"/>
                        <a:pt x="223" y="138"/>
                        <a:pt x="223" y="138"/>
                      </a:cubicBezTo>
                      <a:cubicBezTo>
                        <a:pt x="223" y="138"/>
                        <a:pt x="266" y="2"/>
                        <a:pt x="132" y="2"/>
                      </a:cubicBezTo>
                      <a:cubicBezTo>
                        <a:pt x="0" y="0"/>
                        <a:pt x="45" y="139"/>
                        <a:pt x="44" y="135"/>
                      </a:cubicBezTo>
                      <a:cubicBezTo>
                        <a:pt x="41" y="127"/>
                        <a:pt x="39" y="113"/>
                        <a:pt x="39" y="113"/>
                      </a:cubicBezTo>
                      <a:cubicBezTo>
                        <a:pt x="39" y="113"/>
                        <a:pt x="38" y="109"/>
                        <a:pt x="37" y="104"/>
                      </a:cubicBezTo>
                      <a:cubicBezTo>
                        <a:pt x="36" y="103"/>
                        <a:pt x="36" y="102"/>
                        <a:pt x="36" y="100"/>
                      </a:cubicBezTo>
                      <a:cubicBezTo>
                        <a:pt x="35" y="100"/>
                        <a:pt x="35" y="100"/>
                        <a:pt x="35" y="100"/>
                      </a:cubicBezTo>
                      <a:cubicBezTo>
                        <a:pt x="35" y="99"/>
                        <a:pt x="33" y="97"/>
                        <a:pt x="33" y="97"/>
                      </a:cubicBezTo>
                      <a:cubicBezTo>
                        <a:pt x="29" y="95"/>
                        <a:pt x="26" y="99"/>
                        <a:pt x="26" y="105"/>
                      </a:cubicBezTo>
                      <a:cubicBezTo>
                        <a:pt x="26" y="110"/>
                        <a:pt x="31" y="121"/>
                        <a:pt x="31" y="125"/>
                      </a:cubicBezTo>
                      <a:cubicBezTo>
                        <a:pt x="31" y="129"/>
                        <a:pt x="32" y="139"/>
                        <a:pt x="35" y="146"/>
                      </a:cubicBezTo>
                      <a:cubicBezTo>
                        <a:pt x="37" y="153"/>
                        <a:pt x="36" y="156"/>
                        <a:pt x="38" y="160"/>
                      </a:cubicBezTo>
                      <a:cubicBezTo>
                        <a:pt x="40" y="163"/>
                        <a:pt x="41" y="167"/>
                        <a:pt x="44" y="170"/>
                      </a:cubicBezTo>
                      <a:cubicBezTo>
                        <a:pt x="46" y="173"/>
                        <a:pt x="51" y="177"/>
                        <a:pt x="53" y="177"/>
                      </a:cubicBezTo>
                      <a:cubicBezTo>
                        <a:pt x="54" y="187"/>
                        <a:pt x="56" y="207"/>
                        <a:pt x="61" y="215"/>
                      </a:cubicBezTo>
                      <a:cubicBezTo>
                        <a:pt x="65" y="223"/>
                        <a:pt x="83" y="246"/>
                        <a:pt x="95" y="255"/>
                      </a:cubicBezTo>
                      <a:cubicBezTo>
                        <a:pt x="107" y="263"/>
                        <a:pt x="114" y="271"/>
                        <a:pt x="134" y="272"/>
                      </a:cubicBezTo>
                      <a:cubicBezTo>
                        <a:pt x="155" y="271"/>
                        <a:pt x="162" y="263"/>
                        <a:pt x="173" y="255"/>
                      </a:cubicBezTo>
                      <a:cubicBezTo>
                        <a:pt x="185" y="246"/>
                        <a:pt x="204" y="225"/>
                        <a:pt x="207" y="215"/>
                      </a:cubicBezTo>
                      <a:cubicBezTo>
                        <a:pt x="211" y="205"/>
                        <a:pt x="216" y="187"/>
                        <a:pt x="216" y="177"/>
                      </a:cubicBezTo>
                      <a:cubicBezTo>
                        <a:pt x="218" y="177"/>
                        <a:pt x="223" y="173"/>
                        <a:pt x="226" y="170"/>
                      </a:cubicBezTo>
                      <a:cubicBezTo>
                        <a:pt x="228" y="167"/>
                        <a:pt x="229" y="163"/>
                        <a:pt x="231" y="160"/>
                      </a:cubicBezTo>
                      <a:cubicBezTo>
                        <a:pt x="234" y="156"/>
                        <a:pt x="233" y="153"/>
                        <a:pt x="235" y="146"/>
                      </a:cubicBezTo>
                      <a:cubicBezTo>
                        <a:pt x="237" y="139"/>
                        <a:pt x="239" y="129"/>
                        <a:pt x="239" y="125"/>
                      </a:cubicBezTo>
                      <a:cubicBezTo>
                        <a:pt x="239" y="121"/>
                        <a:pt x="243" y="110"/>
                        <a:pt x="243" y="105"/>
                      </a:cubicBezTo>
                      <a:cubicBezTo>
                        <a:pt x="243" y="101"/>
                        <a:pt x="242" y="99"/>
                        <a:pt x="240" y="97"/>
                      </a:cubicBezTo>
                    </a:path>
                  </a:pathLst>
                </a:custGeom>
                <a:solidFill>
                  <a:srgbClr val="FEF3E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56" name="Freeform 7">
                  <a:extLst>
                    <a:ext uri="{FF2B5EF4-FFF2-40B4-BE49-F238E27FC236}">
                      <a16:creationId xmlns:a16="http://schemas.microsoft.com/office/drawing/2014/main" id="{1C8987C6-F085-4CCE-BA0E-8B0C565F4E9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30" y="1066"/>
                  <a:ext cx="1069" cy="2949"/>
                </a:xfrm>
                <a:custGeom>
                  <a:avLst/>
                  <a:gdLst>
                    <a:gd name="T0" fmla="*/ 4152 w 679"/>
                    <a:gd name="T1" fmla="*/ 4754 h 1879"/>
                    <a:gd name="T2" fmla="*/ 4097 w 679"/>
                    <a:gd name="T3" fmla="*/ 4249 h 1879"/>
                    <a:gd name="T4" fmla="*/ 3956 w 679"/>
                    <a:gd name="T5" fmla="*/ 2816 h 1879"/>
                    <a:gd name="T6" fmla="*/ 3790 w 679"/>
                    <a:gd name="T7" fmla="*/ 1331 h 1879"/>
                    <a:gd name="T8" fmla="*/ 2607 w 679"/>
                    <a:gd name="T9" fmla="*/ 541 h 1879"/>
                    <a:gd name="T10" fmla="*/ 2275 w 679"/>
                    <a:gd name="T11" fmla="*/ 157 h 1879"/>
                    <a:gd name="T12" fmla="*/ 1894 w 679"/>
                    <a:gd name="T13" fmla="*/ 190 h 1879"/>
                    <a:gd name="T14" fmla="*/ 1467 w 679"/>
                    <a:gd name="T15" fmla="*/ 584 h 1879"/>
                    <a:gd name="T16" fmla="*/ 406 w 679"/>
                    <a:gd name="T17" fmla="*/ 1298 h 1879"/>
                    <a:gd name="T18" fmla="*/ 211 w 679"/>
                    <a:gd name="T19" fmla="*/ 2816 h 1879"/>
                    <a:gd name="T20" fmla="*/ 68 w 679"/>
                    <a:gd name="T21" fmla="*/ 4249 h 1879"/>
                    <a:gd name="T22" fmla="*/ 20 w 679"/>
                    <a:gd name="T23" fmla="*/ 4754 h 1879"/>
                    <a:gd name="T24" fmla="*/ 13 w 679"/>
                    <a:gd name="T25" fmla="*/ 5025 h 1879"/>
                    <a:gd name="T26" fmla="*/ 471 w 679"/>
                    <a:gd name="T27" fmla="*/ 5005 h 1879"/>
                    <a:gd name="T28" fmla="*/ 480 w 679"/>
                    <a:gd name="T29" fmla="*/ 4658 h 1879"/>
                    <a:gd name="T30" fmla="*/ 801 w 679"/>
                    <a:gd name="T31" fmla="*/ 3247 h 1879"/>
                    <a:gd name="T32" fmla="*/ 877 w 679"/>
                    <a:gd name="T33" fmla="*/ 2547 h 1879"/>
                    <a:gd name="T34" fmla="*/ 890 w 679"/>
                    <a:gd name="T35" fmla="*/ 2419 h 1879"/>
                    <a:gd name="T36" fmla="*/ 847 w 679"/>
                    <a:gd name="T37" fmla="*/ 3318 h 1879"/>
                    <a:gd name="T38" fmla="*/ 1061 w 679"/>
                    <a:gd name="T39" fmla="*/ 7350 h 1879"/>
                    <a:gd name="T40" fmla="*/ 1178 w 679"/>
                    <a:gd name="T41" fmla="*/ 8120 h 1879"/>
                    <a:gd name="T42" fmla="*/ 1389 w 679"/>
                    <a:gd name="T43" fmla="*/ 9986 h 1879"/>
                    <a:gd name="T44" fmla="*/ 1475 w 679"/>
                    <a:gd name="T45" fmla="*/ 10636 h 1879"/>
                    <a:gd name="T46" fmla="*/ 1197 w 679"/>
                    <a:gd name="T47" fmla="*/ 11013 h 1879"/>
                    <a:gd name="T48" fmla="*/ 1093 w 679"/>
                    <a:gd name="T49" fmla="*/ 11222 h 1879"/>
                    <a:gd name="T50" fmla="*/ 1105 w 679"/>
                    <a:gd name="T51" fmla="*/ 11229 h 1879"/>
                    <a:gd name="T52" fmla="*/ 1204 w 679"/>
                    <a:gd name="T53" fmla="*/ 11297 h 1879"/>
                    <a:gd name="T54" fmla="*/ 1217 w 679"/>
                    <a:gd name="T55" fmla="*/ 11325 h 1879"/>
                    <a:gd name="T56" fmla="*/ 1541 w 679"/>
                    <a:gd name="T57" fmla="*/ 11336 h 1879"/>
                    <a:gd name="T58" fmla="*/ 1861 w 679"/>
                    <a:gd name="T59" fmla="*/ 11303 h 1879"/>
                    <a:gd name="T60" fmla="*/ 1916 w 679"/>
                    <a:gd name="T61" fmla="*/ 11038 h 1879"/>
                    <a:gd name="T62" fmla="*/ 1929 w 679"/>
                    <a:gd name="T63" fmla="*/ 10537 h 1879"/>
                    <a:gd name="T64" fmla="*/ 1896 w 679"/>
                    <a:gd name="T65" fmla="*/ 9577 h 1879"/>
                    <a:gd name="T66" fmla="*/ 1855 w 679"/>
                    <a:gd name="T67" fmla="*/ 7941 h 1879"/>
                    <a:gd name="T68" fmla="*/ 1959 w 679"/>
                    <a:gd name="T69" fmla="*/ 6604 h 1879"/>
                    <a:gd name="T70" fmla="*/ 2099 w 679"/>
                    <a:gd name="T71" fmla="*/ 5805 h 1879"/>
                    <a:gd name="T72" fmla="*/ 2303 w 679"/>
                    <a:gd name="T73" fmla="*/ 7755 h 1879"/>
                    <a:gd name="T74" fmla="*/ 2201 w 679"/>
                    <a:gd name="T75" fmla="*/ 8830 h 1879"/>
                    <a:gd name="T76" fmla="*/ 2291 w 679"/>
                    <a:gd name="T77" fmla="*/ 10260 h 1879"/>
                    <a:gd name="T78" fmla="*/ 2187 w 679"/>
                    <a:gd name="T79" fmla="*/ 10901 h 1879"/>
                    <a:gd name="T80" fmla="*/ 2248 w 679"/>
                    <a:gd name="T81" fmla="*/ 11187 h 1879"/>
                    <a:gd name="T82" fmla="*/ 2426 w 679"/>
                    <a:gd name="T83" fmla="*/ 11380 h 1879"/>
                    <a:gd name="T84" fmla="*/ 2793 w 679"/>
                    <a:gd name="T85" fmla="*/ 11346 h 1879"/>
                    <a:gd name="T86" fmla="*/ 2955 w 679"/>
                    <a:gd name="T87" fmla="*/ 11291 h 1879"/>
                    <a:gd name="T88" fmla="*/ 3048 w 679"/>
                    <a:gd name="T89" fmla="*/ 11262 h 1879"/>
                    <a:gd name="T90" fmla="*/ 3051 w 679"/>
                    <a:gd name="T91" fmla="*/ 11229 h 1879"/>
                    <a:gd name="T92" fmla="*/ 3048 w 679"/>
                    <a:gd name="T93" fmla="*/ 11112 h 1879"/>
                    <a:gd name="T94" fmla="*/ 2853 w 679"/>
                    <a:gd name="T95" fmla="*/ 10914 h 1879"/>
                    <a:gd name="T96" fmla="*/ 2697 w 679"/>
                    <a:gd name="T97" fmla="*/ 10454 h 1879"/>
                    <a:gd name="T98" fmla="*/ 2996 w 679"/>
                    <a:gd name="T99" fmla="*/ 9057 h 1879"/>
                    <a:gd name="T100" fmla="*/ 3051 w 679"/>
                    <a:gd name="T101" fmla="*/ 7759 h 1879"/>
                    <a:gd name="T102" fmla="*/ 3314 w 679"/>
                    <a:gd name="T103" fmla="*/ 5146 h 1879"/>
                    <a:gd name="T104" fmla="*/ 3305 w 679"/>
                    <a:gd name="T105" fmla="*/ 3301 h 1879"/>
                    <a:gd name="T106" fmla="*/ 3270 w 679"/>
                    <a:gd name="T107" fmla="*/ 2419 h 1879"/>
                    <a:gd name="T108" fmla="*/ 3281 w 679"/>
                    <a:gd name="T109" fmla="*/ 2547 h 1879"/>
                    <a:gd name="T110" fmla="*/ 3369 w 679"/>
                    <a:gd name="T111" fmla="*/ 3247 h 1879"/>
                    <a:gd name="T112" fmla="*/ 3689 w 679"/>
                    <a:gd name="T113" fmla="*/ 4658 h 1879"/>
                    <a:gd name="T114" fmla="*/ 3689 w 679"/>
                    <a:gd name="T115" fmla="*/ 5005 h 1879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</a:gdLst>
                  <a:ahLst/>
                  <a:cxnLst>
                    <a:cxn ang="T116">
                      <a:pos x="T0" y="T1"/>
                    </a:cxn>
                    <a:cxn ang="T117">
                      <a:pos x="T2" y="T3"/>
                    </a:cxn>
                    <a:cxn ang="T118">
                      <a:pos x="T4" y="T5"/>
                    </a:cxn>
                    <a:cxn ang="T119">
                      <a:pos x="T6" y="T7"/>
                    </a:cxn>
                    <a:cxn ang="T120">
                      <a:pos x="T8" y="T9"/>
                    </a:cxn>
                    <a:cxn ang="T121">
                      <a:pos x="T10" y="T11"/>
                    </a:cxn>
                    <a:cxn ang="T122">
                      <a:pos x="T12" y="T13"/>
                    </a:cxn>
                    <a:cxn ang="T123">
                      <a:pos x="T14" y="T15"/>
                    </a:cxn>
                    <a:cxn ang="T124">
                      <a:pos x="T16" y="T17"/>
                    </a:cxn>
                    <a:cxn ang="T125">
                      <a:pos x="T18" y="T19"/>
                    </a:cxn>
                    <a:cxn ang="T126">
                      <a:pos x="T20" y="T21"/>
                    </a:cxn>
                    <a:cxn ang="T127">
                      <a:pos x="T22" y="T23"/>
                    </a:cxn>
                    <a:cxn ang="T128">
                      <a:pos x="T24" y="T25"/>
                    </a:cxn>
                    <a:cxn ang="T129">
                      <a:pos x="T26" y="T27"/>
                    </a:cxn>
                    <a:cxn ang="T130">
                      <a:pos x="T28" y="T29"/>
                    </a:cxn>
                    <a:cxn ang="T131">
                      <a:pos x="T30" y="T31"/>
                    </a:cxn>
                    <a:cxn ang="T132">
                      <a:pos x="T32" y="T33"/>
                    </a:cxn>
                    <a:cxn ang="T133">
                      <a:pos x="T34" y="T35"/>
                    </a:cxn>
                    <a:cxn ang="T134">
                      <a:pos x="T36" y="T37"/>
                    </a:cxn>
                    <a:cxn ang="T135">
                      <a:pos x="T38" y="T39"/>
                    </a:cxn>
                    <a:cxn ang="T136">
                      <a:pos x="T40" y="T41"/>
                    </a:cxn>
                    <a:cxn ang="T137">
                      <a:pos x="T42" y="T43"/>
                    </a:cxn>
                    <a:cxn ang="T138">
                      <a:pos x="T44" y="T45"/>
                    </a:cxn>
                    <a:cxn ang="T139">
                      <a:pos x="T46" y="T47"/>
                    </a:cxn>
                    <a:cxn ang="T140">
                      <a:pos x="T48" y="T49"/>
                    </a:cxn>
                    <a:cxn ang="T141">
                      <a:pos x="T50" y="T51"/>
                    </a:cxn>
                    <a:cxn ang="T142">
                      <a:pos x="T52" y="T53"/>
                    </a:cxn>
                    <a:cxn ang="T143">
                      <a:pos x="T54" y="T55"/>
                    </a:cxn>
                    <a:cxn ang="T144">
                      <a:pos x="T56" y="T57"/>
                    </a:cxn>
                    <a:cxn ang="T145">
                      <a:pos x="T58" y="T59"/>
                    </a:cxn>
                    <a:cxn ang="T146">
                      <a:pos x="T60" y="T61"/>
                    </a:cxn>
                    <a:cxn ang="T147">
                      <a:pos x="T62" y="T63"/>
                    </a:cxn>
                    <a:cxn ang="T148">
                      <a:pos x="T64" y="T65"/>
                    </a:cxn>
                    <a:cxn ang="T149">
                      <a:pos x="T66" y="T67"/>
                    </a:cxn>
                    <a:cxn ang="T150">
                      <a:pos x="T68" y="T69"/>
                    </a:cxn>
                    <a:cxn ang="T151">
                      <a:pos x="T70" y="T71"/>
                    </a:cxn>
                    <a:cxn ang="T152">
                      <a:pos x="T72" y="T73"/>
                    </a:cxn>
                    <a:cxn ang="T153">
                      <a:pos x="T74" y="T75"/>
                    </a:cxn>
                    <a:cxn ang="T154">
                      <a:pos x="T76" y="T77"/>
                    </a:cxn>
                    <a:cxn ang="T155">
                      <a:pos x="T78" y="T79"/>
                    </a:cxn>
                    <a:cxn ang="T156">
                      <a:pos x="T80" y="T81"/>
                    </a:cxn>
                    <a:cxn ang="T157">
                      <a:pos x="T82" y="T83"/>
                    </a:cxn>
                    <a:cxn ang="T158">
                      <a:pos x="T84" y="T85"/>
                    </a:cxn>
                    <a:cxn ang="T159">
                      <a:pos x="T86" y="T87"/>
                    </a:cxn>
                    <a:cxn ang="T160">
                      <a:pos x="T88" y="T89"/>
                    </a:cxn>
                    <a:cxn ang="T161">
                      <a:pos x="T90" y="T91"/>
                    </a:cxn>
                    <a:cxn ang="T162">
                      <a:pos x="T92" y="T93"/>
                    </a:cxn>
                    <a:cxn ang="T163">
                      <a:pos x="T94" y="T95"/>
                    </a:cxn>
                    <a:cxn ang="T164">
                      <a:pos x="T96" y="T97"/>
                    </a:cxn>
                    <a:cxn ang="T165">
                      <a:pos x="T98" y="T99"/>
                    </a:cxn>
                    <a:cxn ang="T166">
                      <a:pos x="T100" y="T101"/>
                    </a:cxn>
                    <a:cxn ang="T167">
                      <a:pos x="T102" y="T103"/>
                    </a:cxn>
                    <a:cxn ang="T168">
                      <a:pos x="T104" y="T105"/>
                    </a:cxn>
                    <a:cxn ang="T169">
                      <a:pos x="T106" y="T107"/>
                    </a:cxn>
                    <a:cxn ang="T170">
                      <a:pos x="T108" y="T109"/>
                    </a:cxn>
                    <a:cxn ang="T171">
                      <a:pos x="T110" y="T111"/>
                    </a:cxn>
                    <a:cxn ang="T172">
                      <a:pos x="T112" y="T113"/>
                    </a:cxn>
                    <a:cxn ang="T173">
                      <a:pos x="T114" y="T115"/>
                    </a:cxn>
                  </a:cxnLst>
                  <a:rect l="0" t="0" r="r" b="b"/>
                  <a:pathLst>
                    <a:path w="679" h="1879">
                      <a:moveTo>
                        <a:pt x="679" y="813"/>
                      </a:moveTo>
                      <a:cubicBezTo>
                        <a:pt x="677" y="809"/>
                        <a:pt x="679" y="794"/>
                        <a:pt x="676" y="784"/>
                      </a:cubicBezTo>
                      <a:cubicBezTo>
                        <a:pt x="673" y="774"/>
                        <a:pt x="673" y="764"/>
                        <a:pt x="671" y="752"/>
                      </a:cubicBezTo>
                      <a:cubicBezTo>
                        <a:pt x="668" y="740"/>
                        <a:pt x="667" y="716"/>
                        <a:pt x="667" y="700"/>
                      </a:cubicBezTo>
                      <a:cubicBezTo>
                        <a:pt x="666" y="672"/>
                        <a:pt x="666" y="564"/>
                        <a:pt x="650" y="524"/>
                      </a:cubicBezTo>
                      <a:cubicBezTo>
                        <a:pt x="646" y="512"/>
                        <a:pt x="643" y="492"/>
                        <a:pt x="644" y="464"/>
                      </a:cubicBezTo>
                      <a:cubicBezTo>
                        <a:pt x="642" y="386"/>
                        <a:pt x="625" y="342"/>
                        <a:pt x="626" y="318"/>
                      </a:cubicBezTo>
                      <a:cubicBezTo>
                        <a:pt x="631" y="283"/>
                        <a:pt x="624" y="248"/>
                        <a:pt x="617" y="219"/>
                      </a:cubicBezTo>
                      <a:cubicBezTo>
                        <a:pt x="602" y="151"/>
                        <a:pt x="522" y="130"/>
                        <a:pt x="509" y="127"/>
                      </a:cubicBezTo>
                      <a:cubicBezTo>
                        <a:pt x="483" y="120"/>
                        <a:pt x="438" y="97"/>
                        <a:pt x="424" y="89"/>
                      </a:cubicBezTo>
                      <a:cubicBezTo>
                        <a:pt x="385" y="60"/>
                        <a:pt x="407" y="13"/>
                        <a:pt x="407" y="0"/>
                      </a:cubicBezTo>
                      <a:cubicBezTo>
                        <a:pt x="402" y="10"/>
                        <a:pt x="382" y="17"/>
                        <a:pt x="370" y="26"/>
                      </a:cubicBezTo>
                      <a:cubicBezTo>
                        <a:pt x="359" y="34"/>
                        <a:pt x="358" y="41"/>
                        <a:pt x="338" y="41"/>
                      </a:cubicBezTo>
                      <a:cubicBezTo>
                        <a:pt x="317" y="41"/>
                        <a:pt x="319" y="38"/>
                        <a:pt x="308" y="31"/>
                      </a:cubicBezTo>
                      <a:cubicBezTo>
                        <a:pt x="296" y="23"/>
                        <a:pt x="275" y="10"/>
                        <a:pt x="269" y="0"/>
                      </a:cubicBezTo>
                      <a:cubicBezTo>
                        <a:pt x="272" y="15"/>
                        <a:pt x="286" y="78"/>
                        <a:pt x="239" y="96"/>
                      </a:cubicBezTo>
                      <a:cubicBezTo>
                        <a:pt x="226" y="102"/>
                        <a:pt x="198" y="116"/>
                        <a:pt x="173" y="124"/>
                      </a:cubicBezTo>
                      <a:cubicBezTo>
                        <a:pt x="159" y="128"/>
                        <a:pt x="87" y="148"/>
                        <a:pt x="66" y="214"/>
                      </a:cubicBezTo>
                      <a:cubicBezTo>
                        <a:pt x="57" y="242"/>
                        <a:pt x="47" y="283"/>
                        <a:pt x="52" y="318"/>
                      </a:cubicBezTo>
                      <a:cubicBezTo>
                        <a:pt x="53" y="342"/>
                        <a:pt x="36" y="386"/>
                        <a:pt x="34" y="464"/>
                      </a:cubicBezTo>
                      <a:cubicBezTo>
                        <a:pt x="35" y="492"/>
                        <a:pt x="31" y="512"/>
                        <a:pt x="28" y="524"/>
                      </a:cubicBezTo>
                      <a:cubicBezTo>
                        <a:pt x="12" y="564"/>
                        <a:pt x="12" y="672"/>
                        <a:pt x="11" y="700"/>
                      </a:cubicBezTo>
                      <a:cubicBezTo>
                        <a:pt x="10" y="716"/>
                        <a:pt x="10" y="740"/>
                        <a:pt x="7" y="752"/>
                      </a:cubicBezTo>
                      <a:cubicBezTo>
                        <a:pt x="4" y="764"/>
                        <a:pt x="6" y="774"/>
                        <a:pt x="3" y="784"/>
                      </a:cubicBezTo>
                      <a:cubicBezTo>
                        <a:pt x="0" y="794"/>
                        <a:pt x="3" y="809"/>
                        <a:pt x="1" y="813"/>
                      </a:cubicBezTo>
                      <a:cubicBezTo>
                        <a:pt x="1" y="814"/>
                        <a:pt x="2" y="825"/>
                        <a:pt x="2" y="828"/>
                      </a:cubicBezTo>
                      <a:cubicBezTo>
                        <a:pt x="79" y="839"/>
                        <a:pt x="79" y="839"/>
                        <a:pt x="79" y="839"/>
                      </a:cubicBezTo>
                      <a:cubicBezTo>
                        <a:pt x="77" y="833"/>
                        <a:pt x="76" y="828"/>
                        <a:pt x="77" y="825"/>
                      </a:cubicBezTo>
                      <a:cubicBezTo>
                        <a:pt x="80" y="814"/>
                        <a:pt x="70" y="798"/>
                        <a:pt x="72" y="795"/>
                      </a:cubicBezTo>
                      <a:cubicBezTo>
                        <a:pt x="73" y="792"/>
                        <a:pt x="76" y="780"/>
                        <a:pt x="78" y="768"/>
                      </a:cubicBezTo>
                      <a:cubicBezTo>
                        <a:pt x="80" y="757"/>
                        <a:pt x="111" y="647"/>
                        <a:pt x="115" y="623"/>
                      </a:cubicBezTo>
                      <a:cubicBezTo>
                        <a:pt x="124" y="579"/>
                        <a:pt x="134" y="566"/>
                        <a:pt x="130" y="535"/>
                      </a:cubicBezTo>
                      <a:cubicBezTo>
                        <a:pt x="130" y="513"/>
                        <a:pt x="140" y="452"/>
                        <a:pt x="141" y="441"/>
                      </a:cubicBezTo>
                      <a:cubicBezTo>
                        <a:pt x="142" y="438"/>
                        <a:pt x="142" y="427"/>
                        <a:pt x="143" y="420"/>
                      </a:cubicBezTo>
                      <a:cubicBezTo>
                        <a:pt x="144" y="416"/>
                        <a:pt x="145" y="408"/>
                        <a:pt x="145" y="398"/>
                      </a:cubicBezTo>
                      <a:cubicBezTo>
                        <a:pt x="145" y="399"/>
                        <a:pt x="145" y="399"/>
                        <a:pt x="145" y="399"/>
                      </a:cubicBezTo>
                      <a:cubicBezTo>
                        <a:pt x="146" y="410"/>
                        <a:pt x="140" y="429"/>
                        <a:pt x="141" y="457"/>
                      </a:cubicBezTo>
                      <a:cubicBezTo>
                        <a:pt x="140" y="480"/>
                        <a:pt x="136" y="525"/>
                        <a:pt x="138" y="547"/>
                      </a:cubicBezTo>
                      <a:cubicBezTo>
                        <a:pt x="135" y="554"/>
                        <a:pt x="146" y="757"/>
                        <a:pt x="145" y="783"/>
                      </a:cubicBezTo>
                      <a:cubicBezTo>
                        <a:pt x="143" y="796"/>
                        <a:pt x="119" y="949"/>
                        <a:pt x="173" y="1211"/>
                      </a:cubicBezTo>
                      <a:cubicBezTo>
                        <a:pt x="175" y="1222"/>
                        <a:pt x="176" y="1259"/>
                        <a:pt x="180" y="1279"/>
                      </a:cubicBezTo>
                      <a:cubicBezTo>
                        <a:pt x="181" y="1284"/>
                        <a:pt x="192" y="1307"/>
                        <a:pt x="192" y="1339"/>
                      </a:cubicBezTo>
                      <a:cubicBezTo>
                        <a:pt x="193" y="1390"/>
                        <a:pt x="188" y="1456"/>
                        <a:pt x="189" y="1493"/>
                      </a:cubicBezTo>
                      <a:cubicBezTo>
                        <a:pt x="192" y="1553"/>
                        <a:pt x="217" y="1608"/>
                        <a:pt x="226" y="1646"/>
                      </a:cubicBezTo>
                      <a:cubicBezTo>
                        <a:pt x="236" y="1684"/>
                        <a:pt x="240" y="1715"/>
                        <a:pt x="238" y="1723"/>
                      </a:cubicBezTo>
                      <a:cubicBezTo>
                        <a:pt x="236" y="1729"/>
                        <a:pt x="234" y="1742"/>
                        <a:pt x="240" y="1753"/>
                      </a:cubicBezTo>
                      <a:cubicBezTo>
                        <a:pt x="241" y="1754"/>
                        <a:pt x="223" y="1792"/>
                        <a:pt x="213" y="1799"/>
                      </a:cubicBezTo>
                      <a:cubicBezTo>
                        <a:pt x="205" y="1805"/>
                        <a:pt x="202" y="1812"/>
                        <a:pt x="195" y="1815"/>
                      </a:cubicBezTo>
                      <a:cubicBezTo>
                        <a:pt x="188" y="1819"/>
                        <a:pt x="184" y="1823"/>
                        <a:pt x="182" y="1831"/>
                      </a:cubicBezTo>
                      <a:cubicBezTo>
                        <a:pt x="180" y="1837"/>
                        <a:pt x="172" y="1845"/>
                        <a:pt x="178" y="1850"/>
                      </a:cubicBezTo>
                      <a:cubicBezTo>
                        <a:pt x="178" y="1850"/>
                        <a:pt x="179" y="1851"/>
                        <a:pt x="180" y="1851"/>
                      </a:cubicBezTo>
                      <a:cubicBezTo>
                        <a:pt x="180" y="1851"/>
                        <a:pt x="180" y="1851"/>
                        <a:pt x="180" y="1851"/>
                      </a:cubicBezTo>
                      <a:cubicBezTo>
                        <a:pt x="180" y="1853"/>
                        <a:pt x="180" y="1855"/>
                        <a:pt x="181" y="1856"/>
                      </a:cubicBezTo>
                      <a:cubicBezTo>
                        <a:pt x="184" y="1861"/>
                        <a:pt x="189" y="1863"/>
                        <a:pt x="196" y="1862"/>
                      </a:cubicBezTo>
                      <a:cubicBezTo>
                        <a:pt x="196" y="1861"/>
                        <a:pt x="196" y="1861"/>
                        <a:pt x="196" y="1861"/>
                      </a:cubicBezTo>
                      <a:cubicBezTo>
                        <a:pt x="196" y="1863"/>
                        <a:pt x="197" y="1865"/>
                        <a:pt x="198" y="1867"/>
                      </a:cubicBezTo>
                      <a:cubicBezTo>
                        <a:pt x="203" y="1873"/>
                        <a:pt x="217" y="1876"/>
                        <a:pt x="223" y="1870"/>
                      </a:cubicBezTo>
                      <a:cubicBezTo>
                        <a:pt x="230" y="1874"/>
                        <a:pt x="245" y="1875"/>
                        <a:pt x="251" y="1868"/>
                      </a:cubicBezTo>
                      <a:cubicBezTo>
                        <a:pt x="255" y="1879"/>
                        <a:pt x="272" y="1878"/>
                        <a:pt x="283" y="1876"/>
                      </a:cubicBezTo>
                      <a:cubicBezTo>
                        <a:pt x="293" y="1874"/>
                        <a:pt x="297" y="1867"/>
                        <a:pt x="303" y="1863"/>
                      </a:cubicBezTo>
                      <a:cubicBezTo>
                        <a:pt x="309" y="1858"/>
                        <a:pt x="313" y="1854"/>
                        <a:pt x="311" y="1844"/>
                      </a:cubicBezTo>
                      <a:cubicBezTo>
                        <a:pt x="310" y="1833"/>
                        <a:pt x="311" y="1833"/>
                        <a:pt x="312" y="1819"/>
                      </a:cubicBezTo>
                      <a:cubicBezTo>
                        <a:pt x="313" y="1812"/>
                        <a:pt x="320" y="1809"/>
                        <a:pt x="321" y="1797"/>
                      </a:cubicBezTo>
                      <a:cubicBezTo>
                        <a:pt x="322" y="1786"/>
                        <a:pt x="314" y="1743"/>
                        <a:pt x="314" y="1737"/>
                      </a:cubicBezTo>
                      <a:cubicBezTo>
                        <a:pt x="316" y="1724"/>
                        <a:pt x="307" y="1713"/>
                        <a:pt x="304" y="1691"/>
                      </a:cubicBezTo>
                      <a:cubicBezTo>
                        <a:pt x="301" y="1668"/>
                        <a:pt x="309" y="1592"/>
                        <a:pt x="309" y="1578"/>
                      </a:cubicBezTo>
                      <a:cubicBezTo>
                        <a:pt x="309" y="1552"/>
                        <a:pt x="324" y="1509"/>
                        <a:pt x="320" y="1455"/>
                      </a:cubicBezTo>
                      <a:cubicBezTo>
                        <a:pt x="317" y="1424"/>
                        <a:pt x="302" y="1330"/>
                        <a:pt x="302" y="1309"/>
                      </a:cubicBezTo>
                      <a:cubicBezTo>
                        <a:pt x="302" y="1305"/>
                        <a:pt x="301" y="1282"/>
                        <a:pt x="303" y="1278"/>
                      </a:cubicBezTo>
                      <a:cubicBezTo>
                        <a:pt x="307" y="1263"/>
                        <a:pt x="319" y="1090"/>
                        <a:pt x="319" y="1088"/>
                      </a:cubicBezTo>
                      <a:cubicBezTo>
                        <a:pt x="321" y="1067"/>
                        <a:pt x="335" y="957"/>
                        <a:pt x="335" y="957"/>
                      </a:cubicBezTo>
                      <a:cubicBezTo>
                        <a:pt x="342" y="957"/>
                        <a:pt x="342" y="957"/>
                        <a:pt x="342" y="957"/>
                      </a:cubicBezTo>
                      <a:cubicBezTo>
                        <a:pt x="342" y="957"/>
                        <a:pt x="358" y="1065"/>
                        <a:pt x="360" y="1086"/>
                      </a:cubicBezTo>
                      <a:cubicBezTo>
                        <a:pt x="360" y="1088"/>
                        <a:pt x="370" y="1263"/>
                        <a:pt x="375" y="1278"/>
                      </a:cubicBezTo>
                      <a:cubicBezTo>
                        <a:pt x="376" y="1282"/>
                        <a:pt x="375" y="1305"/>
                        <a:pt x="375" y="1309"/>
                      </a:cubicBezTo>
                      <a:cubicBezTo>
                        <a:pt x="375" y="1330"/>
                        <a:pt x="360" y="1424"/>
                        <a:pt x="358" y="1455"/>
                      </a:cubicBezTo>
                      <a:cubicBezTo>
                        <a:pt x="354" y="1509"/>
                        <a:pt x="368" y="1552"/>
                        <a:pt x="368" y="1578"/>
                      </a:cubicBezTo>
                      <a:cubicBezTo>
                        <a:pt x="368" y="1592"/>
                        <a:pt x="377" y="1668"/>
                        <a:pt x="373" y="1691"/>
                      </a:cubicBezTo>
                      <a:cubicBezTo>
                        <a:pt x="370" y="1713"/>
                        <a:pt x="361" y="1724"/>
                        <a:pt x="363" y="1737"/>
                      </a:cubicBezTo>
                      <a:cubicBezTo>
                        <a:pt x="364" y="1743"/>
                        <a:pt x="356" y="1786"/>
                        <a:pt x="356" y="1797"/>
                      </a:cubicBezTo>
                      <a:cubicBezTo>
                        <a:pt x="357" y="1809"/>
                        <a:pt x="364" y="1812"/>
                        <a:pt x="365" y="1819"/>
                      </a:cubicBezTo>
                      <a:cubicBezTo>
                        <a:pt x="366" y="1833"/>
                        <a:pt x="368" y="1833"/>
                        <a:pt x="366" y="1844"/>
                      </a:cubicBezTo>
                      <a:cubicBezTo>
                        <a:pt x="364" y="1854"/>
                        <a:pt x="369" y="1858"/>
                        <a:pt x="374" y="1863"/>
                      </a:cubicBezTo>
                      <a:cubicBezTo>
                        <a:pt x="380" y="1867"/>
                        <a:pt x="385" y="1874"/>
                        <a:pt x="395" y="1876"/>
                      </a:cubicBezTo>
                      <a:cubicBezTo>
                        <a:pt x="405" y="1878"/>
                        <a:pt x="422" y="1879"/>
                        <a:pt x="426" y="1868"/>
                      </a:cubicBezTo>
                      <a:cubicBezTo>
                        <a:pt x="432" y="1875"/>
                        <a:pt x="447" y="1874"/>
                        <a:pt x="455" y="1870"/>
                      </a:cubicBezTo>
                      <a:cubicBezTo>
                        <a:pt x="460" y="1876"/>
                        <a:pt x="475" y="1873"/>
                        <a:pt x="479" y="1867"/>
                      </a:cubicBezTo>
                      <a:cubicBezTo>
                        <a:pt x="480" y="1865"/>
                        <a:pt x="481" y="1863"/>
                        <a:pt x="481" y="1861"/>
                      </a:cubicBezTo>
                      <a:cubicBezTo>
                        <a:pt x="482" y="1862"/>
                        <a:pt x="482" y="1862"/>
                        <a:pt x="482" y="1862"/>
                      </a:cubicBezTo>
                      <a:cubicBezTo>
                        <a:pt x="488" y="1863"/>
                        <a:pt x="496" y="1860"/>
                        <a:pt x="496" y="1856"/>
                      </a:cubicBezTo>
                      <a:cubicBezTo>
                        <a:pt x="497" y="1855"/>
                        <a:pt x="497" y="1853"/>
                        <a:pt x="497" y="1851"/>
                      </a:cubicBezTo>
                      <a:cubicBezTo>
                        <a:pt x="497" y="1851"/>
                        <a:pt x="497" y="1851"/>
                        <a:pt x="497" y="1851"/>
                      </a:cubicBezTo>
                      <a:cubicBezTo>
                        <a:pt x="498" y="1851"/>
                        <a:pt x="499" y="1850"/>
                        <a:pt x="500" y="1850"/>
                      </a:cubicBezTo>
                      <a:cubicBezTo>
                        <a:pt x="505" y="1845"/>
                        <a:pt x="498" y="1837"/>
                        <a:pt x="496" y="1831"/>
                      </a:cubicBezTo>
                      <a:cubicBezTo>
                        <a:pt x="493" y="1823"/>
                        <a:pt x="489" y="1819"/>
                        <a:pt x="482" y="1815"/>
                      </a:cubicBezTo>
                      <a:cubicBezTo>
                        <a:pt x="475" y="1812"/>
                        <a:pt x="473" y="1805"/>
                        <a:pt x="464" y="1799"/>
                      </a:cubicBezTo>
                      <a:cubicBezTo>
                        <a:pt x="454" y="1792"/>
                        <a:pt x="437" y="1754"/>
                        <a:pt x="437" y="1753"/>
                      </a:cubicBezTo>
                      <a:cubicBezTo>
                        <a:pt x="443" y="1742"/>
                        <a:pt x="441" y="1729"/>
                        <a:pt x="439" y="1723"/>
                      </a:cubicBezTo>
                      <a:cubicBezTo>
                        <a:pt x="437" y="1715"/>
                        <a:pt x="441" y="1684"/>
                        <a:pt x="451" y="1646"/>
                      </a:cubicBezTo>
                      <a:cubicBezTo>
                        <a:pt x="460" y="1608"/>
                        <a:pt x="485" y="1553"/>
                        <a:pt x="488" y="1493"/>
                      </a:cubicBezTo>
                      <a:cubicBezTo>
                        <a:pt x="490" y="1456"/>
                        <a:pt x="484" y="1390"/>
                        <a:pt x="485" y="1339"/>
                      </a:cubicBezTo>
                      <a:cubicBezTo>
                        <a:pt x="486" y="1307"/>
                        <a:pt x="496" y="1284"/>
                        <a:pt x="497" y="1279"/>
                      </a:cubicBezTo>
                      <a:cubicBezTo>
                        <a:pt x="501" y="1259"/>
                        <a:pt x="503" y="1222"/>
                        <a:pt x="504" y="1211"/>
                      </a:cubicBezTo>
                      <a:cubicBezTo>
                        <a:pt x="540" y="1007"/>
                        <a:pt x="541" y="885"/>
                        <a:pt x="539" y="848"/>
                      </a:cubicBezTo>
                      <a:cubicBezTo>
                        <a:pt x="539" y="848"/>
                        <a:pt x="535" y="796"/>
                        <a:pt x="532" y="783"/>
                      </a:cubicBezTo>
                      <a:cubicBezTo>
                        <a:pt x="532" y="757"/>
                        <a:pt x="541" y="550"/>
                        <a:pt x="538" y="544"/>
                      </a:cubicBezTo>
                      <a:cubicBezTo>
                        <a:pt x="539" y="522"/>
                        <a:pt x="537" y="484"/>
                        <a:pt x="536" y="460"/>
                      </a:cubicBezTo>
                      <a:cubicBezTo>
                        <a:pt x="537" y="433"/>
                        <a:pt x="532" y="410"/>
                        <a:pt x="532" y="399"/>
                      </a:cubicBezTo>
                      <a:cubicBezTo>
                        <a:pt x="532" y="398"/>
                        <a:pt x="532" y="398"/>
                        <a:pt x="532" y="398"/>
                      </a:cubicBezTo>
                      <a:cubicBezTo>
                        <a:pt x="533" y="408"/>
                        <a:pt x="534" y="416"/>
                        <a:pt x="534" y="420"/>
                      </a:cubicBezTo>
                      <a:cubicBezTo>
                        <a:pt x="536" y="427"/>
                        <a:pt x="535" y="438"/>
                        <a:pt x="537" y="441"/>
                      </a:cubicBezTo>
                      <a:cubicBezTo>
                        <a:pt x="538" y="452"/>
                        <a:pt x="547" y="513"/>
                        <a:pt x="548" y="535"/>
                      </a:cubicBezTo>
                      <a:cubicBezTo>
                        <a:pt x="543" y="566"/>
                        <a:pt x="554" y="581"/>
                        <a:pt x="562" y="625"/>
                      </a:cubicBezTo>
                      <a:cubicBezTo>
                        <a:pt x="565" y="641"/>
                        <a:pt x="595" y="743"/>
                        <a:pt x="600" y="768"/>
                      </a:cubicBezTo>
                      <a:cubicBezTo>
                        <a:pt x="602" y="780"/>
                        <a:pt x="605" y="792"/>
                        <a:pt x="606" y="795"/>
                      </a:cubicBezTo>
                      <a:cubicBezTo>
                        <a:pt x="607" y="798"/>
                        <a:pt x="598" y="814"/>
                        <a:pt x="600" y="825"/>
                      </a:cubicBezTo>
                      <a:lnTo>
                        <a:pt x="679" y="813"/>
                      </a:lnTo>
                      <a:close/>
                    </a:path>
                  </a:pathLst>
                </a:custGeom>
                <a:solidFill>
                  <a:srgbClr val="FEF3E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57" name="Freeform 8">
                  <a:extLst>
                    <a:ext uri="{FF2B5EF4-FFF2-40B4-BE49-F238E27FC236}">
                      <a16:creationId xmlns:a16="http://schemas.microsoft.com/office/drawing/2014/main" id="{5D0F1228-99D2-40DE-849C-7A7E6AC085F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63" y="916"/>
                  <a:ext cx="68" cy="25"/>
                </a:xfrm>
                <a:custGeom>
                  <a:avLst/>
                  <a:gdLst>
                    <a:gd name="T0" fmla="*/ 0 w 43"/>
                    <a:gd name="T1" fmla="*/ 66 h 16"/>
                    <a:gd name="T2" fmla="*/ 128 w 43"/>
                    <a:gd name="T3" fmla="*/ 8 h 16"/>
                    <a:gd name="T4" fmla="*/ 237 w 43"/>
                    <a:gd name="T5" fmla="*/ 48 h 16"/>
                    <a:gd name="T6" fmla="*/ 232 w 43"/>
                    <a:gd name="T7" fmla="*/ 73 h 16"/>
                    <a:gd name="T8" fmla="*/ 142 w 43"/>
                    <a:gd name="T9" fmla="*/ 83 h 16"/>
                    <a:gd name="T10" fmla="*/ 0 w 43"/>
                    <a:gd name="T11" fmla="*/ 66 h 1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43" h="16">
                      <a:moveTo>
                        <a:pt x="0" y="11"/>
                      </a:moveTo>
                      <a:cubicBezTo>
                        <a:pt x="5" y="7"/>
                        <a:pt x="9" y="1"/>
                        <a:pt x="20" y="1"/>
                      </a:cubicBezTo>
                      <a:cubicBezTo>
                        <a:pt x="31" y="0"/>
                        <a:pt x="35" y="7"/>
                        <a:pt x="38" y="8"/>
                      </a:cubicBezTo>
                      <a:cubicBezTo>
                        <a:pt x="43" y="9"/>
                        <a:pt x="40" y="12"/>
                        <a:pt x="37" y="12"/>
                      </a:cubicBezTo>
                      <a:cubicBezTo>
                        <a:pt x="35" y="13"/>
                        <a:pt x="27" y="13"/>
                        <a:pt x="23" y="14"/>
                      </a:cubicBezTo>
                      <a:cubicBezTo>
                        <a:pt x="19" y="16"/>
                        <a:pt x="8" y="16"/>
                        <a:pt x="0" y="11"/>
                      </a:cubicBezTo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58" name="Freeform 9">
                  <a:extLst>
                    <a:ext uri="{FF2B5EF4-FFF2-40B4-BE49-F238E27FC236}">
                      <a16:creationId xmlns:a16="http://schemas.microsoft.com/office/drawing/2014/main" id="{90ABB50F-129A-4DE3-92F9-226929F56C4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80" y="916"/>
                  <a:ext cx="27" cy="23"/>
                </a:xfrm>
                <a:custGeom>
                  <a:avLst/>
                  <a:gdLst>
                    <a:gd name="T0" fmla="*/ 56 w 17"/>
                    <a:gd name="T1" fmla="*/ 8 h 15"/>
                    <a:gd name="T2" fmla="*/ 21 w 17"/>
                    <a:gd name="T3" fmla="*/ 12 h 15"/>
                    <a:gd name="T4" fmla="*/ 0 w 17"/>
                    <a:gd name="T5" fmla="*/ 40 h 15"/>
                    <a:gd name="T6" fmla="*/ 33 w 17"/>
                    <a:gd name="T7" fmla="*/ 75 h 15"/>
                    <a:gd name="T8" fmla="*/ 64 w 17"/>
                    <a:gd name="T9" fmla="*/ 83 h 15"/>
                    <a:gd name="T10" fmla="*/ 108 w 17"/>
                    <a:gd name="T11" fmla="*/ 40 h 15"/>
                    <a:gd name="T12" fmla="*/ 83 w 17"/>
                    <a:gd name="T13" fmla="*/ 8 h 15"/>
                    <a:gd name="T14" fmla="*/ 56 w 17"/>
                    <a:gd name="T15" fmla="*/ 8 h 15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17" h="15">
                      <a:moveTo>
                        <a:pt x="9" y="1"/>
                      </a:moveTo>
                      <a:cubicBezTo>
                        <a:pt x="6" y="1"/>
                        <a:pt x="4" y="1"/>
                        <a:pt x="3" y="2"/>
                      </a:cubicBezTo>
                      <a:cubicBezTo>
                        <a:pt x="1" y="3"/>
                        <a:pt x="0" y="5"/>
                        <a:pt x="0" y="7"/>
                      </a:cubicBezTo>
                      <a:cubicBezTo>
                        <a:pt x="0" y="10"/>
                        <a:pt x="2" y="13"/>
                        <a:pt x="5" y="14"/>
                      </a:cubicBezTo>
                      <a:cubicBezTo>
                        <a:pt x="7" y="15"/>
                        <a:pt x="8" y="15"/>
                        <a:pt x="10" y="15"/>
                      </a:cubicBezTo>
                      <a:cubicBezTo>
                        <a:pt x="14" y="14"/>
                        <a:pt x="17" y="11"/>
                        <a:pt x="17" y="7"/>
                      </a:cubicBezTo>
                      <a:cubicBezTo>
                        <a:pt x="17" y="4"/>
                        <a:pt x="15" y="2"/>
                        <a:pt x="13" y="1"/>
                      </a:cubicBezTo>
                      <a:cubicBezTo>
                        <a:pt x="12" y="0"/>
                        <a:pt x="10" y="0"/>
                        <a:pt x="9" y="1"/>
                      </a:cubicBezTo>
                    </a:path>
                  </a:pathLst>
                </a:custGeom>
                <a:solidFill>
                  <a:srgbClr val="558D4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59" name="Freeform 10">
                  <a:extLst>
                    <a:ext uri="{FF2B5EF4-FFF2-40B4-BE49-F238E27FC236}">
                      <a16:creationId xmlns:a16="http://schemas.microsoft.com/office/drawing/2014/main" id="{2DFC7CB9-E5C8-450B-89C4-5DAA926F9FA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495" y="916"/>
                  <a:ext cx="68" cy="25"/>
                </a:xfrm>
                <a:custGeom>
                  <a:avLst/>
                  <a:gdLst>
                    <a:gd name="T0" fmla="*/ 270 w 43"/>
                    <a:gd name="T1" fmla="*/ 61 h 16"/>
                    <a:gd name="T2" fmla="*/ 142 w 43"/>
                    <a:gd name="T3" fmla="*/ 8 h 16"/>
                    <a:gd name="T4" fmla="*/ 33 w 43"/>
                    <a:gd name="T5" fmla="*/ 48 h 16"/>
                    <a:gd name="T6" fmla="*/ 35 w 43"/>
                    <a:gd name="T7" fmla="*/ 73 h 16"/>
                    <a:gd name="T8" fmla="*/ 128 w 43"/>
                    <a:gd name="T9" fmla="*/ 83 h 16"/>
                    <a:gd name="T10" fmla="*/ 270 w 43"/>
                    <a:gd name="T11" fmla="*/ 66 h 1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43" h="16">
                      <a:moveTo>
                        <a:pt x="43" y="10"/>
                      </a:moveTo>
                      <a:cubicBezTo>
                        <a:pt x="38" y="7"/>
                        <a:pt x="34" y="1"/>
                        <a:pt x="23" y="1"/>
                      </a:cubicBezTo>
                      <a:cubicBezTo>
                        <a:pt x="12" y="0"/>
                        <a:pt x="8" y="7"/>
                        <a:pt x="5" y="8"/>
                      </a:cubicBezTo>
                      <a:cubicBezTo>
                        <a:pt x="0" y="9"/>
                        <a:pt x="3" y="12"/>
                        <a:pt x="6" y="12"/>
                      </a:cubicBezTo>
                      <a:cubicBezTo>
                        <a:pt x="9" y="13"/>
                        <a:pt x="16" y="13"/>
                        <a:pt x="20" y="14"/>
                      </a:cubicBezTo>
                      <a:cubicBezTo>
                        <a:pt x="24" y="16"/>
                        <a:pt x="35" y="16"/>
                        <a:pt x="43" y="11"/>
                      </a:cubicBezTo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60" name="Freeform 11">
                  <a:extLst>
                    <a:ext uri="{FF2B5EF4-FFF2-40B4-BE49-F238E27FC236}">
                      <a16:creationId xmlns:a16="http://schemas.microsoft.com/office/drawing/2014/main" id="{B03FD3BC-F828-43C6-B6AA-601B598CC1C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19" y="916"/>
                  <a:ext cx="27" cy="23"/>
                </a:xfrm>
                <a:custGeom>
                  <a:avLst/>
                  <a:gdLst>
                    <a:gd name="T0" fmla="*/ 52 w 17"/>
                    <a:gd name="T1" fmla="*/ 8 h 15"/>
                    <a:gd name="T2" fmla="*/ 95 w 17"/>
                    <a:gd name="T3" fmla="*/ 12 h 15"/>
                    <a:gd name="T4" fmla="*/ 108 w 17"/>
                    <a:gd name="T5" fmla="*/ 40 h 15"/>
                    <a:gd name="T6" fmla="*/ 76 w 17"/>
                    <a:gd name="T7" fmla="*/ 75 h 15"/>
                    <a:gd name="T8" fmla="*/ 43 w 17"/>
                    <a:gd name="T9" fmla="*/ 83 h 15"/>
                    <a:gd name="T10" fmla="*/ 0 w 17"/>
                    <a:gd name="T11" fmla="*/ 40 h 15"/>
                    <a:gd name="T12" fmla="*/ 25 w 17"/>
                    <a:gd name="T13" fmla="*/ 8 h 15"/>
                    <a:gd name="T14" fmla="*/ 52 w 17"/>
                    <a:gd name="T15" fmla="*/ 8 h 15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17" h="15">
                      <a:moveTo>
                        <a:pt x="8" y="1"/>
                      </a:moveTo>
                      <a:cubicBezTo>
                        <a:pt x="11" y="1"/>
                        <a:pt x="13" y="1"/>
                        <a:pt x="15" y="2"/>
                      </a:cubicBezTo>
                      <a:cubicBezTo>
                        <a:pt x="16" y="3"/>
                        <a:pt x="17" y="5"/>
                        <a:pt x="17" y="7"/>
                      </a:cubicBezTo>
                      <a:cubicBezTo>
                        <a:pt x="17" y="10"/>
                        <a:pt x="15" y="13"/>
                        <a:pt x="12" y="14"/>
                      </a:cubicBezTo>
                      <a:cubicBezTo>
                        <a:pt x="10" y="15"/>
                        <a:pt x="9" y="15"/>
                        <a:pt x="7" y="15"/>
                      </a:cubicBezTo>
                      <a:cubicBezTo>
                        <a:pt x="3" y="14"/>
                        <a:pt x="0" y="11"/>
                        <a:pt x="0" y="7"/>
                      </a:cubicBezTo>
                      <a:cubicBezTo>
                        <a:pt x="0" y="4"/>
                        <a:pt x="2" y="2"/>
                        <a:pt x="4" y="1"/>
                      </a:cubicBezTo>
                      <a:cubicBezTo>
                        <a:pt x="5" y="0"/>
                        <a:pt x="7" y="0"/>
                        <a:pt x="8" y="1"/>
                      </a:cubicBezTo>
                    </a:path>
                  </a:pathLst>
                </a:custGeom>
                <a:solidFill>
                  <a:srgbClr val="558D4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61" name="Freeform 12">
                  <a:extLst>
                    <a:ext uri="{FF2B5EF4-FFF2-40B4-BE49-F238E27FC236}">
                      <a16:creationId xmlns:a16="http://schemas.microsoft.com/office/drawing/2014/main" id="{6D898C52-5E5F-401E-85E2-564C0FD7BB3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291" y="3042"/>
                  <a:ext cx="74" cy="79"/>
                </a:xfrm>
                <a:custGeom>
                  <a:avLst/>
                  <a:gdLst>
                    <a:gd name="T0" fmla="*/ 0 w 47"/>
                    <a:gd name="T1" fmla="*/ 216 h 50"/>
                    <a:gd name="T2" fmla="*/ 265 w 47"/>
                    <a:gd name="T3" fmla="*/ 0 h 50"/>
                    <a:gd name="T4" fmla="*/ 238 w 47"/>
                    <a:gd name="T5" fmla="*/ 175 h 50"/>
                    <a:gd name="T6" fmla="*/ 43 w 47"/>
                    <a:gd name="T7" fmla="*/ 245 h 50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47" h="50">
                      <a:moveTo>
                        <a:pt x="0" y="35"/>
                      </a:moveTo>
                      <a:cubicBezTo>
                        <a:pt x="19" y="50"/>
                        <a:pt x="38" y="12"/>
                        <a:pt x="43" y="0"/>
                      </a:cubicBezTo>
                      <a:cubicBezTo>
                        <a:pt x="44" y="10"/>
                        <a:pt x="47" y="19"/>
                        <a:pt x="39" y="28"/>
                      </a:cubicBezTo>
                      <a:cubicBezTo>
                        <a:pt x="32" y="36"/>
                        <a:pt x="18" y="39"/>
                        <a:pt x="7" y="39"/>
                      </a:cubicBezTo>
                    </a:path>
                  </a:pathLst>
                </a:custGeom>
                <a:solidFill>
                  <a:srgbClr val="FCE2D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62" name="Freeform 13">
                  <a:extLst>
                    <a:ext uri="{FF2B5EF4-FFF2-40B4-BE49-F238E27FC236}">
                      <a16:creationId xmlns:a16="http://schemas.microsoft.com/office/drawing/2014/main" id="{682883E5-5E79-4F88-8088-16E8C01B5F2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620" y="3038"/>
                  <a:ext cx="55" cy="78"/>
                </a:xfrm>
                <a:custGeom>
                  <a:avLst/>
                  <a:gdLst>
                    <a:gd name="T0" fmla="*/ 0 w 35"/>
                    <a:gd name="T1" fmla="*/ 236 h 50"/>
                    <a:gd name="T2" fmla="*/ 163 w 35"/>
                    <a:gd name="T3" fmla="*/ 0 h 50"/>
                    <a:gd name="T4" fmla="*/ 22 w 35"/>
                    <a:gd name="T5" fmla="*/ 251 h 5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35" h="50">
                      <a:moveTo>
                        <a:pt x="0" y="40"/>
                      </a:moveTo>
                      <a:cubicBezTo>
                        <a:pt x="20" y="49"/>
                        <a:pt x="28" y="11"/>
                        <a:pt x="27" y="0"/>
                      </a:cubicBezTo>
                      <a:cubicBezTo>
                        <a:pt x="35" y="16"/>
                        <a:pt x="27" y="50"/>
                        <a:pt x="4" y="42"/>
                      </a:cubicBezTo>
                    </a:path>
                  </a:pathLst>
                </a:custGeom>
                <a:solidFill>
                  <a:srgbClr val="FCE2D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63" name="Freeform 14">
                  <a:extLst>
                    <a:ext uri="{FF2B5EF4-FFF2-40B4-BE49-F238E27FC236}">
                      <a16:creationId xmlns:a16="http://schemas.microsoft.com/office/drawing/2014/main" id="{ABEAE528-D53F-4064-8972-201234825CE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298" y="928"/>
                  <a:ext cx="21" cy="44"/>
                </a:xfrm>
                <a:custGeom>
                  <a:avLst/>
                  <a:gdLst>
                    <a:gd name="T0" fmla="*/ 89 w 13"/>
                    <a:gd name="T1" fmla="*/ 31 h 28"/>
                    <a:gd name="T2" fmla="*/ 76 w 13"/>
                    <a:gd name="T3" fmla="*/ 170 h 28"/>
                    <a:gd name="T4" fmla="*/ 0 60000 65536"/>
                    <a:gd name="T5" fmla="*/ 0 60000 65536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0" t="0" r="r" b="b"/>
                  <a:pathLst>
                    <a:path w="13" h="28">
                      <a:moveTo>
                        <a:pt x="13" y="5"/>
                      </a:moveTo>
                      <a:cubicBezTo>
                        <a:pt x="0" y="0"/>
                        <a:pt x="7" y="26"/>
                        <a:pt x="11" y="28"/>
                      </a:cubicBezTo>
                    </a:path>
                  </a:pathLst>
                </a:custGeom>
                <a:solidFill>
                  <a:srgbClr val="FCE2D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64" name="Freeform 15">
                  <a:extLst>
                    <a:ext uri="{FF2B5EF4-FFF2-40B4-BE49-F238E27FC236}">
                      <a16:creationId xmlns:a16="http://schemas.microsoft.com/office/drawing/2014/main" id="{69629A36-EE32-4661-B1E5-65100D43F09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610" y="941"/>
                  <a:ext cx="14" cy="33"/>
                </a:xfrm>
                <a:custGeom>
                  <a:avLst/>
                  <a:gdLst>
                    <a:gd name="T0" fmla="*/ 12 w 9"/>
                    <a:gd name="T1" fmla="*/ 0 h 21"/>
                    <a:gd name="T2" fmla="*/ 0 w 9"/>
                    <a:gd name="T3" fmla="*/ 129 h 21"/>
                    <a:gd name="T4" fmla="*/ 0 60000 65536"/>
                    <a:gd name="T5" fmla="*/ 0 60000 65536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0" t="0" r="r" b="b"/>
                  <a:pathLst>
                    <a:path w="9" h="21">
                      <a:moveTo>
                        <a:pt x="2" y="0"/>
                      </a:moveTo>
                      <a:cubicBezTo>
                        <a:pt x="9" y="3"/>
                        <a:pt x="4" y="17"/>
                        <a:pt x="0" y="21"/>
                      </a:cubicBezTo>
                    </a:path>
                  </a:pathLst>
                </a:custGeom>
                <a:solidFill>
                  <a:srgbClr val="FCE2D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65" name="Freeform 16">
                  <a:extLst>
                    <a:ext uri="{FF2B5EF4-FFF2-40B4-BE49-F238E27FC236}">
                      <a16:creationId xmlns:a16="http://schemas.microsoft.com/office/drawing/2014/main" id="{E79C32D4-F4E1-489D-8DBD-F0DD445DEC8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434" y="2438"/>
                  <a:ext cx="66" cy="91"/>
                </a:xfrm>
                <a:custGeom>
                  <a:avLst/>
                  <a:gdLst>
                    <a:gd name="T0" fmla="*/ 256 w 42"/>
                    <a:gd name="T1" fmla="*/ 0 h 58"/>
                    <a:gd name="T2" fmla="*/ 222 w 42"/>
                    <a:gd name="T3" fmla="*/ 256 h 58"/>
                    <a:gd name="T4" fmla="*/ 0 w 42"/>
                    <a:gd name="T5" fmla="*/ 286 h 58"/>
                    <a:gd name="T6" fmla="*/ 121 w 42"/>
                    <a:gd name="T7" fmla="*/ 265 h 58"/>
                    <a:gd name="T8" fmla="*/ 135 w 42"/>
                    <a:gd name="T9" fmla="*/ 157 h 58"/>
                    <a:gd name="T10" fmla="*/ 233 w 42"/>
                    <a:gd name="T11" fmla="*/ 20 h 58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42" h="58">
                      <a:moveTo>
                        <a:pt x="42" y="0"/>
                      </a:moveTo>
                      <a:cubicBezTo>
                        <a:pt x="41" y="12"/>
                        <a:pt x="42" y="30"/>
                        <a:pt x="36" y="42"/>
                      </a:cubicBezTo>
                      <a:cubicBezTo>
                        <a:pt x="28" y="58"/>
                        <a:pt x="15" y="48"/>
                        <a:pt x="0" y="47"/>
                      </a:cubicBezTo>
                      <a:cubicBezTo>
                        <a:pt x="6" y="47"/>
                        <a:pt x="15" y="48"/>
                        <a:pt x="20" y="44"/>
                      </a:cubicBezTo>
                      <a:cubicBezTo>
                        <a:pt x="27" y="37"/>
                        <a:pt x="21" y="33"/>
                        <a:pt x="22" y="26"/>
                      </a:cubicBezTo>
                      <a:cubicBezTo>
                        <a:pt x="23" y="13"/>
                        <a:pt x="34" y="11"/>
                        <a:pt x="38" y="3"/>
                      </a:cubicBezTo>
                    </a:path>
                  </a:pathLst>
                </a:custGeom>
                <a:solidFill>
                  <a:srgbClr val="FCE2D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66" name="Freeform 17">
                  <a:extLst>
                    <a:ext uri="{FF2B5EF4-FFF2-40B4-BE49-F238E27FC236}">
                      <a16:creationId xmlns:a16="http://schemas.microsoft.com/office/drawing/2014/main" id="{568DD61B-D0BD-47EA-80CB-3B48E4229B4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826" y="1327"/>
                  <a:ext cx="99" cy="387"/>
                </a:xfrm>
                <a:custGeom>
                  <a:avLst/>
                  <a:gdLst>
                    <a:gd name="T0" fmla="*/ 0 w 63"/>
                    <a:gd name="T1" fmla="*/ 0 h 247"/>
                    <a:gd name="T2" fmla="*/ 267 w 63"/>
                    <a:gd name="T3" fmla="*/ 476 h 247"/>
                    <a:gd name="T4" fmla="*/ 319 w 63"/>
                    <a:gd name="T5" fmla="*/ 1053 h 247"/>
                    <a:gd name="T6" fmla="*/ 385 w 63"/>
                    <a:gd name="T7" fmla="*/ 1487 h 247"/>
                    <a:gd name="T8" fmla="*/ 237 w 63"/>
                    <a:gd name="T9" fmla="*/ 996 h 247"/>
                    <a:gd name="T10" fmla="*/ 0 w 63"/>
                    <a:gd name="T11" fmla="*/ 0 h 247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63" h="247">
                      <a:moveTo>
                        <a:pt x="0" y="0"/>
                      </a:moveTo>
                      <a:cubicBezTo>
                        <a:pt x="14" y="5"/>
                        <a:pt x="31" y="23"/>
                        <a:pt x="44" y="79"/>
                      </a:cubicBezTo>
                      <a:cubicBezTo>
                        <a:pt x="57" y="135"/>
                        <a:pt x="53" y="158"/>
                        <a:pt x="52" y="175"/>
                      </a:cubicBezTo>
                      <a:cubicBezTo>
                        <a:pt x="51" y="192"/>
                        <a:pt x="60" y="222"/>
                        <a:pt x="63" y="247"/>
                      </a:cubicBezTo>
                      <a:cubicBezTo>
                        <a:pt x="59" y="218"/>
                        <a:pt x="42" y="188"/>
                        <a:pt x="39" y="165"/>
                      </a:cubicBezTo>
                      <a:cubicBezTo>
                        <a:pt x="36" y="142"/>
                        <a:pt x="32" y="23"/>
                        <a:pt x="0" y="0"/>
                      </a:cubicBezTo>
                    </a:path>
                  </a:pathLst>
                </a:custGeom>
                <a:solidFill>
                  <a:srgbClr val="FCE2D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67" name="Freeform 18">
                  <a:extLst>
                    <a:ext uri="{FF2B5EF4-FFF2-40B4-BE49-F238E27FC236}">
                      <a16:creationId xmlns:a16="http://schemas.microsoft.com/office/drawing/2014/main" id="{D82B1030-D1D8-4E03-8C10-C3BAD010177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947" y="1915"/>
                  <a:ext cx="31" cy="350"/>
                </a:xfrm>
                <a:custGeom>
                  <a:avLst/>
                  <a:gdLst>
                    <a:gd name="T0" fmla="*/ 19 w 20"/>
                    <a:gd name="T1" fmla="*/ 596 h 223"/>
                    <a:gd name="T2" fmla="*/ 115 w 20"/>
                    <a:gd name="T3" fmla="*/ 1353 h 223"/>
                    <a:gd name="T4" fmla="*/ 70 w 20"/>
                    <a:gd name="T5" fmla="*/ 661 h 223"/>
                    <a:gd name="T6" fmla="*/ 8 w 20"/>
                    <a:gd name="T7" fmla="*/ 0 h 223"/>
                    <a:gd name="T8" fmla="*/ 19 w 20"/>
                    <a:gd name="T9" fmla="*/ 596 h 22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20" h="223">
                      <a:moveTo>
                        <a:pt x="3" y="98"/>
                      </a:moveTo>
                      <a:cubicBezTo>
                        <a:pt x="4" y="117"/>
                        <a:pt x="13" y="196"/>
                        <a:pt x="20" y="223"/>
                      </a:cubicBezTo>
                      <a:cubicBezTo>
                        <a:pt x="18" y="207"/>
                        <a:pt x="13" y="160"/>
                        <a:pt x="12" y="109"/>
                      </a:cubicBezTo>
                      <a:cubicBezTo>
                        <a:pt x="11" y="58"/>
                        <a:pt x="6" y="23"/>
                        <a:pt x="1" y="0"/>
                      </a:cubicBezTo>
                      <a:cubicBezTo>
                        <a:pt x="0" y="24"/>
                        <a:pt x="2" y="76"/>
                        <a:pt x="3" y="98"/>
                      </a:cubicBezTo>
                    </a:path>
                  </a:pathLst>
                </a:custGeom>
                <a:solidFill>
                  <a:srgbClr val="FCE2D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68" name="Freeform 19">
                  <a:extLst>
                    <a:ext uri="{FF2B5EF4-FFF2-40B4-BE49-F238E27FC236}">
                      <a16:creationId xmlns:a16="http://schemas.microsoft.com/office/drawing/2014/main" id="{6B9BB9D2-CCE2-4DE6-9080-A0E1F64C324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801" y="1897"/>
                  <a:ext cx="99" cy="83"/>
                </a:xfrm>
                <a:custGeom>
                  <a:avLst/>
                  <a:gdLst>
                    <a:gd name="T0" fmla="*/ 77 w 63"/>
                    <a:gd name="T1" fmla="*/ 53 h 53"/>
                    <a:gd name="T2" fmla="*/ 385 w 63"/>
                    <a:gd name="T3" fmla="*/ 83 h 53"/>
                    <a:gd name="T4" fmla="*/ 212 w 63"/>
                    <a:gd name="T5" fmla="*/ 77 h 53"/>
                    <a:gd name="T6" fmla="*/ 0 w 63"/>
                    <a:gd name="T7" fmla="*/ 34 h 53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63" h="53">
                      <a:moveTo>
                        <a:pt x="13" y="9"/>
                      </a:moveTo>
                      <a:cubicBezTo>
                        <a:pt x="28" y="10"/>
                        <a:pt x="57" y="53"/>
                        <a:pt x="63" y="14"/>
                      </a:cubicBezTo>
                      <a:cubicBezTo>
                        <a:pt x="55" y="26"/>
                        <a:pt x="44" y="19"/>
                        <a:pt x="35" y="13"/>
                      </a:cubicBezTo>
                      <a:cubicBezTo>
                        <a:pt x="25" y="6"/>
                        <a:pt x="12" y="0"/>
                        <a:pt x="0" y="6"/>
                      </a:cubicBezTo>
                    </a:path>
                  </a:pathLst>
                </a:custGeom>
                <a:solidFill>
                  <a:srgbClr val="FCE2D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69" name="Freeform 20">
                  <a:extLst>
                    <a:ext uri="{FF2B5EF4-FFF2-40B4-BE49-F238E27FC236}">
                      <a16:creationId xmlns:a16="http://schemas.microsoft.com/office/drawing/2014/main" id="{71046948-9F6B-46DE-A2C5-9584CCB603C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29" y="1900"/>
                  <a:ext cx="87" cy="72"/>
                </a:xfrm>
                <a:custGeom>
                  <a:avLst/>
                  <a:gdLst>
                    <a:gd name="T0" fmla="*/ 21 w 55"/>
                    <a:gd name="T1" fmla="*/ 130 h 46"/>
                    <a:gd name="T2" fmla="*/ 345 w 55"/>
                    <a:gd name="T3" fmla="*/ 53 h 46"/>
                    <a:gd name="T4" fmla="*/ 0 w 55"/>
                    <a:gd name="T5" fmla="*/ 121 h 46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55" h="46">
                      <a:moveTo>
                        <a:pt x="3" y="22"/>
                      </a:moveTo>
                      <a:cubicBezTo>
                        <a:pt x="11" y="46"/>
                        <a:pt x="43" y="8"/>
                        <a:pt x="55" y="9"/>
                      </a:cubicBezTo>
                      <a:cubicBezTo>
                        <a:pt x="32" y="0"/>
                        <a:pt x="20" y="27"/>
                        <a:pt x="0" y="20"/>
                      </a:cubicBezTo>
                    </a:path>
                  </a:pathLst>
                </a:custGeom>
                <a:solidFill>
                  <a:srgbClr val="FCE2D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70" name="Freeform 21">
                  <a:extLst>
                    <a:ext uri="{FF2B5EF4-FFF2-40B4-BE49-F238E27FC236}">
                      <a16:creationId xmlns:a16="http://schemas.microsoft.com/office/drawing/2014/main" id="{5FA25259-F5DE-489C-B1BA-F73B442D330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14" y="1525"/>
                  <a:ext cx="41" cy="383"/>
                </a:xfrm>
                <a:custGeom>
                  <a:avLst/>
                  <a:gdLst>
                    <a:gd name="T0" fmla="*/ 142 w 26"/>
                    <a:gd name="T1" fmla="*/ 0 h 244"/>
                    <a:gd name="T2" fmla="*/ 142 w 26"/>
                    <a:gd name="T3" fmla="*/ 631 h 244"/>
                    <a:gd name="T4" fmla="*/ 62 w 26"/>
                    <a:gd name="T5" fmla="*/ 1298 h 244"/>
                    <a:gd name="T6" fmla="*/ 35 w 26"/>
                    <a:gd name="T7" fmla="*/ 1480 h 244"/>
                    <a:gd name="T8" fmla="*/ 52 w 26"/>
                    <a:gd name="T9" fmla="*/ 868 h 244"/>
                    <a:gd name="T10" fmla="*/ 142 w 26"/>
                    <a:gd name="T11" fmla="*/ 0 h 24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26" h="244">
                      <a:moveTo>
                        <a:pt x="23" y="0"/>
                      </a:moveTo>
                      <a:cubicBezTo>
                        <a:pt x="25" y="18"/>
                        <a:pt x="25" y="71"/>
                        <a:pt x="23" y="104"/>
                      </a:cubicBezTo>
                      <a:cubicBezTo>
                        <a:pt x="21" y="137"/>
                        <a:pt x="14" y="196"/>
                        <a:pt x="10" y="214"/>
                      </a:cubicBezTo>
                      <a:cubicBezTo>
                        <a:pt x="6" y="232"/>
                        <a:pt x="6" y="244"/>
                        <a:pt x="6" y="244"/>
                      </a:cubicBezTo>
                      <a:cubicBezTo>
                        <a:pt x="0" y="218"/>
                        <a:pt x="7" y="160"/>
                        <a:pt x="8" y="143"/>
                      </a:cubicBezTo>
                      <a:cubicBezTo>
                        <a:pt x="9" y="126"/>
                        <a:pt x="26" y="23"/>
                        <a:pt x="23" y="0"/>
                      </a:cubicBezTo>
                    </a:path>
                  </a:pathLst>
                </a:custGeom>
                <a:solidFill>
                  <a:srgbClr val="FCE2D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71" name="Line 22">
                  <a:extLst>
                    <a:ext uri="{FF2B5EF4-FFF2-40B4-BE49-F238E27FC236}">
                      <a16:creationId xmlns:a16="http://schemas.microsoft.com/office/drawing/2014/main" id="{723553AD-2EFA-467C-9918-A00050E917E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042" y="2356"/>
                  <a:ext cx="1" cy="1"/>
                </a:xfrm>
                <a:prstGeom prst="line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72" name="Line 23">
                  <a:extLst>
                    <a:ext uri="{FF2B5EF4-FFF2-40B4-BE49-F238E27FC236}">
                      <a16:creationId xmlns:a16="http://schemas.microsoft.com/office/drawing/2014/main" id="{AA1BD96C-1568-4D43-8E7F-23FB76F6712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042" y="2356"/>
                  <a:ext cx="1" cy="1"/>
                </a:xfrm>
                <a:prstGeom prst="line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73" name="Freeform 24">
                  <a:extLst>
                    <a:ext uri="{FF2B5EF4-FFF2-40B4-BE49-F238E27FC236}">
                      <a16:creationId xmlns:a16="http://schemas.microsoft.com/office/drawing/2014/main" id="{F4085051-058C-4906-BC9C-7CE049D760F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21" y="1299"/>
                  <a:ext cx="120" cy="315"/>
                </a:xfrm>
                <a:custGeom>
                  <a:avLst/>
                  <a:gdLst>
                    <a:gd name="T0" fmla="*/ 471 w 76"/>
                    <a:gd name="T1" fmla="*/ 0 h 201"/>
                    <a:gd name="T2" fmla="*/ 98 w 76"/>
                    <a:gd name="T3" fmla="*/ 395 h 201"/>
                    <a:gd name="T4" fmla="*/ 8 w 76"/>
                    <a:gd name="T5" fmla="*/ 978 h 201"/>
                    <a:gd name="T6" fmla="*/ 13 w 76"/>
                    <a:gd name="T7" fmla="*/ 1213 h 201"/>
                    <a:gd name="T8" fmla="*/ 109 w 76"/>
                    <a:gd name="T9" fmla="*/ 671 h 201"/>
                    <a:gd name="T10" fmla="*/ 471 w 76"/>
                    <a:gd name="T11" fmla="*/ 0 h 201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76" h="201">
                      <a:moveTo>
                        <a:pt x="76" y="0"/>
                      </a:moveTo>
                      <a:cubicBezTo>
                        <a:pt x="57" y="0"/>
                        <a:pt x="29" y="22"/>
                        <a:pt x="16" y="66"/>
                      </a:cubicBezTo>
                      <a:cubicBezTo>
                        <a:pt x="3" y="110"/>
                        <a:pt x="2" y="146"/>
                        <a:pt x="1" y="162"/>
                      </a:cubicBezTo>
                      <a:cubicBezTo>
                        <a:pt x="0" y="178"/>
                        <a:pt x="5" y="190"/>
                        <a:pt x="2" y="201"/>
                      </a:cubicBezTo>
                      <a:cubicBezTo>
                        <a:pt x="6" y="185"/>
                        <a:pt x="12" y="130"/>
                        <a:pt x="18" y="111"/>
                      </a:cubicBezTo>
                      <a:cubicBezTo>
                        <a:pt x="24" y="92"/>
                        <a:pt x="34" y="7"/>
                        <a:pt x="76" y="0"/>
                      </a:cubicBezTo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74" name="Freeform 25">
                  <a:extLst>
                    <a:ext uri="{FF2B5EF4-FFF2-40B4-BE49-F238E27FC236}">
                      <a16:creationId xmlns:a16="http://schemas.microsoft.com/office/drawing/2014/main" id="{3CB9A005-D0E6-4EAC-947F-3048428298F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52" y="1931"/>
                  <a:ext cx="27" cy="320"/>
                </a:xfrm>
                <a:custGeom>
                  <a:avLst/>
                  <a:gdLst>
                    <a:gd name="T0" fmla="*/ 0 w 17"/>
                    <a:gd name="T1" fmla="*/ 1235 h 204"/>
                    <a:gd name="T2" fmla="*/ 40 w 17"/>
                    <a:gd name="T3" fmla="*/ 671 h 204"/>
                    <a:gd name="T4" fmla="*/ 95 w 17"/>
                    <a:gd name="T5" fmla="*/ 0 h 204"/>
                    <a:gd name="T6" fmla="*/ 102 w 17"/>
                    <a:gd name="T7" fmla="*/ 502 h 204"/>
                    <a:gd name="T8" fmla="*/ 0 w 17"/>
                    <a:gd name="T9" fmla="*/ 1235 h 20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7" h="204">
                      <a:moveTo>
                        <a:pt x="0" y="204"/>
                      </a:moveTo>
                      <a:cubicBezTo>
                        <a:pt x="0" y="198"/>
                        <a:pt x="6" y="148"/>
                        <a:pt x="6" y="111"/>
                      </a:cubicBezTo>
                      <a:cubicBezTo>
                        <a:pt x="6" y="70"/>
                        <a:pt x="9" y="29"/>
                        <a:pt x="15" y="0"/>
                      </a:cubicBezTo>
                      <a:cubicBezTo>
                        <a:pt x="12" y="18"/>
                        <a:pt x="15" y="56"/>
                        <a:pt x="16" y="83"/>
                      </a:cubicBezTo>
                      <a:cubicBezTo>
                        <a:pt x="17" y="110"/>
                        <a:pt x="9" y="179"/>
                        <a:pt x="0" y="204"/>
                      </a:cubicBezTo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75" name="Freeform 26">
                  <a:extLst>
                    <a:ext uri="{FF2B5EF4-FFF2-40B4-BE49-F238E27FC236}">
                      <a16:creationId xmlns:a16="http://schemas.microsoft.com/office/drawing/2014/main" id="{BBCD288C-9267-4749-A788-F99F4E131E9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54" y="2451"/>
                  <a:ext cx="55" cy="475"/>
                </a:xfrm>
                <a:custGeom>
                  <a:avLst/>
                  <a:gdLst>
                    <a:gd name="T0" fmla="*/ 86 w 35"/>
                    <a:gd name="T1" fmla="*/ 870 h 303"/>
                    <a:gd name="T2" fmla="*/ 212 w 35"/>
                    <a:gd name="T3" fmla="*/ 1831 h 303"/>
                    <a:gd name="T4" fmla="*/ 49 w 35"/>
                    <a:gd name="T5" fmla="*/ 1148 h 303"/>
                    <a:gd name="T6" fmla="*/ 77 w 35"/>
                    <a:gd name="T7" fmla="*/ 0 h 303"/>
                    <a:gd name="T8" fmla="*/ 86 w 35"/>
                    <a:gd name="T9" fmla="*/ 870 h 30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5" h="303">
                      <a:moveTo>
                        <a:pt x="14" y="144"/>
                      </a:moveTo>
                      <a:cubicBezTo>
                        <a:pt x="13" y="179"/>
                        <a:pt x="30" y="282"/>
                        <a:pt x="35" y="303"/>
                      </a:cubicBezTo>
                      <a:cubicBezTo>
                        <a:pt x="26" y="280"/>
                        <a:pt x="16" y="250"/>
                        <a:pt x="8" y="190"/>
                      </a:cubicBezTo>
                      <a:cubicBezTo>
                        <a:pt x="0" y="130"/>
                        <a:pt x="3" y="44"/>
                        <a:pt x="13" y="0"/>
                      </a:cubicBezTo>
                      <a:cubicBezTo>
                        <a:pt x="11" y="35"/>
                        <a:pt x="17" y="116"/>
                        <a:pt x="14" y="144"/>
                      </a:cubicBezTo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76" name="Freeform 27">
                  <a:extLst>
                    <a:ext uri="{FF2B5EF4-FFF2-40B4-BE49-F238E27FC236}">
                      <a16:creationId xmlns:a16="http://schemas.microsoft.com/office/drawing/2014/main" id="{FC45F179-06A8-4A78-B61B-22A0A530487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25" y="2418"/>
                  <a:ext cx="52" cy="472"/>
                </a:xfrm>
                <a:custGeom>
                  <a:avLst/>
                  <a:gdLst>
                    <a:gd name="T0" fmla="*/ 107 w 33"/>
                    <a:gd name="T1" fmla="*/ 828 h 301"/>
                    <a:gd name="T2" fmla="*/ 0 w 33"/>
                    <a:gd name="T3" fmla="*/ 1819 h 301"/>
                    <a:gd name="T4" fmla="*/ 117 w 33"/>
                    <a:gd name="T5" fmla="*/ 1113 h 301"/>
                    <a:gd name="T6" fmla="*/ 142 w 33"/>
                    <a:gd name="T7" fmla="*/ 0 h 301"/>
                    <a:gd name="T8" fmla="*/ 107 w 33"/>
                    <a:gd name="T9" fmla="*/ 828 h 30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3" h="301">
                      <a:moveTo>
                        <a:pt x="17" y="137"/>
                      </a:moveTo>
                      <a:cubicBezTo>
                        <a:pt x="18" y="172"/>
                        <a:pt x="5" y="280"/>
                        <a:pt x="0" y="301"/>
                      </a:cubicBezTo>
                      <a:cubicBezTo>
                        <a:pt x="9" y="278"/>
                        <a:pt x="11" y="244"/>
                        <a:pt x="19" y="184"/>
                      </a:cubicBezTo>
                      <a:cubicBezTo>
                        <a:pt x="27" y="124"/>
                        <a:pt x="33" y="44"/>
                        <a:pt x="23" y="0"/>
                      </a:cubicBezTo>
                      <a:cubicBezTo>
                        <a:pt x="26" y="58"/>
                        <a:pt x="16" y="130"/>
                        <a:pt x="17" y="137"/>
                      </a:cubicBezTo>
                    </a:path>
                  </a:pathLst>
                </a:custGeom>
                <a:solidFill>
                  <a:srgbClr val="FCE2D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77" name="Freeform 28">
                  <a:extLst>
                    <a:ext uri="{FF2B5EF4-FFF2-40B4-BE49-F238E27FC236}">
                      <a16:creationId xmlns:a16="http://schemas.microsoft.com/office/drawing/2014/main" id="{B4804BC9-67C0-4DB3-B808-EF54E0AE0FF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228" y="3248"/>
                  <a:ext cx="81" cy="439"/>
                </a:xfrm>
                <a:custGeom>
                  <a:avLst/>
                  <a:gdLst>
                    <a:gd name="T0" fmla="*/ 73 w 52"/>
                    <a:gd name="T1" fmla="*/ 0 h 280"/>
                    <a:gd name="T2" fmla="*/ 83 w 52"/>
                    <a:gd name="T3" fmla="*/ 887 h 280"/>
                    <a:gd name="T4" fmla="*/ 305 w 52"/>
                    <a:gd name="T5" fmla="*/ 1692 h 280"/>
                    <a:gd name="T6" fmla="*/ 140 w 52"/>
                    <a:gd name="T7" fmla="*/ 861 h 280"/>
                    <a:gd name="T8" fmla="*/ 73 w 52"/>
                    <a:gd name="T9" fmla="*/ 0 h 28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2" h="280">
                      <a:moveTo>
                        <a:pt x="12" y="0"/>
                      </a:moveTo>
                      <a:cubicBezTo>
                        <a:pt x="11" y="34"/>
                        <a:pt x="0" y="81"/>
                        <a:pt x="14" y="147"/>
                      </a:cubicBezTo>
                      <a:cubicBezTo>
                        <a:pt x="28" y="213"/>
                        <a:pt x="47" y="258"/>
                        <a:pt x="52" y="280"/>
                      </a:cubicBezTo>
                      <a:cubicBezTo>
                        <a:pt x="46" y="251"/>
                        <a:pt x="28" y="168"/>
                        <a:pt x="24" y="142"/>
                      </a:cubicBezTo>
                      <a:cubicBezTo>
                        <a:pt x="20" y="116"/>
                        <a:pt x="10" y="37"/>
                        <a:pt x="12" y="0"/>
                      </a:cubicBezTo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78" name="Freeform 29">
                  <a:extLst>
                    <a:ext uri="{FF2B5EF4-FFF2-40B4-BE49-F238E27FC236}">
                      <a16:creationId xmlns:a16="http://schemas.microsoft.com/office/drawing/2014/main" id="{954DDADC-6370-4986-A619-7923FBBBCEF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80" y="2562"/>
                  <a:ext cx="57" cy="579"/>
                </a:xfrm>
                <a:custGeom>
                  <a:avLst/>
                  <a:gdLst>
                    <a:gd name="T0" fmla="*/ 52 w 36"/>
                    <a:gd name="T1" fmla="*/ 1249 h 369"/>
                    <a:gd name="T2" fmla="*/ 21 w 36"/>
                    <a:gd name="T3" fmla="*/ 2238 h 369"/>
                    <a:gd name="T4" fmla="*/ 95 w 36"/>
                    <a:gd name="T5" fmla="*/ 1472 h 369"/>
                    <a:gd name="T6" fmla="*/ 226 w 36"/>
                    <a:gd name="T7" fmla="*/ 0 h 369"/>
                    <a:gd name="T8" fmla="*/ 52 w 36"/>
                    <a:gd name="T9" fmla="*/ 1249 h 36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6" h="369">
                      <a:moveTo>
                        <a:pt x="8" y="206"/>
                      </a:moveTo>
                      <a:cubicBezTo>
                        <a:pt x="0" y="256"/>
                        <a:pt x="4" y="336"/>
                        <a:pt x="3" y="369"/>
                      </a:cubicBezTo>
                      <a:cubicBezTo>
                        <a:pt x="1" y="344"/>
                        <a:pt x="5" y="324"/>
                        <a:pt x="15" y="243"/>
                      </a:cubicBezTo>
                      <a:cubicBezTo>
                        <a:pt x="25" y="162"/>
                        <a:pt x="36" y="30"/>
                        <a:pt x="36" y="0"/>
                      </a:cubicBezTo>
                      <a:cubicBezTo>
                        <a:pt x="33" y="14"/>
                        <a:pt x="13" y="144"/>
                        <a:pt x="8" y="206"/>
                      </a:cubicBezTo>
                    </a:path>
                  </a:pathLst>
                </a:custGeom>
                <a:solidFill>
                  <a:srgbClr val="FCE2D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79" name="Freeform 30">
                  <a:extLst>
                    <a:ext uri="{FF2B5EF4-FFF2-40B4-BE49-F238E27FC236}">
                      <a16:creationId xmlns:a16="http://schemas.microsoft.com/office/drawing/2014/main" id="{F8DB97C1-E99D-45BB-A18E-595A5BD8EDC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91" y="3191"/>
                  <a:ext cx="35" cy="410"/>
                </a:xfrm>
                <a:custGeom>
                  <a:avLst/>
                  <a:gdLst>
                    <a:gd name="T0" fmla="*/ 46 w 22"/>
                    <a:gd name="T1" fmla="*/ 0 h 261"/>
                    <a:gd name="T2" fmla="*/ 134 w 22"/>
                    <a:gd name="T3" fmla="*/ 774 h 261"/>
                    <a:gd name="T4" fmla="*/ 53 w 22"/>
                    <a:gd name="T5" fmla="*/ 1590 h 261"/>
                    <a:gd name="T6" fmla="*/ 73 w 22"/>
                    <a:gd name="T7" fmla="*/ 589 h 261"/>
                    <a:gd name="T8" fmla="*/ 46 w 22"/>
                    <a:gd name="T9" fmla="*/ 0 h 26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22" h="261">
                      <a:moveTo>
                        <a:pt x="7" y="0"/>
                      </a:moveTo>
                      <a:cubicBezTo>
                        <a:pt x="12" y="24"/>
                        <a:pt x="22" y="92"/>
                        <a:pt x="21" y="127"/>
                      </a:cubicBezTo>
                      <a:cubicBezTo>
                        <a:pt x="20" y="162"/>
                        <a:pt x="11" y="204"/>
                        <a:pt x="8" y="261"/>
                      </a:cubicBezTo>
                      <a:cubicBezTo>
                        <a:pt x="3" y="235"/>
                        <a:pt x="12" y="127"/>
                        <a:pt x="11" y="97"/>
                      </a:cubicBezTo>
                      <a:cubicBezTo>
                        <a:pt x="10" y="67"/>
                        <a:pt x="0" y="7"/>
                        <a:pt x="7" y="0"/>
                      </a:cubicBezTo>
                    </a:path>
                  </a:pathLst>
                </a:custGeom>
                <a:solidFill>
                  <a:srgbClr val="FCE2D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80" name="Freeform 31">
                  <a:extLst>
                    <a:ext uri="{FF2B5EF4-FFF2-40B4-BE49-F238E27FC236}">
                      <a16:creationId xmlns:a16="http://schemas.microsoft.com/office/drawing/2014/main" id="{3232F0E6-E331-48A4-8753-F9AF6EA9279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91" y="3756"/>
                  <a:ext cx="38" cy="182"/>
                </a:xfrm>
                <a:custGeom>
                  <a:avLst/>
                  <a:gdLst>
                    <a:gd name="T0" fmla="*/ 82 w 24"/>
                    <a:gd name="T1" fmla="*/ 66 h 116"/>
                    <a:gd name="T2" fmla="*/ 82 w 24"/>
                    <a:gd name="T3" fmla="*/ 224 h 116"/>
                    <a:gd name="T4" fmla="*/ 128 w 24"/>
                    <a:gd name="T5" fmla="*/ 351 h 116"/>
                    <a:gd name="T6" fmla="*/ 55 w 24"/>
                    <a:gd name="T7" fmla="*/ 704 h 116"/>
                    <a:gd name="T8" fmla="*/ 87 w 24"/>
                    <a:gd name="T9" fmla="*/ 502 h 116"/>
                    <a:gd name="T10" fmla="*/ 87 w 24"/>
                    <a:gd name="T11" fmla="*/ 436 h 116"/>
                    <a:gd name="T12" fmla="*/ 25 w 24"/>
                    <a:gd name="T13" fmla="*/ 402 h 116"/>
                    <a:gd name="T14" fmla="*/ 43 w 24"/>
                    <a:gd name="T15" fmla="*/ 259 h 116"/>
                    <a:gd name="T16" fmla="*/ 68 w 24"/>
                    <a:gd name="T17" fmla="*/ 0 h 11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4" h="116">
                      <a:moveTo>
                        <a:pt x="13" y="11"/>
                      </a:moveTo>
                      <a:cubicBezTo>
                        <a:pt x="16" y="20"/>
                        <a:pt x="11" y="28"/>
                        <a:pt x="13" y="37"/>
                      </a:cubicBezTo>
                      <a:cubicBezTo>
                        <a:pt x="14" y="44"/>
                        <a:pt x="18" y="51"/>
                        <a:pt x="20" y="58"/>
                      </a:cubicBezTo>
                      <a:cubicBezTo>
                        <a:pt x="24" y="80"/>
                        <a:pt x="17" y="95"/>
                        <a:pt x="9" y="116"/>
                      </a:cubicBezTo>
                      <a:cubicBezTo>
                        <a:pt x="8" y="105"/>
                        <a:pt x="13" y="93"/>
                        <a:pt x="14" y="83"/>
                      </a:cubicBezTo>
                      <a:cubicBezTo>
                        <a:pt x="14" y="79"/>
                        <a:pt x="16" y="75"/>
                        <a:pt x="14" y="72"/>
                      </a:cubicBezTo>
                      <a:cubicBezTo>
                        <a:pt x="11" y="66"/>
                        <a:pt x="6" y="69"/>
                        <a:pt x="4" y="66"/>
                      </a:cubicBezTo>
                      <a:cubicBezTo>
                        <a:pt x="0" y="61"/>
                        <a:pt x="6" y="49"/>
                        <a:pt x="7" y="43"/>
                      </a:cubicBezTo>
                      <a:cubicBezTo>
                        <a:pt x="9" y="29"/>
                        <a:pt x="10" y="13"/>
                        <a:pt x="11" y="0"/>
                      </a:cubicBezTo>
                    </a:path>
                  </a:pathLst>
                </a:custGeom>
                <a:solidFill>
                  <a:srgbClr val="FCE2D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81" name="Freeform 32">
                  <a:extLst>
                    <a:ext uri="{FF2B5EF4-FFF2-40B4-BE49-F238E27FC236}">
                      <a16:creationId xmlns:a16="http://schemas.microsoft.com/office/drawing/2014/main" id="{8283A829-FF77-49EB-9114-E97D309102C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41" y="3923"/>
                  <a:ext cx="76" cy="85"/>
                </a:xfrm>
                <a:custGeom>
                  <a:avLst/>
                  <a:gdLst>
                    <a:gd name="T0" fmla="*/ 55 w 48"/>
                    <a:gd name="T1" fmla="*/ 332 h 54"/>
                    <a:gd name="T2" fmla="*/ 238 w 48"/>
                    <a:gd name="T3" fmla="*/ 238 h 54"/>
                    <a:gd name="T4" fmla="*/ 280 w 48"/>
                    <a:gd name="T5" fmla="*/ 0 h 54"/>
                    <a:gd name="T6" fmla="*/ 163 w 48"/>
                    <a:gd name="T7" fmla="*/ 168 h 54"/>
                    <a:gd name="T8" fmla="*/ 0 w 48"/>
                    <a:gd name="T9" fmla="*/ 307 h 5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48" h="54">
                      <a:moveTo>
                        <a:pt x="9" y="54"/>
                      </a:moveTo>
                      <a:cubicBezTo>
                        <a:pt x="22" y="53"/>
                        <a:pt x="30" y="49"/>
                        <a:pt x="38" y="39"/>
                      </a:cubicBezTo>
                      <a:cubicBezTo>
                        <a:pt x="48" y="26"/>
                        <a:pt x="45" y="15"/>
                        <a:pt x="45" y="0"/>
                      </a:cubicBezTo>
                      <a:cubicBezTo>
                        <a:pt x="38" y="9"/>
                        <a:pt x="42" y="28"/>
                        <a:pt x="26" y="27"/>
                      </a:cubicBezTo>
                      <a:cubicBezTo>
                        <a:pt x="27" y="43"/>
                        <a:pt x="14" y="47"/>
                        <a:pt x="0" y="50"/>
                      </a:cubicBezTo>
                    </a:path>
                  </a:pathLst>
                </a:custGeom>
                <a:solidFill>
                  <a:srgbClr val="FCE2D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82" name="Freeform 33">
                  <a:extLst>
                    <a:ext uri="{FF2B5EF4-FFF2-40B4-BE49-F238E27FC236}">
                      <a16:creationId xmlns:a16="http://schemas.microsoft.com/office/drawing/2014/main" id="{98454EBD-D79F-4287-952E-F927578E7C4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13" y="3896"/>
                  <a:ext cx="66" cy="107"/>
                </a:xfrm>
                <a:custGeom>
                  <a:avLst/>
                  <a:gdLst>
                    <a:gd name="T0" fmla="*/ 0 w 42"/>
                    <a:gd name="T1" fmla="*/ 13 h 68"/>
                    <a:gd name="T2" fmla="*/ 35 w 42"/>
                    <a:gd name="T3" fmla="*/ 183 h 68"/>
                    <a:gd name="T4" fmla="*/ 74 w 42"/>
                    <a:gd name="T5" fmla="*/ 312 h 68"/>
                    <a:gd name="T6" fmla="*/ 148 w 42"/>
                    <a:gd name="T7" fmla="*/ 406 h 68"/>
                    <a:gd name="T8" fmla="*/ 256 w 42"/>
                    <a:gd name="T9" fmla="*/ 386 h 68"/>
                    <a:gd name="T10" fmla="*/ 121 w 42"/>
                    <a:gd name="T11" fmla="*/ 223 h 68"/>
                    <a:gd name="T12" fmla="*/ 74 w 42"/>
                    <a:gd name="T13" fmla="*/ 121 h 68"/>
                    <a:gd name="T14" fmla="*/ 20 w 42"/>
                    <a:gd name="T15" fmla="*/ 0 h 68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42" h="68">
                      <a:moveTo>
                        <a:pt x="0" y="2"/>
                      </a:moveTo>
                      <a:cubicBezTo>
                        <a:pt x="7" y="9"/>
                        <a:pt x="6" y="21"/>
                        <a:pt x="6" y="30"/>
                      </a:cubicBezTo>
                      <a:cubicBezTo>
                        <a:pt x="6" y="40"/>
                        <a:pt x="8" y="42"/>
                        <a:pt x="12" y="51"/>
                      </a:cubicBezTo>
                      <a:cubicBezTo>
                        <a:pt x="15" y="59"/>
                        <a:pt x="13" y="63"/>
                        <a:pt x="24" y="66"/>
                      </a:cubicBezTo>
                      <a:cubicBezTo>
                        <a:pt x="29" y="67"/>
                        <a:pt x="39" y="68"/>
                        <a:pt x="42" y="63"/>
                      </a:cubicBezTo>
                      <a:cubicBezTo>
                        <a:pt x="21" y="65"/>
                        <a:pt x="18" y="52"/>
                        <a:pt x="20" y="36"/>
                      </a:cubicBezTo>
                      <a:cubicBezTo>
                        <a:pt x="14" y="34"/>
                        <a:pt x="14" y="25"/>
                        <a:pt x="12" y="20"/>
                      </a:cubicBezTo>
                      <a:cubicBezTo>
                        <a:pt x="10" y="14"/>
                        <a:pt x="1" y="7"/>
                        <a:pt x="3" y="0"/>
                      </a:cubicBezTo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83" name="Freeform 34">
                  <a:extLst>
                    <a:ext uri="{FF2B5EF4-FFF2-40B4-BE49-F238E27FC236}">
                      <a16:creationId xmlns:a16="http://schemas.microsoft.com/office/drawing/2014/main" id="{1AA26766-1F60-4457-9731-A1040330DF5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02" y="3199"/>
                  <a:ext cx="28" cy="448"/>
                </a:xfrm>
                <a:custGeom>
                  <a:avLst/>
                  <a:gdLst>
                    <a:gd name="T0" fmla="*/ 96 w 18"/>
                    <a:gd name="T1" fmla="*/ 1685 h 285"/>
                    <a:gd name="T2" fmla="*/ 30 w 18"/>
                    <a:gd name="T3" fmla="*/ 937 h 285"/>
                    <a:gd name="T4" fmla="*/ 95 w 18"/>
                    <a:gd name="T5" fmla="*/ 0 h 285"/>
                    <a:gd name="T6" fmla="*/ 95 w 18"/>
                    <a:gd name="T7" fmla="*/ 692 h 285"/>
                    <a:gd name="T8" fmla="*/ 96 w 18"/>
                    <a:gd name="T9" fmla="*/ 1685 h 28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8" h="285">
                      <a:moveTo>
                        <a:pt x="17" y="276"/>
                      </a:moveTo>
                      <a:cubicBezTo>
                        <a:pt x="16" y="285"/>
                        <a:pt x="10" y="209"/>
                        <a:pt x="5" y="153"/>
                      </a:cubicBezTo>
                      <a:cubicBezTo>
                        <a:pt x="0" y="97"/>
                        <a:pt x="7" y="38"/>
                        <a:pt x="16" y="0"/>
                      </a:cubicBezTo>
                      <a:cubicBezTo>
                        <a:pt x="15" y="13"/>
                        <a:pt x="14" y="87"/>
                        <a:pt x="16" y="113"/>
                      </a:cubicBezTo>
                      <a:cubicBezTo>
                        <a:pt x="18" y="139"/>
                        <a:pt x="18" y="267"/>
                        <a:pt x="17" y="276"/>
                      </a:cubicBezTo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84" name="Freeform 35">
                  <a:extLst>
                    <a:ext uri="{FF2B5EF4-FFF2-40B4-BE49-F238E27FC236}">
                      <a16:creationId xmlns:a16="http://schemas.microsoft.com/office/drawing/2014/main" id="{FCAA4528-D2EB-4E11-9570-C55838D0D59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634" y="3249"/>
                  <a:ext cx="63" cy="401"/>
                </a:xfrm>
                <a:custGeom>
                  <a:avLst/>
                  <a:gdLst>
                    <a:gd name="T0" fmla="*/ 0 w 40"/>
                    <a:gd name="T1" fmla="*/ 1560 h 255"/>
                    <a:gd name="T2" fmla="*/ 184 w 40"/>
                    <a:gd name="T3" fmla="*/ 808 h 255"/>
                    <a:gd name="T4" fmla="*/ 195 w 40"/>
                    <a:gd name="T5" fmla="*/ 0 h 255"/>
                    <a:gd name="T6" fmla="*/ 137 w 40"/>
                    <a:gd name="T7" fmla="*/ 794 h 255"/>
                    <a:gd name="T8" fmla="*/ 0 w 40"/>
                    <a:gd name="T9" fmla="*/ 1560 h 25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40" h="255">
                      <a:moveTo>
                        <a:pt x="0" y="255"/>
                      </a:moveTo>
                      <a:cubicBezTo>
                        <a:pt x="4" y="235"/>
                        <a:pt x="20" y="171"/>
                        <a:pt x="30" y="132"/>
                      </a:cubicBezTo>
                      <a:cubicBezTo>
                        <a:pt x="40" y="93"/>
                        <a:pt x="33" y="27"/>
                        <a:pt x="32" y="0"/>
                      </a:cubicBezTo>
                      <a:cubicBezTo>
                        <a:pt x="29" y="27"/>
                        <a:pt x="29" y="102"/>
                        <a:pt x="22" y="130"/>
                      </a:cubicBezTo>
                      <a:cubicBezTo>
                        <a:pt x="15" y="158"/>
                        <a:pt x="4" y="234"/>
                        <a:pt x="0" y="255"/>
                      </a:cubicBezTo>
                    </a:path>
                  </a:pathLst>
                </a:custGeom>
                <a:solidFill>
                  <a:srgbClr val="FCE2D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85" name="Freeform 36">
                  <a:extLst>
                    <a:ext uri="{FF2B5EF4-FFF2-40B4-BE49-F238E27FC236}">
                      <a16:creationId xmlns:a16="http://schemas.microsoft.com/office/drawing/2014/main" id="{BE696813-726E-4835-8CFF-AD067AFF57D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607" y="3921"/>
                  <a:ext cx="105" cy="83"/>
                </a:xfrm>
                <a:custGeom>
                  <a:avLst/>
                  <a:gdLst>
                    <a:gd name="T0" fmla="*/ 182 w 67"/>
                    <a:gd name="T1" fmla="*/ 296 h 53"/>
                    <a:gd name="T2" fmla="*/ 265 w 67"/>
                    <a:gd name="T3" fmla="*/ 243 h 53"/>
                    <a:gd name="T4" fmla="*/ 368 w 67"/>
                    <a:gd name="T5" fmla="*/ 191 h 53"/>
                    <a:gd name="T6" fmla="*/ 332 w 67"/>
                    <a:gd name="T7" fmla="*/ 0 h 53"/>
                    <a:gd name="T8" fmla="*/ 259 w 67"/>
                    <a:gd name="T9" fmla="*/ 138 h 53"/>
                    <a:gd name="T10" fmla="*/ 191 w 67"/>
                    <a:gd name="T11" fmla="*/ 138 h 53"/>
                    <a:gd name="T12" fmla="*/ 182 w 67"/>
                    <a:gd name="T13" fmla="*/ 199 h 53"/>
                    <a:gd name="T14" fmla="*/ 61 w 67"/>
                    <a:gd name="T15" fmla="*/ 211 h 53"/>
                    <a:gd name="T16" fmla="*/ 34 w 67"/>
                    <a:gd name="T17" fmla="*/ 277 h 5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67" h="53">
                      <a:moveTo>
                        <a:pt x="30" y="49"/>
                      </a:moveTo>
                      <a:cubicBezTo>
                        <a:pt x="38" y="53"/>
                        <a:pt x="38" y="43"/>
                        <a:pt x="44" y="40"/>
                      </a:cubicBezTo>
                      <a:cubicBezTo>
                        <a:pt x="49" y="37"/>
                        <a:pt x="57" y="40"/>
                        <a:pt x="61" y="32"/>
                      </a:cubicBezTo>
                      <a:cubicBezTo>
                        <a:pt x="67" y="22"/>
                        <a:pt x="61" y="9"/>
                        <a:pt x="55" y="0"/>
                      </a:cubicBezTo>
                      <a:cubicBezTo>
                        <a:pt x="54" y="15"/>
                        <a:pt x="61" y="22"/>
                        <a:pt x="43" y="23"/>
                      </a:cubicBezTo>
                      <a:cubicBezTo>
                        <a:pt x="41" y="23"/>
                        <a:pt x="34" y="21"/>
                        <a:pt x="32" y="23"/>
                      </a:cubicBezTo>
                      <a:cubicBezTo>
                        <a:pt x="28" y="26"/>
                        <a:pt x="31" y="31"/>
                        <a:pt x="30" y="33"/>
                      </a:cubicBezTo>
                      <a:cubicBezTo>
                        <a:pt x="25" y="39"/>
                        <a:pt x="17" y="33"/>
                        <a:pt x="10" y="35"/>
                      </a:cubicBezTo>
                      <a:cubicBezTo>
                        <a:pt x="0" y="37"/>
                        <a:pt x="5" y="47"/>
                        <a:pt x="6" y="46"/>
                      </a:cubicBezTo>
                    </a:path>
                  </a:pathLst>
                </a:custGeom>
                <a:solidFill>
                  <a:srgbClr val="FCE2D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86" name="Freeform 37">
                  <a:extLst>
                    <a:ext uri="{FF2B5EF4-FFF2-40B4-BE49-F238E27FC236}">
                      <a16:creationId xmlns:a16="http://schemas.microsoft.com/office/drawing/2014/main" id="{CE328793-356E-4472-A8F1-239EBACDA81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443" y="2159"/>
                  <a:ext cx="41" cy="22"/>
                </a:xfrm>
                <a:custGeom>
                  <a:avLst/>
                  <a:gdLst>
                    <a:gd name="T0" fmla="*/ 52 w 26"/>
                    <a:gd name="T1" fmla="*/ 0 h 14"/>
                    <a:gd name="T2" fmla="*/ 52 w 26"/>
                    <a:gd name="T3" fmla="*/ 74 h 14"/>
                    <a:gd name="T4" fmla="*/ 109 w 26"/>
                    <a:gd name="T5" fmla="*/ 31 h 14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6" h="14">
                      <a:moveTo>
                        <a:pt x="8" y="0"/>
                      </a:moveTo>
                      <a:cubicBezTo>
                        <a:pt x="0" y="1"/>
                        <a:pt x="0" y="9"/>
                        <a:pt x="8" y="12"/>
                      </a:cubicBezTo>
                      <a:cubicBezTo>
                        <a:pt x="14" y="14"/>
                        <a:pt x="26" y="6"/>
                        <a:pt x="18" y="5"/>
                      </a:cubicBezTo>
                    </a:path>
                  </a:pathLst>
                </a:custGeom>
                <a:solidFill>
                  <a:srgbClr val="FCE2D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87" name="Freeform 38">
                  <a:extLst>
                    <a:ext uri="{FF2B5EF4-FFF2-40B4-BE49-F238E27FC236}">
                      <a16:creationId xmlns:a16="http://schemas.microsoft.com/office/drawing/2014/main" id="{77F60513-FE0F-4660-A2F0-F69EF372E84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446" y="1258"/>
                  <a:ext cx="65" cy="64"/>
                </a:xfrm>
                <a:custGeom>
                  <a:avLst/>
                  <a:gdLst>
                    <a:gd name="T0" fmla="*/ 236 w 41"/>
                    <a:gd name="T1" fmla="*/ 0 h 41"/>
                    <a:gd name="T2" fmla="*/ 0 w 41"/>
                    <a:gd name="T3" fmla="*/ 222 h 41"/>
                    <a:gd name="T4" fmla="*/ 184 w 41"/>
                    <a:gd name="T5" fmla="*/ 170 h 41"/>
                    <a:gd name="T6" fmla="*/ 239 w 41"/>
                    <a:gd name="T7" fmla="*/ 19 h 41"/>
                    <a:gd name="T8" fmla="*/ 258 w 41"/>
                    <a:gd name="T9" fmla="*/ 12 h 4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41" h="41">
                      <a:moveTo>
                        <a:pt x="37" y="0"/>
                      </a:moveTo>
                      <a:cubicBezTo>
                        <a:pt x="27" y="13"/>
                        <a:pt x="22" y="39"/>
                        <a:pt x="0" y="37"/>
                      </a:cubicBezTo>
                      <a:cubicBezTo>
                        <a:pt x="13" y="38"/>
                        <a:pt x="19" y="41"/>
                        <a:pt x="29" y="29"/>
                      </a:cubicBezTo>
                      <a:cubicBezTo>
                        <a:pt x="34" y="22"/>
                        <a:pt x="41" y="12"/>
                        <a:pt x="38" y="3"/>
                      </a:cubicBezTo>
                      <a:cubicBezTo>
                        <a:pt x="39" y="3"/>
                        <a:pt x="40" y="2"/>
                        <a:pt x="41" y="2"/>
                      </a:cubicBezTo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88" name="Freeform 39">
                  <a:extLst>
                    <a:ext uri="{FF2B5EF4-FFF2-40B4-BE49-F238E27FC236}">
                      <a16:creationId xmlns:a16="http://schemas.microsoft.com/office/drawing/2014/main" id="{B286BE37-22EC-4F52-AC67-E24EB7F7419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497" y="2637"/>
                  <a:ext cx="38" cy="343"/>
                </a:xfrm>
                <a:custGeom>
                  <a:avLst/>
                  <a:gdLst>
                    <a:gd name="T0" fmla="*/ 0 w 24"/>
                    <a:gd name="T1" fmla="*/ 0 h 218"/>
                    <a:gd name="T2" fmla="*/ 138 w 24"/>
                    <a:gd name="T3" fmla="*/ 1337 h 218"/>
                    <a:gd name="T4" fmla="*/ 0 w 24"/>
                    <a:gd name="T5" fmla="*/ 0 h 218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4" h="218">
                      <a:moveTo>
                        <a:pt x="0" y="0"/>
                      </a:moveTo>
                      <a:cubicBezTo>
                        <a:pt x="0" y="41"/>
                        <a:pt x="11" y="145"/>
                        <a:pt x="22" y="218"/>
                      </a:cubicBezTo>
                      <a:cubicBezTo>
                        <a:pt x="24" y="174"/>
                        <a:pt x="14" y="39"/>
                        <a:pt x="0" y="0"/>
                      </a:cubicBezTo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89" name="Freeform 40">
                  <a:extLst>
                    <a:ext uri="{FF2B5EF4-FFF2-40B4-BE49-F238E27FC236}">
                      <a16:creationId xmlns:a16="http://schemas.microsoft.com/office/drawing/2014/main" id="{B5860914-B442-49CC-8473-75AE999BF9A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57" y="1525"/>
                  <a:ext cx="6" cy="169"/>
                </a:xfrm>
                <a:custGeom>
                  <a:avLst/>
                  <a:gdLst>
                    <a:gd name="T0" fmla="*/ 8 w 4"/>
                    <a:gd name="T1" fmla="*/ 646 h 108"/>
                    <a:gd name="T2" fmla="*/ 8 w 4"/>
                    <a:gd name="T3" fmla="*/ 638 h 108"/>
                    <a:gd name="T4" fmla="*/ 0 w 4"/>
                    <a:gd name="T5" fmla="*/ 0 h 108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4" h="108">
                      <a:moveTo>
                        <a:pt x="1" y="108"/>
                      </a:moveTo>
                      <a:cubicBezTo>
                        <a:pt x="1" y="107"/>
                        <a:pt x="1" y="107"/>
                        <a:pt x="1" y="107"/>
                      </a:cubicBezTo>
                      <a:cubicBezTo>
                        <a:pt x="3" y="71"/>
                        <a:pt x="4" y="7"/>
                        <a:pt x="0" y="0"/>
                      </a:cubicBezTo>
                    </a:path>
                  </a:pathLst>
                </a:custGeom>
                <a:noFill/>
                <a:ln w="6350" cap="rnd">
                  <a:solidFill>
                    <a:srgbClr val="343434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90" name="Freeform 41">
                  <a:extLst>
                    <a:ext uri="{FF2B5EF4-FFF2-40B4-BE49-F238E27FC236}">
                      <a16:creationId xmlns:a16="http://schemas.microsoft.com/office/drawing/2014/main" id="{94CE4431-61C1-4507-8B61-F5A3AF468E4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221" y="1556"/>
                  <a:ext cx="95" cy="85"/>
                </a:xfrm>
                <a:custGeom>
                  <a:avLst/>
                  <a:gdLst>
                    <a:gd name="T0" fmla="*/ 184 w 60"/>
                    <a:gd name="T1" fmla="*/ 8 h 54"/>
                    <a:gd name="T2" fmla="*/ 68 w 60"/>
                    <a:gd name="T3" fmla="*/ 190 h 54"/>
                    <a:gd name="T4" fmla="*/ 293 w 60"/>
                    <a:gd name="T5" fmla="*/ 31 h 54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60" h="54">
                      <a:moveTo>
                        <a:pt x="29" y="1"/>
                      </a:moveTo>
                      <a:cubicBezTo>
                        <a:pt x="14" y="0"/>
                        <a:pt x="0" y="17"/>
                        <a:pt x="11" y="31"/>
                      </a:cubicBezTo>
                      <a:cubicBezTo>
                        <a:pt x="27" y="54"/>
                        <a:pt x="60" y="28"/>
                        <a:pt x="47" y="5"/>
                      </a:cubicBezTo>
                    </a:path>
                  </a:pathLst>
                </a:custGeom>
                <a:solidFill>
                  <a:srgbClr val="FCE2D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91" name="Freeform 42">
                  <a:extLst>
                    <a:ext uri="{FF2B5EF4-FFF2-40B4-BE49-F238E27FC236}">
                      <a16:creationId xmlns:a16="http://schemas.microsoft.com/office/drawing/2014/main" id="{679CB94E-1189-4714-8BA4-72B6FE99FB9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236" y="1572"/>
                  <a:ext cx="3" cy="6"/>
                </a:xfrm>
                <a:custGeom>
                  <a:avLst/>
                  <a:gdLst>
                    <a:gd name="T0" fmla="*/ 0 w 2"/>
                    <a:gd name="T1" fmla="*/ 21 h 4"/>
                    <a:gd name="T2" fmla="*/ 12 w 2"/>
                    <a:gd name="T3" fmla="*/ 0 h 4"/>
                    <a:gd name="T4" fmla="*/ 0 60000 65536"/>
                    <a:gd name="T5" fmla="*/ 0 60000 65536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0" t="0" r="r" b="b"/>
                  <a:pathLst>
                    <a:path w="2" h="4">
                      <a:moveTo>
                        <a:pt x="0" y="4"/>
                      </a:moveTo>
                      <a:cubicBezTo>
                        <a:pt x="1" y="3"/>
                        <a:pt x="1" y="1"/>
                        <a:pt x="2" y="0"/>
                      </a:cubicBezTo>
                    </a:path>
                  </a:pathLst>
                </a:custGeom>
                <a:noFill/>
                <a:ln w="6350" cap="rnd">
                  <a:solidFill>
                    <a:srgbClr val="343434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92" name="Freeform 43">
                  <a:extLst>
                    <a:ext uri="{FF2B5EF4-FFF2-40B4-BE49-F238E27FC236}">
                      <a16:creationId xmlns:a16="http://schemas.microsoft.com/office/drawing/2014/main" id="{D611D96B-E9A9-4C10-A02D-D554579C26F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237" y="1558"/>
                  <a:ext cx="57" cy="59"/>
                </a:xfrm>
                <a:custGeom>
                  <a:avLst/>
                  <a:gdLst>
                    <a:gd name="T0" fmla="*/ 108 w 36"/>
                    <a:gd name="T1" fmla="*/ 0 h 38"/>
                    <a:gd name="T2" fmla="*/ 226 w 36"/>
                    <a:gd name="T3" fmla="*/ 113 h 38"/>
                    <a:gd name="T4" fmla="*/ 108 w 36"/>
                    <a:gd name="T5" fmla="*/ 222 h 38"/>
                    <a:gd name="T6" fmla="*/ 0 w 36"/>
                    <a:gd name="T7" fmla="*/ 157 h 38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36" h="38">
                      <a:moveTo>
                        <a:pt x="17" y="0"/>
                      </a:moveTo>
                      <a:cubicBezTo>
                        <a:pt x="28" y="0"/>
                        <a:pt x="36" y="8"/>
                        <a:pt x="36" y="19"/>
                      </a:cubicBezTo>
                      <a:cubicBezTo>
                        <a:pt x="36" y="29"/>
                        <a:pt x="28" y="38"/>
                        <a:pt x="17" y="38"/>
                      </a:cubicBezTo>
                      <a:cubicBezTo>
                        <a:pt x="10" y="38"/>
                        <a:pt x="3" y="33"/>
                        <a:pt x="0" y="27"/>
                      </a:cubicBezTo>
                    </a:path>
                  </a:pathLst>
                </a:custGeom>
                <a:noFill/>
                <a:ln w="6350" cap="rnd">
                  <a:solidFill>
                    <a:srgbClr val="343434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93" name="Oval 44">
                  <a:extLst>
                    <a:ext uri="{FF2B5EF4-FFF2-40B4-BE49-F238E27FC236}">
                      <a16:creationId xmlns:a16="http://schemas.microsoft.com/office/drawing/2014/main" id="{413BB209-5D94-4C94-829D-41197D2C350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256" y="1579"/>
                  <a:ext cx="17" cy="16"/>
                </a:xfrm>
                <a:prstGeom prst="ellipse">
                  <a:avLst/>
                </a:prstGeom>
                <a:noFill/>
                <a:ln w="6350" cap="rnd">
                  <a:solidFill>
                    <a:srgbClr val="343434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fr-FR" altLang="fr-FR"/>
                </a:p>
              </p:txBody>
            </p:sp>
            <p:sp>
              <p:nvSpPr>
                <p:cNvPr id="22094" name="Freeform 45">
                  <a:extLst>
                    <a:ext uri="{FF2B5EF4-FFF2-40B4-BE49-F238E27FC236}">
                      <a16:creationId xmlns:a16="http://schemas.microsoft.com/office/drawing/2014/main" id="{CFEA46F3-042E-4D77-B2FD-1FB3186BEA9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229" y="1288"/>
                  <a:ext cx="170" cy="20"/>
                </a:xfrm>
                <a:custGeom>
                  <a:avLst/>
                  <a:gdLst>
                    <a:gd name="T0" fmla="*/ 0 w 108"/>
                    <a:gd name="T1" fmla="*/ 74 h 13"/>
                    <a:gd name="T2" fmla="*/ 61 w 108"/>
                    <a:gd name="T3" fmla="*/ 66 h 13"/>
                    <a:gd name="T4" fmla="*/ 129 w 108"/>
                    <a:gd name="T5" fmla="*/ 62 h 13"/>
                    <a:gd name="T6" fmla="*/ 367 w 108"/>
                    <a:gd name="T7" fmla="*/ 43 h 13"/>
                    <a:gd name="T8" fmla="*/ 449 w 108"/>
                    <a:gd name="T9" fmla="*/ 40 h 13"/>
                    <a:gd name="T10" fmla="*/ 664 w 108"/>
                    <a:gd name="T11" fmla="*/ 0 h 13"/>
                    <a:gd name="T12" fmla="*/ 449 w 108"/>
                    <a:gd name="T13" fmla="*/ 28 h 13"/>
                    <a:gd name="T14" fmla="*/ 362 w 108"/>
                    <a:gd name="T15" fmla="*/ 34 h 13"/>
                    <a:gd name="T16" fmla="*/ 121 w 108"/>
                    <a:gd name="T17" fmla="*/ 52 h 13"/>
                    <a:gd name="T18" fmla="*/ 61 w 108"/>
                    <a:gd name="T19" fmla="*/ 54 h 13"/>
                    <a:gd name="T20" fmla="*/ 0 w 108"/>
                    <a:gd name="T21" fmla="*/ 74 h 13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108" h="13">
                      <a:moveTo>
                        <a:pt x="0" y="13"/>
                      </a:moveTo>
                      <a:cubicBezTo>
                        <a:pt x="10" y="12"/>
                        <a:pt x="10" y="12"/>
                        <a:pt x="10" y="12"/>
                      </a:cubicBezTo>
                      <a:cubicBezTo>
                        <a:pt x="15" y="12"/>
                        <a:pt x="20" y="11"/>
                        <a:pt x="21" y="11"/>
                      </a:cubicBezTo>
                      <a:cubicBezTo>
                        <a:pt x="34" y="9"/>
                        <a:pt x="48" y="9"/>
                        <a:pt x="60" y="8"/>
                      </a:cubicBezTo>
                      <a:cubicBezTo>
                        <a:pt x="73" y="7"/>
                        <a:pt x="73" y="7"/>
                        <a:pt x="73" y="7"/>
                      </a:cubicBezTo>
                      <a:cubicBezTo>
                        <a:pt x="85" y="6"/>
                        <a:pt x="100" y="2"/>
                        <a:pt x="108" y="0"/>
                      </a:cubicBezTo>
                      <a:cubicBezTo>
                        <a:pt x="100" y="2"/>
                        <a:pt x="85" y="4"/>
                        <a:pt x="73" y="5"/>
                      </a:cubicBezTo>
                      <a:cubicBezTo>
                        <a:pt x="59" y="6"/>
                        <a:pt x="59" y="6"/>
                        <a:pt x="59" y="6"/>
                      </a:cubicBezTo>
                      <a:cubicBezTo>
                        <a:pt x="48" y="7"/>
                        <a:pt x="34" y="7"/>
                        <a:pt x="20" y="9"/>
                      </a:cubicBezTo>
                      <a:cubicBezTo>
                        <a:pt x="20" y="9"/>
                        <a:pt x="15" y="10"/>
                        <a:pt x="10" y="10"/>
                      </a:cubicBezTo>
                      <a:cubicBezTo>
                        <a:pt x="9" y="10"/>
                        <a:pt x="0" y="13"/>
                        <a:pt x="0" y="13"/>
                      </a:cubicBezTo>
                    </a:path>
                  </a:pathLst>
                </a:custGeom>
                <a:solidFill>
                  <a:srgbClr val="8F8E8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95" name="Freeform 46">
                  <a:extLst>
                    <a:ext uri="{FF2B5EF4-FFF2-40B4-BE49-F238E27FC236}">
                      <a16:creationId xmlns:a16="http://schemas.microsoft.com/office/drawing/2014/main" id="{2B839EF4-5D29-4E67-9E82-F684CC3A04A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424" y="1226"/>
                  <a:ext cx="81" cy="77"/>
                </a:xfrm>
                <a:custGeom>
                  <a:avLst/>
                  <a:gdLst>
                    <a:gd name="T0" fmla="*/ 162 w 51"/>
                    <a:gd name="T1" fmla="*/ 286 h 49"/>
                    <a:gd name="T2" fmla="*/ 141 w 51"/>
                    <a:gd name="T3" fmla="*/ 286 h 49"/>
                    <a:gd name="T4" fmla="*/ 121 w 51"/>
                    <a:gd name="T5" fmla="*/ 286 h 49"/>
                    <a:gd name="T6" fmla="*/ 0 w 51"/>
                    <a:gd name="T7" fmla="*/ 135 h 49"/>
                    <a:gd name="T8" fmla="*/ 121 w 51"/>
                    <a:gd name="T9" fmla="*/ 299 h 49"/>
                    <a:gd name="T10" fmla="*/ 141 w 51"/>
                    <a:gd name="T11" fmla="*/ 299 h 49"/>
                    <a:gd name="T12" fmla="*/ 162 w 51"/>
                    <a:gd name="T13" fmla="*/ 299 h 49"/>
                    <a:gd name="T14" fmla="*/ 326 w 51"/>
                    <a:gd name="T15" fmla="*/ 0 h 49"/>
                    <a:gd name="T16" fmla="*/ 162 w 51"/>
                    <a:gd name="T17" fmla="*/ 286 h 49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51" h="49">
                      <a:moveTo>
                        <a:pt x="25" y="47"/>
                      </a:moveTo>
                      <a:cubicBezTo>
                        <a:pt x="22" y="47"/>
                        <a:pt x="22" y="47"/>
                        <a:pt x="22" y="47"/>
                      </a:cubicBezTo>
                      <a:cubicBezTo>
                        <a:pt x="19" y="47"/>
                        <a:pt x="19" y="47"/>
                        <a:pt x="19" y="47"/>
                      </a:cubicBezTo>
                      <a:cubicBezTo>
                        <a:pt x="15" y="47"/>
                        <a:pt x="6" y="37"/>
                        <a:pt x="0" y="22"/>
                      </a:cubicBezTo>
                      <a:cubicBezTo>
                        <a:pt x="3" y="28"/>
                        <a:pt x="11" y="48"/>
                        <a:pt x="19" y="49"/>
                      </a:cubicBezTo>
                      <a:cubicBezTo>
                        <a:pt x="22" y="49"/>
                        <a:pt x="22" y="49"/>
                        <a:pt x="22" y="49"/>
                      </a:cubicBezTo>
                      <a:cubicBezTo>
                        <a:pt x="25" y="49"/>
                        <a:pt x="25" y="49"/>
                        <a:pt x="25" y="49"/>
                      </a:cubicBezTo>
                      <a:cubicBezTo>
                        <a:pt x="36" y="48"/>
                        <a:pt x="47" y="19"/>
                        <a:pt x="51" y="0"/>
                      </a:cubicBezTo>
                      <a:cubicBezTo>
                        <a:pt x="47" y="20"/>
                        <a:pt x="33" y="46"/>
                        <a:pt x="25" y="47"/>
                      </a:cubicBezTo>
                    </a:path>
                  </a:pathLst>
                </a:custGeom>
                <a:solidFill>
                  <a:srgbClr val="FCE2D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96" name="Freeform 47">
                  <a:extLst>
                    <a:ext uri="{FF2B5EF4-FFF2-40B4-BE49-F238E27FC236}">
                      <a16:creationId xmlns:a16="http://schemas.microsoft.com/office/drawing/2014/main" id="{7A4F7AD6-6521-4AE9-A669-FB456ECD11A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439" y="2156"/>
                  <a:ext cx="45" cy="17"/>
                </a:xfrm>
                <a:custGeom>
                  <a:avLst/>
                  <a:gdLst>
                    <a:gd name="T0" fmla="*/ 0 w 29"/>
                    <a:gd name="T1" fmla="*/ 56 h 11"/>
                    <a:gd name="T2" fmla="*/ 82 w 29"/>
                    <a:gd name="T3" fmla="*/ 0 h 11"/>
                    <a:gd name="T4" fmla="*/ 169 w 29"/>
                    <a:gd name="T5" fmla="*/ 62 h 11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9" h="11">
                      <a:moveTo>
                        <a:pt x="0" y="10"/>
                      </a:moveTo>
                      <a:cubicBezTo>
                        <a:pt x="6" y="2"/>
                        <a:pt x="8" y="0"/>
                        <a:pt x="14" y="0"/>
                      </a:cubicBezTo>
                      <a:cubicBezTo>
                        <a:pt x="20" y="0"/>
                        <a:pt x="22" y="2"/>
                        <a:pt x="29" y="11"/>
                      </a:cubicBezTo>
                    </a:path>
                  </a:pathLst>
                </a:custGeom>
                <a:noFill/>
                <a:ln w="6350" cap="rnd">
                  <a:solidFill>
                    <a:srgbClr val="343434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97" name="Freeform 48">
                  <a:extLst>
                    <a:ext uri="{FF2B5EF4-FFF2-40B4-BE49-F238E27FC236}">
                      <a16:creationId xmlns:a16="http://schemas.microsoft.com/office/drawing/2014/main" id="{B2C87966-F97B-44F7-AA7C-B4F03FC4711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446" y="2165"/>
                  <a:ext cx="30" cy="14"/>
                </a:xfrm>
                <a:custGeom>
                  <a:avLst/>
                  <a:gdLst>
                    <a:gd name="T0" fmla="*/ 0 w 19"/>
                    <a:gd name="T1" fmla="*/ 0 h 9"/>
                    <a:gd name="T2" fmla="*/ 117 w 19"/>
                    <a:gd name="T3" fmla="*/ 0 h 9"/>
                    <a:gd name="T4" fmla="*/ 0 60000 65536"/>
                    <a:gd name="T5" fmla="*/ 0 60000 65536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0" t="0" r="r" b="b"/>
                  <a:pathLst>
                    <a:path w="19" h="9">
                      <a:moveTo>
                        <a:pt x="0" y="0"/>
                      </a:moveTo>
                      <a:cubicBezTo>
                        <a:pt x="2" y="9"/>
                        <a:pt x="16" y="9"/>
                        <a:pt x="19" y="0"/>
                      </a:cubicBezTo>
                    </a:path>
                  </a:pathLst>
                </a:custGeom>
                <a:noFill/>
                <a:ln w="6350" cap="rnd">
                  <a:solidFill>
                    <a:srgbClr val="343434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98" name="Freeform 49">
                  <a:extLst>
                    <a:ext uri="{FF2B5EF4-FFF2-40B4-BE49-F238E27FC236}">
                      <a16:creationId xmlns:a16="http://schemas.microsoft.com/office/drawing/2014/main" id="{1ECE6FCE-7CB3-4F95-8866-C11F378595E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50" y="894"/>
                  <a:ext cx="65" cy="22"/>
                </a:xfrm>
                <a:custGeom>
                  <a:avLst/>
                  <a:gdLst>
                    <a:gd name="T0" fmla="*/ 0 w 41"/>
                    <a:gd name="T1" fmla="*/ 86 h 14"/>
                    <a:gd name="T2" fmla="*/ 258 w 41"/>
                    <a:gd name="T3" fmla="*/ 20 h 14"/>
                    <a:gd name="T4" fmla="*/ 0 60000 65536"/>
                    <a:gd name="T5" fmla="*/ 0 60000 65536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0" t="0" r="r" b="b"/>
                  <a:pathLst>
                    <a:path w="41" h="14">
                      <a:moveTo>
                        <a:pt x="0" y="14"/>
                      </a:moveTo>
                      <a:cubicBezTo>
                        <a:pt x="7" y="1"/>
                        <a:pt x="30" y="0"/>
                        <a:pt x="41" y="3"/>
                      </a:cubicBezTo>
                    </a:path>
                  </a:pathLst>
                </a:custGeom>
                <a:noFill/>
                <a:ln w="20638" cap="rnd">
                  <a:solidFill>
                    <a:srgbClr val="343434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99" name="Freeform 50">
                  <a:extLst>
                    <a:ext uri="{FF2B5EF4-FFF2-40B4-BE49-F238E27FC236}">
                      <a16:creationId xmlns:a16="http://schemas.microsoft.com/office/drawing/2014/main" id="{BE42FD48-2104-453F-8102-8B24A3B8B86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61" y="916"/>
                  <a:ext cx="70" cy="25"/>
                </a:xfrm>
                <a:custGeom>
                  <a:avLst/>
                  <a:gdLst>
                    <a:gd name="T0" fmla="*/ 0 w 44"/>
                    <a:gd name="T1" fmla="*/ 61 h 16"/>
                    <a:gd name="T2" fmla="*/ 134 w 44"/>
                    <a:gd name="T3" fmla="*/ 8 h 16"/>
                    <a:gd name="T4" fmla="*/ 251 w 44"/>
                    <a:gd name="T5" fmla="*/ 48 h 16"/>
                    <a:gd name="T6" fmla="*/ 240 w 44"/>
                    <a:gd name="T7" fmla="*/ 73 h 16"/>
                    <a:gd name="T8" fmla="*/ 151 w 44"/>
                    <a:gd name="T9" fmla="*/ 83 h 16"/>
                    <a:gd name="T10" fmla="*/ 0 w 44"/>
                    <a:gd name="T11" fmla="*/ 61 h 1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44" h="16">
                      <a:moveTo>
                        <a:pt x="0" y="10"/>
                      </a:moveTo>
                      <a:cubicBezTo>
                        <a:pt x="5" y="7"/>
                        <a:pt x="10" y="1"/>
                        <a:pt x="21" y="1"/>
                      </a:cubicBezTo>
                      <a:cubicBezTo>
                        <a:pt x="32" y="0"/>
                        <a:pt x="36" y="7"/>
                        <a:pt x="39" y="8"/>
                      </a:cubicBezTo>
                      <a:cubicBezTo>
                        <a:pt x="44" y="9"/>
                        <a:pt x="41" y="12"/>
                        <a:pt x="38" y="12"/>
                      </a:cubicBezTo>
                      <a:cubicBezTo>
                        <a:pt x="36" y="13"/>
                        <a:pt x="28" y="13"/>
                        <a:pt x="24" y="14"/>
                      </a:cubicBezTo>
                      <a:cubicBezTo>
                        <a:pt x="20" y="16"/>
                        <a:pt x="8" y="16"/>
                        <a:pt x="0" y="10"/>
                      </a:cubicBezTo>
                      <a:close/>
                    </a:path>
                  </a:pathLst>
                </a:custGeom>
                <a:noFill/>
                <a:ln w="6350" cap="rnd">
                  <a:solidFill>
                    <a:srgbClr val="343434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100" name="Freeform 51">
                  <a:extLst>
                    <a:ext uri="{FF2B5EF4-FFF2-40B4-BE49-F238E27FC236}">
                      <a16:creationId xmlns:a16="http://schemas.microsoft.com/office/drawing/2014/main" id="{ADB90EC0-D08A-41CF-9B20-5452BE4D3CB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297" y="894"/>
                  <a:ext cx="16" cy="28"/>
                </a:xfrm>
                <a:custGeom>
                  <a:avLst/>
                  <a:gdLst>
                    <a:gd name="T0" fmla="*/ 67 w 10"/>
                    <a:gd name="T1" fmla="*/ 106 h 18"/>
                    <a:gd name="T2" fmla="*/ 0 w 10"/>
                    <a:gd name="T3" fmla="*/ 62 h 18"/>
                    <a:gd name="T4" fmla="*/ 0 60000 65536"/>
                    <a:gd name="T5" fmla="*/ 0 60000 65536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0" t="0" r="r" b="b"/>
                  <a:pathLst>
                    <a:path w="10" h="18">
                      <a:moveTo>
                        <a:pt x="10" y="18"/>
                      </a:moveTo>
                      <a:cubicBezTo>
                        <a:pt x="8" y="12"/>
                        <a:pt x="2" y="0"/>
                        <a:pt x="0" y="11"/>
                      </a:cubicBezTo>
                    </a:path>
                  </a:pathLst>
                </a:custGeom>
                <a:noFill/>
                <a:ln w="6350" cap="rnd">
                  <a:solidFill>
                    <a:srgbClr val="343434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101" name="Freeform 52">
                  <a:extLst>
                    <a:ext uri="{FF2B5EF4-FFF2-40B4-BE49-F238E27FC236}">
                      <a16:creationId xmlns:a16="http://schemas.microsoft.com/office/drawing/2014/main" id="{717D4EB2-0E28-4D86-BCDD-00842713231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17" y="952"/>
                  <a:ext cx="13" cy="33"/>
                </a:xfrm>
                <a:custGeom>
                  <a:avLst/>
                  <a:gdLst>
                    <a:gd name="T0" fmla="*/ 13 w 8"/>
                    <a:gd name="T1" fmla="*/ 0 h 21"/>
                    <a:gd name="T2" fmla="*/ 13 w 8"/>
                    <a:gd name="T3" fmla="*/ 66 h 21"/>
                    <a:gd name="T4" fmla="*/ 42 w 8"/>
                    <a:gd name="T5" fmla="*/ 129 h 21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8" h="21">
                      <a:moveTo>
                        <a:pt x="2" y="0"/>
                      </a:moveTo>
                      <a:cubicBezTo>
                        <a:pt x="0" y="2"/>
                        <a:pt x="1" y="5"/>
                        <a:pt x="2" y="11"/>
                      </a:cubicBezTo>
                      <a:cubicBezTo>
                        <a:pt x="4" y="17"/>
                        <a:pt x="8" y="14"/>
                        <a:pt x="6" y="21"/>
                      </a:cubicBezTo>
                    </a:path>
                  </a:pathLst>
                </a:custGeom>
                <a:noFill/>
                <a:ln w="6350" cap="rnd">
                  <a:solidFill>
                    <a:srgbClr val="343434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102" name="Freeform 53">
                  <a:extLst>
                    <a:ext uri="{FF2B5EF4-FFF2-40B4-BE49-F238E27FC236}">
                      <a16:creationId xmlns:a16="http://schemas.microsoft.com/office/drawing/2014/main" id="{8B5BE572-A28D-4793-9B7D-B23B3596E45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298" y="911"/>
                  <a:ext cx="8" cy="20"/>
                </a:xfrm>
                <a:custGeom>
                  <a:avLst/>
                  <a:gdLst>
                    <a:gd name="T0" fmla="*/ 34 w 5"/>
                    <a:gd name="T1" fmla="*/ 0 h 13"/>
                    <a:gd name="T2" fmla="*/ 8 w 5"/>
                    <a:gd name="T3" fmla="*/ 74 h 13"/>
                    <a:gd name="T4" fmla="*/ 0 60000 65536"/>
                    <a:gd name="T5" fmla="*/ 0 60000 65536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0" t="0" r="r" b="b"/>
                  <a:pathLst>
                    <a:path w="5" h="13">
                      <a:moveTo>
                        <a:pt x="5" y="0"/>
                      </a:moveTo>
                      <a:cubicBezTo>
                        <a:pt x="5" y="2"/>
                        <a:pt x="0" y="7"/>
                        <a:pt x="1" y="13"/>
                      </a:cubicBezTo>
                    </a:path>
                  </a:pathLst>
                </a:custGeom>
                <a:noFill/>
                <a:ln w="6350" cap="rnd">
                  <a:solidFill>
                    <a:srgbClr val="343434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103" name="Freeform 54">
                  <a:extLst>
                    <a:ext uri="{FF2B5EF4-FFF2-40B4-BE49-F238E27FC236}">
                      <a16:creationId xmlns:a16="http://schemas.microsoft.com/office/drawing/2014/main" id="{5C195534-C3DD-4205-A9FF-F6CB0D0100B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27" y="985"/>
                  <a:ext cx="9" cy="31"/>
                </a:xfrm>
                <a:custGeom>
                  <a:avLst/>
                  <a:gdLst>
                    <a:gd name="T0" fmla="*/ 0 w 6"/>
                    <a:gd name="T1" fmla="*/ 0 h 20"/>
                    <a:gd name="T2" fmla="*/ 32 w 6"/>
                    <a:gd name="T3" fmla="*/ 115 h 20"/>
                    <a:gd name="T4" fmla="*/ 0 60000 65536"/>
                    <a:gd name="T5" fmla="*/ 0 60000 65536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0" t="0" r="r" b="b"/>
                  <a:pathLst>
                    <a:path w="6" h="20">
                      <a:moveTo>
                        <a:pt x="0" y="0"/>
                      </a:moveTo>
                      <a:cubicBezTo>
                        <a:pt x="1" y="6"/>
                        <a:pt x="1" y="10"/>
                        <a:pt x="6" y="20"/>
                      </a:cubicBezTo>
                    </a:path>
                  </a:pathLst>
                </a:custGeom>
                <a:noFill/>
                <a:ln w="6350" cap="rnd">
                  <a:solidFill>
                    <a:srgbClr val="343434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104" name="Oval 55">
                  <a:extLst>
                    <a:ext uri="{FF2B5EF4-FFF2-40B4-BE49-F238E27FC236}">
                      <a16:creationId xmlns:a16="http://schemas.microsoft.com/office/drawing/2014/main" id="{F36CD47A-3AD1-4C34-9E6F-949D23249FC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90" y="923"/>
                  <a:ext cx="6" cy="7"/>
                </a:xfrm>
                <a:prstGeom prst="ellipse">
                  <a:avLst/>
                </a:prstGeom>
                <a:solidFill>
                  <a:srgbClr val="34343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fr-FR" altLang="fr-FR"/>
                </a:p>
              </p:txBody>
            </p:sp>
            <p:sp>
              <p:nvSpPr>
                <p:cNvPr id="22105" name="Oval 56">
                  <a:extLst>
                    <a:ext uri="{FF2B5EF4-FFF2-40B4-BE49-F238E27FC236}">
                      <a16:creationId xmlns:a16="http://schemas.microsoft.com/office/drawing/2014/main" id="{244ACBC1-1CB4-4AB6-BAF1-21630FF64F2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90" y="923"/>
                  <a:ext cx="6" cy="7"/>
                </a:xfrm>
                <a:prstGeom prst="ellipse">
                  <a:avLst/>
                </a:prstGeom>
                <a:noFill/>
                <a:ln w="6350" cap="rnd">
                  <a:solidFill>
                    <a:srgbClr val="343434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fr-FR" altLang="fr-FR"/>
                </a:p>
              </p:txBody>
            </p:sp>
            <p:sp>
              <p:nvSpPr>
                <p:cNvPr id="22106" name="Freeform 57">
                  <a:extLst>
                    <a:ext uri="{FF2B5EF4-FFF2-40B4-BE49-F238E27FC236}">
                      <a16:creationId xmlns:a16="http://schemas.microsoft.com/office/drawing/2014/main" id="{A639944C-D832-4029-9242-E181CE9C0D8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09" y="894"/>
                  <a:ext cx="67" cy="22"/>
                </a:xfrm>
                <a:custGeom>
                  <a:avLst/>
                  <a:gdLst>
                    <a:gd name="T0" fmla="*/ 273 w 42"/>
                    <a:gd name="T1" fmla="*/ 86 h 14"/>
                    <a:gd name="T2" fmla="*/ 0 w 42"/>
                    <a:gd name="T3" fmla="*/ 20 h 14"/>
                    <a:gd name="T4" fmla="*/ 0 60000 65536"/>
                    <a:gd name="T5" fmla="*/ 0 60000 65536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0" t="0" r="r" b="b"/>
                  <a:pathLst>
                    <a:path w="42" h="14">
                      <a:moveTo>
                        <a:pt x="42" y="14"/>
                      </a:moveTo>
                      <a:cubicBezTo>
                        <a:pt x="31" y="0"/>
                        <a:pt x="11" y="0"/>
                        <a:pt x="0" y="3"/>
                      </a:cubicBezTo>
                    </a:path>
                  </a:pathLst>
                </a:custGeom>
                <a:noFill/>
                <a:ln w="20638" cap="rnd">
                  <a:solidFill>
                    <a:srgbClr val="343434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107" name="Freeform 58">
                  <a:extLst>
                    <a:ext uri="{FF2B5EF4-FFF2-40B4-BE49-F238E27FC236}">
                      <a16:creationId xmlns:a16="http://schemas.microsoft.com/office/drawing/2014/main" id="{974BE58C-4886-4C72-8DFB-C0D43AACBD7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495" y="916"/>
                  <a:ext cx="68" cy="25"/>
                </a:xfrm>
                <a:custGeom>
                  <a:avLst/>
                  <a:gdLst>
                    <a:gd name="T0" fmla="*/ 270 w 43"/>
                    <a:gd name="T1" fmla="*/ 66 h 16"/>
                    <a:gd name="T2" fmla="*/ 142 w 43"/>
                    <a:gd name="T3" fmla="*/ 8 h 16"/>
                    <a:gd name="T4" fmla="*/ 22 w 43"/>
                    <a:gd name="T5" fmla="*/ 48 h 16"/>
                    <a:gd name="T6" fmla="*/ 33 w 43"/>
                    <a:gd name="T7" fmla="*/ 73 h 16"/>
                    <a:gd name="T8" fmla="*/ 128 w 43"/>
                    <a:gd name="T9" fmla="*/ 83 h 16"/>
                    <a:gd name="T10" fmla="*/ 270 w 43"/>
                    <a:gd name="T11" fmla="*/ 66 h 1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43" h="16">
                      <a:moveTo>
                        <a:pt x="43" y="11"/>
                      </a:moveTo>
                      <a:cubicBezTo>
                        <a:pt x="38" y="8"/>
                        <a:pt x="34" y="1"/>
                        <a:pt x="23" y="1"/>
                      </a:cubicBezTo>
                      <a:cubicBezTo>
                        <a:pt x="12" y="0"/>
                        <a:pt x="7" y="7"/>
                        <a:pt x="4" y="8"/>
                      </a:cubicBezTo>
                      <a:cubicBezTo>
                        <a:pt x="0" y="9"/>
                        <a:pt x="3" y="12"/>
                        <a:pt x="5" y="12"/>
                      </a:cubicBezTo>
                      <a:cubicBezTo>
                        <a:pt x="8" y="13"/>
                        <a:pt x="16" y="13"/>
                        <a:pt x="20" y="14"/>
                      </a:cubicBezTo>
                      <a:cubicBezTo>
                        <a:pt x="23" y="16"/>
                        <a:pt x="35" y="16"/>
                        <a:pt x="43" y="11"/>
                      </a:cubicBezTo>
                      <a:close/>
                    </a:path>
                  </a:pathLst>
                </a:custGeom>
                <a:noFill/>
                <a:ln w="6350" cap="rnd">
                  <a:solidFill>
                    <a:srgbClr val="343434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108" name="Freeform 59">
                  <a:extLst>
                    <a:ext uri="{FF2B5EF4-FFF2-40B4-BE49-F238E27FC236}">
                      <a16:creationId xmlns:a16="http://schemas.microsoft.com/office/drawing/2014/main" id="{F1B26AE7-E99A-436C-83D3-7AF653AEEB8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615" y="894"/>
                  <a:ext cx="14" cy="28"/>
                </a:xfrm>
                <a:custGeom>
                  <a:avLst/>
                  <a:gdLst>
                    <a:gd name="T0" fmla="*/ 0 w 9"/>
                    <a:gd name="T1" fmla="*/ 106 h 18"/>
                    <a:gd name="T2" fmla="*/ 53 w 9"/>
                    <a:gd name="T3" fmla="*/ 62 h 18"/>
                    <a:gd name="T4" fmla="*/ 0 60000 65536"/>
                    <a:gd name="T5" fmla="*/ 0 60000 65536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0" t="0" r="r" b="b"/>
                  <a:pathLst>
                    <a:path w="9" h="18">
                      <a:moveTo>
                        <a:pt x="0" y="18"/>
                      </a:moveTo>
                      <a:cubicBezTo>
                        <a:pt x="2" y="12"/>
                        <a:pt x="8" y="0"/>
                        <a:pt x="9" y="11"/>
                      </a:cubicBezTo>
                    </a:path>
                  </a:pathLst>
                </a:custGeom>
                <a:noFill/>
                <a:ln w="6350" cap="rnd">
                  <a:solidFill>
                    <a:srgbClr val="343434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109" name="Freeform 60">
                  <a:extLst>
                    <a:ext uri="{FF2B5EF4-FFF2-40B4-BE49-F238E27FC236}">
                      <a16:creationId xmlns:a16="http://schemas.microsoft.com/office/drawing/2014/main" id="{C8830935-0B6D-476C-A0B6-38B96C3A46E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96" y="952"/>
                  <a:ext cx="13" cy="33"/>
                </a:xfrm>
                <a:custGeom>
                  <a:avLst/>
                  <a:gdLst>
                    <a:gd name="T0" fmla="*/ 42 w 8"/>
                    <a:gd name="T1" fmla="*/ 0 h 21"/>
                    <a:gd name="T2" fmla="*/ 42 w 8"/>
                    <a:gd name="T3" fmla="*/ 66 h 21"/>
                    <a:gd name="T4" fmla="*/ 21 w 8"/>
                    <a:gd name="T5" fmla="*/ 129 h 21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8" h="21">
                      <a:moveTo>
                        <a:pt x="6" y="0"/>
                      </a:moveTo>
                      <a:cubicBezTo>
                        <a:pt x="8" y="2"/>
                        <a:pt x="8" y="5"/>
                        <a:pt x="6" y="11"/>
                      </a:cubicBezTo>
                      <a:cubicBezTo>
                        <a:pt x="5" y="17"/>
                        <a:pt x="0" y="14"/>
                        <a:pt x="3" y="21"/>
                      </a:cubicBezTo>
                    </a:path>
                  </a:pathLst>
                </a:custGeom>
                <a:noFill/>
                <a:ln w="6350" cap="rnd">
                  <a:solidFill>
                    <a:srgbClr val="343434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110" name="Freeform 61">
                  <a:extLst>
                    <a:ext uri="{FF2B5EF4-FFF2-40B4-BE49-F238E27FC236}">
                      <a16:creationId xmlns:a16="http://schemas.microsoft.com/office/drawing/2014/main" id="{1263A6A2-5D38-47BA-991B-2DFFF784B53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620" y="911"/>
                  <a:ext cx="7" cy="20"/>
                </a:xfrm>
                <a:custGeom>
                  <a:avLst/>
                  <a:gdLst>
                    <a:gd name="T0" fmla="*/ 1 w 5"/>
                    <a:gd name="T1" fmla="*/ 0 h 13"/>
                    <a:gd name="T2" fmla="*/ 20 w 5"/>
                    <a:gd name="T3" fmla="*/ 74 h 13"/>
                    <a:gd name="T4" fmla="*/ 0 60000 65536"/>
                    <a:gd name="T5" fmla="*/ 0 60000 65536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0" t="0" r="r" b="b"/>
                  <a:pathLst>
                    <a:path w="5" h="13">
                      <a:moveTo>
                        <a:pt x="1" y="0"/>
                      </a:moveTo>
                      <a:cubicBezTo>
                        <a:pt x="0" y="2"/>
                        <a:pt x="5" y="7"/>
                        <a:pt x="5" y="13"/>
                      </a:cubicBezTo>
                    </a:path>
                  </a:pathLst>
                </a:custGeom>
                <a:noFill/>
                <a:ln w="6350" cap="rnd">
                  <a:solidFill>
                    <a:srgbClr val="343434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111" name="Freeform 62">
                  <a:extLst>
                    <a:ext uri="{FF2B5EF4-FFF2-40B4-BE49-F238E27FC236}">
                      <a16:creationId xmlns:a16="http://schemas.microsoft.com/office/drawing/2014/main" id="{54F3CD5B-CA1F-4157-A5FA-311063C1BFC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91" y="982"/>
                  <a:ext cx="7" cy="36"/>
                </a:xfrm>
                <a:custGeom>
                  <a:avLst/>
                  <a:gdLst>
                    <a:gd name="T0" fmla="*/ 37 w 4"/>
                    <a:gd name="T1" fmla="*/ 0 h 23"/>
                    <a:gd name="T2" fmla="*/ 0 w 4"/>
                    <a:gd name="T3" fmla="*/ 138 h 23"/>
                    <a:gd name="T4" fmla="*/ 0 60000 65536"/>
                    <a:gd name="T5" fmla="*/ 0 60000 65536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0" t="0" r="r" b="b"/>
                  <a:pathLst>
                    <a:path w="4" h="23">
                      <a:moveTo>
                        <a:pt x="4" y="0"/>
                      </a:moveTo>
                      <a:cubicBezTo>
                        <a:pt x="2" y="8"/>
                        <a:pt x="3" y="11"/>
                        <a:pt x="0" y="23"/>
                      </a:cubicBezTo>
                    </a:path>
                  </a:pathLst>
                </a:custGeom>
                <a:noFill/>
                <a:ln w="6350" cap="rnd">
                  <a:solidFill>
                    <a:srgbClr val="343434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112" name="Oval 63">
                  <a:extLst>
                    <a:ext uri="{FF2B5EF4-FFF2-40B4-BE49-F238E27FC236}">
                      <a16:creationId xmlns:a16="http://schemas.microsoft.com/office/drawing/2014/main" id="{9023300D-EA82-4F9B-BC4F-FD576B7966B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28" y="923"/>
                  <a:ext cx="7" cy="7"/>
                </a:xfrm>
                <a:prstGeom prst="ellipse">
                  <a:avLst/>
                </a:prstGeom>
                <a:solidFill>
                  <a:srgbClr val="34343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fr-FR" altLang="fr-FR"/>
                </a:p>
              </p:txBody>
            </p:sp>
            <p:sp>
              <p:nvSpPr>
                <p:cNvPr id="22113" name="Oval 64">
                  <a:extLst>
                    <a:ext uri="{FF2B5EF4-FFF2-40B4-BE49-F238E27FC236}">
                      <a16:creationId xmlns:a16="http://schemas.microsoft.com/office/drawing/2014/main" id="{855E9AFA-9FAE-41EC-9112-B8C37A7C9CD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28" y="923"/>
                  <a:ext cx="7" cy="7"/>
                </a:xfrm>
                <a:prstGeom prst="ellipse">
                  <a:avLst/>
                </a:prstGeom>
                <a:noFill/>
                <a:ln w="6350" cap="rnd">
                  <a:solidFill>
                    <a:srgbClr val="343434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fr-FR" altLang="fr-FR"/>
                </a:p>
              </p:txBody>
            </p:sp>
            <p:sp>
              <p:nvSpPr>
                <p:cNvPr id="22114" name="Freeform 65">
                  <a:extLst>
                    <a:ext uri="{FF2B5EF4-FFF2-40B4-BE49-F238E27FC236}">
                      <a16:creationId xmlns:a16="http://schemas.microsoft.com/office/drawing/2014/main" id="{F5E45393-D2EA-4DE9-BF39-72526FBE482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38" y="3965"/>
                  <a:ext cx="39" cy="21"/>
                </a:xfrm>
                <a:custGeom>
                  <a:avLst/>
                  <a:gdLst>
                    <a:gd name="T0" fmla="*/ 0 w 25"/>
                    <a:gd name="T1" fmla="*/ 63 h 13"/>
                    <a:gd name="T2" fmla="*/ 117 w 25"/>
                    <a:gd name="T3" fmla="*/ 76 h 13"/>
                    <a:gd name="T4" fmla="*/ 136 w 25"/>
                    <a:gd name="T5" fmla="*/ 26 h 13"/>
                    <a:gd name="T6" fmla="*/ 34 w 25"/>
                    <a:gd name="T7" fmla="*/ 8 h 13"/>
                    <a:gd name="T8" fmla="*/ 0 w 25"/>
                    <a:gd name="T9" fmla="*/ 63 h 1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25" h="13">
                      <a:moveTo>
                        <a:pt x="0" y="9"/>
                      </a:moveTo>
                      <a:cubicBezTo>
                        <a:pt x="3" y="6"/>
                        <a:pt x="18" y="8"/>
                        <a:pt x="20" y="11"/>
                      </a:cubicBezTo>
                      <a:cubicBezTo>
                        <a:pt x="23" y="13"/>
                        <a:pt x="25" y="6"/>
                        <a:pt x="23" y="4"/>
                      </a:cubicBezTo>
                      <a:cubicBezTo>
                        <a:pt x="19" y="1"/>
                        <a:pt x="10" y="0"/>
                        <a:pt x="6" y="1"/>
                      </a:cubicBezTo>
                      <a:cubicBezTo>
                        <a:pt x="1" y="3"/>
                        <a:pt x="0" y="9"/>
                        <a:pt x="0" y="9"/>
                      </a:cubicBezTo>
                      <a:close/>
                    </a:path>
                  </a:pathLst>
                </a:custGeom>
                <a:noFill/>
                <a:ln w="3175" cap="rnd">
                  <a:solidFill>
                    <a:srgbClr val="343434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115" name="Freeform 66">
                  <a:extLst>
                    <a:ext uri="{FF2B5EF4-FFF2-40B4-BE49-F238E27FC236}">
                      <a16:creationId xmlns:a16="http://schemas.microsoft.com/office/drawing/2014/main" id="{8A39082B-5646-4F0A-BA50-84F013D6A51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21" y="3943"/>
                  <a:ext cx="29" cy="60"/>
                </a:xfrm>
                <a:custGeom>
                  <a:avLst/>
                  <a:gdLst>
                    <a:gd name="T0" fmla="*/ 102 w 19"/>
                    <a:gd name="T1" fmla="*/ 0 h 38"/>
                    <a:gd name="T2" fmla="*/ 27 w 19"/>
                    <a:gd name="T3" fmla="*/ 128 h 38"/>
                    <a:gd name="T4" fmla="*/ 18 w 19"/>
                    <a:gd name="T5" fmla="*/ 237 h 38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9" h="38">
                      <a:moveTo>
                        <a:pt x="19" y="0"/>
                      </a:moveTo>
                      <a:cubicBezTo>
                        <a:pt x="17" y="7"/>
                        <a:pt x="8" y="12"/>
                        <a:pt x="5" y="20"/>
                      </a:cubicBezTo>
                      <a:cubicBezTo>
                        <a:pt x="3" y="26"/>
                        <a:pt x="0" y="33"/>
                        <a:pt x="3" y="38"/>
                      </a:cubicBezTo>
                    </a:path>
                  </a:pathLst>
                </a:custGeom>
                <a:noFill/>
                <a:ln w="6350" cap="rnd">
                  <a:solidFill>
                    <a:srgbClr val="343434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116" name="Freeform 67">
                  <a:extLst>
                    <a:ext uri="{FF2B5EF4-FFF2-40B4-BE49-F238E27FC236}">
                      <a16:creationId xmlns:a16="http://schemas.microsoft.com/office/drawing/2014/main" id="{4FB5144D-1DBF-4D1E-8764-AC0F3967E7E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269" y="3932"/>
                  <a:ext cx="36" cy="71"/>
                </a:xfrm>
                <a:custGeom>
                  <a:avLst/>
                  <a:gdLst>
                    <a:gd name="T0" fmla="*/ 138 w 23"/>
                    <a:gd name="T1" fmla="*/ 0 h 45"/>
                    <a:gd name="T2" fmla="*/ 88 w 23"/>
                    <a:gd name="T3" fmla="*/ 74 h 45"/>
                    <a:gd name="T4" fmla="*/ 42 w 23"/>
                    <a:gd name="T5" fmla="*/ 169 h 45"/>
                    <a:gd name="T6" fmla="*/ 42 w 23"/>
                    <a:gd name="T7" fmla="*/ 279 h 45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23" h="45">
                      <a:moveTo>
                        <a:pt x="23" y="0"/>
                      </a:moveTo>
                      <a:cubicBezTo>
                        <a:pt x="17" y="4"/>
                        <a:pt x="17" y="5"/>
                        <a:pt x="15" y="12"/>
                      </a:cubicBezTo>
                      <a:cubicBezTo>
                        <a:pt x="13" y="19"/>
                        <a:pt x="10" y="23"/>
                        <a:pt x="7" y="27"/>
                      </a:cubicBezTo>
                      <a:cubicBezTo>
                        <a:pt x="5" y="30"/>
                        <a:pt x="0" y="39"/>
                        <a:pt x="7" y="45"/>
                      </a:cubicBezTo>
                    </a:path>
                  </a:pathLst>
                </a:custGeom>
                <a:noFill/>
                <a:ln w="6350" cap="rnd">
                  <a:solidFill>
                    <a:srgbClr val="343434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117" name="Freeform 68">
                  <a:extLst>
                    <a:ext uri="{FF2B5EF4-FFF2-40B4-BE49-F238E27FC236}">
                      <a16:creationId xmlns:a16="http://schemas.microsoft.com/office/drawing/2014/main" id="{5BBEEE43-D4C2-4BB7-8F88-7AF695CCDA9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237" y="3926"/>
                  <a:ext cx="43" cy="63"/>
                </a:xfrm>
                <a:custGeom>
                  <a:avLst/>
                  <a:gdLst>
                    <a:gd name="T0" fmla="*/ 172 w 27"/>
                    <a:gd name="T1" fmla="*/ 0 h 40"/>
                    <a:gd name="T2" fmla="*/ 73 w 27"/>
                    <a:gd name="T3" fmla="*/ 95 h 40"/>
                    <a:gd name="T4" fmla="*/ 21 w 27"/>
                    <a:gd name="T5" fmla="*/ 191 h 40"/>
                    <a:gd name="T6" fmla="*/ 8 w 27"/>
                    <a:gd name="T7" fmla="*/ 246 h 40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27" h="40">
                      <a:moveTo>
                        <a:pt x="27" y="0"/>
                      </a:moveTo>
                      <a:cubicBezTo>
                        <a:pt x="22" y="3"/>
                        <a:pt x="13" y="10"/>
                        <a:pt x="11" y="15"/>
                      </a:cubicBezTo>
                      <a:cubicBezTo>
                        <a:pt x="8" y="21"/>
                        <a:pt x="7" y="25"/>
                        <a:pt x="3" y="31"/>
                      </a:cubicBezTo>
                      <a:cubicBezTo>
                        <a:pt x="2" y="34"/>
                        <a:pt x="0" y="37"/>
                        <a:pt x="1" y="40"/>
                      </a:cubicBezTo>
                    </a:path>
                  </a:pathLst>
                </a:custGeom>
                <a:noFill/>
                <a:ln w="6350" cap="rnd">
                  <a:solidFill>
                    <a:srgbClr val="343434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118" name="Freeform 69">
                  <a:extLst>
                    <a:ext uri="{FF2B5EF4-FFF2-40B4-BE49-F238E27FC236}">
                      <a16:creationId xmlns:a16="http://schemas.microsoft.com/office/drawing/2014/main" id="{B66C24B6-1676-42D7-AC79-299A201001B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213" y="3918"/>
                  <a:ext cx="49" cy="55"/>
                </a:xfrm>
                <a:custGeom>
                  <a:avLst/>
                  <a:gdLst>
                    <a:gd name="T0" fmla="*/ 193 w 31"/>
                    <a:gd name="T1" fmla="*/ 0 h 35"/>
                    <a:gd name="T2" fmla="*/ 100 w 31"/>
                    <a:gd name="T3" fmla="*/ 66 h 35"/>
                    <a:gd name="T4" fmla="*/ 13 w 31"/>
                    <a:gd name="T5" fmla="*/ 170 h 35"/>
                    <a:gd name="T6" fmla="*/ 0 w 31"/>
                    <a:gd name="T7" fmla="*/ 212 h 35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31" h="35">
                      <a:moveTo>
                        <a:pt x="31" y="0"/>
                      </a:moveTo>
                      <a:cubicBezTo>
                        <a:pt x="25" y="2"/>
                        <a:pt x="19" y="7"/>
                        <a:pt x="16" y="11"/>
                      </a:cubicBezTo>
                      <a:cubicBezTo>
                        <a:pt x="12" y="16"/>
                        <a:pt x="4" y="19"/>
                        <a:pt x="2" y="28"/>
                      </a:cubicBezTo>
                      <a:cubicBezTo>
                        <a:pt x="1" y="31"/>
                        <a:pt x="0" y="33"/>
                        <a:pt x="0" y="35"/>
                      </a:cubicBezTo>
                    </a:path>
                  </a:pathLst>
                </a:custGeom>
                <a:noFill/>
                <a:ln w="6350" cap="rnd">
                  <a:solidFill>
                    <a:srgbClr val="343434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119" name="Freeform 70">
                  <a:extLst>
                    <a:ext uri="{FF2B5EF4-FFF2-40B4-BE49-F238E27FC236}">
                      <a16:creationId xmlns:a16="http://schemas.microsoft.com/office/drawing/2014/main" id="{430B2D42-9CC9-4C0C-B585-97352AF2680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287" y="3981"/>
                  <a:ext cx="27" cy="16"/>
                </a:xfrm>
                <a:custGeom>
                  <a:avLst/>
                  <a:gdLst>
                    <a:gd name="T0" fmla="*/ 8 w 17"/>
                    <a:gd name="T1" fmla="*/ 56 h 10"/>
                    <a:gd name="T2" fmla="*/ 95 w 17"/>
                    <a:gd name="T3" fmla="*/ 56 h 10"/>
                    <a:gd name="T4" fmla="*/ 56 w 17"/>
                    <a:gd name="T5" fmla="*/ 0 h 10"/>
                    <a:gd name="T6" fmla="*/ 8 w 17"/>
                    <a:gd name="T7" fmla="*/ 56 h 10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17" h="10">
                      <a:moveTo>
                        <a:pt x="1" y="9"/>
                      </a:moveTo>
                      <a:cubicBezTo>
                        <a:pt x="6" y="10"/>
                        <a:pt x="13" y="10"/>
                        <a:pt x="15" y="9"/>
                      </a:cubicBezTo>
                      <a:cubicBezTo>
                        <a:pt x="17" y="8"/>
                        <a:pt x="16" y="1"/>
                        <a:pt x="9" y="0"/>
                      </a:cubicBezTo>
                      <a:cubicBezTo>
                        <a:pt x="1" y="0"/>
                        <a:pt x="0" y="8"/>
                        <a:pt x="1" y="9"/>
                      </a:cubicBezTo>
                      <a:close/>
                    </a:path>
                  </a:pathLst>
                </a:custGeom>
                <a:noFill/>
                <a:ln w="3175" cap="rnd">
                  <a:solidFill>
                    <a:srgbClr val="343434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120" name="Freeform 71">
                  <a:extLst>
                    <a:ext uri="{FF2B5EF4-FFF2-40B4-BE49-F238E27FC236}">
                      <a16:creationId xmlns:a16="http://schemas.microsoft.com/office/drawing/2014/main" id="{1A2D3337-D484-4D7E-A437-2C3DAF3C0F2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243" y="3973"/>
                  <a:ext cx="26" cy="14"/>
                </a:xfrm>
                <a:custGeom>
                  <a:avLst/>
                  <a:gdLst>
                    <a:gd name="T0" fmla="*/ 8 w 16"/>
                    <a:gd name="T1" fmla="*/ 40 h 9"/>
                    <a:gd name="T2" fmla="*/ 98 w 16"/>
                    <a:gd name="T3" fmla="*/ 47 h 9"/>
                    <a:gd name="T4" fmla="*/ 42 w 16"/>
                    <a:gd name="T5" fmla="*/ 0 h 9"/>
                    <a:gd name="T6" fmla="*/ 8 w 16"/>
                    <a:gd name="T7" fmla="*/ 40 h 9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16" h="9">
                      <a:moveTo>
                        <a:pt x="1" y="7"/>
                      </a:moveTo>
                      <a:cubicBezTo>
                        <a:pt x="5" y="8"/>
                        <a:pt x="12" y="9"/>
                        <a:pt x="14" y="8"/>
                      </a:cubicBezTo>
                      <a:cubicBezTo>
                        <a:pt x="16" y="7"/>
                        <a:pt x="14" y="0"/>
                        <a:pt x="6" y="0"/>
                      </a:cubicBezTo>
                      <a:cubicBezTo>
                        <a:pt x="2" y="0"/>
                        <a:pt x="0" y="6"/>
                        <a:pt x="1" y="7"/>
                      </a:cubicBezTo>
                      <a:close/>
                    </a:path>
                  </a:pathLst>
                </a:custGeom>
                <a:noFill/>
                <a:ln w="3175" cap="rnd">
                  <a:solidFill>
                    <a:srgbClr val="343434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121" name="Freeform 72">
                  <a:extLst>
                    <a:ext uri="{FF2B5EF4-FFF2-40B4-BE49-F238E27FC236}">
                      <a16:creationId xmlns:a16="http://schemas.microsoft.com/office/drawing/2014/main" id="{8882018A-4172-42B9-AE84-7FE977138C8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217" y="3967"/>
                  <a:ext cx="23" cy="12"/>
                </a:xfrm>
                <a:custGeom>
                  <a:avLst/>
                  <a:gdLst>
                    <a:gd name="T0" fmla="*/ 8 w 15"/>
                    <a:gd name="T1" fmla="*/ 39 h 8"/>
                    <a:gd name="T2" fmla="*/ 75 w 15"/>
                    <a:gd name="T3" fmla="*/ 39 h 8"/>
                    <a:gd name="T4" fmla="*/ 40 w 15"/>
                    <a:gd name="T5" fmla="*/ 0 h 8"/>
                    <a:gd name="T6" fmla="*/ 8 w 15"/>
                    <a:gd name="T7" fmla="*/ 39 h 8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15" h="8">
                      <a:moveTo>
                        <a:pt x="1" y="7"/>
                      </a:moveTo>
                      <a:cubicBezTo>
                        <a:pt x="6" y="6"/>
                        <a:pt x="12" y="8"/>
                        <a:pt x="14" y="7"/>
                      </a:cubicBezTo>
                      <a:cubicBezTo>
                        <a:pt x="15" y="6"/>
                        <a:pt x="14" y="0"/>
                        <a:pt x="7" y="0"/>
                      </a:cubicBezTo>
                      <a:cubicBezTo>
                        <a:pt x="2" y="0"/>
                        <a:pt x="0" y="6"/>
                        <a:pt x="1" y="7"/>
                      </a:cubicBezTo>
                      <a:close/>
                    </a:path>
                  </a:pathLst>
                </a:custGeom>
                <a:noFill/>
                <a:ln w="3175" cap="rnd">
                  <a:solidFill>
                    <a:srgbClr val="343434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122" name="Freeform 73">
                  <a:extLst>
                    <a:ext uri="{FF2B5EF4-FFF2-40B4-BE49-F238E27FC236}">
                      <a16:creationId xmlns:a16="http://schemas.microsoft.com/office/drawing/2014/main" id="{39768FAD-AD90-4B81-B34B-76CE70AB96F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402" y="3975"/>
                  <a:ext cx="8" cy="20"/>
                </a:xfrm>
                <a:custGeom>
                  <a:avLst/>
                  <a:gdLst>
                    <a:gd name="T0" fmla="*/ 8 w 5"/>
                    <a:gd name="T1" fmla="*/ 0 h 13"/>
                    <a:gd name="T2" fmla="*/ 0 w 5"/>
                    <a:gd name="T3" fmla="*/ 74 h 13"/>
                    <a:gd name="T4" fmla="*/ 0 60000 65536"/>
                    <a:gd name="T5" fmla="*/ 0 60000 65536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0" t="0" r="r" b="b"/>
                  <a:pathLst>
                    <a:path w="5" h="13">
                      <a:moveTo>
                        <a:pt x="1" y="0"/>
                      </a:moveTo>
                      <a:cubicBezTo>
                        <a:pt x="3" y="5"/>
                        <a:pt x="5" y="7"/>
                        <a:pt x="0" y="13"/>
                      </a:cubicBezTo>
                    </a:path>
                  </a:pathLst>
                </a:custGeom>
                <a:noFill/>
                <a:ln w="6350" cap="rnd">
                  <a:solidFill>
                    <a:srgbClr val="343434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123" name="Freeform 74">
                  <a:extLst>
                    <a:ext uri="{FF2B5EF4-FFF2-40B4-BE49-F238E27FC236}">
                      <a16:creationId xmlns:a16="http://schemas.microsoft.com/office/drawing/2014/main" id="{C0AA334C-19E8-4D9F-8810-8623D30F274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420" y="3796"/>
                  <a:ext cx="4" cy="25"/>
                </a:xfrm>
                <a:custGeom>
                  <a:avLst/>
                  <a:gdLst>
                    <a:gd name="T0" fmla="*/ 9 w 3"/>
                    <a:gd name="T1" fmla="*/ 0 h 16"/>
                    <a:gd name="T2" fmla="*/ 0 w 3"/>
                    <a:gd name="T3" fmla="*/ 95 h 16"/>
                    <a:gd name="T4" fmla="*/ 0 60000 65536"/>
                    <a:gd name="T5" fmla="*/ 0 60000 65536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0" t="0" r="r" b="b"/>
                  <a:pathLst>
                    <a:path w="3" h="16">
                      <a:moveTo>
                        <a:pt x="3" y="0"/>
                      </a:moveTo>
                      <a:cubicBezTo>
                        <a:pt x="3" y="4"/>
                        <a:pt x="0" y="16"/>
                        <a:pt x="0" y="16"/>
                      </a:cubicBezTo>
                    </a:path>
                  </a:pathLst>
                </a:custGeom>
                <a:noFill/>
                <a:ln w="6350" cap="rnd">
                  <a:solidFill>
                    <a:srgbClr val="343434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124" name="Freeform 75">
                  <a:extLst>
                    <a:ext uri="{FF2B5EF4-FFF2-40B4-BE49-F238E27FC236}">
                      <a16:creationId xmlns:a16="http://schemas.microsoft.com/office/drawing/2014/main" id="{F59194F9-A87F-4A13-A4D9-EC318EFE0F4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49" y="3965"/>
                  <a:ext cx="39" cy="21"/>
                </a:xfrm>
                <a:custGeom>
                  <a:avLst/>
                  <a:gdLst>
                    <a:gd name="T0" fmla="*/ 148 w 25"/>
                    <a:gd name="T1" fmla="*/ 63 h 13"/>
                    <a:gd name="T2" fmla="*/ 22 w 25"/>
                    <a:gd name="T3" fmla="*/ 76 h 13"/>
                    <a:gd name="T4" fmla="*/ 12 w 25"/>
                    <a:gd name="T5" fmla="*/ 26 h 13"/>
                    <a:gd name="T6" fmla="*/ 114 w 25"/>
                    <a:gd name="T7" fmla="*/ 8 h 13"/>
                    <a:gd name="T8" fmla="*/ 148 w 25"/>
                    <a:gd name="T9" fmla="*/ 63 h 1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25" h="13">
                      <a:moveTo>
                        <a:pt x="25" y="9"/>
                      </a:moveTo>
                      <a:cubicBezTo>
                        <a:pt x="21" y="6"/>
                        <a:pt x="7" y="8"/>
                        <a:pt x="4" y="11"/>
                      </a:cubicBezTo>
                      <a:cubicBezTo>
                        <a:pt x="2" y="13"/>
                        <a:pt x="0" y="6"/>
                        <a:pt x="2" y="4"/>
                      </a:cubicBezTo>
                      <a:cubicBezTo>
                        <a:pt x="6" y="1"/>
                        <a:pt x="14" y="0"/>
                        <a:pt x="19" y="1"/>
                      </a:cubicBezTo>
                      <a:cubicBezTo>
                        <a:pt x="23" y="3"/>
                        <a:pt x="25" y="9"/>
                        <a:pt x="25" y="9"/>
                      </a:cubicBezTo>
                      <a:close/>
                    </a:path>
                  </a:pathLst>
                </a:custGeom>
                <a:noFill/>
                <a:ln w="3175" cap="rnd">
                  <a:solidFill>
                    <a:srgbClr val="343434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125" name="Freeform 76">
                  <a:extLst>
                    <a:ext uri="{FF2B5EF4-FFF2-40B4-BE49-F238E27FC236}">
                      <a16:creationId xmlns:a16="http://schemas.microsoft.com/office/drawing/2014/main" id="{C2FD7D38-674B-4BA2-9B5C-96EC9CB3199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74" y="3943"/>
                  <a:ext cx="30" cy="58"/>
                </a:xfrm>
                <a:custGeom>
                  <a:avLst/>
                  <a:gdLst>
                    <a:gd name="T0" fmla="*/ 0 w 19"/>
                    <a:gd name="T1" fmla="*/ 0 h 37"/>
                    <a:gd name="T2" fmla="*/ 95 w 19"/>
                    <a:gd name="T3" fmla="*/ 121 h 37"/>
                    <a:gd name="T4" fmla="*/ 98 w 19"/>
                    <a:gd name="T5" fmla="*/ 224 h 37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9" h="37">
                      <a:moveTo>
                        <a:pt x="0" y="0"/>
                      </a:moveTo>
                      <a:cubicBezTo>
                        <a:pt x="3" y="7"/>
                        <a:pt x="12" y="12"/>
                        <a:pt x="15" y="20"/>
                      </a:cubicBezTo>
                      <a:cubicBezTo>
                        <a:pt x="17" y="26"/>
                        <a:pt x="19" y="33"/>
                        <a:pt x="16" y="37"/>
                      </a:cubicBezTo>
                    </a:path>
                  </a:pathLst>
                </a:custGeom>
                <a:noFill/>
                <a:ln w="6350" cap="rnd">
                  <a:solidFill>
                    <a:srgbClr val="343434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126" name="Freeform 77">
                  <a:extLst>
                    <a:ext uri="{FF2B5EF4-FFF2-40B4-BE49-F238E27FC236}">
                      <a16:creationId xmlns:a16="http://schemas.microsoft.com/office/drawing/2014/main" id="{2C90101F-60A9-4F5A-BDEB-8B628D9E9F4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621" y="3932"/>
                  <a:ext cx="35" cy="71"/>
                </a:xfrm>
                <a:custGeom>
                  <a:avLst/>
                  <a:gdLst>
                    <a:gd name="T0" fmla="*/ 0 w 22"/>
                    <a:gd name="T1" fmla="*/ 0 h 45"/>
                    <a:gd name="T2" fmla="*/ 53 w 22"/>
                    <a:gd name="T3" fmla="*/ 74 h 45"/>
                    <a:gd name="T4" fmla="*/ 95 w 22"/>
                    <a:gd name="T5" fmla="*/ 169 h 45"/>
                    <a:gd name="T6" fmla="*/ 95 w 22"/>
                    <a:gd name="T7" fmla="*/ 279 h 45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22" h="45">
                      <a:moveTo>
                        <a:pt x="0" y="0"/>
                      </a:moveTo>
                      <a:cubicBezTo>
                        <a:pt x="5" y="4"/>
                        <a:pt x="6" y="5"/>
                        <a:pt x="8" y="12"/>
                      </a:cubicBezTo>
                      <a:cubicBezTo>
                        <a:pt x="10" y="19"/>
                        <a:pt x="13" y="23"/>
                        <a:pt x="15" y="27"/>
                      </a:cubicBezTo>
                      <a:cubicBezTo>
                        <a:pt x="18" y="30"/>
                        <a:pt x="22" y="39"/>
                        <a:pt x="15" y="45"/>
                      </a:cubicBezTo>
                    </a:path>
                  </a:pathLst>
                </a:custGeom>
                <a:noFill/>
                <a:ln w="6350" cap="rnd">
                  <a:solidFill>
                    <a:srgbClr val="343434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127" name="Freeform 78">
                  <a:extLst>
                    <a:ext uri="{FF2B5EF4-FFF2-40B4-BE49-F238E27FC236}">
                      <a16:creationId xmlns:a16="http://schemas.microsoft.com/office/drawing/2014/main" id="{6217FC1F-23E7-41AA-A2DA-BD42D4B8B27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645" y="3926"/>
                  <a:ext cx="42" cy="63"/>
                </a:xfrm>
                <a:custGeom>
                  <a:avLst/>
                  <a:gdLst>
                    <a:gd name="T0" fmla="*/ 0 w 27"/>
                    <a:gd name="T1" fmla="*/ 0 h 40"/>
                    <a:gd name="T2" fmla="*/ 96 w 27"/>
                    <a:gd name="T3" fmla="*/ 95 h 40"/>
                    <a:gd name="T4" fmla="*/ 140 w 27"/>
                    <a:gd name="T5" fmla="*/ 191 h 40"/>
                    <a:gd name="T6" fmla="*/ 157 w 27"/>
                    <a:gd name="T7" fmla="*/ 246 h 40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27" h="40">
                      <a:moveTo>
                        <a:pt x="0" y="0"/>
                      </a:moveTo>
                      <a:cubicBezTo>
                        <a:pt x="6" y="3"/>
                        <a:pt x="14" y="10"/>
                        <a:pt x="17" y="15"/>
                      </a:cubicBezTo>
                      <a:cubicBezTo>
                        <a:pt x="19" y="21"/>
                        <a:pt x="21" y="25"/>
                        <a:pt x="24" y="31"/>
                      </a:cubicBezTo>
                      <a:cubicBezTo>
                        <a:pt x="26" y="34"/>
                        <a:pt x="27" y="37"/>
                        <a:pt x="27" y="40"/>
                      </a:cubicBezTo>
                    </a:path>
                  </a:pathLst>
                </a:custGeom>
                <a:noFill/>
                <a:ln w="6350" cap="rnd">
                  <a:solidFill>
                    <a:srgbClr val="343434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128" name="Freeform 79">
                  <a:extLst>
                    <a:ext uri="{FF2B5EF4-FFF2-40B4-BE49-F238E27FC236}">
                      <a16:creationId xmlns:a16="http://schemas.microsoft.com/office/drawing/2014/main" id="{FF76160F-FAE9-4C4B-B654-F89F95F1313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664" y="3918"/>
                  <a:ext cx="48" cy="55"/>
                </a:xfrm>
                <a:custGeom>
                  <a:avLst/>
                  <a:gdLst>
                    <a:gd name="T0" fmla="*/ 0 w 31"/>
                    <a:gd name="T1" fmla="*/ 0 h 35"/>
                    <a:gd name="T2" fmla="*/ 87 w 31"/>
                    <a:gd name="T3" fmla="*/ 66 h 35"/>
                    <a:gd name="T4" fmla="*/ 167 w 31"/>
                    <a:gd name="T5" fmla="*/ 170 h 35"/>
                    <a:gd name="T6" fmla="*/ 178 w 31"/>
                    <a:gd name="T7" fmla="*/ 212 h 35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31" h="35">
                      <a:moveTo>
                        <a:pt x="0" y="0"/>
                      </a:moveTo>
                      <a:cubicBezTo>
                        <a:pt x="6" y="2"/>
                        <a:pt x="11" y="7"/>
                        <a:pt x="15" y="11"/>
                      </a:cubicBezTo>
                      <a:cubicBezTo>
                        <a:pt x="19" y="16"/>
                        <a:pt x="26" y="19"/>
                        <a:pt x="29" y="28"/>
                      </a:cubicBezTo>
                      <a:cubicBezTo>
                        <a:pt x="30" y="31"/>
                        <a:pt x="30" y="33"/>
                        <a:pt x="31" y="35"/>
                      </a:cubicBezTo>
                    </a:path>
                  </a:pathLst>
                </a:custGeom>
                <a:noFill/>
                <a:ln w="6350" cap="rnd">
                  <a:solidFill>
                    <a:srgbClr val="343434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129" name="Freeform 80">
                  <a:extLst>
                    <a:ext uri="{FF2B5EF4-FFF2-40B4-BE49-F238E27FC236}">
                      <a16:creationId xmlns:a16="http://schemas.microsoft.com/office/drawing/2014/main" id="{3B703589-16C2-4BEA-A479-7FEE0094716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612" y="3981"/>
                  <a:ext cx="26" cy="16"/>
                </a:xfrm>
                <a:custGeom>
                  <a:avLst/>
                  <a:gdLst>
                    <a:gd name="T0" fmla="*/ 87 w 17"/>
                    <a:gd name="T1" fmla="*/ 56 h 10"/>
                    <a:gd name="T2" fmla="*/ 12 w 17"/>
                    <a:gd name="T3" fmla="*/ 56 h 10"/>
                    <a:gd name="T4" fmla="*/ 43 w 17"/>
                    <a:gd name="T5" fmla="*/ 0 h 10"/>
                    <a:gd name="T6" fmla="*/ 87 w 17"/>
                    <a:gd name="T7" fmla="*/ 56 h 10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17" h="10">
                      <a:moveTo>
                        <a:pt x="16" y="9"/>
                      </a:moveTo>
                      <a:cubicBezTo>
                        <a:pt x="11" y="10"/>
                        <a:pt x="3" y="10"/>
                        <a:pt x="2" y="9"/>
                      </a:cubicBezTo>
                      <a:cubicBezTo>
                        <a:pt x="0" y="8"/>
                        <a:pt x="1" y="1"/>
                        <a:pt x="8" y="0"/>
                      </a:cubicBezTo>
                      <a:cubicBezTo>
                        <a:pt x="16" y="0"/>
                        <a:pt x="17" y="8"/>
                        <a:pt x="16" y="9"/>
                      </a:cubicBezTo>
                      <a:close/>
                    </a:path>
                  </a:pathLst>
                </a:custGeom>
                <a:noFill/>
                <a:ln w="3175" cap="rnd">
                  <a:solidFill>
                    <a:srgbClr val="343434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130" name="Freeform 81">
                  <a:extLst>
                    <a:ext uri="{FF2B5EF4-FFF2-40B4-BE49-F238E27FC236}">
                      <a16:creationId xmlns:a16="http://schemas.microsoft.com/office/drawing/2014/main" id="{57E5C51E-4C5B-46CF-8E19-B87E387B328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657" y="3973"/>
                  <a:ext cx="26" cy="14"/>
                </a:xfrm>
                <a:custGeom>
                  <a:avLst/>
                  <a:gdLst>
                    <a:gd name="T0" fmla="*/ 102 w 16"/>
                    <a:gd name="T1" fmla="*/ 40 h 9"/>
                    <a:gd name="T2" fmla="*/ 13 w 16"/>
                    <a:gd name="T3" fmla="*/ 47 h 9"/>
                    <a:gd name="T4" fmla="*/ 63 w 16"/>
                    <a:gd name="T5" fmla="*/ 0 h 9"/>
                    <a:gd name="T6" fmla="*/ 102 w 16"/>
                    <a:gd name="T7" fmla="*/ 40 h 9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16" h="9">
                      <a:moveTo>
                        <a:pt x="15" y="7"/>
                      </a:moveTo>
                      <a:cubicBezTo>
                        <a:pt x="10" y="8"/>
                        <a:pt x="3" y="9"/>
                        <a:pt x="2" y="8"/>
                      </a:cubicBezTo>
                      <a:cubicBezTo>
                        <a:pt x="0" y="7"/>
                        <a:pt x="2" y="0"/>
                        <a:pt x="9" y="0"/>
                      </a:cubicBezTo>
                      <a:cubicBezTo>
                        <a:pt x="14" y="0"/>
                        <a:pt x="16" y="6"/>
                        <a:pt x="15" y="7"/>
                      </a:cubicBezTo>
                      <a:close/>
                    </a:path>
                  </a:pathLst>
                </a:custGeom>
                <a:noFill/>
                <a:ln w="3175" cap="rnd">
                  <a:solidFill>
                    <a:srgbClr val="343434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131" name="Freeform 82">
                  <a:extLst>
                    <a:ext uri="{FF2B5EF4-FFF2-40B4-BE49-F238E27FC236}">
                      <a16:creationId xmlns:a16="http://schemas.microsoft.com/office/drawing/2014/main" id="{D9E71D56-1A1F-464A-8B0A-9A27176A9F1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684" y="3967"/>
                  <a:ext cx="24" cy="12"/>
                </a:xfrm>
                <a:custGeom>
                  <a:avLst/>
                  <a:gdLst>
                    <a:gd name="T0" fmla="*/ 98 w 15"/>
                    <a:gd name="T1" fmla="*/ 39 h 8"/>
                    <a:gd name="T2" fmla="*/ 13 w 15"/>
                    <a:gd name="T3" fmla="*/ 39 h 8"/>
                    <a:gd name="T4" fmla="*/ 56 w 15"/>
                    <a:gd name="T5" fmla="*/ 0 h 8"/>
                    <a:gd name="T6" fmla="*/ 98 w 15"/>
                    <a:gd name="T7" fmla="*/ 39 h 8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15" h="8">
                      <a:moveTo>
                        <a:pt x="15" y="7"/>
                      </a:moveTo>
                      <a:cubicBezTo>
                        <a:pt x="10" y="6"/>
                        <a:pt x="3" y="8"/>
                        <a:pt x="2" y="7"/>
                      </a:cubicBezTo>
                      <a:cubicBezTo>
                        <a:pt x="0" y="6"/>
                        <a:pt x="2" y="0"/>
                        <a:pt x="9" y="0"/>
                      </a:cubicBezTo>
                      <a:cubicBezTo>
                        <a:pt x="14" y="0"/>
                        <a:pt x="15" y="6"/>
                        <a:pt x="15" y="7"/>
                      </a:cubicBezTo>
                      <a:close/>
                    </a:path>
                  </a:pathLst>
                </a:custGeom>
                <a:noFill/>
                <a:ln w="3175" cap="rnd">
                  <a:solidFill>
                    <a:srgbClr val="343434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132" name="Freeform 83">
                  <a:extLst>
                    <a:ext uri="{FF2B5EF4-FFF2-40B4-BE49-F238E27FC236}">
                      <a16:creationId xmlns:a16="http://schemas.microsoft.com/office/drawing/2014/main" id="{7E1A11D2-2BFC-4A88-8EBF-35DB8FFA7DA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14" y="3975"/>
                  <a:ext cx="8" cy="20"/>
                </a:xfrm>
                <a:custGeom>
                  <a:avLst/>
                  <a:gdLst>
                    <a:gd name="T0" fmla="*/ 34 w 5"/>
                    <a:gd name="T1" fmla="*/ 0 h 13"/>
                    <a:gd name="T2" fmla="*/ 34 w 5"/>
                    <a:gd name="T3" fmla="*/ 74 h 13"/>
                    <a:gd name="T4" fmla="*/ 0 60000 65536"/>
                    <a:gd name="T5" fmla="*/ 0 60000 65536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0" t="0" r="r" b="b"/>
                  <a:pathLst>
                    <a:path w="5" h="13">
                      <a:moveTo>
                        <a:pt x="5" y="0"/>
                      </a:moveTo>
                      <a:cubicBezTo>
                        <a:pt x="3" y="5"/>
                        <a:pt x="0" y="7"/>
                        <a:pt x="5" y="13"/>
                      </a:cubicBezTo>
                    </a:path>
                  </a:pathLst>
                </a:custGeom>
                <a:noFill/>
                <a:ln w="6350" cap="rnd">
                  <a:solidFill>
                    <a:srgbClr val="343434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133" name="Freeform 84">
                  <a:extLst>
                    <a:ext uri="{FF2B5EF4-FFF2-40B4-BE49-F238E27FC236}">
                      <a16:creationId xmlns:a16="http://schemas.microsoft.com/office/drawing/2014/main" id="{7E7FE4FD-8D32-433F-8FC0-E01DCC33510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02" y="3796"/>
                  <a:ext cx="3" cy="25"/>
                </a:xfrm>
                <a:custGeom>
                  <a:avLst/>
                  <a:gdLst>
                    <a:gd name="T0" fmla="*/ 0 w 2"/>
                    <a:gd name="T1" fmla="*/ 0 h 16"/>
                    <a:gd name="T2" fmla="*/ 12 w 2"/>
                    <a:gd name="T3" fmla="*/ 95 h 16"/>
                    <a:gd name="T4" fmla="*/ 0 60000 65536"/>
                    <a:gd name="T5" fmla="*/ 0 60000 65536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0" t="0" r="r" b="b"/>
                  <a:pathLst>
                    <a:path w="2" h="16">
                      <a:moveTo>
                        <a:pt x="0" y="0"/>
                      </a:moveTo>
                      <a:cubicBezTo>
                        <a:pt x="0" y="4"/>
                        <a:pt x="2" y="16"/>
                        <a:pt x="2" y="16"/>
                      </a:cubicBezTo>
                    </a:path>
                  </a:pathLst>
                </a:custGeom>
                <a:noFill/>
                <a:ln w="6350" cap="rnd">
                  <a:solidFill>
                    <a:srgbClr val="343434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134" name="Freeform 85">
                  <a:extLst>
                    <a:ext uri="{FF2B5EF4-FFF2-40B4-BE49-F238E27FC236}">
                      <a16:creationId xmlns:a16="http://schemas.microsoft.com/office/drawing/2014/main" id="{085665D4-9344-4F52-9BA3-6FC4F6FEEFC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47" y="1914"/>
                  <a:ext cx="59" cy="34"/>
                </a:xfrm>
                <a:custGeom>
                  <a:avLst/>
                  <a:gdLst>
                    <a:gd name="T0" fmla="*/ 116 w 38"/>
                    <a:gd name="T1" fmla="*/ 62 h 22"/>
                    <a:gd name="T2" fmla="*/ 22 w 38"/>
                    <a:gd name="T3" fmla="*/ 114 h 22"/>
                    <a:gd name="T4" fmla="*/ 0 w 38"/>
                    <a:gd name="T5" fmla="*/ 102 h 22"/>
                    <a:gd name="T6" fmla="*/ 22 w 38"/>
                    <a:gd name="T7" fmla="*/ 117 h 22"/>
                    <a:gd name="T8" fmla="*/ 116 w 38"/>
                    <a:gd name="T9" fmla="*/ 62 h 22"/>
                    <a:gd name="T10" fmla="*/ 222 w 38"/>
                    <a:gd name="T11" fmla="*/ 0 h 22"/>
                    <a:gd name="T12" fmla="*/ 116 w 38"/>
                    <a:gd name="T13" fmla="*/ 62 h 2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38" h="22">
                      <a:moveTo>
                        <a:pt x="20" y="11"/>
                      </a:moveTo>
                      <a:cubicBezTo>
                        <a:pt x="14" y="16"/>
                        <a:pt x="8" y="21"/>
                        <a:pt x="4" y="20"/>
                      </a:cubicBezTo>
                      <a:cubicBezTo>
                        <a:pt x="3" y="20"/>
                        <a:pt x="1" y="19"/>
                        <a:pt x="0" y="18"/>
                      </a:cubicBezTo>
                      <a:cubicBezTo>
                        <a:pt x="1" y="20"/>
                        <a:pt x="2" y="21"/>
                        <a:pt x="4" y="21"/>
                      </a:cubicBezTo>
                      <a:cubicBezTo>
                        <a:pt x="9" y="22"/>
                        <a:pt x="14" y="17"/>
                        <a:pt x="20" y="11"/>
                      </a:cubicBezTo>
                      <a:cubicBezTo>
                        <a:pt x="26" y="6"/>
                        <a:pt x="32" y="0"/>
                        <a:pt x="38" y="0"/>
                      </a:cubicBezTo>
                      <a:cubicBezTo>
                        <a:pt x="32" y="0"/>
                        <a:pt x="26" y="5"/>
                        <a:pt x="20" y="11"/>
                      </a:cubicBezTo>
                    </a:path>
                  </a:pathLst>
                </a:custGeom>
                <a:solidFill>
                  <a:srgbClr val="34343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135" name="Freeform 86">
                  <a:extLst>
                    <a:ext uri="{FF2B5EF4-FFF2-40B4-BE49-F238E27FC236}">
                      <a16:creationId xmlns:a16="http://schemas.microsoft.com/office/drawing/2014/main" id="{493A7F3E-3046-4889-A41F-730921416BD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63" y="1525"/>
                  <a:ext cx="6" cy="169"/>
                </a:xfrm>
                <a:custGeom>
                  <a:avLst/>
                  <a:gdLst>
                    <a:gd name="T0" fmla="*/ 18 w 4"/>
                    <a:gd name="T1" fmla="*/ 646 h 108"/>
                    <a:gd name="T2" fmla="*/ 18 w 4"/>
                    <a:gd name="T3" fmla="*/ 638 h 108"/>
                    <a:gd name="T4" fmla="*/ 21 w 4"/>
                    <a:gd name="T5" fmla="*/ 0 h 108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4" h="108">
                      <a:moveTo>
                        <a:pt x="3" y="108"/>
                      </a:moveTo>
                      <a:cubicBezTo>
                        <a:pt x="3" y="107"/>
                        <a:pt x="3" y="107"/>
                        <a:pt x="3" y="107"/>
                      </a:cubicBezTo>
                      <a:cubicBezTo>
                        <a:pt x="1" y="71"/>
                        <a:pt x="0" y="7"/>
                        <a:pt x="4" y="0"/>
                      </a:cubicBezTo>
                    </a:path>
                  </a:pathLst>
                </a:custGeom>
                <a:noFill/>
                <a:ln w="6350" cap="rnd">
                  <a:solidFill>
                    <a:srgbClr val="343434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136" name="Freeform 87">
                  <a:extLst>
                    <a:ext uri="{FF2B5EF4-FFF2-40B4-BE49-F238E27FC236}">
                      <a16:creationId xmlns:a16="http://schemas.microsoft.com/office/drawing/2014/main" id="{56537D45-CB73-4AFC-980E-866484AE317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642" y="1554"/>
                  <a:ext cx="69" cy="66"/>
                </a:xfrm>
                <a:custGeom>
                  <a:avLst/>
                  <a:gdLst>
                    <a:gd name="T0" fmla="*/ 77 w 44"/>
                    <a:gd name="T1" fmla="*/ 31 h 42"/>
                    <a:gd name="T2" fmla="*/ 163 w 44"/>
                    <a:gd name="T3" fmla="*/ 225 h 42"/>
                    <a:gd name="T4" fmla="*/ 256 w 44"/>
                    <a:gd name="T5" fmla="*/ 121 h 42"/>
                    <a:gd name="T6" fmla="*/ 147 w 44"/>
                    <a:gd name="T7" fmla="*/ 0 h 42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44" h="42">
                      <a:moveTo>
                        <a:pt x="13" y="5"/>
                      </a:moveTo>
                      <a:cubicBezTo>
                        <a:pt x="0" y="17"/>
                        <a:pt x="7" y="42"/>
                        <a:pt x="27" y="37"/>
                      </a:cubicBezTo>
                      <a:cubicBezTo>
                        <a:pt x="35" y="35"/>
                        <a:pt x="41" y="28"/>
                        <a:pt x="42" y="20"/>
                      </a:cubicBezTo>
                      <a:cubicBezTo>
                        <a:pt x="44" y="7"/>
                        <a:pt x="34" y="3"/>
                        <a:pt x="24" y="0"/>
                      </a:cubicBezTo>
                    </a:path>
                  </a:pathLst>
                </a:custGeom>
                <a:solidFill>
                  <a:srgbClr val="FCE2D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137" name="Freeform 88">
                  <a:extLst>
                    <a:ext uri="{FF2B5EF4-FFF2-40B4-BE49-F238E27FC236}">
                      <a16:creationId xmlns:a16="http://schemas.microsoft.com/office/drawing/2014/main" id="{A0BBFF5A-B73B-4A84-85EB-5D50050182F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06" y="1570"/>
                  <a:ext cx="3" cy="6"/>
                </a:xfrm>
                <a:custGeom>
                  <a:avLst/>
                  <a:gdLst>
                    <a:gd name="T0" fmla="*/ 12 w 2"/>
                    <a:gd name="T1" fmla="*/ 21 h 4"/>
                    <a:gd name="T2" fmla="*/ 0 w 2"/>
                    <a:gd name="T3" fmla="*/ 0 h 4"/>
                    <a:gd name="T4" fmla="*/ 0 60000 65536"/>
                    <a:gd name="T5" fmla="*/ 0 60000 65536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0" t="0" r="r" b="b"/>
                  <a:pathLst>
                    <a:path w="2" h="4">
                      <a:moveTo>
                        <a:pt x="2" y="4"/>
                      </a:moveTo>
                      <a:cubicBezTo>
                        <a:pt x="2" y="2"/>
                        <a:pt x="1" y="1"/>
                        <a:pt x="0" y="0"/>
                      </a:cubicBezTo>
                    </a:path>
                  </a:pathLst>
                </a:custGeom>
                <a:noFill/>
                <a:ln w="6350" cap="rnd">
                  <a:solidFill>
                    <a:srgbClr val="343434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138" name="Freeform 89">
                  <a:extLst>
                    <a:ext uri="{FF2B5EF4-FFF2-40B4-BE49-F238E27FC236}">
                      <a16:creationId xmlns:a16="http://schemas.microsoft.com/office/drawing/2014/main" id="{404130A2-263E-4E91-8063-2D9117B6499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646" y="1554"/>
                  <a:ext cx="62" cy="65"/>
                </a:xfrm>
                <a:custGeom>
                  <a:avLst/>
                  <a:gdLst>
                    <a:gd name="T0" fmla="*/ 132 w 39"/>
                    <a:gd name="T1" fmla="*/ 0 h 41"/>
                    <a:gd name="T2" fmla="*/ 0 w 39"/>
                    <a:gd name="T3" fmla="*/ 128 h 41"/>
                    <a:gd name="T4" fmla="*/ 132 w 39"/>
                    <a:gd name="T5" fmla="*/ 258 h 41"/>
                    <a:gd name="T6" fmla="*/ 250 w 39"/>
                    <a:gd name="T7" fmla="*/ 184 h 41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39" h="41">
                      <a:moveTo>
                        <a:pt x="21" y="0"/>
                      </a:moveTo>
                      <a:cubicBezTo>
                        <a:pt x="9" y="0"/>
                        <a:pt x="0" y="9"/>
                        <a:pt x="0" y="20"/>
                      </a:cubicBezTo>
                      <a:cubicBezTo>
                        <a:pt x="0" y="32"/>
                        <a:pt x="9" y="41"/>
                        <a:pt x="21" y="41"/>
                      </a:cubicBezTo>
                      <a:cubicBezTo>
                        <a:pt x="29" y="41"/>
                        <a:pt x="36" y="36"/>
                        <a:pt x="39" y="29"/>
                      </a:cubicBezTo>
                    </a:path>
                  </a:pathLst>
                </a:custGeom>
                <a:noFill/>
                <a:ln w="6350" cap="rnd">
                  <a:solidFill>
                    <a:srgbClr val="343434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139" name="Oval 90">
                  <a:extLst>
                    <a:ext uri="{FF2B5EF4-FFF2-40B4-BE49-F238E27FC236}">
                      <a16:creationId xmlns:a16="http://schemas.microsoft.com/office/drawing/2014/main" id="{0BEFB740-C8ED-40E7-9A1A-43728737AF5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70" y="1578"/>
                  <a:ext cx="17" cy="17"/>
                </a:xfrm>
                <a:prstGeom prst="ellipse">
                  <a:avLst/>
                </a:prstGeom>
                <a:noFill/>
                <a:ln w="6350" cap="rnd">
                  <a:solidFill>
                    <a:srgbClr val="343434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fr-FR" altLang="fr-FR"/>
                </a:p>
              </p:txBody>
            </p:sp>
            <p:sp>
              <p:nvSpPr>
                <p:cNvPr id="22140" name="Freeform 91">
                  <a:extLst>
                    <a:ext uri="{FF2B5EF4-FFF2-40B4-BE49-F238E27FC236}">
                      <a16:creationId xmlns:a16="http://schemas.microsoft.com/office/drawing/2014/main" id="{C15ED5E9-8EA1-4C81-93B5-E7F5D6EAA51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27" y="1288"/>
                  <a:ext cx="170" cy="20"/>
                </a:xfrm>
                <a:custGeom>
                  <a:avLst/>
                  <a:gdLst>
                    <a:gd name="T0" fmla="*/ 543 w 108"/>
                    <a:gd name="T1" fmla="*/ 52 h 13"/>
                    <a:gd name="T2" fmla="*/ 299 w 108"/>
                    <a:gd name="T3" fmla="*/ 34 h 13"/>
                    <a:gd name="T4" fmla="*/ 216 w 108"/>
                    <a:gd name="T5" fmla="*/ 28 h 13"/>
                    <a:gd name="T6" fmla="*/ 0 w 108"/>
                    <a:gd name="T7" fmla="*/ 0 h 13"/>
                    <a:gd name="T8" fmla="*/ 216 w 108"/>
                    <a:gd name="T9" fmla="*/ 40 h 13"/>
                    <a:gd name="T10" fmla="*/ 298 w 108"/>
                    <a:gd name="T11" fmla="*/ 43 h 13"/>
                    <a:gd name="T12" fmla="*/ 535 w 108"/>
                    <a:gd name="T13" fmla="*/ 62 h 13"/>
                    <a:gd name="T14" fmla="*/ 600 w 108"/>
                    <a:gd name="T15" fmla="*/ 66 h 13"/>
                    <a:gd name="T16" fmla="*/ 664 w 108"/>
                    <a:gd name="T17" fmla="*/ 74 h 13"/>
                    <a:gd name="T18" fmla="*/ 609 w 108"/>
                    <a:gd name="T19" fmla="*/ 54 h 13"/>
                    <a:gd name="T20" fmla="*/ 543 w 108"/>
                    <a:gd name="T21" fmla="*/ 52 h 13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108" h="13">
                      <a:moveTo>
                        <a:pt x="88" y="9"/>
                      </a:moveTo>
                      <a:cubicBezTo>
                        <a:pt x="74" y="7"/>
                        <a:pt x="60" y="7"/>
                        <a:pt x="49" y="6"/>
                      </a:cubicBezTo>
                      <a:cubicBezTo>
                        <a:pt x="35" y="5"/>
                        <a:pt x="35" y="5"/>
                        <a:pt x="35" y="5"/>
                      </a:cubicBezTo>
                      <a:cubicBezTo>
                        <a:pt x="23" y="5"/>
                        <a:pt x="8" y="2"/>
                        <a:pt x="0" y="0"/>
                      </a:cubicBezTo>
                      <a:cubicBezTo>
                        <a:pt x="8" y="2"/>
                        <a:pt x="23" y="6"/>
                        <a:pt x="35" y="7"/>
                      </a:cubicBezTo>
                      <a:cubicBezTo>
                        <a:pt x="48" y="8"/>
                        <a:pt x="48" y="8"/>
                        <a:pt x="48" y="8"/>
                      </a:cubicBezTo>
                      <a:cubicBezTo>
                        <a:pt x="60" y="9"/>
                        <a:pt x="74" y="9"/>
                        <a:pt x="87" y="11"/>
                      </a:cubicBezTo>
                      <a:cubicBezTo>
                        <a:pt x="92" y="11"/>
                        <a:pt x="98" y="12"/>
                        <a:pt x="98" y="12"/>
                      </a:cubicBezTo>
                      <a:cubicBezTo>
                        <a:pt x="98" y="12"/>
                        <a:pt x="108" y="13"/>
                        <a:pt x="108" y="13"/>
                      </a:cubicBezTo>
                      <a:cubicBezTo>
                        <a:pt x="99" y="10"/>
                        <a:pt x="99" y="10"/>
                        <a:pt x="99" y="10"/>
                      </a:cubicBezTo>
                      <a:cubicBezTo>
                        <a:pt x="98" y="10"/>
                        <a:pt x="92" y="9"/>
                        <a:pt x="88" y="9"/>
                      </a:cubicBezTo>
                    </a:path>
                  </a:pathLst>
                </a:custGeom>
                <a:solidFill>
                  <a:srgbClr val="8F8E8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141" name="Freeform 92">
                  <a:extLst>
                    <a:ext uri="{FF2B5EF4-FFF2-40B4-BE49-F238E27FC236}">
                      <a16:creationId xmlns:a16="http://schemas.microsoft.com/office/drawing/2014/main" id="{B87199A1-F921-496C-B778-0C20D133BF8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820" y="1914"/>
                  <a:ext cx="59" cy="34"/>
                </a:xfrm>
                <a:custGeom>
                  <a:avLst/>
                  <a:gdLst>
                    <a:gd name="T0" fmla="*/ 0 w 38"/>
                    <a:gd name="T1" fmla="*/ 0 h 22"/>
                    <a:gd name="T2" fmla="*/ 0 w 38"/>
                    <a:gd name="T3" fmla="*/ 0 h 22"/>
                    <a:gd name="T4" fmla="*/ 104 w 38"/>
                    <a:gd name="T5" fmla="*/ 62 h 22"/>
                    <a:gd name="T6" fmla="*/ 197 w 38"/>
                    <a:gd name="T7" fmla="*/ 117 h 22"/>
                    <a:gd name="T8" fmla="*/ 222 w 38"/>
                    <a:gd name="T9" fmla="*/ 102 h 22"/>
                    <a:gd name="T10" fmla="*/ 197 w 38"/>
                    <a:gd name="T11" fmla="*/ 114 h 22"/>
                    <a:gd name="T12" fmla="*/ 104 w 38"/>
                    <a:gd name="T13" fmla="*/ 62 h 22"/>
                    <a:gd name="T14" fmla="*/ 0 w 38"/>
                    <a:gd name="T15" fmla="*/ 0 h 22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38" h="22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5" y="0"/>
                        <a:pt x="12" y="6"/>
                        <a:pt x="18" y="11"/>
                      </a:cubicBezTo>
                      <a:cubicBezTo>
                        <a:pt x="24" y="17"/>
                        <a:pt x="29" y="22"/>
                        <a:pt x="34" y="21"/>
                      </a:cubicBezTo>
                      <a:cubicBezTo>
                        <a:pt x="36" y="21"/>
                        <a:pt x="37" y="20"/>
                        <a:pt x="38" y="18"/>
                      </a:cubicBezTo>
                      <a:cubicBezTo>
                        <a:pt x="37" y="19"/>
                        <a:pt x="35" y="20"/>
                        <a:pt x="34" y="20"/>
                      </a:cubicBezTo>
                      <a:cubicBezTo>
                        <a:pt x="30" y="21"/>
                        <a:pt x="24" y="16"/>
                        <a:pt x="18" y="11"/>
                      </a:cubicBezTo>
                      <a:cubicBezTo>
                        <a:pt x="12" y="5"/>
                        <a:pt x="6" y="0"/>
                        <a:pt x="0" y="0"/>
                      </a:cubicBezTo>
                    </a:path>
                  </a:pathLst>
                </a:custGeom>
                <a:solidFill>
                  <a:srgbClr val="34343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142" name="Freeform 93">
                  <a:extLst>
                    <a:ext uri="{FF2B5EF4-FFF2-40B4-BE49-F238E27FC236}">
                      <a16:creationId xmlns:a16="http://schemas.microsoft.com/office/drawing/2014/main" id="{F851AE00-EFDE-410C-825D-DB685B12E9E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63" y="898"/>
                  <a:ext cx="60" cy="32"/>
                </a:xfrm>
                <a:custGeom>
                  <a:avLst/>
                  <a:gdLst>
                    <a:gd name="T0" fmla="*/ 237 w 38"/>
                    <a:gd name="T1" fmla="*/ 98 h 20"/>
                    <a:gd name="T2" fmla="*/ 0 w 38"/>
                    <a:gd name="T3" fmla="*/ 131 h 20"/>
                    <a:gd name="T4" fmla="*/ 0 60000 65536"/>
                    <a:gd name="T5" fmla="*/ 0 60000 65536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0" t="0" r="r" b="b"/>
                  <a:pathLst>
                    <a:path w="38" h="20">
                      <a:moveTo>
                        <a:pt x="38" y="15"/>
                      </a:moveTo>
                      <a:cubicBezTo>
                        <a:pt x="21" y="0"/>
                        <a:pt x="11" y="11"/>
                        <a:pt x="0" y="20"/>
                      </a:cubicBezTo>
                    </a:path>
                  </a:pathLst>
                </a:custGeom>
                <a:noFill/>
                <a:ln w="3175" cap="rnd">
                  <a:solidFill>
                    <a:srgbClr val="343434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143" name="Freeform 94">
                  <a:extLst>
                    <a:ext uri="{FF2B5EF4-FFF2-40B4-BE49-F238E27FC236}">
                      <a16:creationId xmlns:a16="http://schemas.microsoft.com/office/drawing/2014/main" id="{881BCEC7-2D6D-4274-882D-608D77C4B30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00" y="900"/>
                  <a:ext cx="63" cy="31"/>
                </a:xfrm>
                <a:custGeom>
                  <a:avLst/>
                  <a:gdLst>
                    <a:gd name="T0" fmla="*/ 0 w 40"/>
                    <a:gd name="T1" fmla="*/ 82 h 20"/>
                    <a:gd name="T2" fmla="*/ 246 w 40"/>
                    <a:gd name="T3" fmla="*/ 115 h 20"/>
                    <a:gd name="T4" fmla="*/ 0 60000 65536"/>
                    <a:gd name="T5" fmla="*/ 0 60000 65536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0" t="0" r="r" b="b"/>
                  <a:pathLst>
                    <a:path w="40" h="20">
                      <a:moveTo>
                        <a:pt x="0" y="14"/>
                      </a:moveTo>
                      <a:cubicBezTo>
                        <a:pt x="17" y="0"/>
                        <a:pt x="29" y="10"/>
                        <a:pt x="40" y="20"/>
                      </a:cubicBezTo>
                    </a:path>
                  </a:pathLst>
                </a:custGeom>
                <a:noFill/>
                <a:ln w="3175" cap="rnd">
                  <a:solidFill>
                    <a:srgbClr val="343434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144" name="Freeform 95">
                  <a:extLst>
                    <a:ext uri="{FF2B5EF4-FFF2-40B4-BE49-F238E27FC236}">
                      <a16:creationId xmlns:a16="http://schemas.microsoft.com/office/drawing/2014/main" id="{279AC9AF-D5A9-4BAE-907C-1BCDA257AA8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292" y="884"/>
                  <a:ext cx="342" cy="278"/>
                </a:xfrm>
                <a:custGeom>
                  <a:avLst/>
                  <a:gdLst>
                    <a:gd name="T0" fmla="*/ 109 w 217"/>
                    <a:gd name="T1" fmla="*/ 243 h 177"/>
                    <a:gd name="T2" fmla="*/ 79 w 217"/>
                    <a:gd name="T3" fmla="*/ 108 h 177"/>
                    <a:gd name="T4" fmla="*/ 68 w 217"/>
                    <a:gd name="T5" fmla="*/ 55 h 177"/>
                    <a:gd name="T6" fmla="*/ 61 w 217"/>
                    <a:gd name="T7" fmla="*/ 31 h 177"/>
                    <a:gd name="T8" fmla="*/ 55 w 217"/>
                    <a:gd name="T9" fmla="*/ 31 h 177"/>
                    <a:gd name="T10" fmla="*/ 43 w 217"/>
                    <a:gd name="T11" fmla="*/ 13 h 177"/>
                    <a:gd name="T12" fmla="*/ 0 w 217"/>
                    <a:gd name="T13" fmla="*/ 61 h 177"/>
                    <a:gd name="T14" fmla="*/ 32 w 217"/>
                    <a:gd name="T15" fmla="*/ 182 h 177"/>
                    <a:gd name="T16" fmla="*/ 55 w 217"/>
                    <a:gd name="T17" fmla="*/ 311 h 177"/>
                    <a:gd name="T18" fmla="*/ 74 w 217"/>
                    <a:gd name="T19" fmla="*/ 394 h 177"/>
                    <a:gd name="T20" fmla="*/ 109 w 217"/>
                    <a:gd name="T21" fmla="*/ 457 h 177"/>
                    <a:gd name="T22" fmla="*/ 169 w 217"/>
                    <a:gd name="T23" fmla="*/ 501 h 177"/>
                    <a:gd name="T24" fmla="*/ 216 w 217"/>
                    <a:gd name="T25" fmla="*/ 727 h 177"/>
                    <a:gd name="T26" fmla="*/ 427 w 217"/>
                    <a:gd name="T27" fmla="*/ 950 h 177"/>
                    <a:gd name="T28" fmla="*/ 665 w 217"/>
                    <a:gd name="T29" fmla="*/ 1077 h 177"/>
                    <a:gd name="T30" fmla="*/ 900 w 217"/>
                    <a:gd name="T31" fmla="*/ 957 h 177"/>
                    <a:gd name="T32" fmla="*/ 1116 w 217"/>
                    <a:gd name="T33" fmla="*/ 727 h 177"/>
                    <a:gd name="T34" fmla="*/ 1169 w 217"/>
                    <a:gd name="T35" fmla="*/ 501 h 177"/>
                    <a:gd name="T36" fmla="*/ 1232 w 217"/>
                    <a:gd name="T37" fmla="*/ 457 h 177"/>
                    <a:gd name="T38" fmla="*/ 1264 w 217"/>
                    <a:gd name="T39" fmla="*/ 394 h 177"/>
                    <a:gd name="T40" fmla="*/ 1289 w 217"/>
                    <a:gd name="T41" fmla="*/ 311 h 177"/>
                    <a:gd name="T42" fmla="*/ 1316 w 217"/>
                    <a:gd name="T43" fmla="*/ 182 h 177"/>
                    <a:gd name="T44" fmla="*/ 1338 w 217"/>
                    <a:gd name="T45" fmla="*/ 61 h 177"/>
                    <a:gd name="T46" fmla="*/ 1319 w 217"/>
                    <a:gd name="T47" fmla="*/ 13 h 177"/>
                    <a:gd name="T48" fmla="*/ 1316 w 217"/>
                    <a:gd name="T49" fmla="*/ 13 h 177"/>
                    <a:gd name="T50" fmla="*/ 1303 w 217"/>
                    <a:gd name="T51" fmla="*/ 13 h 177"/>
                    <a:gd name="T52" fmla="*/ 1259 w 217"/>
                    <a:gd name="T53" fmla="*/ 148 h 177"/>
                    <a:gd name="T54" fmla="*/ 1245 w 217"/>
                    <a:gd name="T55" fmla="*/ 182 h 177"/>
                    <a:gd name="T56" fmla="*/ 1215 w 217"/>
                    <a:gd name="T57" fmla="*/ 264 h 177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</a:gdLst>
                  <a:ahLst/>
                  <a:cxnLst>
                    <a:cxn ang="T58">
                      <a:pos x="T0" y="T1"/>
                    </a:cxn>
                    <a:cxn ang="T59">
                      <a:pos x="T2" y="T3"/>
                    </a:cxn>
                    <a:cxn ang="T60">
                      <a:pos x="T4" y="T5"/>
                    </a:cxn>
                    <a:cxn ang="T61">
                      <a:pos x="T6" y="T7"/>
                    </a:cxn>
                    <a:cxn ang="T62">
                      <a:pos x="T8" y="T9"/>
                    </a:cxn>
                    <a:cxn ang="T63">
                      <a:pos x="T10" y="T11"/>
                    </a:cxn>
                    <a:cxn ang="T64">
                      <a:pos x="T12" y="T13"/>
                    </a:cxn>
                    <a:cxn ang="T65">
                      <a:pos x="T14" y="T15"/>
                    </a:cxn>
                    <a:cxn ang="T66">
                      <a:pos x="T16" y="T17"/>
                    </a:cxn>
                    <a:cxn ang="T67">
                      <a:pos x="T18" y="T19"/>
                    </a:cxn>
                    <a:cxn ang="T68">
                      <a:pos x="T20" y="T21"/>
                    </a:cxn>
                    <a:cxn ang="T69">
                      <a:pos x="T22" y="T23"/>
                    </a:cxn>
                    <a:cxn ang="T70">
                      <a:pos x="T24" y="T25"/>
                    </a:cxn>
                    <a:cxn ang="T71">
                      <a:pos x="T26" y="T27"/>
                    </a:cxn>
                    <a:cxn ang="T72">
                      <a:pos x="T28" y="T29"/>
                    </a:cxn>
                    <a:cxn ang="T73">
                      <a:pos x="T30" y="T31"/>
                    </a:cxn>
                    <a:cxn ang="T74">
                      <a:pos x="T32" y="T33"/>
                    </a:cxn>
                    <a:cxn ang="T75">
                      <a:pos x="T34" y="T35"/>
                    </a:cxn>
                    <a:cxn ang="T76">
                      <a:pos x="T36" y="T37"/>
                    </a:cxn>
                    <a:cxn ang="T77">
                      <a:pos x="T38" y="T39"/>
                    </a:cxn>
                    <a:cxn ang="T78">
                      <a:pos x="T40" y="T41"/>
                    </a:cxn>
                    <a:cxn ang="T79">
                      <a:pos x="T42" y="T43"/>
                    </a:cxn>
                    <a:cxn ang="T80">
                      <a:pos x="T44" y="T45"/>
                    </a:cxn>
                    <a:cxn ang="T81">
                      <a:pos x="T46" y="T47"/>
                    </a:cxn>
                    <a:cxn ang="T82">
                      <a:pos x="T48" y="T49"/>
                    </a:cxn>
                    <a:cxn ang="T83">
                      <a:pos x="T50" y="T51"/>
                    </a:cxn>
                    <a:cxn ang="T84">
                      <a:pos x="T52" y="T53"/>
                    </a:cxn>
                    <a:cxn ang="T85">
                      <a:pos x="T54" y="T55"/>
                    </a:cxn>
                    <a:cxn ang="T86">
                      <a:pos x="T56" y="T57"/>
                    </a:cxn>
                  </a:cxnLst>
                  <a:rect l="0" t="0" r="r" b="b"/>
                  <a:pathLst>
                    <a:path w="217" h="177">
                      <a:moveTo>
                        <a:pt x="18" y="40"/>
                      </a:moveTo>
                      <a:cubicBezTo>
                        <a:pt x="15" y="32"/>
                        <a:pt x="13" y="18"/>
                        <a:pt x="13" y="18"/>
                      </a:cubicBezTo>
                      <a:cubicBezTo>
                        <a:pt x="13" y="18"/>
                        <a:pt x="12" y="14"/>
                        <a:pt x="11" y="9"/>
                      </a:cubicBezTo>
                      <a:cubicBezTo>
                        <a:pt x="10" y="8"/>
                        <a:pt x="10" y="7"/>
                        <a:pt x="10" y="5"/>
                      </a:cubicBezTo>
                      <a:cubicBezTo>
                        <a:pt x="9" y="5"/>
                        <a:pt x="9" y="5"/>
                        <a:pt x="9" y="5"/>
                      </a:cubicBezTo>
                      <a:cubicBezTo>
                        <a:pt x="9" y="4"/>
                        <a:pt x="7" y="2"/>
                        <a:pt x="7" y="2"/>
                      </a:cubicBezTo>
                      <a:cubicBezTo>
                        <a:pt x="3" y="0"/>
                        <a:pt x="0" y="4"/>
                        <a:pt x="0" y="10"/>
                      </a:cubicBezTo>
                      <a:cubicBezTo>
                        <a:pt x="0" y="15"/>
                        <a:pt x="5" y="26"/>
                        <a:pt x="5" y="30"/>
                      </a:cubicBezTo>
                      <a:cubicBezTo>
                        <a:pt x="5" y="34"/>
                        <a:pt x="6" y="44"/>
                        <a:pt x="9" y="51"/>
                      </a:cubicBezTo>
                      <a:cubicBezTo>
                        <a:pt x="11" y="58"/>
                        <a:pt x="10" y="61"/>
                        <a:pt x="12" y="65"/>
                      </a:cubicBezTo>
                      <a:cubicBezTo>
                        <a:pt x="14" y="68"/>
                        <a:pt x="15" y="72"/>
                        <a:pt x="18" y="75"/>
                      </a:cubicBezTo>
                      <a:cubicBezTo>
                        <a:pt x="20" y="78"/>
                        <a:pt x="25" y="82"/>
                        <a:pt x="27" y="82"/>
                      </a:cubicBezTo>
                      <a:cubicBezTo>
                        <a:pt x="28" y="92"/>
                        <a:pt x="30" y="112"/>
                        <a:pt x="35" y="120"/>
                      </a:cubicBezTo>
                      <a:cubicBezTo>
                        <a:pt x="39" y="128"/>
                        <a:pt x="55" y="154"/>
                        <a:pt x="69" y="156"/>
                      </a:cubicBezTo>
                      <a:cubicBezTo>
                        <a:pt x="82" y="159"/>
                        <a:pt x="88" y="176"/>
                        <a:pt x="108" y="177"/>
                      </a:cubicBezTo>
                      <a:cubicBezTo>
                        <a:pt x="129" y="176"/>
                        <a:pt x="133" y="160"/>
                        <a:pt x="146" y="157"/>
                      </a:cubicBezTo>
                      <a:cubicBezTo>
                        <a:pt x="164" y="152"/>
                        <a:pt x="178" y="130"/>
                        <a:pt x="181" y="120"/>
                      </a:cubicBezTo>
                      <a:cubicBezTo>
                        <a:pt x="185" y="110"/>
                        <a:pt x="190" y="92"/>
                        <a:pt x="190" y="82"/>
                      </a:cubicBezTo>
                      <a:cubicBezTo>
                        <a:pt x="192" y="82"/>
                        <a:pt x="197" y="78"/>
                        <a:pt x="200" y="75"/>
                      </a:cubicBezTo>
                      <a:cubicBezTo>
                        <a:pt x="202" y="72"/>
                        <a:pt x="203" y="68"/>
                        <a:pt x="205" y="65"/>
                      </a:cubicBezTo>
                      <a:cubicBezTo>
                        <a:pt x="208" y="61"/>
                        <a:pt x="207" y="58"/>
                        <a:pt x="209" y="51"/>
                      </a:cubicBezTo>
                      <a:cubicBezTo>
                        <a:pt x="211" y="44"/>
                        <a:pt x="213" y="34"/>
                        <a:pt x="213" y="30"/>
                      </a:cubicBezTo>
                      <a:cubicBezTo>
                        <a:pt x="213" y="26"/>
                        <a:pt x="217" y="15"/>
                        <a:pt x="217" y="10"/>
                      </a:cubicBezTo>
                      <a:cubicBezTo>
                        <a:pt x="217" y="6"/>
                        <a:pt x="216" y="4"/>
                        <a:pt x="214" y="2"/>
                      </a:cubicBezTo>
                      <a:cubicBezTo>
                        <a:pt x="214" y="2"/>
                        <a:pt x="213" y="2"/>
                        <a:pt x="213" y="2"/>
                      </a:cubicBezTo>
                      <a:cubicBezTo>
                        <a:pt x="212" y="2"/>
                        <a:pt x="211" y="2"/>
                        <a:pt x="211" y="2"/>
                      </a:cubicBezTo>
                      <a:cubicBezTo>
                        <a:pt x="204" y="24"/>
                        <a:pt x="204" y="24"/>
                        <a:pt x="204" y="24"/>
                      </a:cubicBezTo>
                      <a:cubicBezTo>
                        <a:pt x="202" y="30"/>
                        <a:pt x="202" y="30"/>
                        <a:pt x="202" y="30"/>
                      </a:cubicBezTo>
                      <a:cubicBezTo>
                        <a:pt x="201" y="36"/>
                        <a:pt x="197" y="43"/>
                        <a:pt x="197" y="43"/>
                      </a:cubicBezTo>
                    </a:path>
                  </a:pathLst>
                </a:custGeom>
                <a:noFill/>
                <a:ln w="6350" cap="rnd">
                  <a:solidFill>
                    <a:srgbClr val="343434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145" name="Freeform 96">
                  <a:extLst>
                    <a:ext uri="{FF2B5EF4-FFF2-40B4-BE49-F238E27FC236}">
                      <a16:creationId xmlns:a16="http://schemas.microsoft.com/office/drawing/2014/main" id="{E85DE641-A735-4EC2-92DB-2171CED0A7F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32" y="1090"/>
                  <a:ext cx="447" cy="1226"/>
                </a:xfrm>
                <a:custGeom>
                  <a:avLst/>
                  <a:gdLst>
                    <a:gd name="T0" fmla="*/ 1665 w 284"/>
                    <a:gd name="T1" fmla="*/ 0 h 781"/>
                    <a:gd name="T2" fmla="*/ 1446 w 284"/>
                    <a:gd name="T3" fmla="*/ 502 h 781"/>
                    <a:gd name="T4" fmla="*/ 1014 w 284"/>
                    <a:gd name="T5" fmla="*/ 670 h 781"/>
                    <a:gd name="T6" fmla="*/ 387 w 284"/>
                    <a:gd name="T7" fmla="*/ 1237 h 781"/>
                    <a:gd name="T8" fmla="*/ 307 w 284"/>
                    <a:gd name="T9" fmla="*/ 1846 h 781"/>
                    <a:gd name="T10" fmla="*/ 203 w 284"/>
                    <a:gd name="T11" fmla="*/ 2730 h 781"/>
                    <a:gd name="T12" fmla="*/ 164 w 284"/>
                    <a:gd name="T13" fmla="*/ 3097 h 781"/>
                    <a:gd name="T14" fmla="*/ 61 w 284"/>
                    <a:gd name="T15" fmla="*/ 4168 h 781"/>
                    <a:gd name="T16" fmla="*/ 35 w 284"/>
                    <a:gd name="T17" fmla="*/ 4480 h 781"/>
                    <a:gd name="T18" fmla="*/ 13 w 284"/>
                    <a:gd name="T19" fmla="*/ 4676 h 781"/>
                    <a:gd name="T20" fmla="*/ 0 w 284"/>
                    <a:gd name="T21" fmla="*/ 4744 h 781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284" h="781">
                      <a:moveTo>
                        <a:pt x="271" y="0"/>
                      </a:moveTo>
                      <a:cubicBezTo>
                        <a:pt x="271" y="16"/>
                        <a:pt x="284" y="58"/>
                        <a:pt x="236" y="83"/>
                      </a:cubicBezTo>
                      <a:cubicBezTo>
                        <a:pt x="216" y="90"/>
                        <a:pt x="185" y="106"/>
                        <a:pt x="165" y="110"/>
                      </a:cubicBezTo>
                      <a:cubicBezTo>
                        <a:pt x="152" y="112"/>
                        <a:pt x="78" y="140"/>
                        <a:pt x="63" y="204"/>
                      </a:cubicBezTo>
                      <a:cubicBezTo>
                        <a:pt x="57" y="233"/>
                        <a:pt x="45" y="269"/>
                        <a:pt x="50" y="304"/>
                      </a:cubicBezTo>
                      <a:cubicBezTo>
                        <a:pt x="52" y="328"/>
                        <a:pt x="34" y="372"/>
                        <a:pt x="33" y="450"/>
                      </a:cubicBezTo>
                      <a:cubicBezTo>
                        <a:pt x="33" y="478"/>
                        <a:pt x="30" y="498"/>
                        <a:pt x="27" y="510"/>
                      </a:cubicBezTo>
                      <a:cubicBezTo>
                        <a:pt x="10" y="550"/>
                        <a:pt x="11" y="659"/>
                        <a:pt x="10" y="686"/>
                      </a:cubicBezTo>
                      <a:cubicBezTo>
                        <a:pt x="9" y="702"/>
                        <a:pt x="9" y="726"/>
                        <a:pt x="6" y="738"/>
                      </a:cubicBezTo>
                      <a:cubicBezTo>
                        <a:pt x="3" y="750"/>
                        <a:pt x="5" y="760"/>
                        <a:pt x="2" y="770"/>
                      </a:cubicBezTo>
                      <a:cubicBezTo>
                        <a:pt x="0" y="774"/>
                        <a:pt x="0" y="776"/>
                        <a:pt x="0" y="781"/>
                      </a:cubicBezTo>
                    </a:path>
                  </a:pathLst>
                </a:custGeom>
                <a:noFill/>
                <a:ln w="6350" cap="rnd">
                  <a:solidFill>
                    <a:srgbClr val="343434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146" name="Oval 97">
                  <a:extLst>
                    <a:ext uri="{FF2B5EF4-FFF2-40B4-BE49-F238E27FC236}">
                      <a16:creationId xmlns:a16="http://schemas.microsoft.com/office/drawing/2014/main" id="{8EBF024C-5622-4CE3-A658-BF02200F9D3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25" y="920"/>
                  <a:ext cx="6" cy="7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fr-FR" altLang="fr-FR"/>
                </a:p>
              </p:txBody>
            </p:sp>
            <p:sp>
              <p:nvSpPr>
                <p:cNvPr id="22147" name="Oval 98">
                  <a:extLst>
                    <a:ext uri="{FF2B5EF4-FFF2-40B4-BE49-F238E27FC236}">
                      <a16:creationId xmlns:a16="http://schemas.microsoft.com/office/drawing/2014/main" id="{08CDDA00-2CFA-4B62-B507-E6C1CCDFC17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87" y="920"/>
                  <a:ext cx="6" cy="7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fr-FR" altLang="fr-FR"/>
                </a:p>
              </p:txBody>
            </p:sp>
            <p:sp>
              <p:nvSpPr>
                <p:cNvPr id="22148" name="Freeform 99">
                  <a:extLst>
                    <a:ext uri="{FF2B5EF4-FFF2-40B4-BE49-F238E27FC236}">
                      <a16:creationId xmlns:a16="http://schemas.microsoft.com/office/drawing/2014/main" id="{607D3A50-A11C-45D0-8DAD-4B81C6A6308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445" y="2130"/>
                  <a:ext cx="44" cy="32"/>
                </a:xfrm>
                <a:custGeom>
                  <a:avLst/>
                  <a:gdLst>
                    <a:gd name="T0" fmla="*/ 0 w 28"/>
                    <a:gd name="T1" fmla="*/ 90 h 20"/>
                    <a:gd name="T2" fmla="*/ 135 w 28"/>
                    <a:gd name="T3" fmla="*/ 131 h 20"/>
                    <a:gd name="T4" fmla="*/ 0 w 28"/>
                    <a:gd name="T5" fmla="*/ 86 h 2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8" h="20">
                      <a:moveTo>
                        <a:pt x="0" y="14"/>
                      </a:moveTo>
                      <a:cubicBezTo>
                        <a:pt x="7" y="8"/>
                        <a:pt x="19" y="11"/>
                        <a:pt x="22" y="20"/>
                      </a:cubicBezTo>
                      <a:cubicBezTo>
                        <a:pt x="28" y="13"/>
                        <a:pt x="5" y="0"/>
                        <a:pt x="0" y="13"/>
                      </a:cubicBezTo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149" name="Freeform 100">
                  <a:extLst>
                    <a:ext uri="{FF2B5EF4-FFF2-40B4-BE49-F238E27FC236}">
                      <a16:creationId xmlns:a16="http://schemas.microsoft.com/office/drawing/2014/main" id="{3E727213-2CB5-495E-A778-A9988C848C4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47" y="1504"/>
                  <a:ext cx="35" cy="39"/>
                </a:xfrm>
                <a:custGeom>
                  <a:avLst/>
                  <a:gdLst>
                    <a:gd name="T0" fmla="*/ 0 w 22"/>
                    <a:gd name="T1" fmla="*/ 148 h 25"/>
                    <a:gd name="T2" fmla="*/ 0 w 22"/>
                    <a:gd name="T3" fmla="*/ 148 h 25"/>
                    <a:gd name="T4" fmla="*/ 142 w 22"/>
                    <a:gd name="T5" fmla="*/ 8 h 25"/>
                    <a:gd name="T6" fmla="*/ 129 w 22"/>
                    <a:gd name="T7" fmla="*/ 0 h 25"/>
                    <a:gd name="T8" fmla="*/ 0 w 22"/>
                    <a:gd name="T9" fmla="*/ 148 h 2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22" h="25">
                      <a:moveTo>
                        <a:pt x="0" y="25"/>
                      </a:moveTo>
                      <a:cubicBezTo>
                        <a:pt x="0" y="25"/>
                        <a:pt x="0" y="25"/>
                        <a:pt x="0" y="25"/>
                      </a:cubicBezTo>
                      <a:cubicBezTo>
                        <a:pt x="9" y="20"/>
                        <a:pt x="16" y="12"/>
                        <a:pt x="22" y="1"/>
                      </a:cubicBezTo>
                      <a:cubicBezTo>
                        <a:pt x="20" y="0"/>
                        <a:pt x="20" y="0"/>
                        <a:pt x="20" y="0"/>
                      </a:cubicBezTo>
                      <a:cubicBezTo>
                        <a:pt x="15" y="11"/>
                        <a:pt x="8" y="20"/>
                        <a:pt x="0" y="25"/>
                      </a:cubicBezTo>
                    </a:path>
                  </a:pathLst>
                </a:custGeom>
                <a:solidFill>
                  <a:srgbClr val="34343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150" name="Freeform 101">
                  <a:extLst>
                    <a:ext uri="{FF2B5EF4-FFF2-40B4-BE49-F238E27FC236}">
                      <a16:creationId xmlns:a16="http://schemas.microsoft.com/office/drawing/2014/main" id="{D096CFA9-B9C2-4639-BE05-8998D821BAC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44" y="1504"/>
                  <a:ext cx="33" cy="39"/>
                </a:xfrm>
                <a:custGeom>
                  <a:avLst/>
                  <a:gdLst>
                    <a:gd name="T0" fmla="*/ 0 w 21"/>
                    <a:gd name="T1" fmla="*/ 8 h 25"/>
                    <a:gd name="T2" fmla="*/ 129 w 21"/>
                    <a:gd name="T3" fmla="*/ 148 h 25"/>
                    <a:gd name="T4" fmla="*/ 13 w 21"/>
                    <a:gd name="T5" fmla="*/ 0 h 25"/>
                    <a:gd name="T6" fmla="*/ 0 w 21"/>
                    <a:gd name="T7" fmla="*/ 8 h 25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21" h="25">
                      <a:moveTo>
                        <a:pt x="0" y="1"/>
                      </a:moveTo>
                      <a:cubicBezTo>
                        <a:pt x="6" y="12"/>
                        <a:pt x="13" y="20"/>
                        <a:pt x="21" y="25"/>
                      </a:cubicBezTo>
                      <a:cubicBezTo>
                        <a:pt x="14" y="20"/>
                        <a:pt x="7" y="11"/>
                        <a:pt x="2" y="0"/>
                      </a:cubicBez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34343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151" name="Freeform 102">
                  <a:extLst>
                    <a:ext uri="{FF2B5EF4-FFF2-40B4-BE49-F238E27FC236}">
                      <a16:creationId xmlns:a16="http://schemas.microsoft.com/office/drawing/2014/main" id="{9A416942-9B01-4274-8D6C-BE381470CCB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420" y="1074"/>
                  <a:ext cx="89" cy="25"/>
                </a:xfrm>
                <a:custGeom>
                  <a:avLst/>
                  <a:gdLst>
                    <a:gd name="T0" fmla="*/ 0 w 57"/>
                    <a:gd name="T1" fmla="*/ 13 h 16"/>
                    <a:gd name="T2" fmla="*/ 47 w 57"/>
                    <a:gd name="T3" fmla="*/ 66 h 16"/>
                    <a:gd name="T4" fmla="*/ 136 w 57"/>
                    <a:gd name="T5" fmla="*/ 88 h 16"/>
                    <a:gd name="T6" fmla="*/ 264 w 57"/>
                    <a:gd name="T7" fmla="*/ 83 h 16"/>
                    <a:gd name="T8" fmla="*/ 320 w 57"/>
                    <a:gd name="T9" fmla="*/ 34 h 16"/>
                    <a:gd name="T10" fmla="*/ 339 w 57"/>
                    <a:gd name="T11" fmla="*/ 8 h 16"/>
                    <a:gd name="T12" fmla="*/ 251 w 57"/>
                    <a:gd name="T13" fmla="*/ 8 h 16"/>
                    <a:gd name="T14" fmla="*/ 209 w 57"/>
                    <a:gd name="T15" fmla="*/ 8 h 16"/>
                    <a:gd name="T16" fmla="*/ 169 w 57"/>
                    <a:gd name="T17" fmla="*/ 8 h 16"/>
                    <a:gd name="T18" fmla="*/ 108 w 57"/>
                    <a:gd name="T19" fmla="*/ 8 h 16"/>
                    <a:gd name="T20" fmla="*/ 8 w 57"/>
                    <a:gd name="T21" fmla="*/ 0 h 1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57" h="16">
                      <a:moveTo>
                        <a:pt x="0" y="2"/>
                      </a:moveTo>
                      <a:cubicBezTo>
                        <a:pt x="1" y="4"/>
                        <a:pt x="6" y="8"/>
                        <a:pt x="8" y="11"/>
                      </a:cubicBezTo>
                      <a:cubicBezTo>
                        <a:pt x="11" y="15"/>
                        <a:pt x="17" y="15"/>
                        <a:pt x="23" y="15"/>
                      </a:cubicBezTo>
                      <a:cubicBezTo>
                        <a:pt x="30" y="16"/>
                        <a:pt x="40" y="16"/>
                        <a:pt x="44" y="14"/>
                      </a:cubicBezTo>
                      <a:cubicBezTo>
                        <a:pt x="49" y="11"/>
                        <a:pt x="52" y="7"/>
                        <a:pt x="54" y="6"/>
                      </a:cubicBezTo>
                      <a:cubicBezTo>
                        <a:pt x="54" y="6"/>
                        <a:pt x="56" y="3"/>
                        <a:pt x="57" y="1"/>
                      </a:cubicBezTo>
                      <a:cubicBezTo>
                        <a:pt x="55" y="1"/>
                        <a:pt x="46" y="1"/>
                        <a:pt x="42" y="1"/>
                      </a:cubicBezTo>
                      <a:cubicBezTo>
                        <a:pt x="40" y="1"/>
                        <a:pt x="37" y="1"/>
                        <a:pt x="35" y="1"/>
                      </a:cubicBezTo>
                      <a:cubicBezTo>
                        <a:pt x="32" y="1"/>
                        <a:pt x="31" y="2"/>
                        <a:pt x="28" y="1"/>
                      </a:cubicBezTo>
                      <a:cubicBezTo>
                        <a:pt x="26" y="1"/>
                        <a:pt x="22" y="0"/>
                        <a:pt x="18" y="1"/>
                      </a:cubicBezTo>
                      <a:cubicBezTo>
                        <a:pt x="15" y="2"/>
                        <a:pt x="5" y="2"/>
                        <a:pt x="1" y="0"/>
                      </a:cubicBezTo>
                    </a:path>
                  </a:pathLst>
                </a:custGeom>
                <a:solidFill>
                  <a:srgbClr val="FCE6E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152" name="Freeform 103">
                  <a:extLst>
                    <a:ext uri="{FF2B5EF4-FFF2-40B4-BE49-F238E27FC236}">
                      <a16:creationId xmlns:a16="http://schemas.microsoft.com/office/drawing/2014/main" id="{BA2A83FB-BFFA-46F8-BCA4-F11A1026330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435" y="1082"/>
                  <a:ext cx="57" cy="3"/>
                </a:xfrm>
                <a:custGeom>
                  <a:avLst/>
                  <a:gdLst>
                    <a:gd name="T0" fmla="*/ 226 w 36"/>
                    <a:gd name="T1" fmla="*/ 8 h 2"/>
                    <a:gd name="T2" fmla="*/ 196 w 36"/>
                    <a:gd name="T3" fmla="*/ 8 h 2"/>
                    <a:gd name="T4" fmla="*/ 150 w 36"/>
                    <a:gd name="T5" fmla="*/ 12 h 2"/>
                    <a:gd name="T6" fmla="*/ 95 w 36"/>
                    <a:gd name="T7" fmla="*/ 12 h 2"/>
                    <a:gd name="T8" fmla="*/ 63 w 36"/>
                    <a:gd name="T9" fmla="*/ 12 h 2"/>
                    <a:gd name="T10" fmla="*/ 0 w 36"/>
                    <a:gd name="T11" fmla="*/ 0 h 2"/>
                    <a:gd name="T12" fmla="*/ 63 w 36"/>
                    <a:gd name="T13" fmla="*/ 8 h 2"/>
                    <a:gd name="T14" fmla="*/ 95 w 36"/>
                    <a:gd name="T15" fmla="*/ 8 h 2"/>
                    <a:gd name="T16" fmla="*/ 143 w 36"/>
                    <a:gd name="T17" fmla="*/ 8 h 2"/>
                    <a:gd name="T18" fmla="*/ 190 w 36"/>
                    <a:gd name="T19" fmla="*/ 0 h 2"/>
                    <a:gd name="T20" fmla="*/ 226 w 36"/>
                    <a:gd name="T21" fmla="*/ 8 h 2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36" h="2">
                      <a:moveTo>
                        <a:pt x="36" y="1"/>
                      </a:moveTo>
                      <a:cubicBezTo>
                        <a:pt x="31" y="1"/>
                        <a:pt x="31" y="1"/>
                        <a:pt x="31" y="1"/>
                      </a:cubicBezTo>
                      <a:cubicBezTo>
                        <a:pt x="24" y="2"/>
                        <a:pt x="24" y="2"/>
                        <a:pt x="24" y="2"/>
                      </a:cubicBezTo>
                      <a:cubicBezTo>
                        <a:pt x="15" y="2"/>
                        <a:pt x="15" y="2"/>
                        <a:pt x="15" y="2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7" y="2"/>
                        <a:pt x="2" y="1"/>
                        <a:pt x="0" y="0"/>
                      </a:cubicBezTo>
                      <a:cubicBezTo>
                        <a:pt x="2" y="1"/>
                        <a:pt x="7" y="1"/>
                        <a:pt x="10" y="1"/>
                      </a:cubicBezTo>
                      <a:cubicBezTo>
                        <a:pt x="15" y="1"/>
                        <a:pt x="15" y="1"/>
                        <a:pt x="15" y="1"/>
                      </a:cubicBezTo>
                      <a:cubicBezTo>
                        <a:pt x="23" y="1"/>
                        <a:pt x="23" y="1"/>
                        <a:pt x="23" y="1"/>
                      </a:cubicBezTo>
                      <a:cubicBezTo>
                        <a:pt x="30" y="0"/>
                        <a:pt x="30" y="0"/>
                        <a:pt x="30" y="0"/>
                      </a:cubicBezTo>
                      <a:cubicBezTo>
                        <a:pt x="36" y="1"/>
                        <a:pt x="36" y="1"/>
                        <a:pt x="36" y="1"/>
                      </a:cubicBezTo>
                    </a:path>
                  </a:pathLst>
                </a:custGeom>
                <a:solidFill>
                  <a:srgbClr val="34343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153" name="Freeform 104">
                  <a:extLst>
                    <a:ext uri="{FF2B5EF4-FFF2-40B4-BE49-F238E27FC236}">
                      <a16:creationId xmlns:a16="http://schemas.microsoft.com/office/drawing/2014/main" id="{E2CBAB41-DC33-478F-A47B-7C3D92F18A5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432" y="1091"/>
                  <a:ext cx="68" cy="8"/>
                </a:xfrm>
                <a:custGeom>
                  <a:avLst/>
                  <a:gdLst>
                    <a:gd name="T0" fmla="*/ 259 w 43"/>
                    <a:gd name="T1" fmla="*/ 0 h 5"/>
                    <a:gd name="T2" fmla="*/ 259 w 43"/>
                    <a:gd name="T3" fmla="*/ 0 h 5"/>
                    <a:gd name="T4" fmla="*/ 225 w 43"/>
                    <a:gd name="T5" fmla="*/ 13 h 5"/>
                    <a:gd name="T6" fmla="*/ 108 w 43"/>
                    <a:gd name="T7" fmla="*/ 26 h 5"/>
                    <a:gd name="T8" fmla="*/ 95 w 43"/>
                    <a:gd name="T9" fmla="*/ 26 h 5"/>
                    <a:gd name="T10" fmla="*/ 0 w 43"/>
                    <a:gd name="T11" fmla="*/ 13 h 5"/>
                    <a:gd name="T12" fmla="*/ 0 w 43"/>
                    <a:gd name="T13" fmla="*/ 13 h 5"/>
                    <a:gd name="T14" fmla="*/ 100 w 43"/>
                    <a:gd name="T15" fmla="*/ 34 h 5"/>
                    <a:gd name="T16" fmla="*/ 108 w 43"/>
                    <a:gd name="T17" fmla="*/ 34 h 5"/>
                    <a:gd name="T18" fmla="*/ 232 w 43"/>
                    <a:gd name="T19" fmla="*/ 21 h 5"/>
                    <a:gd name="T20" fmla="*/ 259 w 43"/>
                    <a:gd name="T21" fmla="*/ 0 h 5"/>
                    <a:gd name="T22" fmla="*/ 259 w 43"/>
                    <a:gd name="T23" fmla="*/ 0 h 5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0" t="0" r="r" b="b"/>
                  <a:pathLst>
                    <a:path w="43" h="5">
                      <a:moveTo>
                        <a:pt x="42" y="0"/>
                      </a:moveTo>
                      <a:cubicBezTo>
                        <a:pt x="42" y="0"/>
                        <a:pt x="42" y="0"/>
                        <a:pt x="42" y="0"/>
                      </a:cubicBezTo>
                      <a:cubicBezTo>
                        <a:pt x="41" y="2"/>
                        <a:pt x="38" y="1"/>
                        <a:pt x="36" y="2"/>
                      </a:cubicBezTo>
                      <a:cubicBezTo>
                        <a:pt x="32" y="4"/>
                        <a:pt x="23" y="4"/>
                        <a:pt x="17" y="4"/>
                      </a:cubicBezTo>
                      <a:cubicBezTo>
                        <a:pt x="15" y="4"/>
                        <a:pt x="15" y="4"/>
                        <a:pt x="15" y="4"/>
                      </a:cubicBezTo>
                      <a:cubicBezTo>
                        <a:pt x="10" y="4"/>
                        <a:pt x="3" y="4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3" y="5"/>
                        <a:pt x="8" y="5"/>
                        <a:pt x="16" y="5"/>
                      </a:cubicBezTo>
                      <a:cubicBezTo>
                        <a:pt x="17" y="5"/>
                        <a:pt x="17" y="5"/>
                        <a:pt x="17" y="5"/>
                      </a:cubicBezTo>
                      <a:cubicBezTo>
                        <a:pt x="24" y="5"/>
                        <a:pt x="32" y="5"/>
                        <a:pt x="37" y="3"/>
                      </a:cubicBezTo>
                      <a:cubicBezTo>
                        <a:pt x="39" y="1"/>
                        <a:pt x="41" y="2"/>
                        <a:pt x="42" y="0"/>
                      </a:cubicBezTo>
                      <a:cubicBezTo>
                        <a:pt x="42" y="0"/>
                        <a:pt x="43" y="0"/>
                        <a:pt x="42" y="0"/>
                      </a:cubicBezTo>
                    </a:path>
                  </a:pathLst>
                </a:custGeom>
                <a:solidFill>
                  <a:srgbClr val="34343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154" name="Freeform 105">
                  <a:extLst>
                    <a:ext uri="{FF2B5EF4-FFF2-40B4-BE49-F238E27FC236}">
                      <a16:creationId xmlns:a16="http://schemas.microsoft.com/office/drawing/2014/main" id="{6744D697-8D82-4DFC-856A-A3F0DBAC825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424" y="1071"/>
                  <a:ext cx="43" cy="5"/>
                </a:xfrm>
                <a:custGeom>
                  <a:avLst/>
                  <a:gdLst>
                    <a:gd name="T0" fmla="*/ 172 w 27"/>
                    <a:gd name="T1" fmla="*/ 22 h 3"/>
                    <a:gd name="T2" fmla="*/ 162 w 27"/>
                    <a:gd name="T3" fmla="*/ 22 h 3"/>
                    <a:gd name="T4" fmla="*/ 108 w 27"/>
                    <a:gd name="T5" fmla="*/ 13 h 3"/>
                    <a:gd name="T6" fmla="*/ 84 w 27"/>
                    <a:gd name="T7" fmla="*/ 22 h 3"/>
                    <a:gd name="T8" fmla="*/ 0 w 27"/>
                    <a:gd name="T9" fmla="*/ 13 h 3"/>
                    <a:gd name="T10" fmla="*/ 84 w 27"/>
                    <a:gd name="T11" fmla="*/ 8 h 3"/>
                    <a:gd name="T12" fmla="*/ 102 w 27"/>
                    <a:gd name="T13" fmla="*/ 8 h 3"/>
                    <a:gd name="T14" fmla="*/ 166 w 27"/>
                    <a:gd name="T15" fmla="*/ 8 h 3"/>
                    <a:gd name="T16" fmla="*/ 172 w 27"/>
                    <a:gd name="T17" fmla="*/ 8 h 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7" h="3">
                      <a:moveTo>
                        <a:pt x="27" y="3"/>
                      </a:moveTo>
                      <a:cubicBezTo>
                        <a:pt x="25" y="3"/>
                        <a:pt x="25" y="3"/>
                        <a:pt x="25" y="3"/>
                      </a:cubicBezTo>
                      <a:cubicBezTo>
                        <a:pt x="23" y="2"/>
                        <a:pt x="20" y="1"/>
                        <a:pt x="17" y="2"/>
                      </a:cubicBezTo>
                      <a:cubicBezTo>
                        <a:pt x="16" y="2"/>
                        <a:pt x="14" y="3"/>
                        <a:pt x="13" y="3"/>
                      </a:cubicBezTo>
                      <a:cubicBezTo>
                        <a:pt x="9" y="3"/>
                        <a:pt x="2" y="3"/>
                        <a:pt x="0" y="2"/>
                      </a:cubicBezTo>
                      <a:cubicBezTo>
                        <a:pt x="2" y="3"/>
                        <a:pt x="8" y="1"/>
                        <a:pt x="13" y="1"/>
                      </a:cubicBezTo>
                      <a:cubicBezTo>
                        <a:pt x="14" y="1"/>
                        <a:pt x="16" y="1"/>
                        <a:pt x="16" y="1"/>
                      </a:cubicBezTo>
                      <a:cubicBezTo>
                        <a:pt x="20" y="0"/>
                        <a:pt x="23" y="1"/>
                        <a:pt x="26" y="1"/>
                      </a:cubicBezTo>
                      <a:cubicBezTo>
                        <a:pt x="27" y="1"/>
                        <a:pt x="27" y="1"/>
                        <a:pt x="27" y="1"/>
                      </a:cubicBezTo>
                    </a:path>
                  </a:pathLst>
                </a:custGeom>
                <a:solidFill>
                  <a:srgbClr val="34343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155" name="Freeform 106">
                  <a:extLst>
                    <a:ext uri="{FF2B5EF4-FFF2-40B4-BE49-F238E27FC236}">
                      <a16:creationId xmlns:a16="http://schemas.microsoft.com/office/drawing/2014/main" id="{29505E22-9379-43C9-B8ED-60E66B9E8B5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467" y="1071"/>
                  <a:ext cx="44" cy="5"/>
                </a:xfrm>
                <a:custGeom>
                  <a:avLst/>
                  <a:gdLst>
                    <a:gd name="T0" fmla="*/ 0 w 28"/>
                    <a:gd name="T1" fmla="*/ 8 h 3"/>
                    <a:gd name="T2" fmla="*/ 13 w 28"/>
                    <a:gd name="T3" fmla="*/ 8 h 3"/>
                    <a:gd name="T4" fmla="*/ 66 w 28"/>
                    <a:gd name="T5" fmla="*/ 8 h 3"/>
                    <a:gd name="T6" fmla="*/ 94 w 28"/>
                    <a:gd name="T7" fmla="*/ 8 h 3"/>
                    <a:gd name="T8" fmla="*/ 170 w 28"/>
                    <a:gd name="T9" fmla="*/ 22 h 3"/>
                    <a:gd name="T10" fmla="*/ 94 w 28"/>
                    <a:gd name="T11" fmla="*/ 22 h 3"/>
                    <a:gd name="T12" fmla="*/ 66 w 28"/>
                    <a:gd name="T13" fmla="*/ 13 h 3"/>
                    <a:gd name="T14" fmla="*/ 13 w 28"/>
                    <a:gd name="T15" fmla="*/ 22 h 3"/>
                    <a:gd name="T16" fmla="*/ 0 w 28"/>
                    <a:gd name="T17" fmla="*/ 22 h 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8" h="3">
                      <a:moveTo>
                        <a:pt x="0" y="1"/>
                      </a:move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4" y="1"/>
                        <a:pt x="8" y="0"/>
                        <a:pt x="11" y="1"/>
                      </a:cubicBezTo>
                      <a:cubicBezTo>
                        <a:pt x="12" y="1"/>
                        <a:pt x="13" y="1"/>
                        <a:pt x="15" y="1"/>
                      </a:cubicBezTo>
                      <a:cubicBezTo>
                        <a:pt x="19" y="1"/>
                        <a:pt x="26" y="3"/>
                        <a:pt x="28" y="3"/>
                      </a:cubicBezTo>
                      <a:cubicBezTo>
                        <a:pt x="26" y="3"/>
                        <a:pt x="19" y="3"/>
                        <a:pt x="15" y="3"/>
                      </a:cubicBezTo>
                      <a:cubicBezTo>
                        <a:pt x="13" y="3"/>
                        <a:pt x="12" y="2"/>
                        <a:pt x="11" y="2"/>
                      </a:cubicBezTo>
                      <a:cubicBezTo>
                        <a:pt x="8" y="1"/>
                        <a:pt x="4" y="2"/>
                        <a:pt x="2" y="3"/>
                      </a:cubicBezTo>
                      <a:cubicBezTo>
                        <a:pt x="0" y="3"/>
                        <a:pt x="0" y="3"/>
                        <a:pt x="0" y="3"/>
                      </a:cubicBezTo>
                    </a:path>
                  </a:pathLst>
                </a:custGeom>
                <a:solidFill>
                  <a:srgbClr val="34343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156" name="Freeform 107">
                  <a:extLst>
                    <a:ext uri="{FF2B5EF4-FFF2-40B4-BE49-F238E27FC236}">
                      <a16:creationId xmlns:a16="http://schemas.microsoft.com/office/drawing/2014/main" id="{A2D0CF14-A550-44C2-9F43-BF61EC2E357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91" y="2422"/>
                  <a:ext cx="153" cy="146"/>
                </a:xfrm>
                <a:custGeom>
                  <a:avLst/>
                  <a:gdLst>
                    <a:gd name="T0" fmla="*/ 52 w 97"/>
                    <a:gd name="T1" fmla="*/ 0 h 93"/>
                    <a:gd name="T2" fmla="*/ 55 w 97"/>
                    <a:gd name="T3" fmla="*/ 121 h 93"/>
                    <a:gd name="T4" fmla="*/ 292 w 97"/>
                    <a:gd name="T5" fmla="*/ 565 h 93"/>
                    <a:gd name="T6" fmla="*/ 475 w 97"/>
                    <a:gd name="T7" fmla="*/ 116 h 93"/>
                    <a:gd name="T8" fmla="*/ 475 w 97"/>
                    <a:gd name="T9" fmla="*/ 49 h 9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97" h="93">
                      <a:moveTo>
                        <a:pt x="8" y="0"/>
                      </a:moveTo>
                      <a:cubicBezTo>
                        <a:pt x="10" y="7"/>
                        <a:pt x="12" y="15"/>
                        <a:pt x="9" y="20"/>
                      </a:cubicBezTo>
                      <a:cubicBezTo>
                        <a:pt x="6" y="28"/>
                        <a:pt x="0" y="93"/>
                        <a:pt x="47" y="93"/>
                      </a:cubicBezTo>
                      <a:cubicBezTo>
                        <a:pt x="97" y="93"/>
                        <a:pt x="78" y="35"/>
                        <a:pt x="77" y="19"/>
                      </a:cubicBezTo>
                      <a:cubicBezTo>
                        <a:pt x="77" y="15"/>
                        <a:pt x="76" y="11"/>
                        <a:pt x="77" y="8"/>
                      </a:cubicBezTo>
                    </a:path>
                  </a:pathLst>
                </a:custGeom>
                <a:solidFill>
                  <a:srgbClr val="FEF3E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157" name="Freeform 108">
                  <a:extLst>
                    <a:ext uri="{FF2B5EF4-FFF2-40B4-BE49-F238E27FC236}">
                      <a16:creationId xmlns:a16="http://schemas.microsoft.com/office/drawing/2014/main" id="{06E3366B-31E3-4F73-9652-51F05528314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82" y="2425"/>
                  <a:ext cx="165" cy="145"/>
                </a:xfrm>
                <a:custGeom>
                  <a:avLst/>
                  <a:gdLst>
                    <a:gd name="T0" fmla="*/ 55 w 105"/>
                    <a:gd name="T1" fmla="*/ 0 h 92"/>
                    <a:gd name="T2" fmla="*/ 66 w 105"/>
                    <a:gd name="T3" fmla="*/ 107 h 92"/>
                    <a:gd name="T4" fmla="*/ 77 w 105"/>
                    <a:gd name="T5" fmla="*/ 396 h 92"/>
                    <a:gd name="T6" fmla="*/ 321 w 105"/>
                    <a:gd name="T7" fmla="*/ 569 h 92"/>
                    <a:gd name="T8" fmla="*/ 563 w 105"/>
                    <a:gd name="T9" fmla="*/ 407 h 92"/>
                    <a:gd name="T10" fmla="*/ 597 w 105"/>
                    <a:gd name="T11" fmla="*/ 150 h 92"/>
                    <a:gd name="T12" fmla="*/ 591 w 105"/>
                    <a:gd name="T13" fmla="*/ 109 h 92"/>
                    <a:gd name="T14" fmla="*/ 578 w 105"/>
                    <a:gd name="T15" fmla="*/ 74 h 92"/>
                    <a:gd name="T16" fmla="*/ 578 w 105"/>
                    <a:gd name="T17" fmla="*/ 20 h 92"/>
                    <a:gd name="T18" fmla="*/ 575 w 105"/>
                    <a:gd name="T19" fmla="*/ 74 h 92"/>
                    <a:gd name="T20" fmla="*/ 578 w 105"/>
                    <a:gd name="T21" fmla="*/ 107 h 92"/>
                    <a:gd name="T22" fmla="*/ 585 w 105"/>
                    <a:gd name="T23" fmla="*/ 150 h 92"/>
                    <a:gd name="T24" fmla="*/ 548 w 105"/>
                    <a:gd name="T25" fmla="*/ 400 h 92"/>
                    <a:gd name="T26" fmla="*/ 319 w 105"/>
                    <a:gd name="T27" fmla="*/ 560 h 92"/>
                    <a:gd name="T28" fmla="*/ 86 w 105"/>
                    <a:gd name="T29" fmla="*/ 388 h 92"/>
                    <a:gd name="T30" fmla="*/ 74 w 105"/>
                    <a:gd name="T31" fmla="*/ 109 h 92"/>
                    <a:gd name="T32" fmla="*/ 55 w 105"/>
                    <a:gd name="T33" fmla="*/ 0 h 92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0" t="0" r="r" b="b"/>
                  <a:pathLst>
                    <a:path w="105" h="92">
                      <a:moveTo>
                        <a:pt x="9" y="0"/>
                      </a:moveTo>
                      <a:cubicBezTo>
                        <a:pt x="15" y="5"/>
                        <a:pt x="13" y="13"/>
                        <a:pt x="11" y="17"/>
                      </a:cubicBezTo>
                      <a:cubicBezTo>
                        <a:pt x="7" y="24"/>
                        <a:pt x="0" y="48"/>
                        <a:pt x="13" y="64"/>
                      </a:cubicBezTo>
                      <a:cubicBezTo>
                        <a:pt x="21" y="73"/>
                        <a:pt x="35" y="92"/>
                        <a:pt x="53" y="92"/>
                      </a:cubicBezTo>
                      <a:cubicBezTo>
                        <a:pt x="71" y="92"/>
                        <a:pt x="84" y="73"/>
                        <a:pt x="92" y="66"/>
                      </a:cubicBezTo>
                      <a:cubicBezTo>
                        <a:pt x="105" y="54"/>
                        <a:pt x="101" y="37"/>
                        <a:pt x="98" y="24"/>
                      </a:cubicBezTo>
                      <a:cubicBezTo>
                        <a:pt x="97" y="18"/>
                        <a:pt x="97" y="18"/>
                        <a:pt x="97" y="18"/>
                      </a:cubicBezTo>
                      <a:cubicBezTo>
                        <a:pt x="97" y="18"/>
                        <a:pt x="95" y="12"/>
                        <a:pt x="95" y="12"/>
                      </a:cubicBezTo>
                      <a:cubicBezTo>
                        <a:pt x="95" y="9"/>
                        <a:pt x="94" y="5"/>
                        <a:pt x="95" y="3"/>
                      </a:cubicBezTo>
                      <a:cubicBezTo>
                        <a:pt x="94" y="6"/>
                        <a:pt x="93" y="9"/>
                        <a:pt x="94" y="12"/>
                      </a:cubicBezTo>
                      <a:cubicBezTo>
                        <a:pt x="95" y="17"/>
                        <a:pt x="95" y="17"/>
                        <a:pt x="95" y="17"/>
                      </a:cubicBezTo>
                      <a:cubicBezTo>
                        <a:pt x="96" y="24"/>
                        <a:pt x="96" y="24"/>
                        <a:pt x="96" y="24"/>
                      </a:cubicBezTo>
                      <a:cubicBezTo>
                        <a:pt x="99" y="36"/>
                        <a:pt x="102" y="54"/>
                        <a:pt x="90" y="65"/>
                      </a:cubicBezTo>
                      <a:cubicBezTo>
                        <a:pt x="83" y="72"/>
                        <a:pt x="70" y="91"/>
                        <a:pt x="52" y="91"/>
                      </a:cubicBezTo>
                      <a:cubicBezTo>
                        <a:pt x="35" y="91"/>
                        <a:pt x="22" y="72"/>
                        <a:pt x="14" y="63"/>
                      </a:cubicBezTo>
                      <a:cubicBezTo>
                        <a:pt x="1" y="47"/>
                        <a:pt x="10" y="22"/>
                        <a:pt x="12" y="18"/>
                      </a:cubicBezTo>
                      <a:cubicBezTo>
                        <a:pt x="15" y="13"/>
                        <a:pt x="16" y="6"/>
                        <a:pt x="9" y="0"/>
                      </a:cubicBezTo>
                    </a:path>
                  </a:pathLst>
                </a:custGeom>
                <a:solidFill>
                  <a:srgbClr val="34343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158" name="Freeform 109">
                  <a:extLst>
                    <a:ext uri="{FF2B5EF4-FFF2-40B4-BE49-F238E27FC236}">
                      <a16:creationId xmlns:a16="http://schemas.microsoft.com/office/drawing/2014/main" id="{3CF6B7D7-3E9D-41CA-8315-720CA37993E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432" y="2427"/>
                  <a:ext cx="66" cy="111"/>
                </a:xfrm>
                <a:custGeom>
                  <a:avLst/>
                  <a:gdLst>
                    <a:gd name="T0" fmla="*/ 233 w 42"/>
                    <a:gd name="T1" fmla="*/ 0 h 71"/>
                    <a:gd name="T2" fmla="*/ 245 w 42"/>
                    <a:gd name="T3" fmla="*/ 73 h 71"/>
                    <a:gd name="T4" fmla="*/ 225 w 42"/>
                    <a:gd name="T5" fmla="*/ 266 h 71"/>
                    <a:gd name="T6" fmla="*/ 225 w 42"/>
                    <a:gd name="T7" fmla="*/ 277 h 71"/>
                    <a:gd name="T8" fmla="*/ 225 w 42"/>
                    <a:gd name="T9" fmla="*/ 277 h 71"/>
                    <a:gd name="T10" fmla="*/ 250 w 42"/>
                    <a:gd name="T11" fmla="*/ 338 h 71"/>
                    <a:gd name="T12" fmla="*/ 135 w 42"/>
                    <a:gd name="T13" fmla="*/ 413 h 71"/>
                    <a:gd name="T14" fmla="*/ 129 w 42"/>
                    <a:gd name="T15" fmla="*/ 413 h 71"/>
                    <a:gd name="T16" fmla="*/ 13 w 42"/>
                    <a:gd name="T17" fmla="*/ 338 h 71"/>
                    <a:gd name="T18" fmla="*/ 35 w 42"/>
                    <a:gd name="T19" fmla="*/ 277 h 71"/>
                    <a:gd name="T20" fmla="*/ 35 w 42"/>
                    <a:gd name="T21" fmla="*/ 266 h 71"/>
                    <a:gd name="T22" fmla="*/ 22 w 42"/>
                    <a:gd name="T23" fmla="*/ 73 h 71"/>
                    <a:gd name="T24" fmla="*/ 13 w 42"/>
                    <a:gd name="T25" fmla="*/ 31 h 71"/>
                    <a:gd name="T26" fmla="*/ 20 w 42"/>
                    <a:gd name="T27" fmla="*/ 95 h 71"/>
                    <a:gd name="T28" fmla="*/ 22 w 42"/>
                    <a:gd name="T29" fmla="*/ 266 h 71"/>
                    <a:gd name="T30" fmla="*/ 0 w 42"/>
                    <a:gd name="T31" fmla="*/ 320 h 71"/>
                    <a:gd name="T32" fmla="*/ 0 w 42"/>
                    <a:gd name="T33" fmla="*/ 338 h 71"/>
                    <a:gd name="T34" fmla="*/ 129 w 42"/>
                    <a:gd name="T35" fmla="*/ 425 h 71"/>
                    <a:gd name="T36" fmla="*/ 135 w 42"/>
                    <a:gd name="T37" fmla="*/ 425 h 71"/>
                    <a:gd name="T38" fmla="*/ 256 w 42"/>
                    <a:gd name="T39" fmla="*/ 339 h 71"/>
                    <a:gd name="T40" fmla="*/ 256 w 42"/>
                    <a:gd name="T41" fmla="*/ 327 h 71"/>
                    <a:gd name="T42" fmla="*/ 237 w 42"/>
                    <a:gd name="T43" fmla="*/ 266 h 71"/>
                    <a:gd name="T44" fmla="*/ 250 w 42"/>
                    <a:gd name="T45" fmla="*/ 83 h 71"/>
                    <a:gd name="T46" fmla="*/ 250 w 42"/>
                    <a:gd name="T47" fmla="*/ 75 h 71"/>
                    <a:gd name="T48" fmla="*/ 233 w 42"/>
                    <a:gd name="T49" fmla="*/ 0 h 71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0" t="0" r="r" b="b"/>
                  <a:pathLst>
                    <a:path w="42" h="71">
                      <a:moveTo>
                        <a:pt x="38" y="0"/>
                      </a:moveTo>
                      <a:cubicBezTo>
                        <a:pt x="40" y="2"/>
                        <a:pt x="40" y="7"/>
                        <a:pt x="40" y="12"/>
                      </a:cubicBezTo>
                      <a:cubicBezTo>
                        <a:pt x="40" y="17"/>
                        <a:pt x="38" y="42"/>
                        <a:pt x="37" y="45"/>
                      </a:cubicBezTo>
                      <a:cubicBezTo>
                        <a:pt x="37" y="46"/>
                        <a:pt x="37" y="46"/>
                        <a:pt x="37" y="46"/>
                      </a:cubicBezTo>
                      <a:cubicBezTo>
                        <a:pt x="37" y="46"/>
                        <a:pt x="37" y="46"/>
                        <a:pt x="37" y="46"/>
                      </a:cubicBezTo>
                      <a:cubicBezTo>
                        <a:pt x="40" y="50"/>
                        <a:pt x="42" y="53"/>
                        <a:pt x="41" y="56"/>
                      </a:cubicBezTo>
                      <a:cubicBezTo>
                        <a:pt x="39" y="60"/>
                        <a:pt x="33" y="69"/>
                        <a:pt x="22" y="69"/>
                      </a:cubicBezTo>
                      <a:cubicBezTo>
                        <a:pt x="21" y="69"/>
                        <a:pt x="21" y="69"/>
                        <a:pt x="21" y="69"/>
                      </a:cubicBezTo>
                      <a:cubicBezTo>
                        <a:pt x="11" y="69"/>
                        <a:pt x="3" y="60"/>
                        <a:pt x="2" y="56"/>
                      </a:cubicBezTo>
                      <a:cubicBezTo>
                        <a:pt x="1" y="53"/>
                        <a:pt x="3" y="49"/>
                        <a:pt x="6" y="46"/>
                      </a:cubicBezTo>
                      <a:cubicBezTo>
                        <a:pt x="6" y="45"/>
                        <a:pt x="6" y="45"/>
                        <a:pt x="6" y="45"/>
                      </a:cubicBezTo>
                      <a:cubicBezTo>
                        <a:pt x="5" y="42"/>
                        <a:pt x="4" y="18"/>
                        <a:pt x="4" y="12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3" y="16"/>
                        <a:pt x="3" y="16"/>
                        <a:pt x="3" y="16"/>
                      </a:cubicBezTo>
                      <a:cubicBezTo>
                        <a:pt x="3" y="20"/>
                        <a:pt x="3" y="41"/>
                        <a:pt x="4" y="45"/>
                      </a:cubicBezTo>
                      <a:cubicBezTo>
                        <a:pt x="2" y="49"/>
                        <a:pt x="0" y="52"/>
                        <a:pt x="0" y="54"/>
                      </a:cubicBezTo>
                      <a:cubicBezTo>
                        <a:pt x="0" y="55"/>
                        <a:pt x="0" y="56"/>
                        <a:pt x="0" y="56"/>
                      </a:cubicBezTo>
                      <a:cubicBezTo>
                        <a:pt x="2" y="61"/>
                        <a:pt x="9" y="70"/>
                        <a:pt x="21" y="71"/>
                      </a:cubicBezTo>
                      <a:cubicBezTo>
                        <a:pt x="22" y="71"/>
                        <a:pt x="22" y="71"/>
                        <a:pt x="22" y="71"/>
                      </a:cubicBezTo>
                      <a:cubicBezTo>
                        <a:pt x="35" y="70"/>
                        <a:pt x="40" y="62"/>
                        <a:pt x="42" y="57"/>
                      </a:cubicBezTo>
                      <a:cubicBezTo>
                        <a:pt x="42" y="56"/>
                        <a:pt x="42" y="55"/>
                        <a:pt x="42" y="55"/>
                      </a:cubicBezTo>
                      <a:cubicBezTo>
                        <a:pt x="42" y="52"/>
                        <a:pt x="41" y="49"/>
                        <a:pt x="39" y="45"/>
                      </a:cubicBezTo>
                      <a:cubicBezTo>
                        <a:pt x="40" y="41"/>
                        <a:pt x="41" y="19"/>
                        <a:pt x="41" y="14"/>
                      </a:cubicBezTo>
                      <a:cubicBezTo>
                        <a:pt x="41" y="14"/>
                        <a:pt x="41" y="13"/>
                        <a:pt x="41" y="13"/>
                      </a:cubicBezTo>
                      <a:cubicBezTo>
                        <a:pt x="41" y="8"/>
                        <a:pt x="40" y="2"/>
                        <a:pt x="38" y="0"/>
                      </a:cubicBezTo>
                    </a:path>
                  </a:pathLst>
                </a:custGeom>
                <a:solidFill>
                  <a:srgbClr val="34343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159" name="Freeform 110">
                  <a:extLst>
                    <a:ext uri="{FF2B5EF4-FFF2-40B4-BE49-F238E27FC236}">
                      <a16:creationId xmlns:a16="http://schemas.microsoft.com/office/drawing/2014/main" id="{8B40D864-BC97-4AF2-BD67-531F59BFA9E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459" y="2493"/>
                  <a:ext cx="13" cy="6"/>
                </a:xfrm>
                <a:custGeom>
                  <a:avLst/>
                  <a:gdLst>
                    <a:gd name="T0" fmla="*/ 0 w 8"/>
                    <a:gd name="T1" fmla="*/ 0 h 4"/>
                    <a:gd name="T2" fmla="*/ 47 w 8"/>
                    <a:gd name="T3" fmla="*/ 21 h 4"/>
                    <a:gd name="T4" fmla="*/ 55 w 8"/>
                    <a:gd name="T5" fmla="*/ 18 h 4"/>
                    <a:gd name="T6" fmla="*/ 0 w 8"/>
                    <a:gd name="T7" fmla="*/ 0 h 4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8" h="4">
                      <a:moveTo>
                        <a:pt x="0" y="0"/>
                      </a:moveTo>
                      <a:cubicBezTo>
                        <a:pt x="1" y="0"/>
                        <a:pt x="5" y="3"/>
                        <a:pt x="7" y="4"/>
                      </a:cubicBezTo>
                      <a:cubicBezTo>
                        <a:pt x="8" y="3"/>
                        <a:pt x="8" y="3"/>
                        <a:pt x="8" y="3"/>
                      </a:cubicBezTo>
                      <a:cubicBezTo>
                        <a:pt x="6" y="1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34343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160" name="Freeform 111">
                  <a:extLst>
                    <a:ext uri="{FF2B5EF4-FFF2-40B4-BE49-F238E27FC236}">
                      <a16:creationId xmlns:a16="http://schemas.microsoft.com/office/drawing/2014/main" id="{EBB6A185-84F0-4048-A3DB-063F7C1FB00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415" y="996"/>
                  <a:ext cx="96" cy="44"/>
                </a:xfrm>
                <a:custGeom>
                  <a:avLst/>
                  <a:gdLst>
                    <a:gd name="T0" fmla="*/ 35 w 61"/>
                    <a:gd name="T1" fmla="*/ 0 h 28"/>
                    <a:gd name="T2" fmla="*/ 96 w 61"/>
                    <a:gd name="T3" fmla="*/ 108 h 28"/>
                    <a:gd name="T4" fmla="*/ 190 w 61"/>
                    <a:gd name="T5" fmla="*/ 170 h 28"/>
                    <a:gd name="T6" fmla="*/ 258 w 61"/>
                    <a:gd name="T7" fmla="*/ 121 h 28"/>
                    <a:gd name="T8" fmla="*/ 340 w 61"/>
                    <a:gd name="T9" fmla="*/ 8 h 2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61" h="28">
                      <a:moveTo>
                        <a:pt x="6" y="0"/>
                      </a:moveTo>
                      <a:cubicBezTo>
                        <a:pt x="0" y="12"/>
                        <a:pt x="9" y="15"/>
                        <a:pt x="16" y="18"/>
                      </a:cubicBezTo>
                      <a:cubicBezTo>
                        <a:pt x="21" y="20"/>
                        <a:pt x="25" y="28"/>
                        <a:pt x="31" y="28"/>
                      </a:cubicBezTo>
                      <a:cubicBezTo>
                        <a:pt x="34" y="28"/>
                        <a:pt x="39" y="22"/>
                        <a:pt x="42" y="20"/>
                      </a:cubicBezTo>
                      <a:cubicBezTo>
                        <a:pt x="44" y="18"/>
                        <a:pt x="61" y="17"/>
                        <a:pt x="55" y="1"/>
                      </a:cubicBezTo>
                    </a:path>
                  </a:pathLst>
                </a:custGeom>
                <a:noFill/>
                <a:ln w="3175" cap="rnd">
                  <a:solidFill>
                    <a:srgbClr val="343434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161" name="Freeform 112">
                  <a:extLst>
                    <a:ext uri="{FF2B5EF4-FFF2-40B4-BE49-F238E27FC236}">
                      <a16:creationId xmlns:a16="http://schemas.microsoft.com/office/drawing/2014/main" id="{C5AFACDB-F20F-4001-90C3-9B4E24561DF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439" y="916"/>
                  <a:ext cx="14" cy="102"/>
                </a:xfrm>
                <a:custGeom>
                  <a:avLst/>
                  <a:gdLst>
                    <a:gd name="T0" fmla="*/ 22 w 9"/>
                    <a:gd name="T1" fmla="*/ 0 h 65"/>
                    <a:gd name="T2" fmla="*/ 30 w 9"/>
                    <a:gd name="T3" fmla="*/ 104 h 65"/>
                    <a:gd name="T4" fmla="*/ 34 w 9"/>
                    <a:gd name="T5" fmla="*/ 204 h 65"/>
                    <a:gd name="T6" fmla="*/ 40 w 9"/>
                    <a:gd name="T7" fmla="*/ 300 h 65"/>
                    <a:gd name="T8" fmla="*/ 30 w 9"/>
                    <a:gd name="T9" fmla="*/ 345 h 65"/>
                    <a:gd name="T10" fmla="*/ 30 w 9"/>
                    <a:gd name="T11" fmla="*/ 394 h 65"/>
                    <a:gd name="T12" fmla="*/ 19 w 9"/>
                    <a:gd name="T13" fmla="*/ 311 h 65"/>
                    <a:gd name="T14" fmla="*/ 12 w 9"/>
                    <a:gd name="T15" fmla="*/ 212 h 65"/>
                    <a:gd name="T16" fmla="*/ 12 w 9"/>
                    <a:gd name="T17" fmla="*/ 108 h 65"/>
                    <a:gd name="T18" fmla="*/ 22 w 9"/>
                    <a:gd name="T19" fmla="*/ 13 h 65"/>
                    <a:gd name="T20" fmla="*/ 19 w 9"/>
                    <a:gd name="T21" fmla="*/ 8 h 65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9" h="65">
                      <a:moveTo>
                        <a:pt x="4" y="0"/>
                      </a:moveTo>
                      <a:cubicBezTo>
                        <a:pt x="6" y="6"/>
                        <a:pt x="6" y="11"/>
                        <a:pt x="5" y="17"/>
                      </a:cubicBezTo>
                      <a:cubicBezTo>
                        <a:pt x="4" y="23"/>
                        <a:pt x="4" y="29"/>
                        <a:pt x="6" y="34"/>
                      </a:cubicBezTo>
                      <a:cubicBezTo>
                        <a:pt x="8" y="40"/>
                        <a:pt x="9" y="45"/>
                        <a:pt x="7" y="50"/>
                      </a:cubicBezTo>
                      <a:cubicBezTo>
                        <a:pt x="7" y="53"/>
                        <a:pt x="6" y="55"/>
                        <a:pt x="5" y="57"/>
                      </a:cubicBezTo>
                      <a:cubicBezTo>
                        <a:pt x="5" y="60"/>
                        <a:pt x="5" y="62"/>
                        <a:pt x="5" y="65"/>
                      </a:cubicBezTo>
                      <a:cubicBezTo>
                        <a:pt x="5" y="60"/>
                        <a:pt x="2" y="56"/>
                        <a:pt x="3" y="51"/>
                      </a:cubicBezTo>
                      <a:cubicBezTo>
                        <a:pt x="4" y="45"/>
                        <a:pt x="5" y="40"/>
                        <a:pt x="2" y="35"/>
                      </a:cubicBezTo>
                      <a:cubicBezTo>
                        <a:pt x="0" y="29"/>
                        <a:pt x="1" y="24"/>
                        <a:pt x="2" y="18"/>
                      </a:cubicBezTo>
                      <a:cubicBezTo>
                        <a:pt x="4" y="13"/>
                        <a:pt x="5" y="6"/>
                        <a:pt x="4" y="2"/>
                      </a:cubicBezTo>
                      <a:cubicBezTo>
                        <a:pt x="4" y="1"/>
                        <a:pt x="3" y="1"/>
                        <a:pt x="3" y="1"/>
                      </a:cubicBezTo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162" name="Freeform 113">
                  <a:extLst>
                    <a:ext uri="{FF2B5EF4-FFF2-40B4-BE49-F238E27FC236}">
                      <a16:creationId xmlns:a16="http://schemas.microsoft.com/office/drawing/2014/main" id="{221C8DD1-520D-47EA-B501-329487F202E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476" y="945"/>
                  <a:ext cx="7" cy="55"/>
                </a:xfrm>
                <a:custGeom>
                  <a:avLst/>
                  <a:gdLst>
                    <a:gd name="T0" fmla="*/ 28 w 4"/>
                    <a:gd name="T1" fmla="*/ 0 h 35"/>
                    <a:gd name="T2" fmla="*/ 28 w 4"/>
                    <a:gd name="T3" fmla="*/ 74 h 35"/>
                    <a:gd name="T4" fmla="*/ 12 w 4"/>
                    <a:gd name="T5" fmla="*/ 116 h 35"/>
                    <a:gd name="T6" fmla="*/ 28 w 4"/>
                    <a:gd name="T7" fmla="*/ 212 h 35"/>
                    <a:gd name="T8" fmla="*/ 21 w 4"/>
                    <a:gd name="T9" fmla="*/ 163 h 35"/>
                    <a:gd name="T10" fmla="*/ 28 w 4"/>
                    <a:gd name="T11" fmla="*/ 116 h 35"/>
                    <a:gd name="T12" fmla="*/ 28 w 4"/>
                    <a:gd name="T13" fmla="*/ 8 h 3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4" h="35">
                      <a:moveTo>
                        <a:pt x="3" y="0"/>
                      </a:moveTo>
                      <a:cubicBezTo>
                        <a:pt x="2" y="4"/>
                        <a:pt x="3" y="8"/>
                        <a:pt x="3" y="12"/>
                      </a:cubicBezTo>
                      <a:cubicBezTo>
                        <a:pt x="3" y="14"/>
                        <a:pt x="2" y="17"/>
                        <a:pt x="1" y="19"/>
                      </a:cubicBezTo>
                      <a:cubicBezTo>
                        <a:pt x="0" y="25"/>
                        <a:pt x="2" y="30"/>
                        <a:pt x="3" y="35"/>
                      </a:cubicBezTo>
                      <a:cubicBezTo>
                        <a:pt x="3" y="33"/>
                        <a:pt x="2" y="30"/>
                        <a:pt x="2" y="27"/>
                      </a:cubicBezTo>
                      <a:cubicBezTo>
                        <a:pt x="1" y="24"/>
                        <a:pt x="2" y="21"/>
                        <a:pt x="3" y="19"/>
                      </a:cubicBezTo>
                      <a:cubicBezTo>
                        <a:pt x="4" y="13"/>
                        <a:pt x="3" y="7"/>
                        <a:pt x="3" y="1"/>
                      </a:cubicBezTo>
                    </a:path>
                  </a:pathLst>
                </a:custGeom>
                <a:solidFill>
                  <a:srgbClr val="FCE2D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163" name="Freeform 114">
                  <a:extLst>
                    <a:ext uri="{FF2B5EF4-FFF2-40B4-BE49-F238E27FC236}">
                      <a16:creationId xmlns:a16="http://schemas.microsoft.com/office/drawing/2014/main" id="{D91705DD-D853-4856-B1EA-33EA7BBB235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432" y="1022"/>
                  <a:ext cx="68" cy="32"/>
                </a:xfrm>
                <a:custGeom>
                  <a:avLst/>
                  <a:gdLst>
                    <a:gd name="T0" fmla="*/ 0 w 43"/>
                    <a:gd name="T1" fmla="*/ 8 h 20"/>
                    <a:gd name="T2" fmla="*/ 21 w 43"/>
                    <a:gd name="T3" fmla="*/ 8 h 20"/>
                    <a:gd name="T4" fmla="*/ 33 w 43"/>
                    <a:gd name="T5" fmla="*/ 21 h 20"/>
                    <a:gd name="T6" fmla="*/ 52 w 43"/>
                    <a:gd name="T7" fmla="*/ 34 h 20"/>
                    <a:gd name="T8" fmla="*/ 95 w 43"/>
                    <a:gd name="T9" fmla="*/ 77 h 20"/>
                    <a:gd name="T10" fmla="*/ 150 w 43"/>
                    <a:gd name="T11" fmla="*/ 74 h 20"/>
                    <a:gd name="T12" fmla="*/ 182 w 43"/>
                    <a:gd name="T13" fmla="*/ 46 h 20"/>
                    <a:gd name="T14" fmla="*/ 206 w 43"/>
                    <a:gd name="T15" fmla="*/ 34 h 20"/>
                    <a:gd name="T16" fmla="*/ 237 w 43"/>
                    <a:gd name="T17" fmla="*/ 13 h 20"/>
                    <a:gd name="T18" fmla="*/ 270 w 43"/>
                    <a:gd name="T19" fmla="*/ 0 h 20"/>
                    <a:gd name="T20" fmla="*/ 218 w 43"/>
                    <a:gd name="T21" fmla="*/ 42 h 20"/>
                    <a:gd name="T22" fmla="*/ 193 w 43"/>
                    <a:gd name="T23" fmla="*/ 74 h 20"/>
                    <a:gd name="T24" fmla="*/ 95 w 43"/>
                    <a:gd name="T25" fmla="*/ 118 h 20"/>
                    <a:gd name="T26" fmla="*/ 35 w 43"/>
                    <a:gd name="T27" fmla="*/ 46 h 20"/>
                    <a:gd name="T28" fmla="*/ 13 w 43"/>
                    <a:gd name="T29" fmla="*/ 21 h 20"/>
                    <a:gd name="T30" fmla="*/ 0 w 43"/>
                    <a:gd name="T31" fmla="*/ 8 h 20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0" t="0" r="r" b="b"/>
                  <a:pathLst>
                    <a:path w="43" h="20">
                      <a:moveTo>
                        <a:pt x="0" y="1"/>
                      </a:moveTo>
                      <a:cubicBezTo>
                        <a:pt x="1" y="1"/>
                        <a:pt x="2" y="1"/>
                        <a:pt x="3" y="1"/>
                      </a:cubicBezTo>
                      <a:cubicBezTo>
                        <a:pt x="4" y="2"/>
                        <a:pt x="5" y="2"/>
                        <a:pt x="5" y="3"/>
                      </a:cubicBezTo>
                      <a:cubicBezTo>
                        <a:pt x="6" y="4"/>
                        <a:pt x="8" y="4"/>
                        <a:pt x="8" y="5"/>
                      </a:cubicBezTo>
                      <a:cubicBezTo>
                        <a:pt x="11" y="7"/>
                        <a:pt x="12" y="10"/>
                        <a:pt x="15" y="12"/>
                      </a:cubicBezTo>
                      <a:cubicBezTo>
                        <a:pt x="18" y="13"/>
                        <a:pt x="22" y="13"/>
                        <a:pt x="24" y="11"/>
                      </a:cubicBezTo>
                      <a:cubicBezTo>
                        <a:pt x="26" y="10"/>
                        <a:pt x="27" y="9"/>
                        <a:pt x="29" y="7"/>
                      </a:cubicBezTo>
                      <a:cubicBezTo>
                        <a:pt x="30" y="6"/>
                        <a:pt x="31" y="5"/>
                        <a:pt x="33" y="5"/>
                      </a:cubicBezTo>
                      <a:cubicBezTo>
                        <a:pt x="35" y="4"/>
                        <a:pt x="37" y="3"/>
                        <a:pt x="38" y="2"/>
                      </a:cubicBezTo>
                      <a:cubicBezTo>
                        <a:pt x="40" y="2"/>
                        <a:pt x="42" y="1"/>
                        <a:pt x="43" y="0"/>
                      </a:cubicBezTo>
                      <a:cubicBezTo>
                        <a:pt x="41" y="2"/>
                        <a:pt x="38" y="4"/>
                        <a:pt x="35" y="6"/>
                      </a:cubicBezTo>
                      <a:cubicBezTo>
                        <a:pt x="33" y="7"/>
                        <a:pt x="32" y="9"/>
                        <a:pt x="31" y="11"/>
                      </a:cubicBezTo>
                      <a:cubicBezTo>
                        <a:pt x="28" y="17"/>
                        <a:pt x="21" y="20"/>
                        <a:pt x="15" y="18"/>
                      </a:cubicBezTo>
                      <a:cubicBezTo>
                        <a:pt x="10" y="16"/>
                        <a:pt x="8" y="11"/>
                        <a:pt x="6" y="7"/>
                      </a:cubicBezTo>
                      <a:cubicBezTo>
                        <a:pt x="5" y="6"/>
                        <a:pt x="4" y="4"/>
                        <a:pt x="2" y="3"/>
                      </a:cubicBezTo>
                      <a:cubicBezTo>
                        <a:pt x="2" y="2"/>
                        <a:pt x="0" y="1"/>
                        <a:pt x="0" y="1"/>
                      </a:cubicBezTo>
                    </a:path>
                  </a:pathLst>
                </a:custGeom>
                <a:solidFill>
                  <a:srgbClr val="FCE2D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164" name="Freeform 115">
                  <a:extLst>
                    <a:ext uri="{FF2B5EF4-FFF2-40B4-BE49-F238E27FC236}">
                      <a16:creationId xmlns:a16="http://schemas.microsoft.com/office/drawing/2014/main" id="{8EA81426-1EFE-4DC8-86CA-51B66F18604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442" y="1021"/>
                  <a:ext cx="42" cy="15"/>
                </a:xfrm>
                <a:custGeom>
                  <a:avLst/>
                  <a:gdLst>
                    <a:gd name="T0" fmla="*/ 8 w 27"/>
                    <a:gd name="T1" fmla="*/ 8 h 10"/>
                    <a:gd name="T2" fmla="*/ 22 w 27"/>
                    <a:gd name="T3" fmla="*/ 12 h 10"/>
                    <a:gd name="T4" fmla="*/ 40 w 27"/>
                    <a:gd name="T5" fmla="*/ 27 h 10"/>
                    <a:gd name="T6" fmla="*/ 73 w 27"/>
                    <a:gd name="T7" fmla="*/ 48 h 10"/>
                    <a:gd name="T8" fmla="*/ 114 w 27"/>
                    <a:gd name="T9" fmla="*/ 27 h 10"/>
                    <a:gd name="T10" fmla="*/ 157 w 27"/>
                    <a:gd name="T11" fmla="*/ 8 h 10"/>
                    <a:gd name="T12" fmla="*/ 135 w 27"/>
                    <a:gd name="T13" fmla="*/ 8 h 10"/>
                    <a:gd name="T14" fmla="*/ 106 w 27"/>
                    <a:gd name="T15" fmla="*/ 18 h 10"/>
                    <a:gd name="T16" fmla="*/ 62 w 27"/>
                    <a:gd name="T17" fmla="*/ 27 h 10"/>
                    <a:gd name="T18" fmla="*/ 34 w 27"/>
                    <a:gd name="T19" fmla="*/ 8 h 10"/>
                    <a:gd name="T20" fmla="*/ 0 w 27"/>
                    <a:gd name="T21" fmla="*/ 8 h 10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27" h="10">
                      <a:moveTo>
                        <a:pt x="1" y="1"/>
                      </a:moveTo>
                      <a:cubicBezTo>
                        <a:pt x="2" y="2"/>
                        <a:pt x="3" y="1"/>
                        <a:pt x="4" y="2"/>
                      </a:cubicBezTo>
                      <a:cubicBezTo>
                        <a:pt x="5" y="3"/>
                        <a:pt x="6" y="4"/>
                        <a:pt x="7" y="5"/>
                      </a:cubicBezTo>
                      <a:cubicBezTo>
                        <a:pt x="8" y="7"/>
                        <a:pt x="10" y="9"/>
                        <a:pt x="12" y="9"/>
                      </a:cubicBezTo>
                      <a:cubicBezTo>
                        <a:pt x="15" y="10"/>
                        <a:pt x="17" y="7"/>
                        <a:pt x="19" y="5"/>
                      </a:cubicBezTo>
                      <a:cubicBezTo>
                        <a:pt x="21" y="3"/>
                        <a:pt x="24" y="1"/>
                        <a:pt x="27" y="1"/>
                      </a:cubicBezTo>
                      <a:cubicBezTo>
                        <a:pt x="26" y="1"/>
                        <a:pt x="25" y="1"/>
                        <a:pt x="23" y="1"/>
                      </a:cubicBezTo>
                      <a:cubicBezTo>
                        <a:pt x="21" y="2"/>
                        <a:pt x="20" y="3"/>
                        <a:pt x="18" y="3"/>
                      </a:cubicBezTo>
                      <a:cubicBezTo>
                        <a:pt x="16" y="5"/>
                        <a:pt x="13" y="7"/>
                        <a:pt x="11" y="5"/>
                      </a:cubicBezTo>
                      <a:cubicBezTo>
                        <a:pt x="9" y="4"/>
                        <a:pt x="8" y="2"/>
                        <a:pt x="6" y="1"/>
                      </a:cubicBezTo>
                      <a:cubicBezTo>
                        <a:pt x="4" y="0"/>
                        <a:pt x="2" y="1"/>
                        <a:pt x="0" y="1"/>
                      </a:cubicBezTo>
                    </a:path>
                  </a:pathLst>
                </a:custGeom>
                <a:solidFill>
                  <a:srgbClr val="FCE2D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165" name="Freeform 116">
                  <a:extLst>
                    <a:ext uri="{FF2B5EF4-FFF2-40B4-BE49-F238E27FC236}">
                      <a16:creationId xmlns:a16="http://schemas.microsoft.com/office/drawing/2014/main" id="{0DAFFB49-E3E2-4AFD-9F14-E0593C0FFF2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404" y="986"/>
                  <a:ext cx="25" cy="77"/>
                </a:xfrm>
                <a:custGeom>
                  <a:avLst/>
                  <a:gdLst>
                    <a:gd name="T0" fmla="*/ 95 w 16"/>
                    <a:gd name="T1" fmla="*/ 0 h 49"/>
                    <a:gd name="T2" fmla="*/ 34 w 16"/>
                    <a:gd name="T3" fmla="*/ 129 h 49"/>
                    <a:gd name="T4" fmla="*/ 20 w 16"/>
                    <a:gd name="T5" fmla="*/ 299 h 49"/>
                    <a:gd name="T6" fmla="*/ 20 w 16"/>
                    <a:gd name="T7" fmla="*/ 135 h 49"/>
                    <a:gd name="T8" fmla="*/ 42 w 16"/>
                    <a:gd name="T9" fmla="*/ 55 h 49"/>
                    <a:gd name="T10" fmla="*/ 66 w 16"/>
                    <a:gd name="T11" fmla="*/ 22 h 49"/>
                    <a:gd name="T12" fmla="*/ 95 w 16"/>
                    <a:gd name="T13" fmla="*/ 8 h 49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6" h="49">
                      <a:moveTo>
                        <a:pt x="16" y="0"/>
                      </a:moveTo>
                      <a:cubicBezTo>
                        <a:pt x="10" y="5"/>
                        <a:pt x="8" y="12"/>
                        <a:pt x="6" y="21"/>
                      </a:cubicBezTo>
                      <a:cubicBezTo>
                        <a:pt x="4" y="31"/>
                        <a:pt x="2" y="39"/>
                        <a:pt x="3" y="49"/>
                      </a:cubicBezTo>
                      <a:cubicBezTo>
                        <a:pt x="0" y="41"/>
                        <a:pt x="2" y="31"/>
                        <a:pt x="3" y="22"/>
                      </a:cubicBezTo>
                      <a:cubicBezTo>
                        <a:pt x="4" y="17"/>
                        <a:pt x="5" y="13"/>
                        <a:pt x="7" y="9"/>
                      </a:cubicBezTo>
                      <a:cubicBezTo>
                        <a:pt x="8" y="7"/>
                        <a:pt x="9" y="5"/>
                        <a:pt x="11" y="4"/>
                      </a:cubicBezTo>
                      <a:cubicBezTo>
                        <a:pt x="12" y="2"/>
                        <a:pt x="14" y="2"/>
                        <a:pt x="16" y="1"/>
                      </a:cubicBezTo>
                    </a:path>
                  </a:pathLst>
                </a:custGeom>
                <a:solidFill>
                  <a:srgbClr val="FCE2D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166" name="Freeform 117">
                  <a:extLst>
                    <a:ext uri="{FF2B5EF4-FFF2-40B4-BE49-F238E27FC236}">
                      <a16:creationId xmlns:a16="http://schemas.microsoft.com/office/drawing/2014/main" id="{345F6B71-E83C-4162-809E-FDFDDD03B44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497" y="992"/>
                  <a:ext cx="19" cy="76"/>
                </a:xfrm>
                <a:custGeom>
                  <a:avLst/>
                  <a:gdLst>
                    <a:gd name="T0" fmla="*/ 0 w 12"/>
                    <a:gd name="T1" fmla="*/ 8 h 48"/>
                    <a:gd name="T2" fmla="*/ 43 w 12"/>
                    <a:gd name="T3" fmla="*/ 120 h 48"/>
                    <a:gd name="T4" fmla="*/ 76 w 12"/>
                    <a:gd name="T5" fmla="*/ 301 h 48"/>
                    <a:gd name="T6" fmla="*/ 76 w 12"/>
                    <a:gd name="T7" fmla="*/ 196 h 48"/>
                    <a:gd name="T8" fmla="*/ 63 w 12"/>
                    <a:gd name="T9" fmla="*/ 116 h 48"/>
                    <a:gd name="T10" fmla="*/ 8 w 12"/>
                    <a:gd name="T11" fmla="*/ 8 h 48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12" h="48">
                      <a:moveTo>
                        <a:pt x="0" y="1"/>
                      </a:moveTo>
                      <a:cubicBezTo>
                        <a:pt x="7" y="1"/>
                        <a:pt x="7" y="15"/>
                        <a:pt x="7" y="19"/>
                      </a:cubicBezTo>
                      <a:cubicBezTo>
                        <a:pt x="9" y="28"/>
                        <a:pt x="12" y="39"/>
                        <a:pt x="12" y="48"/>
                      </a:cubicBezTo>
                      <a:cubicBezTo>
                        <a:pt x="12" y="42"/>
                        <a:pt x="12" y="36"/>
                        <a:pt x="12" y="31"/>
                      </a:cubicBezTo>
                      <a:cubicBezTo>
                        <a:pt x="12" y="26"/>
                        <a:pt x="11" y="22"/>
                        <a:pt x="10" y="18"/>
                      </a:cubicBezTo>
                      <a:cubicBezTo>
                        <a:pt x="9" y="14"/>
                        <a:pt x="7" y="0"/>
                        <a:pt x="1" y="1"/>
                      </a:cubicBezTo>
                    </a:path>
                  </a:pathLst>
                </a:custGeom>
                <a:solidFill>
                  <a:srgbClr val="FCE2D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167" name="Freeform 118">
                  <a:extLst>
                    <a:ext uri="{FF2B5EF4-FFF2-40B4-BE49-F238E27FC236}">
                      <a16:creationId xmlns:a16="http://schemas.microsoft.com/office/drawing/2014/main" id="{07093B58-586B-4C50-8A2C-E73206DA3E3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439" y="961"/>
                  <a:ext cx="6" cy="53"/>
                </a:xfrm>
                <a:custGeom>
                  <a:avLst/>
                  <a:gdLst>
                    <a:gd name="T0" fmla="*/ 0 w 4"/>
                    <a:gd name="T1" fmla="*/ 0 h 34"/>
                    <a:gd name="T2" fmla="*/ 12 w 4"/>
                    <a:gd name="T3" fmla="*/ 47 h 34"/>
                    <a:gd name="T4" fmla="*/ 12 w 4"/>
                    <a:gd name="T5" fmla="*/ 108 h 34"/>
                    <a:gd name="T6" fmla="*/ 12 w 4"/>
                    <a:gd name="T7" fmla="*/ 156 h 34"/>
                    <a:gd name="T8" fmla="*/ 21 w 4"/>
                    <a:gd name="T9" fmla="*/ 201 h 34"/>
                    <a:gd name="T10" fmla="*/ 0 w 4"/>
                    <a:gd name="T11" fmla="*/ 136 h 34"/>
                    <a:gd name="T12" fmla="*/ 12 w 4"/>
                    <a:gd name="T13" fmla="*/ 75 h 34"/>
                    <a:gd name="T14" fmla="*/ 0 w 4"/>
                    <a:gd name="T15" fmla="*/ 34 h 34"/>
                    <a:gd name="T16" fmla="*/ 0 w 4"/>
                    <a:gd name="T17" fmla="*/ 0 h 34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4" h="34">
                      <a:moveTo>
                        <a:pt x="0" y="0"/>
                      </a:moveTo>
                      <a:cubicBezTo>
                        <a:pt x="0" y="3"/>
                        <a:pt x="1" y="5"/>
                        <a:pt x="2" y="8"/>
                      </a:cubicBezTo>
                      <a:cubicBezTo>
                        <a:pt x="3" y="11"/>
                        <a:pt x="3" y="15"/>
                        <a:pt x="2" y="18"/>
                      </a:cubicBezTo>
                      <a:cubicBezTo>
                        <a:pt x="2" y="21"/>
                        <a:pt x="1" y="23"/>
                        <a:pt x="2" y="26"/>
                      </a:cubicBezTo>
                      <a:cubicBezTo>
                        <a:pt x="2" y="28"/>
                        <a:pt x="3" y="31"/>
                        <a:pt x="4" y="34"/>
                      </a:cubicBezTo>
                      <a:cubicBezTo>
                        <a:pt x="2" y="31"/>
                        <a:pt x="0" y="27"/>
                        <a:pt x="0" y="23"/>
                      </a:cubicBezTo>
                      <a:cubicBezTo>
                        <a:pt x="0" y="20"/>
                        <a:pt x="1" y="16"/>
                        <a:pt x="2" y="13"/>
                      </a:cubicBezTo>
                      <a:cubicBezTo>
                        <a:pt x="2" y="10"/>
                        <a:pt x="1" y="8"/>
                        <a:pt x="0" y="6"/>
                      </a:cubicBezTo>
                      <a:cubicBezTo>
                        <a:pt x="0" y="4"/>
                        <a:pt x="0" y="1"/>
                        <a:pt x="0" y="0"/>
                      </a:cubicBezTo>
                    </a:path>
                  </a:pathLst>
                </a:custGeom>
                <a:solidFill>
                  <a:srgbClr val="FCE2D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168" name="Freeform 119">
                  <a:extLst>
                    <a:ext uri="{FF2B5EF4-FFF2-40B4-BE49-F238E27FC236}">
                      <a16:creationId xmlns:a16="http://schemas.microsoft.com/office/drawing/2014/main" id="{523ECBA5-B3B7-4136-9567-C343EE5ECD5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423" y="901"/>
                  <a:ext cx="20" cy="55"/>
                </a:xfrm>
                <a:custGeom>
                  <a:avLst/>
                  <a:gdLst>
                    <a:gd name="T0" fmla="*/ 0 w 13"/>
                    <a:gd name="T1" fmla="*/ 0 h 35"/>
                    <a:gd name="T2" fmla="*/ 43 w 13"/>
                    <a:gd name="T3" fmla="*/ 35 h 35"/>
                    <a:gd name="T4" fmla="*/ 66 w 13"/>
                    <a:gd name="T5" fmla="*/ 77 h 35"/>
                    <a:gd name="T6" fmla="*/ 52 w 13"/>
                    <a:gd name="T7" fmla="*/ 212 h 35"/>
                    <a:gd name="T8" fmla="*/ 43 w 13"/>
                    <a:gd name="T9" fmla="*/ 61 h 35"/>
                    <a:gd name="T10" fmla="*/ 8 w 13"/>
                    <a:gd name="T11" fmla="*/ 0 h 35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13" h="35">
                      <a:moveTo>
                        <a:pt x="0" y="0"/>
                      </a:moveTo>
                      <a:cubicBezTo>
                        <a:pt x="3" y="2"/>
                        <a:pt x="6" y="3"/>
                        <a:pt x="8" y="6"/>
                      </a:cubicBezTo>
                      <a:cubicBezTo>
                        <a:pt x="10" y="8"/>
                        <a:pt x="11" y="10"/>
                        <a:pt x="12" y="13"/>
                      </a:cubicBezTo>
                      <a:cubicBezTo>
                        <a:pt x="13" y="21"/>
                        <a:pt x="9" y="28"/>
                        <a:pt x="9" y="35"/>
                      </a:cubicBezTo>
                      <a:cubicBezTo>
                        <a:pt x="5" y="27"/>
                        <a:pt x="9" y="18"/>
                        <a:pt x="8" y="10"/>
                      </a:cubicBezTo>
                      <a:cubicBezTo>
                        <a:pt x="7" y="7"/>
                        <a:pt x="5" y="1"/>
                        <a:pt x="1" y="0"/>
                      </a:cubicBezTo>
                    </a:path>
                  </a:pathLst>
                </a:custGeom>
                <a:solidFill>
                  <a:srgbClr val="FEF3E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169" name="Freeform 120">
                  <a:extLst>
                    <a:ext uri="{FF2B5EF4-FFF2-40B4-BE49-F238E27FC236}">
                      <a16:creationId xmlns:a16="http://schemas.microsoft.com/office/drawing/2014/main" id="{93FBA3FF-6A59-43B8-81C3-94EB81B6C11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423" y="901"/>
                  <a:ext cx="27" cy="55"/>
                </a:xfrm>
                <a:custGeom>
                  <a:avLst/>
                  <a:gdLst>
                    <a:gd name="T0" fmla="*/ 0 w 17"/>
                    <a:gd name="T1" fmla="*/ 0 h 35"/>
                    <a:gd name="T2" fmla="*/ 89 w 17"/>
                    <a:gd name="T3" fmla="*/ 74 h 35"/>
                    <a:gd name="T4" fmla="*/ 68 w 17"/>
                    <a:gd name="T5" fmla="*/ 212 h 35"/>
                    <a:gd name="T6" fmla="*/ 56 w 17"/>
                    <a:gd name="T7" fmla="*/ 74 h 35"/>
                    <a:gd name="T8" fmla="*/ 0 w 17"/>
                    <a:gd name="T9" fmla="*/ 0 h 3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7" h="35">
                      <a:moveTo>
                        <a:pt x="0" y="0"/>
                      </a:moveTo>
                      <a:cubicBezTo>
                        <a:pt x="5" y="1"/>
                        <a:pt x="13" y="7"/>
                        <a:pt x="14" y="12"/>
                      </a:cubicBezTo>
                      <a:cubicBezTo>
                        <a:pt x="17" y="20"/>
                        <a:pt x="12" y="27"/>
                        <a:pt x="11" y="35"/>
                      </a:cubicBezTo>
                      <a:cubicBezTo>
                        <a:pt x="9" y="27"/>
                        <a:pt x="13" y="19"/>
                        <a:pt x="9" y="12"/>
                      </a:cubicBezTo>
                      <a:cubicBezTo>
                        <a:pt x="6" y="8"/>
                        <a:pt x="3" y="4"/>
                        <a:pt x="0" y="0"/>
                      </a:cubicBezTo>
                    </a:path>
                  </a:pathLst>
                </a:custGeom>
                <a:solidFill>
                  <a:srgbClr val="FCE2D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170" name="Freeform 121">
                  <a:extLst>
                    <a:ext uri="{FF2B5EF4-FFF2-40B4-BE49-F238E27FC236}">
                      <a16:creationId xmlns:a16="http://schemas.microsoft.com/office/drawing/2014/main" id="{C46EC429-AA99-482B-BA40-EBCBDE9000F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407" y="994"/>
                  <a:ext cx="16" cy="57"/>
                </a:xfrm>
                <a:custGeom>
                  <a:avLst/>
                  <a:gdLst>
                    <a:gd name="T0" fmla="*/ 67 w 10"/>
                    <a:gd name="T1" fmla="*/ 0 h 36"/>
                    <a:gd name="T2" fmla="*/ 8 w 10"/>
                    <a:gd name="T3" fmla="*/ 226 h 36"/>
                    <a:gd name="T4" fmla="*/ 0 60000 65536"/>
                    <a:gd name="T5" fmla="*/ 0 60000 65536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0" t="0" r="r" b="b"/>
                  <a:pathLst>
                    <a:path w="10" h="36">
                      <a:moveTo>
                        <a:pt x="10" y="0"/>
                      </a:moveTo>
                      <a:cubicBezTo>
                        <a:pt x="10" y="0"/>
                        <a:pt x="0" y="22"/>
                        <a:pt x="1" y="36"/>
                      </a:cubicBezTo>
                    </a:path>
                  </a:pathLst>
                </a:custGeom>
                <a:noFill/>
                <a:ln w="3175" cap="rnd">
                  <a:solidFill>
                    <a:srgbClr val="343434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171" name="Freeform 122">
                  <a:extLst>
                    <a:ext uri="{FF2B5EF4-FFF2-40B4-BE49-F238E27FC236}">
                      <a16:creationId xmlns:a16="http://schemas.microsoft.com/office/drawing/2014/main" id="{70FF3FD2-A844-4475-B5D8-3BEF48B0F67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03" y="997"/>
                  <a:ext cx="11" cy="55"/>
                </a:xfrm>
                <a:custGeom>
                  <a:avLst/>
                  <a:gdLst>
                    <a:gd name="T0" fmla="*/ 0 w 7"/>
                    <a:gd name="T1" fmla="*/ 0 h 35"/>
                    <a:gd name="T2" fmla="*/ 42 w 7"/>
                    <a:gd name="T3" fmla="*/ 212 h 35"/>
                    <a:gd name="T4" fmla="*/ 0 60000 65536"/>
                    <a:gd name="T5" fmla="*/ 0 60000 65536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0" t="0" r="r" b="b"/>
                  <a:pathLst>
                    <a:path w="7" h="35">
                      <a:moveTo>
                        <a:pt x="0" y="0"/>
                      </a:moveTo>
                      <a:cubicBezTo>
                        <a:pt x="0" y="0"/>
                        <a:pt x="6" y="16"/>
                        <a:pt x="7" y="35"/>
                      </a:cubicBezTo>
                    </a:path>
                  </a:pathLst>
                </a:custGeom>
                <a:noFill/>
                <a:ln w="3175" cap="rnd">
                  <a:solidFill>
                    <a:srgbClr val="343434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172" name="Freeform 123">
                  <a:extLst>
                    <a:ext uri="{FF2B5EF4-FFF2-40B4-BE49-F238E27FC236}">
                      <a16:creationId xmlns:a16="http://schemas.microsoft.com/office/drawing/2014/main" id="{FE9FBA9D-1198-4341-9724-84CCEE5DD01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91" y="889"/>
                  <a:ext cx="40" cy="17"/>
                </a:xfrm>
                <a:custGeom>
                  <a:avLst/>
                  <a:gdLst>
                    <a:gd name="T0" fmla="*/ 0 w 25"/>
                    <a:gd name="T1" fmla="*/ 19 h 11"/>
                    <a:gd name="T2" fmla="*/ 54 w 25"/>
                    <a:gd name="T3" fmla="*/ 12 h 11"/>
                    <a:gd name="T4" fmla="*/ 123 w 25"/>
                    <a:gd name="T5" fmla="*/ 0 h 11"/>
                    <a:gd name="T6" fmla="*/ 90 w 25"/>
                    <a:gd name="T7" fmla="*/ 12 h 11"/>
                    <a:gd name="T8" fmla="*/ 150 w 25"/>
                    <a:gd name="T9" fmla="*/ 19 h 11"/>
                    <a:gd name="T10" fmla="*/ 118 w 25"/>
                    <a:gd name="T11" fmla="*/ 19 h 11"/>
                    <a:gd name="T12" fmla="*/ 163 w 25"/>
                    <a:gd name="T13" fmla="*/ 40 h 11"/>
                    <a:gd name="T14" fmla="*/ 123 w 25"/>
                    <a:gd name="T15" fmla="*/ 40 h 11"/>
                    <a:gd name="T16" fmla="*/ 144 w 25"/>
                    <a:gd name="T17" fmla="*/ 53 h 11"/>
                    <a:gd name="T18" fmla="*/ 123 w 25"/>
                    <a:gd name="T19" fmla="*/ 53 h 11"/>
                    <a:gd name="T20" fmla="*/ 131 w 25"/>
                    <a:gd name="T21" fmla="*/ 62 h 11"/>
                    <a:gd name="T22" fmla="*/ 98 w 25"/>
                    <a:gd name="T23" fmla="*/ 56 h 11"/>
                    <a:gd name="T24" fmla="*/ 74 w 25"/>
                    <a:gd name="T25" fmla="*/ 53 h 11"/>
                    <a:gd name="T26" fmla="*/ 46 w 25"/>
                    <a:gd name="T27" fmla="*/ 45 h 11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0" t="0" r="r" b="b"/>
                  <a:pathLst>
                    <a:path w="25" h="11">
                      <a:moveTo>
                        <a:pt x="0" y="3"/>
                      </a:moveTo>
                      <a:cubicBezTo>
                        <a:pt x="2" y="3"/>
                        <a:pt x="6" y="3"/>
                        <a:pt x="8" y="2"/>
                      </a:cubicBezTo>
                      <a:cubicBezTo>
                        <a:pt x="12" y="2"/>
                        <a:pt x="16" y="0"/>
                        <a:pt x="19" y="0"/>
                      </a:cubicBezTo>
                      <a:cubicBezTo>
                        <a:pt x="17" y="0"/>
                        <a:pt x="16" y="1"/>
                        <a:pt x="14" y="2"/>
                      </a:cubicBezTo>
                      <a:cubicBezTo>
                        <a:pt x="17" y="2"/>
                        <a:pt x="21" y="1"/>
                        <a:pt x="23" y="3"/>
                      </a:cubicBezTo>
                      <a:cubicBezTo>
                        <a:pt x="21" y="2"/>
                        <a:pt x="19" y="3"/>
                        <a:pt x="18" y="3"/>
                      </a:cubicBezTo>
                      <a:cubicBezTo>
                        <a:pt x="20" y="5"/>
                        <a:pt x="23" y="5"/>
                        <a:pt x="25" y="7"/>
                      </a:cubicBezTo>
                      <a:cubicBezTo>
                        <a:pt x="23" y="7"/>
                        <a:pt x="21" y="7"/>
                        <a:pt x="19" y="7"/>
                      </a:cubicBezTo>
                      <a:cubicBezTo>
                        <a:pt x="20" y="8"/>
                        <a:pt x="21" y="8"/>
                        <a:pt x="22" y="9"/>
                      </a:cubicBezTo>
                      <a:cubicBezTo>
                        <a:pt x="21" y="9"/>
                        <a:pt x="20" y="9"/>
                        <a:pt x="19" y="9"/>
                      </a:cubicBezTo>
                      <a:cubicBezTo>
                        <a:pt x="20" y="9"/>
                        <a:pt x="20" y="10"/>
                        <a:pt x="20" y="11"/>
                      </a:cubicBezTo>
                      <a:cubicBezTo>
                        <a:pt x="19" y="11"/>
                        <a:pt x="16" y="11"/>
                        <a:pt x="15" y="10"/>
                      </a:cubicBezTo>
                      <a:cubicBezTo>
                        <a:pt x="14" y="10"/>
                        <a:pt x="12" y="9"/>
                        <a:pt x="11" y="9"/>
                      </a:cubicBezTo>
                      <a:cubicBezTo>
                        <a:pt x="9" y="9"/>
                        <a:pt x="8" y="9"/>
                        <a:pt x="7" y="8"/>
                      </a:cubicBezTo>
                    </a:path>
                  </a:pathLst>
                </a:custGeom>
                <a:solidFill>
                  <a:srgbClr val="34343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173" name="Freeform 124">
                  <a:extLst>
                    <a:ext uri="{FF2B5EF4-FFF2-40B4-BE49-F238E27FC236}">
                      <a16:creationId xmlns:a16="http://schemas.microsoft.com/office/drawing/2014/main" id="{38F5EB4D-9CFC-4312-9B4E-B121E9A2CF8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491" y="890"/>
                  <a:ext cx="28" cy="18"/>
                </a:xfrm>
                <a:custGeom>
                  <a:avLst/>
                  <a:gdLst>
                    <a:gd name="T0" fmla="*/ 96 w 18"/>
                    <a:gd name="T1" fmla="*/ 8 h 11"/>
                    <a:gd name="T2" fmla="*/ 62 w 18"/>
                    <a:gd name="T3" fmla="*/ 8 h 11"/>
                    <a:gd name="T4" fmla="*/ 19 w 18"/>
                    <a:gd name="T5" fmla="*/ 8 h 11"/>
                    <a:gd name="T6" fmla="*/ 47 w 18"/>
                    <a:gd name="T7" fmla="*/ 13 h 11"/>
                    <a:gd name="T8" fmla="*/ 0 w 18"/>
                    <a:gd name="T9" fmla="*/ 21 h 11"/>
                    <a:gd name="T10" fmla="*/ 47 w 18"/>
                    <a:gd name="T11" fmla="*/ 29 h 11"/>
                    <a:gd name="T12" fmla="*/ 12 w 18"/>
                    <a:gd name="T13" fmla="*/ 56 h 11"/>
                    <a:gd name="T14" fmla="*/ 47 w 18"/>
                    <a:gd name="T15" fmla="*/ 43 h 11"/>
                    <a:gd name="T16" fmla="*/ 30 w 18"/>
                    <a:gd name="T17" fmla="*/ 67 h 11"/>
                    <a:gd name="T18" fmla="*/ 53 w 18"/>
                    <a:gd name="T19" fmla="*/ 47 h 11"/>
                    <a:gd name="T20" fmla="*/ 40 w 18"/>
                    <a:gd name="T21" fmla="*/ 77 h 11"/>
                    <a:gd name="T22" fmla="*/ 106 w 18"/>
                    <a:gd name="T23" fmla="*/ 47 h 11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0" t="0" r="r" b="b"/>
                  <a:pathLst>
                    <a:path w="18" h="11">
                      <a:moveTo>
                        <a:pt x="17" y="1"/>
                      </a:moveTo>
                      <a:cubicBezTo>
                        <a:pt x="15" y="1"/>
                        <a:pt x="13" y="1"/>
                        <a:pt x="11" y="1"/>
                      </a:cubicBezTo>
                      <a:cubicBezTo>
                        <a:pt x="8" y="1"/>
                        <a:pt x="5" y="0"/>
                        <a:pt x="3" y="1"/>
                      </a:cubicBezTo>
                      <a:cubicBezTo>
                        <a:pt x="5" y="1"/>
                        <a:pt x="6" y="2"/>
                        <a:pt x="8" y="2"/>
                      </a:cubicBezTo>
                      <a:cubicBezTo>
                        <a:pt x="6" y="3"/>
                        <a:pt x="2" y="3"/>
                        <a:pt x="0" y="3"/>
                      </a:cubicBezTo>
                      <a:cubicBezTo>
                        <a:pt x="2" y="5"/>
                        <a:pt x="5" y="4"/>
                        <a:pt x="8" y="4"/>
                      </a:cubicBezTo>
                      <a:cubicBezTo>
                        <a:pt x="6" y="5"/>
                        <a:pt x="3" y="6"/>
                        <a:pt x="2" y="8"/>
                      </a:cubicBezTo>
                      <a:cubicBezTo>
                        <a:pt x="4" y="8"/>
                        <a:pt x="6" y="6"/>
                        <a:pt x="8" y="6"/>
                      </a:cubicBezTo>
                      <a:cubicBezTo>
                        <a:pt x="7" y="8"/>
                        <a:pt x="6" y="8"/>
                        <a:pt x="5" y="9"/>
                      </a:cubicBezTo>
                      <a:cubicBezTo>
                        <a:pt x="6" y="9"/>
                        <a:pt x="8" y="8"/>
                        <a:pt x="9" y="7"/>
                      </a:cubicBezTo>
                      <a:cubicBezTo>
                        <a:pt x="9" y="9"/>
                        <a:pt x="8" y="10"/>
                        <a:pt x="7" y="11"/>
                      </a:cubicBezTo>
                      <a:cubicBezTo>
                        <a:pt x="11" y="9"/>
                        <a:pt x="14" y="7"/>
                        <a:pt x="18" y="7"/>
                      </a:cubicBezTo>
                    </a:path>
                  </a:pathLst>
                </a:custGeom>
                <a:solidFill>
                  <a:srgbClr val="34343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174" name="Freeform 125">
                  <a:extLst>
                    <a:ext uri="{FF2B5EF4-FFF2-40B4-BE49-F238E27FC236}">
                      <a16:creationId xmlns:a16="http://schemas.microsoft.com/office/drawing/2014/main" id="{0F14BD73-9D88-473C-8E00-98C9D0CDF47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495" y="897"/>
                  <a:ext cx="35" cy="12"/>
                </a:xfrm>
                <a:custGeom>
                  <a:avLst/>
                  <a:gdLst>
                    <a:gd name="T0" fmla="*/ 40 w 22"/>
                    <a:gd name="T1" fmla="*/ 0 h 8"/>
                    <a:gd name="T2" fmla="*/ 0 w 22"/>
                    <a:gd name="T3" fmla="*/ 27 h 8"/>
                    <a:gd name="T4" fmla="*/ 33 w 22"/>
                    <a:gd name="T5" fmla="*/ 18 h 8"/>
                    <a:gd name="T6" fmla="*/ 21 w 22"/>
                    <a:gd name="T7" fmla="*/ 39 h 8"/>
                    <a:gd name="T8" fmla="*/ 40 w 22"/>
                    <a:gd name="T9" fmla="*/ 21 h 8"/>
                    <a:gd name="T10" fmla="*/ 33 w 22"/>
                    <a:gd name="T11" fmla="*/ 41 h 8"/>
                    <a:gd name="T12" fmla="*/ 64 w 22"/>
                    <a:gd name="T13" fmla="*/ 18 h 8"/>
                    <a:gd name="T14" fmla="*/ 56 w 22"/>
                    <a:gd name="T15" fmla="*/ 39 h 8"/>
                    <a:gd name="T16" fmla="*/ 84 w 22"/>
                    <a:gd name="T17" fmla="*/ 21 h 8"/>
                    <a:gd name="T18" fmla="*/ 84 w 22"/>
                    <a:gd name="T19" fmla="*/ 32 h 8"/>
                    <a:gd name="T20" fmla="*/ 102 w 22"/>
                    <a:gd name="T21" fmla="*/ 18 h 8"/>
                    <a:gd name="T22" fmla="*/ 108 w 22"/>
                    <a:gd name="T23" fmla="*/ 21 h 8"/>
                    <a:gd name="T24" fmla="*/ 142 w 22"/>
                    <a:gd name="T25" fmla="*/ 12 h 8"/>
                    <a:gd name="T26" fmla="*/ 108 w 22"/>
                    <a:gd name="T27" fmla="*/ 0 h 8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0" t="0" r="r" b="b"/>
                  <a:pathLst>
                    <a:path w="22" h="8">
                      <a:moveTo>
                        <a:pt x="6" y="0"/>
                      </a:moveTo>
                      <a:cubicBezTo>
                        <a:pt x="4" y="0"/>
                        <a:pt x="2" y="4"/>
                        <a:pt x="0" y="5"/>
                      </a:cubicBezTo>
                      <a:cubicBezTo>
                        <a:pt x="1" y="4"/>
                        <a:pt x="4" y="3"/>
                        <a:pt x="5" y="3"/>
                      </a:cubicBezTo>
                      <a:cubicBezTo>
                        <a:pt x="4" y="4"/>
                        <a:pt x="3" y="5"/>
                        <a:pt x="3" y="7"/>
                      </a:cubicBezTo>
                      <a:cubicBezTo>
                        <a:pt x="4" y="6"/>
                        <a:pt x="5" y="5"/>
                        <a:pt x="6" y="4"/>
                      </a:cubicBezTo>
                      <a:cubicBezTo>
                        <a:pt x="6" y="5"/>
                        <a:pt x="5" y="7"/>
                        <a:pt x="5" y="8"/>
                      </a:cubicBezTo>
                      <a:cubicBezTo>
                        <a:pt x="7" y="6"/>
                        <a:pt x="9" y="5"/>
                        <a:pt x="10" y="3"/>
                      </a:cubicBezTo>
                      <a:cubicBezTo>
                        <a:pt x="10" y="5"/>
                        <a:pt x="9" y="6"/>
                        <a:pt x="9" y="7"/>
                      </a:cubicBezTo>
                      <a:cubicBezTo>
                        <a:pt x="11" y="6"/>
                        <a:pt x="12" y="5"/>
                        <a:pt x="13" y="4"/>
                      </a:cubicBezTo>
                      <a:cubicBezTo>
                        <a:pt x="13" y="4"/>
                        <a:pt x="13" y="5"/>
                        <a:pt x="13" y="6"/>
                      </a:cubicBezTo>
                      <a:cubicBezTo>
                        <a:pt x="14" y="5"/>
                        <a:pt x="15" y="3"/>
                        <a:pt x="16" y="3"/>
                      </a:cubicBezTo>
                      <a:cubicBezTo>
                        <a:pt x="16" y="3"/>
                        <a:pt x="17" y="4"/>
                        <a:pt x="17" y="4"/>
                      </a:cubicBezTo>
                      <a:cubicBezTo>
                        <a:pt x="18" y="4"/>
                        <a:pt x="20" y="2"/>
                        <a:pt x="22" y="2"/>
                      </a:cubicBezTo>
                      <a:cubicBezTo>
                        <a:pt x="20" y="0"/>
                        <a:pt x="19" y="0"/>
                        <a:pt x="17" y="0"/>
                      </a:cubicBezTo>
                    </a:path>
                  </a:pathLst>
                </a:custGeom>
                <a:solidFill>
                  <a:srgbClr val="34343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175" name="Freeform 126">
                  <a:extLst>
                    <a:ext uri="{FF2B5EF4-FFF2-40B4-BE49-F238E27FC236}">
                      <a16:creationId xmlns:a16="http://schemas.microsoft.com/office/drawing/2014/main" id="{DB22F24D-A1DA-416B-B0C9-7BF8DCD9677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98" y="898"/>
                  <a:ext cx="28" cy="13"/>
                </a:xfrm>
                <a:custGeom>
                  <a:avLst/>
                  <a:gdLst>
                    <a:gd name="T0" fmla="*/ 75 w 18"/>
                    <a:gd name="T1" fmla="*/ 0 h 8"/>
                    <a:gd name="T2" fmla="*/ 106 w 18"/>
                    <a:gd name="T3" fmla="*/ 55 h 8"/>
                    <a:gd name="T4" fmla="*/ 75 w 18"/>
                    <a:gd name="T5" fmla="*/ 29 h 8"/>
                    <a:gd name="T6" fmla="*/ 82 w 18"/>
                    <a:gd name="T7" fmla="*/ 42 h 8"/>
                    <a:gd name="T8" fmla="*/ 53 w 18"/>
                    <a:gd name="T9" fmla="*/ 21 h 8"/>
                    <a:gd name="T10" fmla="*/ 61 w 18"/>
                    <a:gd name="T11" fmla="*/ 42 h 8"/>
                    <a:gd name="T12" fmla="*/ 30 w 18"/>
                    <a:gd name="T13" fmla="*/ 21 h 8"/>
                    <a:gd name="T14" fmla="*/ 34 w 18"/>
                    <a:gd name="T15" fmla="*/ 29 h 8"/>
                    <a:gd name="T16" fmla="*/ 0 w 18"/>
                    <a:gd name="T17" fmla="*/ 8 h 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18" h="8">
                      <a:moveTo>
                        <a:pt x="13" y="0"/>
                      </a:moveTo>
                      <a:cubicBezTo>
                        <a:pt x="15" y="1"/>
                        <a:pt x="18" y="6"/>
                        <a:pt x="18" y="8"/>
                      </a:cubicBezTo>
                      <a:cubicBezTo>
                        <a:pt x="17" y="7"/>
                        <a:pt x="15" y="5"/>
                        <a:pt x="13" y="4"/>
                      </a:cubicBezTo>
                      <a:cubicBezTo>
                        <a:pt x="13" y="5"/>
                        <a:pt x="13" y="5"/>
                        <a:pt x="14" y="6"/>
                      </a:cubicBezTo>
                      <a:cubicBezTo>
                        <a:pt x="12" y="5"/>
                        <a:pt x="10" y="4"/>
                        <a:pt x="9" y="3"/>
                      </a:cubicBezTo>
                      <a:cubicBezTo>
                        <a:pt x="9" y="4"/>
                        <a:pt x="10" y="5"/>
                        <a:pt x="10" y="6"/>
                      </a:cubicBezTo>
                      <a:cubicBezTo>
                        <a:pt x="9" y="5"/>
                        <a:pt x="7" y="3"/>
                        <a:pt x="5" y="3"/>
                      </a:cubicBezTo>
                      <a:cubicBezTo>
                        <a:pt x="5" y="3"/>
                        <a:pt x="5" y="4"/>
                        <a:pt x="6" y="4"/>
                      </a:cubicBezTo>
                      <a:cubicBezTo>
                        <a:pt x="4" y="3"/>
                        <a:pt x="2" y="2"/>
                        <a:pt x="0" y="1"/>
                      </a:cubicBezTo>
                    </a:path>
                  </a:pathLst>
                </a:custGeom>
                <a:solidFill>
                  <a:srgbClr val="34343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176" name="Freeform 127">
                  <a:extLst>
                    <a:ext uri="{FF2B5EF4-FFF2-40B4-BE49-F238E27FC236}">
                      <a16:creationId xmlns:a16="http://schemas.microsoft.com/office/drawing/2014/main" id="{A5D5FF40-657B-40F5-B162-AA9212850AD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82" y="919"/>
                  <a:ext cx="24" cy="14"/>
                </a:xfrm>
                <a:custGeom>
                  <a:avLst/>
                  <a:gdLst>
                    <a:gd name="T0" fmla="*/ 26 w 15"/>
                    <a:gd name="T1" fmla="*/ 34 h 9"/>
                    <a:gd name="T2" fmla="*/ 13 w 15"/>
                    <a:gd name="T3" fmla="*/ 22 h 9"/>
                    <a:gd name="T4" fmla="*/ 21 w 15"/>
                    <a:gd name="T5" fmla="*/ 12 h 9"/>
                    <a:gd name="T6" fmla="*/ 34 w 15"/>
                    <a:gd name="T7" fmla="*/ 8 h 9"/>
                    <a:gd name="T8" fmla="*/ 42 w 15"/>
                    <a:gd name="T9" fmla="*/ 8 h 9"/>
                    <a:gd name="T10" fmla="*/ 46 w 15"/>
                    <a:gd name="T11" fmla="*/ 12 h 9"/>
                    <a:gd name="T12" fmla="*/ 54 w 15"/>
                    <a:gd name="T13" fmla="*/ 12 h 9"/>
                    <a:gd name="T14" fmla="*/ 56 w 15"/>
                    <a:gd name="T15" fmla="*/ 12 h 9"/>
                    <a:gd name="T16" fmla="*/ 74 w 15"/>
                    <a:gd name="T17" fmla="*/ 30 h 9"/>
                    <a:gd name="T18" fmla="*/ 77 w 15"/>
                    <a:gd name="T19" fmla="*/ 34 h 9"/>
                    <a:gd name="T20" fmla="*/ 90 w 15"/>
                    <a:gd name="T21" fmla="*/ 30 h 9"/>
                    <a:gd name="T22" fmla="*/ 90 w 15"/>
                    <a:gd name="T23" fmla="*/ 19 h 9"/>
                    <a:gd name="T24" fmla="*/ 67 w 15"/>
                    <a:gd name="T25" fmla="*/ 0 h 9"/>
                    <a:gd name="T26" fmla="*/ 34 w 15"/>
                    <a:gd name="T27" fmla="*/ 0 h 9"/>
                    <a:gd name="T28" fmla="*/ 13 w 15"/>
                    <a:gd name="T29" fmla="*/ 8 h 9"/>
                    <a:gd name="T30" fmla="*/ 8 w 15"/>
                    <a:gd name="T31" fmla="*/ 12 h 9"/>
                    <a:gd name="T32" fmla="*/ 0 w 15"/>
                    <a:gd name="T33" fmla="*/ 30 h 9"/>
                    <a:gd name="T34" fmla="*/ 0 w 15"/>
                    <a:gd name="T35" fmla="*/ 40 h 9"/>
                    <a:gd name="T36" fmla="*/ 13 w 15"/>
                    <a:gd name="T37" fmla="*/ 47 h 9"/>
                    <a:gd name="T38" fmla="*/ 21 w 15"/>
                    <a:gd name="T39" fmla="*/ 40 h 9"/>
                    <a:gd name="T40" fmla="*/ 26 w 15"/>
                    <a:gd name="T41" fmla="*/ 34 h 9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0" t="0" r="r" b="b"/>
                  <a:pathLst>
                    <a:path w="15" h="9">
                      <a:moveTo>
                        <a:pt x="4" y="6"/>
                      </a:moveTo>
                      <a:cubicBezTo>
                        <a:pt x="3" y="5"/>
                        <a:pt x="3" y="5"/>
                        <a:pt x="2" y="4"/>
                      </a:cubicBezTo>
                      <a:cubicBezTo>
                        <a:pt x="2" y="3"/>
                        <a:pt x="2" y="3"/>
                        <a:pt x="3" y="2"/>
                      </a:cubicBezTo>
                      <a:cubicBezTo>
                        <a:pt x="4" y="1"/>
                        <a:pt x="4" y="1"/>
                        <a:pt x="5" y="1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6" y="1"/>
                        <a:pt x="6" y="1"/>
                        <a:pt x="7" y="2"/>
                      </a:cubicBezTo>
                      <a:cubicBezTo>
                        <a:pt x="7" y="2"/>
                        <a:pt x="7" y="2"/>
                        <a:pt x="8" y="2"/>
                      </a:cubicBezTo>
                      <a:cubicBezTo>
                        <a:pt x="8" y="2"/>
                        <a:pt x="9" y="2"/>
                        <a:pt x="9" y="2"/>
                      </a:cubicBezTo>
                      <a:cubicBezTo>
                        <a:pt x="10" y="3"/>
                        <a:pt x="10" y="4"/>
                        <a:pt x="11" y="5"/>
                      </a:cubicBezTo>
                      <a:cubicBezTo>
                        <a:pt x="11" y="5"/>
                        <a:pt x="11" y="6"/>
                        <a:pt x="12" y="6"/>
                      </a:cubicBezTo>
                      <a:cubicBezTo>
                        <a:pt x="12" y="6"/>
                        <a:pt x="13" y="6"/>
                        <a:pt x="14" y="5"/>
                      </a:cubicBezTo>
                      <a:cubicBezTo>
                        <a:pt x="15" y="5"/>
                        <a:pt x="15" y="4"/>
                        <a:pt x="14" y="3"/>
                      </a:cubicBezTo>
                      <a:cubicBezTo>
                        <a:pt x="14" y="1"/>
                        <a:pt x="12" y="0"/>
                        <a:pt x="10" y="0"/>
                      </a:cubicBezTo>
                      <a:cubicBezTo>
                        <a:pt x="8" y="0"/>
                        <a:pt x="7" y="0"/>
                        <a:pt x="5" y="0"/>
                      </a:cubicBezTo>
                      <a:cubicBezTo>
                        <a:pt x="4" y="1"/>
                        <a:pt x="3" y="1"/>
                        <a:pt x="2" y="1"/>
                      </a:cubicBezTo>
                      <a:cubicBezTo>
                        <a:pt x="2" y="1"/>
                        <a:pt x="1" y="1"/>
                        <a:pt x="1" y="2"/>
                      </a:cubicBezTo>
                      <a:cubicBezTo>
                        <a:pt x="0" y="3"/>
                        <a:pt x="0" y="4"/>
                        <a:pt x="0" y="5"/>
                      </a:cubicBezTo>
                      <a:cubicBezTo>
                        <a:pt x="0" y="6"/>
                        <a:pt x="0" y="6"/>
                        <a:pt x="0" y="7"/>
                      </a:cubicBezTo>
                      <a:cubicBezTo>
                        <a:pt x="1" y="8"/>
                        <a:pt x="1" y="9"/>
                        <a:pt x="2" y="8"/>
                      </a:cubicBezTo>
                      <a:cubicBezTo>
                        <a:pt x="3" y="8"/>
                        <a:pt x="3" y="7"/>
                        <a:pt x="3" y="7"/>
                      </a:cubicBezTo>
                      <a:cubicBezTo>
                        <a:pt x="4" y="6"/>
                        <a:pt x="4" y="6"/>
                        <a:pt x="4" y="6"/>
                      </a:cubicBezTo>
                    </a:path>
                  </a:pathLst>
                </a:custGeom>
                <a:solidFill>
                  <a:srgbClr val="3F6C3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177" name="Freeform 128">
                  <a:extLst>
                    <a:ext uri="{FF2B5EF4-FFF2-40B4-BE49-F238E27FC236}">
                      <a16:creationId xmlns:a16="http://schemas.microsoft.com/office/drawing/2014/main" id="{6437D4E6-1314-4D4A-BADC-1FB8D5EF1ED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19" y="919"/>
                  <a:ext cx="27" cy="11"/>
                </a:xfrm>
                <a:custGeom>
                  <a:avLst/>
                  <a:gdLst>
                    <a:gd name="T0" fmla="*/ 33 w 17"/>
                    <a:gd name="T1" fmla="*/ 31 h 7"/>
                    <a:gd name="T2" fmla="*/ 43 w 17"/>
                    <a:gd name="T3" fmla="*/ 8 h 7"/>
                    <a:gd name="T4" fmla="*/ 68 w 17"/>
                    <a:gd name="T5" fmla="*/ 20 h 7"/>
                    <a:gd name="T6" fmla="*/ 76 w 17"/>
                    <a:gd name="T7" fmla="*/ 31 h 7"/>
                    <a:gd name="T8" fmla="*/ 76 w 17"/>
                    <a:gd name="T9" fmla="*/ 42 h 7"/>
                    <a:gd name="T10" fmla="*/ 95 w 17"/>
                    <a:gd name="T11" fmla="*/ 42 h 7"/>
                    <a:gd name="T12" fmla="*/ 102 w 17"/>
                    <a:gd name="T13" fmla="*/ 35 h 7"/>
                    <a:gd name="T14" fmla="*/ 95 w 17"/>
                    <a:gd name="T15" fmla="*/ 13 h 7"/>
                    <a:gd name="T16" fmla="*/ 64 w 17"/>
                    <a:gd name="T17" fmla="*/ 0 h 7"/>
                    <a:gd name="T18" fmla="*/ 33 w 17"/>
                    <a:gd name="T19" fmla="*/ 0 h 7"/>
                    <a:gd name="T20" fmla="*/ 21 w 17"/>
                    <a:gd name="T21" fmla="*/ 0 h 7"/>
                    <a:gd name="T22" fmla="*/ 13 w 17"/>
                    <a:gd name="T23" fmla="*/ 13 h 7"/>
                    <a:gd name="T24" fmla="*/ 8 w 17"/>
                    <a:gd name="T25" fmla="*/ 35 h 7"/>
                    <a:gd name="T26" fmla="*/ 33 w 17"/>
                    <a:gd name="T27" fmla="*/ 31 h 7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0" t="0" r="r" b="b"/>
                  <a:pathLst>
                    <a:path w="17" h="7">
                      <a:moveTo>
                        <a:pt x="5" y="5"/>
                      </a:moveTo>
                      <a:cubicBezTo>
                        <a:pt x="2" y="4"/>
                        <a:pt x="5" y="0"/>
                        <a:pt x="7" y="1"/>
                      </a:cubicBezTo>
                      <a:cubicBezTo>
                        <a:pt x="9" y="2"/>
                        <a:pt x="10" y="2"/>
                        <a:pt x="11" y="3"/>
                      </a:cubicBezTo>
                      <a:cubicBezTo>
                        <a:pt x="12" y="4"/>
                        <a:pt x="12" y="4"/>
                        <a:pt x="12" y="5"/>
                      </a:cubicBezTo>
                      <a:cubicBezTo>
                        <a:pt x="12" y="5"/>
                        <a:pt x="12" y="6"/>
                        <a:pt x="12" y="7"/>
                      </a:cubicBezTo>
                      <a:cubicBezTo>
                        <a:pt x="13" y="7"/>
                        <a:pt x="14" y="7"/>
                        <a:pt x="15" y="7"/>
                      </a:cubicBezTo>
                      <a:cubicBezTo>
                        <a:pt x="15" y="7"/>
                        <a:pt x="16" y="7"/>
                        <a:pt x="16" y="6"/>
                      </a:cubicBezTo>
                      <a:cubicBezTo>
                        <a:pt x="16" y="5"/>
                        <a:pt x="17" y="3"/>
                        <a:pt x="15" y="2"/>
                      </a:cubicBezTo>
                      <a:cubicBezTo>
                        <a:pt x="14" y="1"/>
                        <a:pt x="12" y="0"/>
                        <a:pt x="10" y="0"/>
                      </a:cubicBezTo>
                      <a:cubicBezTo>
                        <a:pt x="8" y="0"/>
                        <a:pt x="6" y="0"/>
                        <a:pt x="5" y="0"/>
                      </a:cubicBezTo>
                      <a:cubicBezTo>
                        <a:pt x="4" y="0"/>
                        <a:pt x="3" y="0"/>
                        <a:pt x="3" y="0"/>
                      </a:cubicBezTo>
                      <a:cubicBezTo>
                        <a:pt x="2" y="1"/>
                        <a:pt x="2" y="1"/>
                        <a:pt x="2" y="2"/>
                      </a:cubicBezTo>
                      <a:cubicBezTo>
                        <a:pt x="1" y="3"/>
                        <a:pt x="0" y="5"/>
                        <a:pt x="1" y="6"/>
                      </a:cubicBezTo>
                      <a:cubicBezTo>
                        <a:pt x="2" y="7"/>
                        <a:pt x="4" y="6"/>
                        <a:pt x="5" y="5"/>
                      </a:cubicBezTo>
                    </a:path>
                  </a:pathLst>
                </a:custGeom>
                <a:solidFill>
                  <a:srgbClr val="3F6C3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178" name="Freeform 129">
                  <a:extLst>
                    <a:ext uri="{FF2B5EF4-FFF2-40B4-BE49-F238E27FC236}">
                      <a16:creationId xmlns:a16="http://schemas.microsoft.com/office/drawing/2014/main" id="{A98DC7A9-EAA3-4E7A-A4E3-E873AB65F05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87" y="930"/>
                  <a:ext cx="15" cy="8"/>
                </a:xfrm>
                <a:custGeom>
                  <a:avLst/>
                  <a:gdLst>
                    <a:gd name="T0" fmla="*/ 8 w 10"/>
                    <a:gd name="T1" fmla="*/ 0 h 5"/>
                    <a:gd name="T2" fmla="*/ 0 w 10"/>
                    <a:gd name="T3" fmla="*/ 21 h 5"/>
                    <a:gd name="T4" fmla="*/ 12 w 10"/>
                    <a:gd name="T5" fmla="*/ 26 h 5"/>
                    <a:gd name="T6" fmla="*/ 21 w 10"/>
                    <a:gd name="T7" fmla="*/ 26 h 5"/>
                    <a:gd name="T8" fmla="*/ 32 w 10"/>
                    <a:gd name="T9" fmla="*/ 26 h 5"/>
                    <a:gd name="T10" fmla="*/ 41 w 10"/>
                    <a:gd name="T11" fmla="*/ 21 h 5"/>
                    <a:gd name="T12" fmla="*/ 48 w 10"/>
                    <a:gd name="T13" fmla="*/ 8 h 5"/>
                    <a:gd name="T14" fmla="*/ 39 w 10"/>
                    <a:gd name="T15" fmla="*/ 8 h 5"/>
                    <a:gd name="T16" fmla="*/ 27 w 10"/>
                    <a:gd name="T17" fmla="*/ 13 h 5"/>
                    <a:gd name="T18" fmla="*/ 12 w 10"/>
                    <a:gd name="T19" fmla="*/ 8 h 5"/>
                    <a:gd name="T20" fmla="*/ 8 w 10"/>
                    <a:gd name="T21" fmla="*/ 0 h 5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10" h="5">
                      <a:moveTo>
                        <a:pt x="1" y="0"/>
                      </a:moveTo>
                      <a:cubicBezTo>
                        <a:pt x="1" y="0"/>
                        <a:pt x="0" y="2"/>
                        <a:pt x="0" y="3"/>
                      </a:cubicBezTo>
                      <a:cubicBezTo>
                        <a:pt x="0" y="3"/>
                        <a:pt x="1" y="4"/>
                        <a:pt x="2" y="4"/>
                      </a:cubicBezTo>
                      <a:cubicBezTo>
                        <a:pt x="2" y="5"/>
                        <a:pt x="4" y="4"/>
                        <a:pt x="4" y="4"/>
                      </a:cubicBezTo>
                      <a:cubicBezTo>
                        <a:pt x="5" y="4"/>
                        <a:pt x="6" y="4"/>
                        <a:pt x="6" y="4"/>
                      </a:cubicBezTo>
                      <a:cubicBezTo>
                        <a:pt x="7" y="4"/>
                        <a:pt x="7" y="3"/>
                        <a:pt x="8" y="3"/>
                      </a:cubicBezTo>
                      <a:cubicBezTo>
                        <a:pt x="9" y="3"/>
                        <a:pt x="10" y="1"/>
                        <a:pt x="9" y="1"/>
                      </a:cubicBezTo>
                      <a:cubicBezTo>
                        <a:pt x="8" y="1"/>
                        <a:pt x="7" y="1"/>
                        <a:pt x="7" y="1"/>
                      </a:cubicBezTo>
                      <a:cubicBezTo>
                        <a:pt x="6" y="2"/>
                        <a:pt x="5" y="2"/>
                        <a:pt x="5" y="2"/>
                      </a:cubicBezTo>
                      <a:cubicBezTo>
                        <a:pt x="4" y="2"/>
                        <a:pt x="3" y="1"/>
                        <a:pt x="2" y="1"/>
                      </a:cubicBezTo>
                      <a:cubicBezTo>
                        <a:pt x="2" y="1"/>
                        <a:pt x="1" y="0"/>
                        <a:pt x="1" y="0"/>
                      </a:cubicBezTo>
                    </a:path>
                  </a:pathLst>
                </a:custGeom>
                <a:solidFill>
                  <a:srgbClr val="88C07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179" name="Freeform 130">
                  <a:extLst>
                    <a:ext uri="{FF2B5EF4-FFF2-40B4-BE49-F238E27FC236}">
                      <a16:creationId xmlns:a16="http://schemas.microsoft.com/office/drawing/2014/main" id="{BD2CB54E-68F6-4A59-9B2D-2D2E3D44E6D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22" y="928"/>
                  <a:ext cx="16" cy="10"/>
                </a:xfrm>
                <a:custGeom>
                  <a:avLst/>
                  <a:gdLst>
                    <a:gd name="T0" fmla="*/ 0 w 10"/>
                    <a:gd name="T1" fmla="*/ 13 h 6"/>
                    <a:gd name="T2" fmla="*/ 13 w 10"/>
                    <a:gd name="T3" fmla="*/ 0 h 6"/>
                    <a:gd name="T4" fmla="*/ 21 w 10"/>
                    <a:gd name="T5" fmla="*/ 8 h 6"/>
                    <a:gd name="T6" fmla="*/ 34 w 10"/>
                    <a:gd name="T7" fmla="*/ 13 h 6"/>
                    <a:gd name="T8" fmla="*/ 54 w 10"/>
                    <a:gd name="T9" fmla="*/ 22 h 6"/>
                    <a:gd name="T10" fmla="*/ 56 w 10"/>
                    <a:gd name="T11" fmla="*/ 37 h 6"/>
                    <a:gd name="T12" fmla="*/ 42 w 10"/>
                    <a:gd name="T13" fmla="*/ 47 h 6"/>
                    <a:gd name="T14" fmla="*/ 21 w 10"/>
                    <a:gd name="T15" fmla="*/ 37 h 6"/>
                    <a:gd name="T16" fmla="*/ 0 w 10"/>
                    <a:gd name="T17" fmla="*/ 13 h 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10" h="6">
                      <a:moveTo>
                        <a:pt x="0" y="2"/>
                      </a:moveTo>
                      <a:cubicBezTo>
                        <a:pt x="0" y="1"/>
                        <a:pt x="2" y="0"/>
                        <a:pt x="2" y="0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4" y="2"/>
                        <a:pt x="4" y="2"/>
                        <a:pt x="5" y="2"/>
                      </a:cubicBezTo>
                      <a:cubicBezTo>
                        <a:pt x="6" y="3"/>
                        <a:pt x="7" y="3"/>
                        <a:pt x="8" y="3"/>
                      </a:cubicBezTo>
                      <a:cubicBezTo>
                        <a:pt x="9" y="3"/>
                        <a:pt x="10" y="4"/>
                        <a:pt x="9" y="5"/>
                      </a:cubicBezTo>
                      <a:cubicBezTo>
                        <a:pt x="8" y="6"/>
                        <a:pt x="7" y="6"/>
                        <a:pt x="6" y="6"/>
                      </a:cubicBezTo>
                      <a:cubicBezTo>
                        <a:pt x="5" y="6"/>
                        <a:pt x="4" y="6"/>
                        <a:pt x="3" y="5"/>
                      </a:cubicBezTo>
                      <a:cubicBezTo>
                        <a:pt x="2" y="5"/>
                        <a:pt x="0" y="3"/>
                        <a:pt x="0" y="2"/>
                      </a:cubicBezTo>
                    </a:path>
                  </a:pathLst>
                </a:custGeom>
                <a:solidFill>
                  <a:srgbClr val="88C07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180" name="Oval 131">
                  <a:extLst>
                    <a:ext uri="{FF2B5EF4-FFF2-40B4-BE49-F238E27FC236}">
                      <a16:creationId xmlns:a16="http://schemas.microsoft.com/office/drawing/2014/main" id="{83A673C7-5A40-4530-969A-DE30FDA631F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88" y="928"/>
                  <a:ext cx="5" cy="3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fr-FR" altLang="fr-FR"/>
                </a:p>
              </p:txBody>
            </p:sp>
            <p:sp>
              <p:nvSpPr>
                <p:cNvPr id="22181" name="Oval 132">
                  <a:extLst>
                    <a:ext uri="{FF2B5EF4-FFF2-40B4-BE49-F238E27FC236}">
                      <a16:creationId xmlns:a16="http://schemas.microsoft.com/office/drawing/2014/main" id="{FBD2FC83-D1DB-4C62-84CC-7837D35B3FE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27" y="928"/>
                  <a:ext cx="3" cy="3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fr-FR" altLang="fr-FR"/>
                </a:p>
              </p:txBody>
            </p:sp>
            <p:sp>
              <p:nvSpPr>
                <p:cNvPr id="22182" name="Freeform 133">
                  <a:extLst>
                    <a:ext uri="{FF2B5EF4-FFF2-40B4-BE49-F238E27FC236}">
                      <a16:creationId xmlns:a16="http://schemas.microsoft.com/office/drawing/2014/main" id="{6816AC29-15C4-4DFD-A386-CE2ABBB2335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281" y="723"/>
                  <a:ext cx="348" cy="233"/>
                </a:xfrm>
                <a:custGeom>
                  <a:avLst/>
                  <a:gdLst>
                    <a:gd name="T0" fmla="*/ 715 w 221"/>
                    <a:gd name="T1" fmla="*/ 378 h 149"/>
                    <a:gd name="T2" fmla="*/ 280 w 221"/>
                    <a:gd name="T3" fmla="*/ 242 h 149"/>
                    <a:gd name="T4" fmla="*/ 161 w 221"/>
                    <a:gd name="T5" fmla="*/ 658 h 149"/>
                    <a:gd name="T6" fmla="*/ 168 w 221"/>
                    <a:gd name="T7" fmla="*/ 849 h 149"/>
                    <a:gd name="T8" fmla="*/ 96 w 221"/>
                    <a:gd name="T9" fmla="*/ 597 h 149"/>
                    <a:gd name="T10" fmla="*/ 685 w 221"/>
                    <a:gd name="T11" fmla="*/ 20 h 149"/>
                    <a:gd name="T12" fmla="*/ 1326 w 221"/>
                    <a:gd name="T13" fmla="*/ 604 h 149"/>
                    <a:gd name="T14" fmla="*/ 1250 w 221"/>
                    <a:gd name="T15" fmla="*/ 890 h 149"/>
                    <a:gd name="T16" fmla="*/ 1250 w 221"/>
                    <a:gd name="T17" fmla="*/ 669 h 149"/>
                    <a:gd name="T18" fmla="*/ 1126 w 221"/>
                    <a:gd name="T19" fmla="*/ 216 h 149"/>
                    <a:gd name="T20" fmla="*/ 715 w 221"/>
                    <a:gd name="T21" fmla="*/ 378 h 149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221" h="149">
                      <a:moveTo>
                        <a:pt x="116" y="63"/>
                      </a:moveTo>
                      <a:cubicBezTo>
                        <a:pt x="89" y="63"/>
                        <a:pt x="73" y="16"/>
                        <a:pt x="46" y="40"/>
                      </a:cubicBezTo>
                      <a:cubicBezTo>
                        <a:pt x="18" y="64"/>
                        <a:pt x="24" y="95"/>
                        <a:pt x="26" y="110"/>
                      </a:cubicBezTo>
                      <a:cubicBezTo>
                        <a:pt x="28" y="126"/>
                        <a:pt x="28" y="137"/>
                        <a:pt x="27" y="142"/>
                      </a:cubicBezTo>
                      <a:cubicBezTo>
                        <a:pt x="25" y="147"/>
                        <a:pt x="17" y="108"/>
                        <a:pt x="16" y="100"/>
                      </a:cubicBezTo>
                      <a:cubicBezTo>
                        <a:pt x="15" y="93"/>
                        <a:pt x="0" y="6"/>
                        <a:pt x="111" y="3"/>
                      </a:cubicBezTo>
                      <a:cubicBezTo>
                        <a:pt x="221" y="0"/>
                        <a:pt x="218" y="79"/>
                        <a:pt x="216" y="101"/>
                      </a:cubicBezTo>
                      <a:cubicBezTo>
                        <a:pt x="215" y="124"/>
                        <a:pt x="204" y="144"/>
                        <a:pt x="203" y="149"/>
                      </a:cubicBezTo>
                      <a:cubicBezTo>
                        <a:pt x="203" y="149"/>
                        <a:pt x="201" y="127"/>
                        <a:pt x="203" y="112"/>
                      </a:cubicBezTo>
                      <a:cubicBezTo>
                        <a:pt x="207" y="94"/>
                        <a:pt x="203" y="52"/>
                        <a:pt x="183" y="36"/>
                      </a:cubicBezTo>
                      <a:cubicBezTo>
                        <a:pt x="162" y="20"/>
                        <a:pt x="149" y="62"/>
                        <a:pt x="116" y="63"/>
                      </a:cubicBezTo>
                    </a:path>
                  </a:pathLst>
                </a:custGeom>
                <a:solidFill>
                  <a:srgbClr val="58595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183" name="Freeform 134">
                  <a:extLst>
                    <a:ext uri="{FF2B5EF4-FFF2-40B4-BE49-F238E27FC236}">
                      <a16:creationId xmlns:a16="http://schemas.microsoft.com/office/drawing/2014/main" id="{93717C00-CDAE-4CED-849B-CB8E6491480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93" y="770"/>
                  <a:ext cx="131" cy="70"/>
                </a:xfrm>
                <a:custGeom>
                  <a:avLst/>
                  <a:gdLst>
                    <a:gd name="T0" fmla="*/ 516 w 83"/>
                    <a:gd name="T1" fmla="*/ 73 h 45"/>
                    <a:gd name="T2" fmla="*/ 428 w 83"/>
                    <a:gd name="T3" fmla="*/ 149 h 45"/>
                    <a:gd name="T4" fmla="*/ 292 w 83"/>
                    <a:gd name="T5" fmla="*/ 264 h 45"/>
                    <a:gd name="T6" fmla="*/ 333 w 83"/>
                    <a:gd name="T7" fmla="*/ 210 h 45"/>
                    <a:gd name="T8" fmla="*/ 150 w 83"/>
                    <a:gd name="T9" fmla="*/ 252 h 45"/>
                    <a:gd name="T10" fmla="*/ 211 w 83"/>
                    <a:gd name="T11" fmla="*/ 230 h 45"/>
                    <a:gd name="T12" fmla="*/ 142 w 83"/>
                    <a:gd name="T13" fmla="*/ 222 h 45"/>
                    <a:gd name="T14" fmla="*/ 52 w 83"/>
                    <a:gd name="T15" fmla="*/ 188 h 45"/>
                    <a:gd name="T16" fmla="*/ 137 w 83"/>
                    <a:gd name="T17" fmla="*/ 188 h 45"/>
                    <a:gd name="T18" fmla="*/ 52 w 83"/>
                    <a:gd name="T19" fmla="*/ 148 h 45"/>
                    <a:gd name="T20" fmla="*/ 98 w 83"/>
                    <a:gd name="T21" fmla="*/ 135 h 45"/>
                    <a:gd name="T22" fmla="*/ 43 w 83"/>
                    <a:gd name="T23" fmla="*/ 95 h 45"/>
                    <a:gd name="T24" fmla="*/ 21 w 83"/>
                    <a:gd name="T25" fmla="*/ 40 h 45"/>
                    <a:gd name="T26" fmla="*/ 35 w 83"/>
                    <a:gd name="T27" fmla="*/ 34 h 45"/>
                    <a:gd name="T28" fmla="*/ 0 w 83"/>
                    <a:gd name="T29" fmla="*/ 0 h 45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0" t="0" r="r" b="b"/>
                  <a:pathLst>
                    <a:path w="83" h="45">
                      <a:moveTo>
                        <a:pt x="83" y="12"/>
                      </a:moveTo>
                      <a:cubicBezTo>
                        <a:pt x="78" y="15"/>
                        <a:pt x="73" y="21"/>
                        <a:pt x="69" y="26"/>
                      </a:cubicBezTo>
                      <a:cubicBezTo>
                        <a:pt x="64" y="33"/>
                        <a:pt x="54" y="39"/>
                        <a:pt x="47" y="45"/>
                      </a:cubicBezTo>
                      <a:cubicBezTo>
                        <a:pt x="49" y="42"/>
                        <a:pt x="52" y="39"/>
                        <a:pt x="54" y="36"/>
                      </a:cubicBezTo>
                      <a:cubicBezTo>
                        <a:pt x="45" y="40"/>
                        <a:pt x="34" y="44"/>
                        <a:pt x="24" y="43"/>
                      </a:cubicBezTo>
                      <a:cubicBezTo>
                        <a:pt x="27" y="42"/>
                        <a:pt x="30" y="40"/>
                        <a:pt x="34" y="39"/>
                      </a:cubicBezTo>
                      <a:cubicBezTo>
                        <a:pt x="31" y="38"/>
                        <a:pt x="27" y="38"/>
                        <a:pt x="23" y="38"/>
                      </a:cubicBezTo>
                      <a:cubicBezTo>
                        <a:pt x="19" y="37"/>
                        <a:pt x="13" y="31"/>
                        <a:pt x="8" y="32"/>
                      </a:cubicBezTo>
                      <a:cubicBezTo>
                        <a:pt x="12" y="30"/>
                        <a:pt x="18" y="31"/>
                        <a:pt x="22" y="32"/>
                      </a:cubicBezTo>
                      <a:cubicBezTo>
                        <a:pt x="19" y="30"/>
                        <a:pt x="11" y="30"/>
                        <a:pt x="8" y="25"/>
                      </a:cubicBezTo>
                      <a:cubicBezTo>
                        <a:pt x="6" y="21"/>
                        <a:pt x="13" y="24"/>
                        <a:pt x="16" y="23"/>
                      </a:cubicBezTo>
                      <a:cubicBezTo>
                        <a:pt x="15" y="20"/>
                        <a:pt x="10" y="19"/>
                        <a:pt x="7" y="16"/>
                      </a:cubicBezTo>
                      <a:cubicBezTo>
                        <a:pt x="6" y="13"/>
                        <a:pt x="4" y="10"/>
                        <a:pt x="3" y="7"/>
                      </a:cubicBezTo>
                      <a:cubicBezTo>
                        <a:pt x="4" y="7"/>
                        <a:pt x="5" y="7"/>
                        <a:pt x="6" y="6"/>
                      </a:cubicBezTo>
                      <a:cubicBezTo>
                        <a:pt x="6" y="4"/>
                        <a:pt x="2" y="1"/>
                        <a:pt x="0" y="0"/>
                      </a:cubicBezTo>
                    </a:path>
                  </a:pathLst>
                </a:custGeom>
                <a:solidFill>
                  <a:srgbClr val="58595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184" name="Freeform 135">
                  <a:extLst>
                    <a:ext uri="{FF2B5EF4-FFF2-40B4-BE49-F238E27FC236}">
                      <a16:creationId xmlns:a16="http://schemas.microsoft.com/office/drawing/2014/main" id="{E216826C-65A4-46E9-B157-C5FBA5D7CA2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22" y="719"/>
                  <a:ext cx="198" cy="85"/>
                </a:xfrm>
                <a:custGeom>
                  <a:avLst/>
                  <a:gdLst>
                    <a:gd name="T0" fmla="*/ 768 w 126"/>
                    <a:gd name="T1" fmla="*/ 55 h 54"/>
                    <a:gd name="T2" fmla="*/ 718 w 126"/>
                    <a:gd name="T3" fmla="*/ 35 h 54"/>
                    <a:gd name="T4" fmla="*/ 630 w 126"/>
                    <a:gd name="T5" fmla="*/ 13 h 54"/>
                    <a:gd name="T6" fmla="*/ 449 w 126"/>
                    <a:gd name="T7" fmla="*/ 8 h 54"/>
                    <a:gd name="T8" fmla="*/ 522 w 126"/>
                    <a:gd name="T9" fmla="*/ 22 h 54"/>
                    <a:gd name="T10" fmla="*/ 402 w 126"/>
                    <a:gd name="T11" fmla="*/ 22 h 54"/>
                    <a:gd name="T12" fmla="*/ 237 w 126"/>
                    <a:gd name="T13" fmla="*/ 49 h 54"/>
                    <a:gd name="T14" fmla="*/ 277 w 126"/>
                    <a:gd name="T15" fmla="*/ 55 h 54"/>
                    <a:gd name="T16" fmla="*/ 163 w 126"/>
                    <a:gd name="T17" fmla="*/ 94 h 54"/>
                    <a:gd name="T18" fmla="*/ 61 w 126"/>
                    <a:gd name="T19" fmla="*/ 168 h 54"/>
                    <a:gd name="T20" fmla="*/ 94 w 126"/>
                    <a:gd name="T21" fmla="*/ 148 h 54"/>
                    <a:gd name="T22" fmla="*/ 22 w 126"/>
                    <a:gd name="T23" fmla="*/ 211 h 54"/>
                    <a:gd name="T24" fmla="*/ 0 w 126"/>
                    <a:gd name="T25" fmla="*/ 332 h 54"/>
                    <a:gd name="T26" fmla="*/ 42 w 126"/>
                    <a:gd name="T27" fmla="*/ 271 h 54"/>
                    <a:gd name="T28" fmla="*/ 141 w 126"/>
                    <a:gd name="T29" fmla="*/ 190 h 54"/>
                    <a:gd name="T30" fmla="*/ 376 w 126"/>
                    <a:gd name="T31" fmla="*/ 87 h 54"/>
                    <a:gd name="T32" fmla="*/ 619 w 126"/>
                    <a:gd name="T33" fmla="*/ 61 h 54"/>
                    <a:gd name="T34" fmla="*/ 746 w 126"/>
                    <a:gd name="T35" fmla="*/ 68 h 54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</a:gdLst>
                  <a:ahLst/>
                  <a:cxnLst>
                    <a:cxn ang="T36">
                      <a:pos x="T0" y="T1"/>
                    </a:cxn>
                    <a:cxn ang="T37">
                      <a:pos x="T2" y="T3"/>
                    </a:cxn>
                    <a:cxn ang="T38">
                      <a:pos x="T4" y="T5"/>
                    </a:cxn>
                    <a:cxn ang="T39">
                      <a:pos x="T6" y="T7"/>
                    </a:cxn>
                    <a:cxn ang="T40">
                      <a:pos x="T8" y="T9"/>
                    </a:cxn>
                    <a:cxn ang="T41">
                      <a:pos x="T10" y="T11"/>
                    </a:cxn>
                    <a:cxn ang="T42">
                      <a:pos x="T12" y="T13"/>
                    </a:cxn>
                    <a:cxn ang="T43">
                      <a:pos x="T14" y="T15"/>
                    </a:cxn>
                    <a:cxn ang="T44">
                      <a:pos x="T16" y="T17"/>
                    </a:cxn>
                    <a:cxn ang="T45">
                      <a:pos x="T18" y="T19"/>
                    </a:cxn>
                    <a:cxn ang="T46">
                      <a:pos x="T20" y="T21"/>
                    </a:cxn>
                    <a:cxn ang="T47">
                      <a:pos x="T22" y="T23"/>
                    </a:cxn>
                    <a:cxn ang="T48">
                      <a:pos x="T24" y="T25"/>
                    </a:cxn>
                    <a:cxn ang="T49">
                      <a:pos x="T26" y="T27"/>
                    </a:cxn>
                    <a:cxn ang="T50">
                      <a:pos x="T28" y="T29"/>
                    </a:cxn>
                    <a:cxn ang="T51">
                      <a:pos x="T30" y="T31"/>
                    </a:cxn>
                    <a:cxn ang="T52">
                      <a:pos x="T32" y="T33"/>
                    </a:cxn>
                    <a:cxn ang="T53">
                      <a:pos x="T34" y="T35"/>
                    </a:cxn>
                  </a:cxnLst>
                  <a:rect l="0" t="0" r="r" b="b"/>
                  <a:pathLst>
                    <a:path w="126" h="54">
                      <a:moveTo>
                        <a:pt x="126" y="9"/>
                      </a:moveTo>
                      <a:cubicBezTo>
                        <a:pt x="124" y="9"/>
                        <a:pt x="120" y="7"/>
                        <a:pt x="118" y="6"/>
                      </a:cubicBezTo>
                      <a:cubicBezTo>
                        <a:pt x="113" y="3"/>
                        <a:pt x="108" y="3"/>
                        <a:pt x="103" y="2"/>
                      </a:cubicBezTo>
                      <a:cubicBezTo>
                        <a:pt x="93" y="0"/>
                        <a:pt x="84" y="0"/>
                        <a:pt x="74" y="1"/>
                      </a:cubicBezTo>
                      <a:cubicBezTo>
                        <a:pt x="78" y="1"/>
                        <a:pt x="81" y="3"/>
                        <a:pt x="85" y="4"/>
                      </a:cubicBezTo>
                      <a:cubicBezTo>
                        <a:pt x="79" y="1"/>
                        <a:pt x="72" y="3"/>
                        <a:pt x="66" y="4"/>
                      </a:cubicBezTo>
                      <a:cubicBezTo>
                        <a:pt x="57" y="6"/>
                        <a:pt x="48" y="5"/>
                        <a:pt x="39" y="8"/>
                      </a:cubicBezTo>
                      <a:cubicBezTo>
                        <a:pt x="41" y="9"/>
                        <a:pt x="43" y="9"/>
                        <a:pt x="45" y="9"/>
                      </a:cubicBezTo>
                      <a:cubicBezTo>
                        <a:pt x="39" y="10"/>
                        <a:pt x="33" y="12"/>
                        <a:pt x="27" y="15"/>
                      </a:cubicBezTo>
                      <a:cubicBezTo>
                        <a:pt x="20" y="18"/>
                        <a:pt x="16" y="23"/>
                        <a:pt x="10" y="27"/>
                      </a:cubicBezTo>
                      <a:cubicBezTo>
                        <a:pt x="11" y="26"/>
                        <a:pt x="13" y="25"/>
                        <a:pt x="15" y="24"/>
                      </a:cubicBezTo>
                      <a:cubicBezTo>
                        <a:pt x="12" y="28"/>
                        <a:pt x="7" y="30"/>
                        <a:pt x="4" y="34"/>
                      </a:cubicBezTo>
                      <a:cubicBezTo>
                        <a:pt x="1" y="39"/>
                        <a:pt x="0" y="48"/>
                        <a:pt x="0" y="54"/>
                      </a:cubicBezTo>
                      <a:cubicBezTo>
                        <a:pt x="1" y="50"/>
                        <a:pt x="5" y="47"/>
                        <a:pt x="7" y="44"/>
                      </a:cubicBezTo>
                      <a:cubicBezTo>
                        <a:pt x="12" y="39"/>
                        <a:pt x="17" y="35"/>
                        <a:pt x="23" y="31"/>
                      </a:cubicBezTo>
                      <a:cubicBezTo>
                        <a:pt x="34" y="23"/>
                        <a:pt x="49" y="18"/>
                        <a:pt x="62" y="14"/>
                      </a:cubicBezTo>
                      <a:cubicBezTo>
                        <a:pt x="75" y="11"/>
                        <a:pt x="89" y="10"/>
                        <a:pt x="102" y="10"/>
                      </a:cubicBezTo>
                      <a:cubicBezTo>
                        <a:pt x="108" y="9"/>
                        <a:pt x="116" y="8"/>
                        <a:pt x="122" y="11"/>
                      </a:cubicBezTo>
                    </a:path>
                  </a:pathLst>
                </a:custGeom>
                <a:solidFill>
                  <a:srgbClr val="58595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185" name="Freeform 136">
                  <a:extLst>
                    <a:ext uri="{FF2B5EF4-FFF2-40B4-BE49-F238E27FC236}">
                      <a16:creationId xmlns:a16="http://schemas.microsoft.com/office/drawing/2014/main" id="{FA3C9620-99CB-4B01-86B9-3E04441B730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13" y="727"/>
                  <a:ext cx="100" cy="93"/>
                </a:xfrm>
                <a:custGeom>
                  <a:avLst/>
                  <a:gdLst>
                    <a:gd name="T0" fmla="*/ 0 w 64"/>
                    <a:gd name="T1" fmla="*/ 20 h 59"/>
                    <a:gd name="T2" fmla="*/ 108 w 64"/>
                    <a:gd name="T3" fmla="*/ 8 h 59"/>
                    <a:gd name="T4" fmla="*/ 216 w 64"/>
                    <a:gd name="T5" fmla="*/ 55 h 59"/>
                    <a:gd name="T6" fmla="*/ 127 w 64"/>
                    <a:gd name="T7" fmla="*/ 35 h 59"/>
                    <a:gd name="T8" fmla="*/ 278 w 64"/>
                    <a:gd name="T9" fmla="*/ 129 h 59"/>
                    <a:gd name="T10" fmla="*/ 244 w 64"/>
                    <a:gd name="T11" fmla="*/ 109 h 59"/>
                    <a:gd name="T12" fmla="*/ 381 w 64"/>
                    <a:gd name="T13" fmla="*/ 366 h 59"/>
                    <a:gd name="T14" fmla="*/ 286 w 64"/>
                    <a:gd name="T15" fmla="*/ 236 h 59"/>
                    <a:gd name="T16" fmla="*/ 225 w 64"/>
                    <a:gd name="T17" fmla="*/ 172 h 59"/>
                    <a:gd name="T18" fmla="*/ 169 w 64"/>
                    <a:gd name="T19" fmla="*/ 117 h 59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0" t="0" r="r" b="b"/>
                  <a:pathLst>
                    <a:path w="64" h="59">
                      <a:moveTo>
                        <a:pt x="0" y="3"/>
                      </a:moveTo>
                      <a:cubicBezTo>
                        <a:pt x="5" y="5"/>
                        <a:pt x="13" y="0"/>
                        <a:pt x="18" y="1"/>
                      </a:cubicBezTo>
                      <a:cubicBezTo>
                        <a:pt x="24" y="1"/>
                        <a:pt x="32" y="6"/>
                        <a:pt x="36" y="9"/>
                      </a:cubicBezTo>
                      <a:cubicBezTo>
                        <a:pt x="31" y="10"/>
                        <a:pt x="26" y="5"/>
                        <a:pt x="21" y="6"/>
                      </a:cubicBezTo>
                      <a:cubicBezTo>
                        <a:pt x="30" y="7"/>
                        <a:pt x="41" y="14"/>
                        <a:pt x="47" y="21"/>
                      </a:cubicBezTo>
                      <a:cubicBezTo>
                        <a:pt x="45" y="20"/>
                        <a:pt x="43" y="19"/>
                        <a:pt x="41" y="18"/>
                      </a:cubicBezTo>
                      <a:cubicBezTo>
                        <a:pt x="57" y="25"/>
                        <a:pt x="63" y="42"/>
                        <a:pt x="64" y="59"/>
                      </a:cubicBezTo>
                      <a:cubicBezTo>
                        <a:pt x="59" y="52"/>
                        <a:pt x="53" y="45"/>
                        <a:pt x="48" y="38"/>
                      </a:cubicBezTo>
                      <a:cubicBezTo>
                        <a:pt x="45" y="35"/>
                        <a:pt x="42" y="31"/>
                        <a:pt x="38" y="28"/>
                      </a:cubicBezTo>
                      <a:cubicBezTo>
                        <a:pt x="35" y="25"/>
                        <a:pt x="30" y="22"/>
                        <a:pt x="28" y="19"/>
                      </a:cubicBezTo>
                    </a:path>
                  </a:pathLst>
                </a:custGeom>
                <a:solidFill>
                  <a:srgbClr val="58595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186" name="Freeform 137">
                  <a:extLst>
                    <a:ext uri="{FF2B5EF4-FFF2-40B4-BE49-F238E27FC236}">
                      <a16:creationId xmlns:a16="http://schemas.microsoft.com/office/drawing/2014/main" id="{CA56F8AE-C865-4581-B233-3C41ABB753B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72" y="933"/>
                  <a:ext cx="60" cy="49"/>
                </a:xfrm>
                <a:custGeom>
                  <a:avLst/>
                  <a:gdLst>
                    <a:gd name="T0" fmla="*/ 224 w 38"/>
                    <a:gd name="T1" fmla="*/ 0 h 31"/>
                    <a:gd name="T2" fmla="*/ 109 w 38"/>
                    <a:gd name="T3" fmla="*/ 95 h 31"/>
                    <a:gd name="T4" fmla="*/ 0 w 38"/>
                    <a:gd name="T5" fmla="*/ 193 h 31"/>
                    <a:gd name="T6" fmla="*/ 68 w 38"/>
                    <a:gd name="T7" fmla="*/ 130 h 31"/>
                    <a:gd name="T8" fmla="*/ 155 w 38"/>
                    <a:gd name="T9" fmla="*/ 100 h 31"/>
                    <a:gd name="T10" fmla="*/ 216 w 38"/>
                    <a:gd name="T11" fmla="*/ 8 h 31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38" h="31">
                      <a:moveTo>
                        <a:pt x="36" y="0"/>
                      </a:moveTo>
                      <a:cubicBezTo>
                        <a:pt x="38" y="7"/>
                        <a:pt x="22" y="13"/>
                        <a:pt x="18" y="15"/>
                      </a:cubicBezTo>
                      <a:cubicBezTo>
                        <a:pt x="11" y="17"/>
                        <a:pt x="1" y="23"/>
                        <a:pt x="0" y="31"/>
                      </a:cubicBezTo>
                      <a:cubicBezTo>
                        <a:pt x="1" y="28"/>
                        <a:pt x="7" y="23"/>
                        <a:pt x="11" y="21"/>
                      </a:cubicBezTo>
                      <a:cubicBezTo>
                        <a:pt x="15" y="19"/>
                        <a:pt x="20" y="17"/>
                        <a:pt x="25" y="16"/>
                      </a:cubicBezTo>
                      <a:cubicBezTo>
                        <a:pt x="31" y="13"/>
                        <a:pt x="35" y="8"/>
                        <a:pt x="35" y="1"/>
                      </a:cubicBezTo>
                    </a:path>
                  </a:pathLst>
                </a:custGeom>
                <a:solidFill>
                  <a:srgbClr val="FCE2D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187" name="Freeform 138">
                  <a:extLst>
                    <a:ext uri="{FF2B5EF4-FFF2-40B4-BE49-F238E27FC236}">
                      <a16:creationId xmlns:a16="http://schemas.microsoft.com/office/drawing/2014/main" id="{23B9B8A2-CB84-477A-AE69-D2705A1C25C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494" y="933"/>
                  <a:ext cx="47" cy="42"/>
                </a:xfrm>
                <a:custGeom>
                  <a:avLst/>
                  <a:gdLst>
                    <a:gd name="T0" fmla="*/ 8 w 30"/>
                    <a:gd name="T1" fmla="*/ 0 h 27"/>
                    <a:gd name="T2" fmla="*/ 31 w 30"/>
                    <a:gd name="T3" fmla="*/ 47 h 27"/>
                    <a:gd name="T4" fmla="*/ 94 w 30"/>
                    <a:gd name="T5" fmla="*/ 75 h 27"/>
                    <a:gd name="T6" fmla="*/ 182 w 30"/>
                    <a:gd name="T7" fmla="*/ 157 h 27"/>
                    <a:gd name="T8" fmla="*/ 127 w 30"/>
                    <a:gd name="T9" fmla="*/ 114 h 27"/>
                    <a:gd name="T10" fmla="*/ 61 w 30"/>
                    <a:gd name="T11" fmla="*/ 75 h 27"/>
                    <a:gd name="T12" fmla="*/ 13 w 30"/>
                    <a:gd name="T13" fmla="*/ 53 h 27"/>
                    <a:gd name="T14" fmla="*/ 0 w 30"/>
                    <a:gd name="T15" fmla="*/ 12 h 27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30" h="27">
                      <a:moveTo>
                        <a:pt x="1" y="0"/>
                      </a:moveTo>
                      <a:cubicBezTo>
                        <a:pt x="0" y="2"/>
                        <a:pt x="4" y="7"/>
                        <a:pt x="5" y="8"/>
                      </a:cubicBezTo>
                      <a:cubicBezTo>
                        <a:pt x="8" y="11"/>
                        <a:pt x="12" y="11"/>
                        <a:pt x="15" y="13"/>
                      </a:cubicBezTo>
                      <a:cubicBezTo>
                        <a:pt x="21" y="16"/>
                        <a:pt x="27" y="21"/>
                        <a:pt x="30" y="27"/>
                      </a:cubicBezTo>
                      <a:cubicBezTo>
                        <a:pt x="26" y="26"/>
                        <a:pt x="24" y="21"/>
                        <a:pt x="21" y="19"/>
                      </a:cubicBezTo>
                      <a:cubicBezTo>
                        <a:pt x="17" y="16"/>
                        <a:pt x="14" y="14"/>
                        <a:pt x="10" y="13"/>
                      </a:cubicBezTo>
                      <a:cubicBezTo>
                        <a:pt x="7" y="12"/>
                        <a:pt x="4" y="11"/>
                        <a:pt x="2" y="9"/>
                      </a:cubicBezTo>
                      <a:cubicBezTo>
                        <a:pt x="1" y="7"/>
                        <a:pt x="1" y="4"/>
                        <a:pt x="0" y="2"/>
                      </a:cubicBezTo>
                    </a:path>
                  </a:pathLst>
                </a:custGeom>
                <a:solidFill>
                  <a:srgbClr val="FCE2D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188" name="Freeform 139">
                  <a:extLst>
                    <a:ext uri="{FF2B5EF4-FFF2-40B4-BE49-F238E27FC236}">
                      <a16:creationId xmlns:a16="http://schemas.microsoft.com/office/drawing/2014/main" id="{20E317E8-B5F6-4C93-A44E-B9A29315A70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65" y="938"/>
                  <a:ext cx="61" cy="20"/>
                </a:xfrm>
                <a:custGeom>
                  <a:avLst/>
                  <a:gdLst>
                    <a:gd name="T0" fmla="*/ 233 w 39"/>
                    <a:gd name="T1" fmla="*/ 0 h 13"/>
                    <a:gd name="T2" fmla="*/ 103 w 39"/>
                    <a:gd name="T3" fmla="*/ 40 h 13"/>
                    <a:gd name="T4" fmla="*/ 42 w 39"/>
                    <a:gd name="T5" fmla="*/ 34 h 13"/>
                    <a:gd name="T6" fmla="*/ 13 w 39"/>
                    <a:gd name="T7" fmla="*/ 43 h 13"/>
                    <a:gd name="T8" fmla="*/ 130 w 39"/>
                    <a:gd name="T9" fmla="*/ 66 h 13"/>
                    <a:gd name="T10" fmla="*/ 216 w 39"/>
                    <a:gd name="T11" fmla="*/ 34 h 13"/>
                    <a:gd name="T12" fmla="*/ 233 w 39"/>
                    <a:gd name="T13" fmla="*/ 8 h 1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39" h="13">
                      <a:moveTo>
                        <a:pt x="39" y="0"/>
                      </a:moveTo>
                      <a:cubicBezTo>
                        <a:pt x="37" y="7"/>
                        <a:pt x="23" y="7"/>
                        <a:pt x="17" y="7"/>
                      </a:cubicBezTo>
                      <a:cubicBezTo>
                        <a:pt x="14" y="7"/>
                        <a:pt x="10" y="6"/>
                        <a:pt x="7" y="6"/>
                      </a:cubicBezTo>
                      <a:cubicBezTo>
                        <a:pt x="5" y="5"/>
                        <a:pt x="0" y="3"/>
                        <a:pt x="2" y="8"/>
                      </a:cubicBezTo>
                      <a:cubicBezTo>
                        <a:pt x="5" y="13"/>
                        <a:pt x="17" y="12"/>
                        <a:pt x="22" y="12"/>
                      </a:cubicBezTo>
                      <a:cubicBezTo>
                        <a:pt x="26" y="11"/>
                        <a:pt x="33" y="10"/>
                        <a:pt x="36" y="6"/>
                      </a:cubicBezTo>
                      <a:cubicBezTo>
                        <a:pt x="37" y="5"/>
                        <a:pt x="38" y="3"/>
                        <a:pt x="39" y="1"/>
                      </a:cubicBezTo>
                    </a:path>
                  </a:pathLst>
                </a:custGeom>
                <a:solidFill>
                  <a:srgbClr val="FCE2D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189" name="Freeform 140">
                  <a:extLst>
                    <a:ext uri="{FF2B5EF4-FFF2-40B4-BE49-F238E27FC236}">
                      <a16:creationId xmlns:a16="http://schemas.microsoft.com/office/drawing/2014/main" id="{4CD4ACF2-5B9B-48BD-AC52-87E0178AF58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498" y="941"/>
                  <a:ext cx="59" cy="15"/>
                </a:xfrm>
                <a:custGeom>
                  <a:avLst/>
                  <a:gdLst>
                    <a:gd name="T0" fmla="*/ 0 w 37"/>
                    <a:gd name="T1" fmla="*/ 0 h 10"/>
                    <a:gd name="T2" fmla="*/ 129 w 37"/>
                    <a:gd name="T3" fmla="*/ 32 h 10"/>
                    <a:gd name="T4" fmla="*/ 239 w 37"/>
                    <a:gd name="T5" fmla="*/ 48 h 10"/>
                    <a:gd name="T6" fmla="*/ 175 w 37"/>
                    <a:gd name="T7" fmla="*/ 53 h 10"/>
                    <a:gd name="T8" fmla="*/ 104 w 37"/>
                    <a:gd name="T9" fmla="*/ 48 h 10"/>
                    <a:gd name="T10" fmla="*/ 53 w 37"/>
                    <a:gd name="T11" fmla="*/ 39 h 10"/>
                    <a:gd name="T12" fmla="*/ 13 w 37"/>
                    <a:gd name="T13" fmla="*/ 21 h 10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37" h="10">
                      <a:moveTo>
                        <a:pt x="0" y="0"/>
                      </a:moveTo>
                      <a:cubicBezTo>
                        <a:pt x="4" y="7"/>
                        <a:pt x="13" y="6"/>
                        <a:pt x="20" y="6"/>
                      </a:cubicBezTo>
                      <a:cubicBezTo>
                        <a:pt x="24" y="6"/>
                        <a:pt x="36" y="3"/>
                        <a:pt x="37" y="9"/>
                      </a:cubicBezTo>
                      <a:cubicBezTo>
                        <a:pt x="34" y="10"/>
                        <a:pt x="30" y="10"/>
                        <a:pt x="27" y="10"/>
                      </a:cubicBezTo>
                      <a:cubicBezTo>
                        <a:pt x="23" y="10"/>
                        <a:pt x="19" y="10"/>
                        <a:pt x="16" y="9"/>
                      </a:cubicBezTo>
                      <a:cubicBezTo>
                        <a:pt x="13" y="9"/>
                        <a:pt x="11" y="8"/>
                        <a:pt x="8" y="7"/>
                      </a:cubicBezTo>
                      <a:cubicBezTo>
                        <a:pt x="7" y="6"/>
                        <a:pt x="3" y="6"/>
                        <a:pt x="2" y="4"/>
                      </a:cubicBezTo>
                    </a:path>
                  </a:pathLst>
                </a:custGeom>
                <a:solidFill>
                  <a:srgbClr val="FCE2D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190" name="Freeform 141">
                  <a:extLst>
                    <a:ext uri="{FF2B5EF4-FFF2-40B4-BE49-F238E27FC236}">
                      <a16:creationId xmlns:a16="http://schemas.microsoft.com/office/drawing/2014/main" id="{6960B892-5AF0-423C-B0E6-7A6EBEFC132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46" y="912"/>
                  <a:ext cx="33" cy="27"/>
                </a:xfrm>
                <a:custGeom>
                  <a:avLst/>
                  <a:gdLst>
                    <a:gd name="T0" fmla="*/ 129 w 21"/>
                    <a:gd name="T1" fmla="*/ 8 h 17"/>
                    <a:gd name="T2" fmla="*/ 96 w 21"/>
                    <a:gd name="T3" fmla="*/ 33 h 17"/>
                    <a:gd name="T4" fmla="*/ 66 w 21"/>
                    <a:gd name="T5" fmla="*/ 52 h 17"/>
                    <a:gd name="T6" fmla="*/ 35 w 21"/>
                    <a:gd name="T7" fmla="*/ 89 h 17"/>
                    <a:gd name="T8" fmla="*/ 0 w 21"/>
                    <a:gd name="T9" fmla="*/ 108 h 17"/>
                    <a:gd name="T10" fmla="*/ 55 w 21"/>
                    <a:gd name="T11" fmla="*/ 43 h 17"/>
                    <a:gd name="T12" fmla="*/ 129 w 21"/>
                    <a:gd name="T13" fmla="*/ 8 h 17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21" h="17">
                      <a:moveTo>
                        <a:pt x="21" y="1"/>
                      </a:moveTo>
                      <a:cubicBezTo>
                        <a:pt x="20" y="2"/>
                        <a:pt x="18" y="4"/>
                        <a:pt x="16" y="5"/>
                      </a:cubicBezTo>
                      <a:cubicBezTo>
                        <a:pt x="14" y="6"/>
                        <a:pt x="13" y="7"/>
                        <a:pt x="11" y="8"/>
                      </a:cubicBezTo>
                      <a:cubicBezTo>
                        <a:pt x="9" y="10"/>
                        <a:pt x="8" y="12"/>
                        <a:pt x="6" y="14"/>
                      </a:cubicBezTo>
                      <a:cubicBezTo>
                        <a:pt x="5" y="15"/>
                        <a:pt x="2" y="16"/>
                        <a:pt x="0" y="17"/>
                      </a:cubicBezTo>
                      <a:cubicBezTo>
                        <a:pt x="4" y="14"/>
                        <a:pt x="6" y="10"/>
                        <a:pt x="9" y="7"/>
                      </a:cubicBezTo>
                      <a:cubicBezTo>
                        <a:pt x="12" y="4"/>
                        <a:pt x="16" y="0"/>
                        <a:pt x="21" y="1"/>
                      </a:cubicBezTo>
                    </a:path>
                  </a:pathLst>
                </a:custGeom>
                <a:solidFill>
                  <a:srgbClr val="FCE2D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191" name="Freeform 142">
                  <a:extLst>
                    <a:ext uri="{FF2B5EF4-FFF2-40B4-BE49-F238E27FC236}">
                      <a16:creationId xmlns:a16="http://schemas.microsoft.com/office/drawing/2014/main" id="{401F1CEC-73FF-45D1-9568-C4747DE8F18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44" y="912"/>
                  <a:ext cx="30" cy="30"/>
                </a:xfrm>
                <a:custGeom>
                  <a:avLst/>
                  <a:gdLst>
                    <a:gd name="T0" fmla="*/ 0 w 19"/>
                    <a:gd name="T1" fmla="*/ 0 h 19"/>
                    <a:gd name="T2" fmla="*/ 33 w 19"/>
                    <a:gd name="T3" fmla="*/ 22 h 19"/>
                    <a:gd name="T4" fmla="*/ 62 w 19"/>
                    <a:gd name="T5" fmla="*/ 43 h 19"/>
                    <a:gd name="T6" fmla="*/ 117 w 19"/>
                    <a:gd name="T7" fmla="*/ 117 h 19"/>
                    <a:gd name="T8" fmla="*/ 98 w 19"/>
                    <a:gd name="T9" fmla="*/ 68 h 19"/>
                    <a:gd name="T10" fmla="*/ 68 w 19"/>
                    <a:gd name="T11" fmla="*/ 33 h 19"/>
                    <a:gd name="T12" fmla="*/ 0 w 19"/>
                    <a:gd name="T13" fmla="*/ 0 h 19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9" h="19">
                      <a:moveTo>
                        <a:pt x="0" y="0"/>
                      </a:moveTo>
                      <a:cubicBezTo>
                        <a:pt x="1" y="2"/>
                        <a:pt x="4" y="2"/>
                        <a:pt x="5" y="4"/>
                      </a:cubicBezTo>
                      <a:cubicBezTo>
                        <a:pt x="7" y="5"/>
                        <a:pt x="9" y="6"/>
                        <a:pt x="10" y="7"/>
                      </a:cubicBezTo>
                      <a:cubicBezTo>
                        <a:pt x="14" y="11"/>
                        <a:pt x="16" y="15"/>
                        <a:pt x="19" y="19"/>
                      </a:cubicBezTo>
                      <a:cubicBezTo>
                        <a:pt x="17" y="17"/>
                        <a:pt x="17" y="14"/>
                        <a:pt x="16" y="11"/>
                      </a:cubicBezTo>
                      <a:cubicBezTo>
                        <a:pt x="15" y="9"/>
                        <a:pt x="13" y="7"/>
                        <a:pt x="11" y="5"/>
                      </a:cubicBezTo>
                      <a:cubicBezTo>
                        <a:pt x="8" y="2"/>
                        <a:pt x="5" y="0"/>
                        <a:pt x="0" y="0"/>
                      </a:cubicBezTo>
                    </a:path>
                  </a:pathLst>
                </a:custGeom>
                <a:solidFill>
                  <a:srgbClr val="FCE2D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192" name="Freeform 143">
                  <a:extLst>
                    <a:ext uri="{FF2B5EF4-FFF2-40B4-BE49-F238E27FC236}">
                      <a16:creationId xmlns:a16="http://schemas.microsoft.com/office/drawing/2014/main" id="{D2B6C6D5-EBCB-46F2-8DC1-F2591B68D3C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32" y="936"/>
                  <a:ext cx="23" cy="6"/>
                </a:xfrm>
                <a:custGeom>
                  <a:avLst/>
                  <a:gdLst>
                    <a:gd name="T0" fmla="*/ 83 w 15"/>
                    <a:gd name="T1" fmla="*/ 0 h 4"/>
                    <a:gd name="T2" fmla="*/ 0 w 15"/>
                    <a:gd name="T3" fmla="*/ 21 h 4"/>
                    <a:gd name="T4" fmla="*/ 75 w 15"/>
                    <a:gd name="T5" fmla="*/ 8 h 4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5" h="4">
                      <a:moveTo>
                        <a:pt x="15" y="0"/>
                      </a:moveTo>
                      <a:cubicBezTo>
                        <a:pt x="10" y="2"/>
                        <a:pt x="5" y="4"/>
                        <a:pt x="0" y="4"/>
                      </a:cubicBezTo>
                      <a:cubicBezTo>
                        <a:pt x="4" y="4"/>
                        <a:pt x="11" y="4"/>
                        <a:pt x="14" y="1"/>
                      </a:cubicBezTo>
                    </a:path>
                  </a:pathLst>
                </a:custGeom>
                <a:solidFill>
                  <a:srgbClr val="FCE2D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193" name="Freeform 144">
                  <a:extLst>
                    <a:ext uri="{FF2B5EF4-FFF2-40B4-BE49-F238E27FC236}">
                      <a16:creationId xmlns:a16="http://schemas.microsoft.com/office/drawing/2014/main" id="{FAD984CB-FAB1-43B7-BB0B-A736F74E9EF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39" y="939"/>
                  <a:ext cx="19" cy="11"/>
                </a:xfrm>
                <a:custGeom>
                  <a:avLst/>
                  <a:gdLst>
                    <a:gd name="T0" fmla="*/ 76 w 12"/>
                    <a:gd name="T1" fmla="*/ 0 h 7"/>
                    <a:gd name="T2" fmla="*/ 43 w 12"/>
                    <a:gd name="T3" fmla="*/ 22 h 7"/>
                    <a:gd name="T4" fmla="*/ 0 w 12"/>
                    <a:gd name="T5" fmla="*/ 42 h 7"/>
                    <a:gd name="T6" fmla="*/ 55 w 12"/>
                    <a:gd name="T7" fmla="*/ 22 h 7"/>
                    <a:gd name="T8" fmla="*/ 76 w 12"/>
                    <a:gd name="T9" fmla="*/ 8 h 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2" h="7">
                      <a:moveTo>
                        <a:pt x="12" y="0"/>
                      </a:moveTo>
                      <a:cubicBezTo>
                        <a:pt x="10" y="1"/>
                        <a:pt x="9" y="3"/>
                        <a:pt x="7" y="4"/>
                      </a:cubicBezTo>
                      <a:cubicBezTo>
                        <a:pt x="5" y="5"/>
                        <a:pt x="3" y="7"/>
                        <a:pt x="0" y="7"/>
                      </a:cubicBezTo>
                      <a:cubicBezTo>
                        <a:pt x="3" y="7"/>
                        <a:pt x="7" y="6"/>
                        <a:pt x="9" y="4"/>
                      </a:cubicBezTo>
                      <a:cubicBezTo>
                        <a:pt x="10" y="3"/>
                        <a:pt x="11" y="2"/>
                        <a:pt x="12" y="1"/>
                      </a:cubicBezTo>
                    </a:path>
                  </a:pathLst>
                </a:custGeom>
                <a:solidFill>
                  <a:srgbClr val="FCE2D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194" name="Freeform 145">
                  <a:extLst>
                    <a:ext uri="{FF2B5EF4-FFF2-40B4-BE49-F238E27FC236}">
                      <a16:creationId xmlns:a16="http://schemas.microsoft.com/office/drawing/2014/main" id="{DB22DEA0-B255-44C2-927F-BBC3D8FCC35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66" y="933"/>
                  <a:ext cx="22" cy="12"/>
                </a:xfrm>
                <a:custGeom>
                  <a:avLst/>
                  <a:gdLst>
                    <a:gd name="T0" fmla="*/ 0 w 14"/>
                    <a:gd name="T1" fmla="*/ 0 h 8"/>
                    <a:gd name="T2" fmla="*/ 35 w 14"/>
                    <a:gd name="T3" fmla="*/ 27 h 8"/>
                    <a:gd name="T4" fmla="*/ 66 w 14"/>
                    <a:gd name="T5" fmla="*/ 39 h 8"/>
                    <a:gd name="T6" fmla="*/ 86 w 14"/>
                    <a:gd name="T7" fmla="*/ 41 h 8"/>
                    <a:gd name="T8" fmla="*/ 31 w 14"/>
                    <a:gd name="T9" fmla="*/ 32 h 8"/>
                    <a:gd name="T10" fmla="*/ 8 w 14"/>
                    <a:gd name="T11" fmla="*/ 8 h 8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14" h="8">
                      <a:moveTo>
                        <a:pt x="0" y="0"/>
                      </a:moveTo>
                      <a:cubicBezTo>
                        <a:pt x="1" y="2"/>
                        <a:pt x="4" y="4"/>
                        <a:pt x="6" y="5"/>
                      </a:cubicBezTo>
                      <a:cubicBezTo>
                        <a:pt x="8" y="6"/>
                        <a:pt x="9" y="7"/>
                        <a:pt x="11" y="7"/>
                      </a:cubicBezTo>
                      <a:cubicBezTo>
                        <a:pt x="12" y="8"/>
                        <a:pt x="13" y="7"/>
                        <a:pt x="14" y="8"/>
                      </a:cubicBezTo>
                      <a:cubicBezTo>
                        <a:pt x="11" y="8"/>
                        <a:pt x="8" y="8"/>
                        <a:pt x="5" y="6"/>
                      </a:cubicBezTo>
                      <a:cubicBezTo>
                        <a:pt x="3" y="5"/>
                        <a:pt x="2" y="3"/>
                        <a:pt x="1" y="1"/>
                      </a:cubicBezTo>
                    </a:path>
                  </a:pathLst>
                </a:custGeom>
                <a:solidFill>
                  <a:srgbClr val="FCE2D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195" name="Freeform 146">
                  <a:extLst>
                    <a:ext uri="{FF2B5EF4-FFF2-40B4-BE49-F238E27FC236}">
                      <a16:creationId xmlns:a16="http://schemas.microsoft.com/office/drawing/2014/main" id="{989D77E2-38A8-4B38-AEA2-E423F8256EA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61" y="938"/>
                  <a:ext cx="13" cy="14"/>
                </a:xfrm>
                <a:custGeom>
                  <a:avLst/>
                  <a:gdLst>
                    <a:gd name="T0" fmla="*/ 13 w 8"/>
                    <a:gd name="T1" fmla="*/ 0 h 9"/>
                    <a:gd name="T2" fmla="*/ 55 w 8"/>
                    <a:gd name="T3" fmla="*/ 53 h 9"/>
                    <a:gd name="T4" fmla="*/ 8 w 8"/>
                    <a:gd name="T5" fmla="*/ 0 h 9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8" h="9">
                      <a:moveTo>
                        <a:pt x="2" y="0"/>
                      </a:moveTo>
                      <a:cubicBezTo>
                        <a:pt x="2" y="3"/>
                        <a:pt x="6" y="7"/>
                        <a:pt x="8" y="9"/>
                      </a:cubicBezTo>
                      <a:cubicBezTo>
                        <a:pt x="5" y="9"/>
                        <a:pt x="0" y="4"/>
                        <a:pt x="1" y="0"/>
                      </a:cubicBezTo>
                    </a:path>
                  </a:pathLst>
                </a:custGeom>
                <a:solidFill>
                  <a:srgbClr val="FCE2D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196" name="Freeform 147">
                  <a:extLst>
                    <a:ext uri="{FF2B5EF4-FFF2-40B4-BE49-F238E27FC236}">
                      <a16:creationId xmlns:a16="http://schemas.microsoft.com/office/drawing/2014/main" id="{01F58F6D-7E22-46C4-9901-38A9BD0DF14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489" y="1076"/>
                  <a:ext cx="25" cy="45"/>
                </a:xfrm>
                <a:custGeom>
                  <a:avLst/>
                  <a:gdLst>
                    <a:gd name="T0" fmla="*/ 95 w 16"/>
                    <a:gd name="T1" fmla="*/ 0 h 29"/>
                    <a:gd name="T2" fmla="*/ 73 w 16"/>
                    <a:gd name="T3" fmla="*/ 62 h 29"/>
                    <a:gd name="T4" fmla="*/ 0 w 16"/>
                    <a:gd name="T5" fmla="*/ 169 h 29"/>
                    <a:gd name="T6" fmla="*/ 95 w 16"/>
                    <a:gd name="T7" fmla="*/ 8 h 29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16" h="29">
                      <a:moveTo>
                        <a:pt x="16" y="0"/>
                      </a:moveTo>
                      <a:cubicBezTo>
                        <a:pt x="14" y="4"/>
                        <a:pt x="14" y="8"/>
                        <a:pt x="12" y="11"/>
                      </a:cubicBezTo>
                      <a:cubicBezTo>
                        <a:pt x="9" y="18"/>
                        <a:pt x="4" y="23"/>
                        <a:pt x="0" y="29"/>
                      </a:cubicBezTo>
                      <a:cubicBezTo>
                        <a:pt x="11" y="22"/>
                        <a:pt x="15" y="13"/>
                        <a:pt x="16" y="1"/>
                      </a:cubicBezTo>
                    </a:path>
                  </a:pathLst>
                </a:custGeom>
                <a:solidFill>
                  <a:srgbClr val="FCE2D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197" name="Freeform 148">
                  <a:extLst>
                    <a:ext uri="{FF2B5EF4-FFF2-40B4-BE49-F238E27FC236}">
                      <a16:creationId xmlns:a16="http://schemas.microsoft.com/office/drawing/2014/main" id="{12EC3C1D-02A1-4AF9-9F89-2807C291C8A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413" y="1076"/>
                  <a:ext cx="15" cy="31"/>
                </a:xfrm>
                <a:custGeom>
                  <a:avLst/>
                  <a:gdLst>
                    <a:gd name="T0" fmla="*/ 0 w 9"/>
                    <a:gd name="T1" fmla="*/ 0 h 20"/>
                    <a:gd name="T2" fmla="*/ 13 w 9"/>
                    <a:gd name="T3" fmla="*/ 53 h 20"/>
                    <a:gd name="T4" fmla="*/ 70 w 9"/>
                    <a:gd name="T5" fmla="*/ 115 h 20"/>
                    <a:gd name="T6" fmla="*/ 8 w 9"/>
                    <a:gd name="T7" fmla="*/ 60 h 20"/>
                    <a:gd name="T8" fmla="*/ 0 w 9"/>
                    <a:gd name="T9" fmla="*/ 12 h 2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9" h="20">
                      <a:moveTo>
                        <a:pt x="0" y="0"/>
                      </a:moveTo>
                      <a:cubicBezTo>
                        <a:pt x="1" y="3"/>
                        <a:pt x="1" y="6"/>
                        <a:pt x="2" y="9"/>
                      </a:cubicBezTo>
                      <a:cubicBezTo>
                        <a:pt x="4" y="13"/>
                        <a:pt x="7" y="16"/>
                        <a:pt x="9" y="20"/>
                      </a:cubicBezTo>
                      <a:cubicBezTo>
                        <a:pt x="7" y="17"/>
                        <a:pt x="2" y="14"/>
                        <a:pt x="1" y="10"/>
                      </a:cubicBezTo>
                      <a:cubicBezTo>
                        <a:pt x="0" y="8"/>
                        <a:pt x="0" y="4"/>
                        <a:pt x="0" y="2"/>
                      </a:cubicBezTo>
                    </a:path>
                  </a:pathLst>
                </a:custGeom>
                <a:solidFill>
                  <a:srgbClr val="FCE2D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198" name="Freeform 149">
                  <a:extLst>
                    <a:ext uri="{FF2B5EF4-FFF2-40B4-BE49-F238E27FC236}">
                      <a16:creationId xmlns:a16="http://schemas.microsoft.com/office/drawing/2014/main" id="{0AE5FAFC-3296-4BE7-99EF-58C07FF55DC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21" y="956"/>
                  <a:ext cx="55" cy="121"/>
                </a:xfrm>
                <a:custGeom>
                  <a:avLst/>
                  <a:gdLst>
                    <a:gd name="T0" fmla="*/ 20 w 35"/>
                    <a:gd name="T1" fmla="*/ 0 h 77"/>
                    <a:gd name="T2" fmla="*/ 49 w 35"/>
                    <a:gd name="T3" fmla="*/ 77 h 77"/>
                    <a:gd name="T4" fmla="*/ 66 w 35"/>
                    <a:gd name="T5" fmla="*/ 195 h 77"/>
                    <a:gd name="T6" fmla="*/ 94 w 35"/>
                    <a:gd name="T7" fmla="*/ 277 h 77"/>
                    <a:gd name="T8" fmla="*/ 104 w 35"/>
                    <a:gd name="T9" fmla="*/ 349 h 77"/>
                    <a:gd name="T10" fmla="*/ 212 w 35"/>
                    <a:gd name="T11" fmla="*/ 470 h 77"/>
                    <a:gd name="T12" fmla="*/ 135 w 35"/>
                    <a:gd name="T13" fmla="*/ 306 h 77"/>
                    <a:gd name="T14" fmla="*/ 116 w 35"/>
                    <a:gd name="T15" fmla="*/ 121 h 77"/>
                    <a:gd name="T16" fmla="*/ 22 w 35"/>
                    <a:gd name="T17" fmla="*/ 0 h 77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35" h="77">
                      <a:moveTo>
                        <a:pt x="3" y="0"/>
                      </a:moveTo>
                      <a:cubicBezTo>
                        <a:pt x="0" y="4"/>
                        <a:pt x="6" y="9"/>
                        <a:pt x="8" y="13"/>
                      </a:cubicBezTo>
                      <a:cubicBezTo>
                        <a:pt x="11" y="18"/>
                        <a:pt x="10" y="26"/>
                        <a:pt x="11" y="32"/>
                      </a:cubicBezTo>
                      <a:cubicBezTo>
                        <a:pt x="12" y="36"/>
                        <a:pt x="14" y="41"/>
                        <a:pt x="15" y="45"/>
                      </a:cubicBezTo>
                      <a:cubicBezTo>
                        <a:pt x="16" y="49"/>
                        <a:pt x="16" y="53"/>
                        <a:pt x="17" y="57"/>
                      </a:cubicBezTo>
                      <a:cubicBezTo>
                        <a:pt x="20" y="66"/>
                        <a:pt x="27" y="72"/>
                        <a:pt x="35" y="77"/>
                      </a:cubicBezTo>
                      <a:cubicBezTo>
                        <a:pt x="27" y="72"/>
                        <a:pt x="24" y="59"/>
                        <a:pt x="22" y="50"/>
                      </a:cubicBezTo>
                      <a:cubicBezTo>
                        <a:pt x="20" y="40"/>
                        <a:pt x="22" y="30"/>
                        <a:pt x="19" y="20"/>
                      </a:cubicBezTo>
                      <a:cubicBezTo>
                        <a:pt x="17" y="12"/>
                        <a:pt x="10" y="5"/>
                        <a:pt x="4" y="0"/>
                      </a:cubicBezTo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199" name="Freeform 150">
                  <a:extLst>
                    <a:ext uri="{FF2B5EF4-FFF2-40B4-BE49-F238E27FC236}">
                      <a16:creationId xmlns:a16="http://schemas.microsoft.com/office/drawing/2014/main" id="{36C19DF7-9C3D-4BE1-8B8E-0342A6A789B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237" y="1644"/>
                  <a:ext cx="120" cy="66"/>
                </a:xfrm>
                <a:custGeom>
                  <a:avLst/>
                  <a:gdLst>
                    <a:gd name="T0" fmla="*/ 0 w 76"/>
                    <a:gd name="T1" fmla="*/ 256 h 42"/>
                    <a:gd name="T2" fmla="*/ 471 w 76"/>
                    <a:gd name="T3" fmla="*/ 0 h 42"/>
                    <a:gd name="T4" fmla="*/ 0 w 76"/>
                    <a:gd name="T5" fmla="*/ 256 h 42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76" h="42">
                      <a:moveTo>
                        <a:pt x="0" y="42"/>
                      </a:moveTo>
                      <a:cubicBezTo>
                        <a:pt x="0" y="42"/>
                        <a:pt x="48" y="33"/>
                        <a:pt x="76" y="0"/>
                      </a:cubicBezTo>
                      <a:cubicBezTo>
                        <a:pt x="76" y="0"/>
                        <a:pt x="61" y="36"/>
                        <a:pt x="0" y="42"/>
                      </a:cubicBezTo>
                      <a:close/>
                    </a:path>
                  </a:pathLst>
                </a:custGeom>
                <a:solidFill>
                  <a:srgbClr val="FCE2D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200" name="Freeform 151">
                  <a:extLst>
                    <a:ext uri="{FF2B5EF4-FFF2-40B4-BE49-F238E27FC236}">
                      <a16:creationId xmlns:a16="http://schemas.microsoft.com/office/drawing/2014/main" id="{6667CD93-6E96-49E0-9AD1-9D2E993CA63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71" y="1644"/>
                  <a:ext cx="96" cy="52"/>
                </a:xfrm>
                <a:custGeom>
                  <a:avLst/>
                  <a:gdLst>
                    <a:gd name="T0" fmla="*/ 0 w 61"/>
                    <a:gd name="T1" fmla="*/ 0 h 33"/>
                    <a:gd name="T2" fmla="*/ 375 w 61"/>
                    <a:gd name="T3" fmla="*/ 203 h 33"/>
                    <a:gd name="T4" fmla="*/ 0 w 61"/>
                    <a:gd name="T5" fmla="*/ 0 h 33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61" h="33">
                      <a:moveTo>
                        <a:pt x="0" y="0"/>
                      </a:moveTo>
                      <a:cubicBezTo>
                        <a:pt x="0" y="0"/>
                        <a:pt x="23" y="30"/>
                        <a:pt x="61" y="33"/>
                      </a:cubicBezTo>
                      <a:cubicBezTo>
                        <a:pt x="61" y="33"/>
                        <a:pt x="17" y="18"/>
                        <a:pt x="0" y="0"/>
                      </a:cubicBezTo>
                      <a:close/>
                    </a:path>
                  </a:pathLst>
                </a:custGeom>
                <a:solidFill>
                  <a:srgbClr val="FCE2D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201" name="Freeform 152">
                  <a:extLst>
                    <a:ext uri="{FF2B5EF4-FFF2-40B4-BE49-F238E27FC236}">
                      <a16:creationId xmlns:a16="http://schemas.microsoft.com/office/drawing/2014/main" id="{5455CADC-C027-4370-97A1-F8B4A097790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24" y="1699"/>
                  <a:ext cx="305" cy="107"/>
                </a:xfrm>
                <a:custGeom>
                  <a:avLst/>
                  <a:gdLst>
                    <a:gd name="T0" fmla="*/ 0 w 194"/>
                    <a:gd name="T1" fmla="*/ 415 h 68"/>
                    <a:gd name="T2" fmla="*/ 1187 w 194"/>
                    <a:gd name="T3" fmla="*/ 381 h 68"/>
                    <a:gd name="T4" fmla="*/ 0 w 194"/>
                    <a:gd name="T5" fmla="*/ 415 h 68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94" h="68">
                      <a:moveTo>
                        <a:pt x="0" y="68"/>
                      </a:moveTo>
                      <a:cubicBezTo>
                        <a:pt x="0" y="68"/>
                        <a:pt x="119" y="0"/>
                        <a:pt x="194" y="62"/>
                      </a:cubicBezTo>
                      <a:cubicBezTo>
                        <a:pt x="194" y="62"/>
                        <a:pt x="129" y="12"/>
                        <a:pt x="0" y="68"/>
                      </a:cubicBezTo>
                      <a:close/>
                    </a:path>
                  </a:pathLst>
                </a:custGeom>
                <a:solidFill>
                  <a:srgbClr val="FCE2D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202" name="Freeform 153">
                  <a:extLst>
                    <a:ext uri="{FF2B5EF4-FFF2-40B4-BE49-F238E27FC236}">
                      <a16:creationId xmlns:a16="http://schemas.microsoft.com/office/drawing/2014/main" id="{89A990D0-FA37-4AA8-9212-3FC3BBE57B0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291" y="2325"/>
                  <a:ext cx="324" cy="141"/>
                </a:xfrm>
                <a:custGeom>
                  <a:avLst/>
                  <a:gdLst>
                    <a:gd name="T0" fmla="*/ 0 w 206"/>
                    <a:gd name="T1" fmla="*/ 0 h 90"/>
                    <a:gd name="T2" fmla="*/ 1261 w 206"/>
                    <a:gd name="T3" fmla="*/ 20 h 90"/>
                    <a:gd name="T4" fmla="*/ 0 w 206"/>
                    <a:gd name="T5" fmla="*/ 0 h 9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06" h="90">
                      <a:moveTo>
                        <a:pt x="0" y="0"/>
                      </a:moveTo>
                      <a:cubicBezTo>
                        <a:pt x="0" y="0"/>
                        <a:pt x="114" y="73"/>
                        <a:pt x="206" y="3"/>
                      </a:cubicBezTo>
                      <a:cubicBezTo>
                        <a:pt x="206" y="3"/>
                        <a:pt x="123" y="90"/>
                        <a:pt x="0" y="0"/>
                      </a:cubicBezTo>
                      <a:close/>
                    </a:path>
                  </a:pathLst>
                </a:custGeom>
                <a:solidFill>
                  <a:srgbClr val="FCE2D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203" name="Freeform 154">
                  <a:extLst>
                    <a:ext uri="{FF2B5EF4-FFF2-40B4-BE49-F238E27FC236}">
                      <a16:creationId xmlns:a16="http://schemas.microsoft.com/office/drawing/2014/main" id="{FD08C023-D879-4377-94C0-A878470C14D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226" y="1746"/>
                  <a:ext cx="250" cy="147"/>
                </a:xfrm>
                <a:custGeom>
                  <a:avLst/>
                  <a:gdLst>
                    <a:gd name="T0" fmla="*/ 0 w 159"/>
                    <a:gd name="T1" fmla="*/ 563 h 94"/>
                    <a:gd name="T2" fmla="*/ 972 w 159"/>
                    <a:gd name="T3" fmla="*/ 8 h 94"/>
                    <a:gd name="T4" fmla="*/ 0 w 159"/>
                    <a:gd name="T5" fmla="*/ 563 h 94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59" h="94">
                      <a:moveTo>
                        <a:pt x="0" y="94"/>
                      </a:moveTo>
                      <a:cubicBezTo>
                        <a:pt x="0" y="94"/>
                        <a:pt x="47" y="0"/>
                        <a:pt x="159" y="1"/>
                      </a:cubicBezTo>
                      <a:cubicBezTo>
                        <a:pt x="159" y="1"/>
                        <a:pt x="60" y="14"/>
                        <a:pt x="0" y="9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204" name="Freeform 155">
                  <a:extLst>
                    <a:ext uri="{FF2B5EF4-FFF2-40B4-BE49-F238E27FC236}">
                      <a16:creationId xmlns:a16="http://schemas.microsoft.com/office/drawing/2014/main" id="{5BB91549-2176-41B7-82AC-4037DFF7132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234" y="2231"/>
                  <a:ext cx="187" cy="138"/>
                </a:xfrm>
                <a:custGeom>
                  <a:avLst/>
                  <a:gdLst>
                    <a:gd name="T0" fmla="*/ 0 w 119"/>
                    <a:gd name="T1" fmla="*/ 0 h 88"/>
                    <a:gd name="T2" fmla="*/ 726 w 119"/>
                    <a:gd name="T3" fmla="*/ 532 h 88"/>
                    <a:gd name="T4" fmla="*/ 0 w 119"/>
                    <a:gd name="T5" fmla="*/ 0 h 88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19" h="88">
                      <a:moveTo>
                        <a:pt x="0" y="0"/>
                      </a:moveTo>
                      <a:cubicBezTo>
                        <a:pt x="0" y="0"/>
                        <a:pt x="17" y="73"/>
                        <a:pt x="119" y="88"/>
                      </a:cubicBezTo>
                      <a:cubicBezTo>
                        <a:pt x="119" y="88"/>
                        <a:pt x="42" y="75"/>
                        <a:pt x="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205" name="Freeform 156">
                  <a:extLst>
                    <a:ext uri="{FF2B5EF4-FFF2-40B4-BE49-F238E27FC236}">
                      <a16:creationId xmlns:a16="http://schemas.microsoft.com/office/drawing/2014/main" id="{FB1A402F-8B14-4A3F-9237-3633FC4748F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228" y="1280"/>
                  <a:ext cx="165" cy="23"/>
                </a:xfrm>
                <a:custGeom>
                  <a:avLst/>
                  <a:gdLst>
                    <a:gd name="T0" fmla="*/ 640 w 105"/>
                    <a:gd name="T1" fmla="*/ 28 h 15"/>
                    <a:gd name="T2" fmla="*/ 597 w 105"/>
                    <a:gd name="T3" fmla="*/ 28 h 15"/>
                    <a:gd name="T4" fmla="*/ 523 w 105"/>
                    <a:gd name="T5" fmla="*/ 40 h 15"/>
                    <a:gd name="T6" fmla="*/ 354 w 105"/>
                    <a:gd name="T7" fmla="*/ 43 h 15"/>
                    <a:gd name="T8" fmla="*/ 0 w 105"/>
                    <a:gd name="T9" fmla="*/ 83 h 15"/>
                    <a:gd name="T10" fmla="*/ 151 w 105"/>
                    <a:gd name="T11" fmla="*/ 32 h 15"/>
                    <a:gd name="T12" fmla="*/ 372 w 105"/>
                    <a:gd name="T13" fmla="*/ 8 h 15"/>
                    <a:gd name="T14" fmla="*/ 548 w 105"/>
                    <a:gd name="T15" fmla="*/ 18 h 15"/>
                    <a:gd name="T16" fmla="*/ 632 w 105"/>
                    <a:gd name="T17" fmla="*/ 28 h 1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105" h="15">
                      <a:moveTo>
                        <a:pt x="105" y="5"/>
                      </a:moveTo>
                      <a:cubicBezTo>
                        <a:pt x="103" y="5"/>
                        <a:pt x="100" y="5"/>
                        <a:pt x="98" y="5"/>
                      </a:cubicBezTo>
                      <a:cubicBezTo>
                        <a:pt x="94" y="5"/>
                        <a:pt x="90" y="6"/>
                        <a:pt x="86" y="7"/>
                      </a:cubicBezTo>
                      <a:cubicBezTo>
                        <a:pt x="77" y="8"/>
                        <a:pt x="67" y="8"/>
                        <a:pt x="58" y="8"/>
                      </a:cubicBezTo>
                      <a:cubicBezTo>
                        <a:pt x="39" y="9"/>
                        <a:pt x="19" y="9"/>
                        <a:pt x="0" y="15"/>
                      </a:cubicBezTo>
                      <a:cubicBezTo>
                        <a:pt x="8" y="11"/>
                        <a:pt x="17" y="8"/>
                        <a:pt x="25" y="6"/>
                      </a:cubicBezTo>
                      <a:cubicBezTo>
                        <a:pt x="37" y="2"/>
                        <a:pt x="49" y="1"/>
                        <a:pt x="61" y="1"/>
                      </a:cubicBezTo>
                      <a:cubicBezTo>
                        <a:pt x="71" y="0"/>
                        <a:pt x="81" y="2"/>
                        <a:pt x="90" y="3"/>
                      </a:cubicBezTo>
                      <a:cubicBezTo>
                        <a:pt x="95" y="4"/>
                        <a:pt x="99" y="4"/>
                        <a:pt x="104" y="5"/>
                      </a:cubicBezTo>
                    </a:path>
                  </a:pathLst>
                </a:custGeom>
                <a:solidFill>
                  <a:srgbClr val="FCE2D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206" name="Freeform 157">
                  <a:extLst>
                    <a:ext uri="{FF2B5EF4-FFF2-40B4-BE49-F238E27FC236}">
                      <a16:creationId xmlns:a16="http://schemas.microsoft.com/office/drawing/2014/main" id="{017343F5-A3FF-4E51-BD51-F68519EB5BA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30" y="1277"/>
                  <a:ext cx="162" cy="28"/>
                </a:xfrm>
                <a:custGeom>
                  <a:avLst/>
                  <a:gdLst>
                    <a:gd name="T0" fmla="*/ 13 w 103"/>
                    <a:gd name="T1" fmla="*/ 22 h 18"/>
                    <a:gd name="T2" fmla="*/ 94 w 103"/>
                    <a:gd name="T3" fmla="*/ 40 h 18"/>
                    <a:gd name="T4" fmla="*/ 171 w 103"/>
                    <a:gd name="T5" fmla="*/ 53 h 18"/>
                    <a:gd name="T6" fmla="*/ 319 w 103"/>
                    <a:gd name="T7" fmla="*/ 73 h 18"/>
                    <a:gd name="T8" fmla="*/ 483 w 103"/>
                    <a:gd name="T9" fmla="*/ 75 h 18"/>
                    <a:gd name="T10" fmla="*/ 631 w 103"/>
                    <a:gd name="T11" fmla="*/ 106 h 18"/>
                    <a:gd name="T12" fmla="*/ 606 w 103"/>
                    <a:gd name="T13" fmla="*/ 82 h 18"/>
                    <a:gd name="T14" fmla="*/ 478 w 103"/>
                    <a:gd name="T15" fmla="*/ 40 h 18"/>
                    <a:gd name="T16" fmla="*/ 332 w 103"/>
                    <a:gd name="T17" fmla="*/ 19 h 18"/>
                    <a:gd name="T18" fmla="*/ 206 w 103"/>
                    <a:gd name="T19" fmla="*/ 0 h 18"/>
                    <a:gd name="T20" fmla="*/ 66 w 103"/>
                    <a:gd name="T21" fmla="*/ 12 h 18"/>
                    <a:gd name="T22" fmla="*/ 0 w 103"/>
                    <a:gd name="T23" fmla="*/ 19 h 18"/>
                    <a:gd name="T24" fmla="*/ 13 w 103"/>
                    <a:gd name="T25" fmla="*/ 22 h 1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0" t="0" r="r" b="b"/>
                  <a:pathLst>
                    <a:path w="103" h="18">
                      <a:moveTo>
                        <a:pt x="2" y="4"/>
                      </a:moveTo>
                      <a:cubicBezTo>
                        <a:pt x="6" y="6"/>
                        <a:pt x="11" y="6"/>
                        <a:pt x="15" y="7"/>
                      </a:cubicBezTo>
                      <a:cubicBezTo>
                        <a:pt x="19" y="7"/>
                        <a:pt x="24" y="9"/>
                        <a:pt x="28" y="9"/>
                      </a:cubicBezTo>
                      <a:cubicBezTo>
                        <a:pt x="36" y="11"/>
                        <a:pt x="44" y="11"/>
                        <a:pt x="52" y="12"/>
                      </a:cubicBezTo>
                      <a:cubicBezTo>
                        <a:pt x="61" y="13"/>
                        <a:pt x="70" y="12"/>
                        <a:pt x="79" y="13"/>
                      </a:cubicBezTo>
                      <a:cubicBezTo>
                        <a:pt x="87" y="14"/>
                        <a:pt x="96" y="15"/>
                        <a:pt x="103" y="18"/>
                      </a:cubicBezTo>
                      <a:cubicBezTo>
                        <a:pt x="103" y="16"/>
                        <a:pt x="101" y="15"/>
                        <a:pt x="99" y="14"/>
                      </a:cubicBezTo>
                      <a:cubicBezTo>
                        <a:pt x="93" y="10"/>
                        <a:pt x="85" y="8"/>
                        <a:pt x="78" y="7"/>
                      </a:cubicBezTo>
                      <a:cubicBezTo>
                        <a:pt x="70" y="5"/>
                        <a:pt x="62" y="4"/>
                        <a:pt x="54" y="3"/>
                      </a:cubicBezTo>
                      <a:cubicBezTo>
                        <a:pt x="48" y="1"/>
                        <a:pt x="41" y="1"/>
                        <a:pt x="34" y="0"/>
                      </a:cubicBezTo>
                      <a:cubicBezTo>
                        <a:pt x="26" y="0"/>
                        <a:pt x="19" y="1"/>
                        <a:pt x="11" y="2"/>
                      </a:cubicBezTo>
                      <a:cubicBezTo>
                        <a:pt x="9" y="2"/>
                        <a:pt x="3" y="1"/>
                        <a:pt x="0" y="3"/>
                      </a:cubicBezTo>
                      <a:cubicBezTo>
                        <a:pt x="1" y="4"/>
                        <a:pt x="1" y="4"/>
                        <a:pt x="2" y="4"/>
                      </a:cubicBezTo>
                    </a:path>
                  </a:pathLst>
                </a:custGeom>
                <a:solidFill>
                  <a:srgbClr val="FCE2D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207" name="Freeform 158">
                  <a:extLst>
                    <a:ext uri="{FF2B5EF4-FFF2-40B4-BE49-F238E27FC236}">
                      <a16:creationId xmlns:a16="http://schemas.microsoft.com/office/drawing/2014/main" id="{A9C7B0D2-8BC2-40F9-9CAC-2BCC62E2E9F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35" y="1294"/>
                  <a:ext cx="135" cy="19"/>
                </a:xfrm>
                <a:custGeom>
                  <a:avLst/>
                  <a:gdLst>
                    <a:gd name="T0" fmla="*/ 0 w 86"/>
                    <a:gd name="T1" fmla="*/ 0 h 12"/>
                    <a:gd name="T2" fmla="*/ 104 w 86"/>
                    <a:gd name="T3" fmla="*/ 25 h 12"/>
                    <a:gd name="T4" fmla="*/ 177 w 86"/>
                    <a:gd name="T5" fmla="*/ 33 h 12"/>
                    <a:gd name="T6" fmla="*/ 237 w 86"/>
                    <a:gd name="T7" fmla="*/ 40 h 12"/>
                    <a:gd name="T8" fmla="*/ 311 w 86"/>
                    <a:gd name="T9" fmla="*/ 40 h 12"/>
                    <a:gd name="T10" fmla="*/ 381 w 86"/>
                    <a:gd name="T11" fmla="*/ 52 h 12"/>
                    <a:gd name="T12" fmla="*/ 468 w 86"/>
                    <a:gd name="T13" fmla="*/ 63 h 12"/>
                    <a:gd name="T14" fmla="*/ 523 w 86"/>
                    <a:gd name="T15" fmla="*/ 76 h 12"/>
                    <a:gd name="T16" fmla="*/ 488 w 86"/>
                    <a:gd name="T17" fmla="*/ 68 h 12"/>
                    <a:gd name="T18" fmla="*/ 364 w 86"/>
                    <a:gd name="T19" fmla="*/ 68 h 12"/>
                    <a:gd name="T20" fmla="*/ 148 w 86"/>
                    <a:gd name="T21" fmla="*/ 55 h 12"/>
                    <a:gd name="T22" fmla="*/ 35 w 86"/>
                    <a:gd name="T23" fmla="*/ 25 h 12"/>
                    <a:gd name="T24" fmla="*/ 0 w 86"/>
                    <a:gd name="T25" fmla="*/ 13 h 12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0" t="0" r="r" b="b"/>
                  <a:pathLst>
                    <a:path w="86" h="12">
                      <a:moveTo>
                        <a:pt x="0" y="0"/>
                      </a:moveTo>
                      <a:cubicBezTo>
                        <a:pt x="5" y="2"/>
                        <a:pt x="12" y="3"/>
                        <a:pt x="17" y="4"/>
                      </a:cubicBezTo>
                      <a:cubicBezTo>
                        <a:pt x="21" y="5"/>
                        <a:pt x="25" y="5"/>
                        <a:pt x="29" y="5"/>
                      </a:cubicBezTo>
                      <a:cubicBezTo>
                        <a:pt x="32" y="5"/>
                        <a:pt x="36" y="6"/>
                        <a:pt x="39" y="6"/>
                      </a:cubicBezTo>
                      <a:cubicBezTo>
                        <a:pt x="43" y="6"/>
                        <a:pt x="47" y="6"/>
                        <a:pt x="51" y="6"/>
                      </a:cubicBezTo>
                      <a:cubicBezTo>
                        <a:pt x="55" y="6"/>
                        <a:pt x="59" y="8"/>
                        <a:pt x="63" y="8"/>
                      </a:cubicBezTo>
                      <a:cubicBezTo>
                        <a:pt x="68" y="9"/>
                        <a:pt x="72" y="9"/>
                        <a:pt x="77" y="10"/>
                      </a:cubicBezTo>
                      <a:cubicBezTo>
                        <a:pt x="80" y="11"/>
                        <a:pt x="83" y="12"/>
                        <a:pt x="86" y="12"/>
                      </a:cubicBezTo>
                      <a:cubicBezTo>
                        <a:pt x="84" y="12"/>
                        <a:pt x="82" y="11"/>
                        <a:pt x="80" y="11"/>
                      </a:cubicBezTo>
                      <a:cubicBezTo>
                        <a:pt x="73" y="10"/>
                        <a:pt x="67" y="11"/>
                        <a:pt x="60" y="11"/>
                      </a:cubicBezTo>
                      <a:cubicBezTo>
                        <a:pt x="48" y="11"/>
                        <a:pt x="36" y="11"/>
                        <a:pt x="24" y="9"/>
                      </a:cubicBezTo>
                      <a:cubicBezTo>
                        <a:pt x="18" y="7"/>
                        <a:pt x="12" y="6"/>
                        <a:pt x="6" y="4"/>
                      </a:cubicBezTo>
                      <a:cubicBezTo>
                        <a:pt x="4" y="3"/>
                        <a:pt x="2" y="3"/>
                        <a:pt x="0" y="2"/>
                      </a:cubicBezTo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208" name="Freeform 159">
                  <a:extLst>
                    <a:ext uri="{FF2B5EF4-FFF2-40B4-BE49-F238E27FC236}">
                      <a16:creationId xmlns:a16="http://schemas.microsoft.com/office/drawing/2014/main" id="{C4281A8A-5011-4288-BCE8-67297C30358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243" y="1292"/>
                  <a:ext cx="148" cy="27"/>
                </a:xfrm>
                <a:custGeom>
                  <a:avLst/>
                  <a:gdLst>
                    <a:gd name="T0" fmla="*/ 565 w 94"/>
                    <a:gd name="T1" fmla="*/ 8 h 17"/>
                    <a:gd name="T2" fmla="*/ 527 w 94"/>
                    <a:gd name="T3" fmla="*/ 21 h 17"/>
                    <a:gd name="T4" fmla="*/ 436 w 94"/>
                    <a:gd name="T5" fmla="*/ 40 h 17"/>
                    <a:gd name="T6" fmla="*/ 280 w 94"/>
                    <a:gd name="T7" fmla="*/ 56 h 17"/>
                    <a:gd name="T8" fmla="*/ 0 w 94"/>
                    <a:gd name="T9" fmla="*/ 108 h 17"/>
                    <a:gd name="T10" fmla="*/ 87 w 94"/>
                    <a:gd name="T11" fmla="*/ 95 h 17"/>
                    <a:gd name="T12" fmla="*/ 225 w 94"/>
                    <a:gd name="T13" fmla="*/ 89 h 17"/>
                    <a:gd name="T14" fmla="*/ 428 w 94"/>
                    <a:gd name="T15" fmla="*/ 68 h 17"/>
                    <a:gd name="T16" fmla="*/ 578 w 94"/>
                    <a:gd name="T17" fmla="*/ 13 h 17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94" h="17">
                      <a:moveTo>
                        <a:pt x="92" y="1"/>
                      </a:moveTo>
                      <a:cubicBezTo>
                        <a:pt x="91" y="0"/>
                        <a:pt x="87" y="2"/>
                        <a:pt x="86" y="3"/>
                      </a:cubicBezTo>
                      <a:cubicBezTo>
                        <a:pt x="81" y="4"/>
                        <a:pt x="76" y="5"/>
                        <a:pt x="71" y="6"/>
                      </a:cubicBezTo>
                      <a:cubicBezTo>
                        <a:pt x="63" y="8"/>
                        <a:pt x="54" y="9"/>
                        <a:pt x="46" y="9"/>
                      </a:cubicBezTo>
                      <a:cubicBezTo>
                        <a:pt x="30" y="10"/>
                        <a:pt x="15" y="12"/>
                        <a:pt x="0" y="17"/>
                      </a:cubicBezTo>
                      <a:cubicBezTo>
                        <a:pt x="5" y="16"/>
                        <a:pt x="9" y="15"/>
                        <a:pt x="14" y="15"/>
                      </a:cubicBezTo>
                      <a:cubicBezTo>
                        <a:pt x="21" y="14"/>
                        <a:pt x="29" y="14"/>
                        <a:pt x="37" y="14"/>
                      </a:cubicBezTo>
                      <a:cubicBezTo>
                        <a:pt x="48" y="15"/>
                        <a:pt x="59" y="13"/>
                        <a:pt x="70" y="11"/>
                      </a:cubicBezTo>
                      <a:cubicBezTo>
                        <a:pt x="78" y="10"/>
                        <a:pt x="88" y="8"/>
                        <a:pt x="94" y="2"/>
                      </a:cubicBezTo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209" name="Freeform 160">
                  <a:extLst>
                    <a:ext uri="{FF2B5EF4-FFF2-40B4-BE49-F238E27FC236}">
                      <a16:creationId xmlns:a16="http://schemas.microsoft.com/office/drawing/2014/main" id="{62178448-AED9-47B9-8F66-667503DB63F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297" y="719"/>
                  <a:ext cx="327" cy="237"/>
                </a:xfrm>
                <a:custGeom>
                  <a:avLst/>
                  <a:gdLst>
                    <a:gd name="T0" fmla="*/ 1222 w 208"/>
                    <a:gd name="T1" fmla="*/ 317 h 151"/>
                    <a:gd name="T2" fmla="*/ 1088 w 208"/>
                    <a:gd name="T3" fmla="*/ 140 h 151"/>
                    <a:gd name="T4" fmla="*/ 1122 w 208"/>
                    <a:gd name="T5" fmla="*/ 157 h 151"/>
                    <a:gd name="T6" fmla="*/ 964 w 208"/>
                    <a:gd name="T7" fmla="*/ 66 h 151"/>
                    <a:gd name="T8" fmla="*/ 1058 w 208"/>
                    <a:gd name="T9" fmla="*/ 86 h 151"/>
                    <a:gd name="T10" fmla="*/ 950 w 208"/>
                    <a:gd name="T11" fmla="*/ 35 h 151"/>
                    <a:gd name="T12" fmla="*/ 855 w 208"/>
                    <a:gd name="T13" fmla="*/ 49 h 151"/>
                    <a:gd name="T14" fmla="*/ 843 w 208"/>
                    <a:gd name="T15" fmla="*/ 49 h 151"/>
                    <a:gd name="T16" fmla="*/ 821 w 208"/>
                    <a:gd name="T17" fmla="*/ 35 h 151"/>
                    <a:gd name="T18" fmla="*/ 726 w 208"/>
                    <a:gd name="T19" fmla="*/ 13 h 151"/>
                    <a:gd name="T20" fmla="*/ 549 w 208"/>
                    <a:gd name="T21" fmla="*/ 8 h 151"/>
                    <a:gd name="T22" fmla="*/ 591 w 208"/>
                    <a:gd name="T23" fmla="*/ 20 h 151"/>
                    <a:gd name="T24" fmla="*/ 502 w 208"/>
                    <a:gd name="T25" fmla="*/ 22 h 151"/>
                    <a:gd name="T26" fmla="*/ 333 w 208"/>
                    <a:gd name="T27" fmla="*/ 49 h 151"/>
                    <a:gd name="T28" fmla="*/ 373 w 208"/>
                    <a:gd name="T29" fmla="*/ 55 h 151"/>
                    <a:gd name="T30" fmla="*/ 264 w 208"/>
                    <a:gd name="T31" fmla="*/ 94 h 151"/>
                    <a:gd name="T32" fmla="*/ 159 w 208"/>
                    <a:gd name="T33" fmla="*/ 163 h 151"/>
                    <a:gd name="T34" fmla="*/ 190 w 208"/>
                    <a:gd name="T35" fmla="*/ 148 h 151"/>
                    <a:gd name="T36" fmla="*/ 121 w 208"/>
                    <a:gd name="T37" fmla="*/ 204 h 151"/>
                    <a:gd name="T38" fmla="*/ 104 w 208"/>
                    <a:gd name="T39" fmla="*/ 256 h 151"/>
                    <a:gd name="T40" fmla="*/ 35 w 208"/>
                    <a:gd name="T41" fmla="*/ 618 h 151"/>
                    <a:gd name="T42" fmla="*/ 104 w 208"/>
                    <a:gd name="T43" fmla="*/ 874 h 151"/>
                    <a:gd name="T44" fmla="*/ 96 w 208"/>
                    <a:gd name="T45" fmla="*/ 680 h 151"/>
                    <a:gd name="T46" fmla="*/ 222 w 208"/>
                    <a:gd name="T47" fmla="*/ 256 h 151"/>
                    <a:gd name="T48" fmla="*/ 393 w 208"/>
                    <a:gd name="T49" fmla="*/ 243 h 151"/>
                    <a:gd name="T50" fmla="*/ 415 w 208"/>
                    <a:gd name="T51" fmla="*/ 290 h 151"/>
                    <a:gd name="T52" fmla="*/ 470 w 208"/>
                    <a:gd name="T53" fmla="*/ 333 h 151"/>
                    <a:gd name="T54" fmla="*/ 420 w 208"/>
                    <a:gd name="T55" fmla="*/ 345 h 151"/>
                    <a:gd name="T56" fmla="*/ 505 w 208"/>
                    <a:gd name="T57" fmla="*/ 386 h 151"/>
                    <a:gd name="T58" fmla="*/ 420 w 208"/>
                    <a:gd name="T59" fmla="*/ 386 h 151"/>
                    <a:gd name="T60" fmla="*/ 514 w 208"/>
                    <a:gd name="T61" fmla="*/ 427 h 151"/>
                    <a:gd name="T62" fmla="*/ 579 w 208"/>
                    <a:gd name="T63" fmla="*/ 428 h 151"/>
                    <a:gd name="T64" fmla="*/ 522 w 208"/>
                    <a:gd name="T65" fmla="*/ 455 h 151"/>
                    <a:gd name="T66" fmla="*/ 704 w 208"/>
                    <a:gd name="T67" fmla="*/ 414 h 151"/>
                    <a:gd name="T68" fmla="*/ 660 w 208"/>
                    <a:gd name="T69" fmla="*/ 468 h 151"/>
                    <a:gd name="T70" fmla="*/ 794 w 208"/>
                    <a:gd name="T71" fmla="*/ 352 h 151"/>
                    <a:gd name="T72" fmla="*/ 808 w 208"/>
                    <a:gd name="T73" fmla="*/ 333 h 151"/>
                    <a:gd name="T74" fmla="*/ 1058 w 208"/>
                    <a:gd name="T75" fmla="*/ 232 h 151"/>
                    <a:gd name="T76" fmla="*/ 1176 w 208"/>
                    <a:gd name="T77" fmla="*/ 692 h 151"/>
                    <a:gd name="T78" fmla="*/ 1176 w 208"/>
                    <a:gd name="T79" fmla="*/ 917 h 151"/>
                    <a:gd name="T80" fmla="*/ 1258 w 208"/>
                    <a:gd name="T81" fmla="*/ 626 h 151"/>
                    <a:gd name="T82" fmla="*/ 1222 w 208"/>
                    <a:gd name="T83" fmla="*/ 317 h 151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0" t="0" r="r" b="b"/>
                  <a:pathLst>
                    <a:path w="208" h="151">
                      <a:moveTo>
                        <a:pt x="200" y="52"/>
                      </a:moveTo>
                      <a:cubicBezTo>
                        <a:pt x="197" y="40"/>
                        <a:pt x="191" y="28"/>
                        <a:pt x="178" y="23"/>
                      </a:cubicBezTo>
                      <a:cubicBezTo>
                        <a:pt x="180" y="24"/>
                        <a:pt x="182" y="25"/>
                        <a:pt x="184" y="26"/>
                      </a:cubicBezTo>
                      <a:cubicBezTo>
                        <a:pt x="178" y="19"/>
                        <a:pt x="167" y="12"/>
                        <a:pt x="158" y="11"/>
                      </a:cubicBezTo>
                      <a:cubicBezTo>
                        <a:pt x="163" y="10"/>
                        <a:pt x="168" y="15"/>
                        <a:pt x="173" y="14"/>
                      </a:cubicBezTo>
                      <a:cubicBezTo>
                        <a:pt x="169" y="11"/>
                        <a:pt x="161" y="6"/>
                        <a:pt x="155" y="6"/>
                      </a:cubicBezTo>
                      <a:cubicBezTo>
                        <a:pt x="151" y="5"/>
                        <a:pt x="145" y="8"/>
                        <a:pt x="140" y="8"/>
                      </a:cubicBezTo>
                      <a:cubicBezTo>
                        <a:pt x="139" y="8"/>
                        <a:pt x="139" y="8"/>
                        <a:pt x="138" y="8"/>
                      </a:cubicBezTo>
                      <a:cubicBezTo>
                        <a:pt x="137" y="7"/>
                        <a:pt x="135" y="6"/>
                        <a:pt x="134" y="6"/>
                      </a:cubicBezTo>
                      <a:cubicBezTo>
                        <a:pt x="129" y="3"/>
                        <a:pt x="124" y="3"/>
                        <a:pt x="119" y="2"/>
                      </a:cubicBezTo>
                      <a:cubicBezTo>
                        <a:pt x="109" y="0"/>
                        <a:pt x="100" y="0"/>
                        <a:pt x="90" y="1"/>
                      </a:cubicBezTo>
                      <a:cubicBezTo>
                        <a:pt x="93" y="1"/>
                        <a:pt x="95" y="2"/>
                        <a:pt x="97" y="3"/>
                      </a:cubicBezTo>
                      <a:cubicBezTo>
                        <a:pt x="92" y="2"/>
                        <a:pt x="86" y="3"/>
                        <a:pt x="82" y="4"/>
                      </a:cubicBezTo>
                      <a:cubicBezTo>
                        <a:pt x="73" y="6"/>
                        <a:pt x="64" y="5"/>
                        <a:pt x="55" y="8"/>
                      </a:cubicBezTo>
                      <a:cubicBezTo>
                        <a:pt x="57" y="9"/>
                        <a:pt x="59" y="9"/>
                        <a:pt x="61" y="9"/>
                      </a:cubicBezTo>
                      <a:cubicBezTo>
                        <a:pt x="55" y="10"/>
                        <a:pt x="49" y="12"/>
                        <a:pt x="43" y="15"/>
                      </a:cubicBezTo>
                      <a:cubicBezTo>
                        <a:pt x="36" y="18"/>
                        <a:pt x="32" y="23"/>
                        <a:pt x="26" y="27"/>
                      </a:cubicBezTo>
                      <a:cubicBezTo>
                        <a:pt x="27" y="26"/>
                        <a:pt x="29" y="25"/>
                        <a:pt x="31" y="24"/>
                      </a:cubicBezTo>
                      <a:cubicBezTo>
                        <a:pt x="28" y="28"/>
                        <a:pt x="23" y="30"/>
                        <a:pt x="20" y="34"/>
                      </a:cubicBezTo>
                      <a:cubicBezTo>
                        <a:pt x="19" y="36"/>
                        <a:pt x="18" y="39"/>
                        <a:pt x="17" y="42"/>
                      </a:cubicBezTo>
                      <a:cubicBezTo>
                        <a:pt x="0" y="68"/>
                        <a:pt x="5" y="98"/>
                        <a:pt x="6" y="102"/>
                      </a:cubicBezTo>
                      <a:cubicBezTo>
                        <a:pt x="7" y="110"/>
                        <a:pt x="15" y="149"/>
                        <a:pt x="17" y="144"/>
                      </a:cubicBezTo>
                      <a:cubicBezTo>
                        <a:pt x="18" y="139"/>
                        <a:pt x="18" y="128"/>
                        <a:pt x="16" y="112"/>
                      </a:cubicBezTo>
                      <a:cubicBezTo>
                        <a:pt x="14" y="97"/>
                        <a:pt x="8" y="66"/>
                        <a:pt x="36" y="42"/>
                      </a:cubicBezTo>
                      <a:cubicBezTo>
                        <a:pt x="47" y="32"/>
                        <a:pt x="56" y="34"/>
                        <a:pt x="64" y="40"/>
                      </a:cubicBezTo>
                      <a:cubicBezTo>
                        <a:pt x="66" y="42"/>
                        <a:pt x="67" y="45"/>
                        <a:pt x="68" y="48"/>
                      </a:cubicBezTo>
                      <a:cubicBezTo>
                        <a:pt x="71" y="51"/>
                        <a:pt x="76" y="52"/>
                        <a:pt x="77" y="55"/>
                      </a:cubicBezTo>
                      <a:cubicBezTo>
                        <a:pt x="74" y="56"/>
                        <a:pt x="67" y="53"/>
                        <a:pt x="69" y="57"/>
                      </a:cubicBezTo>
                      <a:cubicBezTo>
                        <a:pt x="72" y="62"/>
                        <a:pt x="80" y="62"/>
                        <a:pt x="83" y="64"/>
                      </a:cubicBezTo>
                      <a:cubicBezTo>
                        <a:pt x="79" y="63"/>
                        <a:pt x="73" y="62"/>
                        <a:pt x="69" y="64"/>
                      </a:cubicBezTo>
                      <a:cubicBezTo>
                        <a:pt x="74" y="63"/>
                        <a:pt x="80" y="69"/>
                        <a:pt x="84" y="70"/>
                      </a:cubicBezTo>
                      <a:cubicBezTo>
                        <a:pt x="88" y="70"/>
                        <a:pt x="92" y="70"/>
                        <a:pt x="95" y="71"/>
                      </a:cubicBezTo>
                      <a:cubicBezTo>
                        <a:pt x="91" y="72"/>
                        <a:pt x="88" y="74"/>
                        <a:pt x="85" y="75"/>
                      </a:cubicBezTo>
                      <a:cubicBezTo>
                        <a:pt x="95" y="76"/>
                        <a:pt x="106" y="72"/>
                        <a:pt x="115" y="68"/>
                      </a:cubicBezTo>
                      <a:cubicBezTo>
                        <a:pt x="113" y="71"/>
                        <a:pt x="110" y="74"/>
                        <a:pt x="108" y="77"/>
                      </a:cubicBezTo>
                      <a:cubicBezTo>
                        <a:pt x="115" y="71"/>
                        <a:pt x="125" y="65"/>
                        <a:pt x="130" y="58"/>
                      </a:cubicBezTo>
                      <a:cubicBezTo>
                        <a:pt x="131" y="57"/>
                        <a:pt x="131" y="56"/>
                        <a:pt x="132" y="55"/>
                      </a:cubicBezTo>
                      <a:cubicBezTo>
                        <a:pt x="148" y="44"/>
                        <a:pt x="158" y="27"/>
                        <a:pt x="173" y="38"/>
                      </a:cubicBezTo>
                      <a:cubicBezTo>
                        <a:pt x="193" y="54"/>
                        <a:pt x="197" y="96"/>
                        <a:pt x="193" y="114"/>
                      </a:cubicBezTo>
                      <a:cubicBezTo>
                        <a:pt x="191" y="129"/>
                        <a:pt x="193" y="151"/>
                        <a:pt x="193" y="151"/>
                      </a:cubicBezTo>
                      <a:cubicBezTo>
                        <a:pt x="194" y="146"/>
                        <a:pt x="205" y="126"/>
                        <a:pt x="206" y="103"/>
                      </a:cubicBezTo>
                      <a:cubicBezTo>
                        <a:pt x="207" y="93"/>
                        <a:pt x="208" y="72"/>
                        <a:pt x="200" y="52"/>
                      </a:cubicBezTo>
                      <a:close/>
                    </a:path>
                  </a:pathLst>
                </a:custGeom>
                <a:noFill/>
                <a:ln w="3175" cap="rnd">
                  <a:solidFill>
                    <a:srgbClr val="343434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210" name="Freeform 161">
                  <a:extLst>
                    <a:ext uri="{FF2B5EF4-FFF2-40B4-BE49-F238E27FC236}">
                      <a16:creationId xmlns:a16="http://schemas.microsoft.com/office/drawing/2014/main" id="{C0B6BF40-4FFD-4B7C-82D2-CC786E6331B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22" y="776"/>
                  <a:ext cx="69" cy="154"/>
                </a:xfrm>
                <a:custGeom>
                  <a:avLst/>
                  <a:gdLst>
                    <a:gd name="T0" fmla="*/ 265 w 44"/>
                    <a:gd name="T1" fmla="*/ 20 h 98"/>
                    <a:gd name="T2" fmla="*/ 204 w 44"/>
                    <a:gd name="T3" fmla="*/ 8 h 98"/>
                    <a:gd name="T4" fmla="*/ 151 w 44"/>
                    <a:gd name="T5" fmla="*/ 20 h 98"/>
                    <a:gd name="T6" fmla="*/ 86 w 44"/>
                    <a:gd name="T7" fmla="*/ 74 h 98"/>
                    <a:gd name="T8" fmla="*/ 49 w 44"/>
                    <a:gd name="T9" fmla="*/ 148 h 98"/>
                    <a:gd name="T10" fmla="*/ 0 w 44"/>
                    <a:gd name="T11" fmla="*/ 319 h 98"/>
                    <a:gd name="T12" fmla="*/ 8 w 44"/>
                    <a:gd name="T13" fmla="*/ 420 h 98"/>
                    <a:gd name="T14" fmla="*/ 31 w 44"/>
                    <a:gd name="T15" fmla="*/ 531 h 98"/>
                    <a:gd name="T16" fmla="*/ 35 w 44"/>
                    <a:gd name="T17" fmla="*/ 597 h 98"/>
                    <a:gd name="T18" fmla="*/ 77 w 44"/>
                    <a:gd name="T19" fmla="*/ 511 h 98"/>
                    <a:gd name="T20" fmla="*/ 157 w 44"/>
                    <a:gd name="T21" fmla="*/ 446 h 98"/>
                    <a:gd name="T22" fmla="*/ 202 w 44"/>
                    <a:gd name="T23" fmla="*/ 407 h 98"/>
                    <a:gd name="T24" fmla="*/ 174 w 44"/>
                    <a:gd name="T25" fmla="*/ 394 h 98"/>
                    <a:gd name="T26" fmla="*/ 147 w 44"/>
                    <a:gd name="T27" fmla="*/ 385 h 98"/>
                    <a:gd name="T28" fmla="*/ 121 w 44"/>
                    <a:gd name="T29" fmla="*/ 151 h 98"/>
                    <a:gd name="T30" fmla="*/ 204 w 44"/>
                    <a:gd name="T31" fmla="*/ 55 h 98"/>
                    <a:gd name="T32" fmla="*/ 256 w 44"/>
                    <a:gd name="T33" fmla="*/ 31 h 98"/>
                    <a:gd name="T34" fmla="*/ 265 w 44"/>
                    <a:gd name="T35" fmla="*/ 22 h 98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</a:gdLst>
                  <a:ahLst/>
                  <a:cxnLst>
                    <a:cxn ang="T36">
                      <a:pos x="T0" y="T1"/>
                    </a:cxn>
                    <a:cxn ang="T37">
                      <a:pos x="T2" y="T3"/>
                    </a:cxn>
                    <a:cxn ang="T38">
                      <a:pos x="T4" y="T5"/>
                    </a:cxn>
                    <a:cxn ang="T39">
                      <a:pos x="T6" y="T7"/>
                    </a:cxn>
                    <a:cxn ang="T40">
                      <a:pos x="T8" y="T9"/>
                    </a:cxn>
                    <a:cxn ang="T41">
                      <a:pos x="T10" y="T11"/>
                    </a:cxn>
                    <a:cxn ang="T42">
                      <a:pos x="T12" y="T13"/>
                    </a:cxn>
                    <a:cxn ang="T43">
                      <a:pos x="T14" y="T15"/>
                    </a:cxn>
                    <a:cxn ang="T44">
                      <a:pos x="T16" y="T17"/>
                    </a:cxn>
                    <a:cxn ang="T45">
                      <a:pos x="T18" y="T19"/>
                    </a:cxn>
                    <a:cxn ang="T46">
                      <a:pos x="T20" y="T21"/>
                    </a:cxn>
                    <a:cxn ang="T47">
                      <a:pos x="T22" y="T23"/>
                    </a:cxn>
                    <a:cxn ang="T48">
                      <a:pos x="T24" y="T25"/>
                    </a:cxn>
                    <a:cxn ang="T49">
                      <a:pos x="T26" y="T27"/>
                    </a:cxn>
                    <a:cxn ang="T50">
                      <a:pos x="T28" y="T29"/>
                    </a:cxn>
                    <a:cxn ang="T51">
                      <a:pos x="T30" y="T31"/>
                    </a:cxn>
                    <a:cxn ang="T52">
                      <a:pos x="T32" y="T33"/>
                    </a:cxn>
                    <a:cxn ang="T53">
                      <a:pos x="T34" y="T35"/>
                    </a:cxn>
                  </a:cxnLst>
                  <a:rect l="0" t="0" r="r" b="b"/>
                  <a:pathLst>
                    <a:path w="44" h="98">
                      <a:moveTo>
                        <a:pt x="44" y="3"/>
                      </a:moveTo>
                      <a:cubicBezTo>
                        <a:pt x="40" y="3"/>
                        <a:pt x="37" y="1"/>
                        <a:pt x="34" y="1"/>
                      </a:cubicBezTo>
                      <a:cubicBezTo>
                        <a:pt x="30" y="0"/>
                        <a:pt x="28" y="1"/>
                        <a:pt x="25" y="3"/>
                      </a:cubicBezTo>
                      <a:cubicBezTo>
                        <a:pt x="21" y="5"/>
                        <a:pt x="16" y="8"/>
                        <a:pt x="14" y="12"/>
                      </a:cubicBezTo>
                      <a:cubicBezTo>
                        <a:pt x="11" y="16"/>
                        <a:pt x="10" y="20"/>
                        <a:pt x="8" y="24"/>
                      </a:cubicBezTo>
                      <a:cubicBezTo>
                        <a:pt x="3" y="32"/>
                        <a:pt x="0" y="43"/>
                        <a:pt x="0" y="52"/>
                      </a:cubicBezTo>
                      <a:cubicBezTo>
                        <a:pt x="0" y="58"/>
                        <a:pt x="1" y="63"/>
                        <a:pt x="1" y="69"/>
                      </a:cubicBezTo>
                      <a:cubicBezTo>
                        <a:pt x="2" y="75"/>
                        <a:pt x="4" y="81"/>
                        <a:pt x="5" y="87"/>
                      </a:cubicBezTo>
                      <a:cubicBezTo>
                        <a:pt x="5" y="90"/>
                        <a:pt x="6" y="94"/>
                        <a:pt x="6" y="98"/>
                      </a:cubicBezTo>
                      <a:cubicBezTo>
                        <a:pt x="8" y="93"/>
                        <a:pt x="10" y="89"/>
                        <a:pt x="13" y="84"/>
                      </a:cubicBezTo>
                      <a:cubicBezTo>
                        <a:pt x="16" y="79"/>
                        <a:pt x="21" y="76"/>
                        <a:pt x="26" y="73"/>
                      </a:cubicBezTo>
                      <a:cubicBezTo>
                        <a:pt x="28" y="72"/>
                        <a:pt x="34" y="69"/>
                        <a:pt x="33" y="67"/>
                      </a:cubicBezTo>
                      <a:cubicBezTo>
                        <a:pt x="32" y="66"/>
                        <a:pt x="30" y="65"/>
                        <a:pt x="29" y="65"/>
                      </a:cubicBezTo>
                      <a:cubicBezTo>
                        <a:pt x="27" y="65"/>
                        <a:pt x="25" y="64"/>
                        <a:pt x="24" y="63"/>
                      </a:cubicBezTo>
                      <a:cubicBezTo>
                        <a:pt x="12" y="56"/>
                        <a:pt x="15" y="36"/>
                        <a:pt x="20" y="25"/>
                      </a:cubicBezTo>
                      <a:cubicBezTo>
                        <a:pt x="22" y="18"/>
                        <a:pt x="28" y="12"/>
                        <a:pt x="34" y="9"/>
                      </a:cubicBezTo>
                      <a:cubicBezTo>
                        <a:pt x="37" y="8"/>
                        <a:pt x="40" y="7"/>
                        <a:pt x="42" y="5"/>
                      </a:cubicBezTo>
                      <a:cubicBezTo>
                        <a:pt x="43" y="5"/>
                        <a:pt x="43" y="4"/>
                        <a:pt x="44" y="4"/>
                      </a:cubicBezTo>
                    </a:path>
                  </a:pathLst>
                </a:custGeom>
                <a:solidFill>
                  <a:srgbClr val="FCE2D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211" name="Freeform 162">
                  <a:extLst>
                    <a:ext uri="{FF2B5EF4-FFF2-40B4-BE49-F238E27FC236}">
                      <a16:creationId xmlns:a16="http://schemas.microsoft.com/office/drawing/2014/main" id="{FFEADA6D-04B2-43D4-A0EA-FBAFFD97E0D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93" y="801"/>
                  <a:ext cx="16" cy="24"/>
                </a:xfrm>
                <a:custGeom>
                  <a:avLst/>
                  <a:gdLst>
                    <a:gd name="T0" fmla="*/ 67 w 10"/>
                    <a:gd name="T1" fmla="*/ 8 h 15"/>
                    <a:gd name="T2" fmla="*/ 26 w 10"/>
                    <a:gd name="T3" fmla="*/ 34 h 15"/>
                    <a:gd name="T4" fmla="*/ 56 w 10"/>
                    <a:gd name="T5" fmla="*/ 67 h 15"/>
                    <a:gd name="T6" fmla="*/ 42 w 10"/>
                    <a:gd name="T7" fmla="*/ 98 h 15"/>
                    <a:gd name="T8" fmla="*/ 0 w 10"/>
                    <a:gd name="T9" fmla="*/ 42 h 15"/>
                    <a:gd name="T10" fmla="*/ 56 w 10"/>
                    <a:gd name="T11" fmla="*/ 8 h 15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10" h="15">
                      <a:moveTo>
                        <a:pt x="10" y="1"/>
                      </a:moveTo>
                      <a:cubicBezTo>
                        <a:pt x="7" y="0"/>
                        <a:pt x="4" y="2"/>
                        <a:pt x="4" y="5"/>
                      </a:cubicBezTo>
                      <a:cubicBezTo>
                        <a:pt x="4" y="7"/>
                        <a:pt x="7" y="9"/>
                        <a:pt x="9" y="10"/>
                      </a:cubicBezTo>
                      <a:cubicBezTo>
                        <a:pt x="5" y="10"/>
                        <a:pt x="4" y="13"/>
                        <a:pt x="6" y="15"/>
                      </a:cubicBezTo>
                      <a:cubicBezTo>
                        <a:pt x="3" y="14"/>
                        <a:pt x="0" y="10"/>
                        <a:pt x="0" y="6"/>
                      </a:cubicBezTo>
                      <a:cubicBezTo>
                        <a:pt x="0" y="1"/>
                        <a:pt x="5" y="0"/>
                        <a:pt x="9" y="1"/>
                      </a:cubicBezTo>
                    </a:path>
                  </a:pathLst>
                </a:custGeom>
                <a:solidFill>
                  <a:srgbClr val="FCE2D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212" name="Freeform 163">
                  <a:extLst>
                    <a:ext uri="{FF2B5EF4-FFF2-40B4-BE49-F238E27FC236}">
                      <a16:creationId xmlns:a16="http://schemas.microsoft.com/office/drawing/2014/main" id="{53DA1211-0C9A-4431-BC02-788169787AA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420" y="831"/>
                  <a:ext cx="50" cy="16"/>
                </a:xfrm>
                <a:custGeom>
                  <a:avLst/>
                  <a:gdLst>
                    <a:gd name="T0" fmla="*/ 191 w 32"/>
                    <a:gd name="T1" fmla="*/ 0 h 10"/>
                    <a:gd name="T2" fmla="*/ 103 w 32"/>
                    <a:gd name="T3" fmla="*/ 42 h 10"/>
                    <a:gd name="T4" fmla="*/ 8 w 32"/>
                    <a:gd name="T5" fmla="*/ 54 h 10"/>
                    <a:gd name="T6" fmla="*/ 34 w 32"/>
                    <a:gd name="T7" fmla="*/ 42 h 10"/>
                    <a:gd name="T8" fmla="*/ 103 w 32"/>
                    <a:gd name="T9" fmla="*/ 34 h 10"/>
                    <a:gd name="T10" fmla="*/ 191 w 32"/>
                    <a:gd name="T11" fmla="*/ 8 h 10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32" h="10">
                      <a:moveTo>
                        <a:pt x="32" y="0"/>
                      </a:moveTo>
                      <a:cubicBezTo>
                        <a:pt x="31" y="5"/>
                        <a:pt x="22" y="6"/>
                        <a:pt x="17" y="6"/>
                      </a:cubicBezTo>
                      <a:cubicBezTo>
                        <a:pt x="12" y="7"/>
                        <a:pt x="7" y="10"/>
                        <a:pt x="1" y="8"/>
                      </a:cubicBezTo>
                      <a:cubicBezTo>
                        <a:pt x="0" y="6"/>
                        <a:pt x="5" y="6"/>
                        <a:pt x="6" y="6"/>
                      </a:cubicBezTo>
                      <a:cubicBezTo>
                        <a:pt x="10" y="6"/>
                        <a:pt x="13" y="6"/>
                        <a:pt x="17" y="5"/>
                      </a:cubicBezTo>
                      <a:cubicBezTo>
                        <a:pt x="22" y="4"/>
                        <a:pt x="27" y="2"/>
                        <a:pt x="32" y="1"/>
                      </a:cubicBezTo>
                    </a:path>
                  </a:pathLst>
                </a:custGeom>
                <a:solidFill>
                  <a:srgbClr val="FCE2D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213" name="Freeform 164">
                  <a:extLst>
                    <a:ext uri="{FF2B5EF4-FFF2-40B4-BE49-F238E27FC236}">
                      <a16:creationId xmlns:a16="http://schemas.microsoft.com/office/drawing/2014/main" id="{363ED8BE-9EC5-404A-9584-1BC01DE0A5F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461" y="826"/>
                  <a:ext cx="30" cy="22"/>
                </a:xfrm>
                <a:custGeom>
                  <a:avLst/>
                  <a:gdLst>
                    <a:gd name="T0" fmla="*/ 117 w 19"/>
                    <a:gd name="T1" fmla="*/ 0 h 14"/>
                    <a:gd name="T2" fmla="*/ 52 w 19"/>
                    <a:gd name="T3" fmla="*/ 49 h 14"/>
                    <a:gd name="T4" fmla="*/ 0 w 19"/>
                    <a:gd name="T5" fmla="*/ 66 h 14"/>
                    <a:gd name="T6" fmla="*/ 87 w 19"/>
                    <a:gd name="T7" fmla="*/ 42 h 14"/>
                    <a:gd name="T8" fmla="*/ 109 w 19"/>
                    <a:gd name="T9" fmla="*/ 0 h 1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9" h="14">
                      <a:moveTo>
                        <a:pt x="19" y="0"/>
                      </a:moveTo>
                      <a:cubicBezTo>
                        <a:pt x="15" y="3"/>
                        <a:pt x="12" y="6"/>
                        <a:pt x="8" y="8"/>
                      </a:cubicBezTo>
                      <a:cubicBezTo>
                        <a:pt x="5" y="9"/>
                        <a:pt x="3" y="10"/>
                        <a:pt x="0" y="11"/>
                      </a:cubicBezTo>
                      <a:cubicBezTo>
                        <a:pt x="4" y="14"/>
                        <a:pt x="11" y="10"/>
                        <a:pt x="14" y="7"/>
                      </a:cubicBezTo>
                      <a:cubicBezTo>
                        <a:pt x="16" y="5"/>
                        <a:pt x="17" y="2"/>
                        <a:pt x="18" y="0"/>
                      </a:cubicBezTo>
                    </a:path>
                  </a:pathLst>
                </a:custGeom>
                <a:solidFill>
                  <a:srgbClr val="FCE2D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214" name="Freeform 165">
                  <a:extLst>
                    <a:ext uri="{FF2B5EF4-FFF2-40B4-BE49-F238E27FC236}">
                      <a16:creationId xmlns:a16="http://schemas.microsoft.com/office/drawing/2014/main" id="{96FBC824-DBBA-447E-BA2E-C7A2C804684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57" y="823"/>
                  <a:ext cx="42" cy="91"/>
                </a:xfrm>
                <a:custGeom>
                  <a:avLst/>
                  <a:gdLst>
                    <a:gd name="T0" fmla="*/ 0 w 27"/>
                    <a:gd name="T1" fmla="*/ 22 h 58"/>
                    <a:gd name="T2" fmla="*/ 62 w 27"/>
                    <a:gd name="T3" fmla="*/ 20 h 58"/>
                    <a:gd name="T4" fmla="*/ 106 w 27"/>
                    <a:gd name="T5" fmla="*/ 0 h 58"/>
                    <a:gd name="T6" fmla="*/ 140 w 27"/>
                    <a:gd name="T7" fmla="*/ 66 h 58"/>
                    <a:gd name="T8" fmla="*/ 157 w 27"/>
                    <a:gd name="T9" fmla="*/ 202 h 58"/>
                    <a:gd name="T10" fmla="*/ 148 w 27"/>
                    <a:gd name="T11" fmla="*/ 278 h 58"/>
                    <a:gd name="T12" fmla="*/ 140 w 27"/>
                    <a:gd name="T13" fmla="*/ 317 h 58"/>
                    <a:gd name="T14" fmla="*/ 135 w 27"/>
                    <a:gd name="T15" fmla="*/ 351 h 58"/>
                    <a:gd name="T16" fmla="*/ 135 w 27"/>
                    <a:gd name="T17" fmla="*/ 202 h 58"/>
                    <a:gd name="T18" fmla="*/ 95 w 27"/>
                    <a:gd name="T19" fmla="*/ 94 h 58"/>
                    <a:gd name="T20" fmla="*/ 30 w 27"/>
                    <a:gd name="T21" fmla="*/ 49 h 58"/>
                    <a:gd name="T22" fmla="*/ 8 w 27"/>
                    <a:gd name="T23" fmla="*/ 31 h 58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0" t="0" r="r" b="b"/>
                  <a:pathLst>
                    <a:path w="27" h="58">
                      <a:moveTo>
                        <a:pt x="0" y="4"/>
                      </a:moveTo>
                      <a:cubicBezTo>
                        <a:pt x="4" y="6"/>
                        <a:pt x="7" y="5"/>
                        <a:pt x="11" y="3"/>
                      </a:cubicBezTo>
                      <a:cubicBezTo>
                        <a:pt x="13" y="2"/>
                        <a:pt x="15" y="0"/>
                        <a:pt x="18" y="0"/>
                      </a:cubicBezTo>
                      <a:cubicBezTo>
                        <a:pt x="22" y="0"/>
                        <a:pt x="23" y="8"/>
                        <a:pt x="24" y="11"/>
                      </a:cubicBezTo>
                      <a:cubicBezTo>
                        <a:pt x="26" y="18"/>
                        <a:pt x="27" y="26"/>
                        <a:pt x="27" y="33"/>
                      </a:cubicBezTo>
                      <a:cubicBezTo>
                        <a:pt x="26" y="38"/>
                        <a:pt x="26" y="42"/>
                        <a:pt x="25" y="46"/>
                      </a:cubicBezTo>
                      <a:cubicBezTo>
                        <a:pt x="25" y="48"/>
                        <a:pt x="25" y="50"/>
                        <a:pt x="24" y="52"/>
                      </a:cubicBezTo>
                      <a:cubicBezTo>
                        <a:pt x="24" y="54"/>
                        <a:pt x="23" y="56"/>
                        <a:pt x="23" y="58"/>
                      </a:cubicBezTo>
                      <a:cubicBezTo>
                        <a:pt x="23" y="50"/>
                        <a:pt x="24" y="42"/>
                        <a:pt x="23" y="33"/>
                      </a:cubicBezTo>
                      <a:cubicBezTo>
                        <a:pt x="22" y="27"/>
                        <a:pt x="20" y="21"/>
                        <a:pt x="16" y="15"/>
                      </a:cubicBezTo>
                      <a:cubicBezTo>
                        <a:pt x="14" y="11"/>
                        <a:pt x="9" y="10"/>
                        <a:pt x="5" y="8"/>
                      </a:cubicBezTo>
                      <a:cubicBezTo>
                        <a:pt x="4" y="8"/>
                        <a:pt x="1" y="7"/>
                        <a:pt x="1" y="5"/>
                      </a:cubicBezTo>
                    </a:path>
                  </a:pathLst>
                </a:custGeom>
                <a:solidFill>
                  <a:srgbClr val="FCE2D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215" name="Freeform 166">
                  <a:extLst>
                    <a:ext uri="{FF2B5EF4-FFF2-40B4-BE49-F238E27FC236}">
                      <a16:creationId xmlns:a16="http://schemas.microsoft.com/office/drawing/2014/main" id="{628D7085-3AE0-4A65-9EBA-1CFC751F0D9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31" y="1021"/>
                  <a:ext cx="56" cy="100"/>
                </a:xfrm>
                <a:custGeom>
                  <a:avLst/>
                  <a:gdLst>
                    <a:gd name="T0" fmla="*/ 230 w 35"/>
                    <a:gd name="T1" fmla="*/ 0 h 64"/>
                    <a:gd name="T2" fmla="*/ 0 w 35"/>
                    <a:gd name="T3" fmla="*/ 381 h 64"/>
                    <a:gd name="T4" fmla="*/ 230 w 35"/>
                    <a:gd name="T5" fmla="*/ 0 h 64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35" h="64">
                      <a:moveTo>
                        <a:pt x="35" y="0"/>
                      </a:moveTo>
                      <a:cubicBezTo>
                        <a:pt x="35" y="0"/>
                        <a:pt x="31" y="50"/>
                        <a:pt x="0" y="64"/>
                      </a:cubicBezTo>
                      <a:cubicBezTo>
                        <a:pt x="0" y="64"/>
                        <a:pt x="27" y="39"/>
                        <a:pt x="35" y="0"/>
                      </a:cubicBezTo>
                      <a:close/>
                    </a:path>
                  </a:pathLst>
                </a:custGeom>
                <a:solidFill>
                  <a:srgbClr val="FCE2D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216" name="Freeform 167">
                  <a:extLst>
                    <a:ext uri="{FF2B5EF4-FFF2-40B4-BE49-F238E27FC236}">
                      <a16:creationId xmlns:a16="http://schemas.microsoft.com/office/drawing/2014/main" id="{7C910433-7200-4693-97E1-3CEFC381ADE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98" y="1135"/>
                  <a:ext cx="37" cy="112"/>
                </a:xfrm>
                <a:custGeom>
                  <a:avLst/>
                  <a:gdLst>
                    <a:gd name="T0" fmla="*/ 8 w 24"/>
                    <a:gd name="T1" fmla="*/ 0 h 71"/>
                    <a:gd name="T2" fmla="*/ 34 w 24"/>
                    <a:gd name="T3" fmla="*/ 35 h 71"/>
                    <a:gd name="T4" fmla="*/ 62 w 24"/>
                    <a:gd name="T5" fmla="*/ 107 h 71"/>
                    <a:gd name="T6" fmla="*/ 93 w 24"/>
                    <a:gd name="T7" fmla="*/ 246 h 71"/>
                    <a:gd name="T8" fmla="*/ 136 w 24"/>
                    <a:gd name="T9" fmla="*/ 440 h 71"/>
                    <a:gd name="T10" fmla="*/ 69 w 24"/>
                    <a:gd name="T11" fmla="*/ 185 h 71"/>
                    <a:gd name="T12" fmla="*/ 45 w 24"/>
                    <a:gd name="T13" fmla="*/ 82 h 71"/>
                    <a:gd name="T14" fmla="*/ 0 w 24"/>
                    <a:gd name="T15" fmla="*/ 13 h 71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24" h="71">
                      <a:moveTo>
                        <a:pt x="1" y="0"/>
                      </a:moveTo>
                      <a:cubicBezTo>
                        <a:pt x="2" y="2"/>
                        <a:pt x="4" y="4"/>
                        <a:pt x="6" y="6"/>
                      </a:cubicBezTo>
                      <a:cubicBezTo>
                        <a:pt x="8" y="9"/>
                        <a:pt x="10" y="13"/>
                        <a:pt x="11" y="17"/>
                      </a:cubicBezTo>
                      <a:cubicBezTo>
                        <a:pt x="14" y="25"/>
                        <a:pt x="15" y="32"/>
                        <a:pt x="16" y="40"/>
                      </a:cubicBezTo>
                      <a:cubicBezTo>
                        <a:pt x="17" y="51"/>
                        <a:pt x="22" y="61"/>
                        <a:pt x="24" y="71"/>
                      </a:cubicBezTo>
                      <a:cubicBezTo>
                        <a:pt x="15" y="60"/>
                        <a:pt x="12" y="43"/>
                        <a:pt x="12" y="30"/>
                      </a:cubicBezTo>
                      <a:cubicBezTo>
                        <a:pt x="12" y="24"/>
                        <a:pt x="11" y="18"/>
                        <a:pt x="8" y="13"/>
                      </a:cubicBezTo>
                      <a:cubicBezTo>
                        <a:pt x="6" y="10"/>
                        <a:pt x="1" y="6"/>
                        <a:pt x="0" y="2"/>
                      </a:cubicBezTo>
                    </a:path>
                  </a:pathLst>
                </a:custGeom>
                <a:solidFill>
                  <a:srgbClr val="FCE2D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217" name="Freeform 168">
                  <a:extLst>
                    <a:ext uri="{FF2B5EF4-FFF2-40B4-BE49-F238E27FC236}">
                      <a16:creationId xmlns:a16="http://schemas.microsoft.com/office/drawing/2014/main" id="{E3E56777-76B5-4C65-AC75-15400EECE94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484" y="1138"/>
                  <a:ext cx="38" cy="95"/>
                </a:xfrm>
                <a:custGeom>
                  <a:avLst/>
                  <a:gdLst>
                    <a:gd name="T0" fmla="*/ 150 w 24"/>
                    <a:gd name="T1" fmla="*/ 0 h 60"/>
                    <a:gd name="T2" fmla="*/ 55 w 24"/>
                    <a:gd name="T3" fmla="*/ 163 h 60"/>
                    <a:gd name="T4" fmla="*/ 40 w 24"/>
                    <a:gd name="T5" fmla="*/ 280 h 60"/>
                    <a:gd name="T6" fmla="*/ 0 w 24"/>
                    <a:gd name="T7" fmla="*/ 377 h 60"/>
                    <a:gd name="T8" fmla="*/ 63 w 24"/>
                    <a:gd name="T9" fmla="*/ 280 h 60"/>
                    <a:gd name="T10" fmla="*/ 87 w 24"/>
                    <a:gd name="T11" fmla="*/ 158 h 60"/>
                    <a:gd name="T12" fmla="*/ 116 w 24"/>
                    <a:gd name="T13" fmla="*/ 68 h 60"/>
                    <a:gd name="T14" fmla="*/ 143 w 24"/>
                    <a:gd name="T15" fmla="*/ 8 h 6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24" h="60">
                      <a:moveTo>
                        <a:pt x="24" y="0"/>
                      </a:moveTo>
                      <a:cubicBezTo>
                        <a:pt x="15" y="4"/>
                        <a:pt x="11" y="18"/>
                        <a:pt x="9" y="26"/>
                      </a:cubicBezTo>
                      <a:cubicBezTo>
                        <a:pt x="8" y="33"/>
                        <a:pt x="7" y="39"/>
                        <a:pt x="6" y="45"/>
                      </a:cubicBezTo>
                      <a:cubicBezTo>
                        <a:pt x="4" y="50"/>
                        <a:pt x="2" y="55"/>
                        <a:pt x="0" y="60"/>
                      </a:cubicBezTo>
                      <a:cubicBezTo>
                        <a:pt x="4" y="55"/>
                        <a:pt x="7" y="51"/>
                        <a:pt x="10" y="45"/>
                      </a:cubicBezTo>
                      <a:cubicBezTo>
                        <a:pt x="12" y="38"/>
                        <a:pt x="12" y="31"/>
                        <a:pt x="14" y="25"/>
                      </a:cubicBezTo>
                      <a:cubicBezTo>
                        <a:pt x="15" y="20"/>
                        <a:pt x="16" y="15"/>
                        <a:pt x="18" y="11"/>
                      </a:cubicBezTo>
                      <a:cubicBezTo>
                        <a:pt x="19" y="7"/>
                        <a:pt x="22" y="5"/>
                        <a:pt x="23" y="1"/>
                      </a:cubicBezTo>
                    </a:path>
                  </a:pathLst>
                </a:custGeom>
                <a:solidFill>
                  <a:srgbClr val="FCE2D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218" name="Freeform 169">
                  <a:extLst>
                    <a:ext uri="{FF2B5EF4-FFF2-40B4-BE49-F238E27FC236}">
                      <a16:creationId xmlns:a16="http://schemas.microsoft.com/office/drawing/2014/main" id="{21B9EDE1-89FA-491E-A2BB-8B6F2CB6D1B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17" y="1118"/>
                  <a:ext cx="85" cy="105"/>
                </a:xfrm>
                <a:custGeom>
                  <a:avLst/>
                  <a:gdLst>
                    <a:gd name="T0" fmla="*/ 151 w 54"/>
                    <a:gd name="T1" fmla="*/ 0 h 67"/>
                    <a:gd name="T2" fmla="*/ 148 w 54"/>
                    <a:gd name="T3" fmla="*/ 83 h 67"/>
                    <a:gd name="T4" fmla="*/ 178 w 54"/>
                    <a:gd name="T5" fmla="*/ 204 h 67"/>
                    <a:gd name="T6" fmla="*/ 253 w 54"/>
                    <a:gd name="T7" fmla="*/ 307 h 67"/>
                    <a:gd name="T8" fmla="*/ 332 w 54"/>
                    <a:gd name="T9" fmla="*/ 406 h 67"/>
                    <a:gd name="T10" fmla="*/ 253 w 54"/>
                    <a:gd name="T11" fmla="*/ 339 h 67"/>
                    <a:gd name="T12" fmla="*/ 137 w 54"/>
                    <a:gd name="T13" fmla="*/ 230 h 67"/>
                    <a:gd name="T14" fmla="*/ 68 w 54"/>
                    <a:gd name="T15" fmla="*/ 199 h 67"/>
                    <a:gd name="T16" fmla="*/ 22 w 54"/>
                    <a:gd name="T17" fmla="*/ 204 h 67"/>
                    <a:gd name="T18" fmla="*/ 87 w 54"/>
                    <a:gd name="T19" fmla="*/ 96 h 67"/>
                    <a:gd name="T20" fmla="*/ 148 w 54"/>
                    <a:gd name="T21" fmla="*/ 31 h 67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54" h="67">
                      <a:moveTo>
                        <a:pt x="25" y="0"/>
                      </a:moveTo>
                      <a:cubicBezTo>
                        <a:pt x="25" y="5"/>
                        <a:pt x="25" y="9"/>
                        <a:pt x="24" y="14"/>
                      </a:cubicBezTo>
                      <a:cubicBezTo>
                        <a:pt x="24" y="21"/>
                        <a:pt x="26" y="27"/>
                        <a:pt x="29" y="34"/>
                      </a:cubicBezTo>
                      <a:cubicBezTo>
                        <a:pt x="31" y="41"/>
                        <a:pt x="37" y="45"/>
                        <a:pt x="41" y="51"/>
                      </a:cubicBezTo>
                      <a:cubicBezTo>
                        <a:pt x="45" y="57"/>
                        <a:pt x="52" y="61"/>
                        <a:pt x="54" y="67"/>
                      </a:cubicBezTo>
                      <a:cubicBezTo>
                        <a:pt x="50" y="67"/>
                        <a:pt x="44" y="59"/>
                        <a:pt x="41" y="56"/>
                      </a:cubicBezTo>
                      <a:cubicBezTo>
                        <a:pt x="36" y="49"/>
                        <a:pt x="30" y="43"/>
                        <a:pt x="22" y="38"/>
                      </a:cubicBezTo>
                      <a:cubicBezTo>
                        <a:pt x="19" y="36"/>
                        <a:pt x="16" y="32"/>
                        <a:pt x="11" y="33"/>
                      </a:cubicBezTo>
                      <a:cubicBezTo>
                        <a:pt x="8" y="33"/>
                        <a:pt x="6" y="35"/>
                        <a:pt x="4" y="34"/>
                      </a:cubicBezTo>
                      <a:cubicBezTo>
                        <a:pt x="0" y="27"/>
                        <a:pt x="9" y="21"/>
                        <a:pt x="14" y="16"/>
                      </a:cubicBezTo>
                      <a:cubicBezTo>
                        <a:pt x="18" y="12"/>
                        <a:pt x="19" y="8"/>
                        <a:pt x="24" y="5"/>
                      </a:cubicBezTo>
                    </a:path>
                  </a:pathLst>
                </a:custGeom>
                <a:solidFill>
                  <a:srgbClr val="FCE2D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219" name="Freeform 170">
                  <a:extLst>
                    <a:ext uri="{FF2B5EF4-FFF2-40B4-BE49-F238E27FC236}">
                      <a16:creationId xmlns:a16="http://schemas.microsoft.com/office/drawing/2014/main" id="{1F6694E3-8451-4CB2-8B33-02981D46C41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292" y="1107"/>
                  <a:ext cx="82" cy="126"/>
                </a:xfrm>
                <a:custGeom>
                  <a:avLst/>
                  <a:gdLst>
                    <a:gd name="T0" fmla="*/ 279 w 52"/>
                    <a:gd name="T1" fmla="*/ 0 h 80"/>
                    <a:gd name="T2" fmla="*/ 292 w 52"/>
                    <a:gd name="T3" fmla="*/ 137 h 80"/>
                    <a:gd name="T4" fmla="*/ 246 w 52"/>
                    <a:gd name="T5" fmla="*/ 290 h 80"/>
                    <a:gd name="T6" fmla="*/ 117 w 52"/>
                    <a:gd name="T7" fmla="*/ 427 h 80"/>
                    <a:gd name="T8" fmla="*/ 43 w 52"/>
                    <a:gd name="T9" fmla="*/ 461 h 80"/>
                    <a:gd name="T10" fmla="*/ 0 w 52"/>
                    <a:gd name="T11" fmla="*/ 491 h 80"/>
                    <a:gd name="T12" fmla="*/ 129 w 52"/>
                    <a:gd name="T13" fmla="*/ 436 h 80"/>
                    <a:gd name="T14" fmla="*/ 279 w 52"/>
                    <a:gd name="T15" fmla="*/ 280 h 80"/>
                    <a:gd name="T16" fmla="*/ 311 w 52"/>
                    <a:gd name="T17" fmla="*/ 109 h 80"/>
                    <a:gd name="T18" fmla="*/ 285 w 52"/>
                    <a:gd name="T19" fmla="*/ 13 h 80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0" t="0" r="r" b="b"/>
                  <a:pathLst>
                    <a:path w="52" h="80">
                      <a:moveTo>
                        <a:pt x="45" y="0"/>
                      </a:moveTo>
                      <a:cubicBezTo>
                        <a:pt x="47" y="9"/>
                        <a:pt x="46" y="12"/>
                        <a:pt x="47" y="22"/>
                      </a:cubicBezTo>
                      <a:cubicBezTo>
                        <a:pt x="47" y="31"/>
                        <a:pt x="44" y="39"/>
                        <a:pt x="40" y="47"/>
                      </a:cubicBezTo>
                      <a:cubicBezTo>
                        <a:pt x="36" y="57"/>
                        <a:pt x="28" y="65"/>
                        <a:pt x="19" y="69"/>
                      </a:cubicBezTo>
                      <a:cubicBezTo>
                        <a:pt x="14" y="72"/>
                        <a:pt x="11" y="72"/>
                        <a:pt x="7" y="75"/>
                      </a:cubicBezTo>
                      <a:cubicBezTo>
                        <a:pt x="5" y="77"/>
                        <a:pt x="3" y="79"/>
                        <a:pt x="0" y="80"/>
                      </a:cubicBezTo>
                      <a:cubicBezTo>
                        <a:pt x="7" y="79"/>
                        <a:pt x="15" y="74"/>
                        <a:pt x="21" y="71"/>
                      </a:cubicBezTo>
                      <a:cubicBezTo>
                        <a:pt x="32" y="67"/>
                        <a:pt x="41" y="58"/>
                        <a:pt x="45" y="46"/>
                      </a:cubicBezTo>
                      <a:cubicBezTo>
                        <a:pt x="48" y="36"/>
                        <a:pt x="52" y="28"/>
                        <a:pt x="50" y="18"/>
                      </a:cubicBezTo>
                      <a:cubicBezTo>
                        <a:pt x="48" y="10"/>
                        <a:pt x="47" y="9"/>
                        <a:pt x="46" y="2"/>
                      </a:cubicBezTo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220" name="Freeform 171">
                  <a:extLst>
                    <a:ext uri="{FF2B5EF4-FFF2-40B4-BE49-F238E27FC236}">
                      <a16:creationId xmlns:a16="http://schemas.microsoft.com/office/drawing/2014/main" id="{95C72C63-A804-4A39-B11E-34DFE364622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429" y="770"/>
                  <a:ext cx="124" cy="62"/>
                </a:xfrm>
                <a:custGeom>
                  <a:avLst/>
                  <a:gdLst>
                    <a:gd name="T0" fmla="*/ 480 w 79"/>
                    <a:gd name="T1" fmla="*/ 12 h 40"/>
                    <a:gd name="T2" fmla="*/ 317 w 79"/>
                    <a:gd name="T3" fmla="*/ 96 h 40"/>
                    <a:gd name="T4" fmla="*/ 191 w 79"/>
                    <a:gd name="T5" fmla="*/ 197 h 40"/>
                    <a:gd name="T6" fmla="*/ 212 w 79"/>
                    <a:gd name="T7" fmla="*/ 169 h 40"/>
                    <a:gd name="T8" fmla="*/ 157 w 79"/>
                    <a:gd name="T9" fmla="*/ 202 h 40"/>
                    <a:gd name="T10" fmla="*/ 77 w 79"/>
                    <a:gd name="T11" fmla="*/ 231 h 40"/>
                    <a:gd name="T12" fmla="*/ 151 w 79"/>
                    <a:gd name="T13" fmla="*/ 178 h 40"/>
                    <a:gd name="T14" fmla="*/ 31 w 79"/>
                    <a:gd name="T15" fmla="*/ 197 h 40"/>
                    <a:gd name="T16" fmla="*/ 77 w 79"/>
                    <a:gd name="T17" fmla="*/ 188 h 40"/>
                    <a:gd name="T18" fmla="*/ 0 w 79"/>
                    <a:gd name="T19" fmla="*/ 149 h 40"/>
                    <a:gd name="T20" fmla="*/ 42 w 79"/>
                    <a:gd name="T21" fmla="*/ 161 h 40"/>
                    <a:gd name="T22" fmla="*/ 94 w 79"/>
                    <a:gd name="T23" fmla="*/ 169 h 40"/>
                    <a:gd name="T24" fmla="*/ 220 w 79"/>
                    <a:gd name="T25" fmla="*/ 96 h 40"/>
                    <a:gd name="T26" fmla="*/ 182 w 79"/>
                    <a:gd name="T27" fmla="*/ 157 h 40"/>
                    <a:gd name="T28" fmla="*/ 256 w 79"/>
                    <a:gd name="T29" fmla="*/ 93 h 40"/>
                    <a:gd name="T30" fmla="*/ 317 w 79"/>
                    <a:gd name="T31" fmla="*/ 34 h 40"/>
                    <a:gd name="T32" fmla="*/ 345 w 79"/>
                    <a:gd name="T33" fmla="*/ 8 h 40"/>
                    <a:gd name="T34" fmla="*/ 300 w 79"/>
                    <a:gd name="T35" fmla="*/ 70 h 40"/>
                    <a:gd name="T36" fmla="*/ 427 w 79"/>
                    <a:gd name="T37" fmla="*/ 0 h 40"/>
                    <a:gd name="T38" fmla="*/ 480 w 79"/>
                    <a:gd name="T39" fmla="*/ 8 h 40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</a:gdLst>
                  <a:ahLst/>
                  <a:cxnLst>
                    <a:cxn ang="T40">
                      <a:pos x="T0" y="T1"/>
                    </a:cxn>
                    <a:cxn ang="T41">
                      <a:pos x="T2" y="T3"/>
                    </a:cxn>
                    <a:cxn ang="T42">
                      <a:pos x="T4" y="T5"/>
                    </a:cxn>
                    <a:cxn ang="T43">
                      <a:pos x="T6" y="T7"/>
                    </a:cxn>
                    <a:cxn ang="T44">
                      <a:pos x="T8" y="T9"/>
                    </a:cxn>
                    <a:cxn ang="T45">
                      <a:pos x="T10" y="T11"/>
                    </a:cxn>
                    <a:cxn ang="T46">
                      <a:pos x="T12" y="T13"/>
                    </a:cxn>
                    <a:cxn ang="T47">
                      <a:pos x="T14" y="T15"/>
                    </a:cxn>
                    <a:cxn ang="T48">
                      <a:pos x="T16" y="T17"/>
                    </a:cxn>
                    <a:cxn ang="T49">
                      <a:pos x="T18" y="T19"/>
                    </a:cxn>
                    <a:cxn ang="T50">
                      <a:pos x="T20" y="T21"/>
                    </a:cxn>
                    <a:cxn ang="T51">
                      <a:pos x="T22" y="T23"/>
                    </a:cxn>
                    <a:cxn ang="T52">
                      <a:pos x="T24" y="T25"/>
                    </a:cxn>
                    <a:cxn ang="T53">
                      <a:pos x="T26" y="T27"/>
                    </a:cxn>
                    <a:cxn ang="T54">
                      <a:pos x="T28" y="T29"/>
                    </a:cxn>
                    <a:cxn ang="T55">
                      <a:pos x="T30" y="T31"/>
                    </a:cxn>
                    <a:cxn ang="T56">
                      <a:pos x="T32" y="T33"/>
                    </a:cxn>
                    <a:cxn ang="T57">
                      <a:pos x="T34" y="T35"/>
                    </a:cxn>
                    <a:cxn ang="T58">
                      <a:pos x="T36" y="T37"/>
                    </a:cxn>
                    <a:cxn ang="T59">
                      <a:pos x="T38" y="T39"/>
                    </a:cxn>
                  </a:cxnLst>
                  <a:rect l="0" t="0" r="r" b="b"/>
                  <a:pathLst>
                    <a:path w="79" h="40">
                      <a:moveTo>
                        <a:pt x="79" y="2"/>
                      </a:moveTo>
                      <a:cubicBezTo>
                        <a:pt x="67" y="2"/>
                        <a:pt x="59" y="9"/>
                        <a:pt x="52" y="17"/>
                      </a:cubicBezTo>
                      <a:cubicBezTo>
                        <a:pt x="46" y="23"/>
                        <a:pt x="38" y="28"/>
                        <a:pt x="32" y="34"/>
                      </a:cubicBezTo>
                      <a:cubicBezTo>
                        <a:pt x="33" y="33"/>
                        <a:pt x="35" y="31"/>
                        <a:pt x="35" y="29"/>
                      </a:cubicBezTo>
                      <a:cubicBezTo>
                        <a:pt x="32" y="31"/>
                        <a:pt x="29" y="33"/>
                        <a:pt x="26" y="35"/>
                      </a:cubicBezTo>
                      <a:cubicBezTo>
                        <a:pt x="22" y="37"/>
                        <a:pt x="17" y="39"/>
                        <a:pt x="13" y="40"/>
                      </a:cubicBezTo>
                      <a:cubicBezTo>
                        <a:pt x="17" y="38"/>
                        <a:pt x="23" y="35"/>
                        <a:pt x="25" y="31"/>
                      </a:cubicBezTo>
                      <a:cubicBezTo>
                        <a:pt x="20" y="34"/>
                        <a:pt x="11" y="35"/>
                        <a:pt x="5" y="34"/>
                      </a:cubicBezTo>
                      <a:cubicBezTo>
                        <a:pt x="8" y="34"/>
                        <a:pt x="10" y="34"/>
                        <a:pt x="13" y="32"/>
                      </a:cubicBezTo>
                      <a:cubicBezTo>
                        <a:pt x="8" y="31"/>
                        <a:pt x="4" y="29"/>
                        <a:pt x="0" y="26"/>
                      </a:cubicBezTo>
                      <a:cubicBezTo>
                        <a:pt x="2" y="28"/>
                        <a:pt x="5" y="27"/>
                        <a:pt x="7" y="28"/>
                      </a:cubicBezTo>
                      <a:cubicBezTo>
                        <a:pt x="10" y="29"/>
                        <a:pt x="12" y="29"/>
                        <a:pt x="15" y="29"/>
                      </a:cubicBezTo>
                      <a:cubicBezTo>
                        <a:pt x="23" y="28"/>
                        <a:pt x="30" y="22"/>
                        <a:pt x="36" y="17"/>
                      </a:cubicBezTo>
                      <a:cubicBezTo>
                        <a:pt x="34" y="20"/>
                        <a:pt x="31" y="24"/>
                        <a:pt x="30" y="27"/>
                      </a:cubicBezTo>
                      <a:cubicBezTo>
                        <a:pt x="35" y="24"/>
                        <a:pt x="38" y="21"/>
                        <a:pt x="42" y="16"/>
                      </a:cubicBezTo>
                      <a:cubicBezTo>
                        <a:pt x="46" y="13"/>
                        <a:pt x="49" y="10"/>
                        <a:pt x="52" y="6"/>
                      </a:cubicBezTo>
                      <a:cubicBezTo>
                        <a:pt x="53" y="4"/>
                        <a:pt x="55" y="2"/>
                        <a:pt x="57" y="1"/>
                      </a:cubicBezTo>
                      <a:cubicBezTo>
                        <a:pt x="55" y="5"/>
                        <a:pt x="51" y="8"/>
                        <a:pt x="50" y="12"/>
                      </a:cubicBezTo>
                      <a:cubicBezTo>
                        <a:pt x="57" y="8"/>
                        <a:pt x="62" y="2"/>
                        <a:pt x="70" y="0"/>
                      </a:cubicBezTo>
                      <a:cubicBezTo>
                        <a:pt x="72" y="0"/>
                        <a:pt x="77" y="0"/>
                        <a:pt x="79" y="1"/>
                      </a:cubicBezTo>
                    </a:path>
                  </a:pathLst>
                </a:custGeom>
                <a:solidFill>
                  <a:srgbClr val="89888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221" name="Freeform 172">
                  <a:extLst>
                    <a:ext uri="{FF2B5EF4-FFF2-40B4-BE49-F238E27FC236}">
                      <a16:creationId xmlns:a16="http://schemas.microsoft.com/office/drawing/2014/main" id="{5508B5B4-71ED-45EB-9398-03FC54F322D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407" y="788"/>
                  <a:ext cx="66" cy="21"/>
                </a:xfrm>
                <a:custGeom>
                  <a:avLst/>
                  <a:gdLst>
                    <a:gd name="T0" fmla="*/ 245 w 42"/>
                    <a:gd name="T1" fmla="*/ 55 h 13"/>
                    <a:gd name="T2" fmla="*/ 203 w 42"/>
                    <a:gd name="T3" fmla="*/ 81 h 13"/>
                    <a:gd name="T4" fmla="*/ 121 w 42"/>
                    <a:gd name="T5" fmla="*/ 81 h 13"/>
                    <a:gd name="T6" fmla="*/ 55 w 42"/>
                    <a:gd name="T7" fmla="*/ 42 h 13"/>
                    <a:gd name="T8" fmla="*/ 0 w 42"/>
                    <a:gd name="T9" fmla="*/ 0 h 13"/>
                    <a:gd name="T10" fmla="*/ 55 w 42"/>
                    <a:gd name="T11" fmla="*/ 21 h 13"/>
                    <a:gd name="T12" fmla="*/ 121 w 42"/>
                    <a:gd name="T13" fmla="*/ 55 h 13"/>
                    <a:gd name="T14" fmla="*/ 86 w 42"/>
                    <a:gd name="T15" fmla="*/ 21 h 13"/>
                    <a:gd name="T16" fmla="*/ 151 w 42"/>
                    <a:gd name="T17" fmla="*/ 47 h 13"/>
                    <a:gd name="T18" fmla="*/ 204 w 42"/>
                    <a:gd name="T19" fmla="*/ 47 h 13"/>
                    <a:gd name="T20" fmla="*/ 245 w 42"/>
                    <a:gd name="T21" fmla="*/ 34 h 13"/>
                    <a:gd name="T22" fmla="*/ 245 w 42"/>
                    <a:gd name="T23" fmla="*/ 55 h 13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0" t="0" r="r" b="b"/>
                  <a:pathLst>
                    <a:path w="42" h="13">
                      <a:moveTo>
                        <a:pt x="40" y="8"/>
                      </a:moveTo>
                      <a:cubicBezTo>
                        <a:pt x="40" y="10"/>
                        <a:pt x="34" y="12"/>
                        <a:pt x="33" y="12"/>
                      </a:cubicBezTo>
                      <a:cubicBezTo>
                        <a:pt x="28" y="13"/>
                        <a:pt x="24" y="13"/>
                        <a:pt x="20" y="12"/>
                      </a:cubicBezTo>
                      <a:cubicBezTo>
                        <a:pt x="16" y="11"/>
                        <a:pt x="12" y="8"/>
                        <a:pt x="9" y="6"/>
                      </a:cubicBezTo>
                      <a:cubicBezTo>
                        <a:pt x="6" y="5"/>
                        <a:pt x="2" y="2"/>
                        <a:pt x="0" y="0"/>
                      </a:cubicBezTo>
                      <a:cubicBezTo>
                        <a:pt x="3" y="0"/>
                        <a:pt x="6" y="2"/>
                        <a:pt x="9" y="3"/>
                      </a:cubicBezTo>
                      <a:cubicBezTo>
                        <a:pt x="12" y="5"/>
                        <a:pt x="16" y="7"/>
                        <a:pt x="20" y="8"/>
                      </a:cubicBezTo>
                      <a:cubicBezTo>
                        <a:pt x="18" y="7"/>
                        <a:pt x="16" y="5"/>
                        <a:pt x="14" y="3"/>
                      </a:cubicBezTo>
                      <a:cubicBezTo>
                        <a:pt x="17" y="5"/>
                        <a:pt x="22" y="6"/>
                        <a:pt x="25" y="7"/>
                      </a:cubicBezTo>
                      <a:cubicBezTo>
                        <a:pt x="28" y="8"/>
                        <a:pt x="31" y="8"/>
                        <a:pt x="34" y="7"/>
                      </a:cubicBezTo>
                      <a:cubicBezTo>
                        <a:pt x="36" y="6"/>
                        <a:pt x="38" y="5"/>
                        <a:pt x="40" y="5"/>
                      </a:cubicBezTo>
                      <a:cubicBezTo>
                        <a:pt x="42" y="5"/>
                        <a:pt x="40" y="7"/>
                        <a:pt x="40" y="8"/>
                      </a:cubicBezTo>
                    </a:path>
                  </a:pathLst>
                </a:custGeom>
                <a:solidFill>
                  <a:srgbClr val="89888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222" name="Freeform 173">
                  <a:extLst>
                    <a:ext uri="{FF2B5EF4-FFF2-40B4-BE49-F238E27FC236}">
                      <a16:creationId xmlns:a16="http://schemas.microsoft.com/office/drawing/2014/main" id="{FEE94B7A-47A6-4A4E-B5F1-D158F27E9E7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601" y="821"/>
                  <a:ext cx="19" cy="107"/>
                </a:xfrm>
                <a:custGeom>
                  <a:avLst/>
                  <a:gdLst>
                    <a:gd name="T0" fmla="*/ 0 w 12"/>
                    <a:gd name="T1" fmla="*/ 66 h 68"/>
                    <a:gd name="T2" fmla="*/ 25 w 12"/>
                    <a:gd name="T3" fmla="*/ 164 h 68"/>
                    <a:gd name="T4" fmla="*/ 33 w 12"/>
                    <a:gd name="T5" fmla="*/ 245 h 68"/>
                    <a:gd name="T6" fmla="*/ 21 w 12"/>
                    <a:gd name="T7" fmla="*/ 324 h 68"/>
                    <a:gd name="T8" fmla="*/ 13 w 12"/>
                    <a:gd name="T9" fmla="*/ 367 h 68"/>
                    <a:gd name="T10" fmla="*/ 13 w 12"/>
                    <a:gd name="T11" fmla="*/ 415 h 68"/>
                    <a:gd name="T12" fmla="*/ 33 w 12"/>
                    <a:gd name="T13" fmla="*/ 332 h 68"/>
                    <a:gd name="T14" fmla="*/ 33 w 12"/>
                    <a:gd name="T15" fmla="*/ 381 h 68"/>
                    <a:gd name="T16" fmla="*/ 43 w 12"/>
                    <a:gd name="T17" fmla="*/ 351 h 68"/>
                    <a:gd name="T18" fmla="*/ 63 w 12"/>
                    <a:gd name="T19" fmla="*/ 258 h 68"/>
                    <a:gd name="T20" fmla="*/ 68 w 12"/>
                    <a:gd name="T21" fmla="*/ 161 h 68"/>
                    <a:gd name="T22" fmla="*/ 63 w 12"/>
                    <a:gd name="T23" fmla="*/ 74 h 68"/>
                    <a:gd name="T24" fmla="*/ 52 w 12"/>
                    <a:gd name="T25" fmla="*/ 31 h 68"/>
                    <a:gd name="T26" fmla="*/ 43 w 12"/>
                    <a:gd name="T27" fmla="*/ 0 h 68"/>
                    <a:gd name="T28" fmla="*/ 55 w 12"/>
                    <a:gd name="T29" fmla="*/ 116 h 68"/>
                    <a:gd name="T30" fmla="*/ 43 w 12"/>
                    <a:gd name="T31" fmla="*/ 96 h 68"/>
                    <a:gd name="T32" fmla="*/ 33 w 12"/>
                    <a:gd name="T33" fmla="*/ 49 h 68"/>
                    <a:gd name="T34" fmla="*/ 25 w 12"/>
                    <a:gd name="T35" fmla="*/ 13 h 68"/>
                    <a:gd name="T36" fmla="*/ 25 w 12"/>
                    <a:gd name="T37" fmla="*/ 55 h 68"/>
                    <a:gd name="T38" fmla="*/ 33 w 12"/>
                    <a:gd name="T39" fmla="*/ 94 h 68"/>
                    <a:gd name="T40" fmla="*/ 8 w 12"/>
                    <a:gd name="T41" fmla="*/ 35 h 68"/>
                    <a:gd name="T42" fmla="*/ 13 w 12"/>
                    <a:gd name="T43" fmla="*/ 77 h 68"/>
                    <a:gd name="T44" fmla="*/ 0 w 12"/>
                    <a:gd name="T45" fmla="*/ 66 h 68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</a:gdLst>
                  <a:ahLst/>
                  <a:cxnLst>
                    <a:cxn ang="T46">
                      <a:pos x="T0" y="T1"/>
                    </a:cxn>
                    <a:cxn ang="T47">
                      <a:pos x="T2" y="T3"/>
                    </a:cxn>
                    <a:cxn ang="T48">
                      <a:pos x="T4" y="T5"/>
                    </a:cxn>
                    <a:cxn ang="T49">
                      <a:pos x="T6" y="T7"/>
                    </a:cxn>
                    <a:cxn ang="T50">
                      <a:pos x="T8" y="T9"/>
                    </a:cxn>
                    <a:cxn ang="T51">
                      <a:pos x="T10" y="T11"/>
                    </a:cxn>
                    <a:cxn ang="T52">
                      <a:pos x="T12" y="T13"/>
                    </a:cxn>
                    <a:cxn ang="T53">
                      <a:pos x="T14" y="T15"/>
                    </a:cxn>
                    <a:cxn ang="T54">
                      <a:pos x="T16" y="T17"/>
                    </a:cxn>
                    <a:cxn ang="T55">
                      <a:pos x="T18" y="T19"/>
                    </a:cxn>
                    <a:cxn ang="T56">
                      <a:pos x="T20" y="T21"/>
                    </a:cxn>
                    <a:cxn ang="T57">
                      <a:pos x="T22" y="T23"/>
                    </a:cxn>
                    <a:cxn ang="T58">
                      <a:pos x="T24" y="T25"/>
                    </a:cxn>
                    <a:cxn ang="T59">
                      <a:pos x="T26" y="T27"/>
                    </a:cxn>
                    <a:cxn ang="T60">
                      <a:pos x="T28" y="T29"/>
                    </a:cxn>
                    <a:cxn ang="T61">
                      <a:pos x="T30" y="T31"/>
                    </a:cxn>
                    <a:cxn ang="T62">
                      <a:pos x="T32" y="T33"/>
                    </a:cxn>
                    <a:cxn ang="T63">
                      <a:pos x="T34" y="T35"/>
                    </a:cxn>
                    <a:cxn ang="T64">
                      <a:pos x="T36" y="T37"/>
                    </a:cxn>
                    <a:cxn ang="T65">
                      <a:pos x="T38" y="T39"/>
                    </a:cxn>
                    <a:cxn ang="T66">
                      <a:pos x="T40" y="T41"/>
                    </a:cxn>
                    <a:cxn ang="T67">
                      <a:pos x="T42" y="T43"/>
                    </a:cxn>
                    <a:cxn ang="T68">
                      <a:pos x="T44" y="T45"/>
                    </a:cxn>
                  </a:cxnLst>
                  <a:rect l="0" t="0" r="r" b="b"/>
                  <a:pathLst>
                    <a:path w="12" h="68">
                      <a:moveTo>
                        <a:pt x="0" y="11"/>
                      </a:moveTo>
                      <a:cubicBezTo>
                        <a:pt x="3" y="15"/>
                        <a:pt x="3" y="22"/>
                        <a:pt x="4" y="27"/>
                      </a:cubicBezTo>
                      <a:cubicBezTo>
                        <a:pt x="4" y="31"/>
                        <a:pt x="5" y="36"/>
                        <a:pt x="5" y="40"/>
                      </a:cubicBezTo>
                      <a:cubicBezTo>
                        <a:pt x="5" y="44"/>
                        <a:pt x="4" y="48"/>
                        <a:pt x="3" y="53"/>
                      </a:cubicBezTo>
                      <a:cubicBezTo>
                        <a:pt x="3" y="55"/>
                        <a:pt x="3" y="58"/>
                        <a:pt x="2" y="60"/>
                      </a:cubicBezTo>
                      <a:cubicBezTo>
                        <a:pt x="2" y="63"/>
                        <a:pt x="3" y="66"/>
                        <a:pt x="2" y="68"/>
                      </a:cubicBezTo>
                      <a:cubicBezTo>
                        <a:pt x="2" y="63"/>
                        <a:pt x="4" y="58"/>
                        <a:pt x="5" y="54"/>
                      </a:cubicBezTo>
                      <a:cubicBezTo>
                        <a:pt x="5" y="57"/>
                        <a:pt x="4" y="60"/>
                        <a:pt x="5" y="62"/>
                      </a:cubicBezTo>
                      <a:cubicBezTo>
                        <a:pt x="6" y="61"/>
                        <a:pt x="6" y="59"/>
                        <a:pt x="7" y="57"/>
                      </a:cubicBezTo>
                      <a:cubicBezTo>
                        <a:pt x="8" y="52"/>
                        <a:pt x="9" y="47"/>
                        <a:pt x="10" y="42"/>
                      </a:cubicBezTo>
                      <a:cubicBezTo>
                        <a:pt x="12" y="37"/>
                        <a:pt x="12" y="31"/>
                        <a:pt x="11" y="26"/>
                      </a:cubicBezTo>
                      <a:cubicBezTo>
                        <a:pt x="11" y="21"/>
                        <a:pt x="11" y="17"/>
                        <a:pt x="10" y="12"/>
                      </a:cubicBezTo>
                      <a:cubicBezTo>
                        <a:pt x="9" y="10"/>
                        <a:pt x="9" y="7"/>
                        <a:pt x="8" y="5"/>
                      </a:cubicBezTo>
                      <a:cubicBezTo>
                        <a:pt x="8" y="3"/>
                        <a:pt x="7" y="1"/>
                        <a:pt x="7" y="0"/>
                      </a:cubicBezTo>
                      <a:cubicBezTo>
                        <a:pt x="8" y="6"/>
                        <a:pt x="7" y="13"/>
                        <a:pt x="9" y="19"/>
                      </a:cubicBezTo>
                      <a:cubicBezTo>
                        <a:pt x="8" y="18"/>
                        <a:pt x="8" y="17"/>
                        <a:pt x="7" y="16"/>
                      </a:cubicBezTo>
                      <a:cubicBezTo>
                        <a:pt x="7" y="13"/>
                        <a:pt x="6" y="11"/>
                        <a:pt x="5" y="8"/>
                      </a:cubicBezTo>
                      <a:cubicBezTo>
                        <a:pt x="5" y="7"/>
                        <a:pt x="4" y="4"/>
                        <a:pt x="4" y="2"/>
                      </a:cubicBezTo>
                      <a:cubicBezTo>
                        <a:pt x="4" y="5"/>
                        <a:pt x="4" y="7"/>
                        <a:pt x="4" y="9"/>
                      </a:cubicBezTo>
                      <a:cubicBezTo>
                        <a:pt x="4" y="11"/>
                        <a:pt x="4" y="13"/>
                        <a:pt x="5" y="15"/>
                      </a:cubicBezTo>
                      <a:cubicBezTo>
                        <a:pt x="4" y="13"/>
                        <a:pt x="3" y="7"/>
                        <a:pt x="1" y="6"/>
                      </a:cubicBezTo>
                      <a:cubicBezTo>
                        <a:pt x="1" y="9"/>
                        <a:pt x="2" y="11"/>
                        <a:pt x="2" y="13"/>
                      </a:cubicBezTo>
                      <a:cubicBezTo>
                        <a:pt x="2" y="13"/>
                        <a:pt x="1" y="12"/>
                        <a:pt x="0" y="11"/>
                      </a:cubicBezTo>
                    </a:path>
                  </a:pathLst>
                </a:custGeom>
                <a:solidFill>
                  <a:srgbClr val="89888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223" name="Freeform 174">
                  <a:extLst>
                    <a:ext uri="{FF2B5EF4-FFF2-40B4-BE49-F238E27FC236}">
                      <a16:creationId xmlns:a16="http://schemas.microsoft.com/office/drawing/2014/main" id="{70DBC7F5-8EC8-4A0F-ADAF-2706CA54D6B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08" y="815"/>
                  <a:ext cx="16" cy="113"/>
                </a:xfrm>
                <a:custGeom>
                  <a:avLst/>
                  <a:gdLst>
                    <a:gd name="T0" fmla="*/ 46 w 10"/>
                    <a:gd name="T1" fmla="*/ 77 h 72"/>
                    <a:gd name="T2" fmla="*/ 46 w 10"/>
                    <a:gd name="T3" fmla="*/ 259 h 72"/>
                    <a:gd name="T4" fmla="*/ 56 w 10"/>
                    <a:gd name="T5" fmla="*/ 436 h 72"/>
                    <a:gd name="T6" fmla="*/ 46 w 10"/>
                    <a:gd name="T7" fmla="*/ 352 h 72"/>
                    <a:gd name="T8" fmla="*/ 13 w 10"/>
                    <a:gd name="T9" fmla="*/ 224 h 72"/>
                    <a:gd name="T10" fmla="*/ 26 w 10"/>
                    <a:gd name="T11" fmla="*/ 345 h 72"/>
                    <a:gd name="T12" fmla="*/ 8 w 10"/>
                    <a:gd name="T13" fmla="*/ 232 h 72"/>
                    <a:gd name="T14" fmla="*/ 0 w 10"/>
                    <a:gd name="T15" fmla="*/ 116 h 72"/>
                    <a:gd name="T16" fmla="*/ 0 w 10"/>
                    <a:gd name="T17" fmla="*/ 116 h 72"/>
                    <a:gd name="T18" fmla="*/ 13 w 10"/>
                    <a:gd name="T19" fmla="*/ 61 h 72"/>
                    <a:gd name="T20" fmla="*/ 34 w 10"/>
                    <a:gd name="T21" fmla="*/ 0 h 72"/>
                    <a:gd name="T22" fmla="*/ 26 w 10"/>
                    <a:gd name="T23" fmla="*/ 61 h 72"/>
                    <a:gd name="T24" fmla="*/ 21 w 10"/>
                    <a:gd name="T25" fmla="*/ 116 h 72"/>
                    <a:gd name="T26" fmla="*/ 54 w 10"/>
                    <a:gd name="T27" fmla="*/ 31 h 72"/>
                    <a:gd name="T28" fmla="*/ 46 w 10"/>
                    <a:gd name="T29" fmla="*/ 86 h 72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0" t="0" r="r" b="b"/>
                  <a:pathLst>
                    <a:path w="10" h="72">
                      <a:moveTo>
                        <a:pt x="7" y="13"/>
                      </a:moveTo>
                      <a:cubicBezTo>
                        <a:pt x="7" y="23"/>
                        <a:pt x="6" y="33"/>
                        <a:pt x="7" y="43"/>
                      </a:cubicBezTo>
                      <a:cubicBezTo>
                        <a:pt x="8" y="53"/>
                        <a:pt x="9" y="62"/>
                        <a:pt x="9" y="72"/>
                      </a:cubicBezTo>
                      <a:cubicBezTo>
                        <a:pt x="10" y="68"/>
                        <a:pt x="8" y="63"/>
                        <a:pt x="7" y="58"/>
                      </a:cubicBezTo>
                      <a:cubicBezTo>
                        <a:pt x="5" y="51"/>
                        <a:pt x="3" y="44"/>
                        <a:pt x="2" y="37"/>
                      </a:cubicBezTo>
                      <a:cubicBezTo>
                        <a:pt x="2" y="43"/>
                        <a:pt x="4" y="50"/>
                        <a:pt x="4" y="57"/>
                      </a:cubicBezTo>
                      <a:cubicBezTo>
                        <a:pt x="2" y="51"/>
                        <a:pt x="1" y="44"/>
                        <a:pt x="1" y="38"/>
                      </a:cubicBezTo>
                      <a:cubicBezTo>
                        <a:pt x="0" y="31"/>
                        <a:pt x="0" y="25"/>
                        <a:pt x="0" y="19"/>
                      </a:cubicBezTo>
                      <a:cubicBezTo>
                        <a:pt x="0" y="19"/>
                        <a:pt x="0" y="19"/>
                        <a:pt x="0" y="19"/>
                      </a:cubicBezTo>
                      <a:cubicBezTo>
                        <a:pt x="0" y="16"/>
                        <a:pt x="1" y="13"/>
                        <a:pt x="2" y="10"/>
                      </a:cubicBezTo>
                      <a:cubicBezTo>
                        <a:pt x="3" y="7"/>
                        <a:pt x="4" y="4"/>
                        <a:pt x="5" y="0"/>
                      </a:cubicBezTo>
                      <a:cubicBezTo>
                        <a:pt x="4" y="3"/>
                        <a:pt x="4" y="7"/>
                        <a:pt x="4" y="10"/>
                      </a:cubicBezTo>
                      <a:cubicBezTo>
                        <a:pt x="3" y="13"/>
                        <a:pt x="2" y="17"/>
                        <a:pt x="3" y="19"/>
                      </a:cubicBezTo>
                      <a:cubicBezTo>
                        <a:pt x="4" y="14"/>
                        <a:pt x="6" y="10"/>
                        <a:pt x="8" y="5"/>
                      </a:cubicBezTo>
                      <a:cubicBezTo>
                        <a:pt x="8" y="8"/>
                        <a:pt x="8" y="12"/>
                        <a:pt x="7" y="14"/>
                      </a:cubicBezTo>
                    </a:path>
                  </a:pathLst>
                </a:custGeom>
                <a:solidFill>
                  <a:srgbClr val="89888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224" name="Freeform 175">
                  <a:extLst>
                    <a:ext uri="{FF2B5EF4-FFF2-40B4-BE49-F238E27FC236}">
                      <a16:creationId xmlns:a16="http://schemas.microsoft.com/office/drawing/2014/main" id="{162125A1-9BB9-4594-BEAA-D520AB6F5D0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05" y="1107"/>
                  <a:ext cx="55" cy="91"/>
                </a:xfrm>
                <a:custGeom>
                  <a:avLst/>
                  <a:gdLst>
                    <a:gd name="T0" fmla="*/ 212 w 35"/>
                    <a:gd name="T1" fmla="*/ 0 h 58"/>
                    <a:gd name="T2" fmla="*/ 204 w 35"/>
                    <a:gd name="T3" fmla="*/ 22 h 58"/>
                    <a:gd name="T4" fmla="*/ 203 w 35"/>
                    <a:gd name="T5" fmla="*/ 55 h 58"/>
                    <a:gd name="T6" fmla="*/ 195 w 35"/>
                    <a:gd name="T7" fmla="*/ 86 h 58"/>
                    <a:gd name="T8" fmla="*/ 190 w 35"/>
                    <a:gd name="T9" fmla="*/ 116 h 58"/>
                    <a:gd name="T10" fmla="*/ 135 w 35"/>
                    <a:gd name="T11" fmla="*/ 182 h 58"/>
                    <a:gd name="T12" fmla="*/ 121 w 35"/>
                    <a:gd name="T13" fmla="*/ 212 h 58"/>
                    <a:gd name="T14" fmla="*/ 129 w 35"/>
                    <a:gd name="T15" fmla="*/ 224 h 58"/>
                    <a:gd name="T16" fmla="*/ 104 w 35"/>
                    <a:gd name="T17" fmla="*/ 237 h 58"/>
                    <a:gd name="T18" fmla="*/ 77 w 35"/>
                    <a:gd name="T19" fmla="*/ 246 h 58"/>
                    <a:gd name="T20" fmla="*/ 8 w 35"/>
                    <a:gd name="T21" fmla="*/ 351 h 58"/>
                    <a:gd name="T22" fmla="*/ 20 w 35"/>
                    <a:gd name="T23" fmla="*/ 273 h 58"/>
                    <a:gd name="T24" fmla="*/ 42 w 35"/>
                    <a:gd name="T25" fmla="*/ 191 h 58"/>
                    <a:gd name="T26" fmla="*/ 86 w 35"/>
                    <a:gd name="T27" fmla="*/ 116 h 58"/>
                    <a:gd name="T28" fmla="*/ 108 w 35"/>
                    <a:gd name="T29" fmla="*/ 86 h 58"/>
                    <a:gd name="T30" fmla="*/ 178 w 35"/>
                    <a:gd name="T31" fmla="*/ 49 h 58"/>
                    <a:gd name="T32" fmla="*/ 204 w 35"/>
                    <a:gd name="T33" fmla="*/ 13 h 58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0" t="0" r="r" b="b"/>
                  <a:pathLst>
                    <a:path w="35" h="58">
                      <a:moveTo>
                        <a:pt x="35" y="0"/>
                      </a:moveTo>
                      <a:cubicBezTo>
                        <a:pt x="35" y="1"/>
                        <a:pt x="34" y="3"/>
                        <a:pt x="34" y="4"/>
                      </a:cubicBezTo>
                      <a:cubicBezTo>
                        <a:pt x="33" y="6"/>
                        <a:pt x="33" y="7"/>
                        <a:pt x="33" y="9"/>
                      </a:cubicBezTo>
                      <a:cubicBezTo>
                        <a:pt x="33" y="11"/>
                        <a:pt x="32" y="12"/>
                        <a:pt x="32" y="14"/>
                      </a:cubicBezTo>
                      <a:cubicBezTo>
                        <a:pt x="32" y="16"/>
                        <a:pt x="32" y="18"/>
                        <a:pt x="31" y="19"/>
                      </a:cubicBezTo>
                      <a:cubicBezTo>
                        <a:pt x="28" y="23"/>
                        <a:pt x="24" y="26"/>
                        <a:pt x="22" y="30"/>
                      </a:cubicBezTo>
                      <a:cubicBezTo>
                        <a:pt x="21" y="31"/>
                        <a:pt x="20" y="33"/>
                        <a:pt x="20" y="35"/>
                      </a:cubicBezTo>
                      <a:cubicBezTo>
                        <a:pt x="21" y="35"/>
                        <a:pt x="22" y="36"/>
                        <a:pt x="21" y="37"/>
                      </a:cubicBezTo>
                      <a:cubicBezTo>
                        <a:pt x="20" y="38"/>
                        <a:pt x="19" y="39"/>
                        <a:pt x="17" y="39"/>
                      </a:cubicBezTo>
                      <a:cubicBezTo>
                        <a:pt x="16" y="40"/>
                        <a:pt x="14" y="40"/>
                        <a:pt x="13" y="41"/>
                      </a:cubicBezTo>
                      <a:cubicBezTo>
                        <a:pt x="7" y="44"/>
                        <a:pt x="2" y="51"/>
                        <a:pt x="1" y="58"/>
                      </a:cubicBezTo>
                      <a:cubicBezTo>
                        <a:pt x="0" y="54"/>
                        <a:pt x="2" y="49"/>
                        <a:pt x="3" y="45"/>
                      </a:cubicBezTo>
                      <a:cubicBezTo>
                        <a:pt x="4" y="41"/>
                        <a:pt x="6" y="36"/>
                        <a:pt x="7" y="32"/>
                      </a:cubicBezTo>
                      <a:cubicBezTo>
                        <a:pt x="9" y="27"/>
                        <a:pt x="11" y="23"/>
                        <a:pt x="14" y="19"/>
                      </a:cubicBezTo>
                      <a:cubicBezTo>
                        <a:pt x="15" y="17"/>
                        <a:pt x="16" y="15"/>
                        <a:pt x="18" y="14"/>
                      </a:cubicBezTo>
                      <a:cubicBezTo>
                        <a:pt x="22" y="12"/>
                        <a:pt x="25" y="10"/>
                        <a:pt x="29" y="8"/>
                      </a:cubicBezTo>
                      <a:cubicBezTo>
                        <a:pt x="31" y="6"/>
                        <a:pt x="32" y="4"/>
                        <a:pt x="34" y="2"/>
                      </a:cubicBezTo>
                    </a:path>
                  </a:pathLst>
                </a:custGeom>
                <a:solidFill>
                  <a:srgbClr val="FCE2D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225" name="Freeform 176">
                  <a:extLst>
                    <a:ext uri="{FF2B5EF4-FFF2-40B4-BE49-F238E27FC236}">
                      <a16:creationId xmlns:a16="http://schemas.microsoft.com/office/drawing/2014/main" id="{EFC431F8-B6D4-4D15-9D06-5F7EC1D9C25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29" y="2317"/>
                  <a:ext cx="204" cy="347"/>
                </a:xfrm>
                <a:custGeom>
                  <a:avLst/>
                  <a:gdLst>
                    <a:gd name="T0" fmla="*/ 449 w 130"/>
                    <a:gd name="T1" fmla="*/ 94 h 221"/>
                    <a:gd name="T2" fmla="*/ 563 w 130"/>
                    <a:gd name="T3" fmla="*/ 415 h 221"/>
                    <a:gd name="T4" fmla="*/ 672 w 130"/>
                    <a:gd name="T5" fmla="*/ 747 h 221"/>
                    <a:gd name="T6" fmla="*/ 460 w 130"/>
                    <a:gd name="T7" fmla="*/ 589 h 221"/>
                    <a:gd name="T8" fmla="*/ 381 w 130"/>
                    <a:gd name="T9" fmla="*/ 502 h 221"/>
                    <a:gd name="T10" fmla="*/ 414 w 130"/>
                    <a:gd name="T11" fmla="*/ 626 h 221"/>
                    <a:gd name="T12" fmla="*/ 414 w 130"/>
                    <a:gd name="T13" fmla="*/ 769 h 221"/>
                    <a:gd name="T14" fmla="*/ 449 w 130"/>
                    <a:gd name="T15" fmla="*/ 875 h 221"/>
                    <a:gd name="T16" fmla="*/ 545 w 130"/>
                    <a:gd name="T17" fmla="*/ 942 h 221"/>
                    <a:gd name="T18" fmla="*/ 712 w 130"/>
                    <a:gd name="T19" fmla="*/ 991 h 221"/>
                    <a:gd name="T20" fmla="*/ 571 w 130"/>
                    <a:gd name="T21" fmla="*/ 1046 h 221"/>
                    <a:gd name="T22" fmla="*/ 712 w 130"/>
                    <a:gd name="T23" fmla="*/ 1065 h 221"/>
                    <a:gd name="T24" fmla="*/ 727 w 130"/>
                    <a:gd name="T25" fmla="*/ 1167 h 221"/>
                    <a:gd name="T26" fmla="*/ 679 w 130"/>
                    <a:gd name="T27" fmla="*/ 1173 h 221"/>
                    <a:gd name="T28" fmla="*/ 695 w 130"/>
                    <a:gd name="T29" fmla="*/ 1270 h 221"/>
                    <a:gd name="T30" fmla="*/ 576 w 130"/>
                    <a:gd name="T31" fmla="*/ 1281 h 221"/>
                    <a:gd name="T32" fmla="*/ 541 w 130"/>
                    <a:gd name="T33" fmla="*/ 1277 h 221"/>
                    <a:gd name="T34" fmla="*/ 497 w 130"/>
                    <a:gd name="T35" fmla="*/ 1336 h 221"/>
                    <a:gd name="T36" fmla="*/ 386 w 130"/>
                    <a:gd name="T37" fmla="*/ 1289 h 221"/>
                    <a:gd name="T38" fmla="*/ 237 w 130"/>
                    <a:gd name="T39" fmla="*/ 1173 h 221"/>
                    <a:gd name="T40" fmla="*/ 108 w 130"/>
                    <a:gd name="T41" fmla="*/ 937 h 221"/>
                    <a:gd name="T42" fmla="*/ 20 w 130"/>
                    <a:gd name="T43" fmla="*/ 685 h 221"/>
                    <a:gd name="T44" fmla="*/ 20 w 130"/>
                    <a:gd name="T45" fmla="*/ 449 h 221"/>
                    <a:gd name="T46" fmla="*/ 13 w 130"/>
                    <a:gd name="T47" fmla="*/ 0 h 221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0" t="0" r="r" b="b"/>
                  <a:pathLst>
                    <a:path w="130" h="221">
                      <a:moveTo>
                        <a:pt x="74" y="15"/>
                      </a:moveTo>
                      <a:cubicBezTo>
                        <a:pt x="83" y="24"/>
                        <a:pt x="80" y="56"/>
                        <a:pt x="93" y="68"/>
                      </a:cubicBezTo>
                      <a:cubicBezTo>
                        <a:pt x="106" y="80"/>
                        <a:pt x="127" y="113"/>
                        <a:pt x="111" y="123"/>
                      </a:cubicBezTo>
                      <a:cubicBezTo>
                        <a:pt x="95" y="133"/>
                        <a:pt x="81" y="109"/>
                        <a:pt x="76" y="97"/>
                      </a:cubicBezTo>
                      <a:cubicBezTo>
                        <a:pt x="72" y="85"/>
                        <a:pt x="63" y="83"/>
                        <a:pt x="63" y="83"/>
                      </a:cubicBezTo>
                      <a:cubicBezTo>
                        <a:pt x="63" y="83"/>
                        <a:pt x="71" y="97"/>
                        <a:pt x="68" y="103"/>
                      </a:cubicBezTo>
                      <a:cubicBezTo>
                        <a:pt x="64" y="109"/>
                        <a:pt x="74" y="120"/>
                        <a:pt x="68" y="127"/>
                      </a:cubicBezTo>
                      <a:cubicBezTo>
                        <a:pt x="66" y="131"/>
                        <a:pt x="72" y="133"/>
                        <a:pt x="74" y="144"/>
                      </a:cubicBezTo>
                      <a:cubicBezTo>
                        <a:pt x="75" y="155"/>
                        <a:pt x="81" y="144"/>
                        <a:pt x="90" y="155"/>
                      </a:cubicBezTo>
                      <a:cubicBezTo>
                        <a:pt x="92" y="159"/>
                        <a:pt x="115" y="135"/>
                        <a:pt x="117" y="163"/>
                      </a:cubicBezTo>
                      <a:cubicBezTo>
                        <a:pt x="118" y="164"/>
                        <a:pt x="94" y="170"/>
                        <a:pt x="94" y="172"/>
                      </a:cubicBezTo>
                      <a:cubicBezTo>
                        <a:pt x="94" y="174"/>
                        <a:pt x="118" y="173"/>
                        <a:pt x="117" y="175"/>
                      </a:cubicBezTo>
                      <a:cubicBezTo>
                        <a:pt x="117" y="175"/>
                        <a:pt x="130" y="186"/>
                        <a:pt x="120" y="192"/>
                      </a:cubicBezTo>
                      <a:cubicBezTo>
                        <a:pt x="112" y="193"/>
                        <a:pt x="112" y="193"/>
                        <a:pt x="112" y="193"/>
                      </a:cubicBezTo>
                      <a:cubicBezTo>
                        <a:pt x="112" y="193"/>
                        <a:pt x="123" y="201"/>
                        <a:pt x="115" y="209"/>
                      </a:cubicBezTo>
                      <a:cubicBezTo>
                        <a:pt x="112" y="212"/>
                        <a:pt x="99" y="211"/>
                        <a:pt x="95" y="211"/>
                      </a:cubicBezTo>
                      <a:cubicBezTo>
                        <a:pt x="91" y="211"/>
                        <a:pt x="89" y="210"/>
                        <a:pt x="89" y="210"/>
                      </a:cubicBezTo>
                      <a:cubicBezTo>
                        <a:pt x="89" y="210"/>
                        <a:pt x="90" y="219"/>
                        <a:pt x="82" y="220"/>
                      </a:cubicBezTo>
                      <a:cubicBezTo>
                        <a:pt x="74" y="221"/>
                        <a:pt x="66" y="215"/>
                        <a:pt x="64" y="212"/>
                      </a:cubicBezTo>
                      <a:cubicBezTo>
                        <a:pt x="61" y="209"/>
                        <a:pt x="45" y="202"/>
                        <a:pt x="39" y="193"/>
                      </a:cubicBezTo>
                      <a:cubicBezTo>
                        <a:pt x="33" y="183"/>
                        <a:pt x="24" y="183"/>
                        <a:pt x="18" y="154"/>
                      </a:cubicBezTo>
                      <a:cubicBezTo>
                        <a:pt x="15" y="141"/>
                        <a:pt x="4" y="124"/>
                        <a:pt x="3" y="113"/>
                      </a:cubicBezTo>
                      <a:cubicBezTo>
                        <a:pt x="2" y="102"/>
                        <a:pt x="0" y="92"/>
                        <a:pt x="3" y="74"/>
                      </a:cubicBezTo>
                      <a:cubicBezTo>
                        <a:pt x="5" y="56"/>
                        <a:pt x="2" y="0"/>
                        <a:pt x="2" y="0"/>
                      </a:cubicBezTo>
                    </a:path>
                  </a:pathLst>
                </a:custGeom>
                <a:solidFill>
                  <a:srgbClr val="FEF3E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226" name="Freeform 177">
                  <a:extLst>
                    <a:ext uri="{FF2B5EF4-FFF2-40B4-BE49-F238E27FC236}">
                      <a16:creationId xmlns:a16="http://schemas.microsoft.com/office/drawing/2014/main" id="{7C489B67-C1F9-4500-A856-766A19C86AB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87" y="2447"/>
                  <a:ext cx="55" cy="96"/>
                </a:xfrm>
                <a:custGeom>
                  <a:avLst/>
                  <a:gdLst>
                    <a:gd name="T0" fmla="*/ 163 w 35"/>
                    <a:gd name="T1" fmla="*/ 8 h 61"/>
                    <a:gd name="T2" fmla="*/ 74 w 35"/>
                    <a:gd name="T3" fmla="*/ 55 h 61"/>
                    <a:gd name="T4" fmla="*/ 66 w 35"/>
                    <a:gd name="T5" fmla="*/ 211 h 61"/>
                    <a:gd name="T6" fmla="*/ 86 w 35"/>
                    <a:gd name="T7" fmla="*/ 354 h 61"/>
                    <a:gd name="T8" fmla="*/ 141 w 35"/>
                    <a:gd name="T9" fmla="*/ 307 h 61"/>
                    <a:gd name="T10" fmla="*/ 190 w 35"/>
                    <a:gd name="T11" fmla="*/ 211 h 61"/>
                    <a:gd name="T12" fmla="*/ 190 w 35"/>
                    <a:gd name="T13" fmla="*/ 77 h 61"/>
                    <a:gd name="T14" fmla="*/ 163 w 35"/>
                    <a:gd name="T15" fmla="*/ 8 h 61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35" h="61">
                      <a:moveTo>
                        <a:pt x="27" y="1"/>
                      </a:moveTo>
                      <a:cubicBezTo>
                        <a:pt x="27" y="1"/>
                        <a:pt x="33" y="0"/>
                        <a:pt x="12" y="9"/>
                      </a:cubicBezTo>
                      <a:cubicBezTo>
                        <a:pt x="0" y="14"/>
                        <a:pt x="10" y="32"/>
                        <a:pt x="11" y="34"/>
                      </a:cubicBezTo>
                      <a:cubicBezTo>
                        <a:pt x="12" y="36"/>
                        <a:pt x="14" y="58"/>
                        <a:pt x="14" y="58"/>
                      </a:cubicBezTo>
                      <a:cubicBezTo>
                        <a:pt x="14" y="58"/>
                        <a:pt x="18" y="61"/>
                        <a:pt x="23" y="50"/>
                      </a:cubicBezTo>
                      <a:cubicBezTo>
                        <a:pt x="28" y="39"/>
                        <a:pt x="35" y="50"/>
                        <a:pt x="31" y="34"/>
                      </a:cubicBezTo>
                      <a:cubicBezTo>
                        <a:pt x="28" y="18"/>
                        <a:pt x="31" y="18"/>
                        <a:pt x="31" y="13"/>
                      </a:cubicBezTo>
                      <a:lnTo>
                        <a:pt x="27" y="1"/>
                      </a:lnTo>
                      <a:close/>
                    </a:path>
                  </a:pathLst>
                </a:custGeom>
                <a:solidFill>
                  <a:srgbClr val="FAD7C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227" name="Freeform 178">
                  <a:extLst>
                    <a:ext uri="{FF2B5EF4-FFF2-40B4-BE49-F238E27FC236}">
                      <a16:creationId xmlns:a16="http://schemas.microsoft.com/office/drawing/2014/main" id="{83907CFC-F3A3-4F57-A060-92531C7032F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29" y="2317"/>
                  <a:ext cx="203" cy="347"/>
                </a:xfrm>
                <a:custGeom>
                  <a:avLst/>
                  <a:gdLst>
                    <a:gd name="T0" fmla="*/ 471 w 129"/>
                    <a:gd name="T1" fmla="*/ 94 h 221"/>
                    <a:gd name="T2" fmla="*/ 579 w 129"/>
                    <a:gd name="T3" fmla="*/ 429 h 221"/>
                    <a:gd name="T4" fmla="*/ 694 w 129"/>
                    <a:gd name="T5" fmla="*/ 747 h 221"/>
                    <a:gd name="T6" fmla="*/ 483 w 129"/>
                    <a:gd name="T7" fmla="*/ 617 h 221"/>
                    <a:gd name="T8" fmla="*/ 386 w 129"/>
                    <a:gd name="T9" fmla="*/ 502 h 221"/>
                    <a:gd name="T10" fmla="*/ 409 w 129"/>
                    <a:gd name="T11" fmla="*/ 626 h 221"/>
                    <a:gd name="T12" fmla="*/ 415 w 129"/>
                    <a:gd name="T13" fmla="*/ 779 h 221"/>
                    <a:gd name="T14" fmla="*/ 448 w 129"/>
                    <a:gd name="T15" fmla="*/ 875 h 221"/>
                    <a:gd name="T16" fmla="*/ 544 w 129"/>
                    <a:gd name="T17" fmla="*/ 942 h 221"/>
                    <a:gd name="T18" fmla="*/ 725 w 129"/>
                    <a:gd name="T19" fmla="*/ 978 h 221"/>
                    <a:gd name="T20" fmla="*/ 578 w 129"/>
                    <a:gd name="T21" fmla="*/ 1046 h 221"/>
                    <a:gd name="T22" fmla="*/ 718 w 129"/>
                    <a:gd name="T23" fmla="*/ 1068 h 221"/>
                    <a:gd name="T24" fmla="*/ 729 w 129"/>
                    <a:gd name="T25" fmla="*/ 1167 h 221"/>
                    <a:gd name="T26" fmla="*/ 681 w 129"/>
                    <a:gd name="T27" fmla="*/ 1173 h 221"/>
                    <a:gd name="T28" fmla="*/ 699 w 129"/>
                    <a:gd name="T29" fmla="*/ 1270 h 221"/>
                    <a:gd name="T30" fmla="*/ 578 w 129"/>
                    <a:gd name="T31" fmla="*/ 1281 h 221"/>
                    <a:gd name="T32" fmla="*/ 537 w 129"/>
                    <a:gd name="T33" fmla="*/ 1277 h 221"/>
                    <a:gd name="T34" fmla="*/ 496 w 129"/>
                    <a:gd name="T35" fmla="*/ 1336 h 221"/>
                    <a:gd name="T36" fmla="*/ 386 w 129"/>
                    <a:gd name="T37" fmla="*/ 1289 h 221"/>
                    <a:gd name="T38" fmla="*/ 238 w 129"/>
                    <a:gd name="T39" fmla="*/ 1173 h 221"/>
                    <a:gd name="T40" fmla="*/ 104 w 129"/>
                    <a:gd name="T41" fmla="*/ 937 h 221"/>
                    <a:gd name="T42" fmla="*/ 13 w 129"/>
                    <a:gd name="T43" fmla="*/ 685 h 221"/>
                    <a:gd name="T44" fmla="*/ 13 w 129"/>
                    <a:gd name="T45" fmla="*/ 449 h 221"/>
                    <a:gd name="T46" fmla="*/ 13 w 129"/>
                    <a:gd name="T47" fmla="*/ 0 h 221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0" t="0" r="r" b="b"/>
                  <a:pathLst>
                    <a:path w="129" h="221">
                      <a:moveTo>
                        <a:pt x="77" y="15"/>
                      </a:moveTo>
                      <a:cubicBezTo>
                        <a:pt x="82" y="29"/>
                        <a:pt x="82" y="59"/>
                        <a:pt x="95" y="71"/>
                      </a:cubicBezTo>
                      <a:cubicBezTo>
                        <a:pt x="108" y="83"/>
                        <a:pt x="128" y="113"/>
                        <a:pt x="113" y="123"/>
                      </a:cubicBezTo>
                      <a:cubicBezTo>
                        <a:pt x="97" y="133"/>
                        <a:pt x="83" y="113"/>
                        <a:pt x="79" y="101"/>
                      </a:cubicBezTo>
                      <a:cubicBezTo>
                        <a:pt x="74" y="89"/>
                        <a:pt x="63" y="83"/>
                        <a:pt x="63" y="83"/>
                      </a:cubicBezTo>
                      <a:cubicBezTo>
                        <a:pt x="63" y="83"/>
                        <a:pt x="71" y="97"/>
                        <a:pt x="67" y="103"/>
                      </a:cubicBezTo>
                      <a:cubicBezTo>
                        <a:pt x="64" y="109"/>
                        <a:pt x="73" y="120"/>
                        <a:pt x="68" y="128"/>
                      </a:cubicBezTo>
                      <a:cubicBezTo>
                        <a:pt x="66" y="131"/>
                        <a:pt x="71" y="133"/>
                        <a:pt x="73" y="144"/>
                      </a:cubicBezTo>
                      <a:cubicBezTo>
                        <a:pt x="75" y="155"/>
                        <a:pt x="81" y="144"/>
                        <a:pt x="89" y="155"/>
                      </a:cubicBezTo>
                      <a:cubicBezTo>
                        <a:pt x="92" y="159"/>
                        <a:pt x="116" y="136"/>
                        <a:pt x="118" y="161"/>
                      </a:cubicBezTo>
                      <a:cubicBezTo>
                        <a:pt x="118" y="163"/>
                        <a:pt x="95" y="169"/>
                        <a:pt x="94" y="172"/>
                      </a:cubicBezTo>
                      <a:cubicBezTo>
                        <a:pt x="94" y="174"/>
                        <a:pt x="117" y="173"/>
                        <a:pt x="117" y="176"/>
                      </a:cubicBezTo>
                      <a:cubicBezTo>
                        <a:pt x="117" y="176"/>
                        <a:pt x="129" y="186"/>
                        <a:pt x="119" y="192"/>
                      </a:cubicBezTo>
                      <a:cubicBezTo>
                        <a:pt x="111" y="193"/>
                        <a:pt x="111" y="193"/>
                        <a:pt x="111" y="193"/>
                      </a:cubicBezTo>
                      <a:cubicBezTo>
                        <a:pt x="111" y="193"/>
                        <a:pt x="122" y="201"/>
                        <a:pt x="114" y="209"/>
                      </a:cubicBezTo>
                      <a:cubicBezTo>
                        <a:pt x="111" y="213"/>
                        <a:pt x="98" y="211"/>
                        <a:pt x="94" y="211"/>
                      </a:cubicBezTo>
                      <a:cubicBezTo>
                        <a:pt x="91" y="211"/>
                        <a:pt x="88" y="210"/>
                        <a:pt x="88" y="210"/>
                      </a:cubicBezTo>
                      <a:cubicBezTo>
                        <a:pt x="88" y="210"/>
                        <a:pt x="89" y="219"/>
                        <a:pt x="81" y="220"/>
                      </a:cubicBezTo>
                      <a:cubicBezTo>
                        <a:pt x="74" y="221"/>
                        <a:pt x="66" y="215"/>
                        <a:pt x="63" y="212"/>
                      </a:cubicBezTo>
                      <a:cubicBezTo>
                        <a:pt x="61" y="209"/>
                        <a:pt x="45" y="202"/>
                        <a:pt x="39" y="193"/>
                      </a:cubicBezTo>
                      <a:cubicBezTo>
                        <a:pt x="32" y="183"/>
                        <a:pt x="24" y="183"/>
                        <a:pt x="17" y="154"/>
                      </a:cubicBezTo>
                      <a:cubicBezTo>
                        <a:pt x="14" y="141"/>
                        <a:pt x="3" y="124"/>
                        <a:pt x="2" y="113"/>
                      </a:cubicBezTo>
                      <a:cubicBezTo>
                        <a:pt x="1" y="102"/>
                        <a:pt x="0" y="92"/>
                        <a:pt x="2" y="74"/>
                      </a:cubicBezTo>
                      <a:cubicBezTo>
                        <a:pt x="5" y="56"/>
                        <a:pt x="2" y="0"/>
                        <a:pt x="2" y="0"/>
                      </a:cubicBezTo>
                    </a:path>
                  </a:pathLst>
                </a:custGeom>
                <a:noFill/>
                <a:ln w="6350" cap="rnd">
                  <a:solidFill>
                    <a:srgbClr val="343434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228" name="Freeform 179">
                  <a:extLst>
                    <a:ext uri="{FF2B5EF4-FFF2-40B4-BE49-F238E27FC236}">
                      <a16:creationId xmlns:a16="http://schemas.microsoft.com/office/drawing/2014/main" id="{6D63B07A-FD82-4C0B-ACAA-EF6AA8DFE9F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95" y="2447"/>
                  <a:ext cx="72" cy="198"/>
                </a:xfrm>
                <a:custGeom>
                  <a:avLst/>
                  <a:gdLst>
                    <a:gd name="T0" fmla="*/ 127 w 46"/>
                    <a:gd name="T1" fmla="*/ 0 h 126"/>
                    <a:gd name="T2" fmla="*/ 8 w 46"/>
                    <a:gd name="T3" fmla="*/ 94 h 126"/>
                    <a:gd name="T4" fmla="*/ 22 w 46"/>
                    <a:gd name="T5" fmla="*/ 195 h 126"/>
                    <a:gd name="T6" fmla="*/ 53 w 46"/>
                    <a:gd name="T7" fmla="*/ 341 h 126"/>
                    <a:gd name="T8" fmla="*/ 53 w 46"/>
                    <a:gd name="T9" fmla="*/ 402 h 126"/>
                    <a:gd name="T10" fmla="*/ 83 w 46"/>
                    <a:gd name="T11" fmla="*/ 446 h 126"/>
                    <a:gd name="T12" fmla="*/ 138 w 46"/>
                    <a:gd name="T13" fmla="*/ 591 h 126"/>
                    <a:gd name="T14" fmla="*/ 222 w 46"/>
                    <a:gd name="T15" fmla="*/ 671 h 126"/>
                    <a:gd name="T16" fmla="*/ 277 w 46"/>
                    <a:gd name="T17" fmla="*/ 768 h 12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46" h="126">
                      <a:moveTo>
                        <a:pt x="21" y="0"/>
                      </a:moveTo>
                      <a:cubicBezTo>
                        <a:pt x="14" y="5"/>
                        <a:pt x="3" y="7"/>
                        <a:pt x="1" y="15"/>
                      </a:cubicBezTo>
                      <a:cubicBezTo>
                        <a:pt x="0" y="20"/>
                        <a:pt x="2" y="27"/>
                        <a:pt x="4" y="32"/>
                      </a:cubicBezTo>
                      <a:cubicBezTo>
                        <a:pt x="7" y="40"/>
                        <a:pt x="9" y="47"/>
                        <a:pt x="9" y="56"/>
                      </a:cubicBezTo>
                      <a:cubicBezTo>
                        <a:pt x="9" y="59"/>
                        <a:pt x="9" y="63"/>
                        <a:pt x="9" y="66"/>
                      </a:cubicBezTo>
                      <a:cubicBezTo>
                        <a:pt x="10" y="70"/>
                        <a:pt x="11" y="70"/>
                        <a:pt x="14" y="73"/>
                      </a:cubicBezTo>
                      <a:cubicBezTo>
                        <a:pt x="19" y="80"/>
                        <a:pt x="20" y="89"/>
                        <a:pt x="23" y="97"/>
                      </a:cubicBezTo>
                      <a:cubicBezTo>
                        <a:pt x="25" y="105"/>
                        <a:pt x="31" y="104"/>
                        <a:pt x="37" y="110"/>
                      </a:cubicBezTo>
                      <a:cubicBezTo>
                        <a:pt x="41" y="113"/>
                        <a:pt x="46" y="121"/>
                        <a:pt x="46" y="126"/>
                      </a:cubicBezTo>
                    </a:path>
                  </a:pathLst>
                </a:custGeom>
                <a:noFill/>
                <a:ln w="6350" cap="rnd">
                  <a:solidFill>
                    <a:srgbClr val="343434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229" name="Freeform 180">
                  <a:extLst>
                    <a:ext uri="{FF2B5EF4-FFF2-40B4-BE49-F238E27FC236}">
                      <a16:creationId xmlns:a16="http://schemas.microsoft.com/office/drawing/2014/main" id="{4A637449-1E5B-4155-9CA7-FCEAE690904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09" y="2518"/>
                  <a:ext cx="25" cy="22"/>
                </a:xfrm>
                <a:custGeom>
                  <a:avLst/>
                  <a:gdLst>
                    <a:gd name="T0" fmla="*/ 95 w 16"/>
                    <a:gd name="T1" fmla="*/ 0 h 14"/>
                    <a:gd name="T2" fmla="*/ 0 w 16"/>
                    <a:gd name="T3" fmla="*/ 86 h 14"/>
                    <a:gd name="T4" fmla="*/ 0 60000 65536"/>
                    <a:gd name="T5" fmla="*/ 0 60000 65536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0" t="0" r="r" b="b"/>
                  <a:pathLst>
                    <a:path w="16" h="14">
                      <a:moveTo>
                        <a:pt x="16" y="0"/>
                      </a:moveTo>
                      <a:cubicBezTo>
                        <a:pt x="8" y="2"/>
                        <a:pt x="9" y="14"/>
                        <a:pt x="0" y="14"/>
                      </a:cubicBezTo>
                    </a:path>
                  </a:pathLst>
                </a:custGeom>
                <a:noFill/>
                <a:ln w="6350" cap="rnd">
                  <a:solidFill>
                    <a:srgbClr val="343434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230" name="Freeform 181">
                  <a:extLst>
                    <a:ext uri="{FF2B5EF4-FFF2-40B4-BE49-F238E27FC236}">
                      <a16:creationId xmlns:a16="http://schemas.microsoft.com/office/drawing/2014/main" id="{6469E744-0026-4829-BBB8-F35842041ED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28" y="2587"/>
                  <a:ext cx="77" cy="33"/>
                </a:xfrm>
                <a:custGeom>
                  <a:avLst/>
                  <a:gdLst>
                    <a:gd name="T0" fmla="*/ 0 w 49"/>
                    <a:gd name="T1" fmla="*/ 0 h 21"/>
                    <a:gd name="T2" fmla="*/ 148 w 49"/>
                    <a:gd name="T3" fmla="*/ 96 h 21"/>
                    <a:gd name="T4" fmla="*/ 299 w 49"/>
                    <a:gd name="T5" fmla="*/ 129 h 21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49" h="21">
                      <a:moveTo>
                        <a:pt x="0" y="0"/>
                      </a:moveTo>
                      <a:cubicBezTo>
                        <a:pt x="11" y="2"/>
                        <a:pt x="14" y="13"/>
                        <a:pt x="24" y="16"/>
                      </a:cubicBezTo>
                      <a:cubicBezTo>
                        <a:pt x="32" y="18"/>
                        <a:pt x="43" y="16"/>
                        <a:pt x="49" y="21"/>
                      </a:cubicBezTo>
                    </a:path>
                  </a:pathLst>
                </a:custGeom>
                <a:noFill/>
                <a:ln w="6350" cap="rnd">
                  <a:solidFill>
                    <a:srgbClr val="343434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231" name="Freeform 182">
                  <a:extLst>
                    <a:ext uri="{FF2B5EF4-FFF2-40B4-BE49-F238E27FC236}">
                      <a16:creationId xmlns:a16="http://schemas.microsoft.com/office/drawing/2014/main" id="{65BE0419-12E7-41A1-B299-7140BDF387C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17" y="2538"/>
                  <a:ext cx="96" cy="55"/>
                </a:xfrm>
                <a:custGeom>
                  <a:avLst/>
                  <a:gdLst>
                    <a:gd name="T0" fmla="*/ 375 w 61"/>
                    <a:gd name="T1" fmla="*/ 212 h 35"/>
                    <a:gd name="T2" fmla="*/ 258 w 61"/>
                    <a:gd name="T3" fmla="*/ 195 h 35"/>
                    <a:gd name="T4" fmla="*/ 137 w 61"/>
                    <a:gd name="T5" fmla="*/ 148 h 35"/>
                    <a:gd name="T6" fmla="*/ 42 w 61"/>
                    <a:gd name="T7" fmla="*/ 94 h 35"/>
                    <a:gd name="T8" fmla="*/ 0 w 61"/>
                    <a:gd name="T9" fmla="*/ 0 h 3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61" h="35">
                      <a:moveTo>
                        <a:pt x="61" y="35"/>
                      </a:moveTo>
                      <a:cubicBezTo>
                        <a:pt x="54" y="32"/>
                        <a:pt x="50" y="33"/>
                        <a:pt x="42" y="32"/>
                      </a:cubicBezTo>
                      <a:cubicBezTo>
                        <a:pt x="34" y="32"/>
                        <a:pt x="30" y="25"/>
                        <a:pt x="22" y="24"/>
                      </a:cubicBezTo>
                      <a:cubicBezTo>
                        <a:pt x="15" y="23"/>
                        <a:pt x="11" y="23"/>
                        <a:pt x="7" y="15"/>
                      </a:cubicBezTo>
                      <a:cubicBezTo>
                        <a:pt x="5" y="9"/>
                        <a:pt x="5" y="4"/>
                        <a:pt x="0" y="0"/>
                      </a:cubicBezTo>
                    </a:path>
                  </a:pathLst>
                </a:custGeom>
                <a:noFill/>
                <a:ln w="6350" cap="rnd">
                  <a:solidFill>
                    <a:srgbClr val="343434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232" name="Freeform 183">
                  <a:extLst>
                    <a:ext uri="{FF2B5EF4-FFF2-40B4-BE49-F238E27FC236}">
                      <a16:creationId xmlns:a16="http://schemas.microsoft.com/office/drawing/2014/main" id="{C9E04777-C1D3-47E4-8BC9-52772F7881E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75" y="2476"/>
                  <a:ext cx="33" cy="31"/>
                </a:xfrm>
                <a:custGeom>
                  <a:avLst/>
                  <a:gdLst>
                    <a:gd name="T0" fmla="*/ 0 w 21"/>
                    <a:gd name="T1" fmla="*/ 53 h 20"/>
                    <a:gd name="T2" fmla="*/ 35 w 21"/>
                    <a:gd name="T3" fmla="*/ 115 h 20"/>
                    <a:gd name="T4" fmla="*/ 129 w 21"/>
                    <a:gd name="T5" fmla="*/ 62 h 20"/>
                    <a:gd name="T6" fmla="*/ 77 w 21"/>
                    <a:gd name="T7" fmla="*/ 0 h 20"/>
                    <a:gd name="T8" fmla="*/ 0 w 21"/>
                    <a:gd name="T9" fmla="*/ 53 h 2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21" h="20">
                      <a:moveTo>
                        <a:pt x="0" y="9"/>
                      </a:moveTo>
                      <a:cubicBezTo>
                        <a:pt x="6" y="20"/>
                        <a:pt x="6" y="20"/>
                        <a:pt x="6" y="20"/>
                      </a:cubicBezTo>
                      <a:cubicBezTo>
                        <a:pt x="6" y="20"/>
                        <a:pt x="15" y="12"/>
                        <a:pt x="21" y="11"/>
                      </a:cubicBezTo>
                      <a:cubicBezTo>
                        <a:pt x="21" y="11"/>
                        <a:pt x="17" y="3"/>
                        <a:pt x="13" y="0"/>
                      </a:cubicBezTo>
                      <a:cubicBezTo>
                        <a:pt x="13" y="0"/>
                        <a:pt x="4" y="0"/>
                        <a:pt x="0" y="9"/>
                      </a:cubicBezTo>
                      <a:close/>
                    </a:path>
                  </a:pathLst>
                </a:custGeom>
                <a:noFill/>
                <a:ln w="6350" cap="rnd">
                  <a:solidFill>
                    <a:srgbClr val="343434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233" name="Freeform 184">
                  <a:extLst>
                    <a:ext uri="{FF2B5EF4-FFF2-40B4-BE49-F238E27FC236}">
                      <a16:creationId xmlns:a16="http://schemas.microsoft.com/office/drawing/2014/main" id="{FFFED024-1EBC-486A-A924-BB55A0FBA49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26" y="2644"/>
                  <a:ext cx="33" cy="20"/>
                </a:xfrm>
                <a:custGeom>
                  <a:avLst/>
                  <a:gdLst>
                    <a:gd name="T0" fmla="*/ 0 w 21"/>
                    <a:gd name="T1" fmla="*/ 18 h 13"/>
                    <a:gd name="T2" fmla="*/ 94 w 21"/>
                    <a:gd name="T3" fmla="*/ 40 h 13"/>
                    <a:gd name="T4" fmla="*/ 96 w 21"/>
                    <a:gd name="T5" fmla="*/ 66 h 13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1" h="13">
                      <a:moveTo>
                        <a:pt x="0" y="3"/>
                      </a:moveTo>
                      <a:cubicBezTo>
                        <a:pt x="0" y="3"/>
                        <a:pt x="5" y="0"/>
                        <a:pt x="15" y="7"/>
                      </a:cubicBezTo>
                      <a:cubicBezTo>
                        <a:pt x="21" y="10"/>
                        <a:pt x="21" y="13"/>
                        <a:pt x="16" y="12"/>
                      </a:cubicBezTo>
                    </a:path>
                  </a:pathLst>
                </a:custGeom>
                <a:noFill/>
                <a:ln w="6350" cap="rnd">
                  <a:solidFill>
                    <a:srgbClr val="201B1E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234" name="Freeform 185">
                  <a:extLst>
                    <a:ext uri="{FF2B5EF4-FFF2-40B4-BE49-F238E27FC236}">
                      <a16:creationId xmlns:a16="http://schemas.microsoft.com/office/drawing/2014/main" id="{01B219F8-13F8-4516-BAAC-837E7CE083B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10" y="2538"/>
                  <a:ext cx="103" cy="77"/>
                </a:xfrm>
                <a:custGeom>
                  <a:avLst/>
                  <a:gdLst>
                    <a:gd name="T0" fmla="*/ 0 w 65"/>
                    <a:gd name="T1" fmla="*/ 20 h 49"/>
                    <a:gd name="T2" fmla="*/ 33 w 65"/>
                    <a:gd name="T3" fmla="*/ 22 h 49"/>
                    <a:gd name="T4" fmla="*/ 68 w 65"/>
                    <a:gd name="T5" fmla="*/ 104 h 49"/>
                    <a:gd name="T6" fmla="*/ 138 w 65"/>
                    <a:gd name="T7" fmla="*/ 159 h 49"/>
                    <a:gd name="T8" fmla="*/ 206 w 65"/>
                    <a:gd name="T9" fmla="*/ 182 h 49"/>
                    <a:gd name="T10" fmla="*/ 239 w 65"/>
                    <a:gd name="T11" fmla="*/ 203 h 49"/>
                    <a:gd name="T12" fmla="*/ 279 w 65"/>
                    <a:gd name="T13" fmla="*/ 204 h 49"/>
                    <a:gd name="T14" fmla="*/ 360 w 65"/>
                    <a:gd name="T15" fmla="*/ 204 h 49"/>
                    <a:gd name="T16" fmla="*/ 409 w 65"/>
                    <a:gd name="T17" fmla="*/ 237 h 49"/>
                    <a:gd name="T18" fmla="*/ 379 w 65"/>
                    <a:gd name="T19" fmla="*/ 286 h 49"/>
                    <a:gd name="T20" fmla="*/ 311 w 65"/>
                    <a:gd name="T21" fmla="*/ 280 h 49"/>
                    <a:gd name="T22" fmla="*/ 239 w 65"/>
                    <a:gd name="T23" fmla="*/ 264 h 49"/>
                    <a:gd name="T24" fmla="*/ 176 w 65"/>
                    <a:gd name="T25" fmla="*/ 233 h 49"/>
                    <a:gd name="T26" fmla="*/ 100 w 65"/>
                    <a:gd name="T27" fmla="*/ 182 h 49"/>
                    <a:gd name="T28" fmla="*/ 76 w 65"/>
                    <a:gd name="T29" fmla="*/ 170 h 49"/>
                    <a:gd name="T30" fmla="*/ 63 w 65"/>
                    <a:gd name="T31" fmla="*/ 141 h 49"/>
                    <a:gd name="T32" fmla="*/ 33 w 65"/>
                    <a:gd name="T33" fmla="*/ 86 h 49"/>
                    <a:gd name="T34" fmla="*/ 13 w 65"/>
                    <a:gd name="T35" fmla="*/ 49 h 49"/>
                    <a:gd name="T36" fmla="*/ 0 w 65"/>
                    <a:gd name="T37" fmla="*/ 20 h 49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0" t="0" r="r" b="b"/>
                  <a:pathLst>
                    <a:path w="65" h="49">
                      <a:moveTo>
                        <a:pt x="0" y="3"/>
                      </a:moveTo>
                      <a:cubicBezTo>
                        <a:pt x="2" y="2"/>
                        <a:pt x="5" y="0"/>
                        <a:pt x="5" y="4"/>
                      </a:cubicBezTo>
                      <a:cubicBezTo>
                        <a:pt x="7" y="9"/>
                        <a:pt x="8" y="13"/>
                        <a:pt x="11" y="17"/>
                      </a:cubicBezTo>
                      <a:cubicBezTo>
                        <a:pt x="13" y="22"/>
                        <a:pt x="17" y="24"/>
                        <a:pt x="22" y="26"/>
                      </a:cubicBezTo>
                      <a:cubicBezTo>
                        <a:pt x="26" y="27"/>
                        <a:pt x="30" y="28"/>
                        <a:pt x="33" y="30"/>
                      </a:cubicBezTo>
                      <a:cubicBezTo>
                        <a:pt x="35" y="31"/>
                        <a:pt x="37" y="32"/>
                        <a:pt x="38" y="33"/>
                      </a:cubicBezTo>
                      <a:cubicBezTo>
                        <a:pt x="40" y="33"/>
                        <a:pt x="42" y="34"/>
                        <a:pt x="44" y="34"/>
                      </a:cubicBezTo>
                      <a:cubicBezTo>
                        <a:pt x="48" y="34"/>
                        <a:pt x="52" y="34"/>
                        <a:pt x="57" y="34"/>
                      </a:cubicBezTo>
                      <a:cubicBezTo>
                        <a:pt x="60" y="35"/>
                        <a:pt x="65" y="36"/>
                        <a:pt x="65" y="39"/>
                      </a:cubicBezTo>
                      <a:cubicBezTo>
                        <a:pt x="65" y="41"/>
                        <a:pt x="62" y="46"/>
                        <a:pt x="60" y="47"/>
                      </a:cubicBezTo>
                      <a:cubicBezTo>
                        <a:pt x="57" y="49"/>
                        <a:pt x="52" y="47"/>
                        <a:pt x="49" y="46"/>
                      </a:cubicBezTo>
                      <a:cubicBezTo>
                        <a:pt x="45" y="45"/>
                        <a:pt x="42" y="44"/>
                        <a:pt x="38" y="43"/>
                      </a:cubicBezTo>
                      <a:cubicBezTo>
                        <a:pt x="34" y="42"/>
                        <a:pt x="31" y="41"/>
                        <a:pt x="28" y="38"/>
                      </a:cubicBezTo>
                      <a:cubicBezTo>
                        <a:pt x="24" y="35"/>
                        <a:pt x="21" y="32"/>
                        <a:pt x="16" y="30"/>
                      </a:cubicBezTo>
                      <a:cubicBezTo>
                        <a:pt x="15" y="30"/>
                        <a:pt x="13" y="29"/>
                        <a:pt x="12" y="28"/>
                      </a:cubicBezTo>
                      <a:cubicBezTo>
                        <a:pt x="11" y="27"/>
                        <a:pt x="10" y="24"/>
                        <a:pt x="10" y="23"/>
                      </a:cubicBezTo>
                      <a:cubicBezTo>
                        <a:pt x="8" y="20"/>
                        <a:pt x="7" y="17"/>
                        <a:pt x="5" y="14"/>
                      </a:cubicBezTo>
                      <a:cubicBezTo>
                        <a:pt x="3" y="12"/>
                        <a:pt x="3" y="10"/>
                        <a:pt x="2" y="8"/>
                      </a:cubicBezTo>
                      <a:cubicBezTo>
                        <a:pt x="1" y="6"/>
                        <a:pt x="1" y="5"/>
                        <a:pt x="0" y="3"/>
                      </a:cubicBezTo>
                    </a:path>
                  </a:pathLst>
                </a:custGeom>
                <a:solidFill>
                  <a:srgbClr val="FAD7C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235" name="Freeform 186">
                  <a:extLst>
                    <a:ext uri="{FF2B5EF4-FFF2-40B4-BE49-F238E27FC236}">
                      <a16:creationId xmlns:a16="http://schemas.microsoft.com/office/drawing/2014/main" id="{F90450D2-436F-4E99-AE7F-ADDF6D8E8BD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28" y="2590"/>
                  <a:ext cx="63" cy="43"/>
                </a:xfrm>
                <a:custGeom>
                  <a:avLst/>
                  <a:gdLst>
                    <a:gd name="T0" fmla="*/ 0 w 40"/>
                    <a:gd name="T1" fmla="*/ 0 h 27"/>
                    <a:gd name="T2" fmla="*/ 32 w 40"/>
                    <a:gd name="T3" fmla="*/ 73 h 27"/>
                    <a:gd name="T4" fmla="*/ 68 w 40"/>
                    <a:gd name="T5" fmla="*/ 84 h 27"/>
                    <a:gd name="T6" fmla="*/ 96 w 40"/>
                    <a:gd name="T7" fmla="*/ 108 h 27"/>
                    <a:gd name="T8" fmla="*/ 191 w 40"/>
                    <a:gd name="T9" fmla="*/ 172 h 27"/>
                    <a:gd name="T10" fmla="*/ 238 w 40"/>
                    <a:gd name="T11" fmla="*/ 129 h 27"/>
                    <a:gd name="T12" fmla="*/ 203 w 40"/>
                    <a:gd name="T13" fmla="*/ 102 h 27"/>
                    <a:gd name="T14" fmla="*/ 137 w 40"/>
                    <a:gd name="T15" fmla="*/ 97 h 27"/>
                    <a:gd name="T16" fmla="*/ 79 w 40"/>
                    <a:gd name="T17" fmla="*/ 56 h 27"/>
                    <a:gd name="T18" fmla="*/ 32 w 40"/>
                    <a:gd name="T19" fmla="*/ 21 h 27"/>
                    <a:gd name="T20" fmla="*/ 8 w 40"/>
                    <a:gd name="T21" fmla="*/ 8 h 27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40" h="27">
                      <a:moveTo>
                        <a:pt x="0" y="0"/>
                      </a:moveTo>
                      <a:cubicBezTo>
                        <a:pt x="3" y="3"/>
                        <a:pt x="3" y="8"/>
                        <a:pt x="5" y="11"/>
                      </a:cubicBezTo>
                      <a:cubicBezTo>
                        <a:pt x="7" y="12"/>
                        <a:pt x="9" y="13"/>
                        <a:pt x="11" y="13"/>
                      </a:cubicBezTo>
                      <a:cubicBezTo>
                        <a:pt x="13" y="14"/>
                        <a:pt x="15" y="15"/>
                        <a:pt x="16" y="17"/>
                      </a:cubicBezTo>
                      <a:cubicBezTo>
                        <a:pt x="20" y="20"/>
                        <a:pt x="25" y="27"/>
                        <a:pt x="31" y="27"/>
                      </a:cubicBezTo>
                      <a:cubicBezTo>
                        <a:pt x="34" y="27"/>
                        <a:pt x="40" y="23"/>
                        <a:pt x="39" y="20"/>
                      </a:cubicBezTo>
                      <a:cubicBezTo>
                        <a:pt x="39" y="17"/>
                        <a:pt x="35" y="16"/>
                        <a:pt x="33" y="16"/>
                      </a:cubicBezTo>
                      <a:cubicBezTo>
                        <a:pt x="29" y="15"/>
                        <a:pt x="25" y="16"/>
                        <a:pt x="22" y="15"/>
                      </a:cubicBezTo>
                      <a:cubicBezTo>
                        <a:pt x="18" y="13"/>
                        <a:pt x="16" y="11"/>
                        <a:pt x="13" y="9"/>
                      </a:cubicBezTo>
                      <a:cubicBezTo>
                        <a:pt x="10" y="6"/>
                        <a:pt x="8" y="5"/>
                        <a:pt x="5" y="3"/>
                      </a:cubicBezTo>
                      <a:cubicBezTo>
                        <a:pt x="4" y="2"/>
                        <a:pt x="3" y="1"/>
                        <a:pt x="1" y="1"/>
                      </a:cubicBezTo>
                    </a:path>
                  </a:pathLst>
                </a:custGeom>
                <a:solidFill>
                  <a:srgbClr val="FAD7C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236" name="Freeform 187">
                  <a:extLst>
                    <a:ext uri="{FF2B5EF4-FFF2-40B4-BE49-F238E27FC236}">
                      <a16:creationId xmlns:a16="http://schemas.microsoft.com/office/drawing/2014/main" id="{49642C6C-5A63-4124-9D3C-C5264290366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84" y="2452"/>
                  <a:ext cx="20" cy="74"/>
                </a:xfrm>
                <a:custGeom>
                  <a:avLst/>
                  <a:gdLst>
                    <a:gd name="T0" fmla="*/ 74 w 13"/>
                    <a:gd name="T1" fmla="*/ 0 h 47"/>
                    <a:gd name="T2" fmla="*/ 28 w 13"/>
                    <a:gd name="T3" fmla="*/ 137 h 47"/>
                    <a:gd name="T4" fmla="*/ 52 w 13"/>
                    <a:gd name="T5" fmla="*/ 211 h 47"/>
                    <a:gd name="T6" fmla="*/ 62 w 13"/>
                    <a:gd name="T7" fmla="*/ 290 h 47"/>
                    <a:gd name="T8" fmla="*/ 28 w 13"/>
                    <a:gd name="T9" fmla="*/ 216 h 47"/>
                    <a:gd name="T10" fmla="*/ 0 w 13"/>
                    <a:gd name="T11" fmla="*/ 107 h 47"/>
                    <a:gd name="T12" fmla="*/ 66 w 13"/>
                    <a:gd name="T13" fmla="*/ 8 h 47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3" h="47">
                      <a:moveTo>
                        <a:pt x="13" y="0"/>
                      </a:moveTo>
                      <a:cubicBezTo>
                        <a:pt x="7" y="2"/>
                        <a:pt x="5" y="17"/>
                        <a:pt x="5" y="22"/>
                      </a:cubicBezTo>
                      <a:cubicBezTo>
                        <a:pt x="6" y="26"/>
                        <a:pt x="8" y="30"/>
                        <a:pt x="9" y="34"/>
                      </a:cubicBezTo>
                      <a:cubicBezTo>
                        <a:pt x="11" y="38"/>
                        <a:pt x="10" y="43"/>
                        <a:pt x="11" y="47"/>
                      </a:cubicBezTo>
                      <a:cubicBezTo>
                        <a:pt x="8" y="45"/>
                        <a:pt x="6" y="39"/>
                        <a:pt x="5" y="35"/>
                      </a:cubicBezTo>
                      <a:cubicBezTo>
                        <a:pt x="2" y="30"/>
                        <a:pt x="0" y="24"/>
                        <a:pt x="0" y="17"/>
                      </a:cubicBezTo>
                      <a:cubicBezTo>
                        <a:pt x="1" y="11"/>
                        <a:pt x="4" y="1"/>
                        <a:pt x="12" y="1"/>
                      </a:cubicBezTo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237" name="Freeform 188">
                  <a:extLst>
                    <a:ext uri="{FF2B5EF4-FFF2-40B4-BE49-F238E27FC236}">
                      <a16:creationId xmlns:a16="http://schemas.microsoft.com/office/drawing/2014/main" id="{F40F550A-921B-4539-99BD-1EDAE0AFADB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77" y="2479"/>
                  <a:ext cx="22" cy="16"/>
                </a:xfrm>
                <a:custGeom>
                  <a:avLst/>
                  <a:gdLst>
                    <a:gd name="T0" fmla="*/ 0 w 14"/>
                    <a:gd name="T1" fmla="*/ 46 h 10"/>
                    <a:gd name="T2" fmla="*/ 31 w 14"/>
                    <a:gd name="T3" fmla="*/ 13 h 10"/>
                    <a:gd name="T4" fmla="*/ 66 w 14"/>
                    <a:gd name="T5" fmla="*/ 0 h 10"/>
                    <a:gd name="T6" fmla="*/ 35 w 14"/>
                    <a:gd name="T7" fmla="*/ 34 h 10"/>
                    <a:gd name="T8" fmla="*/ 0 w 14"/>
                    <a:gd name="T9" fmla="*/ 46 h 1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4" h="10">
                      <a:moveTo>
                        <a:pt x="0" y="7"/>
                      </a:moveTo>
                      <a:cubicBezTo>
                        <a:pt x="1" y="4"/>
                        <a:pt x="3" y="2"/>
                        <a:pt x="5" y="2"/>
                      </a:cubicBezTo>
                      <a:cubicBezTo>
                        <a:pt x="6" y="1"/>
                        <a:pt x="10" y="0"/>
                        <a:pt x="11" y="0"/>
                      </a:cubicBezTo>
                      <a:cubicBezTo>
                        <a:pt x="14" y="1"/>
                        <a:pt x="7" y="4"/>
                        <a:pt x="6" y="5"/>
                      </a:cubicBezTo>
                      <a:cubicBezTo>
                        <a:pt x="4" y="6"/>
                        <a:pt x="1" y="10"/>
                        <a:pt x="0" y="7"/>
                      </a:cubicBezTo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238" name="Freeform 189">
                  <a:extLst>
                    <a:ext uri="{FF2B5EF4-FFF2-40B4-BE49-F238E27FC236}">
                      <a16:creationId xmlns:a16="http://schemas.microsoft.com/office/drawing/2014/main" id="{EEDA190A-5B89-4BF1-9D4D-D48959ED027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29" y="2647"/>
                  <a:ext cx="10" cy="8"/>
                </a:xfrm>
                <a:custGeom>
                  <a:avLst/>
                  <a:gdLst>
                    <a:gd name="T0" fmla="*/ 0 w 6"/>
                    <a:gd name="T1" fmla="*/ 13 h 5"/>
                    <a:gd name="T2" fmla="*/ 22 w 6"/>
                    <a:gd name="T3" fmla="*/ 34 h 5"/>
                    <a:gd name="T4" fmla="*/ 0 w 6"/>
                    <a:gd name="T5" fmla="*/ 13 h 5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6" h="5">
                      <a:moveTo>
                        <a:pt x="0" y="2"/>
                      </a:moveTo>
                      <a:cubicBezTo>
                        <a:pt x="1" y="3"/>
                        <a:pt x="2" y="4"/>
                        <a:pt x="3" y="5"/>
                      </a:cubicBezTo>
                      <a:cubicBezTo>
                        <a:pt x="6" y="3"/>
                        <a:pt x="2" y="0"/>
                        <a:pt x="0" y="2"/>
                      </a:cubicBezTo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239" name="Freeform 190">
                  <a:extLst>
                    <a:ext uri="{FF2B5EF4-FFF2-40B4-BE49-F238E27FC236}">
                      <a16:creationId xmlns:a16="http://schemas.microsoft.com/office/drawing/2014/main" id="{0F185206-6447-44FC-9374-991796B78EF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75" y="2484"/>
                  <a:ext cx="16" cy="22"/>
                </a:xfrm>
                <a:custGeom>
                  <a:avLst/>
                  <a:gdLst>
                    <a:gd name="T0" fmla="*/ 67 w 10"/>
                    <a:gd name="T1" fmla="*/ 0 h 14"/>
                    <a:gd name="T2" fmla="*/ 0 w 10"/>
                    <a:gd name="T3" fmla="*/ 49 h 14"/>
                    <a:gd name="T4" fmla="*/ 67 w 10"/>
                    <a:gd name="T5" fmla="*/ 0 h 14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0" h="14">
                      <a:moveTo>
                        <a:pt x="10" y="0"/>
                      </a:moveTo>
                      <a:cubicBezTo>
                        <a:pt x="10" y="0"/>
                        <a:pt x="1" y="2"/>
                        <a:pt x="0" y="8"/>
                      </a:cubicBezTo>
                      <a:cubicBezTo>
                        <a:pt x="0" y="14"/>
                        <a:pt x="4" y="0"/>
                        <a:pt x="10" y="0"/>
                      </a:cubicBezTo>
                    </a:path>
                  </a:pathLst>
                </a:custGeom>
                <a:solidFill>
                  <a:srgbClr val="FAD7C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240" name="Freeform 191">
                  <a:extLst>
                    <a:ext uri="{FF2B5EF4-FFF2-40B4-BE49-F238E27FC236}">
                      <a16:creationId xmlns:a16="http://schemas.microsoft.com/office/drawing/2014/main" id="{F56BF18E-A500-4CA5-B5C8-79F85F646B9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98" y="2424"/>
                  <a:ext cx="31" cy="23"/>
                </a:xfrm>
                <a:custGeom>
                  <a:avLst/>
                  <a:gdLst>
                    <a:gd name="T0" fmla="*/ 115 w 20"/>
                    <a:gd name="T1" fmla="*/ 83 h 15"/>
                    <a:gd name="T2" fmla="*/ 93 w 20"/>
                    <a:gd name="T3" fmla="*/ 66 h 15"/>
                    <a:gd name="T4" fmla="*/ 60 w 20"/>
                    <a:gd name="T5" fmla="*/ 43 h 15"/>
                    <a:gd name="T6" fmla="*/ 22 w 20"/>
                    <a:gd name="T7" fmla="*/ 21 h 15"/>
                    <a:gd name="T8" fmla="*/ 0 w 20"/>
                    <a:gd name="T9" fmla="*/ 0 h 1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20" h="15">
                      <a:moveTo>
                        <a:pt x="20" y="15"/>
                      </a:moveTo>
                      <a:cubicBezTo>
                        <a:pt x="18" y="15"/>
                        <a:pt x="17" y="13"/>
                        <a:pt x="16" y="12"/>
                      </a:cubicBezTo>
                      <a:cubicBezTo>
                        <a:pt x="14" y="10"/>
                        <a:pt x="12" y="9"/>
                        <a:pt x="10" y="8"/>
                      </a:cubicBezTo>
                      <a:cubicBezTo>
                        <a:pt x="8" y="7"/>
                        <a:pt x="6" y="6"/>
                        <a:pt x="4" y="4"/>
                      </a:cubicBezTo>
                      <a:cubicBezTo>
                        <a:pt x="2" y="3"/>
                        <a:pt x="1" y="1"/>
                        <a:pt x="0" y="0"/>
                      </a:cubicBezTo>
                    </a:path>
                  </a:pathLst>
                </a:custGeom>
                <a:noFill/>
                <a:ln w="6350" cap="rnd">
                  <a:solidFill>
                    <a:srgbClr val="343434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241" name="Freeform 192">
                  <a:extLst>
                    <a:ext uri="{FF2B5EF4-FFF2-40B4-BE49-F238E27FC236}">
                      <a16:creationId xmlns:a16="http://schemas.microsoft.com/office/drawing/2014/main" id="{969182E4-7817-48ED-90DB-81A54AA1E28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21" y="2523"/>
                  <a:ext cx="89" cy="58"/>
                </a:xfrm>
                <a:custGeom>
                  <a:avLst/>
                  <a:gdLst>
                    <a:gd name="T0" fmla="*/ 0 w 56"/>
                    <a:gd name="T1" fmla="*/ 61 h 37"/>
                    <a:gd name="T2" fmla="*/ 40 w 56"/>
                    <a:gd name="T3" fmla="*/ 0 h 37"/>
                    <a:gd name="T4" fmla="*/ 56 w 56"/>
                    <a:gd name="T5" fmla="*/ 53 h 37"/>
                    <a:gd name="T6" fmla="*/ 83 w 56"/>
                    <a:gd name="T7" fmla="*/ 121 h 37"/>
                    <a:gd name="T8" fmla="*/ 132 w 56"/>
                    <a:gd name="T9" fmla="*/ 138 h 37"/>
                    <a:gd name="T10" fmla="*/ 184 w 56"/>
                    <a:gd name="T11" fmla="*/ 157 h 37"/>
                    <a:gd name="T12" fmla="*/ 250 w 56"/>
                    <a:gd name="T13" fmla="*/ 150 h 37"/>
                    <a:gd name="T14" fmla="*/ 346 w 56"/>
                    <a:gd name="T15" fmla="*/ 161 h 37"/>
                    <a:gd name="T16" fmla="*/ 346 w 56"/>
                    <a:gd name="T17" fmla="*/ 169 h 37"/>
                    <a:gd name="T18" fmla="*/ 240 w 56"/>
                    <a:gd name="T19" fmla="*/ 212 h 37"/>
                    <a:gd name="T20" fmla="*/ 205 w 56"/>
                    <a:gd name="T21" fmla="*/ 224 h 37"/>
                    <a:gd name="T22" fmla="*/ 162 w 56"/>
                    <a:gd name="T23" fmla="*/ 191 h 37"/>
                    <a:gd name="T24" fmla="*/ 56 w 56"/>
                    <a:gd name="T25" fmla="*/ 161 h 37"/>
                    <a:gd name="T26" fmla="*/ 13 w 56"/>
                    <a:gd name="T27" fmla="*/ 74 h 37"/>
                    <a:gd name="T28" fmla="*/ 0 w 56"/>
                    <a:gd name="T29" fmla="*/ 61 h 37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0" t="0" r="r" b="b"/>
                  <a:pathLst>
                    <a:path w="56" h="37">
                      <a:moveTo>
                        <a:pt x="0" y="10"/>
                      </a:moveTo>
                      <a:cubicBezTo>
                        <a:pt x="1" y="8"/>
                        <a:pt x="3" y="1"/>
                        <a:pt x="6" y="0"/>
                      </a:cubicBezTo>
                      <a:cubicBezTo>
                        <a:pt x="8" y="0"/>
                        <a:pt x="8" y="8"/>
                        <a:pt x="9" y="9"/>
                      </a:cubicBezTo>
                      <a:cubicBezTo>
                        <a:pt x="9" y="13"/>
                        <a:pt x="10" y="17"/>
                        <a:pt x="13" y="20"/>
                      </a:cubicBezTo>
                      <a:cubicBezTo>
                        <a:pt x="15" y="23"/>
                        <a:pt x="18" y="22"/>
                        <a:pt x="21" y="23"/>
                      </a:cubicBezTo>
                      <a:cubicBezTo>
                        <a:pt x="24" y="23"/>
                        <a:pt x="26" y="25"/>
                        <a:pt x="29" y="26"/>
                      </a:cubicBezTo>
                      <a:cubicBezTo>
                        <a:pt x="32" y="28"/>
                        <a:pt x="36" y="26"/>
                        <a:pt x="39" y="25"/>
                      </a:cubicBezTo>
                      <a:cubicBezTo>
                        <a:pt x="42" y="24"/>
                        <a:pt x="56" y="20"/>
                        <a:pt x="54" y="27"/>
                      </a:cubicBezTo>
                      <a:cubicBezTo>
                        <a:pt x="54" y="27"/>
                        <a:pt x="54" y="27"/>
                        <a:pt x="54" y="28"/>
                      </a:cubicBezTo>
                      <a:cubicBezTo>
                        <a:pt x="49" y="30"/>
                        <a:pt x="43" y="33"/>
                        <a:pt x="38" y="35"/>
                      </a:cubicBezTo>
                      <a:cubicBezTo>
                        <a:pt x="36" y="36"/>
                        <a:pt x="34" y="37"/>
                        <a:pt x="32" y="37"/>
                      </a:cubicBezTo>
                      <a:cubicBezTo>
                        <a:pt x="30" y="37"/>
                        <a:pt x="27" y="34"/>
                        <a:pt x="25" y="32"/>
                      </a:cubicBezTo>
                      <a:cubicBezTo>
                        <a:pt x="20" y="30"/>
                        <a:pt x="14" y="30"/>
                        <a:pt x="9" y="27"/>
                      </a:cubicBezTo>
                      <a:cubicBezTo>
                        <a:pt x="4" y="24"/>
                        <a:pt x="4" y="17"/>
                        <a:pt x="2" y="12"/>
                      </a:cubicBezTo>
                      <a:cubicBezTo>
                        <a:pt x="1" y="11"/>
                        <a:pt x="1" y="10"/>
                        <a:pt x="0" y="10"/>
                      </a:cubicBezTo>
                    </a:path>
                  </a:pathLst>
                </a:custGeom>
                <a:solidFill>
                  <a:srgbClr val="FAD7C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242" name="Freeform 193">
                  <a:extLst>
                    <a:ext uri="{FF2B5EF4-FFF2-40B4-BE49-F238E27FC236}">
                      <a16:creationId xmlns:a16="http://schemas.microsoft.com/office/drawing/2014/main" id="{B7E424FF-FE7F-428A-A836-EDBE87E2A80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86" y="2319"/>
                  <a:ext cx="210" cy="348"/>
                </a:xfrm>
                <a:custGeom>
                  <a:avLst/>
                  <a:gdLst>
                    <a:gd name="T0" fmla="*/ 354 w 133"/>
                    <a:gd name="T1" fmla="*/ 94 h 222"/>
                    <a:gd name="T2" fmla="*/ 229 w 133"/>
                    <a:gd name="T3" fmla="*/ 415 h 222"/>
                    <a:gd name="T4" fmla="*/ 117 w 133"/>
                    <a:gd name="T5" fmla="*/ 745 h 222"/>
                    <a:gd name="T6" fmla="*/ 335 w 133"/>
                    <a:gd name="T7" fmla="*/ 585 h 222"/>
                    <a:gd name="T8" fmla="*/ 417 w 133"/>
                    <a:gd name="T9" fmla="*/ 502 h 222"/>
                    <a:gd name="T10" fmla="*/ 387 w 133"/>
                    <a:gd name="T11" fmla="*/ 619 h 222"/>
                    <a:gd name="T12" fmla="*/ 387 w 133"/>
                    <a:gd name="T13" fmla="*/ 774 h 222"/>
                    <a:gd name="T14" fmla="*/ 354 w 133"/>
                    <a:gd name="T15" fmla="*/ 870 h 222"/>
                    <a:gd name="T16" fmla="*/ 246 w 133"/>
                    <a:gd name="T17" fmla="*/ 936 h 222"/>
                    <a:gd name="T18" fmla="*/ 82 w 133"/>
                    <a:gd name="T19" fmla="*/ 986 h 222"/>
                    <a:gd name="T20" fmla="*/ 224 w 133"/>
                    <a:gd name="T21" fmla="*/ 1039 h 222"/>
                    <a:gd name="T22" fmla="*/ 82 w 133"/>
                    <a:gd name="T23" fmla="*/ 1064 h 222"/>
                    <a:gd name="T24" fmla="*/ 62 w 133"/>
                    <a:gd name="T25" fmla="*/ 1160 h 222"/>
                    <a:gd name="T26" fmla="*/ 117 w 133"/>
                    <a:gd name="T27" fmla="*/ 1168 h 222"/>
                    <a:gd name="T28" fmla="*/ 95 w 133"/>
                    <a:gd name="T29" fmla="*/ 1268 h 222"/>
                    <a:gd name="T30" fmla="*/ 216 w 133"/>
                    <a:gd name="T31" fmla="*/ 1276 h 222"/>
                    <a:gd name="T32" fmla="*/ 257 w 133"/>
                    <a:gd name="T33" fmla="*/ 1276 h 222"/>
                    <a:gd name="T34" fmla="*/ 298 w 133"/>
                    <a:gd name="T35" fmla="*/ 1332 h 222"/>
                    <a:gd name="T36" fmla="*/ 409 w 133"/>
                    <a:gd name="T37" fmla="*/ 1278 h 222"/>
                    <a:gd name="T38" fmla="*/ 565 w 133"/>
                    <a:gd name="T39" fmla="*/ 1168 h 222"/>
                    <a:gd name="T40" fmla="*/ 696 w 133"/>
                    <a:gd name="T41" fmla="*/ 930 h 222"/>
                    <a:gd name="T42" fmla="*/ 791 w 133"/>
                    <a:gd name="T43" fmla="*/ 680 h 222"/>
                    <a:gd name="T44" fmla="*/ 791 w 133"/>
                    <a:gd name="T45" fmla="*/ 447 h 222"/>
                    <a:gd name="T46" fmla="*/ 827 w 133"/>
                    <a:gd name="T47" fmla="*/ 0 h 222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0" t="0" r="r" b="b"/>
                  <a:pathLst>
                    <a:path w="133" h="222">
                      <a:moveTo>
                        <a:pt x="57" y="15"/>
                      </a:moveTo>
                      <a:cubicBezTo>
                        <a:pt x="47" y="25"/>
                        <a:pt x="50" y="57"/>
                        <a:pt x="37" y="69"/>
                      </a:cubicBezTo>
                      <a:cubicBezTo>
                        <a:pt x="24" y="81"/>
                        <a:pt x="3" y="113"/>
                        <a:pt x="19" y="123"/>
                      </a:cubicBezTo>
                      <a:cubicBezTo>
                        <a:pt x="35" y="133"/>
                        <a:pt x="49" y="109"/>
                        <a:pt x="54" y="97"/>
                      </a:cubicBezTo>
                      <a:cubicBezTo>
                        <a:pt x="58" y="85"/>
                        <a:pt x="67" y="83"/>
                        <a:pt x="67" y="83"/>
                      </a:cubicBezTo>
                      <a:cubicBezTo>
                        <a:pt x="67" y="83"/>
                        <a:pt x="59" y="97"/>
                        <a:pt x="62" y="103"/>
                      </a:cubicBezTo>
                      <a:cubicBezTo>
                        <a:pt x="66" y="110"/>
                        <a:pt x="56" y="120"/>
                        <a:pt x="62" y="128"/>
                      </a:cubicBezTo>
                      <a:cubicBezTo>
                        <a:pt x="64" y="131"/>
                        <a:pt x="58" y="133"/>
                        <a:pt x="57" y="144"/>
                      </a:cubicBezTo>
                      <a:cubicBezTo>
                        <a:pt x="55" y="155"/>
                        <a:pt x="49" y="144"/>
                        <a:pt x="40" y="155"/>
                      </a:cubicBezTo>
                      <a:cubicBezTo>
                        <a:pt x="38" y="159"/>
                        <a:pt x="15" y="136"/>
                        <a:pt x="13" y="163"/>
                      </a:cubicBezTo>
                      <a:cubicBezTo>
                        <a:pt x="12" y="165"/>
                        <a:pt x="36" y="170"/>
                        <a:pt x="36" y="172"/>
                      </a:cubicBezTo>
                      <a:cubicBezTo>
                        <a:pt x="36" y="174"/>
                        <a:pt x="13" y="173"/>
                        <a:pt x="13" y="176"/>
                      </a:cubicBezTo>
                      <a:cubicBezTo>
                        <a:pt x="13" y="176"/>
                        <a:pt x="0" y="187"/>
                        <a:pt x="10" y="192"/>
                      </a:cubicBezTo>
                      <a:cubicBezTo>
                        <a:pt x="19" y="193"/>
                        <a:pt x="19" y="193"/>
                        <a:pt x="19" y="193"/>
                      </a:cubicBezTo>
                      <a:cubicBezTo>
                        <a:pt x="19" y="193"/>
                        <a:pt x="7" y="201"/>
                        <a:pt x="15" y="210"/>
                      </a:cubicBezTo>
                      <a:cubicBezTo>
                        <a:pt x="19" y="213"/>
                        <a:pt x="32" y="211"/>
                        <a:pt x="35" y="211"/>
                      </a:cubicBezTo>
                      <a:cubicBezTo>
                        <a:pt x="39" y="211"/>
                        <a:pt x="41" y="211"/>
                        <a:pt x="41" y="211"/>
                      </a:cubicBezTo>
                      <a:cubicBezTo>
                        <a:pt x="41" y="211"/>
                        <a:pt x="40" y="219"/>
                        <a:pt x="48" y="221"/>
                      </a:cubicBezTo>
                      <a:cubicBezTo>
                        <a:pt x="56" y="222"/>
                        <a:pt x="64" y="215"/>
                        <a:pt x="66" y="212"/>
                      </a:cubicBezTo>
                      <a:cubicBezTo>
                        <a:pt x="69" y="209"/>
                        <a:pt x="85" y="202"/>
                        <a:pt x="91" y="193"/>
                      </a:cubicBezTo>
                      <a:cubicBezTo>
                        <a:pt x="97" y="184"/>
                        <a:pt x="106" y="183"/>
                        <a:pt x="112" y="154"/>
                      </a:cubicBezTo>
                      <a:cubicBezTo>
                        <a:pt x="115" y="141"/>
                        <a:pt x="126" y="124"/>
                        <a:pt x="127" y="113"/>
                      </a:cubicBezTo>
                      <a:cubicBezTo>
                        <a:pt x="128" y="102"/>
                        <a:pt x="130" y="92"/>
                        <a:pt x="127" y="74"/>
                      </a:cubicBezTo>
                      <a:cubicBezTo>
                        <a:pt x="125" y="56"/>
                        <a:pt x="133" y="0"/>
                        <a:pt x="133" y="0"/>
                      </a:cubicBezTo>
                    </a:path>
                  </a:pathLst>
                </a:custGeom>
                <a:solidFill>
                  <a:srgbClr val="FEF3E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243" name="Freeform 194">
                  <a:extLst>
                    <a:ext uri="{FF2B5EF4-FFF2-40B4-BE49-F238E27FC236}">
                      <a16:creationId xmlns:a16="http://schemas.microsoft.com/office/drawing/2014/main" id="{C82EF1F9-D1AE-4302-8AF8-77B2AE15742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878" y="2451"/>
                  <a:ext cx="55" cy="94"/>
                </a:xfrm>
                <a:custGeom>
                  <a:avLst/>
                  <a:gdLst>
                    <a:gd name="T0" fmla="*/ 49 w 35"/>
                    <a:gd name="T1" fmla="*/ 8 h 60"/>
                    <a:gd name="T2" fmla="*/ 141 w 35"/>
                    <a:gd name="T3" fmla="*/ 49 h 60"/>
                    <a:gd name="T4" fmla="*/ 148 w 35"/>
                    <a:gd name="T5" fmla="*/ 199 h 60"/>
                    <a:gd name="T6" fmla="*/ 129 w 35"/>
                    <a:gd name="T7" fmla="*/ 342 h 60"/>
                    <a:gd name="T8" fmla="*/ 74 w 35"/>
                    <a:gd name="T9" fmla="*/ 299 h 60"/>
                    <a:gd name="T10" fmla="*/ 22 w 35"/>
                    <a:gd name="T11" fmla="*/ 199 h 60"/>
                    <a:gd name="T12" fmla="*/ 22 w 35"/>
                    <a:gd name="T13" fmla="*/ 74 h 60"/>
                    <a:gd name="T14" fmla="*/ 49 w 35"/>
                    <a:gd name="T15" fmla="*/ 8 h 6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35" h="60">
                      <a:moveTo>
                        <a:pt x="8" y="1"/>
                      </a:moveTo>
                      <a:cubicBezTo>
                        <a:pt x="8" y="1"/>
                        <a:pt x="2" y="0"/>
                        <a:pt x="23" y="8"/>
                      </a:cubicBezTo>
                      <a:cubicBezTo>
                        <a:pt x="35" y="13"/>
                        <a:pt x="26" y="31"/>
                        <a:pt x="24" y="33"/>
                      </a:cubicBezTo>
                      <a:cubicBezTo>
                        <a:pt x="23" y="35"/>
                        <a:pt x="21" y="57"/>
                        <a:pt x="21" y="57"/>
                      </a:cubicBezTo>
                      <a:cubicBezTo>
                        <a:pt x="21" y="57"/>
                        <a:pt x="17" y="60"/>
                        <a:pt x="12" y="50"/>
                      </a:cubicBezTo>
                      <a:cubicBezTo>
                        <a:pt x="7" y="39"/>
                        <a:pt x="0" y="49"/>
                        <a:pt x="4" y="33"/>
                      </a:cubicBezTo>
                      <a:cubicBezTo>
                        <a:pt x="7" y="17"/>
                        <a:pt x="4" y="17"/>
                        <a:pt x="4" y="12"/>
                      </a:cubicBezTo>
                      <a:lnTo>
                        <a:pt x="8" y="1"/>
                      </a:lnTo>
                      <a:close/>
                    </a:path>
                  </a:pathLst>
                </a:custGeom>
                <a:solidFill>
                  <a:srgbClr val="FAD7C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244" name="Freeform 195">
                  <a:extLst>
                    <a:ext uri="{FF2B5EF4-FFF2-40B4-BE49-F238E27FC236}">
                      <a16:creationId xmlns:a16="http://schemas.microsoft.com/office/drawing/2014/main" id="{E1D142ED-0B83-4634-ACB1-CD40B1EB7F5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40" y="1096"/>
                  <a:ext cx="957" cy="2923"/>
                </a:xfrm>
                <a:custGeom>
                  <a:avLst/>
                  <a:gdLst>
                    <a:gd name="T0" fmla="*/ 2248 w 608"/>
                    <a:gd name="T1" fmla="*/ 462 h 1862"/>
                    <a:gd name="T2" fmla="*/ 3350 w 608"/>
                    <a:gd name="T3" fmla="*/ 1202 h 1862"/>
                    <a:gd name="T4" fmla="*/ 3518 w 608"/>
                    <a:gd name="T5" fmla="*/ 2708 h 1862"/>
                    <a:gd name="T6" fmla="*/ 3656 w 608"/>
                    <a:gd name="T7" fmla="*/ 4143 h 1862"/>
                    <a:gd name="T8" fmla="*/ 3712 w 608"/>
                    <a:gd name="T9" fmla="*/ 4650 h 1862"/>
                    <a:gd name="T10" fmla="*/ 3696 w 608"/>
                    <a:gd name="T11" fmla="*/ 5180 h 1862"/>
                    <a:gd name="T12" fmla="*/ 3603 w 608"/>
                    <a:gd name="T13" fmla="*/ 5670 h 1862"/>
                    <a:gd name="T14" fmla="*/ 3323 w 608"/>
                    <a:gd name="T15" fmla="*/ 6020 h 1862"/>
                    <a:gd name="T16" fmla="*/ 3167 w 608"/>
                    <a:gd name="T17" fmla="*/ 6011 h 1862"/>
                    <a:gd name="T18" fmla="*/ 3008 w 608"/>
                    <a:gd name="T19" fmla="*/ 6008 h 1862"/>
                    <a:gd name="T20" fmla="*/ 2975 w 608"/>
                    <a:gd name="T21" fmla="*/ 5904 h 1862"/>
                    <a:gd name="T22" fmla="*/ 3132 w 608"/>
                    <a:gd name="T23" fmla="*/ 5777 h 1862"/>
                    <a:gd name="T24" fmla="*/ 3164 w 608"/>
                    <a:gd name="T25" fmla="*/ 5678 h 1862"/>
                    <a:gd name="T26" fmla="*/ 3290 w 608"/>
                    <a:gd name="T27" fmla="*/ 5508 h 1862"/>
                    <a:gd name="T28" fmla="*/ 3323 w 608"/>
                    <a:gd name="T29" fmla="*/ 5234 h 1862"/>
                    <a:gd name="T30" fmla="*/ 3016 w 608"/>
                    <a:gd name="T31" fmla="*/ 5479 h 1862"/>
                    <a:gd name="T32" fmla="*/ 3260 w 608"/>
                    <a:gd name="T33" fmla="*/ 4821 h 1862"/>
                    <a:gd name="T34" fmla="*/ 3249 w 608"/>
                    <a:gd name="T35" fmla="*/ 4562 h 1862"/>
                    <a:gd name="T36" fmla="*/ 2934 w 608"/>
                    <a:gd name="T37" fmla="*/ 3144 h 1862"/>
                    <a:gd name="T38" fmla="*/ 2847 w 608"/>
                    <a:gd name="T39" fmla="*/ 2443 h 1862"/>
                    <a:gd name="T40" fmla="*/ 2835 w 608"/>
                    <a:gd name="T41" fmla="*/ 2314 h 1862"/>
                    <a:gd name="T42" fmla="*/ 2866 w 608"/>
                    <a:gd name="T43" fmla="*/ 3218 h 1862"/>
                    <a:gd name="T44" fmla="*/ 2879 w 608"/>
                    <a:gd name="T45" fmla="*/ 5009 h 1862"/>
                    <a:gd name="T46" fmla="*/ 2621 w 608"/>
                    <a:gd name="T47" fmla="*/ 7659 h 1862"/>
                    <a:gd name="T48" fmla="*/ 2567 w 608"/>
                    <a:gd name="T49" fmla="*/ 8956 h 1862"/>
                    <a:gd name="T50" fmla="*/ 2267 w 608"/>
                    <a:gd name="T51" fmla="*/ 10355 h 1862"/>
                    <a:gd name="T52" fmla="*/ 2418 w 608"/>
                    <a:gd name="T53" fmla="*/ 10816 h 1862"/>
                    <a:gd name="T54" fmla="*/ 2608 w 608"/>
                    <a:gd name="T55" fmla="*/ 11011 h 1862"/>
                    <a:gd name="T56" fmla="*/ 2621 w 608"/>
                    <a:gd name="T57" fmla="*/ 11128 h 1862"/>
                    <a:gd name="T58" fmla="*/ 2616 w 608"/>
                    <a:gd name="T59" fmla="*/ 11168 h 1862"/>
                    <a:gd name="T60" fmla="*/ 2522 w 608"/>
                    <a:gd name="T61" fmla="*/ 11191 h 1862"/>
                    <a:gd name="T62" fmla="*/ 2356 w 608"/>
                    <a:gd name="T63" fmla="*/ 11245 h 1862"/>
                    <a:gd name="T64" fmla="*/ 1990 w 608"/>
                    <a:gd name="T65" fmla="*/ 11284 h 1862"/>
                    <a:gd name="T66" fmla="*/ 1816 w 608"/>
                    <a:gd name="T67" fmla="*/ 11088 h 1862"/>
                    <a:gd name="T68" fmla="*/ 1753 w 608"/>
                    <a:gd name="T69" fmla="*/ 10807 h 1862"/>
                    <a:gd name="T70" fmla="*/ 1860 w 608"/>
                    <a:gd name="T71" fmla="*/ 10158 h 1862"/>
                    <a:gd name="T72" fmla="*/ 1761 w 608"/>
                    <a:gd name="T73" fmla="*/ 8731 h 1862"/>
                    <a:gd name="T74" fmla="*/ 1868 w 608"/>
                    <a:gd name="T75" fmla="*/ 7651 h 1862"/>
                    <a:gd name="T76" fmla="*/ 1670 w 608"/>
                    <a:gd name="T77" fmla="*/ 5703 h 1862"/>
                    <a:gd name="T78" fmla="*/ 1528 w 608"/>
                    <a:gd name="T79" fmla="*/ 6491 h 1862"/>
                    <a:gd name="T80" fmla="*/ 1424 w 608"/>
                    <a:gd name="T81" fmla="*/ 7841 h 1862"/>
                    <a:gd name="T82" fmla="*/ 1467 w 608"/>
                    <a:gd name="T83" fmla="*/ 9472 h 1862"/>
                    <a:gd name="T84" fmla="*/ 1497 w 608"/>
                    <a:gd name="T85" fmla="*/ 10441 h 1862"/>
                    <a:gd name="T86" fmla="*/ 1486 w 608"/>
                    <a:gd name="T87" fmla="*/ 10945 h 1862"/>
                    <a:gd name="T88" fmla="*/ 1432 w 608"/>
                    <a:gd name="T89" fmla="*/ 11202 h 1862"/>
                    <a:gd name="T90" fmla="*/ 1113 w 608"/>
                    <a:gd name="T91" fmla="*/ 11235 h 1862"/>
                    <a:gd name="T92" fmla="*/ 782 w 608"/>
                    <a:gd name="T93" fmla="*/ 11230 h 1862"/>
                    <a:gd name="T94" fmla="*/ 768 w 608"/>
                    <a:gd name="T95" fmla="*/ 11201 h 1862"/>
                    <a:gd name="T96" fmla="*/ 674 w 608"/>
                    <a:gd name="T97" fmla="*/ 11128 h 1862"/>
                    <a:gd name="T98" fmla="*/ 655 w 608"/>
                    <a:gd name="T99" fmla="*/ 11127 h 1862"/>
                    <a:gd name="T100" fmla="*/ 768 w 608"/>
                    <a:gd name="T101" fmla="*/ 10921 h 1862"/>
                    <a:gd name="T102" fmla="*/ 1045 w 608"/>
                    <a:gd name="T103" fmla="*/ 10538 h 1862"/>
                    <a:gd name="T104" fmla="*/ 959 w 608"/>
                    <a:gd name="T105" fmla="*/ 9887 h 1862"/>
                    <a:gd name="T106" fmla="*/ 748 w 608"/>
                    <a:gd name="T107" fmla="*/ 8023 h 1862"/>
                    <a:gd name="T108" fmla="*/ 626 w 608"/>
                    <a:gd name="T109" fmla="*/ 7249 h 1862"/>
                    <a:gd name="T110" fmla="*/ 461 w 608"/>
                    <a:gd name="T111" fmla="*/ 4645 h 1862"/>
                    <a:gd name="T112" fmla="*/ 436 w 608"/>
                    <a:gd name="T113" fmla="*/ 2655 h 1862"/>
                    <a:gd name="T114" fmla="*/ 461 w 608"/>
                    <a:gd name="T115" fmla="*/ 2309 h 1862"/>
                    <a:gd name="T116" fmla="*/ 436 w 608"/>
                    <a:gd name="T117" fmla="*/ 2568 h 1862"/>
                    <a:gd name="T118" fmla="*/ 277 w 608"/>
                    <a:gd name="T119" fmla="*/ 3698 h 1862"/>
                    <a:gd name="T120" fmla="*/ 8 w 608"/>
                    <a:gd name="T121" fmla="*/ 4719 h 1862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0" t="0" r="r" b="b"/>
                  <a:pathLst>
                    <a:path w="608" h="1862">
                      <a:moveTo>
                        <a:pt x="333" y="0"/>
                      </a:moveTo>
                      <a:cubicBezTo>
                        <a:pt x="333" y="13"/>
                        <a:pt x="317" y="54"/>
                        <a:pt x="366" y="76"/>
                      </a:cubicBezTo>
                      <a:cubicBezTo>
                        <a:pt x="380" y="83"/>
                        <a:pt x="423" y="104"/>
                        <a:pt x="439" y="108"/>
                      </a:cubicBezTo>
                      <a:cubicBezTo>
                        <a:pt x="462" y="114"/>
                        <a:pt x="532" y="135"/>
                        <a:pt x="546" y="198"/>
                      </a:cubicBezTo>
                      <a:cubicBezTo>
                        <a:pt x="553" y="228"/>
                        <a:pt x="561" y="265"/>
                        <a:pt x="556" y="300"/>
                      </a:cubicBezTo>
                      <a:cubicBezTo>
                        <a:pt x="554" y="324"/>
                        <a:pt x="572" y="368"/>
                        <a:pt x="573" y="446"/>
                      </a:cubicBezTo>
                      <a:cubicBezTo>
                        <a:pt x="573" y="474"/>
                        <a:pt x="576" y="494"/>
                        <a:pt x="579" y="506"/>
                      </a:cubicBezTo>
                      <a:cubicBezTo>
                        <a:pt x="595" y="546"/>
                        <a:pt x="595" y="655"/>
                        <a:pt x="596" y="682"/>
                      </a:cubicBezTo>
                      <a:cubicBezTo>
                        <a:pt x="597" y="698"/>
                        <a:pt x="597" y="722"/>
                        <a:pt x="600" y="734"/>
                      </a:cubicBezTo>
                      <a:cubicBezTo>
                        <a:pt x="603" y="746"/>
                        <a:pt x="602" y="756"/>
                        <a:pt x="605" y="766"/>
                      </a:cubicBezTo>
                      <a:cubicBezTo>
                        <a:pt x="605" y="766"/>
                        <a:pt x="608" y="774"/>
                        <a:pt x="608" y="779"/>
                      </a:cubicBezTo>
                      <a:cubicBezTo>
                        <a:pt x="607" y="784"/>
                        <a:pt x="599" y="836"/>
                        <a:pt x="602" y="853"/>
                      </a:cubicBezTo>
                      <a:cubicBezTo>
                        <a:pt x="605" y="871"/>
                        <a:pt x="603" y="881"/>
                        <a:pt x="602" y="892"/>
                      </a:cubicBezTo>
                      <a:cubicBezTo>
                        <a:pt x="601" y="903"/>
                        <a:pt x="590" y="920"/>
                        <a:pt x="587" y="934"/>
                      </a:cubicBezTo>
                      <a:cubicBezTo>
                        <a:pt x="580" y="962"/>
                        <a:pt x="572" y="963"/>
                        <a:pt x="565" y="972"/>
                      </a:cubicBezTo>
                      <a:cubicBezTo>
                        <a:pt x="559" y="981"/>
                        <a:pt x="544" y="988"/>
                        <a:pt x="541" y="991"/>
                      </a:cubicBezTo>
                      <a:cubicBezTo>
                        <a:pt x="538" y="994"/>
                        <a:pt x="531" y="1001"/>
                        <a:pt x="523" y="1000"/>
                      </a:cubicBezTo>
                      <a:cubicBezTo>
                        <a:pt x="515" y="999"/>
                        <a:pt x="516" y="990"/>
                        <a:pt x="516" y="990"/>
                      </a:cubicBezTo>
                      <a:cubicBezTo>
                        <a:pt x="516" y="990"/>
                        <a:pt x="513" y="990"/>
                        <a:pt x="510" y="990"/>
                      </a:cubicBezTo>
                      <a:cubicBezTo>
                        <a:pt x="506" y="990"/>
                        <a:pt x="493" y="992"/>
                        <a:pt x="490" y="989"/>
                      </a:cubicBezTo>
                      <a:cubicBezTo>
                        <a:pt x="482" y="981"/>
                        <a:pt x="493" y="973"/>
                        <a:pt x="493" y="973"/>
                      </a:cubicBezTo>
                      <a:cubicBezTo>
                        <a:pt x="485" y="972"/>
                        <a:pt x="485" y="972"/>
                        <a:pt x="485" y="972"/>
                      </a:cubicBezTo>
                      <a:cubicBezTo>
                        <a:pt x="475" y="966"/>
                        <a:pt x="487" y="955"/>
                        <a:pt x="487" y="955"/>
                      </a:cubicBezTo>
                      <a:cubicBezTo>
                        <a:pt x="487" y="952"/>
                        <a:pt x="510" y="953"/>
                        <a:pt x="510" y="951"/>
                      </a:cubicBezTo>
                      <a:cubicBezTo>
                        <a:pt x="510" y="949"/>
                        <a:pt x="486" y="943"/>
                        <a:pt x="487" y="941"/>
                      </a:cubicBezTo>
                      <a:cubicBezTo>
                        <a:pt x="488" y="915"/>
                        <a:pt x="512" y="938"/>
                        <a:pt x="515" y="935"/>
                      </a:cubicBezTo>
                      <a:cubicBezTo>
                        <a:pt x="523" y="924"/>
                        <a:pt x="529" y="934"/>
                        <a:pt x="531" y="923"/>
                      </a:cubicBezTo>
                      <a:cubicBezTo>
                        <a:pt x="533" y="912"/>
                        <a:pt x="538" y="910"/>
                        <a:pt x="536" y="907"/>
                      </a:cubicBezTo>
                      <a:cubicBezTo>
                        <a:pt x="531" y="899"/>
                        <a:pt x="540" y="889"/>
                        <a:pt x="537" y="882"/>
                      </a:cubicBezTo>
                      <a:cubicBezTo>
                        <a:pt x="533" y="876"/>
                        <a:pt x="541" y="862"/>
                        <a:pt x="541" y="862"/>
                      </a:cubicBezTo>
                      <a:cubicBezTo>
                        <a:pt x="541" y="862"/>
                        <a:pt x="530" y="868"/>
                        <a:pt x="525" y="880"/>
                      </a:cubicBezTo>
                      <a:cubicBezTo>
                        <a:pt x="521" y="892"/>
                        <a:pt x="507" y="912"/>
                        <a:pt x="491" y="902"/>
                      </a:cubicBezTo>
                      <a:cubicBezTo>
                        <a:pt x="476" y="892"/>
                        <a:pt x="497" y="862"/>
                        <a:pt x="510" y="850"/>
                      </a:cubicBezTo>
                      <a:cubicBezTo>
                        <a:pt x="523" y="838"/>
                        <a:pt x="520" y="802"/>
                        <a:pt x="531" y="794"/>
                      </a:cubicBezTo>
                      <a:cubicBezTo>
                        <a:pt x="536" y="791"/>
                        <a:pt x="536" y="777"/>
                        <a:pt x="536" y="777"/>
                      </a:cubicBezTo>
                      <a:cubicBezTo>
                        <a:pt x="534" y="775"/>
                        <a:pt x="531" y="762"/>
                        <a:pt x="529" y="751"/>
                      </a:cubicBezTo>
                      <a:cubicBezTo>
                        <a:pt x="527" y="739"/>
                        <a:pt x="498" y="632"/>
                        <a:pt x="494" y="609"/>
                      </a:cubicBezTo>
                      <a:cubicBezTo>
                        <a:pt x="485" y="565"/>
                        <a:pt x="473" y="548"/>
                        <a:pt x="478" y="518"/>
                      </a:cubicBezTo>
                      <a:cubicBezTo>
                        <a:pt x="477" y="495"/>
                        <a:pt x="468" y="434"/>
                        <a:pt x="466" y="423"/>
                      </a:cubicBezTo>
                      <a:cubicBezTo>
                        <a:pt x="465" y="421"/>
                        <a:pt x="465" y="409"/>
                        <a:pt x="464" y="402"/>
                      </a:cubicBezTo>
                      <a:cubicBezTo>
                        <a:pt x="463" y="398"/>
                        <a:pt x="463" y="390"/>
                        <a:pt x="462" y="380"/>
                      </a:cubicBezTo>
                      <a:cubicBezTo>
                        <a:pt x="462" y="381"/>
                        <a:pt x="462" y="381"/>
                        <a:pt x="462" y="381"/>
                      </a:cubicBezTo>
                      <a:cubicBezTo>
                        <a:pt x="462" y="392"/>
                        <a:pt x="467" y="413"/>
                        <a:pt x="466" y="441"/>
                      </a:cubicBezTo>
                      <a:cubicBezTo>
                        <a:pt x="467" y="464"/>
                        <a:pt x="467" y="475"/>
                        <a:pt x="467" y="530"/>
                      </a:cubicBezTo>
                      <a:cubicBezTo>
                        <a:pt x="474" y="600"/>
                        <a:pt x="461" y="739"/>
                        <a:pt x="462" y="765"/>
                      </a:cubicBezTo>
                      <a:cubicBezTo>
                        <a:pt x="464" y="778"/>
                        <a:pt x="469" y="825"/>
                        <a:pt x="469" y="825"/>
                      </a:cubicBezTo>
                      <a:cubicBezTo>
                        <a:pt x="471" y="862"/>
                        <a:pt x="468" y="1000"/>
                        <a:pt x="434" y="1194"/>
                      </a:cubicBezTo>
                      <a:cubicBezTo>
                        <a:pt x="432" y="1205"/>
                        <a:pt x="431" y="1241"/>
                        <a:pt x="427" y="1261"/>
                      </a:cubicBezTo>
                      <a:cubicBezTo>
                        <a:pt x="426" y="1266"/>
                        <a:pt x="415" y="1290"/>
                        <a:pt x="415" y="1321"/>
                      </a:cubicBezTo>
                      <a:cubicBezTo>
                        <a:pt x="413" y="1372"/>
                        <a:pt x="419" y="1439"/>
                        <a:pt x="418" y="1475"/>
                      </a:cubicBezTo>
                      <a:cubicBezTo>
                        <a:pt x="415" y="1535"/>
                        <a:pt x="390" y="1590"/>
                        <a:pt x="381" y="1628"/>
                      </a:cubicBezTo>
                      <a:cubicBezTo>
                        <a:pt x="371" y="1667"/>
                        <a:pt x="367" y="1697"/>
                        <a:pt x="369" y="1705"/>
                      </a:cubicBezTo>
                      <a:cubicBezTo>
                        <a:pt x="371" y="1711"/>
                        <a:pt x="372" y="1724"/>
                        <a:pt x="367" y="1735"/>
                      </a:cubicBezTo>
                      <a:cubicBezTo>
                        <a:pt x="366" y="1736"/>
                        <a:pt x="384" y="1774"/>
                        <a:pt x="394" y="1781"/>
                      </a:cubicBezTo>
                      <a:cubicBezTo>
                        <a:pt x="402" y="1788"/>
                        <a:pt x="405" y="1794"/>
                        <a:pt x="412" y="1798"/>
                      </a:cubicBezTo>
                      <a:cubicBezTo>
                        <a:pt x="419" y="1801"/>
                        <a:pt x="422" y="1805"/>
                        <a:pt x="425" y="1813"/>
                      </a:cubicBezTo>
                      <a:cubicBezTo>
                        <a:pt x="427" y="1819"/>
                        <a:pt x="434" y="1827"/>
                        <a:pt x="429" y="1832"/>
                      </a:cubicBezTo>
                      <a:cubicBezTo>
                        <a:pt x="429" y="1832"/>
                        <a:pt x="428" y="1833"/>
                        <a:pt x="427" y="1833"/>
                      </a:cubicBezTo>
                      <a:cubicBezTo>
                        <a:pt x="427" y="1833"/>
                        <a:pt x="427" y="1833"/>
                        <a:pt x="427" y="1833"/>
                      </a:cubicBezTo>
                      <a:cubicBezTo>
                        <a:pt x="427" y="1835"/>
                        <a:pt x="427" y="1837"/>
                        <a:pt x="426" y="1839"/>
                      </a:cubicBezTo>
                      <a:cubicBezTo>
                        <a:pt x="425" y="1843"/>
                        <a:pt x="418" y="1845"/>
                        <a:pt x="411" y="1844"/>
                      </a:cubicBezTo>
                      <a:cubicBezTo>
                        <a:pt x="411" y="1843"/>
                        <a:pt x="411" y="1843"/>
                        <a:pt x="411" y="1843"/>
                      </a:cubicBezTo>
                      <a:cubicBezTo>
                        <a:pt x="410" y="1845"/>
                        <a:pt x="410" y="1847"/>
                        <a:pt x="409" y="1849"/>
                      </a:cubicBezTo>
                      <a:cubicBezTo>
                        <a:pt x="404" y="1855"/>
                        <a:pt x="390" y="1858"/>
                        <a:pt x="384" y="1852"/>
                      </a:cubicBezTo>
                      <a:cubicBezTo>
                        <a:pt x="376" y="1857"/>
                        <a:pt x="361" y="1857"/>
                        <a:pt x="356" y="1850"/>
                      </a:cubicBezTo>
                      <a:cubicBezTo>
                        <a:pt x="352" y="1862"/>
                        <a:pt x="335" y="1860"/>
                        <a:pt x="324" y="1858"/>
                      </a:cubicBezTo>
                      <a:cubicBezTo>
                        <a:pt x="314" y="1856"/>
                        <a:pt x="310" y="1850"/>
                        <a:pt x="304" y="1845"/>
                      </a:cubicBezTo>
                      <a:cubicBezTo>
                        <a:pt x="298" y="1841"/>
                        <a:pt x="294" y="1837"/>
                        <a:pt x="296" y="1826"/>
                      </a:cubicBezTo>
                      <a:cubicBezTo>
                        <a:pt x="297" y="1815"/>
                        <a:pt x="296" y="1815"/>
                        <a:pt x="295" y="1802"/>
                      </a:cubicBezTo>
                      <a:cubicBezTo>
                        <a:pt x="294" y="1794"/>
                        <a:pt x="287" y="1792"/>
                        <a:pt x="286" y="1779"/>
                      </a:cubicBezTo>
                      <a:cubicBezTo>
                        <a:pt x="285" y="1769"/>
                        <a:pt x="293" y="1725"/>
                        <a:pt x="292" y="1719"/>
                      </a:cubicBezTo>
                      <a:cubicBezTo>
                        <a:pt x="291" y="1706"/>
                        <a:pt x="300" y="1695"/>
                        <a:pt x="303" y="1673"/>
                      </a:cubicBezTo>
                      <a:cubicBezTo>
                        <a:pt x="306" y="1650"/>
                        <a:pt x="298" y="1574"/>
                        <a:pt x="298" y="1560"/>
                      </a:cubicBezTo>
                      <a:cubicBezTo>
                        <a:pt x="298" y="1534"/>
                        <a:pt x="283" y="1491"/>
                        <a:pt x="287" y="1438"/>
                      </a:cubicBezTo>
                      <a:cubicBezTo>
                        <a:pt x="289" y="1407"/>
                        <a:pt x="305" y="1313"/>
                        <a:pt x="305" y="1291"/>
                      </a:cubicBezTo>
                      <a:cubicBezTo>
                        <a:pt x="305" y="1287"/>
                        <a:pt x="306" y="1264"/>
                        <a:pt x="304" y="1260"/>
                      </a:cubicBezTo>
                      <a:cubicBezTo>
                        <a:pt x="300" y="1246"/>
                        <a:pt x="290" y="1069"/>
                        <a:pt x="290" y="1067"/>
                      </a:cubicBezTo>
                      <a:cubicBezTo>
                        <a:pt x="288" y="1046"/>
                        <a:pt x="272" y="939"/>
                        <a:pt x="272" y="939"/>
                      </a:cubicBezTo>
                      <a:cubicBezTo>
                        <a:pt x="265" y="939"/>
                        <a:pt x="265" y="939"/>
                        <a:pt x="265" y="939"/>
                      </a:cubicBezTo>
                      <a:cubicBezTo>
                        <a:pt x="265" y="939"/>
                        <a:pt x="251" y="1048"/>
                        <a:pt x="249" y="1069"/>
                      </a:cubicBezTo>
                      <a:cubicBezTo>
                        <a:pt x="249" y="1071"/>
                        <a:pt x="237" y="1246"/>
                        <a:pt x="232" y="1260"/>
                      </a:cubicBezTo>
                      <a:cubicBezTo>
                        <a:pt x="231" y="1264"/>
                        <a:pt x="232" y="1287"/>
                        <a:pt x="232" y="1291"/>
                      </a:cubicBezTo>
                      <a:cubicBezTo>
                        <a:pt x="232" y="1313"/>
                        <a:pt x="247" y="1407"/>
                        <a:pt x="249" y="1438"/>
                      </a:cubicBezTo>
                      <a:cubicBezTo>
                        <a:pt x="253" y="1491"/>
                        <a:pt x="239" y="1534"/>
                        <a:pt x="239" y="1560"/>
                      </a:cubicBezTo>
                      <a:cubicBezTo>
                        <a:pt x="239" y="1574"/>
                        <a:pt x="230" y="1650"/>
                        <a:pt x="234" y="1673"/>
                      </a:cubicBezTo>
                      <a:cubicBezTo>
                        <a:pt x="237" y="1695"/>
                        <a:pt x="246" y="1706"/>
                        <a:pt x="244" y="1719"/>
                      </a:cubicBezTo>
                      <a:cubicBezTo>
                        <a:pt x="243" y="1725"/>
                        <a:pt x="251" y="1769"/>
                        <a:pt x="251" y="1779"/>
                      </a:cubicBezTo>
                      <a:cubicBezTo>
                        <a:pt x="250" y="1792"/>
                        <a:pt x="243" y="1794"/>
                        <a:pt x="242" y="1802"/>
                      </a:cubicBezTo>
                      <a:cubicBezTo>
                        <a:pt x="241" y="1815"/>
                        <a:pt x="239" y="1815"/>
                        <a:pt x="241" y="1826"/>
                      </a:cubicBezTo>
                      <a:cubicBezTo>
                        <a:pt x="243" y="1837"/>
                        <a:pt x="238" y="1841"/>
                        <a:pt x="233" y="1845"/>
                      </a:cubicBezTo>
                      <a:cubicBezTo>
                        <a:pt x="227" y="1850"/>
                        <a:pt x="222" y="1856"/>
                        <a:pt x="212" y="1858"/>
                      </a:cubicBezTo>
                      <a:cubicBezTo>
                        <a:pt x="202" y="1860"/>
                        <a:pt x="185" y="1862"/>
                        <a:pt x="181" y="1850"/>
                      </a:cubicBezTo>
                      <a:cubicBezTo>
                        <a:pt x="175" y="1857"/>
                        <a:pt x="160" y="1857"/>
                        <a:pt x="152" y="1852"/>
                      </a:cubicBezTo>
                      <a:cubicBezTo>
                        <a:pt x="147" y="1858"/>
                        <a:pt x="132" y="1855"/>
                        <a:pt x="128" y="1849"/>
                      </a:cubicBezTo>
                      <a:cubicBezTo>
                        <a:pt x="126" y="1847"/>
                        <a:pt x="126" y="1845"/>
                        <a:pt x="126" y="1843"/>
                      </a:cubicBezTo>
                      <a:cubicBezTo>
                        <a:pt x="125" y="1844"/>
                        <a:pt x="125" y="1844"/>
                        <a:pt x="125" y="1844"/>
                      </a:cubicBezTo>
                      <a:cubicBezTo>
                        <a:pt x="119" y="1845"/>
                        <a:pt x="113" y="1844"/>
                        <a:pt x="111" y="1839"/>
                      </a:cubicBezTo>
                      <a:cubicBezTo>
                        <a:pt x="110" y="1837"/>
                        <a:pt x="110" y="1835"/>
                        <a:pt x="110" y="1833"/>
                      </a:cubicBezTo>
                      <a:cubicBezTo>
                        <a:pt x="110" y="1833"/>
                        <a:pt x="110" y="1833"/>
                        <a:pt x="110" y="1833"/>
                      </a:cubicBezTo>
                      <a:cubicBezTo>
                        <a:pt x="109" y="1833"/>
                        <a:pt x="108" y="1832"/>
                        <a:pt x="107" y="1832"/>
                      </a:cubicBezTo>
                      <a:cubicBezTo>
                        <a:pt x="102" y="1827"/>
                        <a:pt x="109" y="1819"/>
                        <a:pt x="111" y="1813"/>
                      </a:cubicBezTo>
                      <a:cubicBezTo>
                        <a:pt x="114" y="1805"/>
                        <a:pt x="118" y="1801"/>
                        <a:pt x="125" y="1798"/>
                      </a:cubicBezTo>
                      <a:cubicBezTo>
                        <a:pt x="132" y="1794"/>
                        <a:pt x="134" y="1788"/>
                        <a:pt x="143" y="1781"/>
                      </a:cubicBezTo>
                      <a:cubicBezTo>
                        <a:pt x="153" y="1774"/>
                        <a:pt x="170" y="1736"/>
                        <a:pt x="170" y="1735"/>
                      </a:cubicBezTo>
                      <a:cubicBezTo>
                        <a:pt x="164" y="1724"/>
                        <a:pt x="166" y="1711"/>
                        <a:pt x="168" y="1705"/>
                      </a:cubicBezTo>
                      <a:cubicBezTo>
                        <a:pt x="169" y="1697"/>
                        <a:pt x="166" y="1667"/>
                        <a:pt x="156" y="1628"/>
                      </a:cubicBezTo>
                      <a:cubicBezTo>
                        <a:pt x="146" y="1590"/>
                        <a:pt x="122" y="1535"/>
                        <a:pt x="119" y="1475"/>
                      </a:cubicBezTo>
                      <a:cubicBezTo>
                        <a:pt x="117" y="1439"/>
                        <a:pt x="123" y="1372"/>
                        <a:pt x="122" y="1321"/>
                      </a:cubicBezTo>
                      <a:cubicBezTo>
                        <a:pt x="121" y="1290"/>
                        <a:pt x="111" y="1266"/>
                        <a:pt x="110" y="1261"/>
                      </a:cubicBezTo>
                      <a:cubicBezTo>
                        <a:pt x="106" y="1241"/>
                        <a:pt x="104" y="1205"/>
                        <a:pt x="102" y="1194"/>
                      </a:cubicBezTo>
                      <a:cubicBezTo>
                        <a:pt x="68" y="999"/>
                        <a:pt x="66" y="862"/>
                        <a:pt x="68" y="826"/>
                      </a:cubicBezTo>
                      <a:cubicBezTo>
                        <a:pt x="70" y="796"/>
                        <a:pt x="73" y="778"/>
                        <a:pt x="75" y="765"/>
                      </a:cubicBezTo>
                      <a:cubicBezTo>
                        <a:pt x="76" y="739"/>
                        <a:pt x="60" y="622"/>
                        <a:pt x="68" y="534"/>
                      </a:cubicBezTo>
                      <a:cubicBezTo>
                        <a:pt x="66" y="510"/>
                        <a:pt x="63" y="482"/>
                        <a:pt x="71" y="437"/>
                      </a:cubicBezTo>
                      <a:cubicBezTo>
                        <a:pt x="70" y="410"/>
                        <a:pt x="75" y="392"/>
                        <a:pt x="75" y="381"/>
                      </a:cubicBezTo>
                      <a:cubicBezTo>
                        <a:pt x="75" y="380"/>
                        <a:pt x="75" y="380"/>
                        <a:pt x="75" y="380"/>
                      </a:cubicBezTo>
                      <a:cubicBezTo>
                        <a:pt x="74" y="390"/>
                        <a:pt x="74" y="398"/>
                        <a:pt x="73" y="402"/>
                      </a:cubicBezTo>
                      <a:cubicBezTo>
                        <a:pt x="72" y="409"/>
                        <a:pt x="72" y="421"/>
                        <a:pt x="71" y="423"/>
                      </a:cubicBezTo>
                      <a:cubicBezTo>
                        <a:pt x="69" y="434"/>
                        <a:pt x="60" y="495"/>
                        <a:pt x="59" y="518"/>
                      </a:cubicBezTo>
                      <a:cubicBezTo>
                        <a:pt x="64" y="548"/>
                        <a:pt x="54" y="565"/>
                        <a:pt x="45" y="609"/>
                      </a:cubicBezTo>
                      <a:cubicBezTo>
                        <a:pt x="42" y="625"/>
                        <a:pt x="12" y="725"/>
                        <a:pt x="8" y="751"/>
                      </a:cubicBezTo>
                      <a:cubicBezTo>
                        <a:pt x="6" y="762"/>
                        <a:pt x="3" y="775"/>
                        <a:pt x="1" y="777"/>
                      </a:cubicBezTo>
                      <a:cubicBezTo>
                        <a:pt x="0" y="780"/>
                        <a:pt x="7" y="795"/>
                        <a:pt x="9" y="807"/>
                      </a:cubicBezTo>
                    </a:path>
                  </a:pathLst>
                </a:custGeom>
                <a:noFill/>
                <a:ln w="6350" cap="rnd">
                  <a:solidFill>
                    <a:srgbClr val="343434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245" name="Freeform 196">
                  <a:extLst>
                    <a:ext uri="{FF2B5EF4-FFF2-40B4-BE49-F238E27FC236}">
                      <a16:creationId xmlns:a16="http://schemas.microsoft.com/office/drawing/2014/main" id="{F213299F-F1D4-4CC8-87C7-5BD593B222C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853" y="2451"/>
                  <a:ext cx="72" cy="197"/>
                </a:xfrm>
                <a:custGeom>
                  <a:avLst/>
                  <a:gdLst>
                    <a:gd name="T0" fmla="*/ 149 w 46"/>
                    <a:gd name="T1" fmla="*/ 0 h 126"/>
                    <a:gd name="T2" fmla="*/ 269 w 46"/>
                    <a:gd name="T3" fmla="*/ 83 h 126"/>
                    <a:gd name="T4" fmla="*/ 252 w 46"/>
                    <a:gd name="T5" fmla="*/ 183 h 126"/>
                    <a:gd name="T6" fmla="*/ 222 w 46"/>
                    <a:gd name="T7" fmla="*/ 328 h 126"/>
                    <a:gd name="T8" fmla="*/ 222 w 46"/>
                    <a:gd name="T9" fmla="*/ 394 h 126"/>
                    <a:gd name="T10" fmla="*/ 191 w 46"/>
                    <a:gd name="T11" fmla="*/ 435 h 126"/>
                    <a:gd name="T12" fmla="*/ 138 w 46"/>
                    <a:gd name="T13" fmla="*/ 574 h 126"/>
                    <a:gd name="T14" fmla="*/ 53 w 46"/>
                    <a:gd name="T15" fmla="*/ 650 h 126"/>
                    <a:gd name="T16" fmla="*/ 0 w 46"/>
                    <a:gd name="T17" fmla="*/ 754 h 12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46" h="126">
                      <a:moveTo>
                        <a:pt x="25" y="0"/>
                      </a:moveTo>
                      <a:cubicBezTo>
                        <a:pt x="32" y="4"/>
                        <a:pt x="43" y="6"/>
                        <a:pt x="45" y="14"/>
                      </a:cubicBezTo>
                      <a:cubicBezTo>
                        <a:pt x="46" y="19"/>
                        <a:pt x="44" y="27"/>
                        <a:pt x="42" y="31"/>
                      </a:cubicBezTo>
                      <a:cubicBezTo>
                        <a:pt x="39" y="39"/>
                        <a:pt x="37" y="47"/>
                        <a:pt x="37" y="55"/>
                      </a:cubicBezTo>
                      <a:cubicBezTo>
                        <a:pt x="37" y="59"/>
                        <a:pt x="38" y="62"/>
                        <a:pt x="37" y="66"/>
                      </a:cubicBezTo>
                      <a:cubicBezTo>
                        <a:pt x="36" y="69"/>
                        <a:pt x="35" y="69"/>
                        <a:pt x="32" y="73"/>
                      </a:cubicBezTo>
                      <a:cubicBezTo>
                        <a:pt x="27" y="80"/>
                        <a:pt x="26" y="88"/>
                        <a:pt x="23" y="96"/>
                      </a:cubicBezTo>
                      <a:cubicBezTo>
                        <a:pt x="21" y="105"/>
                        <a:pt x="16" y="103"/>
                        <a:pt x="9" y="109"/>
                      </a:cubicBezTo>
                      <a:cubicBezTo>
                        <a:pt x="6" y="113"/>
                        <a:pt x="0" y="120"/>
                        <a:pt x="0" y="126"/>
                      </a:cubicBezTo>
                    </a:path>
                  </a:pathLst>
                </a:custGeom>
                <a:noFill/>
                <a:ln w="6350" cap="rnd">
                  <a:solidFill>
                    <a:srgbClr val="343434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246" name="Freeform 197">
                  <a:extLst>
                    <a:ext uri="{FF2B5EF4-FFF2-40B4-BE49-F238E27FC236}">
                      <a16:creationId xmlns:a16="http://schemas.microsoft.com/office/drawing/2014/main" id="{7999DE3C-F5B4-43DE-82CF-ED22048AB7F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886" y="2520"/>
                  <a:ext cx="25" cy="23"/>
                </a:xfrm>
                <a:custGeom>
                  <a:avLst/>
                  <a:gdLst>
                    <a:gd name="T0" fmla="*/ 0 w 16"/>
                    <a:gd name="T1" fmla="*/ 0 h 15"/>
                    <a:gd name="T2" fmla="*/ 95 w 16"/>
                    <a:gd name="T3" fmla="*/ 83 h 15"/>
                    <a:gd name="T4" fmla="*/ 0 60000 65536"/>
                    <a:gd name="T5" fmla="*/ 0 60000 65536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0" t="0" r="r" b="b"/>
                  <a:pathLst>
                    <a:path w="16" h="15">
                      <a:moveTo>
                        <a:pt x="0" y="0"/>
                      </a:moveTo>
                      <a:cubicBezTo>
                        <a:pt x="9" y="2"/>
                        <a:pt x="8" y="14"/>
                        <a:pt x="16" y="15"/>
                      </a:cubicBezTo>
                    </a:path>
                  </a:pathLst>
                </a:custGeom>
                <a:noFill/>
                <a:ln w="6350" cap="rnd">
                  <a:solidFill>
                    <a:srgbClr val="343434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247" name="Freeform 198">
                  <a:extLst>
                    <a:ext uri="{FF2B5EF4-FFF2-40B4-BE49-F238E27FC236}">
                      <a16:creationId xmlns:a16="http://schemas.microsoft.com/office/drawing/2014/main" id="{38D99AE2-3302-432D-B39C-987BF969B76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815" y="2590"/>
                  <a:ext cx="77" cy="33"/>
                </a:xfrm>
                <a:custGeom>
                  <a:avLst/>
                  <a:gdLst>
                    <a:gd name="T0" fmla="*/ 299 w 49"/>
                    <a:gd name="T1" fmla="*/ 0 h 21"/>
                    <a:gd name="T2" fmla="*/ 151 w 49"/>
                    <a:gd name="T3" fmla="*/ 94 h 21"/>
                    <a:gd name="T4" fmla="*/ 0 w 49"/>
                    <a:gd name="T5" fmla="*/ 129 h 21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49" h="21">
                      <a:moveTo>
                        <a:pt x="49" y="0"/>
                      </a:moveTo>
                      <a:cubicBezTo>
                        <a:pt x="39" y="2"/>
                        <a:pt x="35" y="13"/>
                        <a:pt x="25" y="15"/>
                      </a:cubicBezTo>
                      <a:cubicBezTo>
                        <a:pt x="17" y="17"/>
                        <a:pt x="7" y="16"/>
                        <a:pt x="0" y="21"/>
                      </a:cubicBezTo>
                    </a:path>
                  </a:pathLst>
                </a:custGeom>
                <a:noFill/>
                <a:ln w="6350" cap="rnd">
                  <a:solidFill>
                    <a:srgbClr val="343434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248" name="Freeform 199">
                  <a:extLst>
                    <a:ext uri="{FF2B5EF4-FFF2-40B4-BE49-F238E27FC236}">
                      <a16:creationId xmlns:a16="http://schemas.microsoft.com/office/drawing/2014/main" id="{83AAC3E4-25BC-4D1B-A534-C295C5A5A39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807" y="2540"/>
                  <a:ext cx="96" cy="55"/>
                </a:xfrm>
                <a:custGeom>
                  <a:avLst/>
                  <a:gdLst>
                    <a:gd name="T0" fmla="*/ 0 w 61"/>
                    <a:gd name="T1" fmla="*/ 212 h 35"/>
                    <a:gd name="T2" fmla="*/ 116 w 61"/>
                    <a:gd name="T3" fmla="*/ 195 h 35"/>
                    <a:gd name="T4" fmla="*/ 238 w 61"/>
                    <a:gd name="T5" fmla="*/ 148 h 35"/>
                    <a:gd name="T6" fmla="*/ 332 w 61"/>
                    <a:gd name="T7" fmla="*/ 96 h 35"/>
                    <a:gd name="T8" fmla="*/ 375 w 61"/>
                    <a:gd name="T9" fmla="*/ 0 h 3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61" h="35">
                      <a:moveTo>
                        <a:pt x="0" y="35"/>
                      </a:moveTo>
                      <a:cubicBezTo>
                        <a:pt x="7" y="32"/>
                        <a:pt x="11" y="33"/>
                        <a:pt x="19" y="32"/>
                      </a:cubicBezTo>
                      <a:cubicBezTo>
                        <a:pt x="27" y="32"/>
                        <a:pt x="31" y="26"/>
                        <a:pt x="39" y="24"/>
                      </a:cubicBezTo>
                      <a:cubicBezTo>
                        <a:pt x="46" y="23"/>
                        <a:pt x="50" y="23"/>
                        <a:pt x="54" y="16"/>
                      </a:cubicBezTo>
                      <a:cubicBezTo>
                        <a:pt x="56" y="9"/>
                        <a:pt x="56" y="5"/>
                        <a:pt x="61" y="0"/>
                      </a:cubicBezTo>
                    </a:path>
                  </a:pathLst>
                </a:custGeom>
                <a:noFill/>
                <a:ln w="6350" cap="rnd">
                  <a:solidFill>
                    <a:srgbClr val="343434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249" name="Freeform 200">
                  <a:extLst>
                    <a:ext uri="{FF2B5EF4-FFF2-40B4-BE49-F238E27FC236}">
                      <a16:creationId xmlns:a16="http://schemas.microsoft.com/office/drawing/2014/main" id="{1E3DF985-25E5-4620-8DF6-5D9BEB85C86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812" y="2477"/>
                  <a:ext cx="33" cy="32"/>
                </a:xfrm>
                <a:custGeom>
                  <a:avLst/>
                  <a:gdLst>
                    <a:gd name="T0" fmla="*/ 129 w 21"/>
                    <a:gd name="T1" fmla="*/ 56 h 20"/>
                    <a:gd name="T2" fmla="*/ 94 w 21"/>
                    <a:gd name="T3" fmla="*/ 131 h 20"/>
                    <a:gd name="T4" fmla="*/ 0 w 21"/>
                    <a:gd name="T5" fmla="*/ 77 h 20"/>
                    <a:gd name="T6" fmla="*/ 49 w 21"/>
                    <a:gd name="T7" fmla="*/ 8 h 20"/>
                    <a:gd name="T8" fmla="*/ 129 w 21"/>
                    <a:gd name="T9" fmla="*/ 56 h 2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21" h="20">
                      <a:moveTo>
                        <a:pt x="21" y="9"/>
                      </a:moveTo>
                      <a:cubicBezTo>
                        <a:pt x="15" y="20"/>
                        <a:pt x="15" y="20"/>
                        <a:pt x="15" y="20"/>
                      </a:cubicBezTo>
                      <a:cubicBezTo>
                        <a:pt x="15" y="20"/>
                        <a:pt x="6" y="12"/>
                        <a:pt x="0" y="12"/>
                      </a:cubicBezTo>
                      <a:cubicBezTo>
                        <a:pt x="0" y="12"/>
                        <a:pt x="4" y="3"/>
                        <a:pt x="8" y="1"/>
                      </a:cubicBezTo>
                      <a:cubicBezTo>
                        <a:pt x="8" y="1"/>
                        <a:pt x="18" y="0"/>
                        <a:pt x="21" y="9"/>
                      </a:cubicBezTo>
                      <a:close/>
                    </a:path>
                  </a:pathLst>
                </a:custGeom>
                <a:noFill/>
                <a:ln w="6350" cap="rnd">
                  <a:solidFill>
                    <a:srgbClr val="201B1E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250" name="Freeform 201">
                  <a:extLst>
                    <a:ext uri="{FF2B5EF4-FFF2-40B4-BE49-F238E27FC236}">
                      <a16:creationId xmlns:a16="http://schemas.microsoft.com/office/drawing/2014/main" id="{C1405A20-98B5-49F0-9C4F-913D0C0C642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860" y="2645"/>
                  <a:ext cx="33" cy="22"/>
                </a:xfrm>
                <a:custGeom>
                  <a:avLst/>
                  <a:gdLst>
                    <a:gd name="T0" fmla="*/ 129 w 21"/>
                    <a:gd name="T1" fmla="*/ 22 h 14"/>
                    <a:gd name="T2" fmla="*/ 35 w 21"/>
                    <a:gd name="T3" fmla="*/ 42 h 14"/>
                    <a:gd name="T4" fmla="*/ 31 w 21"/>
                    <a:gd name="T5" fmla="*/ 77 h 14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1" h="14">
                      <a:moveTo>
                        <a:pt x="21" y="4"/>
                      </a:moveTo>
                      <a:cubicBezTo>
                        <a:pt x="21" y="4"/>
                        <a:pt x="16" y="0"/>
                        <a:pt x="6" y="7"/>
                      </a:cubicBezTo>
                      <a:cubicBezTo>
                        <a:pt x="1" y="11"/>
                        <a:pt x="0" y="14"/>
                        <a:pt x="5" y="13"/>
                      </a:cubicBezTo>
                    </a:path>
                  </a:pathLst>
                </a:custGeom>
                <a:noFill/>
                <a:ln w="6350" cap="rnd">
                  <a:solidFill>
                    <a:srgbClr val="201B1E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251" name="Freeform 202">
                  <a:extLst>
                    <a:ext uri="{FF2B5EF4-FFF2-40B4-BE49-F238E27FC236}">
                      <a16:creationId xmlns:a16="http://schemas.microsoft.com/office/drawing/2014/main" id="{B615CB0E-6040-4401-BFE3-53952F6E5DC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807" y="2540"/>
                  <a:ext cx="102" cy="77"/>
                </a:xfrm>
                <a:custGeom>
                  <a:avLst/>
                  <a:gdLst>
                    <a:gd name="T0" fmla="*/ 394 w 65"/>
                    <a:gd name="T1" fmla="*/ 22 h 49"/>
                    <a:gd name="T2" fmla="*/ 364 w 65"/>
                    <a:gd name="T3" fmla="*/ 22 h 49"/>
                    <a:gd name="T4" fmla="*/ 328 w 65"/>
                    <a:gd name="T5" fmla="*/ 104 h 49"/>
                    <a:gd name="T6" fmla="*/ 259 w 65"/>
                    <a:gd name="T7" fmla="*/ 159 h 49"/>
                    <a:gd name="T8" fmla="*/ 191 w 65"/>
                    <a:gd name="T9" fmla="*/ 182 h 49"/>
                    <a:gd name="T10" fmla="*/ 163 w 65"/>
                    <a:gd name="T11" fmla="*/ 203 h 49"/>
                    <a:gd name="T12" fmla="*/ 135 w 65"/>
                    <a:gd name="T13" fmla="*/ 204 h 49"/>
                    <a:gd name="T14" fmla="*/ 49 w 65"/>
                    <a:gd name="T15" fmla="*/ 212 h 49"/>
                    <a:gd name="T16" fmla="*/ 0 w 65"/>
                    <a:gd name="T17" fmla="*/ 237 h 49"/>
                    <a:gd name="T18" fmla="*/ 31 w 65"/>
                    <a:gd name="T19" fmla="*/ 286 h 49"/>
                    <a:gd name="T20" fmla="*/ 96 w 65"/>
                    <a:gd name="T21" fmla="*/ 280 h 49"/>
                    <a:gd name="T22" fmla="*/ 163 w 65"/>
                    <a:gd name="T23" fmla="*/ 264 h 49"/>
                    <a:gd name="T24" fmla="*/ 224 w 65"/>
                    <a:gd name="T25" fmla="*/ 233 h 49"/>
                    <a:gd name="T26" fmla="*/ 298 w 65"/>
                    <a:gd name="T27" fmla="*/ 190 h 49"/>
                    <a:gd name="T28" fmla="*/ 320 w 65"/>
                    <a:gd name="T29" fmla="*/ 178 h 49"/>
                    <a:gd name="T30" fmla="*/ 333 w 65"/>
                    <a:gd name="T31" fmla="*/ 141 h 49"/>
                    <a:gd name="T32" fmla="*/ 364 w 65"/>
                    <a:gd name="T33" fmla="*/ 86 h 49"/>
                    <a:gd name="T34" fmla="*/ 381 w 65"/>
                    <a:gd name="T35" fmla="*/ 49 h 49"/>
                    <a:gd name="T36" fmla="*/ 394 w 65"/>
                    <a:gd name="T37" fmla="*/ 22 h 49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0" t="0" r="r" b="b"/>
                  <a:pathLst>
                    <a:path w="65" h="49">
                      <a:moveTo>
                        <a:pt x="65" y="4"/>
                      </a:moveTo>
                      <a:cubicBezTo>
                        <a:pt x="63" y="2"/>
                        <a:pt x="61" y="0"/>
                        <a:pt x="60" y="4"/>
                      </a:cubicBezTo>
                      <a:cubicBezTo>
                        <a:pt x="59" y="9"/>
                        <a:pt x="57" y="13"/>
                        <a:pt x="54" y="17"/>
                      </a:cubicBezTo>
                      <a:cubicBezTo>
                        <a:pt x="52" y="22"/>
                        <a:pt x="48" y="24"/>
                        <a:pt x="43" y="26"/>
                      </a:cubicBezTo>
                      <a:cubicBezTo>
                        <a:pt x="39" y="28"/>
                        <a:pt x="35" y="28"/>
                        <a:pt x="32" y="30"/>
                      </a:cubicBezTo>
                      <a:cubicBezTo>
                        <a:pt x="30" y="31"/>
                        <a:pt x="29" y="32"/>
                        <a:pt x="27" y="33"/>
                      </a:cubicBezTo>
                      <a:cubicBezTo>
                        <a:pt x="25" y="34"/>
                        <a:pt x="23" y="34"/>
                        <a:pt x="22" y="34"/>
                      </a:cubicBezTo>
                      <a:cubicBezTo>
                        <a:pt x="17" y="35"/>
                        <a:pt x="13" y="34"/>
                        <a:pt x="8" y="35"/>
                      </a:cubicBezTo>
                      <a:cubicBezTo>
                        <a:pt x="5" y="35"/>
                        <a:pt x="1" y="36"/>
                        <a:pt x="0" y="39"/>
                      </a:cubicBezTo>
                      <a:cubicBezTo>
                        <a:pt x="0" y="42"/>
                        <a:pt x="4" y="46"/>
                        <a:pt x="5" y="47"/>
                      </a:cubicBezTo>
                      <a:cubicBezTo>
                        <a:pt x="9" y="49"/>
                        <a:pt x="13" y="48"/>
                        <a:pt x="16" y="46"/>
                      </a:cubicBezTo>
                      <a:cubicBezTo>
                        <a:pt x="20" y="45"/>
                        <a:pt x="23" y="44"/>
                        <a:pt x="27" y="43"/>
                      </a:cubicBezTo>
                      <a:cubicBezTo>
                        <a:pt x="31" y="43"/>
                        <a:pt x="34" y="41"/>
                        <a:pt x="37" y="38"/>
                      </a:cubicBezTo>
                      <a:cubicBezTo>
                        <a:pt x="41" y="35"/>
                        <a:pt x="44" y="33"/>
                        <a:pt x="49" y="31"/>
                      </a:cubicBezTo>
                      <a:cubicBezTo>
                        <a:pt x="50" y="30"/>
                        <a:pt x="52" y="29"/>
                        <a:pt x="53" y="29"/>
                      </a:cubicBezTo>
                      <a:cubicBezTo>
                        <a:pt x="54" y="27"/>
                        <a:pt x="55" y="25"/>
                        <a:pt x="55" y="23"/>
                      </a:cubicBezTo>
                      <a:cubicBezTo>
                        <a:pt x="57" y="20"/>
                        <a:pt x="58" y="17"/>
                        <a:pt x="60" y="14"/>
                      </a:cubicBezTo>
                      <a:cubicBezTo>
                        <a:pt x="62" y="12"/>
                        <a:pt x="63" y="10"/>
                        <a:pt x="63" y="8"/>
                      </a:cubicBezTo>
                      <a:cubicBezTo>
                        <a:pt x="64" y="7"/>
                        <a:pt x="64" y="5"/>
                        <a:pt x="65" y="4"/>
                      </a:cubicBezTo>
                    </a:path>
                  </a:pathLst>
                </a:custGeom>
                <a:solidFill>
                  <a:srgbClr val="FAD7C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252" name="Freeform 203">
                  <a:extLst>
                    <a:ext uri="{FF2B5EF4-FFF2-40B4-BE49-F238E27FC236}">
                      <a16:creationId xmlns:a16="http://schemas.microsoft.com/office/drawing/2014/main" id="{2704DFBD-1AA3-47F6-9B18-14A3D31499C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829" y="2592"/>
                  <a:ext cx="63" cy="44"/>
                </a:xfrm>
                <a:custGeom>
                  <a:avLst/>
                  <a:gdLst>
                    <a:gd name="T0" fmla="*/ 246 w 40"/>
                    <a:gd name="T1" fmla="*/ 0 h 28"/>
                    <a:gd name="T2" fmla="*/ 216 w 40"/>
                    <a:gd name="T3" fmla="*/ 66 h 28"/>
                    <a:gd name="T4" fmla="*/ 178 w 40"/>
                    <a:gd name="T5" fmla="*/ 86 h 28"/>
                    <a:gd name="T6" fmla="*/ 150 w 40"/>
                    <a:gd name="T7" fmla="*/ 104 h 28"/>
                    <a:gd name="T8" fmla="*/ 55 w 40"/>
                    <a:gd name="T9" fmla="*/ 163 h 28"/>
                    <a:gd name="T10" fmla="*/ 8 w 40"/>
                    <a:gd name="T11" fmla="*/ 121 h 28"/>
                    <a:gd name="T12" fmla="*/ 43 w 40"/>
                    <a:gd name="T13" fmla="*/ 96 h 28"/>
                    <a:gd name="T14" fmla="*/ 109 w 40"/>
                    <a:gd name="T15" fmla="*/ 94 h 28"/>
                    <a:gd name="T16" fmla="*/ 169 w 40"/>
                    <a:gd name="T17" fmla="*/ 55 h 28"/>
                    <a:gd name="T18" fmla="*/ 216 w 40"/>
                    <a:gd name="T19" fmla="*/ 20 h 28"/>
                    <a:gd name="T20" fmla="*/ 238 w 40"/>
                    <a:gd name="T21" fmla="*/ 8 h 28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40" h="28">
                      <a:moveTo>
                        <a:pt x="40" y="0"/>
                      </a:moveTo>
                      <a:cubicBezTo>
                        <a:pt x="37" y="3"/>
                        <a:pt x="38" y="8"/>
                        <a:pt x="35" y="11"/>
                      </a:cubicBezTo>
                      <a:cubicBezTo>
                        <a:pt x="33" y="13"/>
                        <a:pt x="31" y="13"/>
                        <a:pt x="29" y="14"/>
                      </a:cubicBezTo>
                      <a:cubicBezTo>
                        <a:pt x="27" y="15"/>
                        <a:pt x="25" y="16"/>
                        <a:pt x="24" y="17"/>
                      </a:cubicBezTo>
                      <a:cubicBezTo>
                        <a:pt x="20" y="21"/>
                        <a:pt x="15" y="28"/>
                        <a:pt x="9" y="27"/>
                      </a:cubicBezTo>
                      <a:cubicBezTo>
                        <a:pt x="6" y="27"/>
                        <a:pt x="0" y="23"/>
                        <a:pt x="1" y="20"/>
                      </a:cubicBezTo>
                      <a:cubicBezTo>
                        <a:pt x="1" y="17"/>
                        <a:pt x="5" y="16"/>
                        <a:pt x="7" y="16"/>
                      </a:cubicBezTo>
                      <a:cubicBezTo>
                        <a:pt x="11" y="16"/>
                        <a:pt x="15" y="16"/>
                        <a:pt x="18" y="15"/>
                      </a:cubicBezTo>
                      <a:cubicBezTo>
                        <a:pt x="22" y="14"/>
                        <a:pt x="24" y="12"/>
                        <a:pt x="27" y="9"/>
                      </a:cubicBezTo>
                      <a:cubicBezTo>
                        <a:pt x="30" y="7"/>
                        <a:pt x="33" y="5"/>
                        <a:pt x="35" y="3"/>
                      </a:cubicBezTo>
                      <a:cubicBezTo>
                        <a:pt x="36" y="3"/>
                        <a:pt x="38" y="2"/>
                        <a:pt x="39" y="1"/>
                      </a:cubicBezTo>
                    </a:path>
                  </a:pathLst>
                </a:custGeom>
                <a:solidFill>
                  <a:srgbClr val="FAD7C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253" name="Freeform 204">
                  <a:extLst>
                    <a:ext uri="{FF2B5EF4-FFF2-40B4-BE49-F238E27FC236}">
                      <a16:creationId xmlns:a16="http://schemas.microsoft.com/office/drawing/2014/main" id="{385650D0-30B0-4268-BF95-8F12E8B59A9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916" y="2455"/>
                  <a:ext cx="20" cy="74"/>
                </a:xfrm>
                <a:custGeom>
                  <a:avLst/>
                  <a:gdLst>
                    <a:gd name="T0" fmla="*/ 0 w 13"/>
                    <a:gd name="T1" fmla="*/ 0 h 47"/>
                    <a:gd name="T2" fmla="*/ 43 w 13"/>
                    <a:gd name="T3" fmla="*/ 129 h 47"/>
                    <a:gd name="T4" fmla="*/ 22 w 13"/>
                    <a:gd name="T5" fmla="*/ 203 h 47"/>
                    <a:gd name="T6" fmla="*/ 12 w 13"/>
                    <a:gd name="T7" fmla="*/ 290 h 47"/>
                    <a:gd name="T8" fmla="*/ 43 w 13"/>
                    <a:gd name="T9" fmla="*/ 216 h 47"/>
                    <a:gd name="T10" fmla="*/ 74 w 13"/>
                    <a:gd name="T11" fmla="*/ 107 h 47"/>
                    <a:gd name="T12" fmla="*/ 8 w 13"/>
                    <a:gd name="T13" fmla="*/ 8 h 47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3" h="47">
                      <a:moveTo>
                        <a:pt x="0" y="0"/>
                      </a:moveTo>
                      <a:cubicBezTo>
                        <a:pt x="6" y="2"/>
                        <a:pt x="9" y="16"/>
                        <a:pt x="8" y="21"/>
                      </a:cubicBezTo>
                      <a:cubicBezTo>
                        <a:pt x="7" y="26"/>
                        <a:pt x="5" y="29"/>
                        <a:pt x="4" y="33"/>
                      </a:cubicBezTo>
                      <a:cubicBezTo>
                        <a:pt x="2" y="37"/>
                        <a:pt x="3" y="42"/>
                        <a:pt x="2" y="47"/>
                      </a:cubicBezTo>
                      <a:cubicBezTo>
                        <a:pt x="5" y="44"/>
                        <a:pt x="7" y="38"/>
                        <a:pt x="8" y="35"/>
                      </a:cubicBezTo>
                      <a:cubicBezTo>
                        <a:pt x="11" y="29"/>
                        <a:pt x="13" y="23"/>
                        <a:pt x="13" y="17"/>
                      </a:cubicBezTo>
                      <a:cubicBezTo>
                        <a:pt x="12" y="10"/>
                        <a:pt x="9" y="0"/>
                        <a:pt x="1" y="1"/>
                      </a:cubicBezTo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254" name="Freeform 205">
                  <a:extLst>
                    <a:ext uri="{FF2B5EF4-FFF2-40B4-BE49-F238E27FC236}">
                      <a16:creationId xmlns:a16="http://schemas.microsoft.com/office/drawing/2014/main" id="{B361FB49-E2A8-44FC-9F9E-BAACA51C169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823" y="2480"/>
                  <a:ext cx="20" cy="16"/>
                </a:xfrm>
                <a:custGeom>
                  <a:avLst/>
                  <a:gdLst>
                    <a:gd name="T0" fmla="*/ 74 w 13"/>
                    <a:gd name="T1" fmla="*/ 46 h 10"/>
                    <a:gd name="T2" fmla="*/ 43 w 13"/>
                    <a:gd name="T3" fmla="*/ 13 h 10"/>
                    <a:gd name="T4" fmla="*/ 12 w 13"/>
                    <a:gd name="T5" fmla="*/ 0 h 10"/>
                    <a:gd name="T6" fmla="*/ 43 w 13"/>
                    <a:gd name="T7" fmla="*/ 34 h 10"/>
                    <a:gd name="T8" fmla="*/ 74 w 13"/>
                    <a:gd name="T9" fmla="*/ 46 h 1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" h="10">
                      <a:moveTo>
                        <a:pt x="13" y="7"/>
                      </a:moveTo>
                      <a:cubicBezTo>
                        <a:pt x="12" y="5"/>
                        <a:pt x="10" y="3"/>
                        <a:pt x="8" y="2"/>
                      </a:cubicBezTo>
                      <a:cubicBezTo>
                        <a:pt x="7" y="2"/>
                        <a:pt x="3" y="0"/>
                        <a:pt x="2" y="0"/>
                      </a:cubicBezTo>
                      <a:cubicBezTo>
                        <a:pt x="0" y="2"/>
                        <a:pt x="6" y="5"/>
                        <a:pt x="8" y="5"/>
                      </a:cubicBezTo>
                      <a:cubicBezTo>
                        <a:pt x="9" y="6"/>
                        <a:pt x="12" y="10"/>
                        <a:pt x="13" y="7"/>
                      </a:cubicBezTo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2026" name="Freeform 206">
                <a:extLst>
                  <a:ext uri="{FF2B5EF4-FFF2-40B4-BE49-F238E27FC236}">
                    <a16:creationId xmlns:a16="http://schemas.microsoft.com/office/drawing/2014/main" id="{BF12793B-6864-4471-B24A-51B9D1786C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1" y="2650"/>
                <a:ext cx="9" cy="6"/>
              </a:xfrm>
              <a:custGeom>
                <a:avLst/>
                <a:gdLst>
                  <a:gd name="T0" fmla="*/ 32 w 6"/>
                  <a:gd name="T1" fmla="*/ 8 h 4"/>
                  <a:gd name="T2" fmla="*/ 18 w 6"/>
                  <a:gd name="T3" fmla="*/ 21 h 4"/>
                  <a:gd name="T4" fmla="*/ 32 w 6"/>
                  <a:gd name="T5" fmla="*/ 8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" h="4">
                    <a:moveTo>
                      <a:pt x="6" y="1"/>
                    </a:moveTo>
                    <a:cubicBezTo>
                      <a:pt x="5" y="2"/>
                      <a:pt x="4" y="3"/>
                      <a:pt x="3" y="4"/>
                    </a:cubicBezTo>
                    <a:cubicBezTo>
                      <a:pt x="0" y="2"/>
                      <a:pt x="4" y="0"/>
                      <a:pt x="6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027" name="Freeform 207">
                <a:extLst>
                  <a:ext uri="{FF2B5EF4-FFF2-40B4-BE49-F238E27FC236}">
                    <a16:creationId xmlns:a16="http://schemas.microsoft.com/office/drawing/2014/main" id="{737782C9-5908-4990-A50A-E83A4598C8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29" y="2485"/>
                <a:ext cx="16" cy="22"/>
              </a:xfrm>
              <a:custGeom>
                <a:avLst/>
                <a:gdLst>
                  <a:gd name="T0" fmla="*/ 0 w 10"/>
                  <a:gd name="T1" fmla="*/ 0 h 14"/>
                  <a:gd name="T2" fmla="*/ 67 w 10"/>
                  <a:gd name="T3" fmla="*/ 49 h 14"/>
                  <a:gd name="T4" fmla="*/ 0 w 10"/>
                  <a:gd name="T5" fmla="*/ 0 h 1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14">
                    <a:moveTo>
                      <a:pt x="0" y="0"/>
                    </a:moveTo>
                    <a:cubicBezTo>
                      <a:pt x="0" y="0"/>
                      <a:pt x="9" y="3"/>
                      <a:pt x="10" y="8"/>
                    </a:cubicBezTo>
                    <a:cubicBezTo>
                      <a:pt x="10" y="14"/>
                      <a:pt x="6" y="1"/>
                      <a:pt x="0" y="0"/>
                    </a:cubicBezTo>
                  </a:path>
                </a:pathLst>
              </a:custGeom>
              <a:solidFill>
                <a:srgbClr val="FAD7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028" name="Freeform 208">
                <a:extLst>
                  <a:ext uri="{FF2B5EF4-FFF2-40B4-BE49-F238E27FC236}">
                    <a16:creationId xmlns:a16="http://schemas.microsoft.com/office/drawing/2014/main" id="{04B4E43A-4A79-480A-939B-46F1FFCD4B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0" y="2425"/>
                <a:ext cx="32" cy="26"/>
              </a:xfrm>
              <a:custGeom>
                <a:avLst/>
                <a:gdLst>
                  <a:gd name="T0" fmla="*/ 0 w 20"/>
                  <a:gd name="T1" fmla="*/ 111 h 16"/>
                  <a:gd name="T2" fmla="*/ 26 w 20"/>
                  <a:gd name="T3" fmla="*/ 88 h 16"/>
                  <a:gd name="T4" fmla="*/ 67 w 20"/>
                  <a:gd name="T5" fmla="*/ 55 h 16"/>
                  <a:gd name="T6" fmla="*/ 107 w 20"/>
                  <a:gd name="T7" fmla="*/ 34 h 16"/>
                  <a:gd name="T8" fmla="*/ 131 w 20"/>
                  <a:gd name="T9" fmla="*/ 0 h 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" h="16">
                    <a:moveTo>
                      <a:pt x="0" y="16"/>
                    </a:moveTo>
                    <a:cubicBezTo>
                      <a:pt x="2" y="15"/>
                      <a:pt x="3" y="13"/>
                      <a:pt x="4" y="12"/>
                    </a:cubicBezTo>
                    <a:cubicBezTo>
                      <a:pt x="6" y="10"/>
                      <a:pt x="8" y="10"/>
                      <a:pt x="10" y="8"/>
                    </a:cubicBezTo>
                    <a:cubicBezTo>
                      <a:pt x="12" y="7"/>
                      <a:pt x="14" y="6"/>
                      <a:pt x="16" y="5"/>
                    </a:cubicBezTo>
                    <a:cubicBezTo>
                      <a:pt x="18" y="3"/>
                      <a:pt x="19" y="2"/>
                      <a:pt x="20" y="0"/>
                    </a:cubicBez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029" name="Freeform 209">
                <a:extLst>
                  <a:ext uri="{FF2B5EF4-FFF2-40B4-BE49-F238E27FC236}">
                    <a16:creationId xmlns:a16="http://schemas.microsoft.com/office/drawing/2014/main" id="{6A2D1F98-0D26-4F57-90B7-C25FFB4BDE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10" y="2524"/>
                <a:ext cx="88" cy="60"/>
              </a:xfrm>
              <a:custGeom>
                <a:avLst/>
                <a:gdLst>
                  <a:gd name="T0" fmla="*/ 341 w 56"/>
                  <a:gd name="T1" fmla="*/ 68 h 38"/>
                  <a:gd name="T2" fmla="*/ 306 w 56"/>
                  <a:gd name="T3" fmla="*/ 8 h 38"/>
                  <a:gd name="T4" fmla="*/ 291 w 56"/>
                  <a:gd name="T5" fmla="*/ 62 h 38"/>
                  <a:gd name="T6" fmla="*/ 264 w 56"/>
                  <a:gd name="T7" fmla="*/ 129 h 38"/>
                  <a:gd name="T8" fmla="*/ 222 w 56"/>
                  <a:gd name="T9" fmla="*/ 142 h 38"/>
                  <a:gd name="T10" fmla="*/ 163 w 56"/>
                  <a:gd name="T11" fmla="*/ 163 h 38"/>
                  <a:gd name="T12" fmla="*/ 104 w 56"/>
                  <a:gd name="T13" fmla="*/ 163 h 38"/>
                  <a:gd name="T14" fmla="*/ 13 w 56"/>
                  <a:gd name="T15" fmla="*/ 169 h 38"/>
                  <a:gd name="T16" fmla="*/ 13 w 56"/>
                  <a:gd name="T17" fmla="*/ 172 h 38"/>
                  <a:gd name="T18" fmla="*/ 108 w 56"/>
                  <a:gd name="T19" fmla="*/ 224 h 38"/>
                  <a:gd name="T20" fmla="*/ 148 w 56"/>
                  <a:gd name="T21" fmla="*/ 229 h 38"/>
                  <a:gd name="T22" fmla="*/ 190 w 56"/>
                  <a:gd name="T23" fmla="*/ 204 h 38"/>
                  <a:gd name="T24" fmla="*/ 286 w 56"/>
                  <a:gd name="T25" fmla="*/ 169 h 38"/>
                  <a:gd name="T26" fmla="*/ 332 w 56"/>
                  <a:gd name="T27" fmla="*/ 82 h 38"/>
                  <a:gd name="T28" fmla="*/ 341 w 56"/>
                  <a:gd name="T29" fmla="*/ 62 h 38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56" h="38">
                    <a:moveTo>
                      <a:pt x="56" y="11"/>
                    </a:moveTo>
                    <a:cubicBezTo>
                      <a:pt x="55" y="9"/>
                      <a:pt x="53" y="1"/>
                      <a:pt x="50" y="1"/>
                    </a:cubicBezTo>
                    <a:cubicBezTo>
                      <a:pt x="48" y="0"/>
                      <a:pt x="48" y="8"/>
                      <a:pt x="48" y="10"/>
                    </a:cubicBezTo>
                    <a:cubicBezTo>
                      <a:pt x="47" y="14"/>
                      <a:pt x="46" y="18"/>
                      <a:pt x="43" y="21"/>
                    </a:cubicBezTo>
                    <a:cubicBezTo>
                      <a:pt x="41" y="23"/>
                      <a:pt x="39" y="22"/>
                      <a:pt x="36" y="23"/>
                    </a:cubicBezTo>
                    <a:cubicBezTo>
                      <a:pt x="32" y="23"/>
                      <a:pt x="30" y="25"/>
                      <a:pt x="27" y="26"/>
                    </a:cubicBezTo>
                    <a:cubicBezTo>
                      <a:pt x="24" y="28"/>
                      <a:pt x="20" y="27"/>
                      <a:pt x="17" y="26"/>
                    </a:cubicBezTo>
                    <a:cubicBezTo>
                      <a:pt x="14" y="25"/>
                      <a:pt x="0" y="20"/>
                      <a:pt x="2" y="27"/>
                    </a:cubicBezTo>
                    <a:cubicBezTo>
                      <a:pt x="2" y="27"/>
                      <a:pt x="2" y="28"/>
                      <a:pt x="2" y="28"/>
                    </a:cubicBezTo>
                    <a:cubicBezTo>
                      <a:pt x="7" y="30"/>
                      <a:pt x="13" y="33"/>
                      <a:pt x="18" y="36"/>
                    </a:cubicBezTo>
                    <a:cubicBezTo>
                      <a:pt x="20" y="37"/>
                      <a:pt x="22" y="38"/>
                      <a:pt x="24" y="37"/>
                    </a:cubicBezTo>
                    <a:cubicBezTo>
                      <a:pt x="26" y="37"/>
                      <a:pt x="29" y="34"/>
                      <a:pt x="31" y="33"/>
                    </a:cubicBezTo>
                    <a:cubicBezTo>
                      <a:pt x="36" y="30"/>
                      <a:pt x="42" y="30"/>
                      <a:pt x="47" y="27"/>
                    </a:cubicBezTo>
                    <a:cubicBezTo>
                      <a:pt x="52" y="24"/>
                      <a:pt x="52" y="17"/>
                      <a:pt x="54" y="13"/>
                    </a:cubicBezTo>
                    <a:cubicBezTo>
                      <a:pt x="55" y="12"/>
                      <a:pt x="55" y="11"/>
                      <a:pt x="56" y="10"/>
                    </a:cubicBezTo>
                  </a:path>
                </a:pathLst>
              </a:custGeom>
              <a:solidFill>
                <a:srgbClr val="FAD7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030" name="Freeform 210">
                <a:extLst>
                  <a:ext uri="{FF2B5EF4-FFF2-40B4-BE49-F238E27FC236}">
                    <a16:creationId xmlns:a16="http://schemas.microsoft.com/office/drawing/2014/main" id="{F46EFCAF-DE9E-4893-ABAC-5271195067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81" y="2436"/>
                <a:ext cx="43" cy="115"/>
              </a:xfrm>
              <a:custGeom>
                <a:avLst/>
                <a:gdLst>
                  <a:gd name="T0" fmla="*/ 76 w 27"/>
                  <a:gd name="T1" fmla="*/ 22 h 73"/>
                  <a:gd name="T2" fmla="*/ 73 w 27"/>
                  <a:gd name="T3" fmla="*/ 161 h 73"/>
                  <a:gd name="T4" fmla="*/ 64 w 27"/>
                  <a:gd name="T5" fmla="*/ 225 h 73"/>
                  <a:gd name="T6" fmla="*/ 76 w 27"/>
                  <a:gd name="T7" fmla="*/ 312 h 73"/>
                  <a:gd name="T8" fmla="*/ 40 w 27"/>
                  <a:gd name="T9" fmla="*/ 375 h 73"/>
                  <a:gd name="T10" fmla="*/ 0 w 27"/>
                  <a:gd name="T11" fmla="*/ 419 h 73"/>
                  <a:gd name="T12" fmla="*/ 89 w 27"/>
                  <a:gd name="T13" fmla="*/ 400 h 73"/>
                  <a:gd name="T14" fmla="*/ 154 w 27"/>
                  <a:gd name="T15" fmla="*/ 224 h 73"/>
                  <a:gd name="T16" fmla="*/ 129 w 27"/>
                  <a:gd name="T17" fmla="*/ 137 h 73"/>
                  <a:gd name="T18" fmla="*/ 116 w 27"/>
                  <a:gd name="T19" fmla="*/ 55 h 73"/>
                  <a:gd name="T20" fmla="*/ 76 w 27"/>
                  <a:gd name="T21" fmla="*/ 22 h 7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7" h="73">
                    <a:moveTo>
                      <a:pt x="12" y="4"/>
                    </a:moveTo>
                    <a:cubicBezTo>
                      <a:pt x="12" y="12"/>
                      <a:pt x="12" y="19"/>
                      <a:pt x="11" y="26"/>
                    </a:cubicBezTo>
                    <a:cubicBezTo>
                      <a:pt x="11" y="30"/>
                      <a:pt x="10" y="34"/>
                      <a:pt x="10" y="37"/>
                    </a:cubicBezTo>
                    <a:cubicBezTo>
                      <a:pt x="10" y="42"/>
                      <a:pt x="14" y="46"/>
                      <a:pt x="12" y="51"/>
                    </a:cubicBezTo>
                    <a:cubicBezTo>
                      <a:pt x="11" y="54"/>
                      <a:pt x="9" y="58"/>
                      <a:pt x="6" y="61"/>
                    </a:cubicBezTo>
                    <a:cubicBezTo>
                      <a:pt x="4" y="63"/>
                      <a:pt x="1" y="65"/>
                      <a:pt x="0" y="68"/>
                    </a:cubicBezTo>
                    <a:cubicBezTo>
                      <a:pt x="4" y="73"/>
                      <a:pt x="11" y="68"/>
                      <a:pt x="14" y="65"/>
                    </a:cubicBezTo>
                    <a:cubicBezTo>
                      <a:pt x="22" y="57"/>
                      <a:pt x="27" y="46"/>
                      <a:pt x="24" y="36"/>
                    </a:cubicBezTo>
                    <a:cubicBezTo>
                      <a:pt x="23" y="31"/>
                      <a:pt x="21" y="27"/>
                      <a:pt x="20" y="22"/>
                    </a:cubicBezTo>
                    <a:cubicBezTo>
                      <a:pt x="19" y="18"/>
                      <a:pt x="19" y="14"/>
                      <a:pt x="18" y="9"/>
                    </a:cubicBezTo>
                    <a:cubicBezTo>
                      <a:pt x="17" y="8"/>
                      <a:pt x="15" y="0"/>
                      <a:pt x="12" y="4"/>
                    </a:cubicBezTo>
                  </a:path>
                </a:pathLst>
              </a:custGeom>
              <a:solidFill>
                <a:srgbClr val="FC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031" name="Freeform 211">
                <a:extLst>
                  <a:ext uri="{FF2B5EF4-FFF2-40B4-BE49-F238E27FC236}">
                    <a16:creationId xmlns:a16="http://schemas.microsoft.com/office/drawing/2014/main" id="{F4B4AEF9-E495-4254-A9B9-81F8B9F681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35" y="2436"/>
                <a:ext cx="37" cy="95"/>
              </a:xfrm>
              <a:custGeom>
                <a:avLst/>
                <a:gdLst>
                  <a:gd name="T0" fmla="*/ 21 w 23"/>
                  <a:gd name="T1" fmla="*/ 0 h 60"/>
                  <a:gd name="T2" fmla="*/ 34 w 23"/>
                  <a:gd name="T3" fmla="*/ 108 h 60"/>
                  <a:gd name="T4" fmla="*/ 42 w 23"/>
                  <a:gd name="T5" fmla="*/ 171 h 60"/>
                  <a:gd name="T6" fmla="*/ 26 w 23"/>
                  <a:gd name="T7" fmla="*/ 271 h 60"/>
                  <a:gd name="T8" fmla="*/ 8 w 23"/>
                  <a:gd name="T9" fmla="*/ 301 h 60"/>
                  <a:gd name="T10" fmla="*/ 26 w 23"/>
                  <a:gd name="T11" fmla="*/ 347 h 60"/>
                  <a:gd name="T12" fmla="*/ 88 w 23"/>
                  <a:gd name="T13" fmla="*/ 377 h 60"/>
                  <a:gd name="T14" fmla="*/ 156 w 23"/>
                  <a:gd name="T15" fmla="*/ 366 h 60"/>
                  <a:gd name="T16" fmla="*/ 55 w 23"/>
                  <a:gd name="T17" fmla="*/ 310 h 60"/>
                  <a:gd name="T18" fmla="*/ 68 w 23"/>
                  <a:gd name="T19" fmla="*/ 258 h 60"/>
                  <a:gd name="T20" fmla="*/ 80 w 23"/>
                  <a:gd name="T21" fmla="*/ 190 h 60"/>
                  <a:gd name="T22" fmla="*/ 55 w 23"/>
                  <a:gd name="T23" fmla="*/ 68 h 60"/>
                  <a:gd name="T24" fmla="*/ 21 w 23"/>
                  <a:gd name="T25" fmla="*/ 8 h 6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3" h="60">
                    <a:moveTo>
                      <a:pt x="3" y="0"/>
                    </a:moveTo>
                    <a:cubicBezTo>
                      <a:pt x="4" y="6"/>
                      <a:pt x="4" y="11"/>
                      <a:pt x="5" y="17"/>
                    </a:cubicBezTo>
                    <a:cubicBezTo>
                      <a:pt x="5" y="20"/>
                      <a:pt x="6" y="24"/>
                      <a:pt x="6" y="27"/>
                    </a:cubicBezTo>
                    <a:cubicBezTo>
                      <a:pt x="6" y="32"/>
                      <a:pt x="7" y="38"/>
                      <a:pt x="4" y="43"/>
                    </a:cubicBezTo>
                    <a:cubicBezTo>
                      <a:pt x="3" y="44"/>
                      <a:pt x="1" y="46"/>
                      <a:pt x="1" y="48"/>
                    </a:cubicBezTo>
                    <a:cubicBezTo>
                      <a:pt x="0" y="50"/>
                      <a:pt x="2" y="53"/>
                      <a:pt x="4" y="55"/>
                    </a:cubicBezTo>
                    <a:cubicBezTo>
                      <a:pt x="6" y="57"/>
                      <a:pt x="9" y="60"/>
                      <a:pt x="13" y="60"/>
                    </a:cubicBezTo>
                    <a:cubicBezTo>
                      <a:pt x="16" y="60"/>
                      <a:pt x="20" y="59"/>
                      <a:pt x="23" y="58"/>
                    </a:cubicBezTo>
                    <a:cubicBezTo>
                      <a:pt x="18" y="56"/>
                      <a:pt x="10" y="56"/>
                      <a:pt x="8" y="49"/>
                    </a:cubicBezTo>
                    <a:cubicBezTo>
                      <a:pt x="7" y="45"/>
                      <a:pt x="9" y="44"/>
                      <a:pt x="10" y="41"/>
                    </a:cubicBezTo>
                    <a:cubicBezTo>
                      <a:pt x="12" y="38"/>
                      <a:pt x="12" y="33"/>
                      <a:pt x="12" y="30"/>
                    </a:cubicBezTo>
                    <a:cubicBezTo>
                      <a:pt x="11" y="24"/>
                      <a:pt x="9" y="17"/>
                      <a:pt x="8" y="11"/>
                    </a:cubicBezTo>
                    <a:cubicBezTo>
                      <a:pt x="7" y="7"/>
                      <a:pt x="5" y="4"/>
                      <a:pt x="3" y="1"/>
                    </a:cubicBezTo>
                  </a:path>
                </a:pathLst>
              </a:custGeom>
              <a:solidFill>
                <a:srgbClr val="FC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032" name="Freeform 212">
                <a:extLst>
                  <a:ext uri="{FF2B5EF4-FFF2-40B4-BE49-F238E27FC236}">
                    <a16:creationId xmlns:a16="http://schemas.microsoft.com/office/drawing/2014/main" id="{22298839-B145-42FB-9257-0F18D72BFB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79" y="2449"/>
                <a:ext cx="53" cy="138"/>
              </a:xfrm>
              <a:custGeom>
                <a:avLst/>
                <a:gdLst>
                  <a:gd name="T0" fmla="*/ 65 w 34"/>
                  <a:gd name="T1" fmla="*/ 0 h 88"/>
                  <a:gd name="T2" fmla="*/ 42 w 34"/>
                  <a:gd name="T3" fmla="*/ 96 h 88"/>
                  <a:gd name="T4" fmla="*/ 34 w 34"/>
                  <a:gd name="T5" fmla="*/ 191 h 88"/>
                  <a:gd name="T6" fmla="*/ 95 w 34"/>
                  <a:gd name="T7" fmla="*/ 328 h 88"/>
                  <a:gd name="T8" fmla="*/ 178 w 34"/>
                  <a:gd name="T9" fmla="*/ 416 h 88"/>
                  <a:gd name="T10" fmla="*/ 178 w 34"/>
                  <a:gd name="T11" fmla="*/ 532 h 88"/>
                  <a:gd name="T12" fmla="*/ 125 w 34"/>
                  <a:gd name="T13" fmla="*/ 416 h 88"/>
                  <a:gd name="T14" fmla="*/ 73 w 34"/>
                  <a:gd name="T15" fmla="*/ 359 h 88"/>
                  <a:gd name="T16" fmla="*/ 22 w 34"/>
                  <a:gd name="T17" fmla="*/ 273 h 88"/>
                  <a:gd name="T18" fmla="*/ 19 w 34"/>
                  <a:gd name="T19" fmla="*/ 104 h 88"/>
                  <a:gd name="T20" fmla="*/ 42 w 34"/>
                  <a:gd name="T21" fmla="*/ 49 h 88"/>
                  <a:gd name="T22" fmla="*/ 65 w 34"/>
                  <a:gd name="T23" fmla="*/ 8 h 88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34" h="88">
                    <a:moveTo>
                      <a:pt x="11" y="0"/>
                    </a:moveTo>
                    <a:cubicBezTo>
                      <a:pt x="8" y="5"/>
                      <a:pt x="8" y="11"/>
                      <a:pt x="7" y="16"/>
                    </a:cubicBezTo>
                    <a:cubicBezTo>
                      <a:pt x="6" y="21"/>
                      <a:pt x="5" y="27"/>
                      <a:pt x="6" y="32"/>
                    </a:cubicBezTo>
                    <a:cubicBezTo>
                      <a:pt x="7" y="40"/>
                      <a:pt x="12" y="47"/>
                      <a:pt x="16" y="54"/>
                    </a:cubicBezTo>
                    <a:cubicBezTo>
                      <a:pt x="20" y="59"/>
                      <a:pt x="26" y="64"/>
                      <a:pt x="30" y="69"/>
                    </a:cubicBezTo>
                    <a:cubicBezTo>
                      <a:pt x="33" y="75"/>
                      <a:pt x="34" y="82"/>
                      <a:pt x="30" y="88"/>
                    </a:cubicBezTo>
                    <a:cubicBezTo>
                      <a:pt x="29" y="80"/>
                      <a:pt x="27" y="74"/>
                      <a:pt x="21" y="69"/>
                    </a:cubicBezTo>
                    <a:cubicBezTo>
                      <a:pt x="18" y="65"/>
                      <a:pt x="15" y="62"/>
                      <a:pt x="12" y="59"/>
                    </a:cubicBezTo>
                    <a:cubicBezTo>
                      <a:pt x="9" y="55"/>
                      <a:pt x="6" y="50"/>
                      <a:pt x="4" y="45"/>
                    </a:cubicBezTo>
                    <a:cubicBezTo>
                      <a:pt x="0" y="37"/>
                      <a:pt x="0" y="26"/>
                      <a:pt x="3" y="17"/>
                    </a:cubicBezTo>
                    <a:cubicBezTo>
                      <a:pt x="4" y="14"/>
                      <a:pt x="5" y="11"/>
                      <a:pt x="7" y="8"/>
                    </a:cubicBezTo>
                    <a:cubicBezTo>
                      <a:pt x="8" y="6"/>
                      <a:pt x="10" y="4"/>
                      <a:pt x="11" y="1"/>
                    </a:cubicBezTo>
                  </a:path>
                </a:pathLst>
              </a:custGeom>
              <a:solidFill>
                <a:srgbClr val="FC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033" name="Freeform 213">
                <a:extLst>
                  <a:ext uri="{FF2B5EF4-FFF2-40B4-BE49-F238E27FC236}">
                    <a16:creationId xmlns:a16="http://schemas.microsoft.com/office/drawing/2014/main" id="{E581EE23-B0FB-4196-BEDD-F12B8439C5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0" y="2491"/>
                <a:ext cx="77" cy="101"/>
              </a:xfrm>
              <a:custGeom>
                <a:avLst/>
                <a:gdLst>
                  <a:gd name="T0" fmla="*/ 20 w 49"/>
                  <a:gd name="T1" fmla="*/ 314 h 64"/>
                  <a:gd name="T2" fmla="*/ 61 w 49"/>
                  <a:gd name="T3" fmla="*/ 298 h 64"/>
                  <a:gd name="T4" fmla="*/ 116 w 49"/>
                  <a:gd name="T5" fmla="*/ 267 h 64"/>
                  <a:gd name="T6" fmla="*/ 151 w 49"/>
                  <a:gd name="T7" fmla="*/ 237 h 64"/>
                  <a:gd name="T8" fmla="*/ 182 w 49"/>
                  <a:gd name="T9" fmla="*/ 199 h 64"/>
                  <a:gd name="T10" fmla="*/ 264 w 49"/>
                  <a:gd name="T11" fmla="*/ 117 h 64"/>
                  <a:gd name="T12" fmla="*/ 299 w 49"/>
                  <a:gd name="T13" fmla="*/ 0 h 64"/>
                  <a:gd name="T14" fmla="*/ 299 w 49"/>
                  <a:gd name="T15" fmla="*/ 22 h 64"/>
                  <a:gd name="T16" fmla="*/ 286 w 49"/>
                  <a:gd name="T17" fmla="*/ 95 h 64"/>
                  <a:gd name="T18" fmla="*/ 237 w 49"/>
                  <a:gd name="T19" fmla="*/ 199 h 64"/>
                  <a:gd name="T20" fmla="*/ 96 w 49"/>
                  <a:gd name="T21" fmla="*/ 331 h 64"/>
                  <a:gd name="T22" fmla="*/ 20 w 49"/>
                  <a:gd name="T23" fmla="*/ 379 h 64"/>
                  <a:gd name="T24" fmla="*/ 8 w 49"/>
                  <a:gd name="T25" fmla="*/ 314 h 6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49" h="64">
                    <a:moveTo>
                      <a:pt x="3" y="51"/>
                    </a:moveTo>
                    <a:cubicBezTo>
                      <a:pt x="6" y="51"/>
                      <a:pt x="8" y="50"/>
                      <a:pt x="10" y="48"/>
                    </a:cubicBezTo>
                    <a:cubicBezTo>
                      <a:pt x="13" y="47"/>
                      <a:pt x="16" y="46"/>
                      <a:pt x="19" y="43"/>
                    </a:cubicBezTo>
                    <a:cubicBezTo>
                      <a:pt x="21" y="42"/>
                      <a:pt x="23" y="40"/>
                      <a:pt x="25" y="38"/>
                    </a:cubicBezTo>
                    <a:cubicBezTo>
                      <a:pt x="27" y="36"/>
                      <a:pt x="28" y="34"/>
                      <a:pt x="30" y="32"/>
                    </a:cubicBezTo>
                    <a:cubicBezTo>
                      <a:pt x="34" y="28"/>
                      <a:pt x="40" y="24"/>
                      <a:pt x="43" y="19"/>
                    </a:cubicBezTo>
                    <a:cubicBezTo>
                      <a:pt x="46" y="14"/>
                      <a:pt x="48" y="7"/>
                      <a:pt x="49" y="0"/>
                    </a:cubicBezTo>
                    <a:cubicBezTo>
                      <a:pt x="48" y="2"/>
                      <a:pt x="49" y="3"/>
                      <a:pt x="49" y="4"/>
                    </a:cubicBezTo>
                    <a:cubicBezTo>
                      <a:pt x="49" y="8"/>
                      <a:pt x="48" y="11"/>
                      <a:pt x="47" y="15"/>
                    </a:cubicBezTo>
                    <a:cubicBezTo>
                      <a:pt x="46" y="22"/>
                      <a:pt x="43" y="27"/>
                      <a:pt x="39" y="32"/>
                    </a:cubicBezTo>
                    <a:cubicBezTo>
                      <a:pt x="33" y="41"/>
                      <a:pt x="24" y="46"/>
                      <a:pt x="16" y="53"/>
                    </a:cubicBezTo>
                    <a:cubicBezTo>
                      <a:pt x="14" y="55"/>
                      <a:pt x="6" y="64"/>
                      <a:pt x="3" y="61"/>
                    </a:cubicBezTo>
                    <a:cubicBezTo>
                      <a:pt x="0" y="59"/>
                      <a:pt x="1" y="54"/>
                      <a:pt x="1" y="51"/>
                    </a:cubicBezTo>
                  </a:path>
                </a:pathLst>
              </a:custGeom>
              <a:solidFill>
                <a:srgbClr val="FC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034" name="Freeform 214">
                <a:extLst>
                  <a:ext uri="{FF2B5EF4-FFF2-40B4-BE49-F238E27FC236}">
                    <a16:creationId xmlns:a16="http://schemas.microsoft.com/office/drawing/2014/main" id="{8606B1EB-E168-4171-9890-F49E75C892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2" y="1793"/>
                <a:ext cx="27" cy="432"/>
              </a:xfrm>
              <a:custGeom>
                <a:avLst/>
                <a:gdLst>
                  <a:gd name="T0" fmla="*/ 52 w 17"/>
                  <a:gd name="T1" fmla="*/ 0 h 275"/>
                  <a:gd name="T2" fmla="*/ 43 w 17"/>
                  <a:gd name="T3" fmla="*/ 1676 h 275"/>
                  <a:gd name="T4" fmla="*/ 52 w 17"/>
                  <a:gd name="T5" fmla="*/ 0 h 27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7" h="275">
                    <a:moveTo>
                      <a:pt x="8" y="0"/>
                    </a:moveTo>
                    <a:cubicBezTo>
                      <a:pt x="8" y="0"/>
                      <a:pt x="17" y="125"/>
                      <a:pt x="7" y="275"/>
                    </a:cubicBezTo>
                    <a:cubicBezTo>
                      <a:pt x="7" y="275"/>
                      <a:pt x="0" y="42"/>
                      <a:pt x="8" y="0"/>
                    </a:cubicBezTo>
                    <a:close/>
                  </a:path>
                </a:pathLst>
              </a:custGeom>
              <a:solidFill>
                <a:srgbClr val="FC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035" name="Freeform 215">
                <a:extLst>
                  <a:ext uri="{FF2B5EF4-FFF2-40B4-BE49-F238E27FC236}">
                    <a16:creationId xmlns:a16="http://schemas.microsoft.com/office/drawing/2014/main" id="{9EB98351-01D8-42B7-B63F-E76931455F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38" y="1809"/>
                <a:ext cx="27" cy="455"/>
              </a:xfrm>
              <a:custGeom>
                <a:avLst/>
                <a:gdLst>
                  <a:gd name="T0" fmla="*/ 68 w 17"/>
                  <a:gd name="T1" fmla="*/ 0 h 290"/>
                  <a:gd name="T2" fmla="*/ 108 w 17"/>
                  <a:gd name="T3" fmla="*/ 1757 h 290"/>
                  <a:gd name="T4" fmla="*/ 68 w 17"/>
                  <a:gd name="T5" fmla="*/ 0 h 29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7" h="290">
                    <a:moveTo>
                      <a:pt x="11" y="0"/>
                    </a:moveTo>
                    <a:cubicBezTo>
                      <a:pt x="11" y="0"/>
                      <a:pt x="0" y="204"/>
                      <a:pt x="17" y="290"/>
                    </a:cubicBezTo>
                    <a:cubicBezTo>
                      <a:pt x="17" y="290"/>
                      <a:pt x="11" y="25"/>
                      <a:pt x="1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036" name="Freeform 216">
                <a:extLst>
                  <a:ext uri="{FF2B5EF4-FFF2-40B4-BE49-F238E27FC236}">
                    <a16:creationId xmlns:a16="http://schemas.microsoft.com/office/drawing/2014/main" id="{F533CB50-68B0-4F79-A6AD-69177E9B00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85" y="1667"/>
                <a:ext cx="118" cy="40"/>
              </a:xfrm>
              <a:custGeom>
                <a:avLst/>
                <a:gdLst>
                  <a:gd name="T0" fmla="*/ 8 w 75"/>
                  <a:gd name="T1" fmla="*/ 157 h 25"/>
                  <a:gd name="T2" fmla="*/ 0 w 75"/>
                  <a:gd name="T3" fmla="*/ 157 h 25"/>
                  <a:gd name="T4" fmla="*/ 264 w 75"/>
                  <a:gd name="T5" fmla="*/ 123 h 25"/>
                  <a:gd name="T6" fmla="*/ 367 w 75"/>
                  <a:gd name="T7" fmla="*/ 67 h 25"/>
                  <a:gd name="T8" fmla="*/ 461 w 75"/>
                  <a:gd name="T9" fmla="*/ 0 h 25"/>
                  <a:gd name="T10" fmla="*/ 362 w 75"/>
                  <a:gd name="T11" fmla="*/ 54 h 25"/>
                  <a:gd name="T12" fmla="*/ 195 w 75"/>
                  <a:gd name="T13" fmla="*/ 110 h 25"/>
                  <a:gd name="T14" fmla="*/ 61 w 75"/>
                  <a:gd name="T15" fmla="*/ 157 h 25"/>
                  <a:gd name="T16" fmla="*/ 0 w 75"/>
                  <a:gd name="T17" fmla="*/ 163 h 2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5" h="25">
                    <a:moveTo>
                      <a:pt x="1" y="24"/>
                    </a:moveTo>
                    <a:cubicBezTo>
                      <a:pt x="1" y="24"/>
                      <a:pt x="1" y="24"/>
                      <a:pt x="0" y="24"/>
                    </a:cubicBezTo>
                    <a:cubicBezTo>
                      <a:pt x="14" y="25"/>
                      <a:pt x="30" y="24"/>
                      <a:pt x="43" y="19"/>
                    </a:cubicBezTo>
                    <a:cubicBezTo>
                      <a:pt x="49" y="16"/>
                      <a:pt x="54" y="14"/>
                      <a:pt x="60" y="10"/>
                    </a:cubicBezTo>
                    <a:cubicBezTo>
                      <a:pt x="64" y="7"/>
                      <a:pt x="71" y="4"/>
                      <a:pt x="75" y="0"/>
                    </a:cubicBezTo>
                    <a:cubicBezTo>
                      <a:pt x="70" y="4"/>
                      <a:pt x="64" y="5"/>
                      <a:pt x="59" y="8"/>
                    </a:cubicBezTo>
                    <a:cubicBezTo>
                      <a:pt x="50" y="11"/>
                      <a:pt x="41" y="14"/>
                      <a:pt x="32" y="17"/>
                    </a:cubicBezTo>
                    <a:cubicBezTo>
                      <a:pt x="25" y="19"/>
                      <a:pt x="18" y="23"/>
                      <a:pt x="10" y="24"/>
                    </a:cubicBezTo>
                    <a:cubicBezTo>
                      <a:pt x="7" y="25"/>
                      <a:pt x="3" y="25"/>
                      <a:pt x="0" y="25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037" name="Freeform 217">
                <a:extLst>
                  <a:ext uri="{FF2B5EF4-FFF2-40B4-BE49-F238E27FC236}">
                    <a16:creationId xmlns:a16="http://schemas.microsoft.com/office/drawing/2014/main" id="{EA6A7FD3-51F5-4DB5-9339-957E2888C6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5" y="1663"/>
                <a:ext cx="141" cy="33"/>
              </a:xfrm>
              <a:custGeom>
                <a:avLst/>
                <a:gdLst>
                  <a:gd name="T0" fmla="*/ 0 w 89"/>
                  <a:gd name="T1" fmla="*/ 0 h 21"/>
                  <a:gd name="T2" fmla="*/ 130 w 89"/>
                  <a:gd name="T3" fmla="*/ 49 h 21"/>
                  <a:gd name="T4" fmla="*/ 322 w 89"/>
                  <a:gd name="T5" fmla="*/ 116 h 21"/>
                  <a:gd name="T6" fmla="*/ 464 w 89"/>
                  <a:gd name="T7" fmla="*/ 116 h 21"/>
                  <a:gd name="T8" fmla="*/ 559 w 89"/>
                  <a:gd name="T9" fmla="*/ 116 h 21"/>
                  <a:gd name="T10" fmla="*/ 417 w 89"/>
                  <a:gd name="T11" fmla="*/ 96 h 21"/>
                  <a:gd name="T12" fmla="*/ 215 w 89"/>
                  <a:gd name="T13" fmla="*/ 61 h 21"/>
                  <a:gd name="T14" fmla="*/ 138 w 89"/>
                  <a:gd name="T15" fmla="*/ 42 h 21"/>
                  <a:gd name="T16" fmla="*/ 76 w 89"/>
                  <a:gd name="T17" fmla="*/ 35 h 21"/>
                  <a:gd name="T18" fmla="*/ 21 w 89"/>
                  <a:gd name="T19" fmla="*/ 8 h 2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89" h="21">
                    <a:moveTo>
                      <a:pt x="0" y="0"/>
                    </a:moveTo>
                    <a:cubicBezTo>
                      <a:pt x="6" y="4"/>
                      <a:pt x="14" y="6"/>
                      <a:pt x="21" y="8"/>
                    </a:cubicBezTo>
                    <a:cubicBezTo>
                      <a:pt x="31" y="12"/>
                      <a:pt x="41" y="18"/>
                      <a:pt x="51" y="19"/>
                    </a:cubicBezTo>
                    <a:cubicBezTo>
                      <a:pt x="58" y="20"/>
                      <a:pt x="66" y="19"/>
                      <a:pt x="74" y="19"/>
                    </a:cubicBezTo>
                    <a:cubicBezTo>
                      <a:pt x="79" y="19"/>
                      <a:pt x="84" y="19"/>
                      <a:pt x="89" y="19"/>
                    </a:cubicBezTo>
                    <a:cubicBezTo>
                      <a:pt x="82" y="21"/>
                      <a:pt x="73" y="18"/>
                      <a:pt x="66" y="16"/>
                    </a:cubicBezTo>
                    <a:cubicBezTo>
                      <a:pt x="55" y="15"/>
                      <a:pt x="45" y="12"/>
                      <a:pt x="34" y="10"/>
                    </a:cubicBezTo>
                    <a:cubicBezTo>
                      <a:pt x="30" y="9"/>
                      <a:pt x="26" y="7"/>
                      <a:pt x="22" y="7"/>
                    </a:cubicBezTo>
                    <a:cubicBezTo>
                      <a:pt x="19" y="6"/>
                      <a:pt x="16" y="7"/>
                      <a:pt x="12" y="6"/>
                    </a:cubicBezTo>
                    <a:cubicBezTo>
                      <a:pt x="9" y="5"/>
                      <a:pt x="6" y="4"/>
                      <a:pt x="3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038" name="Freeform 218">
                <a:extLst>
                  <a:ext uri="{FF2B5EF4-FFF2-40B4-BE49-F238E27FC236}">
                    <a16:creationId xmlns:a16="http://schemas.microsoft.com/office/drawing/2014/main" id="{2A856FB2-D113-4269-B480-0FDDDB49FE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5" y="2380"/>
                <a:ext cx="71" cy="242"/>
              </a:xfrm>
              <a:custGeom>
                <a:avLst/>
                <a:gdLst>
                  <a:gd name="T0" fmla="*/ 13 w 45"/>
                  <a:gd name="T1" fmla="*/ 0 h 154"/>
                  <a:gd name="T2" fmla="*/ 13 w 45"/>
                  <a:gd name="T3" fmla="*/ 135 h 154"/>
                  <a:gd name="T4" fmla="*/ 8 w 45"/>
                  <a:gd name="T5" fmla="*/ 250 h 154"/>
                  <a:gd name="T6" fmla="*/ 21 w 45"/>
                  <a:gd name="T7" fmla="*/ 462 h 154"/>
                  <a:gd name="T8" fmla="*/ 117 w 45"/>
                  <a:gd name="T9" fmla="*/ 706 h 154"/>
                  <a:gd name="T10" fmla="*/ 279 w 45"/>
                  <a:gd name="T11" fmla="*/ 938 h 154"/>
                  <a:gd name="T12" fmla="*/ 137 w 45"/>
                  <a:gd name="T13" fmla="*/ 660 h 154"/>
                  <a:gd name="T14" fmla="*/ 74 w 45"/>
                  <a:gd name="T15" fmla="*/ 435 h 154"/>
                  <a:gd name="T16" fmla="*/ 55 w 45"/>
                  <a:gd name="T17" fmla="*/ 222 h 154"/>
                  <a:gd name="T18" fmla="*/ 22 w 45"/>
                  <a:gd name="T19" fmla="*/ 22 h 15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45" h="154">
                    <a:moveTo>
                      <a:pt x="2" y="0"/>
                    </a:moveTo>
                    <a:cubicBezTo>
                      <a:pt x="0" y="7"/>
                      <a:pt x="2" y="15"/>
                      <a:pt x="2" y="22"/>
                    </a:cubicBezTo>
                    <a:cubicBezTo>
                      <a:pt x="2" y="29"/>
                      <a:pt x="2" y="35"/>
                      <a:pt x="1" y="41"/>
                    </a:cubicBezTo>
                    <a:cubicBezTo>
                      <a:pt x="0" y="53"/>
                      <a:pt x="0" y="65"/>
                      <a:pt x="3" y="76"/>
                    </a:cubicBezTo>
                    <a:cubicBezTo>
                      <a:pt x="7" y="90"/>
                      <a:pt x="16" y="102"/>
                      <a:pt x="19" y="116"/>
                    </a:cubicBezTo>
                    <a:cubicBezTo>
                      <a:pt x="23" y="133"/>
                      <a:pt x="27" y="146"/>
                      <a:pt x="45" y="154"/>
                    </a:cubicBezTo>
                    <a:cubicBezTo>
                      <a:pt x="35" y="141"/>
                      <a:pt x="25" y="125"/>
                      <a:pt x="22" y="108"/>
                    </a:cubicBezTo>
                    <a:cubicBezTo>
                      <a:pt x="20" y="95"/>
                      <a:pt x="15" y="84"/>
                      <a:pt x="12" y="71"/>
                    </a:cubicBezTo>
                    <a:cubicBezTo>
                      <a:pt x="9" y="60"/>
                      <a:pt x="10" y="48"/>
                      <a:pt x="9" y="36"/>
                    </a:cubicBezTo>
                    <a:cubicBezTo>
                      <a:pt x="8" y="26"/>
                      <a:pt x="3" y="15"/>
                      <a:pt x="4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039" name="Freeform 219">
                <a:extLst>
                  <a:ext uri="{FF2B5EF4-FFF2-40B4-BE49-F238E27FC236}">
                    <a16:creationId xmlns:a16="http://schemas.microsoft.com/office/drawing/2014/main" id="{3AD832B8-BD4F-436A-9F53-6304436402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99" y="2410"/>
                <a:ext cx="60" cy="56"/>
              </a:xfrm>
              <a:custGeom>
                <a:avLst/>
                <a:gdLst>
                  <a:gd name="T0" fmla="*/ 0 w 38"/>
                  <a:gd name="T1" fmla="*/ 0 h 36"/>
                  <a:gd name="T2" fmla="*/ 109 w 38"/>
                  <a:gd name="T3" fmla="*/ 114 h 36"/>
                  <a:gd name="T4" fmla="*/ 237 w 38"/>
                  <a:gd name="T5" fmla="*/ 210 h 36"/>
                  <a:gd name="T6" fmla="*/ 128 w 38"/>
                  <a:gd name="T7" fmla="*/ 82 h 36"/>
                  <a:gd name="T8" fmla="*/ 0 w 38"/>
                  <a:gd name="T9" fmla="*/ 8 h 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8" h="36">
                    <a:moveTo>
                      <a:pt x="0" y="0"/>
                    </a:moveTo>
                    <a:cubicBezTo>
                      <a:pt x="0" y="8"/>
                      <a:pt x="12" y="16"/>
                      <a:pt x="18" y="19"/>
                    </a:cubicBezTo>
                    <a:cubicBezTo>
                      <a:pt x="28" y="24"/>
                      <a:pt x="31" y="28"/>
                      <a:pt x="38" y="36"/>
                    </a:cubicBezTo>
                    <a:cubicBezTo>
                      <a:pt x="31" y="29"/>
                      <a:pt x="29" y="21"/>
                      <a:pt x="20" y="14"/>
                    </a:cubicBezTo>
                    <a:cubicBezTo>
                      <a:pt x="15" y="11"/>
                      <a:pt x="0" y="8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040" name="Freeform 220">
                <a:extLst>
                  <a:ext uri="{FF2B5EF4-FFF2-40B4-BE49-F238E27FC236}">
                    <a16:creationId xmlns:a16="http://schemas.microsoft.com/office/drawing/2014/main" id="{4C36DCC0-184D-402F-B055-1CF1F32815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24" y="2323"/>
                <a:ext cx="68" cy="135"/>
              </a:xfrm>
              <a:custGeom>
                <a:avLst/>
                <a:gdLst>
                  <a:gd name="T0" fmla="*/ 270 w 43"/>
                  <a:gd name="T1" fmla="*/ 0 h 86"/>
                  <a:gd name="T2" fmla="*/ 250 w 43"/>
                  <a:gd name="T3" fmla="*/ 61 h 86"/>
                  <a:gd name="T4" fmla="*/ 212 w 43"/>
                  <a:gd name="T5" fmla="*/ 104 h 86"/>
                  <a:gd name="T6" fmla="*/ 171 w 43"/>
                  <a:gd name="T7" fmla="*/ 232 h 86"/>
                  <a:gd name="T8" fmla="*/ 117 w 43"/>
                  <a:gd name="T9" fmla="*/ 386 h 86"/>
                  <a:gd name="T10" fmla="*/ 0 w 43"/>
                  <a:gd name="T11" fmla="*/ 523 h 86"/>
                  <a:gd name="T12" fmla="*/ 185 w 43"/>
                  <a:gd name="T13" fmla="*/ 246 h 86"/>
                  <a:gd name="T14" fmla="*/ 250 w 43"/>
                  <a:gd name="T15" fmla="*/ 116 h 86"/>
                  <a:gd name="T16" fmla="*/ 258 w 43"/>
                  <a:gd name="T17" fmla="*/ 8 h 8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3" h="86">
                    <a:moveTo>
                      <a:pt x="43" y="0"/>
                    </a:moveTo>
                    <a:cubicBezTo>
                      <a:pt x="41" y="2"/>
                      <a:pt x="41" y="7"/>
                      <a:pt x="40" y="10"/>
                    </a:cubicBezTo>
                    <a:cubicBezTo>
                      <a:pt x="38" y="13"/>
                      <a:pt x="36" y="14"/>
                      <a:pt x="34" y="17"/>
                    </a:cubicBezTo>
                    <a:cubicBezTo>
                      <a:pt x="29" y="22"/>
                      <a:pt x="29" y="31"/>
                      <a:pt x="27" y="38"/>
                    </a:cubicBezTo>
                    <a:cubicBezTo>
                      <a:pt x="25" y="47"/>
                      <a:pt x="23" y="56"/>
                      <a:pt x="19" y="64"/>
                    </a:cubicBezTo>
                    <a:cubicBezTo>
                      <a:pt x="14" y="73"/>
                      <a:pt x="5" y="78"/>
                      <a:pt x="0" y="86"/>
                    </a:cubicBezTo>
                    <a:cubicBezTo>
                      <a:pt x="18" y="76"/>
                      <a:pt x="26" y="61"/>
                      <a:pt x="30" y="41"/>
                    </a:cubicBezTo>
                    <a:cubicBezTo>
                      <a:pt x="32" y="32"/>
                      <a:pt x="37" y="27"/>
                      <a:pt x="40" y="19"/>
                    </a:cubicBezTo>
                    <a:cubicBezTo>
                      <a:pt x="42" y="13"/>
                      <a:pt x="41" y="6"/>
                      <a:pt x="41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041" name="Freeform 221">
                <a:extLst>
                  <a:ext uri="{FF2B5EF4-FFF2-40B4-BE49-F238E27FC236}">
                    <a16:creationId xmlns:a16="http://schemas.microsoft.com/office/drawing/2014/main" id="{77D5FEB6-94B2-462C-88ED-BB4FEE08BE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4" y="1978"/>
                <a:ext cx="72" cy="289"/>
              </a:xfrm>
              <a:custGeom>
                <a:avLst/>
                <a:gdLst>
                  <a:gd name="T0" fmla="*/ 0 w 46"/>
                  <a:gd name="T1" fmla="*/ 0 h 184"/>
                  <a:gd name="T2" fmla="*/ 277 w 46"/>
                  <a:gd name="T3" fmla="*/ 1120 h 184"/>
                  <a:gd name="T4" fmla="*/ 0 w 46"/>
                  <a:gd name="T5" fmla="*/ 0 h 18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6" h="184">
                    <a:moveTo>
                      <a:pt x="0" y="0"/>
                    </a:moveTo>
                    <a:cubicBezTo>
                      <a:pt x="0" y="0"/>
                      <a:pt x="35" y="132"/>
                      <a:pt x="46" y="184"/>
                    </a:cubicBezTo>
                    <a:cubicBezTo>
                      <a:pt x="46" y="184"/>
                      <a:pt x="39" y="9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042" name="Freeform 222">
                <a:extLst>
                  <a:ext uri="{FF2B5EF4-FFF2-40B4-BE49-F238E27FC236}">
                    <a16:creationId xmlns:a16="http://schemas.microsoft.com/office/drawing/2014/main" id="{CA016DE0-4D85-4745-AD81-11AEA469B6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2" y="1562"/>
                <a:ext cx="14" cy="226"/>
              </a:xfrm>
              <a:custGeom>
                <a:avLst/>
                <a:gdLst>
                  <a:gd name="T0" fmla="*/ 0 w 9"/>
                  <a:gd name="T1" fmla="*/ 0 h 144"/>
                  <a:gd name="T2" fmla="*/ 53 w 9"/>
                  <a:gd name="T3" fmla="*/ 874 h 144"/>
                  <a:gd name="T4" fmla="*/ 0 w 9"/>
                  <a:gd name="T5" fmla="*/ 0 h 14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144">
                    <a:moveTo>
                      <a:pt x="0" y="0"/>
                    </a:moveTo>
                    <a:cubicBezTo>
                      <a:pt x="0" y="0"/>
                      <a:pt x="0" y="106"/>
                      <a:pt x="9" y="144"/>
                    </a:cubicBezTo>
                    <a:cubicBezTo>
                      <a:pt x="9" y="144"/>
                      <a:pt x="6" y="2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043" name="Freeform 223">
                <a:extLst>
                  <a:ext uri="{FF2B5EF4-FFF2-40B4-BE49-F238E27FC236}">
                    <a16:creationId xmlns:a16="http://schemas.microsoft.com/office/drawing/2014/main" id="{B103FA82-EB7D-4371-9EB3-45F6D01F03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9" y="2355"/>
                <a:ext cx="129" cy="81"/>
              </a:xfrm>
              <a:custGeom>
                <a:avLst/>
                <a:gdLst>
                  <a:gd name="T0" fmla="*/ 502 w 82"/>
                  <a:gd name="T1" fmla="*/ 305 h 52"/>
                  <a:gd name="T2" fmla="*/ 319 w 82"/>
                  <a:gd name="T3" fmla="*/ 192 h 52"/>
                  <a:gd name="T4" fmla="*/ 0 w 82"/>
                  <a:gd name="T5" fmla="*/ 0 h 52"/>
                  <a:gd name="T6" fmla="*/ 269 w 82"/>
                  <a:gd name="T7" fmla="*/ 201 h 52"/>
                  <a:gd name="T8" fmla="*/ 489 w 82"/>
                  <a:gd name="T9" fmla="*/ 305 h 5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2" h="52">
                    <a:moveTo>
                      <a:pt x="82" y="52"/>
                    </a:moveTo>
                    <a:cubicBezTo>
                      <a:pt x="80" y="42"/>
                      <a:pt x="61" y="37"/>
                      <a:pt x="52" y="33"/>
                    </a:cubicBezTo>
                    <a:cubicBezTo>
                      <a:pt x="34" y="25"/>
                      <a:pt x="14" y="13"/>
                      <a:pt x="0" y="0"/>
                    </a:cubicBezTo>
                    <a:cubicBezTo>
                      <a:pt x="11" y="12"/>
                      <a:pt x="27" y="29"/>
                      <a:pt x="44" y="34"/>
                    </a:cubicBezTo>
                    <a:cubicBezTo>
                      <a:pt x="56" y="38"/>
                      <a:pt x="71" y="42"/>
                      <a:pt x="80" y="52"/>
                    </a:cubicBezTo>
                  </a:path>
                </a:pathLst>
              </a:custGeom>
              <a:solidFill>
                <a:srgbClr val="FC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044" name="Freeform 224">
                <a:extLst>
                  <a:ext uri="{FF2B5EF4-FFF2-40B4-BE49-F238E27FC236}">
                    <a16:creationId xmlns:a16="http://schemas.microsoft.com/office/drawing/2014/main" id="{644009F0-6536-4E68-A408-E9E59C6865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31" y="2366"/>
                <a:ext cx="114" cy="81"/>
              </a:xfrm>
              <a:custGeom>
                <a:avLst/>
                <a:gdLst>
                  <a:gd name="T0" fmla="*/ 13 w 72"/>
                  <a:gd name="T1" fmla="*/ 296 h 52"/>
                  <a:gd name="T2" fmla="*/ 25 w 72"/>
                  <a:gd name="T3" fmla="*/ 235 h 52"/>
                  <a:gd name="T4" fmla="*/ 143 w 72"/>
                  <a:gd name="T5" fmla="*/ 156 h 52"/>
                  <a:gd name="T6" fmla="*/ 314 w 72"/>
                  <a:gd name="T7" fmla="*/ 83 h 52"/>
                  <a:gd name="T8" fmla="*/ 429 w 72"/>
                  <a:gd name="T9" fmla="*/ 22 h 52"/>
                  <a:gd name="T10" fmla="*/ 454 w 72"/>
                  <a:gd name="T11" fmla="*/ 0 h 52"/>
                  <a:gd name="T12" fmla="*/ 366 w 72"/>
                  <a:gd name="T13" fmla="*/ 83 h 52"/>
                  <a:gd name="T14" fmla="*/ 203 w 72"/>
                  <a:gd name="T15" fmla="*/ 157 h 52"/>
                  <a:gd name="T16" fmla="*/ 13 w 72"/>
                  <a:gd name="T17" fmla="*/ 305 h 5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2" h="52">
                    <a:moveTo>
                      <a:pt x="2" y="50"/>
                    </a:moveTo>
                    <a:cubicBezTo>
                      <a:pt x="0" y="48"/>
                      <a:pt x="3" y="42"/>
                      <a:pt x="4" y="40"/>
                    </a:cubicBezTo>
                    <a:cubicBezTo>
                      <a:pt x="7" y="33"/>
                      <a:pt x="16" y="29"/>
                      <a:pt x="23" y="26"/>
                    </a:cubicBezTo>
                    <a:cubicBezTo>
                      <a:pt x="32" y="23"/>
                      <a:pt x="41" y="19"/>
                      <a:pt x="50" y="14"/>
                    </a:cubicBezTo>
                    <a:cubicBezTo>
                      <a:pt x="56" y="11"/>
                      <a:pt x="62" y="8"/>
                      <a:pt x="68" y="4"/>
                    </a:cubicBezTo>
                    <a:cubicBezTo>
                      <a:pt x="69" y="3"/>
                      <a:pt x="71" y="1"/>
                      <a:pt x="72" y="0"/>
                    </a:cubicBezTo>
                    <a:cubicBezTo>
                      <a:pt x="68" y="5"/>
                      <a:pt x="63" y="11"/>
                      <a:pt x="58" y="14"/>
                    </a:cubicBezTo>
                    <a:cubicBezTo>
                      <a:pt x="49" y="19"/>
                      <a:pt x="40" y="22"/>
                      <a:pt x="32" y="27"/>
                    </a:cubicBezTo>
                    <a:cubicBezTo>
                      <a:pt x="21" y="33"/>
                      <a:pt x="3" y="36"/>
                      <a:pt x="2" y="52"/>
                    </a:cubicBezTo>
                  </a:path>
                </a:pathLst>
              </a:custGeom>
              <a:solidFill>
                <a:srgbClr val="FC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045" name="Freeform 225">
                <a:extLst>
                  <a:ext uri="{FF2B5EF4-FFF2-40B4-BE49-F238E27FC236}">
                    <a16:creationId xmlns:a16="http://schemas.microsoft.com/office/drawing/2014/main" id="{57BC7302-1A3F-457B-836C-E8CD2CFCE6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26" y="2259"/>
                <a:ext cx="25" cy="132"/>
              </a:xfrm>
              <a:custGeom>
                <a:avLst/>
                <a:gdLst>
                  <a:gd name="T0" fmla="*/ 88 w 16"/>
                  <a:gd name="T1" fmla="*/ 13 h 84"/>
                  <a:gd name="T2" fmla="*/ 73 w 16"/>
                  <a:gd name="T3" fmla="*/ 74 h 84"/>
                  <a:gd name="T4" fmla="*/ 53 w 16"/>
                  <a:gd name="T5" fmla="*/ 141 h 84"/>
                  <a:gd name="T6" fmla="*/ 34 w 16"/>
                  <a:gd name="T7" fmla="*/ 237 h 84"/>
                  <a:gd name="T8" fmla="*/ 73 w 16"/>
                  <a:gd name="T9" fmla="*/ 341 h 84"/>
                  <a:gd name="T10" fmla="*/ 95 w 16"/>
                  <a:gd name="T11" fmla="*/ 511 h 84"/>
                  <a:gd name="T12" fmla="*/ 42 w 16"/>
                  <a:gd name="T13" fmla="*/ 333 h 84"/>
                  <a:gd name="T14" fmla="*/ 0 w 16"/>
                  <a:gd name="T15" fmla="*/ 204 h 84"/>
                  <a:gd name="T16" fmla="*/ 42 w 16"/>
                  <a:gd name="T17" fmla="*/ 86 h 84"/>
                  <a:gd name="T18" fmla="*/ 83 w 16"/>
                  <a:gd name="T19" fmla="*/ 0 h 8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6" h="84">
                    <a:moveTo>
                      <a:pt x="15" y="2"/>
                    </a:moveTo>
                    <a:cubicBezTo>
                      <a:pt x="15" y="5"/>
                      <a:pt x="13" y="8"/>
                      <a:pt x="12" y="12"/>
                    </a:cubicBezTo>
                    <a:cubicBezTo>
                      <a:pt x="11" y="15"/>
                      <a:pt x="10" y="19"/>
                      <a:pt x="9" y="23"/>
                    </a:cubicBezTo>
                    <a:cubicBezTo>
                      <a:pt x="8" y="28"/>
                      <a:pt x="6" y="34"/>
                      <a:pt x="6" y="39"/>
                    </a:cubicBezTo>
                    <a:cubicBezTo>
                      <a:pt x="6" y="46"/>
                      <a:pt x="10" y="51"/>
                      <a:pt x="12" y="56"/>
                    </a:cubicBezTo>
                    <a:cubicBezTo>
                      <a:pt x="15" y="65"/>
                      <a:pt x="14" y="75"/>
                      <a:pt x="16" y="84"/>
                    </a:cubicBezTo>
                    <a:cubicBezTo>
                      <a:pt x="14" y="74"/>
                      <a:pt x="11" y="64"/>
                      <a:pt x="7" y="55"/>
                    </a:cubicBezTo>
                    <a:cubicBezTo>
                      <a:pt x="3" y="48"/>
                      <a:pt x="0" y="42"/>
                      <a:pt x="0" y="34"/>
                    </a:cubicBezTo>
                    <a:cubicBezTo>
                      <a:pt x="0" y="26"/>
                      <a:pt x="4" y="21"/>
                      <a:pt x="7" y="14"/>
                    </a:cubicBezTo>
                    <a:cubicBezTo>
                      <a:pt x="9" y="10"/>
                      <a:pt x="11" y="3"/>
                      <a:pt x="14" y="0"/>
                    </a:cubicBezTo>
                  </a:path>
                </a:pathLst>
              </a:custGeom>
              <a:solidFill>
                <a:srgbClr val="FC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046" name="Freeform 226">
                <a:extLst>
                  <a:ext uri="{FF2B5EF4-FFF2-40B4-BE49-F238E27FC236}">
                    <a16:creationId xmlns:a16="http://schemas.microsoft.com/office/drawing/2014/main" id="{440AF1C1-B103-4A30-808C-31071AFFF7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8" y="2446"/>
                <a:ext cx="34" cy="60"/>
              </a:xfrm>
              <a:custGeom>
                <a:avLst/>
                <a:gdLst>
                  <a:gd name="T0" fmla="*/ 0 w 22"/>
                  <a:gd name="T1" fmla="*/ 13 h 38"/>
                  <a:gd name="T2" fmla="*/ 82 w 22"/>
                  <a:gd name="T3" fmla="*/ 237 h 38"/>
                  <a:gd name="T4" fmla="*/ 22 w 22"/>
                  <a:gd name="T5" fmla="*/ 0 h 3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2" h="38">
                    <a:moveTo>
                      <a:pt x="0" y="2"/>
                    </a:moveTo>
                    <a:cubicBezTo>
                      <a:pt x="15" y="7"/>
                      <a:pt x="19" y="23"/>
                      <a:pt x="14" y="38"/>
                    </a:cubicBezTo>
                    <a:cubicBezTo>
                      <a:pt x="22" y="21"/>
                      <a:pt x="20" y="8"/>
                      <a:pt x="4" y="0"/>
                    </a:cubicBezTo>
                  </a:path>
                </a:pathLst>
              </a:custGeom>
              <a:solidFill>
                <a:srgbClr val="FC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047" name="Freeform 227">
                <a:extLst>
                  <a:ext uri="{FF2B5EF4-FFF2-40B4-BE49-F238E27FC236}">
                    <a16:creationId xmlns:a16="http://schemas.microsoft.com/office/drawing/2014/main" id="{66CC8653-F41D-4FDC-BCB9-0400EDC0FE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61" y="938"/>
                <a:ext cx="45" cy="9"/>
              </a:xfrm>
              <a:custGeom>
                <a:avLst/>
                <a:gdLst>
                  <a:gd name="T0" fmla="*/ 0 w 28"/>
                  <a:gd name="T1" fmla="*/ 8 h 6"/>
                  <a:gd name="T2" fmla="*/ 88 w 28"/>
                  <a:gd name="T3" fmla="*/ 32 h 6"/>
                  <a:gd name="T4" fmla="*/ 129 w 28"/>
                  <a:gd name="T5" fmla="*/ 32 h 6"/>
                  <a:gd name="T6" fmla="*/ 186 w 28"/>
                  <a:gd name="T7" fmla="*/ 18 h 6"/>
                  <a:gd name="T8" fmla="*/ 59 w 28"/>
                  <a:gd name="T9" fmla="*/ 18 h 6"/>
                  <a:gd name="T10" fmla="*/ 8 w 28"/>
                  <a:gd name="T11" fmla="*/ 0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8" h="6">
                    <a:moveTo>
                      <a:pt x="0" y="1"/>
                    </a:moveTo>
                    <a:cubicBezTo>
                      <a:pt x="2" y="5"/>
                      <a:pt x="9" y="5"/>
                      <a:pt x="13" y="6"/>
                    </a:cubicBezTo>
                    <a:cubicBezTo>
                      <a:pt x="15" y="6"/>
                      <a:pt x="17" y="6"/>
                      <a:pt x="19" y="6"/>
                    </a:cubicBezTo>
                    <a:cubicBezTo>
                      <a:pt x="22" y="6"/>
                      <a:pt x="25" y="3"/>
                      <a:pt x="28" y="3"/>
                    </a:cubicBezTo>
                    <a:cubicBezTo>
                      <a:pt x="21" y="3"/>
                      <a:pt x="15" y="4"/>
                      <a:pt x="9" y="3"/>
                    </a:cubicBezTo>
                    <a:cubicBezTo>
                      <a:pt x="7" y="2"/>
                      <a:pt x="2" y="2"/>
                      <a:pt x="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048" name="Freeform 228">
                <a:extLst>
                  <a:ext uri="{FF2B5EF4-FFF2-40B4-BE49-F238E27FC236}">
                    <a16:creationId xmlns:a16="http://schemas.microsoft.com/office/drawing/2014/main" id="{1344CB02-91EF-4014-88A2-D81385949B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8" y="938"/>
                <a:ext cx="51" cy="12"/>
              </a:xfrm>
              <a:custGeom>
                <a:avLst/>
                <a:gdLst>
                  <a:gd name="T0" fmla="*/ 0 w 32"/>
                  <a:gd name="T1" fmla="*/ 0 h 8"/>
                  <a:gd name="T2" fmla="*/ 84 w 32"/>
                  <a:gd name="T3" fmla="*/ 39 h 8"/>
                  <a:gd name="T4" fmla="*/ 206 w 32"/>
                  <a:gd name="T5" fmla="*/ 39 h 8"/>
                  <a:gd name="T6" fmla="*/ 134 w 32"/>
                  <a:gd name="T7" fmla="*/ 18 h 8"/>
                  <a:gd name="T8" fmla="*/ 73 w 32"/>
                  <a:gd name="T9" fmla="*/ 18 h 8"/>
                  <a:gd name="T10" fmla="*/ 0 w 32"/>
                  <a:gd name="T11" fmla="*/ 8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2" h="8">
                    <a:moveTo>
                      <a:pt x="0" y="0"/>
                    </a:moveTo>
                    <a:cubicBezTo>
                      <a:pt x="1" y="6"/>
                      <a:pt x="8" y="8"/>
                      <a:pt x="13" y="7"/>
                    </a:cubicBezTo>
                    <a:cubicBezTo>
                      <a:pt x="19" y="6"/>
                      <a:pt x="26" y="7"/>
                      <a:pt x="32" y="7"/>
                    </a:cubicBezTo>
                    <a:cubicBezTo>
                      <a:pt x="29" y="6"/>
                      <a:pt x="25" y="4"/>
                      <a:pt x="21" y="3"/>
                    </a:cubicBezTo>
                    <a:cubicBezTo>
                      <a:pt x="18" y="3"/>
                      <a:pt x="14" y="3"/>
                      <a:pt x="11" y="3"/>
                    </a:cubicBezTo>
                    <a:cubicBezTo>
                      <a:pt x="8" y="3"/>
                      <a:pt x="2" y="3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049" name="Freeform 229">
                <a:extLst>
                  <a:ext uri="{FF2B5EF4-FFF2-40B4-BE49-F238E27FC236}">
                    <a16:creationId xmlns:a16="http://schemas.microsoft.com/office/drawing/2014/main" id="{6883464B-D71B-4AF1-8632-7EC28B3F19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21" y="989"/>
                <a:ext cx="22" cy="32"/>
              </a:xfrm>
              <a:custGeom>
                <a:avLst/>
                <a:gdLst>
                  <a:gd name="T0" fmla="*/ 35 w 14"/>
                  <a:gd name="T1" fmla="*/ 0 h 20"/>
                  <a:gd name="T2" fmla="*/ 13 w 14"/>
                  <a:gd name="T3" fmla="*/ 86 h 20"/>
                  <a:gd name="T4" fmla="*/ 86 w 14"/>
                  <a:gd name="T5" fmla="*/ 131 h 20"/>
                  <a:gd name="T6" fmla="*/ 31 w 14"/>
                  <a:gd name="T7" fmla="*/ 74 h 20"/>
                  <a:gd name="T8" fmla="*/ 35 w 14"/>
                  <a:gd name="T9" fmla="*/ 8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" h="20">
                    <a:moveTo>
                      <a:pt x="6" y="0"/>
                    </a:moveTo>
                    <a:cubicBezTo>
                      <a:pt x="2" y="2"/>
                      <a:pt x="0" y="8"/>
                      <a:pt x="2" y="13"/>
                    </a:cubicBezTo>
                    <a:cubicBezTo>
                      <a:pt x="4" y="18"/>
                      <a:pt x="10" y="19"/>
                      <a:pt x="14" y="20"/>
                    </a:cubicBezTo>
                    <a:cubicBezTo>
                      <a:pt x="10" y="18"/>
                      <a:pt x="6" y="16"/>
                      <a:pt x="5" y="11"/>
                    </a:cubicBezTo>
                    <a:cubicBezTo>
                      <a:pt x="4" y="8"/>
                      <a:pt x="4" y="4"/>
                      <a:pt x="6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050" name="Freeform 230">
                <a:extLst>
                  <a:ext uri="{FF2B5EF4-FFF2-40B4-BE49-F238E27FC236}">
                    <a16:creationId xmlns:a16="http://schemas.microsoft.com/office/drawing/2014/main" id="{652DEF4E-5F70-4FDD-B094-6D869D377A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04" y="1035"/>
                <a:ext cx="11" cy="66"/>
              </a:xfrm>
              <a:custGeom>
                <a:avLst/>
                <a:gdLst>
                  <a:gd name="T0" fmla="*/ 0 w 7"/>
                  <a:gd name="T1" fmla="*/ 0 h 42"/>
                  <a:gd name="T2" fmla="*/ 13 w 7"/>
                  <a:gd name="T3" fmla="*/ 148 h 42"/>
                  <a:gd name="T4" fmla="*/ 42 w 7"/>
                  <a:gd name="T5" fmla="*/ 256 h 42"/>
                  <a:gd name="T6" fmla="*/ 13 w 7"/>
                  <a:gd name="T7" fmla="*/ 190 h 42"/>
                  <a:gd name="T8" fmla="*/ 0 w 7"/>
                  <a:gd name="T9" fmla="*/ 94 h 42"/>
                  <a:gd name="T10" fmla="*/ 0 w 7"/>
                  <a:gd name="T11" fmla="*/ 8 h 4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" h="42">
                    <a:moveTo>
                      <a:pt x="0" y="0"/>
                    </a:moveTo>
                    <a:cubicBezTo>
                      <a:pt x="0" y="8"/>
                      <a:pt x="1" y="16"/>
                      <a:pt x="2" y="24"/>
                    </a:cubicBezTo>
                    <a:cubicBezTo>
                      <a:pt x="3" y="30"/>
                      <a:pt x="4" y="37"/>
                      <a:pt x="7" y="42"/>
                    </a:cubicBezTo>
                    <a:cubicBezTo>
                      <a:pt x="4" y="40"/>
                      <a:pt x="3" y="34"/>
                      <a:pt x="2" y="31"/>
                    </a:cubicBezTo>
                    <a:cubicBezTo>
                      <a:pt x="0" y="26"/>
                      <a:pt x="0" y="21"/>
                      <a:pt x="0" y="15"/>
                    </a:cubicBezTo>
                    <a:cubicBezTo>
                      <a:pt x="0" y="11"/>
                      <a:pt x="0" y="6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051" name="Freeform 231">
                <a:extLst>
                  <a:ext uri="{FF2B5EF4-FFF2-40B4-BE49-F238E27FC236}">
                    <a16:creationId xmlns:a16="http://schemas.microsoft.com/office/drawing/2014/main" id="{A80EE8CC-5387-46E0-94CA-CB6AD1A11E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3" y="1038"/>
                <a:ext cx="11" cy="63"/>
              </a:xfrm>
              <a:custGeom>
                <a:avLst/>
                <a:gdLst>
                  <a:gd name="T0" fmla="*/ 20 w 7"/>
                  <a:gd name="T1" fmla="*/ 13 h 40"/>
                  <a:gd name="T2" fmla="*/ 22 w 7"/>
                  <a:gd name="T3" fmla="*/ 50 h 40"/>
                  <a:gd name="T4" fmla="*/ 20 w 7"/>
                  <a:gd name="T5" fmla="*/ 137 h 40"/>
                  <a:gd name="T6" fmla="*/ 0 w 7"/>
                  <a:gd name="T7" fmla="*/ 246 h 40"/>
                  <a:gd name="T8" fmla="*/ 31 w 7"/>
                  <a:gd name="T9" fmla="*/ 172 h 40"/>
                  <a:gd name="T10" fmla="*/ 42 w 7"/>
                  <a:gd name="T11" fmla="*/ 96 h 40"/>
                  <a:gd name="T12" fmla="*/ 31 w 7"/>
                  <a:gd name="T13" fmla="*/ 43 h 40"/>
                  <a:gd name="T14" fmla="*/ 20 w 7"/>
                  <a:gd name="T15" fmla="*/ 0 h 4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7" h="40">
                    <a:moveTo>
                      <a:pt x="3" y="2"/>
                    </a:moveTo>
                    <a:cubicBezTo>
                      <a:pt x="3" y="3"/>
                      <a:pt x="4" y="6"/>
                      <a:pt x="4" y="8"/>
                    </a:cubicBezTo>
                    <a:cubicBezTo>
                      <a:pt x="4" y="13"/>
                      <a:pt x="4" y="18"/>
                      <a:pt x="3" y="22"/>
                    </a:cubicBezTo>
                    <a:cubicBezTo>
                      <a:pt x="3" y="28"/>
                      <a:pt x="1" y="34"/>
                      <a:pt x="0" y="40"/>
                    </a:cubicBezTo>
                    <a:cubicBezTo>
                      <a:pt x="3" y="37"/>
                      <a:pt x="4" y="32"/>
                      <a:pt x="5" y="28"/>
                    </a:cubicBezTo>
                    <a:cubicBezTo>
                      <a:pt x="6" y="24"/>
                      <a:pt x="7" y="20"/>
                      <a:pt x="7" y="16"/>
                    </a:cubicBezTo>
                    <a:cubicBezTo>
                      <a:pt x="7" y="13"/>
                      <a:pt x="6" y="10"/>
                      <a:pt x="5" y="7"/>
                    </a:cubicBezTo>
                    <a:cubicBezTo>
                      <a:pt x="4" y="5"/>
                      <a:pt x="4" y="2"/>
                      <a:pt x="3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052" name="Freeform 232">
                <a:extLst>
                  <a:ext uri="{FF2B5EF4-FFF2-40B4-BE49-F238E27FC236}">
                    <a16:creationId xmlns:a16="http://schemas.microsoft.com/office/drawing/2014/main" id="{F2FE49C2-8CA1-4261-8122-EF3E07B4D1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08" y="777"/>
                <a:ext cx="68" cy="41"/>
              </a:xfrm>
              <a:custGeom>
                <a:avLst/>
                <a:gdLst>
                  <a:gd name="T0" fmla="*/ 182 w 43"/>
                  <a:gd name="T1" fmla="*/ 8 h 26"/>
                  <a:gd name="T2" fmla="*/ 21 w 43"/>
                  <a:gd name="T3" fmla="*/ 150 h 26"/>
                  <a:gd name="T4" fmla="*/ 150 w 43"/>
                  <a:gd name="T5" fmla="*/ 55 h 26"/>
                  <a:gd name="T6" fmla="*/ 250 w 43"/>
                  <a:gd name="T7" fmla="*/ 62 h 26"/>
                  <a:gd name="T8" fmla="*/ 176 w 43"/>
                  <a:gd name="T9" fmla="*/ 8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3" h="26">
                    <a:moveTo>
                      <a:pt x="29" y="1"/>
                    </a:moveTo>
                    <a:cubicBezTo>
                      <a:pt x="22" y="0"/>
                      <a:pt x="0" y="22"/>
                      <a:pt x="3" y="24"/>
                    </a:cubicBezTo>
                    <a:cubicBezTo>
                      <a:pt x="7" y="26"/>
                      <a:pt x="20" y="11"/>
                      <a:pt x="24" y="9"/>
                    </a:cubicBezTo>
                    <a:cubicBezTo>
                      <a:pt x="31" y="5"/>
                      <a:pt x="35" y="6"/>
                      <a:pt x="40" y="10"/>
                    </a:cubicBezTo>
                    <a:cubicBezTo>
                      <a:pt x="43" y="4"/>
                      <a:pt x="32" y="1"/>
                      <a:pt x="28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053" name="Freeform 233">
                <a:extLst>
                  <a:ext uri="{FF2B5EF4-FFF2-40B4-BE49-F238E27FC236}">
                    <a16:creationId xmlns:a16="http://schemas.microsoft.com/office/drawing/2014/main" id="{312E7B09-BEE7-4E14-B9DC-65048B31CE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90" y="1044"/>
                <a:ext cx="72" cy="49"/>
              </a:xfrm>
              <a:custGeom>
                <a:avLst/>
                <a:gdLst>
                  <a:gd name="T0" fmla="*/ 269 w 46"/>
                  <a:gd name="T1" fmla="*/ 0 h 31"/>
                  <a:gd name="T2" fmla="*/ 116 w 46"/>
                  <a:gd name="T3" fmla="*/ 35 h 31"/>
                  <a:gd name="T4" fmla="*/ 53 w 46"/>
                  <a:gd name="T5" fmla="*/ 111 h 31"/>
                  <a:gd name="T6" fmla="*/ 0 w 46"/>
                  <a:gd name="T7" fmla="*/ 193 h 31"/>
                  <a:gd name="T8" fmla="*/ 216 w 46"/>
                  <a:gd name="T9" fmla="*/ 107 h 31"/>
                  <a:gd name="T10" fmla="*/ 269 w 46"/>
                  <a:gd name="T11" fmla="*/ 8 h 3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6" h="31">
                    <a:moveTo>
                      <a:pt x="45" y="0"/>
                    </a:moveTo>
                    <a:cubicBezTo>
                      <a:pt x="36" y="0"/>
                      <a:pt x="26" y="0"/>
                      <a:pt x="19" y="6"/>
                    </a:cubicBezTo>
                    <a:cubicBezTo>
                      <a:pt x="15" y="10"/>
                      <a:pt x="13" y="14"/>
                      <a:pt x="9" y="18"/>
                    </a:cubicBezTo>
                    <a:cubicBezTo>
                      <a:pt x="6" y="22"/>
                      <a:pt x="2" y="26"/>
                      <a:pt x="0" y="31"/>
                    </a:cubicBezTo>
                    <a:cubicBezTo>
                      <a:pt x="10" y="22"/>
                      <a:pt x="24" y="20"/>
                      <a:pt x="36" y="17"/>
                    </a:cubicBezTo>
                    <a:cubicBezTo>
                      <a:pt x="45" y="15"/>
                      <a:pt x="46" y="8"/>
                      <a:pt x="45" y="1"/>
                    </a:cubicBezTo>
                  </a:path>
                </a:pathLst>
              </a:custGeom>
              <a:solidFill>
                <a:srgbClr val="5859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054" name="Freeform 234">
                <a:extLst>
                  <a:ext uri="{FF2B5EF4-FFF2-40B4-BE49-F238E27FC236}">
                    <a16:creationId xmlns:a16="http://schemas.microsoft.com/office/drawing/2014/main" id="{EC59E953-7FAC-4BE2-95F2-3AFF016638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64" y="1044"/>
                <a:ext cx="72" cy="49"/>
              </a:xfrm>
              <a:custGeom>
                <a:avLst/>
                <a:gdLst>
                  <a:gd name="T0" fmla="*/ 8 w 46"/>
                  <a:gd name="T1" fmla="*/ 0 h 31"/>
                  <a:gd name="T2" fmla="*/ 161 w 46"/>
                  <a:gd name="T3" fmla="*/ 35 h 31"/>
                  <a:gd name="T4" fmla="*/ 222 w 46"/>
                  <a:gd name="T5" fmla="*/ 107 h 31"/>
                  <a:gd name="T6" fmla="*/ 277 w 46"/>
                  <a:gd name="T7" fmla="*/ 193 h 31"/>
                  <a:gd name="T8" fmla="*/ 53 w 46"/>
                  <a:gd name="T9" fmla="*/ 107 h 31"/>
                  <a:gd name="T10" fmla="*/ 8 w 46"/>
                  <a:gd name="T11" fmla="*/ 8 h 3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6" h="31">
                    <a:moveTo>
                      <a:pt x="1" y="0"/>
                    </a:moveTo>
                    <a:cubicBezTo>
                      <a:pt x="10" y="0"/>
                      <a:pt x="19" y="0"/>
                      <a:pt x="27" y="6"/>
                    </a:cubicBezTo>
                    <a:cubicBezTo>
                      <a:pt x="31" y="9"/>
                      <a:pt x="33" y="14"/>
                      <a:pt x="37" y="17"/>
                    </a:cubicBezTo>
                    <a:cubicBezTo>
                      <a:pt x="40" y="21"/>
                      <a:pt x="44" y="26"/>
                      <a:pt x="46" y="31"/>
                    </a:cubicBezTo>
                    <a:cubicBezTo>
                      <a:pt x="35" y="22"/>
                      <a:pt x="22" y="20"/>
                      <a:pt x="9" y="17"/>
                    </a:cubicBezTo>
                    <a:cubicBezTo>
                      <a:pt x="0" y="14"/>
                      <a:pt x="0" y="8"/>
                      <a:pt x="1" y="1"/>
                    </a:cubicBezTo>
                  </a:path>
                </a:pathLst>
              </a:custGeom>
              <a:solidFill>
                <a:srgbClr val="5859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1958" name="Group 235">
              <a:extLst>
                <a:ext uri="{FF2B5EF4-FFF2-40B4-BE49-F238E27FC236}">
                  <a16:creationId xmlns:a16="http://schemas.microsoft.com/office/drawing/2014/main" id="{D854A085-D35E-4A7B-8C95-9F30CC54703E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1138" y="2050"/>
              <a:ext cx="638" cy="1863"/>
              <a:chOff x="2986" y="1270"/>
              <a:chExt cx="638" cy="1863"/>
            </a:xfrm>
          </p:grpSpPr>
          <p:sp>
            <p:nvSpPr>
              <p:cNvPr id="21959" name="AutoShape 236">
                <a:extLst>
                  <a:ext uri="{FF2B5EF4-FFF2-40B4-BE49-F238E27FC236}">
                    <a16:creationId xmlns:a16="http://schemas.microsoft.com/office/drawing/2014/main" id="{D7309D61-3D74-4A3A-9DB5-D0501D8B659D}"/>
                  </a:ext>
                </a:extLst>
              </p:cNvPr>
              <p:cNvSpPr>
                <a:spLocks noChangeAspect="1" noChangeArrowheads="1" noTextEdit="1"/>
              </p:cNvSpPr>
              <p:nvPr/>
            </p:nvSpPr>
            <p:spPr bwMode="auto">
              <a:xfrm>
                <a:off x="2986" y="1270"/>
                <a:ext cx="638" cy="186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60" name="Freeform 237">
                <a:extLst>
                  <a:ext uri="{FF2B5EF4-FFF2-40B4-BE49-F238E27FC236}">
                    <a16:creationId xmlns:a16="http://schemas.microsoft.com/office/drawing/2014/main" id="{EC7B1CF4-EA6F-4C62-A595-D6576202E7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3" y="1272"/>
                <a:ext cx="650" cy="1889"/>
              </a:xfrm>
              <a:custGeom>
                <a:avLst/>
                <a:gdLst>
                  <a:gd name="T0" fmla="*/ 40 w 419"/>
                  <a:gd name="T1" fmla="*/ 0 h 1141"/>
                  <a:gd name="T2" fmla="*/ 2367 w 419"/>
                  <a:gd name="T3" fmla="*/ 13 h 1141"/>
                  <a:gd name="T4" fmla="*/ 2367 w 419"/>
                  <a:gd name="T5" fmla="*/ 666 h 1141"/>
                  <a:gd name="T6" fmla="*/ 2344 w 419"/>
                  <a:gd name="T7" fmla="*/ 2935 h 1141"/>
                  <a:gd name="T8" fmla="*/ 2248 w 419"/>
                  <a:gd name="T9" fmla="*/ 4591 h 1141"/>
                  <a:gd name="T10" fmla="*/ 2217 w 419"/>
                  <a:gd name="T11" fmla="*/ 4896 h 1141"/>
                  <a:gd name="T12" fmla="*/ 2175 w 419"/>
                  <a:gd name="T13" fmla="*/ 5356 h 1141"/>
                  <a:gd name="T14" fmla="*/ 1976 w 419"/>
                  <a:gd name="T15" fmla="*/ 8362 h 1141"/>
                  <a:gd name="T16" fmla="*/ 1247 w 419"/>
                  <a:gd name="T17" fmla="*/ 8354 h 1141"/>
                  <a:gd name="T18" fmla="*/ 1295 w 419"/>
                  <a:gd name="T19" fmla="*/ 4983 h 1141"/>
                  <a:gd name="T20" fmla="*/ 1205 w 419"/>
                  <a:gd name="T21" fmla="*/ 2533 h 1141"/>
                  <a:gd name="T22" fmla="*/ 1070 w 419"/>
                  <a:gd name="T23" fmla="*/ 4996 h 1141"/>
                  <a:gd name="T24" fmla="*/ 1177 w 419"/>
                  <a:gd name="T25" fmla="*/ 8354 h 1141"/>
                  <a:gd name="T26" fmla="*/ 388 w 419"/>
                  <a:gd name="T27" fmla="*/ 8241 h 1141"/>
                  <a:gd name="T28" fmla="*/ 231 w 419"/>
                  <a:gd name="T29" fmla="*/ 5523 h 1141"/>
                  <a:gd name="T30" fmla="*/ 137 w 419"/>
                  <a:gd name="T31" fmla="*/ 4996 h 1141"/>
                  <a:gd name="T32" fmla="*/ 109 w 419"/>
                  <a:gd name="T33" fmla="*/ 4540 h 1141"/>
                  <a:gd name="T34" fmla="*/ 40 w 419"/>
                  <a:gd name="T35" fmla="*/ 2823 h 1141"/>
                  <a:gd name="T36" fmla="*/ 22 w 419"/>
                  <a:gd name="T37" fmla="*/ 811 h 1141"/>
                  <a:gd name="T38" fmla="*/ 40 w 419"/>
                  <a:gd name="T39" fmla="*/ 0 h 1141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419" h="1141">
                    <a:moveTo>
                      <a:pt x="7" y="0"/>
                    </a:moveTo>
                    <a:cubicBezTo>
                      <a:pt x="7" y="0"/>
                      <a:pt x="243" y="86"/>
                      <a:pt x="409" y="2"/>
                    </a:cubicBezTo>
                    <a:cubicBezTo>
                      <a:pt x="409" y="89"/>
                      <a:pt x="409" y="89"/>
                      <a:pt x="409" y="89"/>
                    </a:cubicBezTo>
                    <a:cubicBezTo>
                      <a:pt x="409" y="89"/>
                      <a:pt x="419" y="264"/>
                      <a:pt x="405" y="391"/>
                    </a:cubicBezTo>
                    <a:cubicBezTo>
                      <a:pt x="392" y="517"/>
                      <a:pt x="385" y="595"/>
                      <a:pt x="388" y="611"/>
                    </a:cubicBezTo>
                    <a:cubicBezTo>
                      <a:pt x="391" y="627"/>
                      <a:pt x="379" y="627"/>
                      <a:pt x="383" y="652"/>
                    </a:cubicBezTo>
                    <a:cubicBezTo>
                      <a:pt x="387" y="677"/>
                      <a:pt x="373" y="688"/>
                      <a:pt x="376" y="713"/>
                    </a:cubicBezTo>
                    <a:cubicBezTo>
                      <a:pt x="379" y="739"/>
                      <a:pt x="348" y="1065"/>
                      <a:pt x="341" y="1113"/>
                    </a:cubicBezTo>
                    <a:cubicBezTo>
                      <a:pt x="341" y="1113"/>
                      <a:pt x="271" y="1136"/>
                      <a:pt x="215" y="1112"/>
                    </a:cubicBezTo>
                    <a:cubicBezTo>
                      <a:pt x="215" y="1112"/>
                      <a:pt x="223" y="745"/>
                      <a:pt x="224" y="663"/>
                    </a:cubicBezTo>
                    <a:cubicBezTo>
                      <a:pt x="225" y="580"/>
                      <a:pt x="208" y="337"/>
                      <a:pt x="208" y="337"/>
                    </a:cubicBezTo>
                    <a:cubicBezTo>
                      <a:pt x="208" y="337"/>
                      <a:pt x="185" y="620"/>
                      <a:pt x="185" y="665"/>
                    </a:cubicBezTo>
                    <a:cubicBezTo>
                      <a:pt x="185" y="711"/>
                      <a:pt x="209" y="851"/>
                      <a:pt x="203" y="1112"/>
                    </a:cubicBezTo>
                    <a:cubicBezTo>
                      <a:pt x="203" y="1112"/>
                      <a:pt x="101" y="1141"/>
                      <a:pt x="67" y="1097"/>
                    </a:cubicBezTo>
                    <a:cubicBezTo>
                      <a:pt x="67" y="1097"/>
                      <a:pt x="40" y="779"/>
                      <a:pt x="40" y="735"/>
                    </a:cubicBezTo>
                    <a:cubicBezTo>
                      <a:pt x="40" y="691"/>
                      <a:pt x="23" y="688"/>
                      <a:pt x="24" y="665"/>
                    </a:cubicBezTo>
                    <a:cubicBezTo>
                      <a:pt x="25" y="643"/>
                      <a:pt x="15" y="624"/>
                      <a:pt x="19" y="604"/>
                    </a:cubicBezTo>
                    <a:cubicBezTo>
                      <a:pt x="23" y="584"/>
                      <a:pt x="7" y="376"/>
                      <a:pt x="7" y="376"/>
                    </a:cubicBezTo>
                    <a:cubicBezTo>
                      <a:pt x="7" y="376"/>
                      <a:pt x="0" y="132"/>
                      <a:pt x="4" y="108"/>
                    </a:cubicBezTo>
                    <a:cubicBezTo>
                      <a:pt x="8" y="84"/>
                      <a:pt x="7" y="0"/>
                      <a:pt x="7" y="0"/>
                    </a:cubicBezTo>
                    <a:close/>
                  </a:path>
                </a:pathLst>
              </a:custGeom>
              <a:solidFill>
                <a:srgbClr val="D3CB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61" name="Freeform 238">
                <a:extLst>
                  <a:ext uri="{FF2B5EF4-FFF2-40B4-BE49-F238E27FC236}">
                    <a16:creationId xmlns:a16="http://schemas.microsoft.com/office/drawing/2014/main" id="{FDF4973B-7E7E-4500-9A4E-0CB9CA5C17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3" y="1272"/>
                <a:ext cx="650" cy="1889"/>
              </a:xfrm>
              <a:custGeom>
                <a:avLst/>
                <a:gdLst>
                  <a:gd name="T0" fmla="*/ 40 w 419"/>
                  <a:gd name="T1" fmla="*/ 0 h 1141"/>
                  <a:gd name="T2" fmla="*/ 2367 w 419"/>
                  <a:gd name="T3" fmla="*/ 13 h 1141"/>
                  <a:gd name="T4" fmla="*/ 2367 w 419"/>
                  <a:gd name="T5" fmla="*/ 666 h 1141"/>
                  <a:gd name="T6" fmla="*/ 2344 w 419"/>
                  <a:gd name="T7" fmla="*/ 2935 h 1141"/>
                  <a:gd name="T8" fmla="*/ 2248 w 419"/>
                  <a:gd name="T9" fmla="*/ 4591 h 1141"/>
                  <a:gd name="T10" fmla="*/ 2217 w 419"/>
                  <a:gd name="T11" fmla="*/ 4896 h 1141"/>
                  <a:gd name="T12" fmla="*/ 2175 w 419"/>
                  <a:gd name="T13" fmla="*/ 5356 h 1141"/>
                  <a:gd name="T14" fmla="*/ 1976 w 419"/>
                  <a:gd name="T15" fmla="*/ 8362 h 1141"/>
                  <a:gd name="T16" fmla="*/ 1247 w 419"/>
                  <a:gd name="T17" fmla="*/ 8354 h 1141"/>
                  <a:gd name="T18" fmla="*/ 1295 w 419"/>
                  <a:gd name="T19" fmla="*/ 4983 h 1141"/>
                  <a:gd name="T20" fmla="*/ 1205 w 419"/>
                  <a:gd name="T21" fmla="*/ 2533 h 1141"/>
                  <a:gd name="T22" fmla="*/ 1070 w 419"/>
                  <a:gd name="T23" fmla="*/ 4996 h 1141"/>
                  <a:gd name="T24" fmla="*/ 1177 w 419"/>
                  <a:gd name="T25" fmla="*/ 8354 h 1141"/>
                  <a:gd name="T26" fmla="*/ 388 w 419"/>
                  <a:gd name="T27" fmla="*/ 8241 h 1141"/>
                  <a:gd name="T28" fmla="*/ 231 w 419"/>
                  <a:gd name="T29" fmla="*/ 5523 h 1141"/>
                  <a:gd name="T30" fmla="*/ 137 w 419"/>
                  <a:gd name="T31" fmla="*/ 4996 h 1141"/>
                  <a:gd name="T32" fmla="*/ 109 w 419"/>
                  <a:gd name="T33" fmla="*/ 4540 h 1141"/>
                  <a:gd name="T34" fmla="*/ 40 w 419"/>
                  <a:gd name="T35" fmla="*/ 2823 h 1141"/>
                  <a:gd name="T36" fmla="*/ 22 w 419"/>
                  <a:gd name="T37" fmla="*/ 811 h 1141"/>
                  <a:gd name="T38" fmla="*/ 40 w 419"/>
                  <a:gd name="T39" fmla="*/ 0 h 1141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419" h="1141">
                    <a:moveTo>
                      <a:pt x="7" y="0"/>
                    </a:moveTo>
                    <a:cubicBezTo>
                      <a:pt x="7" y="0"/>
                      <a:pt x="243" y="86"/>
                      <a:pt x="409" y="2"/>
                    </a:cubicBezTo>
                    <a:cubicBezTo>
                      <a:pt x="409" y="89"/>
                      <a:pt x="409" y="89"/>
                      <a:pt x="409" y="89"/>
                    </a:cubicBezTo>
                    <a:cubicBezTo>
                      <a:pt x="409" y="89"/>
                      <a:pt x="419" y="264"/>
                      <a:pt x="405" y="391"/>
                    </a:cubicBezTo>
                    <a:cubicBezTo>
                      <a:pt x="392" y="517"/>
                      <a:pt x="385" y="595"/>
                      <a:pt x="388" y="611"/>
                    </a:cubicBezTo>
                    <a:cubicBezTo>
                      <a:pt x="391" y="627"/>
                      <a:pt x="379" y="627"/>
                      <a:pt x="383" y="652"/>
                    </a:cubicBezTo>
                    <a:cubicBezTo>
                      <a:pt x="387" y="677"/>
                      <a:pt x="373" y="688"/>
                      <a:pt x="376" y="713"/>
                    </a:cubicBezTo>
                    <a:cubicBezTo>
                      <a:pt x="379" y="739"/>
                      <a:pt x="348" y="1065"/>
                      <a:pt x="341" y="1113"/>
                    </a:cubicBezTo>
                    <a:cubicBezTo>
                      <a:pt x="341" y="1113"/>
                      <a:pt x="271" y="1136"/>
                      <a:pt x="215" y="1112"/>
                    </a:cubicBezTo>
                    <a:cubicBezTo>
                      <a:pt x="215" y="1112"/>
                      <a:pt x="223" y="745"/>
                      <a:pt x="224" y="663"/>
                    </a:cubicBezTo>
                    <a:cubicBezTo>
                      <a:pt x="225" y="580"/>
                      <a:pt x="208" y="337"/>
                      <a:pt x="208" y="337"/>
                    </a:cubicBezTo>
                    <a:cubicBezTo>
                      <a:pt x="208" y="337"/>
                      <a:pt x="185" y="620"/>
                      <a:pt x="185" y="665"/>
                    </a:cubicBezTo>
                    <a:cubicBezTo>
                      <a:pt x="185" y="711"/>
                      <a:pt x="209" y="851"/>
                      <a:pt x="203" y="1112"/>
                    </a:cubicBezTo>
                    <a:cubicBezTo>
                      <a:pt x="203" y="1112"/>
                      <a:pt x="101" y="1141"/>
                      <a:pt x="67" y="1097"/>
                    </a:cubicBezTo>
                    <a:cubicBezTo>
                      <a:pt x="67" y="1097"/>
                      <a:pt x="40" y="779"/>
                      <a:pt x="40" y="735"/>
                    </a:cubicBezTo>
                    <a:cubicBezTo>
                      <a:pt x="40" y="691"/>
                      <a:pt x="23" y="688"/>
                      <a:pt x="24" y="665"/>
                    </a:cubicBezTo>
                    <a:cubicBezTo>
                      <a:pt x="25" y="643"/>
                      <a:pt x="15" y="624"/>
                      <a:pt x="19" y="604"/>
                    </a:cubicBezTo>
                    <a:cubicBezTo>
                      <a:pt x="23" y="584"/>
                      <a:pt x="7" y="376"/>
                      <a:pt x="7" y="376"/>
                    </a:cubicBezTo>
                    <a:cubicBezTo>
                      <a:pt x="7" y="376"/>
                      <a:pt x="0" y="132"/>
                      <a:pt x="4" y="108"/>
                    </a:cubicBezTo>
                    <a:cubicBezTo>
                      <a:pt x="8" y="84"/>
                      <a:pt x="7" y="0"/>
                      <a:pt x="7" y="0"/>
                    </a:cubicBezTo>
                    <a:close/>
                  </a:path>
                </a:pathLst>
              </a:custGeom>
              <a:noFill/>
              <a:ln w="7938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62" name="Freeform 239">
                <a:extLst>
                  <a:ext uri="{FF2B5EF4-FFF2-40B4-BE49-F238E27FC236}">
                    <a16:creationId xmlns:a16="http://schemas.microsoft.com/office/drawing/2014/main" id="{2A9C0E9C-6E11-4ABF-8C93-81C6F38545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4" y="1707"/>
                <a:ext cx="3" cy="134"/>
              </a:xfrm>
              <a:custGeom>
                <a:avLst/>
                <a:gdLst>
                  <a:gd name="T0" fmla="*/ 0 w 2"/>
                  <a:gd name="T1" fmla="*/ 607 h 81"/>
                  <a:gd name="T2" fmla="*/ 12 w 2"/>
                  <a:gd name="T3" fmla="*/ 0 h 8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81">
                    <a:moveTo>
                      <a:pt x="0" y="81"/>
                    </a:moveTo>
                    <a:cubicBezTo>
                      <a:pt x="1" y="55"/>
                      <a:pt x="0" y="26"/>
                      <a:pt x="2" y="0"/>
                    </a:cubicBezTo>
                  </a:path>
                </a:pathLst>
              </a:custGeom>
              <a:noFill/>
              <a:ln w="7938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63" name="Freeform 240">
                <a:extLst>
                  <a:ext uri="{FF2B5EF4-FFF2-40B4-BE49-F238E27FC236}">
                    <a16:creationId xmlns:a16="http://schemas.microsoft.com/office/drawing/2014/main" id="{38F6125C-93C9-4EFA-B7B5-749BF1A1B7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4" y="1604"/>
                <a:ext cx="90" cy="113"/>
              </a:xfrm>
              <a:custGeom>
                <a:avLst/>
                <a:gdLst>
                  <a:gd name="T0" fmla="*/ 337 w 58"/>
                  <a:gd name="T1" fmla="*/ 518 h 68"/>
                  <a:gd name="T2" fmla="*/ 169 w 58"/>
                  <a:gd name="T3" fmla="*/ 321 h 68"/>
                  <a:gd name="T4" fmla="*/ 0 w 58"/>
                  <a:gd name="T5" fmla="*/ 0 h 6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8" h="68">
                    <a:moveTo>
                      <a:pt x="58" y="68"/>
                    </a:moveTo>
                    <a:cubicBezTo>
                      <a:pt x="50" y="60"/>
                      <a:pt x="38" y="46"/>
                      <a:pt x="29" y="42"/>
                    </a:cubicBezTo>
                    <a:cubicBezTo>
                      <a:pt x="14" y="37"/>
                      <a:pt x="5" y="15"/>
                      <a:pt x="0" y="0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64" name="Freeform 241">
                <a:extLst>
                  <a:ext uri="{FF2B5EF4-FFF2-40B4-BE49-F238E27FC236}">
                    <a16:creationId xmlns:a16="http://schemas.microsoft.com/office/drawing/2014/main" id="{C0941A12-389B-4149-BC7D-0838E3305F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6" y="1598"/>
                <a:ext cx="80" cy="117"/>
              </a:xfrm>
              <a:custGeom>
                <a:avLst/>
                <a:gdLst>
                  <a:gd name="T0" fmla="*/ 8 w 52"/>
                  <a:gd name="T1" fmla="*/ 524 h 71"/>
                  <a:gd name="T2" fmla="*/ 168 w 52"/>
                  <a:gd name="T3" fmla="*/ 274 h 71"/>
                  <a:gd name="T4" fmla="*/ 291 w 52"/>
                  <a:gd name="T5" fmla="*/ 0 h 7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2" h="71">
                    <a:moveTo>
                      <a:pt x="1" y="71"/>
                    </a:moveTo>
                    <a:cubicBezTo>
                      <a:pt x="0" y="61"/>
                      <a:pt x="23" y="44"/>
                      <a:pt x="30" y="37"/>
                    </a:cubicBezTo>
                    <a:cubicBezTo>
                      <a:pt x="40" y="26"/>
                      <a:pt x="51" y="15"/>
                      <a:pt x="52" y="0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65" name="Freeform 242">
                <a:extLst>
                  <a:ext uri="{FF2B5EF4-FFF2-40B4-BE49-F238E27FC236}">
                    <a16:creationId xmlns:a16="http://schemas.microsoft.com/office/drawing/2014/main" id="{A042A417-5C69-483B-B659-8768D3154B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70" y="1340"/>
                <a:ext cx="23" cy="109"/>
              </a:xfrm>
              <a:custGeom>
                <a:avLst/>
                <a:gdLst>
                  <a:gd name="T0" fmla="*/ 12 w 15"/>
                  <a:gd name="T1" fmla="*/ 0 h 66"/>
                  <a:gd name="T2" fmla="*/ 49 w 15"/>
                  <a:gd name="T3" fmla="*/ 264 h 66"/>
                  <a:gd name="T4" fmla="*/ 83 w 15"/>
                  <a:gd name="T5" fmla="*/ 355 h 66"/>
                  <a:gd name="T6" fmla="*/ 83 w 15"/>
                  <a:gd name="T7" fmla="*/ 491 h 6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5" h="66">
                    <a:moveTo>
                      <a:pt x="2" y="0"/>
                    </a:moveTo>
                    <a:cubicBezTo>
                      <a:pt x="2" y="14"/>
                      <a:pt x="0" y="25"/>
                      <a:pt x="9" y="36"/>
                    </a:cubicBezTo>
                    <a:cubicBezTo>
                      <a:pt x="14" y="42"/>
                      <a:pt x="14" y="40"/>
                      <a:pt x="15" y="48"/>
                    </a:cubicBezTo>
                    <a:cubicBezTo>
                      <a:pt x="15" y="54"/>
                      <a:pt x="15" y="60"/>
                      <a:pt x="15" y="66"/>
                    </a:cubicBezTo>
                  </a:path>
                </a:pathLst>
              </a:custGeom>
              <a:noFill/>
              <a:ln w="7938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66" name="Freeform 243">
                <a:extLst>
                  <a:ext uri="{FF2B5EF4-FFF2-40B4-BE49-F238E27FC236}">
                    <a16:creationId xmlns:a16="http://schemas.microsoft.com/office/drawing/2014/main" id="{43170A6C-4A8B-468D-B82D-FB7F60A10E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84" y="1336"/>
                <a:ext cx="40" cy="58"/>
              </a:xfrm>
              <a:custGeom>
                <a:avLst/>
                <a:gdLst>
                  <a:gd name="T0" fmla="*/ 43 w 26"/>
                  <a:gd name="T1" fmla="*/ 68 h 35"/>
                  <a:gd name="T2" fmla="*/ 89 w 26"/>
                  <a:gd name="T3" fmla="*/ 181 h 35"/>
                  <a:gd name="T4" fmla="*/ 34 w 26"/>
                  <a:gd name="T5" fmla="*/ 60 h 3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6" h="35">
                    <a:moveTo>
                      <a:pt x="8" y="9"/>
                    </a:moveTo>
                    <a:cubicBezTo>
                      <a:pt x="0" y="5"/>
                      <a:pt x="1" y="35"/>
                      <a:pt x="16" y="24"/>
                    </a:cubicBezTo>
                    <a:cubicBezTo>
                      <a:pt x="26" y="17"/>
                      <a:pt x="13" y="0"/>
                      <a:pt x="6" y="8"/>
                    </a:cubicBezTo>
                  </a:path>
                </a:pathLst>
              </a:custGeom>
              <a:noFill/>
              <a:ln w="7938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67" name="Freeform 244">
                <a:extLst>
                  <a:ext uri="{FF2B5EF4-FFF2-40B4-BE49-F238E27FC236}">
                    <a16:creationId xmlns:a16="http://schemas.microsoft.com/office/drawing/2014/main" id="{559716EB-A7AC-476A-91C9-EDE170FFC2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69" y="1341"/>
                <a:ext cx="22" cy="81"/>
              </a:xfrm>
              <a:custGeom>
                <a:avLst/>
                <a:gdLst>
                  <a:gd name="T0" fmla="*/ 20 w 14"/>
                  <a:gd name="T1" fmla="*/ 0 h 49"/>
                  <a:gd name="T2" fmla="*/ 22 w 14"/>
                  <a:gd name="T3" fmla="*/ 217 h 49"/>
                  <a:gd name="T4" fmla="*/ 22 w 14"/>
                  <a:gd name="T5" fmla="*/ 367 h 49"/>
                  <a:gd name="T6" fmla="*/ 74 w 14"/>
                  <a:gd name="T7" fmla="*/ 217 h 49"/>
                  <a:gd name="T8" fmla="*/ 49 w 14"/>
                  <a:gd name="T9" fmla="*/ 13 h 49"/>
                  <a:gd name="T10" fmla="*/ 0 w 14"/>
                  <a:gd name="T11" fmla="*/ 33 h 4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" h="49">
                    <a:moveTo>
                      <a:pt x="3" y="0"/>
                    </a:moveTo>
                    <a:cubicBezTo>
                      <a:pt x="0" y="9"/>
                      <a:pt x="4" y="21"/>
                      <a:pt x="4" y="29"/>
                    </a:cubicBezTo>
                    <a:cubicBezTo>
                      <a:pt x="4" y="36"/>
                      <a:pt x="3" y="42"/>
                      <a:pt x="4" y="49"/>
                    </a:cubicBezTo>
                    <a:cubicBezTo>
                      <a:pt x="14" y="43"/>
                      <a:pt x="13" y="40"/>
                      <a:pt x="12" y="29"/>
                    </a:cubicBezTo>
                    <a:cubicBezTo>
                      <a:pt x="10" y="20"/>
                      <a:pt x="11" y="11"/>
                      <a:pt x="8" y="2"/>
                    </a:cubicBezTo>
                    <a:cubicBezTo>
                      <a:pt x="5" y="1"/>
                      <a:pt x="1" y="3"/>
                      <a:pt x="0" y="4"/>
                    </a:cubicBezTo>
                  </a:path>
                </a:pathLst>
              </a:custGeom>
              <a:noFill/>
              <a:ln w="7938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68" name="Freeform 245">
                <a:extLst>
                  <a:ext uri="{FF2B5EF4-FFF2-40B4-BE49-F238E27FC236}">
                    <a16:creationId xmlns:a16="http://schemas.microsoft.com/office/drawing/2014/main" id="{DB245792-E88D-4516-A140-0ABCBEA044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8" y="1335"/>
                <a:ext cx="19" cy="69"/>
              </a:xfrm>
              <a:custGeom>
                <a:avLst/>
                <a:gdLst>
                  <a:gd name="T0" fmla="*/ 0 w 12"/>
                  <a:gd name="T1" fmla="*/ 0 h 42"/>
                  <a:gd name="T2" fmla="*/ 21 w 12"/>
                  <a:gd name="T3" fmla="*/ 306 h 42"/>
                  <a:gd name="T4" fmla="*/ 68 w 12"/>
                  <a:gd name="T5" fmla="*/ 205 h 42"/>
                  <a:gd name="T6" fmla="*/ 55 w 12"/>
                  <a:gd name="T7" fmla="*/ 13 h 42"/>
                  <a:gd name="T8" fmla="*/ 8 w 12"/>
                  <a:gd name="T9" fmla="*/ 13 h 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" h="42">
                    <a:moveTo>
                      <a:pt x="0" y="0"/>
                    </a:moveTo>
                    <a:cubicBezTo>
                      <a:pt x="4" y="13"/>
                      <a:pt x="2" y="28"/>
                      <a:pt x="3" y="42"/>
                    </a:cubicBezTo>
                    <a:cubicBezTo>
                      <a:pt x="10" y="34"/>
                      <a:pt x="12" y="39"/>
                      <a:pt x="11" y="28"/>
                    </a:cubicBezTo>
                    <a:cubicBezTo>
                      <a:pt x="11" y="20"/>
                      <a:pt x="11" y="10"/>
                      <a:pt x="9" y="2"/>
                    </a:cubicBezTo>
                    <a:cubicBezTo>
                      <a:pt x="6" y="1"/>
                      <a:pt x="3" y="1"/>
                      <a:pt x="1" y="2"/>
                    </a:cubicBezTo>
                  </a:path>
                </a:pathLst>
              </a:custGeom>
              <a:noFill/>
              <a:ln w="7938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69" name="Freeform 246">
                <a:extLst>
                  <a:ext uri="{FF2B5EF4-FFF2-40B4-BE49-F238E27FC236}">
                    <a16:creationId xmlns:a16="http://schemas.microsoft.com/office/drawing/2014/main" id="{EFFE39F0-9A7C-48E7-A5B2-7B82129427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45" y="1300"/>
                <a:ext cx="25" cy="83"/>
              </a:xfrm>
              <a:custGeom>
                <a:avLst/>
                <a:gdLst>
                  <a:gd name="T0" fmla="*/ 0 w 16"/>
                  <a:gd name="T1" fmla="*/ 70 h 50"/>
                  <a:gd name="T2" fmla="*/ 20 w 16"/>
                  <a:gd name="T3" fmla="*/ 380 h 50"/>
                  <a:gd name="T4" fmla="*/ 61 w 16"/>
                  <a:gd name="T5" fmla="*/ 208 h 50"/>
                  <a:gd name="T6" fmla="*/ 8 w 16"/>
                  <a:gd name="T7" fmla="*/ 70 h 5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6" h="50">
                    <a:moveTo>
                      <a:pt x="0" y="9"/>
                    </a:moveTo>
                    <a:cubicBezTo>
                      <a:pt x="2" y="22"/>
                      <a:pt x="0" y="36"/>
                      <a:pt x="3" y="50"/>
                    </a:cubicBezTo>
                    <a:cubicBezTo>
                      <a:pt x="16" y="46"/>
                      <a:pt x="11" y="39"/>
                      <a:pt x="10" y="27"/>
                    </a:cubicBezTo>
                    <a:cubicBezTo>
                      <a:pt x="10" y="22"/>
                      <a:pt x="12" y="0"/>
                      <a:pt x="1" y="9"/>
                    </a:cubicBezTo>
                  </a:path>
                </a:pathLst>
              </a:custGeom>
              <a:noFill/>
              <a:ln w="7938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70" name="Freeform 247">
                <a:extLst>
                  <a:ext uri="{FF2B5EF4-FFF2-40B4-BE49-F238E27FC236}">
                    <a16:creationId xmlns:a16="http://schemas.microsoft.com/office/drawing/2014/main" id="{2310DF27-7D52-45DE-80B7-F86A7B9D6D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80" y="1333"/>
                <a:ext cx="14" cy="73"/>
              </a:xfrm>
              <a:custGeom>
                <a:avLst/>
                <a:gdLst>
                  <a:gd name="T0" fmla="*/ 53 w 9"/>
                  <a:gd name="T1" fmla="*/ 8 h 44"/>
                  <a:gd name="T2" fmla="*/ 53 w 9"/>
                  <a:gd name="T3" fmla="*/ 333 h 44"/>
                  <a:gd name="T4" fmla="*/ 12 w 9"/>
                  <a:gd name="T5" fmla="*/ 297 h 44"/>
                  <a:gd name="T6" fmla="*/ 12 w 9"/>
                  <a:gd name="T7" fmla="*/ 187 h 44"/>
                  <a:gd name="T8" fmla="*/ 30 w 9"/>
                  <a:gd name="T9" fmla="*/ 0 h 44"/>
                  <a:gd name="T10" fmla="*/ 40 w 9"/>
                  <a:gd name="T11" fmla="*/ 13 h 4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9" h="44">
                    <a:moveTo>
                      <a:pt x="9" y="1"/>
                    </a:moveTo>
                    <a:cubicBezTo>
                      <a:pt x="9" y="15"/>
                      <a:pt x="9" y="30"/>
                      <a:pt x="9" y="44"/>
                    </a:cubicBezTo>
                    <a:cubicBezTo>
                      <a:pt x="8" y="42"/>
                      <a:pt x="3" y="41"/>
                      <a:pt x="2" y="39"/>
                    </a:cubicBezTo>
                    <a:cubicBezTo>
                      <a:pt x="0" y="36"/>
                      <a:pt x="2" y="28"/>
                      <a:pt x="2" y="25"/>
                    </a:cubicBezTo>
                    <a:cubicBezTo>
                      <a:pt x="2" y="16"/>
                      <a:pt x="2" y="8"/>
                      <a:pt x="5" y="0"/>
                    </a:cubicBezTo>
                    <a:cubicBezTo>
                      <a:pt x="6" y="0"/>
                      <a:pt x="7" y="1"/>
                      <a:pt x="7" y="2"/>
                    </a:cubicBezTo>
                  </a:path>
                </a:pathLst>
              </a:custGeom>
              <a:noFill/>
              <a:ln w="7938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71" name="Freeform 248">
                <a:extLst>
                  <a:ext uri="{FF2B5EF4-FFF2-40B4-BE49-F238E27FC236}">
                    <a16:creationId xmlns:a16="http://schemas.microsoft.com/office/drawing/2014/main" id="{919A12FA-8D30-421C-8B32-D3F0ADB37D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93" y="1310"/>
                <a:ext cx="23" cy="91"/>
              </a:xfrm>
              <a:custGeom>
                <a:avLst/>
                <a:gdLst>
                  <a:gd name="T0" fmla="*/ 83 w 15"/>
                  <a:gd name="T1" fmla="*/ 36 h 55"/>
                  <a:gd name="T2" fmla="*/ 74 w 15"/>
                  <a:gd name="T3" fmla="*/ 242 h 55"/>
                  <a:gd name="T4" fmla="*/ 66 w 15"/>
                  <a:gd name="T5" fmla="*/ 414 h 55"/>
                  <a:gd name="T6" fmla="*/ 18 w 15"/>
                  <a:gd name="T7" fmla="*/ 230 h 55"/>
                  <a:gd name="T8" fmla="*/ 74 w 15"/>
                  <a:gd name="T9" fmla="*/ 33 h 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5" h="55">
                    <a:moveTo>
                      <a:pt x="15" y="5"/>
                    </a:moveTo>
                    <a:cubicBezTo>
                      <a:pt x="12" y="9"/>
                      <a:pt x="13" y="25"/>
                      <a:pt x="13" y="32"/>
                    </a:cubicBezTo>
                    <a:cubicBezTo>
                      <a:pt x="12" y="40"/>
                      <a:pt x="12" y="47"/>
                      <a:pt x="12" y="55"/>
                    </a:cubicBezTo>
                    <a:cubicBezTo>
                      <a:pt x="1" y="46"/>
                      <a:pt x="1" y="46"/>
                      <a:pt x="3" y="31"/>
                    </a:cubicBezTo>
                    <a:cubicBezTo>
                      <a:pt x="3" y="24"/>
                      <a:pt x="0" y="0"/>
                      <a:pt x="13" y="4"/>
                    </a:cubicBezTo>
                  </a:path>
                </a:pathLst>
              </a:custGeom>
              <a:noFill/>
              <a:ln w="7938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72" name="Freeform 249">
                <a:extLst>
                  <a:ext uri="{FF2B5EF4-FFF2-40B4-BE49-F238E27FC236}">
                    <a16:creationId xmlns:a16="http://schemas.microsoft.com/office/drawing/2014/main" id="{8768FC77-D49D-43D1-85B6-9A50136D52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1" y="1293"/>
                <a:ext cx="20" cy="83"/>
              </a:xfrm>
              <a:custGeom>
                <a:avLst/>
                <a:gdLst>
                  <a:gd name="T0" fmla="*/ 74 w 13"/>
                  <a:gd name="T1" fmla="*/ 22 h 50"/>
                  <a:gd name="T2" fmla="*/ 66 w 13"/>
                  <a:gd name="T3" fmla="*/ 8 h 50"/>
                  <a:gd name="T4" fmla="*/ 62 w 13"/>
                  <a:gd name="T5" fmla="*/ 380 h 50"/>
                  <a:gd name="T6" fmla="*/ 18 w 13"/>
                  <a:gd name="T7" fmla="*/ 168 h 50"/>
                  <a:gd name="T8" fmla="*/ 62 w 13"/>
                  <a:gd name="T9" fmla="*/ 13 h 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50">
                    <a:moveTo>
                      <a:pt x="13" y="3"/>
                    </a:moveTo>
                    <a:cubicBezTo>
                      <a:pt x="12" y="2"/>
                      <a:pt x="11" y="0"/>
                      <a:pt x="12" y="1"/>
                    </a:cubicBezTo>
                    <a:cubicBezTo>
                      <a:pt x="12" y="18"/>
                      <a:pt x="12" y="34"/>
                      <a:pt x="11" y="50"/>
                    </a:cubicBezTo>
                    <a:cubicBezTo>
                      <a:pt x="0" y="44"/>
                      <a:pt x="3" y="34"/>
                      <a:pt x="3" y="22"/>
                    </a:cubicBezTo>
                    <a:cubicBezTo>
                      <a:pt x="4" y="16"/>
                      <a:pt x="2" y="1"/>
                      <a:pt x="11" y="2"/>
                    </a:cubicBezTo>
                  </a:path>
                </a:pathLst>
              </a:custGeom>
              <a:noFill/>
              <a:ln w="7938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73" name="Freeform 250">
                <a:extLst>
                  <a:ext uri="{FF2B5EF4-FFF2-40B4-BE49-F238E27FC236}">
                    <a16:creationId xmlns:a16="http://schemas.microsoft.com/office/drawing/2014/main" id="{AB3B764F-F2AF-4973-B8CA-A0C550DEAE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36" y="1371"/>
                <a:ext cx="506" cy="88"/>
              </a:xfrm>
              <a:custGeom>
                <a:avLst/>
                <a:gdLst>
                  <a:gd name="T0" fmla="*/ 0 w 326"/>
                  <a:gd name="T1" fmla="*/ 0 h 53"/>
                  <a:gd name="T2" fmla="*/ 1891 w 326"/>
                  <a:gd name="T3" fmla="*/ 70 h 5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26" h="53">
                    <a:moveTo>
                      <a:pt x="0" y="0"/>
                    </a:moveTo>
                    <a:cubicBezTo>
                      <a:pt x="0" y="0"/>
                      <a:pt x="175" y="53"/>
                      <a:pt x="326" y="9"/>
                    </a:cubicBezTo>
                  </a:path>
                </a:pathLst>
              </a:custGeom>
              <a:noFill/>
              <a:ln w="3175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74" name="Freeform 251">
                <a:extLst>
                  <a:ext uri="{FF2B5EF4-FFF2-40B4-BE49-F238E27FC236}">
                    <a16:creationId xmlns:a16="http://schemas.microsoft.com/office/drawing/2014/main" id="{1B338431-7CCD-45E7-9110-2945C80B65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1" y="1412"/>
                <a:ext cx="179" cy="45"/>
              </a:xfrm>
              <a:custGeom>
                <a:avLst/>
                <a:gdLst>
                  <a:gd name="T0" fmla="*/ 0 w 115"/>
                  <a:gd name="T1" fmla="*/ 0 h 27"/>
                  <a:gd name="T2" fmla="*/ 676 w 115"/>
                  <a:gd name="T3" fmla="*/ 22 h 2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15" h="27">
                    <a:moveTo>
                      <a:pt x="0" y="0"/>
                    </a:moveTo>
                    <a:cubicBezTo>
                      <a:pt x="0" y="0"/>
                      <a:pt x="59" y="27"/>
                      <a:pt x="115" y="3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75" name="Freeform 252">
                <a:extLst>
                  <a:ext uri="{FF2B5EF4-FFF2-40B4-BE49-F238E27FC236}">
                    <a16:creationId xmlns:a16="http://schemas.microsoft.com/office/drawing/2014/main" id="{487111EE-3BDD-4246-B506-EEF320EE12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7" y="1406"/>
                <a:ext cx="182" cy="40"/>
              </a:xfrm>
              <a:custGeom>
                <a:avLst/>
                <a:gdLst>
                  <a:gd name="T0" fmla="*/ 684 w 117"/>
                  <a:gd name="T1" fmla="*/ 0 h 24"/>
                  <a:gd name="T2" fmla="*/ 0 w 117"/>
                  <a:gd name="T3" fmla="*/ 172 h 2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17" h="24">
                    <a:moveTo>
                      <a:pt x="117" y="0"/>
                    </a:moveTo>
                    <a:cubicBezTo>
                      <a:pt x="117" y="0"/>
                      <a:pt x="71" y="24"/>
                      <a:pt x="0" y="22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76" name="Freeform 253">
                <a:extLst>
                  <a:ext uri="{FF2B5EF4-FFF2-40B4-BE49-F238E27FC236}">
                    <a16:creationId xmlns:a16="http://schemas.microsoft.com/office/drawing/2014/main" id="{10188DA3-85C6-4730-8775-8808225769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5" y="1397"/>
                <a:ext cx="160" cy="42"/>
              </a:xfrm>
              <a:custGeom>
                <a:avLst/>
                <a:gdLst>
                  <a:gd name="T0" fmla="*/ 8 w 103"/>
                  <a:gd name="T1" fmla="*/ 71 h 25"/>
                  <a:gd name="T2" fmla="*/ 22 w 103"/>
                  <a:gd name="T3" fmla="*/ 190 h 25"/>
                  <a:gd name="T4" fmla="*/ 123 w 103"/>
                  <a:gd name="T5" fmla="*/ 190 h 25"/>
                  <a:gd name="T6" fmla="*/ 273 w 103"/>
                  <a:gd name="T7" fmla="*/ 175 h 25"/>
                  <a:gd name="T8" fmla="*/ 441 w 103"/>
                  <a:gd name="T9" fmla="*/ 119 h 25"/>
                  <a:gd name="T10" fmla="*/ 601 w 103"/>
                  <a:gd name="T11" fmla="*/ 49 h 25"/>
                  <a:gd name="T12" fmla="*/ 475 w 103"/>
                  <a:gd name="T13" fmla="*/ 0 h 25"/>
                  <a:gd name="T14" fmla="*/ 304 w 103"/>
                  <a:gd name="T15" fmla="*/ 34 h 25"/>
                  <a:gd name="T16" fmla="*/ 8 w 103"/>
                  <a:gd name="T17" fmla="*/ 96 h 2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03" h="25">
                    <a:moveTo>
                      <a:pt x="1" y="9"/>
                    </a:moveTo>
                    <a:cubicBezTo>
                      <a:pt x="2" y="13"/>
                      <a:pt x="0" y="22"/>
                      <a:pt x="4" y="24"/>
                    </a:cubicBezTo>
                    <a:cubicBezTo>
                      <a:pt x="7" y="25"/>
                      <a:pt x="17" y="24"/>
                      <a:pt x="21" y="24"/>
                    </a:cubicBezTo>
                    <a:cubicBezTo>
                      <a:pt x="30" y="25"/>
                      <a:pt x="38" y="24"/>
                      <a:pt x="47" y="22"/>
                    </a:cubicBezTo>
                    <a:cubicBezTo>
                      <a:pt x="57" y="19"/>
                      <a:pt x="66" y="18"/>
                      <a:pt x="76" y="15"/>
                    </a:cubicBezTo>
                    <a:cubicBezTo>
                      <a:pt x="85" y="13"/>
                      <a:pt x="93" y="7"/>
                      <a:pt x="103" y="6"/>
                    </a:cubicBezTo>
                    <a:cubicBezTo>
                      <a:pt x="96" y="5"/>
                      <a:pt x="87" y="3"/>
                      <a:pt x="82" y="0"/>
                    </a:cubicBezTo>
                    <a:cubicBezTo>
                      <a:pt x="76" y="12"/>
                      <a:pt x="63" y="3"/>
                      <a:pt x="52" y="4"/>
                    </a:cubicBezTo>
                    <a:cubicBezTo>
                      <a:pt x="35" y="7"/>
                      <a:pt x="18" y="9"/>
                      <a:pt x="1" y="12"/>
                    </a:cubicBezTo>
                  </a:path>
                </a:pathLst>
              </a:custGeom>
              <a:solidFill>
                <a:srgbClr val="A39A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77" name="Freeform 254">
                <a:extLst>
                  <a:ext uri="{FF2B5EF4-FFF2-40B4-BE49-F238E27FC236}">
                    <a16:creationId xmlns:a16="http://schemas.microsoft.com/office/drawing/2014/main" id="{2BA4DD62-A5A0-44E8-AF71-0E124C23D8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2" y="1386"/>
                <a:ext cx="158" cy="40"/>
              </a:xfrm>
              <a:custGeom>
                <a:avLst/>
                <a:gdLst>
                  <a:gd name="T0" fmla="*/ 0 w 102"/>
                  <a:gd name="T1" fmla="*/ 117 h 24"/>
                  <a:gd name="T2" fmla="*/ 201 w 102"/>
                  <a:gd name="T3" fmla="*/ 172 h 24"/>
                  <a:gd name="T4" fmla="*/ 364 w 102"/>
                  <a:gd name="T5" fmla="*/ 175 h 24"/>
                  <a:gd name="T6" fmla="*/ 516 w 102"/>
                  <a:gd name="T7" fmla="*/ 138 h 24"/>
                  <a:gd name="T8" fmla="*/ 568 w 102"/>
                  <a:gd name="T9" fmla="*/ 105 h 24"/>
                  <a:gd name="T10" fmla="*/ 576 w 102"/>
                  <a:gd name="T11" fmla="*/ 0 h 24"/>
                  <a:gd name="T12" fmla="*/ 386 w 102"/>
                  <a:gd name="T13" fmla="*/ 70 h 24"/>
                  <a:gd name="T14" fmla="*/ 223 w 102"/>
                  <a:gd name="T15" fmla="*/ 103 h 24"/>
                  <a:gd name="T16" fmla="*/ 8 w 102"/>
                  <a:gd name="T17" fmla="*/ 103 h 2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02" h="24">
                    <a:moveTo>
                      <a:pt x="0" y="15"/>
                    </a:moveTo>
                    <a:cubicBezTo>
                      <a:pt x="9" y="21"/>
                      <a:pt x="23" y="21"/>
                      <a:pt x="35" y="22"/>
                    </a:cubicBezTo>
                    <a:cubicBezTo>
                      <a:pt x="44" y="22"/>
                      <a:pt x="53" y="24"/>
                      <a:pt x="63" y="23"/>
                    </a:cubicBezTo>
                    <a:cubicBezTo>
                      <a:pt x="72" y="22"/>
                      <a:pt x="82" y="20"/>
                      <a:pt x="90" y="18"/>
                    </a:cubicBezTo>
                    <a:cubicBezTo>
                      <a:pt x="93" y="17"/>
                      <a:pt x="97" y="17"/>
                      <a:pt x="99" y="14"/>
                    </a:cubicBezTo>
                    <a:cubicBezTo>
                      <a:pt x="102" y="11"/>
                      <a:pt x="100" y="5"/>
                      <a:pt x="100" y="0"/>
                    </a:cubicBezTo>
                    <a:cubicBezTo>
                      <a:pt x="91" y="7"/>
                      <a:pt x="78" y="8"/>
                      <a:pt x="67" y="9"/>
                    </a:cubicBezTo>
                    <a:cubicBezTo>
                      <a:pt x="57" y="10"/>
                      <a:pt x="49" y="12"/>
                      <a:pt x="39" y="13"/>
                    </a:cubicBezTo>
                    <a:cubicBezTo>
                      <a:pt x="26" y="13"/>
                      <a:pt x="13" y="17"/>
                      <a:pt x="1" y="13"/>
                    </a:cubicBezTo>
                  </a:path>
                </a:pathLst>
              </a:custGeom>
              <a:solidFill>
                <a:srgbClr val="A39A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78" name="Freeform 255">
                <a:extLst>
                  <a:ext uri="{FF2B5EF4-FFF2-40B4-BE49-F238E27FC236}">
                    <a16:creationId xmlns:a16="http://schemas.microsoft.com/office/drawing/2014/main" id="{BE7626A1-08DF-477C-8FBB-A5771EDC1D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18" y="1323"/>
                <a:ext cx="9" cy="73"/>
              </a:xfrm>
              <a:custGeom>
                <a:avLst/>
                <a:gdLst>
                  <a:gd name="T0" fmla="*/ 8 w 6"/>
                  <a:gd name="T1" fmla="*/ 0 h 44"/>
                  <a:gd name="T2" fmla="*/ 8 w 6"/>
                  <a:gd name="T3" fmla="*/ 221 h 44"/>
                  <a:gd name="T4" fmla="*/ 21 w 6"/>
                  <a:gd name="T5" fmla="*/ 333 h 44"/>
                  <a:gd name="T6" fmla="*/ 27 w 6"/>
                  <a:gd name="T7" fmla="*/ 242 h 44"/>
                  <a:gd name="T8" fmla="*/ 27 w 6"/>
                  <a:gd name="T9" fmla="*/ 91 h 44"/>
                  <a:gd name="T10" fmla="*/ 18 w 6"/>
                  <a:gd name="T11" fmla="*/ 33 h 44"/>
                  <a:gd name="T12" fmla="*/ 12 w 6"/>
                  <a:gd name="T13" fmla="*/ 8 h 44"/>
                  <a:gd name="T14" fmla="*/ 8 w 6"/>
                  <a:gd name="T15" fmla="*/ 8 h 4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6" h="44">
                    <a:moveTo>
                      <a:pt x="1" y="0"/>
                    </a:moveTo>
                    <a:cubicBezTo>
                      <a:pt x="1" y="10"/>
                      <a:pt x="0" y="19"/>
                      <a:pt x="1" y="29"/>
                    </a:cubicBezTo>
                    <a:cubicBezTo>
                      <a:pt x="1" y="33"/>
                      <a:pt x="1" y="40"/>
                      <a:pt x="4" y="44"/>
                    </a:cubicBezTo>
                    <a:cubicBezTo>
                      <a:pt x="6" y="41"/>
                      <a:pt x="5" y="35"/>
                      <a:pt x="5" y="32"/>
                    </a:cubicBezTo>
                    <a:cubicBezTo>
                      <a:pt x="5" y="25"/>
                      <a:pt x="6" y="19"/>
                      <a:pt x="5" y="12"/>
                    </a:cubicBezTo>
                    <a:cubicBezTo>
                      <a:pt x="5" y="9"/>
                      <a:pt x="4" y="7"/>
                      <a:pt x="3" y="4"/>
                    </a:cubicBezTo>
                    <a:cubicBezTo>
                      <a:pt x="2" y="3"/>
                      <a:pt x="2" y="2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</a:path>
                </a:pathLst>
              </a:custGeom>
              <a:solidFill>
                <a:srgbClr val="A39A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79" name="Freeform 256">
                <a:extLst>
                  <a:ext uri="{FF2B5EF4-FFF2-40B4-BE49-F238E27FC236}">
                    <a16:creationId xmlns:a16="http://schemas.microsoft.com/office/drawing/2014/main" id="{9232864D-8144-4B5B-A380-448B9858E1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34" y="1298"/>
                <a:ext cx="14" cy="86"/>
              </a:xfrm>
              <a:custGeom>
                <a:avLst/>
                <a:gdLst>
                  <a:gd name="T0" fmla="*/ 8 w 9"/>
                  <a:gd name="T1" fmla="*/ 8 h 52"/>
                  <a:gd name="T2" fmla="*/ 8 w 9"/>
                  <a:gd name="T3" fmla="*/ 8 h 52"/>
                  <a:gd name="T4" fmla="*/ 8 w 9"/>
                  <a:gd name="T5" fmla="*/ 68 h 52"/>
                  <a:gd name="T6" fmla="*/ 12 w 9"/>
                  <a:gd name="T7" fmla="*/ 255 h 52"/>
                  <a:gd name="T8" fmla="*/ 19 w 9"/>
                  <a:gd name="T9" fmla="*/ 359 h 52"/>
                  <a:gd name="T10" fmla="*/ 30 w 9"/>
                  <a:gd name="T11" fmla="*/ 389 h 52"/>
                  <a:gd name="T12" fmla="*/ 53 w 9"/>
                  <a:gd name="T13" fmla="*/ 296 h 52"/>
                  <a:gd name="T14" fmla="*/ 40 w 9"/>
                  <a:gd name="T15" fmla="*/ 164 h 52"/>
                  <a:gd name="T16" fmla="*/ 30 w 9"/>
                  <a:gd name="T17" fmla="*/ 68 h 52"/>
                  <a:gd name="T18" fmla="*/ 12 w 9"/>
                  <a:gd name="T19" fmla="*/ 8 h 52"/>
                  <a:gd name="T20" fmla="*/ 12 w 9"/>
                  <a:gd name="T21" fmla="*/ 13 h 5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9" h="52">
                    <a:moveTo>
                      <a:pt x="1" y="1"/>
                    </a:moveTo>
                    <a:cubicBezTo>
                      <a:pt x="1" y="1"/>
                      <a:pt x="0" y="0"/>
                      <a:pt x="1" y="1"/>
                    </a:cubicBezTo>
                    <a:cubicBezTo>
                      <a:pt x="2" y="4"/>
                      <a:pt x="1" y="7"/>
                      <a:pt x="1" y="9"/>
                    </a:cubicBezTo>
                    <a:cubicBezTo>
                      <a:pt x="1" y="17"/>
                      <a:pt x="1" y="26"/>
                      <a:pt x="2" y="34"/>
                    </a:cubicBezTo>
                    <a:cubicBezTo>
                      <a:pt x="2" y="39"/>
                      <a:pt x="2" y="44"/>
                      <a:pt x="3" y="48"/>
                    </a:cubicBezTo>
                    <a:cubicBezTo>
                      <a:pt x="3" y="50"/>
                      <a:pt x="4" y="52"/>
                      <a:pt x="5" y="52"/>
                    </a:cubicBezTo>
                    <a:cubicBezTo>
                      <a:pt x="7" y="48"/>
                      <a:pt x="8" y="43"/>
                      <a:pt x="9" y="39"/>
                    </a:cubicBezTo>
                    <a:cubicBezTo>
                      <a:pt x="9" y="33"/>
                      <a:pt x="8" y="28"/>
                      <a:pt x="7" y="22"/>
                    </a:cubicBezTo>
                    <a:cubicBezTo>
                      <a:pt x="6" y="18"/>
                      <a:pt x="7" y="14"/>
                      <a:pt x="5" y="9"/>
                    </a:cubicBezTo>
                    <a:cubicBezTo>
                      <a:pt x="5" y="7"/>
                      <a:pt x="3" y="4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</a:path>
                </a:pathLst>
              </a:custGeom>
              <a:solidFill>
                <a:srgbClr val="A39A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80" name="Freeform 257">
                <a:extLst>
                  <a:ext uri="{FF2B5EF4-FFF2-40B4-BE49-F238E27FC236}">
                    <a16:creationId xmlns:a16="http://schemas.microsoft.com/office/drawing/2014/main" id="{1B52A4A1-DEB5-4417-A2C5-BA74041371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0" y="1336"/>
                <a:ext cx="22" cy="80"/>
              </a:xfrm>
              <a:custGeom>
                <a:avLst/>
                <a:gdLst>
                  <a:gd name="T0" fmla="*/ 8 w 14"/>
                  <a:gd name="T1" fmla="*/ 0 h 48"/>
                  <a:gd name="T2" fmla="*/ 0 w 14"/>
                  <a:gd name="T3" fmla="*/ 270 h 48"/>
                  <a:gd name="T4" fmla="*/ 31 w 14"/>
                  <a:gd name="T5" fmla="*/ 325 h 48"/>
                  <a:gd name="T6" fmla="*/ 13 w 14"/>
                  <a:gd name="T7" fmla="*/ 13 h 4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4" h="48">
                    <a:moveTo>
                      <a:pt x="1" y="0"/>
                    </a:moveTo>
                    <a:cubicBezTo>
                      <a:pt x="1" y="12"/>
                      <a:pt x="0" y="23"/>
                      <a:pt x="0" y="35"/>
                    </a:cubicBezTo>
                    <a:cubicBezTo>
                      <a:pt x="0" y="39"/>
                      <a:pt x="0" y="48"/>
                      <a:pt x="5" y="42"/>
                    </a:cubicBezTo>
                    <a:cubicBezTo>
                      <a:pt x="14" y="30"/>
                      <a:pt x="3" y="14"/>
                      <a:pt x="2" y="2"/>
                    </a:cubicBezTo>
                  </a:path>
                </a:pathLst>
              </a:custGeom>
              <a:solidFill>
                <a:srgbClr val="A39A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81" name="Freeform 258">
                <a:extLst>
                  <a:ext uri="{FF2B5EF4-FFF2-40B4-BE49-F238E27FC236}">
                    <a16:creationId xmlns:a16="http://schemas.microsoft.com/office/drawing/2014/main" id="{C5431F02-05D1-4499-AA41-C8BF5037A2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93" y="1351"/>
                <a:ext cx="14" cy="27"/>
              </a:xfrm>
              <a:custGeom>
                <a:avLst/>
                <a:gdLst>
                  <a:gd name="T0" fmla="*/ 30 w 9"/>
                  <a:gd name="T1" fmla="*/ 8 h 16"/>
                  <a:gd name="T2" fmla="*/ 30 w 9"/>
                  <a:gd name="T3" fmla="*/ 0 h 16"/>
                  <a:gd name="T4" fmla="*/ 19 w 9"/>
                  <a:gd name="T5" fmla="*/ 105 h 16"/>
                  <a:gd name="T6" fmla="*/ 30 w 9"/>
                  <a:gd name="T7" fmla="*/ 0 h 1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" h="16">
                    <a:moveTo>
                      <a:pt x="5" y="1"/>
                    </a:moveTo>
                    <a:cubicBezTo>
                      <a:pt x="5" y="1"/>
                      <a:pt x="5" y="1"/>
                      <a:pt x="5" y="0"/>
                    </a:cubicBezTo>
                    <a:cubicBezTo>
                      <a:pt x="1" y="0"/>
                      <a:pt x="0" y="12"/>
                      <a:pt x="3" y="13"/>
                    </a:cubicBezTo>
                    <a:cubicBezTo>
                      <a:pt x="9" y="16"/>
                      <a:pt x="8" y="2"/>
                      <a:pt x="5" y="0"/>
                    </a:cubicBezTo>
                  </a:path>
                </a:pathLst>
              </a:custGeom>
              <a:solidFill>
                <a:srgbClr val="A39A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82" name="Freeform 259">
                <a:extLst>
                  <a:ext uri="{FF2B5EF4-FFF2-40B4-BE49-F238E27FC236}">
                    <a16:creationId xmlns:a16="http://schemas.microsoft.com/office/drawing/2014/main" id="{0653C9D3-61D2-426A-AFB9-E9E41C078E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64" y="1346"/>
                <a:ext cx="23" cy="75"/>
              </a:xfrm>
              <a:custGeom>
                <a:avLst/>
                <a:gdLst>
                  <a:gd name="T0" fmla="*/ 12 w 15"/>
                  <a:gd name="T1" fmla="*/ 0 h 45"/>
                  <a:gd name="T2" fmla="*/ 8 w 15"/>
                  <a:gd name="T3" fmla="*/ 78 h 45"/>
                  <a:gd name="T4" fmla="*/ 21 w 15"/>
                  <a:gd name="T5" fmla="*/ 200 h 45"/>
                  <a:gd name="T6" fmla="*/ 74 w 15"/>
                  <a:gd name="T7" fmla="*/ 347 h 45"/>
                  <a:gd name="T8" fmla="*/ 66 w 15"/>
                  <a:gd name="T9" fmla="*/ 325 h 45"/>
                  <a:gd name="T10" fmla="*/ 28 w 15"/>
                  <a:gd name="T11" fmla="*/ 230 h 45"/>
                  <a:gd name="T12" fmla="*/ 12 w 15"/>
                  <a:gd name="T13" fmla="*/ 0 h 4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" h="45">
                    <a:moveTo>
                      <a:pt x="2" y="0"/>
                    </a:moveTo>
                    <a:cubicBezTo>
                      <a:pt x="1" y="1"/>
                      <a:pt x="1" y="8"/>
                      <a:pt x="1" y="10"/>
                    </a:cubicBezTo>
                    <a:cubicBezTo>
                      <a:pt x="1" y="16"/>
                      <a:pt x="2" y="21"/>
                      <a:pt x="4" y="26"/>
                    </a:cubicBezTo>
                    <a:cubicBezTo>
                      <a:pt x="6" y="32"/>
                      <a:pt x="15" y="38"/>
                      <a:pt x="13" y="45"/>
                    </a:cubicBezTo>
                    <a:cubicBezTo>
                      <a:pt x="14" y="43"/>
                      <a:pt x="13" y="43"/>
                      <a:pt x="12" y="42"/>
                    </a:cubicBezTo>
                    <a:cubicBezTo>
                      <a:pt x="10" y="38"/>
                      <a:pt x="7" y="34"/>
                      <a:pt x="5" y="30"/>
                    </a:cubicBezTo>
                    <a:cubicBezTo>
                      <a:pt x="0" y="22"/>
                      <a:pt x="0" y="9"/>
                      <a:pt x="2" y="0"/>
                    </a:cubicBezTo>
                  </a:path>
                </a:pathLst>
              </a:custGeom>
              <a:solidFill>
                <a:srgbClr val="A39A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83" name="Freeform 260">
                <a:extLst>
                  <a:ext uri="{FF2B5EF4-FFF2-40B4-BE49-F238E27FC236}">
                    <a16:creationId xmlns:a16="http://schemas.microsoft.com/office/drawing/2014/main" id="{77CD150C-099A-4A81-8D55-39179D993B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88" y="1343"/>
                <a:ext cx="16" cy="64"/>
              </a:xfrm>
              <a:custGeom>
                <a:avLst/>
                <a:gdLst>
                  <a:gd name="T0" fmla="*/ 0 w 10"/>
                  <a:gd name="T1" fmla="*/ 8 h 39"/>
                  <a:gd name="T2" fmla="*/ 8 w 10"/>
                  <a:gd name="T3" fmla="*/ 30 h 39"/>
                  <a:gd name="T4" fmla="*/ 21 w 10"/>
                  <a:gd name="T5" fmla="*/ 138 h 39"/>
                  <a:gd name="T6" fmla="*/ 42 w 10"/>
                  <a:gd name="T7" fmla="*/ 282 h 39"/>
                  <a:gd name="T8" fmla="*/ 46 w 10"/>
                  <a:gd name="T9" fmla="*/ 110 h 39"/>
                  <a:gd name="T10" fmla="*/ 21 w 10"/>
                  <a:gd name="T11" fmla="*/ 34 h 39"/>
                  <a:gd name="T12" fmla="*/ 8 w 10"/>
                  <a:gd name="T13" fmla="*/ 0 h 3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39">
                    <a:moveTo>
                      <a:pt x="0" y="1"/>
                    </a:moveTo>
                    <a:cubicBezTo>
                      <a:pt x="0" y="1"/>
                      <a:pt x="0" y="3"/>
                      <a:pt x="1" y="4"/>
                    </a:cubicBezTo>
                    <a:cubicBezTo>
                      <a:pt x="2" y="9"/>
                      <a:pt x="2" y="14"/>
                      <a:pt x="3" y="19"/>
                    </a:cubicBezTo>
                    <a:cubicBezTo>
                      <a:pt x="4" y="26"/>
                      <a:pt x="3" y="33"/>
                      <a:pt x="6" y="39"/>
                    </a:cubicBezTo>
                    <a:cubicBezTo>
                      <a:pt x="10" y="31"/>
                      <a:pt x="10" y="24"/>
                      <a:pt x="7" y="15"/>
                    </a:cubicBezTo>
                    <a:cubicBezTo>
                      <a:pt x="6" y="12"/>
                      <a:pt x="5" y="9"/>
                      <a:pt x="3" y="5"/>
                    </a:cubicBezTo>
                    <a:cubicBezTo>
                      <a:pt x="2" y="4"/>
                      <a:pt x="2" y="2"/>
                      <a:pt x="1" y="0"/>
                    </a:cubicBezTo>
                  </a:path>
                </a:pathLst>
              </a:custGeom>
              <a:solidFill>
                <a:srgbClr val="A39A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84" name="Freeform 261">
                <a:extLst>
                  <a:ext uri="{FF2B5EF4-FFF2-40B4-BE49-F238E27FC236}">
                    <a16:creationId xmlns:a16="http://schemas.microsoft.com/office/drawing/2014/main" id="{60F20A13-27B5-4738-A154-27C2F72A40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73" y="1330"/>
                <a:ext cx="17" cy="66"/>
              </a:xfrm>
              <a:custGeom>
                <a:avLst/>
                <a:gdLst>
                  <a:gd name="T0" fmla="*/ 12 w 11"/>
                  <a:gd name="T1" fmla="*/ 33 h 40"/>
                  <a:gd name="T2" fmla="*/ 22 w 11"/>
                  <a:gd name="T3" fmla="*/ 229 h 40"/>
                  <a:gd name="T4" fmla="*/ 22 w 11"/>
                  <a:gd name="T5" fmla="*/ 289 h 40"/>
                  <a:gd name="T6" fmla="*/ 34 w 11"/>
                  <a:gd name="T7" fmla="*/ 284 h 40"/>
                  <a:gd name="T8" fmla="*/ 56 w 11"/>
                  <a:gd name="T9" fmla="*/ 158 h 40"/>
                  <a:gd name="T10" fmla="*/ 0 w 11"/>
                  <a:gd name="T11" fmla="*/ 0 h 40"/>
                  <a:gd name="T12" fmla="*/ 0 w 11"/>
                  <a:gd name="T13" fmla="*/ 0 h 40"/>
                  <a:gd name="T14" fmla="*/ 0 w 11"/>
                  <a:gd name="T15" fmla="*/ 8 h 4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1" h="40">
                    <a:moveTo>
                      <a:pt x="2" y="4"/>
                    </a:moveTo>
                    <a:cubicBezTo>
                      <a:pt x="3" y="13"/>
                      <a:pt x="4" y="22"/>
                      <a:pt x="4" y="31"/>
                    </a:cubicBezTo>
                    <a:cubicBezTo>
                      <a:pt x="4" y="32"/>
                      <a:pt x="3" y="38"/>
                      <a:pt x="4" y="39"/>
                    </a:cubicBezTo>
                    <a:cubicBezTo>
                      <a:pt x="5" y="40"/>
                      <a:pt x="5" y="39"/>
                      <a:pt x="6" y="38"/>
                    </a:cubicBezTo>
                    <a:cubicBezTo>
                      <a:pt x="11" y="36"/>
                      <a:pt x="11" y="26"/>
                      <a:pt x="10" y="21"/>
                    </a:cubicBezTo>
                    <a:cubicBezTo>
                      <a:pt x="8" y="14"/>
                      <a:pt x="4" y="5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0" y="1"/>
                    </a:cubicBezTo>
                  </a:path>
                </a:pathLst>
              </a:custGeom>
              <a:solidFill>
                <a:srgbClr val="A39A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85" name="Freeform 262">
                <a:extLst>
                  <a:ext uri="{FF2B5EF4-FFF2-40B4-BE49-F238E27FC236}">
                    <a16:creationId xmlns:a16="http://schemas.microsoft.com/office/drawing/2014/main" id="{C738EF81-B4B7-43CB-A61F-9DA5413933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60" y="1306"/>
                <a:ext cx="22" cy="65"/>
              </a:xfrm>
              <a:custGeom>
                <a:avLst/>
                <a:gdLst>
                  <a:gd name="T0" fmla="*/ 8 w 14"/>
                  <a:gd name="T1" fmla="*/ 8 h 39"/>
                  <a:gd name="T2" fmla="*/ 20 w 14"/>
                  <a:gd name="T3" fmla="*/ 70 h 39"/>
                  <a:gd name="T4" fmla="*/ 22 w 14"/>
                  <a:gd name="T5" fmla="*/ 208 h 39"/>
                  <a:gd name="T6" fmla="*/ 49 w 14"/>
                  <a:gd name="T7" fmla="*/ 292 h 39"/>
                  <a:gd name="T8" fmla="*/ 77 w 14"/>
                  <a:gd name="T9" fmla="*/ 230 h 39"/>
                  <a:gd name="T10" fmla="*/ 61 w 14"/>
                  <a:gd name="T11" fmla="*/ 117 h 39"/>
                  <a:gd name="T12" fmla="*/ 13 w 14"/>
                  <a:gd name="T13" fmla="*/ 0 h 3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" h="39">
                    <a:moveTo>
                      <a:pt x="1" y="1"/>
                    </a:moveTo>
                    <a:cubicBezTo>
                      <a:pt x="0" y="3"/>
                      <a:pt x="2" y="7"/>
                      <a:pt x="3" y="9"/>
                    </a:cubicBezTo>
                    <a:cubicBezTo>
                      <a:pt x="4" y="15"/>
                      <a:pt x="4" y="21"/>
                      <a:pt x="4" y="27"/>
                    </a:cubicBezTo>
                    <a:cubicBezTo>
                      <a:pt x="5" y="30"/>
                      <a:pt x="3" y="39"/>
                      <a:pt x="8" y="38"/>
                    </a:cubicBezTo>
                    <a:cubicBezTo>
                      <a:pt x="10" y="37"/>
                      <a:pt x="12" y="33"/>
                      <a:pt x="13" y="30"/>
                    </a:cubicBezTo>
                    <a:cubicBezTo>
                      <a:pt x="14" y="25"/>
                      <a:pt x="12" y="20"/>
                      <a:pt x="10" y="15"/>
                    </a:cubicBezTo>
                    <a:cubicBezTo>
                      <a:pt x="8" y="10"/>
                      <a:pt x="7" y="3"/>
                      <a:pt x="2" y="0"/>
                    </a:cubicBezTo>
                  </a:path>
                </a:pathLst>
              </a:custGeom>
              <a:solidFill>
                <a:srgbClr val="A39A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86" name="Freeform 263">
                <a:extLst>
                  <a:ext uri="{FF2B5EF4-FFF2-40B4-BE49-F238E27FC236}">
                    <a16:creationId xmlns:a16="http://schemas.microsoft.com/office/drawing/2014/main" id="{9B73BD53-753E-4DF3-A312-3FA103CAC8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3" y="1606"/>
                <a:ext cx="97" cy="449"/>
              </a:xfrm>
              <a:custGeom>
                <a:avLst/>
                <a:gdLst>
                  <a:gd name="T0" fmla="*/ 13 w 62"/>
                  <a:gd name="T1" fmla="*/ 0 h 271"/>
                  <a:gd name="T2" fmla="*/ 188 w 62"/>
                  <a:gd name="T3" fmla="*/ 346 h 271"/>
                  <a:gd name="T4" fmla="*/ 372 w 62"/>
                  <a:gd name="T5" fmla="*/ 628 h 271"/>
                  <a:gd name="T6" fmla="*/ 330 w 62"/>
                  <a:gd name="T7" fmla="*/ 1133 h 271"/>
                  <a:gd name="T8" fmla="*/ 318 w 62"/>
                  <a:gd name="T9" fmla="*/ 1809 h 271"/>
                  <a:gd name="T10" fmla="*/ 283 w 62"/>
                  <a:gd name="T11" fmla="*/ 2043 h 271"/>
                  <a:gd name="T12" fmla="*/ 277 w 62"/>
                  <a:gd name="T13" fmla="*/ 1551 h 271"/>
                  <a:gd name="T14" fmla="*/ 277 w 62"/>
                  <a:gd name="T15" fmla="*/ 1065 h 271"/>
                  <a:gd name="T16" fmla="*/ 264 w 62"/>
                  <a:gd name="T17" fmla="*/ 782 h 271"/>
                  <a:gd name="T18" fmla="*/ 188 w 62"/>
                  <a:gd name="T19" fmla="*/ 645 h 271"/>
                  <a:gd name="T20" fmla="*/ 127 w 62"/>
                  <a:gd name="T21" fmla="*/ 472 h 271"/>
                  <a:gd name="T22" fmla="*/ 42 w 62"/>
                  <a:gd name="T23" fmla="*/ 325 h 271"/>
                  <a:gd name="T24" fmla="*/ 0 w 62"/>
                  <a:gd name="T25" fmla="*/ 36 h 27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62" h="271">
                    <a:moveTo>
                      <a:pt x="2" y="0"/>
                    </a:moveTo>
                    <a:cubicBezTo>
                      <a:pt x="1" y="14"/>
                      <a:pt x="20" y="39"/>
                      <a:pt x="31" y="46"/>
                    </a:cubicBezTo>
                    <a:cubicBezTo>
                      <a:pt x="46" y="56"/>
                      <a:pt x="62" y="62"/>
                      <a:pt x="62" y="83"/>
                    </a:cubicBezTo>
                    <a:cubicBezTo>
                      <a:pt x="62" y="106"/>
                      <a:pt x="55" y="127"/>
                      <a:pt x="55" y="150"/>
                    </a:cubicBezTo>
                    <a:cubicBezTo>
                      <a:pt x="55" y="181"/>
                      <a:pt x="55" y="210"/>
                      <a:pt x="53" y="240"/>
                    </a:cubicBezTo>
                    <a:cubicBezTo>
                      <a:pt x="52" y="250"/>
                      <a:pt x="53" y="263"/>
                      <a:pt x="47" y="271"/>
                    </a:cubicBezTo>
                    <a:cubicBezTo>
                      <a:pt x="42" y="252"/>
                      <a:pt x="45" y="227"/>
                      <a:pt x="46" y="206"/>
                    </a:cubicBezTo>
                    <a:cubicBezTo>
                      <a:pt x="48" y="185"/>
                      <a:pt x="48" y="163"/>
                      <a:pt x="46" y="141"/>
                    </a:cubicBezTo>
                    <a:cubicBezTo>
                      <a:pt x="46" y="130"/>
                      <a:pt x="46" y="116"/>
                      <a:pt x="44" y="104"/>
                    </a:cubicBezTo>
                    <a:cubicBezTo>
                      <a:pt x="42" y="95"/>
                      <a:pt x="37" y="93"/>
                      <a:pt x="31" y="86"/>
                    </a:cubicBezTo>
                    <a:cubicBezTo>
                      <a:pt x="24" y="79"/>
                      <a:pt x="25" y="71"/>
                      <a:pt x="21" y="63"/>
                    </a:cubicBezTo>
                    <a:cubicBezTo>
                      <a:pt x="17" y="56"/>
                      <a:pt x="11" y="51"/>
                      <a:pt x="7" y="43"/>
                    </a:cubicBezTo>
                    <a:cubicBezTo>
                      <a:pt x="2" y="32"/>
                      <a:pt x="0" y="18"/>
                      <a:pt x="0" y="5"/>
                    </a:cubicBezTo>
                  </a:path>
                </a:pathLst>
              </a:custGeom>
              <a:solidFill>
                <a:srgbClr val="A39A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87" name="Freeform 264">
                <a:extLst>
                  <a:ext uri="{FF2B5EF4-FFF2-40B4-BE49-F238E27FC236}">
                    <a16:creationId xmlns:a16="http://schemas.microsoft.com/office/drawing/2014/main" id="{B2828A18-5C92-43A3-9165-C45DB5C9AB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81" y="1596"/>
                <a:ext cx="95" cy="103"/>
              </a:xfrm>
              <a:custGeom>
                <a:avLst/>
                <a:gdLst>
                  <a:gd name="T0" fmla="*/ 358 w 61"/>
                  <a:gd name="T1" fmla="*/ 0 h 62"/>
                  <a:gd name="T2" fmla="*/ 223 w 61"/>
                  <a:gd name="T3" fmla="*/ 264 h 62"/>
                  <a:gd name="T4" fmla="*/ 75 w 61"/>
                  <a:gd name="T5" fmla="*/ 472 h 62"/>
                  <a:gd name="T6" fmla="*/ 30 w 61"/>
                  <a:gd name="T7" fmla="*/ 380 h 62"/>
                  <a:gd name="T8" fmla="*/ 95 w 61"/>
                  <a:gd name="T9" fmla="*/ 334 h 62"/>
                  <a:gd name="T10" fmla="*/ 157 w 61"/>
                  <a:gd name="T11" fmla="*/ 258 h 62"/>
                  <a:gd name="T12" fmla="*/ 245 w 61"/>
                  <a:gd name="T13" fmla="*/ 116 h 62"/>
                  <a:gd name="T14" fmla="*/ 352 w 61"/>
                  <a:gd name="T15" fmla="*/ 22 h 6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61" h="62">
                    <a:moveTo>
                      <a:pt x="61" y="0"/>
                    </a:moveTo>
                    <a:cubicBezTo>
                      <a:pt x="60" y="16"/>
                      <a:pt x="49" y="25"/>
                      <a:pt x="38" y="35"/>
                    </a:cubicBezTo>
                    <a:cubicBezTo>
                      <a:pt x="28" y="44"/>
                      <a:pt x="21" y="51"/>
                      <a:pt x="13" y="62"/>
                    </a:cubicBezTo>
                    <a:cubicBezTo>
                      <a:pt x="9" y="56"/>
                      <a:pt x="0" y="58"/>
                      <a:pt x="5" y="50"/>
                    </a:cubicBezTo>
                    <a:cubicBezTo>
                      <a:pt x="6" y="49"/>
                      <a:pt x="15" y="45"/>
                      <a:pt x="16" y="44"/>
                    </a:cubicBezTo>
                    <a:cubicBezTo>
                      <a:pt x="20" y="41"/>
                      <a:pt x="24" y="38"/>
                      <a:pt x="27" y="34"/>
                    </a:cubicBezTo>
                    <a:cubicBezTo>
                      <a:pt x="32" y="28"/>
                      <a:pt x="36" y="21"/>
                      <a:pt x="42" y="15"/>
                    </a:cubicBezTo>
                    <a:cubicBezTo>
                      <a:pt x="47" y="11"/>
                      <a:pt x="57" y="7"/>
                      <a:pt x="60" y="3"/>
                    </a:cubicBezTo>
                  </a:path>
                </a:pathLst>
              </a:custGeom>
              <a:solidFill>
                <a:srgbClr val="A39A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88" name="Freeform 265">
                <a:extLst>
                  <a:ext uri="{FF2B5EF4-FFF2-40B4-BE49-F238E27FC236}">
                    <a16:creationId xmlns:a16="http://schemas.microsoft.com/office/drawing/2014/main" id="{14E4B92B-02C7-4EFA-9579-434E7EFA85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37" y="2421"/>
                <a:ext cx="153" cy="702"/>
              </a:xfrm>
              <a:custGeom>
                <a:avLst/>
                <a:gdLst>
                  <a:gd name="T0" fmla="*/ 451 w 99"/>
                  <a:gd name="T1" fmla="*/ 0 h 424"/>
                  <a:gd name="T2" fmla="*/ 555 w 99"/>
                  <a:gd name="T3" fmla="*/ 1710 h 424"/>
                  <a:gd name="T4" fmla="*/ 564 w 99"/>
                  <a:gd name="T5" fmla="*/ 3094 h 424"/>
                  <a:gd name="T6" fmla="*/ 181 w 99"/>
                  <a:gd name="T7" fmla="*/ 3172 h 424"/>
                  <a:gd name="T8" fmla="*/ 482 w 99"/>
                  <a:gd name="T9" fmla="*/ 2957 h 424"/>
                  <a:gd name="T10" fmla="*/ 439 w 99"/>
                  <a:gd name="T11" fmla="*/ 983 h 424"/>
                  <a:gd name="T12" fmla="*/ 451 w 99"/>
                  <a:gd name="T13" fmla="*/ 0 h 4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9" h="424">
                    <a:moveTo>
                      <a:pt x="79" y="0"/>
                    </a:moveTo>
                    <a:cubicBezTo>
                      <a:pt x="79" y="0"/>
                      <a:pt x="95" y="139"/>
                      <a:pt x="97" y="228"/>
                    </a:cubicBezTo>
                    <a:cubicBezTo>
                      <a:pt x="99" y="316"/>
                      <a:pt x="99" y="412"/>
                      <a:pt x="99" y="412"/>
                    </a:cubicBezTo>
                    <a:cubicBezTo>
                      <a:pt x="99" y="412"/>
                      <a:pt x="64" y="424"/>
                      <a:pt x="32" y="422"/>
                    </a:cubicBezTo>
                    <a:cubicBezTo>
                      <a:pt x="0" y="420"/>
                      <a:pt x="81" y="417"/>
                      <a:pt x="85" y="394"/>
                    </a:cubicBezTo>
                    <a:cubicBezTo>
                      <a:pt x="89" y="372"/>
                      <a:pt x="82" y="159"/>
                      <a:pt x="77" y="131"/>
                    </a:cubicBezTo>
                    <a:cubicBezTo>
                      <a:pt x="72" y="102"/>
                      <a:pt x="79" y="0"/>
                      <a:pt x="79" y="0"/>
                    </a:cubicBezTo>
                    <a:close/>
                  </a:path>
                </a:pathLst>
              </a:custGeom>
              <a:solidFill>
                <a:srgbClr val="A39A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89" name="Freeform 266">
                <a:extLst>
                  <a:ext uri="{FF2B5EF4-FFF2-40B4-BE49-F238E27FC236}">
                    <a16:creationId xmlns:a16="http://schemas.microsoft.com/office/drawing/2014/main" id="{3A704EC8-4C3F-4A5D-A9DA-0B37234982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69" y="2585"/>
                <a:ext cx="184" cy="540"/>
              </a:xfrm>
              <a:custGeom>
                <a:avLst/>
                <a:gdLst>
                  <a:gd name="T0" fmla="*/ 686 w 118"/>
                  <a:gd name="T1" fmla="*/ 0 h 326"/>
                  <a:gd name="T2" fmla="*/ 527 w 118"/>
                  <a:gd name="T3" fmla="*/ 2349 h 326"/>
                  <a:gd name="T4" fmla="*/ 83 w 118"/>
                  <a:gd name="T5" fmla="*/ 2408 h 326"/>
                  <a:gd name="T6" fmla="*/ 455 w 118"/>
                  <a:gd name="T7" fmla="*/ 2258 h 326"/>
                  <a:gd name="T8" fmla="*/ 686 w 118"/>
                  <a:gd name="T9" fmla="*/ 0 h 3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8" h="326">
                    <a:moveTo>
                      <a:pt x="116" y="0"/>
                    </a:moveTo>
                    <a:cubicBezTo>
                      <a:pt x="116" y="0"/>
                      <a:pt x="93" y="307"/>
                      <a:pt x="89" y="312"/>
                    </a:cubicBezTo>
                    <a:cubicBezTo>
                      <a:pt x="85" y="317"/>
                      <a:pt x="28" y="326"/>
                      <a:pt x="14" y="320"/>
                    </a:cubicBezTo>
                    <a:cubicBezTo>
                      <a:pt x="0" y="314"/>
                      <a:pt x="70" y="316"/>
                      <a:pt x="77" y="300"/>
                    </a:cubicBezTo>
                    <a:cubicBezTo>
                      <a:pt x="84" y="284"/>
                      <a:pt x="118" y="17"/>
                      <a:pt x="116" y="0"/>
                    </a:cubicBezTo>
                    <a:close/>
                  </a:path>
                </a:pathLst>
              </a:custGeom>
              <a:solidFill>
                <a:srgbClr val="A39A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90" name="Freeform 267">
                <a:extLst>
                  <a:ext uri="{FF2B5EF4-FFF2-40B4-BE49-F238E27FC236}">
                    <a16:creationId xmlns:a16="http://schemas.microsoft.com/office/drawing/2014/main" id="{B51A0326-D944-4563-9721-FAAF4640B1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68" y="1434"/>
                <a:ext cx="54" cy="873"/>
              </a:xfrm>
              <a:custGeom>
                <a:avLst/>
                <a:gdLst>
                  <a:gd name="T0" fmla="*/ 143 w 35"/>
                  <a:gd name="T1" fmla="*/ 0 h 527"/>
                  <a:gd name="T2" fmla="*/ 123 w 35"/>
                  <a:gd name="T3" fmla="*/ 2049 h 527"/>
                  <a:gd name="T4" fmla="*/ 0 w 35"/>
                  <a:gd name="T5" fmla="*/ 3967 h 527"/>
                  <a:gd name="T6" fmla="*/ 19 w 35"/>
                  <a:gd name="T7" fmla="*/ 2810 h 527"/>
                  <a:gd name="T8" fmla="*/ 96 w 35"/>
                  <a:gd name="T9" fmla="*/ 1514 h 527"/>
                  <a:gd name="T10" fmla="*/ 143 w 35"/>
                  <a:gd name="T11" fmla="*/ 0 h 52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5" h="527">
                    <a:moveTo>
                      <a:pt x="25" y="0"/>
                    </a:moveTo>
                    <a:cubicBezTo>
                      <a:pt x="25" y="0"/>
                      <a:pt x="35" y="171"/>
                      <a:pt x="22" y="272"/>
                    </a:cubicBezTo>
                    <a:cubicBezTo>
                      <a:pt x="10" y="373"/>
                      <a:pt x="10" y="509"/>
                      <a:pt x="0" y="527"/>
                    </a:cubicBezTo>
                    <a:cubicBezTo>
                      <a:pt x="0" y="527"/>
                      <a:pt x="3" y="399"/>
                      <a:pt x="3" y="373"/>
                    </a:cubicBezTo>
                    <a:cubicBezTo>
                      <a:pt x="3" y="346"/>
                      <a:pt x="15" y="230"/>
                      <a:pt x="17" y="201"/>
                    </a:cubicBezTo>
                    <a:cubicBezTo>
                      <a:pt x="18" y="172"/>
                      <a:pt x="25" y="0"/>
                      <a:pt x="25" y="0"/>
                    </a:cubicBezTo>
                    <a:close/>
                  </a:path>
                </a:pathLst>
              </a:custGeom>
              <a:solidFill>
                <a:srgbClr val="A39A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91" name="Freeform 268">
                <a:extLst>
                  <a:ext uri="{FF2B5EF4-FFF2-40B4-BE49-F238E27FC236}">
                    <a16:creationId xmlns:a16="http://schemas.microsoft.com/office/drawing/2014/main" id="{FF12060E-029A-4038-8B61-F1FA88C942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42" y="2360"/>
                <a:ext cx="129" cy="127"/>
              </a:xfrm>
              <a:custGeom>
                <a:avLst/>
                <a:gdLst>
                  <a:gd name="T0" fmla="*/ 483 w 83"/>
                  <a:gd name="T1" fmla="*/ 0 h 77"/>
                  <a:gd name="T2" fmla="*/ 387 w 83"/>
                  <a:gd name="T3" fmla="*/ 310 h 77"/>
                  <a:gd name="T4" fmla="*/ 191 w 83"/>
                  <a:gd name="T5" fmla="*/ 414 h 77"/>
                  <a:gd name="T6" fmla="*/ 0 w 83"/>
                  <a:gd name="T7" fmla="*/ 569 h 77"/>
                  <a:gd name="T8" fmla="*/ 62 w 83"/>
                  <a:gd name="T9" fmla="*/ 490 h 77"/>
                  <a:gd name="T10" fmla="*/ 169 w 83"/>
                  <a:gd name="T11" fmla="*/ 399 h 77"/>
                  <a:gd name="T12" fmla="*/ 361 w 83"/>
                  <a:gd name="T13" fmla="*/ 261 h 77"/>
                  <a:gd name="T14" fmla="*/ 474 w 83"/>
                  <a:gd name="T15" fmla="*/ 21 h 7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3" h="77">
                    <a:moveTo>
                      <a:pt x="83" y="0"/>
                    </a:moveTo>
                    <a:cubicBezTo>
                      <a:pt x="82" y="16"/>
                      <a:pt x="79" y="32"/>
                      <a:pt x="66" y="42"/>
                    </a:cubicBezTo>
                    <a:cubicBezTo>
                      <a:pt x="57" y="49"/>
                      <a:pt x="44" y="52"/>
                      <a:pt x="33" y="56"/>
                    </a:cubicBezTo>
                    <a:cubicBezTo>
                      <a:pt x="21" y="61"/>
                      <a:pt x="8" y="66"/>
                      <a:pt x="0" y="77"/>
                    </a:cubicBezTo>
                    <a:cubicBezTo>
                      <a:pt x="4" y="74"/>
                      <a:pt x="8" y="70"/>
                      <a:pt x="11" y="66"/>
                    </a:cubicBezTo>
                    <a:cubicBezTo>
                      <a:pt x="17" y="61"/>
                      <a:pt x="23" y="58"/>
                      <a:pt x="29" y="54"/>
                    </a:cubicBezTo>
                    <a:cubicBezTo>
                      <a:pt x="40" y="48"/>
                      <a:pt x="52" y="42"/>
                      <a:pt x="62" y="35"/>
                    </a:cubicBezTo>
                    <a:cubicBezTo>
                      <a:pt x="72" y="29"/>
                      <a:pt x="82" y="16"/>
                      <a:pt x="81" y="3"/>
                    </a:cubicBezTo>
                  </a:path>
                </a:pathLst>
              </a:custGeom>
              <a:solidFill>
                <a:srgbClr val="A39A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92" name="Freeform 269">
                <a:extLst>
                  <a:ext uri="{FF2B5EF4-FFF2-40B4-BE49-F238E27FC236}">
                    <a16:creationId xmlns:a16="http://schemas.microsoft.com/office/drawing/2014/main" id="{B2C63ABE-18FF-463A-9E69-8C01CD1BDE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96" y="2280"/>
                <a:ext cx="112" cy="88"/>
              </a:xfrm>
              <a:custGeom>
                <a:avLst/>
                <a:gdLst>
                  <a:gd name="T0" fmla="*/ 8 w 72"/>
                  <a:gd name="T1" fmla="*/ 394 h 53"/>
                  <a:gd name="T2" fmla="*/ 47 w 72"/>
                  <a:gd name="T3" fmla="*/ 276 h 53"/>
                  <a:gd name="T4" fmla="*/ 188 w 72"/>
                  <a:gd name="T5" fmla="*/ 101 h 53"/>
                  <a:gd name="T6" fmla="*/ 422 w 72"/>
                  <a:gd name="T7" fmla="*/ 61 h 53"/>
                  <a:gd name="T8" fmla="*/ 232 w 72"/>
                  <a:gd name="T9" fmla="*/ 125 h 53"/>
                  <a:gd name="T10" fmla="*/ 12 w 72"/>
                  <a:gd name="T11" fmla="*/ 402 h 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2" h="53">
                    <a:moveTo>
                      <a:pt x="1" y="52"/>
                    </a:moveTo>
                    <a:cubicBezTo>
                      <a:pt x="0" y="48"/>
                      <a:pt x="6" y="40"/>
                      <a:pt x="8" y="36"/>
                    </a:cubicBezTo>
                    <a:cubicBezTo>
                      <a:pt x="14" y="26"/>
                      <a:pt x="23" y="18"/>
                      <a:pt x="32" y="13"/>
                    </a:cubicBezTo>
                    <a:cubicBezTo>
                      <a:pt x="39" y="9"/>
                      <a:pt x="66" y="0"/>
                      <a:pt x="72" y="8"/>
                    </a:cubicBezTo>
                    <a:cubicBezTo>
                      <a:pt x="62" y="8"/>
                      <a:pt x="50" y="13"/>
                      <a:pt x="40" y="16"/>
                    </a:cubicBezTo>
                    <a:cubicBezTo>
                      <a:pt x="19" y="22"/>
                      <a:pt x="14" y="38"/>
                      <a:pt x="2" y="53"/>
                    </a:cubicBezTo>
                  </a:path>
                </a:pathLst>
              </a:custGeom>
              <a:solidFill>
                <a:srgbClr val="A39A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93" name="Freeform 270">
                <a:extLst>
                  <a:ext uri="{FF2B5EF4-FFF2-40B4-BE49-F238E27FC236}">
                    <a16:creationId xmlns:a16="http://schemas.microsoft.com/office/drawing/2014/main" id="{8397708E-03CA-44E9-9B5C-44FDDA60F5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37" y="2408"/>
                <a:ext cx="155" cy="43"/>
              </a:xfrm>
              <a:custGeom>
                <a:avLst/>
                <a:gdLst>
                  <a:gd name="T0" fmla="*/ 8 w 100"/>
                  <a:gd name="T1" fmla="*/ 0 h 26"/>
                  <a:gd name="T2" fmla="*/ 276 w 100"/>
                  <a:gd name="T3" fmla="*/ 159 h 26"/>
                  <a:gd name="T4" fmla="*/ 485 w 100"/>
                  <a:gd name="T5" fmla="*/ 164 h 26"/>
                  <a:gd name="T6" fmla="*/ 577 w 100"/>
                  <a:gd name="T7" fmla="*/ 194 h 26"/>
                  <a:gd name="T8" fmla="*/ 291 w 100"/>
                  <a:gd name="T9" fmla="*/ 112 h 26"/>
                  <a:gd name="T10" fmla="*/ 144 w 100"/>
                  <a:gd name="T11" fmla="*/ 104 h 26"/>
                  <a:gd name="T12" fmla="*/ 0 w 100"/>
                  <a:gd name="T13" fmla="*/ 13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0" h="26">
                    <a:moveTo>
                      <a:pt x="1" y="0"/>
                    </a:moveTo>
                    <a:cubicBezTo>
                      <a:pt x="10" y="18"/>
                      <a:pt x="29" y="21"/>
                      <a:pt x="48" y="21"/>
                    </a:cubicBezTo>
                    <a:cubicBezTo>
                      <a:pt x="61" y="21"/>
                      <a:pt x="71" y="19"/>
                      <a:pt x="84" y="22"/>
                    </a:cubicBezTo>
                    <a:cubicBezTo>
                      <a:pt x="90" y="23"/>
                      <a:pt x="95" y="25"/>
                      <a:pt x="100" y="26"/>
                    </a:cubicBezTo>
                    <a:cubicBezTo>
                      <a:pt x="87" y="14"/>
                      <a:pt x="68" y="13"/>
                      <a:pt x="50" y="15"/>
                    </a:cubicBezTo>
                    <a:cubicBezTo>
                      <a:pt x="41" y="16"/>
                      <a:pt x="35" y="17"/>
                      <a:pt x="25" y="14"/>
                    </a:cubicBezTo>
                    <a:cubicBezTo>
                      <a:pt x="17" y="11"/>
                      <a:pt x="7" y="7"/>
                      <a:pt x="0" y="2"/>
                    </a:cubicBezTo>
                  </a:path>
                </a:pathLst>
              </a:custGeom>
              <a:solidFill>
                <a:srgbClr val="A39A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94" name="Freeform 271">
                <a:extLst>
                  <a:ext uri="{FF2B5EF4-FFF2-40B4-BE49-F238E27FC236}">
                    <a16:creationId xmlns:a16="http://schemas.microsoft.com/office/drawing/2014/main" id="{F28ED221-B5B6-4FC4-A2C9-F2271891DC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5" y="2250"/>
                <a:ext cx="127" cy="30"/>
              </a:xfrm>
              <a:custGeom>
                <a:avLst/>
                <a:gdLst>
                  <a:gd name="T0" fmla="*/ 12 w 82"/>
                  <a:gd name="T1" fmla="*/ 138 h 18"/>
                  <a:gd name="T2" fmla="*/ 259 w 82"/>
                  <a:gd name="T3" fmla="*/ 13 h 18"/>
                  <a:gd name="T4" fmla="*/ 420 w 82"/>
                  <a:gd name="T5" fmla="*/ 70 h 18"/>
                  <a:gd name="T6" fmla="*/ 472 w 82"/>
                  <a:gd name="T7" fmla="*/ 138 h 18"/>
                  <a:gd name="T8" fmla="*/ 364 w 82"/>
                  <a:gd name="T9" fmla="*/ 103 h 18"/>
                  <a:gd name="T10" fmla="*/ 223 w 82"/>
                  <a:gd name="T11" fmla="*/ 55 h 18"/>
                  <a:gd name="T12" fmla="*/ 0 w 82"/>
                  <a:gd name="T13" fmla="*/ 138 h 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2" h="18">
                    <a:moveTo>
                      <a:pt x="2" y="18"/>
                    </a:moveTo>
                    <a:cubicBezTo>
                      <a:pt x="10" y="7"/>
                      <a:pt x="32" y="0"/>
                      <a:pt x="45" y="2"/>
                    </a:cubicBezTo>
                    <a:cubicBezTo>
                      <a:pt x="53" y="4"/>
                      <a:pt x="66" y="6"/>
                      <a:pt x="73" y="9"/>
                    </a:cubicBezTo>
                    <a:cubicBezTo>
                      <a:pt x="78" y="11"/>
                      <a:pt x="80" y="13"/>
                      <a:pt x="82" y="18"/>
                    </a:cubicBezTo>
                    <a:cubicBezTo>
                      <a:pt x="77" y="15"/>
                      <a:pt x="69" y="15"/>
                      <a:pt x="63" y="13"/>
                    </a:cubicBezTo>
                    <a:cubicBezTo>
                      <a:pt x="55" y="11"/>
                      <a:pt x="47" y="8"/>
                      <a:pt x="39" y="7"/>
                    </a:cubicBezTo>
                    <a:cubicBezTo>
                      <a:pt x="30" y="6"/>
                      <a:pt x="4" y="9"/>
                      <a:pt x="0" y="18"/>
                    </a:cubicBezTo>
                  </a:path>
                </a:pathLst>
              </a:custGeom>
              <a:solidFill>
                <a:srgbClr val="A39A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95" name="Freeform 272">
                <a:extLst>
                  <a:ext uri="{FF2B5EF4-FFF2-40B4-BE49-F238E27FC236}">
                    <a16:creationId xmlns:a16="http://schemas.microsoft.com/office/drawing/2014/main" id="{0ACFB573-F21E-43B2-BE2B-04A2FEC310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62" y="2451"/>
                <a:ext cx="165" cy="258"/>
              </a:xfrm>
              <a:custGeom>
                <a:avLst/>
                <a:gdLst>
                  <a:gd name="T0" fmla="*/ 0 w 106"/>
                  <a:gd name="T1" fmla="*/ 22 h 156"/>
                  <a:gd name="T2" fmla="*/ 358 w 106"/>
                  <a:gd name="T3" fmla="*/ 493 h 156"/>
                  <a:gd name="T4" fmla="*/ 623 w 106"/>
                  <a:gd name="T5" fmla="*/ 1168 h 156"/>
                  <a:gd name="T6" fmla="*/ 297 w 106"/>
                  <a:gd name="T7" fmla="*/ 470 h 156"/>
                  <a:gd name="T8" fmla="*/ 182 w 106"/>
                  <a:gd name="T9" fmla="*/ 217 h 156"/>
                  <a:gd name="T10" fmla="*/ 30 w 106"/>
                  <a:gd name="T11" fmla="*/ 55 h 15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6" h="156">
                    <a:moveTo>
                      <a:pt x="0" y="3"/>
                    </a:moveTo>
                    <a:cubicBezTo>
                      <a:pt x="29" y="0"/>
                      <a:pt x="53" y="44"/>
                      <a:pt x="61" y="66"/>
                    </a:cubicBezTo>
                    <a:cubicBezTo>
                      <a:pt x="72" y="98"/>
                      <a:pt x="91" y="126"/>
                      <a:pt x="106" y="156"/>
                    </a:cubicBezTo>
                    <a:cubicBezTo>
                      <a:pt x="76" y="132"/>
                      <a:pt x="63" y="96"/>
                      <a:pt x="51" y="63"/>
                    </a:cubicBezTo>
                    <a:cubicBezTo>
                      <a:pt x="47" y="51"/>
                      <a:pt x="41" y="39"/>
                      <a:pt x="31" y="29"/>
                    </a:cubicBezTo>
                    <a:cubicBezTo>
                      <a:pt x="25" y="23"/>
                      <a:pt x="9" y="7"/>
                      <a:pt x="5" y="7"/>
                    </a:cubicBezTo>
                  </a:path>
                </a:pathLst>
              </a:custGeom>
              <a:solidFill>
                <a:srgbClr val="A39A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96" name="Freeform 273">
                <a:extLst>
                  <a:ext uri="{FF2B5EF4-FFF2-40B4-BE49-F238E27FC236}">
                    <a16:creationId xmlns:a16="http://schemas.microsoft.com/office/drawing/2014/main" id="{E058CF9B-4C69-4027-BF02-349CB924EB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11" y="2477"/>
                <a:ext cx="61" cy="169"/>
              </a:xfrm>
              <a:custGeom>
                <a:avLst/>
                <a:gdLst>
                  <a:gd name="T0" fmla="*/ 233 w 39"/>
                  <a:gd name="T1" fmla="*/ 60 h 102"/>
                  <a:gd name="T2" fmla="*/ 0 w 39"/>
                  <a:gd name="T3" fmla="*/ 769 h 102"/>
                  <a:gd name="T4" fmla="*/ 233 w 39"/>
                  <a:gd name="T5" fmla="*/ 68 h 10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9" h="102">
                    <a:moveTo>
                      <a:pt x="39" y="8"/>
                    </a:moveTo>
                    <a:cubicBezTo>
                      <a:pt x="7" y="0"/>
                      <a:pt x="4" y="85"/>
                      <a:pt x="0" y="102"/>
                    </a:cubicBezTo>
                    <a:cubicBezTo>
                      <a:pt x="13" y="70"/>
                      <a:pt x="7" y="28"/>
                      <a:pt x="39" y="9"/>
                    </a:cubicBezTo>
                  </a:path>
                </a:pathLst>
              </a:custGeom>
              <a:solidFill>
                <a:srgbClr val="A39A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97" name="Freeform 274">
                <a:extLst>
                  <a:ext uri="{FF2B5EF4-FFF2-40B4-BE49-F238E27FC236}">
                    <a16:creationId xmlns:a16="http://schemas.microsoft.com/office/drawing/2014/main" id="{5A00E23C-7B0B-4E0D-B379-EB0FC393B1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16" y="1512"/>
                <a:ext cx="94" cy="121"/>
              </a:xfrm>
              <a:custGeom>
                <a:avLst/>
                <a:gdLst>
                  <a:gd name="T0" fmla="*/ 360 w 60"/>
                  <a:gd name="T1" fmla="*/ 542 h 73"/>
                  <a:gd name="T2" fmla="*/ 298 w 60"/>
                  <a:gd name="T3" fmla="*/ 272 h 73"/>
                  <a:gd name="T4" fmla="*/ 174 w 60"/>
                  <a:gd name="T5" fmla="*/ 126 h 73"/>
                  <a:gd name="T6" fmla="*/ 0 w 60"/>
                  <a:gd name="T7" fmla="*/ 0 h 73"/>
                  <a:gd name="T8" fmla="*/ 127 w 60"/>
                  <a:gd name="T9" fmla="*/ 113 h 73"/>
                  <a:gd name="T10" fmla="*/ 230 w 60"/>
                  <a:gd name="T11" fmla="*/ 220 h 73"/>
                  <a:gd name="T12" fmla="*/ 354 w 60"/>
                  <a:gd name="T13" fmla="*/ 552 h 7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0" h="73">
                    <a:moveTo>
                      <a:pt x="60" y="72"/>
                    </a:moveTo>
                    <a:cubicBezTo>
                      <a:pt x="57" y="60"/>
                      <a:pt x="56" y="47"/>
                      <a:pt x="49" y="36"/>
                    </a:cubicBezTo>
                    <a:cubicBezTo>
                      <a:pt x="43" y="29"/>
                      <a:pt x="36" y="23"/>
                      <a:pt x="29" y="17"/>
                    </a:cubicBezTo>
                    <a:cubicBezTo>
                      <a:pt x="21" y="11"/>
                      <a:pt x="11" y="1"/>
                      <a:pt x="0" y="0"/>
                    </a:cubicBezTo>
                    <a:cubicBezTo>
                      <a:pt x="5" y="6"/>
                      <a:pt x="14" y="10"/>
                      <a:pt x="21" y="15"/>
                    </a:cubicBezTo>
                    <a:cubicBezTo>
                      <a:pt x="27" y="19"/>
                      <a:pt x="33" y="24"/>
                      <a:pt x="38" y="29"/>
                    </a:cubicBezTo>
                    <a:cubicBezTo>
                      <a:pt x="51" y="39"/>
                      <a:pt x="54" y="58"/>
                      <a:pt x="59" y="73"/>
                    </a:cubicBezTo>
                  </a:path>
                </a:pathLst>
              </a:custGeom>
              <a:solidFill>
                <a:srgbClr val="A39A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98" name="Freeform 275">
                <a:extLst>
                  <a:ext uri="{FF2B5EF4-FFF2-40B4-BE49-F238E27FC236}">
                    <a16:creationId xmlns:a16="http://schemas.microsoft.com/office/drawing/2014/main" id="{EDD7C30A-2CDA-45C5-9F89-D009C1F426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18" y="1556"/>
                <a:ext cx="70" cy="55"/>
              </a:xfrm>
              <a:custGeom>
                <a:avLst/>
                <a:gdLst>
                  <a:gd name="T0" fmla="*/ 264 w 45"/>
                  <a:gd name="T1" fmla="*/ 255 h 33"/>
                  <a:gd name="T2" fmla="*/ 157 w 45"/>
                  <a:gd name="T3" fmla="*/ 62 h 33"/>
                  <a:gd name="T4" fmla="*/ 0 w 45"/>
                  <a:gd name="T5" fmla="*/ 0 h 33"/>
                  <a:gd name="T6" fmla="*/ 170 w 45"/>
                  <a:gd name="T7" fmla="*/ 130 h 33"/>
                  <a:gd name="T8" fmla="*/ 264 w 45"/>
                  <a:gd name="T9" fmla="*/ 255 h 33"/>
                  <a:gd name="T10" fmla="*/ 257 w 45"/>
                  <a:gd name="T11" fmla="*/ 245 h 3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5" h="33">
                    <a:moveTo>
                      <a:pt x="45" y="33"/>
                    </a:moveTo>
                    <a:cubicBezTo>
                      <a:pt x="44" y="25"/>
                      <a:pt x="34" y="12"/>
                      <a:pt x="27" y="8"/>
                    </a:cubicBezTo>
                    <a:cubicBezTo>
                      <a:pt x="19" y="4"/>
                      <a:pt x="9" y="2"/>
                      <a:pt x="0" y="0"/>
                    </a:cubicBezTo>
                    <a:cubicBezTo>
                      <a:pt x="9" y="1"/>
                      <a:pt x="22" y="11"/>
                      <a:pt x="29" y="17"/>
                    </a:cubicBezTo>
                    <a:cubicBezTo>
                      <a:pt x="35" y="22"/>
                      <a:pt x="41" y="27"/>
                      <a:pt x="45" y="33"/>
                    </a:cubicBezTo>
                    <a:cubicBezTo>
                      <a:pt x="45" y="32"/>
                      <a:pt x="44" y="32"/>
                      <a:pt x="44" y="32"/>
                    </a:cubicBezTo>
                  </a:path>
                </a:pathLst>
              </a:custGeom>
              <a:solidFill>
                <a:srgbClr val="A39A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99" name="Freeform 276">
                <a:extLst>
                  <a:ext uri="{FF2B5EF4-FFF2-40B4-BE49-F238E27FC236}">
                    <a16:creationId xmlns:a16="http://schemas.microsoft.com/office/drawing/2014/main" id="{07FA8009-8F98-4A21-A827-BEDFCF84C4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82" y="1547"/>
                <a:ext cx="116" cy="82"/>
              </a:xfrm>
              <a:custGeom>
                <a:avLst/>
                <a:gdLst>
                  <a:gd name="T0" fmla="*/ 0 w 75"/>
                  <a:gd name="T1" fmla="*/ 361 h 50"/>
                  <a:gd name="T2" fmla="*/ 62 w 75"/>
                  <a:gd name="T3" fmla="*/ 282 h 50"/>
                  <a:gd name="T4" fmla="*/ 136 w 75"/>
                  <a:gd name="T5" fmla="*/ 159 h 50"/>
                  <a:gd name="T6" fmla="*/ 428 w 75"/>
                  <a:gd name="T7" fmla="*/ 8 h 50"/>
                  <a:gd name="T8" fmla="*/ 189 w 75"/>
                  <a:gd name="T9" fmla="*/ 159 h 50"/>
                  <a:gd name="T10" fmla="*/ 93 w 75"/>
                  <a:gd name="T11" fmla="*/ 261 h 50"/>
                  <a:gd name="T12" fmla="*/ 12 w 75"/>
                  <a:gd name="T13" fmla="*/ 331 h 5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5" h="50">
                    <a:moveTo>
                      <a:pt x="0" y="50"/>
                    </a:moveTo>
                    <a:cubicBezTo>
                      <a:pt x="4" y="49"/>
                      <a:pt x="8" y="42"/>
                      <a:pt x="11" y="39"/>
                    </a:cubicBezTo>
                    <a:cubicBezTo>
                      <a:pt x="15" y="33"/>
                      <a:pt x="19" y="27"/>
                      <a:pt x="24" y="22"/>
                    </a:cubicBezTo>
                    <a:cubicBezTo>
                      <a:pt x="38" y="10"/>
                      <a:pt x="56" y="0"/>
                      <a:pt x="75" y="1"/>
                    </a:cubicBezTo>
                    <a:cubicBezTo>
                      <a:pt x="61" y="3"/>
                      <a:pt x="44" y="13"/>
                      <a:pt x="33" y="22"/>
                    </a:cubicBezTo>
                    <a:cubicBezTo>
                      <a:pt x="27" y="26"/>
                      <a:pt x="22" y="32"/>
                      <a:pt x="16" y="36"/>
                    </a:cubicBezTo>
                    <a:cubicBezTo>
                      <a:pt x="12" y="40"/>
                      <a:pt x="6" y="42"/>
                      <a:pt x="2" y="46"/>
                    </a:cubicBezTo>
                  </a:path>
                </a:pathLst>
              </a:custGeom>
              <a:solidFill>
                <a:srgbClr val="A39A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000" name="Freeform 277">
                <a:extLst>
                  <a:ext uri="{FF2B5EF4-FFF2-40B4-BE49-F238E27FC236}">
                    <a16:creationId xmlns:a16="http://schemas.microsoft.com/office/drawing/2014/main" id="{09B03372-5DB8-4B61-9DDD-87A41D00AB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48" y="1619"/>
                <a:ext cx="62" cy="55"/>
              </a:xfrm>
              <a:custGeom>
                <a:avLst/>
                <a:gdLst>
                  <a:gd name="T0" fmla="*/ 231 w 40"/>
                  <a:gd name="T1" fmla="*/ 0 h 33"/>
                  <a:gd name="T2" fmla="*/ 115 w 40"/>
                  <a:gd name="T3" fmla="*/ 105 h 33"/>
                  <a:gd name="T4" fmla="*/ 45 w 40"/>
                  <a:gd name="T5" fmla="*/ 187 h 33"/>
                  <a:gd name="T6" fmla="*/ 0 w 40"/>
                  <a:gd name="T7" fmla="*/ 255 h 33"/>
                  <a:gd name="T8" fmla="*/ 135 w 40"/>
                  <a:gd name="T9" fmla="*/ 125 h 33"/>
                  <a:gd name="T10" fmla="*/ 211 w 40"/>
                  <a:gd name="T11" fmla="*/ 13 h 3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0" h="33">
                    <a:moveTo>
                      <a:pt x="40" y="0"/>
                    </a:moveTo>
                    <a:cubicBezTo>
                      <a:pt x="34" y="3"/>
                      <a:pt x="26" y="9"/>
                      <a:pt x="20" y="14"/>
                    </a:cubicBezTo>
                    <a:cubicBezTo>
                      <a:pt x="16" y="17"/>
                      <a:pt x="12" y="20"/>
                      <a:pt x="8" y="24"/>
                    </a:cubicBezTo>
                    <a:cubicBezTo>
                      <a:pt x="5" y="26"/>
                      <a:pt x="3" y="30"/>
                      <a:pt x="0" y="33"/>
                    </a:cubicBezTo>
                    <a:cubicBezTo>
                      <a:pt x="6" y="26"/>
                      <a:pt x="15" y="22"/>
                      <a:pt x="23" y="16"/>
                    </a:cubicBezTo>
                    <a:cubicBezTo>
                      <a:pt x="28" y="12"/>
                      <a:pt x="32" y="6"/>
                      <a:pt x="37" y="2"/>
                    </a:cubicBezTo>
                  </a:path>
                </a:pathLst>
              </a:custGeom>
              <a:solidFill>
                <a:srgbClr val="A39A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001" name="Freeform 278">
                <a:extLst>
                  <a:ext uri="{FF2B5EF4-FFF2-40B4-BE49-F238E27FC236}">
                    <a16:creationId xmlns:a16="http://schemas.microsoft.com/office/drawing/2014/main" id="{2E2EC296-47D5-4FB6-A62D-05AC5171A3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84" y="1470"/>
                <a:ext cx="9" cy="47"/>
              </a:xfrm>
              <a:custGeom>
                <a:avLst/>
                <a:gdLst>
                  <a:gd name="T0" fmla="*/ 27 w 6"/>
                  <a:gd name="T1" fmla="*/ 0 h 28"/>
                  <a:gd name="T2" fmla="*/ 27 w 6"/>
                  <a:gd name="T3" fmla="*/ 223 h 28"/>
                  <a:gd name="T4" fmla="*/ 27 w 6"/>
                  <a:gd name="T5" fmla="*/ 0 h 2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" h="28">
                    <a:moveTo>
                      <a:pt x="5" y="0"/>
                    </a:moveTo>
                    <a:cubicBezTo>
                      <a:pt x="5" y="7"/>
                      <a:pt x="0" y="22"/>
                      <a:pt x="5" y="28"/>
                    </a:cubicBezTo>
                    <a:cubicBezTo>
                      <a:pt x="6" y="19"/>
                      <a:pt x="5" y="9"/>
                      <a:pt x="5" y="0"/>
                    </a:cubicBezTo>
                  </a:path>
                </a:pathLst>
              </a:custGeom>
              <a:solidFill>
                <a:srgbClr val="A39A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002" name="Freeform 279">
                <a:extLst>
                  <a:ext uri="{FF2B5EF4-FFF2-40B4-BE49-F238E27FC236}">
                    <a16:creationId xmlns:a16="http://schemas.microsoft.com/office/drawing/2014/main" id="{33C0E038-C9BE-44EA-B55E-C10C7E5F68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89" y="1550"/>
                <a:ext cx="7" cy="45"/>
              </a:xfrm>
              <a:custGeom>
                <a:avLst/>
                <a:gdLst>
                  <a:gd name="T0" fmla="*/ 8 w 5"/>
                  <a:gd name="T1" fmla="*/ 22 h 27"/>
                  <a:gd name="T2" fmla="*/ 1 w 5"/>
                  <a:gd name="T3" fmla="*/ 62 h 27"/>
                  <a:gd name="T4" fmla="*/ 11 w 5"/>
                  <a:gd name="T5" fmla="*/ 208 h 27"/>
                  <a:gd name="T6" fmla="*/ 11 w 5"/>
                  <a:gd name="T7" fmla="*/ 0 h 2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" h="27">
                    <a:moveTo>
                      <a:pt x="2" y="3"/>
                    </a:moveTo>
                    <a:cubicBezTo>
                      <a:pt x="2" y="3"/>
                      <a:pt x="2" y="6"/>
                      <a:pt x="1" y="8"/>
                    </a:cubicBezTo>
                    <a:cubicBezTo>
                      <a:pt x="1" y="13"/>
                      <a:pt x="0" y="22"/>
                      <a:pt x="3" y="27"/>
                    </a:cubicBezTo>
                    <a:cubicBezTo>
                      <a:pt x="5" y="19"/>
                      <a:pt x="3" y="8"/>
                      <a:pt x="3" y="0"/>
                    </a:cubicBezTo>
                  </a:path>
                </a:pathLst>
              </a:custGeom>
              <a:solidFill>
                <a:srgbClr val="A39A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003" name="Freeform 280">
                <a:extLst>
                  <a:ext uri="{FF2B5EF4-FFF2-40B4-BE49-F238E27FC236}">
                    <a16:creationId xmlns:a16="http://schemas.microsoft.com/office/drawing/2014/main" id="{516585CE-C9EA-4A17-9736-310AA19B42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90" y="1624"/>
                <a:ext cx="11" cy="47"/>
              </a:xfrm>
              <a:custGeom>
                <a:avLst/>
                <a:gdLst>
                  <a:gd name="T0" fmla="*/ 20 w 7"/>
                  <a:gd name="T1" fmla="*/ 0 h 28"/>
                  <a:gd name="T2" fmla="*/ 31 w 7"/>
                  <a:gd name="T3" fmla="*/ 223 h 28"/>
                  <a:gd name="T4" fmla="*/ 20 w 7"/>
                  <a:gd name="T5" fmla="*/ 8 h 2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28">
                    <a:moveTo>
                      <a:pt x="3" y="0"/>
                    </a:moveTo>
                    <a:cubicBezTo>
                      <a:pt x="0" y="5"/>
                      <a:pt x="1" y="23"/>
                      <a:pt x="5" y="28"/>
                    </a:cubicBezTo>
                    <a:cubicBezTo>
                      <a:pt x="7" y="19"/>
                      <a:pt x="1" y="10"/>
                      <a:pt x="3" y="1"/>
                    </a:cubicBezTo>
                  </a:path>
                </a:pathLst>
              </a:custGeom>
              <a:solidFill>
                <a:srgbClr val="A39A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004" name="Freeform 281">
                <a:extLst>
                  <a:ext uri="{FF2B5EF4-FFF2-40B4-BE49-F238E27FC236}">
                    <a16:creationId xmlns:a16="http://schemas.microsoft.com/office/drawing/2014/main" id="{2D86438E-8492-494E-A793-787AF00D67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2" y="1421"/>
                <a:ext cx="183" cy="39"/>
              </a:xfrm>
              <a:custGeom>
                <a:avLst/>
                <a:gdLst>
                  <a:gd name="T0" fmla="*/ 19 w 118"/>
                  <a:gd name="T1" fmla="*/ 132 h 24"/>
                  <a:gd name="T2" fmla="*/ 8 w 118"/>
                  <a:gd name="T3" fmla="*/ 124 h 24"/>
                  <a:gd name="T4" fmla="*/ 169 w 118"/>
                  <a:gd name="T5" fmla="*/ 132 h 24"/>
                  <a:gd name="T6" fmla="*/ 399 w 118"/>
                  <a:gd name="T7" fmla="*/ 76 h 24"/>
                  <a:gd name="T8" fmla="*/ 682 w 118"/>
                  <a:gd name="T9" fmla="*/ 0 h 24"/>
                  <a:gd name="T10" fmla="*/ 502 w 118"/>
                  <a:gd name="T11" fmla="*/ 88 h 24"/>
                  <a:gd name="T12" fmla="*/ 253 w 118"/>
                  <a:gd name="T13" fmla="*/ 156 h 24"/>
                  <a:gd name="T14" fmla="*/ 87 w 118"/>
                  <a:gd name="T15" fmla="*/ 159 h 24"/>
                  <a:gd name="T16" fmla="*/ 0 w 118"/>
                  <a:gd name="T17" fmla="*/ 132 h 2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18" h="24">
                    <a:moveTo>
                      <a:pt x="3" y="19"/>
                    </a:moveTo>
                    <a:cubicBezTo>
                      <a:pt x="2" y="18"/>
                      <a:pt x="1" y="19"/>
                      <a:pt x="1" y="18"/>
                    </a:cubicBezTo>
                    <a:cubicBezTo>
                      <a:pt x="11" y="18"/>
                      <a:pt x="19" y="20"/>
                      <a:pt x="29" y="19"/>
                    </a:cubicBezTo>
                    <a:cubicBezTo>
                      <a:pt x="43" y="17"/>
                      <a:pt x="56" y="14"/>
                      <a:pt x="69" y="11"/>
                    </a:cubicBezTo>
                    <a:cubicBezTo>
                      <a:pt x="85" y="6"/>
                      <a:pt x="103" y="4"/>
                      <a:pt x="118" y="0"/>
                    </a:cubicBezTo>
                    <a:cubicBezTo>
                      <a:pt x="109" y="5"/>
                      <a:pt x="97" y="9"/>
                      <a:pt x="87" y="12"/>
                    </a:cubicBezTo>
                    <a:cubicBezTo>
                      <a:pt x="73" y="17"/>
                      <a:pt x="59" y="21"/>
                      <a:pt x="44" y="22"/>
                    </a:cubicBezTo>
                    <a:cubicBezTo>
                      <a:pt x="35" y="23"/>
                      <a:pt x="24" y="24"/>
                      <a:pt x="15" y="23"/>
                    </a:cubicBezTo>
                    <a:cubicBezTo>
                      <a:pt x="9" y="23"/>
                      <a:pt x="5" y="19"/>
                      <a:pt x="0" y="19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005" name="Freeform 282">
                <a:extLst>
                  <a:ext uri="{FF2B5EF4-FFF2-40B4-BE49-F238E27FC236}">
                    <a16:creationId xmlns:a16="http://schemas.microsoft.com/office/drawing/2014/main" id="{3CE3CE42-3204-4888-B349-10F87560A0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4" y="1419"/>
                <a:ext cx="135" cy="36"/>
              </a:xfrm>
              <a:custGeom>
                <a:avLst/>
                <a:gdLst>
                  <a:gd name="T0" fmla="*/ 19 w 87"/>
                  <a:gd name="T1" fmla="*/ 8 h 22"/>
                  <a:gd name="T2" fmla="*/ 29 w 87"/>
                  <a:gd name="T3" fmla="*/ 13 h 22"/>
                  <a:gd name="T4" fmla="*/ 115 w 87"/>
                  <a:gd name="T5" fmla="*/ 47 h 22"/>
                  <a:gd name="T6" fmla="*/ 209 w 87"/>
                  <a:gd name="T7" fmla="*/ 101 h 22"/>
                  <a:gd name="T8" fmla="*/ 304 w 87"/>
                  <a:gd name="T9" fmla="*/ 110 h 22"/>
                  <a:gd name="T10" fmla="*/ 428 w 87"/>
                  <a:gd name="T11" fmla="*/ 126 h 22"/>
                  <a:gd name="T12" fmla="*/ 503 w 87"/>
                  <a:gd name="T13" fmla="*/ 115 h 22"/>
                  <a:gd name="T14" fmla="*/ 231 w 87"/>
                  <a:gd name="T15" fmla="*/ 110 h 22"/>
                  <a:gd name="T16" fmla="*/ 19 w 87"/>
                  <a:gd name="T17" fmla="*/ 13 h 2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87" h="22">
                    <a:moveTo>
                      <a:pt x="3" y="1"/>
                    </a:moveTo>
                    <a:cubicBezTo>
                      <a:pt x="0" y="0"/>
                      <a:pt x="4" y="2"/>
                      <a:pt x="5" y="2"/>
                    </a:cubicBezTo>
                    <a:cubicBezTo>
                      <a:pt x="10" y="5"/>
                      <a:pt x="15" y="6"/>
                      <a:pt x="20" y="7"/>
                    </a:cubicBezTo>
                    <a:cubicBezTo>
                      <a:pt x="25" y="9"/>
                      <a:pt x="30" y="13"/>
                      <a:pt x="36" y="14"/>
                    </a:cubicBezTo>
                    <a:cubicBezTo>
                      <a:pt x="42" y="16"/>
                      <a:pt x="46" y="15"/>
                      <a:pt x="52" y="15"/>
                    </a:cubicBezTo>
                    <a:cubicBezTo>
                      <a:pt x="60" y="16"/>
                      <a:pt x="65" y="19"/>
                      <a:pt x="74" y="18"/>
                    </a:cubicBezTo>
                    <a:cubicBezTo>
                      <a:pt x="78" y="17"/>
                      <a:pt x="82" y="16"/>
                      <a:pt x="87" y="16"/>
                    </a:cubicBezTo>
                    <a:cubicBezTo>
                      <a:pt x="75" y="22"/>
                      <a:pt x="52" y="20"/>
                      <a:pt x="40" y="15"/>
                    </a:cubicBezTo>
                    <a:cubicBezTo>
                      <a:pt x="27" y="10"/>
                      <a:pt x="14" y="9"/>
                      <a:pt x="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006" name="Freeform 283">
                <a:extLst>
                  <a:ext uri="{FF2B5EF4-FFF2-40B4-BE49-F238E27FC236}">
                    <a16:creationId xmlns:a16="http://schemas.microsoft.com/office/drawing/2014/main" id="{D675C154-A945-47C8-B859-023C1B336D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7" y="1301"/>
                <a:ext cx="9" cy="58"/>
              </a:xfrm>
              <a:custGeom>
                <a:avLst/>
                <a:gdLst>
                  <a:gd name="T0" fmla="*/ 21 w 6"/>
                  <a:gd name="T1" fmla="*/ 8 h 35"/>
                  <a:gd name="T2" fmla="*/ 21 w 6"/>
                  <a:gd name="T3" fmla="*/ 0 h 35"/>
                  <a:gd name="T4" fmla="*/ 8 w 6"/>
                  <a:gd name="T5" fmla="*/ 159 h 35"/>
                  <a:gd name="T6" fmla="*/ 18 w 6"/>
                  <a:gd name="T7" fmla="*/ 255 h 35"/>
                  <a:gd name="T8" fmla="*/ 21 w 6"/>
                  <a:gd name="T9" fmla="*/ 250 h 35"/>
                  <a:gd name="T10" fmla="*/ 27 w 6"/>
                  <a:gd name="T11" fmla="*/ 151 h 35"/>
                  <a:gd name="T12" fmla="*/ 32 w 6"/>
                  <a:gd name="T13" fmla="*/ 55 h 35"/>
                  <a:gd name="T14" fmla="*/ 32 w 6"/>
                  <a:gd name="T15" fmla="*/ 13 h 3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6" h="35">
                    <a:moveTo>
                      <a:pt x="4" y="1"/>
                    </a:moveTo>
                    <a:cubicBezTo>
                      <a:pt x="4" y="1"/>
                      <a:pt x="4" y="0"/>
                      <a:pt x="4" y="0"/>
                    </a:cubicBezTo>
                    <a:cubicBezTo>
                      <a:pt x="2" y="7"/>
                      <a:pt x="2" y="14"/>
                      <a:pt x="1" y="21"/>
                    </a:cubicBezTo>
                    <a:cubicBezTo>
                      <a:pt x="1" y="24"/>
                      <a:pt x="0" y="33"/>
                      <a:pt x="3" y="34"/>
                    </a:cubicBezTo>
                    <a:cubicBezTo>
                      <a:pt x="4" y="35"/>
                      <a:pt x="4" y="34"/>
                      <a:pt x="4" y="33"/>
                    </a:cubicBezTo>
                    <a:cubicBezTo>
                      <a:pt x="5" y="29"/>
                      <a:pt x="5" y="24"/>
                      <a:pt x="5" y="20"/>
                    </a:cubicBezTo>
                    <a:cubicBezTo>
                      <a:pt x="5" y="16"/>
                      <a:pt x="6" y="11"/>
                      <a:pt x="6" y="7"/>
                    </a:cubicBezTo>
                    <a:cubicBezTo>
                      <a:pt x="6" y="5"/>
                      <a:pt x="6" y="3"/>
                      <a:pt x="6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007" name="Freeform 284">
                <a:extLst>
                  <a:ext uri="{FF2B5EF4-FFF2-40B4-BE49-F238E27FC236}">
                    <a16:creationId xmlns:a16="http://schemas.microsoft.com/office/drawing/2014/main" id="{BFEE2F72-54F9-4DE9-9809-DDDF4E166C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98" y="1320"/>
                <a:ext cx="12" cy="74"/>
              </a:xfrm>
              <a:custGeom>
                <a:avLst/>
                <a:gdLst>
                  <a:gd name="T0" fmla="*/ 39 w 8"/>
                  <a:gd name="T1" fmla="*/ 8 h 45"/>
                  <a:gd name="T2" fmla="*/ 21 w 8"/>
                  <a:gd name="T3" fmla="*/ 298 h 45"/>
                  <a:gd name="T4" fmla="*/ 27 w 8"/>
                  <a:gd name="T5" fmla="*/ 319 h 45"/>
                  <a:gd name="T6" fmla="*/ 39 w 8"/>
                  <a:gd name="T7" fmla="*/ 270 h 45"/>
                  <a:gd name="T8" fmla="*/ 39 w 8"/>
                  <a:gd name="T9" fmla="*/ 146 h 45"/>
                  <a:gd name="T10" fmla="*/ 41 w 8"/>
                  <a:gd name="T11" fmla="*/ 21 h 4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8" h="45">
                    <a:moveTo>
                      <a:pt x="7" y="1"/>
                    </a:moveTo>
                    <a:cubicBezTo>
                      <a:pt x="3" y="0"/>
                      <a:pt x="0" y="34"/>
                      <a:pt x="4" y="41"/>
                    </a:cubicBezTo>
                    <a:cubicBezTo>
                      <a:pt x="4" y="42"/>
                      <a:pt x="5" y="44"/>
                      <a:pt x="5" y="44"/>
                    </a:cubicBezTo>
                    <a:cubicBezTo>
                      <a:pt x="8" y="45"/>
                      <a:pt x="7" y="38"/>
                      <a:pt x="7" y="37"/>
                    </a:cubicBezTo>
                    <a:cubicBezTo>
                      <a:pt x="6" y="31"/>
                      <a:pt x="7" y="25"/>
                      <a:pt x="7" y="20"/>
                    </a:cubicBezTo>
                    <a:cubicBezTo>
                      <a:pt x="7" y="14"/>
                      <a:pt x="8" y="9"/>
                      <a:pt x="8" y="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008" name="Freeform 285">
                <a:extLst>
                  <a:ext uri="{FF2B5EF4-FFF2-40B4-BE49-F238E27FC236}">
                    <a16:creationId xmlns:a16="http://schemas.microsoft.com/office/drawing/2014/main" id="{E006AA49-E305-4CCC-BE7D-3368913DBF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86" y="1341"/>
                <a:ext cx="8" cy="60"/>
              </a:xfrm>
              <a:custGeom>
                <a:avLst/>
                <a:gdLst>
                  <a:gd name="T0" fmla="*/ 13 w 5"/>
                  <a:gd name="T1" fmla="*/ 0 h 36"/>
                  <a:gd name="T2" fmla="*/ 8 w 5"/>
                  <a:gd name="T3" fmla="*/ 47 h 36"/>
                  <a:gd name="T4" fmla="*/ 8 w 5"/>
                  <a:gd name="T5" fmla="*/ 117 h 36"/>
                  <a:gd name="T6" fmla="*/ 0 w 5"/>
                  <a:gd name="T7" fmla="*/ 187 h 36"/>
                  <a:gd name="T8" fmla="*/ 0 w 5"/>
                  <a:gd name="T9" fmla="*/ 242 h 36"/>
                  <a:gd name="T10" fmla="*/ 26 w 5"/>
                  <a:gd name="T11" fmla="*/ 278 h 36"/>
                  <a:gd name="T12" fmla="*/ 26 w 5"/>
                  <a:gd name="T13" fmla="*/ 222 h 36"/>
                  <a:gd name="T14" fmla="*/ 21 w 5"/>
                  <a:gd name="T15" fmla="*/ 138 h 36"/>
                  <a:gd name="T16" fmla="*/ 21 w 5"/>
                  <a:gd name="T17" fmla="*/ 8 h 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" h="36">
                    <a:moveTo>
                      <a:pt x="2" y="0"/>
                    </a:moveTo>
                    <a:cubicBezTo>
                      <a:pt x="1" y="1"/>
                      <a:pt x="2" y="4"/>
                      <a:pt x="1" y="6"/>
                    </a:cubicBezTo>
                    <a:cubicBezTo>
                      <a:pt x="1" y="9"/>
                      <a:pt x="1" y="12"/>
                      <a:pt x="1" y="15"/>
                    </a:cubicBezTo>
                    <a:cubicBezTo>
                      <a:pt x="0" y="18"/>
                      <a:pt x="0" y="21"/>
                      <a:pt x="0" y="24"/>
                    </a:cubicBezTo>
                    <a:cubicBezTo>
                      <a:pt x="0" y="26"/>
                      <a:pt x="0" y="29"/>
                      <a:pt x="0" y="31"/>
                    </a:cubicBezTo>
                    <a:cubicBezTo>
                      <a:pt x="1" y="33"/>
                      <a:pt x="3" y="34"/>
                      <a:pt x="4" y="36"/>
                    </a:cubicBezTo>
                    <a:cubicBezTo>
                      <a:pt x="3" y="34"/>
                      <a:pt x="4" y="32"/>
                      <a:pt x="4" y="29"/>
                    </a:cubicBezTo>
                    <a:cubicBezTo>
                      <a:pt x="3" y="26"/>
                      <a:pt x="3" y="22"/>
                      <a:pt x="3" y="18"/>
                    </a:cubicBezTo>
                    <a:cubicBezTo>
                      <a:pt x="3" y="13"/>
                      <a:pt x="5" y="6"/>
                      <a:pt x="3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009" name="Freeform 286">
                <a:extLst>
                  <a:ext uri="{FF2B5EF4-FFF2-40B4-BE49-F238E27FC236}">
                    <a16:creationId xmlns:a16="http://schemas.microsoft.com/office/drawing/2014/main" id="{40A5CD72-767C-4E62-9C91-452AADCC1D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0" y="1353"/>
                <a:ext cx="7" cy="21"/>
              </a:xfrm>
              <a:custGeom>
                <a:avLst/>
                <a:gdLst>
                  <a:gd name="T0" fmla="*/ 11 w 5"/>
                  <a:gd name="T1" fmla="*/ 0 h 13"/>
                  <a:gd name="T2" fmla="*/ 11 w 5"/>
                  <a:gd name="T3" fmla="*/ 21 h 13"/>
                  <a:gd name="T4" fmla="*/ 8 w 5"/>
                  <a:gd name="T5" fmla="*/ 76 h 13"/>
                  <a:gd name="T6" fmla="*/ 20 w 5"/>
                  <a:gd name="T7" fmla="*/ 63 h 13"/>
                  <a:gd name="T8" fmla="*/ 8 w 5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13">
                    <a:moveTo>
                      <a:pt x="3" y="0"/>
                    </a:moveTo>
                    <a:cubicBezTo>
                      <a:pt x="2" y="0"/>
                      <a:pt x="3" y="2"/>
                      <a:pt x="3" y="3"/>
                    </a:cubicBezTo>
                    <a:cubicBezTo>
                      <a:pt x="2" y="5"/>
                      <a:pt x="0" y="9"/>
                      <a:pt x="2" y="11"/>
                    </a:cubicBezTo>
                    <a:cubicBezTo>
                      <a:pt x="4" y="13"/>
                      <a:pt x="4" y="10"/>
                      <a:pt x="5" y="9"/>
                    </a:cubicBezTo>
                    <a:cubicBezTo>
                      <a:pt x="5" y="6"/>
                      <a:pt x="4" y="3"/>
                      <a:pt x="2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010" name="Freeform 287">
                <a:extLst>
                  <a:ext uri="{FF2B5EF4-FFF2-40B4-BE49-F238E27FC236}">
                    <a16:creationId xmlns:a16="http://schemas.microsoft.com/office/drawing/2014/main" id="{E230FE8A-3B8B-4D04-A529-DE2A1C64B5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77" y="1353"/>
                <a:ext cx="9" cy="64"/>
              </a:xfrm>
              <a:custGeom>
                <a:avLst/>
                <a:gdLst>
                  <a:gd name="T0" fmla="*/ 0 w 6"/>
                  <a:gd name="T1" fmla="*/ 0 h 39"/>
                  <a:gd name="T2" fmla="*/ 12 w 6"/>
                  <a:gd name="T3" fmla="*/ 202 h 39"/>
                  <a:gd name="T4" fmla="*/ 8 w 6"/>
                  <a:gd name="T5" fmla="*/ 282 h 39"/>
                  <a:gd name="T6" fmla="*/ 27 w 6"/>
                  <a:gd name="T7" fmla="*/ 240 h 39"/>
                  <a:gd name="T8" fmla="*/ 27 w 6"/>
                  <a:gd name="T9" fmla="*/ 192 h 39"/>
                  <a:gd name="T10" fmla="*/ 18 w 6"/>
                  <a:gd name="T11" fmla="*/ 110 h 39"/>
                  <a:gd name="T12" fmla="*/ 12 w 6"/>
                  <a:gd name="T13" fmla="*/ 34 h 3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" h="39">
                    <a:moveTo>
                      <a:pt x="0" y="0"/>
                    </a:moveTo>
                    <a:cubicBezTo>
                      <a:pt x="1" y="9"/>
                      <a:pt x="2" y="19"/>
                      <a:pt x="2" y="28"/>
                    </a:cubicBezTo>
                    <a:cubicBezTo>
                      <a:pt x="2" y="30"/>
                      <a:pt x="0" y="38"/>
                      <a:pt x="1" y="39"/>
                    </a:cubicBezTo>
                    <a:cubicBezTo>
                      <a:pt x="3" y="37"/>
                      <a:pt x="4" y="35"/>
                      <a:pt x="5" y="33"/>
                    </a:cubicBezTo>
                    <a:cubicBezTo>
                      <a:pt x="6" y="31"/>
                      <a:pt x="5" y="28"/>
                      <a:pt x="5" y="26"/>
                    </a:cubicBezTo>
                    <a:cubicBezTo>
                      <a:pt x="4" y="22"/>
                      <a:pt x="3" y="19"/>
                      <a:pt x="3" y="15"/>
                    </a:cubicBezTo>
                    <a:cubicBezTo>
                      <a:pt x="3" y="12"/>
                      <a:pt x="3" y="8"/>
                      <a:pt x="2" y="5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011" name="Freeform 288">
                <a:extLst>
                  <a:ext uri="{FF2B5EF4-FFF2-40B4-BE49-F238E27FC236}">
                    <a16:creationId xmlns:a16="http://schemas.microsoft.com/office/drawing/2014/main" id="{5599DF04-6DCB-448F-B760-F063F75C28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6" y="1343"/>
                <a:ext cx="6" cy="50"/>
              </a:xfrm>
              <a:custGeom>
                <a:avLst/>
                <a:gdLst>
                  <a:gd name="T0" fmla="*/ 0 w 4"/>
                  <a:gd name="T1" fmla="*/ 0 h 30"/>
                  <a:gd name="T2" fmla="*/ 8 w 4"/>
                  <a:gd name="T3" fmla="*/ 70 h 30"/>
                  <a:gd name="T4" fmla="*/ 8 w 4"/>
                  <a:gd name="T5" fmla="*/ 138 h 30"/>
                  <a:gd name="T6" fmla="*/ 8 w 4"/>
                  <a:gd name="T7" fmla="*/ 187 h 30"/>
                  <a:gd name="T8" fmla="*/ 8 w 4"/>
                  <a:gd name="T9" fmla="*/ 222 h 30"/>
                  <a:gd name="T10" fmla="*/ 12 w 4"/>
                  <a:gd name="T11" fmla="*/ 222 h 30"/>
                  <a:gd name="T12" fmla="*/ 21 w 4"/>
                  <a:gd name="T13" fmla="*/ 162 h 30"/>
                  <a:gd name="T14" fmla="*/ 12 w 4"/>
                  <a:gd name="T15" fmla="*/ 78 h 30"/>
                  <a:gd name="T16" fmla="*/ 12 w 4"/>
                  <a:gd name="T17" fmla="*/ 0 h 30"/>
                  <a:gd name="T18" fmla="*/ 18 w 4"/>
                  <a:gd name="T19" fmla="*/ 0 h 3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4" h="30">
                    <a:moveTo>
                      <a:pt x="0" y="0"/>
                    </a:moveTo>
                    <a:cubicBezTo>
                      <a:pt x="0" y="3"/>
                      <a:pt x="1" y="6"/>
                      <a:pt x="1" y="9"/>
                    </a:cubicBezTo>
                    <a:cubicBezTo>
                      <a:pt x="1" y="12"/>
                      <a:pt x="1" y="15"/>
                      <a:pt x="1" y="18"/>
                    </a:cubicBezTo>
                    <a:cubicBezTo>
                      <a:pt x="1" y="20"/>
                      <a:pt x="1" y="22"/>
                      <a:pt x="1" y="24"/>
                    </a:cubicBezTo>
                    <a:cubicBezTo>
                      <a:pt x="1" y="25"/>
                      <a:pt x="1" y="27"/>
                      <a:pt x="1" y="29"/>
                    </a:cubicBezTo>
                    <a:cubicBezTo>
                      <a:pt x="1" y="30"/>
                      <a:pt x="1" y="30"/>
                      <a:pt x="2" y="29"/>
                    </a:cubicBezTo>
                    <a:cubicBezTo>
                      <a:pt x="4" y="28"/>
                      <a:pt x="4" y="23"/>
                      <a:pt x="4" y="21"/>
                    </a:cubicBezTo>
                    <a:cubicBezTo>
                      <a:pt x="3" y="17"/>
                      <a:pt x="2" y="14"/>
                      <a:pt x="2" y="10"/>
                    </a:cubicBezTo>
                    <a:cubicBezTo>
                      <a:pt x="2" y="6"/>
                      <a:pt x="3" y="3"/>
                      <a:pt x="2" y="0"/>
                    </a:cubicBezTo>
                    <a:cubicBezTo>
                      <a:pt x="2" y="0"/>
                      <a:pt x="3" y="0"/>
                      <a:pt x="3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012" name="Freeform 289">
                <a:extLst>
                  <a:ext uri="{FF2B5EF4-FFF2-40B4-BE49-F238E27FC236}">
                    <a16:creationId xmlns:a16="http://schemas.microsoft.com/office/drawing/2014/main" id="{F33AB203-74CE-4355-A7AF-0F6A77AE0C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49" y="1320"/>
                <a:ext cx="10" cy="53"/>
              </a:xfrm>
              <a:custGeom>
                <a:avLst/>
                <a:gdLst>
                  <a:gd name="T0" fmla="*/ 0 w 6"/>
                  <a:gd name="T1" fmla="*/ 0 h 32"/>
                  <a:gd name="T2" fmla="*/ 0 w 6"/>
                  <a:gd name="T3" fmla="*/ 0 h 32"/>
                  <a:gd name="T4" fmla="*/ 13 w 6"/>
                  <a:gd name="T5" fmla="*/ 83 h 32"/>
                  <a:gd name="T6" fmla="*/ 13 w 6"/>
                  <a:gd name="T7" fmla="*/ 172 h 32"/>
                  <a:gd name="T8" fmla="*/ 37 w 6"/>
                  <a:gd name="T9" fmla="*/ 242 h 32"/>
                  <a:gd name="T10" fmla="*/ 47 w 6"/>
                  <a:gd name="T11" fmla="*/ 209 h 32"/>
                  <a:gd name="T12" fmla="*/ 37 w 6"/>
                  <a:gd name="T13" fmla="*/ 124 h 32"/>
                  <a:gd name="T14" fmla="*/ 33 w 6"/>
                  <a:gd name="T15" fmla="*/ 22 h 32"/>
                  <a:gd name="T16" fmla="*/ 33 w 6"/>
                  <a:gd name="T17" fmla="*/ 0 h 3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" h="32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2" y="7"/>
                      <a:pt x="2" y="11"/>
                    </a:cubicBezTo>
                    <a:cubicBezTo>
                      <a:pt x="2" y="15"/>
                      <a:pt x="1" y="19"/>
                      <a:pt x="2" y="23"/>
                    </a:cubicBezTo>
                    <a:cubicBezTo>
                      <a:pt x="2" y="26"/>
                      <a:pt x="3" y="29"/>
                      <a:pt x="5" y="32"/>
                    </a:cubicBezTo>
                    <a:cubicBezTo>
                      <a:pt x="6" y="31"/>
                      <a:pt x="6" y="30"/>
                      <a:pt x="6" y="28"/>
                    </a:cubicBezTo>
                    <a:cubicBezTo>
                      <a:pt x="6" y="24"/>
                      <a:pt x="5" y="20"/>
                      <a:pt x="5" y="16"/>
                    </a:cubicBezTo>
                    <a:cubicBezTo>
                      <a:pt x="5" y="12"/>
                      <a:pt x="4" y="8"/>
                      <a:pt x="4" y="3"/>
                    </a:cubicBezTo>
                    <a:cubicBezTo>
                      <a:pt x="4" y="2"/>
                      <a:pt x="4" y="1"/>
                      <a:pt x="4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013" name="Freeform 290">
                <a:extLst>
                  <a:ext uri="{FF2B5EF4-FFF2-40B4-BE49-F238E27FC236}">
                    <a16:creationId xmlns:a16="http://schemas.microsoft.com/office/drawing/2014/main" id="{24D494D6-C1A9-487C-A5BE-4BA0FEB25E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3" y="1560"/>
                <a:ext cx="83" cy="114"/>
              </a:xfrm>
              <a:custGeom>
                <a:avLst/>
                <a:gdLst>
                  <a:gd name="T0" fmla="*/ 0 w 53"/>
                  <a:gd name="T1" fmla="*/ 0 h 69"/>
                  <a:gd name="T2" fmla="*/ 103 w 53"/>
                  <a:gd name="T3" fmla="*/ 180 h 69"/>
                  <a:gd name="T4" fmla="*/ 147 w 53"/>
                  <a:gd name="T5" fmla="*/ 334 h 69"/>
                  <a:gd name="T6" fmla="*/ 307 w 53"/>
                  <a:gd name="T7" fmla="*/ 514 h 69"/>
                  <a:gd name="T8" fmla="*/ 150 w 53"/>
                  <a:gd name="T9" fmla="*/ 263 h 69"/>
                  <a:gd name="T10" fmla="*/ 96 w 53"/>
                  <a:gd name="T11" fmla="*/ 112 h 69"/>
                  <a:gd name="T12" fmla="*/ 20 w 53"/>
                  <a:gd name="T13" fmla="*/ 33 h 6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3" h="69">
                    <a:moveTo>
                      <a:pt x="0" y="0"/>
                    </a:moveTo>
                    <a:cubicBezTo>
                      <a:pt x="6" y="9"/>
                      <a:pt x="13" y="15"/>
                      <a:pt x="17" y="24"/>
                    </a:cubicBezTo>
                    <a:cubicBezTo>
                      <a:pt x="20" y="31"/>
                      <a:pt x="21" y="38"/>
                      <a:pt x="24" y="45"/>
                    </a:cubicBezTo>
                    <a:cubicBezTo>
                      <a:pt x="29" y="55"/>
                      <a:pt x="40" y="68"/>
                      <a:pt x="51" y="69"/>
                    </a:cubicBezTo>
                    <a:cubicBezTo>
                      <a:pt x="53" y="62"/>
                      <a:pt x="29" y="43"/>
                      <a:pt x="25" y="35"/>
                    </a:cubicBezTo>
                    <a:cubicBezTo>
                      <a:pt x="21" y="29"/>
                      <a:pt x="20" y="21"/>
                      <a:pt x="16" y="15"/>
                    </a:cubicBezTo>
                    <a:cubicBezTo>
                      <a:pt x="13" y="10"/>
                      <a:pt x="7" y="8"/>
                      <a:pt x="3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014" name="Freeform 291">
                <a:extLst>
                  <a:ext uri="{FF2B5EF4-FFF2-40B4-BE49-F238E27FC236}">
                    <a16:creationId xmlns:a16="http://schemas.microsoft.com/office/drawing/2014/main" id="{9196D2DB-FF5E-4E02-94FA-A517E6D022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1" y="1510"/>
                <a:ext cx="93" cy="78"/>
              </a:xfrm>
              <a:custGeom>
                <a:avLst/>
                <a:gdLst>
                  <a:gd name="T0" fmla="*/ 0 w 60"/>
                  <a:gd name="T1" fmla="*/ 0 h 47"/>
                  <a:gd name="T2" fmla="*/ 29 w 60"/>
                  <a:gd name="T3" fmla="*/ 13 h 47"/>
                  <a:gd name="T4" fmla="*/ 109 w 60"/>
                  <a:gd name="T5" fmla="*/ 61 h 47"/>
                  <a:gd name="T6" fmla="*/ 219 w 60"/>
                  <a:gd name="T7" fmla="*/ 151 h 47"/>
                  <a:gd name="T8" fmla="*/ 293 w 60"/>
                  <a:gd name="T9" fmla="*/ 251 h 47"/>
                  <a:gd name="T10" fmla="*/ 346 w 60"/>
                  <a:gd name="T11" fmla="*/ 355 h 47"/>
                  <a:gd name="T12" fmla="*/ 169 w 60"/>
                  <a:gd name="T13" fmla="*/ 124 h 47"/>
                  <a:gd name="T14" fmla="*/ 122 w 60"/>
                  <a:gd name="T15" fmla="*/ 91 h 47"/>
                  <a:gd name="T16" fmla="*/ 74 w 60"/>
                  <a:gd name="T17" fmla="*/ 61 h 47"/>
                  <a:gd name="T18" fmla="*/ 8 w 60"/>
                  <a:gd name="T19" fmla="*/ 8 h 4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60" h="47">
                    <a:moveTo>
                      <a:pt x="0" y="0"/>
                    </a:moveTo>
                    <a:cubicBezTo>
                      <a:pt x="1" y="1"/>
                      <a:pt x="3" y="2"/>
                      <a:pt x="5" y="2"/>
                    </a:cubicBezTo>
                    <a:cubicBezTo>
                      <a:pt x="10" y="4"/>
                      <a:pt x="15" y="6"/>
                      <a:pt x="19" y="8"/>
                    </a:cubicBezTo>
                    <a:cubicBezTo>
                      <a:pt x="26" y="12"/>
                      <a:pt x="32" y="15"/>
                      <a:pt x="38" y="20"/>
                    </a:cubicBezTo>
                    <a:cubicBezTo>
                      <a:pt x="43" y="24"/>
                      <a:pt x="47" y="28"/>
                      <a:pt x="51" y="33"/>
                    </a:cubicBezTo>
                    <a:cubicBezTo>
                      <a:pt x="55" y="37"/>
                      <a:pt x="57" y="42"/>
                      <a:pt x="60" y="47"/>
                    </a:cubicBezTo>
                    <a:cubicBezTo>
                      <a:pt x="48" y="39"/>
                      <a:pt x="41" y="24"/>
                      <a:pt x="29" y="16"/>
                    </a:cubicBezTo>
                    <a:cubicBezTo>
                      <a:pt x="26" y="15"/>
                      <a:pt x="23" y="14"/>
                      <a:pt x="21" y="12"/>
                    </a:cubicBezTo>
                    <a:cubicBezTo>
                      <a:pt x="18" y="11"/>
                      <a:pt x="16" y="9"/>
                      <a:pt x="13" y="8"/>
                    </a:cubicBezTo>
                    <a:cubicBezTo>
                      <a:pt x="11" y="7"/>
                      <a:pt x="0" y="3"/>
                      <a:pt x="1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015" name="Freeform 292">
                <a:extLst>
                  <a:ext uri="{FF2B5EF4-FFF2-40B4-BE49-F238E27FC236}">
                    <a16:creationId xmlns:a16="http://schemas.microsoft.com/office/drawing/2014/main" id="{3E3E3724-ECC0-4DB2-80DA-DAA6E4B559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4" y="1551"/>
                <a:ext cx="67" cy="49"/>
              </a:xfrm>
              <a:custGeom>
                <a:avLst/>
                <a:gdLst>
                  <a:gd name="T0" fmla="*/ 0 w 43"/>
                  <a:gd name="T1" fmla="*/ 0 h 29"/>
                  <a:gd name="T2" fmla="*/ 168 w 43"/>
                  <a:gd name="T3" fmla="*/ 106 h 29"/>
                  <a:gd name="T4" fmla="*/ 231 w 43"/>
                  <a:gd name="T5" fmla="*/ 203 h 29"/>
                  <a:gd name="T6" fmla="*/ 252 w 43"/>
                  <a:gd name="T7" fmla="*/ 237 h 29"/>
                  <a:gd name="T8" fmla="*/ 140 w 43"/>
                  <a:gd name="T9" fmla="*/ 145 h 29"/>
                  <a:gd name="T10" fmla="*/ 47 w 43"/>
                  <a:gd name="T11" fmla="*/ 69 h 29"/>
                  <a:gd name="T12" fmla="*/ 0 w 43"/>
                  <a:gd name="T13" fmla="*/ 24 h 2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3" h="29">
                    <a:moveTo>
                      <a:pt x="0" y="0"/>
                    </a:moveTo>
                    <a:cubicBezTo>
                      <a:pt x="9" y="4"/>
                      <a:pt x="19" y="7"/>
                      <a:pt x="28" y="13"/>
                    </a:cubicBezTo>
                    <a:cubicBezTo>
                      <a:pt x="32" y="17"/>
                      <a:pt x="36" y="20"/>
                      <a:pt x="39" y="25"/>
                    </a:cubicBezTo>
                    <a:cubicBezTo>
                      <a:pt x="41" y="26"/>
                      <a:pt x="43" y="28"/>
                      <a:pt x="43" y="29"/>
                    </a:cubicBezTo>
                    <a:cubicBezTo>
                      <a:pt x="37" y="25"/>
                      <a:pt x="31" y="22"/>
                      <a:pt x="24" y="18"/>
                    </a:cubicBezTo>
                    <a:cubicBezTo>
                      <a:pt x="19" y="15"/>
                      <a:pt x="14" y="11"/>
                      <a:pt x="8" y="8"/>
                    </a:cubicBezTo>
                    <a:cubicBezTo>
                      <a:pt x="6" y="6"/>
                      <a:pt x="3" y="4"/>
                      <a:pt x="0" y="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016" name="Freeform 293">
                <a:extLst>
                  <a:ext uri="{FF2B5EF4-FFF2-40B4-BE49-F238E27FC236}">
                    <a16:creationId xmlns:a16="http://schemas.microsoft.com/office/drawing/2014/main" id="{00D868D7-2FED-4A64-8FEC-AFE8ECB0F5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93" y="1532"/>
                <a:ext cx="108" cy="63"/>
              </a:xfrm>
              <a:custGeom>
                <a:avLst/>
                <a:gdLst>
                  <a:gd name="T0" fmla="*/ 386 w 70"/>
                  <a:gd name="T1" fmla="*/ 60 h 38"/>
                  <a:gd name="T2" fmla="*/ 341 w 70"/>
                  <a:gd name="T3" fmla="*/ 55 h 38"/>
                  <a:gd name="T4" fmla="*/ 216 w 70"/>
                  <a:gd name="T5" fmla="*/ 76 h 38"/>
                  <a:gd name="T6" fmla="*/ 80 w 70"/>
                  <a:gd name="T7" fmla="*/ 187 h 38"/>
                  <a:gd name="T8" fmla="*/ 0 w 70"/>
                  <a:gd name="T9" fmla="*/ 285 h 38"/>
                  <a:gd name="T10" fmla="*/ 40 w 70"/>
                  <a:gd name="T11" fmla="*/ 196 h 38"/>
                  <a:gd name="T12" fmla="*/ 176 w 70"/>
                  <a:gd name="T13" fmla="*/ 55 h 38"/>
                  <a:gd name="T14" fmla="*/ 398 w 70"/>
                  <a:gd name="T15" fmla="*/ 46 h 3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70" h="38">
                    <a:moveTo>
                      <a:pt x="68" y="8"/>
                    </a:moveTo>
                    <a:cubicBezTo>
                      <a:pt x="66" y="7"/>
                      <a:pt x="62" y="7"/>
                      <a:pt x="60" y="7"/>
                    </a:cubicBezTo>
                    <a:cubicBezTo>
                      <a:pt x="53" y="6"/>
                      <a:pt x="45" y="8"/>
                      <a:pt x="38" y="10"/>
                    </a:cubicBezTo>
                    <a:cubicBezTo>
                      <a:pt x="28" y="14"/>
                      <a:pt x="22" y="19"/>
                      <a:pt x="14" y="25"/>
                    </a:cubicBezTo>
                    <a:cubicBezTo>
                      <a:pt x="8" y="29"/>
                      <a:pt x="3" y="32"/>
                      <a:pt x="0" y="38"/>
                    </a:cubicBezTo>
                    <a:cubicBezTo>
                      <a:pt x="1" y="33"/>
                      <a:pt x="5" y="30"/>
                      <a:pt x="7" y="26"/>
                    </a:cubicBezTo>
                    <a:cubicBezTo>
                      <a:pt x="14" y="19"/>
                      <a:pt x="22" y="11"/>
                      <a:pt x="31" y="7"/>
                    </a:cubicBezTo>
                    <a:cubicBezTo>
                      <a:pt x="44" y="0"/>
                      <a:pt x="57" y="1"/>
                      <a:pt x="70" y="6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017" name="Freeform 294">
                <a:extLst>
                  <a:ext uri="{FF2B5EF4-FFF2-40B4-BE49-F238E27FC236}">
                    <a16:creationId xmlns:a16="http://schemas.microsoft.com/office/drawing/2014/main" id="{6263693D-349F-41F3-8E7E-1646972BCA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3" y="1674"/>
                <a:ext cx="48" cy="353"/>
              </a:xfrm>
              <a:custGeom>
                <a:avLst/>
                <a:gdLst>
                  <a:gd name="T0" fmla="*/ 167 w 31"/>
                  <a:gd name="T1" fmla="*/ 0 h 213"/>
                  <a:gd name="T2" fmla="*/ 40 w 31"/>
                  <a:gd name="T3" fmla="*/ 196 h 213"/>
                  <a:gd name="T4" fmla="*/ 19 w 31"/>
                  <a:gd name="T5" fmla="*/ 582 h 213"/>
                  <a:gd name="T6" fmla="*/ 45 w 31"/>
                  <a:gd name="T7" fmla="*/ 1102 h 213"/>
                  <a:gd name="T8" fmla="*/ 115 w 31"/>
                  <a:gd name="T9" fmla="*/ 1608 h 213"/>
                  <a:gd name="T10" fmla="*/ 74 w 31"/>
                  <a:gd name="T11" fmla="*/ 1032 h 213"/>
                  <a:gd name="T12" fmla="*/ 53 w 31"/>
                  <a:gd name="T13" fmla="*/ 527 h 213"/>
                  <a:gd name="T14" fmla="*/ 56 w 31"/>
                  <a:gd name="T15" fmla="*/ 242 h 213"/>
                  <a:gd name="T16" fmla="*/ 178 w 31"/>
                  <a:gd name="T17" fmla="*/ 8 h 21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1" h="213">
                    <a:moveTo>
                      <a:pt x="29" y="0"/>
                    </a:moveTo>
                    <a:cubicBezTo>
                      <a:pt x="22" y="9"/>
                      <a:pt x="12" y="15"/>
                      <a:pt x="7" y="26"/>
                    </a:cubicBezTo>
                    <a:cubicBezTo>
                      <a:pt x="0" y="40"/>
                      <a:pt x="3" y="61"/>
                      <a:pt x="3" y="77"/>
                    </a:cubicBezTo>
                    <a:cubicBezTo>
                      <a:pt x="3" y="100"/>
                      <a:pt x="5" y="123"/>
                      <a:pt x="8" y="146"/>
                    </a:cubicBezTo>
                    <a:cubicBezTo>
                      <a:pt x="11" y="167"/>
                      <a:pt x="13" y="194"/>
                      <a:pt x="20" y="213"/>
                    </a:cubicBezTo>
                    <a:cubicBezTo>
                      <a:pt x="16" y="189"/>
                      <a:pt x="14" y="162"/>
                      <a:pt x="13" y="137"/>
                    </a:cubicBezTo>
                    <a:cubicBezTo>
                      <a:pt x="12" y="115"/>
                      <a:pt x="10" y="93"/>
                      <a:pt x="9" y="70"/>
                    </a:cubicBezTo>
                    <a:cubicBezTo>
                      <a:pt x="9" y="57"/>
                      <a:pt x="7" y="45"/>
                      <a:pt x="10" y="32"/>
                    </a:cubicBezTo>
                    <a:cubicBezTo>
                      <a:pt x="13" y="20"/>
                      <a:pt x="23" y="10"/>
                      <a:pt x="31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018" name="Freeform 295">
                <a:extLst>
                  <a:ext uri="{FF2B5EF4-FFF2-40B4-BE49-F238E27FC236}">
                    <a16:creationId xmlns:a16="http://schemas.microsoft.com/office/drawing/2014/main" id="{A9EFE00F-76BC-40FC-80DE-881C59CA05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1" y="2267"/>
                <a:ext cx="106" cy="38"/>
              </a:xfrm>
              <a:custGeom>
                <a:avLst/>
                <a:gdLst>
                  <a:gd name="T0" fmla="*/ 382 w 68"/>
                  <a:gd name="T1" fmla="*/ 33 h 23"/>
                  <a:gd name="T2" fmla="*/ 235 w 68"/>
                  <a:gd name="T3" fmla="*/ 33 h 23"/>
                  <a:gd name="T4" fmla="*/ 95 w 68"/>
                  <a:gd name="T5" fmla="*/ 117 h 23"/>
                  <a:gd name="T6" fmla="*/ 0 w 68"/>
                  <a:gd name="T7" fmla="*/ 160 h 23"/>
                  <a:gd name="T8" fmla="*/ 156 w 68"/>
                  <a:gd name="T9" fmla="*/ 33 h 23"/>
                  <a:gd name="T10" fmla="*/ 401 w 68"/>
                  <a:gd name="T11" fmla="*/ 0 h 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8" h="23">
                    <a:moveTo>
                      <a:pt x="65" y="4"/>
                    </a:moveTo>
                    <a:cubicBezTo>
                      <a:pt x="57" y="4"/>
                      <a:pt x="49" y="2"/>
                      <a:pt x="40" y="4"/>
                    </a:cubicBezTo>
                    <a:cubicBezTo>
                      <a:pt x="31" y="7"/>
                      <a:pt x="24" y="11"/>
                      <a:pt x="16" y="16"/>
                    </a:cubicBezTo>
                    <a:cubicBezTo>
                      <a:pt x="11" y="18"/>
                      <a:pt x="5" y="23"/>
                      <a:pt x="0" y="22"/>
                    </a:cubicBezTo>
                    <a:cubicBezTo>
                      <a:pt x="4" y="14"/>
                      <a:pt x="18" y="7"/>
                      <a:pt x="26" y="4"/>
                    </a:cubicBezTo>
                    <a:cubicBezTo>
                      <a:pt x="41" y="0"/>
                      <a:pt x="53" y="1"/>
                      <a:pt x="6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019" name="Freeform 296">
                <a:extLst>
                  <a:ext uri="{FF2B5EF4-FFF2-40B4-BE49-F238E27FC236}">
                    <a16:creationId xmlns:a16="http://schemas.microsoft.com/office/drawing/2014/main" id="{5116201A-D49C-46C2-B240-FC3468EBD5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10" y="2230"/>
                <a:ext cx="98" cy="75"/>
              </a:xfrm>
              <a:custGeom>
                <a:avLst/>
                <a:gdLst>
                  <a:gd name="T0" fmla="*/ 0 w 63"/>
                  <a:gd name="T1" fmla="*/ 78 h 45"/>
                  <a:gd name="T2" fmla="*/ 230 w 63"/>
                  <a:gd name="T3" fmla="*/ 125 h 45"/>
                  <a:gd name="T4" fmla="*/ 367 w 63"/>
                  <a:gd name="T5" fmla="*/ 347 h 45"/>
                  <a:gd name="T6" fmla="*/ 297 w 63"/>
                  <a:gd name="T7" fmla="*/ 153 h 45"/>
                  <a:gd name="T8" fmla="*/ 82 w 63"/>
                  <a:gd name="T9" fmla="*/ 37 h 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3" h="45">
                    <a:moveTo>
                      <a:pt x="0" y="10"/>
                    </a:moveTo>
                    <a:cubicBezTo>
                      <a:pt x="15" y="10"/>
                      <a:pt x="26" y="7"/>
                      <a:pt x="39" y="16"/>
                    </a:cubicBezTo>
                    <a:cubicBezTo>
                      <a:pt x="50" y="23"/>
                      <a:pt x="56" y="35"/>
                      <a:pt x="63" y="45"/>
                    </a:cubicBezTo>
                    <a:cubicBezTo>
                      <a:pt x="59" y="37"/>
                      <a:pt x="57" y="28"/>
                      <a:pt x="51" y="20"/>
                    </a:cubicBezTo>
                    <a:cubicBezTo>
                      <a:pt x="44" y="9"/>
                      <a:pt x="27" y="0"/>
                      <a:pt x="14" y="5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020" name="Freeform 297">
                <a:extLst>
                  <a:ext uri="{FF2B5EF4-FFF2-40B4-BE49-F238E27FC236}">
                    <a16:creationId xmlns:a16="http://schemas.microsoft.com/office/drawing/2014/main" id="{FAF45148-377D-44E0-A4E2-88ADA60EA6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7" y="2469"/>
                <a:ext cx="81" cy="129"/>
              </a:xfrm>
              <a:custGeom>
                <a:avLst/>
                <a:gdLst>
                  <a:gd name="T0" fmla="*/ 0 w 52"/>
                  <a:gd name="T1" fmla="*/ 0 h 78"/>
                  <a:gd name="T2" fmla="*/ 305 w 52"/>
                  <a:gd name="T3" fmla="*/ 582 h 78"/>
                  <a:gd name="T4" fmla="*/ 192 w 52"/>
                  <a:gd name="T5" fmla="*/ 298 h 78"/>
                  <a:gd name="T6" fmla="*/ 19 w 52"/>
                  <a:gd name="T7" fmla="*/ 13 h 7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2" h="78">
                    <a:moveTo>
                      <a:pt x="0" y="0"/>
                    </a:moveTo>
                    <a:cubicBezTo>
                      <a:pt x="32" y="19"/>
                      <a:pt x="35" y="47"/>
                      <a:pt x="52" y="78"/>
                    </a:cubicBezTo>
                    <a:cubicBezTo>
                      <a:pt x="51" y="64"/>
                      <a:pt x="40" y="51"/>
                      <a:pt x="33" y="40"/>
                    </a:cubicBezTo>
                    <a:cubicBezTo>
                      <a:pt x="26" y="27"/>
                      <a:pt x="7" y="16"/>
                      <a:pt x="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021" name="Freeform 298">
                <a:extLst>
                  <a:ext uri="{FF2B5EF4-FFF2-40B4-BE49-F238E27FC236}">
                    <a16:creationId xmlns:a16="http://schemas.microsoft.com/office/drawing/2014/main" id="{B83B3AE9-1424-4170-B92B-8449EF7ECD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99" y="2490"/>
                <a:ext cx="45" cy="103"/>
              </a:xfrm>
              <a:custGeom>
                <a:avLst/>
                <a:gdLst>
                  <a:gd name="T0" fmla="*/ 169 w 29"/>
                  <a:gd name="T1" fmla="*/ 0 h 62"/>
                  <a:gd name="T2" fmla="*/ 8 w 29"/>
                  <a:gd name="T3" fmla="*/ 472 h 62"/>
                  <a:gd name="T4" fmla="*/ 147 w 29"/>
                  <a:gd name="T5" fmla="*/ 8 h 6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9" h="62">
                    <a:moveTo>
                      <a:pt x="29" y="0"/>
                    </a:moveTo>
                    <a:cubicBezTo>
                      <a:pt x="13" y="5"/>
                      <a:pt x="0" y="46"/>
                      <a:pt x="1" y="62"/>
                    </a:cubicBezTo>
                    <a:cubicBezTo>
                      <a:pt x="1" y="40"/>
                      <a:pt x="9" y="17"/>
                      <a:pt x="25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022" name="Freeform 299">
                <a:extLst>
                  <a:ext uri="{FF2B5EF4-FFF2-40B4-BE49-F238E27FC236}">
                    <a16:creationId xmlns:a16="http://schemas.microsoft.com/office/drawing/2014/main" id="{384F6D6C-6D95-46F3-8A80-3C8414E6DD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5" y="2967"/>
                <a:ext cx="56" cy="139"/>
              </a:xfrm>
              <a:custGeom>
                <a:avLst/>
                <a:gdLst>
                  <a:gd name="T0" fmla="*/ 8 w 36"/>
                  <a:gd name="T1" fmla="*/ 0 h 84"/>
                  <a:gd name="T2" fmla="*/ 40 w 36"/>
                  <a:gd name="T3" fmla="*/ 443 h 84"/>
                  <a:gd name="T4" fmla="*/ 210 w 36"/>
                  <a:gd name="T5" fmla="*/ 630 h 84"/>
                  <a:gd name="T6" fmla="*/ 34 w 36"/>
                  <a:gd name="T7" fmla="*/ 83 h 8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6" h="84">
                    <a:moveTo>
                      <a:pt x="1" y="0"/>
                    </a:moveTo>
                    <a:cubicBezTo>
                      <a:pt x="0" y="19"/>
                      <a:pt x="5" y="40"/>
                      <a:pt x="7" y="59"/>
                    </a:cubicBezTo>
                    <a:cubicBezTo>
                      <a:pt x="9" y="78"/>
                      <a:pt x="16" y="82"/>
                      <a:pt x="36" y="84"/>
                    </a:cubicBezTo>
                    <a:cubicBezTo>
                      <a:pt x="11" y="76"/>
                      <a:pt x="4" y="33"/>
                      <a:pt x="6" y="1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023" name="Freeform 300">
                <a:extLst>
                  <a:ext uri="{FF2B5EF4-FFF2-40B4-BE49-F238E27FC236}">
                    <a16:creationId xmlns:a16="http://schemas.microsoft.com/office/drawing/2014/main" id="{662F7BEF-0454-4DCE-BD99-0E261E4E13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4" y="2952"/>
                <a:ext cx="47" cy="166"/>
              </a:xfrm>
              <a:custGeom>
                <a:avLst/>
                <a:gdLst>
                  <a:gd name="T0" fmla="*/ 0 w 30"/>
                  <a:gd name="T1" fmla="*/ 0 h 100"/>
                  <a:gd name="T2" fmla="*/ 8 w 30"/>
                  <a:gd name="T3" fmla="*/ 576 h 100"/>
                  <a:gd name="T4" fmla="*/ 182 w 30"/>
                  <a:gd name="T5" fmla="*/ 735 h 100"/>
                  <a:gd name="T6" fmla="*/ 20 w 30"/>
                  <a:gd name="T7" fmla="*/ 101 h 10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0" h="100">
                    <a:moveTo>
                      <a:pt x="0" y="0"/>
                    </a:moveTo>
                    <a:cubicBezTo>
                      <a:pt x="5" y="23"/>
                      <a:pt x="2" y="52"/>
                      <a:pt x="1" y="76"/>
                    </a:cubicBezTo>
                    <a:cubicBezTo>
                      <a:pt x="0" y="100"/>
                      <a:pt x="13" y="91"/>
                      <a:pt x="30" y="97"/>
                    </a:cubicBezTo>
                    <a:cubicBezTo>
                      <a:pt x="2" y="87"/>
                      <a:pt x="3" y="37"/>
                      <a:pt x="3" y="1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13315" name="Rectangle 301">
            <a:extLst>
              <a:ext uri="{FF2B5EF4-FFF2-40B4-BE49-F238E27FC236}">
                <a16:creationId xmlns:a16="http://schemas.microsoft.com/office/drawing/2014/main" id="{9979399C-DB7A-45EF-8159-6D69A15EDC7D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34963" y="74613"/>
            <a:ext cx="11406187" cy="1338262"/>
          </a:xfrm>
        </p:spPr>
        <p:txBody>
          <a:bodyPr/>
          <a:lstStyle/>
          <a:p>
            <a:pPr eaLnBrk="1" hangingPunct="1">
              <a:defRPr/>
            </a:pPr>
            <a:r>
              <a:rPr lang="fr-FR" altLang="x-none" sz="2900"/>
              <a:t>Blood pressure</a:t>
            </a:r>
            <a:br>
              <a:rPr lang="fr-FR" altLang="x-none" sz="2900"/>
            </a:br>
            <a:r>
              <a:rPr lang="fr-FR" altLang="x-none" sz="2900"/>
              <a:t>Holter monitor</a:t>
            </a:r>
          </a:p>
        </p:txBody>
      </p:sp>
      <p:grpSp>
        <p:nvGrpSpPr>
          <p:cNvPr id="21508" name="Group 302">
            <a:extLst>
              <a:ext uri="{FF2B5EF4-FFF2-40B4-BE49-F238E27FC236}">
                <a16:creationId xmlns:a16="http://schemas.microsoft.com/office/drawing/2014/main" id="{228BC588-32A0-4CCD-BDD6-A3B549C68204}"/>
              </a:ext>
            </a:extLst>
          </p:cNvPr>
          <p:cNvGrpSpPr>
            <a:grpSpLocks/>
          </p:cNvGrpSpPr>
          <p:nvPr/>
        </p:nvGrpSpPr>
        <p:grpSpPr bwMode="auto">
          <a:xfrm>
            <a:off x="1933575" y="1131888"/>
            <a:ext cx="6692900" cy="2652712"/>
            <a:chOff x="258" y="713"/>
            <a:chExt cx="4216" cy="1671"/>
          </a:xfrm>
        </p:grpSpPr>
        <p:grpSp>
          <p:nvGrpSpPr>
            <p:cNvPr id="21731" name="Group 303">
              <a:extLst>
                <a:ext uri="{FF2B5EF4-FFF2-40B4-BE49-F238E27FC236}">
                  <a16:creationId xmlns:a16="http://schemas.microsoft.com/office/drawing/2014/main" id="{6564B4C3-BE3B-4CE4-8700-E10B3AAE684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58" y="713"/>
              <a:ext cx="4216" cy="1671"/>
              <a:chOff x="258" y="713"/>
              <a:chExt cx="4216" cy="1671"/>
            </a:xfrm>
          </p:grpSpPr>
          <p:sp>
            <p:nvSpPr>
              <p:cNvPr id="21757" name="Freeform 304">
                <a:extLst>
                  <a:ext uri="{FF2B5EF4-FFF2-40B4-BE49-F238E27FC236}">
                    <a16:creationId xmlns:a16="http://schemas.microsoft.com/office/drawing/2014/main" id="{F3812305-875E-4CA4-86C2-0E0DE2E1D0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9" y="1340"/>
                <a:ext cx="149" cy="199"/>
              </a:xfrm>
              <a:custGeom>
                <a:avLst/>
                <a:gdLst>
                  <a:gd name="T0" fmla="*/ 3 w 147"/>
                  <a:gd name="T1" fmla="*/ 205 h 197"/>
                  <a:gd name="T2" fmla="*/ 0 w 147"/>
                  <a:gd name="T3" fmla="*/ 66 h 197"/>
                  <a:gd name="T4" fmla="*/ 51 w 147"/>
                  <a:gd name="T5" fmla="*/ 5 h 197"/>
                  <a:gd name="T6" fmla="*/ 144 w 147"/>
                  <a:gd name="T7" fmla="*/ 60 h 197"/>
                  <a:gd name="T8" fmla="*/ 153 w 147"/>
                  <a:gd name="T9" fmla="*/ 123 h 197"/>
                  <a:gd name="T10" fmla="*/ 134 w 147"/>
                  <a:gd name="T11" fmla="*/ 119 h 197"/>
                  <a:gd name="T12" fmla="*/ 98 w 147"/>
                  <a:gd name="T13" fmla="*/ 44 h 197"/>
                  <a:gd name="T14" fmla="*/ 63 w 147"/>
                  <a:gd name="T15" fmla="*/ 28 h 197"/>
                  <a:gd name="T16" fmla="*/ 21 w 147"/>
                  <a:gd name="T17" fmla="*/ 48 h 197"/>
                  <a:gd name="T18" fmla="*/ 15 w 147"/>
                  <a:gd name="T19" fmla="*/ 99 h 197"/>
                  <a:gd name="T20" fmla="*/ 3 w 147"/>
                  <a:gd name="T21" fmla="*/ 205 h 19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47" h="197">
                    <a:moveTo>
                      <a:pt x="3" y="197"/>
                    </a:moveTo>
                    <a:cubicBezTo>
                      <a:pt x="0" y="62"/>
                      <a:pt x="0" y="62"/>
                      <a:pt x="0" y="62"/>
                    </a:cubicBezTo>
                    <a:cubicBezTo>
                      <a:pt x="0" y="62"/>
                      <a:pt x="0" y="10"/>
                      <a:pt x="47" y="5"/>
                    </a:cubicBezTo>
                    <a:cubicBezTo>
                      <a:pt x="94" y="0"/>
                      <a:pt x="119" y="11"/>
                      <a:pt x="136" y="56"/>
                    </a:cubicBezTo>
                    <a:cubicBezTo>
                      <a:pt x="147" y="87"/>
                      <a:pt x="145" y="119"/>
                      <a:pt x="145" y="119"/>
                    </a:cubicBezTo>
                    <a:cubicBezTo>
                      <a:pt x="126" y="115"/>
                      <a:pt x="126" y="115"/>
                      <a:pt x="126" y="115"/>
                    </a:cubicBezTo>
                    <a:cubicBezTo>
                      <a:pt x="94" y="44"/>
                      <a:pt x="94" y="44"/>
                      <a:pt x="94" y="44"/>
                    </a:cubicBezTo>
                    <a:cubicBezTo>
                      <a:pt x="59" y="28"/>
                      <a:pt x="59" y="28"/>
                      <a:pt x="59" y="28"/>
                    </a:cubicBezTo>
                    <a:cubicBezTo>
                      <a:pt x="21" y="48"/>
                      <a:pt x="21" y="48"/>
                      <a:pt x="21" y="48"/>
                    </a:cubicBezTo>
                    <a:cubicBezTo>
                      <a:pt x="15" y="95"/>
                      <a:pt x="15" y="95"/>
                      <a:pt x="15" y="95"/>
                    </a:cubicBezTo>
                    <a:lnTo>
                      <a:pt x="3" y="197"/>
                    </a:lnTo>
                    <a:close/>
                  </a:path>
                </a:pathLst>
              </a:custGeom>
              <a:solidFill>
                <a:srgbClr val="494E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58" name="Freeform 305">
                <a:extLst>
                  <a:ext uri="{FF2B5EF4-FFF2-40B4-BE49-F238E27FC236}">
                    <a16:creationId xmlns:a16="http://schemas.microsoft.com/office/drawing/2014/main" id="{C4F8CA55-9A4E-4B39-99C9-E68015EA4A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62" y="1058"/>
                <a:ext cx="103" cy="97"/>
              </a:xfrm>
              <a:custGeom>
                <a:avLst/>
                <a:gdLst>
                  <a:gd name="T0" fmla="*/ 45 w 101"/>
                  <a:gd name="T1" fmla="*/ 94 h 96"/>
                  <a:gd name="T2" fmla="*/ 11 w 101"/>
                  <a:gd name="T3" fmla="*/ 36 h 96"/>
                  <a:gd name="T4" fmla="*/ 69 w 101"/>
                  <a:gd name="T5" fmla="*/ 6 h 96"/>
                  <a:gd name="T6" fmla="*/ 102 w 101"/>
                  <a:gd name="T7" fmla="*/ 64 h 96"/>
                  <a:gd name="T8" fmla="*/ 45 w 101"/>
                  <a:gd name="T9" fmla="*/ 94 h 9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1" h="96">
                    <a:moveTo>
                      <a:pt x="41" y="90"/>
                    </a:moveTo>
                    <a:cubicBezTo>
                      <a:pt x="18" y="83"/>
                      <a:pt x="0" y="76"/>
                      <a:pt x="11" y="36"/>
                    </a:cubicBezTo>
                    <a:cubicBezTo>
                      <a:pt x="20" y="2"/>
                      <a:pt x="42" y="0"/>
                      <a:pt x="65" y="6"/>
                    </a:cubicBezTo>
                    <a:cubicBezTo>
                      <a:pt x="88" y="13"/>
                      <a:pt x="101" y="37"/>
                      <a:pt x="94" y="60"/>
                    </a:cubicBezTo>
                    <a:cubicBezTo>
                      <a:pt x="88" y="83"/>
                      <a:pt x="64" y="96"/>
                      <a:pt x="41" y="90"/>
                    </a:cubicBezTo>
                    <a:close/>
                  </a:path>
                </a:pathLst>
              </a:custGeom>
              <a:solidFill>
                <a:srgbClr val="F2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59" name="Freeform 306">
                <a:extLst>
                  <a:ext uri="{FF2B5EF4-FFF2-40B4-BE49-F238E27FC236}">
                    <a16:creationId xmlns:a16="http://schemas.microsoft.com/office/drawing/2014/main" id="{81D82F8A-288D-411B-B029-1473DFA3A3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1" y="1066"/>
                <a:ext cx="51" cy="84"/>
              </a:xfrm>
              <a:custGeom>
                <a:avLst/>
                <a:gdLst>
                  <a:gd name="T0" fmla="*/ 13 w 50"/>
                  <a:gd name="T1" fmla="*/ 2 h 83"/>
                  <a:gd name="T2" fmla="*/ 44 w 50"/>
                  <a:gd name="T3" fmla="*/ 55 h 83"/>
                  <a:gd name="T4" fmla="*/ 0 w 50"/>
                  <a:gd name="T5" fmla="*/ 84 h 83"/>
                  <a:gd name="T6" fmla="*/ 48 w 50"/>
                  <a:gd name="T7" fmla="*/ 55 h 83"/>
                  <a:gd name="T8" fmla="*/ 17 w 50"/>
                  <a:gd name="T9" fmla="*/ 3 h 83"/>
                  <a:gd name="T10" fmla="*/ 3 w 50"/>
                  <a:gd name="T11" fmla="*/ 0 h 83"/>
                  <a:gd name="T12" fmla="*/ 13 w 50"/>
                  <a:gd name="T13" fmla="*/ 2 h 8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0" h="83">
                    <a:moveTo>
                      <a:pt x="13" y="2"/>
                    </a:moveTo>
                    <a:cubicBezTo>
                      <a:pt x="34" y="8"/>
                      <a:pt x="46" y="30"/>
                      <a:pt x="40" y="51"/>
                    </a:cubicBezTo>
                    <a:cubicBezTo>
                      <a:pt x="35" y="69"/>
                      <a:pt x="18" y="81"/>
                      <a:pt x="0" y="80"/>
                    </a:cubicBezTo>
                    <a:cubicBezTo>
                      <a:pt x="20" y="83"/>
                      <a:pt x="39" y="71"/>
                      <a:pt x="44" y="51"/>
                    </a:cubicBezTo>
                    <a:cubicBezTo>
                      <a:pt x="50" y="30"/>
                      <a:pt x="38" y="9"/>
                      <a:pt x="17" y="3"/>
                    </a:cubicBezTo>
                    <a:cubicBezTo>
                      <a:pt x="12" y="1"/>
                      <a:pt x="8" y="0"/>
                      <a:pt x="3" y="0"/>
                    </a:cubicBezTo>
                    <a:cubicBezTo>
                      <a:pt x="6" y="1"/>
                      <a:pt x="9" y="1"/>
                      <a:pt x="13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60" name="Freeform 307">
                <a:extLst>
                  <a:ext uri="{FF2B5EF4-FFF2-40B4-BE49-F238E27FC236}">
                    <a16:creationId xmlns:a16="http://schemas.microsoft.com/office/drawing/2014/main" id="{F59BCBDA-B96A-4F5F-B512-FA5C6FD252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1" y="910"/>
                <a:ext cx="316" cy="317"/>
              </a:xfrm>
              <a:custGeom>
                <a:avLst/>
                <a:gdLst>
                  <a:gd name="T0" fmla="*/ 123 w 313"/>
                  <a:gd name="T1" fmla="*/ 308 h 313"/>
                  <a:gd name="T2" fmla="*/ 22 w 313"/>
                  <a:gd name="T3" fmla="*/ 126 h 313"/>
                  <a:gd name="T4" fmla="*/ 203 w 313"/>
                  <a:gd name="T5" fmla="*/ 21 h 313"/>
                  <a:gd name="T6" fmla="*/ 304 w 313"/>
                  <a:gd name="T7" fmla="*/ 206 h 313"/>
                  <a:gd name="T8" fmla="*/ 123 w 313"/>
                  <a:gd name="T9" fmla="*/ 308 h 3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13" h="313">
                    <a:moveTo>
                      <a:pt x="119" y="292"/>
                    </a:moveTo>
                    <a:cubicBezTo>
                      <a:pt x="44" y="271"/>
                      <a:pt x="0" y="193"/>
                      <a:pt x="22" y="118"/>
                    </a:cubicBezTo>
                    <a:cubicBezTo>
                      <a:pt x="43" y="44"/>
                      <a:pt x="120" y="0"/>
                      <a:pt x="195" y="21"/>
                    </a:cubicBezTo>
                    <a:cubicBezTo>
                      <a:pt x="270" y="43"/>
                      <a:pt x="313" y="120"/>
                      <a:pt x="292" y="195"/>
                    </a:cubicBezTo>
                    <a:cubicBezTo>
                      <a:pt x="271" y="270"/>
                      <a:pt x="193" y="313"/>
                      <a:pt x="119" y="292"/>
                    </a:cubicBezTo>
                    <a:close/>
                  </a:path>
                </a:pathLst>
              </a:custGeom>
              <a:solidFill>
                <a:srgbClr val="E7E7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61" name="Freeform 308">
                <a:extLst>
                  <a:ext uri="{FF2B5EF4-FFF2-40B4-BE49-F238E27FC236}">
                    <a16:creationId xmlns:a16="http://schemas.microsoft.com/office/drawing/2014/main" id="{9FF54E51-D994-4C69-B24C-46D86FF2EC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33" y="921"/>
                <a:ext cx="294" cy="295"/>
              </a:xfrm>
              <a:custGeom>
                <a:avLst/>
                <a:gdLst>
                  <a:gd name="T0" fmla="*/ 114 w 291"/>
                  <a:gd name="T1" fmla="*/ 287 h 291"/>
                  <a:gd name="T2" fmla="*/ 19 w 291"/>
                  <a:gd name="T3" fmla="*/ 118 h 291"/>
                  <a:gd name="T4" fmla="*/ 189 w 291"/>
                  <a:gd name="T5" fmla="*/ 19 h 291"/>
                  <a:gd name="T6" fmla="*/ 283 w 291"/>
                  <a:gd name="T7" fmla="*/ 192 h 291"/>
                  <a:gd name="T8" fmla="*/ 114 w 291"/>
                  <a:gd name="T9" fmla="*/ 287 h 29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91" h="291">
                    <a:moveTo>
                      <a:pt x="110" y="271"/>
                    </a:moveTo>
                    <a:cubicBezTo>
                      <a:pt x="40" y="252"/>
                      <a:pt x="0" y="179"/>
                      <a:pt x="19" y="110"/>
                    </a:cubicBezTo>
                    <a:cubicBezTo>
                      <a:pt x="39" y="40"/>
                      <a:pt x="112" y="0"/>
                      <a:pt x="181" y="19"/>
                    </a:cubicBezTo>
                    <a:cubicBezTo>
                      <a:pt x="251" y="39"/>
                      <a:pt x="291" y="111"/>
                      <a:pt x="271" y="181"/>
                    </a:cubicBezTo>
                    <a:cubicBezTo>
                      <a:pt x="252" y="251"/>
                      <a:pt x="179" y="291"/>
                      <a:pt x="110" y="271"/>
                    </a:cubicBezTo>
                    <a:close/>
                  </a:path>
                </a:pathLst>
              </a:custGeom>
              <a:solidFill>
                <a:srgbClr val="F2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62" name="Freeform 309">
                <a:extLst>
                  <a:ext uri="{FF2B5EF4-FFF2-40B4-BE49-F238E27FC236}">
                    <a16:creationId xmlns:a16="http://schemas.microsoft.com/office/drawing/2014/main" id="{E70E1327-04D9-4B93-8A5A-D11985E7AD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52" y="918"/>
                <a:ext cx="276" cy="189"/>
              </a:xfrm>
              <a:custGeom>
                <a:avLst/>
                <a:gdLst>
                  <a:gd name="T0" fmla="*/ 168 w 273"/>
                  <a:gd name="T1" fmla="*/ 29 h 186"/>
                  <a:gd name="T2" fmla="*/ 264 w 273"/>
                  <a:gd name="T3" fmla="*/ 198 h 186"/>
                  <a:gd name="T4" fmla="*/ 265 w 273"/>
                  <a:gd name="T5" fmla="*/ 193 h 186"/>
                  <a:gd name="T6" fmla="*/ 171 w 273"/>
                  <a:gd name="T7" fmla="*/ 20 h 186"/>
                  <a:gd name="T8" fmla="*/ 1 w 273"/>
                  <a:gd name="T9" fmla="*/ 118 h 186"/>
                  <a:gd name="T10" fmla="*/ 0 w 273"/>
                  <a:gd name="T11" fmla="*/ 123 h 186"/>
                  <a:gd name="T12" fmla="*/ 168 w 273"/>
                  <a:gd name="T13" fmla="*/ 29 h 18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73" h="186">
                    <a:moveTo>
                      <a:pt x="160" y="29"/>
                    </a:moveTo>
                    <a:cubicBezTo>
                      <a:pt x="228" y="48"/>
                      <a:pt x="269" y="118"/>
                      <a:pt x="252" y="186"/>
                    </a:cubicBezTo>
                    <a:cubicBezTo>
                      <a:pt x="252" y="184"/>
                      <a:pt x="253" y="183"/>
                      <a:pt x="253" y="181"/>
                    </a:cubicBezTo>
                    <a:cubicBezTo>
                      <a:pt x="273" y="112"/>
                      <a:pt x="233" y="39"/>
                      <a:pt x="163" y="20"/>
                    </a:cubicBezTo>
                    <a:cubicBezTo>
                      <a:pt x="93" y="0"/>
                      <a:pt x="21" y="40"/>
                      <a:pt x="1" y="110"/>
                    </a:cubicBezTo>
                    <a:cubicBezTo>
                      <a:pt x="1" y="111"/>
                      <a:pt x="1" y="113"/>
                      <a:pt x="0" y="115"/>
                    </a:cubicBezTo>
                    <a:cubicBezTo>
                      <a:pt x="22" y="48"/>
                      <a:pt x="92" y="10"/>
                      <a:pt x="160" y="2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63" name="Freeform 310">
                <a:extLst>
                  <a:ext uri="{FF2B5EF4-FFF2-40B4-BE49-F238E27FC236}">
                    <a16:creationId xmlns:a16="http://schemas.microsoft.com/office/drawing/2014/main" id="{6F260DCC-146B-441F-B52C-EBD30DC4B4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1" y="910"/>
                <a:ext cx="344" cy="313"/>
              </a:xfrm>
              <a:custGeom>
                <a:avLst/>
                <a:gdLst>
                  <a:gd name="T0" fmla="*/ 286 w 340"/>
                  <a:gd name="T1" fmla="*/ 246 h 309"/>
                  <a:gd name="T2" fmla="*/ 292 w 340"/>
                  <a:gd name="T3" fmla="*/ 248 h 309"/>
                  <a:gd name="T4" fmla="*/ 349 w 340"/>
                  <a:gd name="T5" fmla="*/ 218 h 309"/>
                  <a:gd name="T6" fmla="*/ 320 w 340"/>
                  <a:gd name="T7" fmla="*/ 160 h 309"/>
                  <a:gd name="T8" fmla="*/ 312 w 340"/>
                  <a:gd name="T9" fmla="*/ 159 h 309"/>
                  <a:gd name="T10" fmla="*/ 203 w 340"/>
                  <a:gd name="T11" fmla="*/ 21 h 309"/>
                  <a:gd name="T12" fmla="*/ 22 w 340"/>
                  <a:gd name="T13" fmla="*/ 126 h 309"/>
                  <a:gd name="T14" fmla="*/ 123 w 340"/>
                  <a:gd name="T15" fmla="*/ 308 h 309"/>
                  <a:gd name="T16" fmla="*/ 286 w 340"/>
                  <a:gd name="T17" fmla="*/ 246 h 30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40" h="309">
                    <a:moveTo>
                      <a:pt x="274" y="234"/>
                    </a:moveTo>
                    <a:cubicBezTo>
                      <a:pt x="276" y="235"/>
                      <a:pt x="278" y="235"/>
                      <a:pt x="280" y="236"/>
                    </a:cubicBezTo>
                    <a:cubicBezTo>
                      <a:pt x="303" y="242"/>
                      <a:pt x="327" y="229"/>
                      <a:pt x="333" y="206"/>
                    </a:cubicBezTo>
                    <a:cubicBezTo>
                      <a:pt x="340" y="183"/>
                      <a:pt x="327" y="159"/>
                      <a:pt x="304" y="152"/>
                    </a:cubicBezTo>
                    <a:cubicBezTo>
                      <a:pt x="301" y="152"/>
                      <a:pt x="299" y="151"/>
                      <a:pt x="297" y="151"/>
                    </a:cubicBezTo>
                    <a:cubicBezTo>
                      <a:pt x="295" y="92"/>
                      <a:pt x="255" y="38"/>
                      <a:pt x="195" y="21"/>
                    </a:cubicBezTo>
                    <a:cubicBezTo>
                      <a:pt x="120" y="0"/>
                      <a:pt x="43" y="44"/>
                      <a:pt x="22" y="118"/>
                    </a:cubicBezTo>
                    <a:cubicBezTo>
                      <a:pt x="0" y="193"/>
                      <a:pt x="44" y="271"/>
                      <a:pt x="119" y="292"/>
                    </a:cubicBezTo>
                    <a:cubicBezTo>
                      <a:pt x="179" y="309"/>
                      <a:pt x="241" y="284"/>
                      <a:pt x="274" y="234"/>
                    </a:cubicBezTo>
                    <a:close/>
                  </a:path>
                </a:pathLst>
              </a:custGeom>
              <a:noFill/>
              <a:ln w="6350" cap="rnd">
                <a:solidFill>
                  <a:srgbClr val="494E4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64" name="Freeform 311">
                <a:extLst>
                  <a:ext uri="{FF2B5EF4-FFF2-40B4-BE49-F238E27FC236}">
                    <a16:creationId xmlns:a16="http://schemas.microsoft.com/office/drawing/2014/main" id="{06E07427-5196-4379-AC01-68C0B18FCB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9" y="1066"/>
                <a:ext cx="14" cy="60"/>
              </a:xfrm>
              <a:custGeom>
                <a:avLst/>
                <a:gdLst>
                  <a:gd name="T0" fmla="*/ 13 w 14"/>
                  <a:gd name="T1" fmla="*/ 0 h 59"/>
                  <a:gd name="T2" fmla="*/ 0 w 14"/>
                  <a:gd name="T3" fmla="*/ 63 h 5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4" h="59">
                    <a:moveTo>
                      <a:pt x="13" y="0"/>
                    </a:moveTo>
                    <a:cubicBezTo>
                      <a:pt x="13" y="0"/>
                      <a:pt x="14" y="26"/>
                      <a:pt x="0" y="59"/>
                    </a:cubicBezTo>
                  </a:path>
                </a:pathLst>
              </a:custGeom>
              <a:noFill/>
              <a:ln w="6350" cap="rnd">
                <a:solidFill>
                  <a:srgbClr val="494E4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65" name="Freeform 312">
                <a:extLst>
                  <a:ext uri="{FF2B5EF4-FFF2-40B4-BE49-F238E27FC236}">
                    <a16:creationId xmlns:a16="http://schemas.microsoft.com/office/drawing/2014/main" id="{5C7F039A-2298-474C-8B46-A364179BA0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8" y="892"/>
                <a:ext cx="106" cy="100"/>
              </a:xfrm>
              <a:custGeom>
                <a:avLst/>
                <a:gdLst>
                  <a:gd name="T0" fmla="*/ 38 w 105"/>
                  <a:gd name="T1" fmla="*/ 93 h 99"/>
                  <a:gd name="T2" fmla="*/ 16 w 105"/>
                  <a:gd name="T3" fmla="*/ 32 h 99"/>
                  <a:gd name="T4" fmla="*/ 77 w 105"/>
                  <a:gd name="T5" fmla="*/ 10 h 99"/>
                  <a:gd name="T6" fmla="*/ 99 w 105"/>
                  <a:gd name="T7" fmla="*/ 71 h 99"/>
                  <a:gd name="T8" fmla="*/ 38 w 105"/>
                  <a:gd name="T9" fmla="*/ 93 h 9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5" h="99">
                    <a:moveTo>
                      <a:pt x="38" y="89"/>
                    </a:moveTo>
                    <a:cubicBezTo>
                      <a:pt x="16" y="79"/>
                      <a:pt x="0" y="70"/>
                      <a:pt x="16" y="32"/>
                    </a:cubicBezTo>
                    <a:cubicBezTo>
                      <a:pt x="30" y="0"/>
                      <a:pt x="52" y="0"/>
                      <a:pt x="73" y="10"/>
                    </a:cubicBezTo>
                    <a:cubicBezTo>
                      <a:pt x="95" y="19"/>
                      <a:pt x="105" y="45"/>
                      <a:pt x="95" y="67"/>
                    </a:cubicBezTo>
                    <a:cubicBezTo>
                      <a:pt x="85" y="89"/>
                      <a:pt x="60" y="99"/>
                      <a:pt x="38" y="89"/>
                    </a:cubicBezTo>
                    <a:close/>
                  </a:path>
                </a:pathLst>
              </a:custGeom>
              <a:solidFill>
                <a:srgbClr val="F2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66" name="Freeform 313">
                <a:extLst>
                  <a:ext uri="{FF2B5EF4-FFF2-40B4-BE49-F238E27FC236}">
                    <a16:creationId xmlns:a16="http://schemas.microsoft.com/office/drawing/2014/main" id="{F2A2DD7D-E32F-4DFC-B6B9-EC023981E9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5" y="902"/>
                <a:ext cx="56" cy="85"/>
              </a:xfrm>
              <a:custGeom>
                <a:avLst/>
                <a:gdLst>
                  <a:gd name="T0" fmla="*/ 23 w 56"/>
                  <a:gd name="T1" fmla="*/ 3 h 84"/>
                  <a:gd name="T2" fmla="*/ 43 w 56"/>
                  <a:gd name="T3" fmla="*/ 59 h 84"/>
                  <a:gd name="T4" fmla="*/ 0 w 56"/>
                  <a:gd name="T5" fmla="*/ 82 h 84"/>
                  <a:gd name="T6" fmla="*/ 47 w 56"/>
                  <a:gd name="T7" fmla="*/ 60 h 84"/>
                  <a:gd name="T8" fmla="*/ 27 w 56"/>
                  <a:gd name="T9" fmla="*/ 4 h 84"/>
                  <a:gd name="T10" fmla="*/ 14 w 56"/>
                  <a:gd name="T11" fmla="*/ 0 h 84"/>
                  <a:gd name="T12" fmla="*/ 23 w 56"/>
                  <a:gd name="T13" fmla="*/ 3 h 8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6" h="84">
                    <a:moveTo>
                      <a:pt x="23" y="3"/>
                    </a:moveTo>
                    <a:cubicBezTo>
                      <a:pt x="43" y="12"/>
                      <a:pt x="52" y="35"/>
                      <a:pt x="43" y="55"/>
                    </a:cubicBezTo>
                    <a:cubicBezTo>
                      <a:pt x="35" y="72"/>
                      <a:pt x="17" y="81"/>
                      <a:pt x="0" y="78"/>
                    </a:cubicBezTo>
                    <a:cubicBezTo>
                      <a:pt x="19" y="84"/>
                      <a:pt x="39" y="75"/>
                      <a:pt x="47" y="56"/>
                    </a:cubicBezTo>
                    <a:cubicBezTo>
                      <a:pt x="56" y="36"/>
                      <a:pt x="47" y="13"/>
                      <a:pt x="27" y="4"/>
                    </a:cubicBezTo>
                    <a:cubicBezTo>
                      <a:pt x="23" y="2"/>
                      <a:pt x="18" y="0"/>
                      <a:pt x="14" y="0"/>
                    </a:cubicBezTo>
                    <a:cubicBezTo>
                      <a:pt x="17" y="0"/>
                      <a:pt x="20" y="2"/>
                      <a:pt x="23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67" name="Freeform 314">
                <a:extLst>
                  <a:ext uri="{FF2B5EF4-FFF2-40B4-BE49-F238E27FC236}">
                    <a16:creationId xmlns:a16="http://schemas.microsoft.com/office/drawing/2014/main" id="{DA3B8AF2-65FD-4B8A-95A8-35B8314BD2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3" y="723"/>
                <a:ext cx="324" cy="324"/>
              </a:xfrm>
              <a:custGeom>
                <a:avLst/>
                <a:gdLst>
                  <a:gd name="T0" fmla="*/ 106 w 320"/>
                  <a:gd name="T1" fmla="*/ 305 h 320"/>
                  <a:gd name="T2" fmla="*/ 31 w 320"/>
                  <a:gd name="T3" fmla="*/ 107 h 320"/>
                  <a:gd name="T4" fmla="*/ 229 w 320"/>
                  <a:gd name="T5" fmla="*/ 32 h 320"/>
                  <a:gd name="T6" fmla="*/ 304 w 320"/>
                  <a:gd name="T7" fmla="*/ 229 h 320"/>
                  <a:gd name="T8" fmla="*/ 106 w 320"/>
                  <a:gd name="T9" fmla="*/ 305 h 3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0" h="320">
                    <a:moveTo>
                      <a:pt x="102" y="289"/>
                    </a:moveTo>
                    <a:cubicBezTo>
                      <a:pt x="31" y="257"/>
                      <a:pt x="0" y="174"/>
                      <a:pt x="31" y="103"/>
                    </a:cubicBezTo>
                    <a:cubicBezTo>
                      <a:pt x="63" y="32"/>
                      <a:pt x="146" y="0"/>
                      <a:pt x="217" y="32"/>
                    </a:cubicBezTo>
                    <a:cubicBezTo>
                      <a:pt x="288" y="63"/>
                      <a:pt x="320" y="146"/>
                      <a:pt x="288" y="217"/>
                    </a:cubicBezTo>
                    <a:cubicBezTo>
                      <a:pt x="256" y="288"/>
                      <a:pt x="173" y="320"/>
                      <a:pt x="102" y="289"/>
                    </a:cubicBezTo>
                    <a:close/>
                  </a:path>
                </a:pathLst>
              </a:custGeom>
              <a:solidFill>
                <a:srgbClr val="E7E7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68" name="Freeform 315">
                <a:extLst>
                  <a:ext uri="{FF2B5EF4-FFF2-40B4-BE49-F238E27FC236}">
                    <a16:creationId xmlns:a16="http://schemas.microsoft.com/office/drawing/2014/main" id="{23728168-7D22-4E06-B977-1CD63D10BA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4" y="734"/>
                <a:ext cx="302" cy="302"/>
              </a:xfrm>
              <a:custGeom>
                <a:avLst/>
                <a:gdLst>
                  <a:gd name="T0" fmla="*/ 100 w 298"/>
                  <a:gd name="T1" fmla="*/ 284 h 298"/>
                  <a:gd name="T2" fmla="*/ 30 w 298"/>
                  <a:gd name="T3" fmla="*/ 100 h 298"/>
                  <a:gd name="T4" fmla="*/ 214 w 298"/>
                  <a:gd name="T5" fmla="*/ 29 h 298"/>
                  <a:gd name="T6" fmla="*/ 285 w 298"/>
                  <a:gd name="T7" fmla="*/ 214 h 298"/>
                  <a:gd name="T8" fmla="*/ 100 w 298"/>
                  <a:gd name="T9" fmla="*/ 284 h 29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98" h="298">
                    <a:moveTo>
                      <a:pt x="96" y="268"/>
                    </a:moveTo>
                    <a:cubicBezTo>
                      <a:pt x="30" y="239"/>
                      <a:pt x="0" y="162"/>
                      <a:pt x="30" y="96"/>
                    </a:cubicBezTo>
                    <a:cubicBezTo>
                      <a:pt x="59" y="30"/>
                      <a:pt x="136" y="0"/>
                      <a:pt x="202" y="29"/>
                    </a:cubicBezTo>
                    <a:cubicBezTo>
                      <a:pt x="268" y="59"/>
                      <a:pt x="298" y="136"/>
                      <a:pt x="269" y="202"/>
                    </a:cubicBezTo>
                    <a:cubicBezTo>
                      <a:pt x="239" y="268"/>
                      <a:pt x="162" y="298"/>
                      <a:pt x="96" y="268"/>
                    </a:cubicBezTo>
                    <a:close/>
                  </a:path>
                </a:pathLst>
              </a:custGeom>
              <a:solidFill>
                <a:srgbClr val="F2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69" name="Freeform 316">
                <a:extLst>
                  <a:ext uri="{FF2B5EF4-FFF2-40B4-BE49-F238E27FC236}">
                    <a16:creationId xmlns:a16="http://schemas.microsoft.com/office/drawing/2014/main" id="{F8CFED2C-39C3-4F8C-909A-9AE2038D25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4" y="731"/>
                <a:ext cx="273" cy="210"/>
              </a:xfrm>
              <a:custGeom>
                <a:avLst/>
                <a:gdLst>
                  <a:gd name="T0" fmla="*/ 179 w 270"/>
                  <a:gd name="T1" fmla="*/ 42 h 207"/>
                  <a:gd name="T2" fmla="*/ 251 w 270"/>
                  <a:gd name="T3" fmla="*/ 219 h 207"/>
                  <a:gd name="T4" fmla="*/ 253 w 270"/>
                  <a:gd name="T5" fmla="*/ 214 h 207"/>
                  <a:gd name="T6" fmla="*/ 183 w 270"/>
                  <a:gd name="T7" fmla="*/ 30 h 207"/>
                  <a:gd name="T8" fmla="*/ 2 w 270"/>
                  <a:gd name="T9" fmla="*/ 100 h 207"/>
                  <a:gd name="T10" fmla="*/ 0 w 270"/>
                  <a:gd name="T11" fmla="*/ 104 h 207"/>
                  <a:gd name="T12" fmla="*/ 179 w 270"/>
                  <a:gd name="T13" fmla="*/ 42 h 20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70" h="207">
                    <a:moveTo>
                      <a:pt x="171" y="38"/>
                    </a:moveTo>
                    <a:cubicBezTo>
                      <a:pt x="235" y="67"/>
                      <a:pt x="265" y="142"/>
                      <a:pt x="239" y="207"/>
                    </a:cubicBezTo>
                    <a:cubicBezTo>
                      <a:pt x="240" y="205"/>
                      <a:pt x="240" y="204"/>
                      <a:pt x="241" y="202"/>
                    </a:cubicBezTo>
                    <a:cubicBezTo>
                      <a:pt x="270" y="136"/>
                      <a:pt x="241" y="59"/>
                      <a:pt x="175" y="30"/>
                    </a:cubicBezTo>
                    <a:cubicBezTo>
                      <a:pt x="109" y="0"/>
                      <a:pt x="31" y="30"/>
                      <a:pt x="2" y="96"/>
                    </a:cubicBezTo>
                    <a:cubicBezTo>
                      <a:pt x="1" y="97"/>
                      <a:pt x="1" y="99"/>
                      <a:pt x="0" y="100"/>
                    </a:cubicBezTo>
                    <a:cubicBezTo>
                      <a:pt x="31" y="37"/>
                      <a:pt x="106" y="10"/>
                      <a:pt x="171" y="3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70" name="Freeform 317">
                <a:extLst>
                  <a:ext uri="{FF2B5EF4-FFF2-40B4-BE49-F238E27FC236}">
                    <a16:creationId xmlns:a16="http://schemas.microsoft.com/office/drawing/2014/main" id="{C1CF8468-4BE7-446B-8AD5-AB5AC15C6C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3" y="723"/>
                <a:ext cx="341" cy="318"/>
              </a:xfrm>
              <a:custGeom>
                <a:avLst/>
                <a:gdLst>
                  <a:gd name="T0" fmla="*/ 277 w 337"/>
                  <a:gd name="T1" fmla="*/ 266 h 314"/>
                  <a:gd name="T2" fmla="*/ 282 w 337"/>
                  <a:gd name="T3" fmla="*/ 268 h 314"/>
                  <a:gd name="T4" fmla="*/ 343 w 337"/>
                  <a:gd name="T5" fmla="*/ 246 h 314"/>
                  <a:gd name="T6" fmla="*/ 321 w 337"/>
                  <a:gd name="T7" fmla="*/ 185 h 314"/>
                  <a:gd name="T8" fmla="*/ 315 w 337"/>
                  <a:gd name="T9" fmla="*/ 182 h 314"/>
                  <a:gd name="T10" fmla="*/ 229 w 337"/>
                  <a:gd name="T11" fmla="*/ 32 h 314"/>
                  <a:gd name="T12" fmla="*/ 31 w 337"/>
                  <a:gd name="T13" fmla="*/ 107 h 314"/>
                  <a:gd name="T14" fmla="*/ 106 w 337"/>
                  <a:gd name="T15" fmla="*/ 304 h 314"/>
                  <a:gd name="T16" fmla="*/ 277 w 337"/>
                  <a:gd name="T17" fmla="*/ 266 h 31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37" h="314">
                    <a:moveTo>
                      <a:pt x="265" y="254"/>
                    </a:moveTo>
                    <a:cubicBezTo>
                      <a:pt x="266" y="254"/>
                      <a:pt x="268" y="255"/>
                      <a:pt x="270" y="256"/>
                    </a:cubicBezTo>
                    <a:cubicBezTo>
                      <a:pt x="292" y="266"/>
                      <a:pt x="317" y="256"/>
                      <a:pt x="327" y="234"/>
                    </a:cubicBezTo>
                    <a:cubicBezTo>
                      <a:pt x="337" y="212"/>
                      <a:pt x="327" y="186"/>
                      <a:pt x="305" y="177"/>
                    </a:cubicBezTo>
                    <a:cubicBezTo>
                      <a:pt x="303" y="176"/>
                      <a:pt x="301" y="175"/>
                      <a:pt x="299" y="174"/>
                    </a:cubicBezTo>
                    <a:cubicBezTo>
                      <a:pt x="305" y="115"/>
                      <a:pt x="274" y="57"/>
                      <a:pt x="217" y="32"/>
                    </a:cubicBezTo>
                    <a:cubicBezTo>
                      <a:pt x="146" y="0"/>
                      <a:pt x="63" y="32"/>
                      <a:pt x="31" y="103"/>
                    </a:cubicBezTo>
                    <a:cubicBezTo>
                      <a:pt x="0" y="174"/>
                      <a:pt x="31" y="257"/>
                      <a:pt x="102" y="288"/>
                    </a:cubicBezTo>
                    <a:cubicBezTo>
                      <a:pt x="160" y="314"/>
                      <a:pt x="225" y="298"/>
                      <a:pt x="265" y="254"/>
                    </a:cubicBezTo>
                    <a:close/>
                  </a:path>
                </a:pathLst>
              </a:custGeom>
              <a:noFill/>
              <a:ln w="6350" cap="rnd">
                <a:solidFill>
                  <a:srgbClr val="494E4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71" name="Freeform 318">
                <a:extLst>
                  <a:ext uri="{FF2B5EF4-FFF2-40B4-BE49-F238E27FC236}">
                    <a16:creationId xmlns:a16="http://schemas.microsoft.com/office/drawing/2014/main" id="{33587532-00B6-4CB0-BE15-FFF958CFDF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6" y="902"/>
                <a:ext cx="20" cy="59"/>
              </a:xfrm>
              <a:custGeom>
                <a:avLst/>
                <a:gdLst>
                  <a:gd name="T0" fmla="*/ 20 w 20"/>
                  <a:gd name="T1" fmla="*/ 0 h 58"/>
                  <a:gd name="T2" fmla="*/ 0 w 20"/>
                  <a:gd name="T3" fmla="*/ 62 h 5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0" h="58">
                    <a:moveTo>
                      <a:pt x="20" y="0"/>
                    </a:moveTo>
                    <a:cubicBezTo>
                      <a:pt x="20" y="0"/>
                      <a:pt x="18" y="27"/>
                      <a:pt x="0" y="58"/>
                    </a:cubicBezTo>
                  </a:path>
                </a:pathLst>
              </a:custGeom>
              <a:noFill/>
              <a:ln w="6350" cap="rnd">
                <a:solidFill>
                  <a:srgbClr val="494E4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72" name="Freeform 319">
                <a:extLst>
                  <a:ext uri="{FF2B5EF4-FFF2-40B4-BE49-F238E27FC236}">
                    <a16:creationId xmlns:a16="http://schemas.microsoft.com/office/drawing/2014/main" id="{313E8A55-D17F-4642-AD1C-19CA1EA43A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4" y="925"/>
                <a:ext cx="110" cy="107"/>
              </a:xfrm>
              <a:custGeom>
                <a:avLst/>
                <a:gdLst>
                  <a:gd name="T0" fmla="*/ 26 w 109"/>
                  <a:gd name="T1" fmla="*/ 91 h 105"/>
                  <a:gd name="T2" fmla="*/ 32 w 109"/>
                  <a:gd name="T3" fmla="*/ 22 h 105"/>
                  <a:gd name="T4" fmla="*/ 97 w 109"/>
                  <a:gd name="T5" fmla="*/ 32 h 105"/>
                  <a:gd name="T6" fmla="*/ 91 w 109"/>
                  <a:gd name="T7" fmla="*/ 97 h 105"/>
                  <a:gd name="T8" fmla="*/ 26 w 109"/>
                  <a:gd name="T9" fmla="*/ 91 h 1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9" h="105">
                    <a:moveTo>
                      <a:pt x="26" y="83"/>
                    </a:moveTo>
                    <a:cubicBezTo>
                      <a:pt x="11" y="65"/>
                      <a:pt x="0" y="49"/>
                      <a:pt x="32" y="22"/>
                    </a:cubicBezTo>
                    <a:cubicBezTo>
                      <a:pt x="60" y="0"/>
                      <a:pt x="78" y="10"/>
                      <a:pt x="93" y="28"/>
                    </a:cubicBezTo>
                    <a:cubicBezTo>
                      <a:pt x="109" y="47"/>
                      <a:pt x="106" y="74"/>
                      <a:pt x="87" y="89"/>
                    </a:cubicBezTo>
                    <a:cubicBezTo>
                      <a:pt x="68" y="105"/>
                      <a:pt x="41" y="102"/>
                      <a:pt x="26" y="83"/>
                    </a:cubicBezTo>
                    <a:close/>
                  </a:path>
                </a:pathLst>
              </a:custGeom>
              <a:solidFill>
                <a:srgbClr val="F2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73" name="Freeform 320">
                <a:extLst>
                  <a:ext uri="{FF2B5EF4-FFF2-40B4-BE49-F238E27FC236}">
                    <a16:creationId xmlns:a16="http://schemas.microsoft.com/office/drawing/2014/main" id="{47877188-F0D0-4B6A-AA0E-262D7C178D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7" y="948"/>
                <a:ext cx="73" cy="80"/>
              </a:xfrm>
              <a:custGeom>
                <a:avLst/>
                <a:gdLst>
                  <a:gd name="T0" fmla="*/ 59 w 72"/>
                  <a:gd name="T1" fmla="*/ 7 h 79"/>
                  <a:gd name="T2" fmla="*/ 53 w 72"/>
                  <a:gd name="T3" fmla="*/ 67 h 79"/>
                  <a:gd name="T4" fmla="*/ 0 w 72"/>
                  <a:gd name="T5" fmla="*/ 68 h 79"/>
                  <a:gd name="T6" fmla="*/ 57 w 72"/>
                  <a:gd name="T7" fmla="*/ 70 h 79"/>
                  <a:gd name="T8" fmla="*/ 62 w 72"/>
                  <a:gd name="T9" fmla="*/ 10 h 79"/>
                  <a:gd name="T10" fmla="*/ 52 w 72"/>
                  <a:gd name="T11" fmla="*/ 0 h 79"/>
                  <a:gd name="T12" fmla="*/ 59 w 72"/>
                  <a:gd name="T13" fmla="*/ 7 h 7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2" h="79">
                    <a:moveTo>
                      <a:pt x="55" y="7"/>
                    </a:moveTo>
                    <a:cubicBezTo>
                      <a:pt x="69" y="24"/>
                      <a:pt x="66" y="49"/>
                      <a:pt x="49" y="63"/>
                    </a:cubicBezTo>
                    <a:cubicBezTo>
                      <a:pt x="35" y="75"/>
                      <a:pt x="14" y="75"/>
                      <a:pt x="0" y="64"/>
                    </a:cubicBezTo>
                    <a:cubicBezTo>
                      <a:pt x="14" y="78"/>
                      <a:pt x="37" y="79"/>
                      <a:pt x="53" y="66"/>
                    </a:cubicBezTo>
                    <a:cubicBezTo>
                      <a:pt x="70" y="52"/>
                      <a:pt x="72" y="27"/>
                      <a:pt x="58" y="10"/>
                    </a:cubicBezTo>
                    <a:cubicBezTo>
                      <a:pt x="55" y="7"/>
                      <a:pt x="52" y="3"/>
                      <a:pt x="48" y="0"/>
                    </a:cubicBezTo>
                    <a:cubicBezTo>
                      <a:pt x="51" y="2"/>
                      <a:pt x="53" y="5"/>
                      <a:pt x="55" y="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74" name="Freeform 321">
                <a:extLst>
                  <a:ext uri="{FF2B5EF4-FFF2-40B4-BE49-F238E27FC236}">
                    <a16:creationId xmlns:a16="http://schemas.microsoft.com/office/drawing/2014/main" id="{971408DE-0CD3-49F4-BE55-2552B3BA3E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5" y="713"/>
                <a:ext cx="319" cy="320"/>
              </a:xfrm>
              <a:custGeom>
                <a:avLst/>
                <a:gdLst>
                  <a:gd name="T0" fmla="*/ 49 w 316"/>
                  <a:gd name="T1" fmla="*/ 258 h 316"/>
                  <a:gd name="T2" fmla="*/ 73 w 316"/>
                  <a:gd name="T3" fmla="*/ 53 h 316"/>
                  <a:gd name="T4" fmla="*/ 279 w 316"/>
                  <a:gd name="T5" fmla="*/ 73 h 316"/>
                  <a:gd name="T6" fmla="*/ 255 w 316"/>
                  <a:gd name="T7" fmla="*/ 279 h 316"/>
                  <a:gd name="T8" fmla="*/ 49 w 316"/>
                  <a:gd name="T9" fmla="*/ 258 h 3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16" h="316">
                    <a:moveTo>
                      <a:pt x="49" y="246"/>
                    </a:moveTo>
                    <a:cubicBezTo>
                      <a:pt x="0" y="186"/>
                      <a:pt x="9" y="98"/>
                      <a:pt x="69" y="49"/>
                    </a:cubicBezTo>
                    <a:cubicBezTo>
                      <a:pt x="129" y="0"/>
                      <a:pt x="218" y="9"/>
                      <a:pt x="267" y="69"/>
                    </a:cubicBezTo>
                    <a:cubicBezTo>
                      <a:pt x="316" y="129"/>
                      <a:pt x="307" y="218"/>
                      <a:pt x="247" y="267"/>
                    </a:cubicBezTo>
                    <a:cubicBezTo>
                      <a:pt x="186" y="316"/>
                      <a:pt x="98" y="307"/>
                      <a:pt x="49" y="246"/>
                    </a:cubicBezTo>
                    <a:close/>
                  </a:path>
                </a:pathLst>
              </a:custGeom>
              <a:solidFill>
                <a:srgbClr val="E7E7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75" name="Freeform 322">
                <a:extLst>
                  <a:ext uri="{FF2B5EF4-FFF2-40B4-BE49-F238E27FC236}">
                    <a16:creationId xmlns:a16="http://schemas.microsoft.com/office/drawing/2014/main" id="{06FAD66B-6C2A-4755-89E3-00DF04866E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6" y="724"/>
                <a:ext cx="298" cy="298"/>
              </a:xfrm>
              <a:custGeom>
                <a:avLst/>
                <a:gdLst>
                  <a:gd name="T0" fmla="*/ 46 w 295"/>
                  <a:gd name="T1" fmla="*/ 241 h 294"/>
                  <a:gd name="T2" fmla="*/ 69 w 295"/>
                  <a:gd name="T3" fmla="*/ 49 h 294"/>
                  <a:gd name="T4" fmla="*/ 261 w 295"/>
                  <a:gd name="T5" fmla="*/ 68 h 294"/>
                  <a:gd name="T6" fmla="*/ 238 w 295"/>
                  <a:gd name="T7" fmla="*/ 260 h 294"/>
                  <a:gd name="T8" fmla="*/ 46 w 295"/>
                  <a:gd name="T9" fmla="*/ 241 h 29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95" h="294">
                    <a:moveTo>
                      <a:pt x="46" y="229"/>
                    </a:moveTo>
                    <a:cubicBezTo>
                      <a:pt x="0" y="173"/>
                      <a:pt x="9" y="91"/>
                      <a:pt x="65" y="45"/>
                    </a:cubicBezTo>
                    <a:cubicBezTo>
                      <a:pt x="121" y="0"/>
                      <a:pt x="204" y="8"/>
                      <a:pt x="249" y="64"/>
                    </a:cubicBezTo>
                    <a:cubicBezTo>
                      <a:pt x="295" y="120"/>
                      <a:pt x="286" y="203"/>
                      <a:pt x="230" y="248"/>
                    </a:cubicBezTo>
                    <a:cubicBezTo>
                      <a:pt x="174" y="294"/>
                      <a:pt x="92" y="285"/>
                      <a:pt x="46" y="229"/>
                    </a:cubicBezTo>
                    <a:close/>
                  </a:path>
                </a:pathLst>
              </a:custGeom>
              <a:solidFill>
                <a:srgbClr val="F2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76" name="Freeform 323">
                <a:extLst>
                  <a:ext uri="{FF2B5EF4-FFF2-40B4-BE49-F238E27FC236}">
                    <a16:creationId xmlns:a16="http://schemas.microsoft.com/office/drawing/2014/main" id="{BE23D96E-EF37-4463-AB2C-25E990FF13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1" y="722"/>
                <a:ext cx="235" cy="255"/>
              </a:xfrm>
              <a:custGeom>
                <a:avLst/>
                <a:gdLst>
                  <a:gd name="T0" fmla="*/ 188 w 233"/>
                  <a:gd name="T1" fmla="*/ 75 h 252"/>
                  <a:gd name="T2" fmla="*/ 169 w 233"/>
                  <a:gd name="T3" fmla="*/ 264 h 252"/>
                  <a:gd name="T4" fmla="*/ 172 w 233"/>
                  <a:gd name="T5" fmla="*/ 261 h 252"/>
                  <a:gd name="T6" fmla="*/ 196 w 233"/>
                  <a:gd name="T7" fmla="*/ 68 h 252"/>
                  <a:gd name="T8" fmla="*/ 3 w 233"/>
                  <a:gd name="T9" fmla="*/ 49 h 252"/>
                  <a:gd name="T10" fmla="*/ 0 w 233"/>
                  <a:gd name="T11" fmla="*/ 52 h 252"/>
                  <a:gd name="T12" fmla="*/ 188 w 233"/>
                  <a:gd name="T13" fmla="*/ 75 h 25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33" h="252">
                    <a:moveTo>
                      <a:pt x="180" y="71"/>
                    </a:moveTo>
                    <a:cubicBezTo>
                      <a:pt x="225" y="125"/>
                      <a:pt x="217" y="205"/>
                      <a:pt x="165" y="252"/>
                    </a:cubicBezTo>
                    <a:cubicBezTo>
                      <a:pt x="166" y="251"/>
                      <a:pt x="167" y="250"/>
                      <a:pt x="168" y="249"/>
                    </a:cubicBezTo>
                    <a:cubicBezTo>
                      <a:pt x="225" y="203"/>
                      <a:pt x="233" y="121"/>
                      <a:pt x="188" y="64"/>
                    </a:cubicBezTo>
                    <a:cubicBezTo>
                      <a:pt x="142" y="8"/>
                      <a:pt x="59" y="0"/>
                      <a:pt x="3" y="45"/>
                    </a:cubicBezTo>
                    <a:cubicBezTo>
                      <a:pt x="2" y="46"/>
                      <a:pt x="1" y="47"/>
                      <a:pt x="0" y="48"/>
                    </a:cubicBezTo>
                    <a:cubicBezTo>
                      <a:pt x="56" y="6"/>
                      <a:pt x="135" y="16"/>
                      <a:pt x="180" y="7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77" name="Freeform 324">
                <a:extLst>
                  <a:ext uri="{FF2B5EF4-FFF2-40B4-BE49-F238E27FC236}">
                    <a16:creationId xmlns:a16="http://schemas.microsoft.com/office/drawing/2014/main" id="{10504AB5-493A-4E08-8073-9EA3753AC5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5" y="713"/>
                <a:ext cx="311" cy="319"/>
              </a:xfrm>
              <a:custGeom>
                <a:avLst/>
                <a:gdLst>
                  <a:gd name="T0" fmla="*/ 217 w 308"/>
                  <a:gd name="T1" fmla="*/ 305 h 315"/>
                  <a:gd name="T2" fmla="*/ 221 w 308"/>
                  <a:gd name="T3" fmla="*/ 309 h 315"/>
                  <a:gd name="T4" fmla="*/ 286 w 308"/>
                  <a:gd name="T5" fmla="*/ 315 h 315"/>
                  <a:gd name="T6" fmla="*/ 292 w 308"/>
                  <a:gd name="T7" fmla="*/ 250 h 315"/>
                  <a:gd name="T8" fmla="*/ 288 w 308"/>
                  <a:gd name="T9" fmla="*/ 246 h 315"/>
                  <a:gd name="T10" fmla="*/ 279 w 308"/>
                  <a:gd name="T11" fmla="*/ 73 h 315"/>
                  <a:gd name="T12" fmla="*/ 73 w 308"/>
                  <a:gd name="T13" fmla="*/ 53 h 315"/>
                  <a:gd name="T14" fmla="*/ 49 w 308"/>
                  <a:gd name="T15" fmla="*/ 258 h 315"/>
                  <a:gd name="T16" fmla="*/ 217 w 308"/>
                  <a:gd name="T17" fmla="*/ 305 h 31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08" h="315">
                    <a:moveTo>
                      <a:pt x="209" y="289"/>
                    </a:moveTo>
                    <a:cubicBezTo>
                      <a:pt x="211" y="290"/>
                      <a:pt x="212" y="292"/>
                      <a:pt x="213" y="293"/>
                    </a:cubicBezTo>
                    <a:cubicBezTo>
                      <a:pt x="228" y="312"/>
                      <a:pt x="255" y="315"/>
                      <a:pt x="274" y="299"/>
                    </a:cubicBezTo>
                    <a:cubicBezTo>
                      <a:pt x="293" y="284"/>
                      <a:pt x="296" y="257"/>
                      <a:pt x="280" y="238"/>
                    </a:cubicBezTo>
                    <a:cubicBezTo>
                      <a:pt x="279" y="237"/>
                      <a:pt x="278" y="235"/>
                      <a:pt x="276" y="234"/>
                    </a:cubicBezTo>
                    <a:cubicBezTo>
                      <a:pt x="308" y="184"/>
                      <a:pt x="306" y="117"/>
                      <a:pt x="267" y="69"/>
                    </a:cubicBezTo>
                    <a:cubicBezTo>
                      <a:pt x="218" y="9"/>
                      <a:pt x="130" y="0"/>
                      <a:pt x="69" y="49"/>
                    </a:cubicBezTo>
                    <a:cubicBezTo>
                      <a:pt x="9" y="98"/>
                      <a:pt x="0" y="186"/>
                      <a:pt x="49" y="246"/>
                    </a:cubicBezTo>
                    <a:cubicBezTo>
                      <a:pt x="88" y="295"/>
                      <a:pt x="154" y="310"/>
                      <a:pt x="209" y="289"/>
                    </a:cubicBezTo>
                    <a:close/>
                  </a:path>
                </a:pathLst>
              </a:custGeom>
              <a:noFill/>
              <a:ln w="6350" cap="rnd">
                <a:solidFill>
                  <a:srgbClr val="494E4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78" name="Freeform 325">
                <a:extLst>
                  <a:ext uri="{FF2B5EF4-FFF2-40B4-BE49-F238E27FC236}">
                    <a16:creationId xmlns:a16="http://schemas.microsoft.com/office/drawing/2014/main" id="{FC2B3E36-D699-42FF-89DE-8932DDB1B2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7" y="952"/>
                <a:ext cx="46" cy="42"/>
              </a:xfrm>
              <a:custGeom>
                <a:avLst/>
                <a:gdLst>
                  <a:gd name="T0" fmla="*/ 49 w 45"/>
                  <a:gd name="T1" fmla="*/ 0 h 42"/>
                  <a:gd name="T2" fmla="*/ 0 w 45"/>
                  <a:gd name="T3" fmla="*/ 42 h 4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5" h="42">
                    <a:moveTo>
                      <a:pt x="45" y="0"/>
                    </a:moveTo>
                    <a:cubicBezTo>
                      <a:pt x="45" y="0"/>
                      <a:pt x="31" y="23"/>
                      <a:pt x="0" y="42"/>
                    </a:cubicBezTo>
                  </a:path>
                </a:pathLst>
              </a:custGeom>
              <a:noFill/>
              <a:ln w="6350" cap="rnd">
                <a:solidFill>
                  <a:srgbClr val="494E4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79" name="Freeform 326">
                <a:extLst>
                  <a:ext uri="{FF2B5EF4-FFF2-40B4-BE49-F238E27FC236}">
                    <a16:creationId xmlns:a16="http://schemas.microsoft.com/office/drawing/2014/main" id="{E64AE9F0-B1C3-4780-B3FB-514D69A0FB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0" y="1156"/>
                <a:ext cx="99" cy="100"/>
              </a:xfrm>
              <a:custGeom>
                <a:avLst/>
                <a:gdLst>
                  <a:gd name="T0" fmla="*/ 8 w 98"/>
                  <a:gd name="T1" fmla="*/ 64 h 98"/>
                  <a:gd name="T2" fmla="*/ 41 w 98"/>
                  <a:gd name="T3" fmla="*/ 8 h 98"/>
                  <a:gd name="T4" fmla="*/ 97 w 98"/>
                  <a:gd name="T5" fmla="*/ 45 h 98"/>
                  <a:gd name="T6" fmla="*/ 64 w 98"/>
                  <a:gd name="T7" fmla="*/ 101 h 98"/>
                  <a:gd name="T8" fmla="*/ 8 w 98"/>
                  <a:gd name="T9" fmla="*/ 64 h 9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8" h="98">
                    <a:moveTo>
                      <a:pt x="8" y="60"/>
                    </a:moveTo>
                    <a:cubicBezTo>
                      <a:pt x="3" y="37"/>
                      <a:pt x="0" y="18"/>
                      <a:pt x="41" y="8"/>
                    </a:cubicBezTo>
                    <a:cubicBezTo>
                      <a:pt x="75" y="0"/>
                      <a:pt x="87" y="17"/>
                      <a:pt x="93" y="41"/>
                    </a:cubicBezTo>
                    <a:cubicBezTo>
                      <a:pt x="98" y="64"/>
                      <a:pt x="84" y="87"/>
                      <a:pt x="60" y="93"/>
                    </a:cubicBezTo>
                    <a:cubicBezTo>
                      <a:pt x="37" y="98"/>
                      <a:pt x="14" y="84"/>
                      <a:pt x="8" y="60"/>
                    </a:cubicBezTo>
                    <a:close/>
                  </a:path>
                </a:pathLst>
              </a:custGeom>
              <a:solidFill>
                <a:srgbClr val="F2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80" name="Freeform 327">
                <a:extLst>
                  <a:ext uri="{FF2B5EF4-FFF2-40B4-BE49-F238E27FC236}">
                    <a16:creationId xmlns:a16="http://schemas.microsoft.com/office/drawing/2014/main" id="{C8D24F4F-B1EA-4304-B7A9-E405368B1A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3" y="1187"/>
                <a:ext cx="82" cy="66"/>
              </a:xfrm>
              <a:custGeom>
                <a:avLst/>
                <a:gdLst>
                  <a:gd name="T0" fmla="*/ 78 w 81"/>
                  <a:gd name="T1" fmla="*/ 9 h 65"/>
                  <a:gd name="T2" fmla="*/ 49 w 81"/>
                  <a:gd name="T3" fmla="*/ 61 h 65"/>
                  <a:gd name="T4" fmla="*/ 0 w 81"/>
                  <a:gd name="T5" fmla="*/ 40 h 65"/>
                  <a:gd name="T6" fmla="*/ 51 w 81"/>
                  <a:gd name="T7" fmla="*/ 65 h 65"/>
                  <a:gd name="T8" fmla="*/ 80 w 81"/>
                  <a:gd name="T9" fmla="*/ 13 h 65"/>
                  <a:gd name="T10" fmla="*/ 76 w 81"/>
                  <a:gd name="T11" fmla="*/ 0 h 65"/>
                  <a:gd name="T12" fmla="*/ 78 w 81"/>
                  <a:gd name="T13" fmla="*/ 9 h 6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1" h="65">
                    <a:moveTo>
                      <a:pt x="74" y="9"/>
                    </a:moveTo>
                    <a:cubicBezTo>
                      <a:pt x="79" y="30"/>
                      <a:pt x="66" y="52"/>
                      <a:pt x="45" y="57"/>
                    </a:cubicBezTo>
                    <a:cubicBezTo>
                      <a:pt x="27" y="61"/>
                      <a:pt x="9" y="52"/>
                      <a:pt x="0" y="36"/>
                    </a:cubicBezTo>
                    <a:cubicBezTo>
                      <a:pt x="7" y="54"/>
                      <a:pt x="27" y="65"/>
                      <a:pt x="47" y="61"/>
                    </a:cubicBezTo>
                    <a:cubicBezTo>
                      <a:pt x="68" y="56"/>
                      <a:pt x="81" y="35"/>
                      <a:pt x="76" y="13"/>
                    </a:cubicBezTo>
                    <a:cubicBezTo>
                      <a:pt x="75" y="9"/>
                      <a:pt x="74" y="4"/>
                      <a:pt x="72" y="0"/>
                    </a:cubicBezTo>
                    <a:cubicBezTo>
                      <a:pt x="73" y="3"/>
                      <a:pt x="74" y="6"/>
                      <a:pt x="74" y="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81" name="Freeform 328">
                <a:extLst>
                  <a:ext uri="{FF2B5EF4-FFF2-40B4-BE49-F238E27FC236}">
                    <a16:creationId xmlns:a16="http://schemas.microsoft.com/office/drawing/2014/main" id="{635AEAEA-C19A-4E60-9164-135600C3AC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1" y="913"/>
                <a:ext cx="314" cy="313"/>
              </a:xfrm>
              <a:custGeom>
                <a:avLst/>
                <a:gdLst>
                  <a:gd name="T0" fmla="*/ 18 w 310"/>
                  <a:gd name="T1" fmla="*/ 194 h 309"/>
                  <a:gd name="T2" fmla="*/ 131 w 310"/>
                  <a:gd name="T3" fmla="*/ 17 h 309"/>
                  <a:gd name="T4" fmla="*/ 308 w 310"/>
                  <a:gd name="T5" fmla="*/ 131 h 309"/>
                  <a:gd name="T6" fmla="*/ 195 w 310"/>
                  <a:gd name="T7" fmla="*/ 307 h 309"/>
                  <a:gd name="T8" fmla="*/ 18 w 310"/>
                  <a:gd name="T9" fmla="*/ 194 h 30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10" h="309">
                    <a:moveTo>
                      <a:pt x="18" y="186"/>
                    </a:moveTo>
                    <a:cubicBezTo>
                      <a:pt x="0" y="111"/>
                      <a:pt x="48" y="35"/>
                      <a:pt x="123" y="17"/>
                    </a:cubicBezTo>
                    <a:cubicBezTo>
                      <a:pt x="199" y="0"/>
                      <a:pt x="274" y="47"/>
                      <a:pt x="292" y="123"/>
                    </a:cubicBezTo>
                    <a:cubicBezTo>
                      <a:pt x="310" y="198"/>
                      <a:pt x="262" y="274"/>
                      <a:pt x="187" y="291"/>
                    </a:cubicBezTo>
                    <a:cubicBezTo>
                      <a:pt x="111" y="309"/>
                      <a:pt x="36" y="262"/>
                      <a:pt x="18" y="186"/>
                    </a:cubicBezTo>
                    <a:close/>
                  </a:path>
                </a:pathLst>
              </a:custGeom>
              <a:solidFill>
                <a:srgbClr val="E7E7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82" name="Freeform 329">
                <a:extLst>
                  <a:ext uri="{FF2B5EF4-FFF2-40B4-BE49-F238E27FC236}">
                    <a16:creationId xmlns:a16="http://schemas.microsoft.com/office/drawing/2014/main" id="{524906BB-40C7-4E52-B2C6-CF14D0E800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3" y="924"/>
                <a:ext cx="291" cy="292"/>
              </a:xfrm>
              <a:custGeom>
                <a:avLst/>
                <a:gdLst>
                  <a:gd name="T0" fmla="*/ 16 w 287"/>
                  <a:gd name="T1" fmla="*/ 181 h 288"/>
                  <a:gd name="T2" fmla="*/ 122 w 287"/>
                  <a:gd name="T3" fmla="*/ 16 h 288"/>
                  <a:gd name="T4" fmla="*/ 287 w 287"/>
                  <a:gd name="T5" fmla="*/ 122 h 288"/>
                  <a:gd name="T6" fmla="*/ 181 w 287"/>
                  <a:gd name="T7" fmla="*/ 287 h 288"/>
                  <a:gd name="T8" fmla="*/ 16 w 287"/>
                  <a:gd name="T9" fmla="*/ 181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87" h="288">
                    <a:moveTo>
                      <a:pt x="16" y="173"/>
                    </a:moveTo>
                    <a:cubicBezTo>
                      <a:pt x="0" y="103"/>
                      <a:pt x="43" y="33"/>
                      <a:pt x="114" y="16"/>
                    </a:cubicBezTo>
                    <a:cubicBezTo>
                      <a:pt x="184" y="0"/>
                      <a:pt x="255" y="44"/>
                      <a:pt x="271" y="114"/>
                    </a:cubicBezTo>
                    <a:cubicBezTo>
                      <a:pt x="287" y="185"/>
                      <a:pt x="244" y="255"/>
                      <a:pt x="173" y="271"/>
                    </a:cubicBezTo>
                    <a:cubicBezTo>
                      <a:pt x="103" y="288"/>
                      <a:pt x="32" y="244"/>
                      <a:pt x="16" y="173"/>
                    </a:cubicBezTo>
                    <a:close/>
                  </a:path>
                </a:pathLst>
              </a:custGeom>
              <a:solidFill>
                <a:srgbClr val="F2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83" name="Freeform 330">
                <a:extLst>
                  <a:ext uri="{FF2B5EF4-FFF2-40B4-BE49-F238E27FC236}">
                    <a16:creationId xmlns:a16="http://schemas.microsoft.com/office/drawing/2014/main" id="{4F294397-EDD1-4EE5-9AB7-65AFB3A83C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6" y="923"/>
                <a:ext cx="181" cy="277"/>
              </a:xfrm>
              <a:custGeom>
                <a:avLst/>
                <a:gdLst>
                  <a:gd name="T0" fmla="*/ 165 w 178"/>
                  <a:gd name="T1" fmla="*/ 125 h 273"/>
                  <a:gd name="T2" fmla="*/ 63 w 178"/>
                  <a:gd name="T3" fmla="*/ 289 h 273"/>
                  <a:gd name="T4" fmla="*/ 68 w 178"/>
                  <a:gd name="T5" fmla="*/ 288 h 273"/>
                  <a:gd name="T6" fmla="*/ 174 w 178"/>
                  <a:gd name="T7" fmla="*/ 122 h 273"/>
                  <a:gd name="T8" fmla="*/ 5 w 178"/>
                  <a:gd name="T9" fmla="*/ 17 h 273"/>
                  <a:gd name="T10" fmla="*/ 0 w 178"/>
                  <a:gd name="T11" fmla="*/ 18 h 273"/>
                  <a:gd name="T12" fmla="*/ 165 w 178"/>
                  <a:gd name="T13" fmla="*/ 125 h 27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78" h="273">
                    <a:moveTo>
                      <a:pt x="153" y="117"/>
                    </a:moveTo>
                    <a:cubicBezTo>
                      <a:pt x="169" y="186"/>
                      <a:pt x="127" y="254"/>
                      <a:pt x="59" y="273"/>
                    </a:cubicBezTo>
                    <a:cubicBezTo>
                      <a:pt x="61" y="272"/>
                      <a:pt x="63" y="272"/>
                      <a:pt x="64" y="272"/>
                    </a:cubicBezTo>
                    <a:cubicBezTo>
                      <a:pt x="135" y="255"/>
                      <a:pt x="178" y="185"/>
                      <a:pt x="162" y="114"/>
                    </a:cubicBezTo>
                    <a:cubicBezTo>
                      <a:pt x="146" y="44"/>
                      <a:pt x="75" y="0"/>
                      <a:pt x="5" y="17"/>
                    </a:cubicBezTo>
                    <a:cubicBezTo>
                      <a:pt x="3" y="17"/>
                      <a:pt x="2" y="17"/>
                      <a:pt x="0" y="18"/>
                    </a:cubicBezTo>
                    <a:cubicBezTo>
                      <a:pt x="69" y="4"/>
                      <a:pt x="137" y="48"/>
                      <a:pt x="153" y="11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84" name="Freeform 331">
                <a:extLst>
                  <a:ext uri="{FF2B5EF4-FFF2-40B4-BE49-F238E27FC236}">
                    <a16:creationId xmlns:a16="http://schemas.microsoft.com/office/drawing/2014/main" id="{7ABFBD45-242F-44ED-9E33-06D53664F2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2" y="913"/>
                <a:ext cx="309" cy="343"/>
              </a:xfrm>
              <a:custGeom>
                <a:avLst/>
                <a:gdLst>
                  <a:gd name="T0" fmla="*/ 151 w 305"/>
                  <a:gd name="T1" fmla="*/ 312 h 338"/>
                  <a:gd name="T2" fmla="*/ 152 w 305"/>
                  <a:gd name="T3" fmla="*/ 318 h 338"/>
                  <a:gd name="T4" fmla="*/ 208 w 305"/>
                  <a:gd name="T5" fmla="*/ 353 h 338"/>
                  <a:gd name="T6" fmla="*/ 241 w 305"/>
                  <a:gd name="T7" fmla="*/ 297 h 338"/>
                  <a:gd name="T8" fmla="*/ 239 w 305"/>
                  <a:gd name="T9" fmla="*/ 290 h 338"/>
                  <a:gd name="T10" fmla="*/ 307 w 305"/>
                  <a:gd name="T11" fmla="*/ 131 h 338"/>
                  <a:gd name="T12" fmla="*/ 130 w 305"/>
                  <a:gd name="T13" fmla="*/ 17 h 338"/>
                  <a:gd name="T14" fmla="*/ 17 w 305"/>
                  <a:gd name="T15" fmla="*/ 198 h 338"/>
                  <a:gd name="T16" fmla="*/ 151 w 305"/>
                  <a:gd name="T17" fmla="*/ 312 h 33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05" h="338">
                    <a:moveTo>
                      <a:pt x="143" y="295"/>
                    </a:moveTo>
                    <a:cubicBezTo>
                      <a:pt x="143" y="296"/>
                      <a:pt x="144" y="298"/>
                      <a:pt x="144" y="300"/>
                    </a:cubicBezTo>
                    <a:cubicBezTo>
                      <a:pt x="150" y="324"/>
                      <a:pt x="173" y="338"/>
                      <a:pt x="196" y="333"/>
                    </a:cubicBezTo>
                    <a:cubicBezTo>
                      <a:pt x="220" y="327"/>
                      <a:pt x="234" y="304"/>
                      <a:pt x="229" y="281"/>
                    </a:cubicBezTo>
                    <a:cubicBezTo>
                      <a:pt x="228" y="279"/>
                      <a:pt x="228" y="277"/>
                      <a:pt x="227" y="274"/>
                    </a:cubicBezTo>
                    <a:cubicBezTo>
                      <a:pt x="278" y="244"/>
                      <a:pt x="305" y="183"/>
                      <a:pt x="291" y="123"/>
                    </a:cubicBezTo>
                    <a:cubicBezTo>
                      <a:pt x="273" y="47"/>
                      <a:pt x="198" y="0"/>
                      <a:pt x="122" y="17"/>
                    </a:cubicBezTo>
                    <a:cubicBezTo>
                      <a:pt x="47" y="35"/>
                      <a:pt x="0" y="111"/>
                      <a:pt x="17" y="186"/>
                    </a:cubicBezTo>
                    <a:cubicBezTo>
                      <a:pt x="31" y="247"/>
                      <a:pt x="83" y="290"/>
                      <a:pt x="143" y="295"/>
                    </a:cubicBezTo>
                    <a:close/>
                  </a:path>
                </a:pathLst>
              </a:custGeom>
              <a:noFill/>
              <a:ln w="6350" cap="rnd">
                <a:solidFill>
                  <a:srgbClr val="494E4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85" name="Freeform 332">
                <a:extLst>
                  <a:ext uri="{FF2B5EF4-FFF2-40B4-BE49-F238E27FC236}">
                    <a16:creationId xmlns:a16="http://schemas.microsoft.com/office/drawing/2014/main" id="{0D4DEE0C-52A4-42EC-BBDF-A0E25B8395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1" y="1193"/>
                <a:ext cx="59" cy="18"/>
              </a:xfrm>
              <a:custGeom>
                <a:avLst/>
                <a:gdLst>
                  <a:gd name="T0" fmla="*/ 62 w 58"/>
                  <a:gd name="T1" fmla="*/ 0 h 18"/>
                  <a:gd name="T2" fmla="*/ 0 w 58"/>
                  <a:gd name="T3" fmla="*/ 18 h 1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8" h="18">
                    <a:moveTo>
                      <a:pt x="58" y="0"/>
                    </a:moveTo>
                    <a:cubicBezTo>
                      <a:pt x="58" y="0"/>
                      <a:pt x="35" y="15"/>
                      <a:pt x="0" y="18"/>
                    </a:cubicBezTo>
                  </a:path>
                </a:pathLst>
              </a:custGeom>
              <a:noFill/>
              <a:ln w="6350" cap="rnd">
                <a:solidFill>
                  <a:srgbClr val="494E4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86" name="Freeform 333">
                <a:extLst>
                  <a:ext uri="{FF2B5EF4-FFF2-40B4-BE49-F238E27FC236}">
                    <a16:creationId xmlns:a16="http://schemas.microsoft.com/office/drawing/2014/main" id="{D0084A87-F331-4E77-B2E8-B9C291D386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6" y="1107"/>
                <a:ext cx="103" cy="109"/>
              </a:xfrm>
              <a:custGeom>
                <a:avLst/>
                <a:gdLst>
                  <a:gd name="T0" fmla="*/ 13 w 102"/>
                  <a:gd name="T1" fmla="*/ 35 h 108"/>
                  <a:gd name="T2" fmla="*/ 77 w 102"/>
                  <a:gd name="T3" fmla="*/ 23 h 108"/>
                  <a:gd name="T4" fmla="*/ 90 w 102"/>
                  <a:gd name="T5" fmla="*/ 87 h 108"/>
                  <a:gd name="T6" fmla="*/ 26 w 102"/>
                  <a:gd name="T7" fmla="*/ 99 h 108"/>
                  <a:gd name="T8" fmla="*/ 13 w 102"/>
                  <a:gd name="T9" fmla="*/ 35 h 10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2" h="108">
                    <a:moveTo>
                      <a:pt x="13" y="35"/>
                    </a:moveTo>
                    <a:cubicBezTo>
                      <a:pt x="26" y="15"/>
                      <a:pt x="38" y="0"/>
                      <a:pt x="73" y="23"/>
                    </a:cubicBezTo>
                    <a:cubicBezTo>
                      <a:pt x="102" y="41"/>
                      <a:pt x="99" y="62"/>
                      <a:pt x="86" y="83"/>
                    </a:cubicBezTo>
                    <a:cubicBezTo>
                      <a:pt x="73" y="103"/>
                      <a:pt x="46" y="108"/>
                      <a:pt x="26" y="95"/>
                    </a:cubicBezTo>
                    <a:cubicBezTo>
                      <a:pt x="5" y="82"/>
                      <a:pt x="0" y="55"/>
                      <a:pt x="13" y="35"/>
                    </a:cubicBezTo>
                    <a:close/>
                  </a:path>
                </a:pathLst>
              </a:custGeom>
              <a:solidFill>
                <a:srgbClr val="F2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87" name="Freeform 334">
                <a:extLst>
                  <a:ext uri="{FF2B5EF4-FFF2-40B4-BE49-F238E27FC236}">
                    <a16:creationId xmlns:a16="http://schemas.microsoft.com/office/drawing/2014/main" id="{EC83AA90-41FC-4A87-A368-4CFA120F36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0" y="1150"/>
                <a:ext cx="85" cy="63"/>
              </a:xfrm>
              <a:custGeom>
                <a:avLst/>
                <a:gdLst>
                  <a:gd name="T0" fmla="*/ 83 w 84"/>
                  <a:gd name="T1" fmla="*/ 39 h 62"/>
                  <a:gd name="T2" fmla="*/ 24 w 84"/>
                  <a:gd name="T3" fmla="*/ 50 h 62"/>
                  <a:gd name="T4" fmla="*/ 8 w 84"/>
                  <a:gd name="T5" fmla="*/ 0 h 62"/>
                  <a:gd name="T6" fmla="*/ 22 w 84"/>
                  <a:gd name="T7" fmla="*/ 54 h 62"/>
                  <a:gd name="T8" fmla="*/ 81 w 84"/>
                  <a:gd name="T9" fmla="*/ 43 h 62"/>
                  <a:gd name="T10" fmla="*/ 88 w 84"/>
                  <a:gd name="T11" fmla="*/ 26 h 62"/>
                  <a:gd name="T12" fmla="*/ 83 w 84"/>
                  <a:gd name="T13" fmla="*/ 39 h 6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4" h="62">
                    <a:moveTo>
                      <a:pt x="79" y="35"/>
                    </a:moveTo>
                    <a:cubicBezTo>
                      <a:pt x="67" y="53"/>
                      <a:pt x="43" y="58"/>
                      <a:pt x="24" y="46"/>
                    </a:cubicBezTo>
                    <a:cubicBezTo>
                      <a:pt x="9" y="36"/>
                      <a:pt x="2" y="17"/>
                      <a:pt x="8" y="0"/>
                    </a:cubicBezTo>
                    <a:cubicBezTo>
                      <a:pt x="0" y="18"/>
                      <a:pt x="6" y="39"/>
                      <a:pt x="22" y="50"/>
                    </a:cubicBezTo>
                    <a:cubicBezTo>
                      <a:pt x="41" y="62"/>
                      <a:pt x="65" y="57"/>
                      <a:pt x="77" y="39"/>
                    </a:cubicBezTo>
                    <a:cubicBezTo>
                      <a:pt x="80" y="35"/>
                      <a:pt x="82" y="30"/>
                      <a:pt x="84" y="26"/>
                    </a:cubicBezTo>
                    <a:cubicBezTo>
                      <a:pt x="82" y="29"/>
                      <a:pt x="81" y="32"/>
                      <a:pt x="79" y="3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88" name="Freeform 335">
                <a:extLst>
                  <a:ext uri="{FF2B5EF4-FFF2-40B4-BE49-F238E27FC236}">
                    <a16:creationId xmlns:a16="http://schemas.microsoft.com/office/drawing/2014/main" id="{2F97B38B-CBA8-4852-BBC1-D6479F7513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0" y="885"/>
                <a:ext cx="324" cy="324"/>
              </a:xfrm>
              <a:custGeom>
                <a:avLst/>
                <a:gdLst>
                  <a:gd name="T0" fmla="*/ 46 w 320"/>
                  <a:gd name="T1" fmla="*/ 88 h 320"/>
                  <a:gd name="T2" fmla="*/ 248 w 320"/>
                  <a:gd name="T3" fmla="*/ 46 h 320"/>
                  <a:gd name="T4" fmla="*/ 293 w 320"/>
                  <a:gd name="T5" fmla="*/ 249 h 320"/>
                  <a:gd name="T6" fmla="*/ 87 w 320"/>
                  <a:gd name="T7" fmla="*/ 293 h 320"/>
                  <a:gd name="T8" fmla="*/ 46 w 320"/>
                  <a:gd name="T9" fmla="*/ 88 h 3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0" h="320">
                    <a:moveTo>
                      <a:pt x="42" y="84"/>
                    </a:moveTo>
                    <a:cubicBezTo>
                      <a:pt x="84" y="18"/>
                      <a:pt x="171" y="0"/>
                      <a:pt x="236" y="42"/>
                    </a:cubicBezTo>
                    <a:cubicBezTo>
                      <a:pt x="301" y="84"/>
                      <a:pt x="320" y="171"/>
                      <a:pt x="278" y="237"/>
                    </a:cubicBezTo>
                    <a:cubicBezTo>
                      <a:pt x="235" y="302"/>
                      <a:pt x="148" y="320"/>
                      <a:pt x="83" y="278"/>
                    </a:cubicBezTo>
                    <a:cubicBezTo>
                      <a:pt x="18" y="236"/>
                      <a:pt x="0" y="149"/>
                      <a:pt x="42" y="84"/>
                    </a:cubicBezTo>
                    <a:close/>
                  </a:path>
                </a:pathLst>
              </a:custGeom>
              <a:solidFill>
                <a:srgbClr val="E7E7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89" name="Freeform 336">
                <a:extLst>
                  <a:ext uri="{FF2B5EF4-FFF2-40B4-BE49-F238E27FC236}">
                    <a16:creationId xmlns:a16="http://schemas.microsoft.com/office/drawing/2014/main" id="{8B38D940-C2E7-4151-89A3-32B5119651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1" y="897"/>
                <a:ext cx="302" cy="302"/>
              </a:xfrm>
              <a:custGeom>
                <a:avLst/>
                <a:gdLst>
                  <a:gd name="T0" fmla="*/ 43 w 298"/>
                  <a:gd name="T1" fmla="*/ 81 h 298"/>
                  <a:gd name="T2" fmla="*/ 232 w 298"/>
                  <a:gd name="T3" fmla="*/ 43 h 298"/>
                  <a:gd name="T4" fmla="*/ 274 w 298"/>
                  <a:gd name="T5" fmla="*/ 232 h 298"/>
                  <a:gd name="T6" fmla="*/ 82 w 298"/>
                  <a:gd name="T7" fmla="*/ 273 h 298"/>
                  <a:gd name="T8" fmla="*/ 43 w 298"/>
                  <a:gd name="T9" fmla="*/ 81 h 29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98" h="298">
                    <a:moveTo>
                      <a:pt x="39" y="77"/>
                    </a:moveTo>
                    <a:cubicBezTo>
                      <a:pt x="78" y="17"/>
                      <a:pt x="159" y="0"/>
                      <a:pt x="220" y="39"/>
                    </a:cubicBezTo>
                    <a:cubicBezTo>
                      <a:pt x="281" y="78"/>
                      <a:pt x="298" y="159"/>
                      <a:pt x="259" y="220"/>
                    </a:cubicBezTo>
                    <a:cubicBezTo>
                      <a:pt x="219" y="281"/>
                      <a:pt x="138" y="298"/>
                      <a:pt x="78" y="258"/>
                    </a:cubicBezTo>
                    <a:cubicBezTo>
                      <a:pt x="17" y="219"/>
                      <a:pt x="0" y="138"/>
                      <a:pt x="39" y="77"/>
                    </a:cubicBezTo>
                    <a:close/>
                  </a:path>
                </a:pathLst>
              </a:custGeom>
              <a:solidFill>
                <a:srgbClr val="F2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90" name="Freeform 337">
                <a:extLst>
                  <a:ext uri="{FF2B5EF4-FFF2-40B4-BE49-F238E27FC236}">
                    <a16:creationId xmlns:a16="http://schemas.microsoft.com/office/drawing/2014/main" id="{B8FFFA1D-9C30-4257-82B4-4F6049938A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8" y="936"/>
                <a:ext cx="227" cy="265"/>
              </a:xfrm>
              <a:custGeom>
                <a:avLst/>
                <a:gdLst>
                  <a:gd name="T0" fmla="*/ 185 w 224"/>
                  <a:gd name="T1" fmla="*/ 186 h 262"/>
                  <a:gd name="T2" fmla="*/ 0 w 224"/>
                  <a:gd name="T3" fmla="*/ 231 h 262"/>
                  <a:gd name="T4" fmla="*/ 4 w 224"/>
                  <a:gd name="T5" fmla="*/ 234 h 262"/>
                  <a:gd name="T6" fmla="*/ 196 w 224"/>
                  <a:gd name="T7" fmla="*/ 192 h 262"/>
                  <a:gd name="T8" fmla="*/ 155 w 224"/>
                  <a:gd name="T9" fmla="*/ 3 h 262"/>
                  <a:gd name="T10" fmla="*/ 150 w 224"/>
                  <a:gd name="T11" fmla="*/ 0 h 262"/>
                  <a:gd name="T12" fmla="*/ 185 w 224"/>
                  <a:gd name="T13" fmla="*/ 186 h 26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4" h="262">
                    <a:moveTo>
                      <a:pt x="177" y="178"/>
                    </a:moveTo>
                    <a:cubicBezTo>
                      <a:pt x="139" y="238"/>
                      <a:pt x="60" y="255"/>
                      <a:pt x="0" y="219"/>
                    </a:cubicBezTo>
                    <a:cubicBezTo>
                      <a:pt x="1" y="220"/>
                      <a:pt x="3" y="221"/>
                      <a:pt x="4" y="222"/>
                    </a:cubicBezTo>
                    <a:cubicBezTo>
                      <a:pt x="65" y="262"/>
                      <a:pt x="146" y="244"/>
                      <a:pt x="185" y="184"/>
                    </a:cubicBezTo>
                    <a:cubicBezTo>
                      <a:pt x="224" y="123"/>
                      <a:pt x="207" y="42"/>
                      <a:pt x="147" y="3"/>
                    </a:cubicBezTo>
                    <a:cubicBezTo>
                      <a:pt x="145" y="2"/>
                      <a:pt x="144" y="1"/>
                      <a:pt x="142" y="0"/>
                    </a:cubicBezTo>
                    <a:cubicBezTo>
                      <a:pt x="200" y="40"/>
                      <a:pt x="215" y="119"/>
                      <a:pt x="177" y="17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91" name="Freeform 338">
                <a:extLst>
                  <a:ext uri="{FF2B5EF4-FFF2-40B4-BE49-F238E27FC236}">
                    <a16:creationId xmlns:a16="http://schemas.microsoft.com/office/drawing/2014/main" id="{67DBFA6C-6A2A-4086-8BD4-2406F57968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8" y="885"/>
                <a:ext cx="316" cy="331"/>
              </a:xfrm>
              <a:custGeom>
                <a:avLst/>
                <a:gdLst>
                  <a:gd name="T0" fmla="*/ 47 w 312"/>
                  <a:gd name="T1" fmla="*/ 261 h 327"/>
                  <a:gd name="T2" fmla="*/ 44 w 312"/>
                  <a:gd name="T3" fmla="*/ 266 h 327"/>
                  <a:gd name="T4" fmla="*/ 57 w 312"/>
                  <a:gd name="T5" fmla="*/ 330 h 327"/>
                  <a:gd name="T6" fmla="*/ 117 w 312"/>
                  <a:gd name="T7" fmla="*/ 318 h 327"/>
                  <a:gd name="T8" fmla="*/ 123 w 312"/>
                  <a:gd name="T9" fmla="*/ 312 h 327"/>
                  <a:gd name="T10" fmla="*/ 285 w 312"/>
                  <a:gd name="T11" fmla="*/ 249 h 327"/>
                  <a:gd name="T12" fmla="*/ 240 w 312"/>
                  <a:gd name="T13" fmla="*/ 46 h 327"/>
                  <a:gd name="T14" fmla="*/ 34 w 312"/>
                  <a:gd name="T15" fmla="*/ 88 h 327"/>
                  <a:gd name="T16" fmla="*/ 47 w 312"/>
                  <a:gd name="T17" fmla="*/ 261 h 32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12" h="327">
                    <a:moveTo>
                      <a:pt x="43" y="249"/>
                    </a:moveTo>
                    <a:cubicBezTo>
                      <a:pt x="42" y="251"/>
                      <a:pt x="41" y="253"/>
                      <a:pt x="40" y="254"/>
                    </a:cubicBezTo>
                    <a:cubicBezTo>
                      <a:pt x="27" y="274"/>
                      <a:pt x="32" y="301"/>
                      <a:pt x="53" y="314"/>
                    </a:cubicBezTo>
                    <a:cubicBezTo>
                      <a:pt x="73" y="327"/>
                      <a:pt x="100" y="322"/>
                      <a:pt x="113" y="302"/>
                    </a:cubicBezTo>
                    <a:cubicBezTo>
                      <a:pt x="114" y="300"/>
                      <a:pt x="115" y="298"/>
                      <a:pt x="116" y="296"/>
                    </a:cubicBezTo>
                    <a:cubicBezTo>
                      <a:pt x="173" y="311"/>
                      <a:pt x="236" y="289"/>
                      <a:pt x="270" y="237"/>
                    </a:cubicBezTo>
                    <a:cubicBezTo>
                      <a:pt x="312" y="171"/>
                      <a:pt x="293" y="84"/>
                      <a:pt x="228" y="42"/>
                    </a:cubicBezTo>
                    <a:cubicBezTo>
                      <a:pt x="163" y="0"/>
                      <a:pt x="76" y="18"/>
                      <a:pt x="34" y="84"/>
                    </a:cubicBezTo>
                    <a:cubicBezTo>
                      <a:pt x="0" y="136"/>
                      <a:pt x="5" y="203"/>
                      <a:pt x="43" y="249"/>
                    </a:cubicBezTo>
                    <a:close/>
                  </a:path>
                </a:pathLst>
              </a:custGeom>
              <a:noFill/>
              <a:ln w="6350" cap="rnd">
                <a:solidFill>
                  <a:srgbClr val="494E4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92" name="Freeform 339">
                <a:extLst>
                  <a:ext uri="{FF2B5EF4-FFF2-40B4-BE49-F238E27FC236}">
                    <a16:creationId xmlns:a16="http://schemas.microsoft.com/office/drawing/2014/main" id="{78189751-0AA2-4916-B66E-125FC70709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9" y="1154"/>
                <a:ext cx="54" cy="30"/>
              </a:xfrm>
              <a:custGeom>
                <a:avLst/>
                <a:gdLst>
                  <a:gd name="T0" fmla="*/ 57 w 53"/>
                  <a:gd name="T1" fmla="*/ 33 h 29"/>
                  <a:gd name="T2" fmla="*/ 0 w 53"/>
                  <a:gd name="T3" fmla="*/ 0 h 2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3" h="29">
                    <a:moveTo>
                      <a:pt x="53" y="29"/>
                    </a:moveTo>
                    <a:cubicBezTo>
                      <a:pt x="53" y="29"/>
                      <a:pt x="27" y="23"/>
                      <a:pt x="0" y="0"/>
                    </a:cubicBezTo>
                  </a:path>
                </a:pathLst>
              </a:custGeom>
              <a:noFill/>
              <a:ln w="6350" cap="rnd">
                <a:solidFill>
                  <a:srgbClr val="494E4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93" name="Freeform 340">
                <a:extLst>
                  <a:ext uri="{FF2B5EF4-FFF2-40B4-BE49-F238E27FC236}">
                    <a16:creationId xmlns:a16="http://schemas.microsoft.com/office/drawing/2014/main" id="{2BB52848-0FA5-42E7-B8D2-A498F296B8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1" y="1490"/>
                <a:ext cx="31" cy="483"/>
              </a:xfrm>
              <a:custGeom>
                <a:avLst/>
                <a:gdLst>
                  <a:gd name="T0" fmla="*/ 0 w 31"/>
                  <a:gd name="T1" fmla="*/ 0 h 477"/>
                  <a:gd name="T2" fmla="*/ 13 w 31"/>
                  <a:gd name="T3" fmla="*/ 454 h 477"/>
                  <a:gd name="T4" fmla="*/ 31 w 31"/>
                  <a:gd name="T5" fmla="*/ 501 h 47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1" h="477">
                    <a:moveTo>
                      <a:pt x="0" y="0"/>
                    </a:moveTo>
                    <a:cubicBezTo>
                      <a:pt x="13" y="432"/>
                      <a:pt x="13" y="432"/>
                      <a:pt x="13" y="432"/>
                    </a:cubicBezTo>
                    <a:cubicBezTo>
                      <a:pt x="13" y="432"/>
                      <a:pt x="9" y="461"/>
                      <a:pt x="31" y="477"/>
                    </a:cubicBezTo>
                  </a:path>
                </a:pathLst>
              </a:custGeom>
              <a:noFill/>
              <a:ln w="635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94" name="Freeform 341">
                <a:extLst>
                  <a:ext uri="{FF2B5EF4-FFF2-40B4-BE49-F238E27FC236}">
                    <a16:creationId xmlns:a16="http://schemas.microsoft.com/office/drawing/2014/main" id="{8F394BE1-59BD-4B1A-87A8-EC5E51FA24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2" y="925"/>
                <a:ext cx="335" cy="763"/>
              </a:xfrm>
              <a:custGeom>
                <a:avLst/>
                <a:gdLst>
                  <a:gd name="T0" fmla="*/ 0 w 331"/>
                  <a:gd name="T1" fmla="*/ 793 h 753"/>
                  <a:gd name="T2" fmla="*/ 5 w 331"/>
                  <a:gd name="T3" fmla="*/ 624 h 753"/>
                  <a:gd name="T4" fmla="*/ 70 w 331"/>
                  <a:gd name="T5" fmla="*/ 453 h 753"/>
                  <a:gd name="T6" fmla="*/ 331 w 331"/>
                  <a:gd name="T7" fmla="*/ 495 h 753"/>
                  <a:gd name="T8" fmla="*/ 256 w 331"/>
                  <a:gd name="T9" fmla="*/ 642 h 753"/>
                  <a:gd name="T10" fmla="*/ 117 w 331"/>
                  <a:gd name="T11" fmla="*/ 522 h 753"/>
                  <a:gd name="T12" fmla="*/ 76 w 331"/>
                  <a:gd name="T13" fmla="*/ 0 h 75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31" h="753">
                    <a:moveTo>
                      <a:pt x="0" y="753"/>
                    </a:moveTo>
                    <a:cubicBezTo>
                      <a:pt x="24" y="709"/>
                      <a:pt x="5" y="630"/>
                      <a:pt x="5" y="592"/>
                    </a:cubicBezTo>
                    <a:cubicBezTo>
                      <a:pt x="5" y="530"/>
                      <a:pt x="16" y="471"/>
                      <a:pt x="66" y="429"/>
                    </a:cubicBezTo>
                    <a:cubicBezTo>
                      <a:pt x="132" y="376"/>
                      <a:pt x="289" y="370"/>
                      <a:pt x="315" y="471"/>
                    </a:cubicBezTo>
                    <a:cubicBezTo>
                      <a:pt x="331" y="532"/>
                      <a:pt x="313" y="602"/>
                      <a:pt x="244" y="610"/>
                    </a:cubicBezTo>
                    <a:cubicBezTo>
                      <a:pt x="167" y="618"/>
                      <a:pt x="120" y="569"/>
                      <a:pt x="113" y="494"/>
                    </a:cubicBezTo>
                    <a:cubicBezTo>
                      <a:pt x="103" y="393"/>
                      <a:pt x="122" y="73"/>
                      <a:pt x="72" y="0"/>
                    </a:cubicBezTo>
                  </a:path>
                </a:pathLst>
              </a:custGeom>
              <a:noFill/>
              <a:ln w="19050" cap="rnd">
                <a:solidFill>
                  <a:srgbClr val="CA2C2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95" name="Freeform 342">
                <a:extLst>
                  <a:ext uri="{FF2B5EF4-FFF2-40B4-BE49-F238E27FC236}">
                    <a16:creationId xmlns:a16="http://schemas.microsoft.com/office/drawing/2014/main" id="{937EFBCF-78BE-451D-AC04-17DD11744C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87" y="1082"/>
                <a:ext cx="638" cy="618"/>
              </a:xfrm>
              <a:custGeom>
                <a:avLst/>
                <a:gdLst>
                  <a:gd name="T0" fmla="*/ 302 w 631"/>
                  <a:gd name="T1" fmla="*/ 642 h 610"/>
                  <a:gd name="T2" fmla="*/ 316 w 631"/>
                  <a:gd name="T3" fmla="*/ 406 h 610"/>
                  <a:gd name="T4" fmla="*/ 364 w 631"/>
                  <a:gd name="T5" fmla="*/ 295 h 610"/>
                  <a:gd name="T6" fmla="*/ 454 w 631"/>
                  <a:gd name="T7" fmla="*/ 242 h 610"/>
                  <a:gd name="T8" fmla="*/ 653 w 631"/>
                  <a:gd name="T9" fmla="*/ 349 h 610"/>
                  <a:gd name="T10" fmla="*/ 609 w 631"/>
                  <a:gd name="T11" fmla="*/ 433 h 610"/>
                  <a:gd name="T12" fmla="*/ 489 w 631"/>
                  <a:gd name="T13" fmla="*/ 398 h 610"/>
                  <a:gd name="T14" fmla="*/ 362 w 631"/>
                  <a:gd name="T15" fmla="*/ 295 h 610"/>
                  <a:gd name="T16" fmla="*/ 43 w 631"/>
                  <a:gd name="T17" fmla="*/ 30 h 610"/>
                  <a:gd name="T18" fmla="*/ 0 w 631"/>
                  <a:gd name="T19" fmla="*/ 0 h 6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631" h="610">
                    <a:moveTo>
                      <a:pt x="290" y="610"/>
                    </a:moveTo>
                    <a:cubicBezTo>
                      <a:pt x="342" y="519"/>
                      <a:pt x="287" y="464"/>
                      <a:pt x="304" y="386"/>
                    </a:cubicBezTo>
                    <a:cubicBezTo>
                      <a:pt x="311" y="353"/>
                      <a:pt x="329" y="306"/>
                      <a:pt x="348" y="279"/>
                    </a:cubicBezTo>
                    <a:cubicBezTo>
                      <a:pt x="368" y="250"/>
                      <a:pt x="402" y="239"/>
                      <a:pt x="434" y="230"/>
                    </a:cubicBezTo>
                    <a:cubicBezTo>
                      <a:pt x="506" y="209"/>
                      <a:pt x="612" y="249"/>
                      <a:pt x="625" y="332"/>
                    </a:cubicBezTo>
                    <a:cubicBezTo>
                      <a:pt x="631" y="369"/>
                      <a:pt x="618" y="402"/>
                      <a:pt x="582" y="411"/>
                    </a:cubicBezTo>
                    <a:cubicBezTo>
                      <a:pt x="543" y="421"/>
                      <a:pt x="503" y="397"/>
                      <a:pt x="469" y="378"/>
                    </a:cubicBezTo>
                    <a:cubicBezTo>
                      <a:pt x="424" y="354"/>
                      <a:pt x="379" y="317"/>
                      <a:pt x="346" y="279"/>
                    </a:cubicBezTo>
                    <a:cubicBezTo>
                      <a:pt x="307" y="235"/>
                      <a:pt x="81" y="58"/>
                      <a:pt x="43" y="30"/>
                    </a:cubicBezTo>
                    <a:cubicBezTo>
                      <a:pt x="30" y="20"/>
                      <a:pt x="13" y="10"/>
                      <a:pt x="0" y="0"/>
                    </a:cubicBezTo>
                  </a:path>
                </a:pathLst>
              </a:custGeom>
              <a:noFill/>
              <a:ln w="19050" cap="rnd">
                <a:solidFill>
                  <a:srgbClr val="1D3589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96" name="Freeform 343">
                <a:extLst>
                  <a:ext uri="{FF2B5EF4-FFF2-40B4-BE49-F238E27FC236}">
                    <a16:creationId xmlns:a16="http://schemas.microsoft.com/office/drawing/2014/main" id="{05440143-1986-4AD9-A6D3-3C5E4BB99A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1" y="938"/>
                <a:ext cx="520" cy="773"/>
              </a:xfrm>
              <a:custGeom>
                <a:avLst/>
                <a:gdLst>
                  <a:gd name="T0" fmla="*/ 145 w 514"/>
                  <a:gd name="T1" fmla="*/ 800 h 764"/>
                  <a:gd name="T2" fmla="*/ 192 w 514"/>
                  <a:gd name="T3" fmla="*/ 666 h 764"/>
                  <a:gd name="T4" fmla="*/ 262 w 514"/>
                  <a:gd name="T5" fmla="*/ 485 h 764"/>
                  <a:gd name="T6" fmla="*/ 368 w 514"/>
                  <a:gd name="T7" fmla="*/ 359 h 764"/>
                  <a:gd name="T8" fmla="*/ 484 w 514"/>
                  <a:gd name="T9" fmla="*/ 357 h 764"/>
                  <a:gd name="T10" fmla="*/ 500 w 514"/>
                  <a:gd name="T11" fmla="*/ 557 h 764"/>
                  <a:gd name="T12" fmla="*/ 349 w 514"/>
                  <a:gd name="T13" fmla="*/ 616 h 764"/>
                  <a:gd name="T14" fmla="*/ 264 w 514"/>
                  <a:gd name="T15" fmla="*/ 509 h 764"/>
                  <a:gd name="T16" fmla="*/ 199 w 514"/>
                  <a:gd name="T17" fmla="*/ 327 h 764"/>
                  <a:gd name="T18" fmla="*/ 0 w 514"/>
                  <a:gd name="T19" fmla="*/ 0 h 76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514" h="764">
                    <a:moveTo>
                      <a:pt x="137" y="764"/>
                    </a:moveTo>
                    <a:cubicBezTo>
                      <a:pt x="166" y="724"/>
                      <a:pt x="171" y="683"/>
                      <a:pt x="184" y="635"/>
                    </a:cubicBezTo>
                    <a:cubicBezTo>
                      <a:pt x="201" y="572"/>
                      <a:pt x="218" y="519"/>
                      <a:pt x="250" y="462"/>
                    </a:cubicBezTo>
                    <a:cubicBezTo>
                      <a:pt x="279" y="411"/>
                      <a:pt x="296" y="369"/>
                      <a:pt x="352" y="343"/>
                    </a:cubicBezTo>
                    <a:cubicBezTo>
                      <a:pt x="382" y="328"/>
                      <a:pt x="432" y="317"/>
                      <a:pt x="462" y="341"/>
                    </a:cubicBezTo>
                    <a:cubicBezTo>
                      <a:pt x="514" y="382"/>
                      <a:pt x="495" y="480"/>
                      <a:pt x="476" y="533"/>
                    </a:cubicBezTo>
                    <a:cubicBezTo>
                      <a:pt x="450" y="601"/>
                      <a:pt x="396" y="616"/>
                      <a:pt x="333" y="588"/>
                    </a:cubicBezTo>
                    <a:cubicBezTo>
                      <a:pt x="290" y="569"/>
                      <a:pt x="268" y="528"/>
                      <a:pt x="252" y="485"/>
                    </a:cubicBezTo>
                    <a:cubicBezTo>
                      <a:pt x="232" y="427"/>
                      <a:pt x="211" y="369"/>
                      <a:pt x="191" y="311"/>
                    </a:cubicBezTo>
                    <a:cubicBezTo>
                      <a:pt x="168" y="249"/>
                      <a:pt x="41" y="28"/>
                      <a:pt x="0" y="0"/>
                    </a:cubicBezTo>
                  </a:path>
                </a:pathLst>
              </a:custGeom>
              <a:noFill/>
              <a:ln w="19050" cap="rnd">
                <a:solidFill>
                  <a:srgbClr val="F2AF4B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97" name="Freeform 344">
                <a:extLst>
                  <a:ext uri="{FF2B5EF4-FFF2-40B4-BE49-F238E27FC236}">
                    <a16:creationId xmlns:a16="http://schemas.microsoft.com/office/drawing/2014/main" id="{D9CA759A-4D1D-42DC-B1DA-BFD9D6042C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8" y="1110"/>
                <a:ext cx="451" cy="612"/>
              </a:xfrm>
              <a:custGeom>
                <a:avLst/>
                <a:gdLst>
                  <a:gd name="T0" fmla="*/ 0 w 445"/>
                  <a:gd name="T1" fmla="*/ 633 h 605"/>
                  <a:gd name="T2" fmla="*/ 64 w 445"/>
                  <a:gd name="T3" fmla="*/ 536 h 605"/>
                  <a:gd name="T4" fmla="*/ 120 w 445"/>
                  <a:gd name="T5" fmla="*/ 416 h 605"/>
                  <a:gd name="T6" fmla="*/ 266 w 445"/>
                  <a:gd name="T7" fmla="*/ 176 h 605"/>
                  <a:gd name="T8" fmla="*/ 449 w 445"/>
                  <a:gd name="T9" fmla="*/ 223 h 605"/>
                  <a:gd name="T10" fmla="*/ 414 w 445"/>
                  <a:gd name="T11" fmla="*/ 501 h 605"/>
                  <a:gd name="T12" fmla="*/ 272 w 445"/>
                  <a:gd name="T13" fmla="*/ 536 h 605"/>
                  <a:gd name="T14" fmla="*/ 200 w 445"/>
                  <a:gd name="T15" fmla="*/ 399 h 605"/>
                  <a:gd name="T16" fmla="*/ 203 w 445"/>
                  <a:gd name="T17" fmla="*/ 0 h 60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45" h="605">
                    <a:moveTo>
                      <a:pt x="0" y="605"/>
                    </a:moveTo>
                    <a:cubicBezTo>
                      <a:pt x="25" y="566"/>
                      <a:pt x="40" y="545"/>
                      <a:pt x="60" y="512"/>
                    </a:cubicBezTo>
                    <a:cubicBezTo>
                      <a:pt x="82" y="475"/>
                      <a:pt x="98" y="437"/>
                      <a:pt x="112" y="396"/>
                    </a:cubicBezTo>
                    <a:cubicBezTo>
                      <a:pt x="143" y="303"/>
                      <a:pt x="170" y="227"/>
                      <a:pt x="253" y="168"/>
                    </a:cubicBezTo>
                    <a:cubicBezTo>
                      <a:pt x="319" y="121"/>
                      <a:pt x="402" y="126"/>
                      <a:pt x="425" y="213"/>
                    </a:cubicBezTo>
                    <a:cubicBezTo>
                      <a:pt x="445" y="294"/>
                      <a:pt x="444" y="407"/>
                      <a:pt x="393" y="477"/>
                    </a:cubicBezTo>
                    <a:cubicBezTo>
                      <a:pt x="362" y="520"/>
                      <a:pt x="306" y="541"/>
                      <a:pt x="257" y="512"/>
                    </a:cubicBezTo>
                    <a:cubicBezTo>
                      <a:pt x="214" y="487"/>
                      <a:pt x="196" y="427"/>
                      <a:pt x="188" y="381"/>
                    </a:cubicBezTo>
                    <a:cubicBezTo>
                      <a:pt x="176" y="315"/>
                      <a:pt x="158" y="85"/>
                      <a:pt x="191" y="0"/>
                    </a:cubicBezTo>
                  </a:path>
                </a:pathLst>
              </a:custGeom>
              <a:noFill/>
              <a:ln w="19050" cap="rnd">
                <a:solidFill>
                  <a:srgbClr val="009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98" name="Freeform 345">
                <a:extLst>
                  <a:ext uri="{FF2B5EF4-FFF2-40B4-BE49-F238E27FC236}">
                    <a16:creationId xmlns:a16="http://schemas.microsoft.com/office/drawing/2014/main" id="{B983CB06-CDCD-4792-BA4C-4F7380FE98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8" y="1066"/>
                <a:ext cx="493" cy="669"/>
              </a:xfrm>
              <a:custGeom>
                <a:avLst/>
                <a:gdLst>
                  <a:gd name="T0" fmla="*/ 0 w 488"/>
                  <a:gd name="T1" fmla="*/ 696 h 660"/>
                  <a:gd name="T2" fmla="*/ 87 w 488"/>
                  <a:gd name="T3" fmla="*/ 612 h 660"/>
                  <a:gd name="T4" fmla="*/ 197 w 488"/>
                  <a:gd name="T5" fmla="*/ 516 h 660"/>
                  <a:gd name="T6" fmla="*/ 432 w 488"/>
                  <a:gd name="T7" fmla="*/ 450 h 660"/>
                  <a:gd name="T8" fmla="*/ 461 w 488"/>
                  <a:gd name="T9" fmla="*/ 621 h 660"/>
                  <a:gd name="T10" fmla="*/ 334 w 488"/>
                  <a:gd name="T11" fmla="*/ 662 h 660"/>
                  <a:gd name="T12" fmla="*/ 247 w 488"/>
                  <a:gd name="T13" fmla="*/ 599 h 660"/>
                  <a:gd name="T14" fmla="*/ 237 w 488"/>
                  <a:gd name="T15" fmla="*/ 438 h 660"/>
                  <a:gd name="T16" fmla="*/ 272 w 488"/>
                  <a:gd name="T17" fmla="*/ 238 h 660"/>
                  <a:gd name="T18" fmla="*/ 453 w 488"/>
                  <a:gd name="T19" fmla="*/ 0 h 66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488" h="660">
                    <a:moveTo>
                      <a:pt x="0" y="660"/>
                    </a:moveTo>
                    <a:cubicBezTo>
                      <a:pt x="14" y="627"/>
                      <a:pt x="53" y="603"/>
                      <a:pt x="83" y="580"/>
                    </a:cubicBezTo>
                    <a:cubicBezTo>
                      <a:pt x="120" y="552"/>
                      <a:pt x="151" y="515"/>
                      <a:pt x="189" y="488"/>
                    </a:cubicBezTo>
                    <a:cubicBezTo>
                      <a:pt x="248" y="445"/>
                      <a:pt x="341" y="383"/>
                      <a:pt x="416" y="426"/>
                    </a:cubicBezTo>
                    <a:cubicBezTo>
                      <a:pt x="474" y="460"/>
                      <a:pt x="488" y="539"/>
                      <a:pt x="441" y="589"/>
                    </a:cubicBezTo>
                    <a:cubicBezTo>
                      <a:pt x="409" y="624"/>
                      <a:pt x="366" y="625"/>
                      <a:pt x="322" y="626"/>
                    </a:cubicBezTo>
                    <a:cubicBezTo>
                      <a:pt x="280" y="627"/>
                      <a:pt x="254" y="607"/>
                      <a:pt x="238" y="567"/>
                    </a:cubicBezTo>
                    <a:cubicBezTo>
                      <a:pt x="218" y="519"/>
                      <a:pt x="224" y="465"/>
                      <a:pt x="229" y="414"/>
                    </a:cubicBezTo>
                    <a:cubicBezTo>
                      <a:pt x="235" y="349"/>
                      <a:pt x="240" y="288"/>
                      <a:pt x="260" y="226"/>
                    </a:cubicBezTo>
                    <a:cubicBezTo>
                      <a:pt x="314" y="60"/>
                      <a:pt x="404" y="30"/>
                      <a:pt x="435" y="0"/>
                    </a:cubicBezTo>
                  </a:path>
                </a:pathLst>
              </a:custGeom>
              <a:noFill/>
              <a:ln w="19050" cap="rnd">
                <a:solidFill>
                  <a:srgbClr val="F9D51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99" name="Freeform 346">
                <a:extLst>
                  <a:ext uri="{FF2B5EF4-FFF2-40B4-BE49-F238E27FC236}">
                    <a16:creationId xmlns:a16="http://schemas.microsoft.com/office/drawing/2014/main" id="{172E7CF0-D6C5-43BE-930F-CE1E4CB761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8" y="1017"/>
                <a:ext cx="103" cy="104"/>
              </a:xfrm>
              <a:custGeom>
                <a:avLst/>
                <a:gdLst>
                  <a:gd name="T0" fmla="*/ 38 w 102"/>
                  <a:gd name="T1" fmla="*/ 100 h 103"/>
                  <a:gd name="T2" fmla="*/ 6 w 102"/>
                  <a:gd name="T3" fmla="*/ 39 h 103"/>
                  <a:gd name="T4" fmla="*/ 67 w 102"/>
                  <a:gd name="T5" fmla="*/ 7 h 103"/>
                  <a:gd name="T6" fmla="*/ 99 w 102"/>
                  <a:gd name="T7" fmla="*/ 68 h 103"/>
                  <a:gd name="T8" fmla="*/ 38 w 102"/>
                  <a:gd name="T9" fmla="*/ 100 h 10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2" h="103">
                    <a:moveTo>
                      <a:pt x="38" y="96"/>
                    </a:moveTo>
                    <a:cubicBezTo>
                      <a:pt x="14" y="89"/>
                      <a:pt x="0" y="64"/>
                      <a:pt x="6" y="39"/>
                    </a:cubicBezTo>
                    <a:cubicBezTo>
                      <a:pt x="13" y="15"/>
                      <a:pt x="39" y="0"/>
                      <a:pt x="63" y="7"/>
                    </a:cubicBezTo>
                    <a:cubicBezTo>
                      <a:pt x="88" y="14"/>
                      <a:pt x="102" y="40"/>
                      <a:pt x="95" y="64"/>
                    </a:cubicBezTo>
                    <a:cubicBezTo>
                      <a:pt x="88" y="89"/>
                      <a:pt x="63" y="103"/>
                      <a:pt x="38" y="96"/>
                    </a:cubicBezTo>
                    <a:close/>
                  </a:path>
                </a:pathLst>
              </a:custGeom>
              <a:solidFill>
                <a:srgbClr val="CCCC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00" name="Freeform 347">
                <a:extLst>
                  <a:ext uri="{FF2B5EF4-FFF2-40B4-BE49-F238E27FC236}">
                    <a16:creationId xmlns:a16="http://schemas.microsoft.com/office/drawing/2014/main" id="{21DC7521-5434-4860-AC7C-ABD2EE1985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7" y="1018"/>
                <a:ext cx="104" cy="103"/>
              </a:xfrm>
              <a:custGeom>
                <a:avLst/>
                <a:gdLst>
                  <a:gd name="T0" fmla="*/ 39 w 103"/>
                  <a:gd name="T1" fmla="*/ 99 h 102"/>
                  <a:gd name="T2" fmla="*/ 7 w 103"/>
                  <a:gd name="T3" fmla="*/ 38 h 102"/>
                  <a:gd name="T4" fmla="*/ 68 w 103"/>
                  <a:gd name="T5" fmla="*/ 6 h 102"/>
                  <a:gd name="T6" fmla="*/ 100 w 103"/>
                  <a:gd name="T7" fmla="*/ 67 h 102"/>
                  <a:gd name="T8" fmla="*/ 39 w 103"/>
                  <a:gd name="T9" fmla="*/ 99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3" h="102">
                    <a:moveTo>
                      <a:pt x="39" y="95"/>
                    </a:moveTo>
                    <a:cubicBezTo>
                      <a:pt x="15" y="88"/>
                      <a:pt x="0" y="63"/>
                      <a:pt x="7" y="38"/>
                    </a:cubicBezTo>
                    <a:cubicBezTo>
                      <a:pt x="14" y="14"/>
                      <a:pt x="40" y="0"/>
                      <a:pt x="64" y="6"/>
                    </a:cubicBezTo>
                    <a:cubicBezTo>
                      <a:pt x="89" y="13"/>
                      <a:pt x="103" y="39"/>
                      <a:pt x="96" y="63"/>
                    </a:cubicBezTo>
                    <a:cubicBezTo>
                      <a:pt x="89" y="88"/>
                      <a:pt x="64" y="102"/>
                      <a:pt x="39" y="95"/>
                    </a:cubicBezTo>
                    <a:close/>
                  </a:path>
                </a:pathLst>
              </a:custGeom>
              <a:noFill/>
              <a:ln w="6350" cap="rnd">
                <a:solidFill>
                  <a:srgbClr val="494E4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01" name="Freeform 348">
                <a:extLst>
                  <a:ext uri="{FF2B5EF4-FFF2-40B4-BE49-F238E27FC236}">
                    <a16:creationId xmlns:a16="http://schemas.microsoft.com/office/drawing/2014/main" id="{5FFED40B-C9DA-4B6D-A8B0-288E67AE40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7" y="1047"/>
                <a:ext cx="44" cy="44"/>
              </a:xfrm>
              <a:custGeom>
                <a:avLst/>
                <a:gdLst>
                  <a:gd name="T0" fmla="*/ 17 w 43"/>
                  <a:gd name="T1" fmla="*/ 44 h 43"/>
                  <a:gd name="T2" fmla="*/ 3 w 43"/>
                  <a:gd name="T3" fmla="*/ 16 h 43"/>
                  <a:gd name="T4" fmla="*/ 31 w 43"/>
                  <a:gd name="T5" fmla="*/ 3 h 43"/>
                  <a:gd name="T6" fmla="*/ 44 w 43"/>
                  <a:gd name="T7" fmla="*/ 31 h 43"/>
                  <a:gd name="T8" fmla="*/ 17 w 43"/>
                  <a:gd name="T9" fmla="*/ 44 h 4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3" h="43">
                    <a:moveTo>
                      <a:pt x="17" y="40"/>
                    </a:moveTo>
                    <a:cubicBezTo>
                      <a:pt x="6" y="37"/>
                      <a:pt x="0" y="27"/>
                      <a:pt x="3" y="16"/>
                    </a:cubicBezTo>
                    <a:cubicBezTo>
                      <a:pt x="6" y="6"/>
                      <a:pt x="17" y="0"/>
                      <a:pt x="27" y="3"/>
                    </a:cubicBezTo>
                    <a:cubicBezTo>
                      <a:pt x="37" y="6"/>
                      <a:pt x="43" y="17"/>
                      <a:pt x="40" y="27"/>
                    </a:cubicBezTo>
                    <a:cubicBezTo>
                      <a:pt x="37" y="37"/>
                      <a:pt x="27" y="43"/>
                      <a:pt x="17" y="40"/>
                    </a:cubicBezTo>
                    <a:close/>
                  </a:path>
                </a:pathLst>
              </a:custGeom>
              <a:solidFill>
                <a:srgbClr val="D9D8D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02" name="Freeform 349">
                <a:extLst>
                  <a:ext uri="{FF2B5EF4-FFF2-40B4-BE49-F238E27FC236}">
                    <a16:creationId xmlns:a16="http://schemas.microsoft.com/office/drawing/2014/main" id="{641A3055-B669-4C2D-8DBF-4FD459BD3C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8" y="1047"/>
                <a:ext cx="43" cy="44"/>
              </a:xfrm>
              <a:custGeom>
                <a:avLst/>
                <a:gdLst>
                  <a:gd name="T0" fmla="*/ 16 w 42"/>
                  <a:gd name="T1" fmla="*/ 44 h 43"/>
                  <a:gd name="T2" fmla="*/ 3 w 42"/>
                  <a:gd name="T3" fmla="*/ 16 h 43"/>
                  <a:gd name="T4" fmla="*/ 30 w 42"/>
                  <a:gd name="T5" fmla="*/ 3 h 43"/>
                  <a:gd name="T6" fmla="*/ 44 w 42"/>
                  <a:gd name="T7" fmla="*/ 31 h 43"/>
                  <a:gd name="T8" fmla="*/ 16 w 42"/>
                  <a:gd name="T9" fmla="*/ 44 h 4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2" h="43">
                    <a:moveTo>
                      <a:pt x="16" y="40"/>
                    </a:moveTo>
                    <a:cubicBezTo>
                      <a:pt x="6" y="37"/>
                      <a:pt x="0" y="27"/>
                      <a:pt x="3" y="16"/>
                    </a:cubicBezTo>
                    <a:cubicBezTo>
                      <a:pt x="5" y="6"/>
                      <a:pt x="16" y="0"/>
                      <a:pt x="26" y="3"/>
                    </a:cubicBezTo>
                    <a:cubicBezTo>
                      <a:pt x="37" y="6"/>
                      <a:pt x="42" y="17"/>
                      <a:pt x="40" y="27"/>
                    </a:cubicBezTo>
                    <a:cubicBezTo>
                      <a:pt x="37" y="37"/>
                      <a:pt x="26" y="43"/>
                      <a:pt x="16" y="40"/>
                    </a:cubicBezTo>
                    <a:close/>
                  </a:path>
                </a:pathLst>
              </a:custGeom>
              <a:noFill/>
              <a:ln w="6350" cap="rnd">
                <a:solidFill>
                  <a:srgbClr val="494E4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03" name="Freeform 350">
                <a:extLst>
                  <a:ext uri="{FF2B5EF4-FFF2-40B4-BE49-F238E27FC236}">
                    <a16:creationId xmlns:a16="http://schemas.microsoft.com/office/drawing/2014/main" id="{B4B64CD7-85B9-4869-8E8E-3E52F9410E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6" y="1058"/>
                <a:ext cx="82" cy="55"/>
              </a:xfrm>
              <a:custGeom>
                <a:avLst/>
                <a:gdLst>
                  <a:gd name="T0" fmla="*/ 85 w 81"/>
                  <a:gd name="T1" fmla="*/ 34 h 54"/>
                  <a:gd name="T2" fmla="*/ 74 w 81"/>
                  <a:gd name="T3" fmla="*/ 48 h 54"/>
                  <a:gd name="T4" fmla="*/ 62 w 81"/>
                  <a:gd name="T5" fmla="*/ 56 h 54"/>
                  <a:gd name="T6" fmla="*/ 50 w 81"/>
                  <a:gd name="T7" fmla="*/ 58 h 54"/>
                  <a:gd name="T8" fmla="*/ 18 w 81"/>
                  <a:gd name="T9" fmla="*/ 47 h 54"/>
                  <a:gd name="T10" fmla="*/ 6 w 81"/>
                  <a:gd name="T11" fmla="*/ 36 h 54"/>
                  <a:gd name="T12" fmla="*/ 0 w 81"/>
                  <a:gd name="T13" fmla="*/ 16 h 54"/>
                  <a:gd name="T14" fmla="*/ 6 w 81"/>
                  <a:gd name="T15" fmla="*/ 2 h 54"/>
                  <a:gd name="T16" fmla="*/ 16 w 81"/>
                  <a:gd name="T17" fmla="*/ 10 h 54"/>
                  <a:gd name="T18" fmla="*/ 27 w 81"/>
                  <a:gd name="T19" fmla="*/ 33 h 54"/>
                  <a:gd name="T20" fmla="*/ 40 w 81"/>
                  <a:gd name="T21" fmla="*/ 41 h 54"/>
                  <a:gd name="T22" fmla="*/ 56 w 81"/>
                  <a:gd name="T23" fmla="*/ 37 h 54"/>
                  <a:gd name="T24" fmla="*/ 68 w 81"/>
                  <a:gd name="T25" fmla="*/ 24 h 54"/>
                  <a:gd name="T26" fmla="*/ 79 w 81"/>
                  <a:gd name="T27" fmla="*/ 21 h 54"/>
                  <a:gd name="T28" fmla="*/ 85 w 81"/>
                  <a:gd name="T29" fmla="*/ 33 h 54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81" h="54">
                    <a:moveTo>
                      <a:pt x="81" y="30"/>
                    </a:moveTo>
                    <a:cubicBezTo>
                      <a:pt x="79" y="35"/>
                      <a:pt x="75" y="40"/>
                      <a:pt x="70" y="44"/>
                    </a:cubicBezTo>
                    <a:cubicBezTo>
                      <a:pt x="67" y="47"/>
                      <a:pt x="63" y="51"/>
                      <a:pt x="58" y="52"/>
                    </a:cubicBezTo>
                    <a:cubicBezTo>
                      <a:pt x="54" y="54"/>
                      <a:pt x="50" y="54"/>
                      <a:pt x="46" y="54"/>
                    </a:cubicBezTo>
                    <a:cubicBezTo>
                      <a:pt x="36" y="53"/>
                      <a:pt x="26" y="48"/>
                      <a:pt x="18" y="43"/>
                    </a:cubicBezTo>
                    <a:cubicBezTo>
                      <a:pt x="14" y="40"/>
                      <a:pt x="9" y="36"/>
                      <a:pt x="6" y="32"/>
                    </a:cubicBezTo>
                    <a:cubicBezTo>
                      <a:pt x="4" y="27"/>
                      <a:pt x="1" y="21"/>
                      <a:pt x="0" y="16"/>
                    </a:cubicBezTo>
                    <a:cubicBezTo>
                      <a:pt x="0" y="11"/>
                      <a:pt x="1" y="4"/>
                      <a:pt x="6" y="2"/>
                    </a:cubicBezTo>
                    <a:cubicBezTo>
                      <a:pt x="11" y="0"/>
                      <a:pt x="15" y="6"/>
                      <a:pt x="16" y="10"/>
                    </a:cubicBezTo>
                    <a:cubicBezTo>
                      <a:pt x="19" y="17"/>
                      <a:pt x="22" y="24"/>
                      <a:pt x="27" y="29"/>
                    </a:cubicBezTo>
                    <a:cubicBezTo>
                      <a:pt x="31" y="33"/>
                      <a:pt x="34" y="37"/>
                      <a:pt x="40" y="37"/>
                    </a:cubicBezTo>
                    <a:cubicBezTo>
                      <a:pt x="44" y="36"/>
                      <a:pt x="49" y="36"/>
                      <a:pt x="52" y="33"/>
                    </a:cubicBezTo>
                    <a:cubicBezTo>
                      <a:pt x="56" y="30"/>
                      <a:pt x="60" y="27"/>
                      <a:pt x="64" y="24"/>
                    </a:cubicBezTo>
                    <a:cubicBezTo>
                      <a:pt x="67" y="22"/>
                      <a:pt x="72" y="20"/>
                      <a:pt x="75" y="21"/>
                    </a:cubicBezTo>
                    <a:cubicBezTo>
                      <a:pt x="78" y="22"/>
                      <a:pt x="81" y="25"/>
                      <a:pt x="81" y="29"/>
                    </a:cubicBezTo>
                  </a:path>
                </a:pathLst>
              </a:custGeom>
              <a:solidFill>
                <a:srgbClr val="B2B6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04" name="Freeform 351">
                <a:extLst>
                  <a:ext uri="{FF2B5EF4-FFF2-40B4-BE49-F238E27FC236}">
                    <a16:creationId xmlns:a16="http://schemas.microsoft.com/office/drawing/2014/main" id="{79932EED-2B76-4610-BBF3-043D9DC388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2" y="1063"/>
                <a:ext cx="33" cy="23"/>
              </a:xfrm>
              <a:custGeom>
                <a:avLst/>
                <a:gdLst>
                  <a:gd name="T0" fmla="*/ 36 w 32"/>
                  <a:gd name="T1" fmla="*/ 11 h 23"/>
                  <a:gd name="T2" fmla="*/ 22 w 32"/>
                  <a:gd name="T3" fmla="*/ 22 h 23"/>
                  <a:gd name="T4" fmla="*/ 1 w 32"/>
                  <a:gd name="T5" fmla="*/ 9 h 23"/>
                  <a:gd name="T6" fmla="*/ 4 w 32"/>
                  <a:gd name="T7" fmla="*/ 1 h 23"/>
                  <a:gd name="T8" fmla="*/ 11 w 32"/>
                  <a:gd name="T9" fmla="*/ 5 h 23"/>
                  <a:gd name="T10" fmla="*/ 24 w 32"/>
                  <a:gd name="T11" fmla="*/ 8 h 23"/>
                  <a:gd name="T12" fmla="*/ 32 w 32"/>
                  <a:gd name="T13" fmla="*/ 7 h 23"/>
                  <a:gd name="T14" fmla="*/ 36 w 32"/>
                  <a:gd name="T15" fmla="*/ 11 h 2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2" h="23">
                    <a:moveTo>
                      <a:pt x="32" y="11"/>
                    </a:moveTo>
                    <a:cubicBezTo>
                      <a:pt x="32" y="18"/>
                      <a:pt x="24" y="23"/>
                      <a:pt x="18" y="22"/>
                    </a:cubicBezTo>
                    <a:cubicBezTo>
                      <a:pt x="10" y="21"/>
                      <a:pt x="3" y="17"/>
                      <a:pt x="1" y="9"/>
                    </a:cubicBezTo>
                    <a:cubicBezTo>
                      <a:pt x="0" y="6"/>
                      <a:pt x="1" y="2"/>
                      <a:pt x="4" y="1"/>
                    </a:cubicBezTo>
                    <a:cubicBezTo>
                      <a:pt x="7" y="0"/>
                      <a:pt x="9" y="3"/>
                      <a:pt x="11" y="5"/>
                    </a:cubicBezTo>
                    <a:cubicBezTo>
                      <a:pt x="14" y="7"/>
                      <a:pt x="17" y="9"/>
                      <a:pt x="20" y="8"/>
                    </a:cubicBezTo>
                    <a:cubicBezTo>
                      <a:pt x="23" y="7"/>
                      <a:pt x="25" y="7"/>
                      <a:pt x="28" y="7"/>
                    </a:cubicBezTo>
                    <a:cubicBezTo>
                      <a:pt x="30" y="8"/>
                      <a:pt x="31" y="9"/>
                      <a:pt x="32" y="11"/>
                    </a:cubicBezTo>
                  </a:path>
                </a:pathLst>
              </a:custGeom>
              <a:solidFill>
                <a:srgbClr val="B2B6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05" name="Freeform 352">
                <a:extLst>
                  <a:ext uri="{FF2B5EF4-FFF2-40B4-BE49-F238E27FC236}">
                    <a16:creationId xmlns:a16="http://schemas.microsoft.com/office/drawing/2014/main" id="{5718DA0E-F90A-485A-8472-06286EC5C1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80" y="1047"/>
                <a:ext cx="21" cy="20"/>
              </a:xfrm>
              <a:custGeom>
                <a:avLst/>
                <a:gdLst>
                  <a:gd name="T0" fmla="*/ 20 w 21"/>
                  <a:gd name="T1" fmla="*/ 20 h 20"/>
                  <a:gd name="T2" fmla="*/ 16 w 21"/>
                  <a:gd name="T3" fmla="*/ 8 h 20"/>
                  <a:gd name="T4" fmla="*/ 0 w 21"/>
                  <a:gd name="T5" fmla="*/ 0 h 20"/>
                  <a:gd name="T6" fmla="*/ 7 w 21"/>
                  <a:gd name="T7" fmla="*/ 1 h 20"/>
                  <a:gd name="T8" fmla="*/ 16 w 21"/>
                  <a:gd name="T9" fmla="*/ 6 h 20"/>
                  <a:gd name="T10" fmla="*/ 20 w 21"/>
                  <a:gd name="T11" fmla="*/ 13 h 20"/>
                  <a:gd name="T12" fmla="*/ 21 w 21"/>
                  <a:gd name="T13" fmla="*/ 19 h 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1" h="20">
                    <a:moveTo>
                      <a:pt x="20" y="20"/>
                    </a:moveTo>
                    <a:cubicBezTo>
                      <a:pt x="20" y="16"/>
                      <a:pt x="19" y="12"/>
                      <a:pt x="16" y="8"/>
                    </a:cubicBezTo>
                    <a:cubicBezTo>
                      <a:pt x="12" y="3"/>
                      <a:pt x="5" y="1"/>
                      <a:pt x="0" y="0"/>
                    </a:cubicBezTo>
                    <a:cubicBezTo>
                      <a:pt x="2" y="0"/>
                      <a:pt x="5" y="0"/>
                      <a:pt x="7" y="1"/>
                    </a:cubicBezTo>
                    <a:cubicBezTo>
                      <a:pt x="11" y="1"/>
                      <a:pt x="13" y="3"/>
                      <a:pt x="16" y="6"/>
                    </a:cubicBezTo>
                    <a:cubicBezTo>
                      <a:pt x="18" y="8"/>
                      <a:pt x="19" y="10"/>
                      <a:pt x="20" y="13"/>
                    </a:cubicBezTo>
                    <a:cubicBezTo>
                      <a:pt x="21" y="15"/>
                      <a:pt x="21" y="17"/>
                      <a:pt x="21" y="19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06" name="Freeform 353">
                <a:extLst>
                  <a:ext uri="{FF2B5EF4-FFF2-40B4-BE49-F238E27FC236}">
                    <a16:creationId xmlns:a16="http://schemas.microsoft.com/office/drawing/2014/main" id="{2DA07851-1CB3-4FFA-B9B4-A577955159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46" y="1023"/>
                <a:ext cx="76" cy="52"/>
              </a:xfrm>
              <a:custGeom>
                <a:avLst/>
                <a:gdLst>
                  <a:gd name="T0" fmla="*/ 77 w 75"/>
                  <a:gd name="T1" fmla="*/ 52 h 52"/>
                  <a:gd name="T2" fmla="*/ 77 w 75"/>
                  <a:gd name="T3" fmla="*/ 30 h 52"/>
                  <a:gd name="T4" fmla="*/ 61 w 75"/>
                  <a:gd name="T5" fmla="*/ 10 h 52"/>
                  <a:gd name="T6" fmla="*/ 27 w 75"/>
                  <a:gd name="T7" fmla="*/ 2 h 52"/>
                  <a:gd name="T8" fmla="*/ 10 w 75"/>
                  <a:gd name="T9" fmla="*/ 7 h 52"/>
                  <a:gd name="T10" fmla="*/ 0 w 75"/>
                  <a:gd name="T11" fmla="*/ 17 h 52"/>
                  <a:gd name="T12" fmla="*/ 36 w 75"/>
                  <a:gd name="T13" fmla="*/ 6 h 52"/>
                  <a:gd name="T14" fmla="*/ 65 w 75"/>
                  <a:gd name="T15" fmla="*/ 21 h 52"/>
                  <a:gd name="T16" fmla="*/ 75 w 75"/>
                  <a:gd name="T17" fmla="*/ 39 h 52"/>
                  <a:gd name="T18" fmla="*/ 77 w 75"/>
                  <a:gd name="T19" fmla="*/ 51 h 5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75" h="52">
                    <a:moveTo>
                      <a:pt x="73" y="52"/>
                    </a:moveTo>
                    <a:cubicBezTo>
                      <a:pt x="75" y="45"/>
                      <a:pt x="75" y="37"/>
                      <a:pt x="73" y="30"/>
                    </a:cubicBezTo>
                    <a:cubicBezTo>
                      <a:pt x="70" y="21"/>
                      <a:pt x="64" y="15"/>
                      <a:pt x="57" y="10"/>
                    </a:cubicBezTo>
                    <a:cubicBezTo>
                      <a:pt x="48" y="4"/>
                      <a:pt x="37" y="0"/>
                      <a:pt x="27" y="2"/>
                    </a:cubicBezTo>
                    <a:cubicBezTo>
                      <a:pt x="21" y="3"/>
                      <a:pt x="15" y="4"/>
                      <a:pt x="10" y="7"/>
                    </a:cubicBezTo>
                    <a:cubicBezTo>
                      <a:pt x="6" y="10"/>
                      <a:pt x="3" y="13"/>
                      <a:pt x="0" y="17"/>
                    </a:cubicBezTo>
                    <a:cubicBezTo>
                      <a:pt x="11" y="9"/>
                      <a:pt x="22" y="3"/>
                      <a:pt x="36" y="6"/>
                    </a:cubicBezTo>
                    <a:cubicBezTo>
                      <a:pt x="45" y="8"/>
                      <a:pt x="54" y="14"/>
                      <a:pt x="61" y="21"/>
                    </a:cubicBezTo>
                    <a:cubicBezTo>
                      <a:pt x="65" y="26"/>
                      <a:pt x="68" y="32"/>
                      <a:pt x="71" y="39"/>
                    </a:cubicBezTo>
                    <a:cubicBezTo>
                      <a:pt x="73" y="42"/>
                      <a:pt x="75" y="47"/>
                      <a:pt x="73" y="5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07" name="Freeform 354">
                <a:extLst>
                  <a:ext uri="{FF2B5EF4-FFF2-40B4-BE49-F238E27FC236}">
                    <a16:creationId xmlns:a16="http://schemas.microsoft.com/office/drawing/2014/main" id="{1F5743DA-9C78-4930-8122-6B859EDCDB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48" y="1068"/>
                <a:ext cx="53" cy="34"/>
              </a:xfrm>
              <a:custGeom>
                <a:avLst/>
                <a:gdLst>
                  <a:gd name="T0" fmla="*/ 56 w 52"/>
                  <a:gd name="T1" fmla="*/ 15 h 33"/>
                  <a:gd name="T2" fmla="*/ 51 w 52"/>
                  <a:gd name="T3" fmla="*/ 23 h 33"/>
                  <a:gd name="T4" fmla="*/ 43 w 52"/>
                  <a:gd name="T5" fmla="*/ 26 h 33"/>
                  <a:gd name="T6" fmla="*/ 30 w 52"/>
                  <a:gd name="T7" fmla="*/ 26 h 33"/>
                  <a:gd name="T8" fmla="*/ 14 w 52"/>
                  <a:gd name="T9" fmla="*/ 13 h 33"/>
                  <a:gd name="T10" fmla="*/ 3 w 52"/>
                  <a:gd name="T11" fmla="*/ 1 h 33"/>
                  <a:gd name="T12" fmla="*/ 0 w 52"/>
                  <a:gd name="T13" fmla="*/ 3 h 33"/>
                  <a:gd name="T14" fmla="*/ 4 w 52"/>
                  <a:gd name="T15" fmla="*/ 15 h 33"/>
                  <a:gd name="T16" fmla="*/ 18 w 52"/>
                  <a:gd name="T17" fmla="*/ 33 h 33"/>
                  <a:gd name="T18" fmla="*/ 52 w 52"/>
                  <a:gd name="T19" fmla="*/ 26 h 33"/>
                  <a:gd name="T20" fmla="*/ 56 w 52"/>
                  <a:gd name="T21" fmla="*/ 15 h 3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52" h="33">
                    <a:moveTo>
                      <a:pt x="52" y="15"/>
                    </a:moveTo>
                    <a:cubicBezTo>
                      <a:pt x="50" y="16"/>
                      <a:pt x="49" y="18"/>
                      <a:pt x="47" y="19"/>
                    </a:cubicBezTo>
                    <a:cubicBezTo>
                      <a:pt x="45" y="21"/>
                      <a:pt x="42" y="22"/>
                      <a:pt x="39" y="22"/>
                    </a:cubicBezTo>
                    <a:cubicBezTo>
                      <a:pt x="35" y="23"/>
                      <a:pt x="30" y="23"/>
                      <a:pt x="26" y="22"/>
                    </a:cubicBezTo>
                    <a:cubicBezTo>
                      <a:pt x="21" y="20"/>
                      <a:pt x="17" y="17"/>
                      <a:pt x="14" y="13"/>
                    </a:cubicBezTo>
                    <a:cubicBezTo>
                      <a:pt x="10" y="10"/>
                      <a:pt x="8" y="4"/>
                      <a:pt x="3" y="1"/>
                    </a:cubicBezTo>
                    <a:cubicBezTo>
                      <a:pt x="1" y="0"/>
                      <a:pt x="0" y="1"/>
                      <a:pt x="0" y="3"/>
                    </a:cubicBezTo>
                    <a:cubicBezTo>
                      <a:pt x="0" y="7"/>
                      <a:pt x="2" y="12"/>
                      <a:pt x="4" y="15"/>
                    </a:cubicBezTo>
                    <a:cubicBezTo>
                      <a:pt x="8" y="21"/>
                      <a:pt x="11" y="26"/>
                      <a:pt x="18" y="29"/>
                    </a:cubicBezTo>
                    <a:cubicBezTo>
                      <a:pt x="29" y="33"/>
                      <a:pt x="41" y="32"/>
                      <a:pt x="48" y="22"/>
                    </a:cubicBezTo>
                    <a:cubicBezTo>
                      <a:pt x="49" y="20"/>
                      <a:pt x="50" y="17"/>
                      <a:pt x="52" y="15"/>
                    </a:cubicBezTo>
                  </a:path>
                </a:pathLst>
              </a:custGeom>
              <a:solidFill>
                <a:srgbClr val="8082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08" name="Freeform 355">
                <a:extLst>
                  <a:ext uri="{FF2B5EF4-FFF2-40B4-BE49-F238E27FC236}">
                    <a16:creationId xmlns:a16="http://schemas.microsoft.com/office/drawing/2014/main" id="{9B53C27C-70E1-4A3F-B25F-F598B2CF56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4" y="1072"/>
                <a:ext cx="27" cy="13"/>
              </a:xfrm>
              <a:custGeom>
                <a:avLst/>
                <a:gdLst>
                  <a:gd name="T0" fmla="*/ 30 w 26"/>
                  <a:gd name="T1" fmla="*/ 7 h 13"/>
                  <a:gd name="T2" fmla="*/ 30 w 26"/>
                  <a:gd name="T3" fmla="*/ 7 h 13"/>
                  <a:gd name="T4" fmla="*/ 12 w 26"/>
                  <a:gd name="T5" fmla="*/ 11 h 13"/>
                  <a:gd name="T6" fmla="*/ 5 w 26"/>
                  <a:gd name="T7" fmla="*/ 7 h 13"/>
                  <a:gd name="T8" fmla="*/ 1 w 26"/>
                  <a:gd name="T9" fmla="*/ 0 h 13"/>
                  <a:gd name="T10" fmla="*/ 5 w 26"/>
                  <a:gd name="T11" fmla="*/ 4 h 13"/>
                  <a:gd name="T12" fmla="*/ 11 w 26"/>
                  <a:gd name="T13" fmla="*/ 9 h 13"/>
                  <a:gd name="T14" fmla="*/ 23 w 26"/>
                  <a:gd name="T15" fmla="*/ 12 h 13"/>
                  <a:gd name="T16" fmla="*/ 27 w 26"/>
                  <a:gd name="T17" fmla="*/ 11 h 13"/>
                  <a:gd name="T18" fmla="*/ 29 w 26"/>
                  <a:gd name="T19" fmla="*/ 9 h 13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6" h="13">
                    <a:moveTo>
                      <a:pt x="26" y="7"/>
                    </a:moveTo>
                    <a:cubicBezTo>
                      <a:pt x="26" y="7"/>
                      <a:pt x="26" y="7"/>
                      <a:pt x="26" y="7"/>
                    </a:cubicBezTo>
                    <a:cubicBezTo>
                      <a:pt x="23" y="12"/>
                      <a:pt x="17" y="13"/>
                      <a:pt x="12" y="11"/>
                    </a:cubicBezTo>
                    <a:cubicBezTo>
                      <a:pt x="9" y="10"/>
                      <a:pt x="7" y="9"/>
                      <a:pt x="5" y="7"/>
                    </a:cubicBezTo>
                    <a:cubicBezTo>
                      <a:pt x="3" y="6"/>
                      <a:pt x="0" y="2"/>
                      <a:pt x="1" y="0"/>
                    </a:cubicBezTo>
                    <a:cubicBezTo>
                      <a:pt x="3" y="0"/>
                      <a:pt x="4" y="3"/>
                      <a:pt x="5" y="4"/>
                    </a:cubicBezTo>
                    <a:cubicBezTo>
                      <a:pt x="7" y="6"/>
                      <a:pt x="8" y="8"/>
                      <a:pt x="11" y="9"/>
                    </a:cubicBezTo>
                    <a:cubicBezTo>
                      <a:pt x="13" y="10"/>
                      <a:pt x="16" y="12"/>
                      <a:pt x="19" y="12"/>
                    </a:cubicBezTo>
                    <a:cubicBezTo>
                      <a:pt x="21" y="12"/>
                      <a:pt x="22" y="11"/>
                      <a:pt x="23" y="11"/>
                    </a:cubicBezTo>
                    <a:cubicBezTo>
                      <a:pt x="24" y="10"/>
                      <a:pt x="24" y="9"/>
                      <a:pt x="25" y="9"/>
                    </a:cubicBezTo>
                  </a:path>
                </a:pathLst>
              </a:custGeom>
              <a:solidFill>
                <a:srgbClr val="8082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09" name="Freeform 356">
                <a:extLst>
                  <a:ext uri="{FF2B5EF4-FFF2-40B4-BE49-F238E27FC236}">
                    <a16:creationId xmlns:a16="http://schemas.microsoft.com/office/drawing/2014/main" id="{F11B866F-9925-4A9D-AA62-916E617CE5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71" y="1043"/>
                <a:ext cx="19" cy="5"/>
              </a:xfrm>
              <a:custGeom>
                <a:avLst/>
                <a:gdLst>
                  <a:gd name="T0" fmla="*/ 22 w 18"/>
                  <a:gd name="T1" fmla="*/ 4 h 5"/>
                  <a:gd name="T2" fmla="*/ 19 w 18"/>
                  <a:gd name="T3" fmla="*/ 4 h 5"/>
                  <a:gd name="T4" fmla="*/ 13 w 18"/>
                  <a:gd name="T5" fmla="*/ 3 h 5"/>
                  <a:gd name="T6" fmla="*/ 0 w 18"/>
                  <a:gd name="T7" fmla="*/ 5 h 5"/>
                  <a:gd name="T8" fmla="*/ 22 w 18"/>
                  <a:gd name="T9" fmla="*/ 4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8" h="5">
                    <a:moveTo>
                      <a:pt x="18" y="4"/>
                    </a:moveTo>
                    <a:cubicBezTo>
                      <a:pt x="17" y="4"/>
                      <a:pt x="16" y="4"/>
                      <a:pt x="15" y="4"/>
                    </a:cubicBezTo>
                    <a:cubicBezTo>
                      <a:pt x="13" y="3"/>
                      <a:pt x="11" y="3"/>
                      <a:pt x="9" y="3"/>
                    </a:cubicBezTo>
                    <a:cubicBezTo>
                      <a:pt x="6" y="2"/>
                      <a:pt x="2" y="3"/>
                      <a:pt x="0" y="5"/>
                    </a:cubicBezTo>
                    <a:cubicBezTo>
                      <a:pt x="4" y="0"/>
                      <a:pt x="13" y="1"/>
                      <a:pt x="18" y="4"/>
                    </a:cubicBezTo>
                  </a:path>
                </a:pathLst>
              </a:custGeom>
              <a:solidFill>
                <a:srgbClr val="8082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10" name="Freeform 357">
                <a:extLst>
                  <a:ext uri="{FF2B5EF4-FFF2-40B4-BE49-F238E27FC236}">
                    <a16:creationId xmlns:a16="http://schemas.microsoft.com/office/drawing/2014/main" id="{BED49D67-2AEA-4517-92F0-6A0ACF8A51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85" y="1048"/>
                <a:ext cx="5" cy="5"/>
              </a:xfrm>
              <a:custGeom>
                <a:avLst/>
                <a:gdLst>
                  <a:gd name="T0" fmla="*/ 2 w 5"/>
                  <a:gd name="T1" fmla="*/ 5 h 5"/>
                  <a:gd name="T2" fmla="*/ 0 w 5"/>
                  <a:gd name="T3" fmla="*/ 2 h 5"/>
                  <a:gd name="T4" fmla="*/ 3 w 5"/>
                  <a:gd name="T5" fmla="*/ 0 h 5"/>
                  <a:gd name="T6" fmla="*/ 5 w 5"/>
                  <a:gd name="T7" fmla="*/ 3 h 5"/>
                  <a:gd name="T8" fmla="*/ 2 w 5"/>
                  <a:gd name="T9" fmla="*/ 5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2" y="5"/>
                    </a:moveTo>
                    <a:cubicBezTo>
                      <a:pt x="0" y="4"/>
                      <a:pt x="0" y="3"/>
                      <a:pt x="0" y="2"/>
                    </a:cubicBezTo>
                    <a:cubicBezTo>
                      <a:pt x="0" y="0"/>
                      <a:pt x="2" y="0"/>
                      <a:pt x="3" y="0"/>
                    </a:cubicBezTo>
                    <a:cubicBezTo>
                      <a:pt x="5" y="0"/>
                      <a:pt x="5" y="2"/>
                      <a:pt x="5" y="3"/>
                    </a:cubicBezTo>
                    <a:cubicBezTo>
                      <a:pt x="5" y="5"/>
                      <a:pt x="3" y="5"/>
                      <a:pt x="2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11" name="Freeform 358">
                <a:extLst>
                  <a:ext uri="{FF2B5EF4-FFF2-40B4-BE49-F238E27FC236}">
                    <a16:creationId xmlns:a16="http://schemas.microsoft.com/office/drawing/2014/main" id="{384E6B05-058F-4E18-9754-80BB968036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79" y="1047"/>
                <a:ext cx="4" cy="5"/>
              </a:xfrm>
              <a:custGeom>
                <a:avLst/>
                <a:gdLst>
                  <a:gd name="T0" fmla="*/ 1 w 4"/>
                  <a:gd name="T1" fmla="*/ 5 h 5"/>
                  <a:gd name="T2" fmla="*/ 0 w 4"/>
                  <a:gd name="T3" fmla="*/ 2 h 5"/>
                  <a:gd name="T4" fmla="*/ 2 w 4"/>
                  <a:gd name="T5" fmla="*/ 1 h 5"/>
                  <a:gd name="T6" fmla="*/ 4 w 4"/>
                  <a:gd name="T7" fmla="*/ 3 h 5"/>
                  <a:gd name="T8" fmla="*/ 1 w 4"/>
                  <a:gd name="T9" fmla="*/ 5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1" y="5"/>
                    </a:moveTo>
                    <a:cubicBezTo>
                      <a:pt x="0" y="4"/>
                      <a:pt x="0" y="3"/>
                      <a:pt x="0" y="2"/>
                    </a:cubicBezTo>
                    <a:cubicBezTo>
                      <a:pt x="0" y="1"/>
                      <a:pt x="1" y="0"/>
                      <a:pt x="2" y="1"/>
                    </a:cubicBezTo>
                    <a:cubicBezTo>
                      <a:pt x="3" y="1"/>
                      <a:pt x="4" y="2"/>
                      <a:pt x="4" y="3"/>
                    </a:cubicBezTo>
                    <a:cubicBezTo>
                      <a:pt x="3" y="4"/>
                      <a:pt x="2" y="5"/>
                      <a:pt x="1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12" name="Freeform 359">
                <a:extLst>
                  <a:ext uri="{FF2B5EF4-FFF2-40B4-BE49-F238E27FC236}">
                    <a16:creationId xmlns:a16="http://schemas.microsoft.com/office/drawing/2014/main" id="{93D88DF8-79F0-4AC9-B099-723B94FCC5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01" y="1027"/>
                <a:ext cx="6" cy="6"/>
              </a:xfrm>
              <a:custGeom>
                <a:avLst/>
                <a:gdLst>
                  <a:gd name="T0" fmla="*/ 2 w 6"/>
                  <a:gd name="T1" fmla="*/ 5 h 6"/>
                  <a:gd name="T2" fmla="*/ 0 w 6"/>
                  <a:gd name="T3" fmla="*/ 2 h 6"/>
                  <a:gd name="T4" fmla="*/ 4 w 6"/>
                  <a:gd name="T5" fmla="*/ 0 h 6"/>
                  <a:gd name="T6" fmla="*/ 5 w 6"/>
                  <a:gd name="T7" fmla="*/ 4 h 6"/>
                  <a:gd name="T8" fmla="*/ 2 w 6"/>
                  <a:gd name="T9" fmla="*/ 5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2" y="5"/>
                    </a:moveTo>
                    <a:cubicBezTo>
                      <a:pt x="1" y="5"/>
                      <a:pt x="0" y="4"/>
                      <a:pt x="0" y="2"/>
                    </a:cubicBezTo>
                    <a:cubicBezTo>
                      <a:pt x="1" y="1"/>
                      <a:pt x="2" y="0"/>
                      <a:pt x="4" y="0"/>
                    </a:cubicBezTo>
                    <a:cubicBezTo>
                      <a:pt x="5" y="1"/>
                      <a:pt x="6" y="2"/>
                      <a:pt x="5" y="4"/>
                    </a:cubicBezTo>
                    <a:cubicBezTo>
                      <a:pt x="5" y="5"/>
                      <a:pt x="4" y="6"/>
                      <a:pt x="2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13" name="Freeform 360">
                <a:extLst>
                  <a:ext uri="{FF2B5EF4-FFF2-40B4-BE49-F238E27FC236}">
                    <a16:creationId xmlns:a16="http://schemas.microsoft.com/office/drawing/2014/main" id="{1234C82C-60C0-4A38-B6B5-DAE70E08E0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4" y="1024"/>
                <a:ext cx="5" cy="4"/>
              </a:xfrm>
              <a:custGeom>
                <a:avLst/>
                <a:gdLst>
                  <a:gd name="T0" fmla="*/ 2 w 5"/>
                  <a:gd name="T1" fmla="*/ 4 h 4"/>
                  <a:gd name="T2" fmla="*/ 0 w 5"/>
                  <a:gd name="T3" fmla="*/ 2 h 4"/>
                  <a:gd name="T4" fmla="*/ 3 w 5"/>
                  <a:gd name="T5" fmla="*/ 0 h 4"/>
                  <a:gd name="T6" fmla="*/ 5 w 5"/>
                  <a:gd name="T7" fmla="*/ 3 h 4"/>
                  <a:gd name="T8" fmla="*/ 2 w 5"/>
                  <a:gd name="T9" fmla="*/ 4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2" y="4"/>
                    </a:moveTo>
                    <a:cubicBezTo>
                      <a:pt x="1" y="4"/>
                      <a:pt x="0" y="3"/>
                      <a:pt x="0" y="2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4" y="1"/>
                      <a:pt x="5" y="2"/>
                      <a:pt x="5" y="3"/>
                    </a:cubicBezTo>
                    <a:cubicBezTo>
                      <a:pt x="5" y="4"/>
                      <a:pt x="3" y="4"/>
                      <a:pt x="2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14" name="Freeform 361">
                <a:extLst>
                  <a:ext uri="{FF2B5EF4-FFF2-40B4-BE49-F238E27FC236}">
                    <a16:creationId xmlns:a16="http://schemas.microsoft.com/office/drawing/2014/main" id="{D282F6A0-9826-466A-8D70-B666B08E48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01" y="1082"/>
                <a:ext cx="52" cy="53"/>
              </a:xfrm>
              <a:custGeom>
                <a:avLst/>
                <a:gdLst>
                  <a:gd name="T0" fmla="*/ 25 w 52"/>
                  <a:gd name="T1" fmla="*/ 0 h 52"/>
                  <a:gd name="T2" fmla="*/ 43 w 52"/>
                  <a:gd name="T3" fmla="*/ 16 h 52"/>
                  <a:gd name="T4" fmla="*/ 45 w 52"/>
                  <a:gd name="T5" fmla="*/ 47 h 52"/>
                  <a:gd name="T6" fmla="*/ 45 w 52"/>
                  <a:gd name="T7" fmla="*/ 47 h 52"/>
                  <a:gd name="T8" fmla="*/ 18 w 52"/>
                  <a:gd name="T9" fmla="*/ 49 h 52"/>
                  <a:gd name="T10" fmla="*/ 0 w 52"/>
                  <a:gd name="T11" fmla="*/ 34 h 52"/>
                  <a:gd name="T12" fmla="*/ 25 w 52"/>
                  <a:gd name="T13" fmla="*/ 0 h 5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2" h="52">
                    <a:moveTo>
                      <a:pt x="25" y="0"/>
                    </a:moveTo>
                    <a:cubicBezTo>
                      <a:pt x="43" y="16"/>
                      <a:pt x="43" y="16"/>
                      <a:pt x="43" y="16"/>
                    </a:cubicBezTo>
                    <a:cubicBezTo>
                      <a:pt x="51" y="23"/>
                      <a:pt x="52" y="35"/>
                      <a:pt x="45" y="43"/>
                    </a:cubicBezTo>
                    <a:cubicBezTo>
                      <a:pt x="45" y="43"/>
                      <a:pt x="45" y="43"/>
                      <a:pt x="45" y="43"/>
                    </a:cubicBezTo>
                    <a:cubicBezTo>
                      <a:pt x="38" y="51"/>
                      <a:pt x="26" y="52"/>
                      <a:pt x="18" y="45"/>
                    </a:cubicBezTo>
                    <a:cubicBezTo>
                      <a:pt x="0" y="30"/>
                      <a:pt x="0" y="30"/>
                      <a:pt x="0" y="30"/>
                    </a:cubicBezTo>
                    <a:cubicBezTo>
                      <a:pt x="0" y="30"/>
                      <a:pt x="16" y="21"/>
                      <a:pt x="25" y="0"/>
                    </a:cubicBezTo>
                    <a:close/>
                  </a:path>
                </a:pathLst>
              </a:custGeom>
              <a:solidFill>
                <a:srgbClr val="CCCC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15" name="Freeform 362">
                <a:extLst>
                  <a:ext uri="{FF2B5EF4-FFF2-40B4-BE49-F238E27FC236}">
                    <a16:creationId xmlns:a16="http://schemas.microsoft.com/office/drawing/2014/main" id="{265D1FFC-DE6E-42FD-83B1-C52CBC6045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01" y="1083"/>
                <a:ext cx="52" cy="52"/>
              </a:xfrm>
              <a:custGeom>
                <a:avLst/>
                <a:gdLst>
                  <a:gd name="T0" fmla="*/ 25 w 52"/>
                  <a:gd name="T1" fmla="*/ 0 h 51"/>
                  <a:gd name="T2" fmla="*/ 43 w 52"/>
                  <a:gd name="T3" fmla="*/ 15 h 51"/>
                  <a:gd name="T4" fmla="*/ 45 w 52"/>
                  <a:gd name="T5" fmla="*/ 46 h 51"/>
                  <a:gd name="T6" fmla="*/ 45 w 52"/>
                  <a:gd name="T7" fmla="*/ 46 h 51"/>
                  <a:gd name="T8" fmla="*/ 18 w 52"/>
                  <a:gd name="T9" fmla="*/ 48 h 51"/>
                  <a:gd name="T10" fmla="*/ 0 w 52"/>
                  <a:gd name="T11" fmla="*/ 33 h 5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2" h="51">
                    <a:moveTo>
                      <a:pt x="25" y="0"/>
                    </a:moveTo>
                    <a:cubicBezTo>
                      <a:pt x="43" y="15"/>
                      <a:pt x="43" y="15"/>
                      <a:pt x="43" y="15"/>
                    </a:cubicBezTo>
                    <a:cubicBezTo>
                      <a:pt x="51" y="22"/>
                      <a:pt x="52" y="34"/>
                      <a:pt x="45" y="42"/>
                    </a:cubicBezTo>
                    <a:cubicBezTo>
                      <a:pt x="45" y="42"/>
                      <a:pt x="45" y="42"/>
                      <a:pt x="45" y="42"/>
                    </a:cubicBezTo>
                    <a:cubicBezTo>
                      <a:pt x="38" y="50"/>
                      <a:pt x="26" y="51"/>
                      <a:pt x="18" y="44"/>
                    </a:cubicBezTo>
                    <a:cubicBezTo>
                      <a:pt x="0" y="29"/>
                      <a:pt x="0" y="29"/>
                      <a:pt x="0" y="29"/>
                    </a:cubicBezTo>
                  </a:path>
                </a:pathLst>
              </a:custGeom>
              <a:noFill/>
              <a:ln w="6350" cap="rnd">
                <a:solidFill>
                  <a:srgbClr val="494E4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16" name="Freeform 363">
                <a:extLst>
                  <a:ext uri="{FF2B5EF4-FFF2-40B4-BE49-F238E27FC236}">
                    <a16:creationId xmlns:a16="http://schemas.microsoft.com/office/drawing/2014/main" id="{F1DBA316-5105-4875-A358-06399AF484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06" y="1106"/>
                <a:ext cx="41" cy="23"/>
              </a:xfrm>
              <a:custGeom>
                <a:avLst/>
                <a:gdLst>
                  <a:gd name="T0" fmla="*/ 1 w 41"/>
                  <a:gd name="T1" fmla="*/ 7 h 23"/>
                  <a:gd name="T2" fmla="*/ 24 w 41"/>
                  <a:gd name="T3" fmla="*/ 23 h 23"/>
                  <a:gd name="T4" fmla="*/ 40 w 41"/>
                  <a:gd name="T5" fmla="*/ 11 h 23"/>
                  <a:gd name="T6" fmla="*/ 13 w 41"/>
                  <a:gd name="T7" fmla="*/ 4 h 23"/>
                  <a:gd name="T8" fmla="*/ 7 w 41"/>
                  <a:gd name="T9" fmla="*/ 1 h 23"/>
                  <a:gd name="T10" fmla="*/ 0 w 41"/>
                  <a:gd name="T11" fmla="*/ 6 h 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1" h="23">
                    <a:moveTo>
                      <a:pt x="1" y="7"/>
                    </a:moveTo>
                    <a:cubicBezTo>
                      <a:pt x="8" y="10"/>
                      <a:pt x="15" y="21"/>
                      <a:pt x="24" y="23"/>
                    </a:cubicBezTo>
                    <a:cubicBezTo>
                      <a:pt x="29" y="23"/>
                      <a:pt x="41" y="16"/>
                      <a:pt x="40" y="11"/>
                    </a:cubicBezTo>
                    <a:cubicBezTo>
                      <a:pt x="34" y="20"/>
                      <a:pt x="19" y="9"/>
                      <a:pt x="13" y="4"/>
                    </a:cubicBezTo>
                    <a:cubicBezTo>
                      <a:pt x="11" y="2"/>
                      <a:pt x="10" y="0"/>
                      <a:pt x="7" y="1"/>
                    </a:cubicBezTo>
                    <a:cubicBezTo>
                      <a:pt x="5" y="1"/>
                      <a:pt x="1" y="4"/>
                      <a:pt x="0" y="6"/>
                    </a:cubicBezTo>
                  </a:path>
                </a:pathLst>
              </a:custGeom>
              <a:solidFill>
                <a:srgbClr val="B2B6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17" name="Freeform 364">
                <a:extLst>
                  <a:ext uri="{FF2B5EF4-FFF2-40B4-BE49-F238E27FC236}">
                    <a16:creationId xmlns:a16="http://schemas.microsoft.com/office/drawing/2014/main" id="{2FD17A3F-2D54-48B2-8192-B5148C38BC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07" y="1106"/>
                <a:ext cx="32" cy="29"/>
              </a:xfrm>
              <a:custGeom>
                <a:avLst/>
                <a:gdLst>
                  <a:gd name="T0" fmla="*/ 0 w 32"/>
                  <a:gd name="T1" fmla="*/ 5 h 29"/>
                  <a:gd name="T2" fmla="*/ 32 w 32"/>
                  <a:gd name="T3" fmla="*/ 18 h 29"/>
                  <a:gd name="T4" fmla="*/ 10 w 32"/>
                  <a:gd name="T5" fmla="*/ 10 h 29"/>
                  <a:gd name="T6" fmla="*/ 0 w 32"/>
                  <a:gd name="T7" fmla="*/ 6 h 2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2" h="29">
                    <a:moveTo>
                      <a:pt x="0" y="5"/>
                    </a:moveTo>
                    <a:cubicBezTo>
                      <a:pt x="8" y="12"/>
                      <a:pt x="22" y="29"/>
                      <a:pt x="32" y="18"/>
                    </a:cubicBezTo>
                    <a:cubicBezTo>
                      <a:pt x="25" y="21"/>
                      <a:pt x="15" y="15"/>
                      <a:pt x="10" y="10"/>
                    </a:cubicBezTo>
                    <a:cubicBezTo>
                      <a:pt x="8" y="8"/>
                      <a:pt x="4" y="0"/>
                      <a:pt x="0" y="6"/>
                    </a:cubicBezTo>
                  </a:path>
                </a:pathLst>
              </a:custGeom>
              <a:solidFill>
                <a:srgbClr val="8082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18" name="Freeform 365">
                <a:extLst>
                  <a:ext uri="{FF2B5EF4-FFF2-40B4-BE49-F238E27FC236}">
                    <a16:creationId xmlns:a16="http://schemas.microsoft.com/office/drawing/2014/main" id="{47E7EFF0-6978-4D97-823A-6CBEE797A2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17" y="1091"/>
                <a:ext cx="31" cy="31"/>
              </a:xfrm>
              <a:custGeom>
                <a:avLst/>
                <a:gdLst>
                  <a:gd name="T0" fmla="*/ 0 w 31"/>
                  <a:gd name="T1" fmla="*/ 13 h 31"/>
                  <a:gd name="T2" fmla="*/ 5 w 31"/>
                  <a:gd name="T3" fmla="*/ 7 h 31"/>
                  <a:gd name="T4" fmla="*/ 9 w 31"/>
                  <a:gd name="T5" fmla="*/ 0 h 31"/>
                  <a:gd name="T6" fmla="*/ 25 w 31"/>
                  <a:gd name="T7" fmla="*/ 13 h 31"/>
                  <a:gd name="T8" fmla="*/ 26 w 31"/>
                  <a:gd name="T9" fmla="*/ 31 h 31"/>
                  <a:gd name="T10" fmla="*/ 13 w 31"/>
                  <a:gd name="T11" fmla="*/ 10 h 31"/>
                  <a:gd name="T12" fmla="*/ 6 w 31"/>
                  <a:gd name="T13" fmla="*/ 8 h 31"/>
                  <a:gd name="T14" fmla="*/ 0 w 31"/>
                  <a:gd name="T15" fmla="*/ 13 h 3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1" h="31">
                    <a:moveTo>
                      <a:pt x="0" y="13"/>
                    </a:moveTo>
                    <a:cubicBezTo>
                      <a:pt x="0" y="11"/>
                      <a:pt x="4" y="9"/>
                      <a:pt x="5" y="7"/>
                    </a:cubicBezTo>
                    <a:cubicBezTo>
                      <a:pt x="7" y="5"/>
                      <a:pt x="8" y="2"/>
                      <a:pt x="9" y="0"/>
                    </a:cubicBezTo>
                    <a:cubicBezTo>
                      <a:pt x="15" y="1"/>
                      <a:pt x="22" y="9"/>
                      <a:pt x="25" y="13"/>
                    </a:cubicBezTo>
                    <a:cubicBezTo>
                      <a:pt x="30" y="19"/>
                      <a:pt x="31" y="25"/>
                      <a:pt x="26" y="31"/>
                    </a:cubicBezTo>
                    <a:cubicBezTo>
                      <a:pt x="23" y="22"/>
                      <a:pt x="20" y="16"/>
                      <a:pt x="13" y="10"/>
                    </a:cubicBezTo>
                    <a:cubicBezTo>
                      <a:pt x="10" y="8"/>
                      <a:pt x="9" y="6"/>
                      <a:pt x="6" y="8"/>
                    </a:cubicBezTo>
                    <a:cubicBezTo>
                      <a:pt x="4" y="9"/>
                      <a:pt x="3" y="12"/>
                      <a:pt x="0" y="1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19" name="Freeform 366">
                <a:extLst>
                  <a:ext uri="{FF2B5EF4-FFF2-40B4-BE49-F238E27FC236}">
                    <a16:creationId xmlns:a16="http://schemas.microsoft.com/office/drawing/2014/main" id="{4138852E-C723-4991-8F2D-4D05599178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61" y="832"/>
                <a:ext cx="107" cy="107"/>
              </a:xfrm>
              <a:custGeom>
                <a:avLst/>
                <a:gdLst>
                  <a:gd name="T0" fmla="*/ 38 w 105"/>
                  <a:gd name="T1" fmla="*/ 102 h 105"/>
                  <a:gd name="T2" fmla="*/ 10 w 105"/>
                  <a:gd name="T3" fmla="*/ 37 h 105"/>
                  <a:gd name="T4" fmla="*/ 75 w 105"/>
                  <a:gd name="T5" fmla="*/ 10 h 105"/>
                  <a:gd name="T6" fmla="*/ 103 w 105"/>
                  <a:gd name="T7" fmla="*/ 75 h 105"/>
                  <a:gd name="T8" fmla="*/ 38 w 105"/>
                  <a:gd name="T9" fmla="*/ 102 h 1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5" h="105">
                    <a:moveTo>
                      <a:pt x="34" y="94"/>
                    </a:moveTo>
                    <a:cubicBezTo>
                      <a:pt x="10" y="84"/>
                      <a:pt x="0" y="57"/>
                      <a:pt x="10" y="33"/>
                    </a:cubicBezTo>
                    <a:cubicBezTo>
                      <a:pt x="21" y="10"/>
                      <a:pt x="48" y="0"/>
                      <a:pt x="71" y="10"/>
                    </a:cubicBezTo>
                    <a:cubicBezTo>
                      <a:pt x="95" y="20"/>
                      <a:pt x="105" y="48"/>
                      <a:pt x="95" y="71"/>
                    </a:cubicBezTo>
                    <a:cubicBezTo>
                      <a:pt x="84" y="94"/>
                      <a:pt x="57" y="105"/>
                      <a:pt x="34" y="94"/>
                    </a:cubicBezTo>
                    <a:close/>
                  </a:path>
                </a:pathLst>
              </a:custGeom>
              <a:solidFill>
                <a:srgbClr val="CCCC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20" name="Freeform 367">
                <a:extLst>
                  <a:ext uri="{FF2B5EF4-FFF2-40B4-BE49-F238E27FC236}">
                    <a16:creationId xmlns:a16="http://schemas.microsoft.com/office/drawing/2014/main" id="{C9006BD4-255C-42F0-91B4-BB6671DCDF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61" y="832"/>
                <a:ext cx="107" cy="107"/>
              </a:xfrm>
              <a:custGeom>
                <a:avLst/>
                <a:gdLst>
                  <a:gd name="T0" fmla="*/ 38 w 105"/>
                  <a:gd name="T1" fmla="*/ 102 h 105"/>
                  <a:gd name="T2" fmla="*/ 10 w 105"/>
                  <a:gd name="T3" fmla="*/ 38 h 105"/>
                  <a:gd name="T4" fmla="*/ 75 w 105"/>
                  <a:gd name="T5" fmla="*/ 10 h 105"/>
                  <a:gd name="T6" fmla="*/ 103 w 105"/>
                  <a:gd name="T7" fmla="*/ 75 h 105"/>
                  <a:gd name="T8" fmla="*/ 38 w 105"/>
                  <a:gd name="T9" fmla="*/ 102 h 1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5" h="105">
                    <a:moveTo>
                      <a:pt x="34" y="94"/>
                    </a:moveTo>
                    <a:cubicBezTo>
                      <a:pt x="10" y="84"/>
                      <a:pt x="0" y="57"/>
                      <a:pt x="10" y="34"/>
                    </a:cubicBezTo>
                    <a:cubicBezTo>
                      <a:pt x="21" y="10"/>
                      <a:pt x="48" y="0"/>
                      <a:pt x="71" y="10"/>
                    </a:cubicBezTo>
                    <a:cubicBezTo>
                      <a:pt x="94" y="21"/>
                      <a:pt x="105" y="48"/>
                      <a:pt x="95" y="71"/>
                    </a:cubicBezTo>
                    <a:cubicBezTo>
                      <a:pt x="84" y="94"/>
                      <a:pt x="57" y="105"/>
                      <a:pt x="34" y="94"/>
                    </a:cubicBezTo>
                    <a:close/>
                  </a:path>
                </a:pathLst>
              </a:custGeom>
              <a:noFill/>
              <a:ln w="6350" cap="rnd">
                <a:solidFill>
                  <a:srgbClr val="494E4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21" name="Freeform 368">
                <a:extLst>
                  <a:ext uri="{FF2B5EF4-FFF2-40B4-BE49-F238E27FC236}">
                    <a16:creationId xmlns:a16="http://schemas.microsoft.com/office/drawing/2014/main" id="{630B0731-8A32-4251-BE22-43380BC3E2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3" y="863"/>
                <a:ext cx="43" cy="44"/>
              </a:xfrm>
              <a:custGeom>
                <a:avLst/>
                <a:gdLst>
                  <a:gd name="T0" fmla="*/ 14 w 43"/>
                  <a:gd name="T1" fmla="*/ 40 h 44"/>
                  <a:gd name="T2" fmla="*/ 4 w 43"/>
                  <a:gd name="T3" fmla="*/ 14 h 44"/>
                  <a:gd name="T4" fmla="*/ 29 w 43"/>
                  <a:gd name="T5" fmla="*/ 5 h 44"/>
                  <a:gd name="T6" fmla="*/ 39 w 43"/>
                  <a:gd name="T7" fmla="*/ 30 h 44"/>
                  <a:gd name="T8" fmla="*/ 14 w 43"/>
                  <a:gd name="T9" fmla="*/ 40 h 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3" h="44">
                    <a:moveTo>
                      <a:pt x="14" y="40"/>
                    </a:moveTo>
                    <a:cubicBezTo>
                      <a:pt x="4" y="35"/>
                      <a:pt x="0" y="24"/>
                      <a:pt x="4" y="14"/>
                    </a:cubicBezTo>
                    <a:cubicBezTo>
                      <a:pt x="8" y="5"/>
                      <a:pt x="20" y="0"/>
                      <a:pt x="29" y="5"/>
                    </a:cubicBezTo>
                    <a:cubicBezTo>
                      <a:pt x="39" y="9"/>
                      <a:pt x="43" y="20"/>
                      <a:pt x="39" y="30"/>
                    </a:cubicBezTo>
                    <a:cubicBezTo>
                      <a:pt x="35" y="40"/>
                      <a:pt x="23" y="44"/>
                      <a:pt x="14" y="40"/>
                    </a:cubicBezTo>
                    <a:close/>
                  </a:path>
                </a:pathLst>
              </a:custGeom>
              <a:solidFill>
                <a:srgbClr val="D9D8D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22" name="Freeform 369">
                <a:extLst>
                  <a:ext uri="{FF2B5EF4-FFF2-40B4-BE49-F238E27FC236}">
                    <a16:creationId xmlns:a16="http://schemas.microsoft.com/office/drawing/2014/main" id="{4440AF93-4C14-4E5C-8EBF-EFE57D93F4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3" y="863"/>
                <a:ext cx="44" cy="44"/>
              </a:xfrm>
              <a:custGeom>
                <a:avLst/>
                <a:gdLst>
                  <a:gd name="T0" fmla="*/ 14 w 44"/>
                  <a:gd name="T1" fmla="*/ 40 h 44"/>
                  <a:gd name="T2" fmla="*/ 4 w 44"/>
                  <a:gd name="T3" fmla="*/ 14 h 44"/>
                  <a:gd name="T4" fmla="*/ 30 w 44"/>
                  <a:gd name="T5" fmla="*/ 5 h 44"/>
                  <a:gd name="T6" fmla="*/ 39 w 44"/>
                  <a:gd name="T7" fmla="*/ 30 h 44"/>
                  <a:gd name="T8" fmla="*/ 14 w 44"/>
                  <a:gd name="T9" fmla="*/ 40 h 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4" h="44">
                    <a:moveTo>
                      <a:pt x="14" y="40"/>
                    </a:moveTo>
                    <a:cubicBezTo>
                      <a:pt x="4" y="35"/>
                      <a:pt x="0" y="24"/>
                      <a:pt x="4" y="14"/>
                    </a:cubicBezTo>
                    <a:cubicBezTo>
                      <a:pt x="8" y="5"/>
                      <a:pt x="20" y="0"/>
                      <a:pt x="30" y="5"/>
                    </a:cubicBezTo>
                    <a:cubicBezTo>
                      <a:pt x="39" y="9"/>
                      <a:pt x="44" y="20"/>
                      <a:pt x="39" y="30"/>
                    </a:cubicBezTo>
                    <a:cubicBezTo>
                      <a:pt x="35" y="40"/>
                      <a:pt x="24" y="44"/>
                      <a:pt x="14" y="40"/>
                    </a:cubicBezTo>
                    <a:close/>
                  </a:path>
                </a:pathLst>
              </a:custGeom>
              <a:noFill/>
              <a:ln w="6350" cap="rnd">
                <a:solidFill>
                  <a:srgbClr val="494E4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23" name="Freeform 370">
                <a:extLst>
                  <a:ext uri="{FF2B5EF4-FFF2-40B4-BE49-F238E27FC236}">
                    <a16:creationId xmlns:a16="http://schemas.microsoft.com/office/drawing/2014/main" id="{9BFA9007-7DB9-4341-B9F0-E873C5A8CB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1" y="870"/>
                <a:ext cx="80" cy="60"/>
              </a:xfrm>
              <a:custGeom>
                <a:avLst/>
                <a:gdLst>
                  <a:gd name="T0" fmla="*/ 83 w 79"/>
                  <a:gd name="T1" fmla="*/ 44 h 59"/>
                  <a:gd name="T2" fmla="*/ 70 w 79"/>
                  <a:gd name="T3" fmla="*/ 56 h 59"/>
                  <a:gd name="T4" fmla="*/ 57 w 79"/>
                  <a:gd name="T5" fmla="*/ 62 h 59"/>
                  <a:gd name="T6" fmla="*/ 44 w 79"/>
                  <a:gd name="T7" fmla="*/ 62 h 59"/>
                  <a:gd name="T8" fmla="*/ 14 w 79"/>
                  <a:gd name="T9" fmla="*/ 47 h 59"/>
                  <a:gd name="T10" fmla="*/ 4 w 79"/>
                  <a:gd name="T11" fmla="*/ 35 h 59"/>
                  <a:gd name="T12" fmla="*/ 1 w 79"/>
                  <a:gd name="T13" fmla="*/ 14 h 59"/>
                  <a:gd name="T14" fmla="*/ 9 w 79"/>
                  <a:gd name="T15" fmla="*/ 1 h 59"/>
                  <a:gd name="T16" fmla="*/ 17 w 79"/>
                  <a:gd name="T17" fmla="*/ 11 h 59"/>
                  <a:gd name="T18" fmla="*/ 25 w 79"/>
                  <a:gd name="T19" fmla="*/ 35 h 59"/>
                  <a:gd name="T20" fmla="*/ 37 w 79"/>
                  <a:gd name="T21" fmla="*/ 44 h 59"/>
                  <a:gd name="T22" fmla="*/ 54 w 79"/>
                  <a:gd name="T23" fmla="*/ 43 h 59"/>
                  <a:gd name="T24" fmla="*/ 66 w 79"/>
                  <a:gd name="T25" fmla="*/ 35 h 59"/>
                  <a:gd name="T26" fmla="*/ 78 w 79"/>
                  <a:gd name="T27" fmla="*/ 34 h 59"/>
                  <a:gd name="T28" fmla="*/ 83 w 79"/>
                  <a:gd name="T29" fmla="*/ 42 h 59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79" h="59">
                    <a:moveTo>
                      <a:pt x="79" y="40"/>
                    </a:moveTo>
                    <a:cubicBezTo>
                      <a:pt x="75" y="45"/>
                      <a:pt x="71" y="49"/>
                      <a:pt x="66" y="52"/>
                    </a:cubicBezTo>
                    <a:cubicBezTo>
                      <a:pt x="62" y="55"/>
                      <a:pt x="58" y="58"/>
                      <a:pt x="53" y="58"/>
                    </a:cubicBezTo>
                    <a:cubicBezTo>
                      <a:pt x="49" y="59"/>
                      <a:pt x="44" y="59"/>
                      <a:pt x="40" y="58"/>
                    </a:cubicBezTo>
                    <a:cubicBezTo>
                      <a:pt x="31" y="56"/>
                      <a:pt x="21" y="50"/>
                      <a:pt x="14" y="43"/>
                    </a:cubicBezTo>
                    <a:cubicBezTo>
                      <a:pt x="11" y="40"/>
                      <a:pt x="6" y="35"/>
                      <a:pt x="4" y="31"/>
                    </a:cubicBezTo>
                    <a:cubicBezTo>
                      <a:pt x="3" y="26"/>
                      <a:pt x="0" y="20"/>
                      <a:pt x="1" y="14"/>
                    </a:cubicBezTo>
                    <a:cubicBezTo>
                      <a:pt x="1" y="9"/>
                      <a:pt x="3" y="2"/>
                      <a:pt x="9" y="1"/>
                    </a:cubicBezTo>
                    <a:cubicBezTo>
                      <a:pt x="14" y="0"/>
                      <a:pt x="16" y="7"/>
                      <a:pt x="17" y="11"/>
                    </a:cubicBezTo>
                    <a:cubicBezTo>
                      <a:pt x="19" y="18"/>
                      <a:pt x="21" y="25"/>
                      <a:pt x="25" y="31"/>
                    </a:cubicBezTo>
                    <a:cubicBezTo>
                      <a:pt x="28" y="36"/>
                      <a:pt x="31" y="40"/>
                      <a:pt x="37" y="40"/>
                    </a:cubicBezTo>
                    <a:cubicBezTo>
                      <a:pt x="41" y="41"/>
                      <a:pt x="46" y="41"/>
                      <a:pt x="50" y="39"/>
                    </a:cubicBezTo>
                    <a:cubicBezTo>
                      <a:pt x="54" y="36"/>
                      <a:pt x="58" y="33"/>
                      <a:pt x="62" y="31"/>
                    </a:cubicBezTo>
                    <a:cubicBezTo>
                      <a:pt x="66" y="29"/>
                      <a:pt x="71" y="28"/>
                      <a:pt x="74" y="30"/>
                    </a:cubicBezTo>
                    <a:cubicBezTo>
                      <a:pt x="77" y="32"/>
                      <a:pt x="79" y="35"/>
                      <a:pt x="79" y="38"/>
                    </a:cubicBezTo>
                  </a:path>
                </a:pathLst>
              </a:custGeom>
              <a:solidFill>
                <a:srgbClr val="B2B6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24" name="Freeform 371">
                <a:extLst>
                  <a:ext uri="{FF2B5EF4-FFF2-40B4-BE49-F238E27FC236}">
                    <a16:creationId xmlns:a16="http://schemas.microsoft.com/office/drawing/2014/main" id="{C1B62588-5C32-45C0-84D2-334A862BDD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8" y="879"/>
                <a:ext cx="31" cy="24"/>
              </a:xfrm>
              <a:custGeom>
                <a:avLst/>
                <a:gdLst>
                  <a:gd name="T0" fmla="*/ 31 w 31"/>
                  <a:gd name="T1" fmla="*/ 14 h 24"/>
                  <a:gd name="T2" fmla="*/ 15 w 31"/>
                  <a:gd name="T3" fmla="*/ 23 h 24"/>
                  <a:gd name="T4" fmla="*/ 0 w 31"/>
                  <a:gd name="T5" fmla="*/ 7 h 24"/>
                  <a:gd name="T6" fmla="*/ 5 w 31"/>
                  <a:gd name="T7" fmla="*/ 0 h 24"/>
                  <a:gd name="T8" fmla="*/ 11 w 31"/>
                  <a:gd name="T9" fmla="*/ 5 h 24"/>
                  <a:gd name="T10" fmla="*/ 20 w 31"/>
                  <a:gd name="T11" fmla="*/ 9 h 24"/>
                  <a:gd name="T12" fmla="*/ 27 w 31"/>
                  <a:gd name="T13" fmla="*/ 9 h 24"/>
                  <a:gd name="T14" fmla="*/ 31 w 31"/>
                  <a:gd name="T15" fmla="*/ 13 h 2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1" h="24">
                    <a:moveTo>
                      <a:pt x="31" y="14"/>
                    </a:moveTo>
                    <a:cubicBezTo>
                      <a:pt x="30" y="20"/>
                      <a:pt x="21" y="24"/>
                      <a:pt x="15" y="23"/>
                    </a:cubicBezTo>
                    <a:cubicBezTo>
                      <a:pt x="8" y="21"/>
                      <a:pt x="1" y="15"/>
                      <a:pt x="0" y="7"/>
                    </a:cubicBezTo>
                    <a:cubicBezTo>
                      <a:pt x="0" y="4"/>
                      <a:pt x="1" y="1"/>
                      <a:pt x="5" y="0"/>
                    </a:cubicBezTo>
                    <a:cubicBezTo>
                      <a:pt x="8" y="0"/>
                      <a:pt x="9" y="3"/>
                      <a:pt x="11" y="5"/>
                    </a:cubicBezTo>
                    <a:cubicBezTo>
                      <a:pt x="13" y="7"/>
                      <a:pt x="16" y="9"/>
                      <a:pt x="20" y="9"/>
                    </a:cubicBezTo>
                    <a:cubicBezTo>
                      <a:pt x="22" y="9"/>
                      <a:pt x="24" y="8"/>
                      <a:pt x="27" y="9"/>
                    </a:cubicBezTo>
                    <a:cubicBezTo>
                      <a:pt x="29" y="10"/>
                      <a:pt x="31" y="11"/>
                      <a:pt x="31" y="13"/>
                    </a:cubicBezTo>
                  </a:path>
                </a:pathLst>
              </a:custGeom>
              <a:solidFill>
                <a:srgbClr val="B2B6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25" name="Freeform 372">
                <a:extLst>
                  <a:ext uri="{FF2B5EF4-FFF2-40B4-BE49-F238E27FC236}">
                    <a16:creationId xmlns:a16="http://schemas.microsoft.com/office/drawing/2014/main" id="{8EAA568F-CDA1-4AD8-B741-A0FF70B113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7" y="864"/>
                <a:ext cx="19" cy="23"/>
              </a:xfrm>
              <a:custGeom>
                <a:avLst/>
                <a:gdLst>
                  <a:gd name="T0" fmla="*/ 18 w 19"/>
                  <a:gd name="T1" fmla="*/ 23 h 23"/>
                  <a:gd name="T2" fmla="*/ 15 w 19"/>
                  <a:gd name="T3" fmla="*/ 9 h 23"/>
                  <a:gd name="T4" fmla="*/ 0 w 19"/>
                  <a:gd name="T5" fmla="*/ 0 h 23"/>
                  <a:gd name="T6" fmla="*/ 8 w 19"/>
                  <a:gd name="T7" fmla="*/ 1 h 23"/>
                  <a:gd name="T8" fmla="*/ 15 w 19"/>
                  <a:gd name="T9" fmla="*/ 8 h 23"/>
                  <a:gd name="T10" fmla="*/ 19 w 19"/>
                  <a:gd name="T11" fmla="*/ 16 h 23"/>
                  <a:gd name="T12" fmla="*/ 19 w 19"/>
                  <a:gd name="T13" fmla="*/ 21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" h="23">
                    <a:moveTo>
                      <a:pt x="18" y="23"/>
                    </a:moveTo>
                    <a:cubicBezTo>
                      <a:pt x="18" y="18"/>
                      <a:pt x="18" y="14"/>
                      <a:pt x="15" y="9"/>
                    </a:cubicBezTo>
                    <a:cubicBezTo>
                      <a:pt x="12" y="4"/>
                      <a:pt x="6" y="2"/>
                      <a:pt x="0" y="0"/>
                    </a:cubicBezTo>
                    <a:cubicBezTo>
                      <a:pt x="3" y="0"/>
                      <a:pt x="5" y="0"/>
                      <a:pt x="8" y="1"/>
                    </a:cubicBezTo>
                    <a:cubicBezTo>
                      <a:pt x="11" y="3"/>
                      <a:pt x="13" y="5"/>
                      <a:pt x="15" y="8"/>
                    </a:cubicBezTo>
                    <a:cubicBezTo>
                      <a:pt x="17" y="10"/>
                      <a:pt x="18" y="13"/>
                      <a:pt x="19" y="16"/>
                    </a:cubicBezTo>
                    <a:cubicBezTo>
                      <a:pt x="19" y="18"/>
                      <a:pt x="19" y="20"/>
                      <a:pt x="19" y="2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26" name="Freeform 373">
                <a:extLst>
                  <a:ext uri="{FF2B5EF4-FFF2-40B4-BE49-F238E27FC236}">
                    <a16:creationId xmlns:a16="http://schemas.microsoft.com/office/drawing/2014/main" id="{38341C5D-28C8-4C68-B49E-1856B4C56D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6" y="840"/>
                <a:ext cx="72" cy="57"/>
              </a:xfrm>
              <a:custGeom>
                <a:avLst/>
                <a:gdLst>
                  <a:gd name="T0" fmla="*/ 71 w 71"/>
                  <a:gd name="T1" fmla="*/ 60 h 56"/>
                  <a:gd name="T2" fmla="*/ 74 w 71"/>
                  <a:gd name="T3" fmla="*/ 38 h 56"/>
                  <a:gd name="T4" fmla="*/ 62 w 71"/>
                  <a:gd name="T5" fmla="*/ 12 h 56"/>
                  <a:gd name="T6" fmla="*/ 28 w 71"/>
                  <a:gd name="T7" fmla="*/ 0 h 56"/>
                  <a:gd name="T8" fmla="*/ 12 w 71"/>
                  <a:gd name="T9" fmla="*/ 3 h 56"/>
                  <a:gd name="T10" fmla="*/ 0 w 71"/>
                  <a:gd name="T11" fmla="*/ 11 h 56"/>
                  <a:gd name="T12" fmla="*/ 41 w 71"/>
                  <a:gd name="T13" fmla="*/ 6 h 56"/>
                  <a:gd name="T14" fmla="*/ 64 w 71"/>
                  <a:gd name="T15" fmla="*/ 24 h 56"/>
                  <a:gd name="T16" fmla="*/ 71 w 71"/>
                  <a:gd name="T17" fmla="*/ 47 h 56"/>
                  <a:gd name="T18" fmla="*/ 72 w 71"/>
                  <a:gd name="T19" fmla="*/ 59 h 5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71" h="56">
                    <a:moveTo>
                      <a:pt x="67" y="56"/>
                    </a:moveTo>
                    <a:cubicBezTo>
                      <a:pt x="70" y="49"/>
                      <a:pt x="71" y="41"/>
                      <a:pt x="70" y="34"/>
                    </a:cubicBezTo>
                    <a:cubicBezTo>
                      <a:pt x="69" y="25"/>
                      <a:pt x="64" y="18"/>
                      <a:pt x="58" y="12"/>
                    </a:cubicBezTo>
                    <a:cubicBezTo>
                      <a:pt x="50" y="5"/>
                      <a:pt x="39" y="0"/>
                      <a:pt x="28" y="0"/>
                    </a:cubicBezTo>
                    <a:cubicBezTo>
                      <a:pt x="23" y="0"/>
                      <a:pt x="17" y="1"/>
                      <a:pt x="12" y="3"/>
                    </a:cubicBezTo>
                    <a:cubicBezTo>
                      <a:pt x="7" y="5"/>
                      <a:pt x="4" y="7"/>
                      <a:pt x="0" y="11"/>
                    </a:cubicBezTo>
                    <a:cubicBezTo>
                      <a:pt x="12" y="5"/>
                      <a:pt x="24" y="1"/>
                      <a:pt x="37" y="6"/>
                    </a:cubicBezTo>
                    <a:cubicBezTo>
                      <a:pt x="46" y="9"/>
                      <a:pt x="54" y="16"/>
                      <a:pt x="60" y="24"/>
                    </a:cubicBezTo>
                    <a:cubicBezTo>
                      <a:pt x="63" y="29"/>
                      <a:pt x="65" y="36"/>
                      <a:pt x="67" y="43"/>
                    </a:cubicBezTo>
                    <a:cubicBezTo>
                      <a:pt x="68" y="46"/>
                      <a:pt x="70" y="51"/>
                      <a:pt x="68" y="55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27" name="Freeform 374">
                <a:extLst>
                  <a:ext uri="{FF2B5EF4-FFF2-40B4-BE49-F238E27FC236}">
                    <a16:creationId xmlns:a16="http://schemas.microsoft.com/office/drawing/2014/main" id="{50B63D3F-07C2-4B81-B93C-5C469586C8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3" y="880"/>
                <a:ext cx="50" cy="37"/>
              </a:xfrm>
              <a:custGeom>
                <a:avLst/>
                <a:gdLst>
                  <a:gd name="T0" fmla="*/ 50 w 50"/>
                  <a:gd name="T1" fmla="*/ 22 h 37"/>
                  <a:gd name="T2" fmla="*/ 45 w 50"/>
                  <a:gd name="T3" fmla="*/ 26 h 37"/>
                  <a:gd name="T4" fmla="*/ 37 w 50"/>
                  <a:gd name="T5" fmla="*/ 28 h 37"/>
                  <a:gd name="T6" fmla="*/ 23 w 50"/>
                  <a:gd name="T7" fmla="*/ 25 h 37"/>
                  <a:gd name="T8" fmla="*/ 13 w 50"/>
                  <a:gd name="T9" fmla="*/ 15 h 37"/>
                  <a:gd name="T10" fmla="*/ 4 w 50"/>
                  <a:gd name="T11" fmla="*/ 2 h 37"/>
                  <a:gd name="T12" fmla="*/ 1 w 50"/>
                  <a:gd name="T13" fmla="*/ 3 h 37"/>
                  <a:gd name="T14" fmla="*/ 3 w 50"/>
                  <a:gd name="T15" fmla="*/ 15 h 37"/>
                  <a:gd name="T16" fmla="*/ 15 w 50"/>
                  <a:gd name="T17" fmla="*/ 31 h 37"/>
                  <a:gd name="T18" fmla="*/ 45 w 50"/>
                  <a:gd name="T19" fmla="*/ 29 h 37"/>
                  <a:gd name="T20" fmla="*/ 50 w 50"/>
                  <a:gd name="T21" fmla="*/ 22 h 3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50" h="37">
                    <a:moveTo>
                      <a:pt x="50" y="22"/>
                    </a:moveTo>
                    <a:cubicBezTo>
                      <a:pt x="49" y="23"/>
                      <a:pt x="47" y="25"/>
                      <a:pt x="45" y="26"/>
                    </a:cubicBezTo>
                    <a:cubicBezTo>
                      <a:pt x="42" y="27"/>
                      <a:pt x="40" y="27"/>
                      <a:pt x="37" y="28"/>
                    </a:cubicBezTo>
                    <a:cubicBezTo>
                      <a:pt x="32" y="28"/>
                      <a:pt x="28" y="27"/>
                      <a:pt x="23" y="25"/>
                    </a:cubicBezTo>
                    <a:cubicBezTo>
                      <a:pt x="19" y="23"/>
                      <a:pt x="16" y="19"/>
                      <a:pt x="13" y="15"/>
                    </a:cubicBezTo>
                    <a:cubicBezTo>
                      <a:pt x="9" y="11"/>
                      <a:pt x="8" y="6"/>
                      <a:pt x="4" y="2"/>
                    </a:cubicBezTo>
                    <a:cubicBezTo>
                      <a:pt x="2" y="0"/>
                      <a:pt x="1" y="1"/>
                      <a:pt x="1" y="3"/>
                    </a:cubicBezTo>
                    <a:cubicBezTo>
                      <a:pt x="0" y="7"/>
                      <a:pt x="1" y="12"/>
                      <a:pt x="3" y="15"/>
                    </a:cubicBezTo>
                    <a:cubicBezTo>
                      <a:pt x="6" y="22"/>
                      <a:pt x="8" y="28"/>
                      <a:pt x="15" y="31"/>
                    </a:cubicBezTo>
                    <a:cubicBezTo>
                      <a:pt x="25" y="37"/>
                      <a:pt x="37" y="37"/>
                      <a:pt x="45" y="29"/>
                    </a:cubicBezTo>
                    <a:cubicBezTo>
                      <a:pt x="47" y="27"/>
                      <a:pt x="48" y="24"/>
                      <a:pt x="50" y="22"/>
                    </a:cubicBezTo>
                  </a:path>
                </a:pathLst>
              </a:custGeom>
              <a:solidFill>
                <a:srgbClr val="8082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28" name="Freeform 375">
                <a:extLst>
                  <a:ext uri="{FF2B5EF4-FFF2-40B4-BE49-F238E27FC236}">
                    <a16:creationId xmlns:a16="http://schemas.microsoft.com/office/drawing/2014/main" id="{7A76D41E-DA0C-4FA4-A21D-4948CB5DE2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9" y="886"/>
                <a:ext cx="25" cy="16"/>
              </a:xfrm>
              <a:custGeom>
                <a:avLst/>
                <a:gdLst>
                  <a:gd name="T0" fmla="*/ 25 w 25"/>
                  <a:gd name="T1" fmla="*/ 11 h 16"/>
                  <a:gd name="T2" fmla="*/ 25 w 25"/>
                  <a:gd name="T3" fmla="*/ 11 h 16"/>
                  <a:gd name="T4" fmla="*/ 11 w 25"/>
                  <a:gd name="T5" fmla="*/ 13 h 16"/>
                  <a:gd name="T6" fmla="*/ 4 w 25"/>
                  <a:gd name="T7" fmla="*/ 8 h 16"/>
                  <a:gd name="T8" fmla="*/ 2 w 25"/>
                  <a:gd name="T9" fmla="*/ 0 h 16"/>
                  <a:gd name="T10" fmla="*/ 5 w 25"/>
                  <a:gd name="T11" fmla="*/ 5 h 16"/>
                  <a:gd name="T12" fmla="*/ 10 w 25"/>
                  <a:gd name="T13" fmla="*/ 11 h 16"/>
                  <a:gd name="T14" fmla="*/ 18 w 25"/>
                  <a:gd name="T15" fmla="*/ 15 h 16"/>
                  <a:gd name="T16" fmla="*/ 22 w 25"/>
                  <a:gd name="T17" fmla="*/ 14 h 16"/>
                  <a:gd name="T18" fmla="*/ 24 w 25"/>
                  <a:gd name="T19" fmla="*/ 13 h 1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5" h="16">
                    <a:moveTo>
                      <a:pt x="25" y="11"/>
                    </a:moveTo>
                    <a:cubicBezTo>
                      <a:pt x="25" y="11"/>
                      <a:pt x="25" y="11"/>
                      <a:pt x="25" y="11"/>
                    </a:cubicBezTo>
                    <a:cubicBezTo>
                      <a:pt x="21" y="16"/>
                      <a:pt x="16" y="15"/>
                      <a:pt x="11" y="13"/>
                    </a:cubicBezTo>
                    <a:cubicBezTo>
                      <a:pt x="8" y="12"/>
                      <a:pt x="6" y="10"/>
                      <a:pt x="4" y="8"/>
                    </a:cubicBezTo>
                    <a:cubicBezTo>
                      <a:pt x="3" y="6"/>
                      <a:pt x="0" y="2"/>
                      <a:pt x="2" y="0"/>
                    </a:cubicBezTo>
                    <a:cubicBezTo>
                      <a:pt x="3" y="1"/>
                      <a:pt x="4" y="4"/>
                      <a:pt x="5" y="5"/>
                    </a:cubicBezTo>
                    <a:cubicBezTo>
                      <a:pt x="6" y="8"/>
                      <a:pt x="7" y="9"/>
                      <a:pt x="10" y="11"/>
                    </a:cubicBezTo>
                    <a:cubicBezTo>
                      <a:pt x="12" y="13"/>
                      <a:pt x="15" y="14"/>
                      <a:pt x="18" y="15"/>
                    </a:cubicBezTo>
                    <a:cubicBezTo>
                      <a:pt x="19" y="15"/>
                      <a:pt x="20" y="15"/>
                      <a:pt x="22" y="14"/>
                    </a:cubicBezTo>
                    <a:cubicBezTo>
                      <a:pt x="22" y="14"/>
                      <a:pt x="23" y="13"/>
                      <a:pt x="24" y="13"/>
                    </a:cubicBezTo>
                  </a:path>
                </a:pathLst>
              </a:custGeom>
              <a:solidFill>
                <a:srgbClr val="8082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29" name="Freeform 376">
                <a:extLst>
                  <a:ext uri="{FF2B5EF4-FFF2-40B4-BE49-F238E27FC236}">
                    <a16:creationId xmlns:a16="http://schemas.microsoft.com/office/drawing/2014/main" id="{5BB9BB1F-661C-4267-9695-E1D184B67E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9" y="859"/>
                <a:ext cx="19" cy="6"/>
              </a:xfrm>
              <a:custGeom>
                <a:avLst/>
                <a:gdLst>
                  <a:gd name="T0" fmla="*/ 19 w 19"/>
                  <a:gd name="T1" fmla="*/ 6 h 6"/>
                  <a:gd name="T2" fmla="*/ 16 w 19"/>
                  <a:gd name="T3" fmla="*/ 5 h 6"/>
                  <a:gd name="T4" fmla="*/ 10 w 19"/>
                  <a:gd name="T5" fmla="*/ 3 h 6"/>
                  <a:gd name="T6" fmla="*/ 0 w 19"/>
                  <a:gd name="T7" fmla="*/ 4 h 6"/>
                  <a:gd name="T8" fmla="*/ 19 w 19"/>
                  <a:gd name="T9" fmla="*/ 6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9" h="6">
                    <a:moveTo>
                      <a:pt x="19" y="6"/>
                    </a:moveTo>
                    <a:cubicBezTo>
                      <a:pt x="18" y="6"/>
                      <a:pt x="17" y="6"/>
                      <a:pt x="16" y="5"/>
                    </a:cubicBezTo>
                    <a:cubicBezTo>
                      <a:pt x="14" y="4"/>
                      <a:pt x="12" y="4"/>
                      <a:pt x="10" y="3"/>
                    </a:cubicBezTo>
                    <a:cubicBezTo>
                      <a:pt x="7" y="3"/>
                      <a:pt x="3" y="3"/>
                      <a:pt x="0" y="4"/>
                    </a:cubicBezTo>
                    <a:cubicBezTo>
                      <a:pt x="5" y="0"/>
                      <a:pt x="14" y="2"/>
                      <a:pt x="19" y="6"/>
                    </a:cubicBezTo>
                  </a:path>
                </a:pathLst>
              </a:custGeom>
              <a:solidFill>
                <a:srgbClr val="8082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30" name="Freeform 377">
                <a:extLst>
                  <a:ext uri="{FF2B5EF4-FFF2-40B4-BE49-F238E27FC236}">
                    <a16:creationId xmlns:a16="http://schemas.microsoft.com/office/drawing/2014/main" id="{731D365A-6F49-406D-BCB4-41FC562575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2" y="865"/>
                <a:ext cx="6" cy="6"/>
              </a:xfrm>
              <a:custGeom>
                <a:avLst/>
                <a:gdLst>
                  <a:gd name="T0" fmla="*/ 2 w 6"/>
                  <a:gd name="T1" fmla="*/ 5 h 6"/>
                  <a:gd name="T2" fmla="*/ 0 w 6"/>
                  <a:gd name="T3" fmla="*/ 2 h 6"/>
                  <a:gd name="T4" fmla="*/ 4 w 6"/>
                  <a:gd name="T5" fmla="*/ 1 h 6"/>
                  <a:gd name="T6" fmla="*/ 5 w 6"/>
                  <a:gd name="T7" fmla="*/ 4 h 6"/>
                  <a:gd name="T8" fmla="*/ 2 w 6"/>
                  <a:gd name="T9" fmla="*/ 5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2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2" y="0"/>
                      <a:pt x="4" y="1"/>
                    </a:cubicBezTo>
                    <a:cubicBezTo>
                      <a:pt x="5" y="1"/>
                      <a:pt x="6" y="3"/>
                      <a:pt x="5" y="4"/>
                    </a:cubicBezTo>
                    <a:cubicBezTo>
                      <a:pt x="5" y="6"/>
                      <a:pt x="3" y="6"/>
                      <a:pt x="2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31" name="Freeform 378">
                <a:extLst>
                  <a:ext uri="{FF2B5EF4-FFF2-40B4-BE49-F238E27FC236}">
                    <a16:creationId xmlns:a16="http://schemas.microsoft.com/office/drawing/2014/main" id="{25E62D9B-59A4-45CD-A57E-3340A13807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6" y="864"/>
                <a:ext cx="4" cy="5"/>
              </a:xfrm>
              <a:custGeom>
                <a:avLst/>
                <a:gdLst>
                  <a:gd name="T0" fmla="*/ 1 w 4"/>
                  <a:gd name="T1" fmla="*/ 4 h 5"/>
                  <a:gd name="T2" fmla="*/ 0 w 4"/>
                  <a:gd name="T3" fmla="*/ 2 h 5"/>
                  <a:gd name="T4" fmla="*/ 3 w 4"/>
                  <a:gd name="T5" fmla="*/ 0 h 5"/>
                  <a:gd name="T6" fmla="*/ 4 w 4"/>
                  <a:gd name="T7" fmla="*/ 3 h 5"/>
                  <a:gd name="T8" fmla="*/ 1 w 4"/>
                  <a:gd name="T9" fmla="*/ 4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1" y="4"/>
                    </a:moveTo>
                    <a:cubicBezTo>
                      <a:pt x="0" y="4"/>
                      <a:pt x="0" y="3"/>
                      <a:pt x="0" y="2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4" y="1"/>
                      <a:pt x="4" y="2"/>
                      <a:pt x="4" y="3"/>
                    </a:cubicBezTo>
                    <a:cubicBezTo>
                      <a:pt x="3" y="4"/>
                      <a:pt x="2" y="5"/>
                      <a:pt x="1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32" name="Freeform 379">
                <a:extLst>
                  <a:ext uri="{FF2B5EF4-FFF2-40B4-BE49-F238E27FC236}">
                    <a16:creationId xmlns:a16="http://schemas.microsoft.com/office/drawing/2014/main" id="{CCCCBC81-E8CB-4E2D-91AF-A6A84015DB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1" y="846"/>
                <a:ext cx="6" cy="7"/>
              </a:xfrm>
              <a:custGeom>
                <a:avLst/>
                <a:gdLst>
                  <a:gd name="T0" fmla="*/ 2 w 6"/>
                  <a:gd name="T1" fmla="*/ 11 h 6"/>
                  <a:gd name="T2" fmla="*/ 0 w 6"/>
                  <a:gd name="T3" fmla="*/ 2 h 6"/>
                  <a:gd name="T4" fmla="*/ 4 w 6"/>
                  <a:gd name="T5" fmla="*/ 1 h 6"/>
                  <a:gd name="T6" fmla="*/ 5 w 6"/>
                  <a:gd name="T7" fmla="*/ 8 h 6"/>
                  <a:gd name="T8" fmla="*/ 2 w 6"/>
                  <a:gd name="T9" fmla="*/ 11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2" y="6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3" y="0"/>
                      <a:pt x="4" y="1"/>
                    </a:cubicBezTo>
                    <a:cubicBezTo>
                      <a:pt x="5" y="1"/>
                      <a:pt x="6" y="3"/>
                      <a:pt x="5" y="4"/>
                    </a:cubicBezTo>
                    <a:cubicBezTo>
                      <a:pt x="5" y="6"/>
                      <a:pt x="3" y="6"/>
                      <a:pt x="2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33" name="Freeform 380">
                <a:extLst>
                  <a:ext uri="{FF2B5EF4-FFF2-40B4-BE49-F238E27FC236}">
                    <a16:creationId xmlns:a16="http://schemas.microsoft.com/office/drawing/2014/main" id="{CF2ACFDD-3F66-4F1E-BC35-B304AC578F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5" y="842"/>
                <a:ext cx="5" cy="6"/>
              </a:xfrm>
              <a:custGeom>
                <a:avLst/>
                <a:gdLst>
                  <a:gd name="T0" fmla="*/ 1 w 5"/>
                  <a:gd name="T1" fmla="*/ 8 h 5"/>
                  <a:gd name="T2" fmla="*/ 0 w 5"/>
                  <a:gd name="T3" fmla="*/ 2 h 5"/>
                  <a:gd name="T4" fmla="*/ 3 w 5"/>
                  <a:gd name="T5" fmla="*/ 1 h 5"/>
                  <a:gd name="T6" fmla="*/ 4 w 5"/>
                  <a:gd name="T7" fmla="*/ 7 h 5"/>
                  <a:gd name="T8" fmla="*/ 1 w 5"/>
                  <a:gd name="T9" fmla="*/ 8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1" y="4"/>
                    </a:moveTo>
                    <a:cubicBezTo>
                      <a:pt x="0" y="4"/>
                      <a:pt x="0" y="2"/>
                      <a:pt x="0" y="2"/>
                    </a:cubicBezTo>
                    <a:cubicBezTo>
                      <a:pt x="0" y="1"/>
                      <a:pt x="2" y="0"/>
                      <a:pt x="3" y="1"/>
                    </a:cubicBezTo>
                    <a:cubicBezTo>
                      <a:pt x="4" y="1"/>
                      <a:pt x="5" y="2"/>
                      <a:pt x="4" y="3"/>
                    </a:cubicBezTo>
                    <a:cubicBezTo>
                      <a:pt x="4" y="4"/>
                      <a:pt x="3" y="5"/>
                      <a:pt x="1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34" name="Freeform 381">
                <a:extLst>
                  <a:ext uri="{FF2B5EF4-FFF2-40B4-BE49-F238E27FC236}">
                    <a16:creationId xmlns:a16="http://schemas.microsoft.com/office/drawing/2014/main" id="{239ED6EF-5C57-4E23-80AA-E550DA868D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9" y="905"/>
                <a:ext cx="53" cy="53"/>
              </a:xfrm>
              <a:custGeom>
                <a:avLst/>
                <a:gdLst>
                  <a:gd name="T0" fmla="*/ 33 w 52"/>
                  <a:gd name="T1" fmla="*/ 0 h 52"/>
                  <a:gd name="T2" fmla="*/ 49 w 52"/>
                  <a:gd name="T3" fmla="*/ 18 h 52"/>
                  <a:gd name="T4" fmla="*/ 47 w 52"/>
                  <a:gd name="T5" fmla="*/ 49 h 52"/>
                  <a:gd name="T6" fmla="*/ 47 w 52"/>
                  <a:gd name="T7" fmla="*/ 49 h 52"/>
                  <a:gd name="T8" fmla="*/ 16 w 52"/>
                  <a:gd name="T9" fmla="*/ 48 h 52"/>
                  <a:gd name="T10" fmla="*/ 0 w 52"/>
                  <a:gd name="T11" fmla="*/ 30 h 52"/>
                  <a:gd name="T12" fmla="*/ 33 w 52"/>
                  <a:gd name="T13" fmla="*/ 0 h 5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2" h="52">
                    <a:moveTo>
                      <a:pt x="29" y="0"/>
                    </a:moveTo>
                    <a:cubicBezTo>
                      <a:pt x="45" y="18"/>
                      <a:pt x="45" y="18"/>
                      <a:pt x="45" y="18"/>
                    </a:cubicBezTo>
                    <a:cubicBezTo>
                      <a:pt x="52" y="26"/>
                      <a:pt x="51" y="38"/>
                      <a:pt x="43" y="45"/>
                    </a:cubicBezTo>
                    <a:cubicBezTo>
                      <a:pt x="43" y="45"/>
                      <a:pt x="43" y="45"/>
                      <a:pt x="43" y="45"/>
                    </a:cubicBezTo>
                    <a:cubicBezTo>
                      <a:pt x="35" y="52"/>
                      <a:pt x="23" y="52"/>
                      <a:pt x="16" y="44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0" y="26"/>
                      <a:pt x="17" y="19"/>
                      <a:pt x="29" y="0"/>
                    </a:cubicBezTo>
                    <a:close/>
                  </a:path>
                </a:pathLst>
              </a:custGeom>
              <a:solidFill>
                <a:srgbClr val="CCCC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35" name="Freeform 382">
                <a:extLst>
                  <a:ext uri="{FF2B5EF4-FFF2-40B4-BE49-F238E27FC236}">
                    <a16:creationId xmlns:a16="http://schemas.microsoft.com/office/drawing/2014/main" id="{E712EC06-5CFE-4356-BE5A-FFDAB8EFE2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9" y="906"/>
                <a:ext cx="53" cy="52"/>
              </a:xfrm>
              <a:custGeom>
                <a:avLst/>
                <a:gdLst>
                  <a:gd name="T0" fmla="*/ 33 w 52"/>
                  <a:gd name="T1" fmla="*/ 0 h 51"/>
                  <a:gd name="T2" fmla="*/ 49 w 52"/>
                  <a:gd name="T3" fmla="*/ 17 h 51"/>
                  <a:gd name="T4" fmla="*/ 47 w 52"/>
                  <a:gd name="T5" fmla="*/ 48 h 51"/>
                  <a:gd name="T6" fmla="*/ 47 w 52"/>
                  <a:gd name="T7" fmla="*/ 48 h 51"/>
                  <a:gd name="T8" fmla="*/ 16 w 52"/>
                  <a:gd name="T9" fmla="*/ 47 h 51"/>
                  <a:gd name="T10" fmla="*/ 0 w 52"/>
                  <a:gd name="T11" fmla="*/ 25 h 5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2" h="51">
                    <a:moveTo>
                      <a:pt x="29" y="0"/>
                    </a:moveTo>
                    <a:cubicBezTo>
                      <a:pt x="45" y="17"/>
                      <a:pt x="45" y="17"/>
                      <a:pt x="45" y="17"/>
                    </a:cubicBezTo>
                    <a:cubicBezTo>
                      <a:pt x="52" y="25"/>
                      <a:pt x="51" y="37"/>
                      <a:pt x="43" y="44"/>
                    </a:cubicBezTo>
                    <a:cubicBezTo>
                      <a:pt x="43" y="44"/>
                      <a:pt x="43" y="44"/>
                      <a:pt x="43" y="44"/>
                    </a:cubicBezTo>
                    <a:cubicBezTo>
                      <a:pt x="35" y="51"/>
                      <a:pt x="23" y="51"/>
                      <a:pt x="16" y="43"/>
                    </a:cubicBezTo>
                    <a:cubicBezTo>
                      <a:pt x="0" y="25"/>
                      <a:pt x="0" y="25"/>
                      <a:pt x="0" y="25"/>
                    </a:cubicBezTo>
                  </a:path>
                </a:pathLst>
              </a:custGeom>
              <a:noFill/>
              <a:ln w="6350" cap="rnd">
                <a:solidFill>
                  <a:srgbClr val="494E4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36" name="Freeform 383">
                <a:extLst>
                  <a:ext uri="{FF2B5EF4-FFF2-40B4-BE49-F238E27FC236}">
                    <a16:creationId xmlns:a16="http://schemas.microsoft.com/office/drawing/2014/main" id="{30EEF649-6419-4C6F-BDD3-DC08805DDB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4" y="926"/>
                <a:ext cx="41" cy="27"/>
              </a:xfrm>
              <a:custGeom>
                <a:avLst/>
                <a:gdLst>
                  <a:gd name="T0" fmla="*/ 1 w 40"/>
                  <a:gd name="T1" fmla="*/ 5 h 26"/>
                  <a:gd name="T2" fmla="*/ 26 w 40"/>
                  <a:gd name="T3" fmla="*/ 29 h 26"/>
                  <a:gd name="T4" fmla="*/ 44 w 40"/>
                  <a:gd name="T5" fmla="*/ 19 h 26"/>
                  <a:gd name="T6" fmla="*/ 14 w 40"/>
                  <a:gd name="T7" fmla="*/ 5 h 26"/>
                  <a:gd name="T8" fmla="*/ 8 w 40"/>
                  <a:gd name="T9" fmla="*/ 0 h 26"/>
                  <a:gd name="T10" fmla="*/ 0 w 40"/>
                  <a:gd name="T11" fmla="*/ 5 h 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0" h="26">
                    <a:moveTo>
                      <a:pt x="1" y="5"/>
                    </a:moveTo>
                    <a:cubicBezTo>
                      <a:pt x="8" y="10"/>
                      <a:pt x="13" y="22"/>
                      <a:pt x="22" y="25"/>
                    </a:cubicBezTo>
                    <a:cubicBezTo>
                      <a:pt x="27" y="26"/>
                      <a:pt x="39" y="20"/>
                      <a:pt x="40" y="15"/>
                    </a:cubicBezTo>
                    <a:cubicBezTo>
                      <a:pt x="32" y="23"/>
                      <a:pt x="19" y="10"/>
                      <a:pt x="14" y="5"/>
                    </a:cubicBezTo>
                    <a:cubicBezTo>
                      <a:pt x="12" y="2"/>
                      <a:pt x="11" y="0"/>
                      <a:pt x="8" y="0"/>
                    </a:cubicBezTo>
                    <a:cubicBezTo>
                      <a:pt x="6" y="1"/>
                      <a:pt x="2" y="3"/>
                      <a:pt x="0" y="5"/>
                    </a:cubicBezTo>
                  </a:path>
                </a:pathLst>
              </a:custGeom>
              <a:solidFill>
                <a:srgbClr val="B2B6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37" name="Freeform 384">
                <a:extLst>
                  <a:ext uri="{FF2B5EF4-FFF2-40B4-BE49-F238E27FC236}">
                    <a16:creationId xmlns:a16="http://schemas.microsoft.com/office/drawing/2014/main" id="{C7F7109E-EBDB-4C37-A821-449A54EA12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5" y="925"/>
                <a:ext cx="31" cy="33"/>
              </a:xfrm>
              <a:custGeom>
                <a:avLst/>
                <a:gdLst>
                  <a:gd name="T0" fmla="*/ 0 w 30"/>
                  <a:gd name="T1" fmla="*/ 5 h 32"/>
                  <a:gd name="T2" fmla="*/ 34 w 30"/>
                  <a:gd name="T3" fmla="*/ 26 h 32"/>
                  <a:gd name="T4" fmla="*/ 10 w 30"/>
                  <a:gd name="T5" fmla="*/ 11 h 32"/>
                  <a:gd name="T6" fmla="*/ 1 w 30"/>
                  <a:gd name="T7" fmla="*/ 5 h 3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0" h="32">
                    <a:moveTo>
                      <a:pt x="0" y="5"/>
                    </a:moveTo>
                    <a:cubicBezTo>
                      <a:pt x="7" y="13"/>
                      <a:pt x="19" y="32"/>
                      <a:pt x="30" y="22"/>
                    </a:cubicBezTo>
                    <a:cubicBezTo>
                      <a:pt x="23" y="24"/>
                      <a:pt x="14" y="17"/>
                      <a:pt x="10" y="11"/>
                    </a:cubicBezTo>
                    <a:cubicBezTo>
                      <a:pt x="8" y="9"/>
                      <a:pt x="5" y="0"/>
                      <a:pt x="1" y="5"/>
                    </a:cubicBezTo>
                  </a:path>
                </a:pathLst>
              </a:custGeom>
              <a:solidFill>
                <a:srgbClr val="8082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38" name="Freeform 385">
                <a:extLst>
                  <a:ext uri="{FF2B5EF4-FFF2-40B4-BE49-F238E27FC236}">
                    <a16:creationId xmlns:a16="http://schemas.microsoft.com/office/drawing/2014/main" id="{2DE65C55-7CC8-440C-BFF7-4BAFD753BE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6" y="913"/>
                <a:ext cx="30" cy="34"/>
              </a:xfrm>
              <a:custGeom>
                <a:avLst/>
                <a:gdLst>
                  <a:gd name="T0" fmla="*/ 0 w 29"/>
                  <a:gd name="T1" fmla="*/ 11 h 33"/>
                  <a:gd name="T2" fmla="*/ 6 w 29"/>
                  <a:gd name="T3" fmla="*/ 6 h 33"/>
                  <a:gd name="T4" fmla="*/ 11 w 29"/>
                  <a:gd name="T5" fmla="*/ 0 h 33"/>
                  <a:gd name="T6" fmla="*/ 29 w 29"/>
                  <a:gd name="T7" fmla="*/ 15 h 33"/>
                  <a:gd name="T8" fmla="*/ 27 w 29"/>
                  <a:gd name="T9" fmla="*/ 37 h 33"/>
                  <a:gd name="T10" fmla="*/ 14 w 29"/>
                  <a:gd name="T11" fmla="*/ 11 h 33"/>
                  <a:gd name="T12" fmla="*/ 7 w 29"/>
                  <a:gd name="T13" fmla="*/ 7 h 33"/>
                  <a:gd name="T14" fmla="*/ 1 w 29"/>
                  <a:gd name="T15" fmla="*/ 12 h 3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9" h="33">
                    <a:moveTo>
                      <a:pt x="0" y="11"/>
                    </a:moveTo>
                    <a:cubicBezTo>
                      <a:pt x="1" y="9"/>
                      <a:pt x="5" y="8"/>
                      <a:pt x="6" y="6"/>
                    </a:cubicBezTo>
                    <a:cubicBezTo>
                      <a:pt x="8" y="4"/>
                      <a:pt x="10" y="2"/>
                      <a:pt x="11" y="0"/>
                    </a:cubicBezTo>
                    <a:cubicBezTo>
                      <a:pt x="17" y="2"/>
                      <a:pt x="22" y="11"/>
                      <a:pt x="25" y="15"/>
                    </a:cubicBezTo>
                    <a:cubicBezTo>
                      <a:pt x="29" y="21"/>
                      <a:pt x="29" y="28"/>
                      <a:pt x="23" y="33"/>
                    </a:cubicBezTo>
                    <a:cubicBezTo>
                      <a:pt x="22" y="23"/>
                      <a:pt x="20" y="18"/>
                      <a:pt x="14" y="11"/>
                    </a:cubicBezTo>
                    <a:cubicBezTo>
                      <a:pt x="11" y="8"/>
                      <a:pt x="10" y="6"/>
                      <a:pt x="7" y="7"/>
                    </a:cubicBezTo>
                    <a:cubicBezTo>
                      <a:pt x="5" y="8"/>
                      <a:pt x="3" y="11"/>
                      <a:pt x="1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39" name="Freeform 386">
                <a:extLst>
                  <a:ext uri="{FF2B5EF4-FFF2-40B4-BE49-F238E27FC236}">
                    <a16:creationId xmlns:a16="http://schemas.microsoft.com/office/drawing/2014/main" id="{2EB1224D-843C-49B4-AC52-9362250959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2" y="820"/>
                <a:ext cx="105" cy="105"/>
              </a:xfrm>
              <a:custGeom>
                <a:avLst/>
                <a:gdLst>
                  <a:gd name="T0" fmla="*/ 16 w 104"/>
                  <a:gd name="T1" fmla="*/ 85 h 104"/>
                  <a:gd name="T2" fmla="*/ 23 w 104"/>
                  <a:gd name="T3" fmla="*/ 16 h 104"/>
                  <a:gd name="T4" fmla="*/ 92 w 104"/>
                  <a:gd name="T5" fmla="*/ 23 h 104"/>
                  <a:gd name="T6" fmla="*/ 85 w 104"/>
                  <a:gd name="T7" fmla="*/ 92 h 104"/>
                  <a:gd name="T8" fmla="*/ 16 w 104"/>
                  <a:gd name="T9" fmla="*/ 85 h 10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4" h="104">
                    <a:moveTo>
                      <a:pt x="16" y="81"/>
                    </a:moveTo>
                    <a:cubicBezTo>
                      <a:pt x="0" y="61"/>
                      <a:pt x="3" y="32"/>
                      <a:pt x="23" y="16"/>
                    </a:cubicBezTo>
                    <a:cubicBezTo>
                      <a:pt x="43" y="0"/>
                      <a:pt x="72" y="3"/>
                      <a:pt x="88" y="23"/>
                    </a:cubicBezTo>
                    <a:cubicBezTo>
                      <a:pt x="104" y="42"/>
                      <a:pt x="101" y="71"/>
                      <a:pt x="81" y="88"/>
                    </a:cubicBezTo>
                    <a:cubicBezTo>
                      <a:pt x="61" y="104"/>
                      <a:pt x="32" y="101"/>
                      <a:pt x="16" y="81"/>
                    </a:cubicBezTo>
                    <a:close/>
                  </a:path>
                </a:pathLst>
              </a:custGeom>
              <a:solidFill>
                <a:srgbClr val="CCCC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40" name="Freeform 387">
                <a:extLst>
                  <a:ext uri="{FF2B5EF4-FFF2-40B4-BE49-F238E27FC236}">
                    <a16:creationId xmlns:a16="http://schemas.microsoft.com/office/drawing/2014/main" id="{3F925DA3-0AA8-4D0F-BE19-9C623591C0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2" y="820"/>
                <a:ext cx="105" cy="105"/>
              </a:xfrm>
              <a:custGeom>
                <a:avLst/>
                <a:gdLst>
                  <a:gd name="T0" fmla="*/ 16 w 104"/>
                  <a:gd name="T1" fmla="*/ 85 h 104"/>
                  <a:gd name="T2" fmla="*/ 23 w 104"/>
                  <a:gd name="T3" fmla="*/ 16 h 104"/>
                  <a:gd name="T4" fmla="*/ 92 w 104"/>
                  <a:gd name="T5" fmla="*/ 23 h 104"/>
                  <a:gd name="T6" fmla="*/ 85 w 104"/>
                  <a:gd name="T7" fmla="*/ 92 h 104"/>
                  <a:gd name="T8" fmla="*/ 16 w 104"/>
                  <a:gd name="T9" fmla="*/ 85 h 10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4" h="104">
                    <a:moveTo>
                      <a:pt x="16" y="81"/>
                    </a:moveTo>
                    <a:cubicBezTo>
                      <a:pt x="0" y="61"/>
                      <a:pt x="3" y="32"/>
                      <a:pt x="23" y="16"/>
                    </a:cubicBezTo>
                    <a:cubicBezTo>
                      <a:pt x="42" y="0"/>
                      <a:pt x="71" y="3"/>
                      <a:pt x="88" y="23"/>
                    </a:cubicBezTo>
                    <a:cubicBezTo>
                      <a:pt x="104" y="43"/>
                      <a:pt x="101" y="72"/>
                      <a:pt x="81" y="88"/>
                    </a:cubicBezTo>
                    <a:cubicBezTo>
                      <a:pt x="61" y="104"/>
                      <a:pt x="32" y="101"/>
                      <a:pt x="16" y="81"/>
                    </a:cubicBezTo>
                    <a:close/>
                  </a:path>
                </a:pathLst>
              </a:custGeom>
              <a:noFill/>
              <a:ln w="6350" cap="rnd">
                <a:solidFill>
                  <a:srgbClr val="494E4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41" name="Freeform 388">
                <a:extLst>
                  <a:ext uri="{FF2B5EF4-FFF2-40B4-BE49-F238E27FC236}">
                    <a16:creationId xmlns:a16="http://schemas.microsoft.com/office/drawing/2014/main" id="{2CC99C0E-7F89-476D-AD17-19F726D586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2" y="851"/>
                <a:ext cx="45" cy="43"/>
              </a:xfrm>
              <a:custGeom>
                <a:avLst/>
                <a:gdLst>
                  <a:gd name="T0" fmla="*/ 7 w 44"/>
                  <a:gd name="T1" fmla="*/ 34 h 43"/>
                  <a:gd name="T2" fmla="*/ 10 w 44"/>
                  <a:gd name="T3" fmla="*/ 7 h 43"/>
                  <a:gd name="T4" fmla="*/ 41 w 44"/>
                  <a:gd name="T5" fmla="*/ 10 h 43"/>
                  <a:gd name="T6" fmla="*/ 38 w 44"/>
                  <a:gd name="T7" fmla="*/ 37 h 43"/>
                  <a:gd name="T8" fmla="*/ 7 w 44"/>
                  <a:gd name="T9" fmla="*/ 34 h 4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4" h="43">
                    <a:moveTo>
                      <a:pt x="7" y="34"/>
                    </a:moveTo>
                    <a:cubicBezTo>
                      <a:pt x="0" y="26"/>
                      <a:pt x="2" y="13"/>
                      <a:pt x="10" y="7"/>
                    </a:cubicBezTo>
                    <a:cubicBezTo>
                      <a:pt x="18" y="0"/>
                      <a:pt x="30" y="1"/>
                      <a:pt x="37" y="10"/>
                    </a:cubicBezTo>
                    <a:cubicBezTo>
                      <a:pt x="44" y="18"/>
                      <a:pt x="42" y="30"/>
                      <a:pt x="34" y="37"/>
                    </a:cubicBezTo>
                    <a:cubicBezTo>
                      <a:pt x="26" y="43"/>
                      <a:pt x="14" y="42"/>
                      <a:pt x="7" y="34"/>
                    </a:cubicBezTo>
                    <a:close/>
                  </a:path>
                </a:pathLst>
              </a:custGeom>
              <a:solidFill>
                <a:srgbClr val="D9D8D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42" name="Freeform 389">
                <a:extLst>
                  <a:ext uri="{FF2B5EF4-FFF2-40B4-BE49-F238E27FC236}">
                    <a16:creationId xmlns:a16="http://schemas.microsoft.com/office/drawing/2014/main" id="{0BC97A43-2E23-4C72-98BC-F2B6B2C228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2" y="851"/>
                <a:ext cx="45" cy="43"/>
              </a:xfrm>
              <a:custGeom>
                <a:avLst/>
                <a:gdLst>
                  <a:gd name="T0" fmla="*/ 7 w 44"/>
                  <a:gd name="T1" fmla="*/ 34 h 43"/>
                  <a:gd name="T2" fmla="*/ 10 w 44"/>
                  <a:gd name="T3" fmla="*/ 7 h 43"/>
                  <a:gd name="T4" fmla="*/ 41 w 44"/>
                  <a:gd name="T5" fmla="*/ 10 h 43"/>
                  <a:gd name="T6" fmla="*/ 38 w 44"/>
                  <a:gd name="T7" fmla="*/ 37 h 43"/>
                  <a:gd name="T8" fmla="*/ 7 w 44"/>
                  <a:gd name="T9" fmla="*/ 34 h 4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4" h="43">
                    <a:moveTo>
                      <a:pt x="7" y="34"/>
                    </a:moveTo>
                    <a:cubicBezTo>
                      <a:pt x="0" y="26"/>
                      <a:pt x="2" y="14"/>
                      <a:pt x="10" y="7"/>
                    </a:cubicBezTo>
                    <a:cubicBezTo>
                      <a:pt x="18" y="0"/>
                      <a:pt x="30" y="1"/>
                      <a:pt x="37" y="10"/>
                    </a:cubicBezTo>
                    <a:cubicBezTo>
                      <a:pt x="44" y="18"/>
                      <a:pt x="42" y="30"/>
                      <a:pt x="34" y="37"/>
                    </a:cubicBezTo>
                    <a:cubicBezTo>
                      <a:pt x="26" y="43"/>
                      <a:pt x="14" y="42"/>
                      <a:pt x="7" y="34"/>
                    </a:cubicBezTo>
                    <a:close/>
                  </a:path>
                </a:pathLst>
              </a:custGeom>
              <a:noFill/>
              <a:ln w="6350" cap="rnd">
                <a:solidFill>
                  <a:srgbClr val="494E4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43" name="Freeform 390">
                <a:extLst>
                  <a:ext uri="{FF2B5EF4-FFF2-40B4-BE49-F238E27FC236}">
                    <a16:creationId xmlns:a16="http://schemas.microsoft.com/office/drawing/2014/main" id="{5E4C86CB-8EFD-4978-88AC-29DDEC71FB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81" y="842"/>
                <a:ext cx="67" cy="75"/>
              </a:xfrm>
              <a:custGeom>
                <a:avLst/>
                <a:gdLst>
                  <a:gd name="T0" fmla="*/ 67 w 66"/>
                  <a:gd name="T1" fmla="*/ 71 h 74"/>
                  <a:gd name="T2" fmla="*/ 50 w 66"/>
                  <a:gd name="T3" fmla="*/ 77 h 74"/>
                  <a:gd name="T4" fmla="*/ 32 w 66"/>
                  <a:gd name="T5" fmla="*/ 77 h 74"/>
                  <a:gd name="T6" fmla="*/ 21 w 66"/>
                  <a:gd name="T7" fmla="*/ 71 h 74"/>
                  <a:gd name="T8" fmla="*/ 4 w 66"/>
                  <a:gd name="T9" fmla="*/ 46 h 74"/>
                  <a:gd name="T10" fmla="*/ 1 w 66"/>
                  <a:gd name="T11" fmla="*/ 26 h 74"/>
                  <a:gd name="T12" fmla="*/ 5 w 66"/>
                  <a:gd name="T13" fmla="*/ 9 h 74"/>
                  <a:gd name="T14" fmla="*/ 18 w 66"/>
                  <a:gd name="T15" fmla="*/ 1 h 74"/>
                  <a:gd name="T16" fmla="*/ 21 w 66"/>
                  <a:gd name="T17" fmla="*/ 14 h 74"/>
                  <a:gd name="T18" fmla="*/ 19 w 66"/>
                  <a:gd name="T19" fmla="*/ 36 h 74"/>
                  <a:gd name="T20" fmla="*/ 25 w 66"/>
                  <a:gd name="T21" fmla="*/ 53 h 74"/>
                  <a:gd name="T22" fmla="*/ 42 w 66"/>
                  <a:gd name="T23" fmla="*/ 58 h 74"/>
                  <a:gd name="T24" fmla="*/ 56 w 66"/>
                  <a:gd name="T25" fmla="*/ 56 h 74"/>
                  <a:gd name="T26" fmla="*/ 67 w 66"/>
                  <a:gd name="T27" fmla="*/ 61 h 74"/>
                  <a:gd name="T28" fmla="*/ 68 w 66"/>
                  <a:gd name="T29" fmla="*/ 70 h 74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66" h="74">
                    <a:moveTo>
                      <a:pt x="63" y="67"/>
                    </a:moveTo>
                    <a:cubicBezTo>
                      <a:pt x="58" y="70"/>
                      <a:pt x="52" y="72"/>
                      <a:pt x="46" y="73"/>
                    </a:cubicBezTo>
                    <a:cubicBezTo>
                      <a:pt x="41" y="73"/>
                      <a:pt x="37" y="74"/>
                      <a:pt x="32" y="73"/>
                    </a:cubicBezTo>
                    <a:cubicBezTo>
                      <a:pt x="28" y="71"/>
                      <a:pt x="24" y="69"/>
                      <a:pt x="21" y="67"/>
                    </a:cubicBezTo>
                    <a:cubicBezTo>
                      <a:pt x="13" y="60"/>
                      <a:pt x="7" y="51"/>
                      <a:pt x="4" y="42"/>
                    </a:cubicBezTo>
                    <a:cubicBezTo>
                      <a:pt x="2" y="37"/>
                      <a:pt x="0" y="31"/>
                      <a:pt x="1" y="26"/>
                    </a:cubicBezTo>
                    <a:cubicBezTo>
                      <a:pt x="2" y="20"/>
                      <a:pt x="2" y="14"/>
                      <a:pt x="5" y="9"/>
                    </a:cubicBezTo>
                    <a:cubicBezTo>
                      <a:pt x="8" y="5"/>
                      <a:pt x="12" y="0"/>
                      <a:pt x="18" y="1"/>
                    </a:cubicBezTo>
                    <a:cubicBezTo>
                      <a:pt x="23" y="3"/>
                      <a:pt x="22" y="10"/>
                      <a:pt x="21" y="14"/>
                    </a:cubicBezTo>
                    <a:cubicBezTo>
                      <a:pt x="20" y="21"/>
                      <a:pt x="18" y="29"/>
                      <a:pt x="19" y="36"/>
                    </a:cubicBezTo>
                    <a:cubicBezTo>
                      <a:pt x="20" y="41"/>
                      <a:pt x="21" y="46"/>
                      <a:pt x="25" y="49"/>
                    </a:cubicBezTo>
                    <a:cubicBezTo>
                      <a:pt x="29" y="51"/>
                      <a:pt x="33" y="54"/>
                      <a:pt x="38" y="54"/>
                    </a:cubicBezTo>
                    <a:cubicBezTo>
                      <a:pt x="43" y="53"/>
                      <a:pt x="48" y="52"/>
                      <a:pt x="52" y="52"/>
                    </a:cubicBezTo>
                    <a:cubicBezTo>
                      <a:pt x="56" y="53"/>
                      <a:pt x="61" y="54"/>
                      <a:pt x="63" y="57"/>
                    </a:cubicBezTo>
                    <a:cubicBezTo>
                      <a:pt x="65" y="59"/>
                      <a:pt x="66" y="64"/>
                      <a:pt x="64" y="66"/>
                    </a:cubicBezTo>
                  </a:path>
                </a:pathLst>
              </a:custGeom>
              <a:solidFill>
                <a:srgbClr val="B2B6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44" name="Freeform 391">
                <a:extLst>
                  <a:ext uri="{FF2B5EF4-FFF2-40B4-BE49-F238E27FC236}">
                    <a16:creationId xmlns:a16="http://schemas.microsoft.com/office/drawing/2014/main" id="{E68A6BCC-A00F-427B-B37B-D85C4210A3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6" y="861"/>
                <a:ext cx="29" cy="31"/>
              </a:xfrm>
              <a:custGeom>
                <a:avLst/>
                <a:gdLst>
                  <a:gd name="T0" fmla="*/ 31 w 28"/>
                  <a:gd name="T1" fmla="*/ 25 h 31"/>
                  <a:gd name="T2" fmla="*/ 9 w 28"/>
                  <a:gd name="T3" fmla="*/ 26 h 31"/>
                  <a:gd name="T4" fmla="*/ 3 w 28"/>
                  <a:gd name="T5" fmla="*/ 5 h 31"/>
                  <a:gd name="T6" fmla="*/ 10 w 28"/>
                  <a:gd name="T7" fmla="*/ 1 h 31"/>
                  <a:gd name="T8" fmla="*/ 18 w 28"/>
                  <a:gd name="T9" fmla="*/ 8 h 31"/>
                  <a:gd name="T10" fmla="*/ 24 w 28"/>
                  <a:gd name="T11" fmla="*/ 16 h 31"/>
                  <a:gd name="T12" fmla="*/ 30 w 28"/>
                  <a:gd name="T13" fmla="*/ 19 h 31"/>
                  <a:gd name="T14" fmla="*/ 31 w 28"/>
                  <a:gd name="T15" fmla="*/ 25 h 3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8" h="31">
                    <a:moveTo>
                      <a:pt x="27" y="25"/>
                    </a:moveTo>
                    <a:cubicBezTo>
                      <a:pt x="23" y="31"/>
                      <a:pt x="14" y="30"/>
                      <a:pt x="9" y="26"/>
                    </a:cubicBezTo>
                    <a:cubicBezTo>
                      <a:pt x="3" y="21"/>
                      <a:pt x="0" y="13"/>
                      <a:pt x="3" y="5"/>
                    </a:cubicBezTo>
                    <a:cubicBezTo>
                      <a:pt x="4" y="2"/>
                      <a:pt x="7" y="0"/>
                      <a:pt x="10" y="1"/>
                    </a:cubicBezTo>
                    <a:cubicBezTo>
                      <a:pt x="13" y="2"/>
                      <a:pt x="13" y="5"/>
                      <a:pt x="14" y="8"/>
                    </a:cubicBezTo>
                    <a:cubicBezTo>
                      <a:pt x="15" y="11"/>
                      <a:pt x="16" y="14"/>
                      <a:pt x="20" y="16"/>
                    </a:cubicBezTo>
                    <a:cubicBezTo>
                      <a:pt x="22" y="17"/>
                      <a:pt x="24" y="17"/>
                      <a:pt x="26" y="19"/>
                    </a:cubicBezTo>
                    <a:cubicBezTo>
                      <a:pt x="27" y="21"/>
                      <a:pt x="28" y="23"/>
                      <a:pt x="27" y="25"/>
                    </a:cubicBezTo>
                  </a:path>
                </a:pathLst>
              </a:custGeom>
              <a:solidFill>
                <a:srgbClr val="B2B6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45" name="Freeform 392">
                <a:extLst>
                  <a:ext uri="{FF2B5EF4-FFF2-40B4-BE49-F238E27FC236}">
                    <a16:creationId xmlns:a16="http://schemas.microsoft.com/office/drawing/2014/main" id="{2F2C8B48-D648-46D1-BDC4-2ACF4090A3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7" y="855"/>
                <a:ext cx="10" cy="29"/>
              </a:xfrm>
              <a:custGeom>
                <a:avLst/>
                <a:gdLst>
                  <a:gd name="T0" fmla="*/ 5 w 10"/>
                  <a:gd name="T1" fmla="*/ 29 h 29"/>
                  <a:gd name="T2" fmla="*/ 9 w 10"/>
                  <a:gd name="T3" fmla="*/ 15 h 29"/>
                  <a:gd name="T4" fmla="*/ 0 w 10"/>
                  <a:gd name="T5" fmla="*/ 0 h 29"/>
                  <a:gd name="T6" fmla="*/ 6 w 10"/>
                  <a:gd name="T7" fmla="*/ 5 h 29"/>
                  <a:gd name="T8" fmla="*/ 10 w 10"/>
                  <a:gd name="T9" fmla="*/ 14 h 29"/>
                  <a:gd name="T10" fmla="*/ 9 w 10"/>
                  <a:gd name="T11" fmla="*/ 23 h 29"/>
                  <a:gd name="T12" fmla="*/ 7 w 10"/>
                  <a:gd name="T13" fmla="*/ 28 h 2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29">
                    <a:moveTo>
                      <a:pt x="5" y="29"/>
                    </a:moveTo>
                    <a:cubicBezTo>
                      <a:pt x="8" y="24"/>
                      <a:pt x="10" y="21"/>
                      <a:pt x="9" y="15"/>
                    </a:cubicBezTo>
                    <a:cubicBezTo>
                      <a:pt x="8" y="9"/>
                      <a:pt x="4" y="4"/>
                      <a:pt x="0" y="0"/>
                    </a:cubicBezTo>
                    <a:cubicBezTo>
                      <a:pt x="2" y="1"/>
                      <a:pt x="4" y="3"/>
                      <a:pt x="6" y="5"/>
                    </a:cubicBezTo>
                    <a:cubicBezTo>
                      <a:pt x="9" y="7"/>
                      <a:pt x="9" y="10"/>
                      <a:pt x="10" y="14"/>
                    </a:cubicBezTo>
                    <a:cubicBezTo>
                      <a:pt x="10" y="17"/>
                      <a:pt x="10" y="20"/>
                      <a:pt x="9" y="23"/>
                    </a:cubicBezTo>
                    <a:cubicBezTo>
                      <a:pt x="9" y="24"/>
                      <a:pt x="8" y="26"/>
                      <a:pt x="7" y="28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46" name="Freeform 393">
                <a:extLst>
                  <a:ext uri="{FF2B5EF4-FFF2-40B4-BE49-F238E27FC236}">
                    <a16:creationId xmlns:a16="http://schemas.microsoft.com/office/drawing/2014/main" id="{2D50B609-1321-415D-A716-B7CE881CA5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3" y="827"/>
                <a:ext cx="57" cy="74"/>
              </a:xfrm>
              <a:custGeom>
                <a:avLst/>
                <a:gdLst>
                  <a:gd name="T0" fmla="*/ 44 w 56"/>
                  <a:gd name="T1" fmla="*/ 77 h 73"/>
                  <a:gd name="T2" fmla="*/ 57 w 56"/>
                  <a:gd name="T3" fmla="*/ 59 h 73"/>
                  <a:gd name="T4" fmla="*/ 55 w 56"/>
                  <a:gd name="T5" fmla="*/ 29 h 73"/>
                  <a:gd name="T6" fmla="*/ 35 w 56"/>
                  <a:gd name="T7" fmla="*/ 5 h 73"/>
                  <a:gd name="T8" fmla="*/ 15 w 56"/>
                  <a:gd name="T9" fmla="*/ 0 h 73"/>
                  <a:gd name="T10" fmla="*/ 0 w 56"/>
                  <a:gd name="T11" fmla="*/ 2 h 73"/>
                  <a:gd name="T12" fmla="*/ 40 w 56"/>
                  <a:gd name="T13" fmla="*/ 14 h 73"/>
                  <a:gd name="T14" fmla="*/ 52 w 56"/>
                  <a:gd name="T15" fmla="*/ 44 h 73"/>
                  <a:gd name="T16" fmla="*/ 50 w 56"/>
                  <a:gd name="T17" fmla="*/ 65 h 73"/>
                  <a:gd name="T18" fmla="*/ 45 w 56"/>
                  <a:gd name="T19" fmla="*/ 76 h 73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56" h="73">
                    <a:moveTo>
                      <a:pt x="40" y="73"/>
                    </a:moveTo>
                    <a:cubicBezTo>
                      <a:pt x="45" y="68"/>
                      <a:pt x="50" y="62"/>
                      <a:pt x="53" y="55"/>
                    </a:cubicBezTo>
                    <a:cubicBezTo>
                      <a:pt x="56" y="46"/>
                      <a:pt x="54" y="38"/>
                      <a:pt x="51" y="29"/>
                    </a:cubicBezTo>
                    <a:cubicBezTo>
                      <a:pt x="48" y="19"/>
                      <a:pt x="40" y="10"/>
                      <a:pt x="31" y="5"/>
                    </a:cubicBezTo>
                    <a:cubicBezTo>
                      <a:pt x="26" y="3"/>
                      <a:pt x="20" y="1"/>
                      <a:pt x="15" y="0"/>
                    </a:cubicBezTo>
                    <a:cubicBezTo>
                      <a:pt x="9" y="0"/>
                      <a:pt x="5" y="1"/>
                      <a:pt x="0" y="2"/>
                    </a:cubicBezTo>
                    <a:cubicBezTo>
                      <a:pt x="14" y="2"/>
                      <a:pt x="26" y="4"/>
                      <a:pt x="36" y="14"/>
                    </a:cubicBezTo>
                    <a:cubicBezTo>
                      <a:pt x="42" y="21"/>
                      <a:pt x="47" y="31"/>
                      <a:pt x="48" y="40"/>
                    </a:cubicBezTo>
                    <a:cubicBezTo>
                      <a:pt x="48" y="47"/>
                      <a:pt x="47" y="54"/>
                      <a:pt x="46" y="61"/>
                    </a:cubicBezTo>
                    <a:cubicBezTo>
                      <a:pt x="45" y="64"/>
                      <a:pt x="44" y="70"/>
                      <a:pt x="41" y="7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47" name="Freeform 394">
                <a:extLst>
                  <a:ext uri="{FF2B5EF4-FFF2-40B4-BE49-F238E27FC236}">
                    <a16:creationId xmlns:a16="http://schemas.microsoft.com/office/drawing/2014/main" id="{4DC42482-D557-4C56-B1E5-367D52F60C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93" y="855"/>
                <a:ext cx="41" cy="49"/>
              </a:xfrm>
              <a:custGeom>
                <a:avLst/>
                <a:gdLst>
                  <a:gd name="T0" fmla="*/ 44 w 40"/>
                  <a:gd name="T1" fmla="*/ 42 h 49"/>
                  <a:gd name="T2" fmla="*/ 38 w 40"/>
                  <a:gd name="T3" fmla="*/ 42 h 49"/>
                  <a:gd name="T4" fmla="*/ 29 w 40"/>
                  <a:gd name="T5" fmla="*/ 40 h 49"/>
                  <a:gd name="T6" fmla="*/ 14 w 40"/>
                  <a:gd name="T7" fmla="*/ 32 h 49"/>
                  <a:gd name="T8" fmla="*/ 10 w 40"/>
                  <a:gd name="T9" fmla="*/ 18 h 49"/>
                  <a:gd name="T10" fmla="*/ 8 w 40"/>
                  <a:gd name="T11" fmla="*/ 3 h 49"/>
                  <a:gd name="T12" fmla="*/ 4 w 40"/>
                  <a:gd name="T13" fmla="*/ 2 h 49"/>
                  <a:gd name="T14" fmla="*/ 1 w 40"/>
                  <a:gd name="T15" fmla="*/ 14 h 49"/>
                  <a:gd name="T16" fmla="*/ 4 w 40"/>
                  <a:gd name="T17" fmla="*/ 34 h 49"/>
                  <a:gd name="T18" fmla="*/ 37 w 40"/>
                  <a:gd name="T19" fmla="*/ 45 h 49"/>
                  <a:gd name="T20" fmla="*/ 44 w 40"/>
                  <a:gd name="T21" fmla="*/ 42 h 4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40" h="49">
                    <a:moveTo>
                      <a:pt x="40" y="42"/>
                    </a:moveTo>
                    <a:cubicBezTo>
                      <a:pt x="38" y="41"/>
                      <a:pt x="36" y="42"/>
                      <a:pt x="34" y="42"/>
                    </a:cubicBezTo>
                    <a:cubicBezTo>
                      <a:pt x="31" y="42"/>
                      <a:pt x="28" y="41"/>
                      <a:pt x="25" y="40"/>
                    </a:cubicBezTo>
                    <a:cubicBezTo>
                      <a:pt x="21" y="39"/>
                      <a:pt x="17" y="36"/>
                      <a:pt x="14" y="32"/>
                    </a:cubicBezTo>
                    <a:cubicBezTo>
                      <a:pt x="12" y="28"/>
                      <a:pt x="11" y="23"/>
                      <a:pt x="10" y="18"/>
                    </a:cubicBezTo>
                    <a:cubicBezTo>
                      <a:pt x="8" y="13"/>
                      <a:pt x="10" y="7"/>
                      <a:pt x="8" y="3"/>
                    </a:cubicBezTo>
                    <a:cubicBezTo>
                      <a:pt x="7" y="0"/>
                      <a:pt x="6" y="0"/>
                      <a:pt x="4" y="2"/>
                    </a:cubicBezTo>
                    <a:cubicBezTo>
                      <a:pt x="2" y="5"/>
                      <a:pt x="1" y="10"/>
                      <a:pt x="1" y="14"/>
                    </a:cubicBezTo>
                    <a:cubicBezTo>
                      <a:pt x="0" y="21"/>
                      <a:pt x="0" y="27"/>
                      <a:pt x="4" y="34"/>
                    </a:cubicBezTo>
                    <a:cubicBezTo>
                      <a:pt x="11" y="43"/>
                      <a:pt x="22" y="49"/>
                      <a:pt x="33" y="45"/>
                    </a:cubicBezTo>
                    <a:cubicBezTo>
                      <a:pt x="35" y="44"/>
                      <a:pt x="37" y="43"/>
                      <a:pt x="40" y="42"/>
                    </a:cubicBezTo>
                  </a:path>
                </a:pathLst>
              </a:custGeom>
              <a:solidFill>
                <a:srgbClr val="8082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48" name="Freeform 395">
                <a:extLst>
                  <a:ext uri="{FF2B5EF4-FFF2-40B4-BE49-F238E27FC236}">
                    <a16:creationId xmlns:a16="http://schemas.microsoft.com/office/drawing/2014/main" id="{5F2929DE-97F6-4511-BA1F-568CF7AC5F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8" y="867"/>
                <a:ext cx="20" cy="23"/>
              </a:xfrm>
              <a:custGeom>
                <a:avLst/>
                <a:gdLst>
                  <a:gd name="T0" fmla="*/ 23 w 19"/>
                  <a:gd name="T1" fmla="*/ 21 h 23"/>
                  <a:gd name="T2" fmla="*/ 23 w 19"/>
                  <a:gd name="T3" fmla="*/ 21 h 23"/>
                  <a:gd name="T4" fmla="*/ 5 w 19"/>
                  <a:gd name="T5" fmla="*/ 16 h 23"/>
                  <a:gd name="T6" fmla="*/ 2 w 19"/>
                  <a:gd name="T7" fmla="*/ 8 h 23"/>
                  <a:gd name="T8" fmla="*/ 3 w 19"/>
                  <a:gd name="T9" fmla="*/ 0 h 23"/>
                  <a:gd name="T10" fmla="*/ 4 w 19"/>
                  <a:gd name="T11" fmla="*/ 6 h 23"/>
                  <a:gd name="T12" fmla="*/ 5 w 19"/>
                  <a:gd name="T13" fmla="*/ 14 h 23"/>
                  <a:gd name="T14" fmla="*/ 15 w 19"/>
                  <a:gd name="T15" fmla="*/ 20 h 23"/>
                  <a:gd name="T16" fmla="*/ 19 w 19"/>
                  <a:gd name="T17" fmla="*/ 22 h 23"/>
                  <a:gd name="T18" fmla="*/ 21 w 19"/>
                  <a:gd name="T19" fmla="*/ 22 h 23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9" h="23">
                    <a:moveTo>
                      <a:pt x="19" y="21"/>
                    </a:moveTo>
                    <a:cubicBezTo>
                      <a:pt x="19" y="21"/>
                      <a:pt x="19" y="21"/>
                      <a:pt x="19" y="21"/>
                    </a:cubicBezTo>
                    <a:cubicBezTo>
                      <a:pt x="13" y="23"/>
                      <a:pt x="9" y="20"/>
                      <a:pt x="5" y="16"/>
                    </a:cubicBezTo>
                    <a:cubicBezTo>
                      <a:pt x="4" y="14"/>
                      <a:pt x="3" y="11"/>
                      <a:pt x="2" y="8"/>
                    </a:cubicBezTo>
                    <a:cubicBezTo>
                      <a:pt x="1" y="6"/>
                      <a:pt x="0" y="2"/>
                      <a:pt x="3" y="0"/>
                    </a:cubicBezTo>
                    <a:cubicBezTo>
                      <a:pt x="4" y="2"/>
                      <a:pt x="4" y="4"/>
                      <a:pt x="4" y="6"/>
                    </a:cubicBezTo>
                    <a:cubicBezTo>
                      <a:pt x="4" y="9"/>
                      <a:pt x="4" y="11"/>
                      <a:pt x="5" y="14"/>
                    </a:cubicBezTo>
                    <a:cubicBezTo>
                      <a:pt x="7" y="16"/>
                      <a:pt x="8" y="19"/>
                      <a:pt x="11" y="20"/>
                    </a:cubicBezTo>
                    <a:cubicBezTo>
                      <a:pt x="12" y="21"/>
                      <a:pt x="13" y="22"/>
                      <a:pt x="15" y="22"/>
                    </a:cubicBezTo>
                    <a:cubicBezTo>
                      <a:pt x="15" y="22"/>
                      <a:pt x="16" y="21"/>
                      <a:pt x="17" y="22"/>
                    </a:cubicBezTo>
                  </a:path>
                </a:pathLst>
              </a:custGeom>
              <a:solidFill>
                <a:srgbClr val="8082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49" name="Freeform 396">
                <a:extLst>
                  <a:ext uri="{FF2B5EF4-FFF2-40B4-BE49-F238E27FC236}">
                    <a16:creationId xmlns:a16="http://schemas.microsoft.com/office/drawing/2014/main" id="{1773BC42-94CF-4DA9-AC73-11A29A883E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0" y="849"/>
                <a:ext cx="16" cy="12"/>
              </a:xfrm>
              <a:custGeom>
                <a:avLst/>
                <a:gdLst>
                  <a:gd name="T0" fmla="*/ 16 w 16"/>
                  <a:gd name="T1" fmla="*/ 12 h 12"/>
                  <a:gd name="T2" fmla="*/ 14 w 16"/>
                  <a:gd name="T3" fmla="*/ 10 h 12"/>
                  <a:gd name="T4" fmla="*/ 9 w 16"/>
                  <a:gd name="T5" fmla="*/ 5 h 12"/>
                  <a:gd name="T6" fmla="*/ 0 w 16"/>
                  <a:gd name="T7" fmla="*/ 2 h 12"/>
                  <a:gd name="T8" fmla="*/ 16 w 16"/>
                  <a:gd name="T9" fmla="*/ 12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6" h="12">
                    <a:moveTo>
                      <a:pt x="16" y="12"/>
                    </a:moveTo>
                    <a:cubicBezTo>
                      <a:pt x="15" y="12"/>
                      <a:pt x="14" y="11"/>
                      <a:pt x="14" y="10"/>
                    </a:cubicBezTo>
                    <a:cubicBezTo>
                      <a:pt x="12" y="8"/>
                      <a:pt x="11" y="7"/>
                      <a:pt x="9" y="5"/>
                    </a:cubicBezTo>
                    <a:cubicBezTo>
                      <a:pt x="7" y="4"/>
                      <a:pt x="3" y="2"/>
                      <a:pt x="0" y="2"/>
                    </a:cubicBezTo>
                    <a:cubicBezTo>
                      <a:pt x="7" y="0"/>
                      <a:pt x="14" y="7"/>
                      <a:pt x="16" y="12"/>
                    </a:cubicBezTo>
                  </a:path>
                </a:pathLst>
              </a:custGeom>
              <a:solidFill>
                <a:srgbClr val="8082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50" name="Freeform 397">
                <a:extLst>
                  <a:ext uri="{FF2B5EF4-FFF2-40B4-BE49-F238E27FC236}">
                    <a16:creationId xmlns:a16="http://schemas.microsoft.com/office/drawing/2014/main" id="{629E8457-564A-41DC-BF29-2B4B22916E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9" y="859"/>
                <a:ext cx="5" cy="6"/>
              </a:xfrm>
              <a:custGeom>
                <a:avLst/>
                <a:gdLst>
                  <a:gd name="T0" fmla="*/ 1 w 5"/>
                  <a:gd name="T1" fmla="*/ 5 h 6"/>
                  <a:gd name="T2" fmla="*/ 1 w 5"/>
                  <a:gd name="T3" fmla="*/ 1 h 6"/>
                  <a:gd name="T4" fmla="*/ 5 w 5"/>
                  <a:gd name="T5" fmla="*/ 2 h 6"/>
                  <a:gd name="T6" fmla="*/ 4 w 5"/>
                  <a:gd name="T7" fmla="*/ 5 h 6"/>
                  <a:gd name="T8" fmla="*/ 1 w 5"/>
                  <a:gd name="T9" fmla="*/ 5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6">
                    <a:moveTo>
                      <a:pt x="1" y="5"/>
                    </a:moveTo>
                    <a:cubicBezTo>
                      <a:pt x="0" y="4"/>
                      <a:pt x="0" y="2"/>
                      <a:pt x="1" y="1"/>
                    </a:cubicBezTo>
                    <a:cubicBezTo>
                      <a:pt x="2" y="0"/>
                      <a:pt x="4" y="1"/>
                      <a:pt x="5" y="2"/>
                    </a:cubicBezTo>
                    <a:cubicBezTo>
                      <a:pt x="5" y="3"/>
                      <a:pt x="5" y="4"/>
                      <a:pt x="4" y="5"/>
                    </a:cubicBezTo>
                    <a:cubicBezTo>
                      <a:pt x="3" y="6"/>
                      <a:pt x="2" y="6"/>
                      <a:pt x="1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51" name="Freeform 398">
                <a:extLst>
                  <a:ext uri="{FF2B5EF4-FFF2-40B4-BE49-F238E27FC236}">
                    <a16:creationId xmlns:a16="http://schemas.microsoft.com/office/drawing/2014/main" id="{AF6999EB-FA50-4161-9288-1F7E91B5B0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4" y="855"/>
                <a:ext cx="5" cy="5"/>
              </a:xfrm>
              <a:custGeom>
                <a:avLst/>
                <a:gdLst>
                  <a:gd name="T0" fmla="*/ 1 w 5"/>
                  <a:gd name="T1" fmla="*/ 4 h 5"/>
                  <a:gd name="T2" fmla="*/ 1 w 5"/>
                  <a:gd name="T3" fmla="*/ 1 h 5"/>
                  <a:gd name="T4" fmla="*/ 4 w 5"/>
                  <a:gd name="T5" fmla="*/ 1 h 5"/>
                  <a:gd name="T6" fmla="*/ 4 w 5"/>
                  <a:gd name="T7" fmla="*/ 4 h 5"/>
                  <a:gd name="T8" fmla="*/ 1 w 5"/>
                  <a:gd name="T9" fmla="*/ 4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1" y="4"/>
                    </a:moveTo>
                    <a:cubicBezTo>
                      <a:pt x="0" y="3"/>
                      <a:pt x="0" y="2"/>
                      <a:pt x="1" y="1"/>
                    </a:cubicBezTo>
                    <a:cubicBezTo>
                      <a:pt x="2" y="0"/>
                      <a:pt x="4" y="0"/>
                      <a:pt x="4" y="1"/>
                    </a:cubicBezTo>
                    <a:cubicBezTo>
                      <a:pt x="5" y="2"/>
                      <a:pt x="5" y="3"/>
                      <a:pt x="4" y="4"/>
                    </a:cubicBezTo>
                    <a:cubicBezTo>
                      <a:pt x="3" y="5"/>
                      <a:pt x="2" y="5"/>
                      <a:pt x="1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52" name="Freeform 399">
                <a:extLst>
                  <a:ext uri="{FF2B5EF4-FFF2-40B4-BE49-F238E27FC236}">
                    <a16:creationId xmlns:a16="http://schemas.microsoft.com/office/drawing/2014/main" id="{410E7E48-01F6-4F7E-8287-4DF6185013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4" y="852"/>
                <a:ext cx="6" cy="6"/>
              </a:xfrm>
              <a:custGeom>
                <a:avLst/>
                <a:gdLst>
                  <a:gd name="T0" fmla="*/ 1 w 6"/>
                  <a:gd name="T1" fmla="*/ 4 h 6"/>
                  <a:gd name="T2" fmla="*/ 1 w 6"/>
                  <a:gd name="T3" fmla="*/ 1 h 6"/>
                  <a:gd name="T4" fmla="*/ 5 w 6"/>
                  <a:gd name="T5" fmla="*/ 1 h 6"/>
                  <a:gd name="T6" fmla="*/ 5 w 6"/>
                  <a:gd name="T7" fmla="*/ 5 h 6"/>
                  <a:gd name="T8" fmla="*/ 1 w 6"/>
                  <a:gd name="T9" fmla="*/ 4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1" y="4"/>
                    </a:moveTo>
                    <a:cubicBezTo>
                      <a:pt x="0" y="3"/>
                      <a:pt x="0" y="2"/>
                      <a:pt x="1" y="1"/>
                    </a:cubicBezTo>
                    <a:cubicBezTo>
                      <a:pt x="2" y="0"/>
                      <a:pt x="4" y="0"/>
                      <a:pt x="5" y="1"/>
                    </a:cubicBezTo>
                    <a:cubicBezTo>
                      <a:pt x="6" y="2"/>
                      <a:pt x="6" y="4"/>
                      <a:pt x="5" y="5"/>
                    </a:cubicBezTo>
                    <a:cubicBezTo>
                      <a:pt x="3" y="6"/>
                      <a:pt x="2" y="6"/>
                      <a:pt x="1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53" name="Freeform 400">
                <a:extLst>
                  <a:ext uri="{FF2B5EF4-FFF2-40B4-BE49-F238E27FC236}">
                    <a16:creationId xmlns:a16="http://schemas.microsoft.com/office/drawing/2014/main" id="{A7F3D5E4-33AB-48F7-9048-11B2B9698C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1" y="844"/>
                <a:ext cx="4" cy="6"/>
              </a:xfrm>
              <a:custGeom>
                <a:avLst/>
                <a:gdLst>
                  <a:gd name="T0" fmla="*/ 0 w 4"/>
                  <a:gd name="T1" fmla="*/ 8 h 5"/>
                  <a:gd name="T2" fmla="*/ 0 w 4"/>
                  <a:gd name="T3" fmla="*/ 1 h 5"/>
                  <a:gd name="T4" fmla="*/ 3 w 4"/>
                  <a:gd name="T5" fmla="*/ 1 h 5"/>
                  <a:gd name="T6" fmla="*/ 3 w 4"/>
                  <a:gd name="T7" fmla="*/ 8 h 5"/>
                  <a:gd name="T8" fmla="*/ 0 w 4"/>
                  <a:gd name="T9" fmla="*/ 8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0" y="4"/>
                    </a:moveTo>
                    <a:cubicBezTo>
                      <a:pt x="0" y="3"/>
                      <a:pt x="0" y="1"/>
                      <a:pt x="0" y="1"/>
                    </a:cubicBezTo>
                    <a:cubicBezTo>
                      <a:pt x="1" y="0"/>
                      <a:pt x="3" y="0"/>
                      <a:pt x="3" y="1"/>
                    </a:cubicBezTo>
                    <a:cubicBezTo>
                      <a:pt x="4" y="2"/>
                      <a:pt x="4" y="4"/>
                      <a:pt x="3" y="4"/>
                    </a:cubicBezTo>
                    <a:cubicBezTo>
                      <a:pt x="3" y="5"/>
                      <a:pt x="1" y="5"/>
                      <a:pt x="0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54" name="Freeform 401">
                <a:extLst>
                  <a:ext uri="{FF2B5EF4-FFF2-40B4-BE49-F238E27FC236}">
                    <a16:creationId xmlns:a16="http://schemas.microsoft.com/office/drawing/2014/main" id="{FCA2C7F2-B469-484C-B6AD-D91FE055C3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6" y="910"/>
                <a:ext cx="47" cy="51"/>
              </a:xfrm>
              <a:custGeom>
                <a:avLst/>
                <a:gdLst>
                  <a:gd name="T0" fmla="*/ 42 w 46"/>
                  <a:gd name="T1" fmla="*/ 0 h 50"/>
                  <a:gd name="T2" fmla="*/ 48 w 46"/>
                  <a:gd name="T3" fmla="*/ 24 h 50"/>
                  <a:gd name="T4" fmla="*/ 34 w 46"/>
                  <a:gd name="T5" fmla="*/ 51 h 50"/>
                  <a:gd name="T6" fmla="*/ 34 w 46"/>
                  <a:gd name="T7" fmla="*/ 51 h 50"/>
                  <a:gd name="T8" fmla="*/ 6 w 46"/>
                  <a:gd name="T9" fmla="*/ 37 h 50"/>
                  <a:gd name="T10" fmla="*/ 0 w 46"/>
                  <a:gd name="T11" fmla="*/ 10 h 50"/>
                  <a:gd name="T12" fmla="*/ 42 w 46"/>
                  <a:gd name="T13" fmla="*/ 0 h 5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6" h="50">
                    <a:moveTo>
                      <a:pt x="38" y="0"/>
                    </a:moveTo>
                    <a:cubicBezTo>
                      <a:pt x="44" y="24"/>
                      <a:pt x="44" y="24"/>
                      <a:pt x="44" y="24"/>
                    </a:cubicBezTo>
                    <a:cubicBezTo>
                      <a:pt x="46" y="34"/>
                      <a:pt x="40" y="44"/>
                      <a:pt x="30" y="47"/>
                    </a:cubicBezTo>
                    <a:cubicBezTo>
                      <a:pt x="30" y="47"/>
                      <a:pt x="30" y="47"/>
                      <a:pt x="30" y="47"/>
                    </a:cubicBezTo>
                    <a:cubicBezTo>
                      <a:pt x="20" y="50"/>
                      <a:pt x="9" y="43"/>
                      <a:pt x="6" y="33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19" y="12"/>
                      <a:pt x="38" y="0"/>
                    </a:cubicBezTo>
                    <a:close/>
                  </a:path>
                </a:pathLst>
              </a:custGeom>
              <a:solidFill>
                <a:srgbClr val="CCCC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55" name="Freeform 402">
                <a:extLst>
                  <a:ext uri="{FF2B5EF4-FFF2-40B4-BE49-F238E27FC236}">
                    <a16:creationId xmlns:a16="http://schemas.microsoft.com/office/drawing/2014/main" id="{9927EECB-01E5-4526-BCE9-00C9215EFE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6" y="911"/>
                <a:ext cx="47" cy="50"/>
              </a:xfrm>
              <a:custGeom>
                <a:avLst/>
                <a:gdLst>
                  <a:gd name="T0" fmla="*/ 41 w 46"/>
                  <a:gd name="T1" fmla="*/ 0 h 49"/>
                  <a:gd name="T2" fmla="*/ 47 w 46"/>
                  <a:gd name="T3" fmla="*/ 23 h 49"/>
                  <a:gd name="T4" fmla="*/ 34 w 46"/>
                  <a:gd name="T5" fmla="*/ 50 h 49"/>
                  <a:gd name="T6" fmla="*/ 34 w 46"/>
                  <a:gd name="T7" fmla="*/ 50 h 49"/>
                  <a:gd name="T8" fmla="*/ 6 w 46"/>
                  <a:gd name="T9" fmla="*/ 36 h 49"/>
                  <a:gd name="T10" fmla="*/ 0 w 46"/>
                  <a:gd name="T11" fmla="*/ 9 h 4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6" h="49">
                    <a:moveTo>
                      <a:pt x="37" y="0"/>
                    </a:moveTo>
                    <a:cubicBezTo>
                      <a:pt x="43" y="23"/>
                      <a:pt x="43" y="23"/>
                      <a:pt x="43" y="23"/>
                    </a:cubicBezTo>
                    <a:cubicBezTo>
                      <a:pt x="46" y="33"/>
                      <a:pt x="40" y="43"/>
                      <a:pt x="30" y="46"/>
                    </a:cubicBezTo>
                    <a:cubicBezTo>
                      <a:pt x="30" y="46"/>
                      <a:pt x="30" y="46"/>
                      <a:pt x="30" y="46"/>
                    </a:cubicBezTo>
                    <a:cubicBezTo>
                      <a:pt x="19" y="49"/>
                      <a:pt x="9" y="43"/>
                      <a:pt x="6" y="32"/>
                    </a:cubicBezTo>
                    <a:cubicBezTo>
                      <a:pt x="0" y="9"/>
                      <a:pt x="0" y="9"/>
                      <a:pt x="0" y="9"/>
                    </a:cubicBezTo>
                  </a:path>
                </a:pathLst>
              </a:custGeom>
              <a:noFill/>
              <a:ln w="6350" cap="rnd">
                <a:solidFill>
                  <a:srgbClr val="494E4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56" name="Freeform 403">
                <a:extLst>
                  <a:ext uri="{FF2B5EF4-FFF2-40B4-BE49-F238E27FC236}">
                    <a16:creationId xmlns:a16="http://schemas.microsoft.com/office/drawing/2014/main" id="{AFDD5CC3-8BD6-490C-8686-06A74AFF5E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1" y="921"/>
                <a:ext cx="31" cy="34"/>
              </a:xfrm>
              <a:custGeom>
                <a:avLst/>
                <a:gdLst>
                  <a:gd name="T0" fmla="*/ 1 w 31"/>
                  <a:gd name="T1" fmla="*/ 2 h 33"/>
                  <a:gd name="T2" fmla="*/ 11 w 31"/>
                  <a:gd name="T3" fmla="*/ 33 h 33"/>
                  <a:gd name="T4" fmla="*/ 31 w 31"/>
                  <a:gd name="T5" fmla="*/ 32 h 33"/>
                  <a:gd name="T6" fmla="*/ 13 w 31"/>
                  <a:gd name="T7" fmla="*/ 7 h 33"/>
                  <a:gd name="T8" fmla="*/ 10 w 31"/>
                  <a:gd name="T9" fmla="*/ 1 h 33"/>
                  <a:gd name="T10" fmla="*/ 0 w 31"/>
                  <a:gd name="T11" fmla="*/ 2 h 3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1" h="33">
                    <a:moveTo>
                      <a:pt x="1" y="2"/>
                    </a:moveTo>
                    <a:cubicBezTo>
                      <a:pt x="5" y="10"/>
                      <a:pt x="4" y="23"/>
                      <a:pt x="11" y="29"/>
                    </a:cubicBezTo>
                    <a:cubicBezTo>
                      <a:pt x="15" y="32"/>
                      <a:pt x="29" y="33"/>
                      <a:pt x="31" y="28"/>
                    </a:cubicBezTo>
                    <a:cubicBezTo>
                      <a:pt x="21" y="32"/>
                      <a:pt x="15" y="14"/>
                      <a:pt x="13" y="7"/>
                    </a:cubicBezTo>
                    <a:cubicBezTo>
                      <a:pt x="12" y="4"/>
                      <a:pt x="13" y="2"/>
                      <a:pt x="10" y="1"/>
                    </a:cubicBezTo>
                    <a:cubicBezTo>
                      <a:pt x="8" y="0"/>
                      <a:pt x="3" y="1"/>
                      <a:pt x="0" y="2"/>
                    </a:cubicBezTo>
                  </a:path>
                </a:pathLst>
              </a:custGeom>
              <a:solidFill>
                <a:srgbClr val="B2B6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57" name="Freeform 404">
                <a:extLst>
                  <a:ext uri="{FF2B5EF4-FFF2-40B4-BE49-F238E27FC236}">
                    <a16:creationId xmlns:a16="http://schemas.microsoft.com/office/drawing/2014/main" id="{920697D7-ED1F-4AF9-8A32-8AEDA10E02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3" y="920"/>
                <a:ext cx="19" cy="35"/>
              </a:xfrm>
              <a:custGeom>
                <a:avLst/>
                <a:gdLst>
                  <a:gd name="T0" fmla="*/ 0 w 19"/>
                  <a:gd name="T1" fmla="*/ 2 h 34"/>
                  <a:gd name="T2" fmla="*/ 19 w 19"/>
                  <a:gd name="T3" fmla="*/ 35 h 34"/>
                  <a:gd name="T4" fmla="*/ 6 w 19"/>
                  <a:gd name="T5" fmla="*/ 12 h 34"/>
                  <a:gd name="T6" fmla="*/ 0 w 19"/>
                  <a:gd name="T7" fmla="*/ 3 h 3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9" h="34">
                    <a:moveTo>
                      <a:pt x="0" y="2"/>
                    </a:moveTo>
                    <a:cubicBezTo>
                      <a:pt x="3" y="13"/>
                      <a:pt x="5" y="34"/>
                      <a:pt x="19" y="31"/>
                    </a:cubicBezTo>
                    <a:cubicBezTo>
                      <a:pt x="12" y="29"/>
                      <a:pt x="7" y="19"/>
                      <a:pt x="6" y="12"/>
                    </a:cubicBezTo>
                    <a:cubicBezTo>
                      <a:pt x="5" y="9"/>
                      <a:pt x="6" y="0"/>
                      <a:pt x="0" y="3"/>
                    </a:cubicBezTo>
                  </a:path>
                </a:pathLst>
              </a:custGeom>
              <a:solidFill>
                <a:srgbClr val="8082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58" name="Freeform 405">
                <a:extLst>
                  <a:ext uri="{FF2B5EF4-FFF2-40B4-BE49-F238E27FC236}">
                    <a16:creationId xmlns:a16="http://schemas.microsoft.com/office/drawing/2014/main" id="{50EDA00A-8B68-41DD-9585-A5F1EC5076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5" y="917"/>
                <a:ext cx="22" cy="35"/>
              </a:xfrm>
              <a:custGeom>
                <a:avLst/>
                <a:gdLst>
                  <a:gd name="T0" fmla="*/ 0 w 22"/>
                  <a:gd name="T1" fmla="*/ 5 h 34"/>
                  <a:gd name="T2" fmla="*/ 8 w 22"/>
                  <a:gd name="T3" fmla="*/ 3 h 34"/>
                  <a:gd name="T4" fmla="*/ 16 w 22"/>
                  <a:gd name="T5" fmla="*/ 0 h 34"/>
                  <a:gd name="T6" fmla="*/ 21 w 22"/>
                  <a:gd name="T7" fmla="*/ 24 h 34"/>
                  <a:gd name="T8" fmla="*/ 11 w 22"/>
                  <a:gd name="T9" fmla="*/ 38 h 34"/>
                  <a:gd name="T10" fmla="*/ 13 w 22"/>
                  <a:gd name="T11" fmla="*/ 10 h 34"/>
                  <a:gd name="T12" fmla="*/ 9 w 22"/>
                  <a:gd name="T13" fmla="*/ 4 h 34"/>
                  <a:gd name="T14" fmla="*/ 1 w 22"/>
                  <a:gd name="T15" fmla="*/ 5 h 3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2" h="34">
                    <a:moveTo>
                      <a:pt x="0" y="5"/>
                    </a:moveTo>
                    <a:cubicBezTo>
                      <a:pt x="2" y="3"/>
                      <a:pt x="6" y="4"/>
                      <a:pt x="8" y="3"/>
                    </a:cubicBezTo>
                    <a:cubicBezTo>
                      <a:pt x="11" y="2"/>
                      <a:pt x="13" y="1"/>
                      <a:pt x="16" y="0"/>
                    </a:cubicBezTo>
                    <a:cubicBezTo>
                      <a:pt x="19" y="4"/>
                      <a:pt x="20" y="14"/>
                      <a:pt x="21" y="20"/>
                    </a:cubicBezTo>
                    <a:cubicBezTo>
                      <a:pt x="22" y="27"/>
                      <a:pt x="19" y="33"/>
                      <a:pt x="11" y="34"/>
                    </a:cubicBezTo>
                    <a:cubicBezTo>
                      <a:pt x="15" y="26"/>
                      <a:pt x="15" y="19"/>
                      <a:pt x="13" y="10"/>
                    </a:cubicBezTo>
                    <a:cubicBezTo>
                      <a:pt x="12" y="7"/>
                      <a:pt x="12" y="5"/>
                      <a:pt x="9" y="4"/>
                    </a:cubicBezTo>
                    <a:cubicBezTo>
                      <a:pt x="6" y="4"/>
                      <a:pt x="3" y="6"/>
                      <a:pt x="1" y="5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59" name="Freeform 406">
                <a:extLst>
                  <a:ext uri="{FF2B5EF4-FFF2-40B4-BE49-F238E27FC236}">
                    <a16:creationId xmlns:a16="http://schemas.microsoft.com/office/drawing/2014/main" id="{7C670B3E-D0E5-4DC0-B886-FD4A4AF56F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6" y="1019"/>
                <a:ext cx="103" cy="102"/>
              </a:xfrm>
              <a:custGeom>
                <a:avLst/>
                <a:gdLst>
                  <a:gd name="T0" fmla="*/ 6 w 102"/>
                  <a:gd name="T1" fmla="*/ 65 h 101"/>
                  <a:gd name="T2" fmla="*/ 41 w 102"/>
                  <a:gd name="T3" fmla="*/ 5 h 101"/>
                  <a:gd name="T4" fmla="*/ 100 w 102"/>
                  <a:gd name="T5" fmla="*/ 40 h 101"/>
                  <a:gd name="T6" fmla="*/ 65 w 102"/>
                  <a:gd name="T7" fmla="*/ 99 h 101"/>
                  <a:gd name="T8" fmla="*/ 6 w 102"/>
                  <a:gd name="T9" fmla="*/ 65 h 10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2" h="101">
                    <a:moveTo>
                      <a:pt x="6" y="61"/>
                    </a:moveTo>
                    <a:cubicBezTo>
                      <a:pt x="0" y="36"/>
                      <a:pt x="16" y="11"/>
                      <a:pt x="41" y="5"/>
                    </a:cubicBezTo>
                    <a:cubicBezTo>
                      <a:pt x="65" y="0"/>
                      <a:pt x="90" y="15"/>
                      <a:pt x="96" y="40"/>
                    </a:cubicBezTo>
                    <a:cubicBezTo>
                      <a:pt x="102" y="65"/>
                      <a:pt x="86" y="90"/>
                      <a:pt x="61" y="95"/>
                    </a:cubicBezTo>
                    <a:cubicBezTo>
                      <a:pt x="37" y="101"/>
                      <a:pt x="12" y="86"/>
                      <a:pt x="6" y="61"/>
                    </a:cubicBezTo>
                    <a:close/>
                  </a:path>
                </a:pathLst>
              </a:custGeom>
              <a:solidFill>
                <a:srgbClr val="CCCC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60" name="Freeform 407">
                <a:extLst>
                  <a:ext uri="{FF2B5EF4-FFF2-40B4-BE49-F238E27FC236}">
                    <a16:creationId xmlns:a16="http://schemas.microsoft.com/office/drawing/2014/main" id="{C810C9A3-B2EF-4678-B371-15D74260C5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6" y="1019"/>
                <a:ext cx="103" cy="102"/>
              </a:xfrm>
              <a:custGeom>
                <a:avLst/>
                <a:gdLst>
                  <a:gd name="T0" fmla="*/ 6 w 102"/>
                  <a:gd name="T1" fmla="*/ 65 h 101"/>
                  <a:gd name="T2" fmla="*/ 40 w 102"/>
                  <a:gd name="T3" fmla="*/ 6 h 101"/>
                  <a:gd name="T4" fmla="*/ 100 w 102"/>
                  <a:gd name="T5" fmla="*/ 40 h 101"/>
                  <a:gd name="T6" fmla="*/ 65 w 102"/>
                  <a:gd name="T7" fmla="*/ 99 h 101"/>
                  <a:gd name="T8" fmla="*/ 6 w 102"/>
                  <a:gd name="T9" fmla="*/ 65 h 10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2" h="101">
                    <a:moveTo>
                      <a:pt x="6" y="61"/>
                    </a:moveTo>
                    <a:cubicBezTo>
                      <a:pt x="0" y="36"/>
                      <a:pt x="15" y="11"/>
                      <a:pt x="40" y="6"/>
                    </a:cubicBezTo>
                    <a:cubicBezTo>
                      <a:pt x="65" y="0"/>
                      <a:pt x="90" y="15"/>
                      <a:pt x="96" y="40"/>
                    </a:cubicBezTo>
                    <a:cubicBezTo>
                      <a:pt x="102" y="65"/>
                      <a:pt x="86" y="90"/>
                      <a:pt x="61" y="95"/>
                    </a:cubicBezTo>
                    <a:cubicBezTo>
                      <a:pt x="36" y="101"/>
                      <a:pt x="12" y="86"/>
                      <a:pt x="6" y="61"/>
                    </a:cubicBezTo>
                    <a:close/>
                  </a:path>
                </a:pathLst>
              </a:custGeom>
              <a:noFill/>
              <a:ln w="6350" cap="rnd">
                <a:solidFill>
                  <a:srgbClr val="494E4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61" name="Freeform 408">
                <a:extLst>
                  <a:ext uri="{FF2B5EF4-FFF2-40B4-BE49-F238E27FC236}">
                    <a16:creationId xmlns:a16="http://schemas.microsoft.com/office/drawing/2014/main" id="{E8A42566-C385-46F7-A79C-10BF220BE1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7" y="1048"/>
                <a:ext cx="42" cy="44"/>
              </a:xfrm>
              <a:custGeom>
                <a:avLst/>
                <a:gdLst>
                  <a:gd name="T0" fmla="*/ 2 w 42"/>
                  <a:gd name="T1" fmla="*/ 30 h 43"/>
                  <a:gd name="T2" fmla="*/ 17 w 42"/>
                  <a:gd name="T3" fmla="*/ 3 h 43"/>
                  <a:gd name="T4" fmla="*/ 40 w 42"/>
                  <a:gd name="T5" fmla="*/ 17 h 43"/>
                  <a:gd name="T6" fmla="*/ 25 w 42"/>
                  <a:gd name="T7" fmla="*/ 44 h 43"/>
                  <a:gd name="T8" fmla="*/ 2 w 42"/>
                  <a:gd name="T9" fmla="*/ 30 h 4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2" h="43">
                    <a:moveTo>
                      <a:pt x="2" y="26"/>
                    </a:moveTo>
                    <a:cubicBezTo>
                      <a:pt x="0" y="15"/>
                      <a:pt x="6" y="5"/>
                      <a:pt x="17" y="3"/>
                    </a:cubicBezTo>
                    <a:cubicBezTo>
                      <a:pt x="27" y="0"/>
                      <a:pt x="37" y="7"/>
                      <a:pt x="40" y="17"/>
                    </a:cubicBezTo>
                    <a:cubicBezTo>
                      <a:pt x="42" y="27"/>
                      <a:pt x="36" y="38"/>
                      <a:pt x="25" y="40"/>
                    </a:cubicBezTo>
                    <a:cubicBezTo>
                      <a:pt x="15" y="43"/>
                      <a:pt x="5" y="36"/>
                      <a:pt x="2" y="26"/>
                    </a:cubicBezTo>
                    <a:close/>
                  </a:path>
                </a:pathLst>
              </a:custGeom>
              <a:solidFill>
                <a:srgbClr val="D9D8D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62" name="Freeform 409">
                <a:extLst>
                  <a:ext uri="{FF2B5EF4-FFF2-40B4-BE49-F238E27FC236}">
                    <a16:creationId xmlns:a16="http://schemas.microsoft.com/office/drawing/2014/main" id="{C059B143-7228-48AD-BEB3-3F5FC793A0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7" y="1048"/>
                <a:ext cx="42" cy="44"/>
              </a:xfrm>
              <a:custGeom>
                <a:avLst/>
                <a:gdLst>
                  <a:gd name="T0" fmla="*/ 2 w 42"/>
                  <a:gd name="T1" fmla="*/ 30 h 43"/>
                  <a:gd name="T2" fmla="*/ 17 w 42"/>
                  <a:gd name="T3" fmla="*/ 3 h 43"/>
                  <a:gd name="T4" fmla="*/ 40 w 42"/>
                  <a:gd name="T5" fmla="*/ 17 h 43"/>
                  <a:gd name="T6" fmla="*/ 25 w 42"/>
                  <a:gd name="T7" fmla="*/ 44 h 43"/>
                  <a:gd name="T8" fmla="*/ 2 w 42"/>
                  <a:gd name="T9" fmla="*/ 30 h 4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2" h="43">
                    <a:moveTo>
                      <a:pt x="2" y="26"/>
                    </a:moveTo>
                    <a:cubicBezTo>
                      <a:pt x="0" y="16"/>
                      <a:pt x="6" y="5"/>
                      <a:pt x="17" y="3"/>
                    </a:cubicBezTo>
                    <a:cubicBezTo>
                      <a:pt x="27" y="0"/>
                      <a:pt x="37" y="7"/>
                      <a:pt x="40" y="17"/>
                    </a:cubicBezTo>
                    <a:cubicBezTo>
                      <a:pt x="42" y="28"/>
                      <a:pt x="36" y="38"/>
                      <a:pt x="25" y="40"/>
                    </a:cubicBezTo>
                    <a:cubicBezTo>
                      <a:pt x="15" y="43"/>
                      <a:pt x="5" y="36"/>
                      <a:pt x="2" y="26"/>
                    </a:cubicBezTo>
                    <a:close/>
                  </a:path>
                </a:pathLst>
              </a:custGeom>
              <a:noFill/>
              <a:ln w="6350" cap="rnd">
                <a:solidFill>
                  <a:srgbClr val="494E4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63" name="Freeform 410">
                <a:extLst>
                  <a:ext uri="{FF2B5EF4-FFF2-40B4-BE49-F238E27FC236}">
                    <a16:creationId xmlns:a16="http://schemas.microsoft.com/office/drawing/2014/main" id="{1C9B231A-58D5-40C9-9C12-17A93461B2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6" y="1029"/>
                <a:ext cx="49" cy="85"/>
              </a:xfrm>
              <a:custGeom>
                <a:avLst/>
                <a:gdLst>
                  <a:gd name="T0" fmla="*/ 47 w 48"/>
                  <a:gd name="T1" fmla="*/ 87 h 84"/>
                  <a:gd name="T2" fmla="*/ 29 w 48"/>
                  <a:gd name="T3" fmla="*/ 85 h 84"/>
                  <a:gd name="T4" fmla="*/ 12 w 48"/>
                  <a:gd name="T5" fmla="*/ 78 h 84"/>
                  <a:gd name="T6" fmla="*/ 5 w 48"/>
                  <a:gd name="T7" fmla="*/ 68 h 84"/>
                  <a:gd name="T8" fmla="*/ 1 w 48"/>
                  <a:gd name="T9" fmla="*/ 34 h 84"/>
                  <a:gd name="T10" fmla="*/ 5 w 48"/>
                  <a:gd name="T11" fmla="*/ 19 h 84"/>
                  <a:gd name="T12" fmla="*/ 16 w 48"/>
                  <a:gd name="T13" fmla="*/ 6 h 84"/>
                  <a:gd name="T14" fmla="*/ 35 w 48"/>
                  <a:gd name="T15" fmla="*/ 4 h 84"/>
                  <a:gd name="T16" fmla="*/ 33 w 48"/>
                  <a:gd name="T17" fmla="*/ 17 h 84"/>
                  <a:gd name="T18" fmla="*/ 17 w 48"/>
                  <a:gd name="T19" fmla="*/ 36 h 84"/>
                  <a:gd name="T20" fmla="*/ 17 w 48"/>
                  <a:gd name="T21" fmla="*/ 54 h 84"/>
                  <a:gd name="T22" fmla="*/ 30 w 48"/>
                  <a:gd name="T23" fmla="*/ 64 h 84"/>
                  <a:gd name="T24" fmla="*/ 44 w 48"/>
                  <a:gd name="T25" fmla="*/ 69 h 84"/>
                  <a:gd name="T26" fmla="*/ 52 w 48"/>
                  <a:gd name="T27" fmla="*/ 78 h 84"/>
                  <a:gd name="T28" fmla="*/ 48 w 48"/>
                  <a:gd name="T29" fmla="*/ 86 h 84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48" h="84">
                    <a:moveTo>
                      <a:pt x="43" y="83"/>
                    </a:moveTo>
                    <a:cubicBezTo>
                      <a:pt x="37" y="84"/>
                      <a:pt x="31" y="82"/>
                      <a:pt x="25" y="81"/>
                    </a:cubicBezTo>
                    <a:cubicBezTo>
                      <a:pt x="20" y="79"/>
                      <a:pt x="16" y="78"/>
                      <a:pt x="12" y="74"/>
                    </a:cubicBezTo>
                    <a:cubicBezTo>
                      <a:pt x="9" y="71"/>
                      <a:pt x="6" y="68"/>
                      <a:pt x="5" y="64"/>
                    </a:cubicBezTo>
                    <a:cubicBezTo>
                      <a:pt x="1" y="55"/>
                      <a:pt x="0" y="44"/>
                      <a:pt x="1" y="34"/>
                    </a:cubicBezTo>
                    <a:cubicBezTo>
                      <a:pt x="1" y="29"/>
                      <a:pt x="2" y="23"/>
                      <a:pt x="5" y="19"/>
                    </a:cubicBezTo>
                    <a:cubicBezTo>
                      <a:pt x="8" y="14"/>
                      <a:pt x="11" y="9"/>
                      <a:pt x="16" y="6"/>
                    </a:cubicBezTo>
                    <a:cubicBezTo>
                      <a:pt x="20" y="3"/>
                      <a:pt x="27" y="0"/>
                      <a:pt x="31" y="4"/>
                    </a:cubicBezTo>
                    <a:cubicBezTo>
                      <a:pt x="35" y="8"/>
                      <a:pt x="31" y="14"/>
                      <a:pt x="29" y="17"/>
                    </a:cubicBezTo>
                    <a:cubicBezTo>
                      <a:pt x="24" y="23"/>
                      <a:pt x="19" y="29"/>
                      <a:pt x="17" y="36"/>
                    </a:cubicBezTo>
                    <a:cubicBezTo>
                      <a:pt x="15" y="41"/>
                      <a:pt x="14" y="46"/>
                      <a:pt x="17" y="50"/>
                    </a:cubicBezTo>
                    <a:cubicBezTo>
                      <a:pt x="19" y="54"/>
                      <a:pt x="22" y="58"/>
                      <a:pt x="26" y="60"/>
                    </a:cubicBezTo>
                    <a:cubicBezTo>
                      <a:pt x="30" y="62"/>
                      <a:pt x="35" y="63"/>
                      <a:pt x="40" y="65"/>
                    </a:cubicBezTo>
                    <a:cubicBezTo>
                      <a:pt x="43" y="67"/>
                      <a:pt x="47" y="70"/>
                      <a:pt x="48" y="74"/>
                    </a:cubicBezTo>
                    <a:cubicBezTo>
                      <a:pt x="48" y="77"/>
                      <a:pt x="47" y="81"/>
                      <a:pt x="44" y="82"/>
                    </a:cubicBezTo>
                  </a:path>
                </a:pathLst>
              </a:custGeom>
              <a:solidFill>
                <a:srgbClr val="B2B6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64" name="Freeform 411">
                <a:extLst>
                  <a:ext uri="{FF2B5EF4-FFF2-40B4-BE49-F238E27FC236}">
                    <a16:creationId xmlns:a16="http://schemas.microsoft.com/office/drawing/2014/main" id="{E5514EA1-44AB-42A0-A174-DA2B25C388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1" y="1054"/>
                <a:ext cx="21" cy="36"/>
              </a:xfrm>
              <a:custGeom>
                <a:avLst/>
                <a:gdLst>
                  <a:gd name="T0" fmla="*/ 19 w 21"/>
                  <a:gd name="T1" fmla="*/ 35 h 35"/>
                  <a:gd name="T2" fmla="*/ 3 w 21"/>
                  <a:gd name="T3" fmla="*/ 28 h 35"/>
                  <a:gd name="T4" fmla="*/ 7 w 21"/>
                  <a:gd name="T5" fmla="*/ 3 h 35"/>
                  <a:gd name="T6" fmla="*/ 15 w 21"/>
                  <a:gd name="T7" fmla="*/ 2 h 35"/>
                  <a:gd name="T8" fmla="*/ 15 w 21"/>
                  <a:gd name="T9" fmla="*/ 10 h 35"/>
                  <a:gd name="T10" fmla="*/ 17 w 21"/>
                  <a:gd name="T11" fmla="*/ 24 h 35"/>
                  <a:gd name="T12" fmla="*/ 21 w 21"/>
                  <a:gd name="T13" fmla="*/ 30 h 35"/>
                  <a:gd name="T14" fmla="*/ 20 w 21"/>
                  <a:gd name="T15" fmla="*/ 35 h 3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1" h="35">
                    <a:moveTo>
                      <a:pt x="19" y="31"/>
                    </a:moveTo>
                    <a:cubicBezTo>
                      <a:pt x="14" y="35"/>
                      <a:pt x="5" y="30"/>
                      <a:pt x="3" y="24"/>
                    </a:cubicBezTo>
                    <a:cubicBezTo>
                      <a:pt x="0" y="17"/>
                      <a:pt x="0" y="8"/>
                      <a:pt x="7" y="3"/>
                    </a:cubicBezTo>
                    <a:cubicBezTo>
                      <a:pt x="9" y="1"/>
                      <a:pt x="12" y="0"/>
                      <a:pt x="15" y="2"/>
                    </a:cubicBezTo>
                    <a:cubicBezTo>
                      <a:pt x="17" y="5"/>
                      <a:pt x="15" y="7"/>
                      <a:pt x="15" y="10"/>
                    </a:cubicBezTo>
                    <a:cubicBezTo>
                      <a:pt x="14" y="14"/>
                      <a:pt x="15" y="17"/>
                      <a:pt x="17" y="20"/>
                    </a:cubicBezTo>
                    <a:cubicBezTo>
                      <a:pt x="18" y="22"/>
                      <a:pt x="20" y="23"/>
                      <a:pt x="21" y="26"/>
                    </a:cubicBezTo>
                    <a:cubicBezTo>
                      <a:pt x="21" y="28"/>
                      <a:pt x="21" y="30"/>
                      <a:pt x="20" y="31"/>
                    </a:cubicBezTo>
                  </a:path>
                </a:pathLst>
              </a:custGeom>
              <a:solidFill>
                <a:srgbClr val="B2B6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65" name="Freeform 412">
                <a:extLst>
                  <a:ext uri="{FF2B5EF4-FFF2-40B4-BE49-F238E27FC236}">
                    <a16:creationId xmlns:a16="http://schemas.microsoft.com/office/drawing/2014/main" id="{52C98363-6E02-4253-AC64-EFF2617838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9" y="1059"/>
                <a:ext cx="12" cy="28"/>
              </a:xfrm>
              <a:custGeom>
                <a:avLst/>
                <a:gdLst>
                  <a:gd name="T0" fmla="*/ 0 w 12"/>
                  <a:gd name="T1" fmla="*/ 28 h 28"/>
                  <a:gd name="T2" fmla="*/ 9 w 12"/>
                  <a:gd name="T3" fmla="*/ 17 h 28"/>
                  <a:gd name="T4" fmla="*/ 8 w 12"/>
                  <a:gd name="T5" fmla="*/ 0 h 28"/>
                  <a:gd name="T6" fmla="*/ 11 w 12"/>
                  <a:gd name="T7" fmla="*/ 7 h 28"/>
                  <a:gd name="T8" fmla="*/ 10 w 12"/>
                  <a:gd name="T9" fmla="*/ 17 h 28"/>
                  <a:gd name="T10" fmla="*/ 6 w 12"/>
                  <a:gd name="T11" fmla="*/ 24 h 28"/>
                  <a:gd name="T12" fmla="*/ 2 w 12"/>
                  <a:gd name="T13" fmla="*/ 28 h 2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28">
                    <a:moveTo>
                      <a:pt x="0" y="28"/>
                    </a:moveTo>
                    <a:cubicBezTo>
                      <a:pt x="4" y="25"/>
                      <a:pt x="7" y="22"/>
                      <a:pt x="9" y="17"/>
                    </a:cubicBezTo>
                    <a:cubicBezTo>
                      <a:pt x="11" y="12"/>
                      <a:pt x="10" y="5"/>
                      <a:pt x="8" y="0"/>
                    </a:cubicBezTo>
                    <a:cubicBezTo>
                      <a:pt x="9" y="2"/>
                      <a:pt x="10" y="4"/>
                      <a:pt x="11" y="7"/>
                    </a:cubicBezTo>
                    <a:cubicBezTo>
                      <a:pt x="12" y="10"/>
                      <a:pt x="11" y="13"/>
                      <a:pt x="10" y="17"/>
                    </a:cubicBezTo>
                    <a:cubicBezTo>
                      <a:pt x="9" y="19"/>
                      <a:pt x="8" y="22"/>
                      <a:pt x="6" y="24"/>
                    </a:cubicBezTo>
                    <a:cubicBezTo>
                      <a:pt x="5" y="26"/>
                      <a:pt x="3" y="27"/>
                      <a:pt x="2" y="28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66" name="Freeform 413">
                <a:extLst>
                  <a:ext uri="{FF2B5EF4-FFF2-40B4-BE49-F238E27FC236}">
                    <a16:creationId xmlns:a16="http://schemas.microsoft.com/office/drawing/2014/main" id="{A7EF63F6-C749-4FDB-A49A-5A5633510E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7" y="1027"/>
                <a:ext cx="35" cy="81"/>
              </a:xfrm>
              <a:custGeom>
                <a:avLst/>
                <a:gdLst>
                  <a:gd name="T0" fmla="*/ 5 w 35"/>
                  <a:gd name="T1" fmla="*/ 84 h 80"/>
                  <a:gd name="T2" fmla="*/ 24 w 35"/>
                  <a:gd name="T3" fmla="*/ 74 h 80"/>
                  <a:gd name="T4" fmla="*/ 34 w 35"/>
                  <a:gd name="T5" fmla="*/ 50 h 80"/>
                  <a:gd name="T6" fmla="*/ 26 w 35"/>
                  <a:gd name="T7" fmla="*/ 16 h 80"/>
                  <a:gd name="T8" fmla="*/ 14 w 35"/>
                  <a:gd name="T9" fmla="*/ 4 h 80"/>
                  <a:gd name="T10" fmla="*/ 0 w 35"/>
                  <a:gd name="T11" fmla="*/ 0 h 80"/>
                  <a:gd name="T12" fmla="*/ 27 w 35"/>
                  <a:gd name="T13" fmla="*/ 26 h 80"/>
                  <a:gd name="T14" fmla="*/ 26 w 35"/>
                  <a:gd name="T15" fmla="*/ 59 h 80"/>
                  <a:gd name="T16" fmla="*/ 16 w 35"/>
                  <a:gd name="T17" fmla="*/ 76 h 80"/>
                  <a:gd name="T18" fmla="*/ 6 w 35"/>
                  <a:gd name="T19" fmla="*/ 84 h 8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35" h="80">
                    <a:moveTo>
                      <a:pt x="5" y="80"/>
                    </a:moveTo>
                    <a:cubicBezTo>
                      <a:pt x="12" y="79"/>
                      <a:pt x="19" y="75"/>
                      <a:pt x="24" y="70"/>
                    </a:cubicBezTo>
                    <a:cubicBezTo>
                      <a:pt x="31" y="63"/>
                      <a:pt x="33" y="55"/>
                      <a:pt x="34" y="46"/>
                    </a:cubicBezTo>
                    <a:cubicBezTo>
                      <a:pt x="35" y="36"/>
                      <a:pt x="33" y="24"/>
                      <a:pt x="26" y="16"/>
                    </a:cubicBezTo>
                    <a:cubicBezTo>
                      <a:pt x="23" y="11"/>
                      <a:pt x="19" y="7"/>
                      <a:pt x="14" y="4"/>
                    </a:cubicBezTo>
                    <a:cubicBezTo>
                      <a:pt x="9" y="1"/>
                      <a:pt x="5" y="0"/>
                      <a:pt x="0" y="0"/>
                    </a:cubicBezTo>
                    <a:cubicBezTo>
                      <a:pt x="12" y="5"/>
                      <a:pt x="23" y="12"/>
                      <a:pt x="27" y="26"/>
                    </a:cubicBezTo>
                    <a:cubicBezTo>
                      <a:pt x="29" y="35"/>
                      <a:pt x="29" y="46"/>
                      <a:pt x="26" y="55"/>
                    </a:cubicBezTo>
                    <a:cubicBezTo>
                      <a:pt x="24" y="61"/>
                      <a:pt x="20" y="67"/>
                      <a:pt x="16" y="72"/>
                    </a:cubicBezTo>
                    <a:cubicBezTo>
                      <a:pt x="13" y="75"/>
                      <a:pt x="10" y="80"/>
                      <a:pt x="6" y="8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67" name="Freeform 414">
                <a:extLst>
                  <a:ext uri="{FF2B5EF4-FFF2-40B4-BE49-F238E27FC236}">
                    <a16:creationId xmlns:a16="http://schemas.microsoft.com/office/drawing/2014/main" id="{5AE74939-A54A-4259-9560-EB92400BC5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5" y="1043"/>
                <a:ext cx="31" cy="53"/>
              </a:xfrm>
              <a:custGeom>
                <a:avLst/>
                <a:gdLst>
                  <a:gd name="T0" fmla="*/ 34 w 30"/>
                  <a:gd name="T1" fmla="*/ 56 h 52"/>
                  <a:gd name="T2" fmla="*/ 28 w 30"/>
                  <a:gd name="T3" fmla="*/ 54 h 52"/>
                  <a:gd name="T4" fmla="*/ 21 w 30"/>
                  <a:gd name="T5" fmla="*/ 48 h 52"/>
                  <a:gd name="T6" fmla="*/ 11 w 30"/>
                  <a:gd name="T7" fmla="*/ 36 h 52"/>
                  <a:gd name="T8" fmla="*/ 13 w 30"/>
                  <a:gd name="T9" fmla="*/ 18 h 52"/>
                  <a:gd name="T10" fmla="*/ 22 w 30"/>
                  <a:gd name="T11" fmla="*/ 3 h 52"/>
                  <a:gd name="T12" fmla="*/ 19 w 30"/>
                  <a:gd name="T13" fmla="*/ 1 h 52"/>
                  <a:gd name="T14" fmla="*/ 6 w 30"/>
                  <a:gd name="T15" fmla="*/ 10 h 52"/>
                  <a:gd name="T16" fmla="*/ 1 w 30"/>
                  <a:gd name="T17" fmla="*/ 33 h 52"/>
                  <a:gd name="T18" fmla="*/ 26 w 30"/>
                  <a:gd name="T19" fmla="*/ 56 h 52"/>
                  <a:gd name="T20" fmla="*/ 33 w 30"/>
                  <a:gd name="T21" fmla="*/ 56 h 5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0" h="52">
                    <a:moveTo>
                      <a:pt x="30" y="52"/>
                    </a:moveTo>
                    <a:cubicBezTo>
                      <a:pt x="28" y="51"/>
                      <a:pt x="26" y="50"/>
                      <a:pt x="24" y="50"/>
                    </a:cubicBezTo>
                    <a:cubicBezTo>
                      <a:pt x="21" y="48"/>
                      <a:pt x="19" y="46"/>
                      <a:pt x="17" y="44"/>
                    </a:cubicBezTo>
                    <a:cubicBezTo>
                      <a:pt x="14" y="41"/>
                      <a:pt x="12" y="37"/>
                      <a:pt x="11" y="32"/>
                    </a:cubicBezTo>
                    <a:cubicBezTo>
                      <a:pt x="10" y="27"/>
                      <a:pt x="11" y="22"/>
                      <a:pt x="13" y="18"/>
                    </a:cubicBezTo>
                    <a:cubicBezTo>
                      <a:pt x="14" y="12"/>
                      <a:pt x="17" y="8"/>
                      <a:pt x="18" y="3"/>
                    </a:cubicBezTo>
                    <a:cubicBezTo>
                      <a:pt x="18" y="0"/>
                      <a:pt x="17" y="0"/>
                      <a:pt x="15" y="1"/>
                    </a:cubicBezTo>
                    <a:cubicBezTo>
                      <a:pt x="12" y="3"/>
                      <a:pt x="8" y="6"/>
                      <a:pt x="6" y="10"/>
                    </a:cubicBezTo>
                    <a:cubicBezTo>
                      <a:pt x="3" y="16"/>
                      <a:pt x="0" y="22"/>
                      <a:pt x="1" y="29"/>
                    </a:cubicBezTo>
                    <a:cubicBezTo>
                      <a:pt x="3" y="40"/>
                      <a:pt x="10" y="51"/>
                      <a:pt x="22" y="52"/>
                    </a:cubicBezTo>
                    <a:cubicBezTo>
                      <a:pt x="24" y="52"/>
                      <a:pt x="27" y="52"/>
                      <a:pt x="29" y="52"/>
                    </a:cubicBezTo>
                  </a:path>
                </a:pathLst>
              </a:custGeom>
              <a:solidFill>
                <a:srgbClr val="8082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68" name="Freeform 415">
                <a:extLst>
                  <a:ext uri="{FF2B5EF4-FFF2-40B4-BE49-F238E27FC236}">
                    <a16:creationId xmlns:a16="http://schemas.microsoft.com/office/drawing/2014/main" id="{A4E8E43B-D292-435B-8C14-C0352BA74F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3" y="1059"/>
                <a:ext cx="11" cy="26"/>
              </a:xfrm>
              <a:custGeom>
                <a:avLst/>
                <a:gdLst>
                  <a:gd name="T0" fmla="*/ 11 w 11"/>
                  <a:gd name="T1" fmla="*/ 25 h 26"/>
                  <a:gd name="T2" fmla="*/ 11 w 11"/>
                  <a:gd name="T3" fmla="*/ 25 h 26"/>
                  <a:gd name="T4" fmla="*/ 1 w 11"/>
                  <a:gd name="T5" fmla="*/ 15 h 26"/>
                  <a:gd name="T6" fmla="*/ 1 w 11"/>
                  <a:gd name="T7" fmla="*/ 7 h 26"/>
                  <a:gd name="T8" fmla="*/ 6 w 11"/>
                  <a:gd name="T9" fmla="*/ 0 h 26"/>
                  <a:gd name="T10" fmla="*/ 4 w 11"/>
                  <a:gd name="T11" fmla="*/ 5 h 26"/>
                  <a:gd name="T12" fmla="*/ 2 w 11"/>
                  <a:gd name="T13" fmla="*/ 13 h 26"/>
                  <a:gd name="T14" fmla="*/ 4 w 11"/>
                  <a:gd name="T15" fmla="*/ 22 h 26"/>
                  <a:gd name="T16" fmla="*/ 7 w 11"/>
                  <a:gd name="T17" fmla="*/ 24 h 26"/>
                  <a:gd name="T18" fmla="*/ 9 w 11"/>
                  <a:gd name="T19" fmla="*/ 26 h 2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1" h="26">
                    <a:moveTo>
                      <a:pt x="11" y="25"/>
                    </a:moveTo>
                    <a:cubicBezTo>
                      <a:pt x="11" y="25"/>
                      <a:pt x="11" y="25"/>
                      <a:pt x="11" y="25"/>
                    </a:cubicBezTo>
                    <a:cubicBezTo>
                      <a:pt x="5" y="25"/>
                      <a:pt x="2" y="20"/>
                      <a:pt x="1" y="15"/>
                    </a:cubicBezTo>
                    <a:cubicBezTo>
                      <a:pt x="0" y="12"/>
                      <a:pt x="1" y="10"/>
                      <a:pt x="1" y="7"/>
                    </a:cubicBezTo>
                    <a:cubicBezTo>
                      <a:pt x="1" y="4"/>
                      <a:pt x="3" y="0"/>
                      <a:pt x="6" y="0"/>
                    </a:cubicBezTo>
                    <a:cubicBezTo>
                      <a:pt x="6" y="2"/>
                      <a:pt x="4" y="4"/>
                      <a:pt x="4" y="5"/>
                    </a:cubicBezTo>
                    <a:cubicBezTo>
                      <a:pt x="3" y="8"/>
                      <a:pt x="2" y="10"/>
                      <a:pt x="2" y="13"/>
                    </a:cubicBezTo>
                    <a:cubicBezTo>
                      <a:pt x="2" y="16"/>
                      <a:pt x="2" y="19"/>
                      <a:pt x="4" y="22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5"/>
                      <a:pt x="8" y="25"/>
                      <a:pt x="9" y="26"/>
                    </a:cubicBezTo>
                  </a:path>
                </a:pathLst>
              </a:custGeom>
              <a:solidFill>
                <a:srgbClr val="8082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69" name="Freeform 416">
                <a:extLst>
                  <a:ext uri="{FF2B5EF4-FFF2-40B4-BE49-F238E27FC236}">
                    <a16:creationId xmlns:a16="http://schemas.microsoft.com/office/drawing/2014/main" id="{E1C14DEA-9846-4575-994F-556EF5C395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2" y="1052"/>
                <a:ext cx="10" cy="16"/>
              </a:xfrm>
              <a:custGeom>
                <a:avLst/>
                <a:gdLst>
                  <a:gd name="T0" fmla="*/ 10 w 10"/>
                  <a:gd name="T1" fmla="*/ 16 h 16"/>
                  <a:gd name="T2" fmla="*/ 9 w 10"/>
                  <a:gd name="T3" fmla="*/ 13 h 16"/>
                  <a:gd name="T4" fmla="*/ 7 w 10"/>
                  <a:gd name="T5" fmla="*/ 7 h 16"/>
                  <a:gd name="T6" fmla="*/ 0 w 10"/>
                  <a:gd name="T7" fmla="*/ 0 h 16"/>
                  <a:gd name="T8" fmla="*/ 10 w 10"/>
                  <a:gd name="T9" fmla="*/ 16 h 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" h="16">
                    <a:moveTo>
                      <a:pt x="10" y="16"/>
                    </a:moveTo>
                    <a:cubicBezTo>
                      <a:pt x="9" y="15"/>
                      <a:pt x="9" y="14"/>
                      <a:pt x="9" y="13"/>
                    </a:cubicBezTo>
                    <a:cubicBezTo>
                      <a:pt x="9" y="11"/>
                      <a:pt x="8" y="9"/>
                      <a:pt x="7" y="7"/>
                    </a:cubicBezTo>
                    <a:cubicBezTo>
                      <a:pt x="5" y="5"/>
                      <a:pt x="3" y="1"/>
                      <a:pt x="0" y="0"/>
                    </a:cubicBezTo>
                    <a:cubicBezTo>
                      <a:pt x="7" y="1"/>
                      <a:pt x="10" y="10"/>
                      <a:pt x="10" y="16"/>
                    </a:cubicBezTo>
                  </a:path>
                </a:pathLst>
              </a:custGeom>
              <a:solidFill>
                <a:srgbClr val="8082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70" name="Freeform 417">
                <a:extLst>
                  <a:ext uri="{FF2B5EF4-FFF2-40B4-BE49-F238E27FC236}">
                    <a16:creationId xmlns:a16="http://schemas.microsoft.com/office/drawing/2014/main" id="{CE6D79D3-B1BD-4F59-9CF9-948B185F49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5" y="1064"/>
                <a:ext cx="5" cy="6"/>
              </a:xfrm>
              <a:custGeom>
                <a:avLst/>
                <a:gdLst>
                  <a:gd name="T0" fmla="*/ 0 w 5"/>
                  <a:gd name="T1" fmla="*/ 4 h 6"/>
                  <a:gd name="T2" fmla="*/ 2 w 5"/>
                  <a:gd name="T3" fmla="*/ 1 h 6"/>
                  <a:gd name="T4" fmla="*/ 5 w 5"/>
                  <a:gd name="T5" fmla="*/ 3 h 6"/>
                  <a:gd name="T6" fmla="*/ 3 w 5"/>
                  <a:gd name="T7" fmla="*/ 6 h 6"/>
                  <a:gd name="T8" fmla="*/ 0 w 5"/>
                  <a:gd name="T9" fmla="*/ 4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6">
                    <a:moveTo>
                      <a:pt x="0" y="4"/>
                    </a:moveTo>
                    <a:cubicBezTo>
                      <a:pt x="0" y="2"/>
                      <a:pt x="1" y="1"/>
                      <a:pt x="2" y="1"/>
                    </a:cubicBezTo>
                    <a:cubicBezTo>
                      <a:pt x="3" y="0"/>
                      <a:pt x="5" y="1"/>
                      <a:pt x="5" y="3"/>
                    </a:cubicBezTo>
                    <a:cubicBezTo>
                      <a:pt x="5" y="4"/>
                      <a:pt x="5" y="6"/>
                      <a:pt x="3" y="6"/>
                    </a:cubicBezTo>
                    <a:cubicBezTo>
                      <a:pt x="2" y="6"/>
                      <a:pt x="0" y="5"/>
                      <a:pt x="0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71" name="Freeform 418">
                <a:extLst>
                  <a:ext uri="{FF2B5EF4-FFF2-40B4-BE49-F238E27FC236}">
                    <a16:creationId xmlns:a16="http://schemas.microsoft.com/office/drawing/2014/main" id="{1025B7E6-D532-4586-BAA4-7EC4B57940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3" y="1059"/>
                <a:ext cx="4" cy="4"/>
              </a:xfrm>
              <a:custGeom>
                <a:avLst/>
                <a:gdLst>
                  <a:gd name="T0" fmla="*/ 0 w 4"/>
                  <a:gd name="T1" fmla="*/ 2 h 4"/>
                  <a:gd name="T2" fmla="*/ 2 w 4"/>
                  <a:gd name="T3" fmla="*/ 0 h 4"/>
                  <a:gd name="T4" fmla="*/ 4 w 4"/>
                  <a:gd name="T5" fmla="*/ 2 h 4"/>
                  <a:gd name="T6" fmla="*/ 3 w 4"/>
                  <a:gd name="T7" fmla="*/ 4 h 4"/>
                  <a:gd name="T8" fmla="*/ 0 w 4"/>
                  <a:gd name="T9" fmla="*/ 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0" y="2"/>
                    </a:moveTo>
                    <a:cubicBezTo>
                      <a:pt x="0" y="1"/>
                      <a:pt x="1" y="0"/>
                      <a:pt x="2" y="0"/>
                    </a:cubicBezTo>
                    <a:cubicBezTo>
                      <a:pt x="3" y="0"/>
                      <a:pt x="4" y="0"/>
                      <a:pt x="4" y="2"/>
                    </a:cubicBezTo>
                    <a:cubicBezTo>
                      <a:pt x="4" y="3"/>
                      <a:pt x="4" y="4"/>
                      <a:pt x="3" y="4"/>
                    </a:cubicBezTo>
                    <a:cubicBezTo>
                      <a:pt x="1" y="4"/>
                      <a:pt x="0" y="3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72" name="Freeform 419">
                <a:extLst>
                  <a:ext uri="{FF2B5EF4-FFF2-40B4-BE49-F238E27FC236}">
                    <a16:creationId xmlns:a16="http://schemas.microsoft.com/office/drawing/2014/main" id="{D0F40128-DB4E-427D-AEAF-0EA0A5DE80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1" y="1069"/>
                <a:ext cx="6" cy="6"/>
              </a:xfrm>
              <a:custGeom>
                <a:avLst/>
                <a:gdLst>
                  <a:gd name="T0" fmla="*/ 0 w 6"/>
                  <a:gd name="T1" fmla="*/ 3 h 6"/>
                  <a:gd name="T2" fmla="*/ 2 w 6"/>
                  <a:gd name="T3" fmla="*/ 0 h 6"/>
                  <a:gd name="T4" fmla="*/ 5 w 6"/>
                  <a:gd name="T5" fmla="*/ 2 h 6"/>
                  <a:gd name="T6" fmla="*/ 3 w 6"/>
                  <a:gd name="T7" fmla="*/ 5 h 6"/>
                  <a:gd name="T8" fmla="*/ 0 w 6"/>
                  <a:gd name="T9" fmla="*/ 3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3"/>
                    </a:moveTo>
                    <a:cubicBezTo>
                      <a:pt x="0" y="2"/>
                      <a:pt x="0" y="0"/>
                      <a:pt x="2" y="0"/>
                    </a:cubicBezTo>
                    <a:cubicBezTo>
                      <a:pt x="3" y="0"/>
                      <a:pt x="5" y="1"/>
                      <a:pt x="5" y="2"/>
                    </a:cubicBezTo>
                    <a:cubicBezTo>
                      <a:pt x="6" y="3"/>
                      <a:pt x="5" y="5"/>
                      <a:pt x="3" y="5"/>
                    </a:cubicBezTo>
                    <a:cubicBezTo>
                      <a:pt x="2" y="6"/>
                      <a:pt x="0" y="5"/>
                      <a:pt x="0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73" name="Freeform 420">
                <a:extLst>
                  <a:ext uri="{FF2B5EF4-FFF2-40B4-BE49-F238E27FC236}">
                    <a16:creationId xmlns:a16="http://schemas.microsoft.com/office/drawing/2014/main" id="{81ACCB5B-73D4-4B05-BFF8-39F736F116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1" y="1061"/>
                <a:ext cx="4" cy="5"/>
              </a:xfrm>
              <a:custGeom>
                <a:avLst/>
                <a:gdLst>
                  <a:gd name="T0" fmla="*/ 0 w 4"/>
                  <a:gd name="T1" fmla="*/ 3 h 5"/>
                  <a:gd name="T2" fmla="*/ 2 w 4"/>
                  <a:gd name="T3" fmla="*/ 0 h 5"/>
                  <a:gd name="T4" fmla="*/ 4 w 4"/>
                  <a:gd name="T5" fmla="*/ 2 h 5"/>
                  <a:gd name="T6" fmla="*/ 3 w 4"/>
                  <a:gd name="T7" fmla="*/ 5 h 5"/>
                  <a:gd name="T8" fmla="*/ 0 w 4"/>
                  <a:gd name="T9" fmla="*/ 3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0" y="3"/>
                    </a:moveTo>
                    <a:cubicBezTo>
                      <a:pt x="0" y="2"/>
                      <a:pt x="1" y="0"/>
                      <a:pt x="2" y="0"/>
                    </a:cubicBezTo>
                    <a:cubicBezTo>
                      <a:pt x="3" y="0"/>
                      <a:pt x="4" y="1"/>
                      <a:pt x="4" y="2"/>
                    </a:cubicBezTo>
                    <a:cubicBezTo>
                      <a:pt x="4" y="3"/>
                      <a:pt x="4" y="5"/>
                      <a:pt x="3" y="5"/>
                    </a:cubicBezTo>
                    <a:cubicBezTo>
                      <a:pt x="2" y="5"/>
                      <a:pt x="1" y="4"/>
                      <a:pt x="0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74" name="Freeform 421">
                <a:extLst>
                  <a:ext uri="{FF2B5EF4-FFF2-40B4-BE49-F238E27FC236}">
                    <a16:creationId xmlns:a16="http://schemas.microsoft.com/office/drawing/2014/main" id="{E6A02F6D-9777-4C0F-9C73-F274381D97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3" y="1110"/>
                <a:ext cx="45" cy="48"/>
              </a:xfrm>
              <a:custGeom>
                <a:avLst/>
                <a:gdLst>
                  <a:gd name="T0" fmla="*/ 48 w 44"/>
                  <a:gd name="T1" fmla="*/ 7 h 48"/>
                  <a:gd name="T2" fmla="*/ 43 w 44"/>
                  <a:gd name="T3" fmla="*/ 31 h 48"/>
                  <a:gd name="T4" fmla="*/ 17 w 44"/>
                  <a:gd name="T5" fmla="*/ 46 h 48"/>
                  <a:gd name="T6" fmla="*/ 17 w 44"/>
                  <a:gd name="T7" fmla="*/ 46 h 48"/>
                  <a:gd name="T8" fmla="*/ 2 w 44"/>
                  <a:gd name="T9" fmla="*/ 23 h 48"/>
                  <a:gd name="T10" fmla="*/ 7 w 44"/>
                  <a:gd name="T11" fmla="*/ 0 h 48"/>
                  <a:gd name="T12" fmla="*/ 48 w 44"/>
                  <a:gd name="T13" fmla="*/ 7 h 4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4" h="48">
                    <a:moveTo>
                      <a:pt x="44" y="7"/>
                    </a:moveTo>
                    <a:cubicBezTo>
                      <a:pt x="39" y="31"/>
                      <a:pt x="39" y="31"/>
                      <a:pt x="39" y="31"/>
                    </a:cubicBezTo>
                    <a:cubicBezTo>
                      <a:pt x="37" y="41"/>
                      <a:pt x="27" y="48"/>
                      <a:pt x="17" y="46"/>
                    </a:cubicBezTo>
                    <a:cubicBezTo>
                      <a:pt x="17" y="46"/>
                      <a:pt x="17" y="46"/>
                      <a:pt x="17" y="46"/>
                    </a:cubicBezTo>
                    <a:cubicBezTo>
                      <a:pt x="6" y="44"/>
                      <a:pt x="0" y="33"/>
                      <a:pt x="2" y="23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22" y="9"/>
                      <a:pt x="44" y="7"/>
                    </a:cubicBezTo>
                    <a:close/>
                  </a:path>
                </a:pathLst>
              </a:custGeom>
              <a:solidFill>
                <a:srgbClr val="CCCC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75" name="Freeform 422">
                <a:extLst>
                  <a:ext uri="{FF2B5EF4-FFF2-40B4-BE49-F238E27FC236}">
                    <a16:creationId xmlns:a16="http://schemas.microsoft.com/office/drawing/2014/main" id="{D18CA2F0-72A0-4A15-8CFB-052B4FF7D8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3" y="1110"/>
                <a:ext cx="45" cy="48"/>
              </a:xfrm>
              <a:custGeom>
                <a:avLst/>
                <a:gdLst>
                  <a:gd name="T0" fmla="*/ 48 w 44"/>
                  <a:gd name="T1" fmla="*/ 7 h 48"/>
                  <a:gd name="T2" fmla="*/ 43 w 44"/>
                  <a:gd name="T3" fmla="*/ 31 h 48"/>
                  <a:gd name="T4" fmla="*/ 17 w 44"/>
                  <a:gd name="T5" fmla="*/ 46 h 48"/>
                  <a:gd name="T6" fmla="*/ 17 w 44"/>
                  <a:gd name="T7" fmla="*/ 46 h 48"/>
                  <a:gd name="T8" fmla="*/ 2 w 44"/>
                  <a:gd name="T9" fmla="*/ 23 h 48"/>
                  <a:gd name="T10" fmla="*/ 6 w 44"/>
                  <a:gd name="T11" fmla="*/ 0 h 4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4" h="48">
                    <a:moveTo>
                      <a:pt x="44" y="7"/>
                    </a:moveTo>
                    <a:cubicBezTo>
                      <a:pt x="39" y="31"/>
                      <a:pt x="39" y="31"/>
                      <a:pt x="39" y="31"/>
                    </a:cubicBezTo>
                    <a:cubicBezTo>
                      <a:pt x="37" y="41"/>
                      <a:pt x="27" y="48"/>
                      <a:pt x="17" y="46"/>
                    </a:cubicBezTo>
                    <a:cubicBezTo>
                      <a:pt x="17" y="46"/>
                      <a:pt x="17" y="46"/>
                      <a:pt x="17" y="46"/>
                    </a:cubicBezTo>
                    <a:cubicBezTo>
                      <a:pt x="6" y="44"/>
                      <a:pt x="0" y="34"/>
                      <a:pt x="2" y="23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noFill/>
              <a:ln w="6350" cap="rnd">
                <a:solidFill>
                  <a:srgbClr val="494E4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76" name="Freeform 423">
                <a:extLst>
                  <a:ext uri="{FF2B5EF4-FFF2-40B4-BE49-F238E27FC236}">
                    <a16:creationId xmlns:a16="http://schemas.microsoft.com/office/drawing/2014/main" id="{4A35A124-C2A6-4118-B318-02387363FF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6" y="1114"/>
                <a:ext cx="23" cy="40"/>
              </a:xfrm>
              <a:custGeom>
                <a:avLst/>
                <a:gdLst>
                  <a:gd name="T0" fmla="*/ 6 w 22"/>
                  <a:gd name="T1" fmla="*/ 1 h 40"/>
                  <a:gd name="T2" fmla="*/ 4 w 22"/>
                  <a:gd name="T3" fmla="*/ 29 h 40"/>
                  <a:gd name="T4" fmla="*/ 26 w 22"/>
                  <a:gd name="T5" fmla="*/ 37 h 40"/>
                  <a:gd name="T6" fmla="*/ 19 w 22"/>
                  <a:gd name="T7" fmla="*/ 10 h 40"/>
                  <a:gd name="T8" fmla="*/ 19 w 22"/>
                  <a:gd name="T9" fmla="*/ 3 h 40"/>
                  <a:gd name="T10" fmla="*/ 6 w 22"/>
                  <a:gd name="T11" fmla="*/ 0 h 4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2" h="40">
                    <a:moveTo>
                      <a:pt x="6" y="1"/>
                    </a:moveTo>
                    <a:cubicBezTo>
                      <a:pt x="7" y="9"/>
                      <a:pt x="0" y="21"/>
                      <a:pt x="4" y="29"/>
                    </a:cubicBezTo>
                    <a:cubicBezTo>
                      <a:pt x="6" y="34"/>
                      <a:pt x="18" y="40"/>
                      <a:pt x="22" y="37"/>
                    </a:cubicBezTo>
                    <a:cubicBezTo>
                      <a:pt x="11" y="36"/>
                      <a:pt x="13" y="18"/>
                      <a:pt x="15" y="10"/>
                    </a:cubicBezTo>
                    <a:cubicBezTo>
                      <a:pt x="15" y="7"/>
                      <a:pt x="17" y="6"/>
                      <a:pt x="15" y="3"/>
                    </a:cubicBezTo>
                    <a:cubicBezTo>
                      <a:pt x="13" y="2"/>
                      <a:pt x="8" y="0"/>
                      <a:pt x="6" y="0"/>
                    </a:cubicBezTo>
                  </a:path>
                </a:pathLst>
              </a:custGeom>
              <a:solidFill>
                <a:srgbClr val="B2B6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77" name="Freeform 424">
                <a:extLst>
                  <a:ext uri="{FF2B5EF4-FFF2-40B4-BE49-F238E27FC236}">
                    <a16:creationId xmlns:a16="http://schemas.microsoft.com/office/drawing/2014/main" id="{E18DAAE4-C66B-4311-A2A3-C13D32B564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4" y="1114"/>
                <a:ext cx="17" cy="34"/>
              </a:xfrm>
              <a:custGeom>
                <a:avLst/>
                <a:gdLst>
                  <a:gd name="T0" fmla="*/ 13 w 16"/>
                  <a:gd name="T1" fmla="*/ 0 h 34"/>
                  <a:gd name="T2" fmla="*/ 18 w 16"/>
                  <a:gd name="T3" fmla="*/ 34 h 34"/>
                  <a:gd name="T4" fmla="*/ 15 w 16"/>
                  <a:gd name="T5" fmla="*/ 12 h 34"/>
                  <a:gd name="T6" fmla="*/ 14 w 16"/>
                  <a:gd name="T7" fmla="*/ 1 h 3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6" h="34">
                    <a:moveTo>
                      <a:pt x="9" y="0"/>
                    </a:moveTo>
                    <a:cubicBezTo>
                      <a:pt x="7" y="10"/>
                      <a:pt x="0" y="31"/>
                      <a:pt x="14" y="34"/>
                    </a:cubicBezTo>
                    <a:cubicBezTo>
                      <a:pt x="9" y="30"/>
                      <a:pt x="9" y="18"/>
                      <a:pt x="11" y="12"/>
                    </a:cubicBezTo>
                    <a:cubicBezTo>
                      <a:pt x="11" y="8"/>
                      <a:pt x="16" y="1"/>
                      <a:pt x="10" y="1"/>
                    </a:cubicBezTo>
                  </a:path>
                </a:pathLst>
              </a:custGeom>
              <a:solidFill>
                <a:srgbClr val="8082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78" name="Freeform 425">
                <a:extLst>
                  <a:ext uri="{FF2B5EF4-FFF2-40B4-BE49-F238E27FC236}">
                    <a16:creationId xmlns:a16="http://schemas.microsoft.com/office/drawing/2014/main" id="{52FFFE0B-9714-4CDA-8A83-4D4E9A78B1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3" y="1119"/>
                <a:ext cx="20" cy="33"/>
              </a:xfrm>
              <a:custGeom>
                <a:avLst/>
                <a:gdLst>
                  <a:gd name="T0" fmla="*/ 3 w 20"/>
                  <a:gd name="T1" fmla="*/ 0 h 33"/>
                  <a:gd name="T2" fmla="*/ 11 w 20"/>
                  <a:gd name="T3" fmla="*/ 2 h 33"/>
                  <a:gd name="T4" fmla="*/ 19 w 20"/>
                  <a:gd name="T5" fmla="*/ 2 h 33"/>
                  <a:gd name="T6" fmla="*/ 15 w 20"/>
                  <a:gd name="T7" fmla="*/ 23 h 33"/>
                  <a:gd name="T8" fmla="*/ 0 w 20"/>
                  <a:gd name="T9" fmla="*/ 32 h 33"/>
                  <a:gd name="T10" fmla="*/ 12 w 20"/>
                  <a:gd name="T11" fmla="*/ 11 h 33"/>
                  <a:gd name="T12" fmla="*/ 11 w 20"/>
                  <a:gd name="T13" fmla="*/ 3 h 33"/>
                  <a:gd name="T14" fmla="*/ 3 w 20"/>
                  <a:gd name="T15" fmla="*/ 1 h 3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0" h="33">
                    <a:moveTo>
                      <a:pt x="3" y="0"/>
                    </a:moveTo>
                    <a:cubicBezTo>
                      <a:pt x="5" y="0"/>
                      <a:pt x="8" y="2"/>
                      <a:pt x="11" y="2"/>
                    </a:cubicBezTo>
                    <a:cubicBezTo>
                      <a:pt x="14" y="2"/>
                      <a:pt x="16" y="2"/>
                      <a:pt x="19" y="2"/>
                    </a:cubicBezTo>
                    <a:cubicBezTo>
                      <a:pt x="20" y="7"/>
                      <a:pt x="17" y="18"/>
                      <a:pt x="15" y="23"/>
                    </a:cubicBezTo>
                    <a:cubicBezTo>
                      <a:pt x="12" y="30"/>
                      <a:pt x="7" y="33"/>
                      <a:pt x="0" y="32"/>
                    </a:cubicBezTo>
                    <a:cubicBezTo>
                      <a:pt x="7" y="25"/>
                      <a:pt x="10" y="20"/>
                      <a:pt x="12" y="11"/>
                    </a:cubicBezTo>
                    <a:cubicBezTo>
                      <a:pt x="12" y="7"/>
                      <a:pt x="13" y="5"/>
                      <a:pt x="11" y="3"/>
                    </a:cubicBezTo>
                    <a:cubicBezTo>
                      <a:pt x="8" y="2"/>
                      <a:pt x="5" y="2"/>
                      <a:pt x="3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79" name="Freeform 426">
                <a:extLst>
                  <a:ext uri="{FF2B5EF4-FFF2-40B4-BE49-F238E27FC236}">
                    <a16:creationId xmlns:a16="http://schemas.microsoft.com/office/drawing/2014/main" id="{BEF300C7-E968-4107-9713-C3F13DE748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9" y="993"/>
                <a:ext cx="106" cy="108"/>
              </a:xfrm>
              <a:custGeom>
                <a:avLst/>
                <a:gdLst>
                  <a:gd name="T0" fmla="*/ 14 w 105"/>
                  <a:gd name="T1" fmla="*/ 32 h 106"/>
                  <a:gd name="T2" fmla="*/ 82 w 105"/>
                  <a:gd name="T3" fmla="*/ 14 h 106"/>
                  <a:gd name="T4" fmla="*/ 95 w 105"/>
                  <a:gd name="T5" fmla="*/ 84 h 106"/>
                  <a:gd name="T6" fmla="*/ 28 w 105"/>
                  <a:gd name="T7" fmla="*/ 100 h 106"/>
                  <a:gd name="T8" fmla="*/ 14 w 105"/>
                  <a:gd name="T9" fmla="*/ 32 h 1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5" h="106">
                    <a:moveTo>
                      <a:pt x="14" y="28"/>
                    </a:moveTo>
                    <a:cubicBezTo>
                      <a:pt x="28" y="7"/>
                      <a:pt x="56" y="0"/>
                      <a:pt x="78" y="14"/>
                    </a:cubicBezTo>
                    <a:cubicBezTo>
                      <a:pt x="99" y="28"/>
                      <a:pt x="105" y="57"/>
                      <a:pt x="91" y="78"/>
                    </a:cubicBezTo>
                    <a:cubicBezTo>
                      <a:pt x="78" y="100"/>
                      <a:pt x="49" y="106"/>
                      <a:pt x="28" y="92"/>
                    </a:cubicBezTo>
                    <a:cubicBezTo>
                      <a:pt x="6" y="78"/>
                      <a:pt x="0" y="49"/>
                      <a:pt x="14" y="28"/>
                    </a:cubicBezTo>
                    <a:close/>
                  </a:path>
                </a:pathLst>
              </a:custGeom>
              <a:solidFill>
                <a:srgbClr val="CCCC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80" name="Freeform 427">
                <a:extLst>
                  <a:ext uri="{FF2B5EF4-FFF2-40B4-BE49-F238E27FC236}">
                    <a16:creationId xmlns:a16="http://schemas.microsoft.com/office/drawing/2014/main" id="{30A07859-5C19-40C8-B409-2EB3CCDC03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9" y="993"/>
                <a:ext cx="106" cy="108"/>
              </a:xfrm>
              <a:custGeom>
                <a:avLst/>
                <a:gdLst>
                  <a:gd name="T0" fmla="*/ 14 w 105"/>
                  <a:gd name="T1" fmla="*/ 32 h 106"/>
                  <a:gd name="T2" fmla="*/ 82 w 105"/>
                  <a:gd name="T3" fmla="*/ 14 h 106"/>
                  <a:gd name="T4" fmla="*/ 95 w 105"/>
                  <a:gd name="T5" fmla="*/ 84 h 106"/>
                  <a:gd name="T6" fmla="*/ 27 w 105"/>
                  <a:gd name="T7" fmla="*/ 100 h 106"/>
                  <a:gd name="T8" fmla="*/ 14 w 105"/>
                  <a:gd name="T9" fmla="*/ 32 h 1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5" h="106">
                    <a:moveTo>
                      <a:pt x="14" y="28"/>
                    </a:moveTo>
                    <a:cubicBezTo>
                      <a:pt x="28" y="6"/>
                      <a:pt x="56" y="0"/>
                      <a:pt x="78" y="14"/>
                    </a:cubicBezTo>
                    <a:cubicBezTo>
                      <a:pt x="99" y="28"/>
                      <a:pt x="105" y="57"/>
                      <a:pt x="91" y="78"/>
                    </a:cubicBezTo>
                    <a:cubicBezTo>
                      <a:pt x="77" y="99"/>
                      <a:pt x="49" y="106"/>
                      <a:pt x="27" y="92"/>
                    </a:cubicBezTo>
                    <a:cubicBezTo>
                      <a:pt x="6" y="78"/>
                      <a:pt x="0" y="49"/>
                      <a:pt x="14" y="28"/>
                    </a:cubicBezTo>
                    <a:close/>
                  </a:path>
                </a:pathLst>
              </a:custGeom>
              <a:noFill/>
              <a:ln w="6350" cap="rnd">
                <a:solidFill>
                  <a:srgbClr val="494E4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81" name="Freeform 428">
                <a:extLst>
                  <a:ext uri="{FF2B5EF4-FFF2-40B4-BE49-F238E27FC236}">
                    <a16:creationId xmlns:a16="http://schemas.microsoft.com/office/drawing/2014/main" id="{6325041C-BDD3-46F3-9F5F-F9F3DEF9E8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0" y="1025"/>
                <a:ext cx="45" cy="44"/>
              </a:xfrm>
              <a:custGeom>
                <a:avLst/>
                <a:gdLst>
                  <a:gd name="T0" fmla="*/ 6 w 44"/>
                  <a:gd name="T1" fmla="*/ 12 h 44"/>
                  <a:gd name="T2" fmla="*/ 36 w 44"/>
                  <a:gd name="T3" fmla="*/ 6 h 44"/>
                  <a:gd name="T4" fmla="*/ 42 w 44"/>
                  <a:gd name="T5" fmla="*/ 33 h 44"/>
                  <a:gd name="T6" fmla="*/ 11 w 44"/>
                  <a:gd name="T7" fmla="*/ 38 h 44"/>
                  <a:gd name="T8" fmla="*/ 6 w 44"/>
                  <a:gd name="T9" fmla="*/ 12 h 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4" h="44">
                    <a:moveTo>
                      <a:pt x="6" y="12"/>
                    </a:moveTo>
                    <a:cubicBezTo>
                      <a:pt x="11" y="3"/>
                      <a:pt x="23" y="0"/>
                      <a:pt x="32" y="6"/>
                    </a:cubicBezTo>
                    <a:cubicBezTo>
                      <a:pt x="41" y="12"/>
                      <a:pt x="44" y="24"/>
                      <a:pt x="38" y="33"/>
                    </a:cubicBezTo>
                    <a:cubicBezTo>
                      <a:pt x="32" y="41"/>
                      <a:pt x="20" y="44"/>
                      <a:pt x="11" y="38"/>
                    </a:cubicBezTo>
                    <a:cubicBezTo>
                      <a:pt x="2" y="32"/>
                      <a:pt x="0" y="20"/>
                      <a:pt x="6" y="12"/>
                    </a:cubicBezTo>
                    <a:close/>
                  </a:path>
                </a:pathLst>
              </a:custGeom>
              <a:solidFill>
                <a:srgbClr val="D9D8D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82" name="Freeform 429">
                <a:extLst>
                  <a:ext uri="{FF2B5EF4-FFF2-40B4-BE49-F238E27FC236}">
                    <a16:creationId xmlns:a16="http://schemas.microsoft.com/office/drawing/2014/main" id="{6BC637D8-8B24-42F9-9F27-9F809DADC0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0" y="1025"/>
                <a:ext cx="45" cy="44"/>
              </a:xfrm>
              <a:custGeom>
                <a:avLst/>
                <a:gdLst>
                  <a:gd name="T0" fmla="*/ 5 w 44"/>
                  <a:gd name="T1" fmla="*/ 12 h 44"/>
                  <a:gd name="T2" fmla="*/ 36 w 44"/>
                  <a:gd name="T3" fmla="*/ 6 h 44"/>
                  <a:gd name="T4" fmla="*/ 42 w 44"/>
                  <a:gd name="T5" fmla="*/ 33 h 44"/>
                  <a:gd name="T6" fmla="*/ 11 w 44"/>
                  <a:gd name="T7" fmla="*/ 38 h 44"/>
                  <a:gd name="T8" fmla="*/ 5 w 44"/>
                  <a:gd name="T9" fmla="*/ 12 h 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4" h="44">
                    <a:moveTo>
                      <a:pt x="5" y="12"/>
                    </a:moveTo>
                    <a:cubicBezTo>
                      <a:pt x="11" y="3"/>
                      <a:pt x="23" y="0"/>
                      <a:pt x="32" y="6"/>
                    </a:cubicBezTo>
                    <a:cubicBezTo>
                      <a:pt x="41" y="12"/>
                      <a:pt x="44" y="24"/>
                      <a:pt x="38" y="33"/>
                    </a:cubicBezTo>
                    <a:cubicBezTo>
                      <a:pt x="32" y="42"/>
                      <a:pt x="20" y="44"/>
                      <a:pt x="11" y="38"/>
                    </a:cubicBezTo>
                    <a:cubicBezTo>
                      <a:pt x="2" y="33"/>
                      <a:pt x="0" y="21"/>
                      <a:pt x="5" y="12"/>
                    </a:cubicBezTo>
                    <a:close/>
                  </a:path>
                </a:pathLst>
              </a:custGeom>
              <a:noFill/>
              <a:ln w="6350" cap="rnd">
                <a:solidFill>
                  <a:srgbClr val="494E4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83" name="Freeform 430">
                <a:extLst>
                  <a:ext uri="{FF2B5EF4-FFF2-40B4-BE49-F238E27FC236}">
                    <a16:creationId xmlns:a16="http://schemas.microsoft.com/office/drawing/2014/main" id="{5B1DE248-1848-4C3A-B1CC-A1A409ED34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7" y="1003"/>
                <a:ext cx="64" cy="76"/>
              </a:xfrm>
              <a:custGeom>
                <a:avLst/>
                <a:gdLst>
                  <a:gd name="T0" fmla="*/ 15 w 64"/>
                  <a:gd name="T1" fmla="*/ 78 h 75"/>
                  <a:gd name="T2" fmla="*/ 5 w 64"/>
                  <a:gd name="T3" fmla="*/ 63 h 75"/>
                  <a:gd name="T4" fmla="*/ 0 w 64"/>
                  <a:gd name="T5" fmla="*/ 50 h 75"/>
                  <a:gd name="T6" fmla="*/ 3 w 64"/>
                  <a:gd name="T7" fmla="*/ 33 h 75"/>
                  <a:gd name="T8" fmla="*/ 21 w 64"/>
                  <a:gd name="T9" fmla="*/ 9 h 75"/>
                  <a:gd name="T10" fmla="*/ 35 w 64"/>
                  <a:gd name="T11" fmla="*/ 2 h 75"/>
                  <a:gd name="T12" fmla="*/ 52 w 64"/>
                  <a:gd name="T13" fmla="*/ 1 h 75"/>
                  <a:gd name="T14" fmla="*/ 64 w 64"/>
                  <a:gd name="T15" fmla="*/ 11 h 75"/>
                  <a:gd name="T16" fmla="*/ 53 w 64"/>
                  <a:gd name="T17" fmla="*/ 18 h 75"/>
                  <a:gd name="T18" fmla="*/ 31 w 64"/>
                  <a:gd name="T19" fmla="*/ 23 h 75"/>
                  <a:gd name="T20" fmla="*/ 21 w 64"/>
                  <a:gd name="T21" fmla="*/ 32 h 75"/>
                  <a:gd name="T22" fmla="*/ 20 w 64"/>
                  <a:gd name="T23" fmla="*/ 49 h 75"/>
                  <a:gd name="T24" fmla="*/ 26 w 64"/>
                  <a:gd name="T25" fmla="*/ 63 h 75"/>
                  <a:gd name="T26" fmla="*/ 25 w 64"/>
                  <a:gd name="T27" fmla="*/ 75 h 75"/>
                  <a:gd name="T28" fmla="*/ 16 w 64"/>
                  <a:gd name="T29" fmla="*/ 78 h 7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64" h="75">
                    <a:moveTo>
                      <a:pt x="15" y="74"/>
                    </a:moveTo>
                    <a:cubicBezTo>
                      <a:pt x="11" y="70"/>
                      <a:pt x="7" y="65"/>
                      <a:pt x="5" y="59"/>
                    </a:cubicBezTo>
                    <a:cubicBezTo>
                      <a:pt x="3" y="55"/>
                      <a:pt x="0" y="51"/>
                      <a:pt x="0" y="46"/>
                    </a:cubicBezTo>
                    <a:cubicBezTo>
                      <a:pt x="0" y="41"/>
                      <a:pt x="1" y="37"/>
                      <a:pt x="3" y="33"/>
                    </a:cubicBezTo>
                    <a:cubicBezTo>
                      <a:pt x="6" y="24"/>
                      <a:pt x="14" y="16"/>
                      <a:pt x="21" y="9"/>
                    </a:cubicBezTo>
                    <a:cubicBezTo>
                      <a:pt x="25" y="7"/>
                      <a:pt x="31" y="3"/>
                      <a:pt x="35" y="2"/>
                    </a:cubicBezTo>
                    <a:cubicBezTo>
                      <a:pt x="41" y="1"/>
                      <a:pt x="47" y="0"/>
                      <a:pt x="52" y="1"/>
                    </a:cubicBezTo>
                    <a:cubicBezTo>
                      <a:pt x="57" y="2"/>
                      <a:pt x="64" y="5"/>
                      <a:pt x="64" y="11"/>
                    </a:cubicBezTo>
                    <a:cubicBezTo>
                      <a:pt x="64" y="16"/>
                      <a:pt x="57" y="17"/>
                      <a:pt x="53" y="18"/>
                    </a:cubicBezTo>
                    <a:cubicBezTo>
                      <a:pt x="46" y="19"/>
                      <a:pt x="38" y="19"/>
                      <a:pt x="31" y="23"/>
                    </a:cubicBezTo>
                    <a:cubicBezTo>
                      <a:pt x="27" y="25"/>
                      <a:pt x="22" y="27"/>
                      <a:pt x="21" y="32"/>
                    </a:cubicBezTo>
                    <a:cubicBezTo>
                      <a:pt x="20" y="36"/>
                      <a:pt x="19" y="41"/>
                      <a:pt x="20" y="45"/>
                    </a:cubicBezTo>
                    <a:cubicBezTo>
                      <a:pt x="22" y="50"/>
                      <a:pt x="25" y="54"/>
                      <a:pt x="26" y="59"/>
                    </a:cubicBezTo>
                    <a:cubicBezTo>
                      <a:pt x="27" y="63"/>
                      <a:pt x="28" y="68"/>
                      <a:pt x="25" y="71"/>
                    </a:cubicBezTo>
                    <a:cubicBezTo>
                      <a:pt x="23" y="74"/>
                      <a:pt x="19" y="75"/>
                      <a:pt x="16" y="74"/>
                    </a:cubicBezTo>
                  </a:path>
                </a:pathLst>
              </a:custGeom>
              <a:solidFill>
                <a:srgbClr val="B2B6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84" name="Freeform 431">
                <a:extLst>
                  <a:ext uri="{FF2B5EF4-FFF2-40B4-BE49-F238E27FC236}">
                    <a16:creationId xmlns:a16="http://schemas.microsoft.com/office/drawing/2014/main" id="{3E6FF470-8991-43C3-B8F2-09AA25BDEA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3" y="1030"/>
                <a:ext cx="27" cy="30"/>
              </a:xfrm>
              <a:custGeom>
                <a:avLst/>
                <a:gdLst>
                  <a:gd name="T0" fmla="*/ 9 w 27"/>
                  <a:gd name="T1" fmla="*/ 30 h 30"/>
                  <a:gd name="T2" fmla="*/ 2 w 27"/>
                  <a:gd name="T3" fmla="*/ 13 h 30"/>
                  <a:gd name="T4" fmla="*/ 20 w 27"/>
                  <a:gd name="T5" fmla="*/ 1 h 30"/>
                  <a:gd name="T6" fmla="*/ 27 w 27"/>
                  <a:gd name="T7" fmla="*/ 6 h 30"/>
                  <a:gd name="T8" fmla="*/ 21 w 27"/>
                  <a:gd name="T9" fmla="*/ 12 h 30"/>
                  <a:gd name="T10" fmla="*/ 16 w 27"/>
                  <a:gd name="T11" fmla="*/ 20 h 30"/>
                  <a:gd name="T12" fmla="*/ 14 w 27"/>
                  <a:gd name="T13" fmla="*/ 27 h 30"/>
                  <a:gd name="T14" fmla="*/ 9 w 27"/>
                  <a:gd name="T15" fmla="*/ 30 h 3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7" h="30">
                    <a:moveTo>
                      <a:pt x="9" y="30"/>
                    </a:moveTo>
                    <a:cubicBezTo>
                      <a:pt x="2" y="28"/>
                      <a:pt x="0" y="19"/>
                      <a:pt x="2" y="13"/>
                    </a:cubicBezTo>
                    <a:cubicBezTo>
                      <a:pt x="6" y="6"/>
                      <a:pt x="12" y="0"/>
                      <a:pt x="20" y="1"/>
                    </a:cubicBezTo>
                    <a:cubicBezTo>
                      <a:pt x="23" y="1"/>
                      <a:pt x="27" y="3"/>
                      <a:pt x="27" y="6"/>
                    </a:cubicBezTo>
                    <a:cubicBezTo>
                      <a:pt x="26" y="10"/>
                      <a:pt x="23" y="10"/>
                      <a:pt x="21" y="12"/>
                    </a:cubicBezTo>
                    <a:cubicBezTo>
                      <a:pt x="18" y="14"/>
                      <a:pt x="16" y="16"/>
                      <a:pt x="16" y="20"/>
                    </a:cubicBezTo>
                    <a:cubicBezTo>
                      <a:pt x="15" y="22"/>
                      <a:pt x="15" y="24"/>
                      <a:pt x="14" y="27"/>
                    </a:cubicBezTo>
                    <a:cubicBezTo>
                      <a:pt x="13" y="29"/>
                      <a:pt x="12" y="30"/>
                      <a:pt x="9" y="30"/>
                    </a:cubicBezTo>
                  </a:path>
                </a:pathLst>
              </a:custGeom>
              <a:solidFill>
                <a:srgbClr val="B2B6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85" name="Freeform 432">
                <a:extLst>
                  <a:ext uri="{FF2B5EF4-FFF2-40B4-BE49-F238E27FC236}">
                    <a16:creationId xmlns:a16="http://schemas.microsoft.com/office/drawing/2014/main" id="{C8AE8A16-BB85-4268-B474-291854AF76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7" y="1053"/>
                <a:ext cx="26" cy="16"/>
              </a:xfrm>
              <a:custGeom>
                <a:avLst/>
                <a:gdLst>
                  <a:gd name="T0" fmla="*/ 0 w 25"/>
                  <a:gd name="T1" fmla="*/ 14 h 16"/>
                  <a:gd name="T2" fmla="*/ 18 w 25"/>
                  <a:gd name="T3" fmla="*/ 13 h 16"/>
                  <a:gd name="T4" fmla="*/ 29 w 25"/>
                  <a:gd name="T5" fmla="*/ 0 h 16"/>
                  <a:gd name="T6" fmla="*/ 27 w 25"/>
                  <a:gd name="T7" fmla="*/ 7 h 16"/>
                  <a:gd name="T8" fmla="*/ 19 w 25"/>
                  <a:gd name="T9" fmla="*/ 14 h 16"/>
                  <a:gd name="T10" fmla="*/ 7 w 25"/>
                  <a:gd name="T11" fmla="*/ 16 h 16"/>
                  <a:gd name="T12" fmla="*/ 1 w 25"/>
                  <a:gd name="T13" fmla="*/ 15 h 1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5" h="16">
                    <a:moveTo>
                      <a:pt x="0" y="14"/>
                    </a:moveTo>
                    <a:cubicBezTo>
                      <a:pt x="5" y="15"/>
                      <a:pt x="9" y="16"/>
                      <a:pt x="14" y="13"/>
                    </a:cubicBezTo>
                    <a:cubicBezTo>
                      <a:pt x="19" y="11"/>
                      <a:pt x="23" y="5"/>
                      <a:pt x="25" y="0"/>
                    </a:cubicBezTo>
                    <a:cubicBezTo>
                      <a:pt x="25" y="3"/>
                      <a:pt x="24" y="5"/>
                      <a:pt x="23" y="7"/>
                    </a:cubicBezTo>
                    <a:cubicBezTo>
                      <a:pt x="21" y="11"/>
                      <a:pt x="18" y="12"/>
                      <a:pt x="15" y="14"/>
                    </a:cubicBezTo>
                    <a:cubicBezTo>
                      <a:pt x="12" y="15"/>
                      <a:pt x="10" y="16"/>
                      <a:pt x="7" y="16"/>
                    </a:cubicBezTo>
                    <a:cubicBezTo>
                      <a:pt x="5" y="16"/>
                      <a:pt x="3" y="15"/>
                      <a:pt x="1" y="15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86" name="Freeform 433">
                <a:extLst>
                  <a:ext uri="{FF2B5EF4-FFF2-40B4-BE49-F238E27FC236}">
                    <a16:creationId xmlns:a16="http://schemas.microsoft.com/office/drawing/2014/main" id="{AAAAF68E-BEC5-42DF-8C1B-187CE789FA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4" y="1024"/>
                <a:ext cx="63" cy="67"/>
              </a:xfrm>
              <a:custGeom>
                <a:avLst/>
                <a:gdLst>
                  <a:gd name="T0" fmla="*/ 0 w 62"/>
                  <a:gd name="T1" fmla="*/ 63 h 66"/>
                  <a:gd name="T2" fmla="*/ 21 w 62"/>
                  <a:gd name="T3" fmla="*/ 70 h 66"/>
                  <a:gd name="T4" fmla="*/ 49 w 62"/>
                  <a:gd name="T5" fmla="*/ 61 h 66"/>
                  <a:gd name="T6" fmla="*/ 65 w 62"/>
                  <a:gd name="T7" fmla="*/ 30 h 66"/>
                  <a:gd name="T8" fmla="*/ 65 w 62"/>
                  <a:gd name="T9" fmla="*/ 13 h 66"/>
                  <a:gd name="T10" fmla="*/ 59 w 62"/>
                  <a:gd name="T11" fmla="*/ 0 h 66"/>
                  <a:gd name="T12" fmla="*/ 58 w 62"/>
                  <a:gd name="T13" fmla="*/ 42 h 66"/>
                  <a:gd name="T14" fmla="*/ 37 w 62"/>
                  <a:gd name="T15" fmla="*/ 61 h 66"/>
                  <a:gd name="T16" fmla="*/ 13 w 62"/>
                  <a:gd name="T17" fmla="*/ 66 h 66"/>
                  <a:gd name="T18" fmla="*/ 1 w 62"/>
                  <a:gd name="T19" fmla="*/ 64 h 6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62" h="66">
                    <a:moveTo>
                      <a:pt x="0" y="59"/>
                    </a:moveTo>
                    <a:cubicBezTo>
                      <a:pt x="6" y="63"/>
                      <a:pt x="14" y="66"/>
                      <a:pt x="21" y="66"/>
                    </a:cubicBezTo>
                    <a:cubicBezTo>
                      <a:pt x="30" y="66"/>
                      <a:pt x="38" y="62"/>
                      <a:pt x="45" y="57"/>
                    </a:cubicBezTo>
                    <a:cubicBezTo>
                      <a:pt x="53" y="50"/>
                      <a:pt x="60" y="41"/>
                      <a:pt x="61" y="30"/>
                    </a:cubicBezTo>
                    <a:cubicBezTo>
                      <a:pt x="62" y="24"/>
                      <a:pt x="62" y="19"/>
                      <a:pt x="61" y="13"/>
                    </a:cubicBezTo>
                    <a:cubicBezTo>
                      <a:pt x="60" y="8"/>
                      <a:pt x="58" y="4"/>
                      <a:pt x="55" y="0"/>
                    </a:cubicBezTo>
                    <a:cubicBezTo>
                      <a:pt x="59" y="13"/>
                      <a:pt x="61" y="25"/>
                      <a:pt x="54" y="38"/>
                    </a:cubicBezTo>
                    <a:cubicBezTo>
                      <a:pt x="50" y="46"/>
                      <a:pt x="42" y="53"/>
                      <a:pt x="33" y="57"/>
                    </a:cubicBezTo>
                    <a:cubicBezTo>
                      <a:pt x="27" y="60"/>
                      <a:pt x="20" y="61"/>
                      <a:pt x="13" y="62"/>
                    </a:cubicBezTo>
                    <a:cubicBezTo>
                      <a:pt x="9" y="62"/>
                      <a:pt x="4" y="63"/>
                      <a:pt x="1" y="6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87" name="Freeform 434">
                <a:extLst>
                  <a:ext uri="{FF2B5EF4-FFF2-40B4-BE49-F238E27FC236}">
                    <a16:creationId xmlns:a16="http://schemas.microsoft.com/office/drawing/2014/main" id="{EF26FAF6-B330-4624-ABC3-895310ABFE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9" y="1016"/>
                <a:ext cx="42" cy="47"/>
              </a:xfrm>
              <a:custGeom>
                <a:avLst/>
                <a:gdLst>
                  <a:gd name="T0" fmla="*/ 13 w 42"/>
                  <a:gd name="T1" fmla="*/ 47 h 47"/>
                  <a:gd name="T2" fmla="*/ 10 w 42"/>
                  <a:gd name="T3" fmla="*/ 41 h 47"/>
                  <a:gd name="T4" fmla="*/ 10 w 42"/>
                  <a:gd name="T5" fmla="*/ 33 h 47"/>
                  <a:gd name="T6" fmla="*/ 14 w 42"/>
                  <a:gd name="T7" fmla="*/ 20 h 47"/>
                  <a:gd name="T8" fmla="*/ 26 w 42"/>
                  <a:gd name="T9" fmla="*/ 11 h 47"/>
                  <a:gd name="T10" fmla="*/ 40 w 42"/>
                  <a:gd name="T11" fmla="*/ 4 h 47"/>
                  <a:gd name="T12" fmla="*/ 39 w 42"/>
                  <a:gd name="T13" fmla="*/ 1 h 47"/>
                  <a:gd name="T14" fmla="*/ 27 w 42"/>
                  <a:gd name="T15" fmla="*/ 1 h 47"/>
                  <a:gd name="T16" fmla="*/ 9 w 42"/>
                  <a:gd name="T17" fmla="*/ 11 h 47"/>
                  <a:gd name="T18" fmla="*/ 7 w 42"/>
                  <a:gd name="T19" fmla="*/ 41 h 47"/>
                  <a:gd name="T20" fmla="*/ 13 w 42"/>
                  <a:gd name="T21" fmla="*/ 47 h 4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42" h="47">
                    <a:moveTo>
                      <a:pt x="13" y="47"/>
                    </a:moveTo>
                    <a:cubicBezTo>
                      <a:pt x="12" y="45"/>
                      <a:pt x="11" y="43"/>
                      <a:pt x="10" y="41"/>
                    </a:cubicBezTo>
                    <a:cubicBezTo>
                      <a:pt x="10" y="38"/>
                      <a:pt x="9" y="36"/>
                      <a:pt x="10" y="33"/>
                    </a:cubicBezTo>
                    <a:cubicBezTo>
                      <a:pt x="10" y="28"/>
                      <a:pt x="11" y="24"/>
                      <a:pt x="14" y="20"/>
                    </a:cubicBezTo>
                    <a:cubicBezTo>
                      <a:pt x="17" y="16"/>
                      <a:pt x="22" y="13"/>
                      <a:pt x="26" y="11"/>
                    </a:cubicBezTo>
                    <a:cubicBezTo>
                      <a:pt x="30" y="8"/>
                      <a:pt x="36" y="8"/>
                      <a:pt x="40" y="4"/>
                    </a:cubicBezTo>
                    <a:cubicBezTo>
                      <a:pt x="42" y="3"/>
                      <a:pt x="42" y="2"/>
                      <a:pt x="39" y="1"/>
                    </a:cubicBezTo>
                    <a:cubicBezTo>
                      <a:pt x="36" y="0"/>
                      <a:pt x="31" y="0"/>
                      <a:pt x="27" y="1"/>
                    </a:cubicBezTo>
                    <a:cubicBezTo>
                      <a:pt x="20" y="3"/>
                      <a:pt x="14" y="5"/>
                      <a:pt x="9" y="11"/>
                    </a:cubicBezTo>
                    <a:cubicBezTo>
                      <a:pt x="2" y="20"/>
                      <a:pt x="0" y="32"/>
                      <a:pt x="7" y="41"/>
                    </a:cubicBezTo>
                    <a:cubicBezTo>
                      <a:pt x="9" y="43"/>
                      <a:pt x="11" y="45"/>
                      <a:pt x="13" y="47"/>
                    </a:cubicBezTo>
                  </a:path>
                </a:pathLst>
              </a:custGeom>
              <a:solidFill>
                <a:srgbClr val="8082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88" name="Freeform 435">
                <a:extLst>
                  <a:ext uri="{FF2B5EF4-FFF2-40B4-BE49-F238E27FC236}">
                    <a16:creationId xmlns:a16="http://schemas.microsoft.com/office/drawing/2014/main" id="{D9B409F2-37DE-42A7-BB59-24114C4173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5" y="1031"/>
                <a:ext cx="18" cy="24"/>
              </a:xfrm>
              <a:custGeom>
                <a:avLst/>
                <a:gdLst>
                  <a:gd name="T0" fmla="*/ 4 w 18"/>
                  <a:gd name="T1" fmla="*/ 23 h 24"/>
                  <a:gd name="T2" fmla="*/ 3 w 18"/>
                  <a:gd name="T3" fmla="*/ 24 h 24"/>
                  <a:gd name="T4" fmla="*/ 4 w 18"/>
                  <a:gd name="T5" fmla="*/ 9 h 24"/>
                  <a:gd name="T6" fmla="*/ 10 w 18"/>
                  <a:gd name="T7" fmla="*/ 3 h 24"/>
                  <a:gd name="T8" fmla="*/ 18 w 18"/>
                  <a:gd name="T9" fmla="*/ 2 h 24"/>
                  <a:gd name="T10" fmla="*/ 13 w 18"/>
                  <a:gd name="T11" fmla="*/ 4 h 24"/>
                  <a:gd name="T12" fmla="*/ 6 w 18"/>
                  <a:gd name="T13" fmla="*/ 9 h 24"/>
                  <a:gd name="T14" fmla="*/ 1 w 18"/>
                  <a:gd name="T15" fmla="*/ 16 h 24"/>
                  <a:gd name="T16" fmla="*/ 1 w 18"/>
                  <a:gd name="T17" fmla="*/ 20 h 24"/>
                  <a:gd name="T18" fmla="*/ 2 w 18"/>
                  <a:gd name="T19" fmla="*/ 22 h 2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8" h="24">
                    <a:moveTo>
                      <a:pt x="4" y="23"/>
                    </a:moveTo>
                    <a:cubicBezTo>
                      <a:pt x="3" y="24"/>
                      <a:pt x="3" y="24"/>
                      <a:pt x="3" y="24"/>
                    </a:cubicBezTo>
                    <a:cubicBezTo>
                      <a:pt x="0" y="19"/>
                      <a:pt x="1" y="14"/>
                      <a:pt x="4" y="9"/>
                    </a:cubicBezTo>
                    <a:cubicBezTo>
                      <a:pt x="5" y="7"/>
                      <a:pt x="7" y="5"/>
                      <a:pt x="10" y="3"/>
                    </a:cubicBezTo>
                    <a:cubicBezTo>
                      <a:pt x="12" y="2"/>
                      <a:pt x="16" y="0"/>
                      <a:pt x="18" y="2"/>
                    </a:cubicBezTo>
                    <a:cubicBezTo>
                      <a:pt x="17" y="4"/>
                      <a:pt x="14" y="4"/>
                      <a:pt x="13" y="4"/>
                    </a:cubicBezTo>
                    <a:cubicBezTo>
                      <a:pt x="10" y="5"/>
                      <a:pt x="8" y="6"/>
                      <a:pt x="6" y="9"/>
                    </a:cubicBezTo>
                    <a:cubicBezTo>
                      <a:pt x="4" y="11"/>
                      <a:pt x="2" y="13"/>
                      <a:pt x="1" y="16"/>
                    </a:cubicBezTo>
                    <a:cubicBezTo>
                      <a:pt x="1" y="17"/>
                      <a:pt x="1" y="18"/>
                      <a:pt x="1" y="20"/>
                    </a:cubicBezTo>
                    <a:cubicBezTo>
                      <a:pt x="1" y="21"/>
                      <a:pt x="2" y="21"/>
                      <a:pt x="2" y="22"/>
                    </a:cubicBezTo>
                  </a:path>
                </a:pathLst>
              </a:custGeom>
              <a:solidFill>
                <a:srgbClr val="8082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89" name="Freeform 436">
                <a:extLst>
                  <a:ext uri="{FF2B5EF4-FFF2-40B4-BE49-F238E27FC236}">
                    <a16:creationId xmlns:a16="http://schemas.microsoft.com/office/drawing/2014/main" id="{B852300C-2C56-42E8-8E0F-9F232A4990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29" y="1045"/>
                <a:ext cx="10" cy="18"/>
              </a:xfrm>
              <a:custGeom>
                <a:avLst/>
                <a:gdLst>
                  <a:gd name="T0" fmla="*/ 0 w 9"/>
                  <a:gd name="T1" fmla="*/ 18 h 18"/>
                  <a:gd name="T2" fmla="*/ 2 w 9"/>
                  <a:gd name="T3" fmla="*/ 16 h 18"/>
                  <a:gd name="T4" fmla="*/ 4 w 9"/>
                  <a:gd name="T5" fmla="*/ 10 h 18"/>
                  <a:gd name="T6" fmla="*/ 9 w 9"/>
                  <a:gd name="T7" fmla="*/ 0 h 18"/>
                  <a:gd name="T8" fmla="*/ 1 w 9"/>
                  <a:gd name="T9" fmla="*/ 18 h 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" h="18">
                    <a:moveTo>
                      <a:pt x="0" y="18"/>
                    </a:moveTo>
                    <a:cubicBezTo>
                      <a:pt x="0" y="17"/>
                      <a:pt x="1" y="16"/>
                      <a:pt x="2" y="16"/>
                    </a:cubicBezTo>
                    <a:cubicBezTo>
                      <a:pt x="3" y="14"/>
                      <a:pt x="4" y="12"/>
                      <a:pt x="4" y="10"/>
                    </a:cubicBezTo>
                    <a:cubicBezTo>
                      <a:pt x="5" y="7"/>
                      <a:pt x="6" y="3"/>
                      <a:pt x="5" y="0"/>
                    </a:cubicBezTo>
                    <a:cubicBezTo>
                      <a:pt x="9" y="6"/>
                      <a:pt x="5" y="15"/>
                      <a:pt x="1" y="18"/>
                    </a:cubicBezTo>
                  </a:path>
                </a:pathLst>
              </a:custGeom>
              <a:solidFill>
                <a:srgbClr val="8082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90" name="Freeform 437">
                <a:extLst>
                  <a:ext uri="{FF2B5EF4-FFF2-40B4-BE49-F238E27FC236}">
                    <a16:creationId xmlns:a16="http://schemas.microsoft.com/office/drawing/2014/main" id="{B70BE3AA-A5BE-4112-8167-C2922AD21C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24" y="1057"/>
                <a:ext cx="6" cy="6"/>
              </a:xfrm>
              <a:custGeom>
                <a:avLst/>
                <a:gdLst>
                  <a:gd name="T0" fmla="*/ 1 w 6"/>
                  <a:gd name="T1" fmla="*/ 1 h 6"/>
                  <a:gd name="T2" fmla="*/ 4 w 6"/>
                  <a:gd name="T3" fmla="*/ 1 h 6"/>
                  <a:gd name="T4" fmla="*/ 5 w 6"/>
                  <a:gd name="T5" fmla="*/ 4 h 6"/>
                  <a:gd name="T6" fmla="*/ 1 w 6"/>
                  <a:gd name="T7" fmla="*/ 5 h 6"/>
                  <a:gd name="T8" fmla="*/ 1 w 6"/>
                  <a:gd name="T9" fmla="*/ 1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1" y="1"/>
                    </a:moveTo>
                    <a:cubicBezTo>
                      <a:pt x="2" y="0"/>
                      <a:pt x="3" y="0"/>
                      <a:pt x="4" y="1"/>
                    </a:cubicBezTo>
                    <a:cubicBezTo>
                      <a:pt x="5" y="1"/>
                      <a:pt x="6" y="3"/>
                      <a:pt x="5" y="4"/>
                    </a:cubicBezTo>
                    <a:cubicBezTo>
                      <a:pt x="4" y="5"/>
                      <a:pt x="3" y="6"/>
                      <a:pt x="1" y="5"/>
                    </a:cubicBezTo>
                    <a:cubicBezTo>
                      <a:pt x="0" y="4"/>
                      <a:pt x="0" y="3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91" name="Freeform 438">
                <a:extLst>
                  <a:ext uri="{FF2B5EF4-FFF2-40B4-BE49-F238E27FC236}">
                    <a16:creationId xmlns:a16="http://schemas.microsoft.com/office/drawing/2014/main" id="{EB3CEDD1-366A-489F-9461-4CC6985A57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27" y="1051"/>
                <a:ext cx="6" cy="5"/>
              </a:xfrm>
              <a:custGeom>
                <a:avLst/>
                <a:gdLst>
                  <a:gd name="T0" fmla="*/ 1 w 5"/>
                  <a:gd name="T1" fmla="*/ 1 h 5"/>
                  <a:gd name="T2" fmla="*/ 8 w 5"/>
                  <a:gd name="T3" fmla="*/ 1 h 5"/>
                  <a:gd name="T4" fmla="*/ 8 w 5"/>
                  <a:gd name="T5" fmla="*/ 4 h 5"/>
                  <a:gd name="T6" fmla="*/ 2 w 5"/>
                  <a:gd name="T7" fmla="*/ 4 h 5"/>
                  <a:gd name="T8" fmla="*/ 1 w 5"/>
                  <a:gd name="T9" fmla="*/ 1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1" y="1"/>
                    </a:moveTo>
                    <a:cubicBezTo>
                      <a:pt x="1" y="1"/>
                      <a:pt x="3" y="0"/>
                      <a:pt x="4" y="1"/>
                    </a:cubicBezTo>
                    <a:cubicBezTo>
                      <a:pt x="5" y="2"/>
                      <a:pt x="5" y="3"/>
                      <a:pt x="4" y="4"/>
                    </a:cubicBezTo>
                    <a:cubicBezTo>
                      <a:pt x="4" y="5"/>
                      <a:pt x="3" y="5"/>
                      <a:pt x="2" y="4"/>
                    </a:cubicBezTo>
                    <a:cubicBezTo>
                      <a:pt x="1" y="4"/>
                      <a:pt x="0" y="2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92" name="Freeform 439">
                <a:extLst>
                  <a:ext uri="{FF2B5EF4-FFF2-40B4-BE49-F238E27FC236}">
                    <a16:creationId xmlns:a16="http://schemas.microsoft.com/office/drawing/2014/main" id="{02BE69DE-987D-49CB-90A9-1BEF63586A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0" y="1078"/>
                <a:ext cx="6" cy="7"/>
              </a:xfrm>
              <a:custGeom>
                <a:avLst/>
                <a:gdLst>
                  <a:gd name="T0" fmla="*/ 0 w 6"/>
                  <a:gd name="T1" fmla="*/ 2 h 7"/>
                  <a:gd name="T2" fmla="*/ 4 w 6"/>
                  <a:gd name="T3" fmla="*/ 1 h 7"/>
                  <a:gd name="T4" fmla="*/ 5 w 6"/>
                  <a:gd name="T5" fmla="*/ 5 h 7"/>
                  <a:gd name="T6" fmla="*/ 1 w 6"/>
                  <a:gd name="T7" fmla="*/ 6 h 7"/>
                  <a:gd name="T8" fmla="*/ 0 w 6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7">
                    <a:moveTo>
                      <a:pt x="0" y="2"/>
                    </a:moveTo>
                    <a:cubicBezTo>
                      <a:pt x="1" y="1"/>
                      <a:pt x="3" y="0"/>
                      <a:pt x="4" y="1"/>
                    </a:cubicBezTo>
                    <a:cubicBezTo>
                      <a:pt x="5" y="2"/>
                      <a:pt x="6" y="4"/>
                      <a:pt x="5" y="5"/>
                    </a:cubicBezTo>
                    <a:cubicBezTo>
                      <a:pt x="4" y="6"/>
                      <a:pt x="3" y="7"/>
                      <a:pt x="1" y="6"/>
                    </a:cubicBezTo>
                    <a:cubicBezTo>
                      <a:pt x="0" y="5"/>
                      <a:pt x="0" y="3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93" name="Freeform 440">
                <a:extLst>
                  <a:ext uri="{FF2B5EF4-FFF2-40B4-BE49-F238E27FC236}">
                    <a16:creationId xmlns:a16="http://schemas.microsoft.com/office/drawing/2014/main" id="{CEB89A62-ED45-4D1A-A20D-EC5CB4E564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6" y="1073"/>
                <a:ext cx="5" cy="5"/>
              </a:xfrm>
              <a:custGeom>
                <a:avLst/>
                <a:gdLst>
                  <a:gd name="T0" fmla="*/ 1 w 5"/>
                  <a:gd name="T1" fmla="*/ 2 h 5"/>
                  <a:gd name="T2" fmla="*/ 4 w 5"/>
                  <a:gd name="T3" fmla="*/ 1 h 5"/>
                  <a:gd name="T4" fmla="*/ 4 w 5"/>
                  <a:gd name="T5" fmla="*/ 4 h 5"/>
                  <a:gd name="T6" fmla="*/ 1 w 5"/>
                  <a:gd name="T7" fmla="*/ 5 h 5"/>
                  <a:gd name="T8" fmla="*/ 1 w 5"/>
                  <a:gd name="T9" fmla="*/ 2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1" y="2"/>
                    </a:moveTo>
                    <a:cubicBezTo>
                      <a:pt x="1" y="0"/>
                      <a:pt x="3" y="0"/>
                      <a:pt x="4" y="1"/>
                    </a:cubicBezTo>
                    <a:cubicBezTo>
                      <a:pt x="4" y="1"/>
                      <a:pt x="5" y="3"/>
                      <a:pt x="4" y="4"/>
                    </a:cubicBezTo>
                    <a:cubicBezTo>
                      <a:pt x="3" y="5"/>
                      <a:pt x="2" y="5"/>
                      <a:pt x="1" y="5"/>
                    </a:cubicBezTo>
                    <a:cubicBezTo>
                      <a:pt x="0" y="4"/>
                      <a:pt x="0" y="3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94" name="Freeform 441">
                <a:extLst>
                  <a:ext uri="{FF2B5EF4-FFF2-40B4-BE49-F238E27FC236}">
                    <a16:creationId xmlns:a16="http://schemas.microsoft.com/office/drawing/2014/main" id="{8408F164-BC85-4C54-B207-9F736C2E85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2" y="1055"/>
                <a:ext cx="53" cy="51"/>
              </a:xfrm>
              <a:custGeom>
                <a:avLst/>
                <a:gdLst>
                  <a:gd name="T0" fmla="*/ 56 w 52"/>
                  <a:gd name="T1" fmla="*/ 36 h 50"/>
                  <a:gd name="T2" fmla="*/ 36 w 52"/>
                  <a:gd name="T3" fmla="*/ 49 h 50"/>
                  <a:gd name="T4" fmla="*/ 5 w 52"/>
                  <a:gd name="T5" fmla="*/ 43 h 50"/>
                  <a:gd name="T6" fmla="*/ 5 w 52"/>
                  <a:gd name="T7" fmla="*/ 43 h 50"/>
                  <a:gd name="T8" fmla="*/ 11 w 52"/>
                  <a:gd name="T9" fmla="*/ 12 h 50"/>
                  <a:gd name="T10" fmla="*/ 35 w 52"/>
                  <a:gd name="T11" fmla="*/ 0 h 50"/>
                  <a:gd name="T12" fmla="*/ 56 w 52"/>
                  <a:gd name="T13" fmla="*/ 36 h 5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2" h="50">
                    <a:moveTo>
                      <a:pt x="52" y="32"/>
                    </a:moveTo>
                    <a:cubicBezTo>
                      <a:pt x="32" y="45"/>
                      <a:pt x="32" y="45"/>
                      <a:pt x="32" y="45"/>
                    </a:cubicBezTo>
                    <a:cubicBezTo>
                      <a:pt x="23" y="50"/>
                      <a:pt x="11" y="48"/>
                      <a:pt x="5" y="39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0" y="30"/>
                      <a:pt x="2" y="18"/>
                      <a:pt x="11" y="12"/>
                    </a:cubicBezTo>
                    <a:cubicBezTo>
                      <a:pt x="31" y="0"/>
                      <a:pt x="31" y="0"/>
                      <a:pt x="31" y="0"/>
                    </a:cubicBezTo>
                    <a:cubicBezTo>
                      <a:pt x="31" y="0"/>
                      <a:pt x="35" y="17"/>
                      <a:pt x="52" y="32"/>
                    </a:cubicBezTo>
                    <a:close/>
                  </a:path>
                </a:pathLst>
              </a:custGeom>
              <a:solidFill>
                <a:srgbClr val="CCCC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95" name="Freeform 442">
                <a:extLst>
                  <a:ext uri="{FF2B5EF4-FFF2-40B4-BE49-F238E27FC236}">
                    <a16:creationId xmlns:a16="http://schemas.microsoft.com/office/drawing/2014/main" id="{8F451A38-292C-46FC-98C2-05EADD4584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1" y="1054"/>
                <a:ext cx="54" cy="52"/>
              </a:xfrm>
              <a:custGeom>
                <a:avLst/>
                <a:gdLst>
                  <a:gd name="T0" fmla="*/ 57 w 53"/>
                  <a:gd name="T1" fmla="*/ 37 h 51"/>
                  <a:gd name="T2" fmla="*/ 37 w 53"/>
                  <a:gd name="T3" fmla="*/ 50 h 51"/>
                  <a:gd name="T4" fmla="*/ 6 w 53"/>
                  <a:gd name="T5" fmla="*/ 44 h 51"/>
                  <a:gd name="T6" fmla="*/ 6 w 53"/>
                  <a:gd name="T7" fmla="*/ 44 h 51"/>
                  <a:gd name="T8" fmla="*/ 12 w 53"/>
                  <a:gd name="T9" fmla="*/ 13 h 51"/>
                  <a:gd name="T10" fmla="*/ 36 w 53"/>
                  <a:gd name="T11" fmla="*/ 0 h 5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3" h="51">
                    <a:moveTo>
                      <a:pt x="53" y="33"/>
                    </a:moveTo>
                    <a:cubicBezTo>
                      <a:pt x="33" y="46"/>
                      <a:pt x="33" y="46"/>
                      <a:pt x="33" y="46"/>
                    </a:cubicBezTo>
                    <a:cubicBezTo>
                      <a:pt x="24" y="51"/>
                      <a:pt x="12" y="49"/>
                      <a:pt x="6" y="40"/>
                    </a:cubicBezTo>
                    <a:cubicBezTo>
                      <a:pt x="6" y="40"/>
                      <a:pt x="6" y="40"/>
                      <a:pt x="6" y="40"/>
                    </a:cubicBezTo>
                    <a:cubicBezTo>
                      <a:pt x="0" y="31"/>
                      <a:pt x="3" y="19"/>
                      <a:pt x="12" y="13"/>
                    </a:cubicBezTo>
                    <a:cubicBezTo>
                      <a:pt x="32" y="0"/>
                      <a:pt x="32" y="0"/>
                      <a:pt x="32" y="0"/>
                    </a:cubicBezTo>
                  </a:path>
                </a:pathLst>
              </a:custGeom>
              <a:noFill/>
              <a:ln w="6350" cap="rnd">
                <a:solidFill>
                  <a:srgbClr val="494E4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96" name="Freeform 443">
                <a:extLst>
                  <a:ext uri="{FF2B5EF4-FFF2-40B4-BE49-F238E27FC236}">
                    <a16:creationId xmlns:a16="http://schemas.microsoft.com/office/drawing/2014/main" id="{F0C241F8-C817-4AAE-9CED-760ADEA40B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8" y="1059"/>
                <a:ext cx="29" cy="39"/>
              </a:xfrm>
              <a:custGeom>
                <a:avLst/>
                <a:gdLst>
                  <a:gd name="T0" fmla="*/ 28 w 28"/>
                  <a:gd name="T1" fmla="*/ 1 h 38"/>
                  <a:gd name="T2" fmla="*/ 1 w 28"/>
                  <a:gd name="T3" fmla="*/ 23 h 38"/>
                  <a:gd name="T4" fmla="*/ 8 w 28"/>
                  <a:gd name="T5" fmla="*/ 42 h 38"/>
                  <a:gd name="T6" fmla="*/ 27 w 28"/>
                  <a:gd name="T7" fmla="*/ 14 h 38"/>
                  <a:gd name="T8" fmla="*/ 32 w 28"/>
                  <a:gd name="T9" fmla="*/ 9 h 38"/>
                  <a:gd name="T10" fmla="*/ 28 w 28"/>
                  <a:gd name="T11" fmla="*/ 0 h 3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8" h="38">
                    <a:moveTo>
                      <a:pt x="24" y="1"/>
                    </a:moveTo>
                    <a:cubicBezTo>
                      <a:pt x="18" y="7"/>
                      <a:pt x="5" y="10"/>
                      <a:pt x="1" y="19"/>
                    </a:cubicBezTo>
                    <a:cubicBezTo>
                      <a:pt x="0" y="23"/>
                      <a:pt x="3" y="37"/>
                      <a:pt x="8" y="38"/>
                    </a:cubicBezTo>
                    <a:cubicBezTo>
                      <a:pt x="2" y="29"/>
                      <a:pt x="16" y="18"/>
                      <a:pt x="23" y="14"/>
                    </a:cubicBezTo>
                    <a:cubicBezTo>
                      <a:pt x="25" y="12"/>
                      <a:pt x="27" y="12"/>
                      <a:pt x="28" y="9"/>
                    </a:cubicBezTo>
                    <a:cubicBezTo>
                      <a:pt x="28" y="6"/>
                      <a:pt x="26" y="2"/>
                      <a:pt x="24" y="0"/>
                    </a:cubicBezTo>
                  </a:path>
                </a:pathLst>
              </a:custGeom>
              <a:solidFill>
                <a:srgbClr val="B2B6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97" name="Freeform 444">
                <a:extLst>
                  <a:ext uri="{FF2B5EF4-FFF2-40B4-BE49-F238E27FC236}">
                    <a16:creationId xmlns:a16="http://schemas.microsoft.com/office/drawing/2014/main" id="{8841774A-BDB0-43C4-B8DD-E7039775FB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4" y="1060"/>
                <a:ext cx="34" cy="27"/>
              </a:xfrm>
              <a:custGeom>
                <a:avLst/>
                <a:gdLst>
                  <a:gd name="T0" fmla="*/ 33 w 33"/>
                  <a:gd name="T1" fmla="*/ 0 h 27"/>
                  <a:gd name="T2" fmla="*/ 8 w 33"/>
                  <a:gd name="T3" fmla="*/ 27 h 27"/>
                  <a:gd name="T4" fmla="*/ 25 w 33"/>
                  <a:gd name="T5" fmla="*/ 9 h 27"/>
                  <a:gd name="T6" fmla="*/ 33 w 33"/>
                  <a:gd name="T7" fmla="*/ 1 h 2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3" h="27">
                    <a:moveTo>
                      <a:pt x="29" y="0"/>
                    </a:moveTo>
                    <a:cubicBezTo>
                      <a:pt x="20" y="6"/>
                      <a:pt x="0" y="15"/>
                      <a:pt x="8" y="27"/>
                    </a:cubicBezTo>
                    <a:cubicBezTo>
                      <a:pt x="7" y="20"/>
                      <a:pt x="16" y="12"/>
                      <a:pt x="21" y="9"/>
                    </a:cubicBezTo>
                    <a:cubicBezTo>
                      <a:pt x="24" y="8"/>
                      <a:pt x="33" y="6"/>
                      <a:pt x="29" y="1"/>
                    </a:cubicBezTo>
                  </a:path>
                </a:pathLst>
              </a:custGeom>
              <a:solidFill>
                <a:srgbClr val="8082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98" name="Freeform 445">
                <a:extLst>
                  <a:ext uri="{FF2B5EF4-FFF2-40B4-BE49-F238E27FC236}">
                    <a16:creationId xmlns:a16="http://schemas.microsoft.com/office/drawing/2014/main" id="{AFE0EB36-5C30-4DD0-96E1-A245471CB2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2" y="1072"/>
                <a:ext cx="36" cy="28"/>
              </a:xfrm>
              <a:custGeom>
                <a:avLst/>
                <a:gdLst>
                  <a:gd name="T0" fmla="*/ 29 w 35"/>
                  <a:gd name="T1" fmla="*/ 0 h 27"/>
                  <a:gd name="T2" fmla="*/ 33 w 35"/>
                  <a:gd name="T3" fmla="*/ 7 h 27"/>
                  <a:gd name="T4" fmla="*/ 39 w 35"/>
                  <a:gd name="T5" fmla="*/ 13 h 27"/>
                  <a:gd name="T6" fmla="*/ 17 w 35"/>
                  <a:gd name="T7" fmla="*/ 28 h 27"/>
                  <a:gd name="T8" fmla="*/ 0 w 35"/>
                  <a:gd name="T9" fmla="*/ 24 h 27"/>
                  <a:gd name="T10" fmla="*/ 28 w 35"/>
                  <a:gd name="T11" fmla="*/ 18 h 27"/>
                  <a:gd name="T12" fmla="*/ 32 w 35"/>
                  <a:gd name="T13" fmla="*/ 8 h 27"/>
                  <a:gd name="T14" fmla="*/ 29 w 35"/>
                  <a:gd name="T15" fmla="*/ 1 h 2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5" h="27">
                    <a:moveTo>
                      <a:pt x="25" y="0"/>
                    </a:moveTo>
                    <a:cubicBezTo>
                      <a:pt x="27" y="1"/>
                      <a:pt x="28" y="5"/>
                      <a:pt x="29" y="7"/>
                    </a:cubicBezTo>
                    <a:cubicBezTo>
                      <a:pt x="31" y="9"/>
                      <a:pt x="33" y="11"/>
                      <a:pt x="35" y="13"/>
                    </a:cubicBezTo>
                    <a:cubicBezTo>
                      <a:pt x="32" y="18"/>
                      <a:pt x="22" y="22"/>
                      <a:pt x="17" y="24"/>
                    </a:cubicBezTo>
                    <a:cubicBezTo>
                      <a:pt x="10" y="27"/>
                      <a:pt x="4" y="26"/>
                      <a:pt x="0" y="20"/>
                    </a:cubicBezTo>
                    <a:cubicBezTo>
                      <a:pt x="10" y="20"/>
                      <a:pt x="16" y="19"/>
                      <a:pt x="24" y="14"/>
                    </a:cubicBezTo>
                    <a:cubicBezTo>
                      <a:pt x="27" y="12"/>
                      <a:pt x="29" y="11"/>
                      <a:pt x="28" y="8"/>
                    </a:cubicBezTo>
                    <a:cubicBezTo>
                      <a:pt x="28" y="5"/>
                      <a:pt x="25" y="3"/>
                      <a:pt x="25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99" name="Freeform 446">
                <a:extLst>
                  <a:ext uri="{FF2B5EF4-FFF2-40B4-BE49-F238E27FC236}">
                    <a16:creationId xmlns:a16="http://schemas.microsoft.com/office/drawing/2014/main" id="{65F62BEB-FF47-4372-B34C-BE0A277BEE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8" y="1359"/>
                <a:ext cx="144" cy="311"/>
              </a:xfrm>
              <a:custGeom>
                <a:avLst/>
                <a:gdLst>
                  <a:gd name="T0" fmla="*/ 12 w 142"/>
                  <a:gd name="T1" fmla="*/ 83 h 307"/>
                  <a:gd name="T2" fmla="*/ 73 w 142"/>
                  <a:gd name="T3" fmla="*/ 2 h 307"/>
                  <a:gd name="T4" fmla="*/ 149 w 142"/>
                  <a:gd name="T5" fmla="*/ 108 h 307"/>
                  <a:gd name="T6" fmla="*/ 137 w 142"/>
                  <a:gd name="T7" fmla="*/ 311 h 307"/>
                  <a:gd name="T8" fmla="*/ 26 w 142"/>
                  <a:gd name="T9" fmla="*/ 323 h 307"/>
                  <a:gd name="T10" fmla="*/ 12 w 142"/>
                  <a:gd name="T11" fmla="*/ 83 h 30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2" h="307">
                    <a:moveTo>
                      <a:pt x="12" y="79"/>
                    </a:moveTo>
                    <a:cubicBezTo>
                      <a:pt x="12" y="79"/>
                      <a:pt x="0" y="0"/>
                      <a:pt x="69" y="2"/>
                    </a:cubicBezTo>
                    <a:cubicBezTo>
                      <a:pt x="142" y="6"/>
                      <a:pt x="141" y="104"/>
                      <a:pt x="141" y="104"/>
                    </a:cubicBezTo>
                    <a:cubicBezTo>
                      <a:pt x="129" y="295"/>
                      <a:pt x="129" y="295"/>
                      <a:pt x="129" y="295"/>
                    </a:cubicBezTo>
                    <a:cubicBezTo>
                      <a:pt x="26" y="307"/>
                      <a:pt x="26" y="307"/>
                      <a:pt x="26" y="307"/>
                    </a:cubicBezTo>
                    <a:lnTo>
                      <a:pt x="12" y="79"/>
                    </a:lnTo>
                    <a:close/>
                  </a:path>
                </a:pathLst>
              </a:custGeom>
              <a:solidFill>
                <a:srgbClr val="6B71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00" name="Freeform 447">
                <a:extLst>
                  <a:ext uri="{FF2B5EF4-FFF2-40B4-BE49-F238E27FC236}">
                    <a16:creationId xmlns:a16="http://schemas.microsoft.com/office/drawing/2014/main" id="{FC2D5F95-AE4C-452A-884A-442025CFAD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3" y="1421"/>
                <a:ext cx="796" cy="583"/>
              </a:xfrm>
              <a:custGeom>
                <a:avLst/>
                <a:gdLst>
                  <a:gd name="T0" fmla="*/ 51 w 786"/>
                  <a:gd name="T1" fmla="*/ 452 h 576"/>
                  <a:gd name="T2" fmla="*/ 6 w 786"/>
                  <a:gd name="T3" fmla="*/ 318 h 576"/>
                  <a:gd name="T4" fmla="*/ 6 w 786"/>
                  <a:gd name="T5" fmla="*/ 0 h 576"/>
                  <a:gd name="T6" fmla="*/ 76 w 786"/>
                  <a:gd name="T7" fmla="*/ 225 h 576"/>
                  <a:gd name="T8" fmla="*/ 140 w 786"/>
                  <a:gd name="T9" fmla="*/ 35 h 576"/>
                  <a:gd name="T10" fmla="*/ 825 w 786"/>
                  <a:gd name="T11" fmla="*/ 19 h 576"/>
                  <a:gd name="T12" fmla="*/ 824 w 786"/>
                  <a:gd name="T13" fmla="*/ 451 h 576"/>
                  <a:gd name="T14" fmla="*/ 748 w 786"/>
                  <a:gd name="T15" fmla="*/ 534 h 576"/>
                  <a:gd name="T16" fmla="*/ 250 w 786"/>
                  <a:gd name="T17" fmla="*/ 583 h 576"/>
                  <a:gd name="T18" fmla="*/ 126 w 786"/>
                  <a:gd name="T19" fmla="*/ 542 h 576"/>
                  <a:gd name="T20" fmla="*/ 51 w 786"/>
                  <a:gd name="T21" fmla="*/ 452 h 57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786" h="576">
                    <a:moveTo>
                      <a:pt x="47" y="432"/>
                    </a:moveTo>
                    <a:cubicBezTo>
                      <a:pt x="7" y="383"/>
                      <a:pt x="6" y="390"/>
                      <a:pt x="6" y="302"/>
                    </a:cubicBezTo>
                    <a:cubicBezTo>
                      <a:pt x="6" y="214"/>
                      <a:pt x="6" y="0"/>
                      <a:pt x="6" y="0"/>
                    </a:cubicBezTo>
                    <a:cubicBezTo>
                      <a:pt x="6" y="0"/>
                      <a:pt x="0" y="213"/>
                      <a:pt x="72" y="213"/>
                    </a:cubicBezTo>
                    <a:cubicBezTo>
                      <a:pt x="140" y="213"/>
                      <a:pt x="132" y="35"/>
                      <a:pt x="132" y="35"/>
                    </a:cubicBezTo>
                    <a:cubicBezTo>
                      <a:pt x="785" y="19"/>
                      <a:pt x="785" y="19"/>
                      <a:pt x="785" y="19"/>
                    </a:cubicBezTo>
                    <a:cubicBezTo>
                      <a:pt x="784" y="431"/>
                      <a:pt x="784" y="431"/>
                      <a:pt x="784" y="431"/>
                    </a:cubicBezTo>
                    <a:cubicBezTo>
                      <a:pt x="784" y="431"/>
                      <a:pt x="786" y="503"/>
                      <a:pt x="712" y="510"/>
                    </a:cubicBezTo>
                    <a:cubicBezTo>
                      <a:pt x="639" y="517"/>
                      <a:pt x="238" y="555"/>
                      <a:pt x="238" y="555"/>
                    </a:cubicBezTo>
                    <a:cubicBezTo>
                      <a:pt x="238" y="555"/>
                      <a:pt x="168" y="576"/>
                      <a:pt x="118" y="517"/>
                    </a:cubicBezTo>
                    <a:cubicBezTo>
                      <a:pt x="95" y="490"/>
                      <a:pt x="68" y="458"/>
                      <a:pt x="47" y="432"/>
                    </a:cubicBezTo>
                    <a:close/>
                  </a:path>
                </a:pathLst>
              </a:custGeom>
              <a:solidFill>
                <a:srgbClr val="A777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01" name="Freeform 448">
                <a:extLst>
                  <a:ext uri="{FF2B5EF4-FFF2-40B4-BE49-F238E27FC236}">
                    <a16:creationId xmlns:a16="http://schemas.microsoft.com/office/drawing/2014/main" id="{BBB00519-F03A-465E-B405-A80C2CC2AC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1" y="1511"/>
                <a:ext cx="624" cy="197"/>
              </a:xfrm>
              <a:custGeom>
                <a:avLst/>
                <a:gdLst>
                  <a:gd name="T0" fmla="*/ 0 w 616"/>
                  <a:gd name="T1" fmla="*/ 0 h 195"/>
                  <a:gd name="T2" fmla="*/ 27 w 616"/>
                  <a:gd name="T3" fmla="*/ 145 h 195"/>
                  <a:gd name="T4" fmla="*/ 189 w 616"/>
                  <a:gd name="T5" fmla="*/ 176 h 195"/>
                  <a:gd name="T6" fmla="*/ 448 w 616"/>
                  <a:gd name="T7" fmla="*/ 153 h 195"/>
                  <a:gd name="T8" fmla="*/ 549 w 616"/>
                  <a:gd name="T9" fmla="*/ 141 h 195"/>
                  <a:gd name="T10" fmla="*/ 605 w 616"/>
                  <a:gd name="T11" fmla="*/ 141 h 195"/>
                  <a:gd name="T12" fmla="*/ 647 w 616"/>
                  <a:gd name="T13" fmla="*/ 111 h 195"/>
                  <a:gd name="T14" fmla="*/ 624 w 616"/>
                  <a:gd name="T15" fmla="*/ 40 h 195"/>
                  <a:gd name="T16" fmla="*/ 512 w 616"/>
                  <a:gd name="T17" fmla="*/ 28 h 195"/>
                  <a:gd name="T18" fmla="*/ 312 w 616"/>
                  <a:gd name="T19" fmla="*/ 25 h 195"/>
                  <a:gd name="T20" fmla="*/ 183 w 616"/>
                  <a:gd name="T21" fmla="*/ 18 h 195"/>
                  <a:gd name="T22" fmla="*/ 108 w 616"/>
                  <a:gd name="T23" fmla="*/ 5 h 195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616" h="195">
                    <a:moveTo>
                      <a:pt x="0" y="0"/>
                    </a:moveTo>
                    <a:cubicBezTo>
                      <a:pt x="15" y="45"/>
                      <a:pt x="11" y="97"/>
                      <a:pt x="27" y="141"/>
                    </a:cubicBezTo>
                    <a:cubicBezTo>
                      <a:pt x="46" y="195"/>
                      <a:pt x="137" y="170"/>
                      <a:pt x="181" y="168"/>
                    </a:cubicBezTo>
                    <a:cubicBezTo>
                      <a:pt x="262" y="164"/>
                      <a:pt x="343" y="150"/>
                      <a:pt x="424" y="146"/>
                    </a:cubicBezTo>
                    <a:cubicBezTo>
                      <a:pt x="456" y="144"/>
                      <a:pt x="488" y="137"/>
                      <a:pt x="521" y="137"/>
                    </a:cubicBezTo>
                    <a:cubicBezTo>
                      <a:pt x="539" y="137"/>
                      <a:pt x="556" y="139"/>
                      <a:pt x="574" y="137"/>
                    </a:cubicBezTo>
                    <a:cubicBezTo>
                      <a:pt x="596" y="135"/>
                      <a:pt x="614" y="133"/>
                      <a:pt x="615" y="107"/>
                    </a:cubicBezTo>
                    <a:cubicBezTo>
                      <a:pt x="616" y="85"/>
                      <a:pt x="612" y="51"/>
                      <a:pt x="592" y="40"/>
                    </a:cubicBezTo>
                    <a:cubicBezTo>
                      <a:pt x="566" y="27"/>
                      <a:pt x="516" y="31"/>
                      <a:pt x="487" y="28"/>
                    </a:cubicBezTo>
                    <a:cubicBezTo>
                      <a:pt x="424" y="23"/>
                      <a:pt x="360" y="25"/>
                      <a:pt x="296" y="25"/>
                    </a:cubicBezTo>
                    <a:cubicBezTo>
                      <a:pt x="256" y="25"/>
                      <a:pt x="215" y="20"/>
                      <a:pt x="175" y="18"/>
                    </a:cubicBezTo>
                    <a:cubicBezTo>
                      <a:pt x="159" y="17"/>
                      <a:pt x="113" y="18"/>
                      <a:pt x="104" y="5"/>
                    </a:cubicBezTo>
                  </a:path>
                </a:pathLst>
              </a:custGeom>
              <a:solidFill>
                <a:srgbClr val="9065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02" name="Freeform 449">
                <a:extLst>
                  <a:ext uri="{FF2B5EF4-FFF2-40B4-BE49-F238E27FC236}">
                    <a16:creationId xmlns:a16="http://schemas.microsoft.com/office/drawing/2014/main" id="{4C80A201-3335-4A3D-A00E-2872FB2588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4" y="1338"/>
                <a:ext cx="118" cy="113"/>
              </a:xfrm>
              <a:custGeom>
                <a:avLst/>
                <a:gdLst>
                  <a:gd name="T0" fmla="*/ 35 w 117"/>
                  <a:gd name="T1" fmla="*/ 20 h 112"/>
                  <a:gd name="T2" fmla="*/ 113 w 117"/>
                  <a:gd name="T3" fmla="*/ 116 h 112"/>
                  <a:gd name="T4" fmla="*/ 121 w 117"/>
                  <a:gd name="T5" fmla="*/ 116 h 112"/>
                  <a:gd name="T6" fmla="*/ 81 w 117"/>
                  <a:gd name="T7" fmla="*/ 20 h 112"/>
                  <a:gd name="T8" fmla="*/ 0 w 117"/>
                  <a:gd name="T9" fmla="*/ 26 h 112"/>
                  <a:gd name="T10" fmla="*/ 35 w 117"/>
                  <a:gd name="T11" fmla="*/ 20 h 11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17" h="112">
                    <a:moveTo>
                      <a:pt x="35" y="20"/>
                    </a:moveTo>
                    <a:cubicBezTo>
                      <a:pt x="35" y="20"/>
                      <a:pt x="95" y="15"/>
                      <a:pt x="109" y="112"/>
                    </a:cubicBezTo>
                    <a:cubicBezTo>
                      <a:pt x="117" y="112"/>
                      <a:pt x="117" y="112"/>
                      <a:pt x="117" y="112"/>
                    </a:cubicBezTo>
                    <a:cubicBezTo>
                      <a:pt x="117" y="112"/>
                      <a:pt x="116" y="47"/>
                      <a:pt x="77" y="20"/>
                    </a:cubicBezTo>
                    <a:cubicBezTo>
                      <a:pt x="47" y="0"/>
                      <a:pt x="8" y="14"/>
                      <a:pt x="0" y="26"/>
                    </a:cubicBezTo>
                    <a:cubicBezTo>
                      <a:pt x="0" y="26"/>
                      <a:pt x="15" y="19"/>
                      <a:pt x="35" y="20"/>
                    </a:cubicBezTo>
                    <a:close/>
                  </a:path>
                </a:pathLst>
              </a:custGeom>
              <a:solidFill>
                <a:srgbClr val="353A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03" name="Freeform 450">
                <a:extLst>
                  <a:ext uri="{FF2B5EF4-FFF2-40B4-BE49-F238E27FC236}">
                    <a16:creationId xmlns:a16="http://schemas.microsoft.com/office/drawing/2014/main" id="{74A0B2AF-81DC-4F35-805F-80D5398279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3" y="1363"/>
                <a:ext cx="99" cy="34"/>
              </a:xfrm>
              <a:custGeom>
                <a:avLst/>
                <a:gdLst>
                  <a:gd name="T0" fmla="*/ 0 w 98"/>
                  <a:gd name="T1" fmla="*/ 24 h 34"/>
                  <a:gd name="T2" fmla="*/ 43 w 98"/>
                  <a:gd name="T3" fmla="*/ 1 h 34"/>
                  <a:gd name="T4" fmla="*/ 102 w 98"/>
                  <a:gd name="T5" fmla="*/ 34 h 34"/>
                  <a:gd name="T6" fmla="*/ 43 w 98"/>
                  <a:gd name="T7" fmla="*/ 6 h 34"/>
                  <a:gd name="T8" fmla="*/ 0 w 98"/>
                  <a:gd name="T9" fmla="*/ 24 h 3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8" h="34">
                    <a:moveTo>
                      <a:pt x="0" y="24"/>
                    </a:moveTo>
                    <a:cubicBezTo>
                      <a:pt x="0" y="24"/>
                      <a:pt x="13" y="0"/>
                      <a:pt x="43" y="1"/>
                    </a:cubicBezTo>
                    <a:cubicBezTo>
                      <a:pt x="73" y="2"/>
                      <a:pt x="91" y="21"/>
                      <a:pt x="98" y="34"/>
                    </a:cubicBezTo>
                    <a:cubicBezTo>
                      <a:pt x="98" y="34"/>
                      <a:pt x="69" y="5"/>
                      <a:pt x="43" y="6"/>
                    </a:cubicBezTo>
                    <a:cubicBezTo>
                      <a:pt x="17" y="8"/>
                      <a:pt x="0" y="24"/>
                      <a:pt x="0" y="24"/>
                    </a:cubicBezTo>
                    <a:close/>
                  </a:path>
                </a:pathLst>
              </a:custGeom>
              <a:solidFill>
                <a:srgbClr val="8A8F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04" name="Freeform 451">
                <a:extLst>
                  <a:ext uri="{FF2B5EF4-FFF2-40B4-BE49-F238E27FC236}">
                    <a16:creationId xmlns:a16="http://schemas.microsoft.com/office/drawing/2014/main" id="{4C6E6A9F-E99F-438C-8598-11B42E9AFA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4" y="1357"/>
                <a:ext cx="52" cy="17"/>
              </a:xfrm>
              <a:custGeom>
                <a:avLst/>
                <a:gdLst>
                  <a:gd name="T0" fmla="*/ 0 w 52"/>
                  <a:gd name="T1" fmla="*/ 14 h 17"/>
                  <a:gd name="T2" fmla="*/ 52 w 52"/>
                  <a:gd name="T3" fmla="*/ 17 h 17"/>
                  <a:gd name="T4" fmla="*/ 0 w 52"/>
                  <a:gd name="T5" fmla="*/ 14 h 1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2" h="17">
                    <a:moveTo>
                      <a:pt x="0" y="14"/>
                    </a:moveTo>
                    <a:cubicBezTo>
                      <a:pt x="0" y="14"/>
                      <a:pt x="27" y="0"/>
                      <a:pt x="52" y="17"/>
                    </a:cubicBezTo>
                    <a:cubicBezTo>
                      <a:pt x="52" y="17"/>
                      <a:pt x="33" y="4"/>
                      <a:pt x="0" y="1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05" name="Freeform 452">
                <a:extLst>
                  <a:ext uri="{FF2B5EF4-FFF2-40B4-BE49-F238E27FC236}">
                    <a16:creationId xmlns:a16="http://schemas.microsoft.com/office/drawing/2014/main" id="{B258D19C-0CA1-4B73-98E4-2760EDF451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8" y="1320"/>
                <a:ext cx="828" cy="338"/>
              </a:xfrm>
              <a:custGeom>
                <a:avLst/>
                <a:gdLst>
                  <a:gd name="T0" fmla="*/ 10 w 818"/>
                  <a:gd name="T1" fmla="*/ 267 h 333"/>
                  <a:gd name="T2" fmla="*/ 11 w 818"/>
                  <a:gd name="T3" fmla="*/ 106 h 333"/>
                  <a:gd name="T4" fmla="*/ 76 w 818"/>
                  <a:gd name="T5" fmla="*/ 22 h 333"/>
                  <a:gd name="T6" fmla="*/ 161 w 818"/>
                  <a:gd name="T7" fmla="*/ 102 h 333"/>
                  <a:gd name="T8" fmla="*/ 175 w 818"/>
                  <a:gd name="T9" fmla="*/ 293 h 333"/>
                  <a:gd name="T10" fmla="*/ 246 w 818"/>
                  <a:gd name="T11" fmla="*/ 350 h 333"/>
                  <a:gd name="T12" fmla="*/ 810 w 818"/>
                  <a:gd name="T13" fmla="*/ 321 h 333"/>
                  <a:gd name="T14" fmla="*/ 858 w 818"/>
                  <a:gd name="T15" fmla="*/ 262 h 333"/>
                  <a:gd name="T16" fmla="*/ 850 w 818"/>
                  <a:gd name="T17" fmla="*/ 127 h 333"/>
                  <a:gd name="T18" fmla="*/ 685 w 818"/>
                  <a:gd name="T19" fmla="*/ 0 h 333"/>
                  <a:gd name="T20" fmla="*/ 72 w 818"/>
                  <a:gd name="T21" fmla="*/ 12 h 333"/>
                  <a:gd name="T22" fmla="*/ 0 w 818"/>
                  <a:gd name="T23" fmla="*/ 102 h 333"/>
                  <a:gd name="T24" fmla="*/ 10 w 818"/>
                  <a:gd name="T25" fmla="*/ 267 h 33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818" h="333">
                    <a:moveTo>
                      <a:pt x="10" y="251"/>
                    </a:moveTo>
                    <a:cubicBezTo>
                      <a:pt x="11" y="99"/>
                      <a:pt x="11" y="99"/>
                      <a:pt x="11" y="99"/>
                    </a:cubicBezTo>
                    <a:cubicBezTo>
                      <a:pt x="11" y="99"/>
                      <a:pt x="0" y="25"/>
                      <a:pt x="72" y="22"/>
                    </a:cubicBezTo>
                    <a:cubicBezTo>
                      <a:pt x="144" y="19"/>
                      <a:pt x="153" y="97"/>
                      <a:pt x="153" y="97"/>
                    </a:cubicBezTo>
                    <a:cubicBezTo>
                      <a:pt x="167" y="277"/>
                      <a:pt x="167" y="277"/>
                      <a:pt x="167" y="277"/>
                    </a:cubicBezTo>
                    <a:cubicBezTo>
                      <a:pt x="167" y="277"/>
                      <a:pt x="163" y="333"/>
                      <a:pt x="234" y="330"/>
                    </a:cubicBezTo>
                    <a:cubicBezTo>
                      <a:pt x="305" y="327"/>
                      <a:pt x="771" y="301"/>
                      <a:pt x="771" y="301"/>
                    </a:cubicBezTo>
                    <a:cubicBezTo>
                      <a:pt x="771" y="301"/>
                      <a:pt x="818" y="296"/>
                      <a:pt x="818" y="246"/>
                    </a:cubicBezTo>
                    <a:cubicBezTo>
                      <a:pt x="818" y="197"/>
                      <a:pt x="810" y="119"/>
                      <a:pt x="810" y="119"/>
                    </a:cubicBezTo>
                    <a:cubicBezTo>
                      <a:pt x="810" y="119"/>
                      <a:pt x="778" y="0"/>
                      <a:pt x="653" y="0"/>
                    </a:cubicBezTo>
                    <a:cubicBezTo>
                      <a:pt x="68" y="12"/>
                      <a:pt x="68" y="12"/>
                      <a:pt x="68" y="12"/>
                    </a:cubicBezTo>
                    <a:cubicBezTo>
                      <a:pt x="68" y="12"/>
                      <a:pt x="0" y="15"/>
                      <a:pt x="0" y="97"/>
                    </a:cubicBezTo>
                    <a:cubicBezTo>
                      <a:pt x="0" y="180"/>
                      <a:pt x="10" y="251"/>
                      <a:pt x="10" y="251"/>
                    </a:cubicBezTo>
                    <a:close/>
                  </a:path>
                </a:pathLst>
              </a:custGeom>
              <a:solidFill>
                <a:srgbClr val="B682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06" name="Freeform 453">
                <a:extLst>
                  <a:ext uri="{FF2B5EF4-FFF2-40B4-BE49-F238E27FC236}">
                    <a16:creationId xmlns:a16="http://schemas.microsoft.com/office/drawing/2014/main" id="{A7F91729-EA8F-4FA1-BDED-2D21473DC3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0" y="1405"/>
                <a:ext cx="113" cy="78"/>
              </a:xfrm>
              <a:custGeom>
                <a:avLst/>
                <a:gdLst>
                  <a:gd name="T0" fmla="*/ 98 w 112"/>
                  <a:gd name="T1" fmla="*/ 81 h 77"/>
                  <a:gd name="T2" fmla="*/ 116 w 112"/>
                  <a:gd name="T3" fmla="*/ 43 h 77"/>
                  <a:gd name="T4" fmla="*/ 98 w 112"/>
                  <a:gd name="T5" fmla="*/ 0 h 77"/>
                  <a:gd name="T6" fmla="*/ 13 w 112"/>
                  <a:gd name="T7" fmla="*/ 13 h 77"/>
                  <a:gd name="T8" fmla="*/ 0 w 112"/>
                  <a:gd name="T9" fmla="*/ 43 h 77"/>
                  <a:gd name="T10" fmla="*/ 13 w 112"/>
                  <a:gd name="T11" fmla="*/ 69 h 77"/>
                  <a:gd name="T12" fmla="*/ 98 w 112"/>
                  <a:gd name="T13" fmla="*/ 81 h 7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2" h="77">
                    <a:moveTo>
                      <a:pt x="94" y="77"/>
                    </a:moveTo>
                    <a:cubicBezTo>
                      <a:pt x="103" y="77"/>
                      <a:pt x="112" y="60"/>
                      <a:pt x="112" y="39"/>
                    </a:cubicBezTo>
                    <a:cubicBezTo>
                      <a:pt x="112" y="18"/>
                      <a:pt x="103" y="0"/>
                      <a:pt x="94" y="0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6" y="13"/>
                      <a:pt x="0" y="24"/>
                      <a:pt x="0" y="39"/>
                    </a:cubicBezTo>
                    <a:cubicBezTo>
                      <a:pt x="0" y="53"/>
                      <a:pt x="6" y="65"/>
                      <a:pt x="13" y="65"/>
                    </a:cubicBezTo>
                    <a:lnTo>
                      <a:pt x="94" y="77"/>
                    </a:lnTo>
                    <a:close/>
                  </a:path>
                </a:pathLst>
              </a:custGeom>
              <a:solidFill>
                <a:srgbClr val="9FA3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07" name="Freeform 454">
                <a:extLst>
                  <a:ext uri="{FF2B5EF4-FFF2-40B4-BE49-F238E27FC236}">
                    <a16:creationId xmlns:a16="http://schemas.microsoft.com/office/drawing/2014/main" id="{7414EC49-59EF-4AD9-B0D7-F65D1C6A85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3" y="1439"/>
                <a:ext cx="1417" cy="945"/>
              </a:xfrm>
              <a:custGeom>
                <a:avLst/>
                <a:gdLst>
                  <a:gd name="T0" fmla="*/ 172 w 1400"/>
                  <a:gd name="T1" fmla="*/ 6 h 933"/>
                  <a:gd name="T2" fmla="*/ 69 w 1400"/>
                  <a:gd name="T3" fmla="*/ 175 h 933"/>
                  <a:gd name="T4" fmla="*/ 144 w 1400"/>
                  <a:gd name="T5" fmla="*/ 587 h 933"/>
                  <a:gd name="T6" fmla="*/ 317 w 1400"/>
                  <a:gd name="T7" fmla="*/ 723 h 933"/>
                  <a:gd name="T8" fmla="*/ 585 w 1400"/>
                  <a:gd name="T9" fmla="*/ 916 h 933"/>
                  <a:gd name="T10" fmla="*/ 1469 w 1400"/>
                  <a:gd name="T11" fmla="*/ 380 h 93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00" h="933">
                    <a:moveTo>
                      <a:pt x="164" y="6"/>
                    </a:moveTo>
                    <a:cubicBezTo>
                      <a:pt x="164" y="6"/>
                      <a:pt x="0" y="0"/>
                      <a:pt x="65" y="167"/>
                    </a:cubicBezTo>
                    <a:cubicBezTo>
                      <a:pt x="121" y="310"/>
                      <a:pt x="235" y="413"/>
                      <a:pt x="136" y="559"/>
                    </a:cubicBezTo>
                    <a:cubicBezTo>
                      <a:pt x="37" y="706"/>
                      <a:pt x="149" y="703"/>
                      <a:pt x="301" y="687"/>
                    </a:cubicBezTo>
                    <a:cubicBezTo>
                      <a:pt x="557" y="661"/>
                      <a:pt x="235" y="933"/>
                      <a:pt x="557" y="871"/>
                    </a:cubicBezTo>
                    <a:cubicBezTo>
                      <a:pt x="779" y="829"/>
                      <a:pt x="1305" y="605"/>
                      <a:pt x="1400" y="360"/>
                    </a:cubicBezTo>
                  </a:path>
                </a:pathLst>
              </a:custGeom>
              <a:noFill/>
              <a:ln w="38100" cap="rnd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08" name="Freeform 455">
                <a:extLst>
                  <a:ext uri="{FF2B5EF4-FFF2-40B4-BE49-F238E27FC236}">
                    <a16:creationId xmlns:a16="http://schemas.microsoft.com/office/drawing/2014/main" id="{D591351D-AD49-415B-A0F9-49F228D893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3" y="1419"/>
                <a:ext cx="25" cy="47"/>
              </a:xfrm>
              <a:custGeom>
                <a:avLst/>
                <a:gdLst>
                  <a:gd name="T0" fmla="*/ 0 w 25"/>
                  <a:gd name="T1" fmla="*/ 2 h 47"/>
                  <a:gd name="T2" fmla="*/ 12 w 25"/>
                  <a:gd name="T3" fmla="*/ 10 h 47"/>
                  <a:gd name="T4" fmla="*/ 16 w 25"/>
                  <a:gd name="T5" fmla="*/ 24 h 47"/>
                  <a:gd name="T6" fmla="*/ 12 w 25"/>
                  <a:gd name="T7" fmla="*/ 38 h 47"/>
                  <a:gd name="T8" fmla="*/ 6 w 25"/>
                  <a:gd name="T9" fmla="*/ 46 h 47"/>
                  <a:gd name="T10" fmla="*/ 21 w 25"/>
                  <a:gd name="T11" fmla="*/ 20 h 47"/>
                  <a:gd name="T12" fmla="*/ 4 w 25"/>
                  <a:gd name="T13" fmla="*/ 2 h 4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5" h="47">
                    <a:moveTo>
                      <a:pt x="0" y="2"/>
                    </a:moveTo>
                    <a:cubicBezTo>
                      <a:pt x="4" y="0"/>
                      <a:pt x="10" y="8"/>
                      <a:pt x="12" y="10"/>
                    </a:cubicBezTo>
                    <a:cubicBezTo>
                      <a:pt x="15" y="15"/>
                      <a:pt x="16" y="19"/>
                      <a:pt x="16" y="24"/>
                    </a:cubicBezTo>
                    <a:cubicBezTo>
                      <a:pt x="16" y="29"/>
                      <a:pt x="15" y="34"/>
                      <a:pt x="12" y="38"/>
                    </a:cubicBezTo>
                    <a:cubicBezTo>
                      <a:pt x="11" y="40"/>
                      <a:pt x="7" y="43"/>
                      <a:pt x="6" y="46"/>
                    </a:cubicBezTo>
                    <a:cubicBezTo>
                      <a:pt x="20" y="47"/>
                      <a:pt x="25" y="31"/>
                      <a:pt x="21" y="20"/>
                    </a:cubicBezTo>
                    <a:cubicBezTo>
                      <a:pt x="18" y="12"/>
                      <a:pt x="12" y="4"/>
                      <a:pt x="4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09" name="Freeform 456">
                <a:extLst>
                  <a:ext uri="{FF2B5EF4-FFF2-40B4-BE49-F238E27FC236}">
                    <a16:creationId xmlns:a16="http://schemas.microsoft.com/office/drawing/2014/main" id="{C353C447-C2A6-4E27-B719-8A19EBBF01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9" y="1439"/>
                <a:ext cx="90" cy="43"/>
              </a:xfrm>
              <a:custGeom>
                <a:avLst/>
                <a:gdLst>
                  <a:gd name="T0" fmla="*/ 1 w 89"/>
                  <a:gd name="T1" fmla="*/ 31 h 43"/>
                  <a:gd name="T2" fmla="*/ 15 w 89"/>
                  <a:gd name="T3" fmla="*/ 32 h 43"/>
                  <a:gd name="T4" fmla="*/ 31 w 89"/>
                  <a:gd name="T5" fmla="*/ 36 h 43"/>
                  <a:gd name="T6" fmla="*/ 62 w 89"/>
                  <a:gd name="T7" fmla="*/ 39 h 43"/>
                  <a:gd name="T8" fmla="*/ 82 w 89"/>
                  <a:gd name="T9" fmla="*/ 40 h 43"/>
                  <a:gd name="T10" fmla="*/ 93 w 89"/>
                  <a:gd name="T11" fmla="*/ 18 h 43"/>
                  <a:gd name="T12" fmla="*/ 93 w 89"/>
                  <a:gd name="T13" fmla="*/ 8 h 43"/>
                  <a:gd name="T14" fmla="*/ 91 w 89"/>
                  <a:gd name="T15" fmla="*/ 0 h 43"/>
                  <a:gd name="T16" fmla="*/ 71 w 89"/>
                  <a:gd name="T17" fmla="*/ 19 h 43"/>
                  <a:gd name="T18" fmla="*/ 55 w 89"/>
                  <a:gd name="T19" fmla="*/ 22 h 43"/>
                  <a:gd name="T20" fmla="*/ 34 w 89"/>
                  <a:gd name="T21" fmla="*/ 22 h 43"/>
                  <a:gd name="T22" fmla="*/ 13 w 89"/>
                  <a:gd name="T23" fmla="*/ 23 h 43"/>
                  <a:gd name="T24" fmla="*/ 0 w 89"/>
                  <a:gd name="T25" fmla="*/ 30 h 4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89" h="43">
                    <a:moveTo>
                      <a:pt x="1" y="31"/>
                    </a:moveTo>
                    <a:cubicBezTo>
                      <a:pt x="4" y="29"/>
                      <a:pt x="12" y="32"/>
                      <a:pt x="15" y="32"/>
                    </a:cubicBezTo>
                    <a:cubicBezTo>
                      <a:pt x="21" y="33"/>
                      <a:pt x="26" y="35"/>
                      <a:pt x="31" y="36"/>
                    </a:cubicBezTo>
                    <a:cubicBezTo>
                      <a:pt x="40" y="37"/>
                      <a:pt x="49" y="38"/>
                      <a:pt x="58" y="39"/>
                    </a:cubicBezTo>
                    <a:cubicBezTo>
                      <a:pt x="64" y="40"/>
                      <a:pt x="72" y="43"/>
                      <a:pt x="78" y="40"/>
                    </a:cubicBezTo>
                    <a:cubicBezTo>
                      <a:pt x="85" y="36"/>
                      <a:pt x="88" y="25"/>
                      <a:pt x="89" y="18"/>
                    </a:cubicBezTo>
                    <a:cubicBezTo>
                      <a:pt x="89" y="14"/>
                      <a:pt x="89" y="11"/>
                      <a:pt x="89" y="8"/>
                    </a:cubicBezTo>
                    <a:cubicBezTo>
                      <a:pt x="89" y="6"/>
                      <a:pt x="88" y="1"/>
                      <a:pt x="87" y="0"/>
                    </a:cubicBezTo>
                    <a:cubicBezTo>
                      <a:pt x="87" y="9"/>
                      <a:pt x="74" y="16"/>
                      <a:pt x="67" y="19"/>
                    </a:cubicBezTo>
                    <a:cubicBezTo>
                      <a:pt x="62" y="22"/>
                      <a:pt x="57" y="22"/>
                      <a:pt x="51" y="22"/>
                    </a:cubicBezTo>
                    <a:cubicBezTo>
                      <a:pt x="46" y="22"/>
                      <a:pt x="40" y="23"/>
                      <a:pt x="34" y="22"/>
                    </a:cubicBezTo>
                    <a:cubicBezTo>
                      <a:pt x="27" y="21"/>
                      <a:pt x="19" y="18"/>
                      <a:pt x="13" y="23"/>
                    </a:cubicBezTo>
                    <a:cubicBezTo>
                      <a:pt x="9" y="26"/>
                      <a:pt x="3" y="27"/>
                      <a:pt x="0" y="30"/>
                    </a:cubicBezTo>
                  </a:path>
                </a:pathLst>
              </a:custGeom>
              <a:solidFill>
                <a:srgbClr val="8C92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10" name="Freeform 457">
                <a:extLst>
                  <a:ext uri="{FF2B5EF4-FFF2-40B4-BE49-F238E27FC236}">
                    <a16:creationId xmlns:a16="http://schemas.microsoft.com/office/drawing/2014/main" id="{867E45A6-06D2-439C-8752-9214541E37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0" y="1408"/>
                <a:ext cx="84" cy="16"/>
              </a:xfrm>
              <a:custGeom>
                <a:avLst/>
                <a:gdLst>
                  <a:gd name="T0" fmla="*/ 1 w 83"/>
                  <a:gd name="T1" fmla="*/ 16 h 15"/>
                  <a:gd name="T2" fmla="*/ 13 w 83"/>
                  <a:gd name="T3" fmla="*/ 14 h 15"/>
                  <a:gd name="T4" fmla="*/ 30 w 83"/>
                  <a:gd name="T5" fmla="*/ 12 h 15"/>
                  <a:gd name="T6" fmla="*/ 66 w 83"/>
                  <a:gd name="T7" fmla="*/ 4 h 15"/>
                  <a:gd name="T8" fmla="*/ 81 w 83"/>
                  <a:gd name="T9" fmla="*/ 2 h 15"/>
                  <a:gd name="T10" fmla="*/ 87 w 83"/>
                  <a:gd name="T11" fmla="*/ 17 h 15"/>
                  <a:gd name="T12" fmla="*/ 33 w 83"/>
                  <a:gd name="T13" fmla="*/ 17 h 15"/>
                  <a:gd name="T14" fmla="*/ 11 w 83"/>
                  <a:gd name="T15" fmla="*/ 18 h 15"/>
                  <a:gd name="T16" fmla="*/ 0 w 83"/>
                  <a:gd name="T17" fmla="*/ 16 h 1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83" h="15">
                    <a:moveTo>
                      <a:pt x="1" y="12"/>
                    </a:moveTo>
                    <a:cubicBezTo>
                      <a:pt x="3" y="13"/>
                      <a:pt x="10" y="11"/>
                      <a:pt x="13" y="10"/>
                    </a:cubicBezTo>
                    <a:cubicBezTo>
                      <a:pt x="19" y="9"/>
                      <a:pt x="25" y="9"/>
                      <a:pt x="30" y="8"/>
                    </a:cubicBezTo>
                    <a:cubicBezTo>
                      <a:pt x="41" y="6"/>
                      <a:pt x="52" y="6"/>
                      <a:pt x="62" y="4"/>
                    </a:cubicBezTo>
                    <a:cubicBezTo>
                      <a:pt x="66" y="4"/>
                      <a:pt x="73" y="0"/>
                      <a:pt x="77" y="2"/>
                    </a:cubicBezTo>
                    <a:cubicBezTo>
                      <a:pt x="80" y="3"/>
                      <a:pt x="81" y="10"/>
                      <a:pt x="83" y="13"/>
                    </a:cubicBezTo>
                    <a:cubicBezTo>
                      <a:pt x="66" y="14"/>
                      <a:pt x="49" y="13"/>
                      <a:pt x="33" y="13"/>
                    </a:cubicBezTo>
                    <a:cubicBezTo>
                      <a:pt x="26" y="13"/>
                      <a:pt x="19" y="15"/>
                      <a:pt x="11" y="14"/>
                    </a:cubicBezTo>
                    <a:cubicBezTo>
                      <a:pt x="8" y="14"/>
                      <a:pt x="4" y="13"/>
                      <a:pt x="0" y="12"/>
                    </a:cubicBezTo>
                  </a:path>
                </a:pathLst>
              </a:custGeom>
              <a:solidFill>
                <a:srgbClr val="B3B7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11" name="Freeform 458">
                <a:extLst>
                  <a:ext uri="{FF2B5EF4-FFF2-40B4-BE49-F238E27FC236}">
                    <a16:creationId xmlns:a16="http://schemas.microsoft.com/office/drawing/2014/main" id="{4A88B408-A78B-4FB1-962F-4EE70577AB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9" y="1415"/>
                <a:ext cx="84" cy="12"/>
              </a:xfrm>
              <a:custGeom>
                <a:avLst/>
                <a:gdLst>
                  <a:gd name="T0" fmla="*/ 0 w 83"/>
                  <a:gd name="T1" fmla="*/ 7 h 12"/>
                  <a:gd name="T2" fmla="*/ 5 w 83"/>
                  <a:gd name="T3" fmla="*/ 7 h 12"/>
                  <a:gd name="T4" fmla="*/ 15 w 83"/>
                  <a:gd name="T5" fmla="*/ 6 h 12"/>
                  <a:gd name="T6" fmla="*/ 31 w 83"/>
                  <a:gd name="T7" fmla="*/ 4 h 12"/>
                  <a:gd name="T8" fmla="*/ 64 w 83"/>
                  <a:gd name="T9" fmla="*/ 1 h 12"/>
                  <a:gd name="T10" fmla="*/ 76 w 83"/>
                  <a:gd name="T11" fmla="*/ 0 h 12"/>
                  <a:gd name="T12" fmla="*/ 82 w 83"/>
                  <a:gd name="T13" fmla="*/ 0 h 12"/>
                  <a:gd name="T14" fmla="*/ 87 w 83"/>
                  <a:gd name="T15" fmla="*/ 8 h 12"/>
                  <a:gd name="T16" fmla="*/ 82 w 83"/>
                  <a:gd name="T17" fmla="*/ 8 h 12"/>
                  <a:gd name="T18" fmla="*/ 69 w 83"/>
                  <a:gd name="T19" fmla="*/ 8 h 12"/>
                  <a:gd name="T20" fmla="*/ 58 w 83"/>
                  <a:gd name="T21" fmla="*/ 8 h 12"/>
                  <a:gd name="T22" fmla="*/ 36 w 83"/>
                  <a:gd name="T23" fmla="*/ 9 h 12"/>
                  <a:gd name="T24" fmla="*/ 14 w 83"/>
                  <a:gd name="T25" fmla="*/ 10 h 12"/>
                  <a:gd name="T26" fmla="*/ 2 w 83"/>
                  <a:gd name="T27" fmla="*/ 11 h 1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83" h="12">
                    <a:moveTo>
                      <a:pt x="0" y="7"/>
                    </a:moveTo>
                    <a:cubicBezTo>
                      <a:pt x="2" y="8"/>
                      <a:pt x="3" y="7"/>
                      <a:pt x="5" y="7"/>
                    </a:cubicBezTo>
                    <a:cubicBezTo>
                      <a:pt x="8" y="6"/>
                      <a:pt x="12" y="6"/>
                      <a:pt x="15" y="6"/>
                    </a:cubicBezTo>
                    <a:cubicBezTo>
                      <a:pt x="20" y="6"/>
                      <a:pt x="25" y="5"/>
                      <a:pt x="31" y="4"/>
                    </a:cubicBezTo>
                    <a:cubicBezTo>
                      <a:pt x="41" y="4"/>
                      <a:pt x="50" y="2"/>
                      <a:pt x="60" y="1"/>
                    </a:cubicBezTo>
                    <a:cubicBezTo>
                      <a:pt x="64" y="1"/>
                      <a:pt x="68" y="1"/>
                      <a:pt x="72" y="0"/>
                    </a:cubicBezTo>
                    <a:cubicBezTo>
                      <a:pt x="74" y="0"/>
                      <a:pt x="76" y="0"/>
                      <a:pt x="78" y="0"/>
                    </a:cubicBezTo>
                    <a:cubicBezTo>
                      <a:pt x="82" y="0"/>
                      <a:pt x="81" y="4"/>
                      <a:pt x="83" y="8"/>
                    </a:cubicBezTo>
                    <a:cubicBezTo>
                      <a:pt x="82" y="8"/>
                      <a:pt x="80" y="8"/>
                      <a:pt x="78" y="8"/>
                    </a:cubicBezTo>
                    <a:cubicBezTo>
                      <a:pt x="74" y="8"/>
                      <a:pt x="70" y="8"/>
                      <a:pt x="65" y="8"/>
                    </a:cubicBezTo>
                    <a:cubicBezTo>
                      <a:pt x="62" y="8"/>
                      <a:pt x="58" y="8"/>
                      <a:pt x="54" y="8"/>
                    </a:cubicBezTo>
                    <a:cubicBezTo>
                      <a:pt x="48" y="7"/>
                      <a:pt x="42" y="9"/>
                      <a:pt x="36" y="9"/>
                    </a:cubicBezTo>
                    <a:cubicBezTo>
                      <a:pt x="29" y="9"/>
                      <a:pt x="22" y="10"/>
                      <a:pt x="14" y="10"/>
                    </a:cubicBezTo>
                    <a:cubicBezTo>
                      <a:pt x="11" y="11"/>
                      <a:pt x="4" y="12"/>
                      <a:pt x="2" y="1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12" name="Freeform 459">
                <a:extLst>
                  <a:ext uri="{FF2B5EF4-FFF2-40B4-BE49-F238E27FC236}">
                    <a16:creationId xmlns:a16="http://schemas.microsoft.com/office/drawing/2014/main" id="{3AC2CCBA-F729-4C40-99EF-69772AE25C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0" y="1737"/>
                <a:ext cx="363" cy="249"/>
              </a:xfrm>
              <a:custGeom>
                <a:avLst/>
                <a:gdLst>
                  <a:gd name="T0" fmla="*/ 0 w 358"/>
                  <a:gd name="T1" fmla="*/ 8 h 246"/>
                  <a:gd name="T2" fmla="*/ 8 w 358"/>
                  <a:gd name="T3" fmla="*/ 132 h 246"/>
                  <a:gd name="T4" fmla="*/ 26 w 358"/>
                  <a:gd name="T5" fmla="*/ 224 h 246"/>
                  <a:gd name="T6" fmla="*/ 160 w 358"/>
                  <a:gd name="T7" fmla="*/ 235 h 246"/>
                  <a:gd name="T8" fmla="*/ 378 w 358"/>
                  <a:gd name="T9" fmla="*/ 196 h 246"/>
                  <a:gd name="T10" fmla="*/ 326 w 358"/>
                  <a:gd name="T11" fmla="*/ 192 h 246"/>
                  <a:gd name="T12" fmla="*/ 235 w 358"/>
                  <a:gd name="T13" fmla="*/ 188 h 246"/>
                  <a:gd name="T14" fmla="*/ 78 w 358"/>
                  <a:gd name="T15" fmla="*/ 154 h 246"/>
                  <a:gd name="T16" fmla="*/ 16 w 358"/>
                  <a:gd name="T17" fmla="*/ 0 h 24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58" h="246">
                    <a:moveTo>
                      <a:pt x="0" y="8"/>
                    </a:moveTo>
                    <a:cubicBezTo>
                      <a:pt x="10" y="44"/>
                      <a:pt x="10" y="86"/>
                      <a:pt x="8" y="124"/>
                    </a:cubicBezTo>
                    <a:cubicBezTo>
                      <a:pt x="6" y="156"/>
                      <a:pt x="1" y="188"/>
                      <a:pt x="26" y="212"/>
                    </a:cubicBezTo>
                    <a:cubicBezTo>
                      <a:pt x="61" y="246"/>
                      <a:pt x="110" y="231"/>
                      <a:pt x="152" y="223"/>
                    </a:cubicBezTo>
                    <a:cubicBezTo>
                      <a:pt x="220" y="209"/>
                      <a:pt x="290" y="203"/>
                      <a:pt x="358" y="188"/>
                    </a:cubicBezTo>
                    <a:cubicBezTo>
                      <a:pt x="343" y="181"/>
                      <a:pt x="326" y="184"/>
                      <a:pt x="310" y="184"/>
                    </a:cubicBezTo>
                    <a:cubicBezTo>
                      <a:pt x="281" y="182"/>
                      <a:pt x="252" y="180"/>
                      <a:pt x="223" y="180"/>
                    </a:cubicBezTo>
                    <a:cubicBezTo>
                      <a:pt x="180" y="180"/>
                      <a:pt x="100" y="187"/>
                      <a:pt x="74" y="146"/>
                    </a:cubicBezTo>
                    <a:cubicBezTo>
                      <a:pt x="51" y="108"/>
                      <a:pt x="65" y="18"/>
                      <a:pt x="16" y="0"/>
                    </a:cubicBezTo>
                  </a:path>
                </a:pathLst>
              </a:custGeom>
              <a:solidFill>
                <a:srgbClr val="B682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13" name="Freeform 460">
                <a:extLst>
                  <a:ext uri="{FF2B5EF4-FFF2-40B4-BE49-F238E27FC236}">
                    <a16:creationId xmlns:a16="http://schemas.microsoft.com/office/drawing/2014/main" id="{E2FB09D6-AFB1-4A7A-9065-CD399C04AB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0" y="1678"/>
                <a:ext cx="206" cy="258"/>
              </a:xfrm>
              <a:custGeom>
                <a:avLst/>
                <a:gdLst>
                  <a:gd name="T0" fmla="*/ 201 w 204"/>
                  <a:gd name="T1" fmla="*/ 0 h 255"/>
                  <a:gd name="T2" fmla="*/ 179 w 204"/>
                  <a:gd name="T3" fmla="*/ 206 h 255"/>
                  <a:gd name="T4" fmla="*/ 0 w 204"/>
                  <a:gd name="T5" fmla="*/ 258 h 255"/>
                  <a:gd name="T6" fmla="*/ 141 w 204"/>
                  <a:gd name="T7" fmla="*/ 152 h 255"/>
                  <a:gd name="T8" fmla="*/ 193 w 204"/>
                  <a:gd name="T9" fmla="*/ 14 h 2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4" h="255">
                    <a:moveTo>
                      <a:pt x="193" y="0"/>
                    </a:moveTo>
                    <a:cubicBezTo>
                      <a:pt x="183" y="64"/>
                      <a:pt x="204" y="139"/>
                      <a:pt x="171" y="198"/>
                    </a:cubicBezTo>
                    <a:cubicBezTo>
                      <a:pt x="139" y="255"/>
                      <a:pt x="49" y="221"/>
                      <a:pt x="0" y="246"/>
                    </a:cubicBezTo>
                    <a:cubicBezTo>
                      <a:pt x="49" y="220"/>
                      <a:pt x="110" y="197"/>
                      <a:pt x="137" y="144"/>
                    </a:cubicBezTo>
                    <a:cubicBezTo>
                      <a:pt x="157" y="105"/>
                      <a:pt x="182" y="58"/>
                      <a:pt x="185" y="14"/>
                    </a:cubicBezTo>
                  </a:path>
                </a:pathLst>
              </a:custGeom>
              <a:solidFill>
                <a:srgbClr val="B682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14" name="Freeform 461">
                <a:extLst>
                  <a:ext uri="{FF2B5EF4-FFF2-40B4-BE49-F238E27FC236}">
                    <a16:creationId xmlns:a16="http://schemas.microsoft.com/office/drawing/2014/main" id="{4E656423-793B-4ADF-B603-99E2274677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8" y="1386"/>
                <a:ext cx="247" cy="276"/>
              </a:xfrm>
              <a:custGeom>
                <a:avLst/>
                <a:gdLst>
                  <a:gd name="T0" fmla="*/ 0 w 244"/>
                  <a:gd name="T1" fmla="*/ 0 h 272"/>
                  <a:gd name="T2" fmla="*/ 30 w 244"/>
                  <a:gd name="T3" fmla="*/ 122 h 272"/>
                  <a:gd name="T4" fmla="*/ 33 w 244"/>
                  <a:gd name="T5" fmla="*/ 210 h 272"/>
                  <a:gd name="T6" fmla="*/ 256 w 244"/>
                  <a:gd name="T7" fmla="*/ 236 h 272"/>
                  <a:gd name="T8" fmla="*/ 130 w 244"/>
                  <a:gd name="T9" fmla="*/ 216 h 272"/>
                  <a:gd name="T10" fmla="*/ 55 w 244"/>
                  <a:gd name="T11" fmla="*/ 150 h 272"/>
                  <a:gd name="T12" fmla="*/ 40 w 244"/>
                  <a:gd name="T13" fmla="*/ 60 h 272"/>
                  <a:gd name="T14" fmla="*/ 16 w 244"/>
                  <a:gd name="T15" fmla="*/ 2 h 27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44" h="272">
                    <a:moveTo>
                      <a:pt x="0" y="0"/>
                    </a:moveTo>
                    <a:cubicBezTo>
                      <a:pt x="21" y="33"/>
                      <a:pt x="25" y="76"/>
                      <a:pt x="30" y="114"/>
                    </a:cubicBezTo>
                    <a:cubicBezTo>
                      <a:pt x="34" y="141"/>
                      <a:pt x="26" y="172"/>
                      <a:pt x="33" y="198"/>
                    </a:cubicBezTo>
                    <a:cubicBezTo>
                      <a:pt x="50" y="272"/>
                      <a:pt x="197" y="229"/>
                      <a:pt x="244" y="224"/>
                    </a:cubicBezTo>
                    <a:cubicBezTo>
                      <a:pt x="207" y="226"/>
                      <a:pt x="157" y="217"/>
                      <a:pt x="122" y="204"/>
                    </a:cubicBezTo>
                    <a:cubicBezTo>
                      <a:pt x="88" y="191"/>
                      <a:pt x="60" y="180"/>
                      <a:pt x="51" y="142"/>
                    </a:cubicBezTo>
                    <a:cubicBezTo>
                      <a:pt x="44" y="114"/>
                      <a:pt x="46" y="84"/>
                      <a:pt x="40" y="56"/>
                    </a:cubicBezTo>
                    <a:cubicBezTo>
                      <a:pt x="36" y="34"/>
                      <a:pt x="27" y="21"/>
                      <a:pt x="16" y="2"/>
                    </a:cubicBezTo>
                  </a:path>
                </a:pathLst>
              </a:custGeom>
              <a:solidFill>
                <a:srgbClr val="CC96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15" name="Freeform 462">
                <a:extLst>
                  <a:ext uri="{FF2B5EF4-FFF2-40B4-BE49-F238E27FC236}">
                    <a16:creationId xmlns:a16="http://schemas.microsoft.com/office/drawing/2014/main" id="{FFC26BFB-9DF5-487C-94C3-6D594B21BC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1" y="1347"/>
                <a:ext cx="545" cy="177"/>
              </a:xfrm>
              <a:custGeom>
                <a:avLst/>
                <a:gdLst>
                  <a:gd name="T0" fmla="*/ 0 w 538"/>
                  <a:gd name="T1" fmla="*/ 9 h 175"/>
                  <a:gd name="T2" fmla="*/ 228 w 538"/>
                  <a:gd name="T3" fmla="*/ 7 h 175"/>
                  <a:gd name="T4" fmla="*/ 418 w 538"/>
                  <a:gd name="T5" fmla="*/ 15 h 175"/>
                  <a:gd name="T6" fmla="*/ 548 w 538"/>
                  <a:gd name="T7" fmla="*/ 69 h 175"/>
                  <a:gd name="T8" fmla="*/ 564 w 538"/>
                  <a:gd name="T9" fmla="*/ 183 h 175"/>
                  <a:gd name="T10" fmla="*/ 312 w 538"/>
                  <a:gd name="T11" fmla="*/ 53 h 175"/>
                  <a:gd name="T12" fmla="*/ 148 w 538"/>
                  <a:gd name="T13" fmla="*/ 33 h 175"/>
                  <a:gd name="T14" fmla="*/ 10 w 538"/>
                  <a:gd name="T15" fmla="*/ 17 h 17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38" h="175">
                    <a:moveTo>
                      <a:pt x="0" y="9"/>
                    </a:moveTo>
                    <a:cubicBezTo>
                      <a:pt x="71" y="15"/>
                      <a:pt x="144" y="0"/>
                      <a:pt x="216" y="7"/>
                    </a:cubicBezTo>
                    <a:cubicBezTo>
                      <a:pt x="276" y="12"/>
                      <a:pt x="338" y="11"/>
                      <a:pt x="398" y="15"/>
                    </a:cubicBezTo>
                    <a:cubicBezTo>
                      <a:pt x="443" y="18"/>
                      <a:pt x="494" y="22"/>
                      <a:pt x="520" y="65"/>
                    </a:cubicBezTo>
                    <a:cubicBezTo>
                      <a:pt x="538" y="95"/>
                      <a:pt x="538" y="140"/>
                      <a:pt x="536" y="175"/>
                    </a:cubicBezTo>
                    <a:cubicBezTo>
                      <a:pt x="491" y="81"/>
                      <a:pt x="386" y="71"/>
                      <a:pt x="296" y="49"/>
                    </a:cubicBezTo>
                    <a:cubicBezTo>
                      <a:pt x="245" y="36"/>
                      <a:pt x="192" y="38"/>
                      <a:pt x="140" y="33"/>
                    </a:cubicBezTo>
                    <a:cubicBezTo>
                      <a:pt x="97" y="28"/>
                      <a:pt x="54" y="16"/>
                      <a:pt x="10" y="17"/>
                    </a:cubicBezTo>
                  </a:path>
                </a:pathLst>
              </a:custGeom>
              <a:solidFill>
                <a:srgbClr val="CC96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16" name="Freeform 463">
                <a:extLst>
                  <a:ext uri="{FF2B5EF4-FFF2-40B4-BE49-F238E27FC236}">
                    <a16:creationId xmlns:a16="http://schemas.microsoft.com/office/drawing/2014/main" id="{9212EFE3-FCBC-400C-9CED-DF3A03D5CB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9" y="1474"/>
                <a:ext cx="9" cy="101"/>
              </a:xfrm>
              <a:custGeom>
                <a:avLst/>
                <a:gdLst>
                  <a:gd name="T0" fmla="*/ 0 w 9"/>
                  <a:gd name="T1" fmla="*/ 0 h 99"/>
                  <a:gd name="T2" fmla="*/ 9 w 9"/>
                  <a:gd name="T3" fmla="*/ 107 h 99"/>
                  <a:gd name="T4" fmla="*/ 9 w 9"/>
                  <a:gd name="T5" fmla="*/ 1 h 9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99">
                    <a:moveTo>
                      <a:pt x="0" y="0"/>
                    </a:moveTo>
                    <a:cubicBezTo>
                      <a:pt x="3" y="57"/>
                      <a:pt x="9" y="99"/>
                      <a:pt x="9" y="99"/>
                    </a:cubicBezTo>
                    <a:cubicBezTo>
                      <a:pt x="9" y="1"/>
                      <a:pt x="9" y="1"/>
                      <a:pt x="9" y="1"/>
                    </a:cubicBezTo>
                  </a:path>
                </a:pathLst>
              </a:custGeom>
              <a:noFill/>
              <a:ln w="6350" cap="flat">
                <a:solidFill>
                  <a:srgbClr val="494E4E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17" name="Freeform 464">
                <a:extLst>
                  <a:ext uri="{FF2B5EF4-FFF2-40B4-BE49-F238E27FC236}">
                    <a16:creationId xmlns:a16="http://schemas.microsoft.com/office/drawing/2014/main" id="{97981BA4-F1C2-4119-BCFC-D96297B668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8" y="1320"/>
                <a:ext cx="828" cy="338"/>
              </a:xfrm>
              <a:custGeom>
                <a:avLst/>
                <a:gdLst>
                  <a:gd name="T0" fmla="*/ 10 w 818"/>
                  <a:gd name="T1" fmla="*/ 96 h 333"/>
                  <a:gd name="T2" fmla="*/ 76 w 818"/>
                  <a:gd name="T3" fmla="*/ 22 h 333"/>
                  <a:gd name="T4" fmla="*/ 161 w 818"/>
                  <a:gd name="T5" fmla="*/ 102 h 333"/>
                  <a:gd name="T6" fmla="*/ 175 w 818"/>
                  <a:gd name="T7" fmla="*/ 293 h 333"/>
                  <a:gd name="T8" fmla="*/ 246 w 818"/>
                  <a:gd name="T9" fmla="*/ 350 h 333"/>
                  <a:gd name="T10" fmla="*/ 810 w 818"/>
                  <a:gd name="T11" fmla="*/ 321 h 333"/>
                  <a:gd name="T12" fmla="*/ 858 w 818"/>
                  <a:gd name="T13" fmla="*/ 262 h 333"/>
                  <a:gd name="T14" fmla="*/ 850 w 818"/>
                  <a:gd name="T15" fmla="*/ 127 h 333"/>
                  <a:gd name="T16" fmla="*/ 685 w 818"/>
                  <a:gd name="T17" fmla="*/ 0 h 333"/>
                  <a:gd name="T18" fmla="*/ 72 w 818"/>
                  <a:gd name="T19" fmla="*/ 12 h 333"/>
                  <a:gd name="T20" fmla="*/ 0 w 818"/>
                  <a:gd name="T21" fmla="*/ 97 h 33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818" h="333">
                    <a:moveTo>
                      <a:pt x="10" y="92"/>
                    </a:moveTo>
                    <a:cubicBezTo>
                      <a:pt x="10" y="74"/>
                      <a:pt x="13" y="25"/>
                      <a:pt x="72" y="22"/>
                    </a:cubicBezTo>
                    <a:cubicBezTo>
                      <a:pt x="144" y="19"/>
                      <a:pt x="153" y="97"/>
                      <a:pt x="153" y="97"/>
                    </a:cubicBezTo>
                    <a:cubicBezTo>
                      <a:pt x="167" y="277"/>
                      <a:pt x="167" y="277"/>
                      <a:pt x="167" y="277"/>
                    </a:cubicBezTo>
                    <a:cubicBezTo>
                      <a:pt x="167" y="277"/>
                      <a:pt x="163" y="333"/>
                      <a:pt x="234" y="330"/>
                    </a:cubicBezTo>
                    <a:cubicBezTo>
                      <a:pt x="305" y="327"/>
                      <a:pt x="771" y="301"/>
                      <a:pt x="771" y="301"/>
                    </a:cubicBezTo>
                    <a:cubicBezTo>
                      <a:pt x="771" y="301"/>
                      <a:pt x="818" y="296"/>
                      <a:pt x="818" y="246"/>
                    </a:cubicBezTo>
                    <a:cubicBezTo>
                      <a:pt x="818" y="197"/>
                      <a:pt x="810" y="119"/>
                      <a:pt x="810" y="119"/>
                    </a:cubicBezTo>
                    <a:cubicBezTo>
                      <a:pt x="810" y="119"/>
                      <a:pt x="778" y="0"/>
                      <a:pt x="653" y="0"/>
                    </a:cubicBezTo>
                    <a:cubicBezTo>
                      <a:pt x="68" y="12"/>
                      <a:pt x="68" y="12"/>
                      <a:pt x="68" y="12"/>
                    </a:cubicBezTo>
                    <a:cubicBezTo>
                      <a:pt x="68" y="12"/>
                      <a:pt x="2" y="15"/>
                      <a:pt x="0" y="93"/>
                    </a:cubicBezTo>
                  </a:path>
                </a:pathLst>
              </a:custGeom>
              <a:noFill/>
              <a:ln w="6350" cap="flat">
                <a:solidFill>
                  <a:srgbClr val="494E4E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18" name="Freeform 465">
                <a:extLst>
                  <a:ext uri="{FF2B5EF4-FFF2-40B4-BE49-F238E27FC236}">
                    <a16:creationId xmlns:a16="http://schemas.microsoft.com/office/drawing/2014/main" id="{962F5E9D-C78B-4A52-9A08-3045A2618A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8" y="1475"/>
                <a:ext cx="791" cy="529"/>
              </a:xfrm>
              <a:custGeom>
                <a:avLst/>
                <a:gdLst>
                  <a:gd name="T0" fmla="*/ 819 w 781"/>
                  <a:gd name="T1" fmla="*/ 150 h 522"/>
                  <a:gd name="T2" fmla="*/ 819 w 781"/>
                  <a:gd name="T3" fmla="*/ 397 h 522"/>
                  <a:gd name="T4" fmla="*/ 743 w 781"/>
                  <a:gd name="T5" fmla="*/ 481 h 522"/>
                  <a:gd name="T6" fmla="*/ 245 w 781"/>
                  <a:gd name="T7" fmla="*/ 529 h 522"/>
                  <a:gd name="T8" fmla="*/ 117 w 781"/>
                  <a:gd name="T9" fmla="*/ 488 h 522"/>
                  <a:gd name="T10" fmla="*/ 45 w 781"/>
                  <a:gd name="T11" fmla="*/ 398 h 522"/>
                  <a:gd name="T12" fmla="*/ 0 w 781"/>
                  <a:gd name="T13" fmla="*/ 261 h 522"/>
                  <a:gd name="T14" fmla="*/ 0 w 781"/>
                  <a:gd name="T15" fmla="*/ 0 h 52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781" h="522">
                    <a:moveTo>
                      <a:pt x="779" y="142"/>
                    </a:moveTo>
                    <a:cubicBezTo>
                      <a:pt x="779" y="377"/>
                      <a:pt x="779" y="377"/>
                      <a:pt x="779" y="377"/>
                    </a:cubicBezTo>
                    <a:cubicBezTo>
                      <a:pt x="779" y="377"/>
                      <a:pt x="781" y="450"/>
                      <a:pt x="707" y="457"/>
                    </a:cubicBezTo>
                    <a:cubicBezTo>
                      <a:pt x="633" y="464"/>
                      <a:pt x="233" y="501"/>
                      <a:pt x="233" y="501"/>
                    </a:cubicBezTo>
                    <a:cubicBezTo>
                      <a:pt x="233" y="501"/>
                      <a:pt x="163" y="522"/>
                      <a:pt x="113" y="464"/>
                    </a:cubicBezTo>
                    <a:cubicBezTo>
                      <a:pt x="89" y="436"/>
                      <a:pt x="63" y="404"/>
                      <a:pt x="41" y="378"/>
                    </a:cubicBezTo>
                    <a:cubicBezTo>
                      <a:pt x="2" y="329"/>
                      <a:pt x="0" y="336"/>
                      <a:pt x="0" y="249"/>
                    </a:cubicBezTo>
                    <a:cubicBezTo>
                      <a:pt x="0" y="189"/>
                      <a:pt x="0" y="69"/>
                      <a:pt x="0" y="0"/>
                    </a:cubicBezTo>
                  </a:path>
                </a:pathLst>
              </a:custGeom>
              <a:noFill/>
              <a:ln w="6350" cap="flat">
                <a:solidFill>
                  <a:srgbClr val="494E4E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19" name="Freeform 466">
                <a:extLst>
                  <a:ext uri="{FF2B5EF4-FFF2-40B4-BE49-F238E27FC236}">
                    <a16:creationId xmlns:a16="http://schemas.microsoft.com/office/drawing/2014/main" id="{7C2C238D-B963-4558-8C38-8EB52159DB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5" y="1456"/>
                <a:ext cx="141" cy="184"/>
              </a:xfrm>
              <a:custGeom>
                <a:avLst/>
                <a:gdLst>
                  <a:gd name="T0" fmla="*/ 0 w 139"/>
                  <a:gd name="T1" fmla="*/ 20 h 182"/>
                  <a:gd name="T2" fmla="*/ 64 w 139"/>
                  <a:gd name="T3" fmla="*/ 186 h 182"/>
                  <a:gd name="T4" fmla="*/ 128 w 139"/>
                  <a:gd name="T5" fmla="*/ 0 h 182"/>
                  <a:gd name="T6" fmla="*/ 147 w 139"/>
                  <a:gd name="T7" fmla="*/ 0 h 18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39" h="182">
                    <a:moveTo>
                      <a:pt x="0" y="20"/>
                    </a:moveTo>
                    <a:cubicBezTo>
                      <a:pt x="0" y="49"/>
                      <a:pt x="1" y="173"/>
                      <a:pt x="60" y="178"/>
                    </a:cubicBezTo>
                    <a:cubicBezTo>
                      <a:pt x="131" y="182"/>
                      <a:pt x="120" y="0"/>
                      <a:pt x="120" y="0"/>
                    </a:cubicBezTo>
                    <a:cubicBezTo>
                      <a:pt x="139" y="0"/>
                      <a:pt x="139" y="0"/>
                      <a:pt x="139" y="0"/>
                    </a:cubicBezTo>
                  </a:path>
                </a:pathLst>
              </a:custGeom>
              <a:noFill/>
              <a:ln w="6350" cap="flat">
                <a:solidFill>
                  <a:srgbClr val="494E4E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20" name="Freeform 467">
                <a:extLst>
                  <a:ext uri="{FF2B5EF4-FFF2-40B4-BE49-F238E27FC236}">
                    <a16:creationId xmlns:a16="http://schemas.microsoft.com/office/drawing/2014/main" id="{D9BF7670-EBDC-487C-BBAE-70793E9B72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2" y="1405"/>
                <a:ext cx="111" cy="78"/>
              </a:xfrm>
              <a:custGeom>
                <a:avLst/>
                <a:gdLst>
                  <a:gd name="T0" fmla="*/ 0 w 110"/>
                  <a:gd name="T1" fmla="*/ 55 h 77"/>
                  <a:gd name="T2" fmla="*/ 11 w 110"/>
                  <a:gd name="T3" fmla="*/ 69 h 77"/>
                  <a:gd name="T4" fmla="*/ 96 w 110"/>
                  <a:gd name="T5" fmla="*/ 81 h 77"/>
                  <a:gd name="T6" fmla="*/ 114 w 110"/>
                  <a:gd name="T7" fmla="*/ 38 h 77"/>
                  <a:gd name="T8" fmla="*/ 96 w 110"/>
                  <a:gd name="T9" fmla="*/ 0 h 77"/>
                  <a:gd name="T10" fmla="*/ 11 w 110"/>
                  <a:gd name="T11" fmla="*/ 12 h 77"/>
                  <a:gd name="T12" fmla="*/ 0 w 110"/>
                  <a:gd name="T13" fmla="*/ 27 h 7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0" h="77">
                    <a:moveTo>
                      <a:pt x="0" y="51"/>
                    </a:moveTo>
                    <a:cubicBezTo>
                      <a:pt x="2" y="59"/>
                      <a:pt x="6" y="65"/>
                      <a:pt x="11" y="65"/>
                    </a:cubicBezTo>
                    <a:cubicBezTo>
                      <a:pt x="92" y="77"/>
                      <a:pt x="92" y="77"/>
                      <a:pt x="92" y="77"/>
                    </a:cubicBezTo>
                    <a:cubicBezTo>
                      <a:pt x="102" y="77"/>
                      <a:pt x="110" y="60"/>
                      <a:pt x="110" y="38"/>
                    </a:cubicBezTo>
                    <a:cubicBezTo>
                      <a:pt x="110" y="17"/>
                      <a:pt x="102" y="0"/>
                      <a:pt x="92" y="0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6" y="12"/>
                      <a:pt x="2" y="18"/>
                      <a:pt x="0" y="27"/>
                    </a:cubicBezTo>
                  </a:path>
                </a:pathLst>
              </a:custGeom>
              <a:noFill/>
              <a:ln w="6350" cap="flat">
                <a:solidFill>
                  <a:srgbClr val="494E4E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21" name="Freeform 468">
                <a:extLst>
                  <a:ext uri="{FF2B5EF4-FFF2-40B4-BE49-F238E27FC236}">
                    <a16:creationId xmlns:a16="http://schemas.microsoft.com/office/drawing/2014/main" id="{9E672A93-7800-4F33-AE35-1E72B457D0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1" y="1680"/>
                <a:ext cx="39" cy="56"/>
              </a:xfrm>
              <a:custGeom>
                <a:avLst/>
                <a:gdLst>
                  <a:gd name="T0" fmla="*/ 12 w 39"/>
                  <a:gd name="T1" fmla="*/ 56 h 56"/>
                  <a:gd name="T2" fmla="*/ 39 w 39"/>
                  <a:gd name="T3" fmla="*/ 6 h 56"/>
                  <a:gd name="T4" fmla="*/ 26 w 39"/>
                  <a:gd name="T5" fmla="*/ 0 h 56"/>
                  <a:gd name="T6" fmla="*/ 0 w 39"/>
                  <a:gd name="T7" fmla="*/ 49 h 56"/>
                  <a:gd name="T8" fmla="*/ 12 w 39"/>
                  <a:gd name="T9" fmla="*/ 56 h 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9" h="56">
                    <a:moveTo>
                      <a:pt x="12" y="56"/>
                    </a:moveTo>
                    <a:lnTo>
                      <a:pt x="39" y="6"/>
                    </a:lnTo>
                    <a:lnTo>
                      <a:pt x="26" y="0"/>
                    </a:lnTo>
                    <a:lnTo>
                      <a:pt x="0" y="49"/>
                    </a:lnTo>
                    <a:lnTo>
                      <a:pt x="12" y="56"/>
                    </a:lnTo>
                    <a:close/>
                  </a:path>
                </a:pathLst>
              </a:custGeom>
              <a:solidFill>
                <a:srgbClr val="8C92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22" name="Freeform 469">
                <a:extLst>
                  <a:ext uri="{FF2B5EF4-FFF2-40B4-BE49-F238E27FC236}">
                    <a16:creationId xmlns:a16="http://schemas.microsoft.com/office/drawing/2014/main" id="{542AA5AB-D967-46B9-BB35-49B4432823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1" y="1691"/>
                <a:ext cx="38" cy="56"/>
              </a:xfrm>
              <a:custGeom>
                <a:avLst/>
                <a:gdLst>
                  <a:gd name="T0" fmla="*/ 11 w 38"/>
                  <a:gd name="T1" fmla="*/ 56 h 56"/>
                  <a:gd name="T2" fmla="*/ 38 w 38"/>
                  <a:gd name="T3" fmla="*/ 6 h 56"/>
                  <a:gd name="T4" fmla="*/ 26 w 38"/>
                  <a:gd name="T5" fmla="*/ 0 h 56"/>
                  <a:gd name="T6" fmla="*/ 0 w 38"/>
                  <a:gd name="T7" fmla="*/ 50 h 56"/>
                  <a:gd name="T8" fmla="*/ 11 w 38"/>
                  <a:gd name="T9" fmla="*/ 56 h 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8" h="56">
                    <a:moveTo>
                      <a:pt x="11" y="56"/>
                    </a:moveTo>
                    <a:lnTo>
                      <a:pt x="38" y="6"/>
                    </a:lnTo>
                    <a:lnTo>
                      <a:pt x="26" y="0"/>
                    </a:lnTo>
                    <a:lnTo>
                      <a:pt x="0" y="50"/>
                    </a:lnTo>
                    <a:lnTo>
                      <a:pt x="11" y="56"/>
                    </a:lnTo>
                    <a:close/>
                  </a:path>
                </a:pathLst>
              </a:custGeom>
              <a:solidFill>
                <a:srgbClr val="8C92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23" name="Freeform 470">
                <a:extLst>
                  <a:ext uri="{FF2B5EF4-FFF2-40B4-BE49-F238E27FC236}">
                    <a16:creationId xmlns:a16="http://schemas.microsoft.com/office/drawing/2014/main" id="{77190F18-7C17-4305-AA22-1651CD8A50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0" y="1702"/>
                <a:ext cx="38" cy="56"/>
              </a:xfrm>
              <a:custGeom>
                <a:avLst/>
                <a:gdLst>
                  <a:gd name="T0" fmla="*/ 11 w 38"/>
                  <a:gd name="T1" fmla="*/ 56 h 56"/>
                  <a:gd name="T2" fmla="*/ 38 w 38"/>
                  <a:gd name="T3" fmla="*/ 6 h 56"/>
                  <a:gd name="T4" fmla="*/ 26 w 38"/>
                  <a:gd name="T5" fmla="*/ 0 h 56"/>
                  <a:gd name="T6" fmla="*/ 0 w 38"/>
                  <a:gd name="T7" fmla="*/ 50 h 56"/>
                  <a:gd name="T8" fmla="*/ 11 w 38"/>
                  <a:gd name="T9" fmla="*/ 56 h 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8" h="56">
                    <a:moveTo>
                      <a:pt x="11" y="56"/>
                    </a:moveTo>
                    <a:lnTo>
                      <a:pt x="38" y="6"/>
                    </a:lnTo>
                    <a:lnTo>
                      <a:pt x="26" y="0"/>
                    </a:lnTo>
                    <a:lnTo>
                      <a:pt x="0" y="50"/>
                    </a:lnTo>
                    <a:lnTo>
                      <a:pt x="11" y="56"/>
                    </a:lnTo>
                    <a:close/>
                  </a:path>
                </a:pathLst>
              </a:custGeom>
              <a:solidFill>
                <a:srgbClr val="8C92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24" name="Freeform 471">
                <a:extLst>
                  <a:ext uri="{FF2B5EF4-FFF2-40B4-BE49-F238E27FC236}">
                    <a16:creationId xmlns:a16="http://schemas.microsoft.com/office/drawing/2014/main" id="{9C5D5837-E259-4A86-A646-71E4E68459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89" y="1713"/>
                <a:ext cx="39" cy="56"/>
              </a:xfrm>
              <a:custGeom>
                <a:avLst/>
                <a:gdLst>
                  <a:gd name="T0" fmla="*/ 11 w 39"/>
                  <a:gd name="T1" fmla="*/ 56 h 56"/>
                  <a:gd name="T2" fmla="*/ 39 w 39"/>
                  <a:gd name="T3" fmla="*/ 7 h 56"/>
                  <a:gd name="T4" fmla="*/ 25 w 39"/>
                  <a:gd name="T5" fmla="*/ 0 h 56"/>
                  <a:gd name="T6" fmla="*/ 0 w 39"/>
                  <a:gd name="T7" fmla="*/ 50 h 56"/>
                  <a:gd name="T8" fmla="*/ 11 w 39"/>
                  <a:gd name="T9" fmla="*/ 56 h 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9" h="56">
                    <a:moveTo>
                      <a:pt x="11" y="56"/>
                    </a:moveTo>
                    <a:lnTo>
                      <a:pt x="39" y="7"/>
                    </a:lnTo>
                    <a:lnTo>
                      <a:pt x="25" y="0"/>
                    </a:lnTo>
                    <a:lnTo>
                      <a:pt x="0" y="50"/>
                    </a:lnTo>
                    <a:lnTo>
                      <a:pt x="11" y="56"/>
                    </a:lnTo>
                    <a:close/>
                  </a:path>
                </a:pathLst>
              </a:custGeom>
              <a:solidFill>
                <a:srgbClr val="8C92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25" name="Freeform 472">
                <a:extLst>
                  <a:ext uri="{FF2B5EF4-FFF2-40B4-BE49-F238E27FC236}">
                    <a16:creationId xmlns:a16="http://schemas.microsoft.com/office/drawing/2014/main" id="{14D07560-5E67-41EA-8394-597E5E7BE0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9" y="1724"/>
                <a:ext cx="39" cy="56"/>
              </a:xfrm>
              <a:custGeom>
                <a:avLst/>
                <a:gdLst>
                  <a:gd name="T0" fmla="*/ 12 w 39"/>
                  <a:gd name="T1" fmla="*/ 56 h 56"/>
                  <a:gd name="T2" fmla="*/ 39 w 39"/>
                  <a:gd name="T3" fmla="*/ 7 h 56"/>
                  <a:gd name="T4" fmla="*/ 26 w 39"/>
                  <a:gd name="T5" fmla="*/ 0 h 56"/>
                  <a:gd name="T6" fmla="*/ 0 w 39"/>
                  <a:gd name="T7" fmla="*/ 50 h 56"/>
                  <a:gd name="T8" fmla="*/ 12 w 39"/>
                  <a:gd name="T9" fmla="*/ 56 h 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9" h="56">
                    <a:moveTo>
                      <a:pt x="12" y="56"/>
                    </a:moveTo>
                    <a:lnTo>
                      <a:pt x="39" y="7"/>
                    </a:lnTo>
                    <a:lnTo>
                      <a:pt x="26" y="0"/>
                    </a:lnTo>
                    <a:lnTo>
                      <a:pt x="0" y="50"/>
                    </a:lnTo>
                    <a:lnTo>
                      <a:pt x="12" y="56"/>
                    </a:lnTo>
                    <a:close/>
                  </a:path>
                </a:pathLst>
              </a:custGeom>
              <a:solidFill>
                <a:srgbClr val="8C92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26" name="Freeform 473">
                <a:extLst>
                  <a:ext uri="{FF2B5EF4-FFF2-40B4-BE49-F238E27FC236}">
                    <a16:creationId xmlns:a16="http://schemas.microsoft.com/office/drawing/2014/main" id="{9A2BCEBD-A2DD-4191-A363-D8E669542C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4" y="1726"/>
                <a:ext cx="112" cy="120"/>
              </a:xfrm>
              <a:custGeom>
                <a:avLst/>
                <a:gdLst>
                  <a:gd name="T0" fmla="*/ 0 w 112"/>
                  <a:gd name="T1" fmla="*/ 93 h 120"/>
                  <a:gd name="T2" fmla="*/ 50 w 112"/>
                  <a:gd name="T3" fmla="*/ 120 h 120"/>
                  <a:gd name="T4" fmla="*/ 112 w 112"/>
                  <a:gd name="T5" fmla="*/ 57 h 120"/>
                  <a:gd name="T6" fmla="*/ 14 w 112"/>
                  <a:gd name="T7" fmla="*/ 0 h 120"/>
                  <a:gd name="T8" fmla="*/ 0 w 112"/>
                  <a:gd name="T9" fmla="*/ 93 h 1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2" h="120">
                    <a:moveTo>
                      <a:pt x="0" y="93"/>
                    </a:moveTo>
                    <a:lnTo>
                      <a:pt x="50" y="120"/>
                    </a:lnTo>
                    <a:lnTo>
                      <a:pt x="112" y="57"/>
                    </a:lnTo>
                    <a:lnTo>
                      <a:pt x="14" y="0"/>
                    </a:lnTo>
                    <a:lnTo>
                      <a:pt x="0" y="93"/>
                    </a:lnTo>
                    <a:close/>
                  </a:path>
                </a:pathLst>
              </a:custGeom>
              <a:solidFill>
                <a:srgbClr val="9FA3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27" name="Freeform 474">
                <a:extLst>
                  <a:ext uri="{FF2B5EF4-FFF2-40B4-BE49-F238E27FC236}">
                    <a16:creationId xmlns:a16="http://schemas.microsoft.com/office/drawing/2014/main" id="{5E452C7A-65DF-44F9-B40D-CC482B024C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4" y="1726"/>
                <a:ext cx="24" cy="93"/>
              </a:xfrm>
              <a:custGeom>
                <a:avLst/>
                <a:gdLst>
                  <a:gd name="T0" fmla="*/ 10 w 24"/>
                  <a:gd name="T1" fmla="*/ 93 h 93"/>
                  <a:gd name="T2" fmla="*/ 0 w 24"/>
                  <a:gd name="T3" fmla="*/ 86 h 93"/>
                  <a:gd name="T4" fmla="*/ 13 w 24"/>
                  <a:gd name="T5" fmla="*/ 2 h 93"/>
                  <a:gd name="T6" fmla="*/ 24 w 24"/>
                  <a:gd name="T7" fmla="*/ 0 h 93"/>
                  <a:gd name="T8" fmla="*/ 10 w 24"/>
                  <a:gd name="T9" fmla="*/ 93 h 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4" h="93">
                    <a:moveTo>
                      <a:pt x="10" y="93"/>
                    </a:moveTo>
                    <a:lnTo>
                      <a:pt x="0" y="86"/>
                    </a:lnTo>
                    <a:lnTo>
                      <a:pt x="13" y="2"/>
                    </a:lnTo>
                    <a:lnTo>
                      <a:pt x="24" y="0"/>
                    </a:lnTo>
                    <a:lnTo>
                      <a:pt x="10" y="93"/>
                    </a:lnTo>
                    <a:close/>
                  </a:path>
                </a:pathLst>
              </a:custGeom>
              <a:solidFill>
                <a:srgbClr val="8C92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28" name="Freeform 475">
                <a:extLst>
                  <a:ext uri="{FF2B5EF4-FFF2-40B4-BE49-F238E27FC236}">
                    <a16:creationId xmlns:a16="http://schemas.microsoft.com/office/drawing/2014/main" id="{695338C8-5EDA-42B5-A493-876E3A46E1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4" y="1726"/>
                <a:ext cx="24" cy="93"/>
              </a:xfrm>
              <a:custGeom>
                <a:avLst/>
                <a:gdLst>
                  <a:gd name="T0" fmla="*/ 10 w 24"/>
                  <a:gd name="T1" fmla="*/ 93 h 93"/>
                  <a:gd name="T2" fmla="*/ 0 w 24"/>
                  <a:gd name="T3" fmla="*/ 86 h 93"/>
                  <a:gd name="T4" fmla="*/ 13 w 24"/>
                  <a:gd name="T5" fmla="*/ 2 h 93"/>
                  <a:gd name="T6" fmla="*/ 24 w 24"/>
                  <a:gd name="T7" fmla="*/ 0 h 9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4" h="93">
                    <a:moveTo>
                      <a:pt x="10" y="93"/>
                    </a:moveTo>
                    <a:lnTo>
                      <a:pt x="0" y="86"/>
                    </a:lnTo>
                    <a:lnTo>
                      <a:pt x="13" y="2"/>
                    </a:lnTo>
                    <a:lnTo>
                      <a:pt x="2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29" name="Freeform 476">
                <a:extLst>
                  <a:ext uri="{FF2B5EF4-FFF2-40B4-BE49-F238E27FC236}">
                    <a16:creationId xmlns:a16="http://schemas.microsoft.com/office/drawing/2014/main" id="{798E498A-D33E-4E2D-884C-5DDEC2625B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1" y="1680"/>
                <a:ext cx="39" cy="56"/>
              </a:xfrm>
              <a:custGeom>
                <a:avLst/>
                <a:gdLst>
                  <a:gd name="T0" fmla="*/ 12 w 39"/>
                  <a:gd name="T1" fmla="*/ 56 h 56"/>
                  <a:gd name="T2" fmla="*/ 39 w 39"/>
                  <a:gd name="T3" fmla="*/ 6 h 56"/>
                  <a:gd name="T4" fmla="*/ 26 w 39"/>
                  <a:gd name="T5" fmla="*/ 0 h 56"/>
                  <a:gd name="T6" fmla="*/ 0 w 39"/>
                  <a:gd name="T7" fmla="*/ 48 h 56"/>
                  <a:gd name="T8" fmla="*/ 12 w 39"/>
                  <a:gd name="T9" fmla="*/ 56 h 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9" h="56">
                    <a:moveTo>
                      <a:pt x="12" y="56"/>
                    </a:moveTo>
                    <a:lnTo>
                      <a:pt x="39" y="6"/>
                    </a:lnTo>
                    <a:lnTo>
                      <a:pt x="26" y="0"/>
                    </a:lnTo>
                    <a:lnTo>
                      <a:pt x="0" y="48"/>
                    </a:lnTo>
                    <a:lnTo>
                      <a:pt x="12" y="56"/>
                    </a:lnTo>
                    <a:close/>
                  </a:path>
                </a:pathLst>
              </a:custGeom>
              <a:noFill/>
              <a:ln w="3175" cap="rnd">
                <a:solidFill>
                  <a:srgbClr val="494E4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30" name="Freeform 477">
                <a:extLst>
                  <a:ext uri="{FF2B5EF4-FFF2-40B4-BE49-F238E27FC236}">
                    <a16:creationId xmlns:a16="http://schemas.microsoft.com/office/drawing/2014/main" id="{85947F26-1BCE-4C19-8D43-1CE511BD7B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1" y="1691"/>
                <a:ext cx="38" cy="56"/>
              </a:xfrm>
              <a:custGeom>
                <a:avLst/>
                <a:gdLst>
                  <a:gd name="T0" fmla="*/ 11 w 38"/>
                  <a:gd name="T1" fmla="*/ 56 h 56"/>
                  <a:gd name="T2" fmla="*/ 38 w 38"/>
                  <a:gd name="T3" fmla="*/ 6 h 56"/>
                  <a:gd name="T4" fmla="*/ 26 w 38"/>
                  <a:gd name="T5" fmla="*/ 0 h 56"/>
                  <a:gd name="T6" fmla="*/ 0 w 38"/>
                  <a:gd name="T7" fmla="*/ 49 h 56"/>
                  <a:gd name="T8" fmla="*/ 11 w 38"/>
                  <a:gd name="T9" fmla="*/ 56 h 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8" h="56">
                    <a:moveTo>
                      <a:pt x="11" y="56"/>
                    </a:moveTo>
                    <a:lnTo>
                      <a:pt x="38" y="6"/>
                    </a:lnTo>
                    <a:lnTo>
                      <a:pt x="26" y="0"/>
                    </a:lnTo>
                    <a:lnTo>
                      <a:pt x="0" y="49"/>
                    </a:lnTo>
                    <a:lnTo>
                      <a:pt x="11" y="56"/>
                    </a:lnTo>
                    <a:close/>
                  </a:path>
                </a:pathLst>
              </a:custGeom>
              <a:noFill/>
              <a:ln w="3175" cap="rnd">
                <a:solidFill>
                  <a:srgbClr val="494E4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31" name="Freeform 478">
                <a:extLst>
                  <a:ext uri="{FF2B5EF4-FFF2-40B4-BE49-F238E27FC236}">
                    <a16:creationId xmlns:a16="http://schemas.microsoft.com/office/drawing/2014/main" id="{42988B99-7961-466D-84A7-A8D1C0016E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1" y="1702"/>
                <a:ext cx="37" cy="55"/>
              </a:xfrm>
              <a:custGeom>
                <a:avLst/>
                <a:gdLst>
                  <a:gd name="T0" fmla="*/ 11 w 37"/>
                  <a:gd name="T1" fmla="*/ 55 h 55"/>
                  <a:gd name="T2" fmla="*/ 37 w 37"/>
                  <a:gd name="T3" fmla="*/ 6 h 55"/>
                  <a:gd name="T4" fmla="*/ 25 w 37"/>
                  <a:gd name="T5" fmla="*/ 0 h 55"/>
                  <a:gd name="T6" fmla="*/ 0 w 37"/>
                  <a:gd name="T7" fmla="*/ 49 h 55"/>
                  <a:gd name="T8" fmla="*/ 11 w 37"/>
                  <a:gd name="T9" fmla="*/ 55 h 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7" h="55">
                    <a:moveTo>
                      <a:pt x="11" y="55"/>
                    </a:moveTo>
                    <a:lnTo>
                      <a:pt x="37" y="6"/>
                    </a:lnTo>
                    <a:lnTo>
                      <a:pt x="25" y="0"/>
                    </a:lnTo>
                    <a:lnTo>
                      <a:pt x="0" y="49"/>
                    </a:lnTo>
                    <a:lnTo>
                      <a:pt x="11" y="55"/>
                    </a:lnTo>
                    <a:close/>
                  </a:path>
                </a:pathLst>
              </a:custGeom>
              <a:noFill/>
              <a:ln w="3175" cap="rnd">
                <a:solidFill>
                  <a:srgbClr val="494E4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32" name="Freeform 479">
                <a:extLst>
                  <a:ext uri="{FF2B5EF4-FFF2-40B4-BE49-F238E27FC236}">
                    <a16:creationId xmlns:a16="http://schemas.microsoft.com/office/drawing/2014/main" id="{7EC14535-109D-4B7F-A00F-93A3730397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89" y="1713"/>
                <a:ext cx="39" cy="56"/>
              </a:xfrm>
              <a:custGeom>
                <a:avLst/>
                <a:gdLst>
                  <a:gd name="T0" fmla="*/ 11 w 39"/>
                  <a:gd name="T1" fmla="*/ 56 h 56"/>
                  <a:gd name="T2" fmla="*/ 39 w 39"/>
                  <a:gd name="T3" fmla="*/ 7 h 56"/>
                  <a:gd name="T4" fmla="*/ 25 w 39"/>
                  <a:gd name="T5" fmla="*/ 0 h 56"/>
                  <a:gd name="T6" fmla="*/ 0 w 39"/>
                  <a:gd name="T7" fmla="*/ 49 h 56"/>
                  <a:gd name="T8" fmla="*/ 11 w 39"/>
                  <a:gd name="T9" fmla="*/ 56 h 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9" h="56">
                    <a:moveTo>
                      <a:pt x="11" y="56"/>
                    </a:moveTo>
                    <a:lnTo>
                      <a:pt x="39" y="7"/>
                    </a:lnTo>
                    <a:lnTo>
                      <a:pt x="25" y="0"/>
                    </a:lnTo>
                    <a:lnTo>
                      <a:pt x="0" y="49"/>
                    </a:lnTo>
                    <a:lnTo>
                      <a:pt x="11" y="56"/>
                    </a:lnTo>
                    <a:close/>
                  </a:path>
                </a:pathLst>
              </a:custGeom>
              <a:noFill/>
              <a:ln w="3175" cap="rnd">
                <a:solidFill>
                  <a:srgbClr val="494E4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33" name="Freeform 480">
                <a:extLst>
                  <a:ext uri="{FF2B5EF4-FFF2-40B4-BE49-F238E27FC236}">
                    <a16:creationId xmlns:a16="http://schemas.microsoft.com/office/drawing/2014/main" id="{F6B81ADA-EEB1-496D-B289-100A699A44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9" y="1724"/>
                <a:ext cx="39" cy="56"/>
              </a:xfrm>
              <a:custGeom>
                <a:avLst/>
                <a:gdLst>
                  <a:gd name="T0" fmla="*/ 12 w 39"/>
                  <a:gd name="T1" fmla="*/ 56 h 56"/>
                  <a:gd name="T2" fmla="*/ 39 w 39"/>
                  <a:gd name="T3" fmla="*/ 7 h 56"/>
                  <a:gd name="T4" fmla="*/ 26 w 39"/>
                  <a:gd name="T5" fmla="*/ 0 h 56"/>
                  <a:gd name="T6" fmla="*/ 0 w 39"/>
                  <a:gd name="T7" fmla="*/ 50 h 56"/>
                  <a:gd name="T8" fmla="*/ 12 w 39"/>
                  <a:gd name="T9" fmla="*/ 56 h 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9" h="56">
                    <a:moveTo>
                      <a:pt x="12" y="56"/>
                    </a:moveTo>
                    <a:lnTo>
                      <a:pt x="39" y="7"/>
                    </a:lnTo>
                    <a:lnTo>
                      <a:pt x="26" y="0"/>
                    </a:lnTo>
                    <a:lnTo>
                      <a:pt x="0" y="50"/>
                    </a:lnTo>
                    <a:lnTo>
                      <a:pt x="12" y="56"/>
                    </a:lnTo>
                    <a:close/>
                  </a:path>
                </a:pathLst>
              </a:custGeom>
              <a:noFill/>
              <a:ln w="3175" cap="rnd">
                <a:solidFill>
                  <a:srgbClr val="494E4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34" name="Freeform 481">
                <a:extLst>
                  <a:ext uri="{FF2B5EF4-FFF2-40B4-BE49-F238E27FC236}">
                    <a16:creationId xmlns:a16="http://schemas.microsoft.com/office/drawing/2014/main" id="{CA96AE60-4E31-4D63-8BBB-41E9D78DEB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4" y="1726"/>
                <a:ext cx="112" cy="120"/>
              </a:xfrm>
              <a:custGeom>
                <a:avLst/>
                <a:gdLst>
                  <a:gd name="T0" fmla="*/ 0 w 112"/>
                  <a:gd name="T1" fmla="*/ 93 h 120"/>
                  <a:gd name="T2" fmla="*/ 50 w 112"/>
                  <a:gd name="T3" fmla="*/ 120 h 120"/>
                  <a:gd name="T4" fmla="*/ 112 w 112"/>
                  <a:gd name="T5" fmla="*/ 57 h 120"/>
                  <a:gd name="T6" fmla="*/ 14 w 112"/>
                  <a:gd name="T7" fmla="*/ 0 h 120"/>
                  <a:gd name="T8" fmla="*/ 0 w 112"/>
                  <a:gd name="T9" fmla="*/ 93 h 1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2" h="120">
                    <a:moveTo>
                      <a:pt x="0" y="93"/>
                    </a:moveTo>
                    <a:lnTo>
                      <a:pt x="50" y="120"/>
                    </a:lnTo>
                    <a:lnTo>
                      <a:pt x="112" y="57"/>
                    </a:lnTo>
                    <a:lnTo>
                      <a:pt x="14" y="0"/>
                    </a:lnTo>
                    <a:lnTo>
                      <a:pt x="0" y="93"/>
                    </a:lnTo>
                    <a:close/>
                  </a:path>
                </a:pathLst>
              </a:custGeom>
              <a:noFill/>
              <a:ln w="3175" cap="rnd">
                <a:solidFill>
                  <a:srgbClr val="494E4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35" name="Freeform 482">
                <a:extLst>
                  <a:ext uri="{FF2B5EF4-FFF2-40B4-BE49-F238E27FC236}">
                    <a16:creationId xmlns:a16="http://schemas.microsoft.com/office/drawing/2014/main" id="{C148DF24-AD34-4607-AF6B-0167820409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4" y="1726"/>
                <a:ext cx="24" cy="93"/>
              </a:xfrm>
              <a:custGeom>
                <a:avLst/>
                <a:gdLst>
                  <a:gd name="T0" fmla="*/ 10 w 24"/>
                  <a:gd name="T1" fmla="*/ 93 h 93"/>
                  <a:gd name="T2" fmla="*/ 0 w 24"/>
                  <a:gd name="T3" fmla="*/ 86 h 93"/>
                  <a:gd name="T4" fmla="*/ 13 w 24"/>
                  <a:gd name="T5" fmla="*/ 2 h 93"/>
                  <a:gd name="T6" fmla="*/ 24 w 24"/>
                  <a:gd name="T7" fmla="*/ 0 h 9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4" h="93">
                    <a:moveTo>
                      <a:pt x="10" y="93"/>
                    </a:moveTo>
                    <a:lnTo>
                      <a:pt x="0" y="86"/>
                    </a:lnTo>
                    <a:lnTo>
                      <a:pt x="13" y="2"/>
                    </a:lnTo>
                    <a:lnTo>
                      <a:pt x="24" y="0"/>
                    </a:lnTo>
                  </a:path>
                </a:pathLst>
              </a:custGeom>
              <a:noFill/>
              <a:ln w="3175" cap="rnd">
                <a:solidFill>
                  <a:srgbClr val="494E4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36" name="Freeform 483">
                <a:extLst>
                  <a:ext uri="{FF2B5EF4-FFF2-40B4-BE49-F238E27FC236}">
                    <a16:creationId xmlns:a16="http://schemas.microsoft.com/office/drawing/2014/main" id="{E0AB5784-D13A-4562-9BE3-68E76DD0D7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8" y="1731"/>
                <a:ext cx="29" cy="92"/>
              </a:xfrm>
              <a:custGeom>
                <a:avLst/>
                <a:gdLst>
                  <a:gd name="T0" fmla="*/ 0 w 29"/>
                  <a:gd name="T1" fmla="*/ 85 h 92"/>
                  <a:gd name="T2" fmla="*/ 12 w 29"/>
                  <a:gd name="T3" fmla="*/ 0 h 92"/>
                  <a:gd name="T4" fmla="*/ 29 w 29"/>
                  <a:gd name="T5" fmla="*/ 11 h 92"/>
                  <a:gd name="T6" fmla="*/ 9 w 29"/>
                  <a:gd name="T7" fmla="*/ 92 h 92"/>
                  <a:gd name="T8" fmla="*/ 0 w 29"/>
                  <a:gd name="T9" fmla="*/ 85 h 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9" h="92">
                    <a:moveTo>
                      <a:pt x="0" y="85"/>
                    </a:moveTo>
                    <a:lnTo>
                      <a:pt x="12" y="0"/>
                    </a:lnTo>
                    <a:lnTo>
                      <a:pt x="29" y="11"/>
                    </a:lnTo>
                    <a:lnTo>
                      <a:pt x="9" y="92"/>
                    </a:lnTo>
                    <a:lnTo>
                      <a:pt x="0" y="85"/>
                    </a:lnTo>
                    <a:close/>
                  </a:path>
                </a:pathLst>
              </a:custGeom>
              <a:solidFill>
                <a:srgbClr val="BFC1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37" name="Freeform 484">
                <a:extLst>
                  <a:ext uri="{FF2B5EF4-FFF2-40B4-BE49-F238E27FC236}">
                    <a16:creationId xmlns:a16="http://schemas.microsoft.com/office/drawing/2014/main" id="{8EE74DD7-09D7-4F50-BD4B-A414D67D39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0" y="1746"/>
                <a:ext cx="29" cy="77"/>
              </a:xfrm>
              <a:custGeom>
                <a:avLst/>
                <a:gdLst>
                  <a:gd name="T0" fmla="*/ 21 w 29"/>
                  <a:gd name="T1" fmla="*/ 0 h 77"/>
                  <a:gd name="T2" fmla="*/ 0 w 29"/>
                  <a:gd name="T3" fmla="*/ 77 h 77"/>
                  <a:gd name="T4" fmla="*/ 29 w 29"/>
                  <a:gd name="T5" fmla="*/ 5 h 77"/>
                  <a:gd name="T6" fmla="*/ 22 w 29"/>
                  <a:gd name="T7" fmla="*/ 0 h 77"/>
                  <a:gd name="T8" fmla="*/ 21 w 29"/>
                  <a:gd name="T9" fmla="*/ 0 h 7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9" h="77">
                    <a:moveTo>
                      <a:pt x="21" y="0"/>
                    </a:moveTo>
                    <a:lnTo>
                      <a:pt x="0" y="77"/>
                    </a:lnTo>
                    <a:lnTo>
                      <a:pt x="29" y="5"/>
                    </a:lnTo>
                    <a:lnTo>
                      <a:pt x="22" y="0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BFC1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38" name="Freeform 485">
                <a:extLst>
                  <a:ext uri="{FF2B5EF4-FFF2-40B4-BE49-F238E27FC236}">
                    <a16:creationId xmlns:a16="http://schemas.microsoft.com/office/drawing/2014/main" id="{1A0838A1-F6A9-4FAF-BB28-264A14B771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0" y="1746"/>
                <a:ext cx="29" cy="77"/>
              </a:xfrm>
              <a:custGeom>
                <a:avLst/>
                <a:gdLst>
                  <a:gd name="T0" fmla="*/ 21 w 29"/>
                  <a:gd name="T1" fmla="*/ 0 h 77"/>
                  <a:gd name="T2" fmla="*/ 0 w 29"/>
                  <a:gd name="T3" fmla="*/ 77 h 77"/>
                  <a:gd name="T4" fmla="*/ 29 w 29"/>
                  <a:gd name="T5" fmla="*/ 5 h 77"/>
                  <a:gd name="T6" fmla="*/ 22 w 29"/>
                  <a:gd name="T7" fmla="*/ 0 h 7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9" h="77">
                    <a:moveTo>
                      <a:pt x="21" y="0"/>
                    </a:moveTo>
                    <a:lnTo>
                      <a:pt x="0" y="77"/>
                    </a:lnTo>
                    <a:lnTo>
                      <a:pt x="29" y="5"/>
                    </a:lnTo>
                    <a:lnTo>
                      <a:pt x="2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39" name="Freeform 486">
                <a:extLst>
                  <a:ext uri="{FF2B5EF4-FFF2-40B4-BE49-F238E27FC236}">
                    <a16:creationId xmlns:a16="http://schemas.microsoft.com/office/drawing/2014/main" id="{4713EAD9-F59D-45F6-9844-42DBAB523D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2" y="1685"/>
                <a:ext cx="24" cy="47"/>
              </a:xfrm>
              <a:custGeom>
                <a:avLst/>
                <a:gdLst>
                  <a:gd name="T0" fmla="*/ 24 w 24"/>
                  <a:gd name="T1" fmla="*/ 3 h 47"/>
                  <a:gd name="T2" fmla="*/ 0 w 24"/>
                  <a:gd name="T3" fmla="*/ 47 h 47"/>
                  <a:gd name="T4" fmla="*/ 20 w 24"/>
                  <a:gd name="T5" fmla="*/ 0 h 47"/>
                  <a:gd name="T6" fmla="*/ 24 w 24"/>
                  <a:gd name="T7" fmla="*/ 3 h 4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4" h="47">
                    <a:moveTo>
                      <a:pt x="24" y="3"/>
                    </a:moveTo>
                    <a:lnTo>
                      <a:pt x="0" y="47"/>
                    </a:lnTo>
                    <a:lnTo>
                      <a:pt x="20" y="0"/>
                    </a:lnTo>
                    <a:lnTo>
                      <a:pt x="24" y="3"/>
                    </a:lnTo>
                    <a:close/>
                  </a:path>
                </a:pathLst>
              </a:custGeom>
              <a:solidFill>
                <a:srgbClr val="BFC1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40" name="Freeform 487">
                <a:extLst>
                  <a:ext uri="{FF2B5EF4-FFF2-40B4-BE49-F238E27FC236}">
                    <a16:creationId xmlns:a16="http://schemas.microsoft.com/office/drawing/2014/main" id="{84670978-AAFB-4BF2-9AA7-B4FBE56068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1" y="1696"/>
                <a:ext cx="24" cy="47"/>
              </a:xfrm>
              <a:custGeom>
                <a:avLst/>
                <a:gdLst>
                  <a:gd name="T0" fmla="*/ 24 w 24"/>
                  <a:gd name="T1" fmla="*/ 3 h 47"/>
                  <a:gd name="T2" fmla="*/ 0 w 24"/>
                  <a:gd name="T3" fmla="*/ 47 h 47"/>
                  <a:gd name="T4" fmla="*/ 20 w 24"/>
                  <a:gd name="T5" fmla="*/ 0 h 47"/>
                  <a:gd name="T6" fmla="*/ 24 w 24"/>
                  <a:gd name="T7" fmla="*/ 3 h 4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4" h="47">
                    <a:moveTo>
                      <a:pt x="24" y="3"/>
                    </a:moveTo>
                    <a:lnTo>
                      <a:pt x="0" y="47"/>
                    </a:lnTo>
                    <a:lnTo>
                      <a:pt x="20" y="0"/>
                    </a:lnTo>
                    <a:lnTo>
                      <a:pt x="24" y="3"/>
                    </a:lnTo>
                    <a:close/>
                  </a:path>
                </a:pathLst>
              </a:custGeom>
              <a:solidFill>
                <a:srgbClr val="BFC1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41" name="Freeform 488">
                <a:extLst>
                  <a:ext uri="{FF2B5EF4-FFF2-40B4-BE49-F238E27FC236}">
                    <a16:creationId xmlns:a16="http://schemas.microsoft.com/office/drawing/2014/main" id="{C130A26B-9CF0-4AD1-93C9-3B4A3E71AD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80" y="1707"/>
                <a:ext cx="24" cy="47"/>
              </a:xfrm>
              <a:custGeom>
                <a:avLst/>
                <a:gdLst>
                  <a:gd name="T0" fmla="*/ 24 w 24"/>
                  <a:gd name="T1" fmla="*/ 3 h 47"/>
                  <a:gd name="T2" fmla="*/ 0 w 24"/>
                  <a:gd name="T3" fmla="*/ 47 h 47"/>
                  <a:gd name="T4" fmla="*/ 20 w 24"/>
                  <a:gd name="T5" fmla="*/ 0 h 47"/>
                  <a:gd name="T6" fmla="*/ 24 w 24"/>
                  <a:gd name="T7" fmla="*/ 3 h 4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4" h="47">
                    <a:moveTo>
                      <a:pt x="24" y="3"/>
                    </a:moveTo>
                    <a:lnTo>
                      <a:pt x="0" y="47"/>
                    </a:lnTo>
                    <a:lnTo>
                      <a:pt x="20" y="0"/>
                    </a:lnTo>
                    <a:lnTo>
                      <a:pt x="24" y="3"/>
                    </a:lnTo>
                    <a:close/>
                  </a:path>
                </a:pathLst>
              </a:custGeom>
              <a:solidFill>
                <a:srgbClr val="BFC1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42" name="Freeform 489">
                <a:extLst>
                  <a:ext uri="{FF2B5EF4-FFF2-40B4-BE49-F238E27FC236}">
                    <a16:creationId xmlns:a16="http://schemas.microsoft.com/office/drawing/2014/main" id="{B737BD1A-4E4A-4489-94CB-313693FA73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99" y="1719"/>
                <a:ext cx="25" cy="46"/>
              </a:xfrm>
              <a:custGeom>
                <a:avLst/>
                <a:gdLst>
                  <a:gd name="T0" fmla="*/ 25 w 25"/>
                  <a:gd name="T1" fmla="*/ 3 h 46"/>
                  <a:gd name="T2" fmla="*/ 0 w 25"/>
                  <a:gd name="T3" fmla="*/ 46 h 46"/>
                  <a:gd name="T4" fmla="*/ 20 w 25"/>
                  <a:gd name="T5" fmla="*/ 0 h 46"/>
                  <a:gd name="T6" fmla="*/ 25 w 25"/>
                  <a:gd name="T7" fmla="*/ 3 h 4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5" h="46">
                    <a:moveTo>
                      <a:pt x="25" y="3"/>
                    </a:moveTo>
                    <a:lnTo>
                      <a:pt x="0" y="46"/>
                    </a:lnTo>
                    <a:lnTo>
                      <a:pt x="20" y="0"/>
                    </a:lnTo>
                    <a:lnTo>
                      <a:pt x="25" y="3"/>
                    </a:lnTo>
                    <a:close/>
                  </a:path>
                </a:pathLst>
              </a:custGeom>
              <a:solidFill>
                <a:srgbClr val="BFC1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43" name="Freeform 490">
                <a:extLst>
                  <a:ext uri="{FF2B5EF4-FFF2-40B4-BE49-F238E27FC236}">
                    <a16:creationId xmlns:a16="http://schemas.microsoft.com/office/drawing/2014/main" id="{3AC76FB2-2CAB-4DC2-B87D-F91DDD1201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9" y="1729"/>
                <a:ext cx="25" cy="46"/>
              </a:xfrm>
              <a:custGeom>
                <a:avLst/>
                <a:gdLst>
                  <a:gd name="T0" fmla="*/ 25 w 25"/>
                  <a:gd name="T1" fmla="*/ 4 h 46"/>
                  <a:gd name="T2" fmla="*/ 0 w 25"/>
                  <a:gd name="T3" fmla="*/ 46 h 46"/>
                  <a:gd name="T4" fmla="*/ 21 w 25"/>
                  <a:gd name="T5" fmla="*/ 0 h 46"/>
                  <a:gd name="T6" fmla="*/ 25 w 25"/>
                  <a:gd name="T7" fmla="*/ 4 h 4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5" h="46">
                    <a:moveTo>
                      <a:pt x="25" y="4"/>
                    </a:moveTo>
                    <a:lnTo>
                      <a:pt x="0" y="46"/>
                    </a:lnTo>
                    <a:lnTo>
                      <a:pt x="21" y="0"/>
                    </a:lnTo>
                    <a:lnTo>
                      <a:pt x="25" y="4"/>
                    </a:lnTo>
                    <a:close/>
                  </a:path>
                </a:pathLst>
              </a:custGeom>
              <a:solidFill>
                <a:srgbClr val="BFC1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44" name="Freeform 491">
                <a:extLst>
                  <a:ext uri="{FF2B5EF4-FFF2-40B4-BE49-F238E27FC236}">
                    <a16:creationId xmlns:a16="http://schemas.microsoft.com/office/drawing/2014/main" id="{25BC8426-C999-4C7F-8E39-5CCB11CEBA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1" y="1511"/>
                <a:ext cx="113" cy="78"/>
              </a:xfrm>
              <a:custGeom>
                <a:avLst/>
                <a:gdLst>
                  <a:gd name="T0" fmla="*/ 98 w 112"/>
                  <a:gd name="T1" fmla="*/ 81 h 77"/>
                  <a:gd name="T2" fmla="*/ 116 w 112"/>
                  <a:gd name="T3" fmla="*/ 43 h 77"/>
                  <a:gd name="T4" fmla="*/ 98 w 112"/>
                  <a:gd name="T5" fmla="*/ 0 h 77"/>
                  <a:gd name="T6" fmla="*/ 13 w 112"/>
                  <a:gd name="T7" fmla="*/ 13 h 77"/>
                  <a:gd name="T8" fmla="*/ 0 w 112"/>
                  <a:gd name="T9" fmla="*/ 43 h 77"/>
                  <a:gd name="T10" fmla="*/ 13 w 112"/>
                  <a:gd name="T11" fmla="*/ 69 h 77"/>
                  <a:gd name="T12" fmla="*/ 98 w 112"/>
                  <a:gd name="T13" fmla="*/ 81 h 7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2" h="77">
                    <a:moveTo>
                      <a:pt x="94" y="77"/>
                    </a:moveTo>
                    <a:cubicBezTo>
                      <a:pt x="104" y="77"/>
                      <a:pt x="112" y="60"/>
                      <a:pt x="112" y="39"/>
                    </a:cubicBezTo>
                    <a:cubicBezTo>
                      <a:pt x="112" y="17"/>
                      <a:pt x="104" y="0"/>
                      <a:pt x="94" y="0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6" y="13"/>
                      <a:pt x="0" y="24"/>
                      <a:pt x="0" y="39"/>
                    </a:cubicBezTo>
                    <a:cubicBezTo>
                      <a:pt x="0" y="53"/>
                      <a:pt x="6" y="65"/>
                      <a:pt x="13" y="65"/>
                    </a:cubicBezTo>
                    <a:lnTo>
                      <a:pt x="94" y="77"/>
                    </a:lnTo>
                    <a:close/>
                  </a:path>
                </a:pathLst>
              </a:custGeom>
              <a:solidFill>
                <a:srgbClr val="9FA3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45" name="Freeform 492">
                <a:extLst>
                  <a:ext uri="{FF2B5EF4-FFF2-40B4-BE49-F238E27FC236}">
                    <a16:creationId xmlns:a16="http://schemas.microsoft.com/office/drawing/2014/main" id="{DECC9973-B239-4F4B-A88A-BFD7C59ADB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5" y="1524"/>
                <a:ext cx="24" cy="48"/>
              </a:xfrm>
              <a:custGeom>
                <a:avLst/>
                <a:gdLst>
                  <a:gd name="T0" fmla="*/ 0 w 24"/>
                  <a:gd name="T1" fmla="*/ 2 h 47"/>
                  <a:gd name="T2" fmla="*/ 11 w 24"/>
                  <a:gd name="T3" fmla="*/ 10 h 47"/>
                  <a:gd name="T4" fmla="*/ 15 w 24"/>
                  <a:gd name="T5" fmla="*/ 28 h 47"/>
                  <a:gd name="T6" fmla="*/ 12 w 24"/>
                  <a:gd name="T7" fmla="*/ 42 h 47"/>
                  <a:gd name="T8" fmla="*/ 5 w 24"/>
                  <a:gd name="T9" fmla="*/ 50 h 47"/>
                  <a:gd name="T10" fmla="*/ 20 w 24"/>
                  <a:gd name="T11" fmla="*/ 19 h 47"/>
                  <a:gd name="T12" fmla="*/ 3 w 24"/>
                  <a:gd name="T13" fmla="*/ 2 h 4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4" h="47">
                    <a:moveTo>
                      <a:pt x="0" y="2"/>
                    </a:moveTo>
                    <a:cubicBezTo>
                      <a:pt x="4" y="0"/>
                      <a:pt x="9" y="8"/>
                      <a:pt x="11" y="10"/>
                    </a:cubicBezTo>
                    <a:cubicBezTo>
                      <a:pt x="14" y="15"/>
                      <a:pt x="15" y="19"/>
                      <a:pt x="15" y="24"/>
                    </a:cubicBezTo>
                    <a:cubicBezTo>
                      <a:pt x="15" y="29"/>
                      <a:pt x="14" y="34"/>
                      <a:pt x="12" y="38"/>
                    </a:cubicBezTo>
                    <a:cubicBezTo>
                      <a:pt x="10" y="40"/>
                      <a:pt x="6" y="43"/>
                      <a:pt x="5" y="46"/>
                    </a:cubicBezTo>
                    <a:cubicBezTo>
                      <a:pt x="19" y="47"/>
                      <a:pt x="24" y="31"/>
                      <a:pt x="20" y="19"/>
                    </a:cubicBezTo>
                    <a:cubicBezTo>
                      <a:pt x="18" y="12"/>
                      <a:pt x="11" y="4"/>
                      <a:pt x="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46" name="Freeform 493">
                <a:extLst>
                  <a:ext uri="{FF2B5EF4-FFF2-40B4-BE49-F238E27FC236}">
                    <a16:creationId xmlns:a16="http://schemas.microsoft.com/office/drawing/2014/main" id="{2A366181-AFB0-4628-A2F4-8211B89A80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0" y="1544"/>
                <a:ext cx="91" cy="44"/>
              </a:xfrm>
              <a:custGeom>
                <a:avLst/>
                <a:gdLst>
                  <a:gd name="T0" fmla="*/ 1 w 90"/>
                  <a:gd name="T1" fmla="*/ 35 h 43"/>
                  <a:gd name="T2" fmla="*/ 16 w 90"/>
                  <a:gd name="T3" fmla="*/ 36 h 43"/>
                  <a:gd name="T4" fmla="*/ 31 w 90"/>
                  <a:gd name="T5" fmla="*/ 40 h 43"/>
                  <a:gd name="T6" fmla="*/ 62 w 90"/>
                  <a:gd name="T7" fmla="*/ 43 h 43"/>
                  <a:gd name="T8" fmla="*/ 82 w 90"/>
                  <a:gd name="T9" fmla="*/ 44 h 43"/>
                  <a:gd name="T10" fmla="*/ 93 w 90"/>
                  <a:gd name="T11" fmla="*/ 18 h 43"/>
                  <a:gd name="T12" fmla="*/ 93 w 90"/>
                  <a:gd name="T13" fmla="*/ 8 h 43"/>
                  <a:gd name="T14" fmla="*/ 91 w 90"/>
                  <a:gd name="T15" fmla="*/ 0 h 43"/>
                  <a:gd name="T16" fmla="*/ 72 w 90"/>
                  <a:gd name="T17" fmla="*/ 19 h 43"/>
                  <a:gd name="T18" fmla="*/ 55 w 90"/>
                  <a:gd name="T19" fmla="*/ 26 h 43"/>
                  <a:gd name="T20" fmla="*/ 35 w 90"/>
                  <a:gd name="T21" fmla="*/ 26 h 43"/>
                  <a:gd name="T22" fmla="*/ 13 w 90"/>
                  <a:gd name="T23" fmla="*/ 27 h 43"/>
                  <a:gd name="T24" fmla="*/ 0 w 90"/>
                  <a:gd name="T25" fmla="*/ 34 h 4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90" h="43">
                    <a:moveTo>
                      <a:pt x="1" y="31"/>
                    </a:moveTo>
                    <a:cubicBezTo>
                      <a:pt x="5" y="29"/>
                      <a:pt x="12" y="32"/>
                      <a:pt x="16" y="32"/>
                    </a:cubicBezTo>
                    <a:cubicBezTo>
                      <a:pt x="21" y="33"/>
                      <a:pt x="26" y="35"/>
                      <a:pt x="31" y="36"/>
                    </a:cubicBezTo>
                    <a:cubicBezTo>
                      <a:pt x="40" y="37"/>
                      <a:pt x="49" y="38"/>
                      <a:pt x="58" y="39"/>
                    </a:cubicBezTo>
                    <a:cubicBezTo>
                      <a:pt x="64" y="40"/>
                      <a:pt x="73" y="43"/>
                      <a:pt x="78" y="40"/>
                    </a:cubicBezTo>
                    <a:cubicBezTo>
                      <a:pt x="85" y="36"/>
                      <a:pt x="88" y="25"/>
                      <a:pt x="89" y="18"/>
                    </a:cubicBezTo>
                    <a:cubicBezTo>
                      <a:pt x="90" y="14"/>
                      <a:pt x="90" y="11"/>
                      <a:pt x="89" y="8"/>
                    </a:cubicBezTo>
                    <a:cubicBezTo>
                      <a:pt x="89" y="6"/>
                      <a:pt x="88" y="1"/>
                      <a:pt x="87" y="0"/>
                    </a:cubicBezTo>
                    <a:cubicBezTo>
                      <a:pt x="87" y="9"/>
                      <a:pt x="74" y="16"/>
                      <a:pt x="68" y="19"/>
                    </a:cubicBezTo>
                    <a:cubicBezTo>
                      <a:pt x="62" y="22"/>
                      <a:pt x="57" y="21"/>
                      <a:pt x="51" y="22"/>
                    </a:cubicBezTo>
                    <a:cubicBezTo>
                      <a:pt x="46" y="22"/>
                      <a:pt x="40" y="23"/>
                      <a:pt x="35" y="22"/>
                    </a:cubicBezTo>
                    <a:cubicBezTo>
                      <a:pt x="27" y="21"/>
                      <a:pt x="20" y="18"/>
                      <a:pt x="13" y="23"/>
                    </a:cubicBezTo>
                    <a:cubicBezTo>
                      <a:pt x="10" y="26"/>
                      <a:pt x="3" y="27"/>
                      <a:pt x="0" y="30"/>
                    </a:cubicBezTo>
                  </a:path>
                </a:pathLst>
              </a:custGeom>
              <a:solidFill>
                <a:srgbClr val="8C92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47" name="Freeform 494">
                <a:extLst>
                  <a:ext uri="{FF2B5EF4-FFF2-40B4-BE49-F238E27FC236}">
                    <a16:creationId xmlns:a16="http://schemas.microsoft.com/office/drawing/2014/main" id="{00DD57A0-5EAD-4CCF-B0DD-F630400A7E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2" y="1514"/>
                <a:ext cx="83" cy="14"/>
              </a:xfrm>
              <a:custGeom>
                <a:avLst/>
                <a:gdLst>
                  <a:gd name="T0" fmla="*/ 0 w 82"/>
                  <a:gd name="T1" fmla="*/ 12 h 14"/>
                  <a:gd name="T2" fmla="*/ 12 w 82"/>
                  <a:gd name="T3" fmla="*/ 10 h 14"/>
                  <a:gd name="T4" fmla="*/ 30 w 82"/>
                  <a:gd name="T5" fmla="*/ 8 h 14"/>
                  <a:gd name="T6" fmla="*/ 66 w 82"/>
                  <a:gd name="T7" fmla="*/ 4 h 14"/>
                  <a:gd name="T8" fmla="*/ 80 w 82"/>
                  <a:gd name="T9" fmla="*/ 2 h 14"/>
                  <a:gd name="T10" fmla="*/ 86 w 82"/>
                  <a:gd name="T11" fmla="*/ 13 h 14"/>
                  <a:gd name="T12" fmla="*/ 32 w 82"/>
                  <a:gd name="T13" fmla="*/ 13 h 14"/>
                  <a:gd name="T14" fmla="*/ 11 w 82"/>
                  <a:gd name="T15" fmla="*/ 14 h 14"/>
                  <a:gd name="T16" fmla="*/ 0 w 82"/>
                  <a:gd name="T17" fmla="*/ 12 h 1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82" h="14">
                    <a:moveTo>
                      <a:pt x="0" y="12"/>
                    </a:moveTo>
                    <a:cubicBezTo>
                      <a:pt x="2" y="13"/>
                      <a:pt x="9" y="11"/>
                      <a:pt x="12" y="10"/>
                    </a:cubicBezTo>
                    <a:cubicBezTo>
                      <a:pt x="18" y="9"/>
                      <a:pt x="24" y="9"/>
                      <a:pt x="30" y="8"/>
                    </a:cubicBezTo>
                    <a:cubicBezTo>
                      <a:pt x="40" y="6"/>
                      <a:pt x="51" y="6"/>
                      <a:pt x="62" y="4"/>
                    </a:cubicBezTo>
                    <a:cubicBezTo>
                      <a:pt x="65" y="4"/>
                      <a:pt x="73" y="0"/>
                      <a:pt x="76" y="2"/>
                    </a:cubicBezTo>
                    <a:cubicBezTo>
                      <a:pt x="79" y="3"/>
                      <a:pt x="81" y="10"/>
                      <a:pt x="82" y="13"/>
                    </a:cubicBezTo>
                    <a:cubicBezTo>
                      <a:pt x="65" y="14"/>
                      <a:pt x="49" y="13"/>
                      <a:pt x="32" y="13"/>
                    </a:cubicBezTo>
                    <a:cubicBezTo>
                      <a:pt x="25" y="13"/>
                      <a:pt x="18" y="14"/>
                      <a:pt x="11" y="14"/>
                    </a:cubicBezTo>
                    <a:cubicBezTo>
                      <a:pt x="7" y="14"/>
                      <a:pt x="3" y="13"/>
                      <a:pt x="0" y="12"/>
                    </a:cubicBezTo>
                  </a:path>
                </a:pathLst>
              </a:custGeom>
              <a:solidFill>
                <a:srgbClr val="B3B7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48" name="Freeform 495">
                <a:extLst>
                  <a:ext uri="{FF2B5EF4-FFF2-40B4-BE49-F238E27FC236}">
                    <a16:creationId xmlns:a16="http://schemas.microsoft.com/office/drawing/2014/main" id="{C63CB65D-157A-4C41-92CC-7A383B64FF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0" y="1519"/>
                <a:ext cx="85" cy="13"/>
              </a:xfrm>
              <a:custGeom>
                <a:avLst/>
                <a:gdLst>
                  <a:gd name="T0" fmla="*/ 0 w 84"/>
                  <a:gd name="T1" fmla="*/ 8 h 13"/>
                  <a:gd name="T2" fmla="*/ 5 w 84"/>
                  <a:gd name="T3" fmla="*/ 8 h 13"/>
                  <a:gd name="T4" fmla="*/ 15 w 84"/>
                  <a:gd name="T5" fmla="*/ 7 h 13"/>
                  <a:gd name="T6" fmla="*/ 31 w 84"/>
                  <a:gd name="T7" fmla="*/ 5 h 13"/>
                  <a:gd name="T8" fmla="*/ 64 w 84"/>
                  <a:gd name="T9" fmla="*/ 2 h 13"/>
                  <a:gd name="T10" fmla="*/ 77 w 84"/>
                  <a:gd name="T11" fmla="*/ 1 h 13"/>
                  <a:gd name="T12" fmla="*/ 83 w 84"/>
                  <a:gd name="T13" fmla="*/ 1 h 13"/>
                  <a:gd name="T14" fmla="*/ 88 w 84"/>
                  <a:gd name="T15" fmla="*/ 9 h 13"/>
                  <a:gd name="T16" fmla="*/ 83 w 84"/>
                  <a:gd name="T17" fmla="*/ 9 h 13"/>
                  <a:gd name="T18" fmla="*/ 70 w 84"/>
                  <a:gd name="T19" fmla="*/ 9 h 13"/>
                  <a:gd name="T20" fmla="*/ 58 w 84"/>
                  <a:gd name="T21" fmla="*/ 9 h 13"/>
                  <a:gd name="T22" fmla="*/ 37 w 84"/>
                  <a:gd name="T23" fmla="*/ 10 h 13"/>
                  <a:gd name="T24" fmla="*/ 14 w 84"/>
                  <a:gd name="T25" fmla="*/ 11 h 13"/>
                  <a:gd name="T26" fmla="*/ 2 w 84"/>
                  <a:gd name="T27" fmla="*/ 12 h 13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84" h="13">
                    <a:moveTo>
                      <a:pt x="0" y="8"/>
                    </a:moveTo>
                    <a:cubicBezTo>
                      <a:pt x="2" y="9"/>
                      <a:pt x="4" y="8"/>
                      <a:pt x="5" y="8"/>
                    </a:cubicBezTo>
                    <a:cubicBezTo>
                      <a:pt x="9" y="7"/>
                      <a:pt x="12" y="7"/>
                      <a:pt x="15" y="7"/>
                    </a:cubicBezTo>
                    <a:cubicBezTo>
                      <a:pt x="20" y="7"/>
                      <a:pt x="26" y="6"/>
                      <a:pt x="31" y="5"/>
                    </a:cubicBezTo>
                    <a:cubicBezTo>
                      <a:pt x="41" y="5"/>
                      <a:pt x="51" y="3"/>
                      <a:pt x="60" y="2"/>
                    </a:cubicBezTo>
                    <a:cubicBezTo>
                      <a:pt x="65" y="2"/>
                      <a:pt x="69" y="2"/>
                      <a:pt x="73" y="1"/>
                    </a:cubicBezTo>
                    <a:cubicBezTo>
                      <a:pt x="75" y="1"/>
                      <a:pt x="77" y="0"/>
                      <a:pt x="79" y="1"/>
                    </a:cubicBezTo>
                    <a:cubicBezTo>
                      <a:pt x="82" y="1"/>
                      <a:pt x="82" y="5"/>
                      <a:pt x="84" y="9"/>
                    </a:cubicBezTo>
                    <a:cubicBezTo>
                      <a:pt x="82" y="9"/>
                      <a:pt x="80" y="9"/>
                      <a:pt x="79" y="9"/>
                    </a:cubicBezTo>
                    <a:cubicBezTo>
                      <a:pt x="74" y="9"/>
                      <a:pt x="70" y="9"/>
                      <a:pt x="66" y="9"/>
                    </a:cubicBezTo>
                    <a:cubicBezTo>
                      <a:pt x="62" y="9"/>
                      <a:pt x="58" y="9"/>
                      <a:pt x="54" y="9"/>
                    </a:cubicBezTo>
                    <a:cubicBezTo>
                      <a:pt x="48" y="8"/>
                      <a:pt x="43" y="10"/>
                      <a:pt x="37" y="10"/>
                    </a:cubicBezTo>
                    <a:cubicBezTo>
                      <a:pt x="29" y="10"/>
                      <a:pt x="22" y="11"/>
                      <a:pt x="14" y="11"/>
                    </a:cubicBezTo>
                    <a:cubicBezTo>
                      <a:pt x="12" y="12"/>
                      <a:pt x="5" y="13"/>
                      <a:pt x="2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49" name="Freeform 496">
                <a:extLst>
                  <a:ext uri="{FF2B5EF4-FFF2-40B4-BE49-F238E27FC236}">
                    <a16:creationId xmlns:a16="http://schemas.microsoft.com/office/drawing/2014/main" id="{640ECC13-8ACB-4331-9208-B9DC72C5E3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1" y="1511"/>
                <a:ext cx="113" cy="78"/>
              </a:xfrm>
              <a:custGeom>
                <a:avLst/>
                <a:gdLst>
                  <a:gd name="T0" fmla="*/ 98 w 112"/>
                  <a:gd name="T1" fmla="*/ 81 h 77"/>
                  <a:gd name="T2" fmla="*/ 116 w 112"/>
                  <a:gd name="T3" fmla="*/ 43 h 77"/>
                  <a:gd name="T4" fmla="*/ 98 w 112"/>
                  <a:gd name="T5" fmla="*/ 0 h 77"/>
                  <a:gd name="T6" fmla="*/ 13 w 112"/>
                  <a:gd name="T7" fmla="*/ 13 h 77"/>
                  <a:gd name="T8" fmla="*/ 0 w 112"/>
                  <a:gd name="T9" fmla="*/ 43 h 77"/>
                  <a:gd name="T10" fmla="*/ 13 w 112"/>
                  <a:gd name="T11" fmla="*/ 69 h 77"/>
                  <a:gd name="T12" fmla="*/ 98 w 112"/>
                  <a:gd name="T13" fmla="*/ 81 h 7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2" h="77">
                    <a:moveTo>
                      <a:pt x="94" y="77"/>
                    </a:moveTo>
                    <a:cubicBezTo>
                      <a:pt x="104" y="77"/>
                      <a:pt x="112" y="60"/>
                      <a:pt x="112" y="39"/>
                    </a:cubicBezTo>
                    <a:cubicBezTo>
                      <a:pt x="112" y="17"/>
                      <a:pt x="104" y="0"/>
                      <a:pt x="94" y="0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6" y="13"/>
                      <a:pt x="0" y="24"/>
                      <a:pt x="0" y="39"/>
                    </a:cubicBezTo>
                    <a:cubicBezTo>
                      <a:pt x="0" y="53"/>
                      <a:pt x="6" y="65"/>
                      <a:pt x="13" y="65"/>
                    </a:cubicBezTo>
                    <a:lnTo>
                      <a:pt x="94" y="77"/>
                    </a:lnTo>
                    <a:close/>
                  </a:path>
                </a:pathLst>
              </a:custGeom>
              <a:noFill/>
              <a:ln w="6350" cap="flat">
                <a:solidFill>
                  <a:srgbClr val="494E4E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50" name="Freeform 497">
                <a:extLst>
                  <a:ext uri="{FF2B5EF4-FFF2-40B4-BE49-F238E27FC236}">
                    <a16:creationId xmlns:a16="http://schemas.microsoft.com/office/drawing/2014/main" id="{E2493413-8462-4E6C-A021-9EDF76FEC4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5" y="1423"/>
                <a:ext cx="40" cy="75"/>
              </a:xfrm>
              <a:custGeom>
                <a:avLst/>
                <a:gdLst>
                  <a:gd name="T0" fmla="*/ 29 w 40"/>
                  <a:gd name="T1" fmla="*/ 0 h 74"/>
                  <a:gd name="T2" fmla="*/ 29 w 40"/>
                  <a:gd name="T3" fmla="*/ 48 h 74"/>
                  <a:gd name="T4" fmla="*/ 0 w 40"/>
                  <a:gd name="T5" fmla="*/ 72 h 74"/>
                  <a:gd name="T6" fmla="*/ 23 w 40"/>
                  <a:gd name="T7" fmla="*/ 72 h 74"/>
                  <a:gd name="T8" fmla="*/ 36 w 40"/>
                  <a:gd name="T9" fmla="*/ 53 h 74"/>
                  <a:gd name="T10" fmla="*/ 28 w 40"/>
                  <a:gd name="T11" fmla="*/ 3 h 7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0" h="74">
                    <a:moveTo>
                      <a:pt x="29" y="0"/>
                    </a:moveTo>
                    <a:cubicBezTo>
                      <a:pt x="34" y="13"/>
                      <a:pt x="32" y="31"/>
                      <a:pt x="29" y="44"/>
                    </a:cubicBezTo>
                    <a:cubicBezTo>
                      <a:pt x="26" y="55"/>
                      <a:pt x="15" y="74"/>
                      <a:pt x="0" y="68"/>
                    </a:cubicBezTo>
                    <a:cubicBezTo>
                      <a:pt x="5" y="74"/>
                      <a:pt x="18" y="71"/>
                      <a:pt x="23" y="68"/>
                    </a:cubicBezTo>
                    <a:cubicBezTo>
                      <a:pt x="31" y="64"/>
                      <a:pt x="34" y="57"/>
                      <a:pt x="36" y="49"/>
                    </a:cubicBezTo>
                    <a:cubicBezTo>
                      <a:pt x="39" y="38"/>
                      <a:pt x="40" y="10"/>
                      <a:pt x="28" y="3"/>
                    </a:cubicBezTo>
                  </a:path>
                </a:pathLst>
              </a:custGeom>
              <a:solidFill>
                <a:srgbClr val="353A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51" name="Freeform 498">
                <a:extLst>
                  <a:ext uri="{FF2B5EF4-FFF2-40B4-BE49-F238E27FC236}">
                    <a16:creationId xmlns:a16="http://schemas.microsoft.com/office/drawing/2014/main" id="{C1758462-80CA-4A20-8A13-53AAF936CE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4" y="1543"/>
                <a:ext cx="44" cy="75"/>
              </a:xfrm>
              <a:custGeom>
                <a:avLst/>
                <a:gdLst>
                  <a:gd name="T0" fmla="*/ 32 w 44"/>
                  <a:gd name="T1" fmla="*/ 0 h 74"/>
                  <a:gd name="T2" fmla="*/ 0 w 44"/>
                  <a:gd name="T3" fmla="*/ 58 h 74"/>
                  <a:gd name="T4" fmla="*/ 34 w 44"/>
                  <a:gd name="T5" fmla="*/ 3 h 7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4" h="74">
                    <a:moveTo>
                      <a:pt x="32" y="0"/>
                    </a:moveTo>
                    <a:cubicBezTo>
                      <a:pt x="35" y="18"/>
                      <a:pt x="30" y="61"/>
                      <a:pt x="0" y="54"/>
                    </a:cubicBezTo>
                    <a:cubicBezTo>
                      <a:pt x="33" y="74"/>
                      <a:pt x="44" y="25"/>
                      <a:pt x="34" y="3"/>
                    </a:cubicBezTo>
                  </a:path>
                </a:pathLst>
              </a:custGeom>
              <a:solidFill>
                <a:srgbClr val="353A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52" name="Freeform 499">
                <a:extLst>
                  <a:ext uri="{FF2B5EF4-FFF2-40B4-BE49-F238E27FC236}">
                    <a16:creationId xmlns:a16="http://schemas.microsoft.com/office/drawing/2014/main" id="{85CCEAFD-2480-4E15-A253-08FC0A4AED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7" y="1604"/>
                <a:ext cx="152" cy="340"/>
              </a:xfrm>
              <a:custGeom>
                <a:avLst/>
                <a:gdLst>
                  <a:gd name="T0" fmla="*/ 11 w 150"/>
                  <a:gd name="T1" fmla="*/ 0 h 336"/>
                  <a:gd name="T2" fmla="*/ 76 w 150"/>
                  <a:gd name="T3" fmla="*/ 50 h 336"/>
                  <a:gd name="T4" fmla="*/ 139 w 150"/>
                  <a:gd name="T5" fmla="*/ 13 h 336"/>
                  <a:gd name="T6" fmla="*/ 143 w 150"/>
                  <a:gd name="T7" fmla="*/ 106 h 336"/>
                  <a:gd name="T8" fmla="*/ 143 w 150"/>
                  <a:gd name="T9" fmla="*/ 191 h 336"/>
                  <a:gd name="T10" fmla="*/ 149 w 150"/>
                  <a:gd name="T11" fmla="*/ 346 h 336"/>
                  <a:gd name="T12" fmla="*/ 82 w 150"/>
                  <a:gd name="T13" fmla="*/ 275 h 336"/>
                  <a:gd name="T14" fmla="*/ 20 w 150"/>
                  <a:gd name="T15" fmla="*/ 205 h 336"/>
                  <a:gd name="T16" fmla="*/ 7 w 150"/>
                  <a:gd name="T17" fmla="*/ 108 h 336"/>
                  <a:gd name="T18" fmla="*/ 7 w 150"/>
                  <a:gd name="T19" fmla="*/ 10 h 3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50" h="336">
                    <a:moveTo>
                      <a:pt x="11" y="0"/>
                    </a:moveTo>
                    <a:cubicBezTo>
                      <a:pt x="14" y="28"/>
                      <a:pt x="48" y="43"/>
                      <a:pt x="72" y="46"/>
                    </a:cubicBezTo>
                    <a:cubicBezTo>
                      <a:pt x="100" y="48"/>
                      <a:pt x="119" y="38"/>
                      <a:pt x="131" y="13"/>
                    </a:cubicBezTo>
                    <a:cubicBezTo>
                      <a:pt x="142" y="38"/>
                      <a:pt x="135" y="75"/>
                      <a:pt x="135" y="102"/>
                    </a:cubicBezTo>
                    <a:cubicBezTo>
                      <a:pt x="135" y="129"/>
                      <a:pt x="135" y="156"/>
                      <a:pt x="135" y="183"/>
                    </a:cubicBezTo>
                    <a:cubicBezTo>
                      <a:pt x="135" y="231"/>
                      <a:pt x="150" y="284"/>
                      <a:pt x="141" y="330"/>
                    </a:cubicBezTo>
                    <a:cubicBezTo>
                      <a:pt x="123" y="336"/>
                      <a:pt x="89" y="276"/>
                      <a:pt x="78" y="263"/>
                    </a:cubicBezTo>
                    <a:cubicBezTo>
                      <a:pt x="60" y="240"/>
                      <a:pt x="37" y="219"/>
                      <a:pt x="20" y="197"/>
                    </a:cubicBezTo>
                    <a:cubicBezTo>
                      <a:pt x="0" y="172"/>
                      <a:pt x="7" y="136"/>
                      <a:pt x="7" y="104"/>
                    </a:cubicBezTo>
                    <a:cubicBezTo>
                      <a:pt x="7" y="77"/>
                      <a:pt x="21" y="35"/>
                      <a:pt x="7" y="10"/>
                    </a:cubicBezTo>
                  </a:path>
                </a:pathLst>
              </a:custGeom>
              <a:solidFill>
                <a:srgbClr val="9065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53" name="Freeform 500">
                <a:extLst>
                  <a:ext uri="{FF2B5EF4-FFF2-40B4-BE49-F238E27FC236}">
                    <a16:creationId xmlns:a16="http://schemas.microsoft.com/office/drawing/2014/main" id="{EB680091-0D6B-47D1-83E5-93816339DA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28" y="1184"/>
                <a:ext cx="1378" cy="856"/>
              </a:xfrm>
              <a:custGeom>
                <a:avLst/>
                <a:gdLst>
                  <a:gd name="T0" fmla="*/ 0 w 1362"/>
                  <a:gd name="T1" fmla="*/ 208 h 846"/>
                  <a:gd name="T2" fmla="*/ 541 w 1362"/>
                  <a:gd name="T3" fmla="*/ 77 h 846"/>
                  <a:gd name="T4" fmla="*/ 507 w 1362"/>
                  <a:gd name="T5" fmla="*/ 225 h 846"/>
                  <a:gd name="T6" fmla="*/ 477 w 1362"/>
                  <a:gd name="T7" fmla="*/ 473 h 846"/>
                  <a:gd name="T8" fmla="*/ 557 w 1362"/>
                  <a:gd name="T9" fmla="*/ 446 h 846"/>
                  <a:gd name="T10" fmla="*/ 708 w 1362"/>
                  <a:gd name="T11" fmla="*/ 343 h 846"/>
                  <a:gd name="T12" fmla="*/ 978 w 1362"/>
                  <a:gd name="T13" fmla="*/ 332 h 846"/>
                  <a:gd name="T14" fmla="*/ 615 w 1362"/>
                  <a:gd name="T15" fmla="*/ 744 h 846"/>
                  <a:gd name="T16" fmla="*/ 619 w 1362"/>
                  <a:gd name="T17" fmla="*/ 869 h 846"/>
                  <a:gd name="T18" fmla="*/ 995 w 1362"/>
                  <a:gd name="T19" fmla="*/ 748 h 846"/>
                  <a:gd name="T20" fmla="*/ 1237 w 1362"/>
                  <a:gd name="T21" fmla="*/ 472 h 846"/>
                  <a:gd name="T22" fmla="*/ 1427 w 1362"/>
                  <a:gd name="T23" fmla="*/ 374 h 84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362" h="846">
                    <a:moveTo>
                      <a:pt x="0" y="200"/>
                    </a:moveTo>
                    <a:cubicBezTo>
                      <a:pt x="62" y="152"/>
                      <a:pt x="425" y="0"/>
                      <a:pt x="517" y="73"/>
                    </a:cubicBezTo>
                    <a:cubicBezTo>
                      <a:pt x="552" y="101"/>
                      <a:pt x="496" y="176"/>
                      <a:pt x="483" y="213"/>
                    </a:cubicBezTo>
                    <a:cubicBezTo>
                      <a:pt x="467" y="259"/>
                      <a:pt x="381" y="420"/>
                      <a:pt x="456" y="452"/>
                    </a:cubicBezTo>
                    <a:cubicBezTo>
                      <a:pt x="483" y="464"/>
                      <a:pt x="513" y="440"/>
                      <a:pt x="533" y="426"/>
                    </a:cubicBezTo>
                    <a:cubicBezTo>
                      <a:pt x="582" y="395"/>
                      <a:pt x="624" y="355"/>
                      <a:pt x="676" y="327"/>
                    </a:cubicBezTo>
                    <a:cubicBezTo>
                      <a:pt x="737" y="294"/>
                      <a:pt x="875" y="250"/>
                      <a:pt x="934" y="316"/>
                    </a:cubicBezTo>
                    <a:cubicBezTo>
                      <a:pt x="1057" y="453"/>
                      <a:pt x="648" y="647"/>
                      <a:pt x="587" y="710"/>
                    </a:cubicBezTo>
                    <a:cubicBezTo>
                      <a:pt x="546" y="751"/>
                      <a:pt x="509" y="817"/>
                      <a:pt x="591" y="829"/>
                    </a:cubicBezTo>
                    <a:cubicBezTo>
                      <a:pt x="702" y="846"/>
                      <a:pt x="854" y="759"/>
                      <a:pt x="950" y="713"/>
                    </a:cubicBezTo>
                    <a:cubicBezTo>
                      <a:pt x="1069" y="657"/>
                      <a:pt x="1098" y="553"/>
                      <a:pt x="1181" y="451"/>
                    </a:cubicBezTo>
                    <a:cubicBezTo>
                      <a:pt x="1209" y="416"/>
                      <a:pt x="1289" y="351"/>
                      <a:pt x="1362" y="358"/>
                    </a:cubicBezTo>
                  </a:path>
                </a:pathLst>
              </a:custGeom>
              <a:noFill/>
              <a:ln w="38100" cap="rnd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54" name="Freeform 501">
                <a:extLst>
                  <a:ext uri="{FF2B5EF4-FFF2-40B4-BE49-F238E27FC236}">
                    <a16:creationId xmlns:a16="http://schemas.microsoft.com/office/drawing/2014/main" id="{A1233B34-BED1-427D-99F1-769DC918F4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4" y="1182"/>
                <a:ext cx="1157" cy="836"/>
              </a:xfrm>
              <a:custGeom>
                <a:avLst/>
                <a:gdLst>
                  <a:gd name="T0" fmla="*/ 5 w 1143"/>
                  <a:gd name="T1" fmla="*/ 326 h 826"/>
                  <a:gd name="T2" fmla="*/ 113 w 1143"/>
                  <a:gd name="T3" fmla="*/ 518 h 826"/>
                  <a:gd name="T4" fmla="*/ 311 w 1143"/>
                  <a:gd name="T5" fmla="*/ 756 h 826"/>
                  <a:gd name="T6" fmla="*/ 605 w 1143"/>
                  <a:gd name="T7" fmla="*/ 799 h 826"/>
                  <a:gd name="T8" fmla="*/ 1038 w 1143"/>
                  <a:gd name="T9" fmla="*/ 633 h 826"/>
                  <a:gd name="T10" fmla="*/ 1190 w 1143"/>
                  <a:gd name="T11" fmla="*/ 462 h 826"/>
                  <a:gd name="T12" fmla="*/ 1045 w 1143"/>
                  <a:gd name="T13" fmla="*/ 217 h 826"/>
                  <a:gd name="T14" fmla="*/ 852 w 1143"/>
                  <a:gd name="T15" fmla="*/ 22 h 826"/>
                  <a:gd name="T16" fmla="*/ 624 w 1143"/>
                  <a:gd name="T17" fmla="*/ 39 h 826"/>
                  <a:gd name="T18" fmla="*/ 385 w 1143"/>
                  <a:gd name="T19" fmla="*/ 115 h 826"/>
                  <a:gd name="T20" fmla="*/ 91 w 1143"/>
                  <a:gd name="T21" fmla="*/ 221 h 826"/>
                  <a:gd name="T22" fmla="*/ 5 w 1143"/>
                  <a:gd name="T23" fmla="*/ 326 h 82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143" h="826">
                    <a:moveTo>
                      <a:pt x="5" y="310"/>
                    </a:moveTo>
                    <a:cubicBezTo>
                      <a:pt x="9" y="382"/>
                      <a:pt x="62" y="446"/>
                      <a:pt x="109" y="494"/>
                    </a:cubicBezTo>
                    <a:cubicBezTo>
                      <a:pt x="171" y="558"/>
                      <a:pt x="236" y="653"/>
                      <a:pt x="295" y="720"/>
                    </a:cubicBezTo>
                    <a:cubicBezTo>
                      <a:pt x="390" y="826"/>
                      <a:pt x="466" y="797"/>
                      <a:pt x="577" y="762"/>
                    </a:cubicBezTo>
                    <a:cubicBezTo>
                      <a:pt x="715" y="719"/>
                      <a:pt x="856" y="663"/>
                      <a:pt x="989" y="604"/>
                    </a:cubicBezTo>
                    <a:cubicBezTo>
                      <a:pt x="1060" y="573"/>
                      <a:pt x="1143" y="531"/>
                      <a:pt x="1134" y="441"/>
                    </a:cubicBezTo>
                    <a:cubicBezTo>
                      <a:pt x="1125" y="358"/>
                      <a:pt x="1041" y="272"/>
                      <a:pt x="996" y="206"/>
                    </a:cubicBezTo>
                    <a:cubicBezTo>
                      <a:pt x="947" y="134"/>
                      <a:pt x="902" y="48"/>
                      <a:pt x="812" y="22"/>
                    </a:cubicBezTo>
                    <a:cubicBezTo>
                      <a:pt x="738" y="0"/>
                      <a:pt x="667" y="22"/>
                      <a:pt x="595" y="39"/>
                    </a:cubicBezTo>
                    <a:cubicBezTo>
                      <a:pt x="517" y="57"/>
                      <a:pt x="440" y="81"/>
                      <a:pt x="366" y="111"/>
                    </a:cubicBezTo>
                    <a:cubicBezTo>
                      <a:pt x="274" y="148"/>
                      <a:pt x="176" y="169"/>
                      <a:pt x="87" y="209"/>
                    </a:cubicBezTo>
                    <a:cubicBezTo>
                      <a:pt x="87" y="209"/>
                      <a:pt x="0" y="238"/>
                      <a:pt x="5" y="310"/>
                    </a:cubicBezTo>
                    <a:close/>
                  </a:path>
                </a:pathLst>
              </a:custGeom>
              <a:solidFill>
                <a:srgbClr val="BFC2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55" name="Freeform 502">
                <a:extLst>
                  <a:ext uri="{FF2B5EF4-FFF2-40B4-BE49-F238E27FC236}">
                    <a16:creationId xmlns:a16="http://schemas.microsoft.com/office/drawing/2014/main" id="{37AC3A63-B379-49D1-BB2D-8ECE51DC39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" y="1412"/>
                <a:ext cx="475" cy="572"/>
              </a:xfrm>
              <a:custGeom>
                <a:avLst/>
                <a:gdLst>
                  <a:gd name="T0" fmla="*/ 34 w 470"/>
                  <a:gd name="T1" fmla="*/ 144 h 565"/>
                  <a:gd name="T2" fmla="*/ 54 w 470"/>
                  <a:gd name="T3" fmla="*/ 20 h 565"/>
                  <a:gd name="T4" fmla="*/ 214 w 470"/>
                  <a:gd name="T5" fmla="*/ 255 h 565"/>
                  <a:gd name="T6" fmla="*/ 472 w 470"/>
                  <a:gd name="T7" fmla="*/ 548 h 565"/>
                  <a:gd name="T8" fmla="*/ 326 w 470"/>
                  <a:gd name="T9" fmla="*/ 489 h 565"/>
                  <a:gd name="T10" fmla="*/ 82 w 470"/>
                  <a:gd name="T11" fmla="*/ 93 h 565"/>
                  <a:gd name="T12" fmla="*/ 358 w 470"/>
                  <a:gd name="T13" fmla="*/ 497 h 565"/>
                  <a:gd name="T14" fmla="*/ 429 w 470"/>
                  <a:gd name="T15" fmla="*/ 505 h 565"/>
                  <a:gd name="T16" fmla="*/ 174 w 470"/>
                  <a:gd name="T17" fmla="*/ 221 h 565"/>
                  <a:gd name="T18" fmla="*/ 54 w 470"/>
                  <a:gd name="T19" fmla="*/ 62 h 565"/>
                  <a:gd name="T20" fmla="*/ 34 w 470"/>
                  <a:gd name="T21" fmla="*/ 144 h 56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470" h="565">
                    <a:moveTo>
                      <a:pt x="34" y="136"/>
                    </a:moveTo>
                    <a:cubicBezTo>
                      <a:pt x="34" y="136"/>
                      <a:pt x="0" y="42"/>
                      <a:pt x="50" y="20"/>
                    </a:cubicBezTo>
                    <a:cubicBezTo>
                      <a:pt x="74" y="9"/>
                      <a:pt x="152" y="171"/>
                      <a:pt x="206" y="243"/>
                    </a:cubicBezTo>
                    <a:cubicBezTo>
                      <a:pt x="260" y="315"/>
                      <a:pt x="446" y="477"/>
                      <a:pt x="452" y="521"/>
                    </a:cubicBezTo>
                    <a:cubicBezTo>
                      <a:pt x="458" y="565"/>
                      <a:pt x="382" y="547"/>
                      <a:pt x="314" y="465"/>
                    </a:cubicBezTo>
                    <a:cubicBezTo>
                      <a:pt x="246" y="383"/>
                      <a:pt x="76" y="165"/>
                      <a:pt x="78" y="89"/>
                    </a:cubicBezTo>
                    <a:cubicBezTo>
                      <a:pt x="78" y="89"/>
                      <a:pt x="270" y="417"/>
                      <a:pt x="342" y="473"/>
                    </a:cubicBezTo>
                    <a:cubicBezTo>
                      <a:pt x="414" y="529"/>
                      <a:pt x="470" y="559"/>
                      <a:pt x="412" y="481"/>
                    </a:cubicBezTo>
                    <a:cubicBezTo>
                      <a:pt x="354" y="403"/>
                      <a:pt x="230" y="311"/>
                      <a:pt x="166" y="209"/>
                    </a:cubicBezTo>
                    <a:cubicBezTo>
                      <a:pt x="102" y="107"/>
                      <a:pt x="62" y="0"/>
                      <a:pt x="50" y="58"/>
                    </a:cubicBezTo>
                    <a:cubicBezTo>
                      <a:pt x="38" y="116"/>
                      <a:pt x="34" y="136"/>
                      <a:pt x="34" y="136"/>
                    </a:cubicBezTo>
                    <a:close/>
                  </a:path>
                </a:pathLst>
              </a:custGeom>
              <a:solidFill>
                <a:srgbClr val="DDDE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56" name="Freeform 503">
                <a:extLst>
                  <a:ext uri="{FF2B5EF4-FFF2-40B4-BE49-F238E27FC236}">
                    <a16:creationId xmlns:a16="http://schemas.microsoft.com/office/drawing/2014/main" id="{58505C39-AC92-4ECF-84EE-BD2058AB30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" y="1194"/>
                <a:ext cx="762" cy="792"/>
              </a:xfrm>
              <a:custGeom>
                <a:avLst/>
                <a:gdLst>
                  <a:gd name="T0" fmla="*/ 789 w 753"/>
                  <a:gd name="T1" fmla="*/ 30 h 782"/>
                  <a:gd name="T2" fmla="*/ 493 w 753"/>
                  <a:gd name="T3" fmla="*/ 58 h 782"/>
                  <a:gd name="T4" fmla="*/ 49 w 753"/>
                  <a:gd name="T5" fmla="*/ 218 h 782"/>
                  <a:gd name="T6" fmla="*/ 4 w 753"/>
                  <a:gd name="T7" fmla="*/ 253 h 782"/>
                  <a:gd name="T8" fmla="*/ 35 w 753"/>
                  <a:gd name="T9" fmla="*/ 327 h 782"/>
                  <a:gd name="T10" fmla="*/ 185 w 753"/>
                  <a:gd name="T11" fmla="*/ 517 h 782"/>
                  <a:gd name="T12" fmla="*/ 315 w 753"/>
                  <a:gd name="T13" fmla="*/ 662 h 782"/>
                  <a:gd name="T14" fmla="*/ 376 w 753"/>
                  <a:gd name="T15" fmla="*/ 770 h 782"/>
                  <a:gd name="T16" fmla="*/ 375 w 753"/>
                  <a:gd name="T17" fmla="*/ 822 h 78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53" h="782">
                    <a:moveTo>
                      <a:pt x="753" y="30"/>
                    </a:moveTo>
                    <a:cubicBezTo>
                      <a:pt x="671" y="0"/>
                      <a:pt x="556" y="33"/>
                      <a:pt x="469" y="54"/>
                    </a:cubicBezTo>
                    <a:cubicBezTo>
                      <a:pt x="392" y="73"/>
                      <a:pt x="45" y="206"/>
                      <a:pt x="45" y="206"/>
                    </a:cubicBezTo>
                    <a:cubicBezTo>
                      <a:pt x="30" y="214"/>
                      <a:pt x="7" y="219"/>
                      <a:pt x="4" y="241"/>
                    </a:cubicBezTo>
                    <a:cubicBezTo>
                      <a:pt x="0" y="264"/>
                      <a:pt x="24" y="292"/>
                      <a:pt x="35" y="311"/>
                    </a:cubicBezTo>
                    <a:cubicBezTo>
                      <a:pt x="73" y="375"/>
                      <a:pt x="128" y="437"/>
                      <a:pt x="177" y="492"/>
                    </a:cubicBezTo>
                    <a:cubicBezTo>
                      <a:pt x="218" y="537"/>
                      <a:pt x="264" y="582"/>
                      <a:pt x="299" y="630"/>
                    </a:cubicBezTo>
                    <a:cubicBezTo>
                      <a:pt x="321" y="661"/>
                      <a:pt x="348" y="696"/>
                      <a:pt x="360" y="732"/>
                    </a:cubicBezTo>
                    <a:cubicBezTo>
                      <a:pt x="366" y="749"/>
                      <a:pt x="371" y="768"/>
                      <a:pt x="359" y="782"/>
                    </a:cubicBezTo>
                  </a:path>
                </a:pathLst>
              </a:custGeom>
              <a:noFill/>
              <a:ln w="6350" cap="flat">
                <a:solidFill>
                  <a:srgbClr val="494E4E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1732" name="Freeform 504">
              <a:extLst>
                <a:ext uri="{FF2B5EF4-FFF2-40B4-BE49-F238E27FC236}">
                  <a16:creationId xmlns:a16="http://schemas.microsoft.com/office/drawing/2014/main" id="{2A8B85D4-AFA4-4A82-96E3-81F34ABF7F9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" y="1183"/>
              <a:ext cx="1156" cy="836"/>
            </a:xfrm>
            <a:custGeom>
              <a:avLst/>
              <a:gdLst>
                <a:gd name="T0" fmla="*/ 4 w 1142"/>
                <a:gd name="T1" fmla="*/ 326 h 826"/>
                <a:gd name="T2" fmla="*/ 112 w 1142"/>
                <a:gd name="T3" fmla="*/ 518 h 826"/>
                <a:gd name="T4" fmla="*/ 311 w 1142"/>
                <a:gd name="T5" fmla="*/ 756 h 826"/>
                <a:gd name="T6" fmla="*/ 604 w 1142"/>
                <a:gd name="T7" fmla="*/ 799 h 826"/>
                <a:gd name="T8" fmla="*/ 1037 w 1142"/>
                <a:gd name="T9" fmla="*/ 633 h 826"/>
                <a:gd name="T10" fmla="*/ 1189 w 1142"/>
                <a:gd name="T11" fmla="*/ 462 h 826"/>
                <a:gd name="T12" fmla="*/ 1044 w 1142"/>
                <a:gd name="T13" fmla="*/ 217 h 826"/>
                <a:gd name="T14" fmla="*/ 852 w 1142"/>
                <a:gd name="T15" fmla="*/ 21 h 826"/>
                <a:gd name="T16" fmla="*/ 624 w 1142"/>
                <a:gd name="T17" fmla="*/ 38 h 826"/>
                <a:gd name="T18" fmla="*/ 384 w 1142"/>
                <a:gd name="T19" fmla="*/ 115 h 826"/>
                <a:gd name="T20" fmla="*/ 91 w 1142"/>
                <a:gd name="T21" fmla="*/ 221 h 826"/>
                <a:gd name="T22" fmla="*/ 4 w 1142"/>
                <a:gd name="T23" fmla="*/ 326 h 82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142" h="826">
                  <a:moveTo>
                    <a:pt x="4" y="310"/>
                  </a:moveTo>
                  <a:cubicBezTo>
                    <a:pt x="9" y="381"/>
                    <a:pt x="61" y="446"/>
                    <a:pt x="108" y="494"/>
                  </a:cubicBezTo>
                  <a:cubicBezTo>
                    <a:pt x="171" y="558"/>
                    <a:pt x="236" y="653"/>
                    <a:pt x="295" y="720"/>
                  </a:cubicBezTo>
                  <a:cubicBezTo>
                    <a:pt x="390" y="826"/>
                    <a:pt x="466" y="797"/>
                    <a:pt x="576" y="762"/>
                  </a:cubicBezTo>
                  <a:cubicBezTo>
                    <a:pt x="714" y="719"/>
                    <a:pt x="856" y="663"/>
                    <a:pt x="988" y="604"/>
                  </a:cubicBezTo>
                  <a:cubicBezTo>
                    <a:pt x="1060" y="573"/>
                    <a:pt x="1142" y="531"/>
                    <a:pt x="1133" y="441"/>
                  </a:cubicBezTo>
                  <a:cubicBezTo>
                    <a:pt x="1125" y="358"/>
                    <a:pt x="1041" y="272"/>
                    <a:pt x="995" y="206"/>
                  </a:cubicBezTo>
                  <a:cubicBezTo>
                    <a:pt x="946" y="134"/>
                    <a:pt x="902" y="47"/>
                    <a:pt x="812" y="21"/>
                  </a:cubicBezTo>
                  <a:cubicBezTo>
                    <a:pt x="738" y="0"/>
                    <a:pt x="667" y="22"/>
                    <a:pt x="595" y="38"/>
                  </a:cubicBezTo>
                  <a:cubicBezTo>
                    <a:pt x="516" y="56"/>
                    <a:pt x="440" y="81"/>
                    <a:pt x="365" y="111"/>
                  </a:cubicBezTo>
                  <a:cubicBezTo>
                    <a:pt x="274" y="148"/>
                    <a:pt x="176" y="169"/>
                    <a:pt x="87" y="209"/>
                  </a:cubicBezTo>
                  <a:cubicBezTo>
                    <a:pt x="87" y="209"/>
                    <a:pt x="0" y="238"/>
                    <a:pt x="4" y="310"/>
                  </a:cubicBezTo>
                  <a:close/>
                </a:path>
              </a:pathLst>
            </a:custGeom>
            <a:noFill/>
            <a:ln w="6350" cap="flat">
              <a:solidFill>
                <a:srgbClr val="494E4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33" name="Freeform 505">
              <a:extLst>
                <a:ext uri="{FF2B5EF4-FFF2-40B4-BE49-F238E27FC236}">
                  <a16:creationId xmlns:a16="http://schemas.microsoft.com/office/drawing/2014/main" id="{73172756-CB24-4965-87B1-9BED53F2D78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" y="1391"/>
              <a:ext cx="448" cy="533"/>
            </a:xfrm>
            <a:custGeom>
              <a:avLst/>
              <a:gdLst>
                <a:gd name="T0" fmla="*/ 95 w 442"/>
                <a:gd name="T1" fmla="*/ 0 h 526"/>
                <a:gd name="T2" fmla="*/ 6 w 442"/>
                <a:gd name="T3" fmla="*/ 53 h 526"/>
                <a:gd name="T4" fmla="*/ 33 w 442"/>
                <a:gd name="T5" fmla="*/ 111 h 526"/>
                <a:gd name="T6" fmla="*/ 98 w 442"/>
                <a:gd name="T7" fmla="*/ 197 h 526"/>
                <a:gd name="T8" fmla="*/ 230 w 442"/>
                <a:gd name="T9" fmla="*/ 341 h 526"/>
                <a:gd name="T10" fmla="*/ 352 w 442"/>
                <a:gd name="T11" fmla="*/ 491 h 526"/>
                <a:gd name="T12" fmla="*/ 367 w 442"/>
                <a:gd name="T13" fmla="*/ 530 h 526"/>
                <a:gd name="T14" fmla="*/ 420 w 442"/>
                <a:gd name="T15" fmla="*/ 499 h 526"/>
                <a:gd name="T16" fmla="*/ 454 w 442"/>
                <a:gd name="T17" fmla="*/ 456 h 526"/>
                <a:gd name="T18" fmla="*/ 360 w 442"/>
                <a:gd name="T19" fmla="*/ 368 h 526"/>
                <a:gd name="T20" fmla="*/ 218 w 442"/>
                <a:gd name="T21" fmla="*/ 205 h 526"/>
                <a:gd name="T22" fmla="*/ 169 w 442"/>
                <a:gd name="T23" fmla="*/ 69 h 526"/>
                <a:gd name="T24" fmla="*/ 105 w 442"/>
                <a:gd name="T25" fmla="*/ 5 h 52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42" h="526">
                  <a:moveTo>
                    <a:pt x="91" y="0"/>
                  </a:moveTo>
                  <a:cubicBezTo>
                    <a:pt x="70" y="1"/>
                    <a:pt x="14" y="28"/>
                    <a:pt x="6" y="49"/>
                  </a:cubicBezTo>
                  <a:cubicBezTo>
                    <a:pt x="0" y="69"/>
                    <a:pt x="22" y="93"/>
                    <a:pt x="33" y="107"/>
                  </a:cubicBezTo>
                  <a:cubicBezTo>
                    <a:pt x="53" y="134"/>
                    <a:pt x="74" y="159"/>
                    <a:pt x="94" y="186"/>
                  </a:cubicBezTo>
                  <a:cubicBezTo>
                    <a:pt x="132" y="240"/>
                    <a:pt x="165" y="286"/>
                    <a:pt x="218" y="325"/>
                  </a:cubicBezTo>
                  <a:cubicBezTo>
                    <a:pt x="263" y="360"/>
                    <a:pt x="313" y="411"/>
                    <a:pt x="332" y="467"/>
                  </a:cubicBezTo>
                  <a:cubicBezTo>
                    <a:pt x="341" y="493"/>
                    <a:pt x="334" y="478"/>
                    <a:pt x="347" y="502"/>
                  </a:cubicBezTo>
                  <a:cubicBezTo>
                    <a:pt x="360" y="526"/>
                    <a:pt x="378" y="486"/>
                    <a:pt x="398" y="474"/>
                  </a:cubicBezTo>
                  <a:cubicBezTo>
                    <a:pt x="429" y="456"/>
                    <a:pt x="442" y="471"/>
                    <a:pt x="430" y="432"/>
                  </a:cubicBezTo>
                  <a:cubicBezTo>
                    <a:pt x="414" y="378"/>
                    <a:pt x="377" y="387"/>
                    <a:pt x="340" y="348"/>
                  </a:cubicBezTo>
                  <a:cubicBezTo>
                    <a:pt x="291" y="296"/>
                    <a:pt x="239" y="258"/>
                    <a:pt x="206" y="193"/>
                  </a:cubicBezTo>
                  <a:cubicBezTo>
                    <a:pt x="185" y="153"/>
                    <a:pt x="181" y="105"/>
                    <a:pt x="161" y="65"/>
                  </a:cubicBezTo>
                  <a:cubicBezTo>
                    <a:pt x="146" y="34"/>
                    <a:pt x="122" y="29"/>
                    <a:pt x="101" y="5"/>
                  </a:cubicBezTo>
                </a:path>
              </a:pathLst>
            </a:custGeom>
            <a:solidFill>
              <a:srgbClr val="CACC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34" name="Freeform 506">
              <a:extLst>
                <a:ext uri="{FF2B5EF4-FFF2-40B4-BE49-F238E27FC236}">
                  <a16:creationId xmlns:a16="http://schemas.microsoft.com/office/drawing/2014/main" id="{E6191077-943E-41C8-83DE-A2F68A48BCAF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" y="1226"/>
              <a:ext cx="734" cy="264"/>
            </a:xfrm>
            <a:custGeom>
              <a:avLst/>
              <a:gdLst>
                <a:gd name="T0" fmla="*/ 0 w 725"/>
                <a:gd name="T1" fmla="*/ 190 h 260"/>
                <a:gd name="T2" fmla="*/ 63 w 725"/>
                <a:gd name="T3" fmla="*/ 161 h 260"/>
                <a:gd name="T4" fmla="*/ 152 w 725"/>
                <a:gd name="T5" fmla="*/ 134 h 260"/>
                <a:gd name="T6" fmla="*/ 337 w 725"/>
                <a:gd name="T7" fmla="*/ 70 h 260"/>
                <a:gd name="T8" fmla="*/ 445 w 725"/>
                <a:gd name="T9" fmla="*/ 30 h 260"/>
                <a:gd name="T10" fmla="*/ 619 w 725"/>
                <a:gd name="T11" fmla="*/ 0 h 260"/>
                <a:gd name="T12" fmla="*/ 761 w 725"/>
                <a:gd name="T13" fmla="*/ 67 h 260"/>
                <a:gd name="T14" fmla="*/ 590 w 725"/>
                <a:gd name="T15" fmla="*/ 47 h 260"/>
                <a:gd name="T16" fmla="*/ 272 w 725"/>
                <a:gd name="T17" fmla="*/ 136 h 260"/>
                <a:gd name="T18" fmla="*/ 100 w 725"/>
                <a:gd name="T19" fmla="*/ 227 h 260"/>
                <a:gd name="T20" fmla="*/ 36 w 725"/>
                <a:gd name="T21" fmla="*/ 242 h 26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725" h="260">
                  <a:moveTo>
                    <a:pt x="0" y="178"/>
                  </a:moveTo>
                  <a:cubicBezTo>
                    <a:pt x="14" y="164"/>
                    <a:pt x="41" y="162"/>
                    <a:pt x="59" y="153"/>
                  </a:cubicBezTo>
                  <a:cubicBezTo>
                    <a:pt x="86" y="138"/>
                    <a:pt x="115" y="135"/>
                    <a:pt x="144" y="126"/>
                  </a:cubicBezTo>
                  <a:cubicBezTo>
                    <a:pt x="204" y="107"/>
                    <a:pt x="263" y="88"/>
                    <a:pt x="321" y="66"/>
                  </a:cubicBezTo>
                  <a:cubicBezTo>
                    <a:pt x="355" y="53"/>
                    <a:pt x="390" y="40"/>
                    <a:pt x="425" y="30"/>
                  </a:cubicBezTo>
                  <a:cubicBezTo>
                    <a:pt x="478" y="14"/>
                    <a:pt x="535" y="0"/>
                    <a:pt x="590" y="0"/>
                  </a:cubicBezTo>
                  <a:cubicBezTo>
                    <a:pt x="649" y="0"/>
                    <a:pt x="682" y="25"/>
                    <a:pt x="725" y="63"/>
                  </a:cubicBezTo>
                  <a:cubicBezTo>
                    <a:pt x="679" y="28"/>
                    <a:pt x="615" y="37"/>
                    <a:pt x="562" y="43"/>
                  </a:cubicBezTo>
                  <a:cubicBezTo>
                    <a:pt x="457" y="55"/>
                    <a:pt x="357" y="88"/>
                    <a:pt x="260" y="128"/>
                  </a:cubicBezTo>
                  <a:cubicBezTo>
                    <a:pt x="203" y="151"/>
                    <a:pt x="149" y="185"/>
                    <a:pt x="96" y="215"/>
                  </a:cubicBezTo>
                  <a:cubicBezTo>
                    <a:pt x="86" y="221"/>
                    <a:pt x="40" y="260"/>
                    <a:pt x="36" y="227"/>
                  </a:cubicBezTo>
                </a:path>
              </a:pathLst>
            </a:custGeom>
            <a:solidFill>
              <a:srgbClr val="CACC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35" name="Freeform 507">
              <a:extLst>
                <a:ext uri="{FF2B5EF4-FFF2-40B4-BE49-F238E27FC236}">
                  <a16:creationId xmlns:a16="http://schemas.microsoft.com/office/drawing/2014/main" id="{A09A122F-88F7-45FA-932A-172FEA6B8636}"/>
                </a:ext>
              </a:extLst>
            </p:cNvPr>
            <p:cNvSpPr>
              <a:spLocks/>
            </p:cNvSpPr>
            <p:nvPr/>
          </p:nvSpPr>
          <p:spPr bwMode="auto">
            <a:xfrm>
              <a:off x="750" y="1597"/>
              <a:ext cx="675" cy="372"/>
            </a:xfrm>
            <a:custGeom>
              <a:avLst/>
              <a:gdLst>
                <a:gd name="T0" fmla="*/ 11 w 668"/>
                <a:gd name="T1" fmla="*/ 357 h 368"/>
                <a:gd name="T2" fmla="*/ 46 w 668"/>
                <a:gd name="T3" fmla="*/ 318 h 368"/>
                <a:gd name="T4" fmla="*/ 104 w 668"/>
                <a:gd name="T5" fmla="*/ 283 h 368"/>
                <a:gd name="T6" fmla="*/ 440 w 668"/>
                <a:gd name="T7" fmla="*/ 150 h 368"/>
                <a:gd name="T8" fmla="*/ 568 w 668"/>
                <a:gd name="T9" fmla="*/ 76 h 368"/>
                <a:gd name="T10" fmla="*/ 644 w 668"/>
                <a:gd name="T11" fmla="*/ 18 h 368"/>
                <a:gd name="T12" fmla="*/ 661 w 668"/>
                <a:gd name="T13" fmla="*/ 94 h 368"/>
                <a:gd name="T14" fmla="*/ 550 w 668"/>
                <a:gd name="T15" fmla="*/ 181 h 368"/>
                <a:gd name="T16" fmla="*/ 373 w 668"/>
                <a:gd name="T17" fmla="*/ 253 h 368"/>
                <a:gd name="T18" fmla="*/ 52 w 668"/>
                <a:gd name="T19" fmla="*/ 371 h 368"/>
                <a:gd name="T20" fmla="*/ 11 w 668"/>
                <a:gd name="T21" fmla="*/ 384 h 368"/>
                <a:gd name="T22" fmla="*/ 9 w 668"/>
                <a:gd name="T23" fmla="*/ 363 h 36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668" h="368">
                  <a:moveTo>
                    <a:pt x="11" y="341"/>
                  </a:moveTo>
                  <a:cubicBezTo>
                    <a:pt x="0" y="321"/>
                    <a:pt x="34" y="313"/>
                    <a:pt x="46" y="306"/>
                  </a:cubicBezTo>
                  <a:cubicBezTo>
                    <a:pt x="65" y="296"/>
                    <a:pt x="82" y="283"/>
                    <a:pt x="100" y="271"/>
                  </a:cubicBezTo>
                  <a:cubicBezTo>
                    <a:pt x="198" y="206"/>
                    <a:pt x="314" y="186"/>
                    <a:pt x="422" y="142"/>
                  </a:cubicBezTo>
                  <a:cubicBezTo>
                    <a:pt x="467" y="123"/>
                    <a:pt x="506" y="104"/>
                    <a:pt x="544" y="72"/>
                  </a:cubicBezTo>
                  <a:cubicBezTo>
                    <a:pt x="565" y="54"/>
                    <a:pt x="591" y="28"/>
                    <a:pt x="617" y="18"/>
                  </a:cubicBezTo>
                  <a:cubicBezTo>
                    <a:pt x="668" y="0"/>
                    <a:pt x="644" y="68"/>
                    <a:pt x="633" y="90"/>
                  </a:cubicBezTo>
                  <a:cubicBezTo>
                    <a:pt x="609" y="135"/>
                    <a:pt x="569" y="150"/>
                    <a:pt x="526" y="173"/>
                  </a:cubicBezTo>
                  <a:cubicBezTo>
                    <a:pt x="472" y="202"/>
                    <a:pt x="412" y="216"/>
                    <a:pt x="357" y="241"/>
                  </a:cubicBezTo>
                  <a:cubicBezTo>
                    <a:pt x="256" y="287"/>
                    <a:pt x="149" y="314"/>
                    <a:pt x="48" y="355"/>
                  </a:cubicBezTo>
                  <a:cubicBezTo>
                    <a:pt x="37" y="360"/>
                    <a:pt x="23" y="368"/>
                    <a:pt x="11" y="368"/>
                  </a:cubicBezTo>
                  <a:cubicBezTo>
                    <a:pt x="8" y="362"/>
                    <a:pt x="8" y="354"/>
                    <a:pt x="9" y="347"/>
                  </a:cubicBezTo>
                </a:path>
              </a:pathLst>
            </a:custGeom>
            <a:solidFill>
              <a:srgbClr val="B1B5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36" name="Freeform 508">
              <a:extLst>
                <a:ext uri="{FF2B5EF4-FFF2-40B4-BE49-F238E27FC236}">
                  <a16:creationId xmlns:a16="http://schemas.microsoft.com/office/drawing/2014/main" id="{76DDA24F-E9A7-4B3E-AAAB-937BB8021D1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" y="1412"/>
              <a:ext cx="474" cy="572"/>
            </a:xfrm>
            <a:custGeom>
              <a:avLst/>
              <a:gdLst>
                <a:gd name="T0" fmla="*/ 33 w 469"/>
                <a:gd name="T1" fmla="*/ 144 h 565"/>
                <a:gd name="T2" fmla="*/ 51 w 469"/>
                <a:gd name="T3" fmla="*/ 20 h 565"/>
                <a:gd name="T4" fmla="*/ 213 w 469"/>
                <a:gd name="T5" fmla="*/ 255 h 565"/>
                <a:gd name="T6" fmla="*/ 471 w 469"/>
                <a:gd name="T7" fmla="*/ 548 h 565"/>
                <a:gd name="T8" fmla="*/ 325 w 469"/>
                <a:gd name="T9" fmla="*/ 489 h 565"/>
                <a:gd name="T10" fmla="*/ 81 w 469"/>
                <a:gd name="T11" fmla="*/ 93 h 565"/>
                <a:gd name="T12" fmla="*/ 357 w 469"/>
                <a:gd name="T13" fmla="*/ 497 h 565"/>
                <a:gd name="T14" fmla="*/ 428 w 469"/>
                <a:gd name="T15" fmla="*/ 505 h 565"/>
                <a:gd name="T16" fmla="*/ 173 w 469"/>
                <a:gd name="T17" fmla="*/ 221 h 565"/>
                <a:gd name="T18" fmla="*/ 52 w 469"/>
                <a:gd name="T19" fmla="*/ 62 h 565"/>
                <a:gd name="T20" fmla="*/ 33 w 469"/>
                <a:gd name="T21" fmla="*/ 144 h 56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469" h="565">
                  <a:moveTo>
                    <a:pt x="33" y="136"/>
                  </a:moveTo>
                  <a:cubicBezTo>
                    <a:pt x="33" y="136"/>
                    <a:pt x="0" y="61"/>
                    <a:pt x="47" y="20"/>
                  </a:cubicBezTo>
                  <a:cubicBezTo>
                    <a:pt x="66" y="3"/>
                    <a:pt x="151" y="171"/>
                    <a:pt x="205" y="243"/>
                  </a:cubicBezTo>
                  <a:cubicBezTo>
                    <a:pt x="259" y="315"/>
                    <a:pt x="445" y="477"/>
                    <a:pt x="451" y="521"/>
                  </a:cubicBezTo>
                  <a:cubicBezTo>
                    <a:pt x="457" y="565"/>
                    <a:pt x="381" y="547"/>
                    <a:pt x="313" y="465"/>
                  </a:cubicBezTo>
                  <a:cubicBezTo>
                    <a:pt x="245" y="383"/>
                    <a:pt x="75" y="165"/>
                    <a:pt x="77" y="89"/>
                  </a:cubicBezTo>
                  <a:cubicBezTo>
                    <a:pt x="77" y="89"/>
                    <a:pt x="269" y="417"/>
                    <a:pt x="341" y="473"/>
                  </a:cubicBezTo>
                  <a:cubicBezTo>
                    <a:pt x="413" y="529"/>
                    <a:pt x="469" y="559"/>
                    <a:pt x="411" y="481"/>
                  </a:cubicBezTo>
                  <a:cubicBezTo>
                    <a:pt x="353" y="403"/>
                    <a:pt x="229" y="311"/>
                    <a:pt x="165" y="209"/>
                  </a:cubicBezTo>
                  <a:cubicBezTo>
                    <a:pt x="101" y="107"/>
                    <a:pt x="60" y="0"/>
                    <a:pt x="48" y="58"/>
                  </a:cubicBezTo>
                  <a:cubicBezTo>
                    <a:pt x="36" y="116"/>
                    <a:pt x="33" y="136"/>
                    <a:pt x="33" y="136"/>
                  </a:cubicBezTo>
                  <a:close/>
                </a:path>
              </a:pathLst>
            </a:custGeom>
            <a:noFill/>
            <a:ln w="6350" cap="rnd">
              <a:solidFill>
                <a:srgbClr val="494E4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37" name="Line 509">
              <a:extLst>
                <a:ext uri="{FF2B5EF4-FFF2-40B4-BE49-F238E27FC236}">
                  <a16:creationId xmlns:a16="http://schemas.microsoft.com/office/drawing/2014/main" id="{B75305AC-966C-4C84-9023-EA76EC7D8CC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7" y="1495"/>
              <a:ext cx="13" cy="7"/>
            </a:xfrm>
            <a:prstGeom prst="line">
              <a:avLst/>
            </a:prstGeom>
            <a:noFill/>
            <a:ln w="6350" cap="rnd">
              <a:solidFill>
                <a:srgbClr val="494E4E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38" name="Line 510">
              <a:extLst>
                <a:ext uri="{FF2B5EF4-FFF2-40B4-BE49-F238E27FC236}">
                  <a16:creationId xmlns:a16="http://schemas.microsoft.com/office/drawing/2014/main" id="{4F451EB1-D22F-4EB7-AC76-7016F3AE2F7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10" y="1935"/>
              <a:ext cx="35" cy="21"/>
            </a:xfrm>
            <a:prstGeom prst="line">
              <a:avLst/>
            </a:prstGeom>
            <a:noFill/>
            <a:ln w="6350" cap="rnd">
              <a:solidFill>
                <a:srgbClr val="494E4E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39" name="Freeform 511">
              <a:extLst>
                <a:ext uri="{FF2B5EF4-FFF2-40B4-BE49-F238E27FC236}">
                  <a16:creationId xmlns:a16="http://schemas.microsoft.com/office/drawing/2014/main" id="{B24835A2-91B0-4EBE-BBB9-88809E1B7153}"/>
                </a:ext>
              </a:extLst>
            </p:cNvPr>
            <p:cNvSpPr>
              <a:spLocks/>
            </p:cNvSpPr>
            <p:nvPr/>
          </p:nvSpPr>
          <p:spPr bwMode="auto">
            <a:xfrm>
              <a:off x="566" y="1661"/>
              <a:ext cx="243" cy="314"/>
            </a:xfrm>
            <a:custGeom>
              <a:avLst/>
              <a:gdLst>
                <a:gd name="T0" fmla="*/ 204 w 240"/>
                <a:gd name="T1" fmla="*/ 323 h 310"/>
                <a:gd name="T2" fmla="*/ 201 w 240"/>
                <a:gd name="T3" fmla="*/ 324 h 310"/>
                <a:gd name="T4" fmla="*/ 147 w 240"/>
                <a:gd name="T5" fmla="*/ 161 h 310"/>
                <a:gd name="T6" fmla="*/ 0 w 240"/>
                <a:gd name="T7" fmla="*/ 0 h 310"/>
                <a:gd name="T8" fmla="*/ 58 w 240"/>
                <a:gd name="T9" fmla="*/ 53 h 310"/>
                <a:gd name="T10" fmla="*/ 111 w 240"/>
                <a:gd name="T11" fmla="*/ 93 h 310"/>
                <a:gd name="T12" fmla="*/ 188 w 240"/>
                <a:gd name="T13" fmla="*/ 200 h 310"/>
                <a:gd name="T14" fmla="*/ 206 w 240"/>
                <a:gd name="T15" fmla="*/ 326 h 31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40" h="310">
                  <a:moveTo>
                    <a:pt x="195" y="307"/>
                  </a:moveTo>
                  <a:cubicBezTo>
                    <a:pt x="194" y="307"/>
                    <a:pt x="193" y="310"/>
                    <a:pt x="193" y="308"/>
                  </a:cubicBezTo>
                  <a:cubicBezTo>
                    <a:pt x="193" y="256"/>
                    <a:pt x="170" y="195"/>
                    <a:pt x="139" y="153"/>
                  </a:cubicBezTo>
                  <a:cubicBezTo>
                    <a:pt x="101" y="98"/>
                    <a:pt x="22" y="66"/>
                    <a:pt x="0" y="0"/>
                  </a:cubicBezTo>
                  <a:cubicBezTo>
                    <a:pt x="21" y="12"/>
                    <a:pt x="36" y="33"/>
                    <a:pt x="54" y="49"/>
                  </a:cubicBezTo>
                  <a:cubicBezTo>
                    <a:pt x="70" y="63"/>
                    <a:pt x="90" y="74"/>
                    <a:pt x="107" y="89"/>
                  </a:cubicBezTo>
                  <a:cubicBezTo>
                    <a:pt x="138" y="116"/>
                    <a:pt x="162" y="154"/>
                    <a:pt x="180" y="190"/>
                  </a:cubicBezTo>
                  <a:cubicBezTo>
                    <a:pt x="188" y="206"/>
                    <a:pt x="240" y="307"/>
                    <a:pt x="196" y="310"/>
                  </a:cubicBezTo>
                </a:path>
              </a:pathLst>
            </a:custGeom>
            <a:solidFill>
              <a:srgbClr val="E7E6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40" name="Freeform 512">
              <a:extLst>
                <a:ext uri="{FF2B5EF4-FFF2-40B4-BE49-F238E27FC236}">
                  <a16:creationId xmlns:a16="http://schemas.microsoft.com/office/drawing/2014/main" id="{5AEFED32-EFF9-428B-BE3A-4A64684BF5B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" y="1432"/>
              <a:ext cx="205" cy="260"/>
            </a:xfrm>
            <a:custGeom>
              <a:avLst/>
              <a:gdLst>
                <a:gd name="T0" fmla="*/ 8 w 202"/>
                <a:gd name="T1" fmla="*/ 3 h 257"/>
                <a:gd name="T2" fmla="*/ 28 w 202"/>
                <a:gd name="T3" fmla="*/ 64 h 257"/>
                <a:gd name="T4" fmla="*/ 86 w 202"/>
                <a:gd name="T5" fmla="*/ 133 h 257"/>
                <a:gd name="T6" fmla="*/ 214 w 202"/>
                <a:gd name="T7" fmla="*/ 269 h 257"/>
                <a:gd name="T8" fmla="*/ 161 w 202"/>
                <a:gd name="T9" fmla="*/ 210 h 257"/>
                <a:gd name="T10" fmla="*/ 89 w 202"/>
                <a:gd name="T11" fmla="*/ 114 h 257"/>
                <a:gd name="T12" fmla="*/ 38 w 202"/>
                <a:gd name="T13" fmla="*/ 34 h 257"/>
                <a:gd name="T14" fmla="*/ 9 w 202"/>
                <a:gd name="T15" fmla="*/ 0 h 25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02" h="257">
                  <a:moveTo>
                    <a:pt x="8" y="3"/>
                  </a:moveTo>
                  <a:cubicBezTo>
                    <a:pt x="0" y="20"/>
                    <a:pt x="19" y="48"/>
                    <a:pt x="28" y="60"/>
                  </a:cubicBezTo>
                  <a:cubicBezTo>
                    <a:pt x="45" y="83"/>
                    <a:pt x="66" y="103"/>
                    <a:pt x="82" y="127"/>
                  </a:cubicBezTo>
                  <a:cubicBezTo>
                    <a:pt x="116" y="177"/>
                    <a:pt x="157" y="217"/>
                    <a:pt x="202" y="257"/>
                  </a:cubicBezTo>
                  <a:cubicBezTo>
                    <a:pt x="182" y="244"/>
                    <a:pt x="166" y="220"/>
                    <a:pt x="153" y="202"/>
                  </a:cubicBezTo>
                  <a:cubicBezTo>
                    <a:pt x="131" y="171"/>
                    <a:pt x="105" y="142"/>
                    <a:pt x="85" y="110"/>
                  </a:cubicBezTo>
                  <a:cubicBezTo>
                    <a:pt x="68" y="84"/>
                    <a:pt x="48" y="61"/>
                    <a:pt x="34" y="34"/>
                  </a:cubicBezTo>
                  <a:cubicBezTo>
                    <a:pt x="29" y="24"/>
                    <a:pt x="19" y="2"/>
                    <a:pt x="9" y="0"/>
                  </a:cubicBezTo>
                </a:path>
              </a:pathLst>
            </a:custGeom>
            <a:solidFill>
              <a:srgbClr val="E7E6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41" name="Freeform 513">
              <a:extLst>
                <a:ext uri="{FF2B5EF4-FFF2-40B4-BE49-F238E27FC236}">
                  <a16:creationId xmlns:a16="http://schemas.microsoft.com/office/drawing/2014/main" id="{AFAE92BD-E76E-46B3-A28D-EE241593A18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" y="1512"/>
              <a:ext cx="251" cy="350"/>
            </a:xfrm>
            <a:custGeom>
              <a:avLst/>
              <a:gdLst>
                <a:gd name="T0" fmla="*/ 5 w 248"/>
                <a:gd name="T1" fmla="*/ 0 h 346"/>
                <a:gd name="T2" fmla="*/ 84 w 248"/>
                <a:gd name="T3" fmla="*/ 138 h 346"/>
                <a:gd name="T4" fmla="*/ 260 w 248"/>
                <a:gd name="T5" fmla="*/ 362 h 346"/>
                <a:gd name="T6" fmla="*/ 150 w 248"/>
                <a:gd name="T7" fmla="*/ 232 h 346"/>
                <a:gd name="T8" fmla="*/ 49 w 248"/>
                <a:gd name="T9" fmla="*/ 115 h 346"/>
                <a:gd name="T10" fmla="*/ 0 w 248"/>
                <a:gd name="T11" fmla="*/ 25 h 346"/>
                <a:gd name="T12" fmla="*/ 5 w 248"/>
                <a:gd name="T13" fmla="*/ 0 h 34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48" h="346">
                  <a:moveTo>
                    <a:pt x="5" y="0"/>
                  </a:moveTo>
                  <a:cubicBezTo>
                    <a:pt x="5" y="0"/>
                    <a:pt x="20" y="82"/>
                    <a:pt x="80" y="130"/>
                  </a:cubicBezTo>
                  <a:cubicBezTo>
                    <a:pt x="140" y="178"/>
                    <a:pt x="236" y="330"/>
                    <a:pt x="248" y="346"/>
                  </a:cubicBezTo>
                  <a:cubicBezTo>
                    <a:pt x="248" y="346"/>
                    <a:pt x="154" y="240"/>
                    <a:pt x="142" y="220"/>
                  </a:cubicBezTo>
                  <a:cubicBezTo>
                    <a:pt x="130" y="200"/>
                    <a:pt x="57" y="126"/>
                    <a:pt x="45" y="111"/>
                  </a:cubicBezTo>
                  <a:cubicBezTo>
                    <a:pt x="33" y="96"/>
                    <a:pt x="0" y="40"/>
                    <a:pt x="0" y="25"/>
                  </a:cubicBezTo>
                  <a:cubicBezTo>
                    <a:pt x="0" y="1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DDDE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42" name="Freeform 514">
              <a:extLst>
                <a:ext uri="{FF2B5EF4-FFF2-40B4-BE49-F238E27FC236}">
                  <a16:creationId xmlns:a16="http://schemas.microsoft.com/office/drawing/2014/main" id="{BCE30ED8-0461-4B94-A1AB-A1FECCDAA22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" y="1517"/>
              <a:ext cx="290" cy="409"/>
            </a:xfrm>
            <a:custGeom>
              <a:avLst/>
              <a:gdLst>
                <a:gd name="T0" fmla="*/ 0 w 286"/>
                <a:gd name="T1" fmla="*/ 0 h 404"/>
                <a:gd name="T2" fmla="*/ 78 w 286"/>
                <a:gd name="T3" fmla="*/ 140 h 404"/>
                <a:gd name="T4" fmla="*/ 302 w 286"/>
                <a:gd name="T5" fmla="*/ 424 h 40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86" h="404">
                  <a:moveTo>
                    <a:pt x="0" y="0"/>
                  </a:moveTo>
                  <a:cubicBezTo>
                    <a:pt x="0" y="0"/>
                    <a:pt x="14" y="84"/>
                    <a:pt x="74" y="132"/>
                  </a:cubicBezTo>
                  <a:cubicBezTo>
                    <a:pt x="134" y="180"/>
                    <a:pt x="274" y="388"/>
                    <a:pt x="286" y="404"/>
                  </a:cubicBezTo>
                </a:path>
              </a:pathLst>
            </a:custGeom>
            <a:noFill/>
            <a:ln w="6350" cap="rnd">
              <a:solidFill>
                <a:srgbClr val="494E4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43" name="Freeform 515">
              <a:extLst>
                <a:ext uri="{FF2B5EF4-FFF2-40B4-BE49-F238E27FC236}">
                  <a16:creationId xmlns:a16="http://schemas.microsoft.com/office/drawing/2014/main" id="{E0E069C2-FBF5-4279-A113-6D57AAB4637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" y="1353"/>
              <a:ext cx="180" cy="95"/>
            </a:xfrm>
            <a:custGeom>
              <a:avLst/>
              <a:gdLst>
                <a:gd name="T0" fmla="*/ 9 w 178"/>
                <a:gd name="T1" fmla="*/ 93 h 94"/>
                <a:gd name="T2" fmla="*/ 6 w 178"/>
                <a:gd name="T3" fmla="*/ 71 h 94"/>
                <a:gd name="T4" fmla="*/ 25 w 178"/>
                <a:gd name="T5" fmla="*/ 62 h 94"/>
                <a:gd name="T6" fmla="*/ 58 w 178"/>
                <a:gd name="T7" fmla="*/ 46 h 94"/>
                <a:gd name="T8" fmla="*/ 121 w 178"/>
                <a:gd name="T9" fmla="*/ 25 h 94"/>
                <a:gd name="T10" fmla="*/ 186 w 178"/>
                <a:gd name="T11" fmla="*/ 0 h 94"/>
                <a:gd name="T12" fmla="*/ 132 w 178"/>
                <a:gd name="T13" fmla="*/ 25 h 94"/>
                <a:gd name="T14" fmla="*/ 66 w 178"/>
                <a:gd name="T15" fmla="*/ 59 h 94"/>
                <a:gd name="T16" fmla="*/ 10 w 178"/>
                <a:gd name="T17" fmla="*/ 97 h 94"/>
                <a:gd name="T18" fmla="*/ 11 w 178"/>
                <a:gd name="T19" fmla="*/ 96 h 9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78" h="94">
                  <a:moveTo>
                    <a:pt x="9" y="89"/>
                  </a:moveTo>
                  <a:cubicBezTo>
                    <a:pt x="4" y="82"/>
                    <a:pt x="0" y="74"/>
                    <a:pt x="6" y="67"/>
                  </a:cubicBezTo>
                  <a:cubicBezTo>
                    <a:pt x="11" y="61"/>
                    <a:pt x="18" y="60"/>
                    <a:pt x="25" y="58"/>
                  </a:cubicBezTo>
                  <a:cubicBezTo>
                    <a:pt x="35" y="54"/>
                    <a:pt x="44" y="49"/>
                    <a:pt x="54" y="46"/>
                  </a:cubicBezTo>
                  <a:cubicBezTo>
                    <a:pt x="75" y="39"/>
                    <a:pt x="96" y="33"/>
                    <a:pt x="117" y="25"/>
                  </a:cubicBezTo>
                  <a:cubicBezTo>
                    <a:pt x="138" y="18"/>
                    <a:pt x="157" y="7"/>
                    <a:pt x="178" y="0"/>
                  </a:cubicBezTo>
                  <a:cubicBezTo>
                    <a:pt x="161" y="6"/>
                    <a:pt x="145" y="17"/>
                    <a:pt x="128" y="25"/>
                  </a:cubicBezTo>
                  <a:cubicBezTo>
                    <a:pt x="107" y="36"/>
                    <a:pt x="84" y="47"/>
                    <a:pt x="62" y="55"/>
                  </a:cubicBezTo>
                  <a:cubicBezTo>
                    <a:pt x="45" y="61"/>
                    <a:pt x="8" y="68"/>
                    <a:pt x="10" y="93"/>
                  </a:cubicBezTo>
                  <a:cubicBezTo>
                    <a:pt x="11" y="94"/>
                    <a:pt x="10" y="92"/>
                    <a:pt x="11" y="92"/>
                  </a:cubicBezTo>
                </a:path>
              </a:pathLst>
            </a:custGeom>
            <a:solidFill>
              <a:srgbClr val="E7E6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44" name="Freeform 516">
              <a:extLst>
                <a:ext uri="{FF2B5EF4-FFF2-40B4-BE49-F238E27FC236}">
                  <a16:creationId xmlns:a16="http://schemas.microsoft.com/office/drawing/2014/main" id="{1895BF37-F975-47F6-8133-AF8BBB338CD7}"/>
                </a:ext>
              </a:extLst>
            </p:cNvPr>
            <p:cNvSpPr>
              <a:spLocks/>
            </p:cNvSpPr>
            <p:nvPr/>
          </p:nvSpPr>
          <p:spPr bwMode="auto">
            <a:xfrm>
              <a:off x="893" y="1188"/>
              <a:ext cx="149" cy="38"/>
            </a:xfrm>
            <a:custGeom>
              <a:avLst/>
              <a:gdLst>
                <a:gd name="T0" fmla="*/ 155 w 147"/>
                <a:gd name="T1" fmla="*/ 18 h 38"/>
                <a:gd name="T2" fmla="*/ 0 w 147"/>
                <a:gd name="T3" fmla="*/ 37 h 38"/>
                <a:gd name="T4" fmla="*/ 76 w 147"/>
                <a:gd name="T5" fmla="*/ 26 h 38"/>
                <a:gd name="T6" fmla="*/ 138 w 147"/>
                <a:gd name="T7" fmla="*/ 17 h 38"/>
                <a:gd name="T8" fmla="*/ 152 w 147"/>
                <a:gd name="T9" fmla="*/ 17 h 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7" h="38">
                  <a:moveTo>
                    <a:pt x="147" y="18"/>
                  </a:moveTo>
                  <a:cubicBezTo>
                    <a:pt x="101" y="0"/>
                    <a:pt x="47" y="38"/>
                    <a:pt x="0" y="37"/>
                  </a:cubicBezTo>
                  <a:cubicBezTo>
                    <a:pt x="23" y="38"/>
                    <a:pt x="50" y="30"/>
                    <a:pt x="72" y="26"/>
                  </a:cubicBezTo>
                  <a:cubicBezTo>
                    <a:pt x="91" y="23"/>
                    <a:pt x="110" y="19"/>
                    <a:pt x="130" y="17"/>
                  </a:cubicBezTo>
                  <a:cubicBezTo>
                    <a:pt x="134" y="17"/>
                    <a:pt x="141" y="15"/>
                    <a:pt x="144" y="17"/>
                  </a:cubicBezTo>
                </a:path>
              </a:pathLst>
            </a:custGeom>
            <a:solidFill>
              <a:srgbClr val="E7E6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45" name="Freeform 517">
              <a:extLst>
                <a:ext uri="{FF2B5EF4-FFF2-40B4-BE49-F238E27FC236}">
                  <a16:creationId xmlns:a16="http://schemas.microsoft.com/office/drawing/2014/main" id="{5FC174E1-5166-4F6C-AF5A-D1D7F86312DC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" y="1223"/>
              <a:ext cx="578" cy="191"/>
            </a:xfrm>
            <a:custGeom>
              <a:avLst/>
              <a:gdLst>
                <a:gd name="T0" fmla="*/ 0 w 571"/>
                <a:gd name="T1" fmla="*/ 189 h 188"/>
                <a:gd name="T2" fmla="*/ 55 w 571"/>
                <a:gd name="T3" fmla="*/ 174 h 188"/>
                <a:gd name="T4" fmla="*/ 141 w 571"/>
                <a:gd name="T5" fmla="*/ 135 h 188"/>
                <a:gd name="T6" fmla="*/ 335 w 571"/>
                <a:gd name="T7" fmla="*/ 65 h 188"/>
                <a:gd name="T8" fmla="*/ 482 w 571"/>
                <a:gd name="T9" fmla="*/ 20 h 188"/>
                <a:gd name="T10" fmla="*/ 599 w 571"/>
                <a:gd name="T11" fmla="*/ 0 h 188"/>
                <a:gd name="T12" fmla="*/ 570 w 571"/>
                <a:gd name="T13" fmla="*/ 6 h 188"/>
                <a:gd name="T14" fmla="*/ 473 w 571"/>
                <a:gd name="T15" fmla="*/ 30 h 188"/>
                <a:gd name="T16" fmla="*/ 245 w 571"/>
                <a:gd name="T17" fmla="*/ 105 h 188"/>
                <a:gd name="T18" fmla="*/ 103 w 571"/>
                <a:gd name="T19" fmla="*/ 166 h 188"/>
                <a:gd name="T20" fmla="*/ 50 w 571"/>
                <a:gd name="T21" fmla="*/ 189 h 188"/>
                <a:gd name="T22" fmla="*/ 19 w 571"/>
                <a:gd name="T23" fmla="*/ 200 h 18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571" h="188">
                  <a:moveTo>
                    <a:pt x="0" y="177"/>
                  </a:moveTo>
                  <a:cubicBezTo>
                    <a:pt x="17" y="177"/>
                    <a:pt x="36" y="167"/>
                    <a:pt x="51" y="162"/>
                  </a:cubicBezTo>
                  <a:cubicBezTo>
                    <a:pt x="78" y="151"/>
                    <a:pt x="105" y="138"/>
                    <a:pt x="133" y="127"/>
                  </a:cubicBezTo>
                  <a:cubicBezTo>
                    <a:pt x="194" y="103"/>
                    <a:pt x="256" y="80"/>
                    <a:pt x="319" y="61"/>
                  </a:cubicBezTo>
                  <a:cubicBezTo>
                    <a:pt x="365" y="47"/>
                    <a:pt x="411" y="33"/>
                    <a:pt x="458" y="20"/>
                  </a:cubicBezTo>
                  <a:cubicBezTo>
                    <a:pt x="494" y="10"/>
                    <a:pt x="536" y="9"/>
                    <a:pt x="571" y="0"/>
                  </a:cubicBezTo>
                  <a:cubicBezTo>
                    <a:pt x="562" y="0"/>
                    <a:pt x="551" y="4"/>
                    <a:pt x="542" y="6"/>
                  </a:cubicBezTo>
                  <a:cubicBezTo>
                    <a:pt x="511" y="14"/>
                    <a:pt x="480" y="23"/>
                    <a:pt x="449" y="30"/>
                  </a:cubicBezTo>
                  <a:cubicBezTo>
                    <a:pt x="376" y="46"/>
                    <a:pt x="301" y="67"/>
                    <a:pt x="233" y="97"/>
                  </a:cubicBezTo>
                  <a:cubicBezTo>
                    <a:pt x="189" y="117"/>
                    <a:pt x="144" y="136"/>
                    <a:pt x="99" y="155"/>
                  </a:cubicBezTo>
                  <a:cubicBezTo>
                    <a:pt x="82" y="162"/>
                    <a:pt x="64" y="168"/>
                    <a:pt x="46" y="177"/>
                  </a:cubicBezTo>
                  <a:cubicBezTo>
                    <a:pt x="38" y="181"/>
                    <a:pt x="29" y="187"/>
                    <a:pt x="19" y="188"/>
                  </a:cubicBezTo>
                </a:path>
              </a:pathLst>
            </a:custGeom>
            <a:solidFill>
              <a:srgbClr val="E7E6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46" name="Freeform 518">
              <a:extLst>
                <a:ext uri="{FF2B5EF4-FFF2-40B4-BE49-F238E27FC236}">
                  <a16:creationId xmlns:a16="http://schemas.microsoft.com/office/drawing/2014/main" id="{E24164B5-457D-451C-B793-BCC5AC1D2FAA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" y="1435"/>
              <a:ext cx="367" cy="503"/>
            </a:xfrm>
            <a:custGeom>
              <a:avLst/>
              <a:gdLst>
                <a:gd name="T0" fmla="*/ 6 w 363"/>
                <a:gd name="T1" fmla="*/ 5 h 497"/>
                <a:gd name="T2" fmla="*/ 65 w 363"/>
                <a:gd name="T3" fmla="*/ 118 h 497"/>
                <a:gd name="T4" fmla="*/ 134 w 363"/>
                <a:gd name="T5" fmla="*/ 203 h 497"/>
                <a:gd name="T6" fmla="*/ 296 w 363"/>
                <a:gd name="T7" fmla="*/ 393 h 497"/>
                <a:gd name="T8" fmla="*/ 349 w 363"/>
                <a:gd name="T9" fmla="*/ 459 h 497"/>
                <a:gd name="T10" fmla="*/ 369 w 363"/>
                <a:gd name="T11" fmla="*/ 521 h 497"/>
                <a:gd name="T12" fmla="*/ 318 w 363"/>
                <a:gd name="T13" fmla="*/ 434 h 497"/>
                <a:gd name="T14" fmla="*/ 269 w 363"/>
                <a:gd name="T15" fmla="*/ 371 h 497"/>
                <a:gd name="T16" fmla="*/ 168 w 363"/>
                <a:gd name="T17" fmla="*/ 262 h 497"/>
                <a:gd name="T18" fmla="*/ 9 w 363"/>
                <a:gd name="T19" fmla="*/ 41 h 497"/>
                <a:gd name="T20" fmla="*/ 0 w 363"/>
                <a:gd name="T21" fmla="*/ 0 h 49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63" h="497">
                  <a:moveTo>
                    <a:pt x="6" y="5"/>
                  </a:moveTo>
                  <a:cubicBezTo>
                    <a:pt x="16" y="43"/>
                    <a:pt x="35" y="83"/>
                    <a:pt x="61" y="114"/>
                  </a:cubicBezTo>
                  <a:cubicBezTo>
                    <a:pt x="83" y="141"/>
                    <a:pt x="108" y="166"/>
                    <a:pt x="130" y="195"/>
                  </a:cubicBezTo>
                  <a:cubicBezTo>
                    <a:pt x="178" y="257"/>
                    <a:pt x="235" y="311"/>
                    <a:pt x="284" y="373"/>
                  </a:cubicBezTo>
                  <a:cubicBezTo>
                    <a:pt x="301" y="394"/>
                    <a:pt x="320" y="415"/>
                    <a:pt x="333" y="439"/>
                  </a:cubicBezTo>
                  <a:cubicBezTo>
                    <a:pt x="340" y="451"/>
                    <a:pt x="363" y="484"/>
                    <a:pt x="353" y="497"/>
                  </a:cubicBezTo>
                  <a:cubicBezTo>
                    <a:pt x="345" y="467"/>
                    <a:pt x="323" y="439"/>
                    <a:pt x="306" y="414"/>
                  </a:cubicBezTo>
                  <a:cubicBezTo>
                    <a:pt x="291" y="393"/>
                    <a:pt x="276" y="373"/>
                    <a:pt x="257" y="355"/>
                  </a:cubicBezTo>
                  <a:cubicBezTo>
                    <a:pt x="224" y="320"/>
                    <a:pt x="191" y="286"/>
                    <a:pt x="160" y="250"/>
                  </a:cubicBezTo>
                  <a:cubicBezTo>
                    <a:pt x="105" y="186"/>
                    <a:pt x="37" y="122"/>
                    <a:pt x="9" y="41"/>
                  </a:cubicBezTo>
                  <a:cubicBezTo>
                    <a:pt x="4" y="28"/>
                    <a:pt x="1" y="13"/>
                    <a:pt x="0" y="0"/>
                  </a:cubicBezTo>
                </a:path>
              </a:pathLst>
            </a:custGeom>
            <a:solidFill>
              <a:srgbClr val="999D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47" name="Freeform 519">
              <a:extLst>
                <a:ext uri="{FF2B5EF4-FFF2-40B4-BE49-F238E27FC236}">
                  <a16:creationId xmlns:a16="http://schemas.microsoft.com/office/drawing/2014/main" id="{DD38CD42-6643-49D0-A124-485EF54F2D0D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" y="1720"/>
              <a:ext cx="202" cy="219"/>
            </a:xfrm>
            <a:custGeom>
              <a:avLst/>
              <a:gdLst>
                <a:gd name="T0" fmla="*/ 208 w 200"/>
                <a:gd name="T1" fmla="*/ 228 h 216"/>
                <a:gd name="T2" fmla="*/ 165 w 200"/>
                <a:gd name="T3" fmla="*/ 163 h 216"/>
                <a:gd name="T4" fmla="*/ 110 w 200"/>
                <a:gd name="T5" fmla="*/ 104 h 216"/>
                <a:gd name="T6" fmla="*/ 58 w 200"/>
                <a:gd name="T7" fmla="*/ 58 h 216"/>
                <a:gd name="T8" fmla="*/ 0 w 200"/>
                <a:gd name="T9" fmla="*/ 0 h 216"/>
                <a:gd name="T10" fmla="*/ 32 w 200"/>
                <a:gd name="T11" fmla="*/ 46 h 216"/>
                <a:gd name="T12" fmla="*/ 63 w 200"/>
                <a:gd name="T13" fmla="*/ 82 h 216"/>
                <a:gd name="T14" fmla="*/ 107 w 200"/>
                <a:gd name="T15" fmla="*/ 148 h 216"/>
                <a:gd name="T16" fmla="*/ 201 w 200"/>
                <a:gd name="T17" fmla="*/ 228 h 21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00" h="216">
                  <a:moveTo>
                    <a:pt x="200" y="216"/>
                  </a:moveTo>
                  <a:cubicBezTo>
                    <a:pt x="185" y="196"/>
                    <a:pt x="171" y="176"/>
                    <a:pt x="157" y="155"/>
                  </a:cubicBezTo>
                  <a:cubicBezTo>
                    <a:pt x="143" y="134"/>
                    <a:pt x="123" y="119"/>
                    <a:pt x="106" y="100"/>
                  </a:cubicBezTo>
                  <a:cubicBezTo>
                    <a:pt x="90" y="83"/>
                    <a:pt x="71" y="70"/>
                    <a:pt x="54" y="54"/>
                  </a:cubicBezTo>
                  <a:cubicBezTo>
                    <a:pt x="35" y="37"/>
                    <a:pt x="15" y="17"/>
                    <a:pt x="0" y="0"/>
                  </a:cubicBezTo>
                  <a:cubicBezTo>
                    <a:pt x="13" y="12"/>
                    <a:pt x="22" y="28"/>
                    <a:pt x="32" y="42"/>
                  </a:cubicBezTo>
                  <a:cubicBezTo>
                    <a:pt x="40" y="55"/>
                    <a:pt x="51" y="66"/>
                    <a:pt x="59" y="78"/>
                  </a:cubicBezTo>
                  <a:cubicBezTo>
                    <a:pt x="73" y="100"/>
                    <a:pt x="86" y="121"/>
                    <a:pt x="103" y="140"/>
                  </a:cubicBezTo>
                  <a:cubicBezTo>
                    <a:pt x="128" y="168"/>
                    <a:pt x="160" y="202"/>
                    <a:pt x="193" y="216"/>
                  </a:cubicBezTo>
                </a:path>
              </a:pathLst>
            </a:custGeom>
            <a:solidFill>
              <a:srgbClr val="999D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48" name="Freeform 520">
              <a:extLst>
                <a:ext uri="{FF2B5EF4-FFF2-40B4-BE49-F238E27FC236}">
                  <a16:creationId xmlns:a16="http://schemas.microsoft.com/office/drawing/2014/main" id="{3E960298-DEFD-45C9-9395-67AAC1235B2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" y="1462"/>
              <a:ext cx="73" cy="151"/>
            </a:xfrm>
            <a:custGeom>
              <a:avLst/>
              <a:gdLst>
                <a:gd name="T0" fmla="*/ 46 w 72"/>
                <a:gd name="T1" fmla="*/ 30 h 149"/>
                <a:gd name="T2" fmla="*/ 30 w 72"/>
                <a:gd name="T3" fmla="*/ 47 h 149"/>
                <a:gd name="T4" fmla="*/ 33 w 72"/>
                <a:gd name="T5" fmla="*/ 74 h 149"/>
                <a:gd name="T6" fmla="*/ 76 w 72"/>
                <a:gd name="T7" fmla="*/ 157 h 149"/>
                <a:gd name="T8" fmla="*/ 19 w 72"/>
                <a:gd name="T9" fmla="*/ 3 h 149"/>
                <a:gd name="T10" fmla="*/ 44 w 72"/>
                <a:gd name="T11" fmla="*/ 24 h 14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2" h="149">
                  <a:moveTo>
                    <a:pt x="42" y="30"/>
                  </a:moveTo>
                  <a:cubicBezTo>
                    <a:pt x="38" y="34"/>
                    <a:pt x="32" y="36"/>
                    <a:pt x="30" y="43"/>
                  </a:cubicBezTo>
                  <a:cubicBezTo>
                    <a:pt x="27" y="51"/>
                    <a:pt x="31" y="62"/>
                    <a:pt x="33" y="70"/>
                  </a:cubicBezTo>
                  <a:cubicBezTo>
                    <a:pt x="40" y="99"/>
                    <a:pt x="62" y="122"/>
                    <a:pt x="72" y="149"/>
                  </a:cubicBezTo>
                  <a:cubicBezTo>
                    <a:pt x="33" y="125"/>
                    <a:pt x="0" y="49"/>
                    <a:pt x="19" y="3"/>
                  </a:cubicBezTo>
                  <a:cubicBezTo>
                    <a:pt x="29" y="0"/>
                    <a:pt x="39" y="18"/>
                    <a:pt x="40" y="24"/>
                  </a:cubicBezTo>
                </a:path>
              </a:pathLst>
            </a:custGeom>
            <a:solidFill>
              <a:srgbClr val="999D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49" name="Freeform 521">
              <a:extLst>
                <a:ext uri="{FF2B5EF4-FFF2-40B4-BE49-F238E27FC236}">
                  <a16:creationId xmlns:a16="http://schemas.microsoft.com/office/drawing/2014/main" id="{AA45B1E2-2FFA-48D3-B20B-54DDBA918B8F}"/>
                </a:ext>
              </a:extLst>
            </p:cNvPr>
            <p:cNvSpPr>
              <a:spLocks/>
            </p:cNvSpPr>
            <p:nvPr/>
          </p:nvSpPr>
          <p:spPr bwMode="auto">
            <a:xfrm>
              <a:off x="707" y="1948"/>
              <a:ext cx="36" cy="31"/>
            </a:xfrm>
            <a:custGeom>
              <a:avLst/>
              <a:gdLst>
                <a:gd name="T0" fmla="*/ 0 w 36"/>
                <a:gd name="T1" fmla="*/ 26 h 30"/>
                <a:gd name="T2" fmla="*/ 31 w 36"/>
                <a:gd name="T3" fmla="*/ 0 h 30"/>
                <a:gd name="T4" fmla="*/ 27 w 36"/>
                <a:gd name="T5" fmla="*/ 29 h 30"/>
                <a:gd name="T6" fmla="*/ 2 w 36"/>
                <a:gd name="T7" fmla="*/ 27 h 3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6" h="30">
                  <a:moveTo>
                    <a:pt x="0" y="22"/>
                  </a:moveTo>
                  <a:cubicBezTo>
                    <a:pt x="11" y="14"/>
                    <a:pt x="23" y="13"/>
                    <a:pt x="31" y="0"/>
                  </a:cubicBezTo>
                  <a:cubicBezTo>
                    <a:pt x="32" y="10"/>
                    <a:pt x="36" y="19"/>
                    <a:pt x="27" y="25"/>
                  </a:cubicBezTo>
                  <a:cubicBezTo>
                    <a:pt x="21" y="30"/>
                    <a:pt x="5" y="28"/>
                    <a:pt x="2" y="23"/>
                  </a:cubicBezTo>
                </a:path>
              </a:pathLst>
            </a:custGeom>
            <a:solidFill>
              <a:srgbClr val="999D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50" name="Freeform 522">
              <a:extLst>
                <a:ext uri="{FF2B5EF4-FFF2-40B4-BE49-F238E27FC236}">
                  <a16:creationId xmlns:a16="http://schemas.microsoft.com/office/drawing/2014/main" id="{2B006A6C-A75C-4B7E-8A01-3392F813615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" y="1526"/>
              <a:ext cx="54" cy="97"/>
            </a:xfrm>
            <a:custGeom>
              <a:avLst/>
              <a:gdLst>
                <a:gd name="T0" fmla="*/ 0 w 54"/>
                <a:gd name="T1" fmla="*/ 0 h 96"/>
                <a:gd name="T2" fmla="*/ 24 w 54"/>
                <a:gd name="T3" fmla="*/ 47 h 96"/>
                <a:gd name="T4" fmla="*/ 54 w 54"/>
                <a:gd name="T5" fmla="*/ 100 h 96"/>
                <a:gd name="T6" fmla="*/ 34 w 54"/>
                <a:gd name="T7" fmla="*/ 64 h 96"/>
                <a:gd name="T8" fmla="*/ 18 w 54"/>
                <a:gd name="T9" fmla="*/ 34 h 96"/>
                <a:gd name="T10" fmla="*/ 1 w 54"/>
                <a:gd name="T11" fmla="*/ 8 h 9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4" h="96">
                  <a:moveTo>
                    <a:pt x="0" y="0"/>
                  </a:moveTo>
                  <a:cubicBezTo>
                    <a:pt x="6" y="17"/>
                    <a:pt x="16" y="32"/>
                    <a:pt x="24" y="47"/>
                  </a:cubicBezTo>
                  <a:cubicBezTo>
                    <a:pt x="33" y="65"/>
                    <a:pt x="42" y="80"/>
                    <a:pt x="54" y="96"/>
                  </a:cubicBezTo>
                  <a:cubicBezTo>
                    <a:pt x="51" y="84"/>
                    <a:pt x="40" y="72"/>
                    <a:pt x="34" y="60"/>
                  </a:cubicBezTo>
                  <a:cubicBezTo>
                    <a:pt x="30" y="51"/>
                    <a:pt x="24" y="42"/>
                    <a:pt x="18" y="34"/>
                  </a:cubicBezTo>
                  <a:cubicBezTo>
                    <a:pt x="11" y="25"/>
                    <a:pt x="5" y="18"/>
                    <a:pt x="1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51" name="Freeform 523">
              <a:extLst>
                <a:ext uri="{FF2B5EF4-FFF2-40B4-BE49-F238E27FC236}">
                  <a16:creationId xmlns:a16="http://schemas.microsoft.com/office/drawing/2014/main" id="{AD873674-8362-4C39-A066-C9881486DEB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" y="1438"/>
              <a:ext cx="42" cy="81"/>
            </a:xfrm>
            <a:custGeom>
              <a:avLst/>
              <a:gdLst>
                <a:gd name="T0" fmla="*/ 45 w 41"/>
                <a:gd name="T1" fmla="*/ 13 h 80"/>
                <a:gd name="T2" fmla="*/ 8 w 41"/>
                <a:gd name="T3" fmla="*/ 84 h 80"/>
                <a:gd name="T4" fmla="*/ 15 w 41"/>
                <a:gd name="T5" fmla="*/ 13 h 80"/>
                <a:gd name="T6" fmla="*/ 45 w 41"/>
                <a:gd name="T7" fmla="*/ 14 h 8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1" h="80">
                  <a:moveTo>
                    <a:pt x="41" y="13"/>
                  </a:moveTo>
                  <a:cubicBezTo>
                    <a:pt x="5" y="0"/>
                    <a:pt x="7" y="59"/>
                    <a:pt x="8" y="80"/>
                  </a:cubicBezTo>
                  <a:cubicBezTo>
                    <a:pt x="7" y="58"/>
                    <a:pt x="0" y="32"/>
                    <a:pt x="15" y="13"/>
                  </a:cubicBezTo>
                  <a:cubicBezTo>
                    <a:pt x="23" y="3"/>
                    <a:pt x="32" y="8"/>
                    <a:pt x="41" y="1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52" name="Freeform 524">
              <a:extLst>
                <a:ext uri="{FF2B5EF4-FFF2-40B4-BE49-F238E27FC236}">
                  <a16:creationId xmlns:a16="http://schemas.microsoft.com/office/drawing/2014/main" id="{D6738170-54BF-4847-838A-12347EF8955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" y="1419"/>
              <a:ext cx="65" cy="114"/>
            </a:xfrm>
            <a:custGeom>
              <a:avLst/>
              <a:gdLst>
                <a:gd name="T0" fmla="*/ 40 w 64"/>
                <a:gd name="T1" fmla="*/ 0 h 113"/>
                <a:gd name="T2" fmla="*/ 17 w 64"/>
                <a:gd name="T3" fmla="*/ 40 h 113"/>
                <a:gd name="T4" fmla="*/ 36 w 64"/>
                <a:gd name="T5" fmla="*/ 77 h 113"/>
                <a:gd name="T6" fmla="*/ 68 w 64"/>
                <a:gd name="T7" fmla="*/ 117 h 113"/>
                <a:gd name="T8" fmla="*/ 38 w 64"/>
                <a:gd name="T9" fmla="*/ 1 h 1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4" h="113">
                  <a:moveTo>
                    <a:pt x="36" y="0"/>
                  </a:moveTo>
                  <a:cubicBezTo>
                    <a:pt x="21" y="10"/>
                    <a:pt x="10" y="20"/>
                    <a:pt x="17" y="40"/>
                  </a:cubicBezTo>
                  <a:cubicBezTo>
                    <a:pt x="20" y="51"/>
                    <a:pt x="25" y="63"/>
                    <a:pt x="32" y="73"/>
                  </a:cubicBezTo>
                  <a:cubicBezTo>
                    <a:pt x="42" y="87"/>
                    <a:pt x="55" y="99"/>
                    <a:pt x="64" y="113"/>
                  </a:cubicBezTo>
                  <a:cubicBezTo>
                    <a:pt x="40" y="87"/>
                    <a:pt x="0" y="34"/>
                    <a:pt x="34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53" name="Freeform 525">
              <a:extLst>
                <a:ext uri="{FF2B5EF4-FFF2-40B4-BE49-F238E27FC236}">
                  <a16:creationId xmlns:a16="http://schemas.microsoft.com/office/drawing/2014/main" id="{BF4F9368-8AF1-4B41-ACDE-D5E51A7DB39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" y="1406"/>
              <a:ext cx="35" cy="77"/>
            </a:xfrm>
            <a:custGeom>
              <a:avLst/>
              <a:gdLst>
                <a:gd name="T0" fmla="*/ 35 w 35"/>
                <a:gd name="T1" fmla="*/ 0 h 76"/>
                <a:gd name="T2" fmla="*/ 1 w 35"/>
                <a:gd name="T3" fmla="*/ 23 h 76"/>
                <a:gd name="T4" fmla="*/ 9 w 35"/>
                <a:gd name="T5" fmla="*/ 49 h 76"/>
                <a:gd name="T6" fmla="*/ 28 w 35"/>
                <a:gd name="T7" fmla="*/ 80 h 76"/>
                <a:gd name="T8" fmla="*/ 9 w 35"/>
                <a:gd name="T9" fmla="*/ 26 h 76"/>
                <a:gd name="T10" fmla="*/ 34 w 35"/>
                <a:gd name="T11" fmla="*/ 1 h 7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5" h="76">
                  <a:moveTo>
                    <a:pt x="35" y="0"/>
                  </a:moveTo>
                  <a:cubicBezTo>
                    <a:pt x="25" y="4"/>
                    <a:pt x="3" y="10"/>
                    <a:pt x="1" y="23"/>
                  </a:cubicBezTo>
                  <a:cubicBezTo>
                    <a:pt x="0" y="31"/>
                    <a:pt x="6" y="38"/>
                    <a:pt x="9" y="45"/>
                  </a:cubicBezTo>
                  <a:cubicBezTo>
                    <a:pt x="15" y="55"/>
                    <a:pt x="22" y="66"/>
                    <a:pt x="28" y="76"/>
                  </a:cubicBezTo>
                  <a:cubicBezTo>
                    <a:pt x="20" y="64"/>
                    <a:pt x="6" y="41"/>
                    <a:pt x="9" y="26"/>
                  </a:cubicBezTo>
                  <a:cubicBezTo>
                    <a:pt x="12" y="12"/>
                    <a:pt x="23" y="7"/>
                    <a:pt x="34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54" name="Freeform 526">
              <a:extLst>
                <a:ext uri="{FF2B5EF4-FFF2-40B4-BE49-F238E27FC236}">
                  <a16:creationId xmlns:a16="http://schemas.microsoft.com/office/drawing/2014/main" id="{11141D34-3E9C-4880-B8B1-A0B3B05C97EB}"/>
                </a:ext>
              </a:extLst>
            </p:cNvPr>
            <p:cNvSpPr>
              <a:spLocks/>
            </p:cNvSpPr>
            <p:nvPr/>
          </p:nvSpPr>
          <p:spPr bwMode="auto">
            <a:xfrm>
              <a:off x="672" y="1929"/>
              <a:ext cx="45" cy="37"/>
            </a:xfrm>
            <a:custGeom>
              <a:avLst/>
              <a:gdLst>
                <a:gd name="T0" fmla="*/ 0 w 45"/>
                <a:gd name="T1" fmla="*/ 16 h 37"/>
                <a:gd name="T2" fmla="*/ 27 w 45"/>
                <a:gd name="T3" fmla="*/ 19 h 37"/>
                <a:gd name="T4" fmla="*/ 35 w 45"/>
                <a:gd name="T5" fmla="*/ 0 h 37"/>
                <a:gd name="T6" fmla="*/ 36 w 45"/>
                <a:gd name="T7" fmla="*/ 28 h 37"/>
                <a:gd name="T8" fmla="*/ 3 w 45"/>
                <a:gd name="T9" fmla="*/ 20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5" h="37">
                  <a:moveTo>
                    <a:pt x="0" y="16"/>
                  </a:moveTo>
                  <a:cubicBezTo>
                    <a:pt x="9" y="20"/>
                    <a:pt x="17" y="23"/>
                    <a:pt x="27" y="19"/>
                  </a:cubicBezTo>
                  <a:cubicBezTo>
                    <a:pt x="36" y="16"/>
                    <a:pt x="35" y="9"/>
                    <a:pt x="35" y="0"/>
                  </a:cubicBezTo>
                  <a:cubicBezTo>
                    <a:pt x="39" y="7"/>
                    <a:pt x="45" y="20"/>
                    <a:pt x="36" y="28"/>
                  </a:cubicBezTo>
                  <a:cubicBezTo>
                    <a:pt x="26" y="37"/>
                    <a:pt x="12" y="28"/>
                    <a:pt x="3" y="2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55" name="Freeform 527">
              <a:extLst>
                <a:ext uri="{FF2B5EF4-FFF2-40B4-BE49-F238E27FC236}">
                  <a16:creationId xmlns:a16="http://schemas.microsoft.com/office/drawing/2014/main" id="{1AE52A39-B97B-4253-9A19-4FBAC6350C19}"/>
                </a:ext>
              </a:extLst>
            </p:cNvPr>
            <p:cNvSpPr>
              <a:spLocks/>
            </p:cNvSpPr>
            <p:nvPr/>
          </p:nvSpPr>
          <p:spPr bwMode="auto">
            <a:xfrm>
              <a:off x="723" y="1831"/>
              <a:ext cx="55" cy="146"/>
            </a:xfrm>
            <a:custGeom>
              <a:avLst/>
              <a:gdLst>
                <a:gd name="T0" fmla="*/ 43 w 54"/>
                <a:gd name="T1" fmla="*/ 147 h 144"/>
                <a:gd name="T2" fmla="*/ 44 w 54"/>
                <a:gd name="T3" fmla="*/ 124 h 144"/>
                <a:gd name="T4" fmla="*/ 32 w 54"/>
                <a:gd name="T5" fmla="*/ 70 h 144"/>
                <a:gd name="T6" fmla="*/ 0 w 54"/>
                <a:gd name="T7" fmla="*/ 0 h 144"/>
                <a:gd name="T8" fmla="*/ 53 w 54"/>
                <a:gd name="T9" fmla="*/ 94 h 144"/>
                <a:gd name="T10" fmla="*/ 50 w 54"/>
                <a:gd name="T11" fmla="*/ 152 h 14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4" h="144">
                  <a:moveTo>
                    <a:pt x="39" y="139"/>
                  </a:moveTo>
                  <a:cubicBezTo>
                    <a:pt x="43" y="134"/>
                    <a:pt x="40" y="122"/>
                    <a:pt x="40" y="116"/>
                  </a:cubicBezTo>
                  <a:cubicBezTo>
                    <a:pt x="39" y="99"/>
                    <a:pt x="32" y="82"/>
                    <a:pt x="28" y="66"/>
                  </a:cubicBezTo>
                  <a:cubicBezTo>
                    <a:pt x="21" y="42"/>
                    <a:pt x="12" y="21"/>
                    <a:pt x="0" y="0"/>
                  </a:cubicBezTo>
                  <a:cubicBezTo>
                    <a:pt x="22" y="25"/>
                    <a:pt x="40" y="58"/>
                    <a:pt x="49" y="90"/>
                  </a:cubicBezTo>
                  <a:cubicBezTo>
                    <a:pt x="54" y="109"/>
                    <a:pt x="47" y="124"/>
                    <a:pt x="46" y="14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56" name="Freeform 528">
              <a:extLst>
                <a:ext uri="{FF2B5EF4-FFF2-40B4-BE49-F238E27FC236}">
                  <a16:creationId xmlns:a16="http://schemas.microsoft.com/office/drawing/2014/main" id="{898BC3CC-B520-4A84-962C-F6207BA9C0BC}"/>
                </a:ext>
              </a:extLst>
            </p:cNvPr>
            <p:cNvSpPr>
              <a:spLocks/>
            </p:cNvSpPr>
            <p:nvPr/>
          </p:nvSpPr>
          <p:spPr bwMode="auto">
            <a:xfrm>
              <a:off x="687" y="1954"/>
              <a:ext cx="63" cy="32"/>
            </a:xfrm>
            <a:custGeom>
              <a:avLst/>
              <a:gdLst>
                <a:gd name="T0" fmla="*/ 2 w 62"/>
                <a:gd name="T1" fmla="*/ 29 h 31"/>
                <a:gd name="T2" fmla="*/ 44 w 62"/>
                <a:gd name="T3" fmla="*/ 32 h 31"/>
                <a:gd name="T4" fmla="*/ 60 w 62"/>
                <a:gd name="T5" fmla="*/ 0 h 31"/>
                <a:gd name="T6" fmla="*/ 57 w 62"/>
                <a:gd name="T7" fmla="*/ 15 h 31"/>
                <a:gd name="T8" fmla="*/ 44 w 62"/>
                <a:gd name="T9" fmla="*/ 29 h 31"/>
                <a:gd name="T10" fmla="*/ 19 w 62"/>
                <a:gd name="T11" fmla="*/ 32 h 31"/>
                <a:gd name="T12" fmla="*/ 0 w 62"/>
                <a:gd name="T13" fmla="*/ 30 h 3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2" h="31">
                  <a:moveTo>
                    <a:pt x="2" y="25"/>
                  </a:moveTo>
                  <a:cubicBezTo>
                    <a:pt x="13" y="31"/>
                    <a:pt x="29" y="30"/>
                    <a:pt x="40" y="28"/>
                  </a:cubicBezTo>
                  <a:cubicBezTo>
                    <a:pt x="52" y="25"/>
                    <a:pt x="62" y="12"/>
                    <a:pt x="56" y="0"/>
                  </a:cubicBezTo>
                  <a:cubicBezTo>
                    <a:pt x="55" y="5"/>
                    <a:pt x="55" y="10"/>
                    <a:pt x="53" y="15"/>
                  </a:cubicBezTo>
                  <a:cubicBezTo>
                    <a:pt x="51" y="20"/>
                    <a:pt x="45" y="23"/>
                    <a:pt x="40" y="25"/>
                  </a:cubicBezTo>
                  <a:cubicBezTo>
                    <a:pt x="33" y="29"/>
                    <a:pt x="27" y="29"/>
                    <a:pt x="19" y="28"/>
                  </a:cubicBezTo>
                  <a:cubicBezTo>
                    <a:pt x="13" y="28"/>
                    <a:pt x="6" y="28"/>
                    <a:pt x="0" y="2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1509" name="Group 529">
            <a:extLst>
              <a:ext uri="{FF2B5EF4-FFF2-40B4-BE49-F238E27FC236}">
                <a16:creationId xmlns:a16="http://schemas.microsoft.com/office/drawing/2014/main" id="{3D4BC2AC-092B-4E77-BBF5-4C49CD0A5582}"/>
              </a:ext>
            </a:extLst>
          </p:cNvPr>
          <p:cNvGrpSpPr>
            <a:grpSpLocks/>
          </p:cNvGrpSpPr>
          <p:nvPr/>
        </p:nvGrpSpPr>
        <p:grpSpPr bwMode="auto">
          <a:xfrm>
            <a:off x="3813175" y="4173538"/>
            <a:ext cx="1090613" cy="1630362"/>
            <a:chOff x="1302" y="2629"/>
            <a:chExt cx="687" cy="1027"/>
          </a:xfrm>
        </p:grpSpPr>
        <p:sp>
          <p:nvSpPr>
            <p:cNvPr id="21716" name="Freeform 530">
              <a:extLst>
                <a:ext uri="{FF2B5EF4-FFF2-40B4-BE49-F238E27FC236}">
                  <a16:creationId xmlns:a16="http://schemas.microsoft.com/office/drawing/2014/main" id="{60EE6357-AF57-4707-9322-232951648F0C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4" y="2629"/>
              <a:ext cx="685" cy="1026"/>
            </a:xfrm>
            <a:custGeom>
              <a:avLst/>
              <a:gdLst>
                <a:gd name="T0" fmla="*/ 123 w 716"/>
                <a:gd name="T1" fmla="*/ 9 h 1006"/>
                <a:gd name="T2" fmla="*/ 559 w 716"/>
                <a:gd name="T3" fmla="*/ 56 h 1006"/>
                <a:gd name="T4" fmla="*/ 600 w 716"/>
                <a:gd name="T5" fmla="*/ 138 h 1006"/>
                <a:gd name="T6" fmla="*/ 523 w 716"/>
                <a:gd name="T7" fmla="*/ 1004 h 1006"/>
                <a:gd name="T8" fmla="*/ 478 w 716"/>
                <a:gd name="T9" fmla="*/ 1044 h 1006"/>
                <a:gd name="T10" fmla="*/ 40 w 716"/>
                <a:gd name="T11" fmla="*/ 982 h 1006"/>
                <a:gd name="T12" fmla="*/ 6 w 716"/>
                <a:gd name="T13" fmla="*/ 883 h 1006"/>
                <a:gd name="T14" fmla="*/ 90 w 716"/>
                <a:gd name="T15" fmla="*/ 35 h 1006"/>
                <a:gd name="T16" fmla="*/ 123 w 716"/>
                <a:gd name="T17" fmla="*/ 9 h 100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16" h="1006">
                  <a:moveTo>
                    <a:pt x="147" y="9"/>
                  </a:moveTo>
                  <a:cubicBezTo>
                    <a:pt x="147" y="9"/>
                    <a:pt x="406" y="165"/>
                    <a:pt x="667" y="52"/>
                  </a:cubicBezTo>
                  <a:cubicBezTo>
                    <a:pt x="667" y="52"/>
                    <a:pt x="716" y="77"/>
                    <a:pt x="716" y="126"/>
                  </a:cubicBezTo>
                  <a:cubicBezTo>
                    <a:pt x="716" y="175"/>
                    <a:pt x="625" y="928"/>
                    <a:pt x="625" y="928"/>
                  </a:cubicBezTo>
                  <a:cubicBezTo>
                    <a:pt x="625" y="928"/>
                    <a:pt x="617" y="953"/>
                    <a:pt x="572" y="965"/>
                  </a:cubicBezTo>
                  <a:cubicBezTo>
                    <a:pt x="528" y="977"/>
                    <a:pt x="137" y="1006"/>
                    <a:pt x="48" y="908"/>
                  </a:cubicBezTo>
                  <a:cubicBezTo>
                    <a:pt x="22" y="880"/>
                    <a:pt x="0" y="882"/>
                    <a:pt x="6" y="816"/>
                  </a:cubicBezTo>
                  <a:cubicBezTo>
                    <a:pt x="6" y="816"/>
                    <a:pt x="92" y="55"/>
                    <a:pt x="107" y="31"/>
                  </a:cubicBezTo>
                  <a:cubicBezTo>
                    <a:pt x="122" y="7"/>
                    <a:pt x="134" y="0"/>
                    <a:pt x="147" y="9"/>
                  </a:cubicBezTo>
                  <a:close/>
                </a:path>
              </a:pathLst>
            </a:custGeom>
            <a:solidFill>
              <a:srgbClr val="BFC2C6"/>
            </a:solidFill>
            <a:ln w="6350" cap="flat">
              <a:solidFill>
                <a:srgbClr val="494E4E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717" name="Freeform 531">
              <a:extLst>
                <a:ext uri="{FF2B5EF4-FFF2-40B4-BE49-F238E27FC236}">
                  <a16:creationId xmlns:a16="http://schemas.microsoft.com/office/drawing/2014/main" id="{D18D66E8-B30A-4773-970F-3FDD3FBE82F6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8" y="2776"/>
              <a:ext cx="590" cy="857"/>
            </a:xfrm>
            <a:custGeom>
              <a:avLst/>
              <a:gdLst>
                <a:gd name="T0" fmla="*/ 513 w 617"/>
                <a:gd name="T1" fmla="*/ 0 h 841"/>
                <a:gd name="T2" fmla="*/ 126 w 617"/>
                <a:gd name="T3" fmla="*/ 11 h 841"/>
                <a:gd name="T4" fmla="*/ 85 w 617"/>
                <a:gd name="T5" fmla="*/ 75 h 841"/>
                <a:gd name="T6" fmla="*/ 17 w 617"/>
                <a:gd name="T7" fmla="*/ 805 h 841"/>
                <a:gd name="T8" fmla="*/ 70 w 617"/>
                <a:gd name="T9" fmla="*/ 879 h 841"/>
                <a:gd name="T10" fmla="*/ 410 w 617"/>
                <a:gd name="T11" fmla="*/ 872 h 841"/>
                <a:gd name="T12" fmla="*/ 445 w 617"/>
                <a:gd name="T13" fmla="*/ 817 h 841"/>
                <a:gd name="T14" fmla="*/ 513 w 617"/>
                <a:gd name="T15" fmla="*/ 0 h 84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17" h="841">
                  <a:moveTo>
                    <a:pt x="614" y="0"/>
                  </a:moveTo>
                  <a:cubicBezTo>
                    <a:pt x="614" y="0"/>
                    <a:pt x="432" y="103"/>
                    <a:pt x="151" y="11"/>
                  </a:cubicBezTo>
                  <a:cubicBezTo>
                    <a:pt x="151" y="11"/>
                    <a:pt x="116" y="0"/>
                    <a:pt x="101" y="71"/>
                  </a:cubicBezTo>
                  <a:cubicBezTo>
                    <a:pt x="86" y="142"/>
                    <a:pt x="21" y="747"/>
                    <a:pt x="21" y="747"/>
                  </a:cubicBezTo>
                  <a:cubicBezTo>
                    <a:pt x="21" y="747"/>
                    <a:pt x="0" y="788"/>
                    <a:pt x="83" y="815"/>
                  </a:cubicBezTo>
                  <a:cubicBezTo>
                    <a:pt x="166" y="841"/>
                    <a:pt x="432" y="834"/>
                    <a:pt x="492" y="809"/>
                  </a:cubicBezTo>
                  <a:cubicBezTo>
                    <a:pt x="513" y="800"/>
                    <a:pt x="528" y="773"/>
                    <a:pt x="531" y="758"/>
                  </a:cubicBezTo>
                  <a:cubicBezTo>
                    <a:pt x="534" y="744"/>
                    <a:pt x="617" y="38"/>
                    <a:pt x="614" y="0"/>
                  </a:cubicBezTo>
                  <a:close/>
                </a:path>
              </a:pathLst>
            </a:custGeom>
            <a:solidFill>
              <a:srgbClr val="CACC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18" name="Freeform 532">
              <a:extLst>
                <a:ext uri="{FF2B5EF4-FFF2-40B4-BE49-F238E27FC236}">
                  <a16:creationId xmlns:a16="http://schemas.microsoft.com/office/drawing/2014/main" id="{25C562C8-DE16-42AC-B6CD-EBA0548C1B5E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2" y="2629"/>
              <a:ext cx="685" cy="1027"/>
            </a:xfrm>
            <a:custGeom>
              <a:avLst/>
              <a:gdLst>
                <a:gd name="T0" fmla="*/ 122 w 716"/>
                <a:gd name="T1" fmla="*/ 10 h 1007"/>
                <a:gd name="T2" fmla="*/ 570 w 716"/>
                <a:gd name="T3" fmla="*/ 56 h 1007"/>
                <a:gd name="T4" fmla="*/ 600 w 716"/>
                <a:gd name="T5" fmla="*/ 138 h 1007"/>
                <a:gd name="T6" fmla="*/ 522 w 716"/>
                <a:gd name="T7" fmla="*/ 1004 h 1007"/>
                <a:gd name="T8" fmla="*/ 478 w 716"/>
                <a:gd name="T9" fmla="*/ 1044 h 1007"/>
                <a:gd name="T10" fmla="*/ 39 w 716"/>
                <a:gd name="T11" fmla="*/ 983 h 1007"/>
                <a:gd name="T12" fmla="*/ 5 w 716"/>
                <a:gd name="T13" fmla="*/ 884 h 1007"/>
                <a:gd name="T14" fmla="*/ 89 w 716"/>
                <a:gd name="T15" fmla="*/ 35 h 1007"/>
                <a:gd name="T16" fmla="*/ 122 w 716"/>
                <a:gd name="T17" fmla="*/ 10 h 100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16" h="1007">
                  <a:moveTo>
                    <a:pt x="146" y="10"/>
                  </a:moveTo>
                  <a:cubicBezTo>
                    <a:pt x="146" y="10"/>
                    <a:pt x="419" y="165"/>
                    <a:pt x="680" y="52"/>
                  </a:cubicBezTo>
                  <a:cubicBezTo>
                    <a:pt x="680" y="52"/>
                    <a:pt x="716" y="77"/>
                    <a:pt x="716" y="126"/>
                  </a:cubicBezTo>
                  <a:cubicBezTo>
                    <a:pt x="716" y="175"/>
                    <a:pt x="624" y="928"/>
                    <a:pt x="624" y="928"/>
                  </a:cubicBezTo>
                  <a:cubicBezTo>
                    <a:pt x="624" y="928"/>
                    <a:pt x="616" y="953"/>
                    <a:pt x="572" y="965"/>
                  </a:cubicBezTo>
                  <a:cubicBezTo>
                    <a:pt x="527" y="977"/>
                    <a:pt x="136" y="1007"/>
                    <a:pt x="47" y="909"/>
                  </a:cubicBezTo>
                  <a:cubicBezTo>
                    <a:pt x="21" y="880"/>
                    <a:pt x="0" y="882"/>
                    <a:pt x="5" y="817"/>
                  </a:cubicBezTo>
                  <a:cubicBezTo>
                    <a:pt x="5" y="817"/>
                    <a:pt x="91" y="55"/>
                    <a:pt x="106" y="31"/>
                  </a:cubicBezTo>
                  <a:cubicBezTo>
                    <a:pt x="121" y="8"/>
                    <a:pt x="133" y="0"/>
                    <a:pt x="146" y="10"/>
                  </a:cubicBezTo>
                  <a:close/>
                </a:path>
              </a:pathLst>
            </a:custGeom>
            <a:noFill/>
            <a:ln w="3175" cap="flat">
              <a:solidFill>
                <a:srgbClr val="494E4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19" name="Freeform 533">
              <a:extLst>
                <a:ext uri="{FF2B5EF4-FFF2-40B4-BE49-F238E27FC236}">
                  <a16:creationId xmlns:a16="http://schemas.microsoft.com/office/drawing/2014/main" id="{CA22E6C4-18F7-4B18-B595-74131E7901AF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5" y="2776"/>
              <a:ext cx="590" cy="858"/>
            </a:xfrm>
            <a:custGeom>
              <a:avLst/>
              <a:gdLst>
                <a:gd name="T0" fmla="*/ 513 w 617"/>
                <a:gd name="T1" fmla="*/ 0 h 842"/>
                <a:gd name="T2" fmla="*/ 127 w 617"/>
                <a:gd name="T3" fmla="*/ 12 h 842"/>
                <a:gd name="T4" fmla="*/ 85 w 617"/>
                <a:gd name="T5" fmla="*/ 75 h 842"/>
                <a:gd name="T6" fmla="*/ 17 w 617"/>
                <a:gd name="T7" fmla="*/ 805 h 842"/>
                <a:gd name="T8" fmla="*/ 70 w 617"/>
                <a:gd name="T9" fmla="*/ 878 h 842"/>
                <a:gd name="T10" fmla="*/ 410 w 617"/>
                <a:gd name="T11" fmla="*/ 872 h 842"/>
                <a:gd name="T12" fmla="*/ 445 w 617"/>
                <a:gd name="T13" fmla="*/ 818 h 842"/>
                <a:gd name="T14" fmla="*/ 513 w 617"/>
                <a:gd name="T15" fmla="*/ 0 h 84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17" h="842">
                  <a:moveTo>
                    <a:pt x="614" y="0"/>
                  </a:moveTo>
                  <a:cubicBezTo>
                    <a:pt x="614" y="0"/>
                    <a:pt x="459" y="103"/>
                    <a:pt x="152" y="12"/>
                  </a:cubicBezTo>
                  <a:cubicBezTo>
                    <a:pt x="152" y="12"/>
                    <a:pt x="116" y="0"/>
                    <a:pt x="101" y="71"/>
                  </a:cubicBezTo>
                  <a:cubicBezTo>
                    <a:pt x="86" y="142"/>
                    <a:pt x="21" y="747"/>
                    <a:pt x="21" y="747"/>
                  </a:cubicBezTo>
                  <a:cubicBezTo>
                    <a:pt x="21" y="747"/>
                    <a:pt x="0" y="789"/>
                    <a:pt x="83" y="815"/>
                  </a:cubicBezTo>
                  <a:cubicBezTo>
                    <a:pt x="166" y="842"/>
                    <a:pt x="433" y="835"/>
                    <a:pt x="492" y="809"/>
                  </a:cubicBezTo>
                  <a:cubicBezTo>
                    <a:pt x="513" y="800"/>
                    <a:pt x="528" y="774"/>
                    <a:pt x="531" y="759"/>
                  </a:cubicBezTo>
                  <a:cubicBezTo>
                    <a:pt x="534" y="744"/>
                    <a:pt x="617" y="39"/>
                    <a:pt x="614" y="0"/>
                  </a:cubicBezTo>
                  <a:close/>
                </a:path>
              </a:pathLst>
            </a:custGeom>
            <a:noFill/>
            <a:ln w="6350" cap="flat">
              <a:solidFill>
                <a:srgbClr val="494E4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20" name="Freeform 534">
              <a:extLst>
                <a:ext uri="{FF2B5EF4-FFF2-40B4-BE49-F238E27FC236}">
                  <a16:creationId xmlns:a16="http://schemas.microsoft.com/office/drawing/2014/main" id="{398E0D9C-A219-45E1-981E-7A8C9ED20F5B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0" y="2813"/>
              <a:ext cx="192" cy="384"/>
            </a:xfrm>
            <a:custGeom>
              <a:avLst/>
              <a:gdLst>
                <a:gd name="T0" fmla="*/ 150 w 201"/>
                <a:gd name="T1" fmla="*/ 35 h 377"/>
                <a:gd name="T2" fmla="*/ 78 w 201"/>
                <a:gd name="T3" fmla="*/ 15 h 377"/>
                <a:gd name="T4" fmla="*/ 30 w 201"/>
                <a:gd name="T5" fmla="*/ 45 h 377"/>
                <a:gd name="T6" fmla="*/ 12 w 201"/>
                <a:gd name="T7" fmla="*/ 197 h 377"/>
                <a:gd name="T8" fmla="*/ 0 w 201"/>
                <a:gd name="T9" fmla="*/ 405 h 377"/>
                <a:gd name="T10" fmla="*/ 40 w 201"/>
                <a:gd name="T11" fmla="*/ 256 h 377"/>
                <a:gd name="T12" fmla="*/ 85 w 201"/>
                <a:gd name="T13" fmla="*/ 116 h 377"/>
                <a:gd name="T14" fmla="*/ 167 w 201"/>
                <a:gd name="T15" fmla="*/ 48 h 377"/>
                <a:gd name="T16" fmla="*/ 150 w 201"/>
                <a:gd name="T17" fmla="*/ 35 h 37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01" h="377">
                  <a:moveTo>
                    <a:pt x="180" y="31"/>
                  </a:moveTo>
                  <a:cubicBezTo>
                    <a:pt x="152" y="24"/>
                    <a:pt x="122" y="22"/>
                    <a:pt x="94" y="15"/>
                  </a:cubicBezTo>
                  <a:cubicBezTo>
                    <a:pt x="59" y="5"/>
                    <a:pt x="47" y="0"/>
                    <a:pt x="35" y="41"/>
                  </a:cubicBezTo>
                  <a:cubicBezTo>
                    <a:pt x="22" y="86"/>
                    <a:pt x="22" y="137"/>
                    <a:pt x="16" y="183"/>
                  </a:cubicBezTo>
                  <a:cubicBezTo>
                    <a:pt x="8" y="247"/>
                    <a:pt x="0" y="313"/>
                    <a:pt x="0" y="377"/>
                  </a:cubicBezTo>
                  <a:cubicBezTo>
                    <a:pt x="1" y="334"/>
                    <a:pt x="34" y="279"/>
                    <a:pt x="48" y="238"/>
                  </a:cubicBezTo>
                  <a:cubicBezTo>
                    <a:pt x="64" y="193"/>
                    <a:pt x="80" y="150"/>
                    <a:pt x="102" y="108"/>
                  </a:cubicBezTo>
                  <a:cubicBezTo>
                    <a:pt x="127" y="60"/>
                    <a:pt x="147" y="44"/>
                    <a:pt x="201" y="44"/>
                  </a:cubicBezTo>
                  <a:cubicBezTo>
                    <a:pt x="193" y="41"/>
                    <a:pt x="186" y="36"/>
                    <a:pt x="180" y="31"/>
                  </a:cubicBezTo>
                </a:path>
              </a:pathLst>
            </a:custGeom>
            <a:solidFill>
              <a:srgbClr val="DDDD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21" name="Freeform 535">
              <a:extLst>
                <a:ext uri="{FF2B5EF4-FFF2-40B4-BE49-F238E27FC236}">
                  <a16:creationId xmlns:a16="http://schemas.microsoft.com/office/drawing/2014/main" id="{F18F2AD1-E1D2-4116-82C7-5A105B396A14}"/>
                </a:ext>
              </a:extLst>
            </p:cNvPr>
            <p:cNvSpPr>
              <a:spLocks/>
            </p:cNvSpPr>
            <p:nvPr/>
          </p:nvSpPr>
          <p:spPr bwMode="auto">
            <a:xfrm>
              <a:off x="1433" y="3300"/>
              <a:ext cx="363" cy="304"/>
            </a:xfrm>
            <a:custGeom>
              <a:avLst/>
              <a:gdLst>
                <a:gd name="T0" fmla="*/ 26 w 379"/>
                <a:gd name="T1" fmla="*/ 0 h 298"/>
                <a:gd name="T2" fmla="*/ 9 w 379"/>
                <a:gd name="T3" fmla="*/ 180 h 298"/>
                <a:gd name="T4" fmla="*/ 33 w 379"/>
                <a:gd name="T5" fmla="*/ 281 h 298"/>
                <a:gd name="T6" fmla="*/ 149 w 379"/>
                <a:gd name="T7" fmla="*/ 319 h 298"/>
                <a:gd name="T8" fmla="*/ 232 w 379"/>
                <a:gd name="T9" fmla="*/ 314 h 298"/>
                <a:gd name="T10" fmla="*/ 319 w 379"/>
                <a:gd name="T11" fmla="*/ 306 h 298"/>
                <a:gd name="T12" fmla="*/ 185 w 379"/>
                <a:gd name="T13" fmla="*/ 271 h 298"/>
                <a:gd name="T14" fmla="*/ 77 w 379"/>
                <a:gd name="T15" fmla="*/ 221 h 298"/>
                <a:gd name="T16" fmla="*/ 44 w 379"/>
                <a:gd name="T17" fmla="*/ 113 h 298"/>
                <a:gd name="T18" fmla="*/ 34 w 379"/>
                <a:gd name="T19" fmla="*/ 2 h 29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79" h="298">
                  <a:moveTo>
                    <a:pt x="30" y="0"/>
                  </a:moveTo>
                  <a:cubicBezTo>
                    <a:pt x="35" y="53"/>
                    <a:pt x="19" y="115"/>
                    <a:pt x="9" y="167"/>
                  </a:cubicBezTo>
                  <a:cubicBezTo>
                    <a:pt x="0" y="212"/>
                    <a:pt x="3" y="230"/>
                    <a:pt x="39" y="260"/>
                  </a:cubicBezTo>
                  <a:cubicBezTo>
                    <a:pt x="77" y="291"/>
                    <a:pt x="128" y="298"/>
                    <a:pt x="178" y="295"/>
                  </a:cubicBezTo>
                  <a:cubicBezTo>
                    <a:pt x="211" y="294"/>
                    <a:pt x="244" y="293"/>
                    <a:pt x="276" y="290"/>
                  </a:cubicBezTo>
                  <a:cubicBezTo>
                    <a:pt x="307" y="288"/>
                    <a:pt x="350" y="292"/>
                    <a:pt x="379" y="282"/>
                  </a:cubicBezTo>
                  <a:cubicBezTo>
                    <a:pt x="327" y="272"/>
                    <a:pt x="272" y="262"/>
                    <a:pt x="219" y="251"/>
                  </a:cubicBezTo>
                  <a:cubicBezTo>
                    <a:pt x="176" y="241"/>
                    <a:pt x="122" y="238"/>
                    <a:pt x="92" y="205"/>
                  </a:cubicBezTo>
                  <a:cubicBezTo>
                    <a:pt x="69" y="179"/>
                    <a:pt x="55" y="139"/>
                    <a:pt x="52" y="105"/>
                  </a:cubicBezTo>
                  <a:cubicBezTo>
                    <a:pt x="48" y="71"/>
                    <a:pt x="42" y="35"/>
                    <a:pt x="41" y="2"/>
                  </a:cubicBezTo>
                </a:path>
              </a:pathLst>
            </a:custGeom>
            <a:solidFill>
              <a:srgbClr val="DDDD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22" name="Freeform 536">
              <a:extLst>
                <a:ext uri="{FF2B5EF4-FFF2-40B4-BE49-F238E27FC236}">
                  <a16:creationId xmlns:a16="http://schemas.microsoft.com/office/drawing/2014/main" id="{5134DD3F-3CE1-4A49-8E2E-E4C27AB5019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7" y="2838"/>
              <a:ext cx="206" cy="533"/>
            </a:xfrm>
            <a:custGeom>
              <a:avLst/>
              <a:gdLst>
                <a:gd name="T0" fmla="*/ 37 w 216"/>
                <a:gd name="T1" fmla="*/ 14 h 523"/>
                <a:gd name="T2" fmla="*/ 134 w 216"/>
                <a:gd name="T3" fmla="*/ 14 h 523"/>
                <a:gd name="T4" fmla="*/ 164 w 216"/>
                <a:gd name="T5" fmla="*/ 6 h 523"/>
                <a:gd name="T6" fmla="*/ 167 w 216"/>
                <a:gd name="T7" fmla="*/ 92 h 523"/>
                <a:gd name="T8" fmla="*/ 144 w 216"/>
                <a:gd name="T9" fmla="*/ 309 h 523"/>
                <a:gd name="T10" fmla="*/ 134 w 216"/>
                <a:gd name="T11" fmla="*/ 431 h 523"/>
                <a:gd name="T12" fmla="*/ 115 w 216"/>
                <a:gd name="T13" fmla="*/ 564 h 523"/>
                <a:gd name="T14" fmla="*/ 110 w 216"/>
                <a:gd name="T15" fmla="*/ 366 h 523"/>
                <a:gd name="T16" fmla="*/ 98 w 216"/>
                <a:gd name="T17" fmla="*/ 180 h 523"/>
                <a:gd name="T18" fmla="*/ 14 w 216"/>
                <a:gd name="T19" fmla="*/ 36 h 52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16" h="523">
                  <a:moveTo>
                    <a:pt x="45" y="14"/>
                  </a:moveTo>
                  <a:cubicBezTo>
                    <a:pt x="85" y="31"/>
                    <a:pt x="120" y="23"/>
                    <a:pt x="161" y="14"/>
                  </a:cubicBezTo>
                  <a:cubicBezTo>
                    <a:pt x="169" y="12"/>
                    <a:pt x="188" y="0"/>
                    <a:pt x="198" y="6"/>
                  </a:cubicBezTo>
                  <a:cubicBezTo>
                    <a:pt x="216" y="17"/>
                    <a:pt x="203" y="68"/>
                    <a:pt x="202" y="84"/>
                  </a:cubicBezTo>
                  <a:cubicBezTo>
                    <a:pt x="195" y="151"/>
                    <a:pt x="181" y="218"/>
                    <a:pt x="174" y="286"/>
                  </a:cubicBezTo>
                  <a:cubicBezTo>
                    <a:pt x="170" y="323"/>
                    <a:pt x="164" y="361"/>
                    <a:pt x="163" y="399"/>
                  </a:cubicBezTo>
                  <a:cubicBezTo>
                    <a:pt x="163" y="435"/>
                    <a:pt x="162" y="493"/>
                    <a:pt x="139" y="523"/>
                  </a:cubicBezTo>
                  <a:cubicBezTo>
                    <a:pt x="106" y="505"/>
                    <a:pt x="130" y="374"/>
                    <a:pt x="133" y="339"/>
                  </a:cubicBezTo>
                  <a:cubicBezTo>
                    <a:pt x="138" y="282"/>
                    <a:pt x="145" y="220"/>
                    <a:pt x="118" y="168"/>
                  </a:cubicBezTo>
                  <a:cubicBezTo>
                    <a:pt x="102" y="138"/>
                    <a:pt x="0" y="65"/>
                    <a:pt x="18" y="32"/>
                  </a:cubicBezTo>
                </a:path>
              </a:pathLst>
            </a:custGeom>
            <a:solidFill>
              <a:srgbClr val="DDDD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23" name="Freeform 537">
              <a:extLst>
                <a:ext uri="{FF2B5EF4-FFF2-40B4-BE49-F238E27FC236}">
                  <a16:creationId xmlns:a16="http://schemas.microsoft.com/office/drawing/2014/main" id="{B5DFF2CE-D685-40A3-96E0-813F489484C4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3" y="2786"/>
              <a:ext cx="166" cy="791"/>
            </a:xfrm>
            <a:custGeom>
              <a:avLst/>
              <a:gdLst>
                <a:gd name="T0" fmla="*/ 147 w 173"/>
                <a:gd name="T1" fmla="*/ 0 h 776"/>
                <a:gd name="T2" fmla="*/ 103 w 173"/>
                <a:gd name="T3" fmla="*/ 178 h 776"/>
                <a:gd name="T4" fmla="*/ 80 w 173"/>
                <a:gd name="T5" fmla="*/ 431 h 776"/>
                <a:gd name="T6" fmla="*/ 59 w 173"/>
                <a:gd name="T7" fmla="*/ 668 h 776"/>
                <a:gd name="T8" fmla="*/ 55 w 173"/>
                <a:gd name="T9" fmla="*/ 838 h 776"/>
                <a:gd name="T10" fmla="*/ 26 w 173"/>
                <a:gd name="T11" fmla="*/ 625 h 776"/>
                <a:gd name="T12" fmla="*/ 54 w 173"/>
                <a:gd name="T13" fmla="*/ 320 h 776"/>
                <a:gd name="T14" fmla="*/ 80 w 173"/>
                <a:gd name="T15" fmla="*/ 121 h 776"/>
                <a:gd name="T16" fmla="*/ 128 w 173"/>
                <a:gd name="T17" fmla="*/ 0 h 77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73" h="776">
                  <a:moveTo>
                    <a:pt x="173" y="0"/>
                  </a:moveTo>
                  <a:cubicBezTo>
                    <a:pt x="123" y="35"/>
                    <a:pt x="130" y="111"/>
                    <a:pt x="121" y="166"/>
                  </a:cubicBezTo>
                  <a:cubicBezTo>
                    <a:pt x="110" y="243"/>
                    <a:pt x="99" y="321"/>
                    <a:pt x="94" y="399"/>
                  </a:cubicBezTo>
                  <a:cubicBezTo>
                    <a:pt x="90" y="472"/>
                    <a:pt x="81" y="547"/>
                    <a:pt x="70" y="619"/>
                  </a:cubicBezTo>
                  <a:cubicBezTo>
                    <a:pt x="63" y="657"/>
                    <a:pt x="43" y="740"/>
                    <a:pt x="64" y="776"/>
                  </a:cubicBezTo>
                  <a:cubicBezTo>
                    <a:pt x="0" y="737"/>
                    <a:pt x="24" y="642"/>
                    <a:pt x="30" y="579"/>
                  </a:cubicBezTo>
                  <a:cubicBezTo>
                    <a:pt x="39" y="484"/>
                    <a:pt x="50" y="390"/>
                    <a:pt x="63" y="296"/>
                  </a:cubicBezTo>
                  <a:cubicBezTo>
                    <a:pt x="71" y="235"/>
                    <a:pt x="84" y="174"/>
                    <a:pt x="95" y="113"/>
                  </a:cubicBezTo>
                  <a:cubicBezTo>
                    <a:pt x="103" y="74"/>
                    <a:pt x="112" y="15"/>
                    <a:pt x="151" y="0"/>
                  </a:cubicBezTo>
                </a:path>
              </a:pathLst>
            </a:custGeom>
            <a:solidFill>
              <a:srgbClr val="A6AA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24" name="Freeform 538">
              <a:extLst>
                <a:ext uri="{FF2B5EF4-FFF2-40B4-BE49-F238E27FC236}">
                  <a16:creationId xmlns:a16="http://schemas.microsoft.com/office/drawing/2014/main" id="{84495F8B-A37D-436C-A923-18D6530B6C5A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4" y="2657"/>
              <a:ext cx="63" cy="222"/>
            </a:xfrm>
            <a:custGeom>
              <a:avLst/>
              <a:gdLst>
                <a:gd name="T0" fmla="*/ 50 w 66"/>
                <a:gd name="T1" fmla="*/ 11 h 218"/>
                <a:gd name="T2" fmla="*/ 31 w 66"/>
                <a:gd name="T3" fmla="*/ 1 h 218"/>
                <a:gd name="T4" fmla="*/ 16 w 66"/>
                <a:gd name="T5" fmla="*/ 98 h 218"/>
                <a:gd name="T6" fmla="*/ 1 w 66"/>
                <a:gd name="T7" fmla="*/ 234 h 218"/>
                <a:gd name="T8" fmla="*/ 13 w 66"/>
                <a:gd name="T9" fmla="*/ 158 h 218"/>
                <a:gd name="T10" fmla="*/ 23 w 66"/>
                <a:gd name="T11" fmla="*/ 97 h 218"/>
                <a:gd name="T12" fmla="*/ 54 w 66"/>
                <a:gd name="T13" fmla="*/ 22 h 21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6" h="218">
                  <a:moveTo>
                    <a:pt x="60" y="11"/>
                  </a:moveTo>
                  <a:cubicBezTo>
                    <a:pt x="55" y="4"/>
                    <a:pt x="47" y="0"/>
                    <a:pt x="37" y="1"/>
                  </a:cubicBezTo>
                  <a:cubicBezTo>
                    <a:pt x="20" y="29"/>
                    <a:pt x="25" y="59"/>
                    <a:pt x="20" y="90"/>
                  </a:cubicBezTo>
                  <a:cubicBezTo>
                    <a:pt x="14" y="132"/>
                    <a:pt x="0" y="175"/>
                    <a:pt x="1" y="218"/>
                  </a:cubicBezTo>
                  <a:cubicBezTo>
                    <a:pt x="1" y="194"/>
                    <a:pt x="13" y="170"/>
                    <a:pt x="17" y="146"/>
                  </a:cubicBezTo>
                  <a:cubicBezTo>
                    <a:pt x="19" y="127"/>
                    <a:pt x="22" y="108"/>
                    <a:pt x="27" y="89"/>
                  </a:cubicBezTo>
                  <a:cubicBezTo>
                    <a:pt x="33" y="70"/>
                    <a:pt x="41" y="24"/>
                    <a:pt x="66" y="22"/>
                  </a:cubicBezTo>
                </a:path>
              </a:pathLst>
            </a:custGeom>
            <a:solidFill>
              <a:srgbClr val="CACC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25" name="Freeform 539">
              <a:extLst>
                <a:ext uri="{FF2B5EF4-FFF2-40B4-BE49-F238E27FC236}">
                  <a16:creationId xmlns:a16="http://schemas.microsoft.com/office/drawing/2014/main" id="{9B9C72AE-82CC-4C16-91A3-1CE823097A36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8" y="3301"/>
              <a:ext cx="36" cy="249"/>
            </a:xfrm>
            <a:custGeom>
              <a:avLst/>
              <a:gdLst>
                <a:gd name="T0" fmla="*/ 30 w 37"/>
                <a:gd name="T1" fmla="*/ 264 h 244"/>
                <a:gd name="T2" fmla="*/ 8 w 37"/>
                <a:gd name="T3" fmla="*/ 151 h 244"/>
                <a:gd name="T4" fmla="*/ 28 w 37"/>
                <a:gd name="T5" fmla="*/ 0 h 244"/>
                <a:gd name="T6" fmla="*/ 22 w 37"/>
                <a:gd name="T7" fmla="*/ 140 h 244"/>
                <a:gd name="T8" fmla="*/ 33 w 37"/>
                <a:gd name="T9" fmla="*/ 253 h 2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244">
                  <a:moveTo>
                    <a:pt x="34" y="244"/>
                  </a:moveTo>
                  <a:cubicBezTo>
                    <a:pt x="0" y="207"/>
                    <a:pt x="0" y="188"/>
                    <a:pt x="8" y="139"/>
                  </a:cubicBezTo>
                  <a:cubicBezTo>
                    <a:pt x="14" y="96"/>
                    <a:pt x="12" y="37"/>
                    <a:pt x="32" y="0"/>
                  </a:cubicBezTo>
                  <a:cubicBezTo>
                    <a:pt x="31" y="43"/>
                    <a:pt x="28" y="85"/>
                    <a:pt x="26" y="128"/>
                  </a:cubicBezTo>
                  <a:cubicBezTo>
                    <a:pt x="25" y="158"/>
                    <a:pt x="19" y="206"/>
                    <a:pt x="37" y="233"/>
                  </a:cubicBezTo>
                </a:path>
              </a:pathLst>
            </a:custGeom>
            <a:solidFill>
              <a:srgbClr val="CACC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26" name="Freeform 540">
              <a:extLst>
                <a:ext uri="{FF2B5EF4-FFF2-40B4-BE49-F238E27FC236}">
                  <a16:creationId xmlns:a16="http://schemas.microsoft.com/office/drawing/2014/main" id="{F56AB88A-46BE-4586-9438-093727F11302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8" y="2674"/>
              <a:ext cx="502" cy="87"/>
            </a:xfrm>
            <a:custGeom>
              <a:avLst/>
              <a:gdLst>
                <a:gd name="T0" fmla="*/ 9 w 525"/>
                <a:gd name="T1" fmla="*/ 0 h 85"/>
                <a:gd name="T2" fmla="*/ 33 w 525"/>
                <a:gd name="T3" fmla="*/ 14 h 85"/>
                <a:gd name="T4" fmla="*/ 70 w 525"/>
                <a:gd name="T5" fmla="*/ 30 h 85"/>
                <a:gd name="T6" fmla="*/ 121 w 525"/>
                <a:gd name="T7" fmla="*/ 45 h 85"/>
                <a:gd name="T8" fmla="*/ 163 w 525"/>
                <a:gd name="T9" fmla="*/ 58 h 85"/>
                <a:gd name="T10" fmla="*/ 219 w 525"/>
                <a:gd name="T11" fmla="*/ 66 h 85"/>
                <a:gd name="T12" fmla="*/ 393 w 525"/>
                <a:gd name="T13" fmla="*/ 43 h 85"/>
                <a:gd name="T14" fmla="*/ 428 w 525"/>
                <a:gd name="T15" fmla="*/ 61 h 85"/>
                <a:gd name="T16" fmla="*/ 361 w 525"/>
                <a:gd name="T17" fmla="*/ 85 h 85"/>
                <a:gd name="T18" fmla="*/ 250 w 525"/>
                <a:gd name="T19" fmla="*/ 91 h 85"/>
                <a:gd name="T20" fmla="*/ 76 w 525"/>
                <a:gd name="T21" fmla="*/ 77 h 85"/>
                <a:gd name="T22" fmla="*/ 2 w 525"/>
                <a:gd name="T23" fmla="*/ 5 h 8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525" h="85">
                  <a:moveTo>
                    <a:pt x="9" y="0"/>
                  </a:moveTo>
                  <a:cubicBezTo>
                    <a:pt x="20" y="3"/>
                    <a:pt x="30" y="9"/>
                    <a:pt x="40" y="14"/>
                  </a:cubicBezTo>
                  <a:cubicBezTo>
                    <a:pt x="54" y="20"/>
                    <a:pt x="67" y="22"/>
                    <a:pt x="83" y="26"/>
                  </a:cubicBezTo>
                  <a:cubicBezTo>
                    <a:pt x="104" y="30"/>
                    <a:pt x="124" y="37"/>
                    <a:pt x="145" y="41"/>
                  </a:cubicBezTo>
                  <a:cubicBezTo>
                    <a:pt x="162" y="45"/>
                    <a:pt x="178" y="50"/>
                    <a:pt x="195" y="54"/>
                  </a:cubicBezTo>
                  <a:cubicBezTo>
                    <a:pt x="216" y="59"/>
                    <a:pt x="240" y="60"/>
                    <a:pt x="262" y="61"/>
                  </a:cubicBezTo>
                  <a:cubicBezTo>
                    <a:pt x="332" y="64"/>
                    <a:pt x="406" y="58"/>
                    <a:pt x="471" y="39"/>
                  </a:cubicBezTo>
                  <a:cubicBezTo>
                    <a:pt x="486" y="34"/>
                    <a:pt x="525" y="24"/>
                    <a:pt x="513" y="57"/>
                  </a:cubicBezTo>
                  <a:cubicBezTo>
                    <a:pt x="505" y="78"/>
                    <a:pt x="450" y="77"/>
                    <a:pt x="432" y="77"/>
                  </a:cubicBezTo>
                  <a:cubicBezTo>
                    <a:pt x="387" y="77"/>
                    <a:pt x="344" y="81"/>
                    <a:pt x="299" y="83"/>
                  </a:cubicBezTo>
                  <a:cubicBezTo>
                    <a:pt x="228" y="85"/>
                    <a:pt x="162" y="85"/>
                    <a:pt x="92" y="69"/>
                  </a:cubicBezTo>
                  <a:cubicBezTo>
                    <a:pt x="67" y="63"/>
                    <a:pt x="0" y="38"/>
                    <a:pt x="2" y="5"/>
                  </a:cubicBezTo>
                </a:path>
              </a:pathLst>
            </a:custGeom>
            <a:solidFill>
              <a:srgbClr val="DDDD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27" name="Freeform 541">
              <a:extLst>
                <a:ext uri="{FF2B5EF4-FFF2-40B4-BE49-F238E27FC236}">
                  <a16:creationId xmlns:a16="http://schemas.microsoft.com/office/drawing/2014/main" id="{1BF852D0-EBAF-4EC9-877D-E62D5376418A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0" y="2669"/>
              <a:ext cx="149" cy="60"/>
            </a:xfrm>
            <a:custGeom>
              <a:avLst/>
              <a:gdLst>
                <a:gd name="T0" fmla="*/ 5 w 156"/>
                <a:gd name="T1" fmla="*/ 19 h 59"/>
                <a:gd name="T2" fmla="*/ 19 w 156"/>
                <a:gd name="T3" fmla="*/ 2 h 59"/>
                <a:gd name="T4" fmla="*/ 49 w 156"/>
                <a:gd name="T5" fmla="*/ 19 h 59"/>
                <a:gd name="T6" fmla="*/ 94 w 156"/>
                <a:gd name="T7" fmla="*/ 43 h 59"/>
                <a:gd name="T8" fmla="*/ 130 w 156"/>
                <a:gd name="T9" fmla="*/ 63 h 59"/>
                <a:gd name="T10" fmla="*/ 55 w 156"/>
                <a:gd name="T11" fmla="*/ 37 h 59"/>
                <a:gd name="T12" fmla="*/ 1 w 156"/>
                <a:gd name="T13" fmla="*/ 35 h 59"/>
                <a:gd name="T14" fmla="*/ 2 w 156"/>
                <a:gd name="T15" fmla="*/ 25 h 5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56" h="59">
                  <a:moveTo>
                    <a:pt x="5" y="19"/>
                  </a:moveTo>
                  <a:cubicBezTo>
                    <a:pt x="6" y="8"/>
                    <a:pt x="14" y="3"/>
                    <a:pt x="23" y="2"/>
                  </a:cubicBezTo>
                  <a:cubicBezTo>
                    <a:pt x="41" y="0"/>
                    <a:pt x="47" y="11"/>
                    <a:pt x="59" y="19"/>
                  </a:cubicBezTo>
                  <a:cubicBezTo>
                    <a:pt x="75" y="29"/>
                    <a:pt x="96" y="32"/>
                    <a:pt x="113" y="39"/>
                  </a:cubicBezTo>
                  <a:cubicBezTo>
                    <a:pt x="127" y="46"/>
                    <a:pt x="141" y="54"/>
                    <a:pt x="156" y="59"/>
                  </a:cubicBezTo>
                  <a:cubicBezTo>
                    <a:pt x="126" y="51"/>
                    <a:pt x="97" y="43"/>
                    <a:pt x="67" y="33"/>
                  </a:cubicBezTo>
                  <a:cubicBezTo>
                    <a:pt x="43" y="26"/>
                    <a:pt x="22" y="13"/>
                    <a:pt x="1" y="31"/>
                  </a:cubicBezTo>
                  <a:cubicBezTo>
                    <a:pt x="0" y="29"/>
                    <a:pt x="1" y="27"/>
                    <a:pt x="2" y="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28" name="Freeform 542">
              <a:extLst>
                <a:ext uri="{FF2B5EF4-FFF2-40B4-BE49-F238E27FC236}">
                  <a16:creationId xmlns:a16="http://schemas.microsoft.com/office/drawing/2014/main" id="{A369AD13-04A9-4356-AFF8-1556AF6C597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7" y="2705"/>
              <a:ext cx="175" cy="45"/>
            </a:xfrm>
            <a:custGeom>
              <a:avLst/>
              <a:gdLst>
                <a:gd name="T0" fmla="*/ 0 w 183"/>
                <a:gd name="T1" fmla="*/ 44 h 44"/>
                <a:gd name="T2" fmla="*/ 49 w 183"/>
                <a:gd name="T3" fmla="*/ 38 h 44"/>
                <a:gd name="T4" fmla="*/ 92 w 183"/>
                <a:gd name="T5" fmla="*/ 27 h 44"/>
                <a:gd name="T6" fmla="*/ 145 w 183"/>
                <a:gd name="T7" fmla="*/ 0 h 44"/>
                <a:gd name="T8" fmla="*/ 109 w 183"/>
                <a:gd name="T9" fmla="*/ 33 h 44"/>
                <a:gd name="T10" fmla="*/ 22 w 183"/>
                <a:gd name="T11" fmla="*/ 48 h 4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3" h="44">
                  <a:moveTo>
                    <a:pt x="0" y="40"/>
                  </a:moveTo>
                  <a:cubicBezTo>
                    <a:pt x="18" y="36"/>
                    <a:pt x="39" y="37"/>
                    <a:pt x="58" y="34"/>
                  </a:cubicBezTo>
                  <a:cubicBezTo>
                    <a:pt x="75" y="32"/>
                    <a:pt x="93" y="29"/>
                    <a:pt x="110" y="23"/>
                  </a:cubicBezTo>
                  <a:cubicBezTo>
                    <a:pt x="132" y="17"/>
                    <a:pt x="153" y="7"/>
                    <a:pt x="174" y="0"/>
                  </a:cubicBezTo>
                  <a:cubicBezTo>
                    <a:pt x="183" y="19"/>
                    <a:pt x="142" y="25"/>
                    <a:pt x="130" y="29"/>
                  </a:cubicBezTo>
                  <a:cubicBezTo>
                    <a:pt x="95" y="39"/>
                    <a:pt x="62" y="44"/>
                    <a:pt x="26" y="4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29" name="Freeform 543">
              <a:extLst>
                <a:ext uri="{FF2B5EF4-FFF2-40B4-BE49-F238E27FC236}">
                  <a16:creationId xmlns:a16="http://schemas.microsoft.com/office/drawing/2014/main" id="{7B392056-0DDC-4923-805F-0416B33616DA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6" y="2814"/>
              <a:ext cx="445" cy="56"/>
            </a:xfrm>
            <a:custGeom>
              <a:avLst/>
              <a:gdLst>
                <a:gd name="T0" fmla="*/ 0 w 465"/>
                <a:gd name="T1" fmla="*/ 3 h 55"/>
                <a:gd name="T2" fmla="*/ 38 w 465"/>
                <a:gd name="T3" fmla="*/ 22 h 55"/>
                <a:gd name="T4" fmla="*/ 101 w 465"/>
                <a:gd name="T5" fmla="*/ 41 h 55"/>
                <a:gd name="T6" fmla="*/ 216 w 465"/>
                <a:gd name="T7" fmla="*/ 47 h 55"/>
                <a:gd name="T8" fmla="*/ 325 w 465"/>
                <a:gd name="T9" fmla="*/ 23 h 55"/>
                <a:gd name="T10" fmla="*/ 371 w 465"/>
                <a:gd name="T11" fmla="*/ 0 h 55"/>
                <a:gd name="T12" fmla="*/ 214 w 465"/>
                <a:gd name="T13" fmla="*/ 55 h 55"/>
                <a:gd name="T14" fmla="*/ 71 w 465"/>
                <a:gd name="T15" fmla="*/ 45 h 55"/>
                <a:gd name="T16" fmla="*/ 31 w 465"/>
                <a:gd name="T17" fmla="*/ 27 h 55"/>
                <a:gd name="T18" fmla="*/ 11 w 465"/>
                <a:gd name="T19" fmla="*/ 17 h 5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65" h="55">
                  <a:moveTo>
                    <a:pt x="0" y="3"/>
                  </a:moveTo>
                  <a:cubicBezTo>
                    <a:pt x="16" y="7"/>
                    <a:pt x="31" y="17"/>
                    <a:pt x="46" y="22"/>
                  </a:cubicBezTo>
                  <a:cubicBezTo>
                    <a:pt x="71" y="30"/>
                    <a:pt x="96" y="31"/>
                    <a:pt x="121" y="37"/>
                  </a:cubicBezTo>
                  <a:cubicBezTo>
                    <a:pt x="166" y="48"/>
                    <a:pt x="213" y="45"/>
                    <a:pt x="258" y="43"/>
                  </a:cubicBezTo>
                  <a:cubicBezTo>
                    <a:pt x="302" y="40"/>
                    <a:pt x="346" y="36"/>
                    <a:pt x="388" y="23"/>
                  </a:cubicBezTo>
                  <a:cubicBezTo>
                    <a:pt x="407" y="17"/>
                    <a:pt x="424" y="6"/>
                    <a:pt x="442" y="0"/>
                  </a:cubicBezTo>
                  <a:cubicBezTo>
                    <a:pt x="465" y="39"/>
                    <a:pt x="274" y="49"/>
                    <a:pt x="255" y="51"/>
                  </a:cubicBezTo>
                  <a:cubicBezTo>
                    <a:pt x="197" y="55"/>
                    <a:pt x="142" y="48"/>
                    <a:pt x="84" y="41"/>
                  </a:cubicBezTo>
                  <a:cubicBezTo>
                    <a:pt x="65" y="39"/>
                    <a:pt x="54" y="35"/>
                    <a:pt x="36" y="27"/>
                  </a:cubicBezTo>
                  <a:cubicBezTo>
                    <a:pt x="29" y="24"/>
                    <a:pt x="21" y="19"/>
                    <a:pt x="14" y="1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30" name="Freeform 544">
              <a:extLst>
                <a:ext uri="{FF2B5EF4-FFF2-40B4-BE49-F238E27FC236}">
                  <a16:creationId xmlns:a16="http://schemas.microsoft.com/office/drawing/2014/main" id="{1C1723A2-C43C-4468-BF13-A1BAE80EAF96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8" y="3103"/>
              <a:ext cx="127" cy="499"/>
            </a:xfrm>
            <a:custGeom>
              <a:avLst/>
              <a:gdLst>
                <a:gd name="T0" fmla="*/ 83 w 132"/>
                <a:gd name="T1" fmla="*/ 514 h 489"/>
                <a:gd name="T2" fmla="*/ 35 w 132"/>
                <a:gd name="T3" fmla="*/ 323 h 489"/>
                <a:gd name="T4" fmla="*/ 52 w 132"/>
                <a:gd name="T5" fmla="*/ 150 h 489"/>
                <a:gd name="T6" fmla="*/ 69 w 132"/>
                <a:gd name="T7" fmla="*/ 0 h 489"/>
                <a:gd name="T8" fmla="*/ 46 w 132"/>
                <a:gd name="T9" fmla="*/ 341 h 489"/>
                <a:gd name="T10" fmla="*/ 113 w 132"/>
                <a:gd name="T11" fmla="*/ 527 h 489"/>
                <a:gd name="T12" fmla="*/ 78 w 132"/>
                <a:gd name="T13" fmla="*/ 517 h 48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2" h="489">
                  <a:moveTo>
                    <a:pt x="96" y="474"/>
                  </a:moveTo>
                  <a:cubicBezTo>
                    <a:pt x="0" y="489"/>
                    <a:pt x="34" y="347"/>
                    <a:pt x="39" y="299"/>
                  </a:cubicBezTo>
                  <a:cubicBezTo>
                    <a:pt x="44" y="245"/>
                    <a:pt x="55" y="192"/>
                    <a:pt x="60" y="138"/>
                  </a:cubicBezTo>
                  <a:cubicBezTo>
                    <a:pt x="64" y="94"/>
                    <a:pt x="85" y="45"/>
                    <a:pt x="81" y="0"/>
                  </a:cubicBezTo>
                  <a:cubicBezTo>
                    <a:pt x="74" y="106"/>
                    <a:pt x="73" y="210"/>
                    <a:pt x="54" y="314"/>
                  </a:cubicBezTo>
                  <a:cubicBezTo>
                    <a:pt x="40" y="393"/>
                    <a:pt x="44" y="458"/>
                    <a:pt x="132" y="486"/>
                  </a:cubicBezTo>
                  <a:cubicBezTo>
                    <a:pt x="117" y="486"/>
                    <a:pt x="103" y="484"/>
                    <a:pt x="90" y="47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1510" name="Group 545">
            <a:extLst>
              <a:ext uri="{FF2B5EF4-FFF2-40B4-BE49-F238E27FC236}">
                <a16:creationId xmlns:a16="http://schemas.microsoft.com/office/drawing/2014/main" id="{5BBC6188-34A7-449D-93C3-E11902F560C2}"/>
              </a:ext>
            </a:extLst>
          </p:cNvPr>
          <p:cNvGrpSpPr>
            <a:grpSpLocks/>
          </p:cNvGrpSpPr>
          <p:nvPr/>
        </p:nvGrpSpPr>
        <p:grpSpPr bwMode="auto">
          <a:xfrm>
            <a:off x="8545513" y="2495550"/>
            <a:ext cx="311150" cy="466725"/>
            <a:chOff x="4447" y="1614"/>
            <a:chExt cx="196" cy="294"/>
          </a:xfrm>
        </p:grpSpPr>
        <p:sp>
          <p:nvSpPr>
            <p:cNvPr id="21701" name="Freeform 546">
              <a:extLst>
                <a:ext uri="{FF2B5EF4-FFF2-40B4-BE49-F238E27FC236}">
                  <a16:creationId xmlns:a16="http://schemas.microsoft.com/office/drawing/2014/main" id="{080CF2F8-234C-43D0-9352-213A19338513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7" y="1614"/>
              <a:ext cx="196" cy="294"/>
            </a:xfrm>
            <a:custGeom>
              <a:avLst/>
              <a:gdLst>
                <a:gd name="T0" fmla="*/ 1 w 716"/>
                <a:gd name="T1" fmla="*/ 0 h 1006"/>
                <a:gd name="T2" fmla="*/ 4 w 716"/>
                <a:gd name="T3" fmla="*/ 0 h 1006"/>
                <a:gd name="T4" fmla="*/ 4 w 716"/>
                <a:gd name="T5" fmla="*/ 1 h 1006"/>
                <a:gd name="T6" fmla="*/ 4 w 716"/>
                <a:gd name="T7" fmla="*/ 7 h 1006"/>
                <a:gd name="T8" fmla="*/ 3 w 716"/>
                <a:gd name="T9" fmla="*/ 7 h 1006"/>
                <a:gd name="T10" fmla="*/ 0 w 716"/>
                <a:gd name="T11" fmla="*/ 7 h 1006"/>
                <a:gd name="T12" fmla="*/ 0 w 716"/>
                <a:gd name="T13" fmla="*/ 6 h 1006"/>
                <a:gd name="T14" fmla="*/ 1 w 716"/>
                <a:gd name="T15" fmla="*/ 0 h 1006"/>
                <a:gd name="T16" fmla="*/ 1 w 716"/>
                <a:gd name="T17" fmla="*/ 0 h 100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16" h="1006">
                  <a:moveTo>
                    <a:pt x="147" y="9"/>
                  </a:moveTo>
                  <a:cubicBezTo>
                    <a:pt x="147" y="9"/>
                    <a:pt x="406" y="165"/>
                    <a:pt x="667" y="52"/>
                  </a:cubicBezTo>
                  <a:cubicBezTo>
                    <a:pt x="667" y="52"/>
                    <a:pt x="716" y="77"/>
                    <a:pt x="716" y="126"/>
                  </a:cubicBezTo>
                  <a:cubicBezTo>
                    <a:pt x="716" y="175"/>
                    <a:pt x="625" y="928"/>
                    <a:pt x="625" y="928"/>
                  </a:cubicBezTo>
                  <a:cubicBezTo>
                    <a:pt x="625" y="928"/>
                    <a:pt x="617" y="953"/>
                    <a:pt x="572" y="965"/>
                  </a:cubicBezTo>
                  <a:cubicBezTo>
                    <a:pt x="528" y="977"/>
                    <a:pt x="137" y="1006"/>
                    <a:pt x="48" y="908"/>
                  </a:cubicBezTo>
                  <a:cubicBezTo>
                    <a:pt x="22" y="880"/>
                    <a:pt x="0" y="882"/>
                    <a:pt x="6" y="816"/>
                  </a:cubicBezTo>
                  <a:cubicBezTo>
                    <a:pt x="6" y="816"/>
                    <a:pt x="92" y="55"/>
                    <a:pt x="107" y="31"/>
                  </a:cubicBezTo>
                  <a:cubicBezTo>
                    <a:pt x="122" y="7"/>
                    <a:pt x="134" y="0"/>
                    <a:pt x="147" y="9"/>
                  </a:cubicBezTo>
                  <a:close/>
                </a:path>
              </a:pathLst>
            </a:custGeom>
            <a:solidFill>
              <a:srgbClr val="BFC2C6"/>
            </a:solidFill>
            <a:ln w="1588" cap="flat">
              <a:solidFill>
                <a:srgbClr val="494E4E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702" name="Freeform 547">
              <a:extLst>
                <a:ext uri="{FF2B5EF4-FFF2-40B4-BE49-F238E27FC236}">
                  <a16:creationId xmlns:a16="http://schemas.microsoft.com/office/drawing/2014/main" id="{B446AE7C-8A30-4784-BED1-1227FF160116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4" y="1656"/>
              <a:ext cx="169" cy="246"/>
            </a:xfrm>
            <a:custGeom>
              <a:avLst/>
              <a:gdLst>
                <a:gd name="T0" fmla="*/ 4 w 617"/>
                <a:gd name="T1" fmla="*/ 0 h 841"/>
                <a:gd name="T2" fmla="*/ 1 w 617"/>
                <a:gd name="T3" fmla="*/ 0 h 841"/>
                <a:gd name="T4" fmla="*/ 1 w 617"/>
                <a:gd name="T5" fmla="*/ 1 h 841"/>
                <a:gd name="T6" fmla="*/ 0 w 617"/>
                <a:gd name="T7" fmla="*/ 6 h 841"/>
                <a:gd name="T8" fmla="*/ 1 w 617"/>
                <a:gd name="T9" fmla="*/ 6 h 841"/>
                <a:gd name="T10" fmla="*/ 3 w 617"/>
                <a:gd name="T11" fmla="*/ 6 h 841"/>
                <a:gd name="T12" fmla="*/ 3 w 617"/>
                <a:gd name="T13" fmla="*/ 6 h 841"/>
                <a:gd name="T14" fmla="*/ 4 w 617"/>
                <a:gd name="T15" fmla="*/ 0 h 84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17" h="841">
                  <a:moveTo>
                    <a:pt x="614" y="0"/>
                  </a:moveTo>
                  <a:cubicBezTo>
                    <a:pt x="614" y="0"/>
                    <a:pt x="432" y="103"/>
                    <a:pt x="151" y="11"/>
                  </a:cubicBezTo>
                  <a:cubicBezTo>
                    <a:pt x="151" y="11"/>
                    <a:pt x="116" y="0"/>
                    <a:pt x="101" y="71"/>
                  </a:cubicBezTo>
                  <a:cubicBezTo>
                    <a:pt x="86" y="142"/>
                    <a:pt x="21" y="747"/>
                    <a:pt x="21" y="747"/>
                  </a:cubicBezTo>
                  <a:cubicBezTo>
                    <a:pt x="21" y="747"/>
                    <a:pt x="0" y="788"/>
                    <a:pt x="83" y="815"/>
                  </a:cubicBezTo>
                  <a:cubicBezTo>
                    <a:pt x="166" y="841"/>
                    <a:pt x="432" y="834"/>
                    <a:pt x="492" y="809"/>
                  </a:cubicBezTo>
                  <a:cubicBezTo>
                    <a:pt x="513" y="800"/>
                    <a:pt x="528" y="773"/>
                    <a:pt x="531" y="758"/>
                  </a:cubicBezTo>
                  <a:cubicBezTo>
                    <a:pt x="534" y="744"/>
                    <a:pt x="617" y="38"/>
                    <a:pt x="614" y="0"/>
                  </a:cubicBezTo>
                  <a:close/>
                </a:path>
              </a:pathLst>
            </a:custGeom>
            <a:solidFill>
              <a:srgbClr val="CACC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03" name="Freeform 548">
              <a:extLst>
                <a:ext uri="{FF2B5EF4-FFF2-40B4-BE49-F238E27FC236}">
                  <a16:creationId xmlns:a16="http://schemas.microsoft.com/office/drawing/2014/main" id="{3C56AD03-3F4C-4D87-B8DE-C6D73925E8FC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7" y="1614"/>
              <a:ext cx="196" cy="294"/>
            </a:xfrm>
            <a:custGeom>
              <a:avLst/>
              <a:gdLst>
                <a:gd name="T0" fmla="*/ 1 w 716"/>
                <a:gd name="T1" fmla="*/ 0 h 1007"/>
                <a:gd name="T2" fmla="*/ 4 w 716"/>
                <a:gd name="T3" fmla="*/ 0 h 1007"/>
                <a:gd name="T4" fmla="*/ 4 w 716"/>
                <a:gd name="T5" fmla="*/ 1 h 1007"/>
                <a:gd name="T6" fmla="*/ 4 w 716"/>
                <a:gd name="T7" fmla="*/ 7 h 1007"/>
                <a:gd name="T8" fmla="*/ 3 w 716"/>
                <a:gd name="T9" fmla="*/ 7 h 1007"/>
                <a:gd name="T10" fmla="*/ 0 w 716"/>
                <a:gd name="T11" fmla="*/ 6 h 1007"/>
                <a:gd name="T12" fmla="*/ 0 w 716"/>
                <a:gd name="T13" fmla="*/ 6 h 1007"/>
                <a:gd name="T14" fmla="*/ 1 w 716"/>
                <a:gd name="T15" fmla="*/ 0 h 1007"/>
                <a:gd name="T16" fmla="*/ 1 w 716"/>
                <a:gd name="T17" fmla="*/ 0 h 100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16" h="1007">
                  <a:moveTo>
                    <a:pt x="146" y="10"/>
                  </a:moveTo>
                  <a:cubicBezTo>
                    <a:pt x="146" y="10"/>
                    <a:pt x="419" y="165"/>
                    <a:pt x="680" y="52"/>
                  </a:cubicBezTo>
                  <a:cubicBezTo>
                    <a:pt x="680" y="52"/>
                    <a:pt x="716" y="77"/>
                    <a:pt x="716" y="126"/>
                  </a:cubicBezTo>
                  <a:cubicBezTo>
                    <a:pt x="716" y="175"/>
                    <a:pt x="624" y="928"/>
                    <a:pt x="624" y="928"/>
                  </a:cubicBezTo>
                  <a:cubicBezTo>
                    <a:pt x="624" y="928"/>
                    <a:pt x="616" y="953"/>
                    <a:pt x="572" y="965"/>
                  </a:cubicBezTo>
                  <a:cubicBezTo>
                    <a:pt x="527" y="977"/>
                    <a:pt x="136" y="1007"/>
                    <a:pt x="47" y="909"/>
                  </a:cubicBezTo>
                  <a:cubicBezTo>
                    <a:pt x="21" y="880"/>
                    <a:pt x="0" y="882"/>
                    <a:pt x="5" y="817"/>
                  </a:cubicBezTo>
                  <a:cubicBezTo>
                    <a:pt x="5" y="817"/>
                    <a:pt x="91" y="55"/>
                    <a:pt x="106" y="31"/>
                  </a:cubicBezTo>
                  <a:cubicBezTo>
                    <a:pt x="121" y="8"/>
                    <a:pt x="133" y="0"/>
                    <a:pt x="146" y="10"/>
                  </a:cubicBezTo>
                  <a:close/>
                </a:path>
              </a:pathLst>
            </a:custGeom>
            <a:noFill/>
            <a:ln w="1588" cap="flat">
              <a:solidFill>
                <a:srgbClr val="494E4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04" name="Freeform 549">
              <a:extLst>
                <a:ext uri="{FF2B5EF4-FFF2-40B4-BE49-F238E27FC236}">
                  <a16:creationId xmlns:a16="http://schemas.microsoft.com/office/drawing/2014/main" id="{56350D07-74E6-4328-BD46-FDE2F7272BF2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3" y="1656"/>
              <a:ext cx="169" cy="246"/>
            </a:xfrm>
            <a:custGeom>
              <a:avLst/>
              <a:gdLst>
                <a:gd name="T0" fmla="*/ 4 w 617"/>
                <a:gd name="T1" fmla="*/ 0 h 842"/>
                <a:gd name="T2" fmla="*/ 1 w 617"/>
                <a:gd name="T3" fmla="*/ 0 h 842"/>
                <a:gd name="T4" fmla="*/ 1 w 617"/>
                <a:gd name="T5" fmla="*/ 1 h 842"/>
                <a:gd name="T6" fmla="*/ 0 w 617"/>
                <a:gd name="T7" fmla="*/ 6 h 842"/>
                <a:gd name="T8" fmla="*/ 1 w 617"/>
                <a:gd name="T9" fmla="*/ 6 h 842"/>
                <a:gd name="T10" fmla="*/ 3 w 617"/>
                <a:gd name="T11" fmla="*/ 6 h 842"/>
                <a:gd name="T12" fmla="*/ 3 w 617"/>
                <a:gd name="T13" fmla="*/ 6 h 842"/>
                <a:gd name="T14" fmla="*/ 4 w 617"/>
                <a:gd name="T15" fmla="*/ 0 h 84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17" h="842">
                  <a:moveTo>
                    <a:pt x="614" y="0"/>
                  </a:moveTo>
                  <a:cubicBezTo>
                    <a:pt x="614" y="0"/>
                    <a:pt x="459" y="103"/>
                    <a:pt x="152" y="12"/>
                  </a:cubicBezTo>
                  <a:cubicBezTo>
                    <a:pt x="152" y="12"/>
                    <a:pt x="116" y="0"/>
                    <a:pt x="101" y="71"/>
                  </a:cubicBezTo>
                  <a:cubicBezTo>
                    <a:pt x="86" y="142"/>
                    <a:pt x="21" y="747"/>
                    <a:pt x="21" y="747"/>
                  </a:cubicBezTo>
                  <a:cubicBezTo>
                    <a:pt x="21" y="747"/>
                    <a:pt x="0" y="789"/>
                    <a:pt x="83" y="815"/>
                  </a:cubicBezTo>
                  <a:cubicBezTo>
                    <a:pt x="166" y="842"/>
                    <a:pt x="433" y="835"/>
                    <a:pt x="492" y="809"/>
                  </a:cubicBezTo>
                  <a:cubicBezTo>
                    <a:pt x="513" y="800"/>
                    <a:pt x="528" y="774"/>
                    <a:pt x="531" y="759"/>
                  </a:cubicBezTo>
                  <a:cubicBezTo>
                    <a:pt x="534" y="744"/>
                    <a:pt x="617" y="39"/>
                    <a:pt x="614" y="0"/>
                  </a:cubicBezTo>
                  <a:close/>
                </a:path>
              </a:pathLst>
            </a:custGeom>
            <a:noFill/>
            <a:ln w="1588" cap="flat">
              <a:solidFill>
                <a:srgbClr val="494E4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05" name="Freeform 550">
              <a:extLst>
                <a:ext uri="{FF2B5EF4-FFF2-40B4-BE49-F238E27FC236}">
                  <a16:creationId xmlns:a16="http://schemas.microsoft.com/office/drawing/2014/main" id="{0F2384CB-ABD4-4C00-8230-DA8678BD940F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8" y="1666"/>
              <a:ext cx="55" cy="111"/>
            </a:xfrm>
            <a:custGeom>
              <a:avLst/>
              <a:gdLst>
                <a:gd name="T0" fmla="*/ 1 w 201"/>
                <a:gd name="T1" fmla="*/ 0 h 377"/>
                <a:gd name="T2" fmla="*/ 1 w 201"/>
                <a:gd name="T3" fmla="*/ 0 h 377"/>
                <a:gd name="T4" fmla="*/ 0 w 201"/>
                <a:gd name="T5" fmla="*/ 0 h 377"/>
                <a:gd name="T6" fmla="*/ 0 w 201"/>
                <a:gd name="T7" fmla="*/ 1 h 377"/>
                <a:gd name="T8" fmla="*/ 0 w 201"/>
                <a:gd name="T9" fmla="*/ 3 h 377"/>
                <a:gd name="T10" fmla="*/ 0 w 201"/>
                <a:gd name="T11" fmla="*/ 2 h 377"/>
                <a:gd name="T12" fmla="*/ 1 w 201"/>
                <a:gd name="T13" fmla="*/ 1 h 377"/>
                <a:gd name="T14" fmla="*/ 1 w 201"/>
                <a:gd name="T15" fmla="*/ 0 h 377"/>
                <a:gd name="T16" fmla="*/ 1 w 201"/>
                <a:gd name="T17" fmla="*/ 0 h 37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01" h="377">
                  <a:moveTo>
                    <a:pt x="180" y="31"/>
                  </a:moveTo>
                  <a:cubicBezTo>
                    <a:pt x="152" y="24"/>
                    <a:pt x="122" y="22"/>
                    <a:pt x="94" y="15"/>
                  </a:cubicBezTo>
                  <a:cubicBezTo>
                    <a:pt x="59" y="5"/>
                    <a:pt x="47" y="0"/>
                    <a:pt x="35" y="41"/>
                  </a:cubicBezTo>
                  <a:cubicBezTo>
                    <a:pt x="22" y="86"/>
                    <a:pt x="22" y="137"/>
                    <a:pt x="16" y="183"/>
                  </a:cubicBezTo>
                  <a:cubicBezTo>
                    <a:pt x="8" y="247"/>
                    <a:pt x="0" y="313"/>
                    <a:pt x="0" y="377"/>
                  </a:cubicBezTo>
                  <a:cubicBezTo>
                    <a:pt x="1" y="334"/>
                    <a:pt x="34" y="279"/>
                    <a:pt x="48" y="238"/>
                  </a:cubicBezTo>
                  <a:cubicBezTo>
                    <a:pt x="64" y="193"/>
                    <a:pt x="80" y="150"/>
                    <a:pt x="102" y="108"/>
                  </a:cubicBezTo>
                  <a:cubicBezTo>
                    <a:pt x="127" y="60"/>
                    <a:pt x="147" y="44"/>
                    <a:pt x="201" y="44"/>
                  </a:cubicBezTo>
                  <a:cubicBezTo>
                    <a:pt x="193" y="41"/>
                    <a:pt x="186" y="36"/>
                    <a:pt x="180" y="31"/>
                  </a:cubicBezTo>
                </a:path>
              </a:pathLst>
            </a:custGeom>
            <a:solidFill>
              <a:srgbClr val="DDDD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06" name="Freeform 551">
              <a:extLst>
                <a:ext uri="{FF2B5EF4-FFF2-40B4-BE49-F238E27FC236}">
                  <a16:creationId xmlns:a16="http://schemas.microsoft.com/office/drawing/2014/main" id="{C1723A27-82BD-46F7-9101-6329A31A00CC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4" y="1806"/>
              <a:ext cx="104" cy="87"/>
            </a:xfrm>
            <a:custGeom>
              <a:avLst/>
              <a:gdLst>
                <a:gd name="T0" fmla="*/ 0 w 379"/>
                <a:gd name="T1" fmla="*/ 0 h 298"/>
                <a:gd name="T2" fmla="*/ 0 w 379"/>
                <a:gd name="T3" fmla="*/ 1 h 298"/>
                <a:gd name="T4" fmla="*/ 0 w 379"/>
                <a:gd name="T5" fmla="*/ 2 h 298"/>
                <a:gd name="T6" fmla="*/ 1 w 379"/>
                <a:gd name="T7" fmla="*/ 2 h 298"/>
                <a:gd name="T8" fmla="*/ 2 w 379"/>
                <a:gd name="T9" fmla="*/ 2 h 298"/>
                <a:gd name="T10" fmla="*/ 2 w 379"/>
                <a:gd name="T11" fmla="*/ 2 h 298"/>
                <a:gd name="T12" fmla="*/ 1 w 379"/>
                <a:gd name="T13" fmla="*/ 2 h 298"/>
                <a:gd name="T14" fmla="*/ 1 w 379"/>
                <a:gd name="T15" fmla="*/ 1 h 298"/>
                <a:gd name="T16" fmla="*/ 0 w 379"/>
                <a:gd name="T17" fmla="*/ 1 h 298"/>
                <a:gd name="T18" fmla="*/ 0 w 379"/>
                <a:gd name="T19" fmla="*/ 0 h 29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79" h="298">
                  <a:moveTo>
                    <a:pt x="30" y="0"/>
                  </a:moveTo>
                  <a:cubicBezTo>
                    <a:pt x="35" y="53"/>
                    <a:pt x="19" y="115"/>
                    <a:pt x="9" y="167"/>
                  </a:cubicBezTo>
                  <a:cubicBezTo>
                    <a:pt x="0" y="212"/>
                    <a:pt x="3" y="230"/>
                    <a:pt x="39" y="260"/>
                  </a:cubicBezTo>
                  <a:cubicBezTo>
                    <a:pt x="77" y="291"/>
                    <a:pt x="128" y="298"/>
                    <a:pt x="178" y="295"/>
                  </a:cubicBezTo>
                  <a:cubicBezTo>
                    <a:pt x="211" y="294"/>
                    <a:pt x="244" y="293"/>
                    <a:pt x="276" y="290"/>
                  </a:cubicBezTo>
                  <a:cubicBezTo>
                    <a:pt x="307" y="288"/>
                    <a:pt x="350" y="292"/>
                    <a:pt x="379" y="282"/>
                  </a:cubicBezTo>
                  <a:cubicBezTo>
                    <a:pt x="327" y="272"/>
                    <a:pt x="272" y="262"/>
                    <a:pt x="219" y="251"/>
                  </a:cubicBezTo>
                  <a:cubicBezTo>
                    <a:pt x="176" y="241"/>
                    <a:pt x="122" y="238"/>
                    <a:pt x="92" y="205"/>
                  </a:cubicBezTo>
                  <a:cubicBezTo>
                    <a:pt x="69" y="179"/>
                    <a:pt x="55" y="139"/>
                    <a:pt x="52" y="105"/>
                  </a:cubicBezTo>
                  <a:cubicBezTo>
                    <a:pt x="48" y="71"/>
                    <a:pt x="42" y="35"/>
                    <a:pt x="41" y="2"/>
                  </a:cubicBezTo>
                </a:path>
              </a:pathLst>
            </a:custGeom>
            <a:solidFill>
              <a:srgbClr val="DDDD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07" name="Freeform 552">
              <a:extLst>
                <a:ext uri="{FF2B5EF4-FFF2-40B4-BE49-F238E27FC236}">
                  <a16:creationId xmlns:a16="http://schemas.microsoft.com/office/drawing/2014/main" id="{941379F3-C0A6-401C-AFDE-0BAE4D736291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7" y="1674"/>
              <a:ext cx="59" cy="153"/>
            </a:xfrm>
            <a:custGeom>
              <a:avLst/>
              <a:gdLst>
                <a:gd name="T0" fmla="*/ 0 w 216"/>
                <a:gd name="T1" fmla="*/ 0 h 523"/>
                <a:gd name="T2" fmla="*/ 1 w 216"/>
                <a:gd name="T3" fmla="*/ 0 h 523"/>
                <a:gd name="T4" fmla="*/ 1 w 216"/>
                <a:gd name="T5" fmla="*/ 0 h 523"/>
                <a:gd name="T6" fmla="*/ 1 w 216"/>
                <a:gd name="T7" fmla="*/ 1 h 523"/>
                <a:gd name="T8" fmla="*/ 1 w 216"/>
                <a:gd name="T9" fmla="*/ 2 h 523"/>
                <a:gd name="T10" fmla="*/ 1 w 216"/>
                <a:gd name="T11" fmla="*/ 3 h 523"/>
                <a:gd name="T12" fmla="*/ 1 w 216"/>
                <a:gd name="T13" fmla="*/ 4 h 523"/>
                <a:gd name="T14" fmla="*/ 1 w 216"/>
                <a:gd name="T15" fmla="*/ 2 h 523"/>
                <a:gd name="T16" fmla="*/ 1 w 216"/>
                <a:gd name="T17" fmla="*/ 1 h 523"/>
                <a:gd name="T18" fmla="*/ 0 w 216"/>
                <a:gd name="T19" fmla="*/ 0 h 52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16" h="523">
                  <a:moveTo>
                    <a:pt x="45" y="14"/>
                  </a:moveTo>
                  <a:cubicBezTo>
                    <a:pt x="85" y="31"/>
                    <a:pt x="120" y="23"/>
                    <a:pt x="161" y="14"/>
                  </a:cubicBezTo>
                  <a:cubicBezTo>
                    <a:pt x="169" y="12"/>
                    <a:pt x="188" y="0"/>
                    <a:pt x="198" y="6"/>
                  </a:cubicBezTo>
                  <a:cubicBezTo>
                    <a:pt x="216" y="17"/>
                    <a:pt x="203" y="68"/>
                    <a:pt x="202" y="84"/>
                  </a:cubicBezTo>
                  <a:cubicBezTo>
                    <a:pt x="195" y="151"/>
                    <a:pt x="181" y="218"/>
                    <a:pt x="174" y="286"/>
                  </a:cubicBezTo>
                  <a:cubicBezTo>
                    <a:pt x="170" y="323"/>
                    <a:pt x="164" y="361"/>
                    <a:pt x="163" y="399"/>
                  </a:cubicBezTo>
                  <a:cubicBezTo>
                    <a:pt x="163" y="435"/>
                    <a:pt x="162" y="493"/>
                    <a:pt x="139" y="523"/>
                  </a:cubicBezTo>
                  <a:cubicBezTo>
                    <a:pt x="106" y="505"/>
                    <a:pt x="130" y="374"/>
                    <a:pt x="133" y="339"/>
                  </a:cubicBezTo>
                  <a:cubicBezTo>
                    <a:pt x="138" y="282"/>
                    <a:pt x="145" y="220"/>
                    <a:pt x="118" y="168"/>
                  </a:cubicBezTo>
                  <a:cubicBezTo>
                    <a:pt x="102" y="138"/>
                    <a:pt x="0" y="65"/>
                    <a:pt x="18" y="32"/>
                  </a:cubicBezTo>
                </a:path>
              </a:pathLst>
            </a:custGeom>
            <a:solidFill>
              <a:srgbClr val="DDDD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08" name="Freeform 553">
              <a:extLst>
                <a:ext uri="{FF2B5EF4-FFF2-40B4-BE49-F238E27FC236}">
                  <a16:creationId xmlns:a16="http://schemas.microsoft.com/office/drawing/2014/main" id="{5D354F1C-9647-4028-AB93-79E83EF511AB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9" y="1659"/>
              <a:ext cx="47" cy="227"/>
            </a:xfrm>
            <a:custGeom>
              <a:avLst/>
              <a:gdLst>
                <a:gd name="T0" fmla="*/ 1 w 173"/>
                <a:gd name="T1" fmla="*/ 0 h 776"/>
                <a:gd name="T2" fmla="*/ 1 w 173"/>
                <a:gd name="T3" fmla="*/ 1 h 776"/>
                <a:gd name="T4" fmla="*/ 1 w 173"/>
                <a:gd name="T5" fmla="*/ 3 h 776"/>
                <a:gd name="T6" fmla="*/ 0 w 173"/>
                <a:gd name="T7" fmla="*/ 5 h 776"/>
                <a:gd name="T8" fmla="*/ 0 w 173"/>
                <a:gd name="T9" fmla="*/ 6 h 776"/>
                <a:gd name="T10" fmla="*/ 0 w 173"/>
                <a:gd name="T11" fmla="*/ 4 h 776"/>
                <a:gd name="T12" fmla="*/ 0 w 173"/>
                <a:gd name="T13" fmla="*/ 2 h 776"/>
                <a:gd name="T14" fmla="*/ 1 w 173"/>
                <a:gd name="T15" fmla="*/ 1 h 776"/>
                <a:gd name="T16" fmla="*/ 1 w 173"/>
                <a:gd name="T17" fmla="*/ 0 h 77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73" h="776">
                  <a:moveTo>
                    <a:pt x="173" y="0"/>
                  </a:moveTo>
                  <a:cubicBezTo>
                    <a:pt x="123" y="35"/>
                    <a:pt x="130" y="111"/>
                    <a:pt x="121" y="166"/>
                  </a:cubicBezTo>
                  <a:cubicBezTo>
                    <a:pt x="110" y="243"/>
                    <a:pt x="99" y="321"/>
                    <a:pt x="94" y="399"/>
                  </a:cubicBezTo>
                  <a:cubicBezTo>
                    <a:pt x="90" y="472"/>
                    <a:pt x="81" y="547"/>
                    <a:pt x="70" y="619"/>
                  </a:cubicBezTo>
                  <a:cubicBezTo>
                    <a:pt x="63" y="657"/>
                    <a:pt x="43" y="740"/>
                    <a:pt x="64" y="776"/>
                  </a:cubicBezTo>
                  <a:cubicBezTo>
                    <a:pt x="0" y="737"/>
                    <a:pt x="24" y="642"/>
                    <a:pt x="30" y="579"/>
                  </a:cubicBezTo>
                  <a:cubicBezTo>
                    <a:pt x="39" y="484"/>
                    <a:pt x="50" y="390"/>
                    <a:pt x="63" y="296"/>
                  </a:cubicBezTo>
                  <a:cubicBezTo>
                    <a:pt x="71" y="235"/>
                    <a:pt x="84" y="174"/>
                    <a:pt x="95" y="113"/>
                  </a:cubicBezTo>
                  <a:cubicBezTo>
                    <a:pt x="103" y="74"/>
                    <a:pt x="112" y="15"/>
                    <a:pt x="151" y="0"/>
                  </a:cubicBezTo>
                </a:path>
              </a:pathLst>
            </a:custGeom>
            <a:solidFill>
              <a:srgbClr val="A6AA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09" name="Freeform 554">
              <a:extLst>
                <a:ext uri="{FF2B5EF4-FFF2-40B4-BE49-F238E27FC236}">
                  <a16:creationId xmlns:a16="http://schemas.microsoft.com/office/drawing/2014/main" id="{0BEF718A-25A4-480A-AF63-B85384B49782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3" y="1622"/>
              <a:ext cx="18" cy="63"/>
            </a:xfrm>
            <a:custGeom>
              <a:avLst/>
              <a:gdLst>
                <a:gd name="T0" fmla="*/ 0 w 66"/>
                <a:gd name="T1" fmla="*/ 0 h 218"/>
                <a:gd name="T2" fmla="*/ 0 w 66"/>
                <a:gd name="T3" fmla="*/ 0 h 218"/>
                <a:gd name="T4" fmla="*/ 0 w 66"/>
                <a:gd name="T5" fmla="*/ 1 h 218"/>
                <a:gd name="T6" fmla="*/ 0 w 66"/>
                <a:gd name="T7" fmla="*/ 1 h 218"/>
                <a:gd name="T8" fmla="*/ 0 w 66"/>
                <a:gd name="T9" fmla="*/ 1 h 218"/>
                <a:gd name="T10" fmla="*/ 0 w 66"/>
                <a:gd name="T11" fmla="*/ 1 h 218"/>
                <a:gd name="T12" fmla="*/ 0 w 66"/>
                <a:gd name="T13" fmla="*/ 0 h 21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6" h="218">
                  <a:moveTo>
                    <a:pt x="60" y="11"/>
                  </a:moveTo>
                  <a:cubicBezTo>
                    <a:pt x="55" y="4"/>
                    <a:pt x="47" y="0"/>
                    <a:pt x="37" y="1"/>
                  </a:cubicBezTo>
                  <a:cubicBezTo>
                    <a:pt x="20" y="29"/>
                    <a:pt x="25" y="59"/>
                    <a:pt x="20" y="90"/>
                  </a:cubicBezTo>
                  <a:cubicBezTo>
                    <a:pt x="14" y="132"/>
                    <a:pt x="0" y="175"/>
                    <a:pt x="1" y="218"/>
                  </a:cubicBezTo>
                  <a:cubicBezTo>
                    <a:pt x="1" y="194"/>
                    <a:pt x="13" y="170"/>
                    <a:pt x="17" y="146"/>
                  </a:cubicBezTo>
                  <a:cubicBezTo>
                    <a:pt x="19" y="127"/>
                    <a:pt x="22" y="108"/>
                    <a:pt x="27" y="89"/>
                  </a:cubicBezTo>
                  <a:cubicBezTo>
                    <a:pt x="33" y="70"/>
                    <a:pt x="41" y="24"/>
                    <a:pt x="66" y="22"/>
                  </a:cubicBezTo>
                </a:path>
              </a:pathLst>
            </a:custGeom>
            <a:solidFill>
              <a:srgbClr val="CACC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10" name="Freeform 555">
              <a:extLst>
                <a:ext uri="{FF2B5EF4-FFF2-40B4-BE49-F238E27FC236}">
                  <a16:creationId xmlns:a16="http://schemas.microsoft.com/office/drawing/2014/main" id="{9DDF552D-D12D-4EA9-87CF-7111667BC89F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2" y="1806"/>
              <a:ext cx="10" cy="72"/>
            </a:xfrm>
            <a:custGeom>
              <a:avLst/>
              <a:gdLst>
                <a:gd name="T0" fmla="*/ 0 w 37"/>
                <a:gd name="T1" fmla="*/ 2 h 244"/>
                <a:gd name="T2" fmla="*/ 0 w 37"/>
                <a:gd name="T3" fmla="*/ 1 h 244"/>
                <a:gd name="T4" fmla="*/ 0 w 37"/>
                <a:gd name="T5" fmla="*/ 0 h 244"/>
                <a:gd name="T6" fmla="*/ 0 w 37"/>
                <a:gd name="T7" fmla="*/ 1 h 244"/>
                <a:gd name="T8" fmla="*/ 0 w 37"/>
                <a:gd name="T9" fmla="*/ 2 h 2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244">
                  <a:moveTo>
                    <a:pt x="34" y="244"/>
                  </a:moveTo>
                  <a:cubicBezTo>
                    <a:pt x="0" y="207"/>
                    <a:pt x="0" y="188"/>
                    <a:pt x="8" y="139"/>
                  </a:cubicBezTo>
                  <a:cubicBezTo>
                    <a:pt x="14" y="96"/>
                    <a:pt x="12" y="37"/>
                    <a:pt x="32" y="0"/>
                  </a:cubicBezTo>
                  <a:cubicBezTo>
                    <a:pt x="31" y="43"/>
                    <a:pt x="28" y="85"/>
                    <a:pt x="26" y="128"/>
                  </a:cubicBezTo>
                  <a:cubicBezTo>
                    <a:pt x="25" y="158"/>
                    <a:pt x="19" y="206"/>
                    <a:pt x="37" y="233"/>
                  </a:cubicBezTo>
                </a:path>
              </a:pathLst>
            </a:custGeom>
            <a:solidFill>
              <a:srgbClr val="CACC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11" name="Freeform 556">
              <a:extLst>
                <a:ext uri="{FF2B5EF4-FFF2-40B4-BE49-F238E27FC236}">
                  <a16:creationId xmlns:a16="http://schemas.microsoft.com/office/drawing/2014/main" id="{46B3E769-1576-426B-97E6-CE4333EC32EE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4" y="1627"/>
              <a:ext cx="144" cy="25"/>
            </a:xfrm>
            <a:custGeom>
              <a:avLst/>
              <a:gdLst>
                <a:gd name="T0" fmla="*/ 0 w 525"/>
                <a:gd name="T1" fmla="*/ 0 h 85"/>
                <a:gd name="T2" fmla="*/ 0 w 525"/>
                <a:gd name="T3" fmla="*/ 0 h 85"/>
                <a:gd name="T4" fmla="*/ 1 w 525"/>
                <a:gd name="T5" fmla="*/ 0 h 85"/>
                <a:gd name="T6" fmla="*/ 1 w 525"/>
                <a:gd name="T7" fmla="*/ 0 h 85"/>
                <a:gd name="T8" fmla="*/ 1 w 525"/>
                <a:gd name="T9" fmla="*/ 0 h 85"/>
                <a:gd name="T10" fmla="*/ 1 w 525"/>
                <a:gd name="T11" fmla="*/ 0 h 85"/>
                <a:gd name="T12" fmla="*/ 3 w 525"/>
                <a:gd name="T13" fmla="*/ 0 h 85"/>
                <a:gd name="T14" fmla="*/ 3 w 525"/>
                <a:gd name="T15" fmla="*/ 0 h 85"/>
                <a:gd name="T16" fmla="*/ 2 w 525"/>
                <a:gd name="T17" fmla="*/ 1 h 85"/>
                <a:gd name="T18" fmla="*/ 2 w 525"/>
                <a:gd name="T19" fmla="*/ 1 h 85"/>
                <a:gd name="T20" fmla="*/ 1 w 525"/>
                <a:gd name="T21" fmla="*/ 1 h 85"/>
                <a:gd name="T22" fmla="*/ 0 w 525"/>
                <a:gd name="T23" fmla="*/ 0 h 8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525" h="85">
                  <a:moveTo>
                    <a:pt x="9" y="0"/>
                  </a:moveTo>
                  <a:cubicBezTo>
                    <a:pt x="20" y="3"/>
                    <a:pt x="30" y="9"/>
                    <a:pt x="40" y="14"/>
                  </a:cubicBezTo>
                  <a:cubicBezTo>
                    <a:pt x="54" y="20"/>
                    <a:pt x="67" y="22"/>
                    <a:pt x="83" y="26"/>
                  </a:cubicBezTo>
                  <a:cubicBezTo>
                    <a:pt x="104" y="30"/>
                    <a:pt x="124" y="37"/>
                    <a:pt x="145" y="41"/>
                  </a:cubicBezTo>
                  <a:cubicBezTo>
                    <a:pt x="162" y="45"/>
                    <a:pt x="178" y="50"/>
                    <a:pt x="195" y="54"/>
                  </a:cubicBezTo>
                  <a:cubicBezTo>
                    <a:pt x="216" y="59"/>
                    <a:pt x="240" y="60"/>
                    <a:pt x="262" y="61"/>
                  </a:cubicBezTo>
                  <a:cubicBezTo>
                    <a:pt x="332" y="64"/>
                    <a:pt x="406" y="58"/>
                    <a:pt x="471" y="39"/>
                  </a:cubicBezTo>
                  <a:cubicBezTo>
                    <a:pt x="486" y="34"/>
                    <a:pt x="525" y="24"/>
                    <a:pt x="513" y="57"/>
                  </a:cubicBezTo>
                  <a:cubicBezTo>
                    <a:pt x="505" y="78"/>
                    <a:pt x="450" y="77"/>
                    <a:pt x="432" y="77"/>
                  </a:cubicBezTo>
                  <a:cubicBezTo>
                    <a:pt x="387" y="77"/>
                    <a:pt x="344" y="81"/>
                    <a:pt x="299" y="83"/>
                  </a:cubicBezTo>
                  <a:cubicBezTo>
                    <a:pt x="228" y="85"/>
                    <a:pt x="162" y="85"/>
                    <a:pt x="92" y="69"/>
                  </a:cubicBezTo>
                  <a:cubicBezTo>
                    <a:pt x="67" y="63"/>
                    <a:pt x="0" y="38"/>
                    <a:pt x="2" y="5"/>
                  </a:cubicBezTo>
                </a:path>
              </a:pathLst>
            </a:custGeom>
            <a:solidFill>
              <a:srgbClr val="DDDD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12" name="Freeform 557">
              <a:extLst>
                <a:ext uri="{FF2B5EF4-FFF2-40B4-BE49-F238E27FC236}">
                  <a16:creationId xmlns:a16="http://schemas.microsoft.com/office/drawing/2014/main" id="{26B07B98-C500-4F50-9223-67F3C0727AE8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1" y="1625"/>
              <a:ext cx="42" cy="18"/>
            </a:xfrm>
            <a:custGeom>
              <a:avLst/>
              <a:gdLst>
                <a:gd name="T0" fmla="*/ 0 w 156"/>
                <a:gd name="T1" fmla="*/ 0 h 59"/>
                <a:gd name="T2" fmla="*/ 0 w 156"/>
                <a:gd name="T3" fmla="*/ 0 h 59"/>
                <a:gd name="T4" fmla="*/ 0 w 156"/>
                <a:gd name="T5" fmla="*/ 0 h 59"/>
                <a:gd name="T6" fmla="*/ 1 w 156"/>
                <a:gd name="T7" fmla="*/ 0 h 59"/>
                <a:gd name="T8" fmla="*/ 1 w 156"/>
                <a:gd name="T9" fmla="*/ 1 h 59"/>
                <a:gd name="T10" fmla="*/ 0 w 156"/>
                <a:gd name="T11" fmla="*/ 0 h 59"/>
                <a:gd name="T12" fmla="*/ 0 w 156"/>
                <a:gd name="T13" fmla="*/ 0 h 59"/>
                <a:gd name="T14" fmla="*/ 0 w 156"/>
                <a:gd name="T15" fmla="*/ 0 h 5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56" h="59">
                  <a:moveTo>
                    <a:pt x="5" y="19"/>
                  </a:moveTo>
                  <a:cubicBezTo>
                    <a:pt x="6" y="8"/>
                    <a:pt x="14" y="3"/>
                    <a:pt x="23" y="2"/>
                  </a:cubicBezTo>
                  <a:cubicBezTo>
                    <a:pt x="41" y="0"/>
                    <a:pt x="47" y="11"/>
                    <a:pt x="59" y="19"/>
                  </a:cubicBezTo>
                  <a:cubicBezTo>
                    <a:pt x="75" y="29"/>
                    <a:pt x="96" y="32"/>
                    <a:pt x="113" y="39"/>
                  </a:cubicBezTo>
                  <a:cubicBezTo>
                    <a:pt x="127" y="46"/>
                    <a:pt x="141" y="54"/>
                    <a:pt x="156" y="59"/>
                  </a:cubicBezTo>
                  <a:cubicBezTo>
                    <a:pt x="126" y="51"/>
                    <a:pt x="97" y="43"/>
                    <a:pt x="67" y="33"/>
                  </a:cubicBezTo>
                  <a:cubicBezTo>
                    <a:pt x="43" y="26"/>
                    <a:pt x="22" y="13"/>
                    <a:pt x="1" y="31"/>
                  </a:cubicBezTo>
                  <a:cubicBezTo>
                    <a:pt x="0" y="29"/>
                    <a:pt x="1" y="27"/>
                    <a:pt x="2" y="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13" name="Freeform 558">
              <a:extLst>
                <a:ext uri="{FF2B5EF4-FFF2-40B4-BE49-F238E27FC236}">
                  <a16:creationId xmlns:a16="http://schemas.microsoft.com/office/drawing/2014/main" id="{5522AD22-169A-4C50-9181-AF31592D6355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6" y="1636"/>
              <a:ext cx="50" cy="13"/>
            </a:xfrm>
            <a:custGeom>
              <a:avLst/>
              <a:gdLst>
                <a:gd name="T0" fmla="*/ 0 w 183"/>
                <a:gd name="T1" fmla="*/ 0 h 44"/>
                <a:gd name="T2" fmla="*/ 0 w 183"/>
                <a:gd name="T3" fmla="*/ 0 h 44"/>
                <a:gd name="T4" fmla="*/ 1 w 183"/>
                <a:gd name="T5" fmla="*/ 0 h 44"/>
                <a:gd name="T6" fmla="*/ 1 w 183"/>
                <a:gd name="T7" fmla="*/ 0 h 44"/>
                <a:gd name="T8" fmla="*/ 1 w 183"/>
                <a:gd name="T9" fmla="*/ 0 h 44"/>
                <a:gd name="T10" fmla="*/ 0 w 183"/>
                <a:gd name="T11" fmla="*/ 0 h 4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3" h="44">
                  <a:moveTo>
                    <a:pt x="0" y="40"/>
                  </a:moveTo>
                  <a:cubicBezTo>
                    <a:pt x="18" y="36"/>
                    <a:pt x="39" y="37"/>
                    <a:pt x="58" y="34"/>
                  </a:cubicBezTo>
                  <a:cubicBezTo>
                    <a:pt x="75" y="32"/>
                    <a:pt x="93" y="29"/>
                    <a:pt x="110" y="23"/>
                  </a:cubicBezTo>
                  <a:cubicBezTo>
                    <a:pt x="132" y="17"/>
                    <a:pt x="153" y="7"/>
                    <a:pt x="174" y="0"/>
                  </a:cubicBezTo>
                  <a:cubicBezTo>
                    <a:pt x="183" y="19"/>
                    <a:pt x="142" y="25"/>
                    <a:pt x="130" y="29"/>
                  </a:cubicBezTo>
                  <a:cubicBezTo>
                    <a:pt x="95" y="39"/>
                    <a:pt x="62" y="44"/>
                    <a:pt x="26" y="4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14" name="Freeform 559">
              <a:extLst>
                <a:ext uri="{FF2B5EF4-FFF2-40B4-BE49-F238E27FC236}">
                  <a16:creationId xmlns:a16="http://schemas.microsoft.com/office/drawing/2014/main" id="{59296C2B-7988-45AC-B272-31C59DDC4AD2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4" y="1667"/>
              <a:ext cx="127" cy="16"/>
            </a:xfrm>
            <a:custGeom>
              <a:avLst/>
              <a:gdLst>
                <a:gd name="T0" fmla="*/ 0 w 465"/>
                <a:gd name="T1" fmla="*/ 0 h 55"/>
                <a:gd name="T2" fmla="*/ 0 w 465"/>
                <a:gd name="T3" fmla="*/ 0 h 55"/>
                <a:gd name="T4" fmla="*/ 1 w 465"/>
                <a:gd name="T5" fmla="*/ 0 h 55"/>
                <a:gd name="T6" fmla="*/ 1 w 465"/>
                <a:gd name="T7" fmla="*/ 0 h 55"/>
                <a:gd name="T8" fmla="*/ 2 w 465"/>
                <a:gd name="T9" fmla="*/ 0 h 55"/>
                <a:gd name="T10" fmla="*/ 2 w 465"/>
                <a:gd name="T11" fmla="*/ 0 h 55"/>
                <a:gd name="T12" fmla="*/ 1 w 465"/>
                <a:gd name="T13" fmla="*/ 0 h 55"/>
                <a:gd name="T14" fmla="*/ 1 w 465"/>
                <a:gd name="T15" fmla="*/ 0 h 55"/>
                <a:gd name="T16" fmla="*/ 0 w 465"/>
                <a:gd name="T17" fmla="*/ 0 h 55"/>
                <a:gd name="T18" fmla="*/ 0 w 465"/>
                <a:gd name="T19" fmla="*/ 0 h 5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65" h="55">
                  <a:moveTo>
                    <a:pt x="0" y="3"/>
                  </a:moveTo>
                  <a:cubicBezTo>
                    <a:pt x="16" y="7"/>
                    <a:pt x="31" y="17"/>
                    <a:pt x="46" y="22"/>
                  </a:cubicBezTo>
                  <a:cubicBezTo>
                    <a:pt x="71" y="30"/>
                    <a:pt x="96" y="31"/>
                    <a:pt x="121" y="37"/>
                  </a:cubicBezTo>
                  <a:cubicBezTo>
                    <a:pt x="166" y="48"/>
                    <a:pt x="213" y="45"/>
                    <a:pt x="258" y="43"/>
                  </a:cubicBezTo>
                  <a:cubicBezTo>
                    <a:pt x="302" y="40"/>
                    <a:pt x="346" y="36"/>
                    <a:pt x="388" y="23"/>
                  </a:cubicBezTo>
                  <a:cubicBezTo>
                    <a:pt x="407" y="17"/>
                    <a:pt x="424" y="6"/>
                    <a:pt x="442" y="0"/>
                  </a:cubicBezTo>
                  <a:cubicBezTo>
                    <a:pt x="465" y="39"/>
                    <a:pt x="274" y="49"/>
                    <a:pt x="255" y="51"/>
                  </a:cubicBezTo>
                  <a:cubicBezTo>
                    <a:pt x="197" y="55"/>
                    <a:pt x="142" y="48"/>
                    <a:pt x="84" y="41"/>
                  </a:cubicBezTo>
                  <a:cubicBezTo>
                    <a:pt x="65" y="39"/>
                    <a:pt x="54" y="35"/>
                    <a:pt x="36" y="27"/>
                  </a:cubicBezTo>
                  <a:cubicBezTo>
                    <a:pt x="29" y="24"/>
                    <a:pt x="21" y="19"/>
                    <a:pt x="14" y="1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15" name="Freeform 560">
              <a:extLst>
                <a:ext uri="{FF2B5EF4-FFF2-40B4-BE49-F238E27FC236}">
                  <a16:creationId xmlns:a16="http://schemas.microsoft.com/office/drawing/2014/main" id="{24F38AC6-F4E6-4CA5-818B-D9750888715A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7" y="1750"/>
              <a:ext cx="36" cy="143"/>
            </a:xfrm>
            <a:custGeom>
              <a:avLst/>
              <a:gdLst>
                <a:gd name="T0" fmla="*/ 1 w 132"/>
                <a:gd name="T1" fmla="*/ 4 h 489"/>
                <a:gd name="T2" fmla="*/ 0 w 132"/>
                <a:gd name="T3" fmla="*/ 2 h 489"/>
                <a:gd name="T4" fmla="*/ 0 w 132"/>
                <a:gd name="T5" fmla="*/ 1 h 489"/>
                <a:gd name="T6" fmla="*/ 1 w 132"/>
                <a:gd name="T7" fmla="*/ 0 h 489"/>
                <a:gd name="T8" fmla="*/ 0 w 132"/>
                <a:gd name="T9" fmla="*/ 2 h 489"/>
                <a:gd name="T10" fmla="*/ 1 w 132"/>
                <a:gd name="T11" fmla="*/ 4 h 489"/>
                <a:gd name="T12" fmla="*/ 1 w 132"/>
                <a:gd name="T13" fmla="*/ 4 h 48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2" h="489">
                  <a:moveTo>
                    <a:pt x="96" y="474"/>
                  </a:moveTo>
                  <a:cubicBezTo>
                    <a:pt x="0" y="489"/>
                    <a:pt x="34" y="347"/>
                    <a:pt x="39" y="299"/>
                  </a:cubicBezTo>
                  <a:cubicBezTo>
                    <a:pt x="44" y="245"/>
                    <a:pt x="55" y="192"/>
                    <a:pt x="60" y="138"/>
                  </a:cubicBezTo>
                  <a:cubicBezTo>
                    <a:pt x="64" y="94"/>
                    <a:pt x="85" y="45"/>
                    <a:pt x="81" y="0"/>
                  </a:cubicBezTo>
                  <a:cubicBezTo>
                    <a:pt x="74" y="106"/>
                    <a:pt x="73" y="210"/>
                    <a:pt x="54" y="314"/>
                  </a:cubicBezTo>
                  <a:cubicBezTo>
                    <a:pt x="40" y="393"/>
                    <a:pt x="44" y="458"/>
                    <a:pt x="132" y="486"/>
                  </a:cubicBezTo>
                  <a:cubicBezTo>
                    <a:pt x="117" y="486"/>
                    <a:pt x="103" y="484"/>
                    <a:pt x="90" y="47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1511" name="Group 561">
            <a:extLst>
              <a:ext uri="{FF2B5EF4-FFF2-40B4-BE49-F238E27FC236}">
                <a16:creationId xmlns:a16="http://schemas.microsoft.com/office/drawing/2014/main" id="{D7E186E8-895D-4273-9F39-44051D240636}"/>
              </a:ext>
            </a:extLst>
          </p:cNvPr>
          <p:cNvGrpSpPr>
            <a:grpSpLocks/>
          </p:cNvGrpSpPr>
          <p:nvPr/>
        </p:nvGrpSpPr>
        <p:grpSpPr bwMode="auto">
          <a:xfrm>
            <a:off x="6851650" y="4179888"/>
            <a:ext cx="674688" cy="828675"/>
            <a:chOff x="4676" y="797"/>
            <a:chExt cx="752" cy="924"/>
          </a:xfrm>
        </p:grpSpPr>
        <p:sp>
          <p:nvSpPr>
            <p:cNvPr id="21678" name="Freeform 562">
              <a:extLst>
                <a:ext uri="{FF2B5EF4-FFF2-40B4-BE49-F238E27FC236}">
                  <a16:creationId xmlns:a16="http://schemas.microsoft.com/office/drawing/2014/main" id="{24765410-BAA5-420A-B268-6E08AF56F8E9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5" y="797"/>
              <a:ext cx="232" cy="248"/>
            </a:xfrm>
            <a:custGeom>
              <a:avLst/>
              <a:gdLst>
                <a:gd name="T0" fmla="*/ 123 w 287"/>
                <a:gd name="T1" fmla="*/ 79 h 288"/>
                <a:gd name="T2" fmla="*/ 61 w 287"/>
                <a:gd name="T3" fmla="*/ 158 h 288"/>
                <a:gd name="T4" fmla="*/ 0 w 287"/>
                <a:gd name="T5" fmla="*/ 79 h 288"/>
                <a:gd name="T6" fmla="*/ 61 w 287"/>
                <a:gd name="T7" fmla="*/ 0 h 288"/>
                <a:gd name="T8" fmla="*/ 123 w 287"/>
                <a:gd name="T9" fmla="*/ 79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7" h="288">
                  <a:moveTo>
                    <a:pt x="287" y="144"/>
                  </a:moveTo>
                  <a:cubicBezTo>
                    <a:pt x="287" y="223"/>
                    <a:pt x="281" y="286"/>
                    <a:pt x="143" y="287"/>
                  </a:cubicBezTo>
                  <a:cubicBezTo>
                    <a:pt x="27" y="288"/>
                    <a:pt x="0" y="223"/>
                    <a:pt x="0" y="144"/>
                  </a:cubicBezTo>
                  <a:cubicBezTo>
                    <a:pt x="0" y="64"/>
                    <a:pt x="64" y="0"/>
                    <a:pt x="143" y="0"/>
                  </a:cubicBezTo>
                  <a:cubicBezTo>
                    <a:pt x="223" y="0"/>
                    <a:pt x="287" y="64"/>
                    <a:pt x="287" y="144"/>
                  </a:cubicBezTo>
                  <a:close/>
                </a:path>
              </a:pathLst>
            </a:custGeom>
            <a:solidFill>
              <a:srgbClr val="F2F1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79" name="Freeform 563">
              <a:extLst>
                <a:ext uri="{FF2B5EF4-FFF2-40B4-BE49-F238E27FC236}">
                  <a16:creationId xmlns:a16="http://schemas.microsoft.com/office/drawing/2014/main" id="{1AD83A67-184F-4E40-94DE-1DF67D31E158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5" y="803"/>
              <a:ext cx="211" cy="153"/>
            </a:xfrm>
            <a:custGeom>
              <a:avLst/>
              <a:gdLst>
                <a:gd name="T0" fmla="*/ 2 w 261"/>
                <a:gd name="T1" fmla="*/ 79 h 178"/>
                <a:gd name="T2" fmla="*/ 57 w 261"/>
                <a:gd name="T3" fmla="*/ 8 h 178"/>
                <a:gd name="T4" fmla="*/ 112 w 261"/>
                <a:gd name="T5" fmla="*/ 63 h 178"/>
                <a:gd name="T6" fmla="*/ 57 w 261"/>
                <a:gd name="T7" fmla="*/ 0 h 178"/>
                <a:gd name="T8" fmla="*/ 0 w 261"/>
                <a:gd name="T9" fmla="*/ 71 h 178"/>
                <a:gd name="T10" fmla="*/ 2 w 261"/>
                <a:gd name="T11" fmla="*/ 97 h 178"/>
                <a:gd name="T12" fmla="*/ 2 w 261"/>
                <a:gd name="T13" fmla="*/ 79 h 17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61" h="178">
                  <a:moveTo>
                    <a:pt x="3" y="145"/>
                  </a:moveTo>
                  <a:cubicBezTo>
                    <a:pt x="3" y="73"/>
                    <a:pt x="61" y="15"/>
                    <a:pt x="134" y="15"/>
                  </a:cubicBezTo>
                  <a:cubicBezTo>
                    <a:pt x="196" y="15"/>
                    <a:pt x="247" y="57"/>
                    <a:pt x="261" y="115"/>
                  </a:cubicBezTo>
                  <a:cubicBezTo>
                    <a:pt x="253" y="50"/>
                    <a:pt x="198" y="0"/>
                    <a:pt x="131" y="0"/>
                  </a:cubicBezTo>
                  <a:cubicBezTo>
                    <a:pt x="59" y="0"/>
                    <a:pt x="0" y="59"/>
                    <a:pt x="0" y="131"/>
                  </a:cubicBezTo>
                  <a:cubicBezTo>
                    <a:pt x="0" y="147"/>
                    <a:pt x="1" y="163"/>
                    <a:pt x="5" y="178"/>
                  </a:cubicBezTo>
                  <a:cubicBezTo>
                    <a:pt x="3" y="167"/>
                    <a:pt x="3" y="157"/>
                    <a:pt x="3" y="14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80" name="Oval 564">
              <a:extLst>
                <a:ext uri="{FF2B5EF4-FFF2-40B4-BE49-F238E27FC236}">
                  <a16:creationId xmlns:a16="http://schemas.microsoft.com/office/drawing/2014/main" id="{1D03B427-19AF-4881-B278-DB378C7183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77" y="919"/>
              <a:ext cx="751" cy="802"/>
            </a:xfrm>
            <a:prstGeom prst="ellipse">
              <a:avLst/>
            </a:prstGeom>
            <a:solidFill>
              <a:srgbClr val="E7E6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1681" name="Oval 565">
              <a:extLst>
                <a:ext uri="{FF2B5EF4-FFF2-40B4-BE49-F238E27FC236}">
                  <a16:creationId xmlns:a16="http://schemas.microsoft.com/office/drawing/2014/main" id="{EE379924-2B13-41B3-B298-0CFEA0F79A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01" y="945"/>
              <a:ext cx="701" cy="747"/>
            </a:xfrm>
            <a:prstGeom prst="ellipse">
              <a:avLst/>
            </a:prstGeom>
            <a:solidFill>
              <a:srgbClr val="F2F1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1682" name="Freeform 566">
              <a:extLst>
                <a:ext uri="{FF2B5EF4-FFF2-40B4-BE49-F238E27FC236}">
                  <a16:creationId xmlns:a16="http://schemas.microsoft.com/office/drawing/2014/main" id="{B065366A-E403-4177-9D6D-1204749256C1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3" y="945"/>
              <a:ext cx="364" cy="747"/>
            </a:xfrm>
            <a:custGeom>
              <a:avLst/>
              <a:gdLst>
                <a:gd name="T0" fmla="*/ 14 w 450"/>
                <a:gd name="T1" fmla="*/ 239 h 867"/>
                <a:gd name="T2" fmla="*/ 193 w 450"/>
                <a:gd name="T3" fmla="*/ 0 h 867"/>
                <a:gd name="T4" fmla="*/ 186 w 450"/>
                <a:gd name="T5" fmla="*/ 0 h 867"/>
                <a:gd name="T6" fmla="*/ 0 w 450"/>
                <a:gd name="T7" fmla="*/ 239 h 867"/>
                <a:gd name="T8" fmla="*/ 186 w 450"/>
                <a:gd name="T9" fmla="*/ 478 h 867"/>
                <a:gd name="T10" fmla="*/ 193 w 450"/>
                <a:gd name="T11" fmla="*/ 477 h 867"/>
                <a:gd name="T12" fmla="*/ 14 w 450"/>
                <a:gd name="T13" fmla="*/ 239 h 86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50" h="867">
                  <a:moveTo>
                    <a:pt x="32" y="433"/>
                  </a:moveTo>
                  <a:cubicBezTo>
                    <a:pt x="32" y="199"/>
                    <a:pt x="218" y="9"/>
                    <a:pt x="450" y="0"/>
                  </a:cubicBezTo>
                  <a:cubicBezTo>
                    <a:pt x="444" y="0"/>
                    <a:pt x="439" y="0"/>
                    <a:pt x="434" y="0"/>
                  </a:cubicBezTo>
                  <a:cubicBezTo>
                    <a:pt x="194" y="0"/>
                    <a:pt x="0" y="194"/>
                    <a:pt x="0" y="433"/>
                  </a:cubicBezTo>
                  <a:cubicBezTo>
                    <a:pt x="0" y="673"/>
                    <a:pt x="194" y="867"/>
                    <a:pt x="434" y="867"/>
                  </a:cubicBezTo>
                  <a:cubicBezTo>
                    <a:pt x="439" y="867"/>
                    <a:pt x="444" y="866"/>
                    <a:pt x="450" y="866"/>
                  </a:cubicBezTo>
                  <a:cubicBezTo>
                    <a:pt x="218" y="858"/>
                    <a:pt x="32" y="667"/>
                    <a:pt x="32" y="43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83" name="Oval 567">
              <a:extLst>
                <a:ext uri="{FF2B5EF4-FFF2-40B4-BE49-F238E27FC236}">
                  <a16:creationId xmlns:a16="http://schemas.microsoft.com/office/drawing/2014/main" id="{9A77BD04-F309-4A00-A62A-53978641CD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9" y="1188"/>
              <a:ext cx="247" cy="264"/>
            </a:xfrm>
            <a:prstGeom prst="ellipse">
              <a:avLst/>
            </a:prstGeom>
            <a:solidFill>
              <a:srgbClr val="CCCC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1684" name="Oval 568">
              <a:extLst>
                <a:ext uri="{FF2B5EF4-FFF2-40B4-BE49-F238E27FC236}">
                  <a16:creationId xmlns:a16="http://schemas.microsoft.com/office/drawing/2014/main" id="{FC97583C-1A7C-48C0-AD2F-4E95A860B8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30" y="1188"/>
              <a:ext cx="246" cy="264"/>
            </a:xfrm>
            <a:prstGeom prst="ellipse">
              <a:avLst/>
            </a:prstGeom>
            <a:noFill/>
            <a:ln w="6350" cap="rnd">
              <a:solidFill>
                <a:srgbClr val="494E4E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1685" name="Oval 569">
              <a:extLst>
                <a:ext uri="{FF2B5EF4-FFF2-40B4-BE49-F238E27FC236}">
                  <a16:creationId xmlns:a16="http://schemas.microsoft.com/office/drawing/2014/main" id="{6AF43D67-8B05-4DAB-BE38-E54573E0E4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01" y="1265"/>
              <a:ext cx="104" cy="110"/>
            </a:xfrm>
            <a:prstGeom prst="ellipse">
              <a:avLst/>
            </a:prstGeom>
            <a:solidFill>
              <a:srgbClr val="D9D9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1686" name="Oval 570">
              <a:extLst>
                <a:ext uri="{FF2B5EF4-FFF2-40B4-BE49-F238E27FC236}">
                  <a16:creationId xmlns:a16="http://schemas.microsoft.com/office/drawing/2014/main" id="{595805DA-FB0B-4978-AA68-DA8DC690AB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01" y="1265"/>
              <a:ext cx="104" cy="109"/>
            </a:xfrm>
            <a:prstGeom prst="ellipse">
              <a:avLst/>
            </a:prstGeom>
            <a:noFill/>
            <a:ln w="6350" cap="rnd">
              <a:solidFill>
                <a:srgbClr val="494E4E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1687" name="Freeform 571">
              <a:extLst>
                <a:ext uri="{FF2B5EF4-FFF2-40B4-BE49-F238E27FC236}">
                  <a16:creationId xmlns:a16="http://schemas.microsoft.com/office/drawing/2014/main" id="{48E15C2D-961D-4981-B913-DCFBFB9D3A96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8" y="1200"/>
              <a:ext cx="118" cy="241"/>
            </a:xfrm>
            <a:custGeom>
              <a:avLst/>
              <a:gdLst>
                <a:gd name="T0" fmla="*/ 15 w 146"/>
                <a:gd name="T1" fmla="*/ 0 h 280"/>
                <a:gd name="T2" fmla="*/ 37 w 146"/>
                <a:gd name="T3" fmla="*/ 12 h 280"/>
                <a:gd name="T4" fmla="*/ 53 w 146"/>
                <a:gd name="T5" fmla="*/ 29 h 280"/>
                <a:gd name="T6" fmla="*/ 60 w 146"/>
                <a:gd name="T7" fmla="*/ 50 h 280"/>
                <a:gd name="T8" fmla="*/ 57 w 146"/>
                <a:gd name="T9" fmla="*/ 104 h 280"/>
                <a:gd name="T10" fmla="*/ 46 w 146"/>
                <a:gd name="T11" fmla="*/ 130 h 280"/>
                <a:gd name="T12" fmla="*/ 26 w 146"/>
                <a:gd name="T13" fmla="*/ 148 h 280"/>
                <a:gd name="T14" fmla="*/ 5 w 146"/>
                <a:gd name="T15" fmla="*/ 145 h 280"/>
                <a:gd name="T16" fmla="*/ 12 w 146"/>
                <a:gd name="T17" fmla="*/ 123 h 280"/>
                <a:gd name="T18" fmla="*/ 35 w 146"/>
                <a:gd name="T19" fmla="*/ 94 h 280"/>
                <a:gd name="T20" fmla="*/ 39 w 146"/>
                <a:gd name="T21" fmla="*/ 69 h 280"/>
                <a:gd name="T22" fmla="*/ 29 w 146"/>
                <a:gd name="T23" fmla="*/ 48 h 280"/>
                <a:gd name="T24" fmla="*/ 12 w 146"/>
                <a:gd name="T25" fmla="*/ 34 h 280"/>
                <a:gd name="T26" fmla="*/ 4 w 146"/>
                <a:gd name="T27" fmla="*/ 14 h 280"/>
                <a:gd name="T28" fmla="*/ 12 w 146"/>
                <a:gd name="T29" fmla="*/ 1 h 28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46" h="280">
                  <a:moveTo>
                    <a:pt x="33" y="0"/>
                  </a:moveTo>
                  <a:cubicBezTo>
                    <a:pt x="52" y="3"/>
                    <a:pt x="71" y="12"/>
                    <a:pt x="87" y="22"/>
                  </a:cubicBezTo>
                  <a:cubicBezTo>
                    <a:pt x="102" y="30"/>
                    <a:pt x="115" y="38"/>
                    <a:pt x="124" y="52"/>
                  </a:cubicBezTo>
                  <a:cubicBezTo>
                    <a:pt x="132" y="64"/>
                    <a:pt x="138" y="77"/>
                    <a:pt x="141" y="91"/>
                  </a:cubicBezTo>
                  <a:cubicBezTo>
                    <a:pt x="146" y="123"/>
                    <a:pt x="142" y="159"/>
                    <a:pt x="132" y="190"/>
                  </a:cubicBezTo>
                  <a:cubicBezTo>
                    <a:pt x="127" y="205"/>
                    <a:pt x="118" y="225"/>
                    <a:pt x="106" y="236"/>
                  </a:cubicBezTo>
                  <a:cubicBezTo>
                    <a:pt x="93" y="249"/>
                    <a:pt x="78" y="263"/>
                    <a:pt x="60" y="270"/>
                  </a:cubicBezTo>
                  <a:cubicBezTo>
                    <a:pt x="45" y="276"/>
                    <a:pt x="22" y="280"/>
                    <a:pt x="11" y="264"/>
                  </a:cubicBezTo>
                  <a:cubicBezTo>
                    <a:pt x="0" y="249"/>
                    <a:pt x="18" y="233"/>
                    <a:pt x="28" y="224"/>
                  </a:cubicBezTo>
                  <a:cubicBezTo>
                    <a:pt x="47" y="208"/>
                    <a:pt x="67" y="194"/>
                    <a:pt x="80" y="172"/>
                  </a:cubicBezTo>
                  <a:cubicBezTo>
                    <a:pt x="88" y="158"/>
                    <a:pt x="97" y="142"/>
                    <a:pt x="92" y="126"/>
                  </a:cubicBezTo>
                  <a:cubicBezTo>
                    <a:pt x="87" y="112"/>
                    <a:pt x="81" y="97"/>
                    <a:pt x="69" y="88"/>
                  </a:cubicBezTo>
                  <a:cubicBezTo>
                    <a:pt x="56" y="79"/>
                    <a:pt x="41" y="71"/>
                    <a:pt x="29" y="61"/>
                  </a:cubicBezTo>
                  <a:cubicBezTo>
                    <a:pt x="19" y="53"/>
                    <a:pt x="9" y="39"/>
                    <a:pt x="10" y="26"/>
                  </a:cubicBezTo>
                  <a:cubicBezTo>
                    <a:pt x="11" y="16"/>
                    <a:pt x="18" y="4"/>
                    <a:pt x="28" y="1"/>
                  </a:cubicBezTo>
                </a:path>
              </a:pathLst>
            </a:custGeom>
            <a:solidFill>
              <a:srgbClr val="9B9F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88" name="Freeform 572">
              <a:extLst>
                <a:ext uri="{FF2B5EF4-FFF2-40B4-BE49-F238E27FC236}">
                  <a16:creationId xmlns:a16="http://schemas.microsoft.com/office/drawing/2014/main" id="{38946779-E4BD-41AF-BCFE-CF914E2EA29B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6" y="1268"/>
              <a:ext cx="52" cy="98"/>
            </a:xfrm>
            <a:custGeom>
              <a:avLst/>
              <a:gdLst>
                <a:gd name="T0" fmla="*/ 6 w 64"/>
                <a:gd name="T1" fmla="*/ 3 h 114"/>
                <a:gd name="T2" fmla="*/ 27 w 64"/>
                <a:gd name="T3" fmla="*/ 22 h 114"/>
                <a:gd name="T4" fmla="*/ 14 w 64"/>
                <a:gd name="T5" fmla="*/ 59 h 114"/>
                <a:gd name="T6" fmla="*/ 2 w 64"/>
                <a:gd name="T7" fmla="*/ 57 h 114"/>
                <a:gd name="T8" fmla="*/ 5 w 64"/>
                <a:gd name="T9" fmla="*/ 43 h 114"/>
                <a:gd name="T10" fmla="*/ 6 w 64"/>
                <a:gd name="T11" fmla="*/ 25 h 114"/>
                <a:gd name="T12" fmla="*/ 2 w 64"/>
                <a:gd name="T13" fmla="*/ 13 h 114"/>
                <a:gd name="T14" fmla="*/ 5 w 64"/>
                <a:gd name="T15" fmla="*/ 3 h 11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4" h="114">
                  <a:moveTo>
                    <a:pt x="12" y="7"/>
                  </a:moveTo>
                  <a:cubicBezTo>
                    <a:pt x="33" y="0"/>
                    <a:pt x="57" y="22"/>
                    <a:pt x="60" y="41"/>
                  </a:cubicBezTo>
                  <a:cubicBezTo>
                    <a:pt x="64" y="67"/>
                    <a:pt x="56" y="95"/>
                    <a:pt x="32" y="108"/>
                  </a:cubicBezTo>
                  <a:cubicBezTo>
                    <a:pt x="23" y="112"/>
                    <a:pt x="12" y="114"/>
                    <a:pt x="6" y="104"/>
                  </a:cubicBezTo>
                  <a:cubicBezTo>
                    <a:pt x="0" y="95"/>
                    <a:pt x="8" y="87"/>
                    <a:pt x="11" y="79"/>
                  </a:cubicBezTo>
                  <a:cubicBezTo>
                    <a:pt x="15" y="68"/>
                    <a:pt x="17" y="57"/>
                    <a:pt x="12" y="47"/>
                  </a:cubicBezTo>
                  <a:cubicBezTo>
                    <a:pt x="8" y="39"/>
                    <a:pt x="5" y="33"/>
                    <a:pt x="4" y="24"/>
                  </a:cubicBezTo>
                  <a:cubicBezTo>
                    <a:pt x="4" y="17"/>
                    <a:pt x="4" y="11"/>
                    <a:pt x="11" y="7"/>
                  </a:cubicBezTo>
                </a:path>
              </a:pathLst>
            </a:custGeom>
            <a:solidFill>
              <a:srgbClr val="9B9F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89" name="Freeform 573">
              <a:extLst>
                <a:ext uri="{FF2B5EF4-FFF2-40B4-BE49-F238E27FC236}">
                  <a16:creationId xmlns:a16="http://schemas.microsoft.com/office/drawing/2014/main" id="{C48A54F0-11BE-4E67-BE68-9A1922DDDEF5}"/>
                </a:ext>
              </a:extLst>
            </p:cNvPr>
            <p:cNvSpPr>
              <a:spLocks/>
            </p:cNvSpPr>
            <p:nvPr/>
          </p:nvSpPr>
          <p:spPr bwMode="auto">
            <a:xfrm>
              <a:off x="5001" y="1279"/>
              <a:ext cx="57" cy="51"/>
            </a:xfrm>
            <a:custGeom>
              <a:avLst/>
              <a:gdLst>
                <a:gd name="T0" fmla="*/ 24 w 71"/>
                <a:gd name="T1" fmla="*/ 30 h 59"/>
                <a:gd name="T2" fmla="*/ 22 w 71"/>
                <a:gd name="T3" fmla="*/ 11 h 59"/>
                <a:gd name="T4" fmla="*/ 17 w 71"/>
                <a:gd name="T5" fmla="*/ 2 h 59"/>
                <a:gd name="T6" fmla="*/ 7 w 71"/>
                <a:gd name="T7" fmla="*/ 7 h 59"/>
                <a:gd name="T8" fmla="*/ 9 w 71"/>
                <a:gd name="T9" fmla="*/ 30 h 59"/>
                <a:gd name="T10" fmla="*/ 19 w 71"/>
                <a:gd name="T11" fmla="*/ 30 h 59"/>
                <a:gd name="T12" fmla="*/ 25 w 71"/>
                <a:gd name="T13" fmla="*/ 30 h 5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1" h="59">
                  <a:moveTo>
                    <a:pt x="57" y="56"/>
                  </a:moveTo>
                  <a:cubicBezTo>
                    <a:pt x="71" y="47"/>
                    <a:pt x="58" y="30"/>
                    <a:pt x="53" y="20"/>
                  </a:cubicBezTo>
                  <a:cubicBezTo>
                    <a:pt x="50" y="14"/>
                    <a:pt x="47" y="5"/>
                    <a:pt x="40" y="2"/>
                  </a:cubicBezTo>
                  <a:cubicBezTo>
                    <a:pt x="32" y="0"/>
                    <a:pt x="22" y="5"/>
                    <a:pt x="18" y="12"/>
                  </a:cubicBezTo>
                  <a:cubicBezTo>
                    <a:pt x="11" y="22"/>
                    <a:pt x="0" y="58"/>
                    <a:pt x="23" y="54"/>
                  </a:cubicBezTo>
                  <a:cubicBezTo>
                    <a:pt x="32" y="52"/>
                    <a:pt x="37" y="54"/>
                    <a:pt x="46" y="56"/>
                  </a:cubicBezTo>
                  <a:cubicBezTo>
                    <a:pt x="52" y="57"/>
                    <a:pt x="57" y="59"/>
                    <a:pt x="61" y="5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90" name="Freeform 574">
              <a:extLst>
                <a:ext uri="{FF2B5EF4-FFF2-40B4-BE49-F238E27FC236}">
                  <a16:creationId xmlns:a16="http://schemas.microsoft.com/office/drawing/2014/main" id="{F419841F-8683-4CA5-A14B-1DF574E41366}"/>
                </a:ext>
              </a:extLst>
            </p:cNvPr>
            <p:cNvSpPr>
              <a:spLocks/>
            </p:cNvSpPr>
            <p:nvPr/>
          </p:nvSpPr>
          <p:spPr bwMode="auto">
            <a:xfrm>
              <a:off x="4993" y="1264"/>
              <a:ext cx="42" cy="73"/>
            </a:xfrm>
            <a:custGeom>
              <a:avLst/>
              <a:gdLst>
                <a:gd name="T0" fmla="*/ 22 w 52"/>
                <a:gd name="T1" fmla="*/ 1 h 85"/>
                <a:gd name="T2" fmla="*/ 6 w 52"/>
                <a:gd name="T3" fmla="*/ 15 h 85"/>
                <a:gd name="T4" fmla="*/ 2 w 52"/>
                <a:gd name="T5" fmla="*/ 46 h 85"/>
                <a:gd name="T6" fmla="*/ 0 w 52"/>
                <a:gd name="T7" fmla="*/ 33 h 85"/>
                <a:gd name="T8" fmla="*/ 4 w 52"/>
                <a:gd name="T9" fmla="*/ 15 h 85"/>
                <a:gd name="T10" fmla="*/ 12 w 52"/>
                <a:gd name="T11" fmla="*/ 3 h 85"/>
                <a:gd name="T12" fmla="*/ 19 w 52"/>
                <a:gd name="T13" fmla="*/ 0 h 8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2" h="85">
                  <a:moveTo>
                    <a:pt x="52" y="1"/>
                  </a:moveTo>
                  <a:cubicBezTo>
                    <a:pt x="37" y="7"/>
                    <a:pt x="24" y="13"/>
                    <a:pt x="15" y="27"/>
                  </a:cubicBezTo>
                  <a:cubicBezTo>
                    <a:pt x="4" y="45"/>
                    <a:pt x="4" y="66"/>
                    <a:pt x="6" y="85"/>
                  </a:cubicBezTo>
                  <a:cubicBezTo>
                    <a:pt x="3" y="77"/>
                    <a:pt x="1" y="69"/>
                    <a:pt x="0" y="61"/>
                  </a:cubicBezTo>
                  <a:cubicBezTo>
                    <a:pt x="0" y="48"/>
                    <a:pt x="4" y="40"/>
                    <a:pt x="10" y="29"/>
                  </a:cubicBezTo>
                  <a:cubicBezTo>
                    <a:pt x="15" y="21"/>
                    <a:pt x="21" y="13"/>
                    <a:pt x="29" y="7"/>
                  </a:cubicBezTo>
                  <a:cubicBezTo>
                    <a:pt x="34" y="4"/>
                    <a:pt x="41" y="2"/>
                    <a:pt x="46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91" name="Freeform 575">
              <a:extLst>
                <a:ext uri="{FF2B5EF4-FFF2-40B4-BE49-F238E27FC236}">
                  <a16:creationId xmlns:a16="http://schemas.microsoft.com/office/drawing/2014/main" id="{4C3E18BB-22DE-4886-AC3C-E8BEF9C11578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3" y="1204"/>
              <a:ext cx="107" cy="229"/>
            </a:xfrm>
            <a:custGeom>
              <a:avLst/>
              <a:gdLst>
                <a:gd name="T0" fmla="*/ 58 w 132"/>
                <a:gd name="T1" fmla="*/ 2 h 265"/>
                <a:gd name="T2" fmla="*/ 27 w 132"/>
                <a:gd name="T3" fmla="*/ 12 h 265"/>
                <a:gd name="T4" fmla="*/ 5 w 132"/>
                <a:gd name="T5" fmla="*/ 50 h 265"/>
                <a:gd name="T6" fmla="*/ 6 w 132"/>
                <a:gd name="T7" fmla="*/ 108 h 265"/>
                <a:gd name="T8" fmla="*/ 19 w 132"/>
                <a:gd name="T9" fmla="*/ 134 h 265"/>
                <a:gd name="T10" fmla="*/ 37 w 132"/>
                <a:gd name="T11" fmla="*/ 148 h 265"/>
                <a:gd name="T12" fmla="*/ 9 w 132"/>
                <a:gd name="T13" fmla="*/ 89 h 265"/>
                <a:gd name="T14" fmla="*/ 19 w 132"/>
                <a:gd name="T15" fmla="*/ 38 h 265"/>
                <a:gd name="T16" fmla="*/ 40 w 132"/>
                <a:gd name="T17" fmla="*/ 10 h 265"/>
                <a:gd name="T18" fmla="*/ 55 w 132"/>
                <a:gd name="T19" fmla="*/ 0 h 26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32" h="265">
                  <a:moveTo>
                    <a:pt x="132" y="2"/>
                  </a:moveTo>
                  <a:cubicBezTo>
                    <a:pt x="108" y="2"/>
                    <a:pt x="82" y="8"/>
                    <a:pt x="62" y="21"/>
                  </a:cubicBezTo>
                  <a:cubicBezTo>
                    <a:pt x="36" y="36"/>
                    <a:pt x="21" y="61"/>
                    <a:pt x="12" y="89"/>
                  </a:cubicBezTo>
                  <a:cubicBezTo>
                    <a:pt x="0" y="122"/>
                    <a:pt x="0" y="161"/>
                    <a:pt x="15" y="194"/>
                  </a:cubicBezTo>
                  <a:cubicBezTo>
                    <a:pt x="23" y="211"/>
                    <a:pt x="33" y="227"/>
                    <a:pt x="46" y="240"/>
                  </a:cubicBezTo>
                  <a:cubicBezTo>
                    <a:pt x="58" y="253"/>
                    <a:pt x="70" y="259"/>
                    <a:pt x="86" y="265"/>
                  </a:cubicBezTo>
                  <a:cubicBezTo>
                    <a:pt x="52" y="238"/>
                    <a:pt x="23" y="207"/>
                    <a:pt x="20" y="160"/>
                  </a:cubicBezTo>
                  <a:cubicBezTo>
                    <a:pt x="18" y="129"/>
                    <a:pt x="27" y="94"/>
                    <a:pt x="44" y="68"/>
                  </a:cubicBezTo>
                  <a:cubicBezTo>
                    <a:pt x="57" y="49"/>
                    <a:pt x="74" y="33"/>
                    <a:pt x="91" y="19"/>
                  </a:cubicBezTo>
                  <a:cubicBezTo>
                    <a:pt x="101" y="11"/>
                    <a:pt x="115" y="0"/>
                    <a:pt x="12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92" name="Freeform 576">
              <a:extLst>
                <a:ext uri="{FF2B5EF4-FFF2-40B4-BE49-F238E27FC236}">
                  <a16:creationId xmlns:a16="http://schemas.microsoft.com/office/drawing/2014/main" id="{F6240AE9-9024-4E49-BFD0-4F25829F4E80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6" y="797"/>
              <a:ext cx="752" cy="924"/>
            </a:xfrm>
            <a:custGeom>
              <a:avLst/>
              <a:gdLst>
                <a:gd name="T0" fmla="*/ 258 w 931"/>
                <a:gd name="T1" fmla="*/ 90 h 1073"/>
                <a:gd name="T2" fmla="*/ 258 w 931"/>
                <a:gd name="T3" fmla="*/ 79 h 1073"/>
                <a:gd name="T4" fmla="*/ 197 w 931"/>
                <a:gd name="T5" fmla="*/ 0 h 1073"/>
                <a:gd name="T6" fmla="*/ 136 w 931"/>
                <a:gd name="T7" fmla="*/ 79 h 1073"/>
                <a:gd name="T8" fmla="*/ 136 w 931"/>
                <a:gd name="T9" fmla="*/ 90 h 1073"/>
                <a:gd name="T10" fmla="*/ 0 w 931"/>
                <a:gd name="T11" fmla="*/ 334 h 1073"/>
                <a:gd name="T12" fmla="*/ 199 w 931"/>
                <a:gd name="T13" fmla="*/ 590 h 1073"/>
                <a:gd name="T14" fmla="*/ 396 w 931"/>
                <a:gd name="T15" fmla="*/ 334 h 1073"/>
                <a:gd name="T16" fmla="*/ 258 w 931"/>
                <a:gd name="T17" fmla="*/ 90 h 107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31" h="1073">
                  <a:moveTo>
                    <a:pt x="607" y="164"/>
                  </a:moveTo>
                  <a:cubicBezTo>
                    <a:pt x="607" y="157"/>
                    <a:pt x="607" y="150"/>
                    <a:pt x="607" y="144"/>
                  </a:cubicBezTo>
                  <a:cubicBezTo>
                    <a:pt x="607" y="65"/>
                    <a:pt x="543" y="0"/>
                    <a:pt x="463" y="0"/>
                  </a:cubicBezTo>
                  <a:cubicBezTo>
                    <a:pt x="384" y="0"/>
                    <a:pt x="320" y="65"/>
                    <a:pt x="320" y="144"/>
                  </a:cubicBezTo>
                  <a:cubicBezTo>
                    <a:pt x="320" y="151"/>
                    <a:pt x="320" y="158"/>
                    <a:pt x="320" y="165"/>
                  </a:cubicBezTo>
                  <a:cubicBezTo>
                    <a:pt x="135" y="226"/>
                    <a:pt x="0" y="401"/>
                    <a:pt x="0" y="607"/>
                  </a:cubicBezTo>
                  <a:cubicBezTo>
                    <a:pt x="0" y="864"/>
                    <a:pt x="209" y="1073"/>
                    <a:pt x="466" y="1073"/>
                  </a:cubicBezTo>
                  <a:cubicBezTo>
                    <a:pt x="723" y="1073"/>
                    <a:pt x="931" y="864"/>
                    <a:pt x="931" y="607"/>
                  </a:cubicBezTo>
                  <a:cubicBezTo>
                    <a:pt x="931" y="399"/>
                    <a:pt x="795" y="223"/>
                    <a:pt x="607" y="164"/>
                  </a:cubicBezTo>
                  <a:close/>
                </a:path>
              </a:pathLst>
            </a:custGeom>
            <a:noFill/>
            <a:ln w="6350" cap="rnd">
              <a:solidFill>
                <a:srgbClr val="494E4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93" name="Freeform 577">
              <a:extLst>
                <a:ext uri="{FF2B5EF4-FFF2-40B4-BE49-F238E27FC236}">
                  <a16:creationId xmlns:a16="http://schemas.microsoft.com/office/drawing/2014/main" id="{A81D599B-3937-40D3-9A0D-148CC2122762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3" y="911"/>
              <a:ext cx="162" cy="25"/>
            </a:xfrm>
            <a:custGeom>
              <a:avLst/>
              <a:gdLst>
                <a:gd name="T0" fmla="*/ 0 w 201"/>
                <a:gd name="T1" fmla="*/ 16 h 29"/>
                <a:gd name="T2" fmla="*/ 85 w 201"/>
                <a:gd name="T3" fmla="*/ 8 h 2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1" h="29">
                  <a:moveTo>
                    <a:pt x="0" y="29"/>
                  </a:moveTo>
                  <a:cubicBezTo>
                    <a:pt x="0" y="29"/>
                    <a:pt x="83" y="0"/>
                    <a:pt x="201" y="14"/>
                  </a:cubicBezTo>
                </a:path>
              </a:pathLst>
            </a:custGeom>
            <a:noFill/>
            <a:ln w="6350" cap="rnd">
              <a:solidFill>
                <a:srgbClr val="494E4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94" name="Freeform 578">
              <a:extLst>
                <a:ext uri="{FF2B5EF4-FFF2-40B4-BE49-F238E27FC236}">
                  <a16:creationId xmlns:a16="http://schemas.microsoft.com/office/drawing/2014/main" id="{B1BA5A65-52F4-4519-8502-223813A9F224}"/>
                </a:ext>
              </a:extLst>
            </p:cNvPr>
            <p:cNvSpPr>
              <a:spLocks/>
            </p:cNvSpPr>
            <p:nvPr/>
          </p:nvSpPr>
          <p:spPr bwMode="auto">
            <a:xfrm>
              <a:off x="5073" y="1251"/>
              <a:ext cx="65" cy="153"/>
            </a:xfrm>
            <a:custGeom>
              <a:avLst/>
              <a:gdLst>
                <a:gd name="T0" fmla="*/ 2 w 80"/>
                <a:gd name="T1" fmla="*/ 0 h 177"/>
                <a:gd name="T2" fmla="*/ 8 w 80"/>
                <a:gd name="T3" fmla="*/ 7 h 177"/>
                <a:gd name="T4" fmla="*/ 16 w 80"/>
                <a:gd name="T5" fmla="*/ 19 h 177"/>
                <a:gd name="T6" fmla="*/ 20 w 80"/>
                <a:gd name="T7" fmla="*/ 43 h 177"/>
                <a:gd name="T8" fmla="*/ 13 w 80"/>
                <a:gd name="T9" fmla="*/ 69 h 177"/>
                <a:gd name="T10" fmla="*/ 2 w 80"/>
                <a:gd name="T11" fmla="*/ 92 h 177"/>
                <a:gd name="T12" fmla="*/ 5 w 80"/>
                <a:gd name="T13" fmla="*/ 98 h 177"/>
                <a:gd name="T14" fmla="*/ 20 w 80"/>
                <a:gd name="T15" fmla="*/ 86 h 177"/>
                <a:gd name="T16" fmla="*/ 33 w 80"/>
                <a:gd name="T17" fmla="*/ 53 h 177"/>
                <a:gd name="T18" fmla="*/ 12 w 80"/>
                <a:gd name="T19" fmla="*/ 3 h 177"/>
                <a:gd name="T20" fmla="*/ 2 w 80"/>
                <a:gd name="T21" fmla="*/ 0 h 17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80" h="177">
                  <a:moveTo>
                    <a:pt x="2" y="0"/>
                  </a:moveTo>
                  <a:cubicBezTo>
                    <a:pt x="6" y="4"/>
                    <a:pt x="14" y="7"/>
                    <a:pt x="19" y="12"/>
                  </a:cubicBezTo>
                  <a:cubicBezTo>
                    <a:pt x="26" y="18"/>
                    <a:pt x="31" y="25"/>
                    <a:pt x="36" y="33"/>
                  </a:cubicBezTo>
                  <a:cubicBezTo>
                    <a:pt x="44" y="47"/>
                    <a:pt x="48" y="62"/>
                    <a:pt x="47" y="78"/>
                  </a:cubicBezTo>
                  <a:cubicBezTo>
                    <a:pt x="45" y="94"/>
                    <a:pt x="38" y="109"/>
                    <a:pt x="31" y="123"/>
                  </a:cubicBezTo>
                  <a:cubicBezTo>
                    <a:pt x="24" y="139"/>
                    <a:pt x="8" y="151"/>
                    <a:pt x="2" y="167"/>
                  </a:cubicBezTo>
                  <a:cubicBezTo>
                    <a:pt x="0" y="175"/>
                    <a:pt x="3" y="177"/>
                    <a:pt x="10" y="175"/>
                  </a:cubicBezTo>
                  <a:cubicBezTo>
                    <a:pt x="22" y="172"/>
                    <a:pt x="36" y="162"/>
                    <a:pt x="45" y="154"/>
                  </a:cubicBezTo>
                  <a:cubicBezTo>
                    <a:pt x="61" y="136"/>
                    <a:pt x="74" y="119"/>
                    <a:pt x="76" y="95"/>
                  </a:cubicBezTo>
                  <a:cubicBezTo>
                    <a:pt x="80" y="58"/>
                    <a:pt x="64" y="19"/>
                    <a:pt x="27" y="6"/>
                  </a:cubicBezTo>
                  <a:cubicBezTo>
                    <a:pt x="19" y="4"/>
                    <a:pt x="11" y="3"/>
                    <a:pt x="2" y="0"/>
                  </a:cubicBezTo>
                </a:path>
              </a:pathLst>
            </a:custGeom>
            <a:solidFill>
              <a:srgbClr val="8082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95" name="Freeform 579">
              <a:extLst>
                <a:ext uri="{FF2B5EF4-FFF2-40B4-BE49-F238E27FC236}">
                  <a16:creationId xmlns:a16="http://schemas.microsoft.com/office/drawing/2014/main" id="{BF842A42-D2BA-456A-9737-69F21CB4B399}"/>
                </a:ext>
              </a:extLst>
            </p:cNvPr>
            <p:cNvSpPr>
              <a:spLocks/>
            </p:cNvSpPr>
            <p:nvPr/>
          </p:nvSpPr>
          <p:spPr bwMode="auto">
            <a:xfrm>
              <a:off x="5070" y="1281"/>
              <a:ext cx="22" cy="76"/>
            </a:xfrm>
            <a:custGeom>
              <a:avLst/>
              <a:gdLst>
                <a:gd name="T0" fmla="*/ 2 w 28"/>
                <a:gd name="T1" fmla="*/ 1 h 88"/>
                <a:gd name="T2" fmla="*/ 2 w 28"/>
                <a:gd name="T3" fmla="*/ 0 h 88"/>
                <a:gd name="T4" fmla="*/ 10 w 28"/>
                <a:gd name="T5" fmla="*/ 22 h 88"/>
                <a:gd name="T6" fmla="*/ 8 w 28"/>
                <a:gd name="T7" fmla="*/ 37 h 88"/>
                <a:gd name="T8" fmla="*/ 0 w 28"/>
                <a:gd name="T9" fmla="*/ 47 h 88"/>
                <a:gd name="T10" fmla="*/ 5 w 28"/>
                <a:gd name="T11" fmla="*/ 39 h 88"/>
                <a:gd name="T12" fmla="*/ 9 w 28"/>
                <a:gd name="T13" fmla="*/ 26 h 88"/>
                <a:gd name="T14" fmla="*/ 9 w 28"/>
                <a:gd name="T15" fmla="*/ 10 h 88"/>
                <a:gd name="T16" fmla="*/ 6 w 28"/>
                <a:gd name="T17" fmla="*/ 3 h 88"/>
                <a:gd name="T18" fmla="*/ 4 w 28"/>
                <a:gd name="T19" fmla="*/ 1 h 8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8" h="88">
                  <a:moveTo>
                    <a:pt x="2" y="1"/>
                  </a:moveTo>
                  <a:cubicBezTo>
                    <a:pt x="2" y="0"/>
                    <a:pt x="2" y="0"/>
                    <a:pt x="3" y="0"/>
                  </a:cubicBezTo>
                  <a:cubicBezTo>
                    <a:pt x="21" y="6"/>
                    <a:pt x="28" y="23"/>
                    <a:pt x="28" y="41"/>
                  </a:cubicBezTo>
                  <a:cubicBezTo>
                    <a:pt x="27" y="50"/>
                    <a:pt x="25" y="58"/>
                    <a:pt x="21" y="67"/>
                  </a:cubicBezTo>
                  <a:cubicBezTo>
                    <a:pt x="18" y="75"/>
                    <a:pt x="10" y="88"/>
                    <a:pt x="0" y="85"/>
                  </a:cubicBezTo>
                  <a:cubicBezTo>
                    <a:pt x="1" y="80"/>
                    <a:pt x="8" y="74"/>
                    <a:pt x="11" y="70"/>
                  </a:cubicBezTo>
                  <a:cubicBezTo>
                    <a:pt x="17" y="62"/>
                    <a:pt x="20" y="56"/>
                    <a:pt x="23" y="46"/>
                  </a:cubicBezTo>
                  <a:cubicBezTo>
                    <a:pt x="24" y="37"/>
                    <a:pt x="26" y="27"/>
                    <a:pt x="23" y="18"/>
                  </a:cubicBezTo>
                  <a:cubicBezTo>
                    <a:pt x="21" y="13"/>
                    <a:pt x="19" y="10"/>
                    <a:pt x="16" y="7"/>
                  </a:cubicBezTo>
                  <a:cubicBezTo>
                    <a:pt x="14" y="5"/>
                    <a:pt x="11" y="4"/>
                    <a:pt x="10" y="1"/>
                  </a:cubicBezTo>
                </a:path>
              </a:pathLst>
            </a:custGeom>
            <a:solidFill>
              <a:srgbClr val="8082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96" name="Freeform 580">
              <a:extLst>
                <a:ext uri="{FF2B5EF4-FFF2-40B4-BE49-F238E27FC236}">
                  <a16:creationId xmlns:a16="http://schemas.microsoft.com/office/drawing/2014/main" id="{E847F49D-B790-40C2-AD6D-3378846851BA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5" y="1309"/>
              <a:ext cx="19" cy="50"/>
            </a:xfrm>
            <a:custGeom>
              <a:avLst/>
              <a:gdLst>
                <a:gd name="T0" fmla="*/ 3 w 24"/>
                <a:gd name="T1" fmla="*/ 0 h 58"/>
                <a:gd name="T2" fmla="*/ 3 w 24"/>
                <a:gd name="T3" fmla="*/ 5 h 58"/>
                <a:gd name="T4" fmla="*/ 4 w 24"/>
                <a:gd name="T5" fmla="*/ 16 h 58"/>
                <a:gd name="T6" fmla="*/ 10 w 24"/>
                <a:gd name="T7" fmla="*/ 32 h 58"/>
                <a:gd name="T8" fmla="*/ 2 w 24"/>
                <a:gd name="T9" fmla="*/ 0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58">
                  <a:moveTo>
                    <a:pt x="7" y="0"/>
                  </a:moveTo>
                  <a:cubicBezTo>
                    <a:pt x="8" y="3"/>
                    <a:pt x="7" y="6"/>
                    <a:pt x="7" y="9"/>
                  </a:cubicBezTo>
                  <a:cubicBezTo>
                    <a:pt x="6" y="17"/>
                    <a:pt x="7" y="23"/>
                    <a:pt x="9" y="30"/>
                  </a:cubicBezTo>
                  <a:cubicBezTo>
                    <a:pt x="12" y="39"/>
                    <a:pt x="17" y="52"/>
                    <a:pt x="24" y="58"/>
                  </a:cubicBezTo>
                  <a:cubicBezTo>
                    <a:pt x="4" y="49"/>
                    <a:pt x="0" y="18"/>
                    <a:pt x="5" y="0"/>
                  </a:cubicBezTo>
                </a:path>
              </a:pathLst>
            </a:custGeom>
            <a:solidFill>
              <a:srgbClr val="8082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97" name="Oval 581">
              <a:extLst>
                <a:ext uri="{FF2B5EF4-FFF2-40B4-BE49-F238E27FC236}">
                  <a16:creationId xmlns:a16="http://schemas.microsoft.com/office/drawing/2014/main" id="{16F4EB5F-ACC0-4C77-A269-7EBA9CE5E9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94" y="1305"/>
              <a:ext cx="13" cy="1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1698" name="Oval 582">
              <a:extLst>
                <a:ext uri="{FF2B5EF4-FFF2-40B4-BE49-F238E27FC236}">
                  <a16:creationId xmlns:a16="http://schemas.microsoft.com/office/drawing/2014/main" id="{4DCB89DC-44FD-4A62-8A58-2FCEA42ED4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97" y="1327"/>
              <a:ext cx="11" cy="1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1699" name="Oval 583">
              <a:extLst>
                <a:ext uri="{FF2B5EF4-FFF2-40B4-BE49-F238E27FC236}">
                  <a16:creationId xmlns:a16="http://schemas.microsoft.com/office/drawing/2014/main" id="{59D35B86-FE1B-40E7-A285-8D358076A3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8" y="1277"/>
              <a:ext cx="15" cy="1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1700" name="Oval 584">
              <a:extLst>
                <a:ext uri="{FF2B5EF4-FFF2-40B4-BE49-F238E27FC236}">
                  <a16:creationId xmlns:a16="http://schemas.microsoft.com/office/drawing/2014/main" id="{EF491F52-CB89-40D8-A84F-14C22C58DE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6" y="1300"/>
              <a:ext cx="11" cy="1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  <p:grpSp>
        <p:nvGrpSpPr>
          <p:cNvPr id="21512" name="Group 585">
            <a:extLst>
              <a:ext uri="{FF2B5EF4-FFF2-40B4-BE49-F238E27FC236}">
                <a16:creationId xmlns:a16="http://schemas.microsoft.com/office/drawing/2014/main" id="{B44A6D95-5210-4196-B5AA-79AF88A42992}"/>
              </a:ext>
            </a:extLst>
          </p:cNvPr>
          <p:cNvGrpSpPr>
            <a:grpSpLocks/>
          </p:cNvGrpSpPr>
          <p:nvPr/>
        </p:nvGrpSpPr>
        <p:grpSpPr bwMode="auto">
          <a:xfrm>
            <a:off x="8737600" y="3175000"/>
            <a:ext cx="1104900" cy="461963"/>
            <a:chOff x="4574" y="1958"/>
            <a:chExt cx="696" cy="291"/>
          </a:xfrm>
        </p:grpSpPr>
        <p:sp>
          <p:nvSpPr>
            <p:cNvPr id="21639" name="Freeform 586">
              <a:extLst>
                <a:ext uri="{FF2B5EF4-FFF2-40B4-BE49-F238E27FC236}">
                  <a16:creationId xmlns:a16="http://schemas.microsoft.com/office/drawing/2014/main" id="{78219684-9A71-42F1-8086-F7641565A0A4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6" y="2038"/>
              <a:ext cx="674" cy="211"/>
            </a:xfrm>
            <a:custGeom>
              <a:avLst/>
              <a:gdLst>
                <a:gd name="T0" fmla="*/ 0 w 412"/>
                <a:gd name="T1" fmla="*/ 0 h 121"/>
                <a:gd name="T2" fmla="*/ 2951 w 412"/>
                <a:gd name="T3" fmla="*/ 16 h 121"/>
                <a:gd name="T4" fmla="*/ 2938 w 412"/>
                <a:gd name="T5" fmla="*/ 413 h 121"/>
                <a:gd name="T6" fmla="*/ 8 w 412"/>
                <a:gd name="T7" fmla="*/ 344 h 121"/>
                <a:gd name="T8" fmla="*/ 0 w 412"/>
                <a:gd name="T9" fmla="*/ 0 h 1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2" h="121">
                  <a:moveTo>
                    <a:pt x="0" y="0"/>
                  </a:moveTo>
                  <a:cubicBezTo>
                    <a:pt x="0" y="0"/>
                    <a:pt x="211" y="90"/>
                    <a:pt x="412" y="2"/>
                  </a:cubicBezTo>
                  <a:cubicBezTo>
                    <a:pt x="410" y="45"/>
                    <a:pt x="410" y="45"/>
                    <a:pt x="410" y="45"/>
                  </a:cubicBezTo>
                  <a:cubicBezTo>
                    <a:pt x="410" y="45"/>
                    <a:pt x="196" y="121"/>
                    <a:pt x="1" y="37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6D2B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40" name="Freeform 587">
              <a:extLst>
                <a:ext uri="{FF2B5EF4-FFF2-40B4-BE49-F238E27FC236}">
                  <a16:creationId xmlns:a16="http://schemas.microsoft.com/office/drawing/2014/main" id="{76689389-C389-4B23-BE2D-D32164F3C071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6" y="2040"/>
              <a:ext cx="484" cy="141"/>
            </a:xfrm>
            <a:custGeom>
              <a:avLst/>
              <a:gdLst>
                <a:gd name="T0" fmla="*/ 2037 w 296"/>
                <a:gd name="T1" fmla="*/ 660 h 81"/>
                <a:gd name="T2" fmla="*/ 13 w 296"/>
                <a:gd name="T3" fmla="*/ 336 h 81"/>
                <a:gd name="T4" fmla="*/ 0 w 296"/>
                <a:gd name="T5" fmla="*/ 0 h 81"/>
                <a:gd name="T6" fmla="*/ 2008 w 296"/>
                <a:gd name="T7" fmla="*/ 336 h 81"/>
                <a:gd name="T8" fmla="*/ 2106 w 296"/>
                <a:gd name="T9" fmla="*/ 458 h 81"/>
                <a:gd name="T10" fmla="*/ 2037 w 296"/>
                <a:gd name="T11" fmla="*/ 660 h 8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96" h="81">
                  <a:moveTo>
                    <a:pt x="285" y="72"/>
                  </a:moveTo>
                  <a:cubicBezTo>
                    <a:pt x="206" y="81"/>
                    <a:pt x="101" y="80"/>
                    <a:pt x="2" y="3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29" y="55"/>
                    <a:pt x="281" y="37"/>
                  </a:cubicBezTo>
                  <a:cubicBezTo>
                    <a:pt x="281" y="37"/>
                    <a:pt x="293" y="38"/>
                    <a:pt x="295" y="50"/>
                  </a:cubicBezTo>
                  <a:cubicBezTo>
                    <a:pt x="296" y="68"/>
                    <a:pt x="285" y="72"/>
                    <a:pt x="285" y="72"/>
                  </a:cubicBezTo>
                  <a:close/>
                </a:path>
              </a:pathLst>
            </a:custGeom>
            <a:solidFill>
              <a:srgbClr val="893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41" name="Line 588">
              <a:extLst>
                <a:ext uri="{FF2B5EF4-FFF2-40B4-BE49-F238E27FC236}">
                  <a16:creationId xmlns:a16="http://schemas.microsoft.com/office/drawing/2014/main" id="{CE1004BE-74F6-4D5E-8AB5-045517675E9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952" y="2101"/>
              <a:ext cx="1" cy="9"/>
            </a:xfrm>
            <a:prstGeom prst="line">
              <a:avLst/>
            </a:prstGeom>
            <a:noFill/>
            <a:ln w="20638">
              <a:solidFill>
                <a:srgbClr val="8D8C8C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42" name="Line 589">
              <a:extLst>
                <a:ext uri="{FF2B5EF4-FFF2-40B4-BE49-F238E27FC236}">
                  <a16:creationId xmlns:a16="http://schemas.microsoft.com/office/drawing/2014/main" id="{D727183A-E161-47D6-9E88-3913F0A8D4F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951" y="2172"/>
              <a:ext cx="1" cy="11"/>
            </a:xfrm>
            <a:prstGeom prst="line">
              <a:avLst/>
            </a:prstGeom>
            <a:noFill/>
            <a:ln w="20638">
              <a:solidFill>
                <a:srgbClr val="8D8C8C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43" name="Freeform 590">
              <a:extLst>
                <a:ext uri="{FF2B5EF4-FFF2-40B4-BE49-F238E27FC236}">
                  <a16:creationId xmlns:a16="http://schemas.microsoft.com/office/drawing/2014/main" id="{B038669B-2125-4337-8F10-7C4C25338B6B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7" y="2136"/>
              <a:ext cx="7" cy="12"/>
            </a:xfrm>
            <a:custGeom>
              <a:avLst/>
              <a:gdLst>
                <a:gd name="T0" fmla="*/ 37 w 4"/>
                <a:gd name="T1" fmla="*/ 0 h 7"/>
                <a:gd name="T2" fmla="*/ 37 w 4"/>
                <a:gd name="T3" fmla="*/ 62 h 7"/>
                <a:gd name="T4" fmla="*/ 28 w 4"/>
                <a:gd name="T5" fmla="*/ 0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7">
                  <a:moveTo>
                    <a:pt x="4" y="0"/>
                  </a:moveTo>
                  <a:cubicBezTo>
                    <a:pt x="1" y="1"/>
                    <a:pt x="3" y="5"/>
                    <a:pt x="4" y="7"/>
                  </a:cubicBezTo>
                  <a:cubicBezTo>
                    <a:pt x="0" y="6"/>
                    <a:pt x="0" y="2"/>
                    <a:pt x="3" y="0"/>
                  </a:cubicBezTo>
                </a:path>
              </a:pathLst>
            </a:custGeom>
            <a:solidFill>
              <a:srgbClr val="6D2B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44" name="Freeform 591">
              <a:extLst>
                <a:ext uri="{FF2B5EF4-FFF2-40B4-BE49-F238E27FC236}">
                  <a16:creationId xmlns:a16="http://schemas.microsoft.com/office/drawing/2014/main" id="{3013EF77-AE1F-4992-8BEC-2012CB63A578}"/>
                </a:ext>
              </a:extLst>
            </p:cNvPr>
            <p:cNvSpPr>
              <a:spLocks/>
            </p:cNvSpPr>
            <p:nvPr/>
          </p:nvSpPr>
          <p:spPr bwMode="auto">
            <a:xfrm>
              <a:off x="5006" y="2131"/>
              <a:ext cx="7" cy="17"/>
            </a:xfrm>
            <a:custGeom>
              <a:avLst/>
              <a:gdLst>
                <a:gd name="T0" fmla="*/ 12 w 4"/>
                <a:gd name="T1" fmla="*/ 15 h 10"/>
                <a:gd name="T2" fmla="*/ 28 w 4"/>
                <a:gd name="T3" fmla="*/ 58 h 10"/>
                <a:gd name="T4" fmla="*/ 12 w 4"/>
                <a:gd name="T5" fmla="*/ 15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10">
                  <a:moveTo>
                    <a:pt x="1" y="2"/>
                  </a:moveTo>
                  <a:cubicBezTo>
                    <a:pt x="0" y="4"/>
                    <a:pt x="1" y="10"/>
                    <a:pt x="3" y="7"/>
                  </a:cubicBezTo>
                  <a:cubicBezTo>
                    <a:pt x="4" y="5"/>
                    <a:pt x="3" y="0"/>
                    <a:pt x="1" y="2"/>
                  </a:cubicBezTo>
                </a:path>
              </a:pathLst>
            </a:custGeom>
            <a:solidFill>
              <a:srgbClr val="6D2B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45" name="Freeform 592">
              <a:extLst>
                <a:ext uri="{FF2B5EF4-FFF2-40B4-BE49-F238E27FC236}">
                  <a16:creationId xmlns:a16="http://schemas.microsoft.com/office/drawing/2014/main" id="{4C0C591F-1336-4317-829A-98E4CCCA4BCC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9" y="2131"/>
              <a:ext cx="7" cy="13"/>
            </a:xfrm>
            <a:custGeom>
              <a:avLst/>
              <a:gdLst>
                <a:gd name="T0" fmla="*/ 12 w 4"/>
                <a:gd name="T1" fmla="*/ 8 h 8"/>
                <a:gd name="T2" fmla="*/ 21 w 4"/>
                <a:gd name="T3" fmla="*/ 47 h 8"/>
                <a:gd name="T4" fmla="*/ 12 w 4"/>
                <a:gd name="T5" fmla="*/ 8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8">
                  <a:moveTo>
                    <a:pt x="1" y="1"/>
                  </a:moveTo>
                  <a:cubicBezTo>
                    <a:pt x="0" y="3"/>
                    <a:pt x="0" y="8"/>
                    <a:pt x="2" y="7"/>
                  </a:cubicBezTo>
                  <a:cubicBezTo>
                    <a:pt x="4" y="6"/>
                    <a:pt x="4" y="0"/>
                    <a:pt x="1" y="1"/>
                  </a:cubicBezTo>
                </a:path>
              </a:pathLst>
            </a:custGeom>
            <a:solidFill>
              <a:srgbClr val="6D2B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46" name="Freeform 593">
              <a:extLst>
                <a:ext uri="{FF2B5EF4-FFF2-40B4-BE49-F238E27FC236}">
                  <a16:creationId xmlns:a16="http://schemas.microsoft.com/office/drawing/2014/main" id="{5B45FC51-AA8A-475D-925D-A1264F25A6A1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3" y="2136"/>
              <a:ext cx="6" cy="14"/>
            </a:xfrm>
            <a:custGeom>
              <a:avLst/>
              <a:gdLst>
                <a:gd name="T0" fmla="*/ 12 w 4"/>
                <a:gd name="T1" fmla="*/ 12 h 8"/>
                <a:gd name="T2" fmla="*/ 12 w 4"/>
                <a:gd name="T3" fmla="*/ 65 h 8"/>
                <a:gd name="T4" fmla="*/ 12 w 4"/>
                <a:gd name="T5" fmla="*/ 0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8">
                  <a:moveTo>
                    <a:pt x="2" y="1"/>
                  </a:moveTo>
                  <a:cubicBezTo>
                    <a:pt x="1" y="2"/>
                    <a:pt x="0" y="8"/>
                    <a:pt x="2" y="7"/>
                  </a:cubicBezTo>
                  <a:cubicBezTo>
                    <a:pt x="4" y="7"/>
                    <a:pt x="4" y="1"/>
                    <a:pt x="2" y="0"/>
                  </a:cubicBezTo>
                </a:path>
              </a:pathLst>
            </a:custGeom>
            <a:solidFill>
              <a:srgbClr val="6D2B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47" name="Freeform 594">
              <a:extLst>
                <a:ext uri="{FF2B5EF4-FFF2-40B4-BE49-F238E27FC236}">
                  <a16:creationId xmlns:a16="http://schemas.microsoft.com/office/drawing/2014/main" id="{71825653-DE5E-49C2-99DB-2F0ACB79160C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8" y="2134"/>
              <a:ext cx="10" cy="16"/>
            </a:xfrm>
            <a:custGeom>
              <a:avLst/>
              <a:gdLst>
                <a:gd name="T0" fmla="*/ 13 w 6"/>
                <a:gd name="T1" fmla="*/ 21 h 9"/>
                <a:gd name="T2" fmla="*/ 22 w 6"/>
                <a:gd name="T3" fmla="*/ 78 h 9"/>
                <a:gd name="T4" fmla="*/ 8 w 6"/>
                <a:gd name="T5" fmla="*/ 28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9">
                  <a:moveTo>
                    <a:pt x="2" y="2"/>
                  </a:moveTo>
                  <a:cubicBezTo>
                    <a:pt x="1" y="3"/>
                    <a:pt x="0" y="9"/>
                    <a:pt x="3" y="8"/>
                  </a:cubicBezTo>
                  <a:cubicBezTo>
                    <a:pt x="6" y="7"/>
                    <a:pt x="3" y="0"/>
                    <a:pt x="1" y="3"/>
                  </a:cubicBezTo>
                </a:path>
              </a:pathLst>
            </a:custGeom>
            <a:solidFill>
              <a:srgbClr val="6D2B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48" name="Freeform 595">
              <a:extLst>
                <a:ext uri="{FF2B5EF4-FFF2-40B4-BE49-F238E27FC236}">
                  <a16:creationId xmlns:a16="http://schemas.microsoft.com/office/drawing/2014/main" id="{52F48376-A55E-4683-B463-5176BCE8B111}"/>
                </a:ext>
              </a:extLst>
            </p:cNvPr>
            <p:cNvSpPr>
              <a:spLocks/>
            </p:cNvSpPr>
            <p:nvPr/>
          </p:nvSpPr>
          <p:spPr bwMode="auto">
            <a:xfrm>
              <a:off x="4862" y="2131"/>
              <a:ext cx="8" cy="19"/>
            </a:xfrm>
            <a:custGeom>
              <a:avLst/>
              <a:gdLst>
                <a:gd name="T0" fmla="*/ 8 w 5"/>
                <a:gd name="T1" fmla="*/ 36 h 11"/>
                <a:gd name="T2" fmla="*/ 21 w 5"/>
                <a:gd name="T3" fmla="*/ 83 h 11"/>
                <a:gd name="T4" fmla="*/ 8 w 5"/>
                <a:gd name="T5" fmla="*/ 48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11">
                  <a:moveTo>
                    <a:pt x="1" y="4"/>
                  </a:moveTo>
                  <a:cubicBezTo>
                    <a:pt x="1" y="5"/>
                    <a:pt x="0" y="11"/>
                    <a:pt x="3" y="9"/>
                  </a:cubicBezTo>
                  <a:cubicBezTo>
                    <a:pt x="5" y="7"/>
                    <a:pt x="2" y="0"/>
                    <a:pt x="1" y="5"/>
                  </a:cubicBezTo>
                </a:path>
              </a:pathLst>
            </a:custGeom>
            <a:solidFill>
              <a:srgbClr val="6D2B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49" name="Freeform 596">
              <a:extLst>
                <a:ext uri="{FF2B5EF4-FFF2-40B4-BE49-F238E27FC236}">
                  <a16:creationId xmlns:a16="http://schemas.microsoft.com/office/drawing/2014/main" id="{E9EE1033-C742-4A23-9487-4C4BA24E589C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4" y="2132"/>
              <a:ext cx="7" cy="14"/>
            </a:xfrm>
            <a:custGeom>
              <a:avLst/>
              <a:gdLst>
                <a:gd name="T0" fmla="*/ 21 w 4"/>
                <a:gd name="T1" fmla="*/ 21 h 8"/>
                <a:gd name="T2" fmla="*/ 28 w 4"/>
                <a:gd name="T3" fmla="*/ 58 h 8"/>
                <a:gd name="T4" fmla="*/ 28 w 4"/>
                <a:gd name="T5" fmla="*/ 21 h 8"/>
                <a:gd name="T6" fmla="*/ 0 w 4"/>
                <a:gd name="T7" fmla="*/ 28 h 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8">
                  <a:moveTo>
                    <a:pt x="2" y="2"/>
                  </a:moveTo>
                  <a:cubicBezTo>
                    <a:pt x="1" y="3"/>
                    <a:pt x="2" y="8"/>
                    <a:pt x="3" y="6"/>
                  </a:cubicBezTo>
                  <a:cubicBezTo>
                    <a:pt x="4" y="5"/>
                    <a:pt x="3" y="2"/>
                    <a:pt x="3" y="2"/>
                  </a:cubicBezTo>
                  <a:cubicBezTo>
                    <a:pt x="1" y="0"/>
                    <a:pt x="1" y="2"/>
                    <a:pt x="0" y="3"/>
                  </a:cubicBezTo>
                </a:path>
              </a:pathLst>
            </a:custGeom>
            <a:solidFill>
              <a:srgbClr val="6D2B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50" name="Freeform 597">
              <a:extLst>
                <a:ext uri="{FF2B5EF4-FFF2-40B4-BE49-F238E27FC236}">
                  <a16:creationId xmlns:a16="http://schemas.microsoft.com/office/drawing/2014/main" id="{8A18FFA1-7EA5-45A1-8BC3-A4AF1A1EAB43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0" y="2127"/>
              <a:ext cx="8" cy="16"/>
            </a:xfrm>
            <a:custGeom>
              <a:avLst/>
              <a:gdLst>
                <a:gd name="T0" fmla="*/ 13 w 5"/>
                <a:gd name="T1" fmla="*/ 21 h 9"/>
                <a:gd name="T2" fmla="*/ 13 w 5"/>
                <a:gd name="T3" fmla="*/ 78 h 9"/>
                <a:gd name="T4" fmla="*/ 8 w 5"/>
                <a:gd name="T5" fmla="*/ 28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9">
                  <a:moveTo>
                    <a:pt x="2" y="2"/>
                  </a:moveTo>
                  <a:cubicBezTo>
                    <a:pt x="1" y="2"/>
                    <a:pt x="0" y="9"/>
                    <a:pt x="2" y="8"/>
                  </a:cubicBezTo>
                  <a:cubicBezTo>
                    <a:pt x="5" y="7"/>
                    <a:pt x="2" y="0"/>
                    <a:pt x="1" y="3"/>
                  </a:cubicBezTo>
                </a:path>
              </a:pathLst>
            </a:custGeom>
            <a:solidFill>
              <a:srgbClr val="6D2B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51" name="Freeform 598">
              <a:extLst>
                <a:ext uri="{FF2B5EF4-FFF2-40B4-BE49-F238E27FC236}">
                  <a16:creationId xmlns:a16="http://schemas.microsoft.com/office/drawing/2014/main" id="{95696DF2-A7AE-46AB-8973-0C4192BFD9ED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6" y="2040"/>
              <a:ext cx="672" cy="209"/>
            </a:xfrm>
            <a:custGeom>
              <a:avLst/>
              <a:gdLst>
                <a:gd name="T0" fmla="*/ 0 w 411"/>
                <a:gd name="T1" fmla="*/ 0 h 120"/>
                <a:gd name="T2" fmla="*/ 2938 w 411"/>
                <a:gd name="T3" fmla="*/ 9 h 120"/>
                <a:gd name="T4" fmla="*/ 2927 w 411"/>
                <a:gd name="T5" fmla="*/ 406 h 120"/>
                <a:gd name="T6" fmla="*/ 8 w 411"/>
                <a:gd name="T7" fmla="*/ 334 h 120"/>
                <a:gd name="T8" fmla="*/ 0 w 411"/>
                <a:gd name="T9" fmla="*/ 0 h 1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1" h="120">
                  <a:moveTo>
                    <a:pt x="0" y="0"/>
                  </a:moveTo>
                  <a:cubicBezTo>
                    <a:pt x="0" y="0"/>
                    <a:pt x="210" y="89"/>
                    <a:pt x="411" y="1"/>
                  </a:cubicBezTo>
                  <a:cubicBezTo>
                    <a:pt x="410" y="44"/>
                    <a:pt x="410" y="44"/>
                    <a:pt x="410" y="44"/>
                  </a:cubicBezTo>
                  <a:cubicBezTo>
                    <a:pt x="410" y="44"/>
                    <a:pt x="196" y="120"/>
                    <a:pt x="1" y="36"/>
                  </a:cubicBezTo>
                  <a:lnTo>
                    <a:pt x="0" y="0"/>
                  </a:lnTo>
                  <a:close/>
                </a:path>
              </a:pathLst>
            </a:custGeom>
            <a:noFill/>
            <a:ln w="4763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52" name="Freeform 599">
              <a:extLst>
                <a:ext uri="{FF2B5EF4-FFF2-40B4-BE49-F238E27FC236}">
                  <a16:creationId xmlns:a16="http://schemas.microsoft.com/office/drawing/2014/main" id="{5A06F846-6F7A-4735-AB3F-6881AAC7B55B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6" y="2042"/>
              <a:ext cx="484" cy="139"/>
            </a:xfrm>
            <a:custGeom>
              <a:avLst/>
              <a:gdLst>
                <a:gd name="T0" fmla="*/ 2037 w 296"/>
                <a:gd name="T1" fmla="*/ 646 h 80"/>
                <a:gd name="T2" fmla="*/ 8 w 296"/>
                <a:gd name="T3" fmla="*/ 328 h 80"/>
                <a:gd name="T4" fmla="*/ 0 w 296"/>
                <a:gd name="T5" fmla="*/ 0 h 80"/>
                <a:gd name="T6" fmla="*/ 2003 w 296"/>
                <a:gd name="T7" fmla="*/ 328 h 80"/>
                <a:gd name="T8" fmla="*/ 2104 w 296"/>
                <a:gd name="T9" fmla="*/ 447 h 80"/>
                <a:gd name="T10" fmla="*/ 2037 w 296"/>
                <a:gd name="T11" fmla="*/ 646 h 8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96" h="80">
                  <a:moveTo>
                    <a:pt x="285" y="71"/>
                  </a:moveTo>
                  <a:cubicBezTo>
                    <a:pt x="206" y="80"/>
                    <a:pt x="101" y="79"/>
                    <a:pt x="1" y="3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28" y="54"/>
                    <a:pt x="280" y="36"/>
                  </a:cubicBezTo>
                  <a:cubicBezTo>
                    <a:pt x="280" y="36"/>
                    <a:pt x="293" y="37"/>
                    <a:pt x="294" y="49"/>
                  </a:cubicBezTo>
                  <a:cubicBezTo>
                    <a:pt x="296" y="67"/>
                    <a:pt x="285" y="71"/>
                    <a:pt x="285" y="71"/>
                  </a:cubicBezTo>
                  <a:close/>
                </a:path>
              </a:pathLst>
            </a:custGeom>
            <a:noFill/>
            <a:ln w="4763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53" name="Freeform 600">
              <a:extLst>
                <a:ext uri="{FF2B5EF4-FFF2-40B4-BE49-F238E27FC236}">
                  <a16:creationId xmlns:a16="http://schemas.microsoft.com/office/drawing/2014/main" id="{DCA2AE01-AA4D-47A5-9FE3-7030AD090CE7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1" y="2097"/>
              <a:ext cx="80" cy="93"/>
            </a:xfrm>
            <a:custGeom>
              <a:avLst/>
              <a:gdLst>
                <a:gd name="T0" fmla="*/ 349 w 49"/>
                <a:gd name="T1" fmla="*/ 400 h 53"/>
                <a:gd name="T2" fmla="*/ 269 w 49"/>
                <a:gd name="T3" fmla="*/ 502 h 53"/>
                <a:gd name="T4" fmla="*/ 77 w 49"/>
                <a:gd name="T5" fmla="*/ 502 h 53"/>
                <a:gd name="T6" fmla="*/ 0 w 49"/>
                <a:gd name="T7" fmla="*/ 400 h 53"/>
                <a:gd name="T8" fmla="*/ 0 w 49"/>
                <a:gd name="T9" fmla="*/ 98 h 53"/>
                <a:gd name="T10" fmla="*/ 77 w 49"/>
                <a:gd name="T11" fmla="*/ 0 h 53"/>
                <a:gd name="T12" fmla="*/ 269 w 49"/>
                <a:gd name="T13" fmla="*/ 0 h 53"/>
                <a:gd name="T14" fmla="*/ 349 w 49"/>
                <a:gd name="T15" fmla="*/ 98 h 53"/>
                <a:gd name="T16" fmla="*/ 349 w 49"/>
                <a:gd name="T17" fmla="*/ 400 h 5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" h="53">
                  <a:moveTo>
                    <a:pt x="49" y="42"/>
                  </a:moveTo>
                  <a:cubicBezTo>
                    <a:pt x="49" y="48"/>
                    <a:pt x="44" y="53"/>
                    <a:pt x="38" y="53"/>
                  </a:cubicBezTo>
                  <a:cubicBezTo>
                    <a:pt x="11" y="53"/>
                    <a:pt x="11" y="53"/>
                    <a:pt x="11" y="53"/>
                  </a:cubicBezTo>
                  <a:cubicBezTo>
                    <a:pt x="5" y="53"/>
                    <a:pt x="0" y="48"/>
                    <a:pt x="0" y="42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4"/>
                    <a:pt x="5" y="0"/>
                    <a:pt x="11" y="0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44" y="0"/>
                    <a:pt x="49" y="4"/>
                    <a:pt x="49" y="10"/>
                  </a:cubicBezTo>
                  <a:lnTo>
                    <a:pt x="49" y="42"/>
                  </a:lnTo>
                  <a:close/>
                </a:path>
              </a:pathLst>
            </a:custGeom>
            <a:noFill/>
            <a:ln w="20638" cap="flat">
              <a:solidFill>
                <a:srgbClr val="8D8C8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54" name="Freeform 601">
              <a:extLst>
                <a:ext uri="{FF2B5EF4-FFF2-40B4-BE49-F238E27FC236}">
                  <a16:creationId xmlns:a16="http://schemas.microsoft.com/office/drawing/2014/main" id="{59B5F041-6EC5-44F9-A2BF-E546BEAFAB8B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0" y="2094"/>
              <a:ext cx="23" cy="45"/>
            </a:xfrm>
            <a:custGeom>
              <a:avLst/>
              <a:gdLst>
                <a:gd name="T0" fmla="*/ 102 w 14"/>
                <a:gd name="T1" fmla="*/ 0 h 26"/>
                <a:gd name="T2" fmla="*/ 8 w 14"/>
                <a:gd name="T3" fmla="*/ 50 h 26"/>
                <a:gd name="T4" fmla="*/ 0 w 14"/>
                <a:gd name="T5" fmla="*/ 126 h 26"/>
                <a:gd name="T6" fmla="*/ 8 w 14"/>
                <a:gd name="T7" fmla="*/ 234 h 26"/>
                <a:gd name="T8" fmla="*/ 8 w 14"/>
                <a:gd name="T9" fmla="*/ 144 h 26"/>
                <a:gd name="T10" fmla="*/ 21 w 14"/>
                <a:gd name="T11" fmla="*/ 73 h 26"/>
                <a:gd name="T12" fmla="*/ 54 w 14"/>
                <a:gd name="T13" fmla="*/ 16 h 26"/>
                <a:gd name="T14" fmla="*/ 95 w 14"/>
                <a:gd name="T15" fmla="*/ 0 h 2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4" h="26">
                  <a:moveTo>
                    <a:pt x="14" y="0"/>
                  </a:moveTo>
                  <a:cubicBezTo>
                    <a:pt x="9" y="1"/>
                    <a:pt x="4" y="0"/>
                    <a:pt x="1" y="6"/>
                  </a:cubicBezTo>
                  <a:cubicBezTo>
                    <a:pt x="0" y="8"/>
                    <a:pt x="0" y="11"/>
                    <a:pt x="0" y="14"/>
                  </a:cubicBezTo>
                  <a:cubicBezTo>
                    <a:pt x="0" y="18"/>
                    <a:pt x="0" y="22"/>
                    <a:pt x="1" y="26"/>
                  </a:cubicBezTo>
                  <a:cubicBezTo>
                    <a:pt x="1" y="23"/>
                    <a:pt x="1" y="19"/>
                    <a:pt x="1" y="16"/>
                  </a:cubicBezTo>
                  <a:cubicBezTo>
                    <a:pt x="1" y="13"/>
                    <a:pt x="2" y="10"/>
                    <a:pt x="3" y="8"/>
                  </a:cubicBezTo>
                  <a:cubicBezTo>
                    <a:pt x="4" y="6"/>
                    <a:pt x="5" y="4"/>
                    <a:pt x="7" y="2"/>
                  </a:cubicBezTo>
                  <a:cubicBezTo>
                    <a:pt x="9" y="1"/>
                    <a:pt x="12" y="0"/>
                    <a:pt x="1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55" name="Freeform 602">
              <a:extLst>
                <a:ext uri="{FF2B5EF4-FFF2-40B4-BE49-F238E27FC236}">
                  <a16:creationId xmlns:a16="http://schemas.microsoft.com/office/drawing/2014/main" id="{6E8B2F9A-5870-450C-AB0E-6DFB48125388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1" y="2165"/>
              <a:ext cx="22" cy="27"/>
            </a:xfrm>
            <a:custGeom>
              <a:avLst/>
              <a:gdLst>
                <a:gd name="T0" fmla="*/ 0 w 13"/>
                <a:gd name="T1" fmla="*/ 0 h 15"/>
                <a:gd name="T2" fmla="*/ 24 w 13"/>
                <a:gd name="T3" fmla="*/ 130 h 15"/>
                <a:gd name="T4" fmla="*/ 107 w 13"/>
                <a:gd name="T5" fmla="*/ 146 h 15"/>
                <a:gd name="T6" fmla="*/ 34 w 13"/>
                <a:gd name="T7" fmla="*/ 117 h 15"/>
                <a:gd name="T8" fmla="*/ 0 w 13"/>
                <a:gd name="T9" fmla="*/ 29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5">
                  <a:moveTo>
                    <a:pt x="0" y="0"/>
                  </a:moveTo>
                  <a:cubicBezTo>
                    <a:pt x="0" y="3"/>
                    <a:pt x="1" y="9"/>
                    <a:pt x="3" y="12"/>
                  </a:cubicBezTo>
                  <a:cubicBezTo>
                    <a:pt x="5" y="15"/>
                    <a:pt x="9" y="14"/>
                    <a:pt x="13" y="14"/>
                  </a:cubicBezTo>
                  <a:cubicBezTo>
                    <a:pt x="10" y="13"/>
                    <a:pt x="6" y="13"/>
                    <a:pt x="4" y="11"/>
                  </a:cubicBezTo>
                  <a:cubicBezTo>
                    <a:pt x="3" y="9"/>
                    <a:pt x="0" y="5"/>
                    <a:pt x="0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56" name="Freeform 603">
              <a:extLst>
                <a:ext uri="{FF2B5EF4-FFF2-40B4-BE49-F238E27FC236}">
                  <a16:creationId xmlns:a16="http://schemas.microsoft.com/office/drawing/2014/main" id="{5C6C9D71-7183-4282-8F36-32862C894852}"/>
                </a:ext>
              </a:extLst>
            </p:cNvPr>
            <p:cNvSpPr>
              <a:spLocks/>
            </p:cNvSpPr>
            <p:nvPr/>
          </p:nvSpPr>
          <p:spPr bwMode="auto">
            <a:xfrm>
              <a:off x="4972" y="2094"/>
              <a:ext cx="23" cy="35"/>
            </a:xfrm>
            <a:custGeom>
              <a:avLst/>
              <a:gdLst>
                <a:gd name="T0" fmla="*/ 0 w 14"/>
                <a:gd name="T1" fmla="*/ 12 h 20"/>
                <a:gd name="T2" fmla="*/ 71 w 14"/>
                <a:gd name="T3" fmla="*/ 77 h 20"/>
                <a:gd name="T4" fmla="*/ 81 w 14"/>
                <a:gd name="T5" fmla="*/ 187 h 20"/>
                <a:gd name="T6" fmla="*/ 89 w 14"/>
                <a:gd name="T7" fmla="*/ 65 h 20"/>
                <a:gd name="T8" fmla="*/ 8 w 14"/>
                <a:gd name="T9" fmla="*/ 0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20">
                  <a:moveTo>
                    <a:pt x="0" y="1"/>
                  </a:moveTo>
                  <a:cubicBezTo>
                    <a:pt x="4" y="1"/>
                    <a:pt x="9" y="4"/>
                    <a:pt x="10" y="8"/>
                  </a:cubicBezTo>
                  <a:cubicBezTo>
                    <a:pt x="12" y="12"/>
                    <a:pt x="11" y="16"/>
                    <a:pt x="11" y="20"/>
                  </a:cubicBezTo>
                  <a:cubicBezTo>
                    <a:pt x="13" y="16"/>
                    <a:pt x="14" y="11"/>
                    <a:pt x="12" y="7"/>
                  </a:cubicBezTo>
                  <a:cubicBezTo>
                    <a:pt x="10" y="2"/>
                    <a:pt x="6" y="1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57" name="Freeform 604">
              <a:extLst>
                <a:ext uri="{FF2B5EF4-FFF2-40B4-BE49-F238E27FC236}">
                  <a16:creationId xmlns:a16="http://schemas.microsoft.com/office/drawing/2014/main" id="{2963F9EE-021B-4705-855F-29A9FAC06C96}"/>
                </a:ext>
              </a:extLst>
            </p:cNvPr>
            <p:cNvSpPr>
              <a:spLocks/>
            </p:cNvSpPr>
            <p:nvPr/>
          </p:nvSpPr>
          <p:spPr bwMode="auto">
            <a:xfrm>
              <a:off x="4977" y="2165"/>
              <a:ext cx="16" cy="27"/>
            </a:xfrm>
            <a:custGeom>
              <a:avLst/>
              <a:gdLst>
                <a:gd name="T0" fmla="*/ 46 w 10"/>
                <a:gd name="T1" fmla="*/ 13 h 15"/>
                <a:gd name="T2" fmla="*/ 42 w 10"/>
                <a:gd name="T3" fmla="*/ 81 h 15"/>
                <a:gd name="T4" fmla="*/ 0 w 10"/>
                <a:gd name="T5" fmla="*/ 158 h 15"/>
                <a:gd name="T6" fmla="*/ 56 w 10"/>
                <a:gd name="T7" fmla="*/ 81 h 15"/>
                <a:gd name="T8" fmla="*/ 56 w 10"/>
                <a:gd name="T9" fmla="*/ 13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15">
                  <a:moveTo>
                    <a:pt x="7" y="1"/>
                  </a:moveTo>
                  <a:cubicBezTo>
                    <a:pt x="8" y="0"/>
                    <a:pt x="7" y="7"/>
                    <a:pt x="6" y="8"/>
                  </a:cubicBezTo>
                  <a:cubicBezTo>
                    <a:pt x="5" y="11"/>
                    <a:pt x="3" y="14"/>
                    <a:pt x="0" y="15"/>
                  </a:cubicBezTo>
                  <a:cubicBezTo>
                    <a:pt x="4" y="14"/>
                    <a:pt x="7" y="12"/>
                    <a:pt x="9" y="8"/>
                  </a:cubicBezTo>
                  <a:cubicBezTo>
                    <a:pt x="9" y="6"/>
                    <a:pt x="10" y="3"/>
                    <a:pt x="9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58" name="Freeform 605">
              <a:extLst>
                <a:ext uri="{FF2B5EF4-FFF2-40B4-BE49-F238E27FC236}">
                  <a16:creationId xmlns:a16="http://schemas.microsoft.com/office/drawing/2014/main" id="{1FD11DBC-C82D-491D-A4F2-69CAC1011ADA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2" y="2137"/>
              <a:ext cx="43" cy="11"/>
            </a:xfrm>
            <a:custGeom>
              <a:avLst/>
              <a:gdLst>
                <a:gd name="T0" fmla="*/ 13 w 26"/>
                <a:gd name="T1" fmla="*/ 0 h 6"/>
                <a:gd name="T2" fmla="*/ 13 w 26"/>
                <a:gd name="T3" fmla="*/ 57 h 6"/>
                <a:gd name="T4" fmla="*/ 36 w 26"/>
                <a:gd name="T5" fmla="*/ 57 h 6"/>
                <a:gd name="T6" fmla="*/ 83 w 26"/>
                <a:gd name="T7" fmla="*/ 57 h 6"/>
                <a:gd name="T8" fmla="*/ 151 w 26"/>
                <a:gd name="T9" fmla="*/ 37 h 6"/>
                <a:gd name="T10" fmla="*/ 194 w 26"/>
                <a:gd name="T11" fmla="*/ 24 h 6"/>
                <a:gd name="T12" fmla="*/ 151 w 26"/>
                <a:gd name="T13" fmla="*/ 13 h 6"/>
                <a:gd name="T14" fmla="*/ 83 w 26"/>
                <a:gd name="T15" fmla="*/ 13 h 6"/>
                <a:gd name="T16" fmla="*/ 13 w 26"/>
                <a:gd name="T17" fmla="*/ 0 h 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6" h="6">
                  <a:moveTo>
                    <a:pt x="2" y="0"/>
                  </a:moveTo>
                  <a:cubicBezTo>
                    <a:pt x="0" y="1"/>
                    <a:pt x="1" y="5"/>
                    <a:pt x="2" y="5"/>
                  </a:cubicBezTo>
                  <a:cubicBezTo>
                    <a:pt x="3" y="6"/>
                    <a:pt x="5" y="5"/>
                    <a:pt x="5" y="5"/>
                  </a:cubicBezTo>
                  <a:cubicBezTo>
                    <a:pt x="7" y="5"/>
                    <a:pt x="9" y="5"/>
                    <a:pt x="11" y="5"/>
                  </a:cubicBezTo>
                  <a:cubicBezTo>
                    <a:pt x="14" y="5"/>
                    <a:pt x="17" y="3"/>
                    <a:pt x="20" y="3"/>
                  </a:cubicBezTo>
                  <a:cubicBezTo>
                    <a:pt x="22" y="3"/>
                    <a:pt x="24" y="3"/>
                    <a:pt x="26" y="2"/>
                  </a:cubicBezTo>
                  <a:cubicBezTo>
                    <a:pt x="24" y="1"/>
                    <a:pt x="21" y="2"/>
                    <a:pt x="20" y="1"/>
                  </a:cubicBezTo>
                  <a:cubicBezTo>
                    <a:pt x="17" y="1"/>
                    <a:pt x="14" y="1"/>
                    <a:pt x="11" y="1"/>
                  </a:cubicBezTo>
                  <a:cubicBezTo>
                    <a:pt x="8" y="1"/>
                    <a:pt x="4" y="1"/>
                    <a:pt x="2" y="0"/>
                  </a:cubicBezTo>
                </a:path>
              </a:pathLst>
            </a:custGeom>
            <a:solidFill>
              <a:srgbClr val="6867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59" name="Freeform 606">
              <a:extLst>
                <a:ext uri="{FF2B5EF4-FFF2-40B4-BE49-F238E27FC236}">
                  <a16:creationId xmlns:a16="http://schemas.microsoft.com/office/drawing/2014/main" id="{5B85DC61-23DC-4DFD-8ED5-B4403D1F9189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0" y="2050"/>
              <a:ext cx="79" cy="75"/>
            </a:xfrm>
            <a:custGeom>
              <a:avLst/>
              <a:gdLst>
                <a:gd name="T0" fmla="*/ 8 w 48"/>
                <a:gd name="T1" fmla="*/ 0 h 43"/>
                <a:gd name="T2" fmla="*/ 33 w 48"/>
                <a:gd name="T3" fmla="*/ 237 h 43"/>
                <a:gd name="T4" fmla="*/ 352 w 48"/>
                <a:gd name="T5" fmla="*/ 398 h 43"/>
                <a:gd name="T6" fmla="*/ 104 w 48"/>
                <a:gd name="T7" fmla="*/ 185 h 43"/>
                <a:gd name="T8" fmla="*/ 13 w 48"/>
                <a:gd name="T9" fmla="*/ 16 h 4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43">
                  <a:moveTo>
                    <a:pt x="1" y="0"/>
                  </a:moveTo>
                  <a:cubicBezTo>
                    <a:pt x="3" y="8"/>
                    <a:pt x="0" y="19"/>
                    <a:pt x="4" y="26"/>
                  </a:cubicBezTo>
                  <a:cubicBezTo>
                    <a:pt x="13" y="39"/>
                    <a:pt x="34" y="39"/>
                    <a:pt x="48" y="43"/>
                  </a:cubicBezTo>
                  <a:cubicBezTo>
                    <a:pt x="36" y="39"/>
                    <a:pt x="22" y="30"/>
                    <a:pt x="14" y="20"/>
                  </a:cubicBezTo>
                  <a:cubicBezTo>
                    <a:pt x="11" y="15"/>
                    <a:pt x="8" y="5"/>
                    <a:pt x="2" y="2"/>
                  </a:cubicBezTo>
                </a:path>
              </a:pathLst>
            </a:custGeom>
            <a:solidFill>
              <a:srgbClr val="AA4B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60" name="Freeform 607">
              <a:extLst>
                <a:ext uri="{FF2B5EF4-FFF2-40B4-BE49-F238E27FC236}">
                  <a16:creationId xmlns:a16="http://schemas.microsoft.com/office/drawing/2014/main" id="{6AEF82B9-856B-45AB-8CC2-590C1327C51E}"/>
                </a:ext>
              </a:extLst>
            </p:cNvPr>
            <p:cNvSpPr>
              <a:spLocks/>
            </p:cNvSpPr>
            <p:nvPr/>
          </p:nvSpPr>
          <p:spPr bwMode="auto">
            <a:xfrm>
              <a:off x="5175" y="2052"/>
              <a:ext cx="90" cy="79"/>
            </a:xfrm>
            <a:custGeom>
              <a:avLst/>
              <a:gdLst>
                <a:gd name="T0" fmla="*/ 371 w 55"/>
                <a:gd name="T1" fmla="*/ 12 h 45"/>
                <a:gd name="T2" fmla="*/ 324 w 55"/>
                <a:gd name="T3" fmla="*/ 323 h 45"/>
                <a:gd name="T4" fmla="*/ 0 w 55"/>
                <a:gd name="T5" fmla="*/ 428 h 45"/>
                <a:gd name="T6" fmla="*/ 268 w 55"/>
                <a:gd name="T7" fmla="*/ 209 h 45"/>
                <a:gd name="T8" fmla="*/ 371 w 55"/>
                <a:gd name="T9" fmla="*/ 0 h 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5" h="45">
                  <a:moveTo>
                    <a:pt x="52" y="1"/>
                  </a:moveTo>
                  <a:cubicBezTo>
                    <a:pt x="50" y="9"/>
                    <a:pt x="55" y="27"/>
                    <a:pt x="45" y="34"/>
                  </a:cubicBezTo>
                  <a:cubicBezTo>
                    <a:pt x="32" y="43"/>
                    <a:pt x="15" y="43"/>
                    <a:pt x="0" y="45"/>
                  </a:cubicBezTo>
                  <a:cubicBezTo>
                    <a:pt x="12" y="40"/>
                    <a:pt x="29" y="33"/>
                    <a:pt x="37" y="22"/>
                  </a:cubicBezTo>
                  <a:cubicBezTo>
                    <a:pt x="42" y="15"/>
                    <a:pt x="46" y="7"/>
                    <a:pt x="52" y="0"/>
                  </a:cubicBezTo>
                </a:path>
              </a:pathLst>
            </a:custGeom>
            <a:solidFill>
              <a:srgbClr val="491A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61" name="Freeform 608">
              <a:extLst>
                <a:ext uri="{FF2B5EF4-FFF2-40B4-BE49-F238E27FC236}">
                  <a16:creationId xmlns:a16="http://schemas.microsoft.com/office/drawing/2014/main" id="{70935ED8-26D1-49DB-9130-F03B056B676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0" y="2052"/>
              <a:ext cx="287" cy="66"/>
            </a:xfrm>
            <a:custGeom>
              <a:avLst/>
              <a:gdLst>
                <a:gd name="T0" fmla="*/ 0 w 175"/>
                <a:gd name="T1" fmla="*/ 0 h 38"/>
                <a:gd name="T2" fmla="*/ 1266 w 175"/>
                <a:gd name="T3" fmla="*/ 328 h 38"/>
                <a:gd name="T4" fmla="*/ 0 w 175"/>
                <a:gd name="T5" fmla="*/ 0 h 3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5" h="38">
                  <a:moveTo>
                    <a:pt x="0" y="0"/>
                  </a:moveTo>
                  <a:cubicBezTo>
                    <a:pt x="0" y="0"/>
                    <a:pt x="102" y="34"/>
                    <a:pt x="175" y="36"/>
                  </a:cubicBezTo>
                  <a:cubicBezTo>
                    <a:pt x="175" y="36"/>
                    <a:pt x="97" y="38"/>
                    <a:pt x="0" y="0"/>
                  </a:cubicBezTo>
                  <a:close/>
                </a:path>
              </a:pathLst>
            </a:custGeom>
            <a:solidFill>
              <a:srgbClr val="D96B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62" name="Freeform 609">
              <a:extLst>
                <a:ext uri="{FF2B5EF4-FFF2-40B4-BE49-F238E27FC236}">
                  <a16:creationId xmlns:a16="http://schemas.microsoft.com/office/drawing/2014/main" id="{5BB51C1F-EA82-42A4-AA56-BC95FD08D039}"/>
                </a:ext>
              </a:extLst>
            </p:cNvPr>
            <p:cNvSpPr>
              <a:spLocks/>
            </p:cNvSpPr>
            <p:nvPr/>
          </p:nvSpPr>
          <p:spPr bwMode="auto">
            <a:xfrm>
              <a:off x="5075" y="2049"/>
              <a:ext cx="188" cy="55"/>
            </a:xfrm>
            <a:custGeom>
              <a:avLst/>
              <a:gdLst>
                <a:gd name="T0" fmla="*/ 0 w 115"/>
                <a:gd name="T1" fmla="*/ 280 h 32"/>
                <a:gd name="T2" fmla="*/ 821 w 115"/>
                <a:gd name="T3" fmla="*/ 0 h 32"/>
                <a:gd name="T4" fmla="*/ 0 w 115"/>
                <a:gd name="T5" fmla="*/ 280 h 3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5" h="32">
                  <a:moveTo>
                    <a:pt x="0" y="32"/>
                  </a:moveTo>
                  <a:cubicBezTo>
                    <a:pt x="0" y="32"/>
                    <a:pt x="85" y="18"/>
                    <a:pt x="115" y="0"/>
                  </a:cubicBezTo>
                  <a:cubicBezTo>
                    <a:pt x="115" y="0"/>
                    <a:pt x="102" y="19"/>
                    <a:pt x="0" y="32"/>
                  </a:cubicBezTo>
                  <a:close/>
                </a:path>
              </a:pathLst>
            </a:custGeom>
            <a:solidFill>
              <a:srgbClr val="D96B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63" name="Freeform 610">
              <a:extLst>
                <a:ext uri="{FF2B5EF4-FFF2-40B4-BE49-F238E27FC236}">
                  <a16:creationId xmlns:a16="http://schemas.microsoft.com/office/drawing/2014/main" id="{73F95A91-D28E-49FC-89F6-76032FCE6511}"/>
                </a:ext>
              </a:extLst>
            </p:cNvPr>
            <p:cNvSpPr>
              <a:spLocks/>
            </p:cNvSpPr>
            <p:nvPr/>
          </p:nvSpPr>
          <p:spPr bwMode="auto">
            <a:xfrm>
              <a:off x="5057" y="2110"/>
              <a:ext cx="20" cy="50"/>
            </a:xfrm>
            <a:custGeom>
              <a:avLst/>
              <a:gdLst>
                <a:gd name="T0" fmla="*/ 0 w 12"/>
                <a:gd name="T1" fmla="*/ 0 h 29"/>
                <a:gd name="T2" fmla="*/ 83 w 12"/>
                <a:gd name="T3" fmla="*/ 107 h 29"/>
                <a:gd name="T4" fmla="*/ 33 w 12"/>
                <a:gd name="T5" fmla="*/ 255 h 29"/>
                <a:gd name="T6" fmla="*/ 70 w 12"/>
                <a:gd name="T7" fmla="*/ 114 h 29"/>
                <a:gd name="T8" fmla="*/ 0 w 12"/>
                <a:gd name="T9" fmla="*/ 0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29">
                  <a:moveTo>
                    <a:pt x="0" y="0"/>
                  </a:moveTo>
                  <a:cubicBezTo>
                    <a:pt x="0" y="0"/>
                    <a:pt x="9" y="2"/>
                    <a:pt x="11" y="12"/>
                  </a:cubicBezTo>
                  <a:cubicBezTo>
                    <a:pt x="12" y="22"/>
                    <a:pt x="4" y="29"/>
                    <a:pt x="4" y="29"/>
                  </a:cubicBezTo>
                  <a:cubicBezTo>
                    <a:pt x="4" y="29"/>
                    <a:pt x="10" y="23"/>
                    <a:pt x="9" y="13"/>
                  </a:cubicBezTo>
                  <a:cubicBezTo>
                    <a:pt x="7" y="3"/>
                    <a:pt x="2" y="1"/>
                    <a:pt x="0" y="0"/>
                  </a:cubicBezTo>
                  <a:close/>
                </a:path>
              </a:pathLst>
            </a:custGeom>
            <a:solidFill>
              <a:srgbClr val="D96B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64" name="Freeform 611">
              <a:extLst>
                <a:ext uri="{FF2B5EF4-FFF2-40B4-BE49-F238E27FC236}">
                  <a16:creationId xmlns:a16="http://schemas.microsoft.com/office/drawing/2014/main" id="{6033E1EE-CC6A-43FC-ADB4-7484E21B991A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4" y="1989"/>
              <a:ext cx="38" cy="27"/>
            </a:xfrm>
            <a:custGeom>
              <a:avLst/>
              <a:gdLst>
                <a:gd name="T0" fmla="*/ 13 w 23"/>
                <a:gd name="T1" fmla="*/ 23 h 15"/>
                <a:gd name="T2" fmla="*/ 13 w 23"/>
                <a:gd name="T3" fmla="*/ 94 h 15"/>
                <a:gd name="T4" fmla="*/ 160 w 23"/>
                <a:gd name="T5" fmla="*/ 158 h 15"/>
                <a:gd name="T6" fmla="*/ 172 w 23"/>
                <a:gd name="T7" fmla="*/ 0 h 15"/>
                <a:gd name="T8" fmla="*/ 13 w 23"/>
                <a:gd name="T9" fmla="*/ 23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15">
                  <a:moveTo>
                    <a:pt x="2" y="2"/>
                  </a:moveTo>
                  <a:cubicBezTo>
                    <a:pt x="2" y="2"/>
                    <a:pt x="0" y="7"/>
                    <a:pt x="2" y="9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3" y="0"/>
                    <a:pt x="23" y="0"/>
                    <a:pt x="23" y="0"/>
                  </a:cubicBezTo>
                  <a:lnTo>
                    <a:pt x="2" y="2"/>
                  </a:lnTo>
                  <a:close/>
                </a:path>
              </a:pathLst>
            </a:custGeom>
            <a:solidFill>
              <a:srgbClr val="8F8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65" name="Freeform 612">
              <a:extLst>
                <a:ext uri="{FF2B5EF4-FFF2-40B4-BE49-F238E27FC236}">
                  <a16:creationId xmlns:a16="http://schemas.microsoft.com/office/drawing/2014/main" id="{58D31424-74F2-48FD-BB3C-1229E4797295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1" y="1958"/>
              <a:ext cx="317" cy="286"/>
            </a:xfrm>
            <a:custGeom>
              <a:avLst/>
              <a:gdLst>
                <a:gd name="T0" fmla="*/ 1306 w 194"/>
                <a:gd name="T1" fmla="*/ 1418 h 164"/>
                <a:gd name="T2" fmla="*/ 1217 w 194"/>
                <a:gd name="T3" fmla="*/ 1505 h 164"/>
                <a:gd name="T4" fmla="*/ 77 w 194"/>
                <a:gd name="T5" fmla="*/ 1390 h 164"/>
                <a:gd name="T6" fmla="*/ 8 w 194"/>
                <a:gd name="T7" fmla="*/ 1277 h 164"/>
                <a:gd name="T8" fmla="*/ 77 w 194"/>
                <a:gd name="T9" fmla="*/ 127 h 164"/>
                <a:gd name="T10" fmla="*/ 165 w 194"/>
                <a:gd name="T11" fmla="*/ 37 h 164"/>
                <a:gd name="T12" fmla="*/ 1306 w 194"/>
                <a:gd name="T13" fmla="*/ 164 h 164"/>
                <a:gd name="T14" fmla="*/ 1376 w 194"/>
                <a:gd name="T15" fmla="*/ 277 h 164"/>
                <a:gd name="T16" fmla="*/ 1306 w 194"/>
                <a:gd name="T17" fmla="*/ 1418 h 16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94" h="164">
                  <a:moveTo>
                    <a:pt x="183" y="153"/>
                  </a:moveTo>
                  <a:cubicBezTo>
                    <a:pt x="182" y="159"/>
                    <a:pt x="177" y="164"/>
                    <a:pt x="171" y="163"/>
                  </a:cubicBezTo>
                  <a:cubicBezTo>
                    <a:pt x="11" y="150"/>
                    <a:pt x="11" y="150"/>
                    <a:pt x="11" y="150"/>
                  </a:cubicBezTo>
                  <a:cubicBezTo>
                    <a:pt x="5" y="149"/>
                    <a:pt x="0" y="144"/>
                    <a:pt x="1" y="138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2" y="8"/>
                    <a:pt x="13" y="4"/>
                    <a:pt x="23" y="4"/>
                  </a:cubicBezTo>
                  <a:cubicBezTo>
                    <a:pt x="88" y="0"/>
                    <a:pt x="183" y="18"/>
                    <a:pt x="183" y="18"/>
                  </a:cubicBezTo>
                  <a:cubicBezTo>
                    <a:pt x="189" y="18"/>
                    <a:pt x="194" y="24"/>
                    <a:pt x="193" y="30"/>
                  </a:cubicBezTo>
                  <a:lnTo>
                    <a:pt x="183" y="153"/>
                  </a:lnTo>
                  <a:close/>
                </a:path>
              </a:pathLst>
            </a:custGeom>
            <a:solidFill>
              <a:srgbClr val="965D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66" name="Freeform 613">
              <a:extLst>
                <a:ext uri="{FF2B5EF4-FFF2-40B4-BE49-F238E27FC236}">
                  <a16:creationId xmlns:a16="http://schemas.microsoft.com/office/drawing/2014/main" id="{A209CF7B-DF84-47F5-A7C6-94259642E374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4" y="1989"/>
              <a:ext cx="35" cy="25"/>
            </a:xfrm>
            <a:custGeom>
              <a:avLst/>
              <a:gdLst>
                <a:gd name="T0" fmla="*/ 162 w 21"/>
                <a:gd name="T1" fmla="*/ 0 h 14"/>
                <a:gd name="T2" fmla="*/ 13 w 21"/>
                <a:gd name="T3" fmla="*/ 23 h 14"/>
                <a:gd name="T4" fmla="*/ 13 w 21"/>
                <a:gd name="T5" fmla="*/ 93 h 14"/>
                <a:gd name="T6" fmla="*/ 147 w 21"/>
                <a:gd name="T7" fmla="*/ 143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" h="14">
                  <a:moveTo>
                    <a:pt x="21" y="0"/>
                  </a:move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0" y="7"/>
                    <a:pt x="2" y="9"/>
                  </a:cubicBezTo>
                  <a:cubicBezTo>
                    <a:pt x="19" y="14"/>
                    <a:pt x="19" y="14"/>
                    <a:pt x="19" y="14"/>
                  </a:cubicBezTo>
                </a:path>
              </a:pathLst>
            </a:custGeom>
            <a:noFill/>
            <a:ln w="4763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67" name="Freeform 614">
              <a:extLst>
                <a:ext uri="{FF2B5EF4-FFF2-40B4-BE49-F238E27FC236}">
                  <a16:creationId xmlns:a16="http://schemas.microsoft.com/office/drawing/2014/main" id="{3A1D755F-5FC4-43CA-AE22-CB65B2299400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1" y="1958"/>
              <a:ext cx="317" cy="286"/>
            </a:xfrm>
            <a:custGeom>
              <a:avLst/>
              <a:gdLst>
                <a:gd name="T0" fmla="*/ 1306 w 194"/>
                <a:gd name="T1" fmla="*/ 1418 h 164"/>
                <a:gd name="T2" fmla="*/ 1217 w 194"/>
                <a:gd name="T3" fmla="*/ 1505 h 164"/>
                <a:gd name="T4" fmla="*/ 77 w 194"/>
                <a:gd name="T5" fmla="*/ 1390 h 164"/>
                <a:gd name="T6" fmla="*/ 8 w 194"/>
                <a:gd name="T7" fmla="*/ 1277 h 164"/>
                <a:gd name="T8" fmla="*/ 77 w 194"/>
                <a:gd name="T9" fmla="*/ 127 h 164"/>
                <a:gd name="T10" fmla="*/ 165 w 194"/>
                <a:gd name="T11" fmla="*/ 37 h 164"/>
                <a:gd name="T12" fmla="*/ 1306 w 194"/>
                <a:gd name="T13" fmla="*/ 164 h 164"/>
                <a:gd name="T14" fmla="*/ 1376 w 194"/>
                <a:gd name="T15" fmla="*/ 277 h 164"/>
                <a:gd name="T16" fmla="*/ 1306 w 194"/>
                <a:gd name="T17" fmla="*/ 1418 h 16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94" h="164">
                  <a:moveTo>
                    <a:pt x="183" y="153"/>
                  </a:moveTo>
                  <a:cubicBezTo>
                    <a:pt x="182" y="159"/>
                    <a:pt x="177" y="164"/>
                    <a:pt x="171" y="163"/>
                  </a:cubicBezTo>
                  <a:cubicBezTo>
                    <a:pt x="11" y="150"/>
                    <a:pt x="11" y="150"/>
                    <a:pt x="11" y="150"/>
                  </a:cubicBezTo>
                  <a:cubicBezTo>
                    <a:pt x="5" y="149"/>
                    <a:pt x="0" y="144"/>
                    <a:pt x="1" y="138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2" y="8"/>
                    <a:pt x="13" y="4"/>
                    <a:pt x="23" y="4"/>
                  </a:cubicBezTo>
                  <a:cubicBezTo>
                    <a:pt x="88" y="0"/>
                    <a:pt x="183" y="18"/>
                    <a:pt x="183" y="18"/>
                  </a:cubicBezTo>
                  <a:cubicBezTo>
                    <a:pt x="189" y="18"/>
                    <a:pt x="194" y="24"/>
                    <a:pt x="193" y="30"/>
                  </a:cubicBezTo>
                  <a:lnTo>
                    <a:pt x="183" y="153"/>
                  </a:lnTo>
                  <a:close/>
                </a:path>
              </a:pathLst>
            </a:custGeom>
            <a:noFill/>
            <a:ln w="4763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68" name="Freeform 615">
              <a:extLst>
                <a:ext uri="{FF2B5EF4-FFF2-40B4-BE49-F238E27FC236}">
                  <a16:creationId xmlns:a16="http://schemas.microsoft.com/office/drawing/2014/main" id="{49981366-961D-40F4-9C08-189EEC813528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7" y="2117"/>
              <a:ext cx="80" cy="101"/>
            </a:xfrm>
            <a:custGeom>
              <a:avLst/>
              <a:gdLst>
                <a:gd name="T0" fmla="*/ 34 w 49"/>
                <a:gd name="T1" fmla="*/ 0 h 58"/>
                <a:gd name="T2" fmla="*/ 29 w 49"/>
                <a:gd name="T3" fmla="*/ 221 h 58"/>
                <a:gd name="T4" fmla="*/ 13 w 49"/>
                <a:gd name="T5" fmla="*/ 397 h 58"/>
                <a:gd name="T6" fmla="*/ 104 w 49"/>
                <a:gd name="T7" fmla="*/ 519 h 58"/>
                <a:gd name="T8" fmla="*/ 349 w 49"/>
                <a:gd name="T9" fmla="*/ 533 h 58"/>
                <a:gd name="T10" fmla="*/ 77 w 49"/>
                <a:gd name="T11" fmla="*/ 322 h 58"/>
                <a:gd name="T12" fmla="*/ 64 w 49"/>
                <a:gd name="T13" fmla="*/ 122 h 58"/>
                <a:gd name="T14" fmla="*/ 42 w 49"/>
                <a:gd name="T15" fmla="*/ 0 h 5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9" h="58">
                  <a:moveTo>
                    <a:pt x="5" y="0"/>
                  </a:moveTo>
                  <a:cubicBezTo>
                    <a:pt x="4" y="8"/>
                    <a:pt x="5" y="16"/>
                    <a:pt x="4" y="24"/>
                  </a:cubicBezTo>
                  <a:cubicBezTo>
                    <a:pt x="3" y="30"/>
                    <a:pt x="0" y="37"/>
                    <a:pt x="2" y="43"/>
                  </a:cubicBezTo>
                  <a:cubicBezTo>
                    <a:pt x="4" y="50"/>
                    <a:pt x="8" y="55"/>
                    <a:pt x="15" y="56"/>
                  </a:cubicBezTo>
                  <a:cubicBezTo>
                    <a:pt x="26" y="57"/>
                    <a:pt x="38" y="56"/>
                    <a:pt x="49" y="58"/>
                  </a:cubicBezTo>
                  <a:cubicBezTo>
                    <a:pt x="36" y="53"/>
                    <a:pt x="15" y="51"/>
                    <a:pt x="11" y="35"/>
                  </a:cubicBezTo>
                  <a:cubicBezTo>
                    <a:pt x="9" y="28"/>
                    <a:pt x="9" y="20"/>
                    <a:pt x="9" y="13"/>
                  </a:cubicBezTo>
                  <a:cubicBezTo>
                    <a:pt x="8" y="9"/>
                    <a:pt x="8" y="3"/>
                    <a:pt x="6" y="0"/>
                  </a:cubicBezTo>
                </a:path>
              </a:pathLst>
            </a:custGeom>
            <a:solidFill>
              <a:srgbClr val="A868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69" name="Freeform 616">
              <a:extLst>
                <a:ext uri="{FF2B5EF4-FFF2-40B4-BE49-F238E27FC236}">
                  <a16:creationId xmlns:a16="http://schemas.microsoft.com/office/drawing/2014/main" id="{E16D0C2C-105B-48E0-AC64-0E32F822FC24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9" y="2141"/>
              <a:ext cx="98" cy="92"/>
            </a:xfrm>
            <a:custGeom>
              <a:avLst/>
              <a:gdLst>
                <a:gd name="T0" fmla="*/ 426 w 60"/>
                <a:gd name="T1" fmla="*/ 9 h 53"/>
                <a:gd name="T2" fmla="*/ 405 w 60"/>
                <a:gd name="T3" fmla="*/ 262 h 53"/>
                <a:gd name="T4" fmla="*/ 363 w 60"/>
                <a:gd name="T5" fmla="*/ 427 h 53"/>
                <a:gd name="T6" fmla="*/ 185 w 60"/>
                <a:gd name="T7" fmla="*/ 455 h 53"/>
                <a:gd name="T8" fmla="*/ 0 w 60"/>
                <a:gd name="T9" fmla="*/ 427 h 53"/>
                <a:gd name="T10" fmla="*/ 185 w 60"/>
                <a:gd name="T11" fmla="*/ 392 h 53"/>
                <a:gd name="T12" fmla="*/ 336 w 60"/>
                <a:gd name="T13" fmla="*/ 257 h 53"/>
                <a:gd name="T14" fmla="*/ 397 w 60"/>
                <a:gd name="T15" fmla="*/ 108 h 53"/>
                <a:gd name="T16" fmla="*/ 418 w 60"/>
                <a:gd name="T17" fmla="*/ 0 h 5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0" h="53">
                  <a:moveTo>
                    <a:pt x="60" y="1"/>
                  </a:moveTo>
                  <a:cubicBezTo>
                    <a:pt x="60" y="8"/>
                    <a:pt x="58" y="20"/>
                    <a:pt x="57" y="29"/>
                  </a:cubicBezTo>
                  <a:cubicBezTo>
                    <a:pt x="57" y="35"/>
                    <a:pt x="55" y="43"/>
                    <a:pt x="51" y="47"/>
                  </a:cubicBezTo>
                  <a:cubicBezTo>
                    <a:pt x="45" y="53"/>
                    <a:pt x="34" y="52"/>
                    <a:pt x="26" y="50"/>
                  </a:cubicBezTo>
                  <a:cubicBezTo>
                    <a:pt x="17" y="49"/>
                    <a:pt x="9" y="51"/>
                    <a:pt x="0" y="47"/>
                  </a:cubicBezTo>
                  <a:cubicBezTo>
                    <a:pt x="9" y="46"/>
                    <a:pt x="17" y="45"/>
                    <a:pt x="26" y="43"/>
                  </a:cubicBezTo>
                  <a:cubicBezTo>
                    <a:pt x="35" y="41"/>
                    <a:pt x="40" y="35"/>
                    <a:pt x="47" y="28"/>
                  </a:cubicBezTo>
                  <a:cubicBezTo>
                    <a:pt x="50" y="24"/>
                    <a:pt x="55" y="18"/>
                    <a:pt x="56" y="12"/>
                  </a:cubicBezTo>
                  <a:cubicBezTo>
                    <a:pt x="58" y="8"/>
                    <a:pt x="58" y="3"/>
                    <a:pt x="59" y="0"/>
                  </a:cubicBezTo>
                </a:path>
              </a:pathLst>
            </a:custGeom>
            <a:solidFill>
              <a:srgbClr val="A868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70" name="Freeform 617">
              <a:extLst>
                <a:ext uri="{FF2B5EF4-FFF2-40B4-BE49-F238E27FC236}">
                  <a16:creationId xmlns:a16="http://schemas.microsoft.com/office/drawing/2014/main" id="{1D6A69DB-79E5-490A-A274-01786C29410D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5" y="2054"/>
              <a:ext cx="290" cy="70"/>
            </a:xfrm>
            <a:custGeom>
              <a:avLst/>
              <a:gdLst>
                <a:gd name="T0" fmla="*/ 21 w 177"/>
                <a:gd name="T1" fmla="*/ 0 h 40"/>
                <a:gd name="T2" fmla="*/ 13 w 177"/>
                <a:gd name="T3" fmla="*/ 200 h 40"/>
                <a:gd name="T4" fmla="*/ 123 w 177"/>
                <a:gd name="T5" fmla="*/ 301 h 40"/>
                <a:gd name="T6" fmla="*/ 303 w 177"/>
                <a:gd name="T7" fmla="*/ 338 h 40"/>
                <a:gd name="T8" fmla="*/ 518 w 177"/>
                <a:gd name="T9" fmla="*/ 364 h 40"/>
                <a:gd name="T10" fmla="*/ 765 w 177"/>
                <a:gd name="T11" fmla="*/ 376 h 40"/>
                <a:gd name="T12" fmla="*/ 1026 w 177"/>
                <a:gd name="T13" fmla="*/ 376 h 40"/>
                <a:gd name="T14" fmla="*/ 1162 w 177"/>
                <a:gd name="T15" fmla="*/ 376 h 40"/>
                <a:gd name="T16" fmla="*/ 1232 w 177"/>
                <a:gd name="T17" fmla="*/ 364 h 40"/>
                <a:gd name="T18" fmla="*/ 1266 w 177"/>
                <a:gd name="T19" fmla="*/ 264 h 40"/>
                <a:gd name="T20" fmla="*/ 1173 w 177"/>
                <a:gd name="T21" fmla="*/ 179 h 40"/>
                <a:gd name="T22" fmla="*/ 709 w 177"/>
                <a:gd name="T23" fmla="*/ 135 h 40"/>
                <a:gd name="T24" fmla="*/ 269 w 177"/>
                <a:gd name="T25" fmla="*/ 65 h 4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77" h="40">
                  <a:moveTo>
                    <a:pt x="3" y="0"/>
                  </a:moveTo>
                  <a:cubicBezTo>
                    <a:pt x="2" y="7"/>
                    <a:pt x="0" y="15"/>
                    <a:pt x="2" y="21"/>
                  </a:cubicBezTo>
                  <a:cubicBezTo>
                    <a:pt x="4" y="28"/>
                    <a:pt x="10" y="30"/>
                    <a:pt x="17" y="32"/>
                  </a:cubicBezTo>
                  <a:cubicBezTo>
                    <a:pt x="24" y="35"/>
                    <a:pt x="34" y="36"/>
                    <a:pt x="42" y="36"/>
                  </a:cubicBezTo>
                  <a:cubicBezTo>
                    <a:pt x="52" y="37"/>
                    <a:pt x="62" y="38"/>
                    <a:pt x="72" y="39"/>
                  </a:cubicBezTo>
                  <a:cubicBezTo>
                    <a:pt x="83" y="39"/>
                    <a:pt x="95" y="40"/>
                    <a:pt x="106" y="40"/>
                  </a:cubicBezTo>
                  <a:cubicBezTo>
                    <a:pt x="118" y="40"/>
                    <a:pt x="130" y="40"/>
                    <a:pt x="142" y="40"/>
                  </a:cubicBezTo>
                  <a:cubicBezTo>
                    <a:pt x="149" y="40"/>
                    <a:pt x="155" y="40"/>
                    <a:pt x="161" y="40"/>
                  </a:cubicBezTo>
                  <a:cubicBezTo>
                    <a:pt x="164" y="39"/>
                    <a:pt x="168" y="40"/>
                    <a:pt x="171" y="39"/>
                  </a:cubicBezTo>
                  <a:cubicBezTo>
                    <a:pt x="175" y="37"/>
                    <a:pt x="176" y="32"/>
                    <a:pt x="176" y="28"/>
                  </a:cubicBezTo>
                  <a:cubicBezTo>
                    <a:pt x="177" y="18"/>
                    <a:pt x="171" y="19"/>
                    <a:pt x="163" y="19"/>
                  </a:cubicBezTo>
                  <a:cubicBezTo>
                    <a:pt x="141" y="18"/>
                    <a:pt x="119" y="17"/>
                    <a:pt x="98" y="14"/>
                  </a:cubicBezTo>
                  <a:cubicBezTo>
                    <a:pt x="78" y="11"/>
                    <a:pt x="57" y="9"/>
                    <a:pt x="37" y="7"/>
                  </a:cubicBezTo>
                </a:path>
              </a:pathLst>
            </a:custGeom>
            <a:solidFill>
              <a:srgbClr val="7948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71" name="Freeform 618">
              <a:extLst>
                <a:ext uri="{FF2B5EF4-FFF2-40B4-BE49-F238E27FC236}">
                  <a16:creationId xmlns:a16="http://schemas.microsoft.com/office/drawing/2014/main" id="{19DB7E97-F61D-4FF1-8D09-A8791A1A247F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5" y="1960"/>
              <a:ext cx="300" cy="153"/>
            </a:xfrm>
            <a:custGeom>
              <a:avLst/>
              <a:gdLst>
                <a:gd name="T0" fmla="*/ 1287 w 183"/>
                <a:gd name="T1" fmla="*/ 720 h 88"/>
                <a:gd name="T2" fmla="*/ 1198 w 183"/>
                <a:gd name="T3" fmla="*/ 803 h 88"/>
                <a:gd name="T4" fmla="*/ 70 w 183"/>
                <a:gd name="T5" fmla="*/ 683 h 88"/>
                <a:gd name="T6" fmla="*/ 0 w 183"/>
                <a:gd name="T7" fmla="*/ 584 h 88"/>
                <a:gd name="T8" fmla="*/ 30 w 183"/>
                <a:gd name="T9" fmla="*/ 111 h 88"/>
                <a:gd name="T10" fmla="*/ 115 w 183"/>
                <a:gd name="T11" fmla="*/ 28 h 88"/>
                <a:gd name="T12" fmla="*/ 1252 w 183"/>
                <a:gd name="T13" fmla="*/ 148 h 88"/>
                <a:gd name="T14" fmla="*/ 1323 w 183"/>
                <a:gd name="T15" fmla="*/ 249 h 88"/>
                <a:gd name="T16" fmla="*/ 1287 w 183"/>
                <a:gd name="T17" fmla="*/ 720 h 8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3" h="88">
                  <a:moveTo>
                    <a:pt x="178" y="79"/>
                  </a:moveTo>
                  <a:cubicBezTo>
                    <a:pt x="178" y="84"/>
                    <a:pt x="172" y="88"/>
                    <a:pt x="166" y="88"/>
                  </a:cubicBezTo>
                  <a:cubicBezTo>
                    <a:pt x="10" y="75"/>
                    <a:pt x="10" y="75"/>
                    <a:pt x="10" y="75"/>
                  </a:cubicBezTo>
                  <a:cubicBezTo>
                    <a:pt x="4" y="74"/>
                    <a:pt x="0" y="70"/>
                    <a:pt x="0" y="64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5" y="7"/>
                    <a:pt x="6" y="3"/>
                    <a:pt x="16" y="3"/>
                  </a:cubicBezTo>
                  <a:cubicBezTo>
                    <a:pt x="80" y="0"/>
                    <a:pt x="173" y="16"/>
                    <a:pt x="173" y="16"/>
                  </a:cubicBezTo>
                  <a:cubicBezTo>
                    <a:pt x="178" y="17"/>
                    <a:pt x="183" y="22"/>
                    <a:pt x="183" y="27"/>
                  </a:cubicBezTo>
                  <a:lnTo>
                    <a:pt x="178" y="79"/>
                  </a:lnTo>
                  <a:close/>
                </a:path>
              </a:pathLst>
            </a:custGeom>
            <a:solidFill>
              <a:srgbClr val="A868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72" name="Freeform 619">
              <a:extLst>
                <a:ext uri="{FF2B5EF4-FFF2-40B4-BE49-F238E27FC236}">
                  <a16:creationId xmlns:a16="http://schemas.microsoft.com/office/drawing/2014/main" id="{130D7B1F-BE96-4199-BAFD-3462FAE2F7C9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5" y="1960"/>
              <a:ext cx="300" cy="153"/>
            </a:xfrm>
            <a:custGeom>
              <a:avLst/>
              <a:gdLst>
                <a:gd name="T0" fmla="*/ 1287 w 183"/>
                <a:gd name="T1" fmla="*/ 720 h 88"/>
                <a:gd name="T2" fmla="*/ 1198 w 183"/>
                <a:gd name="T3" fmla="*/ 803 h 88"/>
                <a:gd name="T4" fmla="*/ 70 w 183"/>
                <a:gd name="T5" fmla="*/ 683 h 88"/>
                <a:gd name="T6" fmla="*/ 0 w 183"/>
                <a:gd name="T7" fmla="*/ 584 h 88"/>
                <a:gd name="T8" fmla="*/ 30 w 183"/>
                <a:gd name="T9" fmla="*/ 111 h 88"/>
                <a:gd name="T10" fmla="*/ 115 w 183"/>
                <a:gd name="T11" fmla="*/ 28 h 88"/>
                <a:gd name="T12" fmla="*/ 1252 w 183"/>
                <a:gd name="T13" fmla="*/ 148 h 88"/>
                <a:gd name="T14" fmla="*/ 1323 w 183"/>
                <a:gd name="T15" fmla="*/ 249 h 88"/>
                <a:gd name="T16" fmla="*/ 1287 w 183"/>
                <a:gd name="T17" fmla="*/ 720 h 8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3" h="88">
                  <a:moveTo>
                    <a:pt x="178" y="79"/>
                  </a:moveTo>
                  <a:cubicBezTo>
                    <a:pt x="178" y="84"/>
                    <a:pt x="172" y="88"/>
                    <a:pt x="166" y="88"/>
                  </a:cubicBezTo>
                  <a:cubicBezTo>
                    <a:pt x="10" y="75"/>
                    <a:pt x="10" y="75"/>
                    <a:pt x="10" y="75"/>
                  </a:cubicBezTo>
                  <a:cubicBezTo>
                    <a:pt x="4" y="74"/>
                    <a:pt x="0" y="70"/>
                    <a:pt x="0" y="64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5" y="7"/>
                    <a:pt x="6" y="3"/>
                    <a:pt x="16" y="3"/>
                  </a:cubicBezTo>
                  <a:cubicBezTo>
                    <a:pt x="80" y="0"/>
                    <a:pt x="173" y="16"/>
                    <a:pt x="173" y="16"/>
                  </a:cubicBezTo>
                  <a:cubicBezTo>
                    <a:pt x="178" y="17"/>
                    <a:pt x="183" y="22"/>
                    <a:pt x="183" y="27"/>
                  </a:cubicBezTo>
                  <a:lnTo>
                    <a:pt x="178" y="79"/>
                  </a:lnTo>
                  <a:close/>
                </a:path>
              </a:pathLst>
            </a:custGeom>
            <a:noFill/>
            <a:ln w="4763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73" name="Freeform 620">
              <a:extLst>
                <a:ext uri="{FF2B5EF4-FFF2-40B4-BE49-F238E27FC236}">
                  <a16:creationId xmlns:a16="http://schemas.microsoft.com/office/drawing/2014/main" id="{5BDA1DBD-5A70-481D-88C9-159E83971E38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4" y="1988"/>
              <a:ext cx="76" cy="101"/>
            </a:xfrm>
            <a:custGeom>
              <a:avLst/>
              <a:gdLst>
                <a:gd name="T0" fmla="*/ 26 w 47"/>
                <a:gd name="T1" fmla="*/ 16 h 58"/>
                <a:gd name="T2" fmla="*/ 13 w 47"/>
                <a:gd name="T3" fmla="*/ 212 h 58"/>
                <a:gd name="T4" fmla="*/ 8 w 47"/>
                <a:gd name="T5" fmla="*/ 397 h 58"/>
                <a:gd name="T6" fmla="*/ 102 w 47"/>
                <a:gd name="T7" fmla="*/ 507 h 58"/>
                <a:gd name="T8" fmla="*/ 322 w 47"/>
                <a:gd name="T9" fmla="*/ 533 h 58"/>
                <a:gd name="T10" fmla="*/ 68 w 47"/>
                <a:gd name="T11" fmla="*/ 336 h 58"/>
                <a:gd name="T12" fmla="*/ 34 w 47"/>
                <a:gd name="T13" fmla="*/ 0 h 5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7" h="58">
                  <a:moveTo>
                    <a:pt x="4" y="2"/>
                  </a:moveTo>
                  <a:cubicBezTo>
                    <a:pt x="6" y="5"/>
                    <a:pt x="3" y="19"/>
                    <a:pt x="2" y="23"/>
                  </a:cubicBezTo>
                  <a:cubicBezTo>
                    <a:pt x="2" y="30"/>
                    <a:pt x="0" y="36"/>
                    <a:pt x="1" y="43"/>
                  </a:cubicBezTo>
                  <a:cubicBezTo>
                    <a:pt x="3" y="51"/>
                    <a:pt x="7" y="54"/>
                    <a:pt x="15" y="55"/>
                  </a:cubicBezTo>
                  <a:cubicBezTo>
                    <a:pt x="25" y="56"/>
                    <a:pt x="36" y="57"/>
                    <a:pt x="47" y="58"/>
                  </a:cubicBezTo>
                  <a:cubicBezTo>
                    <a:pt x="34" y="53"/>
                    <a:pt x="16" y="50"/>
                    <a:pt x="10" y="37"/>
                  </a:cubicBezTo>
                  <a:cubicBezTo>
                    <a:pt x="4" y="26"/>
                    <a:pt x="7" y="12"/>
                    <a:pt x="5" y="0"/>
                  </a:cubicBezTo>
                </a:path>
              </a:pathLst>
            </a:custGeom>
            <a:solidFill>
              <a:srgbClr val="C47E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74" name="Freeform 621">
              <a:extLst>
                <a:ext uri="{FF2B5EF4-FFF2-40B4-BE49-F238E27FC236}">
                  <a16:creationId xmlns:a16="http://schemas.microsoft.com/office/drawing/2014/main" id="{DC6F5AAB-1520-4170-B57A-CECD973D2CE0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7" y="1975"/>
              <a:ext cx="171" cy="122"/>
            </a:xfrm>
            <a:custGeom>
              <a:avLst/>
              <a:gdLst>
                <a:gd name="T0" fmla="*/ 0 w 105"/>
                <a:gd name="T1" fmla="*/ 9 h 70"/>
                <a:gd name="T2" fmla="*/ 638 w 105"/>
                <a:gd name="T3" fmla="*/ 127 h 70"/>
                <a:gd name="T4" fmla="*/ 730 w 105"/>
                <a:gd name="T5" fmla="*/ 322 h 70"/>
                <a:gd name="T6" fmla="*/ 717 w 105"/>
                <a:gd name="T7" fmla="*/ 647 h 70"/>
                <a:gd name="T8" fmla="*/ 583 w 105"/>
                <a:gd name="T9" fmla="*/ 298 h 70"/>
                <a:gd name="T10" fmla="*/ 358 w 105"/>
                <a:gd name="T11" fmla="*/ 159 h 70"/>
                <a:gd name="T12" fmla="*/ 122 w 105"/>
                <a:gd name="T13" fmla="*/ 73 h 70"/>
                <a:gd name="T14" fmla="*/ 0 w 105"/>
                <a:gd name="T15" fmla="*/ 0 h 7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05" h="70">
                  <a:moveTo>
                    <a:pt x="0" y="1"/>
                  </a:moveTo>
                  <a:cubicBezTo>
                    <a:pt x="29" y="4"/>
                    <a:pt x="63" y="4"/>
                    <a:pt x="91" y="14"/>
                  </a:cubicBezTo>
                  <a:cubicBezTo>
                    <a:pt x="102" y="17"/>
                    <a:pt x="104" y="25"/>
                    <a:pt x="104" y="35"/>
                  </a:cubicBezTo>
                  <a:cubicBezTo>
                    <a:pt x="105" y="47"/>
                    <a:pt x="104" y="59"/>
                    <a:pt x="102" y="70"/>
                  </a:cubicBezTo>
                  <a:cubicBezTo>
                    <a:pt x="97" y="56"/>
                    <a:pt x="95" y="43"/>
                    <a:pt x="83" y="32"/>
                  </a:cubicBezTo>
                  <a:cubicBezTo>
                    <a:pt x="74" y="24"/>
                    <a:pt x="63" y="20"/>
                    <a:pt x="51" y="17"/>
                  </a:cubicBezTo>
                  <a:cubicBezTo>
                    <a:pt x="40" y="13"/>
                    <a:pt x="28" y="12"/>
                    <a:pt x="17" y="8"/>
                  </a:cubicBezTo>
                  <a:cubicBezTo>
                    <a:pt x="12" y="7"/>
                    <a:pt x="3" y="5"/>
                    <a:pt x="0" y="0"/>
                  </a:cubicBezTo>
                </a:path>
              </a:pathLst>
            </a:custGeom>
            <a:solidFill>
              <a:srgbClr val="C47E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75" name="Freeform 622">
              <a:extLst>
                <a:ext uri="{FF2B5EF4-FFF2-40B4-BE49-F238E27FC236}">
                  <a16:creationId xmlns:a16="http://schemas.microsoft.com/office/drawing/2014/main" id="{3E23AD6A-334E-46A9-9E32-68009BDA90DB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8" y="1995"/>
              <a:ext cx="3" cy="8"/>
            </a:xfrm>
            <a:custGeom>
              <a:avLst/>
              <a:gdLst>
                <a:gd name="T0" fmla="*/ 8 w 2"/>
                <a:gd name="T1" fmla="*/ 0 h 5"/>
                <a:gd name="T2" fmla="*/ 0 w 2"/>
                <a:gd name="T3" fmla="*/ 34 h 5"/>
                <a:gd name="T4" fmla="*/ 8 w 2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5">
                  <a:moveTo>
                    <a:pt x="1" y="0"/>
                  </a:moveTo>
                  <a:cubicBezTo>
                    <a:pt x="2" y="1"/>
                    <a:pt x="2" y="4"/>
                    <a:pt x="0" y="5"/>
                  </a:cubicBezTo>
                  <a:cubicBezTo>
                    <a:pt x="1" y="3"/>
                    <a:pt x="1" y="2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76" name="Freeform 623">
              <a:extLst>
                <a:ext uri="{FF2B5EF4-FFF2-40B4-BE49-F238E27FC236}">
                  <a16:creationId xmlns:a16="http://schemas.microsoft.com/office/drawing/2014/main" id="{D18FBD5C-73F8-48DA-9922-6C2FA3143AA7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9" y="2000"/>
              <a:ext cx="26" cy="10"/>
            </a:xfrm>
            <a:custGeom>
              <a:avLst/>
              <a:gdLst>
                <a:gd name="T0" fmla="*/ 0 w 16"/>
                <a:gd name="T1" fmla="*/ 13 h 6"/>
                <a:gd name="T2" fmla="*/ 0 w 16"/>
                <a:gd name="T3" fmla="*/ 13 h 6"/>
                <a:gd name="T4" fmla="*/ 34 w 16"/>
                <a:gd name="T5" fmla="*/ 22 h 6"/>
                <a:gd name="T6" fmla="*/ 68 w 16"/>
                <a:gd name="T7" fmla="*/ 37 h 6"/>
                <a:gd name="T8" fmla="*/ 98 w 16"/>
                <a:gd name="T9" fmla="*/ 47 h 6"/>
                <a:gd name="T10" fmla="*/ 111 w 16"/>
                <a:gd name="T11" fmla="*/ 47 h 6"/>
                <a:gd name="T12" fmla="*/ 111 w 16"/>
                <a:gd name="T13" fmla="*/ 0 h 6"/>
                <a:gd name="T14" fmla="*/ 102 w 16"/>
                <a:gd name="T15" fmla="*/ 8 h 6"/>
                <a:gd name="T16" fmla="*/ 89 w 16"/>
                <a:gd name="T17" fmla="*/ 13 h 6"/>
                <a:gd name="T18" fmla="*/ 55 w 16"/>
                <a:gd name="T19" fmla="*/ 13 h 6"/>
                <a:gd name="T20" fmla="*/ 8 w 16"/>
                <a:gd name="T21" fmla="*/ 8 h 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6" h="6"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2" y="2"/>
                    <a:pt x="4" y="2"/>
                    <a:pt x="5" y="3"/>
                  </a:cubicBezTo>
                  <a:cubicBezTo>
                    <a:pt x="7" y="3"/>
                    <a:pt x="8" y="4"/>
                    <a:pt x="10" y="5"/>
                  </a:cubicBezTo>
                  <a:cubicBezTo>
                    <a:pt x="11" y="5"/>
                    <a:pt x="12" y="5"/>
                    <a:pt x="14" y="6"/>
                  </a:cubicBezTo>
                  <a:cubicBezTo>
                    <a:pt x="14" y="6"/>
                    <a:pt x="15" y="6"/>
                    <a:pt x="16" y="6"/>
                  </a:cubicBezTo>
                  <a:cubicBezTo>
                    <a:pt x="15" y="5"/>
                    <a:pt x="16" y="2"/>
                    <a:pt x="16" y="0"/>
                  </a:cubicBezTo>
                  <a:cubicBezTo>
                    <a:pt x="15" y="0"/>
                    <a:pt x="15" y="0"/>
                    <a:pt x="15" y="1"/>
                  </a:cubicBezTo>
                  <a:cubicBezTo>
                    <a:pt x="14" y="1"/>
                    <a:pt x="14" y="1"/>
                    <a:pt x="13" y="2"/>
                  </a:cubicBezTo>
                  <a:cubicBezTo>
                    <a:pt x="11" y="2"/>
                    <a:pt x="10" y="2"/>
                    <a:pt x="8" y="2"/>
                  </a:cubicBezTo>
                  <a:cubicBezTo>
                    <a:pt x="6" y="2"/>
                    <a:pt x="3" y="2"/>
                    <a:pt x="1" y="1"/>
                  </a:cubicBezTo>
                </a:path>
              </a:pathLst>
            </a:custGeom>
            <a:solidFill>
              <a:srgbClr val="7A79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77" name="Freeform 624">
              <a:extLst>
                <a:ext uri="{FF2B5EF4-FFF2-40B4-BE49-F238E27FC236}">
                  <a16:creationId xmlns:a16="http://schemas.microsoft.com/office/drawing/2014/main" id="{23FC36A0-096A-45A6-BE5E-5E76C61D2C54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9" y="1993"/>
              <a:ext cx="28" cy="2"/>
            </a:xfrm>
            <a:custGeom>
              <a:avLst/>
              <a:gdLst>
                <a:gd name="T0" fmla="*/ 8 w 17"/>
                <a:gd name="T1" fmla="*/ 16 h 1"/>
                <a:gd name="T2" fmla="*/ 21 w 17"/>
                <a:gd name="T3" fmla="*/ 16 h 1"/>
                <a:gd name="T4" fmla="*/ 54 w 17"/>
                <a:gd name="T5" fmla="*/ 16 h 1"/>
                <a:gd name="T6" fmla="*/ 81 w 17"/>
                <a:gd name="T7" fmla="*/ 16 h 1"/>
                <a:gd name="T8" fmla="*/ 112 w 17"/>
                <a:gd name="T9" fmla="*/ 0 h 1"/>
                <a:gd name="T10" fmla="*/ 125 w 17"/>
                <a:gd name="T11" fmla="*/ 0 h 1"/>
                <a:gd name="T12" fmla="*/ 112 w 17"/>
                <a:gd name="T13" fmla="*/ 16 h 1"/>
                <a:gd name="T14" fmla="*/ 58 w 17"/>
                <a:gd name="T15" fmla="*/ 16 h 1"/>
                <a:gd name="T16" fmla="*/ 0 w 17"/>
                <a:gd name="T17" fmla="*/ 16 h 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7" h="1">
                  <a:moveTo>
                    <a:pt x="1" y="1"/>
                  </a:moveTo>
                  <a:cubicBezTo>
                    <a:pt x="1" y="1"/>
                    <a:pt x="2" y="1"/>
                    <a:pt x="3" y="1"/>
                  </a:cubicBezTo>
                  <a:cubicBezTo>
                    <a:pt x="4" y="1"/>
                    <a:pt x="6" y="1"/>
                    <a:pt x="7" y="1"/>
                  </a:cubicBezTo>
                  <a:cubicBezTo>
                    <a:pt x="8" y="1"/>
                    <a:pt x="10" y="1"/>
                    <a:pt x="11" y="1"/>
                  </a:cubicBezTo>
                  <a:cubicBezTo>
                    <a:pt x="12" y="1"/>
                    <a:pt x="14" y="0"/>
                    <a:pt x="15" y="0"/>
                  </a:cubicBezTo>
                  <a:cubicBezTo>
                    <a:pt x="15" y="0"/>
                    <a:pt x="16" y="0"/>
                    <a:pt x="17" y="0"/>
                  </a:cubicBezTo>
                  <a:cubicBezTo>
                    <a:pt x="16" y="1"/>
                    <a:pt x="16" y="1"/>
                    <a:pt x="15" y="1"/>
                  </a:cubicBezTo>
                  <a:cubicBezTo>
                    <a:pt x="13" y="1"/>
                    <a:pt x="10" y="1"/>
                    <a:pt x="8" y="1"/>
                  </a:cubicBezTo>
                  <a:cubicBezTo>
                    <a:pt x="5" y="1"/>
                    <a:pt x="3" y="1"/>
                    <a:pt x="0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1513" name="Freeform 625">
            <a:extLst>
              <a:ext uri="{FF2B5EF4-FFF2-40B4-BE49-F238E27FC236}">
                <a16:creationId xmlns:a16="http://schemas.microsoft.com/office/drawing/2014/main" id="{EFB5A8FB-588E-4F8B-A16B-2C4E1F771E6D}"/>
              </a:ext>
            </a:extLst>
          </p:cNvPr>
          <p:cNvSpPr>
            <a:spLocks/>
          </p:cNvSpPr>
          <p:nvPr/>
        </p:nvSpPr>
        <p:spPr bwMode="auto">
          <a:xfrm>
            <a:off x="8686800" y="2943225"/>
            <a:ext cx="76200" cy="295275"/>
          </a:xfrm>
          <a:custGeom>
            <a:avLst/>
            <a:gdLst>
              <a:gd name="T0" fmla="*/ 0 w 48"/>
              <a:gd name="T1" fmla="*/ 0 h 186"/>
              <a:gd name="T2" fmla="*/ 2147483646 w 48"/>
              <a:gd name="T3" fmla="*/ 2147483646 h 186"/>
              <a:gd name="T4" fmla="*/ 2147483646 w 48"/>
              <a:gd name="T5" fmla="*/ 2147483646 h 186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48" h="186">
                <a:moveTo>
                  <a:pt x="0" y="0"/>
                </a:moveTo>
                <a:cubicBezTo>
                  <a:pt x="2" y="38"/>
                  <a:pt x="4" y="77"/>
                  <a:pt x="12" y="108"/>
                </a:cubicBezTo>
                <a:cubicBezTo>
                  <a:pt x="20" y="139"/>
                  <a:pt x="34" y="162"/>
                  <a:pt x="48" y="186"/>
                </a:cubicBezTo>
              </a:path>
            </a:pathLst>
          </a:custGeom>
          <a:noFill/>
          <a:ln w="19050" cmpd="sng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21514" name="Group 626">
            <a:extLst>
              <a:ext uri="{FF2B5EF4-FFF2-40B4-BE49-F238E27FC236}">
                <a16:creationId xmlns:a16="http://schemas.microsoft.com/office/drawing/2014/main" id="{3875A5D3-4DCD-41FE-8BDA-37B7EA69A590}"/>
              </a:ext>
            </a:extLst>
          </p:cNvPr>
          <p:cNvGrpSpPr>
            <a:grpSpLocks/>
          </p:cNvGrpSpPr>
          <p:nvPr/>
        </p:nvGrpSpPr>
        <p:grpSpPr bwMode="auto">
          <a:xfrm>
            <a:off x="9140825" y="2216150"/>
            <a:ext cx="90488" cy="109538"/>
            <a:chOff x="4676" y="797"/>
            <a:chExt cx="752" cy="924"/>
          </a:xfrm>
        </p:grpSpPr>
        <p:sp>
          <p:nvSpPr>
            <p:cNvPr id="21616" name="Freeform 627">
              <a:extLst>
                <a:ext uri="{FF2B5EF4-FFF2-40B4-BE49-F238E27FC236}">
                  <a16:creationId xmlns:a16="http://schemas.microsoft.com/office/drawing/2014/main" id="{9FBB756E-8C33-4F8B-BD85-0AF55E225545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5" y="797"/>
              <a:ext cx="232" cy="248"/>
            </a:xfrm>
            <a:custGeom>
              <a:avLst/>
              <a:gdLst>
                <a:gd name="T0" fmla="*/ 123 w 287"/>
                <a:gd name="T1" fmla="*/ 79 h 288"/>
                <a:gd name="T2" fmla="*/ 61 w 287"/>
                <a:gd name="T3" fmla="*/ 158 h 288"/>
                <a:gd name="T4" fmla="*/ 0 w 287"/>
                <a:gd name="T5" fmla="*/ 79 h 288"/>
                <a:gd name="T6" fmla="*/ 61 w 287"/>
                <a:gd name="T7" fmla="*/ 0 h 288"/>
                <a:gd name="T8" fmla="*/ 123 w 287"/>
                <a:gd name="T9" fmla="*/ 79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7" h="288">
                  <a:moveTo>
                    <a:pt x="287" y="144"/>
                  </a:moveTo>
                  <a:cubicBezTo>
                    <a:pt x="287" y="223"/>
                    <a:pt x="281" y="286"/>
                    <a:pt x="143" y="287"/>
                  </a:cubicBezTo>
                  <a:cubicBezTo>
                    <a:pt x="27" y="288"/>
                    <a:pt x="0" y="223"/>
                    <a:pt x="0" y="144"/>
                  </a:cubicBezTo>
                  <a:cubicBezTo>
                    <a:pt x="0" y="64"/>
                    <a:pt x="64" y="0"/>
                    <a:pt x="143" y="0"/>
                  </a:cubicBezTo>
                  <a:cubicBezTo>
                    <a:pt x="223" y="0"/>
                    <a:pt x="287" y="64"/>
                    <a:pt x="287" y="144"/>
                  </a:cubicBezTo>
                  <a:close/>
                </a:path>
              </a:pathLst>
            </a:custGeom>
            <a:solidFill>
              <a:srgbClr val="F2F1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17" name="Freeform 628">
              <a:extLst>
                <a:ext uri="{FF2B5EF4-FFF2-40B4-BE49-F238E27FC236}">
                  <a16:creationId xmlns:a16="http://schemas.microsoft.com/office/drawing/2014/main" id="{C52923E2-8246-486E-B5D5-0F76A0CB01F6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5" y="803"/>
              <a:ext cx="211" cy="153"/>
            </a:xfrm>
            <a:custGeom>
              <a:avLst/>
              <a:gdLst>
                <a:gd name="T0" fmla="*/ 2 w 261"/>
                <a:gd name="T1" fmla="*/ 79 h 178"/>
                <a:gd name="T2" fmla="*/ 57 w 261"/>
                <a:gd name="T3" fmla="*/ 8 h 178"/>
                <a:gd name="T4" fmla="*/ 112 w 261"/>
                <a:gd name="T5" fmla="*/ 63 h 178"/>
                <a:gd name="T6" fmla="*/ 57 w 261"/>
                <a:gd name="T7" fmla="*/ 0 h 178"/>
                <a:gd name="T8" fmla="*/ 0 w 261"/>
                <a:gd name="T9" fmla="*/ 71 h 178"/>
                <a:gd name="T10" fmla="*/ 2 w 261"/>
                <a:gd name="T11" fmla="*/ 97 h 178"/>
                <a:gd name="T12" fmla="*/ 2 w 261"/>
                <a:gd name="T13" fmla="*/ 79 h 17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61" h="178">
                  <a:moveTo>
                    <a:pt x="3" y="145"/>
                  </a:moveTo>
                  <a:cubicBezTo>
                    <a:pt x="3" y="73"/>
                    <a:pt x="61" y="15"/>
                    <a:pt x="134" y="15"/>
                  </a:cubicBezTo>
                  <a:cubicBezTo>
                    <a:pt x="196" y="15"/>
                    <a:pt x="247" y="57"/>
                    <a:pt x="261" y="115"/>
                  </a:cubicBezTo>
                  <a:cubicBezTo>
                    <a:pt x="253" y="50"/>
                    <a:pt x="198" y="0"/>
                    <a:pt x="131" y="0"/>
                  </a:cubicBezTo>
                  <a:cubicBezTo>
                    <a:pt x="59" y="0"/>
                    <a:pt x="0" y="59"/>
                    <a:pt x="0" y="131"/>
                  </a:cubicBezTo>
                  <a:cubicBezTo>
                    <a:pt x="0" y="147"/>
                    <a:pt x="1" y="163"/>
                    <a:pt x="5" y="178"/>
                  </a:cubicBezTo>
                  <a:cubicBezTo>
                    <a:pt x="3" y="167"/>
                    <a:pt x="3" y="157"/>
                    <a:pt x="3" y="14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18" name="Oval 629">
              <a:extLst>
                <a:ext uri="{FF2B5EF4-FFF2-40B4-BE49-F238E27FC236}">
                  <a16:creationId xmlns:a16="http://schemas.microsoft.com/office/drawing/2014/main" id="{230F713A-3588-4753-A18D-B460789D3A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77" y="919"/>
              <a:ext cx="751" cy="802"/>
            </a:xfrm>
            <a:prstGeom prst="ellipse">
              <a:avLst/>
            </a:prstGeom>
            <a:solidFill>
              <a:srgbClr val="E7E6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1619" name="Oval 630">
              <a:extLst>
                <a:ext uri="{FF2B5EF4-FFF2-40B4-BE49-F238E27FC236}">
                  <a16:creationId xmlns:a16="http://schemas.microsoft.com/office/drawing/2014/main" id="{44B138B9-A4FE-4549-83F2-B850A5593C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01" y="945"/>
              <a:ext cx="701" cy="747"/>
            </a:xfrm>
            <a:prstGeom prst="ellipse">
              <a:avLst/>
            </a:prstGeom>
            <a:solidFill>
              <a:srgbClr val="F2F1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1620" name="Freeform 631">
              <a:extLst>
                <a:ext uri="{FF2B5EF4-FFF2-40B4-BE49-F238E27FC236}">
                  <a16:creationId xmlns:a16="http://schemas.microsoft.com/office/drawing/2014/main" id="{4B9F4920-F3C9-4864-9FB4-328966BD8C51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3" y="945"/>
              <a:ext cx="364" cy="747"/>
            </a:xfrm>
            <a:custGeom>
              <a:avLst/>
              <a:gdLst>
                <a:gd name="T0" fmla="*/ 14 w 450"/>
                <a:gd name="T1" fmla="*/ 239 h 867"/>
                <a:gd name="T2" fmla="*/ 193 w 450"/>
                <a:gd name="T3" fmla="*/ 0 h 867"/>
                <a:gd name="T4" fmla="*/ 186 w 450"/>
                <a:gd name="T5" fmla="*/ 0 h 867"/>
                <a:gd name="T6" fmla="*/ 0 w 450"/>
                <a:gd name="T7" fmla="*/ 239 h 867"/>
                <a:gd name="T8" fmla="*/ 186 w 450"/>
                <a:gd name="T9" fmla="*/ 478 h 867"/>
                <a:gd name="T10" fmla="*/ 193 w 450"/>
                <a:gd name="T11" fmla="*/ 477 h 867"/>
                <a:gd name="T12" fmla="*/ 14 w 450"/>
                <a:gd name="T13" fmla="*/ 239 h 86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50" h="867">
                  <a:moveTo>
                    <a:pt x="32" y="433"/>
                  </a:moveTo>
                  <a:cubicBezTo>
                    <a:pt x="32" y="199"/>
                    <a:pt x="218" y="9"/>
                    <a:pt x="450" y="0"/>
                  </a:cubicBezTo>
                  <a:cubicBezTo>
                    <a:pt x="444" y="0"/>
                    <a:pt x="439" y="0"/>
                    <a:pt x="434" y="0"/>
                  </a:cubicBezTo>
                  <a:cubicBezTo>
                    <a:pt x="194" y="0"/>
                    <a:pt x="0" y="194"/>
                    <a:pt x="0" y="433"/>
                  </a:cubicBezTo>
                  <a:cubicBezTo>
                    <a:pt x="0" y="673"/>
                    <a:pt x="194" y="867"/>
                    <a:pt x="434" y="867"/>
                  </a:cubicBezTo>
                  <a:cubicBezTo>
                    <a:pt x="439" y="867"/>
                    <a:pt x="444" y="866"/>
                    <a:pt x="450" y="866"/>
                  </a:cubicBezTo>
                  <a:cubicBezTo>
                    <a:pt x="218" y="858"/>
                    <a:pt x="32" y="667"/>
                    <a:pt x="32" y="43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21" name="Oval 632">
              <a:extLst>
                <a:ext uri="{FF2B5EF4-FFF2-40B4-BE49-F238E27FC236}">
                  <a16:creationId xmlns:a16="http://schemas.microsoft.com/office/drawing/2014/main" id="{02D3144C-2F9F-48A1-B855-06C18BDED7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9" y="1188"/>
              <a:ext cx="247" cy="264"/>
            </a:xfrm>
            <a:prstGeom prst="ellipse">
              <a:avLst/>
            </a:prstGeom>
            <a:solidFill>
              <a:srgbClr val="CCCC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1622" name="Oval 633">
              <a:extLst>
                <a:ext uri="{FF2B5EF4-FFF2-40B4-BE49-F238E27FC236}">
                  <a16:creationId xmlns:a16="http://schemas.microsoft.com/office/drawing/2014/main" id="{37AC68B4-0EF0-48E6-A50D-3F9971096C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30" y="1188"/>
              <a:ext cx="246" cy="264"/>
            </a:xfrm>
            <a:prstGeom prst="ellipse">
              <a:avLst/>
            </a:prstGeom>
            <a:noFill/>
            <a:ln w="6350" cap="rnd">
              <a:solidFill>
                <a:srgbClr val="494E4E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1623" name="Oval 634">
              <a:extLst>
                <a:ext uri="{FF2B5EF4-FFF2-40B4-BE49-F238E27FC236}">
                  <a16:creationId xmlns:a16="http://schemas.microsoft.com/office/drawing/2014/main" id="{38C1B7AF-CDF7-449C-B6B8-9A496175D8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01" y="1265"/>
              <a:ext cx="104" cy="110"/>
            </a:xfrm>
            <a:prstGeom prst="ellipse">
              <a:avLst/>
            </a:prstGeom>
            <a:solidFill>
              <a:srgbClr val="D9D9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1624" name="Oval 635">
              <a:extLst>
                <a:ext uri="{FF2B5EF4-FFF2-40B4-BE49-F238E27FC236}">
                  <a16:creationId xmlns:a16="http://schemas.microsoft.com/office/drawing/2014/main" id="{5404A9ED-4AF6-43B5-934C-018171A516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01" y="1265"/>
              <a:ext cx="104" cy="109"/>
            </a:xfrm>
            <a:prstGeom prst="ellipse">
              <a:avLst/>
            </a:prstGeom>
            <a:noFill/>
            <a:ln w="6350" cap="rnd">
              <a:solidFill>
                <a:srgbClr val="494E4E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1625" name="Freeform 636">
              <a:extLst>
                <a:ext uri="{FF2B5EF4-FFF2-40B4-BE49-F238E27FC236}">
                  <a16:creationId xmlns:a16="http://schemas.microsoft.com/office/drawing/2014/main" id="{B208F0E1-0380-4202-9066-C4243C4A1BEE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8" y="1200"/>
              <a:ext cx="118" cy="241"/>
            </a:xfrm>
            <a:custGeom>
              <a:avLst/>
              <a:gdLst>
                <a:gd name="T0" fmla="*/ 15 w 146"/>
                <a:gd name="T1" fmla="*/ 0 h 280"/>
                <a:gd name="T2" fmla="*/ 37 w 146"/>
                <a:gd name="T3" fmla="*/ 12 h 280"/>
                <a:gd name="T4" fmla="*/ 53 w 146"/>
                <a:gd name="T5" fmla="*/ 29 h 280"/>
                <a:gd name="T6" fmla="*/ 60 w 146"/>
                <a:gd name="T7" fmla="*/ 50 h 280"/>
                <a:gd name="T8" fmla="*/ 57 w 146"/>
                <a:gd name="T9" fmla="*/ 104 h 280"/>
                <a:gd name="T10" fmla="*/ 46 w 146"/>
                <a:gd name="T11" fmla="*/ 130 h 280"/>
                <a:gd name="T12" fmla="*/ 26 w 146"/>
                <a:gd name="T13" fmla="*/ 148 h 280"/>
                <a:gd name="T14" fmla="*/ 5 w 146"/>
                <a:gd name="T15" fmla="*/ 145 h 280"/>
                <a:gd name="T16" fmla="*/ 12 w 146"/>
                <a:gd name="T17" fmla="*/ 123 h 280"/>
                <a:gd name="T18" fmla="*/ 35 w 146"/>
                <a:gd name="T19" fmla="*/ 94 h 280"/>
                <a:gd name="T20" fmla="*/ 39 w 146"/>
                <a:gd name="T21" fmla="*/ 69 h 280"/>
                <a:gd name="T22" fmla="*/ 29 w 146"/>
                <a:gd name="T23" fmla="*/ 48 h 280"/>
                <a:gd name="T24" fmla="*/ 12 w 146"/>
                <a:gd name="T25" fmla="*/ 34 h 280"/>
                <a:gd name="T26" fmla="*/ 4 w 146"/>
                <a:gd name="T27" fmla="*/ 14 h 280"/>
                <a:gd name="T28" fmla="*/ 12 w 146"/>
                <a:gd name="T29" fmla="*/ 1 h 28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46" h="280">
                  <a:moveTo>
                    <a:pt x="33" y="0"/>
                  </a:moveTo>
                  <a:cubicBezTo>
                    <a:pt x="52" y="3"/>
                    <a:pt x="71" y="12"/>
                    <a:pt x="87" y="22"/>
                  </a:cubicBezTo>
                  <a:cubicBezTo>
                    <a:pt x="102" y="30"/>
                    <a:pt x="115" y="38"/>
                    <a:pt x="124" y="52"/>
                  </a:cubicBezTo>
                  <a:cubicBezTo>
                    <a:pt x="132" y="64"/>
                    <a:pt x="138" y="77"/>
                    <a:pt x="141" y="91"/>
                  </a:cubicBezTo>
                  <a:cubicBezTo>
                    <a:pt x="146" y="123"/>
                    <a:pt x="142" y="159"/>
                    <a:pt x="132" y="190"/>
                  </a:cubicBezTo>
                  <a:cubicBezTo>
                    <a:pt x="127" y="205"/>
                    <a:pt x="118" y="225"/>
                    <a:pt x="106" y="236"/>
                  </a:cubicBezTo>
                  <a:cubicBezTo>
                    <a:pt x="93" y="249"/>
                    <a:pt x="78" y="263"/>
                    <a:pt x="60" y="270"/>
                  </a:cubicBezTo>
                  <a:cubicBezTo>
                    <a:pt x="45" y="276"/>
                    <a:pt x="22" y="280"/>
                    <a:pt x="11" y="264"/>
                  </a:cubicBezTo>
                  <a:cubicBezTo>
                    <a:pt x="0" y="249"/>
                    <a:pt x="18" y="233"/>
                    <a:pt x="28" y="224"/>
                  </a:cubicBezTo>
                  <a:cubicBezTo>
                    <a:pt x="47" y="208"/>
                    <a:pt x="67" y="194"/>
                    <a:pt x="80" y="172"/>
                  </a:cubicBezTo>
                  <a:cubicBezTo>
                    <a:pt x="88" y="158"/>
                    <a:pt x="97" y="142"/>
                    <a:pt x="92" y="126"/>
                  </a:cubicBezTo>
                  <a:cubicBezTo>
                    <a:pt x="87" y="112"/>
                    <a:pt x="81" y="97"/>
                    <a:pt x="69" y="88"/>
                  </a:cubicBezTo>
                  <a:cubicBezTo>
                    <a:pt x="56" y="79"/>
                    <a:pt x="41" y="71"/>
                    <a:pt x="29" y="61"/>
                  </a:cubicBezTo>
                  <a:cubicBezTo>
                    <a:pt x="19" y="53"/>
                    <a:pt x="9" y="39"/>
                    <a:pt x="10" y="26"/>
                  </a:cubicBezTo>
                  <a:cubicBezTo>
                    <a:pt x="11" y="16"/>
                    <a:pt x="18" y="4"/>
                    <a:pt x="28" y="1"/>
                  </a:cubicBezTo>
                </a:path>
              </a:pathLst>
            </a:custGeom>
            <a:solidFill>
              <a:srgbClr val="9B9F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26" name="Freeform 637">
              <a:extLst>
                <a:ext uri="{FF2B5EF4-FFF2-40B4-BE49-F238E27FC236}">
                  <a16:creationId xmlns:a16="http://schemas.microsoft.com/office/drawing/2014/main" id="{B91B23D1-BA6A-4BA5-9E89-D9B71ADF9E49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6" y="1268"/>
              <a:ext cx="52" cy="98"/>
            </a:xfrm>
            <a:custGeom>
              <a:avLst/>
              <a:gdLst>
                <a:gd name="T0" fmla="*/ 6 w 64"/>
                <a:gd name="T1" fmla="*/ 3 h 114"/>
                <a:gd name="T2" fmla="*/ 27 w 64"/>
                <a:gd name="T3" fmla="*/ 22 h 114"/>
                <a:gd name="T4" fmla="*/ 14 w 64"/>
                <a:gd name="T5" fmla="*/ 59 h 114"/>
                <a:gd name="T6" fmla="*/ 2 w 64"/>
                <a:gd name="T7" fmla="*/ 57 h 114"/>
                <a:gd name="T8" fmla="*/ 5 w 64"/>
                <a:gd name="T9" fmla="*/ 43 h 114"/>
                <a:gd name="T10" fmla="*/ 6 w 64"/>
                <a:gd name="T11" fmla="*/ 25 h 114"/>
                <a:gd name="T12" fmla="*/ 2 w 64"/>
                <a:gd name="T13" fmla="*/ 13 h 114"/>
                <a:gd name="T14" fmla="*/ 5 w 64"/>
                <a:gd name="T15" fmla="*/ 3 h 11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4" h="114">
                  <a:moveTo>
                    <a:pt x="12" y="7"/>
                  </a:moveTo>
                  <a:cubicBezTo>
                    <a:pt x="33" y="0"/>
                    <a:pt x="57" y="22"/>
                    <a:pt x="60" y="41"/>
                  </a:cubicBezTo>
                  <a:cubicBezTo>
                    <a:pt x="64" y="67"/>
                    <a:pt x="56" y="95"/>
                    <a:pt x="32" y="108"/>
                  </a:cubicBezTo>
                  <a:cubicBezTo>
                    <a:pt x="23" y="112"/>
                    <a:pt x="12" y="114"/>
                    <a:pt x="6" y="104"/>
                  </a:cubicBezTo>
                  <a:cubicBezTo>
                    <a:pt x="0" y="95"/>
                    <a:pt x="8" y="87"/>
                    <a:pt x="11" y="79"/>
                  </a:cubicBezTo>
                  <a:cubicBezTo>
                    <a:pt x="15" y="68"/>
                    <a:pt x="17" y="57"/>
                    <a:pt x="12" y="47"/>
                  </a:cubicBezTo>
                  <a:cubicBezTo>
                    <a:pt x="8" y="39"/>
                    <a:pt x="5" y="33"/>
                    <a:pt x="4" y="24"/>
                  </a:cubicBezTo>
                  <a:cubicBezTo>
                    <a:pt x="4" y="17"/>
                    <a:pt x="4" y="11"/>
                    <a:pt x="11" y="7"/>
                  </a:cubicBezTo>
                </a:path>
              </a:pathLst>
            </a:custGeom>
            <a:solidFill>
              <a:srgbClr val="9B9F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27" name="Freeform 638">
              <a:extLst>
                <a:ext uri="{FF2B5EF4-FFF2-40B4-BE49-F238E27FC236}">
                  <a16:creationId xmlns:a16="http://schemas.microsoft.com/office/drawing/2014/main" id="{6CF3A00A-31AF-4B8C-A332-206A64EC56DF}"/>
                </a:ext>
              </a:extLst>
            </p:cNvPr>
            <p:cNvSpPr>
              <a:spLocks/>
            </p:cNvSpPr>
            <p:nvPr/>
          </p:nvSpPr>
          <p:spPr bwMode="auto">
            <a:xfrm>
              <a:off x="5001" y="1279"/>
              <a:ext cx="57" cy="51"/>
            </a:xfrm>
            <a:custGeom>
              <a:avLst/>
              <a:gdLst>
                <a:gd name="T0" fmla="*/ 24 w 71"/>
                <a:gd name="T1" fmla="*/ 30 h 59"/>
                <a:gd name="T2" fmla="*/ 22 w 71"/>
                <a:gd name="T3" fmla="*/ 11 h 59"/>
                <a:gd name="T4" fmla="*/ 17 w 71"/>
                <a:gd name="T5" fmla="*/ 2 h 59"/>
                <a:gd name="T6" fmla="*/ 7 w 71"/>
                <a:gd name="T7" fmla="*/ 7 h 59"/>
                <a:gd name="T8" fmla="*/ 9 w 71"/>
                <a:gd name="T9" fmla="*/ 30 h 59"/>
                <a:gd name="T10" fmla="*/ 19 w 71"/>
                <a:gd name="T11" fmla="*/ 30 h 59"/>
                <a:gd name="T12" fmla="*/ 25 w 71"/>
                <a:gd name="T13" fmla="*/ 30 h 5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1" h="59">
                  <a:moveTo>
                    <a:pt x="57" y="56"/>
                  </a:moveTo>
                  <a:cubicBezTo>
                    <a:pt x="71" y="47"/>
                    <a:pt x="58" y="30"/>
                    <a:pt x="53" y="20"/>
                  </a:cubicBezTo>
                  <a:cubicBezTo>
                    <a:pt x="50" y="14"/>
                    <a:pt x="47" y="5"/>
                    <a:pt x="40" y="2"/>
                  </a:cubicBezTo>
                  <a:cubicBezTo>
                    <a:pt x="32" y="0"/>
                    <a:pt x="22" y="5"/>
                    <a:pt x="18" y="12"/>
                  </a:cubicBezTo>
                  <a:cubicBezTo>
                    <a:pt x="11" y="22"/>
                    <a:pt x="0" y="58"/>
                    <a:pt x="23" y="54"/>
                  </a:cubicBezTo>
                  <a:cubicBezTo>
                    <a:pt x="32" y="52"/>
                    <a:pt x="37" y="54"/>
                    <a:pt x="46" y="56"/>
                  </a:cubicBezTo>
                  <a:cubicBezTo>
                    <a:pt x="52" y="57"/>
                    <a:pt x="57" y="59"/>
                    <a:pt x="61" y="5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28" name="Freeform 639">
              <a:extLst>
                <a:ext uri="{FF2B5EF4-FFF2-40B4-BE49-F238E27FC236}">
                  <a16:creationId xmlns:a16="http://schemas.microsoft.com/office/drawing/2014/main" id="{A08F150A-0EC5-481C-B102-75072639FB5C}"/>
                </a:ext>
              </a:extLst>
            </p:cNvPr>
            <p:cNvSpPr>
              <a:spLocks/>
            </p:cNvSpPr>
            <p:nvPr/>
          </p:nvSpPr>
          <p:spPr bwMode="auto">
            <a:xfrm>
              <a:off x="4993" y="1264"/>
              <a:ext cx="42" cy="73"/>
            </a:xfrm>
            <a:custGeom>
              <a:avLst/>
              <a:gdLst>
                <a:gd name="T0" fmla="*/ 22 w 52"/>
                <a:gd name="T1" fmla="*/ 1 h 85"/>
                <a:gd name="T2" fmla="*/ 6 w 52"/>
                <a:gd name="T3" fmla="*/ 15 h 85"/>
                <a:gd name="T4" fmla="*/ 2 w 52"/>
                <a:gd name="T5" fmla="*/ 46 h 85"/>
                <a:gd name="T6" fmla="*/ 0 w 52"/>
                <a:gd name="T7" fmla="*/ 33 h 85"/>
                <a:gd name="T8" fmla="*/ 4 w 52"/>
                <a:gd name="T9" fmla="*/ 15 h 85"/>
                <a:gd name="T10" fmla="*/ 12 w 52"/>
                <a:gd name="T11" fmla="*/ 3 h 85"/>
                <a:gd name="T12" fmla="*/ 19 w 52"/>
                <a:gd name="T13" fmla="*/ 0 h 8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2" h="85">
                  <a:moveTo>
                    <a:pt x="52" y="1"/>
                  </a:moveTo>
                  <a:cubicBezTo>
                    <a:pt x="37" y="7"/>
                    <a:pt x="24" y="13"/>
                    <a:pt x="15" y="27"/>
                  </a:cubicBezTo>
                  <a:cubicBezTo>
                    <a:pt x="4" y="45"/>
                    <a:pt x="4" y="66"/>
                    <a:pt x="6" y="85"/>
                  </a:cubicBezTo>
                  <a:cubicBezTo>
                    <a:pt x="3" y="77"/>
                    <a:pt x="1" y="69"/>
                    <a:pt x="0" y="61"/>
                  </a:cubicBezTo>
                  <a:cubicBezTo>
                    <a:pt x="0" y="48"/>
                    <a:pt x="4" y="40"/>
                    <a:pt x="10" y="29"/>
                  </a:cubicBezTo>
                  <a:cubicBezTo>
                    <a:pt x="15" y="21"/>
                    <a:pt x="21" y="13"/>
                    <a:pt x="29" y="7"/>
                  </a:cubicBezTo>
                  <a:cubicBezTo>
                    <a:pt x="34" y="4"/>
                    <a:pt x="41" y="2"/>
                    <a:pt x="46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29" name="Freeform 640">
              <a:extLst>
                <a:ext uri="{FF2B5EF4-FFF2-40B4-BE49-F238E27FC236}">
                  <a16:creationId xmlns:a16="http://schemas.microsoft.com/office/drawing/2014/main" id="{D5CE9E09-E404-42E5-84E7-3849C47AD2DB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3" y="1204"/>
              <a:ext cx="107" cy="229"/>
            </a:xfrm>
            <a:custGeom>
              <a:avLst/>
              <a:gdLst>
                <a:gd name="T0" fmla="*/ 58 w 132"/>
                <a:gd name="T1" fmla="*/ 2 h 265"/>
                <a:gd name="T2" fmla="*/ 27 w 132"/>
                <a:gd name="T3" fmla="*/ 12 h 265"/>
                <a:gd name="T4" fmla="*/ 5 w 132"/>
                <a:gd name="T5" fmla="*/ 50 h 265"/>
                <a:gd name="T6" fmla="*/ 6 w 132"/>
                <a:gd name="T7" fmla="*/ 108 h 265"/>
                <a:gd name="T8" fmla="*/ 19 w 132"/>
                <a:gd name="T9" fmla="*/ 134 h 265"/>
                <a:gd name="T10" fmla="*/ 37 w 132"/>
                <a:gd name="T11" fmla="*/ 148 h 265"/>
                <a:gd name="T12" fmla="*/ 9 w 132"/>
                <a:gd name="T13" fmla="*/ 89 h 265"/>
                <a:gd name="T14" fmla="*/ 19 w 132"/>
                <a:gd name="T15" fmla="*/ 38 h 265"/>
                <a:gd name="T16" fmla="*/ 40 w 132"/>
                <a:gd name="T17" fmla="*/ 10 h 265"/>
                <a:gd name="T18" fmla="*/ 55 w 132"/>
                <a:gd name="T19" fmla="*/ 0 h 26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32" h="265">
                  <a:moveTo>
                    <a:pt x="132" y="2"/>
                  </a:moveTo>
                  <a:cubicBezTo>
                    <a:pt x="108" y="2"/>
                    <a:pt x="82" y="8"/>
                    <a:pt x="62" y="21"/>
                  </a:cubicBezTo>
                  <a:cubicBezTo>
                    <a:pt x="36" y="36"/>
                    <a:pt x="21" y="61"/>
                    <a:pt x="12" y="89"/>
                  </a:cubicBezTo>
                  <a:cubicBezTo>
                    <a:pt x="0" y="122"/>
                    <a:pt x="0" y="161"/>
                    <a:pt x="15" y="194"/>
                  </a:cubicBezTo>
                  <a:cubicBezTo>
                    <a:pt x="23" y="211"/>
                    <a:pt x="33" y="227"/>
                    <a:pt x="46" y="240"/>
                  </a:cubicBezTo>
                  <a:cubicBezTo>
                    <a:pt x="58" y="253"/>
                    <a:pt x="70" y="259"/>
                    <a:pt x="86" y="265"/>
                  </a:cubicBezTo>
                  <a:cubicBezTo>
                    <a:pt x="52" y="238"/>
                    <a:pt x="23" y="207"/>
                    <a:pt x="20" y="160"/>
                  </a:cubicBezTo>
                  <a:cubicBezTo>
                    <a:pt x="18" y="129"/>
                    <a:pt x="27" y="94"/>
                    <a:pt x="44" y="68"/>
                  </a:cubicBezTo>
                  <a:cubicBezTo>
                    <a:pt x="57" y="49"/>
                    <a:pt x="74" y="33"/>
                    <a:pt x="91" y="19"/>
                  </a:cubicBezTo>
                  <a:cubicBezTo>
                    <a:pt x="101" y="11"/>
                    <a:pt x="115" y="0"/>
                    <a:pt x="12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30" name="Freeform 641">
              <a:extLst>
                <a:ext uri="{FF2B5EF4-FFF2-40B4-BE49-F238E27FC236}">
                  <a16:creationId xmlns:a16="http://schemas.microsoft.com/office/drawing/2014/main" id="{3512627F-CE11-45B6-BBCB-08B8F7884E10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6" y="797"/>
              <a:ext cx="752" cy="924"/>
            </a:xfrm>
            <a:custGeom>
              <a:avLst/>
              <a:gdLst>
                <a:gd name="T0" fmla="*/ 258 w 931"/>
                <a:gd name="T1" fmla="*/ 90 h 1073"/>
                <a:gd name="T2" fmla="*/ 258 w 931"/>
                <a:gd name="T3" fmla="*/ 79 h 1073"/>
                <a:gd name="T4" fmla="*/ 197 w 931"/>
                <a:gd name="T5" fmla="*/ 0 h 1073"/>
                <a:gd name="T6" fmla="*/ 136 w 931"/>
                <a:gd name="T7" fmla="*/ 79 h 1073"/>
                <a:gd name="T8" fmla="*/ 136 w 931"/>
                <a:gd name="T9" fmla="*/ 90 h 1073"/>
                <a:gd name="T10" fmla="*/ 0 w 931"/>
                <a:gd name="T11" fmla="*/ 334 h 1073"/>
                <a:gd name="T12" fmla="*/ 199 w 931"/>
                <a:gd name="T13" fmla="*/ 590 h 1073"/>
                <a:gd name="T14" fmla="*/ 396 w 931"/>
                <a:gd name="T15" fmla="*/ 334 h 1073"/>
                <a:gd name="T16" fmla="*/ 258 w 931"/>
                <a:gd name="T17" fmla="*/ 90 h 107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31" h="1073">
                  <a:moveTo>
                    <a:pt x="607" y="164"/>
                  </a:moveTo>
                  <a:cubicBezTo>
                    <a:pt x="607" y="157"/>
                    <a:pt x="607" y="150"/>
                    <a:pt x="607" y="144"/>
                  </a:cubicBezTo>
                  <a:cubicBezTo>
                    <a:pt x="607" y="65"/>
                    <a:pt x="543" y="0"/>
                    <a:pt x="463" y="0"/>
                  </a:cubicBezTo>
                  <a:cubicBezTo>
                    <a:pt x="384" y="0"/>
                    <a:pt x="320" y="65"/>
                    <a:pt x="320" y="144"/>
                  </a:cubicBezTo>
                  <a:cubicBezTo>
                    <a:pt x="320" y="151"/>
                    <a:pt x="320" y="158"/>
                    <a:pt x="320" y="165"/>
                  </a:cubicBezTo>
                  <a:cubicBezTo>
                    <a:pt x="135" y="226"/>
                    <a:pt x="0" y="401"/>
                    <a:pt x="0" y="607"/>
                  </a:cubicBezTo>
                  <a:cubicBezTo>
                    <a:pt x="0" y="864"/>
                    <a:pt x="209" y="1073"/>
                    <a:pt x="466" y="1073"/>
                  </a:cubicBezTo>
                  <a:cubicBezTo>
                    <a:pt x="723" y="1073"/>
                    <a:pt x="931" y="864"/>
                    <a:pt x="931" y="607"/>
                  </a:cubicBezTo>
                  <a:cubicBezTo>
                    <a:pt x="931" y="399"/>
                    <a:pt x="795" y="223"/>
                    <a:pt x="607" y="164"/>
                  </a:cubicBezTo>
                  <a:close/>
                </a:path>
              </a:pathLst>
            </a:custGeom>
            <a:noFill/>
            <a:ln w="6350" cap="rnd">
              <a:solidFill>
                <a:srgbClr val="494E4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31" name="Freeform 642">
              <a:extLst>
                <a:ext uri="{FF2B5EF4-FFF2-40B4-BE49-F238E27FC236}">
                  <a16:creationId xmlns:a16="http://schemas.microsoft.com/office/drawing/2014/main" id="{6DA52823-3277-4B5E-8414-C26ADC302600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3" y="911"/>
              <a:ext cx="162" cy="25"/>
            </a:xfrm>
            <a:custGeom>
              <a:avLst/>
              <a:gdLst>
                <a:gd name="T0" fmla="*/ 0 w 201"/>
                <a:gd name="T1" fmla="*/ 16 h 29"/>
                <a:gd name="T2" fmla="*/ 85 w 201"/>
                <a:gd name="T3" fmla="*/ 8 h 2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1" h="29">
                  <a:moveTo>
                    <a:pt x="0" y="29"/>
                  </a:moveTo>
                  <a:cubicBezTo>
                    <a:pt x="0" y="29"/>
                    <a:pt x="83" y="0"/>
                    <a:pt x="201" y="14"/>
                  </a:cubicBezTo>
                </a:path>
              </a:pathLst>
            </a:custGeom>
            <a:noFill/>
            <a:ln w="6350" cap="rnd">
              <a:solidFill>
                <a:srgbClr val="494E4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32" name="Freeform 643">
              <a:extLst>
                <a:ext uri="{FF2B5EF4-FFF2-40B4-BE49-F238E27FC236}">
                  <a16:creationId xmlns:a16="http://schemas.microsoft.com/office/drawing/2014/main" id="{48246937-C182-407A-951A-E1AE0869F68C}"/>
                </a:ext>
              </a:extLst>
            </p:cNvPr>
            <p:cNvSpPr>
              <a:spLocks/>
            </p:cNvSpPr>
            <p:nvPr/>
          </p:nvSpPr>
          <p:spPr bwMode="auto">
            <a:xfrm>
              <a:off x="5073" y="1251"/>
              <a:ext cx="65" cy="153"/>
            </a:xfrm>
            <a:custGeom>
              <a:avLst/>
              <a:gdLst>
                <a:gd name="T0" fmla="*/ 2 w 80"/>
                <a:gd name="T1" fmla="*/ 0 h 177"/>
                <a:gd name="T2" fmla="*/ 8 w 80"/>
                <a:gd name="T3" fmla="*/ 7 h 177"/>
                <a:gd name="T4" fmla="*/ 16 w 80"/>
                <a:gd name="T5" fmla="*/ 19 h 177"/>
                <a:gd name="T6" fmla="*/ 20 w 80"/>
                <a:gd name="T7" fmla="*/ 43 h 177"/>
                <a:gd name="T8" fmla="*/ 13 w 80"/>
                <a:gd name="T9" fmla="*/ 69 h 177"/>
                <a:gd name="T10" fmla="*/ 2 w 80"/>
                <a:gd name="T11" fmla="*/ 92 h 177"/>
                <a:gd name="T12" fmla="*/ 5 w 80"/>
                <a:gd name="T13" fmla="*/ 98 h 177"/>
                <a:gd name="T14" fmla="*/ 20 w 80"/>
                <a:gd name="T15" fmla="*/ 86 h 177"/>
                <a:gd name="T16" fmla="*/ 33 w 80"/>
                <a:gd name="T17" fmla="*/ 53 h 177"/>
                <a:gd name="T18" fmla="*/ 12 w 80"/>
                <a:gd name="T19" fmla="*/ 3 h 177"/>
                <a:gd name="T20" fmla="*/ 2 w 80"/>
                <a:gd name="T21" fmla="*/ 0 h 17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80" h="177">
                  <a:moveTo>
                    <a:pt x="2" y="0"/>
                  </a:moveTo>
                  <a:cubicBezTo>
                    <a:pt x="6" y="4"/>
                    <a:pt x="14" y="7"/>
                    <a:pt x="19" y="12"/>
                  </a:cubicBezTo>
                  <a:cubicBezTo>
                    <a:pt x="26" y="18"/>
                    <a:pt x="31" y="25"/>
                    <a:pt x="36" y="33"/>
                  </a:cubicBezTo>
                  <a:cubicBezTo>
                    <a:pt x="44" y="47"/>
                    <a:pt x="48" y="62"/>
                    <a:pt x="47" y="78"/>
                  </a:cubicBezTo>
                  <a:cubicBezTo>
                    <a:pt x="45" y="94"/>
                    <a:pt x="38" y="109"/>
                    <a:pt x="31" y="123"/>
                  </a:cubicBezTo>
                  <a:cubicBezTo>
                    <a:pt x="24" y="139"/>
                    <a:pt x="8" y="151"/>
                    <a:pt x="2" y="167"/>
                  </a:cubicBezTo>
                  <a:cubicBezTo>
                    <a:pt x="0" y="175"/>
                    <a:pt x="3" y="177"/>
                    <a:pt x="10" y="175"/>
                  </a:cubicBezTo>
                  <a:cubicBezTo>
                    <a:pt x="22" y="172"/>
                    <a:pt x="36" y="162"/>
                    <a:pt x="45" y="154"/>
                  </a:cubicBezTo>
                  <a:cubicBezTo>
                    <a:pt x="61" y="136"/>
                    <a:pt x="74" y="119"/>
                    <a:pt x="76" y="95"/>
                  </a:cubicBezTo>
                  <a:cubicBezTo>
                    <a:pt x="80" y="58"/>
                    <a:pt x="64" y="19"/>
                    <a:pt x="27" y="6"/>
                  </a:cubicBezTo>
                  <a:cubicBezTo>
                    <a:pt x="19" y="4"/>
                    <a:pt x="11" y="3"/>
                    <a:pt x="2" y="0"/>
                  </a:cubicBezTo>
                </a:path>
              </a:pathLst>
            </a:custGeom>
            <a:solidFill>
              <a:srgbClr val="8082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33" name="Freeform 644">
              <a:extLst>
                <a:ext uri="{FF2B5EF4-FFF2-40B4-BE49-F238E27FC236}">
                  <a16:creationId xmlns:a16="http://schemas.microsoft.com/office/drawing/2014/main" id="{890D2C12-E7CE-44BD-9A84-4AFE6C943EFF}"/>
                </a:ext>
              </a:extLst>
            </p:cNvPr>
            <p:cNvSpPr>
              <a:spLocks/>
            </p:cNvSpPr>
            <p:nvPr/>
          </p:nvSpPr>
          <p:spPr bwMode="auto">
            <a:xfrm>
              <a:off x="5070" y="1281"/>
              <a:ext cx="22" cy="76"/>
            </a:xfrm>
            <a:custGeom>
              <a:avLst/>
              <a:gdLst>
                <a:gd name="T0" fmla="*/ 2 w 28"/>
                <a:gd name="T1" fmla="*/ 1 h 88"/>
                <a:gd name="T2" fmla="*/ 2 w 28"/>
                <a:gd name="T3" fmla="*/ 0 h 88"/>
                <a:gd name="T4" fmla="*/ 10 w 28"/>
                <a:gd name="T5" fmla="*/ 22 h 88"/>
                <a:gd name="T6" fmla="*/ 8 w 28"/>
                <a:gd name="T7" fmla="*/ 37 h 88"/>
                <a:gd name="T8" fmla="*/ 0 w 28"/>
                <a:gd name="T9" fmla="*/ 47 h 88"/>
                <a:gd name="T10" fmla="*/ 5 w 28"/>
                <a:gd name="T11" fmla="*/ 39 h 88"/>
                <a:gd name="T12" fmla="*/ 9 w 28"/>
                <a:gd name="T13" fmla="*/ 26 h 88"/>
                <a:gd name="T14" fmla="*/ 9 w 28"/>
                <a:gd name="T15" fmla="*/ 10 h 88"/>
                <a:gd name="T16" fmla="*/ 6 w 28"/>
                <a:gd name="T17" fmla="*/ 3 h 88"/>
                <a:gd name="T18" fmla="*/ 4 w 28"/>
                <a:gd name="T19" fmla="*/ 1 h 8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8" h="88">
                  <a:moveTo>
                    <a:pt x="2" y="1"/>
                  </a:moveTo>
                  <a:cubicBezTo>
                    <a:pt x="2" y="0"/>
                    <a:pt x="2" y="0"/>
                    <a:pt x="3" y="0"/>
                  </a:cubicBezTo>
                  <a:cubicBezTo>
                    <a:pt x="21" y="6"/>
                    <a:pt x="28" y="23"/>
                    <a:pt x="28" y="41"/>
                  </a:cubicBezTo>
                  <a:cubicBezTo>
                    <a:pt x="27" y="50"/>
                    <a:pt x="25" y="58"/>
                    <a:pt x="21" y="67"/>
                  </a:cubicBezTo>
                  <a:cubicBezTo>
                    <a:pt x="18" y="75"/>
                    <a:pt x="10" y="88"/>
                    <a:pt x="0" y="85"/>
                  </a:cubicBezTo>
                  <a:cubicBezTo>
                    <a:pt x="1" y="80"/>
                    <a:pt x="8" y="74"/>
                    <a:pt x="11" y="70"/>
                  </a:cubicBezTo>
                  <a:cubicBezTo>
                    <a:pt x="17" y="62"/>
                    <a:pt x="20" y="56"/>
                    <a:pt x="23" y="46"/>
                  </a:cubicBezTo>
                  <a:cubicBezTo>
                    <a:pt x="24" y="37"/>
                    <a:pt x="26" y="27"/>
                    <a:pt x="23" y="18"/>
                  </a:cubicBezTo>
                  <a:cubicBezTo>
                    <a:pt x="21" y="13"/>
                    <a:pt x="19" y="10"/>
                    <a:pt x="16" y="7"/>
                  </a:cubicBezTo>
                  <a:cubicBezTo>
                    <a:pt x="14" y="5"/>
                    <a:pt x="11" y="4"/>
                    <a:pt x="10" y="1"/>
                  </a:cubicBezTo>
                </a:path>
              </a:pathLst>
            </a:custGeom>
            <a:solidFill>
              <a:srgbClr val="8082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34" name="Freeform 645">
              <a:extLst>
                <a:ext uri="{FF2B5EF4-FFF2-40B4-BE49-F238E27FC236}">
                  <a16:creationId xmlns:a16="http://schemas.microsoft.com/office/drawing/2014/main" id="{4AB78C94-CC08-47BD-9414-2E3BBCBC2935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5" y="1309"/>
              <a:ext cx="19" cy="50"/>
            </a:xfrm>
            <a:custGeom>
              <a:avLst/>
              <a:gdLst>
                <a:gd name="T0" fmla="*/ 3 w 24"/>
                <a:gd name="T1" fmla="*/ 0 h 58"/>
                <a:gd name="T2" fmla="*/ 3 w 24"/>
                <a:gd name="T3" fmla="*/ 5 h 58"/>
                <a:gd name="T4" fmla="*/ 4 w 24"/>
                <a:gd name="T5" fmla="*/ 16 h 58"/>
                <a:gd name="T6" fmla="*/ 10 w 24"/>
                <a:gd name="T7" fmla="*/ 32 h 58"/>
                <a:gd name="T8" fmla="*/ 2 w 24"/>
                <a:gd name="T9" fmla="*/ 0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58">
                  <a:moveTo>
                    <a:pt x="7" y="0"/>
                  </a:moveTo>
                  <a:cubicBezTo>
                    <a:pt x="8" y="3"/>
                    <a:pt x="7" y="6"/>
                    <a:pt x="7" y="9"/>
                  </a:cubicBezTo>
                  <a:cubicBezTo>
                    <a:pt x="6" y="17"/>
                    <a:pt x="7" y="23"/>
                    <a:pt x="9" y="30"/>
                  </a:cubicBezTo>
                  <a:cubicBezTo>
                    <a:pt x="12" y="39"/>
                    <a:pt x="17" y="52"/>
                    <a:pt x="24" y="58"/>
                  </a:cubicBezTo>
                  <a:cubicBezTo>
                    <a:pt x="4" y="49"/>
                    <a:pt x="0" y="18"/>
                    <a:pt x="5" y="0"/>
                  </a:cubicBezTo>
                </a:path>
              </a:pathLst>
            </a:custGeom>
            <a:solidFill>
              <a:srgbClr val="8082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35" name="Oval 646">
              <a:extLst>
                <a:ext uri="{FF2B5EF4-FFF2-40B4-BE49-F238E27FC236}">
                  <a16:creationId xmlns:a16="http://schemas.microsoft.com/office/drawing/2014/main" id="{863C8F31-0513-4308-9285-2DFDFE9CC2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94" y="1305"/>
              <a:ext cx="13" cy="1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1636" name="Oval 647">
              <a:extLst>
                <a:ext uri="{FF2B5EF4-FFF2-40B4-BE49-F238E27FC236}">
                  <a16:creationId xmlns:a16="http://schemas.microsoft.com/office/drawing/2014/main" id="{72FB3C64-5F6B-4C7E-B5B1-FE829BB3DB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97" y="1327"/>
              <a:ext cx="11" cy="1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1637" name="Oval 648">
              <a:extLst>
                <a:ext uri="{FF2B5EF4-FFF2-40B4-BE49-F238E27FC236}">
                  <a16:creationId xmlns:a16="http://schemas.microsoft.com/office/drawing/2014/main" id="{B32E66BF-10DC-4945-AC5D-2E97D0D690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8" y="1277"/>
              <a:ext cx="15" cy="1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1638" name="Oval 649">
              <a:extLst>
                <a:ext uri="{FF2B5EF4-FFF2-40B4-BE49-F238E27FC236}">
                  <a16:creationId xmlns:a16="http://schemas.microsoft.com/office/drawing/2014/main" id="{E457E923-FF06-479E-B0FA-C9084321DD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6" y="1300"/>
              <a:ext cx="11" cy="1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  <p:grpSp>
        <p:nvGrpSpPr>
          <p:cNvPr id="21515" name="Group 650">
            <a:extLst>
              <a:ext uri="{FF2B5EF4-FFF2-40B4-BE49-F238E27FC236}">
                <a16:creationId xmlns:a16="http://schemas.microsoft.com/office/drawing/2014/main" id="{AFD20AFB-5AB8-487E-BB4D-587C4A21A25B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2206625"/>
            <a:ext cx="90487" cy="109538"/>
            <a:chOff x="4676" y="797"/>
            <a:chExt cx="752" cy="924"/>
          </a:xfrm>
        </p:grpSpPr>
        <p:sp>
          <p:nvSpPr>
            <p:cNvPr id="21593" name="Freeform 651">
              <a:extLst>
                <a:ext uri="{FF2B5EF4-FFF2-40B4-BE49-F238E27FC236}">
                  <a16:creationId xmlns:a16="http://schemas.microsoft.com/office/drawing/2014/main" id="{3E348A0B-6A85-4670-9E98-F54BD42146DE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5" y="797"/>
              <a:ext cx="232" cy="248"/>
            </a:xfrm>
            <a:custGeom>
              <a:avLst/>
              <a:gdLst>
                <a:gd name="T0" fmla="*/ 123 w 287"/>
                <a:gd name="T1" fmla="*/ 79 h 288"/>
                <a:gd name="T2" fmla="*/ 61 w 287"/>
                <a:gd name="T3" fmla="*/ 158 h 288"/>
                <a:gd name="T4" fmla="*/ 0 w 287"/>
                <a:gd name="T5" fmla="*/ 79 h 288"/>
                <a:gd name="T6" fmla="*/ 61 w 287"/>
                <a:gd name="T7" fmla="*/ 0 h 288"/>
                <a:gd name="T8" fmla="*/ 123 w 287"/>
                <a:gd name="T9" fmla="*/ 79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7" h="288">
                  <a:moveTo>
                    <a:pt x="287" y="144"/>
                  </a:moveTo>
                  <a:cubicBezTo>
                    <a:pt x="287" y="223"/>
                    <a:pt x="281" y="286"/>
                    <a:pt x="143" y="287"/>
                  </a:cubicBezTo>
                  <a:cubicBezTo>
                    <a:pt x="27" y="288"/>
                    <a:pt x="0" y="223"/>
                    <a:pt x="0" y="144"/>
                  </a:cubicBezTo>
                  <a:cubicBezTo>
                    <a:pt x="0" y="64"/>
                    <a:pt x="64" y="0"/>
                    <a:pt x="143" y="0"/>
                  </a:cubicBezTo>
                  <a:cubicBezTo>
                    <a:pt x="223" y="0"/>
                    <a:pt x="287" y="64"/>
                    <a:pt x="287" y="144"/>
                  </a:cubicBezTo>
                  <a:close/>
                </a:path>
              </a:pathLst>
            </a:custGeom>
            <a:solidFill>
              <a:srgbClr val="F2F1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94" name="Freeform 652">
              <a:extLst>
                <a:ext uri="{FF2B5EF4-FFF2-40B4-BE49-F238E27FC236}">
                  <a16:creationId xmlns:a16="http://schemas.microsoft.com/office/drawing/2014/main" id="{9D91B256-02AB-471D-A1F2-53AD33AFD2E9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5" y="803"/>
              <a:ext cx="211" cy="153"/>
            </a:xfrm>
            <a:custGeom>
              <a:avLst/>
              <a:gdLst>
                <a:gd name="T0" fmla="*/ 2 w 261"/>
                <a:gd name="T1" fmla="*/ 79 h 178"/>
                <a:gd name="T2" fmla="*/ 57 w 261"/>
                <a:gd name="T3" fmla="*/ 8 h 178"/>
                <a:gd name="T4" fmla="*/ 112 w 261"/>
                <a:gd name="T5" fmla="*/ 63 h 178"/>
                <a:gd name="T6" fmla="*/ 57 w 261"/>
                <a:gd name="T7" fmla="*/ 0 h 178"/>
                <a:gd name="T8" fmla="*/ 0 w 261"/>
                <a:gd name="T9" fmla="*/ 71 h 178"/>
                <a:gd name="T10" fmla="*/ 2 w 261"/>
                <a:gd name="T11" fmla="*/ 97 h 178"/>
                <a:gd name="T12" fmla="*/ 2 w 261"/>
                <a:gd name="T13" fmla="*/ 79 h 17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61" h="178">
                  <a:moveTo>
                    <a:pt x="3" y="145"/>
                  </a:moveTo>
                  <a:cubicBezTo>
                    <a:pt x="3" y="73"/>
                    <a:pt x="61" y="15"/>
                    <a:pt x="134" y="15"/>
                  </a:cubicBezTo>
                  <a:cubicBezTo>
                    <a:pt x="196" y="15"/>
                    <a:pt x="247" y="57"/>
                    <a:pt x="261" y="115"/>
                  </a:cubicBezTo>
                  <a:cubicBezTo>
                    <a:pt x="253" y="50"/>
                    <a:pt x="198" y="0"/>
                    <a:pt x="131" y="0"/>
                  </a:cubicBezTo>
                  <a:cubicBezTo>
                    <a:pt x="59" y="0"/>
                    <a:pt x="0" y="59"/>
                    <a:pt x="0" y="131"/>
                  </a:cubicBezTo>
                  <a:cubicBezTo>
                    <a:pt x="0" y="147"/>
                    <a:pt x="1" y="163"/>
                    <a:pt x="5" y="178"/>
                  </a:cubicBezTo>
                  <a:cubicBezTo>
                    <a:pt x="3" y="167"/>
                    <a:pt x="3" y="157"/>
                    <a:pt x="3" y="14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95" name="Oval 653">
              <a:extLst>
                <a:ext uri="{FF2B5EF4-FFF2-40B4-BE49-F238E27FC236}">
                  <a16:creationId xmlns:a16="http://schemas.microsoft.com/office/drawing/2014/main" id="{07B46255-337B-4C38-8C0F-59CF66AF74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77" y="919"/>
              <a:ext cx="751" cy="802"/>
            </a:xfrm>
            <a:prstGeom prst="ellipse">
              <a:avLst/>
            </a:prstGeom>
            <a:solidFill>
              <a:srgbClr val="E7E6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1596" name="Oval 654">
              <a:extLst>
                <a:ext uri="{FF2B5EF4-FFF2-40B4-BE49-F238E27FC236}">
                  <a16:creationId xmlns:a16="http://schemas.microsoft.com/office/drawing/2014/main" id="{9793603B-DCC1-4460-B633-1ACC672C02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01" y="945"/>
              <a:ext cx="701" cy="747"/>
            </a:xfrm>
            <a:prstGeom prst="ellipse">
              <a:avLst/>
            </a:prstGeom>
            <a:solidFill>
              <a:srgbClr val="F2F1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1597" name="Freeform 655">
              <a:extLst>
                <a:ext uri="{FF2B5EF4-FFF2-40B4-BE49-F238E27FC236}">
                  <a16:creationId xmlns:a16="http://schemas.microsoft.com/office/drawing/2014/main" id="{216678BA-8D3B-41CD-978D-2BE0C8E3F273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3" y="945"/>
              <a:ext cx="364" cy="747"/>
            </a:xfrm>
            <a:custGeom>
              <a:avLst/>
              <a:gdLst>
                <a:gd name="T0" fmla="*/ 14 w 450"/>
                <a:gd name="T1" fmla="*/ 239 h 867"/>
                <a:gd name="T2" fmla="*/ 193 w 450"/>
                <a:gd name="T3" fmla="*/ 0 h 867"/>
                <a:gd name="T4" fmla="*/ 186 w 450"/>
                <a:gd name="T5" fmla="*/ 0 h 867"/>
                <a:gd name="T6" fmla="*/ 0 w 450"/>
                <a:gd name="T7" fmla="*/ 239 h 867"/>
                <a:gd name="T8" fmla="*/ 186 w 450"/>
                <a:gd name="T9" fmla="*/ 478 h 867"/>
                <a:gd name="T10" fmla="*/ 193 w 450"/>
                <a:gd name="T11" fmla="*/ 477 h 867"/>
                <a:gd name="T12" fmla="*/ 14 w 450"/>
                <a:gd name="T13" fmla="*/ 239 h 86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50" h="867">
                  <a:moveTo>
                    <a:pt x="32" y="433"/>
                  </a:moveTo>
                  <a:cubicBezTo>
                    <a:pt x="32" y="199"/>
                    <a:pt x="218" y="9"/>
                    <a:pt x="450" y="0"/>
                  </a:cubicBezTo>
                  <a:cubicBezTo>
                    <a:pt x="444" y="0"/>
                    <a:pt x="439" y="0"/>
                    <a:pt x="434" y="0"/>
                  </a:cubicBezTo>
                  <a:cubicBezTo>
                    <a:pt x="194" y="0"/>
                    <a:pt x="0" y="194"/>
                    <a:pt x="0" y="433"/>
                  </a:cubicBezTo>
                  <a:cubicBezTo>
                    <a:pt x="0" y="673"/>
                    <a:pt x="194" y="867"/>
                    <a:pt x="434" y="867"/>
                  </a:cubicBezTo>
                  <a:cubicBezTo>
                    <a:pt x="439" y="867"/>
                    <a:pt x="444" y="866"/>
                    <a:pt x="450" y="866"/>
                  </a:cubicBezTo>
                  <a:cubicBezTo>
                    <a:pt x="218" y="858"/>
                    <a:pt x="32" y="667"/>
                    <a:pt x="32" y="43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98" name="Oval 656">
              <a:extLst>
                <a:ext uri="{FF2B5EF4-FFF2-40B4-BE49-F238E27FC236}">
                  <a16:creationId xmlns:a16="http://schemas.microsoft.com/office/drawing/2014/main" id="{2AA08349-5836-4814-979F-A8C5E879E1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9" y="1188"/>
              <a:ext cx="247" cy="264"/>
            </a:xfrm>
            <a:prstGeom prst="ellipse">
              <a:avLst/>
            </a:prstGeom>
            <a:solidFill>
              <a:srgbClr val="CCCC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1599" name="Oval 657">
              <a:extLst>
                <a:ext uri="{FF2B5EF4-FFF2-40B4-BE49-F238E27FC236}">
                  <a16:creationId xmlns:a16="http://schemas.microsoft.com/office/drawing/2014/main" id="{5D72BE96-AFA6-4D76-928C-6F26B75A9E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30" y="1188"/>
              <a:ext cx="246" cy="264"/>
            </a:xfrm>
            <a:prstGeom prst="ellipse">
              <a:avLst/>
            </a:prstGeom>
            <a:noFill/>
            <a:ln w="6350" cap="rnd">
              <a:solidFill>
                <a:srgbClr val="494E4E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1600" name="Oval 658">
              <a:extLst>
                <a:ext uri="{FF2B5EF4-FFF2-40B4-BE49-F238E27FC236}">
                  <a16:creationId xmlns:a16="http://schemas.microsoft.com/office/drawing/2014/main" id="{9C9B0F58-3DC8-428E-A017-1CEF1FD86D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01" y="1265"/>
              <a:ext cx="104" cy="110"/>
            </a:xfrm>
            <a:prstGeom prst="ellipse">
              <a:avLst/>
            </a:prstGeom>
            <a:solidFill>
              <a:srgbClr val="D9D9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1601" name="Oval 659">
              <a:extLst>
                <a:ext uri="{FF2B5EF4-FFF2-40B4-BE49-F238E27FC236}">
                  <a16:creationId xmlns:a16="http://schemas.microsoft.com/office/drawing/2014/main" id="{855CD550-F9EF-46BA-8F35-A56097EEF8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01" y="1265"/>
              <a:ext cx="104" cy="109"/>
            </a:xfrm>
            <a:prstGeom prst="ellipse">
              <a:avLst/>
            </a:prstGeom>
            <a:noFill/>
            <a:ln w="6350" cap="rnd">
              <a:solidFill>
                <a:srgbClr val="494E4E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1602" name="Freeform 660">
              <a:extLst>
                <a:ext uri="{FF2B5EF4-FFF2-40B4-BE49-F238E27FC236}">
                  <a16:creationId xmlns:a16="http://schemas.microsoft.com/office/drawing/2014/main" id="{630D579D-A14A-4845-B326-055F4FEE016A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8" y="1200"/>
              <a:ext cx="118" cy="241"/>
            </a:xfrm>
            <a:custGeom>
              <a:avLst/>
              <a:gdLst>
                <a:gd name="T0" fmla="*/ 15 w 146"/>
                <a:gd name="T1" fmla="*/ 0 h 280"/>
                <a:gd name="T2" fmla="*/ 37 w 146"/>
                <a:gd name="T3" fmla="*/ 12 h 280"/>
                <a:gd name="T4" fmla="*/ 53 w 146"/>
                <a:gd name="T5" fmla="*/ 29 h 280"/>
                <a:gd name="T6" fmla="*/ 60 w 146"/>
                <a:gd name="T7" fmla="*/ 50 h 280"/>
                <a:gd name="T8" fmla="*/ 57 w 146"/>
                <a:gd name="T9" fmla="*/ 104 h 280"/>
                <a:gd name="T10" fmla="*/ 46 w 146"/>
                <a:gd name="T11" fmla="*/ 130 h 280"/>
                <a:gd name="T12" fmla="*/ 26 w 146"/>
                <a:gd name="T13" fmla="*/ 148 h 280"/>
                <a:gd name="T14" fmla="*/ 5 w 146"/>
                <a:gd name="T15" fmla="*/ 145 h 280"/>
                <a:gd name="T16" fmla="*/ 12 w 146"/>
                <a:gd name="T17" fmla="*/ 123 h 280"/>
                <a:gd name="T18" fmla="*/ 35 w 146"/>
                <a:gd name="T19" fmla="*/ 94 h 280"/>
                <a:gd name="T20" fmla="*/ 39 w 146"/>
                <a:gd name="T21" fmla="*/ 69 h 280"/>
                <a:gd name="T22" fmla="*/ 29 w 146"/>
                <a:gd name="T23" fmla="*/ 48 h 280"/>
                <a:gd name="T24" fmla="*/ 12 w 146"/>
                <a:gd name="T25" fmla="*/ 34 h 280"/>
                <a:gd name="T26" fmla="*/ 4 w 146"/>
                <a:gd name="T27" fmla="*/ 14 h 280"/>
                <a:gd name="T28" fmla="*/ 12 w 146"/>
                <a:gd name="T29" fmla="*/ 1 h 28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46" h="280">
                  <a:moveTo>
                    <a:pt x="33" y="0"/>
                  </a:moveTo>
                  <a:cubicBezTo>
                    <a:pt x="52" y="3"/>
                    <a:pt x="71" y="12"/>
                    <a:pt x="87" y="22"/>
                  </a:cubicBezTo>
                  <a:cubicBezTo>
                    <a:pt x="102" y="30"/>
                    <a:pt x="115" y="38"/>
                    <a:pt x="124" y="52"/>
                  </a:cubicBezTo>
                  <a:cubicBezTo>
                    <a:pt x="132" y="64"/>
                    <a:pt x="138" y="77"/>
                    <a:pt x="141" y="91"/>
                  </a:cubicBezTo>
                  <a:cubicBezTo>
                    <a:pt x="146" y="123"/>
                    <a:pt x="142" y="159"/>
                    <a:pt x="132" y="190"/>
                  </a:cubicBezTo>
                  <a:cubicBezTo>
                    <a:pt x="127" y="205"/>
                    <a:pt x="118" y="225"/>
                    <a:pt x="106" y="236"/>
                  </a:cubicBezTo>
                  <a:cubicBezTo>
                    <a:pt x="93" y="249"/>
                    <a:pt x="78" y="263"/>
                    <a:pt x="60" y="270"/>
                  </a:cubicBezTo>
                  <a:cubicBezTo>
                    <a:pt x="45" y="276"/>
                    <a:pt x="22" y="280"/>
                    <a:pt x="11" y="264"/>
                  </a:cubicBezTo>
                  <a:cubicBezTo>
                    <a:pt x="0" y="249"/>
                    <a:pt x="18" y="233"/>
                    <a:pt x="28" y="224"/>
                  </a:cubicBezTo>
                  <a:cubicBezTo>
                    <a:pt x="47" y="208"/>
                    <a:pt x="67" y="194"/>
                    <a:pt x="80" y="172"/>
                  </a:cubicBezTo>
                  <a:cubicBezTo>
                    <a:pt x="88" y="158"/>
                    <a:pt x="97" y="142"/>
                    <a:pt x="92" y="126"/>
                  </a:cubicBezTo>
                  <a:cubicBezTo>
                    <a:pt x="87" y="112"/>
                    <a:pt x="81" y="97"/>
                    <a:pt x="69" y="88"/>
                  </a:cubicBezTo>
                  <a:cubicBezTo>
                    <a:pt x="56" y="79"/>
                    <a:pt x="41" y="71"/>
                    <a:pt x="29" y="61"/>
                  </a:cubicBezTo>
                  <a:cubicBezTo>
                    <a:pt x="19" y="53"/>
                    <a:pt x="9" y="39"/>
                    <a:pt x="10" y="26"/>
                  </a:cubicBezTo>
                  <a:cubicBezTo>
                    <a:pt x="11" y="16"/>
                    <a:pt x="18" y="4"/>
                    <a:pt x="28" y="1"/>
                  </a:cubicBezTo>
                </a:path>
              </a:pathLst>
            </a:custGeom>
            <a:solidFill>
              <a:srgbClr val="9B9F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03" name="Freeform 661">
              <a:extLst>
                <a:ext uri="{FF2B5EF4-FFF2-40B4-BE49-F238E27FC236}">
                  <a16:creationId xmlns:a16="http://schemas.microsoft.com/office/drawing/2014/main" id="{563B68CF-F822-4178-B2D7-04BF8C5A952F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6" y="1268"/>
              <a:ext cx="52" cy="98"/>
            </a:xfrm>
            <a:custGeom>
              <a:avLst/>
              <a:gdLst>
                <a:gd name="T0" fmla="*/ 6 w 64"/>
                <a:gd name="T1" fmla="*/ 3 h 114"/>
                <a:gd name="T2" fmla="*/ 27 w 64"/>
                <a:gd name="T3" fmla="*/ 22 h 114"/>
                <a:gd name="T4" fmla="*/ 14 w 64"/>
                <a:gd name="T5" fmla="*/ 59 h 114"/>
                <a:gd name="T6" fmla="*/ 2 w 64"/>
                <a:gd name="T7" fmla="*/ 57 h 114"/>
                <a:gd name="T8" fmla="*/ 5 w 64"/>
                <a:gd name="T9" fmla="*/ 43 h 114"/>
                <a:gd name="T10" fmla="*/ 6 w 64"/>
                <a:gd name="T11" fmla="*/ 25 h 114"/>
                <a:gd name="T12" fmla="*/ 2 w 64"/>
                <a:gd name="T13" fmla="*/ 13 h 114"/>
                <a:gd name="T14" fmla="*/ 5 w 64"/>
                <a:gd name="T15" fmla="*/ 3 h 11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4" h="114">
                  <a:moveTo>
                    <a:pt x="12" y="7"/>
                  </a:moveTo>
                  <a:cubicBezTo>
                    <a:pt x="33" y="0"/>
                    <a:pt x="57" y="22"/>
                    <a:pt x="60" y="41"/>
                  </a:cubicBezTo>
                  <a:cubicBezTo>
                    <a:pt x="64" y="67"/>
                    <a:pt x="56" y="95"/>
                    <a:pt x="32" y="108"/>
                  </a:cubicBezTo>
                  <a:cubicBezTo>
                    <a:pt x="23" y="112"/>
                    <a:pt x="12" y="114"/>
                    <a:pt x="6" y="104"/>
                  </a:cubicBezTo>
                  <a:cubicBezTo>
                    <a:pt x="0" y="95"/>
                    <a:pt x="8" y="87"/>
                    <a:pt x="11" y="79"/>
                  </a:cubicBezTo>
                  <a:cubicBezTo>
                    <a:pt x="15" y="68"/>
                    <a:pt x="17" y="57"/>
                    <a:pt x="12" y="47"/>
                  </a:cubicBezTo>
                  <a:cubicBezTo>
                    <a:pt x="8" y="39"/>
                    <a:pt x="5" y="33"/>
                    <a:pt x="4" y="24"/>
                  </a:cubicBezTo>
                  <a:cubicBezTo>
                    <a:pt x="4" y="17"/>
                    <a:pt x="4" y="11"/>
                    <a:pt x="11" y="7"/>
                  </a:cubicBezTo>
                </a:path>
              </a:pathLst>
            </a:custGeom>
            <a:solidFill>
              <a:srgbClr val="9B9F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04" name="Freeform 662">
              <a:extLst>
                <a:ext uri="{FF2B5EF4-FFF2-40B4-BE49-F238E27FC236}">
                  <a16:creationId xmlns:a16="http://schemas.microsoft.com/office/drawing/2014/main" id="{1116A9DF-3ABB-478A-8058-90D5DF162388}"/>
                </a:ext>
              </a:extLst>
            </p:cNvPr>
            <p:cNvSpPr>
              <a:spLocks/>
            </p:cNvSpPr>
            <p:nvPr/>
          </p:nvSpPr>
          <p:spPr bwMode="auto">
            <a:xfrm>
              <a:off x="5001" y="1279"/>
              <a:ext cx="57" cy="51"/>
            </a:xfrm>
            <a:custGeom>
              <a:avLst/>
              <a:gdLst>
                <a:gd name="T0" fmla="*/ 24 w 71"/>
                <a:gd name="T1" fmla="*/ 30 h 59"/>
                <a:gd name="T2" fmla="*/ 22 w 71"/>
                <a:gd name="T3" fmla="*/ 11 h 59"/>
                <a:gd name="T4" fmla="*/ 17 w 71"/>
                <a:gd name="T5" fmla="*/ 2 h 59"/>
                <a:gd name="T6" fmla="*/ 7 w 71"/>
                <a:gd name="T7" fmla="*/ 7 h 59"/>
                <a:gd name="T8" fmla="*/ 9 w 71"/>
                <a:gd name="T9" fmla="*/ 30 h 59"/>
                <a:gd name="T10" fmla="*/ 19 w 71"/>
                <a:gd name="T11" fmla="*/ 30 h 59"/>
                <a:gd name="T12" fmla="*/ 25 w 71"/>
                <a:gd name="T13" fmla="*/ 30 h 5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1" h="59">
                  <a:moveTo>
                    <a:pt x="57" y="56"/>
                  </a:moveTo>
                  <a:cubicBezTo>
                    <a:pt x="71" y="47"/>
                    <a:pt x="58" y="30"/>
                    <a:pt x="53" y="20"/>
                  </a:cubicBezTo>
                  <a:cubicBezTo>
                    <a:pt x="50" y="14"/>
                    <a:pt x="47" y="5"/>
                    <a:pt x="40" y="2"/>
                  </a:cubicBezTo>
                  <a:cubicBezTo>
                    <a:pt x="32" y="0"/>
                    <a:pt x="22" y="5"/>
                    <a:pt x="18" y="12"/>
                  </a:cubicBezTo>
                  <a:cubicBezTo>
                    <a:pt x="11" y="22"/>
                    <a:pt x="0" y="58"/>
                    <a:pt x="23" y="54"/>
                  </a:cubicBezTo>
                  <a:cubicBezTo>
                    <a:pt x="32" y="52"/>
                    <a:pt x="37" y="54"/>
                    <a:pt x="46" y="56"/>
                  </a:cubicBezTo>
                  <a:cubicBezTo>
                    <a:pt x="52" y="57"/>
                    <a:pt x="57" y="59"/>
                    <a:pt x="61" y="5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05" name="Freeform 663">
              <a:extLst>
                <a:ext uri="{FF2B5EF4-FFF2-40B4-BE49-F238E27FC236}">
                  <a16:creationId xmlns:a16="http://schemas.microsoft.com/office/drawing/2014/main" id="{038233FA-8285-4E4C-9837-AD53AC76C34C}"/>
                </a:ext>
              </a:extLst>
            </p:cNvPr>
            <p:cNvSpPr>
              <a:spLocks/>
            </p:cNvSpPr>
            <p:nvPr/>
          </p:nvSpPr>
          <p:spPr bwMode="auto">
            <a:xfrm>
              <a:off x="4993" y="1264"/>
              <a:ext cx="42" cy="73"/>
            </a:xfrm>
            <a:custGeom>
              <a:avLst/>
              <a:gdLst>
                <a:gd name="T0" fmla="*/ 22 w 52"/>
                <a:gd name="T1" fmla="*/ 1 h 85"/>
                <a:gd name="T2" fmla="*/ 6 w 52"/>
                <a:gd name="T3" fmla="*/ 15 h 85"/>
                <a:gd name="T4" fmla="*/ 2 w 52"/>
                <a:gd name="T5" fmla="*/ 46 h 85"/>
                <a:gd name="T6" fmla="*/ 0 w 52"/>
                <a:gd name="T7" fmla="*/ 33 h 85"/>
                <a:gd name="T8" fmla="*/ 4 w 52"/>
                <a:gd name="T9" fmla="*/ 15 h 85"/>
                <a:gd name="T10" fmla="*/ 12 w 52"/>
                <a:gd name="T11" fmla="*/ 3 h 85"/>
                <a:gd name="T12" fmla="*/ 19 w 52"/>
                <a:gd name="T13" fmla="*/ 0 h 8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2" h="85">
                  <a:moveTo>
                    <a:pt x="52" y="1"/>
                  </a:moveTo>
                  <a:cubicBezTo>
                    <a:pt x="37" y="7"/>
                    <a:pt x="24" y="13"/>
                    <a:pt x="15" y="27"/>
                  </a:cubicBezTo>
                  <a:cubicBezTo>
                    <a:pt x="4" y="45"/>
                    <a:pt x="4" y="66"/>
                    <a:pt x="6" y="85"/>
                  </a:cubicBezTo>
                  <a:cubicBezTo>
                    <a:pt x="3" y="77"/>
                    <a:pt x="1" y="69"/>
                    <a:pt x="0" y="61"/>
                  </a:cubicBezTo>
                  <a:cubicBezTo>
                    <a:pt x="0" y="48"/>
                    <a:pt x="4" y="40"/>
                    <a:pt x="10" y="29"/>
                  </a:cubicBezTo>
                  <a:cubicBezTo>
                    <a:pt x="15" y="21"/>
                    <a:pt x="21" y="13"/>
                    <a:pt x="29" y="7"/>
                  </a:cubicBezTo>
                  <a:cubicBezTo>
                    <a:pt x="34" y="4"/>
                    <a:pt x="41" y="2"/>
                    <a:pt x="46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06" name="Freeform 664">
              <a:extLst>
                <a:ext uri="{FF2B5EF4-FFF2-40B4-BE49-F238E27FC236}">
                  <a16:creationId xmlns:a16="http://schemas.microsoft.com/office/drawing/2014/main" id="{EC573662-5A45-43A8-83F9-788C1AB3ABD1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3" y="1204"/>
              <a:ext cx="107" cy="229"/>
            </a:xfrm>
            <a:custGeom>
              <a:avLst/>
              <a:gdLst>
                <a:gd name="T0" fmla="*/ 58 w 132"/>
                <a:gd name="T1" fmla="*/ 2 h 265"/>
                <a:gd name="T2" fmla="*/ 27 w 132"/>
                <a:gd name="T3" fmla="*/ 12 h 265"/>
                <a:gd name="T4" fmla="*/ 5 w 132"/>
                <a:gd name="T5" fmla="*/ 50 h 265"/>
                <a:gd name="T6" fmla="*/ 6 w 132"/>
                <a:gd name="T7" fmla="*/ 108 h 265"/>
                <a:gd name="T8" fmla="*/ 19 w 132"/>
                <a:gd name="T9" fmla="*/ 134 h 265"/>
                <a:gd name="T10" fmla="*/ 37 w 132"/>
                <a:gd name="T11" fmla="*/ 148 h 265"/>
                <a:gd name="T12" fmla="*/ 9 w 132"/>
                <a:gd name="T13" fmla="*/ 89 h 265"/>
                <a:gd name="T14" fmla="*/ 19 w 132"/>
                <a:gd name="T15" fmla="*/ 38 h 265"/>
                <a:gd name="T16" fmla="*/ 40 w 132"/>
                <a:gd name="T17" fmla="*/ 10 h 265"/>
                <a:gd name="T18" fmla="*/ 55 w 132"/>
                <a:gd name="T19" fmla="*/ 0 h 26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32" h="265">
                  <a:moveTo>
                    <a:pt x="132" y="2"/>
                  </a:moveTo>
                  <a:cubicBezTo>
                    <a:pt x="108" y="2"/>
                    <a:pt x="82" y="8"/>
                    <a:pt x="62" y="21"/>
                  </a:cubicBezTo>
                  <a:cubicBezTo>
                    <a:pt x="36" y="36"/>
                    <a:pt x="21" y="61"/>
                    <a:pt x="12" y="89"/>
                  </a:cubicBezTo>
                  <a:cubicBezTo>
                    <a:pt x="0" y="122"/>
                    <a:pt x="0" y="161"/>
                    <a:pt x="15" y="194"/>
                  </a:cubicBezTo>
                  <a:cubicBezTo>
                    <a:pt x="23" y="211"/>
                    <a:pt x="33" y="227"/>
                    <a:pt x="46" y="240"/>
                  </a:cubicBezTo>
                  <a:cubicBezTo>
                    <a:pt x="58" y="253"/>
                    <a:pt x="70" y="259"/>
                    <a:pt x="86" y="265"/>
                  </a:cubicBezTo>
                  <a:cubicBezTo>
                    <a:pt x="52" y="238"/>
                    <a:pt x="23" y="207"/>
                    <a:pt x="20" y="160"/>
                  </a:cubicBezTo>
                  <a:cubicBezTo>
                    <a:pt x="18" y="129"/>
                    <a:pt x="27" y="94"/>
                    <a:pt x="44" y="68"/>
                  </a:cubicBezTo>
                  <a:cubicBezTo>
                    <a:pt x="57" y="49"/>
                    <a:pt x="74" y="33"/>
                    <a:pt x="91" y="19"/>
                  </a:cubicBezTo>
                  <a:cubicBezTo>
                    <a:pt x="101" y="11"/>
                    <a:pt x="115" y="0"/>
                    <a:pt x="12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07" name="Freeform 665">
              <a:extLst>
                <a:ext uri="{FF2B5EF4-FFF2-40B4-BE49-F238E27FC236}">
                  <a16:creationId xmlns:a16="http://schemas.microsoft.com/office/drawing/2014/main" id="{BC9CC42D-3BB6-4EC5-B2CB-FF73353385B4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6" y="797"/>
              <a:ext cx="752" cy="924"/>
            </a:xfrm>
            <a:custGeom>
              <a:avLst/>
              <a:gdLst>
                <a:gd name="T0" fmla="*/ 258 w 931"/>
                <a:gd name="T1" fmla="*/ 90 h 1073"/>
                <a:gd name="T2" fmla="*/ 258 w 931"/>
                <a:gd name="T3" fmla="*/ 79 h 1073"/>
                <a:gd name="T4" fmla="*/ 197 w 931"/>
                <a:gd name="T5" fmla="*/ 0 h 1073"/>
                <a:gd name="T6" fmla="*/ 136 w 931"/>
                <a:gd name="T7" fmla="*/ 79 h 1073"/>
                <a:gd name="T8" fmla="*/ 136 w 931"/>
                <a:gd name="T9" fmla="*/ 90 h 1073"/>
                <a:gd name="T10" fmla="*/ 0 w 931"/>
                <a:gd name="T11" fmla="*/ 334 h 1073"/>
                <a:gd name="T12" fmla="*/ 199 w 931"/>
                <a:gd name="T13" fmla="*/ 590 h 1073"/>
                <a:gd name="T14" fmla="*/ 396 w 931"/>
                <a:gd name="T15" fmla="*/ 334 h 1073"/>
                <a:gd name="T16" fmla="*/ 258 w 931"/>
                <a:gd name="T17" fmla="*/ 90 h 107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31" h="1073">
                  <a:moveTo>
                    <a:pt x="607" y="164"/>
                  </a:moveTo>
                  <a:cubicBezTo>
                    <a:pt x="607" y="157"/>
                    <a:pt x="607" y="150"/>
                    <a:pt x="607" y="144"/>
                  </a:cubicBezTo>
                  <a:cubicBezTo>
                    <a:pt x="607" y="65"/>
                    <a:pt x="543" y="0"/>
                    <a:pt x="463" y="0"/>
                  </a:cubicBezTo>
                  <a:cubicBezTo>
                    <a:pt x="384" y="0"/>
                    <a:pt x="320" y="65"/>
                    <a:pt x="320" y="144"/>
                  </a:cubicBezTo>
                  <a:cubicBezTo>
                    <a:pt x="320" y="151"/>
                    <a:pt x="320" y="158"/>
                    <a:pt x="320" y="165"/>
                  </a:cubicBezTo>
                  <a:cubicBezTo>
                    <a:pt x="135" y="226"/>
                    <a:pt x="0" y="401"/>
                    <a:pt x="0" y="607"/>
                  </a:cubicBezTo>
                  <a:cubicBezTo>
                    <a:pt x="0" y="864"/>
                    <a:pt x="209" y="1073"/>
                    <a:pt x="466" y="1073"/>
                  </a:cubicBezTo>
                  <a:cubicBezTo>
                    <a:pt x="723" y="1073"/>
                    <a:pt x="931" y="864"/>
                    <a:pt x="931" y="607"/>
                  </a:cubicBezTo>
                  <a:cubicBezTo>
                    <a:pt x="931" y="399"/>
                    <a:pt x="795" y="223"/>
                    <a:pt x="607" y="164"/>
                  </a:cubicBezTo>
                  <a:close/>
                </a:path>
              </a:pathLst>
            </a:custGeom>
            <a:noFill/>
            <a:ln w="6350" cap="rnd">
              <a:solidFill>
                <a:srgbClr val="494E4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08" name="Freeform 666">
              <a:extLst>
                <a:ext uri="{FF2B5EF4-FFF2-40B4-BE49-F238E27FC236}">
                  <a16:creationId xmlns:a16="http://schemas.microsoft.com/office/drawing/2014/main" id="{31B25DFC-0B54-4793-80B8-B50D61BC7B96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3" y="911"/>
              <a:ext cx="162" cy="25"/>
            </a:xfrm>
            <a:custGeom>
              <a:avLst/>
              <a:gdLst>
                <a:gd name="T0" fmla="*/ 0 w 201"/>
                <a:gd name="T1" fmla="*/ 16 h 29"/>
                <a:gd name="T2" fmla="*/ 85 w 201"/>
                <a:gd name="T3" fmla="*/ 8 h 2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1" h="29">
                  <a:moveTo>
                    <a:pt x="0" y="29"/>
                  </a:moveTo>
                  <a:cubicBezTo>
                    <a:pt x="0" y="29"/>
                    <a:pt x="83" y="0"/>
                    <a:pt x="201" y="14"/>
                  </a:cubicBezTo>
                </a:path>
              </a:pathLst>
            </a:custGeom>
            <a:noFill/>
            <a:ln w="6350" cap="rnd">
              <a:solidFill>
                <a:srgbClr val="494E4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09" name="Freeform 667">
              <a:extLst>
                <a:ext uri="{FF2B5EF4-FFF2-40B4-BE49-F238E27FC236}">
                  <a16:creationId xmlns:a16="http://schemas.microsoft.com/office/drawing/2014/main" id="{3E625342-E23E-43A9-A902-CC6FA7A15D24}"/>
                </a:ext>
              </a:extLst>
            </p:cNvPr>
            <p:cNvSpPr>
              <a:spLocks/>
            </p:cNvSpPr>
            <p:nvPr/>
          </p:nvSpPr>
          <p:spPr bwMode="auto">
            <a:xfrm>
              <a:off x="5073" y="1251"/>
              <a:ext cx="65" cy="153"/>
            </a:xfrm>
            <a:custGeom>
              <a:avLst/>
              <a:gdLst>
                <a:gd name="T0" fmla="*/ 2 w 80"/>
                <a:gd name="T1" fmla="*/ 0 h 177"/>
                <a:gd name="T2" fmla="*/ 8 w 80"/>
                <a:gd name="T3" fmla="*/ 7 h 177"/>
                <a:gd name="T4" fmla="*/ 16 w 80"/>
                <a:gd name="T5" fmla="*/ 19 h 177"/>
                <a:gd name="T6" fmla="*/ 20 w 80"/>
                <a:gd name="T7" fmla="*/ 43 h 177"/>
                <a:gd name="T8" fmla="*/ 13 w 80"/>
                <a:gd name="T9" fmla="*/ 69 h 177"/>
                <a:gd name="T10" fmla="*/ 2 w 80"/>
                <a:gd name="T11" fmla="*/ 92 h 177"/>
                <a:gd name="T12" fmla="*/ 5 w 80"/>
                <a:gd name="T13" fmla="*/ 98 h 177"/>
                <a:gd name="T14" fmla="*/ 20 w 80"/>
                <a:gd name="T15" fmla="*/ 86 h 177"/>
                <a:gd name="T16" fmla="*/ 33 w 80"/>
                <a:gd name="T17" fmla="*/ 53 h 177"/>
                <a:gd name="T18" fmla="*/ 12 w 80"/>
                <a:gd name="T19" fmla="*/ 3 h 177"/>
                <a:gd name="T20" fmla="*/ 2 w 80"/>
                <a:gd name="T21" fmla="*/ 0 h 17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80" h="177">
                  <a:moveTo>
                    <a:pt x="2" y="0"/>
                  </a:moveTo>
                  <a:cubicBezTo>
                    <a:pt x="6" y="4"/>
                    <a:pt x="14" y="7"/>
                    <a:pt x="19" y="12"/>
                  </a:cubicBezTo>
                  <a:cubicBezTo>
                    <a:pt x="26" y="18"/>
                    <a:pt x="31" y="25"/>
                    <a:pt x="36" y="33"/>
                  </a:cubicBezTo>
                  <a:cubicBezTo>
                    <a:pt x="44" y="47"/>
                    <a:pt x="48" y="62"/>
                    <a:pt x="47" y="78"/>
                  </a:cubicBezTo>
                  <a:cubicBezTo>
                    <a:pt x="45" y="94"/>
                    <a:pt x="38" y="109"/>
                    <a:pt x="31" y="123"/>
                  </a:cubicBezTo>
                  <a:cubicBezTo>
                    <a:pt x="24" y="139"/>
                    <a:pt x="8" y="151"/>
                    <a:pt x="2" y="167"/>
                  </a:cubicBezTo>
                  <a:cubicBezTo>
                    <a:pt x="0" y="175"/>
                    <a:pt x="3" y="177"/>
                    <a:pt x="10" y="175"/>
                  </a:cubicBezTo>
                  <a:cubicBezTo>
                    <a:pt x="22" y="172"/>
                    <a:pt x="36" y="162"/>
                    <a:pt x="45" y="154"/>
                  </a:cubicBezTo>
                  <a:cubicBezTo>
                    <a:pt x="61" y="136"/>
                    <a:pt x="74" y="119"/>
                    <a:pt x="76" y="95"/>
                  </a:cubicBezTo>
                  <a:cubicBezTo>
                    <a:pt x="80" y="58"/>
                    <a:pt x="64" y="19"/>
                    <a:pt x="27" y="6"/>
                  </a:cubicBezTo>
                  <a:cubicBezTo>
                    <a:pt x="19" y="4"/>
                    <a:pt x="11" y="3"/>
                    <a:pt x="2" y="0"/>
                  </a:cubicBezTo>
                </a:path>
              </a:pathLst>
            </a:custGeom>
            <a:solidFill>
              <a:srgbClr val="8082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10" name="Freeform 668">
              <a:extLst>
                <a:ext uri="{FF2B5EF4-FFF2-40B4-BE49-F238E27FC236}">
                  <a16:creationId xmlns:a16="http://schemas.microsoft.com/office/drawing/2014/main" id="{98C1BCF8-5147-445B-8E27-34CA4AA67751}"/>
                </a:ext>
              </a:extLst>
            </p:cNvPr>
            <p:cNvSpPr>
              <a:spLocks/>
            </p:cNvSpPr>
            <p:nvPr/>
          </p:nvSpPr>
          <p:spPr bwMode="auto">
            <a:xfrm>
              <a:off x="5070" y="1281"/>
              <a:ext cx="22" cy="76"/>
            </a:xfrm>
            <a:custGeom>
              <a:avLst/>
              <a:gdLst>
                <a:gd name="T0" fmla="*/ 2 w 28"/>
                <a:gd name="T1" fmla="*/ 1 h 88"/>
                <a:gd name="T2" fmla="*/ 2 w 28"/>
                <a:gd name="T3" fmla="*/ 0 h 88"/>
                <a:gd name="T4" fmla="*/ 10 w 28"/>
                <a:gd name="T5" fmla="*/ 22 h 88"/>
                <a:gd name="T6" fmla="*/ 8 w 28"/>
                <a:gd name="T7" fmla="*/ 37 h 88"/>
                <a:gd name="T8" fmla="*/ 0 w 28"/>
                <a:gd name="T9" fmla="*/ 47 h 88"/>
                <a:gd name="T10" fmla="*/ 5 w 28"/>
                <a:gd name="T11" fmla="*/ 39 h 88"/>
                <a:gd name="T12" fmla="*/ 9 w 28"/>
                <a:gd name="T13" fmla="*/ 26 h 88"/>
                <a:gd name="T14" fmla="*/ 9 w 28"/>
                <a:gd name="T15" fmla="*/ 10 h 88"/>
                <a:gd name="T16" fmla="*/ 6 w 28"/>
                <a:gd name="T17" fmla="*/ 3 h 88"/>
                <a:gd name="T18" fmla="*/ 4 w 28"/>
                <a:gd name="T19" fmla="*/ 1 h 8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8" h="88">
                  <a:moveTo>
                    <a:pt x="2" y="1"/>
                  </a:moveTo>
                  <a:cubicBezTo>
                    <a:pt x="2" y="0"/>
                    <a:pt x="2" y="0"/>
                    <a:pt x="3" y="0"/>
                  </a:cubicBezTo>
                  <a:cubicBezTo>
                    <a:pt x="21" y="6"/>
                    <a:pt x="28" y="23"/>
                    <a:pt x="28" y="41"/>
                  </a:cubicBezTo>
                  <a:cubicBezTo>
                    <a:pt x="27" y="50"/>
                    <a:pt x="25" y="58"/>
                    <a:pt x="21" y="67"/>
                  </a:cubicBezTo>
                  <a:cubicBezTo>
                    <a:pt x="18" y="75"/>
                    <a:pt x="10" y="88"/>
                    <a:pt x="0" y="85"/>
                  </a:cubicBezTo>
                  <a:cubicBezTo>
                    <a:pt x="1" y="80"/>
                    <a:pt x="8" y="74"/>
                    <a:pt x="11" y="70"/>
                  </a:cubicBezTo>
                  <a:cubicBezTo>
                    <a:pt x="17" y="62"/>
                    <a:pt x="20" y="56"/>
                    <a:pt x="23" y="46"/>
                  </a:cubicBezTo>
                  <a:cubicBezTo>
                    <a:pt x="24" y="37"/>
                    <a:pt x="26" y="27"/>
                    <a:pt x="23" y="18"/>
                  </a:cubicBezTo>
                  <a:cubicBezTo>
                    <a:pt x="21" y="13"/>
                    <a:pt x="19" y="10"/>
                    <a:pt x="16" y="7"/>
                  </a:cubicBezTo>
                  <a:cubicBezTo>
                    <a:pt x="14" y="5"/>
                    <a:pt x="11" y="4"/>
                    <a:pt x="10" y="1"/>
                  </a:cubicBezTo>
                </a:path>
              </a:pathLst>
            </a:custGeom>
            <a:solidFill>
              <a:srgbClr val="8082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11" name="Freeform 669">
              <a:extLst>
                <a:ext uri="{FF2B5EF4-FFF2-40B4-BE49-F238E27FC236}">
                  <a16:creationId xmlns:a16="http://schemas.microsoft.com/office/drawing/2014/main" id="{B8AB3FFD-5942-4377-98F1-802B1842008D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5" y="1309"/>
              <a:ext cx="19" cy="50"/>
            </a:xfrm>
            <a:custGeom>
              <a:avLst/>
              <a:gdLst>
                <a:gd name="T0" fmla="*/ 3 w 24"/>
                <a:gd name="T1" fmla="*/ 0 h 58"/>
                <a:gd name="T2" fmla="*/ 3 w 24"/>
                <a:gd name="T3" fmla="*/ 5 h 58"/>
                <a:gd name="T4" fmla="*/ 4 w 24"/>
                <a:gd name="T5" fmla="*/ 16 h 58"/>
                <a:gd name="T6" fmla="*/ 10 w 24"/>
                <a:gd name="T7" fmla="*/ 32 h 58"/>
                <a:gd name="T8" fmla="*/ 2 w 24"/>
                <a:gd name="T9" fmla="*/ 0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58">
                  <a:moveTo>
                    <a:pt x="7" y="0"/>
                  </a:moveTo>
                  <a:cubicBezTo>
                    <a:pt x="8" y="3"/>
                    <a:pt x="7" y="6"/>
                    <a:pt x="7" y="9"/>
                  </a:cubicBezTo>
                  <a:cubicBezTo>
                    <a:pt x="6" y="17"/>
                    <a:pt x="7" y="23"/>
                    <a:pt x="9" y="30"/>
                  </a:cubicBezTo>
                  <a:cubicBezTo>
                    <a:pt x="12" y="39"/>
                    <a:pt x="17" y="52"/>
                    <a:pt x="24" y="58"/>
                  </a:cubicBezTo>
                  <a:cubicBezTo>
                    <a:pt x="4" y="49"/>
                    <a:pt x="0" y="18"/>
                    <a:pt x="5" y="0"/>
                  </a:cubicBezTo>
                </a:path>
              </a:pathLst>
            </a:custGeom>
            <a:solidFill>
              <a:srgbClr val="8082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12" name="Oval 670">
              <a:extLst>
                <a:ext uri="{FF2B5EF4-FFF2-40B4-BE49-F238E27FC236}">
                  <a16:creationId xmlns:a16="http://schemas.microsoft.com/office/drawing/2014/main" id="{55DECEA5-A4B3-4BA2-9C2C-66DE2F0073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94" y="1305"/>
              <a:ext cx="13" cy="1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1613" name="Oval 671">
              <a:extLst>
                <a:ext uri="{FF2B5EF4-FFF2-40B4-BE49-F238E27FC236}">
                  <a16:creationId xmlns:a16="http://schemas.microsoft.com/office/drawing/2014/main" id="{8903470C-47B7-4642-837F-A2AF63DD91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97" y="1327"/>
              <a:ext cx="11" cy="1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1614" name="Oval 672">
              <a:extLst>
                <a:ext uri="{FF2B5EF4-FFF2-40B4-BE49-F238E27FC236}">
                  <a16:creationId xmlns:a16="http://schemas.microsoft.com/office/drawing/2014/main" id="{B92F95F5-C24B-4259-909E-BE94C3952B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8" y="1277"/>
              <a:ext cx="15" cy="1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1615" name="Oval 673">
              <a:extLst>
                <a:ext uri="{FF2B5EF4-FFF2-40B4-BE49-F238E27FC236}">
                  <a16:creationId xmlns:a16="http://schemas.microsoft.com/office/drawing/2014/main" id="{4B80AF87-45CA-4CCA-810E-B66FAB9E4B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6" y="1300"/>
              <a:ext cx="11" cy="1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  <p:grpSp>
        <p:nvGrpSpPr>
          <p:cNvPr id="21516" name="Group 674">
            <a:extLst>
              <a:ext uri="{FF2B5EF4-FFF2-40B4-BE49-F238E27FC236}">
                <a16:creationId xmlns:a16="http://schemas.microsoft.com/office/drawing/2014/main" id="{7C5E2C5D-AC4F-4F66-8C12-FFF4AA96B468}"/>
              </a:ext>
            </a:extLst>
          </p:cNvPr>
          <p:cNvGrpSpPr>
            <a:grpSpLocks/>
          </p:cNvGrpSpPr>
          <p:nvPr/>
        </p:nvGrpSpPr>
        <p:grpSpPr bwMode="auto">
          <a:xfrm>
            <a:off x="9420225" y="2465388"/>
            <a:ext cx="90488" cy="109537"/>
            <a:chOff x="4676" y="797"/>
            <a:chExt cx="752" cy="924"/>
          </a:xfrm>
        </p:grpSpPr>
        <p:sp>
          <p:nvSpPr>
            <p:cNvPr id="21570" name="Freeform 675">
              <a:extLst>
                <a:ext uri="{FF2B5EF4-FFF2-40B4-BE49-F238E27FC236}">
                  <a16:creationId xmlns:a16="http://schemas.microsoft.com/office/drawing/2014/main" id="{561F0C54-17CA-43A9-BD00-353DD15F5F1A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5" y="797"/>
              <a:ext cx="232" cy="248"/>
            </a:xfrm>
            <a:custGeom>
              <a:avLst/>
              <a:gdLst>
                <a:gd name="T0" fmla="*/ 123 w 287"/>
                <a:gd name="T1" fmla="*/ 79 h 288"/>
                <a:gd name="T2" fmla="*/ 61 w 287"/>
                <a:gd name="T3" fmla="*/ 158 h 288"/>
                <a:gd name="T4" fmla="*/ 0 w 287"/>
                <a:gd name="T5" fmla="*/ 79 h 288"/>
                <a:gd name="T6" fmla="*/ 61 w 287"/>
                <a:gd name="T7" fmla="*/ 0 h 288"/>
                <a:gd name="T8" fmla="*/ 123 w 287"/>
                <a:gd name="T9" fmla="*/ 79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7" h="288">
                  <a:moveTo>
                    <a:pt x="287" y="144"/>
                  </a:moveTo>
                  <a:cubicBezTo>
                    <a:pt x="287" y="223"/>
                    <a:pt x="281" y="286"/>
                    <a:pt x="143" y="287"/>
                  </a:cubicBezTo>
                  <a:cubicBezTo>
                    <a:pt x="27" y="288"/>
                    <a:pt x="0" y="223"/>
                    <a:pt x="0" y="144"/>
                  </a:cubicBezTo>
                  <a:cubicBezTo>
                    <a:pt x="0" y="64"/>
                    <a:pt x="64" y="0"/>
                    <a:pt x="143" y="0"/>
                  </a:cubicBezTo>
                  <a:cubicBezTo>
                    <a:pt x="223" y="0"/>
                    <a:pt x="287" y="64"/>
                    <a:pt x="287" y="144"/>
                  </a:cubicBezTo>
                  <a:close/>
                </a:path>
              </a:pathLst>
            </a:custGeom>
            <a:solidFill>
              <a:srgbClr val="F2F1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71" name="Freeform 676">
              <a:extLst>
                <a:ext uri="{FF2B5EF4-FFF2-40B4-BE49-F238E27FC236}">
                  <a16:creationId xmlns:a16="http://schemas.microsoft.com/office/drawing/2014/main" id="{C5D50ACC-916E-40DE-8986-7D4AC232300D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5" y="803"/>
              <a:ext cx="211" cy="153"/>
            </a:xfrm>
            <a:custGeom>
              <a:avLst/>
              <a:gdLst>
                <a:gd name="T0" fmla="*/ 2 w 261"/>
                <a:gd name="T1" fmla="*/ 79 h 178"/>
                <a:gd name="T2" fmla="*/ 57 w 261"/>
                <a:gd name="T3" fmla="*/ 8 h 178"/>
                <a:gd name="T4" fmla="*/ 112 w 261"/>
                <a:gd name="T5" fmla="*/ 63 h 178"/>
                <a:gd name="T6" fmla="*/ 57 w 261"/>
                <a:gd name="T7" fmla="*/ 0 h 178"/>
                <a:gd name="T8" fmla="*/ 0 w 261"/>
                <a:gd name="T9" fmla="*/ 71 h 178"/>
                <a:gd name="T10" fmla="*/ 2 w 261"/>
                <a:gd name="T11" fmla="*/ 97 h 178"/>
                <a:gd name="T12" fmla="*/ 2 w 261"/>
                <a:gd name="T13" fmla="*/ 79 h 17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61" h="178">
                  <a:moveTo>
                    <a:pt x="3" y="145"/>
                  </a:moveTo>
                  <a:cubicBezTo>
                    <a:pt x="3" y="73"/>
                    <a:pt x="61" y="15"/>
                    <a:pt x="134" y="15"/>
                  </a:cubicBezTo>
                  <a:cubicBezTo>
                    <a:pt x="196" y="15"/>
                    <a:pt x="247" y="57"/>
                    <a:pt x="261" y="115"/>
                  </a:cubicBezTo>
                  <a:cubicBezTo>
                    <a:pt x="253" y="50"/>
                    <a:pt x="198" y="0"/>
                    <a:pt x="131" y="0"/>
                  </a:cubicBezTo>
                  <a:cubicBezTo>
                    <a:pt x="59" y="0"/>
                    <a:pt x="0" y="59"/>
                    <a:pt x="0" y="131"/>
                  </a:cubicBezTo>
                  <a:cubicBezTo>
                    <a:pt x="0" y="147"/>
                    <a:pt x="1" y="163"/>
                    <a:pt x="5" y="178"/>
                  </a:cubicBezTo>
                  <a:cubicBezTo>
                    <a:pt x="3" y="167"/>
                    <a:pt x="3" y="157"/>
                    <a:pt x="3" y="14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72" name="Oval 677">
              <a:extLst>
                <a:ext uri="{FF2B5EF4-FFF2-40B4-BE49-F238E27FC236}">
                  <a16:creationId xmlns:a16="http://schemas.microsoft.com/office/drawing/2014/main" id="{91E69A7D-E2CC-4FD6-9A1D-AE7184DA1C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77" y="919"/>
              <a:ext cx="751" cy="802"/>
            </a:xfrm>
            <a:prstGeom prst="ellipse">
              <a:avLst/>
            </a:prstGeom>
            <a:solidFill>
              <a:srgbClr val="E7E6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1573" name="Oval 678">
              <a:extLst>
                <a:ext uri="{FF2B5EF4-FFF2-40B4-BE49-F238E27FC236}">
                  <a16:creationId xmlns:a16="http://schemas.microsoft.com/office/drawing/2014/main" id="{AAD18F4A-485B-492A-9BCA-F4D68EB2EE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01" y="945"/>
              <a:ext cx="701" cy="747"/>
            </a:xfrm>
            <a:prstGeom prst="ellipse">
              <a:avLst/>
            </a:prstGeom>
            <a:solidFill>
              <a:srgbClr val="F2F1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1574" name="Freeform 679">
              <a:extLst>
                <a:ext uri="{FF2B5EF4-FFF2-40B4-BE49-F238E27FC236}">
                  <a16:creationId xmlns:a16="http://schemas.microsoft.com/office/drawing/2014/main" id="{32641D6B-8915-4283-96DE-7910B5BC1B86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3" y="945"/>
              <a:ext cx="364" cy="747"/>
            </a:xfrm>
            <a:custGeom>
              <a:avLst/>
              <a:gdLst>
                <a:gd name="T0" fmla="*/ 14 w 450"/>
                <a:gd name="T1" fmla="*/ 239 h 867"/>
                <a:gd name="T2" fmla="*/ 193 w 450"/>
                <a:gd name="T3" fmla="*/ 0 h 867"/>
                <a:gd name="T4" fmla="*/ 186 w 450"/>
                <a:gd name="T5" fmla="*/ 0 h 867"/>
                <a:gd name="T6" fmla="*/ 0 w 450"/>
                <a:gd name="T7" fmla="*/ 239 h 867"/>
                <a:gd name="T8" fmla="*/ 186 w 450"/>
                <a:gd name="T9" fmla="*/ 478 h 867"/>
                <a:gd name="T10" fmla="*/ 193 w 450"/>
                <a:gd name="T11" fmla="*/ 477 h 867"/>
                <a:gd name="T12" fmla="*/ 14 w 450"/>
                <a:gd name="T13" fmla="*/ 239 h 86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50" h="867">
                  <a:moveTo>
                    <a:pt x="32" y="433"/>
                  </a:moveTo>
                  <a:cubicBezTo>
                    <a:pt x="32" y="199"/>
                    <a:pt x="218" y="9"/>
                    <a:pt x="450" y="0"/>
                  </a:cubicBezTo>
                  <a:cubicBezTo>
                    <a:pt x="444" y="0"/>
                    <a:pt x="439" y="0"/>
                    <a:pt x="434" y="0"/>
                  </a:cubicBezTo>
                  <a:cubicBezTo>
                    <a:pt x="194" y="0"/>
                    <a:pt x="0" y="194"/>
                    <a:pt x="0" y="433"/>
                  </a:cubicBezTo>
                  <a:cubicBezTo>
                    <a:pt x="0" y="673"/>
                    <a:pt x="194" y="867"/>
                    <a:pt x="434" y="867"/>
                  </a:cubicBezTo>
                  <a:cubicBezTo>
                    <a:pt x="439" y="867"/>
                    <a:pt x="444" y="866"/>
                    <a:pt x="450" y="866"/>
                  </a:cubicBezTo>
                  <a:cubicBezTo>
                    <a:pt x="218" y="858"/>
                    <a:pt x="32" y="667"/>
                    <a:pt x="32" y="43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75" name="Oval 680">
              <a:extLst>
                <a:ext uri="{FF2B5EF4-FFF2-40B4-BE49-F238E27FC236}">
                  <a16:creationId xmlns:a16="http://schemas.microsoft.com/office/drawing/2014/main" id="{884EB3FF-AB01-48CD-A51C-501EB0AB8A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9" y="1188"/>
              <a:ext cx="247" cy="264"/>
            </a:xfrm>
            <a:prstGeom prst="ellipse">
              <a:avLst/>
            </a:prstGeom>
            <a:solidFill>
              <a:srgbClr val="CCCC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1576" name="Oval 681">
              <a:extLst>
                <a:ext uri="{FF2B5EF4-FFF2-40B4-BE49-F238E27FC236}">
                  <a16:creationId xmlns:a16="http://schemas.microsoft.com/office/drawing/2014/main" id="{500E2291-B6BE-432D-8529-8B715BF27C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30" y="1188"/>
              <a:ext cx="246" cy="264"/>
            </a:xfrm>
            <a:prstGeom prst="ellipse">
              <a:avLst/>
            </a:prstGeom>
            <a:noFill/>
            <a:ln w="6350" cap="rnd">
              <a:solidFill>
                <a:srgbClr val="494E4E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1577" name="Oval 682">
              <a:extLst>
                <a:ext uri="{FF2B5EF4-FFF2-40B4-BE49-F238E27FC236}">
                  <a16:creationId xmlns:a16="http://schemas.microsoft.com/office/drawing/2014/main" id="{1BC9E0EB-6CA4-42F2-A211-F2FAC439DC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01" y="1265"/>
              <a:ext cx="104" cy="110"/>
            </a:xfrm>
            <a:prstGeom prst="ellipse">
              <a:avLst/>
            </a:prstGeom>
            <a:solidFill>
              <a:srgbClr val="D9D9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1578" name="Oval 683">
              <a:extLst>
                <a:ext uri="{FF2B5EF4-FFF2-40B4-BE49-F238E27FC236}">
                  <a16:creationId xmlns:a16="http://schemas.microsoft.com/office/drawing/2014/main" id="{D0BD650A-E207-4DCE-9927-9E4F44D80B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01" y="1265"/>
              <a:ext cx="104" cy="109"/>
            </a:xfrm>
            <a:prstGeom prst="ellipse">
              <a:avLst/>
            </a:prstGeom>
            <a:noFill/>
            <a:ln w="6350" cap="rnd">
              <a:solidFill>
                <a:srgbClr val="494E4E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1579" name="Freeform 684">
              <a:extLst>
                <a:ext uri="{FF2B5EF4-FFF2-40B4-BE49-F238E27FC236}">
                  <a16:creationId xmlns:a16="http://schemas.microsoft.com/office/drawing/2014/main" id="{4982604A-0DD1-43C1-A34E-34EB60842B52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8" y="1200"/>
              <a:ext cx="118" cy="241"/>
            </a:xfrm>
            <a:custGeom>
              <a:avLst/>
              <a:gdLst>
                <a:gd name="T0" fmla="*/ 15 w 146"/>
                <a:gd name="T1" fmla="*/ 0 h 280"/>
                <a:gd name="T2" fmla="*/ 37 w 146"/>
                <a:gd name="T3" fmla="*/ 12 h 280"/>
                <a:gd name="T4" fmla="*/ 53 w 146"/>
                <a:gd name="T5" fmla="*/ 29 h 280"/>
                <a:gd name="T6" fmla="*/ 60 w 146"/>
                <a:gd name="T7" fmla="*/ 50 h 280"/>
                <a:gd name="T8" fmla="*/ 57 w 146"/>
                <a:gd name="T9" fmla="*/ 104 h 280"/>
                <a:gd name="T10" fmla="*/ 46 w 146"/>
                <a:gd name="T11" fmla="*/ 130 h 280"/>
                <a:gd name="T12" fmla="*/ 26 w 146"/>
                <a:gd name="T13" fmla="*/ 148 h 280"/>
                <a:gd name="T14" fmla="*/ 5 w 146"/>
                <a:gd name="T15" fmla="*/ 145 h 280"/>
                <a:gd name="T16" fmla="*/ 12 w 146"/>
                <a:gd name="T17" fmla="*/ 123 h 280"/>
                <a:gd name="T18" fmla="*/ 35 w 146"/>
                <a:gd name="T19" fmla="*/ 94 h 280"/>
                <a:gd name="T20" fmla="*/ 39 w 146"/>
                <a:gd name="T21" fmla="*/ 69 h 280"/>
                <a:gd name="T22" fmla="*/ 29 w 146"/>
                <a:gd name="T23" fmla="*/ 48 h 280"/>
                <a:gd name="T24" fmla="*/ 12 w 146"/>
                <a:gd name="T25" fmla="*/ 34 h 280"/>
                <a:gd name="T26" fmla="*/ 4 w 146"/>
                <a:gd name="T27" fmla="*/ 14 h 280"/>
                <a:gd name="T28" fmla="*/ 12 w 146"/>
                <a:gd name="T29" fmla="*/ 1 h 28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46" h="280">
                  <a:moveTo>
                    <a:pt x="33" y="0"/>
                  </a:moveTo>
                  <a:cubicBezTo>
                    <a:pt x="52" y="3"/>
                    <a:pt x="71" y="12"/>
                    <a:pt x="87" y="22"/>
                  </a:cubicBezTo>
                  <a:cubicBezTo>
                    <a:pt x="102" y="30"/>
                    <a:pt x="115" y="38"/>
                    <a:pt x="124" y="52"/>
                  </a:cubicBezTo>
                  <a:cubicBezTo>
                    <a:pt x="132" y="64"/>
                    <a:pt x="138" y="77"/>
                    <a:pt x="141" y="91"/>
                  </a:cubicBezTo>
                  <a:cubicBezTo>
                    <a:pt x="146" y="123"/>
                    <a:pt x="142" y="159"/>
                    <a:pt x="132" y="190"/>
                  </a:cubicBezTo>
                  <a:cubicBezTo>
                    <a:pt x="127" y="205"/>
                    <a:pt x="118" y="225"/>
                    <a:pt x="106" y="236"/>
                  </a:cubicBezTo>
                  <a:cubicBezTo>
                    <a:pt x="93" y="249"/>
                    <a:pt x="78" y="263"/>
                    <a:pt x="60" y="270"/>
                  </a:cubicBezTo>
                  <a:cubicBezTo>
                    <a:pt x="45" y="276"/>
                    <a:pt x="22" y="280"/>
                    <a:pt x="11" y="264"/>
                  </a:cubicBezTo>
                  <a:cubicBezTo>
                    <a:pt x="0" y="249"/>
                    <a:pt x="18" y="233"/>
                    <a:pt x="28" y="224"/>
                  </a:cubicBezTo>
                  <a:cubicBezTo>
                    <a:pt x="47" y="208"/>
                    <a:pt x="67" y="194"/>
                    <a:pt x="80" y="172"/>
                  </a:cubicBezTo>
                  <a:cubicBezTo>
                    <a:pt x="88" y="158"/>
                    <a:pt x="97" y="142"/>
                    <a:pt x="92" y="126"/>
                  </a:cubicBezTo>
                  <a:cubicBezTo>
                    <a:pt x="87" y="112"/>
                    <a:pt x="81" y="97"/>
                    <a:pt x="69" y="88"/>
                  </a:cubicBezTo>
                  <a:cubicBezTo>
                    <a:pt x="56" y="79"/>
                    <a:pt x="41" y="71"/>
                    <a:pt x="29" y="61"/>
                  </a:cubicBezTo>
                  <a:cubicBezTo>
                    <a:pt x="19" y="53"/>
                    <a:pt x="9" y="39"/>
                    <a:pt x="10" y="26"/>
                  </a:cubicBezTo>
                  <a:cubicBezTo>
                    <a:pt x="11" y="16"/>
                    <a:pt x="18" y="4"/>
                    <a:pt x="28" y="1"/>
                  </a:cubicBezTo>
                </a:path>
              </a:pathLst>
            </a:custGeom>
            <a:solidFill>
              <a:srgbClr val="9B9F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80" name="Freeform 685">
              <a:extLst>
                <a:ext uri="{FF2B5EF4-FFF2-40B4-BE49-F238E27FC236}">
                  <a16:creationId xmlns:a16="http://schemas.microsoft.com/office/drawing/2014/main" id="{9A9BDB2F-4CAA-4881-BE4D-D95EA7009DC9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6" y="1268"/>
              <a:ext cx="52" cy="98"/>
            </a:xfrm>
            <a:custGeom>
              <a:avLst/>
              <a:gdLst>
                <a:gd name="T0" fmla="*/ 6 w 64"/>
                <a:gd name="T1" fmla="*/ 3 h 114"/>
                <a:gd name="T2" fmla="*/ 27 w 64"/>
                <a:gd name="T3" fmla="*/ 22 h 114"/>
                <a:gd name="T4" fmla="*/ 14 w 64"/>
                <a:gd name="T5" fmla="*/ 59 h 114"/>
                <a:gd name="T6" fmla="*/ 2 w 64"/>
                <a:gd name="T7" fmla="*/ 57 h 114"/>
                <a:gd name="T8" fmla="*/ 5 w 64"/>
                <a:gd name="T9" fmla="*/ 43 h 114"/>
                <a:gd name="T10" fmla="*/ 6 w 64"/>
                <a:gd name="T11" fmla="*/ 25 h 114"/>
                <a:gd name="T12" fmla="*/ 2 w 64"/>
                <a:gd name="T13" fmla="*/ 13 h 114"/>
                <a:gd name="T14" fmla="*/ 5 w 64"/>
                <a:gd name="T15" fmla="*/ 3 h 11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4" h="114">
                  <a:moveTo>
                    <a:pt x="12" y="7"/>
                  </a:moveTo>
                  <a:cubicBezTo>
                    <a:pt x="33" y="0"/>
                    <a:pt x="57" y="22"/>
                    <a:pt x="60" y="41"/>
                  </a:cubicBezTo>
                  <a:cubicBezTo>
                    <a:pt x="64" y="67"/>
                    <a:pt x="56" y="95"/>
                    <a:pt x="32" y="108"/>
                  </a:cubicBezTo>
                  <a:cubicBezTo>
                    <a:pt x="23" y="112"/>
                    <a:pt x="12" y="114"/>
                    <a:pt x="6" y="104"/>
                  </a:cubicBezTo>
                  <a:cubicBezTo>
                    <a:pt x="0" y="95"/>
                    <a:pt x="8" y="87"/>
                    <a:pt x="11" y="79"/>
                  </a:cubicBezTo>
                  <a:cubicBezTo>
                    <a:pt x="15" y="68"/>
                    <a:pt x="17" y="57"/>
                    <a:pt x="12" y="47"/>
                  </a:cubicBezTo>
                  <a:cubicBezTo>
                    <a:pt x="8" y="39"/>
                    <a:pt x="5" y="33"/>
                    <a:pt x="4" y="24"/>
                  </a:cubicBezTo>
                  <a:cubicBezTo>
                    <a:pt x="4" y="17"/>
                    <a:pt x="4" y="11"/>
                    <a:pt x="11" y="7"/>
                  </a:cubicBezTo>
                </a:path>
              </a:pathLst>
            </a:custGeom>
            <a:solidFill>
              <a:srgbClr val="9B9F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81" name="Freeform 686">
              <a:extLst>
                <a:ext uri="{FF2B5EF4-FFF2-40B4-BE49-F238E27FC236}">
                  <a16:creationId xmlns:a16="http://schemas.microsoft.com/office/drawing/2014/main" id="{E5632077-7059-4E67-9ACA-CA8BC7B619C7}"/>
                </a:ext>
              </a:extLst>
            </p:cNvPr>
            <p:cNvSpPr>
              <a:spLocks/>
            </p:cNvSpPr>
            <p:nvPr/>
          </p:nvSpPr>
          <p:spPr bwMode="auto">
            <a:xfrm>
              <a:off x="5001" y="1279"/>
              <a:ext cx="57" cy="51"/>
            </a:xfrm>
            <a:custGeom>
              <a:avLst/>
              <a:gdLst>
                <a:gd name="T0" fmla="*/ 24 w 71"/>
                <a:gd name="T1" fmla="*/ 30 h 59"/>
                <a:gd name="T2" fmla="*/ 22 w 71"/>
                <a:gd name="T3" fmla="*/ 11 h 59"/>
                <a:gd name="T4" fmla="*/ 17 w 71"/>
                <a:gd name="T5" fmla="*/ 2 h 59"/>
                <a:gd name="T6" fmla="*/ 7 w 71"/>
                <a:gd name="T7" fmla="*/ 7 h 59"/>
                <a:gd name="T8" fmla="*/ 9 w 71"/>
                <a:gd name="T9" fmla="*/ 30 h 59"/>
                <a:gd name="T10" fmla="*/ 19 w 71"/>
                <a:gd name="T11" fmla="*/ 30 h 59"/>
                <a:gd name="T12" fmla="*/ 25 w 71"/>
                <a:gd name="T13" fmla="*/ 30 h 5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1" h="59">
                  <a:moveTo>
                    <a:pt x="57" y="56"/>
                  </a:moveTo>
                  <a:cubicBezTo>
                    <a:pt x="71" y="47"/>
                    <a:pt x="58" y="30"/>
                    <a:pt x="53" y="20"/>
                  </a:cubicBezTo>
                  <a:cubicBezTo>
                    <a:pt x="50" y="14"/>
                    <a:pt x="47" y="5"/>
                    <a:pt x="40" y="2"/>
                  </a:cubicBezTo>
                  <a:cubicBezTo>
                    <a:pt x="32" y="0"/>
                    <a:pt x="22" y="5"/>
                    <a:pt x="18" y="12"/>
                  </a:cubicBezTo>
                  <a:cubicBezTo>
                    <a:pt x="11" y="22"/>
                    <a:pt x="0" y="58"/>
                    <a:pt x="23" y="54"/>
                  </a:cubicBezTo>
                  <a:cubicBezTo>
                    <a:pt x="32" y="52"/>
                    <a:pt x="37" y="54"/>
                    <a:pt x="46" y="56"/>
                  </a:cubicBezTo>
                  <a:cubicBezTo>
                    <a:pt x="52" y="57"/>
                    <a:pt x="57" y="59"/>
                    <a:pt x="61" y="5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82" name="Freeform 687">
              <a:extLst>
                <a:ext uri="{FF2B5EF4-FFF2-40B4-BE49-F238E27FC236}">
                  <a16:creationId xmlns:a16="http://schemas.microsoft.com/office/drawing/2014/main" id="{3BDAA6C4-451F-45A0-9C5D-7280544CCC06}"/>
                </a:ext>
              </a:extLst>
            </p:cNvPr>
            <p:cNvSpPr>
              <a:spLocks/>
            </p:cNvSpPr>
            <p:nvPr/>
          </p:nvSpPr>
          <p:spPr bwMode="auto">
            <a:xfrm>
              <a:off x="4993" y="1264"/>
              <a:ext cx="42" cy="73"/>
            </a:xfrm>
            <a:custGeom>
              <a:avLst/>
              <a:gdLst>
                <a:gd name="T0" fmla="*/ 22 w 52"/>
                <a:gd name="T1" fmla="*/ 1 h 85"/>
                <a:gd name="T2" fmla="*/ 6 w 52"/>
                <a:gd name="T3" fmla="*/ 15 h 85"/>
                <a:gd name="T4" fmla="*/ 2 w 52"/>
                <a:gd name="T5" fmla="*/ 46 h 85"/>
                <a:gd name="T6" fmla="*/ 0 w 52"/>
                <a:gd name="T7" fmla="*/ 33 h 85"/>
                <a:gd name="T8" fmla="*/ 4 w 52"/>
                <a:gd name="T9" fmla="*/ 15 h 85"/>
                <a:gd name="T10" fmla="*/ 12 w 52"/>
                <a:gd name="T11" fmla="*/ 3 h 85"/>
                <a:gd name="T12" fmla="*/ 19 w 52"/>
                <a:gd name="T13" fmla="*/ 0 h 8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2" h="85">
                  <a:moveTo>
                    <a:pt x="52" y="1"/>
                  </a:moveTo>
                  <a:cubicBezTo>
                    <a:pt x="37" y="7"/>
                    <a:pt x="24" y="13"/>
                    <a:pt x="15" y="27"/>
                  </a:cubicBezTo>
                  <a:cubicBezTo>
                    <a:pt x="4" y="45"/>
                    <a:pt x="4" y="66"/>
                    <a:pt x="6" y="85"/>
                  </a:cubicBezTo>
                  <a:cubicBezTo>
                    <a:pt x="3" y="77"/>
                    <a:pt x="1" y="69"/>
                    <a:pt x="0" y="61"/>
                  </a:cubicBezTo>
                  <a:cubicBezTo>
                    <a:pt x="0" y="48"/>
                    <a:pt x="4" y="40"/>
                    <a:pt x="10" y="29"/>
                  </a:cubicBezTo>
                  <a:cubicBezTo>
                    <a:pt x="15" y="21"/>
                    <a:pt x="21" y="13"/>
                    <a:pt x="29" y="7"/>
                  </a:cubicBezTo>
                  <a:cubicBezTo>
                    <a:pt x="34" y="4"/>
                    <a:pt x="41" y="2"/>
                    <a:pt x="46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83" name="Freeform 688">
              <a:extLst>
                <a:ext uri="{FF2B5EF4-FFF2-40B4-BE49-F238E27FC236}">
                  <a16:creationId xmlns:a16="http://schemas.microsoft.com/office/drawing/2014/main" id="{DF627547-3F17-4CA7-9002-3A0D86E20563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3" y="1204"/>
              <a:ext cx="107" cy="229"/>
            </a:xfrm>
            <a:custGeom>
              <a:avLst/>
              <a:gdLst>
                <a:gd name="T0" fmla="*/ 58 w 132"/>
                <a:gd name="T1" fmla="*/ 2 h 265"/>
                <a:gd name="T2" fmla="*/ 27 w 132"/>
                <a:gd name="T3" fmla="*/ 12 h 265"/>
                <a:gd name="T4" fmla="*/ 5 w 132"/>
                <a:gd name="T5" fmla="*/ 50 h 265"/>
                <a:gd name="T6" fmla="*/ 6 w 132"/>
                <a:gd name="T7" fmla="*/ 108 h 265"/>
                <a:gd name="T8" fmla="*/ 19 w 132"/>
                <a:gd name="T9" fmla="*/ 134 h 265"/>
                <a:gd name="T10" fmla="*/ 37 w 132"/>
                <a:gd name="T11" fmla="*/ 148 h 265"/>
                <a:gd name="T12" fmla="*/ 9 w 132"/>
                <a:gd name="T13" fmla="*/ 89 h 265"/>
                <a:gd name="T14" fmla="*/ 19 w 132"/>
                <a:gd name="T15" fmla="*/ 38 h 265"/>
                <a:gd name="T16" fmla="*/ 40 w 132"/>
                <a:gd name="T17" fmla="*/ 10 h 265"/>
                <a:gd name="T18" fmla="*/ 55 w 132"/>
                <a:gd name="T19" fmla="*/ 0 h 26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32" h="265">
                  <a:moveTo>
                    <a:pt x="132" y="2"/>
                  </a:moveTo>
                  <a:cubicBezTo>
                    <a:pt x="108" y="2"/>
                    <a:pt x="82" y="8"/>
                    <a:pt x="62" y="21"/>
                  </a:cubicBezTo>
                  <a:cubicBezTo>
                    <a:pt x="36" y="36"/>
                    <a:pt x="21" y="61"/>
                    <a:pt x="12" y="89"/>
                  </a:cubicBezTo>
                  <a:cubicBezTo>
                    <a:pt x="0" y="122"/>
                    <a:pt x="0" y="161"/>
                    <a:pt x="15" y="194"/>
                  </a:cubicBezTo>
                  <a:cubicBezTo>
                    <a:pt x="23" y="211"/>
                    <a:pt x="33" y="227"/>
                    <a:pt x="46" y="240"/>
                  </a:cubicBezTo>
                  <a:cubicBezTo>
                    <a:pt x="58" y="253"/>
                    <a:pt x="70" y="259"/>
                    <a:pt x="86" y="265"/>
                  </a:cubicBezTo>
                  <a:cubicBezTo>
                    <a:pt x="52" y="238"/>
                    <a:pt x="23" y="207"/>
                    <a:pt x="20" y="160"/>
                  </a:cubicBezTo>
                  <a:cubicBezTo>
                    <a:pt x="18" y="129"/>
                    <a:pt x="27" y="94"/>
                    <a:pt x="44" y="68"/>
                  </a:cubicBezTo>
                  <a:cubicBezTo>
                    <a:pt x="57" y="49"/>
                    <a:pt x="74" y="33"/>
                    <a:pt x="91" y="19"/>
                  </a:cubicBezTo>
                  <a:cubicBezTo>
                    <a:pt x="101" y="11"/>
                    <a:pt x="115" y="0"/>
                    <a:pt x="12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84" name="Freeform 689">
              <a:extLst>
                <a:ext uri="{FF2B5EF4-FFF2-40B4-BE49-F238E27FC236}">
                  <a16:creationId xmlns:a16="http://schemas.microsoft.com/office/drawing/2014/main" id="{9C45FBA8-4101-44C1-8DF9-8862E2F46580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6" y="797"/>
              <a:ext cx="752" cy="924"/>
            </a:xfrm>
            <a:custGeom>
              <a:avLst/>
              <a:gdLst>
                <a:gd name="T0" fmla="*/ 258 w 931"/>
                <a:gd name="T1" fmla="*/ 90 h 1073"/>
                <a:gd name="T2" fmla="*/ 258 w 931"/>
                <a:gd name="T3" fmla="*/ 79 h 1073"/>
                <a:gd name="T4" fmla="*/ 197 w 931"/>
                <a:gd name="T5" fmla="*/ 0 h 1073"/>
                <a:gd name="T6" fmla="*/ 136 w 931"/>
                <a:gd name="T7" fmla="*/ 79 h 1073"/>
                <a:gd name="T8" fmla="*/ 136 w 931"/>
                <a:gd name="T9" fmla="*/ 90 h 1073"/>
                <a:gd name="T10" fmla="*/ 0 w 931"/>
                <a:gd name="T11" fmla="*/ 334 h 1073"/>
                <a:gd name="T12" fmla="*/ 199 w 931"/>
                <a:gd name="T13" fmla="*/ 590 h 1073"/>
                <a:gd name="T14" fmla="*/ 396 w 931"/>
                <a:gd name="T15" fmla="*/ 334 h 1073"/>
                <a:gd name="T16" fmla="*/ 258 w 931"/>
                <a:gd name="T17" fmla="*/ 90 h 107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31" h="1073">
                  <a:moveTo>
                    <a:pt x="607" y="164"/>
                  </a:moveTo>
                  <a:cubicBezTo>
                    <a:pt x="607" y="157"/>
                    <a:pt x="607" y="150"/>
                    <a:pt x="607" y="144"/>
                  </a:cubicBezTo>
                  <a:cubicBezTo>
                    <a:pt x="607" y="65"/>
                    <a:pt x="543" y="0"/>
                    <a:pt x="463" y="0"/>
                  </a:cubicBezTo>
                  <a:cubicBezTo>
                    <a:pt x="384" y="0"/>
                    <a:pt x="320" y="65"/>
                    <a:pt x="320" y="144"/>
                  </a:cubicBezTo>
                  <a:cubicBezTo>
                    <a:pt x="320" y="151"/>
                    <a:pt x="320" y="158"/>
                    <a:pt x="320" y="165"/>
                  </a:cubicBezTo>
                  <a:cubicBezTo>
                    <a:pt x="135" y="226"/>
                    <a:pt x="0" y="401"/>
                    <a:pt x="0" y="607"/>
                  </a:cubicBezTo>
                  <a:cubicBezTo>
                    <a:pt x="0" y="864"/>
                    <a:pt x="209" y="1073"/>
                    <a:pt x="466" y="1073"/>
                  </a:cubicBezTo>
                  <a:cubicBezTo>
                    <a:pt x="723" y="1073"/>
                    <a:pt x="931" y="864"/>
                    <a:pt x="931" y="607"/>
                  </a:cubicBezTo>
                  <a:cubicBezTo>
                    <a:pt x="931" y="399"/>
                    <a:pt x="795" y="223"/>
                    <a:pt x="607" y="164"/>
                  </a:cubicBezTo>
                  <a:close/>
                </a:path>
              </a:pathLst>
            </a:custGeom>
            <a:noFill/>
            <a:ln w="6350" cap="rnd">
              <a:solidFill>
                <a:srgbClr val="494E4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85" name="Freeform 690">
              <a:extLst>
                <a:ext uri="{FF2B5EF4-FFF2-40B4-BE49-F238E27FC236}">
                  <a16:creationId xmlns:a16="http://schemas.microsoft.com/office/drawing/2014/main" id="{BBB1D132-18A9-498F-9128-0D91D3A8EE13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3" y="911"/>
              <a:ext cx="162" cy="25"/>
            </a:xfrm>
            <a:custGeom>
              <a:avLst/>
              <a:gdLst>
                <a:gd name="T0" fmla="*/ 0 w 201"/>
                <a:gd name="T1" fmla="*/ 16 h 29"/>
                <a:gd name="T2" fmla="*/ 85 w 201"/>
                <a:gd name="T3" fmla="*/ 8 h 2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1" h="29">
                  <a:moveTo>
                    <a:pt x="0" y="29"/>
                  </a:moveTo>
                  <a:cubicBezTo>
                    <a:pt x="0" y="29"/>
                    <a:pt x="83" y="0"/>
                    <a:pt x="201" y="14"/>
                  </a:cubicBezTo>
                </a:path>
              </a:pathLst>
            </a:custGeom>
            <a:noFill/>
            <a:ln w="6350" cap="rnd">
              <a:solidFill>
                <a:srgbClr val="494E4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86" name="Freeform 691">
              <a:extLst>
                <a:ext uri="{FF2B5EF4-FFF2-40B4-BE49-F238E27FC236}">
                  <a16:creationId xmlns:a16="http://schemas.microsoft.com/office/drawing/2014/main" id="{FD82BCC2-37C7-4983-9CCD-ADA1A61C094E}"/>
                </a:ext>
              </a:extLst>
            </p:cNvPr>
            <p:cNvSpPr>
              <a:spLocks/>
            </p:cNvSpPr>
            <p:nvPr/>
          </p:nvSpPr>
          <p:spPr bwMode="auto">
            <a:xfrm>
              <a:off x="5073" y="1251"/>
              <a:ext cx="65" cy="153"/>
            </a:xfrm>
            <a:custGeom>
              <a:avLst/>
              <a:gdLst>
                <a:gd name="T0" fmla="*/ 2 w 80"/>
                <a:gd name="T1" fmla="*/ 0 h 177"/>
                <a:gd name="T2" fmla="*/ 8 w 80"/>
                <a:gd name="T3" fmla="*/ 7 h 177"/>
                <a:gd name="T4" fmla="*/ 16 w 80"/>
                <a:gd name="T5" fmla="*/ 19 h 177"/>
                <a:gd name="T6" fmla="*/ 20 w 80"/>
                <a:gd name="T7" fmla="*/ 43 h 177"/>
                <a:gd name="T8" fmla="*/ 13 w 80"/>
                <a:gd name="T9" fmla="*/ 69 h 177"/>
                <a:gd name="T10" fmla="*/ 2 w 80"/>
                <a:gd name="T11" fmla="*/ 92 h 177"/>
                <a:gd name="T12" fmla="*/ 5 w 80"/>
                <a:gd name="T13" fmla="*/ 98 h 177"/>
                <a:gd name="T14" fmla="*/ 20 w 80"/>
                <a:gd name="T15" fmla="*/ 86 h 177"/>
                <a:gd name="T16" fmla="*/ 33 w 80"/>
                <a:gd name="T17" fmla="*/ 53 h 177"/>
                <a:gd name="T18" fmla="*/ 12 w 80"/>
                <a:gd name="T19" fmla="*/ 3 h 177"/>
                <a:gd name="T20" fmla="*/ 2 w 80"/>
                <a:gd name="T21" fmla="*/ 0 h 17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80" h="177">
                  <a:moveTo>
                    <a:pt x="2" y="0"/>
                  </a:moveTo>
                  <a:cubicBezTo>
                    <a:pt x="6" y="4"/>
                    <a:pt x="14" y="7"/>
                    <a:pt x="19" y="12"/>
                  </a:cubicBezTo>
                  <a:cubicBezTo>
                    <a:pt x="26" y="18"/>
                    <a:pt x="31" y="25"/>
                    <a:pt x="36" y="33"/>
                  </a:cubicBezTo>
                  <a:cubicBezTo>
                    <a:pt x="44" y="47"/>
                    <a:pt x="48" y="62"/>
                    <a:pt x="47" y="78"/>
                  </a:cubicBezTo>
                  <a:cubicBezTo>
                    <a:pt x="45" y="94"/>
                    <a:pt x="38" y="109"/>
                    <a:pt x="31" y="123"/>
                  </a:cubicBezTo>
                  <a:cubicBezTo>
                    <a:pt x="24" y="139"/>
                    <a:pt x="8" y="151"/>
                    <a:pt x="2" y="167"/>
                  </a:cubicBezTo>
                  <a:cubicBezTo>
                    <a:pt x="0" y="175"/>
                    <a:pt x="3" y="177"/>
                    <a:pt x="10" y="175"/>
                  </a:cubicBezTo>
                  <a:cubicBezTo>
                    <a:pt x="22" y="172"/>
                    <a:pt x="36" y="162"/>
                    <a:pt x="45" y="154"/>
                  </a:cubicBezTo>
                  <a:cubicBezTo>
                    <a:pt x="61" y="136"/>
                    <a:pt x="74" y="119"/>
                    <a:pt x="76" y="95"/>
                  </a:cubicBezTo>
                  <a:cubicBezTo>
                    <a:pt x="80" y="58"/>
                    <a:pt x="64" y="19"/>
                    <a:pt x="27" y="6"/>
                  </a:cubicBezTo>
                  <a:cubicBezTo>
                    <a:pt x="19" y="4"/>
                    <a:pt x="11" y="3"/>
                    <a:pt x="2" y="0"/>
                  </a:cubicBezTo>
                </a:path>
              </a:pathLst>
            </a:custGeom>
            <a:solidFill>
              <a:srgbClr val="8082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87" name="Freeform 692">
              <a:extLst>
                <a:ext uri="{FF2B5EF4-FFF2-40B4-BE49-F238E27FC236}">
                  <a16:creationId xmlns:a16="http://schemas.microsoft.com/office/drawing/2014/main" id="{07A5299C-BCB9-41F3-B1FC-76E34E949150}"/>
                </a:ext>
              </a:extLst>
            </p:cNvPr>
            <p:cNvSpPr>
              <a:spLocks/>
            </p:cNvSpPr>
            <p:nvPr/>
          </p:nvSpPr>
          <p:spPr bwMode="auto">
            <a:xfrm>
              <a:off x="5070" y="1281"/>
              <a:ext cx="22" cy="76"/>
            </a:xfrm>
            <a:custGeom>
              <a:avLst/>
              <a:gdLst>
                <a:gd name="T0" fmla="*/ 2 w 28"/>
                <a:gd name="T1" fmla="*/ 1 h 88"/>
                <a:gd name="T2" fmla="*/ 2 w 28"/>
                <a:gd name="T3" fmla="*/ 0 h 88"/>
                <a:gd name="T4" fmla="*/ 10 w 28"/>
                <a:gd name="T5" fmla="*/ 22 h 88"/>
                <a:gd name="T6" fmla="*/ 8 w 28"/>
                <a:gd name="T7" fmla="*/ 37 h 88"/>
                <a:gd name="T8" fmla="*/ 0 w 28"/>
                <a:gd name="T9" fmla="*/ 47 h 88"/>
                <a:gd name="T10" fmla="*/ 5 w 28"/>
                <a:gd name="T11" fmla="*/ 39 h 88"/>
                <a:gd name="T12" fmla="*/ 9 w 28"/>
                <a:gd name="T13" fmla="*/ 26 h 88"/>
                <a:gd name="T14" fmla="*/ 9 w 28"/>
                <a:gd name="T15" fmla="*/ 10 h 88"/>
                <a:gd name="T16" fmla="*/ 6 w 28"/>
                <a:gd name="T17" fmla="*/ 3 h 88"/>
                <a:gd name="T18" fmla="*/ 4 w 28"/>
                <a:gd name="T19" fmla="*/ 1 h 8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8" h="88">
                  <a:moveTo>
                    <a:pt x="2" y="1"/>
                  </a:moveTo>
                  <a:cubicBezTo>
                    <a:pt x="2" y="0"/>
                    <a:pt x="2" y="0"/>
                    <a:pt x="3" y="0"/>
                  </a:cubicBezTo>
                  <a:cubicBezTo>
                    <a:pt x="21" y="6"/>
                    <a:pt x="28" y="23"/>
                    <a:pt x="28" y="41"/>
                  </a:cubicBezTo>
                  <a:cubicBezTo>
                    <a:pt x="27" y="50"/>
                    <a:pt x="25" y="58"/>
                    <a:pt x="21" y="67"/>
                  </a:cubicBezTo>
                  <a:cubicBezTo>
                    <a:pt x="18" y="75"/>
                    <a:pt x="10" y="88"/>
                    <a:pt x="0" y="85"/>
                  </a:cubicBezTo>
                  <a:cubicBezTo>
                    <a:pt x="1" y="80"/>
                    <a:pt x="8" y="74"/>
                    <a:pt x="11" y="70"/>
                  </a:cubicBezTo>
                  <a:cubicBezTo>
                    <a:pt x="17" y="62"/>
                    <a:pt x="20" y="56"/>
                    <a:pt x="23" y="46"/>
                  </a:cubicBezTo>
                  <a:cubicBezTo>
                    <a:pt x="24" y="37"/>
                    <a:pt x="26" y="27"/>
                    <a:pt x="23" y="18"/>
                  </a:cubicBezTo>
                  <a:cubicBezTo>
                    <a:pt x="21" y="13"/>
                    <a:pt x="19" y="10"/>
                    <a:pt x="16" y="7"/>
                  </a:cubicBezTo>
                  <a:cubicBezTo>
                    <a:pt x="14" y="5"/>
                    <a:pt x="11" y="4"/>
                    <a:pt x="10" y="1"/>
                  </a:cubicBezTo>
                </a:path>
              </a:pathLst>
            </a:custGeom>
            <a:solidFill>
              <a:srgbClr val="8082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88" name="Freeform 693">
              <a:extLst>
                <a:ext uri="{FF2B5EF4-FFF2-40B4-BE49-F238E27FC236}">
                  <a16:creationId xmlns:a16="http://schemas.microsoft.com/office/drawing/2014/main" id="{E4CED951-65AB-4964-A5D6-ED640E4C5746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5" y="1309"/>
              <a:ext cx="19" cy="50"/>
            </a:xfrm>
            <a:custGeom>
              <a:avLst/>
              <a:gdLst>
                <a:gd name="T0" fmla="*/ 3 w 24"/>
                <a:gd name="T1" fmla="*/ 0 h 58"/>
                <a:gd name="T2" fmla="*/ 3 w 24"/>
                <a:gd name="T3" fmla="*/ 5 h 58"/>
                <a:gd name="T4" fmla="*/ 4 w 24"/>
                <a:gd name="T5" fmla="*/ 16 h 58"/>
                <a:gd name="T6" fmla="*/ 10 w 24"/>
                <a:gd name="T7" fmla="*/ 32 h 58"/>
                <a:gd name="T8" fmla="*/ 2 w 24"/>
                <a:gd name="T9" fmla="*/ 0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58">
                  <a:moveTo>
                    <a:pt x="7" y="0"/>
                  </a:moveTo>
                  <a:cubicBezTo>
                    <a:pt x="8" y="3"/>
                    <a:pt x="7" y="6"/>
                    <a:pt x="7" y="9"/>
                  </a:cubicBezTo>
                  <a:cubicBezTo>
                    <a:pt x="6" y="17"/>
                    <a:pt x="7" y="23"/>
                    <a:pt x="9" y="30"/>
                  </a:cubicBezTo>
                  <a:cubicBezTo>
                    <a:pt x="12" y="39"/>
                    <a:pt x="17" y="52"/>
                    <a:pt x="24" y="58"/>
                  </a:cubicBezTo>
                  <a:cubicBezTo>
                    <a:pt x="4" y="49"/>
                    <a:pt x="0" y="18"/>
                    <a:pt x="5" y="0"/>
                  </a:cubicBezTo>
                </a:path>
              </a:pathLst>
            </a:custGeom>
            <a:solidFill>
              <a:srgbClr val="8082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89" name="Oval 694">
              <a:extLst>
                <a:ext uri="{FF2B5EF4-FFF2-40B4-BE49-F238E27FC236}">
                  <a16:creationId xmlns:a16="http://schemas.microsoft.com/office/drawing/2014/main" id="{0C5A19A4-443C-4B7B-A0CA-887820D558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94" y="1305"/>
              <a:ext cx="13" cy="1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1590" name="Oval 695">
              <a:extLst>
                <a:ext uri="{FF2B5EF4-FFF2-40B4-BE49-F238E27FC236}">
                  <a16:creationId xmlns:a16="http://schemas.microsoft.com/office/drawing/2014/main" id="{17F3B465-3236-4771-91D4-C8651751D3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97" y="1327"/>
              <a:ext cx="11" cy="1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1591" name="Oval 696">
              <a:extLst>
                <a:ext uri="{FF2B5EF4-FFF2-40B4-BE49-F238E27FC236}">
                  <a16:creationId xmlns:a16="http://schemas.microsoft.com/office/drawing/2014/main" id="{0BF19C68-2B21-408F-80F8-CB2D845F8B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8" y="1277"/>
              <a:ext cx="15" cy="1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1592" name="Oval 697">
              <a:extLst>
                <a:ext uri="{FF2B5EF4-FFF2-40B4-BE49-F238E27FC236}">
                  <a16:creationId xmlns:a16="http://schemas.microsoft.com/office/drawing/2014/main" id="{4F6884F6-C1EE-4C85-98C5-1ABB28CDB8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6" y="1300"/>
              <a:ext cx="11" cy="1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  <p:grpSp>
        <p:nvGrpSpPr>
          <p:cNvPr id="21517" name="Group 698">
            <a:extLst>
              <a:ext uri="{FF2B5EF4-FFF2-40B4-BE49-F238E27FC236}">
                <a16:creationId xmlns:a16="http://schemas.microsoft.com/office/drawing/2014/main" id="{C2BFC3A0-94E1-45CE-9064-E349356909CD}"/>
              </a:ext>
            </a:extLst>
          </p:cNvPr>
          <p:cNvGrpSpPr>
            <a:grpSpLocks/>
          </p:cNvGrpSpPr>
          <p:nvPr/>
        </p:nvGrpSpPr>
        <p:grpSpPr bwMode="auto">
          <a:xfrm>
            <a:off x="8991600" y="2727325"/>
            <a:ext cx="90488" cy="109538"/>
            <a:chOff x="4676" y="797"/>
            <a:chExt cx="752" cy="924"/>
          </a:xfrm>
        </p:grpSpPr>
        <p:sp>
          <p:nvSpPr>
            <p:cNvPr id="21547" name="Freeform 699">
              <a:extLst>
                <a:ext uri="{FF2B5EF4-FFF2-40B4-BE49-F238E27FC236}">
                  <a16:creationId xmlns:a16="http://schemas.microsoft.com/office/drawing/2014/main" id="{6A47BB30-641F-40EF-9FF1-018AAC96F795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5" y="797"/>
              <a:ext cx="232" cy="248"/>
            </a:xfrm>
            <a:custGeom>
              <a:avLst/>
              <a:gdLst>
                <a:gd name="T0" fmla="*/ 123 w 287"/>
                <a:gd name="T1" fmla="*/ 79 h 288"/>
                <a:gd name="T2" fmla="*/ 61 w 287"/>
                <a:gd name="T3" fmla="*/ 158 h 288"/>
                <a:gd name="T4" fmla="*/ 0 w 287"/>
                <a:gd name="T5" fmla="*/ 79 h 288"/>
                <a:gd name="T6" fmla="*/ 61 w 287"/>
                <a:gd name="T7" fmla="*/ 0 h 288"/>
                <a:gd name="T8" fmla="*/ 123 w 287"/>
                <a:gd name="T9" fmla="*/ 79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7" h="288">
                  <a:moveTo>
                    <a:pt x="287" y="144"/>
                  </a:moveTo>
                  <a:cubicBezTo>
                    <a:pt x="287" y="223"/>
                    <a:pt x="281" y="286"/>
                    <a:pt x="143" y="287"/>
                  </a:cubicBezTo>
                  <a:cubicBezTo>
                    <a:pt x="27" y="288"/>
                    <a:pt x="0" y="223"/>
                    <a:pt x="0" y="144"/>
                  </a:cubicBezTo>
                  <a:cubicBezTo>
                    <a:pt x="0" y="64"/>
                    <a:pt x="64" y="0"/>
                    <a:pt x="143" y="0"/>
                  </a:cubicBezTo>
                  <a:cubicBezTo>
                    <a:pt x="223" y="0"/>
                    <a:pt x="287" y="64"/>
                    <a:pt x="287" y="144"/>
                  </a:cubicBezTo>
                  <a:close/>
                </a:path>
              </a:pathLst>
            </a:custGeom>
            <a:solidFill>
              <a:srgbClr val="F2F1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48" name="Freeform 700">
              <a:extLst>
                <a:ext uri="{FF2B5EF4-FFF2-40B4-BE49-F238E27FC236}">
                  <a16:creationId xmlns:a16="http://schemas.microsoft.com/office/drawing/2014/main" id="{1FEA3109-61A4-4670-BC40-4103322DDE5C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5" y="803"/>
              <a:ext cx="211" cy="153"/>
            </a:xfrm>
            <a:custGeom>
              <a:avLst/>
              <a:gdLst>
                <a:gd name="T0" fmla="*/ 2 w 261"/>
                <a:gd name="T1" fmla="*/ 79 h 178"/>
                <a:gd name="T2" fmla="*/ 57 w 261"/>
                <a:gd name="T3" fmla="*/ 8 h 178"/>
                <a:gd name="T4" fmla="*/ 112 w 261"/>
                <a:gd name="T5" fmla="*/ 63 h 178"/>
                <a:gd name="T6" fmla="*/ 57 w 261"/>
                <a:gd name="T7" fmla="*/ 0 h 178"/>
                <a:gd name="T8" fmla="*/ 0 w 261"/>
                <a:gd name="T9" fmla="*/ 71 h 178"/>
                <a:gd name="T10" fmla="*/ 2 w 261"/>
                <a:gd name="T11" fmla="*/ 97 h 178"/>
                <a:gd name="T12" fmla="*/ 2 w 261"/>
                <a:gd name="T13" fmla="*/ 79 h 17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61" h="178">
                  <a:moveTo>
                    <a:pt x="3" y="145"/>
                  </a:moveTo>
                  <a:cubicBezTo>
                    <a:pt x="3" y="73"/>
                    <a:pt x="61" y="15"/>
                    <a:pt x="134" y="15"/>
                  </a:cubicBezTo>
                  <a:cubicBezTo>
                    <a:pt x="196" y="15"/>
                    <a:pt x="247" y="57"/>
                    <a:pt x="261" y="115"/>
                  </a:cubicBezTo>
                  <a:cubicBezTo>
                    <a:pt x="253" y="50"/>
                    <a:pt x="198" y="0"/>
                    <a:pt x="131" y="0"/>
                  </a:cubicBezTo>
                  <a:cubicBezTo>
                    <a:pt x="59" y="0"/>
                    <a:pt x="0" y="59"/>
                    <a:pt x="0" y="131"/>
                  </a:cubicBezTo>
                  <a:cubicBezTo>
                    <a:pt x="0" y="147"/>
                    <a:pt x="1" y="163"/>
                    <a:pt x="5" y="178"/>
                  </a:cubicBezTo>
                  <a:cubicBezTo>
                    <a:pt x="3" y="167"/>
                    <a:pt x="3" y="157"/>
                    <a:pt x="3" y="14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49" name="Oval 701">
              <a:extLst>
                <a:ext uri="{FF2B5EF4-FFF2-40B4-BE49-F238E27FC236}">
                  <a16:creationId xmlns:a16="http://schemas.microsoft.com/office/drawing/2014/main" id="{0728A55A-12D6-4ECB-ABCD-2E488D6BBA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77" y="919"/>
              <a:ext cx="751" cy="802"/>
            </a:xfrm>
            <a:prstGeom prst="ellipse">
              <a:avLst/>
            </a:prstGeom>
            <a:solidFill>
              <a:srgbClr val="E7E6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1550" name="Oval 702">
              <a:extLst>
                <a:ext uri="{FF2B5EF4-FFF2-40B4-BE49-F238E27FC236}">
                  <a16:creationId xmlns:a16="http://schemas.microsoft.com/office/drawing/2014/main" id="{C3C14341-5B4F-47D6-A8FF-2571ACB0BD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01" y="945"/>
              <a:ext cx="701" cy="747"/>
            </a:xfrm>
            <a:prstGeom prst="ellipse">
              <a:avLst/>
            </a:prstGeom>
            <a:solidFill>
              <a:srgbClr val="F2F1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1551" name="Freeform 703">
              <a:extLst>
                <a:ext uri="{FF2B5EF4-FFF2-40B4-BE49-F238E27FC236}">
                  <a16:creationId xmlns:a16="http://schemas.microsoft.com/office/drawing/2014/main" id="{35D83854-E6F7-4915-B521-B61D2A81D690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3" y="945"/>
              <a:ext cx="364" cy="747"/>
            </a:xfrm>
            <a:custGeom>
              <a:avLst/>
              <a:gdLst>
                <a:gd name="T0" fmla="*/ 14 w 450"/>
                <a:gd name="T1" fmla="*/ 239 h 867"/>
                <a:gd name="T2" fmla="*/ 193 w 450"/>
                <a:gd name="T3" fmla="*/ 0 h 867"/>
                <a:gd name="T4" fmla="*/ 186 w 450"/>
                <a:gd name="T5" fmla="*/ 0 h 867"/>
                <a:gd name="T6" fmla="*/ 0 w 450"/>
                <a:gd name="T7" fmla="*/ 239 h 867"/>
                <a:gd name="T8" fmla="*/ 186 w 450"/>
                <a:gd name="T9" fmla="*/ 478 h 867"/>
                <a:gd name="T10" fmla="*/ 193 w 450"/>
                <a:gd name="T11" fmla="*/ 477 h 867"/>
                <a:gd name="T12" fmla="*/ 14 w 450"/>
                <a:gd name="T13" fmla="*/ 239 h 86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50" h="867">
                  <a:moveTo>
                    <a:pt x="32" y="433"/>
                  </a:moveTo>
                  <a:cubicBezTo>
                    <a:pt x="32" y="199"/>
                    <a:pt x="218" y="9"/>
                    <a:pt x="450" y="0"/>
                  </a:cubicBezTo>
                  <a:cubicBezTo>
                    <a:pt x="444" y="0"/>
                    <a:pt x="439" y="0"/>
                    <a:pt x="434" y="0"/>
                  </a:cubicBezTo>
                  <a:cubicBezTo>
                    <a:pt x="194" y="0"/>
                    <a:pt x="0" y="194"/>
                    <a:pt x="0" y="433"/>
                  </a:cubicBezTo>
                  <a:cubicBezTo>
                    <a:pt x="0" y="673"/>
                    <a:pt x="194" y="867"/>
                    <a:pt x="434" y="867"/>
                  </a:cubicBezTo>
                  <a:cubicBezTo>
                    <a:pt x="439" y="867"/>
                    <a:pt x="444" y="866"/>
                    <a:pt x="450" y="866"/>
                  </a:cubicBezTo>
                  <a:cubicBezTo>
                    <a:pt x="218" y="858"/>
                    <a:pt x="32" y="667"/>
                    <a:pt x="32" y="43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52" name="Oval 704">
              <a:extLst>
                <a:ext uri="{FF2B5EF4-FFF2-40B4-BE49-F238E27FC236}">
                  <a16:creationId xmlns:a16="http://schemas.microsoft.com/office/drawing/2014/main" id="{C8EEFD9A-DFF1-4021-BE7C-2AFA32C761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9" y="1188"/>
              <a:ext cx="247" cy="264"/>
            </a:xfrm>
            <a:prstGeom prst="ellipse">
              <a:avLst/>
            </a:prstGeom>
            <a:solidFill>
              <a:srgbClr val="CCCC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1553" name="Oval 705">
              <a:extLst>
                <a:ext uri="{FF2B5EF4-FFF2-40B4-BE49-F238E27FC236}">
                  <a16:creationId xmlns:a16="http://schemas.microsoft.com/office/drawing/2014/main" id="{84433274-8154-4C13-B1E1-E017F2B4BC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30" y="1188"/>
              <a:ext cx="246" cy="264"/>
            </a:xfrm>
            <a:prstGeom prst="ellipse">
              <a:avLst/>
            </a:prstGeom>
            <a:noFill/>
            <a:ln w="6350" cap="rnd">
              <a:solidFill>
                <a:srgbClr val="494E4E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1554" name="Oval 706">
              <a:extLst>
                <a:ext uri="{FF2B5EF4-FFF2-40B4-BE49-F238E27FC236}">
                  <a16:creationId xmlns:a16="http://schemas.microsoft.com/office/drawing/2014/main" id="{C3C01FEB-2AF1-43A7-A282-4DA6C3D738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01" y="1265"/>
              <a:ext cx="104" cy="110"/>
            </a:xfrm>
            <a:prstGeom prst="ellipse">
              <a:avLst/>
            </a:prstGeom>
            <a:solidFill>
              <a:srgbClr val="D9D9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1555" name="Oval 707">
              <a:extLst>
                <a:ext uri="{FF2B5EF4-FFF2-40B4-BE49-F238E27FC236}">
                  <a16:creationId xmlns:a16="http://schemas.microsoft.com/office/drawing/2014/main" id="{5FC78D47-B6F5-4A3D-BCD8-9C5219BE78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01" y="1265"/>
              <a:ext cx="104" cy="109"/>
            </a:xfrm>
            <a:prstGeom prst="ellipse">
              <a:avLst/>
            </a:prstGeom>
            <a:noFill/>
            <a:ln w="6350" cap="rnd">
              <a:solidFill>
                <a:srgbClr val="494E4E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1556" name="Freeform 708">
              <a:extLst>
                <a:ext uri="{FF2B5EF4-FFF2-40B4-BE49-F238E27FC236}">
                  <a16:creationId xmlns:a16="http://schemas.microsoft.com/office/drawing/2014/main" id="{7D89D56A-335D-4C05-AD2D-C840D9599D78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8" y="1200"/>
              <a:ext cx="118" cy="241"/>
            </a:xfrm>
            <a:custGeom>
              <a:avLst/>
              <a:gdLst>
                <a:gd name="T0" fmla="*/ 15 w 146"/>
                <a:gd name="T1" fmla="*/ 0 h 280"/>
                <a:gd name="T2" fmla="*/ 37 w 146"/>
                <a:gd name="T3" fmla="*/ 12 h 280"/>
                <a:gd name="T4" fmla="*/ 53 w 146"/>
                <a:gd name="T5" fmla="*/ 29 h 280"/>
                <a:gd name="T6" fmla="*/ 60 w 146"/>
                <a:gd name="T7" fmla="*/ 50 h 280"/>
                <a:gd name="T8" fmla="*/ 57 w 146"/>
                <a:gd name="T9" fmla="*/ 104 h 280"/>
                <a:gd name="T10" fmla="*/ 46 w 146"/>
                <a:gd name="T11" fmla="*/ 130 h 280"/>
                <a:gd name="T12" fmla="*/ 26 w 146"/>
                <a:gd name="T13" fmla="*/ 148 h 280"/>
                <a:gd name="T14" fmla="*/ 5 w 146"/>
                <a:gd name="T15" fmla="*/ 145 h 280"/>
                <a:gd name="T16" fmla="*/ 12 w 146"/>
                <a:gd name="T17" fmla="*/ 123 h 280"/>
                <a:gd name="T18" fmla="*/ 35 w 146"/>
                <a:gd name="T19" fmla="*/ 94 h 280"/>
                <a:gd name="T20" fmla="*/ 39 w 146"/>
                <a:gd name="T21" fmla="*/ 69 h 280"/>
                <a:gd name="T22" fmla="*/ 29 w 146"/>
                <a:gd name="T23" fmla="*/ 48 h 280"/>
                <a:gd name="T24" fmla="*/ 12 w 146"/>
                <a:gd name="T25" fmla="*/ 34 h 280"/>
                <a:gd name="T26" fmla="*/ 4 w 146"/>
                <a:gd name="T27" fmla="*/ 14 h 280"/>
                <a:gd name="T28" fmla="*/ 12 w 146"/>
                <a:gd name="T29" fmla="*/ 1 h 28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46" h="280">
                  <a:moveTo>
                    <a:pt x="33" y="0"/>
                  </a:moveTo>
                  <a:cubicBezTo>
                    <a:pt x="52" y="3"/>
                    <a:pt x="71" y="12"/>
                    <a:pt x="87" y="22"/>
                  </a:cubicBezTo>
                  <a:cubicBezTo>
                    <a:pt x="102" y="30"/>
                    <a:pt x="115" y="38"/>
                    <a:pt x="124" y="52"/>
                  </a:cubicBezTo>
                  <a:cubicBezTo>
                    <a:pt x="132" y="64"/>
                    <a:pt x="138" y="77"/>
                    <a:pt x="141" y="91"/>
                  </a:cubicBezTo>
                  <a:cubicBezTo>
                    <a:pt x="146" y="123"/>
                    <a:pt x="142" y="159"/>
                    <a:pt x="132" y="190"/>
                  </a:cubicBezTo>
                  <a:cubicBezTo>
                    <a:pt x="127" y="205"/>
                    <a:pt x="118" y="225"/>
                    <a:pt x="106" y="236"/>
                  </a:cubicBezTo>
                  <a:cubicBezTo>
                    <a:pt x="93" y="249"/>
                    <a:pt x="78" y="263"/>
                    <a:pt x="60" y="270"/>
                  </a:cubicBezTo>
                  <a:cubicBezTo>
                    <a:pt x="45" y="276"/>
                    <a:pt x="22" y="280"/>
                    <a:pt x="11" y="264"/>
                  </a:cubicBezTo>
                  <a:cubicBezTo>
                    <a:pt x="0" y="249"/>
                    <a:pt x="18" y="233"/>
                    <a:pt x="28" y="224"/>
                  </a:cubicBezTo>
                  <a:cubicBezTo>
                    <a:pt x="47" y="208"/>
                    <a:pt x="67" y="194"/>
                    <a:pt x="80" y="172"/>
                  </a:cubicBezTo>
                  <a:cubicBezTo>
                    <a:pt x="88" y="158"/>
                    <a:pt x="97" y="142"/>
                    <a:pt x="92" y="126"/>
                  </a:cubicBezTo>
                  <a:cubicBezTo>
                    <a:pt x="87" y="112"/>
                    <a:pt x="81" y="97"/>
                    <a:pt x="69" y="88"/>
                  </a:cubicBezTo>
                  <a:cubicBezTo>
                    <a:pt x="56" y="79"/>
                    <a:pt x="41" y="71"/>
                    <a:pt x="29" y="61"/>
                  </a:cubicBezTo>
                  <a:cubicBezTo>
                    <a:pt x="19" y="53"/>
                    <a:pt x="9" y="39"/>
                    <a:pt x="10" y="26"/>
                  </a:cubicBezTo>
                  <a:cubicBezTo>
                    <a:pt x="11" y="16"/>
                    <a:pt x="18" y="4"/>
                    <a:pt x="28" y="1"/>
                  </a:cubicBezTo>
                </a:path>
              </a:pathLst>
            </a:custGeom>
            <a:solidFill>
              <a:srgbClr val="9B9F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57" name="Freeform 709">
              <a:extLst>
                <a:ext uri="{FF2B5EF4-FFF2-40B4-BE49-F238E27FC236}">
                  <a16:creationId xmlns:a16="http://schemas.microsoft.com/office/drawing/2014/main" id="{F5DB94B7-0AC0-4B88-8822-07EF8B31CDD1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6" y="1268"/>
              <a:ext cx="52" cy="98"/>
            </a:xfrm>
            <a:custGeom>
              <a:avLst/>
              <a:gdLst>
                <a:gd name="T0" fmla="*/ 6 w 64"/>
                <a:gd name="T1" fmla="*/ 3 h 114"/>
                <a:gd name="T2" fmla="*/ 27 w 64"/>
                <a:gd name="T3" fmla="*/ 22 h 114"/>
                <a:gd name="T4" fmla="*/ 14 w 64"/>
                <a:gd name="T5" fmla="*/ 59 h 114"/>
                <a:gd name="T6" fmla="*/ 2 w 64"/>
                <a:gd name="T7" fmla="*/ 57 h 114"/>
                <a:gd name="T8" fmla="*/ 5 w 64"/>
                <a:gd name="T9" fmla="*/ 43 h 114"/>
                <a:gd name="T10" fmla="*/ 6 w 64"/>
                <a:gd name="T11" fmla="*/ 25 h 114"/>
                <a:gd name="T12" fmla="*/ 2 w 64"/>
                <a:gd name="T13" fmla="*/ 13 h 114"/>
                <a:gd name="T14" fmla="*/ 5 w 64"/>
                <a:gd name="T15" fmla="*/ 3 h 11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4" h="114">
                  <a:moveTo>
                    <a:pt x="12" y="7"/>
                  </a:moveTo>
                  <a:cubicBezTo>
                    <a:pt x="33" y="0"/>
                    <a:pt x="57" y="22"/>
                    <a:pt x="60" y="41"/>
                  </a:cubicBezTo>
                  <a:cubicBezTo>
                    <a:pt x="64" y="67"/>
                    <a:pt x="56" y="95"/>
                    <a:pt x="32" y="108"/>
                  </a:cubicBezTo>
                  <a:cubicBezTo>
                    <a:pt x="23" y="112"/>
                    <a:pt x="12" y="114"/>
                    <a:pt x="6" y="104"/>
                  </a:cubicBezTo>
                  <a:cubicBezTo>
                    <a:pt x="0" y="95"/>
                    <a:pt x="8" y="87"/>
                    <a:pt x="11" y="79"/>
                  </a:cubicBezTo>
                  <a:cubicBezTo>
                    <a:pt x="15" y="68"/>
                    <a:pt x="17" y="57"/>
                    <a:pt x="12" y="47"/>
                  </a:cubicBezTo>
                  <a:cubicBezTo>
                    <a:pt x="8" y="39"/>
                    <a:pt x="5" y="33"/>
                    <a:pt x="4" y="24"/>
                  </a:cubicBezTo>
                  <a:cubicBezTo>
                    <a:pt x="4" y="17"/>
                    <a:pt x="4" y="11"/>
                    <a:pt x="11" y="7"/>
                  </a:cubicBezTo>
                </a:path>
              </a:pathLst>
            </a:custGeom>
            <a:solidFill>
              <a:srgbClr val="9B9F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58" name="Freeform 710">
              <a:extLst>
                <a:ext uri="{FF2B5EF4-FFF2-40B4-BE49-F238E27FC236}">
                  <a16:creationId xmlns:a16="http://schemas.microsoft.com/office/drawing/2014/main" id="{EF50DD45-D534-43B0-9AF4-38BE9DE3F996}"/>
                </a:ext>
              </a:extLst>
            </p:cNvPr>
            <p:cNvSpPr>
              <a:spLocks/>
            </p:cNvSpPr>
            <p:nvPr/>
          </p:nvSpPr>
          <p:spPr bwMode="auto">
            <a:xfrm>
              <a:off x="5001" y="1279"/>
              <a:ext cx="57" cy="51"/>
            </a:xfrm>
            <a:custGeom>
              <a:avLst/>
              <a:gdLst>
                <a:gd name="T0" fmla="*/ 24 w 71"/>
                <a:gd name="T1" fmla="*/ 30 h 59"/>
                <a:gd name="T2" fmla="*/ 22 w 71"/>
                <a:gd name="T3" fmla="*/ 11 h 59"/>
                <a:gd name="T4" fmla="*/ 17 w 71"/>
                <a:gd name="T5" fmla="*/ 2 h 59"/>
                <a:gd name="T6" fmla="*/ 7 w 71"/>
                <a:gd name="T7" fmla="*/ 7 h 59"/>
                <a:gd name="T8" fmla="*/ 9 w 71"/>
                <a:gd name="T9" fmla="*/ 30 h 59"/>
                <a:gd name="T10" fmla="*/ 19 w 71"/>
                <a:gd name="T11" fmla="*/ 30 h 59"/>
                <a:gd name="T12" fmla="*/ 25 w 71"/>
                <a:gd name="T13" fmla="*/ 30 h 5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1" h="59">
                  <a:moveTo>
                    <a:pt x="57" y="56"/>
                  </a:moveTo>
                  <a:cubicBezTo>
                    <a:pt x="71" y="47"/>
                    <a:pt x="58" y="30"/>
                    <a:pt x="53" y="20"/>
                  </a:cubicBezTo>
                  <a:cubicBezTo>
                    <a:pt x="50" y="14"/>
                    <a:pt x="47" y="5"/>
                    <a:pt x="40" y="2"/>
                  </a:cubicBezTo>
                  <a:cubicBezTo>
                    <a:pt x="32" y="0"/>
                    <a:pt x="22" y="5"/>
                    <a:pt x="18" y="12"/>
                  </a:cubicBezTo>
                  <a:cubicBezTo>
                    <a:pt x="11" y="22"/>
                    <a:pt x="0" y="58"/>
                    <a:pt x="23" y="54"/>
                  </a:cubicBezTo>
                  <a:cubicBezTo>
                    <a:pt x="32" y="52"/>
                    <a:pt x="37" y="54"/>
                    <a:pt x="46" y="56"/>
                  </a:cubicBezTo>
                  <a:cubicBezTo>
                    <a:pt x="52" y="57"/>
                    <a:pt x="57" y="59"/>
                    <a:pt x="61" y="5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59" name="Freeform 711">
              <a:extLst>
                <a:ext uri="{FF2B5EF4-FFF2-40B4-BE49-F238E27FC236}">
                  <a16:creationId xmlns:a16="http://schemas.microsoft.com/office/drawing/2014/main" id="{A990C957-06F5-4B27-BD60-AB94A8E2DC38}"/>
                </a:ext>
              </a:extLst>
            </p:cNvPr>
            <p:cNvSpPr>
              <a:spLocks/>
            </p:cNvSpPr>
            <p:nvPr/>
          </p:nvSpPr>
          <p:spPr bwMode="auto">
            <a:xfrm>
              <a:off x="4993" y="1264"/>
              <a:ext cx="42" cy="73"/>
            </a:xfrm>
            <a:custGeom>
              <a:avLst/>
              <a:gdLst>
                <a:gd name="T0" fmla="*/ 22 w 52"/>
                <a:gd name="T1" fmla="*/ 1 h 85"/>
                <a:gd name="T2" fmla="*/ 6 w 52"/>
                <a:gd name="T3" fmla="*/ 15 h 85"/>
                <a:gd name="T4" fmla="*/ 2 w 52"/>
                <a:gd name="T5" fmla="*/ 46 h 85"/>
                <a:gd name="T6" fmla="*/ 0 w 52"/>
                <a:gd name="T7" fmla="*/ 33 h 85"/>
                <a:gd name="T8" fmla="*/ 4 w 52"/>
                <a:gd name="T9" fmla="*/ 15 h 85"/>
                <a:gd name="T10" fmla="*/ 12 w 52"/>
                <a:gd name="T11" fmla="*/ 3 h 85"/>
                <a:gd name="T12" fmla="*/ 19 w 52"/>
                <a:gd name="T13" fmla="*/ 0 h 8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2" h="85">
                  <a:moveTo>
                    <a:pt x="52" y="1"/>
                  </a:moveTo>
                  <a:cubicBezTo>
                    <a:pt x="37" y="7"/>
                    <a:pt x="24" y="13"/>
                    <a:pt x="15" y="27"/>
                  </a:cubicBezTo>
                  <a:cubicBezTo>
                    <a:pt x="4" y="45"/>
                    <a:pt x="4" y="66"/>
                    <a:pt x="6" y="85"/>
                  </a:cubicBezTo>
                  <a:cubicBezTo>
                    <a:pt x="3" y="77"/>
                    <a:pt x="1" y="69"/>
                    <a:pt x="0" y="61"/>
                  </a:cubicBezTo>
                  <a:cubicBezTo>
                    <a:pt x="0" y="48"/>
                    <a:pt x="4" y="40"/>
                    <a:pt x="10" y="29"/>
                  </a:cubicBezTo>
                  <a:cubicBezTo>
                    <a:pt x="15" y="21"/>
                    <a:pt x="21" y="13"/>
                    <a:pt x="29" y="7"/>
                  </a:cubicBezTo>
                  <a:cubicBezTo>
                    <a:pt x="34" y="4"/>
                    <a:pt x="41" y="2"/>
                    <a:pt x="46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60" name="Freeform 712">
              <a:extLst>
                <a:ext uri="{FF2B5EF4-FFF2-40B4-BE49-F238E27FC236}">
                  <a16:creationId xmlns:a16="http://schemas.microsoft.com/office/drawing/2014/main" id="{E16C7032-6B4A-42BC-9A2A-EB458A935055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3" y="1204"/>
              <a:ext cx="107" cy="229"/>
            </a:xfrm>
            <a:custGeom>
              <a:avLst/>
              <a:gdLst>
                <a:gd name="T0" fmla="*/ 58 w 132"/>
                <a:gd name="T1" fmla="*/ 2 h 265"/>
                <a:gd name="T2" fmla="*/ 27 w 132"/>
                <a:gd name="T3" fmla="*/ 12 h 265"/>
                <a:gd name="T4" fmla="*/ 5 w 132"/>
                <a:gd name="T5" fmla="*/ 50 h 265"/>
                <a:gd name="T6" fmla="*/ 6 w 132"/>
                <a:gd name="T7" fmla="*/ 108 h 265"/>
                <a:gd name="T8" fmla="*/ 19 w 132"/>
                <a:gd name="T9" fmla="*/ 134 h 265"/>
                <a:gd name="T10" fmla="*/ 37 w 132"/>
                <a:gd name="T11" fmla="*/ 148 h 265"/>
                <a:gd name="T12" fmla="*/ 9 w 132"/>
                <a:gd name="T13" fmla="*/ 89 h 265"/>
                <a:gd name="T14" fmla="*/ 19 w 132"/>
                <a:gd name="T15" fmla="*/ 38 h 265"/>
                <a:gd name="T16" fmla="*/ 40 w 132"/>
                <a:gd name="T17" fmla="*/ 10 h 265"/>
                <a:gd name="T18" fmla="*/ 55 w 132"/>
                <a:gd name="T19" fmla="*/ 0 h 26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32" h="265">
                  <a:moveTo>
                    <a:pt x="132" y="2"/>
                  </a:moveTo>
                  <a:cubicBezTo>
                    <a:pt x="108" y="2"/>
                    <a:pt x="82" y="8"/>
                    <a:pt x="62" y="21"/>
                  </a:cubicBezTo>
                  <a:cubicBezTo>
                    <a:pt x="36" y="36"/>
                    <a:pt x="21" y="61"/>
                    <a:pt x="12" y="89"/>
                  </a:cubicBezTo>
                  <a:cubicBezTo>
                    <a:pt x="0" y="122"/>
                    <a:pt x="0" y="161"/>
                    <a:pt x="15" y="194"/>
                  </a:cubicBezTo>
                  <a:cubicBezTo>
                    <a:pt x="23" y="211"/>
                    <a:pt x="33" y="227"/>
                    <a:pt x="46" y="240"/>
                  </a:cubicBezTo>
                  <a:cubicBezTo>
                    <a:pt x="58" y="253"/>
                    <a:pt x="70" y="259"/>
                    <a:pt x="86" y="265"/>
                  </a:cubicBezTo>
                  <a:cubicBezTo>
                    <a:pt x="52" y="238"/>
                    <a:pt x="23" y="207"/>
                    <a:pt x="20" y="160"/>
                  </a:cubicBezTo>
                  <a:cubicBezTo>
                    <a:pt x="18" y="129"/>
                    <a:pt x="27" y="94"/>
                    <a:pt x="44" y="68"/>
                  </a:cubicBezTo>
                  <a:cubicBezTo>
                    <a:pt x="57" y="49"/>
                    <a:pt x="74" y="33"/>
                    <a:pt x="91" y="19"/>
                  </a:cubicBezTo>
                  <a:cubicBezTo>
                    <a:pt x="101" y="11"/>
                    <a:pt x="115" y="0"/>
                    <a:pt x="12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61" name="Freeform 713">
              <a:extLst>
                <a:ext uri="{FF2B5EF4-FFF2-40B4-BE49-F238E27FC236}">
                  <a16:creationId xmlns:a16="http://schemas.microsoft.com/office/drawing/2014/main" id="{E55169E1-A4C2-4B27-8305-ED9078EA27CC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6" y="797"/>
              <a:ext cx="752" cy="924"/>
            </a:xfrm>
            <a:custGeom>
              <a:avLst/>
              <a:gdLst>
                <a:gd name="T0" fmla="*/ 258 w 931"/>
                <a:gd name="T1" fmla="*/ 90 h 1073"/>
                <a:gd name="T2" fmla="*/ 258 w 931"/>
                <a:gd name="T3" fmla="*/ 79 h 1073"/>
                <a:gd name="T4" fmla="*/ 197 w 931"/>
                <a:gd name="T5" fmla="*/ 0 h 1073"/>
                <a:gd name="T6" fmla="*/ 136 w 931"/>
                <a:gd name="T7" fmla="*/ 79 h 1073"/>
                <a:gd name="T8" fmla="*/ 136 w 931"/>
                <a:gd name="T9" fmla="*/ 90 h 1073"/>
                <a:gd name="T10" fmla="*/ 0 w 931"/>
                <a:gd name="T11" fmla="*/ 334 h 1073"/>
                <a:gd name="T12" fmla="*/ 199 w 931"/>
                <a:gd name="T13" fmla="*/ 590 h 1073"/>
                <a:gd name="T14" fmla="*/ 396 w 931"/>
                <a:gd name="T15" fmla="*/ 334 h 1073"/>
                <a:gd name="T16" fmla="*/ 258 w 931"/>
                <a:gd name="T17" fmla="*/ 90 h 107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31" h="1073">
                  <a:moveTo>
                    <a:pt x="607" y="164"/>
                  </a:moveTo>
                  <a:cubicBezTo>
                    <a:pt x="607" y="157"/>
                    <a:pt x="607" y="150"/>
                    <a:pt x="607" y="144"/>
                  </a:cubicBezTo>
                  <a:cubicBezTo>
                    <a:pt x="607" y="65"/>
                    <a:pt x="543" y="0"/>
                    <a:pt x="463" y="0"/>
                  </a:cubicBezTo>
                  <a:cubicBezTo>
                    <a:pt x="384" y="0"/>
                    <a:pt x="320" y="65"/>
                    <a:pt x="320" y="144"/>
                  </a:cubicBezTo>
                  <a:cubicBezTo>
                    <a:pt x="320" y="151"/>
                    <a:pt x="320" y="158"/>
                    <a:pt x="320" y="165"/>
                  </a:cubicBezTo>
                  <a:cubicBezTo>
                    <a:pt x="135" y="226"/>
                    <a:pt x="0" y="401"/>
                    <a:pt x="0" y="607"/>
                  </a:cubicBezTo>
                  <a:cubicBezTo>
                    <a:pt x="0" y="864"/>
                    <a:pt x="209" y="1073"/>
                    <a:pt x="466" y="1073"/>
                  </a:cubicBezTo>
                  <a:cubicBezTo>
                    <a:pt x="723" y="1073"/>
                    <a:pt x="931" y="864"/>
                    <a:pt x="931" y="607"/>
                  </a:cubicBezTo>
                  <a:cubicBezTo>
                    <a:pt x="931" y="399"/>
                    <a:pt x="795" y="223"/>
                    <a:pt x="607" y="164"/>
                  </a:cubicBezTo>
                  <a:close/>
                </a:path>
              </a:pathLst>
            </a:custGeom>
            <a:noFill/>
            <a:ln w="6350" cap="rnd">
              <a:solidFill>
                <a:srgbClr val="494E4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62" name="Freeform 714">
              <a:extLst>
                <a:ext uri="{FF2B5EF4-FFF2-40B4-BE49-F238E27FC236}">
                  <a16:creationId xmlns:a16="http://schemas.microsoft.com/office/drawing/2014/main" id="{77B97924-0A0D-4749-AA32-C826DD1EAC0F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3" y="911"/>
              <a:ext cx="162" cy="25"/>
            </a:xfrm>
            <a:custGeom>
              <a:avLst/>
              <a:gdLst>
                <a:gd name="T0" fmla="*/ 0 w 201"/>
                <a:gd name="T1" fmla="*/ 16 h 29"/>
                <a:gd name="T2" fmla="*/ 85 w 201"/>
                <a:gd name="T3" fmla="*/ 8 h 2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1" h="29">
                  <a:moveTo>
                    <a:pt x="0" y="29"/>
                  </a:moveTo>
                  <a:cubicBezTo>
                    <a:pt x="0" y="29"/>
                    <a:pt x="83" y="0"/>
                    <a:pt x="201" y="14"/>
                  </a:cubicBezTo>
                </a:path>
              </a:pathLst>
            </a:custGeom>
            <a:noFill/>
            <a:ln w="6350" cap="rnd">
              <a:solidFill>
                <a:srgbClr val="494E4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63" name="Freeform 715">
              <a:extLst>
                <a:ext uri="{FF2B5EF4-FFF2-40B4-BE49-F238E27FC236}">
                  <a16:creationId xmlns:a16="http://schemas.microsoft.com/office/drawing/2014/main" id="{FF76DB6D-5A8C-4101-A2B8-DFBB85D2F107}"/>
                </a:ext>
              </a:extLst>
            </p:cNvPr>
            <p:cNvSpPr>
              <a:spLocks/>
            </p:cNvSpPr>
            <p:nvPr/>
          </p:nvSpPr>
          <p:spPr bwMode="auto">
            <a:xfrm>
              <a:off x="5073" y="1251"/>
              <a:ext cx="65" cy="153"/>
            </a:xfrm>
            <a:custGeom>
              <a:avLst/>
              <a:gdLst>
                <a:gd name="T0" fmla="*/ 2 w 80"/>
                <a:gd name="T1" fmla="*/ 0 h 177"/>
                <a:gd name="T2" fmla="*/ 8 w 80"/>
                <a:gd name="T3" fmla="*/ 7 h 177"/>
                <a:gd name="T4" fmla="*/ 16 w 80"/>
                <a:gd name="T5" fmla="*/ 19 h 177"/>
                <a:gd name="T6" fmla="*/ 20 w 80"/>
                <a:gd name="T7" fmla="*/ 43 h 177"/>
                <a:gd name="T8" fmla="*/ 13 w 80"/>
                <a:gd name="T9" fmla="*/ 69 h 177"/>
                <a:gd name="T10" fmla="*/ 2 w 80"/>
                <a:gd name="T11" fmla="*/ 92 h 177"/>
                <a:gd name="T12" fmla="*/ 5 w 80"/>
                <a:gd name="T13" fmla="*/ 98 h 177"/>
                <a:gd name="T14" fmla="*/ 20 w 80"/>
                <a:gd name="T15" fmla="*/ 86 h 177"/>
                <a:gd name="T16" fmla="*/ 33 w 80"/>
                <a:gd name="T17" fmla="*/ 53 h 177"/>
                <a:gd name="T18" fmla="*/ 12 w 80"/>
                <a:gd name="T19" fmla="*/ 3 h 177"/>
                <a:gd name="T20" fmla="*/ 2 w 80"/>
                <a:gd name="T21" fmla="*/ 0 h 17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80" h="177">
                  <a:moveTo>
                    <a:pt x="2" y="0"/>
                  </a:moveTo>
                  <a:cubicBezTo>
                    <a:pt x="6" y="4"/>
                    <a:pt x="14" y="7"/>
                    <a:pt x="19" y="12"/>
                  </a:cubicBezTo>
                  <a:cubicBezTo>
                    <a:pt x="26" y="18"/>
                    <a:pt x="31" y="25"/>
                    <a:pt x="36" y="33"/>
                  </a:cubicBezTo>
                  <a:cubicBezTo>
                    <a:pt x="44" y="47"/>
                    <a:pt x="48" y="62"/>
                    <a:pt x="47" y="78"/>
                  </a:cubicBezTo>
                  <a:cubicBezTo>
                    <a:pt x="45" y="94"/>
                    <a:pt x="38" y="109"/>
                    <a:pt x="31" y="123"/>
                  </a:cubicBezTo>
                  <a:cubicBezTo>
                    <a:pt x="24" y="139"/>
                    <a:pt x="8" y="151"/>
                    <a:pt x="2" y="167"/>
                  </a:cubicBezTo>
                  <a:cubicBezTo>
                    <a:pt x="0" y="175"/>
                    <a:pt x="3" y="177"/>
                    <a:pt x="10" y="175"/>
                  </a:cubicBezTo>
                  <a:cubicBezTo>
                    <a:pt x="22" y="172"/>
                    <a:pt x="36" y="162"/>
                    <a:pt x="45" y="154"/>
                  </a:cubicBezTo>
                  <a:cubicBezTo>
                    <a:pt x="61" y="136"/>
                    <a:pt x="74" y="119"/>
                    <a:pt x="76" y="95"/>
                  </a:cubicBezTo>
                  <a:cubicBezTo>
                    <a:pt x="80" y="58"/>
                    <a:pt x="64" y="19"/>
                    <a:pt x="27" y="6"/>
                  </a:cubicBezTo>
                  <a:cubicBezTo>
                    <a:pt x="19" y="4"/>
                    <a:pt x="11" y="3"/>
                    <a:pt x="2" y="0"/>
                  </a:cubicBezTo>
                </a:path>
              </a:pathLst>
            </a:custGeom>
            <a:solidFill>
              <a:srgbClr val="8082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64" name="Freeform 716">
              <a:extLst>
                <a:ext uri="{FF2B5EF4-FFF2-40B4-BE49-F238E27FC236}">
                  <a16:creationId xmlns:a16="http://schemas.microsoft.com/office/drawing/2014/main" id="{AB9B793F-1F67-4FF8-A3D3-650941739734}"/>
                </a:ext>
              </a:extLst>
            </p:cNvPr>
            <p:cNvSpPr>
              <a:spLocks/>
            </p:cNvSpPr>
            <p:nvPr/>
          </p:nvSpPr>
          <p:spPr bwMode="auto">
            <a:xfrm>
              <a:off x="5070" y="1281"/>
              <a:ext cx="22" cy="76"/>
            </a:xfrm>
            <a:custGeom>
              <a:avLst/>
              <a:gdLst>
                <a:gd name="T0" fmla="*/ 2 w 28"/>
                <a:gd name="T1" fmla="*/ 1 h 88"/>
                <a:gd name="T2" fmla="*/ 2 w 28"/>
                <a:gd name="T3" fmla="*/ 0 h 88"/>
                <a:gd name="T4" fmla="*/ 10 w 28"/>
                <a:gd name="T5" fmla="*/ 22 h 88"/>
                <a:gd name="T6" fmla="*/ 8 w 28"/>
                <a:gd name="T7" fmla="*/ 37 h 88"/>
                <a:gd name="T8" fmla="*/ 0 w 28"/>
                <a:gd name="T9" fmla="*/ 47 h 88"/>
                <a:gd name="T10" fmla="*/ 5 w 28"/>
                <a:gd name="T11" fmla="*/ 39 h 88"/>
                <a:gd name="T12" fmla="*/ 9 w 28"/>
                <a:gd name="T13" fmla="*/ 26 h 88"/>
                <a:gd name="T14" fmla="*/ 9 w 28"/>
                <a:gd name="T15" fmla="*/ 10 h 88"/>
                <a:gd name="T16" fmla="*/ 6 w 28"/>
                <a:gd name="T17" fmla="*/ 3 h 88"/>
                <a:gd name="T18" fmla="*/ 4 w 28"/>
                <a:gd name="T19" fmla="*/ 1 h 8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8" h="88">
                  <a:moveTo>
                    <a:pt x="2" y="1"/>
                  </a:moveTo>
                  <a:cubicBezTo>
                    <a:pt x="2" y="0"/>
                    <a:pt x="2" y="0"/>
                    <a:pt x="3" y="0"/>
                  </a:cubicBezTo>
                  <a:cubicBezTo>
                    <a:pt x="21" y="6"/>
                    <a:pt x="28" y="23"/>
                    <a:pt x="28" y="41"/>
                  </a:cubicBezTo>
                  <a:cubicBezTo>
                    <a:pt x="27" y="50"/>
                    <a:pt x="25" y="58"/>
                    <a:pt x="21" y="67"/>
                  </a:cubicBezTo>
                  <a:cubicBezTo>
                    <a:pt x="18" y="75"/>
                    <a:pt x="10" y="88"/>
                    <a:pt x="0" y="85"/>
                  </a:cubicBezTo>
                  <a:cubicBezTo>
                    <a:pt x="1" y="80"/>
                    <a:pt x="8" y="74"/>
                    <a:pt x="11" y="70"/>
                  </a:cubicBezTo>
                  <a:cubicBezTo>
                    <a:pt x="17" y="62"/>
                    <a:pt x="20" y="56"/>
                    <a:pt x="23" y="46"/>
                  </a:cubicBezTo>
                  <a:cubicBezTo>
                    <a:pt x="24" y="37"/>
                    <a:pt x="26" y="27"/>
                    <a:pt x="23" y="18"/>
                  </a:cubicBezTo>
                  <a:cubicBezTo>
                    <a:pt x="21" y="13"/>
                    <a:pt x="19" y="10"/>
                    <a:pt x="16" y="7"/>
                  </a:cubicBezTo>
                  <a:cubicBezTo>
                    <a:pt x="14" y="5"/>
                    <a:pt x="11" y="4"/>
                    <a:pt x="10" y="1"/>
                  </a:cubicBezTo>
                </a:path>
              </a:pathLst>
            </a:custGeom>
            <a:solidFill>
              <a:srgbClr val="8082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65" name="Freeform 717">
              <a:extLst>
                <a:ext uri="{FF2B5EF4-FFF2-40B4-BE49-F238E27FC236}">
                  <a16:creationId xmlns:a16="http://schemas.microsoft.com/office/drawing/2014/main" id="{5AC892E2-379F-4181-8760-8BFD3A8B4AD2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5" y="1309"/>
              <a:ext cx="19" cy="50"/>
            </a:xfrm>
            <a:custGeom>
              <a:avLst/>
              <a:gdLst>
                <a:gd name="T0" fmla="*/ 3 w 24"/>
                <a:gd name="T1" fmla="*/ 0 h 58"/>
                <a:gd name="T2" fmla="*/ 3 w 24"/>
                <a:gd name="T3" fmla="*/ 5 h 58"/>
                <a:gd name="T4" fmla="*/ 4 w 24"/>
                <a:gd name="T5" fmla="*/ 16 h 58"/>
                <a:gd name="T6" fmla="*/ 10 w 24"/>
                <a:gd name="T7" fmla="*/ 32 h 58"/>
                <a:gd name="T8" fmla="*/ 2 w 24"/>
                <a:gd name="T9" fmla="*/ 0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58">
                  <a:moveTo>
                    <a:pt x="7" y="0"/>
                  </a:moveTo>
                  <a:cubicBezTo>
                    <a:pt x="8" y="3"/>
                    <a:pt x="7" y="6"/>
                    <a:pt x="7" y="9"/>
                  </a:cubicBezTo>
                  <a:cubicBezTo>
                    <a:pt x="6" y="17"/>
                    <a:pt x="7" y="23"/>
                    <a:pt x="9" y="30"/>
                  </a:cubicBezTo>
                  <a:cubicBezTo>
                    <a:pt x="12" y="39"/>
                    <a:pt x="17" y="52"/>
                    <a:pt x="24" y="58"/>
                  </a:cubicBezTo>
                  <a:cubicBezTo>
                    <a:pt x="4" y="49"/>
                    <a:pt x="0" y="18"/>
                    <a:pt x="5" y="0"/>
                  </a:cubicBezTo>
                </a:path>
              </a:pathLst>
            </a:custGeom>
            <a:solidFill>
              <a:srgbClr val="8082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66" name="Oval 718">
              <a:extLst>
                <a:ext uri="{FF2B5EF4-FFF2-40B4-BE49-F238E27FC236}">
                  <a16:creationId xmlns:a16="http://schemas.microsoft.com/office/drawing/2014/main" id="{DF52CCD3-59B9-42E6-870B-024EADE988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94" y="1305"/>
              <a:ext cx="13" cy="1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1567" name="Oval 719">
              <a:extLst>
                <a:ext uri="{FF2B5EF4-FFF2-40B4-BE49-F238E27FC236}">
                  <a16:creationId xmlns:a16="http://schemas.microsoft.com/office/drawing/2014/main" id="{D302BCE1-51DF-4CC9-8467-586B8BC9C8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97" y="1327"/>
              <a:ext cx="11" cy="1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1568" name="Oval 720">
              <a:extLst>
                <a:ext uri="{FF2B5EF4-FFF2-40B4-BE49-F238E27FC236}">
                  <a16:creationId xmlns:a16="http://schemas.microsoft.com/office/drawing/2014/main" id="{448CA683-B37E-4684-9D38-36B71FE4AD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8" y="1277"/>
              <a:ext cx="15" cy="1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1569" name="Oval 721">
              <a:extLst>
                <a:ext uri="{FF2B5EF4-FFF2-40B4-BE49-F238E27FC236}">
                  <a16:creationId xmlns:a16="http://schemas.microsoft.com/office/drawing/2014/main" id="{7E04D98A-873A-48A6-B1A1-124CE7F3DC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6" y="1300"/>
              <a:ext cx="11" cy="1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  <p:grpSp>
        <p:nvGrpSpPr>
          <p:cNvPr id="21518" name="Group 722">
            <a:extLst>
              <a:ext uri="{FF2B5EF4-FFF2-40B4-BE49-F238E27FC236}">
                <a16:creationId xmlns:a16="http://schemas.microsoft.com/office/drawing/2014/main" id="{4D6584B4-60FA-4DB9-8579-8022DAFF0553}"/>
              </a:ext>
            </a:extLst>
          </p:cNvPr>
          <p:cNvGrpSpPr>
            <a:grpSpLocks/>
          </p:cNvGrpSpPr>
          <p:nvPr/>
        </p:nvGrpSpPr>
        <p:grpSpPr bwMode="auto">
          <a:xfrm>
            <a:off x="9666288" y="2611438"/>
            <a:ext cx="90487" cy="109537"/>
            <a:chOff x="4676" y="797"/>
            <a:chExt cx="752" cy="924"/>
          </a:xfrm>
        </p:grpSpPr>
        <p:sp>
          <p:nvSpPr>
            <p:cNvPr id="21524" name="Freeform 723">
              <a:extLst>
                <a:ext uri="{FF2B5EF4-FFF2-40B4-BE49-F238E27FC236}">
                  <a16:creationId xmlns:a16="http://schemas.microsoft.com/office/drawing/2014/main" id="{B459CF7C-9D71-4812-B920-6E12E912A281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5" y="797"/>
              <a:ext cx="232" cy="248"/>
            </a:xfrm>
            <a:custGeom>
              <a:avLst/>
              <a:gdLst>
                <a:gd name="T0" fmla="*/ 123 w 287"/>
                <a:gd name="T1" fmla="*/ 79 h 288"/>
                <a:gd name="T2" fmla="*/ 61 w 287"/>
                <a:gd name="T3" fmla="*/ 158 h 288"/>
                <a:gd name="T4" fmla="*/ 0 w 287"/>
                <a:gd name="T5" fmla="*/ 79 h 288"/>
                <a:gd name="T6" fmla="*/ 61 w 287"/>
                <a:gd name="T7" fmla="*/ 0 h 288"/>
                <a:gd name="T8" fmla="*/ 123 w 287"/>
                <a:gd name="T9" fmla="*/ 79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7" h="288">
                  <a:moveTo>
                    <a:pt x="287" y="144"/>
                  </a:moveTo>
                  <a:cubicBezTo>
                    <a:pt x="287" y="223"/>
                    <a:pt x="281" y="286"/>
                    <a:pt x="143" y="287"/>
                  </a:cubicBezTo>
                  <a:cubicBezTo>
                    <a:pt x="27" y="288"/>
                    <a:pt x="0" y="223"/>
                    <a:pt x="0" y="144"/>
                  </a:cubicBezTo>
                  <a:cubicBezTo>
                    <a:pt x="0" y="64"/>
                    <a:pt x="64" y="0"/>
                    <a:pt x="143" y="0"/>
                  </a:cubicBezTo>
                  <a:cubicBezTo>
                    <a:pt x="223" y="0"/>
                    <a:pt x="287" y="64"/>
                    <a:pt x="287" y="144"/>
                  </a:cubicBezTo>
                  <a:close/>
                </a:path>
              </a:pathLst>
            </a:custGeom>
            <a:solidFill>
              <a:srgbClr val="F2F1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25" name="Freeform 724">
              <a:extLst>
                <a:ext uri="{FF2B5EF4-FFF2-40B4-BE49-F238E27FC236}">
                  <a16:creationId xmlns:a16="http://schemas.microsoft.com/office/drawing/2014/main" id="{FE761E7D-0804-4634-9688-D55166644458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5" y="803"/>
              <a:ext cx="211" cy="153"/>
            </a:xfrm>
            <a:custGeom>
              <a:avLst/>
              <a:gdLst>
                <a:gd name="T0" fmla="*/ 2 w 261"/>
                <a:gd name="T1" fmla="*/ 79 h 178"/>
                <a:gd name="T2" fmla="*/ 57 w 261"/>
                <a:gd name="T3" fmla="*/ 8 h 178"/>
                <a:gd name="T4" fmla="*/ 112 w 261"/>
                <a:gd name="T5" fmla="*/ 63 h 178"/>
                <a:gd name="T6" fmla="*/ 57 w 261"/>
                <a:gd name="T7" fmla="*/ 0 h 178"/>
                <a:gd name="T8" fmla="*/ 0 w 261"/>
                <a:gd name="T9" fmla="*/ 71 h 178"/>
                <a:gd name="T10" fmla="*/ 2 w 261"/>
                <a:gd name="T11" fmla="*/ 97 h 178"/>
                <a:gd name="T12" fmla="*/ 2 w 261"/>
                <a:gd name="T13" fmla="*/ 79 h 17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61" h="178">
                  <a:moveTo>
                    <a:pt x="3" y="145"/>
                  </a:moveTo>
                  <a:cubicBezTo>
                    <a:pt x="3" y="73"/>
                    <a:pt x="61" y="15"/>
                    <a:pt x="134" y="15"/>
                  </a:cubicBezTo>
                  <a:cubicBezTo>
                    <a:pt x="196" y="15"/>
                    <a:pt x="247" y="57"/>
                    <a:pt x="261" y="115"/>
                  </a:cubicBezTo>
                  <a:cubicBezTo>
                    <a:pt x="253" y="50"/>
                    <a:pt x="198" y="0"/>
                    <a:pt x="131" y="0"/>
                  </a:cubicBezTo>
                  <a:cubicBezTo>
                    <a:pt x="59" y="0"/>
                    <a:pt x="0" y="59"/>
                    <a:pt x="0" y="131"/>
                  </a:cubicBezTo>
                  <a:cubicBezTo>
                    <a:pt x="0" y="147"/>
                    <a:pt x="1" y="163"/>
                    <a:pt x="5" y="178"/>
                  </a:cubicBezTo>
                  <a:cubicBezTo>
                    <a:pt x="3" y="167"/>
                    <a:pt x="3" y="157"/>
                    <a:pt x="3" y="14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26" name="Oval 725">
              <a:extLst>
                <a:ext uri="{FF2B5EF4-FFF2-40B4-BE49-F238E27FC236}">
                  <a16:creationId xmlns:a16="http://schemas.microsoft.com/office/drawing/2014/main" id="{9F65FAE5-95C0-4D65-AD19-AE3F7E533F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77" y="919"/>
              <a:ext cx="751" cy="802"/>
            </a:xfrm>
            <a:prstGeom prst="ellipse">
              <a:avLst/>
            </a:prstGeom>
            <a:solidFill>
              <a:srgbClr val="E7E6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1527" name="Oval 726">
              <a:extLst>
                <a:ext uri="{FF2B5EF4-FFF2-40B4-BE49-F238E27FC236}">
                  <a16:creationId xmlns:a16="http://schemas.microsoft.com/office/drawing/2014/main" id="{959112C0-1B8A-42B4-8C76-BDED368ABF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01" y="945"/>
              <a:ext cx="701" cy="747"/>
            </a:xfrm>
            <a:prstGeom prst="ellipse">
              <a:avLst/>
            </a:prstGeom>
            <a:solidFill>
              <a:srgbClr val="F2F1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1528" name="Freeform 727">
              <a:extLst>
                <a:ext uri="{FF2B5EF4-FFF2-40B4-BE49-F238E27FC236}">
                  <a16:creationId xmlns:a16="http://schemas.microsoft.com/office/drawing/2014/main" id="{DEC13C66-9846-457D-8633-C3C68DAA543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3" y="945"/>
              <a:ext cx="364" cy="747"/>
            </a:xfrm>
            <a:custGeom>
              <a:avLst/>
              <a:gdLst>
                <a:gd name="T0" fmla="*/ 14 w 450"/>
                <a:gd name="T1" fmla="*/ 239 h 867"/>
                <a:gd name="T2" fmla="*/ 193 w 450"/>
                <a:gd name="T3" fmla="*/ 0 h 867"/>
                <a:gd name="T4" fmla="*/ 186 w 450"/>
                <a:gd name="T5" fmla="*/ 0 h 867"/>
                <a:gd name="T6" fmla="*/ 0 w 450"/>
                <a:gd name="T7" fmla="*/ 239 h 867"/>
                <a:gd name="T8" fmla="*/ 186 w 450"/>
                <a:gd name="T9" fmla="*/ 478 h 867"/>
                <a:gd name="T10" fmla="*/ 193 w 450"/>
                <a:gd name="T11" fmla="*/ 477 h 867"/>
                <a:gd name="T12" fmla="*/ 14 w 450"/>
                <a:gd name="T13" fmla="*/ 239 h 86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50" h="867">
                  <a:moveTo>
                    <a:pt x="32" y="433"/>
                  </a:moveTo>
                  <a:cubicBezTo>
                    <a:pt x="32" y="199"/>
                    <a:pt x="218" y="9"/>
                    <a:pt x="450" y="0"/>
                  </a:cubicBezTo>
                  <a:cubicBezTo>
                    <a:pt x="444" y="0"/>
                    <a:pt x="439" y="0"/>
                    <a:pt x="434" y="0"/>
                  </a:cubicBezTo>
                  <a:cubicBezTo>
                    <a:pt x="194" y="0"/>
                    <a:pt x="0" y="194"/>
                    <a:pt x="0" y="433"/>
                  </a:cubicBezTo>
                  <a:cubicBezTo>
                    <a:pt x="0" y="673"/>
                    <a:pt x="194" y="867"/>
                    <a:pt x="434" y="867"/>
                  </a:cubicBezTo>
                  <a:cubicBezTo>
                    <a:pt x="439" y="867"/>
                    <a:pt x="444" y="866"/>
                    <a:pt x="450" y="866"/>
                  </a:cubicBezTo>
                  <a:cubicBezTo>
                    <a:pt x="218" y="858"/>
                    <a:pt x="32" y="667"/>
                    <a:pt x="32" y="43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29" name="Oval 728">
              <a:extLst>
                <a:ext uri="{FF2B5EF4-FFF2-40B4-BE49-F238E27FC236}">
                  <a16:creationId xmlns:a16="http://schemas.microsoft.com/office/drawing/2014/main" id="{AAD2D1BD-E99B-46A5-AA72-79B7A77988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9" y="1188"/>
              <a:ext cx="247" cy="264"/>
            </a:xfrm>
            <a:prstGeom prst="ellipse">
              <a:avLst/>
            </a:prstGeom>
            <a:solidFill>
              <a:srgbClr val="CCCC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1530" name="Oval 729">
              <a:extLst>
                <a:ext uri="{FF2B5EF4-FFF2-40B4-BE49-F238E27FC236}">
                  <a16:creationId xmlns:a16="http://schemas.microsoft.com/office/drawing/2014/main" id="{BABFCD5B-5085-4D3B-8262-BCEE32FB30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30" y="1188"/>
              <a:ext cx="246" cy="264"/>
            </a:xfrm>
            <a:prstGeom prst="ellipse">
              <a:avLst/>
            </a:prstGeom>
            <a:noFill/>
            <a:ln w="6350" cap="rnd">
              <a:solidFill>
                <a:srgbClr val="494E4E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1531" name="Oval 730">
              <a:extLst>
                <a:ext uri="{FF2B5EF4-FFF2-40B4-BE49-F238E27FC236}">
                  <a16:creationId xmlns:a16="http://schemas.microsoft.com/office/drawing/2014/main" id="{5823CAA9-2770-4ACD-AA1D-2418358EA8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01" y="1265"/>
              <a:ext cx="104" cy="110"/>
            </a:xfrm>
            <a:prstGeom prst="ellipse">
              <a:avLst/>
            </a:prstGeom>
            <a:solidFill>
              <a:srgbClr val="D9D9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1532" name="Oval 731">
              <a:extLst>
                <a:ext uri="{FF2B5EF4-FFF2-40B4-BE49-F238E27FC236}">
                  <a16:creationId xmlns:a16="http://schemas.microsoft.com/office/drawing/2014/main" id="{2A482BA6-A6FC-4565-BFDA-1504D073B4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01" y="1265"/>
              <a:ext cx="104" cy="109"/>
            </a:xfrm>
            <a:prstGeom prst="ellipse">
              <a:avLst/>
            </a:prstGeom>
            <a:noFill/>
            <a:ln w="6350" cap="rnd">
              <a:solidFill>
                <a:srgbClr val="494E4E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1533" name="Freeform 732">
              <a:extLst>
                <a:ext uri="{FF2B5EF4-FFF2-40B4-BE49-F238E27FC236}">
                  <a16:creationId xmlns:a16="http://schemas.microsoft.com/office/drawing/2014/main" id="{5BC42D9A-43BB-445D-BBF8-66A3F58A7DB2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8" y="1200"/>
              <a:ext cx="118" cy="241"/>
            </a:xfrm>
            <a:custGeom>
              <a:avLst/>
              <a:gdLst>
                <a:gd name="T0" fmla="*/ 15 w 146"/>
                <a:gd name="T1" fmla="*/ 0 h 280"/>
                <a:gd name="T2" fmla="*/ 37 w 146"/>
                <a:gd name="T3" fmla="*/ 12 h 280"/>
                <a:gd name="T4" fmla="*/ 53 w 146"/>
                <a:gd name="T5" fmla="*/ 29 h 280"/>
                <a:gd name="T6" fmla="*/ 60 w 146"/>
                <a:gd name="T7" fmla="*/ 50 h 280"/>
                <a:gd name="T8" fmla="*/ 57 w 146"/>
                <a:gd name="T9" fmla="*/ 104 h 280"/>
                <a:gd name="T10" fmla="*/ 46 w 146"/>
                <a:gd name="T11" fmla="*/ 130 h 280"/>
                <a:gd name="T12" fmla="*/ 26 w 146"/>
                <a:gd name="T13" fmla="*/ 148 h 280"/>
                <a:gd name="T14" fmla="*/ 5 w 146"/>
                <a:gd name="T15" fmla="*/ 145 h 280"/>
                <a:gd name="T16" fmla="*/ 12 w 146"/>
                <a:gd name="T17" fmla="*/ 123 h 280"/>
                <a:gd name="T18" fmla="*/ 35 w 146"/>
                <a:gd name="T19" fmla="*/ 94 h 280"/>
                <a:gd name="T20" fmla="*/ 39 w 146"/>
                <a:gd name="T21" fmla="*/ 69 h 280"/>
                <a:gd name="T22" fmla="*/ 29 w 146"/>
                <a:gd name="T23" fmla="*/ 48 h 280"/>
                <a:gd name="T24" fmla="*/ 12 w 146"/>
                <a:gd name="T25" fmla="*/ 34 h 280"/>
                <a:gd name="T26" fmla="*/ 4 w 146"/>
                <a:gd name="T27" fmla="*/ 14 h 280"/>
                <a:gd name="T28" fmla="*/ 12 w 146"/>
                <a:gd name="T29" fmla="*/ 1 h 28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46" h="280">
                  <a:moveTo>
                    <a:pt x="33" y="0"/>
                  </a:moveTo>
                  <a:cubicBezTo>
                    <a:pt x="52" y="3"/>
                    <a:pt x="71" y="12"/>
                    <a:pt x="87" y="22"/>
                  </a:cubicBezTo>
                  <a:cubicBezTo>
                    <a:pt x="102" y="30"/>
                    <a:pt x="115" y="38"/>
                    <a:pt x="124" y="52"/>
                  </a:cubicBezTo>
                  <a:cubicBezTo>
                    <a:pt x="132" y="64"/>
                    <a:pt x="138" y="77"/>
                    <a:pt x="141" y="91"/>
                  </a:cubicBezTo>
                  <a:cubicBezTo>
                    <a:pt x="146" y="123"/>
                    <a:pt x="142" y="159"/>
                    <a:pt x="132" y="190"/>
                  </a:cubicBezTo>
                  <a:cubicBezTo>
                    <a:pt x="127" y="205"/>
                    <a:pt x="118" y="225"/>
                    <a:pt x="106" y="236"/>
                  </a:cubicBezTo>
                  <a:cubicBezTo>
                    <a:pt x="93" y="249"/>
                    <a:pt x="78" y="263"/>
                    <a:pt x="60" y="270"/>
                  </a:cubicBezTo>
                  <a:cubicBezTo>
                    <a:pt x="45" y="276"/>
                    <a:pt x="22" y="280"/>
                    <a:pt x="11" y="264"/>
                  </a:cubicBezTo>
                  <a:cubicBezTo>
                    <a:pt x="0" y="249"/>
                    <a:pt x="18" y="233"/>
                    <a:pt x="28" y="224"/>
                  </a:cubicBezTo>
                  <a:cubicBezTo>
                    <a:pt x="47" y="208"/>
                    <a:pt x="67" y="194"/>
                    <a:pt x="80" y="172"/>
                  </a:cubicBezTo>
                  <a:cubicBezTo>
                    <a:pt x="88" y="158"/>
                    <a:pt x="97" y="142"/>
                    <a:pt x="92" y="126"/>
                  </a:cubicBezTo>
                  <a:cubicBezTo>
                    <a:pt x="87" y="112"/>
                    <a:pt x="81" y="97"/>
                    <a:pt x="69" y="88"/>
                  </a:cubicBezTo>
                  <a:cubicBezTo>
                    <a:pt x="56" y="79"/>
                    <a:pt x="41" y="71"/>
                    <a:pt x="29" y="61"/>
                  </a:cubicBezTo>
                  <a:cubicBezTo>
                    <a:pt x="19" y="53"/>
                    <a:pt x="9" y="39"/>
                    <a:pt x="10" y="26"/>
                  </a:cubicBezTo>
                  <a:cubicBezTo>
                    <a:pt x="11" y="16"/>
                    <a:pt x="18" y="4"/>
                    <a:pt x="28" y="1"/>
                  </a:cubicBezTo>
                </a:path>
              </a:pathLst>
            </a:custGeom>
            <a:solidFill>
              <a:srgbClr val="9B9F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34" name="Freeform 733">
              <a:extLst>
                <a:ext uri="{FF2B5EF4-FFF2-40B4-BE49-F238E27FC236}">
                  <a16:creationId xmlns:a16="http://schemas.microsoft.com/office/drawing/2014/main" id="{BB76ECE9-E4D6-495C-86DF-295669EDBC7D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6" y="1268"/>
              <a:ext cx="52" cy="98"/>
            </a:xfrm>
            <a:custGeom>
              <a:avLst/>
              <a:gdLst>
                <a:gd name="T0" fmla="*/ 6 w 64"/>
                <a:gd name="T1" fmla="*/ 3 h 114"/>
                <a:gd name="T2" fmla="*/ 27 w 64"/>
                <a:gd name="T3" fmla="*/ 22 h 114"/>
                <a:gd name="T4" fmla="*/ 14 w 64"/>
                <a:gd name="T5" fmla="*/ 59 h 114"/>
                <a:gd name="T6" fmla="*/ 2 w 64"/>
                <a:gd name="T7" fmla="*/ 57 h 114"/>
                <a:gd name="T8" fmla="*/ 5 w 64"/>
                <a:gd name="T9" fmla="*/ 43 h 114"/>
                <a:gd name="T10" fmla="*/ 6 w 64"/>
                <a:gd name="T11" fmla="*/ 25 h 114"/>
                <a:gd name="T12" fmla="*/ 2 w 64"/>
                <a:gd name="T13" fmla="*/ 13 h 114"/>
                <a:gd name="T14" fmla="*/ 5 w 64"/>
                <a:gd name="T15" fmla="*/ 3 h 11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4" h="114">
                  <a:moveTo>
                    <a:pt x="12" y="7"/>
                  </a:moveTo>
                  <a:cubicBezTo>
                    <a:pt x="33" y="0"/>
                    <a:pt x="57" y="22"/>
                    <a:pt x="60" y="41"/>
                  </a:cubicBezTo>
                  <a:cubicBezTo>
                    <a:pt x="64" y="67"/>
                    <a:pt x="56" y="95"/>
                    <a:pt x="32" y="108"/>
                  </a:cubicBezTo>
                  <a:cubicBezTo>
                    <a:pt x="23" y="112"/>
                    <a:pt x="12" y="114"/>
                    <a:pt x="6" y="104"/>
                  </a:cubicBezTo>
                  <a:cubicBezTo>
                    <a:pt x="0" y="95"/>
                    <a:pt x="8" y="87"/>
                    <a:pt x="11" y="79"/>
                  </a:cubicBezTo>
                  <a:cubicBezTo>
                    <a:pt x="15" y="68"/>
                    <a:pt x="17" y="57"/>
                    <a:pt x="12" y="47"/>
                  </a:cubicBezTo>
                  <a:cubicBezTo>
                    <a:pt x="8" y="39"/>
                    <a:pt x="5" y="33"/>
                    <a:pt x="4" y="24"/>
                  </a:cubicBezTo>
                  <a:cubicBezTo>
                    <a:pt x="4" y="17"/>
                    <a:pt x="4" y="11"/>
                    <a:pt x="11" y="7"/>
                  </a:cubicBezTo>
                </a:path>
              </a:pathLst>
            </a:custGeom>
            <a:solidFill>
              <a:srgbClr val="9B9F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35" name="Freeform 734">
              <a:extLst>
                <a:ext uri="{FF2B5EF4-FFF2-40B4-BE49-F238E27FC236}">
                  <a16:creationId xmlns:a16="http://schemas.microsoft.com/office/drawing/2014/main" id="{F347225C-EB6C-420B-A954-16118BB6A389}"/>
                </a:ext>
              </a:extLst>
            </p:cNvPr>
            <p:cNvSpPr>
              <a:spLocks/>
            </p:cNvSpPr>
            <p:nvPr/>
          </p:nvSpPr>
          <p:spPr bwMode="auto">
            <a:xfrm>
              <a:off x="5001" y="1279"/>
              <a:ext cx="57" cy="51"/>
            </a:xfrm>
            <a:custGeom>
              <a:avLst/>
              <a:gdLst>
                <a:gd name="T0" fmla="*/ 24 w 71"/>
                <a:gd name="T1" fmla="*/ 30 h 59"/>
                <a:gd name="T2" fmla="*/ 22 w 71"/>
                <a:gd name="T3" fmla="*/ 11 h 59"/>
                <a:gd name="T4" fmla="*/ 17 w 71"/>
                <a:gd name="T5" fmla="*/ 2 h 59"/>
                <a:gd name="T6" fmla="*/ 7 w 71"/>
                <a:gd name="T7" fmla="*/ 7 h 59"/>
                <a:gd name="T8" fmla="*/ 9 w 71"/>
                <a:gd name="T9" fmla="*/ 30 h 59"/>
                <a:gd name="T10" fmla="*/ 19 w 71"/>
                <a:gd name="T11" fmla="*/ 30 h 59"/>
                <a:gd name="T12" fmla="*/ 25 w 71"/>
                <a:gd name="T13" fmla="*/ 30 h 5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1" h="59">
                  <a:moveTo>
                    <a:pt x="57" y="56"/>
                  </a:moveTo>
                  <a:cubicBezTo>
                    <a:pt x="71" y="47"/>
                    <a:pt x="58" y="30"/>
                    <a:pt x="53" y="20"/>
                  </a:cubicBezTo>
                  <a:cubicBezTo>
                    <a:pt x="50" y="14"/>
                    <a:pt x="47" y="5"/>
                    <a:pt x="40" y="2"/>
                  </a:cubicBezTo>
                  <a:cubicBezTo>
                    <a:pt x="32" y="0"/>
                    <a:pt x="22" y="5"/>
                    <a:pt x="18" y="12"/>
                  </a:cubicBezTo>
                  <a:cubicBezTo>
                    <a:pt x="11" y="22"/>
                    <a:pt x="0" y="58"/>
                    <a:pt x="23" y="54"/>
                  </a:cubicBezTo>
                  <a:cubicBezTo>
                    <a:pt x="32" y="52"/>
                    <a:pt x="37" y="54"/>
                    <a:pt x="46" y="56"/>
                  </a:cubicBezTo>
                  <a:cubicBezTo>
                    <a:pt x="52" y="57"/>
                    <a:pt x="57" y="59"/>
                    <a:pt x="61" y="5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36" name="Freeform 735">
              <a:extLst>
                <a:ext uri="{FF2B5EF4-FFF2-40B4-BE49-F238E27FC236}">
                  <a16:creationId xmlns:a16="http://schemas.microsoft.com/office/drawing/2014/main" id="{68FBA4AB-8531-4C85-9BD1-D26BFAF3774F}"/>
                </a:ext>
              </a:extLst>
            </p:cNvPr>
            <p:cNvSpPr>
              <a:spLocks/>
            </p:cNvSpPr>
            <p:nvPr/>
          </p:nvSpPr>
          <p:spPr bwMode="auto">
            <a:xfrm>
              <a:off x="4993" y="1264"/>
              <a:ext cx="42" cy="73"/>
            </a:xfrm>
            <a:custGeom>
              <a:avLst/>
              <a:gdLst>
                <a:gd name="T0" fmla="*/ 22 w 52"/>
                <a:gd name="T1" fmla="*/ 1 h 85"/>
                <a:gd name="T2" fmla="*/ 6 w 52"/>
                <a:gd name="T3" fmla="*/ 15 h 85"/>
                <a:gd name="T4" fmla="*/ 2 w 52"/>
                <a:gd name="T5" fmla="*/ 46 h 85"/>
                <a:gd name="T6" fmla="*/ 0 w 52"/>
                <a:gd name="T7" fmla="*/ 33 h 85"/>
                <a:gd name="T8" fmla="*/ 4 w 52"/>
                <a:gd name="T9" fmla="*/ 15 h 85"/>
                <a:gd name="T10" fmla="*/ 12 w 52"/>
                <a:gd name="T11" fmla="*/ 3 h 85"/>
                <a:gd name="T12" fmla="*/ 19 w 52"/>
                <a:gd name="T13" fmla="*/ 0 h 8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2" h="85">
                  <a:moveTo>
                    <a:pt x="52" y="1"/>
                  </a:moveTo>
                  <a:cubicBezTo>
                    <a:pt x="37" y="7"/>
                    <a:pt x="24" y="13"/>
                    <a:pt x="15" y="27"/>
                  </a:cubicBezTo>
                  <a:cubicBezTo>
                    <a:pt x="4" y="45"/>
                    <a:pt x="4" y="66"/>
                    <a:pt x="6" y="85"/>
                  </a:cubicBezTo>
                  <a:cubicBezTo>
                    <a:pt x="3" y="77"/>
                    <a:pt x="1" y="69"/>
                    <a:pt x="0" y="61"/>
                  </a:cubicBezTo>
                  <a:cubicBezTo>
                    <a:pt x="0" y="48"/>
                    <a:pt x="4" y="40"/>
                    <a:pt x="10" y="29"/>
                  </a:cubicBezTo>
                  <a:cubicBezTo>
                    <a:pt x="15" y="21"/>
                    <a:pt x="21" y="13"/>
                    <a:pt x="29" y="7"/>
                  </a:cubicBezTo>
                  <a:cubicBezTo>
                    <a:pt x="34" y="4"/>
                    <a:pt x="41" y="2"/>
                    <a:pt x="46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37" name="Freeform 736">
              <a:extLst>
                <a:ext uri="{FF2B5EF4-FFF2-40B4-BE49-F238E27FC236}">
                  <a16:creationId xmlns:a16="http://schemas.microsoft.com/office/drawing/2014/main" id="{44BD7EA9-1099-4C32-8F22-AAD81C2845A0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3" y="1204"/>
              <a:ext cx="107" cy="229"/>
            </a:xfrm>
            <a:custGeom>
              <a:avLst/>
              <a:gdLst>
                <a:gd name="T0" fmla="*/ 58 w 132"/>
                <a:gd name="T1" fmla="*/ 2 h 265"/>
                <a:gd name="T2" fmla="*/ 27 w 132"/>
                <a:gd name="T3" fmla="*/ 12 h 265"/>
                <a:gd name="T4" fmla="*/ 5 w 132"/>
                <a:gd name="T5" fmla="*/ 50 h 265"/>
                <a:gd name="T6" fmla="*/ 6 w 132"/>
                <a:gd name="T7" fmla="*/ 108 h 265"/>
                <a:gd name="T8" fmla="*/ 19 w 132"/>
                <a:gd name="T9" fmla="*/ 134 h 265"/>
                <a:gd name="T10" fmla="*/ 37 w 132"/>
                <a:gd name="T11" fmla="*/ 148 h 265"/>
                <a:gd name="T12" fmla="*/ 9 w 132"/>
                <a:gd name="T13" fmla="*/ 89 h 265"/>
                <a:gd name="T14" fmla="*/ 19 w 132"/>
                <a:gd name="T15" fmla="*/ 38 h 265"/>
                <a:gd name="T16" fmla="*/ 40 w 132"/>
                <a:gd name="T17" fmla="*/ 10 h 265"/>
                <a:gd name="T18" fmla="*/ 55 w 132"/>
                <a:gd name="T19" fmla="*/ 0 h 26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32" h="265">
                  <a:moveTo>
                    <a:pt x="132" y="2"/>
                  </a:moveTo>
                  <a:cubicBezTo>
                    <a:pt x="108" y="2"/>
                    <a:pt x="82" y="8"/>
                    <a:pt x="62" y="21"/>
                  </a:cubicBezTo>
                  <a:cubicBezTo>
                    <a:pt x="36" y="36"/>
                    <a:pt x="21" y="61"/>
                    <a:pt x="12" y="89"/>
                  </a:cubicBezTo>
                  <a:cubicBezTo>
                    <a:pt x="0" y="122"/>
                    <a:pt x="0" y="161"/>
                    <a:pt x="15" y="194"/>
                  </a:cubicBezTo>
                  <a:cubicBezTo>
                    <a:pt x="23" y="211"/>
                    <a:pt x="33" y="227"/>
                    <a:pt x="46" y="240"/>
                  </a:cubicBezTo>
                  <a:cubicBezTo>
                    <a:pt x="58" y="253"/>
                    <a:pt x="70" y="259"/>
                    <a:pt x="86" y="265"/>
                  </a:cubicBezTo>
                  <a:cubicBezTo>
                    <a:pt x="52" y="238"/>
                    <a:pt x="23" y="207"/>
                    <a:pt x="20" y="160"/>
                  </a:cubicBezTo>
                  <a:cubicBezTo>
                    <a:pt x="18" y="129"/>
                    <a:pt x="27" y="94"/>
                    <a:pt x="44" y="68"/>
                  </a:cubicBezTo>
                  <a:cubicBezTo>
                    <a:pt x="57" y="49"/>
                    <a:pt x="74" y="33"/>
                    <a:pt x="91" y="19"/>
                  </a:cubicBezTo>
                  <a:cubicBezTo>
                    <a:pt x="101" y="11"/>
                    <a:pt x="115" y="0"/>
                    <a:pt x="12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38" name="Freeform 737">
              <a:extLst>
                <a:ext uri="{FF2B5EF4-FFF2-40B4-BE49-F238E27FC236}">
                  <a16:creationId xmlns:a16="http://schemas.microsoft.com/office/drawing/2014/main" id="{FAC6CC88-FC4E-4698-A466-6CEFBBF878DB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6" y="797"/>
              <a:ext cx="752" cy="924"/>
            </a:xfrm>
            <a:custGeom>
              <a:avLst/>
              <a:gdLst>
                <a:gd name="T0" fmla="*/ 258 w 931"/>
                <a:gd name="T1" fmla="*/ 90 h 1073"/>
                <a:gd name="T2" fmla="*/ 258 w 931"/>
                <a:gd name="T3" fmla="*/ 79 h 1073"/>
                <a:gd name="T4" fmla="*/ 197 w 931"/>
                <a:gd name="T5" fmla="*/ 0 h 1073"/>
                <a:gd name="T6" fmla="*/ 136 w 931"/>
                <a:gd name="T7" fmla="*/ 79 h 1073"/>
                <a:gd name="T8" fmla="*/ 136 w 931"/>
                <a:gd name="T9" fmla="*/ 90 h 1073"/>
                <a:gd name="T10" fmla="*/ 0 w 931"/>
                <a:gd name="T11" fmla="*/ 334 h 1073"/>
                <a:gd name="T12" fmla="*/ 199 w 931"/>
                <a:gd name="T13" fmla="*/ 590 h 1073"/>
                <a:gd name="T14" fmla="*/ 396 w 931"/>
                <a:gd name="T15" fmla="*/ 334 h 1073"/>
                <a:gd name="T16" fmla="*/ 258 w 931"/>
                <a:gd name="T17" fmla="*/ 90 h 107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31" h="1073">
                  <a:moveTo>
                    <a:pt x="607" y="164"/>
                  </a:moveTo>
                  <a:cubicBezTo>
                    <a:pt x="607" y="157"/>
                    <a:pt x="607" y="150"/>
                    <a:pt x="607" y="144"/>
                  </a:cubicBezTo>
                  <a:cubicBezTo>
                    <a:pt x="607" y="65"/>
                    <a:pt x="543" y="0"/>
                    <a:pt x="463" y="0"/>
                  </a:cubicBezTo>
                  <a:cubicBezTo>
                    <a:pt x="384" y="0"/>
                    <a:pt x="320" y="65"/>
                    <a:pt x="320" y="144"/>
                  </a:cubicBezTo>
                  <a:cubicBezTo>
                    <a:pt x="320" y="151"/>
                    <a:pt x="320" y="158"/>
                    <a:pt x="320" y="165"/>
                  </a:cubicBezTo>
                  <a:cubicBezTo>
                    <a:pt x="135" y="226"/>
                    <a:pt x="0" y="401"/>
                    <a:pt x="0" y="607"/>
                  </a:cubicBezTo>
                  <a:cubicBezTo>
                    <a:pt x="0" y="864"/>
                    <a:pt x="209" y="1073"/>
                    <a:pt x="466" y="1073"/>
                  </a:cubicBezTo>
                  <a:cubicBezTo>
                    <a:pt x="723" y="1073"/>
                    <a:pt x="931" y="864"/>
                    <a:pt x="931" y="607"/>
                  </a:cubicBezTo>
                  <a:cubicBezTo>
                    <a:pt x="931" y="399"/>
                    <a:pt x="795" y="223"/>
                    <a:pt x="607" y="164"/>
                  </a:cubicBezTo>
                  <a:close/>
                </a:path>
              </a:pathLst>
            </a:custGeom>
            <a:noFill/>
            <a:ln w="6350" cap="rnd">
              <a:solidFill>
                <a:srgbClr val="494E4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39" name="Freeform 738">
              <a:extLst>
                <a:ext uri="{FF2B5EF4-FFF2-40B4-BE49-F238E27FC236}">
                  <a16:creationId xmlns:a16="http://schemas.microsoft.com/office/drawing/2014/main" id="{1D0143DC-1FAD-4788-BDBA-2AC047FE26A8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3" y="911"/>
              <a:ext cx="162" cy="25"/>
            </a:xfrm>
            <a:custGeom>
              <a:avLst/>
              <a:gdLst>
                <a:gd name="T0" fmla="*/ 0 w 201"/>
                <a:gd name="T1" fmla="*/ 16 h 29"/>
                <a:gd name="T2" fmla="*/ 85 w 201"/>
                <a:gd name="T3" fmla="*/ 8 h 2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1" h="29">
                  <a:moveTo>
                    <a:pt x="0" y="29"/>
                  </a:moveTo>
                  <a:cubicBezTo>
                    <a:pt x="0" y="29"/>
                    <a:pt x="83" y="0"/>
                    <a:pt x="201" y="14"/>
                  </a:cubicBezTo>
                </a:path>
              </a:pathLst>
            </a:custGeom>
            <a:noFill/>
            <a:ln w="6350" cap="rnd">
              <a:solidFill>
                <a:srgbClr val="494E4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40" name="Freeform 739">
              <a:extLst>
                <a:ext uri="{FF2B5EF4-FFF2-40B4-BE49-F238E27FC236}">
                  <a16:creationId xmlns:a16="http://schemas.microsoft.com/office/drawing/2014/main" id="{02EC132E-0ABE-44D2-B0C1-E3E551129B55}"/>
                </a:ext>
              </a:extLst>
            </p:cNvPr>
            <p:cNvSpPr>
              <a:spLocks/>
            </p:cNvSpPr>
            <p:nvPr/>
          </p:nvSpPr>
          <p:spPr bwMode="auto">
            <a:xfrm>
              <a:off x="5073" y="1251"/>
              <a:ext cx="65" cy="153"/>
            </a:xfrm>
            <a:custGeom>
              <a:avLst/>
              <a:gdLst>
                <a:gd name="T0" fmla="*/ 2 w 80"/>
                <a:gd name="T1" fmla="*/ 0 h 177"/>
                <a:gd name="T2" fmla="*/ 8 w 80"/>
                <a:gd name="T3" fmla="*/ 7 h 177"/>
                <a:gd name="T4" fmla="*/ 16 w 80"/>
                <a:gd name="T5" fmla="*/ 19 h 177"/>
                <a:gd name="T6" fmla="*/ 20 w 80"/>
                <a:gd name="T7" fmla="*/ 43 h 177"/>
                <a:gd name="T8" fmla="*/ 13 w 80"/>
                <a:gd name="T9" fmla="*/ 69 h 177"/>
                <a:gd name="T10" fmla="*/ 2 w 80"/>
                <a:gd name="T11" fmla="*/ 92 h 177"/>
                <a:gd name="T12" fmla="*/ 5 w 80"/>
                <a:gd name="T13" fmla="*/ 98 h 177"/>
                <a:gd name="T14" fmla="*/ 20 w 80"/>
                <a:gd name="T15" fmla="*/ 86 h 177"/>
                <a:gd name="T16" fmla="*/ 33 w 80"/>
                <a:gd name="T17" fmla="*/ 53 h 177"/>
                <a:gd name="T18" fmla="*/ 12 w 80"/>
                <a:gd name="T19" fmla="*/ 3 h 177"/>
                <a:gd name="T20" fmla="*/ 2 w 80"/>
                <a:gd name="T21" fmla="*/ 0 h 17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80" h="177">
                  <a:moveTo>
                    <a:pt x="2" y="0"/>
                  </a:moveTo>
                  <a:cubicBezTo>
                    <a:pt x="6" y="4"/>
                    <a:pt x="14" y="7"/>
                    <a:pt x="19" y="12"/>
                  </a:cubicBezTo>
                  <a:cubicBezTo>
                    <a:pt x="26" y="18"/>
                    <a:pt x="31" y="25"/>
                    <a:pt x="36" y="33"/>
                  </a:cubicBezTo>
                  <a:cubicBezTo>
                    <a:pt x="44" y="47"/>
                    <a:pt x="48" y="62"/>
                    <a:pt x="47" y="78"/>
                  </a:cubicBezTo>
                  <a:cubicBezTo>
                    <a:pt x="45" y="94"/>
                    <a:pt x="38" y="109"/>
                    <a:pt x="31" y="123"/>
                  </a:cubicBezTo>
                  <a:cubicBezTo>
                    <a:pt x="24" y="139"/>
                    <a:pt x="8" y="151"/>
                    <a:pt x="2" y="167"/>
                  </a:cubicBezTo>
                  <a:cubicBezTo>
                    <a:pt x="0" y="175"/>
                    <a:pt x="3" y="177"/>
                    <a:pt x="10" y="175"/>
                  </a:cubicBezTo>
                  <a:cubicBezTo>
                    <a:pt x="22" y="172"/>
                    <a:pt x="36" y="162"/>
                    <a:pt x="45" y="154"/>
                  </a:cubicBezTo>
                  <a:cubicBezTo>
                    <a:pt x="61" y="136"/>
                    <a:pt x="74" y="119"/>
                    <a:pt x="76" y="95"/>
                  </a:cubicBezTo>
                  <a:cubicBezTo>
                    <a:pt x="80" y="58"/>
                    <a:pt x="64" y="19"/>
                    <a:pt x="27" y="6"/>
                  </a:cubicBezTo>
                  <a:cubicBezTo>
                    <a:pt x="19" y="4"/>
                    <a:pt x="11" y="3"/>
                    <a:pt x="2" y="0"/>
                  </a:cubicBezTo>
                </a:path>
              </a:pathLst>
            </a:custGeom>
            <a:solidFill>
              <a:srgbClr val="8082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41" name="Freeform 740">
              <a:extLst>
                <a:ext uri="{FF2B5EF4-FFF2-40B4-BE49-F238E27FC236}">
                  <a16:creationId xmlns:a16="http://schemas.microsoft.com/office/drawing/2014/main" id="{16941474-6E88-47BD-9A71-486813376E2C}"/>
                </a:ext>
              </a:extLst>
            </p:cNvPr>
            <p:cNvSpPr>
              <a:spLocks/>
            </p:cNvSpPr>
            <p:nvPr/>
          </p:nvSpPr>
          <p:spPr bwMode="auto">
            <a:xfrm>
              <a:off x="5070" y="1281"/>
              <a:ext cx="22" cy="76"/>
            </a:xfrm>
            <a:custGeom>
              <a:avLst/>
              <a:gdLst>
                <a:gd name="T0" fmla="*/ 2 w 28"/>
                <a:gd name="T1" fmla="*/ 1 h 88"/>
                <a:gd name="T2" fmla="*/ 2 w 28"/>
                <a:gd name="T3" fmla="*/ 0 h 88"/>
                <a:gd name="T4" fmla="*/ 10 w 28"/>
                <a:gd name="T5" fmla="*/ 22 h 88"/>
                <a:gd name="T6" fmla="*/ 8 w 28"/>
                <a:gd name="T7" fmla="*/ 37 h 88"/>
                <a:gd name="T8" fmla="*/ 0 w 28"/>
                <a:gd name="T9" fmla="*/ 47 h 88"/>
                <a:gd name="T10" fmla="*/ 5 w 28"/>
                <a:gd name="T11" fmla="*/ 39 h 88"/>
                <a:gd name="T12" fmla="*/ 9 w 28"/>
                <a:gd name="T13" fmla="*/ 26 h 88"/>
                <a:gd name="T14" fmla="*/ 9 w 28"/>
                <a:gd name="T15" fmla="*/ 10 h 88"/>
                <a:gd name="T16" fmla="*/ 6 w 28"/>
                <a:gd name="T17" fmla="*/ 3 h 88"/>
                <a:gd name="T18" fmla="*/ 4 w 28"/>
                <a:gd name="T19" fmla="*/ 1 h 8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8" h="88">
                  <a:moveTo>
                    <a:pt x="2" y="1"/>
                  </a:moveTo>
                  <a:cubicBezTo>
                    <a:pt x="2" y="0"/>
                    <a:pt x="2" y="0"/>
                    <a:pt x="3" y="0"/>
                  </a:cubicBezTo>
                  <a:cubicBezTo>
                    <a:pt x="21" y="6"/>
                    <a:pt x="28" y="23"/>
                    <a:pt x="28" y="41"/>
                  </a:cubicBezTo>
                  <a:cubicBezTo>
                    <a:pt x="27" y="50"/>
                    <a:pt x="25" y="58"/>
                    <a:pt x="21" y="67"/>
                  </a:cubicBezTo>
                  <a:cubicBezTo>
                    <a:pt x="18" y="75"/>
                    <a:pt x="10" y="88"/>
                    <a:pt x="0" y="85"/>
                  </a:cubicBezTo>
                  <a:cubicBezTo>
                    <a:pt x="1" y="80"/>
                    <a:pt x="8" y="74"/>
                    <a:pt x="11" y="70"/>
                  </a:cubicBezTo>
                  <a:cubicBezTo>
                    <a:pt x="17" y="62"/>
                    <a:pt x="20" y="56"/>
                    <a:pt x="23" y="46"/>
                  </a:cubicBezTo>
                  <a:cubicBezTo>
                    <a:pt x="24" y="37"/>
                    <a:pt x="26" y="27"/>
                    <a:pt x="23" y="18"/>
                  </a:cubicBezTo>
                  <a:cubicBezTo>
                    <a:pt x="21" y="13"/>
                    <a:pt x="19" y="10"/>
                    <a:pt x="16" y="7"/>
                  </a:cubicBezTo>
                  <a:cubicBezTo>
                    <a:pt x="14" y="5"/>
                    <a:pt x="11" y="4"/>
                    <a:pt x="10" y="1"/>
                  </a:cubicBezTo>
                </a:path>
              </a:pathLst>
            </a:custGeom>
            <a:solidFill>
              <a:srgbClr val="8082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42" name="Freeform 741">
              <a:extLst>
                <a:ext uri="{FF2B5EF4-FFF2-40B4-BE49-F238E27FC236}">
                  <a16:creationId xmlns:a16="http://schemas.microsoft.com/office/drawing/2014/main" id="{95A71D00-4A23-4089-B0A7-3BDD1E13CCA4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5" y="1309"/>
              <a:ext cx="19" cy="50"/>
            </a:xfrm>
            <a:custGeom>
              <a:avLst/>
              <a:gdLst>
                <a:gd name="T0" fmla="*/ 3 w 24"/>
                <a:gd name="T1" fmla="*/ 0 h 58"/>
                <a:gd name="T2" fmla="*/ 3 w 24"/>
                <a:gd name="T3" fmla="*/ 5 h 58"/>
                <a:gd name="T4" fmla="*/ 4 w 24"/>
                <a:gd name="T5" fmla="*/ 16 h 58"/>
                <a:gd name="T6" fmla="*/ 10 w 24"/>
                <a:gd name="T7" fmla="*/ 32 h 58"/>
                <a:gd name="T8" fmla="*/ 2 w 24"/>
                <a:gd name="T9" fmla="*/ 0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58">
                  <a:moveTo>
                    <a:pt x="7" y="0"/>
                  </a:moveTo>
                  <a:cubicBezTo>
                    <a:pt x="8" y="3"/>
                    <a:pt x="7" y="6"/>
                    <a:pt x="7" y="9"/>
                  </a:cubicBezTo>
                  <a:cubicBezTo>
                    <a:pt x="6" y="17"/>
                    <a:pt x="7" y="23"/>
                    <a:pt x="9" y="30"/>
                  </a:cubicBezTo>
                  <a:cubicBezTo>
                    <a:pt x="12" y="39"/>
                    <a:pt x="17" y="52"/>
                    <a:pt x="24" y="58"/>
                  </a:cubicBezTo>
                  <a:cubicBezTo>
                    <a:pt x="4" y="49"/>
                    <a:pt x="0" y="18"/>
                    <a:pt x="5" y="0"/>
                  </a:cubicBezTo>
                </a:path>
              </a:pathLst>
            </a:custGeom>
            <a:solidFill>
              <a:srgbClr val="8082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43" name="Oval 742">
              <a:extLst>
                <a:ext uri="{FF2B5EF4-FFF2-40B4-BE49-F238E27FC236}">
                  <a16:creationId xmlns:a16="http://schemas.microsoft.com/office/drawing/2014/main" id="{DC796B26-92BA-458B-A2FB-2AD9E72CB9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94" y="1305"/>
              <a:ext cx="13" cy="1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1544" name="Oval 743">
              <a:extLst>
                <a:ext uri="{FF2B5EF4-FFF2-40B4-BE49-F238E27FC236}">
                  <a16:creationId xmlns:a16="http://schemas.microsoft.com/office/drawing/2014/main" id="{EB45615A-9FEE-45A6-8897-0EEC56C088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97" y="1327"/>
              <a:ext cx="11" cy="1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1545" name="Oval 744">
              <a:extLst>
                <a:ext uri="{FF2B5EF4-FFF2-40B4-BE49-F238E27FC236}">
                  <a16:creationId xmlns:a16="http://schemas.microsoft.com/office/drawing/2014/main" id="{60B4B82F-7D84-4D36-B279-CB14534C80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8" y="1277"/>
              <a:ext cx="15" cy="1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1546" name="Oval 745">
              <a:extLst>
                <a:ext uri="{FF2B5EF4-FFF2-40B4-BE49-F238E27FC236}">
                  <a16:creationId xmlns:a16="http://schemas.microsoft.com/office/drawing/2014/main" id="{BBBB2392-E836-46C5-A3A6-A0D0A5605A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6" y="1300"/>
              <a:ext cx="11" cy="1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  <p:sp>
        <p:nvSpPr>
          <p:cNvPr id="21519" name="Freeform 746">
            <a:extLst>
              <a:ext uri="{FF2B5EF4-FFF2-40B4-BE49-F238E27FC236}">
                <a16:creationId xmlns:a16="http://schemas.microsoft.com/office/drawing/2014/main" id="{10F6CC55-87BB-4227-85F8-70DD57930709}"/>
              </a:ext>
            </a:extLst>
          </p:cNvPr>
          <p:cNvSpPr>
            <a:spLocks/>
          </p:cNvSpPr>
          <p:nvPr/>
        </p:nvSpPr>
        <p:spPr bwMode="auto">
          <a:xfrm>
            <a:off x="8739188" y="2806700"/>
            <a:ext cx="296862" cy="414338"/>
          </a:xfrm>
          <a:custGeom>
            <a:avLst/>
            <a:gdLst>
              <a:gd name="T0" fmla="*/ 2147483646 w 187"/>
              <a:gd name="T1" fmla="*/ 0 h 261"/>
              <a:gd name="T2" fmla="*/ 2147483646 w 187"/>
              <a:gd name="T3" fmla="*/ 2147483646 h 261"/>
              <a:gd name="T4" fmla="*/ 2147483646 w 187"/>
              <a:gd name="T5" fmla="*/ 2147483646 h 261"/>
              <a:gd name="T6" fmla="*/ 2147483646 w 187"/>
              <a:gd name="T7" fmla="*/ 2147483646 h 261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87" h="261">
                <a:moveTo>
                  <a:pt x="187" y="0"/>
                </a:moveTo>
                <a:cubicBezTo>
                  <a:pt x="186" y="28"/>
                  <a:pt x="185" y="56"/>
                  <a:pt x="157" y="90"/>
                </a:cubicBezTo>
                <a:cubicBezTo>
                  <a:pt x="129" y="124"/>
                  <a:pt x="44" y="176"/>
                  <a:pt x="22" y="204"/>
                </a:cubicBezTo>
                <a:cubicBezTo>
                  <a:pt x="0" y="232"/>
                  <a:pt x="12" y="246"/>
                  <a:pt x="25" y="261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520" name="Freeform 747">
            <a:extLst>
              <a:ext uri="{FF2B5EF4-FFF2-40B4-BE49-F238E27FC236}">
                <a16:creationId xmlns:a16="http://schemas.microsoft.com/office/drawing/2014/main" id="{3FD4E801-7D0C-4A80-AA30-77DD5A554AC2}"/>
              </a:ext>
            </a:extLst>
          </p:cNvPr>
          <p:cNvSpPr>
            <a:spLocks/>
          </p:cNvSpPr>
          <p:nvPr/>
        </p:nvSpPr>
        <p:spPr bwMode="auto">
          <a:xfrm>
            <a:off x="8764588" y="2278063"/>
            <a:ext cx="423862" cy="938212"/>
          </a:xfrm>
          <a:custGeom>
            <a:avLst/>
            <a:gdLst>
              <a:gd name="T0" fmla="*/ 2147483646 w 267"/>
              <a:gd name="T1" fmla="*/ 0 h 591"/>
              <a:gd name="T2" fmla="*/ 2147483646 w 267"/>
              <a:gd name="T3" fmla="*/ 2147483646 h 591"/>
              <a:gd name="T4" fmla="*/ 2147483646 w 267"/>
              <a:gd name="T5" fmla="*/ 2147483646 h 591"/>
              <a:gd name="T6" fmla="*/ 2147483646 w 267"/>
              <a:gd name="T7" fmla="*/ 2147483646 h 591"/>
              <a:gd name="T8" fmla="*/ 2147483646 w 267"/>
              <a:gd name="T9" fmla="*/ 2147483646 h 591"/>
              <a:gd name="T10" fmla="*/ 2147483646 w 267"/>
              <a:gd name="T11" fmla="*/ 2147483646 h 59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67" h="591">
                <a:moveTo>
                  <a:pt x="267" y="0"/>
                </a:moveTo>
                <a:cubicBezTo>
                  <a:pt x="261" y="78"/>
                  <a:pt x="256" y="156"/>
                  <a:pt x="243" y="228"/>
                </a:cubicBezTo>
                <a:cubicBezTo>
                  <a:pt x="230" y="300"/>
                  <a:pt x="220" y="389"/>
                  <a:pt x="189" y="435"/>
                </a:cubicBezTo>
                <a:cubicBezTo>
                  <a:pt x="158" y="481"/>
                  <a:pt x="90" y="487"/>
                  <a:pt x="60" y="504"/>
                </a:cubicBezTo>
                <a:cubicBezTo>
                  <a:pt x="30" y="521"/>
                  <a:pt x="18" y="526"/>
                  <a:pt x="9" y="540"/>
                </a:cubicBezTo>
                <a:cubicBezTo>
                  <a:pt x="0" y="554"/>
                  <a:pt x="3" y="572"/>
                  <a:pt x="6" y="591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521" name="Freeform 748">
            <a:extLst>
              <a:ext uri="{FF2B5EF4-FFF2-40B4-BE49-F238E27FC236}">
                <a16:creationId xmlns:a16="http://schemas.microsoft.com/office/drawing/2014/main" id="{88619B1B-A79D-4493-95B1-743B7FE56491}"/>
              </a:ext>
            </a:extLst>
          </p:cNvPr>
          <p:cNvSpPr>
            <a:spLocks/>
          </p:cNvSpPr>
          <p:nvPr/>
        </p:nvSpPr>
        <p:spPr bwMode="auto">
          <a:xfrm>
            <a:off x="8774113" y="2535238"/>
            <a:ext cx="690562" cy="681037"/>
          </a:xfrm>
          <a:custGeom>
            <a:avLst/>
            <a:gdLst>
              <a:gd name="T0" fmla="*/ 2147483646 w 435"/>
              <a:gd name="T1" fmla="*/ 0 h 429"/>
              <a:gd name="T2" fmla="*/ 2147483646 w 435"/>
              <a:gd name="T3" fmla="*/ 2147483646 h 429"/>
              <a:gd name="T4" fmla="*/ 2147483646 w 435"/>
              <a:gd name="T5" fmla="*/ 2147483646 h 429"/>
              <a:gd name="T6" fmla="*/ 2147483646 w 435"/>
              <a:gd name="T7" fmla="*/ 2147483646 h 429"/>
              <a:gd name="T8" fmla="*/ 0 w 435"/>
              <a:gd name="T9" fmla="*/ 2147483646 h 42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35" h="429">
                <a:moveTo>
                  <a:pt x="435" y="0"/>
                </a:moveTo>
                <a:cubicBezTo>
                  <a:pt x="393" y="89"/>
                  <a:pt x="352" y="178"/>
                  <a:pt x="303" y="234"/>
                </a:cubicBezTo>
                <a:cubicBezTo>
                  <a:pt x="254" y="290"/>
                  <a:pt x="184" y="313"/>
                  <a:pt x="138" y="336"/>
                </a:cubicBezTo>
                <a:cubicBezTo>
                  <a:pt x="92" y="359"/>
                  <a:pt x="47" y="357"/>
                  <a:pt x="24" y="372"/>
                </a:cubicBezTo>
                <a:cubicBezTo>
                  <a:pt x="1" y="387"/>
                  <a:pt x="0" y="408"/>
                  <a:pt x="0" y="429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522" name="Freeform 749">
            <a:extLst>
              <a:ext uri="{FF2B5EF4-FFF2-40B4-BE49-F238E27FC236}">
                <a16:creationId xmlns:a16="http://schemas.microsoft.com/office/drawing/2014/main" id="{828FDB6D-F30F-4593-8907-0E1A8E941908}"/>
              </a:ext>
            </a:extLst>
          </p:cNvPr>
          <p:cNvSpPr>
            <a:spLocks/>
          </p:cNvSpPr>
          <p:nvPr/>
        </p:nvSpPr>
        <p:spPr bwMode="auto">
          <a:xfrm>
            <a:off x="8764588" y="2282825"/>
            <a:ext cx="757237" cy="928688"/>
          </a:xfrm>
          <a:custGeom>
            <a:avLst/>
            <a:gdLst>
              <a:gd name="T0" fmla="*/ 2147483646 w 477"/>
              <a:gd name="T1" fmla="*/ 0 h 585"/>
              <a:gd name="T2" fmla="*/ 2147483646 w 477"/>
              <a:gd name="T3" fmla="*/ 2147483646 h 585"/>
              <a:gd name="T4" fmla="*/ 2147483646 w 477"/>
              <a:gd name="T5" fmla="*/ 2147483646 h 585"/>
              <a:gd name="T6" fmla="*/ 2147483646 w 477"/>
              <a:gd name="T7" fmla="*/ 2147483646 h 585"/>
              <a:gd name="T8" fmla="*/ 0 w 477"/>
              <a:gd name="T9" fmla="*/ 2147483646 h 58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77" h="585">
                <a:moveTo>
                  <a:pt x="477" y="0"/>
                </a:moveTo>
                <a:cubicBezTo>
                  <a:pt x="434" y="57"/>
                  <a:pt x="392" y="115"/>
                  <a:pt x="348" y="180"/>
                </a:cubicBezTo>
                <a:cubicBezTo>
                  <a:pt x="304" y="245"/>
                  <a:pt x="263" y="336"/>
                  <a:pt x="213" y="390"/>
                </a:cubicBezTo>
                <a:cubicBezTo>
                  <a:pt x="163" y="444"/>
                  <a:pt x="83" y="469"/>
                  <a:pt x="48" y="501"/>
                </a:cubicBezTo>
                <a:cubicBezTo>
                  <a:pt x="13" y="533"/>
                  <a:pt x="6" y="559"/>
                  <a:pt x="0" y="585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523" name="Freeform 750">
            <a:extLst>
              <a:ext uri="{FF2B5EF4-FFF2-40B4-BE49-F238E27FC236}">
                <a16:creationId xmlns:a16="http://schemas.microsoft.com/office/drawing/2014/main" id="{8F7681C5-C2A0-4ADD-84E4-572222A72A66}"/>
              </a:ext>
            </a:extLst>
          </p:cNvPr>
          <p:cNvSpPr>
            <a:spLocks/>
          </p:cNvSpPr>
          <p:nvPr/>
        </p:nvSpPr>
        <p:spPr bwMode="auto">
          <a:xfrm>
            <a:off x="8759825" y="2682875"/>
            <a:ext cx="942975" cy="533400"/>
          </a:xfrm>
          <a:custGeom>
            <a:avLst/>
            <a:gdLst>
              <a:gd name="T0" fmla="*/ 2147483646 w 594"/>
              <a:gd name="T1" fmla="*/ 0 h 336"/>
              <a:gd name="T2" fmla="*/ 2147483646 w 594"/>
              <a:gd name="T3" fmla="*/ 2147483646 h 336"/>
              <a:gd name="T4" fmla="*/ 2147483646 w 594"/>
              <a:gd name="T5" fmla="*/ 2147483646 h 336"/>
              <a:gd name="T6" fmla="*/ 0 w 594"/>
              <a:gd name="T7" fmla="*/ 2147483646 h 33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594" h="336">
                <a:moveTo>
                  <a:pt x="594" y="0"/>
                </a:moveTo>
                <a:cubicBezTo>
                  <a:pt x="501" y="83"/>
                  <a:pt x="409" y="166"/>
                  <a:pt x="321" y="210"/>
                </a:cubicBezTo>
                <a:cubicBezTo>
                  <a:pt x="233" y="254"/>
                  <a:pt x="116" y="246"/>
                  <a:pt x="63" y="267"/>
                </a:cubicBezTo>
                <a:cubicBezTo>
                  <a:pt x="10" y="288"/>
                  <a:pt x="5" y="312"/>
                  <a:pt x="0" y="336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38" name="Rectangle 2">
            <a:extLst>
              <a:ext uri="{FF2B5EF4-FFF2-40B4-BE49-F238E27FC236}">
                <a16:creationId xmlns:a16="http://schemas.microsoft.com/office/drawing/2014/main" id="{D16CE56E-67FE-40BD-B2AC-0F5F1B76876F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34963" y="74613"/>
            <a:ext cx="11406187" cy="1338262"/>
          </a:xfrm>
        </p:spPr>
        <p:txBody>
          <a:bodyPr/>
          <a:lstStyle/>
          <a:p>
            <a:pPr eaLnBrk="1" hangingPunct="1">
              <a:defRPr/>
            </a:pPr>
            <a:r>
              <a:rPr lang="fr-FR" altLang="x-none" sz="2900"/>
              <a:t>Doppler ultrasound examination</a:t>
            </a:r>
          </a:p>
        </p:txBody>
      </p:sp>
      <p:grpSp>
        <p:nvGrpSpPr>
          <p:cNvPr id="22531" name="Group 3">
            <a:extLst>
              <a:ext uri="{FF2B5EF4-FFF2-40B4-BE49-F238E27FC236}">
                <a16:creationId xmlns:a16="http://schemas.microsoft.com/office/drawing/2014/main" id="{A4F3A1F0-54BB-41D9-B9D8-ABE7F04E7476}"/>
              </a:ext>
            </a:extLst>
          </p:cNvPr>
          <p:cNvGrpSpPr>
            <a:grpSpLocks/>
          </p:cNvGrpSpPr>
          <p:nvPr/>
        </p:nvGrpSpPr>
        <p:grpSpPr bwMode="auto">
          <a:xfrm>
            <a:off x="3538538" y="1622425"/>
            <a:ext cx="6472237" cy="3949700"/>
            <a:chOff x="1336" y="1062"/>
            <a:chExt cx="4077" cy="2488"/>
          </a:xfrm>
        </p:grpSpPr>
        <p:sp>
          <p:nvSpPr>
            <p:cNvPr id="22571" name="Freeform 4">
              <a:extLst>
                <a:ext uri="{FF2B5EF4-FFF2-40B4-BE49-F238E27FC236}">
                  <a16:creationId xmlns:a16="http://schemas.microsoft.com/office/drawing/2014/main" id="{BEAD115A-1998-4FB2-ACFD-BB9ABD914E19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8" y="1627"/>
              <a:ext cx="1687" cy="1041"/>
            </a:xfrm>
            <a:custGeom>
              <a:avLst/>
              <a:gdLst>
                <a:gd name="T0" fmla="*/ 0 w 841"/>
                <a:gd name="T1" fmla="*/ 1338 h 487"/>
                <a:gd name="T2" fmla="*/ 13616 w 841"/>
                <a:gd name="T3" fmla="*/ 0 h 487"/>
                <a:gd name="T4" fmla="*/ 13616 w 841"/>
                <a:gd name="T5" fmla="*/ 2362 h 487"/>
                <a:gd name="T6" fmla="*/ 13231 w 841"/>
                <a:gd name="T7" fmla="*/ 3303 h 487"/>
                <a:gd name="T8" fmla="*/ 9992 w 841"/>
                <a:gd name="T9" fmla="*/ 4756 h 487"/>
                <a:gd name="T10" fmla="*/ 9388 w 841"/>
                <a:gd name="T11" fmla="*/ 5117 h 487"/>
                <a:gd name="T12" fmla="*/ 5069 w 841"/>
                <a:gd name="T13" fmla="*/ 9455 h 487"/>
                <a:gd name="T14" fmla="*/ 3964 w 841"/>
                <a:gd name="T15" fmla="*/ 9523 h 487"/>
                <a:gd name="T16" fmla="*/ 112 w 841"/>
                <a:gd name="T17" fmla="*/ 4130 h 487"/>
                <a:gd name="T18" fmla="*/ 16 w 841"/>
                <a:gd name="T19" fmla="*/ 3674 h 487"/>
                <a:gd name="T20" fmla="*/ 0 w 841"/>
                <a:gd name="T21" fmla="*/ 1338 h 48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841" h="487">
                  <a:moveTo>
                    <a:pt x="0" y="64"/>
                  </a:moveTo>
                  <a:cubicBezTo>
                    <a:pt x="841" y="0"/>
                    <a:pt x="841" y="0"/>
                    <a:pt x="841" y="0"/>
                  </a:cubicBezTo>
                  <a:cubicBezTo>
                    <a:pt x="841" y="113"/>
                    <a:pt x="841" y="113"/>
                    <a:pt x="841" y="113"/>
                  </a:cubicBezTo>
                  <a:cubicBezTo>
                    <a:pt x="841" y="128"/>
                    <a:pt x="838" y="143"/>
                    <a:pt x="817" y="158"/>
                  </a:cubicBezTo>
                  <a:cubicBezTo>
                    <a:pt x="761" y="196"/>
                    <a:pt x="650" y="232"/>
                    <a:pt x="617" y="228"/>
                  </a:cubicBezTo>
                  <a:cubicBezTo>
                    <a:pt x="592" y="225"/>
                    <a:pt x="596" y="232"/>
                    <a:pt x="580" y="245"/>
                  </a:cubicBezTo>
                  <a:cubicBezTo>
                    <a:pt x="564" y="258"/>
                    <a:pt x="313" y="453"/>
                    <a:pt x="313" y="453"/>
                  </a:cubicBezTo>
                  <a:cubicBezTo>
                    <a:pt x="313" y="453"/>
                    <a:pt x="275" y="487"/>
                    <a:pt x="245" y="456"/>
                  </a:cubicBezTo>
                  <a:cubicBezTo>
                    <a:pt x="215" y="425"/>
                    <a:pt x="7" y="198"/>
                    <a:pt x="7" y="198"/>
                  </a:cubicBezTo>
                  <a:cubicBezTo>
                    <a:pt x="7" y="198"/>
                    <a:pt x="0" y="189"/>
                    <a:pt x="1" y="176"/>
                  </a:cubicBezTo>
                  <a:lnTo>
                    <a:pt x="0" y="64"/>
                  </a:lnTo>
                  <a:close/>
                </a:path>
              </a:pathLst>
            </a:custGeom>
            <a:solidFill>
              <a:srgbClr val="9FA0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72" name="Freeform 5">
              <a:extLst>
                <a:ext uri="{FF2B5EF4-FFF2-40B4-BE49-F238E27FC236}">
                  <a16:creationId xmlns:a16="http://schemas.microsoft.com/office/drawing/2014/main" id="{6A681923-49E4-4E50-9F47-13868665C53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0" y="1062"/>
              <a:ext cx="1793" cy="1354"/>
            </a:xfrm>
            <a:custGeom>
              <a:avLst/>
              <a:gdLst>
                <a:gd name="T0" fmla="*/ 9657 w 894"/>
                <a:gd name="T1" fmla="*/ 518 h 633"/>
                <a:gd name="T2" fmla="*/ 13383 w 894"/>
                <a:gd name="T3" fmla="*/ 4631 h 633"/>
                <a:gd name="T4" fmla="*/ 13544 w 894"/>
                <a:gd name="T5" fmla="*/ 6359 h 633"/>
                <a:gd name="T6" fmla="*/ 10309 w 894"/>
                <a:gd name="T7" fmla="*/ 7829 h 633"/>
                <a:gd name="T8" fmla="*/ 9723 w 894"/>
                <a:gd name="T9" fmla="*/ 8182 h 633"/>
                <a:gd name="T10" fmla="*/ 5407 w 894"/>
                <a:gd name="T11" fmla="*/ 12537 h 633"/>
                <a:gd name="T12" fmla="*/ 4300 w 894"/>
                <a:gd name="T13" fmla="*/ 12605 h 633"/>
                <a:gd name="T14" fmla="*/ 387 w 894"/>
                <a:gd name="T15" fmla="*/ 7202 h 633"/>
                <a:gd name="T16" fmla="*/ 692 w 894"/>
                <a:gd name="T17" fmla="*/ 6282 h 633"/>
                <a:gd name="T18" fmla="*/ 5728 w 894"/>
                <a:gd name="T19" fmla="*/ 3052 h 633"/>
                <a:gd name="T20" fmla="*/ 6001 w 894"/>
                <a:gd name="T21" fmla="*/ 2644 h 633"/>
                <a:gd name="T22" fmla="*/ 8125 w 894"/>
                <a:gd name="T23" fmla="*/ 293 h 633"/>
                <a:gd name="T24" fmla="*/ 9657 w 894"/>
                <a:gd name="T25" fmla="*/ 518 h 63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894" h="633">
                  <a:moveTo>
                    <a:pt x="597" y="25"/>
                  </a:moveTo>
                  <a:cubicBezTo>
                    <a:pt x="827" y="221"/>
                    <a:pt x="827" y="221"/>
                    <a:pt x="827" y="221"/>
                  </a:cubicBezTo>
                  <a:cubicBezTo>
                    <a:pt x="827" y="221"/>
                    <a:pt x="894" y="265"/>
                    <a:pt x="837" y="304"/>
                  </a:cubicBezTo>
                  <a:cubicBezTo>
                    <a:pt x="781" y="342"/>
                    <a:pt x="670" y="378"/>
                    <a:pt x="637" y="374"/>
                  </a:cubicBezTo>
                  <a:cubicBezTo>
                    <a:pt x="613" y="371"/>
                    <a:pt x="617" y="378"/>
                    <a:pt x="601" y="391"/>
                  </a:cubicBezTo>
                  <a:cubicBezTo>
                    <a:pt x="585" y="404"/>
                    <a:pt x="334" y="599"/>
                    <a:pt x="334" y="599"/>
                  </a:cubicBezTo>
                  <a:cubicBezTo>
                    <a:pt x="334" y="599"/>
                    <a:pt x="296" y="633"/>
                    <a:pt x="266" y="602"/>
                  </a:cubicBezTo>
                  <a:cubicBezTo>
                    <a:pt x="236" y="571"/>
                    <a:pt x="24" y="344"/>
                    <a:pt x="24" y="344"/>
                  </a:cubicBezTo>
                  <a:cubicBezTo>
                    <a:pt x="24" y="344"/>
                    <a:pt x="0" y="323"/>
                    <a:pt x="43" y="300"/>
                  </a:cubicBezTo>
                  <a:cubicBezTo>
                    <a:pt x="354" y="146"/>
                    <a:pt x="354" y="146"/>
                    <a:pt x="354" y="146"/>
                  </a:cubicBezTo>
                  <a:cubicBezTo>
                    <a:pt x="354" y="146"/>
                    <a:pt x="364" y="138"/>
                    <a:pt x="371" y="126"/>
                  </a:cubicBezTo>
                  <a:cubicBezTo>
                    <a:pt x="380" y="111"/>
                    <a:pt x="466" y="28"/>
                    <a:pt x="502" y="14"/>
                  </a:cubicBezTo>
                  <a:cubicBezTo>
                    <a:pt x="538" y="0"/>
                    <a:pt x="565" y="1"/>
                    <a:pt x="597" y="25"/>
                  </a:cubicBezTo>
                  <a:close/>
                </a:path>
              </a:pathLst>
            </a:custGeom>
            <a:solidFill>
              <a:srgbClr val="C9CE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73" name="Freeform 6">
              <a:extLst>
                <a:ext uri="{FF2B5EF4-FFF2-40B4-BE49-F238E27FC236}">
                  <a16:creationId xmlns:a16="http://schemas.microsoft.com/office/drawing/2014/main" id="{5D37CA16-8AC0-44C4-B214-1E8B3C9C4632}"/>
                </a:ext>
              </a:extLst>
            </p:cNvPr>
            <p:cNvSpPr>
              <a:spLocks/>
            </p:cNvSpPr>
            <p:nvPr/>
          </p:nvSpPr>
          <p:spPr bwMode="auto">
            <a:xfrm>
              <a:off x="4406" y="1092"/>
              <a:ext cx="909" cy="682"/>
            </a:xfrm>
            <a:custGeom>
              <a:avLst/>
              <a:gdLst>
                <a:gd name="T0" fmla="*/ 532 w 453"/>
                <a:gd name="T1" fmla="*/ 2001 h 319"/>
                <a:gd name="T2" fmla="*/ 1997 w 453"/>
                <a:gd name="T3" fmla="*/ 438 h 319"/>
                <a:gd name="T4" fmla="*/ 2851 w 453"/>
                <a:gd name="T5" fmla="*/ 458 h 319"/>
                <a:gd name="T6" fmla="*/ 6696 w 453"/>
                <a:gd name="T7" fmla="*/ 4663 h 319"/>
                <a:gd name="T8" fmla="*/ 6696 w 453"/>
                <a:gd name="T9" fmla="*/ 5708 h 319"/>
                <a:gd name="T10" fmla="*/ 4607 w 453"/>
                <a:gd name="T11" fmla="*/ 6664 h 319"/>
                <a:gd name="T12" fmla="*/ 532 w 453"/>
                <a:gd name="T13" fmla="*/ 2001 h 31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53" h="319">
                  <a:moveTo>
                    <a:pt x="33" y="96"/>
                  </a:moveTo>
                  <a:cubicBezTo>
                    <a:pt x="123" y="21"/>
                    <a:pt x="123" y="21"/>
                    <a:pt x="123" y="21"/>
                  </a:cubicBezTo>
                  <a:cubicBezTo>
                    <a:pt x="123" y="21"/>
                    <a:pt x="147" y="0"/>
                    <a:pt x="176" y="22"/>
                  </a:cubicBezTo>
                  <a:cubicBezTo>
                    <a:pt x="205" y="44"/>
                    <a:pt x="413" y="223"/>
                    <a:pt x="413" y="223"/>
                  </a:cubicBezTo>
                  <a:cubicBezTo>
                    <a:pt x="413" y="223"/>
                    <a:pt x="453" y="246"/>
                    <a:pt x="413" y="273"/>
                  </a:cubicBezTo>
                  <a:cubicBezTo>
                    <a:pt x="284" y="319"/>
                    <a:pt x="284" y="319"/>
                    <a:pt x="284" y="319"/>
                  </a:cubicBezTo>
                  <a:cubicBezTo>
                    <a:pt x="284" y="319"/>
                    <a:pt x="0" y="309"/>
                    <a:pt x="33" y="96"/>
                  </a:cubicBezTo>
                  <a:close/>
                </a:path>
              </a:pathLst>
            </a:custGeom>
            <a:solidFill>
              <a:srgbClr val="E4E4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74" name="Freeform 7">
              <a:extLst>
                <a:ext uri="{FF2B5EF4-FFF2-40B4-BE49-F238E27FC236}">
                  <a16:creationId xmlns:a16="http://schemas.microsoft.com/office/drawing/2014/main" id="{4FC9291C-1D0D-49EA-9729-38E4E6E0F139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4" y="1582"/>
              <a:ext cx="303" cy="203"/>
            </a:xfrm>
            <a:custGeom>
              <a:avLst/>
              <a:gdLst>
                <a:gd name="T0" fmla="*/ 209 w 151"/>
                <a:gd name="T1" fmla="*/ 0 h 95"/>
                <a:gd name="T2" fmla="*/ 289 w 151"/>
                <a:gd name="T3" fmla="*/ 626 h 95"/>
                <a:gd name="T4" fmla="*/ 1332 w 151"/>
                <a:gd name="T5" fmla="*/ 1981 h 95"/>
                <a:gd name="T6" fmla="*/ 2432 w 151"/>
                <a:gd name="T7" fmla="*/ 977 h 95"/>
                <a:gd name="T8" fmla="*/ 2448 w 151"/>
                <a:gd name="T9" fmla="*/ 754 h 95"/>
                <a:gd name="T10" fmla="*/ 209 w 151"/>
                <a:gd name="T11" fmla="*/ 0 h 9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51" h="95">
                  <a:moveTo>
                    <a:pt x="13" y="0"/>
                  </a:moveTo>
                  <a:cubicBezTo>
                    <a:pt x="0" y="11"/>
                    <a:pt x="18" y="30"/>
                    <a:pt x="18" y="30"/>
                  </a:cubicBezTo>
                  <a:cubicBezTo>
                    <a:pt x="82" y="95"/>
                    <a:pt x="82" y="95"/>
                    <a:pt x="82" y="95"/>
                  </a:cubicBezTo>
                  <a:cubicBezTo>
                    <a:pt x="150" y="47"/>
                    <a:pt x="150" y="47"/>
                    <a:pt x="150" y="47"/>
                  </a:cubicBezTo>
                  <a:cubicBezTo>
                    <a:pt x="151" y="36"/>
                    <a:pt x="151" y="36"/>
                    <a:pt x="151" y="36"/>
                  </a:cubicBezTo>
                  <a:lnTo>
                    <a:pt x="13" y="0"/>
                  </a:lnTo>
                  <a:close/>
                </a:path>
              </a:pathLst>
            </a:custGeom>
            <a:solidFill>
              <a:srgbClr val="BA98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75" name="Freeform 8">
              <a:extLst>
                <a:ext uri="{FF2B5EF4-FFF2-40B4-BE49-F238E27FC236}">
                  <a16:creationId xmlns:a16="http://schemas.microsoft.com/office/drawing/2014/main" id="{A7E5F3F7-30C1-4985-8FF0-F9231044EE07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4" y="1789"/>
              <a:ext cx="363" cy="199"/>
            </a:xfrm>
            <a:custGeom>
              <a:avLst/>
              <a:gdLst>
                <a:gd name="T0" fmla="*/ 2607 w 181"/>
                <a:gd name="T1" fmla="*/ 60 h 93"/>
                <a:gd name="T2" fmla="*/ 2607 w 181"/>
                <a:gd name="T3" fmla="*/ 775 h 93"/>
                <a:gd name="T4" fmla="*/ 1588 w 181"/>
                <a:gd name="T5" fmla="*/ 1780 h 93"/>
                <a:gd name="T6" fmla="*/ 1195 w 181"/>
                <a:gd name="T7" fmla="*/ 1712 h 93"/>
                <a:gd name="T8" fmla="*/ 0 w 181"/>
                <a:gd name="T9" fmla="*/ 233 h 93"/>
                <a:gd name="T10" fmla="*/ 16 w 181"/>
                <a:gd name="T11" fmla="*/ 0 h 93"/>
                <a:gd name="T12" fmla="*/ 2607 w 181"/>
                <a:gd name="T13" fmla="*/ 60 h 9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81" h="93">
                  <a:moveTo>
                    <a:pt x="161" y="3"/>
                  </a:moveTo>
                  <a:cubicBezTo>
                    <a:pt x="181" y="11"/>
                    <a:pt x="170" y="27"/>
                    <a:pt x="161" y="37"/>
                  </a:cubicBezTo>
                  <a:cubicBezTo>
                    <a:pt x="151" y="46"/>
                    <a:pt x="98" y="85"/>
                    <a:pt x="98" y="85"/>
                  </a:cubicBezTo>
                  <a:cubicBezTo>
                    <a:pt x="98" y="85"/>
                    <a:pt x="87" y="93"/>
                    <a:pt x="74" y="82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161" y="3"/>
                  </a:lnTo>
                  <a:close/>
                </a:path>
              </a:pathLst>
            </a:custGeom>
            <a:solidFill>
              <a:srgbClr val="BA98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76" name="Freeform 9">
              <a:extLst>
                <a:ext uri="{FF2B5EF4-FFF2-40B4-BE49-F238E27FC236}">
                  <a16:creationId xmlns:a16="http://schemas.microsoft.com/office/drawing/2014/main" id="{D655CA3F-FB83-42FA-8791-704A604CE44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3" y="1631"/>
              <a:ext cx="678" cy="669"/>
            </a:xfrm>
            <a:custGeom>
              <a:avLst/>
              <a:gdLst>
                <a:gd name="T0" fmla="*/ 419 w 338"/>
                <a:gd name="T1" fmla="*/ 1084 h 313"/>
                <a:gd name="T2" fmla="*/ 2040 w 338"/>
                <a:gd name="T3" fmla="*/ 109 h 313"/>
                <a:gd name="T4" fmla="*/ 2800 w 338"/>
                <a:gd name="T5" fmla="*/ 421 h 313"/>
                <a:gd name="T6" fmla="*/ 5135 w 338"/>
                <a:gd name="T7" fmla="*/ 3503 h 313"/>
                <a:gd name="T8" fmla="*/ 5135 w 338"/>
                <a:gd name="T9" fmla="*/ 4679 h 313"/>
                <a:gd name="T10" fmla="*/ 4076 w 338"/>
                <a:gd name="T11" fmla="*/ 5839 h 313"/>
                <a:gd name="T12" fmla="*/ 3057 w 338"/>
                <a:gd name="T13" fmla="*/ 5632 h 313"/>
                <a:gd name="T14" fmla="*/ 419 w 338"/>
                <a:gd name="T15" fmla="*/ 1924 h 313"/>
                <a:gd name="T16" fmla="*/ 419 w 338"/>
                <a:gd name="T17" fmla="*/ 1084 h 31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38" h="313">
                  <a:moveTo>
                    <a:pt x="26" y="52"/>
                  </a:moveTo>
                  <a:cubicBezTo>
                    <a:pt x="126" y="5"/>
                    <a:pt x="126" y="5"/>
                    <a:pt x="126" y="5"/>
                  </a:cubicBezTo>
                  <a:cubicBezTo>
                    <a:pt x="126" y="5"/>
                    <a:pt x="153" y="0"/>
                    <a:pt x="173" y="20"/>
                  </a:cubicBezTo>
                  <a:cubicBezTo>
                    <a:pt x="193" y="40"/>
                    <a:pt x="317" y="168"/>
                    <a:pt x="317" y="168"/>
                  </a:cubicBezTo>
                  <a:cubicBezTo>
                    <a:pt x="317" y="168"/>
                    <a:pt x="338" y="190"/>
                    <a:pt x="317" y="224"/>
                  </a:cubicBezTo>
                  <a:cubicBezTo>
                    <a:pt x="252" y="280"/>
                    <a:pt x="252" y="280"/>
                    <a:pt x="252" y="280"/>
                  </a:cubicBezTo>
                  <a:cubicBezTo>
                    <a:pt x="252" y="280"/>
                    <a:pt x="225" y="313"/>
                    <a:pt x="189" y="270"/>
                  </a:cubicBezTo>
                  <a:cubicBezTo>
                    <a:pt x="26" y="92"/>
                    <a:pt x="26" y="92"/>
                    <a:pt x="26" y="92"/>
                  </a:cubicBezTo>
                  <a:cubicBezTo>
                    <a:pt x="26" y="92"/>
                    <a:pt x="0" y="69"/>
                    <a:pt x="26" y="52"/>
                  </a:cubicBezTo>
                  <a:close/>
                </a:path>
              </a:pathLst>
            </a:custGeom>
            <a:solidFill>
              <a:srgbClr val="B0B2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77" name="Freeform 10">
              <a:extLst>
                <a:ext uri="{FF2B5EF4-FFF2-40B4-BE49-F238E27FC236}">
                  <a16:creationId xmlns:a16="http://schemas.microsoft.com/office/drawing/2014/main" id="{4A0E02A4-D089-4353-9415-9E9DA803E72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683" y="1184"/>
              <a:ext cx="486" cy="440"/>
            </a:xfrm>
            <a:custGeom>
              <a:avLst/>
              <a:gdLst>
                <a:gd name="T0" fmla="*/ 117 w 486"/>
                <a:gd name="T1" fmla="*/ 87 h 440"/>
                <a:gd name="T2" fmla="*/ 100 w 486"/>
                <a:gd name="T3" fmla="*/ 109 h 440"/>
                <a:gd name="T4" fmla="*/ 311 w 486"/>
                <a:gd name="T5" fmla="*/ 301 h 440"/>
                <a:gd name="T6" fmla="*/ 333 w 486"/>
                <a:gd name="T7" fmla="*/ 289 h 440"/>
                <a:gd name="T8" fmla="*/ 117 w 486"/>
                <a:gd name="T9" fmla="*/ 87 h 440"/>
                <a:gd name="T10" fmla="*/ 357 w 486"/>
                <a:gd name="T11" fmla="*/ 310 h 440"/>
                <a:gd name="T12" fmla="*/ 333 w 486"/>
                <a:gd name="T13" fmla="*/ 323 h 440"/>
                <a:gd name="T14" fmla="*/ 461 w 486"/>
                <a:gd name="T15" fmla="*/ 440 h 440"/>
                <a:gd name="T16" fmla="*/ 486 w 486"/>
                <a:gd name="T17" fmla="*/ 428 h 440"/>
                <a:gd name="T18" fmla="*/ 357 w 486"/>
                <a:gd name="T19" fmla="*/ 310 h 440"/>
                <a:gd name="T20" fmla="*/ 0 w 486"/>
                <a:gd name="T21" fmla="*/ 15 h 440"/>
                <a:gd name="T22" fmla="*/ 80 w 486"/>
                <a:gd name="T23" fmla="*/ 90 h 440"/>
                <a:gd name="T24" fmla="*/ 96 w 486"/>
                <a:gd name="T25" fmla="*/ 70 h 440"/>
                <a:gd name="T26" fmla="*/ 20 w 486"/>
                <a:gd name="T27" fmla="*/ 0 h 440"/>
                <a:gd name="T28" fmla="*/ 0 w 486"/>
                <a:gd name="T29" fmla="*/ 15 h 44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486" h="440">
                  <a:moveTo>
                    <a:pt x="117" y="87"/>
                  </a:moveTo>
                  <a:lnTo>
                    <a:pt x="100" y="109"/>
                  </a:lnTo>
                  <a:lnTo>
                    <a:pt x="311" y="301"/>
                  </a:lnTo>
                  <a:lnTo>
                    <a:pt x="333" y="289"/>
                  </a:lnTo>
                  <a:lnTo>
                    <a:pt x="117" y="87"/>
                  </a:lnTo>
                  <a:close/>
                  <a:moveTo>
                    <a:pt x="357" y="310"/>
                  </a:moveTo>
                  <a:lnTo>
                    <a:pt x="333" y="323"/>
                  </a:lnTo>
                  <a:lnTo>
                    <a:pt x="461" y="440"/>
                  </a:lnTo>
                  <a:lnTo>
                    <a:pt x="486" y="428"/>
                  </a:lnTo>
                  <a:lnTo>
                    <a:pt x="357" y="310"/>
                  </a:lnTo>
                  <a:close/>
                  <a:moveTo>
                    <a:pt x="0" y="15"/>
                  </a:moveTo>
                  <a:lnTo>
                    <a:pt x="80" y="90"/>
                  </a:lnTo>
                  <a:lnTo>
                    <a:pt x="96" y="70"/>
                  </a:lnTo>
                  <a:lnTo>
                    <a:pt x="20" y="0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78" name="Freeform 11">
              <a:extLst>
                <a:ext uri="{FF2B5EF4-FFF2-40B4-BE49-F238E27FC236}">
                  <a16:creationId xmlns:a16="http://schemas.microsoft.com/office/drawing/2014/main" id="{451D2943-2190-4EC1-AED0-63327BD2C78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531" y="1319"/>
              <a:ext cx="431" cy="406"/>
            </a:xfrm>
            <a:custGeom>
              <a:avLst/>
              <a:gdLst>
                <a:gd name="T0" fmla="*/ 112 w 215"/>
                <a:gd name="T1" fmla="*/ 0 h 190"/>
                <a:gd name="T2" fmla="*/ 0 w 215"/>
                <a:gd name="T3" fmla="*/ 205 h 190"/>
                <a:gd name="T4" fmla="*/ 515 w 215"/>
                <a:gd name="T5" fmla="*/ 1707 h 190"/>
                <a:gd name="T6" fmla="*/ 660 w 215"/>
                <a:gd name="T7" fmla="*/ 1483 h 190"/>
                <a:gd name="T8" fmla="*/ 112 w 215"/>
                <a:gd name="T9" fmla="*/ 0 h 190"/>
                <a:gd name="T10" fmla="*/ 772 w 215"/>
                <a:gd name="T11" fmla="*/ 1707 h 190"/>
                <a:gd name="T12" fmla="*/ 643 w 215"/>
                <a:gd name="T13" fmla="*/ 1923 h 190"/>
                <a:gd name="T14" fmla="*/ 1564 w 215"/>
                <a:gd name="T15" fmla="*/ 3045 h 190"/>
                <a:gd name="T16" fmla="*/ 1780 w 215"/>
                <a:gd name="T17" fmla="*/ 2900 h 190"/>
                <a:gd name="T18" fmla="*/ 772 w 215"/>
                <a:gd name="T19" fmla="*/ 1707 h 190"/>
                <a:gd name="T20" fmla="*/ 1989 w 215"/>
                <a:gd name="T21" fmla="*/ 3081 h 190"/>
                <a:gd name="T22" fmla="*/ 1796 w 215"/>
                <a:gd name="T23" fmla="*/ 3210 h 190"/>
                <a:gd name="T24" fmla="*/ 3231 w 215"/>
                <a:gd name="T25" fmla="*/ 3964 h 190"/>
                <a:gd name="T26" fmla="*/ 3472 w 215"/>
                <a:gd name="T27" fmla="*/ 3853 h 190"/>
                <a:gd name="T28" fmla="*/ 1989 w 215"/>
                <a:gd name="T29" fmla="*/ 3081 h 19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215" h="190">
                  <a:moveTo>
                    <a:pt x="7" y="0"/>
                  </a:moveTo>
                  <a:cubicBezTo>
                    <a:pt x="0" y="10"/>
                    <a:pt x="0" y="10"/>
                    <a:pt x="0" y="10"/>
                  </a:cubicBezTo>
                  <a:cubicBezTo>
                    <a:pt x="7" y="38"/>
                    <a:pt x="18" y="61"/>
                    <a:pt x="32" y="82"/>
                  </a:cubicBezTo>
                  <a:cubicBezTo>
                    <a:pt x="41" y="71"/>
                    <a:pt x="41" y="71"/>
                    <a:pt x="41" y="71"/>
                  </a:cubicBezTo>
                  <a:cubicBezTo>
                    <a:pt x="14" y="32"/>
                    <a:pt x="7" y="0"/>
                    <a:pt x="7" y="0"/>
                  </a:cubicBezTo>
                  <a:close/>
                  <a:moveTo>
                    <a:pt x="48" y="82"/>
                  </a:moveTo>
                  <a:cubicBezTo>
                    <a:pt x="40" y="92"/>
                    <a:pt x="40" y="92"/>
                    <a:pt x="40" y="92"/>
                  </a:cubicBezTo>
                  <a:cubicBezTo>
                    <a:pt x="57" y="115"/>
                    <a:pt x="77" y="132"/>
                    <a:pt x="97" y="146"/>
                  </a:cubicBezTo>
                  <a:cubicBezTo>
                    <a:pt x="110" y="139"/>
                    <a:pt x="110" y="139"/>
                    <a:pt x="110" y="139"/>
                  </a:cubicBezTo>
                  <a:cubicBezTo>
                    <a:pt x="83" y="121"/>
                    <a:pt x="63" y="101"/>
                    <a:pt x="48" y="82"/>
                  </a:cubicBezTo>
                  <a:close/>
                  <a:moveTo>
                    <a:pt x="123" y="148"/>
                  </a:moveTo>
                  <a:cubicBezTo>
                    <a:pt x="111" y="154"/>
                    <a:pt x="111" y="154"/>
                    <a:pt x="111" y="154"/>
                  </a:cubicBezTo>
                  <a:cubicBezTo>
                    <a:pt x="158" y="182"/>
                    <a:pt x="200" y="190"/>
                    <a:pt x="200" y="190"/>
                  </a:cubicBezTo>
                  <a:cubicBezTo>
                    <a:pt x="215" y="185"/>
                    <a:pt x="215" y="185"/>
                    <a:pt x="215" y="185"/>
                  </a:cubicBezTo>
                  <a:cubicBezTo>
                    <a:pt x="178" y="176"/>
                    <a:pt x="148" y="163"/>
                    <a:pt x="123" y="148"/>
                  </a:cubicBez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79" name="Freeform 12">
              <a:extLst>
                <a:ext uri="{FF2B5EF4-FFF2-40B4-BE49-F238E27FC236}">
                  <a16:creationId xmlns:a16="http://schemas.microsoft.com/office/drawing/2014/main" id="{7C485607-4F4D-4D1D-B19A-4216F0472E3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593" y="1259"/>
              <a:ext cx="465" cy="412"/>
            </a:xfrm>
            <a:custGeom>
              <a:avLst/>
              <a:gdLst>
                <a:gd name="T0" fmla="*/ 136 w 465"/>
                <a:gd name="T1" fmla="*/ 104 h 412"/>
                <a:gd name="T2" fmla="*/ 120 w 465"/>
                <a:gd name="T3" fmla="*/ 126 h 412"/>
                <a:gd name="T4" fmla="*/ 297 w 465"/>
                <a:gd name="T5" fmla="*/ 284 h 412"/>
                <a:gd name="T6" fmla="*/ 321 w 465"/>
                <a:gd name="T7" fmla="*/ 271 h 412"/>
                <a:gd name="T8" fmla="*/ 136 w 465"/>
                <a:gd name="T9" fmla="*/ 104 h 412"/>
                <a:gd name="T10" fmla="*/ 0 w 465"/>
                <a:gd name="T11" fmla="*/ 17 h 412"/>
                <a:gd name="T12" fmla="*/ 100 w 465"/>
                <a:gd name="T13" fmla="*/ 107 h 412"/>
                <a:gd name="T14" fmla="*/ 116 w 465"/>
                <a:gd name="T15" fmla="*/ 85 h 412"/>
                <a:gd name="T16" fmla="*/ 22 w 465"/>
                <a:gd name="T17" fmla="*/ 0 h 412"/>
                <a:gd name="T18" fmla="*/ 0 w 465"/>
                <a:gd name="T19" fmla="*/ 17 h 412"/>
                <a:gd name="T20" fmla="*/ 345 w 465"/>
                <a:gd name="T21" fmla="*/ 291 h 412"/>
                <a:gd name="T22" fmla="*/ 321 w 465"/>
                <a:gd name="T23" fmla="*/ 306 h 412"/>
                <a:gd name="T24" fmla="*/ 439 w 465"/>
                <a:gd name="T25" fmla="*/ 412 h 412"/>
                <a:gd name="T26" fmla="*/ 465 w 465"/>
                <a:gd name="T27" fmla="*/ 402 h 412"/>
                <a:gd name="T28" fmla="*/ 345 w 465"/>
                <a:gd name="T29" fmla="*/ 291 h 412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465" h="412">
                  <a:moveTo>
                    <a:pt x="136" y="104"/>
                  </a:moveTo>
                  <a:lnTo>
                    <a:pt x="120" y="126"/>
                  </a:lnTo>
                  <a:lnTo>
                    <a:pt x="297" y="284"/>
                  </a:lnTo>
                  <a:lnTo>
                    <a:pt x="321" y="271"/>
                  </a:lnTo>
                  <a:lnTo>
                    <a:pt x="136" y="104"/>
                  </a:lnTo>
                  <a:close/>
                  <a:moveTo>
                    <a:pt x="0" y="17"/>
                  </a:moveTo>
                  <a:lnTo>
                    <a:pt x="100" y="107"/>
                  </a:lnTo>
                  <a:lnTo>
                    <a:pt x="116" y="85"/>
                  </a:lnTo>
                  <a:lnTo>
                    <a:pt x="22" y="0"/>
                  </a:lnTo>
                  <a:lnTo>
                    <a:pt x="0" y="17"/>
                  </a:lnTo>
                  <a:close/>
                  <a:moveTo>
                    <a:pt x="345" y="291"/>
                  </a:moveTo>
                  <a:lnTo>
                    <a:pt x="321" y="306"/>
                  </a:lnTo>
                  <a:lnTo>
                    <a:pt x="439" y="412"/>
                  </a:lnTo>
                  <a:lnTo>
                    <a:pt x="465" y="402"/>
                  </a:lnTo>
                  <a:lnTo>
                    <a:pt x="345" y="291"/>
                  </a:ln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80" name="Freeform 13">
              <a:extLst>
                <a:ext uri="{FF2B5EF4-FFF2-40B4-BE49-F238E27FC236}">
                  <a16:creationId xmlns:a16="http://schemas.microsoft.com/office/drawing/2014/main" id="{55C2CDBB-AB1E-42E5-9E35-E35FF7C632D6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2" y="1458"/>
              <a:ext cx="295" cy="303"/>
            </a:xfrm>
            <a:custGeom>
              <a:avLst/>
              <a:gdLst>
                <a:gd name="T0" fmla="*/ 1720 w 147"/>
                <a:gd name="T1" fmla="*/ 350 h 142"/>
                <a:gd name="T2" fmla="*/ 2384 w 147"/>
                <a:gd name="T3" fmla="*/ 1952 h 142"/>
                <a:gd name="T4" fmla="*/ 1284 w 147"/>
                <a:gd name="T5" fmla="*/ 2947 h 142"/>
                <a:gd name="T6" fmla="*/ 241 w 147"/>
                <a:gd name="T7" fmla="*/ 1594 h 142"/>
                <a:gd name="T8" fmla="*/ 209 w 147"/>
                <a:gd name="T9" fmla="*/ 1061 h 142"/>
                <a:gd name="T10" fmla="*/ 1365 w 147"/>
                <a:gd name="T11" fmla="*/ 164 h 142"/>
                <a:gd name="T12" fmla="*/ 1720 w 147"/>
                <a:gd name="T13" fmla="*/ 350 h 14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7" h="142">
                  <a:moveTo>
                    <a:pt x="106" y="17"/>
                  </a:moveTo>
                  <a:cubicBezTo>
                    <a:pt x="106" y="17"/>
                    <a:pt x="127" y="73"/>
                    <a:pt x="147" y="94"/>
                  </a:cubicBezTo>
                  <a:cubicBezTo>
                    <a:pt x="79" y="142"/>
                    <a:pt x="79" y="142"/>
                    <a:pt x="79" y="142"/>
                  </a:cubicBezTo>
                  <a:cubicBezTo>
                    <a:pt x="15" y="77"/>
                    <a:pt x="15" y="77"/>
                    <a:pt x="15" y="77"/>
                  </a:cubicBezTo>
                  <a:cubicBezTo>
                    <a:pt x="15" y="77"/>
                    <a:pt x="0" y="62"/>
                    <a:pt x="13" y="51"/>
                  </a:cubicBezTo>
                  <a:cubicBezTo>
                    <a:pt x="20" y="45"/>
                    <a:pt x="84" y="8"/>
                    <a:pt x="84" y="8"/>
                  </a:cubicBezTo>
                  <a:cubicBezTo>
                    <a:pt x="84" y="8"/>
                    <a:pt x="99" y="0"/>
                    <a:pt x="106" y="17"/>
                  </a:cubicBezTo>
                  <a:close/>
                </a:path>
              </a:pathLst>
            </a:custGeom>
            <a:solidFill>
              <a:srgbClr val="F9D5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81" name="Freeform 14">
              <a:extLst>
                <a:ext uri="{FF2B5EF4-FFF2-40B4-BE49-F238E27FC236}">
                  <a16:creationId xmlns:a16="http://schemas.microsoft.com/office/drawing/2014/main" id="{32B63736-3DFA-4135-BB62-B16B1A6FDCA3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6" y="1682"/>
              <a:ext cx="351" cy="283"/>
            </a:xfrm>
            <a:custGeom>
              <a:avLst/>
              <a:gdLst>
                <a:gd name="T0" fmla="*/ 1195 w 175"/>
                <a:gd name="T1" fmla="*/ 2551 h 132"/>
                <a:gd name="T2" fmla="*/ 1589 w 175"/>
                <a:gd name="T3" fmla="*/ 2620 h 132"/>
                <a:gd name="T4" fmla="*/ 2607 w 175"/>
                <a:gd name="T5" fmla="*/ 1587 h 132"/>
                <a:gd name="T6" fmla="*/ 2511 w 175"/>
                <a:gd name="T7" fmla="*/ 1076 h 132"/>
                <a:gd name="T8" fmla="*/ 1067 w 175"/>
                <a:gd name="T9" fmla="*/ 0 h 132"/>
                <a:gd name="T10" fmla="*/ 0 w 175"/>
                <a:gd name="T11" fmla="*/ 1053 h 132"/>
                <a:gd name="T12" fmla="*/ 1195 w 175"/>
                <a:gd name="T13" fmla="*/ 2551 h 13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5" h="132">
                  <a:moveTo>
                    <a:pt x="74" y="121"/>
                  </a:moveTo>
                  <a:cubicBezTo>
                    <a:pt x="87" y="132"/>
                    <a:pt x="98" y="124"/>
                    <a:pt x="98" y="124"/>
                  </a:cubicBezTo>
                  <a:cubicBezTo>
                    <a:pt x="98" y="124"/>
                    <a:pt x="151" y="85"/>
                    <a:pt x="161" y="75"/>
                  </a:cubicBezTo>
                  <a:cubicBezTo>
                    <a:pt x="171" y="66"/>
                    <a:pt x="175" y="58"/>
                    <a:pt x="155" y="51"/>
                  </a:cubicBezTo>
                  <a:cubicBezTo>
                    <a:pt x="134" y="44"/>
                    <a:pt x="66" y="0"/>
                    <a:pt x="66" y="0"/>
                  </a:cubicBezTo>
                  <a:cubicBezTo>
                    <a:pt x="0" y="50"/>
                    <a:pt x="0" y="50"/>
                    <a:pt x="0" y="50"/>
                  </a:cubicBezTo>
                  <a:lnTo>
                    <a:pt x="74" y="121"/>
                  </a:lnTo>
                  <a:close/>
                </a:path>
              </a:pathLst>
            </a:custGeom>
            <a:solidFill>
              <a:srgbClr val="F9D5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82" name="Line 15">
              <a:extLst>
                <a:ext uri="{FF2B5EF4-FFF2-40B4-BE49-F238E27FC236}">
                  <a16:creationId xmlns:a16="http://schemas.microsoft.com/office/drawing/2014/main" id="{479FAB48-7CED-4C34-9F6A-2F1CE1EBE4C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00" y="1580"/>
              <a:ext cx="64" cy="81"/>
            </a:xfrm>
            <a:prstGeom prst="line">
              <a:avLst/>
            </a:prstGeom>
            <a:noFill/>
            <a:ln w="25400" cap="rnd">
              <a:solidFill>
                <a:srgbClr val="343434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83" name="Line 16">
              <a:extLst>
                <a:ext uri="{FF2B5EF4-FFF2-40B4-BE49-F238E27FC236}">
                  <a16:creationId xmlns:a16="http://schemas.microsoft.com/office/drawing/2014/main" id="{C4309E41-3DF1-44A2-9B71-42711DEC789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294" y="1592"/>
              <a:ext cx="72" cy="56"/>
            </a:xfrm>
            <a:prstGeom prst="line">
              <a:avLst/>
            </a:prstGeom>
            <a:noFill/>
            <a:ln w="25400" cap="rnd">
              <a:solidFill>
                <a:srgbClr val="343434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84" name="Line 17">
              <a:extLst>
                <a:ext uri="{FF2B5EF4-FFF2-40B4-BE49-F238E27FC236}">
                  <a16:creationId xmlns:a16="http://schemas.microsoft.com/office/drawing/2014/main" id="{1EEF2928-2EA6-4005-85BE-8DC1706133A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79" y="1781"/>
              <a:ext cx="90" cy="70"/>
            </a:xfrm>
            <a:prstGeom prst="line">
              <a:avLst/>
            </a:prstGeom>
            <a:noFill/>
            <a:ln w="25400" cap="rnd">
              <a:solidFill>
                <a:srgbClr val="343434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85" name="Freeform 18">
              <a:extLst>
                <a:ext uri="{FF2B5EF4-FFF2-40B4-BE49-F238E27FC236}">
                  <a16:creationId xmlns:a16="http://schemas.microsoft.com/office/drawing/2014/main" id="{51A57DC5-AC59-4842-B612-8ABDFFE2938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5" y="2084"/>
              <a:ext cx="1001" cy="1260"/>
            </a:xfrm>
            <a:custGeom>
              <a:avLst/>
              <a:gdLst>
                <a:gd name="T0" fmla="*/ 2076 w 499"/>
                <a:gd name="T1" fmla="*/ 0 h 589"/>
                <a:gd name="T2" fmla="*/ 2560 w 499"/>
                <a:gd name="T3" fmla="*/ 1743 h 589"/>
                <a:gd name="T4" fmla="*/ 2124 w 499"/>
                <a:gd name="T5" fmla="*/ 2869 h 589"/>
                <a:gd name="T6" fmla="*/ 7775 w 499"/>
                <a:gd name="T7" fmla="*/ 7432 h 589"/>
                <a:gd name="T8" fmla="*/ 3252 w 499"/>
                <a:gd name="T9" fmla="*/ 12247 h 589"/>
                <a:gd name="T10" fmla="*/ 2463 w 499"/>
                <a:gd name="T11" fmla="*/ 11327 h 589"/>
                <a:gd name="T12" fmla="*/ 2768 w 499"/>
                <a:gd name="T13" fmla="*/ 10054 h 589"/>
                <a:gd name="T14" fmla="*/ 5023 w 499"/>
                <a:gd name="T15" fmla="*/ 9674 h 589"/>
                <a:gd name="T16" fmla="*/ 5827 w 499"/>
                <a:gd name="T17" fmla="*/ 6950 h 589"/>
                <a:gd name="T18" fmla="*/ 2028 w 499"/>
                <a:gd name="T19" fmla="*/ 4856 h 589"/>
                <a:gd name="T20" fmla="*/ 516 w 499"/>
                <a:gd name="T21" fmla="*/ 1634 h 589"/>
                <a:gd name="T22" fmla="*/ 2076 w 499"/>
                <a:gd name="T23" fmla="*/ 0 h 58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499" h="589">
                  <a:moveTo>
                    <a:pt x="128" y="0"/>
                  </a:moveTo>
                  <a:cubicBezTo>
                    <a:pt x="128" y="0"/>
                    <a:pt x="189" y="24"/>
                    <a:pt x="158" y="83"/>
                  </a:cubicBezTo>
                  <a:cubicBezTo>
                    <a:pt x="158" y="83"/>
                    <a:pt x="84" y="101"/>
                    <a:pt x="131" y="137"/>
                  </a:cubicBezTo>
                  <a:cubicBezTo>
                    <a:pt x="179" y="174"/>
                    <a:pt x="455" y="207"/>
                    <a:pt x="480" y="355"/>
                  </a:cubicBezTo>
                  <a:cubicBezTo>
                    <a:pt x="499" y="465"/>
                    <a:pt x="404" y="582"/>
                    <a:pt x="201" y="585"/>
                  </a:cubicBezTo>
                  <a:cubicBezTo>
                    <a:pt x="201" y="585"/>
                    <a:pt x="158" y="589"/>
                    <a:pt x="152" y="541"/>
                  </a:cubicBezTo>
                  <a:cubicBezTo>
                    <a:pt x="146" y="492"/>
                    <a:pt x="171" y="480"/>
                    <a:pt x="171" y="480"/>
                  </a:cubicBezTo>
                  <a:cubicBezTo>
                    <a:pt x="171" y="480"/>
                    <a:pt x="251" y="490"/>
                    <a:pt x="310" y="462"/>
                  </a:cubicBezTo>
                  <a:cubicBezTo>
                    <a:pt x="369" y="434"/>
                    <a:pt x="419" y="397"/>
                    <a:pt x="360" y="332"/>
                  </a:cubicBezTo>
                  <a:cubicBezTo>
                    <a:pt x="301" y="267"/>
                    <a:pt x="194" y="250"/>
                    <a:pt x="125" y="232"/>
                  </a:cubicBezTo>
                  <a:cubicBezTo>
                    <a:pt x="57" y="214"/>
                    <a:pt x="0" y="149"/>
                    <a:pt x="32" y="78"/>
                  </a:cubicBezTo>
                  <a:cubicBezTo>
                    <a:pt x="63" y="12"/>
                    <a:pt x="128" y="0"/>
                    <a:pt x="128" y="0"/>
                  </a:cubicBezTo>
                  <a:close/>
                </a:path>
              </a:pathLst>
            </a:custGeom>
            <a:solidFill>
              <a:srgbClr val="9999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86" name="Freeform 19">
              <a:extLst>
                <a:ext uri="{FF2B5EF4-FFF2-40B4-BE49-F238E27FC236}">
                  <a16:creationId xmlns:a16="http://schemas.microsoft.com/office/drawing/2014/main" id="{340ACF50-A8DC-4793-8B4D-CEE3470F1D5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6" y="2138"/>
              <a:ext cx="34" cy="98"/>
            </a:xfrm>
            <a:custGeom>
              <a:avLst/>
              <a:gdLst>
                <a:gd name="T0" fmla="*/ 272 w 17"/>
                <a:gd name="T1" fmla="*/ 599 h 46"/>
                <a:gd name="T2" fmla="*/ 128 w 17"/>
                <a:gd name="T3" fmla="*/ 948 h 46"/>
                <a:gd name="T4" fmla="*/ 0 w 17"/>
                <a:gd name="T5" fmla="*/ 249 h 46"/>
                <a:gd name="T6" fmla="*/ 144 w 17"/>
                <a:gd name="T7" fmla="*/ 0 h 4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" h="46">
                  <a:moveTo>
                    <a:pt x="17" y="29"/>
                  </a:moveTo>
                  <a:cubicBezTo>
                    <a:pt x="14" y="34"/>
                    <a:pt x="11" y="40"/>
                    <a:pt x="8" y="46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3" y="7"/>
                    <a:pt x="9" y="0"/>
                  </a:cubicBezTo>
                </a:path>
              </a:pathLst>
            </a:custGeom>
            <a:solidFill>
              <a:srgbClr val="9999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87" name="Freeform 20">
              <a:extLst>
                <a:ext uri="{FF2B5EF4-FFF2-40B4-BE49-F238E27FC236}">
                  <a16:creationId xmlns:a16="http://schemas.microsoft.com/office/drawing/2014/main" id="{D0C5FB18-FCDF-4A93-A829-A9C11545072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9" y="3184"/>
              <a:ext cx="141" cy="124"/>
            </a:xfrm>
            <a:custGeom>
              <a:avLst/>
              <a:gdLst>
                <a:gd name="T0" fmla="*/ 48 w 70"/>
                <a:gd name="T1" fmla="*/ 1212 h 58"/>
                <a:gd name="T2" fmla="*/ 1152 w 70"/>
                <a:gd name="T3" fmla="*/ 1212 h 58"/>
                <a:gd name="T4" fmla="*/ 1088 w 70"/>
                <a:gd name="T5" fmla="*/ 586 h 58"/>
                <a:gd name="T6" fmla="*/ 0 w 70"/>
                <a:gd name="T7" fmla="*/ 695 h 58"/>
                <a:gd name="T8" fmla="*/ 48 w 70"/>
                <a:gd name="T9" fmla="*/ 1212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0" h="58">
                  <a:moveTo>
                    <a:pt x="3" y="58"/>
                  </a:moveTo>
                  <a:cubicBezTo>
                    <a:pt x="3" y="58"/>
                    <a:pt x="33" y="16"/>
                    <a:pt x="70" y="58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8"/>
                    <a:pt x="32" y="0"/>
                    <a:pt x="0" y="33"/>
                  </a:cubicBezTo>
                  <a:lnTo>
                    <a:pt x="3" y="58"/>
                  </a:lnTo>
                  <a:close/>
                </a:path>
              </a:pathLst>
            </a:custGeom>
            <a:solidFill>
              <a:srgbClr val="9999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88" name="Freeform 21">
              <a:extLst>
                <a:ext uri="{FF2B5EF4-FFF2-40B4-BE49-F238E27FC236}">
                  <a16:creationId xmlns:a16="http://schemas.microsoft.com/office/drawing/2014/main" id="{4BACD6D2-8C88-48C7-BF37-FF641CDB277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0" y="1954"/>
              <a:ext cx="231" cy="154"/>
            </a:xfrm>
            <a:custGeom>
              <a:avLst/>
              <a:gdLst>
                <a:gd name="T0" fmla="*/ 1384 w 115"/>
                <a:gd name="T1" fmla="*/ 41 h 72"/>
                <a:gd name="T2" fmla="*/ 1776 w 115"/>
                <a:gd name="T3" fmla="*/ 518 h 72"/>
                <a:gd name="T4" fmla="*/ 1631 w 115"/>
                <a:gd name="T5" fmla="*/ 1153 h 72"/>
                <a:gd name="T6" fmla="*/ 225 w 115"/>
                <a:gd name="T7" fmla="*/ 1506 h 72"/>
                <a:gd name="T8" fmla="*/ 32 w 115"/>
                <a:gd name="T9" fmla="*/ 1194 h 72"/>
                <a:gd name="T10" fmla="*/ 32 w 115"/>
                <a:gd name="T11" fmla="*/ 883 h 72"/>
                <a:gd name="T12" fmla="*/ 1384 w 115"/>
                <a:gd name="T13" fmla="*/ 41 h 7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5" h="72">
                  <a:moveTo>
                    <a:pt x="85" y="2"/>
                  </a:moveTo>
                  <a:cubicBezTo>
                    <a:pt x="85" y="2"/>
                    <a:pt x="102" y="0"/>
                    <a:pt x="109" y="25"/>
                  </a:cubicBezTo>
                  <a:cubicBezTo>
                    <a:pt x="115" y="48"/>
                    <a:pt x="100" y="55"/>
                    <a:pt x="100" y="55"/>
                  </a:cubicBezTo>
                  <a:cubicBezTo>
                    <a:pt x="14" y="72"/>
                    <a:pt x="14" y="72"/>
                    <a:pt x="14" y="72"/>
                  </a:cubicBezTo>
                  <a:cubicBezTo>
                    <a:pt x="14" y="72"/>
                    <a:pt x="4" y="67"/>
                    <a:pt x="2" y="57"/>
                  </a:cubicBezTo>
                  <a:cubicBezTo>
                    <a:pt x="0" y="48"/>
                    <a:pt x="2" y="42"/>
                    <a:pt x="2" y="42"/>
                  </a:cubicBezTo>
                  <a:lnTo>
                    <a:pt x="85" y="2"/>
                  </a:lnTo>
                  <a:close/>
                </a:path>
              </a:pathLst>
            </a:custGeom>
            <a:solidFill>
              <a:srgbClr val="6B6B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89" name="Line 22">
              <a:extLst>
                <a:ext uri="{FF2B5EF4-FFF2-40B4-BE49-F238E27FC236}">
                  <a16:creationId xmlns:a16="http://schemas.microsoft.com/office/drawing/2014/main" id="{5B41F5B8-D508-4FCD-8F85-CC1ED22678B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3658" y="1778"/>
              <a:ext cx="2" cy="217"/>
            </a:xfrm>
            <a:prstGeom prst="line">
              <a:avLst/>
            </a:prstGeom>
            <a:noFill/>
            <a:ln w="12700" cap="rnd">
              <a:solidFill>
                <a:srgbClr val="343434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90" name="Freeform 23">
              <a:extLst>
                <a:ext uri="{FF2B5EF4-FFF2-40B4-BE49-F238E27FC236}">
                  <a16:creationId xmlns:a16="http://schemas.microsoft.com/office/drawing/2014/main" id="{44DDA040-E1BA-4C0F-B624-0B2A51FA681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3" y="1639"/>
              <a:ext cx="1642" cy="1029"/>
            </a:xfrm>
            <a:custGeom>
              <a:avLst/>
              <a:gdLst>
                <a:gd name="T0" fmla="*/ 13232 w 819"/>
                <a:gd name="T1" fmla="*/ 0 h 481"/>
                <a:gd name="T2" fmla="*/ 13232 w 819"/>
                <a:gd name="T3" fmla="*/ 2242 h 481"/>
                <a:gd name="T4" fmla="*/ 12847 w 819"/>
                <a:gd name="T5" fmla="*/ 3181 h 481"/>
                <a:gd name="T6" fmla="*/ 9615 w 819"/>
                <a:gd name="T7" fmla="*/ 4651 h 481"/>
                <a:gd name="T8" fmla="*/ 9016 w 819"/>
                <a:gd name="T9" fmla="*/ 5002 h 481"/>
                <a:gd name="T10" fmla="*/ 4699 w 819"/>
                <a:gd name="T11" fmla="*/ 9359 h 481"/>
                <a:gd name="T12" fmla="*/ 3601 w 819"/>
                <a:gd name="T13" fmla="*/ 9428 h 481"/>
                <a:gd name="T14" fmla="*/ 0 w 819"/>
                <a:gd name="T15" fmla="*/ 4358 h 48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819" h="481">
                  <a:moveTo>
                    <a:pt x="819" y="0"/>
                  </a:moveTo>
                  <a:cubicBezTo>
                    <a:pt x="819" y="107"/>
                    <a:pt x="819" y="107"/>
                    <a:pt x="819" y="107"/>
                  </a:cubicBezTo>
                  <a:cubicBezTo>
                    <a:pt x="819" y="122"/>
                    <a:pt x="816" y="137"/>
                    <a:pt x="795" y="152"/>
                  </a:cubicBezTo>
                  <a:cubicBezTo>
                    <a:pt x="739" y="190"/>
                    <a:pt x="628" y="226"/>
                    <a:pt x="595" y="222"/>
                  </a:cubicBezTo>
                  <a:cubicBezTo>
                    <a:pt x="570" y="219"/>
                    <a:pt x="574" y="226"/>
                    <a:pt x="558" y="239"/>
                  </a:cubicBezTo>
                  <a:cubicBezTo>
                    <a:pt x="542" y="252"/>
                    <a:pt x="291" y="447"/>
                    <a:pt x="291" y="447"/>
                  </a:cubicBezTo>
                  <a:cubicBezTo>
                    <a:pt x="291" y="447"/>
                    <a:pt x="253" y="481"/>
                    <a:pt x="223" y="450"/>
                  </a:cubicBezTo>
                  <a:cubicBezTo>
                    <a:pt x="198" y="424"/>
                    <a:pt x="48" y="260"/>
                    <a:pt x="0" y="208"/>
                  </a:cubicBezTo>
                </a:path>
              </a:pathLst>
            </a:custGeom>
            <a:noFill/>
            <a:ln w="1270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91" name="Freeform 24">
              <a:extLst>
                <a:ext uri="{FF2B5EF4-FFF2-40B4-BE49-F238E27FC236}">
                  <a16:creationId xmlns:a16="http://schemas.microsoft.com/office/drawing/2014/main" id="{EA8CEA60-B1DC-43D1-99B5-47E814BA2FDF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0" y="1062"/>
              <a:ext cx="1793" cy="1354"/>
            </a:xfrm>
            <a:custGeom>
              <a:avLst/>
              <a:gdLst>
                <a:gd name="T0" fmla="*/ 9657 w 894"/>
                <a:gd name="T1" fmla="*/ 518 h 633"/>
                <a:gd name="T2" fmla="*/ 13383 w 894"/>
                <a:gd name="T3" fmla="*/ 4631 h 633"/>
                <a:gd name="T4" fmla="*/ 13544 w 894"/>
                <a:gd name="T5" fmla="*/ 6359 h 633"/>
                <a:gd name="T6" fmla="*/ 10309 w 894"/>
                <a:gd name="T7" fmla="*/ 7829 h 633"/>
                <a:gd name="T8" fmla="*/ 9723 w 894"/>
                <a:gd name="T9" fmla="*/ 8182 h 633"/>
                <a:gd name="T10" fmla="*/ 5407 w 894"/>
                <a:gd name="T11" fmla="*/ 12537 h 633"/>
                <a:gd name="T12" fmla="*/ 4300 w 894"/>
                <a:gd name="T13" fmla="*/ 12605 h 633"/>
                <a:gd name="T14" fmla="*/ 387 w 894"/>
                <a:gd name="T15" fmla="*/ 7202 h 633"/>
                <a:gd name="T16" fmla="*/ 692 w 894"/>
                <a:gd name="T17" fmla="*/ 6282 h 633"/>
                <a:gd name="T18" fmla="*/ 5728 w 894"/>
                <a:gd name="T19" fmla="*/ 3052 h 633"/>
                <a:gd name="T20" fmla="*/ 6001 w 894"/>
                <a:gd name="T21" fmla="*/ 2644 h 633"/>
                <a:gd name="T22" fmla="*/ 8125 w 894"/>
                <a:gd name="T23" fmla="*/ 293 h 633"/>
                <a:gd name="T24" fmla="*/ 9657 w 894"/>
                <a:gd name="T25" fmla="*/ 518 h 63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894" h="633">
                  <a:moveTo>
                    <a:pt x="597" y="25"/>
                  </a:moveTo>
                  <a:cubicBezTo>
                    <a:pt x="827" y="221"/>
                    <a:pt x="827" y="221"/>
                    <a:pt x="827" y="221"/>
                  </a:cubicBezTo>
                  <a:cubicBezTo>
                    <a:pt x="827" y="221"/>
                    <a:pt x="894" y="265"/>
                    <a:pt x="837" y="304"/>
                  </a:cubicBezTo>
                  <a:cubicBezTo>
                    <a:pt x="781" y="342"/>
                    <a:pt x="670" y="378"/>
                    <a:pt x="637" y="374"/>
                  </a:cubicBezTo>
                  <a:cubicBezTo>
                    <a:pt x="613" y="371"/>
                    <a:pt x="617" y="378"/>
                    <a:pt x="601" y="391"/>
                  </a:cubicBezTo>
                  <a:cubicBezTo>
                    <a:pt x="585" y="404"/>
                    <a:pt x="334" y="599"/>
                    <a:pt x="334" y="599"/>
                  </a:cubicBezTo>
                  <a:cubicBezTo>
                    <a:pt x="334" y="599"/>
                    <a:pt x="296" y="633"/>
                    <a:pt x="266" y="602"/>
                  </a:cubicBezTo>
                  <a:cubicBezTo>
                    <a:pt x="236" y="571"/>
                    <a:pt x="24" y="344"/>
                    <a:pt x="24" y="344"/>
                  </a:cubicBezTo>
                  <a:cubicBezTo>
                    <a:pt x="24" y="344"/>
                    <a:pt x="0" y="323"/>
                    <a:pt x="43" y="300"/>
                  </a:cubicBezTo>
                  <a:cubicBezTo>
                    <a:pt x="354" y="146"/>
                    <a:pt x="354" y="146"/>
                    <a:pt x="354" y="146"/>
                  </a:cubicBezTo>
                  <a:cubicBezTo>
                    <a:pt x="354" y="146"/>
                    <a:pt x="364" y="138"/>
                    <a:pt x="371" y="126"/>
                  </a:cubicBezTo>
                  <a:cubicBezTo>
                    <a:pt x="380" y="111"/>
                    <a:pt x="466" y="28"/>
                    <a:pt x="502" y="14"/>
                  </a:cubicBezTo>
                  <a:cubicBezTo>
                    <a:pt x="538" y="0"/>
                    <a:pt x="565" y="1"/>
                    <a:pt x="597" y="25"/>
                  </a:cubicBezTo>
                  <a:close/>
                </a:path>
              </a:pathLst>
            </a:custGeom>
            <a:noFill/>
            <a:ln w="1270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92" name="Freeform 25">
              <a:extLst>
                <a:ext uri="{FF2B5EF4-FFF2-40B4-BE49-F238E27FC236}">
                  <a16:creationId xmlns:a16="http://schemas.microsoft.com/office/drawing/2014/main" id="{D94D2D28-13C1-4440-9ECE-894B265041B5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4" y="1582"/>
              <a:ext cx="303" cy="203"/>
            </a:xfrm>
            <a:custGeom>
              <a:avLst/>
              <a:gdLst>
                <a:gd name="T0" fmla="*/ 209 w 151"/>
                <a:gd name="T1" fmla="*/ 0 h 95"/>
                <a:gd name="T2" fmla="*/ 289 w 151"/>
                <a:gd name="T3" fmla="*/ 626 h 95"/>
                <a:gd name="T4" fmla="*/ 1332 w 151"/>
                <a:gd name="T5" fmla="*/ 1981 h 95"/>
                <a:gd name="T6" fmla="*/ 2432 w 151"/>
                <a:gd name="T7" fmla="*/ 977 h 95"/>
                <a:gd name="T8" fmla="*/ 2448 w 151"/>
                <a:gd name="T9" fmla="*/ 754 h 9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1" h="95">
                  <a:moveTo>
                    <a:pt x="13" y="0"/>
                  </a:moveTo>
                  <a:cubicBezTo>
                    <a:pt x="0" y="11"/>
                    <a:pt x="18" y="30"/>
                    <a:pt x="18" y="30"/>
                  </a:cubicBezTo>
                  <a:cubicBezTo>
                    <a:pt x="82" y="95"/>
                    <a:pt x="82" y="95"/>
                    <a:pt x="82" y="95"/>
                  </a:cubicBezTo>
                  <a:cubicBezTo>
                    <a:pt x="150" y="47"/>
                    <a:pt x="150" y="47"/>
                    <a:pt x="150" y="47"/>
                  </a:cubicBezTo>
                  <a:cubicBezTo>
                    <a:pt x="151" y="36"/>
                    <a:pt x="151" y="36"/>
                    <a:pt x="151" y="36"/>
                  </a:cubicBezTo>
                </a:path>
              </a:pathLst>
            </a:custGeom>
            <a:noFill/>
            <a:ln w="1270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93" name="Freeform 26">
              <a:extLst>
                <a:ext uri="{FF2B5EF4-FFF2-40B4-BE49-F238E27FC236}">
                  <a16:creationId xmlns:a16="http://schemas.microsoft.com/office/drawing/2014/main" id="{D5A9B297-8538-4498-AF0B-AF0F232235E4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4" y="1789"/>
              <a:ext cx="355" cy="199"/>
            </a:xfrm>
            <a:custGeom>
              <a:avLst/>
              <a:gdLst>
                <a:gd name="T0" fmla="*/ 2736 w 177"/>
                <a:gd name="T1" fmla="*/ 188 h 93"/>
                <a:gd name="T2" fmla="*/ 2607 w 177"/>
                <a:gd name="T3" fmla="*/ 775 h 93"/>
                <a:gd name="T4" fmla="*/ 1588 w 177"/>
                <a:gd name="T5" fmla="*/ 1780 h 93"/>
                <a:gd name="T6" fmla="*/ 1195 w 177"/>
                <a:gd name="T7" fmla="*/ 1712 h 93"/>
                <a:gd name="T8" fmla="*/ 0 w 177"/>
                <a:gd name="T9" fmla="*/ 233 h 93"/>
                <a:gd name="T10" fmla="*/ 16 w 177"/>
                <a:gd name="T11" fmla="*/ 0 h 9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77" h="93">
                  <a:moveTo>
                    <a:pt x="169" y="9"/>
                  </a:moveTo>
                  <a:cubicBezTo>
                    <a:pt x="177" y="17"/>
                    <a:pt x="168" y="29"/>
                    <a:pt x="161" y="37"/>
                  </a:cubicBezTo>
                  <a:cubicBezTo>
                    <a:pt x="151" y="46"/>
                    <a:pt x="98" y="85"/>
                    <a:pt x="98" y="85"/>
                  </a:cubicBezTo>
                  <a:cubicBezTo>
                    <a:pt x="98" y="85"/>
                    <a:pt x="87" y="93"/>
                    <a:pt x="74" y="82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noFill/>
            <a:ln w="1270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94" name="Freeform 27">
              <a:extLst>
                <a:ext uri="{FF2B5EF4-FFF2-40B4-BE49-F238E27FC236}">
                  <a16:creationId xmlns:a16="http://schemas.microsoft.com/office/drawing/2014/main" id="{586CCDD6-1501-4A46-AC3E-7D08CDC7EC8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683" y="1184"/>
              <a:ext cx="486" cy="440"/>
            </a:xfrm>
            <a:custGeom>
              <a:avLst/>
              <a:gdLst>
                <a:gd name="T0" fmla="*/ 117 w 486"/>
                <a:gd name="T1" fmla="*/ 87 h 440"/>
                <a:gd name="T2" fmla="*/ 100 w 486"/>
                <a:gd name="T3" fmla="*/ 109 h 440"/>
                <a:gd name="T4" fmla="*/ 311 w 486"/>
                <a:gd name="T5" fmla="*/ 301 h 440"/>
                <a:gd name="T6" fmla="*/ 333 w 486"/>
                <a:gd name="T7" fmla="*/ 289 h 440"/>
                <a:gd name="T8" fmla="*/ 117 w 486"/>
                <a:gd name="T9" fmla="*/ 87 h 440"/>
                <a:gd name="T10" fmla="*/ 357 w 486"/>
                <a:gd name="T11" fmla="*/ 310 h 440"/>
                <a:gd name="T12" fmla="*/ 333 w 486"/>
                <a:gd name="T13" fmla="*/ 323 h 440"/>
                <a:gd name="T14" fmla="*/ 461 w 486"/>
                <a:gd name="T15" fmla="*/ 440 h 440"/>
                <a:gd name="T16" fmla="*/ 486 w 486"/>
                <a:gd name="T17" fmla="*/ 428 h 440"/>
                <a:gd name="T18" fmla="*/ 357 w 486"/>
                <a:gd name="T19" fmla="*/ 310 h 440"/>
                <a:gd name="T20" fmla="*/ 0 w 486"/>
                <a:gd name="T21" fmla="*/ 15 h 440"/>
                <a:gd name="T22" fmla="*/ 80 w 486"/>
                <a:gd name="T23" fmla="*/ 90 h 440"/>
                <a:gd name="T24" fmla="*/ 96 w 486"/>
                <a:gd name="T25" fmla="*/ 70 h 440"/>
                <a:gd name="T26" fmla="*/ 20 w 486"/>
                <a:gd name="T27" fmla="*/ 0 h 440"/>
                <a:gd name="T28" fmla="*/ 0 w 486"/>
                <a:gd name="T29" fmla="*/ 15 h 44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486" h="440">
                  <a:moveTo>
                    <a:pt x="117" y="87"/>
                  </a:moveTo>
                  <a:lnTo>
                    <a:pt x="100" y="109"/>
                  </a:lnTo>
                  <a:lnTo>
                    <a:pt x="311" y="301"/>
                  </a:lnTo>
                  <a:lnTo>
                    <a:pt x="333" y="289"/>
                  </a:lnTo>
                  <a:lnTo>
                    <a:pt x="117" y="87"/>
                  </a:lnTo>
                  <a:close/>
                  <a:moveTo>
                    <a:pt x="357" y="310"/>
                  </a:moveTo>
                  <a:lnTo>
                    <a:pt x="333" y="323"/>
                  </a:lnTo>
                  <a:lnTo>
                    <a:pt x="461" y="440"/>
                  </a:lnTo>
                  <a:lnTo>
                    <a:pt x="486" y="428"/>
                  </a:lnTo>
                  <a:lnTo>
                    <a:pt x="357" y="310"/>
                  </a:lnTo>
                  <a:close/>
                  <a:moveTo>
                    <a:pt x="0" y="15"/>
                  </a:moveTo>
                  <a:lnTo>
                    <a:pt x="80" y="90"/>
                  </a:lnTo>
                  <a:lnTo>
                    <a:pt x="96" y="70"/>
                  </a:lnTo>
                  <a:lnTo>
                    <a:pt x="20" y="0"/>
                  </a:lnTo>
                  <a:lnTo>
                    <a:pt x="0" y="15"/>
                  </a:lnTo>
                  <a:close/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95" name="Freeform 28">
              <a:extLst>
                <a:ext uri="{FF2B5EF4-FFF2-40B4-BE49-F238E27FC236}">
                  <a16:creationId xmlns:a16="http://schemas.microsoft.com/office/drawing/2014/main" id="{CB2DB170-9E6C-4C1E-87E4-3086EFC77AA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531" y="1319"/>
              <a:ext cx="431" cy="406"/>
            </a:xfrm>
            <a:custGeom>
              <a:avLst/>
              <a:gdLst>
                <a:gd name="T0" fmla="*/ 112 w 215"/>
                <a:gd name="T1" fmla="*/ 0 h 190"/>
                <a:gd name="T2" fmla="*/ 0 w 215"/>
                <a:gd name="T3" fmla="*/ 205 h 190"/>
                <a:gd name="T4" fmla="*/ 515 w 215"/>
                <a:gd name="T5" fmla="*/ 1707 h 190"/>
                <a:gd name="T6" fmla="*/ 660 w 215"/>
                <a:gd name="T7" fmla="*/ 1483 h 190"/>
                <a:gd name="T8" fmla="*/ 112 w 215"/>
                <a:gd name="T9" fmla="*/ 0 h 190"/>
                <a:gd name="T10" fmla="*/ 772 w 215"/>
                <a:gd name="T11" fmla="*/ 1707 h 190"/>
                <a:gd name="T12" fmla="*/ 643 w 215"/>
                <a:gd name="T13" fmla="*/ 1923 h 190"/>
                <a:gd name="T14" fmla="*/ 1564 w 215"/>
                <a:gd name="T15" fmla="*/ 3045 h 190"/>
                <a:gd name="T16" fmla="*/ 1780 w 215"/>
                <a:gd name="T17" fmla="*/ 2900 h 190"/>
                <a:gd name="T18" fmla="*/ 772 w 215"/>
                <a:gd name="T19" fmla="*/ 1707 h 190"/>
                <a:gd name="T20" fmla="*/ 1989 w 215"/>
                <a:gd name="T21" fmla="*/ 3081 h 190"/>
                <a:gd name="T22" fmla="*/ 1796 w 215"/>
                <a:gd name="T23" fmla="*/ 3210 h 190"/>
                <a:gd name="T24" fmla="*/ 3231 w 215"/>
                <a:gd name="T25" fmla="*/ 3964 h 190"/>
                <a:gd name="T26" fmla="*/ 3472 w 215"/>
                <a:gd name="T27" fmla="*/ 3853 h 190"/>
                <a:gd name="T28" fmla="*/ 1989 w 215"/>
                <a:gd name="T29" fmla="*/ 3081 h 19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215" h="190">
                  <a:moveTo>
                    <a:pt x="7" y="0"/>
                  </a:moveTo>
                  <a:cubicBezTo>
                    <a:pt x="0" y="10"/>
                    <a:pt x="0" y="10"/>
                    <a:pt x="0" y="10"/>
                  </a:cubicBezTo>
                  <a:cubicBezTo>
                    <a:pt x="7" y="38"/>
                    <a:pt x="18" y="61"/>
                    <a:pt x="32" y="82"/>
                  </a:cubicBezTo>
                  <a:cubicBezTo>
                    <a:pt x="41" y="71"/>
                    <a:pt x="41" y="71"/>
                    <a:pt x="41" y="71"/>
                  </a:cubicBezTo>
                  <a:cubicBezTo>
                    <a:pt x="14" y="32"/>
                    <a:pt x="7" y="0"/>
                    <a:pt x="7" y="0"/>
                  </a:cubicBezTo>
                  <a:close/>
                  <a:moveTo>
                    <a:pt x="48" y="82"/>
                  </a:moveTo>
                  <a:cubicBezTo>
                    <a:pt x="40" y="92"/>
                    <a:pt x="40" y="92"/>
                    <a:pt x="40" y="92"/>
                  </a:cubicBezTo>
                  <a:cubicBezTo>
                    <a:pt x="57" y="115"/>
                    <a:pt x="77" y="132"/>
                    <a:pt x="97" y="146"/>
                  </a:cubicBezTo>
                  <a:cubicBezTo>
                    <a:pt x="110" y="139"/>
                    <a:pt x="110" y="139"/>
                    <a:pt x="110" y="139"/>
                  </a:cubicBezTo>
                  <a:cubicBezTo>
                    <a:pt x="83" y="121"/>
                    <a:pt x="63" y="101"/>
                    <a:pt x="48" y="82"/>
                  </a:cubicBezTo>
                  <a:close/>
                  <a:moveTo>
                    <a:pt x="123" y="148"/>
                  </a:moveTo>
                  <a:cubicBezTo>
                    <a:pt x="111" y="154"/>
                    <a:pt x="111" y="154"/>
                    <a:pt x="111" y="154"/>
                  </a:cubicBezTo>
                  <a:cubicBezTo>
                    <a:pt x="158" y="182"/>
                    <a:pt x="200" y="190"/>
                    <a:pt x="200" y="190"/>
                  </a:cubicBezTo>
                  <a:cubicBezTo>
                    <a:pt x="215" y="185"/>
                    <a:pt x="215" y="185"/>
                    <a:pt x="215" y="185"/>
                  </a:cubicBezTo>
                  <a:cubicBezTo>
                    <a:pt x="178" y="176"/>
                    <a:pt x="148" y="163"/>
                    <a:pt x="123" y="148"/>
                  </a:cubicBezTo>
                  <a:close/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96" name="Freeform 29">
              <a:extLst>
                <a:ext uri="{FF2B5EF4-FFF2-40B4-BE49-F238E27FC236}">
                  <a16:creationId xmlns:a16="http://schemas.microsoft.com/office/drawing/2014/main" id="{2A8F63B1-18A4-423F-BCA1-813A8A7664F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593" y="1259"/>
              <a:ext cx="465" cy="412"/>
            </a:xfrm>
            <a:custGeom>
              <a:avLst/>
              <a:gdLst>
                <a:gd name="T0" fmla="*/ 136 w 465"/>
                <a:gd name="T1" fmla="*/ 104 h 412"/>
                <a:gd name="T2" fmla="*/ 120 w 465"/>
                <a:gd name="T3" fmla="*/ 126 h 412"/>
                <a:gd name="T4" fmla="*/ 297 w 465"/>
                <a:gd name="T5" fmla="*/ 284 h 412"/>
                <a:gd name="T6" fmla="*/ 321 w 465"/>
                <a:gd name="T7" fmla="*/ 271 h 412"/>
                <a:gd name="T8" fmla="*/ 136 w 465"/>
                <a:gd name="T9" fmla="*/ 104 h 412"/>
                <a:gd name="T10" fmla="*/ 0 w 465"/>
                <a:gd name="T11" fmla="*/ 17 h 412"/>
                <a:gd name="T12" fmla="*/ 100 w 465"/>
                <a:gd name="T13" fmla="*/ 107 h 412"/>
                <a:gd name="T14" fmla="*/ 116 w 465"/>
                <a:gd name="T15" fmla="*/ 85 h 412"/>
                <a:gd name="T16" fmla="*/ 22 w 465"/>
                <a:gd name="T17" fmla="*/ 0 h 412"/>
                <a:gd name="T18" fmla="*/ 0 w 465"/>
                <a:gd name="T19" fmla="*/ 17 h 412"/>
                <a:gd name="T20" fmla="*/ 345 w 465"/>
                <a:gd name="T21" fmla="*/ 291 h 412"/>
                <a:gd name="T22" fmla="*/ 321 w 465"/>
                <a:gd name="T23" fmla="*/ 306 h 412"/>
                <a:gd name="T24" fmla="*/ 439 w 465"/>
                <a:gd name="T25" fmla="*/ 412 h 412"/>
                <a:gd name="T26" fmla="*/ 465 w 465"/>
                <a:gd name="T27" fmla="*/ 402 h 412"/>
                <a:gd name="T28" fmla="*/ 345 w 465"/>
                <a:gd name="T29" fmla="*/ 291 h 412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465" h="412">
                  <a:moveTo>
                    <a:pt x="136" y="104"/>
                  </a:moveTo>
                  <a:lnTo>
                    <a:pt x="120" y="126"/>
                  </a:lnTo>
                  <a:lnTo>
                    <a:pt x="297" y="284"/>
                  </a:lnTo>
                  <a:lnTo>
                    <a:pt x="321" y="271"/>
                  </a:lnTo>
                  <a:lnTo>
                    <a:pt x="136" y="104"/>
                  </a:lnTo>
                  <a:close/>
                  <a:moveTo>
                    <a:pt x="0" y="17"/>
                  </a:moveTo>
                  <a:lnTo>
                    <a:pt x="100" y="107"/>
                  </a:lnTo>
                  <a:lnTo>
                    <a:pt x="116" y="85"/>
                  </a:lnTo>
                  <a:lnTo>
                    <a:pt x="22" y="0"/>
                  </a:lnTo>
                  <a:lnTo>
                    <a:pt x="0" y="17"/>
                  </a:lnTo>
                  <a:close/>
                  <a:moveTo>
                    <a:pt x="345" y="291"/>
                  </a:moveTo>
                  <a:lnTo>
                    <a:pt x="321" y="306"/>
                  </a:lnTo>
                  <a:lnTo>
                    <a:pt x="439" y="412"/>
                  </a:lnTo>
                  <a:lnTo>
                    <a:pt x="465" y="402"/>
                  </a:lnTo>
                  <a:lnTo>
                    <a:pt x="345" y="291"/>
                  </a:lnTo>
                  <a:close/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97" name="Freeform 30">
              <a:extLst>
                <a:ext uri="{FF2B5EF4-FFF2-40B4-BE49-F238E27FC236}">
                  <a16:creationId xmlns:a16="http://schemas.microsoft.com/office/drawing/2014/main" id="{B56EB14E-1E15-4894-BDCC-77B1E5D6F83E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2" y="1458"/>
              <a:ext cx="295" cy="303"/>
            </a:xfrm>
            <a:custGeom>
              <a:avLst/>
              <a:gdLst>
                <a:gd name="T0" fmla="*/ 1720 w 147"/>
                <a:gd name="T1" fmla="*/ 350 h 142"/>
                <a:gd name="T2" fmla="*/ 2384 w 147"/>
                <a:gd name="T3" fmla="*/ 1952 h 142"/>
                <a:gd name="T4" fmla="*/ 1284 w 147"/>
                <a:gd name="T5" fmla="*/ 2947 h 142"/>
                <a:gd name="T6" fmla="*/ 241 w 147"/>
                <a:gd name="T7" fmla="*/ 1594 h 142"/>
                <a:gd name="T8" fmla="*/ 209 w 147"/>
                <a:gd name="T9" fmla="*/ 1061 h 142"/>
                <a:gd name="T10" fmla="*/ 1365 w 147"/>
                <a:gd name="T11" fmla="*/ 164 h 142"/>
                <a:gd name="T12" fmla="*/ 1720 w 147"/>
                <a:gd name="T13" fmla="*/ 350 h 14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7" h="142">
                  <a:moveTo>
                    <a:pt x="106" y="17"/>
                  </a:moveTo>
                  <a:cubicBezTo>
                    <a:pt x="106" y="17"/>
                    <a:pt x="127" y="73"/>
                    <a:pt x="147" y="94"/>
                  </a:cubicBezTo>
                  <a:cubicBezTo>
                    <a:pt x="79" y="142"/>
                    <a:pt x="79" y="142"/>
                    <a:pt x="79" y="142"/>
                  </a:cubicBezTo>
                  <a:cubicBezTo>
                    <a:pt x="15" y="77"/>
                    <a:pt x="15" y="77"/>
                    <a:pt x="15" y="77"/>
                  </a:cubicBezTo>
                  <a:cubicBezTo>
                    <a:pt x="15" y="77"/>
                    <a:pt x="0" y="62"/>
                    <a:pt x="13" y="51"/>
                  </a:cubicBezTo>
                  <a:cubicBezTo>
                    <a:pt x="20" y="45"/>
                    <a:pt x="84" y="8"/>
                    <a:pt x="84" y="8"/>
                  </a:cubicBezTo>
                  <a:cubicBezTo>
                    <a:pt x="84" y="8"/>
                    <a:pt x="99" y="0"/>
                    <a:pt x="106" y="17"/>
                  </a:cubicBezTo>
                  <a:close/>
                </a:path>
              </a:pathLst>
            </a:custGeom>
            <a:noFill/>
            <a:ln w="1270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98" name="Freeform 31">
              <a:extLst>
                <a:ext uri="{FF2B5EF4-FFF2-40B4-BE49-F238E27FC236}">
                  <a16:creationId xmlns:a16="http://schemas.microsoft.com/office/drawing/2014/main" id="{059A58C7-2DAD-4E67-BCF3-6DA9E3FED2CB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6" y="1682"/>
              <a:ext cx="351" cy="283"/>
            </a:xfrm>
            <a:custGeom>
              <a:avLst/>
              <a:gdLst>
                <a:gd name="T0" fmla="*/ 1195 w 175"/>
                <a:gd name="T1" fmla="*/ 2551 h 132"/>
                <a:gd name="T2" fmla="*/ 1589 w 175"/>
                <a:gd name="T3" fmla="*/ 2601 h 132"/>
                <a:gd name="T4" fmla="*/ 2607 w 175"/>
                <a:gd name="T5" fmla="*/ 1587 h 132"/>
                <a:gd name="T6" fmla="*/ 2511 w 175"/>
                <a:gd name="T7" fmla="*/ 1076 h 132"/>
                <a:gd name="T8" fmla="*/ 1067 w 175"/>
                <a:gd name="T9" fmla="*/ 0 h 132"/>
                <a:gd name="T10" fmla="*/ 0 w 175"/>
                <a:gd name="T11" fmla="*/ 1053 h 132"/>
                <a:gd name="T12" fmla="*/ 1195 w 175"/>
                <a:gd name="T13" fmla="*/ 2551 h 13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5" h="132">
                  <a:moveTo>
                    <a:pt x="74" y="121"/>
                  </a:moveTo>
                  <a:cubicBezTo>
                    <a:pt x="87" y="132"/>
                    <a:pt x="98" y="123"/>
                    <a:pt x="98" y="123"/>
                  </a:cubicBezTo>
                  <a:cubicBezTo>
                    <a:pt x="98" y="123"/>
                    <a:pt x="151" y="85"/>
                    <a:pt x="161" y="75"/>
                  </a:cubicBezTo>
                  <a:cubicBezTo>
                    <a:pt x="171" y="66"/>
                    <a:pt x="175" y="58"/>
                    <a:pt x="155" y="51"/>
                  </a:cubicBezTo>
                  <a:cubicBezTo>
                    <a:pt x="134" y="44"/>
                    <a:pt x="66" y="0"/>
                    <a:pt x="66" y="0"/>
                  </a:cubicBezTo>
                  <a:cubicBezTo>
                    <a:pt x="0" y="50"/>
                    <a:pt x="0" y="50"/>
                    <a:pt x="0" y="50"/>
                  </a:cubicBezTo>
                  <a:lnTo>
                    <a:pt x="74" y="121"/>
                  </a:lnTo>
                  <a:close/>
                </a:path>
              </a:pathLst>
            </a:custGeom>
            <a:noFill/>
            <a:ln w="1270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99" name="Line 32">
              <a:extLst>
                <a:ext uri="{FF2B5EF4-FFF2-40B4-BE49-F238E27FC236}">
                  <a16:creationId xmlns:a16="http://schemas.microsoft.com/office/drawing/2014/main" id="{636A98EC-9608-4D4B-A7F7-6D3DAEAD0FB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00" y="1580"/>
              <a:ext cx="64" cy="81"/>
            </a:xfrm>
            <a:prstGeom prst="line">
              <a:avLst/>
            </a:prstGeom>
            <a:noFill/>
            <a:ln w="12700" cap="rnd">
              <a:solidFill>
                <a:srgbClr val="343434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00" name="Line 33">
              <a:extLst>
                <a:ext uri="{FF2B5EF4-FFF2-40B4-BE49-F238E27FC236}">
                  <a16:creationId xmlns:a16="http://schemas.microsoft.com/office/drawing/2014/main" id="{1AC1E83C-3F88-4974-B7F7-AA00D5F8DB5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294" y="1592"/>
              <a:ext cx="72" cy="56"/>
            </a:xfrm>
            <a:prstGeom prst="line">
              <a:avLst/>
            </a:prstGeom>
            <a:noFill/>
            <a:ln w="12700" cap="rnd">
              <a:solidFill>
                <a:srgbClr val="343434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01" name="Line 34">
              <a:extLst>
                <a:ext uri="{FF2B5EF4-FFF2-40B4-BE49-F238E27FC236}">
                  <a16:creationId xmlns:a16="http://schemas.microsoft.com/office/drawing/2014/main" id="{81F33CAE-0E49-4643-87A7-7B38432A288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79" y="1781"/>
              <a:ext cx="90" cy="70"/>
            </a:xfrm>
            <a:prstGeom prst="line">
              <a:avLst/>
            </a:prstGeom>
            <a:noFill/>
            <a:ln w="12700" cap="rnd">
              <a:solidFill>
                <a:srgbClr val="343434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02" name="Freeform 35">
              <a:extLst>
                <a:ext uri="{FF2B5EF4-FFF2-40B4-BE49-F238E27FC236}">
                  <a16:creationId xmlns:a16="http://schemas.microsoft.com/office/drawing/2014/main" id="{86EF1581-BE9E-4823-AFCB-E1630817426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5" y="3115"/>
              <a:ext cx="203" cy="219"/>
            </a:xfrm>
            <a:custGeom>
              <a:avLst/>
              <a:gdLst>
                <a:gd name="T0" fmla="*/ 0 w 101"/>
                <a:gd name="T1" fmla="*/ 1761 h 102"/>
                <a:gd name="T2" fmla="*/ 748 w 101"/>
                <a:gd name="T3" fmla="*/ 1612 h 102"/>
                <a:gd name="T4" fmla="*/ 1568 w 101"/>
                <a:gd name="T5" fmla="*/ 1466 h 102"/>
                <a:gd name="T6" fmla="*/ 1439 w 101"/>
                <a:gd name="T7" fmla="*/ 0 h 10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1" h="102">
                  <a:moveTo>
                    <a:pt x="0" y="83"/>
                  </a:moveTo>
                  <a:cubicBezTo>
                    <a:pt x="9" y="76"/>
                    <a:pt x="25" y="64"/>
                    <a:pt x="46" y="76"/>
                  </a:cubicBezTo>
                  <a:cubicBezTo>
                    <a:pt x="46" y="76"/>
                    <a:pt x="92" y="102"/>
                    <a:pt x="96" y="69"/>
                  </a:cubicBezTo>
                  <a:cubicBezTo>
                    <a:pt x="101" y="35"/>
                    <a:pt x="94" y="8"/>
                    <a:pt x="88" y="0"/>
                  </a:cubicBezTo>
                </a:path>
              </a:pathLst>
            </a:custGeom>
            <a:noFill/>
            <a:ln w="1270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03" name="Freeform 36">
              <a:extLst>
                <a:ext uri="{FF2B5EF4-FFF2-40B4-BE49-F238E27FC236}">
                  <a16:creationId xmlns:a16="http://schemas.microsoft.com/office/drawing/2014/main" id="{A9D7D03D-7136-4427-9A5C-C268D36E9B7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7" y="3214"/>
              <a:ext cx="93" cy="32"/>
            </a:xfrm>
            <a:custGeom>
              <a:avLst/>
              <a:gdLst>
                <a:gd name="T0" fmla="*/ 768 w 46"/>
                <a:gd name="T1" fmla="*/ 128 h 15"/>
                <a:gd name="T2" fmla="*/ 0 w 46"/>
                <a:gd name="T3" fmla="*/ 309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6" h="15">
                  <a:moveTo>
                    <a:pt x="46" y="6"/>
                  </a:moveTo>
                  <a:cubicBezTo>
                    <a:pt x="34" y="2"/>
                    <a:pt x="17" y="0"/>
                    <a:pt x="0" y="15"/>
                  </a:cubicBezTo>
                </a:path>
              </a:pathLst>
            </a:custGeom>
            <a:noFill/>
            <a:ln w="1270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04" name="Freeform 37">
              <a:extLst>
                <a:ext uri="{FF2B5EF4-FFF2-40B4-BE49-F238E27FC236}">
                  <a16:creationId xmlns:a16="http://schemas.microsoft.com/office/drawing/2014/main" id="{F3726489-5497-446E-915F-CFFD9851CE44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0" y="1954"/>
              <a:ext cx="231" cy="154"/>
            </a:xfrm>
            <a:custGeom>
              <a:avLst/>
              <a:gdLst>
                <a:gd name="T0" fmla="*/ 1384 w 115"/>
                <a:gd name="T1" fmla="*/ 41 h 72"/>
                <a:gd name="T2" fmla="*/ 1776 w 115"/>
                <a:gd name="T3" fmla="*/ 518 h 72"/>
                <a:gd name="T4" fmla="*/ 1631 w 115"/>
                <a:gd name="T5" fmla="*/ 1153 h 72"/>
                <a:gd name="T6" fmla="*/ 225 w 115"/>
                <a:gd name="T7" fmla="*/ 1506 h 72"/>
                <a:gd name="T8" fmla="*/ 32 w 115"/>
                <a:gd name="T9" fmla="*/ 1194 h 72"/>
                <a:gd name="T10" fmla="*/ 32 w 115"/>
                <a:gd name="T11" fmla="*/ 883 h 72"/>
                <a:gd name="T12" fmla="*/ 1384 w 115"/>
                <a:gd name="T13" fmla="*/ 41 h 7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5" h="72">
                  <a:moveTo>
                    <a:pt x="85" y="2"/>
                  </a:moveTo>
                  <a:cubicBezTo>
                    <a:pt x="85" y="2"/>
                    <a:pt x="102" y="0"/>
                    <a:pt x="109" y="25"/>
                  </a:cubicBezTo>
                  <a:cubicBezTo>
                    <a:pt x="115" y="48"/>
                    <a:pt x="100" y="55"/>
                    <a:pt x="100" y="55"/>
                  </a:cubicBezTo>
                  <a:cubicBezTo>
                    <a:pt x="14" y="72"/>
                    <a:pt x="14" y="72"/>
                    <a:pt x="14" y="72"/>
                  </a:cubicBezTo>
                  <a:cubicBezTo>
                    <a:pt x="14" y="72"/>
                    <a:pt x="4" y="67"/>
                    <a:pt x="2" y="57"/>
                  </a:cubicBezTo>
                  <a:cubicBezTo>
                    <a:pt x="0" y="48"/>
                    <a:pt x="2" y="42"/>
                    <a:pt x="2" y="42"/>
                  </a:cubicBezTo>
                  <a:lnTo>
                    <a:pt x="85" y="2"/>
                  </a:lnTo>
                  <a:close/>
                </a:path>
              </a:pathLst>
            </a:custGeom>
            <a:noFill/>
            <a:ln w="1270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05" name="Freeform 38">
              <a:extLst>
                <a:ext uri="{FF2B5EF4-FFF2-40B4-BE49-F238E27FC236}">
                  <a16:creationId xmlns:a16="http://schemas.microsoft.com/office/drawing/2014/main" id="{7CA6878A-53CA-4319-BF0C-3B32D8BB1182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6" y="2386"/>
              <a:ext cx="48" cy="240"/>
            </a:xfrm>
            <a:custGeom>
              <a:avLst/>
              <a:gdLst>
                <a:gd name="T0" fmla="*/ 32 w 24"/>
                <a:gd name="T1" fmla="*/ 0 h 112"/>
                <a:gd name="T2" fmla="*/ 352 w 24"/>
                <a:gd name="T3" fmla="*/ 19 h 112"/>
                <a:gd name="T4" fmla="*/ 384 w 24"/>
                <a:gd name="T5" fmla="*/ 2274 h 112"/>
                <a:gd name="T6" fmla="*/ 0 w 24"/>
                <a:gd name="T7" fmla="*/ 2274 h 112"/>
                <a:gd name="T8" fmla="*/ 32 w 24"/>
                <a:gd name="T9" fmla="*/ 0 h 1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112">
                  <a:moveTo>
                    <a:pt x="2" y="0"/>
                  </a:moveTo>
                  <a:cubicBezTo>
                    <a:pt x="2" y="0"/>
                    <a:pt x="16" y="4"/>
                    <a:pt x="22" y="1"/>
                  </a:cubicBezTo>
                  <a:cubicBezTo>
                    <a:pt x="24" y="108"/>
                    <a:pt x="24" y="108"/>
                    <a:pt x="24" y="108"/>
                  </a:cubicBezTo>
                  <a:cubicBezTo>
                    <a:pt x="24" y="108"/>
                    <a:pt x="4" y="112"/>
                    <a:pt x="0" y="108"/>
                  </a:cubicBezTo>
                  <a:lnTo>
                    <a:pt x="2" y="0"/>
                  </a:lnTo>
                  <a:close/>
                </a:path>
              </a:pathLst>
            </a:custGeom>
            <a:solidFill>
              <a:srgbClr val="C9CE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06" name="Freeform 39">
              <a:extLst>
                <a:ext uri="{FF2B5EF4-FFF2-40B4-BE49-F238E27FC236}">
                  <a16:creationId xmlns:a16="http://schemas.microsoft.com/office/drawing/2014/main" id="{A53E708E-C5F7-43E2-A3F5-D369FFBB2BE1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0" y="2375"/>
              <a:ext cx="26" cy="236"/>
            </a:xfrm>
            <a:custGeom>
              <a:avLst/>
              <a:gdLst>
                <a:gd name="T0" fmla="*/ 0 w 26"/>
                <a:gd name="T1" fmla="*/ 9 h 236"/>
                <a:gd name="T2" fmla="*/ 4 w 26"/>
                <a:gd name="T3" fmla="*/ 236 h 236"/>
                <a:gd name="T4" fmla="*/ 26 w 26"/>
                <a:gd name="T5" fmla="*/ 223 h 236"/>
                <a:gd name="T6" fmla="*/ 20 w 26"/>
                <a:gd name="T7" fmla="*/ 0 h 236"/>
                <a:gd name="T8" fmla="*/ 0 w 26"/>
                <a:gd name="T9" fmla="*/ 9 h 2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236">
                  <a:moveTo>
                    <a:pt x="0" y="9"/>
                  </a:moveTo>
                  <a:lnTo>
                    <a:pt x="4" y="236"/>
                  </a:lnTo>
                  <a:lnTo>
                    <a:pt x="26" y="223"/>
                  </a:lnTo>
                  <a:lnTo>
                    <a:pt x="20" y="0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C9CE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07" name="Freeform 40">
              <a:extLst>
                <a:ext uri="{FF2B5EF4-FFF2-40B4-BE49-F238E27FC236}">
                  <a16:creationId xmlns:a16="http://schemas.microsoft.com/office/drawing/2014/main" id="{3ED99E0D-36E1-4813-A104-D1EA64B811E6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2" y="2375"/>
              <a:ext cx="18" cy="233"/>
            </a:xfrm>
            <a:custGeom>
              <a:avLst/>
              <a:gdLst>
                <a:gd name="T0" fmla="*/ 18 w 18"/>
                <a:gd name="T1" fmla="*/ 9 h 233"/>
                <a:gd name="T2" fmla="*/ 14 w 18"/>
                <a:gd name="T3" fmla="*/ 233 h 233"/>
                <a:gd name="T4" fmla="*/ 0 w 18"/>
                <a:gd name="T5" fmla="*/ 221 h 233"/>
                <a:gd name="T6" fmla="*/ 4 w 18"/>
                <a:gd name="T7" fmla="*/ 0 h 233"/>
                <a:gd name="T8" fmla="*/ 18 w 18"/>
                <a:gd name="T9" fmla="*/ 9 h 2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233">
                  <a:moveTo>
                    <a:pt x="18" y="9"/>
                  </a:moveTo>
                  <a:lnTo>
                    <a:pt x="14" y="233"/>
                  </a:lnTo>
                  <a:lnTo>
                    <a:pt x="0" y="221"/>
                  </a:lnTo>
                  <a:lnTo>
                    <a:pt x="4" y="0"/>
                  </a:lnTo>
                  <a:lnTo>
                    <a:pt x="18" y="9"/>
                  </a:lnTo>
                  <a:close/>
                </a:path>
              </a:pathLst>
            </a:custGeom>
            <a:solidFill>
              <a:srgbClr val="C9CE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08" name="Freeform 41">
              <a:extLst>
                <a:ext uri="{FF2B5EF4-FFF2-40B4-BE49-F238E27FC236}">
                  <a16:creationId xmlns:a16="http://schemas.microsoft.com/office/drawing/2014/main" id="{77BF2B38-0DD9-49DB-ADF7-AD3359DB07C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4" y="2390"/>
              <a:ext cx="10" cy="229"/>
            </a:xfrm>
            <a:custGeom>
              <a:avLst/>
              <a:gdLst>
                <a:gd name="T0" fmla="*/ 4 w 10"/>
                <a:gd name="T1" fmla="*/ 0 h 229"/>
                <a:gd name="T2" fmla="*/ 0 w 10"/>
                <a:gd name="T3" fmla="*/ 229 h 229"/>
                <a:gd name="T4" fmla="*/ 10 w 10"/>
                <a:gd name="T5" fmla="*/ 229 h 229"/>
                <a:gd name="T6" fmla="*/ 4 w 10"/>
                <a:gd name="T7" fmla="*/ 0 h 22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229">
                  <a:moveTo>
                    <a:pt x="4" y="0"/>
                  </a:moveTo>
                  <a:lnTo>
                    <a:pt x="0" y="229"/>
                  </a:lnTo>
                  <a:lnTo>
                    <a:pt x="10" y="229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09" name="Freeform 42">
              <a:extLst>
                <a:ext uri="{FF2B5EF4-FFF2-40B4-BE49-F238E27FC236}">
                  <a16:creationId xmlns:a16="http://schemas.microsoft.com/office/drawing/2014/main" id="{FDD3A88D-B68D-4C8E-8DC7-C5089FDD7E7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3" y="1691"/>
              <a:ext cx="14" cy="233"/>
            </a:xfrm>
            <a:custGeom>
              <a:avLst/>
              <a:gdLst>
                <a:gd name="T0" fmla="*/ 12 w 14"/>
                <a:gd name="T1" fmla="*/ 0 h 233"/>
                <a:gd name="T2" fmla="*/ 14 w 14"/>
                <a:gd name="T3" fmla="*/ 192 h 233"/>
                <a:gd name="T4" fmla="*/ 2 w 14"/>
                <a:gd name="T5" fmla="*/ 233 h 233"/>
                <a:gd name="T6" fmla="*/ 0 w 14"/>
                <a:gd name="T7" fmla="*/ 13 h 233"/>
                <a:gd name="T8" fmla="*/ 12 w 14"/>
                <a:gd name="T9" fmla="*/ 0 h 2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233">
                  <a:moveTo>
                    <a:pt x="12" y="0"/>
                  </a:moveTo>
                  <a:lnTo>
                    <a:pt x="14" y="192"/>
                  </a:lnTo>
                  <a:lnTo>
                    <a:pt x="2" y="233"/>
                  </a:lnTo>
                  <a:lnTo>
                    <a:pt x="0" y="13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7C7C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10" name="Freeform 43">
              <a:extLst>
                <a:ext uri="{FF2B5EF4-FFF2-40B4-BE49-F238E27FC236}">
                  <a16:creationId xmlns:a16="http://schemas.microsoft.com/office/drawing/2014/main" id="{F4F6BC1A-B337-4338-B72D-17FDB0805C7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3" y="1716"/>
              <a:ext cx="14" cy="223"/>
            </a:xfrm>
            <a:custGeom>
              <a:avLst/>
              <a:gdLst>
                <a:gd name="T0" fmla="*/ 10 w 14"/>
                <a:gd name="T1" fmla="*/ 0 h 223"/>
                <a:gd name="T2" fmla="*/ 14 w 14"/>
                <a:gd name="T3" fmla="*/ 212 h 223"/>
                <a:gd name="T4" fmla="*/ 6 w 14"/>
                <a:gd name="T5" fmla="*/ 223 h 223"/>
                <a:gd name="T6" fmla="*/ 0 w 14"/>
                <a:gd name="T7" fmla="*/ 9 h 223"/>
                <a:gd name="T8" fmla="*/ 10 w 14"/>
                <a:gd name="T9" fmla="*/ 0 h 2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223">
                  <a:moveTo>
                    <a:pt x="10" y="0"/>
                  </a:moveTo>
                  <a:lnTo>
                    <a:pt x="14" y="212"/>
                  </a:lnTo>
                  <a:lnTo>
                    <a:pt x="6" y="223"/>
                  </a:lnTo>
                  <a:lnTo>
                    <a:pt x="0" y="9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7C7C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11" name="Freeform 44">
              <a:extLst>
                <a:ext uri="{FF2B5EF4-FFF2-40B4-BE49-F238E27FC236}">
                  <a16:creationId xmlns:a16="http://schemas.microsoft.com/office/drawing/2014/main" id="{0EB8D235-E556-466B-8414-7F9E53BD2296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4" y="1881"/>
              <a:ext cx="14" cy="238"/>
            </a:xfrm>
            <a:custGeom>
              <a:avLst/>
              <a:gdLst>
                <a:gd name="T0" fmla="*/ 12 w 14"/>
                <a:gd name="T1" fmla="*/ 0 h 238"/>
                <a:gd name="T2" fmla="*/ 14 w 14"/>
                <a:gd name="T3" fmla="*/ 223 h 238"/>
                <a:gd name="T4" fmla="*/ 0 w 14"/>
                <a:gd name="T5" fmla="*/ 238 h 238"/>
                <a:gd name="T6" fmla="*/ 0 w 14"/>
                <a:gd name="T7" fmla="*/ 9 h 238"/>
                <a:gd name="T8" fmla="*/ 12 w 14"/>
                <a:gd name="T9" fmla="*/ 0 h 2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238">
                  <a:moveTo>
                    <a:pt x="12" y="0"/>
                  </a:moveTo>
                  <a:lnTo>
                    <a:pt x="14" y="223"/>
                  </a:lnTo>
                  <a:lnTo>
                    <a:pt x="0" y="238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7C7C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12" name="Freeform 45">
              <a:extLst>
                <a:ext uri="{FF2B5EF4-FFF2-40B4-BE49-F238E27FC236}">
                  <a16:creationId xmlns:a16="http://schemas.microsoft.com/office/drawing/2014/main" id="{A27B9B6A-09C8-4CD3-8DAE-48F6E010C9EA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0" y="1903"/>
              <a:ext cx="16" cy="233"/>
            </a:xfrm>
            <a:custGeom>
              <a:avLst/>
              <a:gdLst>
                <a:gd name="T0" fmla="*/ 12 w 16"/>
                <a:gd name="T1" fmla="*/ 0 h 233"/>
                <a:gd name="T2" fmla="*/ 16 w 16"/>
                <a:gd name="T3" fmla="*/ 220 h 233"/>
                <a:gd name="T4" fmla="*/ 2 w 16"/>
                <a:gd name="T5" fmla="*/ 233 h 233"/>
                <a:gd name="T6" fmla="*/ 0 w 16"/>
                <a:gd name="T7" fmla="*/ 12 h 233"/>
                <a:gd name="T8" fmla="*/ 12 w 16"/>
                <a:gd name="T9" fmla="*/ 0 h 2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233">
                  <a:moveTo>
                    <a:pt x="12" y="0"/>
                  </a:moveTo>
                  <a:lnTo>
                    <a:pt x="16" y="220"/>
                  </a:lnTo>
                  <a:lnTo>
                    <a:pt x="2" y="233"/>
                  </a:lnTo>
                  <a:lnTo>
                    <a:pt x="0" y="12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7C7C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13" name="Freeform 46">
              <a:extLst>
                <a:ext uri="{FF2B5EF4-FFF2-40B4-BE49-F238E27FC236}">
                  <a16:creationId xmlns:a16="http://schemas.microsoft.com/office/drawing/2014/main" id="{54BE3BBE-1143-450D-B0A0-DB6BAE5A23B0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4" y="1806"/>
              <a:ext cx="16" cy="176"/>
            </a:xfrm>
            <a:custGeom>
              <a:avLst/>
              <a:gdLst>
                <a:gd name="T0" fmla="*/ 0 w 16"/>
                <a:gd name="T1" fmla="*/ 0 h 176"/>
                <a:gd name="T2" fmla="*/ 2 w 16"/>
                <a:gd name="T3" fmla="*/ 176 h 176"/>
                <a:gd name="T4" fmla="*/ 16 w 16"/>
                <a:gd name="T5" fmla="*/ 167 h 176"/>
                <a:gd name="T6" fmla="*/ 14 w 16"/>
                <a:gd name="T7" fmla="*/ 13 h 176"/>
                <a:gd name="T8" fmla="*/ 0 w 16"/>
                <a:gd name="T9" fmla="*/ 0 h 17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176">
                  <a:moveTo>
                    <a:pt x="0" y="0"/>
                  </a:moveTo>
                  <a:lnTo>
                    <a:pt x="2" y="176"/>
                  </a:lnTo>
                  <a:lnTo>
                    <a:pt x="16" y="167"/>
                  </a:lnTo>
                  <a:lnTo>
                    <a:pt x="14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C7C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14" name="Freeform 47">
              <a:extLst>
                <a:ext uri="{FF2B5EF4-FFF2-40B4-BE49-F238E27FC236}">
                  <a16:creationId xmlns:a16="http://schemas.microsoft.com/office/drawing/2014/main" id="{41C26AD4-218F-4346-8B6D-0268B8E4F283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4" y="1830"/>
              <a:ext cx="11" cy="141"/>
            </a:xfrm>
            <a:custGeom>
              <a:avLst/>
              <a:gdLst>
                <a:gd name="T0" fmla="*/ 0 w 11"/>
                <a:gd name="T1" fmla="*/ 0 h 141"/>
                <a:gd name="T2" fmla="*/ 2 w 11"/>
                <a:gd name="T3" fmla="*/ 141 h 141"/>
                <a:gd name="T4" fmla="*/ 11 w 11"/>
                <a:gd name="T5" fmla="*/ 137 h 141"/>
                <a:gd name="T6" fmla="*/ 8 w 11"/>
                <a:gd name="T7" fmla="*/ 4 h 141"/>
                <a:gd name="T8" fmla="*/ 0 w 11"/>
                <a:gd name="T9" fmla="*/ 0 h 1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141">
                  <a:moveTo>
                    <a:pt x="0" y="0"/>
                  </a:moveTo>
                  <a:lnTo>
                    <a:pt x="2" y="141"/>
                  </a:lnTo>
                  <a:lnTo>
                    <a:pt x="11" y="137"/>
                  </a:lnTo>
                  <a:lnTo>
                    <a:pt x="8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C7C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15" name="Freeform 48">
              <a:extLst>
                <a:ext uri="{FF2B5EF4-FFF2-40B4-BE49-F238E27FC236}">
                  <a16:creationId xmlns:a16="http://schemas.microsoft.com/office/drawing/2014/main" id="{D3CF0471-126B-4D2F-9C47-767101DCB98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3" y="1997"/>
              <a:ext cx="58" cy="85"/>
            </a:xfrm>
            <a:custGeom>
              <a:avLst/>
              <a:gdLst>
                <a:gd name="T0" fmla="*/ 176 w 29"/>
                <a:gd name="T1" fmla="*/ 0 h 40"/>
                <a:gd name="T2" fmla="*/ 0 w 29"/>
                <a:gd name="T3" fmla="*/ 818 h 40"/>
                <a:gd name="T4" fmla="*/ 176 w 29"/>
                <a:gd name="T5" fmla="*/ 0 h 4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9" h="40">
                  <a:moveTo>
                    <a:pt x="11" y="0"/>
                  </a:moveTo>
                  <a:cubicBezTo>
                    <a:pt x="11" y="0"/>
                    <a:pt x="24" y="31"/>
                    <a:pt x="0" y="40"/>
                  </a:cubicBezTo>
                  <a:cubicBezTo>
                    <a:pt x="0" y="40"/>
                    <a:pt x="29" y="37"/>
                    <a:pt x="11" y="0"/>
                  </a:cubicBezTo>
                  <a:close/>
                </a:path>
              </a:pathLst>
            </a:custGeom>
            <a:solidFill>
              <a:srgbClr val="7C7C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16" name="Freeform 49">
              <a:extLst>
                <a:ext uri="{FF2B5EF4-FFF2-40B4-BE49-F238E27FC236}">
                  <a16:creationId xmlns:a16="http://schemas.microsoft.com/office/drawing/2014/main" id="{0D64FA89-1D75-4FCC-9E97-4700675BF28D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2" y="1785"/>
              <a:ext cx="498" cy="571"/>
            </a:xfrm>
            <a:custGeom>
              <a:avLst/>
              <a:gdLst>
                <a:gd name="T0" fmla="*/ 0 w 248"/>
                <a:gd name="T1" fmla="*/ 0 h 267"/>
                <a:gd name="T2" fmla="*/ 4032 w 248"/>
                <a:gd name="T3" fmla="*/ 5584 h 267"/>
                <a:gd name="T4" fmla="*/ 0 w 248"/>
                <a:gd name="T5" fmla="*/ 0 h 26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8" h="267">
                  <a:moveTo>
                    <a:pt x="0" y="0"/>
                  </a:moveTo>
                  <a:cubicBezTo>
                    <a:pt x="248" y="267"/>
                    <a:pt x="248" y="267"/>
                    <a:pt x="248" y="267"/>
                  </a:cubicBezTo>
                  <a:cubicBezTo>
                    <a:pt x="248" y="267"/>
                    <a:pt x="46" y="34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17" name="Freeform 50">
              <a:extLst>
                <a:ext uri="{FF2B5EF4-FFF2-40B4-BE49-F238E27FC236}">
                  <a16:creationId xmlns:a16="http://schemas.microsoft.com/office/drawing/2014/main" id="{8002C9F3-5C94-4A0F-94DF-F7CDF22BBB4D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3" y="1353"/>
              <a:ext cx="433" cy="404"/>
            </a:xfrm>
            <a:custGeom>
              <a:avLst/>
              <a:gdLst>
                <a:gd name="T0" fmla="*/ 257 w 216"/>
                <a:gd name="T1" fmla="*/ 0 h 189"/>
                <a:gd name="T2" fmla="*/ 3488 w 216"/>
                <a:gd name="T3" fmla="*/ 3948 h 189"/>
                <a:gd name="T4" fmla="*/ 257 w 216"/>
                <a:gd name="T5" fmla="*/ 0 h 18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" h="189">
                  <a:moveTo>
                    <a:pt x="16" y="0"/>
                  </a:moveTo>
                  <a:cubicBezTo>
                    <a:pt x="16" y="0"/>
                    <a:pt x="0" y="150"/>
                    <a:pt x="216" y="189"/>
                  </a:cubicBezTo>
                  <a:cubicBezTo>
                    <a:pt x="216" y="189"/>
                    <a:pt x="33" y="161"/>
                    <a:pt x="1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18" name="Freeform 51">
              <a:extLst>
                <a:ext uri="{FF2B5EF4-FFF2-40B4-BE49-F238E27FC236}">
                  <a16:creationId xmlns:a16="http://schemas.microsoft.com/office/drawing/2014/main" id="{AD6BAC2B-A0C7-436F-B781-1E03E428398C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2" y="1627"/>
              <a:ext cx="221" cy="122"/>
            </a:xfrm>
            <a:custGeom>
              <a:avLst/>
              <a:gdLst>
                <a:gd name="T0" fmla="*/ 221 w 221"/>
                <a:gd name="T1" fmla="*/ 40 h 122"/>
                <a:gd name="T2" fmla="*/ 110 w 221"/>
                <a:gd name="T3" fmla="*/ 122 h 122"/>
                <a:gd name="T4" fmla="*/ 0 w 221"/>
                <a:gd name="T5" fmla="*/ 0 h 122"/>
                <a:gd name="T6" fmla="*/ 110 w 221"/>
                <a:gd name="T7" fmla="*/ 102 h 122"/>
                <a:gd name="T8" fmla="*/ 221 w 221"/>
                <a:gd name="T9" fmla="*/ 40 h 1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" h="122">
                  <a:moveTo>
                    <a:pt x="221" y="40"/>
                  </a:moveTo>
                  <a:lnTo>
                    <a:pt x="110" y="122"/>
                  </a:lnTo>
                  <a:lnTo>
                    <a:pt x="0" y="0"/>
                  </a:lnTo>
                  <a:lnTo>
                    <a:pt x="110" y="102"/>
                  </a:lnTo>
                  <a:lnTo>
                    <a:pt x="221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19" name="Freeform 52">
              <a:extLst>
                <a:ext uri="{FF2B5EF4-FFF2-40B4-BE49-F238E27FC236}">
                  <a16:creationId xmlns:a16="http://schemas.microsoft.com/office/drawing/2014/main" id="{252A051C-0C13-4431-95E2-38EC951D70F7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8" y="1817"/>
              <a:ext cx="273" cy="139"/>
            </a:xfrm>
            <a:custGeom>
              <a:avLst/>
              <a:gdLst>
                <a:gd name="T0" fmla="*/ 0 w 136"/>
                <a:gd name="T1" fmla="*/ 0 h 65"/>
                <a:gd name="T2" fmla="*/ 859 w 136"/>
                <a:gd name="T3" fmla="*/ 1065 h 65"/>
                <a:gd name="T4" fmla="*/ 1237 w 136"/>
                <a:gd name="T5" fmla="*/ 1153 h 65"/>
                <a:gd name="T6" fmla="*/ 2208 w 136"/>
                <a:gd name="T7" fmla="*/ 165 h 65"/>
                <a:gd name="T8" fmla="*/ 1204 w 136"/>
                <a:gd name="T9" fmla="*/ 960 h 65"/>
                <a:gd name="T10" fmla="*/ 972 w 136"/>
                <a:gd name="T11" fmla="*/ 960 h 65"/>
                <a:gd name="T12" fmla="*/ 0 w 136"/>
                <a:gd name="T13" fmla="*/ 0 h 6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6" h="65">
                  <a:moveTo>
                    <a:pt x="0" y="0"/>
                  </a:moveTo>
                  <a:cubicBezTo>
                    <a:pt x="53" y="51"/>
                    <a:pt x="53" y="51"/>
                    <a:pt x="53" y="51"/>
                  </a:cubicBezTo>
                  <a:cubicBezTo>
                    <a:pt x="53" y="51"/>
                    <a:pt x="64" y="65"/>
                    <a:pt x="76" y="55"/>
                  </a:cubicBezTo>
                  <a:cubicBezTo>
                    <a:pt x="89" y="45"/>
                    <a:pt x="136" y="8"/>
                    <a:pt x="136" y="8"/>
                  </a:cubicBezTo>
                  <a:cubicBezTo>
                    <a:pt x="74" y="46"/>
                    <a:pt x="74" y="46"/>
                    <a:pt x="74" y="46"/>
                  </a:cubicBezTo>
                  <a:cubicBezTo>
                    <a:pt x="74" y="46"/>
                    <a:pt x="65" y="49"/>
                    <a:pt x="60" y="46"/>
                  </a:cubicBezTo>
                  <a:cubicBezTo>
                    <a:pt x="56" y="43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20" name="Freeform 53">
              <a:extLst>
                <a:ext uri="{FF2B5EF4-FFF2-40B4-BE49-F238E27FC236}">
                  <a16:creationId xmlns:a16="http://schemas.microsoft.com/office/drawing/2014/main" id="{42964CD4-388B-46DE-AAF0-6C40BA3D090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5" y="1393"/>
              <a:ext cx="611" cy="326"/>
            </a:xfrm>
            <a:custGeom>
              <a:avLst/>
              <a:gdLst>
                <a:gd name="T0" fmla="*/ 0 w 305"/>
                <a:gd name="T1" fmla="*/ 3215 h 152"/>
                <a:gd name="T2" fmla="*/ 4912 w 305"/>
                <a:gd name="T3" fmla="*/ 0 h 152"/>
                <a:gd name="T4" fmla="*/ 0 w 305"/>
                <a:gd name="T5" fmla="*/ 3215 h 15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05" h="152">
                  <a:moveTo>
                    <a:pt x="0" y="152"/>
                  </a:moveTo>
                  <a:cubicBezTo>
                    <a:pt x="305" y="0"/>
                    <a:pt x="305" y="0"/>
                    <a:pt x="305" y="0"/>
                  </a:cubicBezTo>
                  <a:cubicBezTo>
                    <a:pt x="305" y="0"/>
                    <a:pt x="26" y="151"/>
                    <a:pt x="0" y="15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21" name="Freeform 54">
              <a:extLst>
                <a:ext uri="{FF2B5EF4-FFF2-40B4-BE49-F238E27FC236}">
                  <a16:creationId xmlns:a16="http://schemas.microsoft.com/office/drawing/2014/main" id="{CB21D823-0A49-4773-9CFB-7CACA38E66D6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8" y="1137"/>
              <a:ext cx="175" cy="173"/>
            </a:xfrm>
            <a:custGeom>
              <a:avLst/>
              <a:gdLst>
                <a:gd name="T0" fmla="*/ 0 w 87"/>
                <a:gd name="T1" fmla="*/ 1683 h 81"/>
                <a:gd name="T2" fmla="*/ 1424 w 87"/>
                <a:gd name="T3" fmla="*/ 0 h 81"/>
                <a:gd name="T4" fmla="*/ 0 w 87"/>
                <a:gd name="T5" fmla="*/ 1683 h 8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7" h="81">
                  <a:moveTo>
                    <a:pt x="0" y="81"/>
                  </a:moveTo>
                  <a:cubicBezTo>
                    <a:pt x="87" y="0"/>
                    <a:pt x="87" y="0"/>
                    <a:pt x="87" y="0"/>
                  </a:cubicBezTo>
                  <a:cubicBezTo>
                    <a:pt x="87" y="0"/>
                    <a:pt x="14" y="77"/>
                    <a:pt x="0" y="8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22" name="Freeform 55">
              <a:extLst>
                <a:ext uri="{FF2B5EF4-FFF2-40B4-BE49-F238E27FC236}">
                  <a16:creationId xmlns:a16="http://schemas.microsoft.com/office/drawing/2014/main" id="{32F069ED-24EC-413B-9EB9-8C1257E439D6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8" y="1669"/>
              <a:ext cx="272" cy="306"/>
            </a:xfrm>
            <a:custGeom>
              <a:avLst/>
              <a:gdLst>
                <a:gd name="T0" fmla="*/ 0 w 136"/>
                <a:gd name="T1" fmla="*/ 0 h 143"/>
                <a:gd name="T2" fmla="*/ 2176 w 136"/>
                <a:gd name="T3" fmla="*/ 3000 h 143"/>
                <a:gd name="T4" fmla="*/ 0 w 136"/>
                <a:gd name="T5" fmla="*/ 0 h 14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6" h="143">
                  <a:moveTo>
                    <a:pt x="0" y="0"/>
                  </a:moveTo>
                  <a:cubicBezTo>
                    <a:pt x="136" y="143"/>
                    <a:pt x="136" y="143"/>
                    <a:pt x="136" y="143"/>
                  </a:cubicBezTo>
                  <a:cubicBezTo>
                    <a:pt x="136" y="143"/>
                    <a:pt x="14" y="8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23" name="Freeform 56">
              <a:extLst>
                <a:ext uri="{FF2B5EF4-FFF2-40B4-BE49-F238E27FC236}">
                  <a16:creationId xmlns:a16="http://schemas.microsoft.com/office/drawing/2014/main" id="{2E8E0D6F-5E04-44C8-A86D-E9D30C155514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8" y="1926"/>
              <a:ext cx="534" cy="445"/>
            </a:xfrm>
            <a:custGeom>
              <a:avLst/>
              <a:gdLst>
                <a:gd name="T0" fmla="*/ 0 w 266"/>
                <a:gd name="T1" fmla="*/ 4358 h 208"/>
                <a:gd name="T2" fmla="*/ 4320 w 266"/>
                <a:gd name="T3" fmla="*/ 0 h 208"/>
                <a:gd name="T4" fmla="*/ 0 w 266"/>
                <a:gd name="T5" fmla="*/ 4358 h 20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6" h="208">
                  <a:moveTo>
                    <a:pt x="0" y="208"/>
                  </a:moveTo>
                  <a:cubicBezTo>
                    <a:pt x="266" y="0"/>
                    <a:pt x="266" y="0"/>
                    <a:pt x="266" y="0"/>
                  </a:cubicBezTo>
                  <a:cubicBezTo>
                    <a:pt x="266" y="0"/>
                    <a:pt x="23" y="203"/>
                    <a:pt x="0" y="20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24" name="Freeform 57">
              <a:extLst>
                <a:ext uri="{FF2B5EF4-FFF2-40B4-BE49-F238E27FC236}">
                  <a16:creationId xmlns:a16="http://schemas.microsoft.com/office/drawing/2014/main" id="{3A6A79F5-0659-4A33-BC99-3FAC9B14CAEF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6" y="1740"/>
              <a:ext cx="403" cy="173"/>
            </a:xfrm>
            <a:custGeom>
              <a:avLst/>
              <a:gdLst>
                <a:gd name="T0" fmla="*/ 0 w 201"/>
                <a:gd name="T1" fmla="*/ 1314 h 81"/>
                <a:gd name="T2" fmla="*/ 3248 w 201"/>
                <a:gd name="T3" fmla="*/ 0 h 81"/>
                <a:gd name="T4" fmla="*/ 0 w 201"/>
                <a:gd name="T5" fmla="*/ 1314 h 8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1" h="81">
                  <a:moveTo>
                    <a:pt x="0" y="63"/>
                  </a:moveTo>
                  <a:cubicBezTo>
                    <a:pt x="0" y="63"/>
                    <a:pt x="59" y="73"/>
                    <a:pt x="201" y="0"/>
                  </a:cubicBezTo>
                  <a:cubicBezTo>
                    <a:pt x="201" y="0"/>
                    <a:pt x="67" y="81"/>
                    <a:pt x="0" y="6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25" name="Freeform 58">
              <a:extLst>
                <a:ext uri="{FF2B5EF4-FFF2-40B4-BE49-F238E27FC236}">
                  <a16:creationId xmlns:a16="http://schemas.microsoft.com/office/drawing/2014/main" id="{7773D382-5402-4169-A8C7-0A7B55BB045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9" y="1862"/>
              <a:ext cx="445" cy="503"/>
            </a:xfrm>
            <a:custGeom>
              <a:avLst/>
              <a:gdLst>
                <a:gd name="T0" fmla="*/ 0 w 222"/>
                <a:gd name="T1" fmla="*/ 0 h 235"/>
                <a:gd name="T2" fmla="*/ 3584 w 222"/>
                <a:gd name="T3" fmla="*/ 4934 h 235"/>
                <a:gd name="T4" fmla="*/ 0 w 222"/>
                <a:gd name="T5" fmla="*/ 0 h 23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2" h="235">
                  <a:moveTo>
                    <a:pt x="0" y="0"/>
                  </a:moveTo>
                  <a:cubicBezTo>
                    <a:pt x="222" y="235"/>
                    <a:pt x="222" y="235"/>
                    <a:pt x="222" y="235"/>
                  </a:cubicBezTo>
                  <a:cubicBezTo>
                    <a:pt x="222" y="235"/>
                    <a:pt x="21" y="31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26" name="Freeform 59">
              <a:extLst>
                <a:ext uri="{FF2B5EF4-FFF2-40B4-BE49-F238E27FC236}">
                  <a16:creationId xmlns:a16="http://schemas.microsoft.com/office/drawing/2014/main" id="{540ACE38-EA73-4CDE-B331-798FE9316090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9" y="1130"/>
              <a:ext cx="128" cy="45"/>
            </a:xfrm>
            <a:custGeom>
              <a:avLst/>
              <a:gdLst>
                <a:gd name="T0" fmla="*/ 0 w 64"/>
                <a:gd name="T1" fmla="*/ 317 h 21"/>
                <a:gd name="T2" fmla="*/ 496 w 64"/>
                <a:gd name="T3" fmla="*/ 19 h 21"/>
                <a:gd name="T4" fmla="*/ 1024 w 64"/>
                <a:gd name="T5" fmla="*/ 441 h 21"/>
                <a:gd name="T6" fmla="*/ 96 w 64"/>
                <a:gd name="T7" fmla="*/ 257 h 2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4" h="21">
                  <a:moveTo>
                    <a:pt x="0" y="15"/>
                  </a:moveTo>
                  <a:cubicBezTo>
                    <a:pt x="2" y="5"/>
                    <a:pt x="22" y="1"/>
                    <a:pt x="31" y="1"/>
                  </a:cubicBezTo>
                  <a:cubicBezTo>
                    <a:pt x="45" y="1"/>
                    <a:pt x="55" y="11"/>
                    <a:pt x="64" y="21"/>
                  </a:cubicBezTo>
                  <a:cubicBezTo>
                    <a:pt x="50" y="6"/>
                    <a:pt x="23" y="0"/>
                    <a:pt x="6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27" name="Freeform 60">
              <a:extLst>
                <a:ext uri="{FF2B5EF4-FFF2-40B4-BE49-F238E27FC236}">
                  <a16:creationId xmlns:a16="http://schemas.microsoft.com/office/drawing/2014/main" id="{B619A409-D050-4A2E-B344-0AE3C787E5D5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1" y="1582"/>
              <a:ext cx="74" cy="87"/>
            </a:xfrm>
            <a:custGeom>
              <a:avLst/>
              <a:gdLst>
                <a:gd name="T0" fmla="*/ 384 w 37"/>
                <a:gd name="T1" fmla="*/ 0 h 41"/>
                <a:gd name="T2" fmla="*/ 496 w 37"/>
                <a:gd name="T3" fmla="*/ 562 h 41"/>
                <a:gd name="T4" fmla="*/ 0 w 37"/>
                <a:gd name="T5" fmla="*/ 791 h 41"/>
                <a:gd name="T6" fmla="*/ 368 w 37"/>
                <a:gd name="T7" fmla="*/ 594 h 41"/>
                <a:gd name="T8" fmla="*/ 384 w 37"/>
                <a:gd name="T9" fmla="*/ 0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41">
                  <a:moveTo>
                    <a:pt x="24" y="0"/>
                  </a:moveTo>
                  <a:cubicBezTo>
                    <a:pt x="33" y="8"/>
                    <a:pt x="37" y="18"/>
                    <a:pt x="31" y="28"/>
                  </a:cubicBezTo>
                  <a:cubicBezTo>
                    <a:pt x="25" y="41"/>
                    <a:pt x="12" y="41"/>
                    <a:pt x="0" y="39"/>
                  </a:cubicBezTo>
                  <a:cubicBezTo>
                    <a:pt x="9" y="39"/>
                    <a:pt x="17" y="36"/>
                    <a:pt x="23" y="29"/>
                  </a:cubicBezTo>
                  <a:cubicBezTo>
                    <a:pt x="30" y="20"/>
                    <a:pt x="27" y="9"/>
                    <a:pt x="2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28" name="Freeform 61">
              <a:extLst>
                <a:ext uri="{FF2B5EF4-FFF2-40B4-BE49-F238E27FC236}">
                  <a16:creationId xmlns:a16="http://schemas.microsoft.com/office/drawing/2014/main" id="{37F85F9A-281C-49C5-BCF8-8C16E9718F6B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1" y="1184"/>
              <a:ext cx="26" cy="38"/>
            </a:xfrm>
            <a:custGeom>
              <a:avLst/>
              <a:gdLst>
                <a:gd name="T0" fmla="*/ 208 w 13"/>
                <a:gd name="T1" fmla="*/ 0 h 18"/>
                <a:gd name="T2" fmla="*/ 208 w 13"/>
                <a:gd name="T3" fmla="*/ 357 h 18"/>
                <a:gd name="T4" fmla="*/ 160 w 13"/>
                <a:gd name="T5" fmla="*/ 0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8">
                  <a:moveTo>
                    <a:pt x="13" y="0"/>
                  </a:moveTo>
                  <a:cubicBezTo>
                    <a:pt x="5" y="7"/>
                    <a:pt x="9" y="10"/>
                    <a:pt x="13" y="18"/>
                  </a:cubicBezTo>
                  <a:cubicBezTo>
                    <a:pt x="8" y="15"/>
                    <a:pt x="0" y="4"/>
                    <a:pt x="1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29" name="Freeform 62">
              <a:extLst>
                <a:ext uri="{FF2B5EF4-FFF2-40B4-BE49-F238E27FC236}">
                  <a16:creationId xmlns:a16="http://schemas.microsoft.com/office/drawing/2014/main" id="{36A457FE-7E8B-4DD4-9ABA-AFDE72BBC42E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5" y="1263"/>
              <a:ext cx="28" cy="32"/>
            </a:xfrm>
            <a:custGeom>
              <a:avLst/>
              <a:gdLst>
                <a:gd name="T0" fmla="*/ 160 w 14"/>
                <a:gd name="T1" fmla="*/ 0 h 15"/>
                <a:gd name="T2" fmla="*/ 224 w 14"/>
                <a:gd name="T3" fmla="*/ 292 h 15"/>
                <a:gd name="T4" fmla="*/ 144 w 14"/>
                <a:gd name="T5" fmla="*/ 41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15">
                  <a:moveTo>
                    <a:pt x="10" y="0"/>
                  </a:moveTo>
                  <a:cubicBezTo>
                    <a:pt x="3" y="3"/>
                    <a:pt x="10" y="11"/>
                    <a:pt x="14" y="14"/>
                  </a:cubicBezTo>
                  <a:cubicBezTo>
                    <a:pt x="7" y="15"/>
                    <a:pt x="0" y="4"/>
                    <a:pt x="9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30" name="Freeform 63">
              <a:extLst>
                <a:ext uri="{FF2B5EF4-FFF2-40B4-BE49-F238E27FC236}">
                  <a16:creationId xmlns:a16="http://schemas.microsoft.com/office/drawing/2014/main" id="{66B76D47-44F7-4810-9A1F-0D82753569FE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1" y="1325"/>
              <a:ext cx="20" cy="38"/>
            </a:xfrm>
            <a:custGeom>
              <a:avLst/>
              <a:gdLst>
                <a:gd name="T0" fmla="*/ 160 w 10"/>
                <a:gd name="T1" fmla="*/ 0 h 18"/>
                <a:gd name="T2" fmla="*/ 160 w 10"/>
                <a:gd name="T3" fmla="*/ 357 h 18"/>
                <a:gd name="T4" fmla="*/ 112 w 10"/>
                <a:gd name="T5" fmla="*/ 17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8">
                  <a:moveTo>
                    <a:pt x="10" y="0"/>
                  </a:moveTo>
                  <a:cubicBezTo>
                    <a:pt x="4" y="3"/>
                    <a:pt x="7" y="14"/>
                    <a:pt x="10" y="18"/>
                  </a:cubicBezTo>
                  <a:cubicBezTo>
                    <a:pt x="6" y="15"/>
                    <a:pt x="0" y="4"/>
                    <a:pt x="7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31" name="Freeform 64">
              <a:extLst>
                <a:ext uri="{FF2B5EF4-FFF2-40B4-BE49-F238E27FC236}">
                  <a16:creationId xmlns:a16="http://schemas.microsoft.com/office/drawing/2014/main" id="{56C0B9E3-0F84-4AE5-AC44-D45820859530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8" y="1618"/>
              <a:ext cx="26" cy="19"/>
            </a:xfrm>
            <a:custGeom>
              <a:avLst/>
              <a:gdLst>
                <a:gd name="T0" fmla="*/ 0 w 13"/>
                <a:gd name="T1" fmla="*/ 0 h 9"/>
                <a:gd name="T2" fmla="*/ 208 w 13"/>
                <a:gd name="T3" fmla="*/ 76 h 9"/>
                <a:gd name="T4" fmla="*/ 0 w 13"/>
                <a:gd name="T5" fmla="*/ 36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9">
                  <a:moveTo>
                    <a:pt x="0" y="0"/>
                  </a:moveTo>
                  <a:cubicBezTo>
                    <a:pt x="4" y="4"/>
                    <a:pt x="9" y="6"/>
                    <a:pt x="13" y="4"/>
                  </a:cubicBezTo>
                  <a:cubicBezTo>
                    <a:pt x="10" y="9"/>
                    <a:pt x="2" y="8"/>
                    <a:pt x="0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32" name="Freeform 65">
              <a:extLst>
                <a:ext uri="{FF2B5EF4-FFF2-40B4-BE49-F238E27FC236}">
                  <a16:creationId xmlns:a16="http://schemas.microsoft.com/office/drawing/2014/main" id="{FD73E70C-940F-40EC-8C2D-B34A6052ACDD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2" y="1665"/>
              <a:ext cx="32" cy="21"/>
            </a:xfrm>
            <a:custGeom>
              <a:avLst/>
              <a:gdLst>
                <a:gd name="T0" fmla="*/ 0 w 16"/>
                <a:gd name="T1" fmla="*/ 0 h 10"/>
                <a:gd name="T2" fmla="*/ 256 w 16"/>
                <a:gd name="T3" fmla="*/ 57 h 10"/>
                <a:gd name="T4" fmla="*/ 32 w 16"/>
                <a:gd name="T5" fmla="*/ 101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10">
                  <a:moveTo>
                    <a:pt x="0" y="0"/>
                  </a:moveTo>
                  <a:cubicBezTo>
                    <a:pt x="6" y="5"/>
                    <a:pt x="9" y="6"/>
                    <a:pt x="16" y="3"/>
                  </a:cubicBezTo>
                  <a:cubicBezTo>
                    <a:pt x="13" y="10"/>
                    <a:pt x="5" y="6"/>
                    <a:pt x="2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33" name="Freeform 66">
              <a:extLst>
                <a:ext uri="{FF2B5EF4-FFF2-40B4-BE49-F238E27FC236}">
                  <a16:creationId xmlns:a16="http://schemas.microsoft.com/office/drawing/2014/main" id="{0D25B755-8B27-4EB7-876E-65D05755F22D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8" y="1723"/>
              <a:ext cx="38" cy="13"/>
            </a:xfrm>
            <a:custGeom>
              <a:avLst/>
              <a:gdLst>
                <a:gd name="T0" fmla="*/ 0 w 19"/>
                <a:gd name="T1" fmla="*/ 43 h 6"/>
                <a:gd name="T2" fmla="*/ 304 w 19"/>
                <a:gd name="T3" fmla="*/ 0 h 6"/>
                <a:gd name="T4" fmla="*/ 32 w 19"/>
                <a:gd name="T5" fmla="*/ 93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" h="6">
                  <a:moveTo>
                    <a:pt x="0" y="2"/>
                  </a:moveTo>
                  <a:cubicBezTo>
                    <a:pt x="5" y="3"/>
                    <a:pt x="14" y="3"/>
                    <a:pt x="19" y="0"/>
                  </a:cubicBezTo>
                  <a:cubicBezTo>
                    <a:pt x="17" y="5"/>
                    <a:pt x="7" y="6"/>
                    <a:pt x="2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34" name="Freeform 67">
              <a:extLst>
                <a:ext uri="{FF2B5EF4-FFF2-40B4-BE49-F238E27FC236}">
                  <a16:creationId xmlns:a16="http://schemas.microsoft.com/office/drawing/2014/main" id="{8F597C0D-9BFA-40BF-86C2-FCD7CED26F6A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1" y="1507"/>
              <a:ext cx="12" cy="25"/>
            </a:xfrm>
            <a:custGeom>
              <a:avLst/>
              <a:gdLst>
                <a:gd name="T0" fmla="*/ 64 w 6"/>
                <a:gd name="T1" fmla="*/ 0 h 12"/>
                <a:gd name="T2" fmla="*/ 96 w 6"/>
                <a:gd name="T3" fmla="*/ 225 h 12"/>
                <a:gd name="T4" fmla="*/ 48 w 6"/>
                <a:gd name="T5" fmla="*/ 17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12">
                  <a:moveTo>
                    <a:pt x="4" y="0"/>
                  </a:moveTo>
                  <a:cubicBezTo>
                    <a:pt x="2" y="3"/>
                    <a:pt x="3" y="9"/>
                    <a:pt x="6" y="12"/>
                  </a:cubicBezTo>
                  <a:cubicBezTo>
                    <a:pt x="2" y="9"/>
                    <a:pt x="0" y="6"/>
                    <a:pt x="3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35" name="Freeform 68">
              <a:extLst>
                <a:ext uri="{FF2B5EF4-FFF2-40B4-BE49-F238E27FC236}">
                  <a16:creationId xmlns:a16="http://schemas.microsoft.com/office/drawing/2014/main" id="{8A289AE3-9FFA-423F-B8CE-121E4417CE4C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1" y="1374"/>
              <a:ext cx="14" cy="24"/>
            </a:xfrm>
            <a:custGeom>
              <a:avLst/>
              <a:gdLst>
                <a:gd name="T0" fmla="*/ 80 w 7"/>
                <a:gd name="T1" fmla="*/ 20 h 11"/>
                <a:gd name="T2" fmla="*/ 112 w 7"/>
                <a:gd name="T3" fmla="*/ 247 h 11"/>
                <a:gd name="T4" fmla="*/ 64 w 7"/>
                <a:gd name="T5" fmla="*/ 0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11">
                  <a:moveTo>
                    <a:pt x="5" y="1"/>
                  </a:moveTo>
                  <a:cubicBezTo>
                    <a:pt x="5" y="4"/>
                    <a:pt x="4" y="8"/>
                    <a:pt x="7" y="11"/>
                  </a:cubicBezTo>
                  <a:cubicBezTo>
                    <a:pt x="3" y="10"/>
                    <a:pt x="0" y="3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36" name="Freeform 69">
              <a:extLst>
                <a:ext uri="{FF2B5EF4-FFF2-40B4-BE49-F238E27FC236}">
                  <a16:creationId xmlns:a16="http://schemas.microsoft.com/office/drawing/2014/main" id="{D1829CE8-69A7-4B27-AC25-F6CA817D0667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5" y="1280"/>
              <a:ext cx="10" cy="21"/>
            </a:xfrm>
            <a:custGeom>
              <a:avLst/>
              <a:gdLst>
                <a:gd name="T0" fmla="*/ 64 w 5"/>
                <a:gd name="T1" fmla="*/ 0 h 10"/>
                <a:gd name="T2" fmla="*/ 48 w 5"/>
                <a:gd name="T3" fmla="*/ 160 h 10"/>
                <a:gd name="T4" fmla="*/ 80 w 5"/>
                <a:gd name="T5" fmla="*/ 193 h 10"/>
                <a:gd name="T6" fmla="*/ 48 w 5"/>
                <a:gd name="T7" fmla="*/ 0 h 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10">
                  <a:moveTo>
                    <a:pt x="4" y="0"/>
                  </a:moveTo>
                  <a:cubicBezTo>
                    <a:pt x="3" y="3"/>
                    <a:pt x="3" y="5"/>
                    <a:pt x="3" y="8"/>
                  </a:cubicBezTo>
                  <a:cubicBezTo>
                    <a:pt x="4" y="9"/>
                    <a:pt x="5" y="10"/>
                    <a:pt x="5" y="10"/>
                  </a:cubicBezTo>
                  <a:cubicBezTo>
                    <a:pt x="0" y="10"/>
                    <a:pt x="0" y="3"/>
                    <a:pt x="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37" name="Freeform 70">
              <a:extLst>
                <a:ext uri="{FF2B5EF4-FFF2-40B4-BE49-F238E27FC236}">
                  <a16:creationId xmlns:a16="http://schemas.microsoft.com/office/drawing/2014/main" id="{DEA3A9A8-F7F1-49B7-86B1-F46AB583AF0C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0" y="1479"/>
              <a:ext cx="52" cy="45"/>
            </a:xfrm>
            <a:custGeom>
              <a:avLst/>
              <a:gdLst>
                <a:gd name="T0" fmla="*/ 0 w 26"/>
                <a:gd name="T1" fmla="*/ 129 h 21"/>
                <a:gd name="T2" fmla="*/ 272 w 26"/>
                <a:gd name="T3" fmla="*/ 60 h 21"/>
                <a:gd name="T4" fmla="*/ 416 w 26"/>
                <a:gd name="T5" fmla="*/ 441 h 21"/>
                <a:gd name="T6" fmla="*/ 272 w 26"/>
                <a:gd name="T7" fmla="*/ 206 h 21"/>
                <a:gd name="T8" fmla="*/ 32 w 26"/>
                <a:gd name="T9" fmla="*/ 129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21">
                  <a:moveTo>
                    <a:pt x="0" y="6"/>
                  </a:moveTo>
                  <a:cubicBezTo>
                    <a:pt x="5" y="3"/>
                    <a:pt x="13" y="0"/>
                    <a:pt x="17" y="3"/>
                  </a:cubicBezTo>
                  <a:cubicBezTo>
                    <a:pt x="22" y="6"/>
                    <a:pt x="25" y="15"/>
                    <a:pt x="26" y="21"/>
                  </a:cubicBezTo>
                  <a:cubicBezTo>
                    <a:pt x="23" y="17"/>
                    <a:pt x="21" y="13"/>
                    <a:pt x="17" y="10"/>
                  </a:cubicBezTo>
                  <a:cubicBezTo>
                    <a:pt x="13" y="6"/>
                    <a:pt x="7" y="6"/>
                    <a:pt x="2" y="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38" name="Freeform 71">
              <a:extLst>
                <a:ext uri="{FF2B5EF4-FFF2-40B4-BE49-F238E27FC236}">
                  <a16:creationId xmlns:a16="http://schemas.microsoft.com/office/drawing/2014/main" id="{6B9C917C-FBE0-4590-A423-07120CCD2A67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7" y="1699"/>
              <a:ext cx="54" cy="20"/>
            </a:xfrm>
            <a:custGeom>
              <a:avLst/>
              <a:gdLst>
                <a:gd name="T0" fmla="*/ 0 w 27"/>
                <a:gd name="T1" fmla="*/ 198 h 9"/>
                <a:gd name="T2" fmla="*/ 176 w 27"/>
                <a:gd name="T3" fmla="*/ 0 h 9"/>
                <a:gd name="T4" fmla="*/ 432 w 27"/>
                <a:gd name="T5" fmla="*/ 218 h 9"/>
                <a:gd name="T6" fmla="*/ 32 w 27"/>
                <a:gd name="T7" fmla="*/ 178 h 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7" h="9">
                  <a:moveTo>
                    <a:pt x="0" y="8"/>
                  </a:moveTo>
                  <a:cubicBezTo>
                    <a:pt x="3" y="6"/>
                    <a:pt x="7" y="0"/>
                    <a:pt x="11" y="0"/>
                  </a:cubicBezTo>
                  <a:cubicBezTo>
                    <a:pt x="16" y="0"/>
                    <a:pt x="24" y="6"/>
                    <a:pt x="27" y="9"/>
                  </a:cubicBezTo>
                  <a:cubicBezTo>
                    <a:pt x="17" y="7"/>
                    <a:pt x="12" y="3"/>
                    <a:pt x="2" y="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39" name="Freeform 72">
              <a:extLst>
                <a:ext uri="{FF2B5EF4-FFF2-40B4-BE49-F238E27FC236}">
                  <a16:creationId xmlns:a16="http://schemas.microsoft.com/office/drawing/2014/main" id="{DADCFF13-BADE-4131-9AD8-BDAB97C08F0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3" y="1740"/>
              <a:ext cx="60" cy="111"/>
            </a:xfrm>
            <a:custGeom>
              <a:avLst/>
              <a:gdLst>
                <a:gd name="T0" fmla="*/ 432 w 30"/>
                <a:gd name="T1" fmla="*/ 0 h 52"/>
                <a:gd name="T2" fmla="*/ 80 w 30"/>
                <a:gd name="T3" fmla="*/ 369 h 52"/>
                <a:gd name="T4" fmla="*/ 480 w 30"/>
                <a:gd name="T5" fmla="*/ 1080 h 52"/>
                <a:gd name="T6" fmla="*/ 400 w 30"/>
                <a:gd name="T7" fmla="*/ 60 h 5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0" h="52">
                  <a:moveTo>
                    <a:pt x="27" y="0"/>
                  </a:moveTo>
                  <a:cubicBezTo>
                    <a:pt x="16" y="1"/>
                    <a:pt x="5" y="6"/>
                    <a:pt x="5" y="18"/>
                  </a:cubicBezTo>
                  <a:cubicBezTo>
                    <a:pt x="4" y="35"/>
                    <a:pt x="23" y="39"/>
                    <a:pt x="30" y="52"/>
                  </a:cubicBezTo>
                  <a:cubicBezTo>
                    <a:pt x="14" y="37"/>
                    <a:pt x="0" y="15"/>
                    <a:pt x="25" y="3"/>
                  </a:cubicBezTo>
                </a:path>
              </a:pathLst>
            </a:custGeom>
            <a:solidFill>
              <a:srgbClr val="C9CE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40" name="Freeform 73">
              <a:extLst>
                <a:ext uri="{FF2B5EF4-FFF2-40B4-BE49-F238E27FC236}">
                  <a16:creationId xmlns:a16="http://schemas.microsoft.com/office/drawing/2014/main" id="{EC9F1080-A30C-4532-A691-F5C70685C947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8" y="1980"/>
              <a:ext cx="36" cy="130"/>
            </a:xfrm>
            <a:custGeom>
              <a:avLst/>
              <a:gdLst>
                <a:gd name="T0" fmla="*/ 80 w 18"/>
                <a:gd name="T1" fmla="*/ 0 h 61"/>
                <a:gd name="T2" fmla="*/ 288 w 18"/>
                <a:gd name="T3" fmla="*/ 763 h 61"/>
                <a:gd name="T4" fmla="*/ 0 w 18"/>
                <a:gd name="T5" fmla="*/ 1257 h 61"/>
                <a:gd name="T6" fmla="*/ 224 w 18"/>
                <a:gd name="T7" fmla="*/ 599 h 61"/>
                <a:gd name="T8" fmla="*/ 96 w 18"/>
                <a:gd name="T9" fmla="*/ 40 h 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61">
                  <a:moveTo>
                    <a:pt x="5" y="0"/>
                  </a:moveTo>
                  <a:cubicBezTo>
                    <a:pt x="14" y="12"/>
                    <a:pt x="18" y="21"/>
                    <a:pt x="18" y="37"/>
                  </a:cubicBezTo>
                  <a:cubicBezTo>
                    <a:pt x="17" y="48"/>
                    <a:pt x="13" y="60"/>
                    <a:pt x="0" y="61"/>
                  </a:cubicBezTo>
                  <a:cubicBezTo>
                    <a:pt x="10" y="57"/>
                    <a:pt x="13" y="39"/>
                    <a:pt x="14" y="29"/>
                  </a:cubicBezTo>
                  <a:cubicBezTo>
                    <a:pt x="15" y="18"/>
                    <a:pt x="12" y="11"/>
                    <a:pt x="6" y="2"/>
                  </a:cubicBezTo>
                </a:path>
              </a:pathLst>
            </a:custGeom>
            <a:solidFill>
              <a:srgbClr val="C9CE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41" name="Freeform 74">
              <a:extLst>
                <a:ext uri="{FF2B5EF4-FFF2-40B4-BE49-F238E27FC236}">
                  <a16:creationId xmlns:a16="http://schemas.microsoft.com/office/drawing/2014/main" id="{46FA8CC4-AA29-4D04-B73E-6C8091EF7A6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5" y="1663"/>
              <a:ext cx="47" cy="411"/>
            </a:xfrm>
            <a:custGeom>
              <a:avLst/>
              <a:gdLst>
                <a:gd name="T0" fmla="*/ 0 w 23"/>
                <a:gd name="T1" fmla="*/ 0 h 192"/>
                <a:gd name="T2" fmla="*/ 155 w 23"/>
                <a:gd name="T3" fmla="*/ 2434 h 192"/>
                <a:gd name="T4" fmla="*/ 368 w 23"/>
                <a:gd name="T5" fmla="*/ 4033 h 192"/>
                <a:gd name="T6" fmla="*/ 229 w 23"/>
                <a:gd name="T7" fmla="*/ 2836 h 192"/>
                <a:gd name="T8" fmla="*/ 84 w 23"/>
                <a:gd name="T9" fmla="*/ 1383 h 192"/>
                <a:gd name="T10" fmla="*/ 0 w 23"/>
                <a:gd name="T11" fmla="*/ 188 h 19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3" h="192">
                  <a:moveTo>
                    <a:pt x="0" y="0"/>
                  </a:moveTo>
                  <a:cubicBezTo>
                    <a:pt x="0" y="40"/>
                    <a:pt x="6" y="78"/>
                    <a:pt x="9" y="116"/>
                  </a:cubicBezTo>
                  <a:cubicBezTo>
                    <a:pt x="11" y="141"/>
                    <a:pt x="12" y="170"/>
                    <a:pt x="21" y="192"/>
                  </a:cubicBezTo>
                  <a:cubicBezTo>
                    <a:pt x="23" y="173"/>
                    <a:pt x="16" y="154"/>
                    <a:pt x="13" y="135"/>
                  </a:cubicBezTo>
                  <a:cubicBezTo>
                    <a:pt x="10" y="112"/>
                    <a:pt x="7" y="89"/>
                    <a:pt x="5" y="66"/>
                  </a:cubicBezTo>
                  <a:cubicBezTo>
                    <a:pt x="4" y="47"/>
                    <a:pt x="4" y="28"/>
                    <a:pt x="0" y="9"/>
                  </a:cubicBezTo>
                </a:path>
              </a:pathLst>
            </a:custGeom>
            <a:solidFill>
              <a:srgbClr val="C9CE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42" name="Freeform 75">
              <a:extLst>
                <a:ext uri="{FF2B5EF4-FFF2-40B4-BE49-F238E27FC236}">
                  <a16:creationId xmlns:a16="http://schemas.microsoft.com/office/drawing/2014/main" id="{7D121C44-FEAB-4CCB-BC83-398C7E519B39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1" y="1686"/>
              <a:ext cx="81" cy="448"/>
            </a:xfrm>
            <a:custGeom>
              <a:avLst/>
              <a:gdLst>
                <a:gd name="T0" fmla="*/ 49 w 40"/>
                <a:gd name="T1" fmla="*/ 0 h 209"/>
                <a:gd name="T2" fmla="*/ 168 w 40"/>
                <a:gd name="T3" fmla="*/ 1162 h 209"/>
                <a:gd name="T4" fmla="*/ 373 w 40"/>
                <a:gd name="T5" fmla="*/ 3042 h 209"/>
                <a:gd name="T6" fmla="*/ 541 w 40"/>
                <a:gd name="T7" fmla="*/ 3989 h 209"/>
                <a:gd name="T8" fmla="*/ 640 w 40"/>
                <a:gd name="T9" fmla="*/ 4411 h 209"/>
                <a:gd name="T10" fmla="*/ 524 w 40"/>
                <a:gd name="T11" fmla="*/ 3290 h 209"/>
                <a:gd name="T12" fmla="*/ 233 w 40"/>
                <a:gd name="T13" fmla="*/ 1627 h 209"/>
                <a:gd name="T14" fmla="*/ 0 w 40"/>
                <a:gd name="T15" fmla="*/ 60 h 20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0" h="209">
                  <a:moveTo>
                    <a:pt x="3" y="0"/>
                  </a:moveTo>
                  <a:cubicBezTo>
                    <a:pt x="4" y="15"/>
                    <a:pt x="7" y="38"/>
                    <a:pt x="10" y="55"/>
                  </a:cubicBezTo>
                  <a:cubicBezTo>
                    <a:pt x="14" y="85"/>
                    <a:pt x="16" y="115"/>
                    <a:pt x="22" y="144"/>
                  </a:cubicBezTo>
                  <a:cubicBezTo>
                    <a:pt x="25" y="159"/>
                    <a:pt x="28" y="175"/>
                    <a:pt x="32" y="189"/>
                  </a:cubicBezTo>
                  <a:cubicBezTo>
                    <a:pt x="35" y="196"/>
                    <a:pt x="37" y="203"/>
                    <a:pt x="38" y="209"/>
                  </a:cubicBezTo>
                  <a:cubicBezTo>
                    <a:pt x="40" y="192"/>
                    <a:pt x="34" y="173"/>
                    <a:pt x="31" y="156"/>
                  </a:cubicBezTo>
                  <a:cubicBezTo>
                    <a:pt x="27" y="129"/>
                    <a:pt x="22" y="103"/>
                    <a:pt x="14" y="77"/>
                  </a:cubicBezTo>
                  <a:cubicBezTo>
                    <a:pt x="7" y="54"/>
                    <a:pt x="3" y="27"/>
                    <a:pt x="0" y="3"/>
                  </a:cubicBezTo>
                </a:path>
              </a:pathLst>
            </a:custGeom>
            <a:solidFill>
              <a:srgbClr val="C9CE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43" name="Freeform 76">
              <a:extLst>
                <a:ext uri="{FF2B5EF4-FFF2-40B4-BE49-F238E27FC236}">
                  <a16:creationId xmlns:a16="http://schemas.microsoft.com/office/drawing/2014/main" id="{DA526BBA-A56D-4B27-99D2-8BDA40F59E5A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6" y="1774"/>
              <a:ext cx="76" cy="402"/>
            </a:xfrm>
            <a:custGeom>
              <a:avLst/>
              <a:gdLst>
                <a:gd name="T0" fmla="*/ 16 w 38"/>
                <a:gd name="T1" fmla="*/ 0 h 188"/>
                <a:gd name="T2" fmla="*/ 96 w 38"/>
                <a:gd name="T3" fmla="*/ 517 h 188"/>
                <a:gd name="T4" fmla="*/ 304 w 38"/>
                <a:gd name="T5" fmla="*/ 2053 h 188"/>
                <a:gd name="T6" fmla="*/ 448 w 38"/>
                <a:gd name="T7" fmla="*/ 3282 h 188"/>
                <a:gd name="T8" fmla="*/ 576 w 38"/>
                <a:gd name="T9" fmla="*/ 3932 h 188"/>
                <a:gd name="T10" fmla="*/ 240 w 38"/>
                <a:gd name="T11" fmla="*/ 1381 h 188"/>
                <a:gd name="T12" fmla="*/ 64 w 38"/>
                <a:gd name="T13" fmla="*/ 458 h 188"/>
                <a:gd name="T14" fmla="*/ 16 w 38"/>
                <a:gd name="T15" fmla="*/ 41 h 18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8" h="188">
                  <a:moveTo>
                    <a:pt x="1" y="0"/>
                  </a:moveTo>
                  <a:cubicBezTo>
                    <a:pt x="4" y="8"/>
                    <a:pt x="4" y="18"/>
                    <a:pt x="6" y="25"/>
                  </a:cubicBezTo>
                  <a:cubicBezTo>
                    <a:pt x="11" y="49"/>
                    <a:pt x="15" y="74"/>
                    <a:pt x="19" y="98"/>
                  </a:cubicBezTo>
                  <a:cubicBezTo>
                    <a:pt x="21" y="118"/>
                    <a:pt x="23" y="138"/>
                    <a:pt x="28" y="157"/>
                  </a:cubicBezTo>
                  <a:cubicBezTo>
                    <a:pt x="30" y="167"/>
                    <a:pt x="35" y="178"/>
                    <a:pt x="36" y="188"/>
                  </a:cubicBezTo>
                  <a:cubicBezTo>
                    <a:pt x="38" y="147"/>
                    <a:pt x="24" y="105"/>
                    <a:pt x="15" y="66"/>
                  </a:cubicBezTo>
                  <a:cubicBezTo>
                    <a:pt x="12" y="51"/>
                    <a:pt x="8" y="37"/>
                    <a:pt x="4" y="22"/>
                  </a:cubicBezTo>
                  <a:cubicBezTo>
                    <a:pt x="2" y="16"/>
                    <a:pt x="0" y="9"/>
                    <a:pt x="1" y="2"/>
                  </a:cubicBezTo>
                </a:path>
              </a:pathLst>
            </a:custGeom>
            <a:solidFill>
              <a:srgbClr val="C9CE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44" name="Freeform 77">
              <a:extLst>
                <a:ext uri="{FF2B5EF4-FFF2-40B4-BE49-F238E27FC236}">
                  <a16:creationId xmlns:a16="http://schemas.microsoft.com/office/drawing/2014/main" id="{145395D9-A86E-431F-9901-0E9CD98D93E7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0" y="2119"/>
              <a:ext cx="383" cy="440"/>
            </a:xfrm>
            <a:custGeom>
              <a:avLst/>
              <a:gdLst>
                <a:gd name="T0" fmla="*/ 0 w 191"/>
                <a:gd name="T1" fmla="*/ 4289 h 206"/>
                <a:gd name="T2" fmla="*/ 48 w 191"/>
                <a:gd name="T3" fmla="*/ 3956 h 206"/>
                <a:gd name="T4" fmla="*/ 80 w 191"/>
                <a:gd name="T5" fmla="*/ 3353 h 206"/>
                <a:gd name="T6" fmla="*/ 792 w 191"/>
                <a:gd name="T7" fmla="*/ 2181 h 206"/>
                <a:gd name="T8" fmla="*/ 1927 w 191"/>
                <a:gd name="T9" fmla="*/ 953 h 206"/>
                <a:gd name="T10" fmla="*/ 2476 w 191"/>
                <a:gd name="T11" fmla="*/ 457 h 206"/>
                <a:gd name="T12" fmla="*/ 3024 w 191"/>
                <a:gd name="T13" fmla="*/ 0 h 206"/>
                <a:gd name="T14" fmla="*/ 2896 w 191"/>
                <a:gd name="T15" fmla="*/ 602 h 206"/>
                <a:gd name="T16" fmla="*/ 2525 w 191"/>
                <a:gd name="T17" fmla="*/ 1502 h 206"/>
                <a:gd name="T18" fmla="*/ 1323 w 191"/>
                <a:gd name="T19" fmla="*/ 3039 h 206"/>
                <a:gd name="T20" fmla="*/ 628 w 191"/>
                <a:gd name="T21" fmla="*/ 3791 h 206"/>
                <a:gd name="T22" fmla="*/ 48 w 191"/>
                <a:gd name="T23" fmla="*/ 4270 h 20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91" h="206">
                  <a:moveTo>
                    <a:pt x="0" y="206"/>
                  </a:moveTo>
                  <a:cubicBezTo>
                    <a:pt x="4" y="202"/>
                    <a:pt x="3" y="196"/>
                    <a:pt x="3" y="190"/>
                  </a:cubicBezTo>
                  <a:cubicBezTo>
                    <a:pt x="2" y="179"/>
                    <a:pt x="3" y="172"/>
                    <a:pt x="5" y="161"/>
                  </a:cubicBezTo>
                  <a:cubicBezTo>
                    <a:pt x="13" y="135"/>
                    <a:pt x="28" y="121"/>
                    <a:pt x="49" y="105"/>
                  </a:cubicBezTo>
                  <a:cubicBezTo>
                    <a:pt x="74" y="87"/>
                    <a:pt x="94" y="64"/>
                    <a:pt x="119" y="46"/>
                  </a:cubicBezTo>
                  <a:cubicBezTo>
                    <a:pt x="130" y="38"/>
                    <a:pt x="142" y="30"/>
                    <a:pt x="153" y="22"/>
                  </a:cubicBezTo>
                  <a:cubicBezTo>
                    <a:pt x="163" y="15"/>
                    <a:pt x="175" y="1"/>
                    <a:pt x="187" y="0"/>
                  </a:cubicBezTo>
                  <a:cubicBezTo>
                    <a:pt x="191" y="8"/>
                    <a:pt x="182" y="21"/>
                    <a:pt x="179" y="29"/>
                  </a:cubicBezTo>
                  <a:cubicBezTo>
                    <a:pt x="173" y="44"/>
                    <a:pt x="165" y="58"/>
                    <a:pt x="156" y="72"/>
                  </a:cubicBezTo>
                  <a:cubicBezTo>
                    <a:pt x="137" y="101"/>
                    <a:pt x="108" y="125"/>
                    <a:pt x="82" y="146"/>
                  </a:cubicBezTo>
                  <a:cubicBezTo>
                    <a:pt x="68" y="159"/>
                    <a:pt x="54" y="171"/>
                    <a:pt x="39" y="182"/>
                  </a:cubicBezTo>
                  <a:cubicBezTo>
                    <a:pt x="28" y="190"/>
                    <a:pt x="13" y="197"/>
                    <a:pt x="3" y="205"/>
                  </a:cubicBezTo>
                </a:path>
              </a:pathLst>
            </a:custGeom>
            <a:solidFill>
              <a:srgbClr val="8988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45" name="Freeform 78">
              <a:extLst>
                <a:ext uri="{FF2B5EF4-FFF2-40B4-BE49-F238E27FC236}">
                  <a16:creationId xmlns:a16="http://schemas.microsoft.com/office/drawing/2014/main" id="{EF9BC2BD-59FF-4FA5-BEAF-2D9139A11E97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2" y="1911"/>
              <a:ext cx="96" cy="171"/>
            </a:xfrm>
            <a:custGeom>
              <a:avLst/>
              <a:gdLst>
                <a:gd name="T0" fmla="*/ 64 w 48"/>
                <a:gd name="T1" fmla="*/ 0 h 80"/>
                <a:gd name="T2" fmla="*/ 64 w 48"/>
                <a:gd name="T3" fmla="*/ 586 h 80"/>
                <a:gd name="T4" fmla="*/ 80 w 48"/>
                <a:gd name="T5" fmla="*/ 1374 h 80"/>
                <a:gd name="T6" fmla="*/ 752 w 48"/>
                <a:gd name="T7" fmla="*/ 1486 h 80"/>
                <a:gd name="T8" fmla="*/ 720 w 48"/>
                <a:gd name="T9" fmla="*/ 1105 h 80"/>
                <a:gd name="T10" fmla="*/ 672 w 48"/>
                <a:gd name="T11" fmla="*/ 517 h 80"/>
                <a:gd name="T12" fmla="*/ 240 w 48"/>
                <a:gd name="T13" fmla="*/ 19 h 8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8" h="80">
                  <a:moveTo>
                    <a:pt x="4" y="0"/>
                  </a:moveTo>
                  <a:cubicBezTo>
                    <a:pt x="4" y="9"/>
                    <a:pt x="4" y="19"/>
                    <a:pt x="4" y="28"/>
                  </a:cubicBezTo>
                  <a:cubicBezTo>
                    <a:pt x="4" y="38"/>
                    <a:pt x="0" y="57"/>
                    <a:pt x="5" y="66"/>
                  </a:cubicBezTo>
                  <a:cubicBezTo>
                    <a:pt x="12" y="80"/>
                    <a:pt x="34" y="71"/>
                    <a:pt x="47" y="71"/>
                  </a:cubicBezTo>
                  <a:cubicBezTo>
                    <a:pt x="48" y="66"/>
                    <a:pt x="46" y="58"/>
                    <a:pt x="45" y="53"/>
                  </a:cubicBezTo>
                  <a:cubicBezTo>
                    <a:pt x="44" y="43"/>
                    <a:pt x="44" y="34"/>
                    <a:pt x="42" y="25"/>
                  </a:cubicBezTo>
                  <a:cubicBezTo>
                    <a:pt x="40" y="7"/>
                    <a:pt x="30" y="7"/>
                    <a:pt x="15" y="1"/>
                  </a:cubicBezTo>
                </a:path>
              </a:pathLst>
            </a:custGeom>
            <a:solidFill>
              <a:srgbClr val="8988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46" name="Freeform 79">
              <a:extLst>
                <a:ext uri="{FF2B5EF4-FFF2-40B4-BE49-F238E27FC236}">
                  <a16:creationId xmlns:a16="http://schemas.microsoft.com/office/drawing/2014/main" id="{05E988D4-1183-4E48-A6FC-1D779511624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7" y="3246"/>
              <a:ext cx="248" cy="83"/>
            </a:xfrm>
            <a:custGeom>
              <a:avLst/>
              <a:gdLst>
                <a:gd name="T0" fmla="*/ 0 w 124"/>
                <a:gd name="T1" fmla="*/ 40 h 39"/>
                <a:gd name="T2" fmla="*/ 1840 w 124"/>
                <a:gd name="T3" fmla="*/ 0 h 39"/>
                <a:gd name="T4" fmla="*/ 1840 w 124"/>
                <a:gd name="T5" fmla="*/ 694 h 39"/>
                <a:gd name="T6" fmla="*/ 48 w 124"/>
                <a:gd name="T7" fmla="*/ 802 h 39"/>
                <a:gd name="T8" fmla="*/ 0 w 124"/>
                <a:gd name="T9" fmla="*/ 40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4" h="39">
                  <a:moveTo>
                    <a:pt x="0" y="2"/>
                  </a:moveTo>
                  <a:cubicBezTo>
                    <a:pt x="115" y="0"/>
                    <a:pt x="115" y="0"/>
                    <a:pt x="115" y="0"/>
                  </a:cubicBezTo>
                  <a:cubicBezTo>
                    <a:pt x="115" y="0"/>
                    <a:pt x="124" y="14"/>
                    <a:pt x="115" y="34"/>
                  </a:cubicBezTo>
                  <a:cubicBezTo>
                    <a:pt x="3" y="39"/>
                    <a:pt x="3" y="39"/>
                    <a:pt x="3" y="39"/>
                  </a:cubicBezTo>
                  <a:lnTo>
                    <a:pt x="0" y="2"/>
                  </a:lnTo>
                  <a:close/>
                </a:path>
              </a:pathLst>
            </a:custGeom>
            <a:solidFill>
              <a:srgbClr val="9999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47" name="Freeform 80">
              <a:extLst>
                <a:ext uri="{FF2B5EF4-FFF2-40B4-BE49-F238E27FC236}">
                  <a16:creationId xmlns:a16="http://schemas.microsoft.com/office/drawing/2014/main" id="{C5BDC2BF-6E51-4393-A4CF-7CA98949E2A4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2" y="3085"/>
              <a:ext cx="1155" cy="398"/>
            </a:xfrm>
            <a:custGeom>
              <a:avLst/>
              <a:gdLst>
                <a:gd name="T0" fmla="*/ 9312 w 576"/>
                <a:gd name="T1" fmla="*/ 1951 h 186"/>
                <a:gd name="T2" fmla="*/ 7812 w 576"/>
                <a:gd name="T3" fmla="*/ 3901 h 186"/>
                <a:gd name="T4" fmla="*/ 1500 w 576"/>
                <a:gd name="T5" fmla="*/ 3901 h 186"/>
                <a:gd name="T6" fmla="*/ 0 w 576"/>
                <a:gd name="T7" fmla="*/ 1951 h 186"/>
                <a:gd name="T8" fmla="*/ 0 w 576"/>
                <a:gd name="T9" fmla="*/ 1951 h 186"/>
                <a:gd name="T10" fmla="*/ 1500 w 576"/>
                <a:gd name="T11" fmla="*/ 0 h 186"/>
                <a:gd name="T12" fmla="*/ 7812 w 576"/>
                <a:gd name="T13" fmla="*/ 0 h 186"/>
                <a:gd name="T14" fmla="*/ 9312 w 576"/>
                <a:gd name="T15" fmla="*/ 1951 h 18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76" h="186">
                  <a:moveTo>
                    <a:pt x="576" y="93"/>
                  </a:moveTo>
                  <a:cubicBezTo>
                    <a:pt x="576" y="144"/>
                    <a:pt x="534" y="186"/>
                    <a:pt x="483" y="186"/>
                  </a:cubicBezTo>
                  <a:cubicBezTo>
                    <a:pt x="93" y="186"/>
                    <a:pt x="93" y="186"/>
                    <a:pt x="93" y="186"/>
                  </a:cubicBezTo>
                  <a:cubicBezTo>
                    <a:pt x="42" y="186"/>
                    <a:pt x="0" y="144"/>
                    <a:pt x="0" y="93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0" y="41"/>
                    <a:pt x="42" y="0"/>
                    <a:pt x="93" y="0"/>
                  </a:cubicBezTo>
                  <a:cubicBezTo>
                    <a:pt x="483" y="0"/>
                    <a:pt x="483" y="0"/>
                    <a:pt x="483" y="0"/>
                  </a:cubicBezTo>
                  <a:cubicBezTo>
                    <a:pt x="534" y="0"/>
                    <a:pt x="576" y="41"/>
                    <a:pt x="576" y="93"/>
                  </a:cubicBezTo>
                  <a:close/>
                </a:path>
              </a:pathLst>
            </a:custGeom>
            <a:solidFill>
              <a:srgbClr val="C9CE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48" name="Freeform 81">
              <a:extLst>
                <a:ext uri="{FF2B5EF4-FFF2-40B4-BE49-F238E27FC236}">
                  <a16:creationId xmlns:a16="http://schemas.microsoft.com/office/drawing/2014/main" id="{A5ECB3CD-D45C-4C15-9CAD-6B1A0FEE59DA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3" y="3026"/>
              <a:ext cx="748" cy="524"/>
            </a:xfrm>
            <a:custGeom>
              <a:avLst/>
              <a:gdLst>
                <a:gd name="T0" fmla="*/ 5047 w 373"/>
                <a:gd name="T1" fmla="*/ 3033 h 245"/>
                <a:gd name="T2" fmla="*/ 4121 w 373"/>
                <a:gd name="T3" fmla="*/ 5129 h 245"/>
                <a:gd name="T4" fmla="*/ 740 w 373"/>
                <a:gd name="T5" fmla="*/ 4607 h 245"/>
                <a:gd name="T6" fmla="*/ 0 w 373"/>
                <a:gd name="T7" fmla="*/ 2552 h 245"/>
                <a:gd name="T8" fmla="*/ 740 w 373"/>
                <a:gd name="T9" fmla="*/ 518 h 245"/>
                <a:gd name="T10" fmla="*/ 4121 w 373"/>
                <a:gd name="T11" fmla="*/ 0 h 245"/>
                <a:gd name="T12" fmla="*/ 5047 w 373"/>
                <a:gd name="T13" fmla="*/ 2241 h 245"/>
                <a:gd name="T14" fmla="*/ 6032 w 373"/>
                <a:gd name="T15" fmla="*/ 2241 h 245"/>
                <a:gd name="T16" fmla="*/ 6016 w 373"/>
                <a:gd name="T17" fmla="*/ 3033 h 245"/>
                <a:gd name="T18" fmla="*/ 5047 w 373"/>
                <a:gd name="T19" fmla="*/ 3033 h 24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73" h="245">
                  <a:moveTo>
                    <a:pt x="312" y="145"/>
                  </a:moveTo>
                  <a:cubicBezTo>
                    <a:pt x="307" y="202"/>
                    <a:pt x="283" y="245"/>
                    <a:pt x="255" y="245"/>
                  </a:cubicBezTo>
                  <a:cubicBezTo>
                    <a:pt x="46" y="220"/>
                    <a:pt x="46" y="220"/>
                    <a:pt x="46" y="220"/>
                  </a:cubicBezTo>
                  <a:cubicBezTo>
                    <a:pt x="21" y="220"/>
                    <a:pt x="0" y="176"/>
                    <a:pt x="0" y="122"/>
                  </a:cubicBezTo>
                  <a:cubicBezTo>
                    <a:pt x="0" y="69"/>
                    <a:pt x="21" y="25"/>
                    <a:pt x="46" y="25"/>
                  </a:cubicBezTo>
                  <a:cubicBezTo>
                    <a:pt x="255" y="0"/>
                    <a:pt x="255" y="0"/>
                    <a:pt x="255" y="0"/>
                  </a:cubicBezTo>
                  <a:cubicBezTo>
                    <a:pt x="284" y="0"/>
                    <a:pt x="309" y="47"/>
                    <a:pt x="312" y="107"/>
                  </a:cubicBezTo>
                  <a:cubicBezTo>
                    <a:pt x="373" y="107"/>
                    <a:pt x="373" y="107"/>
                    <a:pt x="373" y="107"/>
                  </a:cubicBezTo>
                  <a:cubicBezTo>
                    <a:pt x="372" y="145"/>
                    <a:pt x="372" y="145"/>
                    <a:pt x="372" y="145"/>
                  </a:cubicBezTo>
                  <a:lnTo>
                    <a:pt x="312" y="145"/>
                  </a:lnTo>
                  <a:close/>
                </a:path>
              </a:pathLst>
            </a:custGeom>
            <a:solidFill>
              <a:srgbClr val="9FA0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49" name="Freeform 82">
              <a:extLst>
                <a:ext uri="{FF2B5EF4-FFF2-40B4-BE49-F238E27FC236}">
                  <a16:creationId xmlns:a16="http://schemas.microsoft.com/office/drawing/2014/main" id="{473EDBB2-1482-4EE4-A3CA-83BDC131DA44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6" y="3133"/>
              <a:ext cx="363" cy="323"/>
            </a:xfrm>
            <a:custGeom>
              <a:avLst/>
              <a:gdLst>
                <a:gd name="T0" fmla="*/ 160 w 181"/>
                <a:gd name="T1" fmla="*/ 2009 h 151"/>
                <a:gd name="T2" fmla="*/ 0 w 181"/>
                <a:gd name="T3" fmla="*/ 1598 h 151"/>
                <a:gd name="T4" fmla="*/ 160 w 181"/>
                <a:gd name="T5" fmla="*/ 1176 h 151"/>
                <a:gd name="T6" fmla="*/ 2477 w 181"/>
                <a:gd name="T7" fmla="*/ 0 h 151"/>
                <a:gd name="T8" fmla="*/ 2928 w 181"/>
                <a:gd name="T9" fmla="*/ 1598 h 151"/>
                <a:gd name="T10" fmla="*/ 2477 w 181"/>
                <a:gd name="T11" fmla="*/ 3162 h 151"/>
                <a:gd name="T12" fmla="*/ 160 w 181"/>
                <a:gd name="T13" fmla="*/ 2009 h 15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81" h="151">
                  <a:moveTo>
                    <a:pt x="10" y="96"/>
                  </a:moveTo>
                  <a:cubicBezTo>
                    <a:pt x="5" y="96"/>
                    <a:pt x="0" y="87"/>
                    <a:pt x="0" y="76"/>
                  </a:cubicBezTo>
                  <a:cubicBezTo>
                    <a:pt x="0" y="65"/>
                    <a:pt x="5" y="56"/>
                    <a:pt x="10" y="56"/>
                  </a:cubicBezTo>
                  <a:cubicBezTo>
                    <a:pt x="153" y="0"/>
                    <a:pt x="153" y="0"/>
                    <a:pt x="153" y="0"/>
                  </a:cubicBezTo>
                  <a:cubicBezTo>
                    <a:pt x="169" y="0"/>
                    <a:pt x="181" y="34"/>
                    <a:pt x="181" y="76"/>
                  </a:cubicBezTo>
                  <a:cubicBezTo>
                    <a:pt x="181" y="117"/>
                    <a:pt x="169" y="151"/>
                    <a:pt x="153" y="151"/>
                  </a:cubicBezTo>
                  <a:lnTo>
                    <a:pt x="10" y="96"/>
                  </a:lnTo>
                  <a:close/>
                </a:path>
              </a:pathLst>
            </a:custGeom>
            <a:solidFill>
              <a:srgbClr val="6B6B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50" name="Oval 83">
              <a:extLst>
                <a:ext uri="{FF2B5EF4-FFF2-40B4-BE49-F238E27FC236}">
                  <a16:creationId xmlns:a16="http://schemas.microsoft.com/office/drawing/2014/main" id="{3E460D88-9E9E-4484-9607-6542AAEC05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40" y="3252"/>
              <a:ext cx="36" cy="86"/>
            </a:xfrm>
            <a:prstGeom prst="ellipse">
              <a:avLst/>
            </a:prstGeom>
            <a:solidFill>
              <a:srgbClr val="1E1E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2651" name="Freeform 84">
              <a:extLst>
                <a:ext uri="{FF2B5EF4-FFF2-40B4-BE49-F238E27FC236}">
                  <a16:creationId xmlns:a16="http://schemas.microsoft.com/office/drawing/2014/main" id="{4E99CFC7-3F28-4A34-89B9-34E3048E2FD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3" y="3246"/>
              <a:ext cx="212" cy="81"/>
            </a:xfrm>
            <a:custGeom>
              <a:avLst/>
              <a:gdLst>
                <a:gd name="T0" fmla="*/ 16 w 106"/>
                <a:gd name="T1" fmla="*/ 41 h 38"/>
                <a:gd name="T2" fmla="*/ 1552 w 106"/>
                <a:gd name="T3" fmla="*/ 0 h 38"/>
                <a:gd name="T4" fmla="*/ 1552 w 106"/>
                <a:gd name="T5" fmla="*/ 695 h 38"/>
                <a:gd name="T6" fmla="*/ 0 w 106"/>
                <a:gd name="T7" fmla="*/ 787 h 3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6" h="38">
                  <a:moveTo>
                    <a:pt x="1" y="2"/>
                  </a:moveTo>
                  <a:cubicBezTo>
                    <a:pt x="97" y="0"/>
                    <a:pt x="97" y="0"/>
                    <a:pt x="97" y="0"/>
                  </a:cubicBezTo>
                  <a:cubicBezTo>
                    <a:pt x="97" y="0"/>
                    <a:pt x="106" y="14"/>
                    <a:pt x="97" y="34"/>
                  </a:cubicBezTo>
                  <a:cubicBezTo>
                    <a:pt x="0" y="38"/>
                    <a:pt x="0" y="38"/>
                    <a:pt x="0" y="38"/>
                  </a:cubicBezTo>
                </a:path>
              </a:pathLst>
            </a:custGeom>
            <a:noFill/>
            <a:ln w="1270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52" name="Freeform 85">
              <a:extLst>
                <a:ext uri="{FF2B5EF4-FFF2-40B4-BE49-F238E27FC236}">
                  <a16:creationId xmlns:a16="http://schemas.microsoft.com/office/drawing/2014/main" id="{80FCB26A-4276-404B-9713-5E4547BF9BDA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8" y="3085"/>
              <a:ext cx="949" cy="398"/>
            </a:xfrm>
            <a:custGeom>
              <a:avLst/>
              <a:gdLst>
                <a:gd name="T0" fmla="*/ 0 w 473"/>
                <a:gd name="T1" fmla="*/ 0 h 186"/>
                <a:gd name="T2" fmla="*/ 6155 w 473"/>
                <a:gd name="T3" fmla="*/ 0 h 186"/>
                <a:gd name="T4" fmla="*/ 7664 w 473"/>
                <a:gd name="T5" fmla="*/ 1951 h 186"/>
                <a:gd name="T6" fmla="*/ 7664 w 473"/>
                <a:gd name="T7" fmla="*/ 1951 h 186"/>
                <a:gd name="T8" fmla="*/ 6155 w 473"/>
                <a:gd name="T9" fmla="*/ 3901 h 186"/>
                <a:gd name="T10" fmla="*/ 16 w 473"/>
                <a:gd name="T11" fmla="*/ 3901 h 18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73" h="186">
                  <a:moveTo>
                    <a:pt x="0" y="0"/>
                  </a:moveTo>
                  <a:cubicBezTo>
                    <a:pt x="380" y="0"/>
                    <a:pt x="380" y="0"/>
                    <a:pt x="380" y="0"/>
                  </a:cubicBezTo>
                  <a:cubicBezTo>
                    <a:pt x="431" y="0"/>
                    <a:pt x="473" y="41"/>
                    <a:pt x="473" y="93"/>
                  </a:cubicBezTo>
                  <a:cubicBezTo>
                    <a:pt x="473" y="93"/>
                    <a:pt x="473" y="93"/>
                    <a:pt x="473" y="93"/>
                  </a:cubicBezTo>
                  <a:cubicBezTo>
                    <a:pt x="473" y="144"/>
                    <a:pt x="431" y="186"/>
                    <a:pt x="380" y="186"/>
                  </a:cubicBezTo>
                  <a:cubicBezTo>
                    <a:pt x="1" y="186"/>
                    <a:pt x="1" y="186"/>
                    <a:pt x="1" y="186"/>
                  </a:cubicBezTo>
                </a:path>
              </a:pathLst>
            </a:custGeom>
            <a:noFill/>
            <a:ln w="1270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53" name="Freeform 86">
              <a:extLst>
                <a:ext uri="{FF2B5EF4-FFF2-40B4-BE49-F238E27FC236}">
                  <a16:creationId xmlns:a16="http://schemas.microsoft.com/office/drawing/2014/main" id="{A4A4E34A-6B37-4975-8E9A-CA5C2ECD6A65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5" y="3026"/>
              <a:ext cx="726" cy="524"/>
            </a:xfrm>
            <a:custGeom>
              <a:avLst/>
              <a:gdLst>
                <a:gd name="T0" fmla="*/ 0 w 362"/>
                <a:gd name="T1" fmla="*/ 1230 h 245"/>
                <a:gd name="T2" fmla="*/ 564 w 362"/>
                <a:gd name="T3" fmla="*/ 518 h 245"/>
                <a:gd name="T4" fmla="*/ 3945 w 362"/>
                <a:gd name="T5" fmla="*/ 0 h 245"/>
                <a:gd name="T6" fmla="*/ 4871 w 362"/>
                <a:gd name="T7" fmla="*/ 2241 h 245"/>
                <a:gd name="T8" fmla="*/ 5856 w 362"/>
                <a:gd name="T9" fmla="*/ 2241 h 245"/>
                <a:gd name="T10" fmla="*/ 5840 w 362"/>
                <a:gd name="T11" fmla="*/ 3033 h 245"/>
                <a:gd name="T12" fmla="*/ 4871 w 362"/>
                <a:gd name="T13" fmla="*/ 3033 h 245"/>
                <a:gd name="T14" fmla="*/ 3945 w 362"/>
                <a:gd name="T15" fmla="*/ 5129 h 245"/>
                <a:gd name="T16" fmla="*/ 564 w 362"/>
                <a:gd name="T17" fmla="*/ 4607 h 245"/>
                <a:gd name="T18" fmla="*/ 64 w 362"/>
                <a:gd name="T19" fmla="*/ 4062 h 24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62" h="245">
                  <a:moveTo>
                    <a:pt x="0" y="59"/>
                  </a:moveTo>
                  <a:cubicBezTo>
                    <a:pt x="9" y="38"/>
                    <a:pt x="21" y="25"/>
                    <a:pt x="35" y="25"/>
                  </a:cubicBezTo>
                  <a:cubicBezTo>
                    <a:pt x="244" y="0"/>
                    <a:pt x="244" y="0"/>
                    <a:pt x="244" y="0"/>
                  </a:cubicBezTo>
                  <a:cubicBezTo>
                    <a:pt x="273" y="0"/>
                    <a:pt x="298" y="47"/>
                    <a:pt x="301" y="107"/>
                  </a:cubicBezTo>
                  <a:cubicBezTo>
                    <a:pt x="362" y="107"/>
                    <a:pt x="362" y="107"/>
                    <a:pt x="362" y="107"/>
                  </a:cubicBezTo>
                  <a:cubicBezTo>
                    <a:pt x="361" y="145"/>
                    <a:pt x="361" y="145"/>
                    <a:pt x="361" y="145"/>
                  </a:cubicBezTo>
                  <a:cubicBezTo>
                    <a:pt x="301" y="145"/>
                    <a:pt x="301" y="145"/>
                    <a:pt x="301" y="145"/>
                  </a:cubicBezTo>
                  <a:cubicBezTo>
                    <a:pt x="296" y="202"/>
                    <a:pt x="272" y="245"/>
                    <a:pt x="244" y="245"/>
                  </a:cubicBezTo>
                  <a:cubicBezTo>
                    <a:pt x="35" y="220"/>
                    <a:pt x="35" y="220"/>
                    <a:pt x="35" y="220"/>
                  </a:cubicBezTo>
                  <a:cubicBezTo>
                    <a:pt x="23" y="220"/>
                    <a:pt x="12" y="210"/>
                    <a:pt x="4" y="194"/>
                  </a:cubicBezTo>
                </a:path>
              </a:pathLst>
            </a:custGeom>
            <a:noFill/>
            <a:ln w="1270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54" name="Freeform 87">
              <a:extLst>
                <a:ext uri="{FF2B5EF4-FFF2-40B4-BE49-F238E27FC236}">
                  <a16:creationId xmlns:a16="http://schemas.microsoft.com/office/drawing/2014/main" id="{9E1D167C-36BE-451A-BDEC-92EED8C5FBA9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6" y="3133"/>
              <a:ext cx="363" cy="323"/>
            </a:xfrm>
            <a:custGeom>
              <a:avLst/>
              <a:gdLst>
                <a:gd name="T0" fmla="*/ 160 w 181"/>
                <a:gd name="T1" fmla="*/ 2009 h 151"/>
                <a:gd name="T2" fmla="*/ 0 w 181"/>
                <a:gd name="T3" fmla="*/ 1598 h 151"/>
                <a:gd name="T4" fmla="*/ 160 w 181"/>
                <a:gd name="T5" fmla="*/ 1176 h 151"/>
                <a:gd name="T6" fmla="*/ 2477 w 181"/>
                <a:gd name="T7" fmla="*/ 0 h 151"/>
                <a:gd name="T8" fmla="*/ 2928 w 181"/>
                <a:gd name="T9" fmla="*/ 1598 h 151"/>
                <a:gd name="T10" fmla="*/ 2477 w 181"/>
                <a:gd name="T11" fmla="*/ 3162 h 151"/>
                <a:gd name="T12" fmla="*/ 160 w 181"/>
                <a:gd name="T13" fmla="*/ 2009 h 15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81" h="151">
                  <a:moveTo>
                    <a:pt x="10" y="96"/>
                  </a:moveTo>
                  <a:cubicBezTo>
                    <a:pt x="5" y="96"/>
                    <a:pt x="0" y="87"/>
                    <a:pt x="0" y="76"/>
                  </a:cubicBezTo>
                  <a:cubicBezTo>
                    <a:pt x="0" y="65"/>
                    <a:pt x="5" y="56"/>
                    <a:pt x="10" y="56"/>
                  </a:cubicBezTo>
                  <a:cubicBezTo>
                    <a:pt x="153" y="0"/>
                    <a:pt x="153" y="0"/>
                    <a:pt x="153" y="0"/>
                  </a:cubicBezTo>
                  <a:cubicBezTo>
                    <a:pt x="169" y="0"/>
                    <a:pt x="181" y="34"/>
                    <a:pt x="181" y="76"/>
                  </a:cubicBezTo>
                  <a:cubicBezTo>
                    <a:pt x="181" y="117"/>
                    <a:pt x="169" y="151"/>
                    <a:pt x="153" y="151"/>
                  </a:cubicBezTo>
                  <a:lnTo>
                    <a:pt x="10" y="96"/>
                  </a:lnTo>
                  <a:close/>
                </a:path>
              </a:pathLst>
            </a:custGeom>
            <a:noFill/>
            <a:ln w="1270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55" name="Oval 88">
              <a:extLst>
                <a:ext uri="{FF2B5EF4-FFF2-40B4-BE49-F238E27FC236}">
                  <a16:creationId xmlns:a16="http://schemas.microsoft.com/office/drawing/2014/main" id="{4269090E-DDE3-4636-9EFA-8717CEF88C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40" y="3252"/>
              <a:ext cx="36" cy="86"/>
            </a:xfrm>
            <a:prstGeom prst="ellipse">
              <a:avLst/>
            </a:prstGeom>
            <a:noFill/>
            <a:ln w="12700" cap="rnd">
              <a:solidFill>
                <a:srgbClr val="343434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2656" name="Freeform 89">
              <a:extLst>
                <a:ext uri="{FF2B5EF4-FFF2-40B4-BE49-F238E27FC236}">
                  <a16:creationId xmlns:a16="http://schemas.microsoft.com/office/drawing/2014/main" id="{BA537387-87AB-4390-BB16-AC70569D1248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7" y="3376"/>
              <a:ext cx="493" cy="157"/>
            </a:xfrm>
            <a:custGeom>
              <a:avLst/>
              <a:gdLst>
                <a:gd name="T0" fmla="*/ 0 w 246"/>
                <a:gd name="T1" fmla="*/ 985 h 73"/>
                <a:gd name="T2" fmla="*/ 515 w 246"/>
                <a:gd name="T3" fmla="*/ 41 h 73"/>
                <a:gd name="T4" fmla="*/ 1499 w 246"/>
                <a:gd name="T5" fmla="*/ 129 h 73"/>
                <a:gd name="T6" fmla="*/ 2471 w 246"/>
                <a:gd name="T7" fmla="*/ 217 h 73"/>
                <a:gd name="T8" fmla="*/ 3856 w 246"/>
                <a:gd name="T9" fmla="*/ 112 h 73"/>
                <a:gd name="T10" fmla="*/ 3583 w 246"/>
                <a:gd name="T11" fmla="*/ 1114 h 73"/>
                <a:gd name="T12" fmla="*/ 2840 w 246"/>
                <a:gd name="T13" fmla="*/ 1540 h 73"/>
                <a:gd name="T14" fmla="*/ 1369 w 246"/>
                <a:gd name="T15" fmla="*/ 1174 h 73"/>
                <a:gd name="T16" fmla="*/ 643 w 246"/>
                <a:gd name="T17" fmla="*/ 1114 h 73"/>
                <a:gd name="T18" fmla="*/ 96 w 246"/>
                <a:gd name="T19" fmla="*/ 1045 h 7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46" h="73">
                  <a:moveTo>
                    <a:pt x="0" y="46"/>
                  </a:moveTo>
                  <a:cubicBezTo>
                    <a:pt x="17" y="54"/>
                    <a:pt x="29" y="14"/>
                    <a:pt x="32" y="2"/>
                  </a:cubicBezTo>
                  <a:cubicBezTo>
                    <a:pt x="51" y="0"/>
                    <a:pt x="74" y="5"/>
                    <a:pt x="93" y="6"/>
                  </a:cubicBezTo>
                  <a:cubicBezTo>
                    <a:pt x="113" y="7"/>
                    <a:pt x="132" y="10"/>
                    <a:pt x="153" y="10"/>
                  </a:cubicBezTo>
                  <a:cubicBezTo>
                    <a:pt x="182" y="10"/>
                    <a:pt x="211" y="4"/>
                    <a:pt x="239" y="5"/>
                  </a:cubicBezTo>
                  <a:cubicBezTo>
                    <a:pt x="246" y="19"/>
                    <a:pt x="229" y="42"/>
                    <a:pt x="222" y="52"/>
                  </a:cubicBezTo>
                  <a:cubicBezTo>
                    <a:pt x="210" y="71"/>
                    <a:pt x="200" y="71"/>
                    <a:pt x="176" y="72"/>
                  </a:cubicBezTo>
                  <a:cubicBezTo>
                    <a:pt x="144" y="73"/>
                    <a:pt x="117" y="60"/>
                    <a:pt x="85" y="55"/>
                  </a:cubicBezTo>
                  <a:cubicBezTo>
                    <a:pt x="71" y="53"/>
                    <a:pt x="55" y="53"/>
                    <a:pt x="40" y="52"/>
                  </a:cubicBezTo>
                  <a:cubicBezTo>
                    <a:pt x="32" y="51"/>
                    <a:pt x="13" y="46"/>
                    <a:pt x="6" y="49"/>
                  </a:cubicBezTo>
                </a:path>
              </a:pathLst>
            </a:custGeom>
            <a:solidFill>
              <a:srgbClr val="8988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57" name="Freeform 90">
              <a:extLst>
                <a:ext uri="{FF2B5EF4-FFF2-40B4-BE49-F238E27FC236}">
                  <a16:creationId xmlns:a16="http://schemas.microsoft.com/office/drawing/2014/main" id="{06E072E4-45D7-4774-8C9A-1707B8026D31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1" y="3096"/>
              <a:ext cx="64" cy="370"/>
            </a:xfrm>
            <a:custGeom>
              <a:avLst/>
              <a:gdLst>
                <a:gd name="T0" fmla="*/ 0 w 32"/>
                <a:gd name="T1" fmla="*/ 0 h 173"/>
                <a:gd name="T2" fmla="*/ 496 w 32"/>
                <a:gd name="T3" fmla="*/ 1908 h 173"/>
                <a:gd name="T4" fmla="*/ 48 w 32"/>
                <a:gd name="T5" fmla="*/ 3582 h 173"/>
                <a:gd name="T6" fmla="*/ 416 w 32"/>
                <a:gd name="T7" fmla="*/ 1880 h 173"/>
                <a:gd name="T8" fmla="*/ 0 w 32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173">
                  <a:moveTo>
                    <a:pt x="0" y="0"/>
                  </a:moveTo>
                  <a:cubicBezTo>
                    <a:pt x="0" y="0"/>
                    <a:pt x="30" y="9"/>
                    <a:pt x="31" y="91"/>
                  </a:cubicBezTo>
                  <a:cubicBezTo>
                    <a:pt x="32" y="173"/>
                    <a:pt x="3" y="171"/>
                    <a:pt x="3" y="171"/>
                  </a:cubicBezTo>
                  <a:cubicBezTo>
                    <a:pt x="3" y="171"/>
                    <a:pt x="28" y="152"/>
                    <a:pt x="26" y="90"/>
                  </a:cubicBezTo>
                  <a:cubicBezTo>
                    <a:pt x="25" y="28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58" name="Freeform 91">
              <a:extLst>
                <a:ext uri="{FF2B5EF4-FFF2-40B4-BE49-F238E27FC236}">
                  <a16:creationId xmlns:a16="http://schemas.microsoft.com/office/drawing/2014/main" id="{6BDB69CF-CCDA-4DE2-87C9-9A2F7E6EC2B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9" y="3043"/>
              <a:ext cx="413" cy="64"/>
            </a:xfrm>
            <a:custGeom>
              <a:avLst/>
              <a:gdLst>
                <a:gd name="T0" fmla="*/ 2 w 413"/>
                <a:gd name="T1" fmla="*/ 47 h 64"/>
                <a:gd name="T2" fmla="*/ 385 w 413"/>
                <a:gd name="T3" fmla="*/ 0 h 64"/>
                <a:gd name="T4" fmla="*/ 413 w 413"/>
                <a:gd name="T5" fmla="*/ 25 h 64"/>
                <a:gd name="T6" fmla="*/ 14 w 413"/>
                <a:gd name="T7" fmla="*/ 64 h 64"/>
                <a:gd name="T8" fmla="*/ 0 w 413"/>
                <a:gd name="T9" fmla="*/ 51 h 64"/>
                <a:gd name="T10" fmla="*/ 2 w 413"/>
                <a:gd name="T11" fmla="*/ 47 h 6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3" h="64">
                  <a:moveTo>
                    <a:pt x="2" y="47"/>
                  </a:moveTo>
                  <a:lnTo>
                    <a:pt x="385" y="0"/>
                  </a:lnTo>
                  <a:lnTo>
                    <a:pt x="413" y="25"/>
                  </a:lnTo>
                  <a:lnTo>
                    <a:pt x="14" y="64"/>
                  </a:lnTo>
                  <a:lnTo>
                    <a:pt x="0" y="51"/>
                  </a:lnTo>
                  <a:lnTo>
                    <a:pt x="2" y="47"/>
                  </a:lnTo>
                  <a:close/>
                </a:path>
              </a:pathLst>
            </a:custGeom>
            <a:solidFill>
              <a:srgbClr val="C9CE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59" name="Freeform 92">
              <a:extLst>
                <a:ext uri="{FF2B5EF4-FFF2-40B4-BE49-F238E27FC236}">
                  <a16:creationId xmlns:a16="http://schemas.microsoft.com/office/drawing/2014/main" id="{3B09C7F3-D551-4A1E-9955-7181C6E020D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9" y="3043"/>
              <a:ext cx="413" cy="64"/>
            </a:xfrm>
            <a:custGeom>
              <a:avLst/>
              <a:gdLst>
                <a:gd name="T0" fmla="*/ 2 w 413"/>
                <a:gd name="T1" fmla="*/ 47 h 64"/>
                <a:gd name="T2" fmla="*/ 385 w 413"/>
                <a:gd name="T3" fmla="*/ 0 h 64"/>
                <a:gd name="T4" fmla="*/ 413 w 413"/>
                <a:gd name="T5" fmla="*/ 25 h 64"/>
                <a:gd name="T6" fmla="*/ 14 w 413"/>
                <a:gd name="T7" fmla="*/ 64 h 64"/>
                <a:gd name="T8" fmla="*/ 0 w 413"/>
                <a:gd name="T9" fmla="*/ 51 h 6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3" h="64">
                  <a:moveTo>
                    <a:pt x="2" y="47"/>
                  </a:moveTo>
                  <a:lnTo>
                    <a:pt x="385" y="0"/>
                  </a:lnTo>
                  <a:lnTo>
                    <a:pt x="413" y="25"/>
                  </a:lnTo>
                  <a:lnTo>
                    <a:pt x="14" y="64"/>
                  </a:lnTo>
                  <a:lnTo>
                    <a:pt x="0" y="51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60" name="Freeform 93">
              <a:extLst>
                <a:ext uri="{FF2B5EF4-FFF2-40B4-BE49-F238E27FC236}">
                  <a16:creationId xmlns:a16="http://schemas.microsoft.com/office/drawing/2014/main" id="{3D00807C-6248-4B6C-8850-9538C7E6D79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3" y="3085"/>
              <a:ext cx="409" cy="56"/>
            </a:xfrm>
            <a:custGeom>
              <a:avLst/>
              <a:gdLst>
                <a:gd name="T0" fmla="*/ 0 w 409"/>
                <a:gd name="T1" fmla="*/ 41 h 56"/>
                <a:gd name="T2" fmla="*/ 397 w 409"/>
                <a:gd name="T3" fmla="*/ 0 h 56"/>
                <a:gd name="T4" fmla="*/ 409 w 409"/>
                <a:gd name="T5" fmla="*/ 30 h 56"/>
                <a:gd name="T6" fmla="*/ 8 w 409"/>
                <a:gd name="T7" fmla="*/ 56 h 56"/>
                <a:gd name="T8" fmla="*/ 0 w 409"/>
                <a:gd name="T9" fmla="*/ 41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9" h="56">
                  <a:moveTo>
                    <a:pt x="0" y="41"/>
                  </a:moveTo>
                  <a:lnTo>
                    <a:pt x="397" y="0"/>
                  </a:lnTo>
                  <a:lnTo>
                    <a:pt x="409" y="30"/>
                  </a:lnTo>
                  <a:lnTo>
                    <a:pt x="8" y="56"/>
                  </a:lnTo>
                  <a:lnTo>
                    <a:pt x="0" y="41"/>
                  </a:lnTo>
                  <a:close/>
                </a:path>
              </a:pathLst>
            </a:custGeom>
            <a:solidFill>
              <a:srgbClr val="C9CE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61" name="Freeform 94">
              <a:extLst>
                <a:ext uri="{FF2B5EF4-FFF2-40B4-BE49-F238E27FC236}">
                  <a16:creationId xmlns:a16="http://schemas.microsoft.com/office/drawing/2014/main" id="{97F8B174-753E-4FB7-A8C1-51A43D72FF6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3" y="3064"/>
              <a:ext cx="399" cy="54"/>
            </a:xfrm>
            <a:custGeom>
              <a:avLst/>
              <a:gdLst>
                <a:gd name="T0" fmla="*/ 0 w 399"/>
                <a:gd name="T1" fmla="*/ 43 h 54"/>
                <a:gd name="T2" fmla="*/ 389 w 399"/>
                <a:gd name="T3" fmla="*/ 0 h 54"/>
                <a:gd name="T4" fmla="*/ 399 w 399"/>
                <a:gd name="T5" fmla="*/ 4 h 54"/>
                <a:gd name="T6" fmla="*/ 6 w 399"/>
                <a:gd name="T7" fmla="*/ 54 h 54"/>
                <a:gd name="T8" fmla="*/ 0 w 399"/>
                <a:gd name="T9" fmla="*/ 43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9" h="54">
                  <a:moveTo>
                    <a:pt x="0" y="43"/>
                  </a:moveTo>
                  <a:lnTo>
                    <a:pt x="389" y="0"/>
                  </a:lnTo>
                  <a:lnTo>
                    <a:pt x="399" y="4"/>
                  </a:lnTo>
                  <a:lnTo>
                    <a:pt x="6" y="5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62" name="Freeform 95">
              <a:extLst>
                <a:ext uri="{FF2B5EF4-FFF2-40B4-BE49-F238E27FC236}">
                  <a16:creationId xmlns:a16="http://schemas.microsoft.com/office/drawing/2014/main" id="{C794ED41-6161-44B8-8D61-33C0AB3EC404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2" y="3368"/>
              <a:ext cx="895" cy="103"/>
            </a:xfrm>
            <a:custGeom>
              <a:avLst/>
              <a:gdLst>
                <a:gd name="T0" fmla="*/ 0 w 446"/>
                <a:gd name="T1" fmla="*/ 1000 h 48"/>
                <a:gd name="T2" fmla="*/ 6117 w 446"/>
                <a:gd name="T3" fmla="*/ 1017 h 48"/>
                <a:gd name="T4" fmla="*/ 7232 w 446"/>
                <a:gd name="T5" fmla="*/ 0 h 48"/>
                <a:gd name="T6" fmla="*/ 225 w 446"/>
                <a:gd name="T7" fmla="*/ 258 h 48"/>
                <a:gd name="T8" fmla="*/ 0 w 446"/>
                <a:gd name="T9" fmla="*/ 1000 h 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6" h="48">
                  <a:moveTo>
                    <a:pt x="0" y="47"/>
                  </a:moveTo>
                  <a:cubicBezTo>
                    <a:pt x="377" y="48"/>
                    <a:pt x="377" y="48"/>
                    <a:pt x="377" y="48"/>
                  </a:cubicBezTo>
                  <a:cubicBezTo>
                    <a:pt x="377" y="48"/>
                    <a:pt x="424" y="41"/>
                    <a:pt x="446" y="0"/>
                  </a:cubicBezTo>
                  <a:cubicBezTo>
                    <a:pt x="14" y="12"/>
                    <a:pt x="14" y="12"/>
                    <a:pt x="14" y="12"/>
                  </a:cubicBezTo>
                  <a:lnTo>
                    <a:pt x="0" y="47"/>
                  </a:lnTo>
                  <a:close/>
                </a:path>
              </a:pathLst>
            </a:custGeom>
            <a:solidFill>
              <a:srgbClr val="9FA0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63" name="Freeform 96">
              <a:extLst>
                <a:ext uri="{FF2B5EF4-FFF2-40B4-BE49-F238E27FC236}">
                  <a16:creationId xmlns:a16="http://schemas.microsoft.com/office/drawing/2014/main" id="{CE1D3249-760F-44DC-9105-2C51820A57E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9" y="3314"/>
              <a:ext cx="526" cy="58"/>
            </a:xfrm>
            <a:custGeom>
              <a:avLst/>
              <a:gdLst>
                <a:gd name="T0" fmla="*/ 512 w 526"/>
                <a:gd name="T1" fmla="*/ 41 h 58"/>
                <a:gd name="T2" fmla="*/ 0 w 526"/>
                <a:gd name="T3" fmla="*/ 58 h 58"/>
                <a:gd name="T4" fmla="*/ 526 w 526"/>
                <a:gd name="T5" fmla="*/ 0 h 58"/>
                <a:gd name="T6" fmla="*/ 512 w 526"/>
                <a:gd name="T7" fmla="*/ 41 h 5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26" h="58">
                  <a:moveTo>
                    <a:pt x="512" y="41"/>
                  </a:moveTo>
                  <a:lnTo>
                    <a:pt x="0" y="58"/>
                  </a:lnTo>
                  <a:lnTo>
                    <a:pt x="526" y="0"/>
                  </a:lnTo>
                  <a:lnTo>
                    <a:pt x="512" y="41"/>
                  </a:lnTo>
                  <a:close/>
                </a:path>
              </a:pathLst>
            </a:custGeom>
            <a:solidFill>
              <a:srgbClr val="9FA0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64" name="Freeform 97">
              <a:extLst>
                <a:ext uri="{FF2B5EF4-FFF2-40B4-BE49-F238E27FC236}">
                  <a16:creationId xmlns:a16="http://schemas.microsoft.com/office/drawing/2014/main" id="{DA1D6ECF-46BE-4B94-A8C8-0E5F40E624E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4" y="3094"/>
              <a:ext cx="853" cy="47"/>
            </a:xfrm>
            <a:custGeom>
              <a:avLst/>
              <a:gdLst>
                <a:gd name="T0" fmla="*/ 0 w 425"/>
                <a:gd name="T1" fmla="*/ 19 h 22"/>
                <a:gd name="T2" fmla="*/ 6248 w 425"/>
                <a:gd name="T3" fmla="*/ 0 h 22"/>
                <a:gd name="T4" fmla="*/ 6896 w 425"/>
                <a:gd name="T5" fmla="*/ 402 h 22"/>
                <a:gd name="T6" fmla="*/ 128 w 425"/>
                <a:gd name="T7" fmla="*/ 457 h 22"/>
                <a:gd name="T8" fmla="*/ 0 w 425"/>
                <a:gd name="T9" fmla="*/ 19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5" h="22">
                  <a:moveTo>
                    <a:pt x="0" y="1"/>
                  </a:moveTo>
                  <a:cubicBezTo>
                    <a:pt x="385" y="0"/>
                    <a:pt x="385" y="0"/>
                    <a:pt x="385" y="0"/>
                  </a:cubicBezTo>
                  <a:cubicBezTo>
                    <a:pt x="385" y="0"/>
                    <a:pt x="416" y="8"/>
                    <a:pt x="425" y="19"/>
                  </a:cubicBezTo>
                  <a:cubicBezTo>
                    <a:pt x="8" y="22"/>
                    <a:pt x="8" y="22"/>
                    <a:pt x="8" y="22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E9EA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65" name="Freeform 98">
              <a:extLst>
                <a:ext uri="{FF2B5EF4-FFF2-40B4-BE49-F238E27FC236}">
                  <a16:creationId xmlns:a16="http://schemas.microsoft.com/office/drawing/2014/main" id="{32DFD316-5097-484D-836E-39D4C995874C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4" y="3145"/>
              <a:ext cx="839" cy="32"/>
            </a:xfrm>
            <a:custGeom>
              <a:avLst/>
              <a:gdLst>
                <a:gd name="T0" fmla="*/ 0 w 839"/>
                <a:gd name="T1" fmla="*/ 9 h 32"/>
                <a:gd name="T2" fmla="*/ 839 w 839"/>
                <a:gd name="T3" fmla="*/ 0 h 32"/>
                <a:gd name="T4" fmla="*/ 6 w 839"/>
                <a:gd name="T5" fmla="*/ 32 h 32"/>
                <a:gd name="T6" fmla="*/ 0 w 839"/>
                <a:gd name="T7" fmla="*/ 9 h 3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39" h="32">
                  <a:moveTo>
                    <a:pt x="0" y="9"/>
                  </a:moveTo>
                  <a:lnTo>
                    <a:pt x="839" y="0"/>
                  </a:lnTo>
                  <a:lnTo>
                    <a:pt x="6" y="32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E9EA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66" name="Freeform 99">
              <a:extLst>
                <a:ext uri="{FF2B5EF4-FFF2-40B4-BE49-F238E27FC236}">
                  <a16:creationId xmlns:a16="http://schemas.microsoft.com/office/drawing/2014/main" id="{BD7B60B7-8DC5-48D1-8589-C7F465BA8ED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2" y="3346"/>
              <a:ext cx="119" cy="18"/>
            </a:xfrm>
            <a:custGeom>
              <a:avLst/>
              <a:gdLst>
                <a:gd name="T0" fmla="*/ 16 w 59"/>
                <a:gd name="T1" fmla="*/ 0 h 8"/>
                <a:gd name="T2" fmla="*/ 532 w 59"/>
                <a:gd name="T3" fmla="*/ 0 h 8"/>
                <a:gd name="T4" fmla="*/ 847 w 59"/>
                <a:gd name="T5" fmla="*/ 0 h 8"/>
                <a:gd name="T6" fmla="*/ 976 w 59"/>
                <a:gd name="T7" fmla="*/ 182 h 8"/>
                <a:gd name="T8" fmla="*/ 329 w 59"/>
                <a:gd name="T9" fmla="*/ 207 h 8"/>
                <a:gd name="T10" fmla="*/ 16 w 59"/>
                <a:gd name="T11" fmla="*/ 207 h 8"/>
                <a:gd name="T12" fmla="*/ 32 w 59"/>
                <a:gd name="T13" fmla="*/ 56 h 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9" h="8">
                  <a:moveTo>
                    <a:pt x="1" y="0"/>
                  </a:moveTo>
                  <a:cubicBezTo>
                    <a:pt x="11" y="1"/>
                    <a:pt x="22" y="0"/>
                    <a:pt x="32" y="0"/>
                  </a:cubicBezTo>
                  <a:cubicBezTo>
                    <a:pt x="38" y="1"/>
                    <a:pt x="45" y="0"/>
                    <a:pt x="51" y="0"/>
                  </a:cubicBezTo>
                  <a:cubicBezTo>
                    <a:pt x="57" y="0"/>
                    <a:pt x="59" y="0"/>
                    <a:pt x="59" y="7"/>
                  </a:cubicBezTo>
                  <a:cubicBezTo>
                    <a:pt x="46" y="7"/>
                    <a:pt x="33" y="8"/>
                    <a:pt x="20" y="8"/>
                  </a:cubicBezTo>
                  <a:cubicBezTo>
                    <a:pt x="14" y="7"/>
                    <a:pt x="7" y="8"/>
                    <a:pt x="1" y="8"/>
                  </a:cubicBezTo>
                  <a:cubicBezTo>
                    <a:pt x="0" y="6"/>
                    <a:pt x="1" y="4"/>
                    <a:pt x="2" y="2"/>
                  </a:cubicBezTo>
                </a:path>
              </a:pathLst>
            </a:custGeom>
            <a:solidFill>
              <a:srgbClr val="8D8D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67" name="Freeform 100">
              <a:extLst>
                <a:ext uri="{FF2B5EF4-FFF2-40B4-BE49-F238E27FC236}">
                  <a16:creationId xmlns:a16="http://schemas.microsoft.com/office/drawing/2014/main" id="{006AC2BF-E41D-4E3C-A1A3-2A041A393BDA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2" y="3349"/>
              <a:ext cx="48" cy="128"/>
            </a:xfrm>
            <a:custGeom>
              <a:avLst/>
              <a:gdLst>
                <a:gd name="T0" fmla="*/ 256 w 24"/>
                <a:gd name="T1" fmla="*/ 19 h 60"/>
                <a:gd name="T2" fmla="*/ 224 w 24"/>
                <a:gd name="T3" fmla="*/ 397 h 60"/>
                <a:gd name="T4" fmla="*/ 144 w 24"/>
                <a:gd name="T5" fmla="*/ 710 h 60"/>
                <a:gd name="T6" fmla="*/ 0 w 24"/>
                <a:gd name="T7" fmla="*/ 1242 h 60"/>
                <a:gd name="T8" fmla="*/ 160 w 24"/>
                <a:gd name="T9" fmla="*/ 1156 h 60"/>
                <a:gd name="T10" fmla="*/ 320 w 24"/>
                <a:gd name="T11" fmla="*/ 514 h 60"/>
                <a:gd name="T12" fmla="*/ 384 w 24"/>
                <a:gd name="T13" fmla="*/ 128 h 60"/>
                <a:gd name="T14" fmla="*/ 256 w 24"/>
                <a:gd name="T15" fmla="*/ 19 h 6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4" h="60">
                  <a:moveTo>
                    <a:pt x="16" y="1"/>
                  </a:moveTo>
                  <a:cubicBezTo>
                    <a:pt x="14" y="6"/>
                    <a:pt x="15" y="14"/>
                    <a:pt x="14" y="19"/>
                  </a:cubicBezTo>
                  <a:cubicBezTo>
                    <a:pt x="13" y="24"/>
                    <a:pt x="10" y="29"/>
                    <a:pt x="9" y="34"/>
                  </a:cubicBezTo>
                  <a:cubicBezTo>
                    <a:pt x="6" y="43"/>
                    <a:pt x="5" y="52"/>
                    <a:pt x="0" y="60"/>
                  </a:cubicBezTo>
                  <a:cubicBezTo>
                    <a:pt x="4" y="58"/>
                    <a:pt x="7" y="60"/>
                    <a:pt x="10" y="56"/>
                  </a:cubicBezTo>
                  <a:cubicBezTo>
                    <a:pt x="16" y="48"/>
                    <a:pt x="18" y="35"/>
                    <a:pt x="20" y="25"/>
                  </a:cubicBezTo>
                  <a:cubicBezTo>
                    <a:pt x="21" y="19"/>
                    <a:pt x="23" y="12"/>
                    <a:pt x="24" y="6"/>
                  </a:cubicBezTo>
                  <a:cubicBezTo>
                    <a:pt x="24" y="0"/>
                    <a:pt x="21" y="1"/>
                    <a:pt x="16" y="1"/>
                  </a:cubicBezTo>
                </a:path>
              </a:pathLst>
            </a:custGeom>
            <a:solidFill>
              <a:srgbClr val="8D8D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68" name="Freeform 101">
              <a:extLst>
                <a:ext uri="{FF2B5EF4-FFF2-40B4-BE49-F238E27FC236}">
                  <a16:creationId xmlns:a16="http://schemas.microsoft.com/office/drawing/2014/main" id="{E8C658D1-7C99-434F-A951-D8A1633F571E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7" y="3263"/>
              <a:ext cx="12" cy="96"/>
            </a:xfrm>
            <a:custGeom>
              <a:avLst/>
              <a:gdLst>
                <a:gd name="T0" fmla="*/ 96 w 6"/>
                <a:gd name="T1" fmla="*/ 0 h 45"/>
                <a:gd name="T2" fmla="*/ 96 w 6"/>
                <a:gd name="T3" fmla="*/ 623 h 45"/>
                <a:gd name="T4" fmla="*/ 96 w 6"/>
                <a:gd name="T5" fmla="*/ 823 h 45"/>
                <a:gd name="T6" fmla="*/ 0 w 6"/>
                <a:gd name="T7" fmla="*/ 932 h 45"/>
                <a:gd name="T8" fmla="*/ 80 w 6"/>
                <a:gd name="T9" fmla="*/ 514 h 45"/>
                <a:gd name="T10" fmla="*/ 96 w 6"/>
                <a:gd name="T11" fmla="*/ 87 h 4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" h="45">
                  <a:moveTo>
                    <a:pt x="6" y="0"/>
                  </a:moveTo>
                  <a:cubicBezTo>
                    <a:pt x="6" y="10"/>
                    <a:pt x="5" y="20"/>
                    <a:pt x="6" y="30"/>
                  </a:cubicBezTo>
                  <a:cubicBezTo>
                    <a:pt x="6" y="34"/>
                    <a:pt x="6" y="37"/>
                    <a:pt x="6" y="40"/>
                  </a:cubicBezTo>
                  <a:cubicBezTo>
                    <a:pt x="6" y="45"/>
                    <a:pt x="5" y="45"/>
                    <a:pt x="0" y="45"/>
                  </a:cubicBezTo>
                  <a:cubicBezTo>
                    <a:pt x="0" y="39"/>
                    <a:pt x="4" y="32"/>
                    <a:pt x="5" y="25"/>
                  </a:cubicBezTo>
                  <a:cubicBezTo>
                    <a:pt x="5" y="18"/>
                    <a:pt x="4" y="11"/>
                    <a:pt x="6" y="4"/>
                  </a:cubicBezTo>
                </a:path>
              </a:pathLst>
            </a:custGeom>
            <a:solidFill>
              <a:srgbClr val="8D8D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69" name="Freeform 102">
              <a:extLst>
                <a:ext uri="{FF2B5EF4-FFF2-40B4-BE49-F238E27FC236}">
                  <a16:creationId xmlns:a16="http://schemas.microsoft.com/office/drawing/2014/main" id="{0456EB34-F386-48B3-BE52-E671A79303B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0" y="3233"/>
              <a:ext cx="44" cy="41"/>
            </a:xfrm>
            <a:custGeom>
              <a:avLst/>
              <a:gdLst>
                <a:gd name="T0" fmla="*/ 64 w 22"/>
                <a:gd name="T1" fmla="*/ 0 h 19"/>
                <a:gd name="T2" fmla="*/ 112 w 22"/>
                <a:gd name="T3" fmla="*/ 322 h 19"/>
                <a:gd name="T4" fmla="*/ 352 w 22"/>
                <a:gd name="T5" fmla="*/ 354 h 19"/>
                <a:gd name="T6" fmla="*/ 80 w 22"/>
                <a:gd name="T7" fmla="*/ 354 h 19"/>
                <a:gd name="T8" fmla="*/ 48 w 22"/>
                <a:gd name="T9" fmla="*/ 19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19">
                  <a:moveTo>
                    <a:pt x="4" y="0"/>
                  </a:moveTo>
                  <a:cubicBezTo>
                    <a:pt x="4" y="4"/>
                    <a:pt x="3" y="12"/>
                    <a:pt x="7" y="15"/>
                  </a:cubicBezTo>
                  <a:cubicBezTo>
                    <a:pt x="11" y="17"/>
                    <a:pt x="17" y="16"/>
                    <a:pt x="22" y="16"/>
                  </a:cubicBezTo>
                  <a:cubicBezTo>
                    <a:pt x="16" y="16"/>
                    <a:pt x="11" y="19"/>
                    <a:pt x="5" y="16"/>
                  </a:cubicBezTo>
                  <a:cubicBezTo>
                    <a:pt x="0" y="14"/>
                    <a:pt x="3" y="6"/>
                    <a:pt x="3" y="1"/>
                  </a:cubicBezTo>
                </a:path>
              </a:pathLst>
            </a:custGeom>
            <a:solidFill>
              <a:srgbClr val="C9CE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70" name="Freeform 103">
              <a:extLst>
                <a:ext uri="{FF2B5EF4-FFF2-40B4-BE49-F238E27FC236}">
                  <a16:creationId xmlns:a16="http://schemas.microsoft.com/office/drawing/2014/main" id="{36D0B7CD-26CF-4007-B72C-7707CCF87C7A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5" y="3257"/>
              <a:ext cx="30" cy="60"/>
            </a:xfrm>
            <a:custGeom>
              <a:avLst/>
              <a:gdLst>
                <a:gd name="T0" fmla="*/ 32 w 15"/>
                <a:gd name="T1" fmla="*/ 60 h 28"/>
                <a:gd name="T2" fmla="*/ 208 w 15"/>
                <a:gd name="T3" fmla="*/ 165 h 28"/>
                <a:gd name="T4" fmla="*/ 192 w 15"/>
                <a:gd name="T5" fmla="*/ 591 h 28"/>
                <a:gd name="T6" fmla="*/ 0 w 15"/>
                <a:gd name="T7" fmla="*/ 109 h 2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" h="28">
                  <a:moveTo>
                    <a:pt x="2" y="3"/>
                  </a:moveTo>
                  <a:cubicBezTo>
                    <a:pt x="7" y="5"/>
                    <a:pt x="12" y="0"/>
                    <a:pt x="13" y="8"/>
                  </a:cubicBezTo>
                  <a:cubicBezTo>
                    <a:pt x="13" y="14"/>
                    <a:pt x="12" y="21"/>
                    <a:pt x="12" y="28"/>
                  </a:cubicBezTo>
                  <a:cubicBezTo>
                    <a:pt x="7" y="21"/>
                    <a:pt x="15" y="2"/>
                    <a:pt x="0" y="5"/>
                  </a:cubicBezTo>
                </a:path>
              </a:pathLst>
            </a:custGeom>
            <a:solidFill>
              <a:srgbClr val="C9CE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71" name="Freeform 104">
              <a:extLst>
                <a:ext uri="{FF2B5EF4-FFF2-40B4-BE49-F238E27FC236}">
                  <a16:creationId xmlns:a16="http://schemas.microsoft.com/office/drawing/2014/main" id="{47DD24AF-3446-4A8B-B938-F53D3A9E687C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4" y="3312"/>
              <a:ext cx="20" cy="32"/>
            </a:xfrm>
            <a:custGeom>
              <a:avLst/>
              <a:gdLst>
                <a:gd name="T0" fmla="*/ 160 w 10"/>
                <a:gd name="T1" fmla="*/ 145 h 15"/>
                <a:gd name="T2" fmla="*/ 16 w 10"/>
                <a:gd name="T3" fmla="*/ 309 h 15"/>
                <a:gd name="T4" fmla="*/ 96 w 10"/>
                <a:gd name="T5" fmla="*/ 87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5">
                  <a:moveTo>
                    <a:pt x="10" y="7"/>
                  </a:moveTo>
                  <a:cubicBezTo>
                    <a:pt x="3" y="4"/>
                    <a:pt x="2" y="10"/>
                    <a:pt x="1" y="15"/>
                  </a:cubicBezTo>
                  <a:cubicBezTo>
                    <a:pt x="1" y="12"/>
                    <a:pt x="0" y="0"/>
                    <a:pt x="6" y="4"/>
                  </a:cubicBezTo>
                </a:path>
              </a:pathLst>
            </a:custGeom>
            <a:solidFill>
              <a:srgbClr val="C9CE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72" name="Oval 105">
              <a:extLst>
                <a:ext uri="{FF2B5EF4-FFF2-40B4-BE49-F238E27FC236}">
                  <a16:creationId xmlns:a16="http://schemas.microsoft.com/office/drawing/2014/main" id="{E3BDB9F8-D86D-453B-B875-B3014CA1E9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85" y="3105"/>
              <a:ext cx="28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2673" name="Oval 106">
              <a:extLst>
                <a:ext uri="{FF2B5EF4-FFF2-40B4-BE49-F238E27FC236}">
                  <a16:creationId xmlns:a16="http://schemas.microsoft.com/office/drawing/2014/main" id="{20A3456B-CD1B-4F7C-96D2-51B82F253B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17" y="3103"/>
              <a:ext cx="30" cy="2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2674" name="Freeform 107">
              <a:extLst>
                <a:ext uri="{FF2B5EF4-FFF2-40B4-BE49-F238E27FC236}">
                  <a16:creationId xmlns:a16="http://schemas.microsoft.com/office/drawing/2014/main" id="{5F2605FB-21DD-4A81-A5E0-823787C0B3E7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8" y="3321"/>
              <a:ext cx="295" cy="126"/>
            </a:xfrm>
            <a:custGeom>
              <a:avLst/>
              <a:gdLst>
                <a:gd name="T0" fmla="*/ 0 w 147"/>
                <a:gd name="T1" fmla="*/ 128 h 59"/>
                <a:gd name="T2" fmla="*/ 2159 w 147"/>
                <a:gd name="T3" fmla="*/ 1226 h 59"/>
                <a:gd name="T4" fmla="*/ 2384 w 147"/>
                <a:gd name="T5" fmla="*/ 856 h 59"/>
                <a:gd name="T6" fmla="*/ 48 w 147"/>
                <a:gd name="T7" fmla="*/ 0 h 59"/>
                <a:gd name="T8" fmla="*/ 0 w 147"/>
                <a:gd name="T9" fmla="*/ 128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7" h="59">
                  <a:moveTo>
                    <a:pt x="0" y="6"/>
                  </a:moveTo>
                  <a:cubicBezTo>
                    <a:pt x="0" y="6"/>
                    <a:pt x="130" y="58"/>
                    <a:pt x="133" y="59"/>
                  </a:cubicBezTo>
                  <a:cubicBezTo>
                    <a:pt x="143" y="59"/>
                    <a:pt x="147" y="41"/>
                    <a:pt x="147" y="41"/>
                  </a:cubicBezTo>
                  <a:cubicBezTo>
                    <a:pt x="3" y="0"/>
                    <a:pt x="3" y="0"/>
                    <a:pt x="3" y="0"/>
                  </a:cubicBezTo>
                  <a:lnTo>
                    <a:pt x="0" y="6"/>
                  </a:lnTo>
                  <a:close/>
                </a:path>
              </a:pathLst>
            </a:custGeom>
            <a:solidFill>
              <a:srgbClr val="51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75" name="Freeform 108">
              <a:extLst>
                <a:ext uri="{FF2B5EF4-FFF2-40B4-BE49-F238E27FC236}">
                  <a16:creationId xmlns:a16="http://schemas.microsoft.com/office/drawing/2014/main" id="{FEAC281E-2A6D-442B-A2FE-0EE2C2E60313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6" y="3312"/>
              <a:ext cx="293" cy="88"/>
            </a:xfrm>
            <a:custGeom>
              <a:avLst/>
              <a:gdLst>
                <a:gd name="T0" fmla="*/ 0 w 293"/>
                <a:gd name="T1" fmla="*/ 0 h 88"/>
                <a:gd name="T2" fmla="*/ 287 w 293"/>
                <a:gd name="T3" fmla="*/ 88 h 88"/>
                <a:gd name="T4" fmla="*/ 293 w 293"/>
                <a:gd name="T5" fmla="*/ 73 h 88"/>
                <a:gd name="T6" fmla="*/ 0 w 293"/>
                <a:gd name="T7" fmla="*/ 0 h 8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93" h="88">
                  <a:moveTo>
                    <a:pt x="0" y="0"/>
                  </a:moveTo>
                  <a:lnTo>
                    <a:pt x="287" y="88"/>
                  </a:lnTo>
                  <a:lnTo>
                    <a:pt x="293" y="7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1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76" name="Freeform 109">
              <a:extLst>
                <a:ext uri="{FF2B5EF4-FFF2-40B4-BE49-F238E27FC236}">
                  <a16:creationId xmlns:a16="http://schemas.microsoft.com/office/drawing/2014/main" id="{7D20B404-3632-4FAA-851C-9054992378A5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6" y="3143"/>
              <a:ext cx="291" cy="109"/>
            </a:xfrm>
            <a:custGeom>
              <a:avLst/>
              <a:gdLst>
                <a:gd name="T0" fmla="*/ 0 w 145"/>
                <a:gd name="T1" fmla="*/ 1064 h 51"/>
                <a:gd name="T2" fmla="*/ 2192 w 145"/>
                <a:gd name="T3" fmla="*/ 0 h 51"/>
                <a:gd name="T4" fmla="*/ 2352 w 145"/>
                <a:gd name="T5" fmla="*/ 205 h 51"/>
                <a:gd name="T6" fmla="*/ 0 w 145"/>
                <a:gd name="T7" fmla="*/ 1064 h 5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5" h="51">
                  <a:moveTo>
                    <a:pt x="0" y="51"/>
                  </a:moveTo>
                  <a:cubicBezTo>
                    <a:pt x="135" y="0"/>
                    <a:pt x="135" y="0"/>
                    <a:pt x="135" y="0"/>
                  </a:cubicBezTo>
                  <a:cubicBezTo>
                    <a:pt x="135" y="0"/>
                    <a:pt x="143" y="4"/>
                    <a:pt x="145" y="10"/>
                  </a:cubicBezTo>
                  <a:lnTo>
                    <a:pt x="0" y="51"/>
                  </a:lnTo>
                  <a:close/>
                </a:path>
              </a:pathLst>
            </a:custGeom>
            <a:solidFill>
              <a:srgbClr val="9393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77" name="Freeform 110">
              <a:extLst>
                <a:ext uri="{FF2B5EF4-FFF2-40B4-BE49-F238E27FC236}">
                  <a16:creationId xmlns:a16="http://schemas.microsoft.com/office/drawing/2014/main" id="{B658E37E-699B-4BDD-AF2D-7BFA3B3D6D79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2" y="3169"/>
              <a:ext cx="285" cy="100"/>
            </a:xfrm>
            <a:custGeom>
              <a:avLst/>
              <a:gdLst>
                <a:gd name="T0" fmla="*/ 0 w 285"/>
                <a:gd name="T1" fmla="*/ 92 h 100"/>
                <a:gd name="T2" fmla="*/ 285 w 285"/>
                <a:gd name="T3" fmla="*/ 0 h 100"/>
                <a:gd name="T4" fmla="*/ 0 w 285"/>
                <a:gd name="T5" fmla="*/ 100 h 100"/>
                <a:gd name="T6" fmla="*/ 0 w 285"/>
                <a:gd name="T7" fmla="*/ 92 h 10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85" h="100">
                  <a:moveTo>
                    <a:pt x="0" y="92"/>
                  </a:moveTo>
                  <a:lnTo>
                    <a:pt x="285" y="0"/>
                  </a:lnTo>
                  <a:lnTo>
                    <a:pt x="0" y="100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9393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78" name="Freeform 111">
              <a:extLst>
                <a:ext uri="{FF2B5EF4-FFF2-40B4-BE49-F238E27FC236}">
                  <a16:creationId xmlns:a16="http://schemas.microsoft.com/office/drawing/2014/main" id="{A60E8A5D-ABA2-41F0-9912-F435F88DC9EC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2" y="3148"/>
              <a:ext cx="279" cy="113"/>
            </a:xfrm>
            <a:custGeom>
              <a:avLst/>
              <a:gdLst>
                <a:gd name="T0" fmla="*/ 0 w 279"/>
                <a:gd name="T1" fmla="*/ 113 h 113"/>
                <a:gd name="T2" fmla="*/ 275 w 279"/>
                <a:gd name="T3" fmla="*/ 0 h 113"/>
                <a:gd name="T4" fmla="*/ 279 w 279"/>
                <a:gd name="T5" fmla="*/ 10 h 113"/>
                <a:gd name="T6" fmla="*/ 0 w 279"/>
                <a:gd name="T7" fmla="*/ 113 h 11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79" h="113">
                  <a:moveTo>
                    <a:pt x="0" y="113"/>
                  </a:moveTo>
                  <a:lnTo>
                    <a:pt x="275" y="0"/>
                  </a:lnTo>
                  <a:lnTo>
                    <a:pt x="279" y="10"/>
                  </a:lnTo>
                  <a:lnTo>
                    <a:pt x="0" y="11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79" name="Oval 112">
              <a:extLst>
                <a:ext uri="{FF2B5EF4-FFF2-40B4-BE49-F238E27FC236}">
                  <a16:creationId xmlns:a16="http://schemas.microsoft.com/office/drawing/2014/main" id="{A8ED427C-AD87-4FBC-8E0D-86F6755840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51" y="3139"/>
              <a:ext cx="24" cy="2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2680" name="Oval 113">
              <a:extLst>
                <a:ext uri="{FF2B5EF4-FFF2-40B4-BE49-F238E27FC236}">
                  <a16:creationId xmlns:a16="http://schemas.microsoft.com/office/drawing/2014/main" id="{E848C17F-525C-4497-A70C-E4C5A802B1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64" y="3257"/>
              <a:ext cx="22" cy="2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2681" name="Oval 114">
              <a:extLst>
                <a:ext uri="{FF2B5EF4-FFF2-40B4-BE49-F238E27FC236}">
                  <a16:creationId xmlns:a16="http://schemas.microsoft.com/office/drawing/2014/main" id="{6CFD3629-0ABB-47C0-9933-368CD86345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88" y="3252"/>
              <a:ext cx="12" cy="1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2682" name="Freeform 115">
              <a:extLst>
                <a:ext uri="{FF2B5EF4-FFF2-40B4-BE49-F238E27FC236}">
                  <a16:creationId xmlns:a16="http://schemas.microsoft.com/office/drawing/2014/main" id="{53F7A5F9-FC57-46B6-AF04-039096836CF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1" y="3259"/>
              <a:ext cx="186" cy="10"/>
            </a:xfrm>
            <a:custGeom>
              <a:avLst/>
              <a:gdLst>
                <a:gd name="T0" fmla="*/ 0 w 186"/>
                <a:gd name="T1" fmla="*/ 0 h 10"/>
                <a:gd name="T2" fmla="*/ 182 w 186"/>
                <a:gd name="T3" fmla="*/ 0 h 10"/>
                <a:gd name="T4" fmla="*/ 186 w 186"/>
                <a:gd name="T5" fmla="*/ 10 h 10"/>
                <a:gd name="T6" fmla="*/ 0 w 186"/>
                <a:gd name="T7" fmla="*/ 10 h 10"/>
                <a:gd name="T8" fmla="*/ 0 w 186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6" h="10">
                  <a:moveTo>
                    <a:pt x="0" y="0"/>
                  </a:moveTo>
                  <a:lnTo>
                    <a:pt x="182" y="0"/>
                  </a:lnTo>
                  <a:lnTo>
                    <a:pt x="186" y="10"/>
                  </a:lnTo>
                  <a:lnTo>
                    <a:pt x="0" y="1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83" name="Freeform 116">
              <a:extLst>
                <a:ext uri="{FF2B5EF4-FFF2-40B4-BE49-F238E27FC236}">
                  <a16:creationId xmlns:a16="http://schemas.microsoft.com/office/drawing/2014/main" id="{0BA4535B-698A-4275-9206-6C34CF0994E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1" y="3299"/>
              <a:ext cx="184" cy="20"/>
            </a:xfrm>
            <a:custGeom>
              <a:avLst/>
              <a:gdLst>
                <a:gd name="T0" fmla="*/ 0 w 184"/>
                <a:gd name="T1" fmla="*/ 20 h 20"/>
                <a:gd name="T2" fmla="*/ 4 w 184"/>
                <a:gd name="T3" fmla="*/ 7 h 20"/>
                <a:gd name="T4" fmla="*/ 184 w 184"/>
                <a:gd name="T5" fmla="*/ 0 h 20"/>
                <a:gd name="T6" fmla="*/ 182 w 184"/>
                <a:gd name="T7" fmla="*/ 11 h 20"/>
                <a:gd name="T8" fmla="*/ 0 w 184"/>
                <a:gd name="T9" fmla="*/ 20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4" h="20">
                  <a:moveTo>
                    <a:pt x="0" y="20"/>
                  </a:moveTo>
                  <a:lnTo>
                    <a:pt x="4" y="7"/>
                  </a:lnTo>
                  <a:lnTo>
                    <a:pt x="184" y="0"/>
                  </a:lnTo>
                  <a:lnTo>
                    <a:pt x="182" y="11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7876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84" name="Freeform 117">
              <a:extLst>
                <a:ext uri="{FF2B5EF4-FFF2-40B4-BE49-F238E27FC236}">
                  <a16:creationId xmlns:a16="http://schemas.microsoft.com/office/drawing/2014/main" id="{BE2D134E-E834-4424-A85D-6AB3B4FE519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2" y="1967"/>
              <a:ext cx="177" cy="81"/>
            </a:xfrm>
            <a:custGeom>
              <a:avLst/>
              <a:gdLst>
                <a:gd name="T0" fmla="*/ 0 w 88"/>
                <a:gd name="T1" fmla="*/ 746 h 38"/>
                <a:gd name="T2" fmla="*/ 1247 w 88"/>
                <a:gd name="T3" fmla="*/ 0 h 38"/>
                <a:gd name="T4" fmla="*/ 1440 w 88"/>
                <a:gd name="T5" fmla="*/ 128 h 38"/>
                <a:gd name="T6" fmla="*/ 80 w 88"/>
                <a:gd name="T7" fmla="*/ 787 h 38"/>
                <a:gd name="T8" fmla="*/ 0 w 88"/>
                <a:gd name="T9" fmla="*/ 746 h 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8" h="38">
                  <a:moveTo>
                    <a:pt x="0" y="36"/>
                  </a:moveTo>
                  <a:cubicBezTo>
                    <a:pt x="76" y="0"/>
                    <a:pt x="76" y="0"/>
                    <a:pt x="76" y="0"/>
                  </a:cubicBezTo>
                  <a:cubicBezTo>
                    <a:pt x="76" y="0"/>
                    <a:pt x="84" y="0"/>
                    <a:pt x="88" y="6"/>
                  </a:cubicBezTo>
                  <a:cubicBezTo>
                    <a:pt x="5" y="38"/>
                    <a:pt x="5" y="38"/>
                    <a:pt x="5" y="38"/>
                  </a:cubicBezTo>
                  <a:lnTo>
                    <a:pt x="0" y="36"/>
                  </a:lnTo>
                  <a:close/>
                </a:path>
              </a:pathLst>
            </a:custGeom>
            <a:solidFill>
              <a:srgbClr val="B8B7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85" name="Freeform 118">
              <a:extLst>
                <a:ext uri="{FF2B5EF4-FFF2-40B4-BE49-F238E27FC236}">
                  <a16:creationId xmlns:a16="http://schemas.microsoft.com/office/drawing/2014/main" id="{E5CB8A5E-FDCE-4983-AB07-BFCC1C7FEFBE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4" y="2033"/>
              <a:ext cx="181" cy="64"/>
            </a:xfrm>
            <a:custGeom>
              <a:avLst/>
              <a:gdLst>
                <a:gd name="T0" fmla="*/ 48 w 90"/>
                <a:gd name="T1" fmla="*/ 478 h 30"/>
                <a:gd name="T2" fmla="*/ 0 w 90"/>
                <a:gd name="T3" fmla="*/ 623 h 30"/>
                <a:gd name="T4" fmla="*/ 1327 w 90"/>
                <a:gd name="T5" fmla="*/ 273 h 30"/>
                <a:gd name="T6" fmla="*/ 1472 w 90"/>
                <a:gd name="T7" fmla="*/ 0 h 30"/>
                <a:gd name="T8" fmla="*/ 48 w 90"/>
                <a:gd name="T9" fmla="*/ 478 h 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0" h="30">
                  <a:moveTo>
                    <a:pt x="3" y="23"/>
                  </a:moveTo>
                  <a:cubicBezTo>
                    <a:pt x="0" y="30"/>
                    <a:pt x="0" y="30"/>
                    <a:pt x="0" y="30"/>
                  </a:cubicBezTo>
                  <a:cubicBezTo>
                    <a:pt x="81" y="13"/>
                    <a:pt x="81" y="13"/>
                    <a:pt x="81" y="13"/>
                  </a:cubicBezTo>
                  <a:cubicBezTo>
                    <a:pt x="81" y="13"/>
                    <a:pt x="89" y="8"/>
                    <a:pt x="90" y="0"/>
                  </a:cubicBezTo>
                  <a:lnTo>
                    <a:pt x="3" y="23"/>
                  </a:lnTo>
                  <a:close/>
                </a:path>
              </a:pathLst>
            </a:custGeom>
            <a:solidFill>
              <a:srgbClr val="4747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86" name="Freeform 119">
              <a:extLst>
                <a:ext uri="{FF2B5EF4-FFF2-40B4-BE49-F238E27FC236}">
                  <a16:creationId xmlns:a16="http://schemas.microsoft.com/office/drawing/2014/main" id="{8BBDEE59-F9E2-482E-8128-F65F9B1388B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2" y="2018"/>
              <a:ext cx="161" cy="58"/>
            </a:xfrm>
            <a:custGeom>
              <a:avLst/>
              <a:gdLst>
                <a:gd name="T0" fmla="*/ 161 w 161"/>
                <a:gd name="T1" fmla="*/ 0 h 58"/>
                <a:gd name="T2" fmla="*/ 161 w 161"/>
                <a:gd name="T3" fmla="*/ 11 h 58"/>
                <a:gd name="T4" fmla="*/ 0 w 161"/>
                <a:gd name="T5" fmla="*/ 58 h 58"/>
                <a:gd name="T6" fmla="*/ 161 w 161"/>
                <a:gd name="T7" fmla="*/ 0 h 5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1" h="58">
                  <a:moveTo>
                    <a:pt x="161" y="0"/>
                  </a:moveTo>
                  <a:lnTo>
                    <a:pt x="161" y="11"/>
                  </a:lnTo>
                  <a:lnTo>
                    <a:pt x="0" y="58"/>
                  </a:lnTo>
                  <a:lnTo>
                    <a:pt x="161" y="0"/>
                  </a:lnTo>
                  <a:close/>
                </a:path>
              </a:pathLst>
            </a:custGeom>
            <a:solidFill>
              <a:srgbClr val="4747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87" name="Freeform 120">
              <a:extLst>
                <a:ext uri="{FF2B5EF4-FFF2-40B4-BE49-F238E27FC236}">
                  <a16:creationId xmlns:a16="http://schemas.microsoft.com/office/drawing/2014/main" id="{312A858C-E2E2-46E3-9F37-8626AA6FBDBA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4" y="2018"/>
              <a:ext cx="82" cy="45"/>
            </a:xfrm>
            <a:custGeom>
              <a:avLst/>
              <a:gdLst>
                <a:gd name="T0" fmla="*/ 0 w 82"/>
                <a:gd name="T1" fmla="*/ 34 h 45"/>
                <a:gd name="T2" fmla="*/ 82 w 82"/>
                <a:gd name="T3" fmla="*/ 0 h 45"/>
                <a:gd name="T4" fmla="*/ 2 w 82"/>
                <a:gd name="T5" fmla="*/ 45 h 45"/>
                <a:gd name="T6" fmla="*/ 0 w 82"/>
                <a:gd name="T7" fmla="*/ 34 h 4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2" h="45">
                  <a:moveTo>
                    <a:pt x="0" y="34"/>
                  </a:moveTo>
                  <a:lnTo>
                    <a:pt x="82" y="0"/>
                  </a:lnTo>
                  <a:lnTo>
                    <a:pt x="2" y="45"/>
                  </a:lnTo>
                  <a:lnTo>
                    <a:pt x="0" y="3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88" name="Freeform 121">
              <a:extLst>
                <a:ext uri="{FF2B5EF4-FFF2-40B4-BE49-F238E27FC236}">
                  <a16:creationId xmlns:a16="http://schemas.microsoft.com/office/drawing/2014/main" id="{3FC6CEA0-DADB-4963-9EEE-4CE780F68CC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0" y="2050"/>
              <a:ext cx="200" cy="150"/>
            </a:xfrm>
            <a:custGeom>
              <a:avLst/>
              <a:gdLst>
                <a:gd name="T0" fmla="*/ 96 w 100"/>
                <a:gd name="T1" fmla="*/ 1474 h 70"/>
                <a:gd name="T2" fmla="*/ 1440 w 100"/>
                <a:gd name="T3" fmla="*/ 422 h 70"/>
                <a:gd name="T4" fmla="*/ 1392 w 100"/>
                <a:gd name="T5" fmla="*/ 0 h 70"/>
                <a:gd name="T6" fmla="*/ 0 w 100"/>
                <a:gd name="T7" fmla="*/ 924 h 7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0" h="70">
                  <a:moveTo>
                    <a:pt x="6" y="70"/>
                  </a:moveTo>
                  <a:cubicBezTo>
                    <a:pt x="38" y="16"/>
                    <a:pt x="90" y="20"/>
                    <a:pt x="90" y="20"/>
                  </a:cubicBezTo>
                  <a:cubicBezTo>
                    <a:pt x="90" y="20"/>
                    <a:pt x="100" y="9"/>
                    <a:pt x="87" y="0"/>
                  </a:cubicBezTo>
                  <a:cubicBezTo>
                    <a:pt x="51" y="2"/>
                    <a:pt x="19" y="21"/>
                    <a:pt x="0" y="44"/>
                  </a:cubicBezTo>
                </a:path>
              </a:pathLst>
            </a:custGeom>
            <a:solidFill>
              <a:srgbClr val="9999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89" name="Freeform 122">
              <a:extLst>
                <a:ext uri="{FF2B5EF4-FFF2-40B4-BE49-F238E27FC236}">
                  <a16:creationId xmlns:a16="http://schemas.microsoft.com/office/drawing/2014/main" id="{2678A259-F0F1-416B-BF71-4AA9A9CBE29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5" y="2084"/>
              <a:ext cx="1001" cy="1258"/>
            </a:xfrm>
            <a:custGeom>
              <a:avLst/>
              <a:gdLst>
                <a:gd name="T0" fmla="*/ 2447 w 499"/>
                <a:gd name="T1" fmla="*/ 11164 h 588"/>
                <a:gd name="T2" fmla="*/ 2768 w 499"/>
                <a:gd name="T3" fmla="*/ 10055 h 588"/>
                <a:gd name="T4" fmla="*/ 5023 w 499"/>
                <a:gd name="T5" fmla="*/ 9677 h 588"/>
                <a:gd name="T6" fmla="*/ 5827 w 499"/>
                <a:gd name="T7" fmla="*/ 6953 h 588"/>
                <a:gd name="T8" fmla="*/ 2028 w 499"/>
                <a:gd name="T9" fmla="*/ 4857 h 588"/>
                <a:gd name="T10" fmla="*/ 516 w 499"/>
                <a:gd name="T11" fmla="*/ 1635 h 588"/>
                <a:gd name="T12" fmla="*/ 2076 w 499"/>
                <a:gd name="T13" fmla="*/ 0 h 588"/>
                <a:gd name="T14" fmla="*/ 2560 w 499"/>
                <a:gd name="T15" fmla="*/ 1744 h 588"/>
                <a:gd name="T16" fmla="*/ 2124 w 499"/>
                <a:gd name="T17" fmla="*/ 2869 h 588"/>
                <a:gd name="T18" fmla="*/ 7775 w 499"/>
                <a:gd name="T19" fmla="*/ 7443 h 588"/>
                <a:gd name="T20" fmla="*/ 3252 w 499"/>
                <a:gd name="T21" fmla="*/ 12263 h 588"/>
                <a:gd name="T22" fmla="*/ 2528 w 499"/>
                <a:gd name="T23" fmla="*/ 11694 h 58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499" h="588">
                  <a:moveTo>
                    <a:pt x="151" y="533"/>
                  </a:moveTo>
                  <a:cubicBezTo>
                    <a:pt x="149" y="491"/>
                    <a:pt x="171" y="480"/>
                    <a:pt x="171" y="480"/>
                  </a:cubicBezTo>
                  <a:cubicBezTo>
                    <a:pt x="171" y="480"/>
                    <a:pt x="251" y="490"/>
                    <a:pt x="310" y="462"/>
                  </a:cubicBezTo>
                  <a:cubicBezTo>
                    <a:pt x="369" y="434"/>
                    <a:pt x="419" y="397"/>
                    <a:pt x="360" y="332"/>
                  </a:cubicBezTo>
                  <a:cubicBezTo>
                    <a:pt x="301" y="267"/>
                    <a:pt x="194" y="250"/>
                    <a:pt x="125" y="232"/>
                  </a:cubicBezTo>
                  <a:cubicBezTo>
                    <a:pt x="57" y="214"/>
                    <a:pt x="0" y="149"/>
                    <a:pt x="32" y="78"/>
                  </a:cubicBezTo>
                  <a:cubicBezTo>
                    <a:pt x="63" y="12"/>
                    <a:pt x="128" y="0"/>
                    <a:pt x="128" y="0"/>
                  </a:cubicBezTo>
                  <a:cubicBezTo>
                    <a:pt x="128" y="0"/>
                    <a:pt x="189" y="24"/>
                    <a:pt x="158" y="83"/>
                  </a:cubicBezTo>
                  <a:cubicBezTo>
                    <a:pt x="158" y="83"/>
                    <a:pt x="84" y="101"/>
                    <a:pt x="131" y="137"/>
                  </a:cubicBezTo>
                  <a:cubicBezTo>
                    <a:pt x="179" y="174"/>
                    <a:pt x="455" y="207"/>
                    <a:pt x="480" y="355"/>
                  </a:cubicBezTo>
                  <a:cubicBezTo>
                    <a:pt x="499" y="465"/>
                    <a:pt x="404" y="582"/>
                    <a:pt x="201" y="585"/>
                  </a:cubicBezTo>
                  <a:cubicBezTo>
                    <a:pt x="201" y="585"/>
                    <a:pt x="169" y="588"/>
                    <a:pt x="156" y="558"/>
                  </a:cubicBezTo>
                </a:path>
              </a:pathLst>
            </a:custGeom>
            <a:noFill/>
            <a:ln w="1270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90" name="Freeform 123">
              <a:extLst>
                <a:ext uri="{FF2B5EF4-FFF2-40B4-BE49-F238E27FC236}">
                  <a16:creationId xmlns:a16="http://schemas.microsoft.com/office/drawing/2014/main" id="{E9F43C51-56B8-4F92-8FD6-36E7D6DDE35B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4" y="2046"/>
              <a:ext cx="188" cy="152"/>
            </a:xfrm>
            <a:custGeom>
              <a:avLst/>
              <a:gdLst>
                <a:gd name="T0" fmla="*/ 0 w 94"/>
                <a:gd name="T1" fmla="*/ 903 h 71"/>
                <a:gd name="T2" fmla="*/ 1280 w 94"/>
                <a:gd name="T3" fmla="*/ 41 h 71"/>
                <a:gd name="T4" fmla="*/ 1456 w 94"/>
                <a:gd name="T5" fmla="*/ 206 h 71"/>
                <a:gd name="T6" fmla="*/ 1344 w 94"/>
                <a:gd name="T7" fmla="*/ 462 h 71"/>
                <a:gd name="T8" fmla="*/ 128 w 94"/>
                <a:gd name="T9" fmla="*/ 1490 h 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4" h="71">
                  <a:moveTo>
                    <a:pt x="0" y="43"/>
                  </a:moveTo>
                  <a:cubicBezTo>
                    <a:pt x="13" y="29"/>
                    <a:pt x="39" y="6"/>
                    <a:pt x="80" y="2"/>
                  </a:cubicBezTo>
                  <a:cubicBezTo>
                    <a:pt x="80" y="2"/>
                    <a:pt x="88" y="0"/>
                    <a:pt x="91" y="10"/>
                  </a:cubicBezTo>
                  <a:cubicBezTo>
                    <a:pt x="94" y="20"/>
                    <a:pt x="84" y="22"/>
                    <a:pt x="84" y="22"/>
                  </a:cubicBezTo>
                  <a:cubicBezTo>
                    <a:pt x="69" y="23"/>
                    <a:pt x="33" y="31"/>
                    <a:pt x="8" y="71"/>
                  </a:cubicBezTo>
                </a:path>
              </a:pathLst>
            </a:custGeom>
            <a:noFill/>
            <a:ln w="1270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91" name="Freeform 124">
              <a:extLst>
                <a:ext uri="{FF2B5EF4-FFF2-40B4-BE49-F238E27FC236}">
                  <a16:creationId xmlns:a16="http://schemas.microsoft.com/office/drawing/2014/main" id="{F386A5F0-3E52-4682-8D58-9563C3973B7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6" y="2039"/>
              <a:ext cx="28" cy="54"/>
            </a:xfrm>
            <a:custGeom>
              <a:avLst/>
              <a:gdLst>
                <a:gd name="T0" fmla="*/ 0 w 14"/>
                <a:gd name="T1" fmla="*/ 41 h 25"/>
                <a:gd name="T2" fmla="*/ 144 w 14"/>
                <a:gd name="T3" fmla="*/ 192 h 25"/>
                <a:gd name="T4" fmla="*/ 176 w 14"/>
                <a:gd name="T5" fmla="*/ 374 h 25"/>
                <a:gd name="T6" fmla="*/ 160 w 14"/>
                <a:gd name="T7" fmla="*/ 546 h 25"/>
                <a:gd name="T8" fmla="*/ 208 w 14"/>
                <a:gd name="T9" fmla="*/ 322 h 25"/>
                <a:gd name="T10" fmla="*/ 176 w 14"/>
                <a:gd name="T11" fmla="*/ 130 h 25"/>
                <a:gd name="T12" fmla="*/ 48 w 14"/>
                <a:gd name="T13" fmla="*/ 19 h 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" h="25">
                  <a:moveTo>
                    <a:pt x="0" y="2"/>
                  </a:moveTo>
                  <a:cubicBezTo>
                    <a:pt x="4" y="2"/>
                    <a:pt x="8" y="6"/>
                    <a:pt x="9" y="9"/>
                  </a:cubicBezTo>
                  <a:cubicBezTo>
                    <a:pt x="10" y="11"/>
                    <a:pt x="11" y="14"/>
                    <a:pt x="11" y="17"/>
                  </a:cubicBezTo>
                  <a:cubicBezTo>
                    <a:pt x="11" y="19"/>
                    <a:pt x="9" y="22"/>
                    <a:pt x="10" y="25"/>
                  </a:cubicBezTo>
                  <a:cubicBezTo>
                    <a:pt x="12" y="24"/>
                    <a:pt x="13" y="18"/>
                    <a:pt x="13" y="15"/>
                  </a:cubicBezTo>
                  <a:cubicBezTo>
                    <a:pt x="14" y="12"/>
                    <a:pt x="13" y="9"/>
                    <a:pt x="11" y="6"/>
                  </a:cubicBezTo>
                  <a:cubicBezTo>
                    <a:pt x="10" y="3"/>
                    <a:pt x="6" y="0"/>
                    <a:pt x="3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92" name="Freeform 125">
              <a:extLst>
                <a:ext uri="{FF2B5EF4-FFF2-40B4-BE49-F238E27FC236}">
                  <a16:creationId xmlns:a16="http://schemas.microsoft.com/office/drawing/2014/main" id="{5110BD32-1F53-4615-9A93-097D2BD3BAD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2" y="3111"/>
              <a:ext cx="78" cy="171"/>
            </a:xfrm>
            <a:custGeom>
              <a:avLst/>
              <a:gdLst>
                <a:gd name="T0" fmla="*/ 0 w 39"/>
                <a:gd name="T1" fmla="*/ 1124 h 80"/>
                <a:gd name="T2" fmla="*/ 608 w 39"/>
                <a:gd name="T3" fmla="*/ 1152 h 80"/>
                <a:gd name="T4" fmla="*/ 304 w 39"/>
                <a:gd name="T5" fmla="*/ 0 h 8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9" h="80">
                  <a:moveTo>
                    <a:pt x="0" y="54"/>
                  </a:moveTo>
                  <a:cubicBezTo>
                    <a:pt x="0" y="54"/>
                    <a:pt x="37" y="80"/>
                    <a:pt x="38" y="55"/>
                  </a:cubicBezTo>
                  <a:cubicBezTo>
                    <a:pt x="39" y="29"/>
                    <a:pt x="34" y="4"/>
                    <a:pt x="19" y="0"/>
                  </a:cubicBezTo>
                </a:path>
              </a:pathLst>
            </a:custGeom>
            <a:noFill/>
            <a:ln w="1270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93" name="Freeform 126">
              <a:extLst>
                <a:ext uri="{FF2B5EF4-FFF2-40B4-BE49-F238E27FC236}">
                  <a16:creationId xmlns:a16="http://schemas.microsoft.com/office/drawing/2014/main" id="{65D6C7F6-830A-4D0E-828F-FB6D3CDA97BA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2" y="3133"/>
              <a:ext cx="32" cy="94"/>
            </a:xfrm>
            <a:custGeom>
              <a:avLst/>
              <a:gdLst>
                <a:gd name="T0" fmla="*/ 256 w 16"/>
                <a:gd name="T1" fmla="*/ 0 h 44"/>
                <a:gd name="T2" fmla="*/ 48 w 16"/>
                <a:gd name="T3" fmla="*/ 333 h 44"/>
                <a:gd name="T4" fmla="*/ 0 w 16"/>
                <a:gd name="T5" fmla="*/ 626 h 44"/>
                <a:gd name="T6" fmla="*/ 32 w 16"/>
                <a:gd name="T7" fmla="*/ 917 h 4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" h="44">
                  <a:moveTo>
                    <a:pt x="16" y="0"/>
                  </a:moveTo>
                  <a:cubicBezTo>
                    <a:pt x="10" y="5"/>
                    <a:pt x="6" y="8"/>
                    <a:pt x="3" y="16"/>
                  </a:cubicBezTo>
                  <a:cubicBezTo>
                    <a:pt x="1" y="20"/>
                    <a:pt x="0" y="26"/>
                    <a:pt x="0" y="30"/>
                  </a:cubicBezTo>
                  <a:cubicBezTo>
                    <a:pt x="0" y="35"/>
                    <a:pt x="3" y="40"/>
                    <a:pt x="2" y="44"/>
                  </a:cubicBezTo>
                </a:path>
              </a:pathLst>
            </a:custGeom>
            <a:noFill/>
            <a:ln w="1270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94" name="Freeform 127">
              <a:extLst>
                <a:ext uri="{FF2B5EF4-FFF2-40B4-BE49-F238E27FC236}">
                  <a16:creationId xmlns:a16="http://schemas.microsoft.com/office/drawing/2014/main" id="{126B87A3-4481-401B-B2F1-F9015523DF5A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0" y="3269"/>
              <a:ext cx="46" cy="52"/>
            </a:xfrm>
            <a:custGeom>
              <a:avLst/>
              <a:gdLst>
                <a:gd name="T0" fmla="*/ 0 w 23"/>
                <a:gd name="T1" fmla="*/ 306 h 24"/>
                <a:gd name="T2" fmla="*/ 272 w 23"/>
                <a:gd name="T3" fmla="*/ 418 h 24"/>
                <a:gd name="T4" fmla="*/ 352 w 23"/>
                <a:gd name="T5" fmla="*/ 225 h 24"/>
                <a:gd name="T6" fmla="*/ 368 w 23"/>
                <a:gd name="T7" fmla="*/ 0 h 2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3" h="24">
                  <a:moveTo>
                    <a:pt x="0" y="14"/>
                  </a:moveTo>
                  <a:cubicBezTo>
                    <a:pt x="2" y="21"/>
                    <a:pt x="12" y="24"/>
                    <a:pt x="17" y="19"/>
                  </a:cubicBezTo>
                  <a:cubicBezTo>
                    <a:pt x="19" y="16"/>
                    <a:pt x="21" y="13"/>
                    <a:pt x="22" y="10"/>
                  </a:cubicBezTo>
                  <a:cubicBezTo>
                    <a:pt x="23" y="7"/>
                    <a:pt x="22" y="2"/>
                    <a:pt x="23" y="0"/>
                  </a:cubicBezTo>
                </a:path>
              </a:pathLst>
            </a:custGeom>
            <a:noFill/>
            <a:ln w="1270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95" name="Freeform 128">
              <a:extLst>
                <a:ext uri="{FF2B5EF4-FFF2-40B4-BE49-F238E27FC236}">
                  <a16:creationId xmlns:a16="http://schemas.microsoft.com/office/drawing/2014/main" id="{85D15F4B-9A4E-43D8-87E0-8AC87E6515A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6" y="3141"/>
              <a:ext cx="34" cy="195"/>
            </a:xfrm>
            <a:custGeom>
              <a:avLst/>
              <a:gdLst>
                <a:gd name="T0" fmla="*/ 0 w 17"/>
                <a:gd name="T1" fmla="*/ 1901 h 91"/>
                <a:gd name="T2" fmla="*/ 176 w 17"/>
                <a:gd name="T3" fmla="*/ 1455 h 91"/>
                <a:gd name="T4" fmla="*/ 256 w 17"/>
                <a:gd name="T5" fmla="*/ 844 h 91"/>
                <a:gd name="T6" fmla="*/ 128 w 17"/>
                <a:gd name="T7" fmla="*/ 0 h 9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" h="91">
                  <a:moveTo>
                    <a:pt x="0" y="90"/>
                  </a:moveTo>
                  <a:cubicBezTo>
                    <a:pt x="2" y="91"/>
                    <a:pt x="10" y="72"/>
                    <a:pt x="11" y="69"/>
                  </a:cubicBezTo>
                  <a:cubicBezTo>
                    <a:pt x="14" y="60"/>
                    <a:pt x="15" y="50"/>
                    <a:pt x="16" y="40"/>
                  </a:cubicBezTo>
                  <a:cubicBezTo>
                    <a:pt x="17" y="27"/>
                    <a:pt x="14" y="11"/>
                    <a:pt x="8" y="0"/>
                  </a:cubicBezTo>
                </a:path>
              </a:pathLst>
            </a:custGeom>
            <a:noFill/>
            <a:ln w="1270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96" name="Freeform 129">
              <a:extLst>
                <a:ext uri="{FF2B5EF4-FFF2-40B4-BE49-F238E27FC236}">
                  <a16:creationId xmlns:a16="http://schemas.microsoft.com/office/drawing/2014/main" id="{5DA05FB8-30A2-41EC-B8B1-D12FBA0CE64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8" y="3111"/>
              <a:ext cx="26" cy="148"/>
            </a:xfrm>
            <a:custGeom>
              <a:avLst/>
              <a:gdLst>
                <a:gd name="T0" fmla="*/ 0 w 13"/>
                <a:gd name="T1" fmla="*/ 0 h 69"/>
                <a:gd name="T2" fmla="*/ 192 w 13"/>
                <a:gd name="T3" fmla="*/ 776 h 69"/>
                <a:gd name="T4" fmla="*/ 192 w 13"/>
                <a:gd name="T5" fmla="*/ 1182 h 69"/>
                <a:gd name="T6" fmla="*/ 176 w 13"/>
                <a:gd name="T7" fmla="*/ 1459 h 6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69">
                  <a:moveTo>
                    <a:pt x="0" y="0"/>
                  </a:moveTo>
                  <a:cubicBezTo>
                    <a:pt x="9" y="10"/>
                    <a:pt x="10" y="24"/>
                    <a:pt x="12" y="37"/>
                  </a:cubicBezTo>
                  <a:cubicBezTo>
                    <a:pt x="13" y="43"/>
                    <a:pt x="13" y="49"/>
                    <a:pt x="12" y="56"/>
                  </a:cubicBezTo>
                  <a:cubicBezTo>
                    <a:pt x="12" y="59"/>
                    <a:pt x="13" y="67"/>
                    <a:pt x="11" y="69"/>
                  </a:cubicBezTo>
                </a:path>
              </a:pathLst>
            </a:custGeom>
            <a:noFill/>
            <a:ln w="1270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97" name="Freeform 130">
              <a:extLst>
                <a:ext uri="{FF2B5EF4-FFF2-40B4-BE49-F238E27FC236}">
                  <a16:creationId xmlns:a16="http://schemas.microsoft.com/office/drawing/2014/main" id="{463C85F4-18C9-4490-91B5-B912E301D833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4" y="3156"/>
              <a:ext cx="20" cy="165"/>
            </a:xfrm>
            <a:custGeom>
              <a:avLst/>
              <a:gdLst>
                <a:gd name="T0" fmla="*/ 0 w 10"/>
                <a:gd name="T1" fmla="*/ 1626 h 77"/>
                <a:gd name="T2" fmla="*/ 48 w 10"/>
                <a:gd name="T3" fmla="*/ 1498 h 77"/>
                <a:gd name="T4" fmla="*/ 144 w 10"/>
                <a:gd name="T5" fmla="*/ 945 h 77"/>
                <a:gd name="T6" fmla="*/ 144 w 10"/>
                <a:gd name="T7" fmla="*/ 386 h 77"/>
                <a:gd name="T8" fmla="*/ 112 w 10"/>
                <a:gd name="T9" fmla="*/ 0 h 7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77">
                  <a:moveTo>
                    <a:pt x="0" y="77"/>
                  </a:moveTo>
                  <a:cubicBezTo>
                    <a:pt x="1" y="75"/>
                    <a:pt x="2" y="73"/>
                    <a:pt x="3" y="71"/>
                  </a:cubicBezTo>
                  <a:cubicBezTo>
                    <a:pt x="6" y="63"/>
                    <a:pt x="8" y="54"/>
                    <a:pt x="9" y="45"/>
                  </a:cubicBezTo>
                  <a:cubicBezTo>
                    <a:pt x="10" y="36"/>
                    <a:pt x="10" y="27"/>
                    <a:pt x="9" y="18"/>
                  </a:cubicBezTo>
                  <a:cubicBezTo>
                    <a:pt x="9" y="12"/>
                    <a:pt x="7" y="6"/>
                    <a:pt x="7" y="0"/>
                  </a:cubicBezTo>
                </a:path>
              </a:pathLst>
            </a:custGeom>
            <a:noFill/>
            <a:ln w="1270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98" name="Freeform 131">
              <a:extLst>
                <a:ext uri="{FF2B5EF4-FFF2-40B4-BE49-F238E27FC236}">
                  <a16:creationId xmlns:a16="http://schemas.microsoft.com/office/drawing/2014/main" id="{A04527B9-4EBC-4E39-8A32-BE908D39A8AB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0" y="3083"/>
              <a:ext cx="25" cy="120"/>
            </a:xfrm>
            <a:custGeom>
              <a:avLst/>
              <a:gdLst>
                <a:gd name="T0" fmla="*/ 0 w 12"/>
                <a:gd name="T1" fmla="*/ 0 h 56"/>
                <a:gd name="T2" fmla="*/ 192 w 12"/>
                <a:gd name="T3" fmla="*/ 570 h 56"/>
                <a:gd name="T4" fmla="*/ 225 w 12"/>
                <a:gd name="T5" fmla="*/ 1181 h 5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56">
                  <a:moveTo>
                    <a:pt x="0" y="0"/>
                  </a:moveTo>
                  <a:cubicBezTo>
                    <a:pt x="6" y="7"/>
                    <a:pt x="8" y="18"/>
                    <a:pt x="10" y="27"/>
                  </a:cubicBezTo>
                  <a:cubicBezTo>
                    <a:pt x="11" y="36"/>
                    <a:pt x="9" y="48"/>
                    <a:pt x="12" y="56"/>
                  </a:cubicBezTo>
                </a:path>
              </a:pathLst>
            </a:custGeom>
            <a:noFill/>
            <a:ln w="1270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99" name="Freeform 132">
              <a:extLst>
                <a:ext uri="{FF2B5EF4-FFF2-40B4-BE49-F238E27FC236}">
                  <a16:creationId xmlns:a16="http://schemas.microsoft.com/office/drawing/2014/main" id="{C3D6FC9C-B4BC-4D2C-B641-1EADEA1AA70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5" y="3100"/>
              <a:ext cx="36" cy="184"/>
            </a:xfrm>
            <a:custGeom>
              <a:avLst/>
              <a:gdLst>
                <a:gd name="T0" fmla="*/ 192 w 18"/>
                <a:gd name="T1" fmla="*/ 1804 h 86"/>
                <a:gd name="T2" fmla="*/ 160 w 18"/>
                <a:gd name="T3" fmla="*/ 815 h 86"/>
                <a:gd name="T4" fmla="*/ 0 w 18"/>
                <a:gd name="T5" fmla="*/ 0 h 8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86">
                  <a:moveTo>
                    <a:pt x="12" y="86"/>
                  </a:moveTo>
                  <a:cubicBezTo>
                    <a:pt x="18" y="73"/>
                    <a:pt x="12" y="52"/>
                    <a:pt x="10" y="39"/>
                  </a:cubicBezTo>
                  <a:cubicBezTo>
                    <a:pt x="8" y="27"/>
                    <a:pt x="6" y="11"/>
                    <a:pt x="0" y="0"/>
                  </a:cubicBezTo>
                </a:path>
              </a:pathLst>
            </a:custGeom>
            <a:noFill/>
            <a:ln w="1270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00" name="Freeform 133">
              <a:extLst>
                <a:ext uri="{FF2B5EF4-FFF2-40B4-BE49-F238E27FC236}">
                  <a16:creationId xmlns:a16="http://schemas.microsoft.com/office/drawing/2014/main" id="{1A71E9B0-2948-4BA9-B110-DE06E5B2CE0D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3" y="3034"/>
              <a:ext cx="30" cy="131"/>
            </a:xfrm>
            <a:custGeom>
              <a:avLst/>
              <a:gdLst>
                <a:gd name="T0" fmla="*/ 0 w 15"/>
                <a:gd name="T1" fmla="*/ 0 h 61"/>
                <a:gd name="T2" fmla="*/ 224 w 15"/>
                <a:gd name="T3" fmla="*/ 1295 h 6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61">
                  <a:moveTo>
                    <a:pt x="0" y="0"/>
                  </a:moveTo>
                  <a:cubicBezTo>
                    <a:pt x="15" y="19"/>
                    <a:pt x="9" y="39"/>
                    <a:pt x="14" y="61"/>
                  </a:cubicBezTo>
                </a:path>
              </a:pathLst>
            </a:custGeom>
            <a:noFill/>
            <a:ln w="1270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01" name="Freeform 134">
              <a:extLst>
                <a:ext uri="{FF2B5EF4-FFF2-40B4-BE49-F238E27FC236}">
                  <a16:creationId xmlns:a16="http://schemas.microsoft.com/office/drawing/2014/main" id="{D14905CF-BA69-45E7-9D6E-6E22663AEB5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3" y="3073"/>
              <a:ext cx="32" cy="158"/>
            </a:xfrm>
            <a:custGeom>
              <a:avLst/>
              <a:gdLst>
                <a:gd name="T0" fmla="*/ 192 w 16"/>
                <a:gd name="T1" fmla="*/ 1537 h 74"/>
                <a:gd name="T2" fmla="*/ 176 w 16"/>
                <a:gd name="T3" fmla="*/ 711 h 74"/>
                <a:gd name="T4" fmla="*/ 0 w 16"/>
                <a:gd name="T5" fmla="*/ 0 h 7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74">
                  <a:moveTo>
                    <a:pt x="12" y="74"/>
                  </a:moveTo>
                  <a:cubicBezTo>
                    <a:pt x="16" y="69"/>
                    <a:pt x="13" y="42"/>
                    <a:pt x="11" y="34"/>
                  </a:cubicBezTo>
                  <a:cubicBezTo>
                    <a:pt x="10" y="24"/>
                    <a:pt x="7" y="9"/>
                    <a:pt x="0" y="0"/>
                  </a:cubicBezTo>
                </a:path>
              </a:pathLst>
            </a:custGeom>
            <a:noFill/>
            <a:ln w="1270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02" name="Freeform 135">
              <a:extLst>
                <a:ext uri="{FF2B5EF4-FFF2-40B4-BE49-F238E27FC236}">
                  <a16:creationId xmlns:a16="http://schemas.microsoft.com/office/drawing/2014/main" id="{44E23217-39E8-4A38-9AE1-C36AF0598A1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7" y="3002"/>
              <a:ext cx="90" cy="113"/>
            </a:xfrm>
            <a:custGeom>
              <a:avLst/>
              <a:gdLst>
                <a:gd name="T0" fmla="*/ 0 w 45"/>
                <a:gd name="T1" fmla="*/ 0 h 53"/>
                <a:gd name="T2" fmla="*/ 720 w 45"/>
                <a:gd name="T3" fmla="*/ 1096 h 5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5" h="53">
                  <a:moveTo>
                    <a:pt x="0" y="0"/>
                  </a:moveTo>
                  <a:cubicBezTo>
                    <a:pt x="27" y="8"/>
                    <a:pt x="30" y="34"/>
                    <a:pt x="45" y="53"/>
                  </a:cubicBezTo>
                </a:path>
              </a:pathLst>
            </a:custGeom>
            <a:noFill/>
            <a:ln w="1270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03" name="Freeform 136">
              <a:extLst>
                <a:ext uri="{FF2B5EF4-FFF2-40B4-BE49-F238E27FC236}">
                  <a16:creationId xmlns:a16="http://schemas.microsoft.com/office/drawing/2014/main" id="{922DAF48-90AC-487F-8AA3-034B2E65741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7" y="3023"/>
              <a:ext cx="64" cy="135"/>
            </a:xfrm>
            <a:custGeom>
              <a:avLst/>
              <a:gdLst>
                <a:gd name="T0" fmla="*/ 384 w 32"/>
                <a:gd name="T1" fmla="*/ 1326 h 63"/>
                <a:gd name="T2" fmla="*/ 0 w 32"/>
                <a:gd name="T3" fmla="*/ 0 h 6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2" h="63">
                  <a:moveTo>
                    <a:pt x="24" y="63"/>
                  </a:moveTo>
                  <a:cubicBezTo>
                    <a:pt x="32" y="43"/>
                    <a:pt x="13" y="14"/>
                    <a:pt x="0" y="0"/>
                  </a:cubicBezTo>
                </a:path>
              </a:pathLst>
            </a:custGeom>
            <a:noFill/>
            <a:ln w="1270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04" name="Freeform 137">
              <a:extLst>
                <a:ext uri="{FF2B5EF4-FFF2-40B4-BE49-F238E27FC236}">
                  <a16:creationId xmlns:a16="http://schemas.microsoft.com/office/drawing/2014/main" id="{0CAD4C8A-4BC1-475E-9B60-41D0B207A89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1" y="2953"/>
              <a:ext cx="110" cy="60"/>
            </a:xfrm>
            <a:custGeom>
              <a:avLst/>
              <a:gdLst>
                <a:gd name="T0" fmla="*/ 0 w 55"/>
                <a:gd name="T1" fmla="*/ 19 h 28"/>
                <a:gd name="T2" fmla="*/ 880 w 55"/>
                <a:gd name="T3" fmla="*/ 591 h 2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5" h="28">
                  <a:moveTo>
                    <a:pt x="0" y="1"/>
                  </a:moveTo>
                  <a:cubicBezTo>
                    <a:pt x="17" y="0"/>
                    <a:pt x="48" y="12"/>
                    <a:pt x="55" y="28"/>
                  </a:cubicBezTo>
                </a:path>
              </a:pathLst>
            </a:custGeom>
            <a:noFill/>
            <a:ln w="1270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05" name="Freeform 138">
              <a:extLst>
                <a:ext uri="{FF2B5EF4-FFF2-40B4-BE49-F238E27FC236}">
                  <a16:creationId xmlns:a16="http://schemas.microsoft.com/office/drawing/2014/main" id="{108944DE-8610-4F44-B108-BB7ED4653AF8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5" y="2940"/>
              <a:ext cx="82" cy="94"/>
            </a:xfrm>
            <a:custGeom>
              <a:avLst/>
              <a:gdLst>
                <a:gd name="T0" fmla="*/ 624 w 41"/>
                <a:gd name="T1" fmla="*/ 917 h 44"/>
                <a:gd name="T2" fmla="*/ 656 w 41"/>
                <a:gd name="T3" fmla="*/ 917 h 44"/>
                <a:gd name="T4" fmla="*/ 0 w 41"/>
                <a:gd name="T5" fmla="*/ 0 h 4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1" h="44">
                  <a:moveTo>
                    <a:pt x="39" y="44"/>
                  </a:moveTo>
                  <a:cubicBezTo>
                    <a:pt x="40" y="44"/>
                    <a:pt x="40" y="44"/>
                    <a:pt x="41" y="44"/>
                  </a:cubicBezTo>
                  <a:cubicBezTo>
                    <a:pt x="36" y="29"/>
                    <a:pt x="15" y="5"/>
                    <a:pt x="0" y="0"/>
                  </a:cubicBezTo>
                </a:path>
              </a:pathLst>
            </a:custGeom>
            <a:noFill/>
            <a:ln w="1270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06" name="Freeform 139">
              <a:extLst>
                <a:ext uri="{FF2B5EF4-FFF2-40B4-BE49-F238E27FC236}">
                  <a16:creationId xmlns:a16="http://schemas.microsoft.com/office/drawing/2014/main" id="{E80B1750-9105-43DD-847B-DF96140AF883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7" y="2867"/>
              <a:ext cx="122" cy="26"/>
            </a:xfrm>
            <a:custGeom>
              <a:avLst/>
              <a:gdLst>
                <a:gd name="T0" fmla="*/ 0 w 61"/>
                <a:gd name="T1" fmla="*/ 262 h 12"/>
                <a:gd name="T2" fmla="*/ 544 w 61"/>
                <a:gd name="T3" fmla="*/ 20 h 12"/>
                <a:gd name="T4" fmla="*/ 976 w 61"/>
                <a:gd name="T5" fmla="*/ 202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1" h="12">
                  <a:moveTo>
                    <a:pt x="0" y="12"/>
                  </a:moveTo>
                  <a:cubicBezTo>
                    <a:pt x="12" y="7"/>
                    <a:pt x="21" y="0"/>
                    <a:pt x="34" y="1"/>
                  </a:cubicBezTo>
                  <a:cubicBezTo>
                    <a:pt x="42" y="1"/>
                    <a:pt x="56" y="4"/>
                    <a:pt x="61" y="9"/>
                  </a:cubicBezTo>
                </a:path>
              </a:pathLst>
            </a:custGeom>
            <a:noFill/>
            <a:ln w="1270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07" name="Freeform 140">
              <a:extLst>
                <a:ext uri="{FF2B5EF4-FFF2-40B4-BE49-F238E27FC236}">
                  <a16:creationId xmlns:a16="http://schemas.microsoft.com/office/drawing/2014/main" id="{92E97927-851C-46F7-A487-843DFD526E5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7" y="2822"/>
              <a:ext cx="124" cy="69"/>
            </a:xfrm>
            <a:custGeom>
              <a:avLst/>
              <a:gdLst>
                <a:gd name="T0" fmla="*/ 992 w 62"/>
                <a:gd name="T1" fmla="*/ 692 h 32"/>
                <a:gd name="T2" fmla="*/ 0 w 62"/>
                <a:gd name="T3" fmla="*/ 19 h 3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2" h="32">
                  <a:moveTo>
                    <a:pt x="62" y="32"/>
                  </a:moveTo>
                  <a:cubicBezTo>
                    <a:pt x="55" y="9"/>
                    <a:pt x="20" y="0"/>
                    <a:pt x="0" y="1"/>
                  </a:cubicBezTo>
                </a:path>
              </a:pathLst>
            </a:custGeom>
            <a:noFill/>
            <a:ln w="1270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08" name="Freeform 141">
              <a:extLst>
                <a:ext uri="{FF2B5EF4-FFF2-40B4-BE49-F238E27FC236}">
                  <a16:creationId xmlns:a16="http://schemas.microsoft.com/office/drawing/2014/main" id="{08F705B2-1BB9-407C-9420-F2EA49D19F3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5" y="2762"/>
              <a:ext cx="122" cy="75"/>
            </a:xfrm>
            <a:custGeom>
              <a:avLst/>
              <a:gdLst>
                <a:gd name="T0" fmla="*/ 32 w 61"/>
                <a:gd name="T1" fmla="*/ 739 h 35"/>
                <a:gd name="T2" fmla="*/ 128 w 61"/>
                <a:gd name="T3" fmla="*/ 501 h 35"/>
                <a:gd name="T4" fmla="*/ 480 w 61"/>
                <a:gd name="T5" fmla="*/ 129 h 35"/>
                <a:gd name="T6" fmla="*/ 768 w 61"/>
                <a:gd name="T7" fmla="*/ 0 h 35"/>
                <a:gd name="T8" fmla="*/ 976 w 61"/>
                <a:gd name="T9" fmla="*/ 0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1" h="35">
                  <a:moveTo>
                    <a:pt x="2" y="35"/>
                  </a:moveTo>
                  <a:cubicBezTo>
                    <a:pt x="0" y="35"/>
                    <a:pt x="6" y="26"/>
                    <a:pt x="8" y="24"/>
                  </a:cubicBezTo>
                  <a:cubicBezTo>
                    <a:pt x="13" y="16"/>
                    <a:pt x="22" y="11"/>
                    <a:pt x="30" y="6"/>
                  </a:cubicBezTo>
                  <a:cubicBezTo>
                    <a:pt x="36" y="3"/>
                    <a:pt x="41" y="1"/>
                    <a:pt x="48" y="0"/>
                  </a:cubicBezTo>
                  <a:cubicBezTo>
                    <a:pt x="52" y="0"/>
                    <a:pt x="58" y="1"/>
                    <a:pt x="61" y="0"/>
                  </a:cubicBezTo>
                </a:path>
              </a:pathLst>
            </a:custGeom>
            <a:noFill/>
            <a:ln w="1270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09" name="Freeform 142">
              <a:extLst>
                <a:ext uri="{FF2B5EF4-FFF2-40B4-BE49-F238E27FC236}">
                  <a16:creationId xmlns:a16="http://schemas.microsoft.com/office/drawing/2014/main" id="{B24DB849-89B4-4FC7-9F71-32D721F454B0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7" y="2700"/>
              <a:ext cx="132" cy="60"/>
            </a:xfrm>
            <a:custGeom>
              <a:avLst/>
              <a:gdLst>
                <a:gd name="T0" fmla="*/ 1056 w 66"/>
                <a:gd name="T1" fmla="*/ 109 h 28"/>
                <a:gd name="T2" fmla="*/ 608 w 66"/>
                <a:gd name="T3" fmla="*/ 60 h 28"/>
                <a:gd name="T4" fmla="*/ 0 w 66"/>
                <a:gd name="T5" fmla="*/ 591 h 2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6" h="28">
                  <a:moveTo>
                    <a:pt x="66" y="5"/>
                  </a:moveTo>
                  <a:cubicBezTo>
                    <a:pt x="56" y="6"/>
                    <a:pt x="49" y="0"/>
                    <a:pt x="38" y="3"/>
                  </a:cubicBezTo>
                  <a:cubicBezTo>
                    <a:pt x="23" y="7"/>
                    <a:pt x="12" y="18"/>
                    <a:pt x="0" y="28"/>
                  </a:cubicBezTo>
                </a:path>
              </a:pathLst>
            </a:custGeom>
            <a:noFill/>
            <a:ln w="1270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10" name="Freeform 143">
              <a:extLst>
                <a:ext uri="{FF2B5EF4-FFF2-40B4-BE49-F238E27FC236}">
                  <a16:creationId xmlns:a16="http://schemas.microsoft.com/office/drawing/2014/main" id="{6F68C0CA-BE6C-488B-8A1F-0AD0FFC0245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7" y="2681"/>
              <a:ext cx="64" cy="94"/>
            </a:xfrm>
            <a:custGeom>
              <a:avLst/>
              <a:gdLst>
                <a:gd name="T0" fmla="*/ 16 w 32"/>
                <a:gd name="T1" fmla="*/ 917 h 44"/>
                <a:gd name="T2" fmla="*/ 512 w 32"/>
                <a:gd name="T3" fmla="*/ 0 h 4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2" h="44">
                  <a:moveTo>
                    <a:pt x="1" y="44"/>
                  </a:moveTo>
                  <a:cubicBezTo>
                    <a:pt x="0" y="30"/>
                    <a:pt x="18" y="5"/>
                    <a:pt x="32" y="0"/>
                  </a:cubicBezTo>
                </a:path>
              </a:pathLst>
            </a:custGeom>
            <a:noFill/>
            <a:ln w="1270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11" name="Freeform 144">
              <a:extLst>
                <a:ext uri="{FF2B5EF4-FFF2-40B4-BE49-F238E27FC236}">
                  <a16:creationId xmlns:a16="http://schemas.microsoft.com/office/drawing/2014/main" id="{81D683E8-771B-4AD0-8BD8-FDF8C0AB2AE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2" y="3124"/>
              <a:ext cx="48" cy="203"/>
            </a:xfrm>
            <a:custGeom>
              <a:avLst/>
              <a:gdLst>
                <a:gd name="T0" fmla="*/ 0 w 24"/>
                <a:gd name="T1" fmla="*/ 41 h 95"/>
                <a:gd name="T2" fmla="*/ 192 w 24"/>
                <a:gd name="T3" fmla="*/ 936 h 95"/>
                <a:gd name="T4" fmla="*/ 144 w 24"/>
                <a:gd name="T5" fmla="*/ 1415 h 95"/>
                <a:gd name="T6" fmla="*/ 80 w 24"/>
                <a:gd name="T7" fmla="*/ 1795 h 95"/>
                <a:gd name="T8" fmla="*/ 288 w 24"/>
                <a:gd name="T9" fmla="*/ 1648 h 95"/>
                <a:gd name="T10" fmla="*/ 336 w 24"/>
                <a:gd name="T11" fmla="*/ 808 h 95"/>
                <a:gd name="T12" fmla="*/ 48 w 24"/>
                <a:gd name="T13" fmla="*/ 0 h 9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4" h="95">
                  <a:moveTo>
                    <a:pt x="0" y="2"/>
                  </a:moveTo>
                  <a:cubicBezTo>
                    <a:pt x="11" y="15"/>
                    <a:pt x="13" y="27"/>
                    <a:pt x="12" y="45"/>
                  </a:cubicBezTo>
                  <a:cubicBezTo>
                    <a:pt x="12" y="53"/>
                    <a:pt x="11" y="60"/>
                    <a:pt x="9" y="68"/>
                  </a:cubicBezTo>
                  <a:cubicBezTo>
                    <a:pt x="8" y="72"/>
                    <a:pt x="4" y="81"/>
                    <a:pt x="5" y="86"/>
                  </a:cubicBezTo>
                  <a:cubicBezTo>
                    <a:pt x="6" y="95"/>
                    <a:pt x="16" y="84"/>
                    <a:pt x="18" y="79"/>
                  </a:cubicBezTo>
                  <a:cubicBezTo>
                    <a:pt x="24" y="67"/>
                    <a:pt x="21" y="52"/>
                    <a:pt x="21" y="39"/>
                  </a:cubicBezTo>
                  <a:cubicBezTo>
                    <a:pt x="20" y="23"/>
                    <a:pt x="16" y="10"/>
                    <a:pt x="3" y="0"/>
                  </a:cubicBezTo>
                </a:path>
              </a:pathLst>
            </a:custGeom>
            <a:solidFill>
              <a:srgbClr val="CECE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12" name="Freeform 145">
              <a:extLst>
                <a:ext uri="{FF2B5EF4-FFF2-40B4-BE49-F238E27FC236}">
                  <a16:creationId xmlns:a16="http://schemas.microsoft.com/office/drawing/2014/main" id="{DE1E9D9C-C41A-4594-82F0-488C93DA87B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2" y="3113"/>
              <a:ext cx="51" cy="176"/>
            </a:xfrm>
            <a:custGeom>
              <a:avLst/>
              <a:gdLst>
                <a:gd name="T0" fmla="*/ 16 w 25"/>
                <a:gd name="T1" fmla="*/ 60 h 82"/>
                <a:gd name="T2" fmla="*/ 84 w 25"/>
                <a:gd name="T3" fmla="*/ 165 h 82"/>
                <a:gd name="T4" fmla="*/ 188 w 25"/>
                <a:gd name="T5" fmla="*/ 406 h 82"/>
                <a:gd name="T6" fmla="*/ 263 w 25"/>
                <a:gd name="T7" fmla="*/ 932 h 82"/>
                <a:gd name="T8" fmla="*/ 245 w 25"/>
                <a:gd name="T9" fmla="*/ 1719 h 82"/>
                <a:gd name="T10" fmla="*/ 263 w 25"/>
                <a:gd name="T11" fmla="*/ 1741 h 82"/>
                <a:gd name="T12" fmla="*/ 367 w 25"/>
                <a:gd name="T13" fmla="*/ 663 h 82"/>
                <a:gd name="T14" fmla="*/ 67 w 25"/>
                <a:gd name="T15" fmla="*/ 19 h 8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5" h="82">
                  <a:moveTo>
                    <a:pt x="1" y="3"/>
                  </a:moveTo>
                  <a:cubicBezTo>
                    <a:pt x="0" y="0"/>
                    <a:pt x="4" y="7"/>
                    <a:pt x="5" y="8"/>
                  </a:cubicBezTo>
                  <a:cubicBezTo>
                    <a:pt x="7" y="12"/>
                    <a:pt x="9" y="16"/>
                    <a:pt x="11" y="19"/>
                  </a:cubicBezTo>
                  <a:cubicBezTo>
                    <a:pt x="13" y="27"/>
                    <a:pt x="14" y="36"/>
                    <a:pt x="15" y="44"/>
                  </a:cubicBezTo>
                  <a:cubicBezTo>
                    <a:pt x="15" y="57"/>
                    <a:pt x="14" y="69"/>
                    <a:pt x="14" y="81"/>
                  </a:cubicBezTo>
                  <a:cubicBezTo>
                    <a:pt x="14" y="82"/>
                    <a:pt x="15" y="82"/>
                    <a:pt x="15" y="82"/>
                  </a:cubicBezTo>
                  <a:cubicBezTo>
                    <a:pt x="25" y="66"/>
                    <a:pt x="25" y="49"/>
                    <a:pt x="21" y="31"/>
                  </a:cubicBezTo>
                  <a:cubicBezTo>
                    <a:pt x="19" y="20"/>
                    <a:pt x="15" y="5"/>
                    <a:pt x="4" y="1"/>
                  </a:cubicBezTo>
                </a:path>
              </a:pathLst>
            </a:custGeom>
            <a:solidFill>
              <a:srgbClr val="CECE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13" name="Freeform 146">
              <a:extLst>
                <a:ext uri="{FF2B5EF4-FFF2-40B4-BE49-F238E27FC236}">
                  <a16:creationId xmlns:a16="http://schemas.microsoft.com/office/drawing/2014/main" id="{B3467727-163F-48C7-9F0C-F3A4E327C63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7" y="3060"/>
              <a:ext cx="70" cy="192"/>
            </a:xfrm>
            <a:custGeom>
              <a:avLst/>
              <a:gdLst>
                <a:gd name="T0" fmla="*/ 0 w 35"/>
                <a:gd name="T1" fmla="*/ 164 h 90"/>
                <a:gd name="T2" fmla="*/ 288 w 35"/>
                <a:gd name="T3" fmla="*/ 1137 h 90"/>
                <a:gd name="T4" fmla="*/ 384 w 35"/>
                <a:gd name="T5" fmla="*/ 1775 h 90"/>
                <a:gd name="T6" fmla="*/ 336 w 35"/>
                <a:gd name="T7" fmla="*/ 565 h 90"/>
                <a:gd name="T8" fmla="*/ 112 w 35"/>
                <a:gd name="T9" fmla="*/ 105 h 9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90">
                  <a:moveTo>
                    <a:pt x="0" y="8"/>
                  </a:moveTo>
                  <a:cubicBezTo>
                    <a:pt x="13" y="23"/>
                    <a:pt x="16" y="36"/>
                    <a:pt x="18" y="55"/>
                  </a:cubicBezTo>
                  <a:cubicBezTo>
                    <a:pt x="18" y="60"/>
                    <a:pt x="18" y="90"/>
                    <a:pt x="24" y="86"/>
                  </a:cubicBezTo>
                  <a:cubicBezTo>
                    <a:pt x="35" y="79"/>
                    <a:pt x="23" y="37"/>
                    <a:pt x="21" y="27"/>
                  </a:cubicBezTo>
                  <a:cubicBezTo>
                    <a:pt x="20" y="22"/>
                    <a:pt x="17" y="0"/>
                    <a:pt x="7" y="5"/>
                  </a:cubicBezTo>
                </a:path>
              </a:pathLst>
            </a:custGeom>
            <a:solidFill>
              <a:srgbClr val="CECE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14" name="Freeform 147">
              <a:extLst>
                <a:ext uri="{FF2B5EF4-FFF2-40B4-BE49-F238E27FC236}">
                  <a16:creationId xmlns:a16="http://schemas.microsoft.com/office/drawing/2014/main" id="{1A39C3D4-50E6-4584-84AC-2C78A852B583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9" y="3034"/>
              <a:ext cx="90" cy="154"/>
            </a:xfrm>
            <a:custGeom>
              <a:avLst/>
              <a:gdLst>
                <a:gd name="T0" fmla="*/ 16 w 45"/>
                <a:gd name="T1" fmla="*/ 41 h 72"/>
                <a:gd name="T2" fmla="*/ 0 w 45"/>
                <a:gd name="T3" fmla="*/ 19 h 72"/>
                <a:gd name="T4" fmla="*/ 384 w 45"/>
                <a:gd name="T5" fmla="*/ 860 h 72"/>
                <a:gd name="T6" fmla="*/ 560 w 45"/>
                <a:gd name="T7" fmla="*/ 1487 h 72"/>
                <a:gd name="T8" fmla="*/ 384 w 45"/>
                <a:gd name="T9" fmla="*/ 695 h 72"/>
                <a:gd name="T10" fmla="*/ 48 w 45"/>
                <a:gd name="T11" fmla="*/ 60 h 7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5" h="72">
                  <a:moveTo>
                    <a:pt x="1" y="2"/>
                  </a:moveTo>
                  <a:cubicBezTo>
                    <a:pt x="1" y="2"/>
                    <a:pt x="0" y="0"/>
                    <a:pt x="0" y="1"/>
                  </a:cubicBezTo>
                  <a:cubicBezTo>
                    <a:pt x="10" y="13"/>
                    <a:pt x="20" y="26"/>
                    <a:pt x="24" y="41"/>
                  </a:cubicBezTo>
                  <a:cubicBezTo>
                    <a:pt x="25" y="45"/>
                    <a:pt x="28" y="72"/>
                    <a:pt x="35" y="71"/>
                  </a:cubicBezTo>
                  <a:cubicBezTo>
                    <a:pt x="45" y="70"/>
                    <a:pt x="27" y="38"/>
                    <a:pt x="24" y="33"/>
                  </a:cubicBezTo>
                  <a:cubicBezTo>
                    <a:pt x="19" y="22"/>
                    <a:pt x="11" y="12"/>
                    <a:pt x="3" y="3"/>
                  </a:cubicBezTo>
                </a:path>
              </a:pathLst>
            </a:custGeom>
            <a:solidFill>
              <a:srgbClr val="CECE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15" name="Freeform 148">
              <a:extLst>
                <a:ext uri="{FF2B5EF4-FFF2-40B4-BE49-F238E27FC236}">
                  <a16:creationId xmlns:a16="http://schemas.microsoft.com/office/drawing/2014/main" id="{CEEEFC98-5F15-4ED8-95BC-4DE61A3516E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3" y="2981"/>
              <a:ext cx="126" cy="111"/>
            </a:xfrm>
            <a:custGeom>
              <a:avLst/>
              <a:gdLst>
                <a:gd name="T0" fmla="*/ 0 w 63"/>
                <a:gd name="T1" fmla="*/ 0 h 52"/>
                <a:gd name="T2" fmla="*/ 896 w 63"/>
                <a:gd name="T3" fmla="*/ 1080 h 52"/>
                <a:gd name="T4" fmla="*/ 640 w 63"/>
                <a:gd name="T5" fmla="*/ 546 h 52"/>
                <a:gd name="T6" fmla="*/ 48 w 63"/>
                <a:gd name="T7" fmla="*/ 19 h 5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3" h="52">
                  <a:moveTo>
                    <a:pt x="0" y="0"/>
                  </a:moveTo>
                  <a:cubicBezTo>
                    <a:pt x="20" y="4"/>
                    <a:pt x="63" y="25"/>
                    <a:pt x="56" y="52"/>
                  </a:cubicBezTo>
                  <a:cubicBezTo>
                    <a:pt x="48" y="50"/>
                    <a:pt x="44" y="32"/>
                    <a:pt x="40" y="26"/>
                  </a:cubicBezTo>
                  <a:cubicBezTo>
                    <a:pt x="31" y="11"/>
                    <a:pt x="18" y="7"/>
                    <a:pt x="3" y="1"/>
                  </a:cubicBezTo>
                </a:path>
              </a:pathLst>
            </a:custGeom>
            <a:solidFill>
              <a:srgbClr val="CECE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16" name="Freeform 149">
              <a:extLst>
                <a:ext uri="{FF2B5EF4-FFF2-40B4-BE49-F238E27FC236}">
                  <a16:creationId xmlns:a16="http://schemas.microsoft.com/office/drawing/2014/main" id="{D570A464-C51B-47D8-A84A-1488328950A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2" y="3120"/>
              <a:ext cx="40" cy="92"/>
            </a:xfrm>
            <a:custGeom>
              <a:avLst/>
              <a:gdLst>
                <a:gd name="T0" fmla="*/ 0 w 20"/>
                <a:gd name="T1" fmla="*/ 60 h 43"/>
                <a:gd name="T2" fmla="*/ 144 w 20"/>
                <a:gd name="T3" fmla="*/ 884 h 43"/>
                <a:gd name="T4" fmla="*/ 0 w 20"/>
                <a:gd name="T5" fmla="*/ 0 h 4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43">
                  <a:moveTo>
                    <a:pt x="0" y="3"/>
                  </a:moveTo>
                  <a:cubicBezTo>
                    <a:pt x="9" y="11"/>
                    <a:pt x="8" y="30"/>
                    <a:pt x="9" y="42"/>
                  </a:cubicBezTo>
                  <a:cubicBezTo>
                    <a:pt x="20" y="43"/>
                    <a:pt x="9" y="1"/>
                    <a:pt x="0" y="0"/>
                  </a:cubicBezTo>
                </a:path>
              </a:pathLst>
            </a:custGeom>
            <a:solidFill>
              <a:srgbClr val="CECE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17" name="Freeform 150">
              <a:extLst>
                <a:ext uri="{FF2B5EF4-FFF2-40B4-BE49-F238E27FC236}">
                  <a16:creationId xmlns:a16="http://schemas.microsoft.com/office/drawing/2014/main" id="{EB0B00C9-F48E-44D0-9305-02A3280CEE1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3" y="3222"/>
              <a:ext cx="99" cy="45"/>
            </a:xfrm>
            <a:custGeom>
              <a:avLst/>
              <a:gdLst>
                <a:gd name="T0" fmla="*/ 16 w 49"/>
                <a:gd name="T1" fmla="*/ 441 h 21"/>
                <a:gd name="T2" fmla="*/ 396 w 49"/>
                <a:gd name="T3" fmla="*/ 189 h 21"/>
                <a:gd name="T4" fmla="*/ 752 w 49"/>
                <a:gd name="T5" fmla="*/ 422 h 21"/>
                <a:gd name="T6" fmla="*/ 420 w 49"/>
                <a:gd name="T7" fmla="*/ 60 h 21"/>
                <a:gd name="T8" fmla="*/ 0 w 49"/>
                <a:gd name="T9" fmla="*/ 294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" h="21">
                  <a:moveTo>
                    <a:pt x="1" y="21"/>
                  </a:moveTo>
                  <a:cubicBezTo>
                    <a:pt x="5" y="14"/>
                    <a:pt x="15" y="8"/>
                    <a:pt x="24" y="9"/>
                  </a:cubicBezTo>
                  <a:cubicBezTo>
                    <a:pt x="33" y="10"/>
                    <a:pt x="37" y="17"/>
                    <a:pt x="45" y="20"/>
                  </a:cubicBezTo>
                  <a:cubicBezTo>
                    <a:pt x="49" y="13"/>
                    <a:pt x="30" y="5"/>
                    <a:pt x="25" y="3"/>
                  </a:cubicBezTo>
                  <a:cubicBezTo>
                    <a:pt x="13" y="0"/>
                    <a:pt x="7" y="4"/>
                    <a:pt x="0" y="14"/>
                  </a:cubicBezTo>
                </a:path>
              </a:pathLst>
            </a:custGeom>
            <a:solidFill>
              <a:srgbClr val="CECE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18" name="Freeform 151">
              <a:extLst>
                <a:ext uri="{FF2B5EF4-FFF2-40B4-BE49-F238E27FC236}">
                  <a16:creationId xmlns:a16="http://schemas.microsoft.com/office/drawing/2014/main" id="{1F32B638-7267-4B22-A7ED-E06C78862C89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8" y="3124"/>
              <a:ext cx="50" cy="96"/>
            </a:xfrm>
            <a:custGeom>
              <a:avLst/>
              <a:gdLst>
                <a:gd name="T0" fmla="*/ 400 w 25"/>
                <a:gd name="T1" fmla="*/ 105 h 45"/>
                <a:gd name="T2" fmla="*/ 224 w 25"/>
                <a:gd name="T3" fmla="*/ 932 h 45"/>
                <a:gd name="T4" fmla="*/ 336 w 25"/>
                <a:gd name="T5" fmla="*/ 19 h 4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45">
                  <a:moveTo>
                    <a:pt x="25" y="5"/>
                  </a:moveTo>
                  <a:cubicBezTo>
                    <a:pt x="15" y="0"/>
                    <a:pt x="14" y="39"/>
                    <a:pt x="14" y="45"/>
                  </a:cubicBezTo>
                  <a:cubicBezTo>
                    <a:pt x="0" y="38"/>
                    <a:pt x="5" y="2"/>
                    <a:pt x="21" y="1"/>
                  </a:cubicBezTo>
                </a:path>
              </a:pathLst>
            </a:custGeom>
            <a:solidFill>
              <a:srgbClr val="7575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19" name="Freeform 152">
              <a:extLst>
                <a:ext uri="{FF2B5EF4-FFF2-40B4-BE49-F238E27FC236}">
                  <a16:creationId xmlns:a16="http://schemas.microsoft.com/office/drawing/2014/main" id="{6156E7FA-0863-4503-B6AF-7FA9C4BE308A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6" y="3148"/>
              <a:ext cx="36" cy="109"/>
            </a:xfrm>
            <a:custGeom>
              <a:avLst/>
              <a:gdLst>
                <a:gd name="T0" fmla="*/ 176 w 18"/>
                <a:gd name="T1" fmla="*/ 19 h 51"/>
                <a:gd name="T2" fmla="*/ 112 w 18"/>
                <a:gd name="T3" fmla="*/ 919 h 51"/>
                <a:gd name="T4" fmla="*/ 288 w 18"/>
                <a:gd name="T5" fmla="*/ 607 h 51"/>
                <a:gd name="T6" fmla="*/ 224 w 18"/>
                <a:gd name="T7" fmla="*/ 0 h 5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8" h="51">
                  <a:moveTo>
                    <a:pt x="11" y="1"/>
                  </a:moveTo>
                  <a:cubicBezTo>
                    <a:pt x="4" y="4"/>
                    <a:pt x="0" y="40"/>
                    <a:pt x="7" y="44"/>
                  </a:cubicBezTo>
                  <a:cubicBezTo>
                    <a:pt x="17" y="51"/>
                    <a:pt x="18" y="33"/>
                    <a:pt x="18" y="29"/>
                  </a:cubicBezTo>
                  <a:cubicBezTo>
                    <a:pt x="17" y="17"/>
                    <a:pt x="15" y="4"/>
                    <a:pt x="14" y="0"/>
                  </a:cubicBezTo>
                </a:path>
              </a:pathLst>
            </a:custGeom>
            <a:solidFill>
              <a:srgbClr val="5151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20" name="Freeform 153">
              <a:extLst>
                <a:ext uri="{FF2B5EF4-FFF2-40B4-BE49-F238E27FC236}">
                  <a16:creationId xmlns:a16="http://schemas.microsoft.com/office/drawing/2014/main" id="{2F18F74E-3A50-4AFD-864B-EE8A33B9504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6" y="3302"/>
              <a:ext cx="26" cy="21"/>
            </a:xfrm>
            <a:custGeom>
              <a:avLst/>
              <a:gdLst>
                <a:gd name="T0" fmla="*/ 0 w 13"/>
                <a:gd name="T1" fmla="*/ 0 h 10"/>
                <a:gd name="T2" fmla="*/ 208 w 13"/>
                <a:gd name="T3" fmla="*/ 193 h 10"/>
                <a:gd name="T4" fmla="*/ 32 w 13"/>
                <a:gd name="T5" fmla="*/ 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0">
                  <a:moveTo>
                    <a:pt x="0" y="0"/>
                  </a:moveTo>
                  <a:cubicBezTo>
                    <a:pt x="1" y="4"/>
                    <a:pt x="9" y="10"/>
                    <a:pt x="13" y="10"/>
                  </a:cubicBezTo>
                  <a:cubicBezTo>
                    <a:pt x="13" y="6"/>
                    <a:pt x="4" y="2"/>
                    <a:pt x="2" y="0"/>
                  </a:cubicBezTo>
                </a:path>
              </a:pathLst>
            </a:custGeom>
            <a:solidFill>
              <a:srgbClr val="7575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21" name="Freeform 154">
              <a:extLst>
                <a:ext uri="{FF2B5EF4-FFF2-40B4-BE49-F238E27FC236}">
                  <a16:creationId xmlns:a16="http://schemas.microsoft.com/office/drawing/2014/main" id="{FA30461E-C842-4CF6-953A-020722D0BD8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4" y="3240"/>
              <a:ext cx="56" cy="59"/>
            </a:xfrm>
            <a:custGeom>
              <a:avLst/>
              <a:gdLst>
                <a:gd name="T0" fmla="*/ 64 w 28"/>
                <a:gd name="T1" fmla="*/ 430 h 28"/>
                <a:gd name="T2" fmla="*/ 368 w 28"/>
                <a:gd name="T3" fmla="*/ 373 h 28"/>
                <a:gd name="T4" fmla="*/ 368 w 28"/>
                <a:gd name="T5" fmla="*/ 0 h 28"/>
                <a:gd name="T6" fmla="*/ 0 w 28"/>
                <a:gd name="T7" fmla="*/ 373 h 2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8" h="28">
                  <a:moveTo>
                    <a:pt x="4" y="22"/>
                  </a:moveTo>
                  <a:cubicBezTo>
                    <a:pt x="9" y="28"/>
                    <a:pt x="19" y="24"/>
                    <a:pt x="23" y="19"/>
                  </a:cubicBezTo>
                  <a:cubicBezTo>
                    <a:pt x="28" y="13"/>
                    <a:pt x="24" y="7"/>
                    <a:pt x="23" y="0"/>
                  </a:cubicBezTo>
                  <a:cubicBezTo>
                    <a:pt x="21" y="9"/>
                    <a:pt x="12" y="27"/>
                    <a:pt x="0" y="19"/>
                  </a:cubicBezTo>
                </a:path>
              </a:pathLst>
            </a:custGeom>
            <a:solidFill>
              <a:srgbClr val="7575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22" name="Freeform 155">
              <a:extLst>
                <a:ext uri="{FF2B5EF4-FFF2-40B4-BE49-F238E27FC236}">
                  <a16:creationId xmlns:a16="http://schemas.microsoft.com/office/drawing/2014/main" id="{D1C217A4-6180-4801-90E1-985953F6ADB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0" y="3282"/>
              <a:ext cx="38" cy="47"/>
            </a:xfrm>
            <a:custGeom>
              <a:avLst/>
              <a:gdLst>
                <a:gd name="T0" fmla="*/ 0 w 19"/>
                <a:gd name="T1" fmla="*/ 457 h 22"/>
                <a:gd name="T2" fmla="*/ 224 w 19"/>
                <a:gd name="T3" fmla="*/ 333 h 22"/>
                <a:gd name="T4" fmla="*/ 288 w 19"/>
                <a:gd name="T5" fmla="*/ 0 h 22"/>
                <a:gd name="T6" fmla="*/ 0 w 19"/>
                <a:gd name="T7" fmla="*/ 421 h 2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9" h="22">
                  <a:moveTo>
                    <a:pt x="0" y="22"/>
                  </a:moveTo>
                  <a:cubicBezTo>
                    <a:pt x="5" y="22"/>
                    <a:pt x="11" y="20"/>
                    <a:pt x="14" y="16"/>
                  </a:cubicBezTo>
                  <a:cubicBezTo>
                    <a:pt x="19" y="11"/>
                    <a:pt x="17" y="6"/>
                    <a:pt x="18" y="0"/>
                  </a:cubicBezTo>
                  <a:cubicBezTo>
                    <a:pt x="13" y="3"/>
                    <a:pt x="8" y="22"/>
                    <a:pt x="0" y="20"/>
                  </a:cubicBezTo>
                </a:path>
              </a:pathLst>
            </a:custGeom>
            <a:solidFill>
              <a:srgbClr val="7575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23" name="Freeform 156">
              <a:extLst>
                <a:ext uri="{FF2B5EF4-FFF2-40B4-BE49-F238E27FC236}">
                  <a16:creationId xmlns:a16="http://schemas.microsoft.com/office/drawing/2014/main" id="{59C5F0CF-F076-4A69-B22A-6DEFE6E4487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6" y="3272"/>
              <a:ext cx="34" cy="49"/>
            </a:xfrm>
            <a:custGeom>
              <a:avLst/>
              <a:gdLst>
                <a:gd name="T0" fmla="*/ 0 w 17"/>
                <a:gd name="T1" fmla="*/ 454 h 23"/>
                <a:gd name="T2" fmla="*/ 272 w 17"/>
                <a:gd name="T3" fmla="*/ 0 h 23"/>
                <a:gd name="T4" fmla="*/ 32 w 17"/>
                <a:gd name="T5" fmla="*/ 437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23">
                  <a:moveTo>
                    <a:pt x="0" y="22"/>
                  </a:moveTo>
                  <a:cubicBezTo>
                    <a:pt x="6" y="21"/>
                    <a:pt x="17" y="6"/>
                    <a:pt x="17" y="0"/>
                  </a:cubicBezTo>
                  <a:cubicBezTo>
                    <a:pt x="16" y="9"/>
                    <a:pt x="14" y="23"/>
                    <a:pt x="2" y="21"/>
                  </a:cubicBezTo>
                </a:path>
              </a:pathLst>
            </a:custGeom>
            <a:solidFill>
              <a:srgbClr val="7575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24" name="Freeform 157">
              <a:extLst>
                <a:ext uri="{FF2B5EF4-FFF2-40B4-BE49-F238E27FC236}">
                  <a16:creationId xmlns:a16="http://schemas.microsoft.com/office/drawing/2014/main" id="{AABE9B7F-41C1-4710-A115-EEE56A236EA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1" y="2979"/>
              <a:ext cx="56" cy="89"/>
            </a:xfrm>
            <a:custGeom>
              <a:avLst/>
              <a:gdLst>
                <a:gd name="T0" fmla="*/ 304 w 28"/>
                <a:gd name="T1" fmla="*/ 850 h 42"/>
                <a:gd name="T2" fmla="*/ 0 w 28"/>
                <a:gd name="T3" fmla="*/ 17 h 42"/>
                <a:gd name="T4" fmla="*/ 304 w 28"/>
                <a:gd name="T5" fmla="*/ 305 h 42"/>
                <a:gd name="T6" fmla="*/ 320 w 28"/>
                <a:gd name="T7" fmla="*/ 790 h 4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8" h="42">
                  <a:moveTo>
                    <a:pt x="19" y="42"/>
                  </a:moveTo>
                  <a:cubicBezTo>
                    <a:pt x="20" y="26"/>
                    <a:pt x="8" y="13"/>
                    <a:pt x="0" y="1"/>
                  </a:cubicBezTo>
                  <a:cubicBezTo>
                    <a:pt x="8" y="0"/>
                    <a:pt x="15" y="10"/>
                    <a:pt x="19" y="15"/>
                  </a:cubicBezTo>
                  <a:cubicBezTo>
                    <a:pt x="25" y="22"/>
                    <a:pt x="28" y="31"/>
                    <a:pt x="20" y="39"/>
                  </a:cubicBezTo>
                </a:path>
              </a:pathLst>
            </a:custGeom>
            <a:solidFill>
              <a:srgbClr val="7575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25" name="Freeform 158">
              <a:extLst>
                <a:ext uri="{FF2B5EF4-FFF2-40B4-BE49-F238E27FC236}">
                  <a16:creationId xmlns:a16="http://schemas.microsoft.com/office/drawing/2014/main" id="{96C706D4-D394-4F7C-A551-CD453E525D56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7" y="2846"/>
              <a:ext cx="86" cy="92"/>
            </a:xfrm>
            <a:custGeom>
              <a:avLst/>
              <a:gdLst>
                <a:gd name="T0" fmla="*/ 608 w 43"/>
                <a:gd name="T1" fmla="*/ 901 h 43"/>
                <a:gd name="T2" fmla="*/ 640 w 43"/>
                <a:gd name="T3" fmla="*/ 884 h 43"/>
                <a:gd name="T4" fmla="*/ 288 w 43"/>
                <a:gd name="T5" fmla="*/ 334 h 43"/>
                <a:gd name="T6" fmla="*/ 0 w 43"/>
                <a:gd name="T7" fmla="*/ 109 h 43"/>
                <a:gd name="T8" fmla="*/ 352 w 43"/>
                <a:gd name="T9" fmla="*/ 60 h 43"/>
                <a:gd name="T10" fmla="*/ 688 w 43"/>
                <a:gd name="T11" fmla="*/ 646 h 4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3" h="43">
                  <a:moveTo>
                    <a:pt x="38" y="43"/>
                  </a:moveTo>
                  <a:cubicBezTo>
                    <a:pt x="39" y="42"/>
                    <a:pt x="39" y="41"/>
                    <a:pt x="40" y="42"/>
                  </a:cubicBezTo>
                  <a:cubicBezTo>
                    <a:pt x="40" y="32"/>
                    <a:pt x="25" y="22"/>
                    <a:pt x="18" y="16"/>
                  </a:cubicBezTo>
                  <a:cubicBezTo>
                    <a:pt x="13" y="12"/>
                    <a:pt x="7" y="3"/>
                    <a:pt x="0" y="5"/>
                  </a:cubicBezTo>
                  <a:cubicBezTo>
                    <a:pt x="8" y="4"/>
                    <a:pt x="13" y="0"/>
                    <a:pt x="22" y="3"/>
                  </a:cubicBezTo>
                  <a:cubicBezTo>
                    <a:pt x="36" y="7"/>
                    <a:pt x="43" y="16"/>
                    <a:pt x="43" y="31"/>
                  </a:cubicBezTo>
                </a:path>
              </a:pathLst>
            </a:custGeom>
            <a:solidFill>
              <a:srgbClr val="7575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26" name="Freeform 159">
              <a:extLst>
                <a:ext uri="{FF2B5EF4-FFF2-40B4-BE49-F238E27FC236}">
                  <a16:creationId xmlns:a16="http://schemas.microsoft.com/office/drawing/2014/main" id="{AA379748-6BD7-45BA-AD1C-AE514BD982F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1" y="2703"/>
              <a:ext cx="110" cy="64"/>
            </a:xfrm>
            <a:custGeom>
              <a:avLst/>
              <a:gdLst>
                <a:gd name="T0" fmla="*/ 880 w 55"/>
                <a:gd name="T1" fmla="*/ 497 h 30"/>
                <a:gd name="T2" fmla="*/ 0 w 55"/>
                <a:gd name="T3" fmla="*/ 623 h 30"/>
                <a:gd name="T4" fmla="*/ 736 w 55"/>
                <a:gd name="T5" fmla="*/ 273 h 3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5" h="30">
                  <a:moveTo>
                    <a:pt x="55" y="24"/>
                  </a:moveTo>
                  <a:cubicBezTo>
                    <a:pt x="36" y="12"/>
                    <a:pt x="18" y="22"/>
                    <a:pt x="0" y="30"/>
                  </a:cubicBezTo>
                  <a:cubicBezTo>
                    <a:pt x="4" y="14"/>
                    <a:pt x="32" y="0"/>
                    <a:pt x="46" y="13"/>
                  </a:cubicBezTo>
                </a:path>
              </a:pathLst>
            </a:custGeom>
            <a:solidFill>
              <a:srgbClr val="7575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27" name="Freeform 160">
              <a:extLst>
                <a:ext uri="{FF2B5EF4-FFF2-40B4-BE49-F238E27FC236}">
                  <a16:creationId xmlns:a16="http://schemas.microsoft.com/office/drawing/2014/main" id="{25DD08FF-A4FE-4512-AED1-68C4EF916EA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3" y="2606"/>
              <a:ext cx="92" cy="97"/>
            </a:xfrm>
            <a:custGeom>
              <a:avLst/>
              <a:gdLst>
                <a:gd name="T0" fmla="*/ 736 w 46"/>
                <a:gd name="T1" fmla="*/ 302 h 45"/>
                <a:gd name="T2" fmla="*/ 400 w 46"/>
                <a:gd name="T3" fmla="*/ 431 h 45"/>
                <a:gd name="T4" fmla="*/ 48 w 46"/>
                <a:gd name="T5" fmla="*/ 972 h 45"/>
                <a:gd name="T6" fmla="*/ 48 w 46"/>
                <a:gd name="T7" fmla="*/ 502 h 45"/>
                <a:gd name="T8" fmla="*/ 544 w 46"/>
                <a:gd name="T9" fmla="*/ 60 h 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5">
                  <a:moveTo>
                    <a:pt x="46" y="14"/>
                  </a:moveTo>
                  <a:cubicBezTo>
                    <a:pt x="39" y="11"/>
                    <a:pt x="31" y="16"/>
                    <a:pt x="25" y="20"/>
                  </a:cubicBezTo>
                  <a:cubicBezTo>
                    <a:pt x="17" y="25"/>
                    <a:pt x="2" y="34"/>
                    <a:pt x="3" y="45"/>
                  </a:cubicBezTo>
                  <a:cubicBezTo>
                    <a:pt x="3" y="38"/>
                    <a:pt x="0" y="31"/>
                    <a:pt x="3" y="23"/>
                  </a:cubicBezTo>
                  <a:cubicBezTo>
                    <a:pt x="7" y="12"/>
                    <a:pt x="21" y="0"/>
                    <a:pt x="34" y="3"/>
                  </a:cubicBezTo>
                </a:path>
              </a:pathLst>
            </a:custGeom>
            <a:solidFill>
              <a:srgbClr val="7575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28" name="Freeform 161">
              <a:extLst>
                <a:ext uri="{FF2B5EF4-FFF2-40B4-BE49-F238E27FC236}">
                  <a16:creationId xmlns:a16="http://schemas.microsoft.com/office/drawing/2014/main" id="{CBD48672-34CC-42A8-A551-780A13C96BF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3" y="3066"/>
              <a:ext cx="66" cy="103"/>
            </a:xfrm>
            <a:custGeom>
              <a:avLst/>
              <a:gdLst>
                <a:gd name="T0" fmla="*/ 0 w 33"/>
                <a:gd name="T1" fmla="*/ 165 h 48"/>
                <a:gd name="T2" fmla="*/ 176 w 33"/>
                <a:gd name="T3" fmla="*/ 929 h 48"/>
                <a:gd name="T4" fmla="*/ 64 w 33"/>
                <a:gd name="T5" fmla="*/ 208 h 4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3" h="48">
                  <a:moveTo>
                    <a:pt x="0" y="8"/>
                  </a:moveTo>
                  <a:cubicBezTo>
                    <a:pt x="4" y="20"/>
                    <a:pt x="11" y="30"/>
                    <a:pt x="11" y="44"/>
                  </a:cubicBezTo>
                  <a:cubicBezTo>
                    <a:pt x="33" y="48"/>
                    <a:pt x="12" y="0"/>
                    <a:pt x="4" y="10"/>
                  </a:cubicBezTo>
                </a:path>
              </a:pathLst>
            </a:custGeom>
            <a:solidFill>
              <a:srgbClr val="7575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29" name="Freeform 162">
              <a:extLst>
                <a:ext uri="{FF2B5EF4-FFF2-40B4-BE49-F238E27FC236}">
                  <a16:creationId xmlns:a16="http://schemas.microsoft.com/office/drawing/2014/main" id="{05F20603-A993-4F24-8FAA-AC26B9667E9A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9" y="3133"/>
              <a:ext cx="50" cy="109"/>
            </a:xfrm>
            <a:custGeom>
              <a:avLst/>
              <a:gdLst>
                <a:gd name="T0" fmla="*/ 16 w 25"/>
                <a:gd name="T1" fmla="*/ 128 h 51"/>
                <a:gd name="T2" fmla="*/ 48 w 25"/>
                <a:gd name="T3" fmla="*/ 876 h 51"/>
                <a:gd name="T4" fmla="*/ 64 w 25"/>
                <a:gd name="T5" fmla="*/ 1064 h 51"/>
                <a:gd name="T6" fmla="*/ 272 w 25"/>
                <a:gd name="T7" fmla="*/ 919 h 51"/>
                <a:gd name="T8" fmla="*/ 112 w 25"/>
                <a:gd name="T9" fmla="*/ 128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51">
                  <a:moveTo>
                    <a:pt x="1" y="6"/>
                  </a:moveTo>
                  <a:cubicBezTo>
                    <a:pt x="5" y="16"/>
                    <a:pt x="3" y="30"/>
                    <a:pt x="3" y="42"/>
                  </a:cubicBezTo>
                  <a:cubicBezTo>
                    <a:pt x="3" y="45"/>
                    <a:pt x="0" y="50"/>
                    <a:pt x="4" y="51"/>
                  </a:cubicBezTo>
                  <a:cubicBezTo>
                    <a:pt x="6" y="51"/>
                    <a:pt x="15" y="46"/>
                    <a:pt x="17" y="44"/>
                  </a:cubicBezTo>
                  <a:cubicBezTo>
                    <a:pt x="24" y="36"/>
                    <a:pt x="25" y="0"/>
                    <a:pt x="7" y="6"/>
                  </a:cubicBezTo>
                </a:path>
              </a:pathLst>
            </a:custGeom>
            <a:solidFill>
              <a:srgbClr val="7575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30" name="Freeform 163">
              <a:extLst>
                <a:ext uri="{FF2B5EF4-FFF2-40B4-BE49-F238E27FC236}">
                  <a16:creationId xmlns:a16="http://schemas.microsoft.com/office/drawing/2014/main" id="{25297774-D44B-4D4C-A6D9-051C493D47F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7" y="3190"/>
              <a:ext cx="38" cy="97"/>
            </a:xfrm>
            <a:custGeom>
              <a:avLst/>
              <a:gdLst>
                <a:gd name="T0" fmla="*/ 0 w 19"/>
                <a:gd name="T1" fmla="*/ 19 h 45"/>
                <a:gd name="T2" fmla="*/ 32 w 19"/>
                <a:gd name="T3" fmla="*/ 580 h 45"/>
                <a:gd name="T4" fmla="*/ 0 w 19"/>
                <a:gd name="T5" fmla="*/ 972 h 45"/>
                <a:gd name="T6" fmla="*/ 224 w 19"/>
                <a:gd name="T7" fmla="*/ 860 h 45"/>
                <a:gd name="T8" fmla="*/ 272 w 19"/>
                <a:gd name="T9" fmla="*/ 580 h 45"/>
                <a:gd name="T10" fmla="*/ 80 w 19"/>
                <a:gd name="T11" fmla="*/ 41 h 4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9" h="45">
                  <a:moveTo>
                    <a:pt x="0" y="1"/>
                  </a:moveTo>
                  <a:cubicBezTo>
                    <a:pt x="0" y="10"/>
                    <a:pt x="3" y="18"/>
                    <a:pt x="2" y="27"/>
                  </a:cubicBezTo>
                  <a:cubicBezTo>
                    <a:pt x="2" y="33"/>
                    <a:pt x="0" y="39"/>
                    <a:pt x="0" y="45"/>
                  </a:cubicBezTo>
                  <a:cubicBezTo>
                    <a:pt x="4" y="44"/>
                    <a:pt x="11" y="42"/>
                    <a:pt x="14" y="40"/>
                  </a:cubicBezTo>
                  <a:cubicBezTo>
                    <a:pt x="19" y="37"/>
                    <a:pt x="18" y="33"/>
                    <a:pt x="17" y="27"/>
                  </a:cubicBezTo>
                  <a:cubicBezTo>
                    <a:pt x="16" y="20"/>
                    <a:pt x="16" y="0"/>
                    <a:pt x="5" y="2"/>
                  </a:cubicBezTo>
                </a:path>
              </a:pathLst>
            </a:custGeom>
            <a:solidFill>
              <a:srgbClr val="7575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31" name="Freeform 164">
              <a:extLst>
                <a:ext uri="{FF2B5EF4-FFF2-40B4-BE49-F238E27FC236}">
                  <a16:creationId xmlns:a16="http://schemas.microsoft.com/office/drawing/2014/main" id="{C65675AC-6801-4205-861E-0B3DAAC2F81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2" y="3210"/>
              <a:ext cx="38" cy="102"/>
            </a:xfrm>
            <a:custGeom>
              <a:avLst/>
              <a:gdLst>
                <a:gd name="T0" fmla="*/ 80 w 19"/>
                <a:gd name="T1" fmla="*/ 164 h 48"/>
                <a:gd name="T2" fmla="*/ 0 w 19"/>
                <a:gd name="T3" fmla="*/ 980 h 48"/>
                <a:gd name="T4" fmla="*/ 176 w 19"/>
                <a:gd name="T5" fmla="*/ 963 h 48"/>
                <a:gd name="T6" fmla="*/ 240 w 19"/>
                <a:gd name="T7" fmla="*/ 578 h 48"/>
                <a:gd name="T8" fmla="*/ 96 w 19"/>
                <a:gd name="T9" fmla="*/ 164 h 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48">
                  <a:moveTo>
                    <a:pt x="5" y="8"/>
                  </a:moveTo>
                  <a:cubicBezTo>
                    <a:pt x="6" y="22"/>
                    <a:pt x="8" y="36"/>
                    <a:pt x="0" y="48"/>
                  </a:cubicBezTo>
                  <a:cubicBezTo>
                    <a:pt x="3" y="47"/>
                    <a:pt x="9" y="48"/>
                    <a:pt x="11" y="47"/>
                  </a:cubicBezTo>
                  <a:cubicBezTo>
                    <a:pt x="13" y="45"/>
                    <a:pt x="15" y="31"/>
                    <a:pt x="15" y="28"/>
                  </a:cubicBezTo>
                  <a:cubicBezTo>
                    <a:pt x="16" y="20"/>
                    <a:pt x="19" y="0"/>
                    <a:pt x="6" y="8"/>
                  </a:cubicBezTo>
                </a:path>
              </a:pathLst>
            </a:custGeom>
            <a:solidFill>
              <a:srgbClr val="7575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32" name="Freeform 165">
              <a:extLst>
                <a:ext uri="{FF2B5EF4-FFF2-40B4-BE49-F238E27FC236}">
                  <a16:creationId xmlns:a16="http://schemas.microsoft.com/office/drawing/2014/main" id="{03A1E6C8-7F5B-46F1-974F-A0D266456D7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7" y="2583"/>
              <a:ext cx="80" cy="81"/>
            </a:xfrm>
            <a:custGeom>
              <a:avLst/>
              <a:gdLst>
                <a:gd name="T0" fmla="*/ 640 w 40"/>
                <a:gd name="T1" fmla="*/ 0 h 38"/>
                <a:gd name="T2" fmla="*/ 0 w 40"/>
                <a:gd name="T3" fmla="*/ 787 h 3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0" h="38">
                  <a:moveTo>
                    <a:pt x="40" y="0"/>
                  </a:moveTo>
                  <a:cubicBezTo>
                    <a:pt x="19" y="5"/>
                    <a:pt x="11" y="21"/>
                    <a:pt x="0" y="38"/>
                  </a:cubicBezTo>
                </a:path>
              </a:pathLst>
            </a:custGeom>
            <a:noFill/>
            <a:ln w="1270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33" name="Freeform 166">
              <a:extLst>
                <a:ext uri="{FF2B5EF4-FFF2-40B4-BE49-F238E27FC236}">
                  <a16:creationId xmlns:a16="http://schemas.microsoft.com/office/drawing/2014/main" id="{714B888D-58AB-4E66-9AE5-2BFFEB398671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0" y="2572"/>
              <a:ext cx="57" cy="124"/>
            </a:xfrm>
            <a:custGeom>
              <a:avLst/>
              <a:gdLst>
                <a:gd name="T0" fmla="*/ 16 w 28"/>
                <a:gd name="T1" fmla="*/ 1212 h 58"/>
                <a:gd name="T2" fmla="*/ 480 w 28"/>
                <a:gd name="T3" fmla="*/ 0 h 5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8" h="58">
                  <a:moveTo>
                    <a:pt x="1" y="58"/>
                  </a:moveTo>
                  <a:cubicBezTo>
                    <a:pt x="0" y="35"/>
                    <a:pt x="11" y="15"/>
                    <a:pt x="28" y="0"/>
                  </a:cubicBezTo>
                </a:path>
              </a:pathLst>
            </a:custGeom>
            <a:noFill/>
            <a:ln w="1270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34" name="Freeform 167">
              <a:extLst>
                <a:ext uri="{FF2B5EF4-FFF2-40B4-BE49-F238E27FC236}">
                  <a16:creationId xmlns:a16="http://schemas.microsoft.com/office/drawing/2014/main" id="{D7F6D168-4ECA-4607-9467-9DA0C7725B38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4" y="2516"/>
              <a:ext cx="98" cy="148"/>
            </a:xfrm>
            <a:custGeom>
              <a:avLst/>
              <a:gdLst>
                <a:gd name="T0" fmla="*/ 784 w 49"/>
                <a:gd name="T1" fmla="*/ 0 h 69"/>
                <a:gd name="T2" fmla="*/ 144 w 49"/>
                <a:gd name="T3" fmla="*/ 1459 h 6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9" h="69">
                  <a:moveTo>
                    <a:pt x="49" y="0"/>
                  </a:moveTo>
                  <a:cubicBezTo>
                    <a:pt x="22" y="1"/>
                    <a:pt x="0" y="46"/>
                    <a:pt x="9" y="69"/>
                  </a:cubicBezTo>
                </a:path>
              </a:pathLst>
            </a:custGeom>
            <a:noFill/>
            <a:ln w="1270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35" name="Freeform 168">
              <a:extLst>
                <a:ext uri="{FF2B5EF4-FFF2-40B4-BE49-F238E27FC236}">
                  <a16:creationId xmlns:a16="http://schemas.microsoft.com/office/drawing/2014/main" id="{72668AA5-13AB-48E8-985C-CB881E4B2559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8" y="2484"/>
              <a:ext cx="82" cy="133"/>
            </a:xfrm>
            <a:custGeom>
              <a:avLst/>
              <a:gdLst>
                <a:gd name="T0" fmla="*/ 656 w 41"/>
                <a:gd name="T1" fmla="*/ 0 h 62"/>
                <a:gd name="T2" fmla="*/ 256 w 41"/>
                <a:gd name="T3" fmla="*/ 386 h 62"/>
                <a:gd name="T4" fmla="*/ 96 w 41"/>
                <a:gd name="T5" fmla="*/ 1311 h 6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1" h="62">
                  <a:moveTo>
                    <a:pt x="41" y="0"/>
                  </a:moveTo>
                  <a:cubicBezTo>
                    <a:pt x="32" y="0"/>
                    <a:pt x="21" y="12"/>
                    <a:pt x="16" y="18"/>
                  </a:cubicBezTo>
                  <a:cubicBezTo>
                    <a:pt x="6" y="31"/>
                    <a:pt x="0" y="46"/>
                    <a:pt x="6" y="62"/>
                  </a:cubicBezTo>
                </a:path>
              </a:pathLst>
            </a:custGeom>
            <a:noFill/>
            <a:ln w="1270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36" name="Freeform 169">
              <a:extLst>
                <a:ext uri="{FF2B5EF4-FFF2-40B4-BE49-F238E27FC236}">
                  <a16:creationId xmlns:a16="http://schemas.microsoft.com/office/drawing/2014/main" id="{C9BEEACC-F298-4D09-BF12-8DBC6363E8F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2" y="2459"/>
              <a:ext cx="68" cy="102"/>
            </a:xfrm>
            <a:custGeom>
              <a:avLst/>
              <a:gdLst>
                <a:gd name="T0" fmla="*/ 544 w 34"/>
                <a:gd name="T1" fmla="*/ 0 h 48"/>
                <a:gd name="T2" fmla="*/ 0 w 34"/>
                <a:gd name="T3" fmla="*/ 980 h 4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4" h="48">
                  <a:moveTo>
                    <a:pt x="34" y="0"/>
                  </a:moveTo>
                  <a:cubicBezTo>
                    <a:pt x="14" y="1"/>
                    <a:pt x="4" y="34"/>
                    <a:pt x="0" y="48"/>
                  </a:cubicBezTo>
                </a:path>
              </a:pathLst>
            </a:custGeom>
            <a:noFill/>
            <a:ln w="1270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37" name="Freeform 170">
              <a:extLst>
                <a:ext uri="{FF2B5EF4-FFF2-40B4-BE49-F238E27FC236}">
                  <a16:creationId xmlns:a16="http://schemas.microsoft.com/office/drawing/2014/main" id="{7BD703EF-A805-476B-8182-95F2518C087F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0" y="2459"/>
              <a:ext cx="34" cy="141"/>
            </a:xfrm>
            <a:custGeom>
              <a:avLst/>
              <a:gdLst>
                <a:gd name="T0" fmla="*/ 48 w 17"/>
                <a:gd name="T1" fmla="*/ 1374 h 66"/>
                <a:gd name="T2" fmla="*/ 16 w 17"/>
                <a:gd name="T3" fmla="*/ 790 h 66"/>
                <a:gd name="T4" fmla="*/ 272 w 17"/>
                <a:gd name="T5" fmla="*/ 0 h 6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66">
                  <a:moveTo>
                    <a:pt x="3" y="66"/>
                  </a:moveTo>
                  <a:cubicBezTo>
                    <a:pt x="5" y="59"/>
                    <a:pt x="0" y="47"/>
                    <a:pt x="1" y="38"/>
                  </a:cubicBezTo>
                  <a:cubicBezTo>
                    <a:pt x="3" y="25"/>
                    <a:pt x="9" y="11"/>
                    <a:pt x="17" y="0"/>
                  </a:cubicBezTo>
                </a:path>
              </a:pathLst>
            </a:custGeom>
            <a:noFill/>
            <a:ln w="1270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38" name="Freeform 171">
              <a:extLst>
                <a:ext uri="{FF2B5EF4-FFF2-40B4-BE49-F238E27FC236}">
                  <a16:creationId xmlns:a16="http://schemas.microsoft.com/office/drawing/2014/main" id="{8C58E02E-0AB3-4AC6-935C-331EBE04A959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7" y="2418"/>
              <a:ext cx="63" cy="158"/>
            </a:xfrm>
            <a:custGeom>
              <a:avLst/>
              <a:gdLst>
                <a:gd name="T0" fmla="*/ 116 w 31"/>
                <a:gd name="T1" fmla="*/ 1537 h 74"/>
                <a:gd name="T2" fmla="*/ 528 w 31"/>
                <a:gd name="T3" fmla="*/ 0 h 7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1" h="74">
                  <a:moveTo>
                    <a:pt x="7" y="74"/>
                  </a:moveTo>
                  <a:cubicBezTo>
                    <a:pt x="0" y="51"/>
                    <a:pt x="8" y="12"/>
                    <a:pt x="31" y="0"/>
                  </a:cubicBezTo>
                </a:path>
              </a:pathLst>
            </a:custGeom>
            <a:noFill/>
            <a:ln w="1270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39" name="Freeform 172">
              <a:extLst>
                <a:ext uri="{FF2B5EF4-FFF2-40B4-BE49-F238E27FC236}">
                  <a16:creationId xmlns:a16="http://schemas.microsoft.com/office/drawing/2014/main" id="{13F42951-72EF-4EDA-952A-B2F1E23E240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9" y="2369"/>
              <a:ext cx="99" cy="111"/>
            </a:xfrm>
            <a:custGeom>
              <a:avLst/>
              <a:gdLst>
                <a:gd name="T0" fmla="*/ 816 w 49"/>
                <a:gd name="T1" fmla="*/ 0 h 52"/>
                <a:gd name="T2" fmla="*/ 32 w 49"/>
                <a:gd name="T3" fmla="*/ 1080 h 5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9" h="52">
                  <a:moveTo>
                    <a:pt x="49" y="0"/>
                  </a:moveTo>
                  <a:cubicBezTo>
                    <a:pt x="24" y="0"/>
                    <a:pt x="0" y="27"/>
                    <a:pt x="2" y="52"/>
                  </a:cubicBezTo>
                </a:path>
              </a:pathLst>
            </a:custGeom>
            <a:noFill/>
            <a:ln w="1270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40" name="Freeform 173">
              <a:extLst>
                <a:ext uri="{FF2B5EF4-FFF2-40B4-BE49-F238E27FC236}">
                  <a16:creationId xmlns:a16="http://schemas.microsoft.com/office/drawing/2014/main" id="{79A7431B-DCC4-41C7-AF8E-AC95940DF70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3" y="2326"/>
              <a:ext cx="140" cy="77"/>
            </a:xfrm>
            <a:custGeom>
              <a:avLst/>
              <a:gdLst>
                <a:gd name="T0" fmla="*/ 1120 w 70"/>
                <a:gd name="T1" fmla="*/ 128 h 36"/>
                <a:gd name="T2" fmla="*/ 848 w 70"/>
                <a:gd name="T3" fmla="*/ 0 h 36"/>
                <a:gd name="T4" fmla="*/ 512 w 70"/>
                <a:gd name="T5" fmla="*/ 128 h 36"/>
                <a:gd name="T6" fmla="*/ 32 w 70"/>
                <a:gd name="T7" fmla="*/ 755 h 3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0" h="36">
                  <a:moveTo>
                    <a:pt x="70" y="6"/>
                  </a:moveTo>
                  <a:cubicBezTo>
                    <a:pt x="64" y="4"/>
                    <a:pt x="59" y="1"/>
                    <a:pt x="53" y="0"/>
                  </a:cubicBezTo>
                  <a:cubicBezTo>
                    <a:pt x="46" y="0"/>
                    <a:pt x="38" y="3"/>
                    <a:pt x="32" y="6"/>
                  </a:cubicBezTo>
                  <a:cubicBezTo>
                    <a:pt x="21" y="10"/>
                    <a:pt x="0" y="21"/>
                    <a:pt x="2" y="36"/>
                  </a:cubicBezTo>
                </a:path>
              </a:pathLst>
            </a:custGeom>
            <a:noFill/>
            <a:ln w="1270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41" name="Freeform 174">
              <a:extLst>
                <a:ext uri="{FF2B5EF4-FFF2-40B4-BE49-F238E27FC236}">
                  <a16:creationId xmlns:a16="http://schemas.microsoft.com/office/drawing/2014/main" id="{7093C384-CA3F-4CA8-BB64-49C6D4998CA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3" y="2275"/>
              <a:ext cx="142" cy="62"/>
            </a:xfrm>
            <a:custGeom>
              <a:avLst/>
              <a:gdLst>
                <a:gd name="T0" fmla="*/ 0 w 71"/>
                <a:gd name="T1" fmla="*/ 607 h 29"/>
                <a:gd name="T2" fmla="*/ 1136 w 71"/>
                <a:gd name="T3" fmla="*/ 233 h 2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1" h="29">
                  <a:moveTo>
                    <a:pt x="0" y="29"/>
                  </a:moveTo>
                  <a:cubicBezTo>
                    <a:pt x="5" y="4"/>
                    <a:pt x="53" y="0"/>
                    <a:pt x="71" y="11"/>
                  </a:cubicBezTo>
                </a:path>
              </a:pathLst>
            </a:custGeom>
            <a:noFill/>
            <a:ln w="1270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42" name="Freeform 175">
              <a:extLst>
                <a:ext uri="{FF2B5EF4-FFF2-40B4-BE49-F238E27FC236}">
                  <a16:creationId xmlns:a16="http://schemas.microsoft.com/office/drawing/2014/main" id="{3B58495A-6074-4745-8273-8EE8325F46F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1" y="2198"/>
              <a:ext cx="158" cy="79"/>
            </a:xfrm>
            <a:custGeom>
              <a:avLst/>
              <a:gdLst>
                <a:gd name="T0" fmla="*/ 0 w 79"/>
                <a:gd name="T1" fmla="*/ 333 h 37"/>
                <a:gd name="T2" fmla="*/ 832 w 79"/>
                <a:gd name="T3" fmla="*/ 145 h 37"/>
                <a:gd name="T4" fmla="*/ 1264 w 79"/>
                <a:gd name="T5" fmla="*/ 771 h 3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9" h="37">
                  <a:moveTo>
                    <a:pt x="0" y="16"/>
                  </a:moveTo>
                  <a:cubicBezTo>
                    <a:pt x="13" y="3"/>
                    <a:pt x="36" y="0"/>
                    <a:pt x="52" y="7"/>
                  </a:cubicBezTo>
                  <a:cubicBezTo>
                    <a:pt x="67" y="14"/>
                    <a:pt x="69" y="25"/>
                    <a:pt x="79" y="37"/>
                  </a:cubicBezTo>
                </a:path>
              </a:pathLst>
            </a:custGeom>
            <a:noFill/>
            <a:ln w="1270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43" name="Freeform 176">
              <a:extLst>
                <a:ext uri="{FF2B5EF4-FFF2-40B4-BE49-F238E27FC236}">
                  <a16:creationId xmlns:a16="http://schemas.microsoft.com/office/drawing/2014/main" id="{7B859751-FC96-4107-BF49-CAF073C50755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5" y="2134"/>
              <a:ext cx="135" cy="113"/>
            </a:xfrm>
            <a:custGeom>
              <a:avLst/>
              <a:gdLst>
                <a:gd name="T0" fmla="*/ 0 w 67"/>
                <a:gd name="T1" fmla="*/ 0 h 53"/>
                <a:gd name="T2" fmla="*/ 328 w 67"/>
                <a:gd name="T3" fmla="*/ 19 h 53"/>
                <a:gd name="T4" fmla="*/ 776 w 67"/>
                <a:gd name="T5" fmla="*/ 273 h 53"/>
                <a:gd name="T6" fmla="*/ 1088 w 67"/>
                <a:gd name="T7" fmla="*/ 1096 h 5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7" h="53">
                  <a:moveTo>
                    <a:pt x="0" y="0"/>
                  </a:moveTo>
                  <a:cubicBezTo>
                    <a:pt x="6" y="2"/>
                    <a:pt x="14" y="0"/>
                    <a:pt x="20" y="1"/>
                  </a:cubicBezTo>
                  <a:cubicBezTo>
                    <a:pt x="29" y="3"/>
                    <a:pt x="40" y="7"/>
                    <a:pt x="47" y="13"/>
                  </a:cubicBezTo>
                  <a:cubicBezTo>
                    <a:pt x="60" y="22"/>
                    <a:pt x="67" y="37"/>
                    <a:pt x="66" y="53"/>
                  </a:cubicBezTo>
                </a:path>
              </a:pathLst>
            </a:custGeom>
            <a:noFill/>
            <a:ln w="1270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44" name="Freeform 177">
              <a:extLst>
                <a:ext uri="{FF2B5EF4-FFF2-40B4-BE49-F238E27FC236}">
                  <a16:creationId xmlns:a16="http://schemas.microsoft.com/office/drawing/2014/main" id="{94DC99D1-74BF-49BB-95D2-CA8540452DD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6" y="2587"/>
              <a:ext cx="76" cy="92"/>
            </a:xfrm>
            <a:custGeom>
              <a:avLst/>
              <a:gdLst>
                <a:gd name="T0" fmla="*/ 432 w 38"/>
                <a:gd name="T1" fmla="*/ 901 h 43"/>
                <a:gd name="T2" fmla="*/ 608 w 38"/>
                <a:gd name="T3" fmla="*/ 205 h 43"/>
                <a:gd name="T4" fmla="*/ 384 w 38"/>
                <a:gd name="T5" fmla="*/ 145 h 43"/>
                <a:gd name="T6" fmla="*/ 144 w 38"/>
                <a:gd name="T7" fmla="*/ 19 h 43"/>
                <a:gd name="T8" fmla="*/ 32 w 38"/>
                <a:gd name="T9" fmla="*/ 334 h 43"/>
                <a:gd name="T10" fmla="*/ 48 w 38"/>
                <a:gd name="T11" fmla="*/ 663 h 43"/>
                <a:gd name="T12" fmla="*/ 464 w 38"/>
                <a:gd name="T13" fmla="*/ 884 h 4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8" h="43">
                  <a:moveTo>
                    <a:pt x="27" y="43"/>
                  </a:moveTo>
                  <a:cubicBezTo>
                    <a:pt x="22" y="30"/>
                    <a:pt x="32" y="20"/>
                    <a:pt x="38" y="10"/>
                  </a:cubicBezTo>
                  <a:cubicBezTo>
                    <a:pt x="34" y="9"/>
                    <a:pt x="29" y="8"/>
                    <a:pt x="24" y="7"/>
                  </a:cubicBezTo>
                  <a:cubicBezTo>
                    <a:pt x="21" y="6"/>
                    <a:pt x="13" y="0"/>
                    <a:pt x="9" y="1"/>
                  </a:cubicBezTo>
                  <a:cubicBezTo>
                    <a:pt x="4" y="1"/>
                    <a:pt x="2" y="12"/>
                    <a:pt x="2" y="16"/>
                  </a:cubicBezTo>
                  <a:cubicBezTo>
                    <a:pt x="0" y="22"/>
                    <a:pt x="0" y="28"/>
                    <a:pt x="3" y="32"/>
                  </a:cubicBezTo>
                  <a:cubicBezTo>
                    <a:pt x="9" y="38"/>
                    <a:pt x="21" y="40"/>
                    <a:pt x="29" y="42"/>
                  </a:cubicBezTo>
                </a:path>
              </a:pathLst>
            </a:custGeom>
            <a:solidFill>
              <a:srgbClr val="7575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45" name="Freeform 178">
              <a:extLst>
                <a:ext uri="{FF2B5EF4-FFF2-40B4-BE49-F238E27FC236}">
                  <a16:creationId xmlns:a16="http://schemas.microsoft.com/office/drawing/2014/main" id="{831D9C5A-2A27-465E-8D8B-B74E6D33B35D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2" y="2531"/>
              <a:ext cx="46" cy="90"/>
            </a:xfrm>
            <a:custGeom>
              <a:avLst/>
              <a:gdLst>
                <a:gd name="T0" fmla="*/ 320 w 23"/>
                <a:gd name="T1" fmla="*/ 887 h 42"/>
                <a:gd name="T2" fmla="*/ 368 w 23"/>
                <a:gd name="T3" fmla="*/ 88 h 42"/>
                <a:gd name="T4" fmla="*/ 112 w 23"/>
                <a:gd name="T5" fmla="*/ 19 h 42"/>
                <a:gd name="T6" fmla="*/ 16 w 23"/>
                <a:gd name="T7" fmla="*/ 534 h 42"/>
                <a:gd name="T8" fmla="*/ 48 w 23"/>
                <a:gd name="T9" fmla="*/ 739 h 42"/>
                <a:gd name="T10" fmla="*/ 304 w 23"/>
                <a:gd name="T11" fmla="*/ 887 h 4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3" h="42">
                  <a:moveTo>
                    <a:pt x="20" y="42"/>
                  </a:moveTo>
                  <a:cubicBezTo>
                    <a:pt x="17" y="32"/>
                    <a:pt x="19" y="16"/>
                    <a:pt x="23" y="4"/>
                  </a:cubicBezTo>
                  <a:cubicBezTo>
                    <a:pt x="17" y="5"/>
                    <a:pt x="13" y="0"/>
                    <a:pt x="7" y="1"/>
                  </a:cubicBezTo>
                  <a:cubicBezTo>
                    <a:pt x="9" y="9"/>
                    <a:pt x="1" y="17"/>
                    <a:pt x="1" y="25"/>
                  </a:cubicBezTo>
                  <a:cubicBezTo>
                    <a:pt x="0" y="29"/>
                    <a:pt x="0" y="32"/>
                    <a:pt x="3" y="35"/>
                  </a:cubicBezTo>
                  <a:cubicBezTo>
                    <a:pt x="7" y="41"/>
                    <a:pt x="14" y="39"/>
                    <a:pt x="19" y="42"/>
                  </a:cubicBezTo>
                </a:path>
              </a:pathLst>
            </a:custGeom>
            <a:solidFill>
              <a:srgbClr val="7575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46" name="Freeform 179">
              <a:extLst>
                <a:ext uri="{FF2B5EF4-FFF2-40B4-BE49-F238E27FC236}">
                  <a16:creationId xmlns:a16="http://schemas.microsoft.com/office/drawing/2014/main" id="{CE783517-AFCD-4A7A-A264-C5F8BEA00E3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5" y="2478"/>
              <a:ext cx="59" cy="107"/>
            </a:xfrm>
            <a:custGeom>
              <a:avLst/>
              <a:gdLst>
                <a:gd name="T0" fmla="*/ 480 w 29"/>
                <a:gd name="T1" fmla="*/ 1049 h 50"/>
                <a:gd name="T2" fmla="*/ 431 w 29"/>
                <a:gd name="T3" fmla="*/ 482 h 50"/>
                <a:gd name="T4" fmla="*/ 480 w 29"/>
                <a:gd name="T5" fmla="*/ 109 h 50"/>
                <a:gd name="T6" fmla="*/ 169 w 29"/>
                <a:gd name="T7" fmla="*/ 0 h 50"/>
                <a:gd name="T8" fmla="*/ 67 w 29"/>
                <a:gd name="T9" fmla="*/ 233 h 50"/>
                <a:gd name="T10" fmla="*/ 49 w 29"/>
                <a:gd name="T11" fmla="*/ 843 h 50"/>
                <a:gd name="T12" fmla="*/ 397 w 29"/>
                <a:gd name="T13" fmla="*/ 1031 h 50"/>
                <a:gd name="T14" fmla="*/ 380 w 29"/>
                <a:gd name="T15" fmla="*/ 1031 h 5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9" h="50">
                  <a:moveTo>
                    <a:pt x="28" y="50"/>
                  </a:moveTo>
                  <a:cubicBezTo>
                    <a:pt x="25" y="42"/>
                    <a:pt x="25" y="32"/>
                    <a:pt x="25" y="23"/>
                  </a:cubicBezTo>
                  <a:cubicBezTo>
                    <a:pt x="25" y="17"/>
                    <a:pt x="29" y="11"/>
                    <a:pt x="28" y="5"/>
                  </a:cubicBezTo>
                  <a:cubicBezTo>
                    <a:pt x="23" y="4"/>
                    <a:pt x="15" y="0"/>
                    <a:pt x="10" y="0"/>
                  </a:cubicBezTo>
                  <a:cubicBezTo>
                    <a:pt x="6" y="1"/>
                    <a:pt x="5" y="7"/>
                    <a:pt x="4" y="11"/>
                  </a:cubicBezTo>
                  <a:cubicBezTo>
                    <a:pt x="0" y="21"/>
                    <a:pt x="1" y="30"/>
                    <a:pt x="3" y="40"/>
                  </a:cubicBezTo>
                  <a:cubicBezTo>
                    <a:pt x="10" y="43"/>
                    <a:pt x="15" y="48"/>
                    <a:pt x="23" y="49"/>
                  </a:cubicBezTo>
                  <a:cubicBezTo>
                    <a:pt x="24" y="49"/>
                    <a:pt x="23" y="49"/>
                    <a:pt x="22" y="49"/>
                  </a:cubicBezTo>
                </a:path>
              </a:pathLst>
            </a:custGeom>
            <a:solidFill>
              <a:srgbClr val="7575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47" name="Freeform 180">
              <a:extLst>
                <a:ext uri="{FF2B5EF4-FFF2-40B4-BE49-F238E27FC236}">
                  <a16:creationId xmlns:a16="http://schemas.microsoft.com/office/drawing/2014/main" id="{E3A5204F-E208-40BE-B290-94CFD752E54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3" y="2371"/>
              <a:ext cx="78" cy="141"/>
            </a:xfrm>
            <a:custGeom>
              <a:avLst/>
              <a:gdLst>
                <a:gd name="T0" fmla="*/ 400 w 39"/>
                <a:gd name="T1" fmla="*/ 1374 h 66"/>
                <a:gd name="T2" fmla="*/ 384 w 39"/>
                <a:gd name="T3" fmla="*/ 1064 h 66"/>
                <a:gd name="T4" fmla="*/ 448 w 39"/>
                <a:gd name="T5" fmla="*/ 626 h 66"/>
                <a:gd name="T6" fmla="*/ 512 w 39"/>
                <a:gd name="T7" fmla="*/ 293 h 66"/>
                <a:gd name="T8" fmla="*/ 352 w 39"/>
                <a:gd name="T9" fmla="*/ 60 h 66"/>
                <a:gd name="T10" fmla="*/ 48 w 39"/>
                <a:gd name="T11" fmla="*/ 333 h 66"/>
                <a:gd name="T12" fmla="*/ 16 w 39"/>
                <a:gd name="T13" fmla="*/ 831 h 66"/>
                <a:gd name="T14" fmla="*/ 368 w 39"/>
                <a:gd name="T15" fmla="*/ 1314 h 6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9" h="66">
                  <a:moveTo>
                    <a:pt x="25" y="66"/>
                  </a:moveTo>
                  <a:cubicBezTo>
                    <a:pt x="24" y="66"/>
                    <a:pt x="24" y="54"/>
                    <a:pt x="24" y="51"/>
                  </a:cubicBezTo>
                  <a:cubicBezTo>
                    <a:pt x="24" y="44"/>
                    <a:pt x="25" y="36"/>
                    <a:pt x="28" y="30"/>
                  </a:cubicBezTo>
                  <a:cubicBezTo>
                    <a:pt x="32" y="21"/>
                    <a:pt x="39" y="23"/>
                    <a:pt x="32" y="14"/>
                  </a:cubicBezTo>
                  <a:cubicBezTo>
                    <a:pt x="29" y="11"/>
                    <a:pt x="26" y="4"/>
                    <a:pt x="22" y="3"/>
                  </a:cubicBezTo>
                  <a:cubicBezTo>
                    <a:pt x="14" y="0"/>
                    <a:pt x="6" y="10"/>
                    <a:pt x="3" y="16"/>
                  </a:cubicBezTo>
                  <a:cubicBezTo>
                    <a:pt x="0" y="23"/>
                    <a:pt x="1" y="32"/>
                    <a:pt x="1" y="40"/>
                  </a:cubicBezTo>
                  <a:cubicBezTo>
                    <a:pt x="9" y="45"/>
                    <a:pt x="15" y="60"/>
                    <a:pt x="23" y="63"/>
                  </a:cubicBezTo>
                </a:path>
              </a:pathLst>
            </a:custGeom>
            <a:solidFill>
              <a:srgbClr val="7575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48" name="Freeform 181">
              <a:extLst>
                <a:ext uri="{FF2B5EF4-FFF2-40B4-BE49-F238E27FC236}">
                  <a16:creationId xmlns:a16="http://schemas.microsoft.com/office/drawing/2014/main" id="{AFEAF184-6234-407C-A99F-4C82451C2B4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7" y="2241"/>
              <a:ext cx="70" cy="83"/>
            </a:xfrm>
            <a:custGeom>
              <a:avLst/>
              <a:gdLst>
                <a:gd name="T0" fmla="*/ 480 w 35"/>
                <a:gd name="T1" fmla="*/ 802 h 39"/>
                <a:gd name="T2" fmla="*/ 560 w 35"/>
                <a:gd name="T3" fmla="*/ 494 h 39"/>
                <a:gd name="T4" fmla="*/ 336 w 35"/>
                <a:gd name="T5" fmla="*/ 204 h 39"/>
                <a:gd name="T6" fmla="*/ 192 w 35"/>
                <a:gd name="T7" fmla="*/ 0 h 39"/>
                <a:gd name="T8" fmla="*/ 80 w 35"/>
                <a:gd name="T9" fmla="*/ 104 h 39"/>
                <a:gd name="T10" fmla="*/ 16 w 35"/>
                <a:gd name="T11" fmla="*/ 204 h 39"/>
                <a:gd name="T12" fmla="*/ 176 w 35"/>
                <a:gd name="T13" fmla="*/ 366 h 39"/>
                <a:gd name="T14" fmla="*/ 448 w 35"/>
                <a:gd name="T15" fmla="*/ 694 h 3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5" h="39">
                  <a:moveTo>
                    <a:pt x="30" y="39"/>
                  </a:moveTo>
                  <a:cubicBezTo>
                    <a:pt x="30" y="33"/>
                    <a:pt x="31" y="27"/>
                    <a:pt x="35" y="24"/>
                  </a:cubicBezTo>
                  <a:cubicBezTo>
                    <a:pt x="31" y="21"/>
                    <a:pt x="25" y="15"/>
                    <a:pt x="21" y="10"/>
                  </a:cubicBezTo>
                  <a:cubicBezTo>
                    <a:pt x="19" y="7"/>
                    <a:pt x="17" y="1"/>
                    <a:pt x="12" y="0"/>
                  </a:cubicBezTo>
                  <a:cubicBezTo>
                    <a:pt x="10" y="0"/>
                    <a:pt x="7" y="3"/>
                    <a:pt x="5" y="5"/>
                  </a:cubicBezTo>
                  <a:cubicBezTo>
                    <a:pt x="3" y="7"/>
                    <a:pt x="0" y="7"/>
                    <a:pt x="1" y="10"/>
                  </a:cubicBezTo>
                  <a:cubicBezTo>
                    <a:pt x="1" y="12"/>
                    <a:pt x="9" y="17"/>
                    <a:pt x="11" y="18"/>
                  </a:cubicBezTo>
                  <a:cubicBezTo>
                    <a:pt x="17" y="22"/>
                    <a:pt x="21" y="29"/>
                    <a:pt x="28" y="34"/>
                  </a:cubicBezTo>
                </a:path>
              </a:pathLst>
            </a:custGeom>
            <a:solidFill>
              <a:srgbClr val="7575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49" name="Freeform 182">
              <a:extLst>
                <a:ext uri="{FF2B5EF4-FFF2-40B4-BE49-F238E27FC236}">
                  <a16:creationId xmlns:a16="http://schemas.microsoft.com/office/drawing/2014/main" id="{70CA826D-9D15-4FB8-9810-3BCCC27B96F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9" y="2189"/>
              <a:ext cx="75" cy="92"/>
            </a:xfrm>
            <a:custGeom>
              <a:avLst/>
              <a:gdLst>
                <a:gd name="T0" fmla="*/ 268 w 37"/>
                <a:gd name="T1" fmla="*/ 901 h 43"/>
                <a:gd name="T2" fmla="*/ 592 w 37"/>
                <a:gd name="T3" fmla="*/ 567 h 43"/>
                <a:gd name="T4" fmla="*/ 373 w 37"/>
                <a:gd name="T5" fmla="*/ 41 h 43"/>
                <a:gd name="T6" fmla="*/ 16 w 37"/>
                <a:gd name="T7" fmla="*/ 233 h 43"/>
                <a:gd name="T8" fmla="*/ 168 w 37"/>
                <a:gd name="T9" fmla="*/ 567 h 43"/>
                <a:gd name="T10" fmla="*/ 300 w 37"/>
                <a:gd name="T11" fmla="*/ 901 h 4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7" h="43">
                  <a:moveTo>
                    <a:pt x="16" y="43"/>
                  </a:moveTo>
                  <a:cubicBezTo>
                    <a:pt x="24" y="40"/>
                    <a:pt x="37" y="37"/>
                    <a:pt x="35" y="27"/>
                  </a:cubicBezTo>
                  <a:cubicBezTo>
                    <a:pt x="33" y="20"/>
                    <a:pt x="29" y="5"/>
                    <a:pt x="22" y="2"/>
                  </a:cubicBezTo>
                  <a:cubicBezTo>
                    <a:pt x="18" y="0"/>
                    <a:pt x="3" y="7"/>
                    <a:pt x="1" y="11"/>
                  </a:cubicBezTo>
                  <a:cubicBezTo>
                    <a:pt x="0" y="16"/>
                    <a:pt x="8" y="23"/>
                    <a:pt x="10" y="27"/>
                  </a:cubicBezTo>
                  <a:cubicBezTo>
                    <a:pt x="12" y="32"/>
                    <a:pt x="16" y="41"/>
                    <a:pt x="18" y="43"/>
                  </a:cubicBezTo>
                </a:path>
              </a:pathLst>
            </a:custGeom>
            <a:solidFill>
              <a:srgbClr val="7575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50" name="Freeform 183">
              <a:extLst>
                <a:ext uri="{FF2B5EF4-FFF2-40B4-BE49-F238E27FC236}">
                  <a16:creationId xmlns:a16="http://schemas.microsoft.com/office/drawing/2014/main" id="{8A4950FA-59B3-4944-A74F-F2144EA3C90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0" y="2159"/>
              <a:ext cx="38" cy="103"/>
            </a:xfrm>
            <a:custGeom>
              <a:avLst/>
              <a:gdLst>
                <a:gd name="T0" fmla="*/ 128 w 19"/>
                <a:gd name="T1" fmla="*/ 1017 h 48"/>
                <a:gd name="T2" fmla="*/ 16 w 19"/>
                <a:gd name="T3" fmla="*/ 129 h 48"/>
                <a:gd name="T4" fmla="*/ 16 w 19"/>
                <a:gd name="T5" fmla="*/ 129 h 48"/>
                <a:gd name="T6" fmla="*/ 240 w 19"/>
                <a:gd name="T7" fmla="*/ 0 h 48"/>
                <a:gd name="T8" fmla="*/ 160 w 19"/>
                <a:gd name="T9" fmla="*/ 929 h 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48">
                  <a:moveTo>
                    <a:pt x="8" y="48"/>
                  </a:moveTo>
                  <a:cubicBezTo>
                    <a:pt x="8" y="33"/>
                    <a:pt x="8" y="19"/>
                    <a:pt x="1" y="6"/>
                  </a:cubicBezTo>
                  <a:cubicBezTo>
                    <a:pt x="0" y="6"/>
                    <a:pt x="0" y="6"/>
                    <a:pt x="1" y="6"/>
                  </a:cubicBezTo>
                  <a:cubicBezTo>
                    <a:pt x="6" y="3"/>
                    <a:pt x="10" y="1"/>
                    <a:pt x="15" y="0"/>
                  </a:cubicBezTo>
                  <a:cubicBezTo>
                    <a:pt x="19" y="13"/>
                    <a:pt x="18" y="34"/>
                    <a:pt x="10" y="44"/>
                  </a:cubicBezTo>
                </a:path>
              </a:pathLst>
            </a:custGeom>
            <a:solidFill>
              <a:srgbClr val="7575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51" name="Freeform 184">
              <a:extLst>
                <a:ext uri="{FF2B5EF4-FFF2-40B4-BE49-F238E27FC236}">
                  <a16:creationId xmlns:a16="http://schemas.microsoft.com/office/drawing/2014/main" id="{18A10C7C-619B-4DA1-B197-123688D7E7E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8" y="2057"/>
              <a:ext cx="156" cy="119"/>
            </a:xfrm>
            <a:custGeom>
              <a:avLst/>
              <a:gdLst>
                <a:gd name="T0" fmla="*/ 48 w 78"/>
                <a:gd name="T1" fmla="*/ 1143 h 56"/>
                <a:gd name="T2" fmla="*/ 672 w 78"/>
                <a:gd name="T3" fmla="*/ 470 h 56"/>
                <a:gd name="T4" fmla="*/ 1248 w 78"/>
                <a:gd name="T5" fmla="*/ 221 h 56"/>
                <a:gd name="T6" fmla="*/ 560 w 78"/>
                <a:gd name="T7" fmla="*/ 489 h 56"/>
                <a:gd name="T8" fmla="*/ 32 w 78"/>
                <a:gd name="T9" fmla="*/ 1067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8" h="56">
                  <a:moveTo>
                    <a:pt x="3" y="56"/>
                  </a:moveTo>
                  <a:cubicBezTo>
                    <a:pt x="10" y="39"/>
                    <a:pt x="27" y="31"/>
                    <a:pt x="42" y="23"/>
                  </a:cubicBezTo>
                  <a:cubicBezTo>
                    <a:pt x="53" y="17"/>
                    <a:pt x="66" y="15"/>
                    <a:pt x="78" y="11"/>
                  </a:cubicBezTo>
                  <a:cubicBezTo>
                    <a:pt x="72" y="0"/>
                    <a:pt x="44" y="20"/>
                    <a:pt x="35" y="24"/>
                  </a:cubicBezTo>
                  <a:cubicBezTo>
                    <a:pt x="27" y="28"/>
                    <a:pt x="0" y="41"/>
                    <a:pt x="2" y="52"/>
                  </a:cubicBezTo>
                </a:path>
              </a:pathLst>
            </a:custGeom>
            <a:solidFill>
              <a:srgbClr val="7575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52" name="Freeform 185">
              <a:extLst>
                <a:ext uri="{FF2B5EF4-FFF2-40B4-BE49-F238E27FC236}">
                  <a16:creationId xmlns:a16="http://schemas.microsoft.com/office/drawing/2014/main" id="{1F8268BF-BEB6-49AE-A080-FCF3B2054F63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5" y="2882"/>
              <a:ext cx="80" cy="82"/>
            </a:xfrm>
            <a:custGeom>
              <a:avLst/>
              <a:gdLst>
                <a:gd name="T0" fmla="*/ 32 w 40"/>
                <a:gd name="T1" fmla="*/ 173 h 38"/>
                <a:gd name="T2" fmla="*/ 0 w 40"/>
                <a:gd name="T3" fmla="*/ 563 h 38"/>
                <a:gd name="T4" fmla="*/ 288 w 40"/>
                <a:gd name="T5" fmla="*/ 632 h 38"/>
                <a:gd name="T6" fmla="*/ 608 w 40"/>
                <a:gd name="T7" fmla="*/ 824 h 38"/>
                <a:gd name="T8" fmla="*/ 496 w 40"/>
                <a:gd name="T9" fmla="*/ 563 h 38"/>
                <a:gd name="T10" fmla="*/ 256 w 40"/>
                <a:gd name="T11" fmla="*/ 434 h 38"/>
                <a:gd name="T12" fmla="*/ 640 w 40"/>
                <a:gd name="T13" fmla="*/ 19 h 38"/>
                <a:gd name="T14" fmla="*/ 320 w 40"/>
                <a:gd name="T15" fmla="*/ 41 h 38"/>
                <a:gd name="T16" fmla="*/ 64 w 40"/>
                <a:gd name="T17" fmla="*/ 173 h 3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0" h="38">
                  <a:moveTo>
                    <a:pt x="2" y="8"/>
                  </a:moveTo>
                  <a:cubicBezTo>
                    <a:pt x="5" y="14"/>
                    <a:pt x="1" y="20"/>
                    <a:pt x="0" y="26"/>
                  </a:cubicBezTo>
                  <a:cubicBezTo>
                    <a:pt x="7" y="27"/>
                    <a:pt x="12" y="27"/>
                    <a:pt x="18" y="29"/>
                  </a:cubicBezTo>
                  <a:cubicBezTo>
                    <a:pt x="25" y="31"/>
                    <a:pt x="31" y="35"/>
                    <a:pt x="38" y="38"/>
                  </a:cubicBezTo>
                  <a:cubicBezTo>
                    <a:pt x="37" y="32"/>
                    <a:pt x="37" y="29"/>
                    <a:pt x="31" y="26"/>
                  </a:cubicBezTo>
                  <a:cubicBezTo>
                    <a:pt x="27" y="24"/>
                    <a:pt x="19" y="24"/>
                    <a:pt x="16" y="20"/>
                  </a:cubicBezTo>
                  <a:cubicBezTo>
                    <a:pt x="5" y="6"/>
                    <a:pt x="34" y="3"/>
                    <a:pt x="40" y="1"/>
                  </a:cubicBezTo>
                  <a:cubicBezTo>
                    <a:pt x="33" y="0"/>
                    <a:pt x="27" y="0"/>
                    <a:pt x="20" y="2"/>
                  </a:cubicBezTo>
                  <a:cubicBezTo>
                    <a:pt x="16" y="3"/>
                    <a:pt x="7" y="4"/>
                    <a:pt x="4" y="8"/>
                  </a:cubicBezTo>
                </a:path>
              </a:pathLst>
            </a:custGeom>
            <a:solidFill>
              <a:srgbClr val="CECE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53" name="Freeform 186">
              <a:extLst>
                <a:ext uri="{FF2B5EF4-FFF2-40B4-BE49-F238E27FC236}">
                  <a16:creationId xmlns:a16="http://schemas.microsoft.com/office/drawing/2014/main" id="{59C9CE5C-0FF1-4BDF-8D3D-BA8DB955A8C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3" y="2777"/>
              <a:ext cx="96" cy="84"/>
            </a:xfrm>
            <a:custGeom>
              <a:avLst/>
              <a:gdLst>
                <a:gd name="T0" fmla="*/ 0 w 48"/>
                <a:gd name="T1" fmla="*/ 538 h 39"/>
                <a:gd name="T2" fmla="*/ 96 w 48"/>
                <a:gd name="T3" fmla="*/ 840 h 39"/>
                <a:gd name="T4" fmla="*/ 368 w 48"/>
                <a:gd name="T5" fmla="*/ 409 h 39"/>
                <a:gd name="T6" fmla="*/ 768 w 48"/>
                <a:gd name="T7" fmla="*/ 218 h 39"/>
                <a:gd name="T8" fmla="*/ 32 w 48"/>
                <a:gd name="T9" fmla="*/ 538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39">
                  <a:moveTo>
                    <a:pt x="0" y="25"/>
                  </a:moveTo>
                  <a:cubicBezTo>
                    <a:pt x="2" y="27"/>
                    <a:pt x="3" y="36"/>
                    <a:pt x="6" y="39"/>
                  </a:cubicBezTo>
                  <a:cubicBezTo>
                    <a:pt x="10" y="32"/>
                    <a:pt x="16" y="22"/>
                    <a:pt x="23" y="19"/>
                  </a:cubicBezTo>
                  <a:cubicBezTo>
                    <a:pt x="29" y="16"/>
                    <a:pt x="45" y="17"/>
                    <a:pt x="48" y="10"/>
                  </a:cubicBezTo>
                  <a:cubicBezTo>
                    <a:pt x="36" y="0"/>
                    <a:pt x="8" y="14"/>
                    <a:pt x="2" y="25"/>
                  </a:cubicBezTo>
                </a:path>
              </a:pathLst>
            </a:custGeom>
            <a:solidFill>
              <a:srgbClr val="CECE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54" name="Freeform 187">
              <a:extLst>
                <a:ext uri="{FF2B5EF4-FFF2-40B4-BE49-F238E27FC236}">
                  <a16:creationId xmlns:a16="http://schemas.microsoft.com/office/drawing/2014/main" id="{E850D49A-1087-45B3-8D5A-DCE9A17998C4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7" y="2696"/>
              <a:ext cx="80" cy="92"/>
            </a:xfrm>
            <a:custGeom>
              <a:avLst/>
              <a:gdLst>
                <a:gd name="T0" fmla="*/ 96 w 40"/>
                <a:gd name="T1" fmla="*/ 901 h 43"/>
                <a:gd name="T2" fmla="*/ 192 w 40"/>
                <a:gd name="T3" fmla="*/ 663 h 43"/>
                <a:gd name="T4" fmla="*/ 384 w 40"/>
                <a:gd name="T5" fmla="*/ 499 h 43"/>
                <a:gd name="T6" fmla="*/ 640 w 40"/>
                <a:gd name="T7" fmla="*/ 165 h 43"/>
                <a:gd name="T8" fmla="*/ 288 w 40"/>
                <a:gd name="T9" fmla="*/ 109 h 43"/>
                <a:gd name="T10" fmla="*/ 0 w 40"/>
                <a:gd name="T11" fmla="*/ 610 h 4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0" h="43">
                  <a:moveTo>
                    <a:pt x="6" y="43"/>
                  </a:moveTo>
                  <a:cubicBezTo>
                    <a:pt x="8" y="40"/>
                    <a:pt x="9" y="35"/>
                    <a:pt x="12" y="32"/>
                  </a:cubicBezTo>
                  <a:cubicBezTo>
                    <a:pt x="15" y="29"/>
                    <a:pt x="20" y="27"/>
                    <a:pt x="24" y="24"/>
                  </a:cubicBezTo>
                  <a:cubicBezTo>
                    <a:pt x="30" y="20"/>
                    <a:pt x="36" y="14"/>
                    <a:pt x="40" y="8"/>
                  </a:cubicBezTo>
                  <a:cubicBezTo>
                    <a:pt x="31" y="8"/>
                    <a:pt x="27" y="0"/>
                    <a:pt x="18" y="5"/>
                  </a:cubicBezTo>
                  <a:cubicBezTo>
                    <a:pt x="10" y="9"/>
                    <a:pt x="2" y="22"/>
                    <a:pt x="0" y="29"/>
                  </a:cubicBezTo>
                </a:path>
              </a:pathLst>
            </a:custGeom>
            <a:solidFill>
              <a:srgbClr val="CECE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55" name="Freeform 188">
              <a:extLst>
                <a:ext uri="{FF2B5EF4-FFF2-40B4-BE49-F238E27FC236}">
                  <a16:creationId xmlns:a16="http://schemas.microsoft.com/office/drawing/2014/main" id="{5AD0F798-913C-4C99-BB1A-4722128F3C0D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5" y="2589"/>
              <a:ext cx="86" cy="120"/>
            </a:xfrm>
            <a:custGeom>
              <a:avLst/>
              <a:gdLst>
                <a:gd name="T0" fmla="*/ 272 w 43"/>
                <a:gd name="T1" fmla="*/ 1181 h 56"/>
                <a:gd name="T2" fmla="*/ 400 w 43"/>
                <a:gd name="T3" fmla="*/ 551 h 56"/>
                <a:gd name="T4" fmla="*/ 416 w 43"/>
                <a:gd name="T5" fmla="*/ 109 h 56"/>
                <a:gd name="T6" fmla="*/ 0 w 43"/>
                <a:gd name="T7" fmla="*/ 973 h 5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3" h="56">
                  <a:moveTo>
                    <a:pt x="17" y="56"/>
                  </a:moveTo>
                  <a:cubicBezTo>
                    <a:pt x="12" y="50"/>
                    <a:pt x="22" y="31"/>
                    <a:pt x="25" y="26"/>
                  </a:cubicBezTo>
                  <a:cubicBezTo>
                    <a:pt x="31" y="16"/>
                    <a:pt x="43" y="9"/>
                    <a:pt x="26" y="5"/>
                  </a:cubicBezTo>
                  <a:cubicBezTo>
                    <a:pt x="4" y="0"/>
                    <a:pt x="3" y="32"/>
                    <a:pt x="0" y="46"/>
                  </a:cubicBezTo>
                </a:path>
              </a:pathLst>
            </a:custGeom>
            <a:solidFill>
              <a:srgbClr val="CECE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56" name="Freeform 189">
              <a:extLst>
                <a:ext uri="{FF2B5EF4-FFF2-40B4-BE49-F238E27FC236}">
                  <a16:creationId xmlns:a16="http://schemas.microsoft.com/office/drawing/2014/main" id="{EE8CEAE6-D4C3-4BEA-B362-D425D94A60CC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8" y="2504"/>
              <a:ext cx="84" cy="113"/>
            </a:xfrm>
            <a:custGeom>
              <a:avLst/>
              <a:gdLst>
                <a:gd name="T0" fmla="*/ 672 w 42"/>
                <a:gd name="T1" fmla="*/ 273 h 53"/>
                <a:gd name="T2" fmla="*/ 320 w 42"/>
                <a:gd name="T3" fmla="*/ 1096 h 53"/>
                <a:gd name="T4" fmla="*/ 0 w 42"/>
                <a:gd name="T5" fmla="*/ 618 h 53"/>
                <a:gd name="T6" fmla="*/ 528 w 42"/>
                <a:gd name="T7" fmla="*/ 128 h 5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2" h="53">
                  <a:moveTo>
                    <a:pt x="42" y="13"/>
                  </a:moveTo>
                  <a:cubicBezTo>
                    <a:pt x="26" y="14"/>
                    <a:pt x="21" y="41"/>
                    <a:pt x="20" y="53"/>
                  </a:cubicBezTo>
                  <a:cubicBezTo>
                    <a:pt x="11" y="51"/>
                    <a:pt x="0" y="40"/>
                    <a:pt x="0" y="30"/>
                  </a:cubicBezTo>
                  <a:cubicBezTo>
                    <a:pt x="1" y="15"/>
                    <a:pt x="19" y="0"/>
                    <a:pt x="33" y="6"/>
                  </a:cubicBezTo>
                </a:path>
              </a:pathLst>
            </a:custGeom>
            <a:solidFill>
              <a:srgbClr val="CECE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57" name="Freeform 190">
              <a:extLst>
                <a:ext uri="{FF2B5EF4-FFF2-40B4-BE49-F238E27FC236}">
                  <a16:creationId xmlns:a16="http://schemas.microsoft.com/office/drawing/2014/main" id="{6E75D2DA-5E64-401B-BE63-CC0EEAFEB67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4" y="2448"/>
              <a:ext cx="88" cy="120"/>
            </a:xfrm>
            <a:custGeom>
              <a:avLst/>
              <a:gdLst>
                <a:gd name="T0" fmla="*/ 704 w 44"/>
                <a:gd name="T1" fmla="*/ 206 h 56"/>
                <a:gd name="T2" fmla="*/ 336 w 44"/>
                <a:gd name="T3" fmla="*/ 1181 h 56"/>
                <a:gd name="T4" fmla="*/ 112 w 44"/>
                <a:gd name="T5" fmla="*/ 992 h 56"/>
                <a:gd name="T6" fmla="*/ 80 w 44"/>
                <a:gd name="T7" fmla="*/ 679 h 56"/>
                <a:gd name="T8" fmla="*/ 544 w 44"/>
                <a:gd name="T9" fmla="*/ 165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6">
                  <a:moveTo>
                    <a:pt x="44" y="10"/>
                  </a:moveTo>
                  <a:cubicBezTo>
                    <a:pt x="25" y="14"/>
                    <a:pt x="26" y="42"/>
                    <a:pt x="21" y="56"/>
                  </a:cubicBezTo>
                  <a:cubicBezTo>
                    <a:pt x="16" y="55"/>
                    <a:pt x="11" y="50"/>
                    <a:pt x="7" y="47"/>
                  </a:cubicBezTo>
                  <a:cubicBezTo>
                    <a:pt x="0" y="43"/>
                    <a:pt x="3" y="40"/>
                    <a:pt x="5" y="32"/>
                  </a:cubicBezTo>
                  <a:cubicBezTo>
                    <a:pt x="8" y="15"/>
                    <a:pt x="13" y="0"/>
                    <a:pt x="34" y="8"/>
                  </a:cubicBezTo>
                </a:path>
              </a:pathLst>
            </a:custGeom>
            <a:solidFill>
              <a:srgbClr val="CECE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58" name="Freeform 191">
              <a:extLst>
                <a:ext uri="{FF2B5EF4-FFF2-40B4-BE49-F238E27FC236}">
                  <a16:creationId xmlns:a16="http://schemas.microsoft.com/office/drawing/2014/main" id="{D0A5BAD8-3383-43B6-8E6B-55A34374DE40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1" y="2373"/>
              <a:ext cx="103" cy="120"/>
            </a:xfrm>
            <a:custGeom>
              <a:avLst/>
              <a:gdLst>
                <a:gd name="T0" fmla="*/ 848 w 51"/>
                <a:gd name="T1" fmla="*/ 386 h 56"/>
                <a:gd name="T2" fmla="*/ 485 w 51"/>
                <a:gd name="T3" fmla="*/ 647 h 56"/>
                <a:gd name="T4" fmla="*/ 297 w 51"/>
                <a:gd name="T5" fmla="*/ 1181 h 56"/>
                <a:gd name="T6" fmla="*/ 65 w 51"/>
                <a:gd name="T7" fmla="*/ 679 h 56"/>
                <a:gd name="T8" fmla="*/ 784 w 51"/>
                <a:gd name="T9" fmla="*/ 257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" h="56">
                  <a:moveTo>
                    <a:pt x="51" y="18"/>
                  </a:moveTo>
                  <a:cubicBezTo>
                    <a:pt x="47" y="11"/>
                    <a:pt x="31" y="27"/>
                    <a:pt x="29" y="31"/>
                  </a:cubicBezTo>
                  <a:cubicBezTo>
                    <a:pt x="25" y="38"/>
                    <a:pt x="24" y="52"/>
                    <a:pt x="18" y="56"/>
                  </a:cubicBezTo>
                  <a:cubicBezTo>
                    <a:pt x="8" y="51"/>
                    <a:pt x="0" y="43"/>
                    <a:pt x="4" y="32"/>
                  </a:cubicBezTo>
                  <a:cubicBezTo>
                    <a:pt x="9" y="18"/>
                    <a:pt x="33" y="0"/>
                    <a:pt x="47" y="12"/>
                  </a:cubicBezTo>
                </a:path>
              </a:pathLst>
            </a:custGeom>
            <a:solidFill>
              <a:srgbClr val="CECE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59" name="Freeform 192">
              <a:extLst>
                <a:ext uri="{FF2B5EF4-FFF2-40B4-BE49-F238E27FC236}">
                  <a16:creationId xmlns:a16="http://schemas.microsoft.com/office/drawing/2014/main" id="{CB42A8D3-8922-4378-A44A-12293D4FCE5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3" y="2303"/>
              <a:ext cx="108" cy="47"/>
            </a:xfrm>
            <a:custGeom>
              <a:avLst/>
              <a:gdLst>
                <a:gd name="T0" fmla="*/ 864 w 54"/>
                <a:gd name="T1" fmla="*/ 145 h 22"/>
                <a:gd name="T2" fmla="*/ 432 w 54"/>
                <a:gd name="T3" fmla="*/ 165 h 22"/>
                <a:gd name="T4" fmla="*/ 48 w 54"/>
                <a:gd name="T5" fmla="*/ 457 h 22"/>
                <a:gd name="T6" fmla="*/ 16 w 54"/>
                <a:gd name="T7" fmla="*/ 233 h 22"/>
                <a:gd name="T8" fmla="*/ 160 w 54"/>
                <a:gd name="T9" fmla="*/ 60 h 22"/>
                <a:gd name="T10" fmla="*/ 496 w 54"/>
                <a:gd name="T11" fmla="*/ 41 h 22"/>
                <a:gd name="T12" fmla="*/ 784 w 54"/>
                <a:gd name="T13" fmla="*/ 145 h 2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4" h="22">
                  <a:moveTo>
                    <a:pt x="54" y="7"/>
                  </a:moveTo>
                  <a:cubicBezTo>
                    <a:pt x="46" y="10"/>
                    <a:pt x="35" y="6"/>
                    <a:pt x="27" y="8"/>
                  </a:cubicBezTo>
                  <a:cubicBezTo>
                    <a:pt x="18" y="9"/>
                    <a:pt x="8" y="13"/>
                    <a:pt x="3" y="22"/>
                  </a:cubicBezTo>
                  <a:cubicBezTo>
                    <a:pt x="1" y="19"/>
                    <a:pt x="0" y="15"/>
                    <a:pt x="1" y="11"/>
                  </a:cubicBezTo>
                  <a:cubicBezTo>
                    <a:pt x="2" y="5"/>
                    <a:pt x="4" y="5"/>
                    <a:pt x="10" y="3"/>
                  </a:cubicBezTo>
                  <a:cubicBezTo>
                    <a:pt x="17" y="1"/>
                    <a:pt x="23" y="0"/>
                    <a:pt x="31" y="2"/>
                  </a:cubicBezTo>
                  <a:cubicBezTo>
                    <a:pt x="36" y="3"/>
                    <a:pt x="45" y="3"/>
                    <a:pt x="49" y="7"/>
                  </a:cubicBezTo>
                </a:path>
              </a:pathLst>
            </a:custGeom>
            <a:solidFill>
              <a:srgbClr val="CECE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60" name="Freeform 193">
              <a:extLst>
                <a:ext uri="{FF2B5EF4-FFF2-40B4-BE49-F238E27FC236}">
                  <a16:creationId xmlns:a16="http://schemas.microsoft.com/office/drawing/2014/main" id="{BD5DCA39-FB1B-483F-BCF5-506AC89D08A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7" y="2140"/>
              <a:ext cx="90" cy="58"/>
            </a:xfrm>
            <a:custGeom>
              <a:avLst/>
              <a:gdLst>
                <a:gd name="T0" fmla="*/ 0 w 45"/>
                <a:gd name="T1" fmla="*/ 518 h 27"/>
                <a:gd name="T2" fmla="*/ 192 w 45"/>
                <a:gd name="T3" fmla="*/ 170 h 27"/>
                <a:gd name="T4" fmla="*/ 464 w 45"/>
                <a:gd name="T5" fmla="*/ 0 h 27"/>
                <a:gd name="T6" fmla="*/ 720 w 45"/>
                <a:gd name="T7" fmla="*/ 170 h 27"/>
                <a:gd name="T8" fmla="*/ 288 w 45"/>
                <a:gd name="T9" fmla="*/ 447 h 27"/>
                <a:gd name="T10" fmla="*/ 0 w 45"/>
                <a:gd name="T11" fmla="*/ 554 h 2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5" h="27">
                  <a:moveTo>
                    <a:pt x="0" y="24"/>
                  </a:moveTo>
                  <a:cubicBezTo>
                    <a:pt x="6" y="21"/>
                    <a:pt x="7" y="13"/>
                    <a:pt x="12" y="8"/>
                  </a:cubicBezTo>
                  <a:cubicBezTo>
                    <a:pt x="16" y="4"/>
                    <a:pt x="23" y="0"/>
                    <a:pt x="29" y="0"/>
                  </a:cubicBezTo>
                  <a:cubicBezTo>
                    <a:pt x="34" y="1"/>
                    <a:pt x="41" y="5"/>
                    <a:pt x="45" y="8"/>
                  </a:cubicBezTo>
                  <a:cubicBezTo>
                    <a:pt x="35" y="11"/>
                    <a:pt x="26" y="15"/>
                    <a:pt x="18" y="21"/>
                  </a:cubicBezTo>
                  <a:cubicBezTo>
                    <a:pt x="10" y="26"/>
                    <a:pt x="9" y="27"/>
                    <a:pt x="0" y="26"/>
                  </a:cubicBezTo>
                </a:path>
              </a:pathLst>
            </a:custGeom>
            <a:solidFill>
              <a:srgbClr val="CECE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61" name="Freeform 194">
              <a:extLst>
                <a:ext uri="{FF2B5EF4-FFF2-40B4-BE49-F238E27FC236}">
                  <a16:creationId xmlns:a16="http://schemas.microsoft.com/office/drawing/2014/main" id="{C1549DA8-B732-4ED5-B2FB-E0A8FFCFFEF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3" y="2097"/>
              <a:ext cx="75" cy="52"/>
            </a:xfrm>
            <a:custGeom>
              <a:avLst/>
              <a:gdLst>
                <a:gd name="T0" fmla="*/ 0 w 37"/>
                <a:gd name="T1" fmla="*/ 245 h 24"/>
                <a:gd name="T2" fmla="*/ 525 w 37"/>
                <a:gd name="T3" fmla="*/ 531 h 24"/>
                <a:gd name="T4" fmla="*/ 592 w 37"/>
                <a:gd name="T5" fmla="*/ 202 h 24"/>
                <a:gd name="T6" fmla="*/ 132 w 37"/>
                <a:gd name="T7" fmla="*/ 132 h 2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7" h="24">
                  <a:moveTo>
                    <a:pt x="0" y="11"/>
                  </a:moveTo>
                  <a:cubicBezTo>
                    <a:pt x="6" y="11"/>
                    <a:pt x="30" y="15"/>
                    <a:pt x="31" y="24"/>
                  </a:cubicBezTo>
                  <a:cubicBezTo>
                    <a:pt x="31" y="19"/>
                    <a:pt x="37" y="14"/>
                    <a:pt x="35" y="9"/>
                  </a:cubicBezTo>
                  <a:cubicBezTo>
                    <a:pt x="32" y="0"/>
                    <a:pt x="15" y="9"/>
                    <a:pt x="8" y="6"/>
                  </a:cubicBezTo>
                </a:path>
              </a:pathLst>
            </a:custGeom>
            <a:solidFill>
              <a:srgbClr val="CECE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62" name="Freeform 195">
              <a:extLst>
                <a:ext uri="{FF2B5EF4-FFF2-40B4-BE49-F238E27FC236}">
                  <a16:creationId xmlns:a16="http://schemas.microsoft.com/office/drawing/2014/main" id="{E868606F-6197-403F-B24C-94D97E95190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2" y="2072"/>
              <a:ext cx="90" cy="66"/>
            </a:xfrm>
            <a:custGeom>
              <a:avLst/>
              <a:gdLst>
                <a:gd name="T0" fmla="*/ 0 w 45"/>
                <a:gd name="T1" fmla="*/ 639 h 31"/>
                <a:gd name="T2" fmla="*/ 464 w 45"/>
                <a:gd name="T3" fmla="*/ 128 h 31"/>
                <a:gd name="T4" fmla="*/ 720 w 45"/>
                <a:gd name="T5" fmla="*/ 60 h 31"/>
                <a:gd name="T6" fmla="*/ 64 w 45"/>
                <a:gd name="T7" fmla="*/ 639 h 3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5" h="31">
                  <a:moveTo>
                    <a:pt x="0" y="31"/>
                  </a:moveTo>
                  <a:cubicBezTo>
                    <a:pt x="9" y="20"/>
                    <a:pt x="17" y="14"/>
                    <a:pt x="29" y="6"/>
                  </a:cubicBezTo>
                  <a:cubicBezTo>
                    <a:pt x="34" y="3"/>
                    <a:pt x="39" y="0"/>
                    <a:pt x="45" y="3"/>
                  </a:cubicBezTo>
                  <a:cubicBezTo>
                    <a:pt x="30" y="10"/>
                    <a:pt x="13" y="15"/>
                    <a:pt x="4" y="31"/>
                  </a:cubicBezTo>
                </a:path>
              </a:pathLst>
            </a:custGeom>
            <a:solidFill>
              <a:srgbClr val="CECE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63" name="Freeform 196">
              <a:extLst>
                <a:ext uri="{FF2B5EF4-FFF2-40B4-BE49-F238E27FC236}">
                  <a16:creationId xmlns:a16="http://schemas.microsoft.com/office/drawing/2014/main" id="{76C70B75-C283-49FA-A5E1-9561BBCAC8D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7" y="3254"/>
              <a:ext cx="8" cy="50"/>
            </a:xfrm>
            <a:custGeom>
              <a:avLst/>
              <a:gdLst>
                <a:gd name="T0" fmla="*/ 0 w 4"/>
                <a:gd name="T1" fmla="*/ 515 h 23"/>
                <a:gd name="T2" fmla="*/ 64 w 4"/>
                <a:gd name="T3" fmla="*/ 0 h 2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23">
                  <a:moveTo>
                    <a:pt x="0" y="23"/>
                  </a:moveTo>
                  <a:cubicBezTo>
                    <a:pt x="3" y="18"/>
                    <a:pt x="3" y="8"/>
                    <a:pt x="4" y="0"/>
                  </a:cubicBezTo>
                </a:path>
              </a:pathLst>
            </a:custGeom>
            <a:noFill/>
            <a:ln w="1270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64" name="Freeform 197">
              <a:extLst>
                <a:ext uri="{FF2B5EF4-FFF2-40B4-BE49-F238E27FC236}">
                  <a16:creationId xmlns:a16="http://schemas.microsoft.com/office/drawing/2014/main" id="{32BD83E2-C239-4F40-A2FF-52ECD3A223C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3" y="3220"/>
              <a:ext cx="2" cy="41"/>
            </a:xfrm>
            <a:custGeom>
              <a:avLst/>
              <a:gdLst>
                <a:gd name="T0" fmla="*/ 0 w 1"/>
                <a:gd name="T1" fmla="*/ 410 h 19"/>
                <a:gd name="T2" fmla="*/ 16 w 1"/>
                <a:gd name="T3" fmla="*/ 0 h 1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9">
                  <a:moveTo>
                    <a:pt x="0" y="19"/>
                  </a:moveTo>
                  <a:cubicBezTo>
                    <a:pt x="1" y="13"/>
                    <a:pt x="1" y="6"/>
                    <a:pt x="1" y="0"/>
                  </a:cubicBezTo>
                </a:path>
              </a:pathLst>
            </a:custGeom>
            <a:noFill/>
            <a:ln w="1270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65" name="Freeform 198">
              <a:extLst>
                <a:ext uri="{FF2B5EF4-FFF2-40B4-BE49-F238E27FC236}">
                  <a16:creationId xmlns:a16="http://schemas.microsoft.com/office/drawing/2014/main" id="{CB47DBEA-31C0-4052-ADE0-FFAA95A184ED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8" y="3321"/>
              <a:ext cx="2" cy="4"/>
            </a:xfrm>
            <a:custGeom>
              <a:avLst/>
              <a:gdLst>
                <a:gd name="T0" fmla="*/ 0 w 1"/>
                <a:gd name="T1" fmla="*/ 32 h 2"/>
                <a:gd name="T2" fmla="*/ 16 w 1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1" y="2"/>
                    <a:pt x="1" y="1"/>
                    <a:pt x="1" y="0"/>
                  </a:cubicBezTo>
                </a:path>
              </a:pathLst>
            </a:custGeom>
            <a:noFill/>
            <a:ln w="1270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66" name="Freeform 199">
              <a:extLst>
                <a:ext uri="{FF2B5EF4-FFF2-40B4-BE49-F238E27FC236}">
                  <a16:creationId xmlns:a16="http://schemas.microsoft.com/office/drawing/2014/main" id="{E20706CE-04E3-4445-8CE2-F16345131A35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5" y="2931"/>
              <a:ext cx="20" cy="33"/>
            </a:xfrm>
            <a:custGeom>
              <a:avLst/>
              <a:gdLst>
                <a:gd name="T0" fmla="*/ 0 w 10"/>
                <a:gd name="T1" fmla="*/ 0 h 15"/>
                <a:gd name="T2" fmla="*/ 160 w 10"/>
                <a:gd name="T3" fmla="*/ 354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15">
                  <a:moveTo>
                    <a:pt x="0" y="0"/>
                  </a:moveTo>
                  <a:cubicBezTo>
                    <a:pt x="5" y="4"/>
                    <a:pt x="7" y="11"/>
                    <a:pt x="10" y="15"/>
                  </a:cubicBezTo>
                </a:path>
              </a:pathLst>
            </a:custGeom>
            <a:noFill/>
            <a:ln w="1270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67" name="Freeform 200">
              <a:extLst>
                <a:ext uri="{FF2B5EF4-FFF2-40B4-BE49-F238E27FC236}">
                  <a16:creationId xmlns:a16="http://schemas.microsoft.com/office/drawing/2014/main" id="{A654F8A6-5A1B-426B-9ECA-29917046D45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7" y="2705"/>
              <a:ext cx="10" cy="28"/>
            </a:xfrm>
            <a:custGeom>
              <a:avLst/>
              <a:gdLst>
                <a:gd name="T0" fmla="*/ 0 w 5"/>
                <a:gd name="T1" fmla="*/ 278 h 13"/>
                <a:gd name="T2" fmla="*/ 80 w 5"/>
                <a:gd name="T3" fmla="*/ 0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13">
                  <a:moveTo>
                    <a:pt x="0" y="13"/>
                  </a:moveTo>
                  <a:cubicBezTo>
                    <a:pt x="2" y="9"/>
                    <a:pt x="4" y="4"/>
                    <a:pt x="5" y="0"/>
                  </a:cubicBezTo>
                </a:path>
              </a:pathLst>
            </a:custGeom>
            <a:noFill/>
            <a:ln w="1270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68" name="Freeform 201">
              <a:extLst>
                <a:ext uri="{FF2B5EF4-FFF2-40B4-BE49-F238E27FC236}">
                  <a16:creationId xmlns:a16="http://schemas.microsoft.com/office/drawing/2014/main" id="{18D628D0-E0A2-4BB2-A58E-5BBF2892ECC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4" y="2593"/>
              <a:ext cx="4" cy="20"/>
            </a:xfrm>
            <a:custGeom>
              <a:avLst/>
              <a:gdLst>
                <a:gd name="T0" fmla="*/ 0 w 2"/>
                <a:gd name="T1" fmla="*/ 218 h 9"/>
                <a:gd name="T2" fmla="*/ 32 w 2"/>
                <a:gd name="T3" fmla="*/ 0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9">
                  <a:moveTo>
                    <a:pt x="0" y="9"/>
                  </a:moveTo>
                  <a:cubicBezTo>
                    <a:pt x="0" y="9"/>
                    <a:pt x="0" y="3"/>
                    <a:pt x="2" y="0"/>
                  </a:cubicBezTo>
                </a:path>
              </a:pathLst>
            </a:custGeom>
            <a:noFill/>
            <a:ln w="1270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69" name="Freeform 202">
              <a:extLst>
                <a:ext uri="{FF2B5EF4-FFF2-40B4-BE49-F238E27FC236}">
                  <a16:creationId xmlns:a16="http://schemas.microsoft.com/office/drawing/2014/main" id="{07087638-A1F6-4736-B88B-40F544CA7D2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6" y="2427"/>
              <a:ext cx="18" cy="12"/>
            </a:xfrm>
            <a:custGeom>
              <a:avLst/>
              <a:gdLst>
                <a:gd name="T0" fmla="*/ 144 w 9"/>
                <a:gd name="T1" fmla="*/ 0 h 6"/>
                <a:gd name="T2" fmla="*/ 0 w 9"/>
                <a:gd name="T3" fmla="*/ 96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6">
                  <a:moveTo>
                    <a:pt x="9" y="0"/>
                  </a:moveTo>
                  <a:cubicBezTo>
                    <a:pt x="8" y="2"/>
                    <a:pt x="3" y="3"/>
                    <a:pt x="0" y="6"/>
                  </a:cubicBezTo>
                </a:path>
              </a:pathLst>
            </a:custGeom>
            <a:noFill/>
            <a:ln w="1270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70" name="Freeform 203">
              <a:extLst>
                <a:ext uri="{FF2B5EF4-FFF2-40B4-BE49-F238E27FC236}">
                  <a16:creationId xmlns:a16="http://schemas.microsoft.com/office/drawing/2014/main" id="{60BCE103-619B-46CF-9537-4EF20826990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9" y="2769"/>
              <a:ext cx="32" cy="26"/>
            </a:xfrm>
            <a:custGeom>
              <a:avLst/>
              <a:gdLst>
                <a:gd name="T0" fmla="*/ 0 w 16"/>
                <a:gd name="T1" fmla="*/ 20 h 12"/>
                <a:gd name="T2" fmla="*/ 256 w 16"/>
                <a:gd name="T3" fmla="*/ 262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6" h="12">
                  <a:moveTo>
                    <a:pt x="0" y="1"/>
                  </a:moveTo>
                  <a:cubicBezTo>
                    <a:pt x="8" y="0"/>
                    <a:pt x="15" y="7"/>
                    <a:pt x="16" y="12"/>
                  </a:cubicBezTo>
                </a:path>
              </a:pathLst>
            </a:custGeom>
            <a:noFill/>
            <a:ln w="1270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2532" name="Group 204">
            <a:extLst>
              <a:ext uri="{FF2B5EF4-FFF2-40B4-BE49-F238E27FC236}">
                <a16:creationId xmlns:a16="http://schemas.microsoft.com/office/drawing/2014/main" id="{A2563DD5-B050-4C90-B07F-7F799F73424D}"/>
              </a:ext>
            </a:extLst>
          </p:cNvPr>
          <p:cNvGrpSpPr>
            <a:grpSpLocks/>
          </p:cNvGrpSpPr>
          <p:nvPr/>
        </p:nvGrpSpPr>
        <p:grpSpPr bwMode="auto">
          <a:xfrm rot="-1826605">
            <a:off x="2439988" y="2033588"/>
            <a:ext cx="3003550" cy="795337"/>
            <a:chOff x="577" y="1281"/>
            <a:chExt cx="1892" cy="501"/>
          </a:xfrm>
        </p:grpSpPr>
        <p:sp>
          <p:nvSpPr>
            <p:cNvPr id="22533" name="Freeform 205">
              <a:extLst>
                <a:ext uri="{FF2B5EF4-FFF2-40B4-BE49-F238E27FC236}">
                  <a16:creationId xmlns:a16="http://schemas.microsoft.com/office/drawing/2014/main" id="{61438A3C-080C-4BA6-9A59-8149197F2142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1" y="1494"/>
              <a:ext cx="238" cy="77"/>
            </a:xfrm>
            <a:custGeom>
              <a:avLst/>
              <a:gdLst>
                <a:gd name="T0" fmla="*/ 0 w 124"/>
                <a:gd name="T1" fmla="*/ 16 h 38"/>
                <a:gd name="T2" fmla="*/ 1562 w 124"/>
                <a:gd name="T3" fmla="*/ 0 h 38"/>
                <a:gd name="T4" fmla="*/ 1562 w 124"/>
                <a:gd name="T5" fmla="*/ 575 h 38"/>
                <a:gd name="T6" fmla="*/ 44 w 124"/>
                <a:gd name="T7" fmla="*/ 640 h 38"/>
                <a:gd name="T8" fmla="*/ 0 w 124"/>
                <a:gd name="T9" fmla="*/ 16 h 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4" h="38">
                  <a:moveTo>
                    <a:pt x="0" y="1"/>
                  </a:moveTo>
                  <a:cubicBezTo>
                    <a:pt x="115" y="0"/>
                    <a:pt x="115" y="0"/>
                    <a:pt x="115" y="0"/>
                  </a:cubicBezTo>
                  <a:cubicBezTo>
                    <a:pt x="115" y="0"/>
                    <a:pt x="124" y="13"/>
                    <a:pt x="115" y="34"/>
                  </a:cubicBezTo>
                  <a:cubicBezTo>
                    <a:pt x="3" y="38"/>
                    <a:pt x="3" y="38"/>
                    <a:pt x="3" y="38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9999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34" name="Freeform 206">
              <a:extLst>
                <a:ext uri="{FF2B5EF4-FFF2-40B4-BE49-F238E27FC236}">
                  <a16:creationId xmlns:a16="http://schemas.microsoft.com/office/drawing/2014/main" id="{4D7E82BE-9F5F-4291-A368-25D6E24E3AF2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5" y="1338"/>
              <a:ext cx="1104" cy="381"/>
            </a:xfrm>
            <a:custGeom>
              <a:avLst/>
              <a:gdLst>
                <a:gd name="T0" fmla="*/ 7774 w 576"/>
                <a:gd name="T1" fmla="*/ 1641 h 186"/>
                <a:gd name="T2" fmla="*/ 6521 w 576"/>
                <a:gd name="T3" fmla="*/ 3273 h 186"/>
                <a:gd name="T4" fmla="*/ 1254 w 576"/>
                <a:gd name="T5" fmla="*/ 3273 h 186"/>
                <a:gd name="T6" fmla="*/ 0 w 576"/>
                <a:gd name="T7" fmla="*/ 1641 h 186"/>
                <a:gd name="T8" fmla="*/ 0 w 576"/>
                <a:gd name="T9" fmla="*/ 1641 h 186"/>
                <a:gd name="T10" fmla="*/ 1254 w 576"/>
                <a:gd name="T11" fmla="*/ 0 h 186"/>
                <a:gd name="T12" fmla="*/ 6521 w 576"/>
                <a:gd name="T13" fmla="*/ 0 h 186"/>
                <a:gd name="T14" fmla="*/ 7774 w 576"/>
                <a:gd name="T15" fmla="*/ 1641 h 18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76" h="186">
                  <a:moveTo>
                    <a:pt x="576" y="93"/>
                  </a:moveTo>
                  <a:cubicBezTo>
                    <a:pt x="576" y="144"/>
                    <a:pt x="534" y="186"/>
                    <a:pt x="483" y="186"/>
                  </a:cubicBezTo>
                  <a:cubicBezTo>
                    <a:pt x="93" y="186"/>
                    <a:pt x="93" y="186"/>
                    <a:pt x="93" y="186"/>
                  </a:cubicBezTo>
                  <a:cubicBezTo>
                    <a:pt x="42" y="186"/>
                    <a:pt x="0" y="144"/>
                    <a:pt x="0" y="93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0" y="42"/>
                    <a:pt x="42" y="0"/>
                    <a:pt x="93" y="0"/>
                  </a:cubicBezTo>
                  <a:cubicBezTo>
                    <a:pt x="483" y="0"/>
                    <a:pt x="483" y="0"/>
                    <a:pt x="483" y="0"/>
                  </a:cubicBezTo>
                  <a:cubicBezTo>
                    <a:pt x="534" y="0"/>
                    <a:pt x="576" y="42"/>
                    <a:pt x="576" y="93"/>
                  </a:cubicBezTo>
                  <a:close/>
                </a:path>
              </a:pathLst>
            </a:custGeom>
            <a:solidFill>
              <a:srgbClr val="C9CE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35" name="Freeform 207">
              <a:extLst>
                <a:ext uri="{FF2B5EF4-FFF2-40B4-BE49-F238E27FC236}">
                  <a16:creationId xmlns:a16="http://schemas.microsoft.com/office/drawing/2014/main" id="{8A2913D5-6E5C-4F6C-A0B8-D65E4D36AA6C}"/>
                </a:ext>
              </a:extLst>
            </p:cNvPr>
            <p:cNvSpPr>
              <a:spLocks/>
            </p:cNvSpPr>
            <p:nvPr/>
          </p:nvSpPr>
          <p:spPr bwMode="auto">
            <a:xfrm>
              <a:off x="803" y="1281"/>
              <a:ext cx="715" cy="501"/>
            </a:xfrm>
            <a:custGeom>
              <a:avLst/>
              <a:gdLst>
                <a:gd name="T0" fmla="*/ 4211 w 373"/>
                <a:gd name="T1" fmla="*/ 2538 h 245"/>
                <a:gd name="T2" fmla="*/ 3443 w 373"/>
                <a:gd name="T3" fmla="*/ 4282 h 245"/>
                <a:gd name="T4" fmla="*/ 621 w 373"/>
                <a:gd name="T5" fmla="*/ 3863 h 245"/>
                <a:gd name="T6" fmla="*/ 0 w 373"/>
                <a:gd name="T7" fmla="*/ 2153 h 245"/>
                <a:gd name="T8" fmla="*/ 621 w 373"/>
                <a:gd name="T9" fmla="*/ 436 h 245"/>
                <a:gd name="T10" fmla="*/ 3443 w 373"/>
                <a:gd name="T11" fmla="*/ 0 h 245"/>
                <a:gd name="T12" fmla="*/ 4211 w 373"/>
                <a:gd name="T13" fmla="*/ 1873 h 245"/>
                <a:gd name="T14" fmla="*/ 5038 w 373"/>
                <a:gd name="T15" fmla="*/ 1873 h 245"/>
                <a:gd name="T16" fmla="*/ 5022 w 373"/>
                <a:gd name="T17" fmla="*/ 2538 h 245"/>
                <a:gd name="T18" fmla="*/ 4211 w 373"/>
                <a:gd name="T19" fmla="*/ 2538 h 24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73" h="245">
                  <a:moveTo>
                    <a:pt x="312" y="145"/>
                  </a:moveTo>
                  <a:cubicBezTo>
                    <a:pt x="307" y="202"/>
                    <a:pt x="283" y="245"/>
                    <a:pt x="255" y="245"/>
                  </a:cubicBezTo>
                  <a:cubicBezTo>
                    <a:pt x="46" y="221"/>
                    <a:pt x="46" y="221"/>
                    <a:pt x="46" y="221"/>
                  </a:cubicBezTo>
                  <a:cubicBezTo>
                    <a:pt x="21" y="221"/>
                    <a:pt x="0" y="177"/>
                    <a:pt x="0" y="123"/>
                  </a:cubicBezTo>
                  <a:cubicBezTo>
                    <a:pt x="0" y="69"/>
                    <a:pt x="21" y="25"/>
                    <a:pt x="46" y="25"/>
                  </a:cubicBezTo>
                  <a:cubicBezTo>
                    <a:pt x="255" y="0"/>
                    <a:pt x="255" y="0"/>
                    <a:pt x="255" y="0"/>
                  </a:cubicBezTo>
                  <a:cubicBezTo>
                    <a:pt x="284" y="0"/>
                    <a:pt x="309" y="47"/>
                    <a:pt x="312" y="107"/>
                  </a:cubicBezTo>
                  <a:cubicBezTo>
                    <a:pt x="373" y="107"/>
                    <a:pt x="373" y="107"/>
                    <a:pt x="373" y="107"/>
                  </a:cubicBezTo>
                  <a:cubicBezTo>
                    <a:pt x="372" y="145"/>
                    <a:pt x="372" y="145"/>
                    <a:pt x="372" y="145"/>
                  </a:cubicBezTo>
                  <a:lnTo>
                    <a:pt x="312" y="145"/>
                  </a:lnTo>
                  <a:close/>
                </a:path>
              </a:pathLst>
            </a:custGeom>
            <a:solidFill>
              <a:srgbClr val="9FA0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36" name="Freeform 208">
              <a:extLst>
                <a:ext uri="{FF2B5EF4-FFF2-40B4-BE49-F238E27FC236}">
                  <a16:creationId xmlns:a16="http://schemas.microsoft.com/office/drawing/2014/main" id="{5731FEE9-76E3-4704-848E-3DAA22D38A85}"/>
                </a:ext>
              </a:extLst>
            </p:cNvPr>
            <p:cNvSpPr>
              <a:spLocks/>
            </p:cNvSpPr>
            <p:nvPr/>
          </p:nvSpPr>
          <p:spPr bwMode="auto">
            <a:xfrm>
              <a:off x="577" y="1385"/>
              <a:ext cx="347" cy="309"/>
            </a:xfrm>
            <a:custGeom>
              <a:avLst/>
              <a:gdLst>
                <a:gd name="T0" fmla="*/ 132 w 181"/>
                <a:gd name="T1" fmla="*/ 1662 h 151"/>
                <a:gd name="T2" fmla="*/ 0 w 181"/>
                <a:gd name="T3" fmla="*/ 1312 h 151"/>
                <a:gd name="T4" fmla="*/ 132 w 181"/>
                <a:gd name="T5" fmla="*/ 968 h 151"/>
                <a:gd name="T6" fmla="*/ 2065 w 181"/>
                <a:gd name="T7" fmla="*/ 0 h 151"/>
                <a:gd name="T8" fmla="*/ 2444 w 181"/>
                <a:gd name="T9" fmla="*/ 1312 h 151"/>
                <a:gd name="T10" fmla="*/ 2065 w 181"/>
                <a:gd name="T11" fmla="*/ 2646 h 151"/>
                <a:gd name="T12" fmla="*/ 132 w 181"/>
                <a:gd name="T13" fmla="*/ 1662 h 15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81" h="151">
                  <a:moveTo>
                    <a:pt x="10" y="95"/>
                  </a:moveTo>
                  <a:cubicBezTo>
                    <a:pt x="4" y="95"/>
                    <a:pt x="0" y="86"/>
                    <a:pt x="0" y="75"/>
                  </a:cubicBezTo>
                  <a:cubicBezTo>
                    <a:pt x="0" y="64"/>
                    <a:pt x="4" y="55"/>
                    <a:pt x="10" y="55"/>
                  </a:cubicBezTo>
                  <a:cubicBezTo>
                    <a:pt x="153" y="0"/>
                    <a:pt x="153" y="0"/>
                    <a:pt x="153" y="0"/>
                  </a:cubicBezTo>
                  <a:cubicBezTo>
                    <a:pt x="169" y="0"/>
                    <a:pt x="181" y="33"/>
                    <a:pt x="181" y="75"/>
                  </a:cubicBezTo>
                  <a:cubicBezTo>
                    <a:pt x="181" y="117"/>
                    <a:pt x="169" y="151"/>
                    <a:pt x="153" y="151"/>
                  </a:cubicBezTo>
                  <a:lnTo>
                    <a:pt x="10" y="95"/>
                  </a:lnTo>
                  <a:close/>
                </a:path>
              </a:pathLst>
            </a:custGeom>
            <a:solidFill>
              <a:srgbClr val="6B6B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37" name="Oval 209">
              <a:extLst>
                <a:ext uri="{FF2B5EF4-FFF2-40B4-BE49-F238E27FC236}">
                  <a16:creationId xmlns:a16="http://schemas.microsoft.com/office/drawing/2014/main" id="{C03193FA-DCA2-44E1-8478-31E7E10CC7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1" y="1498"/>
              <a:ext cx="34" cy="82"/>
            </a:xfrm>
            <a:prstGeom prst="ellipse">
              <a:avLst/>
            </a:prstGeom>
            <a:solidFill>
              <a:srgbClr val="1E1E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2538" name="Freeform 210">
              <a:extLst>
                <a:ext uri="{FF2B5EF4-FFF2-40B4-BE49-F238E27FC236}">
                  <a16:creationId xmlns:a16="http://schemas.microsoft.com/office/drawing/2014/main" id="{70BEF9DC-3344-49CA-BB30-F9C087BCB04A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6" y="1494"/>
              <a:ext cx="203" cy="75"/>
            </a:xfrm>
            <a:custGeom>
              <a:avLst/>
              <a:gdLst>
                <a:gd name="T0" fmla="*/ 15 w 106"/>
                <a:gd name="T1" fmla="*/ 16 h 37"/>
                <a:gd name="T2" fmla="*/ 1306 w 106"/>
                <a:gd name="T3" fmla="*/ 0 h 37"/>
                <a:gd name="T4" fmla="*/ 1306 w 106"/>
                <a:gd name="T5" fmla="*/ 576 h 37"/>
                <a:gd name="T6" fmla="*/ 0 w 106"/>
                <a:gd name="T7" fmla="*/ 624 h 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6" h="37">
                  <a:moveTo>
                    <a:pt x="1" y="1"/>
                  </a:moveTo>
                  <a:cubicBezTo>
                    <a:pt x="97" y="0"/>
                    <a:pt x="97" y="0"/>
                    <a:pt x="97" y="0"/>
                  </a:cubicBezTo>
                  <a:cubicBezTo>
                    <a:pt x="97" y="0"/>
                    <a:pt x="106" y="13"/>
                    <a:pt x="97" y="34"/>
                  </a:cubicBezTo>
                  <a:cubicBezTo>
                    <a:pt x="0" y="37"/>
                    <a:pt x="0" y="37"/>
                    <a:pt x="0" y="37"/>
                  </a:cubicBezTo>
                </a:path>
              </a:pathLst>
            </a:custGeom>
            <a:noFill/>
            <a:ln w="1270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39" name="Freeform 211">
              <a:extLst>
                <a:ext uri="{FF2B5EF4-FFF2-40B4-BE49-F238E27FC236}">
                  <a16:creationId xmlns:a16="http://schemas.microsoft.com/office/drawing/2014/main" id="{5DC25AB4-6FD3-4433-986B-89D0807C5C6F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3" y="1338"/>
              <a:ext cx="906" cy="381"/>
            </a:xfrm>
            <a:custGeom>
              <a:avLst/>
              <a:gdLst>
                <a:gd name="T0" fmla="*/ 0 w 473"/>
                <a:gd name="T1" fmla="*/ 0 h 186"/>
                <a:gd name="T2" fmla="*/ 5114 w 473"/>
                <a:gd name="T3" fmla="*/ 0 h 186"/>
                <a:gd name="T4" fmla="*/ 6365 w 473"/>
                <a:gd name="T5" fmla="*/ 1641 h 186"/>
                <a:gd name="T6" fmla="*/ 6365 w 473"/>
                <a:gd name="T7" fmla="*/ 1641 h 186"/>
                <a:gd name="T8" fmla="*/ 5114 w 473"/>
                <a:gd name="T9" fmla="*/ 3273 h 186"/>
                <a:gd name="T10" fmla="*/ 15 w 473"/>
                <a:gd name="T11" fmla="*/ 3273 h 18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73" h="186">
                  <a:moveTo>
                    <a:pt x="0" y="0"/>
                  </a:moveTo>
                  <a:cubicBezTo>
                    <a:pt x="380" y="0"/>
                    <a:pt x="380" y="0"/>
                    <a:pt x="380" y="0"/>
                  </a:cubicBezTo>
                  <a:cubicBezTo>
                    <a:pt x="431" y="0"/>
                    <a:pt x="473" y="42"/>
                    <a:pt x="473" y="93"/>
                  </a:cubicBezTo>
                  <a:cubicBezTo>
                    <a:pt x="473" y="93"/>
                    <a:pt x="473" y="93"/>
                    <a:pt x="473" y="93"/>
                  </a:cubicBezTo>
                  <a:cubicBezTo>
                    <a:pt x="473" y="144"/>
                    <a:pt x="431" y="186"/>
                    <a:pt x="380" y="186"/>
                  </a:cubicBezTo>
                  <a:cubicBezTo>
                    <a:pt x="1" y="186"/>
                    <a:pt x="1" y="186"/>
                    <a:pt x="1" y="186"/>
                  </a:cubicBezTo>
                </a:path>
              </a:pathLst>
            </a:custGeom>
            <a:noFill/>
            <a:ln w="1270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40" name="Freeform 212">
              <a:extLst>
                <a:ext uri="{FF2B5EF4-FFF2-40B4-BE49-F238E27FC236}">
                  <a16:creationId xmlns:a16="http://schemas.microsoft.com/office/drawing/2014/main" id="{A17B8F7B-4242-4428-A43B-D51F38A52CC8}"/>
                </a:ext>
              </a:extLst>
            </p:cNvPr>
            <p:cNvSpPr>
              <a:spLocks/>
            </p:cNvSpPr>
            <p:nvPr/>
          </p:nvSpPr>
          <p:spPr bwMode="auto">
            <a:xfrm>
              <a:off x="824" y="1281"/>
              <a:ext cx="694" cy="501"/>
            </a:xfrm>
            <a:custGeom>
              <a:avLst/>
              <a:gdLst>
                <a:gd name="T0" fmla="*/ 0 w 362"/>
                <a:gd name="T1" fmla="*/ 1033 h 245"/>
                <a:gd name="T2" fmla="*/ 470 w 362"/>
                <a:gd name="T3" fmla="*/ 436 h 245"/>
                <a:gd name="T4" fmla="*/ 3297 w 362"/>
                <a:gd name="T5" fmla="*/ 0 h 245"/>
                <a:gd name="T6" fmla="*/ 4064 w 362"/>
                <a:gd name="T7" fmla="*/ 1873 h 245"/>
                <a:gd name="T8" fmla="*/ 4889 w 362"/>
                <a:gd name="T9" fmla="*/ 1873 h 245"/>
                <a:gd name="T10" fmla="*/ 4877 w 362"/>
                <a:gd name="T11" fmla="*/ 2538 h 245"/>
                <a:gd name="T12" fmla="*/ 4064 w 362"/>
                <a:gd name="T13" fmla="*/ 2538 h 245"/>
                <a:gd name="T14" fmla="*/ 3297 w 362"/>
                <a:gd name="T15" fmla="*/ 4282 h 245"/>
                <a:gd name="T16" fmla="*/ 470 w 362"/>
                <a:gd name="T17" fmla="*/ 3863 h 245"/>
                <a:gd name="T18" fmla="*/ 56 w 362"/>
                <a:gd name="T19" fmla="*/ 3395 h 24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62" h="245">
                  <a:moveTo>
                    <a:pt x="0" y="59"/>
                  </a:moveTo>
                  <a:cubicBezTo>
                    <a:pt x="9" y="39"/>
                    <a:pt x="21" y="25"/>
                    <a:pt x="35" y="25"/>
                  </a:cubicBezTo>
                  <a:cubicBezTo>
                    <a:pt x="244" y="0"/>
                    <a:pt x="244" y="0"/>
                    <a:pt x="244" y="0"/>
                  </a:cubicBezTo>
                  <a:cubicBezTo>
                    <a:pt x="273" y="0"/>
                    <a:pt x="298" y="47"/>
                    <a:pt x="301" y="107"/>
                  </a:cubicBezTo>
                  <a:cubicBezTo>
                    <a:pt x="362" y="107"/>
                    <a:pt x="362" y="107"/>
                    <a:pt x="362" y="107"/>
                  </a:cubicBezTo>
                  <a:cubicBezTo>
                    <a:pt x="361" y="145"/>
                    <a:pt x="361" y="145"/>
                    <a:pt x="361" y="145"/>
                  </a:cubicBezTo>
                  <a:cubicBezTo>
                    <a:pt x="301" y="145"/>
                    <a:pt x="301" y="145"/>
                    <a:pt x="301" y="145"/>
                  </a:cubicBezTo>
                  <a:cubicBezTo>
                    <a:pt x="296" y="202"/>
                    <a:pt x="272" y="245"/>
                    <a:pt x="244" y="245"/>
                  </a:cubicBezTo>
                  <a:cubicBezTo>
                    <a:pt x="35" y="221"/>
                    <a:pt x="35" y="221"/>
                    <a:pt x="35" y="221"/>
                  </a:cubicBezTo>
                  <a:cubicBezTo>
                    <a:pt x="23" y="221"/>
                    <a:pt x="12" y="211"/>
                    <a:pt x="4" y="194"/>
                  </a:cubicBezTo>
                </a:path>
              </a:pathLst>
            </a:custGeom>
            <a:noFill/>
            <a:ln w="1270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41" name="Freeform 213">
              <a:extLst>
                <a:ext uri="{FF2B5EF4-FFF2-40B4-BE49-F238E27FC236}">
                  <a16:creationId xmlns:a16="http://schemas.microsoft.com/office/drawing/2014/main" id="{1F1574FA-1A24-4407-93A0-A851BEB5F7BF}"/>
                </a:ext>
              </a:extLst>
            </p:cNvPr>
            <p:cNvSpPr>
              <a:spLocks/>
            </p:cNvSpPr>
            <p:nvPr/>
          </p:nvSpPr>
          <p:spPr bwMode="auto">
            <a:xfrm>
              <a:off x="577" y="1385"/>
              <a:ext cx="347" cy="309"/>
            </a:xfrm>
            <a:custGeom>
              <a:avLst/>
              <a:gdLst>
                <a:gd name="T0" fmla="*/ 132 w 181"/>
                <a:gd name="T1" fmla="*/ 1662 h 151"/>
                <a:gd name="T2" fmla="*/ 0 w 181"/>
                <a:gd name="T3" fmla="*/ 1312 h 151"/>
                <a:gd name="T4" fmla="*/ 132 w 181"/>
                <a:gd name="T5" fmla="*/ 968 h 151"/>
                <a:gd name="T6" fmla="*/ 2065 w 181"/>
                <a:gd name="T7" fmla="*/ 0 h 151"/>
                <a:gd name="T8" fmla="*/ 2444 w 181"/>
                <a:gd name="T9" fmla="*/ 1312 h 151"/>
                <a:gd name="T10" fmla="*/ 2065 w 181"/>
                <a:gd name="T11" fmla="*/ 2646 h 151"/>
                <a:gd name="T12" fmla="*/ 132 w 181"/>
                <a:gd name="T13" fmla="*/ 1662 h 15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81" h="151">
                  <a:moveTo>
                    <a:pt x="10" y="95"/>
                  </a:moveTo>
                  <a:cubicBezTo>
                    <a:pt x="4" y="95"/>
                    <a:pt x="0" y="86"/>
                    <a:pt x="0" y="75"/>
                  </a:cubicBezTo>
                  <a:cubicBezTo>
                    <a:pt x="0" y="64"/>
                    <a:pt x="4" y="55"/>
                    <a:pt x="10" y="55"/>
                  </a:cubicBezTo>
                  <a:cubicBezTo>
                    <a:pt x="153" y="0"/>
                    <a:pt x="153" y="0"/>
                    <a:pt x="153" y="0"/>
                  </a:cubicBezTo>
                  <a:cubicBezTo>
                    <a:pt x="169" y="0"/>
                    <a:pt x="181" y="33"/>
                    <a:pt x="181" y="75"/>
                  </a:cubicBezTo>
                  <a:cubicBezTo>
                    <a:pt x="181" y="117"/>
                    <a:pt x="169" y="151"/>
                    <a:pt x="153" y="151"/>
                  </a:cubicBezTo>
                  <a:lnTo>
                    <a:pt x="10" y="95"/>
                  </a:lnTo>
                  <a:close/>
                </a:path>
              </a:pathLst>
            </a:custGeom>
            <a:noFill/>
            <a:ln w="1270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42" name="Oval 214">
              <a:extLst>
                <a:ext uri="{FF2B5EF4-FFF2-40B4-BE49-F238E27FC236}">
                  <a16:creationId xmlns:a16="http://schemas.microsoft.com/office/drawing/2014/main" id="{DC5BDA54-A72A-404A-8831-3074083C15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1" y="1498"/>
              <a:ext cx="34" cy="82"/>
            </a:xfrm>
            <a:prstGeom prst="ellipse">
              <a:avLst/>
            </a:prstGeom>
            <a:noFill/>
            <a:ln w="12700" cap="rnd">
              <a:solidFill>
                <a:srgbClr val="343434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2543" name="Freeform 215">
              <a:extLst>
                <a:ext uri="{FF2B5EF4-FFF2-40B4-BE49-F238E27FC236}">
                  <a16:creationId xmlns:a16="http://schemas.microsoft.com/office/drawing/2014/main" id="{D75A8009-9F14-42C5-AD77-53E0857AD668}"/>
                </a:ext>
              </a:extLst>
            </p:cNvPr>
            <p:cNvSpPr>
              <a:spLocks/>
            </p:cNvSpPr>
            <p:nvPr/>
          </p:nvSpPr>
          <p:spPr bwMode="auto">
            <a:xfrm>
              <a:off x="903" y="1618"/>
              <a:ext cx="471" cy="148"/>
            </a:xfrm>
            <a:custGeom>
              <a:avLst/>
              <a:gdLst>
                <a:gd name="T0" fmla="*/ 0 w 246"/>
                <a:gd name="T1" fmla="*/ 798 h 72"/>
                <a:gd name="T2" fmla="*/ 429 w 246"/>
                <a:gd name="T3" fmla="*/ 33 h 72"/>
                <a:gd name="T4" fmla="*/ 1250 w 246"/>
                <a:gd name="T5" fmla="*/ 105 h 72"/>
                <a:gd name="T6" fmla="*/ 2056 w 246"/>
                <a:gd name="T7" fmla="*/ 164 h 72"/>
                <a:gd name="T8" fmla="*/ 3215 w 246"/>
                <a:gd name="T9" fmla="*/ 68 h 72"/>
                <a:gd name="T10" fmla="*/ 2985 w 246"/>
                <a:gd name="T11" fmla="*/ 929 h 72"/>
                <a:gd name="T12" fmla="*/ 2365 w 246"/>
                <a:gd name="T13" fmla="*/ 1268 h 72"/>
                <a:gd name="T14" fmla="*/ 1143 w 246"/>
                <a:gd name="T15" fmla="*/ 980 h 72"/>
                <a:gd name="T16" fmla="*/ 538 w 246"/>
                <a:gd name="T17" fmla="*/ 913 h 72"/>
                <a:gd name="T18" fmla="*/ 77 w 246"/>
                <a:gd name="T19" fmla="*/ 880 h 7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46" h="72">
                  <a:moveTo>
                    <a:pt x="0" y="45"/>
                  </a:moveTo>
                  <a:cubicBezTo>
                    <a:pt x="17" y="53"/>
                    <a:pt x="29" y="13"/>
                    <a:pt x="32" y="2"/>
                  </a:cubicBezTo>
                  <a:cubicBezTo>
                    <a:pt x="51" y="0"/>
                    <a:pt x="74" y="5"/>
                    <a:pt x="93" y="6"/>
                  </a:cubicBezTo>
                  <a:cubicBezTo>
                    <a:pt x="113" y="7"/>
                    <a:pt x="132" y="9"/>
                    <a:pt x="153" y="9"/>
                  </a:cubicBezTo>
                  <a:cubicBezTo>
                    <a:pt x="182" y="9"/>
                    <a:pt x="211" y="3"/>
                    <a:pt x="239" y="4"/>
                  </a:cubicBezTo>
                  <a:cubicBezTo>
                    <a:pt x="246" y="18"/>
                    <a:pt x="229" y="41"/>
                    <a:pt x="222" y="52"/>
                  </a:cubicBezTo>
                  <a:cubicBezTo>
                    <a:pt x="209" y="71"/>
                    <a:pt x="199" y="70"/>
                    <a:pt x="176" y="71"/>
                  </a:cubicBezTo>
                  <a:cubicBezTo>
                    <a:pt x="144" y="72"/>
                    <a:pt x="116" y="60"/>
                    <a:pt x="85" y="55"/>
                  </a:cubicBezTo>
                  <a:cubicBezTo>
                    <a:pt x="71" y="52"/>
                    <a:pt x="55" y="53"/>
                    <a:pt x="40" y="51"/>
                  </a:cubicBezTo>
                  <a:cubicBezTo>
                    <a:pt x="32" y="51"/>
                    <a:pt x="12" y="46"/>
                    <a:pt x="6" y="49"/>
                  </a:cubicBezTo>
                </a:path>
              </a:pathLst>
            </a:custGeom>
            <a:solidFill>
              <a:srgbClr val="8988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44" name="Freeform 216">
              <a:extLst>
                <a:ext uri="{FF2B5EF4-FFF2-40B4-BE49-F238E27FC236}">
                  <a16:creationId xmlns:a16="http://schemas.microsoft.com/office/drawing/2014/main" id="{AA3627B9-634F-452E-BE40-F36A931B6ACD}"/>
                </a:ext>
              </a:extLst>
            </p:cNvPr>
            <p:cNvSpPr>
              <a:spLocks/>
            </p:cNvSpPr>
            <p:nvPr/>
          </p:nvSpPr>
          <p:spPr bwMode="auto">
            <a:xfrm>
              <a:off x="907" y="1351"/>
              <a:ext cx="61" cy="351"/>
            </a:xfrm>
            <a:custGeom>
              <a:avLst/>
              <a:gdLst>
                <a:gd name="T0" fmla="*/ 0 w 32"/>
                <a:gd name="T1" fmla="*/ 0 h 172"/>
                <a:gd name="T2" fmla="*/ 408 w 32"/>
                <a:gd name="T3" fmla="*/ 1561 h 172"/>
                <a:gd name="T4" fmla="*/ 29 w 32"/>
                <a:gd name="T5" fmla="*/ 2949 h 172"/>
                <a:gd name="T6" fmla="*/ 345 w 32"/>
                <a:gd name="T7" fmla="*/ 1545 h 172"/>
                <a:gd name="T8" fmla="*/ 0 w 32"/>
                <a:gd name="T9" fmla="*/ 0 h 1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172">
                  <a:moveTo>
                    <a:pt x="0" y="0"/>
                  </a:moveTo>
                  <a:cubicBezTo>
                    <a:pt x="0" y="0"/>
                    <a:pt x="30" y="8"/>
                    <a:pt x="31" y="90"/>
                  </a:cubicBezTo>
                  <a:cubicBezTo>
                    <a:pt x="32" y="172"/>
                    <a:pt x="2" y="170"/>
                    <a:pt x="2" y="170"/>
                  </a:cubicBezTo>
                  <a:cubicBezTo>
                    <a:pt x="2" y="170"/>
                    <a:pt x="27" y="151"/>
                    <a:pt x="26" y="89"/>
                  </a:cubicBezTo>
                  <a:cubicBezTo>
                    <a:pt x="25" y="27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45" name="Freeform 217">
              <a:extLst>
                <a:ext uri="{FF2B5EF4-FFF2-40B4-BE49-F238E27FC236}">
                  <a16:creationId xmlns:a16="http://schemas.microsoft.com/office/drawing/2014/main" id="{843F7A62-513A-4F59-8CD3-2DC8CB7462ED}"/>
                </a:ext>
              </a:extLst>
            </p:cNvPr>
            <p:cNvSpPr>
              <a:spLocks/>
            </p:cNvSpPr>
            <p:nvPr/>
          </p:nvSpPr>
          <p:spPr bwMode="auto">
            <a:xfrm>
              <a:off x="933" y="1300"/>
              <a:ext cx="395" cy="61"/>
            </a:xfrm>
            <a:custGeom>
              <a:avLst/>
              <a:gdLst>
                <a:gd name="T0" fmla="*/ 2 w 395"/>
                <a:gd name="T1" fmla="*/ 42 h 61"/>
                <a:gd name="T2" fmla="*/ 368 w 395"/>
                <a:gd name="T3" fmla="*/ 0 h 61"/>
                <a:gd name="T4" fmla="*/ 395 w 395"/>
                <a:gd name="T5" fmla="*/ 22 h 61"/>
                <a:gd name="T6" fmla="*/ 14 w 395"/>
                <a:gd name="T7" fmla="*/ 61 h 61"/>
                <a:gd name="T8" fmla="*/ 0 w 395"/>
                <a:gd name="T9" fmla="*/ 49 h 61"/>
                <a:gd name="T10" fmla="*/ 2 w 395"/>
                <a:gd name="T11" fmla="*/ 42 h 6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95" h="61">
                  <a:moveTo>
                    <a:pt x="2" y="42"/>
                  </a:moveTo>
                  <a:lnTo>
                    <a:pt x="368" y="0"/>
                  </a:lnTo>
                  <a:lnTo>
                    <a:pt x="395" y="22"/>
                  </a:lnTo>
                  <a:lnTo>
                    <a:pt x="14" y="61"/>
                  </a:lnTo>
                  <a:lnTo>
                    <a:pt x="0" y="49"/>
                  </a:lnTo>
                  <a:lnTo>
                    <a:pt x="2" y="42"/>
                  </a:lnTo>
                  <a:close/>
                </a:path>
              </a:pathLst>
            </a:custGeom>
            <a:solidFill>
              <a:srgbClr val="C9CE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46" name="Freeform 218">
              <a:extLst>
                <a:ext uri="{FF2B5EF4-FFF2-40B4-BE49-F238E27FC236}">
                  <a16:creationId xmlns:a16="http://schemas.microsoft.com/office/drawing/2014/main" id="{5F0E1779-92B4-49B8-8B6C-F3F276F5ADB9}"/>
                </a:ext>
              </a:extLst>
            </p:cNvPr>
            <p:cNvSpPr>
              <a:spLocks/>
            </p:cNvSpPr>
            <p:nvPr/>
          </p:nvSpPr>
          <p:spPr bwMode="auto">
            <a:xfrm>
              <a:off x="933" y="1300"/>
              <a:ext cx="395" cy="61"/>
            </a:xfrm>
            <a:custGeom>
              <a:avLst/>
              <a:gdLst>
                <a:gd name="T0" fmla="*/ 2 w 395"/>
                <a:gd name="T1" fmla="*/ 42 h 61"/>
                <a:gd name="T2" fmla="*/ 368 w 395"/>
                <a:gd name="T3" fmla="*/ 0 h 61"/>
                <a:gd name="T4" fmla="*/ 395 w 395"/>
                <a:gd name="T5" fmla="*/ 22 h 61"/>
                <a:gd name="T6" fmla="*/ 14 w 395"/>
                <a:gd name="T7" fmla="*/ 61 h 61"/>
                <a:gd name="T8" fmla="*/ 0 w 395"/>
                <a:gd name="T9" fmla="*/ 49 h 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5" h="61">
                  <a:moveTo>
                    <a:pt x="2" y="42"/>
                  </a:moveTo>
                  <a:lnTo>
                    <a:pt x="368" y="0"/>
                  </a:lnTo>
                  <a:lnTo>
                    <a:pt x="395" y="22"/>
                  </a:lnTo>
                  <a:lnTo>
                    <a:pt x="14" y="61"/>
                  </a:lnTo>
                  <a:lnTo>
                    <a:pt x="0" y="49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47" name="Freeform 219">
              <a:extLst>
                <a:ext uri="{FF2B5EF4-FFF2-40B4-BE49-F238E27FC236}">
                  <a16:creationId xmlns:a16="http://schemas.microsoft.com/office/drawing/2014/main" id="{D2D67B91-6CB5-44AF-8197-04E68C9CEA39}"/>
                </a:ext>
              </a:extLst>
            </p:cNvPr>
            <p:cNvSpPr>
              <a:spLocks/>
            </p:cNvSpPr>
            <p:nvPr/>
          </p:nvSpPr>
          <p:spPr bwMode="auto">
            <a:xfrm>
              <a:off x="956" y="1340"/>
              <a:ext cx="391" cy="54"/>
            </a:xfrm>
            <a:custGeom>
              <a:avLst/>
              <a:gdLst>
                <a:gd name="T0" fmla="*/ 0 w 391"/>
                <a:gd name="T1" fmla="*/ 37 h 54"/>
                <a:gd name="T2" fmla="*/ 380 w 391"/>
                <a:gd name="T3" fmla="*/ 0 h 54"/>
                <a:gd name="T4" fmla="*/ 391 w 391"/>
                <a:gd name="T5" fmla="*/ 27 h 54"/>
                <a:gd name="T6" fmla="*/ 8 w 391"/>
                <a:gd name="T7" fmla="*/ 54 h 54"/>
                <a:gd name="T8" fmla="*/ 0 w 391"/>
                <a:gd name="T9" fmla="*/ 37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1" h="54">
                  <a:moveTo>
                    <a:pt x="0" y="37"/>
                  </a:moveTo>
                  <a:lnTo>
                    <a:pt x="380" y="0"/>
                  </a:lnTo>
                  <a:lnTo>
                    <a:pt x="391" y="27"/>
                  </a:lnTo>
                  <a:lnTo>
                    <a:pt x="8" y="54"/>
                  </a:lnTo>
                  <a:lnTo>
                    <a:pt x="0" y="37"/>
                  </a:lnTo>
                  <a:close/>
                </a:path>
              </a:pathLst>
            </a:custGeom>
            <a:solidFill>
              <a:srgbClr val="C9CE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48" name="Freeform 220">
              <a:extLst>
                <a:ext uri="{FF2B5EF4-FFF2-40B4-BE49-F238E27FC236}">
                  <a16:creationId xmlns:a16="http://schemas.microsoft.com/office/drawing/2014/main" id="{886C28F5-139D-4344-9455-3D6EFB90F0E3}"/>
                </a:ext>
              </a:extLst>
            </p:cNvPr>
            <p:cNvSpPr>
              <a:spLocks/>
            </p:cNvSpPr>
            <p:nvPr/>
          </p:nvSpPr>
          <p:spPr bwMode="auto">
            <a:xfrm>
              <a:off x="947" y="1320"/>
              <a:ext cx="381" cy="51"/>
            </a:xfrm>
            <a:custGeom>
              <a:avLst/>
              <a:gdLst>
                <a:gd name="T0" fmla="*/ 0 w 381"/>
                <a:gd name="T1" fmla="*/ 41 h 51"/>
                <a:gd name="T2" fmla="*/ 372 w 381"/>
                <a:gd name="T3" fmla="*/ 0 h 51"/>
                <a:gd name="T4" fmla="*/ 381 w 381"/>
                <a:gd name="T5" fmla="*/ 2 h 51"/>
                <a:gd name="T6" fmla="*/ 6 w 381"/>
                <a:gd name="T7" fmla="*/ 51 h 51"/>
                <a:gd name="T8" fmla="*/ 0 w 381"/>
                <a:gd name="T9" fmla="*/ 4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1" h="51">
                  <a:moveTo>
                    <a:pt x="0" y="41"/>
                  </a:moveTo>
                  <a:lnTo>
                    <a:pt x="372" y="0"/>
                  </a:lnTo>
                  <a:lnTo>
                    <a:pt x="381" y="2"/>
                  </a:lnTo>
                  <a:lnTo>
                    <a:pt x="6" y="51"/>
                  </a:lnTo>
                  <a:lnTo>
                    <a:pt x="0" y="4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49" name="Freeform 221">
              <a:extLst>
                <a:ext uri="{FF2B5EF4-FFF2-40B4-BE49-F238E27FC236}">
                  <a16:creationId xmlns:a16="http://schemas.microsoft.com/office/drawing/2014/main" id="{D4A27618-02BE-4D5E-9915-4A133128B249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6" y="1610"/>
              <a:ext cx="855" cy="96"/>
            </a:xfrm>
            <a:custGeom>
              <a:avLst/>
              <a:gdLst>
                <a:gd name="T0" fmla="*/ 0 w 446"/>
                <a:gd name="T1" fmla="*/ 817 h 47"/>
                <a:gd name="T2" fmla="*/ 5078 w 446"/>
                <a:gd name="T3" fmla="*/ 817 h 47"/>
                <a:gd name="T4" fmla="*/ 6023 w 446"/>
                <a:gd name="T5" fmla="*/ 0 h 47"/>
                <a:gd name="T6" fmla="*/ 192 w 446"/>
                <a:gd name="T7" fmla="*/ 212 h 47"/>
                <a:gd name="T8" fmla="*/ 0 w 446"/>
                <a:gd name="T9" fmla="*/ 81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6" h="47">
                  <a:moveTo>
                    <a:pt x="0" y="47"/>
                  </a:moveTo>
                  <a:cubicBezTo>
                    <a:pt x="376" y="47"/>
                    <a:pt x="376" y="47"/>
                    <a:pt x="376" y="47"/>
                  </a:cubicBezTo>
                  <a:cubicBezTo>
                    <a:pt x="376" y="47"/>
                    <a:pt x="424" y="41"/>
                    <a:pt x="446" y="0"/>
                  </a:cubicBezTo>
                  <a:cubicBezTo>
                    <a:pt x="14" y="12"/>
                    <a:pt x="14" y="12"/>
                    <a:pt x="14" y="12"/>
                  </a:cubicBezTo>
                  <a:lnTo>
                    <a:pt x="0" y="47"/>
                  </a:lnTo>
                  <a:close/>
                </a:path>
              </a:pathLst>
            </a:custGeom>
            <a:solidFill>
              <a:srgbClr val="9FA0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50" name="Freeform 222">
              <a:extLst>
                <a:ext uri="{FF2B5EF4-FFF2-40B4-BE49-F238E27FC236}">
                  <a16:creationId xmlns:a16="http://schemas.microsoft.com/office/drawing/2014/main" id="{3B71D779-EBC2-4621-B59C-17312FF7C6C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6" y="1557"/>
              <a:ext cx="502" cy="55"/>
            </a:xfrm>
            <a:custGeom>
              <a:avLst/>
              <a:gdLst>
                <a:gd name="T0" fmla="*/ 489 w 502"/>
                <a:gd name="T1" fmla="*/ 39 h 55"/>
                <a:gd name="T2" fmla="*/ 0 w 502"/>
                <a:gd name="T3" fmla="*/ 55 h 55"/>
                <a:gd name="T4" fmla="*/ 502 w 502"/>
                <a:gd name="T5" fmla="*/ 0 h 55"/>
                <a:gd name="T6" fmla="*/ 489 w 502"/>
                <a:gd name="T7" fmla="*/ 39 h 5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02" h="55">
                  <a:moveTo>
                    <a:pt x="489" y="39"/>
                  </a:moveTo>
                  <a:lnTo>
                    <a:pt x="0" y="55"/>
                  </a:lnTo>
                  <a:lnTo>
                    <a:pt x="502" y="0"/>
                  </a:lnTo>
                  <a:lnTo>
                    <a:pt x="489" y="39"/>
                  </a:lnTo>
                  <a:close/>
                </a:path>
              </a:pathLst>
            </a:custGeom>
            <a:solidFill>
              <a:srgbClr val="9FA0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51" name="Freeform 223">
              <a:extLst>
                <a:ext uri="{FF2B5EF4-FFF2-40B4-BE49-F238E27FC236}">
                  <a16:creationId xmlns:a16="http://schemas.microsoft.com/office/drawing/2014/main" id="{A6A0E4FD-B447-4DC1-928F-1CB8CCA23E0B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8" y="1347"/>
              <a:ext cx="815" cy="45"/>
            </a:xfrm>
            <a:custGeom>
              <a:avLst/>
              <a:gdLst>
                <a:gd name="T0" fmla="*/ 0 w 425"/>
                <a:gd name="T1" fmla="*/ 16 h 22"/>
                <a:gd name="T2" fmla="*/ 5189 w 425"/>
                <a:gd name="T3" fmla="*/ 0 h 22"/>
                <a:gd name="T4" fmla="*/ 5747 w 425"/>
                <a:gd name="T5" fmla="*/ 335 h 22"/>
                <a:gd name="T6" fmla="*/ 107 w 425"/>
                <a:gd name="T7" fmla="*/ 385 h 22"/>
                <a:gd name="T8" fmla="*/ 0 w 425"/>
                <a:gd name="T9" fmla="*/ 16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5" h="22">
                  <a:moveTo>
                    <a:pt x="0" y="1"/>
                  </a:moveTo>
                  <a:cubicBezTo>
                    <a:pt x="384" y="0"/>
                    <a:pt x="384" y="0"/>
                    <a:pt x="384" y="0"/>
                  </a:cubicBezTo>
                  <a:cubicBezTo>
                    <a:pt x="384" y="0"/>
                    <a:pt x="416" y="9"/>
                    <a:pt x="425" y="19"/>
                  </a:cubicBezTo>
                  <a:cubicBezTo>
                    <a:pt x="8" y="22"/>
                    <a:pt x="8" y="22"/>
                    <a:pt x="8" y="22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E9EA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52" name="Freeform 224">
              <a:extLst>
                <a:ext uri="{FF2B5EF4-FFF2-40B4-BE49-F238E27FC236}">
                  <a16:creationId xmlns:a16="http://schemas.microsoft.com/office/drawing/2014/main" id="{AD83D784-B9DB-436C-9A69-E8D6AA590D31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7" y="1396"/>
              <a:ext cx="800" cy="30"/>
            </a:xfrm>
            <a:custGeom>
              <a:avLst/>
              <a:gdLst>
                <a:gd name="T0" fmla="*/ 0 w 800"/>
                <a:gd name="T1" fmla="*/ 8 h 30"/>
                <a:gd name="T2" fmla="*/ 800 w 800"/>
                <a:gd name="T3" fmla="*/ 0 h 30"/>
                <a:gd name="T4" fmla="*/ 6 w 800"/>
                <a:gd name="T5" fmla="*/ 30 h 30"/>
                <a:gd name="T6" fmla="*/ 0 w 800"/>
                <a:gd name="T7" fmla="*/ 8 h 3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00" h="30">
                  <a:moveTo>
                    <a:pt x="0" y="8"/>
                  </a:moveTo>
                  <a:lnTo>
                    <a:pt x="800" y="0"/>
                  </a:lnTo>
                  <a:lnTo>
                    <a:pt x="6" y="30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E9EA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53" name="Freeform 225">
              <a:extLst>
                <a:ext uri="{FF2B5EF4-FFF2-40B4-BE49-F238E27FC236}">
                  <a16:creationId xmlns:a16="http://schemas.microsoft.com/office/drawing/2014/main" id="{98D0DAE5-DF9E-414E-916C-F4AA3F25ADA9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5" y="1588"/>
              <a:ext cx="113" cy="18"/>
            </a:xfrm>
            <a:custGeom>
              <a:avLst/>
              <a:gdLst>
                <a:gd name="T0" fmla="*/ 0 w 59"/>
                <a:gd name="T1" fmla="*/ 0 h 9"/>
                <a:gd name="T2" fmla="*/ 429 w 59"/>
                <a:gd name="T3" fmla="*/ 16 h 9"/>
                <a:gd name="T4" fmla="*/ 689 w 59"/>
                <a:gd name="T5" fmla="*/ 16 h 9"/>
                <a:gd name="T6" fmla="*/ 793 w 59"/>
                <a:gd name="T7" fmla="*/ 112 h 9"/>
                <a:gd name="T8" fmla="*/ 268 w 59"/>
                <a:gd name="T9" fmla="*/ 128 h 9"/>
                <a:gd name="T10" fmla="*/ 0 w 59"/>
                <a:gd name="T11" fmla="*/ 128 h 9"/>
                <a:gd name="T12" fmla="*/ 29 w 59"/>
                <a:gd name="T13" fmla="*/ 48 h 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9" h="9">
                  <a:moveTo>
                    <a:pt x="0" y="0"/>
                  </a:moveTo>
                  <a:cubicBezTo>
                    <a:pt x="11" y="1"/>
                    <a:pt x="21" y="0"/>
                    <a:pt x="32" y="1"/>
                  </a:cubicBezTo>
                  <a:cubicBezTo>
                    <a:pt x="38" y="1"/>
                    <a:pt x="44" y="1"/>
                    <a:pt x="51" y="1"/>
                  </a:cubicBezTo>
                  <a:cubicBezTo>
                    <a:pt x="57" y="1"/>
                    <a:pt x="59" y="0"/>
                    <a:pt x="59" y="7"/>
                  </a:cubicBezTo>
                  <a:cubicBezTo>
                    <a:pt x="46" y="8"/>
                    <a:pt x="33" y="9"/>
                    <a:pt x="20" y="8"/>
                  </a:cubicBezTo>
                  <a:cubicBezTo>
                    <a:pt x="13" y="8"/>
                    <a:pt x="7" y="8"/>
                    <a:pt x="0" y="8"/>
                  </a:cubicBezTo>
                  <a:cubicBezTo>
                    <a:pt x="0" y="6"/>
                    <a:pt x="1" y="4"/>
                    <a:pt x="2" y="3"/>
                  </a:cubicBezTo>
                </a:path>
              </a:pathLst>
            </a:custGeom>
            <a:solidFill>
              <a:srgbClr val="8D8D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54" name="Freeform 226">
              <a:extLst>
                <a:ext uri="{FF2B5EF4-FFF2-40B4-BE49-F238E27FC236}">
                  <a16:creationId xmlns:a16="http://schemas.microsoft.com/office/drawing/2014/main" id="{9DCEA58F-FD98-4BF3-8B0A-E64AA18DC88F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6" y="1590"/>
              <a:ext cx="46" cy="124"/>
            </a:xfrm>
            <a:custGeom>
              <a:avLst/>
              <a:gdLst>
                <a:gd name="T0" fmla="*/ 217 w 24"/>
                <a:gd name="T1" fmla="*/ 33 h 61"/>
                <a:gd name="T2" fmla="*/ 192 w 24"/>
                <a:gd name="T3" fmla="*/ 327 h 61"/>
                <a:gd name="T4" fmla="*/ 121 w 24"/>
                <a:gd name="T5" fmla="*/ 596 h 61"/>
                <a:gd name="T6" fmla="*/ 0 w 24"/>
                <a:gd name="T7" fmla="*/ 1041 h 61"/>
                <a:gd name="T8" fmla="*/ 132 w 24"/>
                <a:gd name="T9" fmla="*/ 959 h 61"/>
                <a:gd name="T10" fmla="*/ 268 w 24"/>
                <a:gd name="T11" fmla="*/ 447 h 61"/>
                <a:gd name="T12" fmla="*/ 309 w 24"/>
                <a:gd name="T13" fmla="*/ 100 h 61"/>
                <a:gd name="T14" fmla="*/ 205 w 24"/>
                <a:gd name="T15" fmla="*/ 16 h 6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4" h="61">
                  <a:moveTo>
                    <a:pt x="16" y="2"/>
                  </a:moveTo>
                  <a:cubicBezTo>
                    <a:pt x="14" y="6"/>
                    <a:pt x="15" y="14"/>
                    <a:pt x="14" y="19"/>
                  </a:cubicBezTo>
                  <a:cubicBezTo>
                    <a:pt x="12" y="25"/>
                    <a:pt x="10" y="29"/>
                    <a:pt x="9" y="35"/>
                  </a:cubicBezTo>
                  <a:cubicBezTo>
                    <a:pt x="6" y="43"/>
                    <a:pt x="5" y="53"/>
                    <a:pt x="0" y="61"/>
                  </a:cubicBezTo>
                  <a:cubicBezTo>
                    <a:pt x="4" y="58"/>
                    <a:pt x="7" y="60"/>
                    <a:pt x="10" y="56"/>
                  </a:cubicBezTo>
                  <a:cubicBezTo>
                    <a:pt x="15" y="48"/>
                    <a:pt x="18" y="35"/>
                    <a:pt x="20" y="26"/>
                  </a:cubicBezTo>
                  <a:cubicBezTo>
                    <a:pt x="21" y="20"/>
                    <a:pt x="23" y="13"/>
                    <a:pt x="23" y="6"/>
                  </a:cubicBezTo>
                  <a:cubicBezTo>
                    <a:pt x="24" y="0"/>
                    <a:pt x="21" y="1"/>
                    <a:pt x="15" y="1"/>
                  </a:cubicBezTo>
                </a:path>
              </a:pathLst>
            </a:custGeom>
            <a:solidFill>
              <a:srgbClr val="8D8D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55" name="Freeform 227">
              <a:extLst>
                <a:ext uri="{FF2B5EF4-FFF2-40B4-BE49-F238E27FC236}">
                  <a16:creationId xmlns:a16="http://schemas.microsoft.com/office/drawing/2014/main" id="{56DCBBD4-8FBB-43DC-9028-BFCFDC0A1AC2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2" y="1508"/>
              <a:ext cx="14" cy="94"/>
            </a:xfrm>
            <a:custGeom>
              <a:avLst/>
              <a:gdLst>
                <a:gd name="T0" fmla="*/ 112 w 7"/>
                <a:gd name="T1" fmla="*/ 0 h 46"/>
                <a:gd name="T2" fmla="*/ 96 w 7"/>
                <a:gd name="T3" fmla="*/ 539 h 46"/>
                <a:gd name="T4" fmla="*/ 112 w 7"/>
                <a:gd name="T5" fmla="*/ 717 h 46"/>
                <a:gd name="T6" fmla="*/ 16 w 7"/>
                <a:gd name="T7" fmla="*/ 785 h 46"/>
                <a:gd name="T8" fmla="*/ 96 w 7"/>
                <a:gd name="T9" fmla="*/ 452 h 46"/>
                <a:gd name="T10" fmla="*/ 112 w 7"/>
                <a:gd name="T11" fmla="*/ 67 h 4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" h="46">
                  <a:moveTo>
                    <a:pt x="7" y="0"/>
                  </a:moveTo>
                  <a:cubicBezTo>
                    <a:pt x="7" y="11"/>
                    <a:pt x="6" y="21"/>
                    <a:pt x="6" y="31"/>
                  </a:cubicBezTo>
                  <a:cubicBezTo>
                    <a:pt x="7" y="34"/>
                    <a:pt x="7" y="37"/>
                    <a:pt x="7" y="41"/>
                  </a:cubicBezTo>
                  <a:cubicBezTo>
                    <a:pt x="7" y="46"/>
                    <a:pt x="6" y="46"/>
                    <a:pt x="1" y="45"/>
                  </a:cubicBezTo>
                  <a:cubicBezTo>
                    <a:pt x="0" y="39"/>
                    <a:pt x="5" y="32"/>
                    <a:pt x="6" y="26"/>
                  </a:cubicBezTo>
                  <a:cubicBezTo>
                    <a:pt x="6" y="19"/>
                    <a:pt x="5" y="11"/>
                    <a:pt x="7" y="4"/>
                  </a:cubicBezTo>
                </a:path>
              </a:pathLst>
            </a:custGeom>
            <a:solidFill>
              <a:srgbClr val="8D8D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56" name="Freeform 228">
              <a:extLst>
                <a:ext uri="{FF2B5EF4-FFF2-40B4-BE49-F238E27FC236}">
                  <a16:creationId xmlns:a16="http://schemas.microsoft.com/office/drawing/2014/main" id="{595734E4-9DBF-4473-8F61-C4A4928F88DB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4" y="1479"/>
              <a:ext cx="40" cy="39"/>
            </a:xfrm>
            <a:custGeom>
              <a:avLst/>
              <a:gdLst>
                <a:gd name="T0" fmla="*/ 40 w 21"/>
                <a:gd name="T1" fmla="*/ 0 h 19"/>
                <a:gd name="T2" fmla="*/ 91 w 21"/>
                <a:gd name="T3" fmla="*/ 269 h 19"/>
                <a:gd name="T4" fmla="*/ 276 w 21"/>
                <a:gd name="T5" fmla="*/ 287 h 19"/>
                <a:gd name="T6" fmla="*/ 69 w 21"/>
                <a:gd name="T7" fmla="*/ 304 h 19"/>
                <a:gd name="T8" fmla="*/ 40 w 21"/>
                <a:gd name="T9" fmla="*/ 33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19">
                  <a:moveTo>
                    <a:pt x="3" y="0"/>
                  </a:moveTo>
                  <a:cubicBezTo>
                    <a:pt x="4" y="4"/>
                    <a:pt x="3" y="13"/>
                    <a:pt x="7" y="15"/>
                  </a:cubicBezTo>
                  <a:cubicBezTo>
                    <a:pt x="10" y="17"/>
                    <a:pt x="17" y="16"/>
                    <a:pt x="21" y="16"/>
                  </a:cubicBezTo>
                  <a:cubicBezTo>
                    <a:pt x="15" y="17"/>
                    <a:pt x="11" y="19"/>
                    <a:pt x="5" y="17"/>
                  </a:cubicBezTo>
                  <a:cubicBezTo>
                    <a:pt x="0" y="14"/>
                    <a:pt x="2" y="7"/>
                    <a:pt x="3" y="2"/>
                  </a:cubicBezTo>
                </a:path>
              </a:pathLst>
            </a:custGeom>
            <a:solidFill>
              <a:srgbClr val="C9CE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57" name="Freeform 229">
              <a:extLst>
                <a:ext uri="{FF2B5EF4-FFF2-40B4-BE49-F238E27FC236}">
                  <a16:creationId xmlns:a16="http://schemas.microsoft.com/office/drawing/2014/main" id="{E4379823-B233-4218-A618-F4CE2DC05C9E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4" y="1502"/>
              <a:ext cx="28" cy="57"/>
            </a:xfrm>
            <a:custGeom>
              <a:avLst/>
              <a:gdLst>
                <a:gd name="T0" fmla="*/ 24 w 15"/>
                <a:gd name="T1" fmla="*/ 67 h 28"/>
                <a:gd name="T2" fmla="*/ 157 w 15"/>
                <a:gd name="T3" fmla="*/ 136 h 28"/>
                <a:gd name="T4" fmla="*/ 144 w 15"/>
                <a:gd name="T5" fmla="*/ 480 h 28"/>
                <a:gd name="T6" fmla="*/ 0 w 15"/>
                <a:gd name="T7" fmla="*/ 83 h 2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" h="28">
                  <a:moveTo>
                    <a:pt x="2" y="4"/>
                  </a:moveTo>
                  <a:cubicBezTo>
                    <a:pt x="7" y="6"/>
                    <a:pt x="12" y="0"/>
                    <a:pt x="13" y="8"/>
                  </a:cubicBezTo>
                  <a:cubicBezTo>
                    <a:pt x="13" y="14"/>
                    <a:pt x="12" y="21"/>
                    <a:pt x="12" y="28"/>
                  </a:cubicBezTo>
                  <a:cubicBezTo>
                    <a:pt x="7" y="21"/>
                    <a:pt x="15" y="3"/>
                    <a:pt x="0" y="5"/>
                  </a:cubicBezTo>
                </a:path>
              </a:pathLst>
            </a:custGeom>
            <a:solidFill>
              <a:srgbClr val="C9CE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58" name="Freeform 230">
              <a:extLst>
                <a:ext uri="{FF2B5EF4-FFF2-40B4-BE49-F238E27FC236}">
                  <a16:creationId xmlns:a16="http://schemas.microsoft.com/office/drawing/2014/main" id="{4AA52E19-3516-41B2-ADD9-D319FF437D92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8" y="1555"/>
              <a:ext cx="19" cy="33"/>
            </a:xfrm>
            <a:custGeom>
              <a:avLst/>
              <a:gdLst>
                <a:gd name="T0" fmla="*/ 129 w 10"/>
                <a:gd name="T1" fmla="*/ 124 h 16"/>
                <a:gd name="T2" fmla="*/ 0 w 10"/>
                <a:gd name="T3" fmla="*/ 289 h 16"/>
                <a:gd name="T4" fmla="*/ 76 w 10"/>
                <a:gd name="T5" fmla="*/ 89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6">
                  <a:moveTo>
                    <a:pt x="10" y="7"/>
                  </a:moveTo>
                  <a:cubicBezTo>
                    <a:pt x="3" y="5"/>
                    <a:pt x="2" y="10"/>
                    <a:pt x="0" y="16"/>
                  </a:cubicBezTo>
                  <a:cubicBezTo>
                    <a:pt x="0" y="13"/>
                    <a:pt x="0" y="0"/>
                    <a:pt x="6" y="5"/>
                  </a:cubicBezTo>
                </a:path>
              </a:pathLst>
            </a:custGeom>
            <a:solidFill>
              <a:srgbClr val="C9CE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59" name="Oval 231">
              <a:extLst>
                <a:ext uri="{FF2B5EF4-FFF2-40B4-BE49-F238E27FC236}">
                  <a16:creationId xmlns:a16="http://schemas.microsoft.com/office/drawing/2014/main" id="{022E9DAF-3C04-42D9-B56C-20E9058127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10" y="1357"/>
              <a:ext cx="27" cy="2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2560" name="Oval 232">
              <a:extLst>
                <a:ext uri="{FF2B5EF4-FFF2-40B4-BE49-F238E27FC236}">
                  <a16:creationId xmlns:a16="http://schemas.microsoft.com/office/drawing/2014/main" id="{EAF5A9BE-139D-4E7F-825F-1B6B3DF5DC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41" y="1355"/>
              <a:ext cx="27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2561" name="Freeform 233">
              <a:extLst>
                <a:ext uri="{FF2B5EF4-FFF2-40B4-BE49-F238E27FC236}">
                  <a16:creationId xmlns:a16="http://schemas.microsoft.com/office/drawing/2014/main" id="{E8DC97EC-CBD0-4688-B6AC-0F44D843B256}"/>
                </a:ext>
              </a:extLst>
            </p:cNvPr>
            <p:cNvSpPr>
              <a:spLocks/>
            </p:cNvSpPr>
            <p:nvPr/>
          </p:nvSpPr>
          <p:spPr bwMode="auto">
            <a:xfrm>
              <a:off x="617" y="1563"/>
              <a:ext cx="282" cy="123"/>
            </a:xfrm>
            <a:custGeom>
              <a:avLst/>
              <a:gdLst>
                <a:gd name="T0" fmla="*/ 0 w 147"/>
                <a:gd name="T1" fmla="*/ 121 h 60"/>
                <a:gd name="T2" fmla="*/ 1799 w 147"/>
                <a:gd name="T3" fmla="*/ 1041 h 60"/>
                <a:gd name="T4" fmla="*/ 1991 w 147"/>
                <a:gd name="T5" fmla="*/ 724 h 60"/>
                <a:gd name="T6" fmla="*/ 44 w 147"/>
                <a:gd name="T7" fmla="*/ 0 h 60"/>
                <a:gd name="T8" fmla="*/ 0 w 147"/>
                <a:gd name="T9" fmla="*/ 121 h 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7" h="60">
                  <a:moveTo>
                    <a:pt x="0" y="7"/>
                  </a:moveTo>
                  <a:cubicBezTo>
                    <a:pt x="0" y="7"/>
                    <a:pt x="130" y="59"/>
                    <a:pt x="133" y="59"/>
                  </a:cubicBezTo>
                  <a:cubicBezTo>
                    <a:pt x="143" y="60"/>
                    <a:pt x="147" y="41"/>
                    <a:pt x="147" y="41"/>
                  </a:cubicBezTo>
                  <a:cubicBezTo>
                    <a:pt x="3" y="0"/>
                    <a:pt x="3" y="0"/>
                    <a:pt x="3" y="0"/>
                  </a:cubicBezTo>
                  <a:lnTo>
                    <a:pt x="0" y="7"/>
                  </a:lnTo>
                  <a:close/>
                </a:path>
              </a:pathLst>
            </a:custGeom>
            <a:solidFill>
              <a:srgbClr val="51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62" name="Freeform 234">
              <a:extLst>
                <a:ext uri="{FF2B5EF4-FFF2-40B4-BE49-F238E27FC236}">
                  <a16:creationId xmlns:a16="http://schemas.microsoft.com/office/drawing/2014/main" id="{09BBEF6C-A7FF-46D3-8DBB-01E67B6138C5}"/>
                </a:ext>
              </a:extLst>
            </p:cNvPr>
            <p:cNvSpPr>
              <a:spLocks/>
            </p:cNvSpPr>
            <p:nvPr/>
          </p:nvSpPr>
          <p:spPr bwMode="auto">
            <a:xfrm>
              <a:off x="625" y="1555"/>
              <a:ext cx="278" cy="84"/>
            </a:xfrm>
            <a:custGeom>
              <a:avLst/>
              <a:gdLst>
                <a:gd name="T0" fmla="*/ 0 w 278"/>
                <a:gd name="T1" fmla="*/ 0 h 84"/>
                <a:gd name="T2" fmla="*/ 274 w 278"/>
                <a:gd name="T3" fmla="*/ 84 h 84"/>
                <a:gd name="T4" fmla="*/ 278 w 278"/>
                <a:gd name="T5" fmla="*/ 70 h 84"/>
                <a:gd name="T6" fmla="*/ 0 w 278"/>
                <a:gd name="T7" fmla="*/ 0 h 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78" h="84">
                  <a:moveTo>
                    <a:pt x="0" y="0"/>
                  </a:moveTo>
                  <a:lnTo>
                    <a:pt x="274" y="84"/>
                  </a:lnTo>
                  <a:lnTo>
                    <a:pt x="278" y="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1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63" name="Freeform 235">
              <a:extLst>
                <a:ext uri="{FF2B5EF4-FFF2-40B4-BE49-F238E27FC236}">
                  <a16:creationId xmlns:a16="http://schemas.microsoft.com/office/drawing/2014/main" id="{6FC6B757-E9BD-4F40-9CD2-AE71BB9AFCEB}"/>
                </a:ext>
              </a:extLst>
            </p:cNvPr>
            <p:cNvSpPr>
              <a:spLocks/>
            </p:cNvSpPr>
            <p:nvPr/>
          </p:nvSpPr>
          <p:spPr bwMode="auto">
            <a:xfrm>
              <a:off x="613" y="1394"/>
              <a:ext cx="280" cy="106"/>
            </a:xfrm>
            <a:custGeom>
              <a:avLst/>
              <a:gdLst>
                <a:gd name="T0" fmla="*/ 0 w 146"/>
                <a:gd name="T1" fmla="*/ 897 h 52"/>
                <a:gd name="T2" fmla="*/ 1828 w 146"/>
                <a:gd name="T3" fmla="*/ 0 h 52"/>
                <a:gd name="T4" fmla="*/ 1975 w 146"/>
                <a:gd name="T5" fmla="*/ 171 h 52"/>
                <a:gd name="T6" fmla="*/ 0 w 146"/>
                <a:gd name="T7" fmla="*/ 897 h 5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6" h="52">
                  <a:moveTo>
                    <a:pt x="0" y="52"/>
                  </a:moveTo>
                  <a:cubicBezTo>
                    <a:pt x="135" y="0"/>
                    <a:pt x="135" y="0"/>
                    <a:pt x="135" y="0"/>
                  </a:cubicBezTo>
                  <a:cubicBezTo>
                    <a:pt x="135" y="0"/>
                    <a:pt x="143" y="4"/>
                    <a:pt x="146" y="10"/>
                  </a:cubicBezTo>
                  <a:lnTo>
                    <a:pt x="0" y="52"/>
                  </a:lnTo>
                  <a:close/>
                </a:path>
              </a:pathLst>
            </a:custGeom>
            <a:solidFill>
              <a:srgbClr val="9393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64" name="Freeform 236">
              <a:extLst>
                <a:ext uri="{FF2B5EF4-FFF2-40B4-BE49-F238E27FC236}">
                  <a16:creationId xmlns:a16="http://schemas.microsoft.com/office/drawing/2014/main" id="{20CE1DA0-7499-436C-92F5-EC580AAC4B73}"/>
                </a:ext>
              </a:extLst>
            </p:cNvPr>
            <p:cNvSpPr>
              <a:spLocks/>
            </p:cNvSpPr>
            <p:nvPr/>
          </p:nvSpPr>
          <p:spPr bwMode="auto">
            <a:xfrm>
              <a:off x="621" y="1420"/>
              <a:ext cx="272" cy="94"/>
            </a:xfrm>
            <a:custGeom>
              <a:avLst/>
              <a:gdLst>
                <a:gd name="T0" fmla="*/ 0 w 272"/>
                <a:gd name="T1" fmla="*/ 86 h 94"/>
                <a:gd name="T2" fmla="*/ 272 w 272"/>
                <a:gd name="T3" fmla="*/ 0 h 94"/>
                <a:gd name="T4" fmla="*/ 0 w 272"/>
                <a:gd name="T5" fmla="*/ 94 h 94"/>
                <a:gd name="T6" fmla="*/ 0 w 272"/>
                <a:gd name="T7" fmla="*/ 86 h 9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72" h="94">
                  <a:moveTo>
                    <a:pt x="0" y="86"/>
                  </a:moveTo>
                  <a:lnTo>
                    <a:pt x="272" y="0"/>
                  </a:lnTo>
                  <a:lnTo>
                    <a:pt x="0" y="94"/>
                  </a:lnTo>
                  <a:lnTo>
                    <a:pt x="0" y="86"/>
                  </a:lnTo>
                  <a:close/>
                </a:path>
              </a:pathLst>
            </a:custGeom>
            <a:solidFill>
              <a:srgbClr val="9393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65" name="Freeform 237">
              <a:extLst>
                <a:ext uri="{FF2B5EF4-FFF2-40B4-BE49-F238E27FC236}">
                  <a16:creationId xmlns:a16="http://schemas.microsoft.com/office/drawing/2014/main" id="{2CA22A21-F73A-4310-9A74-153C779BA678}"/>
                </a:ext>
              </a:extLst>
            </p:cNvPr>
            <p:cNvSpPr>
              <a:spLocks/>
            </p:cNvSpPr>
            <p:nvPr/>
          </p:nvSpPr>
          <p:spPr bwMode="auto">
            <a:xfrm>
              <a:off x="621" y="1400"/>
              <a:ext cx="266" cy="106"/>
            </a:xfrm>
            <a:custGeom>
              <a:avLst/>
              <a:gdLst>
                <a:gd name="T0" fmla="*/ 0 w 266"/>
                <a:gd name="T1" fmla="*/ 106 h 106"/>
                <a:gd name="T2" fmla="*/ 263 w 266"/>
                <a:gd name="T3" fmla="*/ 0 h 106"/>
                <a:gd name="T4" fmla="*/ 266 w 266"/>
                <a:gd name="T5" fmla="*/ 10 h 106"/>
                <a:gd name="T6" fmla="*/ 0 w 266"/>
                <a:gd name="T7" fmla="*/ 106 h 10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66" h="106">
                  <a:moveTo>
                    <a:pt x="0" y="106"/>
                  </a:moveTo>
                  <a:lnTo>
                    <a:pt x="263" y="0"/>
                  </a:lnTo>
                  <a:lnTo>
                    <a:pt x="266" y="1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66" name="Oval 238">
              <a:extLst>
                <a:ext uri="{FF2B5EF4-FFF2-40B4-BE49-F238E27FC236}">
                  <a16:creationId xmlns:a16="http://schemas.microsoft.com/office/drawing/2014/main" id="{FB714AB6-A29E-4504-B255-A0D6A23FFE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78" y="1392"/>
              <a:ext cx="23" cy="2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2567" name="Oval 239">
              <a:extLst>
                <a:ext uri="{FF2B5EF4-FFF2-40B4-BE49-F238E27FC236}">
                  <a16:creationId xmlns:a16="http://schemas.microsoft.com/office/drawing/2014/main" id="{8DA94E1F-E1C7-40CF-8462-CC413EED37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4" y="1504"/>
              <a:ext cx="19" cy="1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2568" name="Oval 240">
              <a:extLst>
                <a:ext uri="{FF2B5EF4-FFF2-40B4-BE49-F238E27FC236}">
                  <a16:creationId xmlns:a16="http://schemas.microsoft.com/office/drawing/2014/main" id="{BC4ED472-9C11-49BE-B378-FB7649A9DD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7" y="1498"/>
              <a:ext cx="11" cy="1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2569" name="Freeform 241">
              <a:extLst>
                <a:ext uri="{FF2B5EF4-FFF2-40B4-BE49-F238E27FC236}">
                  <a16:creationId xmlns:a16="http://schemas.microsoft.com/office/drawing/2014/main" id="{C6F7F315-C99D-4E2B-8208-6E13F86D157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3" y="1504"/>
              <a:ext cx="179" cy="10"/>
            </a:xfrm>
            <a:custGeom>
              <a:avLst/>
              <a:gdLst>
                <a:gd name="T0" fmla="*/ 0 w 179"/>
                <a:gd name="T1" fmla="*/ 2 h 10"/>
                <a:gd name="T2" fmla="*/ 173 w 179"/>
                <a:gd name="T3" fmla="*/ 0 h 10"/>
                <a:gd name="T4" fmla="*/ 179 w 179"/>
                <a:gd name="T5" fmla="*/ 10 h 10"/>
                <a:gd name="T6" fmla="*/ 0 w 179"/>
                <a:gd name="T7" fmla="*/ 10 h 10"/>
                <a:gd name="T8" fmla="*/ 0 w 179"/>
                <a:gd name="T9" fmla="*/ 2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9" h="10">
                  <a:moveTo>
                    <a:pt x="0" y="2"/>
                  </a:moveTo>
                  <a:lnTo>
                    <a:pt x="173" y="0"/>
                  </a:lnTo>
                  <a:lnTo>
                    <a:pt x="179" y="10"/>
                  </a:lnTo>
                  <a:lnTo>
                    <a:pt x="0" y="1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70" name="Freeform 242">
              <a:extLst>
                <a:ext uri="{FF2B5EF4-FFF2-40B4-BE49-F238E27FC236}">
                  <a16:creationId xmlns:a16="http://schemas.microsoft.com/office/drawing/2014/main" id="{1FD6821D-1D43-444C-8BA8-ED9269B8410B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3" y="1543"/>
              <a:ext cx="177" cy="18"/>
            </a:xfrm>
            <a:custGeom>
              <a:avLst/>
              <a:gdLst>
                <a:gd name="T0" fmla="*/ 0 w 177"/>
                <a:gd name="T1" fmla="*/ 18 h 18"/>
                <a:gd name="T2" fmla="*/ 2 w 177"/>
                <a:gd name="T3" fmla="*/ 8 h 18"/>
                <a:gd name="T4" fmla="*/ 177 w 177"/>
                <a:gd name="T5" fmla="*/ 0 h 18"/>
                <a:gd name="T6" fmla="*/ 173 w 177"/>
                <a:gd name="T7" fmla="*/ 10 h 18"/>
                <a:gd name="T8" fmla="*/ 0 w 177"/>
                <a:gd name="T9" fmla="*/ 18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7" h="18">
                  <a:moveTo>
                    <a:pt x="0" y="18"/>
                  </a:moveTo>
                  <a:lnTo>
                    <a:pt x="2" y="8"/>
                  </a:lnTo>
                  <a:lnTo>
                    <a:pt x="177" y="0"/>
                  </a:lnTo>
                  <a:lnTo>
                    <a:pt x="173" y="10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7876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62" name="Rectangle 2">
            <a:extLst>
              <a:ext uri="{FF2B5EF4-FFF2-40B4-BE49-F238E27FC236}">
                <a16:creationId xmlns:a16="http://schemas.microsoft.com/office/drawing/2014/main" id="{87BB9CFE-C941-4448-BFBF-FDFD447827F9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34963" y="74613"/>
            <a:ext cx="11406187" cy="1338262"/>
          </a:xfrm>
        </p:spPr>
        <p:txBody>
          <a:bodyPr/>
          <a:lstStyle/>
          <a:p>
            <a:pPr eaLnBrk="1" hangingPunct="1">
              <a:defRPr/>
            </a:pPr>
            <a:r>
              <a:rPr lang="fr-FR" altLang="x-none" sz="5067"/>
              <a:t>Pocket doppler</a:t>
            </a:r>
          </a:p>
        </p:txBody>
      </p:sp>
      <p:grpSp>
        <p:nvGrpSpPr>
          <p:cNvPr id="23555" name="Group 239">
            <a:extLst>
              <a:ext uri="{FF2B5EF4-FFF2-40B4-BE49-F238E27FC236}">
                <a16:creationId xmlns:a16="http://schemas.microsoft.com/office/drawing/2014/main" id="{96E893DE-8A55-4F1A-A073-42B62BD93A8C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2357438" y="5467350"/>
            <a:ext cx="2789237" cy="508000"/>
            <a:chOff x="1485" y="3960"/>
            <a:chExt cx="1077" cy="196"/>
          </a:xfrm>
        </p:grpSpPr>
        <p:sp>
          <p:nvSpPr>
            <p:cNvPr id="23695" name="AutoShape 238">
              <a:extLst>
                <a:ext uri="{FF2B5EF4-FFF2-40B4-BE49-F238E27FC236}">
                  <a16:creationId xmlns:a16="http://schemas.microsoft.com/office/drawing/2014/main" id="{8704328F-8739-421A-9C84-FB7B28E5DE11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1485" y="3960"/>
              <a:ext cx="1077" cy="1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96" name="Freeform 240">
              <a:extLst>
                <a:ext uri="{FF2B5EF4-FFF2-40B4-BE49-F238E27FC236}">
                  <a16:creationId xmlns:a16="http://schemas.microsoft.com/office/drawing/2014/main" id="{D3FBF895-C97D-4353-828D-17DFFBB5B52F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8" y="4058"/>
              <a:ext cx="274" cy="103"/>
            </a:xfrm>
            <a:custGeom>
              <a:avLst/>
              <a:gdLst>
                <a:gd name="T0" fmla="*/ 292 w 268"/>
                <a:gd name="T1" fmla="*/ 0 h 100"/>
                <a:gd name="T2" fmla="*/ 57 w 268"/>
                <a:gd name="T3" fmla="*/ 47 h 100"/>
                <a:gd name="T4" fmla="*/ 40 w 268"/>
                <a:gd name="T5" fmla="*/ 100 h 100"/>
                <a:gd name="T6" fmla="*/ 292 w 268"/>
                <a:gd name="T7" fmla="*/ 0 h 1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68"/>
                <a:gd name="T13" fmla="*/ 0 h 100"/>
                <a:gd name="T14" fmla="*/ 268 w 268"/>
                <a:gd name="T15" fmla="*/ 100 h 1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68" h="100">
                  <a:moveTo>
                    <a:pt x="268" y="0"/>
                  </a:moveTo>
                  <a:cubicBezTo>
                    <a:pt x="268" y="0"/>
                    <a:pt x="106" y="14"/>
                    <a:pt x="53" y="43"/>
                  </a:cubicBezTo>
                  <a:cubicBezTo>
                    <a:pt x="0" y="72"/>
                    <a:pt x="4" y="100"/>
                    <a:pt x="36" y="88"/>
                  </a:cubicBezTo>
                  <a:cubicBezTo>
                    <a:pt x="69" y="76"/>
                    <a:pt x="185" y="5"/>
                    <a:pt x="268" y="0"/>
                  </a:cubicBezTo>
                  <a:close/>
                </a:path>
              </a:pathLst>
            </a:custGeom>
            <a:noFill/>
            <a:ln w="8">
              <a:solidFill>
                <a:srgbClr val="494F4E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97" name="Freeform 241">
              <a:extLst>
                <a:ext uri="{FF2B5EF4-FFF2-40B4-BE49-F238E27FC236}">
                  <a16:creationId xmlns:a16="http://schemas.microsoft.com/office/drawing/2014/main" id="{03027E83-C29F-4243-942C-0638A8780126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4" y="3951"/>
              <a:ext cx="766" cy="121"/>
            </a:xfrm>
            <a:custGeom>
              <a:avLst/>
              <a:gdLst>
                <a:gd name="T0" fmla="*/ 0 w 749"/>
                <a:gd name="T1" fmla="*/ 88 h 117"/>
                <a:gd name="T2" fmla="*/ 762 w 749"/>
                <a:gd name="T3" fmla="*/ 14 h 117"/>
                <a:gd name="T4" fmla="*/ 784 w 749"/>
                <a:gd name="T5" fmla="*/ 100 h 117"/>
                <a:gd name="T6" fmla="*/ 44 w 749"/>
                <a:gd name="T7" fmla="*/ 133 h 117"/>
                <a:gd name="T8" fmla="*/ 0 w 749"/>
                <a:gd name="T9" fmla="*/ 88 h 1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49"/>
                <a:gd name="T16" fmla="*/ 0 h 117"/>
                <a:gd name="T17" fmla="*/ 749 w 749"/>
                <a:gd name="T18" fmla="*/ 117 h 11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49" h="117">
                  <a:moveTo>
                    <a:pt x="0" y="76"/>
                  </a:moveTo>
                  <a:cubicBezTo>
                    <a:pt x="0" y="76"/>
                    <a:pt x="609" y="0"/>
                    <a:pt x="696" y="14"/>
                  </a:cubicBezTo>
                  <a:cubicBezTo>
                    <a:pt x="696" y="14"/>
                    <a:pt x="749" y="78"/>
                    <a:pt x="717" y="88"/>
                  </a:cubicBezTo>
                  <a:cubicBezTo>
                    <a:pt x="684" y="98"/>
                    <a:pt x="122" y="105"/>
                    <a:pt x="40" y="117"/>
                  </a:cubicBezTo>
                  <a:lnTo>
                    <a:pt x="0" y="76"/>
                  </a:lnTo>
                  <a:close/>
                </a:path>
              </a:pathLst>
            </a:custGeom>
            <a:solidFill>
              <a:srgbClr val="5172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98" name="Freeform 242">
              <a:extLst>
                <a:ext uri="{FF2B5EF4-FFF2-40B4-BE49-F238E27FC236}">
                  <a16:creationId xmlns:a16="http://schemas.microsoft.com/office/drawing/2014/main" id="{7A8887B7-56A9-4017-A487-A1E542DA0DC3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4" y="3951"/>
              <a:ext cx="753" cy="95"/>
            </a:xfrm>
            <a:custGeom>
              <a:avLst/>
              <a:gdLst>
                <a:gd name="T0" fmla="*/ 762 w 736"/>
                <a:gd name="T1" fmla="*/ 36 h 92"/>
                <a:gd name="T2" fmla="*/ 796 w 736"/>
                <a:gd name="T3" fmla="*/ 93 h 92"/>
                <a:gd name="T4" fmla="*/ 762 w 736"/>
                <a:gd name="T5" fmla="*/ 14 h 92"/>
                <a:gd name="T6" fmla="*/ 0 w 736"/>
                <a:gd name="T7" fmla="*/ 87 h 92"/>
                <a:gd name="T8" fmla="*/ 16 w 736"/>
                <a:gd name="T9" fmla="*/ 104 h 92"/>
                <a:gd name="T10" fmla="*/ 762 w 736"/>
                <a:gd name="T11" fmla="*/ 36 h 9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36"/>
                <a:gd name="T19" fmla="*/ 0 h 92"/>
                <a:gd name="T20" fmla="*/ 736 w 736"/>
                <a:gd name="T21" fmla="*/ 92 h 9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36" h="92">
                  <a:moveTo>
                    <a:pt x="696" y="32"/>
                  </a:moveTo>
                  <a:cubicBezTo>
                    <a:pt x="696" y="32"/>
                    <a:pt x="719" y="60"/>
                    <a:pt x="726" y="81"/>
                  </a:cubicBezTo>
                  <a:cubicBezTo>
                    <a:pt x="736" y="62"/>
                    <a:pt x="696" y="14"/>
                    <a:pt x="696" y="14"/>
                  </a:cubicBezTo>
                  <a:cubicBezTo>
                    <a:pt x="609" y="0"/>
                    <a:pt x="0" y="76"/>
                    <a:pt x="0" y="76"/>
                  </a:cubicBezTo>
                  <a:cubicBezTo>
                    <a:pt x="16" y="92"/>
                    <a:pt x="16" y="92"/>
                    <a:pt x="16" y="92"/>
                  </a:cubicBezTo>
                  <a:cubicBezTo>
                    <a:pt x="111" y="81"/>
                    <a:pt x="617" y="20"/>
                    <a:pt x="696" y="32"/>
                  </a:cubicBezTo>
                  <a:close/>
                </a:path>
              </a:pathLst>
            </a:custGeom>
            <a:solidFill>
              <a:srgbClr val="5B7D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99" name="Freeform 243">
              <a:extLst>
                <a:ext uri="{FF2B5EF4-FFF2-40B4-BE49-F238E27FC236}">
                  <a16:creationId xmlns:a16="http://schemas.microsoft.com/office/drawing/2014/main" id="{F89E2B71-7C06-41A3-AD0B-DFB805D4629D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4" y="3951"/>
              <a:ext cx="766" cy="121"/>
            </a:xfrm>
            <a:custGeom>
              <a:avLst/>
              <a:gdLst>
                <a:gd name="T0" fmla="*/ 0 w 749"/>
                <a:gd name="T1" fmla="*/ 88 h 117"/>
                <a:gd name="T2" fmla="*/ 762 w 749"/>
                <a:gd name="T3" fmla="*/ 14 h 117"/>
                <a:gd name="T4" fmla="*/ 784 w 749"/>
                <a:gd name="T5" fmla="*/ 100 h 117"/>
                <a:gd name="T6" fmla="*/ 44 w 749"/>
                <a:gd name="T7" fmla="*/ 133 h 117"/>
                <a:gd name="T8" fmla="*/ 0 w 749"/>
                <a:gd name="T9" fmla="*/ 88 h 1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49"/>
                <a:gd name="T16" fmla="*/ 0 h 117"/>
                <a:gd name="T17" fmla="*/ 749 w 749"/>
                <a:gd name="T18" fmla="*/ 117 h 11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49" h="117">
                  <a:moveTo>
                    <a:pt x="0" y="76"/>
                  </a:moveTo>
                  <a:cubicBezTo>
                    <a:pt x="0" y="76"/>
                    <a:pt x="609" y="0"/>
                    <a:pt x="696" y="14"/>
                  </a:cubicBezTo>
                  <a:cubicBezTo>
                    <a:pt x="696" y="14"/>
                    <a:pt x="749" y="78"/>
                    <a:pt x="717" y="88"/>
                  </a:cubicBezTo>
                  <a:cubicBezTo>
                    <a:pt x="684" y="98"/>
                    <a:pt x="122" y="105"/>
                    <a:pt x="40" y="117"/>
                  </a:cubicBezTo>
                  <a:lnTo>
                    <a:pt x="0" y="76"/>
                  </a:lnTo>
                  <a:close/>
                </a:path>
              </a:pathLst>
            </a:custGeom>
            <a:noFill/>
            <a:ln w="8">
              <a:solidFill>
                <a:srgbClr val="494F4E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00" name="Freeform 244">
              <a:extLst>
                <a:ext uri="{FF2B5EF4-FFF2-40B4-BE49-F238E27FC236}">
                  <a16:creationId xmlns:a16="http://schemas.microsoft.com/office/drawing/2014/main" id="{C55B3296-56CA-4531-81BB-8C0F73DD3FD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4" y="4013"/>
              <a:ext cx="716" cy="49"/>
            </a:xfrm>
            <a:custGeom>
              <a:avLst/>
              <a:gdLst>
                <a:gd name="T0" fmla="*/ 764 w 700"/>
                <a:gd name="T1" fmla="*/ 22 h 47"/>
                <a:gd name="T2" fmla="*/ 728 w 700"/>
                <a:gd name="T3" fmla="*/ 6 h 47"/>
                <a:gd name="T4" fmla="*/ 368 w 700"/>
                <a:gd name="T5" fmla="*/ 42 h 47"/>
                <a:gd name="T6" fmla="*/ 0 w 700"/>
                <a:gd name="T7" fmla="*/ 55 h 4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00"/>
                <a:gd name="T13" fmla="*/ 0 h 47"/>
                <a:gd name="T14" fmla="*/ 700 w 700"/>
                <a:gd name="T15" fmla="*/ 47 h 4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00" h="47">
                  <a:moveTo>
                    <a:pt x="698" y="18"/>
                  </a:moveTo>
                  <a:cubicBezTo>
                    <a:pt x="698" y="18"/>
                    <a:pt x="700" y="0"/>
                    <a:pt x="665" y="6"/>
                  </a:cubicBezTo>
                  <a:cubicBezTo>
                    <a:pt x="631" y="11"/>
                    <a:pt x="424" y="33"/>
                    <a:pt x="336" y="35"/>
                  </a:cubicBezTo>
                  <a:cubicBezTo>
                    <a:pt x="336" y="35"/>
                    <a:pt x="33" y="40"/>
                    <a:pt x="0" y="47"/>
                  </a:cubicBezTo>
                </a:path>
              </a:pathLst>
            </a:custGeom>
            <a:noFill/>
            <a:ln w="8">
              <a:solidFill>
                <a:srgbClr val="494F4E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01" name="Freeform 245">
              <a:extLst>
                <a:ext uri="{FF2B5EF4-FFF2-40B4-BE49-F238E27FC236}">
                  <a16:creationId xmlns:a16="http://schemas.microsoft.com/office/drawing/2014/main" id="{1241994F-C3BC-465D-910E-13582236A521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9" y="4015"/>
              <a:ext cx="218" cy="69"/>
            </a:xfrm>
            <a:custGeom>
              <a:avLst/>
              <a:gdLst>
                <a:gd name="T0" fmla="*/ 50 w 213"/>
                <a:gd name="T1" fmla="*/ 4 h 67"/>
                <a:gd name="T2" fmla="*/ 132 w 213"/>
                <a:gd name="T3" fmla="*/ 0 h 67"/>
                <a:gd name="T4" fmla="*/ 181 w 213"/>
                <a:gd name="T5" fmla="*/ 73 h 67"/>
                <a:gd name="T6" fmla="*/ 78 w 213"/>
                <a:gd name="T7" fmla="*/ 75 h 67"/>
                <a:gd name="T8" fmla="*/ 50 w 213"/>
                <a:gd name="T9" fmla="*/ 4 h 6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13"/>
                <a:gd name="T16" fmla="*/ 0 h 67"/>
                <a:gd name="T17" fmla="*/ 213 w 213"/>
                <a:gd name="T18" fmla="*/ 67 h 6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13" h="67">
                  <a:moveTo>
                    <a:pt x="46" y="4"/>
                  </a:moveTo>
                  <a:cubicBezTo>
                    <a:pt x="120" y="0"/>
                    <a:pt x="120" y="0"/>
                    <a:pt x="120" y="0"/>
                  </a:cubicBezTo>
                  <a:cubicBezTo>
                    <a:pt x="120" y="0"/>
                    <a:pt x="213" y="22"/>
                    <a:pt x="165" y="65"/>
                  </a:cubicBezTo>
                  <a:cubicBezTo>
                    <a:pt x="70" y="67"/>
                    <a:pt x="70" y="67"/>
                    <a:pt x="70" y="67"/>
                  </a:cubicBezTo>
                  <a:cubicBezTo>
                    <a:pt x="70" y="67"/>
                    <a:pt x="0" y="41"/>
                    <a:pt x="46" y="4"/>
                  </a:cubicBezTo>
                  <a:close/>
                </a:path>
              </a:pathLst>
            </a:custGeom>
            <a:solidFill>
              <a:srgbClr val="A6D0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02" name="Freeform 246">
              <a:extLst>
                <a:ext uri="{FF2B5EF4-FFF2-40B4-BE49-F238E27FC236}">
                  <a16:creationId xmlns:a16="http://schemas.microsoft.com/office/drawing/2014/main" id="{BF1D80BC-E039-4902-B846-C35D354866E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7" y="4015"/>
              <a:ext cx="164" cy="58"/>
            </a:xfrm>
            <a:custGeom>
              <a:avLst/>
              <a:gdLst>
                <a:gd name="T0" fmla="*/ 51 w 160"/>
                <a:gd name="T1" fmla="*/ 30 h 56"/>
                <a:gd name="T2" fmla="*/ 132 w 160"/>
                <a:gd name="T3" fmla="*/ 27 h 56"/>
                <a:gd name="T4" fmla="*/ 176 w 160"/>
                <a:gd name="T5" fmla="*/ 44 h 56"/>
                <a:gd name="T6" fmla="*/ 114 w 160"/>
                <a:gd name="T7" fmla="*/ 0 h 56"/>
                <a:gd name="T8" fmla="*/ 32 w 160"/>
                <a:gd name="T9" fmla="*/ 4 h 56"/>
                <a:gd name="T10" fmla="*/ 35 w 160"/>
                <a:gd name="T11" fmla="*/ 64 h 56"/>
                <a:gd name="T12" fmla="*/ 51 w 160"/>
                <a:gd name="T13" fmla="*/ 30 h 5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60"/>
                <a:gd name="T22" fmla="*/ 0 h 56"/>
                <a:gd name="T23" fmla="*/ 160 w 160"/>
                <a:gd name="T24" fmla="*/ 56 h 5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60" h="56">
                  <a:moveTo>
                    <a:pt x="47" y="26"/>
                  </a:moveTo>
                  <a:cubicBezTo>
                    <a:pt x="120" y="23"/>
                    <a:pt x="120" y="23"/>
                    <a:pt x="120" y="23"/>
                  </a:cubicBezTo>
                  <a:cubicBezTo>
                    <a:pt x="120" y="23"/>
                    <a:pt x="143" y="28"/>
                    <a:pt x="160" y="39"/>
                  </a:cubicBezTo>
                  <a:cubicBezTo>
                    <a:pt x="157" y="13"/>
                    <a:pt x="102" y="0"/>
                    <a:pt x="102" y="0"/>
                  </a:cubicBezTo>
                  <a:cubicBezTo>
                    <a:pt x="28" y="4"/>
                    <a:pt x="28" y="4"/>
                    <a:pt x="28" y="4"/>
                  </a:cubicBezTo>
                  <a:cubicBezTo>
                    <a:pt x="0" y="27"/>
                    <a:pt x="15" y="45"/>
                    <a:pt x="31" y="56"/>
                  </a:cubicBezTo>
                  <a:cubicBezTo>
                    <a:pt x="30" y="47"/>
                    <a:pt x="33" y="37"/>
                    <a:pt x="47" y="26"/>
                  </a:cubicBezTo>
                  <a:close/>
                </a:path>
              </a:pathLst>
            </a:custGeom>
            <a:solidFill>
              <a:srgbClr val="CAE2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03" name="Freeform 247">
              <a:extLst>
                <a:ext uri="{FF2B5EF4-FFF2-40B4-BE49-F238E27FC236}">
                  <a16:creationId xmlns:a16="http://schemas.microsoft.com/office/drawing/2014/main" id="{1D1FB90B-4171-4168-8338-98E3F6751460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9" y="4015"/>
              <a:ext cx="218" cy="69"/>
            </a:xfrm>
            <a:custGeom>
              <a:avLst/>
              <a:gdLst>
                <a:gd name="T0" fmla="*/ 50 w 213"/>
                <a:gd name="T1" fmla="*/ 4 h 67"/>
                <a:gd name="T2" fmla="*/ 132 w 213"/>
                <a:gd name="T3" fmla="*/ 0 h 67"/>
                <a:gd name="T4" fmla="*/ 181 w 213"/>
                <a:gd name="T5" fmla="*/ 73 h 67"/>
                <a:gd name="T6" fmla="*/ 78 w 213"/>
                <a:gd name="T7" fmla="*/ 75 h 67"/>
                <a:gd name="T8" fmla="*/ 50 w 213"/>
                <a:gd name="T9" fmla="*/ 4 h 6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13"/>
                <a:gd name="T16" fmla="*/ 0 h 67"/>
                <a:gd name="T17" fmla="*/ 213 w 213"/>
                <a:gd name="T18" fmla="*/ 67 h 6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13" h="67">
                  <a:moveTo>
                    <a:pt x="46" y="4"/>
                  </a:moveTo>
                  <a:cubicBezTo>
                    <a:pt x="120" y="0"/>
                    <a:pt x="120" y="0"/>
                    <a:pt x="120" y="0"/>
                  </a:cubicBezTo>
                  <a:cubicBezTo>
                    <a:pt x="120" y="0"/>
                    <a:pt x="213" y="22"/>
                    <a:pt x="165" y="65"/>
                  </a:cubicBezTo>
                  <a:cubicBezTo>
                    <a:pt x="70" y="67"/>
                    <a:pt x="70" y="67"/>
                    <a:pt x="70" y="67"/>
                  </a:cubicBezTo>
                  <a:cubicBezTo>
                    <a:pt x="70" y="67"/>
                    <a:pt x="0" y="41"/>
                    <a:pt x="46" y="4"/>
                  </a:cubicBezTo>
                  <a:close/>
                </a:path>
              </a:pathLst>
            </a:custGeom>
            <a:noFill/>
            <a:ln w="8">
              <a:solidFill>
                <a:srgbClr val="494F4E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04" name="Freeform 248">
              <a:extLst>
                <a:ext uri="{FF2B5EF4-FFF2-40B4-BE49-F238E27FC236}">
                  <a16:creationId xmlns:a16="http://schemas.microsoft.com/office/drawing/2014/main" id="{3730BF5E-9A97-48F8-AD6B-A3EFCC85B0B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6" y="4028"/>
              <a:ext cx="17" cy="35"/>
            </a:xfrm>
            <a:custGeom>
              <a:avLst/>
              <a:gdLst>
                <a:gd name="T0" fmla="*/ 10 w 17"/>
                <a:gd name="T1" fmla="*/ 0 h 33"/>
                <a:gd name="T2" fmla="*/ 10 w 17"/>
                <a:gd name="T3" fmla="*/ 39 h 33"/>
                <a:gd name="T4" fmla="*/ 11 w 17"/>
                <a:gd name="T5" fmla="*/ 25 h 33"/>
                <a:gd name="T6" fmla="*/ 9 w 17"/>
                <a:gd name="T7" fmla="*/ 1 h 3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7"/>
                <a:gd name="T13" fmla="*/ 0 h 33"/>
                <a:gd name="T14" fmla="*/ 17 w 17"/>
                <a:gd name="T15" fmla="*/ 33 h 3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7" h="33">
                  <a:moveTo>
                    <a:pt x="10" y="0"/>
                  </a:moveTo>
                  <a:cubicBezTo>
                    <a:pt x="0" y="2"/>
                    <a:pt x="2" y="28"/>
                    <a:pt x="10" y="31"/>
                  </a:cubicBezTo>
                  <a:cubicBezTo>
                    <a:pt x="17" y="33"/>
                    <a:pt x="12" y="25"/>
                    <a:pt x="11" y="21"/>
                  </a:cubicBezTo>
                  <a:cubicBezTo>
                    <a:pt x="9" y="16"/>
                    <a:pt x="5" y="5"/>
                    <a:pt x="9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05" name="Freeform 249">
              <a:extLst>
                <a:ext uri="{FF2B5EF4-FFF2-40B4-BE49-F238E27FC236}">
                  <a16:creationId xmlns:a16="http://schemas.microsoft.com/office/drawing/2014/main" id="{38F703D8-55B2-4CE6-8C4E-ADDCF66FD9C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8" y="4062"/>
              <a:ext cx="19" cy="12"/>
            </a:xfrm>
            <a:custGeom>
              <a:avLst/>
              <a:gdLst>
                <a:gd name="T0" fmla="*/ 2 w 18"/>
                <a:gd name="T1" fmla="*/ 4 h 12"/>
                <a:gd name="T2" fmla="*/ 18 w 18"/>
                <a:gd name="T3" fmla="*/ 7 h 12"/>
                <a:gd name="T4" fmla="*/ 0 w 18"/>
                <a:gd name="T5" fmla="*/ 2 h 12"/>
                <a:gd name="T6" fmla="*/ 0 60000 65536"/>
                <a:gd name="T7" fmla="*/ 0 60000 65536"/>
                <a:gd name="T8" fmla="*/ 0 60000 65536"/>
                <a:gd name="T9" fmla="*/ 0 w 18"/>
                <a:gd name="T10" fmla="*/ 0 h 12"/>
                <a:gd name="T11" fmla="*/ 18 w 18"/>
                <a:gd name="T12" fmla="*/ 12 h 1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8" h="12">
                  <a:moveTo>
                    <a:pt x="2" y="4"/>
                  </a:moveTo>
                  <a:cubicBezTo>
                    <a:pt x="0" y="7"/>
                    <a:pt x="12" y="12"/>
                    <a:pt x="14" y="7"/>
                  </a:cubicBezTo>
                  <a:cubicBezTo>
                    <a:pt x="18" y="0"/>
                    <a:pt x="4" y="2"/>
                    <a:pt x="0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3556" name="Group 15">
            <a:extLst>
              <a:ext uri="{FF2B5EF4-FFF2-40B4-BE49-F238E27FC236}">
                <a16:creationId xmlns:a16="http://schemas.microsoft.com/office/drawing/2014/main" id="{59B759EA-685F-4086-BC42-F346BA254519}"/>
              </a:ext>
            </a:extLst>
          </p:cNvPr>
          <p:cNvGrpSpPr>
            <a:grpSpLocks/>
          </p:cNvGrpSpPr>
          <p:nvPr/>
        </p:nvGrpSpPr>
        <p:grpSpPr bwMode="auto">
          <a:xfrm>
            <a:off x="3460750" y="2012950"/>
            <a:ext cx="1435100" cy="3054350"/>
            <a:chOff x="1208" y="1400"/>
            <a:chExt cx="904" cy="1924"/>
          </a:xfrm>
        </p:grpSpPr>
        <p:sp>
          <p:nvSpPr>
            <p:cNvPr id="23664" name="AutoShape 251">
              <a:extLst>
                <a:ext uri="{FF2B5EF4-FFF2-40B4-BE49-F238E27FC236}">
                  <a16:creationId xmlns:a16="http://schemas.microsoft.com/office/drawing/2014/main" id="{E153D44B-6D59-45F0-AA3A-4C424E0FA3EF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1218" y="1407"/>
              <a:ext cx="894" cy="191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65" name="Freeform 253">
              <a:extLst>
                <a:ext uri="{FF2B5EF4-FFF2-40B4-BE49-F238E27FC236}">
                  <a16:creationId xmlns:a16="http://schemas.microsoft.com/office/drawing/2014/main" id="{2142C067-597A-4034-A30C-7C19E58CB8A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8" y="1415"/>
              <a:ext cx="896" cy="1902"/>
            </a:xfrm>
            <a:custGeom>
              <a:avLst/>
              <a:gdLst>
                <a:gd name="T0" fmla="*/ 1804 w 535"/>
                <a:gd name="T1" fmla="*/ 0 h 1140"/>
                <a:gd name="T2" fmla="*/ 92 w 535"/>
                <a:gd name="T3" fmla="*/ 1742 h 1140"/>
                <a:gd name="T4" fmla="*/ 981 w 535"/>
                <a:gd name="T5" fmla="*/ 7978 h 1140"/>
                <a:gd name="T6" fmla="*/ 1784 w 535"/>
                <a:gd name="T7" fmla="*/ 8833 h 1140"/>
                <a:gd name="T8" fmla="*/ 3720 w 535"/>
                <a:gd name="T9" fmla="*/ 8637 h 1140"/>
                <a:gd name="T10" fmla="*/ 4210 w 535"/>
                <a:gd name="T11" fmla="*/ 7733 h 1140"/>
                <a:gd name="T12" fmla="*/ 3808 w 535"/>
                <a:gd name="T13" fmla="*/ 1904 h 1140"/>
                <a:gd name="T14" fmla="*/ 1804 w 535"/>
                <a:gd name="T15" fmla="*/ 0 h 114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535"/>
                <a:gd name="T25" fmla="*/ 0 h 1140"/>
                <a:gd name="T26" fmla="*/ 535 w 535"/>
                <a:gd name="T27" fmla="*/ 1140 h 114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535" h="1140">
                  <a:moveTo>
                    <a:pt x="229" y="0"/>
                  </a:moveTo>
                  <a:cubicBezTo>
                    <a:pt x="159" y="0"/>
                    <a:pt x="0" y="49"/>
                    <a:pt x="12" y="225"/>
                  </a:cubicBezTo>
                  <a:cubicBezTo>
                    <a:pt x="23" y="401"/>
                    <a:pt x="125" y="1030"/>
                    <a:pt x="125" y="1030"/>
                  </a:cubicBezTo>
                  <a:cubicBezTo>
                    <a:pt x="125" y="1030"/>
                    <a:pt x="133" y="1140"/>
                    <a:pt x="227" y="1140"/>
                  </a:cubicBezTo>
                  <a:cubicBezTo>
                    <a:pt x="322" y="1140"/>
                    <a:pt x="473" y="1115"/>
                    <a:pt x="473" y="1115"/>
                  </a:cubicBezTo>
                  <a:cubicBezTo>
                    <a:pt x="473" y="1115"/>
                    <a:pt x="535" y="1113"/>
                    <a:pt x="535" y="998"/>
                  </a:cubicBezTo>
                  <a:cubicBezTo>
                    <a:pt x="535" y="883"/>
                    <a:pt x="505" y="335"/>
                    <a:pt x="484" y="246"/>
                  </a:cubicBezTo>
                  <a:cubicBezTo>
                    <a:pt x="464" y="157"/>
                    <a:pt x="460" y="2"/>
                    <a:pt x="229" y="0"/>
                  </a:cubicBezTo>
                  <a:close/>
                </a:path>
              </a:pathLst>
            </a:custGeom>
            <a:solidFill>
              <a:srgbClr val="A6D0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66" name="Freeform 254">
              <a:extLst>
                <a:ext uri="{FF2B5EF4-FFF2-40B4-BE49-F238E27FC236}">
                  <a16:creationId xmlns:a16="http://schemas.microsoft.com/office/drawing/2014/main" id="{7E9EE55F-8361-46AB-9308-F6B5D587E5C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8" y="1400"/>
              <a:ext cx="455" cy="1917"/>
            </a:xfrm>
            <a:custGeom>
              <a:avLst/>
              <a:gdLst>
                <a:gd name="T0" fmla="*/ 1467 w 272"/>
                <a:gd name="T1" fmla="*/ 8047 h 1149"/>
                <a:gd name="T2" fmla="*/ 619 w 272"/>
                <a:gd name="T3" fmla="*/ 1937 h 1149"/>
                <a:gd name="T4" fmla="*/ 2074 w 272"/>
                <a:gd name="T5" fmla="*/ 83 h 1149"/>
                <a:gd name="T6" fmla="*/ 1793 w 272"/>
                <a:gd name="T7" fmla="*/ 70 h 1149"/>
                <a:gd name="T8" fmla="*/ 92 w 272"/>
                <a:gd name="T9" fmla="*/ 1812 h 1149"/>
                <a:gd name="T10" fmla="*/ 979 w 272"/>
                <a:gd name="T11" fmla="*/ 8047 h 1149"/>
                <a:gd name="T12" fmla="*/ 1780 w 272"/>
                <a:gd name="T13" fmla="*/ 8903 h 1149"/>
                <a:gd name="T14" fmla="*/ 2129 w 272"/>
                <a:gd name="T15" fmla="*/ 8888 h 1149"/>
                <a:gd name="T16" fmla="*/ 1467 w 272"/>
                <a:gd name="T17" fmla="*/ 8047 h 114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72"/>
                <a:gd name="T28" fmla="*/ 0 h 1149"/>
                <a:gd name="T29" fmla="*/ 272 w 272"/>
                <a:gd name="T30" fmla="*/ 1149 h 1149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72" h="1149">
                  <a:moveTo>
                    <a:pt x="187" y="1039"/>
                  </a:moveTo>
                  <a:cubicBezTo>
                    <a:pt x="187" y="1039"/>
                    <a:pt x="87" y="426"/>
                    <a:pt x="79" y="250"/>
                  </a:cubicBezTo>
                  <a:cubicBezTo>
                    <a:pt x="68" y="0"/>
                    <a:pt x="189" y="21"/>
                    <a:pt x="265" y="11"/>
                  </a:cubicBezTo>
                  <a:cubicBezTo>
                    <a:pt x="254" y="10"/>
                    <a:pt x="242" y="9"/>
                    <a:pt x="229" y="9"/>
                  </a:cubicBezTo>
                  <a:cubicBezTo>
                    <a:pt x="159" y="9"/>
                    <a:pt x="0" y="58"/>
                    <a:pt x="12" y="234"/>
                  </a:cubicBezTo>
                  <a:cubicBezTo>
                    <a:pt x="23" y="410"/>
                    <a:pt x="125" y="1039"/>
                    <a:pt x="125" y="1039"/>
                  </a:cubicBezTo>
                  <a:cubicBezTo>
                    <a:pt x="125" y="1039"/>
                    <a:pt x="133" y="1149"/>
                    <a:pt x="227" y="1149"/>
                  </a:cubicBezTo>
                  <a:cubicBezTo>
                    <a:pt x="241" y="1149"/>
                    <a:pt x="256" y="1148"/>
                    <a:pt x="272" y="1147"/>
                  </a:cubicBezTo>
                  <a:cubicBezTo>
                    <a:pt x="194" y="1135"/>
                    <a:pt x="187" y="1039"/>
                    <a:pt x="187" y="1039"/>
                  </a:cubicBezTo>
                  <a:close/>
                </a:path>
              </a:pathLst>
            </a:custGeom>
            <a:solidFill>
              <a:srgbClr val="CAE2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67" name="Freeform 255">
              <a:extLst>
                <a:ext uri="{FF2B5EF4-FFF2-40B4-BE49-F238E27FC236}">
                  <a16:creationId xmlns:a16="http://schemas.microsoft.com/office/drawing/2014/main" id="{835A2DF2-12ED-48C4-8432-D9DB4938F51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8" y="1415"/>
              <a:ext cx="896" cy="1902"/>
            </a:xfrm>
            <a:custGeom>
              <a:avLst/>
              <a:gdLst>
                <a:gd name="T0" fmla="*/ 1804 w 535"/>
                <a:gd name="T1" fmla="*/ 0 h 1140"/>
                <a:gd name="T2" fmla="*/ 92 w 535"/>
                <a:gd name="T3" fmla="*/ 1742 h 1140"/>
                <a:gd name="T4" fmla="*/ 981 w 535"/>
                <a:gd name="T5" fmla="*/ 7978 h 1140"/>
                <a:gd name="T6" fmla="*/ 1784 w 535"/>
                <a:gd name="T7" fmla="*/ 8833 h 1140"/>
                <a:gd name="T8" fmla="*/ 3720 w 535"/>
                <a:gd name="T9" fmla="*/ 8637 h 1140"/>
                <a:gd name="T10" fmla="*/ 4210 w 535"/>
                <a:gd name="T11" fmla="*/ 7733 h 1140"/>
                <a:gd name="T12" fmla="*/ 3808 w 535"/>
                <a:gd name="T13" fmla="*/ 1904 h 1140"/>
                <a:gd name="T14" fmla="*/ 1804 w 535"/>
                <a:gd name="T15" fmla="*/ 0 h 114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535"/>
                <a:gd name="T25" fmla="*/ 0 h 1140"/>
                <a:gd name="T26" fmla="*/ 535 w 535"/>
                <a:gd name="T27" fmla="*/ 1140 h 114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535" h="1140">
                  <a:moveTo>
                    <a:pt x="229" y="0"/>
                  </a:moveTo>
                  <a:cubicBezTo>
                    <a:pt x="159" y="0"/>
                    <a:pt x="0" y="49"/>
                    <a:pt x="12" y="225"/>
                  </a:cubicBezTo>
                  <a:cubicBezTo>
                    <a:pt x="23" y="401"/>
                    <a:pt x="125" y="1030"/>
                    <a:pt x="125" y="1030"/>
                  </a:cubicBezTo>
                  <a:cubicBezTo>
                    <a:pt x="125" y="1030"/>
                    <a:pt x="133" y="1140"/>
                    <a:pt x="227" y="1140"/>
                  </a:cubicBezTo>
                  <a:cubicBezTo>
                    <a:pt x="322" y="1140"/>
                    <a:pt x="473" y="1115"/>
                    <a:pt x="473" y="1115"/>
                  </a:cubicBezTo>
                  <a:cubicBezTo>
                    <a:pt x="473" y="1115"/>
                    <a:pt x="535" y="1113"/>
                    <a:pt x="535" y="998"/>
                  </a:cubicBezTo>
                  <a:cubicBezTo>
                    <a:pt x="535" y="883"/>
                    <a:pt x="505" y="335"/>
                    <a:pt x="484" y="246"/>
                  </a:cubicBezTo>
                  <a:cubicBezTo>
                    <a:pt x="464" y="157"/>
                    <a:pt x="460" y="2"/>
                    <a:pt x="229" y="0"/>
                  </a:cubicBezTo>
                  <a:close/>
                </a:path>
              </a:pathLst>
            </a:custGeom>
            <a:noFill/>
            <a:ln w="8">
              <a:solidFill>
                <a:srgbClr val="494F4E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68" name="Freeform 256">
              <a:extLst>
                <a:ext uri="{FF2B5EF4-FFF2-40B4-BE49-F238E27FC236}">
                  <a16:creationId xmlns:a16="http://schemas.microsoft.com/office/drawing/2014/main" id="{EADF1D7B-8968-497A-9518-DD4EAC18052E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3" y="1521"/>
              <a:ext cx="228" cy="1661"/>
            </a:xfrm>
            <a:custGeom>
              <a:avLst/>
              <a:gdLst>
                <a:gd name="T0" fmla="*/ 329 w 136"/>
                <a:gd name="T1" fmla="*/ 0 h 996"/>
                <a:gd name="T2" fmla="*/ 453 w 136"/>
                <a:gd name="T3" fmla="*/ 3619 h 996"/>
                <a:gd name="T4" fmla="*/ 1073 w 136"/>
                <a:gd name="T5" fmla="*/ 7703 h 996"/>
                <a:gd name="T6" fmla="*/ 0 60000 65536"/>
                <a:gd name="T7" fmla="*/ 0 60000 65536"/>
                <a:gd name="T8" fmla="*/ 0 60000 65536"/>
                <a:gd name="T9" fmla="*/ 0 w 136"/>
                <a:gd name="T10" fmla="*/ 0 h 996"/>
                <a:gd name="T11" fmla="*/ 136 w 136"/>
                <a:gd name="T12" fmla="*/ 996 h 99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36" h="996">
                  <a:moveTo>
                    <a:pt x="42" y="0"/>
                  </a:moveTo>
                  <a:cubicBezTo>
                    <a:pt x="42" y="0"/>
                    <a:pt x="0" y="73"/>
                    <a:pt x="57" y="468"/>
                  </a:cubicBezTo>
                  <a:cubicBezTo>
                    <a:pt x="114" y="863"/>
                    <a:pt x="136" y="996"/>
                    <a:pt x="136" y="996"/>
                  </a:cubicBezTo>
                </a:path>
              </a:pathLst>
            </a:custGeom>
            <a:noFill/>
            <a:ln w="8" cap="rnd">
              <a:solidFill>
                <a:srgbClr val="494F4E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69" name="Freeform 257">
              <a:extLst>
                <a:ext uri="{FF2B5EF4-FFF2-40B4-BE49-F238E27FC236}">
                  <a16:creationId xmlns:a16="http://schemas.microsoft.com/office/drawing/2014/main" id="{5DC327A4-DD36-4765-93C1-9DDF70245D98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8" y="1476"/>
              <a:ext cx="619" cy="747"/>
            </a:xfrm>
            <a:custGeom>
              <a:avLst/>
              <a:gdLst>
                <a:gd name="T0" fmla="*/ 537 w 369"/>
                <a:gd name="T1" fmla="*/ 3465 h 448"/>
                <a:gd name="T2" fmla="*/ 354 w 369"/>
                <a:gd name="T3" fmla="*/ 542 h 448"/>
                <a:gd name="T4" fmla="*/ 2558 w 369"/>
                <a:gd name="T5" fmla="*/ 834 h 448"/>
                <a:gd name="T6" fmla="*/ 2921 w 369"/>
                <a:gd name="T7" fmla="*/ 3450 h 448"/>
                <a:gd name="T8" fmla="*/ 537 w 369"/>
                <a:gd name="T9" fmla="*/ 3465 h 4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69"/>
                <a:gd name="T16" fmla="*/ 0 h 448"/>
                <a:gd name="T17" fmla="*/ 369 w 369"/>
                <a:gd name="T18" fmla="*/ 448 h 44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69" h="448">
                  <a:moveTo>
                    <a:pt x="68" y="448"/>
                  </a:moveTo>
                  <a:cubicBezTo>
                    <a:pt x="68" y="448"/>
                    <a:pt x="0" y="140"/>
                    <a:pt x="45" y="70"/>
                  </a:cubicBezTo>
                  <a:cubicBezTo>
                    <a:pt x="91" y="0"/>
                    <a:pt x="289" y="15"/>
                    <a:pt x="323" y="108"/>
                  </a:cubicBezTo>
                  <a:cubicBezTo>
                    <a:pt x="357" y="201"/>
                    <a:pt x="369" y="446"/>
                    <a:pt x="369" y="446"/>
                  </a:cubicBezTo>
                  <a:lnTo>
                    <a:pt x="68" y="448"/>
                  </a:lnTo>
                  <a:close/>
                </a:path>
              </a:pathLst>
            </a:custGeom>
            <a:solidFill>
              <a:srgbClr val="74B7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70" name="Freeform 258">
              <a:extLst>
                <a:ext uri="{FF2B5EF4-FFF2-40B4-BE49-F238E27FC236}">
                  <a16:creationId xmlns:a16="http://schemas.microsoft.com/office/drawing/2014/main" id="{9A365B72-0248-457F-86B8-C547944DE49C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3" y="1458"/>
              <a:ext cx="617" cy="747"/>
            </a:xfrm>
            <a:custGeom>
              <a:avLst/>
              <a:gdLst>
                <a:gd name="T0" fmla="*/ 537 w 368"/>
                <a:gd name="T1" fmla="*/ 3465 h 448"/>
                <a:gd name="T2" fmla="*/ 354 w 368"/>
                <a:gd name="T3" fmla="*/ 542 h 448"/>
                <a:gd name="T4" fmla="*/ 2555 w 368"/>
                <a:gd name="T5" fmla="*/ 825 h 448"/>
                <a:gd name="T6" fmla="*/ 2907 w 368"/>
                <a:gd name="T7" fmla="*/ 3450 h 448"/>
                <a:gd name="T8" fmla="*/ 537 w 368"/>
                <a:gd name="T9" fmla="*/ 3465 h 4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68"/>
                <a:gd name="T16" fmla="*/ 0 h 448"/>
                <a:gd name="T17" fmla="*/ 368 w 368"/>
                <a:gd name="T18" fmla="*/ 448 h 44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68" h="448">
                  <a:moveTo>
                    <a:pt x="68" y="448"/>
                  </a:moveTo>
                  <a:cubicBezTo>
                    <a:pt x="68" y="448"/>
                    <a:pt x="0" y="140"/>
                    <a:pt x="45" y="70"/>
                  </a:cubicBezTo>
                  <a:cubicBezTo>
                    <a:pt x="90" y="0"/>
                    <a:pt x="289" y="15"/>
                    <a:pt x="323" y="107"/>
                  </a:cubicBezTo>
                  <a:cubicBezTo>
                    <a:pt x="357" y="200"/>
                    <a:pt x="368" y="446"/>
                    <a:pt x="368" y="446"/>
                  </a:cubicBezTo>
                  <a:lnTo>
                    <a:pt x="68" y="448"/>
                  </a:lnTo>
                  <a:close/>
                </a:path>
              </a:pathLst>
            </a:custGeom>
            <a:solidFill>
              <a:srgbClr val="D4D6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71" name="Freeform 259">
              <a:extLst>
                <a:ext uri="{FF2B5EF4-FFF2-40B4-BE49-F238E27FC236}">
                  <a16:creationId xmlns:a16="http://schemas.microsoft.com/office/drawing/2014/main" id="{9B4D0CEC-FE93-42E7-96B5-4C3F3DFD3593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0" y="1464"/>
              <a:ext cx="518" cy="738"/>
            </a:xfrm>
            <a:custGeom>
              <a:avLst/>
              <a:gdLst>
                <a:gd name="T0" fmla="*/ 500 w 310"/>
                <a:gd name="T1" fmla="*/ 638 h 442"/>
                <a:gd name="T2" fmla="*/ 2418 w 310"/>
                <a:gd name="T3" fmla="*/ 604 h 442"/>
                <a:gd name="T4" fmla="*/ 361 w 310"/>
                <a:gd name="T5" fmla="*/ 499 h 442"/>
                <a:gd name="T6" fmla="*/ 530 w 310"/>
                <a:gd name="T7" fmla="*/ 3435 h 442"/>
                <a:gd name="T8" fmla="*/ 640 w 310"/>
                <a:gd name="T9" fmla="*/ 3435 h 442"/>
                <a:gd name="T10" fmla="*/ 500 w 310"/>
                <a:gd name="T11" fmla="*/ 638 h 44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0"/>
                <a:gd name="T19" fmla="*/ 0 h 442"/>
                <a:gd name="T20" fmla="*/ 310 w 310"/>
                <a:gd name="T21" fmla="*/ 442 h 44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0" h="442">
                  <a:moveTo>
                    <a:pt x="64" y="82"/>
                  </a:moveTo>
                  <a:cubicBezTo>
                    <a:pt x="101" y="24"/>
                    <a:pt x="243" y="24"/>
                    <a:pt x="310" y="78"/>
                  </a:cubicBezTo>
                  <a:cubicBezTo>
                    <a:pt x="255" y="7"/>
                    <a:pt x="87" y="0"/>
                    <a:pt x="46" y="64"/>
                  </a:cubicBezTo>
                  <a:cubicBezTo>
                    <a:pt x="0" y="134"/>
                    <a:pt x="68" y="442"/>
                    <a:pt x="68" y="442"/>
                  </a:cubicBezTo>
                  <a:cubicBezTo>
                    <a:pt x="82" y="442"/>
                    <a:pt x="82" y="442"/>
                    <a:pt x="82" y="442"/>
                  </a:cubicBezTo>
                  <a:cubicBezTo>
                    <a:pt x="69" y="375"/>
                    <a:pt x="25" y="141"/>
                    <a:pt x="64" y="82"/>
                  </a:cubicBezTo>
                  <a:close/>
                </a:path>
              </a:pathLst>
            </a:custGeom>
            <a:solidFill>
              <a:srgbClr val="E0E6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72" name="Freeform 260">
              <a:extLst>
                <a:ext uri="{FF2B5EF4-FFF2-40B4-BE49-F238E27FC236}">
                  <a16:creationId xmlns:a16="http://schemas.microsoft.com/office/drawing/2014/main" id="{DCB4D783-278F-41CD-8E79-EF4F9BA123B8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3" y="1458"/>
              <a:ext cx="617" cy="747"/>
            </a:xfrm>
            <a:custGeom>
              <a:avLst/>
              <a:gdLst>
                <a:gd name="T0" fmla="*/ 537 w 368"/>
                <a:gd name="T1" fmla="*/ 3465 h 448"/>
                <a:gd name="T2" fmla="*/ 354 w 368"/>
                <a:gd name="T3" fmla="*/ 542 h 448"/>
                <a:gd name="T4" fmla="*/ 2555 w 368"/>
                <a:gd name="T5" fmla="*/ 825 h 448"/>
                <a:gd name="T6" fmla="*/ 2907 w 368"/>
                <a:gd name="T7" fmla="*/ 3450 h 448"/>
                <a:gd name="T8" fmla="*/ 537 w 368"/>
                <a:gd name="T9" fmla="*/ 3465 h 4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68"/>
                <a:gd name="T16" fmla="*/ 0 h 448"/>
                <a:gd name="T17" fmla="*/ 368 w 368"/>
                <a:gd name="T18" fmla="*/ 448 h 44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68" h="448">
                  <a:moveTo>
                    <a:pt x="68" y="448"/>
                  </a:moveTo>
                  <a:cubicBezTo>
                    <a:pt x="68" y="448"/>
                    <a:pt x="0" y="140"/>
                    <a:pt x="45" y="70"/>
                  </a:cubicBezTo>
                  <a:cubicBezTo>
                    <a:pt x="90" y="0"/>
                    <a:pt x="289" y="15"/>
                    <a:pt x="323" y="107"/>
                  </a:cubicBezTo>
                  <a:cubicBezTo>
                    <a:pt x="357" y="200"/>
                    <a:pt x="368" y="446"/>
                    <a:pt x="368" y="446"/>
                  </a:cubicBezTo>
                  <a:lnTo>
                    <a:pt x="68" y="448"/>
                  </a:lnTo>
                  <a:close/>
                </a:path>
              </a:pathLst>
            </a:custGeom>
            <a:noFill/>
            <a:ln w="8">
              <a:solidFill>
                <a:srgbClr val="494F4E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73" name="Freeform 261">
              <a:extLst>
                <a:ext uri="{FF2B5EF4-FFF2-40B4-BE49-F238E27FC236}">
                  <a16:creationId xmlns:a16="http://schemas.microsoft.com/office/drawing/2014/main" id="{DD2EDEC6-B104-4044-8976-CCA724D1C157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7" y="1642"/>
              <a:ext cx="416" cy="328"/>
            </a:xfrm>
            <a:custGeom>
              <a:avLst/>
              <a:gdLst>
                <a:gd name="T0" fmla="*/ 1527 w 255"/>
                <a:gd name="T1" fmla="*/ 90 h 201"/>
                <a:gd name="T2" fmla="*/ 1808 w 255"/>
                <a:gd name="T3" fmla="*/ 1425 h 201"/>
                <a:gd name="T4" fmla="*/ 147 w 255"/>
                <a:gd name="T5" fmla="*/ 1369 h 201"/>
                <a:gd name="T6" fmla="*/ 0 w 255"/>
                <a:gd name="T7" fmla="*/ 0 h 201"/>
                <a:gd name="T8" fmla="*/ 1527 w 255"/>
                <a:gd name="T9" fmla="*/ 90 h 20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5"/>
                <a:gd name="T16" fmla="*/ 0 h 201"/>
                <a:gd name="T17" fmla="*/ 255 w 255"/>
                <a:gd name="T18" fmla="*/ 201 h 20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5" h="201">
                  <a:moveTo>
                    <a:pt x="216" y="13"/>
                  </a:moveTo>
                  <a:lnTo>
                    <a:pt x="255" y="201"/>
                  </a:lnTo>
                  <a:lnTo>
                    <a:pt x="21" y="193"/>
                  </a:lnTo>
                  <a:lnTo>
                    <a:pt x="0" y="0"/>
                  </a:lnTo>
                  <a:lnTo>
                    <a:pt x="216" y="13"/>
                  </a:lnTo>
                  <a:close/>
                </a:path>
              </a:pathLst>
            </a:custGeom>
            <a:solidFill>
              <a:srgbClr val="D7ED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74" name="Freeform 262">
              <a:extLst>
                <a:ext uri="{FF2B5EF4-FFF2-40B4-BE49-F238E27FC236}">
                  <a16:creationId xmlns:a16="http://schemas.microsoft.com/office/drawing/2014/main" id="{06AB8FDB-479B-41F8-AD68-1FB8C0162B5C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3" y="1640"/>
              <a:ext cx="358" cy="315"/>
            </a:xfrm>
            <a:custGeom>
              <a:avLst/>
              <a:gdLst>
                <a:gd name="T0" fmla="*/ 77 w 219"/>
                <a:gd name="T1" fmla="*/ 64 h 193"/>
                <a:gd name="T2" fmla="*/ 1563 w 219"/>
                <a:gd name="T3" fmla="*/ 165 h 193"/>
                <a:gd name="T4" fmla="*/ 1550 w 219"/>
                <a:gd name="T5" fmla="*/ 90 h 193"/>
                <a:gd name="T6" fmla="*/ 0 w 219"/>
                <a:gd name="T7" fmla="*/ 0 h 193"/>
                <a:gd name="T8" fmla="*/ 157 w 219"/>
                <a:gd name="T9" fmla="*/ 1369 h 193"/>
                <a:gd name="T10" fmla="*/ 214 w 219"/>
                <a:gd name="T11" fmla="*/ 1369 h 193"/>
                <a:gd name="T12" fmla="*/ 77 w 219"/>
                <a:gd name="T13" fmla="*/ 64 h 19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19"/>
                <a:gd name="T22" fmla="*/ 0 h 193"/>
                <a:gd name="T23" fmla="*/ 219 w 219"/>
                <a:gd name="T24" fmla="*/ 193 h 193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19" h="193">
                  <a:moveTo>
                    <a:pt x="11" y="9"/>
                  </a:moveTo>
                  <a:lnTo>
                    <a:pt x="219" y="23"/>
                  </a:lnTo>
                  <a:lnTo>
                    <a:pt x="217" y="13"/>
                  </a:lnTo>
                  <a:lnTo>
                    <a:pt x="0" y="0"/>
                  </a:lnTo>
                  <a:lnTo>
                    <a:pt x="22" y="193"/>
                  </a:lnTo>
                  <a:lnTo>
                    <a:pt x="30" y="193"/>
                  </a:lnTo>
                  <a:lnTo>
                    <a:pt x="11" y="9"/>
                  </a:lnTo>
                  <a:close/>
                </a:path>
              </a:pathLst>
            </a:custGeom>
            <a:solidFill>
              <a:srgbClr val="B5E0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75" name="Freeform 263">
              <a:extLst>
                <a:ext uri="{FF2B5EF4-FFF2-40B4-BE49-F238E27FC236}">
                  <a16:creationId xmlns:a16="http://schemas.microsoft.com/office/drawing/2014/main" id="{9E73F124-1A10-4782-8F20-436C4A0524FF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7" y="1642"/>
              <a:ext cx="416" cy="328"/>
            </a:xfrm>
            <a:custGeom>
              <a:avLst/>
              <a:gdLst>
                <a:gd name="T0" fmla="*/ 1527 w 255"/>
                <a:gd name="T1" fmla="*/ 90 h 201"/>
                <a:gd name="T2" fmla="*/ 1808 w 255"/>
                <a:gd name="T3" fmla="*/ 1425 h 201"/>
                <a:gd name="T4" fmla="*/ 147 w 255"/>
                <a:gd name="T5" fmla="*/ 1369 h 201"/>
                <a:gd name="T6" fmla="*/ 0 w 255"/>
                <a:gd name="T7" fmla="*/ 0 h 201"/>
                <a:gd name="T8" fmla="*/ 1527 w 255"/>
                <a:gd name="T9" fmla="*/ 90 h 20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5"/>
                <a:gd name="T16" fmla="*/ 0 h 201"/>
                <a:gd name="T17" fmla="*/ 255 w 255"/>
                <a:gd name="T18" fmla="*/ 201 h 20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5" h="201">
                  <a:moveTo>
                    <a:pt x="216" y="13"/>
                  </a:moveTo>
                  <a:lnTo>
                    <a:pt x="255" y="201"/>
                  </a:lnTo>
                  <a:lnTo>
                    <a:pt x="21" y="193"/>
                  </a:lnTo>
                  <a:lnTo>
                    <a:pt x="0" y="0"/>
                  </a:lnTo>
                  <a:lnTo>
                    <a:pt x="216" y="13"/>
                  </a:lnTo>
                  <a:close/>
                </a:path>
              </a:pathLst>
            </a:custGeom>
            <a:noFill/>
            <a:ln w="2" cap="rnd">
              <a:solidFill>
                <a:srgbClr val="494F4E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76" name="Oval 264">
              <a:extLst>
                <a:ext uri="{FF2B5EF4-FFF2-40B4-BE49-F238E27FC236}">
                  <a16:creationId xmlns:a16="http://schemas.microsoft.com/office/drawing/2014/main" id="{554DE732-6A99-4557-9FA7-E83AD50D2E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24" y="2066"/>
              <a:ext cx="64" cy="62"/>
            </a:xfrm>
            <a:prstGeom prst="ellipse">
              <a:avLst/>
            </a:prstGeom>
            <a:solidFill>
              <a:srgbClr val="B3B5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latin typeface="Calibri" panose="020F0502020204030204" pitchFamily="34" charset="0"/>
              </a:endParaRPr>
            </a:p>
          </p:txBody>
        </p:sp>
        <p:sp>
          <p:nvSpPr>
            <p:cNvPr id="23677" name="Oval 265">
              <a:extLst>
                <a:ext uri="{FF2B5EF4-FFF2-40B4-BE49-F238E27FC236}">
                  <a16:creationId xmlns:a16="http://schemas.microsoft.com/office/drawing/2014/main" id="{1CC6158F-1A6B-405C-BEF4-498EFD3B72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86" y="2071"/>
              <a:ext cx="62" cy="60"/>
            </a:xfrm>
            <a:prstGeom prst="ellipse">
              <a:avLst/>
            </a:prstGeom>
            <a:solidFill>
              <a:srgbClr val="B3B5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latin typeface="Calibri" panose="020F0502020204030204" pitchFamily="34" charset="0"/>
              </a:endParaRPr>
            </a:p>
          </p:txBody>
        </p:sp>
        <p:sp>
          <p:nvSpPr>
            <p:cNvPr id="23678" name="Oval 266">
              <a:extLst>
                <a:ext uri="{FF2B5EF4-FFF2-40B4-BE49-F238E27FC236}">
                  <a16:creationId xmlns:a16="http://schemas.microsoft.com/office/drawing/2014/main" id="{CE9796C2-2A3B-4D22-B694-36EB9BFA59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36" y="2055"/>
              <a:ext cx="63" cy="62"/>
            </a:xfrm>
            <a:prstGeom prst="ellipse">
              <a:avLst/>
            </a:prstGeom>
            <a:solidFill>
              <a:srgbClr val="74B766"/>
            </a:solidFill>
            <a:ln w="4">
              <a:solidFill>
                <a:srgbClr val="494F4E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latin typeface="Calibri" panose="020F0502020204030204" pitchFamily="34" charset="0"/>
              </a:endParaRPr>
            </a:p>
          </p:txBody>
        </p:sp>
        <p:sp>
          <p:nvSpPr>
            <p:cNvPr id="23679" name="Oval 267">
              <a:extLst>
                <a:ext uri="{FF2B5EF4-FFF2-40B4-BE49-F238E27FC236}">
                  <a16:creationId xmlns:a16="http://schemas.microsoft.com/office/drawing/2014/main" id="{97E1CAC4-0FF9-4ADB-8BF9-96C8B63B3A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97" y="2060"/>
              <a:ext cx="61" cy="60"/>
            </a:xfrm>
            <a:prstGeom prst="ellipse">
              <a:avLst/>
            </a:prstGeom>
            <a:solidFill>
              <a:srgbClr val="74B766"/>
            </a:solidFill>
            <a:ln w="4">
              <a:solidFill>
                <a:srgbClr val="494F4E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latin typeface="Calibri" panose="020F0502020204030204" pitchFamily="34" charset="0"/>
              </a:endParaRPr>
            </a:p>
          </p:txBody>
        </p:sp>
        <p:sp>
          <p:nvSpPr>
            <p:cNvPr id="23680" name="Freeform 268">
              <a:extLst>
                <a:ext uri="{FF2B5EF4-FFF2-40B4-BE49-F238E27FC236}">
                  <a16:creationId xmlns:a16="http://schemas.microsoft.com/office/drawing/2014/main" id="{8FE854B2-D733-427E-8C22-FA00F65E86B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7" y="2350"/>
              <a:ext cx="173" cy="153"/>
            </a:xfrm>
            <a:custGeom>
              <a:avLst/>
              <a:gdLst>
                <a:gd name="T0" fmla="*/ 751 w 106"/>
                <a:gd name="T1" fmla="*/ 625 h 94"/>
                <a:gd name="T2" fmla="*/ 29 w 106"/>
                <a:gd name="T3" fmla="*/ 659 h 94"/>
                <a:gd name="T4" fmla="*/ 0 w 106"/>
                <a:gd name="T5" fmla="*/ 42 h 94"/>
                <a:gd name="T6" fmla="*/ 738 w 106"/>
                <a:gd name="T7" fmla="*/ 0 h 94"/>
                <a:gd name="T8" fmla="*/ 751 w 106"/>
                <a:gd name="T9" fmla="*/ 625 h 9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06"/>
                <a:gd name="T16" fmla="*/ 0 h 94"/>
                <a:gd name="T17" fmla="*/ 106 w 106"/>
                <a:gd name="T18" fmla="*/ 94 h 9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06" h="94">
                  <a:moveTo>
                    <a:pt x="106" y="89"/>
                  </a:moveTo>
                  <a:lnTo>
                    <a:pt x="4" y="94"/>
                  </a:lnTo>
                  <a:lnTo>
                    <a:pt x="0" y="6"/>
                  </a:lnTo>
                  <a:lnTo>
                    <a:pt x="104" y="0"/>
                  </a:lnTo>
                  <a:lnTo>
                    <a:pt x="106" y="89"/>
                  </a:lnTo>
                  <a:close/>
                </a:path>
              </a:pathLst>
            </a:custGeom>
            <a:solidFill>
              <a:srgbClr val="74B7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81" name="Freeform 269">
              <a:extLst>
                <a:ext uri="{FF2B5EF4-FFF2-40B4-BE49-F238E27FC236}">
                  <a16:creationId xmlns:a16="http://schemas.microsoft.com/office/drawing/2014/main" id="{6E2B5B21-F5D1-4359-B617-D805EBE04D23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6" y="2353"/>
              <a:ext cx="173" cy="154"/>
            </a:xfrm>
            <a:custGeom>
              <a:avLst/>
              <a:gdLst>
                <a:gd name="T0" fmla="*/ 751 w 106"/>
                <a:gd name="T1" fmla="*/ 634 h 94"/>
                <a:gd name="T2" fmla="*/ 29 w 106"/>
                <a:gd name="T3" fmla="*/ 677 h 94"/>
                <a:gd name="T4" fmla="*/ 0 w 106"/>
                <a:gd name="T5" fmla="*/ 34 h 94"/>
                <a:gd name="T6" fmla="*/ 730 w 106"/>
                <a:gd name="T7" fmla="*/ 0 h 94"/>
                <a:gd name="T8" fmla="*/ 751 w 106"/>
                <a:gd name="T9" fmla="*/ 634 h 9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06"/>
                <a:gd name="T16" fmla="*/ 0 h 94"/>
                <a:gd name="T17" fmla="*/ 106 w 106"/>
                <a:gd name="T18" fmla="*/ 94 h 9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06" h="94">
                  <a:moveTo>
                    <a:pt x="106" y="88"/>
                  </a:moveTo>
                  <a:lnTo>
                    <a:pt x="4" y="94"/>
                  </a:lnTo>
                  <a:lnTo>
                    <a:pt x="0" y="5"/>
                  </a:lnTo>
                  <a:lnTo>
                    <a:pt x="103" y="0"/>
                  </a:lnTo>
                  <a:lnTo>
                    <a:pt x="106" y="88"/>
                  </a:lnTo>
                  <a:close/>
                </a:path>
              </a:pathLst>
            </a:custGeom>
            <a:noFill/>
            <a:ln w="4">
              <a:solidFill>
                <a:srgbClr val="494F4E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82" name="Freeform 270">
              <a:extLst>
                <a:ext uri="{FF2B5EF4-FFF2-40B4-BE49-F238E27FC236}">
                  <a16:creationId xmlns:a16="http://schemas.microsoft.com/office/drawing/2014/main" id="{EF2ED922-47E1-4F64-9911-97288E9F2E0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2" y="2588"/>
              <a:ext cx="53" cy="539"/>
            </a:xfrm>
            <a:custGeom>
              <a:avLst/>
              <a:gdLst>
                <a:gd name="T0" fmla="*/ 197 w 31"/>
                <a:gd name="T1" fmla="*/ 2398 h 323"/>
                <a:gd name="T2" fmla="*/ 106 w 31"/>
                <a:gd name="T3" fmla="*/ 117 h 323"/>
                <a:gd name="T4" fmla="*/ 181 w 31"/>
                <a:gd name="T5" fmla="*/ 13 h 323"/>
                <a:gd name="T6" fmla="*/ 120 w 31"/>
                <a:gd name="T7" fmla="*/ 0 h 323"/>
                <a:gd name="T8" fmla="*/ 0 w 31"/>
                <a:gd name="T9" fmla="*/ 117 h 323"/>
                <a:gd name="T10" fmla="*/ 94 w 31"/>
                <a:gd name="T11" fmla="*/ 2398 h 323"/>
                <a:gd name="T12" fmla="*/ 219 w 31"/>
                <a:gd name="T13" fmla="*/ 2503 h 323"/>
                <a:gd name="T14" fmla="*/ 267 w 31"/>
                <a:gd name="T15" fmla="*/ 2490 h 323"/>
                <a:gd name="T16" fmla="*/ 197 w 31"/>
                <a:gd name="T17" fmla="*/ 2398 h 32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1"/>
                <a:gd name="T28" fmla="*/ 0 h 323"/>
                <a:gd name="T29" fmla="*/ 31 w 31"/>
                <a:gd name="T30" fmla="*/ 323 h 32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1" h="323">
                  <a:moveTo>
                    <a:pt x="23" y="309"/>
                  </a:moveTo>
                  <a:cubicBezTo>
                    <a:pt x="12" y="15"/>
                    <a:pt x="12" y="15"/>
                    <a:pt x="12" y="15"/>
                  </a:cubicBezTo>
                  <a:cubicBezTo>
                    <a:pt x="12" y="9"/>
                    <a:pt x="16" y="4"/>
                    <a:pt x="21" y="2"/>
                  </a:cubicBezTo>
                  <a:cubicBezTo>
                    <a:pt x="19" y="1"/>
                    <a:pt x="17" y="0"/>
                    <a:pt x="14" y="0"/>
                  </a:cubicBezTo>
                  <a:cubicBezTo>
                    <a:pt x="6" y="1"/>
                    <a:pt x="0" y="7"/>
                    <a:pt x="0" y="15"/>
                  </a:cubicBezTo>
                  <a:cubicBezTo>
                    <a:pt x="11" y="309"/>
                    <a:pt x="11" y="309"/>
                    <a:pt x="11" y="309"/>
                  </a:cubicBezTo>
                  <a:cubicBezTo>
                    <a:pt x="11" y="317"/>
                    <a:pt x="18" y="323"/>
                    <a:pt x="26" y="323"/>
                  </a:cubicBezTo>
                  <a:cubicBezTo>
                    <a:pt x="28" y="322"/>
                    <a:pt x="29" y="322"/>
                    <a:pt x="31" y="321"/>
                  </a:cubicBezTo>
                  <a:cubicBezTo>
                    <a:pt x="26" y="319"/>
                    <a:pt x="23" y="314"/>
                    <a:pt x="23" y="309"/>
                  </a:cubicBezTo>
                  <a:close/>
                </a:path>
              </a:pathLst>
            </a:custGeom>
            <a:solidFill>
              <a:srgbClr val="8DBA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83" name="Line 271">
              <a:extLst>
                <a:ext uri="{FF2B5EF4-FFF2-40B4-BE49-F238E27FC236}">
                  <a16:creationId xmlns:a16="http://schemas.microsoft.com/office/drawing/2014/main" id="{2890DE6B-E609-425B-97A8-9C722593BBE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601" y="1657"/>
              <a:ext cx="97" cy="106"/>
            </a:xfrm>
            <a:prstGeom prst="line">
              <a:avLst/>
            </a:prstGeom>
            <a:noFill/>
            <a:ln w="2" cap="rnd">
              <a:solidFill>
                <a:srgbClr val="494F4E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84" name="Line 272">
              <a:extLst>
                <a:ext uri="{FF2B5EF4-FFF2-40B4-BE49-F238E27FC236}">
                  <a16:creationId xmlns:a16="http://schemas.microsoft.com/office/drawing/2014/main" id="{F70DADB0-7B7D-48B7-B07D-E00E07B44D8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712" y="1665"/>
              <a:ext cx="57" cy="65"/>
            </a:xfrm>
            <a:prstGeom prst="line">
              <a:avLst/>
            </a:prstGeom>
            <a:noFill/>
            <a:ln w="2" cap="rnd">
              <a:solidFill>
                <a:srgbClr val="494F4E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85" name="Line 273">
              <a:extLst>
                <a:ext uri="{FF2B5EF4-FFF2-40B4-BE49-F238E27FC236}">
                  <a16:creationId xmlns:a16="http://schemas.microsoft.com/office/drawing/2014/main" id="{BFB353D0-951A-4A8D-B93B-9050C58CA04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647" y="1803"/>
              <a:ext cx="188" cy="160"/>
            </a:xfrm>
            <a:prstGeom prst="line">
              <a:avLst/>
            </a:prstGeom>
            <a:noFill/>
            <a:ln w="2" cap="rnd">
              <a:solidFill>
                <a:srgbClr val="494F4E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86" name="Line 274">
              <a:extLst>
                <a:ext uri="{FF2B5EF4-FFF2-40B4-BE49-F238E27FC236}">
                  <a16:creationId xmlns:a16="http://schemas.microsoft.com/office/drawing/2014/main" id="{5B30484D-B254-4BC5-972A-8B8428F3C38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856" y="1877"/>
              <a:ext cx="46" cy="34"/>
            </a:xfrm>
            <a:prstGeom prst="line">
              <a:avLst/>
            </a:prstGeom>
            <a:noFill/>
            <a:ln w="2" cap="rnd">
              <a:solidFill>
                <a:srgbClr val="494F4E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87" name="Freeform 275">
              <a:extLst>
                <a:ext uri="{FF2B5EF4-FFF2-40B4-BE49-F238E27FC236}">
                  <a16:creationId xmlns:a16="http://schemas.microsoft.com/office/drawing/2014/main" id="{2E962C99-CD09-4013-8C7E-D782A5B99C8F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0" y="3141"/>
              <a:ext cx="604" cy="147"/>
            </a:xfrm>
            <a:custGeom>
              <a:avLst/>
              <a:gdLst>
                <a:gd name="T0" fmla="*/ 34 w 360"/>
                <a:gd name="T1" fmla="*/ 687 h 88"/>
                <a:gd name="T2" fmla="*/ 138 w 360"/>
                <a:gd name="T3" fmla="*/ 444 h 88"/>
                <a:gd name="T4" fmla="*/ 1030 w 360"/>
                <a:gd name="T5" fmla="*/ 234 h 88"/>
                <a:gd name="T6" fmla="*/ 2314 w 360"/>
                <a:gd name="T7" fmla="*/ 140 h 88"/>
                <a:gd name="T8" fmla="*/ 2782 w 360"/>
                <a:gd name="T9" fmla="*/ 326 h 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60"/>
                <a:gd name="T16" fmla="*/ 0 h 88"/>
                <a:gd name="T17" fmla="*/ 360 w 360"/>
                <a:gd name="T18" fmla="*/ 88 h 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60" h="88">
                  <a:moveTo>
                    <a:pt x="4" y="88"/>
                  </a:moveTo>
                  <a:cubicBezTo>
                    <a:pt x="4" y="88"/>
                    <a:pt x="0" y="71"/>
                    <a:pt x="17" y="57"/>
                  </a:cubicBezTo>
                  <a:cubicBezTo>
                    <a:pt x="34" y="42"/>
                    <a:pt x="40" y="32"/>
                    <a:pt x="130" y="30"/>
                  </a:cubicBezTo>
                  <a:cubicBezTo>
                    <a:pt x="221" y="28"/>
                    <a:pt x="268" y="20"/>
                    <a:pt x="292" y="18"/>
                  </a:cubicBezTo>
                  <a:cubicBezTo>
                    <a:pt x="316" y="16"/>
                    <a:pt x="360" y="0"/>
                    <a:pt x="351" y="42"/>
                  </a:cubicBezTo>
                </a:path>
              </a:pathLst>
            </a:custGeom>
            <a:noFill/>
            <a:ln w="8" cap="rnd">
              <a:solidFill>
                <a:srgbClr val="494F4E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88" name="Freeform 276">
              <a:extLst>
                <a:ext uri="{FF2B5EF4-FFF2-40B4-BE49-F238E27FC236}">
                  <a16:creationId xmlns:a16="http://schemas.microsoft.com/office/drawing/2014/main" id="{B0F244D7-60CB-4AC7-AB9D-5EBBA127F25D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1" y="1748"/>
              <a:ext cx="262" cy="165"/>
            </a:xfrm>
            <a:custGeom>
              <a:avLst/>
              <a:gdLst>
                <a:gd name="T0" fmla="*/ 33 w 157"/>
                <a:gd name="T1" fmla="*/ 500 h 99"/>
                <a:gd name="T2" fmla="*/ 521 w 157"/>
                <a:gd name="T3" fmla="*/ 78 h 99"/>
                <a:gd name="T4" fmla="*/ 349 w 157"/>
                <a:gd name="T5" fmla="*/ 533 h 99"/>
                <a:gd name="T6" fmla="*/ 1217 w 157"/>
                <a:gd name="T7" fmla="*/ 0 h 99"/>
                <a:gd name="T8" fmla="*/ 883 w 157"/>
                <a:gd name="T9" fmla="*/ 313 h 99"/>
                <a:gd name="T10" fmla="*/ 582 w 157"/>
                <a:gd name="T11" fmla="*/ 578 h 99"/>
                <a:gd name="T12" fmla="*/ 175 w 157"/>
                <a:gd name="T13" fmla="*/ 750 h 99"/>
                <a:gd name="T14" fmla="*/ 187 w 157"/>
                <a:gd name="T15" fmla="*/ 680 h 99"/>
                <a:gd name="T16" fmla="*/ 13 w 157"/>
                <a:gd name="T17" fmla="*/ 763 h 99"/>
                <a:gd name="T18" fmla="*/ 0 w 157"/>
                <a:gd name="T19" fmla="*/ 612 h 9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57"/>
                <a:gd name="T31" fmla="*/ 0 h 99"/>
                <a:gd name="T32" fmla="*/ 157 w 157"/>
                <a:gd name="T33" fmla="*/ 99 h 99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57" h="99">
                  <a:moveTo>
                    <a:pt x="4" y="65"/>
                  </a:moveTo>
                  <a:cubicBezTo>
                    <a:pt x="23" y="57"/>
                    <a:pt x="41" y="18"/>
                    <a:pt x="67" y="10"/>
                  </a:cubicBezTo>
                  <a:cubicBezTo>
                    <a:pt x="70" y="29"/>
                    <a:pt x="48" y="49"/>
                    <a:pt x="45" y="69"/>
                  </a:cubicBezTo>
                  <a:cubicBezTo>
                    <a:pt x="83" y="53"/>
                    <a:pt x="112" y="3"/>
                    <a:pt x="157" y="0"/>
                  </a:cubicBezTo>
                  <a:cubicBezTo>
                    <a:pt x="153" y="19"/>
                    <a:pt x="128" y="29"/>
                    <a:pt x="114" y="41"/>
                  </a:cubicBezTo>
                  <a:cubicBezTo>
                    <a:pt x="101" y="52"/>
                    <a:pt x="89" y="64"/>
                    <a:pt x="75" y="75"/>
                  </a:cubicBezTo>
                  <a:cubicBezTo>
                    <a:pt x="59" y="88"/>
                    <a:pt x="45" y="98"/>
                    <a:pt x="23" y="97"/>
                  </a:cubicBezTo>
                  <a:cubicBezTo>
                    <a:pt x="23" y="94"/>
                    <a:pt x="23" y="91"/>
                    <a:pt x="24" y="88"/>
                  </a:cubicBezTo>
                  <a:cubicBezTo>
                    <a:pt x="18" y="93"/>
                    <a:pt x="11" y="99"/>
                    <a:pt x="2" y="99"/>
                  </a:cubicBezTo>
                  <a:cubicBezTo>
                    <a:pt x="0" y="93"/>
                    <a:pt x="0" y="86"/>
                    <a:pt x="0" y="79"/>
                  </a:cubicBezTo>
                </a:path>
              </a:pathLst>
            </a:custGeom>
            <a:solidFill>
              <a:srgbClr val="EBF4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89" name="Freeform 277">
              <a:extLst>
                <a:ext uri="{FF2B5EF4-FFF2-40B4-BE49-F238E27FC236}">
                  <a16:creationId xmlns:a16="http://schemas.microsoft.com/office/drawing/2014/main" id="{A118F664-96B6-4FAD-B712-8E7003A57D58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1" y="1673"/>
              <a:ext cx="72" cy="62"/>
            </a:xfrm>
            <a:custGeom>
              <a:avLst/>
              <a:gdLst>
                <a:gd name="T0" fmla="*/ 340 w 43"/>
                <a:gd name="T1" fmla="*/ 0 h 38"/>
                <a:gd name="T2" fmla="*/ 0 w 43"/>
                <a:gd name="T3" fmla="*/ 256 h 38"/>
                <a:gd name="T4" fmla="*/ 258 w 43"/>
                <a:gd name="T5" fmla="*/ 29 h 38"/>
                <a:gd name="T6" fmla="*/ 0 60000 65536"/>
                <a:gd name="T7" fmla="*/ 0 60000 65536"/>
                <a:gd name="T8" fmla="*/ 0 60000 65536"/>
                <a:gd name="T9" fmla="*/ 0 w 43"/>
                <a:gd name="T10" fmla="*/ 0 h 38"/>
                <a:gd name="T11" fmla="*/ 43 w 43"/>
                <a:gd name="T12" fmla="*/ 38 h 3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3" h="38">
                  <a:moveTo>
                    <a:pt x="43" y="0"/>
                  </a:moveTo>
                  <a:cubicBezTo>
                    <a:pt x="36" y="12"/>
                    <a:pt x="15" y="38"/>
                    <a:pt x="0" y="36"/>
                  </a:cubicBezTo>
                  <a:cubicBezTo>
                    <a:pt x="1" y="17"/>
                    <a:pt x="15" y="6"/>
                    <a:pt x="33" y="4"/>
                  </a:cubicBezTo>
                </a:path>
              </a:pathLst>
            </a:custGeom>
            <a:solidFill>
              <a:srgbClr val="EBF4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90" name="Freeform 278">
              <a:extLst>
                <a:ext uri="{FF2B5EF4-FFF2-40B4-BE49-F238E27FC236}">
                  <a16:creationId xmlns:a16="http://schemas.microsoft.com/office/drawing/2014/main" id="{89EB3727-0304-45ED-93F2-70E77D633EE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6" y="1846"/>
              <a:ext cx="88" cy="77"/>
            </a:xfrm>
            <a:custGeom>
              <a:avLst/>
              <a:gdLst>
                <a:gd name="T0" fmla="*/ 402 w 53"/>
                <a:gd name="T1" fmla="*/ 0 h 46"/>
                <a:gd name="T2" fmla="*/ 22 w 53"/>
                <a:gd name="T3" fmla="*/ 362 h 46"/>
                <a:gd name="T4" fmla="*/ 345 w 53"/>
                <a:gd name="T5" fmla="*/ 62 h 46"/>
                <a:gd name="T6" fmla="*/ 0 60000 65536"/>
                <a:gd name="T7" fmla="*/ 0 60000 65536"/>
                <a:gd name="T8" fmla="*/ 0 60000 65536"/>
                <a:gd name="T9" fmla="*/ 0 w 53"/>
                <a:gd name="T10" fmla="*/ 0 h 46"/>
                <a:gd name="T11" fmla="*/ 53 w 53"/>
                <a:gd name="T12" fmla="*/ 46 h 4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3" h="46">
                  <a:moveTo>
                    <a:pt x="53" y="0"/>
                  </a:moveTo>
                  <a:cubicBezTo>
                    <a:pt x="37" y="8"/>
                    <a:pt x="0" y="25"/>
                    <a:pt x="3" y="46"/>
                  </a:cubicBezTo>
                  <a:cubicBezTo>
                    <a:pt x="22" y="45"/>
                    <a:pt x="35" y="23"/>
                    <a:pt x="45" y="8"/>
                  </a:cubicBezTo>
                </a:path>
              </a:pathLst>
            </a:custGeom>
            <a:solidFill>
              <a:srgbClr val="EBF4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91" name="Freeform 279">
              <a:extLst>
                <a:ext uri="{FF2B5EF4-FFF2-40B4-BE49-F238E27FC236}">
                  <a16:creationId xmlns:a16="http://schemas.microsoft.com/office/drawing/2014/main" id="{04EB4755-2DEB-478C-88B1-619BD8EDAC0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4" y="3177"/>
              <a:ext cx="296" cy="93"/>
            </a:xfrm>
            <a:custGeom>
              <a:avLst/>
              <a:gdLst>
                <a:gd name="T0" fmla="*/ 0 w 177"/>
                <a:gd name="T1" fmla="*/ 146 h 56"/>
                <a:gd name="T2" fmla="*/ 151 w 177"/>
                <a:gd name="T3" fmla="*/ 138 h 56"/>
                <a:gd name="T4" fmla="*/ 346 w 177"/>
                <a:gd name="T5" fmla="*/ 116 h 56"/>
                <a:gd name="T6" fmla="*/ 674 w 177"/>
                <a:gd name="T7" fmla="*/ 91 h 56"/>
                <a:gd name="T8" fmla="*/ 1189 w 177"/>
                <a:gd name="T9" fmla="*/ 22 h 56"/>
                <a:gd name="T10" fmla="*/ 1281 w 177"/>
                <a:gd name="T11" fmla="*/ 251 h 56"/>
                <a:gd name="T12" fmla="*/ 883 w 177"/>
                <a:gd name="T13" fmla="*/ 402 h 56"/>
                <a:gd name="T14" fmla="*/ 781 w 177"/>
                <a:gd name="T15" fmla="*/ 417 h 56"/>
                <a:gd name="T16" fmla="*/ 791 w 177"/>
                <a:gd name="T17" fmla="*/ 326 h 56"/>
                <a:gd name="T18" fmla="*/ 500 w 177"/>
                <a:gd name="T19" fmla="*/ 242 h 56"/>
                <a:gd name="T20" fmla="*/ 201 w 177"/>
                <a:gd name="T21" fmla="*/ 208 h 56"/>
                <a:gd name="T22" fmla="*/ 33 w 177"/>
                <a:gd name="T23" fmla="*/ 168 h 5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77"/>
                <a:gd name="T37" fmla="*/ 0 h 56"/>
                <a:gd name="T38" fmla="*/ 177 w 177"/>
                <a:gd name="T39" fmla="*/ 56 h 5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77" h="56">
                  <a:moveTo>
                    <a:pt x="0" y="19"/>
                  </a:moveTo>
                  <a:cubicBezTo>
                    <a:pt x="6" y="17"/>
                    <a:pt x="13" y="19"/>
                    <a:pt x="19" y="18"/>
                  </a:cubicBezTo>
                  <a:cubicBezTo>
                    <a:pt x="27" y="17"/>
                    <a:pt x="35" y="16"/>
                    <a:pt x="44" y="15"/>
                  </a:cubicBezTo>
                  <a:cubicBezTo>
                    <a:pt x="58" y="14"/>
                    <a:pt x="72" y="13"/>
                    <a:pt x="86" y="12"/>
                  </a:cubicBezTo>
                  <a:cubicBezTo>
                    <a:pt x="108" y="11"/>
                    <a:pt x="130" y="6"/>
                    <a:pt x="152" y="3"/>
                  </a:cubicBezTo>
                  <a:cubicBezTo>
                    <a:pt x="176" y="0"/>
                    <a:pt x="177" y="17"/>
                    <a:pt x="164" y="33"/>
                  </a:cubicBezTo>
                  <a:cubicBezTo>
                    <a:pt x="153" y="47"/>
                    <a:pt x="130" y="51"/>
                    <a:pt x="113" y="53"/>
                  </a:cubicBezTo>
                  <a:cubicBezTo>
                    <a:pt x="111" y="53"/>
                    <a:pt x="101" y="56"/>
                    <a:pt x="100" y="55"/>
                  </a:cubicBezTo>
                  <a:cubicBezTo>
                    <a:pt x="97" y="51"/>
                    <a:pt x="103" y="47"/>
                    <a:pt x="101" y="43"/>
                  </a:cubicBezTo>
                  <a:cubicBezTo>
                    <a:pt x="98" y="36"/>
                    <a:pt x="71" y="34"/>
                    <a:pt x="64" y="32"/>
                  </a:cubicBezTo>
                  <a:cubicBezTo>
                    <a:pt x="52" y="29"/>
                    <a:pt x="39" y="29"/>
                    <a:pt x="26" y="27"/>
                  </a:cubicBezTo>
                  <a:cubicBezTo>
                    <a:pt x="18" y="26"/>
                    <a:pt x="12" y="22"/>
                    <a:pt x="4" y="22"/>
                  </a:cubicBezTo>
                </a:path>
              </a:pathLst>
            </a:custGeom>
            <a:solidFill>
              <a:srgbClr val="8DBA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92" name="Freeform 280">
              <a:extLst>
                <a:ext uri="{FF2B5EF4-FFF2-40B4-BE49-F238E27FC236}">
                  <a16:creationId xmlns:a16="http://schemas.microsoft.com/office/drawing/2014/main" id="{8D2A9DEA-DD80-4CF3-910E-CD79F434AC9F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2" y="2588"/>
              <a:ext cx="67" cy="539"/>
            </a:xfrm>
            <a:custGeom>
              <a:avLst/>
              <a:gdLst>
                <a:gd name="T0" fmla="*/ 307 w 40"/>
                <a:gd name="T1" fmla="*/ 2390 h 323"/>
                <a:gd name="T2" fmla="*/ 208 w 40"/>
                <a:gd name="T3" fmla="*/ 2503 h 323"/>
                <a:gd name="T4" fmla="*/ 208 w 40"/>
                <a:gd name="T5" fmla="*/ 2503 h 323"/>
                <a:gd name="T6" fmla="*/ 84 w 40"/>
                <a:gd name="T7" fmla="*/ 2398 h 323"/>
                <a:gd name="T8" fmla="*/ 0 w 40"/>
                <a:gd name="T9" fmla="*/ 117 h 323"/>
                <a:gd name="T10" fmla="*/ 109 w 40"/>
                <a:gd name="T11" fmla="*/ 0 h 323"/>
                <a:gd name="T12" fmla="*/ 109 w 40"/>
                <a:gd name="T13" fmla="*/ 0 h 323"/>
                <a:gd name="T14" fmla="*/ 229 w 40"/>
                <a:gd name="T15" fmla="*/ 105 h 323"/>
                <a:gd name="T16" fmla="*/ 307 w 40"/>
                <a:gd name="T17" fmla="*/ 2390 h 32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0"/>
                <a:gd name="T28" fmla="*/ 0 h 323"/>
                <a:gd name="T29" fmla="*/ 40 w 40"/>
                <a:gd name="T30" fmla="*/ 323 h 32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0" h="323">
                  <a:moveTo>
                    <a:pt x="39" y="308"/>
                  </a:moveTo>
                  <a:cubicBezTo>
                    <a:pt x="40" y="316"/>
                    <a:pt x="34" y="322"/>
                    <a:pt x="26" y="323"/>
                  </a:cubicBezTo>
                  <a:cubicBezTo>
                    <a:pt x="26" y="323"/>
                    <a:pt x="26" y="323"/>
                    <a:pt x="26" y="323"/>
                  </a:cubicBezTo>
                  <a:cubicBezTo>
                    <a:pt x="18" y="323"/>
                    <a:pt x="11" y="317"/>
                    <a:pt x="11" y="309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7"/>
                    <a:pt x="6" y="1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22" y="0"/>
                    <a:pt x="29" y="6"/>
                    <a:pt x="29" y="14"/>
                  </a:cubicBezTo>
                  <a:lnTo>
                    <a:pt x="39" y="308"/>
                  </a:lnTo>
                  <a:close/>
                </a:path>
              </a:pathLst>
            </a:custGeom>
            <a:noFill/>
            <a:ln w="4">
              <a:solidFill>
                <a:srgbClr val="494F4E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93" name="Freeform 281">
              <a:extLst>
                <a:ext uri="{FF2B5EF4-FFF2-40B4-BE49-F238E27FC236}">
                  <a16:creationId xmlns:a16="http://schemas.microsoft.com/office/drawing/2014/main" id="{3B05BA7F-7358-41B7-8C96-9D4AE3A9AAF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6" y="2585"/>
              <a:ext cx="49" cy="553"/>
            </a:xfrm>
            <a:custGeom>
              <a:avLst/>
              <a:gdLst>
                <a:gd name="T0" fmla="*/ 145 w 29"/>
                <a:gd name="T1" fmla="*/ 2439 h 332"/>
                <a:gd name="T2" fmla="*/ 57 w 29"/>
                <a:gd name="T3" fmla="*/ 125 h 332"/>
                <a:gd name="T4" fmla="*/ 145 w 29"/>
                <a:gd name="T5" fmla="*/ 8 h 332"/>
                <a:gd name="T6" fmla="*/ 117 w 29"/>
                <a:gd name="T7" fmla="*/ 0 h 332"/>
                <a:gd name="T8" fmla="*/ 0 w 29"/>
                <a:gd name="T9" fmla="*/ 125 h 332"/>
                <a:gd name="T10" fmla="*/ 91 w 29"/>
                <a:gd name="T11" fmla="*/ 2439 h 332"/>
                <a:gd name="T12" fmla="*/ 211 w 29"/>
                <a:gd name="T13" fmla="*/ 2555 h 332"/>
                <a:gd name="T14" fmla="*/ 237 w 29"/>
                <a:gd name="T15" fmla="*/ 2547 h 332"/>
                <a:gd name="T16" fmla="*/ 145 w 29"/>
                <a:gd name="T17" fmla="*/ 2439 h 33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9"/>
                <a:gd name="T28" fmla="*/ 0 h 332"/>
                <a:gd name="T29" fmla="*/ 29 w 29"/>
                <a:gd name="T30" fmla="*/ 332 h 33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9" h="332">
                  <a:moveTo>
                    <a:pt x="18" y="317"/>
                  </a:moveTo>
                  <a:cubicBezTo>
                    <a:pt x="7" y="16"/>
                    <a:pt x="7" y="16"/>
                    <a:pt x="7" y="16"/>
                  </a:cubicBezTo>
                  <a:cubicBezTo>
                    <a:pt x="7" y="9"/>
                    <a:pt x="12" y="2"/>
                    <a:pt x="18" y="1"/>
                  </a:cubicBezTo>
                  <a:cubicBezTo>
                    <a:pt x="17" y="0"/>
                    <a:pt x="16" y="0"/>
                    <a:pt x="14" y="0"/>
                  </a:cubicBezTo>
                  <a:cubicBezTo>
                    <a:pt x="6" y="1"/>
                    <a:pt x="0" y="7"/>
                    <a:pt x="0" y="16"/>
                  </a:cubicBezTo>
                  <a:cubicBezTo>
                    <a:pt x="11" y="317"/>
                    <a:pt x="11" y="317"/>
                    <a:pt x="11" y="317"/>
                  </a:cubicBezTo>
                  <a:cubicBezTo>
                    <a:pt x="11" y="325"/>
                    <a:pt x="18" y="332"/>
                    <a:pt x="26" y="332"/>
                  </a:cubicBezTo>
                  <a:cubicBezTo>
                    <a:pt x="27" y="332"/>
                    <a:pt x="28" y="331"/>
                    <a:pt x="29" y="331"/>
                  </a:cubicBezTo>
                  <a:cubicBezTo>
                    <a:pt x="22" y="330"/>
                    <a:pt x="18" y="324"/>
                    <a:pt x="18" y="317"/>
                  </a:cubicBezTo>
                  <a:close/>
                </a:path>
              </a:pathLst>
            </a:custGeom>
            <a:solidFill>
              <a:srgbClr val="CAE2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94" name="Freeform 282">
              <a:extLst>
                <a:ext uri="{FF2B5EF4-FFF2-40B4-BE49-F238E27FC236}">
                  <a16:creationId xmlns:a16="http://schemas.microsoft.com/office/drawing/2014/main" id="{38B2F1E7-FA64-4535-B2E3-A29591CD139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4" y="2365"/>
              <a:ext cx="51" cy="111"/>
            </a:xfrm>
            <a:custGeom>
              <a:avLst/>
              <a:gdLst>
                <a:gd name="T0" fmla="*/ 252 w 30"/>
                <a:gd name="T1" fmla="*/ 8 h 67"/>
                <a:gd name="T2" fmla="*/ 15 w 30"/>
                <a:gd name="T3" fmla="*/ 60 h 67"/>
                <a:gd name="T4" fmla="*/ 26 w 30"/>
                <a:gd name="T5" fmla="*/ 250 h 67"/>
                <a:gd name="T6" fmla="*/ 92 w 30"/>
                <a:gd name="T7" fmla="*/ 505 h 67"/>
                <a:gd name="T8" fmla="*/ 92 w 30"/>
                <a:gd name="T9" fmla="*/ 172 h 67"/>
                <a:gd name="T10" fmla="*/ 240 w 30"/>
                <a:gd name="T11" fmla="*/ 13 h 6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0"/>
                <a:gd name="T19" fmla="*/ 0 h 67"/>
                <a:gd name="T20" fmla="*/ 30 w 30"/>
                <a:gd name="T21" fmla="*/ 67 h 6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0" h="67">
                  <a:moveTo>
                    <a:pt x="30" y="1"/>
                  </a:moveTo>
                  <a:cubicBezTo>
                    <a:pt x="21" y="1"/>
                    <a:pt x="4" y="0"/>
                    <a:pt x="2" y="8"/>
                  </a:cubicBezTo>
                  <a:cubicBezTo>
                    <a:pt x="0" y="15"/>
                    <a:pt x="2" y="26"/>
                    <a:pt x="3" y="33"/>
                  </a:cubicBezTo>
                  <a:cubicBezTo>
                    <a:pt x="5" y="44"/>
                    <a:pt x="8" y="56"/>
                    <a:pt x="11" y="67"/>
                  </a:cubicBezTo>
                  <a:cubicBezTo>
                    <a:pt x="4" y="59"/>
                    <a:pt x="8" y="33"/>
                    <a:pt x="11" y="23"/>
                  </a:cubicBezTo>
                  <a:cubicBezTo>
                    <a:pt x="13" y="15"/>
                    <a:pt x="20" y="3"/>
                    <a:pt x="29" y="2"/>
                  </a:cubicBezTo>
                </a:path>
              </a:pathLst>
            </a:custGeom>
            <a:solidFill>
              <a:srgbClr val="8FC3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3557" name="Group 285">
            <a:extLst>
              <a:ext uri="{FF2B5EF4-FFF2-40B4-BE49-F238E27FC236}">
                <a16:creationId xmlns:a16="http://schemas.microsoft.com/office/drawing/2014/main" id="{68145E56-4A99-4998-A558-2516C574E474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5457825" y="1762125"/>
            <a:ext cx="1639888" cy="3533775"/>
            <a:chOff x="3330" y="2790"/>
            <a:chExt cx="633" cy="1364"/>
          </a:xfrm>
        </p:grpSpPr>
        <p:sp>
          <p:nvSpPr>
            <p:cNvPr id="23587" name="AutoShape 284">
              <a:extLst>
                <a:ext uri="{FF2B5EF4-FFF2-40B4-BE49-F238E27FC236}">
                  <a16:creationId xmlns:a16="http://schemas.microsoft.com/office/drawing/2014/main" id="{930E47A9-5311-49AE-9B35-CDF185DC15EB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3330" y="2790"/>
              <a:ext cx="633" cy="13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88" name="Freeform 286">
              <a:extLst>
                <a:ext uri="{FF2B5EF4-FFF2-40B4-BE49-F238E27FC236}">
                  <a16:creationId xmlns:a16="http://schemas.microsoft.com/office/drawing/2014/main" id="{6067302C-415D-4244-892E-30A65708B303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2" y="2794"/>
              <a:ext cx="639" cy="1358"/>
            </a:xfrm>
            <a:custGeom>
              <a:avLst/>
              <a:gdLst>
                <a:gd name="T0" fmla="*/ 47 w 624"/>
                <a:gd name="T1" fmla="*/ 62 h 1329"/>
                <a:gd name="T2" fmla="*/ 20 w 624"/>
                <a:gd name="T3" fmla="*/ 241 h 1329"/>
                <a:gd name="T4" fmla="*/ 57 w 624"/>
                <a:gd name="T5" fmla="*/ 524 h 1329"/>
                <a:gd name="T6" fmla="*/ 47 w 624"/>
                <a:gd name="T7" fmla="*/ 1018 h 1329"/>
                <a:gd name="T8" fmla="*/ 55 w 624"/>
                <a:gd name="T9" fmla="*/ 1200 h 1329"/>
                <a:gd name="T10" fmla="*/ 42 w 624"/>
                <a:gd name="T11" fmla="*/ 1307 h 1329"/>
                <a:gd name="T12" fmla="*/ 77 w 624"/>
                <a:gd name="T13" fmla="*/ 1365 h 1329"/>
                <a:gd name="T14" fmla="*/ 145 w 624"/>
                <a:gd name="T15" fmla="*/ 1448 h 1329"/>
                <a:gd name="T16" fmla="*/ 253 w 624"/>
                <a:gd name="T17" fmla="*/ 1436 h 1329"/>
                <a:gd name="T18" fmla="*/ 349 w 624"/>
                <a:gd name="T19" fmla="*/ 1421 h 1329"/>
                <a:gd name="T20" fmla="*/ 529 w 624"/>
                <a:gd name="T21" fmla="*/ 1384 h 1329"/>
                <a:gd name="T22" fmla="*/ 653 w 624"/>
                <a:gd name="T23" fmla="*/ 1283 h 1329"/>
                <a:gd name="T24" fmla="*/ 652 w 624"/>
                <a:gd name="T25" fmla="*/ 1226 h 1329"/>
                <a:gd name="T26" fmla="*/ 645 w 624"/>
                <a:gd name="T27" fmla="*/ 1055 h 1329"/>
                <a:gd name="T28" fmla="*/ 651 w 624"/>
                <a:gd name="T29" fmla="*/ 989 h 1329"/>
                <a:gd name="T30" fmla="*/ 651 w 624"/>
                <a:gd name="T31" fmla="*/ 876 h 1329"/>
                <a:gd name="T32" fmla="*/ 665 w 624"/>
                <a:gd name="T33" fmla="*/ 629 h 1329"/>
                <a:gd name="T34" fmla="*/ 662 w 624"/>
                <a:gd name="T35" fmla="*/ 366 h 1329"/>
                <a:gd name="T36" fmla="*/ 685 w 624"/>
                <a:gd name="T37" fmla="*/ 346 h 1329"/>
                <a:gd name="T38" fmla="*/ 675 w 624"/>
                <a:gd name="T39" fmla="*/ 203 h 1329"/>
                <a:gd name="T40" fmla="*/ 663 w 624"/>
                <a:gd name="T41" fmla="*/ 83 h 1329"/>
                <a:gd name="T42" fmla="*/ 613 w 624"/>
                <a:gd name="T43" fmla="*/ 1 h 1329"/>
                <a:gd name="T44" fmla="*/ 390 w 624"/>
                <a:gd name="T45" fmla="*/ 21 h 1329"/>
                <a:gd name="T46" fmla="*/ 241 w 624"/>
                <a:gd name="T47" fmla="*/ 48 h 1329"/>
                <a:gd name="T48" fmla="*/ 47 w 624"/>
                <a:gd name="T49" fmla="*/ 62 h 132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624"/>
                <a:gd name="T76" fmla="*/ 0 h 1329"/>
                <a:gd name="T77" fmla="*/ 624 w 624"/>
                <a:gd name="T78" fmla="*/ 1329 h 1329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624" h="1329">
                  <a:moveTo>
                    <a:pt x="43" y="58"/>
                  </a:moveTo>
                  <a:cubicBezTo>
                    <a:pt x="17" y="53"/>
                    <a:pt x="0" y="152"/>
                    <a:pt x="20" y="221"/>
                  </a:cubicBezTo>
                  <a:cubicBezTo>
                    <a:pt x="40" y="290"/>
                    <a:pt x="53" y="374"/>
                    <a:pt x="53" y="481"/>
                  </a:cubicBezTo>
                  <a:cubicBezTo>
                    <a:pt x="53" y="588"/>
                    <a:pt x="40" y="881"/>
                    <a:pt x="43" y="934"/>
                  </a:cubicBezTo>
                  <a:cubicBezTo>
                    <a:pt x="46" y="988"/>
                    <a:pt x="56" y="1067"/>
                    <a:pt x="51" y="1100"/>
                  </a:cubicBezTo>
                  <a:cubicBezTo>
                    <a:pt x="46" y="1133"/>
                    <a:pt x="51" y="1192"/>
                    <a:pt x="38" y="1199"/>
                  </a:cubicBezTo>
                  <a:cubicBezTo>
                    <a:pt x="25" y="1207"/>
                    <a:pt x="50" y="1222"/>
                    <a:pt x="69" y="1252"/>
                  </a:cubicBezTo>
                  <a:cubicBezTo>
                    <a:pt x="87" y="1283"/>
                    <a:pt x="112" y="1329"/>
                    <a:pt x="133" y="1328"/>
                  </a:cubicBezTo>
                  <a:cubicBezTo>
                    <a:pt x="153" y="1328"/>
                    <a:pt x="214" y="1323"/>
                    <a:pt x="229" y="1317"/>
                  </a:cubicBezTo>
                  <a:cubicBezTo>
                    <a:pt x="244" y="1310"/>
                    <a:pt x="273" y="1300"/>
                    <a:pt x="317" y="1304"/>
                  </a:cubicBezTo>
                  <a:cubicBezTo>
                    <a:pt x="361" y="1308"/>
                    <a:pt x="446" y="1284"/>
                    <a:pt x="481" y="1269"/>
                  </a:cubicBezTo>
                  <a:cubicBezTo>
                    <a:pt x="516" y="1254"/>
                    <a:pt x="604" y="1191"/>
                    <a:pt x="594" y="1177"/>
                  </a:cubicBezTo>
                  <a:cubicBezTo>
                    <a:pt x="584" y="1163"/>
                    <a:pt x="590" y="1144"/>
                    <a:pt x="593" y="1124"/>
                  </a:cubicBezTo>
                  <a:cubicBezTo>
                    <a:pt x="596" y="1104"/>
                    <a:pt x="584" y="992"/>
                    <a:pt x="587" y="967"/>
                  </a:cubicBezTo>
                  <a:cubicBezTo>
                    <a:pt x="590" y="942"/>
                    <a:pt x="602" y="934"/>
                    <a:pt x="592" y="907"/>
                  </a:cubicBezTo>
                  <a:cubicBezTo>
                    <a:pt x="582" y="880"/>
                    <a:pt x="586" y="836"/>
                    <a:pt x="592" y="803"/>
                  </a:cubicBezTo>
                  <a:cubicBezTo>
                    <a:pt x="598" y="770"/>
                    <a:pt x="603" y="609"/>
                    <a:pt x="604" y="577"/>
                  </a:cubicBezTo>
                  <a:cubicBezTo>
                    <a:pt x="605" y="545"/>
                    <a:pt x="602" y="336"/>
                    <a:pt x="602" y="336"/>
                  </a:cubicBezTo>
                  <a:cubicBezTo>
                    <a:pt x="602" y="336"/>
                    <a:pt x="624" y="337"/>
                    <a:pt x="623" y="318"/>
                  </a:cubicBezTo>
                  <a:cubicBezTo>
                    <a:pt x="621" y="289"/>
                    <a:pt x="613" y="231"/>
                    <a:pt x="614" y="187"/>
                  </a:cubicBezTo>
                  <a:cubicBezTo>
                    <a:pt x="615" y="143"/>
                    <a:pt x="606" y="99"/>
                    <a:pt x="603" y="75"/>
                  </a:cubicBezTo>
                  <a:cubicBezTo>
                    <a:pt x="600" y="51"/>
                    <a:pt x="598" y="0"/>
                    <a:pt x="558" y="1"/>
                  </a:cubicBezTo>
                  <a:cubicBezTo>
                    <a:pt x="518" y="2"/>
                    <a:pt x="387" y="17"/>
                    <a:pt x="354" y="21"/>
                  </a:cubicBezTo>
                  <a:cubicBezTo>
                    <a:pt x="321" y="25"/>
                    <a:pt x="259" y="39"/>
                    <a:pt x="219" y="44"/>
                  </a:cubicBezTo>
                  <a:cubicBezTo>
                    <a:pt x="179" y="49"/>
                    <a:pt x="78" y="65"/>
                    <a:pt x="43" y="58"/>
                  </a:cubicBezTo>
                </a:path>
              </a:pathLst>
            </a:custGeom>
            <a:solidFill>
              <a:srgbClr val="5172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89" name="Freeform 287">
              <a:extLst>
                <a:ext uri="{FF2B5EF4-FFF2-40B4-BE49-F238E27FC236}">
                  <a16:creationId xmlns:a16="http://schemas.microsoft.com/office/drawing/2014/main" id="{572D22A7-AC15-430B-858F-836C5CE81D8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333" y="2852"/>
              <a:ext cx="144" cy="1299"/>
            </a:xfrm>
            <a:custGeom>
              <a:avLst/>
              <a:gdLst>
                <a:gd name="T0" fmla="*/ 134 w 141"/>
                <a:gd name="T1" fmla="*/ 1387 h 1271"/>
                <a:gd name="T2" fmla="*/ 134 w 141"/>
                <a:gd name="T3" fmla="*/ 1387 h 1271"/>
                <a:gd name="T4" fmla="*/ 134 w 141"/>
                <a:gd name="T5" fmla="*/ 1387 h 1271"/>
                <a:gd name="T6" fmla="*/ 134 w 141"/>
                <a:gd name="T7" fmla="*/ 1387 h 1271"/>
                <a:gd name="T8" fmla="*/ 153 w 141"/>
                <a:gd name="T9" fmla="*/ 1386 h 1271"/>
                <a:gd name="T10" fmla="*/ 134 w 141"/>
                <a:gd name="T11" fmla="*/ 1387 h 1271"/>
                <a:gd name="T12" fmla="*/ 153 w 141"/>
                <a:gd name="T13" fmla="*/ 1386 h 1271"/>
                <a:gd name="T14" fmla="*/ 153 w 141"/>
                <a:gd name="T15" fmla="*/ 1386 h 1271"/>
                <a:gd name="T16" fmla="*/ 153 w 141"/>
                <a:gd name="T17" fmla="*/ 1386 h 1271"/>
                <a:gd name="T18" fmla="*/ 153 w 141"/>
                <a:gd name="T19" fmla="*/ 1386 h 1271"/>
                <a:gd name="T20" fmla="*/ 34 w 141"/>
                <a:gd name="T21" fmla="*/ 1 h 1271"/>
                <a:gd name="T22" fmla="*/ 0 w 141"/>
                <a:gd name="T23" fmla="*/ 104 h 1271"/>
                <a:gd name="T24" fmla="*/ 34 w 141"/>
                <a:gd name="T25" fmla="*/ 1 h 1271"/>
                <a:gd name="T26" fmla="*/ 36 w 141"/>
                <a:gd name="T27" fmla="*/ 1 h 1271"/>
                <a:gd name="T28" fmla="*/ 60 w 141"/>
                <a:gd name="T29" fmla="*/ 3 h 1271"/>
                <a:gd name="T30" fmla="*/ 60 w 141"/>
                <a:gd name="T31" fmla="*/ 3 h 1271"/>
                <a:gd name="T32" fmla="*/ 36 w 141"/>
                <a:gd name="T33" fmla="*/ 1 h 1271"/>
                <a:gd name="T34" fmla="*/ 34 w 141"/>
                <a:gd name="T35" fmla="*/ 1 h 1271"/>
                <a:gd name="T36" fmla="*/ 99 w 141"/>
                <a:gd name="T37" fmla="*/ 0 h 1271"/>
                <a:gd name="T38" fmla="*/ 83 w 141"/>
                <a:gd name="T39" fmla="*/ 2 h 1271"/>
                <a:gd name="T40" fmla="*/ 103 w 141"/>
                <a:gd name="T41" fmla="*/ 1 h 1271"/>
                <a:gd name="T42" fmla="*/ 99 w 141"/>
                <a:gd name="T43" fmla="*/ 0 h 1271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41"/>
                <a:gd name="T67" fmla="*/ 0 h 1271"/>
                <a:gd name="T68" fmla="*/ 141 w 141"/>
                <a:gd name="T69" fmla="*/ 1271 h 1271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41" h="1271">
                  <a:moveTo>
                    <a:pt x="122" y="1271"/>
                  </a:moveTo>
                  <a:cubicBezTo>
                    <a:pt x="122" y="1271"/>
                    <a:pt x="122" y="1271"/>
                    <a:pt x="122" y="1271"/>
                  </a:cubicBezTo>
                  <a:cubicBezTo>
                    <a:pt x="122" y="1271"/>
                    <a:pt x="122" y="1271"/>
                    <a:pt x="122" y="1271"/>
                  </a:cubicBezTo>
                  <a:cubicBezTo>
                    <a:pt x="122" y="1271"/>
                    <a:pt x="122" y="1271"/>
                    <a:pt x="122" y="1271"/>
                  </a:cubicBezTo>
                  <a:moveTo>
                    <a:pt x="141" y="1270"/>
                  </a:moveTo>
                  <a:cubicBezTo>
                    <a:pt x="133" y="1271"/>
                    <a:pt x="127" y="1271"/>
                    <a:pt x="122" y="1271"/>
                  </a:cubicBezTo>
                  <a:cubicBezTo>
                    <a:pt x="127" y="1271"/>
                    <a:pt x="133" y="1271"/>
                    <a:pt x="141" y="1270"/>
                  </a:cubicBezTo>
                  <a:moveTo>
                    <a:pt x="141" y="1270"/>
                  </a:moveTo>
                  <a:cubicBezTo>
                    <a:pt x="141" y="1270"/>
                    <a:pt x="141" y="1270"/>
                    <a:pt x="141" y="1270"/>
                  </a:cubicBezTo>
                  <a:cubicBezTo>
                    <a:pt x="141" y="1270"/>
                    <a:pt x="141" y="1270"/>
                    <a:pt x="141" y="1270"/>
                  </a:cubicBezTo>
                  <a:moveTo>
                    <a:pt x="30" y="1"/>
                  </a:moveTo>
                  <a:cubicBezTo>
                    <a:pt x="13" y="1"/>
                    <a:pt x="0" y="46"/>
                    <a:pt x="0" y="96"/>
                  </a:cubicBezTo>
                  <a:cubicBezTo>
                    <a:pt x="0" y="46"/>
                    <a:pt x="13" y="1"/>
                    <a:pt x="30" y="1"/>
                  </a:cubicBezTo>
                  <a:cubicBezTo>
                    <a:pt x="31" y="1"/>
                    <a:pt x="31" y="1"/>
                    <a:pt x="32" y="1"/>
                  </a:cubicBezTo>
                  <a:cubicBezTo>
                    <a:pt x="38" y="2"/>
                    <a:pt x="46" y="3"/>
                    <a:pt x="56" y="3"/>
                  </a:cubicBezTo>
                  <a:cubicBezTo>
                    <a:pt x="56" y="3"/>
                    <a:pt x="56" y="3"/>
                    <a:pt x="56" y="3"/>
                  </a:cubicBezTo>
                  <a:cubicBezTo>
                    <a:pt x="46" y="3"/>
                    <a:pt x="38" y="2"/>
                    <a:pt x="32" y="1"/>
                  </a:cubicBezTo>
                  <a:cubicBezTo>
                    <a:pt x="31" y="1"/>
                    <a:pt x="31" y="1"/>
                    <a:pt x="30" y="1"/>
                  </a:cubicBezTo>
                  <a:moveTo>
                    <a:pt x="91" y="0"/>
                  </a:moveTo>
                  <a:cubicBezTo>
                    <a:pt x="85" y="0"/>
                    <a:pt x="80" y="1"/>
                    <a:pt x="75" y="2"/>
                  </a:cubicBezTo>
                  <a:cubicBezTo>
                    <a:pt x="81" y="2"/>
                    <a:pt x="88" y="1"/>
                    <a:pt x="95" y="1"/>
                  </a:cubicBezTo>
                  <a:cubicBezTo>
                    <a:pt x="94" y="1"/>
                    <a:pt x="92" y="0"/>
                    <a:pt x="91" y="0"/>
                  </a:cubicBezTo>
                </a:path>
              </a:pathLst>
            </a:custGeom>
            <a:solidFill>
              <a:srgbClr val="97A9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90" name="Freeform 288">
              <a:extLst>
                <a:ext uri="{FF2B5EF4-FFF2-40B4-BE49-F238E27FC236}">
                  <a16:creationId xmlns:a16="http://schemas.microsoft.com/office/drawing/2014/main" id="{8522CDF1-377F-46DA-B85F-FBD45C9FFC4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333" y="2795"/>
              <a:ext cx="578" cy="1356"/>
            </a:xfrm>
            <a:custGeom>
              <a:avLst/>
              <a:gdLst>
                <a:gd name="T0" fmla="*/ 34 w 564"/>
                <a:gd name="T1" fmla="*/ 61 h 1327"/>
                <a:gd name="T2" fmla="*/ 0 w 564"/>
                <a:gd name="T3" fmla="*/ 165 h 1327"/>
                <a:gd name="T4" fmla="*/ 9 w 564"/>
                <a:gd name="T5" fmla="*/ 240 h 1327"/>
                <a:gd name="T6" fmla="*/ 46 w 564"/>
                <a:gd name="T7" fmla="*/ 523 h 1327"/>
                <a:gd name="T8" fmla="*/ 36 w 564"/>
                <a:gd name="T9" fmla="*/ 1017 h 1327"/>
                <a:gd name="T10" fmla="*/ 44 w 564"/>
                <a:gd name="T11" fmla="*/ 1199 h 1327"/>
                <a:gd name="T12" fmla="*/ 44 w 564"/>
                <a:gd name="T13" fmla="*/ 1199 h 1327"/>
                <a:gd name="T14" fmla="*/ 42 w 564"/>
                <a:gd name="T15" fmla="*/ 1212 h 1327"/>
                <a:gd name="T16" fmla="*/ 31 w 564"/>
                <a:gd name="T17" fmla="*/ 1306 h 1327"/>
                <a:gd name="T18" fmla="*/ 63 w 564"/>
                <a:gd name="T19" fmla="*/ 1364 h 1327"/>
                <a:gd name="T20" fmla="*/ 134 w 564"/>
                <a:gd name="T21" fmla="*/ 1447 h 1327"/>
                <a:gd name="T22" fmla="*/ 134 w 564"/>
                <a:gd name="T23" fmla="*/ 1447 h 1327"/>
                <a:gd name="T24" fmla="*/ 134 w 564"/>
                <a:gd name="T25" fmla="*/ 1447 h 1327"/>
                <a:gd name="T26" fmla="*/ 134 w 564"/>
                <a:gd name="T27" fmla="*/ 1447 h 1327"/>
                <a:gd name="T28" fmla="*/ 157 w 564"/>
                <a:gd name="T29" fmla="*/ 1446 h 1327"/>
                <a:gd name="T30" fmla="*/ 157 w 564"/>
                <a:gd name="T31" fmla="*/ 1446 h 1327"/>
                <a:gd name="T32" fmla="*/ 157 w 564"/>
                <a:gd name="T33" fmla="*/ 1446 h 1327"/>
                <a:gd name="T34" fmla="*/ 197 w 564"/>
                <a:gd name="T35" fmla="*/ 1443 h 1327"/>
                <a:gd name="T36" fmla="*/ 121 w 564"/>
                <a:gd name="T37" fmla="*/ 1413 h 1327"/>
                <a:gd name="T38" fmla="*/ 104 w 564"/>
                <a:gd name="T39" fmla="*/ 1306 h 1327"/>
                <a:gd name="T40" fmla="*/ 120 w 564"/>
                <a:gd name="T41" fmla="*/ 1199 h 1327"/>
                <a:gd name="T42" fmla="*/ 111 w 564"/>
                <a:gd name="T43" fmla="*/ 1017 h 1327"/>
                <a:gd name="T44" fmla="*/ 84 w 564"/>
                <a:gd name="T45" fmla="*/ 520 h 1327"/>
                <a:gd name="T46" fmla="*/ 46 w 564"/>
                <a:gd name="T47" fmla="*/ 247 h 1327"/>
                <a:gd name="T48" fmla="*/ 83 w 564"/>
                <a:gd name="T49" fmla="*/ 62 h 1327"/>
                <a:gd name="T50" fmla="*/ 60 w 564"/>
                <a:gd name="T51" fmla="*/ 63 h 1327"/>
                <a:gd name="T52" fmla="*/ 60 w 564"/>
                <a:gd name="T53" fmla="*/ 63 h 1327"/>
                <a:gd name="T54" fmla="*/ 60 w 564"/>
                <a:gd name="T55" fmla="*/ 63 h 1327"/>
                <a:gd name="T56" fmla="*/ 36 w 564"/>
                <a:gd name="T57" fmla="*/ 61 h 1327"/>
                <a:gd name="T58" fmla="*/ 34 w 564"/>
                <a:gd name="T59" fmla="*/ 61 h 1327"/>
                <a:gd name="T60" fmla="*/ 104 w 564"/>
                <a:gd name="T61" fmla="*/ 61 h 1327"/>
                <a:gd name="T62" fmla="*/ 83 w 564"/>
                <a:gd name="T63" fmla="*/ 62 h 1327"/>
                <a:gd name="T64" fmla="*/ 83 w 564"/>
                <a:gd name="T65" fmla="*/ 62 h 1327"/>
                <a:gd name="T66" fmla="*/ 104 w 564"/>
                <a:gd name="T67" fmla="*/ 61 h 1327"/>
                <a:gd name="T68" fmla="*/ 104 w 564"/>
                <a:gd name="T69" fmla="*/ 61 h 1327"/>
                <a:gd name="T70" fmla="*/ 605 w 564"/>
                <a:gd name="T71" fmla="*/ 0 h 1327"/>
                <a:gd name="T72" fmla="*/ 604 w 564"/>
                <a:gd name="T73" fmla="*/ 0 h 1327"/>
                <a:gd name="T74" fmla="*/ 604 w 564"/>
                <a:gd name="T75" fmla="*/ 0 h 1327"/>
                <a:gd name="T76" fmla="*/ 379 w 564"/>
                <a:gd name="T77" fmla="*/ 20 h 1327"/>
                <a:gd name="T78" fmla="*/ 229 w 564"/>
                <a:gd name="T79" fmla="*/ 47 h 1327"/>
                <a:gd name="T80" fmla="*/ 228 w 564"/>
                <a:gd name="T81" fmla="*/ 47 h 1327"/>
                <a:gd name="T82" fmla="*/ 104 w 564"/>
                <a:gd name="T83" fmla="*/ 61 h 1327"/>
                <a:gd name="T84" fmla="*/ 111 w 564"/>
                <a:gd name="T85" fmla="*/ 61 h 1327"/>
                <a:gd name="T86" fmla="*/ 126 w 564"/>
                <a:gd name="T87" fmla="*/ 61 h 1327"/>
                <a:gd name="T88" fmla="*/ 304 w 564"/>
                <a:gd name="T89" fmla="*/ 47 h 1327"/>
                <a:gd name="T90" fmla="*/ 453 w 564"/>
                <a:gd name="T91" fmla="*/ 20 h 1327"/>
                <a:gd name="T92" fmla="*/ 622 w 564"/>
                <a:gd name="T93" fmla="*/ 4 h 1327"/>
                <a:gd name="T94" fmla="*/ 605 w 564"/>
                <a:gd name="T95" fmla="*/ 0 h 1327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564"/>
                <a:gd name="T145" fmla="*/ 0 h 1327"/>
                <a:gd name="T146" fmla="*/ 564 w 564"/>
                <a:gd name="T147" fmla="*/ 1327 h 1327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564" h="1327">
                  <a:moveTo>
                    <a:pt x="30" y="57"/>
                  </a:moveTo>
                  <a:cubicBezTo>
                    <a:pt x="13" y="57"/>
                    <a:pt x="0" y="102"/>
                    <a:pt x="0" y="152"/>
                  </a:cubicBezTo>
                  <a:cubicBezTo>
                    <a:pt x="0" y="175"/>
                    <a:pt x="3" y="199"/>
                    <a:pt x="9" y="220"/>
                  </a:cubicBezTo>
                  <a:cubicBezTo>
                    <a:pt x="29" y="289"/>
                    <a:pt x="42" y="373"/>
                    <a:pt x="42" y="480"/>
                  </a:cubicBezTo>
                  <a:cubicBezTo>
                    <a:pt x="42" y="587"/>
                    <a:pt x="29" y="880"/>
                    <a:pt x="32" y="933"/>
                  </a:cubicBezTo>
                  <a:cubicBezTo>
                    <a:pt x="35" y="987"/>
                    <a:pt x="45" y="1066"/>
                    <a:pt x="40" y="1099"/>
                  </a:cubicBezTo>
                  <a:cubicBezTo>
                    <a:pt x="40" y="1099"/>
                    <a:pt x="40" y="1099"/>
                    <a:pt x="40" y="1099"/>
                  </a:cubicBezTo>
                  <a:cubicBezTo>
                    <a:pt x="39" y="1103"/>
                    <a:pt x="39" y="1107"/>
                    <a:pt x="38" y="1112"/>
                  </a:cubicBezTo>
                  <a:cubicBezTo>
                    <a:pt x="35" y="1146"/>
                    <a:pt x="38" y="1192"/>
                    <a:pt x="27" y="1198"/>
                  </a:cubicBezTo>
                  <a:cubicBezTo>
                    <a:pt x="14" y="1206"/>
                    <a:pt x="39" y="1221"/>
                    <a:pt x="58" y="1251"/>
                  </a:cubicBezTo>
                  <a:cubicBezTo>
                    <a:pt x="76" y="1282"/>
                    <a:pt x="101" y="1327"/>
                    <a:pt x="122" y="1327"/>
                  </a:cubicBezTo>
                  <a:cubicBezTo>
                    <a:pt x="122" y="1327"/>
                    <a:pt x="122" y="1327"/>
                    <a:pt x="122" y="1327"/>
                  </a:cubicBezTo>
                  <a:cubicBezTo>
                    <a:pt x="122" y="1327"/>
                    <a:pt x="122" y="1327"/>
                    <a:pt x="122" y="1327"/>
                  </a:cubicBezTo>
                  <a:cubicBezTo>
                    <a:pt x="122" y="1327"/>
                    <a:pt x="122" y="1327"/>
                    <a:pt x="122" y="1327"/>
                  </a:cubicBezTo>
                  <a:cubicBezTo>
                    <a:pt x="127" y="1327"/>
                    <a:pt x="133" y="1327"/>
                    <a:pt x="141" y="1326"/>
                  </a:cubicBezTo>
                  <a:cubicBezTo>
                    <a:pt x="141" y="1326"/>
                    <a:pt x="141" y="1326"/>
                    <a:pt x="141" y="1326"/>
                  </a:cubicBezTo>
                  <a:cubicBezTo>
                    <a:pt x="141" y="1326"/>
                    <a:pt x="141" y="1326"/>
                    <a:pt x="141" y="1326"/>
                  </a:cubicBezTo>
                  <a:cubicBezTo>
                    <a:pt x="152" y="1325"/>
                    <a:pt x="166" y="1324"/>
                    <a:pt x="178" y="1323"/>
                  </a:cubicBezTo>
                  <a:cubicBezTo>
                    <a:pt x="160" y="1311"/>
                    <a:pt x="124" y="1321"/>
                    <a:pt x="109" y="1296"/>
                  </a:cubicBezTo>
                  <a:cubicBezTo>
                    <a:pt x="90" y="1266"/>
                    <a:pt x="82" y="1206"/>
                    <a:pt x="95" y="1198"/>
                  </a:cubicBezTo>
                  <a:cubicBezTo>
                    <a:pt x="108" y="1191"/>
                    <a:pt x="103" y="1132"/>
                    <a:pt x="108" y="1099"/>
                  </a:cubicBezTo>
                  <a:cubicBezTo>
                    <a:pt x="113" y="1066"/>
                    <a:pt x="103" y="987"/>
                    <a:pt x="100" y="933"/>
                  </a:cubicBezTo>
                  <a:cubicBezTo>
                    <a:pt x="97" y="880"/>
                    <a:pt x="76" y="584"/>
                    <a:pt x="76" y="477"/>
                  </a:cubicBezTo>
                  <a:cubicBezTo>
                    <a:pt x="76" y="370"/>
                    <a:pt x="63" y="296"/>
                    <a:pt x="42" y="227"/>
                  </a:cubicBezTo>
                  <a:cubicBezTo>
                    <a:pt x="24" y="166"/>
                    <a:pt x="10" y="71"/>
                    <a:pt x="75" y="58"/>
                  </a:cubicBezTo>
                  <a:cubicBezTo>
                    <a:pt x="68" y="58"/>
                    <a:pt x="62" y="59"/>
                    <a:pt x="56" y="59"/>
                  </a:cubicBezTo>
                  <a:cubicBezTo>
                    <a:pt x="56" y="59"/>
                    <a:pt x="56" y="59"/>
                    <a:pt x="56" y="59"/>
                  </a:cubicBezTo>
                  <a:cubicBezTo>
                    <a:pt x="56" y="59"/>
                    <a:pt x="56" y="59"/>
                    <a:pt x="56" y="59"/>
                  </a:cubicBezTo>
                  <a:cubicBezTo>
                    <a:pt x="46" y="59"/>
                    <a:pt x="38" y="58"/>
                    <a:pt x="32" y="57"/>
                  </a:cubicBezTo>
                  <a:cubicBezTo>
                    <a:pt x="31" y="57"/>
                    <a:pt x="31" y="57"/>
                    <a:pt x="30" y="57"/>
                  </a:cubicBezTo>
                  <a:moveTo>
                    <a:pt x="95" y="57"/>
                  </a:moveTo>
                  <a:cubicBezTo>
                    <a:pt x="88" y="57"/>
                    <a:pt x="81" y="58"/>
                    <a:pt x="75" y="58"/>
                  </a:cubicBezTo>
                  <a:cubicBezTo>
                    <a:pt x="75" y="58"/>
                    <a:pt x="75" y="58"/>
                    <a:pt x="75" y="58"/>
                  </a:cubicBezTo>
                  <a:cubicBezTo>
                    <a:pt x="81" y="58"/>
                    <a:pt x="88" y="57"/>
                    <a:pt x="95" y="57"/>
                  </a:cubicBezTo>
                  <a:cubicBezTo>
                    <a:pt x="95" y="57"/>
                    <a:pt x="95" y="57"/>
                    <a:pt x="95" y="57"/>
                  </a:cubicBezTo>
                  <a:moveTo>
                    <a:pt x="548" y="0"/>
                  </a:moveTo>
                  <a:cubicBezTo>
                    <a:pt x="548" y="0"/>
                    <a:pt x="547" y="0"/>
                    <a:pt x="547" y="0"/>
                  </a:cubicBezTo>
                  <a:cubicBezTo>
                    <a:pt x="547" y="0"/>
                    <a:pt x="547" y="0"/>
                    <a:pt x="547" y="0"/>
                  </a:cubicBezTo>
                  <a:cubicBezTo>
                    <a:pt x="507" y="1"/>
                    <a:pt x="376" y="16"/>
                    <a:pt x="343" y="20"/>
                  </a:cubicBezTo>
                  <a:cubicBezTo>
                    <a:pt x="310" y="24"/>
                    <a:pt x="248" y="38"/>
                    <a:pt x="208" y="43"/>
                  </a:cubicBezTo>
                  <a:cubicBezTo>
                    <a:pt x="208" y="43"/>
                    <a:pt x="207" y="43"/>
                    <a:pt x="207" y="43"/>
                  </a:cubicBezTo>
                  <a:cubicBezTo>
                    <a:pt x="182" y="46"/>
                    <a:pt x="136" y="53"/>
                    <a:pt x="95" y="57"/>
                  </a:cubicBezTo>
                  <a:cubicBezTo>
                    <a:pt x="97" y="57"/>
                    <a:pt x="98" y="57"/>
                    <a:pt x="100" y="57"/>
                  </a:cubicBezTo>
                  <a:cubicBezTo>
                    <a:pt x="104" y="57"/>
                    <a:pt x="108" y="57"/>
                    <a:pt x="114" y="57"/>
                  </a:cubicBezTo>
                  <a:cubicBezTo>
                    <a:pt x="156" y="57"/>
                    <a:pt x="240" y="47"/>
                    <a:pt x="276" y="43"/>
                  </a:cubicBezTo>
                  <a:cubicBezTo>
                    <a:pt x="316" y="38"/>
                    <a:pt x="378" y="24"/>
                    <a:pt x="411" y="20"/>
                  </a:cubicBezTo>
                  <a:cubicBezTo>
                    <a:pt x="435" y="17"/>
                    <a:pt x="509" y="9"/>
                    <a:pt x="564" y="4"/>
                  </a:cubicBezTo>
                  <a:cubicBezTo>
                    <a:pt x="560" y="1"/>
                    <a:pt x="554" y="0"/>
                    <a:pt x="548" y="0"/>
                  </a:cubicBezTo>
                </a:path>
              </a:pathLst>
            </a:custGeom>
            <a:solidFill>
              <a:srgbClr val="4465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91" name="Freeform 289">
              <a:extLst>
                <a:ext uri="{FF2B5EF4-FFF2-40B4-BE49-F238E27FC236}">
                  <a16:creationId xmlns:a16="http://schemas.microsoft.com/office/drawing/2014/main" id="{0FC517C5-11C8-41F0-8BDA-E49FF142CFB5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9" y="2791"/>
              <a:ext cx="635" cy="1364"/>
            </a:xfrm>
            <a:custGeom>
              <a:avLst/>
              <a:gdLst>
                <a:gd name="T0" fmla="*/ 38 w 620"/>
                <a:gd name="T1" fmla="*/ 61 h 1335"/>
                <a:gd name="T2" fmla="*/ 4 w 620"/>
                <a:gd name="T3" fmla="*/ 117 h 1335"/>
                <a:gd name="T4" fmla="*/ 46 w 620"/>
                <a:gd name="T5" fmla="*/ 528 h 1335"/>
                <a:gd name="T6" fmla="*/ 36 w 620"/>
                <a:gd name="T7" fmla="*/ 1022 h 1335"/>
                <a:gd name="T8" fmla="*/ 40 w 620"/>
                <a:gd name="T9" fmla="*/ 1266 h 1335"/>
                <a:gd name="T10" fmla="*/ 33 w 620"/>
                <a:gd name="T11" fmla="*/ 1307 h 1335"/>
                <a:gd name="T12" fmla="*/ 29 w 620"/>
                <a:gd name="T13" fmla="*/ 1322 h 1335"/>
                <a:gd name="T14" fmla="*/ 98 w 620"/>
                <a:gd name="T15" fmla="*/ 1424 h 1335"/>
                <a:gd name="T16" fmla="*/ 138 w 620"/>
                <a:gd name="T17" fmla="*/ 1455 h 1335"/>
                <a:gd name="T18" fmla="*/ 193 w 620"/>
                <a:gd name="T19" fmla="*/ 1452 h 1335"/>
                <a:gd name="T20" fmla="*/ 246 w 620"/>
                <a:gd name="T21" fmla="*/ 1442 h 1335"/>
                <a:gd name="T22" fmla="*/ 353 w 620"/>
                <a:gd name="T23" fmla="*/ 1428 h 1335"/>
                <a:gd name="T24" fmla="*/ 559 w 620"/>
                <a:gd name="T25" fmla="*/ 1371 h 1335"/>
                <a:gd name="T26" fmla="*/ 648 w 620"/>
                <a:gd name="T27" fmla="*/ 1298 h 1335"/>
                <a:gd name="T28" fmla="*/ 643 w 620"/>
                <a:gd name="T29" fmla="*/ 1264 h 1335"/>
                <a:gd name="T30" fmla="*/ 646 w 620"/>
                <a:gd name="T31" fmla="*/ 1144 h 1335"/>
                <a:gd name="T32" fmla="*/ 648 w 620"/>
                <a:gd name="T33" fmla="*/ 1035 h 1335"/>
                <a:gd name="T34" fmla="*/ 641 w 620"/>
                <a:gd name="T35" fmla="*/ 945 h 1335"/>
                <a:gd name="T36" fmla="*/ 662 w 620"/>
                <a:gd name="T37" fmla="*/ 632 h 1335"/>
                <a:gd name="T38" fmla="*/ 654 w 620"/>
                <a:gd name="T39" fmla="*/ 370 h 1335"/>
                <a:gd name="T40" fmla="*/ 670 w 620"/>
                <a:gd name="T41" fmla="*/ 371 h 1335"/>
                <a:gd name="T42" fmla="*/ 682 w 620"/>
                <a:gd name="T43" fmla="*/ 349 h 1335"/>
                <a:gd name="T44" fmla="*/ 673 w 620"/>
                <a:gd name="T45" fmla="*/ 206 h 1335"/>
                <a:gd name="T46" fmla="*/ 657 w 620"/>
                <a:gd name="T47" fmla="*/ 60 h 1335"/>
                <a:gd name="T48" fmla="*/ 607 w 620"/>
                <a:gd name="T49" fmla="*/ 0 h 1335"/>
                <a:gd name="T50" fmla="*/ 491 w 620"/>
                <a:gd name="T51" fmla="*/ 9 h 1335"/>
                <a:gd name="T52" fmla="*/ 232 w 620"/>
                <a:gd name="T53" fmla="*/ 47 h 1335"/>
                <a:gd name="T54" fmla="*/ 41 w 620"/>
                <a:gd name="T55" fmla="*/ 61 h 1335"/>
                <a:gd name="T56" fmla="*/ 66 w 620"/>
                <a:gd name="T57" fmla="*/ 72 h 1335"/>
                <a:gd name="T58" fmla="*/ 311 w 620"/>
                <a:gd name="T59" fmla="*/ 43 h 1335"/>
                <a:gd name="T60" fmla="*/ 606 w 620"/>
                <a:gd name="T61" fmla="*/ 8 h 1335"/>
                <a:gd name="T62" fmla="*/ 630 w 620"/>
                <a:gd name="T63" fmla="*/ 15 h 1335"/>
                <a:gd name="T64" fmla="*/ 664 w 620"/>
                <a:gd name="T65" fmla="*/ 199 h 1335"/>
                <a:gd name="T66" fmla="*/ 668 w 620"/>
                <a:gd name="T67" fmla="*/ 289 h 1335"/>
                <a:gd name="T68" fmla="*/ 671 w 620"/>
                <a:gd name="T69" fmla="*/ 358 h 1335"/>
                <a:gd name="T70" fmla="*/ 654 w 620"/>
                <a:gd name="T71" fmla="*/ 365 h 1335"/>
                <a:gd name="T72" fmla="*/ 654 w 620"/>
                <a:gd name="T73" fmla="*/ 365 h 1335"/>
                <a:gd name="T74" fmla="*/ 654 w 620"/>
                <a:gd name="T75" fmla="*/ 365 h 1335"/>
                <a:gd name="T76" fmla="*/ 650 w 620"/>
                <a:gd name="T77" fmla="*/ 396 h 1335"/>
                <a:gd name="T78" fmla="*/ 648 w 620"/>
                <a:gd name="T79" fmla="*/ 754 h 1335"/>
                <a:gd name="T80" fmla="*/ 633 w 620"/>
                <a:gd name="T81" fmla="*/ 945 h 1335"/>
                <a:gd name="T82" fmla="*/ 639 w 620"/>
                <a:gd name="T83" fmla="*/ 1032 h 1335"/>
                <a:gd name="T84" fmla="*/ 637 w 620"/>
                <a:gd name="T85" fmla="*/ 1145 h 1335"/>
                <a:gd name="T86" fmla="*/ 635 w 620"/>
                <a:gd name="T87" fmla="*/ 1264 h 1335"/>
                <a:gd name="T88" fmla="*/ 641 w 620"/>
                <a:gd name="T89" fmla="*/ 1291 h 1335"/>
                <a:gd name="T90" fmla="*/ 563 w 620"/>
                <a:gd name="T91" fmla="*/ 1358 h 1335"/>
                <a:gd name="T92" fmla="*/ 353 w 620"/>
                <a:gd name="T93" fmla="*/ 1420 h 1335"/>
                <a:gd name="T94" fmla="*/ 242 w 620"/>
                <a:gd name="T95" fmla="*/ 1434 h 1335"/>
                <a:gd name="T96" fmla="*/ 138 w 620"/>
                <a:gd name="T97" fmla="*/ 1446 h 1335"/>
                <a:gd name="T98" fmla="*/ 131 w 620"/>
                <a:gd name="T99" fmla="*/ 1445 h 1335"/>
                <a:gd name="T100" fmla="*/ 73 w 620"/>
                <a:gd name="T101" fmla="*/ 1365 h 1335"/>
                <a:gd name="T102" fmla="*/ 36 w 620"/>
                <a:gd name="T103" fmla="*/ 1318 h 1335"/>
                <a:gd name="T104" fmla="*/ 37 w 620"/>
                <a:gd name="T105" fmla="*/ 1314 h 1335"/>
                <a:gd name="T106" fmla="*/ 49 w 620"/>
                <a:gd name="T107" fmla="*/ 1243 h 1335"/>
                <a:gd name="T108" fmla="*/ 44 w 620"/>
                <a:gd name="T109" fmla="*/ 1021 h 1335"/>
                <a:gd name="T110" fmla="*/ 54 w 620"/>
                <a:gd name="T111" fmla="*/ 528 h 1335"/>
                <a:gd name="T112" fmla="*/ 16 w 620"/>
                <a:gd name="T113" fmla="*/ 99 h 1335"/>
                <a:gd name="T114" fmla="*/ 38 w 620"/>
                <a:gd name="T115" fmla="*/ 69 h 133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620"/>
                <a:gd name="T175" fmla="*/ 0 h 1335"/>
                <a:gd name="T176" fmla="*/ 620 w 620"/>
                <a:gd name="T177" fmla="*/ 1335 h 1335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620" h="1335">
                  <a:moveTo>
                    <a:pt x="36" y="61"/>
                  </a:moveTo>
                  <a:cubicBezTo>
                    <a:pt x="37" y="57"/>
                    <a:pt x="37" y="57"/>
                    <a:pt x="37" y="57"/>
                  </a:cubicBezTo>
                  <a:cubicBezTo>
                    <a:pt x="36" y="57"/>
                    <a:pt x="35" y="57"/>
                    <a:pt x="34" y="57"/>
                  </a:cubicBezTo>
                  <a:cubicBezTo>
                    <a:pt x="31" y="57"/>
                    <a:pt x="28" y="58"/>
                    <a:pt x="26" y="59"/>
                  </a:cubicBezTo>
                  <a:cubicBezTo>
                    <a:pt x="21" y="62"/>
                    <a:pt x="18" y="67"/>
                    <a:pt x="15" y="73"/>
                  </a:cubicBezTo>
                  <a:cubicBezTo>
                    <a:pt x="10" y="82"/>
                    <a:pt x="6" y="95"/>
                    <a:pt x="4" y="109"/>
                  </a:cubicBezTo>
                  <a:cubicBezTo>
                    <a:pt x="1" y="123"/>
                    <a:pt x="0" y="139"/>
                    <a:pt x="0" y="156"/>
                  </a:cubicBezTo>
                  <a:cubicBezTo>
                    <a:pt x="0" y="179"/>
                    <a:pt x="3" y="203"/>
                    <a:pt x="9" y="225"/>
                  </a:cubicBezTo>
                  <a:cubicBezTo>
                    <a:pt x="29" y="293"/>
                    <a:pt x="42" y="377"/>
                    <a:pt x="42" y="484"/>
                  </a:cubicBezTo>
                  <a:cubicBezTo>
                    <a:pt x="42" y="532"/>
                    <a:pt x="40" y="619"/>
                    <a:pt x="37" y="705"/>
                  </a:cubicBezTo>
                  <a:cubicBezTo>
                    <a:pt x="34" y="791"/>
                    <a:pt x="32" y="874"/>
                    <a:pt x="32" y="917"/>
                  </a:cubicBezTo>
                  <a:cubicBezTo>
                    <a:pt x="32" y="926"/>
                    <a:pt x="32" y="933"/>
                    <a:pt x="32" y="938"/>
                  </a:cubicBezTo>
                  <a:cubicBezTo>
                    <a:pt x="34" y="981"/>
                    <a:pt x="41" y="1040"/>
                    <a:pt x="41" y="1079"/>
                  </a:cubicBezTo>
                  <a:cubicBezTo>
                    <a:pt x="41" y="1088"/>
                    <a:pt x="41" y="1096"/>
                    <a:pt x="40" y="1102"/>
                  </a:cubicBezTo>
                  <a:cubicBezTo>
                    <a:pt x="37" y="1119"/>
                    <a:pt x="37" y="1142"/>
                    <a:pt x="36" y="1162"/>
                  </a:cubicBezTo>
                  <a:cubicBezTo>
                    <a:pt x="36" y="1172"/>
                    <a:pt x="35" y="1181"/>
                    <a:pt x="34" y="1188"/>
                  </a:cubicBezTo>
                  <a:cubicBezTo>
                    <a:pt x="33" y="1191"/>
                    <a:pt x="32" y="1194"/>
                    <a:pt x="31" y="1196"/>
                  </a:cubicBezTo>
                  <a:cubicBezTo>
                    <a:pt x="30" y="1198"/>
                    <a:pt x="29" y="1199"/>
                    <a:pt x="29" y="1199"/>
                  </a:cubicBezTo>
                  <a:cubicBezTo>
                    <a:pt x="27" y="1200"/>
                    <a:pt x="26" y="1201"/>
                    <a:pt x="25" y="1203"/>
                  </a:cubicBezTo>
                  <a:cubicBezTo>
                    <a:pt x="24" y="1204"/>
                    <a:pt x="23" y="1206"/>
                    <a:pt x="23" y="1208"/>
                  </a:cubicBezTo>
                  <a:cubicBezTo>
                    <a:pt x="23" y="1209"/>
                    <a:pt x="24" y="1211"/>
                    <a:pt x="25" y="1213"/>
                  </a:cubicBezTo>
                  <a:cubicBezTo>
                    <a:pt x="26" y="1216"/>
                    <a:pt x="28" y="1218"/>
                    <a:pt x="30" y="1221"/>
                  </a:cubicBezTo>
                  <a:cubicBezTo>
                    <a:pt x="37" y="1230"/>
                    <a:pt x="49" y="1242"/>
                    <a:pt x="58" y="1257"/>
                  </a:cubicBezTo>
                  <a:cubicBezTo>
                    <a:pt x="68" y="1272"/>
                    <a:pt x="78" y="1291"/>
                    <a:pt x="90" y="1307"/>
                  </a:cubicBezTo>
                  <a:cubicBezTo>
                    <a:pt x="95" y="1315"/>
                    <a:pt x="101" y="1321"/>
                    <a:pt x="107" y="1327"/>
                  </a:cubicBezTo>
                  <a:cubicBezTo>
                    <a:pt x="110" y="1329"/>
                    <a:pt x="113" y="1331"/>
                    <a:pt x="116" y="1333"/>
                  </a:cubicBezTo>
                  <a:cubicBezTo>
                    <a:pt x="119" y="1334"/>
                    <a:pt x="122" y="1335"/>
                    <a:pt x="126" y="1335"/>
                  </a:cubicBezTo>
                  <a:cubicBezTo>
                    <a:pt x="126" y="1335"/>
                    <a:pt x="126" y="1335"/>
                    <a:pt x="126" y="1335"/>
                  </a:cubicBezTo>
                  <a:cubicBezTo>
                    <a:pt x="126" y="1335"/>
                    <a:pt x="126" y="1335"/>
                    <a:pt x="126" y="1335"/>
                  </a:cubicBezTo>
                  <a:cubicBezTo>
                    <a:pt x="136" y="1335"/>
                    <a:pt x="157" y="1334"/>
                    <a:pt x="176" y="1332"/>
                  </a:cubicBezTo>
                  <a:cubicBezTo>
                    <a:pt x="186" y="1331"/>
                    <a:pt x="196" y="1329"/>
                    <a:pt x="204" y="1328"/>
                  </a:cubicBezTo>
                  <a:cubicBezTo>
                    <a:pt x="208" y="1327"/>
                    <a:pt x="212" y="1327"/>
                    <a:pt x="215" y="1326"/>
                  </a:cubicBezTo>
                  <a:cubicBezTo>
                    <a:pt x="218" y="1325"/>
                    <a:pt x="221" y="1324"/>
                    <a:pt x="223" y="1323"/>
                  </a:cubicBezTo>
                  <a:cubicBezTo>
                    <a:pt x="235" y="1318"/>
                    <a:pt x="258" y="1310"/>
                    <a:pt x="290" y="1310"/>
                  </a:cubicBezTo>
                  <a:cubicBezTo>
                    <a:pt x="296" y="1310"/>
                    <a:pt x="303" y="1310"/>
                    <a:pt x="310" y="1311"/>
                  </a:cubicBezTo>
                  <a:cubicBezTo>
                    <a:pt x="313" y="1311"/>
                    <a:pt x="317" y="1311"/>
                    <a:pt x="321" y="1311"/>
                  </a:cubicBezTo>
                  <a:cubicBezTo>
                    <a:pt x="344" y="1311"/>
                    <a:pt x="375" y="1306"/>
                    <a:pt x="403" y="1299"/>
                  </a:cubicBezTo>
                  <a:cubicBezTo>
                    <a:pt x="432" y="1292"/>
                    <a:pt x="459" y="1283"/>
                    <a:pt x="476" y="1276"/>
                  </a:cubicBezTo>
                  <a:cubicBezTo>
                    <a:pt x="484" y="1272"/>
                    <a:pt x="496" y="1266"/>
                    <a:pt x="508" y="1258"/>
                  </a:cubicBezTo>
                  <a:cubicBezTo>
                    <a:pt x="526" y="1246"/>
                    <a:pt x="547" y="1232"/>
                    <a:pt x="563" y="1218"/>
                  </a:cubicBezTo>
                  <a:cubicBezTo>
                    <a:pt x="571" y="1211"/>
                    <a:pt x="578" y="1205"/>
                    <a:pt x="583" y="1199"/>
                  </a:cubicBezTo>
                  <a:cubicBezTo>
                    <a:pt x="586" y="1196"/>
                    <a:pt x="588" y="1193"/>
                    <a:pt x="589" y="1191"/>
                  </a:cubicBezTo>
                  <a:cubicBezTo>
                    <a:pt x="591" y="1188"/>
                    <a:pt x="592" y="1185"/>
                    <a:pt x="592" y="1183"/>
                  </a:cubicBezTo>
                  <a:cubicBezTo>
                    <a:pt x="592" y="1181"/>
                    <a:pt x="591" y="1179"/>
                    <a:pt x="590" y="1178"/>
                  </a:cubicBezTo>
                  <a:cubicBezTo>
                    <a:pt x="587" y="1173"/>
                    <a:pt x="585" y="1167"/>
                    <a:pt x="585" y="1160"/>
                  </a:cubicBezTo>
                  <a:cubicBezTo>
                    <a:pt x="585" y="1151"/>
                    <a:pt x="588" y="1140"/>
                    <a:pt x="590" y="1128"/>
                  </a:cubicBezTo>
                  <a:cubicBezTo>
                    <a:pt x="590" y="1125"/>
                    <a:pt x="590" y="1121"/>
                    <a:pt x="590" y="1117"/>
                  </a:cubicBezTo>
                  <a:cubicBezTo>
                    <a:pt x="590" y="1102"/>
                    <a:pt x="589" y="1076"/>
                    <a:pt x="587" y="1050"/>
                  </a:cubicBezTo>
                  <a:cubicBezTo>
                    <a:pt x="585" y="1024"/>
                    <a:pt x="584" y="998"/>
                    <a:pt x="584" y="982"/>
                  </a:cubicBezTo>
                  <a:cubicBezTo>
                    <a:pt x="584" y="977"/>
                    <a:pt x="584" y="973"/>
                    <a:pt x="584" y="970"/>
                  </a:cubicBezTo>
                  <a:cubicBezTo>
                    <a:pt x="585" y="962"/>
                    <a:pt x="587" y="956"/>
                    <a:pt x="589" y="949"/>
                  </a:cubicBezTo>
                  <a:cubicBezTo>
                    <a:pt x="591" y="943"/>
                    <a:pt x="593" y="937"/>
                    <a:pt x="593" y="929"/>
                  </a:cubicBezTo>
                  <a:cubicBezTo>
                    <a:pt x="593" y="923"/>
                    <a:pt x="592" y="917"/>
                    <a:pt x="589" y="909"/>
                  </a:cubicBezTo>
                  <a:cubicBezTo>
                    <a:pt x="585" y="897"/>
                    <a:pt x="583" y="883"/>
                    <a:pt x="583" y="867"/>
                  </a:cubicBezTo>
                  <a:cubicBezTo>
                    <a:pt x="583" y="847"/>
                    <a:pt x="586" y="825"/>
                    <a:pt x="589" y="807"/>
                  </a:cubicBezTo>
                  <a:cubicBezTo>
                    <a:pt x="591" y="798"/>
                    <a:pt x="592" y="782"/>
                    <a:pt x="593" y="762"/>
                  </a:cubicBezTo>
                  <a:cubicBezTo>
                    <a:pt x="597" y="701"/>
                    <a:pt x="600" y="604"/>
                    <a:pt x="601" y="580"/>
                  </a:cubicBezTo>
                  <a:cubicBezTo>
                    <a:pt x="601" y="575"/>
                    <a:pt x="601" y="567"/>
                    <a:pt x="601" y="557"/>
                  </a:cubicBezTo>
                  <a:cubicBezTo>
                    <a:pt x="601" y="492"/>
                    <a:pt x="599" y="339"/>
                    <a:pt x="599" y="339"/>
                  </a:cubicBezTo>
                  <a:cubicBezTo>
                    <a:pt x="595" y="339"/>
                    <a:pt x="595" y="339"/>
                    <a:pt x="595" y="339"/>
                  </a:cubicBezTo>
                  <a:cubicBezTo>
                    <a:pt x="595" y="343"/>
                    <a:pt x="595" y="343"/>
                    <a:pt x="595" y="343"/>
                  </a:cubicBezTo>
                  <a:cubicBezTo>
                    <a:pt x="595" y="343"/>
                    <a:pt x="595" y="343"/>
                    <a:pt x="596" y="343"/>
                  </a:cubicBezTo>
                  <a:cubicBezTo>
                    <a:pt x="598" y="343"/>
                    <a:pt x="603" y="343"/>
                    <a:pt x="609" y="340"/>
                  </a:cubicBezTo>
                  <a:cubicBezTo>
                    <a:pt x="612" y="339"/>
                    <a:pt x="614" y="337"/>
                    <a:pt x="617" y="334"/>
                  </a:cubicBezTo>
                  <a:cubicBezTo>
                    <a:pt x="619" y="331"/>
                    <a:pt x="620" y="327"/>
                    <a:pt x="620" y="322"/>
                  </a:cubicBezTo>
                  <a:cubicBezTo>
                    <a:pt x="620" y="322"/>
                    <a:pt x="620" y="321"/>
                    <a:pt x="620" y="321"/>
                  </a:cubicBezTo>
                  <a:cubicBezTo>
                    <a:pt x="619" y="307"/>
                    <a:pt x="617" y="287"/>
                    <a:pt x="615" y="265"/>
                  </a:cubicBezTo>
                  <a:cubicBezTo>
                    <a:pt x="613" y="243"/>
                    <a:pt x="611" y="219"/>
                    <a:pt x="611" y="197"/>
                  </a:cubicBezTo>
                  <a:cubicBezTo>
                    <a:pt x="611" y="195"/>
                    <a:pt x="611" y="192"/>
                    <a:pt x="611" y="190"/>
                  </a:cubicBezTo>
                  <a:cubicBezTo>
                    <a:pt x="611" y="188"/>
                    <a:pt x="611" y="185"/>
                    <a:pt x="611" y="183"/>
                  </a:cubicBezTo>
                  <a:cubicBezTo>
                    <a:pt x="611" y="141"/>
                    <a:pt x="603" y="100"/>
                    <a:pt x="600" y="78"/>
                  </a:cubicBezTo>
                  <a:cubicBezTo>
                    <a:pt x="599" y="72"/>
                    <a:pt x="599" y="64"/>
                    <a:pt x="597" y="56"/>
                  </a:cubicBezTo>
                  <a:cubicBezTo>
                    <a:pt x="595" y="44"/>
                    <a:pt x="592" y="30"/>
                    <a:pt x="586" y="19"/>
                  </a:cubicBezTo>
                  <a:cubicBezTo>
                    <a:pt x="582" y="14"/>
                    <a:pt x="578" y="9"/>
                    <a:pt x="572" y="5"/>
                  </a:cubicBezTo>
                  <a:cubicBezTo>
                    <a:pt x="567" y="2"/>
                    <a:pt x="560" y="0"/>
                    <a:pt x="552" y="0"/>
                  </a:cubicBezTo>
                  <a:cubicBezTo>
                    <a:pt x="552" y="0"/>
                    <a:pt x="551" y="0"/>
                    <a:pt x="551" y="0"/>
                  </a:cubicBezTo>
                  <a:cubicBezTo>
                    <a:pt x="551" y="0"/>
                    <a:pt x="551" y="0"/>
                    <a:pt x="551" y="0"/>
                  </a:cubicBezTo>
                  <a:cubicBezTo>
                    <a:pt x="531" y="1"/>
                    <a:pt x="488" y="5"/>
                    <a:pt x="446" y="9"/>
                  </a:cubicBezTo>
                  <a:cubicBezTo>
                    <a:pt x="404" y="13"/>
                    <a:pt x="363" y="18"/>
                    <a:pt x="347" y="20"/>
                  </a:cubicBezTo>
                  <a:cubicBezTo>
                    <a:pt x="330" y="22"/>
                    <a:pt x="306" y="27"/>
                    <a:pt x="281" y="31"/>
                  </a:cubicBezTo>
                  <a:cubicBezTo>
                    <a:pt x="257" y="36"/>
                    <a:pt x="231" y="41"/>
                    <a:pt x="212" y="43"/>
                  </a:cubicBezTo>
                  <a:cubicBezTo>
                    <a:pt x="195" y="45"/>
                    <a:pt x="168" y="49"/>
                    <a:pt x="140" y="52"/>
                  </a:cubicBezTo>
                  <a:cubicBezTo>
                    <a:pt x="111" y="56"/>
                    <a:pt x="82" y="59"/>
                    <a:pt x="60" y="59"/>
                  </a:cubicBezTo>
                  <a:cubicBezTo>
                    <a:pt x="50" y="59"/>
                    <a:pt x="42" y="58"/>
                    <a:pt x="37" y="57"/>
                  </a:cubicBezTo>
                  <a:cubicBezTo>
                    <a:pt x="36" y="61"/>
                    <a:pt x="36" y="61"/>
                    <a:pt x="36" y="61"/>
                  </a:cubicBezTo>
                  <a:cubicBezTo>
                    <a:pt x="35" y="65"/>
                    <a:pt x="35" y="65"/>
                    <a:pt x="35" y="65"/>
                  </a:cubicBezTo>
                  <a:cubicBezTo>
                    <a:pt x="42" y="66"/>
                    <a:pt x="50" y="67"/>
                    <a:pt x="60" y="67"/>
                  </a:cubicBezTo>
                  <a:cubicBezTo>
                    <a:pt x="82" y="67"/>
                    <a:pt x="112" y="64"/>
                    <a:pt x="141" y="60"/>
                  </a:cubicBezTo>
                  <a:cubicBezTo>
                    <a:pt x="169" y="57"/>
                    <a:pt x="196" y="53"/>
                    <a:pt x="212" y="51"/>
                  </a:cubicBezTo>
                  <a:cubicBezTo>
                    <a:pt x="233" y="48"/>
                    <a:pt x="258" y="44"/>
                    <a:pt x="283" y="39"/>
                  </a:cubicBezTo>
                  <a:cubicBezTo>
                    <a:pt x="307" y="34"/>
                    <a:pt x="331" y="30"/>
                    <a:pt x="347" y="28"/>
                  </a:cubicBezTo>
                  <a:cubicBezTo>
                    <a:pt x="364" y="26"/>
                    <a:pt x="405" y="21"/>
                    <a:pt x="447" y="17"/>
                  </a:cubicBezTo>
                  <a:cubicBezTo>
                    <a:pt x="489" y="12"/>
                    <a:pt x="531" y="8"/>
                    <a:pt x="551" y="8"/>
                  </a:cubicBezTo>
                  <a:cubicBezTo>
                    <a:pt x="551" y="8"/>
                    <a:pt x="551" y="8"/>
                    <a:pt x="551" y="8"/>
                  </a:cubicBezTo>
                  <a:cubicBezTo>
                    <a:pt x="552" y="8"/>
                    <a:pt x="552" y="8"/>
                    <a:pt x="552" y="8"/>
                  </a:cubicBezTo>
                  <a:cubicBezTo>
                    <a:pt x="561" y="8"/>
                    <a:pt x="567" y="11"/>
                    <a:pt x="572" y="15"/>
                  </a:cubicBezTo>
                  <a:cubicBezTo>
                    <a:pt x="580" y="22"/>
                    <a:pt x="584" y="33"/>
                    <a:pt x="587" y="45"/>
                  </a:cubicBezTo>
                  <a:cubicBezTo>
                    <a:pt x="590" y="57"/>
                    <a:pt x="591" y="69"/>
                    <a:pt x="592" y="78"/>
                  </a:cubicBezTo>
                  <a:cubicBezTo>
                    <a:pt x="595" y="102"/>
                    <a:pt x="603" y="142"/>
                    <a:pt x="603" y="183"/>
                  </a:cubicBezTo>
                  <a:cubicBezTo>
                    <a:pt x="603" y="185"/>
                    <a:pt x="603" y="188"/>
                    <a:pt x="603" y="190"/>
                  </a:cubicBezTo>
                  <a:cubicBezTo>
                    <a:pt x="603" y="192"/>
                    <a:pt x="603" y="195"/>
                    <a:pt x="603" y="197"/>
                  </a:cubicBezTo>
                  <a:cubicBezTo>
                    <a:pt x="603" y="219"/>
                    <a:pt x="605" y="243"/>
                    <a:pt x="607" y="265"/>
                  </a:cubicBezTo>
                  <a:cubicBezTo>
                    <a:pt x="609" y="288"/>
                    <a:pt x="611" y="308"/>
                    <a:pt x="612" y="321"/>
                  </a:cubicBezTo>
                  <a:cubicBezTo>
                    <a:pt x="612" y="322"/>
                    <a:pt x="612" y="322"/>
                    <a:pt x="612" y="322"/>
                  </a:cubicBezTo>
                  <a:cubicBezTo>
                    <a:pt x="612" y="326"/>
                    <a:pt x="611" y="328"/>
                    <a:pt x="610" y="329"/>
                  </a:cubicBezTo>
                  <a:cubicBezTo>
                    <a:pt x="608" y="332"/>
                    <a:pt x="605" y="333"/>
                    <a:pt x="602" y="334"/>
                  </a:cubicBezTo>
                  <a:cubicBezTo>
                    <a:pt x="599" y="335"/>
                    <a:pt x="597" y="335"/>
                    <a:pt x="596" y="335"/>
                  </a:cubicBezTo>
                  <a:cubicBezTo>
                    <a:pt x="595" y="335"/>
                    <a:pt x="595" y="335"/>
                    <a:pt x="595" y="335"/>
                  </a:cubicBezTo>
                  <a:cubicBezTo>
                    <a:pt x="595" y="335"/>
                    <a:pt x="595" y="335"/>
                    <a:pt x="595" y="335"/>
                  </a:cubicBezTo>
                  <a:cubicBezTo>
                    <a:pt x="595" y="335"/>
                    <a:pt x="595" y="335"/>
                    <a:pt x="595" y="335"/>
                  </a:cubicBezTo>
                  <a:cubicBezTo>
                    <a:pt x="595" y="335"/>
                    <a:pt x="595" y="335"/>
                    <a:pt x="595" y="335"/>
                  </a:cubicBezTo>
                  <a:cubicBezTo>
                    <a:pt x="595" y="335"/>
                    <a:pt x="595" y="335"/>
                    <a:pt x="595" y="335"/>
                  </a:cubicBezTo>
                  <a:cubicBezTo>
                    <a:pt x="595" y="335"/>
                    <a:pt x="595" y="335"/>
                    <a:pt x="595" y="335"/>
                  </a:cubicBezTo>
                  <a:cubicBezTo>
                    <a:pt x="595" y="335"/>
                    <a:pt x="595" y="335"/>
                    <a:pt x="595" y="335"/>
                  </a:cubicBezTo>
                  <a:cubicBezTo>
                    <a:pt x="591" y="335"/>
                    <a:pt x="591" y="335"/>
                    <a:pt x="591" y="335"/>
                  </a:cubicBezTo>
                  <a:cubicBezTo>
                    <a:pt x="591" y="339"/>
                    <a:pt x="591" y="339"/>
                    <a:pt x="591" y="339"/>
                  </a:cubicBezTo>
                  <a:cubicBezTo>
                    <a:pt x="591" y="339"/>
                    <a:pt x="591" y="349"/>
                    <a:pt x="591" y="364"/>
                  </a:cubicBezTo>
                  <a:cubicBezTo>
                    <a:pt x="592" y="410"/>
                    <a:pt x="593" y="509"/>
                    <a:pt x="593" y="557"/>
                  </a:cubicBezTo>
                  <a:cubicBezTo>
                    <a:pt x="593" y="567"/>
                    <a:pt x="593" y="575"/>
                    <a:pt x="593" y="580"/>
                  </a:cubicBezTo>
                  <a:cubicBezTo>
                    <a:pt x="593" y="596"/>
                    <a:pt x="591" y="644"/>
                    <a:pt x="589" y="692"/>
                  </a:cubicBezTo>
                  <a:cubicBezTo>
                    <a:pt x="588" y="717"/>
                    <a:pt x="587" y="741"/>
                    <a:pt x="585" y="761"/>
                  </a:cubicBezTo>
                  <a:cubicBezTo>
                    <a:pt x="584" y="781"/>
                    <a:pt x="583" y="797"/>
                    <a:pt x="581" y="805"/>
                  </a:cubicBezTo>
                  <a:cubicBezTo>
                    <a:pt x="578" y="824"/>
                    <a:pt x="575" y="846"/>
                    <a:pt x="575" y="867"/>
                  </a:cubicBezTo>
                  <a:cubicBezTo>
                    <a:pt x="575" y="883"/>
                    <a:pt x="577" y="899"/>
                    <a:pt x="581" y="911"/>
                  </a:cubicBezTo>
                  <a:cubicBezTo>
                    <a:pt x="584" y="919"/>
                    <a:pt x="585" y="924"/>
                    <a:pt x="585" y="929"/>
                  </a:cubicBezTo>
                  <a:cubicBezTo>
                    <a:pt x="585" y="935"/>
                    <a:pt x="583" y="941"/>
                    <a:pt x="581" y="947"/>
                  </a:cubicBezTo>
                  <a:cubicBezTo>
                    <a:pt x="580" y="953"/>
                    <a:pt x="577" y="960"/>
                    <a:pt x="576" y="970"/>
                  </a:cubicBezTo>
                  <a:cubicBezTo>
                    <a:pt x="576" y="973"/>
                    <a:pt x="576" y="977"/>
                    <a:pt x="576" y="982"/>
                  </a:cubicBezTo>
                  <a:cubicBezTo>
                    <a:pt x="576" y="998"/>
                    <a:pt x="577" y="1025"/>
                    <a:pt x="579" y="1051"/>
                  </a:cubicBezTo>
                  <a:cubicBezTo>
                    <a:pt x="581" y="1077"/>
                    <a:pt x="582" y="1102"/>
                    <a:pt x="582" y="1117"/>
                  </a:cubicBezTo>
                  <a:cubicBezTo>
                    <a:pt x="582" y="1121"/>
                    <a:pt x="582" y="1125"/>
                    <a:pt x="582" y="1126"/>
                  </a:cubicBezTo>
                  <a:cubicBezTo>
                    <a:pt x="580" y="1138"/>
                    <a:pt x="577" y="1149"/>
                    <a:pt x="577" y="1160"/>
                  </a:cubicBezTo>
                  <a:cubicBezTo>
                    <a:pt x="577" y="1168"/>
                    <a:pt x="579" y="1176"/>
                    <a:pt x="584" y="1182"/>
                  </a:cubicBezTo>
                  <a:cubicBezTo>
                    <a:pt x="584" y="1183"/>
                    <a:pt x="584" y="1183"/>
                    <a:pt x="584" y="1183"/>
                  </a:cubicBezTo>
                  <a:cubicBezTo>
                    <a:pt x="584" y="1183"/>
                    <a:pt x="584" y="1184"/>
                    <a:pt x="583" y="1185"/>
                  </a:cubicBezTo>
                  <a:cubicBezTo>
                    <a:pt x="582" y="1187"/>
                    <a:pt x="580" y="1190"/>
                    <a:pt x="578" y="1193"/>
                  </a:cubicBezTo>
                  <a:cubicBezTo>
                    <a:pt x="573" y="1199"/>
                    <a:pt x="565" y="1206"/>
                    <a:pt x="557" y="1213"/>
                  </a:cubicBezTo>
                  <a:cubicBezTo>
                    <a:pt x="544" y="1224"/>
                    <a:pt x="527" y="1236"/>
                    <a:pt x="512" y="1246"/>
                  </a:cubicBezTo>
                  <a:cubicBezTo>
                    <a:pt x="497" y="1256"/>
                    <a:pt x="482" y="1264"/>
                    <a:pt x="472" y="1268"/>
                  </a:cubicBezTo>
                  <a:cubicBezTo>
                    <a:pt x="457" y="1275"/>
                    <a:pt x="430" y="1284"/>
                    <a:pt x="401" y="1291"/>
                  </a:cubicBezTo>
                  <a:cubicBezTo>
                    <a:pt x="373" y="1298"/>
                    <a:pt x="343" y="1303"/>
                    <a:pt x="321" y="1303"/>
                  </a:cubicBezTo>
                  <a:cubicBezTo>
                    <a:pt x="317" y="1303"/>
                    <a:pt x="314" y="1303"/>
                    <a:pt x="310" y="1303"/>
                  </a:cubicBezTo>
                  <a:cubicBezTo>
                    <a:pt x="303" y="1302"/>
                    <a:pt x="296" y="1302"/>
                    <a:pt x="290" y="1302"/>
                  </a:cubicBezTo>
                  <a:cubicBezTo>
                    <a:pt x="256" y="1302"/>
                    <a:pt x="233" y="1310"/>
                    <a:pt x="220" y="1316"/>
                  </a:cubicBezTo>
                  <a:cubicBezTo>
                    <a:pt x="219" y="1317"/>
                    <a:pt x="216" y="1317"/>
                    <a:pt x="213" y="1318"/>
                  </a:cubicBezTo>
                  <a:cubicBezTo>
                    <a:pt x="203" y="1321"/>
                    <a:pt x="185" y="1323"/>
                    <a:pt x="168" y="1324"/>
                  </a:cubicBezTo>
                  <a:cubicBezTo>
                    <a:pt x="151" y="1326"/>
                    <a:pt x="135" y="1327"/>
                    <a:pt x="126" y="1327"/>
                  </a:cubicBezTo>
                  <a:cubicBezTo>
                    <a:pt x="126" y="1327"/>
                    <a:pt x="126" y="1327"/>
                    <a:pt x="126" y="1327"/>
                  </a:cubicBezTo>
                  <a:cubicBezTo>
                    <a:pt x="126" y="1327"/>
                    <a:pt x="126" y="1327"/>
                    <a:pt x="126" y="1327"/>
                  </a:cubicBezTo>
                  <a:cubicBezTo>
                    <a:pt x="124" y="1327"/>
                    <a:pt x="122" y="1327"/>
                    <a:pt x="119" y="1326"/>
                  </a:cubicBezTo>
                  <a:cubicBezTo>
                    <a:pt x="115" y="1324"/>
                    <a:pt x="111" y="1320"/>
                    <a:pt x="106" y="1315"/>
                  </a:cubicBezTo>
                  <a:cubicBezTo>
                    <a:pt x="99" y="1307"/>
                    <a:pt x="92" y="1297"/>
                    <a:pt x="85" y="1286"/>
                  </a:cubicBezTo>
                  <a:cubicBezTo>
                    <a:pt x="78" y="1275"/>
                    <a:pt x="71" y="1263"/>
                    <a:pt x="65" y="1253"/>
                  </a:cubicBezTo>
                  <a:cubicBezTo>
                    <a:pt x="57" y="1241"/>
                    <a:pt x="48" y="1231"/>
                    <a:pt x="42" y="1223"/>
                  </a:cubicBezTo>
                  <a:cubicBezTo>
                    <a:pt x="39" y="1219"/>
                    <a:pt x="36" y="1216"/>
                    <a:pt x="34" y="1213"/>
                  </a:cubicBezTo>
                  <a:cubicBezTo>
                    <a:pt x="33" y="1212"/>
                    <a:pt x="32" y="1210"/>
                    <a:pt x="32" y="1210"/>
                  </a:cubicBezTo>
                  <a:cubicBezTo>
                    <a:pt x="31" y="1209"/>
                    <a:pt x="31" y="1208"/>
                    <a:pt x="31" y="1208"/>
                  </a:cubicBezTo>
                  <a:cubicBezTo>
                    <a:pt x="32" y="1207"/>
                    <a:pt x="32" y="1207"/>
                    <a:pt x="32" y="1207"/>
                  </a:cubicBezTo>
                  <a:cubicBezTo>
                    <a:pt x="32" y="1207"/>
                    <a:pt x="32" y="1206"/>
                    <a:pt x="33" y="1206"/>
                  </a:cubicBezTo>
                  <a:cubicBezTo>
                    <a:pt x="36" y="1204"/>
                    <a:pt x="37" y="1202"/>
                    <a:pt x="39" y="1199"/>
                  </a:cubicBezTo>
                  <a:cubicBezTo>
                    <a:pt x="41" y="1194"/>
                    <a:pt x="42" y="1188"/>
                    <a:pt x="43" y="1180"/>
                  </a:cubicBezTo>
                  <a:cubicBezTo>
                    <a:pt x="44" y="1169"/>
                    <a:pt x="44" y="1155"/>
                    <a:pt x="45" y="1141"/>
                  </a:cubicBezTo>
                  <a:cubicBezTo>
                    <a:pt x="45" y="1128"/>
                    <a:pt x="46" y="1114"/>
                    <a:pt x="48" y="1104"/>
                  </a:cubicBezTo>
                  <a:cubicBezTo>
                    <a:pt x="49" y="1097"/>
                    <a:pt x="49" y="1088"/>
                    <a:pt x="49" y="1079"/>
                  </a:cubicBezTo>
                  <a:cubicBezTo>
                    <a:pt x="49" y="1040"/>
                    <a:pt x="42" y="980"/>
                    <a:pt x="40" y="937"/>
                  </a:cubicBezTo>
                  <a:cubicBezTo>
                    <a:pt x="40" y="932"/>
                    <a:pt x="40" y="926"/>
                    <a:pt x="40" y="917"/>
                  </a:cubicBezTo>
                  <a:cubicBezTo>
                    <a:pt x="40" y="875"/>
                    <a:pt x="42" y="791"/>
                    <a:pt x="45" y="705"/>
                  </a:cubicBezTo>
                  <a:cubicBezTo>
                    <a:pt x="48" y="620"/>
                    <a:pt x="50" y="533"/>
                    <a:pt x="50" y="484"/>
                  </a:cubicBezTo>
                  <a:cubicBezTo>
                    <a:pt x="50" y="377"/>
                    <a:pt x="37" y="292"/>
                    <a:pt x="17" y="223"/>
                  </a:cubicBezTo>
                  <a:cubicBezTo>
                    <a:pt x="11" y="202"/>
                    <a:pt x="8" y="178"/>
                    <a:pt x="8" y="156"/>
                  </a:cubicBezTo>
                  <a:cubicBezTo>
                    <a:pt x="8" y="131"/>
                    <a:pt x="11" y="108"/>
                    <a:pt x="16" y="91"/>
                  </a:cubicBezTo>
                  <a:cubicBezTo>
                    <a:pt x="19" y="82"/>
                    <a:pt x="22" y="75"/>
                    <a:pt x="25" y="71"/>
                  </a:cubicBezTo>
                  <a:cubicBezTo>
                    <a:pt x="27" y="69"/>
                    <a:pt x="29" y="67"/>
                    <a:pt x="30" y="66"/>
                  </a:cubicBezTo>
                  <a:cubicBezTo>
                    <a:pt x="32" y="65"/>
                    <a:pt x="33" y="65"/>
                    <a:pt x="34" y="65"/>
                  </a:cubicBezTo>
                  <a:cubicBezTo>
                    <a:pt x="34" y="65"/>
                    <a:pt x="35" y="65"/>
                    <a:pt x="35" y="65"/>
                  </a:cubicBezTo>
                  <a:lnTo>
                    <a:pt x="36" y="61"/>
                  </a:lnTo>
                  <a:close/>
                </a:path>
              </a:pathLst>
            </a:custGeom>
            <a:solidFill>
              <a:srgbClr val="494F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92" name="Freeform 290">
              <a:extLst>
                <a:ext uri="{FF2B5EF4-FFF2-40B4-BE49-F238E27FC236}">
                  <a16:creationId xmlns:a16="http://schemas.microsoft.com/office/drawing/2014/main" id="{DE229AA1-918C-425C-B650-C8B519CAF1B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7" y="2864"/>
              <a:ext cx="606" cy="331"/>
            </a:xfrm>
            <a:custGeom>
              <a:avLst/>
              <a:gdLst>
                <a:gd name="T0" fmla="*/ 8 w 591"/>
                <a:gd name="T1" fmla="*/ 17 h 324"/>
                <a:gd name="T2" fmla="*/ 8 w 591"/>
                <a:gd name="T3" fmla="*/ 17 h 324"/>
                <a:gd name="T4" fmla="*/ 8 w 591"/>
                <a:gd name="T5" fmla="*/ 17 h 324"/>
                <a:gd name="T6" fmla="*/ 8 w 591"/>
                <a:gd name="T7" fmla="*/ 17 h 324"/>
                <a:gd name="T8" fmla="*/ 8 w 591"/>
                <a:gd name="T9" fmla="*/ 17 h 324"/>
                <a:gd name="T10" fmla="*/ 8 w 591"/>
                <a:gd name="T11" fmla="*/ 17 h 324"/>
                <a:gd name="T12" fmla="*/ 13 w 591"/>
                <a:gd name="T13" fmla="*/ 12 h 324"/>
                <a:gd name="T14" fmla="*/ 28 w 591"/>
                <a:gd name="T15" fmla="*/ 8 h 324"/>
                <a:gd name="T16" fmla="*/ 35 w 591"/>
                <a:gd name="T17" fmla="*/ 10 h 324"/>
                <a:gd name="T18" fmla="*/ 44 w 591"/>
                <a:gd name="T19" fmla="*/ 19 h 324"/>
                <a:gd name="T20" fmla="*/ 72 w 591"/>
                <a:gd name="T21" fmla="*/ 109 h 324"/>
                <a:gd name="T22" fmla="*/ 72 w 591"/>
                <a:gd name="T23" fmla="*/ 115 h 324"/>
                <a:gd name="T24" fmla="*/ 69 w 591"/>
                <a:gd name="T25" fmla="*/ 199 h 324"/>
                <a:gd name="T26" fmla="*/ 74 w 591"/>
                <a:gd name="T27" fmla="*/ 252 h 324"/>
                <a:gd name="T28" fmla="*/ 90 w 591"/>
                <a:gd name="T29" fmla="*/ 312 h 324"/>
                <a:gd name="T30" fmla="*/ 97 w 591"/>
                <a:gd name="T31" fmla="*/ 338 h 324"/>
                <a:gd name="T32" fmla="*/ 99 w 591"/>
                <a:gd name="T33" fmla="*/ 348 h 324"/>
                <a:gd name="T34" fmla="*/ 100 w 591"/>
                <a:gd name="T35" fmla="*/ 352 h 324"/>
                <a:gd name="T36" fmla="*/ 106 w 591"/>
                <a:gd name="T37" fmla="*/ 351 h 324"/>
                <a:gd name="T38" fmla="*/ 112 w 591"/>
                <a:gd name="T39" fmla="*/ 350 h 324"/>
                <a:gd name="T40" fmla="*/ 256 w 591"/>
                <a:gd name="T41" fmla="*/ 334 h 324"/>
                <a:gd name="T42" fmla="*/ 360 w 591"/>
                <a:gd name="T43" fmla="*/ 324 h 324"/>
                <a:gd name="T44" fmla="*/ 456 w 591"/>
                <a:gd name="T45" fmla="*/ 316 h 324"/>
                <a:gd name="T46" fmla="*/ 506 w 591"/>
                <a:gd name="T47" fmla="*/ 312 h 324"/>
                <a:gd name="T48" fmla="*/ 650 w 591"/>
                <a:gd name="T49" fmla="*/ 296 h 324"/>
                <a:gd name="T50" fmla="*/ 653 w 591"/>
                <a:gd name="T51" fmla="*/ 291 h 324"/>
                <a:gd name="T52" fmla="*/ 648 w 591"/>
                <a:gd name="T53" fmla="*/ 288 h 324"/>
                <a:gd name="T54" fmla="*/ 643 w 591"/>
                <a:gd name="T55" fmla="*/ 289 h 324"/>
                <a:gd name="T56" fmla="*/ 553 w 591"/>
                <a:gd name="T57" fmla="*/ 299 h 324"/>
                <a:gd name="T58" fmla="*/ 456 w 591"/>
                <a:gd name="T59" fmla="*/ 306 h 324"/>
                <a:gd name="T60" fmla="*/ 359 w 591"/>
                <a:gd name="T61" fmla="*/ 315 h 324"/>
                <a:gd name="T62" fmla="*/ 256 w 591"/>
                <a:gd name="T63" fmla="*/ 325 h 324"/>
                <a:gd name="T64" fmla="*/ 103 w 591"/>
                <a:gd name="T65" fmla="*/ 343 h 324"/>
                <a:gd name="T66" fmla="*/ 105 w 591"/>
                <a:gd name="T67" fmla="*/ 347 h 324"/>
                <a:gd name="T68" fmla="*/ 111 w 591"/>
                <a:gd name="T69" fmla="*/ 346 h 324"/>
                <a:gd name="T70" fmla="*/ 82 w 591"/>
                <a:gd name="T71" fmla="*/ 250 h 324"/>
                <a:gd name="T72" fmla="*/ 77 w 591"/>
                <a:gd name="T73" fmla="*/ 199 h 324"/>
                <a:gd name="T74" fmla="*/ 80 w 591"/>
                <a:gd name="T75" fmla="*/ 115 h 324"/>
                <a:gd name="T76" fmla="*/ 80 w 591"/>
                <a:gd name="T77" fmla="*/ 109 h 324"/>
                <a:gd name="T78" fmla="*/ 50 w 591"/>
                <a:gd name="T79" fmla="*/ 15 h 324"/>
                <a:gd name="T80" fmla="*/ 39 w 591"/>
                <a:gd name="T81" fmla="*/ 3 h 324"/>
                <a:gd name="T82" fmla="*/ 28 w 591"/>
                <a:gd name="T83" fmla="*/ 0 h 324"/>
                <a:gd name="T84" fmla="*/ 15 w 591"/>
                <a:gd name="T85" fmla="*/ 2 h 324"/>
                <a:gd name="T86" fmla="*/ 5 w 591"/>
                <a:gd name="T87" fmla="*/ 9 h 324"/>
                <a:gd name="T88" fmla="*/ 2 w 591"/>
                <a:gd name="T89" fmla="*/ 13 h 324"/>
                <a:gd name="T90" fmla="*/ 3 w 591"/>
                <a:gd name="T91" fmla="*/ 18 h 324"/>
                <a:gd name="T92" fmla="*/ 8 w 591"/>
                <a:gd name="T93" fmla="*/ 17 h 324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591"/>
                <a:gd name="T142" fmla="*/ 0 h 324"/>
                <a:gd name="T143" fmla="*/ 591 w 591"/>
                <a:gd name="T144" fmla="*/ 324 h 324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591" h="324">
                  <a:moveTo>
                    <a:pt x="8" y="17"/>
                  </a:moveTo>
                  <a:cubicBezTo>
                    <a:pt x="8" y="17"/>
                    <a:pt x="8" y="17"/>
                    <a:pt x="8" y="17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8" y="17"/>
                    <a:pt x="10" y="15"/>
                    <a:pt x="13" y="12"/>
                  </a:cubicBezTo>
                  <a:cubicBezTo>
                    <a:pt x="16" y="10"/>
                    <a:pt x="20" y="8"/>
                    <a:pt x="24" y="8"/>
                  </a:cubicBezTo>
                  <a:cubicBezTo>
                    <a:pt x="26" y="8"/>
                    <a:pt x="28" y="9"/>
                    <a:pt x="31" y="10"/>
                  </a:cubicBezTo>
                  <a:cubicBezTo>
                    <a:pt x="34" y="12"/>
                    <a:pt x="37" y="15"/>
                    <a:pt x="40" y="19"/>
                  </a:cubicBezTo>
                  <a:cubicBezTo>
                    <a:pt x="57" y="45"/>
                    <a:pt x="64" y="70"/>
                    <a:pt x="64" y="101"/>
                  </a:cubicBezTo>
                  <a:cubicBezTo>
                    <a:pt x="64" y="103"/>
                    <a:pt x="64" y="105"/>
                    <a:pt x="64" y="107"/>
                  </a:cubicBezTo>
                  <a:cubicBezTo>
                    <a:pt x="63" y="127"/>
                    <a:pt x="61" y="156"/>
                    <a:pt x="61" y="183"/>
                  </a:cubicBezTo>
                  <a:cubicBezTo>
                    <a:pt x="61" y="202"/>
                    <a:pt x="62" y="219"/>
                    <a:pt x="66" y="232"/>
                  </a:cubicBezTo>
                  <a:cubicBezTo>
                    <a:pt x="71" y="247"/>
                    <a:pt x="77" y="269"/>
                    <a:pt x="82" y="287"/>
                  </a:cubicBezTo>
                  <a:cubicBezTo>
                    <a:pt x="85" y="296"/>
                    <a:pt x="87" y="305"/>
                    <a:pt x="89" y="310"/>
                  </a:cubicBezTo>
                  <a:cubicBezTo>
                    <a:pt x="90" y="316"/>
                    <a:pt x="91" y="320"/>
                    <a:pt x="91" y="320"/>
                  </a:cubicBezTo>
                  <a:cubicBezTo>
                    <a:pt x="92" y="324"/>
                    <a:pt x="92" y="324"/>
                    <a:pt x="92" y="324"/>
                  </a:cubicBezTo>
                  <a:cubicBezTo>
                    <a:pt x="96" y="323"/>
                    <a:pt x="96" y="323"/>
                    <a:pt x="96" y="323"/>
                  </a:cubicBezTo>
                  <a:cubicBezTo>
                    <a:pt x="96" y="323"/>
                    <a:pt x="97" y="323"/>
                    <a:pt x="100" y="322"/>
                  </a:cubicBezTo>
                  <a:cubicBezTo>
                    <a:pt x="117" y="320"/>
                    <a:pt x="191" y="309"/>
                    <a:pt x="232" y="306"/>
                  </a:cubicBezTo>
                  <a:cubicBezTo>
                    <a:pt x="256" y="304"/>
                    <a:pt x="292" y="300"/>
                    <a:pt x="326" y="297"/>
                  </a:cubicBezTo>
                  <a:cubicBezTo>
                    <a:pt x="360" y="293"/>
                    <a:pt x="393" y="290"/>
                    <a:pt x="413" y="290"/>
                  </a:cubicBezTo>
                  <a:cubicBezTo>
                    <a:pt x="423" y="290"/>
                    <a:pt x="439" y="289"/>
                    <a:pt x="457" y="287"/>
                  </a:cubicBezTo>
                  <a:cubicBezTo>
                    <a:pt x="512" y="282"/>
                    <a:pt x="588" y="272"/>
                    <a:pt x="588" y="272"/>
                  </a:cubicBezTo>
                  <a:cubicBezTo>
                    <a:pt x="590" y="272"/>
                    <a:pt x="591" y="270"/>
                    <a:pt x="591" y="267"/>
                  </a:cubicBezTo>
                  <a:cubicBezTo>
                    <a:pt x="591" y="265"/>
                    <a:pt x="589" y="264"/>
                    <a:pt x="586" y="264"/>
                  </a:cubicBezTo>
                  <a:cubicBezTo>
                    <a:pt x="586" y="264"/>
                    <a:pt x="584" y="264"/>
                    <a:pt x="581" y="265"/>
                  </a:cubicBezTo>
                  <a:cubicBezTo>
                    <a:pt x="568" y="267"/>
                    <a:pt x="534" y="271"/>
                    <a:pt x="500" y="275"/>
                  </a:cubicBezTo>
                  <a:cubicBezTo>
                    <a:pt x="466" y="279"/>
                    <a:pt x="430" y="282"/>
                    <a:pt x="413" y="282"/>
                  </a:cubicBezTo>
                  <a:cubicBezTo>
                    <a:pt x="393" y="282"/>
                    <a:pt x="359" y="285"/>
                    <a:pt x="325" y="289"/>
                  </a:cubicBezTo>
                  <a:cubicBezTo>
                    <a:pt x="291" y="293"/>
                    <a:pt x="256" y="297"/>
                    <a:pt x="232" y="298"/>
                  </a:cubicBezTo>
                  <a:cubicBezTo>
                    <a:pt x="183" y="301"/>
                    <a:pt x="94" y="315"/>
                    <a:pt x="94" y="315"/>
                  </a:cubicBezTo>
                  <a:cubicBezTo>
                    <a:pt x="95" y="319"/>
                    <a:pt x="95" y="319"/>
                    <a:pt x="95" y="319"/>
                  </a:cubicBezTo>
                  <a:cubicBezTo>
                    <a:pt x="99" y="318"/>
                    <a:pt x="99" y="318"/>
                    <a:pt x="99" y="318"/>
                  </a:cubicBezTo>
                  <a:cubicBezTo>
                    <a:pt x="99" y="318"/>
                    <a:pt x="84" y="260"/>
                    <a:pt x="74" y="230"/>
                  </a:cubicBezTo>
                  <a:cubicBezTo>
                    <a:pt x="70" y="218"/>
                    <a:pt x="69" y="202"/>
                    <a:pt x="69" y="183"/>
                  </a:cubicBezTo>
                  <a:cubicBezTo>
                    <a:pt x="69" y="157"/>
                    <a:pt x="71" y="128"/>
                    <a:pt x="72" y="107"/>
                  </a:cubicBezTo>
                  <a:cubicBezTo>
                    <a:pt x="72" y="105"/>
                    <a:pt x="72" y="103"/>
                    <a:pt x="72" y="101"/>
                  </a:cubicBezTo>
                  <a:cubicBezTo>
                    <a:pt x="72" y="69"/>
                    <a:pt x="65" y="42"/>
                    <a:pt x="46" y="15"/>
                  </a:cubicBezTo>
                  <a:cubicBezTo>
                    <a:pt x="43" y="10"/>
                    <a:pt x="39" y="6"/>
                    <a:pt x="35" y="3"/>
                  </a:cubicBezTo>
                  <a:cubicBezTo>
                    <a:pt x="31" y="1"/>
                    <a:pt x="28" y="0"/>
                    <a:pt x="24" y="0"/>
                  </a:cubicBezTo>
                  <a:cubicBezTo>
                    <a:pt x="20" y="0"/>
                    <a:pt x="17" y="1"/>
                    <a:pt x="15" y="2"/>
                  </a:cubicBezTo>
                  <a:cubicBezTo>
                    <a:pt x="11" y="4"/>
                    <a:pt x="8" y="7"/>
                    <a:pt x="5" y="9"/>
                  </a:cubicBezTo>
                  <a:cubicBezTo>
                    <a:pt x="3" y="11"/>
                    <a:pt x="2" y="13"/>
                    <a:pt x="2" y="13"/>
                  </a:cubicBezTo>
                  <a:cubicBezTo>
                    <a:pt x="0" y="14"/>
                    <a:pt x="1" y="17"/>
                    <a:pt x="3" y="18"/>
                  </a:cubicBezTo>
                  <a:cubicBezTo>
                    <a:pt x="4" y="20"/>
                    <a:pt x="7" y="19"/>
                    <a:pt x="8" y="17"/>
                  </a:cubicBezTo>
                  <a:close/>
                </a:path>
              </a:pathLst>
            </a:custGeom>
            <a:solidFill>
              <a:srgbClr val="494F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93" name="Freeform 291">
              <a:extLst>
                <a:ext uri="{FF2B5EF4-FFF2-40B4-BE49-F238E27FC236}">
                  <a16:creationId xmlns:a16="http://schemas.microsoft.com/office/drawing/2014/main" id="{CADE1FEC-AB03-4DC8-AB0D-C3A36E3B7E6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8" y="3185"/>
              <a:ext cx="50" cy="966"/>
            </a:xfrm>
            <a:custGeom>
              <a:avLst/>
              <a:gdLst>
                <a:gd name="T0" fmla="*/ 2 w 49"/>
                <a:gd name="T1" fmla="*/ 4 h 945"/>
                <a:gd name="T2" fmla="*/ 0 w 49"/>
                <a:gd name="T3" fmla="*/ 83 h 945"/>
                <a:gd name="T4" fmla="*/ 1 w 49"/>
                <a:gd name="T5" fmla="*/ 128 h 945"/>
                <a:gd name="T6" fmla="*/ 23 w 49"/>
                <a:gd name="T7" fmla="*/ 415 h 945"/>
                <a:gd name="T8" fmla="*/ 29 w 49"/>
                <a:gd name="T9" fmla="*/ 499 h 945"/>
                <a:gd name="T10" fmla="*/ 30 w 49"/>
                <a:gd name="T11" fmla="*/ 579 h 945"/>
                <a:gd name="T12" fmla="*/ 36 w 49"/>
                <a:gd name="T13" fmla="*/ 764 h 945"/>
                <a:gd name="T14" fmla="*/ 36 w 49"/>
                <a:gd name="T15" fmla="*/ 822 h 945"/>
                <a:gd name="T16" fmla="*/ 41 w 49"/>
                <a:gd name="T17" fmla="*/ 899 h 945"/>
                <a:gd name="T18" fmla="*/ 45 w 49"/>
                <a:gd name="T19" fmla="*/ 945 h 945"/>
                <a:gd name="T20" fmla="*/ 41 w 49"/>
                <a:gd name="T21" fmla="*/ 990 h 945"/>
                <a:gd name="T22" fmla="*/ 24 w 49"/>
                <a:gd name="T23" fmla="*/ 1023 h 945"/>
                <a:gd name="T24" fmla="*/ 24 w 49"/>
                <a:gd name="T25" fmla="*/ 1029 h 945"/>
                <a:gd name="T26" fmla="*/ 34 w 49"/>
                <a:gd name="T27" fmla="*/ 1029 h 945"/>
                <a:gd name="T28" fmla="*/ 49 w 49"/>
                <a:gd name="T29" fmla="*/ 992 h 945"/>
                <a:gd name="T30" fmla="*/ 53 w 49"/>
                <a:gd name="T31" fmla="*/ 945 h 945"/>
                <a:gd name="T32" fmla="*/ 49 w 49"/>
                <a:gd name="T33" fmla="*/ 896 h 945"/>
                <a:gd name="T34" fmla="*/ 44 w 49"/>
                <a:gd name="T35" fmla="*/ 822 h 945"/>
                <a:gd name="T36" fmla="*/ 44 w 49"/>
                <a:gd name="T37" fmla="*/ 764 h 945"/>
                <a:gd name="T38" fmla="*/ 38 w 49"/>
                <a:gd name="T39" fmla="*/ 578 h 945"/>
                <a:gd name="T40" fmla="*/ 37 w 49"/>
                <a:gd name="T41" fmla="*/ 499 h 945"/>
                <a:gd name="T42" fmla="*/ 35 w 49"/>
                <a:gd name="T43" fmla="*/ 414 h 945"/>
                <a:gd name="T44" fmla="*/ 9 w 49"/>
                <a:gd name="T45" fmla="*/ 127 h 945"/>
                <a:gd name="T46" fmla="*/ 8 w 49"/>
                <a:gd name="T47" fmla="*/ 83 h 945"/>
                <a:gd name="T48" fmla="*/ 9 w 49"/>
                <a:gd name="T49" fmla="*/ 31 h 945"/>
                <a:gd name="T50" fmla="*/ 10 w 49"/>
                <a:gd name="T51" fmla="*/ 10 h 945"/>
                <a:gd name="T52" fmla="*/ 10 w 49"/>
                <a:gd name="T53" fmla="*/ 4 h 945"/>
                <a:gd name="T54" fmla="*/ 6 w 49"/>
                <a:gd name="T55" fmla="*/ 0 h 945"/>
                <a:gd name="T56" fmla="*/ 2 w 49"/>
                <a:gd name="T57" fmla="*/ 4 h 945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49"/>
                <a:gd name="T88" fmla="*/ 0 h 945"/>
                <a:gd name="T89" fmla="*/ 49 w 49"/>
                <a:gd name="T90" fmla="*/ 945 h 945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49" h="945">
                  <a:moveTo>
                    <a:pt x="2" y="4"/>
                  </a:moveTo>
                  <a:cubicBezTo>
                    <a:pt x="2" y="4"/>
                    <a:pt x="0" y="40"/>
                    <a:pt x="0" y="75"/>
                  </a:cubicBezTo>
                  <a:cubicBezTo>
                    <a:pt x="0" y="90"/>
                    <a:pt x="0" y="105"/>
                    <a:pt x="1" y="116"/>
                  </a:cubicBezTo>
                  <a:cubicBezTo>
                    <a:pt x="5" y="154"/>
                    <a:pt x="19" y="339"/>
                    <a:pt x="23" y="380"/>
                  </a:cubicBezTo>
                  <a:cubicBezTo>
                    <a:pt x="25" y="400"/>
                    <a:pt x="25" y="429"/>
                    <a:pt x="25" y="457"/>
                  </a:cubicBezTo>
                  <a:cubicBezTo>
                    <a:pt x="25" y="485"/>
                    <a:pt x="25" y="512"/>
                    <a:pt x="26" y="530"/>
                  </a:cubicBezTo>
                  <a:cubicBezTo>
                    <a:pt x="28" y="566"/>
                    <a:pt x="32" y="635"/>
                    <a:pt x="32" y="699"/>
                  </a:cubicBezTo>
                  <a:cubicBezTo>
                    <a:pt x="32" y="721"/>
                    <a:pt x="32" y="738"/>
                    <a:pt x="32" y="753"/>
                  </a:cubicBezTo>
                  <a:cubicBezTo>
                    <a:pt x="32" y="783"/>
                    <a:pt x="32" y="802"/>
                    <a:pt x="37" y="823"/>
                  </a:cubicBezTo>
                  <a:cubicBezTo>
                    <a:pt x="40" y="834"/>
                    <a:pt x="41" y="849"/>
                    <a:pt x="41" y="865"/>
                  </a:cubicBezTo>
                  <a:cubicBezTo>
                    <a:pt x="41" y="879"/>
                    <a:pt x="40" y="893"/>
                    <a:pt x="37" y="906"/>
                  </a:cubicBezTo>
                  <a:cubicBezTo>
                    <a:pt x="34" y="919"/>
                    <a:pt x="30" y="930"/>
                    <a:pt x="24" y="937"/>
                  </a:cubicBezTo>
                  <a:cubicBezTo>
                    <a:pt x="22" y="939"/>
                    <a:pt x="23" y="942"/>
                    <a:pt x="24" y="943"/>
                  </a:cubicBezTo>
                  <a:cubicBezTo>
                    <a:pt x="26" y="945"/>
                    <a:pt x="28" y="944"/>
                    <a:pt x="30" y="943"/>
                  </a:cubicBezTo>
                  <a:cubicBezTo>
                    <a:pt x="37" y="934"/>
                    <a:pt x="42" y="922"/>
                    <a:pt x="45" y="908"/>
                  </a:cubicBezTo>
                  <a:cubicBezTo>
                    <a:pt x="48" y="894"/>
                    <a:pt x="49" y="879"/>
                    <a:pt x="49" y="865"/>
                  </a:cubicBezTo>
                  <a:cubicBezTo>
                    <a:pt x="49" y="849"/>
                    <a:pt x="48" y="833"/>
                    <a:pt x="45" y="821"/>
                  </a:cubicBezTo>
                  <a:cubicBezTo>
                    <a:pt x="40" y="802"/>
                    <a:pt x="40" y="783"/>
                    <a:pt x="40" y="753"/>
                  </a:cubicBezTo>
                  <a:cubicBezTo>
                    <a:pt x="40" y="738"/>
                    <a:pt x="40" y="721"/>
                    <a:pt x="40" y="699"/>
                  </a:cubicBezTo>
                  <a:cubicBezTo>
                    <a:pt x="40" y="635"/>
                    <a:pt x="36" y="565"/>
                    <a:pt x="34" y="529"/>
                  </a:cubicBezTo>
                  <a:cubicBezTo>
                    <a:pt x="33" y="512"/>
                    <a:pt x="33" y="485"/>
                    <a:pt x="33" y="457"/>
                  </a:cubicBezTo>
                  <a:cubicBezTo>
                    <a:pt x="33" y="429"/>
                    <a:pt x="33" y="400"/>
                    <a:pt x="31" y="379"/>
                  </a:cubicBezTo>
                  <a:cubicBezTo>
                    <a:pt x="27" y="338"/>
                    <a:pt x="13" y="153"/>
                    <a:pt x="9" y="115"/>
                  </a:cubicBezTo>
                  <a:cubicBezTo>
                    <a:pt x="8" y="104"/>
                    <a:pt x="8" y="90"/>
                    <a:pt x="8" y="75"/>
                  </a:cubicBezTo>
                  <a:cubicBezTo>
                    <a:pt x="8" y="58"/>
                    <a:pt x="8" y="40"/>
                    <a:pt x="9" y="27"/>
                  </a:cubicBezTo>
                  <a:cubicBezTo>
                    <a:pt x="9" y="20"/>
                    <a:pt x="9" y="14"/>
                    <a:pt x="10" y="10"/>
                  </a:cubicBezTo>
                  <a:cubicBezTo>
                    <a:pt x="10" y="6"/>
                    <a:pt x="10" y="4"/>
                    <a:pt x="10" y="4"/>
                  </a:cubicBezTo>
                  <a:cubicBezTo>
                    <a:pt x="10" y="2"/>
                    <a:pt x="8" y="0"/>
                    <a:pt x="6" y="0"/>
                  </a:cubicBezTo>
                  <a:cubicBezTo>
                    <a:pt x="4" y="0"/>
                    <a:pt x="2" y="2"/>
                    <a:pt x="2" y="4"/>
                  </a:cubicBezTo>
                  <a:close/>
                </a:path>
              </a:pathLst>
            </a:custGeom>
            <a:solidFill>
              <a:srgbClr val="494F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94" name="Freeform 292">
              <a:extLst>
                <a:ext uri="{FF2B5EF4-FFF2-40B4-BE49-F238E27FC236}">
                  <a16:creationId xmlns:a16="http://schemas.microsoft.com/office/drawing/2014/main" id="{0B2EB0C5-64C2-45AA-ACAF-BDFEA76CA64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4" y="2851"/>
              <a:ext cx="26" cy="34"/>
            </a:xfrm>
            <a:custGeom>
              <a:avLst/>
              <a:gdLst>
                <a:gd name="T0" fmla="*/ 0 w 25"/>
                <a:gd name="T1" fmla="*/ 5 h 33"/>
                <a:gd name="T2" fmla="*/ 1 w 25"/>
                <a:gd name="T3" fmla="*/ 8 h 33"/>
                <a:gd name="T4" fmla="*/ 4 w 25"/>
                <a:gd name="T5" fmla="*/ 10 h 33"/>
                <a:gd name="T6" fmla="*/ 5 w 25"/>
                <a:gd name="T7" fmla="*/ 12 h 33"/>
                <a:gd name="T8" fmla="*/ 21 w 25"/>
                <a:gd name="T9" fmla="*/ 34 h 33"/>
                <a:gd name="T10" fmla="*/ 26 w 25"/>
                <a:gd name="T11" fmla="*/ 36 h 33"/>
                <a:gd name="T12" fmla="*/ 28 w 25"/>
                <a:gd name="T13" fmla="*/ 31 h 33"/>
                <a:gd name="T14" fmla="*/ 11 w 25"/>
                <a:gd name="T15" fmla="*/ 7 h 33"/>
                <a:gd name="T16" fmla="*/ 8 w 25"/>
                <a:gd name="T17" fmla="*/ 4 h 33"/>
                <a:gd name="T18" fmla="*/ 8 w 25"/>
                <a:gd name="T19" fmla="*/ 4 h 33"/>
                <a:gd name="T20" fmla="*/ 7 w 25"/>
                <a:gd name="T21" fmla="*/ 4 h 33"/>
                <a:gd name="T22" fmla="*/ 8 w 25"/>
                <a:gd name="T23" fmla="*/ 4 h 33"/>
                <a:gd name="T24" fmla="*/ 8 w 25"/>
                <a:gd name="T25" fmla="*/ 4 h 33"/>
                <a:gd name="T26" fmla="*/ 7 w 25"/>
                <a:gd name="T27" fmla="*/ 4 h 33"/>
                <a:gd name="T28" fmla="*/ 8 w 25"/>
                <a:gd name="T29" fmla="*/ 4 h 33"/>
                <a:gd name="T30" fmla="*/ 7 w 25"/>
                <a:gd name="T31" fmla="*/ 4 h 33"/>
                <a:gd name="T32" fmla="*/ 8 w 25"/>
                <a:gd name="T33" fmla="*/ 4 h 33"/>
                <a:gd name="T34" fmla="*/ 8 w 25"/>
                <a:gd name="T35" fmla="*/ 4 h 33"/>
                <a:gd name="T36" fmla="*/ 7 w 25"/>
                <a:gd name="T37" fmla="*/ 4 h 33"/>
                <a:gd name="T38" fmla="*/ 8 w 25"/>
                <a:gd name="T39" fmla="*/ 4 h 33"/>
                <a:gd name="T40" fmla="*/ 7 w 25"/>
                <a:gd name="T41" fmla="*/ 4 h 33"/>
                <a:gd name="T42" fmla="*/ 8 w 25"/>
                <a:gd name="T43" fmla="*/ 4 h 33"/>
                <a:gd name="T44" fmla="*/ 8 w 25"/>
                <a:gd name="T45" fmla="*/ 4 h 33"/>
                <a:gd name="T46" fmla="*/ 7 w 25"/>
                <a:gd name="T47" fmla="*/ 4 h 33"/>
                <a:gd name="T48" fmla="*/ 8 w 25"/>
                <a:gd name="T49" fmla="*/ 4 h 33"/>
                <a:gd name="T50" fmla="*/ 4 w 25"/>
                <a:gd name="T51" fmla="*/ 0 h 33"/>
                <a:gd name="T52" fmla="*/ 0 w 25"/>
                <a:gd name="T53" fmla="*/ 5 h 33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25"/>
                <a:gd name="T82" fmla="*/ 0 h 33"/>
                <a:gd name="T83" fmla="*/ 25 w 25"/>
                <a:gd name="T84" fmla="*/ 33 h 33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25" h="33">
                  <a:moveTo>
                    <a:pt x="0" y="5"/>
                  </a:moveTo>
                  <a:cubicBezTo>
                    <a:pt x="0" y="6"/>
                    <a:pt x="1" y="7"/>
                    <a:pt x="1" y="8"/>
                  </a:cubicBezTo>
                  <a:cubicBezTo>
                    <a:pt x="2" y="9"/>
                    <a:pt x="3" y="10"/>
                    <a:pt x="4" y="10"/>
                  </a:cubicBezTo>
                  <a:cubicBezTo>
                    <a:pt x="4" y="11"/>
                    <a:pt x="5" y="11"/>
                    <a:pt x="5" y="12"/>
                  </a:cubicBezTo>
                  <a:cubicBezTo>
                    <a:pt x="10" y="18"/>
                    <a:pt x="14" y="23"/>
                    <a:pt x="17" y="30"/>
                  </a:cubicBezTo>
                  <a:cubicBezTo>
                    <a:pt x="17" y="32"/>
                    <a:pt x="20" y="33"/>
                    <a:pt x="22" y="32"/>
                  </a:cubicBezTo>
                  <a:cubicBezTo>
                    <a:pt x="24" y="32"/>
                    <a:pt x="25" y="29"/>
                    <a:pt x="24" y="27"/>
                  </a:cubicBezTo>
                  <a:cubicBezTo>
                    <a:pt x="21" y="19"/>
                    <a:pt x="16" y="13"/>
                    <a:pt x="11" y="7"/>
                  </a:cubicBezTo>
                  <a:cubicBezTo>
                    <a:pt x="10" y="5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2"/>
                    <a:pt x="6" y="0"/>
                    <a:pt x="4" y="0"/>
                  </a:cubicBezTo>
                  <a:cubicBezTo>
                    <a:pt x="2" y="1"/>
                    <a:pt x="0" y="3"/>
                    <a:pt x="0" y="5"/>
                  </a:cubicBezTo>
                  <a:close/>
                </a:path>
              </a:pathLst>
            </a:custGeom>
            <a:solidFill>
              <a:srgbClr val="494F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95" name="Freeform 293">
              <a:extLst>
                <a:ext uri="{FF2B5EF4-FFF2-40B4-BE49-F238E27FC236}">
                  <a16:creationId xmlns:a16="http://schemas.microsoft.com/office/drawing/2014/main" id="{6674A053-B210-4206-9F93-56D5EE33E1D1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7" y="2902"/>
              <a:ext cx="15" cy="34"/>
            </a:xfrm>
            <a:custGeom>
              <a:avLst/>
              <a:gdLst>
                <a:gd name="T0" fmla="*/ 1 w 15"/>
                <a:gd name="T1" fmla="*/ 6 h 33"/>
                <a:gd name="T2" fmla="*/ 6 w 15"/>
                <a:gd name="T3" fmla="*/ 33 h 33"/>
                <a:gd name="T4" fmla="*/ 11 w 15"/>
                <a:gd name="T5" fmla="*/ 37 h 33"/>
                <a:gd name="T6" fmla="*/ 14 w 15"/>
                <a:gd name="T7" fmla="*/ 32 h 33"/>
                <a:gd name="T8" fmla="*/ 8 w 15"/>
                <a:gd name="T9" fmla="*/ 3 h 33"/>
                <a:gd name="T10" fmla="*/ 3 w 15"/>
                <a:gd name="T11" fmla="*/ 1 h 33"/>
                <a:gd name="T12" fmla="*/ 1 w 15"/>
                <a:gd name="T13" fmla="*/ 6 h 3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5"/>
                <a:gd name="T22" fmla="*/ 0 h 33"/>
                <a:gd name="T23" fmla="*/ 15 w 15"/>
                <a:gd name="T24" fmla="*/ 33 h 33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5" h="33">
                  <a:moveTo>
                    <a:pt x="1" y="6"/>
                  </a:moveTo>
                  <a:cubicBezTo>
                    <a:pt x="4" y="13"/>
                    <a:pt x="5" y="21"/>
                    <a:pt x="6" y="29"/>
                  </a:cubicBezTo>
                  <a:cubicBezTo>
                    <a:pt x="7" y="31"/>
                    <a:pt x="9" y="33"/>
                    <a:pt x="11" y="33"/>
                  </a:cubicBezTo>
                  <a:cubicBezTo>
                    <a:pt x="13" y="32"/>
                    <a:pt x="15" y="30"/>
                    <a:pt x="14" y="28"/>
                  </a:cubicBezTo>
                  <a:cubicBezTo>
                    <a:pt x="13" y="20"/>
                    <a:pt x="12" y="11"/>
                    <a:pt x="8" y="3"/>
                  </a:cubicBezTo>
                  <a:cubicBezTo>
                    <a:pt x="7" y="1"/>
                    <a:pt x="5" y="0"/>
                    <a:pt x="3" y="1"/>
                  </a:cubicBezTo>
                  <a:cubicBezTo>
                    <a:pt x="1" y="2"/>
                    <a:pt x="0" y="4"/>
                    <a:pt x="1" y="6"/>
                  </a:cubicBezTo>
                  <a:close/>
                </a:path>
              </a:pathLst>
            </a:custGeom>
            <a:solidFill>
              <a:srgbClr val="494F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96" name="Freeform 294">
              <a:extLst>
                <a:ext uri="{FF2B5EF4-FFF2-40B4-BE49-F238E27FC236}">
                  <a16:creationId xmlns:a16="http://schemas.microsoft.com/office/drawing/2014/main" id="{1232712B-1E38-4A67-8BFC-087FA8704F2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4" y="2959"/>
              <a:ext cx="9" cy="26"/>
            </a:xfrm>
            <a:custGeom>
              <a:avLst/>
              <a:gdLst>
                <a:gd name="T0" fmla="*/ 0 w 9"/>
                <a:gd name="T1" fmla="*/ 4 h 26"/>
                <a:gd name="T2" fmla="*/ 0 w 9"/>
                <a:gd name="T3" fmla="*/ 5 h 26"/>
                <a:gd name="T4" fmla="*/ 1 w 9"/>
                <a:gd name="T5" fmla="*/ 21 h 26"/>
                <a:gd name="T6" fmla="*/ 1 w 9"/>
                <a:gd name="T7" fmla="*/ 22 h 26"/>
                <a:gd name="T8" fmla="*/ 5 w 9"/>
                <a:gd name="T9" fmla="*/ 26 h 26"/>
                <a:gd name="T10" fmla="*/ 9 w 9"/>
                <a:gd name="T11" fmla="*/ 22 h 26"/>
                <a:gd name="T12" fmla="*/ 9 w 9"/>
                <a:gd name="T13" fmla="*/ 21 h 26"/>
                <a:gd name="T14" fmla="*/ 8 w 9"/>
                <a:gd name="T15" fmla="*/ 5 h 26"/>
                <a:gd name="T16" fmla="*/ 8 w 9"/>
                <a:gd name="T17" fmla="*/ 4 h 26"/>
                <a:gd name="T18" fmla="*/ 4 w 9"/>
                <a:gd name="T19" fmla="*/ 0 h 26"/>
                <a:gd name="T20" fmla="*/ 0 w 9"/>
                <a:gd name="T21" fmla="*/ 4 h 2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9"/>
                <a:gd name="T34" fmla="*/ 0 h 26"/>
                <a:gd name="T35" fmla="*/ 9 w 9"/>
                <a:gd name="T36" fmla="*/ 26 h 2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9" h="26">
                  <a:moveTo>
                    <a:pt x="0" y="4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0" y="11"/>
                    <a:pt x="2" y="16"/>
                    <a:pt x="1" y="21"/>
                  </a:cubicBezTo>
                  <a:cubicBezTo>
                    <a:pt x="1" y="21"/>
                    <a:pt x="1" y="22"/>
                    <a:pt x="1" y="22"/>
                  </a:cubicBezTo>
                  <a:cubicBezTo>
                    <a:pt x="1" y="24"/>
                    <a:pt x="3" y="26"/>
                    <a:pt x="5" y="26"/>
                  </a:cubicBezTo>
                  <a:cubicBezTo>
                    <a:pt x="7" y="26"/>
                    <a:pt x="9" y="25"/>
                    <a:pt x="9" y="22"/>
                  </a:cubicBezTo>
                  <a:cubicBezTo>
                    <a:pt x="9" y="22"/>
                    <a:pt x="9" y="21"/>
                    <a:pt x="9" y="21"/>
                  </a:cubicBezTo>
                  <a:cubicBezTo>
                    <a:pt x="9" y="15"/>
                    <a:pt x="8" y="9"/>
                    <a:pt x="8" y="5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2"/>
                    <a:pt x="6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lose/>
                </a:path>
              </a:pathLst>
            </a:custGeom>
            <a:solidFill>
              <a:srgbClr val="494F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97" name="Freeform 295">
              <a:extLst>
                <a:ext uri="{FF2B5EF4-FFF2-40B4-BE49-F238E27FC236}">
                  <a16:creationId xmlns:a16="http://schemas.microsoft.com/office/drawing/2014/main" id="{196463FC-6343-4A51-9CCA-9DB5C027475A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5" y="3017"/>
              <a:ext cx="8" cy="26"/>
            </a:xfrm>
            <a:custGeom>
              <a:avLst/>
              <a:gdLst>
                <a:gd name="T0" fmla="*/ 0 w 8"/>
                <a:gd name="T1" fmla="*/ 4 h 26"/>
                <a:gd name="T2" fmla="*/ 0 w 8"/>
                <a:gd name="T3" fmla="*/ 22 h 26"/>
                <a:gd name="T4" fmla="*/ 4 w 8"/>
                <a:gd name="T5" fmla="*/ 26 h 26"/>
                <a:gd name="T6" fmla="*/ 8 w 8"/>
                <a:gd name="T7" fmla="*/ 22 h 26"/>
                <a:gd name="T8" fmla="*/ 8 w 8"/>
                <a:gd name="T9" fmla="*/ 4 h 26"/>
                <a:gd name="T10" fmla="*/ 4 w 8"/>
                <a:gd name="T11" fmla="*/ 0 h 26"/>
                <a:gd name="T12" fmla="*/ 0 w 8"/>
                <a:gd name="T13" fmla="*/ 4 h 2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8"/>
                <a:gd name="T22" fmla="*/ 0 h 26"/>
                <a:gd name="T23" fmla="*/ 8 w 8"/>
                <a:gd name="T24" fmla="*/ 26 h 2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8" h="26">
                  <a:moveTo>
                    <a:pt x="0" y="4"/>
                  </a:moveTo>
                  <a:cubicBezTo>
                    <a:pt x="0" y="10"/>
                    <a:pt x="0" y="16"/>
                    <a:pt x="0" y="22"/>
                  </a:cubicBezTo>
                  <a:cubicBezTo>
                    <a:pt x="0" y="25"/>
                    <a:pt x="2" y="26"/>
                    <a:pt x="4" y="26"/>
                  </a:cubicBezTo>
                  <a:cubicBezTo>
                    <a:pt x="6" y="26"/>
                    <a:pt x="8" y="25"/>
                    <a:pt x="8" y="22"/>
                  </a:cubicBezTo>
                  <a:cubicBezTo>
                    <a:pt x="8" y="16"/>
                    <a:pt x="8" y="10"/>
                    <a:pt x="8" y="4"/>
                  </a:cubicBezTo>
                  <a:cubicBezTo>
                    <a:pt x="8" y="1"/>
                    <a:pt x="6" y="0"/>
                    <a:pt x="4" y="0"/>
                  </a:cubicBezTo>
                  <a:cubicBezTo>
                    <a:pt x="2" y="0"/>
                    <a:pt x="0" y="1"/>
                    <a:pt x="0" y="4"/>
                  </a:cubicBezTo>
                  <a:close/>
                </a:path>
              </a:pathLst>
            </a:custGeom>
            <a:solidFill>
              <a:srgbClr val="494F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98" name="Freeform 296">
              <a:extLst>
                <a:ext uri="{FF2B5EF4-FFF2-40B4-BE49-F238E27FC236}">
                  <a16:creationId xmlns:a16="http://schemas.microsoft.com/office/drawing/2014/main" id="{D5857C2C-9959-45A2-8FF5-3DE097279F66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3" y="3077"/>
              <a:ext cx="13" cy="31"/>
            </a:xfrm>
            <a:custGeom>
              <a:avLst/>
              <a:gdLst>
                <a:gd name="T0" fmla="*/ 0 w 12"/>
                <a:gd name="T1" fmla="*/ 4 h 30"/>
                <a:gd name="T2" fmla="*/ 0 w 12"/>
                <a:gd name="T3" fmla="*/ 6 h 30"/>
                <a:gd name="T4" fmla="*/ 4 w 12"/>
                <a:gd name="T5" fmla="*/ 31 h 30"/>
                <a:gd name="T6" fmla="*/ 14 w 12"/>
                <a:gd name="T7" fmla="*/ 33 h 30"/>
                <a:gd name="T8" fmla="*/ 16 w 12"/>
                <a:gd name="T9" fmla="*/ 28 h 30"/>
                <a:gd name="T10" fmla="*/ 12 w 12"/>
                <a:gd name="T11" fmla="*/ 6 h 30"/>
                <a:gd name="T12" fmla="*/ 12 w 12"/>
                <a:gd name="T13" fmla="*/ 4 h 30"/>
                <a:gd name="T14" fmla="*/ 4 w 12"/>
                <a:gd name="T15" fmla="*/ 0 h 30"/>
                <a:gd name="T16" fmla="*/ 0 w 12"/>
                <a:gd name="T17" fmla="*/ 4 h 3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2"/>
                <a:gd name="T28" fmla="*/ 0 h 30"/>
                <a:gd name="T29" fmla="*/ 12 w 12"/>
                <a:gd name="T30" fmla="*/ 30 h 3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2" h="30">
                  <a:moveTo>
                    <a:pt x="0" y="4"/>
                  </a:moveTo>
                  <a:cubicBezTo>
                    <a:pt x="0" y="4"/>
                    <a:pt x="0" y="5"/>
                    <a:pt x="0" y="6"/>
                  </a:cubicBezTo>
                  <a:cubicBezTo>
                    <a:pt x="0" y="13"/>
                    <a:pt x="2" y="21"/>
                    <a:pt x="4" y="27"/>
                  </a:cubicBezTo>
                  <a:cubicBezTo>
                    <a:pt x="5" y="29"/>
                    <a:pt x="8" y="30"/>
                    <a:pt x="10" y="29"/>
                  </a:cubicBezTo>
                  <a:cubicBezTo>
                    <a:pt x="12" y="28"/>
                    <a:pt x="12" y="26"/>
                    <a:pt x="12" y="24"/>
                  </a:cubicBezTo>
                  <a:cubicBezTo>
                    <a:pt x="10" y="20"/>
                    <a:pt x="8" y="12"/>
                    <a:pt x="8" y="6"/>
                  </a:cubicBezTo>
                  <a:cubicBezTo>
                    <a:pt x="8" y="6"/>
                    <a:pt x="8" y="5"/>
                    <a:pt x="8" y="4"/>
                  </a:cubicBezTo>
                  <a:cubicBezTo>
                    <a:pt x="8" y="2"/>
                    <a:pt x="6" y="0"/>
                    <a:pt x="4" y="0"/>
                  </a:cubicBezTo>
                  <a:cubicBezTo>
                    <a:pt x="2" y="0"/>
                    <a:pt x="0" y="1"/>
                    <a:pt x="0" y="4"/>
                  </a:cubicBezTo>
                  <a:close/>
                </a:path>
              </a:pathLst>
            </a:custGeom>
            <a:solidFill>
              <a:srgbClr val="494F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99" name="Freeform 297">
              <a:extLst>
                <a:ext uri="{FF2B5EF4-FFF2-40B4-BE49-F238E27FC236}">
                  <a16:creationId xmlns:a16="http://schemas.microsoft.com/office/drawing/2014/main" id="{B5582E0C-CDA7-4F4B-B025-65BB2831D2D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2" y="3124"/>
              <a:ext cx="34" cy="27"/>
            </a:xfrm>
            <a:custGeom>
              <a:avLst/>
              <a:gdLst>
                <a:gd name="T0" fmla="*/ 0 w 34"/>
                <a:gd name="T1" fmla="*/ 3 h 26"/>
                <a:gd name="T2" fmla="*/ 0 w 34"/>
                <a:gd name="T3" fmla="*/ 4 h 26"/>
                <a:gd name="T4" fmla="*/ 1 w 34"/>
                <a:gd name="T5" fmla="*/ 9 h 26"/>
                <a:gd name="T6" fmla="*/ 3 w 34"/>
                <a:gd name="T7" fmla="*/ 21 h 26"/>
                <a:gd name="T8" fmla="*/ 5 w 34"/>
                <a:gd name="T9" fmla="*/ 25 h 26"/>
                <a:gd name="T10" fmla="*/ 7 w 34"/>
                <a:gd name="T11" fmla="*/ 28 h 26"/>
                <a:gd name="T12" fmla="*/ 14 w 34"/>
                <a:gd name="T13" fmla="*/ 30 h 26"/>
                <a:gd name="T14" fmla="*/ 22 w 34"/>
                <a:gd name="T15" fmla="*/ 28 h 26"/>
                <a:gd name="T16" fmla="*/ 27 w 34"/>
                <a:gd name="T17" fmla="*/ 27 h 26"/>
                <a:gd name="T18" fmla="*/ 28 w 34"/>
                <a:gd name="T19" fmla="*/ 27 h 26"/>
                <a:gd name="T20" fmla="*/ 33 w 34"/>
                <a:gd name="T21" fmla="*/ 25 h 26"/>
                <a:gd name="T22" fmla="*/ 32 w 34"/>
                <a:gd name="T23" fmla="*/ 20 h 26"/>
                <a:gd name="T24" fmla="*/ 27 w 34"/>
                <a:gd name="T25" fmla="*/ 19 h 26"/>
                <a:gd name="T26" fmla="*/ 19 w 34"/>
                <a:gd name="T27" fmla="*/ 21 h 26"/>
                <a:gd name="T28" fmla="*/ 14 w 34"/>
                <a:gd name="T29" fmla="*/ 22 h 26"/>
                <a:gd name="T30" fmla="*/ 12 w 34"/>
                <a:gd name="T31" fmla="*/ 22 h 26"/>
                <a:gd name="T32" fmla="*/ 11 w 34"/>
                <a:gd name="T33" fmla="*/ 23 h 26"/>
                <a:gd name="T34" fmla="*/ 12 w 34"/>
                <a:gd name="T35" fmla="*/ 22 h 26"/>
                <a:gd name="T36" fmla="*/ 12 w 34"/>
                <a:gd name="T37" fmla="*/ 22 h 26"/>
                <a:gd name="T38" fmla="*/ 11 w 34"/>
                <a:gd name="T39" fmla="*/ 23 h 26"/>
                <a:gd name="T40" fmla="*/ 12 w 34"/>
                <a:gd name="T41" fmla="*/ 22 h 26"/>
                <a:gd name="T42" fmla="*/ 12 w 34"/>
                <a:gd name="T43" fmla="*/ 22 h 26"/>
                <a:gd name="T44" fmla="*/ 12 w 34"/>
                <a:gd name="T45" fmla="*/ 22 h 26"/>
                <a:gd name="T46" fmla="*/ 12 w 34"/>
                <a:gd name="T47" fmla="*/ 22 h 26"/>
                <a:gd name="T48" fmla="*/ 12 w 34"/>
                <a:gd name="T49" fmla="*/ 22 h 26"/>
                <a:gd name="T50" fmla="*/ 12 w 34"/>
                <a:gd name="T51" fmla="*/ 22 h 26"/>
                <a:gd name="T52" fmla="*/ 11 w 34"/>
                <a:gd name="T53" fmla="*/ 19 h 26"/>
                <a:gd name="T54" fmla="*/ 9 w 34"/>
                <a:gd name="T55" fmla="*/ 9 h 26"/>
                <a:gd name="T56" fmla="*/ 8 w 34"/>
                <a:gd name="T57" fmla="*/ 6 h 26"/>
                <a:gd name="T58" fmla="*/ 8 w 34"/>
                <a:gd name="T59" fmla="*/ 4 h 26"/>
                <a:gd name="T60" fmla="*/ 7 w 34"/>
                <a:gd name="T61" fmla="*/ 4 h 26"/>
                <a:gd name="T62" fmla="*/ 8 w 34"/>
                <a:gd name="T63" fmla="*/ 4 h 26"/>
                <a:gd name="T64" fmla="*/ 8 w 34"/>
                <a:gd name="T65" fmla="*/ 4 h 26"/>
                <a:gd name="T66" fmla="*/ 7 w 34"/>
                <a:gd name="T67" fmla="*/ 4 h 26"/>
                <a:gd name="T68" fmla="*/ 8 w 34"/>
                <a:gd name="T69" fmla="*/ 4 h 26"/>
                <a:gd name="T70" fmla="*/ 4 w 34"/>
                <a:gd name="T71" fmla="*/ 0 h 26"/>
                <a:gd name="T72" fmla="*/ 0 w 34"/>
                <a:gd name="T73" fmla="*/ 3 h 2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34"/>
                <a:gd name="T112" fmla="*/ 0 h 26"/>
                <a:gd name="T113" fmla="*/ 34 w 34"/>
                <a:gd name="T114" fmla="*/ 26 h 2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34" h="26">
                  <a:moveTo>
                    <a:pt x="0" y="3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6"/>
                    <a:pt x="0" y="7"/>
                    <a:pt x="1" y="9"/>
                  </a:cubicBezTo>
                  <a:cubicBezTo>
                    <a:pt x="1" y="11"/>
                    <a:pt x="2" y="14"/>
                    <a:pt x="3" y="17"/>
                  </a:cubicBezTo>
                  <a:cubicBezTo>
                    <a:pt x="4" y="18"/>
                    <a:pt x="4" y="20"/>
                    <a:pt x="5" y="21"/>
                  </a:cubicBezTo>
                  <a:cubicBezTo>
                    <a:pt x="6" y="22"/>
                    <a:pt x="6" y="23"/>
                    <a:pt x="7" y="24"/>
                  </a:cubicBezTo>
                  <a:cubicBezTo>
                    <a:pt x="9" y="25"/>
                    <a:pt x="12" y="26"/>
                    <a:pt x="14" y="26"/>
                  </a:cubicBezTo>
                  <a:cubicBezTo>
                    <a:pt x="17" y="26"/>
                    <a:pt x="19" y="25"/>
                    <a:pt x="22" y="24"/>
                  </a:cubicBezTo>
                  <a:cubicBezTo>
                    <a:pt x="24" y="23"/>
                    <a:pt x="26" y="23"/>
                    <a:pt x="27" y="23"/>
                  </a:cubicBezTo>
                  <a:cubicBezTo>
                    <a:pt x="27" y="23"/>
                    <a:pt x="28" y="23"/>
                    <a:pt x="28" y="23"/>
                  </a:cubicBezTo>
                  <a:cubicBezTo>
                    <a:pt x="30" y="24"/>
                    <a:pt x="32" y="23"/>
                    <a:pt x="33" y="21"/>
                  </a:cubicBezTo>
                  <a:cubicBezTo>
                    <a:pt x="34" y="19"/>
                    <a:pt x="33" y="17"/>
                    <a:pt x="32" y="16"/>
                  </a:cubicBezTo>
                  <a:cubicBezTo>
                    <a:pt x="30" y="15"/>
                    <a:pt x="28" y="15"/>
                    <a:pt x="27" y="15"/>
                  </a:cubicBezTo>
                  <a:cubicBezTo>
                    <a:pt x="24" y="15"/>
                    <a:pt x="21" y="16"/>
                    <a:pt x="19" y="17"/>
                  </a:cubicBezTo>
                  <a:cubicBezTo>
                    <a:pt x="17" y="17"/>
                    <a:pt x="15" y="18"/>
                    <a:pt x="14" y="18"/>
                  </a:cubicBezTo>
                  <a:cubicBezTo>
                    <a:pt x="13" y="18"/>
                    <a:pt x="13" y="18"/>
                    <a:pt x="12" y="18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2" y="18"/>
                    <a:pt x="12" y="17"/>
                    <a:pt x="11" y="15"/>
                  </a:cubicBezTo>
                  <a:cubicBezTo>
                    <a:pt x="10" y="13"/>
                    <a:pt x="9" y="11"/>
                    <a:pt x="9" y="9"/>
                  </a:cubicBezTo>
                  <a:cubicBezTo>
                    <a:pt x="9" y="8"/>
                    <a:pt x="8" y="7"/>
                    <a:pt x="8" y="6"/>
                  </a:cubicBezTo>
                  <a:cubicBezTo>
                    <a:pt x="8" y="5"/>
                    <a:pt x="8" y="4"/>
                    <a:pt x="8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2"/>
                    <a:pt x="7" y="0"/>
                    <a:pt x="4" y="0"/>
                  </a:cubicBezTo>
                  <a:cubicBezTo>
                    <a:pt x="2" y="0"/>
                    <a:pt x="0" y="1"/>
                    <a:pt x="0" y="3"/>
                  </a:cubicBezTo>
                  <a:close/>
                </a:path>
              </a:pathLst>
            </a:custGeom>
            <a:solidFill>
              <a:srgbClr val="494F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00" name="Freeform 298">
              <a:extLst>
                <a:ext uri="{FF2B5EF4-FFF2-40B4-BE49-F238E27FC236}">
                  <a16:creationId xmlns:a16="http://schemas.microsoft.com/office/drawing/2014/main" id="{E35B88B6-9834-426E-A2C5-A3820B0EAADC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0" y="3130"/>
              <a:ext cx="27" cy="11"/>
            </a:xfrm>
            <a:custGeom>
              <a:avLst/>
              <a:gdLst>
                <a:gd name="T0" fmla="*/ 4 w 26"/>
                <a:gd name="T1" fmla="*/ 3 h 11"/>
                <a:gd name="T2" fmla="*/ 3 w 26"/>
                <a:gd name="T3" fmla="*/ 3 h 11"/>
                <a:gd name="T4" fmla="*/ 2 w 26"/>
                <a:gd name="T5" fmla="*/ 3 h 11"/>
                <a:gd name="T6" fmla="*/ 0 w 26"/>
                <a:gd name="T7" fmla="*/ 4 h 11"/>
                <a:gd name="T8" fmla="*/ 1 w 26"/>
                <a:gd name="T9" fmla="*/ 9 h 11"/>
                <a:gd name="T10" fmla="*/ 3 w 26"/>
                <a:gd name="T11" fmla="*/ 11 h 11"/>
                <a:gd name="T12" fmla="*/ 4 w 26"/>
                <a:gd name="T13" fmla="*/ 11 h 11"/>
                <a:gd name="T14" fmla="*/ 7 w 26"/>
                <a:gd name="T15" fmla="*/ 11 h 11"/>
                <a:gd name="T16" fmla="*/ 8 w 26"/>
                <a:gd name="T17" fmla="*/ 10 h 11"/>
                <a:gd name="T18" fmla="*/ 25 w 26"/>
                <a:gd name="T19" fmla="*/ 8 h 11"/>
                <a:gd name="T20" fmla="*/ 30 w 26"/>
                <a:gd name="T21" fmla="*/ 4 h 11"/>
                <a:gd name="T22" fmla="*/ 25 w 26"/>
                <a:gd name="T23" fmla="*/ 0 h 11"/>
                <a:gd name="T24" fmla="*/ 6 w 26"/>
                <a:gd name="T25" fmla="*/ 3 h 11"/>
                <a:gd name="T26" fmla="*/ 7 w 26"/>
                <a:gd name="T27" fmla="*/ 5 h 11"/>
                <a:gd name="T28" fmla="*/ 6 w 26"/>
                <a:gd name="T29" fmla="*/ 3 h 11"/>
                <a:gd name="T30" fmla="*/ 6 w 26"/>
                <a:gd name="T31" fmla="*/ 3 h 11"/>
                <a:gd name="T32" fmla="*/ 4 w 26"/>
                <a:gd name="T33" fmla="*/ 3 h 11"/>
                <a:gd name="T34" fmla="*/ 4 w 26"/>
                <a:gd name="T35" fmla="*/ 3 h 11"/>
                <a:gd name="T36" fmla="*/ 4 w 26"/>
                <a:gd name="T37" fmla="*/ 5 h 11"/>
                <a:gd name="T38" fmla="*/ 4 w 26"/>
                <a:gd name="T39" fmla="*/ 6 h 11"/>
                <a:gd name="T40" fmla="*/ 4 w 26"/>
                <a:gd name="T41" fmla="*/ 3 h 11"/>
                <a:gd name="T42" fmla="*/ 4 w 26"/>
                <a:gd name="T43" fmla="*/ 3 h 11"/>
                <a:gd name="T44" fmla="*/ 5 w 26"/>
                <a:gd name="T45" fmla="*/ 3 h 11"/>
                <a:gd name="T46" fmla="*/ 4 w 26"/>
                <a:gd name="T47" fmla="*/ 7 h 11"/>
                <a:gd name="T48" fmla="*/ 4 w 26"/>
                <a:gd name="T49" fmla="*/ 7 h 11"/>
                <a:gd name="T50" fmla="*/ 5 w 26"/>
                <a:gd name="T51" fmla="*/ 3 h 11"/>
                <a:gd name="T52" fmla="*/ 6 w 26"/>
                <a:gd name="T53" fmla="*/ 3 h 11"/>
                <a:gd name="T54" fmla="*/ 7 w 26"/>
                <a:gd name="T55" fmla="*/ 4 h 11"/>
                <a:gd name="T56" fmla="*/ 4 w 26"/>
                <a:gd name="T57" fmla="*/ 7 h 11"/>
                <a:gd name="T58" fmla="*/ 8 w 26"/>
                <a:gd name="T59" fmla="*/ 7 h 11"/>
                <a:gd name="T60" fmla="*/ 4 w 26"/>
                <a:gd name="T61" fmla="*/ 7 h 11"/>
                <a:gd name="T62" fmla="*/ 7 w 26"/>
                <a:gd name="T63" fmla="*/ 9 h 11"/>
                <a:gd name="T64" fmla="*/ 6 w 26"/>
                <a:gd name="T65" fmla="*/ 10 h 11"/>
                <a:gd name="T66" fmla="*/ 5 w 26"/>
                <a:gd name="T67" fmla="*/ 11 h 11"/>
                <a:gd name="T68" fmla="*/ 4 w 26"/>
                <a:gd name="T69" fmla="*/ 7 h 11"/>
                <a:gd name="T70" fmla="*/ 4 w 26"/>
                <a:gd name="T71" fmla="*/ 7 h 11"/>
                <a:gd name="T72" fmla="*/ 5 w 26"/>
                <a:gd name="T73" fmla="*/ 11 h 11"/>
                <a:gd name="T74" fmla="*/ 4 w 26"/>
                <a:gd name="T75" fmla="*/ 11 h 11"/>
                <a:gd name="T76" fmla="*/ 4 w 26"/>
                <a:gd name="T77" fmla="*/ 11 h 11"/>
                <a:gd name="T78" fmla="*/ 4 w 26"/>
                <a:gd name="T79" fmla="*/ 7 h 11"/>
                <a:gd name="T80" fmla="*/ 4 w 26"/>
                <a:gd name="T81" fmla="*/ 10 h 11"/>
                <a:gd name="T82" fmla="*/ 4 w 26"/>
                <a:gd name="T83" fmla="*/ 11 h 11"/>
                <a:gd name="T84" fmla="*/ 4 w 26"/>
                <a:gd name="T85" fmla="*/ 11 h 11"/>
                <a:gd name="T86" fmla="*/ 9 w 26"/>
                <a:gd name="T87" fmla="*/ 6 h 1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26"/>
                <a:gd name="T133" fmla="*/ 0 h 11"/>
                <a:gd name="T134" fmla="*/ 26 w 26"/>
                <a:gd name="T135" fmla="*/ 11 h 1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26" h="11">
                  <a:moveTo>
                    <a:pt x="5" y="3"/>
                  </a:move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2" y="3"/>
                  </a:cubicBezTo>
                  <a:cubicBezTo>
                    <a:pt x="2" y="3"/>
                    <a:pt x="2" y="3"/>
                    <a:pt x="1" y="4"/>
                  </a:cubicBezTo>
                  <a:cubicBezTo>
                    <a:pt x="1" y="4"/>
                    <a:pt x="1" y="4"/>
                    <a:pt x="0" y="4"/>
                  </a:cubicBezTo>
                  <a:cubicBezTo>
                    <a:pt x="0" y="5"/>
                    <a:pt x="0" y="6"/>
                    <a:pt x="0" y="7"/>
                  </a:cubicBezTo>
                  <a:cubicBezTo>
                    <a:pt x="0" y="8"/>
                    <a:pt x="0" y="9"/>
                    <a:pt x="1" y="9"/>
                  </a:cubicBezTo>
                  <a:cubicBezTo>
                    <a:pt x="2" y="10"/>
                    <a:pt x="2" y="10"/>
                    <a:pt x="3" y="10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1"/>
                    <a:pt x="5" y="11"/>
                    <a:pt x="6" y="11"/>
                  </a:cubicBezTo>
                  <a:cubicBezTo>
                    <a:pt x="6" y="11"/>
                    <a:pt x="6" y="11"/>
                    <a:pt x="7" y="11"/>
                  </a:cubicBezTo>
                  <a:cubicBezTo>
                    <a:pt x="7" y="10"/>
                    <a:pt x="7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13" y="9"/>
                    <a:pt x="17" y="8"/>
                    <a:pt x="21" y="8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24" y="8"/>
                    <a:pt x="26" y="6"/>
                    <a:pt x="26" y="4"/>
                  </a:cubicBezTo>
                  <a:cubicBezTo>
                    <a:pt x="26" y="2"/>
                    <a:pt x="24" y="0"/>
                    <a:pt x="22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16" y="0"/>
                    <a:pt x="11" y="2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5" y="3"/>
                  </a:cubicBezTo>
                  <a:cubicBezTo>
                    <a:pt x="5" y="3"/>
                    <a:pt x="4" y="3"/>
                    <a:pt x="4" y="3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8" y="5"/>
                    <a:pt x="8" y="7"/>
                  </a:cubicBezTo>
                  <a:cubicBezTo>
                    <a:pt x="8" y="8"/>
                    <a:pt x="7" y="8"/>
                    <a:pt x="7" y="9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10"/>
                    <a:pt x="7" y="10"/>
                    <a:pt x="7" y="9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10"/>
                    <a:pt x="5" y="10"/>
                    <a:pt x="6" y="10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1"/>
                    <a:pt x="5" y="11"/>
                    <a:pt x="5" y="11"/>
                  </a:cubicBezTo>
                  <a:cubicBezTo>
                    <a:pt x="7" y="10"/>
                    <a:pt x="9" y="9"/>
                    <a:pt x="9" y="6"/>
                  </a:cubicBezTo>
                  <a:cubicBezTo>
                    <a:pt x="9" y="4"/>
                    <a:pt x="7" y="2"/>
                    <a:pt x="5" y="3"/>
                  </a:cubicBezTo>
                  <a:close/>
                </a:path>
              </a:pathLst>
            </a:custGeom>
            <a:solidFill>
              <a:srgbClr val="494F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01" name="Freeform 299">
              <a:extLst>
                <a:ext uri="{FF2B5EF4-FFF2-40B4-BE49-F238E27FC236}">
                  <a16:creationId xmlns:a16="http://schemas.microsoft.com/office/drawing/2014/main" id="{399FA461-8170-4B07-9A1A-79F3DD6FB5BF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8" y="3129"/>
              <a:ext cx="31" cy="10"/>
            </a:xfrm>
            <a:custGeom>
              <a:avLst/>
              <a:gdLst>
                <a:gd name="T0" fmla="*/ 4 w 30"/>
                <a:gd name="T1" fmla="*/ 10 h 10"/>
                <a:gd name="T2" fmla="*/ 29 w 30"/>
                <a:gd name="T3" fmla="*/ 8 h 10"/>
                <a:gd name="T4" fmla="*/ 30 w 30"/>
                <a:gd name="T5" fmla="*/ 8 h 10"/>
                <a:gd name="T6" fmla="*/ 34 w 30"/>
                <a:gd name="T7" fmla="*/ 4 h 10"/>
                <a:gd name="T8" fmla="*/ 30 w 30"/>
                <a:gd name="T9" fmla="*/ 0 h 10"/>
                <a:gd name="T10" fmla="*/ 29 w 30"/>
                <a:gd name="T11" fmla="*/ 0 h 10"/>
                <a:gd name="T12" fmla="*/ 4 w 30"/>
                <a:gd name="T13" fmla="*/ 2 h 10"/>
                <a:gd name="T14" fmla="*/ 0 w 30"/>
                <a:gd name="T15" fmla="*/ 6 h 10"/>
                <a:gd name="T16" fmla="*/ 4 w 30"/>
                <a:gd name="T17" fmla="*/ 10 h 1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0"/>
                <a:gd name="T28" fmla="*/ 0 h 10"/>
                <a:gd name="T29" fmla="*/ 30 w 30"/>
                <a:gd name="T30" fmla="*/ 10 h 1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0" h="10">
                  <a:moveTo>
                    <a:pt x="4" y="10"/>
                  </a:moveTo>
                  <a:cubicBezTo>
                    <a:pt x="11" y="10"/>
                    <a:pt x="19" y="8"/>
                    <a:pt x="25" y="8"/>
                  </a:cubicBezTo>
                  <a:cubicBezTo>
                    <a:pt x="26" y="8"/>
                    <a:pt x="26" y="8"/>
                    <a:pt x="26" y="8"/>
                  </a:cubicBezTo>
                  <a:cubicBezTo>
                    <a:pt x="28" y="8"/>
                    <a:pt x="30" y="6"/>
                    <a:pt x="30" y="4"/>
                  </a:cubicBezTo>
                  <a:cubicBezTo>
                    <a:pt x="30" y="2"/>
                    <a:pt x="28" y="0"/>
                    <a:pt x="26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18" y="0"/>
                    <a:pt x="10" y="2"/>
                    <a:pt x="4" y="2"/>
                  </a:cubicBezTo>
                  <a:cubicBezTo>
                    <a:pt x="2" y="2"/>
                    <a:pt x="0" y="3"/>
                    <a:pt x="0" y="6"/>
                  </a:cubicBezTo>
                  <a:cubicBezTo>
                    <a:pt x="0" y="8"/>
                    <a:pt x="2" y="10"/>
                    <a:pt x="4" y="10"/>
                  </a:cubicBezTo>
                  <a:close/>
                </a:path>
              </a:pathLst>
            </a:custGeom>
            <a:solidFill>
              <a:srgbClr val="494F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02" name="Freeform 300">
              <a:extLst>
                <a:ext uri="{FF2B5EF4-FFF2-40B4-BE49-F238E27FC236}">
                  <a16:creationId xmlns:a16="http://schemas.microsoft.com/office/drawing/2014/main" id="{53EB051E-E044-45E4-96C3-E9BA1C2CCD0D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3" y="3117"/>
              <a:ext cx="32" cy="11"/>
            </a:xfrm>
            <a:custGeom>
              <a:avLst/>
              <a:gdLst>
                <a:gd name="T0" fmla="*/ 6 w 31"/>
                <a:gd name="T1" fmla="*/ 10 h 11"/>
                <a:gd name="T2" fmla="*/ 25 w 31"/>
                <a:gd name="T3" fmla="*/ 8 h 11"/>
                <a:gd name="T4" fmla="*/ 31 w 31"/>
                <a:gd name="T5" fmla="*/ 8 h 11"/>
                <a:gd name="T6" fmla="*/ 35 w 31"/>
                <a:gd name="T7" fmla="*/ 4 h 11"/>
                <a:gd name="T8" fmla="*/ 31 w 31"/>
                <a:gd name="T9" fmla="*/ 0 h 11"/>
                <a:gd name="T10" fmla="*/ 25 w 31"/>
                <a:gd name="T11" fmla="*/ 0 h 11"/>
                <a:gd name="T12" fmla="*/ 3 w 31"/>
                <a:gd name="T13" fmla="*/ 2 h 11"/>
                <a:gd name="T14" fmla="*/ 1 w 31"/>
                <a:gd name="T15" fmla="*/ 7 h 11"/>
                <a:gd name="T16" fmla="*/ 6 w 31"/>
                <a:gd name="T17" fmla="*/ 10 h 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1"/>
                <a:gd name="T28" fmla="*/ 0 h 11"/>
                <a:gd name="T29" fmla="*/ 31 w 31"/>
                <a:gd name="T30" fmla="*/ 11 h 1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1" h="11">
                  <a:moveTo>
                    <a:pt x="6" y="10"/>
                  </a:moveTo>
                  <a:cubicBezTo>
                    <a:pt x="10" y="8"/>
                    <a:pt x="16" y="8"/>
                    <a:pt x="21" y="8"/>
                  </a:cubicBezTo>
                  <a:cubicBezTo>
                    <a:pt x="23" y="8"/>
                    <a:pt x="25" y="8"/>
                    <a:pt x="27" y="8"/>
                  </a:cubicBezTo>
                  <a:cubicBezTo>
                    <a:pt x="29" y="8"/>
                    <a:pt x="31" y="6"/>
                    <a:pt x="31" y="4"/>
                  </a:cubicBezTo>
                  <a:cubicBezTo>
                    <a:pt x="31" y="2"/>
                    <a:pt x="29" y="0"/>
                    <a:pt x="27" y="0"/>
                  </a:cubicBezTo>
                  <a:cubicBezTo>
                    <a:pt x="25" y="0"/>
                    <a:pt x="23" y="0"/>
                    <a:pt x="21" y="0"/>
                  </a:cubicBezTo>
                  <a:cubicBezTo>
                    <a:pt x="15" y="0"/>
                    <a:pt x="9" y="0"/>
                    <a:pt x="3" y="2"/>
                  </a:cubicBezTo>
                  <a:cubicBezTo>
                    <a:pt x="1" y="3"/>
                    <a:pt x="0" y="5"/>
                    <a:pt x="1" y="7"/>
                  </a:cubicBezTo>
                  <a:cubicBezTo>
                    <a:pt x="2" y="10"/>
                    <a:pt x="4" y="11"/>
                    <a:pt x="6" y="10"/>
                  </a:cubicBezTo>
                  <a:close/>
                </a:path>
              </a:pathLst>
            </a:custGeom>
            <a:solidFill>
              <a:srgbClr val="494F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03" name="Freeform 301">
              <a:extLst>
                <a:ext uri="{FF2B5EF4-FFF2-40B4-BE49-F238E27FC236}">
                  <a16:creationId xmlns:a16="http://schemas.microsoft.com/office/drawing/2014/main" id="{5C1B0DBD-BF1C-44C9-891E-0251F117F5C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1" y="3112"/>
              <a:ext cx="26" cy="9"/>
            </a:xfrm>
            <a:custGeom>
              <a:avLst/>
              <a:gdLst>
                <a:gd name="T0" fmla="*/ 4 w 25"/>
                <a:gd name="T1" fmla="*/ 9 h 9"/>
                <a:gd name="T2" fmla="*/ 6 w 25"/>
                <a:gd name="T3" fmla="*/ 9 h 9"/>
                <a:gd name="T4" fmla="*/ 17 w 25"/>
                <a:gd name="T5" fmla="*/ 9 h 9"/>
                <a:gd name="T6" fmla="*/ 24 w 25"/>
                <a:gd name="T7" fmla="*/ 8 h 9"/>
                <a:gd name="T8" fmla="*/ 25 w 25"/>
                <a:gd name="T9" fmla="*/ 8 h 9"/>
                <a:gd name="T10" fmla="*/ 29 w 25"/>
                <a:gd name="T11" fmla="*/ 5 h 9"/>
                <a:gd name="T12" fmla="*/ 25 w 25"/>
                <a:gd name="T13" fmla="*/ 0 h 9"/>
                <a:gd name="T14" fmla="*/ 24 w 25"/>
                <a:gd name="T15" fmla="*/ 0 h 9"/>
                <a:gd name="T16" fmla="*/ 12 w 25"/>
                <a:gd name="T17" fmla="*/ 1 h 9"/>
                <a:gd name="T18" fmla="*/ 6 w 25"/>
                <a:gd name="T19" fmla="*/ 1 h 9"/>
                <a:gd name="T20" fmla="*/ 5 w 25"/>
                <a:gd name="T21" fmla="*/ 1 h 9"/>
                <a:gd name="T22" fmla="*/ 1 w 25"/>
                <a:gd name="T23" fmla="*/ 5 h 9"/>
                <a:gd name="T24" fmla="*/ 4 w 25"/>
                <a:gd name="T25" fmla="*/ 9 h 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5"/>
                <a:gd name="T40" fmla="*/ 0 h 9"/>
                <a:gd name="T41" fmla="*/ 25 w 25"/>
                <a:gd name="T42" fmla="*/ 9 h 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5" h="9">
                  <a:moveTo>
                    <a:pt x="4" y="9"/>
                  </a:moveTo>
                  <a:cubicBezTo>
                    <a:pt x="5" y="9"/>
                    <a:pt x="5" y="9"/>
                    <a:pt x="6" y="9"/>
                  </a:cubicBezTo>
                  <a:cubicBezTo>
                    <a:pt x="8" y="9"/>
                    <a:pt x="10" y="9"/>
                    <a:pt x="13" y="9"/>
                  </a:cubicBezTo>
                  <a:cubicBezTo>
                    <a:pt x="15" y="9"/>
                    <a:pt x="18" y="8"/>
                    <a:pt x="20" y="8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23" y="8"/>
                    <a:pt x="25" y="7"/>
                    <a:pt x="25" y="5"/>
                  </a:cubicBezTo>
                  <a:cubicBezTo>
                    <a:pt x="25" y="2"/>
                    <a:pt x="23" y="0"/>
                    <a:pt x="21" y="0"/>
                  </a:cubicBezTo>
                  <a:cubicBezTo>
                    <a:pt x="21" y="0"/>
                    <a:pt x="20" y="0"/>
                    <a:pt x="20" y="0"/>
                  </a:cubicBezTo>
                  <a:cubicBezTo>
                    <a:pt x="17" y="0"/>
                    <a:pt x="15" y="1"/>
                    <a:pt x="12" y="1"/>
                  </a:cubicBezTo>
                  <a:cubicBezTo>
                    <a:pt x="10" y="1"/>
                    <a:pt x="7" y="1"/>
                    <a:pt x="6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3" y="1"/>
                    <a:pt x="1" y="2"/>
                    <a:pt x="1" y="5"/>
                  </a:cubicBezTo>
                  <a:cubicBezTo>
                    <a:pt x="0" y="7"/>
                    <a:pt x="2" y="9"/>
                    <a:pt x="4" y="9"/>
                  </a:cubicBezTo>
                  <a:close/>
                </a:path>
              </a:pathLst>
            </a:custGeom>
            <a:solidFill>
              <a:srgbClr val="494F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04" name="Freeform 302">
              <a:extLst>
                <a:ext uri="{FF2B5EF4-FFF2-40B4-BE49-F238E27FC236}">
                  <a16:creationId xmlns:a16="http://schemas.microsoft.com/office/drawing/2014/main" id="{475E08FD-33BF-4698-9671-466E4D6E580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8" y="3108"/>
              <a:ext cx="34" cy="11"/>
            </a:xfrm>
            <a:custGeom>
              <a:avLst/>
              <a:gdLst>
                <a:gd name="T0" fmla="*/ 6 w 33"/>
                <a:gd name="T1" fmla="*/ 10 h 11"/>
                <a:gd name="T2" fmla="*/ 24 w 33"/>
                <a:gd name="T3" fmla="*/ 8 h 11"/>
                <a:gd name="T4" fmla="*/ 32 w 33"/>
                <a:gd name="T5" fmla="*/ 8 h 11"/>
                <a:gd name="T6" fmla="*/ 33 w 33"/>
                <a:gd name="T7" fmla="*/ 8 h 11"/>
                <a:gd name="T8" fmla="*/ 37 w 33"/>
                <a:gd name="T9" fmla="*/ 4 h 11"/>
                <a:gd name="T10" fmla="*/ 33 w 33"/>
                <a:gd name="T11" fmla="*/ 0 h 11"/>
                <a:gd name="T12" fmla="*/ 32 w 33"/>
                <a:gd name="T13" fmla="*/ 0 h 11"/>
                <a:gd name="T14" fmla="*/ 24 w 33"/>
                <a:gd name="T15" fmla="*/ 0 h 11"/>
                <a:gd name="T16" fmla="*/ 3 w 33"/>
                <a:gd name="T17" fmla="*/ 3 h 11"/>
                <a:gd name="T18" fmla="*/ 1 w 33"/>
                <a:gd name="T19" fmla="*/ 8 h 11"/>
                <a:gd name="T20" fmla="*/ 6 w 33"/>
                <a:gd name="T21" fmla="*/ 10 h 1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33"/>
                <a:gd name="T34" fmla="*/ 0 h 11"/>
                <a:gd name="T35" fmla="*/ 33 w 33"/>
                <a:gd name="T36" fmla="*/ 11 h 1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33" h="11">
                  <a:moveTo>
                    <a:pt x="6" y="10"/>
                  </a:moveTo>
                  <a:cubicBezTo>
                    <a:pt x="10" y="9"/>
                    <a:pt x="15" y="8"/>
                    <a:pt x="20" y="8"/>
                  </a:cubicBezTo>
                  <a:cubicBezTo>
                    <a:pt x="23" y="8"/>
                    <a:pt x="26" y="8"/>
                    <a:pt x="28" y="8"/>
                  </a:cubicBezTo>
                  <a:cubicBezTo>
                    <a:pt x="29" y="8"/>
                    <a:pt x="29" y="8"/>
                    <a:pt x="29" y="8"/>
                  </a:cubicBezTo>
                  <a:cubicBezTo>
                    <a:pt x="31" y="8"/>
                    <a:pt x="33" y="7"/>
                    <a:pt x="33" y="4"/>
                  </a:cubicBezTo>
                  <a:cubicBezTo>
                    <a:pt x="33" y="2"/>
                    <a:pt x="31" y="0"/>
                    <a:pt x="29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6" y="0"/>
                    <a:pt x="23" y="0"/>
                    <a:pt x="20" y="0"/>
                  </a:cubicBezTo>
                  <a:cubicBezTo>
                    <a:pt x="15" y="0"/>
                    <a:pt x="9" y="0"/>
                    <a:pt x="3" y="3"/>
                  </a:cubicBezTo>
                  <a:cubicBezTo>
                    <a:pt x="1" y="3"/>
                    <a:pt x="0" y="6"/>
                    <a:pt x="1" y="8"/>
                  </a:cubicBezTo>
                  <a:cubicBezTo>
                    <a:pt x="2" y="10"/>
                    <a:pt x="4" y="11"/>
                    <a:pt x="6" y="10"/>
                  </a:cubicBezTo>
                  <a:close/>
                </a:path>
              </a:pathLst>
            </a:custGeom>
            <a:solidFill>
              <a:srgbClr val="494F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05" name="Freeform 303">
              <a:extLst>
                <a:ext uri="{FF2B5EF4-FFF2-40B4-BE49-F238E27FC236}">
                  <a16:creationId xmlns:a16="http://schemas.microsoft.com/office/drawing/2014/main" id="{506537C0-0264-46F0-9DF7-883E46E221F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2" y="3103"/>
              <a:ext cx="34" cy="11"/>
            </a:xfrm>
            <a:custGeom>
              <a:avLst/>
              <a:gdLst>
                <a:gd name="T0" fmla="*/ 6 w 34"/>
                <a:gd name="T1" fmla="*/ 10 h 11"/>
                <a:gd name="T2" fmla="*/ 26 w 34"/>
                <a:gd name="T3" fmla="*/ 8 h 11"/>
                <a:gd name="T4" fmla="*/ 29 w 34"/>
                <a:gd name="T5" fmla="*/ 8 h 11"/>
                <a:gd name="T6" fmla="*/ 33 w 34"/>
                <a:gd name="T7" fmla="*/ 4 h 11"/>
                <a:gd name="T8" fmla="*/ 30 w 34"/>
                <a:gd name="T9" fmla="*/ 0 h 11"/>
                <a:gd name="T10" fmla="*/ 26 w 34"/>
                <a:gd name="T11" fmla="*/ 0 h 11"/>
                <a:gd name="T12" fmla="*/ 3 w 34"/>
                <a:gd name="T13" fmla="*/ 3 h 11"/>
                <a:gd name="T14" fmla="*/ 1 w 34"/>
                <a:gd name="T15" fmla="*/ 8 h 11"/>
                <a:gd name="T16" fmla="*/ 6 w 34"/>
                <a:gd name="T17" fmla="*/ 10 h 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4"/>
                <a:gd name="T28" fmla="*/ 0 h 11"/>
                <a:gd name="T29" fmla="*/ 34 w 34"/>
                <a:gd name="T30" fmla="*/ 11 h 1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4" h="11">
                  <a:moveTo>
                    <a:pt x="6" y="10"/>
                  </a:moveTo>
                  <a:cubicBezTo>
                    <a:pt x="11" y="9"/>
                    <a:pt x="19" y="8"/>
                    <a:pt x="26" y="8"/>
                  </a:cubicBezTo>
                  <a:cubicBezTo>
                    <a:pt x="27" y="8"/>
                    <a:pt x="28" y="8"/>
                    <a:pt x="29" y="8"/>
                  </a:cubicBezTo>
                  <a:cubicBezTo>
                    <a:pt x="31" y="8"/>
                    <a:pt x="33" y="6"/>
                    <a:pt x="33" y="4"/>
                  </a:cubicBezTo>
                  <a:cubicBezTo>
                    <a:pt x="34" y="2"/>
                    <a:pt x="32" y="0"/>
                    <a:pt x="30" y="0"/>
                  </a:cubicBezTo>
                  <a:cubicBezTo>
                    <a:pt x="29" y="0"/>
                    <a:pt x="27" y="0"/>
                    <a:pt x="26" y="0"/>
                  </a:cubicBezTo>
                  <a:cubicBezTo>
                    <a:pt x="18" y="0"/>
                    <a:pt x="9" y="1"/>
                    <a:pt x="3" y="3"/>
                  </a:cubicBezTo>
                  <a:cubicBezTo>
                    <a:pt x="1" y="3"/>
                    <a:pt x="0" y="6"/>
                    <a:pt x="1" y="8"/>
                  </a:cubicBezTo>
                  <a:cubicBezTo>
                    <a:pt x="1" y="10"/>
                    <a:pt x="4" y="11"/>
                    <a:pt x="6" y="10"/>
                  </a:cubicBezTo>
                  <a:close/>
                </a:path>
              </a:pathLst>
            </a:custGeom>
            <a:solidFill>
              <a:srgbClr val="494F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06" name="Freeform 304">
              <a:extLst>
                <a:ext uri="{FF2B5EF4-FFF2-40B4-BE49-F238E27FC236}">
                  <a16:creationId xmlns:a16="http://schemas.microsoft.com/office/drawing/2014/main" id="{59C1F5C0-848F-4C97-A8E4-30D17AD6751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2" y="3095"/>
              <a:ext cx="29" cy="10"/>
            </a:xfrm>
            <a:custGeom>
              <a:avLst/>
              <a:gdLst>
                <a:gd name="T0" fmla="*/ 4 w 28"/>
                <a:gd name="T1" fmla="*/ 13 h 9"/>
                <a:gd name="T2" fmla="*/ 11 w 28"/>
                <a:gd name="T3" fmla="*/ 13 h 9"/>
                <a:gd name="T4" fmla="*/ 28 w 28"/>
                <a:gd name="T5" fmla="*/ 12 h 9"/>
                <a:gd name="T6" fmla="*/ 32 w 28"/>
                <a:gd name="T7" fmla="*/ 4 h 9"/>
                <a:gd name="T8" fmla="*/ 27 w 28"/>
                <a:gd name="T9" fmla="*/ 0 h 9"/>
                <a:gd name="T10" fmla="*/ 11 w 28"/>
                <a:gd name="T11" fmla="*/ 1 h 9"/>
                <a:gd name="T12" fmla="*/ 4 w 28"/>
                <a:gd name="T13" fmla="*/ 1 h 9"/>
                <a:gd name="T14" fmla="*/ 0 w 28"/>
                <a:gd name="T15" fmla="*/ 9 h 9"/>
                <a:gd name="T16" fmla="*/ 4 w 28"/>
                <a:gd name="T17" fmla="*/ 13 h 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8"/>
                <a:gd name="T28" fmla="*/ 0 h 9"/>
                <a:gd name="T29" fmla="*/ 28 w 28"/>
                <a:gd name="T30" fmla="*/ 9 h 9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8" h="9">
                  <a:moveTo>
                    <a:pt x="4" y="9"/>
                  </a:moveTo>
                  <a:cubicBezTo>
                    <a:pt x="6" y="9"/>
                    <a:pt x="8" y="9"/>
                    <a:pt x="11" y="9"/>
                  </a:cubicBezTo>
                  <a:cubicBezTo>
                    <a:pt x="15" y="9"/>
                    <a:pt x="20" y="9"/>
                    <a:pt x="24" y="8"/>
                  </a:cubicBezTo>
                  <a:cubicBezTo>
                    <a:pt x="26" y="8"/>
                    <a:pt x="28" y="6"/>
                    <a:pt x="28" y="4"/>
                  </a:cubicBezTo>
                  <a:cubicBezTo>
                    <a:pt x="27" y="1"/>
                    <a:pt x="25" y="0"/>
                    <a:pt x="23" y="0"/>
                  </a:cubicBezTo>
                  <a:cubicBezTo>
                    <a:pt x="19" y="1"/>
                    <a:pt x="15" y="1"/>
                    <a:pt x="11" y="1"/>
                  </a:cubicBezTo>
                  <a:cubicBezTo>
                    <a:pt x="9" y="1"/>
                    <a:pt x="7" y="1"/>
                    <a:pt x="4" y="1"/>
                  </a:cubicBezTo>
                  <a:cubicBezTo>
                    <a:pt x="2" y="1"/>
                    <a:pt x="0" y="2"/>
                    <a:pt x="0" y="5"/>
                  </a:cubicBezTo>
                  <a:cubicBezTo>
                    <a:pt x="0" y="7"/>
                    <a:pt x="2" y="9"/>
                    <a:pt x="4" y="9"/>
                  </a:cubicBezTo>
                  <a:close/>
                </a:path>
              </a:pathLst>
            </a:custGeom>
            <a:solidFill>
              <a:srgbClr val="494F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07" name="Freeform 305">
              <a:extLst>
                <a:ext uri="{FF2B5EF4-FFF2-40B4-BE49-F238E27FC236}">
                  <a16:creationId xmlns:a16="http://schemas.microsoft.com/office/drawing/2014/main" id="{EE55CAE9-00F3-4876-A353-EA252E7830F6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3" y="3064"/>
              <a:ext cx="9" cy="30"/>
            </a:xfrm>
            <a:custGeom>
              <a:avLst/>
              <a:gdLst>
                <a:gd name="T0" fmla="*/ 9 w 9"/>
                <a:gd name="T1" fmla="*/ 26 h 30"/>
                <a:gd name="T2" fmla="*/ 9 w 9"/>
                <a:gd name="T3" fmla="*/ 25 h 30"/>
                <a:gd name="T4" fmla="*/ 8 w 9"/>
                <a:gd name="T5" fmla="*/ 4 h 30"/>
                <a:gd name="T6" fmla="*/ 4 w 9"/>
                <a:gd name="T7" fmla="*/ 4 h 30"/>
                <a:gd name="T8" fmla="*/ 8 w 9"/>
                <a:gd name="T9" fmla="*/ 4 h 30"/>
                <a:gd name="T10" fmla="*/ 8 w 9"/>
                <a:gd name="T11" fmla="*/ 4 h 30"/>
                <a:gd name="T12" fmla="*/ 4 w 9"/>
                <a:gd name="T13" fmla="*/ 4 h 30"/>
                <a:gd name="T14" fmla="*/ 8 w 9"/>
                <a:gd name="T15" fmla="*/ 4 h 30"/>
                <a:gd name="T16" fmla="*/ 4 w 9"/>
                <a:gd name="T17" fmla="*/ 0 h 30"/>
                <a:gd name="T18" fmla="*/ 0 w 9"/>
                <a:gd name="T19" fmla="*/ 4 h 30"/>
                <a:gd name="T20" fmla="*/ 0 w 9"/>
                <a:gd name="T21" fmla="*/ 4 h 30"/>
                <a:gd name="T22" fmla="*/ 1 w 9"/>
                <a:gd name="T23" fmla="*/ 25 h 30"/>
                <a:gd name="T24" fmla="*/ 1 w 9"/>
                <a:gd name="T25" fmla="*/ 26 h 30"/>
                <a:gd name="T26" fmla="*/ 5 w 9"/>
                <a:gd name="T27" fmla="*/ 30 h 30"/>
                <a:gd name="T28" fmla="*/ 9 w 9"/>
                <a:gd name="T29" fmla="*/ 26 h 3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9"/>
                <a:gd name="T46" fmla="*/ 0 h 30"/>
                <a:gd name="T47" fmla="*/ 9 w 9"/>
                <a:gd name="T48" fmla="*/ 30 h 30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9" h="30">
                  <a:moveTo>
                    <a:pt x="9" y="26"/>
                  </a:moveTo>
                  <a:cubicBezTo>
                    <a:pt x="9" y="25"/>
                    <a:pt x="9" y="25"/>
                    <a:pt x="9" y="25"/>
                  </a:cubicBezTo>
                  <a:cubicBezTo>
                    <a:pt x="9" y="17"/>
                    <a:pt x="8" y="11"/>
                    <a:pt x="8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2"/>
                    <a:pt x="6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12"/>
                    <a:pt x="1" y="19"/>
                    <a:pt x="1" y="25"/>
                  </a:cubicBezTo>
                  <a:cubicBezTo>
                    <a:pt x="1" y="26"/>
                    <a:pt x="1" y="26"/>
                    <a:pt x="1" y="26"/>
                  </a:cubicBezTo>
                  <a:cubicBezTo>
                    <a:pt x="1" y="28"/>
                    <a:pt x="3" y="30"/>
                    <a:pt x="5" y="30"/>
                  </a:cubicBezTo>
                  <a:cubicBezTo>
                    <a:pt x="7" y="30"/>
                    <a:pt x="9" y="28"/>
                    <a:pt x="9" y="26"/>
                  </a:cubicBezTo>
                  <a:close/>
                </a:path>
              </a:pathLst>
            </a:custGeom>
            <a:solidFill>
              <a:srgbClr val="494F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08" name="Freeform 306">
              <a:extLst>
                <a:ext uri="{FF2B5EF4-FFF2-40B4-BE49-F238E27FC236}">
                  <a16:creationId xmlns:a16="http://schemas.microsoft.com/office/drawing/2014/main" id="{DB861FAE-C5D7-4020-9019-7C3008B64D86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2" y="3009"/>
              <a:ext cx="8" cy="30"/>
            </a:xfrm>
            <a:custGeom>
              <a:avLst/>
              <a:gdLst>
                <a:gd name="T0" fmla="*/ 8 w 8"/>
                <a:gd name="T1" fmla="*/ 26 h 30"/>
                <a:gd name="T2" fmla="*/ 8 w 8"/>
                <a:gd name="T3" fmla="*/ 13 h 30"/>
                <a:gd name="T4" fmla="*/ 8 w 8"/>
                <a:gd name="T5" fmla="*/ 4 h 30"/>
                <a:gd name="T6" fmla="*/ 4 w 8"/>
                <a:gd name="T7" fmla="*/ 0 h 30"/>
                <a:gd name="T8" fmla="*/ 0 w 8"/>
                <a:gd name="T9" fmla="*/ 4 h 30"/>
                <a:gd name="T10" fmla="*/ 0 w 8"/>
                <a:gd name="T11" fmla="*/ 13 h 30"/>
                <a:gd name="T12" fmla="*/ 0 w 8"/>
                <a:gd name="T13" fmla="*/ 26 h 30"/>
                <a:gd name="T14" fmla="*/ 4 w 8"/>
                <a:gd name="T15" fmla="*/ 30 h 30"/>
                <a:gd name="T16" fmla="*/ 8 w 8"/>
                <a:gd name="T17" fmla="*/ 26 h 3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8"/>
                <a:gd name="T28" fmla="*/ 0 h 30"/>
                <a:gd name="T29" fmla="*/ 8 w 8"/>
                <a:gd name="T30" fmla="*/ 30 h 3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8" h="30">
                  <a:moveTo>
                    <a:pt x="8" y="26"/>
                  </a:moveTo>
                  <a:cubicBezTo>
                    <a:pt x="8" y="22"/>
                    <a:pt x="8" y="17"/>
                    <a:pt x="8" y="13"/>
                  </a:cubicBezTo>
                  <a:cubicBezTo>
                    <a:pt x="8" y="10"/>
                    <a:pt x="8" y="7"/>
                    <a:pt x="8" y="4"/>
                  </a:cubicBezTo>
                  <a:cubicBezTo>
                    <a:pt x="8" y="2"/>
                    <a:pt x="6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7"/>
                    <a:pt x="0" y="10"/>
                    <a:pt x="0" y="13"/>
                  </a:cubicBezTo>
                  <a:cubicBezTo>
                    <a:pt x="0" y="17"/>
                    <a:pt x="0" y="22"/>
                    <a:pt x="0" y="26"/>
                  </a:cubicBezTo>
                  <a:cubicBezTo>
                    <a:pt x="0" y="29"/>
                    <a:pt x="2" y="30"/>
                    <a:pt x="4" y="30"/>
                  </a:cubicBezTo>
                  <a:cubicBezTo>
                    <a:pt x="6" y="30"/>
                    <a:pt x="8" y="29"/>
                    <a:pt x="8" y="26"/>
                  </a:cubicBezTo>
                  <a:close/>
                </a:path>
              </a:pathLst>
            </a:custGeom>
            <a:solidFill>
              <a:srgbClr val="494F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09" name="Freeform 307">
              <a:extLst>
                <a:ext uri="{FF2B5EF4-FFF2-40B4-BE49-F238E27FC236}">
                  <a16:creationId xmlns:a16="http://schemas.microsoft.com/office/drawing/2014/main" id="{49B90566-6F79-4170-BB43-FAA65B466746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9" y="2953"/>
              <a:ext cx="12" cy="32"/>
            </a:xfrm>
            <a:custGeom>
              <a:avLst/>
              <a:gdLst>
                <a:gd name="T0" fmla="*/ 11 w 12"/>
                <a:gd name="T1" fmla="*/ 29 h 31"/>
                <a:gd name="T2" fmla="*/ 9 w 12"/>
                <a:gd name="T3" fmla="*/ 20 h 31"/>
                <a:gd name="T4" fmla="*/ 8 w 12"/>
                <a:gd name="T5" fmla="*/ 4 h 31"/>
                <a:gd name="T6" fmla="*/ 4 w 12"/>
                <a:gd name="T7" fmla="*/ 0 h 31"/>
                <a:gd name="T8" fmla="*/ 0 w 12"/>
                <a:gd name="T9" fmla="*/ 4 h 31"/>
                <a:gd name="T10" fmla="*/ 1 w 12"/>
                <a:gd name="T11" fmla="*/ 21 h 31"/>
                <a:gd name="T12" fmla="*/ 3 w 12"/>
                <a:gd name="T13" fmla="*/ 32 h 31"/>
                <a:gd name="T14" fmla="*/ 9 w 12"/>
                <a:gd name="T15" fmla="*/ 34 h 31"/>
                <a:gd name="T16" fmla="*/ 11 w 12"/>
                <a:gd name="T17" fmla="*/ 29 h 3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2"/>
                <a:gd name="T28" fmla="*/ 0 h 31"/>
                <a:gd name="T29" fmla="*/ 12 w 12"/>
                <a:gd name="T30" fmla="*/ 31 h 3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2" h="31">
                  <a:moveTo>
                    <a:pt x="11" y="25"/>
                  </a:moveTo>
                  <a:cubicBezTo>
                    <a:pt x="10" y="23"/>
                    <a:pt x="9" y="19"/>
                    <a:pt x="9" y="16"/>
                  </a:cubicBezTo>
                  <a:cubicBezTo>
                    <a:pt x="8" y="12"/>
                    <a:pt x="8" y="7"/>
                    <a:pt x="8" y="4"/>
                  </a:cubicBezTo>
                  <a:cubicBezTo>
                    <a:pt x="8" y="2"/>
                    <a:pt x="6" y="0"/>
                    <a:pt x="4" y="0"/>
                  </a:cubicBezTo>
                  <a:cubicBezTo>
                    <a:pt x="1" y="0"/>
                    <a:pt x="0" y="2"/>
                    <a:pt x="0" y="4"/>
                  </a:cubicBezTo>
                  <a:cubicBezTo>
                    <a:pt x="0" y="8"/>
                    <a:pt x="0" y="12"/>
                    <a:pt x="1" y="17"/>
                  </a:cubicBezTo>
                  <a:cubicBezTo>
                    <a:pt x="1" y="21"/>
                    <a:pt x="2" y="25"/>
                    <a:pt x="3" y="28"/>
                  </a:cubicBezTo>
                  <a:cubicBezTo>
                    <a:pt x="4" y="30"/>
                    <a:pt x="7" y="31"/>
                    <a:pt x="9" y="30"/>
                  </a:cubicBezTo>
                  <a:cubicBezTo>
                    <a:pt x="11" y="29"/>
                    <a:pt x="12" y="27"/>
                    <a:pt x="11" y="25"/>
                  </a:cubicBezTo>
                  <a:close/>
                </a:path>
              </a:pathLst>
            </a:custGeom>
            <a:solidFill>
              <a:srgbClr val="494F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10" name="Freeform 308">
              <a:extLst>
                <a:ext uri="{FF2B5EF4-FFF2-40B4-BE49-F238E27FC236}">
                  <a16:creationId xmlns:a16="http://schemas.microsoft.com/office/drawing/2014/main" id="{B917A38F-C269-4899-843F-A09C6B1D8C0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8" y="2894"/>
              <a:ext cx="10" cy="34"/>
            </a:xfrm>
            <a:custGeom>
              <a:avLst/>
              <a:gdLst>
                <a:gd name="T0" fmla="*/ 9 w 10"/>
                <a:gd name="T1" fmla="*/ 32 h 33"/>
                <a:gd name="T2" fmla="*/ 9 w 10"/>
                <a:gd name="T3" fmla="*/ 32 h 33"/>
                <a:gd name="T4" fmla="*/ 10 w 10"/>
                <a:gd name="T5" fmla="*/ 14 h 33"/>
                <a:gd name="T6" fmla="*/ 9 w 10"/>
                <a:gd name="T7" fmla="*/ 3 h 33"/>
                <a:gd name="T8" fmla="*/ 3 w 10"/>
                <a:gd name="T9" fmla="*/ 1 h 33"/>
                <a:gd name="T10" fmla="*/ 1 w 10"/>
                <a:gd name="T11" fmla="*/ 6 h 33"/>
                <a:gd name="T12" fmla="*/ 2 w 10"/>
                <a:gd name="T13" fmla="*/ 14 h 33"/>
                <a:gd name="T14" fmla="*/ 1 w 10"/>
                <a:gd name="T15" fmla="*/ 32 h 33"/>
                <a:gd name="T16" fmla="*/ 1 w 10"/>
                <a:gd name="T17" fmla="*/ 33 h 33"/>
                <a:gd name="T18" fmla="*/ 6 w 10"/>
                <a:gd name="T19" fmla="*/ 37 h 33"/>
                <a:gd name="T20" fmla="*/ 9 w 10"/>
                <a:gd name="T21" fmla="*/ 32 h 3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0"/>
                <a:gd name="T34" fmla="*/ 0 h 33"/>
                <a:gd name="T35" fmla="*/ 10 w 10"/>
                <a:gd name="T36" fmla="*/ 33 h 33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0" h="33">
                  <a:moveTo>
                    <a:pt x="9" y="28"/>
                  </a:moveTo>
                  <a:cubicBezTo>
                    <a:pt x="9" y="28"/>
                    <a:pt x="9" y="28"/>
                    <a:pt x="9" y="28"/>
                  </a:cubicBezTo>
                  <a:cubicBezTo>
                    <a:pt x="9" y="24"/>
                    <a:pt x="10" y="19"/>
                    <a:pt x="10" y="14"/>
                  </a:cubicBezTo>
                  <a:cubicBezTo>
                    <a:pt x="10" y="10"/>
                    <a:pt x="10" y="7"/>
                    <a:pt x="9" y="3"/>
                  </a:cubicBezTo>
                  <a:cubicBezTo>
                    <a:pt x="8" y="1"/>
                    <a:pt x="5" y="0"/>
                    <a:pt x="3" y="1"/>
                  </a:cubicBezTo>
                  <a:cubicBezTo>
                    <a:pt x="1" y="2"/>
                    <a:pt x="0" y="4"/>
                    <a:pt x="1" y="6"/>
                  </a:cubicBezTo>
                  <a:cubicBezTo>
                    <a:pt x="2" y="9"/>
                    <a:pt x="2" y="11"/>
                    <a:pt x="2" y="14"/>
                  </a:cubicBezTo>
                  <a:cubicBezTo>
                    <a:pt x="2" y="18"/>
                    <a:pt x="2" y="23"/>
                    <a:pt x="1" y="28"/>
                  </a:cubicBezTo>
                  <a:cubicBezTo>
                    <a:pt x="1" y="29"/>
                    <a:pt x="1" y="29"/>
                    <a:pt x="1" y="29"/>
                  </a:cubicBezTo>
                  <a:cubicBezTo>
                    <a:pt x="2" y="31"/>
                    <a:pt x="3" y="33"/>
                    <a:pt x="6" y="33"/>
                  </a:cubicBezTo>
                  <a:cubicBezTo>
                    <a:pt x="8" y="32"/>
                    <a:pt x="10" y="31"/>
                    <a:pt x="9" y="28"/>
                  </a:cubicBezTo>
                  <a:close/>
                </a:path>
              </a:pathLst>
            </a:custGeom>
            <a:solidFill>
              <a:srgbClr val="494F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11" name="Freeform 309">
              <a:extLst>
                <a:ext uri="{FF2B5EF4-FFF2-40B4-BE49-F238E27FC236}">
                  <a16:creationId xmlns:a16="http://schemas.microsoft.com/office/drawing/2014/main" id="{584778D3-17D1-4B14-9A3D-B60195B0BE9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5" y="2840"/>
              <a:ext cx="16" cy="29"/>
            </a:xfrm>
            <a:custGeom>
              <a:avLst/>
              <a:gdLst>
                <a:gd name="T0" fmla="*/ 19 w 15"/>
                <a:gd name="T1" fmla="*/ 26 h 28"/>
                <a:gd name="T2" fmla="*/ 12 w 15"/>
                <a:gd name="T3" fmla="*/ 3 h 28"/>
                <a:gd name="T4" fmla="*/ 3 w 15"/>
                <a:gd name="T5" fmla="*/ 1 h 28"/>
                <a:gd name="T6" fmla="*/ 1 w 15"/>
                <a:gd name="T7" fmla="*/ 6 h 28"/>
                <a:gd name="T8" fmla="*/ 7 w 15"/>
                <a:gd name="T9" fmla="*/ 29 h 28"/>
                <a:gd name="T10" fmla="*/ 16 w 15"/>
                <a:gd name="T11" fmla="*/ 31 h 28"/>
                <a:gd name="T12" fmla="*/ 19 w 15"/>
                <a:gd name="T13" fmla="*/ 26 h 2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5"/>
                <a:gd name="T22" fmla="*/ 0 h 28"/>
                <a:gd name="T23" fmla="*/ 15 w 15"/>
                <a:gd name="T24" fmla="*/ 28 h 28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5" h="28">
                  <a:moveTo>
                    <a:pt x="15" y="22"/>
                  </a:moveTo>
                  <a:cubicBezTo>
                    <a:pt x="13" y="16"/>
                    <a:pt x="11" y="10"/>
                    <a:pt x="8" y="3"/>
                  </a:cubicBezTo>
                  <a:cubicBezTo>
                    <a:pt x="8" y="1"/>
                    <a:pt x="5" y="0"/>
                    <a:pt x="3" y="1"/>
                  </a:cubicBezTo>
                  <a:cubicBezTo>
                    <a:pt x="1" y="2"/>
                    <a:pt x="0" y="4"/>
                    <a:pt x="1" y="6"/>
                  </a:cubicBezTo>
                  <a:cubicBezTo>
                    <a:pt x="3" y="12"/>
                    <a:pt x="5" y="18"/>
                    <a:pt x="7" y="25"/>
                  </a:cubicBezTo>
                  <a:cubicBezTo>
                    <a:pt x="7" y="27"/>
                    <a:pt x="10" y="28"/>
                    <a:pt x="12" y="27"/>
                  </a:cubicBezTo>
                  <a:cubicBezTo>
                    <a:pt x="14" y="27"/>
                    <a:pt x="15" y="25"/>
                    <a:pt x="15" y="22"/>
                  </a:cubicBezTo>
                  <a:close/>
                </a:path>
              </a:pathLst>
            </a:custGeom>
            <a:solidFill>
              <a:srgbClr val="494F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12" name="Freeform 310">
              <a:extLst>
                <a:ext uri="{FF2B5EF4-FFF2-40B4-BE49-F238E27FC236}">
                  <a16:creationId xmlns:a16="http://schemas.microsoft.com/office/drawing/2014/main" id="{9C458DC4-9A0E-4A1C-9129-25F75D6167B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6" y="2799"/>
              <a:ext cx="20" cy="23"/>
            </a:xfrm>
            <a:custGeom>
              <a:avLst/>
              <a:gdLst>
                <a:gd name="T0" fmla="*/ 18 w 20"/>
                <a:gd name="T1" fmla="*/ 19 h 22"/>
                <a:gd name="T2" fmla="*/ 13 w 20"/>
                <a:gd name="T3" fmla="*/ 9 h 22"/>
                <a:gd name="T4" fmla="*/ 7 w 20"/>
                <a:gd name="T5" fmla="*/ 1 h 22"/>
                <a:gd name="T6" fmla="*/ 1 w 20"/>
                <a:gd name="T7" fmla="*/ 2 h 22"/>
                <a:gd name="T8" fmla="*/ 1 w 20"/>
                <a:gd name="T9" fmla="*/ 7 h 22"/>
                <a:gd name="T10" fmla="*/ 7 w 20"/>
                <a:gd name="T11" fmla="*/ 17 h 22"/>
                <a:gd name="T12" fmla="*/ 13 w 20"/>
                <a:gd name="T13" fmla="*/ 25 h 22"/>
                <a:gd name="T14" fmla="*/ 19 w 20"/>
                <a:gd name="T15" fmla="*/ 24 h 22"/>
                <a:gd name="T16" fmla="*/ 18 w 20"/>
                <a:gd name="T17" fmla="*/ 19 h 2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0"/>
                <a:gd name="T28" fmla="*/ 0 h 22"/>
                <a:gd name="T29" fmla="*/ 20 w 20"/>
                <a:gd name="T30" fmla="*/ 22 h 2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0" h="22">
                  <a:moveTo>
                    <a:pt x="18" y="15"/>
                  </a:moveTo>
                  <a:cubicBezTo>
                    <a:pt x="16" y="13"/>
                    <a:pt x="15" y="11"/>
                    <a:pt x="13" y="9"/>
                  </a:cubicBezTo>
                  <a:cubicBezTo>
                    <a:pt x="11" y="6"/>
                    <a:pt x="9" y="4"/>
                    <a:pt x="7" y="1"/>
                  </a:cubicBezTo>
                  <a:cubicBezTo>
                    <a:pt x="5" y="0"/>
                    <a:pt x="3" y="0"/>
                    <a:pt x="1" y="2"/>
                  </a:cubicBezTo>
                  <a:cubicBezTo>
                    <a:pt x="0" y="3"/>
                    <a:pt x="0" y="6"/>
                    <a:pt x="1" y="7"/>
                  </a:cubicBezTo>
                  <a:cubicBezTo>
                    <a:pt x="3" y="9"/>
                    <a:pt x="5" y="11"/>
                    <a:pt x="7" y="13"/>
                  </a:cubicBezTo>
                  <a:cubicBezTo>
                    <a:pt x="8" y="16"/>
                    <a:pt x="10" y="18"/>
                    <a:pt x="13" y="21"/>
                  </a:cubicBezTo>
                  <a:cubicBezTo>
                    <a:pt x="15" y="22"/>
                    <a:pt x="17" y="22"/>
                    <a:pt x="19" y="20"/>
                  </a:cubicBezTo>
                  <a:cubicBezTo>
                    <a:pt x="20" y="19"/>
                    <a:pt x="20" y="16"/>
                    <a:pt x="18" y="15"/>
                  </a:cubicBezTo>
                  <a:close/>
                </a:path>
              </a:pathLst>
            </a:custGeom>
            <a:solidFill>
              <a:srgbClr val="494F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13" name="Freeform 311">
              <a:extLst>
                <a:ext uri="{FF2B5EF4-FFF2-40B4-BE49-F238E27FC236}">
                  <a16:creationId xmlns:a16="http://schemas.microsoft.com/office/drawing/2014/main" id="{C6CD194D-66A0-4049-A836-DC1784B8A97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4" y="3154"/>
              <a:ext cx="9" cy="31"/>
            </a:xfrm>
            <a:custGeom>
              <a:avLst/>
              <a:gdLst>
                <a:gd name="T0" fmla="*/ 0 w 9"/>
                <a:gd name="T1" fmla="*/ 6 h 31"/>
                <a:gd name="T2" fmla="*/ 1 w 9"/>
                <a:gd name="T3" fmla="*/ 14 h 31"/>
                <a:gd name="T4" fmla="*/ 1 w 9"/>
                <a:gd name="T5" fmla="*/ 27 h 31"/>
                <a:gd name="T6" fmla="*/ 5 w 9"/>
                <a:gd name="T7" fmla="*/ 31 h 31"/>
                <a:gd name="T8" fmla="*/ 9 w 9"/>
                <a:gd name="T9" fmla="*/ 27 h 31"/>
                <a:gd name="T10" fmla="*/ 9 w 9"/>
                <a:gd name="T11" fmla="*/ 14 h 31"/>
                <a:gd name="T12" fmla="*/ 8 w 9"/>
                <a:gd name="T13" fmla="*/ 3 h 31"/>
                <a:gd name="T14" fmla="*/ 3 w 9"/>
                <a:gd name="T15" fmla="*/ 1 h 31"/>
                <a:gd name="T16" fmla="*/ 0 w 9"/>
                <a:gd name="T17" fmla="*/ 6 h 3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9"/>
                <a:gd name="T28" fmla="*/ 0 h 31"/>
                <a:gd name="T29" fmla="*/ 9 w 9"/>
                <a:gd name="T30" fmla="*/ 31 h 3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9" h="31">
                  <a:moveTo>
                    <a:pt x="0" y="6"/>
                  </a:moveTo>
                  <a:cubicBezTo>
                    <a:pt x="1" y="8"/>
                    <a:pt x="1" y="11"/>
                    <a:pt x="1" y="14"/>
                  </a:cubicBezTo>
                  <a:cubicBezTo>
                    <a:pt x="1" y="18"/>
                    <a:pt x="1" y="23"/>
                    <a:pt x="1" y="27"/>
                  </a:cubicBezTo>
                  <a:cubicBezTo>
                    <a:pt x="1" y="30"/>
                    <a:pt x="3" y="31"/>
                    <a:pt x="5" y="31"/>
                  </a:cubicBezTo>
                  <a:cubicBezTo>
                    <a:pt x="7" y="31"/>
                    <a:pt x="9" y="30"/>
                    <a:pt x="9" y="27"/>
                  </a:cubicBezTo>
                  <a:cubicBezTo>
                    <a:pt x="9" y="24"/>
                    <a:pt x="9" y="19"/>
                    <a:pt x="9" y="14"/>
                  </a:cubicBezTo>
                  <a:cubicBezTo>
                    <a:pt x="9" y="11"/>
                    <a:pt x="9" y="7"/>
                    <a:pt x="8" y="3"/>
                  </a:cubicBezTo>
                  <a:cubicBezTo>
                    <a:pt x="7" y="1"/>
                    <a:pt x="5" y="0"/>
                    <a:pt x="3" y="1"/>
                  </a:cubicBezTo>
                  <a:cubicBezTo>
                    <a:pt x="1" y="1"/>
                    <a:pt x="0" y="3"/>
                    <a:pt x="0" y="6"/>
                  </a:cubicBezTo>
                  <a:close/>
                </a:path>
              </a:pathLst>
            </a:custGeom>
            <a:solidFill>
              <a:srgbClr val="494F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14" name="Freeform 312">
              <a:extLst>
                <a:ext uri="{FF2B5EF4-FFF2-40B4-BE49-F238E27FC236}">
                  <a16:creationId xmlns:a16="http://schemas.microsoft.com/office/drawing/2014/main" id="{809E0999-CE80-49D7-B301-CB74EAA8BBE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6" y="3211"/>
              <a:ext cx="10" cy="35"/>
            </a:xfrm>
            <a:custGeom>
              <a:avLst/>
              <a:gdLst>
                <a:gd name="T0" fmla="*/ 0 w 10"/>
                <a:gd name="T1" fmla="*/ 6 h 34"/>
                <a:gd name="T2" fmla="*/ 2 w 10"/>
                <a:gd name="T3" fmla="*/ 14 h 34"/>
                <a:gd name="T4" fmla="*/ 2 w 10"/>
                <a:gd name="T5" fmla="*/ 28 h 34"/>
                <a:gd name="T6" fmla="*/ 2 w 10"/>
                <a:gd name="T7" fmla="*/ 32 h 34"/>
                <a:gd name="T8" fmla="*/ 2 w 10"/>
                <a:gd name="T9" fmla="*/ 34 h 34"/>
                <a:gd name="T10" fmla="*/ 6 w 10"/>
                <a:gd name="T11" fmla="*/ 38 h 34"/>
                <a:gd name="T12" fmla="*/ 10 w 10"/>
                <a:gd name="T13" fmla="*/ 34 h 34"/>
                <a:gd name="T14" fmla="*/ 10 w 10"/>
                <a:gd name="T15" fmla="*/ 32 h 34"/>
                <a:gd name="T16" fmla="*/ 10 w 10"/>
                <a:gd name="T17" fmla="*/ 28 h 34"/>
                <a:gd name="T18" fmla="*/ 10 w 10"/>
                <a:gd name="T19" fmla="*/ 13 h 34"/>
                <a:gd name="T20" fmla="*/ 8 w 10"/>
                <a:gd name="T21" fmla="*/ 3 h 34"/>
                <a:gd name="T22" fmla="*/ 3 w 10"/>
                <a:gd name="T23" fmla="*/ 1 h 34"/>
                <a:gd name="T24" fmla="*/ 0 w 10"/>
                <a:gd name="T25" fmla="*/ 6 h 3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0"/>
                <a:gd name="T40" fmla="*/ 0 h 34"/>
                <a:gd name="T41" fmla="*/ 10 w 10"/>
                <a:gd name="T42" fmla="*/ 34 h 34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0" h="34">
                  <a:moveTo>
                    <a:pt x="0" y="6"/>
                  </a:moveTo>
                  <a:cubicBezTo>
                    <a:pt x="1" y="8"/>
                    <a:pt x="2" y="11"/>
                    <a:pt x="2" y="14"/>
                  </a:cubicBezTo>
                  <a:cubicBezTo>
                    <a:pt x="2" y="17"/>
                    <a:pt x="2" y="20"/>
                    <a:pt x="2" y="24"/>
                  </a:cubicBezTo>
                  <a:cubicBezTo>
                    <a:pt x="2" y="25"/>
                    <a:pt x="2" y="26"/>
                    <a:pt x="2" y="28"/>
                  </a:cubicBezTo>
                  <a:cubicBezTo>
                    <a:pt x="2" y="29"/>
                    <a:pt x="2" y="29"/>
                    <a:pt x="2" y="30"/>
                  </a:cubicBezTo>
                  <a:cubicBezTo>
                    <a:pt x="2" y="32"/>
                    <a:pt x="4" y="34"/>
                    <a:pt x="6" y="34"/>
                  </a:cubicBezTo>
                  <a:cubicBezTo>
                    <a:pt x="9" y="34"/>
                    <a:pt x="10" y="32"/>
                    <a:pt x="10" y="30"/>
                  </a:cubicBezTo>
                  <a:cubicBezTo>
                    <a:pt x="10" y="29"/>
                    <a:pt x="10" y="29"/>
                    <a:pt x="10" y="28"/>
                  </a:cubicBezTo>
                  <a:cubicBezTo>
                    <a:pt x="10" y="27"/>
                    <a:pt x="10" y="25"/>
                    <a:pt x="10" y="24"/>
                  </a:cubicBezTo>
                  <a:cubicBezTo>
                    <a:pt x="10" y="20"/>
                    <a:pt x="10" y="17"/>
                    <a:pt x="10" y="13"/>
                  </a:cubicBezTo>
                  <a:cubicBezTo>
                    <a:pt x="10" y="10"/>
                    <a:pt x="9" y="6"/>
                    <a:pt x="8" y="3"/>
                  </a:cubicBezTo>
                  <a:cubicBezTo>
                    <a:pt x="7" y="1"/>
                    <a:pt x="5" y="0"/>
                    <a:pt x="3" y="1"/>
                  </a:cubicBezTo>
                  <a:cubicBezTo>
                    <a:pt x="1" y="1"/>
                    <a:pt x="0" y="4"/>
                    <a:pt x="0" y="6"/>
                  </a:cubicBezTo>
                  <a:close/>
                </a:path>
              </a:pathLst>
            </a:custGeom>
            <a:solidFill>
              <a:srgbClr val="494F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15" name="Freeform 313">
              <a:extLst>
                <a:ext uri="{FF2B5EF4-FFF2-40B4-BE49-F238E27FC236}">
                  <a16:creationId xmlns:a16="http://schemas.microsoft.com/office/drawing/2014/main" id="{5339F079-000E-4424-840C-41F50A41D75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6" y="3279"/>
              <a:ext cx="12" cy="38"/>
            </a:xfrm>
            <a:custGeom>
              <a:avLst/>
              <a:gdLst>
                <a:gd name="T0" fmla="*/ 2 w 12"/>
                <a:gd name="T1" fmla="*/ 7 h 37"/>
                <a:gd name="T2" fmla="*/ 3 w 12"/>
                <a:gd name="T3" fmla="*/ 12 h 37"/>
                <a:gd name="T4" fmla="*/ 4 w 12"/>
                <a:gd name="T5" fmla="*/ 25 h 37"/>
                <a:gd name="T6" fmla="*/ 4 w 12"/>
                <a:gd name="T7" fmla="*/ 37 h 37"/>
                <a:gd name="T8" fmla="*/ 7 w 12"/>
                <a:gd name="T9" fmla="*/ 41 h 37"/>
                <a:gd name="T10" fmla="*/ 12 w 12"/>
                <a:gd name="T11" fmla="*/ 37 h 37"/>
                <a:gd name="T12" fmla="*/ 12 w 12"/>
                <a:gd name="T13" fmla="*/ 25 h 37"/>
                <a:gd name="T14" fmla="*/ 11 w 12"/>
                <a:gd name="T15" fmla="*/ 10 h 37"/>
                <a:gd name="T16" fmla="*/ 8 w 12"/>
                <a:gd name="T17" fmla="*/ 2 h 37"/>
                <a:gd name="T18" fmla="*/ 2 w 12"/>
                <a:gd name="T19" fmla="*/ 1 h 37"/>
                <a:gd name="T20" fmla="*/ 2 w 12"/>
                <a:gd name="T21" fmla="*/ 7 h 3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2"/>
                <a:gd name="T34" fmla="*/ 0 h 37"/>
                <a:gd name="T35" fmla="*/ 12 w 12"/>
                <a:gd name="T36" fmla="*/ 37 h 37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2" h="37">
                  <a:moveTo>
                    <a:pt x="2" y="7"/>
                  </a:moveTo>
                  <a:cubicBezTo>
                    <a:pt x="2" y="7"/>
                    <a:pt x="3" y="9"/>
                    <a:pt x="3" y="12"/>
                  </a:cubicBezTo>
                  <a:cubicBezTo>
                    <a:pt x="4" y="14"/>
                    <a:pt x="4" y="17"/>
                    <a:pt x="4" y="21"/>
                  </a:cubicBezTo>
                  <a:cubicBezTo>
                    <a:pt x="4" y="25"/>
                    <a:pt x="4" y="30"/>
                    <a:pt x="4" y="33"/>
                  </a:cubicBezTo>
                  <a:cubicBezTo>
                    <a:pt x="4" y="35"/>
                    <a:pt x="5" y="37"/>
                    <a:pt x="7" y="37"/>
                  </a:cubicBezTo>
                  <a:cubicBezTo>
                    <a:pt x="10" y="37"/>
                    <a:pt x="12" y="36"/>
                    <a:pt x="12" y="33"/>
                  </a:cubicBezTo>
                  <a:cubicBezTo>
                    <a:pt x="12" y="31"/>
                    <a:pt x="12" y="26"/>
                    <a:pt x="12" y="21"/>
                  </a:cubicBezTo>
                  <a:cubicBezTo>
                    <a:pt x="12" y="17"/>
                    <a:pt x="12" y="14"/>
                    <a:pt x="11" y="10"/>
                  </a:cubicBezTo>
                  <a:cubicBezTo>
                    <a:pt x="11" y="7"/>
                    <a:pt x="10" y="4"/>
                    <a:pt x="8" y="2"/>
                  </a:cubicBezTo>
                  <a:cubicBezTo>
                    <a:pt x="7" y="0"/>
                    <a:pt x="4" y="0"/>
                    <a:pt x="2" y="1"/>
                  </a:cubicBezTo>
                  <a:cubicBezTo>
                    <a:pt x="1" y="3"/>
                    <a:pt x="0" y="5"/>
                    <a:pt x="2" y="7"/>
                  </a:cubicBezTo>
                  <a:close/>
                </a:path>
              </a:pathLst>
            </a:custGeom>
            <a:solidFill>
              <a:srgbClr val="494F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16" name="Freeform 314">
              <a:extLst>
                <a:ext uri="{FF2B5EF4-FFF2-40B4-BE49-F238E27FC236}">
                  <a16:creationId xmlns:a16="http://schemas.microsoft.com/office/drawing/2014/main" id="{80BA43AB-DBAE-4414-AD07-747A78A0797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9" y="3343"/>
              <a:ext cx="10" cy="40"/>
            </a:xfrm>
            <a:custGeom>
              <a:avLst/>
              <a:gdLst>
                <a:gd name="T0" fmla="*/ 1 w 10"/>
                <a:gd name="T1" fmla="*/ 3 h 39"/>
                <a:gd name="T2" fmla="*/ 0 w 10"/>
                <a:gd name="T3" fmla="*/ 12 h 39"/>
                <a:gd name="T4" fmla="*/ 1 w 10"/>
                <a:gd name="T5" fmla="*/ 28 h 39"/>
                <a:gd name="T6" fmla="*/ 2 w 10"/>
                <a:gd name="T7" fmla="*/ 39 h 39"/>
                <a:gd name="T8" fmla="*/ 2 w 10"/>
                <a:gd name="T9" fmla="*/ 39 h 39"/>
                <a:gd name="T10" fmla="*/ 6 w 10"/>
                <a:gd name="T11" fmla="*/ 43 h 39"/>
                <a:gd name="T12" fmla="*/ 10 w 10"/>
                <a:gd name="T13" fmla="*/ 39 h 39"/>
                <a:gd name="T14" fmla="*/ 7 w 10"/>
                <a:gd name="T15" fmla="*/ 39 h 39"/>
                <a:gd name="T16" fmla="*/ 10 w 10"/>
                <a:gd name="T17" fmla="*/ 39 h 39"/>
                <a:gd name="T18" fmla="*/ 10 w 10"/>
                <a:gd name="T19" fmla="*/ 39 h 39"/>
                <a:gd name="T20" fmla="*/ 7 w 10"/>
                <a:gd name="T21" fmla="*/ 39 h 39"/>
                <a:gd name="T22" fmla="*/ 10 w 10"/>
                <a:gd name="T23" fmla="*/ 39 h 39"/>
                <a:gd name="T24" fmla="*/ 9 w 10"/>
                <a:gd name="T25" fmla="*/ 27 h 39"/>
                <a:gd name="T26" fmla="*/ 8 w 10"/>
                <a:gd name="T27" fmla="*/ 12 h 39"/>
                <a:gd name="T28" fmla="*/ 8 w 10"/>
                <a:gd name="T29" fmla="*/ 5 h 39"/>
                <a:gd name="T30" fmla="*/ 6 w 10"/>
                <a:gd name="T31" fmla="*/ 0 h 39"/>
                <a:gd name="T32" fmla="*/ 1 w 10"/>
                <a:gd name="T33" fmla="*/ 3 h 3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0"/>
                <a:gd name="T52" fmla="*/ 0 h 39"/>
                <a:gd name="T53" fmla="*/ 10 w 10"/>
                <a:gd name="T54" fmla="*/ 39 h 3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0" h="39">
                  <a:moveTo>
                    <a:pt x="1" y="3"/>
                  </a:moveTo>
                  <a:cubicBezTo>
                    <a:pt x="0" y="6"/>
                    <a:pt x="0" y="9"/>
                    <a:pt x="0" y="12"/>
                  </a:cubicBezTo>
                  <a:cubicBezTo>
                    <a:pt x="0" y="16"/>
                    <a:pt x="0" y="20"/>
                    <a:pt x="1" y="24"/>
                  </a:cubicBezTo>
                  <a:cubicBezTo>
                    <a:pt x="1" y="28"/>
                    <a:pt x="2" y="32"/>
                    <a:pt x="2" y="35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2" y="38"/>
                    <a:pt x="4" y="39"/>
                    <a:pt x="6" y="39"/>
                  </a:cubicBezTo>
                  <a:cubicBezTo>
                    <a:pt x="8" y="39"/>
                    <a:pt x="10" y="37"/>
                    <a:pt x="10" y="35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10" y="31"/>
                    <a:pt x="9" y="27"/>
                    <a:pt x="9" y="23"/>
                  </a:cubicBezTo>
                  <a:cubicBezTo>
                    <a:pt x="8" y="19"/>
                    <a:pt x="8" y="15"/>
                    <a:pt x="8" y="12"/>
                  </a:cubicBezTo>
                  <a:cubicBezTo>
                    <a:pt x="8" y="9"/>
                    <a:pt x="8" y="7"/>
                    <a:pt x="8" y="5"/>
                  </a:cubicBezTo>
                  <a:cubicBezTo>
                    <a:pt x="9" y="3"/>
                    <a:pt x="8" y="1"/>
                    <a:pt x="6" y="0"/>
                  </a:cubicBezTo>
                  <a:cubicBezTo>
                    <a:pt x="4" y="0"/>
                    <a:pt x="1" y="1"/>
                    <a:pt x="1" y="3"/>
                  </a:cubicBezTo>
                  <a:close/>
                </a:path>
              </a:pathLst>
            </a:custGeom>
            <a:solidFill>
              <a:srgbClr val="494F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17" name="Freeform 315">
              <a:extLst>
                <a:ext uri="{FF2B5EF4-FFF2-40B4-BE49-F238E27FC236}">
                  <a16:creationId xmlns:a16="http://schemas.microsoft.com/office/drawing/2014/main" id="{3F59DCF2-CF0F-4C1E-977B-7DBBE0D304A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1" y="3411"/>
              <a:ext cx="11" cy="40"/>
            </a:xfrm>
            <a:custGeom>
              <a:avLst/>
              <a:gdLst>
                <a:gd name="T0" fmla="*/ 0 w 10"/>
                <a:gd name="T1" fmla="*/ 5 h 39"/>
                <a:gd name="T2" fmla="*/ 2 w 10"/>
                <a:gd name="T3" fmla="*/ 27 h 39"/>
                <a:gd name="T4" fmla="*/ 1 w 10"/>
                <a:gd name="T5" fmla="*/ 39 h 39"/>
                <a:gd name="T6" fmla="*/ 9 w 10"/>
                <a:gd name="T7" fmla="*/ 43 h 39"/>
                <a:gd name="T8" fmla="*/ 13 w 10"/>
                <a:gd name="T9" fmla="*/ 39 h 39"/>
                <a:gd name="T10" fmla="*/ 14 w 10"/>
                <a:gd name="T11" fmla="*/ 27 h 39"/>
                <a:gd name="T12" fmla="*/ 12 w 10"/>
                <a:gd name="T13" fmla="*/ 3 h 39"/>
                <a:gd name="T14" fmla="*/ 3 w 10"/>
                <a:gd name="T15" fmla="*/ 0 h 39"/>
                <a:gd name="T16" fmla="*/ 0 w 10"/>
                <a:gd name="T17" fmla="*/ 5 h 3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0"/>
                <a:gd name="T28" fmla="*/ 0 h 39"/>
                <a:gd name="T29" fmla="*/ 10 w 10"/>
                <a:gd name="T30" fmla="*/ 39 h 39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0" h="39">
                  <a:moveTo>
                    <a:pt x="0" y="5"/>
                  </a:moveTo>
                  <a:cubicBezTo>
                    <a:pt x="1" y="10"/>
                    <a:pt x="2" y="17"/>
                    <a:pt x="2" y="23"/>
                  </a:cubicBezTo>
                  <a:cubicBezTo>
                    <a:pt x="2" y="27"/>
                    <a:pt x="1" y="31"/>
                    <a:pt x="1" y="35"/>
                  </a:cubicBezTo>
                  <a:cubicBezTo>
                    <a:pt x="1" y="37"/>
                    <a:pt x="3" y="39"/>
                    <a:pt x="5" y="39"/>
                  </a:cubicBezTo>
                  <a:cubicBezTo>
                    <a:pt x="7" y="39"/>
                    <a:pt x="9" y="37"/>
                    <a:pt x="9" y="35"/>
                  </a:cubicBezTo>
                  <a:cubicBezTo>
                    <a:pt x="9" y="32"/>
                    <a:pt x="10" y="28"/>
                    <a:pt x="10" y="23"/>
                  </a:cubicBezTo>
                  <a:cubicBezTo>
                    <a:pt x="10" y="16"/>
                    <a:pt x="9" y="9"/>
                    <a:pt x="8" y="3"/>
                  </a:cubicBezTo>
                  <a:cubicBezTo>
                    <a:pt x="7" y="1"/>
                    <a:pt x="5" y="0"/>
                    <a:pt x="3" y="0"/>
                  </a:cubicBezTo>
                  <a:cubicBezTo>
                    <a:pt x="1" y="1"/>
                    <a:pt x="0" y="3"/>
                    <a:pt x="0" y="5"/>
                  </a:cubicBezTo>
                  <a:close/>
                </a:path>
              </a:pathLst>
            </a:custGeom>
            <a:solidFill>
              <a:srgbClr val="494F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18" name="Freeform 316">
              <a:extLst>
                <a:ext uri="{FF2B5EF4-FFF2-40B4-BE49-F238E27FC236}">
                  <a16:creationId xmlns:a16="http://schemas.microsoft.com/office/drawing/2014/main" id="{CDC082AA-3172-4E23-A575-DEADF6653D1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8" y="3474"/>
              <a:ext cx="9" cy="29"/>
            </a:xfrm>
            <a:custGeom>
              <a:avLst/>
              <a:gdLst>
                <a:gd name="T0" fmla="*/ 0 w 9"/>
                <a:gd name="T1" fmla="*/ 4 h 29"/>
                <a:gd name="T2" fmla="*/ 0 w 9"/>
                <a:gd name="T3" fmla="*/ 8 h 29"/>
                <a:gd name="T4" fmla="*/ 1 w 9"/>
                <a:gd name="T5" fmla="*/ 25 h 29"/>
                <a:gd name="T6" fmla="*/ 5 w 9"/>
                <a:gd name="T7" fmla="*/ 29 h 29"/>
                <a:gd name="T8" fmla="*/ 9 w 9"/>
                <a:gd name="T9" fmla="*/ 25 h 29"/>
                <a:gd name="T10" fmla="*/ 8 w 9"/>
                <a:gd name="T11" fmla="*/ 8 h 29"/>
                <a:gd name="T12" fmla="*/ 8 w 9"/>
                <a:gd name="T13" fmla="*/ 5 h 29"/>
                <a:gd name="T14" fmla="*/ 5 w 9"/>
                <a:gd name="T15" fmla="*/ 0 h 29"/>
                <a:gd name="T16" fmla="*/ 0 w 9"/>
                <a:gd name="T17" fmla="*/ 4 h 2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9"/>
                <a:gd name="T28" fmla="*/ 0 h 29"/>
                <a:gd name="T29" fmla="*/ 9 w 9"/>
                <a:gd name="T30" fmla="*/ 29 h 29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9" h="29">
                  <a:moveTo>
                    <a:pt x="0" y="4"/>
                  </a:moveTo>
                  <a:cubicBezTo>
                    <a:pt x="0" y="5"/>
                    <a:pt x="0" y="7"/>
                    <a:pt x="0" y="8"/>
                  </a:cubicBezTo>
                  <a:cubicBezTo>
                    <a:pt x="0" y="14"/>
                    <a:pt x="1" y="19"/>
                    <a:pt x="1" y="25"/>
                  </a:cubicBezTo>
                  <a:cubicBezTo>
                    <a:pt x="1" y="27"/>
                    <a:pt x="3" y="29"/>
                    <a:pt x="5" y="29"/>
                  </a:cubicBezTo>
                  <a:cubicBezTo>
                    <a:pt x="7" y="29"/>
                    <a:pt x="9" y="27"/>
                    <a:pt x="9" y="25"/>
                  </a:cubicBezTo>
                  <a:cubicBezTo>
                    <a:pt x="9" y="19"/>
                    <a:pt x="8" y="13"/>
                    <a:pt x="8" y="8"/>
                  </a:cubicBezTo>
                  <a:cubicBezTo>
                    <a:pt x="8" y="7"/>
                    <a:pt x="8" y="6"/>
                    <a:pt x="8" y="5"/>
                  </a:cubicBezTo>
                  <a:cubicBezTo>
                    <a:pt x="8" y="2"/>
                    <a:pt x="7" y="1"/>
                    <a:pt x="5" y="0"/>
                  </a:cubicBezTo>
                  <a:cubicBezTo>
                    <a:pt x="2" y="0"/>
                    <a:pt x="0" y="2"/>
                    <a:pt x="0" y="4"/>
                  </a:cubicBezTo>
                  <a:close/>
                </a:path>
              </a:pathLst>
            </a:custGeom>
            <a:solidFill>
              <a:srgbClr val="494F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19" name="Freeform 317">
              <a:extLst>
                <a:ext uri="{FF2B5EF4-FFF2-40B4-BE49-F238E27FC236}">
                  <a16:creationId xmlns:a16="http://schemas.microsoft.com/office/drawing/2014/main" id="{22200C58-19EE-4794-A45E-59C3568D3B23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8" y="3528"/>
              <a:ext cx="9" cy="30"/>
            </a:xfrm>
            <a:custGeom>
              <a:avLst/>
              <a:gdLst>
                <a:gd name="T0" fmla="*/ 1 w 9"/>
                <a:gd name="T1" fmla="*/ 4 h 30"/>
                <a:gd name="T2" fmla="*/ 0 w 9"/>
                <a:gd name="T3" fmla="*/ 15 h 30"/>
                <a:gd name="T4" fmla="*/ 0 w 9"/>
                <a:gd name="T5" fmla="*/ 26 h 30"/>
                <a:gd name="T6" fmla="*/ 4 w 9"/>
                <a:gd name="T7" fmla="*/ 30 h 30"/>
                <a:gd name="T8" fmla="*/ 8 w 9"/>
                <a:gd name="T9" fmla="*/ 26 h 30"/>
                <a:gd name="T10" fmla="*/ 8 w 9"/>
                <a:gd name="T11" fmla="*/ 15 h 30"/>
                <a:gd name="T12" fmla="*/ 9 w 9"/>
                <a:gd name="T13" fmla="*/ 6 h 30"/>
                <a:gd name="T14" fmla="*/ 6 w 9"/>
                <a:gd name="T15" fmla="*/ 1 h 30"/>
                <a:gd name="T16" fmla="*/ 1 w 9"/>
                <a:gd name="T17" fmla="*/ 4 h 3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9"/>
                <a:gd name="T28" fmla="*/ 0 h 30"/>
                <a:gd name="T29" fmla="*/ 9 w 9"/>
                <a:gd name="T30" fmla="*/ 30 h 3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9" h="30">
                  <a:moveTo>
                    <a:pt x="1" y="4"/>
                  </a:moveTo>
                  <a:cubicBezTo>
                    <a:pt x="0" y="7"/>
                    <a:pt x="0" y="11"/>
                    <a:pt x="0" y="15"/>
                  </a:cubicBezTo>
                  <a:cubicBezTo>
                    <a:pt x="0" y="18"/>
                    <a:pt x="0" y="22"/>
                    <a:pt x="0" y="26"/>
                  </a:cubicBezTo>
                  <a:cubicBezTo>
                    <a:pt x="0" y="28"/>
                    <a:pt x="2" y="30"/>
                    <a:pt x="4" y="30"/>
                  </a:cubicBezTo>
                  <a:cubicBezTo>
                    <a:pt x="6" y="30"/>
                    <a:pt x="8" y="28"/>
                    <a:pt x="8" y="26"/>
                  </a:cubicBezTo>
                  <a:cubicBezTo>
                    <a:pt x="8" y="22"/>
                    <a:pt x="8" y="18"/>
                    <a:pt x="8" y="15"/>
                  </a:cubicBezTo>
                  <a:cubicBezTo>
                    <a:pt x="8" y="11"/>
                    <a:pt x="8" y="8"/>
                    <a:pt x="9" y="6"/>
                  </a:cubicBezTo>
                  <a:cubicBezTo>
                    <a:pt x="9" y="3"/>
                    <a:pt x="8" y="1"/>
                    <a:pt x="6" y="1"/>
                  </a:cubicBezTo>
                  <a:cubicBezTo>
                    <a:pt x="4" y="0"/>
                    <a:pt x="2" y="2"/>
                    <a:pt x="1" y="4"/>
                  </a:cubicBezTo>
                  <a:close/>
                </a:path>
              </a:pathLst>
            </a:custGeom>
            <a:solidFill>
              <a:srgbClr val="494F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20" name="Freeform 318">
              <a:extLst>
                <a:ext uri="{FF2B5EF4-FFF2-40B4-BE49-F238E27FC236}">
                  <a16:creationId xmlns:a16="http://schemas.microsoft.com/office/drawing/2014/main" id="{917ADC7F-6708-4F7B-869E-434661F6D1D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3" y="3598"/>
              <a:ext cx="12" cy="43"/>
            </a:xfrm>
            <a:custGeom>
              <a:avLst/>
              <a:gdLst>
                <a:gd name="T0" fmla="*/ 4 w 12"/>
                <a:gd name="T1" fmla="*/ 2 h 42"/>
                <a:gd name="T2" fmla="*/ 1 w 12"/>
                <a:gd name="T3" fmla="*/ 10 h 42"/>
                <a:gd name="T4" fmla="*/ 0 w 12"/>
                <a:gd name="T5" fmla="*/ 19 h 42"/>
                <a:gd name="T6" fmla="*/ 1 w 12"/>
                <a:gd name="T7" fmla="*/ 42 h 42"/>
                <a:gd name="T8" fmla="*/ 1 w 12"/>
                <a:gd name="T9" fmla="*/ 42 h 42"/>
                <a:gd name="T10" fmla="*/ 5 w 12"/>
                <a:gd name="T11" fmla="*/ 46 h 42"/>
                <a:gd name="T12" fmla="*/ 9 w 12"/>
                <a:gd name="T13" fmla="*/ 42 h 42"/>
                <a:gd name="T14" fmla="*/ 7 w 12"/>
                <a:gd name="T15" fmla="*/ 42 h 42"/>
                <a:gd name="T16" fmla="*/ 9 w 12"/>
                <a:gd name="T17" fmla="*/ 42 h 42"/>
                <a:gd name="T18" fmla="*/ 9 w 12"/>
                <a:gd name="T19" fmla="*/ 42 h 42"/>
                <a:gd name="T20" fmla="*/ 7 w 12"/>
                <a:gd name="T21" fmla="*/ 42 h 42"/>
                <a:gd name="T22" fmla="*/ 9 w 12"/>
                <a:gd name="T23" fmla="*/ 42 h 42"/>
                <a:gd name="T24" fmla="*/ 9 w 12"/>
                <a:gd name="T25" fmla="*/ 42 h 42"/>
                <a:gd name="T26" fmla="*/ 8 w 12"/>
                <a:gd name="T27" fmla="*/ 19 h 42"/>
                <a:gd name="T28" fmla="*/ 9 w 12"/>
                <a:gd name="T29" fmla="*/ 12 h 42"/>
                <a:gd name="T30" fmla="*/ 11 w 12"/>
                <a:gd name="T31" fmla="*/ 7 h 42"/>
                <a:gd name="T32" fmla="*/ 9 w 12"/>
                <a:gd name="T33" fmla="*/ 1 h 42"/>
                <a:gd name="T34" fmla="*/ 4 w 12"/>
                <a:gd name="T35" fmla="*/ 2 h 4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2"/>
                <a:gd name="T55" fmla="*/ 0 h 42"/>
                <a:gd name="T56" fmla="*/ 12 w 12"/>
                <a:gd name="T57" fmla="*/ 42 h 4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2" h="42">
                  <a:moveTo>
                    <a:pt x="4" y="2"/>
                  </a:moveTo>
                  <a:cubicBezTo>
                    <a:pt x="2" y="5"/>
                    <a:pt x="1" y="7"/>
                    <a:pt x="1" y="10"/>
                  </a:cubicBezTo>
                  <a:cubicBezTo>
                    <a:pt x="0" y="13"/>
                    <a:pt x="0" y="16"/>
                    <a:pt x="0" y="19"/>
                  </a:cubicBezTo>
                  <a:cubicBezTo>
                    <a:pt x="0" y="26"/>
                    <a:pt x="1" y="34"/>
                    <a:pt x="1" y="38"/>
                  </a:cubicBezTo>
                  <a:cubicBezTo>
                    <a:pt x="1" y="38"/>
                    <a:pt x="1" y="38"/>
                    <a:pt x="1" y="38"/>
                  </a:cubicBezTo>
                  <a:cubicBezTo>
                    <a:pt x="1" y="40"/>
                    <a:pt x="3" y="42"/>
                    <a:pt x="5" y="42"/>
                  </a:cubicBezTo>
                  <a:cubicBezTo>
                    <a:pt x="8" y="42"/>
                    <a:pt x="9" y="40"/>
                    <a:pt x="9" y="38"/>
                  </a:cubicBezTo>
                  <a:cubicBezTo>
                    <a:pt x="7" y="38"/>
                    <a:pt x="7" y="38"/>
                    <a:pt x="7" y="38"/>
                  </a:cubicBezTo>
                  <a:cubicBezTo>
                    <a:pt x="9" y="38"/>
                    <a:pt x="9" y="38"/>
                    <a:pt x="9" y="38"/>
                  </a:cubicBezTo>
                  <a:cubicBezTo>
                    <a:pt x="9" y="38"/>
                    <a:pt x="9" y="38"/>
                    <a:pt x="9" y="38"/>
                  </a:cubicBezTo>
                  <a:cubicBezTo>
                    <a:pt x="7" y="38"/>
                    <a:pt x="7" y="38"/>
                    <a:pt x="7" y="38"/>
                  </a:cubicBezTo>
                  <a:cubicBezTo>
                    <a:pt x="9" y="38"/>
                    <a:pt x="9" y="38"/>
                    <a:pt x="9" y="38"/>
                  </a:cubicBezTo>
                  <a:cubicBezTo>
                    <a:pt x="9" y="38"/>
                    <a:pt x="9" y="38"/>
                    <a:pt x="9" y="38"/>
                  </a:cubicBezTo>
                  <a:cubicBezTo>
                    <a:pt x="9" y="33"/>
                    <a:pt x="8" y="26"/>
                    <a:pt x="8" y="19"/>
                  </a:cubicBezTo>
                  <a:cubicBezTo>
                    <a:pt x="8" y="16"/>
                    <a:pt x="8" y="14"/>
                    <a:pt x="9" y="12"/>
                  </a:cubicBezTo>
                  <a:cubicBezTo>
                    <a:pt x="9" y="9"/>
                    <a:pt x="10" y="8"/>
                    <a:pt x="11" y="7"/>
                  </a:cubicBezTo>
                  <a:cubicBezTo>
                    <a:pt x="12" y="5"/>
                    <a:pt x="11" y="2"/>
                    <a:pt x="9" y="1"/>
                  </a:cubicBezTo>
                  <a:cubicBezTo>
                    <a:pt x="8" y="0"/>
                    <a:pt x="5" y="0"/>
                    <a:pt x="4" y="2"/>
                  </a:cubicBezTo>
                  <a:close/>
                </a:path>
              </a:pathLst>
            </a:custGeom>
            <a:solidFill>
              <a:srgbClr val="494F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21" name="Freeform 319">
              <a:extLst>
                <a:ext uri="{FF2B5EF4-FFF2-40B4-BE49-F238E27FC236}">
                  <a16:creationId xmlns:a16="http://schemas.microsoft.com/office/drawing/2014/main" id="{ABD31A3F-AFEC-4BD9-B53A-1634C67AC5D4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3" y="3674"/>
              <a:ext cx="10" cy="41"/>
            </a:xfrm>
            <a:custGeom>
              <a:avLst/>
              <a:gdLst>
                <a:gd name="T0" fmla="*/ 1 w 10"/>
                <a:gd name="T1" fmla="*/ 3 h 40"/>
                <a:gd name="T2" fmla="*/ 0 w 10"/>
                <a:gd name="T3" fmla="*/ 14 h 40"/>
                <a:gd name="T4" fmla="*/ 1 w 10"/>
                <a:gd name="T5" fmla="*/ 40 h 40"/>
                <a:gd name="T6" fmla="*/ 5 w 10"/>
                <a:gd name="T7" fmla="*/ 44 h 40"/>
                <a:gd name="T8" fmla="*/ 9 w 10"/>
                <a:gd name="T9" fmla="*/ 40 h 40"/>
                <a:gd name="T10" fmla="*/ 8 w 10"/>
                <a:gd name="T11" fmla="*/ 14 h 40"/>
                <a:gd name="T12" fmla="*/ 9 w 10"/>
                <a:gd name="T13" fmla="*/ 5 h 40"/>
                <a:gd name="T14" fmla="*/ 6 w 10"/>
                <a:gd name="T15" fmla="*/ 0 h 40"/>
                <a:gd name="T16" fmla="*/ 1 w 10"/>
                <a:gd name="T17" fmla="*/ 3 h 4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0"/>
                <a:gd name="T28" fmla="*/ 0 h 40"/>
                <a:gd name="T29" fmla="*/ 10 w 10"/>
                <a:gd name="T30" fmla="*/ 40 h 4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0" h="40">
                  <a:moveTo>
                    <a:pt x="1" y="3"/>
                  </a:moveTo>
                  <a:cubicBezTo>
                    <a:pt x="0" y="7"/>
                    <a:pt x="0" y="10"/>
                    <a:pt x="0" y="14"/>
                  </a:cubicBezTo>
                  <a:cubicBezTo>
                    <a:pt x="0" y="22"/>
                    <a:pt x="1" y="29"/>
                    <a:pt x="1" y="36"/>
                  </a:cubicBezTo>
                  <a:cubicBezTo>
                    <a:pt x="1" y="38"/>
                    <a:pt x="3" y="40"/>
                    <a:pt x="5" y="40"/>
                  </a:cubicBezTo>
                  <a:cubicBezTo>
                    <a:pt x="7" y="40"/>
                    <a:pt x="9" y="38"/>
                    <a:pt x="9" y="36"/>
                  </a:cubicBezTo>
                  <a:cubicBezTo>
                    <a:pt x="9" y="29"/>
                    <a:pt x="8" y="21"/>
                    <a:pt x="8" y="14"/>
                  </a:cubicBezTo>
                  <a:cubicBezTo>
                    <a:pt x="8" y="11"/>
                    <a:pt x="8" y="8"/>
                    <a:pt x="9" y="5"/>
                  </a:cubicBezTo>
                  <a:cubicBezTo>
                    <a:pt x="10" y="3"/>
                    <a:pt x="8" y="1"/>
                    <a:pt x="6" y="0"/>
                  </a:cubicBezTo>
                  <a:cubicBezTo>
                    <a:pt x="4" y="0"/>
                    <a:pt x="2" y="1"/>
                    <a:pt x="1" y="3"/>
                  </a:cubicBezTo>
                  <a:close/>
                </a:path>
              </a:pathLst>
            </a:custGeom>
            <a:solidFill>
              <a:srgbClr val="494F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22" name="Freeform 320">
              <a:extLst>
                <a:ext uri="{FF2B5EF4-FFF2-40B4-BE49-F238E27FC236}">
                  <a16:creationId xmlns:a16="http://schemas.microsoft.com/office/drawing/2014/main" id="{B08C9216-ED4E-4A99-A75F-9208F94F31D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3" y="3730"/>
              <a:ext cx="10" cy="36"/>
            </a:xfrm>
            <a:custGeom>
              <a:avLst/>
              <a:gdLst>
                <a:gd name="T0" fmla="*/ 1 w 10"/>
                <a:gd name="T1" fmla="*/ 6 h 35"/>
                <a:gd name="T2" fmla="*/ 2 w 10"/>
                <a:gd name="T3" fmla="*/ 12 h 35"/>
                <a:gd name="T4" fmla="*/ 2 w 10"/>
                <a:gd name="T5" fmla="*/ 25 h 35"/>
                <a:gd name="T6" fmla="*/ 1 w 10"/>
                <a:gd name="T7" fmla="*/ 34 h 35"/>
                <a:gd name="T8" fmla="*/ 5 w 10"/>
                <a:gd name="T9" fmla="*/ 39 h 35"/>
                <a:gd name="T10" fmla="*/ 9 w 10"/>
                <a:gd name="T11" fmla="*/ 35 h 35"/>
                <a:gd name="T12" fmla="*/ 9 w 10"/>
                <a:gd name="T13" fmla="*/ 26 h 35"/>
                <a:gd name="T14" fmla="*/ 10 w 10"/>
                <a:gd name="T15" fmla="*/ 12 h 35"/>
                <a:gd name="T16" fmla="*/ 8 w 10"/>
                <a:gd name="T17" fmla="*/ 2 h 35"/>
                <a:gd name="T18" fmla="*/ 2 w 10"/>
                <a:gd name="T19" fmla="*/ 1 h 35"/>
                <a:gd name="T20" fmla="*/ 1 w 10"/>
                <a:gd name="T21" fmla="*/ 6 h 3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0"/>
                <a:gd name="T34" fmla="*/ 0 h 35"/>
                <a:gd name="T35" fmla="*/ 10 w 10"/>
                <a:gd name="T36" fmla="*/ 35 h 35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0" h="35">
                  <a:moveTo>
                    <a:pt x="1" y="6"/>
                  </a:moveTo>
                  <a:cubicBezTo>
                    <a:pt x="2" y="8"/>
                    <a:pt x="2" y="10"/>
                    <a:pt x="2" y="12"/>
                  </a:cubicBezTo>
                  <a:cubicBezTo>
                    <a:pt x="2" y="15"/>
                    <a:pt x="2" y="18"/>
                    <a:pt x="2" y="21"/>
                  </a:cubicBezTo>
                  <a:cubicBezTo>
                    <a:pt x="1" y="24"/>
                    <a:pt x="1" y="28"/>
                    <a:pt x="1" y="30"/>
                  </a:cubicBezTo>
                  <a:cubicBezTo>
                    <a:pt x="1" y="33"/>
                    <a:pt x="2" y="35"/>
                    <a:pt x="5" y="35"/>
                  </a:cubicBezTo>
                  <a:cubicBezTo>
                    <a:pt x="7" y="35"/>
                    <a:pt x="9" y="33"/>
                    <a:pt x="9" y="31"/>
                  </a:cubicBezTo>
                  <a:cubicBezTo>
                    <a:pt x="9" y="29"/>
                    <a:pt x="9" y="26"/>
                    <a:pt x="9" y="22"/>
                  </a:cubicBezTo>
                  <a:cubicBezTo>
                    <a:pt x="10" y="19"/>
                    <a:pt x="10" y="16"/>
                    <a:pt x="10" y="12"/>
                  </a:cubicBezTo>
                  <a:cubicBezTo>
                    <a:pt x="10" y="9"/>
                    <a:pt x="10" y="5"/>
                    <a:pt x="8" y="2"/>
                  </a:cubicBezTo>
                  <a:cubicBezTo>
                    <a:pt x="7" y="0"/>
                    <a:pt x="4" y="0"/>
                    <a:pt x="2" y="1"/>
                  </a:cubicBezTo>
                  <a:cubicBezTo>
                    <a:pt x="0" y="2"/>
                    <a:pt x="0" y="5"/>
                    <a:pt x="1" y="6"/>
                  </a:cubicBezTo>
                  <a:close/>
                </a:path>
              </a:pathLst>
            </a:custGeom>
            <a:solidFill>
              <a:srgbClr val="494F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23" name="Freeform 321">
              <a:extLst>
                <a:ext uri="{FF2B5EF4-FFF2-40B4-BE49-F238E27FC236}">
                  <a16:creationId xmlns:a16="http://schemas.microsoft.com/office/drawing/2014/main" id="{882D7B33-E9E3-436B-93F7-A768CC35569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3" y="3788"/>
              <a:ext cx="9" cy="45"/>
            </a:xfrm>
            <a:custGeom>
              <a:avLst/>
              <a:gdLst>
                <a:gd name="T0" fmla="*/ 0 w 9"/>
                <a:gd name="T1" fmla="*/ 4 h 44"/>
                <a:gd name="T2" fmla="*/ 0 w 9"/>
                <a:gd name="T3" fmla="*/ 4 h 44"/>
                <a:gd name="T4" fmla="*/ 1 w 9"/>
                <a:gd name="T5" fmla="*/ 44 h 44"/>
                <a:gd name="T6" fmla="*/ 5 w 9"/>
                <a:gd name="T7" fmla="*/ 48 h 44"/>
                <a:gd name="T8" fmla="*/ 9 w 9"/>
                <a:gd name="T9" fmla="*/ 44 h 44"/>
                <a:gd name="T10" fmla="*/ 8 w 9"/>
                <a:gd name="T11" fmla="*/ 4 h 44"/>
                <a:gd name="T12" fmla="*/ 8 w 9"/>
                <a:gd name="T13" fmla="*/ 4 h 44"/>
                <a:gd name="T14" fmla="*/ 4 w 9"/>
                <a:gd name="T15" fmla="*/ 0 h 44"/>
                <a:gd name="T16" fmla="*/ 0 w 9"/>
                <a:gd name="T17" fmla="*/ 4 h 4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9"/>
                <a:gd name="T28" fmla="*/ 0 h 44"/>
                <a:gd name="T29" fmla="*/ 9 w 9"/>
                <a:gd name="T30" fmla="*/ 44 h 4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9" h="44">
                  <a:moveTo>
                    <a:pt x="0" y="4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16"/>
                    <a:pt x="1" y="28"/>
                    <a:pt x="1" y="40"/>
                  </a:cubicBezTo>
                  <a:cubicBezTo>
                    <a:pt x="1" y="42"/>
                    <a:pt x="3" y="44"/>
                    <a:pt x="5" y="44"/>
                  </a:cubicBezTo>
                  <a:cubicBezTo>
                    <a:pt x="7" y="44"/>
                    <a:pt x="9" y="42"/>
                    <a:pt x="9" y="40"/>
                  </a:cubicBezTo>
                  <a:cubicBezTo>
                    <a:pt x="9" y="27"/>
                    <a:pt x="8" y="16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2"/>
                    <a:pt x="6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lose/>
                </a:path>
              </a:pathLst>
            </a:custGeom>
            <a:solidFill>
              <a:srgbClr val="494F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24" name="Freeform 322">
              <a:extLst>
                <a:ext uri="{FF2B5EF4-FFF2-40B4-BE49-F238E27FC236}">
                  <a16:creationId xmlns:a16="http://schemas.microsoft.com/office/drawing/2014/main" id="{143D717B-644A-489E-8CEC-24A584A49E10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6" y="3861"/>
              <a:ext cx="11" cy="45"/>
            </a:xfrm>
            <a:custGeom>
              <a:avLst/>
              <a:gdLst>
                <a:gd name="T0" fmla="*/ 0 w 11"/>
                <a:gd name="T1" fmla="*/ 4 h 44"/>
                <a:gd name="T2" fmla="*/ 0 w 11"/>
                <a:gd name="T3" fmla="*/ 6 h 44"/>
                <a:gd name="T4" fmla="*/ 3 w 11"/>
                <a:gd name="T5" fmla="*/ 41 h 44"/>
                <a:gd name="T6" fmla="*/ 3 w 11"/>
                <a:gd name="T7" fmla="*/ 43 h 44"/>
                <a:gd name="T8" fmla="*/ 7 w 11"/>
                <a:gd name="T9" fmla="*/ 47 h 44"/>
                <a:gd name="T10" fmla="*/ 11 w 11"/>
                <a:gd name="T11" fmla="*/ 44 h 44"/>
                <a:gd name="T12" fmla="*/ 11 w 11"/>
                <a:gd name="T13" fmla="*/ 41 h 44"/>
                <a:gd name="T14" fmla="*/ 8 w 11"/>
                <a:gd name="T15" fmla="*/ 6 h 44"/>
                <a:gd name="T16" fmla="*/ 8 w 11"/>
                <a:gd name="T17" fmla="*/ 5 h 44"/>
                <a:gd name="T18" fmla="*/ 4 w 11"/>
                <a:gd name="T19" fmla="*/ 0 h 44"/>
                <a:gd name="T20" fmla="*/ 0 w 11"/>
                <a:gd name="T21" fmla="*/ 4 h 4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1"/>
                <a:gd name="T34" fmla="*/ 0 h 44"/>
                <a:gd name="T35" fmla="*/ 11 w 11"/>
                <a:gd name="T36" fmla="*/ 44 h 4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1" h="44">
                  <a:moveTo>
                    <a:pt x="0" y="4"/>
                  </a:moveTo>
                  <a:cubicBezTo>
                    <a:pt x="0" y="5"/>
                    <a:pt x="0" y="5"/>
                    <a:pt x="0" y="6"/>
                  </a:cubicBezTo>
                  <a:cubicBezTo>
                    <a:pt x="0" y="17"/>
                    <a:pt x="3" y="28"/>
                    <a:pt x="3" y="37"/>
                  </a:cubicBezTo>
                  <a:cubicBezTo>
                    <a:pt x="3" y="38"/>
                    <a:pt x="3" y="39"/>
                    <a:pt x="3" y="39"/>
                  </a:cubicBezTo>
                  <a:cubicBezTo>
                    <a:pt x="3" y="41"/>
                    <a:pt x="5" y="43"/>
                    <a:pt x="7" y="43"/>
                  </a:cubicBezTo>
                  <a:cubicBezTo>
                    <a:pt x="9" y="44"/>
                    <a:pt x="11" y="42"/>
                    <a:pt x="11" y="40"/>
                  </a:cubicBezTo>
                  <a:cubicBezTo>
                    <a:pt x="11" y="39"/>
                    <a:pt x="11" y="38"/>
                    <a:pt x="11" y="37"/>
                  </a:cubicBezTo>
                  <a:cubicBezTo>
                    <a:pt x="11" y="26"/>
                    <a:pt x="7" y="16"/>
                    <a:pt x="8" y="6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2"/>
                    <a:pt x="6" y="0"/>
                    <a:pt x="4" y="0"/>
                  </a:cubicBezTo>
                  <a:cubicBezTo>
                    <a:pt x="1" y="0"/>
                    <a:pt x="0" y="2"/>
                    <a:pt x="0" y="4"/>
                  </a:cubicBezTo>
                  <a:close/>
                </a:path>
              </a:pathLst>
            </a:custGeom>
            <a:solidFill>
              <a:srgbClr val="494F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25" name="Freeform 323">
              <a:extLst>
                <a:ext uri="{FF2B5EF4-FFF2-40B4-BE49-F238E27FC236}">
                  <a16:creationId xmlns:a16="http://schemas.microsoft.com/office/drawing/2014/main" id="{0F7902E2-3587-4196-B3EF-31688792B4A3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2" y="3933"/>
              <a:ext cx="9" cy="32"/>
            </a:xfrm>
            <a:custGeom>
              <a:avLst/>
              <a:gdLst>
                <a:gd name="T0" fmla="*/ 0 w 8"/>
                <a:gd name="T1" fmla="*/ 4 h 31"/>
                <a:gd name="T2" fmla="*/ 0 w 8"/>
                <a:gd name="T3" fmla="*/ 31 h 31"/>
                <a:gd name="T4" fmla="*/ 8 w 8"/>
                <a:gd name="T5" fmla="*/ 35 h 31"/>
                <a:gd name="T6" fmla="*/ 12 w 8"/>
                <a:gd name="T7" fmla="*/ 31 h 31"/>
                <a:gd name="T8" fmla="*/ 12 w 8"/>
                <a:gd name="T9" fmla="*/ 4 h 31"/>
                <a:gd name="T10" fmla="*/ 8 w 8"/>
                <a:gd name="T11" fmla="*/ 0 h 31"/>
                <a:gd name="T12" fmla="*/ 0 w 8"/>
                <a:gd name="T13" fmla="*/ 4 h 3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8"/>
                <a:gd name="T22" fmla="*/ 0 h 31"/>
                <a:gd name="T23" fmla="*/ 8 w 8"/>
                <a:gd name="T24" fmla="*/ 31 h 3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8" h="31">
                  <a:moveTo>
                    <a:pt x="0" y="4"/>
                  </a:moveTo>
                  <a:cubicBezTo>
                    <a:pt x="0" y="12"/>
                    <a:pt x="0" y="19"/>
                    <a:pt x="0" y="27"/>
                  </a:cubicBezTo>
                  <a:cubicBezTo>
                    <a:pt x="0" y="29"/>
                    <a:pt x="1" y="31"/>
                    <a:pt x="4" y="31"/>
                  </a:cubicBezTo>
                  <a:cubicBezTo>
                    <a:pt x="6" y="31"/>
                    <a:pt x="8" y="29"/>
                    <a:pt x="8" y="27"/>
                  </a:cubicBezTo>
                  <a:cubicBezTo>
                    <a:pt x="8" y="19"/>
                    <a:pt x="8" y="12"/>
                    <a:pt x="8" y="4"/>
                  </a:cubicBezTo>
                  <a:cubicBezTo>
                    <a:pt x="8" y="2"/>
                    <a:pt x="6" y="0"/>
                    <a:pt x="4" y="0"/>
                  </a:cubicBezTo>
                  <a:cubicBezTo>
                    <a:pt x="1" y="0"/>
                    <a:pt x="0" y="2"/>
                    <a:pt x="0" y="4"/>
                  </a:cubicBezTo>
                  <a:close/>
                </a:path>
              </a:pathLst>
            </a:custGeom>
            <a:solidFill>
              <a:srgbClr val="494F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26" name="Freeform 324">
              <a:extLst>
                <a:ext uri="{FF2B5EF4-FFF2-40B4-BE49-F238E27FC236}">
                  <a16:creationId xmlns:a16="http://schemas.microsoft.com/office/drawing/2014/main" id="{0F8F2237-A5C2-4A9D-A81C-90C06749A37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1" y="3997"/>
              <a:ext cx="12" cy="36"/>
            </a:xfrm>
            <a:custGeom>
              <a:avLst/>
              <a:gdLst>
                <a:gd name="T0" fmla="*/ 2 w 11"/>
                <a:gd name="T1" fmla="*/ 3 h 36"/>
                <a:gd name="T2" fmla="*/ 0 w 11"/>
                <a:gd name="T3" fmla="*/ 11 h 36"/>
                <a:gd name="T4" fmla="*/ 1 w 11"/>
                <a:gd name="T5" fmla="*/ 22 h 36"/>
                <a:gd name="T6" fmla="*/ 3 w 11"/>
                <a:gd name="T7" fmla="*/ 32 h 36"/>
                <a:gd name="T8" fmla="*/ 11 w 11"/>
                <a:gd name="T9" fmla="*/ 36 h 36"/>
                <a:gd name="T10" fmla="*/ 15 w 11"/>
                <a:gd name="T11" fmla="*/ 32 h 36"/>
                <a:gd name="T12" fmla="*/ 13 w 11"/>
                <a:gd name="T13" fmla="*/ 21 h 36"/>
                <a:gd name="T14" fmla="*/ 12 w 11"/>
                <a:gd name="T15" fmla="*/ 11 h 36"/>
                <a:gd name="T16" fmla="*/ 13 w 11"/>
                <a:gd name="T17" fmla="*/ 6 h 36"/>
                <a:gd name="T18" fmla="*/ 11 w 11"/>
                <a:gd name="T19" fmla="*/ 1 h 36"/>
                <a:gd name="T20" fmla="*/ 2 w 11"/>
                <a:gd name="T21" fmla="*/ 3 h 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1"/>
                <a:gd name="T34" fmla="*/ 0 h 36"/>
                <a:gd name="T35" fmla="*/ 11 w 11"/>
                <a:gd name="T36" fmla="*/ 36 h 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1" h="36">
                  <a:moveTo>
                    <a:pt x="2" y="3"/>
                  </a:moveTo>
                  <a:cubicBezTo>
                    <a:pt x="1" y="5"/>
                    <a:pt x="0" y="8"/>
                    <a:pt x="0" y="11"/>
                  </a:cubicBezTo>
                  <a:cubicBezTo>
                    <a:pt x="0" y="15"/>
                    <a:pt x="1" y="19"/>
                    <a:pt x="1" y="22"/>
                  </a:cubicBezTo>
                  <a:cubicBezTo>
                    <a:pt x="2" y="26"/>
                    <a:pt x="3" y="30"/>
                    <a:pt x="3" y="32"/>
                  </a:cubicBezTo>
                  <a:cubicBezTo>
                    <a:pt x="3" y="34"/>
                    <a:pt x="4" y="36"/>
                    <a:pt x="7" y="36"/>
                  </a:cubicBezTo>
                  <a:cubicBezTo>
                    <a:pt x="9" y="36"/>
                    <a:pt x="11" y="34"/>
                    <a:pt x="11" y="32"/>
                  </a:cubicBezTo>
                  <a:cubicBezTo>
                    <a:pt x="11" y="28"/>
                    <a:pt x="10" y="25"/>
                    <a:pt x="9" y="21"/>
                  </a:cubicBezTo>
                  <a:cubicBezTo>
                    <a:pt x="9" y="17"/>
                    <a:pt x="8" y="14"/>
                    <a:pt x="8" y="11"/>
                  </a:cubicBezTo>
                  <a:cubicBezTo>
                    <a:pt x="8" y="9"/>
                    <a:pt x="8" y="7"/>
                    <a:pt x="9" y="6"/>
                  </a:cubicBezTo>
                  <a:cubicBezTo>
                    <a:pt x="10" y="4"/>
                    <a:pt x="9" y="1"/>
                    <a:pt x="7" y="1"/>
                  </a:cubicBezTo>
                  <a:cubicBezTo>
                    <a:pt x="5" y="0"/>
                    <a:pt x="3" y="1"/>
                    <a:pt x="2" y="3"/>
                  </a:cubicBezTo>
                  <a:close/>
                </a:path>
              </a:pathLst>
            </a:custGeom>
            <a:solidFill>
              <a:srgbClr val="494F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27" name="Freeform 325">
              <a:extLst>
                <a:ext uri="{FF2B5EF4-FFF2-40B4-BE49-F238E27FC236}">
                  <a16:creationId xmlns:a16="http://schemas.microsoft.com/office/drawing/2014/main" id="{DB408792-4E3F-44DD-8B51-BDE3AEB34878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8" y="4109"/>
              <a:ext cx="10" cy="39"/>
            </a:xfrm>
            <a:custGeom>
              <a:avLst/>
              <a:gdLst>
                <a:gd name="T0" fmla="*/ 0 w 10"/>
                <a:gd name="T1" fmla="*/ 37 h 38"/>
                <a:gd name="T2" fmla="*/ 3 w 10"/>
                <a:gd name="T3" fmla="*/ 38 h 38"/>
                <a:gd name="T4" fmla="*/ 0 w 10"/>
                <a:gd name="T5" fmla="*/ 37 h 38"/>
                <a:gd name="T6" fmla="*/ 0 w 10"/>
                <a:gd name="T7" fmla="*/ 36 h 38"/>
                <a:gd name="T8" fmla="*/ 1 w 10"/>
                <a:gd name="T9" fmla="*/ 36 h 38"/>
                <a:gd name="T10" fmla="*/ 4 w 10"/>
                <a:gd name="T11" fmla="*/ 38 h 38"/>
                <a:gd name="T12" fmla="*/ 4 w 10"/>
                <a:gd name="T13" fmla="*/ 38 h 38"/>
                <a:gd name="T14" fmla="*/ 1 w 10"/>
                <a:gd name="T15" fmla="*/ 36 h 38"/>
                <a:gd name="T16" fmla="*/ 2 w 10"/>
                <a:gd name="T17" fmla="*/ 35 h 38"/>
                <a:gd name="T18" fmla="*/ 4 w 10"/>
                <a:gd name="T19" fmla="*/ 34 h 38"/>
                <a:gd name="T20" fmla="*/ 4 w 10"/>
                <a:gd name="T21" fmla="*/ 38 h 38"/>
                <a:gd name="T22" fmla="*/ 4 w 10"/>
                <a:gd name="T23" fmla="*/ 38 h 38"/>
                <a:gd name="T24" fmla="*/ 4 w 10"/>
                <a:gd name="T25" fmla="*/ 34 h 38"/>
                <a:gd name="T26" fmla="*/ 6 w 10"/>
                <a:gd name="T27" fmla="*/ 35 h 38"/>
                <a:gd name="T28" fmla="*/ 8 w 10"/>
                <a:gd name="T29" fmla="*/ 37 h 38"/>
                <a:gd name="T30" fmla="*/ 4 w 10"/>
                <a:gd name="T31" fmla="*/ 38 h 38"/>
                <a:gd name="T32" fmla="*/ 4 w 10"/>
                <a:gd name="T33" fmla="*/ 38 h 38"/>
                <a:gd name="T34" fmla="*/ 8 w 10"/>
                <a:gd name="T35" fmla="*/ 37 h 38"/>
                <a:gd name="T36" fmla="*/ 8 w 10"/>
                <a:gd name="T37" fmla="*/ 38 h 38"/>
                <a:gd name="T38" fmla="*/ 8 w 10"/>
                <a:gd name="T39" fmla="*/ 38 h 38"/>
                <a:gd name="T40" fmla="*/ 4 w 10"/>
                <a:gd name="T41" fmla="*/ 38 h 38"/>
                <a:gd name="T42" fmla="*/ 5 w 10"/>
                <a:gd name="T43" fmla="*/ 38 h 38"/>
                <a:gd name="T44" fmla="*/ 8 w 10"/>
                <a:gd name="T45" fmla="*/ 38 h 38"/>
                <a:gd name="T46" fmla="*/ 8 w 10"/>
                <a:gd name="T47" fmla="*/ 39 h 38"/>
                <a:gd name="T48" fmla="*/ 8 w 10"/>
                <a:gd name="T49" fmla="*/ 36 h 38"/>
                <a:gd name="T50" fmla="*/ 10 w 10"/>
                <a:gd name="T51" fmla="*/ 7 h 38"/>
                <a:gd name="T52" fmla="*/ 6 w 10"/>
                <a:gd name="T53" fmla="*/ 0 h 38"/>
                <a:gd name="T54" fmla="*/ 2 w 10"/>
                <a:gd name="T55" fmla="*/ 7 h 38"/>
                <a:gd name="T56" fmla="*/ 1 w 10"/>
                <a:gd name="T57" fmla="*/ 35 h 38"/>
                <a:gd name="T58" fmla="*/ 0 w 10"/>
                <a:gd name="T59" fmla="*/ 36 h 38"/>
                <a:gd name="T60" fmla="*/ 0 w 10"/>
                <a:gd name="T61" fmla="*/ 37 h 38"/>
                <a:gd name="T62" fmla="*/ 0 w 10"/>
                <a:gd name="T63" fmla="*/ 39 h 38"/>
                <a:gd name="T64" fmla="*/ 2 w 10"/>
                <a:gd name="T65" fmla="*/ 42 h 38"/>
                <a:gd name="T66" fmla="*/ 6 w 10"/>
                <a:gd name="T67" fmla="*/ 42 h 38"/>
                <a:gd name="T68" fmla="*/ 8 w 10"/>
                <a:gd name="T69" fmla="*/ 40 h 38"/>
                <a:gd name="T70" fmla="*/ 8 w 10"/>
                <a:gd name="T71" fmla="*/ 38 h 38"/>
                <a:gd name="T72" fmla="*/ 1 w 10"/>
                <a:gd name="T73" fmla="*/ 36 h 38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0"/>
                <a:gd name="T112" fmla="*/ 0 h 38"/>
                <a:gd name="T113" fmla="*/ 10 w 10"/>
                <a:gd name="T114" fmla="*/ 38 h 38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0" h="38">
                  <a:moveTo>
                    <a:pt x="1" y="32"/>
                  </a:moveTo>
                  <a:cubicBezTo>
                    <a:pt x="0" y="32"/>
                    <a:pt x="0" y="33"/>
                    <a:pt x="0" y="33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3" y="34"/>
                    <a:pt x="3" y="34"/>
                    <a:pt x="3" y="34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3" y="34"/>
                    <a:pt x="3" y="34"/>
                    <a:pt x="3" y="34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4" y="34"/>
                    <a:pt x="4" y="34"/>
                    <a:pt x="4" y="34"/>
                  </a:cubicBezTo>
                  <a:cubicBezTo>
                    <a:pt x="1" y="32"/>
                    <a:pt x="1" y="32"/>
                    <a:pt x="1" y="32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4" y="34"/>
                    <a:pt x="4" y="34"/>
                    <a:pt x="4" y="34"/>
                  </a:cubicBezTo>
                  <a:cubicBezTo>
                    <a:pt x="1" y="32"/>
                    <a:pt x="1" y="32"/>
                    <a:pt x="1" y="32"/>
                  </a:cubicBezTo>
                  <a:cubicBezTo>
                    <a:pt x="4" y="34"/>
                    <a:pt x="4" y="34"/>
                    <a:pt x="4" y="34"/>
                  </a:cubicBezTo>
                  <a:cubicBezTo>
                    <a:pt x="2" y="31"/>
                    <a:pt x="2" y="31"/>
                    <a:pt x="2" y="31"/>
                  </a:cubicBezTo>
                  <a:cubicBezTo>
                    <a:pt x="1" y="31"/>
                    <a:pt x="1" y="32"/>
                    <a:pt x="1" y="32"/>
                  </a:cubicBezTo>
                  <a:cubicBezTo>
                    <a:pt x="4" y="34"/>
                    <a:pt x="4" y="34"/>
                    <a:pt x="4" y="34"/>
                  </a:cubicBezTo>
                  <a:cubicBezTo>
                    <a:pt x="2" y="31"/>
                    <a:pt x="2" y="31"/>
                    <a:pt x="2" y="31"/>
                  </a:cubicBezTo>
                  <a:cubicBezTo>
                    <a:pt x="4" y="34"/>
                    <a:pt x="4" y="34"/>
                    <a:pt x="4" y="34"/>
                  </a:cubicBezTo>
                  <a:cubicBezTo>
                    <a:pt x="4" y="30"/>
                    <a:pt x="4" y="30"/>
                    <a:pt x="4" y="30"/>
                  </a:cubicBezTo>
                  <a:cubicBezTo>
                    <a:pt x="3" y="30"/>
                    <a:pt x="2" y="31"/>
                    <a:pt x="2" y="31"/>
                  </a:cubicBezTo>
                  <a:cubicBezTo>
                    <a:pt x="4" y="34"/>
                    <a:pt x="4" y="34"/>
                    <a:pt x="4" y="34"/>
                  </a:cubicBezTo>
                  <a:cubicBezTo>
                    <a:pt x="4" y="30"/>
                    <a:pt x="4" y="30"/>
                    <a:pt x="4" y="30"/>
                  </a:cubicBezTo>
                  <a:cubicBezTo>
                    <a:pt x="4" y="34"/>
                    <a:pt x="4" y="34"/>
                    <a:pt x="4" y="34"/>
                  </a:cubicBezTo>
                  <a:cubicBezTo>
                    <a:pt x="6" y="31"/>
                    <a:pt x="6" y="31"/>
                    <a:pt x="6" y="31"/>
                  </a:cubicBezTo>
                  <a:cubicBezTo>
                    <a:pt x="5" y="30"/>
                    <a:pt x="5" y="30"/>
                    <a:pt x="4" y="30"/>
                  </a:cubicBezTo>
                  <a:cubicBezTo>
                    <a:pt x="4" y="34"/>
                    <a:pt x="4" y="34"/>
                    <a:pt x="4" y="34"/>
                  </a:cubicBezTo>
                  <a:cubicBezTo>
                    <a:pt x="6" y="31"/>
                    <a:pt x="6" y="31"/>
                    <a:pt x="6" y="31"/>
                  </a:cubicBezTo>
                  <a:cubicBezTo>
                    <a:pt x="4" y="34"/>
                    <a:pt x="4" y="34"/>
                    <a:pt x="4" y="34"/>
                  </a:cubicBezTo>
                  <a:cubicBezTo>
                    <a:pt x="8" y="33"/>
                    <a:pt x="8" y="33"/>
                    <a:pt x="8" y="33"/>
                  </a:cubicBezTo>
                  <a:cubicBezTo>
                    <a:pt x="7" y="32"/>
                    <a:pt x="7" y="31"/>
                    <a:pt x="6" y="31"/>
                  </a:cubicBezTo>
                  <a:cubicBezTo>
                    <a:pt x="4" y="34"/>
                    <a:pt x="4" y="34"/>
                    <a:pt x="4" y="34"/>
                  </a:cubicBezTo>
                  <a:cubicBezTo>
                    <a:pt x="8" y="33"/>
                    <a:pt x="8" y="33"/>
                    <a:pt x="8" y="33"/>
                  </a:cubicBezTo>
                  <a:cubicBezTo>
                    <a:pt x="4" y="34"/>
                    <a:pt x="4" y="34"/>
                    <a:pt x="4" y="34"/>
                  </a:cubicBezTo>
                  <a:cubicBezTo>
                    <a:pt x="8" y="34"/>
                    <a:pt x="8" y="34"/>
                    <a:pt x="8" y="34"/>
                  </a:cubicBezTo>
                  <a:cubicBezTo>
                    <a:pt x="8" y="33"/>
                    <a:pt x="8" y="33"/>
                    <a:pt x="8" y="33"/>
                  </a:cubicBezTo>
                  <a:cubicBezTo>
                    <a:pt x="4" y="34"/>
                    <a:pt x="4" y="34"/>
                    <a:pt x="4" y="34"/>
                  </a:cubicBezTo>
                  <a:cubicBezTo>
                    <a:pt x="8" y="34"/>
                    <a:pt x="8" y="34"/>
                    <a:pt x="8" y="34"/>
                  </a:cubicBezTo>
                  <a:cubicBezTo>
                    <a:pt x="4" y="34"/>
                    <a:pt x="4" y="34"/>
                    <a:pt x="4" y="34"/>
                  </a:cubicBezTo>
                  <a:cubicBezTo>
                    <a:pt x="8" y="34"/>
                    <a:pt x="8" y="34"/>
                    <a:pt x="8" y="34"/>
                  </a:cubicBezTo>
                  <a:cubicBezTo>
                    <a:pt x="8" y="34"/>
                    <a:pt x="8" y="34"/>
                    <a:pt x="8" y="34"/>
                  </a:cubicBezTo>
                  <a:cubicBezTo>
                    <a:pt x="4" y="34"/>
                    <a:pt x="4" y="34"/>
                    <a:pt x="4" y="34"/>
                  </a:cubicBezTo>
                  <a:cubicBezTo>
                    <a:pt x="8" y="34"/>
                    <a:pt x="8" y="34"/>
                    <a:pt x="8" y="34"/>
                  </a:cubicBezTo>
                  <a:cubicBezTo>
                    <a:pt x="5" y="34"/>
                    <a:pt x="5" y="34"/>
                    <a:pt x="5" y="34"/>
                  </a:cubicBezTo>
                  <a:cubicBezTo>
                    <a:pt x="8" y="35"/>
                    <a:pt x="8" y="35"/>
                    <a:pt x="8" y="35"/>
                  </a:cubicBezTo>
                  <a:cubicBezTo>
                    <a:pt x="8" y="35"/>
                    <a:pt x="8" y="35"/>
                    <a:pt x="8" y="34"/>
                  </a:cubicBezTo>
                  <a:cubicBezTo>
                    <a:pt x="5" y="34"/>
                    <a:pt x="5" y="34"/>
                    <a:pt x="5" y="34"/>
                  </a:cubicBezTo>
                  <a:cubicBezTo>
                    <a:pt x="8" y="35"/>
                    <a:pt x="8" y="35"/>
                    <a:pt x="8" y="35"/>
                  </a:cubicBezTo>
                  <a:cubicBezTo>
                    <a:pt x="8" y="35"/>
                    <a:pt x="8" y="34"/>
                    <a:pt x="8" y="33"/>
                  </a:cubicBezTo>
                  <a:cubicBezTo>
                    <a:pt x="8" y="33"/>
                    <a:pt x="8" y="32"/>
                    <a:pt x="8" y="32"/>
                  </a:cubicBezTo>
                  <a:cubicBezTo>
                    <a:pt x="8" y="32"/>
                    <a:pt x="8" y="32"/>
                    <a:pt x="8" y="32"/>
                  </a:cubicBezTo>
                  <a:cubicBezTo>
                    <a:pt x="9" y="23"/>
                    <a:pt x="10" y="15"/>
                    <a:pt x="10" y="7"/>
                  </a:cubicBezTo>
                  <a:cubicBezTo>
                    <a:pt x="10" y="6"/>
                    <a:pt x="10" y="5"/>
                    <a:pt x="10" y="4"/>
                  </a:cubicBezTo>
                  <a:cubicBezTo>
                    <a:pt x="10" y="2"/>
                    <a:pt x="9" y="0"/>
                    <a:pt x="6" y="0"/>
                  </a:cubicBezTo>
                  <a:cubicBezTo>
                    <a:pt x="4" y="0"/>
                    <a:pt x="2" y="2"/>
                    <a:pt x="2" y="4"/>
                  </a:cubicBezTo>
                  <a:cubicBezTo>
                    <a:pt x="2" y="5"/>
                    <a:pt x="2" y="6"/>
                    <a:pt x="2" y="7"/>
                  </a:cubicBezTo>
                  <a:cubicBezTo>
                    <a:pt x="2" y="15"/>
                    <a:pt x="2" y="23"/>
                    <a:pt x="1" y="31"/>
                  </a:cubicBezTo>
                  <a:cubicBezTo>
                    <a:pt x="1" y="31"/>
                    <a:pt x="1" y="31"/>
                    <a:pt x="1" y="31"/>
                  </a:cubicBezTo>
                  <a:cubicBezTo>
                    <a:pt x="1" y="31"/>
                    <a:pt x="1" y="31"/>
                    <a:pt x="1" y="31"/>
                  </a:cubicBezTo>
                  <a:cubicBezTo>
                    <a:pt x="1" y="31"/>
                    <a:pt x="0" y="31"/>
                    <a:pt x="0" y="32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0" y="34"/>
                    <a:pt x="0" y="35"/>
                    <a:pt x="0" y="35"/>
                  </a:cubicBezTo>
                  <a:cubicBezTo>
                    <a:pt x="0" y="36"/>
                    <a:pt x="0" y="36"/>
                    <a:pt x="1" y="37"/>
                  </a:cubicBezTo>
                  <a:cubicBezTo>
                    <a:pt x="1" y="37"/>
                    <a:pt x="1" y="37"/>
                    <a:pt x="2" y="38"/>
                  </a:cubicBezTo>
                  <a:cubicBezTo>
                    <a:pt x="3" y="38"/>
                    <a:pt x="3" y="38"/>
                    <a:pt x="4" y="38"/>
                  </a:cubicBezTo>
                  <a:cubicBezTo>
                    <a:pt x="5" y="38"/>
                    <a:pt x="5" y="38"/>
                    <a:pt x="6" y="38"/>
                  </a:cubicBezTo>
                  <a:cubicBezTo>
                    <a:pt x="7" y="37"/>
                    <a:pt x="7" y="37"/>
                    <a:pt x="7" y="37"/>
                  </a:cubicBezTo>
                  <a:cubicBezTo>
                    <a:pt x="7" y="36"/>
                    <a:pt x="8" y="36"/>
                    <a:pt x="8" y="36"/>
                  </a:cubicBezTo>
                  <a:cubicBezTo>
                    <a:pt x="8" y="36"/>
                    <a:pt x="8" y="35"/>
                    <a:pt x="8" y="35"/>
                  </a:cubicBezTo>
                  <a:cubicBezTo>
                    <a:pt x="8" y="34"/>
                    <a:pt x="8" y="34"/>
                    <a:pt x="8" y="34"/>
                  </a:cubicBezTo>
                  <a:cubicBezTo>
                    <a:pt x="9" y="32"/>
                    <a:pt x="8" y="30"/>
                    <a:pt x="6" y="29"/>
                  </a:cubicBezTo>
                  <a:cubicBezTo>
                    <a:pt x="3" y="29"/>
                    <a:pt x="1" y="30"/>
                    <a:pt x="1" y="32"/>
                  </a:cubicBezTo>
                  <a:close/>
                </a:path>
              </a:pathLst>
            </a:custGeom>
            <a:solidFill>
              <a:srgbClr val="494F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28" name="Freeform 326">
              <a:extLst>
                <a:ext uri="{FF2B5EF4-FFF2-40B4-BE49-F238E27FC236}">
                  <a16:creationId xmlns:a16="http://schemas.microsoft.com/office/drawing/2014/main" id="{8463EADB-5B5A-472F-8318-D443C3E20F73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3" y="4045"/>
              <a:ext cx="9" cy="33"/>
            </a:xfrm>
            <a:custGeom>
              <a:avLst/>
              <a:gdLst>
                <a:gd name="T0" fmla="*/ 12 w 8"/>
                <a:gd name="T1" fmla="*/ 29 h 33"/>
                <a:gd name="T2" fmla="*/ 12 w 8"/>
                <a:gd name="T3" fmla="*/ 4 h 33"/>
                <a:gd name="T4" fmla="*/ 8 w 8"/>
                <a:gd name="T5" fmla="*/ 0 h 33"/>
                <a:gd name="T6" fmla="*/ 0 w 8"/>
                <a:gd name="T7" fmla="*/ 4 h 33"/>
                <a:gd name="T8" fmla="*/ 0 w 8"/>
                <a:gd name="T9" fmla="*/ 29 h 33"/>
                <a:gd name="T10" fmla="*/ 8 w 8"/>
                <a:gd name="T11" fmla="*/ 33 h 33"/>
                <a:gd name="T12" fmla="*/ 12 w 8"/>
                <a:gd name="T13" fmla="*/ 29 h 3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8"/>
                <a:gd name="T22" fmla="*/ 0 h 33"/>
                <a:gd name="T23" fmla="*/ 8 w 8"/>
                <a:gd name="T24" fmla="*/ 33 h 33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8" h="33">
                  <a:moveTo>
                    <a:pt x="8" y="29"/>
                  </a:moveTo>
                  <a:cubicBezTo>
                    <a:pt x="8" y="20"/>
                    <a:pt x="8" y="12"/>
                    <a:pt x="8" y="4"/>
                  </a:cubicBezTo>
                  <a:cubicBezTo>
                    <a:pt x="8" y="2"/>
                    <a:pt x="6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12"/>
                    <a:pt x="0" y="20"/>
                    <a:pt x="0" y="29"/>
                  </a:cubicBezTo>
                  <a:cubicBezTo>
                    <a:pt x="0" y="31"/>
                    <a:pt x="2" y="33"/>
                    <a:pt x="4" y="33"/>
                  </a:cubicBezTo>
                  <a:cubicBezTo>
                    <a:pt x="6" y="33"/>
                    <a:pt x="8" y="31"/>
                    <a:pt x="8" y="29"/>
                  </a:cubicBezTo>
                  <a:close/>
                </a:path>
              </a:pathLst>
            </a:custGeom>
            <a:solidFill>
              <a:srgbClr val="494F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29" name="Freeform 327">
              <a:extLst>
                <a:ext uri="{FF2B5EF4-FFF2-40B4-BE49-F238E27FC236}">
                  <a16:creationId xmlns:a16="http://schemas.microsoft.com/office/drawing/2014/main" id="{BC949094-A7A0-478B-8DF7-5947CDF07FE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5" y="3961"/>
              <a:ext cx="10" cy="44"/>
            </a:xfrm>
            <a:custGeom>
              <a:avLst/>
              <a:gdLst>
                <a:gd name="T0" fmla="*/ 12 w 9"/>
                <a:gd name="T1" fmla="*/ 43 h 43"/>
                <a:gd name="T2" fmla="*/ 12 w 9"/>
                <a:gd name="T3" fmla="*/ 19 h 43"/>
                <a:gd name="T4" fmla="*/ 13 w 9"/>
                <a:gd name="T5" fmla="*/ 6 h 43"/>
                <a:gd name="T6" fmla="*/ 10 w 9"/>
                <a:gd name="T7" fmla="*/ 1 h 43"/>
                <a:gd name="T8" fmla="*/ 1 w 9"/>
                <a:gd name="T9" fmla="*/ 4 h 43"/>
                <a:gd name="T10" fmla="*/ 0 w 9"/>
                <a:gd name="T11" fmla="*/ 19 h 43"/>
                <a:gd name="T12" fmla="*/ 0 w 9"/>
                <a:gd name="T13" fmla="*/ 43 h 43"/>
                <a:gd name="T14" fmla="*/ 4 w 9"/>
                <a:gd name="T15" fmla="*/ 47 h 43"/>
                <a:gd name="T16" fmla="*/ 12 w 9"/>
                <a:gd name="T17" fmla="*/ 43 h 4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9"/>
                <a:gd name="T28" fmla="*/ 0 h 43"/>
                <a:gd name="T29" fmla="*/ 9 w 9"/>
                <a:gd name="T30" fmla="*/ 43 h 4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9" h="43">
                  <a:moveTo>
                    <a:pt x="8" y="39"/>
                  </a:moveTo>
                  <a:cubicBezTo>
                    <a:pt x="8" y="32"/>
                    <a:pt x="8" y="25"/>
                    <a:pt x="8" y="19"/>
                  </a:cubicBezTo>
                  <a:cubicBezTo>
                    <a:pt x="8" y="14"/>
                    <a:pt x="8" y="10"/>
                    <a:pt x="9" y="6"/>
                  </a:cubicBezTo>
                  <a:cubicBezTo>
                    <a:pt x="9" y="4"/>
                    <a:pt x="8" y="1"/>
                    <a:pt x="6" y="1"/>
                  </a:cubicBezTo>
                  <a:cubicBezTo>
                    <a:pt x="4" y="0"/>
                    <a:pt x="1" y="2"/>
                    <a:pt x="1" y="4"/>
                  </a:cubicBezTo>
                  <a:cubicBezTo>
                    <a:pt x="0" y="9"/>
                    <a:pt x="0" y="14"/>
                    <a:pt x="0" y="19"/>
                  </a:cubicBezTo>
                  <a:cubicBezTo>
                    <a:pt x="0" y="25"/>
                    <a:pt x="0" y="32"/>
                    <a:pt x="0" y="39"/>
                  </a:cubicBezTo>
                  <a:cubicBezTo>
                    <a:pt x="0" y="41"/>
                    <a:pt x="2" y="43"/>
                    <a:pt x="4" y="43"/>
                  </a:cubicBezTo>
                  <a:cubicBezTo>
                    <a:pt x="6" y="43"/>
                    <a:pt x="8" y="41"/>
                    <a:pt x="8" y="39"/>
                  </a:cubicBezTo>
                  <a:close/>
                </a:path>
              </a:pathLst>
            </a:custGeom>
            <a:solidFill>
              <a:srgbClr val="494F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30" name="Freeform 328">
              <a:extLst>
                <a:ext uri="{FF2B5EF4-FFF2-40B4-BE49-F238E27FC236}">
                  <a16:creationId xmlns:a16="http://schemas.microsoft.com/office/drawing/2014/main" id="{35691AAB-0A0A-4788-9268-17FBC922099A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9" y="3886"/>
              <a:ext cx="14" cy="45"/>
            </a:xfrm>
            <a:custGeom>
              <a:avLst/>
              <a:gdLst>
                <a:gd name="T0" fmla="*/ 16 w 13"/>
                <a:gd name="T1" fmla="*/ 42 h 44"/>
                <a:gd name="T2" fmla="*/ 16 w 13"/>
                <a:gd name="T3" fmla="*/ 39 h 44"/>
                <a:gd name="T4" fmla="*/ 16 w 13"/>
                <a:gd name="T5" fmla="*/ 35 h 44"/>
                <a:gd name="T6" fmla="*/ 16 w 13"/>
                <a:gd name="T7" fmla="*/ 34 h 44"/>
                <a:gd name="T8" fmla="*/ 14 w 13"/>
                <a:gd name="T9" fmla="*/ 17 h 44"/>
                <a:gd name="T10" fmla="*/ 12 w 13"/>
                <a:gd name="T11" fmla="*/ 6 h 44"/>
                <a:gd name="T12" fmla="*/ 12 w 13"/>
                <a:gd name="T13" fmla="*/ 5 h 44"/>
                <a:gd name="T14" fmla="*/ 4 w 13"/>
                <a:gd name="T15" fmla="*/ 0 h 44"/>
                <a:gd name="T16" fmla="*/ 0 w 13"/>
                <a:gd name="T17" fmla="*/ 4 h 44"/>
                <a:gd name="T18" fmla="*/ 0 w 13"/>
                <a:gd name="T19" fmla="*/ 6 h 44"/>
                <a:gd name="T20" fmla="*/ 2 w 13"/>
                <a:gd name="T21" fmla="*/ 19 h 44"/>
                <a:gd name="T22" fmla="*/ 4 w 13"/>
                <a:gd name="T23" fmla="*/ 34 h 44"/>
                <a:gd name="T24" fmla="*/ 4 w 13"/>
                <a:gd name="T25" fmla="*/ 35 h 44"/>
                <a:gd name="T26" fmla="*/ 4 w 13"/>
                <a:gd name="T27" fmla="*/ 39 h 44"/>
                <a:gd name="T28" fmla="*/ 5 w 13"/>
                <a:gd name="T29" fmla="*/ 45 h 44"/>
                <a:gd name="T30" fmla="*/ 14 w 13"/>
                <a:gd name="T31" fmla="*/ 47 h 44"/>
                <a:gd name="T32" fmla="*/ 16 w 13"/>
                <a:gd name="T33" fmla="*/ 42 h 4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3"/>
                <a:gd name="T52" fmla="*/ 0 h 44"/>
                <a:gd name="T53" fmla="*/ 13 w 13"/>
                <a:gd name="T54" fmla="*/ 44 h 4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3" h="44">
                  <a:moveTo>
                    <a:pt x="12" y="38"/>
                  </a:moveTo>
                  <a:cubicBezTo>
                    <a:pt x="12" y="37"/>
                    <a:pt x="12" y="36"/>
                    <a:pt x="12" y="35"/>
                  </a:cubicBezTo>
                  <a:cubicBezTo>
                    <a:pt x="12" y="34"/>
                    <a:pt x="12" y="33"/>
                    <a:pt x="12" y="31"/>
                  </a:cubicBezTo>
                  <a:cubicBezTo>
                    <a:pt x="12" y="31"/>
                    <a:pt x="12" y="30"/>
                    <a:pt x="12" y="30"/>
                  </a:cubicBezTo>
                  <a:cubicBezTo>
                    <a:pt x="12" y="25"/>
                    <a:pt x="11" y="21"/>
                    <a:pt x="10" y="17"/>
                  </a:cubicBezTo>
                  <a:cubicBezTo>
                    <a:pt x="9" y="13"/>
                    <a:pt x="8" y="10"/>
                    <a:pt x="8" y="6"/>
                  </a:cubicBezTo>
                  <a:cubicBezTo>
                    <a:pt x="8" y="6"/>
                    <a:pt x="8" y="5"/>
                    <a:pt x="8" y="5"/>
                  </a:cubicBezTo>
                  <a:cubicBezTo>
                    <a:pt x="8" y="2"/>
                    <a:pt x="7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0" y="11"/>
                    <a:pt x="1" y="15"/>
                    <a:pt x="2" y="19"/>
                  </a:cubicBezTo>
                  <a:cubicBezTo>
                    <a:pt x="3" y="23"/>
                    <a:pt x="4" y="27"/>
                    <a:pt x="4" y="30"/>
                  </a:cubicBezTo>
                  <a:cubicBezTo>
                    <a:pt x="4" y="31"/>
                    <a:pt x="4" y="31"/>
                    <a:pt x="4" y="31"/>
                  </a:cubicBezTo>
                  <a:cubicBezTo>
                    <a:pt x="4" y="32"/>
                    <a:pt x="4" y="33"/>
                    <a:pt x="4" y="35"/>
                  </a:cubicBezTo>
                  <a:cubicBezTo>
                    <a:pt x="4" y="36"/>
                    <a:pt x="4" y="39"/>
                    <a:pt x="5" y="41"/>
                  </a:cubicBezTo>
                  <a:cubicBezTo>
                    <a:pt x="6" y="43"/>
                    <a:pt x="8" y="44"/>
                    <a:pt x="10" y="43"/>
                  </a:cubicBezTo>
                  <a:cubicBezTo>
                    <a:pt x="12" y="42"/>
                    <a:pt x="13" y="40"/>
                    <a:pt x="12" y="38"/>
                  </a:cubicBezTo>
                  <a:close/>
                </a:path>
              </a:pathLst>
            </a:custGeom>
            <a:solidFill>
              <a:srgbClr val="494F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31" name="Freeform 329">
              <a:extLst>
                <a:ext uri="{FF2B5EF4-FFF2-40B4-BE49-F238E27FC236}">
                  <a16:creationId xmlns:a16="http://schemas.microsoft.com/office/drawing/2014/main" id="{B745FA98-091B-412D-9F6B-37F359B8F12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7" y="3821"/>
              <a:ext cx="11" cy="40"/>
            </a:xfrm>
            <a:custGeom>
              <a:avLst/>
              <a:gdLst>
                <a:gd name="T0" fmla="*/ 7 w 11"/>
                <a:gd name="T1" fmla="*/ 35 h 39"/>
                <a:gd name="T2" fmla="*/ 7 w 11"/>
                <a:gd name="T3" fmla="*/ 36 h 39"/>
                <a:gd name="T4" fmla="*/ 8 w 11"/>
                <a:gd name="T5" fmla="*/ 35 h 39"/>
                <a:gd name="T6" fmla="*/ 7 w 11"/>
                <a:gd name="T7" fmla="*/ 35 h 39"/>
                <a:gd name="T8" fmla="*/ 7 w 11"/>
                <a:gd name="T9" fmla="*/ 36 h 39"/>
                <a:gd name="T10" fmla="*/ 8 w 11"/>
                <a:gd name="T11" fmla="*/ 35 h 39"/>
                <a:gd name="T12" fmla="*/ 5 w 11"/>
                <a:gd name="T13" fmla="*/ 38 h 39"/>
                <a:gd name="T14" fmla="*/ 9 w 11"/>
                <a:gd name="T15" fmla="*/ 39 h 39"/>
                <a:gd name="T16" fmla="*/ 11 w 11"/>
                <a:gd name="T17" fmla="*/ 16 h 39"/>
                <a:gd name="T18" fmla="*/ 11 w 11"/>
                <a:gd name="T19" fmla="*/ 5 h 39"/>
                <a:gd name="T20" fmla="*/ 11 w 11"/>
                <a:gd name="T21" fmla="*/ 4 h 39"/>
                <a:gd name="T22" fmla="*/ 7 w 11"/>
                <a:gd name="T23" fmla="*/ 0 h 39"/>
                <a:gd name="T24" fmla="*/ 3 w 11"/>
                <a:gd name="T25" fmla="*/ 4 h 39"/>
                <a:gd name="T26" fmla="*/ 3 w 11"/>
                <a:gd name="T27" fmla="*/ 5 h 39"/>
                <a:gd name="T28" fmla="*/ 3 w 11"/>
                <a:gd name="T29" fmla="*/ 16 h 39"/>
                <a:gd name="T30" fmla="*/ 1 w 11"/>
                <a:gd name="T31" fmla="*/ 37 h 39"/>
                <a:gd name="T32" fmla="*/ 0 w 11"/>
                <a:gd name="T33" fmla="*/ 39 h 39"/>
                <a:gd name="T34" fmla="*/ 2 w 11"/>
                <a:gd name="T35" fmla="*/ 40 h 39"/>
                <a:gd name="T36" fmla="*/ 6 w 11"/>
                <a:gd name="T37" fmla="*/ 43 h 39"/>
                <a:gd name="T38" fmla="*/ 11 w 11"/>
                <a:gd name="T39" fmla="*/ 39 h 39"/>
                <a:gd name="T40" fmla="*/ 7 w 11"/>
                <a:gd name="T41" fmla="*/ 35 h 3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1"/>
                <a:gd name="T64" fmla="*/ 0 h 39"/>
                <a:gd name="T65" fmla="*/ 11 w 11"/>
                <a:gd name="T66" fmla="*/ 39 h 3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1" h="39">
                  <a:moveTo>
                    <a:pt x="7" y="31"/>
                  </a:moveTo>
                  <a:cubicBezTo>
                    <a:pt x="7" y="32"/>
                    <a:pt x="7" y="32"/>
                    <a:pt x="7" y="32"/>
                  </a:cubicBezTo>
                  <a:cubicBezTo>
                    <a:pt x="8" y="31"/>
                    <a:pt x="8" y="31"/>
                    <a:pt x="8" y="31"/>
                  </a:cubicBezTo>
                  <a:cubicBezTo>
                    <a:pt x="7" y="31"/>
                    <a:pt x="7" y="31"/>
                    <a:pt x="7" y="31"/>
                  </a:cubicBezTo>
                  <a:cubicBezTo>
                    <a:pt x="7" y="32"/>
                    <a:pt x="7" y="32"/>
                    <a:pt x="7" y="32"/>
                  </a:cubicBezTo>
                  <a:cubicBezTo>
                    <a:pt x="8" y="31"/>
                    <a:pt x="8" y="31"/>
                    <a:pt x="8" y="31"/>
                  </a:cubicBezTo>
                  <a:cubicBezTo>
                    <a:pt x="5" y="34"/>
                    <a:pt x="5" y="34"/>
                    <a:pt x="5" y="34"/>
                  </a:cubicBezTo>
                  <a:cubicBezTo>
                    <a:pt x="9" y="35"/>
                    <a:pt x="9" y="35"/>
                    <a:pt x="9" y="35"/>
                  </a:cubicBezTo>
                  <a:cubicBezTo>
                    <a:pt x="11" y="29"/>
                    <a:pt x="11" y="22"/>
                    <a:pt x="11" y="16"/>
                  </a:cubicBezTo>
                  <a:cubicBezTo>
                    <a:pt x="11" y="12"/>
                    <a:pt x="11" y="8"/>
                    <a:pt x="11" y="5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2"/>
                    <a:pt x="9" y="0"/>
                    <a:pt x="7" y="0"/>
                  </a:cubicBezTo>
                  <a:cubicBezTo>
                    <a:pt x="5" y="0"/>
                    <a:pt x="3" y="2"/>
                    <a:pt x="3" y="4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8"/>
                    <a:pt x="3" y="12"/>
                    <a:pt x="3" y="16"/>
                  </a:cubicBezTo>
                  <a:cubicBezTo>
                    <a:pt x="3" y="22"/>
                    <a:pt x="3" y="27"/>
                    <a:pt x="1" y="33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2" y="36"/>
                    <a:pt x="2" y="36"/>
                    <a:pt x="2" y="36"/>
                  </a:cubicBezTo>
                  <a:cubicBezTo>
                    <a:pt x="3" y="38"/>
                    <a:pt x="5" y="38"/>
                    <a:pt x="6" y="39"/>
                  </a:cubicBezTo>
                  <a:cubicBezTo>
                    <a:pt x="9" y="39"/>
                    <a:pt x="10" y="37"/>
                    <a:pt x="11" y="35"/>
                  </a:cubicBezTo>
                  <a:cubicBezTo>
                    <a:pt x="11" y="33"/>
                    <a:pt x="9" y="31"/>
                    <a:pt x="7" y="31"/>
                  </a:cubicBezTo>
                  <a:close/>
                </a:path>
              </a:pathLst>
            </a:custGeom>
            <a:solidFill>
              <a:srgbClr val="494F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32" name="Freeform 330">
              <a:extLst>
                <a:ext uri="{FF2B5EF4-FFF2-40B4-BE49-F238E27FC236}">
                  <a16:creationId xmlns:a16="http://schemas.microsoft.com/office/drawing/2014/main" id="{36FB77BA-85F3-4217-92C6-6BD582B381F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6" y="3752"/>
              <a:ext cx="10" cy="39"/>
            </a:xfrm>
            <a:custGeom>
              <a:avLst/>
              <a:gdLst>
                <a:gd name="T0" fmla="*/ 10 w 10"/>
                <a:gd name="T1" fmla="*/ 38 h 38"/>
                <a:gd name="T2" fmla="*/ 10 w 10"/>
                <a:gd name="T3" fmla="*/ 34 h 38"/>
                <a:gd name="T4" fmla="*/ 8 w 10"/>
                <a:gd name="T5" fmla="*/ 4 h 38"/>
                <a:gd name="T6" fmla="*/ 3 w 10"/>
                <a:gd name="T7" fmla="*/ 1 h 38"/>
                <a:gd name="T8" fmla="*/ 0 w 10"/>
                <a:gd name="T9" fmla="*/ 5 h 38"/>
                <a:gd name="T10" fmla="*/ 2 w 10"/>
                <a:gd name="T11" fmla="*/ 34 h 38"/>
                <a:gd name="T12" fmla="*/ 2 w 10"/>
                <a:gd name="T13" fmla="*/ 37 h 38"/>
                <a:gd name="T14" fmla="*/ 6 w 10"/>
                <a:gd name="T15" fmla="*/ 41 h 38"/>
                <a:gd name="T16" fmla="*/ 10 w 10"/>
                <a:gd name="T17" fmla="*/ 38 h 3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0"/>
                <a:gd name="T28" fmla="*/ 0 h 38"/>
                <a:gd name="T29" fmla="*/ 10 w 10"/>
                <a:gd name="T30" fmla="*/ 38 h 3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0" h="38">
                  <a:moveTo>
                    <a:pt x="10" y="34"/>
                  </a:moveTo>
                  <a:cubicBezTo>
                    <a:pt x="10" y="33"/>
                    <a:pt x="10" y="32"/>
                    <a:pt x="10" y="30"/>
                  </a:cubicBezTo>
                  <a:cubicBezTo>
                    <a:pt x="10" y="21"/>
                    <a:pt x="8" y="12"/>
                    <a:pt x="8" y="4"/>
                  </a:cubicBezTo>
                  <a:cubicBezTo>
                    <a:pt x="7" y="2"/>
                    <a:pt x="6" y="0"/>
                    <a:pt x="3" y="1"/>
                  </a:cubicBezTo>
                  <a:cubicBezTo>
                    <a:pt x="1" y="1"/>
                    <a:pt x="0" y="3"/>
                    <a:pt x="0" y="5"/>
                  </a:cubicBezTo>
                  <a:cubicBezTo>
                    <a:pt x="0" y="13"/>
                    <a:pt x="2" y="22"/>
                    <a:pt x="2" y="30"/>
                  </a:cubicBezTo>
                  <a:cubicBezTo>
                    <a:pt x="2" y="31"/>
                    <a:pt x="2" y="32"/>
                    <a:pt x="2" y="33"/>
                  </a:cubicBezTo>
                  <a:cubicBezTo>
                    <a:pt x="2" y="36"/>
                    <a:pt x="3" y="37"/>
                    <a:pt x="6" y="37"/>
                  </a:cubicBezTo>
                  <a:cubicBezTo>
                    <a:pt x="8" y="38"/>
                    <a:pt x="10" y="36"/>
                    <a:pt x="10" y="34"/>
                  </a:cubicBezTo>
                  <a:close/>
                </a:path>
              </a:pathLst>
            </a:custGeom>
            <a:solidFill>
              <a:srgbClr val="494F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33" name="Freeform 331">
              <a:extLst>
                <a:ext uri="{FF2B5EF4-FFF2-40B4-BE49-F238E27FC236}">
                  <a16:creationId xmlns:a16="http://schemas.microsoft.com/office/drawing/2014/main" id="{88B060C4-C39C-479D-8248-E2EB2C21D14E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7" y="3693"/>
              <a:ext cx="11" cy="36"/>
            </a:xfrm>
            <a:custGeom>
              <a:avLst/>
              <a:gdLst>
                <a:gd name="T0" fmla="*/ 11 w 11"/>
                <a:gd name="T1" fmla="*/ 35 h 35"/>
                <a:gd name="T2" fmla="*/ 11 w 11"/>
                <a:gd name="T3" fmla="*/ 29 h 35"/>
                <a:gd name="T4" fmla="*/ 9 w 11"/>
                <a:gd name="T5" fmla="*/ 4 h 35"/>
                <a:gd name="T6" fmla="*/ 4 w 11"/>
                <a:gd name="T7" fmla="*/ 1 h 35"/>
                <a:gd name="T8" fmla="*/ 1 w 11"/>
                <a:gd name="T9" fmla="*/ 5 h 35"/>
                <a:gd name="T10" fmla="*/ 3 w 11"/>
                <a:gd name="T11" fmla="*/ 29 h 35"/>
                <a:gd name="T12" fmla="*/ 3 w 11"/>
                <a:gd name="T13" fmla="*/ 35 h 35"/>
                <a:gd name="T14" fmla="*/ 6 w 11"/>
                <a:gd name="T15" fmla="*/ 39 h 35"/>
                <a:gd name="T16" fmla="*/ 11 w 11"/>
                <a:gd name="T17" fmla="*/ 35 h 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1"/>
                <a:gd name="T28" fmla="*/ 0 h 35"/>
                <a:gd name="T29" fmla="*/ 11 w 11"/>
                <a:gd name="T30" fmla="*/ 35 h 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1" h="35">
                  <a:moveTo>
                    <a:pt x="11" y="31"/>
                  </a:moveTo>
                  <a:cubicBezTo>
                    <a:pt x="11" y="29"/>
                    <a:pt x="11" y="27"/>
                    <a:pt x="11" y="25"/>
                  </a:cubicBezTo>
                  <a:cubicBezTo>
                    <a:pt x="11" y="18"/>
                    <a:pt x="10" y="10"/>
                    <a:pt x="9" y="4"/>
                  </a:cubicBezTo>
                  <a:cubicBezTo>
                    <a:pt x="8" y="1"/>
                    <a:pt x="6" y="0"/>
                    <a:pt x="4" y="1"/>
                  </a:cubicBezTo>
                  <a:cubicBezTo>
                    <a:pt x="2" y="1"/>
                    <a:pt x="0" y="3"/>
                    <a:pt x="1" y="5"/>
                  </a:cubicBezTo>
                  <a:cubicBezTo>
                    <a:pt x="2" y="11"/>
                    <a:pt x="3" y="19"/>
                    <a:pt x="3" y="25"/>
                  </a:cubicBezTo>
                  <a:cubicBezTo>
                    <a:pt x="3" y="27"/>
                    <a:pt x="3" y="29"/>
                    <a:pt x="3" y="31"/>
                  </a:cubicBezTo>
                  <a:cubicBezTo>
                    <a:pt x="3" y="33"/>
                    <a:pt x="4" y="35"/>
                    <a:pt x="6" y="35"/>
                  </a:cubicBezTo>
                  <a:cubicBezTo>
                    <a:pt x="9" y="35"/>
                    <a:pt x="11" y="33"/>
                    <a:pt x="11" y="31"/>
                  </a:cubicBezTo>
                  <a:close/>
                </a:path>
              </a:pathLst>
            </a:custGeom>
            <a:solidFill>
              <a:srgbClr val="494F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34" name="Freeform 332">
              <a:extLst>
                <a:ext uri="{FF2B5EF4-FFF2-40B4-BE49-F238E27FC236}">
                  <a16:creationId xmlns:a16="http://schemas.microsoft.com/office/drawing/2014/main" id="{A16C0497-D879-4AC4-AE10-8E5B71AFD10B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0" y="3632"/>
              <a:ext cx="9" cy="33"/>
            </a:xfrm>
            <a:custGeom>
              <a:avLst/>
              <a:gdLst>
                <a:gd name="T0" fmla="*/ 8 w 9"/>
                <a:gd name="T1" fmla="*/ 31 h 32"/>
                <a:gd name="T2" fmla="*/ 8 w 9"/>
                <a:gd name="T3" fmla="*/ 25 h 32"/>
                <a:gd name="T4" fmla="*/ 8 w 9"/>
                <a:gd name="T5" fmla="*/ 7 h 32"/>
                <a:gd name="T6" fmla="*/ 8 w 9"/>
                <a:gd name="T7" fmla="*/ 4 h 32"/>
                <a:gd name="T8" fmla="*/ 4 w 9"/>
                <a:gd name="T9" fmla="*/ 0 h 32"/>
                <a:gd name="T10" fmla="*/ 0 w 9"/>
                <a:gd name="T11" fmla="*/ 5 h 32"/>
                <a:gd name="T12" fmla="*/ 0 w 9"/>
                <a:gd name="T13" fmla="*/ 7 h 32"/>
                <a:gd name="T14" fmla="*/ 0 w 9"/>
                <a:gd name="T15" fmla="*/ 25 h 32"/>
                <a:gd name="T16" fmla="*/ 0 w 9"/>
                <a:gd name="T17" fmla="*/ 33 h 32"/>
                <a:gd name="T18" fmla="*/ 5 w 9"/>
                <a:gd name="T19" fmla="*/ 36 h 32"/>
                <a:gd name="T20" fmla="*/ 8 w 9"/>
                <a:gd name="T21" fmla="*/ 31 h 3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9"/>
                <a:gd name="T34" fmla="*/ 0 h 32"/>
                <a:gd name="T35" fmla="*/ 9 w 9"/>
                <a:gd name="T36" fmla="*/ 32 h 3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9" h="32">
                  <a:moveTo>
                    <a:pt x="8" y="27"/>
                  </a:moveTo>
                  <a:cubicBezTo>
                    <a:pt x="8" y="25"/>
                    <a:pt x="8" y="23"/>
                    <a:pt x="8" y="21"/>
                  </a:cubicBezTo>
                  <a:cubicBezTo>
                    <a:pt x="8" y="17"/>
                    <a:pt x="8" y="12"/>
                    <a:pt x="8" y="7"/>
                  </a:cubicBezTo>
                  <a:cubicBezTo>
                    <a:pt x="8" y="6"/>
                    <a:pt x="8" y="5"/>
                    <a:pt x="8" y="4"/>
                  </a:cubicBezTo>
                  <a:cubicBezTo>
                    <a:pt x="8" y="2"/>
                    <a:pt x="6" y="0"/>
                    <a:pt x="4" y="0"/>
                  </a:cubicBezTo>
                  <a:cubicBezTo>
                    <a:pt x="2" y="1"/>
                    <a:pt x="0" y="2"/>
                    <a:pt x="0" y="5"/>
                  </a:cubicBezTo>
                  <a:cubicBezTo>
                    <a:pt x="0" y="5"/>
                    <a:pt x="0" y="6"/>
                    <a:pt x="0" y="7"/>
                  </a:cubicBezTo>
                  <a:cubicBezTo>
                    <a:pt x="0" y="11"/>
                    <a:pt x="0" y="16"/>
                    <a:pt x="0" y="21"/>
                  </a:cubicBezTo>
                  <a:cubicBezTo>
                    <a:pt x="0" y="24"/>
                    <a:pt x="0" y="26"/>
                    <a:pt x="0" y="29"/>
                  </a:cubicBezTo>
                  <a:cubicBezTo>
                    <a:pt x="1" y="31"/>
                    <a:pt x="3" y="32"/>
                    <a:pt x="5" y="32"/>
                  </a:cubicBezTo>
                  <a:cubicBezTo>
                    <a:pt x="7" y="32"/>
                    <a:pt x="9" y="29"/>
                    <a:pt x="8" y="27"/>
                  </a:cubicBezTo>
                  <a:close/>
                </a:path>
              </a:pathLst>
            </a:custGeom>
            <a:solidFill>
              <a:srgbClr val="494F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35" name="Freeform 333">
              <a:extLst>
                <a:ext uri="{FF2B5EF4-FFF2-40B4-BE49-F238E27FC236}">
                  <a16:creationId xmlns:a16="http://schemas.microsoft.com/office/drawing/2014/main" id="{5541BE02-F939-4CE4-8A27-7A785D789734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2" y="3570"/>
              <a:ext cx="12" cy="31"/>
            </a:xfrm>
            <a:custGeom>
              <a:avLst/>
              <a:gdLst>
                <a:gd name="T0" fmla="*/ 12 w 12"/>
                <a:gd name="T1" fmla="*/ 27 h 31"/>
                <a:gd name="T2" fmla="*/ 12 w 12"/>
                <a:gd name="T3" fmla="*/ 26 h 31"/>
                <a:gd name="T4" fmla="*/ 11 w 12"/>
                <a:gd name="T5" fmla="*/ 15 h 31"/>
                <a:gd name="T6" fmla="*/ 8 w 12"/>
                <a:gd name="T7" fmla="*/ 4 h 31"/>
                <a:gd name="T8" fmla="*/ 3 w 12"/>
                <a:gd name="T9" fmla="*/ 1 h 31"/>
                <a:gd name="T10" fmla="*/ 0 w 12"/>
                <a:gd name="T11" fmla="*/ 6 h 31"/>
                <a:gd name="T12" fmla="*/ 3 w 12"/>
                <a:gd name="T13" fmla="*/ 16 h 31"/>
                <a:gd name="T14" fmla="*/ 4 w 12"/>
                <a:gd name="T15" fmla="*/ 26 h 31"/>
                <a:gd name="T16" fmla="*/ 4 w 12"/>
                <a:gd name="T17" fmla="*/ 27 h 31"/>
                <a:gd name="T18" fmla="*/ 7 w 12"/>
                <a:gd name="T19" fmla="*/ 31 h 31"/>
                <a:gd name="T20" fmla="*/ 12 w 12"/>
                <a:gd name="T21" fmla="*/ 27 h 3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2"/>
                <a:gd name="T34" fmla="*/ 0 h 31"/>
                <a:gd name="T35" fmla="*/ 12 w 12"/>
                <a:gd name="T36" fmla="*/ 31 h 3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2" h="31">
                  <a:moveTo>
                    <a:pt x="12" y="27"/>
                  </a:moveTo>
                  <a:cubicBezTo>
                    <a:pt x="12" y="27"/>
                    <a:pt x="12" y="26"/>
                    <a:pt x="12" y="26"/>
                  </a:cubicBezTo>
                  <a:cubicBezTo>
                    <a:pt x="12" y="22"/>
                    <a:pt x="11" y="19"/>
                    <a:pt x="11" y="15"/>
                  </a:cubicBezTo>
                  <a:cubicBezTo>
                    <a:pt x="10" y="11"/>
                    <a:pt x="9" y="7"/>
                    <a:pt x="8" y="4"/>
                  </a:cubicBezTo>
                  <a:cubicBezTo>
                    <a:pt x="7" y="2"/>
                    <a:pt x="5" y="0"/>
                    <a:pt x="3" y="1"/>
                  </a:cubicBezTo>
                  <a:cubicBezTo>
                    <a:pt x="1" y="2"/>
                    <a:pt x="0" y="4"/>
                    <a:pt x="0" y="6"/>
                  </a:cubicBezTo>
                  <a:cubicBezTo>
                    <a:pt x="1" y="9"/>
                    <a:pt x="2" y="12"/>
                    <a:pt x="3" y="16"/>
                  </a:cubicBezTo>
                  <a:cubicBezTo>
                    <a:pt x="3" y="20"/>
                    <a:pt x="4" y="23"/>
                    <a:pt x="4" y="26"/>
                  </a:cubicBezTo>
                  <a:cubicBezTo>
                    <a:pt x="4" y="26"/>
                    <a:pt x="4" y="26"/>
                    <a:pt x="4" y="27"/>
                  </a:cubicBezTo>
                  <a:cubicBezTo>
                    <a:pt x="4" y="29"/>
                    <a:pt x="5" y="31"/>
                    <a:pt x="7" y="31"/>
                  </a:cubicBezTo>
                  <a:cubicBezTo>
                    <a:pt x="10" y="31"/>
                    <a:pt x="11" y="30"/>
                    <a:pt x="12" y="27"/>
                  </a:cubicBezTo>
                  <a:close/>
                </a:path>
              </a:pathLst>
            </a:custGeom>
            <a:solidFill>
              <a:srgbClr val="494F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36" name="Freeform 334">
              <a:extLst>
                <a:ext uri="{FF2B5EF4-FFF2-40B4-BE49-F238E27FC236}">
                  <a16:creationId xmlns:a16="http://schemas.microsoft.com/office/drawing/2014/main" id="{3FFC63C1-6653-4EF2-A04E-916850DBB3D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9" y="3506"/>
              <a:ext cx="14" cy="35"/>
            </a:xfrm>
            <a:custGeom>
              <a:avLst/>
              <a:gdLst>
                <a:gd name="T0" fmla="*/ 14 w 14"/>
                <a:gd name="T1" fmla="*/ 32 h 34"/>
                <a:gd name="T2" fmla="*/ 11 w 14"/>
                <a:gd name="T3" fmla="*/ 16 h 34"/>
                <a:gd name="T4" fmla="*/ 8 w 14"/>
                <a:gd name="T5" fmla="*/ 3 h 34"/>
                <a:gd name="T6" fmla="*/ 3 w 14"/>
                <a:gd name="T7" fmla="*/ 0 h 34"/>
                <a:gd name="T8" fmla="*/ 1 w 14"/>
                <a:gd name="T9" fmla="*/ 5 h 34"/>
                <a:gd name="T10" fmla="*/ 3 w 14"/>
                <a:gd name="T11" fmla="*/ 22 h 34"/>
                <a:gd name="T12" fmla="*/ 6 w 14"/>
                <a:gd name="T13" fmla="*/ 35 h 34"/>
                <a:gd name="T14" fmla="*/ 11 w 14"/>
                <a:gd name="T15" fmla="*/ 37 h 34"/>
                <a:gd name="T16" fmla="*/ 14 w 14"/>
                <a:gd name="T17" fmla="*/ 32 h 3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4"/>
                <a:gd name="T28" fmla="*/ 0 h 34"/>
                <a:gd name="T29" fmla="*/ 14 w 14"/>
                <a:gd name="T30" fmla="*/ 34 h 3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4" h="34">
                  <a:moveTo>
                    <a:pt x="14" y="28"/>
                  </a:moveTo>
                  <a:cubicBezTo>
                    <a:pt x="12" y="25"/>
                    <a:pt x="12" y="21"/>
                    <a:pt x="11" y="16"/>
                  </a:cubicBezTo>
                  <a:cubicBezTo>
                    <a:pt x="11" y="12"/>
                    <a:pt x="10" y="7"/>
                    <a:pt x="8" y="3"/>
                  </a:cubicBezTo>
                  <a:cubicBezTo>
                    <a:pt x="8" y="1"/>
                    <a:pt x="5" y="0"/>
                    <a:pt x="3" y="0"/>
                  </a:cubicBezTo>
                  <a:cubicBezTo>
                    <a:pt x="1" y="1"/>
                    <a:pt x="0" y="3"/>
                    <a:pt x="1" y="5"/>
                  </a:cubicBezTo>
                  <a:cubicBezTo>
                    <a:pt x="2" y="9"/>
                    <a:pt x="3" y="13"/>
                    <a:pt x="3" y="18"/>
                  </a:cubicBezTo>
                  <a:cubicBezTo>
                    <a:pt x="4" y="22"/>
                    <a:pt x="5" y="27"/>
                    <a:pt x="6" y="31"/>
                  </a:cubicBezTo>
                  <a:cubicBezTo>
                    <a:pt x="7" y="33"/>
                    <a:pt x="9" y="34"/>
                    <a:pt x="11" y="33"/>
                  </a:cubicBezTo>
                  <a:cubicBezTo>
                    <a:pt x="13" y="33"/>
                    <a:pt x="14" y="30"/>
                    <a:pt x="14" y="28"/>
                  </a:cubicBezTo>
                  <a:close/>
                </a:path>
              </a:pathLst>
            </a:custGeom>
            <a:solidFill>
              <a:srgbClr val="494F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37" name="Freeform 335">
              <a:extLst>
                <a:ext uri="{FF2B5EF4-FFF2-40B4-BE49-F238E27FC236}">
                  <a16:creationId xmlns:a16="http://schemas.microsoft.com/office/drawing/2014/main" id="{3BEBB3F7-A919-4A76-A140-F4AE27B79CE0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8" y="3432"/>
              <a:ext cx="13" cy="29"/>
            </a:xfrm>
            <a:custGeom>
              <a:avLst/>
              <a:gdLst>
                <a:gd name="T0" fmla="*/ 16 w 12"/>
                <a:gd name="T1" fmla="*/ 23 h 29"/>
                <a:gd name="T2" fmla="*/ 13 w 12"/>
                <a:gd name="T3" fmla="*/ 14 h 29"/>
                <a:gd name="T4" fmla="*/ 12 w 12"/>
                <a:gd name="T5" fmla="*/ 5 h 29"/>
                <a:gd name="T6" fmla="*/ 12 w 12"/>
                <a:gd name="T7" fmla="*/ 4 h 29"/>
                <a:gd name="T8" fmla="*/ 4 w 12"/>
                <a:gd name="T9" fmla="*/ 0 h 29"/>
                <a:gd name="T10" fmla="*/ 0 w 12"/>
                <a:gd name="T11" fmla="*/ 4 h 29"/>
                <a:gd name="T12" fmla="*/ 0 w 12"/>
                <a:gd name="T13" fmla="*/ 5 h 29"/>
                <a:gd name="T14" fmla="*/ 1 w 12"/>
                <a:gd name="T15" fmla="*/ 16 h 29"/>
                <a:gd name="T16" fmla="*/ 4 w 12"/>
                <a:gd name="T17" fmla="*/ 26 h 29"/>
                <a:gd name="T18" fmla="*/ 13 w 12"/>
                <a:gd name="T19" fmla="*/ 28 h 29"/>
                <a:gd name="T20" fmla="*/ 16 w 12"/>
                <a:gd name="T21" fmla="*/ 23 h 2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2"/>
                <a:gd name="T34" fmla="*/ 0 h 29"/>
                <a:gd name="T35" fmla="*/ 12 w 12"/>
                <a:gd name="T36" fmla="*/ 29 h 2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2" h="29">
                  <a:moveTo>
                    <a:pt x="12" y="23"/>
                  </a:moveTo>
                  <a:cubicBezTo>
                    <a:pt x="11" y="20"/>
                    <a:pt x="10" y="17"/>
                    <a:pt x="9" y="14"/>
                  </a:cubicBezTo>
                  <a:cubicBezTo>
                    <a:pt x="8" y="11"/>
                    <a:pt x="8" y="8"/>
                    <a:pt x="8" y="5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2"/>
                    <a:pt x="6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0" y="9"/>
                    <a:pt x="0" y="12"/>
                    <a:pt x="1" y="16"/>
                  </a:cubicBezTo>
                  <a:cubicBezTo>
                    <a:pt x="2" y="19"/>
                    <a:pt x="3" y="23"/>
                    <a:pt x="4" y="26"/>
                  </a:cubicBezTo>
                  <a:cubicBezTo>
                    <a:pt x="5" y="28"/>
                    <a:pt x="7" y="29"/>
                    <a:pt x="9" y="28"/>
                  </a:cubicBezTo>
                  <a:cubicBezTo>
                    <a:pt x="11" y="28"/>
                    <a:pt x="12" y="25"/>
                    <a:pt x="12" y="23"/>
                  </a:cubicBezTo>
                  <a:close/>
                </a:path>
              </a:pathLst>
            </a:custGeom>
            <a:solidFill>
              <a:srgbClr val="494F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38" name="Freeform 336">
              <a:extLst>
                <a:ext uri="{FF2B5EF4-FFF2-40B4-BE49-F238E27FC236}">
                  <a16:creationId xmlns:a16="http://schemas.microsoft.com/office/drawing/2014/main" id="{58D1369E-10CF-404B-8C65-B4E9CA4354E1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6" y="3374"/>
              <a:ext cx="14" cy="30"/>
            </a:xfrm>
            <a:custGeom>
              <a:avLst/>
              <a:gdLst>
                <a:gd name="T0" fmla="*/ 17 w 13"/>
                <a:gd name="T1" fmla="*/ 27 h 29"/>
                <a:gd name="T2" fmla="*/ 13 w 13"/>
                <a:gd name="T3" fmla="*/ 3 h 29"/>
                <a:gd name="T4" fmla="*/ 4 w 13"/>
                <a:gd name="T5" fmla="*/ 0 h 29"/>
                <a:gd name="T6" fmla="*/ 1 w 13"/>
                <a:gd name="T7" fmla="*/ 5 h 29"/>
                <a:gd name="T8" fmla="*/ 5 w 13"/>
                <a:gd name="T9" fmla="*/ 30 h 29"/>
                <a:gd name="T10" fmla="*/ 14 w 13"/>
                <a:gd name="T11" fmla="*/ 32 h 29"/>
                <a:gd name="T12" fmla="*/ 17 w 13"/>
                <a:gd name="T13" fmla="*/ 27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3"/>
                <a:gd name="T22" fmla="*/ 0 h 29"/>
                <a:gd name="T23" fmla="*/ 13 w 13"/>
                <a:gd name="T24" fmla="*/ 29 h 29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3" h="29">
                  <a:moveTo>
                    <a:pt x="13" y="23"/>
                  </a:moveTo>
                  <a:cubicBezTo>
                    <a:pt x="11" y="17"/>
                    <a:pt x="11" y="10"/>
                    <a:pt x="9" y="3"/>
                  </a:cubicBezTo>
                  <a:cubicBezTo>
                    <a:pt x="8" y="1"/>
                    <a:pt x="6" y="0"/>
                    <a:pt x="4" y="0"/>
                  </a:cubicBezTo>
                  <a:cubicBezTo>
                    <a:pt x="2" y="1"/>
                    <a:pt x="0" y="3"/>
                    <a:pt x="1" y="5"/>
                  </a:cubicBezTo>
                  <a:cubicBezTo>
                    <a:pt x="3" y="11"/>
                    <a:pt x="3" y="18"/>
                    <a:pt x="5" y="26"/>
                  </a:cubicBezTo>
                  <a:cubicBezTo>
                    <a:pt x="6" y="28"/>
                    <a:pt x="8" y="29"/>
                    <a:pt x="10" y="28"/>
                  </a:cubicBezTo>
                  <a:cubicBezTo>
                    <a:pt x="12" y="28"/>
                    <a:pt x="13" y="26"/>
                    <a:pt x="13" y="23"/>
                  </a:cubicBezTo>
                  <a:close/>
                </a:path>
              </a:pathLst>
            </a:custGeom>
            <a:solidFill>
              <a:srgbClr val="494F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39" name="Freeform 337">
              <a:extLst>
                <a:ext uri="{FF2B5EF4-FFF2-40B4-BE49-F238E27FC236}">
                  <a16:creationId xmlns:a16="http://schemas.microsoft.com/office/drawing/2014/main" id="{B39C4313-6580-4C2A-BDEB-58D590BF7B5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7" y="3308"/>
              <a:ext cx="9" cy="40"/>
            </a:xfrm>
            <a:custGeom>
              <a:avLst/>
              <a:gdLst>
                <a:gd name="T0" fmla="*/ 7 w 9"/>
                <a:gd name="T1" fmla="*/ 35 h 39"/>
                <a:gd name="T2" fmla="*/ 5 w 9"/>
                <a:gd name="T3" fmla="*/ 37 h 39"/>
                <a:gd name="T4" fmla="*/ 8 w 9"/>
                <a:gd name="T5" fmla="*/ 36 h 39"/>
                <a:gd name="T6" fmla="*/ 7 w 9"/>
                <a:gd name="T7" fmla="*/ 35 h 39"/>
                <a:gd name="T8" fmla="*/ 5 w 9"/>
                <a:gd name="T9" fmla="*/ 37 h 39"/>
                <a:gd name="T10" fmla="*/ 8 w 9"/>
                <a:gd name="T11" fmla="*/ 36 h 39"/>
                <a:gd name="T12" fmla="*/ 7 w 9"/>
                <a:gd name="T13" fmla="*/ 37 h 39"/>
                <a:gd name="T14" fmla="*/ 8 w 9"/>
                <a:gd name="T15" fmla="*/ 36 h 39"/>
                <a:gd name="T16" fmla="*/ 8 w 9"/>
                <a:gd name="T17" fmla="*/ 36 h 39"/>
                <a:gd name="T18" fmla="*/ 7 w 9"/>
                <a:gd name="T19" fmla="*/ 37 h 39"/>
                <a:gd name="T20" fmla="*/ 8 w 9"/>
                <a:gd name="T21" fmla="*/ 36 h 39"/>
                <a:gd name="T22" fmla="*/ 8 w 9"/>
                <a:gd name="T23" fmla="*/ 35 h 39"/>
                <a:gd name="T24" fmla="*/ 8 w 9"/>
                <a:gd name="T25" fmla="*/ 27 h 39"/>
                <a:gd name="T26" fmla="*/ 8 w 9"/>
                <a:gd name="T27" fmla="*/ 4 h 39"/>
                <a:gd name="T28" fmla="*/ 8 w 9"/>
                <a:gd name="T29" fmla="*/ 4 h 39"/>
                <a:gd name="T30" fmla="*/ 4 w 9"/>
                <a:gd name="T31" fmla="*/ 0 h 39"/>
                <a:gd name="T32" fmla="*/ 0 w 9"/>
                <a:gd name="T33" fmla="*/ 4 h 39"/>
                <a:gd name="T34" fmla="*/ 0 w 9"/>
                <a:gd name="T35" fmla="*/ 4 h 39"/>
                <a:gd name="T36" fmla="*/ 0 w 9"/>
                <a:gd name="T37" fmla="*/ 27 h 39"/>
                <a:gd name="T38" fmla="*/ 0 w 9"/>
                <a:gd name="T39" fmla="*/ 35 h 39"/>
                <a:gd name="T40" fmla="*/ 0 w 9"/>
                <a:gd name="T41" fmla="*/ 38 h 39"/>
                <a:gd name="T42" fmla="*/ 1 w 9"/>
                <a:gd name="T43" fmla="*/ 39 h 39"/>
                <a:gd name="T44" fmla="*/ 2 w 9"/>
                <a:gd name="T45" fmla="*/ 41 h 39"/>
                <a:gd name="T46" fmla="*/ 8 w 9"/>
                <a:gd name="T47" fmla="*/ 41 h 39"/>
                <a:gd name="T48" fmla="*/ 7 w 9"/>
                <a:gd name="T49" fmla="*/ 35 h 3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9"/>
                <a:gd name="T76" fmla="*/ 0 h 39"/>
                <a:gd name="T77" fmla="*/ 9 w 9"/>
                <a:gd name="T78" fmla="*/ 39 h 39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9" h="39">
                  <a:moveTo>
                    <a:pt x="7" y="31"/>
                  </a:moveTo>
                  <a:cubicBezTo>
                    <a:pt x="5" y="33"/>
                    <a:pt x="5" y="33"/>
                    <a:pt x="5" y="33"/>
                  </a:cubicBezTo>
                  <a:cubicBezTo>
                    <a:pt x="8" y="32"/>
                    <a:pt x="8" y="32"/>
                    <a:pt x="8" y="32"/>
                  </a:cubicBezTo>
                  <a:cubicBezTo>
                    <a:pt x="8" y="32"/>
                    <a:pt x="8" y="32"/>
                    <a:pt x="7" y="31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8" y="32"/>
                    <a:pt x="8" y="32"/>
                    <a:pt x="8" y="32"/>
                  </a:cubicBezTo>
                  <a:cubicBezTo>
                    <a:pt x="7" y="33"/>
                    <a:pt x="7" y="33"/>
                    <a:pt x="7" y="33"/>
                  </a:cubicBezTo>
                  <a:cubicBezTo>
                    <a:pt x="8" y="32"/>
                    <a:pt x="8" y="32"/>
                    <a:pt x="8" y="32"/>
                  </a:cubicBezTo>
                  <a:cubicBezTo>
                    <a:pt x="8" y="32"/>
                    <a:pt x="8" y="32"/>
                    <a:pt x="8" y="32"/>
                  </a:cubicBezTo>
                  <a:cubicBezTo>
                    <a:pt x="7" y="33"/>
                    <a:pt x="7" y="33"/>
                    <a:pt x="7" y="33"/>
                  </a:cubicBezTo>
                  <a:cubicBezTo>
                    <a:pt x="8" y="32"/>
                    <a:pt x="8" y="32"/>
                    <a:pt x="8" y="32"/>
                  </a:cubicBezTo>
                  <a:cubicBezTo>
                    <a:pt x="8" y="32"/>
                    <a:pt x="8" y="32"/>
                    <a:pt x="8" y="31"/>
                  </a:cubicBezTo>
                  <a:cubicBezTo>
                    <a:pt x="8" y="30"/>
                    <a:pt x="8" y="26"/>
                    <a:pt x="8" y="23"/>
                  </a:cubicBezTo>
                  <a:cubicBezTo>
                    <a:pt x="8" y="16"/>
                    <a:pt x="8" y="8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2"/>
                    <a:pt x="6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8"/>
                    <a:pt x="0" y="16"/>
                    <a:pt x="0" y="23"/>
                  </a:cubicBezTo>
                  <a:cubicBezTo>
                    <a:pt x="0" y="26"/>
                    <a:pt x="0" y="29"/>
                    <a:pt x="0" y="31"/>
                  </a:cubicBezTo>
                  <a:cubicBezTo>
                    <a:pt x="0" y="32"/>
                    <a:pt x="0" y="33"/>
                    <a:pt x="0" y="34"/>
                  </a:cubicBezTo>
                  <a:cubicBezTo>
                    <a:pt x="0" y="34"/>
                    <a:pt x="0" y="35"/>
                    <a:pt x="1" y="35"/>
                  </a:cubicBezTo>
                  <a:cubicBezTo>
                    <a:pt x="1" y="36"/>
                    <a:pt x="1" y="36"/>
                    <a:pt x="2" y="37"/>
                  </a:cubicBezTo>
                  <a:cubicBezTo>
                    <a:pt x="4" y="39"/>
                    <a:pt x="6" y="38"/>
                    <a:pt x="8" y="37"/>
                  </a:cubicBezTo>
                  <a:cubicBezTo>
                    <a:pt x="9" y="35"/>
                    <a:pt x="9" y="33"/>
                    <a:pt x="7" y="31"/>
                  </a:cubicBezTo>
                  <a:close/>
                </a:path>
              </a:pathLst>
            </a:custGeom>
            <a:solidFill>
              <a:srgbClr val="494F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40" name="Freeform 338">
              <a:extLst>
                <a:ext uri="{FF2B5EF4-FFF2-40B4-BE49-F238E27FC236}">
                  <a16:creationId xmlns:a16="http://schemas.microsoft.com/office/drawing/2014/main" id="{F1E1035F-7873-4A1C-9A53-CF1447E5BBF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0" y="3247"/>
              <a:ext cx="10" cy="28"/>
            </a:xfrm>
            <a:custGeom>
              <a:avLst/>
              <a:gdLst>
                <a:gd name="T0" fmla="*/ 12 w 9"/>
                <a:gd name="T1" fmla="*/ 24 h 28"/>
                <a:gd name="T2" fmla="*/ 12 w 9"/>
                <a:gd name="T3" fmla="*/ 23 h 28"/>
                <a:gd name="T4" fmla="*/ 13 w 9"/>
                <a:gd name="T5" fmla="*/ 5 h 28"/>
                <a:gd name="T6" fmla="*/ 10 w 9"/>
                <a:gd name="T7" fmla="*/ 5 h 28"/>
                <a:gd name="T8" fmla="*/ 13 w 9"/>
                <a:gd name="T9" fmla="*/ 5 h 28"/>
                <a:gd name="T10" fmla="*/ 13 w 9"/>
                <a:gd name="T11" fmla="*/ 5 h 28"/>
                <a:gd name="T12" fmla="*/ 10 w 9"/>
                <a:gd name="T13" fmla="*/ 5 h 28"/>
                <a:gd name="T14" fmla="*/ 13 w 9"/>
                <a:gd name="T15" fmla="*/ 5 h 28"/>
                <a:gd name="T16" fmla="*/ 9 w 9"/>
                <a:gd name="T17" fmla="*/ 1 h 28"/>
                <a:gd name="T18" fmla="*/ 1 w 9"/>
                <a:gd name="T19" fmla="*/ 4 h 28"/>
                <a:gd name="T20" fmla="*/ 1 w 9"/>
                <a:gd name="T21" fmla="*/ 5 h 28"/>
                <a:gd name="T22" fmla="*/ 0 w 9"/>
                <a:gd name="T23" fmla="*/ 23 h 28"/>
                <a:gd name="T24" fmla="*/ 0 w 9"/>
                <a:gd name="T25" fmla="*/ 24 h 28"/>
                <a:gd name="T26" fmla="*/ 4 w 9"/>
                <a:gd name="T27" fmla="*/ 28 h 28"/>
                <a:gd name="T28" fmla="*/ 12 w 9"/>
                <a:gd name="T29" fmla="*/ 24 h 2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9"/>
                <a:gd name="T46" fmla="*/ 0 h 28"/>
                <a:gd name="T47" fmla="*/ 9 w 9"/>
                <a:gd name="T48" fmla="*/ 28 h 28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9" h="28">
                  <a:moveTo>
                    <a:pt x="8" y="24"/>
                  </a:moveTo>
                  <a:cubicBezTo>
                    <a:pt x="8" y="24"/>
                    <a:pt x="8" y="23"/>
                    <a:pt x="8" y="23"/>
                  </a:cubicBezTo>
                  <a:cubicBezTo>
                    <a:pt x="8" y="17"/>
                    <a:pt x="9" y="11"/>
                    <a:pt x="9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3"/>
                    <a:pt x="7" y="1"/>
                    <a:pt x="5" y="1"/>
                  </a:cubicBezTo>
                  <a:cubicBezTo>
                    <a:pt x="3" y="0"/>
                    <a:pt x="1" y="2"/>
                    <a:pt x="1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10"/>
                    <a:pt x="0" y="16"/>
                    <a:pt x="0" y="23"/>
                  </a:cubicBezTo>
                  <a:cubicBezTo>
                    <a:pt x="0" y="23"/>
                    <a:pt x="0" y="24"/>
                    <a:pt x="0" y="24"/>
                  </a:cubicBezTo>
                  <a:cubicBezTo>
                    <a:pt x="0" y="26"/>
                    <a:pt x="2" y="28"/>
                    <a:pt x="4" y="28"/>
                  </a:cubicBezTo>
                  <a:cubicBezTo>
                    <a:pt x="7" y="28"/>
                    <a:pt x="8" y="26"/>
                    <a:pt x="8" y="24"/>
                  </a:cubicBezTo>
                  <a:close/>
                </a:path>
              </a:pathLst>
            </a:custGeom>
            <a:solidFill>
              <a:srgbClr val="494F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41" name="Freeform 339">
              <a:extLst>
                <a:ext uri="{FF2B5EF4-FFF2-40B4-BE49-F238E27FC236}">
                  <a16:creationId xmlns:a16="http://schemas.microsoft.com/office/drawing/2014/main" id="{B06366F8-C365-4202-BD59-114DB23412C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9" y="3193"/>
              <a:ext cx="8" cy="33"/>
            </a:xfrm>
            <a:custGeom>
              <a:avLst/>
              <a:gdLst>
                <a:gd name="T0" fmla="*/ 8 w 8"/>
                <a:gd name="T1" fmla="*/ 29 h 33"/>
                <a:gd name="T2" fmla="*/ 8 w 8"/>
                <a:gd name="T3" fmla="*/ 4 h 33"/>
                <a:gd name="T4" fmla="*/ 4 w 8"/>
                <a:gd name="T5" fmla="*/ 0 h 33"/>
                <a:gd name="T6" fmla="*/ 0 w 8"/>
                <a:gd name="T7" fmla="*/ 4 h 33"/>
                <a:gd name="T8" fmla="*/ 0 w 8"/>
                <a:gd name="T9" fmla="*/ 29 h 33"/>
                <a:gd name="T10" fmla="*/ 4 w 8"/>
                <a:gd name="T11" fmla="*/ 33 h 33"/>
                <a:gd name="T12" fmla="*/ 8 w 8"/>
                <a:gd name="T13" fmla="*/ 29 h 3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8"/>
                <a:gd name="T22" fmla="*/ 0 h 33"/>
                <a:gd name="T23" fmla="*/ 8 w 8"/>
                <a:gd name="T24" fmla="*/ 33 h 33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8" h="33">
                  <a:moveTo>
                    <a:pt x="8" y="29"/>
                  </a:moveTo>
                  <a:cubicBezTo>
                    <a:pt x="8" y="21"/>
                    <a:pt x="8" y="12"/>
                    <a:pt x="8" y="4"/>
                  </a:cubicBezTo>
                  <a:cubicBezTo>
                    <a:pt x="8" y="1"/>
                    <a:pt x="6" y="0"/>
                    <a:pt x="4" y="0"/>
                  </a:cubicBezTo>
                  <a:cubicBezTo>
                    <a:pt x="2" y="0"/>
                    <a:pt x="0" y="1"/>
                    <a:pt x="0" y="4"/>
                  </a:cubicBezTo>
                  <a:cubicBezTo>
                    <a:pt x="0" y="12"/>
                    <a:pt x="0" y="21"/>
                    <a:pt x="0" y="29"/>
                  </a:cubicBezTo>
                  <a:cubicBezTo>
                    <a:pt x="0" y="31"/>
                    <a:pt x="2" y="33"/>
                    <a:pt x="4" y="33"/>
                  </a:cubicBezTo>
                  <a:cubicBezTo>
                    <a:pt x="6" y="33"/>
                    <a:pt x="8" y="31"/>
                    <a:pt x="8" y="29"/>
                  </a:cubicBezTo>
                  <a:close/>
                </a:path>
              </a:pathLst>
            </a:custGeom>
            <a:solidFill>
              <a:srgbClr val="494F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42" name="Freeform 340">
              <a:extLst>
                <a:ext uri="{FF2B5EF4-FFF2-40B4-BE49-F238E27FC236}">
                  <a16:creationId xmlns:a16="http://schemas.microsoft.com/office/drawing/2014/main" id="{BF3CE55D-F963-4207-BF0B-B939F1DA93BD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9" y="4073"/>
              <a:ext cx="28" cy="27"/>
            </a:xfrm>
            <a:custGeom>
              <a:avLst/>
              <a:gdLst>
                <a:gd name="T0" fmla="*/ 22 w 28"/>
                <a:gd name="T1" fmla="*/ 22 h 26"/>
                <a:gd name="T2" fmla="*/ 22 w 28"/>
                <a:gd name="T3" fmla="*/ 23 h 26"/>
                <a:gd name="T4" fmla="*/ 22 w 28"/>
                <a:gd name="T5" fmla="*/ 22 h 26"/>
                <a:gd name="T6" fmla="*/ 22 w 28"/>
                <a:gd name="T7" fmla="*/ 22 h 26"/>
                <a:gd name="T8" fmla="*/ 22 w 28"/>
                <a:gd name="T9" fmla="*/ 23 h 26"/>
                <a:gd name="T10" fmla="*/ 22 w 28"/>
                <a:gd name="T11" fmla="*/ 22 h 26"/>
                <a:gd name="T12" fmla="*/ 22 w 28"/>
                <a:gd name="T13" fmla="*/ 23 h 26"/>
                <a:gd name="T14" fmla="*/ 22 w 28"/>
                <a:gd name="T15" fmla="*/ 22 h 26"/>
                <a:gd name="T16" fmla="*/ 22 w 28"/>
                <a:gd name="T17" fmla="*/ 22 h 26"/>
                <a:gd name="T18" fmla="*/ 22 w 28"/>
                <a:gd name="T19" fmla="*/ 23 h 26"/>
                <a:gd name="T20" fmla="*/ 22 w 28"/>
                <a:gd name="T21" fmla="*/ 22 h 26"/>
                <a:gd name="T22" fmla="*/ 20 w 28"/>
                <a:gd name="T23" fmla="*/ 21 h 26"/>
                <a:gd name="T24" fmla="*/ 13 w 28"/>
                <a:gd name="T25" fmla="*/ 10 h 26"/>
                <a:gd name="T26" fmla="*/ 8 w 28"/>
                <a:gd name="T27" fmla="*/ 3 h 26"/>
                <a:gd name="T28" fmla="*/ 3 w 28"/>
                <a:gd name="T29" fmla="*/ 1 h 26"/>
                <a:gd name="T30" fmla="*/ 2 w 28"/>
                <a:gd name="T31" fmla="*/ 7 h 26"/>
                <a:gd name="T32" fmla="*/ 9 w 28"/>
                <a:gd name="T33" fmla="*/ 22 h 26"/>
                <a:gd name="T34" fmla="*/ 15 w 28"/>
                <a:gd name="T35" fmla="*/ 27 h 26"/>
                <a:gd name="T36" fmla="*/ 18 w 28"/>
                <a:gd name="T37" fmla="*/ 29 h 26"/>
                <a:gd name="T38" fmla="*/ 22 w 28"/>
                <a:gd name="T39" fmla="*/ 30 h 26"/>
                <a:gd name="T40" fmla="*/ 25 w 28"/>
                <a:gd name="T41" fmla="*/ 30 h 26"/>
                <a:gd name="T42" fmla="*/ 27 w 28"/>
                <a:gd name="T43" fmla="*/ 25 h 26"/>
                <a:gd name="T44" fmla="*/ 22 w 28"/>
                <a:gd name="T45" fmla="*/ 22 h 2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28"/>
                <a:gd name="T70" fmla="*/ 0 h 26"/>
                <a:gd name="T71" fmla="*/ 28 w 28"/>
                <a:gd name="T72" fmla="*/ 26 h 2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28" h="26">
                  <a:moveTo>
                    <a:pt x="22" y="18"/>
                  </a:moveTo>
                  <a:cubicBezTo>
                    <a:pt x="22" y="19"/>
                    <a:pt x="22" y="19"/>
                    <a:pt x="22" y="19"/>
                  </a:cubicBezTo>
                  <a:cubicBezTo>
                    <a:pt x="22" y="18"/>
                    <a:pt x="22" y="18"/>
                    <a:pt x="22" y="18"/>
                  </a:cubicBezTo>
                  <a:cubicBezTo>
                    <a:pt x="22" y="18"/>
                    <a:pt x="22" y="18"/>
                    <a:pt x="22" y="18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2" y="18"/>
                    <a:pt x="22" y="18"/>
                    <a:pt x="22" y="18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2" y="18"/>
                    <a:pt x="22" y="18"/>
                    <a:pt x="22" y="18"/>
                  </a:cubicBezTo>
                  <a:cubicBezTo>
                    <a:pt x="22" y="18"/>
                    <a:pt x="22" y="18"/>
                    <a:pt x="22" y="18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2" y="18"/>
                    <a:pt x="22" y="18"/>
                    <a:pt x="22" y="18"/>
                  </a:cubicBezTo>
                  <a:cubicBezTo>
                    <a:pt x="22" y="18"/>
                    <a:pt x="21" y="18"/>
                    <a:pt x="20" y="17"/>
                  </a:cubicBezTo>
                  <a:cubicBezTo>
                    <a:pt x="18" y="15"/>
                    <a:pt x="15" y="12"/>
                    <a:pt x="13" y="10"/>
                  </a:cubicBezTo>
                  <a:cubicBezTo>
                    <a:pt x="11" y="7"/>
                    <a:pt x="9" y="4"/>
                    <a:pt x="8" y="3"/>
                  </a:cubicBezTo>
                  <a:cubicBezTo>
                    <a:pt x="7" y="1"/>
                    <a:pt x="5" y="0"/>
                    <a:pt x="3" y="1"/>
                  </a:cubicBezTo>
                  <a:cubicBezTo>
                    <a:pt x="1" y="3"/>
                    <a:pt x="0" y="5"/>
                    <a:pt x="2" y="7"/>
                  </a:cubicBezTo>
                  <a:cubicBezTo>
                    <a:pt x="3" y="9"/>
                    <a:pt x="6" y="14"/>
                    <a:pt x="9" y="18"/>
                  </a:cubicBezTo>
                  <a:cubicBezTo>
                    <a:pt x="11" y="20"/>
                    <a:pt x="13" y="22"/>
                    <a:pt x="15" y="23"/>
                  </a:cubicBezTo>
                  <a:cubicBezTo>
                    <a:pt x="16" y="24"/>
                    <a:pt x="17" y="25"/>
                    <a:pt x="18" y="25"/>
                  </a:cubicBezTo>
                  <a:cubicBezTo>
                    <a:pt x="19" y="26"/>
                    <a:pt x="21" y="26"/>
                    <a:pt x="22" y="26"/>
                  </a:cubicBezTo>
                  <a:cubicBezTo>
                    <a:pt x="23" y="26"/>
                    <a:pt x="24" y="26"/>
                    <a:pt x="25" y="26"/>
                  </a:cubicBezTo>
                  <a:cubicBezTo>
                    <a:pt x="27" y="25"/>
                    <a:pt x="28" y="23"/>
                    <a:pt x="27" y="21"/>
                  </a:cubicBezTo>
                  <a:cubicBezTo>
                    <a:pt x="26" y="19"/>
                    <a:pt x="24" y="18"/>
                    <a:pt x="22" y="18"/>
                  </a:cubicBezTo>
                  <a:close/>
                </a:path>
              </a:pathLst>
            </a:custGeom>
            <a:solidFill>
              <a:srgbClr val="494F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43" name="Freeform 341">
              <a:extLst>
                <a:ext uri="{FF2B5EF4-FFF2-40B4-BE49-F238E27FC236}">
                  <a16:creationId xmlns:a16="http://schemas.microsoft.com/office/drawing/2014/main" id="{D1CDEB4D-9951-4369-9B45-802B13C972AD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9" y="4028"/>
              <a:ext cx="23" cy="36"/>
            </a:xfrm>
            <a:custGeom>
              <a:avLst/>
              <a:gdLst>
                <a:gd name="T0" fmla="*/ 25 w 22"/>
                <a:gd name="T1" fmla="*/ 32 h 35"/>
                <a:gd name="T2" fmla="*/ 24 w 22"/>
                <a:gd name="T3" fmla="*/ 30 h 35"/>
                <a:gd name="T4" fmla="*/ 23 w 22"/>
                <a:gd name="T5" fmla="*/ 26 h 35"/>
                <a:gd name="T6" fmla="*/ 8 w 22"/>
                <a:gd name="T7" fmla="*/ 3 h 35"/>
                <a:gd name="T8" fmla="*/ 2 w 22"/>
                <a:gd name="T9" fmla="*/ 2 h 35"/>
                <a:gd name="T10" fmla="*/ 1 w 22"/>
                <a:gd name="T11" fmla="*/ 7 h 35"/>
                <a:gd name="T12" fmla="*/ 16 w 22"/>
                <a:gd name="T13" fmla="*/ 29 h 35"/>
                <a:gd name="T14" fmla="*/ 16 w 22"/>
                <a:gd name="T15" fmla="*/ 32 h 35"/>
                <a:gd name="T16" fmla="*/ 19 w 22"/>
                <a:gd name="T17" fmla="*/ 37 h 35"/>
                <a:gd name="T18" fmla="*/ 25 w 22"/>
                <a:gd name="T19" fmla="*/ 37 h 35"/>
                <a:gd name="T20" fmla="*/ 25 w 22"/>
                <a:gd name="T21" fmla="*/ 32 h 3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2"/>
                <a:gd name="T34" fmla="*/ 0 h 35"/>
                <a:gd name="T35" fmla="*/ 22 w 22"/>
                <a:gd name="T36" fmla="*/ 35 h 35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2" h="35">
                  <a:moveTo>
                    <a:pt x="21" y="28"/>
                  </a:moveTo>
                  <a:cubicBezTo>
                    <a:pt x="20" y="27"/>
                    <a:pt x="20" y="27"/>
                    <a:pt x="20" y="26"/>
                  </a:cubicBezTo>
                  <a:cubicBezTo>
                    <a:pt x="20" y="25"/>
                    <a:pt x="20" y="24"/>
                    <a:pt x="19" y="22"/>
                  </a:cubicBezTo>
                  <a:cubicBezTo>
                    <a:pt x="16" y="15"/>
                    <a:pt x="12" y="8"/>
                    <a:pt x="8" y="3"/>
                  </a:cubicBezTo>
                  <a:cubicBezTo>
                    <a:pt x="6" y="1"/>
                    <a:pt x="4" y="0"/>
                    <a:pt x="2" y="2"/>
                  </a:cubicBezTo>
                  <a:cubicBezTo>
                    <a:pt x="0" y="3"/>
                    <a:pt x="0" y="6"/>
                    <a:pt x="1" y="7"/>
                  </a:cubicBezTo>
                  <a:cubicBezTo>
                    <a:pt x="5" y="13"/>
                    <a:pt x="9" y="19"/>
                    <a:pt x="12" y="25"/>
                  </a:cubicBezTo>
                  <a:cubicBezTo>
                    <a:pt x="12" y="26"/>
                    <a:pt x="12" y="27"/>
                    <a:pt x="12" y="28"/>
                  </a:cubicBezTo>
                  <a:cubicBezTo>
                    <a:pt x="13" y="30"/>
                    <a:pt x="13" y="32"/>
                    <a:pt x="15" y="33"/>
                  </a:cubicBezTo>
                  <a:cubicBezTo>
                    <a:pt x="17" y="35"/>
                    <a:pt x="19" y="35"/>
                    <a:pt x="21" y="33"/>
                  </a:cubicBezTo>
                  <a:cubicBezTo>
                    <a:pt x="22" y="32"/>
                    <a:pt x="22" y="29"/>
                    <a:pt x="21" y="28"/>
                  </a:cubicBezTo>
                  <a:close/>
                </a:path>
              </a:pathLst>
            </a:custGeom>
            <a:solidFill>
              <a:srgbClr val="494F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44" name="Freeform 342">
              <a:extLst>
                <a:ext uri="{FF2B5EF4-FFF2-40B4-BE49-F238E27FC236}">
                  <a16:creationId xmlns:a16="http://schemas.microsoft.com/office/drawing/2014/main" id="{836DCEBB-0CE1-4F36-94CD-28EE0BECD8E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7" y="3997"/>
              <a:ext cx="17" cy="29"/>
            </a:xfrm>
            <a:custGeom>
              <a:avLst/>
              <a:gdLst>
                <a:gd name="T0" fmla="*/ 16 w 17"/>
                <a:gd name="T1" fmla="*/ 23 h 29"/>
                <a:gd name="T2" fmla="*/ 11 w 17"/>
                <a:gd name="T3" fmla="*/ 14 h 29"/>
                <a:gd name="T4" fmla="*/ 9 w 17"/>
                <a:gd name="T5" fmla="*/ 11 h 29"/>
                <a:gd name="T6" fmla="*/ 8 w 17"/>
                <a:gd name="T7" fmla="*/ 9 h 29"/>
                <a:gd name="T8" fmla="*/ 9 w 17"/>
                <a:gd name="T9" fmla="*/ 6 h 29"/>
                <a:gd name="T10" fmla="*/ 6 w 17"/>
                <a:gd name="T11" fmla="*/ 1 h 29"/>
                <a:gd name="T12" fmla="*/ 1 w 17"/>
                <a:gd name="T13" fmla="*/ 4 h 29"/>
                <a:gd name="T14" fmla="*/ 0 w 17"/>
                <a:gd name="T15" fmla="*/ 9 h 29"/>
                <a:gd name="T16" fmla="*/ 2 w 17"/>
                <a:gd name="T17" fmla="*/ 15 h 29"/>
                <a:gd name="T18" fmla="*/ 6 w 17"/>
                <a:gd name="T19" fmla="*/ 21 h 29"/>
                <a:gd name="T20" fmla="*/ 9 w 17"/>
                <a:gd name="T21" fmla="*/ 26 h 29"/>
                <a:gd name="T22" fmla="*/ 14 w 17"/>
                <a:gd name="T23" fmla="*/ 28 h 29"/>
                <a:gd name="T24" fmla="*/ 16 w 17"/>
                <a:gd name="T25" fmla="*/ 23 h 2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7"/>
                <a:gd name="T40" fmla="*/ 0 h 29"/>
                <a:gd name="T41" fmla="*/ 17 w 17"/>
                <a:gd name="T42" fmla="*/ 29 h 2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7" h="29">
                  <a:moveTo>
                    <a:pt x="16" y="23"/>
                  </a:moveTo>
                  <a:cubicBezTo>
                    <a:pt x="15" y="19"/>
                    <a:pt x="12" y="16"/>
                    <a:pt x="11" y="14"/>
                  </a:cubicBezTo>
                  <a:cubicBezTo>
                    <a:pt x="10" y="13"/>
                    <a:pt x="9" y="12"/>
                    <a:pt x="9" y="11"/>
                  </a:cubicBezTo>
                  <a:cubicBezTo>
                    <a:pt x="8" y="10"/>
                    <a:pt x="8" y="10"/>
                    <a:pt x="8" y="9"/>
                  </a:cubicBezTo>
                  <a:cubicBezTo>
                    <a:pt x="8" y="8"/>
                    <a:pt x="8" y="7"/>
                    <a:pt x="9" y="6"/>
                  </a:cubicBezTo>
                  <a:cubicBezTo>
                    <a:pt x="9" y="4"/>
                    <a:pt x="8" y="2"/>
                    <a:pt x="6" y="1"/>
                  </a:cubicBezTo>
                  <a:cubicBezTo>
                    <a:pt x="4" y="0"/>
                    <a:pt x="2" y="2"/>
                    <a:pt x="1" y="4"/>
                  </a:cubicBezTo>
                  <a:cubicBezTo>
                    <a:pt x="1" y="5"/>
                    <a:pt x="0" y="7"/>
                    <a:pt x="0" y="9"/>
                  </a:cubicBezTo>
                  <a:cubicBezTo>
                    <a:pt x="0" y="11"/>
                    <a:pt x="1" y="13"/>
                    <a:pt x="2" y="15"/>
                  </a:cubicBezTo>
                  <a:cubicBezTo>
                    <a:pt x="3" y="17"/>
                    <a:pt x="4" y="19"/>
                    <a:pt x="6" y="21"/>
                  </a:cubicBezTo>
                  <a:cubicBezTo>
                    <a:pt x="7" y="23"/>
                    <a:pt x="8" y="24"/>
                    <a:pt x="9" y="26"/>
                  </a:cubicBezTo>
                  <a:cubicBezTo>
                    <a:pt x="9" y="28"/>
                    <a:pt x="11" y="29"/>
                    <a:pt x="14" y="28"/>
                  </a:cubicBezTo>
                  <a:cubicBezTo>
                    <a:pt x="16" y="28"/>
                    <a:pt x="17" y="25"/>
                    <a:pt x="16" y="23"/>
                  </a:cubicBezTo>
                  <a:close/>
                </a:path>
              </a:pathLst>
            </a:custGeom>
            <a:solidFill>
              <a:srgbClr val="494F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45" name="Freeform 343">
              <a:extLst>
                <a:ext uri="{FF2B5EF4-FFF2-40B4-BE49-F238E27FC236}">
                  <a16:creationId xmlns:a16="http://schemas.microsoft.com/office/drawing/2014/main" id="{F1C85FF3-3EBE-489C-91D0-8BD44E447B0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8" y="3936"/>
              <a:ext cx="12" cy="37"/>
            </a:xfrm>
            <a:custGeom>
              <a:avLst/>
              <a:gdLst>
                <a:gd name="T0" fmla="*/ 8 w 12"/>
                <a:gd name="T1" fmla="*/ 36 h 36"/>
                <a:gd name="T2" fmla="*/ 8 w 12"/>
                <a:gd name="T3" fmla="*/ 36 h 36"/>
                <a:gd name="T4" fmla="*/ 11 w 12"/>
                <a:gd name="T5" fmla="*/ 5 h 36"/>
                <a:gd name="T6" fmla="*/ 8 w 12"/>
                <a:gd name="T7" fmla="*/ 1 h 36"/>
                <a:gd name="T8" fmla="*/ 3 w 12"/>
                <a:gd name="T9" fmla="*/ 4 h 36"/>
                <a:gd name="T10" fmla="*/ 0 w 12"/>
                <a:gd name="T11" fmla="*/ 36 h 36"/>
                <a:gd name="T12" fmla="*/ 0 w 12"/>
                <a:gd name="T13" fmla="*/ 36 h 36"/>
                <a:gd name="T14" fmla="*/ 4 w 12"/>
                <a:gd name="T15" fmla="*/ 40 h 36"/>
                <a:gd name="T16" fmla="*/ 8 w 12"/>
                <a:gd name="T17" fmla="*/ 36 h 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2"/>
                <a:gd name="T28" fmla="*/ 0 h 36"/>
                <a:gd name="T29" fmla="*/ 12 w 12"/>
                <a:gd name="T30" fmla="*/ 36 h 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2" h="36">
                  <a:moveTo>
                    <a:pt x="8" y="32"/>
                  </a:moveTo>
                  <a:cubicBezTo>
                    <a:pt x="8" y="32"/>
                    <a:pt x="8" y="32"/>
                    <a:pt x="8" y="32"/>
                  </a:cubicBezTo>
                  <a:cubicBezTo>
                    <a:pt x="8" y="25"/>
                    <a:pt x="10" y="14"/>
                    <a:pt x="11" y="5"/>
                  </a:cubicBezTo>
                  <a:cubicBezTo>
                    <a:pt x="12" y="3"/>
                    <a:pt x="10" y="1"/>
                    <a:pt x="8" y="1"/>
                  </a:cubicBezTo>
                  <a:cubicBezTo>
                    <a:pt x="6" y="0"/>
                    <a:pt x="4" y="2"/>
                    <a:pt x="3" y="4"/>
                  </a:cubicBezTo>
                  <a:cubicBezTo>
                    <a:pt x="2" y="12"/>
                    <a:pt x="0" y="24"/>
                    <a:pt x="0" y="32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0" y="34"/>
                    <a:pt x="2" y="36"/>
                    <a:pt x="4" y="36"/>
                  </a:cubicBezTo>
                  <a:cubicBezTo>
                    <a:pt x="6" y="36"/>
                    <a:pt x="8" y="34"/>
                    <a:pt x="8" y="32"/>
                  </a:cubicBezTo>
                  <a:close/>
                </a:path>
              </a:pathLst>
            </a:custGeom>
            <a:solidFill>
              <a:srgbClr val="494F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46" name="Freeform 344">
              <a:extLst>
                <a:ext uri="{FF2B5EF4-FFF2-40B4-BE49-F238E27FC236}">
                  <a16:creationId xmlns:a16="http://schemas.microsoft.com/office/drawing/2014/main" id="{5690D65D-2B9A-4D94-87BE-E622D9AFB84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1" y="3886"/>
              <a:ext cx="12" cy="35"/>
            </a:xfrm>
            <a:custGeom>
              <a:avLst/>
              <a:gdLst>
                <a:gd name="T0" fmla="*/ 11 w 12"/>
                <a:gd name="T1" fmla="*/ 32 h 34"/>
                <a:gd name="T2" fmla="*/ 8 w 12"/>
                <a:gd name="T3" fmla="*/ 4 h 34"/>
                <a:gd name="T4" fmla="*/ 4 w 12"/>
                <a:gd name="T5" fmla="*/ 0 h 34"/>
                <a:gd name="T6" fmla="*/ 0 w 12"/>
                <a:gd name="T7" fmla="*/ 4 h 34"/>
                <a:gd name="T8" fmla="*/ 3 w 12"/>
                <a:gd name="T9" fmla="*/ 35 h 34"/>
                <a:gd name="T10" fmla="*/ 9 w 12"/>
                <a:gd name="T11" fmla="*/ 37 h 34"/>
                <a:gd name="T12" fmla="*/ 11 w 12"/>
                <a:gd name="T13" fmla="*/ 32 h 3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2"/>
                <a:gd name="T22" fmla="*/ 0 h 34"/>
                <a:gd name="T23" fmla="*/ 12 w 12"/>
                <a:gd name="T24" fmla="*/ 34 h 3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2" h="34">
                  <a:moveTo>
                    <a:pt x="11" y="28"/>
                  </a:moveTo>
                  <a:cubicBezTo>
                    <a:pt x="8" y="21"/>
                    <a:pt x="8" y="12"/>
                    <a:pt x="8" y="4"/>
                  </a:cubicBezTo>
                  <a:cubicBezTo>
                    <a:pt x="8" y="2"/>
                    <a:pt x="6" y="0"/>
                    <a:pt x="4" y="0"/>
                  </a:cubicBezTo>
                  <a:cubicBezTo>
                    <a:pt x="1" y="0"/>
                    <a:pt x="0" y="2"/>
                    <a:pt x="0" y="4"/>
                  </a:cubicBezTo>
                  <a:cubicBezTo>
                    <a:pt x="0" y="13"/>
                    <a:pt x="0" y="22"/>
                    <a:pt x="3" y="31"/>
                  </a:cubicBezTo>
                  <a:cubicBezTo>
                    <a:pt x="4" y="33"/>
                    <a:pt x="6" y="34"/>
                    <a:pt x="9" y="33"/>
                  </a:cubicBezTo>
                  <a:cubicBezTo>
                    <a:pt x="11" y="32"/>
                    <a:pt x="12" y="30"/>
                    <a:pt x="11" y="28"/>
                  </a:cubicBezTo>
                  <a:close/>
                </a:path>
              </a:pathLst>
            </a:custGeom>
            <a:solidFill>
              <a:srgbClr val="494F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47" name="Freeform 345">
              <a:extLst>
                <a:ext uri="{FF2B5EF4-FFF2-40B4-BE49-F238E27FC236}">
                  <a16:creationId xmlns:a16="http://schemas.microsoft.com/office/drawing/2014/main" id="{C2CF638F-E084-4EB9-B902-0DC4EFFD6DC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7" y="3821"/>
              <a:ext cx="10" cy="36"/>
            </a:xfrm>
            <a:custGeom>
              <a:avLst/>
              <a:gdLst>
                <a:gd name="T0" fmla="*/ 10 w 10"/>
                <a:gd name="T1" fmla="*/ 35 h 35"/>
                <a:gd name="T2" fmla="*/ 10 w 10"/>
                <a:gd name="T3" fmla="*/ 34 h 35"/>
                <a:gd name="T4" fmla="*/ 8 w 10"/>
                <a:gd name="T5" fmla="*/ 4 h 35"/>
                <a:gd name="T6" fmla="*/ 4 w 10"/>
                <a:gd name="T7" fmla="*/ 0 h 35"/>
                <a:gd name="T8" fmla="*/ 0 w 10"/>
                <a:gd name="T9" fmla="*/ 4 h 35"/>
                <a:gd name="T10" fmla="*/ 2 w 10"/>
                <a:gd name="T11" fmla="*/ 34 h 35"/>
                <a:gd name="T12" fmla="*/ 2 w 10"/>
                <a:gd name="T13" fmla="*/ 35 h 35"/>
                <a:gd name="T14" fmla="*/ 6 w 10"/>
                <a:gd name="T15" fmla="*/ 39 h 35"/>
                <a:gd name="T16" fmla="*/ 10 w 10"/>
                <a:gd name="T17" fmla="*/ 35 h 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0"/>
                <a:gd name="T28" fmla="*/ 0 h 35"/>
                <a:gd name="T29" fmla="*/ 10 w 10"/>
                <a:gd name="T30" fmla="*/ 35 h 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0" h="35">
                  <a:moveTo>
                    <a:pt x="10" y="31"/>
                  </a:moveTo>
                  <a:cubicBezTo>
                    <a:pt x="10" y="31"/>
                    <a:pt x="10" y="30"/>
                    <a:pt x="10" y="30"/>
                  </a:cubicBezTo>
                  <a:cubicBezTo>
                    <a:pt x="10" y="21"/>
                    <a:pt x="8" y="12"/>
                    <a:pt x="8" y="4"/>
                  </a:cubicBezTo>
                  <a:cubicBezTo>
                    <a:pt x="8" y="2"/>
                    <a:pt x="6" y="0"/>
                    <a:pt x="4" y="0"/>
                  </a:cubicBezTo>
                  <a:cubicBezTo>
                    <a:pt x="1" y="0"/>
                    <a:pt x="0" y="2"/>
                    <a:pt x="0" y="4"/>
                  </a:cubicBezTo>
                  <a:cubicBezTo>
                    <a:pt x="0" y="14"/>
                    <a:pt x="2" y="22"/>
                    <a:pt x="2" y="30"/>
                  </a:cubicBezTo>
                  <a:cubicBezTo>
                    <a:pt x="2" y="31"/>
                    <a:pt x="2" y="31"/>
                    <a:pt x="2" y="31"/>
                  </a:cubicBezTo>
                  <a:cubicBezTo>
                    <a:pt x="2" y="33"/>
                    <a:pt x="4" y="35"/>
                    <a:pt x="6" y="35"/>
                  </a:cubicBezTo>
                  <a:cubicBezTo>
                    <a:pt x="8" y="35"/>
                    <a:pt x="10" y="34"/>
                    <a:pt x="10" y="31"/>
                  </a:cubicBezTo>
                  <a:close/>
                </a:path>
              </a:pathLst>
            </a:custGeom>
            <a:solidFill>
              <a:srgbClr val="494F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48" name="Freeform 346">
              <a:extLst>
                <a:ext uri="{FF2B5EF4-FFF2-40B4-BE49-F238E27FC236}">
                  <a16:creationId xmlns:a16="http://schemas.microsoft.com/office/drawing/2014/main" id="{8DC32340-D5A5-4F04-82B3-2221A682CA7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5" y="3750"/>
              <a:ext cx="9" cy="44"/>
            </a:xfrm>
            <a:custGeom>
              <a:avLst/>
              <a:gdLst>
                <a:gd name="T0" fmla="*/ 0 w 9"/>
                <a:gd name="T1" fmla="*/ 46 h 43"/>
                <a:gd name="T2" fmla="*/ 0 w 9"/>
                <a:gd name="T3" fmla="*/ 47 h 43"/>
                <a:gd name="T4" fmla="*/ 8 w 9"/>
                <a:gd name="T5" fmla="*/ 47 h 43"/>
                <a:gd name="T6" fmla="*/ 9 w 9"/>
                <a:gd name="T7" fmla="*/ 6 h 43"/>
                <a:gd name="T8" fmla="*/ 9 w 9"/>
                <a:gd name="T9" fmla="*/ 4 h 43"/>
                <a:gd name="T10" fmla="*/ 5 w 9"/>
                <a:gd name="T11" fmla="*/ 0 h 43"/>
                <a:gd name="T12" fmla="*/ 1 w 9"/>
                <a:gd name="T13" fmla="*/ 4 h 43"/>
                <a:gd name="T14" fmla="*/ 1 w 9"/>
                <a:gd name="T15" fmla="*/ 6 h 43"/>
                <a:gd name="T16" fmla="*/ 0 w 9"/>
                <a:gd name="T17" fmla="*/ 47 h 43"/>
                <a:gd name="T18" fmla="*/ 8 w 9"/>
                <a:gd name="T19" fmla="*/ 47 h 43"/>
                <a:gd name="T20" fmla="*/ 8 w 9"/>
                <a:gd name="T21" fmla="*/ 46 h 43"/>
                <a:gd name="T22" fmla="*/ 4 w 9"/>
                <a:gd name="T23" fmla="*/ 42 h 43"/>
                <a:gd name="T24" fmla="*/ 0 w 9"/>
                <a:gd name="T25" fmla="*/ 46 h 4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9"/>
                <a:gd name="T40" fmla="*/ 0 h 43"/>
                <a:gd name="T41" fmla="*/ 9 w 9"/>
                <a:gd name="T42" fmla="*/ 43 h 4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9" h="43">
                  <a:moveTo>
                    <a:pt x="0" y="42"/>
                  </a:moveTo>
                  <a:cubicBezTo>
                    <a:pt x="0" y="42"/>
                    <a:pt x="0" y="43"/>
                    <a:pt x="0" y="43"/>
                  </a:cubicBezTo>
                  <a:cubicBezTo>
                    <a:pt x="8" y="43"/>
                    <a:pt x="8" y="43"/>
                    <a:pt x="8" y="43"/>
                  </a:cubicBezTo>
                  <a:cubicBezTo>
                    <a:pt x="8" y="31"/>
                    <a:pt x="9" y="18"/>
                    <a:pt x="9" y="6"/>
                  </a:cubicBezTo>
                  <a:cubicBezTo>
                    <a:pt x="9" y="5"/>
                    <a:pt x="9" y="5"/>
                    <a:pt x="9" y="4"/>
                  </a:cubicBezTo>
                  <a:cubicBezTo>
                    <a:pt x="9" y="2"/>
                    <a:pt x="7" y="0"/>
                    <a:pt x="5" y="0"/>
                  </a:cubicBezTo>
                  <a:cubicBezTo>
                    <a:pt x="3" y="0"/>
                    <a:pt x="1" y="2"/>
                    <a:pt x="1" y="4"/>
                  </a:cubicBezTo>
                  <a:cubicBezTo>
                    <a:pt x="1" y="5"/>
                    <a:pt x="1" y="5"/>
                    <a:pt x="1" y="6"/>
                  </a:cubicBezTo>
                  <a:cubicBezTo>
                    <a:pt x="1" y="18"/>
                    <a:pt x="0" y="31"/>
                    <a:pt x="0" y="43"/>
                  </a:cubicBezTo>
                  <a:cubicBezTo>
                    <a:pt x="8" y="43"/>
                    <a:pt x="8" y="43"/>
                    <a:pt x="8" y="43"/>
                  </a:cubicBezTo>
                  <a:cubicBezTo>
                    <a:pt x="8" y="43"/>
                    <a:pt x="8" y="42"/>
                    <a:pt x="8" y="42"/>
                  </a:cubicBezTo>
                  <a:cubicBezTo>
                    <a:pt x="8" y="39"/>
                    <a:pt x="7" y="38"/>
                    <a:pt x="4" y="38"/>
                  </a:cubicBezTo>
                  <a:cubicBezTo>
                    <a:pt x="2" y="38"/>
                    <a:pt x="0" y="39"/>
                    <a:pt x="0" y="42"/>
                  </a:cubicBezTo>
                  <a:close/>
                </a:path>
              </a:pathLst>
            </a:custGeom>
            <a:solidFill>
              <a:srgbClr val="494F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49" name="Freeform 347">
              <a:extLst>
                <a:ext uri="{FF2B5EF4-FFF2-40B4-BE49-F238E27FC236}">
                  <a16:creationId xmlns:a16="http://schemas.microsoft.com/office/drawing/2014/main" id="{FD892B5C-7393-4092-AD03-07D5754392A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8" y="3672"/>
              <a:ext cx="12" cy="51"/>
            </a:xfrm>
            <a:custGeom>
              <a:avLst/>
              <a:gdLst>
                <a:gd name="T0" fmla="*/ 8 w 12"/>
                <a:gd name="T1" fmla="*/ 51 h 50"/>
                <a:gd name="T2" fmla="*/ 11 w 12"/>
                <a:gd name="T3" fmla="*/ 30 h 50"/>
                <a:gd name="T4" fmla="*/ 12 w 12"/>
                <a:gd name="T5" fmla="*/ 6 h 50"/>
                <a:gd name="T6" fmla="*/ 9 w 12"/>
                <a:gd name="T7" fmla="*/ 1 h 50"/>
                <a:gd name="T8" fmla="*/ 4 w 12"/>
                <a:gd name="T9" fmla="*/ 4 h 50"/>
                <a:gd name="T10" fmla="*/ 3 w 12"/>
                <a:gd name="T11" fmla="*/ 29 h 50"/>
                <a:gd name="T12" fmla="*/ 0 w 12"/>
                <a:gd name="T13" fmla="*/ 48 h 50"/>
                <a:gd name="T14" fmla="*/ 3 w 12"/>
                <a:gd name="T15" fmla="*/ 53 h 50"/>
                <a:gd name="T16" fmla="*/ 8 w 12"/>
                <a:gd name="T17" fmla="*/ 51 h 5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2"/>
                <a:gd name="T28" fmla="*/ 0 h 50"/>
                <a:gd name="T29" fmla="*/ 12 w 12"/>
                <a:gd name="T30" fmla="*/ 50 h 5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2" h="50">
                  <a:moveTo>
                    <a:pt x="8" y="47"/>
                  </a:moveTo>
                  <a:cubicBezTo>
                    <a:pt x="10" y="40"/>
                    <a:pt x="10" y="33"/>
                    <a:pt x="11" y="26"/>
                  </a:cubicBezTo>
                  <a:cubicBezTo>
                    <a:pt x="11" y="18"/>
                    <a:pt x="11" y="11"/>
                    <a:pt x="12" y="6"/>
                  </a:cubicBezTo>
                  <a:cubicBezTo>
                    <a:pt x="12" y="3"/>
                    <a:pt x="11" y="1"/>
                    <a:pt x="9" y="1"/>
                  </a:cubicBezTo>
                  <a:cubicBezTo>
                    <a:pt x="7" y="0"/>
                    <a:pt x="5" y="1"/>
                    <a:pt x="4" y="4"/>
                  </a:cubicBezTo>
                  <a:cubicBezTo>
                    <a:pt x="2" y="11"/>
                    <a:pt x="3" y="18"/>
                    <a:pt x="3" y="25"/>
                  </a:cubicBezTo>
                  <a:cubicBezTo>
                    <a:pt x="2" y="33"/>
                    <a:pt x="2" y="39"/>
                    <a:pt x="0" y="44"/>
                  </a:cubicBezTo>
                  <a:cubicBezTo>
                    <a:pt x="0" y="46"/>
                    <a:pt x="1" y="49"/>
                    <a:pt x="3" y="49"/>
                  </a:cubicBezTo>
                  <a:cubicBezTo>
                    <a:pt x="5" y="50"/>
                    <a:pt x="7" y="49"/>
                    <a:pt x="8" y="47"/>
                  </a:cubicBezTo>
                  <a:close/>
                </a:path>
              </a:pathLst>
            </a:custGeom>
            <a:solidFill>
              <a:srgbClr val="494F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50" name="Freeform 348">
              <a:extLst>
                <a:ext uri="{FF2B5EF4-FFF2-40B4-BE49-F238E27FC236}">
                  <a16:creationId xmlns:a16="http://schemas.microsoft.com/office/drawing/2014/main" id="{8311A60A-9348-4239-B804-F807F0D02072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6" y="3601"/>
              <a:ext cx="12" cy="46"/>
            </a:xfrm>
            <a:custGeom>
              <a:avLst/>
              <a:gdLst>
                <a:gd name="T0" fmla="*/ 15 w 11"/>
                <a:gd name="T1" fmla="*/ 43 h 45"/>
                <a:gd name="T2" fmla="*/ 12 w 11"/>
                <a:gd name="T3" fmla="*/ 21 h 45"/>
                <a:gd name="T4" fmla="*/ 13 w 11"/>
                <a:gd name="T5" fmla="*/ 4 h 45"/>
                <a:gd name="T6" fmla="*/ 5 w 11"/>
                <a:gd name="T7" fmla="*/ 0 h 45"/>
                <a:gd name="T8" fmla="*/ 1 w 11"/>
                <a:gd name="T9" fmla="*/ 4 h 45"/>
                <a:gd name="T10" fmla="*/ 0 w 11"/>
                <a:gd name="T11" fmla="*/ 21 h 45"/>
                <a:gd name="T12" fmla="*/ 3 w 11"/>
                <a:gd name="T13" fmla="*/ 46 h 45"/>
                <a:gd name="T14" fmla="*/ 12 w 11"/>
                <a:gd name="T15" fmla="*/ 48 h 45"/>
                <a:gd name="T16" fmla="*/ 15 w 11"/>
                <a:gd name="T17" fmla="*/ 43 h 4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1"/>
                <a:gd name="T28" fmla="*/ 0 h 45"/>
                <a:gd name="T29" fmla="*/ 11 w 11"/>
                <a:gd name="T30" fmla="*/ 45 h 4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1" h="45">
                  <a:moveTo>
                    <a:pt x="11" y="39"/>
                  </a:moveTo>
                  <a:cubicBezTo>
                    <a:pt x="9" y="35"/>
                    <a:pt x="8" y="28"/>
                    <a:pt x="8" y="21"/>
                  </a:cubicBezTo>
                  <a:cubicBezTo>
                    <a:pt x="8" y="15"/>
                    <a:pt x="9" y="9"/>
                    <a:pt x="9" y="4"/>
                  </a:cubicBezTo>
                  <a:cubicBezTo>
                    <a:pt x="9" y="2"/>
                    <a:pt x="7" y="0"/>
                    <a:pt x="5" y="0"/>
                  </a:cubicBezTo>
                  <a:cubicBezTo>
                    <a:pt x="3" y="0"/>
                    <a:pt x="1" y="2"/>
                    <a:pt x="1" y="4"/>
                  </a:cubicBezTo>
                  <a:cubicBezTo>
                    <a:pt x="1" y="9"/>
                    <a:pt x="0" y="15"/>
                    <a:pt x="0" y="21"/>
                  </a:cubicBezTo>
                  <a:cubicBezTo>
                    <a:pt x="0" y="28"/>
                    <a:pt x="1" y="36"/>
                    <a:pt x="3" y="42"/>
                  </a:cubicBezTo>
                  <a:cubicBezTo>
                    <a:pt x="4" y="44"/>
                    <a:pt x="6" y="45"/>
                    <a:pt x="8" y="44"/>
                  </a:cubicBezTo>
                  <a:cubicBezTo>
                    <a:pt x="10" y="44"/>
                    <a:pt x="11" y="41"/>
                    <a:pt x="11" y="39"/>
                  </a:cubicBezTo>
                  <a:close/>
                </a:path>
              </a:pathLst>
            </a:custGeom>
            <a:solidFill>
              <a:srgbClr val="494F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51" name="Freeform 349">
              <a:extLst>
                <a:ext uri="{FF2B5EF4-FFF2-40B4-BE49-F238E27FC236}">
                  <a16:creationId xmlns:a16="http://schemas.microsoft.com/office/drawing/2014/main" id="{D2FF4AD1-A346-4341-A400-B77279EE223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0" y="3524"/>
              <a:ext cx="12" cy="52"/>
            </a:xfrm>
            <a:custGeom>
              <a:avLst/>
              <a:gdLst>
                <a:gd name="T0" fmla="*/ 9 w 12"/>
                <a:gd name="T1" fmla="*/ 53 h 51"/>
                <a:gd name="T2" fmla="*/ 11 w 12"/>
                <a:gd name="T3" fmla="*/ 46 h 51"/>
                <a:gd name="T4" fmla="*/ 12 w 12"/>
                <a:gd name="T5" fmla="*/ 38 h 51"/>
                <a:gd name="T6" fmla="*/ 9 w 12"/>
                <a:gd name="T7" fmla="*/ 4 h 51"/>
                <a:gd name="T8" fmla="*/ 4 w 12"/>
                <a:gd name="T9" fmla="*/ 1 h 51"/>
                <a:gd name="T10" fmla="*/ 1 w 12"/>
                <a:gd name="T11" fmla="*/ 5 h 51"/>
                <a:gd name="T12" fmla="*/ 4 w 12"/>
                <a:gd name="T13" fmla="*/ 38 h 51"/>
                <a:gd name="T14" fmla="*/ 3 w 12"/>
                <a:gd name="T15" fmla="*/ 45 h 51"/>
                <a:gd name="T16" fmla="*/ 2 w 12"/>
                <a:gd name="T17" fmla="*/ 48 h 51"/>
                <a:gd name="T18" fmla="*/ 3 w 12"/>
                <a:gd name="T19" fmla="*/ 54 h 51"/>
                <a:gd name="T20" fmla="*/ 9 w 12"/>
                <a:gd name="T21" fmla="*/ 53 h 5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2"/>
                <a:gd name="T34" fmla="*/ 0 h 51"/>
                <a:gd name="T35" fmla="*/ 12 w 12"/>
                <a:gd name="T36" fmla="*/ 51 h 5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2" h="51">
                  <a:moveTo>
                    <a:pt x="9" y="49"/>
                  </a:moveTo>
                  <a:cubicBezTo>
                    <a:pt x="10" y="47"/>
                    <a:pt x="11" y="44"/>
                    <a:pt x="11" y="42"/>
                  </a:cubicBezTo>
                  <a:cubicBezTo>
                    <a:pt x="11" y="40"/>
                    <a:pt x="12" y="37"/>
                    <a:pt x="12" y="34"/>
                  </a:cubicBezTo>
                  <a:cubicBezTo>
                    <a:pt x="12" y="23"/>
                    <a:pt x="9" y="10"/>
                    <a:pt x="9" y="4"/>
                  </a:cubicBezTo>
                  <a:cubicBezTo>
                    <a:pt x="8" y="2"/>
                    <a:pt x="6" y="0"/>
                    <a:pt x="4" y="1"/>
                  </a:cubicBezTo>
                  <a:cubicBezTo>
                    <a:pt x="2" y="1"/>
                    <a:pt x="0" y="3"/>
                    <a:pt x="1" y="5"/>
                  </a:cubicBezTo>
                  <a:cubicBezTo>
                    <a:pt x="2" y="11"/>
                    <a:pt x="4" y="24"/>
                    <a:pt x="4" y="34"/>
                  </a:cubicBezTo>
                  <a:cubicBezTo>
                    <a:pt x="4" y="37"/>
                    <a:pt x="3" y="39"/>
                    <a:pt x="3" y="41"/>
                  </a:cubicBezTo>
                  <a:cubicBezTo>
                    <a:pt x="3" y="43"/>
                    <a:pt x="2" y="44"/>
                    <a:pt x="2" y="44"/>
                  </a:cubicBezTo>
                  <a:cubicBezTo>
                    <a:pt x="1" y="46"/>
                    <a:pt x="1" y="49"/>
                    <a:pt x="3" y="50"/>
                  </a:cubicBezTo>
                  <a:cubicBezTo>
                    <a:pt x="5" y="51"/>
                    <a:pt x="8" y="50"/>
                    <a:pt x="9" y="49"/>
                  </a:cubicBezTo>
                  <a:close/>
                </a:path>
              </a:pathLst>
            </a:custGeom>
            <a:solidFill>
              <a:srgbClr val="494F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52" name="Freeform 350">
              <a:extLst>
                <a:ext uri="{FF2B5EF4-FFF2-40B4-BE49-F238E27FC236}">
                  <a16:creationId xmlns:a16="http://schemas.microsoft.com/office/drawing/2014/main" id="{098E21FF-0B1C-49D9-BD0B-5C01D105D32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3" y="3460"/>
              <a:ext cx="9" cy="48"/>
            </a:xfrm>
            <a:custGeom>
              <a:avLst/>
              <a:gdLst>
                <a:gd name="T0" fmla="*/ 9 w 9"/>
                <a:gd name="T1" fmla="*/ 47 h 47"/>
                <a:gd name="T2" fmla="*/ 8 w 9"/>
                <a:gd name="T3" fmla="*/ 4 h 47"/>
                <a:gd name="T4" fmla="*/ 4 w 9"/>
                <a:gd name="T5" fmla="*/ 0 h 47"/>
                <a:gd name="T6" fmla="*/ 0 w 9"/>
                <a:gd name="T7" fmla="*/ 4 h 47"/>
                <a:gd name="T8" fmla="*/ 1 w 9"/>
                <a:gd name="T9" fmla="*/ 47 h 47"/>
                <a:gd name="T10" fmla="*/ 5 w 9"/>
                <a:gd name="T11" fmla="*/ 51 h 47"/>
                <a:gd name="T12" fmla="*/ 9 w 9"/>
                <a:gd name="T13" fmla="*/ 47 h 4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9"/>
                <a:gd name="T22" fmla="*/ 0 h 47"/>
                <a:gd name="T23" fmla="*/ 9 w 9"/>
                <a:gd name="T24" fmla="*/ 47 h 4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9" h="47">
                  <a:moveTo>
                    <a:pt x="9" y="43"/>
                  </a:moveTo>
                  <a:cubicBezTo>
                    <a:pt x="9" y="30"/>
                    <a:pt x="9" y="17"/>
                    <a:pt x="8" y="4"/>
                  </a:cubicBezTo>
                  <a:cubicBezTo>
                    <a:pt x="8" y="2"/>
                    <a:pt x="7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1" y="17"/>
                    <a:pt x="1" y="30"/>
                    <a:pt x="1" y="43"/>
                  </a:cubicBezTo>
                  <a:cubicBezTo>
                    <a:pt x="1" y="45"/>
                    <a:pt x="3" y="47"/>
                    <a:pt x="5" y="47"/>
                  </a:cubicBezTo>
                  <a:cubicBezTo>
                    <a:pt x="7" y="47"/>
                    <a:pt x="9" y="45"/>
                    <a:pt x="9" y="43"/>
                  </a:cubicBezTo>
                  <a:close/>
                </a:path>
              </a:pathLst>
            </a:custGeom>
            <a:solidFill>
              <a:srgbClr val="494F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53" name="Freeform 351">
              <a:extLst>
                <a:ext uri="{FF2B5EF4-FFF2-40B4-BE49-F238E27FC236}">
                  <a16:creationId xmlns:a16="http://schemas.microsoft.com/office/drawing/2014/main" id="{60B7EDB4-4D38-4116-AEA8-06FC0DC56A33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8" y="3378"/>
              <a:ext cx="10" cy="32"/>
            </a:xfrm>
            <a:custGeom>
              <a:avLst/>
              <a:gdLst>
                <a:gd name="T0" fmla="*/ 12 w 9"/>
                <a:gd name="T1" fmla="*/ 32 h 31"/>
                <a:gd name="T2" fmla="*/ 13 w 9"/>
                <a:gd name="T3" fmla="*/ 21 h 31"/>
                <a:gd name="T4" fmla="*/ 13 w 9"/>
                <a:gd name="T5" fmla="*/ 4 h 31"/>
                <a:gd name="T6" fmla="*/ 9 w 9"/>
                <a:gd name="T7" fmla="*/ 0 h 31"/>
                <a:gd name="T8" fmla="*/ 1 w 9"/>
                <a:gd name="T9" fmla="*/ 4 h 31"/>
                <a:gd name="T10" fmla="*/ 1 w 9"/>
                <a:gd name="T11" fmla="*/ 21 h 31"/>
                <a:gd name="T12" fmla="*/ 0 w 9"/>
                <a:gd name="T13" fmla="*/ 29 h 31"/>
                <a:gd name="T14" fmla="*/ 3 w 9"/>
                <a:gd name="T15" fmla="*/ 34 h 31"/>
                <a:gd name="T16" fmla="*/ 12 w 9"/>
                <a:gd name="T17" fmla="*/ 32 h 3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9"/>
                <a:gd name="T28" fmla="*/ 0 h 31"/>
                <a:gd name="T29" fmla="*/ 9 w 9"/>
                <a:gd name="T30" fmla="*/ 31 h 3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9" h="31">
                  <a:moveTo>
                    <a:pt x="8" y="28"/>
                  </a:moveTo>
                  <a:cubicBezTo>
                    <a:pt x="9" y="24"/>
                    <a:pt x="9" y="21"/>
                    <a:pt x="9" y="17"/>
                  </a:cubicBezTo>
                  <a:cubicBezTo>
                    <a:pt x="9" y="12"/>
                    <a:pt x="9" y="7"/>
                    <a:pt x="9" y="4"/>
                  </a:cubicBezTo>
                  <a:cubicBezTo>
                    <a:pt x="9" y="1"/>
                    <a:pt x="7" y="0"/>
                    <a:pt x="5" y="0"/>
                  </a:cubicBezTo>
                  <a:cubicBezTo>
                    <a:pt x="3" y="0"/>
                    <a:pt x="1" y="1"/>
                    <a:pt x="1" y="4"/>
                  </a:cubicBezTo>
                  <a:cubicBezTo>
                    <a:pt x="1" y="8"/>
                    <a:pt x="1" y="13"/>
                    <a:pt x="1" y="17"/>
                  </a:cubicBezTo>
                  <a:cubicBezTo>
                    <a:pt x="1" y="20"/>
                    <a:pt x="1" y="23"/>
                    <a:pt x="0" y="25"/>
                  </a:cubicBezTo>
                  <a:cubicBezTo>
                    <a:pt x="0" y="27"/>
                    <a:pt x="1" y="30"/>
                    <a:pt x="3" y="30"/>
                  </a:cubicBezTo>
                  <a:cubicBezTo>
                    <a:pt x="5" y="31"/>
                    <a:pt x="7" y="30"/>
                    <a:pt x="8" y="28"/>
                  </a:cubicBezTo>
                  <a:close/>
                </a:path>
              </a:pathLst>
            </a:custGeom>
            <a:solidFill>
              <a:srgbClr val="494F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54" name="Freeform 352">
              <a:extLst>
                <a:ext uri="{FF2B5EF4-FFF2-40B4-BE49-F238E27FC236}">
                  <a16:creationId xmlns:a16="http://schemas.microsoft.com/office/drawing/2014/main" id="{23497D13-A807-4E62-B229-5898E821A72A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8" y="3320"/>
              <a:ext cx="10" cy="20"/>
            </a:xfrm>
            <a:custGeom>
              <a:avLst/>
              <a:gdLst>
                <a:gd name="T0" fmla="*/ 12 w 9"/>
                <a:gd name="T1" fmla="*/ 19 h 19"/>
                <a:gd name="T2" fmla="*/ 12 w 9"/>
                <a:gd name="T3" fmla="*/ 18 h 19"/>
                <a:gd name="T4" fmla="*/ 13 w 9"/>
                <a:gd name="T5" fmla="*/ 5 h 19"/>
                <a:gd name="T6" fmla="*/ 13 w 9"/>
                <a:gd name="T7" fmla="*/ 4 h 19"/>
                <a:gd name="T8" fmla="*/ 9 w 9"/>
                <a:gd name="T9" fmla="*/ 0 h 19"/>
                <a:gd name="T10" fmla="*/ 1 w 9"/>
                <a:gd name="T11" fmla="*/ 4 h 19"/>
                <a:gd name="T12" fmla="*/ 1 w 9"/>
                <a:gd name="T13" fmla="*/ 5 h 19"/>
                <a:gd name="T14" fmla="*/ 0 w 9"/>
                <a:gd name="T15" fmla="*/ 18 h 19"/>
                <a:gd name="T16" fmla="*/ 0 w 9"/>
                <a:gd name="T17" fmla="*/ 19 h 19"/>
                <a:gd name="T18" fmla="*/ 4 w 9"/>
                <a:gd name="T19" fmla="*/ 23 h 19"/>
                <a:gd name="T20" fmla="*/ 12 w 9"/>
                <a:gd name="T21" fmla="*/ 19 h 1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9"/>
                <a:gd name="T34" fmla="*/ 0 h 19"/>
                <a:gd name="T35" fmla="*/ 9 w 9"/>
                <a:gd name="T36" fmla="*/ 19 h 1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9" h="19">
                  <a:moveTo>
                    <a:pt x="8" y="15"/>
                  </a:moveTo>
                  <a:cubicBezTo>
                    <a:pt x="8" y="14"/>
                    <a:pt x="8" y="14"/>
                    <a:pt x="8" y="14"/>
                  </a:cubicBezTo>
                  <a:cubicBezTo>
                    <a:pt x="8" y="12"/>
                    <a:pt x="9" y="8"/>
                    <a:pt x="9" y="5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2"/>
                    <a:pt x="7" y="0"/>
                    <a:pt x="5" y="0"/>
                  </a:cubicBezTo>
                  <a:cubicBezTo>
                    <a:pt x="3" y="0"/>
                    <a:pt x="1" y="2"/>
                    <a:pt x="1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7"/>
                    <a:pt x="0" y="10"/>
                    <a:pt x="0" y="14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7"/>
                    <a:pt x="2" y="19"/>
                    <a:pt x="4" y="19"/>
                  </a:cubicBezTo>
                  <a:cubicBezTo>
                    <a:pt x="6" y="19"/>
                    <a:pt x="8" y="17"/>
                    <a:pt x="8" y="15"/>
                  </a:cubicBezTo>
                  <a:close/>
                </a:path>
              </a:pathLst>
            </a:custGeom>
            <a:solidFill>
              <a:srgbClr val="494F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55" name="Freeform 353">
              <a:extLst>
                <a:ext uri="{FF2B5EF4-FFF2-40B4-BE49-F238E27FC236}">
                  <a16:creationId xmlns:a16="http://schemas.microsoft.com/office/drawing/2014/main" id="{9F6F46F4-2211-47C9-A29E-73365E8606F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4" y="3629"/>
              <a:ext cx="213" cy="55"/>
            </a:xfrm>
            <a:custGeom>
              <a:avLst/>
              <a:gdLst>
                <a:gd name="T0" fmla="*/ 7 w 208"/>
                <a:gd name="T1" fmla="*/ 4 h 54"/>
                <a:gd name="T2" fmla="*/ 6 w 208"/>
                <a:gd name="T3" fmla="*/ 5 h 54"/>
                <a:gd name="T4" fmla="*/ 7 w 208"/>
                <a:gd name="T5" fmla="*/ 4 h 54"/>
                <a:gd name="T6" fmla="*/ 7 w 208"/>
                <a:gd name="T7" fmla="*/ 4 h 54"/>
                <a:gd name="T8" fmla="*/ 6 w 208"/>
                <a:gd name="T9" fmla="*/ 5 h 54"/>
                <a:gd name="T10" fmla="*/ 7 w 208"/>
                <a:gd name="T11" fmla="*/ 4 h 54"/>
                <a:gd name="T12" fmla="*/ 5 w 208"/>
                <a:gd name="T13" fmla="*/ 6 h 54"/>
                <a:gd name="T14" fmla="*/ 8 w 208"/>
                <a:gd name="T15" fmla="*/ 6 h 54"/>
                <a:gd name="T16" fmla="*/ 7 w 208"/>
                <a:gd name="T17" fmla="*/ 4 h 54"/>
                <a:gd name="T18" fmla="*/ 5 w 208"/>
                <a:gd name="T19" fmla="*/ 6 h 54"/>
                <a:gd name="T20" fmla="*/ 8 w 208"/>
                <a:gd name="T21" fmla="*/ 6 h 54"/>
                <a:gd name="T22" fmla="*/ 5 w 208"/>
                <a:gd name="T23" fmla="*/ 6 h 54"/>
                <a:gd name="T24" fmla="*/ 7 w 208"/>
                <a:gd name="T25" fmla="*/ 8 h 54"/>
                <a:gd name="T26" fmla="*/ 8 w 208"/>
                <a:gd name="T27" fmla="*/ 6 h 54"/>
                <a:gd name="T28" fmla="*/ 5 w 208"/>
                <a:gd name="T29" fmla="*/ 6 h 54"/>
                <a:gd name="T30" fmla="*/ 7 w 208"/>
                <a:gd name="T31" fmla="*/ 8 h 54"/>
                <a:gd name="T32" fmla="*/ 5 w 208"/>
                <a:gd name="T33" fmla="*/ 7 h 54"/>
                <a:gd name="T34" fmla="*/ 6 w 208"/>
                <a:gd name="T35" fmla="*/ 9 h 54"/>
                <a:gd name="T36" fmla="*/ 7 w 208"/>
                <a:gd name="T37" fmla="*/ 8 h 54"/>
                <a:gd name="T38" fmla="*/ 5 w 208"/>
                <a:gd name="T39" fmla="*/ 7 h 54"/>
                <a:gd name="T40" fmla="*/ 6 w 208"/>
                <a:gd name="T41" fmla="*/ 9 h 54"/>
                <a:gd name="T42" fmla="*/ 6 w 208"/>
                <a:gd name="T43" fmla="*/ 9 h 54"/>
                <a:gd name="T44" fmla="*/ 9 w 208"/>
                <a:gd name="T45" fmla="*/ 8 h 54"/>
                <a:gd name="T46" fmla="*/ 16 w 208"/>
                <a:gd name="T47" fmla="*/ 8 h 54"/>
                <a:gd name="T48" fmla="*/ 45 w 208"/>
                <a:gd name="T49" fmla="*/ 9 h 54"/>
                <a:gd name="T50" fmla="*/ 56 w 208"/>
                <a:gd name="T51" fmla="*/ 11 h 54"/>
                <a:gd name="T52" fmla="*/ 63 w 208"/>
                <a:gd name="T53" fmla="*/ 13 h 54"/>
                <a:gd name="T54" fmla="*/ 131 w 208"/>
                <a:gd name="T55" fmla="*/ 43 h 54"/>
                <a:gd name="T56" fmla="*/ 199 w 208"/>
                <a:gd name="T57" fmla="*/ 58 h 54"/>
                <a:gd name="T58" fmla="*/ 225 w 208"/>
                <a:gd name="T59" fmla="*/ 56 h 54"/>
                <a:gd name="T60" fmla="*/ 228 w 208"/>
                <a:gd name="T61" fmla="*/ 51 h 54"/>
                <a:gd name="T62" fmla="*/ 223 w 208"/>
                <a:gd name="T63" fmla="*/ 48 h 54"/>
                <a:gd name="T64" fmla="*/ 199 w 208"/>
                <a:gd name="T65" fmla="*/ 50 h 54"/>
                <a:gd name="T66" fmla="*/ 134 w 208"/>
                <a:gd name="T67" fmla="*/ 36 h 54"/>
                <a:gd name="T68" fmla="*/ 69 w 208"/>
                <a:gd name="T69" fmla="*/ 5 h 54"/>
                <a:gd name="T70" fmla="*/ 58 w 208"/>
                <a:gd name="T71" fmla="*/ 3 h 54"/>
                <a:gd name="T72" fmla="*/ 16 w 208"/>
                <a:gd name="T73" fmla="*/ 0 h 54"/>
                <a:gd name="T74" fmla="*/ 7 w 208"/>
                <a:gd name="T75" fmla="*/ 0 h 54"/>
                <a:gd name="T76" fmla="*/ 3 w 208"/>
                <a:gd name="T77" fmla="*/ 1 h 54"/>
                <a:gd name="T78" fmla="*/ 1 w 208"/>
                <a:gd name="T79" fmla="*/ 3 h 54"/>
                <a:gd name="T80" fmla="*/ 0 w 208"/>
                <a:gd name="T81" fmla="*/ 6 h 54"/>
                <a:gd name="T82" fmla="*/ 1 w 208"/>
                <a:gd name="T83" fmla="*/ 8 h 54"/>
                <a:gd name="T84" fmla="*/ 2 w 208"/>
                <a:gd name="T85" fmla="*/ 10 h 54"/>
                <a:gd name="T86" fmla="*/ 7 w 208"/>
                <a:gd name="T87" fmla="*/ 9 h 54"/>
                <a:gd name="T88" fmla="*/ 7 w 208"/>
                <a:gd name="T89" fmla="*/ 4 h 54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208"/>
                <a:gd name="T136" fmla="*/ 0 h 54"/>
                <a:gd name="T137" fmla="*/ 208 w 208"/>
                <a:gd name="T138" fmla="*/ 54 h 54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208" h="54">
                  <a:moveTo>
                    <a:pt x="7" y="4"/>
                  </a:moveTo>
                  <a:cubicBezTo>
                    <a:pt x="6" y="5"/>
                    <a:pt x="6" y="5"/>
                    <a:pt x="6" y="5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5"/>
                    <a:pt x="8" y="5"/>
                    <a:pt x="7" y="4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8" y="7"/>
                    <a:pt x="8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7" y="9"/>
                    <a:pt x="8" y="8"/>
                    <a:pt x="9" y="8"/>
                  </a:cubicBezTo>
                  <a:cubicBezTo>
                    <a:pt x="11" y="8"/>
                    <a:pt x="13" y="8"/>
                    <a:pt x="16" y="8"/>
                  </a:cubicBezTo>
                  <a:cubicBezTo>
                    <a:pt x="23" y="8"/>
                    <a:pt x="32" y="9"/>
                    <a:pt x="41" y="9"/>
                  </a:cubicBezTo>
                  <a:cubicBezTo>
                    <a:pt x="45" y="10"/>
                    <a:pt x="49" y="10"/>
                    <a:pt x="52" y="11"/>
                  </a:cubicBezTo>
                  <a:cubicBezTo>
                    <a:pt x="56" y="12"/>
                    <a:pt x="58" y="12"/>
                    <a:pt x="59" y="13"/>
                  </a:cubicBezTo>
                  <a:cubicBezTo>
                    <a:pt x="80" y="20"/>
                    <a:pt x="99" y="31"/>
                    <a:pt x="119" y="39"/>
                  </a:cubicBezTo>
                  <a:cubicBezTo>
                    <a:pt x="138" y="47"/>
                    <a:pt x="158" y="54"/>
                    <a:pt x="181" y="54"/>
                  </a:cubicBezTo>
                  <a:cubicBezTo>
                    <a:pt x="189" y="54"/>
                    <a:pt x="196" y="53"/>
                    <a:pt x="205" y="52"/>
                  </a:cubicBezTo>
                  <a:cubicBezTo>
                    <a:pt x="207" y="51"/>
                    <a:pt x="208" y="49"/>
                    <a:pt x="208" y="47"/>
                  </a:cubicBezTo>
                  <a:cubicBezTo>
                    <a:pt x="207" y="45"/>
                    <a:pt x="205" y="43"/>
                    <a:pt x="203" y="44"/>
                  </a:cubicBezTo>
                  <a:cubicBezTo>
                    <a:pt x="195" y="45"/>
                    <a:pt x="188" y="46"/>
                    <a:pt x="181" y="46"/>
                  </a:cubicBezTo>
                  <a:cubicBezTo>
                    <a:pt x="160" y="46"/>
                    <a:pt x="141" y="40"/>
                    <a:pt x="122" y="32"/>
                  </a:cubicBezTo>
                  <a:cubicBezTo>
                    <a:pt x="103" y="23"/>
                    <a:pt x="83" y="13"/>
                    <a:pt x="62" y="5"/>
                  </a:cubicBezTo>
                  <a:cubicBezTo>
                    <a:pt x="60" y="4"/>
                    <a:pt x="57" y="4"/>
                    <a:pt x="54" y="3"/>
                  </a:cubicBezTo>
                  <a:cubicBezTo>
                    <a:pt x="43" y="1"/>
                    <a:pt x="27" y="0"/>
                    <a:pt x="16" y="0"/>
                  </a:cubicBezTo>
                  <a:cubicBezTo>
                    <a:pt x="12" y="0"/>
                    <a:pt x="9" y="0"/>
                    <a:pt x="7" y="0"/>
                  </a:cubicBezTo>
                  <a:cubicBezTo>
                    <a:pt x="5" y="1"/>
                    <a:pt x="4" y="1"/>
                    <a:pt x="3" y="1"/>
                  </a:cubicBezTo>
                  <a:cubicBezTo>
                    <a:pt x="3" y="2"/>
                    <a:pt x="2" y="2"/>
                    <a:pt x="1" y="3"/>
                  </a:cubicBezTo>
                  <a:cubicBezTo>
                    <a:pt x="1" y="3"/>
                    <a:pt x="0" y="4"/>
                    <a:pt x="0" y="6"/>
                  </a:cubicBezTo>
                  <a:cubicBezTo>
                    <a:pt x="0" y="7"/>
                    <a:pt x="0" y="8"/>
                    <a:pt x="1" y="8"/>
                  </a:cubicBezTo>
                  <a:cubicBezTo>
                    <a:pt x="1" y="9"/>
                    <a:pt x="1" y="9"/>
                    <a:pt x="2" y="10"/>
                  </a:cubicBezTo>
                  <a:cubicBezTo>
                    <a:pt x="3" y="11"/>
                    <a:pt x="6" y="11"/>
                    <a:pt x="7" y="9"/>
                  </a:cubicBezTo>
                  <a:cubicBezTo>
                    <a:pt x="9" y="8"/>
                    <a:pt x="9" y="5"/>
                    <a:pt x="7" y="4"/>
                  </a:cubicBezTo>
                  <a:close/>
                </a:path>
              </a:pathLst>
            </a:custGeom>
            <a:solidFill>
              <a:srgbClr val="494F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56" name="Freeform 354">
              <a:extLst>
                <a:ext uri="{FF2B5EF4-FFF2-40B4-BE49-F238E27FC236}">
                  <a16:creationId xmlns:a16="http://schemas.microsoft.com/office/drawing/2014/main" id="{3DB41D1F-715F-4834-A8BD-D3F2673788FD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0" y="3794"/>
              <a:ext cx="122" cy="21"/>
            </a:xfrm>
            <a:custGeom>
              <a:avLst/>
              <a:gdLst>
                <a:gd name="T0" fmla="*/ 9 w 119"/>
                <a:gd name="T1" fmla="*/ 15 h 20"/>
                <a:gd name="T2" fmla="*/ 8 w 119"/>
                <a:gd name="T3" fmla="*/ 15 h 20"/>
                <a:gd name="T4" fmla="*/ 8 w 119"/>
                <a:gd name="T5" fmla="*/ 15 h 20"/>
                <a:gd name="T6" fmla="*/ 8 w 119"/>
                <a:gd name="T7" fmla="*/ 15 h 20"/>
                <a:gd name="T8" fmla="*/ 7 w 119"/>
                <a:gd name="T9" fmla="*/ 16 h 20"/>
                <a:gd name="T10" fmla="*/ 8 w 119"/>
                <a:gd name="T11" fmla="*/ 16 h 20"/>
                <a:gd name="T12" fmla="*/ 8 w 119"/>
                <a:gd name="T13" fmla="*/ 15 h 20"/>
                <a:gd name="T14" fmla="*/ 7 w 119"/>
                <a:gd name="T15" fmla="*/ 16 h 20"/>
                <a:gd name="T16" fmla="*/ 8 w 119"/>
                <a:gd name="T17" fmla="*/ 16 h 20"/>
                <a:gd name="T18" fmla="*/ 6 w 119"/>
                <a:gd name="T19" fmla="*/ 16 h 20"/>
                <a:gd name="T20" fmla="*/ 8 w 119"/>
                <a:gd name="T21" fmla="*/ 17 h 20"/>
                <a:gd name="T22" fmla="*/ 8 w 119"/>
                <a:gd name="T23" fmla="*/ 16 h 20"/>
                <a:gd name="T24" fmla="*/ 6 w 119"/>
                <a:gd name="T25" fmla="*/ 16 h 20"/>
                <a:gd name="T26" fmla="*/ 8 w 119"/>
                <a:gd name="T27" fmla="*/ 17 h 20"/>
                <a:gd name="T28" fmla="*/ 7 w 119"/>
                <a:gd name="T29" fmla="*/ 16 h 20"/>
                <a:gd name="T30" fmla="*/ 8 w 119"/>
                <a:gd name="T31" fmla="*/ 18 h 20"/>
                <a:gd name="T32" fmla="*/ 8 w 119"/>
                <a:gd name="T33" fmla="*/ 17 h 20"/>
                <a:gd name="T34" fmla="*/ 7 w 119"/>
                <a:gd name="T35" fmla="*/ 16 h 20"/>
                <a:gd name="T36" fmla="*/ 8 w 119"/>
                <a:gd name="T37" fmla="*/ 18 h 20"/>
                <a:gd name="T38" fmla="*/ 7 w 119"/>
                <a:gd name="T39" fmla="*/ 17 h 20"/>
                <a:gd name="T40" fmla="*/ 8 w 119"/>
                <a:gd name="T41" fmla="*/ 18 h 20"/>
                <a:gd name="T42" fmla="*/ 8 w 119"/>
                <a:gd name="T43" fmla="*/ 18 h 20"/>
                <a:gd name="T44" fmla="*/ 7 w 119"/>
                <a:gd name="T45" fmla="*/ 17 h 20"/>
                <a:gd name="T46" fmla="*/ 8 w 119"/>
                <a:gd name="T47" fmla="*/ 18 h 20"/>
                <a:gd name="T48" fmla="*/ 8 w 119"/>
                <a:gd name="T49" fmla="*/ 18 h 20"/>
                <a:gd name="T50" fmla="*/ 6 w 119"/>
                <a:gd name="T51" fmla="*/ 14 h 20"/>
                <a:gd name="T52" fmla="*/ 5 w 119"/>
                <a:gd name="T53" fmla="*/ 18 h 20"/>
                <a:gd name="T54" fmla="*/ 49 w 119"/>
                <a:gd name="T55" fmla="*/ 24 h 20"/>
                <a:gd name="T56" fmla="*/ 127 w 119"/>
                <a:gd name="T57" fmla="*/ 9 h 20"/>
                <a:gd name="T58" fmla="*/ 130 w 119"/>
                <a:gd name="T59" fmla="*/ 4 h 20"/>
                <a:gd name="T60" fmla="*/ 125 w 119"/>
                <a:gd name="T61" fmla="*/ 1 h 20"/>
                <a:gd name="T62" fmla="*/ 49 w 119"/>
                <a:gd name="T63" fmla="*/ 16 h 20"/>
                <a:gd name="T64" fmla="*/ 7 w 119"/>
                <a:gd name="T65" fmla="*/ 6 h 20"/>
                <a:gd name="T66" fmla="*/ 6 w 119"/>
                <a:gd name="T67" fmla="*/ 6 h 20"/>
                <a:gd name="T68" fmla="*/ 4 w 119"/>
                <a:gd name="T69" fmla="*/ 6 h 20"/>
                <a:gd name="T70" fmla="*/ 2 w 119"/>
                <a:gd name="T71" fmla="*/ 8 h 20"/>
                <a:gd name="T72" fmla="*/ 0 w 119"/>
                <a:gd name="T73" fmla="*/ 16 h 20"/>
                <a:gd name="T74" fmla="*/ 1 w 119"/>
                <a:gd name="T75" fmla="*/ 19 h 20"/>
                <a:gd name="T76" fmla="*/ 3 w 119"/>
                <a:gd name="T77" fmla="*/ 21 h 20"/>
                <a:gd name="T78" fmla="*/ 9 w 119"/>
                <a:gd name="T79" fmla="*/ 21 h 20"/>
                <a:gd name="T80" fmla="*/ 9 w 119"/>
                <a:gd name="T81" fmla="*/ 15 h 20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19"/>
                <a:gd name="T124" fmla="*/ 0 h 20"/>
                <a:gd name="T125" fmla="*/ 119 w 119"/>
                <a:gd name="T126" fmla="*/ 20 h 20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19" h="20">
                  <a:moveTo>
                    <a:pt x="9" y="11"/>
                  </a:moveTo>
                  <a:cubicBezTo>
                    <a:pt x="8" y="11"/>
                    <a:pt x="8" y="11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8" y="13"/>
                    <a:pt x="8" y="12"/>
                    <a:pt x="8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17" y="18"/>
                    <a:pt x="31" y="20"/>
                    <a:pt x="45" y="20"/>
                  </a:cubicBezTo>
                  <a:cubicBezTo>
                    <a:pt x="69" y="20"/>
                    <a:pt x="95" y="15"/>
                    <a:pt x="115" y="9"/>
                  </a:cubicBezTo>
                  <a:cubicBezTo>
                    <a:pt x="117" y="8"/>
                    <a:pt x="119" y="6"/>
                    <a:pt x="118" y="4"/>
                  </a:cubicBezTo>
                  <a:cubicBezTo>
                    <a:pt x="117" y="2"/>
                    <a:pt x="115" y="0"/>
                    <a:pt x="113" y="1"/>
                  </a:cubicBezTo>
                  <a:cubicBezTo>
                    <a:pt x="93" y="7"/>
                    <a:pt x="68" y="12"/>
                    <a:pt x="45" y="12"/>
                  </a:cubicBezTo>
                  <a:cubicBezTo>
                    <a:pt x="32" y="12"/>
                    <a:pt x="19" y="10"/>
                    <a:pt x="7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3" y="7"/>
                    <a:pt x="3" y="7"/>
                    <a:pt x="2" y="8"/>
                  </a:cubicBezTo>
                  <a:cubicBezTo>
                    <a:pt x="1" y="9"/>
                    <a:pt x="0" y="10"/>
                    <a:pt x="0" y="12"/>
                  </a:cubicBezTo>
                  <a:cubicBezTo>
                    <a:pt x="0" y="13"/>
                    <a:pt x="1" y="14"/>
                    <a:pt x="1" y="15"/>
                  </a:cubicBezTo>
                  <a:cubicBezTo>
                    <a:pt x="2" y="16"/>
                    <a:pt x="3" y="17"/>
                    <a:pt x="3" y="17"/>
                  </a:cubicBezTo>
                  <a:cubicBezTo>
                    <a:pt x="5" y="19"/>
                    <a:pt x="7" y="19"/>
                    <a:pt x="9" y="17"/>
                  </a:cubicBezTo>
                  <a:cubicBezTo>
                    <a:pt x="10" y="15"/>
                    <a:pt x="10" y="13"/>
                    <a:pt x="9" y="11"/>
                  </a:cubicBezTo>
                  <a:close/>
                </a:path>
              </a:pathLst>
            </a:custGeom>
            <a:solidFill>
              <a:srgbClr val="494F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57" name="Freeform 355">
              <a:extLst>
                <a:ext uri="{FF2B5EF4-FFF2-40B4-BE49-F238E27FC236}">
                  <a16:creationId xmlns:a16="http://schemas.microsoft.com/office/drawing/2014/main" id="{F0F35B01-5E84-4FBF-8288-506809B908C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2" y="3703"/>
              <a:ext cx="38" cy="34"/>
            </a:xfrm>
            <a:custGeom>
              <a:avLst/>
              <a:gdLst>
                <a:gd name="T0" fmla="*/ 6 w 37"/>
                <a:gd name="T1" fmla="*/ 22 h 33"/>
                <a:gd name="T2" fmla="*/ 2 w 37"/>
                <a:gd name="T3" fmla="*/ 25 h 33"/>
                <a:gd name="T4" fmla="*/ 0 w 37"/>
                <a:gd name="T5" fmla="*/ 30 h 33"/>
                <a:gd name="T6" fmla="*/ 0 w 37"/>
                <a:gd name="T7" fmla="*/ 31 h 33"/>
                <a:gd name="T8" fmla="*/ 1 w 37"/>
                <a:gd name="T9" fmla="*/ 37 h 33"/>
                <a:gd name="T10" fmla="*/ 7 w 37"/>
                <a:gd name="T11" fmla="*/ 34 h 33"/>
                <a:gd name="T12" fmla="*/ 39 w 37"/>
                <a:gd name="T13" fmla="*/ 7 h 33"/>
                <a:gd name="T14" fmla="*/ 39 w 37"/>
                <a:gd name="T15" fmla="*/ 2 h 33"/>
                <a:gd name="T16" fmla="*/ 33 w 37"/>
                <a:gd name="T17" fmla="*/ 2 h 33"/>
                <a:gd name="T18" fmla="*/ 2 w 37"/>
                <a:gd name="T19" fmla="*/ 27 h 33"/>
                <a:gd name="T20" fmla="*/ 4 w 37"/>
                <a:gd name="T21" fmla="*/ 31 h 33"/>
                <a:gd name="T22" fmla="*/ 8 w 37"/>
                <a:gd name="T23" fmla="*/ 30 h 33"/>
                <a:gd name="T24" fmla="*/ 8 w 37"/>
                <a:gd name="T25" fmla="*/ 30 h 33"/>
                <a:gd name="T26" fmla="*/ 9 w 37"/>
                <a:gd name="T27" fmla="*/ 30 h 33"/>
                <a:gd name="T28" fmla="*/ 10 w 37"/>
                <a:gd name="T29" fmla="*/ 29 h 33"/>
                <a:gd name="T30" fmla="*/ 11 w 37"/>
                <a:gd name="T31" fmla="*/ 24 h 33"/>
                <a:gd name="T32" fmla="*/ 6 w 37"/>
                <a:gd name="T33" fmla="*/ 22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3"/>
                <a:gd name="T53" fmla="*/ 37 w 37"/>
                <a:gd name="T54" fmla="*/ 33 h 3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3">
                  <a:moveTo>
                    <a:pt x="6" y="18"/>
                  </a:moveTo>
                  <a:cubicBezTo>
                    <a:pt x="5" y="18"/>
                    <a:pt x="3" y="20"/>
                    <a:pt x="2" y="21"/>
                  </a:cubicBezTo>
                  <a:cubicBezTo>
                    <a:pt x="1" y="22"/>
                    <a:pt x="0" y="24"/>
                    <a:pt x="0" y="26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1" y="33"/>
                    <a:pt x="1" y="33"/>
                    <a:pt x="1" y="33"/>
                  </a:cubicBezTo>
                  <a:cubicBezTo>
                    <a:pt x="7" y="30"/>
                    <a:pt x="7" y="30"/>
                    <a:pt x="7" y="30"/>
                  </a:cubicBezTo>
                  <a:cubicBezTo>
                    <a:pt x="17" y="24"/>
                    <a:pt x="27" y="16"/>
                    <a:pt x="35" y="7"/>
                  </a:cubicBezTo>
                  <a:cubicBezTo>
                    <a:pt x="37" y="6"/>
                    <a:pt x="36" y="3"/>
                    <a:pt x="35" y="2"/>
                  </a:cubicBezTo>
                  <a:cubicBezTo>
                    <a:pt x="33" y="0"/>
                    <a:pt x="31" y="0"/>
                    <a:pt x="29" y="2"/>
                  </a:cubicBezTo>
                  <a:cubicBezTo>
                    <a:pt x="21" y="10"/>
                    <a:pt x="12" y="17"/>
                    <a:pt x="2" y="23"/>
                  </a:cubicBezTo>
                  <a:cubicBezTo>
                    <a:pt x="4" y="27"/>
                    <a:pt x="4" y="27"/>
                    <a:pt x="4" y="27"/>
                  </a:cubicBezTo>
                  <a:cubicBezTo>
                    <a:pt x="8" y="26"/>
                    <a:pt x="8" y="26"/>
                    <a:pt x="8" y="26"/>
                  </a:cubicBezTo>
                  <a:cubicBezTo>
                    <a:pt x="8" y="26"/>
                    <a:pt x="8" y="26"/>
                    <a:pt x="8" y="26"/>
                  </a:cubicBezTo>
                  <a:cubicBezTo>
                    <a:pt x="9" y="26"/>
                    <a:pt x="9" y="26"/>
                    <a:pt x="9" y="26"/>
                  </a:cubicBezTo>
                  <a:cubicBezTo>
                    <a:pt x="9" y="26"/>
                    <a:pt x="9" y="25"/>
                    <a:pt x="10" y="25"/>
                  </a:cubicBezTo>
                  <a:cubicBezTo>
                    <a:pt x="12" y="24"/>
                    <a:pt x="12" y="22"/>
                    <a:pt x="11" y="20"/>
                  </a:cubicBezTo>
                  <a:cubicBezTo>
                    <a:pt x="10" y="18"/>
                    <a:pt x="8" y="17"/>
                    <a:pt x="6" y="18"/>
                  </a:cubicBezTo>
                  <a:close/>
                </a:path>
              </a:pathLst>
            </a:custGeom>
            <a:solidFill>
              <a:srgbClr val="494F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58" name="Freeform 356">
              <a:extLst>
                <a:ext uri="{FF2B5EF4-FFF2-40B4-BE49-F238E27FC236}">
                  <a16:creationId xmlns:a16="http://schemas.microsoft.com/office/drawing/2014/main" id="{D8228FDD-071A-4047-9987-A716FDC8ACC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0" y="2800"/>
              <a:ext cx="462" cy="133"/>
            </a:xfrm>
            <a:custGeom>
              <a:avLst/>
              <a:gdLst>
                <a:gd name="T0" fmla="*/ 3 w 451"/>
                <a:gd name="T1" fmla="*/ 74 h 130"/>
                <a:gd name="T2" fmla="*/ 25 w 451"/>
                <a:gd name="T3" fmla="*/ 142 h 130"/>
                <a:gd name="T4" fmla="*/ 140 w 451"/>
                <a:gd name="T5" fmla="*/ 109 h 130"/>
                <a:gd name="T6" fmla="*/ 297 w 451"/>
                <a:gd name="T7" fmla="*/ 83 h 130"/>
                <a:gd name="T8" fmla="*/ 497 w 451"/>
                <a:gd name="T9" fmla="*/ 48 h 130"/>
                <a:gd name="T10" fmla="*/ 408 w 451"/>
                <a:gd name="T11" fmla="*/ 29 h 130"/>
                <a:gd name="T12" fmla="*/ 244 w 451"/>
                <a:gd name="T13" fmla="*/ 51 h 130"/>
                <a:gd name="T14" fmla="*/ 101 w 451"/>
                <a:gd name="T15" fmla="*/ 60 h 130"/>
                <a:gd name="T16" fmla="*/ 0 w 451"/>
                <a:gd name="T17" fmla="*/ 74 h 13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51"/>
                <a:gd name="T28" fmla="*/ 0 h 130"/>
                <a:gd name="T29" fmla="*/ 451 w 451"/>
                <a:gd name="T30" fmla="*/ 130 h 13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51" h="130">
                  <a:moveTo>
                    <a:pt x="3" y="66"/>
                  </a:moveTo>
                  <a:cubicBezTo>
                    <a:pt x="10" y="81"/>
                    <a:pt x="16" y="107"/>
                    <a:pt x="21" y="130"/>
                  </a:cubicBezTo>
                  <a:cubicBezTo>
                    <a:pt x="53" y="109"/>
                    <a:pt x="91" y="109"/>
                    <a:pt x="128" y="101"/>
                  </a:cubicBezTo>
                  <a:cubicBezTo>
                    <a:pt x="173" y="91"/>
                    <a:pt x="222" y="77"/>
                    <a:pt x="269" y="75"/>
                  </a:cubicBezTo>
                  <a:cubicBezTo>
                    <a:pt x="332" y="72"/>
                    <a:pt x="391" y="57"/>
                    <a:pt x="451" y="44"/>
                  </a:cubicBezTo>
                  <a:cubicBezTo>
                    <a:pt x="451" y="0"/>
                    <a:pt x="398" y="21"/>
                    <a:pt x="371" y="25"/>
                  </a:cubicBezTo>
                  <a:cubicBezTo>
                    <a:pt x="321" y="33"/>
                    <a:pt x="271" y="40"/>
                    <a:pt x="221" y="47"/>
                  </a:cubicBezTo>
                  <a:cubicBezTo>
                    <a:pt x="178" y="53"/>
                    <a:pt x="136" y="50"/>
                    <a:pt x="93" y="56"/>
                  </a:cubicBezTo>
                  <a:cubicBezTo>
                    <a:pt x="61" y="61"/>
                    <a:pt x="32" y="68"/>
                    <a:pt x="0" y="66"/>
                  </a:cubicBezTo>
                </a:path>
              </a:pathLst>
            </a:custGeom>
            <a:solidFill>
              <a:srgbClr val="5B7D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59" name="Freeform 357">
              <a:extLst>
                <a:ext uri="{FF2B5EF4-FFF2-40B4-BE49-F238E27FC236}">
                  <a16:creationId xmlns:a16="http://schemas.microsoft.com/office/drawing/2014/main" id="{E25CC666-5FE5-4733-BA17-C4B4ABD6F49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0" y="3062"/>
              <a:ext cx="328" cy="88"/>
            </a:xfrm>
            <a:custGeom>
              <a:avLst/>
              <a:gdLst>
                <a:gd name="T0" fmla="*/ 7 w 320"/>
                <a:gd name="T1" fmla="*/ 0 h 86"/>
                <a:gd name="T2" fmla="*/ 128 w 320"/>
                <a:gd name="T3" fmla="*/ 49 h 86"/>
                <a:gd name="T4" fmla="*/ 353 w 320"/>
                <a:gd name="T5" fmla="*/ 29 h 86"/>
                <a:gd name="T6" fmla="*/ 254 w 320"/>
                <a:gd name="T7" fmla="*/ 21 h 86"/>
                <a:gd name="T8" fmla="*/ 152 w 320"/>
                <a:gd name="T9" fmla="*/ 31 h 86"/>
                <a:gd name="T10" fmla="*/ 37 w 320"/>
                <a:gd name="T11" fmla="*/ 55 h 86"/>
                <a:gd name="T12" fmla="*/ 7 w 320"/>
                <a:gd name="T13" fmla="*/ 7 h 8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20"/>
                <a:gd name="T22" fmla="*/ 0 h 86"/>
                <a:gd name="T23" fmla="*/ 320 w 320"/>
                <a:gd name="T24" fmla="*/ 86 h 8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20" h="86">
                  <a:moveTo>
                    <a:pt x="7" y="0"/>
                  </a:moveTo>
                  <a:cubicBezTo>
                    <a:pt x="0" y="86"/>
                    <a:pt x="60" y="54"/>
                    <a:pt x="116" y="45"/>
                  </a:cubicBezTo>
                  <a:cubicBezTo>
                    <a:pt x="184" y="34"/>
                    <a:pt x="251" y="30"/>
                    <a:pt x="320" y="25"/>
                  </a:cubicBezTo>
                  <a:cubicBezTo>
                    <a:pt x="296" y="17"/>
                    <a:pt x="257" y="21"/>
                    <a:pt x="230" y="21"/>
                  </a:cubicBezTo>
                  <a:cubicBezTo>
                    <a:pt x="201" y="21"/>
                    <a:pt x="166" y="23"/>
                    <a:pt x="137" y="27"/>
                  </a:cubicBezTo>
                  <a:cubicBezTo>
                    <a:pt x="102" y="32"/>
                    <a:pt x="68" y="46"/>
                    <a:pt x="33" y="51"/>
                  </a:cubicBezTo>
                  <a:cubicBezTo>
                    <a:pt x="19" y="37"/>
                    <a:pt x="14" y="24"/>
                    <a:pt x="7" y="7"/>
                  </a:cubicBezTo>
                </a:path>
              </a:pathLst>
            </a:custGeom>
            <a:solidFill>
              <a:srgbClr val="5B7D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60" name="Freeform 358">
              <a:extLst>
                <a:ext uri="{FF2B5EF4-FFF2-40B4-BE49-F238E27FC236}">
                  <a16:creationId xmlns:a16="http://schemas.microsoft.com/office/drawing/2014/main" id="{420640B4-0BA8-4641-9E17-53E9FFB325E9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3" y="3547"/>
              <a:ext cx="207" cy="122"/>
            </a:xfrm>
            <a:custGeom>
              <a:avLst/>
              <a:gdLst>
                <a:gd name="T0" fmla="*/ 14 w 203"/>
                <a:gd name="T1" fmla="*/ 76 h 119"/>
                <a:gd name="T2" fmla="*/ 219 w 203"/>
                <a:gd name="T3" fmla="*/ 121 h 119"/>
                <a:gd name="T4" fmla="*/ 89 w 203"/>
                <a:gd name="T5" fmla="*/ 49 h 119"/>
                <a:gd name="T6" fmla="*/ 32 w 203"/>
                <a:gd name="T7" fmla="*/ 46 h 119"/>
                <a:gd name="T8" fmla="*/ 3 w 203"/>
                <a:gd name="T9" fmla="*/ 0 h 119"/>
                <a:gd name="T10" fmla="*/ 12 w 203"/>
                <a:gd name="T11" fmla="*/ 72 h 11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03"/>
                <a:gd name="T19" fmla="*/ 0 h 119"/>
                <a:gd name="T20" fmla="*/ 203 w 203"/>
                <a:gd name="T21" fmla="*/ 119 h 119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03" h="119">
                  <a:moveTo>
                    <a:pt x="14" y="68"/>
                  </a:moveTo>
                  <a:cubicBezTo>
                    <a:pt x="77" y="33"/>
                    <a:pt x="136" y="119"/>
                    <a:pt x="203" y="109"/>
                  </a:cubicBezTo>
                  <a:cubicBezTo>
                    <a:pt x="143" y="113"/>
                    <a:pt x="127" y="64"/>
                    <a:pt x="81" y="45"/>
                  </a:cubicBezTo>
                  <a:cubicBezTo>
                    <a:pt x="65" y="39"/>
                    <a:pt x="43" y="49"/>
                    <a:pt x="28" y="42"/>
                  </a:cubicBezTo>
                  <a:cubicBezTo>
                    <a:pt x="13" y="36"/>
                    <a:pt x="12" y="14"/>
                    <a:pt x="3" y="0"/>
                  </a:cubicBezTo>
                  <a:cubicBezTo>
                    <a:pt x="0" y="21"/>
                    <a:pt x="10" y="43"/>
                    <a:pt x="12" y="64"/>
                  </a:cubicBezTo>
                </a:path>
              </a:pathLst>
            </a:custGeom>
            <a:solidFill>
              <a:srgbClr val="5B7D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61" name="Freeform 359">
              <a:extLst>
                <a:ext uri="{FF2B5EF4-FFF2-40B4-BE49-F238E27FC236}">
                  <a16:creationId xmlns:a16="http://schemas.microsoft.com/office/drawing/2014/main" id="{753FF18C-EA87-4A1E-8EF8-C4B6B537FD8A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4" y="3768"/>
              <a:ext cx="143" cy="31"/>
            </a:xfrm>
            <a:custGeom>
              <a:avLst/>
              <a:gdLst>
                <a:gd name="T0" fmla="*/ 0 w 140"/>
                <a:gd name="T1" fmla="*/ 0 h 31"/>
                <a:gd name="T2" fmla="*/ 152 w 140"/>
                <a:gd name="T3" fmla="*/ 11 h 31"/>
                <a:gd name="T4" fmla="*/ 0 w 140"/>
                <a:gd name="T5" fmla="*/ 0 h 31"/>
                <a:gd name="T6" fmla="*/ 0 60000 65536"/>
                <a:gd name="T7" fmla="*/ 0 60000 65536"/>
                <a:gd name="T8" fmla="*/ 0 60000 65536"/>
                <a:gd name="T9" fmla="*/ 0 w 140"/>
                <a:gd name="T10" fmla="*/ 0 h 31"/>
                <a:gd name="T11" fmla="*/ 140 w 140"/>
                <a:gd name="T12" fmla="*/ 31 h 3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40" h="31">
                  <a:moveTo>
                    <a:pt x="0" y="0"/>
                  </a:moveTo>
                  <a:cubicBezTo>
                    <a:pt x="5" y="31"/>
                    <a:pt x="118" y="31"/>
                    <a:pt x="140" y="11"/>
                  </a:cubicBezTo>
                  <a:cubicBezTo>
                    <a:pt x="116" y="17"/>
                    <a:pt x="10" y="28"/>
                    <a:pt x="0" y="0"/>
                  </a:cubicBezTo>
                </a:path>
              </a:pathLst>
            </a:custGeom>
            <a:solidFill>
              <a:srgbClr val="5B7D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62" name="Freeform 360">
              <a:extLst>
                <a:ext uri="{FF2B5EF4-FFF2-40B4-BE49-F238E27FC236}">
                  <a16:creationId xmlns:a16="http://schemas.microsoft.com/office/drawing/2014/main" id="{C368E40E-F450-48A5-B4EC-D52889BDB97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7" y="3688"/>
              <a:ext cx="46" cy="34"/>
            </a:xfrm>
            <a:custGeom>
              <a:avLst/>
              <a:gdLst>
                <a:gd name="T0" fmla="*/ 0 w 45"/>
                <a:gd name="T1" fmla="*/ 27 h 33"/>
                <a:gd name="T2" fmla="*/ 49 w 45"/>
                <a:gd name="T3" fmla="*/ 0 h 33"/>
                <a:gd name="T4" fmla="*/ 3 w 45"/>
                <a:gd name="T5" fmla="*/ 37 h 33"/>
                <a:gd name="T6" fmla="*/ 0 60000 65536"/>
                <a:gd name="T7" fmla="*/ 0 60000 65536"/>
                <a:gd name="T8" fmla="*/ 0 60000 65536"/>
                <a:gd name="T9" fmla="*/ 0 w 45"/>
                <a:gd name="T10" fmla="*/ 0 h 33"/>
                <a:gd name="T11" fmla="*/ 45 w 45"/>
                <a:gd name="T12" fmla="*/ 33 h 33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5" h="33">
                  <a:moveTo>
                    <a:pt x="0" y="23"/>
                  </a:moveTo>
                  <a:cubicBezTo>
                    <a:pt x="13" y="26"/>
                    <a:pt x="37" y="10"/>
                    <a:pt x="45" y="0"/>
                  </a:cubicBezTo>
                  <a:cubicBezTo>
                    <a:pt x="31" y="2"/>
                    <a:pt x="14" y="23"/>
                    <a:pt x="3" y="33"/>
                  </a:cubicBezTo>
                </a:path>
              </a:pathLst>
            </a:custGeom>
            <a:solidFill>
              <a:srgbClr val="5B7D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63" name="Freeform 361">
              <a:extLst>
                <a:ext uri="{FF2B5EF4-FFF2-40B4-BE49-F238E27FC236}">
                  <a16:creationId xmlns:a16="http://schemas.microsoft.com/office/drawing/2014/main" id="{64B76A62-45E6-49EE-8DC7-5E4914B360AA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5" y="3923"/>
              <a:ext cx="335" cy="219"/>
            </a:xfrm>
            <a:custGeom>
              <a:avLst/>
              <a:gdLst>
                <a:gd name="T0" fmla="*/ 30 w 327"/>
                <a:gd name="T1" fmla="*/ 0 h 214"/>
                <a:gd name="T2" fmla="*/ 27 w 327"/>
                <a:gd name="T3" fmla="*/ 149 h 214"/>
                <a:gd name="T4" fmla="*/ 60 w 327"/>
                <a:gd name="T5" fmla="*/ 210 h 214"/>
                <a:gd name="T6" fmla="*/ 116 w 327"/>
                <a:gd name="T7" fmla="*/ 187 h 214"/>
                <a:gd name="T8" fmla="*/ 178 w 327"/>
                <a:gd name="T9" fmla="*/ 187 h 214"/>
                <a:gd name="T10" fmla="*/ 264 w 327"/>
                <a:gd name="T11" fmla="*/ 170 h 214"/>
                <a:gd name="T12" fmla="*/ 321 w 327"/>
                <a:gd name="T13" fmla="*/ 147 h 214"/>
                <a:gd name="T14" fmla="*/ 360 w 327"/>
                <a:gd name="T15" fmla="*/ 126 h 214"/>
                <a:gd name="T16" fmla="*/ 37 w 327"/>
                <a:gd name="T17" fmla="*/ 196 h 214"/>
                <a:gd name="T18" fmla="*/ 30 w 327"/>
                <a:gd name="T19" fmla="*/ 7 h 21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27"/>
                <a:gd name="T31" fmla="*/ 0 h 214"/>
                <a:gd name="T32" fmla="*/ 327 w 327"/>
                <a:gd name="T33" fmla="*/ 214 h 214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27" h="214">
                  <a:moveTo>
                    <a:pt x="26" y="0"/>
                  </a:moveTo>
                  <a:cubicBezTo>
                    <a:pt x="26" y="46"/>
                    <a:pt x="29" y="92"/>
                    <a:pt x="23" y="137"/>
                  </a:cubicBezTo>
                  <a:cubicBezTo>
                    <a:pt x="19" y="174"/>
                    <a:pt x="0" y="214"/>
                    <a:pt x="56" y="191"/>
                  </a:cubicBezTo>
                  <a:cubicBezTo>
                    <a:pt x="73" y="185"/>
                    <a:pt x="87" y="174"/>
                    <a:pt x="104" y="171"/>
                  </a:cubicBezTo>
                  <a:cubicBezTo>
                    <a:pt x="123" y="168"/>
                    <a:pt x="143" y="171"/>
                    <a:pt x="162" y="171"/>
                  </a:cubicBezTo>
                  <a:cubicBezTo>
                    <a:pt x="190" y="170"/>
                    <a:pt x="213" y="162"/>
                    <a:pt x="240" y="154"/>
                  </a:cubicBezTo>
                  <a:cubicBezTo>
                    <a:pt x="257" y="148"/>
                    <a:pt x="276" y="145"/>
                    <a:pt x="292" y="135"/>
                  </a:cubicBezTo>
                  <a:cubicBezTo>
                    <a:pt x="304" y="128"/>
                    <a:pt x="313" y="119"/>
                    <a:pt x="327" y="114"/>
                  </a:cubicBezTo>
                  <a:cubicBezTo>
                    <a:pt x="231" y="144"/>
                    <a:pt x="124" y="134"/>
                    <a:pt x="33" y="180"/>
                  </a:cubicBezTo>
                  <a:cubicBezTo>
                    <a:pt x="44" y="134"/>
                    <a:pt x="61" y="48"/>
                    <a:pt x="26" y="7"/>
                  </a:cubicBezTo>
                </a:path>
              </a:pathLst>
            </a:custGeom>
            <a:solidFill>
              <a:srgbClr val="5B7D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3558" name="Group 364">
            <a:extLst>
              <a:ext uri="{FF2B5EF4-FFF2-40B4-BE49-F238E27FC236}">
                <a16:creationId xmlns:a16="http://schemas.microsoft.com/office/drawing/2014/main" id="{6A457EC8-A12D-47C6-9917-4FBFFE3DE274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7643813" y="1862138"/>
            <a:ext cx="1377950" cy="3532187"/>
            <a:chOff x="4095" y="2745"/>
            <a:chExt cx="532" cy="1364"/>
          </a:xfrm>
        </p:grpSpPr>
        <p:sp>
          <p:nvSpPr>
            <p:cNvPr id="23559" name="AutoShape 363">
              <a:extLst>
                <a:ext uri="{FF2B5EF4-FFF2-40B4-BE49-F238E27FC236}">
                  <a16:creationId xmlns:a16="http://schemas.microsoft.com/office/drawing/2014/main" id="{2DE5FED2-D17B-42DC-956F-3B79F2F5B7C9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4095" y="2745"/>
              <a:ext cx="532" cy="13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60" name="Freeform 365">
              <a:extLst>
                <a:ext uri="{FF2B5EF4-FFF2-40B4-BE49-F238E27FC236}">
                  <a16:creationId xmlns:a16="http://schemas.microsoft.com/office/drawing/2014/main" id="{B8D7DA54-FF53-4127-94F0-CD27FF7072F9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6" y="2746"/>
              <a:ext cx="532" cy="1364"/>
            </a:xfrm>
            <a:custGeom>
              <a:avLst/>
              <a:gdLst>
                <a:gd name="T0" fmla="*/ 3 w 519"/>
                <a:gd name="T1" fmla="*/ 88 h 1335"/>
                <a:gd name="T2" fmla="*/ 13 w 519"/>
                <a:gd name="T3" fmla="*/ 42 h 1335"/>
                <a:gd name="T4" fmla="*/ 140 w 519"/>
                <a:gd name="T5" fmla="*/ 41 h 1335"/>
                <a:gd name="T6" fmla="*/ 497 w 519"/>
                <a:gd name="T7" fmla="*/ 6 h 1335"/>
                <a:gd name="T8" fmla="*/ 558 w 519"/>
                <a:gd name="T9" fmla="*/ 2 h 1335"/>
                <a:gd name="T10" fmla="*/ 567 w 519"/>
                <a:gd name="T11" fmla="*/ 49 h 1335"/>
                <a:gd name="T12" fmla="*/ 535 w 519"/>
                <a:gd name="T13" fmla="*/ 228 h 1335"/>
                <a:gd name="T14" fmla="*/ 513 w 519"/>
                <a:gd name="T15" fmla="*/ 500 h 1335"/>
                <a:gd name="T16" fmla="*/ 490 w 519"/>
                <a:gd name="T17" fmla="*/ 789 h 1335"/>
                <a:gd name="T18" fmla="*/ 479 w 519"/>
                <a:gd name="T19" fmla="*/ 1143 h 1335"/>
                <a:gd name="T20" fmla="*/ 486 w 519"/>
                <a:gd name="T21" fmla="*/ 1365 h 1335"/>
                <a:gd name="T22" fmla="*/ 316 w 519"/>
                <a:gd name="T23" fmla="*/ 1451 h 1335"/>
                <a:gd name="T24" fmla="*/ 148 w 519"/>
                <a:gd name="T25" fmla="*/ 1364 h 1335"/>
                <a:gd name="T26" fmla="*/ 145 w 519"/>
                <a:gd name="T27" fmla="*/ 1247 h 1335"/>
                <a:gd name="T28" fmla="*/ 128 w 519"/>
                <a:gd name="T29" fmla="*/ 1061 h 1335"/>
                <a:gd name="T30" fmla="*/ 77 w 519"/>
                <a:gd name="T31" fmla="*/ 576 h 1335"/>
                <a:gd name="T32" fmla="*/ 49 w 519"/>
                <a:gd name="T33" fmla="*/ 276 h 1335"/>
                <a:gd name="T34" fmla="*/ 3 w 519"/>
                <a:gd name="T35" fmla="*/ 88 h 133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519"/>
                <a:gd name="T55" fmla="*/ 0 h 1335"/>
                <a:gd name="T56" fmla="*/ 519 w 519"/>
                <a:gd name="T57" fmla="*/ 1335 h 133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519" h="1335">
                  <a:moveTo>
                    <a:pt x="3" y="80"/>
                  </a:moveTo>
                  <a:cubicBezTo>
                    <a:pt x="3" y="80"/>
                    <a:pt x="0" y="42"/>
                    <a:pt x="13" y="38"/>
                  </a:cubicBezTo>
                  <a:cubicBezTo>
                    <a:pt x="26" y="33"/>
                    <a:pt x="98" y="38"/>
                    <a:pt x="128" y="37"/>
                  </a:cubicBezTo>
                  <a:cubicBezTo>
                    <a:pt x="159" y="36"/>
                    <a:pt x="411" y="13"/>
                    <a:pt x="450" y="6"/>
                  </a:cubicBezTo>
                  <a:cubicBezTo>
                    <a:pt x="489" y="0"/>
                    <a:pt x="505" y="2"/>
                    <a:pt x="505" y="2"/>
                  </a:cubicBezTo>
                  <a:cubicBezTo>
                    <a:pt x="505" y="2"/>
                    <a:pt x="519" y="29"/>
                    <a:pt x="513" y="45"/>
                  </a:cubicBezTo>
                  <a:cubicBezTo>
                    <a:pt x="507" y="61"/>
                    <a:pt x="484" y="137"/>
                    <a:pt x="485" y="208"/>
                  </a:cubicBezTo>
                  <a:cubicBezTo>
                    <a:pt x="487" y="279"/>
                    <a:pt x="470" y="405"/>
                    <a:pt x="464" y="459"/>
                  </a:cubicBezTo>
                  <a:cubicBezTo>
                    <a:pt x="457" y="512"/>
                    <a:pt x="449" y="667"/>
                    <a:pt x="444" y="724"/>
                  </a:cubicBezTo>
                  <a:cubicBezTo>
                    <a:pt x="438" y="781"/>
                    <a:pt x="437" y="1004"/>
                    <a:pt x="434" y="1049"/>
                  </a:cubicBezTo>
                  <a:cubicBezTo>
                    <a:pt x="432" y="1095"/>
                    <a:pt x="440" y="1253"/>
                    <a:pt x="440" y="1253"/>
                  </a:cubicBezTo>
                  <a:cubicBezTo>
                    <a:pt x="440" y="1253"/>
                    <a:pt x="394" y="1335"/>
                    <a:pt x="286" y="1331"/>
                  </a:cubicBezTo>
                  <a:cubicBezTo>
                    <a:pt x="178" y="1327"/>
                    <a:pt x="134" y="1252"/>
                    <a:pt x="134" y="1252"/>
                  </a:cubicBezTo>
                  <a:cubicBezTo>
                    <a:pt x="132" y="1144"/>
                    <a:pt x="132" y="1144"/>
                    <a:pt x="132" y="1144"/>
                  </a:cubicBezTo>
                  <a:cubicBezTo>
                    <a:pt x="132" y="1144"/>
                    <a:pt x="122" y="1063"/>
                    <a:pt x="116" y="973"/>
                  </a:cubicBezTo>
                  <a:cubicBezTo>
                    <a:pt x="109" y="884"/>
                    <a:pt x="72" y="605"/>
                    <a:pt x="69" y="529"/>
                  </a:cubicBezTo>
                  <a:cubicBezTo>
                    <a:pt x="66" y="453"/>
                    <a:pt x="56" y="309"/>
                    <a:pt x="45" y="253"/>
                  </a:cubicBezTo>
                  <a:cubicBezTo>
                    <a:pt x="34" y="197"/>
                    <a:pt x="3" y="80"/>
                    <a:pt x="3" y="80"/>
                  </a:cubicBezTo>
                  <a:close/>
                </a:path>
              </a:pathLst>
            </a:custGeom>
            <a:solidFill>
              <a:srgbClr val="D7ED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61" name="Freeform 366">
              <a:extLst>
                <a:ext uri="{FF2B5EF4-FFF2-40B4-BE49-F238E27FC236}">
                  <a16:creationId xmlns:a16="http://schemas.microsoft.com/office/drawing/2014/main" id="{11CE5906-31D7-4984-A367-C17DFFC995A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096" y="2746"/>
              <a:ext cx="521" cy="1360"/>
            </a:xfrm>
            <a:custGeom>
              <a:avLst/>
              <a:gdLst>
                <a:gd name="T0" fmla="*/ 218 w 508"/>
                <a:gd name="T1" fmla="*/ 1364 h 1331"/>
                <a:gd name="T2" fmla="*/ 216 w 508"/>
                <a:gd name="T3" fmla="*/ 1247 h 1331"/>
                <a:gd name="T4" fmla="*/ 200 w 508"/>
                <a:gd name="T5" fmla="*/ 1061 h 1331"/>
                <a:gd name="T6" fmla="*/ 147 w 508"/>
                <a:gd name="T7" fmla="*/ 577 h 1331"/>
                <a:gd name="T8" fmla="*/ 121 w 508"/>
                <a:gd name="T9" fmla="*/ 277 h 1331"/>
                <a:gd name="T10" fmla="*/ 75 w 508"/>
                <a:gd name="T11" fmla="*/ 88 h 1331"/>
                <a:gd name="T12" fmla="*/ 85 w 508"/>
                <a:gd name="T13" fmla="*/ 42 h 1331"/>
                <a:gd name="T14" fmla="*/ 93 w 508"/>
                <a:gd name="T15" fmla="*/ 40 h 1331"/>
                <a:gd name="T16" fmla="*/ 13 w 508"/>
                <a:gd name="T17" fmla="*/ 42 h 1331"/>
                <a:gd name="T18" fmla="*/ 3 w 508"/>
                <a:gd name="T19" fmla="*/ 88 h 1331"/>
                <a:gd name="T20" fmla="*/ 49 w 508"/>
                <a:gd name="T21" fmla="*/ 277 h 1331"/>
                <a:gd name="T22" fmla="*/ 77 w 508"/>
                <a:gd name="T23" fmla="*/ 577 h 1331"/>
                <a:gd name="T24" fmla="*/ 128 w 508"/>
                <a:gd name="T25" fmla="*/ 1061 h 1331"/>
                <a:gd name="T26" fmla="*/ 146 w 508"/>
                <a:gd name="T27" fmla="*/ 1247 h 1331"/>
                <a:gd name="T28" fmla="*/ 149 w 508"/>
                <a:gd name="T29" fmla="*/ 1364 h 1331"/>
                <a:gd name="T30" fmla="*/ 316 w 508"/>
                <a:gd name="T31" fmla="*/ 1451 h 1331"/>
                <a:gd name="T32" fmla="*/ 360 w 508"/>
                <a:gd name="T33" fmla="*/ 1448 h 1331"/>
                <a:gd name="T34" fmla="*/ 218 w 508"/>
                <a:gd name="T35" fmla="*/ 1364 h 1331"/>
                <a:gd name="T36" fmla="*/ 212 w 508"/>
                <a:gd name="T37" fmla="*/ 41 h 1331"/>
                <a:gd name="T38" fmla="*/ 562 w 508"/>
                <a:gd name="T39" fmla="*/ 7 h 1331"/>
                <a:gd name="T40" fmla="*/ 559 w 508"/>
                <a:gd name="T41" fmla="*/ 2 h 1331"/>
                <a:gd name="T42" fmla="*/ 498 w 508"/>
                <a:gd name="T43" fmla="*/ 6 h 1331"/>
                <a:gd name="T44" fmla="*/ 158 w 508"/>
                <a:gd name="T45" fmla="*/ 40 h 1331"/>
                <a:gd name="T46" fmla="*/ 212 w 508"/>
                <a:gd name="T47" fmla="*/ 41 h 133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508"/>
                <a:gd name="T73" fmla="*/ 0 h 1331"/>
                <a:gd name="T74" fmla="*/ 508 w 508"/>
                <a:gd name="T75" fmla="*/ 1331 h 1331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508" h="1331">
                  <a:moveTo>
                    <a:pt x="198" y="1252"/>
                  </a:moveTo>
                  <a:cubicBezTo>
                    <a:pt x="196" y="1144"/>
                    <a:pt x="196" y="1144"/>
                    <a:pt x="196" y="1144"/>
                  </a:cubicBezTo>
                  <a:cubicBezTo>
                    <a:pt x="196" y="1144"/>
                    <a:pt x="186" y="1063"/>
                    <a:pt x="180" y="973"/>
                  </a:cubicBezTo>
                  <a:cubicBezTo>
                    <a:pt x="173" y="884"/>
                    <a:pt x="136" y="605"/>
                    <a:pt x="133" y="529"/>
                  </a:cubicBezTo>
                  <a:cubicBezTo>
                    <a:pt x="130" y="453"/>
                    <a:pt x="120" y="309"/>
                    <a:pt x="109" y="253"/>
                  </a:cubicBezTo>
                  <a:cubicBezTo>
                    <a:pt x="98" y="197"/>
                    <a:pt x="67" y="80"/>
                    <a:pt x="67" y="80"/>
                  </a:cubicBezTo>
                  <a:cubicBezTo>
                    <a:pt x="67" y="80"/>
                    <a:pt x="64" y="42"/>
                    <a:pt x="77" y="38"/>
                  </a:cubicBezTo>
                  <a:cubicBezTo>
                    <a:pt x="79" y="37"/>
                    <a:pt x="81" y="37"/>
                    <a:pt x="85" y="36"/>
                  </a:cubicBezTo>
                  <a:cubicBezTo>
                    <a:pt x="54" y="35"/>
                    <a:pt x="21" y="34"/>
                    <a:pt x="13" y="38"/>
                  </a:cubicBezTo>
                  <a:cubicBezTo>
                    <a:pt x="0" y="42"/>
                    <a:pt x="3" y="80"/>
                    <a:pt x="3" y="80"/>
                  </a:cubicBezTo>
                  <a:cubicBezTo>
                    <a:pt x="3" y="80"/>
                    <a:pt x="34" y="197"/>
                    <a:pt x="45" y="253"/>
                  </a:cubicBezTo>
                  <a:cubicBezTo>
                    <a:pt x="56" y="309"/>
                    <a:pt x="66" y="453"/>
                    <a:pt x="69" y="529"/>
                  </a:cubicBezTo>
                  <a:cubicBezTo>
                    <a:pt x="72" y="605"/>
                    <a:pt x="109" y="884"/>
                    <a:pt x="116" y="973"/>
                  </a:cubicBezTo>
                  <a:cubicBezTo>
                    <a:pt x="122" y="1063"/>
                    <a:pt x="132" y="1144"/>
                    <a:pt x="132" y="1144"/>
                  </a:cubicBezTo>
                  <a:cubicBezTo>
                    <a:pt x="134" y="1252"/>
                    <a:pt x="134" y="1252"/>
                    <a:pt x="134" y="1252"/>
                  </a:cubicBezTo>
                  <a:cubicBezTo>
                    <a:pt x="134" y="1252"/>
                    <a:pt x="178" y="1327"/>
                    <a:pt x="286" y="1331"/>
                  </a:cubicBezTo>
                  <a:cubicBezTo>
                    <a:pt x="300" y="1331"/>
                    <a:pt x="313" y="1330"/>
                    <a:pt x="325" y="1328"/>
                  </a:cubicBezTo>
                  <a:cubicBezTo>
                    <a:pt x="235" y="1315"/>
                    <a:pt x="198" y="1252"/>
                    <a:pt x="198" y="1252"/>
                  </a:cubicBezTo>
                  <a:close/>
                  <a:moveTo>
                    <a:pt x="192" y="37"/>
                  </a:moveTo>
                  <a:cubicBezTo>
                    <a:pt x="221" y="36"/>
                    <a:pt x="453" y="15"/>
                    <a:pt x="508" y="7"/>
                  </a:cubicBezTo>
                  <a:cubicBezTo>
                    <a:pt x="506" y="4"/>
                    <a:pt x="505" y="2"/>
                    <a:pt x="505" y="2"/>
                  </a:cubicBezTo>
                  <a:cubicBezTo>
                    <a:pt x="505" y="2"/>
                    <a:pt x="489" y="0"/>
                    <a:pt x="450" y="6"/>
                  </a:cubicBezTo>
                  <a:cubicBezTo>
                    <a:pt x="414" y="12"/>
                    <a:pt x="203" y="32"/>
                    <a:pt x="142" y="36"/>
                  </a:cubicBezTo>
                  <a:cubicBezTo>
                    <a:pt x="161" y="37"/>
                    <a:pt x="180" y="37"/>
                    <a:pt x="192" y="37"/>
                  </a:cubicBezTo>
                  <a:close/>
                </a:path>
              </a:pathLst>
            </a:custGeom>
            <a:solidFill>
              <a:srgbClr val="EBF4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62" name="Freeform 367">
              <a:extLst>
                <a:ext uri="{FF2B5EF4-FFF2-40B4-BE49-F238E27FC236}">
                  <a16:creationId xmlns:a16="http://schemas.microsoft.com/office/drawing/2014/main" id="{F798D2C9-547F-4A4A-A48D-BBE89A9C1438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6" y="2746"/>
              <a:ext cx="532" cy="1364"/>
            </a:xfrm>
            <a:custGeom>
              <a:avLst/>
              <a:gdLst>
                <a:gd name="T0" fmla="*/ 3 w 519"/>
                <a:gd name="T1" fmla="*/ 88 h 1335"/>
                <a:gd name="T2" fmla="*/ 13 w 519"/>
                <a:gd name="T3" fmla="*/ 42 h 1335"/>
                <a:gd name="T4" fmla="*/ 140 w 519"/>
                <a:gd name="T5" fmla="*/ 41 h 1335"/>
                <a:gd name="T6" fmla="*/ 497 w 519"/>
                <a:gd name="T7" fmla="*/ 6 h 1335"/>
                <a:gd name="T8" fmla="*/ 558 w 519"/>
                <a:gd name="T9" fmla="*/ 2 h 1335"/>
                <a:gd name="T10" fmla="*/ 567 w 519"/>
                <a:gd name="T11" fmla="*/ 49 h 1335"/>
                <a:gd name="T12" fmla="*/ 535 w 519"/>
                <a:gd name="T13" fmla="*/ 228 h 1335"/>
                <a:gd name="T14" fmla="*/ 513 w 519"/>
                <a:gd name="T15" fmla="*/ 500 h 1335"/>
                <a:gd name="T16" fmla="*/ 490 w 519"/>
                <a:gd name="T17" fmla="*/ 789 h 1335"/>
                <a:gd name="T18" fmla="*/ 479 w 519"/>
                <a:gd name="T19" fmla="*/ 1143 h 1335"/>
                <a:gd name="T20" fmla="*/ 486 w 519"/>
                <a:gd name="T21" fmla="*/ 1365 h 1335"/>
                <a:gd name="T22" fmla="*/ 316 w 519"/>
                <a:gd name="T23" fmla="*/ 1451 h 1335"/>
                <a:gd name="T24" fmla="*/ 148 w 519"/>
                <a:gd name="T25" fmla="*/ 1364 h 1335"/>
                <a:gd name="T26" fmla="*/ 145 w 519"/>
                <a:gd name="T27" fmla="*/ 1247 h 1335"/>
                <a:gd name="T28" fmla="*/ 128 w 519"/>
                <a:gd name="T29" fmla="*/ 1061 h 1335"/>
                <a:gd name="T30" fmla="*/ 77 w 519"/>
                <a:gd name="T31" fmla="*/ 576 h 1335"/>
                <a:gd name="T32" fmla="*/ 49 w 519"/>
                <a:gd name="T33" fmla="*/ 276 h 1335"/>
                <a:gd name="T34" fmla="*/ 3 w 519"/>
                <a:gd name="T35" fmla="*/ 88 h 133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519"/>
                <a:gd name="T55" fmla="*/ 0 h 1335"/>
                <a:gd name="T56" fmla="*/ 519 w 519"/>
                <a:gd name="T57" fmla="*/ 1335 h 133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519" h="1335">
                  <a:moveTo>
                    <a:pt x="3" y="80"/>
                  </a:moveTo>
                  <a:cubicBezTo>
                    <a:pt x="3" y="80"/>
                    <a:pt x="0" y="42"/>
                    <a:pt x="13" y="38"/>
                  </a:cubicBezTo>
                  <a:cubicBezTo>
                    <a:pt x="26" y="33"/>
                    <a:pt x="98" y="38"/>
                    <a:pt x="128" y="37"/>
                  </a:cubicBezTo>
                  <a:cubicBezTo>
                    <a:pt x="159" y="36"/>
                    <a:pt x="411" y="13"/>
                    <a:pt x="450" y="6"/>
                  </a:cubicBezTo>
                  <a:cubicBezTo>
                    <a:pt x="489" y="0"/>
                    <a:pt x="505" y="2"/>
                    <a:pt x="505" y="2"/>
                  </a:cubicBezTo>
                  <a:cubicBezTo>
                    <a:pt x="505" y="2"/>
                    <a:pt x="519" y="29"/>
                    <a:pt x="513" y="45"/>
                  </a:cubicBezTo>
                  <a:cubicBezTo>
                    <a:pt x="507" y="61"/>
                    <a:pt x="484" y="137"/>
                    <a:pt x="485" y="208"/>
                  </a:cubicBezTo>
                  <a:cubicBezTo>
                    <a:pt x="487" y="279"/>
                    <a:pt x="470" y="405"/>
                    <a:pt x="464" y="459"/>
                  </a:cubicBezTo>
                  <a:cubicBezTo>
                    <a:pt x="457" y="512"/>
                    <a:pt x="449" y="667"/>
                    <a:pt x="444" y="724"/>
                  </a:cubicBezTo>
                  <a:cubicBezTo>
                    <a:pt x="438" y="781"/>
                    <a:pt x="437" y="1004"/>
                    <a:pt x="434" y="1049"/>
                  </a:cubicBezTo>
                  <a:cubicBezTo>
                    <a:pt x="432" y="1095"/>
                    <a:pt x="440" y="1253"/>
                    <a:pt x="440" y="1253"/>
                  </a:cubicBezTo>
                  <a:cubicBezTo>
                    <a:pt x="440" y="1253"/>
                    <a:pt x="394" y="1335"/>
                    <a:pt x="286" y="1331"/>
                  </a:cubicBezTo>
                  <a:cubicBezTo>
                    <a:pt x="178" y="1327"/>
                    <a:pt x="134" y="1252"/>
                    <a:pt x="134" y="1252"/>
                  </a:cubicBezTo>
                  <a:cubicBezTo>
                    <a:pt x="132" y="1144"/>
                    <a:pt x="132" y="1144"/>
                    <a:pt x="132" y="1144"/>
                  </a:cubicBezTo>
                  <a:cubicBezTo>
                    <a:pt x="132" y="1144"/>
                    <a:pt x="122" y="1063"/>
                    <a:pt x="116" y="973"/>
                  </a:cubicBezTo>
                  <a:cubicBezTo>
                    <a:pt x="109" y="884"/>
                    <a:pt x="72" y="605"/>
                    <a:pt x="69" y="529"/>
                  </a:cubicBezTo>
                  <a:cubicBezTo>
                    <a:pt x="66" y="453"/>
                    <a:pt x="56" y="309"/>
                    <a:pt x="45" y="253"/>
                  </a:cubicBezTo>
                  <a:cubicBezTo>
                    <a:pt x="34" y="197"/>
                    <a:pt x="3" y="80"/>
                    <a:pt x="3" y="80"/>
                  </a:cubicBezTo>
                  <a:close/>
                </a:path>
              </a:pathLst>
            </a:custGeom>
            <a:noFill/>
            <a:ln w="9" cap="rnd">
              <a:solidFill>
                <a:srgbClr val="494F4E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63" name="Freeform 368">
              <a:extLst>
                <a:ext uri="{FF2B5EF4-FFF2-40B4-BE49-F238E27FC236}">
                  <a16:creationId xmlns:a16="http://schemas.microsoft.com/office/drawing/2014/main" id="{4FC59898-6B3B-4312-B616-F64626302857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3" y="3614"/>
              <a:ext cx="259" cy="47"/>
            </a:xfrm>
            <a:custGeom>
              <a:avLst/>
              <a:gdLst>
                <a:gd name="T0" fmla="*/ 0 w 253"/>
                <a:gd name="T1" fmla="*/ 6 h 46"/>
                <a:gd name="T2" fmla="*/ 277 w 253"/>
                <a:gd name="T3" fmla="*/ 0 h 46"/>
                <a:gd name="T4" fmla="*/ 0 60000 65536"/>
                <a:gd name="T5" fmla="*/ 0 60000 65536"/>
                <a:gd name="T6" fmla="*/ 0 w 253"/>
                <a:gd name="T7" fmla="*/ 0 h 46"/>
                <a:gd name="T8" fmla="*/ 253 w 253"/>
                <a:gd name="T9" fmla="*/ 46 h 4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253" h="46">
                  <a:moveTo>
                    <a:pt x="0" y="6"/>
                  </a:moveTo>
                  <a:cubicBezTo>
                    <a:pt x="0" y="6"/>
                    <a:pt x="163" y="46"/>
                    <a:pt x="253" y="0"/>
                  </a:cubicBezTo>
                </a:path>
              </a:pathLst>
            </a:custGeom>
            <a:noFill/>
            <a:ln w="9" cap="rnd">
              <a:solidFill>
                <a:srgbClr val="253388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64" name="Freeform 369">
              <a:extLst>
                <a:ext uri="{FF2B5EF4-FFF2-40B4-BE49-F238E27FC236}">
                  <a16:creationId xmlns:a16="http://schemas.microsoft.com/office/drawing/2014/main" id="{A87E11FF-5A6E-4B9E-9E83-D0C67C40B981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3" y="3634"/>
              <a:ext cx="259" cy="47"/>
            </a:xfrm>
            <a:custGeom>
              <a:avLst/>
              <a:gdLst>
                <a:gd name="T0" fmla="*/ 0 w 253"/>
                <a:gd name="T1" fmla="*/ 6 h 46"/>
                <a:gd name="T2" fmla="*/ 277 w 253"/>
                <a:gd name="T3" fmla="*/ 0 h 46"/>
                <a:gd name="T4" fmla="*/ 0 60000 65536"/>
                <a:gd name="T5" fmla="*/ 0 60000 65536"/>
                <a:gd name="T6" fmla="*/ 0 w 253"/>
                <a:gd name="T7" fmla="*/ 0 h 46"/>
                <a:gd name="T8" fmla="*/ 253 w 253"/>
                <a:gd name="T9" fmla="*/ 46 h 4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253" h="46">
                  <a:moveTo>
                    <a:pt x="0" y="6"/>
                  </a:moveTo>
                  <a:cubicBezTo>
                    <a:pt x="0" y="6"/>
                    <a:pt x="163" y="46"/>
                    <a:pt x="253" y="0"/>
                  </a:cubicBezTo>
                </a:path>
              </a:pathLst>
            </a:custGeom>
            <a:noFill/>
            <a:ln w="9" cap="rnd">
              <a:solidFill>
                <a:srgbClr val="253388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65" name="Freeform 370">
              <a:extLst>
                <a:ext uri="{FF2B5EF4-FFF2-40B4-BE49-F238E27FC236}">
                  <a16:creationId xmlns:a16="http://schemas.microsoft.com/office/drawing/2014/main" id="{0F5C9312-2239-4C89-8C8A-3EA7783E8AC6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3" y="3654"/>
              <a:ext cx="259" cy="47"/>
            </a:xfrm>
            <a:custGeom>
              <a:avLst/>
              <a:gdLst>
                <a:gd name="T0" fmla="*/ 0 w 253"/>
                <a:gd name="T1" fmla="*/ 6 h 46"/>
                <a:gd name="T2" fmla="*/ 277 w 253"/>
                <a:gd name="T3" fmla="*/ 0 h 46"/>
                <a:gd name="T4" fmla="*/ 0 60000 65536"/>
                <a:gd name="T5" fmla="*/ 0 60000 65536"/>
                <a:gd name="T6" fmla="*/ 0 w 253"/>
                <a:gd name="T7" fmla="*/ 0 h 46"/>
                <a:gd name="T8" fmla="*/ 253 w 253"/>
                <a:gd name="T9" fmla="*/ 46 h 4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253" h="46">
                  <a:moveTo>
                    <a:pt x="0" y="6"/>
                  </a:moveTo>
                  <a:cubicBezTo>
                    <a:pt x="0" y="6"/>
                    <a:pt x="163" y="46"/>
                    <a:pt x="253" y="0"/>
                  </a:cubicBezTo>
                </a:path>
              </a:pathLst>
            </a:custGeom>
            <a:noFill/>
            <a:ln w="9" cap="rnd">
              <a:solidFill>
                <a:srgbClr val="253388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66" name="Freeform 371">
              <a:extLst>
                <a:ext uri="{FF2B5EF4-FFF2-40B4-BE49-F238E27FC236}">
                  <a16:creationId xmlns:a16="http://schemas.microsoft.com/office/drawing/2014/main" id="{0B2C771D-CA59-46D4-97CC-C3A6BC41D9C5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3" y="3675"/>
              <a:ext cx="259" cy="47"/>
            </a:xfrm>
            <a:custGeom>
              <a:avLst/>
              <a:gdLst>
                <a:gd name="T0" fmla="*/ 0 w 253"/>
                <a:gd name="T1" fmla="*/ 6 h 46"/>
                <a:gd name="T2" fmla="*/ 277 w 253"/>
                <a:gd name="T3" fmla="*/ 0 h 46"/>
                <a:gd name="T4" fmla="*/ 0 60000 65536"/>
                <a:gd name="T5" fmla="*/ 0 60000 65536"/>
                <a:gd name="T6" fmla="*/ 0 w 253"/>
                <a:gd name="T7" fmla="*/ 0 h 46"/>
                <a:gd name="T8" fmla="*/ 253 w 253"/>
                <a:gd name="T9" fmla="*/ 46 h 4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253" h="46">
                  <a:moveTo>
                    <a:pt x="0" y="6"/>
                  </a:moveTo>
                  <a:cubicBezTo>
                    <a:pt x="0" y="6"/>
                    <a:pt x="163" y="46"/>
                    <a:pt x="253" y="0"/>
                  </a:cubicBezTo>
                </a:path>
              </a:pathLst>
            </a:custGeom>
            <a:noFill/>
            <a:ln w="9" cap="rnd">
              <a:solidFill>
                <a:srgbClr val="253388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67" name="Freeform 372">
              <a:extLst>
                <a:ext uri="{FF2B5EF4-FFF2-40B4-BE49-F238E27FC236}">
                  <a16:creationId xmlns:a16="http://schemas.microsoft.com/office/drawing/2014/main" id="{44B5804C-85F4-4D70-B50F-FFB0EBB522B7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3" y="3734"/>
              <a:ext cx="259" cy="46"/>
            </a:xfrm>
            <a:custGeom>
              <a:avLst/>
              <a:gdLst>
                <a:gd name="T0" fmla="*/ 0 w 253"/>
                <a:gd name="T1" fmla="*/ 5 h 45"/>
                <a:gd name="T2" fmla="*/ 277 w 253"/>
                <a:gd name="T3" fmla="*/ 0 h 45"/>
                <a:gd name="T4" fmla="*/ 0 60000 65536"/>
                <a:gd name="T5" fmla="*/ 0 60000 65536"/>
                <a:gd name="T6" fmla="*/ 0 w 253"/>
                <a:gd name="T7" fmla="*/ 0 h 45"/>
                <a:gd name="T8" fmla="*/ 253 w 253"/>
                <a:gd name="T9" fmla="*/ 45 h 45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253" h="45">
                  <a:moveTo>
                    <a:pt x="0" y="5"/>
                  </a:moveTo>
                  <a:cubicBezTo>
                    <a:pt x="0" y="5"/>
                    <a:pt x="163" y="45"/>
                    <a:pt x="253" y="0"/>
                  </a:cubicBezTo>
                </a:path>
              </a:pathLst>
            </a:custGeom>
            <a:noFill/>
            <a:ln w="9" cap="rnd">
              <a:solidFill>
                <a:srgbClr val="253388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68" name="Freeform 373">
              <a:extLst>
                <a:ext uri="{FF2B5EF4-FFF2-40B4-BE49-F238E27FC236}">
                  <a16:creationId xmlns:a16="http://schemas.microsoft.com/office/drawing/2014/main" id="{E60FC0C0-2870-47C8-8A0C-FB894F320145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3" y="3792"/>
              <a:ext cx="259" cy="46"/>
            </a:xfrm>
            <a:custGeom>
              <a:avLst/>
              <a:gdLst>
                <a:gd name="T0" fmla="*/ 0 w 253"/>
                <a:gd name="T1" fmla="*/ 5 h 45"/>
                <a:gd name="T2" fmla="*/ 277 w 253"/>
                <a:gd name="T3" fmla="*/ 0 h 45"/>
                <a:gd name="T4" fmla="*/ 0 60000 65536"/>
                <a:gd name="T5" fmla="*/ 0 60000 65536"/>
                <a:gd name="T6" fmla="*/ 0 w 253"/>
                <a:gd name="T7" fmla="*/ 0 h 45"/>
                <a:gd name="T8" fmla="*/ 253 w 253"/>
                <a:gd name="T9" fmla="*/ 45 h 45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253" h="45">
                  <a:moveTo>
                    <a:pt x="0" y="5"/>
                  </a:moveTo>
                  <a:cubicBezTo>
                    <a:pt x="0" y="5"/>
                    <a:pt x="163" y="45"/>
                    <a:pt x="253" y="0"/>
                  </a:cubicBezTo>
                </a:path>
              </a:pathLst>
            </a:custGeom>
            <a:noFill/>
            <a:ln w="9" cap="rnd">
              <a:solidFill>
                <a:srgbClr val="253388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69" name="Freeform 374">
              <a:extLst>
                <a:ext uri="{FF2B5EF4-FFF2-40B4-BE49-F238E27FC236}">
                  <a16:creationId xmlns:a16="http://schemas.microsoft.com/office/drawing/2014/main" id="{B5A3B949-FD01-41DA-8A63-96131B24393E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0" y="3812"/>
              <a:ext cx="248" cy="46"/>
            </a:xfrm>
            <a:custGeom>
              <a:avLst/>
              <a:gdLst>
                <a:gd name="T0" fmla="*/ 0 w 242"/>
                <a:gd name="T1" fmla="*/ 4 h 45"/>
                <a:gd name="T2" fmla="*/ 266 w 242"/>
                <a:gd name="T3" fmla="*/ 0 h 45"/>
                <a:gd name="T4" fmla="*/ 0 60000 65536"/>
                <a:gd name="T5" fmla="*/ 0 60000 65536"/>
                <a:gd name="T6" fmla="*/ 0 w 242"/>
                <a:gd name="T7" fmla="*/ 0 h 45"/>
                <a:gd name="T8" fmla="*/ 242 w 242"/>
                <a:gd name="T9" fmla="*/ 45 h 45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242" h="45">
                  <a:moveTo>
                    <a:pt x="0" y="4"/>
                  </a:moveTo>
                  <a:cubicBezTo>
                    <a:pt x="0" y="4"/>
                    <a:pt x="152" y="45"/>
                    <a:pt x="242" y="0"/>
                  </a:cubicBezTo>
                </a:path>
              </a:pathLst>
            </a:custGeom>
            <a:noFill/>
            <a:ln w="9" cap="rnd">
              <a:solidFill>
                <a:srgbClr val="253388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70" name="Freeform 375">
              <a:extLst>
                <a:ext uri="{FF2B5EF4-FFF2-40B4-BE49-F238E27FC236}">
                  <a16:creationId xmlns:a16="http://schemas.microsoft.com/office/drawing/2014/main" id="{7F313CA2-88C2-4694-9D9D-B9DC332DE359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0" y="3829"/>
              <a:ext cx="248" cy="47"/>
            </a:xfrm>
            <a:custGeom>
              <a:avLst/>
              <a:gdLst>
                <a:gd name="T0" fmla="*/ 0 w 242"/>
                <a:gd name="T1" fmla="*/ 5 h 46"/>
                <a:gd name="T2" fmla="*/ 266 w 242"/>
                <a:gd name="T3" fmla="*/ 0 h 46"/>
                <a:gd name="T4" fmla="*/ 0 60000 65536"/>
                <a:gd name="T5" fmla="*/ 0 60000 65536"/>
                <a:gd name="T6" fmla="*/ 0 w 242"/>
                <a:gd name="T7" fmla="*/ 0 h 46"/>
                <a:gd name="T8" fmla="*/ 242 w 242"/>
                <a:gd name="T9" fmla="*/ 46 h 4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242" h="46">
                  <a:moveTo>
                    <a:pt x="0" y="5"/>
                  </a:moveTo>
                  <a:cubicBezTo>
                    <a:pt x="0" y="5"/>
                    <a:pt x="152" y="46"/>
                    <a:pt x="242" y="0"/>
                  </a:cubicBezTo>
                </a:path>
              </a:pathLst>
            </a:custGeom>
            <a:noFill/>
            <a:ln w="9" cap="rnd">
              <a:solidFill>
                <a:srgbClr val="253388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71" name="Freeform 376">
              <a:extLst>
                <a:ext uri="{FF2B5EF4-FFF2-40B4-BE49-F238E27FC236}">
                  <a16:creationId xmlns:a16="http://schemas.microsoft.com/office/drawing/2014/main" id="{7834B96D-BC8B-4506-B672-A7871EB48443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2" y="3897"/>
              <a:ext cx="307" cy="69"/>
            </a:xfrm>
            <a:custGeom>
              <a:avLst/>
              <a:gdLst>
                <a:gd name="T0" fmla="*/ 0 w 299"/>
                <a:gd name="T1" fmla="*/ 18 h 68"/>
                <a:gd name="T2" fmla="*/ 174 w 299"/>
                <a:gd name="T3" fmla="*/ 72 h 68"/>
                <a:gd name="T4" fmla="*/ 332 w 299"/>
                <a:gd name="T5" fmla="*/ 0 h 68"/>
                <a:gd name="T6" fmla="*/ 0 60000 65536"/>
                <a:gd name="T7" fmla="*/ 0 60000 65536"/>
                <a:gd name="T8" fmla="*/ 0 60000 65536"/>
                <a:gd name="T9" fmla="*/ 0 w 299"/>
                <a:gd name="T10" fmla="*/ 0 h 68"/>
                <a:gd name="T11" fmla="*/ 299 w 299"/>
                <a:gd name="T12" fmla="*/ 68 h 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99" h="68">
                  <a:moveTo>
                    <a:pt x="0" y="18"/>
                  </a:moveTo>
                  <a:cubicBezTo>
                    <a:pt x="0" y="18"/>
                    <a:pt x="51" y="68"/>
                    <a:pt x="157" y="68"/>
                  </a:cubicBezTo>
                  <a:cubicBezTo>
                    <a:pt x="264" y="68"/>
                    <a:pt x="299" y="0"/>
                    <a:pt x="299" y="0"/>
                  </a:cubicBezTo>
                </a:path>
              </a:pathLst>
            </a:custGeom>
            <a:noFill/>
            <a:ln w="9" cap="rnd">
              <a:solidFill>
                <a:srgbClr val="494F4E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72" name="Freeform 377">
              <a:extLst>
                <a:ext uri="{FF2B5EF4-FFF2-40B4-BE49-F238E27FC236}">
                  <a16:creationId xmlns:a16="http://schemas.microsoft.com/office/drawing/2014/main" id="{81846CEF-385E-46F1-8977-7DD05092BB0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62" y="3511"/>
              <a:ext cx="35" cy="70"/>
            </a:xfrm>
            <a:custGeom>
              <a:avLst/>
              <a:gdLst>
                <a:gd name="T0" fmla="*/ 0 w 34"/>
                <a:gd name="T1" fmla="*/ 1 h 68"/>
                <a:gd name="T2" fmla="*/ 11 w 34"/>
                <a:gd name="T3" fmla="*/ 1 h 68"/>
                <a:gd name="T4" fmla="*/ 24 w 34"/>
                <a:gd name="T5" fmla="*/ 1 h 68"/>
                <a:gd name="T6" fmla="*/ 30 w 34"/>
                <a:gd name="T7" fmla="*/ 5 h 68"/>
                <a:gd name="T8" fmla="*/ 36 w 34"/>
                <a:gd name="T9" fmla="*/ 16 h 68"/>
                <a:gd name="T10" fmla="*/ 38 w 34"/>
                <a:gd name="T11" fmla="*/ 38 h 68"/>
                <a:gd name="T12" fmla="*/ 36 w 34"/>
                <a:gd name="T13" fmla="*/ 61 h 68"/>
                <a:gd name="T14" fmla="*/ 31 w 34"/>
                <a:gd name="T15" fmla="*/ 71 h 68"/>
                <a:gd name="T16" fmla="*/ 9 w 34"/>
                <a:gd name="T17" fmla="*/ 76 h 68"/>
                <a:gd name="T18" fmla="*/ 2 w 34"/>
                <a:gd name="T19" fmla="*/ 76 h 68"/>
                <a:gd name="T20" fmla="*/ 0 w 34"/>
                <a:gd name="T21" fmla="*/ 1 h 68"/>
                <a:gd name="T22" fmla="*/ 11 w 34"/>
                <a:gd name="T23" fmla="*/ 68 h 68"/>
                <a:gd name="T24" fmla="*/ 26 w 34"/>
                <a:gd name="T25" fmla="*/ 63 h 68"/>
                <a:gd name="T26" fmla="*/ 28 w 34"/>
                <a:gd name="T27" fmla="*/ 39 h 68"/>
                <a:gd name="T28" fmla="*/ 25 w 34"/>
                <a:gd name="T29" fmla="*/ 14 h 68"/>
                <a:gd name="T30" fmla="*/ 11 w 34"/>
                <a:gd name="T31" fmla="*/ 8 h 68"/>
                <a:gd name="T32" fmla="*/ 10 w 34"/>
                <a:gd name="T33" fmla="*/ 8 h 68"/>
                <a:gd name="T34" fmla="*/ 11 w 34"/>
                <a:gd name="T35" fmla="*/ 68 h 6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34"/>
                <a:gd name="T55" fmla="*/ 0 h 68"/>
                <a:gd name="T56" fmla="*/ 34 w 34"/>
                <a:gd name="T57" fmla="*/ 68 h 68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34" h="68">
                  <a:moveTo>
                    <a:pt x="0" y="1"/>
                  </a:moveTo>
                  <a:cubicBezTo>
                    <a:pt x="11" y="1"/>
                    <a:pt x="11" y="1"/>
                    <a:pt x="11" y="1"/>
                  </a:cubicBezTo>
                  <a:cubicBezTo>
                    <a:pt x="15" y="0"/>
                    <a:pt x="18" y="1"/>
                    <a:pt x="20" y="1"/>
                  </a:cubicBezTo>
                  <a:cubicBezTo>
                    <a:pt x="22" y="2"/>
                    <a:pt x="24" y="3"/>
                    <a:pt x="26" y="5"/>
                  </a:cubicBezTo>
                  <a:cubicBezTo>
                    <a:pt x="28" y="8"/>
                    <a:pt x="30" y="11"/>
                    <a:pt x="32" y="16"/>
                  </a:cubicBezTo>
                  <a:cubicBezTo>
                    <a:pt x="33" y="20"/>
                    <a:pt x="33" y="26"/>
                    <a:pt x="34" y="34"/>
                  </a:cubicBezTo>
                  <a:cubicBezTo>
                    <a:pt x="34" y="42"/>
                    <a:pt x="33" y="48"/>
                    <a:pt x="32" y="53"/>
                  </a:cubicBezTo>
                  <a:cubicBezTo>
                    <a:pt x="31" y="57"/>
                    <a:pt x="29" y="61"/>
                    <a:pt x="27" y="63"/>
                  </a:cubicBezTo>
                  <a:cubicBezTo>
                    <a:pt x="24" y="66"/>
                    <a:pt x="18" y="68"/>
                    <a:pt x="9" y="68"/>
                  </a:cubicBezTo>
                  <a:cubicBezTo>
                    <a:pt x="2" y="68"/>
                    <a:pt x="2" y="68"/>
                    <a:pt x="2" y="68"/>
                  </a:cubicBezTo>
                  <a:lnTo>
                    <a:pt x="0" y="1"/>
                  </a:lnTo>
                  <a:close/>
                  <a:moveTo>
                    <a:pt x="11" y="60"/>
                  </a:moveTo>
                  <a:cubicBezTo>
                    <a:pt x="16" y="60"/>
                    <a:pt x="20" y="58"/>
                    <a:pt x="22" y="55"/>
                  </a:cubicBezTo>
                  <a:cubicBezTo>
                    <a:pt x="24" y="51"/>
                    <a:pt x="24" y="45"/>
                    <a:pt x="24" y="35"/>
                  </a:cubicBezTo>
                  <a:cubicBezTo>
                    <a:pt x="24" y="25"/>
                    <a:pt x="23" y="18"/>
                    <a:pt x="21" y="14"/>
                  </a:cubicBezTo>
                  <a:cubicBezTo>
                    <a:pt x="19" y="10"/>
                    <a:pt x="16" y="8"/>
                    <a:pt x="11" y="8"/>
                  </a:cubicBezTo>
                  <a:cubicBezTo>
                    <a:pt x="10" y="8"/>
                    <a:pt x="10" y="8"/>
                    <a:pt x="10" y="8"/>
                  </a:cubicBezTo>
                  <a:lnTo>
                    <a:pt x="11" y="60"/>
                  </a:lnTo>
                  <a:close/>
                </a:path>
              </a:pathLst>
            </a:custGeom>
            <a:solidFill>
              <a:srgbClr val="2533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73" name="Freeform 378">
              <a:extLst>
                <a:ext uri="{FF2B5EF4-FFF2-40B4-BE49-F238E27FC236}">
                  <a16:creationId xmlns:a16="http://schemas.microsoft.com/office/drawing/2014/main" id="{8EF5170B-1C24-422B-8BF7-0D7AE4F0610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03" y="3533"/>
              <a:ext cx="30" cy="48"/>
            </a:xfrm>
            <a:custGeom>
              <a:avLst/>
              <a:gdLst>
                <a:gd name="T0" fmla="*/ 33 w 29"/>
                <a:gd name="T1" fmla="*/ 23 h 47"/>
                <a:gd name="T2" fmla="*/ 19 w 29"/>
                <a:gd name="T3" fmla="*/ 50 h 47"/>
                <a:gd name="T4" fmla="*/ 1 w 29"/>
                <a:gd name="T5" fmla="*/ 23 h 47"/>
                <a:gd name="T6" fmla="*/ 14 w 29"/>
                <a:gd name="T7" fmla="*/ 0 h 47"/>
                <a:gd name="T8" fmla="*/ 25 w 29"/>
                <a:gd name="T9" fmla="*/ 1 h 47"/>
                <a:gd name="T10" fmla="*/ 29 w 29"/>
                <a:gd name="T11" fmla="*/ 5 h 47"/>
                <a:gd name="T12" fmla="*/ 32 w 29"/>
                <a:gd name="T13" fmla="*/ 13 h 47"/>
                <a:gd name="T14" fmla="*/ 33 w 29"/>
                <a:gd name="T15" fmla="*/ 23 h 47"/>
                <a:gd name="T16" fmla="*/ 24 w 29"/>
                <a:gd name="T17" fmla="*/ 23 h 47"/>
                <a:gd name="T18" fmla="*/ 23 w 29"/>
                <a:gd name="T19" fmla="*/ 11 h 47"/>
                <a:gd name="T20" fmla="*/ 19 w 29"/>
                <a:gd name="T21" fmla="*/ 7 h 47"/>
                <a:gd name="T22" fmla="*/ 11 w 29"/>
                <a:gd name="T23" fmla="*/ 11 h 47"/>
                <a:gd name="T24" fmla="*/ 10 w 29"/>
                <a:gd name="T25" fmla="*/ 23 h 47"/>
                <a:gd name="T26" fmla="*/ 11 w 29"/>
                <a:gd name="T27" fmla="*/ 39 h 47"/>
                <a:gd name="T28" fmla="*/ 19 w 29"/>
                <a:gd name="T29" fmla="*/ 43 h 47"/>
                <a:gd name="T30" fmla="*/ 24 w 29"/>
                <a:gd name="T31" fmla="*/ 39 h 47"/>
                <a:gd name="T32" fmla="*/ 24 w 29"/>
                <a:gd name="T33" fmla="*/ 23 h 4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9"/>
                <a:gd name="T52" fmla="*/ 0 h 47"/>
                <a:gd name="T53" fmla="*/ 29 w 29"/>
                <a:gd name="T54" fmla="*/ 47 h 47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9" h="47">
                  <a:moveTo>
                    <a:pt x="29" y="23"/>
                  </a:moveTo>
                  <a:cubicBezTo>
                    <a:pt x="29" y="38"/>
                    <a:pt x="25" y="46"/>
                    <a:pt x="15" y="46"/>
                  </a:cubicBezTo>
                  <a:cubicBezTo>
                    <a:pt x="6" y="47"/>
                    <a:pt x="1" y="39"/>
                    <a:pt x="1" y="23"/>
                  </a:cubicBezTo>
                  <a:cubicBezTo>
                    <a:pt x="0" y="8"/>
                    <a:pt x="5" y="0"/>
                    <a:pt x="14" y="0"/>
                  </a:cubicBezTo>
                  <a:cubicBezTo>
                    <a:pt x="17" y="0"/>
                    <a:pt x="19" y="0"/>
                    <a:pt x="21" y="1"/>
                  </a:cubicBezTo>
                  <a:cubicBezTo>
                    <a:pt x="22" y="2"/>
                    <a:pt x="24" y="3"/>
                    <a:pt x="25" y="5"/>
                  </a:cubicBezTo>
                  <a:cubicBezTo>
                    <a:pt x="26" y="7"/>
                    <a:pt x="27" y="10"/>
                    <a:pt x="28" y="13"/>
                  </a:cubicBezTo>
                  <a:cubicBezTo>
                    <a:pt x="28" y="16"/>
                    <a:pt x="29" y="19"/>
                    <a:pt x="29" y="23"/>
                  </a:cubicBezTo>
                  <a:close/>
                  <a:moveTo>
                    <a:pt x="20" y="23"/>
                  </a:moveTo>
                  <a:cubicBezTo>
                    <a:pt x="20" y="17"/>
                    <a:pt x="20" y="13"/>
                    <a:pt x="19" y="11"/>
                  </a:cubicBezTo>
                  <a:cubicBezTo>
                    <a:pt x="18" y="8"/>
                    <a:pt x="17" y="7"/>
                    <a:pt x="15" y="7"/>
                  </a:cubicBezTo>
                  <a:cubicBezTo>
                    <a:pt x="13" y="7"/>
                    <a:pt x="11" y="9"/>
                    <a:pt x="11" y="11"/>
                  </a:cubicBezTo>
                  <a:cubicBezTo>
                    <a:pt x="10" y="13"/>
                    <a:pt x="10" y="17"/>
                    <a:pt x="10" y="23"/>
                  </a:cubicBezTo>
                  <a:cubicBezTo>
                    <a:pt x="10" y="29"/>
                    <a:pt x="10" y="33"/>
                    <a:pt x="11" y="35"/>
                  </a:cubicBezTo>
                  <a:cubicBezTo>
                    <a:pt x="12" y="38"/>
                    <a:pt x="14" y="39"/>
                    <a:pt x="15" y="39"/>
                  </a:cubicBezTo>
                  <a:cubicBezTo>
                    <a:pt x="17" y="39"/>
                    <a:pt x="19" y="37"/>
                    <a:pt x="20" y="35"/>
                  </a:cubicBezTo>
                  <a:cubicBezTo>
                    <a:pt x="20" y="33"/>
                    <a:pt x="21" y="29"/>
                    <a:pt x="20" y="23"/>
                  </a:cubicBezTo>
                  <a:close/>
                </a:path>
              </a:pathLst>
            </a:custGeom>
            <a:solidFill>
              <a:srgbClr val="2533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74" name="Freeform 379">
              <a:extLst>
                <a:ext uri="{FF2B5EF4-FFF2-40B4-BE49-F238E27FC236}">
                  <a16:creationId xmlns:a16="http://schemas.microsoft.com/office/drawing/2014/main" id="{02BE826F-E0D7-43A6-BFE8-A1C00C594C9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40" y="3532"/>
              <a:ext cx="29" cy="65"/>
            </a:xfrm>
            <a:custGeom>
              <a:avLst/>
              <a:gdLst>
                <a:gd name="T0" fmla="*/ 2 w 28"/>
                <a:gd name="T1" fmla="*/ 68 h 64"/>
                <a:gd name="T2" fmla="*/ 0 w 28"/>
                <a:gd name="T3" fmla="*/ 1 h 64"/>
                <a:gd name="T4" fmla="*/ 8 w 28"/>
                <a:gd name="T5" fmla="*/ 1 h 64"/>
                <a:gd name="T6" fmla="*/ 9 w 28"/>
                <a:gd name="T7" fmla="*/ 7 h 64"/>
                <a:gd name="T8" fmla="*/ 12 w 28"/>
                <a:gd name="T9" fmla="*/ 1 h 64"/>
                <a:gd name="T10" fmla="*/ 21 w 28"/>
                <a:gd name="T11" fmla="*/ 0 h 64"/>
                <a:gd name="T12" fmla="*/ 29 w 28"/>
                <a:gd name="T13" fmla="*/ 5 h 64"/>
                <a:gd name="T14" fmla="*/ 32 w 28"/>
                <a:gd name="T15" fmla="*/ 23 h 64"/>
                <a:gd name="T16" fmla="*/ 30 w 28"/>
                <a:gd name="T17" fmla="*/ 45 h 64"/>
                <a:gd name="T18" fmla="*/ 22 w 28"/>
                <a:gd name="T19" fmla="*/ 50 h 64"/>
                <a:gd name="T20" fmla="*/ 13 w 28"/>
                <a:gd name="T21" fmla="*/ 49 h 64"/>
                <a:gd name="T22" fmla="*/ 11 w 28"/>
                <a:gd name="T23" fmla="*/ 48 h 64"/>
                <a:gd name="T24" fmla="*/ 9 w 28"/>
                <a:gd name="T25" fmla="*/ 45 h 64"/>
                <a:gd name="T26" fmla="*/ 10 w 28"/>
                <a:gd name="T27" fmla="*/ 68 h 64"/>
                <a:gd name="T28" fmla="*/ 2 w 28"/>
                <a:gd name="T29" fmla="*/ 68 h 64"/>
                <a:gd name="T30" fmla="*/ 23 w 28"/>
                <a:gd name="T31" fmla="*/ 23 h 64"/>
                <a:gd name="T32" fmla="*/ 22 w 28"/>
                <a:gd name="T33" fmla="*/ 11 h 64"/>
                <a:gd name="T34" fmla="*/ 18 w 28"/>
                <a:gd name="T35" fmla="*/ 7 h 64"/>
                <a:gd name="T36" fmla="*/ 10 w 28"/>
                <a:gd name="T37" fmla="*/ 11 h 64"/>
                <a:gd name="T38" fmla="*/ 9 w 28"/>
                <a:gd name="T39" fmla="*/ 23 h 64"/>
                <a:gd name="T40" fmla="*/ 10 w 28"/>
                <a:gd name="T41" fmla="*/ 39 h 64"/>
                <a:gd name="T42" fmla="*/ 18 w 28"/>
                <a:gd name="T43" fmla="*/ 43 h 64"/>
                <a:gd name="T44" fmla="*/ 23 w 28"/>
                <a:gd name="T45" fmla="*/ 39 h 64"/>
                <a:gd name="T46" fmla="*/ 23 w 28"/>
                <a:gd name="T47" fmla="*/ 23 h 6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28"/>
                <a:gd name="T73" fmla="*/ 0 h 64"/>
                <a:gd name="T74" fmla="*/ 28 w 28"/>
                <a:gd name="T75" fmla="*/ 64 h 64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28" h="64">
                  <a:moveTo>
                    <a:pt x="2" y="64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0" y="4"/>
                    <a:pt x="11" y="2"/>
                    <a:pt x="12" y="1"/>
                  </a:cubicBezTo>
                  <a:cubicBezTo>
                    <a:pt x="13" y="0"/>
                    <a:pt x="15" y="0"/>
                    <a:pt x="17" y="0"/>
                  </a:cubicBezTo>
                  <a:cubicBezTo>
                    <a:pt x="20" y="0"/>
                    <a:pt x="23" y="2"/>
                    <a:pt x="25" y="5"/>
                  </a:cubicBezTo>
                  <a:cubicBezTo>
                    <a:pt x="27" y="9"/>
                    <a:pt x="28" y="15"/>
                    <a:pt x="28" y="23"/>
                  </a:cubicBezTo>
                  <a:cubicBezTo>
                    <a:pt x="28" y="31"/>
                    <a:pt x="27" y="37"/>
                    <a:pt x="26" y="41"/>
                  </a:cubicBezTo>
                  <a:cubicBezTo>
                    <a:pt x="24" y="44"/>
                    <a:pt x="21" y="46"/>
                    <a:pt x="18" y="46"/>
                  </a:cubicBezTo>
                  <a:cubicBezTo>
                    <a:pt x="16" y="46"/>
                    <a:pt x="14" y="46"/>
                    <a:pt x="13" y="45"/>
                  </a:cubicBezTo>
                  <a:cubicBezTo>
                    <a:pt x="12" y="45"/>
                    <a:pt x="12" y="44"/>
                    <a:pt x="11" y="44"/>
                  </a:cubicBezTo>
                  <a:cubicBezTo>
                    <a:pt x="11" y="43"/>
                    <a:pt x="10" y="42"/>
                    <a:pt x="9" y="41"/>
                  </a:cubicBezTo>
                  <a:cubicBezTo>
                    <a:pt x="10" y="64"/>
                    <a:pt x="10" y="64"/>
                    <a:pt x="10" y="64"/>
                  </a:cubicBezTo>
                  <a:lnTo>
                    <a:pt x="2" y="64"/>
                  </a:lnTo>
                  <a:close/>
                  <a:moveTo>
                    <a:pt x="19" y="23"/>
                  </a:moveTo>
                  <a:cubicBezTo>
                    <a:pt x="19" y="17"/>
                    <a:pt x="19" y="13"/>
                    <a:pt x="18" y="11"/>
                  </a:cubicBezTo>
                  <a:cubicBezTo>
                    <a:pt x="17" y="9"/>
                    <a:pt x="16" y="7"/>
                    <a:pt x="14" y="7"/>
                  </a:cubicBezTo>
                  <a:cubicBezTo>
                    <a:pt x="12" y="7"/>
                    <a:pt x="10" y="9"/>
                    <a:pt x="10" y="11"/>
                  </a:cubicBezTo>
                  <a:cubicBezTo>
                    <a:pt x="9" y="13"/>
                    <a:pt x="9" y="18"/>
                    <a:pt x="9" y="23"/>
                  </a:cubicBezTo>
                  <a:cubicBezTo>
                    <a:pt x="9" y="29"/>
                    <a:pt x="9" y="33"/>
                    <a:pt x="10" y="35"/>
                  </a:cubicBezTo>
                  <a:cubicBezTo>
                    <a:pt x="11" y="38"/>
                    <a:pt x="13" y="39"/>
                    <a:pt x="14" y="39"/>
                  </a:cubicBezTo>
                  <a:cubicBezTo>
                    <a:pt x="16" y="39"/>
                    <a:pt x="18" y="38"/>
                    <a:pt x="19" y="35"/>
                  </a:cubicBezTo>
                  <a:cubicBezTo>
                    <a:pt x="19" y="33"/>
                    <a:pt x="20" y="29"/>
                    <a:pt x="19" y="23"/>
                  </a:cubicBezTo>
                  <a:close/>
                </a:path>
              </a:pathLst>
            </a:custGeom>
            <a:solidFill>
              <a:srgbClr val="2533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75" name="Freeform 380">
              <a:extLst>
                <a:ext uri="{FF2B5EF4-FFF2-40B4-BE49-F238E27FC236}">
                  <a16:creationId xmlns:a16="http://schemas.microsoft.com/office/drawing/2014/main" id="{43F5F5FA-356E-402F-A075-D557EC82634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76" y="3531"/>
              <a:ext cx="29" cy="65"/>
            </a:xfrm>
            <a:custGeom>
              <a:avLst/>
              <a:gdLst>
                <a:gd name="T0" fmla="*/ 2 w 28"/>
                <a:gd name="T1" fmla="*/ 68 h 64"/>
                <a:gd name="T2" fmla="*/ 0 w 28"/>
                <a:gd name="T3" fmla="*/ 1 h 64"/>
                <a:gd name="T4" fmla="*/ 9 w 28"/>
                <a:gd name="T5" fmla="*/ 1 h 64"/>
                <a:gd name="T6" fmla="*/ 9 w 28"/>
                <a:gd name="T7" fmla="*/ 7 h 64"/>
                <a:gd name="T8" fmla="*/ 12 w 28"/>
                <a:gd name="T9" fmla="*/ 2 h 64"/>
                <a:gd name="T10" fmla="*/ 21 w 28"/>
                <a:gd name="T11" fmla="*/ 0 h 64"/>
                <a:gd name="T12" fmla="*/ 29 w 28"/>
                <a:gd name="T13" fmla="*/ 6 h 64"/>
                <a:gd name="T14" fmla="*/ 32 w 28"/>
                <a:gd name="T15" fmla="*/ 24 h 64"/>
                <a:gd name="T16" fmla="*/ 30 w 28"/>
                <a:gd name="T17" fmla="*/ 45 h 64"/>
                <a:gd name="T18" fmla="*/ 22 w 28"/>
                <a:gd name="T19" fmla="*/ 50 h 64"/>
                <a:gd name="T20" fmla="*/ 13 w 28"/>
                <a:gd name="T21" fmla="*/ 49 h 64"/>
                <a:gd name="T22" fmla="*/ 11 w 28"/>
                <a:gd name="T23" fmla="*/ 48 h 64"/>
                <a:gd name="T24" fmla="*/ 10 w 28"/>
                <a:gd name="T25" fmla="*/ 45 h 64"/>
                <a:gd name="T26" fmla="*/ 10 w 28"/>
                <a:gd name="T27" fmla="*/ 68 h 64"/>
                <a:gd name="T28" fmla="*/ 2 w 28"/>
                <a:gd name="T29" fmla="*/ 68 h 64"/>
                <a:gd name="T30" fmla="*/ 24 w 28"/>
                <a:gd name="T31" fmla="*/ 23 h 64"/>
                <a:gd name="T32" fmla="*/ 22 w 28"/>
                <a:gd name="T33" fmla="*/ 11 h 64"/>
                <a:gd name="T34" fmla="*/ 18 w 28"/>
                <a:gd name="T35" fmla="*/ 8 h 64"/>
                <a:gd name="T36" fmla="*/ 10 w 28"/>
                <a:gd name="T37" fmla="*/ 11 h 64"/>
                <a:gd name="T38" fmla="*/ 9 w 28"/>
                <a:gd name="T39" fmla="*/ 23 h 64"/>
                <a:gd name="T40" fmla="*/ 10 w 28"/>
                <a:gd name="T41" fmla="*/ 40 h 64"/>
                <a:gd name="T42" fmla="*/ 19 w 28"/>
                <a:gd name="T43" fmla="*/ 43 h 64"/>
                <a:gd name="T44" fmla="*/ 23 w 28"/>
                <a:gd name="T45" fmla="*/ 39 h 64"/>
                <a:gd name="T46" fmla="*/ 24 w 28"/>
                <a:gd name="T47" fmla="*/ 23 h 6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28"/>
                <a:gd name="T73" fmla="*/ 0 h 64"/>
                <a:gd name="T74" fmla="*/ 28 w 28"/>
                <a:gd name="T75" fmla="*/ 64 h 64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28" h="64">
                  <a:moveTo>
                    <a:pt x="2" y="64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0" y="4"/>
                    <a:pt x="11" y="3"/>
                    <a:pt x="12" y="2"/>
                  </a:cubicBezTo>
                  <a:cubicBezTo>
                    <a:pt x="13" y="1"/>
                    <a:pt x="15" y="0"/>
                    <a:pt x="17" y="0"/>
                  </a:cubicBezTo>
                  <a:cubicBezTo>
                    <a:pt x="20" y="0"/>
                    <a:pt x="23" y="2"/>
                    <a:pt x="25" y="6"/>
                  </a:cubicBezTo>
                  <a:cubicBezTo>
                    <a:pt x="27" y="9"/>
                    <a:pt x="28" y="15"/>
                    <a:pt x="28" y="24"/>
                  </a:cubicBezTo>
                  <a:cubicBezTo>
                    <a:pt x="28" y="32"/>
                    <a:pt x="28" y="37"/>
                    <a:pt x="26" y="41"/>
                  </a:cubicBezTo>
                  <a:cubicBezTo>
                    <a:pt x="24" y="44"/>
                    <a:pt x="22" y="46"/>
                    <a:pt x="18" y="46"/>
                  </a:cubicBezTo>
                  <a:cubicBezTo>
                    <a:pt x="16" y="47"/>
                    <a:pt x="14" y="46"/>
                    <a:pt x="13" y="45"/>
                  </a:cubicBezTo>
                  <a:cubicBezTo>
                    <a:pt x="13" y="45"/>
                    <a:pt x="12" y="44"/>
                    <a:pt x="11" y="44"/>
                  </a:cubicBezTo>
                  <a:cubicBezTo>
                    <a:pt x="11" y="43"/>
                    <a:pt x="10" y="42"/>
                    <a:pt x="10" y="41"/>
                  </a:cubicBezTo>
                  <a:cubicBezTo>
                    <a:pt x="10" y="64"/>
                    <a:pt x="10" y="64"/>
                    <a:pt x="10" y="64"/>
                  </a:cubicBezTo>
                  <a:lnTo>
                    <a:pt x="2" y="64"/>
                  </a:lnTo>
                  <a:close/>
                  <a:moveTo>
                    <a:pt x="20" y="23"/>
                  </a:moveTo>
                  <a:cubicBezTo>
                    <a:pt x="19" y="17"/>
                    <a:pt x="19" y="13"/>
                    <a:pt x="18" y="11"/>
                  </a:cubicBezTo>
                  <a:cubicBezTo>
                    <a:pt x="17" y="9"/>
                    <a:pt x="16" y="7"/>
                    <a:pt x="14" y="8"/>
                  </a:cubicBezTo>
                  <a:cubicBezTo>
                    <a:pt x="12" y="8"/>
                    <a:pt x="10" y="9"/>
                    <a:pt x="10" y="11"/>
                  </a:cubicBezTo>
                  <a:cubicBezTo>
                    <a:pt x="9" y="14"/>
                    <a:pt x="9" y="18"/>
                    <a:pt x="9" y="23"/>
                  </a:cubicBezTo>
                  <a:cubicBezTo>
                    <a:pt x="9" y="29"/>
                    <a:pt x="9" y="33"/>
                    <a:pt x="10" y="36"/>
                  </a:cubicBezTo>
                  <a:cubicBezTo>
                    <a:pt x="11" y="38"/>
                    <a:pt x="13" y="39"/>
                    <a:pt x="15" y="39"/>
                  </a:cubicBezTo>
                  <a:cubicBezTo>
                    <a:pt x="17" y="39"/>
                    <a:pt x="18" y="38"/>
                    <a:pt x="19" y="35"/>
                  </a:cubicBezTo>
                  <a:cubicBezTo>
                    <a:pt x="19" y="33"/>
                    <a:pt x="20" y="29"/>
                    <a:pt x="20" y="23"/>
                  </a:cubicBezTo>
                  <a:close/>
                </a:path>
              </a:pathLst>
            </a:custGeom>
            <a:solidFill>
              <a:srgbClr val="2533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76" name="Freeform 381">
              <a:extLst>
                <a:ext uri="{FF2B5EF4-FFF2-40B4-BE49-F238E27FC236}">
                  <a16:creationId xmlns:a16="http://schemas.microsoft.com/office/drawing/2014/main" id="{8CE5CC92-F3DC-4637-97AE-7E78F603476B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2" y="3501"/>
              <a:ext cx="10" cy="76"/>
            </a:xfrm>
            <a:custGeom>
              <a:avLst/>
              <a:gdLst>
                <a:gd name="T0" fmla="*/ 0 w 10"/>
                <a:gd name="T1" fmla="*/ 0 h 76"/>
                <a:gd name="T2" fmla="*/ 8 w 10"/>
                <a:gd name="T3" fmla="*/ 0 h 76"/>
                <a:gd name="T4" fmla="*/ 10 w 10"/>
                <a:gd name="T5" fmla="*/ 76 h 76"/>
                <a:gd name="T6" fmla="*/ 2 w 10"/>
                <a:gd name="T7" fmla="*/ 76 h 76"/>
                <a:gd name="T8" fmla="*/ 0 w 10"/>
                <a:gd name="T9" fmla="*/ 0 h 7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0"/>
                <a:gd name="T16" fmla="*/ 0 h 76"/>
                <a:gd name="T17" fmla="*/ 10 w 10"/>
                <a:gd name="T18" fmla="*/ 76 h 7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0" h="76">
                  <a:moveTo>
                    <a:pt x="0" y="0"/>
                  </a:moveTo>
                  <a:lnTo>
                    <a:pt x="8" y="0"/>
                  </a:lnTo>
                  <a:lnTo>
                    <a:pt x="10" y="76"/>
                  </a:lnTo>
                  <a:lnTo>
                    <a:pt x="2" y="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533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77" name="Freeform 382">
              <a:extLst>
                <a:ext uri="{FF2B5EF4-FFF2-40B4-BE49-F238E27FC236}">
                  <a16:creationId xmlns:a16="http://schemas.microsoft.com/office/drawing/2014/main" id="{A7436387-AC20-43DC-B86B-B0F138AAD09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429" y="3530"/>
              <a:ext cx="28" cy="47"/>
            </a:xfrm>
            <a:custGeom>
              <a:avLst/>
              <a:gdLst>
                <a:gd name="T0" fmla="*/ 23 w 27"/>
                <a:gd name="T1" fmla="*/ 34 h 46"/>
                <a:gd name="T2" fmla="*/ 31 w 27"/>
                <a:gd name="T3" fmla="*/ 34 h 46"/>
                <a:gd name="T4" fmla="*/ 18 w 27"/>
                <a:gd name="T5" fmla="*/ 50 h 46"/>
                <a:gd name="T6" fmla="*/ 8 w 27"/>
                <a:gd name="T7" fmla="*/ 49 h 46"/>
                <a:gd name="T8" fmla="*/ 4 w 27"/>
                <a:gd name="T9" fmla="*/ 45 h 46"/>
                <a:gd name="T10" fmla="*/ 1 w 27"/>
                <a:gd name="T11" fmla="*/ 38 h 46"/>
                <a:gd name="T12" fmla="*/ 0 w 27"/>
                <a:gd name="T13" fmla="*/ 27 h 46"/>
                <a:gd name="T14" fmla="*/ 3 w 27"/>
                <a:gd name="T15" fmla="*/ 6 h 46"/>
                <a:gd name="T16" fmla="*/ 13 w 27"/>
                <a:gd name="T17" fmla="*/ 0 h 46"/>
                <a:gd name="T18" fmla="*/ 31 w 27"/>
                <a:gd name="T19" fmla="*/ 27 h 46"/>
                <a:gd name="T20" fmla="*/ 31 w 27"/>
                <a:gd name="T21" fmla="*/ 28 h 46"/>
                <a:gd name="T22" fmla="*/ 8 w 27"/>
                <a:gd name="T23" fmla="*/ 29 h 46"/>
                <a:gd name="T24" fmla="*/ 18 w 27"/>
                <a:gd name="T25" fmla="*/ 43 h 46"/>
                <a:gd name="T26" fmla="*/ 23 w 27"/>
                <a:gd name="T27" fmla="*/ 34 h 46"/>
                <a:gd name="T28" fmla="*/ 22 w 27"/>
                <a:gd name="T29" fmla="*/ 18 h 46"/>
                <a:gd name="T30" fmla="*/ 21 w 27"/>
                <a:gd name="T31" fmla="*/ 9 h 46"/>
                <a:gd name="T32" fmla="*/ 13 w 27"/>
                <a:gd name="T33" fmla="*/ 7 h 46"/>
                <a:gd name="T34" fmla="*/ 9 w 27"/>
                <a:gd name="T35" fmla="*/ 9 h 46"/>
                <a:gd name="T36" fmla="*/ 8 w 27"/>
                <a:gd name="T37" fmla="*/ 19 h 46"/>
                <a:gd name="T38" fmla="*/ 22 w 27"/>
                <a:gd name="T39" fmla="*/ 18 h 4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27"/>
                <a:gd name="T61" fmla="*/ 0 h 46"/>
                <a:gd name="T62" fmla="*/ 27 w 27"/>
                <a:gd name="T63" fmla="*/ 46 h 4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27" h="46">
                  <a:moveTo>
                    <a:pt x="19" y="30"/>
                  </a:moveTo>
                  <a:cubicBezTo>
                    <a:pt x="27" y="30"/>
                    <a:pt x="27" y="30"/>
                    <a:pt x="27" y="30"/>
                  </a:cubicBezTo>
                  <a:cubicBezTo>
                    <a:pt x="27" y="41"/>
                    <a:pt x="22" y="46"/>
                    <a:pt x="14" y="46"/>
                  </a:cubicBezTo>
                  <a:cubicBezTo>
                    <a:pt x="12" y="46"/>
                    <a:pt x="10" y="46"/>
                    <a:pt x="8" y="45"/>
                  </a:cubicBezTo>
                  <a:cubicBezTo>
                    <a:pt x="6" y="44"/>
                    <a:pt x="5" y="43"/>
                    <a:pt x="4" y="41"/>
                  </a:cubicBezTo>
                  <a:cubicBezTo>
                    <a:pt x="3" y="39"/>
                    <a:pt x="2" y="37"/>
                    <a:pt x="1" y="34"/>
                  </a:cubicBezTo>
                  <a:cubicBezTo>
                    <a:pt x="0" y="31"/>
                    <a:pt x="0" y="28"/>
                    <a:pt x="0" y="23"/>
                  </a:cubicBezTo>
                  <a:cubicBezTo>
                    <a:pt x="0" y="16"/>
                    <a:pt x="1" y="10"/>
                    <a:pt x="3" y="6"/>
                  </a:cubicBezTo>
                  <a:cubicBezTo>
                    <a:pt x="5" y="2"/>
                    <a:pt x="8" y="0"/>
                    <a:pt x="13" y="0"/>
                  </a:cubicBezTo>
                  <a:cubicBezTo>
                    <a:pt x="22" y="0"/>
                    <a:pt x="27" y="7"/>
                    <a:pt x="27" y="23"/>
                  </a:cubicBezTo>
                  <a:cubicBezTo>
                    <a:pt x="27" y="24"/>
                    <a:pt x="27" y="24"/>
                    <a:pt x="27" y="24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8" y="34"/>
                    <a:pt x="10" y="39"/>
                    <a:pt x="14" y="39"/>
                  </a:cubicBezTo>
                  <a:cubicBezTo>
                    <a:pt x="18" y="39"/>
                    <a:pt x="19" y="36"/>
                    <a:pt x="19" y="30"/>
                  </a:cubicBezTo>
                  <a:close/>
                  <a:moveTo>
                    <a:pt x="18" y="18"/>
                  </a:moveTo>
                  <a:cubicBezTo>
                    <a:pt x="18" y="14"/>
                    <a:pt x="17" y="11"/>
                    <a:pt x="17" y="9"/>
                  </a:cubicBezTo>
                  <a:cubicBezTo>
                    <a:pt x="16" y="8"/>
                    <a:pt x="15" y="7"/>
                    <a:pt x="13" y="7"/>
                  </a:cubicBezTo>
                  <a:cubicBezTo>
                    <a:pt x="11" y="7"/>
                    <a:pt x="10" y="8"/>
                    <a:pt x="9" y="9"/>
                  </a:cubicBezTo>
                  <a:cubicBezTo>
                    <a:pt x="9" y="11"/>
                    <a:pt x="8" y="14"/>
                    <a:pt x="8" y="19"/>
                  </a:cubicBezTo>
                  <a:lnTo>
                    <a:pt x="18" y="18"/>
                  </a:lnTo>
                  <a:close/>
                </a:path>
              </a:pathLst>
            </a:custGeom>
            <a:solidFill>
              <a:srgbClr val="2533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78" name="Freeform 383">
              <a:extLst>
                <a:ext uri="{FF2B5EF4-FFF2-40B4-BE49-F238E27FC236}">
                  <a16:creationId xmlns:a16="http://schemas.microsoft.com/office/drawing/2014/main" id="{2EF809B0-4777-4432-8705-F0CD3E1AE8F7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4" y="3528"/>
              <a:ext cx="18" cy="48"/>
            </a:xfrm>
            <a:custGeom>
              <a:avLst/>
              <a:gdLst>
                <a:gd name="T0" fmla="*/ 0 w 18"/>
                <a:gd name="T1" fmla="*/ 2 h 47"/>
                <a:gd name="T2" fmla="*/ 8 w 18"/>
                <a:gd name="T3" fmla="*/ 2 h 47"/>
                <a:gd name="T4" fmla="*/ 8 w 18"/>
                <a:gd name="T5" fmla="*/ 7 h 47"/>
                <a:gd name="T6" fmla="*/ 12 w 18"/>
                <a:gd name="T7" fmla="*/ 2 h 47"/>
                <a:gd name="T8" fmla="*/ 18 w 18"/>
                <a:gd name="T9" fmla="*/ 0 h 47"/>
                <a:gd name="T10" fmla="*/ 18 w 18"/>
                <a:gd name="T11" fmla="*/ 9 h 47"/>
                <a:gd name="T12" fmla="*/ 17 w 18"/>
                <a:gd name="T13" fmla="*/ 9 h 47"/>
                <a:gd name="T14" fmla="*/ 10 w 18"/>
                <a:gd name="T15" fmla="*/ 12 h 47"/>
                <a:gd name="T16" fmla="*/ 9 w 18"/>
                <a:gd name="T17" fmla="*/ 19 h 47"/>
                <a:gd name="T18" fmla="*/ 9 w 18"/>
                <a:gd name="T19" fmla="*/ 51 h 47"/>
                <a:gd name="T20" fmla="*/ 1 w 18"/>
                <a:gd name="T21" fmla="*/ 51 h 47"/>
                <a:gd name="T22" fmla="*/ 0 w 18"/>
                <a:gd name="T23" fmla="*/ 2 h 4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8"/>
                <a:gd name="T37" fmla="*/ 0 h 47"/>
                <a:gd name="T38" fmla="*/ 18 w 18"/>
                <a:gd name="T39" fmla="*/ 47 h 47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8" h="47">
                  <a:moveTo>
                    <a:pt x="0" y="2"/>
                  </a:moveTo>
                  <a:cubicBezTo>
                    <a:pt x="8" y="2"/>
                    <a:pt x="8" y="2"/>
                    <a:pt x="8" y="2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10" y="5"/>
                    <a:pt x="11" y="3"/>
                    <a:pt x="12" y="2"/>
                  </a:cubicBezTo>
                  <a:cubicBezTo>
                    <a:pt x="14" y="1"/>
                    <a:pt x="16" y="1"/>
                    <a:pt x="18" y="0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8" y="9"/>
                    <a:pt x="17" y="9"/>
                    <a:pt x="17" y="9"/>
                  </a:cubicBezTo>
                  <a:cubicBezTo>
                    <a:pt x="14" y="9"/>
                    <a:pt x="12" y="10"/>
                    <a:pt x="10" y="12"/>
                  </a:cubicBezTo>
                  <a:cubicBezTo>
                    <a:pt x="9" y="13"/>
                    <a:pt x="9" y="16"/>
                    <a:pt x="9" y="19"/>
                  </a:cubicBezTo>
                  <a:cubicBezTo>
                    <a:pt x="9" y="47"/>
                    <a:pt x="9" y="47"/>
                    <a:pt x="9" y="47"/>
                  </a:cubicBezTo>
                  <a:cubicBezTo>
                    <a:pt x="1" y="47"/>
                    <a:pt x="1" y="47"/>
                    <a:pt x="1" y="47"/>
                  </a:cubicBezTo>
                  <a:lnTo>
                    <a:pt x="0" y="2"/>
                  </a:lnTo>
                  <a:close/>
                </a:path>
              </a:pathLst>
            </a:custGeom>
            <a:solidFill>
              <a:srgbClr val="2533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79" name="Freeform 384">
              <a:extLst>
                <a:ext uri="{FF2B5EF4-FFF2-40B4-BE49-F238E27FC236}">
                  <a16:creationId xmlns:a16="http://schemas.microsoft.com/office/drawing/2014/main" id="{EEFF627A-664B-4CB2-B73B-F2CB935D33B9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9" y="2782"/>
              <a:ext cx="486" cy="50"/>
            </a:xfrm>
            <a:custGeom>
              <a:avLst/>
              <a:gdLst>
                <a:gd name="T0" fmla="*/ 0 w 475"/>
                <a:gd name="T1" fmla="*/ 48 h 49"/>
                <a:gd name="T2" fmla="*/ 73 w 475"/>
                <a:gd name="T3" fmla="*/ 49 h 49"/>
                <a:gd name="T4" fmla="*/ 162 w 475"/>
                <a:gd name="T5" fmla="*/ 42 h 49"/>
                <a:gd name="T6" fmla="*/ 306 w 475"/>
                <a:gd name="T7" fmla="*/ 39 h 49"/>
                <a:gd name="T8" fmla="*/ 441 w 475"/>
                <a:gd name="T9" fmla="*/ 10 h 49"/>
                <a:gd name="T10" fmla="*/ 521 w 475"/>
                <a:gd name="T11" fmla="*/ 1 h 4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75"/>
                <a:gd name="T19" fmla="*/ 0 h 49"/>
                <a:gd name="T20" fmla="*/ 475 w 475"/>
                <a:gd name="T21" fmla="*/ 49 h 49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75" h="49">
                  <a:moveTo>
                    <a:pt x="0" y="44"/>
                  </a:moveTo>
                  <a:cubicBezTo>
                    <a:pt x="18" y="49"/>
                    <a:pt x="46" y="46"/>
                    <a:pt x="65" y="45"/>
                  </a:cubicBezTo>
                  <a:cubicBezTo>
                    <a:pt x="93" y="44"/>
                    <a:pt x="121" y="42"/>
                    <a:pt x="148" y="38"/>
                  </a:cubicBezTo>
                  <a:cubicBezTo>
                    <a:pt x="192" y="31"/>
                    <a:pt x="236" y="40"/>
                    <a:pt x="279" y="35"/>
                  </a:cubicBezTo>
                  <a:cubicBezTo>
                    <a:pt x="321" y="31"/>
                    <a:pt x="362" y="23"/>
                    <a:pt x="402" y="10"/>
                  </a:cubicBezTo>
                  <a:cubicBezTo>
                    <a:pt x="427" y="3"/>
                    <a:pt x="449" y="0"/>
                    <a:pt x="475" y="1"/>
                  </a:cubicBezTo>
                </a:path>
              </a:pathLst>
            </a:custGeom>
            <a:noFill/>
            <a:ln w="9" cap="rnd">
              <a:solidFill>
                <a:srgbClr val="494F4E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80" name="Freeform 385">
              <a:extLst>
                <a:ext uri="{FF2B5EF4-FFF2-40B4-BE49-F238E27FC236}">
                  <a16:creationId xmlns:a16="http://schemas.microsoft.com/office/drawing/2014/main" id="{8480A8EF-0ED9-4FE6-A675-75C0089528F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0" y="3956"/>
              <a:ext cx="139" cy="155"/>
            </a:xfrm>
            <a:custGeom>
              <a:avLst/>
              <a:gdLst>
                <a:gd name="T0" fmla="*/ 6 w 135"/>
                <a:gd name="T1" fmla="*/ 0 h 152"/>
                <a:gd name="T2" fmla="*/ 67 w 135"/>
                <a:gd name="T3" fmla="*/ 14 h 152"/>
                <a:gd name="T4" fmla="*/ 98 w 135"/>
                <a:gd name="T5" fmla="*/ 18 h 152"/>
                <a:gd name="T6" fmla="*/ 116 w 135"/>
                <a:gd name="T7" fmla="*/ 38 h 152"/>
                <a:gd name="T8" fmla="*/ 127 w 135"/>
                <a:gd name="T9" fmla="*/ 101 h 152"/>
                <a:gd name="T10" fmla="*/ 140 w 135"/>
                <a:gd name="T11" fmla="*/ 130 h 152"/>
                <a:gd name="T12" fmla="*/ 77 w 135"/>
                <a:gd name="T13" fmla="*/ 137 h 152"/>
                <a:gd name="T14" fmla="*/ 29 w 135"/>
                <a:gd name="T15" fmla="*/ 109 h 152"/>
                <a:gd name="T16" fmla="*/ 1 w 135"/>
                <a:gd name="T17" fmla="*/ 31 h 15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5"/>
                <a:gd name="T28" fmla="*/ 0 h 152"/>
                <a:gd name="T29" fmla="*/ 135 w 135"/>
                <a:gd name="T30" fmla="*/ 152 h 15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5" h="152">
                  <a:moveTo>
                    <a:pt x="6" y="0"/>
                  </a:moveTo>
                  <a:cubicBezTo>
                    <a:pt x="24" y="10"/>
                    <a:pt x="39" y="10"/>
                    <a:pt x="59" y="14"/>
                  </a:cubicBezTo>
                  <a:cubicBezTo>
                    <a:pt x="68" y="16"/>
                    <a:pt x="77" y="17"/>
                    <a:pt x="86" y="18"/>
                  </a:cubicBezTo>
                  <a:cubicBezTo>
                    <a:pt x="98" y="19"/>
                    <a:pt x="101" y="22"/>
                    <a:pt x="104" y="34"/>
                  </a:cubicBezTo>
                  <a:cubicBezTo>
                    <a:pt x="109" y="53"/>
                    <a:pt x="110" y="74"/>
                    <a:pt x="113" y="93"/>
                  </a:cubicBezTo>
                  <a:cubicBezTo>
                    <a:pt x="115" y="103"/>
                    <a:pt x="120" y="111"/>
                    <a:pt x="124" y="121"/>
                  </a:cubicBezTo>
                  <a:cubicBezTo>
                    <a:pt x="135" y="152"/>
                    <a:pt x="82" y="132"/>
                    <a:pt x="69" y="126"/>
                  </a:cubicBezTo>
                  <a:cubicBezTo>
                    <a:pt x="54" y="118"/>
                    <a:pt x="38" y="113"/>
                    <a:pt x="25" y="101"/>
                  </a:cubicBezTo>
                  <a:cubicBezTo>
                    <a:pt x="6" y="82"/>
                    <a:pt x="0" y="53"/>
                    <a:pt x="1" y="27"/>
                  </a:cubicBezTo>
                </a:path>
              </a:pathLst>
            </a:custGeom>
            <a:solidFill>
              <a:srgbClr val="EBF4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81" name="Freeform 386">
              <a:extLst>
                <a:ext uri="{FF2B5EF4-FFF2-40B4-BE49-F238E27FC236}">
                  <a16:creationId xmlns:a16="http://schemas.microsoft.com/office/drawing/2014/main" id="{8FB62D8D-8999-42D6-AAF2-2FC6785CED2C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8" y="3966"/>
              <a:ext cx="79" cy="131"/>
            </a:xfrm>
            <a:custGeom>
              <a:avLst/>
              <a:gdLst>
                <a:gd name="T0" fmla="*/ 3 w 77"/>
                <a:gd name="T1" fmla="*/ 20 h 128"/>
                <a:gd name="T2" fmla="*/ 4 w 77"/>
                <a:gd name="T3" fmla="*/ 19 h 128"/>
                <a:gd name="T4" fmla="*/ 19 w 77"/>
                <a:gd name="T5" fmla="*/ 97 h 128"/>
                <a:gd name="T6" fmla="*/ 29 w 77"/>
                <a:gd name="T7" fmla="*/ 130 h 128"/>
                <a:gd name="T8" fmla="*/ 54 w 77"/>
                <a:gd name="T9" fmla="*/ 132 h 128"/>
                <a:gd name="T10" fmla="*/ 84 w 77"/>
                <a:gd name="T11" fmla="*/ 120 h 128"/>
                <a:gd name="T12" fmla="*/ 78 w 77"/>
                <a:gd name="T13" fmla="*/ 92 h 128"/>
                <a:gd name="T14" fmla="*/ 70 w 77"/>
                <a:gd name="T15" fmla="*/ 55 h 128"/>
                <a:gd name="T16" fmla="*/ 58 w 77"/>
                <a:gd name="T17" fmla="*/ 10 h 128"/>
                <a:gd name="T18" fmla="*/ 39 w 77"/>
                <a:gd name="T19" fmla="*/ 6 h 128"/>
                <a:gd name="T20" fmla="*/ 0 w 77"/>
                <a:gd name="T21" fmla="*/ 14 h 12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77"/>
                <a:gd name="T34" fmla="*/ 0 h 128"/>
                <a:gd name="T35" fmla="*/ 77 w 77"/>
                <a:gd name="T36" fmla="*/ 128 h 128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77" h="128">
                  <a:moveTo>
                    <a:pt x="3" y="20"/>
                  </a:moveTo>
                  <a:cubicBezTo>
                    <a:pt x="3" y="19"/>
                    <a:pt x="2" y="17"/>
                    <a:pt x="4" y="19"/>
                  </a:cubicBezTo>
                  <a:cubicBezTo>
                    <a:pt x="10" y="42"/>
                    <a:pt x="13" y="66"/>
                    <a:pt x="19" y="89"/>
                  </a:cubicBezTo>
                  <a:cubicBezTo>
                    <a:pt x="21" y="97"/>
                    <a:pt x="21" y="110"/>
                    <a:pt x="25" y="118"/>
                  </a:cubicBezTo>
                  <a:cubicBezTo>
                    <a:pt x="31" y="128"/>
                    <a:pt x="40" y="123"/>
                    <a:pt x="50" y="120"/>
                  </a:cubicBezTo>
                  <a:cubicBezTo>
                    <a:pt x="57" y="118"/>
                    <a:pt x="74" y="116"/>
                    <a:pt x="76" y="108"/>
                  </a:cubicBezTo>
                  <a:cubicBezTo>
                    <a:pt x="77" y="105"/>
                    <a:pt x="70" y="88"/>
                    <a:pt x="70" y="84"/>
                  </a:cubicBezTo>
                  <a:cubicBezTo>
                    <a:pt x="68" y="73"/>
                    <a:pt x="64" y="62"/>
                    <a:pt x="62" y="51"/>
                  </a:cubicBezTo>
                  <a:cubicBezTo>
                    <a:pt x="59" y="37"/>
                    <a:pt x="58" y="23"/>
                    <a:pt x="54" y="10"/>
                  </a:cubicBezTo>
                  <a:cubicBezTo>
                    <a:pt x="50" y="0"/>
                    <a:pt x="46" y="3"/>
                    <a:pt x="35" y="6"/>
                  </a:cubicBezTo>
                  <a:cubicBezTo>
                    <a:pt x="24" y="8"/>
                    <a:pt x="11" y="15"/>
                    <a:pt x="0" y="14"/>
                  </a:cubicBezTo>
                </a:path>
              </a:pathLst>
            </a:custGeom>
            <a:solidFill>
              <a:srgbClr val="EBF4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82" name="Freeform 387">
              <a:extLst>
                <a:ext uri="{FF2B5EF4-FFF2-40B4-BE49-F238E27FC236}">
                  <a16:creationId xmlns:a16="http://schemas.microsoft.com/office/drawing/2014/main" id="{6F21A249-859D-48B8-AEE5-F8F13FB310AF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7" y="3980"/>
              <a:ext cx="49" cy="113"/>
            </a:xfrm>
            <a:custGeom>
              <a:avLst/>
              <a:gdLst>
                <a:gd name="T0" fmla="*/ 38 w 48"/>
                <a:gd name="T1" fmla="*/ 4 h 110"/>
                <a:gd name="T2" fmla="*/ 42 w 48"/>
                <a:gd name="T3" fmla="*/ 61 h 110"/>
                <a:gd name="T4" fmla="*/ 51 w 48"/>
                <a:gd name="T5" fmla="*/ 106 h 110"/>
                <a:gd name="T6" fmla="*/ 16 w 48"/>
                <a:gd name="T7" fmla="*/ 115 h 110"/>
                <a:gd name="T8" fmla="*/ 3 w 48"/>
                <a:gd name="T9" fmla="*/ 28 h 110"/>
                <a:gd name="T10" fmla="*/ 5 w 48"/>
                <a:gd name="T11" fmla="*/ 4 h 110"/>
                <a:gd name="T12" fmla="*/ 37 w 48"/>
                <a:gd name="T13" fmla="*/ 9 h 11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8"/>
                <a:gd name="T22" fmla="*/ 0 h 110"/>
                <a:gd name="T23" fmla="*/ 48 w 48"/>
                <a:gd name="T24" fmla="*/ 110 h 11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8" h="110">
                  <a:moveTo>
                    <a:pt x="34" y="4"/>
                  </a:moveTo>
                  <a:cubicBezTo>
                    <a:pt x="36" y="21"/>
                    <a:pt x="37" y="38"/>
                    <a:pt x="38" y="54"/>
                  </a:cubicBezTo>
                  <a:cubicBezTo>
                    <a:pt x="39" y="68"/>
                    <a:pt x="46" y="80"/>
                    <a:pt x="47" y="94"/>
                  </a:cubicBezTo>
                  <a:cubicBezTo>
                    <a:pt x="48" y="110"/>
                    <a:pt x="28" y="103"/>
                    <a:pt x="16" y="103"/>
                  </a:cubicBezTo>
                  <a:cubicBezTo>
                    <a:pt x="9" y="79"/>
                    <a:pt x="5" y="50"/>
                    <a:pt x="3" y="24"/>
                  </a:cubicBezTo>
                  <a:cubicBezTo>
                    <a:pt x="2" y="19"/>
                    <a:pt x="0" y="8"/>
                    <a:pt x="5" y="4"/>
                  </a:cubicBezTo>
                  <a:cubicBezTo>
                    <a:pt x="9" y="0"/>
                    <a:pt x="28" y="6"/>
                    <a:pt x="33" y="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83" name="Freeform 388">
              <a:extLst>
                <a:ext uri="{FF2B5EF4-FFF2-40B4-BE49-F238E27FC236}">
                  <a16:creationId xmlns:a16="http://schemas.microsoft.com/office/drawing/2014/main" id="{7D172D9A-7CC2-4F4A-8D1E-D125E69F692D}"/>
                </a:ext>
              </a:extLst>
            </p:cNvPr>
            <p:cNvSpPr>
              <a:spLocks/>
            </p:cNvSpPr>
            <p:nvPr/>
          </p:nvSpPr>
          <p:spPr bwMode="auto">
            <a:xfrm>
              <a:off x="4409" y="3983"/>
              <a:ext cx="31" cy="100"/>
            </a:xfrm>
            <a:custGeom>
              <a:avLst/>
              <a:gdLst>
                <a:gd name="T0" fmla="*/ 5 w 31"/>
                <a:gd name="T1" fmla="*/ 3 h 97"/>
                <a:gd name="T2" fmla="*/ 7 w 31"/>
                <a:gd name="T3" fmla="*/ 25 h 97"/>
                <a:gd name="T4" fmla="*/ 11 w 31"/>
                <a:gd name="T5" fmla="*/ 71 h 97"/>
                <a:gd name="T6" fmla="*/ 21 w 31"/>
                <a:gd name="T7" fmla="*/ 109 h 97"/>
                <a:gd name="T8" fmla="*/ 25 w 31"/>
                <a:gd name="T9" fmla="*/ 74 h 97"/>
                <a:gd name="T10" fmla="*/ 7 w 31"/>
                <a:gd name="T11" fmla="*/ 0 h 9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"/>
                <a:gd name="T19" fmla="*/ 0 h 97"/>
                <a:gd name="T20" fmla="*/ 31 w 31"/>
                <a:gd name="T21" fmla="*/ 97 h 9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" h="97">
                  <a:moveTo>
                    <a:pt x="5" y="3"/>
                  </a:moveTo>
                  <a:cubicBezTo>
                    <a:pt x="0" y="4"/>
                    <a:pt x="6" y="16"/>
                    <a:pt x="7" y="21"/>
                  </a:cubicBezTo>
                  <a:cubicBezTo>
                    <a:pt x="10" y="35"/>
                    <a:pt x="9" y="49"/>
                    <a:pt x="11" y="63"/>
                  </a:cubicBezTo>
                  <a:cubicBezTo>
                    <a:pt x="13" y="74"/>
                    <a:pt x="17" y="86"/>
                    <a:pt x="21" y="97"/>
                  </a:cubicBezTo>
                  <a:cubicBezTo>
                    <a:pt x="29" y="85"/>
                    <a:pt x="31" y="79"/>
                    <a:pt x="25" y="66"/>
                  </a:cubicBezTo>
                  <a:cubicBezTo>
                    <a:pt x="15" y="45"/>
                    <a:pt x="18" y="20"/>
                    <a:pt x="7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84" name="Freeform 389">
              <a:extLst>
                <a:ext uri="{FF2B5EF4-FFF2-40B4-BE49-F238E27FC236}">
                  <a16:creationId xmlns:a16="http://schemas.microsoft.com/office/drawing/2014/main" id="{D9E9588B-A2B9-4D01-9A4B-10C56FFC8871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0" y="2799"/>
              <a:ext cx="447" cy="217"/>
            </a:xfrm>
            <a:custGeom>
              <a:avLst/>
              <a:gdLst>
                <a:gd name="T0" fmla="*/ 59 w 436"/>
                <a:gd name="T1" fmla="*/ 232 h 212"/>
                <a:gd name="T2" fmla="*/ 52 w 436"/>
                <a:gd name="T3" fmla="*/ 178 h 212"/>
                <a:gd name="T4" fmla="*/ 82 w 436"/>
                <a:gd name="T5" fmla="*/ 122 h 212"/>
                <a:gd name="T6" fmla="*/ 244 w 436"/>
                <a:gd name="T7" fmla="*/ 59 h 212"/>
                <a:gd name="T8" fmla="*/ 405 w 436"/>
                <a:gd name="T9" fmla="*/ 38 h 212"/>
                <a:gd name="T10" fmla="*/ 482 w 436"/>
                <a:gd name="T11" fmla="*/ 0 h 212"/>
                <a:gd name="T12" fmla="*/ 418 w 436"/>
                <a:gd name="T13" fmla="*/ 7 h 212"/>
                <a:gd name="T14" fmla="*/ 336 w 436"/>
                <a:gd name="T15" fmla="*/ 29 h 212"/>
                <a:gd name="T16" fmla="*/ 186 w 436"/>
                <a:gd name="T17" fmla="*/ 47 h 212"/>
                <a:gd name="T18" fmla="*/ 60 w 436"/>
                <a:gd name="T19" fmla="*/ 43 h 212"/>
                <a:gd name="T20" fmla="*/ 0 w 436"/>
                <a:gd name="T21" fmla="*/ 59 h 21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36"/>
                <a:gd name="T34" fmla="*/ 0 h 212"/>
                <a:gd name="T35" fmla="*/ 436 w 436"/>
                <a:gd name="T36" fmla="*/ 212 h 21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36" h="212">
                  <a:moveTo>
                    <a:pt x="55" y="212"/>
                  </a:moveTo>
                  <a:cubicBezTo>
                    <a:pt x="60" y="199"/>
                    <a:pt x="51" y="175"/>
                    <a:pt x="48" y="162"/>
                  </a:cubicBezTo>
                  <a:cubicBezTo>
                    <a:pt x="43" y="139"/>
                    <a:pt x="59" y="125"/>
                    <a:pt x="74" y="110"/>
                  </a:cubicBezTo>
                  <a:cubicBezTo>
                    <a:pt x="115" y="69"/>
                    <a:pt x="165" y="59"/>
                    <a:pt x="220" y="55"/>
                  </a:cubicBezTo>
                  <a:cubicBezTo>
                    <a:pt x="269" y="50"/>
                    <a:pt x="319" y="42"/>
                    <a:pt x="367" y="34"/>
                  </a:cubicBezTo>
                  <a:cubicBezTo>
                    <a:pt x="387" y="30"/>
                    <a:pt x="428" y="23"/>
                    <a:pt x="436" y="0"/>
                  </a:cubicBezTo>
                  <a:cubicBezTo>
                    <a:pt x="421" y="8"/>
                    <a:pt x="395" y="5"/>
                    <a:pt x="378" y="7"/>
                  </a:cubicBezTo>
                  <a:cubicBezTo>
                    <a:pt x="352" y="9"/>
                    <a:pt x="329" y="19"/>
                    <a:pt x="304" y="25"/>
                  </a:cubicBezTo>
                  <a:cubicBezTo>
                    <a:pt x="261" y="36"/>
                    <a:pt x="214" y="45"/>
                    <a:pt x="169" y="43"/>
                  </a:cubicBezTo>
                  <a:cubicBezTo>
                    <a:pt x="131" y="41"/>
                    <a:pt x="94" y="39"/>
                    <a:pt x="56" y="39"/>
                  </a:cubicBezTo>
                  <a:cubicBezTo>
                    <a:pt x="36" y="39"/>
                    <a:pt x="8" y="35"/>
                    <a:pt x="0" y="55"/>
                  </a:cubicBezTo>
                </a:path>
              </a:pathLst>
            </a:custGeom>
            <a:solidFill>
              <a:srgbClr val="EBF4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85" name="Freeform 390">
              <a:extLst>
                <a:ext uri="{FF2B5EF4-FFF2-40B4-BE49-F238E27FC236}">
                  <a16:creationId xmlns:a16="http://schemas.microsoft.com/office/drawing/2014/main" id="{0FFB8AC7-246F-4E89-8109-BEBD145943D3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3" y="2773"/>
              <a:ext cx="369" cy="51"/>
            </a:xfrm>
            <a:custGeom>
              <a:avLst/>
              <a:gdLst>
                <a:gd name="T0" fmla="*/ 8 w 360"/>
                <a:gd name="T1" fmla="*/ 46 h 50"/>
                <a:gd name="T2" fmla="*/ 54 w 360"/>
                <a:gd name="T3" fmla="*/ 43 h 50"/>
                <a:gd name="T4" fmla="*/ 108 w 360"/>
                <a:gd name="T5" fmla="*/ 37 h 50"/>
                <a:gd name="T6" fmla="*/ 161 w 360"/>
                <a:gd name="T7" fmla="*/ 38 h 50"/>
                <a:gd name="T8" fmla="*/ 215 w 360"/>
                <a:gd name="T9" fmla="*/ 33 h 50"/>
                <a:gd name="T10" fmla="*/ 310 w 360"/>
                <a:gd name="T11" fmla="*/ 30 h 50"/>
                <a:gd name="T12" fmla="*/ 397 w 360"/>
                <a:gd name="T13" fmla="*/ 5 h 50"/>
                <a:gd name="T14" fmla="*/ 281 w 360"/>
                <a:gd name="T15" fmla="*/ 5 h 50"/>
                <a:gd name="T16" fmla="*/ 172 w 360"/>
                <a:gd name="T17" fmla="*/ 19 h 50"/>
                <a:gd name="T18" fmla="*/ 72 w 360"/>
                <a:gd name="T19" fmla="*/ 22 h 50"/>
                <a:gd name="T20" fmla="*/ 0 w 360"/>
                <a:gd name="T21" fmla="*/ 29 h 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360"/>
                <a:gd name="T34" fmla="*/ 0 h 50"/>
                <a:gd name="T35" fmla="*/ 360 w 360"/>
                <a:gd name="T36" fmla="*/ 50 h 50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360" h="50">
                  <a:moveTo>
                    <a:pt x="8" y="42"/>
                  </a:moveTo>
                  <a:cubicBezTo>
                    <a:pt x="14" y="50"/>
                    <a:pt x="41" y="41"/>
                    <a:pt x="50" y="39"/>
                  </a:cubicBezTo>
                  <a:cubicBezTo>
                    <a:pt x="65" y="37"/>
                    <a:pt x="82" y="34"/>
                    <a:pt x="98" y="33"/>
                  </a:cubicBezTo>
                  <a:cubicBezTo>
                    <a:pt x="113" y="32"/>
                    <a:pt x="129" y="35"/>
                    <a:pt x="145" y="34"/>
                  </a:cubicBezTo>
                  <a:cubicBezTo>
                    <a:pt x="162" y="33"/>
                    <a:pt x="178" y="30"/>
                    <a:pt x="195" y="29"/>
                  </a:cubicBezTo>
                  <a:cubicBezTo>
                    <a:pt x="224" y="28"/>
                    <a:pt x="252" y="30"/>
                    <a:pt x="281" y="26"/>
                  </a:cubicBezTo>
                  <a:cubicBezTo>
                    <a:pt x="308" y="23"/>
                    <a:pt x="334" y="13"/>
                    <a:pt x="360" y="5"/>
                  </a:cubicBezTo>
                  <a:cubicBezTo>
                    <a:pt x="325" y="6"/>
                    <a:pt x="290" y="0"/>
                    <a:pt x="254" y="5"/>
                  </a:cubicBezTo>
                  <a:cubicBezTo>
                    <a:pt x="221" y="10"/>
                    <a:pt x="190" y="18"/>
                    <a:pt x="156" y="19"/>
                  </a:cubicBezTo>
                  <a:cubicBezTo>
                    <a:pt x="125" y="21"/>
                    <a:pt x="95" y="21"/>
                    <a:pt x="64" y="22"/>
                  </a:cubicBezTo>
                  <a:cubicBezTo>
                    <a:pt x="47" y="23"/>
                    <a:pt x="15" y="17"/>
                    <a:pt x="0" y="25"/>
                  </a:cubicBezTo>
                </a:path>
              </a:pathLst>
            </a:custGeom>
            <a:solidFill>
              <a:srgbClr val="EBF4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86" name="Freeform 391">
              <a:extLst>
                <a:ext uri="{FF2B5EF4-FFF2-40B4-BE49-F238E27FC236}">
                  <a16:creationId xmlns:a16="http://schemas.microsoft.com/office/drawing/2014/main" id="{6CF8A0F8-7A3B-4581-A614-78487C404F10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0" y="2849"/>
              <a:ext cx="88" cy="233"/>
            </a:xfrm>
            <a:custGeom>
              <a:avLst/>
              <a:gdLst>
                <a:gd name="T0" fmla="*/ 94 w 86"/>
                <a:gd name="T1" fmla="*/ 0 h 228"/>
                <a:gd name="T2" fmla="*/ 1 w 86"/>
                <a:gd name="T3" fmla="*/ 3 h 228"/>
                <a:gd name="T4" fmla="*/ 8 w 86"/>
                <a:gd name="T5" fmla="*/ 18 h 228"/>
                <a:gd name="T6" fmla="*/ 19 w 86"/>
                <a:gd name="T7" fmla="*/ 51 h 228"/>
                <a:gd name="T8" fmla="*/ 43 w 86"/>
                <a:gd name="T9" fmla="*/ 111 h 228"/>
                <a:gd name="T10" fmla="*/ 71 w 86"/>
                <a:gd name="T11" fmla="*/ 248 h 228"/>
                <a:gd name="T12" fmla="*/ 41 w 86"/>
                <a:gd name="T13" fmla="*/ 46 h 228"/>
                <a:gd name="T14" fmla="*/ 31 w 86"/>
                <a:gd name="T15" fmla="*/ 20 h 228"/>
                <a:gd name="T16" fmla="*/ 83 w 86"/>
                <a:gd name="T17" fmla="*/ 4 h 22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86"/>
                <a:gd name="T28" fmla="*/ 0 h 228"/>
                <a:gd name="T29" fmla="*/ 86 w 86"/>
                <a:gd name="T30" fmla="*/ 228 h 22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86" h="228">
                  <a:moveTo>
                    <a:pt x="86" y="0"/>
                  </a:moveTo>
                  <a:cubicBezTo>
                    <a:pt x="57" y="0"/>
                    <a:pt x="29" y="2"/>
                    <a:pt x="1" y="3"/>
                  </a:cubicBezTo>
                  <a:cubicBezTo>
                    <a:pt x="0" y="10"/>
                    <a:pt x="5" y="13"/>
                    <a:pt x="8" y="18"/>
                  </a:cubicBezTo>
                  <a:cubicBezTo>
                    <a:pt x="13" y="27"/>
                    <a:pt x="15" y="37"/>
                    <a:pt x="19" y="47"/>
                  </a:cubicBezTo>
                  <a:cubicBezTo>
                    <a:pt x="26" y="65"/>
                    <a:pt x="36" y="84"/>
                    <a:pt x="39" y="103"/>
                  </a:cubicBezTo>
                  <a:cubicBezTo>
                    <a:pt x="46" y="145"/>
                    <a:pt x="52" y="187"/>
                    <a:pt x="64" y="228"/>
                  </a:cubicBezTo>
                  <a:cubicBezTo>
                    <a:pt x="51" y="167"/>
                    <a:pt x="57" y="101"/>
                    <a:pt x="37" y="42"/>
                  </a:cubicBezTo>
                  <a:cubicBezTo>
                    <a:pt x="34" y="36"/>
                    <a:pt x="25" y="26"/>
                    <a:pt x="27" y="20"/>
                  </a:cubicBezTo>
                  <a:cubicBezTo>
                    <a:pt x="33" y="2"/>
                    <a:pt x="65" y="14"/>
                    <a:pt x="75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86" name="Rectangle 2">
            <a:extLst>
              <a:ext uri="{FF2B5EF4-FFF2-40B4-BE49-F238E27FC236}">
                <a16:creationId xmlns:a16="http://schemas.microsoft.com/office/drawing/2014/main" id="{1DE1A822-259F-46C5-8EEF-44BF73AC0067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34963" y="74613"/>
            <a:ext cx="11406187" cy="1338262"/>
          </a:xfrm>
        </p:spPr>
        <p:txBody>
          <a:bodyPr/>
          <a:lstStyle/>
          <a:p>
            <a:pPr eaLnBrk="1" hangingPunct="1">
              <a:defRPr/>
            </a:pPr>
            <a:r>
              <a:rPr lang="fr-FR" altLang="x-none" sz="5067"/>
              <a:t>Endoscopy</a:t>
            </a:r>
          </a:p>
        </p:txBody>
      </p:sp>
      <p:sp>
        <p:nvSpPr>
          <p:cNvPr id="16387" name="Text Box 3">
            <a:extLst>
              <a:ext uri="{FF2B5EF4-FFF2-40B4-BE49-F238E27FC236}">
                <a16:creationId xmlns:a16="http://schemas.microsoft.com/office/drawing/2014/main" id="{BBD29EEC-F660-44F1-B48F-7E622BC703D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610600" y="4419600"/>
            <a:ext cx="1022350" cy="366713"/>
          </a:xfrm>
          <a:prstGeom prst="rect">
            <a:avLst/>
          </a:prstGeom>
          <a:noFill/>
          <a:ln>
            <a:noFill/>
          </a:ln>
          <a:effectLst/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fr-FR" altLang="x-none">
                <a:solidFill>
                  <a:schemeClr val="bg1"/>
                </a:solidFill>
              </a:rPr>
              <a:t>Capsule</a:t>
            </a:r>
          </a:p>
        </p:txBody>
      </p:sp>
      <p:grpSp>
        <p:nvGrpSpPr>
          <p:cNvPr id="24580" name="Group 4">
            <a:extLst>
              <a:ext uri="{FF2B5EF4-FFF2-40B4-BE49-F238E27FC236}">
                <a16:creationId xmlns:a16="http://schemas.microsoft.com/office/drawing/2014/main" id="{F05D3A3D-448E-4E7F-956E-E4234C5A1AB5}"/>
              </a:ext>
            </a:extLst>
          </p:cNvPr>
          <p:cNvGrpSpPr>
            <a:grpSpLocks/>
          </p:cNvGrpSpPr>
          <p:nvPr/>
        </p:nvGrpSpPr>
        <p:grpSpPr bwMode="auto">
          <a:xfrm>
            <a:off x="2078038" y="1168400"/>
            <a:ext cx="5634037" cy="2984500"/>
            <a:chOff x="349" y="736"/>
            <a:chExt cx="3549" cy="1880"/>
          </a:xfrm>
        </p:grpSpPr>
        <p:sp>
          <p:nvSpPr>
            <p:cNvPr id="24677" name="Freeform 5">
              <a:extLst>
                <a:ext uri="{FF2B5EF4-FFF2-40B4-BE49-F238E27FC236}">
                  <a16:creationId xmlns:a16="http://schemas.microsoft.com/office/drawing/2014/main" id="{89DCD6D5-CC1B-4BB8-8B88-DEE89830EF3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49" y="736"/>
              <a:ext cx="3549" cy="1875"/>
            </a:xfrm>
            <a:custGeom>
              <a:avLst/>
              <a:gdLst>
                <a:gd name="T0" fmla="*/ 23804 w 1718"/>
                <a:gd name="T1" fmla="*/ 15084 h 851"/>
                <a:gd name="T2" fmla="*/ 23292 w 1718"/>
                <a:gd name="T3" fmla="*/ 14418 h 851"/>
                <a:gd name="T4" fmla="*/ 31216 w 1718"/>
                <a:gd name="T5" fmla="*/ 16311 h 851"/>
                <a:gd name="T6" fmla="*/ 27460 w 1718"/>
                <a:gd name="T7" fmla="*/ 16331 h 851"/>
                <a:gd name="T8" fmla="*/ 27372 w 1718"/>
                <a:gd name="T9" fmla="*/ 16097 h 851"/>
                <a:gd name="T10" fmla="*/ 26279 w 1718"/>
                <a:gd name="T11" fmla="*/ 16569 h 851"/>
                <a:gd name="T12" fmla="*/ 26211 w 1718"/>
                <a:gd name="T13" fmla="*/ 15529 h 851"/>
                <a:gd name="T14" fmla="*/ 24878 w 1718"/>
                <a:gd name="T15" fmla="*/ 15101 h 851"/>
                <a:gd name="T16" fmla="*/ 24550 w 1718"/>
                <a:gd name="T17" fmla="*/ 14685 h 851"/>
                <a:gd name="T18" fmla="*/ 22763 w 1718"/>
                <a:gd name="T19" fmla="*/ 15101 h 851"/>
                <a:gd name="T20" fmla="*/ 22728 w 1718"/>
                <a:gd name="T21" fmla="*/ 15806 h 851"/>
                <a:gd name="T22" fmla="*/ 22690 w 1718"/>
                <a:gd name="T23" fmla="*/ 15573 h 851"/>
                <a:gd name="T24" fmla="*/ 20472 w 1718"/>
                <a:gd name="T25" fmla="*/ 16278 h 851"/>
                <a:gd name="T26" fmla="*/ 12252 w 1718"/>
                <a:gd name="T27" fmla="*/ 19155 h 851"/>
                <a:gd name="T28" fmla="*/ 9874 w 1718"/>
                <a:gd name="T29" fmla="*/ 18880 h 851"/>
                <a:gd name="T30" fmla="*/ 14262 w 1718"/>
                <a:gd name="T31" fmla="*/ 11829 h 851"/>
                <a:gd name="T32" fmla="*/ 6955 w 1718"/>
                <a:gd name="T33" fmla="*/ 10933 h 851"/>
                <a:gd name="T34" fmla="*/ 5825 w 1718"/>
                <a:gd name="T35" fmla="*/ 17175 h 851"/>
                <a:gd name="T36" fmla="*/ 3128 w 1718"/>
                <a:gd name="T37" fmla="*/ 9166 h 851"/>
                <a:gd name="T38" fmla="*/ 3128 w 1718"/>
                <a:gd name="T39" fmla="*/ 4329 h 851"/>
                <a:gd name="T40" fmla="*/ 4063 w 1718"/>
                <a:gd name="T41" fmla="*/ 4268 h 851"/>
                <a:gd name="T42" fmla="*/ 9686 w 1718"/>
                <a:gd name="T43" fmla="*/ 3325 h 851"/>
                <a:gd name="T44" fmla="*/ 9686 w 1718"/>
                <a:gd name="T45" fmla="*/ 3296 h 851"/>
                <a:gd name="T46" fmla="*/ 11723 w 1718"/>
                <a:gd name="T47" fmla="*/ 2880 h 851"/>
                <a:gd name="T48" fmla="*/ 19631 w 1718"/>
                <a:gd name="T49" fmla="*/ 2545 h 851"/>
                <a:gd name="T50" fmla="*/ 26006 w 1718"/>
                <a:gd name="T51" fmla="*/ 5306 h 851"/>
                <a:gd name="T52" fmla="*/ 26171 w 1718"/>
                <a:gd name="T53" fmla="*/ 5306 h 851"/>
                <a:gd name="T54" fmla="*/ 19631 w 1718"/>
                <a:gd name="T55" fmla="*/ 2311 h 851"/>
                <a:gd name="T56" fmla="*/ 11723 w 1718"/>
                <a:gd name="T57" fmla="*/ 2452 h 851"/>
                <a:gd name="T58" fmla="*/ 9686 w 1718"/>
                <a:gd name="T59" fmla="*/ 2073 h 851"/>
                <a:gd name="T60" fmla="*/ 9538 w 1718"/>
                <a:gd name="T61" fmla="*/ 1937 h 851"/>
                <a:gd name="T62" fmla="*/ 6850 w 1718"/>
                <a:gd name="T63" fmla="*/ 355 h 851"/>
                <a:gd name="T64" fmla="*/ 6699 w 1718"/>
                <a:gd name="T65" fmla="*/ 20 h 851"/>
                <a:gd name="T66" fmla="*/ 6102 w 1718"/>
                <a:gd name="T67" fmla="*/ 472 h 851"/>
                <a:gd name="T68" fmla="*/ 4063 w 1718"/>
                <a:gd name="T69" fmla="*/ 1137 h 851"/>
                <a:gd name="T70" fmla="*/ 1314 w 1718"/>
                <a:gd name="T71" fmla="*/ 1509 h 851"/>
                <a:gd name="T72" fmla="*/ 1058 w 1718"/>
                <a:gd name="T73" fmla="*/ 1670 h 851"/>
                <a:gd name="T74" fmla="*/ 89 w 1718"/>
                <a:gd name="T75" fmla="*/ 1251 h 851"/>
                <a:gd name="T76" fmla="*/ 89 w 1718"/>
                <a:gd name="T77" fmla="*/ 4151 h 851"/>
                <a:gd name="T78" fmla="*/ 1058 w 1718"/>
                <a:gd name="T79" fmla="*/ 3724 h 851"/>
                <a:gd name="T80" fmla="*/ 1314 w 1718"/>
                <a:gd name="T81" fmla="*/ 3893 h 851"/>
                <a:gd name="T82" fmla="*/ 2663 w 1718"/>
                <a:gd name="T83" fmla="*/ 4268 h 851"/>
                <a:gd name="T84" fmla="*/ 2663 w 1718"/>
                <a:gd name="T85" fmla="*/ 8558 h 851"/>
                <a:gd name="T86" fmla="*/ 4241 w 1718"/>
                <a:gd name="T87" fmla="*/ 16472 h 851"/>
                <a:gd name="T88" fmla="*/ 12289 w 1718"/>
                <a:gd name="T89" fmla="*/ 19797 h 851"/>
                <a:gd name="T90" fmla="*/ 20488 w 1718"/>
                <a:gd name="T91" fmla="*/ 16923 h 851"/>
                <a:gd name="T92" fmla="*/ 22690 w 1718"/>
                <a:gd name="T93" fmla="*/ 17529 h 851"/>
                <a:gd name="T94" fmla="*/ 22728 w 1718"/>
                <a:gd name="T95" fmla="*/ 17316 h 851"/>
                <a:gd name="T96" fmla="*/ 22763 w 1718"/>
                <a:gd name="T97" fmla="*/ 18001 h 851"/>
                <a:gd name="T98" fmla="*/ 26211 w 1718"/>
                <a:gd name="T99" fmla="*/ 17582 h 851"/>
                <a:gd name="T100" fmla="*/ 27372 w 1718"/>
                <a:gd name="T101" fmla="*/ 16996 h 851"/>
                <a:gd name="T102" fmla="*/ 27460 w 1718"/>
                <a:gd name="T103" fmla="*/ 16730 h 851"/>
                <a:gd name="T104" fmla="*/ 31216 w 1718"/>
                <a:gd name="T105" fmla="*/ 16311 h 851"/>
                <a:gd name="T106" fmla="*/ 9978 w 1718"/>
                <a:gd name="T107" fmla="*/ 10719 h 851"/>
                <a:gd name="T108" fmla="*/ 10306 w 1718"/>
                <a:gd name="T109" fmla="*/ 17113 h 851"/>
                <a:gd name="T110" fmla="*/ 8885 w 1718"/>
                <a:gd name="T111" fmla="*/ 16782 h 851"/>
                <a:gd name="T112" fmla="*/ 8065 w 1718"/>
                <a:gd name="T113" fmla="*/ 11005 h 851"/>
                <a:gd name="T114" fmla="*/ 6206 w 1718"/>
                <a:gd name="T115" fmla="*/ 12869 h 851"/>
                <a:gd name="T116" fmla="*/ 6206 w 1718"/>
                <a:gd name="T117" fmla="*/ 13713 h 851"/>
                <a:gd name="T118" fmla="*/ 9125 w 1718"/>
                <a:gd name="T119" fmla="*/ 18195 h 851"/>
                <a:gd name="T120" fmla="*/ 6410 w 1718"/>
                <a:gd name="T121" fmla="*/ 17199 h 851"/>
                <a:gd name="T122" fmla="*/ 25002 w 1718"/>
                <a:gd name="T123" fmla="*/ 18801 h 851"/>
                <a:gd name="T124" fmla="*/ 24384 w 1718"/>
                <a:gd name="T125" fmla="*/ 18001 h 851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1718" h="851">
                  <a:moveTo>
                    <a:pt x="1279" y="640"/>
                  </a:moveTo>
                  <a:cubicBezTo>
                    <a:pt x="1307" y="640"/>
                    <a:pt x="1307" y="640"/>
                    <a:pt x="1307" y="640"/>
                  </a:cubicBezTo>
                  <a:cubicBezTo>
                    <a:pt x="1307" y="612"/>
                    <a:pt x="1307" y="612"/>
                    <a:pt x="1307" y="612"/>
                  </a:cubicBezTo>
                  <a:cubicBezTo>
                    <a:pt x="1300" y="606"/>
                    <a:pt x="1285" y="607"/>
                    <a:pt x="1279" y="612"/>
                  </a:cubicBezTo>
                  <a:lnTo>
                    <a:pt x="1279" y="640"/>
                  </a:lnTo>
                  <a:close/>
                  <a:moveTo>
                    <a:pt x="1714" y="692"/>
                  </a:moveTo>
                  <a:cubicBezTo>
                    <a:pt x="1508" y="692"/>
                    <a:pt x="1508" y="692"/>
                    <a:pt x="1508" y="692"/>
                  </a:cubicBezTo>
                  <a:cubicBezTo>
                    <a:pt x="1508" y="692"/>
                    <a:pt x="1508" y="693"/>
                    <a:pt x="1508" y="693"/>
                  </a:cubicBezTo>
                  <a:cubicBezTo>
                    <a:pt x="1507" y="691"/>
                    <a:pt x="1507" y="689"/>
                    <a:pt x="1507" y="688"/>
                  </a:cubicBezTo>
                  <a:cubicBezTo>
                    <a:pt x="1507" y="685"/>
                    <a:pt x="1505" y="683"/>
                    <a:pt x="1503" y="683"/>
                  </a:cubicBezTo>
                  <a:cubicBezTo>
                    <a:pt x="1442" y="677"/>
                    <a:pt x="1442" y="677"/>
                    <a:pt x="1442" y="677"/>
                  </a:cubicBezTo>
                  <a:cubicBezTo>
                    <a:pt x="1442" y="689"/>
                    <a:pt x="1443" y="703"/>
                    <a:pt x="1443" y="703"/>
                  </a:cubicBezTo>
                  <a:cubicBezTo>
                    <a:pt x="1443" y="703"/>
                    <a:pt x="1441" y="659"/>
                    <a:pt x="1439" y="659"/>
                  </a:cubicBezTo>
                  <a:cubicBezTo>
                    <a:pt x="1439" y="659"/>
                    <a:pt x="1439" y="659"/>
                    <a:pt x="1439" y="659"/>
                  </a:cubicBezTo>
                  <a:cubicBezTo>
                    <a:pt x="1439" y="659"/>
                    <a:pt x="1414" y="641"/>
                    <a:pt x="1368" y="641"/>
                  </a:cubicBezTo>
                  <a:cubicBezTo>
                    <a:pt x="1366" y="641"/>
                    <a:pt x="1366" y="641"/>
                    <a:pt x="1366" y="641"/>
                  </a:cubicBezTo>
                  <a:cubicBezTo>
                    <a:pt x="1366" y="623"/>
                    <a:pt x="1366" y="623"/>
                    <a:pt x="1366" y="623"/>
                  </a:cubicBezTo>
                  <a:cubicBezTo>
                    <a:pt x="1361" y="619"/>
                    <a:pt x="1351" y="619"/>
                    <a:pt x="1348" y="623"/>
                  </a:cubicBezTo>
                  <a:cubicBezTo>
                    <a:pt x="1348" y="641"/>
                    <a:pt x="1348" y="641"/>
                    <a:pt x="1348" y="641"/>
                  </a:cubicBezTo>
                  <a:cubicBezTo>
                    <a:pt x="1304" y="641"/>
                    <a:pt x="1250" y="641"/>
                    <a:pt x="1250" y="641"/>
                  </a:cubicBezTo>
                  <a:cubicBezTo>
                    <a:pt x="1249" y="641"/>
                    <a:pt x="1247" y="649"/>
                    <a:pt x="1246" y="661"/>
                  </a:cubicBezTo>
                  <a:cubicBezTo>
                    <a:pt x="1247" y="663"/>
                    <a:pt x="1247" y="666"/>
                    <a:pt x="1248" y="671"/>
                  </a:cubicBezTo>
                  <a:cubicBezTo>
                    <a:pt x="1247" y="665"/>
                    <a:pt x="1246" y="661"/>
                    <a:pt x="1245" y="661"/>
                  </a:cubicBezTo>
                  <a:cubicBezTo>
                    <a:pt x="1246" y="661"/>
                    <a:pt x="1246" y="661"/>
                    <a:pt x="1246" y="661"/>
                  </a:cubicBezTo>
                  <a:cubicBezTo>
                    <a:pt x="1246" y="661"/>
                    <a:pt x="1132" y="662"/>
                    <a:pt x="1126" y="680"/>
                  </a:cubicBezTo>
                  <a:cubicBezTo>
                    <a:pt x="1126" y="683"/>
                    <a:pt x="1125" y="687"/>
                    <a:pt x="1124" y="691"/>
                  </a:cubicBezTo>
                  <a:cubicBezTo>
                    <a:pt x="1052" y="692"/>
                    <a:pt x="1028" y="709"/>
                    <a:pt x="1000" y="729"/>
                  </a:cubicBezTo>
                  <a:cubicBezTo>
                    <a:pt x="961" y="757"/>
                    <a:pt x="907" y="796"/>
                    <a:pt x="673" y="813"/>
                  </a:cubicBezTo>
                  <a:cubicBezTo>
                    <a:pt x="578" y="820"/>
                    <a:pt x="501" y="814"/>
                    <a:pt x="444" y="794"/>
                  </a:cubicBezTo>
                  <a:cubicBezTo>
                    <a:pt x="475" y="798"/>
                    <a:pt x="507" y="800"/>
                    <a:pt x="542" y="801"/>
                  </a:cubicBezTo>
                  <a:cubicBezTo>
                    <a:pt x="698" y="802"/>
                    <a:pt x="762" y="732"/>
                    <a:pt x="786" y="691"/>
                  </a:cubicBezTo>
                  <a:cubicBezTo>
                    <a:pt x="819" y="633"/>
                    <a:pt x="818" y="563"/>
                    <a:pt x="783" y="502"/>
                  </a:cubicBezTo>
                  <a:cubicBezTo>
                    <a:pt x="741" y="428"/>
                    <a:pt x="656" y="384"/>
                    <a:pt x="556" y="384"/>
                  </a:cubicBezTo>
                  <a:cubicBezTo>
                    <a:pt x="484" y="384"/>
                    <a:pt x="421" y="415"/>
                    <a:pt x="382" y="464"/>
                  </a:cubicBezTo>
                  <a:cubicBezTo>
                    <a:pt x="354" y="480"/>
                    <a:pt x="331" y="503"/>
                    <a:pt x="317" y="536"/>
                  </a:cubicBezTo>
                  <a:cubicBezTo>
                    <a:pt x="306" y="563"/>
                    <a:pt x="276" y="652"/>
                    <a:pt x="320" y="729"/>
                  </a:cubicBezTo>
                  <a:cubicBezTo>
                    <a:pt x="294" y="716"/>
                    <a:pt x="271" y="699"/>
                    <a:pt x="252" y="680"/>
                  </a:cubicBezTo>
                  <a:cubicBezTo>
                    <a:pt x="169" y="595"/>
                    <a:pt x="171" y="471"/>
                    <a:pt x="172" y="389"/>
                  </a:cubicBezTo>
                  <a:cubicBezTo>
                    <a:pt x="172" y="363"/>
                    <a:pt x="172" y="363"/>
                    <a:pt x="172" y="363"/>
                  </a:cubicBezTo>
                  <a:cubicBezTo>
                    <a:pt x="172" y="184"/>
                    <a:pt x="172" y="184"/>
                    <a:pt x="172" y="184"/>
                  </a:cubicBezTo>
                  <a:cubicBezTo>
                    <a:pt x="172" y="183"/>
                    <a:pt x="172" y="182"/>
                    <a:pt x="172" y="181"/>
                  </a:cubicBezTo>
                  <a:cubicBezTo>
                    <a:pt x="223" y="181"/>
                    <a:pt x="223" y="181"/>
                    <a:pt x="223" y="181"/>
                  </a:cubicBezTo>
                  <a:cubicBezTo>
                    <a:pt x="230" y="181"/>
                    <a:pt x="524" y="149"/>
                    <a:pt x="524" y="149"/>
                  </a:cubicBezTo>
                  <a:cubicBezTo>
                    <a:pt x="528" y="149"/>
                    <a:pt x="532" y="145"/>
                    <a:pt x="532" y="141"/>
                  </a:cubicBezTo>
                  <a:cubicBezTo>
                    <a:pt x="532" y="137"/>
                    <a:pt x="534" y="126"/>
                    <a:pt x="534" y="115"/>
                  </a:cubicBezTo>
                  <a:cubicBezTo>
                    <a:pt x="534" y="125"/>
                    <a:pt x="532" y="136"/>
                    <a:pt x="532" y="140"/>
                  </a:cubicBezTo>
                  <a:cubicBezTo>
                    <a:pt x="641" y="125"/>
                    <a:pt x="641" y="125"/>
                    <a:pt x="641" y="125"/>
                  </a:cubicBezTo>
                  <a:cubicBezTo>
                    <a:pt x="643" y="125"/>
                    <a:pt x="644" y="123"/>
                    <a:pt x="644" y="122"/>
                  </a:cubicBezTo>
                  <a:cubicBezTo>
                    <a:pt x="644" y="121"/>
                    <a:pt x="645" y="119"/>
                    <a:pt x="645" y="117"/>
                  </a:cubicBezTo>
                  <a:cubicBezTo>
                    <a:pt x="719" y="115"/>
                    <a:pt x="1013" y="108"/>
                    <a:pt x="1078" y="108"/>
                  </a:cubicBezTo>
                  <a:cubicBezTo>
                    <a:pt x="1154" y="108"/>
                    <a:pt x="1273" y="115"/>
                    <a:pt x="1339" y="132"/>
                  </a:cubicBezTo>
                  <a:cubicBezTo>
                    <a:pt x="1406" y="149"/>
                    <a:pt x="1429" y="183"/>
                    <a:pt x="1428" y="225"/>
                  </a:cubicBezTo>
                  <a:cubicBezTo>
                    <a:pt x="1428" y="227"/>
                    <a:pt x="1430" y="229"/>
                    <a:pt x="1432" y="229"/>
                  </a:cubicBezTo>
                  <a:cubicBezTo>
                    <a:pt x="1435" y="229"/>
                    <a:pt x="1437" y="228"/>
                    <a:pt x="1437" y="225"/>
                  </a:cubicBezTo>
                  <a:cubicBezTo>
                    <a:pt x="1438" y="177"/>
                    <a:pt x="1410" y="139"/>
                    <a:pt x="1340" y="123"/>
                  </a:cubicBezTo>
                  <a:cubicBezTo>
                    <a:pt x="1270" y="107"/>
                    <a:pt x="1159" y="98"/>
                    <a:pt x="1078" y="98"/>
                  </a:cubicBezTo>
                  <a:cubicBezTo>
                    <a:pt x="1008" y="98"/>
                    <a:pt x="718" y="106"/>
                    <a:pt x="645" y="107"/>
                  </a:cubicBezTo>
                  <a:cubicBezTo>
                    <a:pt x="644" y="106"/>
                    <a:pt x="644" y="104"/>
                    <a:pt x="644" y="104"/>
                  </a:cubicBezTo>
                  <a:cubicBezTo>
                    <a:pt x="644" y="102"/>
                    <a:pt x="643" y="101"/>
                    <a:pt x="641" y="101"/>
                  </a:cubicBezTo>
                  <a:cubicBezTo>
                    <a:pt x="532" y="88"/>
                    <a:pt x="532" y="88"/>
                    <a:pt x="532" y="88"/>
                  </a:cubicBezTo>
                  <a:cubicBezTo>
                    <a:pt x="532" y="89"/>
                    <a:pt x="532" y="89"/>
                    <a:pt x="532" y="89"/>
                  </a:cubicBezTo>
                  <a:cubicBezTo>
                    <a:pt x="531" y="85"/>
                    <a:pt x="528" y="82"/>
                    <a:pt x="524" y="82"/>
                  </a:cubicBezTo>
                  <a:cubicBezTo>
                    <a:pt x="524" y="82"/>
                    <a:pt x="470" y="76"/>
                    <a:pt x="408" y="69"/>
                  </a:cubicBezTo>
                  <a:cubicBezTo>
                    <a:pt x="376" y="15"/>
                    <a:pt x="376" y="15"/>
                    <a:pt x="376" y="15"/>
                  </a:cubicBezTo>
                  <a:cubicBezTo>
                    <a:pt x="376" y="15"/>
                    <a:pt x="376" y="15"/>
                    <a:pt x="376" y="15"/>
                  </a:cubicBezTo>
                  <a:cubicBezTo>
                    <a:pt x="368" y="1"/>
                    <a:pt x="368" y="1"/>
                    <a:pt x="368" y="1"/>
                  </a:cubicBezTo>
                  <a:cubicBezTo>
                    <a:pt x="368" y="0"/>
                    <a:pt x="360" y="4"/>
                    <a:pt x="351" y="9"/>
                  </a:cubicBezTo>
                  <a:cubicBezTo>
                    <a:pt x="341" y="14"/>
                    <a:pt x="334" y="19"/>
                    <a:pt x="335" y="20"/>
                  </a:cubicBezTo>
                  <a:cubicBezTo>
                    <a:pt x="360" y="63"/>
                    <a:pt x="360" y="63"/>
                    <a:pt x="360" y="63"/>
                  </a:cubicBezTo>
                  <a:cubicBezTo>
                    <a:pt x="292" y="55"/>
                    <a:pt x="227" y="48"/>
                    <a:pt x="223" y="48"/>
                  </a:cubicBezTo>
                  <a:cubicBezTo>
                    <a:pt x="101" y="48"/>
                    <a:pt x="101" y="48"/>
                    <a:pt x="101" y="48"/>
                  </a:cubicBezTo>
                  <a:cubicBezTo>
                    <a:pt x="101" y="48"/>
                    <a:pt x="72" y="48"/>
                    <a:pt x="72" y="64"/>
                  </a:cubicBezTo>
                  <a:cubicBezTo>
                    <a:pt x="72" y="71"/>
                    <a:pt x="72" y="71"/>
                    <a:pt x="72" y="71"/>
                  </a:cubicBezTo>
                  <a:cubicBezTo>
                    <a:pt x="58" y="71"/>
                    <a:pt x="58" y="71"/>
                    <a:pt x="58" y="71"/>
                  </a:cubicBezTo>
                  <a:cubicBezTo>
                    <a:pt x="57" y="60"/>
                    <a:pt x="56" y="53"/>
                    <a:pt x="55" y="53"/>
                  </a:cubicBezTo>
                  <a:cubicBezTo>
                    <a:pt x="5" y="53"/>
                    <a:pt x="5" y="53"/>
                    <a:pt x="5" y="53"/>
                  </a:cubicBezTo>
                  <a:cubicBezTo>
                    <a:pt x="2" y="53"/>
                    <a:pt x="0" y="81"/>
                    <a:pt x="0" y="115"/>
                  </a:cubicBezTo>
                  <a:cubicBezTo>
                    <a:pt x="0" y="149"/>
                    <a:pt x="2" y="176"/>
                    <a:pt x="5" y="176"/>
                  </a:cubicBezTo>
                  <a:cubicBezTo>
                    <a:pt x="55" y="176"/>
                    <a:pt x="55" y="176"/>
                    <a:pt x="55" y="176"/>
                  </a:cubicBezTo>
                  <a:cubicBezTo>
                    <a:pt x="56" y="176"/>
                    <a:pt x="57" y="169"/>
                    <a:pt x="58" y="158"/>
                  </a:cubicBezTo>
                  <a:cubicBezTo>
                    <a:pt x="72" y="158"/>
                    <a:pt x="72" y="158"/>
                    <a:pt x="72" y="158"/>
                  </a:cubicBezTo>
                  <a:cubicBezTo>
                    <a:pt x="72" y="165"/>
                    <a:pt x="72" y="165"/>
                    <a:pt x="72" y="165"/>
                  </a:cubicBezTo>
                  <a:cubicBezTo>
                    <a:pt x="72" y="181"/>
                    <a:pt x="101" y="181"/>
                    <a:pt x="101" y="181"/>
                  </a:cubicBezTo>
                  <a:cubicBezTo>
                    <a:pt x="146" y="181"/>
                    <a:pt x="146" y="181"/>
                    <a:pt x="146" y="181"/>
                  </a:cubicBezTo>
                  <a:cubicBezTo>
                    <a:pt x="146" y="182"/>
                    <a:pt x="146" y="183"/>
                    <a:pt x="146" y="184"/>
                  </a:cubicBezTo>
                  <a:cubicBezTo>
                    <a:pt x="146" y="363"/>
                    <a:pt x="146" y="363"/>
                    <a:pt x="146" y="363"/>
                  </a:cubicBezTo>
                  <a:cubicBezTo>
                    <a:pt x="145" y="388"/>
                    <a:pt x="145" y="388"/>
                    <a:pt x="145" y="388"/>
                  </a:cubicBezTo>
                  <a:cubicBezTo>
                    <a:pt x="144" y="475"/>
                    <a:pt x="142" y="606"/>
                    <a:pt x="233" y="699"/>
                  </a:cubicBezTo>
                  <a:cubicBezTo>
                    <a:pt x="265" y="731"/>
                    <a:pt x="305" y="756"/>
                    <a:pt x="355" y="773"/>
                  </a:cubicBezTo>
                  <a:cubicBezTo>
                    <a:pt x="416" y="829"/>
                    <a:pt x="524" y="851"/>
                    <a:pt x="675" y="840"/>
                  </a:cubicBezTo>
                  <a:cubicBezTo>
                    <a:pt x="917" y="822"/>
                    <a:pt x="974" y="781"/>
                    <a:pt x="1016" y="751"/>
                  </a:cubicBezTo>
                  <a:cubicBezTo>
                    <a:pt x="1043" y="731"/>
                    <a:pt x="1061" y="718"/>
                    <a:pt x="1125" y="718"/>
                  </a:cubicBezTo>
                  <a:cubicBezTo>
                    <a:pt x="1126" y="722"/>
                    <a:pt x="1127" y="725"/>
                    <a:pt x="1128" y="728"/>
                  </a:cubicBezTo>
                  <a:cubicBezTo>
                    <a:pt x="1131" y="737"/>
                    <a:pt x="1246" y="744"/>
                    <a:pt x="1246" y="744"/>
                  </a:cubicBezTo>
                  <a:cubicBezTo>
                    <a:pt x="1245" y="744"/>
                    <a:pt x="1245" y="744"/>
                    <a:pt x="1245" y="744"/>
                  </a:cubicBezTo>
                  <a:cubicBezTo>
                    <a:pt x="1246" y="744"/>
                    <a:pt x="1247" y="740"/>
                    <a:pt x="1248" y="735"/>
                  </a:cubicBezTo>
                  <a:cubicBezTo>
                    <a:pt x="1247" y="739"/>
                    <a:pt x="1247" y="742"/>
                    <a:pt x="1246" y="744"/>
                  </a:cubicBezTo>
                  <a:cubicBezTo>
                    <a:pt x="1247" y="756"/>
                    <a:pt x="1249" y="764"/>
                    <a:pt x="1250" y="764"/>
                  </a:cubicBezTo>
                  <a:cubicBezTo>
                    <a:pt x="1250" y="764"/>
                    <a:pt x="1326" y="764"/>
                    <a:pt x="1368" y="764"/>
                  </a:cubicBezTo>
                  <a:cubicBezTo>
                    <a:pt x="1411" y="764"/>
                    <a:pt x="1439" y="746"/>
                    <a:pt x="1439" y="746"/>
                  </a:cubicBezTo>
                  <a:cubicBezTo>
                    <a:pt x="1439" y="746"/>
                    <a:pt x="1441" y="739"/>
                    <a:pt x="1442" y="728"/>
                  </a:cubicBezTo>
                  <a:cubicBezTo>
                    <a:pt x="1503" y="721"/>
                    <a:pt x="1503" y="721"/>
                    <a:pt x="1503" y="721"/>
                  </a:cubicBezTo>
                  <a:cubicBezTo>
                    <a:pt x="1505" y="721"/>
                    <a:pt x="1507" y="719"/>
                    <a:pt x="1507" y="716"/>
                  </a:cubicBezTo>
                  <a:cubicBezTo>
                    <a:pt x="1507" y="715"/>
                    <a:pt x="1508" y="713"/>
                    <a:pt x="1508" y="710"/>
                  </a:cubicBezTo>
                  <a:cubicBezTo>
                    <a:pt x="1714" y="710"/>
                    <a:pt x="1714" y="710"/>
                    <a:pt x="1714" y="710"/>
                  </a:cubicBezTo>
                  <a:cubicBezTo>
                    <a:pt x="1718" y="706"/>
                    <a:pt x="1718" y="696"/>
                    <a:pt x="1714" y="692"/>
                  </a:cubicBezTo>
                  <a:close/>
                  <a:moveTo>
                    <a:pt x="443" y="467"/>
                  </a:moveTo>
                  <a:cubicBezTo>
                    <a:pt x="477" y="458"/>
                    <a:pt x="514" y="455"/>
                    <a:pt x="548" y="455"/>
                  </a:cubicBezTo>
                  <a:cubicBezTo>
                    <a:pt x="657" y="455"/>
                    <a:pt x="730" y="511"/>
                    <a:pt x="730" y="594"/>
                  </a:cubicBezTo>
                  <a:cubicBezTo>
                    <a:pt x="730" y="670"/>
                    <a:pt x="661" y="726"/>
                    <a:pt x="566" y="726"/>
                  </a:cubicBezTo>
                  <a:cubicBezTo>
                    <a:pt x="538" y="726"/>
                    <a:pt x="512" y="721"/>
                    <a:pt x="488" y="712"/>
                  </a:cubicBezTo>
                  <a:cubicBezTo>
                    <a:pt x="488" y="712"/>
                    <a:pt x="488" y="712"/>
                    <a:pt x="488" y="712"/>
                  </a:cubicBezTo>
                  <a:cubicBezTo>
                    <a:pt x="426" y="690"/>
                    <a:pt x="388" y="641"/>
                    <a:pt x="388" y="582"/>
                  </a:cubicBezTo>
                  <a:cubicBezTo>
                    <a:pt x="388" y="537"/>
                    <a:pt x="409" y="496"/>
                    <a:pt x="443" y="467"/>
                  </a:cubicBezTo>
                  <a:close/>
                  <a:moveTo>
                    <a:pt x="352" y="730"/>
                  </a:moveTo>
                  <a:cubicBezTo>
                    <a:pt x="301" y="660"/>
                    <a:pt x="331" y="572"/>
                    <a:pt x="341" y="546"/>
                  </a:cubicBezTo>
                  <a:cubicBezTo>
                    <a:pt x="343" y="542"/>
                    <a:pt x="345" y="539"/>
                    <a:pt x="347" y="535"/>
                  </a:cubicBezTo>
                  <a:cubicBezTo>
                    <a:pt x="343" y="550"/>
                    <a:pt x="341" y="566"/>
                    <a:pt x="341" y="582"/>
                  </a:cubicBezTo>
                  <a:cubicBezTo>
                    <a:pt x="341" y="666"/>
                    <a:pt x="401" y="742"/>
                    <a:pt x="491" y="770"/>
                  </a:cubicBezTo>
                  <a:cubicBezTo>
                    <a:pt x="494" y="771"/>
                    <a:pt x="498" y="772"/>
                    <a:pt x="501" y="772"/>
                  </a:cubicBezTo>
                  <a:cubicBezTo>
                    <a:pt x="451" y="770"/>
                    <a:pt x="407" y="762"/>
                    <a:pt x="369" y="749"/>
                  </a:cubicBezTo>
                  <a:cubicBezTo>
                    <a:pt x="363" y="743"/>
                    <a:pt x="357" y="737"/>
                    <a:pt x="352" y="730"/>
                  </a:cubicBezTo>
                  <a:close/>
                  <a:moveTo>
                    <a:pt x="1339" y="798"/>
                  </a:moveTo>
                  <a:cubicBezTo>
                    <a:pt x="1347" y="805"/>
                    <a:pt x="1366" y="805"/>
                    <a:pt x="1373" y="798"/>
                  </a:cubicBezTo>
                  <a:cubicBezTo>
                    <a:pt x="1373" y="764"/>
                    <a:pt x="1373" y="764"/>
                    <a:pt x="1373" y="764"/>
                  </a:cubicBezTo>
                  <a:cubicBezTo>
                    <a:pt x="1339" y="764"/>
                    <a:pt x="1339" y="764"/>
                    <a:pt x="1339" y="764"/>
                  </a:cubicBezTo>
                  <a:lnTo>
                    <a:pt x="1339" y="798"/>
                  </a:lnTo>
                  <a:close/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78" name="Oval 6">
              <a:extLst>
                <a:ext uri="{FF2B5EF4-FFF2-40B4-BE49-F238E27FC236}">
                  <a16:creationId xmlns:a16="http://schemas.microsoft.com/office/drawing/2014/main" id="{BF835864-23A9-4920-A8C3-4E33EACE45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9" y="853"/>
              <a:ext cx="21" cy="271"/>
            </a:xfrm>
            <a:prstGeom prst="ellipse">
              <a:avLst/>
            </a:prstGeom>
            <a:solidFill>
              <a:srgbClr val="F3F5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4679" name="Freeform 7">
              <a:extLst>
                <a:ext uri="{FF2B5EF4-FFF2-40B4-BE49-F238E27FC236}">
                  <a16:creationId xmlns:a16="http://schemas.microsoft.com/office/drawing/2014/main" id="{05CCA0D0-84D5-4314-BD78-7B691B0EE65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" y="853"/>
              <a:ext cx="114" cy="271"/>
            </a:xfrm>
            <a:custGeom>
              <a:avLst/>
              <a:gdLst>
                <a:gd name="T0" fmla="*/ 929 w 55"/>
                <a:gd name="T1" fmla="*/ 2897 h 123"/>
                <a:gd name="T2" fmla="*/ 1014 w 55"/>
                <a:gd name="T3" fmla="*/ 1465 h 123"/>
                <a:gd name="T4" fmla="*/ 929 w 55"/>
                <a:gd name="T5" fmla="*/ 0 h 123"/>
                <a:gd name="T6" fmla="*/ 0 w 55"/>
                <a:gd name="T7" fmla="*/ 0 h 123"/>
                <a:gd name="T8" fmla="*/ 91 w 55"/>
                <a:gd name="T9" fmla="*/ 1465 h 123"/>
                <a:gd name="T10" fmla="*/ 0 w 55"/>
                <a:gd name="T11" fmla="*/ 2897 h 123"/>
                <a:gd name="T12" fmla="*/ 929 w 55"/>
                <a:gd name="T13" fmla="*/ 2897 h 12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5" h="123">
                  <a:moveTo>
                    <a:pt x="50" y="123"/>
                  </a:moveTo>
                  <a:cubicBezTo>
                    <a:pt x="52" y="123"/>
                    <a:pt x="55" y="96"/>
                    <a:pt x="55" y="62"/>
                  </a:cubicBezTo>
                  <a:cubicBezTo>
                    <a:pt x="55" y="28"/>
                    <a:pt x="52" y="0"/>
                    <a:pt x="5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" y="0"/>
                    <a:pt x="5" y="28"/>
                    <a:pt x="5" y="62"/>
                  </a:cubicBezTo>
                  <a:cubicBezTo>
                    <a:pt x="5" y="96"/>
                    <a:pt x="3" y="123"/>
                    <a:pt x="0" y="123"/>
                  </a:cubicBezTo>
                  <a:lnTo>
                    <a:pt x="50" y="123"/>
                  </a:lnTo>
                  <a:close/>
                </a:path>
              </a:pathLst>
            </a:custGeom>
            <a:solidFill>
              <a:srgbClr val="CBD3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80" name="Freeform 8">
              <a:extLst>
                <a:ext uri="{FF2B5EF4-FFF2-40B4-BE49-F238E27FC236}">
                  <a16:creationId xmlns:a16="http://schemas.microsoft.com/office/drawing/2014/main" id="{ABBEA916-2B76-4BD5-B78D-3D8A855D6258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" y="893"/>
              <a:ext cx="41" cy="192"/>
            </a:xfrm>
            <a:custGeom>
              <a:avLst/>
              <a:gdLst>
                <a:gd name="T0" fmla="*/ 303 w 20"/>
                <a:gd name="T1" fmla="*/ 2066 h 87"/>
                <a:gd name="T2" fmla="*/ 0 w 20"/>
                <a:gd name="T3" fmla="*/ 2066 h 87"/>
                <a:gd name="T4" fmla="*/ 33 w 20"/>
                <a:gd name="T5" fmla="*/ 1042 h 87"/>
                <a:gd name="T6" fmla="*/ 0 w 20"/>
                <a:gd name="T7" fmla="*/ 0 h 87"/>
                <a:gd name="T8" fmla="*/ 303 w 20"/>
                <a:gd name="T9" fmla="*/ 0 h 87"/>
                <a:gd name="T10" fmla="*/ 303 w 20"/>
                <a:gd name="T11" fmla="*/ 0 h 87"/>
                <a:gd name="T12" fmla="*/ 353 w 20"/>
                <a:gd name="T13" fmla="*/ 1042 h 87"/>
                <a:gd name="T14" fmla="*/ 303 w 20"/>
                <a:gd name="T15" fmla="*/ 2066 h 8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0" h="87">
                  <a:moveTo>
                    <a:pt x="17" y="87"/>
                  </a:moveTo>
                  <a:cubicBezTo>
                    <a:pt x="0" y="87"/>
                    <a:pt x="0" y="87"/>
                    <a:pt x="0" y="87"/>
                  </a:cubicBezTo>
                  <a:cubicBezTo>
                    <a:pt x="1" y="76"/>
                    <a:pt x="2" y="60"/>
                    <a:pt x="2" y="44"/>
                  </a:cubicBezTo>
                  <a:cubicBezTo>
                    <a:pt x="2" y="27"/>
                    <a:pt x="1" y="12"/>
                    <a:pt x="0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8" y="0"/>
                    <a:pt x="20" y="20"/>
                    <a:pt x="20" y="44"/>
                  </a:cubicBezTo>
                  <a:cubicBezTo>
                    <a:pt x="20" y="67"/>
                    <a:pt x="18" y="87"/>
                    <a:pt x="17" y="87"/>
                  </a:cubicBez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81" name="Freeform 9">
              <a:extLst>
                <a:ext uri="{FF2B5EF4-FFF2-40B4-BE49-F238E27FC236}">
                  <a16:creationId xmlns:a16="http://schemas.microsoft.com/office/drawing/2014/main" id="{2CFAAC0E-9730-4051-AAAE-3D64F9B8BF8D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" y="842"/>
              <a:ext cx="60" cy="293"/>
            </a:xfrm>
            <a:custGeom>
              <a:avLst/>
              <a:gdLst>
                <a:gd name="T0" fmla="*/ 52 w 29"/>
                <a:gd name="T1" fmla="*/ 2586 h 133"/>
                <a:gd name="T2" fmla="*/ 52 w 29"/>
                <a:gd name="T3" fmla="*/ 2586 h 133"/>
                <a:gd name="T4" fmla="*/ 108 w 29"/>
                <a:gd name="T5" fmla="*/ 1582 h 133"/>
                <a:gd name="T6" fmla="*/ 52 w 29"/>
                <a:gd name="T7" fmla="*/ 544 h 133"/>
                <a:gd name="T8" fmla="*/ 52 w 29"/>
                <a:gd name="T9" fmla="*/ 544 h 133"/>
                <a:gd name="T10" fmla="*/ 0 w 29"/>
                <a:gd name="T11" fmla="*/ 544 h 133"/>
                <a:gd name="T12" fmla="*/ 0 w 29"/>
                <a:gd name="T13" fmla="*/ 375 h 133"/>
                <a:gd name="T14" fmla="*/ 532 w 29"/>
                <a:gd name="T15" fmla="*/ 0 h 133"/>
                <a:gd name="T16" fmla="*/ 223 w 29"/>
                <a:gd name="T17" fmla="*/ 375 h 133"/>
                <a:gd name="T18" fmla="*/ 223 w 29"/>
                <a:gd name="T19" fmla="*/ 2756 h 133"/>
                <a:gd name="T20" fmla="*/ 532 w 29"/>
                <a:gd name="T21" fmla="*/ 3130 h 133"/>
                <a:gd name="T22" fmla="*/ 0 w 29"/>
                <a:gd name="T23" fmla="*/ 2756 h 133"/>
                <a:gd name="T24" fmla="*/ 0 w 29"/>
                <a:gd name="T25" fmla="*/ 2586 h 133"/>
                <a:gd name="T26" fmla="*/ 52 w 29"/>
                <a:gd name="T27" fmla="*/ 2586 h 13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9" h="133">
                  <a:moveTo>
                    <a:pt x="3" y="110"/>
                  </a:moveTo>
                  <a:cubicBezTo>
                    <a:pt x="3" y="110"/>
                    <a:pt x="3" y="110"/>
                    <a:pt x="3" y="110"/>
                  </a:cubicBezTo>
                  <a:cubicBezTo>
                    <a:pt x="4" y="110"/>
                    <a:pt x="6" y="90"/>
                    <a:pt x="6" y="67"/>
                  </a:cubicBezTo>
                  <a:cubicBezTo>
                    <a:pt x="6" y="43"/>
                    <a:pt x="4" y="23"/>
                    <a:pt x="3" y="23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0"/>
                    <a:pt x="29" y="0"/>
                    <a:pt x="29" y="0"/>
                  </a:cubicBezTo>
                  <a:cubicBezTo>
                    <a:pt x="20" y="0"/>
                    <a:pt x="12" y="7"/>
                    <a:pt x="12" y="16"/>
                  </a:cubicBezTo>
                  <a:cubicBezTo>
                    <a:pt x="12" y="117"/>
                    <a:pt x="12" y="117"/>
                    <a:pt x="12" y="117"/>
                  </a:cubicBezTo>
                  <a:cubicBezTo>
                    <a:pt x="12" y="126"/>
                    <a:pt x="20" y="133"/>
                    <a:pt x="29" y="133"/>
                  </a:cubicBezTo>
                  <a:cubicBezTo>
                    <a:pt x="29" y="133"/>
                    <a:pt x="0" y="133"/>
                    <a:pt x="0" y="117"/>
                  </a:cubicBezTo>
                  <a:cubicBezTo>
                    <a:pt x="0" y="110"/>
                    <a:pt x="0" y="110"/>
                    <a:pt x="0" y="110"/>
                  </a:cubicBezTo>
                  <a:lnTo>
                    <a:pt x="3" y="110"/>
                  </a:lnTo>
                  <a:close/>
                </a:path>
              </a:pathLst>
            </a:custGeom>
            <a:solidFill>
              <a:srgbClr val="8787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82" name="Freeform 10">
              <a:extLst>
                <a:ext uri="{FF2B5EF4-FFF2-40B4-BE49-F238E27FC236}">
                  <a16:creationId xmlns:a16="http://schemas.microsoft.com/office/drawing/2014/main" id="{77EB2C7B-27EA-420B-98F0-F9AEB11F266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" y="842"/>
              <a:ext cx="929" cy="293"/>
            </a:xfrm>
            <a:custGeom>
              <a:avLst/>
              <a:gdLst>
                <a:gd name="T0" fmla="*/ 8140 w 450"/>
                <a:gd name="T1" fmla="*/ 1013 h 133"/>
                <a:gd name="T2" fmla="*/ 7991 w 450"/>
                <a:gd name="T3" fmla="*/ 800 h 133"/>
                <a:gd name="T4" fmla="*/ 2523 w 450"/>
                <a:gd name="T5" fmla="*/ 0 h 133"/>
                <a:gd name="T6" fmla="*/ 308 w 450"/>
                <a:gd name="T7" fmla="*/ 0 h 133"/>
                <a:gd name="T8" fmla="*/ 0 w 450"/>
                <a:gd name="T9" fmla="*/ 375 h 133"/>
                <a:gd name="T10" fmla="*/ 0 w 450"/>
                <a:gd name="T11" fmla="*/ 2756 h 133"/>
                <a:gd name="T12" fmla="*/ 308 w 450"/>
                <a:gd name="T13" fmla="*/ 3130 h 133"/>
                <a:gd name="T14" fmla="*/ 2523 w 450"/>
                <a:gd name="T15" fmla="*/ 3130 h 133"/>
                <a:gd name="T16" fmla="*/ 7991 w 450"/>
                <a:gd name="T17" fmla="*/ 2384 h 133"/>
                <a:gd name="T18" fmla="*/ 8140 w 450"/>
                <a:gd name="T19" fmla="*/ 2194 h 133"/>
                <a:gd name="T20" fmla="*/ 8175 w 450"/>
                <a:gd name="T21" fmla="*/ 1582 h 133"/>
                <a:gd name="T22" fmla="*/ 8140 w 450"/>
                <a:gd name="T23" fmla="*/ 1013 h 13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450" h="133">
                  <a:moveTo>
                    <a:pt x="448" y="43"/>
                  </a:moveTo>
                  <a:cubicBezTo>
                    <a:pt x="448" y="38"/>
                    <a:pt x="444" y="34"/>
                    <a:pt x="440" y="34"/>
                  </a:cubicBezTo>
                  <a:cubicBezTo>
                    <a:pt x="440" y="34"/>
                    <a:pt x="148" y="0"/>
                    <a:pt x="139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8" y="0"/>
                    <a:pt x="0" y="7"/>
                    <a:pt x="0" y="16"/>
                  </a:cubicBezTo>
                  <a:cubicBezTo>
                    <a:pt x="0" y="117"/>
                    <a:pt x="0" y="117"/>
                    <a:pt x="0" y="117"/>
                  </a:cubicBezTo>
                  <a:cubicBezTo>
                    <a:pt x="0" y="126"/>
                    <a:pt x="8" y="133"/>
                    <a:pt x="17" y="133"/>
                  </a:cubicBezTo>
                  <a:cubicBezTo>
                    <a:pt x="139" y="133"/>
                    <a:pt x="139" y="133"/>
                    <a:pt x="139" y="133"/>
                  </a:cubicBezTo>
                  <a:cubicBezTo>
                    <a:pt x="146" y="133"/>
                    <a:pt x="440" y="101"/>
                    <a:pt x="440" y="101"/>
                  </a:cubicBezTo>
                  <a:cubicBezTo>
                    <a:pt x="444" y="101"/>
                    <a:pt x="448" y="97"/>
                    <a:pt x="448" y="93"/>
                  </a:cubicBezTo>
                  <a:cubicBezTo>
                    <a:pt x="448" y="89"/>
                    <a:pt x="450" y="78"/>
                    <a:pt x="450" y="67"/>
                  </a:cubicBezTo>
                  <a:cubicBezTo>
                    <a:pt x="450" y="56"/>
                    <a:pt x="448" y="46"/>
                    <a:pt x="448" y="43"/>
                  </a:cubicBezTo>
                  <a:close/>
                </a:path>
              </a:pathLst>
            </a:custGeom>
            <a:solidFill>
              <a:srgbClr val="5252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83" name="Freeform 11">
              <a:extLst>
                <a:ext uri="{FF2B5EF4-FFF2-40B4-BE49-F238E27FC236}">
                  <a16:creationId xmlns:a16="http://schemas.microsoft.com/office/drawing/2014/main" id="{F3E3C501-91C8-4DA5-B161-05C952AFF5B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9" y="736"/>
              <a:ext cx="153" cy="152"/>
            </a:xfrm>
            <a:custGeom>
              <a:avLst/>
              <a:gdLst>
                <a:gd name="T0" fmla="*/ 1350 w 74"/>
                <a:gd name="T1" fmla="*/ 1626 h 69"/>
                <a:gd name="T2" fmla="*/ 620 w 74"/>
                <a:gd name="T3" fmla="*/ 20 h 69"/>
                <a:gd name="T4" fmla="*/ 308 w 74"/>
                <a:gd name="T5" fmla="*/ 214 h 69"/>
                <a:gd name="T6" fmla="*/ 17 w 74"/>
                <a:gd name="T7" fmla="*/ 471 h 69"/>
                <a:gd name="T8" fmla="*/ 480 w 74"/>
                <a:gd name="T9" fmla="*/ 1485 h 69"/>
                <a:gd name="T10" fmla="*/ 1350 w 74"/>
                <a:gd name="T11" fmla="*/ 1626 h 6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4" h="69">
                  <a:moveTo>
                    <a:pt x="74" y="69"/>
                  </a:moveTo>
                  <a:cubicBezTo>
                    <a:pt x="34" y="1"/>
                    <a:pt x="34" y="1"/>
                    <a:pt x="34" y="1"/>
                  </a:cubicBezTo>
                  <a:cubicBezTo>
                    <a:pt x="34" y="0"/>
                    <a:pt x="26" y="4"/>
                    <a:pt x="17" y="9"/>
                  </a:cubicBezTo>
                  <a:cubicBezTo>
                    <a:pt x="7" y="14"/>
                    <a:pt x="0" y="19"/>
                    <a:pt x="1" y="20"/>
                  </a:cubicBezTo>
                  <a:cubicBezTo>
                    <a:pt x="26" y="63"/>
                    <a:pt x="26" y="63"/>
                    <a:pt x="26" y="63"/>
                  </a:cubicBezTo>
                  <a:cubicBezTo>
                    <a:pt x="42" y="65"/>
                    <a:pt x="59" y="67"/>
                    <a:pt x="74" y="69"/>
                  </a:cubicBezTo>
                  <a:close/>
                </a:path>
              </a:pathLst>
            </a:custGeom>
            <a:solidFill>
              <a:srgbClr val="5252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84" name="Freeform 12">
              <a:extLst>
                <a:ext uri="{FF2B5EF4-FFF2-40B4-BE49-F238E27FC236}">
                  <a16:creationId xmlns:a16="http://schemas.microsoft.com/office/drawing/2014/main" id="{367EB3E4-B62A-42CF-928A-C87CF23E181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9" y="736"/>
              <a:ext cx="87" cy="75"/>
            </a:xfrm>
            <a:custGeom>
              <a:avLst/>
              <a:gdLst>
                <a:gd name="T0" fmla="*/ 168 w 42"/>
                <a:gd name="T1" fmla="*/ 803 h 34"/>
                <a:gd name="T2" fmla="*/ 464 w 42"/>
                <a:gd name="T3" fmla="*/ 549 h 34"/>
                <a:gd name="T4" fmla="*/ 773 w 42"/>
                <a:gd name="T5" fmla="*/ 355 h 34"/>
                <a:gd name="T6" fmla="*/ 621 w 42"/>
                <a:gd name="T7" fmla="*/ 20 h 34"/>
                <a:gd name="T8" fmla="*/ 313 w 42"/>
                <a:gd name="T9" fmla="*/ 214 h 34"/>
                <a:gd name="T10" fmla="*/ 17 w 42"/>
                <a:gd name="T11" fmla="*/ 472 h 34"/>
                <a:gd name="T12" fmla="*/ 168 w 42"/>
                <a:gd name="T13" fmla="*/ 803 h 3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2" h="34">
                  <a:moveTo>
                    <a:pt x="9" y="34"/>
                  </a:moveTo>
                  <a:cubicBezTo>
                    <a:pt x="9" y="33"/>
                    <a:pt x="16" y="28"/>
                    <a:pt x="25" y="23"/>
                  </a:cubicBezTo>
                  <a:cubicBezTo>
                    <a:pt x="34" y="18"/>
                    <a:pt x="42" y="15"/>
                    <a:pt x="42" y="15"/>
                  </a:cubicBezTo>
                  <a:cubicBezTo>
                    <a:pt x="34" y="1"/>
                    <a:pt x="34" y="1"/>
                    <a:pt x="34" y="1"/>
                  </a:cubicBezTo>
                  <a:cubicBezTo>
                    <a:pt x="34" y="0"/>
                    <a:pt x="26" y="4"/>
                    <a:pt x="17" y="9"/>
                  </a:cubicBezTo>
                  <a:cubicBezTo>
                    <a:pt x="7" y="14"/>
                    <a:pt x="0" y="19"/>
                    <a:pt x="1" y="20"/>
                  </a:cubicBezTo>
                  <a:lnTo>
                    <a:pt x="9" y="34"/>
                  </a:lnTo>
                  <a:close/>
                </a:path>
              </a:pathLst>
            </a:custGeom>
            <a:solidFill>
              <a:srgbClr val="E0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85" name="Freeform 13">
              <a:extLst>
                <a:ext uri="{FF2B5EF4-FFF2-40B4-BE49-F238E27FC236}">
                  <a16:creationId xmlns:a16="http://schemas.microsoft.com/office/drawing/2014/main" id="{EC862D58-5D16-4216-8EBE-4ABA89A727D9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8" y="930"/>
              <a:ext cx="233" cy="115"/>
            </a:xfrm>
            <a:custGeom>
              <a:avLst/>
              <a:gdLst>
                <a:gd name="T0" fmla="*/ 33 w 113"/>
                <a:gd name="T1" fmla="*/ 650 h 52"/>
                <a:gd name="T2" fmla="*/ 0 w 113"/>
                <a:gd name="T3" fmla="*/ 73 h 52"/>
                <a:gd name="T4" fmla="*/ 0 w 113"/>
                <a:gd name="T5" fmla="*/ 0 h 52"/>
                <a:gd name="T6" fmla="*/ 1973 w 113"/>
                <a:gd name="T7" fmla="*/ 314 h 52"/>
                <a:gd name="T8" fmla="*/ 2023 w 113"/>
                <a:gd name="T9" fmla="*/ 376 h 52"/>
                <a:gd name="T10" fmla="*/ 2041 w 113"/>
                <a:gd name="T11" fmla="*/ 597 h 52"/>
                <a:gd name="T12" fmla="*/ 2023 w 113"/>
                <a:gd name="T13" fmla="*/ 812 h 52"/>
                <a:gd name="T14" fmla="*/ 1973 w 113"/>
                <a:gd name="T15" fmla="*/ 885 h 52"/>
                <a:gd name="T16" fmla="*/ 0 w 113"/>
                <a:gd name="T17" fmla="*/ 1243 h 52"/>
                <a:gd name="T18" fmla="*/ 33 w 113"/>
                <a:gd name="T19" fmla="*/ 650 h 5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13" h="52">
                  <a:moveTo>
                    <a:pt x="2" y="27"/>
                  </a:moveTo>
                  <a:cubicBezTo>
                    <a:pt x="2" y="16"/>
                    <a:pt x="0" y="6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109" y="13"/>
                    <a:pt x="109" y="13"/>
                    <a:pt x="109" y="13"/>
                  </a:cubicBezTo>
                  <a:cubicBezTo>
                    <a:pt x="111" y="13"/>
                    <a:pt x="112" y="14"/>
                    <a:pt x="112" y="16"/>
                  </a:cubicBezTo>
                  <a:cubicBezTo>
                    <a:pt x="112" y="17"/>
                    <a:pt x="113" y="21"/>
                    <a:pt x="113" y="25"/>
                  </a:cubicBezTo>
                  <a:cubicBezTo>
                    <a:pt x="113" y="29"/>
                    <a:pt x="112" y="33"/>
                    <a:pt x="112" y="34"/>
                  </a:cubicBezTo>
                  <a:cubicBezTo>
                    <a:pt x="112" y="35"/>
                    <a:pt x="111" y="37"/>
                    <a:pt x="109" y="37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0" y="48"/>
                    <a:pt x="2" y="37"/>
                    <a:pt x="2" y="27"/>
                  </a:cubicBezTo>
                  <a:close/>
                </a:path>
              </a:pathLst>
            </a:custGeom>
            <a:solidFill>
              <a:srgbClr val="2626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86" name="Freeform 14">
              <a:extLst>
                <a:ext uri="{FF2B5EF4-FFF2-40B4-BE49-F238E27FC236}">
                  <a16:creationId xmlns:a16="http://schemas.microsoft.com/office/drawing/2014/main" id="{D63FD1BA-B108-4A8E-A2B1-88EB31CAA458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1" y="952"/>
              <a:ext cx="1639" cy="289"/>
            </a:xfrm>
            <a:custGeom>
              <a:avLst/>
              <a:gdLst>
                <a:gd name="T0" fmla="*/ 12678 w 793"/>
                <a:gd name="T1" fmla="*/ 589 h 131"/>
                <a:gd name="T2" fmla="*/ 7904 w 793"/>
                <a:gd name="T3" fmla="*/ 0 h 131"/>
                <a:gd name="T4" fmla="*/ 0 w 793"/>
                <a:gd name="T5" fmla="*/ 214 h 131"/>
                <a:gd name="T6" fmla="*/ 0 w 793"/>
                <a:gd name="T7" fmla="*/ 355 h 131"/>
                <a:gd name="T8" fmla="*/ 0 w 793"/>
                <a:gd name="T9" fmla="*/ 452 h 131"/>
                <a:gd name="T10" fmla="*/ 7904 w 793"/>
                <a:gd name="T11" fmla="*/ 238 h 131"/>
                <a:gd name="T12" fmla="*/ 12661 w 793"/>
                <a:gd name="T13" fmla="*/ 803 h 131"/>
                <a:gd name="T14" fmla="*/ 14284 w 793"/>
                <a:gd name="T15" fmla="*/ 3007 h 131"/>
                <a:gd name="T16" fmla="*/ 14367 w 793"/>
                <a:gd name="T17" fmla="*/ 3104 h 131"/>
                <a:gd name="T18" fmla="*/ 14451 w 793"/>
                <a:gd name="T19" fmla="*/ 3007 h 131"/>
                <a:gd name="T20" fmla="*/ 12678 w 793"/>
                <a:gd name="T21" fmla="*/ 589 h 13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793" h="131">
                  <a:moveTo>
                    <a:pt x="695" y="25"/>
                  </a:moveTo>
                  <a:cubicBezTo>
                    <a:pt x="625" y="9"/>
                    <a:pt x="514" y="0"/>
                    <a:pt x="433" y="0"/>
                  </a:cubicBezTo>
                  <a:cubicBezTo>
                    <a:pt x="363" y="0"/>
                    <a:pt x="73" y="8"/>
                    <a:pt x="0" y="9"/>
                  </a:cubicBezTo>
                  <a:cubicBezTo>
                    <a:pt x="0" y="11"/>
                    <a:pt x="0" y="13"/>
                    <a:pt x="0" y="15"/>
                  </a:cubicBezTo>
                  <a:cubicBezTo>
                    <a:pt x="0" y="16"/>
                    <a:pt x="0" y="17"/>
                    <a:pt x="0" y="19"/>
                  </a:cubicBezTo>
                  <a:cubicBezTo>
                    <a:pt x="74" y="17"/>
                    <a:pt x="368" y="10"/>
                    <a:pt x="433" y="10"/>
                  </a:cubicBezTo>
                  <a:cubicBezTo>
                    <a:pt x="509" y="10"/>
                    <a:pt x="628" y="17"/>
                    <a:pt x="694" y="34"/>
                  </a:cubicBezTo>
                  <a:cubicBezTo>
                    <a:pt x="761" y="51"/>
                    <a:pt x="784" y="85"/>
                    <a:pt x="783" y="127"/>
                  </a:cubicBezTo>
                  <a:cubicBezTo>
                    <a:pt x="783" y="129"/>
                    <a:pt x="785" y="131"/>
                    <a:pt x="787" y="131"/>
                  </a:cubicBezTo>
                  <a:cubicBezTo>
                    <a:pt x="790" y="131"/>
                    <a:pt x="792" y="130"/>
                    <a:pt x="792" y="127"/>
                  </a:cubicBezTo>
                  <a:cubicBezTo>
                    <a:pt x="793" y="79"/>
                    <a:pt x="765" y="41"/>
                    <a:pt x="695" y="2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87" name="Freeform 15">
              <a:extLst>
                <a:ext uri="{FF2B5EF4-FFF2-40B4-BE49-F238E27FC236}">
                  <a16:creationId xmlns:a16="http://schemas.microsoft.com/office/drawing/2014/main" id="{13332934-CE43-4770-82A6-7E4CA4AE642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1" y="2193"/>
              <a:ext cx="258" cy="183"/>
            </a:xfrm>
            <a:custGeom>
              <a:avLst/>
              <a:gdLst>
                <a:gd name="T0" fmla="*/ 2270 w 125"/>
                <a:gd name="T1" fmla="*/ 997 h 83"/>
                <a:gd name="T2" fmla="*/ 2198 w 125"/>
                <a:gd name="T3" fmla="*/ 0 h 83"/>
                <a:gd name="T4" fmla="*/ 2215 w 125"/>
                <a:gd name="T5" fmla="*/ 0 h 83"/>
                <a:gd name="T6" fmla="*/ 35 w 125"/>
                <a:gd name="T7" fmla="*/ 452 h 83"/>
                <a:gd name="T8" fmla="*/ 0 w 125"/>
                <a:gd name="T9" fmla="*/ 997 h 83"/>
                <a:gd name="T10" fmla="*/ 72 w 125"/>
                <a:gd name="T11" fmla="*/ 1585 h 83"/>
                <a:gd name="T12" fmla="*/ 2215 w 125"/>
                <a:gd name="T13" fmla="*/ 1960 h 83"/>
                <a:gd name="T14" fmla="*/ 2198 w 125"/>
                <a:gd name="T15" fmla="*/ 1960 h 83"/>
                <a:gd name="T16" fmla="*/ 2270 w 125"/>
                <a:gd name="T17" fmla="*/ 997 h 8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5" h="83">
                  <a:moveTo>
                    <a:pt x="125" y="42"/>
                  </a:moveTo>
                  <a:cubicBezTo>
                    <a:pt x="125" y="19"/>
                    <a:pt x="123" y="0"/>
                    <a:pt x="121" y="0"/>
                  </a:cubicBezTo>
                  <a:cubicBezTo>
                    <a:pt x="122" y="0"/>
                    <a:pt x="122" y="0"/>
                    <a:pt x="122" y="0"/>
                  </a:cubicBezTo>
                  <a:cubicBezTo>
                    <a:pt x="122" y="0"/>
                    <a:pt x="8" y="1"/>
                    <a:pt x="2" y="19"/>
                  </a:cubicBezTo>
                  <a:cubicBezTo>
                    <a:pt x="1" y="25"/>
                    <a:pt x="0" y="33"/>
                    <a:pt x="0" y="42"/>
                  </a:cubicBezTo>
                  <a:cubicBezTo>
                    <a:pt x="0" y="52"/>
                    <a:pt x="2" y="61"/>
                    <a:pt x="4" y="67"/>
                  </a:cubicBezTo>
                  <a:cubicBezTo>
                    <a:pt x="7" y="76"/>
                    <a:pt x="122" y="83"/>
                    <a:pt x="122" y="83"/>
                  </a:cubicBezTo>
                  <a:cubicBezTo>
                    <a:pt x="121" y="83"/>
                    <a:pt x="121" y="83"/>
                    <a:pt x="121" y="83"/>
                  </a:cubicBezTo>
                  <a:cubicBezTo>
                    <a:pt x="123" y="83"/>
                    <a:pt x="125" y="64"/>
                    <a:pt x="125" y="42"/>
                  </a:cubicBezTo>
                  <a:close/>
                </a:path>
              </a:pathLst>
            </a:custGeom>
            <a:solidFill>
              <a:srgbClr val="5252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88" name="Freeform 16">
              <a:extLst>
                <a:ext uri="{FF2B5EF4-FFF2-40B4-BE49-F238E27FC236}">
                  <a16:creationId xmlns:a16="http://schemas.microsoft.com/office/drawing/2014/main" id="{43BC8469-251B-40EA-8C9E-8FD40559EDD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3" y="2149"/>
              <a:ext cx="19" cy="271"/>
            </a:xfrm>
            <a:custGeom>
              <a:avLst/>
              <a:gdLst>
                <a:gd name="T0" fmla="*/ 76 w 9"/>
                <a:gd name="T1" fmla="*/ 0 h 123"/>
                <a:gd name="T2" fmla="*/ 0 w 9"/>
                <a:gd name="T3" fmla="*/ 471 h 123"/>
                <a:gd name="T4" fmla="*/ 57 w 9"/>
                <a:gd name="T5" fmla="*/ 1465 h 123"/>
                <a:gd name="T6" fmla="*/ 0 w 9"/>
                <a:gd name="T7" fmla="*/ 2428 h 123"/>
                <a:gd name="T8" fmla="*/ 76 w 9"/>
                <a:gd name="T9" fmla="*/ 2897 h 123"/>
                <a:gd name="T10" fmla="*/ 177 w 9"/>
                <a:gd name="T11" fmla="*/ 1465 h 123"/>
                <a:gd name="T12" fmla="*/ 76 w 9"/>
                <a:gd name="T13" fmla="*/ 0 h 12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" h="123">
                  <a:moveTo>
                    <a:pt x="4" y="0"/>
                  </a:moveTo>
                  <a:cubicBezTo>
                    <a:pt x="3" y="0"/>
                    <a:pt x="1" y="8"/>
                    <a:pt x="0" y="20"/>
                  </a:cubicBezTo>
                  <a:cubicBezTo>
                    <a:pt x="2" y="26"/>
                    <a:pt x="3" y="42"/>
                    <a:pt x="3" y="62"/>
                  </a:cubicBezTo>
                  <a:cubicBezTo>
                    <a:pt x="3" y="81"/>
                    <a:pt x="2" y="98"/>
                    <a:pt x="0" y="103"/>
                  </a:cubicBezTo>
                  <a:cubicBezTo>
                    <a:pt x="1" y="115"/>
                    <a:pt x="3" y="123"/>
                    <a:pt x="4" y="123"/>
                  </a:cubicBezTo>
                  <a:cubicBezTo>
                    <a:pt x="7" y="123"/>
                    <a:pt x="9" y="96"/>
                    <a:pt x="9" y="62"/>
                  </a:cubicBezTo>
                  <a:cubicBezTo>
                    <a:pt x="9" y="28"/>
                    <a:pt x="7" y="0"/>
                    <a:pt x="4" y="0"/>
                  </a:cubicBezTo>
                  <a:close/>
                </a:path>
              </a:pathLst>
            </a:custGeom>
            <a:solidFill>
              <a:srgbClr val="E0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89" name="Freeform 17">
              <a:extLst>
                <a:ext uri="{FF2B5EF4-FFF2-40B4-BE49-F238E27FC236}">
                  <a16:creationId xmlns:a16="http://schemas.microsoft.com/office/drawing/2014/main" id="{A567C7CF-98DC-4E9C-A628-86F85950D49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1" y="2149"/>
              <a:ext cx="399" cy="271"/>
            </a:xfrm>
            <a:custGeom>
              <a:avLst/>
              <a:gdLst>
                <a:gd name="T0" fmla="*/ 3452 w 193"/>
                <a:gd name="T1" fmla="*/ 427 h 123"/>
                <a:gd name="T2" fmla="*/ 3452 w 193"/>
                <a:gd name="T3" fmla="*/ 427 h 123"/>
                <a:gd name="T4" fmla="*/ 2154 w 193"/>
                <a:gd name="T5" fmla="*/ 0 h 123"/>
                <a:gd name="T6" fmla="*/ 0 w 193"/>
                <a:gd name="T7" fmla="*/ 0 h 123"/>
                <a:gd name="T8" fmla="*/ 89 w 193"/>
                <a:gd name="T9" fmla="*/ 1465 h 123"/>
                <a:gd name="T10" fmla="*/ 0 w 193"/>
                <a:gd name="T11" fmla="*/ 2897 h 123"/>
                <a:gd name="T12" fmla="*/ 2154 w 193"/>
                <a:gd name="T13" fmla="*/ 2897 h 123"/>
                <a:gd name="T14" fmla="*/ 3452 w 193"/>
                <a:gd name="T15" fmla="*/ 2470 h 123"/>
                <a:gd name="T16" fmla="*/ 3527 w 193"/>
                <a:gd name="T17" fmla="*/ 1465 h 123"/>
                <a:gd name="T18" fmla="*/ 3452 w 193"/>
                <a:gd name="T19" fmla="*/ 427 h 12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93" h="123">
                  <a:moveTo>
                    <a:pt x="189" y="18"/>
                  </a:moveTo>
                  <a:cubicBezTo>
                    <a:pt x="189" y="18"/>
                    <a:pt x="189" y="18"/>
                    <a:pt x="189" y="18"/>
                  </a:cubicBezTo>
                  <a:cubicBezTo>
                    <a:pt x="189" y="18"/>
                    <a:pt x="164" y="0"/>
                    <a:pt x="118" y="0"/>
                  </a:cubicBezTo>
                  <a:cubicBezTo>
                    <a:pt x="73" y="0"/>
                    <a:pt x="0" y="0"/>
                    <a:pt x="0" y="0"/>
                  </a:cubicBezTo>
                  <a:cubicBezTo>
                    <a:pt x="3" y="0"/>
                    <a:pt x="5" y="28"/>
                    <a:pt x="5" y="62"/>
                  </a:cubicBezTo>
                  <a:cubicBezTo>
                    <a:pt x="5" y="96"/>
                    <a:pt x="3" y="123"/>
                    <a:pt x="0" y="123"/>
                  </a:cubicBezTo>
                  <a:cubicBezTo>
                    <a:pt x="0" y="123"/>
                    <a:pt x="76" y="123"/>
                    <a:pt x="118" y="123"/>
                  </a:cubicBezTo>
                  <a:cubicBezTo>
                    <a:pt x="161" y="123"/>
                    <a:pt x="189" y="105"/>
                    <a:pt x="189" y="105"/>
                  </a:cubicBezTo>
                  <a:cubicBezTo>
                    <a:pt x="189" y="105"/>
                    <a:pt x="193" y="85"/>
                    <a:pt x="193" y="62"/>
                  </a:cubicBezTo>
                  <a:cubicBezTo>
                    <a:pt x="193" y="62"/>
                    <a:pt x="191" y="18"/>
                    <a:pt x="189" y="18"/>
                  </a:cubicBezTo>
                  <a:close/>
                </a:path>
              </a:pathLst>
            </a:custGeom>
            <a:solidFill>
              <a:srgbClr val="5252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90" name="Freeform 18">
              <a:extLst>
                <a:ext uri="{FF2B5EF4-FFF2-40B4-BE49-F238E27FC236}">
                  <a16:creationId xmlns:a16="http://schemas.microsoft.com/office/drawing/2014/main" id="{A55BD595-C8A2-471F-8FB5-BCEA62F904F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8" y="2228"/>
              <a:ext cx="136" cy="112"/>
            </a:xfrm>
            <a:custGeom>
              <a:avLst/>
              <a:gdLst>
                <a:gd name="T0" fmla="*/ 1172 w 66"/>
                <a:gd name="T1" fmla="*/ 255 h 51"/>
                <a:gd name="T2" fmla="*/ 1104 w 66"/>
                <a:gd name="T3" fmla="*/ 141 h 51"/>
                <a:gd name="T4" fmla="*/ 0 w 66"/>
                <a:gd name="T5" fmla="*/ 0 h 51"/>
                <a:gd name="T6" fmla="*/ 16 w 66"/>
                <a:gd name="T7" fmla="*/ 604 h 51"/>
                <a:gd name="T8" fmla="*/ 0 w 66"/>
                <a:gd name="T9" fmla="*/ 1186 h 51"/>
                <a:gd name="T10" fmla="*/ 1104 w 66"/>
                <a:gd name="T11" fmla="*/ 1028 h 51"/>
                <a:gd name="T12" fmla="*/ 1172 w 66"/>
                <a:gd name="T13" fmla="*/ 911 h 51"/>
                <a:gd name="T14" fmla="*/ 1189 w 66"/>
                <a:gd name="T15" fmla="*/ 584 h 51"/>
                <a:gd name="T16" fmla="*/ 1172 w 66"/>
                <a:gd name="T17" fmla="*/ 255 h 5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6" h="51">
                  <a:moveTo>
                    <a:pt x="65" y="11"/>
                  </a:moveTo>
                  <a:cubicBezTo>
                    <a:pt x="65" y="8"/>
                    <a:pt x="63" y="6"/>
                    <a:pt x="61" y="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2"/>
                    <a:pt x="1" y="26"/>
                    <a:pt x="1" y="26"/>
                  </a:cubicBezTo>
                  <a:cubicBezTo>
                    <a:pt x="1" y="35"/>
                    <a:pt x="0" y="44"/>
                    <a:pt x="0" y="51"/>
                  </a:cubicBezTo>
                  <a:cubicBezTo>
                    <a:pt x="61" y="44"/>
                    <a:pt x="61" y="44"/>
                    <a:pt x="61" y="44"/>
                  </a:cubicBezTo>
                  <a:cubicBezTo>
                    <a:pt x="63" y="44"/>
                    <a:pt x="65" y="42"/>
                    <a:pt x="65" y="39"/>
                  </a:cubicBezTo>
                  <a:cubicBezTo>
                    <a:pt x="65" y="37"/>
                    <a:pt x="66" y="32"/>
                    <a:pt x="66" y="25"/>
                  </a:cubicBezTo>
                  <a:cubicBezTo>
                    <a:pt x="66" y="19"/>
                    <a:pt x="65" y="13"/>
                    <a:pt x="65" y="11"/>
                  </a:cubicBezTo>
                  <a:close/>
                </a:path>
              </a:pathLst>
            </a:custGeom>
            <a:solidFill>
              <a:srgbClr val="2626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91" name="Freeform 19">
              <a:extLst>
                <a:ext uri="{FF2B5EF4-FFF2-40B4-BE49-F238E27FC236}">
                  <a16:creationId xmlns:a16="http://schemas.microsoft.com/office/drawing/2014/main" id="{4D5662AF-16A8-4B63-8A32-F3608FEBFA16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4" y="2261"/>
              <a:ext cx="434" cy="40"/>
            </a:xfrm>
            <a:custGeom>
              <a:avLst/>
              <a:gdLst>
                <a:gd name="T0" fmla="*/ 3759 w 210"/>
                <a:gd name="T1" fmla="*/ 0 h 18"/>
                <a:gd name="T2" fmla="*/ 0 w 210"/>
                <a:gd name="T3" fmla="*/ 0 h 18"/>
                <a:gd name="T4" fmla="*/ 0 w 210"/>
                <a:gd name="T5" fmla="*/ 242 h 18"/>
                <a:gd name="T6" fmla="*/ 0 w 210"/>
                <a:gd name="T7" fmla="*/ 440 h 18"/>
                <a:gd name="T8" fmla="*/ 3759 w 210"/>
                <a:gd name="T9" fmla="*/ 440 h 18"/>
                <a:gd name="T10" fmla="*/ 3759 w 210"/>
                <a:gd name="T11" fmla="*/ 0 h 1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10" h="18">
                  <a:moveTo>
                    <a:pt x="206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3"/>
                    <a:pt x="0" y="7"/>
                    <a:pt x="0" y="10"/>
                  </a:cubicBezTo>
                  <a:cubicBezTo>
                    <a:pt x="0" y="13"/>
                    <a:pt x="0" y="16"/>
                    <a:pt x="0" y="18"/>
                  </a:cubicBezTo>
                  <a:cubicBezTo>
                    <a:pt x="206" y="18"/>
                    <a:pt x="206" y="18"/>
                    <a:pt x="206" y="18"/>
                  </a:cubicBezTo>
                  <a:cubicBezTo>
                    <a:pt x="210" y="14"/>
                    <a:pt x="210" y="4"/>
                    <a:pt x="206" y="0"/>
                  </a:cubicBezTo>
                  <a:close/>
                </a:path>
              </a:pathLst>
            </a:custGeom>
            <a:solidFill>
              <a:srgbClr val="E0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92" name="Freeform 20">
              <a:extLst>
                <a:ext uri="{FF2B5EF4-FFF2-40B4-BE49-F238E27FC236}">
                  <a16:creationId xmlns:a16="http://schemas.microsoft.com/office/drawing/2014/main" id="{FEDA40B8-671D-49B1-B340-0978B91683E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3" y="2270"/>
              <a:ext cx="368" cy="15"/>
            </a:xfrm>
            <a:custGeom>
              <a:avLst/>
              <a:gdLst>
                <a:gd name="T0" fmla="*/ 3219 w 178"/>
                <a:gd name="T1" fmla="*/ 88 h 7"/>
                <a:gd name="T2" fmla="*/ 3147 w 178"/>
                <a:gd name="T3" fmla="*/ 0 h 7"/>
                <a:gd name="T4" fmla="*/ 167 w 178"/>
                <a:gd name="T5" fmla="*/ 0 h 7"/>
                <a:gd name="T6" fmla="*/ 149 w 178"/>
                <a:gd name="T7" fmla="*/ 148 h 7"/>
                <a:gd name="T8" fmla="*/ 3128 w 178"/>
                <a:gd name="T9" fmla="*/ 148 h 7"/>
                <a:gd name="T10" fmla="*/ 3219 w 178"/>
                <a:gd name="T11" fmla="*/ 88 h 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78" h="7">
                  <a:moveTo>
                    <a:pt x="176" y="4"/>
                  </a:moveTo>
                  <a:cubicBezTo>
                    <a:pt x="178" y="2"/>
                    <a:pt x="176" y="0"/>
                    <a:pt x="172" y="0"/>
                  </a:cubicBezTo>
                  <a:cubicBezTo>
                    <a:pt x="166" y="0"/>
                    <a:pt x="11" y="0"/>
                    <a:pt x="9" y="0"/>
                  </a:cubicBezTo>
                  <a:cubicBezTo>
                    <a:pt x="1" y="0"/>
                    <a:pt x="0" y="7"/>
                    <a:pt x="8" y="7"/>
                  </a:cubicBezTo>
                  <a:cubicBezTo>
                    <a:pt x="34" y="7"/>
                    <a:pt x="168" y="7"/>
                    <a:pt x="171" y="7"/>
                  </a:cubicBezTo>
                  <a:cubicBezTo>
                    <a:pt x="174" y="7"/>
                    <a:pt x="175" y="6"/>
                    <a:pt x="176" y="4"/>
                  </a:cubicBezTo>
                  <a:close/>
                </a:path>
              </a:pathLst>
            </a:custGeom>
            <a:solidFill>
              <a:srgbClr val="F3F5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93" name="Freeform 21">
              <a:extLst>
                <a:ext uri="{FF2B5EF4-FFF2-40B4-BE49-F238E27FC236}">
                  <a16:creationId xmlns:a16="http://schemas.microsoft.com/office/drawing/2014/main" id="{ABCC30DE-F2FF-4E46-A92A-5CBD9968125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5" y="2274"/>
              <a:ext cx="350" cy="7"/>
            </a:xfrm>
            <a:custGeom>
              <a:avLst/>
              <a:gdLst>
                <a:gd name="T0" fmla="*/ 3036 w 169"/>
                <a:gd name="T1" fmla="*/ 86 h 3"/>
                <a:gd name="T2" fmla="*/ 3109 w 169"/>
                <a:gd name="T3" fmla="*/ 0 h 3"/>
                <a:gd name="T4" fmla="*/ 2920 w 169"/>
                <a:gd name="T5" fmla="*/ 0 h 3"/>
                <a:gd name="T6" fmla="*/ 108 w 169"/>
                <a:gd name="T7" fmla="*/ 0 h 3"/>
                <a:gd name="T8" fmla="*/ 52 w 169"/>
                <a:gd name="T9" fmla="*/ 28 h 3"/>
                <a:gd name="T10" fmla="*/ 89 w 169"/>
                <a:gd name="T11" fmla="*/ 86 h 3"/>
                <a:gd name="T12" fmla="*/ 2904 w 169"/>
                <a:gd name="T13" fmla="*/ 86 h 3"/>
                <a:gd name="T14" fmla="*/ 3036 w 169"/>
                <a:gd name="T15" fmla="*/ 86 h 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69" h="3">
                  <a:moveTo>
                    <a:pt x="165" y="3"/>
                  </a:moveTo>
                  <a:cubicBezTo>
                    <a:pt x="167" y="2"/>
                    <a:pt x="169" y="1"/>
                    <a:pt x="169" y="0"/>
                  </a:cubicBezTo>
                  <a:cubicBezTo>
                    <a:pt x="168" y="0"/>
                    <a:pt x="164" y="0"/>
                    <a:pt x="159" y="0"/>
                  </a:cubicBezTo>
                  <a:cubicBezTo>
                    <a:pt x="155" y="0"/>
                    <a:pt x="8" y="0"/>
                    <a:pt x="6" y="0"/>
                  </a:cubicBezTo>
                  <a:cubicBezTo>
                    <a:pt x="5" y="0"/>
                    <a:pt x="3" y="0"/>
                    <a:pt x="3" y="1"/>
                  </a:cubicBezTo>
                  <a:cubicBezTo>
                    <a:pt x="2" y="1"/>
                    <a:pt x="0" y="3"/>
                    <a:pt x="5" y="3"/>
                  </a:cubicBezTo>
                  <a:cubicBezTo>
                    <a:pt x="8" y="3"/>
                    <a:pt x="156" y="3"/>
                    <a:pt x="158" y="3"/>
                  </a:cubicBezTo>
                  <a:cubicBezTo>
                    <a:pt x="160" y="3"/>
                    <a:pt x="164" y="3"/>
                    <a:pt x="165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94" name="Freeform 22">
              <a:extLst>
                <a:ext uri="{FF2B5EF4-FFF2-40B4-BE49-F238E27FC236}">
                  <a16:creationId xmlns:a16="http://schemas.microsoft.com/office/drawing/2014/main" id="{F216C28B-3D82-4243-9D94-8AC07DC16E2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4" y="2100"/>
              <a:ext cx="37" cy="49"/>
            </a:xfrm>
            <a:custGeom>
              <a:avLst/>
              <a:gdLst>
                <a:gd name="T0" fmla="*/ 321 w 18"/>
                <a:gd name="T1" fmla="*/ 541 h 22"/>
                <a:gd name="T2" fmla="*/ 321 w 18"/>
                <a:gd name="T3" fmla="*/ 100 h 22"/>
                <a:gd name="T4" fmla="*/ 0 w 18"/>
                <a:gd name="T5" fmla="*/ 100 h 22"/>
                <a:gd name="T6" fmla="*/ 0 w 18"/>
                <a:gd name="T7" fmla="*/ 541 h 22"/>
                <a:gd name="T8" fmla="*/ 321 w 18"/>
                <a:gd name="T9" fmla="*/ 541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22">
                  <a:moveTo>
                    <a:pt x="18" y="22"/>
                  </a:moveTo>
                  <a:cubicBezTo>
                    <a:pt x="18" y="4"/>
                    <a:pt x="18" y="4"/>
                    <a:pt x="18" y="4"/>
                  </a:cubicBezTo>
                  <a:cubicBezTo>
                    <a:pt x="13" y="0"/>
                    <a:pt x="3" y="0"/>
                    <a:pt x="0" y="4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6" y="22"/>
                    <a:pt x="12" y="22"/>
                    <a:pt x="18" y="2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95" name="Freeform 23">
              <a:extLst>
                <a:ext uri="{FF2B5EF4-FFF2-40B4-BE49-F238E27FC236}">
                  <a16:creationId xmlns:a16="http://schemas.microsoft.com/office/drawing/2014/main" id="{3664B33A-2C7F-4070-8F37-4DBC8C13D50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1" y="2072"/>
              <a:ext cx="58" cy="75"/>
            </a:xfrm>
            <a:custGeom>
              <a:avLst/>
              <a:gdLst>
                <a:gd name="T0" fmla="*/ 516 w 28"/>
                <a:gd name="T1" fmla="*/ 803 h 34"/>
                <a:gd name="T2" fmla="*/ 516 w 28"/>
                <a:gd name="T3" fmla="*/ 141 h 34"/>
                <a:gd name="T4" fmla="*/ 0 w 28"/>
                <a:gd name="T5" fmla="*/ 141 h 34"/>
                <a:gd name="T6" fmla="*/ 0 w 28"/>
                <a:gd name="T7" fmla="*/ 803 h 34"/>
                <a:gd name="T8" fmla="*/ 516 w 28"/>
                <a:gd name="T9" fmla="*/ 803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34">
                  <a:moveTo>
                    <a:pt x="28" y="34"/>
                  </a:moveTo>
                  <a:cubicBezTo>
                    <a:pt x="28" y="6"/>
                    <a:pt x="28" y="6"/>
                    <a:pt x="28" y="6"/>
                  </a:cubicBezTo>
                  <a:cubicBezTo>
                    <a:pt x="21" y="0"/>
                    <a:pt x="6" y="1"/>
                    <a:pt x="0" y="6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10" y="34"/>
                    <a:pt x="19" y="34"/>
                    <a:pt x="28" y="34"/>
                  </a:cubicBezTo>
                  <a:close/>
                </a:path>
              </a:pathLst>
            </a:custGeom>
            <a:solidFill>
              <a:srgbClr val="E0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96" name="Freeform 24">
              <a:extLst>
                <a:ext uri="{FF2B5EF4-FFF2-40B4-BE49-F238E27FC236}">
                  <a16:creationId xmlns:a16="http://schemas.microsoft.com/office/drawing/2014/main" id="{64A00B92-90CD-4BBB-B331-FAAF0583DFE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5" y="2420"/>
              <a:ext cx="70" cy="90"/>
            </a:xfrm>
            <a:custGeom>
              <a:avLst/>
              <a:gdLst>
                <a:gd name="T0" fmla="*/ 0 w 34"/>
                <a:gd name="T1" fmla="*/ 0 h 41"/>
                <a:gd name="T2" fmla="*/ 0 w 34"/>
                <a:gd name="T3" fmla="*/ 795 h 41"/>
                <a:gd name="T4" fmla="*/ 609 w 34"/>
                <a:gd name="T5" fmla="*/ 795 h 41"/>
                <a:gd name="T6" fmla="*/ 609 w 34"/>
                <a:gd name="T7" fmla="*/ 0 h 41"/>
                <a:gd name="T8" fmla="*/ 0 w 34"/>
                <a:gd name="T9" fmla="*/ 0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41">
                  <a:moveTo>
                    <a:pt x="0" y="0"/>
                  </a:moveTo>
                  <a:cubicBezTo>
                    <a:pt x="0" y="34"/>
                    <a:pt x="0" y="34"/>
                    <a:pt x="0" y="34"/>
                  </a:cubicBezTo>
                  <a:cubicBezTo>
                    <a:pt x="8" y="41"/>
                    <a:pt x="27" y="41"/>
                    <a:pt x="34" y="34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2" y="0"/>
                    <a:pt x="11" y="0"/>
                    <a:pt x="0" y="0"/>
                  </a:cubicBezTo>
                  <a:close/>
                </a:path>
              </a:pathLst>
            </a:custGeom>
            <a:solidFill>
              <a:srgbClr val="5252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97" name="Freeform 25">
              <a:extLst>
                <a:ext uri="{FF2B5EF4-FFF2-40B4-BE49-F238E27FC236}">
                  <a16:creationId xmlns:a16="http://schemas.microsoft.com/office/drawing/2014/main" id="{26017A9D-54C5-43C0-90AE-7E83AE90757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6" y="2202"/>
              <a:ext cx="376" cy="209"/>
            </a:xfrm>
            <a:custGeom>
              <a:avLst/>
              <a:gdLst>
                <a:gd name="T0" fmla="*/ 0 w 182"/>
                <a:gd name="T1" fmla="*/ 2226 h 95"/>
                <a:gd name="T2" fmla="*/ 2355 w 182"/>
                <a:gd name="T3" fmla="*/ 2202 h 95"/>
                <a:gd name="T4" fmla="*/ 3227 w 182"/>
                <a:gd name="T5" fmla="*/ 1830 h 95"/>
                <a:gd name="T6" fmla="*/ 3244 w 182"/>
                <a:gd name="T7" fmla="*/ 0 h 95"/>
                <a:gd name="T8" fmla="*/ 2620 w 182"/>
                <a:gd name="T9" fmla="*/ 1617 h 95"/>
                <a:gd name="T10" fmla="*/ 713 w 182"/>
                <a:gd name="T11" fmla="*/ 1855 h 95"/>
                <a:gd name="T12" fmla="*/ 273 w 182"/>
                <a:gd name="T13" fmla="*/ 1564 h 95"/>
                <a:gd name="T14" fmla="*/ 35 w 182"/>
                <a:gd name="T15" fmla="*/ 605 h 95"/>
                <a:gd name="T16" fmla="*/ 0 w 182"/>
                <a:gd name="T17" fmla="*/ 2226 h 9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2" h="95">
                  <a:moveTo>
                    <a:pt x="0" y="95"/>
                  </a:moveTo>
                  <a:cubicBezTo>
                    <a:pt x="0" y="95"/>
                    <a:pt x="120" y="94"/>
                    <a:pt x="129" y="94"/>
                  </a:cubicBezTo>
                  <a:cubicBezTo>
                    <a:pt x="139" y="94"/>
                    <a:pt x="177" y="78"/>
                    <a:pt x="177" y="78"/>
                  </a:cubicBezTo>
                  <a:cubicBezTo>
                    <a:pt x="177" y="78"/>
                    <a:pt x="182" y="16"/>
                    <a:pt x="178" y="0"/>
                  </a:cubicBezTo>
                  <a:cubicBezTo>
                    <a:pt x="177" y="20"/>
                    <a:pt x="174" y="54"/>
                    <a:pt x="144" y="69"/>
                  </a:cubicBezTo>
                  <a:cubicBezTo>
                    <a:pt x="121" y="82"/>
                    <a:pt x="66" y="80"/>
                    <a:pt x="39" y="79"/>
                  </a:cubicBezTo>
                  <a:cubicBezTo>
                    <a:pt x="23" y="79"/>
                    <a:pt x="18" y="74"/>
                    <a:pt x="15" y="67"/>
                  </a:cubicBezTo>
                  <a:cubicBezTo>
                    <a:pt x="7" y="52"/>
                    <a:pt x="2" y="26"/>
                    <a:pt x="2" y="26"/>
                  </a:cubicBezTo>
                  <a:cubicBezTo>
                    <a:pt x="5" y="43"/>
                    <a:pt x="3" y="87"/>
                    <a:pt x="0" y="95"/>
                  </a:cubicBezTo>
                  <a:close/>
                </a:path>
              </a:pathLst>
            </a:custGeom>
            <a:solidFill>
              <a:srgbClr val="2626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98" name="Freeform 26">
              <a:extLst>
                <a:ext uri="{FF2B5EF4-FFF2-40B4-BE49-F238E27FC236}">
                  <a16:creationId xmlns:a16="http://schemas.microsoft.com/office/drawing/2014/main" id="{84444438-95B2-4B10-8460-349285E81C4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0" y="2158"/>
              <a:ext cx="351" cy="28"/>
            </a:xfrm>
            <a:custGeom>
              <a:avLst/>
              <a:gdLst>
                <a:gd name="T0" fmla="*/ 0 w 170"/>
                <a:gd name="T1" fmla="*/ 0 h 13"/>
                <a:gd name="T2" fmla="*/ 2255 w 170"/>
                <a:gd name="T3" fmla="*/ 0 h 13"/>
                <a:gd name="T4" fmla="*/ 3091 w 170"/>
                <a:gd name="T5" fmla="*/ 278 h 13"/>
                <a:gd name="T6" fmla="*/ 2034 w 170"/>
                <a:gd name="T7" fmla="*/ 129 h 13"/>
                <a:gd name="T8" fmla="*/ 17 w 170"/>
                <a:gd name="T9" fmla="*/ 129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0" h="13">
                  <a:moveTo>
                    <a:pt x="0" y="0"/>
                  </a:moveTo>
                  <a:cubicBezTo>
                    <a:pt x="124" y="0"/>
                    <a:pt x="124" y="0"/>
                    <a:pt x="124" y="0"/>
                  </a:cubicBezTo>
                  <a:cubicBezTo>
                    <a:pt x="124" y="0"/>
                    <a:pt x="156" y="5"/>
                    <a:pt x="170" y="13"/>
                  </a:cubicBezTo>
                  <a:cubicBezTo>
                    <a:pt x="162" y="11"/>
                    <a:pt x="138" y="2"/>
                    <a:pt x="112" y="6"/>
                  </a:cubicBezTo>
                  <a:cubicBezTo>
                    <a:pt x="85" y="9"/>
                    <a:pt x="1" y="6"/>
                    <a:pt x="1" y="6"/>
                  </a:cubicBezTo>
                </a:path>
              </a:pathLst>
            </a:custGeom>
            <a:solidFill>
              <a:srgbClr val="2626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99" name="Freeform 27">
              <a:extLst>
                <a:ext uri="{FF2B5EF4-FFF2-40B4-BE49-F238E27FC236}">
                  <a16:creationId xmlns:a16="http://schemas.microsoft.com/office/drawing/2014/main" id="{57DCBA6C-2C2E-4A33-B588-342F0765ABE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3" y="2197"/>
              <a:ext cx="270" cy="115"/>
            </a:xfrm>
            <a:custGeom>
              <a:avLst/>
              <a:gdLst>
                <a:gd name="T0" fmla="*/ 2362 w 131"/>
                <a:gd name="T1" fmla="*/ 626 h 52"/>
                <a:gd name="T2" fmla="*/ 2226 w 131"/>
                <a:gd name="T3" fmla="*/ 1008 h 52"/>
                <a:gd name="T4" fmla="*/ 1024 w 131"/>
                <a:gd name="T5" fmla="*/ 1243 h 52"/>
                <a:gd name="T6" fmla="*/ 324 w 131"/>
                <a:gd name="T7" fmla="*/ 1243 h 52"/>
                <a:gd name="T8" fmla="*/ 0 w 131"/>
                <a:gd name="T9" fmla="*/ 626 h 52"/>
                <a:gd name="T10" fmla="*/ 0 w 131"/>
                <a:gd name="T11" fmla="*/ 626 h 52"/>
                <a:gd name="T12" fmla="*/ 324 w 131"/>
                <a:gd name="T13" fmla="*/ 0 h 52"/>
                <a:gd name="T14" fmla="*/ 1890 w 131"/>
                <a:gd name="T15" fmla="*/ 0 h 52"/>
                <a:gd name="T16" fmla="*/ 2362 w 131"/>
                <a:gd name="T17" fmla="*/ 626 h 5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1" h="52">
                  <a:moveTo>
                    <a:pt x="131" y="26"/>
                  </a:moveTo>
                  <a:cubicBezTo>
                    <a:pt x="131" y="30"/>
                    <a:pt x="128" y="36"/>
                    <a:pt x="123" y="42"/>
                  </a:cubicBezTo>
                  <a:cubicBezTo>
                    <a:pt x="113" y="52"/>
                    <a:pt x="83" y="52"/>
                    <a:pt x="57" y="52"/>
                  </a:cubicBezTo>
                  <a:cubicBezTo>
                    <a:pt x="31" y="52"/>
                    <a:pt x="18" y="52"/>
                    <a:pt x="18" y="52"/>
                  </a:cubicBezTo>
                  <a:cubicBezTo>
                    <a:pt x="3" y="52"/>
                    <a:pt x="0" y="41"/>
                    <a:pt x="0" y="26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12"/>
                    <a:pt x="3" y="0"/>
                    <a:pt x="18" y="0"/>
                  </a:cubicBezTo>
                  <a:cubicBezTo>
                    <a:pt x="105" y="0"/>
                    <a:pt x="105" y="0"/>
                    <a:pt x="105" y="0"/>
                  </a:cubicBezTo>
                  <a:cubicBezTo>
                    <a:pt x="119" y="0"/>
                    <a:pt x="131" y="12"/>
                    <a:pt x="131" y="26"/>
                  </a:cubicBezTo>
                  <a:close/>
                </a:path>
              </a:pathLst>
            </a:custGeom>
            <a:solidFill>
              <a:srgbClr val="6B6B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00" name="Freeform 28">
              <a:extLst>
                <a:ext uri="{FF2B5EF4-FFF2-40B4-BE49-F238E27FC236}">
                  <a16:creationId xmlns:a16="http://schemas.microsoft.com/office/drawing/2014/main" id="{1726F3B9-76EC-41F1-B6AE-B8541ED3DE2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5" y="2208"/>
              <a:ext cx="227" cy="49"/>
            </a:xfrm>
            <a:custGeom>
              <a:avLst/>
              <a:gdLst>
                <a:gd name="T0" fmla="*/ 1993 w 110"/>
                <a:gd name="T1" fmla="*/ 145 h 22"/>
                <a:gd name="T2" fmla="*/ 1874 w 110"/>
                <a:gd name="T3" fmla="*/ 298 h 22"/>
                <a:gd name="T4" fmla="*/ 976 w 110"/>
                <a:gd name="T5" fmla="*/ 396 h 22"/>
                <a:gd name="T6" fmla="*/ 184 w 110"/>
                <a:gd name="T7" fmla="*/ 521 h 22"/>
                <a:gd name="T8" fmla="*/ 17 w 110"/>
                <a:gd name="T9" fmla="*/ 465 h 22"/>
                <a:gd name="T10" fmla="*/ 0 w 110"/>
                <a:gd name="T11" fmla="*/ 243 h 22"/>
                <a:gd name="T12" fmla="*/ 0 w 110"/>
                <a:gd name="T13" fmla="*/ 243 h 22"/>
                <a:gd name="T14" fmla="*/ 184 w 110"/>
                <a:gd name="T15" fmla="*/ 0 h 22"/>
                <a:gd name="T16" fmla="*/ 1845 w 110"/>
                <a:gd name="T17" fmla="*/ 0 h 22"/>
                <a:gd name="T18" fmla="*/ 1993 w 110"/>
                <a:gd name="T19" fmla="*/ 145 h 2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10" h="22">
                  <a:moveTo>
                    <a:pt x="110" y="6"/>
                  </a:moveTo>
                  <a:cubicBezTo>
                    <a:pt x="110" y="12"/>
                    <a:pt x="104" y="12"/>
                    <a:pt x="103" y="12"/>
                  </a:cubicBezTo>
                  <a:cubicBezTo>
                    <a:pt x="103" y="12"/>
                    <a:pt x="76" y="14"/>
                    <a:pt x="54" y="16"/>
                  </a:cubicBezTo>
                  <a:cubicBezTo>
                    <a:pt x="37" y="17"/>
                    <a:pt x="19" y="19"/>
                    <a:pt x="10" y="21"/>
                  </a:cubicBezTo>
                  <a:cubicBezTo>
                    <a:pt x="4" y="22"/>
                    <a:pt x="1" y="21"/>
                    <a:pt x="1" y="19"/>
                  </a:cubicBezTo>
                  <a:cubicBezTo>
                    <a:pt x="0" y="17"/>
                    <a:pt x="0" y="13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2"/>
                    <a:pt x="6" y="0"/>
                    <a:pt x="10" y="0"/>
                  </a:cubicBezTo>
                  <a:cubicBezTo>
                    <a:pt x="102" y="0"/>
                    <a:pt x="102" y="0"/>
                    <a:pt x="102" y="0"/>
                  </a:cubicBezTo>
                  <a:cubicBezTo>
                    <a:pt x="105" y="0"/>
                    <a:pt x="110" y="1"/>
                    <a:pt x="110" y="6"/>
                  </a:cubicBezTo>
                  <a:close/>
                </a:path>
              </a:pathLst>
            </a:custGeom>
            <a:solidFill>
              <a:srgbClr val="8585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01" name="Freeform 29">
              <a:extLst>
                <a:ext uri="{FF2B5EF4-FFF2-40B4-BE49-F238E27FC236}">
                  <a16:creationId xmlns:a16="http://schemas.microsoft.com/office/drawing/2014/main" id="{432214C5-8587-478A-9496-85D19A9FF0A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0" y="2217"/>
              <a:ext cx="208" cy="15"/>
            </a:xfrm>
            <a:custGeom>
              <a:avLst/>
              <a:gdLst>
                <a:gd name="T0" fmla="*/ 68 w 101"/>
                <a:gd name="T1" fmla="*/ 19 h 7"/>
                <a:gd name="T2" fmla="*/ 0 w 101"/>
                <a:gd name="T3" fmla="*/ 60 h 7"/>
                <a:gd name="T4" fmla="*/ 140 w 101"/>
                <a:gd name="T5" fmla="*/ 129 h 7"/>
                <a:gd name="T6" fmla="*/ 1730 w 101"/>
                <a:gd name="T7" fmla="*/ 41 h 7"/>
                <a:gd name="T8" fmla="*/ 989 w 101"/>
                <a:gd name="T9" fmla="*/ 19 h 7"/>
                <a:gd name="T10" fmla="*/ 68 w 101"/>
                <a:gd name="T11" fmla="*/ 19 h 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1" h="7">
                  <a:moveTo>
                    <a:pt x="4" y="1"/>
                  </a:moveTo>
                  <a:cubicBezTo>
                    <a:pt x="1" y="1"/>
                    <a:pt x="0" y="2"/>
                    <a:pt x="0" y="3"/>
                  </a:cubicBezTo>
                  <a:cubicBezTo>
                    <a:pt x="0" y="7"/>
                    <a:pt x="2" y="7"/>
                    <a:pt x="8" y="6"/>
                  </a:cubicBezTo>
                  <a:cubicBezTo>
                    <a:pt x="15" y="6"/>
                    <a:pt x="92" y="4"/>
                    <a:pt x="96" y="2"/>
                  </a:cubicBezTo>
                  <a:cubicBezTo>
                    <a:pt x="101" y="0"/>
                    <a:pt x="67" y="1"/>
                    <a:pt x="55" y="1"/>
                  </a:cubicBezTo>
                  <a:cubicBezTo>
                    <a:pt x="46" y="1"/>
                    <a:pt x="15" y="0"/>
                    <a:pt x="4" y="1"/>
                  </a:cubicBezTo>
                  <a:close/>
                </a:path>
              </a:pathLst>
            </a:custGeom>
            <a:solidFill>
              <a:srgbClr val="C9C9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02" name="Freeform 30">
              <a:extLst>
                <a:ext uri="{FF2B5EF4-FFF2-40B4-BE49-F238E27FC236}">
                  <a16:creationId xmlns:a16="http://schemas.microsoft.com/office/drawing/2014/main" id="{E1C87E36-CF8B-4A21-AA01-827560E85EF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0" y="2217"/>
              <a:ext cx="21" cy="13"/>
            </a:xfrm>
            <a:custGeom>
              <a:avLst/>
              <a:gdLst>
                <a:gd name="T0" fmla="*/ 36 w 10"/>
                <a:gd name="T1" fmla="*/ 0 h 6"/>
                <a:gd name="T2" fmla="*/ 17 w 10"/>
                <a:gd name="T3" fmla="*/ 93 h 6"/>
                <a:gd name="T4" fmla="*/ 101 w 10"/>
                <a:gd name="T5" fmla="*/ 20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6">
                  <a:moveTo>
                    <a:pt x="2" y="0"/>
                  </a:moveTo>
                  <a:cubicBezTo>
                    <a:pt x="1" y="1"/>
                    <a:pt x="0" y="3"/>
                    <a:pt x="1" y="4"/>
                  </a:cubicBezTo>
                  <a:cubicBezTo>
                    <a:pt x="2" y="4"/>
                    <a:pt x="10" y="6"/>
                    <a:pt x="5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03" name="Freeform 31">
              <a:extLst>
                <a:ext uri="{FF2B5EF4-FFF2-40B4-BE49-F238E27FC236}">
                  <a16:creationId xmlns:a16="http://schemas.microsoft.com/office/drawing/2014/main" id="{A0807868-C676-44D8-8210-16AA302BA99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3" y="2208"/>
              <a:ext cx="29" cy="29"/>
            </a:xfrm>
            <a:custGeom>
              <a:avLst/>
              <a:gdLst>
                <a:gd name="T0" fmla="*/ 151 w 14"/>
                <a:gd name="T1" fmla="*/ 80 h 13"/>
                <a:gd name="T2" fmla="*/ 151 w 14"/>
                <a:gd name="T3" fmla="*/ 279 h 13"/>
                <a:gd name="T4" fmla="*/ 205 w 14"/>
                <a:gd name="T5" fmla="*/ 80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13">
                  <a:moveTo>
                    <a:pt x="8" y="3"/>
                  </a:moveTo>
                  <a:cubicBezTo>
                    <a:pt x="0" y="0"/>
                    <a:pt x="2" y="13"/>
                    <a:pt x="8" y="11"/>
                  </a:cubicBezTo>
                  <a:cubicBezTo>
                    <a:pt x="14" y="10"/>
                    <a:pt x="9" y="4"/>
                    <a:pt x="11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04" name="Freeform 32">
              <a:extLst>
                <a:ext uri="{FF2B5EF4-FFF2-40B4-BE49-F238E27FC236}">
                  <a16:creationId xmlns:a16="http://schemas.microsoft.com/office/drawing/2014/main" id="{F2EF6CF8-D002-41A0-9A92-8132D5E1CE9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7" y="2221"/>
              <a:ext cx="14" cy="14"/>
            </a:xfrm>
            <a:custGeom>
              <a:avLst/>
              <a:gdLst>
                <a:gd name="T0" fmla="*/ 32 w 7"/>
                <a:gd name="T1" fmla="*/ 0 h 6"/>
                <a:gd name="T2" fmla="*/ 112 w 7"/>
                <a:gd name="T3" fmla="*/ 152 h 6"/>
                <a:gd name="T4" fmla="*/ 112 w 7"/>
                <a:gd name="T5" fmla="*/ 28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6">
                  <a:moveTo>
                    <a:pt x="2" y="0"/>
                  </a:moveTo>
                  <a:cubicBezTo>
                    <a:pt x="0" y="4"/>
                    <a:pt x="3" y="6"/>
                    <a:pt x="7" y="5"/>
                  </a:cubicBezTo>
                  <a:cubicBezTo>
                    <a:pt x="7" y="3"/>
                    <a:pt x="7" y="1"/>
                    <a:pt x="7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05" name="Freeform 33">
              <a:extLst>
                <a:ext uri="{FF2B5EF4-FFF2-40B4-BE49-F238E27FC236}">
                  <a16:creationId xmlns:a16="http://schemas.microsoft.com/office/drawing/2014/main" id="{FF187EFF-47F3-40D0-B97B-083FA79B452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2" y="2235"/>
              <a:ext cx="168" cy="103"/>
            </a:xfrm>
            <a:custGeom>
              <a:avLst/>
              <a:gdLst>
                <a:gd name="T0" fmla="*/ 1497 w 81"/>
                <a:gd name="T1" fmla="*/ 557 h 47"/>
                <a:gd name="T2" fmla="*/ 1394 w 81"/>
                <a:gd name="T3" fmla="*/ 874 h 47"/>
                <a:gd name="T4" fmla="*/ 633 w 81"/>
                <a:gd name="T5" fmla="*/ 874 h 47"/>
                <a:gd name="T6" fmla="*/ 207 w 81"/>
                <a:gd name="T7" fmla="*/ 874 h 47"/>
                <a:gd name="T8" fmla="*/ 0 w 81"/>
                <a:gd name="T9" fmla="*/ 528 h 47"/>
                <a:gd name="T10" fmla="*/ 0 w 81"/>
                <a:gd name="T11" fmla="*/ 528 h 47"/>
                <a:gd name="T12" fmla="*/ 207 w 81"/>
                <a:gd name="T13" fmla="*/ 158 h 47"/>
                <a:gd name="T14" fmla="*/ 1089 w 81"/>
                <a:gd name="T15" fmla="*/ 44 h 47"/>
                <a:gd name="T16" fmla="*/ 1497 w 81"/>
                <a:gd name="T17" fmla="*/ 484 h 47"/>
                <a:gd name="T18" fmla="*/ 1497 w 81"/>
                <a:gd name="T19" fmla="*/ 557 h 4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81" h="47">
                  <a:moveTo>
                    <a:pt x="81" y="24"/>
                  </a:moveTo>
                  <a:cubicBezTo>
                    <a:pt x="81" y="28"/>
                    <a:pt x="79" y="33"/>
                    <a:pt x="75" y="38"/>
                  </a:cubicBezTo>
                  <a:cubicBezTo>
                    <a:pt x="66" y="47"/>
                    <a:pt x="50" y="38"/>
                    <a:pt x="34" y="38"/>
                  </a:cubicBezTo>
                  <a:cubicBezTo>
                    <a:pt x="18" y="38"/>
                    <a:pt x="11" y="38"/>
                    <a:pt x="11" y="38"/>
                  </a:cubicBezTo>
                  <a:cubicBezTo>
                    <a:pt x="2" y="38"/>
                    <a:pt x="0" y="31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14"/>
                    <a:pt x="2" y="7"/>
                    <a:pt x="11" y="7"/>
                  </a:cubicBezTo>
                  <a:cubicBezTo>
                    <a:pt x="59" y="2"/>
                    <a:pt x="59" y="2"/>
                    <a:pt x="59" y="2"/>
                  </a:cubicBezTo>
                  <a:cubicBezTo>
                    <a:pt x="80" y="0"/>
                    <a:pt x="81" y="13"/>
                    <a:pt x="81" y="21"/>
                  </a:cubicBezTo>
                  <a:lnTo>
                    <a:pt x="81" y="24"/>
                  </a:lnTo>
                  <a:close/>
                </a:path>
              </a:pathLst>
            </a:custGeom>
            <a:solidFill>
              <a:srgbClr val="6B6B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06" name="Freeform 34">
              <a:extLst>
                <a:ext uri="{FF2B5EF4-FFF2-40B4-BE49-F238E27FC236}">
                  <a16:creationId xmlns:a16="http://schemas.microsoft.com/office/drawing/2014/main" id="{6532480C-06FE-4ADB-8591-5F3C5B70D1D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1" y="2246"/>
              <a:ext cx="134" cy="48"/>
            </a:xfrm>
            <a:custGeom>
              <a:avLst/>
              <a:gdLst>
                <a:gd name="T0" fmla="*/ 1173 w 65"/>
                <a:gd name="T1" fmla="*/ 72 h 22"/>
                <a:gd name="T2" fmla="*/ 1105 w 65"/>
                <a:gd name="T3" fmla="*/ 157 h 22"/>
                <a:gd name="T4" fmla="*/ 612 w 65"/>
                <a:gd name="T5" fmla="*/ 323 h 22"/>
                <a:gd name="T6" fmla="*/ 165 w 65"/>
                <a:gd name="T7" fmla="*/ 476 h 22"/>
                <a:gd name="T8" fmla="*/ 0 w 65"/>
                <a:gd name="T9" fmla="*/ 290 h 22"/>
                <a:gd name="T10" fmla="*/ 0 w 65"/>
                <a:gd name="T11" fmla="*/ 290 h 22"/>
                <a:gd name="T12" fmla="*/ 89 w 65"/>
                <a:gd name="T13" fmla="*/ 133 h 22"/>
                <a:gd name="T14" fmla="*/ 1088 w 65"/>
                <a:gd name="T15" fmla="*/ 0 h 22"/>
                <a:gd name="T16" fmla="*/ 1173 w 65"/>
                <a:gd name="T17" fmla="*/ 72 h 2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5" h="22">
                  <a:moveTo>
                    <a:pt x="65" y="3"/>
                  </a:moveTo>
                  <a:cubicBezTo>
                    <a:pt x="65" y="7"/>
                    <a:pt x="62" y="7"/>
                    <a:pt x="61" y="7"/>
                  </a:cubicBezTo>
                  <a:cubicBezTo>
                    <a:pt x="61" y="7"/>
                    <a:pt x="48" y="11"/>
                    <a:pt x="34" y="14"/>
                  </a:cubicBezTo>
                  <a:cubicBezTo>
                    <a:pt x="28" y="15"/>
                    <a:pt x="16" y="20"/>
                    <a:pt x="9" y="21"/>
                  </a:cubicBezTo>
                  <a:cubicBezTo>
                    <a:pt x="1" y="22"/>
                    <a:pt x="0" y="15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9"/>
                    <a:pt x="3" y="7"/>
                    <a:pt x="5" y="6"/>
                  </a:cubicBezTo>
                  <a:cubicBezTo>
                    <a:pt x="60" y="0"/>
                    <a:pt x="60" y="0"/>
                    <a:pt x="60" y="0"/>
                  </a:cubicBezTo>
                  <a:cubicBezTo>
                    <a:pt x="61" y="0"/>
                    <a:pt x="65" y="0"/>
                    <a:pt x="65" y="3"/>
                  </a:cubicBezTo>
                  <a:close/>
                </a:path>
              </a:pathLst>
            </a:custGeom>
            <a:solidFill>
              <a:srgbClr val="8585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07" name="Freeform 35">
              <a:extLst>
                <a:ext uri="{FF2B5EF4-FFF2-40B4-BE49-F238E27FC236}">
                  <a16:creationId xmlns:a16="http://schemas.microsoft.com/office/drawing/2014/main" id="{E05A14C8-09EB-4A00-A696-08D064871C0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5" y="2250"/>
              <a:ext cx="126" cy="33"/>
            </a:xfrm>
            <a:custGeom>
              <a:avLst/>
              <a:gdLst>
                <a:gd name="T0" fmla="*/ 72 w 61"/>
                <a:gd name="T1" fmla="*/ 161 h 15"/>
                <a:gd name="T2" fmla="*/ 35 w 61"/>
                <a:gd name="T3" fmla="*/ 310 h 15"/>
                <a:gd name="T4" fmla="*/ 124 w 61"/>
                <a:gd name="T5" fmla="*/ 354 h 15"/>
                <a:gd name="T6" fmla="*/ 421 w 61"/>
                <a:gd name="T7" fmla="*/ 213 h 15"/>
                <a:gd name="T8" fmla="*/ 1076 w 61"/>
                <a:gd name="T9" fmla="*/ 44 h 15"/>
                <a:gd name="T10" fmla="*/ 620 w 61"/>
                <a:gd name="T11" fmla="*/ 97 h 15"/>
                <a:gd name="T12" fmla="*/ 72 w 61"/>
                <a:gd name="T13" fmla="*/ 161 h 1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1" h="15">
                  <a:moveTo>
                    <a:pt x="4" y="7"/>
                  </a:moveTo>
                  <a:cubicBezTo>
                    <a:pt x="2" y="8"/>
                    <a:pt x="0" y="10"/>
                    <a:pt x="2" y="13"/>
                  </a:cubicBezTo>
                  <a:cubicBezTo>
                    <a:pt x="3" y="15"/>
                    <a:pt x="5" y="15"/>
                    <a:pt x="7" y="15"/>
                  </a:cubicBezTo>
                  <a:cubicBezTo>
                    <a:pt x="9" y="14"/>
                    <a:pt x="15" y="11"/>
                    <a:pt x="23" y="9"/>
                  </a:cubicBezTo>
                  <a:cubicBezTo>
                    <a:pt x="38" y="6"/>
                    <a:pt x="57" y="3"/>
                    <a:pt x="59" y="2"/>
                  </a:cubicBezTo>
                  <a:cubicBezTo>
                    <a:pt x="61" y="0"/>
                    <a:pt x="41" y="3"/>
                    <a:pt x="34" y="4"/>
                  </a:cubicBezTo>
                  <a:cubicBezTo>
                    <a:pt x="29" y="5"/>
                    <a:pt x="11" y="6"/>
                    <a:pt x="4" y="7"/>
                  </a:cubicBezTo>
                  <a:close/>
                </a:path>
              </a:pathLst>
            </a:custGeom>
            <a:solidFill>
              <a:srgbClr val="C9C9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08" name="Freeform 36">
              <a:extLst>
                <a:ext uri="{FF2B5EF4-FFF2-40B4-BE49-F238E27FC236}">
                  <a16:creationId xmlns:a16="http://schemas.microsoft.com/office/drawing/2014/main" id="{49C2BF27-60BD-4D91-B903-FE1D0C7F4AD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2" y="2252"/>
              <a:ext cx="12" cy="7"/>
            </a:xfrm>
            <a:custGeom>
              <a:avLst/>
              <a:gdLst>
                <a:gd name="T0" fmla="*/ 16 w 6"/>
                <a:gd name="T1" fmla="*/ 0 h 3"/>
                <a:gd name="T2" fmla="*/ 16 w 6"/>
                <a:gd name="T3" fmla="*/ 65 h 3"/>
                <a:gd name="T4" fmla="*/ 48 w 6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3">
                  <a:moveTo>
                    <a:pt x="1" y="0"/>
                  </a:moveTo>
                  <a:cubicBezTo>
                    <a:pt x="1" y="1"/>
                    <a:pt x="0" y="1"/>
                    <a:pt x="1" y="2"/>
                  </a:cubicBezTo>
                  <a:cubicBezTo>
                    <a:pt x="2" y="2"/>
                    <a:pt x="6" y="3"/>
                    <a:pt x="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09" name="Freeform 37">
              <a:extLst>
                <a:ext uri="{FF2B5EF4-FFF2-40B4-BE49-F238E27FC236}">
                  <a16:creationId xmlns:a16="http://schemas.microsoft.com/office/drawing/2014/main" id="{040E4C33-9A15-4F5D-BE3E-736A206D362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5" y="2250"/>
              <a:ext cx="19" cy="16"/>
            </a:xfrm>
            <a:custGeom>
              <a:avLst/>
              <a:gdLst>
                <a:gd name="T0" fmla="*/ 103 w 9"/>
                <a:gd name="T1" fmla="*/ 25 h 7"/>
                <a:gd name="T2" fmla="*/ 120 w 9"/>
                <a:gd name="T3" fmla="*/ 167 h 7"/>
                <a:gd name="T4" fmla="*/ 144 w 9"/>
                <a:gd name="T5" fmla="*/ 25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7">
                  <a:moveTo>
                    <a:pt x="5" y="1"/>
                  </a:moveTo>
                  <a:cubicBezTo>
                    <a:pt x="0" y="0"/>
                    <a:pt x="2" y="7"/>
                    <a:pt x="6" y="6"/>
                  </a:cubicBezTo>
                  <a:cubicBezTo>
                    <a:pt x="9" y="5"/>
                    <a:pt x="6" y="1"/>
                    <a:pt x="7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10" name="Freeform 38">
              <a:extLst>
                <a:ext uri="{FF2B5EF4-FFF2-40B4-BE49-F238E27FC236}">
                  <a16:creationId xmlns:a16="http://schemas.microsoft.com/office/drawing/2014/main" id="{A3BDAB99-BCB4-46C8-AB1A-0A42BCE2E028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7" y="2257"/>
              <a:ext cx="8" cy="9"/>
            </a:xfrm>
            <a:custGeom>
              <a:avLst/>
              <a:gdLst>
                <a:gd name="T0" fmla="*/ 16 w 4"/>
                <a:gd name="T1" fmla="*/ 0 h 4"/>
                <a:gd name="T2" fmla="*/ 64 w 4"/>
                <a:gd name="T3" fmla="*/ 81 h 4"/>
                <a:gd name="T4" fmla="*/ 64 w 4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4">
                  <a:moveTo>
                    <a:pt x="1" y="0"/>
                  </a:moveTo>
                  <a:cubicBezTo>
                    <a:pt x="0" y="3"/>
                    <a:pt x="2" y="4"/>
                    <a:pt x="4" y="3"/>
                  </a:cubicBezTo>
                  <a:cubicBezTo>
                    <a:pt x="4" y="2"/>
                    <a:pt x="4" y="1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11" name="Freeform 39">
              <a:extLst>
                <a:ext uri="{FF2B5EF4-FFF2-40B4-BE49-F238E27FC236}">
                  <a16:creationId xmlns:a16="http://schemas.microsoft.com/office/drawing/2014/main" id="{7BD15655-0804-448D-8C28-639F5A962A3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0" y="2241"/>
              <a:ext cx="99" cy="71"/>
            </a:xfrm>
            <a:custGeom>
              <a:avLst/>
              <a:gdLst>
                <a:gd name="T0" fmla="*/ 0 w 48"/>
                <a:gd name="T1" fmla="*/ 779 h 32"/>
                <a:gd name="T2" fmla="*/ 0 w 48"/>
                <a:gd name="T3" fmla="*/ 0 h 32"/>
                <a:gd name="T4" fmla="*/ 868 w 48"/>
                <a:gd name="T5" fmla="*/ 98 h 32"/>
                <a:gd name="T6" fmla="*/ 124 w 48"/>
                <a:gd name="T7" fmla="*/ 262 h 3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8" h="32">
                  <a:moveTo>
                    <a:pt x="0" y="32"/>
                  </a:moveTo>
                  <a:cubicBezTo>
                    <a:pt x="0" y="20"/>
                    <a:pt x="0" y="0"/>
                    <a:pt x="0" y="0"/>
                  </a:cubicBezTo>
                  <a:cubicBezTo>
                    <a:pt x="48" y="4"/>
                    <a:pt x="48" y="4"/>
                    <a:pt x="48" y="4"/>
                  </a:cubicBezTo>
                  <a:cubicBezTo>
                    <a:pt x="48" y="4"/>
                    <a:pt x="9" y="5"/>
                    <a:pt x="7" y="11"/>
                  </a:cubicBezTo>
                </a:path>
              </a:pathLst>
            </a:custGeom>
            <a:solidFill>
              <a:srgbClr val="9C9C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12" name="Freeform 40">
              <a:extLst>
                <a:ext uri="{FF2B5EF4-FFF2-40B4-BE49-F238E27FC236}">
                  <a16:creationId xmlns:a16="http://schemas.microsoft.com/office/drawing/2014/main" id="{ECE8E26C-BC59-4F6E-BB8D-C02B7A8A113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9" y="2202"/>
              <a:ext cx="234" cy="108"/>
            </a:xfrm>
            <a:custGeom>
              <a:avLst/>
              <a:gdLst>
                <a:gd name="T0" fmla="*/ 17 w 113"/>
                <a:gd name="T1" fmla="*/ 1157 h 49"/>
                <a:gd name="T2" fmla="*/ 72 w 113"/>
                <a:gd name="T3" fmla="*/ 375 h 49"/>
                <a:gd name="T4" fmla="*/ 2079 w 113"/>
                <a:gd name="T5" fmla="*/ 20 h 49"/>
                <a:gd name="T6" fmla="*/ 257 w 113"/>
                <a:gd name="T7" fmla="*/ 516 h 49"/>
                <a:gd name="T8" fmla="*/ 17 w 113"/>
                <a:gd name="T9" fmla="*/ 1157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3" h="49">
                  <a:moveTo>
                    <a:pt x="1" y="49"/>
                  </a:moveTo>
                  <a:cubicBezTo>
                    <a:pt x="0" y="38"/>
                    <a:pt x="1" y="20"/>
                    <a:pt x="4" y="16"/>
                  </a:cubicBezTo>
                  <a:cubicBezTo>
                    <a:pt x="7" y="11"/>
                    <a:pt x="50" y="0"/>
                    <a:pt x="113" y="1"/>
                  </a:cubicBezTo>
                  <a:cubicBezTo>
                    <a:pt x="100" y="1"/>
                    <a:pt x="23" y="12"/>
                    <a:pt x="14" y="22"/>
                  </a:cubicBezTo>
                  <a:cubicBezTo>
                    <a:pt x="5" y="31"/>
                    <a:pt x="3" y="40"/>
                    <a:pt x="1" y="49"/>
                  </a:cubicBezTo>
                  <a:close/>
                </a:path>
              </a:pathLst>
            </a:custGeom>
            <a:solidFill>
              <a:srgbClr val="2121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13" name="Freeform 41">
              <a:extLst>
                <a:ext uri="{FF2B5EF4-FFF2-40B4-BE49-F238E27FC236}">
                  <a16:creationId xmlns:a16="http://schemas.microsoft.com/office/drawing/2014/main" id="{90C19568-E77F-427F-AC79-33A5837C989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4" y="2232"/>
              <a:ext cx="221" cy="144"/>
            </a:xfrm>
            <a:custGeom>
              <a:avLst/>
              <a:gdLst>
                <a:gd name="T0" fmla="*/ 1911 w 107"/>
                <a:gd name="T1" fmla="*/ 0 h 65"/>
                <a:gd name="T2" fmla="*/ 1861 w 107"/>
                <a:gd name="T3" fmla="*/ 1393 h 65"/>
                <a:gd name="T4" fmla="*/ 0 w 107"/>
                <a:gd name="T5" fmla="*/ 1183 h 65"/>
                <a:gd name="T6" fmla="*/ 1506 w 107"/>
                <a:gd name="T7" fmla="*/ 1110 h 65"/>
                <a:gd name="T8" fmla="*/ 1911 w 107"/>
                <a:gd name="T9" fmla="*/ 0 h 6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7" h="65">
                  <a:moveTo>
                    <a:pt x="105" y="0"/>
                  </a:moveTo>
                  <a:cubicBezTo>
                    <a:pt x="107" y="13"/>
                    <a:pt x="105" y="51"/>
                    <a:pt x="102" y="58"/>
                  </a:cubicBezTo>
                  <a:cubicBezTo>
                    <a:pt x="99" y="65"/>
                    <a:pt x="0" y="49"/>
                    <a:pt x="0" y="49"/>
                  </a:cubicBezTo>
                  <a:cubicBezTo>
                    <a:pt x="26" y="52"/>
                    <a:pt x="69" y="54"/>
                    <a:pt x="83" y="46"/>
                  </a:cubicBezTo>
                  <a:cubicBezTo>
                    <a:pt x="96" y="39"/>
                    <a:pt x="105" y="0"/>
                    <a:pt x="105" y="0"/>
                  </a:cubicBezTo>
                  <a:close/>
                </a:path>
              </a:pathLst>
            </a:custGeom>
            <a:solidFill>
              <a:srgbClr val="2121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14" name="Freeform 42">
              <a:extLst>
                <a:ext uri="{FF2B5EF4-FFF2-40B4-BE49-F238E27FC236}">
                  <a16:creationId xmlns:a16="http://schemas.microsoft.com/office/drawing/2014/main" id="{00822FA0-0A07-4883-806C-08AAD53ACD4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9" y="2080"/>
              <a:ext cx="33" cy="58"/>
            </a:xfrm>
            <a:custGeom>
              <a:avLst/>
              <a:gdLst>
                <a:gd name="T0" fmla="*/ 0 w 16"/>
                <a:gd name="T1" fmla="*/ 642 h 26"/>
                <a:gd name="T2" fmla="*/ 0 w 16"/>
                <a:gd name="T3" fmla="*/ 145 h 26"/>
                <a:gd name="T4" fmla="*/ 289 w 16"/>
                <a:gd name="T5" fmla="*/ 45 h 26"/>
                <a:gd name="T6" fmla="*/ 0 w 16"/>
                <a:gd name="T7" fmla="*/ 642 h 2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" h="26">
                  <a:moveTo>
                    <a:pt x="0" y="26"/>
                  </a:moveTo>
                  <a:cubicBezTo>
                    <a:pt x="0" y="26"/>
                    <a:pt x="0" y="9"/>
                    <a:pt x="0" y="6"/>
                  </a:cubicBezTo>
                  <a:cubicBezTo>
                    <a:pt x="0" y="2"/>
                    <a:pt x="9" y="0"/>
                    <a:pt x="16" y="2"/>
                  </a:cubicBezTo>
                  <a:cubicBezTo>
                    <a:pt x="10" y="4"/>
                    <a:pt x="1" y="14"/>
                    <a:pt x="0" y="26"/>
                  </a:cubicBezTo>
                  <a:close/>
                </a:path>
              </a:pathLst>
            </a:custGeom>
            <a:solidFill>
              <a:srgbClr val="F3F5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15" name="Freeform 43">
              <a:extLst>
                <a:ext uri="{FF2B5EF4-FFF2-40B4-BE49-F238E27FC236}">
                  <a16:creationId xmlns:a16="http://schemas.microsoft.com/office/drawing/2014/main" id="{F9E8B9A5-F0F3-4A22-A7C6-CE401A7BE7B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0" y="2107"/>
              <a:ext cx="20" cy="29"/>
            </a:xfrm>
            <a:custGeom>
              <a:avLst/>
              <a:gdLst>
                <a:gd name="T0" fmla="*/ 160 w 10"/>
                <a:gd name="T1" fmla="*/ 20 h 13"/>
                <a:gd name="T2" fmla="*/ 96 w 10"/>
                <a:gd name="T3" fmla="*/ 323 h 13"/>
                <a:gd name="T4" fmla="*/ 160 w 10"/>
                <a:gd name="T5" fmla="*/ 80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3">
                  <a:moveTo>
                    <a:pt x="10" y="1"/>
                  </a:moveTo>
                  <a:cubicBezTo>
                    <a:pt x="0" y="0"/>
                    <a:pt x="6" y="9"/>
                    <a:pt x="6" y="13"/>
                  </a:cubicBezTo>
                  <a:cubicBezTo>
                    <a:pt x="5" y="9"/>
                    <a:pt x="8" y="5"/>
                    <a:pt x="10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16" name="Freeform 44">
              <a:extLst>
                <a:ext uri="{FF2B5EF4-FFF2-40B4-BE49-F238E27FC236}">
                  <a16:creationId xmlns:a16="http://schemas.microsoft.com/office/drawing/2014/main" id="{60AE5525-198D-44C8-939E-F8F7268A6B1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9" y="2448"/>
              <a:ext cx="27" cy="51"/>
            </a:xfrm>
            <a:custGeom>
              <a:avLst/>
              <a:gdLst>
                <a:gd name="T0" fmla="*/ 52 w 13"/>
                <a:gd name="T1" fmla="*/ 0 h 23"/>
                <a:gd name="T2" fmla="*/ 52 w 13"/>
                <a:gd name="T3" fmla="*/ 481 h 23"/>
                <a:gd name="T4" fmla="*/ 241 w 13"/>
                <a:gd name="T5" fmla="*/ 557 h 23"/>
                <a:gd name="T6" fmla="*/ 52 w 13"/>
                <a:gd name="T7" fmla="*/ 197 h 2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23">
                  <a:moveTo>
                    <a:pt x="3" y="0"/>
                  </a:moveTo>
                  <a:cubicBezTo>
                    <a:pt x="2" y="5"/>
                    <a:pt x="0" y="16"/>
                    <a:pt x="3" y="20"/>
                  </a:cubicBezTo>
                  <a:cubicBezTo>
                    <a:pt x="5" y="22"/>
                    <a:pt x="11" y="23"/>
                    <a:pt x="13" y="23"/>
                  </a:cubicBezTo>
                  <a:cubicBezTo>
                    <a:pt x="7" y="22"/>
                    <a:pt x="4" y="13"/>
                    <a:pt x="3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17" name="Freeform 45">
              <a:extLst>
                <a:ext uri="{FF2B5EF4-FFF2-40B4-BE49-F238E27FC236}">
                  <a16:creationId xmlns:a16="http://schemas.microsoft.com/office/drawing/2014/main" id="{B8290F40-E7F5-4FA8-99F2-B3FD0E7AC827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2" y="2248"/>
              <a:ext cx="23" cy="29"/>
            </a:xfrm>
            <a:custGeom>
              <a:avLst/>
              <a:gdLst>
                <a:gd name="T0" fmla="*/ 36 w 11"/>
                <a:gd name="T1" fmla="*/ 45 h 13"/>
                <a:gd name="T2" fmla="*/ 36 w 11"/>
                <a:gd name="T3" fmla="*/ 323 h 13"/>
                <a:gd name="T4" fmla="*/ 209 w 11"/>
                <a:gd name="T5" fmla="*/ 80 h 13"/>
                <a:gd name="T6" fmla="*/ 36 w 11"/>
                <a:gd name="T7" fmla="*/ 45 h 1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13">
                  <a:moveTo>
                    <a:pt x="2" y="2"/>
                  </a:moveTo>
                  <a:cubicBezTo>
                    <a:pt x="1" y="6"/>
                    <a:pt x="0" y="10"/>
                    <a:pt x="2" y="13"/>
                  </a:cubicBezTo>
                  <a:cubicBezTo>
                    <a:pt x="2" y="7"/>
                    <a:pt x="5" y="4"/>
                    <a:pt x="11" y="3"/>
                  </a:cubicBezTo>
                  <a:cubicBezTo>
                    <a:pt x="10" y="0"/>
                    <a:pt x="5" y="1"/>
                    <a:pt x="2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18" name="Freeform 46">
              <a:extLst>
                <a:ext uri="{FF2B5EF4-FFF2-40B4-BE49-F238E27FC236}">
                  <a16:creationId xmlns:a16="http://schemas.microsoft.com/office/drawing/2014/main" id="{F8BA3649-58A6-44F8-99B8-26E5F48ED771}"/>
                </a:ext>
              </a:extLst>
            </p:cNvPr>
            <p:cNvSpPr>
              <a:spLocks/>
            </p:cNvSpPr>
            <p:nvPr/>
          </p:nvSpPr>
          <p:spPr bwMode="auto">
            <a:xfrm>
              <a:off x="572" y="902"/>
              <a:ext cx="847" cy="132"/>
            </a:xfrm>
            <a:custGeom>
              <a:avLst/>
              <a:gdLst>
                <a:gd name="T0" fmla="*/ 7468 w 410"/>
                <a:gd name="T1" fmla="*/ 726 h 60"/>
                <a:gd name="T2" fmla="*/ 4119 w 410"/>
                <a:gd name="T3" fmla="*/ 939 h 60"/>
                <a:gd name="T4" fmla="*/ 1729 w 410"/>
                <a:gd name="T5" fmla="*/ 1404 h 60"/>
                <a:gd name="T6" fmla="*/ 545 w 410"/>
                <a:gd name="T7" fmla="*/ 1404 h 60"/>
                <a:gd name="T8" fmla="*/ 0 w 410"/>
                <a:gd name="T9" fmla="*/ 702 h 60"/>
                <a:gd name="T10" fmla="*/ 0 w 410"/>
                <a:gd name="T11" fmla="*/ 702 h 60"/>
                <a:gd name="T12" fmla="*/ 545 w 410"/>
                <a:gd name="T13" fmla="*/ 0 h 60"/>
                <a:gd name="T14" fmla="*/ 3167 w 410"/>
                <a:gd name="T15" fmla="*/ 0 h 60"/>
                <a:gd name="T16" fmla="*/ 5590 w 410"/>
                <a:gd name="T17" fmla="*/ 330 h 60"/>
                <a:gd name="T18" fmla="*/ 7468 w 410"/>
                <a:gd name="T19" fmla="*/ 726 h 6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10" h="60">
                  <a:moveTo>
                    <a:pt x="410" y="31"/>
                  </a:moveTo>
                  <a:cubicBezTo>
                    <a:pt x="410" y="34"/>
                    <a:pt x="312" y="32"/>
                    <a:pt x="226" y="40"/>
                  </a:cubicBezTo>
                  <a:cubicBezTo>
                    <a:pt x="165" y="45"/>
                    <a:pt x="113" y="60"/>
                    <a:pt x="95" y="60"/>
                  </a:cubicBezTo>
                  <a:cubicBezTo>
                    <a:pt x="52" y="60"/>
                    <a:pt x="30" y="60"/>
                    <a:pt x="30" y="60"/>
                  </a:cubicBezTo>
                  <a:cubicBezTo>
                    <a:pt x="6" y="60"/>
                    <a:pt x="0" y="47"/>
                    <a:pt x="0" y="3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14"/>
                    <a:pt x="6" y="0"/>
                    <a:pt x="30" y="0"/>
                  </a:cubicBezTo>
                  <a:cubicBezTo>
                    <a:pt x="174" y="0"/>
                    <a:pt x="174" y="0"/>
                    <a:pt x="174" y="0"/>
                  </a:cubicBezTo>
                  <a:cubicBezTo>
                    <a:pt x="186" y="0"/>
                    <a:pt x="251" y="8"/>
                    <a:pt x="307" y="14"/>
                  </a:cubicBezTo>
                  <a:cubicBezTo>
                    <a:pt x="362" y="19"/>
                    <a:pt x="410" y="23"/>
                    <a:pt x="410" y="31"/>
                  </a:cubicBezTo>
                  <a:close/>
                </a:path>
              </a:pathLst>
            </a:custGeom>
            <a:solidFill>
              <a:srgbClr val="6B6B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19" name="Freeform 47">
              <a:extLst>
                <a:ext uri="{FF2B5EF4-FFF2-40B4-BE49-F238E27FC236}">
                  <a16:creationId xmlns:a16="http://schemas.microsoft.com/office/drawing/2014/main" id="{68E7BA52-6B8B-4F2F-9D02-FE359029731D}"/>
                </a:ext>
              </a:extLst>
            </p:cNvPr>
            <p:cNvSpPr>
              <a:spLocks/>
            </p:cNvSpPr>
            <p:nvPr/>
          </p:nvSpPr>
          <p:spPr bwMode="auto">
            <a:xfrm>
              <a:off x="591" y="913"/>
              <a:ext cx="665" cy="75"/>
            </a:xfrm>
            <a:custGeom>
              <a:avLst/>
              <a:gdLst>
                <a:gd name="T0" fmla="*/ 5857 w 322"/>
                <a:gd name="T1" fmla="*/ 452 h 34"/>
                <a:gd name="T2" fmla="*/ 3472 w 322"/>
                <a:gd name="T3" fmla="*/ 355 h 34"/>
                <a:gd name="T4" fmla="*/ 421 w 322"/>
                <a:gd name="T5" fmla="*/ 730 h 34"/>
                <a:gd name="T6" fmla="*/ 35 w 322"/>
                <a:gd name="T7" fmla="*/ 549 h 34"/>
                <a:gd name="T8" fmla="*/ 17 w 322"/>
                <a:gd name="T9" fmla="*/ 278 h 34"/>
                <a:gd name="T10" fmla="*/ 17 w 322"/>
                <a:gd name="T11" fmla="*/ 278 h 34"/>
                <a:gd name="T12" fmla="*/ 324 w 322"/>
                <a:gd name="T13" fmla="*/ 0 h 34"/>
                <a:gd name="T14" fmla="*/ 3110 w 322"/>
                <a:gd name="T15" fmla="*/ 0 h 34"/>
                <a:gd name="T16" fmla="*/ 5857 w 322"/>
                <a:gd name="T17" fmla="*/ 452 h 3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22" h="34">
                  <a:moveTo>
                    <a:pt x="322" y="19"/>
                  </a:moveTo>
                  <a:cubicBezTo>
                    <a:pt x="312" y="18"/>
                    <a:pt x="253" y="16"/>
                    <a:pt x="191" y="15"/>
                  </a:cubicBezTo>
                  <a:cubicBezTo>
                    <a:pt x="146" y="14"/>
                    <a:pt x="37" y="30"/>
                    <a:pt x="23" y="31"/>
                  </a:cubicBezTo>
                  <a:cubicBezTo>
                    <a:pt x="5" y="34"/>
                    <a:pt x="3" y="25"/>
                    <a:pt x="2" y="23"/>
                  </a:cubicBezTo>
                  <a:cubicBezTo>
                    <a:pt x="0" y="20"/>
                    <a:pt x="1" y="16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4"/>
                    <a:pt x="11" y="0"/>
                    <a:pt x="18" y="0"/>
                  </a:cubicBezTo>
                  <a:cubicBezTo>
                    <a:pt x="171" y="0"/>
                    <a:pt x="171" y="0"/>
                    <a:pt x="171" y="0"/>
                  </a:cubicBezTo>
                  <a:cubicBezTo>
                    <a:pt x="175" y="0"/>
                    <a:pt x="322" y="13"/>
                    <a:pt x="322" y="19"/>
                  </a:cubicBezTo>
                  <a:close/>
                </a:path>
              </a:pathLst>
            </a:custGeom>
            <a:solidFill>
              <a:srgbClr val="8585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20" name="Freeform 48">
              <a:extLst>
                <a:ext uri="{FF2B5EF4-FFF2-40B4-BE49-F238E27FC236}">
                  <a16:creationId xmlns:a16="http://schemas.microsoft.com/office/drawing/2014/main" id="{EAD9B9A2-4F89-4396-8A84-41DAC69B28D2}"/>
                </a:ext>
              </a:extLst>
            </p:cNvPr>
            <p:cNvSpPr>
              <a:spLocks/>
            </p:cNvSpPr>
            <p:nvPr/>
          </p:nvSpPr>
          <p:spPr bwMode="auto">
            <a:xfrm>
              <a:off x="616" y="924"/>
              <a:ext cx="349" cy="19"/>
            </a:xfrm>
            <a:custGeom>
              <a:avLst/>
              <a:gdLst>
                <a:gd name="T0" fmla="*/ 124 w 169"/>
                <a:gd name="T1" fmla="*/ 17 h 9"/>
                <a:gd name="T2" fmla="*/ 17 w 169"/>
                <a:gd name="T3" fmla="*/ 57 h 9"/>
                <a:gd name="T4" fmla="*/ 256 w 169"/>
                <a:gd name="T5" fmla="*/ 160 h 9"/>
                <a:gd name="T6" fmla="*/ 2926 w 169"/>
                <a:gd name="T7" fmla="*/ 57 h 9"/>
                <a:gd name="T8" fmla="*/ 1673 w 169"/>
                <a:gd name="T9" fmla="*/ 36 h 9"/>
                <a:gd name="T10" fmla="*/ 124 w 169"/>
                <a:gd name="T11" fmla="*/ 17 h 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69" h="9">
                  <a:moveTo>
                    <a:pt x="7" y="1"/>
                  </a:moveTo>
                  <a:cubicBezTo>
                    <a:pt x="2" y="2"/>
                    <a:pt x="1" y="3"/>
                    <a:pt x="1" y="3"/>
                  </a:cubicBezTo>
                  <a:cubicBezTo>
                    <a:pt x="0" y="9"/>
                    <a:pt x="4" y="8"/>
                    <a:pt x="14" y="8"/>
                  </a:cubicBezTo>
                  <a:cubicBezTo>
                    <a:pt x="25" y="7"/>
                    <a:pt x="153" y="5"/>
                    <a:pt x="161" y="3"/>
                  </a:cubicBezTo>
                  <a:cubicBezTo>
                    <a:pt x="169" y="0"/>
                    <a:pt x="112" y="1"/>
                    <a:pt x="92" y="2"/>
                  </a:cubicBezTo>
                  <a:cubicBezTo>
                    <a:pt x="77" y="2"/>
                    <a:pt x="26" y="0"/>
                    <a:pt x="7" y="1"/>
                  </a:cubicBezTo>
                  <a:close/>
                </a:path>
              </a:pathLst>
            </a:custGeom>
            <a:solidFill>
              <a:srgbClr val="C9C9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21" name="Freeform 49">
              <a:extLst>
                <a:ext uri="{FF2B5EF4-FFF2-40B4-BE49-F238E27FC236}">
                  <a16:creationId xmlns:a16="http://schemas.microsoft.com/office/drawing/2014/main" id="{014700BB-A79D-489B-A249-99BB567DD359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3" y="948"/>
              <a:ext cx="196" cy="70"/>
            </a:xfrm>
            <a:custGeom>
              <a:avLst/>
              <a:gdLst>
                <a:gd name="T0" fmla="*/ 0 w 95"/>
                <a:gd name="T1" fmla="*/ 733 h 32"/>
                <a:gd name="T2" fmla="*/ 0 w 95"/>
                <a:gd name="T3" fmla="*/ 0 h 32"/>
                <a:gd name="T4" fmla="*/ 1721 w 95"/>
                <a:gd name="T5" fmla="*/ 210 h 32"/>
                <a:gd name="T6" fmla="*/ 200 w 95"/>
                <a:gd name="T7" fmla="*/ 254 h 3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" h="32">
                  <a:moveTo>
                    <a:pt x="0" y="32"/>
                  </a:moveTo>
                  <a:cubicBezTo>
                    <a:pt x="0" y="20"/>
                    <a:pt x="0" y="0"/>
                    <a:pt x="0" y="0"/>
                  </a:cubicBezTo>
                  <a:cubicBezTo>
                    <a:pt x="95" y="9"/>
                    <a:pt x="95" y="9"/>
                    <a:pt x="95" y="9"/>
                  </a:cubicBezTo>
                  <a:cubicBezTo>
                    <a:pt x="95" y="9"/>
                    <a:pt x="13" y="5"/>
                    <a:pt x="11" y="11"/>
                  </a:cubicBezTo>
                </a:path>
              </a:pathLst>
            </a:custGeom>
            <a:solidFill>
              <a:srgbClr val="9C9C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22" name="Freeform 50">
              <a:extLst>
                <a:ext uri="{FF2B5EF4-FFF2-40B4-BE49-F238E27FC236}">
                  <a16:creationId xmlns:a16="http://schemas.microsoft.com/office/drawing/2014/main" id="{F364E6CE-BBE5-4A02-A5CB-39FEB24724E3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5" y="952"/>
              <a:ext cx="22" cy="29"/>
            </a:xfrm>
            <a:custGeom>
              <a:avLst/>
              <a:gdLst>
                <a:gd name="T0" fmla="*/ 16 w 11"/>
                <a:gd name="T1" fmla="*/ 80 h 13"/>
                <a:gd name="T2" fmla="*/ 32 w 11"/>
                <a:gd name="T3" fmla="*/ 323 h 13"/>
                <a:gd name="T4" fmla="*/ 176 w 11"/>
                <a:gd name="T5" fmla="*/ 80 h 13"/>
                <a:gd name="T6" fmla="*/ 32 w 11"/>
                <a:gd name="T7" fmla="*/ 80 h 1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13">
                  <a:moveTo>
                    <a:pt x="1" y="3"/>
                  </a:moveTo>
                  <a:cubicBezTo>
                    <a:pt x="1" y="6"/>
                    <a:pt x="0" y="10"/>
                    <a:pt x="2" y="13"/>
                  </a:cubicBezTo>
                  <a:cubicBezTo>
                    <a:pt x="2" y="7"/>
                    <a:pt x="5" y="4"/>
                    <a:pt x="11" y="3"/>
                  </a:cubicBezTo>
                  <a:cubicBezTo>
                    <a:pt x="9" y="0"/>
                    <a:pt x="5" y="2"/>
                    <a:pt x="2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23" name="Freeform 51">
              <a:extLst>
                <a:ext uri="{FF2B5EF4-FFF2-40B4-BE49-F238E27FC236}">
                  <a16:creationId xmlns:a16="http://schemas.microsoft.com/office/drawing/2014/main" id="{F0DDA710-5A45-4ABE-9603-9694F56769FB}"/>
                </a:ext>
              </a:extLst>
            </p:cNvPr>
            <p:cNvSpPr>
              <a:spLocks/>
            </p:cNvSpPr>
            <p:nvPr/>
          </p:nvSpPr>
          <p:spPr bwMode="auto">
            <a:xfrm>
              <a:off x="603" y="930"/>
              <a:ext cx="110" cy="44"/>
            </a:xfrm>
            <a:custGeom>
              <a:avLst/>
              <a:gdLst>
                <a:gd name="T0" fmla="*/ 133 w 53"/>
                <a:gd name="T1" fmla="*/ 0 h 20"/>
                <a:gd name="T2" fmla="*/ 152 w 53"/>
                <a:gd name="T3" fmla="*/ 392 h 20"/>
                <a:gd name="T4" fmla="*/ 608 w 53"/>
                <a:gd name="T5" fmla="*/ 117 h 20"/>
                <a:gd name="T6" fmla="*/ 538 w 53"/>
                <a:gd name="T7" fmla="*/ 73 h 2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3" h="20">
                  <a:moveTo>
                    <a:pt x="7" y="0"/>
                  </a:moveTo>
                  <a:cubicBezTo>
                    <a:pt x="0" y="5"/>
                    <a:pt x="2" y="14"/>
                    <a:pt x="8" y="17"/>
                  </a:cubicBezTo>
                  <a:cubicBezTo>
                    <a:pt x="14" y="20"/>
                    <a:pt x="14" y="6"/>
                    <a:pt x="33" y="5"/>
                  </a:cubicBezTo>
                  <a:cubicBezTo>
                    <a:pt x="53" y="3"/>
                    <a:pt x="29" y="3"/>
                    <a:pt x="29" y="3"/>
                  </a:cubicBezTo>
                </a:path>
              </a:pathLst>
            </a:custGeom>
            <a:solidFill>
              <a:srgbClr val="C9C9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24" name="Freeform 52">
              <a:extLst>
                <a:ext uri="{FF2B5EF4-FFF2-40B4-BE49-F238E27FC236}">
                  <a16:creationId xmlns:a16="http://schemas.microsoft.com/office/drawing/2014/main" id="{062AEF0F-2FD0-4F11-ADB5-7A02B1D85FD5}"/>
                </a:ext>
              </a:extLst>
            </p:cNvPr>
            <p:cNvSpPr>
              <a:spLocks/>
            </p:cNvSpPr>
            <p:nvPr/>
          </p:nvSpPr>
          <p:spPr bwMode="auto">
            <a:xfrm>
              <a:off x="678" y="921"/>
              <a:ext cx="33" cy="16"/>
            </a:xfrm>
            <a:custGeom>
              <a:avLst/>
              <a:gdLst>
                <a:gd name="T0" fmla="*/ 52 w 16"/>
                <a:gd name="T1" fmla="*/ 0 h 7"/>
                <a:gd name="T2" fmla="*/ 17 w 16"/>
                <a:gd name="T3" fmla="*/ 130 h 7"/>
                <a:gd name="T4" fmla="*/ 165 w 16"/>
                <a:gd name="T5" fmla="*/ 25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7">
                  <a:moveTo>
                    <a:pt x="3" y="0"/>
                  </a:moveTo>
                  <a:cubicBezTo>
                    <a:pt x="1" y="1"/>
                    <a:pt x="0" y="3"/>
                    <a:pt x="1" y="5"/>
                  </a:cubicBezTo>
                  <a:cubicBezTo>
                    <a:pt x="4" y="5"/>
                    <a:pt x="16" y="7"/>
                    <a:pt x="9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25" name="Freeform 53">
              <a:extLst>
                <a:ext uri="{FF2B5EF4-FFF2-40B4-BE49-F238E27FC236}">
                  <a16:creationId xmlns:a16="http://schemas.microsoft.com/office/drawing/2014/main" id="{DBC0B8FB-37ED-4776-96CA-558B7C4A0223}"/>
                </a:ext>
              </a:extLst>
            </p:cNvPr>
            <p:cNvSpPr>
              <a:spLocks/>
            </p:cNvSpPr>
            <p:nvPr/>
          </p:nvSpPr>
          <p:spPr bwMode="auto">
            <a:xfrm>
              <a:off x="632" y="913"/>
              <a:ext cx="48" cy="30"/>
            </a:xfrm>
            <a:custGeom>
              <a:avLst/>
              <a:gdLst>
                <a:gd name="T0" fmla="*/ 265 w 23"/>
                <a:gd name="T1" fmla="*/ 60 h 14"/>
                <a:gd name="T2" fmla="*/ 265 w 23"/>
                <a:gd name="T3" fmla="*/ 276 h 14"/>
                <a:gd name="T4" fmla="*/ 344 w 23"/>
                <a:gd name="T5" fmla="*/ 60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" h="14">
                  <a:moveTo>
                    <a:pt x="14" y="3"/>
                  </a:moveTo>
                  <a:cubicBezTo>
                    <a:pt x="0" y="0"/>
                    <a:pt x="3" y="14"/>
                    <a:pt x="14" y="13"/>
                  </a:cubicBezTo>
                  <a:cubicBezTo>
                    <a:pt x="23" y="11"/>
                    <a:pt x="15" y="4"/>
                    <a:pt x="18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26" name="Freeform 54">
              <a:extLst>
                <a:ext uri="{FF2B5EF4-FFF2-40B4-BE49-F238E27FC236}">
                  <a16:creationId xmlns:a16="http://schemas.microsoft.com/office/drawing/2014/main" id="{5989D7EA-5677-4138-B59D-98490DBE4CCF}"/>
                </a:ext>
              </a:extLst>
            </p:cNvPr>
            <p:cNvSpPr>
              <a:spLocks/>
            </p:cNvSpPr>
            <p:nvPr/>
          </p:nvSpPr>
          <p:spPr bwMode="auto">
            <a:xfrm>
              <a:off x="603" y="926"/>
              <a:ext cx="27" cy="15"/>
            </a:xfrm>
            <a:custGeom>
              <a:avLst/>
              <a:gdLst>
                <a:gd name="T0" fmla="*/ 73 w 13"/>
                <a:gd name="T1" fmla="*/ 0 h 7"/>
                <a:gd name="T2" fmla="*/ 224 w 13"/>
                <a:gd name="T3" fmla="*/ 129 h 7"/>
                <a:gd name="T4" fmla="*/ 224 w 13"/>
                <a:gd name="T5" fmla="*/ 19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7">
                  <a:moveTo>
                    <a:pt x="4" y="0"/>
                  </a:moveTo>
                  <a:cubicBezTo>
                    <a:pt x="0" y="5"/>
                    <a:pt x="6" y="7"/>
                    <a:pt x="12" y="6"/>
                  </a:cubicBezTo>
                  <a:cubicBezTo>
                    <a:pt x="12" y="4"/>
                    <a:pt x="13" y="2"/>
                    <a:pt x="12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27" name="Freeform 55">
              <a:extLst>
                <a:ext uri="{FF2B5EF4-FFF2-40B4-BE49-F238E27FC236}">
                  <a16:creationId xmlns:a16="http://schemas.microsoft.com/office/drawing/2014/main" id="{1FA67C83-CEF9-4D24-B16B-7E9D5D798C8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" y="994"/>
              <a:ext cx="95" cy="130"/>
            </a:xfrm>
            <a:custGeom>
              <a:avLst/>
              <a:gdLst>
                <a:gd name="T0" fmla="*/ 0 w 46"/>
                <a:gd name="T1" fmla="*/ 1351 h 59"/>
                <a:gd name="T2" fmla="*/ 529 w 46"/>
                <a:gd name="T3" fmla="*/ 1351 h 59"/>
                <a:gd name="T4" fmla="*/ 768 w 46"/>
                <a:gd name="T5" fmla="*/ 1113 h 59"/>
                <a:gd name="T6" fmla="*/ 820 w 46"/>
                <a:gd name="T7" fmla="*/ 0 h 59"/>
                <a:gd name="T8" fmla="*/ 545 w 46"/>
                <a:gd name="T9" fmla="*/ 1016 h 59"/>
                <a:gd name="T10" fmla="*/ 0 w 46"/>
                <a:gd name="T11" fmla="*/ 1315 h 5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6" h="59">
                  <a:moveTo>
                    <a:pt x="0" y="57"/>
                  </a:moveTo>
                  <a:cubicBezTo>
                    <a:pt x="0" y="57"/>
                    <a:pt x="25" y="57"/>
                    <a:pt x="29" y="57"/>
                  </a:cubicBezTo>
                  <a:cubicBezTo>
                    <a:pt x="34" y="57"/>
                    <a:pt x="40" y="59"/>
                    <a:pt x="42" y="47"/>
                  </a:cubicBezTo>
                  <a:cubicBezTo>
                    <a:pt x="44" y="36"/>
                    <a:pt x="46" y="15"/>
                    <a:pt x="45" y="0"/>
                  </a:cubicBezTo>
                  <a:cubicBezTo>
                    <a:pt x="44" y="13"/>
                    <a:pt x="37" y="38"/>
                    <a:pt x="30" y="43"/>
                  </a:cubicBezTo>
                  <a:cubicBezTo>
                    <a:pt x="23" y="48"/>
                    <a:pt x="0" y="56"/>
                    <a:pt x="0" y="56"/>
                  </a:cubicBezTo>
                </a:path>
              </a:pathLst>
            </a:custGeom>
            <a:solidFill>
              <a:srgbClr val="AFBA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28" name="Freeform 56">
              <a:extLst>
                <a:ext uri="{FF2B5EF4-FFF2-40B4-BE49-F238E27FC236}">
                  <a16:creationId xmlns:a16="http://schemas.microsoft.com/office/drawing/2014/main" id="{BDCFF947-6271-4603-B6EF-43D7FB14E09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" y="858"/>
              <a:ext cx="95" cy="147"/>
            </a:xfrm>
            <a:custGeom>
              <a:avLst/>
              <a:gdLst>
                <a:gd name="T0" fmla="*/ 0 w 46"/>
                <a:gd name="T1" fmla="*/ 97 h 67"/>
                <a:gd name="T2" fmla="*/ 72 w 46"/>
                <a:gd name="T3" fmla="*/ 601 h 67"/>
                <a:gd name="T4" fmla="*/ 89 w 46"/>
                <a:gd name="T5" fmla="*/ 928 h 67"/>
                <a:gd name="T6" fmla="*/ 184 w 46"/>
                <a:gd name="T7" fmla="*/ 1025 h 67"/>
                <a:gd name="T8" fmla="*/ 308 w 46"/>
                <a:gd name="T9" fmla="*/ 1435 h 67"/>
                <a:gd name="T10" fmla="*/ 597 w 46"/>
                <a:gd name="T11" fmla="*/ 834 h 67"/>
                <a:gd name="T12" fmla="*/ 801 w 46"/>
                <a:gd name="T13" fmla="*/ 274 h 67"/>
                <a:gd name="T14" fmla="*/ 729 w 46"/>
                <a:gd name="T15" fmla="*/ 72 h 67"/>
                <a:gd name="T16" fmla="*/ 0 w 46"/>
                <a:gd name="T17" fmla="*/ 44 h 6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6" h="67">
                  <a:moveTo>
                    <a:pt x="0" y="4"/>
                  </a:moveTo>
                  <a:cubicBezTo>
                    <a:pt x="3" y="9"/>
                    <a:pt x="4" y="19"/>
                    <a:pt x="4" y="26"/>
                  </a:cubicBezTo>
                  <a:cubicBezTo>
                    <a:pt x="4" y="31"/>
                    <a:pt x="4" y="36"/>
                    <a:pt x="5" y="40"/>
                  </a:cubicBezTo>
                  <a:cubicBezTo>
                    <a:pt x="6" y="42"/>
                    <a:pt x="8" y="43"/>
                    <a:pt x="10" y="44"/>
                  </a:cubicBezTo>
                  <a:cubicBezTo>
                    <a:pt x="13" y="49"/>
                    <a:pt x="14" y="59"/>
                    <a:pt x="17" y="62"/>
                  </a:cubicBezTo>
                  <a:cubicBezTo>
                    <a:pt x="23" y="67"/>
                    <a:pt x="27" y="39"/>
                    <a:pt x="33" y="36"/>
                  </a:cubicBezTo>
                  <a:cubicBezTo>
                    <a:pt x="38" y="34"/>
                    <a:pt x="46" y="20"/>
                    <a:pt x="44" y="12"/>
                  </a:cubicBezTo>
                  <a:cubicBezTo>
                    <a:pt x="42" y="9"/>
                    <a:pt x="42" y="5"/>
                    <a:pt x="40" y="3"/>
                  </a:cubicBezTo>
                  <a:cubicBezTo>
                    <a:pt x="36" y="0"/>
                    <a:pt x="8" y="2"/>
                    <a:pt x="0" y="2"/>
                  </a:cubicBezTo>
                </a:path>
              </a:pathLst>
            </a:custGeom>
            <a:solidFill>
              <a:srgbClr val="E0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29" name="Freeform 57">
              <a:extLst>
                <a:ext uri="{FF2B5EF4-FFF2-40B4-BE49-F238E27FC236}">
                  <a16:creationId xmlns:a16="http://schemas.microsoft.com/office/drawing/2014/main" id="{86C9EC96-8B90-4A4A-AB74-271840ED717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" y="873"/>
              <a:ext cx="70" cy="106"/>
            </a:xfrm>
            <a:custGeom>
              <a:avLst/>
              <a:gdLst>
                <a:gd name="T0" fmla="*/ 165 w 34"/>
                <a:gd name="T1" fmla="*/ 1000 h 48"/>
                <a:gd name="T2" fmla="*/ 51 w 34"/>
                <a:gd name="T3" fmla="*/ 711 h 48"/>
                <a:gd name="T4" fmla="*/ 33 w 34"/>
                <a:gd name="T5" fmla="*/ 528 h 48"/>
                <a:gd name="T6" fmla="*/ 0 w 34"/>
                <a:gd name="T7" fmla="*/ 214 h 48"/>
                <a:gd name="T8" fmla="*/ 105 w 34"/>
                <a:gd name="T9" fmla="*/ 44 h 48"/>
                <a:gd name="T10" fmla="*/ 356 w 34"/>
                <a:gd name="T11" fmla="*/ 44 h 48"/>
                <a:gd name="T12" fmla="*/ 560 w 34"/>
                <a:gd name="T13" fmla="*/ 44 h 48"/>
                <a:gd name="T14" fmla="*/ 593 w 34"/>
                <a:gd name="T15" fmla="*/ 141 h 48"/>
                <a:gd name="T16" fmla="*/ 445 w 34"/>
                <a:gd name="T17" fmla="*/ 258 h 48"/>
                <a:gd name="T18" fmla="*/ 305 w 34"/>
                <a:gd name="T19" fmla="*/ 356 h 48"/>
                <a:gd name="T20" fmla="*/ 255 w 34"/>
                <a:gd name="T21" fmla="*/ 590 h 48"/>
                <a:gd name="T22" fmla="*/ 272 w 34"/>
                <a:gd name="T23" fmla="*/ 928 h 48"/>
                <a:gd name="T24" fmla="*/ 200 w 34"/>
                <a:gd name="T25" fmla="*/ 1098 h 4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4" h="48">
                  <a:moveTo>
                    <a:pt x="9" y="42"/>
                  </a:moveTo>
                  <a:cubicBezTo>
                    <a:pt x="9" y="35"/>
                    <a:pt x="5" y="35"/>
                    <a:pt x="3" y="30"/>
                  </a:cubicBezTo>
                  <a:cubicBezTo>
                    <a:pt x="2" y="28"/>
                    <a:pt x="2" y="25"/>
                    <a:pt x="2" y="22"/>
                  </a:cubicBezTo>
                  <a:cubicBezTo>
                    <a:pt x="1" y="18"/>
                    <a:pt x="0" y="14"/>
                    <a:pt x="0" y="9"/>
                  </a:cubicBezTo>
                  <a:cubicBezTo>
                    <a:pt x="0" y="3"/>
                    <a:pt x="4" y="3"/>
                    <a:pt x="6" y="2"/>
                  </a:cubicBezTo>
                  <a:cubicBezTo>
                    <a:pt x="11" y="1"/>
                    <a:pt x="15" y="2"/>
                    <a:pt x="20" y="2"/>
                  </a:cubicBezTo>
                  <a:cubicBezTo>
                    <a:pt x="23" y="1"/>
                    <a:pt x="27" y="0"/>
                    <a:pt x="31" y="2"/>
                  </a:cubicBezTo>
                  <a:cubicBezTo>
                    <a:pt x="32" y="2"/>
                    <a:pt x="34" y="3"/>
                    <a:pt x="33" y="6"/>
                  </a:cubicBezTo>
                  <a:cubicBezTo>
                    <a:pt x="33" y="9"/>
                    <a:pt x="26" y="10"/>
                    <a:pt x="25" y="11"/>
                  </a:cubicBezTo>
                  <a:cubicBezTo>
                    <a:pt x="22" y="12"/>
                    <a:pt x="19" y="12"/>
                    <a:pt x="17" y="15"/>
                  </a:cubicBezTo>
                  <a:cubicBezTo>
                    <a:pt x="15" y="17"/>
                    <a:pt x="14" y="20"/>
                    <a:pt x="14" y="25"/>
                  </a:cubicBezTo>
                  <a:cubicBezTo>
                    <a:pt x="14" y="30"/>
                    <a:pt x="15" y="34"/>
                    <a:pt x="15" y="39"/>
                  </a:cubicBezTo>
                  <a:cubicBezTo>
                    <a:pt x="14" y="42"/>
                    <a:pt x="12" y="48"/>
                    <a:pt x="11" y="46"/>
                  </a:cubicBezTo>
                </a:path>
              </a:pathLst>
            </a:custGeom>
            <a:solidFill>
              <a:srgbClr val="EDF0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30" name="Freeform 58">
              <a:extLst>
                <a:ext uri="{FF2B5EF4-FFF2-40B4-BE49-F238E27FC236}">
                  <a16:creationId xmlns:a16="http://schemas.microsoft.com/office/drawing/2014/main" id="{5627D115-000F-40A0-849A-4BC6DD167713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" y="875"/>
              <a:ext cx="52" cy="42"/>
            </a:xfrm>
            <a:custGeom>
              <a:avLst/>
              <a:gdLst>
                <a:gd name="T0" fmla="*/ 52 w 25"/>
                <a:gd name="T1" fmla="*/ 338 h 19"/>
                <a:gd name="T2" fmla="*/ 133 w 25"/>
                <a:gd name="T3" fmla="*/ 97 h 19"/>
                <a:gd name="T4" fmla="*/ 468 w 25"/>
                <a:gd name="T5" fmla="*/ 73 h 19"/>
                <a:gd name="T6" fmla="*/ 73 w 25"/>
                <a:gd name="T7" fmla="*/ 455 h 19"/>
                <a:gd name="T8" fmla="*/ 52 w 25"/>
                <a:gd name="T9" fmla="*/ 411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19">
                  <a:moveTo>
                    <a:pt x="3" y="14"/>
                  </a:moveTo>
                  <a:cubicBezTo>
                    <a:pt x="0" y="5"/>
                    <a:pt x="5" y="5"/>
                    <a:pt x="7" y="4"/>
                  </a:cubicBezTo>
                  <a:cubicBezTo>
                    <a:pt x="13" y="3"/>
                    <a:pt x="20" y="0"/>
                    <a:pt x="25" y="3"/>
                  </a:cubicBezTo>
                  <a:cubicBezTo>
                    <a:pt x="23" y="3"/>
                    <a:pt x="2" y="5"/>
                    <a:pt x="4" y="19"/>
                  </a:cubicBezTo>
                  <a:cubicBezTo>
                    <a:pt x="3" y="18"/>
                    <a:pt x="3" y="17"/>
                    <a:pt x="3" y="1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31" name="Freeform 59">
              <a:extLst>
                <a:ext uri="{FF2B5EF4-FFF2-40B4-BE49-F238E27FC236}">
                  <a16:creationId xmlns:a16="http://schemas.microsoft.com/office/drawing/2014/main" id="{029DBBF2-EF0E-4138-A688-21C4F4176B98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" y="1040"/>
              <a:ext cx="54" cy="82"/>
            </a:xfrm>
            <a:custGeom>
              <a:avLst/>
              <a:gdLst>
                <a:gd name="T0" fmla="*/ 0 w 26"/>
                <a:gd name="T1" fmla="*/ 849 h 37"/>
                <a:gd name="T2" fmla="*/ 393 w 26"/>
                <a:gd name="T3" fmla="*/ 771 h 37"/>
                <a:gd name="T4" fmla="*/ 484 w 26"/>
                <a:gd name="T5" fmla="*/ 0 h 37"/>
                <a:gd name="T6" fmla="*/ 332 w 26"/>
                <a:gd name="T7" fmla="*/ 718 h 37"/>
                <a:gd name="T8" fmla="*/ 0 w 26"/>
                <a:gd name="T9" fmla="*/ 849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37">
                  <a:moveTo>
                    <a:pt x="0" y="35"/>
                  </a:moveTo>
                  <a:cubicBezTo>
                    <a:pt x="9" y="35"/>
                    <a:pt x="18" y="37"/>
                    <a:pt x="21" y="32"/>
                  </a:cubicBezTo>
                  <a:cubicBezTo>
                    <a:pt x="24" y="27"/>
                    <a:pt x="26" y="0"/>
                    <a:pt x="26" y="0"/>
                  </a:cubicBezTo>
                  <a:cubicBezTo>
                    <a:pt x="24" y="15"/>
                    <a:pt x="21" y="26"/>
                    <a:pt x="18" y="30"/>
                  </a:cubicBezTo>
                  <a:cubicBezTo>
                    <a:pt x="14" y="34"/>
                    <a:pt x="0" y="35"/>
                    <a:pt x="0" y="35"/>
                  </a:cubicBezTo>
                  <a:close/>
                </a:path>
              </a:pathLst>
            </a:custGeom>
            <a:solidFill>
              <a:srgbClr val="8896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32" name="Freeform 60">
              <a:extLst>
                <a:ext uri="{FF2B5EF4-FFF2-40B4-BE49-F238E27FC236}">
                  <a16:creationId xmlns:a16="http://schemas.microsoft.com/office/drawing/2014/main" id="{75153143-04F3-493C-82FE-E26D99EB1E05}"/>
                </a:ext>
              </a:extLst>
            </p:cNvPr>
            <p:cNvSpPr>
              <a:spLocks/>
            </p:cNvSpPr>
            <p:nvPr/>
          </p:nvSpPr>
          <p:spPr bwMode="auto">
            <a:xfrm>
              <a:off x="533" y="988"/>
              <a:ext cx="909" cy="136"/>
            </a:xfrm>
            <a:custGeom>
              <a:avLst/>
              <a:gdLst>
                <a:gd name="T0" fmla="*/ 0 w 440"/>
                <a:gd name="T1" fmla="*/ 213 h 62"/>
                <a:gd name="T2" fmla="*/ 0 w 440"/>
                <a:gd name="T3" fmla="*/ 1108 h 62"/>
                <a:gd name="T4" fmla="*/ 289 w 440"/>
                <a:gd name="T5" fmla="*/ 1435 h 62"/>
                <a:gd name="T6" fmla="*/ 2202 w 440"/>
                <a:gd name="T7" fmla="*/ 1435 h 62"/>
                <a:gd name="T8" fmla="*/ 7865 w 440"/>
                <a:gd name="T9" fmla="*/ 698 h 62"/>
                <a:gd name="T10" fmla="*/ 8016 w 440"/>
                <a:gd name="T11" fmla="*/ 0 h 62"/>
                <a:gd name="T12" fmla="*/ 6851 w 440"/>
                <a:gd name="T13" fmla="*/ 645 h 62"/>
                <a:gd name="T14" fmla="*/ 2407 w 440"/>
                <a:gd name="T15" fmla="*/ 1068 h 62"/>
                <a:gd name="T16" fmla="*/ 273 w 440"/>
                <a:gd name="T17" fmla="*/ 1024 h 62"/>
                <a:gd name="T18" fmla="*/ 0 w 440"/>
                <a:gd name="T19" fmla="*/ 213 h 6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40" h="62">
                  <a:moveTo>
                    <a:pt x="0" y="9"/>
                  </a:moveTo>
                  <a:cubicBezTo>
                    <a:pt x="0" y="20"/>
                    <a:pt x="0" y="40"/>
                    <a:pt x="0" y="48"/>
                  </a:cubicBezTo>
                  <a:cubicBezTo>
                    <a:pt x="0" y="55"/>
                    <a:pt x="2" y="62"/>
                    <a:pt x="16" y="62"/>
                  </a:cubicBezTo>
                  <a:cubicBezTo>
                    <a:pt x="30" y="62"/>
                    <a:pt x="106" y="62"/>
                    <a:pt x="121" y="62"/>
                  </a:cubicBezTo>
                  <a:cubicBezTo>
                    <a:pt x="136" y="62"/>
                    <a:pt x="432" y="30"/>
                    <a:pt x="432" y="30"/>
                  </a:cubicBezTo>
                  <a:cubicBezTo>
                    <a:pt x="438" y="29"/>
                    <a:pt x="439" y="14"/>
                    <a:pt x="440" y="0"/>
                  </a:cubicBezTo>
                  <a:cubicBezTo>
                    <a:pt x="438" y="13"/>
                    <a:pt x="423" y="24"/>
                    <a:pt x="376" y="28"/>
                  </a:cubicBezTo>
                  <a:cubicBezTo>
                    <a:pt x="330" y="33"/>
                    <a:pt x="158" y="46"/>
                    <a:pt x="132" y="46"/>
                  </a:cubicBezTo>
                  <a:cubicBezTo>
                    <a:pt x="105" y="47"/>
                    <a:pt x="24" y="51"/>
                    <a:pt x="15" y="44"/>
                  </a:cubicBezTo>
                  <a:cubicBezTo>
                    <a:pt x="6" y="38"/>
                    <a:pt x="0" y="9"/>
                    <a:pt x="0" y="9"/>
                  </a:cubicBezTo>
                  <a:close/>
                </a:path>
              </a:pathLst>
            </a:custGeom>
            <a:solidFill>
              <a:srgbClr val="2626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33" name="Freeform 61">
              <a:extLst>
                <a:ext uri="{FF2B5EF4-FFF2-40B4-BE49-F238E27FC236}">
                  <a16:creationId xmlns:a16="http://schemas.microsoft.com/office/drawing/2014/main" id="{314E8291-8633-4FCB-BCF3-BFE9DB4E59A9}"/>
                </a:ext>
              </a:extLst>
            </p:cNvPr>
            <p:cNvSpPr>
              <a:spLocks/>
            </p:cNvSpPr>
            <p:nvPr/>
          </p:nvSpPr>
          <p:spPr bwMode="auto">
            <a:xfrm>
              <a:off x="564" y="851"/>
              <a:ext cx="508" cy="31"/>
            </a:xfrm>
            <a:custGeom>
              <a:avLst/>
              <a:gdLst>
                <a:gd name="T0" fmla="*/ 0 w 246"/>
                <a:gd name="T1" fmla="*/ 0 h 14"/>
                <a:gd name="T2" fmla="*/ 2166 w 246"/>
                <a:gd name="T3" fmla="*/ 0 h 14"/>
                <a:gd name="T4" fmla="*/ 4473 w 246"/>
                <a:gd name="T5" fmla="*/ 339 h 14"/>
                <a:gd name="T6" fmla="*/ 1689 w 246"/>
                <a:gd name="T7" fmla="*/ 197 h 14"/>
                <a:gd name="T8" fmla="*/ 0 w 246"/>
                <a:gd name="T9" fmla="*/ 0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6" h="14">
                  <a:moveTo>
                    <a:pt x="0" y="0"/>
                  </a:moveTo>
                  <a:cubicBezTo>
                    <a:pt x="119" y="0"/>
                    <a:pt x="119" y="0"/>
                    <a:pt x="119" y="0"/>
                  </a:cubicBezTo>
                  <a:cubicBezTo>
                    <a:pt x="246" y="14"/>
                    <a:pt x="246" y="14"/>
                    <a:pt x="246" y="14"/>
                  </a:cubicBezTo>
                  <a:cubicBezTo>
                    <a:pt x="194" y="8"/>
                    <a:pt x="122" y="8"/>
                    <a:pt x="93" y="8"/>
                  </a:cubicBezTo>
                  <a:cubicBezTo>
                    <a:pt x="66" y="8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2626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34" name="Freeform 62">
              <a:extLst>
                <a:ext uri="{FF2B5EF4-FFF2-40B4-BE49-F238E27FC236}">
                  <a16:creationId xmlns:a16="http://schemas.microsoft.com/office/drawing/2014/main" id="{9E388618-12EB-4EE3-9F7E-7772DA61839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2" y="787"/>
              <a:ext cx="41" cy="71"/>
            </a:xfrm>
            <a:custGeom>
              <a:avLst/>
              <a:gdLst>
                <a:gd name="T0" fmla="*/ 353 w 20"/>
                <a:gd name="T1" fmla="*/ 0 h 32"/>
                <a:gd name="T2" fmla="*/ 0 w 20"/>
                <a:gd name="T3" fmla="*/ 295 h 32"/>
                <a:gd name="T4" fmla="*/ 197 w 20"/>
                <a:gd name="T5" fmla="*/ 779 h 32"/>
                <a:gd name="T6" fmla="*/ 353 w 20"/>
                <a:gd name="T7" fmla="*/ 0 h 3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0" h="32">
                  <a:moveTo>
                    <a:pt x="20" y="0"/>
                  </a:moveTo>
                  <a:cubicBezTo>
                    <a:pt x="15" y="0"/>
                    <a:pt x="0" y="12"/>
                    <a:pt x="0" y="12"/>
                  </a:cubicBezTo>
                  <a:cubicBezTo>
                    <a:pt x="11" y="32"/>
                    <a:pt x="11" y="32"/>
                    <a:pt x="11" y="32"/>
                  </a:cubicBezTo>
                  <a:cubicBezTo>
                    <a:pt x="9" y="26"/>
                    <a:pt x="8" y="7"/>
                    <a:pt x="20" y="0"/>
                  </a:cubicBezTo>
                  <a:close/>
                </a:path>
              </a:pathLst>
            </a:custGeom>
            <a:solidFill>
              <a:srgbClr val="8585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35" name="Freeform 63">
              <a:extLst>
                <a:ext uri="{FF2B5EF4-FFF2-40B4-BE49-F238E27FC236}">
                  <a16:creationId xmlns:a16="http://schemas.microsoft.com/office/drawing/2014/main" id="{7723226D-A7A1-42B1-AC91-85FF57DE06C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6" y="783"/>
              <a:ext cx="58" cy="97"/>
            </a:xfrm>
            <a:custGeom>
              <a:avLst/>
              <a:gdLst>
                <a:gd name="T0" fmla="*/ 0 w 28"/>
                <a:gd name="T1" fmla="*/ 963 h 44"/>
                <a:gd name="T2" fmla="*/ 516 w 28"/>
                <a:gd name="T3" fmla="*/ 1041 h 44"/>
                <a:gd name="T4" fmla="*/ 0 w 28"/>
                <a:gd name="T5" fmla="*/ 0 h 44"/>
                <a:gd name="T6" fmla="*/ 240 w 28"/>
                <a:gd name="T7" fmla="*/ 763 h 44"/>
                <a:gd name="T8" fmla="*/ 0 w 28"/>
                <a:gd name="T9" fmla="*/ 963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44">
                  <a:moveTo>
                    <a:pt x="0" y="41"/>
                  </a:moveTo>
                  <a:cubicBezTo>
                    <a:pt x="28" y="44"/>
                    <a:pt x="28" y="44"/>
                    <a:pt x="28" y="4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9" y="15"/>
                    <a:pt x="18" y="28"/>
                    <a:pt x="13" y="32"/>
                  </a:cubicBezTo>
                  <a:cubicBezTo>
                    <a:pt x="9" y="37"/>
                    <a:pt x="0" y="41"/>
                    <a:pt x="0" y="41"/>
                  </a:cubicBezTo>
                  <a:close/>
                </a:path>
              </a:pathLst>
            </a:custGeom>
            <a:solidFill>
              <a:srgbClr val="2626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36" name="Freeform 64">
              <a:extLst>
                <a:ext uri="{FF2B5EF4-FFF2-40B4-BE49-F238E27FC236}">
                  <a16:creationId xmlns:a16="http://schemas.microsoft.com/office/drawing/2014/main" id="{67C8A3FB-B9D5-4AD0-8D7D-101AFA2BA461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" y="930"/>
              <a:ext cx="25" cy="146"/>
            </a:xfrm>
            <a:custGeom>
              <a:avLst/>
              <a:gdLst>
                <a:gd name="T0" fmla="*/ 0 w 12"/>
                <a:gd name="T1" fmla="*/ 984 h 66"/>
                <a:gd name="T2" fmla="*/ 208 w 12"/>
                <a:gd name="T3" fmla="*/ 0 h 66"/>
                <a:gd name="T4" fmla="*/ 173 w 12"/>
                <a:gd name="T5" fmla="*/ 1582 h 66"/>
                <a:gd name="T6" fmla="*/ 0 w 12"/>
                <a:gd name="T7" fmla="*/ 1582 h 66"/>
                <a:gd name="T8" fmla="*/ 0 w 12"/>
                <a:gd name="T9" fmla="*/ 1009 h 6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66">
                  <a:moveTo>
                    <a:pt x="0" y="41"/>
                  </a:moveTo>
                  <a:cubicBezTo>
                    <a:pt x="0" y="41"/>
                    <a:pt x="11" y="20"/>
                    <a:pt x="11" y="0"/>
                  </a:cubicBezTo>
                  <a:cubicBezTo>
                    <a:pt x="12" y="16"/>
                    <a:pt x="11" y="54"/>
                    <a:pt x="9" y="66"/>
                  </a:cubicBezTo>
                  <a:cubicBezTo>
                    <a:pt x="0" y="66"/>
                    <a:pt x="0" y="66"/>
                    <a:pt x="0" y="66"/>
                  </a:cubicBezTo>
                  <a:cubicBezTo>
                    <a:pt x="2" y="60"/>
                    <a:pt x="0" y="42"/>
                    <a:pt x="0" y="42"/>
                  </a:cubicBezTo>
                </a:path>
              </a:pathLst>
            </a:custGeom>
            <a:solidFill>
              <a:srgbClr val="808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37" name="Freeform 65">
              <a:extLst>
                <a:ext uri="{FF2B5EF4-FFF2-40B4-BE49-F238E27FC236}">
                  <a16:creationId xmlns:a16="http://schemas.microsoft.com/office/drawing/2014/main" id="{45001D3C-9C4C-4E0A-8EBB-BE60DD40672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7" y="1611"/>
              <a:ext cx="874" cy="846"/>
            </a:xfrm>
            <a:custGeom>
              <a:avLst/>
              <a:gdLst>
                <a:gd name="T0" fmla="*/ 0 w 423"/>
                <a:gd name="T1" fmla="*/ 4364 h 384"/>
                <a:gd name="T2" fmla="*/ 2134 w 423"/>
                <a:gd name="T3" fmla="*/ 8033 h 384"/>
                <a:gd name="T4" fmla="*/ 2442 w 423"/>
                <a:gd name="T5" fmla="*/ 7848 h 384"/>
                <a:gd name="T6" fmla="*/ 2293 w 423"/>
                <a:gd name="T7" fmla="*/ 7422 h 384"/>
                <a:gd name="T8" fmla="*/ 477 w 423"/>
                <a:gd name="T9" fmla="*/ 4364 h 384"/>
                <a:gd name="T10" fmla="*/ 3723 w 423"/>
                <a:gd name="T11" fmla="*/ 612 h 384"/>
                <a:gd name="T12" fmla="*/ 7232 w 423"/>
                <a:gd name="T13" fmla="*/ 4364 h 384"/>
                <a:gd name="T14" fmla="*/ 3659 w 423"/>
                <a:gd name="T15" fmla="*/ 8416 h 384"/>
                <a:gd name="T16" fmla="*/ 2498 w 423"/>
                <a:gd name="T17" fmla="*/ 8169 h 384"/>
                <a:gd name="T18" fmla="*/ 2186 w 423"/>
                <a:gd name="T19" fmla="*/ 8383 h 384"/>
                <a:gd name="T20" fmla="*/ 2358 w 423"/>
                <a:gd name="T21" fmla="*/ 8790 h 384"/>
                <a:gd name="T22" fmla="*/ 3659 w 423"/>
                <a:gd name="T23" fmla="*/ 9048 h 384"/>
                <a:gd name="T24" fmla="*/ 7711 w 423"/>
                <a:gd name="T25" fmla="*/ 4364 h 384"/>
                <a:gd name="T26" fmla="*/ 3723 w 423"/>
                <a:gd name="T27" fmla="*/ 0 h 384"/>
                <a:gd name="T28" fmla="*/ 0 w 423"/>
                <a:gd name="T29" fmla="*/ 4364 h 384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423" h="384">
                  <a:moveTo>
                    <a:pt x="0" y="185"/>
                  </a:moveTo>
                  <a:cubicBezTo>
                    <a:pt x="0" y="256"/>
                    <a:pt x="43" y="314"/>
                    <a:pt x="117" y="341"/>
                  </a:cubicBezTo>
                  <a:cubicBezTo>
                    <a:pt x="124" y="343"/>
                    <a:pt x="132" y="340"/>
                    <a:pt x="134" y="333"/>
                  </a:cubicBezTo>
                  <a:cubicBezTo>
                    <a:pt x="137" y="326"/>
                    <a:pt x="133" y="318"/>
                    <a:pt x="126" y="315"/>
                  </a:cubicBezTo>
                  <a:cubicBezTo>
                    <a:pt x="64" y="293"/>
                    <a:pt x="26" y="244"/>
                    <a:pt x="26" y="185"/>
                  </a:cubicBezTo>
                  <a:cubicBezTo>
                    <a:pt x="26" y="98"/>
                    <a:pt x="106" y="26"/>
                    <a:pt x="204" y="26"/>
                  </a:cubicBezTo>
                  <a:cubicBezTo>
                    <a:pt x="314" y="26"/>
                    <a:pt x="397" y="95"/>
                    <a:pt x="397" y="185"/>
                  </a:cubicBezTo>
                  <a:cubicBezTo>
                    <a:pt x="397" y="278"/>
                    <a:pt x="307" y="357"/>
                    <a:pt x="201" y="357"/>
                  </a:cubicBezTo>
                  <a:cubicBezTo>
                    <a:pt x="179" y="357"/>
                    <a:pt x="158" y="354"/>
                    <a:pt x="137" y="347"/>
                  </a:cubicBezTo>
                  <a:cubicBezTo>
                    <a:pt x="130" y="345"/>
                    <a:pt x="122" y="349"/>
                    <a:pt x="120" y="356"/>
                  </a:cubicBezTo>
                  <a:cubicBezTo>
                    <a:pt x="118" y="363"/>
                    <a:pt x="122" y="370"/>
                    <a:pt x="129" y="373"/>
                  </a:cubicBezTo>
                  <a:cubicBezTo>
                    <a:pt x="152" y="380"/>
                    <a:pt x="177" y="384"/>
                    <a:pt x="201" y="384"/>
                  </a:cubicBezTo>
                  <a:cubicBezTo>
                    <a:pt x="324" y="384"/>
                    <a:pt x="423" y="295"/>
                    <a:pt x="423" y="185"/>
                  </a:cubicBezTo>
                  <a:cubicBezTo>
                    <a:pt x="423" y="79"/>
                    <a:pt x="329" y="0"/>
                    <a:pt x="204" y="0"/>
                  </a:cubicBezTo>
                  <a:cubicBezTo>
                    <a:pt x="91" y="0"/>
                    <a:pt x="0" y="83"/>
                    <a:pt x="0" y="18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38" name="Freeform 66">
              <a:extLst>
                <a:ext uri="{FF2B5EF4-FFF2-40B4-BE49-F238E27FC236}">
                  <a16:creationId xmlns:a16="http://schemas.microsoft.com/office/drawing/2014/main" id="{AE6762AC-9E48-4EB2-8C1D-59F48FA8B3CD}"/>
                </a:ext>
              </a:extLst>
            </p:cNvPr>
            <p:cNvSpPr>
              <a:spLocks/>
            </p:cNvSpPr>
            <p:nvPr/>
          </p:nvSpPr>
          <p:spPr bwMode="auto">
            <a:xfrm>
              <a:off x="911" y="1679"/>
              <a:ext cx="1762" cy="937"/>
            </a:xfrm>
            <a:custGeom>
              <a:avLst/>
              <a:gdLst>
                <a:gd name="T0" fmla="*/ 15515 w 853"/>
                <a:gd name="T1" fmla="*/ 6493 h 425"/>
                <a:gd name="T2" fmla="*/ 15515 w 853"/>
                <a:gd name="T3" fmla="*/ 6217 h 425"/>
                <a:gd name="T4" fmla="*/ 13257 w 853"/>
                <a:gd name="T5" fmla="*/ 7117 h 425"/>
                <a:gd name="T6" fmla="*/ 7296 w 853"/>
                <a:gd name="T7" fmla="*/ 9099 h 425"/>
                <a:gd name="T8" fmla="*/ 1454 w 853"/>
                <a:gd name="T9" fmla="*/ 7137 h 425"/>
                <a:gd name="T10" fmla="*/ 1258 w 853"/>
                <a:gd name="T11" fmla="*/ 2785 h 425"/>
                <a:gd name="T12" fmla="*/ 5022 w 853"/>
                <a:gd name="T13" fmla="*/ 642 h 425"/>
                <a:gd name="T14" fmla="*/ 8337 w 853"/>
                <a:gd name="T15" fmla="*/ 3922 h 425"/>
                <a:gd name="T16" fmla="*/ 5350 w 853"/>
                <a:gd name="T17" fmla="*/ 7037 h 425"/>
                <a:gd name="T18" fmla="*/ 3929 w 853"/>
                <a:gd name="T19" fmla="*/ 6707 h 425"/>
                <a:gd name="T20" fmla="*/ 3623 w 853"/>
                <a:gd name="T21" fmla="*/ 6903 h 425"/>
                <a:gd name="T22" fmla="*/ 3772 w 853"/>
                <a:gd name="T23" fmla="*/ 7320 h 425"/>
                <a:gd name="T24" fmla="*/ 5350 w 853"/>
                <a:gd name="T25" fmla="*/ 7650 h 425"/>
                <a:gd name="T26" fmla="*/ 8833 w 853"/>
                <a:gd name="T27" fmla="*/ 3922 h 425"/>
                <a:gd name="T28" fmla="*/ 5022 w 853"/>
                <a:gd name="T29" fmla="*/ 0 h 425"/>
                <a:gd name="T30" fmla="*/ 820 w 853"/>
                <a:gd name="T31" fmla="*/ 2551 h 425"/>
                <a:gd name="T32" fmla="*/ 1076 w 853"/>
                <a:gd name="T33" fmla="*/ 7509 h 425"/>
                <a:gd name="T34" fmla="*/ 7335 w 853"/>
                <a:gd name="T35" fmla="*/ 9732 h 425"/>
                <a:gd name="T36" fmla="*/ 13547 w 853"/>
                <a:gd name="T37" fmla="*/ 7630 h 425"/>
                <a:gd name="T38" fmla="*/ 15532 w 853"/>
                <a:gd name="T39" fmla="*/ 6848 h 425"/>
                <a:gd name="T40" fmla="*/ 15515 w 853"/>
                <a:gd name="T41" fmla="*/ 6493 h 42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853" h="425">
                  <a:moveTo>
                    <a:pt x="852" y="275"/>
                  </a:moveTo>
                  <a:cubicBezTo>
                    <a:pt x="852" y="271"/>
                    <a:pt x="852" y="267"/>
                    <a:pt x="852" y="263"/>
                  </a:cubicBezTo>
                  <a:cubicBezTo>
                    <a:pt x="780" y="264"/>
                    <a:pt x="756" y="281"/>
                    <a:pt x="728" y="301"/>
                  </a:cubicBezTo>
                  <a:cubicBezTo>
                    <a:pt x="689" y="329"/>
                    <a:pt x="635" y="368"/>
                    <a:pt x="401" y="385"/>
                  </a:cubicBezTo>
                  <a:cubicBezTo>
                    <a:pt x="237" y="397"/>
                    <a:pt x="129" y="369"/>
                    <a:pt x="80" y="302"/>
                  </a:cubicBezTo>
                  <a:cubicBezTo>
                    <a:pt x="29" y="232"/>
                    <a:pt x="59" y="144"/>
                    <a:pt x="69" y="118"/>
                  </a:cubicBezTo>
                  <a:cubicBezTo>
                    <a:pt x="101" y="43"/>
                    <a:pt x="199" y="27"/>
                    <a:pt x="276" y="27"/>
                  </a:cubicBezTo>
                  <a:cubicBezTo>
                    <a:pt x="385" y="27"/>
                    <a:pt x="458" y="83"/>
                    <a:pt x="458" y="166"/>
                  </a:cubicBezTo>
                  <a:cubicBezTo>
                    <a:pt x="458" y="242"/>
                    <a:pt x="389" y="298"/>
                    <a:pt x="294" y="298"/>
                  </a:cubicBezTo>
                  <a:cubicBezTo>
                    <a:pt x="266" y="298"/>
                    <a:pt x="240" y="293"/>
                    <a:pt x="216" y="284"/>
                  </a:cubicBezTo>
                  <a:cubicBezTo>
                    <a:pt x="209" y="282"/>
                    <a:pt x="201" y="286"/>
                    <a:pt x="199" y="292"/>
                  </a:cubicBezTo>
                  <a:cubicBezTo>
                    <a:pt x="196" y="299"/>
                    <a:pt x="200" y="307"/>
                    <a:pt x="207" y="310"/>
                  </a:cubicBezTo>
                  <a:cubicBezTo>
                    <a:pt x="234" y="319"/>
                    <a:pt x="263" y="324"/>
                    <a:pt x="294" y="324"/>
                  </a:cubicBezTo>
                  <a:cubicBezTo>
                    <a:pt x="404" y="324"/>
                    <a:pt x="485" y="258"/>
                    <a:pt x="485" y="166"/>
                  </a:cubicBezTo>
                  <a:cubicBezTo>
                    <a:pt x="485" y="68"/>
                    <a:pt x="399" y="0"/>
                    <a:pt x="276" y="0"/>
                  </a:cubicBezTo>
                  <a:cubicBezTo>
                    <a:pt x="191" y="0"/>
                    <a:pt x="82" y="19"/>
                    <a:pt x="45" y="108"/>
                  </a:cubicBezTo>
                  <a:cubicBezTo>
                    <a:pt x="33" y="137"/>
                    <a:pt x="0" y="237"/>
                    <a:pt x="59" y="318"/>
                  </a:cubicBezTo>
                  <a:cubicBezTo>
                    <a:pt x="113" y="393"/>
                    <a:pt x="229" y="425"/>
                    <a:pt x="403" y="412"/>
                  </a:cubicBezTo>
                  <a:cubicBezTo>
                    <a:pt x="645" y="394"/>
                    <a:pt x="702" y="353"/>
                    <a:pt x="744" y="323"/>
                  </a:cubicBezTo>
                  <a:cubicBezTo>
                    <a:pt x="771" y="303"/>
                    <a:pt x="789" y="290"/>
                    <a:pt x="853" y="290"/>
                  </a:cubicBezTo>
                  <a:cubicBezTo>
                    <a:pt x="852" y="286"/>
                    <a:pt x="852" y="280"/>
                    <a:pt x="852" y="27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39" name="Freeform 67">
              <a:extLst>
                <a:ext uri="{FF2B5EF4-FFF2-40B4-BE49-F238E27FC236}">
                  <a16:creationId xmlns:a16="http://schemas.microsoft.com/office/drawing/2014/main" id="{33CC1AF4-1EB4-4E2E-B4CD-A07AFD019816}"/>
                </a:ext>
              </a:extLst>
            </p:cNvPr>
            <p:cNvSpPr>
              <a:spLocks/>
            </p:cNvSpPr>
            <p:nvPr/>
          </p:nvSpPr>
          <p:spPr bwMode="auto">
            <a:xfrm>
              <a:off x="642" y="1124"/>
              <a:ext cx="1399" cy="1380"/>
            </a:xfrm>
            <a:custGeom>
              <a:avLst/>
              <a:gdLst>
                <a:gd name="T0" fmla="*/ 72 w 677"/>
                <a:gd name="T1" fmla="*/ 194 h 626"/>
                <a:gd name="T2" fmla="*/ 72 w 677"/>
                <a:gd name="T3" fmla="*/ 4413 h 626"/>
                <a:gd name="T4" fmla="*/ 52 w 677"/>
                <a:gd name="T5" fmla="*/ 5000 h 626"/>
                <a:gd name="T6" fmla="*/ 1657 w 677"/>
                <a:gd name="T7" fmla="*/ 12354 h 626"/>
                <a:gd name="T8" fmla="*/ 7299 w 677"/>
                <a:gd name="T9" fmla="*/ 14763 h 626"/>
                <a:gd name="T10" fmla="*/ 11744 w 677"/>
                <a:gd name="T11" fmla="*/ 12160 h 626"/>
                <a:gd name="T12" fmla="*/ 11692 w 677"/>
                <a:gd name="T13" fmla="*/ 7702 h 626"/>
                <a:gd name="T14" fmla="*/ 7555 w 677"/>
                <a:gd name="T15" fmla="*/ 4918 h 626"/>
                <a:gd name="T16" fmla="*/ 3625 w 677"/>
                <a:gd name="T17" fmla="*/ 9587 h 626"/>
                <a:gd name="T18" fmla="*/ 6363 w 677"/>
                <a:gd name="T19" fmla="*/ 14025 h 626"/>
                <a:gd name="T20" fmla="*/ 6671 w 677"/>
                <a:gd name="T21" fmla="*/ 13822 h 626"/>
                <a:gd name="T22" fmla="*/ 6511 w 677"/>
                <a:gd name="T23" fmla="*/ 13412 h 626"/>
                <a:gd name="T24" fmla="*/ 4121 w 677"/>
                <a:gd name="T25" fmla="*/ 9587 h 626"/>
                <a:gd name="T26" fmla="*/ 7555 w 677"/>
                <a:gd name="T27" fmla="*/ 5531 h 626"/>
                <a:gd name="T28" fmla="*/ 11268 w 677"/>
                <a:gd name="T29" fmla="*/ 8004 h 626"/>
                <a:gd name="T30" fmla="*/ 11320 w 677"/>
                <a:gd name="T31" fmla="*/ 11829 h 626"/>
                <a:gd name="T32" fmla="*/ 7299 w 677"/>
                <a:gd name="T33" fmla="*/ 14117 h 626"/>
                <a:gd name="T34" fmla="*/ 2002 w 677"/>
                <a:gd name="T35" fmla="*/ 11902 h 626"/>
                <a:gd name="T36" fmla="*/ 548 w 677"/>
                <a:gd name="T37" fmla="*/ 5035 h 626"/>
                <a:gd name="T38" fmla="*/ 548 w 677"/>
                <a:gd name="T39" fmla="*/ 4413 h 626"/>
                <a:gd name="T40" fmla="*/ 548 w 677"/>
                <a:gd name="T41" fmla="*/ 194 h 626"/>
                <a:gd name="T42" fmla="*/ 308 w 677"/>
                <a:gd name="T43" fmla="*/ 117 h 626"/>
                <a:gd name="T44" fmla="*/ 72 w 677"/>
                <a:gd name="T45" fmla="*/ 194 h 62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677" h="626">
                  <a:moveTo>
                    <a:pt x="4" y="8"/>
                  </a:moveTo>
                  <a:cubicBezTo>
                    <a:pt x="4" y="187"/>
                    <a:pt x="4" y="187"/>
                    <a:pt x="4" y="187"/>
                  </a:cubicBezTo>
                  <a:cubicBezTo>
                    <a:pt x="3" y="212"/>
                    <a:pt x="3" y="212"/>
                    <a:pt x="3" y="212"/>
                  </a:cubicBezTo>
                  <a:cubicBezTo>
                    <a:pt x="2" y="299"/>
                    <a:pt x="0" y="430"/>
                    <a:pt x="91" y="523"/>
                  </a:cubicBezTo>
                  <a:cubicBezTo>
                    <a:pt x="156" y="589"/>
                    <a:pt x="260" y="624"/>
                    <a:pt x="400" y="625"/>
                  </a:cubicBezTo>
                  <a:cubicBezTo>
                    <a:pt x="556" y="626"/>
                    <a:pt x="620" y="556"/>
                    <a:pt x="644" y="515"/>
                  </a:cubicBezTo>
                  <a:cubicBezTo>
                    <a:pt x="677" y="457"/>
                    <a:pt x="676" y="387"/>
                    <a:pt x="641" y="326"/>
                  </a:cubicBezTo>
                  <a:cubicBezTo>
                    <a:pt x="599" y="252"/>
                    <a:pt x="514" y="208"/>
                    <a:pt x="414" y="208"/>
                  </a:cubicBezTo>
                  <a:cubicBezTo>
                    <a:pt x="293" y="208"/>
                    <a:pt x="199" y="295"/>
                    <a:pt x="199" y="406"/>
                  </a:cubicBezTo>
                  <a:cubicBezTo>
                    <a:pt x="199" y="490"/>
                    <a:pt x="259" y="566"/>
                    <a:pt x="349" y="594"/>
                  </a:cubicBezTo>
                  <a:cubicBezTo>
                    <a:pt x="356" y="596"/>
                    <a:pt x="364" y="592"/>
                    <a:pt x="366" y="585"/>
                  </a:cubicBezTo>
                  <a:cubicBezTo>
                    <a:pt x="368" y="578"/>
                    <a:pt x="364" y="570"/>
                    <a:pt x="357" y="568"/>
                  </a:cubicBezTo>
                  <a:cubicBezTo>
                    <a:pt x="278" y="544"/>
                    <a:pt x="226" y="479"/>
                    <a:pt x="226" y="406"/>
                  </a:cubicBezTo>
                  <a:cubicBezTo>
                    <a:pt x="226" y="310"/>
                    <a:pt x="308" y="234"/>
                    <a:pt x="414" y="234"/>
                  </a:cubicBezTo>
                  <a:cubicBezTo>
                    <a:pt x="505" y="234"/>
                    <a:pt x="580" y="273"/>
                    <a:pt x="618" y="339"/>
                  </a:cubicBezTo>
                  <a:cubicBezTo>
                    <a:pt x="648" y="392"/>
                    <a:pt x="649" y="452"/>
                    <a:pt x="621" y="501"/>
                  </a:cubicBezTo>
                  <a:cubicBezTo>
                    <a:pt x="584" y="564"/>
                    <a:pt x="505" y="599"/>
                    <a:pt x="400" y="598"/>
                  </a:cubicBezTo>
                  <a:cubicBezTo>
                    <a:pt x="268" y="597"/>
                    <a:pt x="170" y="565"/>
                    <a:pt x="110" y="504"/>
                  </a:cubicBezTo>
                  <a:cubicBezTo>
                    <a:pt x="27" y="419"/>
                    <a:pt x="29" y="295"/>
                    <a:pt x="30" y="213"/>
                  </a:cubicBezTo>
                  <a:cubicBezTo>
                    <a:pt x="30" y="187"/>
                    <a:pt x="30" y="187"/>
                    <a:pt x="30" y="187"/>
                  </a:cubicBezTo>
                  <a:cubicBezTo>
                    <a:pt x="30" y="8"/>
                    <a:pt x="30" y="8"/>
                    <a:pt x="30" y="8"/>
                  </a:cubicBezTo>
                  <a:cubicBezTo>
                    <a:pt x="30" y="0"/>
                    <a:pt x="24" y="5"/>
                    <a:pt x="17" y="5"/>
                  </a:cubicBezTo>
                  <a:cubicBezTo>
                    <a:pt x="10" y="5"/>
                    <a:pt x="4" y="0"/>
                    <a:pt x="4" y="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40" name="Freeform 68">
              <a:extLst>
                <a:ext uri="{FF2B5EF4-FFF2-40B4-BE49-F238E27FC236}">
                  <a16:creationId xmlns:a16="http://schemas.microsoft.com/office/drawing/2014/main" id="{C9755C1B-2C6A-4013-B903-A413B493A49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258" y="1682"/>
              <a:ext cx="653" cy="711"/>
            </a:xfrm>
            <a:custGeom>
              <a:avLst/>
              <a:gdLst>
                <a:gd name="T0" fmla="*/ 2482 w 316"/>
                <a:gd name="T1" fmla="*/ 7583 h 323"/>
                <a:gd name="T2" fmla="*/ 3556 w 316"/>
                <a:gd name="T3" fmla="*/ 7370 h 323"/>
                <a:gd name="T4" fmla="*/ 5710 w 316"/>
                <a:gd name="T5" fmla="*/ 4651 h 323"/>
                <a:gd name="T6" fmla="*/ 5761 w 316"/>
                <a:gd name="T7" fmla="*/ 3989 h 323"/>
                <a:gd name="T8" fmla="*/ 2482 w 316"/>
                <a:gd name="T9" fmla="*/ 7583 h 323"/>
                <a:gd name="T10" fmla="*/ 1333 w 316"/>
                <a:gd name="T11" fmla="*/ 0 h 323"/>
                <a:gd name="T12" fmla="*/ 670 w 316"/>
                <a:gd name="T13" fmla="*/ 330 h 323"/>
                <a:gd name="T14" fmla="*/ 0 w 316"/>
                <a:gd name="T15" fmla="*/ 916 h 323"/>
                <a:gd name="T16" fmla="*/ 273 w 316"/>
                <a:gd name="T17" fmla="*/ 702 h 323"/>
                <a:gd name="T18" fmla="*/ 734 w 316"/>
                <a:gd name="T19" fmla="*/ 354 h 323"/>
                <a:gd name="T20" fmla="*/ 1333 w 316"/>
                <a:gd name="T21" fmla="*/ 0 h 32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16" h="323">
                  <a:moveTo>
                    <a:pt x="136" y="323"/>
                  </a:moveTo>
                  <a:cubicBezTo>
                    <a:pt x="157" y="322"/>
                    <a:pt x="176" y="319"/>
                    <a:pt x="195" y="314"/>
                  </a:cubicBezTo>
                  <a:cubicBezTo>
                    <a:pt x="252" y="294"/>
                    <a:pt x="296" y="250"/>
                    <a:pt x="313" y="198"/>
                  </a:cubicBezTo>
                  <a:cubicBezTo>
                    <a:pt x="315" y="189"/>
                    <a:pt x="316" y="179"/>
                    <a:pt x="316" y="170"/>
                  </a:cubicBezTo>
                  <a:cubicBezTo>
                    <a:pt x="307" y="251"/>
                    <a:pt x="229" y="317"/>
                    <a:pt x="136" y="323"/>
                  </a:cubicBezTo>
                  <a:close/>
                  <a:moveTo>
                    <a:pt x="73" y="0"/>
                  </a:moveTo>
                  <a:cubicBezTo>
                    <a:pt x="60" y="4"/>
                    <a:pt x="48" y="9"/>
                    <a:pt x="37" y="14"/>
                  </a:cubicBezTo>
                  <a:cubicBezTo>
                    <a:pt x="24" y="21"/>
                    <a:pt x="11" y="30"/>
                    <a:pt x="0" y="39"/>
                  </a:cubicBezTo>
                  <a:cubicBezTo>
                    <a:pt x="2" y="39"/>
                    <a:pt x="12" y="31"/>
                    <a:pt x="15" y="30"/>
                  </a:cubicBezTo>
                  <a:cubicBezTo>
                    <a:pt x="23" y="23"/>
                    <a:pt x="31" y="20"/>
                    <a:pt x="40" y="15"/>
                  </a:cubicBezTo>
                  <a:cubicBezTo>
                    <a:pt x="55" y="8"/>
                    <a:pt x="64" y="5"/>
                    <a:pt x="7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41" name="Freeform 69">
              <a:extLst>
                <a:ext uri="{FF2B5EF4-FFF2-40B4-BE49-F238E27FC236}">
                  <a16:creationId xmlns:a16="http://schemas.microsoft.com/office/drawing/2014/main" id="{C9258A2A-1033-4A2A-99F5-21605532FAF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105" y="1638"/>
              <a:ext cx="868" cy="808"/>
            </a:xfrm>
            <a:custGeom>
              <a:avLst/>
              <a:gdLst>
                <a:gd name="T0" fmla="*/ 7645 w 420"/>
                <a:gd name="T1" fmla="*/ 4494 h 367"/>
                <a:gd name="T2" fmla="*/ 7200 w 420"/>
                <a:gd name="T3" fmla="*/ 2468 h 367"/>
                <a:gd name="T4" fmla="*/ 3468 w 420"/>
                <a:gd name="T5" fmla="*/ 0 h 367"/>
                <a:gd name="T6" fmla="*/ 0 w 420"/>
                <a:gd name="T7" fmla="*/ 4066 h 367"/>
                <a:gd name="T8" fmla="*/ 1862 w 420"/>
                <a:gd name="T9" fmla="*/ 7587 h 367"/>
                <a:gd name="T10" fmla="*/ 2191 w 420"/>
                <a:gd name="T11" fmla="*/ 7726 h 367"/>
                <a:gd name="T12" fmla="*/ 52 w 420"/>
                <a:gd name="T13" fmla="*/ 4066 h 367"/>
                <a:gd name="T14" fmla="*/ 3484 w 420"/>
                <a:gd name="T15" fmla="*/ 20 h 367"/>
                <a:gd name="T16" fmla="*/ 7167 w 420"/>
                <a:gd name="T17" fmla="*/ 2521 h 367"/>
                <a:gd name="T18" fmla="*/ 7556 w 420"/>
                <a:gd name="T19" fmla="*/ 5123 h 367"/>
                <a:gd name="T20" fmla="*/ 7645 w 420"/>
                <a:gd name="T21" fmla="*/ 4494 h 367"/>
                <a:gd name="T22" fmla="*/ 2683 w 420"/>
                <a:gd name="T23" fmla="*/ 8551 h 367"/>
                <a:gd name="T24" fmla="*/ 2614 w 420"/>
                <a:gd name="T25" fmla="*/ 8551 h 367"/>
                <a:gd name="T26" fmla="*/ 3212 w 420"/>
                <a:gd name="T27" fmla="*/ 8604 h 367"/>
                <a:gd name="T28" fmla="*/ 5898 w 420"/>
                <a:gd name="T29" fmla="*/ 7919 h 367"/>
                <a:gd name="T30" fmla="*/ 6347 w 420"/>
                <a:gd name="T31" fmla="*/ 7494 h 367"/>
                <a:gd name="T32" fmla="*/ 3212 w 420"/>
                <a:gd name="T33" fmla="*/ 8551 h 367"/>
                <a:gd name="T34" fmla="*/ 2683 w 420"/>
                <a:gd name="T35" fmla="*/ 8551 h 36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420" h="367">
                  <a:moveTo>
                    <a:pt x="419" y="191"/>
                  </a:moveTo>
                  <a:cubicBezTo>
                    <a:pt x="418" y="162"/>
                    <a:pt x="411" y="133"/>
                    <a:pt x="395" y="105"/>
                  </a:cubicBezTo>
                  <a:cubicBezTo>
                    <a:pt x="356" y="38"/>
                    <a:pt x="282" y="0"/>
                    <a:pt x="190" y="0"/>
                  </a:cubicBezTo>
                  <a:cubicBezTo>
                    <a:pt x="84" y="0"/>
                    <a:pt x="0" y="76"/>
                    <a:pt x="0" y="173"/>
                  </a:cubicBezTo>
                  <a:cubicBezTo>
                    <a:pt x="0" y="236"/>
                    <a:pt x="40" y="293"/>
                    <a:pt x="102" y="323"/>
                  </a:cubicBezTo>
                  <a:cubicBezTo>
                    <a:pt x="106" y="324"/>
                    <a:pt x="118" y="330"/>
                    <a:pt x="120" y="329"/>
                  </a:cubicBezTo>
                  <a:cubicBezTo>
                    <a:pt x="49" y="302"/>
                    <a:pt x="3" y="241"/>
                    <a:pt x="3" y="173"/>
                  </a:cubicBezTo>
                  <a:cubicBezTo>
                    <a:pt x="3" y="78"/>
                    <a:pt x="86" y="1"/>
                    <a:pt x="191" y="1"/>
                  </a:cubicBezTo>
                  <a:cubicBezTo>
                    <a:pt x="282" y="1"/>
                    <a:pt x="355" y="41"/>
                    <a:pt x="393" y="107"/>
                  </a:cubicBezTo>
                  <a:cubicBezTo>
                    <a:pt x="413" y="142"/>
                    <a:pt x="420" y="181"/>
                    <a:pt x="414" y="218"/>
                  </a:cubicBezTo>
                  <a:cubicBezTo>
                    <a:pt x="416" y="209"/>
                    <a:pt x="418" y="200"/>
                    <a:pt x="419" y="191"/>
                  </a:cubicBezTo>
                  <a:close/>
                  <a:moveTo>
                    <a:pt x="147" y="364"/>
                  </a:moveTo>
                  <a:cubicBezTo>
                    <a:pt x="142" y="363"/>
                    <a:pt x="138" y="363"/>
                    <a:pt x="143" y="364"/>
                  </a:cubicBezTo>
                  <a:cubicBezTo>
                    <a:pt x="154" y="365"/>
                    <a:pt x="164" y="366"/>
                    <a:pt x="176" y="366"/>
                  </a:cubicBezTo>
                  <a:cubicBezTo>
                    <a:pt x="234" y="367"/>
                    <a:pt x="283" y="356"/>
                    <a:pt x="323" y="337"/>
                  </a:cubicBezTo>
                  <a:cubicBezTo>
                    <a:pt x="332" y="331"/>
                    <a:pt x="340" y="325"/>
                    <a:pt x="348" y="319"/>
                  </a:cubicBezTo>
                  <a:cubicBezTo>
                    <a:pt x="306" y="348"/>
                    <a:pt x="247" y="364"/>
                    <a:pt x="176" y="364"/>
                  </a:cubicBezTo>
                  <a:cubicBezTo>
                    <a:pt x="165" y="363"/>
                    <a:pt x="157" y="364"/>
                    <a:pt x="147" y="36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42" name="Freeform 70">
              <a:extLst>
                <a:ext uri="{FF2B5EF4-FFF2-40B4-BE49-F238E27FC236}">
                  <a16:creationId xmlns:a16="http://schemas.microsoft.com/office/drawing/2014/main" id="{1C309E2C-7099-42B1-B0DB-0D78E172587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10" y="1761"/>
              <a:ext cx="258" cy="725"/>
            </a:xfrm>
            <a:custGeom>
              <a:avLst/>
              <a:gdLst>
                <a:gd name="T0" fmla="*/ 636 w 125"/>
                <a:gd name="T1" fmla="*/ 1137 h 329"/>
                <a:gd name="T2" fmla="*/ 1090 w 125"/>
                <a:gd name="T3" fmla="*/ 44 h 329"/>
                <a:gd name="T4" fmla="*/ 1057 w 125"/>
                <a:gd name="T5" fmla="*/ 73 h 329"/>
                <a:gd name="T6" fmla="*/ 636 w 125"/>
                <a:gd name="T7" fmla="*/ 1016 h 329"/>
                <a:gd name="T8" fmla="*/ 493 w 125"/>
                <a:gd name="T9" fmla="*/ 1582 h 329"/>
                <a:gd name="T10" fmla="*/ 636 w 125"/>
                <a:gd name="T11" fmla="*/ 1137 h 329"/>
                <a:gd name="T12" fmla="*/ 1313 w 125"/>
                <a:gd name="T13" fmla="*/ 7479 h 329"/>
                <a:gd name="T14" fmla="*/ 636 w 125"/>
                <a:gd name="T15" fmla="*/ 7210 h 329"/>
                <a:gd name="T16" fmla="*/ 580 w 125"/>
                <a:gd name="T17" fmla="*/ 7193 h 329"/>
                <a:gd name="T18" fmla="*/ 1329 w 125"/>
                <a:gd name="T19" fmla="*/ 7545 h 329"/>
                <a:gd name="T20" fmla="*/ 2233 w 125"/>
                <a:gd name="T21" fmla="*/ 7735 h 329"/>
                <a:gd name="T22" fmla="*/ 1313 w 125"/>
                <a:gd name="T23" fmla="*/ 7479 h 329"/>
                <a:gd name="T24" fmla="*/ 440 w 125"/>
                <a:gd name="T25" fmla="*/ 6463 h 329"/>
                <a:gd name="T26" fmla="*/ 17 w 125"/>
                <a:gd name="T27" fmla="*/ 6269 h 329"/>
                <a:gd name="T28" fmla="*/ 440 w 125"/>
                <a:gd name="T29" fmla="*/ 6527 h 329"/>
                <a:gd name="T30" fmla="*/ 925 w 125"/>
                <a:gd name="T31" fmla="*/ 6741 h 329"/>
                <a:gd name="T32" fmla="*/ 440 w 125"/>
                <a:gd name="T33" fmla="*/ 6463 h 32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25" h="329">
                  <a:moveTo>
                    <a:pt x="35" y="48"/>
                  </a:moveTo>
                  <a:cubicBezTo>
                    <a:pt x="41" y="32"/>
                    <a:pt x="49" y="16"/>
                    <a:pt x="60" y="2"/>
                  </a:cubicBezTo>
                  <a:cubicBezTo>
                    <a:pt x="61" y="0"/>
                    <a:pt x="59" y="2"/>
                    <a:pt x="58" y="3"/>
                  </a:cubicBezTo>
                  <a:cubicBezTo>
                    <a:pt x="49" y="15"/>
                    <a:pt x="41" y="29"/>
                    <a:pt x="35" y="43"/>
                  </a:cubicBezTo>
                  <a:cubicBezTo>
                    <a:pt x="32" y="50"/>
                    <a:pt x="26" y="67"/>
                    <a:pt x="27" y="67"/>
                  </a:cubicBezTo>
                  <a:cubicBezTo>
                    <a:pt x="27" y="69"/>
                    <a:pt x="33" y="54"/>
                    <a:pt x="35" y="48"/>
                  </a:cubicBezTo>
                  <a:close/>
                  <a:moveTo>
                    <a:pt x="72" y="317"/>
                  </a:moveTo>
                  <a:cubicBezTo>
                    <a:pt x="59" y="314"/>
                    <a:pt x="47" y="311"/>
                    <a:pt x="35" y="306"/>
                  </a:cubicBezTo>
                  <a:cubicBezTo>
                    <a:pt x="34" y="306"/>
                    <a:pt x="33" y="306"/>
                    <a:pt x="32" y="305"/>
                  </a:cubicBezTo>
                  <a:cubicBezTo>
                    <a:pt x="34" y="307"/>
                    <a:pt x="61" y="317"/>
                    <a:pt x="73" y="320"/>
                  </a:cubicBezTo>
                  <a:cubicBezTo>
                    <a:pt x="91" y="325"/>
                    <a:pt x="125" y="329"/>
                    <a:pt x="123" y="328"/>
                  </a:cubicBezTo>
                  <a:cubicBezTo>
                    <a:pt x="121" y="328"/>
                    <a:pt x="87" y="321"/>
                    <a:pt x="72" y="317"/>
                  </a:cubicBezTo>
                  <a:close/>
                  <a:moveTo>
                    <a:pt x="24" y="274"/>
                  </a:moveTo>
                  <a:cubicBezTo>
                    <a:pt x="15" y="270"/>
                    <a:pt x="0" y="265"/>
                    <a:pt x="1" y="266"/>
                  </a:cubicBezTo>
                  <a:cubicBezTo>
                    <a:pt x="8" y="270"/>
                    <a:pt x="16" y="273"/>
                    <a:pt x="24" y="277"/>
                  </a:cubicBezTo>
                  <a:cubicBezTo>
                    <a:pt x="33" y="280"/>
                    <a:pt x="42" y="283"/>
                    <a:pt x="51" y="286"/>
                  </a:cubicBezTo>
                  <a:cubicBezTo>
                    <a:pt x="50" y="285"/>
                    <a:pt x="32" y="277"/>
                    <a:pt x="24" y="27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43" name="Oval 71">
              <a:extLst>
                <a:ext uri="{FF2B5EF4-FFF2-40B4-BE49-F238E27FC236}">
                  <a16:creationId xmlns:a16="http://schemas.microsoft.com/office/drawing/2014/main" id="{A7B60051-168C-4E66-ADD2-94F6BFCB04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9" y="853"/>
              <a:ext cx="21" cy="271"/>
            </a:xfrm>
            <a:prstGeom prst="ellipse">
              <a:avLst/>
            </a:prstGeom>
            <a:noFill/>
            <a:ln w="6350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4744" name="Freeform 72">
              <a:extLst>
                <a:ext uri="{FF2B5EF4-FFF2-40B4-BE49-F238E27FC236}">
                  <a16:creationId xmlns:a16="http://schemas.microsoft.com/office/drawing/2014/main" id="{D14827C5-2803-4D1B-9FB1-FF3B7B21989A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" y="893"/>
              <a:ext cx="41" cy="192"/>
            </a:xfrm>
            <a:custGeom>
              <a:avLst/>
              <a:gdLst>
                <a:gd name="T0" fmla="*/ 303 w 20"/>
                <a:gd name="T1" fmla="*/ 2066 h 87"/>
                <a:gd name="T2" fmla="*/ 0 w 20"/>
                <a:gd name="T3" fmla="*/ 2066 h 87"/>
                <a:gd name="T4" fmla="*/ 33 w 20"/>
                <a:gd name="T5" fmla="*/ 1042 h 87"/>
                <a:gd name="T6" fmla="*/ 0 w 20"/>
                <a:gd name="T7" fmla="*/ 0 h 87"/>
                <a:gd name="T8" fmla="*/ 303 w 20"/>
                <a:gd name="T9" fmla="*/ 0 h 87"/>
                <a:gd name="T10" fmla="*/ 303 w 20"/>
                <a:gd name="T11" fmla="*/ 0 h 87"/>
                <a:gd name="T12" fmla="*/ 353 w 20"/>
                <a:gd name="T13" fmla="*/ 1042 h 87"/>
                <a:gd name="T14" fmla="*/ 303 w 20"/>
                <a:gd name="T15" fmla="*/ 2066 h 8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0" h="87">
                  <a:moveTo>
                    <a:pt x="17" y="87"/>
                  </a:moveTo>
                  <a:cubicBezTo>
                    <a:pt x="0" y="87"/>
                    <a:pt x="0" y="87"/>
                    <a:pt x="0" y="87"/>
                  </a:cubicBezTo>
                  <a:cubicBezTo>
                    <a:pt x="1" y="76"/>
                    <a:pt x="2" y="60"/>
                    <a:pt x="2" y="44"/>
                  </a:cubicBezTo>
                  <a:cubicBezTo>
                    <a:pt x="2" y="27"/>
                    <a:pt x="1" y="12"/>
                    <a:pt x="0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8" y="0"/>
                    <a:pt x="20" y="20"/>
                    <a:pt x="20" y="44"/>
                  </a:cubicBezTo>
                  <a:cubicBezTo>
                    <a:pt x="20" y="67"/>
                    <a:pt x="18" y="87"/>
                    <a:pt x="17" y="87"/>
                  </a:cubicBezTo>
                  <a:close/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4581" name="Group 73">
            <a:extLst>
              <a:ext uri="{FF2B5EF4-FFF2-40B4-BE49-F238E27FC236}">
                <a16:creationId xmlns:a16="http://schemas.microsoft.com/office/drawing/2014/main" id="{69AB08C2-F218-4974-8B1F-40B244327AA3}"/>
              </a:ext>
            </a:extLst>
          </p:cNvPr>
          <p:cNvGrpSpPr>
            <a:grpSpLocks/>
          </p:cNvGrpSpPr>
          <p:nvPr/>
        </p:nvGrpSpPr>
        <p:grpSpPr bwMode="auto">
          <a:xfrm>
            <a:off x="4087813" y="4564063"/>
            <a:ext cx="3968750" cy="1397000"/>
            <a:chOff x="1615" y="2875"/>
            <a:chExt cx="2500" cy="880"/>
          </a:xfrm>
        </p:grpSpPr>
        <p:sp>
          <p:nvSpPr>
            <p:cNvPr id="24618" name="Freeform 74">
              <a:extLst>
                <a:ext uri="{FF2B5EF4-FFF2-40B4-BE49-F238E27FC236}">
                  <a16:creationId xmlns:a16="http://schemas.microsoft.com/office/drawing/2014/main" id="{CB70D53C-3794-4BE5-A614-6D1F2B845177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7" y="2891"/>
              <a:ext cx="2488" cy="864"/>
            </a:xfrm>
            <a:custGeom>
              <a:avLst/>
              <a:gdLst>
                <a:gd name="T0" fmla="*/ 38040 w 995"/>
                <a:gd name="T1" fmla="*/ 6733 h 324"/>
                <a:gd name="T2" fmla="*/ 36040 w 995"/>
                <a:gd name="T3" fmla="*/ 6621 h 324"/>
                <a:gd name="T4" fmla="*/ 33144 w 995"/>
                <a:gd name="T5" fmla="*/ 6520 h 324"/>
                <a:gd name="T6" fmla="*/ 29548 w 995"/>
                <a:gd name="T7" fmla="*/ 3733 h 324"/>
                <a:gd name="T8" fmla="*/ 29593 w 995"/>
                <a:gd name="T9" fmla="*/ 3733 h 324"/>
                <a:gd name="T10" fmla="*/ 29831 w 995"/>
                <a:gd name="T11" fmla="*/ 3733 h 324"/>
                <a:gd name="T12" fmla="*/ 27123 w 995"/>
                <a:gd name="T13" fmla="*/ 3733 h 324"/>
                <a:gd name="T14" fmla="*/ 19076 w 995"/>
                <a:gd name="T15" fmla="*/ 3733 h 324"/>
                <a:gd name="T16" fmla="*/ 15993 w 995"/>
                <a:gd name="T17" fmla="*/ 3640 h 324"/>
                <a:gd name="T18" fmla="*/ 12588 w 995"/>
                <a:gd name="T19" fmla="*/ 3336 h 324"/>
                <a:gd name="T20" fmla="*/ 8284 w 995"/>
                <a:gd name="T21" fmla="*/ 2675 h 324"/>
                <a:gd name="T22" fmla="*/ 4896 w 995"/>
                <a:gd name="T23" fmla="*/ 1571 h 324"/>
                <a:gd name="T24" fmla="*/ 0 w 995"/>
                <a:gd name="T25" fmla="*/ 0 h 324"/>
                <a:gd name="T26" fmla="*/ 0 w 995"/>
                <a:gd name="T27" fmla="*/ 11072 h 324"/>
                <a:gd name="T28" fmla="*/ 908 w 995"/>
                <a:gd name="T29" fmla="*/ 12288 h 324"/>
                <a:gd name="T30" fmla="*/ 4458 w 995"/>
                <a:gd name="T31" fmla="*/ 14051 h 324"/>
                <a:gd name="T32" fmla="*/ 8597 w 995"/>
                <a:gd name="T33" fmla="*/ 15224 h 324"/>
                <a:gd name="T34" fmla="*/ 12397 w 995"/>
                <a:gd name="T35" fmla="*/ 15565 h 324"/>
                <a:gd name="T36" fmla="*/ 15526 w 995"/>
                <a:gd name="T37" fmla="*/ 16136 h 324"/>
                <a:gd name="T38" fmla="*/ 19076 w 995"/>
                <a:gd name="T39" fmla="*/ 16235 h 324"/>
                <a:gd name="T40" fmla="*/ 19076 w 995"/>
                <a:gd name="T41" fmla="*/ 16235 h 324"/>
                <a:gd name="T42" fmla="*/ 27123 w 995"/>
                <a:gd name="T43" fmla="*/ 16235 h 324"/>
                <a:gd name="T44" fmla="*/ 29206 w 995"/>
                <a:gd name="T45" fmla="*/ 16235 h 324"/>
                <a:gd name="T46" fmla="*/ 29206 w 995"/>
                <a:gd name="T47" fmla="*/ 16235 h 324"/>
                <a:gd name="T48" fmla="*/ 29548 w 995"/>
                <a:gd name="T49" fmla="*/ 16291 h 324"/>
                <a:gd name="T50" fmla="*/ 33894 w 995"/>
                <a:gd name="T51" fmla="*/ 10013 h 324"/>
                <a:gd name="T52" fmla="*/ 33819 w 995"/>
                <a:gd name="T53" fmla="*/ 8952 h 324"/>
                <a:gd name="T54" fmla="*/ 35927 w 995"/>
                <a:gd name="T55" fmla="*/ 9045 h 324"/>
                <a:gd name="T56" fmla="*/ 36040 w 995"/>
                <a:gd name="T57" fmla="*/ 9045 h 324"/>
                <a:gd name="T58" fmla="*/ 38040 w 995"/>
                <a:gd name="T59" fmla="*/ 9160 h 324"/>
                <a:gd name="T60" fmla="*/ 38898 w 995"/>
                <a:gd name="T61" fmla="*/ 7944 h 324"/>
                <a:gd name="T62" fmla="*/ 38040 w 995"/>
                <a:gd name="T63" fmla="*/ 6733 h 324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995" h="324">
                  <a:moveTo>
                    <a:pt x="973" y="133"/>
                  </a:moveTo>
                  <a:cubicBezTo>
                    <a:pt x="922" y="131"/>
                    <a:pt x="922" y="131"/>
                    <a:pt x="922" y="131"/>
                  </a:cubicBezTo>
                  <a:cubicBezTo>
                    <a:pt x="848" y="129"/>
                    <a:pt x="848" y="129"/>
                    <a:pt x="848" y="129"/>
                  </a:cubicBezTo>
                  <a:cubicBezTo>
                    <a:pt x="828" y="96"/>
                    <a:pt x="794" y="74"/>
                    <a:pt x="756" y="74"/>
                  </a:cubicBezTo>
                  <a:cubicBezTo>
                    <a:pt x="756" y="74"/>
                    <a:pt x="756" y="74"/>
                    <a:pt x="757" y="74"/>
                  </a:cubicBezTo>
                  <a:cubicBezTo>
                    <a:pt x="759" y="74"/>
                    <a:pt x="761" y="74"/>
                    <a:pt x="763" y="74"/>
                  </a:cubicBezTo>
                  <a:cubicBezTo>
                    <a:pt x="694" y="74"/>
                    <a:pt x="694" y="74"/>
                    <a:pt x="694" y="74"/>
                  </a:cubicBezTo>
                  <a:cubicBezTo>
                    <a:pt x="488" y="74"/>
                    <a:pt x="488" y="74"/>
                    <a:pt x="488" y="74"/>
                  </a:cubicBezTo>
                  <a:cubicBezTo>
                    <a:pt x="470" y="73"/>
                    <a:pt x="455" y="71"/>
                    <a:pt x="409" y="72"/>
                  </a:cubicBezTo>
                  <a:cubicBezTo>
                    <a:pt x="363" y="73"/>
                    <a:pt x="338" y="67"/>
                    <a:pt x="322" y="66"/>
                  </a:cubicBezTo>
                  <a:cubicBezTo>
                    <a:pt x="305" y="65"/>
                    <a:pt x="239" y="62"/>
                    <a:pt x="212" y="53"/>
                  </a:cubicBezTo>
                  <a:cubicBezTo>
                    <a:pt x="184" y="43"/>
                    <a:pt x="166" y="49"/>
                    <a:pt x="125" y="31"/>
                  </a:cubicBezTo>
                  <a:cubicBezTo>
                    <a:pt x="85" y="12"/>
                    <a:pt x="6" y="10"/>
                    <a:pt x="0" y="0"/>
                  </a:cubicBezTo>
                  <a:cubicBezTo>
                    <a:pt x="0" y="219"/>
                    <a:pt x="0" y="219"/>
                    <a:pt x="0" y="219"/>
                  </a:cubicBezTo>
                  <a:cubicBezTo>
                    <a:pt x="2" y="222"/>
                    <a:pt x="11" y="236"/>
                    <a:pt x="23" y="243"/>
                  </a:cubicBezTo>
                  <a:cubicBezTo>
                    <a:pt x="46" y="257"/>
                    <a:pt x="88" y="266"/>
                    <a:pt x="114" y="278"/>
                  </a:cubicBezTo>
                  <a:cubicBezTo>
                    <a:pt x="154" y="296"/>
                    <a:pt x="191" y="295"/>
                    <a:pt x="220" y="301"/>
                  </a:cubicBezTo>
                  <a:cubicBezTo>
                    <a:pt x="249" y="306"/>
                    <a:pt x="301" y="308"/>
                    <a:pt x="317" y="308"/>
                  </a:cubicBezTo>
                  <a:cubicBezTo>
                    <a:pt x="334" y="309"/>
                    <a:pt x="359" y="315"/>
                    <a:pt x="397" y="319"/>
                  </a:cubicBezTo>
                  <a:cubicBezTo>
                    <a:pt x="443" y="324"/>
                    <a:pt x="470" y="320"/>
                    <a:pt x="488" y="321"/>
                  </a:cubicBezTo>
                  <a:cubicBezTo>
                    <a:pt x="488" y="321"/>
                    <a:pt x="488" y="321"/>
                    <a:pt x="488" y="321"/>
                  </a:cubicBezTo>
                  <a:cubicBezTo>
                    <a:pt x="694" y="321"/>
                    <a:pt x="694" y="321"/>
                    <a:pt x="694" y="321"/>
                  </a:cubicBezTo>
                  <a:cubicBezTo>
                    <a:pt x="747" y="321"/>
                    <a:pt x="747" y="321"/>
                    <a:pt x="747" y="321"/>
                  </a:cubicBezTo>
                  <a:cubicBezTo>
                    <a:pt x="747" y="321"/>
                    <a:pt x="747" y="321"/>
                    <a:pt x="747" y="321"/>
                  </a:cubicBezTo>
                  <a:cubicBezTo>
                    <a:pt x="750" y="322"/>
                    <a:pt x="753" y="322"/>
                    <a:pt x="756" y="322"/>
                  </a:cubicBezTo>
                  <a:cubicBezTo>
                    <a:pt x="817" y="322"/>
                    <a:pt x="867" y="266"/>
                    <a:pt x="867" y="198"/>
                  </a:cubicBezTo>
                  <a:cubicBezTo>
                    <a:pt x="867" y="191"/>
                    <a:pt x="866" y="184"/>
                    <a:pt x="865" y="177"/>
                  </a:cubicBezTo>
                  <a:cubicBezTo>
                    <a:pt x="919" y="179"/>
                    <a:pt x="919" y="179"/>
                    <a:pt x="919" y="179"/>
                  </a:cubicBezTo>
                  <a:cubicBezTo>
                    <a:pt x="920" y="179"/>
                    <a:pt x="921" y="179"/>
                    <a:pt x="922" y="179"/>
                  </a:cubicBezTo>
                  <a:cubicBezTo>
                    <a:pt x="973" y="181"/>
                    <a:pt x="973" y="181"/>
                    <a:pt x="973" y="181"/>
                  </a:cubicBezTo>
                  <a:cubicBezTo>
                    <a:pt x="985" y="181"/>
                    <a:pt x="995" y="170"/>
                    <a:pt x="995" y="157"/>
                  </a:cubicBezTo>
                  <a:cubicBezTo>
                    <a:pt x="995" y="144"/>
                    <a:pt x="985" y="133"/>
                    <a:pt x="973" y="133"/>
                  </a:cubicBezTo>
                  <a:close/>
                </a:path>
              </a:pathLst>
            </a:custGeom>
            <a:noFill/>
            <a:ln w="158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19" name="Oval 75">
              <a:extLst>
                <a:ext uri="{FF2B5EF4-FFF2-40B4-BE49-F238E27FC236}">
                  <a16:creationId xmlns:a16="http://schemas.microsoft.com/office/drawing/2014/main" id="{A11F969C-5646-4E8B-B5B4-A3E57A7604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0" y="3088"/>
              <a:ext cx="555" cy="661"/>
            </a:xfrm>
            <a:prstGeom prst="ellipse">
              <a:avLst/>
            </a:prstGeom>
            <a:solidFill>
              <a:srgbClr val="DEDA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4620" name="Freeform 76">
              <a:extLst>
                <a:ext uri="{FF2B5EF4-FFF2-40B4-BE49-F238E27FC236}">
                  <a16:creationId xmlns:a16="http://schemas.microsoft.com/office/drawing/2014/main" id="{A3789A2B-18D7-46D0-A3BF-D826A4FB3990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0" y="3099"/>
              <a:ext cx="360" cy="629"/>
            </a:xfrm>
            <a:custGeom>
              <a:avLst/>
              <a:gdLst>
                <a:gd name="T0" fmla="*/ 4188 w 144"/>
                <a:gd name="T1" fmla="*/ 9184 h 236"/>
                <a:gd name="T2" fmla="*/ 3908 w 144"/>
                <a:gd name="T3" fmla="*/ 8881 h 236"/>
                <a:gd name="T4" fmla="*/ 4113 w 144"/>
                <a:gd name="T5" fmla="*/ 7721 h 236"/>
                <a:gd name="T6" fmla="*/ 3875 w 144"/>
                <a:gd name="T7" fmla="*/ 6458 h 236"/>
                <a:gd name="T8" fmla="*/ 4145 w 144"/>
                <a:gd name="T9" fmla="*/ 5698 h 236"/>
                <a:gd name="T10" fmla="*/ 5625 w 144"/>
                <a:gd name="T11" fmla="*/ 2934 h 236"/>
                <a:gd name="T12" fmla="*/ 3563 w 144"/>
                <a:gd name="T13" fmla="*/ 0 h 236"/>
                <a:gd name="T14" fmla="*/ 1488 w 144"/>
                <a:gd name="T15" fmla="*/ 2934 h 236"/>
                <a:gd name="T16" fmla="*/ 1688 w 144"/>
                <a:gd name="T17" fmla="*/ 4150 h 236"/>
                <a:gd name="T18" fmla="*/ 1458 w 144"/>
                <a:gd name="T19" fmla="*/ 5000 h 236"/>
                <a:gd name="T20" fmla="*/ 0 w 144"/>
                <a:gd name="T21" fmla="*/ 7721 h 236"/>
                <a:gd name="T22" fmla="*/ 2033 w 144"/>
                <a:gd name="T23" fmla="*/ 10549 h 236"/>
                <a:gd name="T24" fmla="*/ 2970 w 144"/>
                <a:gd name="T25" fmla="*/ 10243 h 236"/>
                <a:gd name="T26" fmla="*/ 3250 w 144"/>
                <a:gd name="T27" fmla="*/ 10549 h 236"/>
                <a:gd name="T28" fmla="*/ 4188 w 144"/>
                <a:gd name="T29" fmla="*/ 11906 h 236"/>
                <a:gd name="T30" fmla="*/ 5125 w 144"/>
                <a:gd name="T31" fmla="*/ 10549 h 236"/>
                <a:gd name="T32" fmla="*/ 4188 w 144"/>
                <a:gd name="T33" fmla="*/ 9184 h 2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44" h="236">
                  <a:moveTo>
                    <a:pt x="107" y="182"/>
                  </a:moveTo>
                  <a:cubicBezTo>
                    <a:pt x="100" y="182"/>
                    <a:pt x="98" y="180"/>
                    <a:pt x="100" y="176"/>
                  </a:cubicBezTo>
                  <a:cubicBezTo>
                    <a:pt x="103" y="169"/>
                    <a:pt x="105" y="161"/>
                    <a:pt x="105" y="153"/>
                  </a:cubicBezTo>
                  <a:cubicBezTo>
                    <a:pt x="105" y="144"/>
                    <a:pt x="103" y="135"/>
                    <a:pt x="99" y="128"/>
                  </a:cubicBezTo>
                  <a:cubicBezTo>
                    <a:pt x="92" y="117"/>
                    <a:pt x="101" y="114"/>
                    <a:pt x="106" y="113"/>
                  </a:cubicBezTo>
                  <a:cubicBezTo>
                    <a:pt x="128" y="106"/>
                    <a:pt x="144" y="84"/>
                    <a:pt x="144" y="58"/>
                  </a:cubicBezTo>
                  <a:cubicBezTo>
                    <a:pt x="144" y="26"/>
                    <a:pt x="120" y="0"/>
                    <a:pt x="91" y="0"/>
                  </a:cubicBezTo>
                  <a:cubicBezTo>
                    <a:pt x="61" y="0"/>
                    <a:pt x="38" y="26"/>
                    <a:pt x="38" y="58"/>
                  </a:cubicBezTo>
                  <a:cubicBezTo>
                    <a:pt x="38" y="67"/>
                    <a:pt x="39" y="75"/>
                    <a:pt x="43" y="82"/>
                  </a:cubicBezTo>
                  <a:cubicBezTo>
                    <a:pt x="47" y="93"/>
                    <a:pt x="42" y="97"/>
                    <a:pt x="37" y="99"/>
                  </a:cubicBezTo>
                  <a:cubicBezTo>
                    <a:pt x="16" y="106"/>
                    <a:pt x="0" y="127"/>
                    <a:pt x="0" y="153"/>
                  </a:cubicBezTo>
                  <a:cubicBezTo>
                    <a:pt x="0" y="184"/>
                    <a:pt x="23" y="209"/>
                    <a:pt x="52" y="209"/>
                  </a:cubicBezTo>
                  <a:cubicBezTo>
                    <a:pt x="61" y="209"/>
                    <a:pt x="69" y="207"/>
                    <a:pt x="76" y="203"/>
                  </a:cubicBezTo>
                  <a:cubicBezTo>
                    <a:pt x="80" y="201"/>
                    <a:pt x="83" y="201"/>
                    <a:pt x="83" y="209"/>
                  </a:cubicBezTo>
                  <a:cubicBezTo>
                    <a:pt x="83" y="224"/>
                    <a:pt x="93" y="236"/>
                    <a:pt x="107" y="236"/>
                  </a:cubicBezTo>
                  <a:cubicBezTo>
                    <a:pt x="120" y="236"/>
                    <a:pt x="131" y="224"/>
                    <a:pt x="131" y="209"/>
                  </a:cubicBezTo>
                  <a:cubicBezTo>
                    <a:pt x="131" y="194"/>
                    <a:pt x="120" y="182"/>
                    <a:pt x="107" y="182"/>
                  </a:cubicBezTo>
                  <a:close/>
                </a:path>
              </a:pathLst>
            </a:custGeom>
            <a:solidFill>
              <a:srgbClr val="EAE8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21" name="Freeform 77">
              <a:extLst>
                <a:ext uri="{FF2B5EF4-FFF2-40B4-BE49-F238E27FC236}">
                  <a16:creationId xmlns:a16="http://schemas.microsoft.com/office/drawing/2014/main" id="{456D91FA-FB8D-4155-80B0-44FBAFD26E1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5" y="3088"/>
              <a:ext cx="450" cy="659"/>
            </a:xfrm>
            <a:custGeom>
              <a:avLst/>
              <a:gdLst>
                <a:gd name="T0" fmla="*/ 2425 w 180"/>
                <a:gd name="T1" fmla="*/ 6286 h 247"/>
                <a:gd name="T2" fmla="*/ 6770 w 180"/>
                <a:gd name="T3" fmla="*/ 0 h 247"/>
                <a:gd name="T4" fmla="*/ 6800 w 180"/>
                <a:gd name="T5" fmla="*/ 0 h 247"/>
                <a:gd name="T6" fmla="*/ 7033 w 180"/>
                <a:gd name="T7" fmla="*/ 0 h 247"/>
                <a:gd name="T8" fmla="*/ 4345 w 180"/>
                <a:gd name="T9" fmla="*/ 0 h 247"/>
                <a:gd name="T10" fmla="*/ 0 w 180"/>
                <a:gd name="T11" fmla="*/ 6230 h 247"/>
                <a:gd name="T12" fmla="*/ 4345 w 180"/>
                <a:gd name="T13" fmla="*/ 12513 h 247"/>
                <a:gd name="T14" fmla="*/ 6408 w 180"/>
                <a:gd name="T15" fmla="*/ 12513 h 247"/>
                <a:gd name="T16" fmla="*/ 2425 w 180"/>
                <a:gd name="T17" fmla="*/ 6286 h 24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0" h="247">
                  <a:moveTo>
                    <a:pt x="62" y="124"/>
                  </a:moveTo>
                  <a:cubicBezTo>
                    <a:pt x="62" y="56"/>
                    <a:pt x="111" y="0"/>
                    <a:pt x="173" y="0"/>
                  </a:cubicBezTo>
                  <a:cubicBezTo>
                    <a:pt x="173" y="0"/>
                    <a:pt x="173" y="0"/>
                    <a:pt x="174" y="0"/>
                  </a:cubicBezTo>
                  <a:cubicBezTo>
                    <a:pt x="176" y="0"/>
                    <a:pt x="178" y="0"/>
                    <a:pt x="180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50" y="0"/>
                    <a:pt x="0" y="55"/>
                    <a:pt x="0" y="123"/>
                  </a:cubicBezTo>
                  <a:cubicBezTo>
                    <a:pt x="0" y="192"/>
                    <a:pt x="50" y="247"/>
                    <a:pt x="111" y="247"/>
                  </a:cubicBezTo>
                  <a:cubicBezTo>
                    <a:pt x="164" y="247"/>
                    <a:pt x="164" y="247"/>
                    <a:pt x="164" y="247"/>
                  </a:cubicBezTo>
                  <a:cubicBezTo>
                    <a:pt x="107" y="242"/>
                    <a:pt x="62" y="189"/>
                    <a:pt x="62" y="124"/>
                  </a:cubicBezTo>
                  <a:close/>
                </a:path>
              </a:pathLst>
            </a:custGeom>
            <a:solidFill>
              <a:srgbClr val="B4A9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22" name="Freeform 78">
              <a:extLst>
                <a:ext uri="{FF2B5EF4-FFF2-40B4-BE49-F238E27FC236}">
                  <a16:creationId xmlns:a16="http://schemas.microsoft.com/office/drawing/2014/main" id="{40D950E3-56D9-4EDD-AECC-233EF2D9593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5" y="3184"/>
              <a:ext cx="223" cy="333"/>
            </a:xfrm>
            <a:custGeom>
              <a:avLst/>
              <a:gdLst>
                <a:gd name="T0" fmla="*/ 0 w 89"/>
                <a:gd name="T1" fmla="*/ 4273 h 125"/>
                <a:gd name="T2" fmla="*/ 238 w 89"/>
                <a:gd name="T3" fmla="*/ 6295 h 125"/>
                <a:gd name="T4" fmla="*/ 2280 w 89"/>
                <a:gd name="T5" fmla="*/ 6295 h 125"/>
                <a:gd name="T6" fmla="*/ 2090 w 89"/>
                <a:gd name="T7" fmla="*/ 4329 h 125"/>
                <a:gd name="T8" fmla="*/ 3510 w 89"/>
                <a:gd name="T9" fmla="*/ 0 h 125"/>
                <a:gd name="T10" fmla="*/ 1381 w 89"/>
                <a:gd name="T11" fmla="*/ 0 h 125"/>
                <a:gd name="T12" fmla="*/ 0 w 89"/>
                <a:gd name="T13" fmla="*/ 4273 h 1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9" h="125">
                  <a:moveTo>
                    <a:pt x="0" y="85"/>
                  </a:moveTo>
                  <a:cubicBezTo>
                    <a:pt x="0" y="100"/>
                    <a:pt x="1" y="112"/>
                    <a:pt x="6" y="125"/>
                  </a:cubicBezTo>
                  <a:cubicBezTo>
                    <a:pt x="58" y="125"/>
                    <a:pt x="58" y="125"/>
                    <a:pt x="58" y="125"/>
                  </a:cubicBezTo>
                  <a:cubicBezTo>
                    <a:pt x="54" y="112"/>
                    <a:pt x="53" y="100"/>
                    <a:pt x="53" y="86"/>
                  </a:cubicBezTo>
                  <a:cubicBezTo>
                    <a:pt x="53" y="51"/>
                    <a:pt x="66" y="19"/>
                    <a:pt x="89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13" y="19"/>
                    <a:pt x="0" y="51"/>
                    <a:pt x="0" y="85"/>
                  </a:cubicBezTo>
                  <a:close/>
                </a:path>
              </a:pathLst>
            </a:custGeom>
            <a:solidFill>
              <a:srgbClr val="C3B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23" name="Freeform 79">
              <a:extLst>
                <a:ext uri="{FF2B5EF4-FFF2-40B4-BE49-F238E27FC236}">
                  <a16:creationId xmlns:a16="http://schemas.microsoft.com/office/drawing/2014/main" id="{CC512661-5A6F-44B9-8984-76C07B75D98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0" y="3088"/>
              <a:ext cx="278" cy="659"/>
            </a:xfrm>
            <a:custGeom>
              <a:avLst/>
              <a:gdLst>
                <a:gd name="T0" fmla="*/ 4365 w 111"/>
                <a:gd name="T1" fmla="*/ 12513 h 247"/>
                <a:gd name="T2" fmla="*/ 0 w 111"/>
                <a:gd name="T3" fmla="*/ 6230 h 247"/>
                <a:gd name="T4" fmla="*/ 4365 w 111"/>
                <a:gd name="T5" fmla="*/ 0 h 24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1" h="247">
                  <a:moveTo>
                    <a:pt x="111" y="247"/>
                  </a:moveTo>
                  <a:cubicBezTo>
                    <a:pt x="49" y="247"/>
                    <a:pt x="0" y="192"/>
                    <a:pt x="0" y="123"/>
                  </a:cubicBezTo>
                  <a:cubicBezTo>
                    <a:pt x="0" y="55"/>
                    <a:pt x="49" y="0"/>
                    <a:pt x="111" y="0"/>
                  </a:cubicBezTo>
                </a:path>
              </a:pathLst>
            </a:custGeom>
            <a:solidFill>
              <a:srgbClr val="5252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24" name="Freeform 80">
              <a:extLst>
                <a:ext uri="{FF2B5EF4-FFF2-40B4-BE49-F238E27FC236}">
                  <a16:creationId xmlns:a16="http://schemas.microsoft.com/office/drawing/2014/main" id="{24903B02-A44A-4BB3-AFCD-1908D0107FD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0" y="3088"/>
              <a:ext cx="278" cy="659"/>
            </a:xfrm>
            <a:custGeom>
              <a:avLst/>
              <a:gdLst>
                <a:gd name="T0" fmla="*/ 4365 w 111"/>
                <a:gd name="T1" fmla="*/ 12513 h 247"/>
                <a:gd name="T2" fmla="*/ 0 w 111"/>
                <a:gd name="T3" fmla="*/ 6230 h 247"/>
                <a:gd name="T4" fmla="*/ 4365 w 111"/>
                <a:gd name="T5" fmla="*/ 0 h 24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1" h="247">
                  <a:moveTo>
                    <a:pt x="111" y="247"/>
                  </a:moveTo>
                  <a:cubicBezTo>
                    <a:pt x="49" y="247"/>
                    <a:pt x="0" y="192"/>
                    <a:pt x="0" y="123"/>
                  </a:cubicBezTo>
                  <a:cubicBezTo>
                    <a:pt x="0" y="55"/>
                    <a:pt x="49" y="0"/>
                    <a:pt x="111" y="0"/>
                  </a:cubicBezTo>
                </a:path>
              </a:pathLst>
            </a:custGeom>
            <a:solidFill>
              <a:srgbClr val="5252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25" name="Freeform 81">
              <a:extLst>
                <a:ext uri="{FF2B5EF4-FFF2-40B4-BE49-F238E27FC236}">
                  <a16:creationId xmlns:a16="http://schemas.microsoft.com/office/drawing/2014/main" id="{A611EFEC-B160-41F8-9E1D-BF37D217504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0" y="3088"/>
              <a:ext cx="793" cy="659"/>
            </a:xfrm>
            <a:custGeom>
              <a:avLst/>
              <a:gdLst>
                <a:gd name="T0" fmla="*/ 4350 w 317"/>
                <a:gd name="T1" fmla="*/ 12513 h 247"/>
                <a:gd name="T2" fmla="*/ 0 w 317"/>
                <a:gd name="T3" fmla="*/ 6230 h 247"/>
                <a:gd name="T4" fmla="*/ 4350 w 317"/>
                <a:gd name="T5" fmla="*/ 0 h 247"/>
                <a:gd name="T6" fmla="*/ 12415 w 317"/>
                <a:gd name="T7" fmla="*/ 0 h 247"/>
                <a:gd name="T8" fmla="*/ 8060 w 317"/>
                <a:gd name="T9" fmla="*/ 6230 h 247"/>
                <a:gd name="T10" fmla="*/ 12415 w 317"/>
                <a:gd name="T11" fmla="*/ 12513 h 247"/>
                <a:gd name="T12" fmla="*/ 4350 w 317"/>
                <a:gd name="T13" fmla="*/ 12513 h 24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7" h="247">
                  <a:moveTo>
                    <a:pt x="111" y="247"/>
                  </a:moveTo>
                  <a:cubicBezTo>
                    <a:pt x="49" y="247"/>
                    <a:pt x="0" y="192"/>
                    <a:pt x="0" y="123"/>
                  </a:cubicBezTo>
                  <a:cubicBezTo>
                    <a:pt x="0" y="55"/>
                    <a:pt x="49" y="0"/>
                    <a:pt x="111" y="0"/>
                  </a:cubicBezTo>
                  <a:cubicBezTo>
                    <a:pt x="317" y="0"/>
                    <a:pt x="317" y="0"/>
                    <a:pt x="317" y="0"/>
                  </a:cubicBezTo>
                  <a:cubicBezTo>
                    <a:pt x="256" y="0"/>
                    <a:pt x="206" y="55"/>
                    <a:pt x="206" y="123"/>
                  </a:cubicBezTo>
                  <a:cubicBezTo>
                    <a:pt x="206" y="192"/>
                    <a:pt x="256" y="247"/>
                    <a:pt x="317" y="247"/>
                  </a:cubicBezTo>
                  <a:lnTo>
                    <a:pt x="111" y="247"/>
                  </a:lnTo>
                  <a:close/>
                </a:path>
              </a:pathLst>
            </a:custGeom>
            <a:solidFill>
              <a:srgbClr val="E0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26" name="Freeform 82">
              <a:extLst>
                <a:ext uri="{FF2B5EF4-FFF2-40B4-BE49-F238E27FC236}">
                  <a16:creationId xmlns:a16="http://schemas.microsoft.com/office/drawing/2014/main" id="{126048E2-1D77-4C40-9C44-CD74B3DFEA0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8" y="3101"/>
              <a:ext cx="650" cy="611"/>
            </a:xfrm>
            <a:custGeom>
              <a:avLst/>
              <a:gdLst>
                <a:gd name="T0" fmla="*/ 5083 w 260"/>
                <a:gd name="T1" fmla="*/ 704 h 229"/>
                <a:gd name="T2" fmla="*/ 10158 w 260"/>
                <a:gd name="T3" fmla="*/ 0 h 229"/>
                <a:gd name="T4" fmla="*/ 4145 w 260"/>
                <a:gd name="T5" fmla="*/ 0 h 229"/>
                <a:gd name="T6" fmla="*/ 0 w 260"/>
                <a:gd name="T7" fmla="*/ 5979 h 229"/>
                <a:gd name="T8" fmla="*/ 2738 w 260"/>
                <a:gd name="T9" fmla="*/ 11604 h 229"/>
                <a:gd name="T10" fmla="*/ 395 w 260"/>
                <a:gd name="T11" fmla="*/ 6379 h 229"/>
                <a:gd name="T12" fmla="*/ 5083 w 260"/>
                <a:gd name="T13" fmla="*/ 704 h 2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60" h="229">
                  <a:moveTo>
                    <a:pt x="130" y="14"/>
                  </a:moveTo>
                  <a:cubicBezTo>
                    <a:pt x="260" y="0"/>
                    <a:pt x="260" y="0"/>
                    <a:pt x="260" y="0"/>
                  </a:cubicBezTo>
                  <a:cubicBezTo>
                    <a:pt x="106" y="0"/>
                    <a:pt x="106" y="0"/>
                    <a:pt x="106" y="0"/>
                  </a:cubicBezTo>
                  <a:cubicBezTo>
                    <a:pt x="47" y="0"/>
                    <a:pt x="0" y="53"/>
                    <a:pt x="0" y="118"/>
                  </a:cubicBezTo>
                  <a:cubicBezTo>
                    <a:pt x="0" y="169"/>
                    <a:pt x="29" y="213"/>
                    <a:pt x="70" y="229"/>
                  </a:cubicBezTo>
                  <a:cubicBezTo>
                    <a:pt x="34" y="207"/>
                    <a:pt x="10" y="166"/>
                    <a:pt x="10" y="126"/>
                  </a:cubicBezTo>
                  <a:cubicBezTo>
                    <a:pt x="10" y="60"/>
                    <a:pt x="72" y="19"/>
                    <a:pt x="130" y="14"/>
                  </a:cubicBezTo>
                  <a:close/>
                </a:path>
              </a:pathLst>
            </a:custGeom>
            <a:solidFill>
              <a:srgbClr val="F3F5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27" name="Oval 83">
              <a:extLst>
                <a:ext uri="{FF2B5EF4-FFF2-40B4-BE49-F238E27FC236}">
                  <a16:creationId xmlns:a16="http://schemas.microsoft.com/office/drawing/2014/main" id="{2E2E4CEE-E2AB-40BA-A052-A26C6ED5AA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18" y="3133"/>
              <a:ext cx="200" cy="238"/>
            </a:xfrm>
            <a:prstGeom prst="ellipse">
              <a:avLst/>
            </a:prstGeom>
            <a:solidFill>
              <a:srgbClr val="C7C5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4628" name="Oval 84">
              <a:extLst>
                <a:ext uri="{FF2B5EF4-FFF2-40B4-BE49-F238E27FC236}">
                  <a16:creationId xmlns:a16="http://schemas.microsoft.com/office/drawing/2014/main" id="{04DABC25-2323-4865-A68F-3DEDDDDD4B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08" y="3245"/>
              <a:ext cx="107" cy="128"/>
            </a:xfrm>
            <a:prstGeom prst="ellipse">
              <a:avLst/>
            </a:prstGeom>
            <a:solidFill>
              <a:srgbClr val="BDBD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4629" name="Oval 85">
              <a:extLst>
                <a:ext uri="{FF2B5EF4-FFF2-40B4-BE49-F238E27FC236}">
                  <a16:creationId xmlns:a16="http://schemas.microsoft.com/office/drawing/2014/main" id="{DC6C76E6-8C8D-417C-AE51-0A71092A63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23" y="3261"/>
              <a:ext cx="77" cy="94"/>
            </a:xfrm>
            <a:prstGeom prst="ellipse">
              <a:avLst/>
            </a:prstGeom>
            <a:solidFill>
              <a:srgbClr val="3B3B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4630" name="Freeform 86">
              <a:extLst>
                <a:ext uri="{FF2B5EF4-FFF2-40B4-BE49-F238E27FC236}">
                  <a16:creationId xmlns:a16="http://schemas.microsoft.com/office/drawing/2014/main" id="{94D48B29-285A-4602-980C-691EC9D9DF4D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3" y="3267"/>
              <a:ext cx="40" cy="80"/>
            </a:xfrm>
            <a:custGeom>
              <a:avLst/>
              <a:gdLst>
                <a:gd name="T0" fmla="*/ 363 w 16"/>
                <a:gd name="T1" fmla="*/ 0 h 30"/>
                <a:gd name="T2" fmla="*/ 0 w 16"/>
                <a:gd name="T3" fmla="*/ 819 h 30"/>
                <a:gd name="T4" fmla="*/ 283 w 16"/>
                <a:gd name="T5" fmla="*/ 1515 h 30"/>
                <a:gd name="T6" fmla="*/ 625 w 16"/>
                <a:gd name="T7" fmla="*/ 760 h 30"/>
                <a:gd name="T8" fmla="*/ 363 w 16"/>
                <a:gd name="T9" fmla="*/ 0 h 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30">
                  <a:moveTo>
                    <a:pt x="9" y="0"/>
                  </a:moveTo>
                  <a:cubicBezTo>
                    <a:pt x="3" y="3"/>
                    <a:pt x="0" y="9"/>
                    <a:pt x="0" y="16"/>
                  </a:cubicBezTo>
                  <a:cubicBezTo>
                    <a:pt x="0" y="22"/>
                    <a:pt x="3" y="27"/>
                    <a:pt x="7" y="30"/>
                  </a:cubicBezTo>
                  <a:cubicBezTo>
                    <a:pt x="12" y="28"/>
                    <a:pt x="16" y="22"/>
                    <a:pt x="16" y="15"/>
                  </a:cubicBezTo>
                  <a:cubicBezTo>
                    <a:pt x="16" y="9"/>
                    <a:pt x="13" y="3"/>
                    <a:pt x="9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31" name="Oval 87">
              <a:extLst>
                <a:ext uri="{FF2B5EF4-FFF2-40B4-BE49-F238E27FC236}">
                  <a16:creationId xmlns:a16="http://schemas.microsoft.com/office/drawing/2014/main" id="{F436ED3A-A173-44A2-BA6F-D7308D58FA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78" y="3419"/>
              <a:ext cx="137" cy="162"/>
            </a:xfrm>
            <a:prstGeom prst="ellipse">
              <a:avLst/>
            </a:prstGeom>
            <a:solidFill>
              <a:srgbClr val="C7C5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4632" name="Freeform 88">
              <a:extLst>
                <a:ext uri="{FF2B5EF4-FFF2-40B4-BE49-F238E27FC236}">
                  <a16:creationId xmlns:a16="http://schemas.microsoft.com/office/drawing/2014/main" id="{104E26EA-51D6-4C56-8626-66461EAD678B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8" y="3429"/>
              <a:ext cx="70" cy="142"/>
            </a:xfrm>
            <a:custGeom>
              <a:avLst/>
              <a:gdLst>
                <a:gd name="T0" fmla="*/ 550 w 28"/>
                <a:gd name="T1" fmla="*/ 0 h 53"/>
                <a:gd name="T2" fmla="*/ 0 w 28"/>
                <a:gd name="T3" fmla="*/ 1385 h 53"/>
                <a:gd name="T4" fmla="*/ 550 w 28"/>
                <a:gd name="T5" fmla="*/ 2727 h 53"/>
                <a:gd name="T6" fmla="*/ 1095 w 28"/>
                <a:gd name="T7" fmla="*/ 1385 h 53"/>
                <a:gd name="T8" fmla="*/ 550 w 28"/>
                <a:gd name="T9" fmla="*/ 0 h 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53">
                  <a:moveTo>
                    <a:pt x="14" y="0"/>
                  </a:moveTo>
                  <a:cubicBezTo>
                    <a:pt x="5" y="5"/>
                    <a:pt x="0" y="15"/>
                    <a:pt x="0" y="27"/>
                  </a:cubicBezTo>
                  <a:cubicBezTo>
                    <a:pt x="0" y="38"/>
                    <a:pt x="5" y="48"/>
                    <a:pt x="14" y="53"/>
                  </a:cubicBezTo>
                  <a:cubicBezTo>
                    <a:pt x="22" y="48"/>
                    <a:pt x="28" y="38"/>
                    <a:pt x="28" y="27"/>
                  </a:cubicBezTo>
                  <a:cubicBezTo>
                    <a:pt x="28" y="15"/>
                    <a:pt x="22" y="5"/>
                    <a:pt x="14" y="0"/>
                  </a:cubicBezTo>
                  <a:close/>
                </a:path>
              </a:pathLst>
            </a:custGeom>
            <a:solidFill>
              <a:srgbClr val="A2A6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33" name="Freeform 89">
              <a:extLst>
                <a:ext uri="{FF2B5EF4-FFF2-40B4-BE49-F238E27FC236}">
                  <a16:creationId xmlns:a16="http://schemas.microsoft.com/office/drawing/2014/main" id="{644D7C49-9687-4C0D-877D-050C61787833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8" y="3456"/>
              <a:ext cx="22" cy="91"/>
            </a:xfrm>
            <a:custGeom>
              <a:avLst/>
              <a:gdLst>
                <a:gd name="T0" fmla="*/ 0 w 9"/>
                <a:gd name="T1" fmla="*/ 881 h 34"/>
                <a:gd name="T2" fmla="*/ 144 w 9"/>
                <a:gd name="T3" fmla="*/ 1748 h 34"/>
                <a:gd name="T4" fmla="*/ 323 w 9"/>
                <a:gd name="T5" fmla="*/ 881 h 34"/>
                <a:gd name="T6" fmla="*/ 144 w 9"/>
                <a:gd name="T7" fmla="*/ 0 h 34"/>
                <a:gd name="T8" fmla="*/ 0 w 9"/>
                <a:gd name="T9" fmla="*/ 881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34">
                  <a:moveTo>
                    <a:pt x="0" y="17"/>
                  </a:moveTo>
                  <a:cubicBezTo>
                    <a:pt x="0" y="23"/>
                    <a:pt x="1" y="29"/>
                    <a:pt x="4" y="34"/>
                  </a:cubicBezTo>
                  <a:cubicBezTo>
                    <a:pt x="7" y="29"/>
                    <a:pt x="9" y="23"/>
                    <a:pt x="9" y="17"/>
                  </a:cubicBezTo>
                  <a:cubicBezTo>
                    <a:pt x="9" y="10"/>
                    <a:pt x="7" y="4"/>
                    <a:pt x="4" y="0"/>
                  </a:cubicBezTo>
                  <a:cubicBezTo>
                    <a:pt x="1" y="4"/>
                    <a:pt x="0" y="10"/>
                    <a:pt x="0" y="17"/>
                  </a:cubicBezTo>
                  <a:close/>
                </a:path>
              </a:pathLst>
            </a:custGeom>
            <a:solidFill>
              <a:srgbClr val="878A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34" name="Oval 90">
              <a:extLst>
                <a:ext uri="{FF2B5EF4-FFF2-40B4-BE49-F238E27FC236}">
                  <a16:creationId xmlns:a16="http://schemas.microsoft.com/office/drawing/2014/main" id="{05D0AB37-0728-4E52-B96A-11E96B2DCF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15" y="3608"/>
              <a:ext cx="83" cy="96"/>
            </a:xfrm>
            <a:prstGeom prst="ellipse">
              <a:avLst/>
            </a:prstGeom>
            <a:solidFill>
              <a:srgbClr val="C7C5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4635" name="Freeform 91">
              <a:extLst>
                <a:ext uri="{FF2B5EF4-FFF2-40B4-BE49-F238E27FC236}">
                  <a16:creationId xmlns:a16="http://schemas.microsoft.com/office/drawing/2014/main" id="{6AEB9726-2B38-4BFA-ADF1-59B73725DEFE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5" y="3611"/>
              <a:ext cx="45" cy="90"/>
            </a:xfrm>
            <a:custGeom>
              <a:avLst/>
              <a:gdLst>
                <a:gd name="T0" fmla="*/ 363 w 18"/>
                <a:gd name="T1" fmla="*/ 0 h 34"/>
                <a:gd name="T2" fmla="*/ 0 w 18"/>
                <a:gd name="T3" fmla="*/ 834 h 34"/>
                <a:gd name="T4" fmla="*/ 363 w 18"/>
                <a:gd name="T5" fmla="*/ 1668 h 34"/>
                <a:gd name="T6" fmla="*/ 708 w 18"/>
                <a:gd name="T7" fmla="*/ 834 h 34"/>
                <a:gd name="T8" fmla="*/ 363 w 18"/>
                <a:gd name="T9" fmla="*/ 0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34">
                  <a:moveTo>
                    <a:pt x="9" y="0"/>
                  </a:moveTo>
                  <a:cubicBezTo>
                    <a:pt x="4" y="3"/>
                    <a:pt x="0" y="10"/>
                    <a:pt x="0" y="17"/>
                  </a:cubicBezTo>
                  <a:cubicBezTo>
                    <a:pt x="0" y="24"/>
                    <a:pt x="4" y="31"/>
                    <a:pt x="9" y="34"/>
                  </a:cubicBezTo>
                  <a:cubicBezTo>
                    <a:pt x="15" y="31"/>
                    <a:pt x="18" y="24"/>
                    <a:pt x="18" y="17"/>
                  </a:cubicBezTo>
                  <a:cubicBezTo>
                    <a:pt x="18" y="10"/>
                    <a:pt x="15" y="3"/>
                    <a:pt x="9" y="0"/>
                  </a:cubicBezTo>
                  <a:close/>
                </a:path>
              </a:pathLst>
            </a:custGeom>
            <a:solidFill>
              <a:srgbClr val="A2A6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36" name="Freeform 92">
              <a:extLst>
                <a:ext uri="{FF2B5EF4-FFF2-40B4-BE49-F238E27FC236}">
                  <a16:creationId xmlns:a16="http://schemas.microsoft.com/office/drawing/2014/main" id="{A1DEC0A8-1656-44AC-B298-8DB8563A019F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5" y="3627"/>
              <a:ext cx="15" cy="58"/>
            </a:xfrm>
            <a:custGeom>
              <a:avLst/>
              <a:gdLst>
                <a:gd name="T0" fmla="*/ 0 w 6"/>
                <a:gd name="T1" fmla="*/ 527 h 22"/>
                <a:gd name="T2" fmla="*/ 125 w 6"/>
                <a:gd name="T3" fmla="*/ 1062 h 22"/>
                <a:gd name="T4" fmla="*/ 238 w 6"/>
                <a:gd name="T5" fmla="*/ 527 h 22"/>
                <a:gd name="T6" fmla="*/ 125 w 6"/>
                <a:gd name="T7" fmla="*/ 0 h 22"/>
                <a:gd name="T8" fmla="*/ 0 w 6"/>
                <a:gd name="T9" fmla="*/ 527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22">
                  <a:moveTo>
                    <a:pt x="0" y="11"/>
                  </a:moveTo>
                  <a:cubicBezTo>
                    <a:pt x="0" y="15"/>
                    <a:pt x="1" y="19"/>
                    <a:pt x="3" y="22"/>
                  </a:cubicBezTo>
                  <a:cubicBezTo>
                    <a:pt x="5" y="19"/>
                    <a:pt x="6" y="15"/>
                    <a:pt x="6" y="11"/>
                  </a:cubicBezTo>
                  <a:cubicBezTo>
                    <a:pt x="6" y="7"/>
                    <a:pt x="5" y="3"/>
                    <a:pt x="3" y="0"/>
                  </a:cubicBezTo>
                  <a:cubicBezTo>
                    <a:pt x="1" y="3"/>
                    <a:pt x="0" y="7"/>
                    <a:pt x="0" y="11"/>
                  </a:cubicBezTo>
                  <a:close/>
                </a:path>
              </a:pathLst>
            </a:custGeom>
            <a:solidFill>
              <a:srgbClr val="878A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37" name="Oval 93">
              <a:extLst>
                <a:ext uri="{FF2B5EF4-FFF2-40B4-BE49-F238E27FC236}">
                  <a16:creationId xmlns:a16="http://schemas.microsoft.com/office/drawing/2014/main" id="{25500FC9-4D03-4D4F-90CF-49BC71C02B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23" y="3389"/>
              <a:ext cx="195" cy="232"/>
            </a:xfrm>
            <a:prstGeom prst="ellipse">
              <a:avLst/>
            </a:prstGeom>
            <a:solidFill>
              <a:srgbClr val="C7C5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4638" name="Freeform 94">
              <a:extLst>
                <a:ext uri="{FF2B5EF4-FFF2-40B4-BE49-F238E27FC236}">
                  <a16:creationId xmlns:a16="http://schemas.microsoft.com/office/drawing/2014/main" id="{15BA4C4F-3654-4D86-88AC-354F2D5617A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8" y="3240"/>
              <a:ext cx="182" cy="133"/>
            </a:xfrm>
            <a:custGeom>
              <a:avLst/>
              <a:gdLst>
                <a:gd name="T0" fmla="*/ 853 w 73"/>
                <a:gd name="T1" fmla="*/ 2405 h 50"/>
                <a:gd name="T2" fmla="*/ 0 w 73"/>
                <a:gd name="T3" fmla="*/ 1202 h 50"/>
                <a:gd name="T4" fmla="*/ 853 w 73"/>
                <a:gd name="T5" fmla="*/ 0 h 50"/>
                <a:gd name="T6" fmla="*/ 2822 w 73"/>
                <a:gd name="T7" fmla="*/ 93 h 50"/>
                <a:gd name="T8" fmla="*/ 2014 w 73"/>
                <a:gd name="T9" fmla="*/ 1301 h 50"/>
                <a:gd name="T10" fmla="*/ 2822 w 73"/>
                <a:gd name="T11" fmla="*/ 2506 h 50"/>
                <a:gd name="T12" fmla="*/ 853 w 73"/>
                <a:gd name="T13" fmla="*/ 2405 h 5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3" h="50">
                  <a:moveTo>
                    <a:pt x="22" y="48"/>
                  </a:moveTo>
                  <a:cubicBezTo>
                    <a:pt x="10" y="48"/>
                    <a:pt x="0" y="37"/>
                    <a:pt x="0" y="24"/>
                  </a:cubicBezTo>
                  <a:cubicBezTo>
                    <a:pt x="0" y="11"/>
                    <a:pt x="10" y="0"/>
                    <a:pt x="22" y="0"/>
                  </a:cubicBezTo>
                  <a:cubicBezTo>
                    <a:pt x="73" y="2"/>
                    <a:pt x="73" y="2"/>
                    <a:pt x="73" y="2"/>
                  </a:cubicBezTo>
                  <a:cubicBezTo>
                    <a:pt x="61" y="2"/>
                    <a:pt x="52" y="13"/>
                    <a:pt x="52" y="26"/>
                  </a:cubicBezTo>
                  <a:cubicBezTo>
                    <a:pt x="52" y="39"/>
                    <a:pt x="61" y="50"/>
                    <a:pt x="73" y="50"/>
                  </a:cubicBezTo>
                  <a:lnTo>
                    <a:pt x="22" y="48"/>
                  </a:lnTo>
                  <a:close/>
                </a:path>
              </a:pathLst>
            </a:custGeom>
            <a:solidFill>
              <a:srgbClr val="5252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39" name="Freeform 95">
              <a:extLst>
                <a:ext uri="{FF2B5EF4-FFF2-40B4-BE49-F238E27FC236}">
                  <a16:creationId xmlns:a16="http://schemas.microsoft.com/office/drawing/2014/main" id="{C56C343B-31B2-45A6-9C07-3C6BCF3B032A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5" y="2875"/>
              <a:ext cx="1233" cy="880"/>
            </a:xfrm>
            <a:custGeom>
              <a:avLst/>
              <a:gdLst>
                <a:gd name="T0" fmla="*/ 0 w 493"/>
                <a:gd name="T1" fmla="*/ 11741 h 330"/>
                <a:gd name="T2" fmla="*/ 1095 w 493"/>
                <a:gd name="T3" fmla="*/ 12595 h 330"/>
                <a:gd name="T4" fmla="*/ 4659 w 493"/>
                <a:gd name="T5" fmla="*/ 14357 h 330"/>
                <a:gd name="T6" fmla="*/ 8806 w 493"/>
                <a:gd name="T7" fmla="*/ 15531 h 330"/>
                <a:gd name="T8" fmla="*/ 12593 w 493"/>
                <a:gd name="T9" fmla="*/ 15872 h 330"/>
                <a:gd name="T10" fmla="*/ 15726 w 493"/>
                <a:gd name="T11" fmla="*/ 16440 h 330"/>
                <a:gd name="T12" fmla="*/ 19290 w 493"/>
                <a:gd name="T13" fmla="*/ 16533 h 330"/>
                <a:gd name="T14" fmla="*/ 19290 w 493"/>
                <a:gd name="T15" fmla="*/ 16533 h 330"/>
                <a:gd name="T16" fmla="*/ 14936 w 493"/>
                <a:gd name="T17" fmla="*/ 10261 h 330"/>
                <a:gd name="T18" fmla="*/ 19290 w 493"/>
                <a:gd name="T19" fmla="*/ 4040 h 330"/>
                <a:gd name="T20" fmla="*/ 16194 w 493"/>
                <a:gd name="T21" fmla="*/ 3947 h 330"/>
                <a:gd name="T22" fmla="*/ 12798 w 493"/>
                <a:gd name="T23" fmla="*/ 3640 h 330"/>
                <a:gd name="T24" fmla="*/ 8493 w 493"/>
                <a:gd name="T25" fmla="*/ 2979 h 330"/>
                <a:gd name="T26" fmla="*/ 5085 w 493"/>
                <a:gd name="T27" fmla="*/ 1877 h 330"/>
                <a:gd name="T28" fmla="*/ 0 w 493"/>
                <a:gd name="T29" fmla="*/ 0 h 33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493" h="330">
                  <a:moveTo>
                    <a:pt x="0" y="232"/>
                  </a:moveTo>
                  <a:cubicBezTo>
                    <a:pt x="2" y="235"/>
                    <a:pt x="16" y="242"/>
                    <a:pt x="28" y="249"/>
                  </a:cubicBezTo>
                  <a:cubicBezTo>
                    <a:pt x="51" y="263"/>
                    <a:pt x="93" y="272"/>
                    <a:pt x="119" y="284"/>
                  </a:cubicBezTo>
                  <a:cubicBezTo>
                    <a:pt x="159" y="302"/>
                    <a:pt x="196" y="301"/>
                    <a:pt x="225" y="307"/>
                  </a:cubicBezTo>
                  <a:cubicBezTo>
                    <a:pt x="254" y="312"/>
                    <a:pt x="306" y="314"/>
                    <a:pt x="322" y="314"/>
                  </a:cubicBezTo>
                  <a:cubicBezTo>
                    <a:pt x="339" y="315"/>
                    <a:pt x="364" y="321"/>
                    <a:pt x="402" y="325"/>
                  </a:cubicBezTo>
                  <a:cubicBezTo>
                    <a:pt x="448" y="330"/>
                    <a:pt x="475" y="326"/>
                    <a:pt x="493" y="327"/>
                  </a:cubicBezTo>
                  <a:cubicBezTo>
                    <a:pt x="493" y="327"/>
                    <a:pt x="493" y="327"/>
                    <a:pt x="493" y="327"/>
                  </a:cubicBezTo>
                  <a:cubicBezTo>
                    <a:pt x="431" y="327"/>
                    <a:pt x="382" y="272"/>
                    <a:pt x="382" y="203"/>
                  </a:cubicBezTo>
                  <a:cubicBezTo>
                    <a:pt x="382" y="135"/>
                    <a:pt x="431" y="80"/>
                    <a:pt x="493" y="80"/>
                  </a:cubicBezTo>
                  <a:cubicBezTo>
                    <a:pt x="475" y="79"/>
                    <a:pt x="460" y="77"/>
                    <a:pt x="414" y="78"/>
                  </a:cubicBezTo>
                  <a:cubicBezTo>
                    <a:pt x="368" y="79"/>
                    <a:pt x="343" y="73"/>
                    <a:pt x="327" y="72"/>
                  </a:cubicBezTo>
                  <a:cubicBezTo>
                    <a:pt x="310" y="71"/>
                    <a:pt x="244" y="68"/>
                    <a:pt x="217" y="59"/>
                  </a:cubicBezTo>
                  <a:cubicBezTo>
                    <a:pt x="189" y="49"/>
                    <a:pt x="171" y="55"/>
                    <a:pt x="130" y="37"/>
                  </a:cubicBezTo>
                  <a:cubicBezTo>
                    <a:pt x="90" y="18"/>
                    <a:pt x="7" y="9"/>
                    <a:pt x="0" y="0"/>
                  </a:cubicBezTo>
                </a:path>
              </a:pathLst>
            </a:custGeom>
            <a:solidFill>
              <a:srgbClr val="5252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40" name="Freeform 96">
              <a:extLst>
                <a:ext uri="{FF2B5EF4-FFF2-40B4-BE49-F238E27FC236}">
                  <a16:creationId xmlns:a16="http://schemas.microsoft.com/office/drawing/2014/main" id="{8552EE6E-5E39-4DFD-B716-20A4055A4A2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3" y="3405"/>
              <a:ext cx="107" cy="206"/>
            </a:xfrm>
            <a:custGeom>
              <a:avLst/>
              <a:gdLst>
                <a:gd name="T0" fmla="*/ 799 w 43"/>
                <a:gd name="T1" fmla="*/ 0 h 77"/>
                <a:gd name="T2" fmla="*/ 0 w 43"/>
                <a:gd name="T3" fmla="*/ 1953 h 77"/>
                <a:gd name="T4" fmla="*/ 799 w 43"/>
                <a:gd name="T5" fmla="*/ 3943 h 77"/>
                <a:gd name="T6" fmla="*/ 1647 w 43"/>
                <a:gd name="T7" fmla="*/ 1953 h 77"/>
                <a:gd name="T8" fmla="*/ 799 w 43"/>
                <a:gd name="T9" fmla="*/ 0 h 7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" h="77">
                  <a:moveTo>
                    <a:pt x="21" y="0"/>
                  </a:moveTo>
                  <a:cubicBezTo>
                    <a:pt x="9" y="7"/>
                    <a:pt x="0" y="22"/>
                    <a:pt x="0" y="38"/>
                  </a:cubicBezTo>
                  <a:cubicBezTo>
                    <a:pt x="0" y="55"/>
                    <a:pt x="9" y="69"/>
                    <a:pt x="21" y="77"/>
                  </a:cubicBezTo>
                  <a:cubicBezTo>
                    <a:pt x="34" y="69"/>
                    <a:pt x="43" y="55"/>
                    <a:pt x="43" y="38"/>
                  </a:cubicBezTo>
                  <a:cubicBezTo>
                    <a:pt x="43" y="22"/>
                    <a:pt x="34" y="7"/>
                    <a:pt x="21" y="0"/>
                  </a:cubicBezTo>
                  <a:close/>
                </a:path>
              </a:pathLst>
            </a:custGeom>
            <a:solidFill>
              <a:srgbClr val="A2A6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41" name="Freeform 97">
              <a:extLst>
                <a:ext uri="{FF2B5EF4-FFF2-40B4-BE49-F238E27FC236}">
                  <a16:creationId xmlns:a16="http://schemas.microsoft.com/office/drawing/2014/main" id="{A1664CAE-BBA6-4969-B92C-10B2143BBFEF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3" y="3443"/>
              <a:ext cx="35" cy="130"/>
            </a:xfrm>
            <a:custGeom>
              <a:avLst/>
              <a:gdLst>
                <a:gd name="T0" fmla="*/ 0 w 14"/>
                <a:gd name="T1" fmla="*/ 1197 h 49"/>
                <a:gd name="T2" fmla="*/ 283 w 14"/>
                <a:gd name="T3" fmla="*/ 2428 h 49"/>
                <a:gd name="T4" fmla="*/ 550 w 14"/>
                <a:gd name="T5" fmla="*/ 1197 h 49"/>
                <a:gd name="T6" fmla="*/ 283 w 14"/>
                <a:gd name="T7" fmla="*/ 0 h 49"/>
                <a:gd name="T8" fmla="*/ 0 w 14"/>
                <a:gd name="T9" fmla="*/ 1197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49">
                  <a:moveTo>
                    <a:pt x="0" y="24"/>
                  </a:moveTo>
                  <a:cubicBezTo>
                    <a:pt x="0" y="33"/>
                    <a:pt x="3" y="42"/>
                    <a:pt x="7" y="49"/>
                  </a:cubicBezTo>
                  <a:cubicBezTo>
                    <a:pt x="12" y="42"/>
                    <a:pt x="14" y="33"/>
                    <a:pt x="14" y="24"/>
                  </a:cubicBezTo>
                  <a:cubicBezTo>
                    <a:pt x="14" y="15"/>
                    <a:pt x="12" y="7"/>
                    <a:pt x="7" y="0"/>
                  </a:cubicBezTo>
                  <a:cubicBezTo>
                    <a:pt x="3" y="7"/>
                    <a:pt x="0" y="15"/>
                    <a:pt x="0" y="24"/>
                  </a:cubicBezTo>
                  <a:close/>
                </a:path>
              </a:pathLst>
            </a:custGeom>
            <a:solidFill>
              <a:srgbClr val="878A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42" name="Freeform 98">
              <a:extLst>
                <a:ext uri="{FF2B5EF4-FFF2-40B4-BE49-F238E27FC236}">
                  <a16:creationId xmlns:a16="http://schemas.microsoft.com/office/drawing/2014/main" id="{72D49D7A-F92A-4C1E-A1A4-134DF418BDF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5" y="3136"/>
              <a:ext cx="150" cy="232"/>
            </a:xfrm>
            <a:custGeom>
              <a:avLst/>
              <a:gdLst>
                <a:gd name="T0" fmla="*/ 1175 w 60"/>
                <a:gd name="T1" fmla="*/ 0 h 87"/>
                <a:gd name="T2" fmla="*/ 0 w 60"/>
                <a:gd name="T3" fmla="*/ 2219 h 87"/>
                <a:gd name="T4" fmla="*/ 1175 w 60"/>
                <a:gd name="T5" fmla="*/ 4403 h 87"/>
                <a:gd name="T6" fmla="*/ 2345 w 60"/>
                <a:gd name="T7" fmla="*/ 2219 h 87"/>
                <a:gd name="T8" fmla="*/ 1175 w 60"/>
                <a:gd name="T9" fmla="*/ 0 h 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0" h="87">
                  <a:moveTo>
                    <a:pt x="30" y="0"/>
                  </a:moveTo>
                  <a:cubicBezTo>
                    <a:pt x="12" y="9"/>
                    <a:pt x="0" y="25"/>
                    <a:pt x="0" y="44"/>
                  </a:cubicBezTo>
                  <a:cubicBezTo>
                    <a:pt x="0" y="62"/>
                    <a:pt x="12" y="78"/>
                    <a:pt x="30" y="87"/>
                  </a:cubicBezTo>
                  <a:cubicBezTo>
                    <a:pt x="48" y="78"/>
                    <a:pt x="60" y="62"/>
                    <a:pt x="60" y="44"/>
                  </a:cubicBezTo>
                  <a:cubicBezTo>
                    <a:pt x="60" y="25"/>
                    <a:pt x="48" y="9"/>
                    <a:pt x="30" y="0"/>
                  </a:cubicBezTo>
                  <a:close/>
                </a:path>
              </a:pathLst>
            </a:custGeom>
            <a:solidFill>
              <a:srgbClr val="A2A6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43" name="Freeform 99">
              <a:extLst>
                <a:ext uri="{FF2B5EF4-FFF2-40B4-BE49-F238E27FC236}">
                  <a16:creationId xmlns:a16="http://schemas.microsoft.com/office/drawing/2014/main" id="{84584C6F-030B-4CA3-8634-12132B96C55B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5" y="3179"/>
              <a:ext cx="50" cy="146"/>
            </a:xfrm>
            <a:custGeom>
              <a:avLst/>
              <a:gdLst>
                <a:gd name="T0" fmla="*/ 0 w 20"/>
                <a:gd name="T1" fmla="*/ 1380 h 55"/>
                <a:gd name="T2" fmla="*/ 395 w 20"/>
                <a:gd name="T3" fmla="*/ 2734 h 55"/>
                <a:gd name="T4" fmla="*/ 783 w 20"/>
                <a:gd name="T5" fmla="*/ 1380 h 55"/>
                <a:gd name="T6" fmla="*/ 395 w 20"/>
                <a:gd name="T7" fmla="*/ 0 h 55"/>
                <a:gd name="T8" fmla="*/ 0 w 20"/>
                <a:gd name="T9" fmla="*/ 1380 h 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55">
                  <a:moveTo>
                    <a:pt x="0" y="28"/>
                  </a:moveTo>
                  <a:cubicBezTo>
                    <a:pt x="0" y="38"/>
                    <a:pt x="4" y="47"/>
                    <a:pt x="10" y="55"/>
                  </a:cubicBezTo>
                  <a:cubicBezTo>
                    <a:pt x="17" y="47"/>
                    <a:pt x="20" y="38"/>
                    <a:pt x="20" y="28"/>
                  </a:cubicBezTo>
                  <a:cubicBezTo>
                    <a:pt x="20" y="17"/>
                    <a:pt x="17" y="8"/>
                    <a:pt x="10" y="0"/>
                  </a:cubicBezTo>
                  <a:cubicBezTo>
                    <a:pt x="4" y="8"/>
                    <a:pt x="0" y="17"/>
                    <a:pt x="0" y="28"/>
                  </a:cubicBezTo>
                  <a:close/>
                </a:path>
              </a:pathLst>
            </a:custGeom>
            <a:solidFill>
              <a:srgbClr val="878A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44" name="Freeform 100">
              <a:extLst>
                <a:ext uri="{FF2B5EF4-FFF2-40B4-BE49-F238E27FC236}">
                  <a16:creationId xmlns:a16="http://schemas.microsoft.com/office/drawing/2014/main" id="{9D6E75EC-31B9-4E5D-9ECF-1F9290B56D6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8" y="3448"/>
              <a:ext cx="382" cy="280"/>
            </a:xfrm>
            <a:custGeom>
              <a:avLst/>
              <a:gdLst>
                <a:gd name="T0" fmla="*/ 0 w 153"/>
                <a:gd name="T1" fmla="*/ 5256 h 105"/>
                <a:gd name="T2" fmla="*/ 5865 w 153"/>
                <a:gd name="T3" fmla="*/ 5256 h 105"/>
                <a:gd name="T4" fmla="*/ 5790 w 153"/>
                <a:gd name="T5" fmla="*/ 5005 h 105"/>
                <a:gd name="T6" fmla="*/ 3610 w 153"/>
                <a:gd name="T7" fmla="*/ 0 h 105"/>
                <a:gd name="T8" fmla="*/ 4127 w 153"/>
                <a:gd name="T9" fmla="*/ 4003 h 105"/>
                <a:gd name="T10" fmla="*/ 0 w 153"/>
                <a:gd name="T11" fmla="*/ 5256 h 10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53" h="105">
                  <a:moveTo>
                    <a:pt x="0" y="104"/>
                  </a:moveTo>
                  <a:cubicBezTo>
                    <a:pt x="151" y="104"/>
                    <a:pt x="151" y="104"/>
                    <a:pt x="151" y="104"/>
                  </a:cubicBezTo>
                  <a:cubicBezTo>
                    <a:pt x="151" y="104"/>
                    <a:pt x="153" y="101"/>
                    <a:pt x="149" y="99"/>
                  </a:cubicBezTo>
                  <a:cubicBezTo>
                    <a:pt x="122" y="83"/>
                    <a:pt x="93" y="44"/>
                    <a:pt x="93" y="0"/>
                  </a:cubicBezTo>
                  <a:cubicBezTo>
                    <a:pt x="86" y="27"/>
                    <a:pt x="97" y="61"/>
                    <a:pt x="106" y="79"/>
                  </a:cubicBezTo>
                  <a:cubicBezTo>
                    <a:pt x="114" y="96"/>
                    <a:pt x="23" y="105"/>
                    <a:pt x="0" y="104"/>
                  </a:cubicBezTo>
                  <a:close/>
                </a:path>
              </a:pathLst>
            </a:custGeom>
            <a:solidFill>
              <a:srgbClr val="BBC5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45" name="Freeform 101">
              <a:extLst>
                <a:ext uri="{FF2B5EF4-FFF2-40B4-BE49-F238E27FC236}">
                  <a16:creationId xmlns:a16="http://schemas.microsoft.com/office/drawing/2014/main" id="{97443BCF-BA4F-452D-AB5E-A123F736CC0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0" y="3091"/>
              <a:ext cx="318" cy="320"/>
            </a:xfrm>
            <a:custGeom>
              <a:avLst/>
              <a:gdLst>
                <a:gd name="T0" fmla="*/ 0 w 127"/>
                <a:gd name="T1" fmla="*/ 6067 h 120"/>
                <a:gd name="T2" fmla="*/ 4990 w 127"/>
                <a:gd name="T3" fmla="*/ 205 h 120"/>
                <a:gd name="T4" fmla="*/ 0 w 127"/>
                <a:gd name="T5" fmla="*/ 6067 h 1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7" h="120">
                  <a:moveTo>
                    <a:pt x="0" y="120"/>
                  </a:moveTo>
                  <a:cubicBezTo>
                    <a:pt x="10" y="47"/>
                    <a:pt x="68" y="9"/>
                    <a:pt x="127" y="4"/>
                  </a:cubicBezTo>
                  <a:cubicBezTo>
                    <a:pt x="56" y="0"/>
                    <a:pt x="4" y="45"/>
                    <a:pt x="0" y="1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46" name="Freeform 102">
              <a:extLst>
                <a:ext uri="{FF2B5EF4-FFF2-40B4-BE49-F238E27FC236}">
                  <a16:creationId xmlns:a16="http://schemas.microsoft.com/office/drawing/2014/main" id="{BEBA2CC1-33A2-48FE-B19E-EDBA02CD99F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8" y="3229"/>
              <a:ext cx="165" cy="80"/>
            </a:xfrm>
            <a:custGeom>
              <a:avLst/>
              <a:gdLst>
                <a:gd name="T0" fmla="*/ 395 w 66"/>
                <a:gd name="T1" fmla="*/ 205 h 30"/>
                <a:gd name="T2" fmla="*/ 0 w 66"/>
                <a:gd name="T3" fmla="*/ 1216 h 30"/>
                <a:gd name="T4" fmla="*/ 750 w 66"/>
                <a:gd name="T5" fmla="*/ 1515 h 30"/>
                <a:gd name="T6" fmla="*/ 1800 w 66"/>
                <a:gd name="T7" fmla="*/ 1515 h 30"/>
                <a:gd name="T8" fmla="*/ 2083 w 66"/>
                <a:gd name="T9" fmla="*/ 1117 h 30"/>
                <a:gd name="T10" fmla="*/ 2158 w 66"/>
                <a:gd name="T11" fmla="*/ 0 h 30"/>
                <a:gd name="T12" fmla="*/ 833 w 66"/>
                <a:gd name="T13" fmla="*/ 0 h 30"/>
                <a:gd name="T14" fmla="*/ 395 w 66"/>
                <a:gd name="T15" fmla="*/ 205 h 3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6" h="30">
                  <a:moveTo>
                    <a:pt x="10" y="4"/>
                  </a:moveTo>
                  <a:cubicBezTo>
                    <a:pt x="5" y="9"/>
                    <a:pt x="0" y="18"/>
                    <a:pt x="0" y="24"/>
                  </a:cubicBezTo>
                  <a:cubicBezTo>
                    <a:pt x="0" y="30"/>
                    <a:pt x="9" y="30"/>
                    <a:pt x="19" y="30"/>
                  </a:cubicBezTo>
                  <a:cubicBezTo>
                    <a:pt x="28" y="30"/>
                    <a:pt x="42" y="30"/>
                    <a:pt x="46" y="30"/>
                  </a:cubicBezTo>
                  <a:cubicBezTo>
                    <a:pt x="48" y="30"/>
                    <a:pt x="52" y="27"/>
                    <a:pt x="53" y="22"/>
                  </a:cubicBezTo>
                  <a:cubicBezTo>
                    <a:pt x="55" y="17"/>
                    <a:pt x="66" y="1"/>
                    <a:pt x="55" y="0"/>
                  </a:cubicBezTo>
                  <a:cubicBezTo>
                    <a:pt x="47" y="0"/>
                    <a:pt x="25" y="0"/>
                    <a:pt x="21" y="0"/>
                  </a:cubicBezTo>
                  <a:cubicBezTo>
                    <a:pt x="18" y="0"/>
                    <a:pt x="12" y="1"/>
                    <a:pt x="10" y="4"/>
                  </a:cubicBezTo>
                  <a:close/>
                </a:path>
              </a:pathLst>
            </a:custGeom>
            <a:solidFill>
              <a:srgbClr val="CFC9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47" name="Freeform 103">
              <a:extLst>
                <a:ext uri="{FF2B5EF4-FFF2-40B4-BE49-F238E27FC236}">
                  <a16:creationId xmlns:a16="http://schemas.microsoft.com/office/drawing/2014/main" id="{BA83483F-5CD7-40F8-AFD4-67BB6C794B3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5" y="3251"/>
              <a:ext cx="115" cy="37"/>
            </a:xfrm>
            <a:custGeom>
              <a:avLst/>
              <a:gdLst>
                <a:gd name="T0" fmla="*/ 238 w 46"/>
                <a:gd name="T1" fmla="*/ 90 h 14"/>
                <a:gd name="T2" fmla="*/ 50 w 46"/>
                <a:gd name="T3" fmla="*/ 595 h 14"/>
                <a:gd name="T4" fmla="*/ 595 w 46"/>
                <a:gd name="T5" fmla="*/ 685 h 14"/>
                <a:gd name="T6" fmla="*/ 1408 w 46"/>
                <a:gd name="T7" fmla="*/ 629 h 14"/>
                <a:gd name="T8" fmla="*/ 1613 w 46"/>
                <a:gd name="T9" fmla="*/ 481 h 14"/>
                <a:gd name="T10" fmla="*/ 1488 w 46"/>
                <a:gd name="T11" fmla="*/ 56 h 14"/>
                <a:gd name="T12" fmla="*/ 675 w 46"/>
                <a:gd name="T13" fmla="*/ 56 h 14"/>
                <a:gd name="T14" fmla="*/ 238 w 46"/>
                <a:gd name="T15" fmla="*/ 90 h 1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6" h="14">
                  <a:moveTo>
                    <a:pt x="6" y="2"/>
                  </a:moveTo>
                  <a:cubicBezTo>
                    <a:pt x="3" y="5"/>
                    <a:pt x="0" y="9"/>
                    <a:pt x="1" y="12"/>
                  </a:cubicBezTo>
                  <a:cubicBezTo>
                    <a:pt x="1" y="14"/>
                    <a:pt x="8" y="14"/>
                    <a:pt x="15" y="14"/>
                  </a:cubicBezTo>
                  <a:cubicBezTo>
                    <a:pt x="22" y="14"/>
                    <a:pt x="33" y="13"/>
                    <a:pt x="36" y="13"/>
                  </a:cubicBezTo>
                  <a:cubicBezTo>
                    <a:pt x="38" y="13"/>
                    <a:pt x="40" y="12"/>
                    <a:pt x="41" y="10"/>
                  </a:cubicBezTo>
                  <a:cubicBezTo>
                    <a:pt x="42" y="8"/>
                    <a:pt x="46" y="1"/>
                    <a:pt x="38" y="1"/>
                  </a:cubicBezTo>
                  <a:cubicBezTo>
                    <a:pt x="32" y="1"/>
                    <a:pt x="20" y="1"/>
                    <a:pt x="17" y="1"/>
                  </a:cubicBezTo>
                  <a:cubicBezTo>
                    <a:pt x="15" y="1"/>
                    <a:pt x="8" y="0"/>
                    <a:pt x="6" y="2"/>
                  </a:cubicBezTo>
                  <a:close/>
                </a:path>
              </a:pathLst>
            </a:custGeom>
            <a:solidFill>
              <a:srgbClr val="EDEB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48" name="Freeform 104">
              <a:extLst>
                <a:ext uri="{FF2B5EF4-FFF2-40B4-BE49-F238E27FC236}">
                  <a16:creationId xmlns:a16="http://schemas.microsoft.com/office/drawing/2014/main" id="{7B8AA058-FF41-4BAB-984E-F070BE8DE8A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0" y="3229"/>
              <a:ext cx="440" cy="80"/>
            </a:xfrm>
            <a:custGeom>
              <a:avLst/>
              <a:gdLst>
                <a:gd name="T0" fmla="*/ 438 w 176"/>
                <a:gd name="T1" fmla="*/ 205 h 30"/>
                <a:gd name="T2" fmla="*/ 50 w 176"/>
                <a:gd name="T3" fmla="*/ 1216 h 30"/>
                <a:gd name="T4" fmla="*/ 750 w 176"/>
                <a:gd name="T5" fmla="*/ 1515 h 30"/>
                <a:gd name="T6" fmla="*/ 6095 w 176"/>
                <a:gd name="T7" fmla="*/ 1515 h 30"/>
                <a:gd name="T8" fmla="*/ 6375 w 176"/>
                <a:gd name="T9" fmla="*/ 1117 h 30"/>
                <a:gd name="T10" fmla="*/ 6408 w 176"/>
                <a:gd name="T11" fmla="*/ 0 h 30"/>
                <a:gd name="T12" fmla="*/ 833 w 176"/>
                <a:gd name="T13" fmla="*/ 0 h 30"/>
                <a:gd name="T14" fmla="*/ 438 w 176"/>
                <a:gd name="T15" fmla="*/ 205 h 3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76" h="30">
                  <a:moveTo>
                    <a:pt x="11" y="4"/>
                  </a:moveTo>
                  <a:cubicBezTo>
                    <a:pt x="6" y="9"/>
                    <a:pt x="0" y="18"/>
                    <a:pt x="1" y="24"/>
                  </a:cubicBezTo>
                  <a:cubicBezTo>
                    <a:pt x="1" y="30"/>
                    <a:pt x="10" y="30"/>
                    <a:pt x="19" y="30"/>
                  </a:cubicBezTo>
                  <a:cubicBezTo>
                    <a:pt x="28" y="30"/>
                    <a:pt x="152" y="30"/>
                    <a:pt x="156" y="30"/>
                  </a:cubicBezTo>
                  <a:cubicBezTo>
                    <a:pt x="157" y="30"/>
                    <a:pt x="161" y="27"/>
                    <a:pt x="163" y="22"/>
                  </a:cubicBezTo>
                  <a:cubicBezTo>
                    <a:pt x="164" y="17"/>
                    <a:pt x="176" y="1"/>
                    <a:pt x="164" y="0"/>
                  </a:cubicBezTo>
                  <a:cubicBezTo>
                    <a:pt x="156" y="0"/>
                    <a:pt x="26" y="0"/>
                    <a:pt x="21" y="0"/>
                  </a:cubicBezTo>
                  <a:cubicBezTo>
                    <a:pt x="19" y="0"/>
                    <a:pt x="12" y="1"/>
                    <a:pt x="11" y="4"/>
                  </a:cubicBezTo>
                  <a:close/>
                </a:path>
              </a:pathLst>
            </a:custGeom>
            <a:solidFill>
              <a:srgbClr val="F3F5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49" name="Freeform 105">
              <a:extLst>
                <a:ext uri="{FF2B5EF4-FFF2-40B4-BE49-F238E27FC236}">
                  <a16:creationId xmlns:a16="http://schemas.microsoft.com/office/drawing/2014/main" id="{7225B352-4FB2-44B0-BBCD-CD319F3406E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8" y="3251"/>
              <a:ext cx="365" cy="37"/>
            </a:xfrm>
            <a:custGeom>
              <a:avLst/>
              <a:gdLst>
                <a:gd name="T0" fmla="*/ 238 w 146"/>
                <a:gd name="T1" fmla="*/ 90 h 14"/>
                <a:gd name="T2" fmla="*/ 0 w 146"/>
                <a:gd name="T3" fmla="*/ 595 h 14"/>
                <a:gd name="T4" fmla="*/ 595 w 146"/>
                <a:gd name="T5" fmla="*/ 685 h 14"/>
                <a:gd name="T6" fmla="*/ 5313 w 146"/>
                <a:gd name="T7" fmla="*/ 629 h 14"/>
                <a:gd name="T8" fmla="*/ 5520 w 146"/>
                <a:gd name="T9" fmla="*/ 481 h 14"/>
                <a:gd name="T10" fmla="*/ 5363 w 146"/>
                <a:gd name="T11" fmla="*/ 56 h 14"/>
                <a:gd name="T12" fmla="*/ 675 w 146"/>
                <a:gd name="T13" fmla="*/ 56 h 14"/>
                <a:gd name="T14" fmla="*/ 238 w 146"/>
                <a:gd name="T15" fmla="*/ 90 h 1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46" h="14">
                  <a:moveTo>
                    <a:pt x="6" y="2"/>
                  </a:moveTo>
                  <a:cubicBezTo>
                    <a:pt x="3" y="5"/>
                    <a:pt x="0" y="9"/>
                    <a:pt x="0" y="12"/>
                  </a:cubicBezTo>
                  <a:cubicBezTo>
                    <a:pt x="1" y="14"/>
                    <a:pt x="8" y="14"/>
                    <a:pt x="15" y="14"/>
                  </a:cubicBezTo>
                  <a:cubicBezTo>
                    <a:pt x="21" y="14"/>
                    <a:pt x="133" y="13"/>
                    <a:pt x="136" y="13"/>
                  </a:cubicBezTo>
                  <a:cubicBezTo>
                    <a:pt x="137" y="13"/>
                    <a:pt x="140" y="12"/>
                    <a:pt x="141" y="10"/>
                  </a:cubicBezTo>
                  <a:cubicBezTo>
                    <a:pt x="142" y="8"/>
                    <a:pt x="146" y="1"/>
                    <a:pt x="137" y="1"/>
                  </a:cubicBezTo>
                  <a:cubicBezTo>
                    <a:pt x="132" y="1"/>
                    <a:pt x="19" y="1"/>
                    <a:pt x="17" y="1"/>
                  </a:cubicBezTo>
                  <a:cubicBezTo>
                    <a:pt x="15" y="1"/>
                    <a:pt x="8" y="0"/>
                    <a:pt x="6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50" name="Freeform 106">
              <a:extLst>
                <a:ext uri="{FF2B5EF4-FFF2-40B4-BE49-F238E27FC236}">
                  <a16:creationId xmlns:a16="http://schemas.microsoft.com/office/drawing/2014/main" id="{3B7A446A-1DAC-4E09-ADC0-25D078BE57D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8" y="3664"/>
              <a:ext cx="255" cy="69"/>
            </a:xfrm>
            <a:custGeom>
              <a:avLst/>
              <a:gdLst>
                <a:gd name="T0" fmla="*/ 1688 w 102"/>
                <a:gd name="T1" fmla="*/ 1290 h 26"/>
                <a:gd name="T2" fmla="*/ 3988 w 102"/>
                <a:gd name="T3" fmla="*/ 1290 h 26"/>
                <a:gd name="T4" fmla="*/ 2395 w 102"/>
                <a:gd name="T5" fmla="*/ 0 h 26"/>
                <a:gd name="T6" fmla="*/ 0 w 102"/>
                <a:gd name="T7" fmla="*/ 0 h 26"/>
                <a:gd name="T8" fmla="*/ 1688 w 102"/>
                <a:gd name="T9" fmla="*/ 1290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2" h="26">
                  <a:moveTo>
                    <a:pt x="43" y="26"/>
                  </a:moveTo>
                  <a:cubicBezTo>
                    <a:pt x="102" y="26"/>
                    <a:pt x="102" y="26"/>
                    <a:pt x="102" y="26"/>
                  </a:cubicBezTo>
                  <a:cubicBezTo>
                    <a:pt x="87" y="20"/>
                    <a:pt x="73" y="11"/>
                    <a:pt x="6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3" y="12"/>
                    <a:pt x="27" y="21"/>
                    <a:pt x="43" y="26"/>
                  </a:cubicBezTo>
                  <a:close/>
                </a:path>
              </a:pathLst>
            </a:custGeom>
            <a:solidFill>
              <a:srgbClr val="9385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51" name="Freeform 107">
              <a:extLst>
                <a:ext uri="{FF2B5EF4-FFF2-40B4-BE49-F238E27FC236}">
                  <a16:creationId xmlns:a16="http://schemas.microsoft.com/office/drawing/2014/main" id="{E29113C2-005B-4CB3-8455-BA17F534E48E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3" y="3128"/>
              <a:ext cx="185" cy="19"/>
            </a:xfrm>
            <a:custGeom>
              <a:avLst/>
              <a:gdLst>
                <a:gd name="T0" fmla="*/ 0 w 74"/>
                <a:gd name="T1" fmla="*/ 383 h 7"/>
                <a:gd name="T2" fmla="*/ 2470 w 74"/>
                <a:gd name="T3" fmla="*/ 383 h 7"/>
                <a:gd name="T4" fmla="*/ 2895 w 74"/>
                <a:gd name="T5" fmla="*/ 0 h 7"/>
                <a:gd name="T6" fmla="*/ 438 w 74"/>
                <a:gd name="T7" fmla="*/ 0 h 7"/>
                <a:gd name="T8" fmla="*/ 0 w 74"/>
                <a:gd name="T9" fmla="*/ 38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4" h="7">
                  <a:moveTo>
                    <a:pt x="0" y="7"/>
                  </a:moveTo>
                  <a:cubicBezTo>
                    <a:pt x="63" y="7"/>
                    <a:pt x="63" y="7"/>
                    <a:pt x="63" y="7"/>
                  </a:cubicBezTo>
                  <a:cubicBezTo>
                    <a:pt x="67" y="4"/>
                    <a:pt x="70" y="2"/>
                    <a:pt x="74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8" y="2"/>
                    <a:pt x="4" y="4"/>
                    <a:pt x="0" y="7"/>
                  </a:cubicBezTo>
                  <a:close/>
                </a:path>
              </a:pathLst>
            </a:custGeom>
            <a:solidFill>
              <a:srgbClr val="9385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52" name="Freeform 108">
              <a:extLst>
                <a:ext uri="{FF2B5EF4-FFF2-40B4-BE49-F238E27FC236}">
                  <a16:creationId xmlns:a16="http://schemas.microsoft.com/office/drawing/2014/main" id="{B2171215-2C48-43B6-BD0B-0FF6C3691A41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5" y="3440"/>
              <a:ext cx="1043" cy="277"/>
            </a:xfrm>
            <a:custGeom>
              <a:avLst/>
              <a:gdLst>
                <a:gd name="T0" fmla="*/ 158 w 417"/>
                <a:gd name="T1" fmla="*/ 908 h 104"/>
                <a:gd name="T2" fmla="*/ 2866 w 417"/>
                <a:gd name="T3" fmla="*/ 2568 h 104"/>
                <a:gd name="T4" fmla="*/ 6025 w 417"/>
                <a:gd name="T5" fmla="*/ 3966 h 104"/>
                <a:gd name="T6" fmla="*/ 9077 w 417"/>
                <a:gd name="T7" fmla="*/ 4632 h 104"/>
                <a:gd name="T8" fmla="*/ 11623 w 417"/>
                <a:gd name="T9" fmla="*/ 4533 h 104"/>
                <a:gd name="T10" fmla="*/ 15302 w 417"/>
                <a:gd name="T11" fmla="*/ 5236 h 104"/>
                <a:gd name="T12" fmla="*/ 16323 w 417"/>
                <a:gd name="T13" fmla="*/ 5236 h 104"/>
                <a:gd name="T14" fmla="*/ 13894 w 417"/>
                <a:gd name="T15" fmla="*/ 0 h 104"/>
                <a:gd name="T16" fmla="*/ 12173 w 417"/>
                <a:gd name="T17" fmla="*/ 2964 h 104"/>
                <a:gd name="T18" fmla="*/ 9515 w 417"/>
                <a:gd name="T19" fmla="*/ 2725 h 104"/>
                <a:gd name="T20" fmla="*/ 7168 w 417"/>
                <a:gd name="T21" fmla="*/ 2362 h 104"/>
                <a:gd name="T22" fmla="*/ 4742 w 417"/>
                <a:gd name="T23" fmla="*/ 1907 h 104"/>
                <a:gd name="T24" fmla="*/ 1376 w 417"/>
                <a:gd name="T25" fmla="*/ 1148 h 104"/>
                <a:gd name="T26" fmla="*/ 0 w 417"/>
                <a:gd name="T27" fmla="*/ 661 h 10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417" h="104">
                  <a:moveTo>
                    <a:pt x="4" y="18"/>
                  </a:moveTo>
                  <a:cubicBezTo>
                    <a:pt x="31" y="45"/>
                    <a:pt x="45" y="40"/>
                    <a:pt x="73" y="51"/>
                  </a:cubicBezTo>
                  <a:cubicBezTo>
                    <a:pt x="100" y="62"/>
                    <a:pt x="121" y="76"/>
                    <a:pt x="154" y="79"/>
                  </a:cubicBezTo>
                  <a:cubicBezTo>
                    <a:pt x="187" y="81"/>
                    <a:pt x="210" y="91"/>
                    <a:pt x="232" y="92"/>
                  </a:cubicBezTo>
                  <a:cubicBezTo>
                    <a:pt x="254" y="93"/>
                    <a:pt x="268" y="87"/>
                    <a:pt x="297" y="90"/>
                  </a:cubicBezTo>
                  <a:cubicBezTo>
                    <a:pt x="325" y="92"/>
                    <a:pt x="375" y="104"/>
                    <a:pt x="391" y="104"/>
                  </a:cubicBezTo>
                  <a:cubicBezTo>
                    <a:pt x="408" y="104"/>
                    <a:pt x="417" y="104"/>
                    <a:pt x="417" y="104"/>
                  </a:cubicBezTo>
                  <a:cubicBezTo>
                    <a:pt x="417" y="104"/>
                    <a:pt x="351" y="73"/>
                    <a:pt x="355" y="0"/>
                  </a:cubicBezTo>
                  <a:cubicBezTo>
                    <a:pt x="352" y="18"/>
                    <a:pt x="337" y="57"/>
                    <a:pt x="311" y="59"/>
                  </a:cubicBezTo>
                  <a:cubicBezTo>
                    <a:pt x="285" y="61"/>
                    <a:pt x="259" y="53"/>
                    <a:pt x="243" y="54"/>
                  </a:cubicBezTo>
                  <a:cubicBezTo>
                    <a:pt x="227" y="56"/>
                    <a:pt x="210" y="51"/>
                    <a:pt x="183" y="47"/>
                  </a:cubicBezTo>
                  <a:cubicBezTo>
                    <a:pt x="155" y="42"/>
                    <a:pt x="143" y="50"/>
                    <a:pt x="121" y="38"/>
                  </a:cubicBezTo>
                  <a:cubicBezTo>
                    <a:pt x="99" y="26"/>
                    <a:pt x="55" y="26"/>
                    <a:pt x="35" y="23"/>
                  </a:cubicBezTo>
                  <a:cubicBezTo>
                    <a:pt x="12" y="18"/>
                    <a:pt x="0" y="13"/>
                    <a:pt x="0" y="13"/>
                  </a:cubicBezTo>
                </a:path>
              </a:pathLst>
            </a:custGeom>
            <a:solidFill>
              <a:srgbClr val="2626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53" name="Freeform 109">
              <a:extLst>
                <a:ext uri="{FF2B5EF4-FFF2-40B4-BE49-F238E27FC236}">
                  <a16:creationId xmlns:a16="http://schemas.microsoft.com/office/drawing/2014/main" id="{ACAD3894-690D-4EB4-B6AB-DBF5E6D857EE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2" y="2947"/>
              <a:ext cx="928" cy="242"/>
            </a:xfrm>
            <a:custGeom>
              <a:avLst/>
              <a:gdLst>
                <a:gd name="T0" fmla="*/ 0 w 371"/>
                <a:gd name="T1" fmla="*/ 0 h 91"/>
                <a:gd name="T2" fmla="*/ 1688 w 371"/>
                <a:gd name="T3" fmla="*/ 657 h 91"/>
                <a:gd name="T4" fmla="*/ 2942 w 371"/>
                <a:gd name="T5" fmla="*/ 1202 h 91"/>
                <a:gd name="T6" fmla="*/ 4900 w 371"/>
                <a:gd name="T7" fmla="*/ 1691 h 91"/>
                <a:gd name="T8" fmla="*/ 6576 w 371"/>
                <a:gd name="T9" fmla="*/ 2404 h 91"/>
                <a:gd name="T10" fmla="*/ 8735 w 371"/>
                <a:gd name="T11" fmla="*/ 2404 h 91"/>
                <a:gd name="T12" fmla="*/ 10798 w 371"/>
                <a:gd name="T13" fmla="*/ 2710 h 91"/>
                <a:gd name="T14" fmla="*/ 14053 w 371"/>
                <a:gd name="T15" fmla="*/ 2800 h 91"/>
                <a:gd name="T16" fmla="*/ 14523 w 371"/>
                <a:gd name="T17" fmla="*/ 2744 h 91"/>
                <a:gd name="T18" fmla="*/ 12727 w 371"/>
                <a:gd name="T19" fmla="*/ 4555 h 91"/>
                <a:gd name="T20" fmla="*/ 11424 w 371"/>
                <a:gd name="T21" fmla="*/ 3444 h 91"/>
                <a:gd name="T22" fmla="*/ 9277 w 371"/>
                <a:gd name="T23" fmla="*/ 3162 h 91"/>
                <a:gd name="T24" fmla="*/ 6619 w 371"/>
                <a:gd name="T25" fmla="*/ 2856 h 91"/>
                <a:gd name="T26" fmla="*/ 5055 w 371"/>
                <a:gd name="T27" fmla="*/ 2199 h 91"/>
                <a:gd name="T28" fmla="*/ 3254 w 371"/>
                <a:gd name="T29" fmla="*/ 1598 h 91"/>
                <a:gd name="T30" fmla="*/ 0 w 371"/>
                <a:gd name="T31" fmla="*/ 0 h 91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371" h="91">
                  <a:moveTo>
                    <a:pt x="0" y="0"/>
                  </a:moveTo>
                  <a:cubicBezTo>
                    <a:pt x="17" y="4"/>
                    <a:pt x="30" y="5"/>
                    <a:pt x="43" y="13"/>
                  </a:cubicBezTo>
                  <a:cubicBezTo>
                    <a:pt x="56" y="21"/>
                    <a:pt x="61" y="19"/>
                    <a:pt x="75" y="24"/>
                  </a:cubicBezTo>
                  <a:cubicBezTo>
                    <a:pt x="89" y="30"/>
                    <a:pt x="113" y="34"/>
                    <a:pt x="125" y="34"/>
                  </a:cubicBezTo>
                  <a:cubicBezTo>
                    <a:pt x="138" y="34"/>
                    <a:pt x="155" y="48"/>
                    <a:pt x="168" y="48"/>
                  </a:cubicBezTo>
                  <a:cubicBezTo>
                    <a:pt x="181" y="48"/>
                    <a:pt x="203" y="48"/>
                    <a:pt x="223" y="48"/>
                  </a:cubicBezTo>
                  <a:cubicBezTo>
                    <a:pt x="243" y="48"/>
                    <a:pt x="239" y="48"/>
                    <a:pt x="276" y="54"/>
                  </a:cubicBezTo>
                  <a:cubicBezTo>
                    <a:pt x="313" y="59"/>
                    <a:pt x="347" y="57"/>
                    <a:pt x="359" y="56"/>
                  </a:cubicBezTo>
                  <a:cubicBezTo>
                    <a:pt x="353" y="62"/>
                    <a:pt x="371" y="55"/>
                    <a:pt x="371" y="55"/>
                  </a:cubicBezTo>
                  <a:cubicBezTo>
                    <a:pt x="371" y="55"/>
                    <a:pt x="331" y="77"/>
                    <a:pt x="325" y="91"/>
                  </a:cubicBezTo>
                  <a:cubicBezTo>
                    <a:pt x="317" y="77"/>
                    <a:pt x="328" y="78"/>
                    <a:pt x="292" y="69"/>
                  </a:cubicBezTo>
                  <a:cubicBezTo>
                    <a:pt x="257" y="60"/>
                    <a:pt x="267" y="63"/>
                    <a:pt x="237" y="63"/>
                  </a:cubicBezTo>
                  <a:cubicBezTo>
                    <a:pt x="208" y="63"/>
                    <a:pt x="180" y="62"/>
                    <a:pt x="169" y="57"/>
                  </a:cubicBezTo>
                  <a:cubicBezTo>
                    <a:pt x="158" y="53"/>
                    <a:pt x="153" y="49"/>
                    <a:pt x="129" y="44"/>
                  </a:cubicBezTo>
                  <a:cubicBezTo>
                    <a:pt x="105" y="38"/>
                    <a:pt x="110" y="37"/>
                    <a:pt x="83" y="32"/>
                  </a:cubicBezTo>
                  <a:cubicBezTo>
                    <a:pt x="55" y="26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2626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54" name="Freeform 110">
              <a:extLst>
                <a:ext uri="{FF2B5EF4-FFF2-40B4-BE49-F238E27FC236}">
                  <a16:creationId xmlns:a16="http://schemas.microsoft.com/office/drawing/2014/main" id="{8CBA0EA5-0B86-45EC-ADAE-ADF26390009E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7" y="3067"/>
              <a:ext cx="831" cy="370"/>
            </a:xfrm>
            <a:custGeom>
              <a:avLst/>
              <a:gdLst>
                <a:gd name="T0" fmla="*/ 438 w 332"/>
                <a:gd name="T1" fmla="*/ 807 h 139"/>
                <a:gd name="T2" fmla="*/ 3056 w 332"/>
                <a:gd name="T3" fmla="*/ 3657 h 139"/>
                <a:gd name="T4" fmla="*/ 4393 w 332"/>
                <a:gd name="T5" fmla="*/ 4110 h 139"/>
                <a:gd name="T6" fmla="*/ 5489 w 332"/>
                <a:gd name="T7" fmla="*/ 4826 h 139"/>
                <a:gd name="T8" fmla="*/ 7179 w 332"/>
                <a:gd name="T9" fmla="*/ 5563 h 139"/>
                <a:gd name="T10" fmla="*/ 9379 w 332"/>
                <a:gd name="T11" fmla="*/ 5923 h 139"/>
                <a:gd name="T12" fmla="*/ 10871 w 332"/>
                <a:gd name="T13" fmla="*/ 6886 h 139"/>
                <a:gd name="T14" fmla="*/ 11654 w 332"/>
                <a:gd name="T15" fmla="*/ 6617 h 139"/>
                <a:gd name="T16" fmla="*/ 11729 w 332"/>
                <a:gd name="T17" fmla="*/ 2601 h 139"/>
                <a:gd name="T18" fmla="*/ 9849 w 332"/>
                <a:gd name="T19" fmla="*/ 1906 h 139"/>
                <a:gd name="T20" fmla="*/ 7461 w 332"/>
                <a:gd name="T21" fmla="*/ 1602 h 139"/>
                <a:gd name="T22" fmla="*/ 5301 w 332"/>
                <a:gd name="T23" fmla="*/ 660 h 139"/>
                <a:gd name="T24" fmla="*/ 2668 w 332"/>
                <a:gd name="T25" fmla="*/ 93 h 139"/>
                <a:gd name="T26" fmla="*/ 438 w 332"/>
                <a:gd name="T27" fmla="*/ 807 h 13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332" h="139">
                  <a:moveTo>
                    <a:pt x="11" y="16"/>
                  </a:moveTo>
                  <a:cubicBezTo>
                    <a:pt x="0" y="42"/>
                    <a:pt x="36" y="60"/>
                    <a:pt x="78" y="73"/>
                  </a:cubicBezTo>
                  <a:cubicBezTo>
                    <a:pt x="84" y="75"/>
                    <a:pt x="101" y="78"/>
                    <a:pt x="112" y="82"/>
                  </a:cubicBezTo>
                  <a:cubicBezTo>
                    <a:pt x="121" y="85"/>
                    <a:pt x="129" y="92"/>
                    <a:pt x="140" y="96"/>
                  </a:cubicBezTo>
                  <a:cubicBezTo>
                    <a:pt x="154" y="101"/>
                    <a:pt x="169" y="106"/>
                    <a:pt x="183" y="111"/>
                  </a:cubicBezTo>
                  <a:cubicBezTo>
                    <a:pt x="203" y="118"/>
                    <a:pt x="221" y="113"/>
                    <a:pt x="239" y="118"/>
                  </a:cubicBezTo>
                  <a:cubicBezTo>
                    <a:pt x="252" y="122"/>
                    <a:pt x="267" y="136"/>
                    <a:pt x="277" y="137"/>
                  </a:cubicBezTo>
                  <a:cubicBezTo>
                    <a:pt x="290" y="139"/>
                    <a:pt x="298" y="138"/>
                    <a:pt x="297" y="132"/>
                  </a:cubicBezTo>
                  <a:cubicBezTo>
                    <a:pt x="288" y="82"/>
                    <a:pt x="332" y="60"/>
                    <a:pt x="299" y="52"/>
                  </a:cubicBezTo>
                  <a:cubicBezTo>
                    <a:pt x="289" y="49"/>
                    <a:pt x="278" y="44"/>
                    <a:pt x="251" y="38"/>
                  </a:cubicBezTo>
                  <a:cubicBezTo>
                    <a:pt x="231" y="34"/>
                    <a:pt x="214" y="37"/>
                    <a:pt x="190" y="32"/>
                  </a:cubicBezTo>
                  <a:cubicBezTo>
                    <a:pt x="174" y="29"/>
                    <a:pt x="150" y="16"/>
                    <a:pt x="135" y="13"/>
                  </a:cubicBezTo>
                  <a:cubicBezTo>
                    <a:pt x="105" y="8"/>
                    <a:pt x="80" y="3"/>
                    <a:pt x="68" y="2"/>
                  </a:cubicBezTo>
                  <a:cubicBezTo>
                    <a:pt x="29" y="0"/>
                    <a:pt x="20" y="0"/>
                    <a:pt x="11" y="16"/>
                  </a:cubicBezTo>
                  <a:close/>
                </a:path>
              </a:pathLst>
            </a:custGeom>
            <a:solidFill>
              <a:srgbClr val="6161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55" name="Freeform 111">
              <a:extLst>
                <a:ext uri="{FF2B5EF4-FFF2-40B4-BE49-F238E27FC236}">
                  <a16:creationId xmlns:a16="http://schemas.microsoft.com/office/drawing/2014/main" id="{35BA8DDF-4338-47BD-A5B3-480CFCC47F1A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0" y="3149"/>
              <a:ext cx="553" cy="155"/>
            </a:xfrm>
            <a:custGeom>
              <a:avLst/>
              <a:gdLst>
                <a:gd name="T0" fmla="*/ 0 w 221"/>
                <a:gd name="T1" fmla="*/ 0 h 58"/>
                <a:gd name="T2" fmla="*/ 2900 w 221"/>
                <a:gd name="T3" fmla="*/ 858 h 58"/>
                <a:gd name="T4" fmla="*/ 5297 w 221"/>
                <a:gd name="T5" fmla="*/ 1986 h 58"/>
                <a:gd name="T6" fmla="*/ 7019 w 221"/>
                <a:gd name="T7" fmla="*/ 2191 h 58"/>
                <a:gd name="T8" fmla="*/ 8665 w 221"/>
                <a:gd name="T9" fmla="*/ 2956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" h="58">
                  <a:moveTo>
                    <a:pt x="0" y="0"/>
                  </a:moveTo>
                  <a:cubicBezTo>
                    <a:pt x="52" y="18"/>
                    <a:pt x="56" y="5"/>
                    <a:pt x="74" y="17"/>
                  </a:cubicBezTo>
                  <a:cubicBezTo>
                    <a:pt x="92" y="29"/>
                    <a:pt x="102" y="34"/>
                    <a:pt x="135" y="39"/>
                  </a:cubicBezTo>
                  <a:cubicBezTo>
                    <a:pt x="153" y="42"/>
                    <a:pt x="166" y="40"/>
                    <a:pt x="179" y="43"/>
                  </a:cubicBezTo>
                  <a:cubicBezTo>
                    <a:pt x="189" y="46"/>
                    <a:pt x="208" y="58"/>
                    <a:pt x="221" y="58"/>
                  </a:cubicBezTo>
                </a:path>
              </a:pathLst>
            </a:custGeom>
            <a:solidFill>
              <a:srgbClr val="6161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56" name="Freeform 112">
              <a:extLst>
                <a:ext uri="{FF2B5EF4-FFF2-40B4-BE49-F238E27FC236}">
                  <a16:creationId xmlns:a16="http://schemas.microsoft.com/office/drawing/2014/main" id="{826F6F23-87A1-4950-AD98-7067B1FAD49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0" y="3125"/>
              <a:ext cx="618" cy="206"/>
            </a:xfrm>
            <a:custGeom>
              <a:avLst/>
              <a:gdLst>
                <a:gd name="T0" fmla="*/ 83 w 247"/>
                <a:gd name="T1" fmla="*/ 251 h 77"/>
                <a:gd name="T2" fmla="*/ 363 w 247"/>
                <a:gd name="T3" fmla="*/ 672 h 77"/>
                <a:gd name="T4" fmla="*/ 2505 w 247"/>
                <a:gd name="T5" fmla="*/ 1533 h 77"/>
                <a:gd name="T6" fmla="*/ 3180 w 247"/>
                <a:gd name="T7" fmla="*/ 1739 h 77"/>
                <a:gd name="T8" fmla="*/ 5685 w 247"/>
                <a:gd name="T9" fmla="*/ 2970 h 77"/>
                <a:gd name="T10" fmla="*/ 6623 w 247"/>
                <a:gd name="T11" fmla="*/ 3085 h 77"/>
                <a:gd name="T12" fmla="*/ 7361 w 247"/>
                <a:gd name="T13" fmla="*/ 3178 h 77"/>
                <a:gd name="T14" fmla="*/ 7831 w 247"/>
                <a:gd name="T15" fmla="*/ 3427 h 77"/>
                <a:gd name="T16" fmla="*/ 9132 w 247"/>
                <a:gd name="T17" fmla="*/ 3943 h 77"/>
                <a:gd name="T18" fmla="*/ 9290 w 247"/>
                <a:gd name="T19" fmla="*/ 3542 h 77"/>
                <a:gd name="T20" fmla="*/ 9448 w 247"/>
                <a:gd name="T21" fmla="*/ 2913 h 77"/>
                <a:gd name="T22" fmla="*/ 8194 w 247"/>
                <a:gd name="T23" fmla="*/ 2504 h 77"/>
                <a:gd name="T24" fmla="*/ 7594 w 247"/>
                <a:gd name="T25" fmla="*/ 2204 h 77"/>
                <a:gd name="T26" fmla="*/ 6655 w 247"/>
                <a:gd name="T27" fmla="*/ 2047 h 77"/>
                <a:gd name="T28" fmla="*/ 5840 w 247"/>
                <a:gd name="T29" fmla="*/ 1990 h 77"/>
                <a:gd name="T30" fmla="*/ 3600 w 247"/>
                <a:gd name="T31" fmla="*/ 859 h 77"/>
                <a:gd name="T32" fmla="*/ 2555 w 247"/>
                <a:gd name="T33" fmla="*/ 516 h 77"/>
                <a:gd name="T34" fmla="*/ 520 w 247"/>
                <a:gd name="T35" fmla="*/ 209 h 77"/>
                <a:gd name="T36" fmla="*/ 83 w 247"/>
                <a:gd name="T37" fmla="*/ 251 h 77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247" h="77">
                  <a:moveTo>
                    <a:pt x="2" y="5"/>
                  </a:moveTo>
                  <a:cubicBezTo>
                    <a:pt x="0" y="11"/>
                    <a:pt x="4" y="12"/>
                    <a:pt x="9" y="13"/>
                  </a:cubicBezTo>
                  <a:cubicBezTo>
                    <a:pt x="39" y="24"/>
                    <a:pt x="54" y="29"/>
                    <a:pt x="64" y="30"/>
                  </a:cubicBezTo>
                  <a:cubicBezTo>
                    <a:pt x="72" y="30"/>
                    <a:pt x="75" y="30"/>
                    <a:pt x="81" y="34"/>
                  </a:cubicBezTo>
                  <a:cubicBezTo>
                    <a:pt x="100" y="47"/>
                    <a:pt x="111" y="53"/>
                    <a:pt x="145" y="58"/>
                  </a:cubicBezTo>
                  <a:cubicBezTo>
                    <a:pt x="154" y="60"/>
                    <a:pt x="162" y="60"/>
                    <a:pt x="169" y="60"/>
                  </a:cubicBezTo>
                  <a:cubicBezTo>
                    <a:pt x="176" y="60"/>
                    <a:pt x="183" y="60"/>
                    <a:pt x="188" y="62"/>
                  </a:cubicBezTo>
                  <a:cubicBezTo>
                    <a:pt x="191" y="63"/>
                    <a:pt x="195" y="65"/>
                    <a:pt x="200" y="67"/>
                  </a:cubicBezTo>
                  <a:cubicBezTo>
                    <a:pt x="210" y="72"/>
                    <a:pt x="222" y="77"/>
                    <a:pt x="233" y="77"/>
                  </a:cubicBezTo>
                  <a:cubicBezTo>
                    <a:pt x="239" y="77"/>
                    <a:pt x="237" y="74"/>
                    <a:pt x="237" y="69"/>
                  </a:cubicBezTo>
                  <a:cubicBezTo>
                    <a:pt x="237" y="63"/>
                    <a:pt x="247" y="57"/>
                    <a:pt x="241" y="57"/>
                  </a:cubicBezTo>
                  <a:cubicBezTo>
                    <a:pt x="235" y="57"/>
                    <a:pt x="217" y="53"/>
                    <a:pt x="209" y="49"/>
                  </a:cubicBezTo>
                  <a:cubicBezTo>
                    <a:pt x="203" y="46"/>
                    <a:pt x="198" y="44"/>
                    <a:pt x="194" y="43"/>
                  </a:cubicBezTo>
                  <a:cubicBezTo>
                    <a:pt x="186" y="40"/>
                    <a:pt x="178" y="40"/>
                    <a:pt x="170" y="40"/>
                  </a:cubicBezTo>
                  <a:cubicBezTo>
                    <a:pt x="163" y="40"/>
                    <a:pt x="156" y="40"/>
                    <a:pt x="149" y="39"/>
                  </a:cubicBezTo>
                  <a:cubicBezTo>
                    <a:pt x="118" y="34"/>
                    <a:pt x="109" y="29"/>
                    <a:pt x="92" y="17"/>
                  </a:cubicBezTo>
                  <a:cubicBezTo>
                    <a:pt x="81" y="11"/>
                    <a:pt x="73" y="10"/>
                    <a:pt x="65" y="10"/>
                  </a:cubicBezTo>
                  <a:cubicBezTo>
                    <a:pt x="55" y="9"/>
                    <a:pt x="40" y="13"/>
                    <a:pt x="13" y="4"/>
                  </a:cubicBezTo>
                  <a:cubicBezTo>
                    <a:pt x="7" y="2"/>
                    <a:pt x="4" y="0"/>
                    <a:pt x="2" y="5"/>
                  </a:cubicBezTo>
                  <a:close/>
                </a:path>
              </a:pathLst>
            </a:custGeom>
            <a:solidFill>
              <a:srgbClr val="7575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57" name="Oval 113">
              <a:extLst>
                <a:ext uri="{FF2B5EF4-FFF2-40B4-BE49-F238E27FC236}">
                  <a16:creationId xmlns:a16="http://schemas.microsoft.com/office/drawing/2014/main" id="{C746F3D2-ACC7-45BC-A9C2-E8424EFE73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0" y="3088"/>
              <a:ext cx="555" cy="661"/>
            </a:xfrm>
            <a:prstGeom prst="ellipse">
              <a:avLst/>
            </a:prstGeom>
            <a:noFill/>
            <a:ln w="79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4658" name="Freeform 114">
              <a:extLst>
                <a:ext uri="{FF2B5EF4-FFF2-40B4-BE49-F238E27FC236}">
                  <a16:creationId xmlns:a16="http://schemas.microsoft.com/office/drawing/2014/main" id="{B10D3687-32B9-429F-B28F-E5980679AAB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5" y="3088"/>
              <a:ext cx="450" cy="659"/>
            </a:xfrm>
            <a:custGeom>
              <a:avLst/>
              <a:gdLst>
                <a:gd name="T0" fmla="*/ 2425 w 180"/>
                <a:gd name="T1" fmla="*/ 6286 h 247"/>
                <a:gd name="T2" fmla="*/ 6770 w 180"/>
                <a:gd name="T3" fmla="*/ 0 h 247"/>
                <a:gd name="T4" fmla="*/ 6800 w 180"/>
                <a:gd name="T5" fmla="*/ 0 h 247"/>
                <a:gd name="T6" fmla="*/ 7033 w 180"/>
                <a:gd name="T7" fmla="*/ 0 h 247"/>
                <a:gd name="T8" fmla="*/ 4345 w 180"/>
                <a:gd name="T9" fmla="*/ 0 h 247"/>
                <a:gd name="T10" fmla="*/ 0 w 180"/>
                <a:gd name="T11" fmla="*/ 6230 h 247"/>
                <a:gd name="T12" fmla="*/ 4345 w 180"/>
                <a:gd name="T13" fmla="*/ 12513 h 247"/>
                <a:gd name="T14" fmla="*/ 6408 w 180"/>
                <a:gd name="T15" fmla="*/ 12513 h 247"/>
                <a:gd name="T16" fmla="*/ 2425 w 180"/>
                <a:gd name="T17" fmla="*/ 6286 h 24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0" h="247">
                  <a:moveTo>
                    <a:pt x="62" y="124"/>
                  </a:moveTo>
                  <a:cubicBezTo>
                    <a:pt x="62" y="56"/>
                    <a:pt x="111" y="0"/>
                    <a:pt x="173" y="0"/>
                  </a:cubicBezTo>
                  <a:cubicBezTo>
                    <a:pt x="173" y="0"/>
                    <a:pt x="173" y="0"/>
                    <a:pt x="174" y="0"/>
                  </a:cubicBezTo>
                  <a:cubicBezTo>
                    <a:pt x="176" y="0"/>
                    <a:pt x="178" y="0"/>
                    <a:pt x="180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50" y="0"/>
                    <a:pt x="0" y="55"/>
                    <a:pt x="0" y="123"/>
                  </a:cubicBezTo>
                  <a:cubicBezTo>
                    <a:pt x="0" y="192"/>
                    <a:pt x="50" y="247"/>
                    <a:pt x="111" y="247"/>
                  </a:cubicBezTo>
                  <a:cubicBezTo>
                    <a:pt x="164" y="247"/>
                    <a:pt x="164" y="247"/>
                    <a:pt x="164" y="247"/>
                  </a:cubicBezTo>
                  <a:cubicBezTo>
                    <a:pt x="107" y="242"/>
                    <a:pt x="62" y="189"/>
                    <a:pt x="62" y="124"/>
                  </a:cubicBezTo>
                  <a:close/>
                </a:path>
              </a:pathLst>
            </a:custGeom>
            <a:noFill/>
            <a:ln w="7938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59" name="Freeform 115">
              <a:extLst>
                <a:ext uri="{FF2B5EF4-FFF2-40B4-BE49-F238E27FC236}">
                  <a16:creationId xmlns:a16="http://schemas.microsoft.com/office/drawing/2014/main" id="{32260DF4-A4EC-48C6-8D0D-7F7A575D8D8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0" y="3088"/>
              <a:ext cx="278" cy="659"/>
            </a:xfrm>
            <a:custGeom>
              <a:avLst/>
              <a:gdLst>
                <a:gd name="T0" fmla="*/ 4365 w 111"/>
                <a:gd name="T1" fmla="*/ 12513 h 247"/>
                <a:gd name="T2" fmla="*/ 0 w 111"/>
                <a:gd name="T3" fmla="*/ 6230 h 247"/>
                <a:gd name="T4" fmla="*/ 4365 w 111"/>
                <a:gd name="T5" fmla="*/ 0 h 24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1" h="247">
                  <a:moveTo>
                    <a:pt x="111" y="247"/>
                  </a:moveTo>
                  <a:cubicBezTo>
                    <a:pt x="49" y="247"/>
                    <a:pt x="0" y="192"/>
                    <a:pt x="0" y="123"/>
                  </a:cubicBezTo>
                  <a:cubicBezTo>
                    <a:pt x="0" y="55"/>
                    <a:pt x="49" y="0"/>
                    <a:pt x="111" y="0"/>
                  </a:cubicBezTo>
                </a:path>
              </a:pathLst>
            </a:custGeom>
            <a:noFill/>
            <a:ln w="7938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60" name="Freeform 116">
              <a:extLst>
                <a:ext uri="{FF2B5EF4-FFF2-40B4-BE49-F238E27FC236}">
                  <a16:creationId xmlns:a16="http://schemas.microsoft.com/office/drawing/2014/main" id="{00942342-20C6-4237-BC71-6AC8A525C03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0" y="3088"/>
              <a:ext cx="278" cy="659"/>
            </a:xfrm>
            <a:custGeom>
              <a:avLst/>
              <a:gdLst>
                <a:gd name="T0" fmla="*/ 4365 w 111"/>
                <a:gd name="T1" fmla="*/ 12513 h 247"/>
                <a:gd name="T2" fmla="*/ 0 w 111"/>
                <a:gd name="T3" fmla="*/ 6230 h 247"/>
                <a:gd name="T4" fmla="*/ 4365 w 111"/>
                <a:gd name="T5" fmla="*/ 0 h 24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1" h="247">
                  <a:moveTo>
                    <a:pt x="111" y="247"/>
                  </a:moveTo>
                  <a:cubicBezTo>
                    <a:pt x="49" y="247"/>
                    <a:pt x="0" y="192"/>
                    <a:pt x="0" y="123"/>
                  </a:cubicBezTo>
                  <a:cubicBezTo>
                    <a:pt x="0" y="55"/>
                    <a:pt x="49" y="0"/>
                    <a:pt x="111" y="0"/>
                  </a:cubicBezTo>
                </a:path>
              </a:pathLst>
            </a:custGeom>
            <a:noFill/>
            <a:ln w="7938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61" name="Freeform 117">
              <a:extLst>
                <a:ext uri="{FF2B5EF4-FFF2-40B4-BE49-F238E27FC236}">
                  <a16:creationId xmlns:a16="http://schemas.microsoft.com/office/drawing/2014/main" id="{C07F587C-9DED-4068-AAED-145009A600D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0" y="3088"/>
              <a:ext cx="793" cy="659"/>
            </a:xfrm>
            <a:custGeom>
              <a:avLst/>
              <a:gdLst>
                <a:gd name="T0" fmla="*/ 4350 w 317"/>
                <a:gd name="T1" fmla="*/ 12513 h 247"/>
                <a:gd name="T2" fmla="*/ 0 w 317"/>
                <a:gd name="T3" fmla="*/ 6230 h 247"/>
                <a:gd name="T4" fmla="*/ 4350 w 317"/>
                <a:gd name="T5" fmla="*/ 0 h 247"/>
                <a:gd name="T6" fmla="*/ 12415 w 317"/>
                <a:gd name="T7" fmla="*/ 0 h 247"/>
                <a:gd name="T8" fmla="*/ 8060 w 317"/>
                <a:gd name="T9" fmla="*/ 6230 h 247"/>
                <a:gd name="T10" fmla="*/ 12415 w 317"/>
                <a:gd name="T11" fmla="*/ 12513 h 247"/>
                <a:gd name="T12" fmla="*/ 4350 w 317"/>
                <a:gd name="T13" fmla="*/ 12513 h 24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7" h="247">
                  <a:moveTo>
                    <a:pt x="111" y="247"/>
                  </a:moveTo>
                  <a:cubicBezTo>
                    <a:pt x="49" y="247"/>
                    <a:pt x="0" y="192"/>
                    <a:pt x="0" y="123"/>
                  </a:cubicBezTo>
                  <a:cubicBezTo>
                    <a:pt x="0" y="55"/>
                    <a:pt x="49" y="0"/>
                    <a:pt x="111" y="0"/>
                  </a:cubicBezTo>
                  <a:cubicBezTo>
                    <a:pt x="317" y="0"/>
                    <a:pt x="317" y="0"/>
                    <a:pt x="317" y="0"/>
                  </a:cubicBezTo>
                  <a:cubicBezTo>
                    <a:pt x="256" y="0"/>
                    <a:pt x="206" y="55"/>
                    <a:pt x="206" y="123"/>
                  </a:cubicBezTo>
                  <a:cubicBezTo>
                    <a:pt x="206" y="192"/>
                    <a:pt x="256" y="247"/>
                    <a:pt x="317" y="247"/>
                  </a:cubicBezTo>
                  <a:lnTo>
                    <a:pt x="111" y="247"/>
                  </a:lnTo>
                  <a:close/>
                </a:path>
              </a:pathLst>
            </a:custGeom>
            <a:noFill/>
            <a:ln w="7938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62" name="Oval 118">
              <a:extLst>
                <a:ext uri="{FF2B5EF4-FFF2-40B4-BE49-F238E27FC236}">
                  <a16:creationId xmlns:a16="http://schemas.microsoft.com/office/drawing/2014/main" id="{6D995D98-BEAC-495B-A4F2-2324043210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18" y="3133"/>
              <a:ext cx="200" cy="238"/>
            </a:xfrm>
            <a:prstGeom prst="ellipse">
              <a:avLst/>
            </a:prstGeom>
            <a:noFill/>
            <a:ln w="79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4663" name="Oval 119">
              <a:extLst>
                <a:ext uri="{FF2B5EF4-FFF2-40B4-BE49-F238E27FC236}">
                  <a16:creationId xmlns:a16="http://schemas.microsoft.com/office/drawing/2014/main" id="{A58AE5DA-38C1-45EF-871F-24E8B34C6A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08" y="3245"/>
              <a:ext cx="107" cy="128"/>
            </a:xfrm>
            <a:prstGeom prst="ellipse">
              <a:avLst/>
            </a:prstGeom>
            <a:noFill/>
            <a:ln w="79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4664" name="Oval 120">
              <a:extLst>
                <a:ext uri="{FF2B5EF4-FFF2-40B4-BE49-F238E27FC236}">
                  <a16:creationId xmlns:a16="http://schemas.microsoft.com/office/drawing/2014/main" id="{0452D76C-2132-49FF-B933-3B86068137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78" y="3419"/>
              <a:ext cx="137" cy="162"/>
            </a:xfrm>
            <a:prstGeom prst="ellipse">
              <a:avLst/>
            </a:prstGeom>
            <a:noFill/>
            <a:ln w="79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4665" name="Oval 121">
              <a:extLst>
                <a:ext uri="{FF2B5EF4-FFF2-40B4-BE49-F238E27FC236}">
                  <a16:creationId xmlns:a16="http://schemas.microsoft.com/office/drawing/2014/main" id="{646A866A-AE2F-44C5-B091-1F66A15E75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23" y="3389"/>
              <a:ext cx="195" cy="232"/>
            </a:xfrm>
            <a:prstGeom prst="ellipse">
              <a:avLst/>
            </a:prstGeom>
            <a:noFill/>
            <a:ln w="79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4666" name="Oval 122">
              <a:extLst>
                <a:ext uri="{FF2B5EF4-FFF2-40B4-BE49-F238E27FC236}">
                  <a16:creationId xmlns:a16="http://schemas.microsoft.com/office/drawing/2014/main" id="{BB899DA3-81EB-4510-B144-50E8184EE0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15" y="3608"/>
              <a:ext cx="83" cy="96"/>
            </a:xfrm>
            <a:prstGeom prst="ellipse">
              <a:avLst/>
            </a:prstGeom>
            <a:noFill/>
            <a:ln w="79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4667" name="Freeform 123">
              <a:extLst>
                <a:ext uri="{FF2B5EF4-FFF2-40B4-BE49-F238E27FC236}">
                  <a16:creationId xmlns:a16="http://schemas.microsoft.com/office/drawing/2014/main" id="{93B8FC3F-6493-42D0-BC6E-B5582582C08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8" y="3240"/>
              <a:ext cx="182" cy="133"/>
            </a:xfrm>
            <a:custGeom>
              <a:avLst/>
              <a:gdLst>
                <a:gd name="T0" fmla="*/ 853 w 73"/>
                <a:gd name="T1" fmla="*/ 2405 h 50"/>
                <a:gd name="T2" fmla="*/ 0 w 73"/>
                <a:gd name="T3" fmla="*/ 1202 h 50"/>
                <a:gd name="T4" fmla="*/ 853 w 73"/>
                <a:gd name="T5" fmla="*/ 0 h 50"/>
                <a:gd name="T6" fmla="*/ 2822 w 73"/>
                <a:gd name="T7" fmla="*/ 93 h 50"/>
                <a:gd name="T8" fmla="*/ 2014 w 73"/>
                <a:gd name="T9" fmla="*/ 1301 h 50"/>
                <a:gd name="T10" fmla="*/ 2822 w 73"/>
                <a:gd name="T11" fmla="*/ 2506 h 50"/>
                <a:gd name="T12" fmla="*/ 853 w 73"/>
                <a:gd name="T13" fmla="*/ 2405 h 5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3" h="50">
                  <a:moveTo>
                    <a:pt x="22" y="48"/>
                  </a:moveTo>
                  <a:cubicBezTo>
                    <a:pt x="10" y="48"/>
                    <a:pt x="0" y="37"/>
                    <a:pt x="0" y="24"/>
                  </a:cubicBezTo>
                  <a:cubicBezTo>
                    <a:pt x="0" y="11"/>
                    <a:pt x="10" y="0"/>
                    <a:pt x="22" y="0"/>
                  </a:cubicBezTo>
                  <a:cubicBezTo>
                    <a:pt x="73" y="2"/>
                    <a:pt x="73" y="2"/>
                    <a:pt x="73" y="2"/>
                  </a:cubicBezTo>
                  <a:cubicBezTo>
                    <a:pt x="61" y="2"/>
                    <a:pt x="52" y="13"/>
                    <a:pt x="52" y="26"/>
                  </a:cubicBezTo>
                  <a:cubicBezTo>
                    <a:pt x="52" y="39"/>
                    <a:pt x="61" y="50"/>
                    <a:pt x="73" y="50"/>
                  </a:cubicBezTo>
                  <a:lnTo>
                    <a:pt x="22" y="48"/>
                  </a:lnTo>
                  <a:close/>
                </a:path>
              </a:pathLst>
            </a:custGeom>
            <a:noFill/>
            <a:ln w="7938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68" name="Freeform 124">
              <a:extLst>
                <a:ext uri="{FF2B5EF4-FFF2-40B4-BE49-F238E27FC236}">
                  <a16:creationId xmlns:a16="http://schemas.microsoft.com/office/drawing/2014/main" id="{AA46EE3B-6B62-4D2B-B9B4-35006B9B8A02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5" y="2875"/>
              <a:ext cx="1233" cy="880"/>
            </a:xfrm>
            <a:custGeom>
              <a:avLst/>
              <a:gdLst>
                <a:gd name="T0" fmla="*/ 0 w 493"/>
                <a:gd name="T1" fmla="*/ 11741 h 330"/>
                <a:gd name="T2" fmla="*/ 1095 w 493"/>
                <a:gd name="T3" fmla="*/ 12595 h 330"/>
                <a:gd name="T4" fmla="*/ 4659 w 493"/>
                <a:gd name="T5" fmla="*/ 14357 h 330"/>
                <a:gd name="T6" fmla="*/ 8806 w 493"/>
                <a:gd name="T7" fmla="*/ 15531 h 330"/>
                <a:gd name="T8" fmla="*/ 12593 w 493"/>
                <a:gd name="T9" fmla="*/ 15872 h 330"/>
                <a:gd name="T10" fmla="*/ 15726 w 493"/>
                <a:gd name="T11" fmla="*/ 16440 h 330"/>
                <a:gd name="T12" fmla="*/ 19290 w 493"/>
                <a:gd name="T13" fmla="*/ 16533 h 330"/>
                <a:gd name="T14" fmla="*/ 19290 w 493"/>
                <a:gd name="T15" fmla="*/ 16533 h 330"/>
                <a:gd name="T16" fmla="*/ 14936 w 493"/>
                <a:gd name="T17" fmla="*/ 10261 h 330"/>
                <a:gd name="T18" fmla="*/ 19290 w 493"/>
                <a:gd name="T19" fmla="*/ 4040 h 330"/>
                <a:gd name="T20" fmla="*/ 16194 w 493"/>
                <a:gd name="T21" fmla="*/ 3947 h 330"/>
                <a:gd name="T22" fmla="*/ 12798 w 493"/>
                <a:gd name="T23" fmla="*/ 3640 h 330"/>
                <a:gd name="T24" fmla="*/ 8493 w 493"/>
                <a:gd name="T25" fmla="*/ 2979 h 330"/>
                <a:gd name="T26" fmla="*/ 5085 w 493"/>
                <a:gd name="T27" fmla="*/ 1877 h 330"/>
                <a:gd name="T28" fmla="*/ 0 w 493"/>
                <a:gd name="T29" fmla="*/ 0 h 33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493" h="330">
                  <a:moveTo>
                    <a:pt x="0" y="232"/>
                  </a:moveTo>
                  <a:cubicBezTo>
                    <a:pt x="2" y="235"/>
                    <a:pt x="16" y="242"/>
                    <a:pt x="28" y="249"/>
                  </a:cubicBezTo>
                  <a:cubicBezTo>
                    <a:pt x="51" y="263"/>
                    <a:pt x="93" y="272"/>
                    <a:pt x="119" y="284"/>
                  </a:cubicBezTo>
                  <a:cubicBezTo>
                    <a:pt x="159" y="302"/>
                    <a:pt x="196" y="301"/>
                    <a:pt x="225" y="307"/>
                  </a:cubicBezTo>
                  <a:cubicBezTo>
                    <a:pt x="254" y="312"/>
                    <a:pt x="306" y="314"/>
                    <a:pt x="322" y="314"/>
                  </a:cubicBezTo>
                  <a:cubicBezTo>
                    <a:pt x="339" y="315"/>
                    <a:pt x="364" y="321"/>
                    <a:pt x="402" y="325"/>
                  </a:cubicBezTo>
                  <a:cubicBezTo>
                    <a:pt x="448" y="330"/>
                    <a:pt x="475" y="326"/>
                    <a:pt x="493" y="327"/>
                  </a:cubicBezTo>
                  <a:cubicBezTo>
                    <a:pt x="493" y="327"/>
                    <a:pt x="493" y="327"/>
                    <a:pt x="493" y="327"/>
                  </a:cubicBezTo>
                  <a:cubicBezTo>
                    <a:pt x="431" y="327"/>
                    <a:pt x="382" y="272"/>
                    <a:pt x="382" y="203"/>
                  </a:cubicBezTo>
                  <a:cubicBezTo>
                    <a:pt x="382" y="135"/>
                    <a:pt x="431" y="80"/>
                    <a:pt x="493" y="80"/>
                  </a:cubicBezTo>
                  <a:cubicBezTo>
                    <a:pt x="475" y="79"/>
                    <a:pt x="460" y="77"/>
                    <a:pt x="414" y="78"/>
                  </a:cubicBezTo>
                  <a:cubicBezTo>
                    <a:pt x="368" y="79"/>
                    <a:pt x="343" y="73"/>
                    <a:pt x="327" y="72"/>
                  </a:cubicBezTo>
                  <a:cubicBezTo>
                    <a:pt x="310" y="71"/>
                    <a:pt x="244" y="68"/>
                    <a:pt x="217" y="59"/>
                  </a:cubicBezTo>
                  <a:cubicBezTo>
                    <a:pt x="189" y="49"/>
                    <a:pt x="171" y="55"/>
                    <a:pt x="130" y="37"/>
                  </a:cubicBezTo>
                  <a:cubicBezTo>
                    <a:pt x="90" y="18"/>
                    <a:pt x="7" y="9"/>
                    <a:pt x="0" y="0"/>
                  </a:cubicBezTo>
                </a:path>
              </a:pathLst>
            </a:custGeom>
            <a:noFill/>
            <a:ln w="7938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69" name="Freeform 125">
              <a:extLst>
                <a:ext uri="{FF2B5EF4-FFF2-40B4-BE49-F238E27FC236}">
                  <a16:creationId xmlns:a16="http://schemas.microsoft.com/office/drawing/2014/main" id="{2522269F-9353-4CDB-AF26-A25B37E2D6C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8" y="3224"/>
              <a:ext cx="515" cy="144"/>
            </a:xfrm>
            <a:custGeom>
              <a:avLst/>
              <a:gdLst>
                <a:gd name="T0" fmla="*/ 7188 w 206"/>
                <a:gd name="T1" fmla="*/ 1515 h 54"/>
                <a:gd name="T2" fmla="*/ 8050 w 206"/>
                <a:gd name="T3" fmla="*/ 307 h 54"/>
                <a:gd name="T4" fmla="*/ 50 w 206"/>
                <a:gd name="T5" fmla="*/ 0 h 54"/>
                <a:gd name="T6" fmla="*/ 0 w 206"/>
                <a:gd name="T7" fmla="*/ 547 h 54"/>
                <a:gd name="T8" fmla="*/ 708 w 206"/>
                <a:gd name="T9" fmla="*/ 2424 h 54"/>
                <a:gd name="T10" fmla="*/ 7938 w 206"/>
                <a:gd name="T11" fmla="*/ 2731 h 54"/>
                <a:gd name="T12" fmla="*/ 7188 w 206"/>
                <a:gd name="T13" fmla="*/ 1515 h 5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06" h="54">
                  <a:moveTo>
                    <a:pt x="184" y="30"/>
                  </a:moveTo>
                  <a:cubicBezTo>
                    <a:pt x="184" y="17"/>
                    <a:pt x="194" y="6"/>
                    <a:pt x="206" y="6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4"/>
                    <a:pt x="0" y="7"/>
                    <a:pt x="0" y="11"/>
                  </a:cubicBezTo>
                  <a:cubicBezTo>
                    <a:pt x="0" y="26"/>
                    <a:pt x="7" y="40"/>
                    <a:pt x="18" y="48"/>
                  </a:cubicBezTo>
                  <a:cubicBezTo>
                    <a:pt x="203" y="54"/>
                    <a:pt x="203" y="54"/>
                    <a:pt x="203" y="54"/>
                  </a:cubicBezTo>
                  <a:cubicBezTo>
                    <a:pt x="192" y="52"/>
                    <a:pt x="184" y="42"/>
                    <a:pt x="184" y="30"/>
                  </a:cubicBezTo>
                  <a:close/>
                </a:path>
              </a:pathLst>
            </a:custGeom>
            <a:solidFill>
              <a:srgbClr val="FEF1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70" name="Freeform 126">
              <a:extLst>
                <a:ext uri="{FF2B5EF4-FFF2-40B4-BE49-F238E27FC236}">
                  <a16:creationId xmlns:a16="http://schemas.microsoft.com/office/drawing/2014/main" id="{05E9BEC0-47AA-4C29-8D0C-7C458BB410BF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8" y="3224"/>
              <a:ext cx="515" cy="144"/>
            </a:xfrm>
            <a:custGeom>
              <a:avLst/>
              <a:gdLst>
                <a:gd name="T0" fmla="*/ 7188 w 206"/>
                <a:gd name="T1" fmla="*/ 1515 h 54"/>
                <a:gd name="T2" fmla="*/ 8050 w 206"/>
                <a:gd name="T3" fmla="*/ 307 h 54"/>
                <a:gd name="T4" fmla="*/ 50 w 206"/>
                <a:gd name="T5" fmla="*/ 0 h 54"/>
                <a:gd name="T6" fmla="*/ 0 w 206"/>
                <a:gd name="T7" fmla="*/ 547 h 54"/>
                <a:gd name="T8" fmla="*/ 708 w 206"/>
                <a:gd name="T9" fmla="*/ 2424 h 54"/>
                <a:gd name="T10" fmla="*/ 7938 w 206"/>
                <a:gd name="T11" fmla="*/ 2731 h 54"/>
                <a:gd name="T12" fmla="*/ 7188 w 206"/>
                <a:gd name="T13" fmla="*/ 1515 h 5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06" h="54">
                  <a:moveTo>
                    <a:pt x="184" y="30"/>
                  </a:moveTo>
                  <a:cubicBezTo>
                    <a:pt x="184" y="17"/>
                    <a:pt x="194" y="6"/>
                    <a:pt x="206" y="6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4"/>
                    <a:pt x="0" y="7"/>
                    <a:pt x="0" y="11"/>
                  </a:cubicBezTo>
                  <a:cubicBezTo>
                    <a:pt x="0" y="26"/>
                    <a:pt x="7" y="40"/>
                    <a:pt x="18" y="48"/>
                  </a:cubicBezTo>
                  <a:cubicBezTo>
                    <a:pt x="203" y="54"/>
                    <a:pt x="203" y="54"/>
                    <a:pt x="203" y="54"/>
                  </a:cubicBezTo>
                  <a:cubicBezTo>
                    <a:pt x="192" y="52"/>
                    <a:pt x="184" y="42"/>
                    <a:pt x="184" y="30"/>
                  </a:cubicBezTo>
                  <a:close/>
                </a:path>
              </a:pathLst>
            </a:custGeom>
            <a:noFill/>
            <a:ln w="7938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71" name="Freeform 127">
              <a:extLst>
                <a:ext uri="{FF2B5EF4-FFF2-40B4-BE49-F238E27FC236}">
                  <a16:creationId xmlns:a16="http://schemas.microsoft.com/office/drawing/2014/main" id="{B27ADF7F-730C-405F-A7E8-C00E00FB1966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3" y="3251"/>
              <a:ext cx="437" cy="56"/>
            </a:xfrm>
            <a:custGeom>
              <a:avLst/>
              <a:gdLst>
                <a:gd name="T0" fmla="*/ 0 w 175"/>
                <a:gd name="T1" fmla="*/ 397 h 21"/>
                <a:gd name="T2" fmla="*/ 312 w 175"/>
                <a:gd name="T3" fmla="*/ 819 h 21"/>
                <a:gd name="T4" fmla="*/ 6460 w 175"/>
                <a:gd name="T5" fmla="*/ 1059 h 21"/>
                <a:gd name="T6" fmla="*/ 6802 w 175"/>
                <a:gd name="T7" fmla="*/ 661 h 21"/>
                <a:gd name="T8" fmla="*/ 6493 w 175"/>
                <a:gd name="T9" fmla="*/ 248 h 21"/>
                <a:gd name="T10" fmla="*/ 342 w 175"/>
                <a:gd name="T11" fmla="*/ 0 h 21"/>
                <a:gd name="T12" fmla="*/ 0 w 175"/>
                <a:gd name="T13" fmla="*/ 397 h 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5" h="21">
                  <a:moveTo>
                    <a:pt x="0" y="8"/>
                  </a:moveTo>
                  <a:cubicBezTo>
                    <a:pt x="0" y="12"/>
                    <a:pt x="3" y="16"/>
                    <a:pt x="8" y="16"/>
                  </a:cubicBezTo>
                  <a:cubicBezTo>
                    <a:pt x="166" y="21"/>
                    <a:pt x="166" y="21"/>
                    <a:pt x="166" y="21"/>
                  </a:cubicBezTo>
                  <a:cubicBezTo>
                    <a:pt x="171" y="21"/>
                    <a:pt x="175" y="18"/>
                    <a:pt x="175" y="13"/>
                  </a:cubicBezTo>
                  <a:cubicBezTo>
                    <a:pt x="175" y="9"/>
                    <a:pt x="171" y="5"/>
                    <a:pt x="167" y="5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4" y="0"/>
                    <a:pt x="0" y="3"/>
                    <a:pt x="0" y="8"/>
                  </a:cubicBezTo>
                  <a:close/>
                </a:path>
              </a:pathLst>
            </a:custGeom>
            <a:solidFill>
              <a:srgbClr val="FFF6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72" name="Freeform 128">
              <a:extLst>
                <a:ext uri="{FF2B5EF4-FFF2-40B4-BE49-F238E27FC236}">
                  <a16:creationId xmlns:a16="http://schemas.microsoft.com/office/drawing/2014/main" id="{390CEE8A-CEB4-413E-9EF6-AD97229DC8C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5" y="3259"/>
              <a:ext cx="375" cy="32"/>
            </a:xfrm>
            <a:custGeom>
              <a:avLst/>
              <a:gdLst>
                <a:gd name="T0" fmla="*/ 0 w 150"/>
                <a:gd name="T1" fmla="*/ 205 h 12"/>
                <a:gd name="T2" fmla="*/ 125 w 150"/>
                <a:gd name="T3" fmla="*/ 363 h 12"/>
                <a:gd name="T4" fmla="*/ 5750 w 150"/>
                <a:gd name="T5" fmla="*/ 605 h 12"/>
                <a:gd name="T6" fmla="*/ 5863 w 150"/>
                <a:gd name="T7" fmla="*/ 456 h 12"/>
                <a:gd name="T8" fmla="*/ 5750 w 150"/>
                <a:gd name="T9" fmla="*/ 248 h 12"/>
                <a:gd name="T10" fmla="*/ 158 w 150"/>
                <a:gd name="T11" fmla="*/ 56 h 12"/>
                <a:gd name="T12" fmla="*/ 0 w 150"/>
                <a:gd name="T13" fmla="*/ 205 h 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50" h="12">
                  <a:moveTo>
                    <a:pt x="0" y="4"/>
                  </a:moveTo>
                  <a:cubicBezTo>
                    <a:pt x="0" y="6"/>
                    <a:pt x="2" y="7"/>
                    <a:pt x="3" y="7"/>
                  </a:cubicBezTo>
                  <a:cubicBezTo>
                    <a:pt x="147" y="12"/>
                    <a:pt x="147" y="12"/>
                    <a:pt x="147" y="12"/>
                  </a:cubicBezTo>
                  <a:cubicBezTo>
                    <a:pt x="149" y="12"/>
                    <a:pt x="150" y="11"/>
                    <a:pt x="150" y="9"/>
                  </a:cubicBezTo>
                  <a:cubicBezTo>
                    <a:pt x="150" y="7"/>
                    <a:pt x="149" y="6"/>
                    <a:pt x="147" y="5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2" y="0"/>
                    <a:pt x="0" y="2"/>
                    <a:pt x="0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73" name="Freeform 129">
              <a:extLst>
                <a:ext uri="{FF2B5EF4-FFF2-40B4-BE49-F238E27FC236}">
                  <a16:creationId xmlns:a16="http://schemas.microsoft.com/office/drawing/2014/main" id="{8AA2E66C-EA17-4A1B-B483-90FCC1A1CFD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3" y="3261"/>
              <a:ext cx="105" cy="48"/>
            </a:xfrm>
            <a:custGeom>
              <a:avLst/>
              <a:gdLst>
                <a:gd name="T0" fmla="*/ 0 w 42"/>
                <a:gd name="T1" fmla="*/ 456 h 18"/>
                <a:gd name="T2" fmla="*/ 313 w 42"/>
                <a:gd name="T3" fmla="*/ 853 h 18"/>
                <a:gd name="T4" fmla="*/ 1333 w 42"/>
                <a:gd name="T5" fmla="*/ 909 h 18"/>
                <a:gd name="T6" fmla="*/ 1645 w 42"/>
                <a:gd name="T7" fmla="*/ 512 h 18"/>
                <a:gd name="T8" fmla="*/ 1333 w 42"/>
                <a:gd name="T9" fmla="*/ 56 h 18"/>
                <a:gd name="T10" fmla="*/ 313 w 42"/>
                <a:gd name="T11" fmla="*/ 56 h 18"/>
                <a:gd name="T12" fmla="*/ 0 w 42"/>
                <a:gd name="T13" fmla="*/ 456 h 1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2" h="18">
                  <a:moveTo>
                    <a:pt x="0" y="9"/>
                  </a:moveTo>
                  <a:cubicBezTo>
                    <a:pt x="0" y="13"/>
                    <a:pt x="3" y="17"/>
                    <a:pt x="8" y="17"/>
                  </a:cubicBezTo>
                  <a:cubicBezTo>
                    <a:pt x="34" y="18"/>
                    <a:pt x="34" y="18"/>
                    <a:pt x="34" y="18"/>
                  </a:cubicBezTo>
                  <a:cubicBezTo>
                    <a:pt x="38" y="18"/>
                    <a:pt x="42" y="14"/>
                    <a:pt x="42" y="10"/>
                  </a:cubicBezTo>
                  <a:cubicBezTo>
                    <a:pt x="42" y="5"/>
                    <a:pt x="39" y="1"/>
                    <a:pt x="34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4" y="0"/>
                    <a:pt x="0" y="4"/>
                    <a:pt x="0" y="9"/>
                  </a:cubicBezTo>
                  <a:close/>
                </a:path>
              </a:pathLst>
            </a:custGeom>
            <a:solidFill>
              <a:srgbClr val="9C9C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74" name="Freeform 130">
              <a:extLst>
                <a:ext uri="{FF2B5EF4-FFF2-40B4-BE49-F238E27FC236}">
                  <a16:creationId xmlns:a16="http://schemas.microsoft.com/office/drawing/2014/main" id="{B6ED47AF-0157-44B6-8BBE-B8D150F4BB0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8" y="3275"/>
              <a:ext cx="80" cy="18"/>
            </a:xfrm>
            <a:custGeom>
              <a:avLst/>
              <a:gdLst>
                <a:gd name="T0" fmla="*/ 0 w 32"/>
                <a:gd name="T1" fmla="*/ 139 h 7"/>
                <a:gd name="T2" fmla="*/ 238 w 32"/>
                <a:gd name="T3" fmla="*/ 303 h 7"/>
                <a:gd name="T4" fmla="*/ 1020 w 32"/>
                <a:gd name="T5" fmla="*/ 303 h 7"/>
                <a:gd name="T6" fmla="*/ 1250 w 32"/>
                <a:gd name="T7" fmla="*/ 139 h 7"/>
                <a:gd name="T8" fmla="*/ 1020 w 32"/>
                <a:gd name="T9" fmla="*/ 0 h 7"/>
                <a:gd name="T10" fmla="*/ 238 w 32"/>
                <a:gd name="T11" fmla="*/ 0 h 7"/>
                <a:gd name="T12" fmla="*/ 0 w 32"/>
                <a:gd name="T13" fmla="*/ 139 h 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2" h="7">
                  <a:moveTo>
                    <a:pt x="0" y="3"/>
                  </a:moveTo>
                  <a:cubicBezTo>
                    <a:pt x="0" y="5"/>
                    <a:pt x="2" y="7"/>
                    <a:pt x="6" y="7"/>
                  </a:cubicBezTo>
                  <a:cubicBezTo>
                    <a:pt x="26" y="7"/>
                    <a:pt x="26" y="7"/>
                    <a:pt x="26" y="7"/>
                  </a:cubicBezTo>
                  <a:cubicBezTo>
                    <a:pt x="29" y="7"/>
                    <a:pt x="32" y="5"/>
                    <a:pt x="32" y="3"/>
                  </a:cubicBezTo>
                  <a:cubicBezTo>
                    <a:pt x="32" y="2"/>
                    <a:pt x="29" y="0"/>
                    <a:pt x="2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2" y="0"/>
                    <a:pt x="0" y="1"/>
                    <a:pt x="0" y="3"/>
                  </a:cubicBezTo>
                  <a:close/>
                </a:path>
              </a:pathLst>
            </a:custGeom>
            <a:solidFill>
              <a:srgbClr val="DBDB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75" name="Freeform 131">
              <a:extLst>
                <a:ext uri="{FF2B5EF4-FFF2-40B4-BE49-F238E27FC236}">
                  <a16:creationId xmlns:a16="http://schemas.microsoft.com/office/drawing/2014/main" id="{23156CE2-8AE9-448E-868E-1E7D3770E67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8" y="3280"/>
              <a:ext cx="40" cy="8"/>
            </a:xfrm>
            <a:custGeom>
              <a:avLst/>
              <a:gdLst>
                <a:gd name="T0" fmla="*/ 0 w 16"/>
                <a:gd name="T1" fmla="*/ 56 h 3"/>
                <a:gd name="T2" fmla="*/ 125 w 16"/>
                <a:gd name="T3" fmla="*/ 149 h 3"/>
                <a:gd name="T4" fmla="*/ 520 w 16"/>
                <a:gd name="T5" fmla="*/ 149 h 3"/>
                <a:gd name="T6" fmla="*/ 625 w 16"/>
                <a:gd name="T7" fmla="*/ 56 h 3"/>
                <a:gd name="T8" fmla="*/ 520 w 16"/>
                <a:gd name="T9" fmla="*/ 0 h 3"/>
                <a:gd name="T10" fmla="*/ 125 w 16"/>
                <a:gd name="T11" fmla="*/ 0 h 3"/>
                <a:gd name="T12" fmla="*/ 0 w 16"/>
                <a:gd name="T13" fmla="*/ 56 h 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6" h="3">
                  <a:moveTo>
                    <a:pt x="0" y="1"/>
                  </a:moveTo>
                  <a:cubicBezTo>
                    <a:pt x="0" y="2"/>
                    <a:pt x="1" y="3"/>
                    <a:pt x="3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4" y="3"/>
                    <a:pt x="16" y="2"/>
                    <a:pt x="16" y="1"/>
                  </a:cubicBezTo>
                  <a:cubicBezTo>
                    <a:pt x="16" y="1"/>
                    <a:pt x="14" y="0"/>
                    <a:pt x="1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1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76" name="Oval 132">
              <a:extLst>
                <a:ext uri="{FF2B5EF4-FFF2-40B4-BE49-F238E27FC236}">
                  <a16:creationId xmlns:a16="http://schemas.microsoft.com/office/drawing/2014/main" id="{671DFCB0-D2CF-4D76-A47E-E2014A1AE6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23" y="3261"/>
              <a:ext cx="77" cy="94"/>
            </a:xfrm>
            <a:prstGeom prst="ellipse">
              <a:avLst/>
            </a:prstGeom>
            <a:noFill/>
            <a:ln w="7938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  <p:grpSp>
        <p:nvGrpSpPr>
          <p:cNvPr id="24582" name="Group 133">
            <a:extLst>
              <a:ext uri="{FF2B5EF4-FFF2-40B4-BE49-F238E27FC236}">
                <a16:creationId xmlns:a16="http://schemas.microsoft.com/office/drawing/2014/main" id="{C4384DD1-FA11-4B8D-8242-E0C113E16DFB}"/>
              </a:ext>
            </a:extLst>
          </p:cNvPr>
          <p:cNvGrpSpPr>
            <a:grpSpLocks/>
          </p:cNvGrpSpPr>
          <p:nvPr/>
        </p:nvGrpSpPr>
        <p:grpSpPr bwMode="auto">
          <a:xfrm>
            <a:off x="7696200" y="2249488"/>
            <a:ext cx="2532063" cy="2120900"/>
            <a:chOff x="3888" y="1417"/>
            <a:chExt cx="1595" cy="1336"/>
          </a:xfrm>
        </p:grpSpPr>
        <p:sp>
          <p:nvSpPr>
            <p:cNvPr id="24583" name="Freeform 134">
              <a:extLst>
                <a:ext uri="{FF2B5EF4-FFF2-40B4-BE49-F238E27FC236}">
                  <a16:creationId xmlns:a16="http://schemas.microsoft.com/office/drawing/2014/main" id="{90799790-414A-41FE-B194-E8CEE18C9B7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8" y="1417"/>
              <a:ext cx="1505" cy="1328"/>
            </a:xfrm>
            <a:custGeom>
              <a:avLst/>
              <a:gdLst>
                <a:gd name="T0" fmla="*/ 21458 w 602"/>
                <a:gd name="T1" fmla="*/ 9557 h 498"/>
                <a:gd name="T2" fmla="*/ 19970 w 602"/>
                <a:gd name="T3" fmla="*/ 8192 h 498"/>
                <a:gd name="T4" fmla="*/ 19970 w 602"/>
                <a:gd name="T5" fmla="*/ 8136 h 498"/>
                <a:gd name="T6" fmla="*/ 8095 w 602"/>
                <a:gd name="T7" fmla="*/ 512 h 498"/>
                <a:gd name="T8" fmla="*/ 6020 w 602"/>
                <a:gd name="T9" fmla="*/ 0 h 498"/>
                <a:gd name="T10" fmla="*/ 0 w 602"/>
                <a:gd name="T11" fmla="*/ 8285 h 498"/>
                <a:gd name="T12" fmla="*/ 2395 w 602"/>
                <a:gd name="T13" fmla="*/ 14963 h 498"/>
                <a:gd name="T14" fmla="*/ 14270 w 602"/>
                <a:gd name="T15" fmla="*/ 23416 h 498"/>
                <a:gd name="T16" fmla="*/ 21533 w 602"/>
                <a:gd name="T17" fmla="*/ 21597 h 498"/>
                <a:gd name="T18" fmla="*/ 22813 w 602"/>
                <a:gd name="T19" fmla="*/ 18205 h 498"/>
                <a:gd name="T20" fmla="*/ 21458 w 602"/>
                <a:gd name="T21" fmla="*/ 9557 h 49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602" h="498">
                  <a:moveTo>
                    <a:pt x="549" y="189"/>
                  </a:moveTo>
                  <a:cubicBezTo>
                    <a:pt x="538" y="176"/>
                    <a:pt x="525" y="167"/>
                    <a:pt x="511" y="162"/>
                  </a:cubicBezTo>
                  <a:cubicBezTo>
                    <a:pt x="511" y="161"/>
                    <a:pt x="511" y="161"/>
                    <a:pt x="511" y="161"/>
                  </a:cubicBezTo>
                  <a:cubicBezTo>
                    <a:pt x="207" y="10"/>
                    <a:pt x="207" y="10"/>
                    <a:pt x="207" y="10"/>
                  </a:cubicBezTo>
                  <a:cubicBezTo>
                    <a:pt x="191" y="2"/>
                    <a:pt x="173" y="0"/>
                    <a:pt x="154" y="0"/>
                  </a:cubicBezTo>
                  <a:cubicBezTo>
                    <a:pt x="69" y="0"/>
                    <a:pt x="0" y="73"/>
                    <a:pt x="0" y="164"/>
                  </a:cubicBezTo>
                  <a:cubicBezTo>
                    <a:pt x="0" y="218"/>
                    <a:pt x="22" y="268"/>
                    <a:pt x="61" y="296"/>
                  </a:cubicBezTo>
                  <a:cubicBezTo>
                    <a:pt x="365" y="463"/>
                    <a:pt x="365" y="463"/>
                    <a:pt x="365" y="463"/>
                  </a:cubicBezTo>
                  <a:cubicBezTo>
                    <a:pt x="411" y="498"/>
                    <a:pt x="501" y="495"/>
                    <a:pt x="551" y="427"/>
                  </a:cubicBezTo>
                  <a:cubicBezTo>
                    <a:pt x="566" y="407"/>
                    <a:pt x="577" y="383"/>
                    <a:pt x="584" y="360"/>
                  </a:cubicBezTo>
                  <a:cubicBezTo>
                    <a:pt x="602" y="299"/>
                    <a:pt x="585" y="229"/>
                    <a:pt x="549" y="189"/>
                  </a:cubicBezTo>
                  <a:close/>
                </a:path>
              </a:pathLst>
            </a:custGeom>
            <a:noFill/>
            <a:ln w="158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584" name="Freeform 135">
              <a:extLst>
                <a:ext uri="{FF2B5EF4-FFF2-40B4-BE49-F238E27FC236}">
                  <a16:creationId xmlns:a16="http://schemas.microsoft.com/office/drawing/2014/main" id="{5674273A-353F-44CD-8CC0-1CC976E54F4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8" y="1417"/>
              <a:ext cx="1277" cy="1240"/>
            </a:xfrm>
            <a:custGeom>
              <a:avLst/>
              <a:gdLst>
                <a:gd name="T0" fmla="*/ 14389 w 511"/>
                <a:gd name="T1" fmla="*/ 23517 h 465"/>
                <a:gd name="T2" fmla="*/ 2374 w 511"/>
                <a:gd name="T3" fmla="*/ 14963 h 465"/>
                <a:gd name="T4" fmla="*/ 0 w 511"/>
                <a:gd name="T5" fmla="*/ 8285 h 465"/>
                <a:gd name="T6" fmla="*/ 6008 w 511"/>
                <a:gd name="T7" fmla="*/ 0 h 465"/>
                <a:gd name="T8" fmla="*/ 8069 w 511"/>
                <a:gd name="T9" fmla="*/ 512 h 465"/>
                <a:gd name="T10" fmla="*/ 19927 w 511"/>
                <a:gd name="T11" fmla="*/ 8136 h 46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11" h="465">
                  <a:moveTo>
                    <a:pt x="369" y="465"/>
                  </a:moveTo>
                  <a:cubicBezTo>
                    <a:pt x="61" y="296"/>
                    <a:pt x="61" y="296"/>
                    <a:pt x="61" y="296"/>
                  </a:cubicBezTo>
                  <a:cubicBezTo>
                    <a:pt x="22" y="268"/>
                    <a:pt x="0" y="218"/>
                    <a:pt x="0" y="164"/>
                  </a:cubicBezTo>
                  <a:cubicBezTo>
                    <a:pt x="0" y="73"/>
                    <a:pt x="69" y="0"/>
                    <a:pt x="154" y="0"/>
                  </a:cubicBezTo>
                  <a:cubicBezTo>
                    <a:pt x="173" y="0"/>
                    <a:pt x="191" y="2"/>
                    <a:pt x="207" y="10"/>
                  </a:cubicBezTo>
                  <a:cubicBezTo>
                    <a:pt x="511" y="161"/>
                    <a:pt x="511" y="161"/>
                    <a:pt x="511" y="161"/>
                  </a:cubicBezTo>
                </a:path>
              </a:pathLst>
            </a:custGeom>
            <a:solidFill>
              <a:srgbClr val="E0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585" name="Freeform 136">
              <a:extLst>
                <a:ext uri="{FF2B5EF4-FFF2-40B4-BE49-F238E27FC236}">
                  <a16:creationId xmlns:a16="http://schemas.microsoft.com/office/drawing/2014/main" id="{4E14BD43-6885-4808-BED5-C7CEF01654E8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1" y="1503"/>
              <a:ext cx="765" cy="680"/>
            </a:xfrm>
            <a:custGeom>
              <a:avLst/>
              <a:gdLst>
                <a:gd name="T0" fmla="*/ 11488 w 306"/>
                <a:gd name="T1" fmla="*/ 6165 h 255"/>
                <a:gd name="T2" fmla="*/ 8208 w 306"/>
                <a:gd name="T3" fmla="*/ 11891 h 255"/>
                <a:gd name="T4" fmla="*/ 6845 w 306"/>
                <a:gd name="T5" fmla="*/ 12344 h 255"/>
                <a:gd name="T6" fmla="*/ 1333 w 306"/>
                <a:gd name="T7" fmla="*/ 8397 h 255"/>
                <a:gd name="T8" fmla="*/ 0 w 306"/>
                <a:gd name="T9" fmla="*/ 4643 h 255"/>
                <a:gd name="T10" fmla="*/ 3363 w 306"/>
                <a:gd name="T11" fmla="*/ 0 h 255"/>
                <a:gd name="T12" fmla="*/ 4533 w 306"/>
                <a:gd name="T13" fmla="*/ 307 h 255"/>
                <a:gd name="T14" fmla="*/ 11458 w 306"/>
                <a:gd name="T15" fmla="*/ 4856 h 255"/>
                <a:gd name="T16" fmla="*/ 11488 w 306"/>
                <a:gd name="T17" fmla="*/ 6165 h 25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06" h="255">
                  <a:moveTo>
                    <a:pt x="294" y="122"/>
                  </a:moveTo>
                  <a:cubicBezTo>
                    <a:pt x="261" y="142"/>
                    <a:pt x="222" y="189"/>
                    <a:pt x="210" y="235"/>
                  </a:cubicBezTo>
                  <a:cubicBezTo>
                    <a:pt x="204" y="255"/>
                    <a:pt x="175" y="244"/>
                    <a:pt x="175" y="244"/>
                  </a:cubicBezTo>
                  <a:cubicBezTo>
                    <a:pt x="34" y="166"/>
                    <a:pt x="34" y="166"/>
                    <a:pt x="34" y="166"/>
                  </a:cubicBezTo>
                  <a:cubicBezTo>
                    <a:pt x="12" y="150"/>
                    <a:pt x="0" y="122"/>
                    <a:pt x="0" y="92"/>
                  </a:cubicBezTo>
                  <a:cubicBezTo>
                    <a:pt x="0" y="41"/>
                    <a:pt x="39" y="0"/>
                    <a:pt x="86" y="0"/>
                  </a:cubicBezTo>
                  <a:cubicBezTo>
                    <a:pt x="97" y="0"/>
                    <a:pt x="107" y="1"/>
                    <a:pt x="116" y="6"/>
                  </a:cubicBezTo>
                  <a:cubicBezTo>
                    <a:pt x="116" y="6"/>
                    <a:pt x="282" y="89"/>
                    <a:pt x="293" y="96"/>
                  </a:cubicBezTo>
                  <a:cubicBezTo>
                    <a:pt x="305" y="103"/>
                    <a:pt x="306" y="114"/>
                    <a:pt x="294" y="122"/>
                  </a:cubicBezTo>
                  <a:close/>
                </a:path>
              </a:pathLst>
            </a:custGeom>
            <a:solidFill>
              <a:srgbClr val="EDF0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586" name="Freeform 137">
              <a:extLst>
                <a:ext uri="{FF2B5EF4-FFF2-40B4-BE49-F238E27FC236}">
                  <a16:creationId xmlns:a16="http://schemas.microsoft.com/office/drawing/2014/main" id="{5A089F09-0DED-4F6A-8965-0A5A319E7CF5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6" y="1569"/>
              <a:ext cx="540" cy="400"/>
            </a:xfrm>
            <a:custGeom>
              <a:avLst/>
              <a:gdLst>
                <a:gd name="T0" fmla="*/ 7813 w 216"/>
                <a:gd name="T1" fmla="*/ 5709 h 150"/>
                <a:gd name="T2" fmla="*/ 5988 w 216"/>
                <a:gd name="T3" fmla="*/ 6976 h 150"/>
                <a:gd name="T4" fmla="*/ 550 w 216"/>
                <a:gd name="T5" fmla="*/ 3336 h 150"/>
                <a:gd name="T6" fmla="*/ 0 w 216"/>
                <a:gd name="T7" fmla="*/ 1763 h 150"/>
                <a:gd name="T8" fmla="*/ 1563 w 216"/>
                <a:gd name="T9" fmla="*/ 0 h 150"/>
                <a:gd name="T10" fmla="*/ 2033 w 216"/>
                <a:gd name="T11" fmla="*/ 93 h 150"/>
                <a:gd name="T12" fmla="*/ 7895 w 216"/>
                <a:gd name="T13" fmla="*/ 3891 h 150"/>
                <a:gd name="T14" fmla="*/ 7813 w 216"/>
                <a:gd name="T15" fmla="*/ 5709 h 15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16" h="150">
                  <a:moveTo>
                    <a:pt x="200" y="113"/>
                  </a:moveTo>
                  <a:cubicBezTo>
                    <a:pt x="185" y="134"/>
                    <a:pt x="176" y="150"/>
                    <a:pt x="153" y="138"/>
                  </a:cubicBezTo>
                  <a:cubicBezTo>
                    <a:pt x="129" y="127"/>
                    <a:pt x="14" y="66"/>
                    <a:pt x="14" y="66"/>
                  </a:cubicBezTo>
                  <a:cubicBezTo>
                    <a:pt x="5" y="59"/>
                    <a:pt x="0" y="48"/>
                    <a:pt x="0" y="35"/>
                  </a:cubicBezTo>
                  <a:cubicBezTo>
                    <a:pt x="0" y="14"/>
                    <a:pt x="20" y="0"/>
                    <a:pt x="40" y="0"/>
                  </a:cubicBezTo>
                  <a:cubicBezTo>
                    <a:pt x="44" y="0"/>
                    <a:pt x="48" y="0"/>
                    <a:pt x="52" y="2"/>
                  </a:cubicBezTo>
                  <a:cubicBezTo>
                    <a:pt x="52" y="2"/>
                    <a:pt x="197" y="74"/>
                    <a:pt x="202" y="77"/>
                  </a:cubicBezTo>
                  <a:cubicBezTo>
                    <a:pt x="206" y="80"/>
                    <a:pt x="216" y="91"/>
                    <a:pt x="200" y="113"/>
                  </a:cubicBezTo>
                  <a:close/>
                </a:path>
              </a:pathLst>
            </a:custGeom>
            <a:solidFill>
              <a:srgbClr val="F4F6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587" name="Freeform 138">
              <a:extLst>
                <a:ext uri="{FF2B5EF4-FFF2-40B4-BE49-F238E27FC236}">
                  <a16:creationId xmlns:a16="http://schemas.microsoft.com/office/drawing/2014/main" id="{F118C1C5-0F4E-4018-AF0D-999A17F281B6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1" y="1596"/>
              <a:ext cx="312" cy="205"/>
            </a:xfrm>
            <a:custGeom>
              <a:avLst/>
              <a:gdLst>
                <a:gd name="T0" fmla="*/ 4510 w 125"/>
                <a:gd name="T1" fmla="*/ 3325 h 77"/>
                <a:gd name="T2" fmla="*/ 4073 w 125"/>
                <a:gd name="T3" fmla="*/ 3871 h 77"/>
                <a:gd name="T4" fmla="*/ 187 w 125"/>
                <a:gd name="T5" fmla="*/ 1206 h 77"/>
                <a:gd name="T6" fmla="*/ 0 w 125"/>
                <a:gd name="T7" fmla="*/ 660 h 77"/>
                <a:gd name="T8" fmla="*/ 574 w 125"/>
                <a:gd name="T9" fmla="*/ 0 h 77"/>
                <a:gd name="T10" fmla="*/ 729 w 125"/>
                <a:gd name="T11" fmla="*/ 56 h 77"/>
                <a:gd name="T12" fmla="*/ 4822 w 125"/>
                <a:gd name="T13" fmla="*/ 2716 h 77"/>
                <a:gd name="T14" fmla="*/ 4510 w 125"/>
                <a:gd name="T15" fmla="*/ 3325 h 7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25" h="77">
                  <a:moveTo>
                    <a:pt x="116" y="66"/>
                  </a:moveTo>
                  <a:cubicBezTo>
                    <a:pt x="114" y="69"/>
                    <a:pt x="105" y="77"/>
                    <a:pt x="105" y="77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1" y="22"/>
                    <a:pt x="0" y="18"/>
                    <a:pt x="0" y="13"/>
                  </a:cubicBezTo>
                  <a:cubicBezTo>
                    <a:pt x="0" y="5"/>
                    <a:pt x="7" y="0"/>
                    <a:pt x="15" y="0"/>
                  </a:cubicBezTo>
                  <a:cubicBezTo>
                    <a:pt x="16" y="0"/>
                    <a:pt x="18" y="0"/>
                    <a:pt x="19" y="1"/>
                  </a:cubicBezTo>
                  <a:cubicBezTo>
                    <a:pt x="19" y="1"/>
                    <a:pt x="122" y="53"/>
                    <a:pt x="124" y="54"/>
                  </a:cubicBezTo>
                  <a:cubicBezTo>
                    <a:pt x="125" y="56"/>
                    <a:pt x="118" y="63"/>
                    <a:pt x="116" y="6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588" name="Freeform 139">
              <a:extLst>
                <a:ext uri="{FF2B5EF4-FFF2-40B4-BE49-F238E27FC236}">
                  <a16:creationId xmlns:a16="http://schemas.microsoft.com/office/drawing/2014/main" id="{43B51287-5FDE-422D-A55B-AED7E5573ED5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8" y="1772"/>
              <a:ext cx="745" cy="981"/>
            </a:xfrm>
            <a:custGeom>
              <a:avLst/>
              <a:gdLst>
                <a:gd name="T0" fmla="*/ 9658 w 298"/>
                <a:gd name="T1" fmla="*/ 14851 h 368"/>
                <a:gd name="T2" fmla="*/ 10938 w 298"/>
                <a:gd name="T3" fmla="*/ 11463 h 368"/>
                <a:gd name="T4" fmla="*/ 9583 w 298"/>
                <a:gd name="T5" fmla="*/ 2820 h 368"/>
                <a:gd name="T6" fmla="*/ 2270 w 298"/>
                <a:gd name="T7" fmla="*/ 4391 h 368"/>
                <a:gd name="T8" fmla="*/ 2000 w 298"/>
                <a:gd name="T9" fmla="*/ 16216 h 368"/>
                <a:gd name="T10" fmla="*/ 9658 w 298"/>
                <a:gd name="T11" fmla="*/ 14851 h 36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98" h="368">
                  <a:moveTo>
                    <a:pt x="247" y="294"/>
                  </a:moveTo>
                  <a:cubicBezTo>
                    <a:pt x="262" y="274"/>
                    <a:pt x="273" y="250"/>
                    <a:pt x="280" y="227"/>
                  </a:cubicBezTo>
                  <a:cubicBezTo>
                    <a:pt x="298" y="166"/>
                    <a:pt x="281" y="96"/>
                    <a:pt x="245" y="56"/>
                  </a:cubicBezTo>
                  <a:cubicBezTo>
                    <a:pt x="195" y="0"/>
                    <a:pt x="111" y="14"/>
                    <a:pt x="58" y="87"/>
                  </a:cubicBezTo>
                  <a:cubicBezTo>
                    <a:pt x="4" y="160"/>
                    <a:pt x="0" y="266"/>
                    <a:pt x="51" y="321"/>
                  </a:cubicBezTo>
                  <a:cubicBezTo>
                    <a:pt x="91" y="365"/>
                    <a:pt x="193" y="368"/>
                    <a:pt x="247" y="294"/>
                  </a:cubicBezTo>
                  <a:close/>
                </a:path>
              </a:pathLst>
            </a:custGeom>
            <a:solidFill>
              <a:srgbClr val="DFED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589" name="Freeform 140">
              <a:extLst>
                <a:ext uri="{FF2B5EF4-FFF2-40B4-BE49-F238E27FC236}">
                  <a16:creationId xmlns:a16="http://schemas.microsoft.com/office/drawing/2014/main" id="{A7716586-91DE-40E2-8B1D-3BCA7D09C09A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8" y="1841"/>
              <a:ext cx="572" cy="731"/>
            </a:xfrm>
            <a:custGeom>
              <a:avLst/>
              <a:gdLst>
                <a:gd name="T0" fmla="*/ 937 w 229"/>
                <a:gd name="T1" fmla="*/ 13067 h 274"/>
                <a:gd name="T2" fmla="*/ 2103 w 229"/>
                <a:gd name="T3" fmla="*/ 3097 h 274"/>
                <a:gd name="T4" fmla="*/ 5298 w 229"/>
                <a:gd name="T5" fmla="*/ 0 h 274"/>
                <a:gd name="T6" fmla="*/ 6814 w 229"/>
                <a:gd name="T7" fmla="*/ 1161 h 274"/>
                <a:gd name="T8" fmla="*/ 7044 w 229"/>
                <a:gd name="T9" fmla="*/ 10784 h 274"/>
                <a:gd name="T10" fmla="*/ 937 w 229"/>
                <a:gd name="T11" fmla="*/ 13067 h 27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29" h="274">
                  <a:moveTo>
                    <a:pt x="24" y="258"/>
                  </a:moveTo>
                  <a:cubicBezTo>
                    <a:pt x="0" y="200"/>
                    <a:pt x="11" y="120"/>
                    <a:pt x="54" y="61"/>
                  </a:cubicBezTo>
                  <a:cubicBezTo>
                    <a:pt x="77" y="29"/>
                    <a:pt x="106" y="8"/>
                    <a:pt x="136" y="0"/>
                  </a:cubicBezTo>
                  <a:cubicBezTo>
                    <a:pt x="151" y="4"/>
                    <a:pt x="164" y="12"/>
                    <a:pt x="175" y="23"/>
                  </a:cubicBezTo>
                  <a:cubicBezTo>
                    <a:pt x="209" y="56"/>
                    <a:pt x="229" y="146"/>
                    <a:pt x="181" y="213"/>
                  </a:cubicBezTo>
                  <a:cubicBezTo>
                    <a:pt x="143" y="266"/>
                    <a:pt x="71" y="274"/>
                    <a:pt x="24" y="258"/>
                  </a:cubicBezTo>
                  <a:close/>
                </a:path>
              </a:pathLst>
            </a:custGeom>
            <a:solidFill>
              <a:srgbClr val="8C4E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590" name="Freeform 141">
              <a:extLst>
                <a:ext uri="{FF2B5EF4-FFF2-40B4-BE49-F238E27FC236}">
                  <a16:creationId xmlns:a16="http://schemas.microsoft.com/office/drawing/2014/main" id="{0BFFCC42-E615-49CD-BE4B-3466118DF64B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8" y="2017"/>
              <a:ext cx="320" cy="422"/>
            </a:xfrm>
            <a:custGeom>
              <a:avLst/>
              <a:gdLst>
                <a:gd name="T0" fmla="*/ 4300 w 128"/>
                <a:gd name="T1" fmla="*/ 5144 h 158"/>
                <a:gd name="T2" fmla="*/ 3750 w 128"/>
                <a:gd name="T3" fmla="*/ 606 h 158"/>
                <a:gd name="T4" fmla="*/ 708 w 128"/>
                <a:gd name="T5" fmla="*/ 2895 h 158"/>
                <a:gd name="T6" fmla="*/ 1250 w 128"/>
                <a:gd name="T7" fmla="*/ 7433 h 158"/>
                <a:gd name="T8" fmla="*/ 4300 w 128"/>
                <a:gd name="T9" fmla="*/ 5144 h 1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8" h="158">
                  <a:moveTo>
                    <a:pt x="110" y="101"/>
                  </a:moveTo>
                  <a:cubicBezTo>
                    <a:pt x="128" y="64"/>
                    <a:pt x="121" y="24"/>
                    <a:pt x="96" y="12"/>
                  </a:cubicBezTo>
                  <a:cubicBezTo>
                    <a:pt x="71" y="0"/>
                    <a:pt x="36" y="20"/>
                    <a:pt x="18" y="57"/>
                  </a:cubicBezTo>
                  <a:cubicBezTo>
                    <a:pt x="0" y="94"/>
                    <a:pt x="7" y="134"/>
                    <a:pt x="32" y="146"/>
                  </a:cubicBezTo>
                  <a:cubicBezTo>
                    <a:pt x="57" y="158"/>
                    <a:pt x="92" y="138"/>
                    <a:pt x="110" y="101"/>
                  </a:cubicBezTo>
                  <a:close/>
                </a:path>
              </a:pathLst>
            </a:custGeom>
            <a:solidFill>
              <a:srgbClr val="7E3B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591" name="Freeform 142">
              <a:extLst>
                <a:ext uri="{FF2B5EF4-FFF2-40B4-BE49-F238E27FC236}">
                  <a16:creationId xmlns:a16="http://schemas.microsoft.com/office/drawing/2014/main" id="{5BADD0D8-7FA3-4B10-A165-EF4BECA5F3F7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6" y="2065"/>
              <a:ext cx="244" cy="326"/>
            </a:xfrm>
            <a:custGeom>
              <a:avLst/>
              <a:gdLst>
                <a:gd name="T0" fmla="*/ 3274 w 98"/>
                <a:gd name="T1" fmla="*/ 3971 h 122"/>
                <a:gd name="T2" fmla="*/ 2838 w 98"/>
                <a:gd name="T3" fmla="*/ 457 h 122"/>
                <a:gd name="T4" fmla="*/ 540 w 98"/>
                <a:gd name="T5" fmla="*/ 2250 h 122"/>
                <a:gd name="T6" fmla="*/ 924 w 98"/>
                <a:gd name="T7" fmla="*/ 5761 h 122"/>
                <a:gd name="T8" fmla="*/ 3274 w 98"/>
                <a:gd name="T9" fmla="*/ 3971 h 1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8" h="122">
                  <a:moveTo>
                    <a:pt x="85" y="78"/>
                  </a:moveTo>
                  <a:cubicBezTo>
                    <a:pt x="98" y="49"/>
                    <a:pt x="93" y="19"/>
                    <a:pt x="74" y="9"/>
                  </a:cubicBezTo>
                  <a:cubicBezTo>
                    <a:pt x="54" y="0"/>
                    <a:pt x="27" y="16"/>
                    <a:pt x="14" y="44"/>
                  </a:cubicBezTo>
                  <a:cubicBezTo>
                    <a:pt x="0" y="73"/>
                    <a:pt x="5" y="104"/>
                    <a:pt x="24" y="113"/>
                  </a:cubicBezTo>
                  <a:cubicBezTo>
                    <a:pt x="44" y="122"/>
                    <a:pt x="71" y="107"/>
                    <a:pt x="85" y="78"/>
                  </a:cubicBezTo>
                  <a:close/>
                </a:path>
              </a:pathLst>
            </a:custGeom>
            <a:solidFill>
              <a:srgbClr val="555D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592" name="Freeform 143">
              <a:extLst>
                <a:ext uri="{FF2B5EF4-FFF2-40B4-BE49-F238E27FC236}">
                  <a16:creationId xmlns:a16="http://schemas.microsoft.com/office/drawing/2014/main" id="{F76D4C34-9DA8-46C2-9AAA-5ECC4062F61B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1" y="2204"/>
              <a:ext cx="120" cy="283"/>
            </a:xfrm>
            <a:custGeom>
              <a:avLst/>
              <a:gdLst>
                <a:gd name="T0" fmla="*/ 1333 w 48"/>
                <a:gd name="T1" fmla="*/ 206 h 106"/>
                <a:gd name="T2" fmla="*/ 283 w 48"/>
                <a:gd name="T3" fmla="*/ 913 h 106"/>
                <a:gd name="T4" fmla="*/ 0 w 48"/>
                <a:gd name="T5" fmla="*/ 2189 h 106"/>
                <a:gd name="T6" fmla="*/ 0 w 48"/>
                <a:gd name="T7" fmla="*/ 4926 h 106"/>
                <a:gd name="T8" fmla="*/ 595 w 48"/>
                <a:gd name="T9" fmla="*/ 5083 h 106"/>
                <a:gd name="T10" fmla="*/ 1688 w 48"/>
                <a:gd name="T11" fmla="*/ 4170 h 106"/>
                <a:gd name="T12" fmla="*/ 1800 w 48"/>
                <a:gd name="T13" fmla="*/ 3257 h 106"/>
                <a:gd name="T14" fmla="*/ 1800 w 48"/>
                <a:gd name="T15" fmla="*/ 400 h 106"/>
                <a:gd name="T16" fmla="*/ 1333 w 48"/>
                <a:gd name="T17" fmla="*/ 206 h 10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8" h="106">
                  <a:moveTo>
                    <a:pt x="34" y="4"/>
                  </a:moveTo>
                  <a:cubicBezTo>
                    <a:pt x="34" y="4"/>
                    <a:pt x="13" y="14"/>
                    <a:pt x="7" y="18"/>
                  </a:cubicBezTo>
                  <a:cubicBezTo>
                    <a:pt x="2" y="23"/>
                    <a:pt x="0" y="26"/>
                    <a:pt x="0" y="43"/>
                  </a:cubicBezTo>
                  <a:cubicBezTo>
                    <a:pt x="0" y="60"/>
                    <a:pt x="0" y="87"/>
                    <a:pt x="0" y="97"/>
                  </a:cubicBezTo>
                  <a:cubicBezTo>
                    <a:pt x="0" y="106"/>
                    <a:pt x="7" y="103"/>
                    <a:pt x="15" y="100"/>
                  </a:cubicBezTo>
                  <a:cubicBezTo>
                    <a:pt x="23" y="96"/>
                    <a:pt x="38" y="87"/>
                    <a:pt x="43" y="82"/>
                  </a:cubicBezTo>
                  <a:cubicBezTo>
                    <a:pt x="48" y="77"/>
                    <a:pt x="46" y="71"/>
                    <a:pt x="46" y="64"/>
                  </a:cubicBezTo>
                  <a:cubicBezTo>
                    <a:pt x="46" y="56"/>
                    <a:pt x="46" y="15"/>
                    <a:pt x="46" y="8"/>
                  </a:cubicBezTo>
                  <a:cubicBezTo>
                    <a:pt x="46" y="0"/>
                    <a:pt x="41" y="0"/>
                    <a:pt x="34" y="4"/>
                  </a:cubicBezTo>
                  <a:close/>
                </a:path>
              </a:pathLst>
            </a:custGeom>
            <a:solidFill>
              <a:srgbClr val="E6D9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593" name="Freeform 144">
              <a:extLst>
                <a:ext uri="{FF2B5EF4-FFF2-40B4-BE49-F238E27FC236}">
                  <a16:creationId xmlns:a16="http://schemas.microsoft.com/office/drawing/2014/main" id="{71890AB6-0606-4B46-8B77-C6596D996A0D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1" y="2204"/>
              <a:ext cx="120" cy="283"/>
            </a:xfrm>
            <a:custGeom>
              <a:avLst/>
              <a:gdLst>
                <a:gd name="T0" fmla="*/ 1333 w 48"/>
                <a:gd name="T1" fmla="*/ 206 h 106"/>
                <a:gd name="T2" fmla="*/ 283 w 48"/>
                <a:gd name="T3" fmla="*/ 913 h 106"/>
                <a:gd name="T4" fmla="*/ 0 w 48"/>
                <a:gd name="T5" fmla="*/ 2189 h 106"/>
                <a:gd name="T6" fmla="*/ 0 w 48"/>
                <a:gd name="T7" fmla="*/ 4926 h 106"/>
                <a:gd name="T8" fmla="*/ 595 w 48"/>
                <a:gd name="T9" fmla="*/ 5083 h 106"/>
                <a:gd name="T10" fmla="*/ 1688 w 48"/>
                <a:gd name="T11" fmla="*/ 4170 h 106"/>
                <a:gd name="T12" fmla="*/ 1800 w 48"/>
                <a:gd name="T13" fmla="*/ 3257 h 106"/>
                <a:gd name="T14" fmla="*/ 1800 w 48"/>
                <a:gd name="T15" fmla="*/ 400 h 106"/>
                <a:gd name="T16" fmla="*/ 1333 w 48"/>
                <a:gd name="T17" fmla="*/ 206 h 10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8" h="106">
                  <a:moveTo>
                    <a:pt x="34" y="4"/>
                  </a:moveTo>
                  <a:cubicBezTo>
                    <a:pt x="34" y="4"/>
                    <a:pt x="13" y="14"/>
                    <a:pt x="7" y="18"/>
                  </a:cubicBezTo>
                  <a:cubicBezTo>
                    <a:pt x="2" y="23"/>
                    <a:pt x="0" y="26"/>
                    <a:pt x="0" y="43"/>
                  </a:cubicBezTo>
                  <a:cubicBezTo>
                    <a:pt x="0" y="60"/>
                    <a:pt x="0" y="87"/>
                    <a:pt x="0" y="97"/>
                  </a:cubicBezTo>
                  <a:cubicBezTo>
                    <a:pt x="0" y="106"/>
                    <a:pt x="7" y="103"/>
                    <a:pt x="15" y="100"/>
                  </a:cubicBezTo>
                  <a:cubicBezTo>
                    <a:pt x="23" y="96"/>
                    <a:pt x="38" y="87"/>
                    <a:pt x="43" y="82"/>
                  </a:cubicBezTo>
                  <a:cubicBezTo>
                    <a:pt x="48" y="77"/>
                    <a:pt x="46" y="71"/>
                    <a:pt x="46" y="64"/>
                  </a:cubicBezTo>
                  <a:cubicBezTo>
                    <a:pt x="46" y="56"/>
                    <a:pt x="46" y="15"/>
                    <a:pt x="46" y="8"/>
                  </a:cubicBezTo>
                  <a:cubicBezTo>
                    <a:pt x="46" y="0"/>
                    <a:pt x="41" y="0"/>
                    <a:pt x="34" y="4"/>
                  </a:cubicBezTo>
                  <a:close/>
                </a:path>
              </a:pathLst>
            </a:custGeom>
            <a:solidFill>
              <a:srgbClr val="E6D9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594" name="Freeform 145">
              <a:extLst>
                <a:ext uri="{FF2B5EF4-FFF2-40B4-BE49-F238E27FC236}">
                  <a16:creationId xmlns:a16="http://schemas.microsoft.com/office/drawing/2014/main" id="{586ABC54-8B4C-462E-B00B-26D47DE01E27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5" y="2009"/>
              <a:ext cx="110" cy="262"/>
            </a:xfrm>
            <a:custGeom>
              <a:avLst/>
              <a:gdLst>
                <a:gd name="T0" fmla="*/ 1220 w 44"/>
                <a:gd name="T1" fmla="*/ 209 h 98"/>
                <a:gd name="T2" fmla="*/ 283 w 44"/>
                <a:gd name="T3" fmla="*/ 858 h 98"/>
                <a:gd name="T4" fmla="*/ 0 w 44"/>
                <a:gd name="T5" fmla="*/ 2045 h 98"/>
                <a:gd name="T6" fmla="*/ 0 w 44"/>
                <a:gd name="T7" fmla="*/ 4604 h 98"/>
                <a:gd name="T8" fmla="*/ 550 w 44"/>
                <a:gd name="T9" fmla="*/ 4703 h 98"/>
                <a:gd name="T10" fmla="*/ 1563 w 44"/>
                <a:gd name="T11" fmla="*/ 3882 h 98"/>
                <a:gd name="T12" fmla="*/ 1688 w 44"/>
                <a:gd name="T13" fmla="*/ 3016 h 98"/>
                <a:gd name="T14" fmla="*/ 1688 w 44"/>
                <a:gd name="T15" fmla="*/ 364 h 98"/>
                <a:gd name="T16" fmla="*/ 1220 w 44"/>
                <a:gd name="T17" fmla="*/ 209 h 9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4" h="98">
                  <a:moveTo>
                    <a:pt x="31" y="4"/>
                  </a:moveTo>
                  <a:cubicBezTo>
                    <a:pt x="31" y="4"/>
                    <a:pt x="12" y="13"/>
                    <a:pt x="7" y="17"/>
                  </a:cubicBezTo>
                  <a:cubicBezTo>
                    <a:pt x="1" y="21"/>
                    <a:pt x="0" y="24"/>
                    <a:pt x="0" y="40"/>
                  </a:cubicBezTo>
                  <a:cubicBezTo>
                    <a:pt x="0" y="56"/>
                    <a:pt x="0" y="81"/>
                    <a:pt x="0" y="90"/>
                  </a:cubicBezTo>
                  <a:cubicBezTo>
                    <a:pt x="0" y="98"/>
                    <a:pt x="6" y="96"/>
                    <a:pt x="14" y="92"/>
                  </a:cubicBezTo>
                  <a:cubicBezTo>
                    <a:pt x="21" y="89"/>
                    <a:pt x="35" y="81"/>
                    <a:pt x="40" y="76"/>
                  </a:cubicBezTo>
                  <a:cubicBezTo>
                    <a:pt x="44" y="71"/>
                    <a:pt x="43" y="66"/>
                    <a:pt x="43" y="59"/>
                  </a:cubicBezTo>
                  <a:cubicBezTo>
                    <a:pt x="43" y="52"/>
                    <a:pt x="43" y="14"/>
                    <a:pt x="43" y="7"/>
                  </a:cubicBezTo>
                  <a:cubicBezTo>
                    <a:pt x="43" y="0"/>
                    <a:pt x="38" y="0"/>
                    <a:pt x="31" y="4"/>
                  </a:cubicBezTo>
                  <a:close/>
                </a:path>
              </a:pathLst>
            </a:custGeom>
            <a:solidFill>
              <a:srgbClr val="E6D9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595" name="Freeform 146">
              <a:extLst>
                <a:ext uri="{FF2B5EF4-FFF2-40B4-BE49-F238E27FC236}">
                  <a16:creationId xmlns:a16="http://schemas.microsoft.com/office/drawing/2014/main" id="{86199B58-0BEB-40D7-AA73-0B15A4D5999D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5" y="2012"/>
              <a:ext cx="105" cy="253"/>
            </a:xfrm>
            <a:custGeom>
              <a:avLst/>
              <a:gdLst>
                <a:gd name="T0" fmla="*/ 125 w 42"/>
                <a:gd name="T1" fmla="*/ 4474 h 95"/>
                <a:gd name="T2" fmla="*/ 208 w 42"/>
                <a:gd name="T3" fmla="*/ 2115 h 95"/>
                <a:gd name="T4" fmla="*/ 470 w 42"/>
                <a:gd name="T5" fmla="*/ 964 h 95"/>
                <a:gd name="T6" fmla="*/ 1488 w 42"/>
                <a:gd name="T7" fmla="*/ 93 h 95"/>
                <a:gd name="T8" fmla="*/ 1645 w 42"/>
                <a:gd name="T9" fmla="*/ 205 h 95"/>
                <a:gd name="T10" fmla="*/ 1220 w 42"/>
                <a:gd name="T11" fmla="*/ 149 h 95"/>
                <a:gd name="T12" fmla="*/ 283 w 42"/>
                <a:gd name="T13" fmla="*/ 815 h 95"/>
                <a:gd name="T14" fmla="*/ 0 w 42"/>
                <a:gd name="T15" fmla="*/ 1965 h 95"/>
                <a:gd name="T16" fmla="*/ 0 w 42"/>
                <a:gd name="T17" fmla="*/ 4474 h 95"/>
                <a:gd name="T18" fmla="*/ 238 w 42"/>
                <a:gd name="T19" fmla="*/ 4724 h 95"/>
                <a:gd name="T20" fmla="*/ 125 w 42"/>
                <a:gd name="T21" fmla="*/ 4474 h 9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42" h="95">
                  <a:moveTo>
                    <a:pt x="3" y="89"/>
                  </a:moveTo>
                  <a:cubicBezTo>
                    <a:pt x="5" y="42"/>
                    <a:pt x="5" y="42"/>
                    <a:pt x="5" y="42"/>
                  </a:cubicBezTo>
                  <a:cubicBezTo>
                    <a:pt x="5" y="26"/>
                    <a:pt x="7" y="23"/>
                    <a:pt x="12" y="19"/>
                  </a:cubicBezTo>
                  <a:cubicBezTo>
                    <a:pt x="17" y="15"/>
                    <a:pt x="38" y="2"/>
                    <a:pt x="38" y="2"/>
                  </a:cubicBezTo>
                  <a:cubicBezTo>
                    <a:pt x="40" y="1"/>
                    <a:pt x="41" y="4"/>
                    <a:pt x="42" y="4"/>
                  </a:cubicBezTo>
                  <a:cubicBezTo>
                    <a:pt x="41" y="0"/>
                    <a:pt x="37" y="0"/>
                    <a:pt x="31" y="3"/>
                  </a:cubicBezTo>
                  <a:cubicBezTo>
                    <a:pt x="31" y="3"/>
                    <a:pt x="12" y="12"/>
                    <a:pt x="7" y="16"/>
                  </a:cubicBezTo>
                  <a:cubicBezTo>
                    <a:pt x="1" y="20"/>
                    <a:pt x="0" y="23"/>
                    <a:pt x="0" y="39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94"/>
                    <a:pt x="2" y="95"/>
                    <a:pt x="6" y="94"/>
                  </a:cubicBezTo>
                  <a:cubicBezTo>
                    <a:pt x="5" y="94"/>
                    <a:pt x="3" y="90"/>
                    <a:pt x="3" y="89"/>
                  </a:cubicBezTo>
                  <a:close/>
                </a:path>
              </a:pathLst>
            </a:custGeom>
            <a:solidFill>
              <a:srgbClr val="F6F0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596" name="Freeform 147">
              <a:extLst>
                <a:ext uri="{FF2B5EF4-FFF2-40B4-BE49-F238E27FC236}">
                  <a16:creationId xmlns:a16="http://schemas.microsoft.com/office/drawing/2014/main" id="{92971E2B-1786-436E-BAAB-42F57650F655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1" y="2207"/>
              <a:ext cx="115" cy="280"/>
            </a:xfrm>
            <a:custGeom>
              <a:avLst/>
              <a:gdLst>
                <a:gd name="T0" fmla="*/ 208 w 46"/>
                <a:gd name="T1" fmla="*/ 5099 h 105"/>
                <a:gd name="T2" fmla="*/ 208 w 46"/>
                <a:gd name="T3" fmla="*/ 2333 h 105"/>
                <a:gd name="T4" fmla="*/ 520 w 46"/>
                <a:gd name="T5" fmla="*/ 1117 h 105"/>
                <a:gd name="T6" fmla="*/ 1533 w 46"/>
                <a:gd name="T7" fmla="*/ 248 h 105"/>
                <a:gd name="T8" fmla="*/ 1800 w 46"/>
                <a:gd name="T9" fmla="*/ 248 h 105"/>
                <a:gd name="T10" fmla="*/ 1333 w 46"/>
                <a:gd name="T11" fmla="*/ 205 h 105"/>
                <a:gd name="T12" fmla="*/ 283 w 46"/>
                <a:gd name="T13" fmla="*/ 909 h 105"/>
                <a:gd name="T14" fmla="*/ 0 w 46"/>
                <a:gd name="T15" fmla="*/ 2184 h 105"/>
                <a:gd name="T16" fmla="*/ 0 w 46"/>
                <a:gd name="T17" fmla="*/ 4949 h 105"/>
                <a:gd name="T18" fmla="*/ 238 w 46"/>
                <a:gd name="T19" fmla="*/ 5256 h 105"/>
                <a:gd name="T20" fmla="*/ 208 w 46"/>
                <a:gd name="T21" fmla="*/ 5099 h 10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46" h="105">
                  <a:moveTo>
                    <a:pt x="5" y="101"/>
                  </a:moveTo>
                  <a:cubicBezTo>
                    <a:pt x="5" y="46"/>
                    <a:pt x="5" y="46"/>
                    <a:pt x="5" y="46"/>
                  </a:cubicBezTo>
                  <a:cubicBezTo>
                    <a:pt x="5" y="29"/>
                    <a:pt x="7" y="26"/>
                    <a:pt x="13" y="22"/>
                  </a:cubicBezTo>
                  <a:cubicBezTo>
                    <a:pt x="18" y="17"/>
                    <a:pt x="39" y="5"/>
                    <a:pt x="39" y="5"/>
                  </a:cubicBezTo>
                  <a:cubicBezTo>
                    <a:pt x="42" y="3"/>
                    <a:pt x="44" y="5"/>
                    <a:pt x="46" y="5"/>
                  </a:cubicBezTo>
                  <a:cubicBezTo>
                    <a:pt x="45" y="0"/>
                    <a:pt x="40" y="1"/>
                    <a:pt x="34" y="4"/>
                  </a:cubicBezTo>
                  <a:cubicBezTo>
                    <a:pt x="34" y="4"/>
                    <a:pt x="13" y="14"/>
                    <a:pt x="7" y="18"/>
                  </a:cubicBezTo>
                  <a:cubicBezTo>
                    <a:pt x="1" y="23"/>
                    <a:pt x="0" y="26"/>
                    <a:pt x="0" y="43"/>
                  </a:cubicBezTo>
                  <a:cubicBezTo>
                    <a:pt x="0" y="98"/>
                    <a:pt x="0" y="98"/>
                    <a:pt x="0" y="98"/>
                  </a:cubicBezTo>
                  <a:cubicBezTo>
                    <a:pt x="0" y="103"/>
                    <a:pt x="2" y="105"/>
                    <a:pt x="6" y="104"/>
                  </a:cubicBezTo>
                  <a:cubicBezTo>
                    <a:pt x="5" y="103"/>
                    <a:pt x="5" y="102"/>
                    <a:pt x="5" y="101"/>
                  </a:cubicBezTo>
                  <a:close/>
                </a:path>
              </a:pathLst>
            </a:custGeom>
            <a:solidFill>
              <a:srgbClr val="F6F0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597" name="Freeform 148">
              <a:extLst>
                <a:ext uri="{FF2B5EF4-FFF2-40B4-BE49-F238E27FC236}">
                  <a16:creationId xmlns:a16="http://schemas.microsoft.com/office/drawing/2014/main" id="{94141C2E-B979-40C0-9587-94603AA682FE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6" y="1889"/>
              <a:ext cx="182" cy="240"/>
            </a:xfrm>
            <a:custGeom>
              <a:avLst/>
              <a:gdLst>
                <a:gd name="T0" fmla="*/ 2274 w 73"/>
                <a:gd name="T1" fmla="*/ 149 h 90"/>
                <a:gd name="T2" fmla="*/ 262 w 73"/>
                <a:gd name="T3" fmla="*/ 1571 h 90"/>
                <a:gd name="T4" fmla="*/ 0 w 73"/>
                <a:gd name="T5" fmla="*/ 2787 h 90"/>
                <a:gd name="T6" fmla="*/ 0 w 73"/>
                <a:gd name="T7" fmla="*/ 4040 h 90"/>
                <a:gd name="T8" fmla="*/ 541 w 73"/>
                <a:gd name="T9" fmla="*/ 4189 h 90"/>
                <a:gd name="T10" fmla="*/ 2635 w 73"/>
                <a:gd name="T11" fmla="*/ 2675 h 90"/>
                <a:gd name="T12" fmla="*/ 2790 w 73"/>
                <a:gd name="T13" fmla="*/ 1728 h 90"/>
                <a:gd name="T14" fmla="*/ 2790 w 73"/>
                <a:gd name="T15" fmla="*/ 363 h 90"/>
                <a:gd name="T16" fmla="*/ 2274 w 73"/>
                <a:gd name="T17" fmla="*/ 149 h 9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3" h="90">
                  <a:moveTo>
                    <a:pt x="59" y="3"/>
                  </a:moveTo>
                  <a:cubicBezTo>
                    <a:pt x="59" y="3"/>
                    <a:pt x="13" y="26"/>
                    <a:pt x="7" y="31"/>
                  </a:cubicBezTo>
                  <a:cubicBezTo>
                    <a:pt x="1" y="35"/>
                    <a:pt x="0" y="38"/>
                    <a:pt x="0" y="55"/>
                  </a:cubicBezTo>
                  <a:cubicBezTo>
                    <a:pt x="0" y="72"/>
                    <a:pt x="0" y="71"/>
                    <a:pt x="0" y="80"/>
                  </a:cubicBezTo>
                  <a:cubicBezTo>
                    <a:pt x="0" y="90"/>
                    <a:pt x="6" y="87"/>
                    <a:pt x="14" y="83"/>
                  </a:cubicBezTo>
                  <a:cubicBezTo>
                    <a:pt x="22" y="80"/>
                    <a:pt x="63" y="58"/>
                    <a:pt x="68" y="53"/>
                  </a:cubicBezTo>
                  <a:cubicBezTo>
                    <a:pt x="73" y="47"/>
                    <a:pt x="72" y="42"/>
                    <a:pt x="72" y="34"/>
                  </a:cubicBezTo>
                  <a:cubicBezTo>
                    <a:pt x="72" y="27"/>
                    <a:pt x="72" y="14"/>
                    <a:pt x="72" y="7"/>
                  </a:cubicBezTo>
                  <a:cubicBezTo>
                    <a:pt x="72" y="0"/>
                    <a:pt x="66" y="0"/>
                    <a:pt x="59" y="3"/>
                  </a:cubicBezTo>
                  <a:close/>
                </a:path>
              </a:pathLst>
            </a:custGeom>
            <a:solidFill>
              <a:srgbClr val="E6D9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598" name="Freeform 149">
              <a:extLst>
                <a:ext uri="{FF2B5EF4-FFF2-40B4-BE49-F238E27FC236}">
                  <a16:creationId xmlns:a16="http://schemas.microsoft.com/office/drawing/2014/main" id="{E09AA711-2EC0-49A8-868B-6F6E650B33CF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6" y="1889"/>
              <a:ext cx="177" cy="232"/>
            </a:xfrm>
            <a:custGeom>
              <a:avLst/>
              <a:gdLst>
                <a:gd name="T0" fmla="*/ 75 w 71"/>
                <a:gd name="T1" fmla="*/ 4245 h 87"/>
                <a:gd name="T2" fmla="*/ 155 w 71"/>
                <a:gd name="T3" fmla="*/ 2880 h 87"/>
                <a:gd name="T4" fmla="*/ 496 w 71"/>
                <a:gd name="T5" fmla="*/ 1728 h 87"/>
                <a:gd name="T6" fmla="*/ 2585 w 71"/>
                <a:gd name="T7" fmla="*/ 205 h 87"/>
                <a:gd name="T8" fmla="*/ 2740 w 71"/>
                <a:gd name="T9" fmla="*/ 248 h 87"/>
                <a:gd name="T10" fmla="*/ 2274 w 71"/>
                <a:gd name="T11" fmla="*/ 149 h 87"/>
                <a:gd name="T12" fmla="*/ 262 w 71"/>
                <a:gd name="T13" fmla="*/ 1571 h 87"/>
                <a:gd name="T14" fmla="*/ 0 w 71"/>
                <a:gd name="T15" fmla="*/ 2787 h 87"/>
                <a:gd name="T16" fmla="*/ 0 w 71"/>
                <a:gd name="T17" fmla="*/ 4040 h 87"/>
                <a:gd name="T18" fmla="*/ 229 w 71"/>
                <a:gd name="T19" fmla="*/ 4344 h 87"/>
                <a:gd name="T20" fmla="*/ 75 w 71"/>
                <a:gd name="T21" fmla="*/ 4245 h 8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71" h="87">
                  <a:moveTo>
                    <a:pt x="2" y="84"/>
                  </a:moveTo>
                  <a:cubicBezTo>
                    <a:pt x="2" y="74"/>
                    <a:pt x="4" y="75"/>
                    <a:pt x="4" y="57"/>
                  </a:cubicBezTo>
                  <a:cubicBezTo>
                    <a:pt x="4" y="40"/>
                    <a:pt x="8" y="39"/>
                    <a:pt x="13" y="34"/>
                  </a:cubicBezTo>
                  <a:cubicBezTo>
                    <a:pt x="19" y="30"/>
                    <a:pt x="67" y="4"/>
                    <a:pt x="67" y="4"/>
                  </a:cubicBezTo>
                  <a:cubicBezTo>
                    <a:pt x="69" y="3"/>
                    <a:pt x="70" y="5"/>
                    <a:pt x="71" y="5"/>
                  </a:cubicBezTo>
                  <a:cubicBezTo>
                    <a:pt x="70" y="0"/>
                    <a:pt x="65" y="0"/>
                    <a:pt x="59" y="3"/>
                  </a:cubicBezTo>
                  <a:cubicBezTo>
                    <a:pt x="59" y="3"/>
                    <a:pt x="13" y="26"/>
                    <a:pt x="7" y="31"/>
                  </a:cubicBezTo>
                  <a:cubicBezTo>
                    <a:pt x="1" y="35"/>
                    <a:pt x="0" y="38"/>
                    <a:pt x="0" y="55"/>
                  </a:cubicBezTo>
                  <a:cubicBezTo>
                    <a:pt x="0" y="72"/>
                    <a:pt x="0" y="71"/>
                    <a:pt x="0" y="80"/>
                  </a:cubicBezTo>
                  <a:cubicBezTo>
                    <a:pt x="0" y="86"/>
                    <a:pt x="2" y="87"/>
                    <a:pt x="6" y="86"/>
                  </a:cubicBezTo>
                  <a:cubicBezTo>
                    <a:pt x="6" y="86"/>
                    <a:pt x="2" y="85"/>
                    <a:pt x="2" y="84"/>
                  </a:cubicBezTo>
                  <a:close/>
                </a:path>
              </a:pathLst>
            </a:custGeom>
            <a:solidFill>
              <a:srgbClr val="F6F0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599" name="Freeform 150">
              <a:extLst>
                <a:ext uri="{FF2B5EF4-FFF2-40B4-BE49-F238E27FC236}">
                  <a16:creationId xmlns:a16="http://schemas.microsoft.com/office/drawing/2014/main" id="{7A1E8A85-5EB9-4D75-924E-7BE18EFC47B8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8" y="2348"/>
              <a:ext cx="157" cy="192"/>
            </a:xfrm>
            <a:custGeom>
              <a:avLst/>
              <a:gdLst>
                <a:gd name="T0" fmla="*/ 1961 w 63"/>
                <a:gd name="T1" fmla="*/ 149 h 72"/>
                <a:gd name="T2" fmla="*/ 229 w 63"/>
                <a:gd name="T3" fmla="*/ 1272 h 72"/>
                <a:gd name="T4" fmla="*/ 0 w 63"/>
                <a:gd name="T5" fmla="*/ 2219 h 72"/>
                <a:gd name="T6" fmla="*/ 0 w 63"/>
                <a:gd name="T7" fmla="*/ 3243 h 72"/>
                <a:gd name="T8" fmla="*/ 466 w 63"/>
                <a:gd name="T9" fmla="*/ 3336 h 72"/>
                <a:gd name="T10" fmla="*/ 2273 w 63"/>
                <a:gd name="T11" fmla="*/ 2125 h 72"/>
                <a:gd name="T12" fmla="*/ 2397 w 63"/>
                <a:gd name="T13" fmla="*/ 1365 h 72"/>
                <a:gd name="T14" fmla="*/ 2397 w 63"/>
                <a:gd name="T15" fmla="*/ 307 h 72"/>
                <a:gd name="T16" fmla="*/ 1961 w 63"/>
                <a:gd name="T17" fmla="*/ 149 h 7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3" h="72">
                  <a:moveTo>
                    <a:pt x="51" y="3"/>
                  </a:moveTo>
                  <a:cubicBezTo>
                    <a:pt x="51" y="3"/>
                    <a:pt x="11" y="21"/>
                    <a:pt x="6" y="25"/>
                  </a:cubicBezTo>
                  <a:cubicBezTo>
                    <a:pt x="1" y="28"/>
                    <a:pt x="0" y="30"/>
                    <a:pt x="0" y="44"/>
                  </a:cubicBezTo>
                  <a:cubicBezTo>
                    <a:pt x="0" y="58"/>
                    <a:pt x="0" y="57"/>
                    <a:pt x="0" y="64"/>
                  </a:cubicBezTo>
                  <a:cubicBezTo>
                    <a:pt x="0" y="72"/>
                    <a:pt x="6" y="69"/>
                    <a:pt x="12" y="66"/>
                  </a:cubicBezTo>
                  <a:cubicBezTo>
                    <a:pt x="19" y="63"/>
                    <a:pt x="54" y="46"/>
                    <a:pt x="59" y="42"/>
                  </a:cubicBezTo>
                  <a:cubicBezTo>
                    <a:pt x="63" y="38"/>
                    <a:pt x="62" y="33"/>
                    <a:pt x="62" y="27"/>
                  </a:cubicBezTo>
                  <a:cubicBezTo>
                    <a:pt x="62" y="22"/>
                    <a:pt x="62" y="11"/>
                    <a:pt x="62" y="6"/>
                  </a:cubicBezTo>
                  <a:cubicBezTo>
                    <a:pt x="62" y="0"/>
                    <a:pt x="57" y="0"/>
                    <a:pt x="51" y="3"/>
                  </a:cubicBezTo>
                  <a:close/>
                </a:path>
              </a:pathLst>
            </a:custGeom>
            <a:solidFill>
              <a:srgbClr val="E6D9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00" name="Freeform 151">
              <a:extLst>
                <a:ext uri="{FF2B5EF4-FFF2-40B4-BE49-F238E27FC236}">
                  <a16:creationId xmlns:a16="http://schemas.microsoft.com/office/drawing/2014/main" id="{9F0691D0-4C04-4618-86AE-05796BE779D5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8" y="2348"/>
              <a:ext cx="152" cy="187"/>
            </a:xfrm>
            <a:custGeom>
              <a:avLst/>
              <a:gdLst>
                <a:gd name="T0" fmla="*/ 75 w 61"/>
                <a:gd name="T1" fmla="*/ 3203 h 70"/>
                <a:gd name="T2" fmla="*/ 229 w 61"/>
                <a:gd name="T3" fmla="*/ 2041 h 70"/>
                <a:gd name="T4" fmla="*/ 466 w 61"/>
                <a:gd name="T5" fmla="*/ 1427 h 70"/>
                <a:gd name="T6" fmla="*/ 2198 w 61"/>
                <a:gd name="T7" fmla="*/ 150 h 70"/>
                <a:gd name="T8" fmla="*/ 2352 w 61"/>
                <a:gd name="T9" fmla="*/ 206 h 70"/>
                <a:gd name="T10" fmla="*/ 1961 w 61"/>
                <a:gd name="T11" fmla="*/ 150 h 70"/>
                <a:gd name="T12" fmla="*/ 229 w 61"/>
                <a:gd name="T13" fmla="*/ 1277 h 70"/>
                <a:gd name="T14" fmla="*/ 0 w 61"/>
                <a:gd name="T15" fmla="*/ 2249 h 70"/>
                <a:gd name="T16" fmla="*/ 0 w 61"/>
                <a:gd name="T17" fmla="*/ 3262 h 70"/>
                <a:gd name="T18" fmla="*/ 229 w 61"/>
                <a:gd name="T19" fmla="*/ 3510 h 70"/>
                <a:gd name="T20" fmla="*/ 75 w 61"/>
                <a:gd name="T21" fmla="*/ 3203 h 7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61" h="70">
                  <a:moveTo>
                    <a:pt x="2" y="63"/>
                  </a:moveTo>
                  <a:cubicBezTo>
                    <a:pt x="2" y="56"/>
                    <a:pt x="5" y="42"/>
                    <a:pt x="6" y="40"/>
                  </a:cubicBezTo>
                  <a:cubicBezTo>
                    <a:pt x="6" y="32"/>
                    <a:pt x="8" y="30"/>
                    <a:pt x="12" y="28"/>
                  </a:cubicBezTo>
                  <a:cubicBezTo>
                    <a:pt x="17" y="24"/>
                    <a:pt x="57" y="3"/>
                    <a:pt x="57" y="3"/>
                  </a:cubicBezTo>
                  <a:cubicBezTo>
                    <a:pt x="59" y="2"/>
                    <a:pt x="60" y="4"/>
                    <a:pt x="61" y="4"/>
                  </a:cubicBezTo>
                  <a:cubicBezTo>
                    <a:pt x="61" y="0"/>
                    <a:pt x="56" y="0"/>
                    <a:pt x="51" y="3"/>
                  </a:cubicBezTo>
                  <a:cubicBezTo>
                    <a:pt x="51" y="3"/>
                    <a:pt x="11" y="21"/>
                    <a:pt x="6" y="25"/>
                  </a:cubicBezTo>
                  <a:cubicBezTo>
                    <a:pt x="1" y="28"/>
                    <a:pt x="0" y="30"/>
                    <a:pt x="0" y="44"/>
                  </a:cubicBezTo>
                  <a:cubicBezTo>
                    <a:pt x="0" y="58"/>
                    <a:pt x="0" y="57"/>
                    <a:pt x="0" y="64"/>
                  </a:cubicBezTo>
                  <a:cubicBezTo>
                    <a:pt x="0" y="69"/>
                    <a:pt x="2" y="70"/>
                    <a:pt x="6" y="69"/>
                  </a:cubicBezTo>
                  <a:cubicBezTo>
                    <a:pt x="6" y="68"/>
                    <a:pt x="2" y="64"/>
                    <a:pt x="2" y="63"/>
                  </a:cubicBezTo>
                  <a:close/>
                </a:path>
              </a:pathLst>
            </a:custGeom>
            <a:solidFill>
              <a:srgbClr val="F6F0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01" name="Freeform 152">
              <a:extLst>
                <a:ext uri="{FF2B5EF4-FFF2-40B4-BE49-F238E27FC236}">
                  <a16:creationId xmlns:a16="http://schemas.microsoft.com/office/drawing/2014/main" id="{FF1BB985-20F5-4731-8306-A19E67F73479}"/>
                </a:ext>
              </a:extLst>
            </p:cNvPr>
            <p:cNvSpPr>
              <a:spLocks/>
            </p:cNvSpPr>
            <p:nvPr/>
          </p:nvSpPr>
          <p:spPr bwMode="auto">
            <a:xfrm>
              <a:off x="5088" y="1836"/>
              <a:ext cx="372" cy="848"/>
            </a:xfrm>
            <a:custGeom>
              <a:avLst/>
              <a:gdLst>
                <a:gd name="T0" fmla="*/ 3453 w 149"/>
                <a:gd name="T1" fmla="*/ 13560 h 318"/>
                <a:gd name="T2" fmla="*/ 4669 w 149"/>
                <a:gd name="T3" fmla="*/ 10219 h 318"/>
                <a:gd name="T4" fmla="*/ 3141 w 149"/>
                <a:gd name="T5" fmla="*/ 1912 h 318"/>
                <a:gd name="T6" fmla="*/ 387 w 149"/>
                <a:gd name="T7" fmla="*/ 456 h 318"/>
                <a:gd name="T8" fmla="*/ 3920 w 149"/>
                <a:gd name="T9" fmla="*/ 2027 h 318"/>
                <a:gd name="T10" fmla="*/ 5168 w 149"/>
                <a:gd name="T11" fmla="*/ 10104 h 318"/>
                <a:gd name="T12" fmla="*/ 4002 w 149"/>
                <a:gd name="T13" fmla="*/ 13347 h 318"/>
                <a:gd name="T14" fmla="*/ 0 w 149"/>
                <a:gd name="T15" fmla="*/ 16077 h 318"/>
                <a:gd name="T16" fmla="*/ 3453 w 149"/>
                <a:gd name="T17" fmla="*/ 13560 h 31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9" h="318">
                  <a:moveTo>
                    <a:pt x="89" y="268"/>
                  </a:moveTo>
                  <a:cubicBezTo>
                    <a:pt x="103" y="248"/>
                    <a:pt x="115" y="225"/>
                    <a:pt x="120" y="202"/>
                  </a:cubicBezTo>
                  <a:cubicBezTo>
                    <a:pt x="132" y="140"/>
                    <a:pt x="113" y="76"/>
                    <a:pt x="81" y="38"/>
                  </a:cubicBezTo>
                  <a:cubicBezTo>
                    <a:pt x="63" y="17"/>
                    <a:pt x="34" y="10"/>
                    <a:pt x="10" y="9"/>
                  </a:cubicBezTo>
                  <a:cubicBezTo>
                    <a:pt x="44" y="0"/>
                    <a:pt x="77" y="11"/>
                    <a:pt x="101" y="40"/>
                  </a:cubicBezTo>
                  <a:cubicBezTo>
                    <a:pt x="134" y="77"/>
                    <a:pt x="149" y="143"/>
                    <a:pt x="133" y="200"/>
                  </a:cubicBezTo>
                  <a:cubicBezTo>
                    <a:pt x="127" y="223"/>
                    <a:pt x="117" y="244"/>
                    <a:pt x="103" y="264"/>
                  </a:cubicBezTo>
                  <a:cubicBezTo>
                    <a:pt x="77" y="302"/>
                    <a:pt x="37" y="318"/>
                    <a:pt x="0" y="318"/>
                  </a:cubicBezTo>
                  <a:cubicBezTo>
                    <a:pt x="36" y="313"/>
                    <a:pt x="69" y="296"/>
                    <a:pt x="89" y="268"/>
                  </a:cubicBezTo>
                  <a:close/>
                </a:path>
              </a:pathLst>
            </a:custGeom>
            <a:solidFill>
              <a:srgbClr val="9BC8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02" name="Freeform 153">
              <a:extLst>
                <a:ext uri="{FF2B5EF4-FFF2-40B4-BE49-F238E27FC236}">
                  <a16:creationId xmlns:a16="http://schemas.microsoft.com/office/drawing/2014/main" id="{C73DA005-FB58-43E6-B97B-D36ADA8A3F2D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8" y="1831"/>
              <a:ext cx="357" cy="706"/>
            </a:xfrm>
            <a:custGeom>
              <a:avLst/>
              <a:gdLst>
                <a:gd name="T0" fmla="*/ 3732 w 143"/>
                <a:gd name="T1" fmla="*/ 2022 h 265"/>
                <a:gd name="T2" fmla="*/ 4981 w 143"/>
                <a:gd name="T3" fmla="*/ 10228 h 265"/>
                <a:gd name="T4" fmla="*/ 3690 w 143"/>
                <a:gd name="T5" fmla="*/ 13350 h 265"/>
                <a:gd name="T6" fmla="*/ 3690 w 143"/>
                <a:gd name="T7" fmla="*/ 13350 h 265"/>
                <a:gd name="T8" fmla="*/ 4743 w 143"/>
                <a:gd name="T9" fmla="*/ 10113 h 265"/>
                <a:gd name="T10" fmla="*/ 3535 w 143"/>
                <a:gd name="T11" fmla="*/ 2214 h 265"/>
                <a:gd name="T12" fmla="*/ 0 w 143"/>
                <a:gd name="T13" fmla="*/ 546 h 265"/>
                <a:gd name="T14" fmla="*/ 0 w 143"/>
                <a:gd name="T15" fmla="*/ 546 h 265"/>
                <a:gd name="T16" fmla="*/ 3732 w 143"/>
                <a:gd name="T17" fmla="*/ 2022 h 26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3" h="265">
                  <a:moveTo>
                    <a:pt x="96" y="40"/>
                  </a:moveTo>
                  <a:cubicBezTo>
                    <a:pt x="130" y="80"/>
                    <a:pt x="143" y="147"/>
                    <a:pt x="128" y="203"/>
                  </a:cubicBezTo>
                  <a:cubicBezTo>
                    <a:pt x="121" y="226"/>
                    <a:pt x="109" y="246"/>
                    <a:pt x="95" y="265"/>
                  </a:cubicBezTo>
                  <a:cubicBezTo>
                    <a:pt x="95" y="265"/>
                    <a:pt x="95" y="265"/>
                    <a:pt x="95" y="265"/>
                  </a:cubicBezTo>
                  <a:cubicBezTo>
                    <a:pt x="109" y="247"/>
                    <a:pt x="116" y="224"/>
                    <a:pt x="122" y="201"/>
                  </a:cubicBezTo>
                  <a:cubicBezTo>
                    <a:pt x="138" y="148"/>
                    <a:pt x="125" y="83"/>
                    <a:pt x="91" y="44"/>
                  </a:cubicBezTo>
                  <a:cubicBezTo>
                    <a:pt x="68" y="16"/>
                    <a:pt x="34" y="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36" y="0"/>
                    <a:pt x="71" y="11"/>
                    <a:pt x="96" y="40"/>
                  </a:cubicBezTo>
                  <a:close/>
                </a:path>
              </a:pathLst>
            </a:custGeom>
            <a:solidFill>
              <a:srgbClr val="AD7F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03" name="Freeform 154">
              <a:extLst>
                <a:ext uri="{FF2B5EF4-FFF2-40B4-BE49-F238E27FC236}">
                  <a16:creationId xmlns:a16="http://schemas.microsoft.com/office/drawing/2014/main" id="{E4F42EDD-9BA5-45B6-8615-88CF1B05A45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35" y="1948"/>
              <a:ext cx="120" cy="419"/>
            </a:xfrm>
            <a:custGeom>
              <a:avLst/>
              <a:gdLst>
                <a:gd name="T0" fmla="*/ 1220 w 48"/>
                <a:gd name="T1" fmla="*/ 7964 h 157"/>
                <a:gd name="T2" fmla="*/ 0 w 48"/>
                <a:gd name="T3" fmla="*/ 0 h 157"/>
                <a:gd name="T4" fmla="*/ 1220 w 48"/>
                <a:gd name="T5" fmla="*/ 7964 h 15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8" h="157">
                  <a:moveTo>
                    <a:pt x="31" y="157"/>
                  </a:moveTo>
                  <a:cubicBezTo>
                    <a:pt x="47" y="104"/>
                    <a:pt x="34" y="39"/>
                    <a:pt x="0" y="0"/>
                  </a:cubicBezTo>
                  <a:cubicBezTo>
                    <a:pt x="13" y="14"/>
                    <a:pt x="48" y="83"/>
                    <a:pt x="31" y="15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04" name="Freeform 155">
              <a:extLst>
                <a:ext uri="{FF2B5EF4-FFF2-40B4-BE49-F238E27FC236}">
                  <a16:creationId xmlns:a16="http://schemas.microsoft.com/office/drawing/2014/main" id="{5222D7E6-A944-4632-BE4B-DC1C4A409462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8" y="1823"/>
              <a:ext cx="477" cy="866"/>
            </a:xfrm>
            <a:custGeom>
              <a:avLst/>
              <a:gdLst>
                <a:gd name="T0" fmla="*/ 2525 w 191"/>
                <a:gd name="T1" fmla="*/ 15116 h 325"/>
                <a:gd name="T2" fmla="*/ 2650 w 191"/>
                <a:gd name="T3" fmla="*/ 3693 h 325"/>
                <a:gd name="T4" fmla="*/ 7427 w 191"/>
                <a:gd name="T5" fmla="*/ 661 h 325"/>
                <a:gd name="T6" fmla="*/ 2183 w 191"/>
                <a:gd name="T7" fmla="*/ 3635 h 325"/>
                <a:gd name="T8" fmla="*/ 1903 w 191"/>
                <a:gd name="T9" fmla="*/ 14925 h 325"/>
                <a:gd name="T10" fmla="*/ 4203 w 191"/>
                <a:gd name="T11" fmla="*/ 16387 h 325"/>
                <a:gd name="T12" fmla="*/ 2525 w 191"/>
                <a:gd name="T13" fmla="*/ 15116 h 3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1" h="325">
                  <a:moveTo>
                    <a:pt x="65" y="300"/>
                  </a:moveTo>
                  <a:cubicBezTo>
                    <a:pt x="16" y="247"/>
                    <a:pt x="17" y="143"/>
                    <a:pt x="68" y="73"/>
                  </a:cubicBezTo>
                  <a:cubicBezTo>
                    <a:pt x="102" y="27"/>
                    <a:pt x="147" y="2"/>
                    <a:pt x="191" y="13"/>
                  </a:cubicBezTo>
                  <a:cubicBezTo>
                    <a:pt x="146" y="0"/>
                    <a:pt x="93" y="21"/>
                    <a:pt x="56" y="72"/>
                  </a:cubicBezTo>
                  <a:cubicBezTo>
                    <a:pt x="4" y="142"/>
                    <a:pt x="0" y="244"/>
                    <a:pt x="49" y="296"/>
                  </a:cubicBezTo>
                  <a:cubicBezTo>
                    <a:pt x="63" y="311"/>
                    <a:pt x="84" y="321"/>
                    <a:pt x="108" y="325"/>
                  </a:cubicBezTo>
                  <a:cubicBezTo>
                    <a:pt x="91" y="320"/>
                    <a:pt x="76" y="311"/>
                    <a:pt x="65" y="300"/>
                  </a:cubicBezTo>
                  <a:close/>
                </a:path>
              </a:pathLst>
            </a:custGeom>
            <a:solidFill>
              <a:srgbClr val="F0F7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05" name="Freeform 156">
              <a:extLst>
                <a:ext uri="{FF2B5EF4-FFF2-40B4-BE49-F238E27FC236}">
                  <a16:creationId xmlns:a16="http://schemas.microsoft.com/office/drawing/2014/main" id="{9007B809-DD6D-4BDE-A906-16A79E5972EA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6" y="2063"/>
              <a:ext cx="100" cy="474"/>
            </a:xfrm>
            <a:custGeom>
              <a:avLst/>
              <a:gdLst>
                <a:gd name="T0" fmla="*/ 1563 w 40"/>
                <a:gd name="T1" fmla="*/ 0 h 178"/>
                <a:gd name="T2" fmla="*/ 1063 w 40"/>
                <a:gd name="T3" fmla="*/ 8950 h 178"/>
                <a:gd name="T4" fmla="*/ 1563 w 40"/>
                <a:gd name="T5" fmla="*/ 0 h 17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0" h="178">
                  <a:moveTo>
                    <a:pt x="40" y="0"/>
                  </a:moveTo>
                  <a:cubicBezTo>
                    <a:pt x="14" y="42"/>
                    <a:pt x="0" y="130"/>
                    <a:pt x="27" y="178"/>
                  </a:cubicBezTo>
                  <a:cubicBezTo>
                    <a:pt x="19" y="146"/>
                    <a:pt x="6" y="95"/>
                    <a:pt x="4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06" name="Oval 157">
              <a:extLst>
                <a:ext uri="{FF2B5EF4-FFF2-40B4-BE49-F238E27FC236}">
                  <a16:creationId xmlns:a16="http://schemas.microsoft.com/office/drawing/2014/main" id="{91F3AFB8-DB0E-4147-A99C-EC5F41AF09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3" y="2103"/>
              <a:ext cx="43" cy="45"/>
            </a:xfrm>
            <a:prstGeom prst="ellipse">
              <a:avLst/>
            </a:prstGeom>
            <a:solidFill>
              <a:srgbClr val="FEF5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4607" name="Oval 158">
              <a:extLst>
                <a:ext uri="{FF2B5EF4-FFF2-40B4-BE49-F238E27FC236}">
                  <a16:creationId xmlns:a16="http://schemas.microsoft.com/office/drawing/2014/main" id="{FEFC99DB-46BD-4E13-9BE8-7D74F61132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1" y="2153"/>
              <a:ext cx="20" cy="22"/>
            </a:xfrm>
            <a:prstGeom prst="ellipse">
              <a:avLst/>
            </a:prstGeom>
            <a:solidFill>
              <a:srgbClr val="FEF5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4608" name="Oval 159">
              <a:extLst>
                <a:ext uri="{FF2B5EF4-FFF2-40B4-BE49-F238E27FC236}">
                  <a16:creationId xmlns:a16="http://schemas.microsoft.com/office/drawing/2014/main" id="{8FF9DE35-6CEA-4554-8538-206F1DDD59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03" y="2087"/>
              <a:ext cx="27" cy="26"/>
            </a:xfrm>
            <a:prstGeom prst="ellipse">
              <a:avLst/>
            </a:prstGeom>
            <a:solidFill>
              <a:srgbClr val="FEF5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4609" name="Freeform 160">
              <a:extLst>
                <a:ext uri="{FF2B5EF4-FFF2-40B4-BE49-F238E27FC236}">
                  <a16:creationId xmlns:a16="http://schemas.microsoft.com/office/drawing/2014/main" id="{1E3ABEF4-49ED-4843-BAE0-91F1E71DB7B3}"/>
                </a:ext>
              </a:extLst>
            </p:cNvPr>
            <p:cNvSpPr>
              <a:spLocks/>
            </p:cNvSpPr>
            <p:nvPr/>
          </p:nvSpPr>
          <p:spPr bwMode="auto">
            <a:xfrm>
              <a:off x="5173" y="2047"/>
              <a:ext cx="72" cy="200"/>
            </a:xfrm>
            <a:custGeom>
              <a:avLst/>
              <a:gdLst>
                <a:gd name="T0" fmla="*/ 1102 w 29"/>
                <a:gd name="T1" fmla="*/ 0 h 75"/>
                <a:gd name="T2" fmla="*/ 1102 w 29"/>
                <a:gd name="T3" fmla="*/ 2368 h 75"/>
                <a:gd name="T4" fmla="*/ 720 w 29"/>
                <a:gd name="T5" fmla="*/ 3277 h 75"/>
                <a:gd name="T6" fmla="*/ 0 w 29"/>
                <a:gd name="T7" fmla="*/ 3789 h 75"/>
                <a:gd name="T8" fmla="*/ 919 w 29"/>
                <a:gd name="T9" fmla="*/ 2219 h 75"/>
                <a:gd name="T10" fmla="*/ 1102 w 29"/>
                <a:gd name="T11" fmla="*/ 0 h 7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9" h="75">
                  <a:moveTo>
                    <a:pt x="29" y="0"/>
                  </a:moveTo>
                  <a:cubicBezTo>
                    <a:pt x="29" y="17"/>
                    <a:pt x="29" y="39"/>
                    <a:pt x="29" y="47"/>
                  </a:cubicBezTo>
                  <a:cubicBezTo>
                    <a:pt x="29" y="55"/>
                    <a:pt x="28" y="59"/>
                    <a:pt x="19" y="65"/>
                  </a:cubicBezTo>
                  <a:cubicBezTo>
                    <a:pt x="9" y="71"/>
                    <a:pt x="0" y="75"/>
                    <a:pt x="0" y="75"/>
                  </a:cubicBezTo>
                  <a:cubicBezTo>
                    <a:pt x="13" y="65"/>
                    <a:pt x="21" y="63"/>
                    <a:pt x="24" y="44"/>
                  </a:cubicBezTo>
                  <a:cubicBezTo>
                    <a:pt x="27" y="24"/>
                    <a:pt x="29" y="0"/>
                    <a:pt x="29" y="0"/>
                  </a:cubicBezTo>
                  <a:close/>
                </a:path>
              </a:pathLst>
            </a:custGeom>
            <a:solidFill>
              <a:srgbClr val="CDB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10" name="Freeform 161">
              <a:extLst>
                <a:ext uri="{FF2B5EF4-FFF2-40B4-BE49-F238E27FC236}">
                  <a16:creationId xmlns:a16="http://schemas.microsoft.com/office/drawing/2014/main" id="{B7C9660C-82B5-4A65-8530-8749E4351E3E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6" y="2260"/>
              <a:ext cx="72" cy="200"/>
            </a:xfrm>
            <a:custGeom>
              <a:avLst/>
              <a:gdLst>
                <a:gd name="T0" fmla="*/ 1102 w 29"/>
                <a:gd name="T1" fmla="*/ 0 h 75"/>
                <a:gd name="T2" fmla="*/ 1102 w 29"/>
                <a:gd name="T3" fmla="*/ 2368 h 75"/>
                <a:gd name="T4" fmla="*/ 720 w 29"/>
                <a:gd name="T5" fmla="*/ 3277 h 75"/>
                <a:gd name="T6" fmla="*/ 0 w 29"/>
                <a:gd name="T7" fmla="*/ 3789 h 75"/>
                <a:gd name="T8" fmla="*/ 919 w 29"/>
                <a:gd name="T9" fmla="*/ 2219 h 75"/>
                <a:gd name="T10" fmla="*/ 1102 w 29"/>
                <a:gd name="T11" fmla="*/ 0 h 7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9" h="75">
                  <a:moveTo>
                    <a:pt x="29" y="0"/>
                  </a:moveTo>
                  <a:cubicBezTo>
                    <a:pt x="29" y="17"/>
                    <a:pt x="29" y="39"/>
                    <a:pt x="29" y="47"/>
                  </a:cubicBezTo>
                  <a:cubicBezTo>
                    <a:pt x="29" y="55"/>
                    <a:pt x="29" y="59"/>
                    <a:pt x="19" y="65"/>
                  </a:cubicBezTo>
                  <a:cubicBezTo>
                    <a:pt x="9" y="71"/>
                    <a:pt x="0" y="75"/>
                    <a:pt x="0" y="75"/>
                  </a:cubicBezTo>
                  <a:cubicBezTo>
                    <a:pt x="14" y="65"/>
                    <a:pt x="21" y="63"/>
                    <a:pt x="24" y="44"/>
                  </a:cubicBezTo>
                  <a:cubicBezTo>
                    <a:pt x="27" y="24"/>
                    <a:pt x="29" y="0"/>
                    <a:pt x="29" y="0"/>
                  </a:cubicBezTo>
                  <a:close/>
                </a:path>
              </a:pathLst>
            </a:custGeom>
            <a:solidFill>
              <a:srgbClr val="CDB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11" name="Freeform 162">
              <a:extLst>
                <a:ext uri="{FF2B5EF4-FFF2-40B4-BE49-F238E27FC236}">
                  <a16:creationId xmlns:a16="http://schemas.microsoft.com/office/drawing/2014/main" id="{82E6E2B3-C7AE-4D1A-BFEB-A1CF6A6DE90A}"/>
                </a:ext>
              </a:extLst>
            </p:cNvPr>
            <p:cNvSpPr>
              <a:spLocks/>
            </p:cNvSpPr>
            <p:nvPr/>
          </p:nvSpPr>
          <p:spPr bwMode="auto">
            <a:xfrm>
              <a:off x="5033" y="2367"/>
              <a:ext cx="72" cy="125"/>
            </a:xfrm>
            <a:custGeom>
              <a:avLst/>
              <a:gdLst>
                <a:gd name="T0" fmla="*/ 1102 w 29"/>
                <a:gd name="T1" fmla="*/ 93 h 47"/>
                <a:gd name="T2" fmla="*/ 1102 w 29"/>
                <a:gd name="T3" fmla="*/ 963 h 47"/>
                <a:gd name="T4" fmla="*/ 720 w 29"/>
                <a:gd name="T5" fmla="*/ 1846 h 47"/>
                <a:gd name="T6" fmla="*/ 0 w 29"/>
                <a:gd name="T7" fmla="*/ 2348 h 47"/>
                <a:gd name="T8" fmla="*/ 993 w 29"/>
                <a:gd name="T9" fmla="*/ 963 h 47"/>
                <a:gd name="T10" fmla="*/ 1102 w 29"/>
                <a:gd name="T11" fmla="*/ 93 h 4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9" h="47">
                  <a:moveTo>
                    <a:pt x="29" y="2"/>
                  </a:moveTo>
                  <a:cubicBezTo>
                    <a:pt x="29" y="19"/>
                    <a:pt x="29" y="11"/>
                    <a:pt x="29" y="19"/>
                  </a:cubicBezTo>
                  <a:cubicBezTo>
                    <a:pt x="29" y="27"/>
                    <a:pt x="29" y="31"/>
                    <a:pt x="19" y="37"/>
                  </a:cubicBezTo>
                  <a:cubicBezTo>
                    <a:pt x="9" y="43"/>
                    <a:pt x="0" y="47"/>
                    <a:pt x="0" y="47"/>
                  </a:cubicBezTo>
                  <a:cubicBezTo>
                    <a:pt x="14" y="37"/>
                    <a:pt x="22" y="35"/>
                    <a:pt x="26" y="19"/>
                  </a:cubicBezTo>
                  <a:cubicBezTo>
                    <a:pt x="28" y="0"/>
                    <a:pt x="29" y="2"/>
                    <a:pt x="29" y="2"/>
                  </a:cubicBezTo>
                  <a:close/>
                </a:path>
              </a:pathLst>
            </a:custGeom>
            <a:solidFill>
              <a:srgbClr val="CDB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12" name="Freeform 163">
              <a:extLst>
                <a:ext uri="{FF2B5EF4-FFF2-40B4-BE49-F238E27FC236}">
                  <a16:creationId xmlns:a16="http://schemas.microsoft.com/office/drawing/2014/main" id="{03FA8532-1BA3-4431-9E18-6199A968DB26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8" y="1908"/>
              <a:ext cx="70" cy="157"/>
            </a:xfrm>
            <a:custGeom>
              <a:avLst/>
              <a:gdLst>
                <a:gd name="T0" fmla="*/ 1095 w 28"/>
                <a:gd name="T1" fmla="*/ 0 h 59"/>
                <a:gd name="T2" fmla="*/ 1095 w 28"/>
                <a:gd name="T3" fmla="*/ 1543 h 59"/>
                <a:gd name="T4" fmla="*/ 708 w 28"/>
                <a:gd name="T5" fmla="*/ 2451 h 59"/>
                <a:gd name="T6" fmla="*/ 0 w 28"/>
                <a:gd name="T7" fmla="*/ 2959 h 59"/>
                <a:gd name="T8" fmla="*/ 988 w 28"/>
                <a:gd name="T9" fmla="*/ 1543 h 59"/>
                <a:gd name="T10" fmla="*/ 1095 w 28"/>
                <a:gd name="T11" fmla="*/ 0 h 5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8" h="59">
                  <a:moveTo>
                    <a:pt x="28" y="0"/>
                  </a:moveTo>
                  <a:cubicBezTo>
                    <a:pt x="28" y="18"/>
                    <a:pt x="28" y="23"/>
                    <a:pt x="28" y="31"/>
                  </a:cubicBezTo>
                  <a:cubicBezTo>
                    <a:pt x="28" y="39"/>
                    <a:pt x="28" y="43"/>
                    <a:pt x="18" y="49"/>
                  </a:cubicBezTo>
                  <a:cubicBezTo>
                    <a:pt x="9" y="55"/>
                    <a:pt x="0" y="59"/>
                    <a:pt x="0" y="59"/>
                  </a:cubicBezTo>
                  <a:cubicBezTo>
                    <a:pt x="13" y="49"/>
                    <a:pt x="21" y="47"/>
                    <a:pt x="25" y="31"/>
                  </a:cubicBezTo>
                  <a:cubicBezTo>
                    <a:pt x="28" y="12"/>
                    <a:pt x="28" y="0"/>
                    <a:pt x="28" y="0"/>
                  </a:cubicBezTo>
                  <a:close/>
                </a:path>
              </a:pathLst>
            </a:custGeom>
            <a:solidFill>
              <a:srgbClr val="CDB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13" name="Freeform 164">
              <a:extLst>
                <a:ext uri="{FF2B5EF4-FFF2-40B4-BE49-F238E27FC236}">
                  <a16:creationId xmlns:a16="http://schemas.microsoft.com/office/drawing/2014/main" id="{28DDE92F-7417-472E-8470-BC650578837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8" y="1503"/>
              <a:ext cx="1315" cy="1069"/>
            </a:xfrm>
            <a:custGeom>
              <a:avLst/>
              <a:gdLst>
                <a:gd name="T0" fmla="*/ 14113 w 526"/>
                <a:gd name="T1" fmla="*/ 19855 h 401"/>
                <a:gd name="T2" fmla="*/ 15158 w 526"/>
                <a:gd name="T3" fmla="*/ 9608 h 401"/>
                <a:gd name="T4" fmla="*/ 18958 w 526"/>
                <a:gd name="T5" fmla="*/ 6369 h 401"/>
                <a:gd name="T6" fmla="*/ 20550 w 526"/>
                <a:gd name="T7" fmla="*/ 6267 h 401"/>
                <a:gd name="T8" fmla="*/ 10595 w 526"/>
                <a:gd name="T9" fmla="*/ 0 h 401"/>
                <a:gd name="T10" fmla="*/ 17970 w 526"/>
                <a:gd name="T11" fmla="*/ 5094 h 401"/>
                <a:gd name="T12" fmla="*/ 17863 w 526"/>
                <a:gd name="T13" fmla="*/ 6369 h 401"/>
                <a:gd name="T14" fmla="*/ 12938 w 526"/>
                <a:gd name="T15" fmla="*/ 12828 h 401"/>
                <a:gd name="T16" fmla="*/ 10125 w 526"/>
                <a:gd name="T17" fmla="*/ 15558 h 401"/>
                <a:gd name="T18" fmla="*/ 4345 w 526"/>
                <a:gd name="T19" fmla="*/ 11762 h 401"/>
                <a:gd name="T20" fmla="*/ 2708 w 526"/>
                <a:gd name="T21" fmla="*/ 2026 h 401"/>
                <a:gd name="T22" fmla="*/ 3750 w 526"/>
                <a:gd name="T23" fmla="*/ 12977 h 401"/>
                <a:gd name="T24" fmla="*/ 13833 w 526"/>
                <a:gd name="T25" fmla="*/ 20098 h 401"/>
                <a:gd name="T26" fmla="*/ 14113 w 526"/>
                <a:gd name="T27" fmla="*/ 19855 h 40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526" h="401">
                  <a:moveTo>
                    <a:pt x="361" y="393"/>
                  </a:moveTo>
                  <a:cubicBezTo>
                    <a:pt x="333" y="335"/>
                    <a:pt x="343" y="251"/>
                    <a:pt x="388" y="190"/>
                  </a:cubicBezTo>
                  <a:cubicBezTo>
                    <a:pt x="415" y="153"/>
                    <a:pt x="450" y="131"/>
                    <a:pt x="485" y="126"/>
                  </a:cubicBezTo>
                  <a:cubicBezTo>
                    <a:pt x="499" y="122"/>
                    <a:pt x="513" y="122"/>
                    <a:pt x="526" y="124"/>
                  </a:cubicBezTo>
                  <a:cubicBezTo>
                    <a:pt x="271" y="0"/>
                    <a:pt x="271" y="0"/>
                    <a:pt x="271" y="0"/>
                  </a:cubicBezTo>
                  <a:cubicBezTo>
                    <a:pt x="271" y="0"/>
                    <a:pt x="401" y="67"/>
                    <a:pt x="460" y="101"/>
                  </a:cubicBezTo>
                  <a:cubicBezTo>
                    <a:pt x="479" y="111"/>
                    <a:pt x="471" y="121"/>
                    <a:pt x="457" y="126"/>
                  </a:cubicBezTo>
                  <a:cubicBezTo>
                    <a:pt x="420" y="139"/>
                    <a:pt x="362" y="172"/>
                    <a:pt x="331" y="254"/>
                  </a:cubicBezTo>
                  <a:cubicBezTo>
                    <a:pt x="306" y="308"/>
                    <a:pt x="280" y="308"/>
                    <a:pt x="259" y="308"/>
                  </a:cubicBezTo>
                  <a:cubicBezTo>
                    <a:pt x="238" y="308"/>
                    <a:pt x="189" y="293"/>
                    <a:pt x="111" y="233"/>
                  </a:cubicBezTo>
                  <a:cubicBezTo>
                    <a:pt x="32" y="172"/>
                    <a:pt x="51" y="98"/>
                    <a:pt x="69" y="40"/>
                  </a:cubicBezTo>
                  <a:cubicBezTo>
                    <a:pt x="0" y="157"/>
                    <a:pt x="82" y="249"/>
                    <a:pt x="96" y="257"/>
                  </a:cubicBezTo>
                  <a:cubicBezTo>
                    <a:pt x="96" y="257"/>
                    <a:pt x="347" y="394"/>
                    <a:pt x="354" y="398"/>
                  </a:cubicBezTo>
                  <a:cubicBezTo>
                    <a:pt x="360" y="401"/>
                    <a:pt x="363" y="397"/>
                    <a:pt x="361" y="393"/>
                  </a:cubicBezTo>
                  <a:close/>
                </a:path>
              </a:pathLst>
            </a:custGeom>
            <a:solidFill>
              <a:srgbClr val="B6C1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14" name="Freeform 165">
              <a:extLst>
                <a:ext uri="{FF2B5EF4-FFF2-40B4-BE49-F238E27FC236}">
                  <a16:creationId xmlns:a16="http://schemas.microsoft.com/office/drawing/2014/main" id="{0AC726BD-7A67-4237-A183-DC1D6AD7FDF1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8" y="2009"/>
              <a:ext cx="730" cy="563"/>
            </a:xfrm>
            <a:custGeom>
              <a:avLst/>
              <a:gdLst>
                <a:gd name="T0" fmla="*/ 11408 w 292"/>
                <a:gd name="T1" fmla="*/ 0 h 211"/>
                <a:gd name="T2" fmla="*/ 10363 w 292"/>
                <a:gd name="T3" fmla="*/ 10294 h 211"/>
                <a:gd name="T4" fmla="*/ 10083 w 292"/>
                <a:gd name="T5" fmla="*/ 10545 h 211"/>
                <a:gd name="T6" fmla="*/ 0 w 292"/>
                <a:gd name="T7" fmla="*/ 3402 h 211"/>
                <a:gd name="T8" fmla="*/ 9220 w 292"/>
                <a:gd name="T9" fmla="*/ 9534 h 211"/>
                <a:gd name="T10" fmla="*/ 11408 w 292"/>
                <a:gd name="T11" fmla="*/ 0 h 2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92" h="211">
                  <a:moveTo>
                    <a:pt x="292" y="0"/>
                  </a:moveTo>
                  <a:cubicBezTo>
                    <a:pt x="247" y="61"/>
                    <a:pt x="237" y="145"/>
                    <a:pt x="265" y="203"/>
                  </a:cubicBezTo>
                  <a:cubicBezTo>
                    <a:pt x="267" y="207"/>
                    <a:pt x="264" y="211"/>
                    <a:pt x="258" y="208"/>
                  </a:cubicBezTo>
                  <a:cubicBezTo>
                    <a:pt x="251" y="204"/>
                    <a:pt x="0" y="67"/>
                    <a:pt x="0" y="67"/>
                  </a:cubicBezTo>
                  <a:cubicBezTo>
                    <a:pt x="56" y="91"/>
                    <a:pt x="213" y="183"/>
                    <a:pt x="236" y="188"/>
                  </a:cubicBezTo>
                  <a:cubicBezTo>
                    <a:pt x="260" y="194"/>
                    <a:pt x="209" y="102"/>
                    <a:pt x="292" y="0"/>
                  </a:cubicBezTo>
                  <a:close/>
                </a:path>
              </a:pathLst>
            </a:custGeom>
            <a:solidFill>
              <a:srgbClr val="99A6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15" name="Freeform 166">
              <a:extLst>
                <a:ext uri="{FF2B5EF4-FFF2-40B4-BE49-F238E27FC236}">
                  <a16:creationId xmlns:a16="http://schemas.microsoft.com/office/drawing/2014/main" id="{8CC83EC6-395E-40BC-8BD9-88576BDEE0C0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3" y="1740"/>
              <a:ext cx="60" cy="64"/>
            </a:xfrm>
            <a:custGeom>
              <a:avLst/>
              <a:gdLst>
                <a:gd name="T0" fmla="*/ 750 w 24"/>
                <a:gd name="T1" fmla="*/ 0 h 24"/>
                <a:gd name="T2" fmla="*/ 675 w 24"/>
                <a:gd name="T3" fmla="*/ 760 h 24"/>
                <a:gd name="T4" fmla="*/ 0 w 24"/>
                <a:gd name="T5" fmla="*/ 1160 h 2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" h="24">
                  <a:moveTo>
                    <a:pt x="19" y="0"/>
                  </a:moveTo>
                  <a:cubicBezTo>
                    <a:pt x="20" y="2"/>
                    <a:pt x="24" y="6"/>
                    <a:pt x="17" y="15"/>
                  </a:cubicBezTo>
                  <a:cubicBezTo>
                    <a:pt x="10" y="24"/>
                    <a:pt x="0" y="23"/>
                    <a:pt x="0" y="2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16" name="Freeform 167">
              <a:extLst>
                <a:ext uri="{FF2B5EF4-FFF2-40B4-BE49-F238E27FC236}">
                  <a16:creationId xmlns:a16="http://schemas.microsoft.com/office/drawing/2014/main" id="{195EAB46-B685-4ADE-916A-6FEE8F1E527F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8" y="1772"/>
              <a:ext cx="745" cy="981"/>
            </a:xfrm>
            <a:custGeom>
              <a:avLst/>
              <a:gdLst>
                <a:gd name="T0" fmla="*/ 9658 w 298"/>
                <a:gd name="T1" fmla="*/ 14851 h 368"/>
                <a:gd name="T2" fmla="*/ 10938 w 298"/>
                <a:gd name="T3" fmla="*/ 11463 h 368"/>
                <a:gd name="T4" fmla="*/ 9583 w 298"/>
                <a:gd name="T5" fmla="*/ 2820 h 368"/>
                <a:gd name="T6" fmla="*/ 2270 w 298"/>
                <a:gd name="T7" fmla="*/ 4391 h 368"/>
                <a:gd name="T8" fmla="*/ 2000 w 298"/>
                <a:gd name="T9" fmla="*/ 16216 h 368"/>
                <a:gd name="T10" fmla="*/ 9658 w 298"/>
                <a:gd name="T11" fmla="*/ 14851 h 36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98" h="368">
                  <a:moveTo>
                    <a:pt x="247" y="294"/>
                  </a:moveTo>
                  <a:cubicBezTo>
                    <a:pt x="262" y="274"/>
                    <a:pt x="273" y="250"/>
                    <a:pt x="280" y="227"/>
                  </a:cubicBezTo>
                  <a:cubicBezTo>
                    <a:pt x="298" y="166"/>
                    <a:pt x="281" y="96"/>
                    <a:pt x="245" y="56"/>
                  </a:cubicBezTo>
                  <a:cubicBezTo>
                    <a:pt x="195" y="0"/>
                    <a:pt x="111" y="14"/>
                    <a:pt x="58" y="87"/>
                  </a:cubicBezTo>
                  <a:cubicBezTo>
                    <a:pt x="4" y="160"/>
                    <a:pt x="0" y="266"/>
                    <a:pt x="51" y="321"/>
                  </a:cubicBezTo>
                  <a:cubicBezTo>
                    <a:pt x="91" y="365"/>
                    <a:pt x="193" y="368"/>
                    <a:pt x="247" y="294"/>
                  </a:cubicBezTo>
                  <a:close/>
                </a:path>
              </a:pathLst>
            </a:custGeom>
            <a:noFill/>
            <a:ln w="7938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17" name="Freeform 168">
              <a:extLst>
                <a:ext uri="{FF2B5EF4-FFF2-40B4-BE49-F238E27FC236}">
                  <a16:creationId xmlns:a16="http://schemas.microsoft.com/office/drawing/2014/main" id="{4D77ED47-D2A4-4CB0-A862-00CFBF0283C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8" y="1417"/>
              <a:ext cx="1277" cy="1240"/>
            </a:xfrm>
            <a:custGeom>
              <a:avLst/>
              <a:gdLst>
                <a:gd name="T0" fmla="*/ 14389 w 511"/>
                <a:gd name="T1" fmla="*/ 23517 h 465"/>
                <a:gd name="T2" fmla="*/ 2374 w 511"/>
                <a:gd name="T3" fmla="*/ 14963 h 465"/>
                <a:gd name="T4" fmla="*/ 0 w 511"/>
                <a:gd name="T5" fmla="*/ 8285 h 465"/>
                <a:gd name="T6" fmla="*/ 6008 w 511"/>
                <a:gd name="T7" fmla="*/ 0 h 465"/>
                <a:gd name="T8" fmla="*/ 8069 w 511"/>
                <a:gd name="T9" fmla="*/ 512 h 465"/>
                <a:gd name="T10" fmla="*/ 19927 w 511"/>
                <a:gd name="T11" fmla="*/ 8136 h 46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11" h="465">
                  <a:moveTo>
                    <a:pt x="369" y="465"/>
                  </a:moveTo>
                  <a:cubicBezTo>
                    <a:pt x="61" y="296"/>
                    <a:pt x="61" y="296"/>
                    <a:pt x="61" y="296"/>
                  </a:cubicBezTo>
                  <a:cubicBezTo>
                    <a:pt x="22" y="268"/>
                    <a:pt x="0" y="218"/>
                    <a:pt x="0" y="164"/>
                  </a:cubicBezTo>
                  <a:cubicBezTo>
                    <a:pt x="0" y="73"/>
                    <a:pt x="69" y="0"/>
                    <a:pt x="154" y="0"/>
                  </a:cubicBezTo>
                  <a:cubicBezTo>
                    <a:pt x="173" y="0"/>
                    <a:pt x="191" y="2"/>
                    <a:pt x="207" y="10"/>
                  </a:cubicBezTo>
                  <a:cubicBezTo>
                    <a:pt x="511" y="161"/>
                    <a:pt x="511" y="161"/>
                    <a:pt x="511" y="161"/>
                  </a:cubicBezTo>
                </a:path>
              </a:pathLst>
            </a:custGeom>
            <a:noFill/>
            <a:ln w="7938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10" name="Rectangle 2">
            <a:extLst>
              <a:ext uri="{FF2B5EF4-FFF2-40B4-BE49-F238E27FC236}">
                <a16:creationId xmlns:a16="http://schemas.microsoft.com/office/drawing/2014/main" id="{7E8907DF-DFCF-46BD-B313-AA97E2617084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34963" y="74613"/>
            <a:ext cx="11406187" cy="1338262"/>
          </a:xfrm>
        </p:spPr>
        <p:txBody>
          <a:bodyPr/>
          <a:lstStyle/>
          <a:p>
            <a:pPr eaLnBrk="1" hangingPunct="1">
              <a:defRPr/>
            </a:pPr>
            <a:r>
              <a:rPr lang="fr-FR" altLang="x-none" sz="5067"/>
              <a:t>Echography</a:t>
            </a:r>
          </a:p>
        </p:txBody>
      </p:sp>
      <p:grpSp>
        <p:nvGrpSpPr>
          <p:cNvPr id="25603" name="Group 3">
            <a:extLst>
              <a:ext uri="{FF2B5EF4-FFF2-40B4-BE49-F238E27FC236}">
                <a16:creationId xmlns:a16="http://schemas.microsoft.com/office/drawing/2014/main" id="{5B367E17-E568-4C1E-B74B-37FF42C66812}"/>
              </a:ext>
            </a:extLst>
          </p:cNvPr>
          <p:cNvGrpSpPr>
            <a:grpSpLocks/>
          </p:cNvGrpSpPr>
          <p:nvPr/>
        </p:nvGrpSpPr>
        <p:grpSpPr bwMode="auto">
          <a:xfrm>
            <a:off x="4803775" y="1114425"/>
            <a:ext cx="2571750" cy="5386388"/>
            <a:chOff x="2066" y="702"/>
            <a:chExt cx="1620" cy="3393"/>
          </a:xfrm>
        </p:grpSpPr>
        <p:sp>
          <p:nvSpPr>
            <p:cNvPr id="25604" name="Freeform 4">
              <a:extLst>
                <a:ext uri="{FF2B5EF4-FFF2-40B4-BE49-F238E27FC236}">
                  <a16:creationId xmlns:a16="http://schemas.microsoft.com/office/drawing/2014/main" id="{33DC89B8-1303-448D-9B9F-BE169A506D7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0" y="2314"/>
              <a:ext cx="240" cy="909"/>
            </a:xfrm>
            <a:custGeom>
              <a:avLst/>
              <a:gdLst>
                <a:gd name="T0" fmla="*/ 320 w 216"/>
                <a:gd name="T1" fmla="*/ 0 h 820"/>
                <a:gd name="T2" fmla="*/ 330 w 216"/>
                <a:gd name="T3" fmla="*/ 460 h 820"/>
                <a:gd name="T4" fmla="*/ 0 w 216"/>
                <a:gd name="T5" fmla="*/ 984 h 8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" h="820">
                  <a:moveTo>
                    <a:pt x="210" y="0"/>
                  </a:moveTo>
                  <a:cubicBezTo>
                    <a:pt x="216" y="304"/>
                    <a:pt x="216" y="304"/>
                    <a:pt x="216" y="304"/>
                  </a:cubicBezTo>
                  <a:cubicBezTo>
                    <a:pt x="216" y="304"/>
                    <a:pt x="210" y="820"/>
                    <a:pt x="0" y="652"/>
                  </a:cubicBezTo>
                </a:path>
              </a:pathLst>
            </a:custGeom>
            <a:noFill/>
            <a:ln w="14288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05" name="Freeform 5">
              <a:extLst>
                <a:ext uri="{FF2B5EF4-FFF2-40B4-BE49-F238E27FC236}">
                  <a16:creationId xmlns:a16="http://schemas.microsoft.com/office/drawing/2014/main" id="{9F2A5E2C-C164-4EA4-BC25-2FC8139DD02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0" y="2296"/>
              <a:ext cx="195" cy="740"/>
            </a:xfrm>
            <a:custGeom>
              <a:avLst/>
              <a:gdLst>
                <a:gd name="T0" fmla="*/ 122 w 176"/>
                <a:gd name="T1" fmla="*/ 0 h 668"/>
                <a:gd name="T2" fmla="*/ 0 w 176"/>
                <a:gd name="T3" fmla="*/ 912 h 66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6" h="668">
                  <a:moveTo>
                    <a:pt x="80" y="0"/>
                  </a:moveTo>
                  <a:cubicBezTo>
                    <a:pt x="80" y="0"/>
                    <a:pt x="176" y="668"/>
                    <a:pt x="0" y="606"/>
                  </a:cubicBezTo>
                </a:path>
              </a:pathLst>
            </a:custGeom>
            <a:noFill/>
            <a:ln w="14288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06" name="Freeform 6">
              <a:extLst>
                <a:ext uri="{FF2B5EF4-FFF2-40B4-BE49-F238E27FC236}">
                  <a16:creationId xmlns:a16="http://schemas.microsoft.com/office/drawing/2014/main" id="{BFEED649-E8F8-43D8-9202-F91F7111F4D5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2" y="2257"/>
              <a:ext cx="118" cy="642"/>
            </a:xfrm>
            <a:custGeom>
              <a:avLst/>
              <a:gdLst>
                <a:gd name="T0" fmla="*/ 57 w 106"/>
                <a:gd name="T1" fmla="*/ 0 h 579"/>
                <a:gd name="T2" fmla="*/ 0 w 106"/>
                <a:gd name="T3" fmla="*/ 875 h 57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6" h="579">
                  <a:moveTo>
                    <a:pt x="37" y="0"/>
                  </a:moveTo>
                  <a:cubicBezTo>
                    <a:pt x="37" y="0"/>
                    <a:pt x="106" y="571"/>
                    <a:pt x="0" y="579"/>
                  </a:cubicBezTo>
                </a:path>
              </a:pathLst>
            </a:custGeom>
            <a:noFill/>
            <a:ln w="14288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07" name="Freeform 7">
              <a:extLst>
                <a:ext uri="{FF2B5EF4-FFF2-40B4-BE49-F238E27FC236}">
                  <a16:creationId xmlns:a16="http://schemas.microsoft.com/office/drawing/2014/main" id="{AEB2D529-E8B5-46A7-8B87-5E06A2A8755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0" y="1782"/>
              <a:ext cx="422" cy="372"/>
            </a:xfrm>
            <a:custGeom>
              <a:avLst/>
              <a:gdLst>
                <a:gd name="T0" fmla="*/ 0 w 422"/>
                <a:gd name="T1" fmla="*/ 41 h 372"/>
                <a:gd name="T2" fmla="*/ 81 w 422"/>
                <a:gd name="T3" fmla="*/ 0 h 372"/>
                <a:gd name="T4" fmla="*/ 422 w 422"/>
                <a:gd name="T5" fmla="*/ 318 h 372"/>
                <a:gd name="T6" fmla="*/ 351 w 422"/>
                <a:gd name="T7" fmla="*/ 372 h 372"/>
                <a:gd name="T8" fmla="*/ 0 w 422"/>
                <a:gd name="T9" fmla="*/ 41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2" h="372">
                  <a:moveTo>
                    <a:pt x="0" y="41"/>
                  </a:moveTo>
                  <a:lnTo>
                    <a:pt x="81" y="0"/>
                  </a:lnTo>
                  <a:lnTo>
                    <a:pt x="422" y="318"/>
                  </a:lnTo>
                  <a:lnTo>
                    <a:pt x="351" y="372"/>
                  </a:lnTo>
                  <a:lnTo>
                    <a:pt x="0" y="41"/>
                  </a:lnTo>
                  <a:close/>
                </a:path>
              </a:pathLst>
            </a:custGeom>
            <a:solidFill>
              <a:srgbClr val="7263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08" name="Freeform 8">
              <a:extLst>
                <a:ext uri="{FF2B5EF4-FFF2-40B4-BE49-F238E27FC236}">
                  <a16:creationId xmlns:a16="http://schemas.microsoft.com/office/drawing/2014/main" id="{3A13F5AA-DCFD-4C29-A6CB-0DAC5EEF123A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5" y="2060"/>
              <a:ext cx="107" cy="287"/>
            </a:xfrm>
            <a:custGeom>
              <a:avLst/>
              <a:gdLst>
                <a:gd name="T0" fmla="*/ 106 w 107"/>
                <a:gd name="T1" fmla="*/ 94 h 287"/>
                <a:gd name="T2" fmla="*/ 107 w 107"/>
                <a:gd name="T3" fmla="*/ 287 h 287"/>
                <a:gd name="T4" fmla="*/ 0 w 107"/>
                <a:gd name="T5" fmla="*/ 181 h 287"/>
                <a:gd name="T6" fmla="*/ 4 w 107"/>
                <a:gd name="T7" fmla="*/ 0 h 287"/>
                <a:gd name="T8" fmla="*/ 106 w 107"/>
                <a:gd name="T9" fmla="*/ 94 h 2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7" h="287">
                  <a:moveTo>
                    <a:pt x="106" y="94"/>
                  </a:moveTo>
                  <a:lnTo>
                    <a:pt x="107" y="287"/>
                  </a:lnTo>
                  <a:lnTo>
                    <a:pt x="0" y="181"/>
                  </a:lnTo>
                  <a:lnTo>
                    <a:pt x="4" y="0"/>
                  </a:lnTo>
                  <a:lnTo>
                    <a:pt x="106" y="94"/>
                  </a:lnTo>
                  <a:close/>
                </a:path>
              </a:pathLst>
            </a:custGeom>
            <a:solidFill>
              <a:srgbClr val="AF9F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09" name="Freeform 9">
              <a:extLst>
                <a:ext uri="{FF2B5EF4-FFF2-40B4-BE49-F238E27FC236}">
                  <a16:creationId xmlns:a16="http://schemas.microsoft.com/office/drawing/2014/main" id="{4E4485AB-27B4-495D-A24E-C32889545BD3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1" y="2100"/>
              <a:ext cx="69" cy="247"/>
            </a:xfrm>
            <a:custGeom>
              <a:avLst/>
              <a:gdLst>
                <a:gd name="T0" fmla="*/ 0 w 69"/>
                <a:gd name="T1" fmla="*/ 54 h 247"/>
                <a:gd name="T2" fmla="*/ 0 w 69"/>
                <a:gd name="T3" fmla="*/ 247 h 247"/>
                <a:gd name="T4" fmla="*/ 69 w 69"/>
                <a:gd name="T5" fmla="*/ 204 h 247"/>
                <a:gd name="T6" fmla="*/ 69 w 69"/>
                <a:gd name="T7" fmla="*/ 0 h 247"/>
                <a:gd name="T8" fmla="*/ 0 w 69"/>
                <a:gd name="T9" fmla="*/ 54 h 2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9" h="247">
                  <a:moveTo>
                    <a:pt x="0" y="54"/>
                  </a:moveTo>
                  <a:lnTo>
                    <a:pt x="0" y="247"/>
                  </a:lnTo>
                  <a:lnTo>
                    <a:pt x="69" y="204"/>
                  </a:lnTo>
                  <a:lnTo>
                    <a:pt x="69" y="0"/>
                  </a:lnTo>
                  <a:lnTo>
                    <a:pt x="0" y="54"/>
                  </a:lnTo>
                  <a:close/>
                </a:path>
              </a:pathLst>
            </a:custGeom>
            <a:solidFill>
              <a:srgbClr val="CCBD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10" name="Freeform 10">
              <a:extLst>
                <a:ext uri="{FF2B5EF4-FFF2-40B4-BE49-F238E27FC236}">
                  <a16:creationId xmlns:a16="http://schemas.microsoft.com/office/drawing/2014/main" id="{4DDA170E-80E0-4DAE-A1FE-0EF5626B2AF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8" y="1782"/>
              <a:ext cx="122" cy="216"/>
            </a:xfrm>
            <a:custGeom>
              <a:avLst/>
              <a:gdLst>
                <a:gd name="T0" fmla="*/ 0 w 122"/>
                <a:gd name="T1" fmla="*/ 0 h 216"/>
                <a:gd name="T2" fmla="*/ 0 w 122"/>
                <a:gd name="T3" fmla="*/ 100 h 216"/>
                <a:gd name="T4" fmla="*/ 122 w 122"/>
                <a:gd name="T5" fmla="*/ 216 h 216"/>
                <a:gd name="T6" fmla="*/ 122 w 122"/>
                <a:gd name="T7" fmla="*/ 77 h 216"/>
                <a:gd name="T8" fmla="*/ 0 w 122"/>
                <a:gd name="T9" fmla="*/ 0 h 2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2" h="216">
                  <a:moveTo>
                    <a:pt x="0" y="0"/>
                  </a:moveTo>
                  <a:lnTo>
                    <a:pt x="0" y="100"/>
                  </a:lnTo>
                  <a:lnTo>
                    <a:pt x="122" y="216"/>
                  </a:lnTo>
                  <a:lnTo>
                    <a:pt x="122" y="7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DE3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11" name="Freeform 11">
              <a:extLst>
                <a:ext uri="{FF2B5EF4-FFF2-40B4-BE49-F238E27FC236}">
                  <a16:creationId xmlns:a16="http://schemas.microsoft.com/office/drawing/2014/main" id="{A76CDABA-0AED-4092-AE05-46B2A0D49D75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2" y="1900"/>
              <a:ext cx="121" cy="239"/>
            </a:xfrm>
            <a:custGeom>
              <a:avLst/>
              <a:gdLst>
                <a:gd name="T0" fmla="*/ 0 w 121"/>
                <a:gd name="T1" fmla="*/ 0 h 239"/>
                <a:gd name="T2" fmla="*/ 0 w 121"/>
                <a:gd name="T3" fmla="*/ 122 h 239"/>
                <a:gd name="T4" fmla="*/ 121 w 121"/>
                <a:gd name="T5" fmla="*/ 239 h 239"/>
                <a:gd name="T6" fmla="*/ 121 w 121"/>
                <a:gd name="T7" fmla="*/ 78 h 239"/>
                <a:gd name="T8" fmla="*/ 0 w 121"/>
                <a:gd name="T9" fmla="*/ 0 h 2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1" h="239">
                  <a:moveTo>
                    <a:pt x="0" y="0"/>
                  </a:moveTo>
                  <a:lnTo>
                    <a:pt x="0" y="122"/>
                  </a:lnTo>
                  <a:lnTo>
                    <a:pt x="121" y="239"/>
                  </a:lnTo>
                  <a:lnTo>
                    <a:pt x="121" y="7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DE3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12" name="Freeform 12">
              <a:extLst>
                <a:ext uri="{FF2B5EF4-FFF2-40B4-BE49-F238E27FC236}">
                  <a16:creationId xmlns:a16="http://schemas.microsoft.com/office/drawing/2014/main" id="{1FB5E930-999F-44DC-82E4-9DAF18F06600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0" y="3172"/>
              <a:ext cx="167" cy="318"/>
            </a:xfrm>
            <a:custGeom>
              <a:avLst/>
              <a:gdLst>
                <a:gd name="T0" fmla="*/ 3 w 150"/>
                <a:gd name="T1" fmla="*/ 404 h 287"/>
                <a:gd name="T2" fmla="*/ 186 w 150"/>
                <a:gd name="T3" fmla="*/ 305 h 287"/>
                <a:gd name="T4" fmla="*/ 122 w 150"/>
                <a:gd name="T5" fmla="*/ 23 h 287"/>
                <a:gd name="T6" fmla="*/ 0 w 150"/>
                <a:gd name="T7" fmla="*/ 50 h 287"/>
                <a:gd name="T8" fmla="*/ 3 w 150"/>
                <a:gd name="T9" fmla="*/ 404 h 2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0" h="287">
                  <a:moveTo>
                    <a:pt x="3" y="268"/>
                  </a:moveTo>
                  <a:cubicBezTo>
                    <a:pt x="3" y="268"/>
                    <a:pt x="85" y="287"/>
                    <a:pt x="121" y="202"/>
                  </a:cubicBezTo>
                  <a:cubicBezTo>
                    <a:pt x="150" y="132"/>
                    <a:pt x="133" y="50"/>
                    <a:pt x="80" y="15"/>
                  </a:cubicBezTo>
                  <a:cubicBezTo>
                    <a:pt x="58" y="0"/>
                    <a:pt x="0" y="33"/>
                    <a:pt x="0" y="33"/>
                  </a:cubicBezTo>
                  <a:lnTo>
                    <a:pt x="3" y="268"/>
                  </a:lnTo>
                  <a:close/>
                </a:path>
              </a:pathLst>
            </a:custGeom>
            <a:solidFill>
              <a:srgbClr val="8684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13" name="Oval 13">
              <a:extLst>
                <a:ext uri="{FF2B5EF4-FFF2-40B4-BE49-F238E27FC236}">
                  <a16:creationId xmlns:a16="http://schemas.microsoft.com/office/drawing/2014/main" id="{AC0FF3DC-EE98-45B3-AFC7-EEB3C8D71D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44" y="3207"/>
              <a:ext cx="149" cy="260"/>
            </a:xfrm>
            <a:prstGeom prst="ellipse">
              <a:avLst/>
            </a:prstGeom>
            <a:solidFill>
              <a:srgbClr val="9E9D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5614" name="Freeform 14">
              <a:extLst>
                <a:ext uri="{FF2B5EF4-FFF2-40B4-BE49-F238E27FC236}">
                  <a16:creationId xmlns:a16="http://schemas.microsoft.com/office/drawing/2014/main" id="{F2889205-E746-4CE9-8585-C46AD4B253D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3" y="3388"/>
              <a:ext cx="166" cy="318"/>
            </a:xfrm>
            <a:custGeom>
              <a:avLst/>
              <a:gdLst>
                <a:gd name="T0" fmla="*/ 3 w 149"/>
                <a:gd name="T1" fmla="*/ 404 h 287"/>
                <a:gd name="T2" fmla="*/ 185 w 149"/>
                <a:gd name="T3" fmla="*/ 305 h 287"/>
                <a:gd name="T4" fmla="*/ 123 w 149"/>
                <a:gd name="T5" fmla="*/ 23 h 287"/>
                <a:gd name="T6" fmla="*/ 0 w 149"/>
                <a:gd name="T7" fmla="*/ 50 h 287"/>
                <a:gd name="T8" fmla="*/ 3 w 149"/>
                <a:gd name="T9" fmla="*/ 404 h 2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9" h="287">
                  <a:moveTo>
                    <a:pt x="3" y="268"/>
                  </a:moveTo>
                  <a:cubicBezTo>
                    <a:pt x="3" y="268"/>
                    <a:pt x="85" y="287"/>
                    <a:pt x="120" y="202"/>
                  </a:cubicBezTo>
                  <a:cubicBezTo>
                    <a:pt x="149" y="132"/>
                    <a:pt x="132" y="51"/>
                    <a:pt x="80" y="15"/>
                  </a:cubicBezTo>
                  <a:cubicBezTo>
                    <a:pt x="57" y="0"/>
                    <a:pt x="0" y="33"/>
                    <a:pt x="0" y="33"/>
                  </a:cubicBezTo>
                  <a:lnTo>
                    <a:pt x="3" y="268"/>
                  </a:lnTo>
                  <a:close/>
                </a:path>
              </a:pathLst>
            </a:custGeom>
            <a:solidFill>
              <a:srgbClr val="8684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15" name="Oval 15">
              <a:extLst>
                <a:ext uri="{FF2B5EF4-FFF2-40B4-BE49-F238E27FC236}">
                  <a16:creationId xmlns:a16="http://schemas.microsoft.com/office/drawing/2014/main" id="{EACFB7D8-93CA-49F5-9267-F08AC2A017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57" y="3423"/>
              <a:ext cx="148" cy="262"/>
            </a:xfrm>
            <a:prstGeom prst="ellipse">
              <a:avLst/>
            </a:prstGeom>
            <a:solidFill>
              <a:srgbClr val="9E9D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5616" name="Freeform 16">
              <a:extLst>
                <a:ext uri="{FF2B5EF4-FFF2-40B4-BE49-F238E27FC236}">
                  <a16:creationId xmlns:a16="http://schemas.microsoft.com/office/drawing/2014/main" id="{9F3E101E-0A96-48D0-B735-5DE6D0DDAC74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0" y="3371"/>
              <a:ext cx="163" cy="218"/>
            </a:xfrm>
            <a:custGeom>
              <a:avLst/>
              <a:gdLst>
                <a:gd name="T0" fmla="*/ 0 w 163"/>
                <a:gd name="T1" fmla="*/ 0 h 218"/>
                <a:gd name="T2" fmla="*/ 0 w 163"/>
                <a:gd name="T3" fmla="*/ 92 h 218"/>
                <a:gd name="T4" fmla="*/ 163 w 163"/>
                <a:gd name="T5" fmla="*/ 218 h 218"/>
                <a:gd name="T6" fmla="*/ 163 w 163"/>
                <a:gd name="T7" fmla="*/ 63 h 218"/>
                <a:gd name="T8" fmla="*/ 0 w 163"/>
                <a:gd name="T9" fmla="*/ 0 h 2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3" h="218">
                  <a:moveTo>
                    <a:pt x="0" y="0"/>
                  </a:moveTo>
                  <a:lnTo>
                    <a:pt x="0" y="92"/>
                  </a:lnTo>
                  <a:lnTo>
                    <a:pt x="163" y="218"/>
                  </a:lnTo>
                  <a:lnTo>
                    <a:pt x="163" y="6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CAB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17" name="Freeform 17">
              <a:extLst>
                <a:ext uri="{FF2B5EF4-FFF2-40B4-BE49-F238E27FC236}">
                  <a16:creationId xmlns:a16="http://schemas.microsoft.com/office/drawing/2014/main" id="{83254DCD-CB12-4BF0-AB5C-6EE92BBAD62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3" y="3383"/>
              <a:ext cx="77" cy="206"/>
            </a:xfrm>
            <a:custGeom>
              <a:avLst/>
              <a:gdLst>
                <a:gd name="T0" fmla="*/ 0 w 77"/>
                <a:gd name="T1" fmla="*/ 51 h 206"/>
                <a:gd name="T2" fmla="*/ 0 w 77"/>
                <a:gd name="T3" fmla="*/ 206 h 206"/>
                <a:gd name="T4" fmla="*/ 77 w 77"/>
                <a:gd name="T5" fmla="*/ 145 h 206"/>
                <a:gd name="T6" fmla="*/ 77 w 77"/>
                <a:gd name="T7" fmla="*/ 0 h 206"/>
                <a:gd name="T8" fmla="*/ 0 w 77"/>
                <a:gd name="T9" fmla="*/ 51 h 2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7" h="206">
                  <a:moveTo>
                    <a:pt x="0" y="51"/>
                  </a:moveTo>
                  <a:lnTo>
                    <a:pt x="0" y="206"/>
                  </a:lnTo>
                  <a:lnTo>
                    <a:pt x="77" y="145"/>
                  </a:lnTo>
                  <a:lnTo>
                    <a:pt x="77" y="0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AA99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18" name="Freeform 18">
              <a:extLst>
                <a:ext uri="{FF2B5EF4-FFF2-40B4-BE49-F238E27FC236}">
                  <a16:creationId xmlns:a16="http://schemas.microsoft.com/office/drawing/2014/main" id="{EAA99C05-99E2-4794-8BEC-4C6FBC695A7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2" y="3495"/>
              <a:ext cx="59" cy="133"/>
            </a:xfrm>
            <a:custGeom>
              <a:avLst/>
              <a:gdLst>
                <a:gd name="T0" fmla="*/ 0 w 53"/>
                <a:gd name="T1" fmla="*/ 0 h 120"/>
                <a:gd name="T2" fmla="*/ 0 w 53"/>
                <a:gd name="T3" fmla="*/ 88 h 120"/>
                <a:gd name="T4" fmla="*/ 36 w 53"/>
                <a:gd name="T5" fmla="*/ 167 h 120"/>
                <a:gd name="T6" fmla="*/ 81 w 53"/>
                <a:gd name="T7" fmla="*/ 129 h 120"/>
                <a:gd name="T8" fmla="*/ 81 w 53"/>
                <a:gd name="T9" fmla="*/ 64 h 120"/>
                <a:gd name="T10" fmla="*/ 0 w 53"/>
                <a:gd name="T11" fmla="*/ 0 h 12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3" h="120">
                  <a:moveTo>
                    <a:pt x="0" y="0"/>
                  </a:moveTo>
                  <a:cubicBezTo>
                    <a:pt x="0" y="58"/>
                    <a:pt x="0" y="58"/>
                    <a:pt x="0" y="58"/>
                  </a:cubicBezTo>
                  <a:cubicBezTo>
                    <a:pt x="0" y="58"/>
                    <a:pt x="0" y="102"/>
                    <a:pt x="23" y="111"/>
                  </a:cubicBezTo>
                  <a:cubicBezTo>
                    <a:pt x="45" y="120"/>
                    <a:pt x="53" y="99"/>
                    <a:pt x="53" y="86"/>
                  </a:cubicBezTo>
                  <a:cubicBezTo>
                    <a:pt x="53" y="72"/>
                    <a:pt x="53" y="42"/>
                    <a:pt x="53" y="42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BCAB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19" name="Freeform 19">
              <a:extLst>
                <a:ext uri="{FF2B5EF4-FFF2-40B4-BE49-F238E27FC236}">
                  <a16:creationId xmlns:a16="http://schemas.microsoft.com/office/drawing/2014/main" id="{F95B218E-03B6-4B71-88DA-C1CFF430186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1" y="3778"/>
              <a:ext cx="165" cy="317"/>
            </a:xfrm>
            <a:custGeom>
              <a:avLst/>
              <a:gdLst>
                <a:gd name="T0" fmla="*/ 3 w 149"/>
                <a:gd name="T1" fmla="*/ 403 h 286"/>
                <a:gd name="T2" fmla="*/ 181 w 149"/>
                <a:gd name="T3" fmla="*/ 304 h 286"/>
                <a:gd name="T4" fmla="*/ 122 w 149"/>
                <a:gd name="T5" fmla="*/ 23 h 286"/>
                <a:gd name="T6" fmla="*/ 0 w 149"/>
                <a:gd name="T7" fmla="*/ 50 h 286"/>
                <a:gd name="T8" fmla="*/ 3 w 149"/>
                <a:gd name="T9" fmla="*/ 403 h 2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9" h="286">
                  <a:moveTo>
                    <a:pt x="3" y="267"/>
                  </a:moveTo>
                  <a:cubicBezTo>
                    <a:pt x="3" y="267"/>
                    <a:pt x="85" y="286"/>
                    <a:pt x="120" y="201"/>
                  </a:cubicBezTo>
                  <a:cubicBezTo>
                    <a:pt x="149" y="132"/>
                    <a:pt x="132" y="50"/>
                    <a:pt x="80" y="15"/>
                  </a:cubicBezTo>
                  <a:cubicBezTo>
                    <a:pt x="57" y="0"/>
                    <a:pt x="0" y="33"/>
                    <a:pt x="0" y="33"/>
                  </a:cubicBezTo>
                  <a:lnTo>
                    <a:pt x="3" y="267"/>
                  </a:lnTo>
                  <a:close/>
                </a:path>
              </a:pathLst>
            </a:custGeom>
            <a:solidFill>
              <a:srgbClr val="8684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20" name="Oval 20">
              <a:extLst>
                <a:ext uri="{FF2B5EF4-FFF2-40B4-BE49-F238E27FC236}">
                  <a16:creationId xmlns:a16="http://schemas.microsoft.com/office/drawing/2014/main" id="{442433CB-40D7-43EF-AC2C-41C7C5B6FE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24" y="3813"/>
              <a:ext cx="149" cy="261"/>
            </a:xfrm>
            <a:prstGeom prst="ellipse">
              <a:avLst/>
            </a:prstGeom>
            <a:solidFill>
              <a:srgbClr val="9E9D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5621" name="Freeform 21">
              <a:extLst>
                <a:ext uri="{FF2B5EF4-FFF2-40B4-BE49-F238E27FC236}">
                  <a16:creationId xmlns:a16="http://schemas.microsoft.com/office/drawing/2014/main" id="{5BE19A31-5EFA-4D8F-998C-D4BFE4D570F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8" y="3774"/>
              <a:ext cx="130" cy="213"/>
            </a:xfrm>
            <a:custGeom>
              <a:avLst/>
              <a:gdLst>
                <a:gd name="T0" fmla="*/ 0 w 130"/>
                <a:gd name="T1" fmla="*/ 0 h 213"/>
                <a:gd name="T2" fmla="*/ 0 w 130"/>
                <a:gd name="T3" fmla="*/ 80 h 213"/>
                <a:gd name="T4" fmla="*/ 130 w 130"/>
                <a:gd name="T5" fmla="*/ 213 h 213"/>
                <a:gd name="T6" fmla="*/ 130 w 130"/>
                <a:gd name="T7" fmla="*/ 72 h 213"/>
                <a:gd name="T8" fmla="*/ 0 w 130"/>
                <a:gd name="T9" fmla="*/ 0 h 2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0" h="213">
                  <a:moveTo>
                    <a:pt x="0" y="0"/>
                  </a:moveTo>
                  <a:lnTo>
                    <a:pt x="0" y="80"/>
                  </a:lnTo>
                  <a:lnTo>
                    <a:pt x="130" y="213"/>
                  </a:lnTo>
                  <a:lnTo>
                    <a:pt x="130" y="7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CAB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22" name="Freeform 22">
              <a:extLst>
                <a:ext uri="{FF2B5EF4-FFF2-40B4-BE49-F238E27FC236}">
                  <a16:creationId xmlns:a16="http://schemas.microsoft.com/office/drawing/2014/main" id="{29AAFAB3-60B5-4635-9A4E-902FC4DCFE3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8" y="3789"/>
              <a:ext cx="105" cy="198"/>
            </a:xfrm>
            <a:custGeom>
              <a:avLst/>
              <a:gdLst>
                <a:gd name="T0" fmla="*/ 0 w 105"/>
                <a:gd name="T1" fmla="*/ 198 h 198"/>
                <a:gd name="T2" fmla="*/ 105 w 105"/>
                <a:gd name="T3" fmla="*/ 113 h 198"/>
                <a:gd name="T4" fmla="*/ 105 w 105"/>
                <a:gd name="T5" fmla="*/ 0 h 198"/>
                <a:gd name="T6" fmla="*/ 0 w 105"/>
                <a:gd name="T7" fmla="*/ 57 h 198"/>
                <a:gd name="T8" fmla="*/ 0 w 105"/>
                <a:gd name="T9" fmla="*/ 198 h 19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5" h="198">
                  <a:moveTo>
                    <a:pt x="0" y="198"/>
                  </a:moveTo>
                  <a:lnTo>
                    <a:pt x="105" y="113"/>
                  </a:lnTo>
                  <a:lnTo>
                    <a:pt x="105" y="0"/>
                  </a:lnTo>
                  <a:lnTo>
                    <a:pt x="0" y="57"/>
                  </a:lnTo>
                  <a:lnTo>
                    <a:pt x="0" y="198"/>
                  </a:lnTo>
                  <a:close/>
                </a:path>
              </a:pathLst>
            </a:custGeom>
            <a:solidFill>
              <a:srgbClr val="AA99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23" name="Freeform 23">
              <a:extLst>
                <a:ext uri="{FF2B5EF4-FFF2-40B4-BE49-F238E27FC236}">
                  <a16:creationId xmlns:a16="http://schemas.microsoft.com/office/drawing/2014/main" id="{089E9759-00A5-4D71-82F9-7ADFDEC3768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1" y="3889"/>
              <a:ext cx="60" cy="126"/>
            </a:xfrm>
            <a:custGeom>
              <a:avLst/>
              <a:gdLst>
                <a:gd name="T0" fmla="*/ 0 w 54"/>
                <a:gd name="T1" fmla="*/ 0 h 114"/>
                <a:gd name="T2" fmla="*/ 0 w 54"/>
                <a:gd name="T3" fmla="*/ 94 h 114"/>
                <a:gd name="T4" fmla="*/ 41 w 54"/>
                <a:gd name="T5" fmla="*/ 154 h 114"/>
                <a:gd name="T6" fmla="*/ 82 w 54"/>
                <a:gd name="T7" fmla="*/ 126 h 114"/>
                <a:gd name="T8" fmla="*/ 82 w 54"/>
                <a:gd name="T9" fmla="*/ 81 h 114"/>
                <a:gd name="T10" fmla="*/ 0 w 54"/>
                <a:gd name="T11" fmla="*/ 0 h 11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4" h="114">
                  <a:moveTo>
                    <a:pt x="0" y="0"/>
                  </a:moveTo>
                  <a:cubicBezTo>
                    <a:pt x="0" y="63"/>
                    <a:pt x="0" y="63"/>
                    <a:pt x="0" y="63"/>
                  </a:cubicBezTo>
                  <a:cubicBezTo>
                    <a:pt x="0" y="63"/>
                    <a:pt x="1" y="92"/>
                    <a:pt x="27" y="103"/>
                  </a:cubicBezTo>
                  <a:cubicBezTo>
                    <a:pt x="53" y="114"/>
                    <a:pt x="54" y="84"/>
                    <a:pt x="54" y="84"/>
                  </a:cubicBezTo>
                  <a:cubicBezTo>
                    <a:pt x="54" y="54"/>
                    <a:pt x="54" y="54"/>
                    <a:pt x="54" y="54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BCAB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24" name="Freeform 24">
              <a:extLst>
                <a:ext uri="{FF2B5EF4-FFF2-40B4-BE49-F238E27FC236}">
                  <a16:creationId xmlns:a16="http://schemas.microsoft.com/office/drawing/2014/main" id="{4467F94A-E259-4A80-9FF1-E828F0B189B1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1" y="1111"/>
              <a:ext cx="56" cy="775"/>
            </a:xfrm>
            <a:custGeom>
              <a:avLst/>
              <a:gdLst>
                <a:gd name="T0" fmla="*/ 48 w 56"/>
                <a:gd name="T1" fmla="*/ 0 h 775"/>
                <a:gd name="T2" fmla="*/ 0 w 56"/>
                <a:gd name="T3" fmla="*/ 111 h 775"/>
                <a:gd name="T4" fmla="*/ 0 w 56"/>
                <a:gd name="T5" fmla="*/ 623 h 775"/>
                <a:gd name="T6" fmla="*/ 56 w 56"/>
                <a:gd name="T7" fmla="*/ 775 h 775"/>
                <a:gd name="T8" fmla="*/ 48 w 56"/>
                <a:gd name="T9" fmla="*/ 0 h 77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6" h="775">
                  <a:moveTo>
                    <a:pt x="48" y="0"/>
                  </a:moveTo>
                  <a:lnTo>
                    <a:pt x="0" y="111"/>
                  </a:lnTo>
                  <a:lnTo>
                    <a:pt x="0" y="623"/>
                  </a:lnTo>
                  <a:lnTo>
                    <a:pt x="56" y="775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EFE6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25" name="Freeform 25">
              <a:extLst>
                <a:ext uri="{FF2B5EF4-FFF2-40B4-BE49-F238E27FC236}">
                  <a16:creationId xmlns:a16="http://schemas.microsoft.com/office/drawing/2014/main" id="{C4F943E2-2B3A-4B9B-B646-1A18CD87C52F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6" y="1999"/>
              <a:ext cx="756" cy="1908"/>
            </a:xfrm>
            <a:custGeom>
              <a:avLst/>
              <a:gdLst>
                <a:gd name="T0" fmla="*/ 840 w 681"/>
                <a:gd name="T1" fmla="*/ 726 h 1722"/>
                <a:gd name="T2" fmla="*/ 212 w 681"/>
                <a:gd name="T3" fmla="*/ 102 h 1722"/>
                <a:gd name="T4" fmla="*/ 53 w 681"/>
                <a:gd name="T5" fmla="*/ 95 h 1722"/>
                <a:gd name="T6" fmla="*/ 13 w 681"/>
                <a:gd name="T7" fmla="*/ 382 h 1722"/>
                <a:gd name="T8" fmla="*/ 13 w 681"/>
                <a:gd name="T9" fmla="*/ 1680 h 1722"/>
                <a:gd name="T10" fmla="*/ 262 w 681"/>
                <a:gd name="T11" fmla="*/ 1924 h 1722"/>
                <a:gd name="T12" fmla="*/ 262 w 681"/>
                <a:gd name="T13" fmla="*/ 1761 h 1722"/>
                <a:gd name="T14" fmla="*/ 1034 w 681"/>
                <a:gd name="T15" fmla="*/ 2595 h 1722"/>
                <a:gd name="T16" fmla="*/ 1034 w 681"/>
                <a:gd name="T17" fmla="*/ 2489 h 1722"/>
                <a:gd name="T18" fmla="*/ 844 w 681"/>
                <a:gd name="T19" fmla="*/ 2189 h 1722"/>
                <a:gd name="T20" fmla="*/ 840 w 681"/>
                <a:gd name="T21" fmla="*/ 726 h 172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681" h="1722">
                  <a:moveTo>
                    <a:pt x="553" y="481"/>
                  </a:moveTo>
                  <a:cubicBezTo>
                    <a:pt x="140" y="68"/>
                    <a:pt x="140" y="68"/>
                    <a:pt x="140" y="68"/>
                  </a:cubicBezTo>
                  <a:cubicBezTo>
                    <a:pt x="140" y="68"/>
                    <a:pt x="70" y="0"/>
                    <a:pt x="35" y="63"/>
                  </a:cubicBezTo>
                  <a:cubicBezTo>
                    <a:pt x="0" y="127"/>
                    <a:pt x="9" y="254"/>
                    <a:pt x="9" y="254"/>
                  </a:cubicBezTo>
                  <a:cubicBezTo>
                    <a:pt x="9" y="1115"/>
                    <a:pt x="9" y="1115"/>
                    <a:pt x="9" y="1115"/>
                  </a:cubicBezTo>
                  <a:cubicBezTo>
                    <a:pt x="173" y="1276"/>
                    <a:pt x="173" y="1276"/>
                    <a:pt x="173" y="1276"/>
                  </a:cubicBezTo>
                  <a:cubicBezTo>
                    <a:pt x="173" y="1168"/>
                    <a:pt x="173" y="1168"/>
                    <a:pt x="173" y="1168"/>
                  </a:cubicBezTo>
                  <a:cubicBezTo>
                    <a:pt x="681" y="1722"/>
                    <a:pt x="681" y="1722"/>
                    <a:pt x="681" y="1722"/>
                  </a:cubicBezTo>
                  <a:cubicBezTo>
                    <a:pt x="681" y="1651"/>
                    <a:pt x="681" y="1651"/>
                    <a:pt x="681" y="1651"/>
                  </a:cubicBezTo>
                  <a:cubicBezTo>
                    <a:pt x="556" y="1452"/>
                    <a:pt x="556" y="1452"/>
                    <a:pt x="556" y="1452"/>
                  </a:cubicBezTo>
                  <a:lnTo>
                    <a:pt x="553" y="481"/>
                  </a:lnTo>
                  <a:close/>
                </a:path>
              </a:pathLst>
            </a:custGeom>
            <a:solidFill>
              <a:srgbClr val="E5D7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26" name="Freeform 26">
              <a:extLst>
                <a:ext uri="{FF2B5EF4-FFF2-40B4-BE49-F238E27FC236}">
                  <a16:creationId xmlns:a16="http://schemas.microsoft.com/office/drawing/2014/main" id="{E2D9DA72-3FFB-456E-B61C-C3CBAE15613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4" y="2038"/>
              <a:ext cx="829" cy="1792"/>
            </a:xfrm>
            <a:custGeom>
              <a:avLst/>
              <a:gdLst>
                <a:gd name="T0" fmla="*/ 0 w 829"/>
                <a:gd name="T1" fmla="*/ 494 h 1792"/>
                <a:gd name="T2" fmla="*/ 2 w 829"/>
                <a:gd name="T3" fmla="*/ 1570 h 1792"/>
                <a:gd name="T4" fmla="*/ 141 w 829"/>
                <a:gd name="T5" fmla="*/ 1792 h 1792"/>
                <a:gd name="T6" fmla="*/ 305 w 829"/>
                <a:gd name="T7" fmla="*/ 1684 h 1792"/>
                <a:gd name="T8" fmla="*/ 232 w 829"/>
                <a:gd name="T9" fmla="*/ 1556 h 1792"/>
                <a:gd name="T10" fmla="*/ 534 w 829"/>
                <a:gd name="T11" fmla="*/ 1332 h 1792"/>
                <a:gd name="T12" fmla="*/ 679 w 829"/>
                <a:gd name="T13" fmla="*/ 1464 h 1792"/>
                <a:gd name="T14" fmla="*/ 679 w 829"/>
                <a:gd name="T15" fmla="*/ 1378 h 1792"/>
                <a:gd name="T16" fmla="*/ 829 w 829"/>
                <a:gd name="T17" fmla="*/ 1272 h 1792"/>
                <a:gd name="T18" fmla="*/ 704 w 829"/>
                <a:gd name="T19" fmla="*/ 1076 h 1792"/>
                <a:gd name="T20" fmla="*/ 726 w 829"/>
                <a:gd name="T21" fmla="*/ 0 h 1792"/>
                <a:gd name="T22" fmla="*/ 0 w 829"/>
                <a:gd name="T23" fmla="*/ 494 h 179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829" h="1792">
                  <a:moveTo>
                    <a:pt x="0" y="494"/>
                  </a:moveTo>
                  <a:lnTo>
                    <a:pt x="2" y="1570"/>
                  </a:lnTo>
                  <a:lnTo>
                    <a:pt x="141" y="1792"/>
                  </a:lnTo>
                  <a:lnTo>
                    <a:pt x="305" y="1684"/>
                  </a:lnTo>
                  <a:lnTo>
                    <a:pt x="232" y="1556"/>
                  </a:lnTo>
                  <a:lnTo>
                    <a:pt x="534" y="1332"/>
                  </a:lnTo>
                  <a:lnTo>
                    <a:pt x="679" y="1464"/>
                  </a:lnTo>
                  <a:lnTo>
                    <a:pt x="679" y="1378"/>
                  </a:lnTo>
                  <a:lnTo>
                    <a:pt x="829" y="1272"/>
                  </a:lnTo>
                  <a:lnTo>
                    <a:pt x="704" y="1076"/>
                  </a:lnTo>
                  <a:lnTo>
                    <a:pt x="726" y="0"/>
                  </a:lnTo>
                  <a:lnTo>
                    <a:pt x="0" y="494"/>
                  </a:lnTo>
                  <a:close/>
                </a:path>
              </a:pathLst>
            </a:custGeom>
            <a:solidFill>
              <a:srgbClr val="CCBD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27" name="Freeform 27">
              <a:extLst>
                <a:ext uri="{FF2B5EF4-FFF2-40B4-BE49-F238E27FC236}">
                  <a16:creationId xmlns:a16="http://schemas.microsoft.com/office/drawing/2014/main" id="{242021D5-B078-430A-B7CA-F252EA2B8336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5" y="1596"/>
              <a:ext cx="1275" cy="936"/>
            </a:xfrm>
            <a:custGeom>
              <a:avLst/>
              <a:gdLst>
                <a:gd name="T0" fmla="*/ 1742 w 1149"/>
                <a:gd name="T1" fmla="*/ 601 h 845"/>
                <a:gd name="T2" fmla="*/ 750 w 1149"/>
                <a:gd name="T3" fmla="*/ 1273 h 845"/>
                <a:gd name="T4" fmla="*/ 158 w 1149"/>
                <a:gd name="T5" fmla="*/ 683 h 845"/>
                <a:gd name="T6" fmla="*/ 0 w 1149"/>
                <a:gd name="T7" fmla="*/ 606 h 845"/>
                <a:gd name="T8" fmla="*/ 1102 w 1149"/>
                <a:gd name="T9" fmla="*/ 0 h 845"/>
                <a:gd name="T10" fmla="*/ 1742 w 1149"/>
                <a:gd name="T11" fmla="*/ 601 h 84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49" h="845">
                  <a:moveTo>
                    <a:pt x="1149" y="399"/>
                  </a:moveTo>
                  <a:cubicBezTo>
                    <a:pt x="495" y="845"/>
                    <a:pt x="495" y="845"/>
                    <a:pt x="495" y="845"/>
                  </a:cubicBezTo>
                  <a:cubicBezTo>
                    <a:pt x="104" y="454"/>
                    <a:pt x="104" y="454"/>
                    <a:pt x="104" y="454"/>
                  </a:cubicBezTo>
                  <a:cubicBezTo>
                    <a:pt x="104" y="454"/>
                    <a:pt x="47" y="388"/>
                    <a:pt x="0" y="403"/>
                  </a:cubicBezTo>
                  <a:cubicBezTo>
                    <a:pt x="727" y="0"/>
                    <a:pt x="727" y="0"/>
                    <a:pt x="727" y="0"/>
                  </a:cubicBezTo>
                  <a:lnTo>
                    <a:pt x="1149" y="399"/>
                  </a:lnTo>
                  <a:close/>
                </a:path>
              </a:pathLst>
            </a:custGeom>
            <a:solidFill>
              <a:srgbClr val="EFE6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28" name="Freeform 28">
              <a:extLst>
                <a:ext uri="{FF2B5EF4-FFF2-40B4-BE49-F238E27FC236}">
                  <a16:creationId xmlns:a16="http://schemas.microsoft.com/office/drawing/2014/main" id="{80B3B038-0261-4428-8CE9-B84C2979BEA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3" y="1833"/>
              <a:ext cx="898" cy="838"/>
            </a:xfrm>
            <a:custGeom>
              <a:avLst/>
              <a:gdLst>
                <a:gd name="T0" fmla="*/ 71 w 809"/>
                <a:gd name="T1" fmla="*/ 292 h 756"/>
                <a:gd name="T2" fmla="*/ 405 w 809"/>
                <a:gd name="T3" fmla="*/ 309 h 756"/>
                <a:gd name="T4" fmla="*/ 471 w 809"/>
                <a:gd name="T5" fmla="*/ 127 h 756"/>
                <a:gd name="T6" fmla="*/ 470 w 809"/>
                <a:gd name="T7" fmla="*/ 53 h 756"/>
                <a:gd name="T8" fmla="*/ 557 w 809"/>
                <a:gd name="T9" fmla="*/ 16 h 756"/>
                <a:gd name="T10" fmla="*/ 1177 w 809"/>
                <a:gd name="T11" fmla="*/ 421 h 756"/>
                <a:gd name="T12" fmla="*/ 295 w 809"/>
                <a:gd name="T13" fmla="*/ 975 h 756"/>
                <a:gd name="T14" fmla="*/ 12 w 809"/>
                <a:gd name="T15" fmla="*/ 344 h 756"/>
                <a:gd name="T16" fmla="*/ 71 w 809"/>
                <a:gd name="T17" fmla="*/ 292 h 7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809" h="756">
                  <a:moveTo>
                    <a:pt x="47" y="193"/>
                  </a:moveTo>
                  <a:cubicBezTo>
                    <a:pt x="47" y="193"/>
                    <a:pt x="136" y="280"/>
                    <a:pt x="267" y="205"/>
                  </a:cubicBezTo>
                  <a:cubicBezTo>
                    <a:pt x="334" y="166"/>
                    <a:pt x="310" y="85"/>
                    <a:pt x="310" y="85"/>
                  </a:cubicBezTo>
                  <a:cubicBezTo>
                    <a:pt x="309" y="35"/>
                    <a:pt x="309" y="35"/>
                    <a:pt x="309" y="35"/>
                  </a:cubicBezTo>
                  <a:cubicBezTo>
                    <a:pt x="309" y="35"/>
                    <a:pt x="316" y="0"/>
                    <a:pt x="367" y="11"/>
                  </a:cubicBezTo>
                  <a:cubicBezTo>
                    <a:pt x="418" y="22"/>
                    <a:pt x="742" y="168"/>
                    <a:pt x="775" y="279"/>
                  </a:cubicBezTo>
                  <a:cubicBezTo>
                    <a:pt x="809" y="394"/>
                    <a:pt x="416" y="756"/>
                    <a:pt x="195" y="646"/>
                  </a:cubicBezTo>
                  <a:cubicBezTo>
                    <a:pt x="112" y="605"/>
                    <a:pt x="8" y="228"/>
                    <a:pt x="8" y="228"/>
                  </a:cubicBezTo>
                  <a:cubicBezTo>
                    <a:pt x="8" y="228"/>
                    <a:pt x="0" y="180"/>
                    <a:pt x="47" y="193"/>
                  </a:cubicBezTo>
                  <a:close/>
                </a:path>
              </a:pathLst>
            </a:custGeom>
            <a:solidFill>
              <a:srgbClr val="CCBD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29" name="Freeform 29">
              <a:extLst>
                <a:ext uri="{FF2B5EF4-FFF2-40B4-BE49-F238E27FC236}">
                  <a16:creationId xmlns:a16="http://schemas.microsoft.com/office/drawing/2014/main" id="{5D6FE90B-C266-4020-BF06-9121F5570F4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3" y="1597"/>
              <a:ext cx="314" cy="525"/>
            </a:xfrm>
            <a:custGeom>
              <a:avLst/>
              <a:gdLst>
                <a:gd name="T0" fmla="*/ 0 w 283"/>
                <a:gd name="T1" fmla="*/ 246 h 474"/>
                <a:gd name="T2" fmla="*/ 0 w 283"/>
                <a:gd name="T3" fmla="*/ 566 h 474"/>
                <a:gd name="T4" fmla="*/ 314 w 283"/>
                <a:gd name="T5" fmla="*/ 639 h 474"/>
                <a:gd name="T6" fmla="*/ 428 w 283"/>
                <a:gd name="T7" fmla="*/ 505 h 474"/>
                <a:gd name="T8" fmla="*/ 426 w 283"/>
                <a:gd name="T9" fmla="*/ 0 h 474"/>
                <a:gd name="T10" fmla="*/ 0 w 283"/>
                <a:gd name="T11" fmla="*/ 246 h 47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83" h="474">
                  <a:moveTo>
                    <a:pt x="0" y="163"/>
                  </a:moveTo>
                  <a:cubicBezTo>
                    <a:pt x="0" y="376"/>
                    <a:pt x="0" y="376"/>
                    <a:pt x="0" y="376"/>
                  </a:cubicBezTo>
                  <a:cubicBezTo>
                    <a:pt x="0" y="376"/>
                    <a:pt x="85" y="474"/>
                    <a:pt x="207" y="424"/>
                  </a:cubicBezTo>
                  <a:cubicBezTo>
                    <a:pt x="278" y="396"/>
                    <a:pt x="283" y="336"/>
                    <a:pt x="283" y="336"/>
                  </a:cubicBezTo>
                  <a:cubicBezTo>
                    <a:pt x="281" y="0"/>
                    <a:pt x="281" y="0"/>
                    <a:pt x="281" y="0"/>
                  </a:cubicBezTo>
                  <a:lnTo>
                    <a:pt x="0" y="163"/>
                  </a:lnTo>
                  <a:close/>
                </a:path>
              </a:pathLst>
            </a:custGeom>
            <a:solidFill>
              <a:srgbClr val="E5D7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30" name="Freeform 30">
              <a:extLst>
                <a:ext uri="{FF2B5EF4-FFF2-40B4-BE49-F238E27FC236}">
                  <a16:creationId xmlns:a16="http://schemas.microsoft.com/office/drawing/2014/main" id="{B9108395-0741-4ABD-B4E9-0F1D4A00093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4" y="1832"/>
              <a:ext cx="897" cy="838"/>
            </a:xfrm>
            <a:custGeom>
              <a:avLst/>
              <a:gdLst>
                <a:gd name="T0" fmla="*/ 71 w 808"/>
                <a:gd name="T1" fmla="*/ 293 h 756"/>
                <a:gd name="T2" fmla="*/ 403 w 808"/>
                <a:gd name="T3" fmla="*/ 309 h 756"/>
                <a:gd name="T4" fmla="*/ 471 w 808"/>
                <a:gd name="T5" fmla="*/ 129 h 756"/>
                <a:gd name="T6" fmla="*/ 468 w 808"/>
                <a:gd name="T7" fmla="*/ 53 h 756"/>
                <a:gd name="T8" fmla="*/ 557 w 808"/>
                <a:gd name="T9" fmla="*/ 16 h 756"/>
                <a:gd name="T10" fmla="*/ 1176 w 808"/>
                <a:gd name="T11" fmla="*/ 421 h 756"/>
                <a:gd name="T12" fmla="*/ 295 w 808"/>
                <a:gd name="T13" fmla="*/ 977 h 756"/>
                <a:gd name="T14" fmla="*/ 12 w 808"/>
                <a:gd name="T15" fmla="*/ 347 h 756"/>
                <a:gd name="T16" fmla="*/ 71 w 808"/>
                <a:gd name="T17" fmla="*/ 293 h 7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808" h="756">
                  <a:moveTo>
                    <a:pt x="47" y="194"/>
                  </a:moveTo>
                  <a:cubicBezTo>
                    <a:pt x="47" y="194"/>
                    <a:pt x="136" y="280"/>
                    <a:pt x="266" y="205"/>
                  </a:cubicBezTo>
                  <a:cubicBezTo>
                    <a:pt x="334" y="166"/>
                    <a:pt x="310" y="86"/>
                    <a:pt x="310" y="86"/>
                  </a:cubicBezTo>
                  <a:cubicBezTo>
                    <a:pt x="308" y="35"/>
                    <a:pt x="308" y="35"/>
                    <a:pt x="308" y="35"/>
                  </a:cubicBezTo>
                  <a:cubicBezTo>
                    <a:pt x="308" y="35"/>
                    <a:pt x="315" y="0"/>
                    <a:pt x="367" y="11"/>
                  </a:cubicBezTo>
                  <a:cubicBezTo>
                    <a:pt x="418" y="23"/>
                    <a:pt x="741" y="169"/>
                    <a:pt x="774" y="279"/>
                  </a:cubicBezTo>
                  <a:cubicBezTo>
                    <a:pt x="808" y="394"/>
                    <a:pt x="416" y="756"/>
                    <a:pt x="195" y="647"/>
                  </a:cubicBezTo>
                  <a:cubicBezTo>
                    <a:pt x="111" y="606"/>
                    <a:pt x="8" y="229"/>
                    <a:pt x="8" y="229"/>
                  </a:cubicBezTo>
                  <a:cubicBezTo>
                    <a:pt x="8" y="229"/>
                    <a:pt x="0" y="180"/>
                    <a:pt x="47" y="194"/>
                  </a:cubicBezTo>
                  <a:close/>
                </a:path>
              </a:pathLst>
            </a:custGeom>
            <a:solidFill>
              <a:srgbClr val="F4EE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31" name="Freeform 31">
              <a:extLst>
                <a:ext uri="{FF2B5EF4-FFF2-40B4-BE49-F238E27FC236}">
                  <a16:creationId xmlns:a16="http://schemas.microsoft.com/office/drawing/2014/main" id="{2038A8D8-5D84-4815-AF27-E5C98DA07D6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0" y="2259"/>
              <a:ext cx="145" cy="118"/>
            </a:xfrm>
            <a:custGeom>
              <a:avLst/>
              <a:gdLst>
                <a:gd name="T0" fmla="*/ 183 w 130"/>
                <a:gd name="T1" fmla="*/ 29 h 106"/>
                <a:gd name="T2" fmla="*/ 134 w 130"/>
                <a:gd name="T3" fmla="*/ 134 h 106"/>
                <a:gd name="T4" fmla="*/ 19 w 130"/>
                <a:gd name="T5" fmla="*/ 135 h 106"/>
                <a:gd name="T6" fmla="*/ 67 w 130"/>
                <a:gd name="T7" fmla="*/ 29 h 106"/>
                <a:gd name="T8" fmla="*/ 183 w 130"/>
                <a:gd name="T9" fmla="*/ 29 h 1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0" h="106">
                  <a:moveTo>
                    <a:pt x="118" y="19"/>
                  </a:moveTo>
                  <a:cubicBezTo>
                    <a:pt x="130" y="38"/>
                    <a:pt x="116" y="68"/>
                    <a:pt x="87" y="87"/>
                  </a:cubicBezTo>
                  <a:cubicBezTo>
                    <a:pt x="58" y="106"/>
                    <a:pt x="25" y="106"/>
                    <a:pt x="12" y="88"/>
                  </a:cubicBezTo>
                  <a:cubicBezTo>
                    <a:pt x="0" y="69"/>
                    <a:pt x="14" y="38"/>
                    <a:pt x="43" y="19"/>
                  </a:cubicBezTo>
                  <a:cubicBezTo>
                    <a:pt x="72" y="0"/>
                    <a:pt x="106" y="0"/>
                    <a:pt x="118" y="19"/>
                  </a:cubicBezTo>
                  <a:close/>
                </a:path>
              </a:pathLst>
            </a:custGeom>
            <a:solidFill>
              <a:srgbClr val="E2D0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32" name="Freeform 32">
              <a:extLst>
                <a:ext uri="{FF2B5EF4-FFF2-40B4-BE49-F238E27FC236}">
                  <a16:creationId xmlns:a16="http://schemas.microsoft.com/office/drawing/2014/main" id="{A9226930-0381-45B3-BFB7-8043F2DB636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3" y="2251"/>
              <a:ext cx="144" cy="117"/>
            </a:xfrm>
            <a:custGeom>
              <a:avLst/>
              <a:gdLst>
                <a:gd name="T0" fmla="*/ 178 w 130"/>
                <a:gd name="T1" fmla="*/ 28 h 106"/>
                <a:gd name="T2" fmla="*/ 130 w 130"/>
                <a:gd name="T3" fmla="*/ 129 h 106"/>
                <a:gd name="T4" fmla="*/ 18 w 130"/>
                <a:gd name="T5" fmla="*/ 130 h 106"/>
                <a:gd name="T6" fmla="*/ 65 w 130"/>
                <a:gd name="T7" fmla="*/ 28 h 106"/>
                <a:gd name="T8" fmla="*/ 178 w 130"/>
                <a:gd name="T9" fmla="*/ 28 h 1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0" h="106">
                  <a:moveTo>
                    <a:pt x="118" y="19"/>
                  </a:moveTo>
                  <a:cubicBezTo>
                    <a:pt x="130" y="38"/>
                    <a:pt x="116" y="68"/>
                    <a:pt x="87" y="87"/>
                  </a:cubicBezTo>
                  <a:cubicBezTo>
                    <a:pt x="58" y="106"/>
                    <a:pt x="24" y="106"/>
                    <a:pt x="12" y="88"/>
                  </a:cubicBezTo>
                  <a:cubicBezTo>
                    <a:pt x="0" y="69"/>
                    <a:pt x="14" y="38"/>
                    <a:pt x="43" y="19"/>
                  </a:cubicBezTo>
                  <a:cubicBezTo>
                    <a:pt x="72" y="0"/>
                    <a:pt x="106" y="0"/>
                    <a:pt x="118" y="19"/>
                  </a:cubicBezTo>
                  <a:close/>
                </a:path>
              </a:pathLst>
            </a:custGeom>
            <a:solidFill>
              <a:srgbClr val="B3E0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33" name="Freeform 33">
              <a:extLst>
                <a:ext uri="{FF2B5EF4-FFF2-40B4-BE49-F238E27FC236}">
                  <a16:creationId xmlns:a16="http://schemas.microsoft.com/office/drawing/2014/main" id="{B46A0D97-E8DF-4DBA-9CC7-4B426F12BC8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6" y="2366"/>
              <a:ext cx="68" cy="55"/>
            </a:xfrm>
            <a:custGeom>
              <a:avLst/>
              <a:gdLst>
                <a:gd name="T0" fmla="*/ 85 w 61"/>
                <a:gd name="T1" fmla="*/ 13 h 50"/>
                <a:gd name="T2" fmla="*/ 64 w 61"/>
                <a:gd name="T3" fmla="*/ 61 h 50"/>
                <a:gd name="T4" fmla="*/ 10 w 61"/>
                <a:gd name="T5" fmla="*/ 61 h 50"/>
                <a:gd name="T6" fmla="*/ 32 w 61"/>
                <a:gd name="T7" fmla="*/ 13 h 50"/>
                <a:gd name="T8" fmla="*/ 85 w 61"/>
                <a:gd name="T9" fmla="*/ 13 h 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1" h="50">
                  <a:moveTo>
                    <a:pt x="55" y="9"/>
                  </a:moveTo>
                  <a:cubicBezTo>
                    <a:pt x="61" y="18"/>
                    <a:pt x="55" y="32"/>
                    <a:pt x="41" y="41"/>
                  </a:cubicBezTo>
                  <a:cubicBezTo>
                    <a:pt x="27" y="50"/>
                    <a:pt x="12" y="50"/>
                    <a:pt x="6" y="41"/>
                  </a:cubicBezTo>
                  <a:cubicBezTo>
                    <a:pt x="0" y="32"/>
                    <a:pt x="7" y="18"/>
                    <a:pt x="21" y="9"/>
                  </a:cubicBezTo>
                  <a:cubicBezTo>
                    <a:pt x="34" y="0"/>
                    <a:pt x="50" y="0"/>
                    <a:pt x="55" y="9"/>
                  </a:cubicBezTo>
                  <a:close/>
                </a:path>
              </a:pathLst>
            </a:custGeom>
            <a:solidFill>
              <a:srgbClr val="E2D0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34" name="Freeform 34">
              <a:extLst>
                <a:ext uri="{FF2B5EF4-FFF2-40B4-BE49-F238E27FC236}">
                  <a16:creationId xmlns:a16="http://schemas.microsoft.com/office/drawing/2014/main" id="{2B800CCF-E20B-4470-9B08-36D0EA26D31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8" y="2357"/>
              <a:ext cx="67" cy="55"/>
            </a:xfrm>
            <a:custGeom>
              <a:avLst/>
              <a:gdLst>
                <a:gd name="T0" fmla="*/ 84 w 60"/>
                <a:gd name="T1" fmla="*/ 13 h 50"/>
                <a:gd name="T2" fmla="*/ 63 w 60"/>
                <a:gd name="T3" fmla="*/ 61 h 50"/>
                <a:gd name="T4" fmla="*/ 9 w 60"/>
                <a:gd name="T5" fmla="*/ 61 h 50"/>
                <a:gd name="T6" fmla="*/ 31 w 60"/>
                <a:gd name="T7" fmla="*/ 13 h 50"/>
                <a:gd name="T8" fmla="*/ 84 w 60"/>
                <a:gd name="T9" fmla="*/ 13 h 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0" h="50">
                  <a:moveTo>
                    <a:pt x="54" y="9"/>
                  </a:moveTo>
                  <a:cubicBezTo>
                    <a:pt x="60" y="18"/>
                    <a:pt x="54" y="32"/>
                    <a:pt x="40" y="41"/>
                  </a:cubicBezTo>
                  <a:cubicBezTo>
                    <a:pt x="26" y="50"/>
                    <a:pt x="11" y="50"/>
                    <a:pt x="5" y="41"/>
                  </a:cubicBezTo>
                  <a:cubicBezTo>
                    <a:pt x="0" y="32"/>
                    <a:pt x="6" y="18"/>
                    <a:pt x="20" y="9"/>
                  </a:cubicBezTo>
                  <a:cubicBezTo>
                    <a:pt x="33" y="0"/>
                    <a:pt x="49" y="0"/>
                    <a:pt x="54" y="9"/>
                  </a:cubicBezTo>
                  <a:close/>
                </a:path>
              </a:pathLst>
            </a:custGeom>
            <a:solidFill>
              <a:srgbClr val="9DC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35" name="Freeform 35">
              <a:extLst>
                <a:ext uri="{FF2B5EF4-FFF2-40B4-BE49-F238E27FC236}">
                  <a16:creationId xmlns:a16="http://schemas.microsoft.com/office/drawing/2014/main" id="{CB5EA913-7609-4F14-9363-C3E90E6E13B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3" y="2284"/>
              <a:ext cx="44" cy="34"/>
            </a:xfrm>
            <a:custGeom>
              <a:avLst/>
              <a:gdLst>
                <a:gd name="T0" fmla="*/ 55 w 40"/>
                <a:gd name="T1" fmla="*/ 5 h 31"/>
                <a:gd name="T2" fmla="*/ 39 w 40"/>
                <a:gd name="T3" fmla="*/ 35 h 31"/>
                <a:gd name="T4" fmla="*/ 3 w 40"/>
                <a:gd name="T5" fmla="*/ 38 h 31"/>
                <a:gd name="T6" fmla="*/ 23 w 40"/>
                <a:gd name="T7" fmla="*/ 11 h 31"/>
                <a:gd name="T8" fmla="*/ 55 w 40"/>
                <a:gd name="T9" fmla="*/ 5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31">
                  <a:moveTo>
                    <a:pt x="37" y="5"/>
                  </a:moveTo>
                  <a:cubicBezTo>
                    <a:pt x="40" y="9"/>
                    <a:pt x="35" y="18"/>
                    <a:pt x="26" y="24"/>
                  </a:cubicBezTo>
                  <a:cubicBezTo>
                    <a:pt x="16" y="30"/>
                    <a:pt x="6" y="31"/>
                    <a:pt x="3" y="26"/>
                  </a:cubicBezTo>
                  <a:cubicBezTo>
                    <a:pt x="0" y="22"/>
                    <a:pt x="6" y="13"/>
                    <a:pt x="15" y="7"/>
                  </a:cubicBezTo>
                  <a:cubicBezTo>
                    <a:pt x="24" y="1"/>
                    <a:pt x="34" y="0"/>
                    <a:pt x="37" y="5"/>
                  </a:cubicBezTo>
                  <a:close/>
                </a:path>
              </a:pathLst>
            </a:custGeom>
            <a:solidFill>
              <a:srgbClr val="F5A1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36" name="Freeform 36">
              <a:extLst>
                <a:ext uri="{FF2B5EF4-FFF2-40B4-BE49-F238E27FC236}">
                  <a16:creationId xmlns:a16="http://schemas.microsoft.com/office/drawing/2014/main" id="{62CF7400-3844-4ACD-B46A-88A2BABA4F6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5" y="2345"/>
              <a:ext cx="45" cy="34"/>
            </a:xfrm>
            <a:custGeom>
              <a:avLst/>
              <a:gdLst>
                <a:gd name="T0" fmla="*/ 60 w 40"/>
                <a:gd name="T1" fmla="*/ 4 h 31"/>
                <a:gd name="T2" fmla="*/ 41 w 40"/>
                <a:gd name="T3" fmla="*/ 33 h 31"/>
                <a:gd name="T4" fmla="*/ 3 w 40"/>
                <a:gd name="T5" fmla="*/ 38 h 31"/>
                <a:gd name="T6" fmla="*/ 24 w 40"/>
                <a:gd name="T7" fmla="*/ 11 h 31"/>
                <a:gd name="T8" fmla="*/ 60 w 40"/>
                <a:gd name="T9" fmla="*/ 4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31">
                  <a:moveTo>
                    <a:pt x="37" y="4"/>
                  </a:moveTo>
                  <a:cubicBezTo>
                    <a:pt x="40" y="9"/>
                    <a:pt x="35" y="17"/>
                    <a:pt x="25" y="23"/>
                  </a:cubicBezTo>
                  <a:cubicBezTo>
                    <a:pt x="16" y="29"/>
                    <a:pt x="6" y="31"/>
                    <a:pt x="3" y="26"/>
                  </a:cubicBezTo>
                  <a:cubicBezTo>
                    <a:pt x="0" y="21"/>
                    <a:pt x="5" y="13"/>
                    <a:pt x="15" y="7"/>
                  </a:cubicBezTo>
                  <a:cubicBezTo>
                    <a:pt x="24" y="1"/>
                    <a:pt x="34" y="0"/>
                    <a:pt x="37" y="4"/>
                  </a:cubicBezTo>
                  <a:close/>
                </a:path>
              </a:pathLst>
            </a:custGeom>
            <a:solidFill>
              <a:srgbClr val="F5A1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37" name="Freeform 37">
              <a:extLst>
                <a:ext uri="{FF2B5EF4-FFF2-40B4-BE49-F238E27FC236}">
                  <a16:creationId xmlns:a16="http://schemas.microsoft.com/office/drawing/2014/main" id="{F977BAFD-7D89-473E-BF33-8B3BD0EBE91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9" y="2159"/>
              <a:ext cx="45" cy="34"/>
            </a:xfrm>
            <a:custGeom>
              <a:avLst/>
              <a:gdLst>
                <a:gd name="T0" fmla="*/ 60 w 40"/>
                <a:gd name="T1" fmla="*/ 4 h 31"/>
                <a:gd name="T2" fmla="*/ 41 w 40"/>
                <a:gd name="T3" fmla="*/ 35 h 31"/>
                <a:gd name="T4" fmla="*/ 3 w 40"/>
                <a:gd name="T5" fmla="*/ 38 h 31"/>
                <a:gd name="T6" fmla="*/ 24 w 40"/>
                <a:gd name="T7" fmla="*/ 11 h 31"/>
                <a:gd name="T8" fmla="*/ 60 w 40"/>
                <a:gd name="T9" fmla="*/ 4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31">
                  <a:moveTo>
                    <a:pt x="37" y="4"/>
                  </a:moveTo>
                  <a:cubicBezTo>
                    <a:pt x="40" y="9"/>
                    <a:pt x="35" y="18"/>
                    <a:pt x="25" y="24"/>
                  </a:cubicBezTo>
                  <a:cubicBezTo>
                    <a:pt x="16" y="30"/>
                    <a:pt x="6" y="31"/>
                    <a:pt x="3" y="26"/>
                  </a:cubicBezTo>
                  <a:cubicBezTo>
                    <a:pt x="0" y="22"/>
                    <a:pt x="5" y="13"/>
                    <a:pt x="15" y="7"/>
                  </a:cubicBezTo>
                  <a:cubicBezTo>
                    <a:pt x="24" y="1"/>
                    <a:pt x="34" y="0"/>
                    <a:pt x="37" y="4"/>
                  </a:cubicBezTo>
                  <a:close/>
                </a:path>
              </a:pathLst>
            </a:custGeom>
            <a:solidFill>
              <a:srgbClr val="F5A1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38" name="Freeform 38">
              <a:extLst>
                <a:ext uri="{FF2B5EF4-FFF2-40B4-BE49-F238E27FC236}">
                  <a16:creationId xmlns:a16="http://schemas.microsoft.com/office/drawing/2014/main" id="{A55F5D92-8968-4FEE-89BE-70BAD530E1B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0" y="2114"/>
              <a:ext cx="45" cy="35"/>
            </a:xfrm>
            <a:custGeom>
              <a:avLst/>
              <a:gdLst>
                <a:gd name="T0" fmla="*/ 60 w 40"/>
                <a:gd name="T1" fmla="*/ 9 h 31"/>
                <a:gd name="T2" fmla="*/ 42 w 40"/>
                <a:gd name="T3" fmla="*/ 38 h 31"/>
                <a:gd name="T4" fmla="*/ 3 w 40"/>
                <a:gd name="T5" fmla="*/ 43 h 31"/>
                <a:gd name="T6" fmla="*/ 24 w 40"/>
                <a:gd name="T7" fmla="*/ 11 h 31"/>
                <a:gd name="T8" fmla="*/ 60 w 40"/>
                <a:gd name="T9" fmla="*/ 9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31">
                  <a:moveTo>
                    <a:pt x="37" y="5"/>
                  </a:moveTo>
                  <a:cubicBezTo>
                    <a:pt x="40" y="9"/>
                    <a:pt x="35" y="18"/>
                    <a:pt x="26" y="24"/>
                  </a:cubicBezTo>
                  <a:cubicBezTo>
                    <a:pt x="16" y="30"/>
                    <a:pt x="6" y="31"/>
                    <a:pt x="3" y="27"/>
                  </a:cubicBezTo>
                  <a:cubicBezTo>
                    <a:pt x="0" y="22"/>
                    <a:pt x="6" y="13"/>
                    <a:pt x="15" y="7"/>
                  </a:cubicBezTo>
                  <a:cubicBezTo>
                    <a:pt x="24" y="1"/>
                    <a:pt x="34" y="0"/>
                    <a:pt x="37" y="5"/>
                  </a:cubicBezTo>
                  <a:close/>
                </a:path>
              </a:pathLst>
            </a:custGeom>
            <a:solidFill>
              <a:srgbClr val="F5A1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39" name="Freeform 39">
              <a:extLst>
                <a:ext uri="{FF2B5EF4-FFF2-40B4-BE49-F238E27FC236}">
                  <a16:creationId xmlns:a16="http://schemas.microsoft.com/office/drawing/2014/main" id="{E3496CC3-8E0D-48E6-9573-36CA78094DF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9" y="2207"/>
              <a:ext cx="68" cy="55"/>
            </a:xfrm>
            <a:custGeom>
              <a:avLst/>
              <a:gdLst>
                <a:gd name="T0" fmla="*/ 85 w 61"/>
                <a:gd name="T1" fmla="*/ 12 h 49"/>
                <a:gd name="T2" fmla="*/ 64 w 61"/>
                <a:gd name="T3" fmla="*/ 64 h 49"/>
                <a:gd name="T4" fmla="*/ 10 w 61"/>
                <a:gd name="T5" fmla="*/ 64 h 49"/>
                <a:gd name="T6" fmla="*/ 31 w 61"/>
                <a:gd name="T7" fmla="*/ 13 h 49"/>
                <a:gd name="T8" fmla="*/ 85 w 61"/>
                <a:gd name="T9" fmla="*/ 12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1" h="49">
                  <a:moveTo>
                    <a:pt x="55" y="8"/>
                  </a:moveTo>
                  <a:cubicBezTo>
                    <a:pt x="61" y="17"/>
                    <a:pt x="54" y="31"/>
                    <a:pt x="41" y="40"/>
                  </a:cubicBezTo>
                  <a:cubicBezTo>
                    <a:pt x="27" y="49"/>
                    <a:pt x="11" y="49"/>
                    <a:pt x="6" y="40"/>
                  </a:cubicBezTo>
                  <a:cubicBezTo>
                    <a:pt x="0" y="32"/>
                    <a:pt x="7" y="17"/>
                    <a:pt x="20" y="9"/>
                  </a:cubicBezTo>
                  <a:cubicBezTo>
                    <a:pt x="34" y="0"/>
                    <a:pt x="49" y="0"/>
                    <a:pt x="55" y="8"/>
                  </a:cubicBezTo>
                  <a:close/>
                </a:path>
              </a:pathLst>
            </a:custGeom>
            <a:solidFill>
              <a:srgbClr val="E2D0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40" name="Freeform 40">
              <a:extLst>
                <a:ext uri="{FF2B5EF4-FFF2-40B4-BE49-F238E27FC236}">
                  <a16:creationId xmlns:a16="http://schemas.microsoft.com/office/drawing/2014/main" id="{1F0D9476-55EF-4B49-9643-B3404E328AF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0" y="2198"/>
              <a:ext cx="67" cy="55"/>
            </a:xfrm>
            <a:custGeom>
              <a:avLst/>
              <a:gdLst>
                <a:gd name="T0" fmla="*/ 85 w 60"/>
                <a:gd name="T1" fmla="*/ 13 h 49"/>
                <a:gd name="T2" fmla="*/ 63 w 60"/>
                <a:gd name="T3" fmla="*/ 64 h 49"/>
                <a:gd name="T4" fmla="*/ 9 w 60"/>
                <a:gd name="T5" fmla="*/ 65 h 49"/>
                <a:gd name="T6" fmla="*/ 31 w 60"/>
                <a:gd name="T7" fmla="*/ 13 h 49"/>
                <a:gd name="T8" fmla="*/ 85 w 60"/>
                <a:gd name="T9" fmla="*/ 13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0" h="49">
                  <a:moveTo>
                    <a:pt x="55" y="9"/>
                  </a:moveTo>
                  <a:cubicBezTo>
                    <a:pt x="60" y="17"/>
                    <a:pt x="54" y="32"/>
                    <a:pt x="40" y="40"/>
                  </a:cubicBezTo>
                  <a:cubicBezTo>
                    <a:pt x="27" y="49"/>
                    <a:pt x="11" y="49"/>
                    <a:pt x="5" y="41"/>
                  </a:cubicBezTo>
                  <a:cubicBezTo>
                    <a:pt x="0" y="32"/>
                    <a:pt x="6" y="18"/>
                    <a:pt x="20" y="9"/>
                  </a:cubicBezTo>
                  <a:cubicBezTo>
                    <a:pt x="33" y="0"/>
                    <a:pt x="49" y="0"/>
                    <a:pt x="55" y="9"/>
                  </a:cubicBezTo>
                  <a:close/>
                </a:path>
              </a:pathLst>
            </a:custGeom>
            <a:solidFill>
              <a:srgbClr val="9DC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41" name="Freeform 41">
              <a:extLst>
                <a:ext uri="{FF2B5EF4-FFF2-40B4-BE49-F238E27FC236}">
                  <a16:creationId xmlns:a16="http://schemas.microsoft.com/office/drawing/2014/main" id="{78D403D9-1854-4789-A942-5D3103A72BF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5" y="2174"/>
              <a:ext cx="48" cy="53"/>
            </a:xfrm>
            <a:custGeom>
              <a:avLst/>
              <a:gdLst>
                <a:gd name="T0" fmla="*/ 57 w 43"/>
                <a:gd name="T1" fmla="*/ 21 h 48"/>
                <a:gd name="T2" fmla="*/ 52 w 43"/>
                <a:gd name="T3" fmla="*/ 62 h 48"/>
                <a:gd name="T4" fmla="*/ 11 w 43"/>
                <a:gd name="T5" fmla="*/ 51 h 48"/>
                <a:gd name="T6" fmla="*/ 15 w 43"/>
                <a:gd name="T7" fmla="*/ 10 h 48"/>
                <a:gd name="T8" fmla="*/ 57 w 43"/>
                <a:gd name="T9" fmla="*/ 21 h 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" h="48">
                  <a:moveTo>
                    <a:pt x="37" y="14"/>
                  </a:moveTo>
                  <a:cubicBezTo>
                    <a:pt x="43" y="24"/>
                    <a:pt x="42" y="37"/>
                    <a:pt x="34" y="42"/>
                  </a:cubicBezTo>
                  <a:cubicBezTo>
                    <a:pt x="25" y="48"/>
                    <a:pt x="13" y="44"/>
                    <a:pt x="7" y="34"/>
                  </a:cubicBezTo>
                  <a:cubicBezTo>
                    <a:pt x="0" y="24"/>
                    <a:pt x="2" y="11"/>
                    <a:pt x="10" y="6"/>
                  </a:cubicBezTo>
                  <a:cubicBezTo>
                    <a:pt x="18" y="0"/>
                    <a:pt x="30" y="4"/>
                    <a:pt x="37" y="14"/>
                  </a:cubicBezTo>
                  <a:close/>
                </a:path>
              </a:pathLst>
            </a:custGeom>
            <a:solidFill>
              <a:srgbClr val="CCBD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42" name="Freeform 42">
              <a:extLst>
                <a:ext uri="{FF2B5EF4-FFF2-40B4-BE49-F238E27FC236}">
                  <a16:creationId xmlns:a16="http://schemas.microsoft.com/office/drawing/2014/main" id="{8085810E-BD5D-44AE-9402-8D583F6FD1F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3" y="2254"/>
              <a:ext cx="48" cy="53"/>
            </a:xfrm>
            <a:custGeom>
              <a:avLst/>
              <a:gdLst>
                <a:gd name="T0" fmla="*/ 57 w 43"/>
                <a:gd name="T1" fmla="*/ 21 h 48"/>
                <a:gd name="T2" fmla="*/ 51 w 43"/>
                <a:gd name="T3" fmla="*/ 62 h 48"/>
                <a:gd name="T4" fmla="*/ 10 w 43"/>
                <a:gd name="T5" fmla="*/ 51 h 48"/>
                <a:gd name="T6" fmla="*/ 15 w 43"/>
                <a:gd name="T7" fmla="*/ 10 h 48"/>
                <a:gd name="T8" fmla="*/ 57 w 43"/>
                <a:gd name="T9" fmla="*/ 21 h 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" h="48">
                  <a:moveTo>
                    <a:pt x="37" y="14"/>
                  </a:moveTo>
                  <a:cubicBezTo>
                    <a:pt x="43" y="24"/>
                    <a:pt x="42" y="37"/>
                    <a:pt x="33" y="42"/>
                  </a:cubicBezTo>
                  <a:cubicBezTo>
                    <a:pt x="25" y="48"/>
                    <a:pt x="13" y="44"/>
                    <a:pt x="6" y="34"/>
                  </a:cubicBezTo>
                  <a:cubicBezTo>
                    <a:pt x="0" y="24"/>
                    <a:pt x="1" y="11"/>
                    <a:pt x="10" y="6"/>
                  </a:cubicBezTo>
                  <a:cubicBezTo>
                    <a:pt x="18" y="0"/>
                    <a:pt x="30" y="4"/>
                    <a:pt x="37" y="14"/>
                  </a:cubicBezTo>
                  <a:close/>
                </a:path>
              </a:pathLst>
            </a:custGeom>
            <a:solidFill>
              <a:srgbClr val="CCBD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43" name="Freeform 43">
              <a:extLst>
                <a:ext uri="{FF2B5EF4-FFF2-40B4-BE49-F238E27FC236}">
                  <a16:creationId xmlns:a16="http://schemas.microsoft.com/office/drawing/2014/main" id="{818E2D3B-8D82-4325-BCC4-932A7048A64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0" y="2074"/>
              <a:ext cx="49" cy="52"/>
            </a:xfrm>
            <a:custGeom>
              <a:avLst/>
              <a:gdLst>
                <a:gd name="T0" fmla="*/ 57 w 44"/>
                <a:gd name="T1" fmla="*/ 21 h 47"/>
                <a:gd name="T2" fmla="*/ 52 w 44"/>
                <a:gd name="T3" fmla="*/ 62 h 47"/>
                <a:gd name="T4" fmla="*/ 11 w 44"/>
                <a:gd name="T5" fmla="*/ 51 h 47"/>
                <a:gd name="T6" fmla="*/ 14 w 44"/>
                <a:gd name="T7" fmla="*/ 9 h 47"/>
                <a:gd name="T8" fmla="*/ 57 w 44"/>
                <a:gd name="T9" fmla="*/ 21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7">
                  <a:moveTo>
                    <a:pt x="37" y="14"/>
                  </a:moveTo>
                  <a:cubicBezTo>
                    <a:pt x="44" y="24"/>
                    <a:pt x="42" y="37"/>
                    <a:pt x="34" y="42"/>
                  </a:cubicBezTo>
                  <a:cubicBezTo>
                    <a:pt x="25" y="47"/>
                    <a:pt x="13" y="44"/>
                    <a:pt x="7" y="34"/>
                  </a:cubicBezTo>
                  <a:cubicBezTo>
                    <a:pt x="0" y="23"/>
                    <a:pt x="2" y="11"/>
                    <a:pt x="10" y="5"/>
                  </a:cubicBezTo>
                  <a:cubicBezTo>
                    <a:pt x="19" y="0"/>
                    <a:pt x="31" y="4"/>
                    <a:pt x="37" y="14"/>
                  </a:cubicBezTo>
                  <a:close/>
                </a:path>
              </a:pathLst>
            </a:custGeom>
            <a:solidFill>
              <a:srgbClr val="CCBD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44" name="Freeform 44">
              <a:extLst>
                <a:ext uri="{FF2B5EF4-FFF2-40B4-BE49-F238E27FC236}">
                  <a16:creationId xmlns:a16="http://schemas.microsoft.com/office/drawing/2014/main" id="{8999C5C2-31B6-421D-A12A-6BE308A0A90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9" y="2040"/>
              <a:ext cx="49" cy="53"/>
            </a:xfrm>
            <a:custGeom>
              <a:avLst/>
              <a:gdLst>
                <a:gd name="T0" fmla="*/ 57 w 44"/>
                <a:gd name="T1" fmla="*/ 21 h 48"/>
                <a:gd name="T2" fmla="*/ 52 w 44"/>
                <a:gd name="T3" fmla="*/ 62 h 48"/>
                <a:gd name="T4" fmla="*/ 11 w 44"/>
                <a:gd name="T5" fmla="*/ 51 h 48"/>
                <a:gd name="T6" fmla="*/ 14 w 44"/>
                <a:gd name="T7" fmla="*/ 10 h 48"/>
                <a:gd name="T8" fmla="*/ 57 w 44"/>
                <a:gd name="T9" fmla="*/ 21 h 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8">
                  <a:moveTo>
                    <a:pt x="37" y="14"/>
                  </a:moveTo>
                  <a:cubicBezTo>
                    <a:pt x="44" y="24"/>
                    <a:pt x="42" y="37"/>
                    <a:pt x="34" y="42"/>
                  </a:cubicBezTo>
                  <a:cubicBezTo>
                    <a:pt x="26" y="48"/>
                    <a:pt x="13" y="44"/>
                    <a:pt x="7" y="34"/>
                  </a:cubicBezTo>
                  <a:cubicBezTo>
                    <a:pt x="0" y="24"/>
                    <a:pt x="2" y="11"/>
                    <a:pt x="10" y="6"/>
                  </a:cubicBezTo>
                  <a:cubicBezTo>
                    <a:pt x="19" y="0"/>
                    <a:pt x="31" y="4"/>
                    <a:pt x="37" y="14"/>
                  </a:cubicBezTo>
                  <a:close/>
                </a:path>
              </a:pathLst>
            </a:custGeom>
            <a:solidFill>
              <a:srgbClr val="CCBD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45" name="Freeform 45">
              <a:extLst>
                <a:ext uri="{FF2B5EF4-FFF2-40B4-BE49-F238E27FC236}">
                  <a16:creationId xmlns:a16="http://schemas.microsoft.com/office/drawing/2014/main" id="{1CFFC553-0727-4252-8323-76C5F9C3C4B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5" y="2149"/>
              <a:ext cx="77" cy="83"/>
            </a:xfrm>
            <a:custGeom>
              <a:avLst/>
              <a:gdLst>
                <a:gd name="T0" fmla="*/ 93 w 69"/>
                <a:gd name="T1" fmla="*/ 33 h 75"/>
                <a:gd name="T2" fmla="*/ 84 w 69"/>
                <a:gd name="T3" fmla="*/ 101 h 75"/>
                <a:gd name="T4" fmla="*/ 17 w 69"/>
                <a:gd name="T5" fmla="*/ 80 h 75"/>
                <a:gd name="T6" fmla="*/ 25 w 69"/>
                <a:gd name="T7" fmla="*/ 12 h 75"/>
                <a:gd name="T8" fmla="*/ 93 w 69"/>
                <a:gd name="T9" fmla="*/ 33 h 7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9" h="75">
                  <a:moveTo>
                    <a:pt x="59" y="22"/>
                  </a:moveTo>
                  <a:cubicBezTo>
                    <a:pt x="69" y="38"/>
                    <a:pt x="67" y="58"/>
                    <a:pt x="54" y="67"/>
                  </a:cubicBezTo>
                  <a:cubicBezTo>
                    <a:pt x="40" y="75"/>
                    <a:pt x="21" y="69"/>
                    <a:pt x="11" y="53"/>
                  </a:cubicBezTo>
                  <a:cubicBezTo>
                    <a:pt x="0" y="37"/>
                    <a:pt x="3" y="17"/>
                    <a:pt x="16" y="8"/>
                  </a:cubicBezTo>
                  <a:cubicBezTo>
                    <a:pt x="29" y="0"/>
                    <a:pt x="49" y="6"/>
                    <a:pt x="59" y="22"/>
                  </a:cubicBezTo>
                  <a:close/>
                </a:path>
              </a:pathLst>
            </a:custGeom>
            <a:solidFill>
              <a:srgbClr val="F8B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46" name="Freeform 46">
              <a:extLst>
                <a:ext uri="{FF2B5EF4-FFF2-40B4-BE49-F238E27FC236}">
                  <a16:creationId xmlns:a16="http://schemas.microsoft.com/office/drawing/2014/main" id="{CDAAADFC-95F1-403A-962B-4AB24DF65B3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0" y="2151"/>
              <a:ext cx="68" cy="54"/>
            </a:xfrm>
            <a:custGeom>
              <a:avLst/>
              <a:gdLst>
                <a:gd name="T0" fmla="*/ 85 w 61"/>
                <a:gd name="T1" fmla="*/ 13 h 49"/>
                <a:gd name="T2" fmla="*/ 64 w 61"/>
                <a:gd name="T3" fmla="*/ 58 h 49"/>
                <a:gd name="T4" fmla="*/ 10 w 61"/>
                <a:gd name="T5" fmla="*/ 61 h 49"/>
                <a:gd name="T6" fmla="*/ 31 w 61"/>
                <a:gd name="T7" fmla="*/ 13 h 49"/>
                <a:gd name="T8" fmla="*/ 85 w 61"/>
                <a:gd name="T9" fmla="*/ 13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1" h="49">
                  <a:moveTo>
                    <a:pt x="55" y="9"/>
                  </a:moveTo>
                  <a:cubicBezTo>
                    <a:pt x="61" y="17"/>
                    <a:pt x="54" y="32"/>
                    <a:pt x="41" y="40"/>
                  </a:cubicBezTo>
                  <a:cubicBezTo>
                    <a:pt x="27" y="49"/>
                    <a:pt x="12" y="49"/>
                    <a:pt x="6" y="41"/>
                  </a:cubicBezTo>
                  <a:cubicBezTo>
                    <a:pt x="0" y="32"/>
                    <a:pt x="7" y="18"/>
                    <a:pt x="20" y="9"/>
                  </a:cubicBezTo>
                  <a:cubicBezTo>
                    <a:pt x="34" y="0"/>
                    <a:pt x="50" y="0"/>
                    <a:pt x="55" y="9"/>
                  </a:cubicBezTo>
                  <a:close/>
                </a:path>
              </a:pathLst>
            </a:custGeom>
            <a:solidFill>
              <a:srgbClr val="E2D0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47" name="Freeform 47">
              <a:extLst>
                <a:ext uri="{FF2B5EF4-FFF2-40B4-BE49-F238E27FC236}">
                  <a16:creationId xmlns:a16="http://schemas.microsoft.com/office/drawing/2014/main" id="{42C481D4-7F74-4CC0-9001-EFC958180C3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0" y="2142"/>
              <a:ext cx="68" cy="55"/>
            </a:xfrm>
            <a:custGeom>
              <a:avLst/>
              <a:gdLst>
                <a:gd name="T0" fmla="*/ 85 w 61"/>
                <a:gd name="T1" fmla="*/ 13 h 50"/>
                <a:gd name="T2" fmla="*/ 64 w 61"/>
                <a:gd name="T3" fmla="*/ 61 h 50"/>
                <a:gd name="T4" fmla="*/ 10 w 61"/>
                <a:gd name="T5" fmla="*/ 61 h 50"/>
                <a:gd name="T6" fmla="*/ 31 w 61"/>
                <a:gd name="T7" fmla="*/ 13 h 50"/>
                <a:gd name="T8" fmla="*/ 85 w 61"/>
                <a:gd name="T9" fmla="*/ 13 h 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1" h="50">
                  <a:moveTo>
                    <a:pt x="55" y="9"/>
                  </a:moveTo>
                  <a:cubicBezTo>
                    <a:pt x="61" y="18"/>
                    <a:pt x="54" y="32"/>
                    <a:pt x="41" y="41"/>
                  </a:cubicBezTo>
                  <a:cubicBezTo>
                    <a:pt x="27" y="50"/>
                    <a:pt x="12" y="50"/>
                    <a:pt x="6" y="41"/>
                  </a:cubicBezTo>
                  <a:cubicBezTo>
                    <a:pt x="0" y="32"/>
                    <a:pt x="7" y="18"/>
                    <a:pt x="20" y="9"/>
                  </a:cubicBezTo>
                  <a:cubicBezTo>
                    <a:pt x="34" y="0"/>
                    <a:pt x="50" y="0"/>
                    <a:pt x="55" y="9"/>
                  </a:cubicBezTo>
                  <a:close/>
                </a:path>
              </a:pathLst>
            </a:custGeom>
            <a:solidFill>
              <a:srgbClr val="9DC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48" name="Freeform 48">
              <a:extLst>
                <a:ext uri="{FF2B5EF4-FFF2-40B4-BE49-F238E27FC236}">
                  <a16:creationId xmlns:a16="http://schemas.microsoft.com/office/drawing/2014/main" id="{E761F4BF-97C5-47C3-8564-C61B8416D03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8" y="2105"/>
              <a:ext cx="66" cy="55"/>
            </a:xfrm>
            <a:custGeom>
              <a:avLst/>
              <a:gdLst>
                <a:gd name="T0" fmla="*/ 81 w 60"/>
                <a:gd name="T1" fmla="*/ 12 h 49"/>
                <a:gd name="T2" fmla="*/ 58 w 60"/>
                <a:gd name="T3" fmla="*/ 64 h 49"/>
                <a:gd name="T4" fmla="*/ 10 w 60"/>
                <a:gd name="T5" fmla="*/ 64 h 49"/>
                <a:gd name="T6" fmla="*/ 29 w 60"/>
                <a:gd name="T7" fmla="*/ 12 h 49"/>
                <a:gd name="T8" fmla="*/ 81 w 60"/>
                <a:gd name="T9" fmla="*/ 12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0" h="49">
                  <a:moveTo>
                    <a:pt x="55" y="8"/>
                  </a:moveTo>
                  <a:cubicBezTo>
                    <a:pt x="60" y="17"/>
                    <a:pt x="54" y="31"/>
                    <a:pt x="40" y="40"/>
                  </a:cubicBezTo>
                  <a:cubicBezTo>
                    <a:pt x="27" y="49"/>
                    <a:pt x="11" y="49"/>
                    <a:pt x="6" y="40"/>
                  </a:cubicBezTo>
                  <a:cubicBezTo>
                    <a:pt x="0" y="31"/>
                    <a:pt x="6" y="17"/>
                    <a:pt x="20" y="8"/>
                  </a:cubicBezTo>
                  <a:cubicBezTo>
                    <a:pt x="34" y="0"/>
                    <a:pt x="49" y="0"/>
                    <a:pt x="55" y="8"/>
                  </a:cubicBezTo>
                  <a:close/>
                </a:path>
              </a:pathLst>
            </a:custGeom>
            <a:solidFill>
              <a:srgbClr val="E2D0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49" name="Freeform 49">
              <a:extLst>
                <a:ext uri="{FF2B5EF4-FFF2-40B4-BE49-F238E27FC236}">
                  <a16:creationId xmlns:a16="http://schemas.microsoft.com/office/drawing/2014/main" id="{465D97C7-A158-4B6D-BDAE-5CA617311C59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9" y="2095"/>
              <a:ext cx="68" cy="55"/>
            </a:xfrm>
            <a:custGeom>
              <a:avLst/>
              <a:gdLst>
                <a:gd name="T0" fmla="*/ 85 w 61"/>
                <a:gd name="T1" fmla="*/ 13 h 49"/>
                <a:gd name="T2" fmla="*/ 64 w 61"/>
                <a:gd name="T3" fmla="*/ 64 h 49"/>
                <a:gd name="T4" fmla="*/ 10 w 61"/>
                <a:gd name="T5" fmla="*/ 64 h 49"/>
                <a:gd name="T6" fmla="*/ 31 w 61"/>
                <a:gd name="T7" fmla="*/ 13 h 49"/>
                <a:gd name="T8" fmla="*/ 85 w 61"/>
                <a:gd name="T9" fmla="*/ 13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1" h="49">
                  <a:moveTo>
                    <a:pt x="55" y="9"/>
                  </a:moveTo>
                  <a:cubicBezTo>
                    <a:pt x="61" y="17"/>
                    <a:pt x="54" y="31"/>
                    <a:pt x="41" y="40"/>
                  </a:cubicBezTo>
                  <a:cubicBezTo>
                    <a:pt x="27" y="49"/>
                    <a:pt x="12" y="49"/>
                    <a:pt x="6" y="40"/>
                  </a:cubicBezTo>
                  <a:cubicBezTo>
                    <a:pt x="0" y="32"/>
                    <a:pt x="7" y="18"/>
                    <a:pt x="20" y="9"/>
                  </a:cubicBezTo>
                  <a:cubicBezTo>
                    <a:pt x="34" y="0"/>
                    <a:pt x="50" y="0"/>
                    <a:pt x="55" y="9"/>
                  </a:cubicBezTo>
                  <a:close/>
                </a:path>
              </a:pathLst>
            </a:custGeom>
            <a:solidFill>
              <a:srgbClr val="9DC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50" name="Freeform 50">
              <a:extLst>
                <a:ext uri="{FF2B5EF4-FFF2-40B4-BE49-F238E27FC236}">
                  <a16:creationId xmlns:a16="http://schemas.microsoft.com/office/drawing/2014/main" id="{778F5331-5DA3-483B-9C6B-DAF25B44FE7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5" y="2428"/>
              <a:ext cx="68" cy="54"/>
            </a:xfrm>
            <a:custGeom>
              <a:avLst/>
              <a:gdLst>
                <a:gd name="T0" fmla="*/ 85 w 61"/>
                <a:gd name="T1" fmla="*/ 12 h 49"/>
                <a:gd name="T2" fmla="*/ 64 w 61"/>
                <a:gd name="T3" fmla="*/ 58 h 49"/>
                <a:gd name="T4" fmla="*/ 10 w 61"/>
                <a:gd name="T5" fmla="*/ 58 h 49"/>
                <a:gd name="T6" fmla="*/ 32 w 61"/>
                <a:gd name="T7" fmla="*/ 13 h 49"/>
                <a:gd name="T8" fmla="*/ 85 w 61"/>
                <a:gd name="T9" fmla="*/ 12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1" h="49">
                  <a:moveTo>
                    <a:pt x="55" y="8"/>
                  </a:moveTo>
                  <a:cubicBezTo>
                    <a:pt x="61" y="17"/>
                    <a:pt x="55" y="31"/>
                    <a:pt x="41" y="40"/>
                  </a:cubicBezTo>
                  <a:cubicBezTo>
                    <a:pt x="27" y="49"/>
                    <a:pt x="12" y="49"/>
                    <a:pt x="6" y="40"/>
                  </a:cubicBezTo>
                  <a:cubicBezTo>
                    <a:pt x="0" y="32"/>
                    <a:pt x="7" y="17"/>
                    <a:pt x="21" y="9"/>
                  </a:cubicBezTo>
                  <a:cubicBezTo>
                    <a:pt x="34" y="0"/>
                    <a:pt x="50" y="0"/>
                    <a:pt x="55" y="8"/>
                  </a:cubicBezTo>
                  <a:close/>
                </a:path>
              </a:pathLst>
            </a:custGeom>
            <a:solidFill>
              <a:srgbClr val="E2D0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51" name="Freeform 51">
              <a:extLst>
                <a:ext uri="{FF2B5EF4-FFF2-40B4-BE49-F238E27FC236}">
                  <a16:creationId xmlns:a16="http://schemas.microsoft.com/office/drawing/2014/main" id="{622A7324-5208-4562-982B-E816D84F5F9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0" y="2484"/>
              <a:ext cx="66" cy="56"/>
            </a:xfrm>
            <a:custGeom>
              <a:avLst/>
              <a:gdLst>
                <a:gd name="T0" fmla="*/ 79 w 60"/>
                <a:gd name="T1" fmla="*/ 13 h 50"/>
                <a:gd name="T2" fmla="*/ 58 w 60"/>
                <a:gd name="T3" fmla="*/ 65 h 50"/>
                <a:gd name="T4" fmla="*/ 9 w 60"/>
                <a:gd name="T5" fmla="*/ 65 h 50"/>
                <a:gd name="T6" fmla="*/ 29 w 60"/>
                <a:gd name="T7" fmla="*/ 13 h 50"/>
                <a:gd name="T8" fmla="*/ 79 w 60"/>
                <a:gd name="T9" fmla="*/ 13 h 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0" h="50">
                  <a:moveTo>
                    <a:pt x="54" y="9"/>
                  </a:moveTo>
                  <a:cubicBezTo>
                    <a:pt x="60" y="18"/>
                    <a:pt x="54" y="32"/>
                    <a:pt x="40" y="41"/>
                  </a:cubicBezTo>
                  <a:cubicBezTo>
                    <a:pt x="26" y="50"/>
                    <a:pt x="11" y="50"/>
                    <a:pt x="5" y="41"/>
                  </a:cubicBezTo>
                  <a:cubicBezTo>
                    <a:pt x="0" y="32"/>
                    <a:pt x="6" y="18"/>
                    <a:pt x="20" y="9"/>
                  </a:cubicBezTo>
                  <a:cubicBezTo>
                    <a:pt x="33" y="0"/>
                    <a:pt x="49" y="0"/>
                    <a:pt x="54" y="9"/>
                  </a:cubicBezTo>
                  <a:close/>
                </a:path>
              </a:pathLst>
            </a:custGeom>
            <a:solidFill>
              <a:srgbClr val="E2D0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52" name="Freeform 52">
              <a:extLst>
                <a:ext uri="{FF2B5EF4-FFF2-40B4-BE49-F238E27FC236}">
                  <a16:creationId xmlns:a16="http://schemas.microsoft.com/office/drawing/2014/main" id="{2F599D57-1F6E-4E6B-AB40-2EF28D1B53B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1" y="2477"/>
              <a:ext cx="66" cy="54"/>
            </a:xfrm>
            <a:custGeom>
              <a:avLst/>
              <a:gdLst>
                <a:gd name="T0" fmla="*/ 81 w 60"/>
                <a:gd name="T1" fmla="*/ 13 h 49"/>
                <a:gd name="T2" fmla="*/ 58 w 60"/>
                <a:gd name="T3" fmla="*/ 58 h 49"/>
                <a:gd name="T4" fmla="*/ 10 w 60"/>
                <a:gd name="T5" fmla="*/ 61 h 49"/>
                <a:gd name="T6" fmla="*/ 29 w 60"/>
                <a:gd name="T7" fmla="*/ 13 h 49"/>
                <a:gd name="T8" fmla="*/ 81 w 60"/>
                <a:gd name="T9" fmla="*/ 13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0" h="49">
                  <a:moveTo>
                    <a:pt x="55" y="9"/>
                  </a:moveTo>
                  <a:cubicBezTo>
                    <a:pt x="60" y="17"/>
                    <a:pt x="54" y="32"/>
                    <a:pt x="40" y="40"/>
                  </a:cubicBezTo>
                  <a:cubicBezTo>
                    <a:pt x="27" y="49"/>
                    <a:pt x="11" y="49"/>
                    <a:pt x="6" y="41"/>
                  </a:cubicBezTo>
                  <a:cubicBezTo>
                    <a:pt x="0" y="32"/>
                    <a:pt x="6" y="18"/>
                    <a:pt x="20" y="9"/>
                  </a:cubicBezTo>
                  <a:cubicBezTo>
                    <a:pt x="33" y="0"/>
                    <a:pt x="49" y="0"/>
                    <a:pt x="55" y="9"/>
                  </a:cubicBezTo>
                  <a:close/>
                </a:path>
              </a:pathLst>
            </a:custGeom>
            <a:solidFill>
              <a:srgbClr val="9DC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53" name="Freeform 53">
              <a:extLst>
                <a:ext uri="{FF2B5EF4-FFF2-40B4-BE49-F238E27FC236}">
                  <a16:creationId xmlns:a16="http://schemas.microsoft.com/office/drawing/2014/main" id="{7DD33C0F-26BA-484F-A45F-457758EB3B38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8" y="1985"/>
              <a:ext cx="569" cy="472"/>
            </a:xfrm>
            <a:custGeom>
              <a:avLst/>
              <a:gdLst>
                <a:gd name="T0" fmla="*/ 0 w 513"/>
                <a:gd name="T1" fmla="*/ 642 h 426"/>
                <a:gd name="T2" fmla="*/ 263 w 513"/>
                <a:gd name="T3" fmla="*/ 140 h 426"/>
                <a:gd name="T4" fmla="*/ 776 w 513"/>
                <a:gd name="T5" fmla="*/ 71 h 426"/>
                <a:gd name="T6" fmla="*/ 247 w 513"/>
                <a:gd name="T7" fmla="*/ 123 h 426"/>
                <a:gd name="T8" fmla="*/ 0 w 513"/>
                <a:gd name="T9" fmla="*/ 642 h 4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3" h="426">
                  <a:moveTo>
                    <a:pt x="0" y="426"/>
                  </a:moveTo>
                  <a:cubicBezTo>
                    <a:pt x="0" y="426"/>
                    <a:pt x="33" y="174"/>
                    <a:pt x="174" y="93"/>
                  </a:cubicBezTo>
                  <a:cubicBezTo>
                    <a:pt x="314" y="12"/>
                    <a:pt x="513" y="47"/>
                    <a:pt x="513" y="47"/>
                  </a:cubicBezTo>
                  <a:cubicBezTo>
                    <a:pt x="513" y="47"/>
                    <a:pt x="294" y="0"/>
                    <a:pt x="163" y="81"/>
                  </a:cubicBezTo>
                  <a:cubicBezTo>
                    <a:pt x="13" y="175"/>
                    <a:pt x="0" y="426"/>
                    <a:pt x="0" y="426"/>
                  </a:cubicBezTo>
                  <a:close/>
                </a:path>
              </a:pathLst>
            </a:custGeom>
            <a:solidFill>
              <a:srgbClr val="E5D7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54" name="Freeform 54">
              <a:extLst>
                <a:ext uri="{FF2B5EF4-FFF2-40B4-BE49-F238E27FC236}">
                  <a16:creationId xmlns:a16="http://schemas.microsoft.com/office/drawing/2014/main" id="{8D76911E-CFE1-41E4-B5AE-E34C7CD4CB20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5" y="2620"/>
              <a:ext cx="196" cy="339"/>
            </a:xfrm>
            <a:custGeom>
              <a:avLst/>
              <a:gdLst>
                <a:gd name="T0" fmla="*/ 0 w 177"/>
                <a:gd name="T1" fmla="*/ 0 h 306"/>
                <a:gd name="T2" fmla="*/ 262 w 177"/>
                <a:gd name="T3" fmla="*/ 0 h 306"/>
                <a:gd name="T4" fmla="*/ 262 w 177"/>
                <a:gd name="T5" fmla="*/ 380 h 306"/>
                <a:gd name="T6" fmla="*/ 135 w 177"/>
                <a:gd name="T7" fmla="*/ 462 h 306"/>
                <a:gd name="T8" fmla="*/ 0 w 177"/>
                <a:gd name="T9" fmla="*/ 388 h 306"/>
                <a:gd name="T10" fmla="*/ 0 w 177"/>
                <a:gd name="T11" fmla="*/ 0 h 30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77" h="306">
                  <a:moveTo>
                    <a:pt x="0" y="0"/>
                  </a:moveTo>
                  <a:cubicBezTo>
                    <a:pt x="174" y="0"/>
                    <a:pt x="174" y="0"/>
                    <a:pt x="174" y="0"/>
                  </a:cubicBezTo>
                  <a:cubicBezTo>
                    <a:pt x="174" y="253"/>
                    <a:pt x="174" y="253"/>
                    <a:pt x="174" y="253"/>
                  </a:cubicBezTo>
                  <a:cubicBezTo>
                    <a:pt x="174" y="253"/>
                    <a:pt x="177" y="306"/>
                    <a:pt x="89" y="306"/>
                  </a:cubicBezTo>
                  <a:cubicBezTo>
                    <a:pt x="1" y="306"/>
                    <a:pt x="0" y="257"/>
                    <a:pt x="0" y="257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BEDA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55" name="Freeform 55">
              <a:extLst>
                <a:ext uri="{FF2B5EF4-FFF2-40B4-BE49-F238E27FC236}">
                  <a16:creationId xmlns:a16="http://schemas.microsoft.com/office/drawing/2014/main" id="{CBF03B42-9B97-4E0F-B2D0-6577FA7E7500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5" y="2704"/>
              <a:ext cx="226" cy="142"/>
            </a:xfrm>
            <a:custGeom>
              <a:avLst/>
              <a:gdLst>
                <a:gd name="T0" fmla="*/ 306 w 204"/>
                <a:gd name="T1" fmla="*/ 0 h 128"/>
                <a:gd name="T2" fmla="*/ 307 w 204"/>
                <a:gd name="T3" fmla="*/ 100 h 128"/>
                <a:gd name="T4" fmla="*/ 84 w 204"/>
                <a:gd name="T5" fmla="*/ 178 h 128"/>
                <a:gd name="T6" fmla="*/ 0 w 204"/>
                <a:gd name="T7" fmla="*/ 121 h 128"/>
                <a:gd name="T8" fmla="*/ 0 w 204"/>
                <a:gd name="T9" fmla="*/ 29 h 128"/>
                <a:gd name="T10" fmla="*/ 101 w 204"/>
                <a:gd name="T11" fmla="*/ 91 h 128"/>
                <a:gd name="T12" fmla="*/ 306 w 204"/>
                <a:gd name="T13" fmla="*/ 0 h 12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04" h="128">
                  <a:moveTo>
                    <a:pt x="203" y="0"/>
                  </a:moveTo>
                  <a:cubicBezTo>
                    <a:pt x="204" y="66"/>
                    <a:pt x="204" y="66"/>
                    <a:pt x="204" y="66"/>
                  </a:cubicBezTo>
                  <a:cubicBezTo>
                    <a:pt x="204" y="66"/>
                    <a:pt x="185" y="128"/>
                    <a:pt x="56" y="117"/>
                  </a:cubicBezTo>
                  <a:cubicBezTo>
                    <a:pt x="7" y="113"/>
                    <a:pt x="0" y="79"/>
                    <a:pt x="0" y="79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9" y="60"/>
                    <a:pt x="67" y="60"/>
                  </a:cubicBezTo>
                  <a:cubicBezTo>
                    <a:pt x="174" y="60"/>
                    <a:pt x="203" y="0"/>
                    <a:pt x="203" y="0"/>
                  </a:cubicBezTo>
                  <a:close/>
                </a:path>
              </a:pathLst>
            </a:custGeom>
            <a:solidFill>
              <a:srgbClr val="F4EF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56" name="Freeform 56">
              <a:extLst>
                <a:ext uri="{FF2B5EF4-FFF2-40B4-BE49-F238E27FC236}">
                  <a16:creationId xmlns:a16="http://schemas.microsoft.com/office/drawing/2014/main" id="{C21D6F7A-7C29-428B-9550-20619114F49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3" y="3293"/>
              <a:ext cx="71" cy="120"/>
            </a:xfrm>
            <a:custGeom>
              <a:avLst/>
              <a:gdLst>
                <a:gd name="T0" fmla="*/ 0 w 71"/>
                <a:gd name="T1" fmla="*/ 120 h 120"/>
                <a:gd name="T2" fmla="*/ 71 w 71"/>
                <a:gd name="T3" fmla="*/ 80 h 120"/>
                <a:gd name="T4" fmla="*/ 0 w 71"/>
                <a:gd name="T5" fmla="*/ 0 h 120"/>
                <a:gd name="T6" fmla="*/ 0 w 71"/>
                <a:gd name="T7" fmla="*/ 120 h 12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1" h="120">
                  <a:moveTo>
                    <a:pt x="0" y="120"/>
                  </a:moveTo>
                  <a:lnTo>
                    <a:pt x="71" y="80"/>
                  </a:lnTo>
                  <a:lnTo>
                    <a:pt x="0" y="0"/>
                  </a:lnTo>
                  <a:lnTo>
                    <a:pt x="0" y="120"/>
                  </a:lnTo>
                  <a:close/>
                </a:path>
              </a:pathLst>
            </a:custGeom>
            <a:solidFill>
              <a:srgbClr val="AA99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57" name="Freeform 57">
              <a:extLst>
                <a:ext uri="{FF2B5EF4-FFF2-40B4-BE49-F238E27FC236}">
                  <a16:creationId xmlns:a16="http://schemas.microsoft.com/office/drawing/2014/main" id="{8E557B57-5EE6-48FD-A53C-84698C722C6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5" y="3722"/>
              <a:ext cx="165" cy="185"/>
            </a:xfrm>
            <a:custGeom>
              <a:avLst/>
              <a:gdLst>
                <a:gd name="T0" fmla="*/ 0 w 165"/>
                <a:gd name="T1" fmla="*/ 108 h 185"/>
                <a:gd name="T2" fmla="*/ 165 w 165"/>
                <a:gd name="T3" fmla="*/ 0 h 185"/>
                <a:gd name="T4" fmla="*/ 163 w 165"/>
                <a:gd name="T5" fmla="*/ 71 h 185"/>
                <a:gd name="T6" fmla="*/ 0 w 165"/>
                <a:gd name="T7" fmla="*/ 185 h 185"/>
                <a:gd name="T8" fmla="*/ 0 w 165"/>
                <a:gd name="T9" fmla="*/ 108 h 18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5" h="185">
                  <a:moveTo>
                    <a:pt x="0" y="108"/>
                  </a:moveTo>
                  <a:lnTo>
                    <a:pt x="165" y="0"/>
                  </a:lnTo>
                  <a:lnTo>
                    <a:pt x="163" y="71"/>
                  </a:lnTo>
                  <a:lnTo>
                    <a:pt x="0" y="185"/>
                  </a:lnTo>
                  <a:lnTo>
                    <a:pt x="0" y="108"/>
                  </a:lnTo>
                  <a:close/>
                </a:path>
              </a:pathLst>
            </a:custGeom>
            <a:solidFill>
              <a:srgbClr val="C1B2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58" name="Freeform 58">
              <a:extLst>
                <a:ext uri="{FF2B5EF4-FFF2-40B4-BE49-F238E27FC236}">
                  <a16:creationId xmlns:a16="http://schemas.microsoft.com/office/drawing/2014/main" id="{E02B870B-C8A0-4A07-8B14-979E872B017B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3" y="3310"/>
              <a:ext cx="150" cy="192"/>
            </a:xfrm>
            <a:custGeom>
              <a:avLst/>
              <a:gdLst>
                <a:gd name="T0" fmla="*/ 0 w 150"/>
                <a:gd name="T1" fmla="*/ 106 h 192"/>
                <a:gd name="T2" fmla="*/ 0 w 150"/>
                <a:gd name="T3" fmla="*/ 192 h 192"/>
                <a:gd name="T4" fmla="*/ 150 w 150"/>
                <a:gd name="T5" fmla="*/ 79 h 192"/>
                <a:gd name="T6" fmla="*/ 150 w 150"/>
                <a:gd name="T7" fmla="*/ 0 h 192"/>
                <a:gd name="T8" fmla="*/ 0 w 150"/>
                <a:gd name="T9" fmla="*/ 106 h 1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0" h="192">
                  <a:moveTo>
                    <a:pt x="0" y="106"/>
                  </a:moveTo>
                  <a:lnTo>
                    <a:pt x="0" y="192"/>
                  </a:lnTo>
                  <a:lnTo>
                    <a:pt x="150" y="79"/>
                  </a:lnTo>
                  <a:lnTo>
                    <a:pt x="15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C1B2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59" name="Freeform 59">
              <a:extLst>
                <a:ext uri="{FF2B5EF4-FFF2-40B4-BE49-F238E27FC236}">
                  <a16:creationId xmlns:a16="http://schemas.microsoft.com/office/drawing/2014/main" id="{84D789E6-CD3A-495B-9A29-A31872A2C8B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6" y="2498"/>
              <a:ext cx="67" cy="187"/>
            </a:xfrm>
            <a:custGeom>
              <a:avLst/>
              <a:gdLst>
                <a:gd name="T0" fmla="*/ 0 w 67"/>
                <a:gd name="T1" fmla="*/ 35 h 187"/>
                <a:gd name="T2" fmla="*/ 0 w 67"/>
                <a:gd name="T3" fmla="*/ 187 h 187"/>
                <a:gd name="T4" fmla="*/ 67 w 67"/>
                <a:gd name="T5" fmla="*/ 138 h 187"/>
                <a:gd name="T6" fmla="*/ 67 w 67"/>
                <a:gd name="T7" fmla="*/ 0 h 187"/>
                <a:gd name="T8" fmla="*/ 0 w 67"/>
                <a:gd name="T9" fmla="*/ 35 h 1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7" h="187">
                  <a:moveTo>
                    <a:pt x="0" y="35"/>
                  </a:moveTo>
                  <a:lnTo>
                    <a:pt x="0" y="187"/>
                  </a:lnTo>
                  <a:lnTo>
                    <a:pt x="67" y="138"/>
                  </a:lnTo>
                  <a:lnTo>
                    <a:pt x="67" y="0"/>
                  </a:lnTo>
                  <a:lnTo>
                    <a:pt x="0" y="35"/>
                  </a:lnTo>
                  <a:close/>
                </a:path>
              </a:pathLst>
            </a:custGeom>
            <a:solidFill>
              <a:srgbClr val="F4EE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60" name="Freeform 60">
              <a:extLst>
                <a:ext uri="{FF2B5EF4-FFF2-40B4-BE49-F238E27FC236}">
                  <a16:creationId xmlns:a16="http://schemas.microsoft.com/office/drawing/2014/main" id="{27361570-CFF8-478D-B7B4-4EDB0EB1172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0" y="2267"/>
              <a:ext cx="65" cy="209"/>
            </a:xfrm>
            <a:custGeom>
              <a:avLst/>
              <a:gdLst>
                <a:gd name="T0" fmla="*/ 0 w 65"/>
                <a:gd name="T1" fmla="*/ 52 h 209"/>
                <a:gd name="T2" fmla="*/ 0 w 65"/>
                <a:gd name="T3" fmla="*/ 209 h 209"/>
                <a:gd name="T4" fmla="*/ 65 w 65"/>
                <a:gd name="T5" fmla="*/ 158 h 209"/>
                <a:gd name="T6" fmla="*/ 65 w 65"/>
                <a:gd name="T7" fmla="*/ 0 h 209"/>
                <a:gd name="T8" fmla="*/ 0 w 65"/>
                <a:gd name="T9" fmla="*/ 52 h 20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5" h="209">
                  <a:moveTo>
                    <a:pt x="0" y="52"/>
                  </a:moveTo>
                  <a:lnTo>
                    <a:pt x="0" y="209"/>
                  </a:lnTo>
                  <a:lnTo>
                    <a:pt x="65" y="158"/>
                  </a:lnTo>
                  <a:lnTo>
                    <a:pt x="65" y="0"/>
                  </a:lnTo>
                  <a:lnTo>
                    <a:pt x="0" y="52"/>
                  </a:lnTo>
                  <a:close/>
                </a:path>
              </a:pathLst>
            </a:custGeom>
            <a:solidFill>
              <a:srgbClr val="F4EE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61" name="Freeform 61">
              <a:extLst>
                <a:ext uri="{FF2B5EF4-FFF2-40B4-BE49-F238E27FC236}">
                  <a16:creationId xmlns:a16="http://schemas.microsoft.com/office/drawing/2014/main" id="{7DDC3F18-57B7-4690-A962-B3758532521C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5" y="3338"/>
              <a:ext cx="42" cy="41"/>
            </a:xfrm>
            <a:custGeom>
              <a:avLst/>
              <a:gdLst>
                <a:gd name="T0" fmla="*/ 56 w 38"/>
                <a:gd name="T1" fmla="*/ 55 h 37"/>
                <a:gd name="T2" fmla="*/ 0 w 38"/>
                <a:gd name="T3" fmla="*/ 0 h 37"/>
                <a:gd name="T4" fmla="*/ 0 w 38"/>
                <a:gd name="T5" fmla="*/ 2 h 3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8" h="37">
                  <a:moveTo>
                    <a:pt x="38" y="37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2"/>
                  </a:cubicBezTo>
                </a:path>
              </a:pathLst>
            </a:custGeom>
            <a:solidFill>
              <a:srgbClr val="BCAB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62" name="Freeform 62">
              <a:extLst>
                <a:ext uri="{FF2B5EF4-FFF2-40B4-BE49-F238E27FC236}">
                  <a16:creationId xmlns:a16="http://schemas.microsoft.com/office/drawing/2014/main" id="{9AA15F07-D46C-478A-9969-638990A3AD69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5" y="3340"/>
              <a:ext cx="41" cy="52"/>
            </a:xfrm>
            <a:custGeom>
              <a:avLst/>
              <a:gdLst>
                <a:gd name="T0" fmla="*/ 0 w 37"/>
                <a:gd name="T1" fmla="*/ 0 h 47"/>
                <a:gd name="T2" fmla="*/ 30 w 37"/>
                <a:gd name="T3" fmla="*/ 65 h 47"/>
                <a:gd name="T4" fmla="*/ 55 w 37"/>
                <a:gd name="T5" fmla="*/ 55 h 4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" h="47">
                  <a:moveTo>
                    <a:pt x="0" y="0"/>
                  </a:moveTo>
                  <a:cubicBezTo>
                    <a:pt x="1" y="9"/>
                    <a:pt x="5" y="38"/>
                    <a:pt x="20" y="43"/>
                  </a:cubicBezTo>
                  <a:cubicBezTo>
                    <a:pt x="33" y="47"/>
                    <a:pt x="36" y="41"/>
                    <a:pt x="37" y="37"/>
                  </a:cubicBezTo>
                </a:path>
              </a:pathLst>
            </a:custGeom>
            <a:solidFill>
              <a:srgbClr val="BCAB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63" name="Freeform 63">
              <a:extLst>
                <a:ext uri="{FF2B5EF4-FFF2-40B4-BE49-F238E27FC236}">
                  <a16:creationId xmlns:a16="http://schemas.microsoft.com/office/drawing/2014/main" id="{D782F88E-005B-4929-A8CC-884725E9D51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6" y="3464"/>
              <a:ext cx="60" cy="129"/>
            </a:xfrm>
            <a:custGeom>
              <a:avLst/>
              <a:gdLst>
                <a:gd name="T0" fmla="*/ 82 w 54"/>
                <a:gd name="T1" fmla="*/ 177 h 116"/>
                <a:gd name="T2" fmla="*/ 30 w 54"/>
                <a:gd name="T3" fmla="*/ 99 h 116"/>
                <a:gd name="T4" fmla="*/ 58 w 54"/>
                <a:gd name="T5" fmla="*/ 0 h 1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4" h="116">
                  <a:moveTo>
                    <a:pt x="54" y="116"/>
                  </a:moveTo>
                  <a:cubicBezTo>
                    <a:pt x="20" y="65"/>
                    <a:pt x="20" y="65"/>
                    <a:pt x="20" y="65"/>
                  </a:cubicBezTo>
                  <a:cubicBezTo>
                    <a:pt x="20" y="65"/>
                    <a:pt x="0" y="32"/>
                    <a:pt x="38" y="0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64" name="Freeform 64">
              <a:extLst>
                <a:ext uri="{FF2B5EF4-FFF2-40B4-BE49-F238E27FC236}">
                  <a16:creationId xmlns:a16="http://schemas.microsoft.com/office/drawing/2014/main" id="{A783B12F-8B95-4DAC-AA70-D7893CAC513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5" y="3224"/>
              <a:ext cx="187" cy="190"/>
            </a:xfrm>
            <a:custGeom>
              <a:avLst/>
              <a:gdLst>
                <a:gd name="T0" fmla="*/ 253 w 169"/>
                <a:gd name="T1" fmla="*/ 256 h 172"/>
                <a:gd name="T2" fmla="*/ 103 w 169"/>
                <a:gd name="T3" fmla="*/ 55 h 172"/>
                <a:gd name="T4" fmla="*/ 0 w 169"/>
                <a:gd name="T5" fmla="*/ 48 h 17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9" h="172">
                  <a:moveTo>
                    <a:pt x="169" y="172"/>
                  </a:moveTo>
                  <a:cubicBezTo>
                    <a:pt x="69" y="37"/>
                    <a:pt x="69" y="37"/>
                    <a:pt x="69" y="37"/>
                  </a:cubicBezTo>
                  <a:cubicBezTo>
                    <a:pt x="69" y="37"/>
                    <a:pt x="43" y="0"/>
                    <a:pt x="0" y="32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65" name="Freeform 65">
              <a:extLst>
                <a:ext uri="{FF2B5EF4-FFF2-40B4-BE49-F238E27FC236}">
                  <a16:creationId xmlns:a16="http://schemas.microsoft.com/office/drawing/2014/main" id="{D792785D-81BE-4109-94D0-FB7E30454892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4" y="3388"/>
              <a:ext cx="133" cy="102"/>
            </a:xfrm>
            <a:custGeom>
              <a:avLst/>
              <a:gdLst>
                <a:gd name="T0" fmla="*/ 0 w 120"/>
                <a:gd name="T1" fmla="*/ 111 h 92"/>
                <a:gd name="T2" fmla="*/ 178 w 120"/>
                <a:gd name="T3" fmla="*/ 11 h 92"/>
                <a:gd name="T4" fmla="*/ 181 w 120"/>
                <a:gd name="T5" fmla="*/ 0 h 9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0" h="92">
                  <a:moveTo>
                    <a:pt x="0" y="73"/>
                  </a:moveTo>
                  <a:cubicBezTo>
                    <a:pt x="0" y="73"/>
                    <a:pt x="82" y="92"/>
                    <a:pt x="118" y="7"/>
                  </a:cubicBezTo>
                  <a:cubicBezTo>
                    <a:pt x="119" y="5"/>
                    <a:pt x="119" y="3"/>
                    <a:pt x="120" y="0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66" name="Freeform 66">
              <a:extLst>
                <a:ext uri="{FF2B5EF4-FFF2-40B4-BE49-F238E27FC236}">
                  <a16:creationId xmlns:a16="http://schemas.microsoft.com/office/drawing/2014/main" id="{2BB48CD8-C949-4604-BEE3-FFEAC55277C4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4" y="3302"/>
              <a:ext cx="140" cy="165"/>
            </a:xfrm>
            <a:custGeom>
              <a:avLst/>
              <a:gdLst>
                <a:gd name="T0" fmla="*/ 192 w 126"/>
                <a:gd name="T1" fmla="*/ 135 h 149"/>
                <a:gd name="T2" fmla="*/ 101 w 126"/>
                <a:gd name="T3" fmla="*/ 225 h 149"/>
                <a:gd name="T4" fmla="*/ 0 w 126"/>
                <a:gd name="T5" fmla="*/ 48 h 149"/>
                <a:gd name="T6" fmla="*/ 3 w 126"/>
                <a:gd name="T7" fmla="*/ 0 h 14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6" h="149">
                  <a:moveTo>
                    <a:pt x="126" y="89"/>
                  </a:moveTo>
                  <a:cubicBezTo>
                    <a:pt x="114" y="125"/>
                    <a:pt x="92" y="149"/>
                    <a:pt x="67" y="149"/>
                  </a:cubicBezTo>
                  <a:cubicBezTo>
                    <a:pt x="30" y="149"/>
                    <a:pt x="0" y="97"/>
                    <a:pt x="0" y="32"/>
                  </a:cubicBezTo>
                  <a:cubicBezTo>
                    <a:pt x="0" y="21"/>
                    <a:pt x="1" y="10"/>
                    <a:pt x="3" y="0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67" name="Freeform 67">
              <a:extLst>
                <a:ext uri="{FF2B5EF4-FFF2-40B4-BE49-F238E27FC236}">
                  <a16:creationId xmlns:a16="http://schemas.microsoft.com/office/drawing/2014/main" id="{4F263E1B-02E2-4500-8428-F559C64839E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7" y="3541"/>
              <a:ext cx="145" cy="165"/>
            </a:xfrm>
            <a:custGeom>
              <a:avLst/>
              <a:gdLst>
                <a:gd name="T0" fmla="*/ 0 w 131"/>
                <a:gd name="T1" fmla="*/ 195 h 149"/>
                <a:gd name="T2" fmla="*/ 176 w 131"/>
                <a:gd name="T3" fmla="*/ 96 h 149"/>
                <a:gd name="T4" fmla="*/ 196 w 131"/>
                <a:gd name="T5" fmla="*/ 0 h 14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1" h="149">
                  <a:moveTo>
                    <a:pt x="0" y="130"/>
                  </a:moveTo>
                  <a:cubicBezTo>
                    <a:pt x="0" y="130"/>
                    <a:pt x="82" y="149"/>
                    <a:pt x="117" y="64"/>
                  </a:cubicBezTo>
                  <a:cubicBezTo>
                    <a:pt x="126" y="43"/>
                    <a:pt x="131" y="22"/>
                    <a:pt x="131" y="0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68" name="Freeform 68">
              <a:extLst>
                <a:ext uri="{FF2B5EF4-FFF2-40B4-BE49-F238E27FC236}">
                  <a16:creationId xmlns:a16="http://schemas.microsoft.com/office/drawing/2014/main" id="{6615D317-441E-404A-92A9-5172FD4679FE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7" y="3479"/>
              <a:ext cx="147" cy="206"/>
            </a:xfrm>
            <a:custGeom>
              <a:avLst/>
              <a:gdLst>
                <a:gd name="T0" fmla="*/ 198 w 133"/>
                <a:gd name="T1" fmla="*/ 138 h 186"/>
                <a:gd name="T2" fmla="*/ 101 w 133"/>
                <a:gd name="T3" fmla="*/ 280 h 186"/>
                <a:gd name="T4" fmla="*/ 0 w 133"/>
                <a:gd name="T5" fmla="*/ 102 h 186"/>
                <a:gd name="T6" fmla="*/ 17 w 133"/>
                <a:gd name="T7" fmla="*/ 0 h 18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3" h="186">
                  <a:moveTo>
                    <a:pt x="133" y="92"/>
                  </a:moveTo>
                  <a:cubicBezTo>
                    <a:pt x="126" y="145"/>
                    <a:pt x="99" y="186"/>
                    <a:pt x="67" y="186"/>
                  </a:cubicBezTo>
                  <a:cubicBezTo>
                    <a:pt x="30" y="186"/>
                    <a:pt x="0" y="133"/>
                    <a:pt x="0" y="68"/>
                  </a:cubicBezTo>
                  <a:cubicBezTo>
                    <a:pt x="0" y="43"/>
                    <a:pt x="5" y="19"/>
                    <a:pt x="12" y="0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69" name="Freeform 69">
              <a:extLst>
                <a:ext uri="{FF2B5EF4-FFF2-40B4-BE49-F238E27FC236}">
                  <a16:creationId xmlns:a16="http://schemas.microsoft.com/office/drawing/2014/main" id="{00B4F661-853D-4531-BC15-4C158EF0456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1" y="3402"/>
              <a:ext cx="163" cy="187"/>
            </a:xfrm>
            <a:custGeom>
              <a:avLst/>
              <a:gdLst>
                <a:gd name="T0" fmla="*/ 0 w 163"/>
                <a:gd name="T1" fmla="*/ 0 h 187"/>
                <a:gd name="T2" fmla="*/ 0 w 163"/>
                <a:gd name="T3" fmla="*/ 61 h 187"/>
                <a:gd name="T4" fmla="*/ 163 w 163"/>
                <a:gd name="T5" fmla="*/ 187 h 187"/>
                <a:gd name="T6" fmla="*/ 163 w 163"/>
                <a:gd name="T7" fmla="*/ 60 h 18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3" h="187">
                  <a:moveTo>
                    <a:pt x="0" y="0"/>
                  </a:moveTo>
                  <a:lnTo>
                    <a:pt x="0" y="61"/>
                  </a:lnTo>
                  <a:lnTo>
                    <a:pt x="163" y="187"/>
                  </a:lnTo>
                  <a:lnTo>
                    <a:pt x="163" y="60"/>
                  </a:ln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70" name="Freeform 70">
              <a:extLst>
                <a:ext uri="{FF2B5EF4-FFF2-40B4-BE49-F238E27FC236}">
                  <a16:creationId xmlns:a16="http://schemas.microsoft.com/office/drawing/2014/main" id="{E5E772A9-9AB6-444D-85BF-FFEC3BD554B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4" y="3407"/>
              <a:ext cx="76" cy="182"/>
            </a:xfrm>
            <a:custGeom>
              <a:avLst/>
              <a:gdLst>
                <a:gd name="T0" fmla="*/ 0 w 76"/>
                <a:gd name="T1" fmla="*/ 55 h 182"/>
                <a:gd name="T2" fmla="*/ 0 w 76"/>
                <a:gd name="T3" fmla="*/ 182 h 182"/>
                <a:gd name="T4" fmla="*/ 76 w 76"/>
                <a:gd name="T5" fmla="*/ 121 h 182"/>
                <a:gd name="T6" fmla="*/ 76 w 76"/>
                <a:gd name="T7" fmla="*/ 0 h 18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6" h="182">
                  <a:moveTo>
                    <a:pt x="0" y="55"/>
                  </a:moveTo>
                  <a:lnTo>
                    <a:pt x="0" y="182"/>
                  </a:lnTo>
                  <a:lnTo>
                    <a:pt x="76" y="121"/>
                  </a:lnTo>
                  <a:lnTo>
                    <a:pt x="76" y="0"/>
                  </a:ln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71" name="Freeform 71">
              <a:extLst>
                <a:ext uri="{FF2B5EF4-FFF2-40B4-BE49-F238E27FC236}">
                  <a16:creationId xmlns:a16="http://schemas.microsoft.com/office/drawing/2014/main" id="{73256E86-B6DA-4FCA-9AC4-697BD663415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2" y="3495"/>
              <a:ext cx="59" cy="133"/>
            </a:xfrm>
            <a:custGeom>
              <a:avLst/>
              <a:gdLst>
                <a:gd name="T0" fmla="*/ 0 w 53"/>
                <a:gd name="T1" fmla="*/ 0 h 120"/>
                <a:gd name="T2" fmla="*/ 0 w 53"/>
                <a:gd name="T3" fmla="*/ 88 h 120"/>
                <a:gd name="T4" fmla="*/ 36 w 53"/>
                <a:gd name="T5" fmla="*/ 167 h 120"/>
                <a:gd name="T6" fmla="*/ 81 w 53"/>
                <a:gd name="T7" fmla="*/ 129 h 120"/>
                <a:gd name="T8" fmla="*/ 81 w 53"/>
                <a:gd name="T9" fmla="*/ 64 h 120"/>
                <a:gd name="T10" fmla="*/ 0 w 53"/>
                <a:gd name="T11" fmla="*/ 0 h 12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3" h="120">
                  <a:moveTo>
                    <a:pt x="0" y="0"/>
                  </a:moveTo>
                  <a:cubicBezTo>
                    <a:pt x="0" y="58"/>
                    <a:pt x="0" y="58"/>
                    <a:pt x="0" y="58"/>
                  </a:cubicBezTo>
                  <a:cubicBezTo>
                    <a:pt x="0" y="58"/>
                    <a:pt x="0" y="102"/>
                    <a:pt x="23" y="111"/>
                  </a:cubicBezTo>
                  <a:cubicBezTo>
                    <a:pt x="45" y="120"/>
                    <a:pt x="53" y="99"/>
                    <a:pt x="53" y="86"/>
                  </a:cubicBezTo>
                  <a:cubicBezTo>
                    <a:pt x="53" y="72"/>
                    <a:pt x="53" y="42"/>
                    <a:pt x="53" y="42"/>
                  </a:cubicBezTo>
                  <a:lnTo>
                    <a:pt x="0" y="0"/>
                  </a:lnTo>
                  <a:close/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72" name="Freeform 72">
              <a:extLst>
                <a:ext uri="{FF2B5EF4-FFF2-40B4-BE49-F238E27FC236}">
                  <a16:creationId xmlns:a16="http://schemas.microsoft.com/office/drawing/2014/main" id="{0D14ECAB-A873-4366-8AD6-35ABD9DEBC4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4" y="3912"/>
              <a:ext cx="148" cy="183"/>
            </a:xfrm>
            <a:custGeom>
              <a:avLst/>
              <a:gdLst>
                <a:gd name="T0" fmla="*/ 0 w 133"/>
                <a:gd name="T1" fmla="*/ 222 h 165"/>
                <a:gd name="T2" fmla="*/ 179 w 133"/>
                <a:gd name="T3" fmla="*/ 122 h 165"/>
                <a:gd name="T4" fmla="*/ 200 w 133"/>
                <a:gd name="T5" fmla="*/ 0 h 16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3" h="165">
                  <a:moveTo>
                    <a:pt x="0" y="146"/>
                  </a:moveTo>
                  <a:cubicBezTo>
                    <a:pt x="0" y="146"/>
                    <a:pt x="82" y="165"/>
                    <a:pt x="117" y="80"/>
                  </a:cubicBezTo>
                  <a:cubicBezTo>
                    <a:pt x="128" y="54"/>
                    <a:pt x="133" y="27"/>
                    <a:pt x="131" y="0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73" name="Freeform 73">
              <a:extLst>
                <a:ext uri="{FF2B5EF4-FFF2-40B4-BE49-F238E27FC236}">
                  <a16:creationId xmlns:a16="http://schemas.microsoft.com/office/drawing/2014/main" id="{27701663-3982-433A-8FA9-A3DDDE29B082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4" y="3874"/>
              <a:ext cx="148" cy="200"/>
            </a:xfrm>
            <a:custGeom>
              <a:avLst/>
              <a:gdLst>
                <a:gd name="T0" fmla="*/ 205 w 133"/>
                <a:gd name="T1" fmla="*/ 129 h 180"/>
                <a:gd name="T2" fmla="*/ 102 w 133"/>
                <a:gd name="T3" fmla="*/ 274 h 180"/>
                <a:gd name="T4" fmla="*/ 0 w 133"/>
                <a:gd name="T5" fmla="*/ 96 h 180"/>
                <a:gd name="T6" fmla="*/ 14 w 133"/>
                <a:gd name="T7" fmla="*/ 0 h 18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3" h="180">
                  <a:moveTo>
                    <a:pt x="133" y="85"/>
                  </a:moveTo>
                  <a:cubicBezTo>
                    <a:pt x="127" y="139"/>
                    <a:pt x="100" y="180"/>
                    <a:pt x="67" y="180"/>
                  </a:cubicBezTo>
                  <a:cubicBezTo>
                    <a:pt x="30" y="180"/>
                    <a:pt x="0" y="127"/>
                    <a:pt x="0" y="62"/>
                  </a:cubicBezTo>
                  <a:cubicBezTo>
                    <a:pt x="0" y="39"/>
                    <a:pt x="4" y="18"/>
                    <a:pt x="10" y="0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74" name="Freeform 74">
              <a:extLst>
                <a:ext uri="{FF2B5EF4-FFF2-40B4-BE49-F238E27FC236}">
                  <a16:creationId xmlns:a16="http://schemas.microsoft.com/office/drawing/2014/main" id="{88E10413-AEA3-4941-A0B2-EF3BB5B07FF8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8" y="3791"/>
              <a:ext cx="130" cy="196"/>
            </a:xfrm>
            <a:custGeom>
              <a:avLst/>
              <a:gdLst>
                <a:gd name="T0" fmla="*/ 0 w 130"/>
                <a:gd name="T1" fmla="*/ 0 h 196"/>
                <a:gd name="T2" fmla="*/ 0 w 130"/>
                <a:gd name="T3" fmla="*/ 63 h 196"/>
                <a:gd name="T4" fmla="*/ 130 w 130"/>
                <a:gd name="T5" fmla="*/ 196 h 196"/>
                <a:gd name="T6" fmla="*/ 130 w 130"/>
                <a:gd name="T7" fmla="*/ 100 h 19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0" h="196">
                  <a:moveTo>
                    <a:pt x="0" y="0"/>
                  </a:moveTo>
                  <a:lnTo>
                    <a:pt x="0" y="63"/>
                  </a:lnTo>
                  <a:lnTo>
                    <a:pt x="130" y="196"/>
                  </a:lnTo>
                  <a:lnTo>
                    <a:pt x="130" y="100"/>
                  </a:ln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75" name="Freeform 75">
              <a:extLst>
                <a:ext uri="{FF2B5EF4-FFF2-40B4-BE49-F238E27FC236}">
                  <a16:creationId xmlns:a16="http://schemas.microsoft.com/office/drawing/2014/main" id="{A0282A8C-999E-4C70-8B54-1BA986CD5A3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8" y="3818"/>
              <a:ext cx="105" cy="169"/>
            </a:xfrm>
            <a:custGeom>
              <a:avLst/>
              <a:gdLst>
                <a:gd name="T0" fmla="*/ 0 w 105"/>
                <a:gd name="T1" fmla="*/ 73 h 169"/>
                <a:gd name="T2" fmla="*/ 0 w 105"/>
                <a:gd name="T3" fmla="*/ 169 h 169"/>
                <a:gd name="T4" fmla="*/ 105 w 105"/>
                <a:gd name="T5" fmla="*/ 84 h 169"/>
                <a:gd name="T6" fmla="*/ 105 w 105"/>
                <a:gd name="T7" fmla="*/ 0 h 16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5" h="169">
                  <a:moveTo>
                    <a:pt x="0" y="73"/>
                  </a:moveTo>
                  <a:lnTo>
                    <a:pt x="0" y="169"/>
                  </a:lnTo>
                  <a:lnTo>
                    <a:pt x="105" y="84"/>
                  </a:lnTo>
                  <a:lnTo>
                    <a:pt x="105" y="0"/>
                  </a:ln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76" name="Freeform 76">
              <a:extLst>
                <a:ext uri="{FF2B5EF4-FFF2-40B4-BE49-F238E27FC236}">
                  <a16:creationId xmlns:a16="http://schemas.microsoft.com/office/drawing/2014/main" id="{92A59CC9-AE30-434E-A87E-A464519632B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1" y="3889"/>
              <a:ext cx="60" cy="126"/>
            </a:xfrm>
            <a:custGeom>
              <a:avLst/>
              <a:gdLst>
                <a:gd name="T0" fmla="*/ 0 w 54"/>
                <a:gd name="T1" fmla="*/ 0 h 114"/>
                <a:gd name="T2" fmla="*/ 0 w 54"/>
                <a:gd name="T3" fmla="*/ 94 h 114"/>
                <a:gd name="T4" fmla="*/ 41 w 54"/>
                <a:gd name="T5" fmla="*/ 154 h 114"/>
                <a:gd name="T6" fmla="*/ 82 w 54"/>
                <a:gd name="T7" fmla="*/ 126 h 114"/>
                <a:gd name="T8" fmla="*/ 82 w 54"/>
                <a:gd name="T9" fmla="*/ 81 h 114"/>
                <a:gd name="T10" fmla="*/ 0 w 54"/>
                <a:gd name="T11" fmla="*/ 0 h 11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4" h="114">
                  <a:moveTo>
                    <a:pt x="0" y="0"/>
                  </a:moveTo>
                  <a:cubicBezTo>
                    <a:pt x="0" y="63"/>
                    <a:pt x="0" y="63"/>
                    <a:pt x="0" y="63"/>
                  </a:cubicBezTo>
                  <a:cubicBezTo>
                    <a:pt x="0" y="63"/>
                    <a:pt x="1" y="92"/>
                    <a:pt x="27" y="103"/>
                  </a:cubicBezTo>
                  <a:cubicBezTo>
                    <a:pt x="53" y="114"/>
                    <a:pt x="54" y="84"/>
                    <a:pt x="54" y="84"/>
                  </a:cubicBezTo>
                  <a:cubicBezTo>
                    <a:pt x="54" y="54"/>
                    <a:pt x="54" y="54"/>
                    <a:pt x="54" y="54"/>
                  </a:cubicBezTo>
                  <a:lnTo>
                    <a:pt x="0" y="0"/>
                  </a:lnTo>
                  <a:close/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77" name="Freeform 77">
              <a:extLst>
                <a:ext uri="{FF2B5EF4-FFF2-40B4-BE49-F238E27FC236}">
                  <a16:creationId xmlns:a16="http://schemas.microsoft.com/office/drawing/2014/main" id="{41990190-F73D-45AD-A8EF-532F4777935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8" y="1999"/>
              <a:ext cx="756" cy="1908"/>
            </a:xfrm>
            <a:custGeom>
              <a:avLst/>
              <a:gdLst>
                <a:gd name="T0" fmla="*/ 841 w 681"/>
                <a:gd name="T1" fmla="*/ 726 h 1722"/>
                <a:gd name="T2" fmla="*/ 214 w 681"/>
                <a:gd name="T3" fmla="*/ 102 h 1722"/>
                <a:gd name="T4" fmla="*/ 53 w 681"/>
                <a:gd name="T5" fmla="*/ 98 h 1722"/>
                <a:gd name="T6" fmla="*/ 13 w 681"/>
                <a:gd name="T7" fmla="*/ 386 h 1722"/>
                <a:gd name="T8" fmla="*/ 13 w 681"/>
                <a:gd name="T9" fmla="*/ 1683 h 1722"/>
                <a:gd name="T10" fmla="*/ 264 w 681"/>
                <a:gd name="T11" fmla="*/ 1924 h 1722"/>
                <a:gd name="T12" fmla="*/ 264 w 681"/>
                <a:gd name="T13" fmla="*/ 1762 h 1722"/>
                <a:gd name="T14" fmla="*/ 1034 w 681"/>
                <a:gd name="T15" fmla="*/ 2595 h 1722"/>
                <a:gd name="T16" fmla="*/ 1034 w 681"/>
                <a:gd name="T17" fmla="*/ 2490 h 1722"/>
                <a:gd name="T18" fmla="*/ 844 w 681"/>
                <a:gd name="T19" fmla="*/ 2189 h 1722"/>
                <a:gd name="T20" fmla="*/ 841 w 681"/>
                <a:gd name="T21" fmla="*/ 726 h 172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681" h="1722">
                  <a:moveTo>
                    <a:pt x="554" y="481"/>
                  </a:moveTo>
                  <a:cubicBezTo>
                    <a:pt x="141" y="68"/>
                    <a:pt x="141" y="68"/>
                    <a:pt x="141" y="68"/>
                  </a:cubicBezTo>
                  <a:cubicBezTo>
                    <a:pt x="141" y="68"/>
                    <a:pt x="70" y="0"/>
                    <a:pt x="35" y="64"/>
                  </a:cubicBezTo>
                  <a:cubicBezTo>
                    <a:pt x="0" y="128"/>
                    <a:pt x="9" y="255"/>
                    <a:pt x="9" y="255"/>
                  </a:cubicBezTo>
                  <a:cubicBezTo>
                    <a:pt x="9" y="1116"/>
                    <a:pt x="9" y="1116"/>
                    <a:pt x="9" y="1116"/>
                  </a:cubicBezTo>
                  <a:cubicBezTo>
                    <a:pt x="174" y="1276"/>
                    <a:pt x="174" y="1276"/>
                    <a:pt x="174" y="1276"/>
                  </a:cubicBezTo>
                  <a:cubicBezTo>
                    <a:pt x="174" y="1169"/>
                    <a:pt x="174" y="1169"/>
                    <a:pt x="174" y="1169"/>
                  </a:cubicBezTo>
                  <a:cubicBezTo>
                    <a:pt x="681" y="1722"/>
                    <a:pt x="681" y="1722"/>
                    <a:pt x="681" y="1722"/>
                  </a:cubicBezTo>
                  <a:cubicBezTo>
                    <a:pt x="681" y="1652"/>
                    <a:pt x="681" y="1652"/>
                    <a:pt x="681" y="1652"/>
                  </a:cubicBezTo>
                  <a:cubicBezTo>
                    <a:pt x="556" y="1452"/>
                    <a:pt x="556" y="1452"/>
                    <a:pt x="556" y="1452"/>
                  </a:cubicBezTo>
                  <a:lnTo>
                    <a:pt x="554" y="481"/>
                  </a:lnTo>
                  <a:close/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78" name="Line 78">
              <a:extLst>
                <a:ext uri="{FF2B5EF4-FFF2-40B4-BE49-F238E27FC236}">
                  <a16:creationId xmlns:a16="http://schemas.microsoft.com/office/drawing/2014/main" id="{C82D35E9-8865-4508-B3A4-FFFA9D6B7F5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402" y="2224"/>
              <a:ext cx="5" cy="182"/>
            </a:xfrm>
            <a:prstGeom prst="line">
              <a:avLst/>
            </a:prstGeom>
            <a:noFill/>
            <a:ln w="4763" cap="rnd">
              <a:solidFill>
                <a:srgbClr val="343434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79" name="Freeform 79">
              <a:extLst>
                <a:ext uri="{FF2B5EF4-FFF2-40B4-BE49-F238E27FC236}">
                  <a16:creationId xmlns:a16="http://schemas.microsoft.com/office/drawing/2014/main" id="{2BA650E0-BDC5-4321-8680-F9A0D496040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3" y="2500"/>
              <a:ext cx="829" cy="1330"/>
            </a:xfrm>
            <a:custGeom>
              <a:avLst/>
              <a:gdLst>
                <a:gd name="T0" fmla="*/ 48 w 829"/>
                <a:gd name="T1" fmla="*/ 0 h 1330"/>
                <a:gd name="T2" fmla="*/ 0 w 829"/>
                <a:gd name="T3" fmla="*/ 32 h 1330"/>
                <a:gd name="T4" fmla="*/ 2 w 829"/>
                <a:gd name="T5" fmla="*/ 1108 h 1330"/>
                <a:gd name="T6" fmla="*/ 141 w 829"/>
                <a:gd name="T7" fmla="*/ 1330 h 1330"/>
                <a:gd name="T8" fmla="*/ 305 w 829"/>
                <a:gd name="T9" fmla="*/ 1223 h 1330"/>
                <a:gd name="T10" fmla="*/ 232 w 829"/>
                <a:gd name="T11" fmla="*/ 1095 h 1330"/>
                <a:gd name="T12" fmla="*/ 534 w 829"/>
                <a:gd name="T13" fmla="*/ 870 h 1330"/>
                <a:gd name="T14" fmla="*/ 678 w 829"/>
                <a:gd name="T15" fmla="*/ 1002 h 1330"/>
                <a:gd name="T16" fmla="*/ 678 w 829"/>
                <a:gd name="T17" fmla="*/ 916 h 1330"/>
                <a:gd name="T18" fmla="*/ 829 w 829"/>
                <a:gd name="T19" fmla="*/ 810 h 1330"/>
                <a:gd name="T20" fmla="*/ 704 w 829"/>
                <a:gd name="T21" fmla="*/ 615 h 1330"/>
                <a:gd name="T22" fmla="*/ 710 w 829"/>
                <a:gd name="T23" fmla="*/ 254 h 133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829" h="1330">
                  <a:moveTo>
                    <a:pt x="48" y="0"/>
                  </a:moveTo>
                  <a:lnTo>
                    <a:pt x="0" y="32"/>
                  </a:lnTo>
                  <a:lnTo>
                    <a:pt x="2" y="1108"/>
                  </a:lnTo>
                  <a:lnTo>
                    <a:pt x="141" y="1330"/>
                  </a:lnTo>
                  <a:lnTo>
                    <a:pt x="305" y="1223"/>
                  </a:lnTo>
                  <a:lnTo>
                    <a:pt x="232" y="1095"/>
                  </a:lnTo>
                  <a:lnTo>
                    <a:pt x="534" y="870"/>
                  </a:lnTo>
                  <a:lnTo>
                    <a:pt x="678" y="1002"/>
                  </a:lnTo>
                  <a:lnTo>
                    <a:pt x="678" y="916"/>
                  </a:lnTo>
                  <a:lnTo>
                    <a:pt x="829" y="810"/>
                  </a:lnTo>
                  <a:lnTo>
                    <a:pt x="704" y="615"/>
                  </a:lnTo>
                  <a:lnTo>
                    <a:pt x="710" y="254"/>
                  </a:ln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80" name="Freeform 80">
              <a:extLst>
                <a:ext uri="{FF2B5EF4-FFF2-40B4-BE49-F238E27FC236}">
                  <a16:creationId xmlns:a16="http://schemas.microsoft.com/office/drawing/2014/main" id="{9FCE6D1A-F60E-42C7-8276-241CD60116F5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7" y="2038"/>
              <a:ext cx="43" cy="75"/>
            </a:xfrm>
            <a:custGeom>
              <a:avLst/>
              <a:gdLst>
                <a:gd name="T0" fmla="*/ 42 w 43"/>
                <a:gd name="T1" fmla="*/ 75 h 75"/>
                <a:gd name="T2" fmla="*/ 43 w 43"/>
                <a:gd name="T3" fmla="*/ 0 h 75"/>
                <a:gd name="T4" fmla="*/ 0 w 43"/>
                <a:gd name="T5" fmla="*/ 29 h 7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3" h="75">
                  <a:moveTo>
                    <a:pt x="42" y="75"/>
                  </a:moveTo>
                  <a:lnTo>
                    <a:pt x="43" y="0"/>
                  </a:lnTo>
                  <a:lnTo>
                    <a:pt x="0" y="29"/>
                  </a:ln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81" name="Freeform 81">
              <a:extLst>
                <a:ext uri="{FF2B5EF4-FFF2-40B4-BE49-F238E27FC236}">
                  <a16:creationId xmlns:a16="http://schemas.microsoft.com/office/drawing/2014/main" id="{121AA48B-BC7D-46BD-8D7C-4AFD974FEF9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5" y="1596"/>
              <a:ext cx="1275" cy="936"/>
            </a:xfrm>
            <a:custGeom>
              <a:avLst/>
              <a:gdLst>
                <a:gd name="T0" fmla="*/ 813 w 1149"/>
                <a:gd name="T1" fmla="*/ 1228 h 845"/>
                <a:gd name="T2" fmla="*/ 750 w 1149"/>
                <a:gd name="T3" fmla="*/ 1273 h 845"/>
                <a:gd name="T4" fmla="*/ 158 w 1149"/>
                <a:gd name="T5" fmla="*/ 683 h 845"/>
                <a:gd name="T6" fmla="*/ 0 w 1149"/>
                <a:gd name="T7" fmla="*/ 606 h 845"/>
                <a:gd name="T8" fmla="*/ 1104 w 1149"/>
                <a:gd name="T9" fmla="*/ 0 h 845"/>
                <a:gd name="T10" fmla="*/ 1742 w 1149"/>
                <a:gd name="T11" fmla="*/ 601 h 845"/>
                <a:gd name="T12" fmla="*/ 1684 w 1149"/>
                <a:gd name="T13" fmla="*/ 640 h 84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49" h="845">
                  <a:moveTo>
                    <a:pt x="537" y="816"/>
                  </a:moveTo>
                  <a:cubicBezTo>
                    <a:pt x="495" y="845"/>
                    <a:pt x="495" y="845"/>
                    <a:pt x="495" y="845"/>
                  </a:cubicBezTo>
                  <a:cubicBezTo>
                    <a:pt x="104" y="454"/>
                    <a:pt x="104" y="454"/>
                    <a:pt x="104" y="454"/>
                  </a:cubicBezTo>
                  <a:cubicBezTo>
                    <a:pt x="104" y="454"/>
                    <a:pt x="47" y="388"/>
                    <a:pt x="0" y="403"/>
                  </a:cubicBezTo>
                  <a:cubicBezTo>
                    <a:pt x="728" y="0"/>
                    <a:pt x="728" y="0"/>
                    <a:pt x="728" y="0"/>
                  </a:cubicBezTo>
                  <a:cubicBezTo>
                    <a:pt x="1149" y="399"/>
                    <a:pt x="1149" y="399"/>
                    <a:pt x="1149" y="399"/>
                  </a:cubicBezTo>
                  <a:cubicBezTo>
                    <a:pt x="1111" y="425"/>
                    <a:pt x="1111" y="425"/>
                    <a:pt x="1111" y="425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82" name="Freeform 82">
              <a:extLst>
                <a:ext uri="{FF2B5EF4-FFF2-40B4-BE49-F238E27FC236}">
                  <a16:creationId xmlns:a16="http://schemas.microsoft.com/office/drawing/2014/main" id="{4EE073B7-8BED-4716-97B6-D588D9B21754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3" y="3293"/>
              <a:ext cx="71" cy="120"/>
            </a:xfrm>
            <a:custGeom>
              <a:avLst/>
              <a:gdLst>
                <a:gd name="T0" fmla="*/ 0 w 71"/>
                <a:gd name="T1" fmla="*/ 120 h 120"/>
                <a:gd name="T2" fmla="*/ 71 w 71"/>
                <a:gd name="T3" fmla="*/ 80 h 120"/>
                <a:gd name="T4" fmla="*/ 0 w 71"/>
                <a:gd name="T5" fmla="*/ 0 h 120"/>
                <a:gd name="T6" fmla="*/ 0 w 71"/>
                <a:gd name="T7" fmla="*/ 120 h 12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1" h="120">
                  <a:moveTo>
                    <a:pt x="0" y="120"/>
                  </a:moveTo>
                  <a:lnTo>
                    <a:pt x="71" y="80"/>
                  </a:lnTo>
                  <a:lnTo>
                    <a:pt x="0" y="0"/>
                  </a:lnTo>
                  <a:lnTo>
                    <a:pt x="0" y="120"/>
                  </a:lnTo>
                  <a:close/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83" name="Freeform 83">
              <a:extLst>
                <a:ext uri="{FF2B5EF4-FFF2-40B4-BE49-F238E27FC236}">
                  <a16:creationId xmlns:a16="http://schemas.microsoft.com/office/drawing/2014/main" id="{1998913C-38F2-4C8E-935B-EF3C2F24CD7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4" y="3723"/>
              <a:ext cx="164" cy="184"/>
            </a:xfrm>
            <a:custGeom>
              <a:avLst/>
              <a:gdLst>
                <a:gd name="T0" fmla="*/ 0 w 164"/>
                <a:gd name="T1" fmla="*/ 107 h 184"/>
                <a:gd name="T2" fmla="*/ 164 w 164"/>
                <a:gd name="T3" fmla="*/ 0 h 184"/>
                <a:gd name="T4" fmla="*/ 163 w 164"/>
                <a:gd name="T5" fmla="*/ 71 h 184"/>
                <a:gd name="T6" fmla="*/ 0 w 164"/>
                <a:gd name="T7" fmla="*/ 184 h 184"/>
                <a:gd name="T8" fmla="*/ 0 w 164"/>
                <a:gd name="T9" fmla="*/ 107 h 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4" h="184">
                  <a:moveTo>
                    <a:pt x="0" y="107"/>
                  </a:moveTo>
                  <a:lnTo>
                    <a:pt x="164" y="0"/>
                  </a:lnTo>
                  <a:lnTo>
                    <a:pt x="163" y="71"/>
                  </a:lnTo>
                  <a:lnTo>
                    <a:pt x="0" y="184"/>
                  </a:lnTo>
                  <a:lnTo>
                    <a:pt x="0" y="107"/>
                  </a:lnTo>
                  <a:close/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84" name="Freeform 84">
              <a:extLst>
                <a:ext uri="{FF2B5EF4-FFF2-40B4-BE49-F238E27FC236}">
                  <a16:creationId xmlns:a16="http://schemas.microsoft.com/office/drawing/2014/main" id="{060FBB9A-D8B8-420E-B637-DACFAFB08AF7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3" y="3310"/>
              <a:ext cx="150" cy="192"/>
            </a:xfrm>
            <a:custGeom>
              <a:avLst/>
              <a:gdLst>
                <a:gd name="T0" fmla="*/ 0 w 150"/>
                <a:gd name="T1" fmla="*/ 106 h 192"/>
                <a:gd name="T2" fmla="*/ 0 w 150"/>
                <a:gd name="T3" fmla="*/ 192 h 192"/>
                <a:gd name="T4" fmla="*/ 150 w 150"/>
                <a:gd name="T5" fmla="*/ 79 h 192"/>
                <a:gd name="T6" fmla="*/ 150 w 150"/>
                <a:gd name="T7" fmla="*/ 0 h 192"/>
                <a:gd name="T8" fmla="*/ 0 w 150"/>
                <a:gd name="T9" fmla="*/ 106 h 1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0" h="192">
                  <a:moveTo>
                    <a:pt x="0" y="106"/>
                  </a:moveTo>
                  <a:lnTo>
                    <a:pt x="0" y="192"/>
                  </a:lnTo>
                  <a:lnTo>
                    <a:pt x="150" y="79"/>
                  </a:lnTo>
                  <a:lnTo>
                    <a:pt x="150" y="0"/>
                  </a:lnTo>
                  <a:lnTo>
                    <a:pt x="0" y="106"/>
                  </a:lnTo>
                  <a:close/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85" name="Freeform 85">
              <a:extLst>
                <a:ext uri="{FF2B5EF4-FFF2-40B4-BE49-F238E27FC236}">
                  <a16:creationId xmlns:a16="http://schemas.microsoft.com/office/drawing/2014/main" id="{713E70F5-915A-458A-BCCC-50A4C7E9C1D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5" y="3340"/>
              <a:ext cx="42" cy="52"/>
            </a:xfrm>
            <a:custGeom>
              <a:avLst/>
              <a:gdLst>
                <a:gd name="T0" fmla="*/ 0 w 38"/>
                <a:gd name="T1" fmla="*/ 0 h 47"/>
                <a:gd name="T2" fmla="*/ 30 w 38"/>
                <a:gd name="T3" fmla="*/ 65 h 47"/>
                <a:gd name="T4" fmla="*/ 56 w 38"/>
                <a:gd name="T5" fmla="*/ 55 h 4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8" h="47">
                  <a:moveTo>
                    <a:pt x="0" y="0"/>
                  </a:moveTo>
                  <a:cubicBezTo>
                    <a:pt x="1" y="9"/>
                    <a:pt x="5" y="38"/>
                    <a:pt x="20" y="43"/>
                  </a:cubicBezTo>
                  <a:cubicBezTo>
                    <a:pt x="33" y="47"/>
                    <a:pt x="36" y="41"/>
                    <a:pt x="38" y="37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86" name="Freeform 86">
              <a:extLst>
                <a:ext uri="{FF2B5EF4-FFF2-40B4-BE49-F238E27FC236}">
                  <a16:creationId xmlns:a16="http://schemas.microsoft.com/office/drawing/2014/main" id="{F5A48EE0-FA34-4C50-9C83-21F12C1EBD4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5" y="3224"/>
              <a:ext cx="187" cy="190"/>
            </a:xfrm>
            <a:custGeom>
              <a:avLst/>
              <a:gdLst>
                <a:gd name="T0" fmla="*/ 253 w 169"/>
                <a:gd name="T1" fmla="*/ 256 h 172"/>
                <a:gd name="T2" fmla="*/ 103 w 169"/>
                <a:gd name="T3" fmla="*/ 55 h 172"/>
                <a:gd name="T4" fmla="*/ 0 w 169"/>
                <a:gd name="T5" fmla="*/ 48 h 17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9" h="172">
                  <a:moveTo>
                    <a:pt x="169" y="172"/>
                  </a:moveTo>
                  <a:cubicBezTo>
                    <a:pt x="69" y="37"/>
                    <a:pt x="69" y="37"/>
                    <a:pt x="69" y="37"/>
                  </a:cubicBezTo>
                  <a:cubicBezTo>
                    <a:pt x="69" y="37"/>
                    <a:pt x="43" y="0"/>
                    <a:pt x="0" y="32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87" name="Line 87">
              <a:extLst>
                <a:ext uri="{FF2B5EF4-FFF2-40B4-BE49-F238E27FC236}">
                  <a16:creationId xmlns:a16="http://schemas.microsoft.com/office/drawing/2014/main" id="{06E066F7-BD48-4E8D-91F7-F0C3EFB37E5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218" y="3266"/>
              <a:ext cx="1" cy="104"/>
            </a:xfrm>
            <a:prstGeom prst="line">
              <a:avLst/>
            </a:prstGeom>
            <a:noFill/>
            <a:ln w="6350" cap="rnd">
              <a:solidFill>
                <a:srgbClr val="343434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88" name="Freeform 88">
              <a:extLst>
                <a:ext uri="{FF2B5EF4-FFF2-40B4-BE49-F238E27FC236}">
                  <a16:creationId xmlns:a16="http://schemas.microsoft.com/office/drawing/2014/main" id="{97D6D3D6-A976-4A30-906D-9FA4C327247D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7" y="743"/>
              <a:ext cx="704" cy="1237"/>
            </a:xfrm>
            <a:custGeom>
              <a:avLst/>
              <a:gdLst>
                <a:gd name="T0" fmla="*/ 0 w 704"/>
                <a:gd name="T1" fmla="*/ 1237 h 1237"/>
                <a:gd name="T2" fmla="*/ 0 w 704"/>
                <a:gd name="T3" fmla="*/ 376 h 1237"/>
                <a:gd name="T4" fmla="*/ 704 w 704"/>
                <a:gd name="T5" fmla="*/ 0 h 1237"/>
                <a:gd name="T6" fmla="*/ 704 w 704"/>
                <a:gd name="T7" fmla="*/ 810 h 1237"/>
                <a:gd name="T8" fmla="*/ 0 w 704"/>
                <a:gd name="T9" fmla="*/ 1237 h 12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04" h="1237">
                  <a:moveTo>
                    <a:pt x="0" y="1237"/>
                  </a:moveTo>
                  <a:lnTo>
                    <a:pt x="0" y="376"/>
                  </a:lnTo>
                  <a:lnTo>
                    <a:pt x="704" y="0"/>
                  </a:lnTo>
                  <a:lnTo>
                    <a:pt x="704" y="810"/>
                  </a:lnTo>
                  <a:lnTo>
                    <a:pt x="0" y="1237"/>
                  </a:lnTo>
                  <a:close/>
                </a:path>
              </a:pathLst>
            </a:custGeom>
            <a:solidFill>
              <a:srgbClr val="CCBD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89" name="Freeform 89">
              <a:extLst>
                <a:ext uri="{FF2B5EF4-FFF2-40B4-BE49-F238E27FC236}">
                  <a16:creationId xmlns:a16="http://schemas.microsoft.com/office/drawing/2014/main" id="{FD9D0204-6225-4F18-920F-210D904BB85A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2" y="834"/>
              <a:ext cx="592" cy="1038"/>
            </a:xfrm>
            <a:custGeom>
              <a:avLst/>
              <a:gdLst>
                <a:gd name="T0" fmla="*/ 0 w 592"/>
                <a:gd name="T1" fmla="*/ 1038 h 1038"/>
                <a:gd name="T2" fmla="*/ 0 w 592"/>
                <a:gd name="T3" fmla="*/ 316 h 1038"/>
                <a:gd name="T4" fmla="*/ 592 w 592"/>
                <a:gd name="T5" fmla="*/ 0 h 1038"/>
                <a:gd name="T6" fmla="*/ 592 w 592"/>
                <a:gd name="T7" fmla="*/ 680 h 1038"/>
                <a:gd name="T8" fmla="*/ 0 w 592"/>
                <a:gd name="T9" fmla="*/ 1038 h 10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92" h="1038">
                  <a:moveTo>
                    <a:pt x="0" y="1038"/>
                  </a:moveTo>
                  <a:lnTo>
                    <a:pt x="0" y="316"/>
                  </a:lnTo>
                  <a:lnTo>
                    <a:pt x="592" y="0"/>
                  </a:lnTo>
                  <a:lnTo>
                    <a:pt x="592" y="680"/>
                  </a:lnTo>
                  <a:lnTo>
                    <a:pt x="0" y="1038"/>
                  </a:lnTo>
                  <a:close/>
                </a:path>
              </a:pathLst>
            </a:custGeom>
            <a:solidFill>
              <a:srgbClr val="7575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90" name="Freeform 90">
              <a:extLst>
                <a:ext uri="{FF2B5EF4-FFF2-40B4-BE49-F238E27FC236}">
                  <a16:creationId xmlns:a16="http://schemas.microsoft.com/office/drawing/2014/main" id="{920B85E0-0E6F-4AE9-B18E-2E08ABF138C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8" y="1031"/>
              <a:ext cx="344" cy="603"/>
            </a:xfrm>
            <a:custGeom>
              <a:avLst/>
              <a:gdLst>
                <a:gd name="T0" fmla="*/ 0 w 344"/>
                <a:gd name="T1" fmla="*/ 603 h 603"/>
                <a:gd name="T2" fmla="*/ 0 w 344"/>
                <a:gd name="T3" fmla="*/ 184 h 603"/>
                <a:gd name="T4" fmla="*/ 344 w 344"/>
                <a:gd name="T5" fmla="*/ 0 h 603"/>
                <a:gd name="T6" fmla="*/ 344 w 344"/>
                <a:gd name="T7" fmla="*/ 396 h 603"/>
                <a:gd name="T8" fmla="*/ 0 w 344"/>
                <a:gd name="T9" fmla="*/ 603 h 60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4" h="603">
                  <a:moveTo>
                    <a:pt x="0" y="603"/>
                  </a:moveTo>
                  <a:lnTo>
                    <a:pt x="0" y="184"/>
                  </a:lnTo>
                  <a:lnTo>
                    <a:pt x="344" y="0"/>
                  </a:lnTo>
                  <a:lnTo>
                    <a:pt x="344" y="396"/>
                  </a:lnTo>
                  <a:lnTo>
                    <a:pt x="0" y="603"/>
                  </a:lnTo>
                  <a:close/>
                </a:path>
              </a:pathLst>
            </a:custGeom>
            <a:solidFill>
              <a:srgbClr val="A5A5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91" name="Freeform 91">
              <a:extLst>
                <a:ext uri="{FF2B5EF4-FFF2-40B4-BE49-F238E27FC236}">
                  <a16:creationId xmlns:a16="http://schemas.microsoft.com/office/drawing/2014/main" id="{72C66B97-D62A-484D-B9E1-CB0512F7EBF4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6" y="702"/>
              <a:ext cx="765" cy="417"/>
            </a:xfrm>
            <a:custGeom>
              <a:avLst/>
              <a:gdLst>
                <a:gd name="T0" fmla="*/ 61 w 765"/>
                <a:gd name="T1" fmla="*/ 417 h 417"/>
                <a:gd name="T2" fmla="*/ 0 w 765"/>
                <a:gd name="T3" fmla="*/ 368 h 417"/>
                <a:gd name="T4" fmla="*/ 711 w 765"/>
                <a:gd name="T5" fmla="*/ 0 h 417"/>
                <a:gd name="T6" fmla="*/ 765 w 765"/>
                <a:gd name="T7" fmla="*/ 41 h 417"/>
                <a:gd name="T8" fmla="*/ 61 w 765"/>
                <a:gd name="T9" fmla="*/ 417 h 4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65" h="417">
                  <a:moveTo>
                    <a:pt x="61" y="417"/>
                  </a:moveTo>
                  <a:lnTo>
                    <a:pt x="0" y="368"/>
                  </a:lnTo>
                  <a:lnTo>
                    <a:pt x="711" y="0"/>
                  </a:lnTo>
                  <a:lnTo>
                    <a:pt x="765" y="41"/>
                  </a:lnTo>
                  <a:lnTo>
                    <a:pt x="61" y="417"/>
                  </a:lnTo>
                  <a:close/>
                </a:path>
              </a:pathLst>
            </a:custGeom>
            <a:solidFill>
              <a:srgbClr val="EFE6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92" name="Freeform 92">
              <a:extLst>
                <a:ext uri="{FF2B5EF4-FFF2-40B4-BE49-F238E27FC236}">
                  <a16:creationId xmlns:a16="http://schemas.microsoft.com/office/drawing/2014/main" id="{76FB4CEA-DD37-4E17-A60D-B2FE3BD6C8B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5" y="1070"/>
              <a:ext cx="62" cy="910"/>
            </a:xfrm>
            <a:custGeom>
              <a:avLst/>
              <a:gdLst>
                <a:gd name="T0" fmla="*/ 62 w 62"/>
                <a:gd name="T1" fmla="*/ 49 h 910"/>
                <a:gd name="T2" fmla="*/ 62 w 62"/>
                <a:gd name="T3" fmla="*/ 910 h 910"/>
                <a:gd name="T4" fmla="*/ 0 w 62"/>
                <a:gd name="T5" fmla="*/ 834 h 910"/>
                <a:gd name="T6" fmla="*/ 0 w 62"/>
                <a:gd name="T7" fmla="*/ 0 h 910"/>
                <a:gd name="T8" fmla="*/ 62 w 62"/>
                <a:gd name="T9" fmla="*/ 49 h 9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2" h="910">
                  <a:moveTo>
                    <a:pt x="62" y="49"/>
                  </a:moveTo>
                  <a:lnTo>
                    <a:pt x="62" y="910"/>
                  </a:lnTo>
                  <a:lnTo>
                    <a:pt x="0" y="834"/>
                  </a:lnTo>
                  <a:lnTo>
                    <a:pt x="0" y="0"/>
                  </a:lnTo>
                  <a:lnTo>
                    <a:pt x="62" y="49"/>
                  </a:lnTo>
                  <a:close/>
                </a:path>
              </a:pathLst>
            </a:custGeom>
            <a:solidFill>
              <a:srgbClr val="E5D7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93" name="Freeform 93">
              <a:extLst>
                <a:ext uri="{FF2B5EF4-FFF2-40B4-BE49-F238E27FC236}">
                  <a16:creationId xmlns:a16="http://schemas.microsoft.com/office/drawing/2014/main" id="{9BC40731-9E64-478F-9BD1-59C451E39432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1" y="1122"/>
              <a:ext cx="44" cy="730"/>
            </a:xfrm>
            <a:custGeom>
              <a:avLst/>
              <a:gdLst>
                <a:gd name="T0" fmla="*/ 44 w 44"/>
                <a:gd name="T1" fmla="*/ 0 h 730"/>
                <a:gd name="T2" fmla="*/ 0 w 44"/>
                <a:gd name="T3" fmla="*/ 100 h 730"/>
                <a:gd name="T4" fmla="*/ 0 w 44"/>
                <a:gd name="T5" fmla="*/ 612 h 730"/>
                <a:gd name="T6" fmla="*/ 44 w 44"/>
                <a:gd name="T7" fmla="*/ 730 h 73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4" h="730">
                  <a:moveTo>
                    <a:pt x="44" y="0"/>
                  </a:moveTo>
                  <a:lnTo>
                    <a:pt x="0" y="100"/>
                  </a:lnTo>
                  <a:lnTo>
                    <a:pt x="0" y="612"/>
                  </a:lnTo>
                  <a:lnTo>
                    <a:pt x="44" y="730"/>
                  </a:ln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94" name="Freeform 94">
              <a:extLst>
                <a:ext uri="{FF2B5EF4-FFF2-40B4-BE49-F238E27FC236}">
                  <a16:creationId xmlns:a16="http://schemas.microsoft.com/office/drawing/2014/main" id="{8D99B3FD-BB20-46D7-AB5B-DAA0B3300970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7" y="743"/>
              <a:ext cx="704" cy="1237"/>
            </a:xfrm>
            <a:custGeom>
              <a:avLst/>
              <a:gdLst>
                <a:gd name="T0" fmla="*/ 0 w 704"/>
                <a:gd name="T1" fmla="*/ 1237 h 1237"/>
                <a:gd name="T2" fmla="*/ 0 w 704"/>
                <a:gd name="T3" fmla="*/ 376 h 1237"/>
                <a:gd name="T4" fmla="*/ 704 w 704"/>
                <a:gd name="T5" fmla="*/ 0 h 1237"/>
                <a:gd name="T6" fmla="*/ 704 w 704"/>
                <a:gd name="T7" fmla="*/ 810 h 1237"/>
                <a:gd name="T8" fmla="*/ 0 w 704"/>
                <a:gd name="T9" fmla="*/ 1237 h 12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04" h="1237">
                  <a:moveTo>
                    <a:pt x="0" y="1237"/>
                  </a:moveTo>
                  <a:lnTo>
                    <a:pt x="0" y="376"/>
                  </a:lnTo>
                  <a:lnTo>
                    <a:pt x="704" y="0"/>
                  </a:lnTo>
                  <a:lnTo>
                    <a:pt x="704" y="810"/>
                  </a:lnTo>
                  <a:lnTo>
                    <a:pt x="0" y="1237"/>
                  </a:lnTo>
                  <a:close/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95" name="Freeform 95">
              <a:extLst>
                <a:ext uri="{FF2B5EF4-FFF2-40B4-BE49-F238E27FC236}">
                  <a16:creationId xmlns:a16="http://schemas.microsoft.com/office/drawing/2014/main" id="{6F2D4030-4E3B-49B2-8740-8578D967A04B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6" y="702"/>
              <a:ext cx="765" cy="417"/>
            </a:xfrm>
            <a:custGeom>
              <a:avLst/>
              <a:gdLst>
                <a:gd name="T0" fmla="*/ 61 w 765"/>
                <a:gd name="T1" fmla="*/ 417 h 417"/>
                <a:gd name="T2" fmla="*/ 0 w 765"/>
                <a:gd name="T3" fmla="*/ 368 h 417"/>
                <a:gd name="T4" fmla="*/ 711 w 765"/>
                <a:gd name="T5" fmla="*/ 0 h 417"/>
                <a:gd name="T6" fmla="*/ 765 w 765"/>
                <a:gd name="T7" fmla="*/ 41 h 417"/>
                <a:gd name="T8" fmla="*/ 61 w 765"/>
                <a:gd name="T9" fmla="*/ 417 h 4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65" h="417">
                  <a:moveTo>
                    <a:pt x="61" y="417"/>
                  </a:moveTo>
                  <a:lnTo>
                    <a:pt x="0" y="368"/>
                  </a:lnTo>
                  <a:lnTo>
                    <a:pt x="711" y="0"/>
                  </a:lnTo>
                  <a:lnTo>
                    <a:pt x="765" y="41"/>
                  </a:lnTo>
                  <a:lnTo>
                    <a:pt x="61" y="417"/>
                  </a:lnTo>
                  <a:close/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96" name="Freeform 96">
              <a:extLst>
                <a:ext uri="{FF2B5EF4-FFF2-40B4-BE49-F238E27FC236}">
                  <a16:creationId xmlns:a16="http://schemas.microsoft.com/office/drawing/2014/main" id="{45497CF6-A216-4E58-A6B6-CBD33CEB52AF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5" y="1070"/>
              <a:ext cx="62" cy="910"/>
            </a:xfrm>
            <a:custGeom>
              <a:avLst/>
              <a:gdLst>
                <a:gd name="T0" fmla="*/ 62 w 62"/>
                <a:gd name="T1" fmla="*/ 49 h 910"/>
                <a:gd name="T2" fmla="*/ 62 w 62"/>
                <a:gd name="T3" fmla="*/ 910 h 910"/>
                <a:gd name="T4" fmla="*/ 0 w 62"/>
                <a:gd name="T5" fmla="*/ 834 h 910"/>
                <a:gd name="T6" fmla="*/ 0 w 62"/>
                <a:gd name="T7" fmla="*/ 0 h 910"/>
                <a:gd name="T8" fmla="*/ 62 w 62"/>
                <a:gd name="T9" fmla="*/ 49 h 9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2" h="910">
                  <a:moveTo>
                    <a:pt x="62" y="49"/>
                  </a:moveTo>
                  <a:lnTo>
                    <a:pt x="62" y="910"/>
                  </a:lnTo>
                  <a:lnTo>
                    <a:pt x="0" y="834"/>
                  </a:lnTo>
                  <a:lnTo>
                    <a:pt x="0" y="0"/>
                  </a:lnTo>
                  <a:lnTo>
                    <a:pt x="62" y="49"/>
                  </a:lnTo>
                  <a:close/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97" name="Freeform 97">
              <a:extLst>
                <a:ext uri="{FF2B5EF4-FFF2-40B4-BE49-F238E27FC236}">
                  <a16:creationId xmlns:a16="http://schemas.microsoft.com/office/drawing/2014/main" id="{274F9F24-01E6-4DE9-AAAA-9DD534CD0DD6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5" y="1092"/>
              <a:ext cx="244" cy="169"/>
            </a:xfrm>
            <a:custGeom>
              <a:avLst/>
              <a:gdLst>
                <a:gd name="T0" fmla="*/ 334 w 220"/>
                <a:gd name="T1" fmla="*/ 1 h 152"/>
                <a:gd name="T2" fmla="*/ 272 w 220"/>
                <a:gd name="T3" fmla="*/ 30 h 152"/>
                <a:gd name="T4" fmla="*/ 193 w 220"/>
                <a:gd name="T5" fmla="*/ 96 h 152"/>
                <a:gd name="T6" fmla="*/ 42 w 220"/>
                <a:gd name="T7" fmla="*/ 192 h 152"/>
                <a:gd name="T8" fmla="*/ 96 w 220"/>
                <a:gd name="T9" fmla="*/ 199 h 152"/>
                <a:gd name="T10" fmla="*/ 203 w 220"/>
                <a:gd name="T11" fmla="*/ 150 h 152"/>
                <a:gd name="T12" fmla="*/ 264 w 220"/>
                <a:gd name="T13" fmla="*/ 91 h 152"/>
                <a:gd name="T14" fmla="*/ 305 w 220"/>
                <a:gd name="T15" fmla="*/ 41 h 152"/>
                <a:gd name="T16" fmla="*/ 327 w 220"/>
                <a:gd name="T17" fmla="*/ 2 h 15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20" h="152">
                  <a:moveTo>
                    <a:pt x="220" y="1"/>
                  </a:moveTo>
                  <a:cubicBezTo>
                    <a:pt x="206" y="0"/>
                    <a:pt x="190" y="12"/>
                    <a:pt x="179" y="20"/>
                  </a:cubicBezTo>
                  <a:cubicBezTo>
                    <a:pt x="161" y="32"/>
                    <a:pt x="145" y="48"/>
                    <a:pt x="128" y="62"/>
                  </a:cubicBezTo>
                  <a:cubicBezTo>
                    <a:pt x="96" y="85"/>
                    <a:pt x="58" y="99"/>
                    <a:pt x="28" y="126"/>
                  </a:cubicBezTo>
                  <a:cubicBezTo>
                    <a:pt x="0" y="152"/>
                    <a:pt x="51" y="134"/>
                    <a:pt x="63" y="130"/>
                  </a:cubicBezTo>
                  <a:cubicBezTo>
                    <a:pt x="87" y="121"/>
                    <a:pt x="112" y="111"/>
                    <a:pt x="134" y="98"/>
                  </a:cubicBezTo>
                  <a:cubicBezTo>
                    <a:pt x="152" y="88"/>
                    <a:pt x="165" y="77"/>
                    <a:pt x="175" y="60"/>
                  </a:cubicBezTo>
                  <a:cubicBezTo>
                    <a:pt x="183" y="47"/>
                    <a:pt x="192" y="38"/>
                    <a:pt x="202" y="27"/>
                  </a:cubicBezTo>
                  <a:cubicBezTo>
                    <a:pt x="208" y="20"/>
                    <a:pt x="215" y="12"/>
                    <a:pt x="216" y="2"/>
                  </a:cubicBezTo>
                </a:path>
              </a:pathLst>
            </a:custGeom>
            <a:solidFill>
              <a:srgbClr val="5C5B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98" name="Freeform 98">
              <a:extLst>
                <a:ext uri="{FF2B5EF4-FFF2-40B4-BE49-F238E27FC236}">
                  <a16:creationId xmlns:a16="http://schemas.microsoft.com/office/drawing/2014/main" id="{FA678751-254A-474D-9FB6-07081C2FC8D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9" y="1101"/>
              <a:ext cx="339" cy="254"/>
            </a:xfrm>
            <a:custGeom>
              <a:avLst/>
              <a:gdLst>
                <a:gd name="T0" fmla="*/ 462 w 306"/>
                <a:gd name="T1" fmla="*/ 0 h 229"/>
                <a:gd name="T2" fmla="*/ 409 w 306"/>
                <a:gd name="T3" fmla="*/ 48 h 229"/>
                <a:gd name="T4" fmla="*/ 348 w 306"/>
                <a:gd name="T5" fmla="*/ 113 h 229"/>
                <a:gd name="T6" fmla="*/ 204 w 306"/>
                <a:gd name="T7" fmla="*/ 210 h 229"/>
                <a:gd name="T8" fmla="*/ 73 w 306"/>
                <a:gd name="T9" fmla="*/ 273 h 229"/>
                <a:gd name="T10" fmla="*/ 0 w 306"/>
                <a:gd name="T11" fmla="*/ 347 h 22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06" h="229">
                  <a:moveTo>
                    <a:pt x="306" y="0"/>
                  </a:moveTo>
                  <a:cubicBezTo>
                    <a:pt x="296" y="11"/>
                    <a:pt x="283" y="20"/>
                    <a:pt x="272" y="32"/>
                  </a:cubicBezTo>
                  <a:cubicBezTo>
                    <a:pt x="258" y="47"/>
                    <a:pt x="246" y="61"/>
                    <a:pt x="230" y="75"/>
                  </a:cubicBezTo>
                  <a:cubicBezTo>
                    <a:pt x="200" y="102"/>
                    <a:pt x="171" y="122"/>
                    <a:pt x="135" y="138"/>
                  </a:cubicBezTo>
                  <a:cubicBezTo>
                    <a:pt x="104" y="151"/>
                    <a:pt x="76" y="158"/>
                    <a:pt x="49" y="180"/>
                  </a:cubicBezTo>
                  <a:cubicBezTo>
                    <a:pt x="32" y="194"/>
                    <a:pt x="16" y="213"/>
                    <a:pt x="0" y="229"/>
                  </a:cubicBezTo>
                </a:path>
              </a:pathLst>
            </a:custGeom>
            <a:noFill/>
            <a:ln w="6350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99" name="Freeform 99">
              <a:extLst>
                <a:ext uri="{FF2B5EF4-FFF2-40B4-BE49-F238E27FC236}">
                  <a16:creationId xmlns:a16="http://schemas.microsoft.com/office/drawing/2014/main" id="{307349B6-260F-4F23-BF6A-E7BE090DEEF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4" y="1174"/>
              <a:ext cx="324" cy="163"/>
            </a:xfrm>
            <a:custGeom>
              <a:avLst/>
              <a:gdLst>
                <a:gd name="T0" fmla="*/ 0 w 292"/>
                <a:gd name="T1" fmla="*/ 222 h 147"/>
                <a:gd name="T2" fmla="*/ 60 w 292"/>
                <a:gd name="T3" fmla="*/ 203 h 147"/>
                <a:gd name="T4" fmla="*/ 146 w 292"/>
                <a:gd name="T5" fmla="*/ 190 h 147"/>
                <a:gd name="T6" fmla="*/ 302 w 292"/>
                <a:gd name="T7" fmla="*/ 115 h 147"/>
                <a:gd name="T8" fmla="*/ 443 w 292"/>
                <a:gd name="T9" fmla="*/ 0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2" h="147">
                  <a:moveTo>
                    <a:pt x="0" y="146"/>
                  </a:moveTo>
                  <a:cubicBezTo>
                    <a:pt x="9" y="147"/>
                    <a:pt x="29" y="137"/>
                    <a:pt x="40" y="134"/>
                  </a:cubicBezTo>
                  <a:cubicBezTo>
                    <a:pt x="58" y="128"/>
                    <a:pt x="77" y="127"/>
                    <a:pt x="96" y="125"/>
                  </a:cubicBezTo>
                  <a:cubicBezTo>
                    <a:pt x="138" y="119"/>
                    <a:pt x="167" y="105"/>
                    <a:pt x="199" y="77"/>
                  </a:cubicBezTo>
                  <a:cubicBezTo>
                    <a:pt x="231" y="49"/>
                    <a:pt x="255" y="20"/>
                    <a:pt x="292" y="0"/>
                  </a:cubicBezTo>
                </a:path>
              </a:pathLst>
            </a:custGeom>
            <a:noFill/>
            <a:ln w="3175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00" name="Freeform 100">
              <a:extLst>
                <a:ext uri="{FF2B5EF4-FFF2-40B4-BE49-F238E27FC236}">
                  <a16:creationId xmlns:a16="http://schemas.microsoft.com/office/drawing/2014/main" id="{2508649D-F4BB-4E95-9A4B-FA7FCB01EEA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7" y="1208"/>
              <a:ext cx="123" cy="94"/>
            </a:xfrm>
            <a:custGeom>
              <a:avLst/>
              <a:gdLst>
                <a:gd name="T0" fmla="*/ 155 w 110"/>
                <a:gd name="T1" fmla="*/ 28 h 85"/>
                <a:gd name="T2" fmla="*/ 142 w 110"/>
                <a:gd name="T3" fmla="*/ 12 h 85"/>
                <a:gd name="T4" fmla="*/ 104 w 110"/>
                <a:gd name="T5" fmla="*/ 51 h 85"/>
                <a:gd name="T6" fmla="*/ 64 w 110"/>
                <a:gd name="T7" fmla="*/ 74 h 85"/>
                <a:gd name="T8" fmla="*/ 28 w 110"/>
                <a:gd name="T9" fmla="*/ 93 h 85"/>
                <a:gd name="T10" fmla="*/ 82 w 110"/>
                <a:gd name="T11" fmla="*/ 87 h 85"/>
                <a:gd name="T12" fmla="*/ 123 w 110"/>
                <a:gd name="T13" fmla="*/ 54 h 85"/>
                <a:gd name="T14" fmla="*/ 157 w 110"/>
                <a:gd name="T15" fmla="*/ 25 h 8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10" h="85">
                  <a:moveTo>
                    <a:pt x="99" y="19"/>
                  </a:moveTo>
                  <a:cubicBezTo>
                    <a:pt x="110" y="11"/>
                    <a:pt x="103" y="0"/>
                    <a:pt x="91" y="8"/>
                  </a:cubicBezTo>
                  <a:cubicBezTo>
                    <a:pt x="81" y="13"/>
                    <a:pt x="75" y="27"/>
                    <a:pt x="66" y="34"/>
                  </a:cubicBezTo>
                  <a:cubicBezTo>
                    <a:pt x="58" y="40"/>
                    <a:pt x="49" y="46"/>
                    <a:pt x="41" y="50"/>
                  </a:cubicBezTo>
                  <a:cubicBezTo>
                    <a:pt x="33" y="53"/>
                    <a:pt x="23" y="55"/>
                    <a:pt x="18" y="62"/>
                  </a:cubicBezTo>
                  <a:cubicBezTo>
                    <a:pt x="0" y="85"/>
                    <a:pt x="45" y="64"/>
                    <a:pt x="52" y="58"/>
                  </a:cubicBezTo>
                  <a:cubicBezTo>
                    <a:pt x="62" y="52"/>
                    <a:pt x="70" y="43"/>
                    <a:pt x="79" y="36"/>
                  </a:cubicBezTo>
                  <a:cubicBezTo>
                    <a:pt x="87" y="31"/>
                    <a:pt x="98" y="26"/>
                    <a:pt x="100" y="17"/>
                  </a:cubicBezTo>
                </a:path>
              </a:pathLst>
            </a:custGeom>
            <a:solidFill>
              <a:srgbClr val="8483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01" name="Freeform 101">
              <a:extLst>
                <a:ext uri="{FF2B5EF4-FFF2-40B4-BE49-F238E27FC236}">
                  <a16:creationId xmlns:a16="http://schemas.microsoft.com/office/drawing/2014/main" id="{213DD3E6-3809-4834-9FFE-5F5E4EF7221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3" y="1313"/>
              <a:ext cx="136" cy="76"/>
            </a:xfrm>
            <a:custGeom>
              <a:avLst/>
              <a:gdLst>
                <a:gd name="T0" fmla="*/ 186 w 122"/>
                <a:gd name="T1" fmla="*/ 31 h 69"/>
                <a:gd name="T2" fmla="*/ 71 w 122"/>
                <a:gd name="T3" fmla="*/ 34 h 69"/>
                <a:gd name="T4" fmla="*/ 13 w 122"/>
                <a:gd name="T5" fmla="*/ 50 h 69"/>
                <a:gd name="T6" fmla="*/ 23 w 122"/>
                <a:gd name="T7" fmla="*/ 93 h 69"/>
                <a:gd name="T8" fmla="*/ 84 w 122"/>
                <a:gd name="T9" fmla="*/ 90 h 69"/>
                <a:gd name="T10" fmla="*/ 134 w 122"/>
                <a:gd name="T11" fmla="*/ 83 h 69"/>
                <a:gd name="T12" fmla="*/ 183 w 122"/>
                <a:gd name="T13" fmla="*/ 31 h 6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2" h="69">
                  <a:moveTo>
                    <a:pt x="121" y="21"/>
                  </a:moveTo>
                  <a:cubicBezTo>
                    <a:pt x="96" y="0"/>
                    <a:pt x="71" y="15"/>
                    <a:pt x="46" y="23"/>
                  </a:cubicBezTo>
                  <a:cubicBezTo>
                    <a:pt x="36" y="27"/>
                    <a:pt x="16" y="26"/>
                    <a:pt x="9" y="34"/>
                  </a:cubicBezTo>
                  <a:cubicBezTo>
                    <a:pt x="0" y="44"/>
                    <a:pt x="6" y="58"/>
                    <a:pt x="15" y="63"/>
                  </a:cubicBezTo>
                  <a:cubicBezTo>
                    <a:pt x="27" y="69"/>
                    <a:pt x="43" y="65"/>
                    <a:pt x="54" y="61"/>
                  </a:cubicBezTo>
                  <a:cubicBezTo>
                    <a:pt x="65" y="58"/>
                    <a:pt x="76" y="58"/>
                    <a:pt x="87" y="56"/>
                  </a:cubicBezTo>
                  <a:cubicBezTo>
                    <a:pt x="108" y="52"/>
                    <a:pt x="122" y="42"/>
                    <a:pt x="118" y="21"/>
                  </a:cubicBezTo>
                </a:path>
              </a:pathLst>
            </a:custGeom>
            <a:solidFill>
              <a:srgbClr val="4C4C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02" name="Freeform 102">
              <a:extLst>
                <a:ext uri="{FF2B5EF4-FFF2-40B4-BE49-F238E27FC236}">
                  <a16:creationId xmlns:a16="http://schemas.microsoft.com/office/drawing/2014/main" id="{27EC55F6-994E-4CFA-B076-DE09EB8FA82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9" y="1264"/>
              <a:ext cx="343" cy="246"/>
            </a:xfrm>
            <a:custGeom>
              <a:avLst/>
              <a:gdLst>
                <a:gd name="T0" fmla="*/ 470 w 309"/>
                <a:gd name="T1" fmla="*/ 0 h 222"/>
                <a:gd name="T2" fmla="*/ 410 w 309"/>
                <a:gd name="T3" fmla="*/ 37 h 222"/>
                <a:gd name="T4" fmla="*/ 332 w 309"/>
                <a:gd name="T5" fmla="*/ 109 h 222"/>
                <a:gd name="T6" fmla="*/ 211 w 309"/>
                <a:gd name="T7" fmla="*/ 218 h 222"/>
                <a:gd name="T8" fmla="*/ 78 w 309"/>
                <a:gd name="T9" fmla="*/ 279 h 222"/>
                <a:gd name="T10" fmla="*/ 0 w 309"/>
                <a:gd name="T11" fmla="*/ 336 h 2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09" h="222">
                  <a:moveTo>
                    <a:pt x="309" y="0"/>
                  </a:moveTo>
                  <a:cubicBezTo>
                    <a:pt x="293" y="4"/>
                    <a:pt x="282" y="13"/>
                    <a:pt x="269" y="24"/>
                  </a:cubicBezTo>
                  <a:cubicBezTo>
                    <a:pt x="252" y="40"/>
                    <a:pt x="231" y="51"/>
                    <a:pt x="218" y="71"/>
                  </a:cubicBezTo>
                  <a:cubicBezTo>
                    <a:pt x="200" y="99"/>
                    <a:pt x="174" y="139"/>
                    <a:pt x="139" y="145"/>
                  </a:cubicBezTo>
                  <a:cubicBezTo>
                    <a:pt x="109" y="150"/>
                    <a:pt x="77" y="168"/>
                    <a:pt x="51" y="185"/>
                  </a:cubicBezTo>
                  <a:cubicBezTo>
                    <a:pt x="36" y="194"/>
                    <a:pt x="7" y="206"/>
                    <a:pt x="0" y="222"/>
                  </a:cubicBezTo>
                </a:path>
              </a:pathLst>
            </a:custGeom>
            <a:noFill/>
            <a:ln w="6350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03" name="Freeform 103">
              <a:extLst>
                <a:ext uri="{FF2B5EF4-FFF2-40B4-BE49-F238E27FC236}">
                  <a16:creationId xmlns:a16="http://schemas.microsoft.com/office/drawing/2014/main" id="{B6C90EB5-BE35-4437-A422-878F16E2853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9" y="1328"/>
              <a:ext cx="169" cy="94"/>
            </a:xfrm>
            <a:custGeom>
              <a:avLst/>
              <a:gdLst>
                <a:gd name="T0" fmla="*/ 0 w 153"/>
                <a:gd name="T1" fmla="*/ 132 h 84"/>
                <a:gd name="T2" fmla="*/ 131 w 153"/>
                <a:gd name="T3" fmla="*/ 55 h 84"/>
                <a:gd name="T4" fmla="*/ 229 w 153"/>
                <a:gd name="T5" fmla="*/ 1 h 8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3" h="84">
                  <a:moveTo>
                    <a:pt x="0" y="84"/>
                  </a:moveTo>
                  <a:cubicBezTo>
                    <a:pt x="30" y="70"/>
                    <a:pt x="60" y="52"/>
                    <a:pt x="89" y="35"/>
                  </a:cubicBezTo>
                  <a:cubicBezTo>
                    <a:pt x="111" y="23"/>
                    <a:pt x="127" y="0"/>
                    <a:pt x="153" y="1"/>
                  </a:cubicBezTo>
                </a:path>
              </a:pathLst>
            </a:custGeom>
            <a:noFill/>
            <a:ln w="4763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04" name="Freeform 104">
              <a:extLst>
                <a:ext uri="{FF2B5EF4-FFF2-40B4-BE49-F238E27FC236}">
                  <a16:creationId xmlns:a16="http://schemas.microsoft.com/office/drawing/2014/main" id="{D87E39A1-0EDF-4E42-8260-599E8D69A79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8" y="1397"/>
              <a:ext cx="340" cy="201"/>
            </a:xfrm>
            <a:custGeom>
              <a:avLst/>
              <a:gdLst>
                <a:gd name="T0" fmla="*/ 463 w 307"/>
                <a:gd name="T1" fmla="*/ 0 h 181"/>
                <a:gd name="T2" fmla="*/ 351 w 307"/>
                <a:gd name="T3" fmla="*/ 63 h 181"/>
                <a:gd name="T4" fmla="*/ 192 w 307"/>
                <a:gd name="T5" fmla="*/ 169 h 181"/>
                <a:gd name="T6" fmla="*/ 55 w 307"/>
                <a:gd name="T7" fmla="*/ 233 h 181"/>
                <a:gd name="T8" fmla="*/ 0 w 307"/>
                <a:gd name="T9" fmla="*/ 275 h 18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7" h="181">
                  <a:moveTo>
                    <a:pt x="307" y="0"/>
                  </a:moveTo>
                  <a:cubicBezTo>
                    <a:pt x="279" y="0"/>
                    <a:pt x="256" y="25"/>
                    <a:pt x="233" y="41"/>
                  </a:cubicBezTo>
                  <a:cubicBezTo>
                    <a:pt x="197" y="63"/>
                    <a:pt x="167" y="98"/>
                    <a:pt x="127" y="111"/>
                  </a:cubicBezTo>
                  <a:cubicBezTo>
                    <a:pt x="96" y="121"/>
                    <a:pt x="66" y="138"/>
                    <a:pt x="37" y="153"/>
                  </a:cubicBezTo>
                  <a:cubicBezTo>
                    <a:pt x="25" y="159"/>
                    <a:pt x="6" y="169"/>
                    <a:pt x="0" y="181"/>
                  </a:cubicBezTo>
                </a:path>
              </a:pathLst>
            </a:custGeom>
            <a:noFill/>
            <a:ln w="6350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05" name="Freeform 105">
              <a:extLst>
                <a:ext uri="{FF2B5EF4-FFF2-40B4-BE49-F238E27FC236}">
                  <a16:creationId xmlns:a16="http://schemas.microsoft.com/office/drawing/2014/main" id="{C3FC0B50-804B-457D-97AF-36D53E61E856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7" y="1353"/>
              <a:ext cx="165" cy="89"/>
            </a:xfrm>
            <a:custGeom>
              <a:avLst/>
              <a:gdLst>
                <a:gd name="T0" fmla="*/ 0 w 149"/>
                <a:gd name="T1" fmla="*/ 122 h 80"/>
                <a:gd name="T2" fmla="*/ 151 w 149"/>
                <a:gd name="T3" fmla="*/ 66 h 80"/>
                <a:gd name="T4" fmla="*/ 225 w 149"/>
                <a:gd name="T5" fmla="*/ 0 h 8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9" h="80">
                  <a:moveTo>
                    <a:pt x="0" y="80"/>
                  </a:moveTo>
                  <a:cubicBezTo>
                    <a:pt x="31" y="59"/>
                    <a:pt x="65" y="55"/>
                    <a:pt x="100" y="43"/>
                  </a:cubicBezTo>
                  <a:cubicBezTo>
                    <a:pt x="122" y="35"/>
                    <a:pt x="147" y="24"/>
                    <a:pt x="149" y="0"/>
                  </a:cubicBezTo>
                </a:path>
              </a:pathLst>
            </a:custGeom>
            <a:noFill/>
            <a:ln w="6350" cap="flat">
              <a:solidFill>
                <a:srgbClr val="4C4C4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06" name="Freeform 106">
              <a:extLst>
                <a:ext uri="{FF2B5EF4-FFF2-40B4-BE49-F238E27FC236}">
                  <a16:creationId xmlns:a16="http://schemas.microsoft.com/office/drawing/2014/main" id="{F17DC893-042E-41F7-A2F1-E46DA507724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7" y="1399"/>
              <a:ext cx="241" cy="160"/>
            </a:xfrm>
            <a:custGeom>
              <a:avLst/>
              <a:gdLst>
                <a:gd name="T0" fmla="*/ 321 w 218"/>
                <a:gd name="T1" fmla="*/ 27 h 144"/>
                <a:gd name="T2" fmla="*/ 266 w 218"/>
                <a:gd name="T3" fmla="*/ 36 h 144"/>
                <a:gd name="T4" fmla="*/ 166 w 218"/>
                <a:gd name="T5" fmla="*/ 71 h 144"/>
                <a:gd name="T6" fmla="*/ 80 w 218"/>
                <a:gd name="T7" fmla="*/ 126 h 144"/>
                <a:gd name="T8" fmla="*/ 23 w 218"/>
                <a:gd name="T9" fmla="*/ 176 h 144"/>
                <a:gd name="T10" fmla="*/ 93 w 218"/>
                <a:gd name="T11" fmla="*/ 168 h 144"/>
                <a:gd name="T12" fmla="*/ 209 w 218"/>
                <a:gd name="T13" fmla="*/ 97 h 144"/>
                <a:gd name="T14" fmla="*/ 317 w 218"/>
                <a:gd name="T15" fmla="*/ 24 h 14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18" h="144">
                  <a:moveTo>
                    <a:pt x="214" y="18"/>
                  </a:moveTo>
                  <a:cubicBezTo>
                    <a:pt x="207" y="0"/>
                    <a:pt x="188" y="17"/>
                    <a:pt x="178" y="23"/>
                  </a:cubicBezTo>
                  <a:cubicBezTo>
                    <a:pt x="157" y="37"/>
                    <a:pt x="135" y="38"/>
                    <a:pt x="111" y="47"/>
                  </a:cubicBezTo>
                  <a:cubicBezTo>
                    <a:pt x="87" y="56"/>
                    <a:pt x="71" y="67"/>
                    <a:pt x="53" y="83"/>
                  </a:cubicBezTo>
                  <a:cubicBezTo>
                    <a:pt x="41" y="94"/>
                    <a:pt x="22" y="100"/>
                    <a:pt x="15" y="115"/>
                  </a:cubicBezTo>
                  <a:cubicBezTo>
                    <a:pt x="0" y="144"/>
                    <a:pt x="52" y="117"/>
                    <a:pt x="62" y="110"/>
                  </a:cubicBezTo>
                  <a:cubicBezTo>
                    <a:pt x="88" y="93"/>
                    <a:pt x="111" y="75"/>
                    <a:pt x="140" y="63"/>
                  </a:cubicBezTo>
                  <a:cubicBezTo>
                    <a:pt x="157" y="56"/>
                    <a:pt x="218" y="40"/>
                    <a:pt x="213" y="16"/>
                  </a:cubicBezTo>
                </a:path>
              </a:pathLst>
            </a:custGeom>
            <a:solidFill>
              <a:srgbClr val="9C9B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07" name="Freeform 107">
              <a:extLst>
                <a:ext uri="{FF2B5EF4-FFF2-40B4-BE49-F238E27FC236}">
                  <a16:creationId xmlns:a16="http://schemas.microsoft.com/office/drawing/2014/main" id="{E5B927E8-20F1-44DB-8A02-3A8EE142D55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7" y="1118"/>
              <a:ext cx="264" cy="143"/>
            </a:xfrm>
            <a:custGeom>
              <a:avLst/>
              <a:gdLst>
                <a:gd name="T0" fmla="*/ 361 w 238"/>
                <a:gd name="T1" fmla="*/ 0 h 129"/>
                <a:gd name="T2" fmla="*/ 254 w 238"/>
                <a:gd name="T3" fmla="*/ 52 h 129"/>
                <a:gd name="T4" fmla="*/ 179 w 238"/>
                <a:gd name="T5" fmla="*/ 70 h 129"/>
                <a:gd name="T6" fmla="*/ 126 w 238"/>
                <a:gd name="T7" fmla="*/ 113 h 129"/>
                <a:gd name="T8" fmla="*/ 92 w 238"/>
                <a:gd name="T9" fmla="*/ 152 h 129"/>
                <a:gd name="T10" fmla="*/ 47 w 238"/>
                <a:gd name="T11" fmla="*/ 173 h 129"/>
                <a:gd name="T12" fmla="*/ 0 w 238"/>
                <a:gd name="T13" fmla="*/ 195 h 1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38" h="129">
                  <a:moveTo>
                    <a:pt x="238" y="0"/>
                  </a:moveTo>
                  <a:cubicBezTo>
                    <a:pt x="215" y="15"/>
                    <a:pt x="196" y="29"/>
                    <a:pt x="168" y="34"/>
                  </a:cubicBezTo>
                  <a:cubicBezTo>
                    <a:pt x="152" y="37"/>
                    <a:pt x="133" y="39"/>
                    <a:pt x="118" y="46"/>
                  </a:cubicBezTo>
                  <a:cubicBezTo>
                    <a:pt x="105" y="52"/>
                    <a:pt x="95" y="65"/>
                    <a:pt x="84" y="75"/>
                  </a:cubicBezTo>
                  <a:cubicBezTo>
                    <a:pt x="76" y="83"/>
                    <a:pt x="69" y="94"/>
                    <a:pt x="61" y="101"/>
                  </a:cubicBezTo>
                  <a:cubicBezTo>
                    <a:pt x="51" y="110"/>
                    <a:pt x="42" y="111"/>
                    <a:pt x="31" y="115"/>
                  </a:cubicBezTo>
                  <a:cubicBezTo>
                    <a:pt x="22" y="118"/>
                    <a:pt x="4" y="122"/>
                    <a:pt x="0" y="129"/>
                  </a:cubicBezTo>
                </a:path>
              </a:pathLst>
            </a:custGeom>
            <a:noFill/>
            <a:ln w="6350" cap="flat">
              <a:solidFill>
                <a:srgbClr val="5C5B5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08" name="Freeform 108">
              <a:extLst>
                <a:ext uri="{FF2B5EF4-FFF2-40B4-BE49-F238E27FC236}">
                  <a16:creationId xmlns:a16="http://schemas.microsoft.com/office/drawing/2014/main" id="{14C69889-C433-4401-84AE-BB7C486A773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5" y="1068"/>
              <a:ext cx="176" cy="91"/>
            </a:xfrm>
            <a:custGeom>
              <a:avLst/>
              <a:gdLst>
                <a:gd name="T0" fmla="*/ 0 w 158"/>
                <a:gd name="T1" fmla="*/ 124 h 82"/>
                <a:gd name="T2" fmla="*/ 149 w 158"/>
                <a:gd name="T3" fmla="*/ 33 h 82"/>
                <a:gd name="T4" fmla="*/ 207 w 158"/>
                <a:gd name="T5" fmla="*/ 13 h 82"/>
                <a:gd name="T6" fmla="*/ 243 w 158"/>
                <a:gd name="T7" fmla="*/ 0 h 8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8" h="82">
                  <a:moveTo>
                    <a:pt x="0" y="82"/>
                  </a:moveTo>
                  <a:cubicBezTo>
                    <a:pt x="34" y="66"/>
                    <a:pt x="61" y="37"/>
                    <a:pt x="97" y="22"/>
                  </a:cubicBezTo>
                  <a:cubicBezTo>
                    <a:pt x="109" y="17"/>
                    <a:pt x="123" y="13"/>
                    <a:pt x="135" y="9"/>
                  </a:cubicBezTo>
                  <a:cubicBezTo>
                    <a:pt x="141" y="7"/>
                    <a:pt x="156" y="3"/>
                    <a:pt x="158" y="0"/>
                  </a:cubicBezTo>
                </a:path>
              </a:pathLst>
            </a:custGeom>
            <a:noFill/>
            <a:ln w="6350" cap="flat">
              <a:solidFill>
                <a:srgbClr val="5C5B5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09" name="Freeform 109">
              <a:extLst>
                <a:ext uri="{FF2B5EF4-FFF2-40B4-BE49-F238E27FC236}">
                  <a16:creationId xmlns:a16="http://schemas.microsoft.com/office/drawing/2014/main" id="{D02D091F-6AD6-4F9D-83F1-A0B0A030F34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6" y="1217"/>
              <a:ext cx="243" cy="189"/>
            </a:xfrm>
            <a:custGeom>
              <a:avLst/>
              <a:gdLst>
                <a:gd name="T0" fmla="*/ 333 w 219"/>
                <a:gd name="T1" fmla="*/ 0 h 171"/>
                <a:gd name="T2" fmla="*/ 274 w 219"/>
                <a:gd name="T3" fmla="*/ 38 h 171"/>
                <a:gd name="T4" fmla="*/ 198 w 219"/>
                <a:gd name="T5" fmla="*/ 114 h 171"/>
                <a:gd name="T6" fmla="*/ 94 w 219"/>
                <a:gd name="T7" fmla="*/ 217 h 171"/>
                <a:gd name="T8" fmla="*/ 45 w 219"/>
                <a:gd name="T9" fmla="*/ 245 h 171"/>
                <a:gd name="T10" fmla="*/ 0 w 219"/>
                <a:gd name="T11" fmla="*/ 253 h 17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19" h="171">
                  <a:moveTo>
                    <a:pt x="219" y="0"/>
                  </a:moveTo>
                  <a:cubicBezTo>
                    <a:pt x="205" y="4"/>
                    <a:pt x="192" y="15"/>
                    <a:pt x="181" y="25"/>
                  </a:cubicBezTo>
                  <a:cubicBezTo>
                    <a:pt x="163" y="41"/>
                    <a:pt x="147" y="58"/>
                    <a:pt x="130" y="76"/>
                  </a:cubicBezTo>
                  <a:cubicBezTo>
                    <a:pt x="108" y="99"/>
                    <a:pt x="85" y="122"/>
                    <a:pt x="62" y="145"/>
                  </a:cubicBezTo>
                  <a:cubicBezTo>
                    <a:pt x="53" y="155"/>
                    <a:pt x="42" y="161"/>
                    <a:pt x="30" y="165"/>
                  </a:cubicBezTo>
                  <a:cubicBezTo>
                    <a:pt x="24" y="167"/>
                    <a:pt x="2" y="171"/>
                    <a:pt x="0" y="169"/>
                  </a:cubicBezTo>
                </a:path>
              </a:pathLst>
            </a:custGeom>
            <a:noFill/>
            <a:ln w="3175" cap="flat">
              <a:solidFill>
                <a:srgbClr val="5C5B5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10" name="Freeform 110">
              <a:extLst>
                <a:ext uri="{FF2B5EF4-FFF2-40B4-BE49-F238E27FC236}">
                  <a16:creationId xmlns:a16="http://schemas.microsoft.com/office/drawing/2014/main" id="{91834FC7-FE42-4F73-BCD4-A32CE122D13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7" y="1358"/>
              <a:ext cx="168" cy="101"/>
            </a:xfrm>
            <a:custGeom>
              <a:avLst/>
              <a:gdLst>
                <a:gd name="T0" fmla="*/ 216 w 152"/>
                <a:gd name="T1" fmla="*/ 3 h 91"/>
                <a:gd name="T2" fmla="*/ 171 w 152"/>
                <a:gd name="T3" fmla="*/ 49 h 91"/>
                <a:gd name="T4" fmla="*/ 105 w 152"/>
                <a:gd name="T5" fmla="*/ 87 h 91"/>
                <a:gd name="T6" fmla="*/ 0 w 152"/>
                <a:gd name="T7" fmla="*/ 133 h 91"/>
                <a:gd name="T8" fmla="*/ 48 w 152"/>
                <a:gd name="T9" fmla="*/ 115 h 91"/>
                <a:gd name="T10" fmla="*/ 94 w 152"/>
                <a:gd name="T11" fmla="*/ 104 h 91"/>
                <a:gd name="T12" fmla="*/ 156 w 152"/>
                <a:gd name="T13" fmla="*/ 79 h 91"/>
                <a:gd name="T14" fmla="*/ 222 w 152"/>
                <a:gd name="T15" fmla="*/ 1 h 91"/>
                <a:gd name="T16" fmla="*/ 212 w 152"/>
                <a:gd name="T17" fmla="*/ 4 h 9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2" h="91">
                  <a:moveTo>
                    <a:pt x="144" y="3"/>
                  </a:moveTo>
                  <a:cubicBezTo>
                    <a:pt x="134" y="14"/>
                    <a:pt x="129" y="25"/>
                    <a:pt x="115" y="32"/>
                  </a:cubicBezTo>
                  <a:cubicBezTo>
                    <a:pt x="100" y="40"/>
                    <a:pt x="86" y="50"/>
                    <a:pt x="71" y="57"/>
                  </a:cubicBezTo>
                  <a:cubicBezTo>
                    <a:pt x="56" y="64"/>
                    <a:pt x="2" y="66"/>
                    <a:pt x="0" y="87"/>
                  </a:cubicBezTo>
                  <a:cubicBezTo>
                    <a:pt x="10" y="91"/>
                    <a:pt x="22" y="80"/>
                    <a:pt x="32" y="77"/>
                  </a:cubicBezTo>
                  <a:cubicBezTo>
                    <a:pt x="42" y="74"/>
                    <a:pt x="52" y="72"/>
                    <a:pt x="63" y="69"/>
                  </a:cubicBezTo>
                  <a:cubicBezTo>
                    <a:pt x="77" y="64"/>
                    <a:pt x="91" y="57"/>
                    <a:pt x="105" y="52"/>
                  </a:cubicBezTo>
                  <a:cubicBezTo>
                    <a:pt x="121" y="44"/>
                    <a:pt x="152" y="23"/>
                    <a:pt x="149" y="1"/>
                  </a:cubicBezTo>
                  <a:cubicBezTo>
                    <a:pt x="146" y="0"/>
                    <a:pt x="144" y="1"/>
                    <a:pt x="142" y="4"/>
                  </a:cubicBezTo>
                </a:path>
              </a:pathLst>
            </a:custGeom>
            <a:solidFill>
              <a:srgbClr val="5C5B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11" name="Freeform 111">
              <a:extLst>
                <a:ext uri="{FF2B5EF4-FFF2-40B4-BE49-F238E27FC236}">
                  <a16:creationId xmlns:a16="http://schemas.microsoft.com/office/drawing/2014/main" id="{DC253C9C-F1ED-4401-9090-271D8AB0FA8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5" y="1186"/>
              <a:ext cx="78" cy="63"/>
            </a:xfrm>
            <a:custGeom>
              <a:avLst/>
              <a:gdLst>
                <a:gd name="T0" fmla="*/ 105 w 70"/>
                <a:gd name="T1" fmla="*/ 12 h 57"/>
                <a:gd name="T2" fmla="*/ 51 w 70"/>
                <a:gd name="T3" fmla="*/ 46 h 57"/>
                <a:gd name="T4" fmla="*/ 23 w 70"/>
                <a:gd name="T5" fmla="*/ 85 h 57"/>
                <a:gd name="T6" fmla="*/ 57 w 70"/>
                <a:gd name="T7" fmla="*/ 55 h 57"/>
                <a:gd name="T8" fmla="*/ 84 w 70"/>
                <a:gd name="T9" fmla="*/ 42 h 57"/>
                <a:gd name="T10" fmla="*/ 107 w 70"/>
                <a:gd name="T11" fmla="*/ 12 h 5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0" h="57">
                  <a:moveTo>
                    <a:pt x="67" y="8"/>
                  </a:moveTo>
                  <a:cubicBezTo>
                    <a:pt x="63" y="0"/>
                    <a:pt x="38" y="27"/>
                    <a:pt x="33" y="31"/>
                  </a:cubicBezTo>
                  <a:cubicBezTo>
                    <a:pt x="30" y="34"/>
                    <a:pt x="0" y="55"/>
                    <a:pt x="15" y="57"/>
                  </a:cubicBezTo>
                  <a:cubicBezTo>
                    <a:pt x="23" y="57"/>
                    <a:pt x="32" y="43"/>
                    <a:pt x="37" y="37"/>
                  </a:cubicBezTo>
                  <a:cubicBezTo>
                    <a:pt x="43" y="30"/>
                    <a:pt x="46" y="32"/>
                    <a:pt x="54" y="28"/>
                  </a:cubicBezTo>
                  <a:cubicBezTo>
                    <a:pt x="62" y="25"/>
                    <a:pt x="70" y="16"/>
                    <a:pt x="69" y="8"/>
                  </a:cubicBezTo>
                </a:path>
              </a:pathLst>
            </a:custGeom>
            <a:solidFill>
              <a:srgbClr val="9191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12" name="Freeform 112">
              <a:extLst>
                <a:ext uri="{FF2B5EF4-FFF2-40B4-BE49-F238E27FC236}">
                  <a16:creationId xmlns:a16="http://schemas.microsoft.com/office/drawing/2014/main" id="{695DFEFD-F321-4F1F-8338-5552A34125B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0" y="1344"/>
              <a:ext cx="81" cy="67"/>
            </a:xfrm>
            <a:custGeom>
              <a:avLst/>
              <a:gdLst>
                <a:gd name="T0" fmla="*/ 97 w 73"/>
                <a:gd name="T1" fmla="*/ 57 h 60"/>
                <a:gd name="T2" fmla="*/ 50 w 73"/>
                <a:gd name="T3" fmla="*/ 73 h 60"/>
                <a:gd name="T4" fmla="*/ 20 w 73"/>
                <a:gd name="T5" fmla="*/ 94 h 60"/>
                <a:gd name="T6" fmla="*/ 1 w 73"/>
                <a:gd name="T7" fmla="*/ 75 h 60"/>
                <a:gd name="T8" fmla="*/ 20 w 73"/>
                <a:gd name="T9" fmla="*/ 45 h 60"/>
                <a:gd name="T10" fmla="*/ 88 w 73"/>
                <a:gd name="T11" fmla="*/ 2 h 60"/>
                <a:gd name="T12" fmla="*/ 98 w 73"/>
                <a:gd name="T13" fmla="*/ 57 h 6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3" h="60">
                  <a:moveTo>
                    <a:pt x="63" y="37"/>
                  </a:moveTo>
                  <a:cubicBezTo>
                    <a:pt x="53" y="36"/>
                    <a:pt x="42" y="42"/>
                    <a:pt x="33" y="47"/>
                  </a:cubicBezTo>
                  <a:cubicBezTo>
                    <a:pt x="28" y="50"/>
                    <a:pt x="19" y="60"/>
                    <a:pt x="13" y="60"/>
                  </a:cubicBezTo>
                  <a:cubicBezTo>
                    <a:pt x="8" y="60"/>
                    <a:pt x="2" y="53"/>
                    <a:pt x="1" y="48"/>
                  </a:cubicBezTo>
                  <a:cubicBezTo>
                    <a:pt x="0" y="39"/>
                    <a:pt x="7" y="35"/>
                    <a:pt x="13" y="29"/>
                  </a:cubicBezTo>
                  <a:cubicBezTo>
                    <a:pt x="23" y="19"/>
                    <a:pt x="43" y="0"/>
                    <a:pt x="58" y="2"/>
                  </a:cubicBezTo>
                  <a:cubicBezTo>
                    <a:pt x="73" y="4"/>
                    <a:pt x="64" y="27"/>
                    <a:pt x="64" y="37"/>
                  </a:cubicBezTo>
                </a:path>
              </a:pathLst>
            </a:custGeom>
            <a:solidFill>
              <a:srgbClr val="9191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13" name="Freeform 113">
              <a:extLst>
                <a:ext uri="{FF2B5EF4-FFF2-40B4-BE49-F238E27FC236}">
                  <a16:creationId xmlns:a16="http://schemas.microsoft.com/office/drawing/2014/main" id="{49270088-6CEC-4B63-B103-49BC1FA8AAC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8" y="1174"/>
              <a:ext cx="74" cy="68"/>
            </a:xfrm>
            <a:custGeom>
              <a:avLst/>
              <a:gdLst>
                <a:gd name="T0" fmla="*/ 101 w 67"/>
                <a:gd name="T1" fmla="*/ 18 h 61"/>
                <a:gd name="T2" fmla="*/ 60 w 67"/>
                <a:gd name="T3" fmla="*/ 72 h 61"/>
                <a:gd name="T4" fmla="*/ 3 w 67"/>
                <a:gd name="T5" fmla="*/ 95 h 61"/>
                <a:gd name="T6" fmla="*/ 0 w 67"/>
                <a:gd name="T7" fmla="*/ 62 h 61"/>
                <a:gd name="T8" fmla="*/ 98 w 67"/>
                <a:gd name="T9" fmla="*/ 18 h 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7" h="61">
                  <a:moveTo>
                    <a:pt x="67" y="12"/>
                  </a:moveTo>
                  <a:cubicBezTo>
                    <a:pt x="61" y="24"/>
                    <a:pt x="51" y="39"/>
                    <a:pt x="40" y="47"/>
                  </a:cubicBezTo>
                  <a:cubicBezTo>
                    <a:pt x="31" y="53"/>
                    <a:pt x="14" y="61"/>
                    <a:pt x="3" y="61"/>
                  </a:cubicBezTo>
                  <a:cubicBezTo>
                    <a:pt x="1" y="54"/>
                    <a:pt x="0" y="47"/>
                    <a:pt x="0" y="40"/>
                  </a:cubicBezTo>
                  <a:cubicBezTo>
                    <a:pt x="10" y="39"/>
                    <a:pt x="59" y="0"/>
                    <a:pt x="66" y="12"/>
                  </a:cubicBezTo>
                </a:path>
              </a:pathLst>
            </a:custGeom>
            <a:solidFill>
              <a:srgbClr val="9191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14" name="Freeform 114">
              <a:extLst>
                <a:ext uri="{FF2B5EF4-FFF2-40B4-BE49-F238E27FC236}">
                  <a16:creationId xmlns:a16="http://schemas.microsoft.com/office/drawing/2014/main" id="{26D1F8EB-1144-438C-B23D-92AC85E9BA2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6" y="1265"/>
              <a:ext cx="103" cy="50"/>
            </a:xfrm>
            <a:custGeom>
              <a:avLst/>
              <a:gdLst>
                <a:gd name="T0" fmla="*/ 144 w 92"/>
                <a:gd name="T1" fmla="*/ 0 h 45"/>
                <a:gd name="T2" fmla="*/ 120 w 92"/>
                <a:gd name="T3" fmla="*/ 18 h 45"/>
                <a:gd name="T4" fmla="*/ 74 w 92"/>
                <a:gd name="T5" fmla="*/ 27 h 45"/>
                <a:gd name="T6" fmla="*/ 0 w 92"/>
                <a:gd name="T7" fmla="*/ 67 h 45"/>
                <a:gd name="T8" fmla="*/ 35 w 92"/>
                <a:gd name="T9" fmla="*/ 59 h 45"/>
                <a:gd name="T10" fmla="*/ 55 w 92"/>
                <a:gd name="T11" fmla="*/ 49 h 45"/>
                <a:gd name="T12" fmla="*/ 67 w 92"/>
                <a:gd name="T13" fmla="*/ 52 h 45"/>
                <a:gd name="T14" fmla="*/ 84 w 92"/>
                <a:gd name="T15" fmla="*/ 44 h 45"/>
                <a:gd name="T16" fmla="*/ 99 w 92"/>
                <a:gd name="T17" fmla="*/ 49 h 45"/>
                <a:gd name="T18" fmla="*/ 129 w 92"/>
                <a:gd name="T19" fmla="*/ 44 h 45"/>
                <a:gd name="T20" fmla="*/ 143 w 92"/>
                <a:gd name="T21" fmla="*/ 3 h 4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92" h="45">
                  <a:moveTo>
                    <a:pt x="92" y="0"/>
                  </a:moveTo>
                  <a:cubicBezTo>
                    <a:pt x="85" y="5"/>
                    <a:pt x="85" y="9"/>
                    <a:pt x="77" y="12"/>
                  </a:cubicBezTo>
                  <a:cubicBezTo>
                    <a:pt x="67" y="16"/>
                    <a:pt x="57" y="16"/>
                    <a:pt x="47" y="18"/>
                  </a:cubicBezTo>
                  <a:cubicBezTo>
                    <a:pt x="28" y="22"/>
                    <a:pt x="16" y="38"/>
                    <a:pt x="0" y="44"/>
                  </a:cubicBezTo>
                  <a:cubicBezTo>
                    <a:pt x="8" y="45"/>
                    <a:pt x="14" y="43"/>
                    <a:pt x="22" y="39"/>
                  </a:cubicBezTo>
                  <a:cubicBezTo>
                    <a:pt x="27" y="36"/>
                    <a:pt x="30" y="33"/>
                    <a:pt x="35" y="32"/>
                  </a:cubicBezTo>
                  <a:cubicBezTo>
                    <a:pt x="38" y="32"/>
                    <a:pt x="40" y="34"/>
                    <a:pt x="43" y="34"/>
                  </a:cubicBezTo>
                  <a:cubicBezTo>
                    <a:pt x="48" y="33"/>
                    <a:pt x="49" y="30"/>
                    <a:pt x="54" y="29"/>
                  </a:cubicBezTo>
                  <a:cubicBezTo>
                    <a:pt x="58" y="28"/>
                    <a:pt x="59" y="31"/>
                    <a:pt x="63" y="32"/>
                  </a:cubicBezTo>
                  <a:cubicBezTo>
                    <a:pt x="71" y="32"/>
                    <a:pt x="74" y="23"/>
                    <a:pt x="82" y="29"/>
                  </a:cubicBezTo>
                  <a:cubicBezTo>
                    <a:pt x="86" y="20"/>
                    <a:pt x="91" y="13"/>
                    <a:pt x="91" y="3"/>
                  </a:cubicBezTo>
                </a:path>
              </a:pathLst>
            </a:custGeom>
            <a:solidFill>
              <a:srgbClr val="5C5B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15" name="Freeform 115">
              <a:extLst>
                <a:ext uri="{FF2B5EF4-FFF2-40B4-BE49-F238E27FC236}">
                  <a16:creationId xmlns:a16="http://schemas.microsoft.com/office/drawing/2014/main" id="{245F93F9-CCA5-41B5-8C30-8BE11F541A8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4" y="1271"/>
              <a:ext cx="81" cy="91"/>
            </a:xfrm>
            <a:custGeom>
              <a:avLst/>
              <a:gdLst>
                <a:gd name="T0" fmla="*/ 102 w 73"/>
                <a:gd name="T1" fmla="*/ 26 h 82"/>
                <a:gd name="T2" fmla="*/ 52 w 73"/>
                <a:gd name="T3" fmla="*/ 54 h 82"/>
                <a:gd name="T4" fmla="*/ 47 w 73"/>
                <a:gd name="T5" fmla="*/ 49 h 82"/>
                <a:gd name="T6" fmla="*/ 32 w 73"/>
                <a:gd name="T7" fmla="*/ 80 h 82"/>
                <a:gd name="T8" fmla="*/ 23 w 73"/>
                <a:gd name="T9" fmla="*/ 80 h 82"/>
                <a:gd name="T10" fmla="*/ 13 w 73"/>
                <a:gd name="T11" fmla="*/ 100 h 82"/>
                <a:gd name="T12" fmla="*/ 10 w 73"/>
                <a:gd name="T13" fmla="*/ 100 h 82"/>
                <a:gd name="T14" fmla="*/ 0 w 73"/>
                <a:gd name="T15" fmla="*/ 121 h 82"/>
                <a:gd name="T16" fmla="*/ 78 w 73"/>
                <a:gd name="T17" fmla="*/ 68 h 82"/>
                <a:gd name="T18" fmla="*/ 102 w 73"/>
                <a:gd name="T19" fmla="*/ 54 h 82"/>
                <a:gd name="T20" fmla="*/ 111 w 73"/>
                <a:gd name="T21" fmla="*/ 26 h 8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73" h="82">
                  <a:moveTo>
                    <a:pt x="68" y="17"/>
                  </a:moveTo>
                  <a:cubicBezTo>
                    <a:pt x="68" y="0"/>
                    <a:pt x="39" y="33"/>
                    <a:pt x="34" y="36"/>
                  </a:cubicBezTo>
                  <a:cubicBezTo>
                    <a:pt x="34" y="34"/>
                    <a:pt x="32" y="33"/>
                    <a:pt x="31" y="32"/>
                  </a:cubicBezTo>
                  <a:cubicBezTo>
                    <a:pt x="27" y="40"/>
                    <a:pt x="26" y="47"/>
                    <a:pt x="21" y="53"/>
                  </a:cubicBezTo>
                  <a:cubicBezTo>
                    <a:pt x="20" y="54"/>
                    <a:pt x="17" y="51"/>
                    <a:pt x="15" y="53"/>
                  </a:cubicBezTo>
                  <a:cubicBezTo>
                    <a:pt x="12" y="55"/>
                    <a:pt x="10" y="63"/>
                    <a:pt x="9" y="66"/>
                  </a:cubicBezTo>
                  <a:cubicBezTo>
                    <a:pt x="8" y="66"/>
                    <a:pt x="7" y="66"/>
                    <a:pt x="6" y="66"/>
                  </a:cubicBezTo>
                  <a:cubicBezTo>
                    <a:pt x="3" y="70"/>
                    <a:pt x="2" y="74"/>
                    <a:pt x="0" y="79"/>
                  </a:cubicBezTo>
                  <a:cubicBezTo>
                    <a:pt x="15" y="82"/>
                    <a:pt x="37" y="51"/>
                    <a:pt x="51" y="45"/>
                  </a:cubicBezTo>
                  <a:cubicBezTo>
                    <a:pt x="59" y="41"/>
                    <a:pt x="63" y="44"/>
                    <a:pt x="68" y="36"/>
                  </a:cubicBezTo>
                  <a:cubicBezTo>
                    <a:pt x="70" y="31"/>
                    <a:pt x="73" y="22"/>
                    <a:pt x="73" y="17"/>
                  </a:cubicBezTo>
                </a:path>
              </a:pathLst>
            </a:custGeom>
            <a:solidFill>
              <a:srgbClr val="5C5B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16" name="Freeform 116">
              <a:extLst>
                <a:ext uri="{FF2B5EF4-FFF2-40B4-BE49-F238E27FC236}">
                  <a16:creationId xmlns:a16="http://schemas.microsoft.com/office/drawing/2014/main" id="{E68D3F85-8A3D-4D96-8160-2D97AC90807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8" y="1033"/>
              <a:ext cx="344" cy="604"/>
            </a:xfrm>
            <a:custGeom>
              <a:avLst/>
              <a:gdLst>
                <a:gd name="T0" fmla="*/ 0 w 344"/>
                <a:gd name="T1" fmla="*/ 604 h 604"/>
                <a:gd name="T2" fmla="*/ 0 w 344"/>
                <a:gd name="T3" fmla="*/ 184 h 604"/>
                <a:gd name="T4" fmla="*/ 344 w 344"/>
                <a:gd name="T5" fmla="*/ 0 h 604"/>
                <a:gd name="T6" fmla="*/ 344 w 344"/>
                <a:gd name="T7" fmla="*/ 395 h 604"/>
                <a:gd name="T8" fmla="*/ 0 w 344"/>
                <a:gd name="T9" fmla="*/ 604 h 60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4" h="604">
                  <a:moveTo>
                    <a:pt x="0" y="604"/>
                  </a:moveTo>
                  <a:lnTo>
                    <a:pt x="0" y="184"/>
                  </a:lnTo>
                  <a:lnTo>
                    <a:pt x="344" y="0"/>
                  </a:lnTo>
                  <a:lnTo>
                    <a:pt x="344" y="395"/>
                  </a:lnTo>
                  <a:lnTo>
                    <a:pt x="0" y="604"/>
                  </a:lnTo>
                  <a:close/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17" name="Line 117">
              <a:extLst>
                <a:ext uri="{FF2B5EF4-FFF2-40B4-BE49-F238E27FC236}">
                  <a16:creationId xmlns:a16="http://schemas.microsoft.com/office/drawing/2014/main" id="{B97F6A87-0FA3-4F7E-84C2-0DCC712BCB2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528" y="1122"/>
              <a:ext cx="105" cy="61"/>
            </a:xfrm>
            <a:prstGeom prst="line">
              <a:avLst/>
            </a:prstGeom>
            <a:noFill/>
            <a:ln w="6350" cap="rnd">
              <a:solidFill>
                <a:srgbClr val="343434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18" name="Line 118">
              <a:extLst>
                <a:ext uri="{FF2B5EF4-FFF2-40B4-BE49-F238E27FC236}">
                  <a16:creationId xmlns:a16="http://schemas.microsoft.com/office/drawing/2014/main" id="{93127DA8-4633-4580-8213-3D8328038D3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529" y="1161"/>
              <a:ext cx="72" cy="40"/>
            </a:xfrm>
            <a:prstGeom prst="line">
              <a:avLst/>
            </a:prstGeom>
            <a:noFill/>
            <a:ln w="6350" cap="rnd">
              <a:solidFill>
                <a:srgbClr val="343434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19" name="Line 119">
              <a:extLst>
                <a:ext uri="{FF2B5EF4-FFF2-40B4-BE49-F238E27FC236}">
                  <a16:creationId xmlns:a16="http://schemas.microsoft.com/office/drawing/2014/main" id="{30249D8C-7555-45E9-96C3-D021774111B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934" y="1489"/>
              <a:ext cx="124" cy="74"/>
            </a:xfrm>
            <a:prstGeom prst="line">
              <a:avLst/>
            </a:prstGeom>
            <a:noFill/>
            <a:ln w="6350" cap="rnd">
              <a:solidFill>
                <a:srgbClr val="343434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20" name="Line 120">
              <a:extLst>
                <a:ext uri="{FF2B5EF4-FFF2-40B4-BE49-F238E27FC236}">
                  <a16:creationId xmlns:a16="http://schemas.microsoft.com/office/drawing/2014/main" id="{C8E9F97F-6530-4BD8-BE4A-D72F917E71B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925" y="1466"/>
              <a:ext cx="124" cy="74"/>
            </a:xfrm>
            <a:prstGeom prst="line">
              <a:avLst/>
            </a:prstGeom>
            <a:noFill/>
            <a:ln w="6350" cap="rnd">
              <a:solidFill>
                <a:srgbClr val="343434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21" name="Freeform 121">
              <a:extLst>
                <a:ext uri="{FF2B5EF4-FFF2-40B4-BE49-F238E27FC236}">
                  <a16:creationId xmlns:a16="http://schemas.microsoft.com/office/drawing/2014/main" id="{29FA7F4A-12A4-463C-9846-0A6B660EB52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6" y="1759"/>
              <a:ext cx="128" cy="128"/>
            </a:xfrm>
            <a:custGeom>
              <a:avLst/>
              <a:gdLst>
                <a:gd name="T0" fmla="*/ 158 w 116"/>
                <a:gd name="T1" fmla="*/ 157 h 116"/>
                <a:gd name="T2" fmla="*/ 108 w 116"/>
                <a:gd name="T3" fmla="*/ 157 h 116"/>
                <a:gd name="T4" fmla="*/ 13 w 116"/>
                <a:gd name="T5" fmla="*/ 62 h 116"/>
                <a:gd name="T6" fmla="*/ 14 w 116"/>
                <a:gd name="T7" fmla="*/ 13 h 116"/>
                <a:gd name="T8" fmla="*/ 14 w 116"/>
                <a:gd name="T9" fmla="*/ 13 h 116"/>
                <a:gd name="T10" fmla="*/ 63 w 116"/>
                <a:gd name="T11" fmla="*/ 13 h 116"/>
                <a:gd name="T12" fmla="*/ 158 w 116"/>
                <a:gd name="T13" fmla="*/ 108 h 116"/>
                <a:gd name="T14" fmla="*/ 158 w 116"/>
                <a:gd name="T15" fmla="*/ 157 h 11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16" h="116">
                  <a:moveTo>
                    <a:pt x="107" y="106"/>
                  </a:moveTo>
                  <a:cubicBezTo>
                    <a:pt x="97" y="116"/>
                    <a:pt x="82" y="116"/>
                    <a:pt x="73" y="106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0" y="33"/>
                    <a:pt x="0" y="18"/>
                    <a:pt x="10" y="9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9" y="0"/>
                    <a:pt x="34" y="0"/>
                    <a:pt x="43" y="9"/>
                  </a:cubicBezTo>
                  <a:cubicBezTo>
                    <a:pt x="107" y="73"/>
                    <a:pt x="107" y="73"/>
                    <a:pt x="107" y="73"/>
                  </a:cubicBezTo>
                  <a:cubicBezTo>
                    <a:pt x="116" y="82"/>
                    <a:pt x="116" y="97"/>
                    <a:pt x="107" y="106"/>
                  </a:cubicBezTo>
                  <a:close/>
                </a:path>
              </a:pathLst>
            </a:custGeom>
            <a:solidFill>
              <a:srgbClr val="F4EF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22" name="Freeform 122">
              <a:extLst>
                <a:ext uri="{FF2B5EF4-FFF2-40B4-BE49-F238E27FC236}">
                  <a16:creationId xmlns:a16="http://schemas.microsoft.com/office/drawing/2014/main" id="{90525566-792A-45D5-8F57-B1EA03151A0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9" y="1877"/>
              <a:ext cx="129" cy="129"/>
            </a:xfrm>
            <a:custGeom>
              <a:avLst/>
              <a:gdLst>
                <a:gd name="T0" fmla="*/ 163 w 116"/>
                <a:gd name="T1" fmla="*/ 163 h 116"/>
                <a:gd name="T2" fmla="*/ 111 w 116"/>
                <a:gd name="T3" fmla="*/ 163 h 116"/>
                <a:gd name="T4" fmla="*/ 13 w 116"/>
                <a:gd name="T5" fmla="*/ 66 h 116"/>
                <a:gd name="T6" fmla="*/ 14 w 116"/>
                <a:gd name="T7" fmla="*/ 13 h 116"/>
                <a:gd name="T8" fmla="*/ 14 w 116"/>
                <a:gd name="T9" fmla="*/ 13 h 116"/>
                <a:gd name="T10" fmla="*/ 66 w 116"/>
                <a:gd name="T11" fmla="*/ 13 h 116"/>
                <a:gd name="T12" fmla="*/ 163 w 116"/>
                <a:gd name="T13" fmla="*/ 111 h 116"/>
                <a:gd name="T14" fmla="*/ 163 w 116"/>
                <a:gd name="T15" fmla="*/ 163 h 11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16" h="116">
                  <a:moveTo>
                    <a:pt x="107" y="107"/>
                  </a:moveTo>
                  <a:cubicBezTo>
                    <a:pt x="97" y="116"/>
                    <a:pt x="82" y="116"/>
                    <a:pt x="73" y="107"/>
                  </a:cubicBezTo>
                  <a:cubicBezTo>
                    <a:pt x="9" y="43"/>
                    <a:pt x="9" y="43"/>
                    <a:pt x="9" y="43"/>
                  </a:cubicBezTo>
                  <a:cubicBezTo>
                    <a:pt x="0" y="34"/>
                    <a:pt x="0" y="19"/>
                    <a:pt x="10" y="9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9" y="0"/>
                    <a:pt x="34" y="0"/>
                    <a:pt x="43" y="9"/>
                  </a:cubicBezTo>
                  <a:cubicBezTo>
                    <a:pt x="107" y="73"/>
                    <a:pt x="107" y="73"/>
                    <a:pt x="107" y="73"/>
                  </a:cubicBezTo>
                  <a:cubicBezTo>
                    <a:pt x="116" y="83"/>
                    <a:pt x="116" y="98"/>
                    <a:pt x="107" y="107"/>
                  </a:cubicBezTo>
                  <a:close/>
                </a:path>
              </a:pathLst>
            </a:custGeom>
            <a:solidFill>
              <a:srgbClr val="F4EF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23" name="Oval 123">
              <a:extLst>
                <a:ext uri="{FF2B5EF4-FFF2-40B4-BE49-F238E27FC236}">
                  <a16:creationId xmlns:a16="http://schemas.microsoft.com/office/drawing/2014/main" id="{96C07836-E19E-416A-8E2C-2E10D216D5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94" y="2566"/>
              <a:ext cx="195" cy="107"/>
            </a:xfrm>
            <a:prstGeom prst="ellipse">
              <a:avLst/>
            </a:prstGeom>
            <a:solidFill>
              <a:srgbClr val="DCEA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5724" name="Freeform 124">
              <a:extLst>
                <a:ext uri="{FF2B5EF4-FFF2-40B4-BE49-F238E27FC236}">
                  <a16:creationId xmlns:a16="http://schemas.microsoft.com/office/drawing/2014/main" id="{F15E7EFA-B72C-4396-A315-54004E1EC32F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0" y="2517"/>
              <a:ext cx="123" cy="140"/>
            </a:xfrm>
            <a:custGeom>
              <a:avLst/>
              <a:gdLst>
                <a:gd name="T0" fmla="*/ 98 w 111"/>
                <a:gd name="T1" fmla="*/ 2 h 127"/>
                <a:gd name="T2" fmla="*/ 113 w 111"/>
                <a:gd name="T3" fmla="*/ 76 h 127"/>
                <a:gd name="T4" fmla="*/ 146 w 111"/>
                <a:gd name="T5" fmla="*/ 142 h 127"/>
                <a:gd name="T6" fmla="*/ 18 w 111"/>
                <a:gd name="T7" fmla="*/ 141 h 127"/>
                <a:gd name="T8" fmla="*/ 52 w 111"/>
                <a:gd name="T9" fmla="*/ 80 h 127"/>
                <a:gd name="T10" fmla="*/ 68 w 111"/>
                <a:gd name="T11" fmla="*/ 0 h 127"/>
                <a:gd name="T12" fmla="*/ 98 w 111"/>
                <a:gd name="T13" fmla="*/ 2 h 12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1" h="127">
                  <a:moveTo>
                    <a:pt x="64" y="2"/>
                  </a:moveTo>
                  <a:cubicBezTo>
                    <a:pt x="64" y="2"/>
                    <a:pt x="66" y="46"/>
                    <a:pt x="75" y="52"/>
                  </a:cubicBezTo>
                  <a:cubicBezTo>
                    <a:pt x="84" y="59"/>
                    <a:pt x="111" y="76"/>
                    <a:pt x="97" y="96"/>
                  </a:cubicBezTo>
                  <a:cubicBezTo>
                    <a:pt x="74" y="127"/>
                    <a:pt x="25" y="115"/>
                    <a:pt x="12" y="95"/>
                  </a:cubicBezTo>
                  <a:cubicBezTo>
                    <a:pt x="0" y="75"/>
                    <a:pt x="26" y="65"/>
                    <a:pt x="34" y="54"/>
                  </a:cubicBezTo>
                  <a:cubicBezTo>
                    <a:pt x="42" y="42"/>
                    <a:pt x="45" y="0"/>
                    <a:pt x="45" y="0"/>
                  </a:cubicBezTo>
                  <a:lnTo>
                    <a:pt x="64" y="2"/>
                  </a:lnTo>
                  <a:close/>
                </a:path>
              </a:pathLst>
            </a:custGeom>
            <a:solidFill>
              <a:srgbClr val="ED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25" name="Oval 125">
              <a:extLst>
                <a:ext uri="{FF2B5EF4-FFF2-40B4-BE49-F238E27FC236}">
                  <a16:creationId xmlns:a16="http://schemas.microsoft.com/office/drawing/2014/main" id="{B089CE93-072D-42E4-94C8-F99843312D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80" y="2514"/>
              <a:ext cx="21" cy="10"/>
            </a:xfrm>
            <a:prstGeom prst="ellipse">
              <a:avLst/>
            </a:prstGeom>
            <a:solidFill>
              <a:srgbClr val="BEDA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5726" name="Freeform 126">
              <a:extLst>
                <a:ext uri="{FF2B5EF4-FFF2-40B4-BE49-F238E27FC236}">
                  <a16:creationId xmlns:a16="http://schemas.microsoft.com/office/drawing/2014/main" id="{4F754562-151C-4185-AB69-52DE0C2B7E3E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5" y="2807"/>
              <a:ext cx="196" cy="152"/>
            </a:xfrm>
            <a:custGeom>
              <a:avLst/>
              <a:gdLst>
                <a:gd name="T0" fmla="*/ 262 w 177"/>
                <a:gd name="T1" fmla="*/ 0 h 137"/>
                <a:gd name="T2" fmla="*/ 262 w 177"/>
                <a:gd name="T3" fmla="*/ 126 h 137"/>
                <a:gd name="T4" fmla="*/ 135 w 177"/>
                <a:gd name="T5" fmla="*/ 209 h 137"/>
                <a:gd name="T6" fmla="*/ 0 w 177"/>
                <a:gd name="T7" fmla="*/ 134 h 137"/>
                <a:gd name="T8" fmla="*/ 0 w 177"/>
                <a:gd name="T9" fmla="*/ 3 h 1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7" h="137">
                  <a:moveTo>
                    <a:pt x="174" y="0"/>
                  </a:moveTo>
                  <a:cubicBezTo>
                    <a:pt x="174" y="84"/>
                    <a:pt x="174" y="84"/>
                    <a:pt x="174" y="84"/>
                  </a:cubicBezTo>
                  <a:cubicBezTo>
                    <a:pt x="174" y="84"/>
                    <a:pt x="177" y="137"/>
                    <a:pt x="89" y="137"/>
                  </a:cubicBezTo>
                  <a:cubicBezTo>
                    <a:pt x="1" y="137"/>
                    <a:pt x="0" y="88"/>
                    <a:pt x="0" y="88"/>
                  </a:cubicBezTo>
                  <a:cubicBezTo>
                    <a:pt x="0" y="3"/>
                    <a:pt x="0" y="3"/>
                    <a:pt x="0" y="3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27" name="Line 127">
              <a:extLst>
                <a:ext uri="{FF2B5EF4-FFF2-40B4-BE49-F238E27FC236}">
                  <a16:creationId xmlns:a16="http://schemas.microsoft.com/office/drawing/2014/main" id="{23A5EC51-A5CA-4DF3-BB2A-4970AA9035D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588" y="2626"/>
              <a:ext cx="1" cy="104"/>
            </a:xfrm>
            <a:prstGeom prst="line">
              <a:avLst/>
            </a:prstGeom>
            <a:noFill/>
            <a:ln w="4763" cap="rnd">
              <a:solidFill>
                <a:srgbClr val="343434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28" name="Line 128">
              <a:extLst>
                <a:ext uri="{FF2B5EF4-FFF2-40B4-BE49-F238E27FC236}">
                  <a16:creationId xmlns:a16="http://schemas.microsoft.com/office/drawing/2014/main" id="{43117FD1-4A63-4B87-9C59-407FE98E258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395" y="2628"/>
              <a:ext cx="1" cy="116"/>
            </a:xfrm>
            <a:prstGeom prst="line">
              <a:avLst/>
            </a:prstGeom>
            <a:noFill/>
            <a:ln w="4763" cap="rnd">
              <a:solidFill>
                <a:srgbClr val="343434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29" name="Freeform 129">
              <a:extLst>
                <a:ext uri="{FF2B5EF4-FFF2-40B4-BE49-F238E27FC236}">
                  <a16:creationId xmlns:a16="http://schemas.microsoft.com/office/drawing/2014/main" id="{D4BF19F5-80B2-4A69-B8A0-1C6908241C9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5" y="2704"/>
              <a:ext cx="226" cy="142"/>
            </a:xfrm>
            <a:custGeom>
              <a:avLst/>
              <a:gdLst>
                <a:gd name="T0" fmla="*/ 306 w 204"/>
                <a:gd name="T1" fmla="*/ 0 h 128"/>
                <a:gd name="T2" fmla="*/ 307 w 204"/>
                <a:gd name="T3" fmla="*/ 100 h 128"/>
                <a:gd name="T4" fmla="*/ 84 w 204"/>
                <a:gd name="T5" fmla="*/ 178 h 128"/>
                <a:gd name="T6" fmla="*/ 0 w 204"/>
                <a:gd name="T7" fmla="*/ 121 h 128"/>
                <a:gd name="T8" fmla="*/ 0 w 204"/>
                <a:gd name="T9" fmla="*/ 29 h 128"/>
                <a:gd name="T10" fmla="*/ 101 w 204"/>
                <a:gd name="T11" fmla="*/ 91 h 128"/>
                <a:gd name="T12" fmla="*/ 306 w 204"/>
                <a:gd name="T13" fmla="*/ 0 h 12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04" h="128">
                  <a:moveTo>
                    <a:pt x="203" y="0"/>
                  </a:moveTo>
                  <a:cubicBezTo>
                    <a:pt x="204" y="66"/>
                    <a:pt x="204" y="66"/>
                    <a:pt x="204" y="66"/>
                  </a:cubicBezTo>
                  <a:cubicBezTo>
                    <a:pt x="204" y="66"/>
                    <a:pt x="185" y="128"/>
                    <a:pt x="56" y="117"/>
                  </a:cubicBezTo>
                  <a:cubicBezTo>
                    <a:pt x="7" y="113"/>
                    <a:pt x="0" y="79"/>
                    <a:pt x="0" y="79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9" y="60"/>
                    <a:pt x="67" y="60"/>
                  </a:cubicBezTo>
                  <a:cubicBezTo>
                    <a:pt x="174" y="60"/>
                    <a:pt x="203" y="0"/>
                    <a:pt x="203" y="0"/>
                  </a:cubicBezTo>
                  <a:close/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30" name="Freeform 130">
              <a:extLst>
                <a:ext uri="{FF2B5EF4-FFF2-40B4-BE49-F238E27FC236}">
                  <a16:creationId xmlns:a16="http://schemas.microsoft.com/office/drawing/2014/main" id="{329847D4-6DEE-456C-97FF-CC52922E91C2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4" y="2568"/>
              <a:ext cx="195" cy="105"/>
            </a:xfrm>
            <a:custGeom>
              <a:avLst/>
              <a:gdLst>
                <a:gd name="T0" fmla="*/ 158 w 176"/>
                <a:gd name="T1" fmla="*/ 0 h 95"/>
                <a:gd name="T2" fmla="*/ 265 w 176"/>
                <a:gd name="T3" fmla="*/ 70 h 95"/>
                <a:gd name="T4" fmla="*/ 134 w 176"/>
                <a:gd name="T5" fmla="*/ 141 h 95"/>
                <a:gd name="T6" fmla="*/ 0 w 176"/>
                <a:gd name="T7" fmla="*/ 70 h 95"/>
                <a:gd name="T8" fmla="*/ 105 w 176"/>
                <a:gd name="T9" fmla="*/ 0 h 9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6" h="95">
                  <a:moveTo>
                    <a:pt x="105" y="0"/>
                  </a:moveTo>
                  <a:cubicBezTo>
                    <a:pt x="145" y="4"/>
                    <a:pt x="176" y="23"/>
                    <a:pt x="176" y="47"/>
                  </a:cubicBezTo>
                  <a:cubicBezTo>
                    <a:pt x="176" y="73"/>
                    <a:pt x="137" y="95"/>
                    <a:pt x="88" y="95"/>
                  </a:cubicBezTo>
                  <a:cubicBezTo>
                    <a:pt x="39" y="95"/>
                    <a:pt x="0" y="73"/>
                    <a:pt x="0" y="47"/>
                  </a:cubicBezTo>
                  <a:cubicBezTo>
                    <a:pt x="0" y="24"/>
                    <a:pt x="30" y="4"/>
                    <a:pt x="70" y="0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31" name="Freeform 131">
              <a:extLst>
                <a:ext uri="{FF2B5EF4-FFF2-40B4-BE49-F238E27FC236}">
                  <a16:creationId xmlns:a16="http://schemas.microsoft.com/office/drawing/2014/main" id="{5E978B3D-FAE5-46B9-9799-DC85952C6E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0" y="2519"/>
              <a:ext cx="123" cy="138"/>
            </a:xfrm>
            <a:custGeom>
              <a:avLst/>
              <a:gdLst>
                <a:gd name="T0" fmla="*/ 98 w 111"/>
                <a:gd name="T1" fmla="*/ 0 h 125"/>
                <a:gd name="T2" fmla="*/ 113 w 111"/>
                <a:gd name="T3" fmla="*/ 74 h 125"/>
                <a:gd name="T4" fmla="*/ 146 w 111"/>
                <a:gd name="T5" fmla="*/ 140 h 125"/>
                <a:gd name="T6" fmla="*/ 18 w 111"/>
                <a:gd name="T7" fmla="*/ 139 h 125"/>
                <a:gd name="T8" fmla="*/ 52 w 111"/>
                <a:gd name="T9" fmla="*/ 77 h 125"/>
                <a:gd name="T10" fmla="*/ 68 w 111"/>
                <a:gd name="T11" fmla="*/ 1 h 1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1" h="125">
                  <a:moveTo>
                    <a:pt x="64" y="0"/>
                  </a:moveTo>
                  <a:cubicBezTo>
                    <a:pt x="64" y="0"/>
                    <a:pt x="66" y="44"/>
                    <a:pt x="75" y="50"/>
                  </a:cubicBezTo>
                  <a:cubicBezTo>
                    <a:pt x="84" y="57"/>
                    <a:pt x="111" y="74"/>
                    <a:pt x="97" y="94"/>
                  </a:cubicBezTo>
                  <a:cubicBezTo>
                    <a:pt x="74" y="125"/>
                    <a:pt x="25" y="113"/>
                    <a:pt x="12" y="93"/>
                  </a:cubicBezTo>
                  <a:cubicBezTo>
                    <a:pt x="0" y="73"/>
                    <a:pt x="26" y="63"/>
                    <a:pt x="34" y="52"/>
                  </a:cubicBezTo>
                  <a:cubicBezTo>
                    <a:pt x="41" y="42"/>
                    <a:pt x="44" y="11"/>
                    <a:pt x="45" y="1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32" name="Oval 132">
              <a:extLst>
                <a:ext uri="{FF2B5EF4-FFF2-40B4-BE49-F238E27FC236}">
                  <a16:creationId xmlns:a16="http://schemas.microsoft.com/office/drawing/2014/main" id="{51B7F7F3-F9D7-4397-A74F-4168389E64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80" y="2514"/>
              <a:ext cx="21" cy="10"/>
            </a:xfrm>
            <a:prstGeom prst="ellipse">
              <a:avLst/>
            </a:prstGeom>
            <a:noFill/>
            <a:ln w="4763" cap="rnd">
              <a:solidFill>
                <a:srgbClr val="343434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5733" name="Freeform 133">
              <a:extLst>
                <a:ext uri="{FF2B5EF4-FFF2-40B4-BE49-F238E27FC236}">
                  <a16:creationId xmlns:a16="http://schemas.microsoft.com/office/drawing/2014/main" id="{56F7B2EB-7ED9-4EC0-9657-FA0F1EAE8D5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2" y="1691"/>
              <a:ext cx="314" cy="432"/>
            </a:xfrm>
            <a:custGeom>
              <a:avLst/>
              <a:gdLst>
                <a:gd name="T0" fmla="*/ 0 w 283"/>
                <a:gd name="T1" fmla="*/ 257 h 390"/>
                <a:gd name="T2" fmla="*/ 0 w 283"/>
                <a:gd name="T3" fmla="*/ 440 h 390"/>
                <a:gd name="T4" fmla="*/ 314 w 283"/>
                <a:gd name="T5" fmla="*/ 514 h 390"/>
                <a:gd name="T6" fmla="*/ 428 w 283"/>
                <a:gd name="T7" fmla="*/ 380 h 390"/>
                <a:gd name="T8" fmla="*/ 426 w 283"/>
                <a:gd name="T9" fmla="*/ 0 h 39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3" h="390">
                  <a:moveTo>
                    <a:pt x="0" y="171"/>
                  </a:moveTo>
                  <a:cubicBezTo>
                    <a:pt x="0" y="292"/>
                    <a:pt x="0" y="292"/>
                    <a:pt x="0" y="292"/>
                  </a:cubicBezTo>
                  <a:cubicBezTo>
                    <a:pt x="0" y="292"/>
                    <a:pt x="85" y="390"/>
                    <a:pt x="207" y="341"/>
                  </a:cubicBezTo>
                  <a:cubicBezTo>
                    <a:pt x="278" y="312"/>
                    <a:pt x="283" y="253"/>
                    <a:pt x="283" y="253"/>
                  </a:cubicBezTo>
                  <a:cubicBezTo>
                    <a:pt x="281" y="0"/>
                    <a:pt x="281" y="0"/>
                    <a:pt x="281" y="0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34" name="Freeform 134">
              <a:extLst>
                <a:ext uri="{FF2B5EF4-FFF2-40B4-BE49-F238E27FC236}">
                  <a16:creationId xmlns:a16="http://schemas.microsoft.com/office/drawing/2014/main" id="{C1CD3D06-85B0-424A-8423-2ACE0AC444C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3" y="1833"/>
              <a:ext cx="897" cy="838"/>
            </a:xfrm>
            <a:custGeom>
              <a:avLst/>
              <a:gdLst>
                <a:gd name="T0" fmla="*/ 70 w 808"/>
                <a:gd name="T1" fmla="*/ 293 h 756"/>
                <a:gd name="T2" fmla="*/ 403 w 808"/>
                <a:gd name="T3" fmla="*/ 309 h 756"/>
                <a:gd name="T4" fmla="*/ 470 w 808"/>
                <a:gd name="T5" fmla="*/ 129 h 756"/>
                <a:gd name="T6" fmla="*/ 468 w 808"/>
                <a:gd name="T7" fmla="*/ 54 h 756"/>
                <a:gd name="T8" fmla="*/ 556 w 808"/>
                <a:gd name="T9" fmla="*/ 18 h 756"/>
                <a:gd name="T10" fmla="*/ 1176 w 808"/>
                <a:gd name="T11" fmla="*/ 421 h 756"/>
                <a:gd name="T12" fmla="*/ 294 w 808"/>
                <a:gd name="T13" fmla="*/ 977 h 756"/>
                <a:gd name="T14" fmla="*/ 12 w 808"/>
                <a:gd name="T15" fmla="*/ 347 h 756"/>
                <a:gd name="T16" fmla="*/ 70 w 808"/>
                <a:gd name="T17" fmla="*/ 293 h 7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808" h="756">
                  <a:moveTo>
                    <a:pt x="46" y="194"/>
                  </a:moveTo>
                  <a:cubicBezTo>
                    <a:pt x="46" y="194"/>
                    <a:pt x="136" y="280"/>
                    <a:pt x="266" y="205"/>
                  </a:cubicBezTo>
                  <a:cubicBezTo>
                    <a:pt x="333" y="167"/>
                    <a:pt x="309" y="86"/>
                    <a:pt x="309" y="86"/>
                  </a:cubicBezTo>
                  <a:cubicBezTo>
                    <a:pt x="308" y="36"/>
                    <a:pt x="308" y="36"/>
                    <a:pt x="308" y="36"/>
                  </a:cubicBezTo>
                  <a:cubicBezTo>
                    <a:pt x="308" y="36"/>
                    <a:pt x="315" y="0"/>
                    <a:pt x="366" y="12"/>
                  </a:cubicBezTo>
                  <a:cubicBezTo>
                    <a:pt x="418" y="23"/>
                    <a:pt x="741" y="169"/>
                    <a:pt x="774" y="279"/>
                  </a:cubicBezTo>
                  <a:cubicBezTo>
                    <a:pt x="808" y="394"/>
                    <a:pt x="416" y="756"/>
                    <a:pt x="194" y="647"/>
                  </a:cubicBezTo>
                  <a:cubicBezTo>
                    <a:pt x="111" y="606"/>
                    <a:pt x="8" y="229"/>
                    <a:pt x="8" y="229"/>
                  </a:cubicBezTo>
                  <a:cubicBezTo>
                    <a:pt x="8" y="229"/>
                    <a:pt x="0" y="180"/>
                    <a:pt x="46" y="194"/>
                  </a:cubicBezTo>
                  <a:close/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35" name="Freeform 135">
              <a:extLst>
                <a:ext uri="{FF2B5EF4-FFF2-40B4-BE49-F238E27FC236}">
                  <a16:creationId xmlns:a16="http://schemas.microsoft.com/office/drawing/2014/main" id="{42BEAB25-59D6-4787-846F-4528DDDC48B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3" y="2251"/>
              <a:ext cx="144" cy="117"/>
            </a:xfrm>
            <a:custGeom>
              <a:avLst/>
              <a:gdLst>
                <a:gd name="T0" fmla="*/ 178 w 130"/>
                <a:gd name="T1" fmla="*/ 28 h 106"/>
                <a:gd name="T2" fmla="*/ 130 w 130"/>
                <a:gd name="T3" fmla="*/ 129 h 106"/>
                <a:gd name="T4" fmla="*/ 18 w 130"/>
                <a:gd name="T5" fmla="*/ 130 h 106"/>
                <a:gd name="T6" fmla="*/ 65 w 130"/>
                <a:gd name="T7" fmla="*/ 28 h 106"/>
                <a:gd name="T8" fmla="*/ 178 w 130"/>
                <a:gd name="T9" fmla="*/ 28 h 1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0" h="106">
                  <a:moveTo>
                    <a:pt x="118" y="19"/>
                  </a:moveTo>
                  <a:cubicBezTo>
                    <a:pt x="130" y="38"/>
                    <a:pt x="116" y="68"/>
                    <a:pt x="87" y="87"/>
                  </a:cubicBezTo>
                  <a:cubicBezTo>
                    <a:pt x="58" y="106"/>
                    <a:pt x="24" y="106"/>
                    <a:pt x="12" y="88"/>
                  </a:cubicBezTo>
                  <a:cubicBezTo>
                    <a:pt x="0" y="69"/>
                    <a:pt x="14" y="38"/>
                    <a:pt x="43" y="19"/>
                  </a:cubicBezTo>
                  <a:cubicBezTo>
                    <a:pt x="72" y="0"/>
                    <a:pt x="106" y="0"/>
                    <a:pt x="118" y="19"/>
                  </a:cubicBezTo>
                  <a:close/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36" name="Freeform 136">
              <a:extLst>
                <a:ext uri="{FF2B5EF4-FFF2-40B4-BE49-F238E27FC236}">
                  <a16:creationId xmlns:a16="http://schemas.microsoft.com/office/drawing/2014/main" id="{A0A1F7D3-3344-4316-8CA4-05299306F44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8" y="2357"/>
              <a:ext cx="67" cy="55"/>
            </a:xfrm>
            <a:custGeom>
              <a:avLst/>
              <a:gdLst>
                <a:gd name="T0" fmla="*/ 84 w 60"/>
                <a:gd name="T1" fmla="*/ 13 h 50"/>
                <a:gd name="T2" fmla="*/ 63 w 60"/>
                <a:gd name="T3" fmla="*/ 61 h 50"/>
                <a:gd name="T4" fmla="*/ 9 w 60"/>
                <a:gd name="T5" fmla="*/ 61 h 50"/>
                <a:gd name="T6" fmla="*/ 31 w 60"/>
                <a:gd name="T7" fmla="*/ 13 h 50"/>
                <a:gd name="T8" fmla="*/ 84 w 60"/>
                <a:gd name="T9" fmla="*/ 13 h 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0" h="50">
                  <a:moveTo>
                    <a:pt x="54" y="9"/>
                  </a:moveTo>
                  <a:cubicBezTo>
                    <a:pt x="60" y="18"/>
                    <a:pt x="54" y="32"/>
                    <a:pt x="40" y="41"/>
                  </a:cubicBezTo>
                  <a:cubicBezTo>
                    <a:pt x="26" y="50"/>
                    <a:pt x="11" y="50"/>
                    <a:pt x="5" y="41"/>
                  </a:cubicBezTo>
                  <a:cubicBezTo>
                    <a:pt x="0" y="32"/>
                    <a:pt x="6" y="18"/>
                    <a:pt x="20" y="9"/>
                  </a:cubicBezTo>
                  <a:cubicBezTo>
                    <a:pt x="33" y="0"/>
                    <a:pt x="49" y="0"/>
                    <a:pt x="54" y="9"/>
                  </a:cubicBezTo>
                  <a:close/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37" name="Freeform 137">
              <a:extLst>
                <a:ext uri="{FF2B5EF4-FFF2-40B4-BE49-F238E27FC236}">
                  <a16:creationId xmlns:a16="http://schemas.microsoft.com/office/drawing/2014/main" id="{68654306-DB38-439A-8C59-52ED711DD3B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3" y="2284"/>
              <a:ext cx="44" cy="34"/>
            </a:xfrm>
            <a:custGeom>
              <a:avLst/>
              <a:gdLst>
                <a:gd name="T0" fmla="*/ 55 w 40"/>
                <a:gd name="T1" fmla="*/ 5 h 31"/>
                <a:gd name="T2" fmla="*/ 39 w 40"/>
                <a:gd name="T3" fmla="*/ 35 h 31"/>
                <a:gd name="T4" fmla="*/ 3 w 40"/>
                <a:gd name="T5" fmla="*/ 38 h 31"/>
                <a:gd name="T6" fmla="*/ 23 w 40"/>
                <a:gd name="T7" fmla="*/ 11 h 31"/>
                <a:gd name="T8" fmla="*/ 55 w 40"/>
                <a:gd name="T9" fmla="*/ 5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31">
                  <a:moveTo>
                    <a:pt x="37" y="5"/>
                  </a:moveTo>
                  <a:cubicBezTo>
                    <a:pt x="40" y="9"/>
                    <a:pt x="35" y="18"/>
                    <a:pt x="26" y="24"/>
                  </a:cubicBezTo>
                  <a:cubicBezTo>
                    <a:pt x="16" y="30"/>
                    <a:pt x="6" y="31"/>
                    <a:pt x="3" y="26"/>
                  </a:cubicBezTo>
                  <a:cubicBezTo>
                    <a:pt x="0" y="22"/>
                    <a:pt x="6" y="13"/>
                    <a:pt x="15" y="7"/>
                  </a:cubicBezTo>
                  <a:cubicBezTo>
                    <a:pt x="24" y="1"/>
                    <a:pt x="34" y="0"/>
                    <a:pt x="37" y="5"/>
                  </a:cubicBezTo>
                  <a:close/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38" name="Freeform 138">
              <a:extLst>
                <a:ext uri="{FF2B5EF4-FFF2-40B4-BE49-F238E27FC236}">
                  <a16:creationId xmlns:a16="http://schemas.microsoft.com/office/drawing/2014/main" id="{9C29AF4E-09A5-44D6-95C7-0BC21D66F39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5" y="2345"/>
              <a:ext cx="45" cy="34"/>
            </a:xfrm>
            <a:custGeom>
              <a:avLst/>
              <a:gdLst>
                <a:gd name="T0" fmla="*/ 60 w 40"/>
                <a:gd name="T1" fmla="*/ 4 h 31"/>
                <a:gd name="T2" fmla="*/ 41 w 40"/>
                <a:gd name="T3" fmla="*/ 33 h 31"/>
                <a:gd name="T4" fmla="*/ 3 w 40"/>
                <a:gd name="T5" fmla="*/ 38 h 31"/>
                <a:gd name="T6" fmla="*/ 24 w 40"/>
                <a:gd name="T7" fmla="*/ 11 h 31"/>
                <a:gd name="T8" fmla="*/ 60 w 40"/>
                <a:gd name="T9" fmla="*/ 4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31">
                  <a:moveTo>
                    <a:pt x="37" y="4"/>
                  </a:moveTo>
                  <a:cubicBezTo>
                    <a:pt x="40" y="9"/>
                    <a:pt x="35" y="17"/>
                    <a:pt x="25" y="23"/>
                  </a:cubicBezTo>
                  <a:cubicBezTo>
                    <a:pt x="16" y="29"/>
                    <a:pt x="6" y="31"/>
                    <a:pt x="3" y="26"/>
                  </a:cubicBezTo>
                  <a:cubicBezTo>
                    <a:pt x="0" y="21"/>
                    <a:pt x="5" y="13"/>
                    <a:pt x="15" y="7"/>
                  </a:cubicBezTo>
                  <a:cubicBezTo>
                    <a:pt x="24" y="1"/>
                    <a:pt x="34" y="0"/>
                    <a:pt x="37" y="4"/>
                  </a:cubicBezTo>
                  <a:close/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39" name="Freeform 139">
              <a:extLst>
                <a:ext uri="{FF2B5EF4-FFF2-40B4-BE49-F238E27FC236}">
                  <a16:creationId xmlns:a16="http://schemas.microsoft.com/office/drawing/2014/main" id="{841885B7-D6A4-4C60-8B06-3E5AD6F8AF4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9" y="2159"/>
              <a:ext cx="45" cy="34"/>
            </a:xfrm>
            <a:custGeom>
              <a:avLst/>
              <a:gdLst>
                <a:gd name="T0" fmla="*/ 60 w 40"/>
                <a:gd name="T1" fmla="*/ 4 h 31"/>
                <a:gd name="T2" fmla="*/ 41 w 40"/>
                <a:gd name="T3" fmla="*/ 35 h 31"/>
                <a:gd name="T4" fmla="*/ 3 w 40"/>
                <a:gd name="T5" fmla="*/ 38 h 31"/>
                <a:gd name="T6" fmla="*/ 24 w 40"/>
                <a:gd name="T7" fmla="*/ 11 h 31"/>
                <a:gd name="T8" fmla="*/ 60 w 40"/>
                <a:gd name="T9" fmla="*/ 4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31">
                  <a:moveTo>
                    <a:pt x="37" y="4"/>
                  </a:moveTo>
                  <a:cubicBezTo>
                    <a:pt x="40" y="9"/>
                    <a:pt x="35" y="18"/>
                    <a:pt x="25" y="24"/>
                  </a:cubicBezTo>
                  <a:cubicBezTo>
                    <a:pt x="16" y="30"/>
                    <a:pt x="6" y="31"/>
                    <a:pt x="3" y="26"/>
                  </a:cubicBezTo>
                  <a:cubicBezTo>
                    <a:pt x="0" y="22"/>
                    <a:pt x="5" y="13"/>
                    <a:pt x="15" y="7"/>
                  </a:cubicBezTo>
                  <a:cubicBezTo>
                    <a:pt x="24" y="1"/>
                    <a:pt x="34" y="0"/>
                    <a:pt x="37" y="4"/>
                  </a:cubicBezTo>
                  <a:close/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40" name="Freeform 140">
              <a:extLst>
                <a:ext uri="{FF2B5EF4-FFF2-40B4-BE49-F238E27FC236}">
                  <a16:creationId xmlns:a16="http://schemas.microsoft.com/office/drawing/2014/main" id="{5355ADAC-18EC-4B26-B56F-6EE971AAAD6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0" y="2114"/>
              <a:ext cx="45" cy="35"/>
            </a:xfrm>
            <a:custGeom>
              <a:avLst/>
              <a:gdLst>
                <a:gd name="T0" fmla="*/ 60 w 40"/>
                <a:gd name="T1" fmla="*/ 9 h 31"/>
                <a:gd name="T2" fmla="*/ 42 w 40"/>
                <a:gd name="T3" fmla="*/ 38 h 31"/>
                <a:gd name="T4" fmla="*/ 3 w 40"/>
                <a:gd name="T5" fmla="*/ 43 h 31"/>
                <a:gd name="T6" fmla="*/ 24 w 40"/>
                <a:gd name="T7" fmla="*/ 11 h 31"/>
                <a:gd name="T8" fmla="*/ 60 w 40"/>
                <a:gd name="T9" fmla="*/ 9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31">
                  <a:moveTo>
                    <a:pt x="37" y="5"/>
                  </a:moveTo>
                  <a:cubicBezTo>
                    <a:pt x="40" y="9"/>
                    <a:pt x="35" y="18"/>
                    <a:pt x="26" y="24"/>
                  </a:cubicBezTo>
                  <a:cubicBezTo>
                    <a:pt x="16" y="30"/>
                    <a:pt x="6" y="31"/>
                    <a:pt x="3" y="27"/>
                  </a:cubicBezTo>
                  <a:cubicBezTo>
                    <a:pt x="0" y="22"/>
                    <a:pt x="6" y="13"/>
                    <a:pt x="15" y="7"/>
                  </a:cubicBezTo>
                  <a:cubicBezTo>
                    <a:pt x="24" y="1"/>
                    <a:pt x="34" y="0"/>
                    <a:pt x="37" y="5"/>
                  </a:cubicBezTo>
                  <a:close/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41" name="Freeform 141">
              <a:extLst>
                <a:ext uri="{FF2B5EF4-FFF2-40B4-BE49-F238E27FC236}">
                  <a16:creationId xmlns:a16="http://schemas.microsoft.com/office/drawing/2014/main" id="{F7FF2105-2891-463B-8B92-61F90206B09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0" y="2198"/>
              <a:ext cx="67" cy="55"/>
            </a:xfrm>
            <a:custGeom>
              <a:avLst/>
              <a:gdLst>
                <a:gd name="T0" fmla="*/ 85 w 60"/>
                <a:gd name="T1" fmla="*/ 13 h 49"/>
                <a:gd name="T2" fmla="*/ 63 w 60"/>
                <a:gd name="T3" fmla="*/ 64 h 49"/>
                <a:gd name="T4" fmla="*/ 9 w 60"/>
                <a:gd name="T5" fmla="*/ 65 h 49"/>
                <a:gd name="T6" fmla="*/ 31 w 60"/>
                <a:gd name="T7" fmla="*/ 13 h 49"/>
                <a:gd name="T8" fmla="*/ 85 w 60"/>
                <a:gd name="T9" fmla="*/ 13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0" h="49">
                  <a:moveTo>
                    <a:pt x="55" y="9"/>
                  </a:moveTo>
                  <a:cubicBezTo>
                    <a:pt x="60" y="17"/>
                    <a:pt x="54" y="32"/>
                    <a:pt x="40" y="40"/>
                  </a:cubicBezTo>
                  <a:cubicBezTo>
                    <a:pt x="27" y="49"/>
                    <a:pt x="11" y="49"/>
                    <a:pt x="5" y="41"/>
                  </a:cubicBezTo>
                  <a:cubicBezTo>
                    <a:pt x="0" y="32"/>
                    <a:pt x="6" y="18"/>
                    <a:pt x="20" y="9"/>
                  </a:cubicBezTo>
                  <a:cubicBezTo>
                    <a:pt x="33" y="0"/>
                    <a:pt x="49" y="0"/>
                    <a:pt x="55" y="9"/>
                  </a:cubicBezTo>
                  <a:close/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42" name="Freeform 142">
              <a:extLst>
                <a:ext uri="{FF2B5EF4-FFF2-40B4-BE49-F238E27FC236}">
                  <a16:creationId xmlns:a16="http://schemas.microsoft.com/office/drawing/2014/main" id="{8B6E18D9-B5F2-4E89-8F6A-ABC39C653A4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5" y="2174"/>
              <a:ext cx="48" cy="53"/>
            </a:xfrm>
            <a:custGeom>
              <a:avLst/>
              <a:gdLst>
                <a:gd name="T0" fmla="*/ 57 w 43"/>
                <a:gd name="T1" fmla="*/ 21 h 48"/>
                <a:gd name="T2" fmla="*/ 52 w 43"/>
                <a:gd name="T3" fmla="*/ 62 h 48"/>
                <a:gd name="T4" fmla="*/ 11 w 43"/>
                <a:gd name="T5" fmla="*/ 51 h 48"/>
                <a:gd name="T6" fmla="*/ 15 w 43"/>
                <a:gd name="T7" fmla="*/ 10 h 48"/>
                <a:gd name="T8" fmla="*/ 57 w 43"/>
                <a:gd name="T9" fmla="*/ 21 h 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" h="48">
                  <a:moveTo>
                    <a:pt x="37" y="14"/>
                  </a:moveTo>
                  <a:cubicBezTo>
                    <a:pt x="43" y="24"/>
                    <a:pt x="42" y="37"/>
                    <a:pt x="34" y="42"/>
                  </a:cubicBezTo>
                  <a:cubicBezTo>
                    <a:pt x="25" y="48"/>
                    <a:pt x="13" y="44"/>
                    <a:pt x="7" y="34"/>
                  </a:cubicBezTo>
                  <a:cubicBezTo>
                    <a:pt x="0" y="24"/>
                    <a:pt x="2" y="11"/>
                    <a:pt x="10" y="6"/>
                  </a:cubicBezTo>
                  <a:cubicBezTo>
                    <a:pt x="18" y="0"/>
                    <a:pt x="30" y="4"/>
                    <a:pt x="37" y="14"/>
                  </a:cubicBezTo>
                  <a:close/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43" name="Freeform 143">
              <a:extLst>
                <a:ext uri="{FF2B5EF4-FFF2-40B4-BE49-F238E27FC236}">
                  <a16:creationId xmlns:a16="http://schemas.microsoft.com/office/drawing/2014/main" id="{73857D14-7E43-4749-82AB-C9F505560FF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3" y="2254"/>
              <a:ext cx="48" cy="53"/>
            </a:xfrm>
            <a:custGeom>
              <a:avLst/>
              <a:gdLst>
                <a:gd name="T0" fmla="*/ 57 w 43"/>
                <a:gd name="T1" fmla="*/ 21 h 48"/>
                <a:gd name="T2" fmla="*/ 51 w 43"/>
                <a:gd name="T3" fmla="*/ 62 h 48"/>
                <a:gd name="T4" fmla="*/ 10 w 43"/>
                <a:gd name="T5" fmla="*/ 51 h 48"/>
                <a:gd name="T6" fmla="*/ 15 w 43"/>
                <a:gd name="T7" fmla="*/ 10 h 48"/>
                <a:gd name="T8" fmla="*/ 57 w 43"/>
                <a:gd name="T9" fmla="*/ 21 h 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" h="48">
                  <a:moveTo>
                    <a:pt x="37" y="14"/>
                  </a:moveTo>
                  <a:cubicBezTo>
                    <a:pt x="43" y="24"/>
                    <a:pt x="42" y="37"/>
                    <a:pt x="33" y="42"/>
                  </a:cubicBezTo>
                  <a:cubicBezTo>
                    <a:pt x="25" y="48"/>
                    <a:pt x="13" y="44"/>
                    <a:pt x="6" y="34"/>
                  </a:cubicBezTo>
                  <a:cubicBezTo>
                    <a:pt x="0" y="24"/>
                    <a:pt x="1" y="11"/>
                    <a:pt x="10" y="6"/>
                  </a:cubicBezTo>
                  <a:cubicBezTo>
                    <a:pt x="18" y="0"/>
                    <a:pt x="30" y="4"/>
                    <a:pt x="37" y="14"/>
                  </a:cubicBezTo>
                  <a:close/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44" name="Freeform 144">
              <a:extLst>
                <a:ext uri="{FF2B5EF4-FFF2-40B4-BE49-F238E27FC236}">
                  <a16:creationId xmlns:a16="http://schemas.microsoft.com/office/drawing/2014/main" id="{839AB40C-06CB-4B19-B0C1-49E0F2A3FCD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0" y="2074"/>
              <a:ext cx="49" cy="52"/>
            </a:xfrm>
            <a:custGeom>
              <a:avLst/>
              <a:gdLst>
                <a:gd name="T0" fmla="*/ 57 w 44"/>
                <a:gd name="T1" fmla="*/ 21 h 47"/>
                <a:gd name="T2" fmla="*/ 52 w 44"/>
                <a:gd name="T3" fmla="*/ 62 h 47"/>
                <a:gd name="T4" fmla="*/ 11 w 44"/>
                <a:gd name="T5" fmla="*/ 51 h 47"/>
                <a:gd name="T6" fmla="*/ 14 w 44"/>
                <a:gd name="T7" fmla="*/ 9 h 47"/>
                <a:gd name="T8" fmla="*/ 57 w 44"/>
                <a:gd name="T9" fmla="*/ 21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7">
                  <a:moveTo>
                    <a:pt x="37" y="14"/>
                  </a:moveTo>
                  <a:cubicBezTo>
                    <a:pt x="44" y="24"/>
                    <a:pt x="42" y="37"/>
                    <a:pt x="34" y="42"/>
                  </a:cubicBezTo>
                  <a:cubicBezTo>
                    <a:pt x="25" y="47"/>
                    <a:pt x="13" y="44"/>
                    <a:pt x="7" y="34"/>
                  </a:cubicBezTo>
                  <a:cubicBezTo>
                    <a:pt x="0" y="23"/>
                    <a:pt x="2" y="11"/>
                    <a:pt x="10" y="5"/>
                  </a:cubicBezTo>
                  <a:cubicBezTo>
                    <a:pt x="19" y="0"/>
                    <a:pt x="31" y="4"/>
                    <a:pt x="37" y="14"/>
                  </a:cubicBezTo>
                  <a:close/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45" name="Freeform 145">
              <a:extLst>
                <a:ext uri="{FF2B5EF4-FFF2-40B4-BE49-F238E27FC236}">
                  <a16:creationId xmlns:a16="http://schemas.microsoft.com/office/drawing/2014/main" id="{FA91BB86-57C4-4B4D-A2C1-822670DFDF2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9" y="2040"/>
              <a:ext cx="49" cy="53"/>
            </a:xfrm>
            <a:custGeom>
              <a:avLst/>
              <a:gdLst>
                <a:gd name="T0" fmla="*/ 57 w 44"/>
                <a:gd name="T1" fmla="*/ 21 h 48"/>
                <a:gd name="T2" fmla="*/ 52 w 44"/>
                <a:gd name="T3" fmla="*/ 62 h 48"/>
                <a:gd name="T4" fmla="*/ 11 w 44"/>
                <a:gd name="T5" fmla="*/ 51 h 48"/>
                <a:gd name="T6" fmla="*/ 14 w 44"/>
                <a:gd name="T7" fmla="*/ 10 h 48"/>
                <a:gd name="T8" fmla="*/ 57 w 44"/>
                <a:gd name="T9" fmla="*/ 21 h 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8">
                  <a:moveTo>
                    <a:pt x="37" y="14"/>
                  </a:moveTo>
                  <a:cubicBezTo>
                    <a:pt x="44" y="24"/>
                    <a:pt x="42" y="37"/>
                    <a:pt x="34" y="42"/>
                  </a:cubicBezTo>
                  <a:cubicBezTo>
                    <a:pt x="26" y="48"/>
                    <a:pt x="13" y="44"/>
                    <a:pt x="7" y="34"/>
                  </a:cubicBezTo>
                  <a:cubicBezTo>
                    <a:pt x="0" y="24"/>
                    <a:pt x="2" y="11"/>
                    <a:pt x="10" y="6"/>
                  </a:cubicBezTo>
                  <a:cubicBezTo>
                    <a:pt x="19" y="0"/>
                    <a:pt x="31" y="4"/>
                    <a:pt x="37" y="14"/>
                  </a:cubicBezTo>
                  <a:close/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46" name="Freeform 146">
              <a:extLst>
                <a:ext uri="{FF2B5EF4-FFF2-40B4-BE49-F238E27FC236}">
                  <a16:creationId xmlns:a16="http://schemas.microsoft.com/office/drawing/2014/main" id="{0F9B137B-74C4-4030-830B-08D8584DAB8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5" y="2149"/>
              <a:ext cx="77" cy="83"/>
            </a:xfrm>
            <a:custGeom>
              <a:avLst/>
              <a:gdLst>
                <a:gd name="T0" fmla="*/ 93 w 69"/>
                <a:gd name="T1" fmla="*/ 33 h 75"/>
                <a:gd name="T2" fmla="*/ 84 w 69"/>
                <a:gd name="T3" fmla="*/ 101 h 75"/>
                <a:gd name="T4" fmla="*/ 17 w 69"/>
                <a:gd name="T5" fmla="*/ 80 h 75"/>
                <a:gd name="T6" fmla="*/ 25 w 69"/>
                <a:gd name="T7" fmla="*/ 12 h 75"/>
                <a:gd name="T8" fmla="*/ 93 w 69"/>
                <a:gd name="T9" fmla="*/ 33 h 7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9" h="75">
                  <a:moveTo>
                    <a:pt x="59" y="22"/>
                  </a:moveTo>
                  <a:cubicBezTo>
                    <a:pt x="69" y="38"/>
                    <a:pt x="67" y="58"/>
                    <a:pt x="54" y="67"/>
                  </a:cubicBezTo>
                  <a:cubicBezTo>
                    <a:pt x="40" y="75"/>
                    <a:pt x="21" y="69"/>
                    <a:pt x="11" y="53"/>
                  </a:cubicBezTo>
                  <a:cubicBezTo>
                    <a:pt x="0" y="37"/>
                    <a:pt x="3" y="17"/>
                    <a:pt x="16" y="8"/>
                  </a:cubicBezTo>
                  <a:cubicBezTo>
                    <a:pt x="29" y="0"/>
                    <a:pt x="49" y="6"/>
                    <a:pt x="59" y="22"/>
                  </a:cubicBezTo>
                  <a:close/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47" name="Freeform 147">
              <a:extLst>
                <a:ext uri="{FF2B5EF4-FFF2-40B4-BE49-F238E27FC236}">
                  <a16:creationId xmlns:a16="http://schemas.microsoft.com/office/drawing/2014/main" id="{4EB7EAF5-DEA2-4F79-AF12-A7650F86EF9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0" y="2142"/>
              <a:ext cx="68" cy="55"/>
            </a:xfrm>
            <a:custGeom>
              <a:avLst/>
              <a:gdLst>
                <a:gd name="T0" fmla="*/ 85 w 61"/>
                <a:gd name="T1" fmla="*/ 13 h 50"/>
                <a:gd name="T2" fmla="*/ 64 w 61"/>
                <a:gd name="T3" fmla="*/ 61 h 50"/>
                <a:gd name="T4" fmla="*/ 10 w 61"/>
                <a:gd name="T5" fmla="*/ 61 h 50"/>
                <a:gd name="T6" fmla="*/ 31 w 61"/>
                <a:gd name="T7" fmla="*/ 13 h 50"/>
                <a:gd name="T8" fmla="*/ 85 w 61"/>
                <a:gd name="T9" fmla="*/ 13 h 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1" h="50">
                  <a:moveTo>
                    <a:pt x="55" y="9"/>
                  </a:moveTo>
                  <a:cubicBezTo>
                    <a:pt x="61" y="18"/>
                    <a:pt x="54" y="32"/>
                    <a:pt x="41" y="41"/>
                  </a:cubicBezTo>
                  <a:cubicBezTo>
                    <a:pt x="27" y="50"/>
                    <a:pt x="12" y="50"/>
                    <a:pt x="6" y="41"/>
                  </a:cubicBezTo>
                  <a:cubicBezTo>
                    <a:pt x="0" y="32"/>
                    <a:pt x="7" y="18"/>
                    <a:pt x="20" y="9"/>
                  </a:cubicBezTo>
                  <a:cubicBezTo>
                    <a:pt x="34" y="0"/>
                    <a:pt x="50" y="0"/>
                    <a:pt x="55" y="9"/>
                  </a:cubicBezTo>
                  <a:close/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48" name="Freeform 148">
              <a:extLst>
                <a:ext uri="{FF2B5EF4-FFF2-40B4-BE49-F238E27FC236}">
                  <a16:creationId xmlns:a16="http://schemas.microsoft.com/office/drawing/2014/main" id="{304196D7-7BC7-4CD4-A5E2-206D41EEDDCF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9" y="2095"/>
              <a:ext cx="68" cy="55"/>
            </a:xfrm>
            <a:custGeom>
              <a:avLst/>
              <a:gdLst>
                <a:gd name="T0" fmla="*/ 85 w 61"/>
                <a:gd name="T1" fmla="*/ 13 h 49"/>
                <a:gd name="T2" fmla="*/ 64 w 61"/>
                <a:gd name="T3" fmla="*/ 64 h 49"/>
                <a:gd name="T4" fmla="*/ 10 w 61"/>
                <a:gd name="T5" fmla="*/ 64 h 49"/>
                <a:gd name="T6" fmla="*/ 31 w 61"/>
                <a:gd name="T7" fmla="*/ 13 h 49"/>
                <a:gd name="T8" fmla="*/ 85 w 61"/>
                <a:gd name="T9" fmla="*/ 13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1" h="49">
                  <a:moveTo>
                    <a:pt x="55" y="9"/>
                  </a:moveTo>
                  <a:cubicBezTo>
                    <a:pt x="61" y="17"/>
                    <a:pt x="54" y="31"/>
                    <a:pt x="41" y="40"/>
                  </a:cubicBezTo>
                  <a:cubicBezTo>
                    <a:pt x="27" y="49"/>
                    <a:pt x="12" y="49"/>
                    <a:pt x="6" y="40"/>
                  </a:cubicBezTo>
                  <a:cubicBezTo>
                    <a:pt x="0" y="32"/>
                    <a:pt x="7" y="18"/>
                    <a:pt x="20" y="9"/>
                  </a:cubicBezTo>
                  <a:cubicBezTo>
                    <a:pt x="34" y="0"/>
                    <a:pt x="50" y="0"/>
                    <a:pt x="55" y="9"/>
                  </a:cubicBezTo>
                  <a:close/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49" name="Freeform 149">
              <a:extLst>
                <a:ext uri="{FF2B5EF4-FFF2-40B4-BE49-F238E27FC236}">
                  <a16:creationId xmlns:a16="http://schemas.microsoft.com/office/drawing/2014/main" id="{F86D17B0-978D-4CF6-98E9-9F7587AFD5A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0" y="2419"/>
              <a:ext cx="66" cy="55"/>
            </a:xfrm>
            <a:custGeom>
              <a:avLst/>
              <a:gdLst>
                <a:gd name="T0" fmla="*/ 79 w 60"/>
                <a:gd name="T1" fmla="*/ 13 h 50"/>
                <a:gd name="T2" fmla="*/ 58 w 60"/>
                <a:gd name="T3" fmla="*/ 61 h 50"/>
                <a:gd name="T4" fmla="*/ 9 w 60"/>
                <a:gd name="T5" fmla="*/ 61 h 50"/>
                <a:gd name="T6" fmla="*/ 29 w 60"/>
                <a:gd name="T7" fmla="*/ 13 h 50"/>
                <a:gd name="T8" fmla="*/ 79 w 60"/>
                <a:gd name="T9" fmla="*/ 13 h 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0" h="50">
                  <a:moveTo>
                    <a:pt x="54" y="9"/>
                  </a:moveTo>
                  <a:cubicBezTo>
                    <a:pt x="60" y="18"/>
                    <a:pt x="54" y="32"/>
                    <a:pt x="40" y="41"/>
                  </a:cubicBezTo>
                  <a:cubicBezTo>
                    <a:pt x="26" y="50"/>
                    <a:pt x="11" y="50"/>
                    <a:pt x="5" y="41"/>
                  </a:cubicBezTo>
                  <a:cubicBezTo>
                    <a:pt x="0" y="32"/>
                    <a:pt x="6" y="18"/>
                    <a:pt x="20" y="9"/>
                  </a:cubicBezTo>
                  <a:cubicBezTo>
                    <a:pt x="33" y="1"/>
                    <a:pt x="49" y="0"/>
                    <a:pt x="54" y="9"/>
                  </a:cubicBezTo>
                  <a:close/>
                </a:path>
              </a:pathLst>
            </a:custGeom>
            <a:solidFill>
              <a:srgbClr val="9DC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50" name="Freeform 150">
              <a:extLst>
                <a:ext uri="{FF2B5EF4-FFF2-40B4-BE49-F238E27FC236}">
                  <a16:creationId xmlns:a16="http://schemas.microsoft.com/office/drawing/2014/main" id="{60E9941F-DC5D-4AC0-9952-70872615D1F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1" y="2343"/>
              <a:ext cx="696" cy="587"/>
            </a:xfrm>
            <a:custGeom>
              <a:avLst/>
              <a:gdLst>
                <a:gd name="T0" fmla="*/ 0 w 696"/>
                <a:gd name="T1" fmla="*/ 384 h 587"/>
                <a:gd name="T2" fmla="*/ 185 w 696"/>
                <a:gd name="T3" fmla="*/ 587 h 587"/>
                <a:gd name="T4" fmla="*/ 696 w 696"/>
                <a:gd name="T5" fmla="*/ 182 h 587"/>
                <a:gd name="T6" fmla="*/ 534 w 696"/>
                <a:gd name="T7" fmla="*/ 0 h 587"/>
                <a:gd name="T8" fmla="*/ 0 w 696"/>
                <a:gd name="T9" fmla="*/ 384 h 5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96" h="587">
                  <a:moveTo>
                    <a:pt x="0" y="384"/>
                  </a:moveTo>
                  <a:lnTo>
                    <a:pt x="185" y="587"/>
                  </a:lnTo>
                  <a:lnTo>
                    <a:pt x="696" y="182"/>
                  </a:lnTo>
                  <a:lnTo>
                    <a:pt x="534" y="0"/>
                  </a:lnTo>
                  <a:lnTo>
                    <a:pt x="0" y="384"/>
                  </a:lnTo>
                  <a:close/>
                </a:path>
              </a:pathLst>
            </a:custGeom>
            <a:solidFill>
              <a:srgbClr val="EFE6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51" name="Freeform 151">
              <a:extLst>
                <a:ext uri="{FF2B5EF4-FFF2-40B4-BE49-F238E27FC236}">
                  <a16:creationId xmlns:a16="http://schemas.microsoft.com/office/drawing/2014/main" id="{921198C4-E0BE-48AF-95F4-016469F567F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2" y="2728"/>
              <a:ext cx="184" cy="226"/>
            </a:xfrm>
            <a:custGeom>
              <a:avLst/>
              <a:gdLst>
                <a:gd name="T0" fmla="*/ 0 w 184"/>
                <a:gd name="T1" fmla="*/ 0 h 226"/>
                <a:gd name="T2" fmla="*/ 184 w 184"/>
                <a:gd name="T3" fmla="*/ 203 h 226"/>
                <a:gd name="T4" fmla="*/ 184 w 184"/>
                <a:gd name="T5" fmla="*/ 226 h 226"/>
                <a:gd name="T6" fmla="*/ 0 w 184"/>
                <a:gd name="T7" fmla="*/ 66 h 226"/>
                <a:gd name="T8" fmla="*/ 0 w 184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4" h="226">
                  <a:moveTo>
                    <a:pt x="0" y="0"/>
                  </a:moveTo>
                  <a:lnTo>
                    <a:pt x="184" y="203"/>
                  </a:lnTo>
                  <a:lnTo>
                    <a:pt x="184" y="226"/>
                  </a:lnTo>
                  <a:lnTo>
                    <a:pt x="0" y="6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5D7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52" name="Freeform 152">
              <a:extLst>
                <a:ext uri="{FF2B5EF4-FFF2-40B4-BE49-F238E27FC236}">
                  <a16:creationId xmlns:a16="http://schemas.microsoft.com/office/drawing/2014/main" id="{4851AE3A-7DBB-4082-AF2A-5C6DC39170D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6" y="2527"/>
              <a:ext cx="511" cy="427"/>
            </a:xfrm>
            <a:custGeom>
              <a:avLst/>
              <a:gdLst>
                <a:gd name="T0" fmla="*/ 511 w 511"/>
                <a:gd name="T1" fmla="*/ 0 h 427"/>
                <a:gd name="T2" fmla="*/ 511 w 511"/>
                <a:gd name="T3" fmla="*/ 23 h 427"/>
                <a:gd name="T4" fmla="*/ 0 w 511"/>
                <a:gd name="T5" fmla="*/ 427 h 427"/>
                <a:gd name="T6" fmla="*/ 0 w 511"/>
                <a:gd name="T7" fmla="*/ 404 h 427"/>
                <a:gd name="T8" fmla="*/ 511 w 511"/>
                <a:gd name="T9" fmla="*/ 0 h 4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1" h="427">
                  <a:moveTo>
                    <a:pt x="511" y="0"/>
                  </a:moveTo>
                  <a:lnTo>
                    <a:pt x="511" y="23"/>
                  </a:lnTo>
                  <a:lnTo>
                    <a:pt x="0" y="427"/>
                  </a:lnTo>
                  <a:lnTo>
                    <a:pt x="0" y="404"/>
                  </a:lnTo>
                  <a:lnTo>
                    <a:pt x="511" y="0"/>
                  </a:lnTo>
                  <a:close/>
                </a:path>
              </a:pathLst>
            </a:custGeom>
            <a:solidFill>
              <a:srgbClr val="CCBD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53" name="Freeform 153">
              <a:extLst>
                <a:ext uri="{FF2B5EF4-FFF2-40B4-BE49-F238E27FC236}">
                  <a16:creationId xmlns:a16="http://schemas.microsoft.com/office/drawing/2014/main" id="{026485F4-1286-4EC2-80CF-E003C6D8488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8" y="2384"/>
              <a:ext cx="511" cy="373"/>
            </a:xfrm>
            <a:custGeom>
              <a:avLst/>
              <a:gdLst>
                <a:gd name="T0" fmla="*/ 0 w 511"/>
                <a:gd name="T1" fmla="*/ 349 h 373"/>
                <a:gd name="T2" fmla="*/ 21 w 511"/>
                <a:gd name="T3" fmla="*/ 373 h 373"/>
                <a:gd name="T4" fmla="*/ 511 w 511"/>
                <a:gd name="T5" fmla="*/ 22 h 373"/>
                <a:gd name="T6" fmla="*/ 491 w 511"/>
                <a:gd name="T7" fmla="*/ 0 h 373"/>
                <a:gd name="T8" fmla="*/ 0 w 511"/>
                <a:gd name="T9" fmla="*/ 349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1" h="373">
                  <a:moveTo>
                    <a:pt x="0" y="349"/>
                  </a:moveTo>
                  <a:lnTo>
                    <a:pt x="21" y="373"/>
                  </a:lnTo>
                  <a:lnTo>
                    <a:pt x="511" y="22"/>
                  </a:lnTo>
                  <a:lnTo>
                    <a:pt x="491" y="0"/>
                  </a:lnTo>
                  <a:lnTo>
                    <a:pt x="0" y="349"/>
                  </a:lnTo>
                  <a:close/>
                </a:path>
              </a:pathLst>
            </a:custGeom>
            <a:solidFill>
              <a:srgbClr val="FAF9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54" name="Freeform 154">
              <a:extLst>
                <a:ext uri="{FF2B5EF4-FFF2-40B4-BE49-F238E27FC236}">
                  <a16:creationId xmlns:a16="http://schemas.microsoft.com/office/drawing/2014/main" id="{AAF75C48-9C00-4369-9B13-E4BF2140376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8" y="2429"/>
              <a:ext cx="509" cy="373"/>
            </a:xfrm>
            <a:custGeom>
              <a:avLst/>
              <a:gdLst>
                <a:gd name="T0" fmla="*/ 0 w 509"/>
                <a:gd name="T1" fmla="*/ 349 h 373"/>
                <a:gd name="T2" fmla="*/ 20 w 509"/>
                <a:gd name="T3" fmla="*/ 373 h 373"/>
                <a:gd name="T4" fmla="*/ 509 w 509"/>
                <a:gd name="T5" fmla="*/ 21 h 373"/>
                <a:gd name="T6" fmla="*/ 489 w 509"/>
                <a:gd name="T7" fmla="*/ 0 h 373"/>
                <a:gd name="T8" fmla="*/ 0 w 509"/>
                <a:gd name="T9" fmla="*/ 349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9" h="373">
                  <a:moveTo>
                    <a:pt x="0" y="349"/>
                  </a:moveTo>
                  <a:lnTo>
                    <a:pt x="20" y="373"/>
                  </a:lnTo>
                  <a:lnTo>
                    <a:pt x="509" y="21"/>
                  </a:lnTo>
                  <a:lnTo>
                    <a:pt x="489" y="0"/>
                  </a:lnTo>
                  <a:lnTo>
                    <a:pt x="0" y="349"/>
                  </a:lnTo>
                  <a:close/>
                </a:path>
              </a:pathLst>
            </a:custGeom>
            <a:solidFill>
              <a:srgbClr val="FAF9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55" name="Freeform 155">
              <a:extLst>
                <a:ext uri="{FF2B5EF4-FFF2-40B4-BE49-F238E27FC236}">
                  <a16:creationId xmlns:a16="http://schemas.microsoft.com/office/drawing/2014/main" id="{88ECAB65-1B18-4BBB-BB02-B354E6FE0FB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9" y="2473"/>
              <a:ext cx="509" cy="374"/>
            </a:xfrm>
            <a:custGeom>
              <a:avLst/>
              <a:gdLst>
                <a:gd name="T0" fmla="*/ 0 w 509"/>
                <a:gd name="T1" fmla="*/ 351 h 374"/>
                <a:gd name="T2" fmla="*/ 20 w 509"/>
                <a:gd name="T3" fmla="*/ 374 h 374"/>
                <a:gd name="T4" fmla="*/ 509 w 509"/>
                <a:gd name="T5" fmla="*/ 21 h 374"/>
                <a:gd name="T6" fmla="*/ 491 w 509"/>
                <a:gd name="T7" fmla="*/ 0 h 374"/>
                <a:gd name="T8" fmla="*/ 0 w 509"/>
                <a:gd name="T9" fmla="*/ 351 h 37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9" h="374">
                  <a:moveTo>
                    <a:pt x="0" y="351"/>
                  </a:moveTo>
                  <a:lnTo>
                    <a:pt x="20" y="374"/>
                  </a:lnTo>
                  <a:lnTo>
                    <a:pt x="509" y="21"/>
                  </a:lnTo>
                  <a:lnTo>
                    <a:pt x="491" y="0"/>
                  </a:lnTo>
                  <a:lnTo>
                    <a:pt x="0" y="351"/>
                  </a:lnTo>
                  <a:close/>
                </a:path>
              </a:pathLst>
            </a:custGeom>
            <a:solidFill>
              <a:srgbClr val="FAF9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56" name="Freeform 156">
              <a:extLst>
                <a:ext uri="{FF2B5EF4-FFF2-40B4-BE49-F238E27FC236}">
                  <a16:creationId xmlns:a16="http://schemas.microsoft.com/office/drawing/2014/main" id="{75DC25E3-EAC1-42A5-A999-E07C83816E4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7" y="2604"/>
              <a:ext cx="232" cy="179"/>
            </a:xfrm>
            <a:custGeom>
              <a:avLst/>
              <a:gdLst>
                <a:gd name="T0" fmla="*/ 0 w 232"/>
                <a:gd name="T1" fmla="*/ 161 h 179"/>
                <a:gd name="T2" fmla="*/ 217 w 232"/>
                <a:gd name="T3" fmla="*/ 0 h 179"/>
                <a:gd name="T4" fmla="*/ 232 w 232"/>
                <a:gd name="T5" fmla="*/ 17 h 179"/>
                <a:gd name="T6" fmla="*/ 16 w 232"/>
                <a:gd name="T7" fmla="*/ 179 h 179"/>
                <a:gd name="T8" fmla="*/ 0 w 232"/>
                <a:gd name="T9" fmla="*/ 161 h 17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2" h="179">
                  <a:moveTo>
                    <a:pt x="0" y="161"/>
                  </a:moveTo>
                  <a:lnTo>
                    <a:pt x="217" y="0"/>
                  </a:lnTo>
                  <a:lnTo>
                    <a:pt x="232" y="17"/>
                  </a:lnTo>
                  <a:lnTo>
                    <a:pt x="16" y="179"/>
                  </a:lnTo>
                  <a:lnTo>
                    <a:pt x="0" y="161"/>
                  </a:lnTo>
                  <a:close/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57" name="Line 157">
              <a:extLst>
                <a:ext uri="{FF2B5EF4-FFF2-40B4-BE49-F238E27FC236}">
                  <a16:creationId xmlns:a16="http://schemas.microsoft.com/office/drawing/2014/main" id="{C30FCBB7-3503-4345-8B76-F626DA89B5D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039" y="2713"/>
              <a:ext cx="17" cy="21"/>
            </a:xfrm>
            <a:prstGeom prst="line">
              <a:avLst/>
            </a:prstGeom>
            <a:noFill/>
            <a:ln w="6350" cap="rnd">
              <a:solidFill>
                <a:srgbClr val="343434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58" name="Line 158">
              <a:extLst>
                <a:ext uri="{FF2B5EF4-FFF2-40B4-BE49-F238E27FC236}">
                  <a16:creationId xmlns:a16="http://schemas.microsoft.com/office/drawing/2014/main" id="{46599F6E-A1E8-4187-9BE0-1F042A38D8C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075" y="2760"/>
              <a:ext cx="16" cy="23"/>
            </a:xfrm>
            <a:prstGeom prst="line">
              <a:avLst/>
            </a:prstGeom>
            <a:noFill/>
            <a:ln w="6350" cap="rnd">
              <a:solidFill>
                <a:srgbClr val="343434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59" name="Line 159">
              <a:extLst>
                <a:ext uri="{FF2B5EF4-FFF2-40B4-BE49-F238E27FC236}">
                  <a16:creationId xmlns:a16="http://schemas.microsoft.com/office/drawing/2014/main" id="{4033C07D-DF6E-4AD1-B3FD-5B1F3112131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13" y="2808"/>
              <a:ext cx="16" cy="21"/>
            </a:xfrm>
            <a:prstGeom prst="line">
              <a:avLst/>
            </a:prstGeom>
            <a:noFill/>
            <a:ln w="6350" cap="rnd">
              <a:solidFill>
                <a:srgbClr val="343434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60" name="Line 160">
              <a:extLst>
                <a:ext uri="{FF2B5EF4-FFF2-40B4-BE49-F238E27FC236}">
                  <a16:creationId xmlns:a16="http://schemas.microsoft.com/office/drawing/2014/main" id="{CAB758CD-475A-4EAD-A0B1-E3186660309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36" y="2791"/>
              <a:ext cx="16" cy="21"/>
            </a:xfrm>
            <a:prstGeom prst="line">
              <a:avLst/>
            </a:prstGeom>
            <a:noFill/>
            <a:ln w="6350" cap="rnd">
              <a:solidFill>
                <a:srgbClr val="343434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61" name="Line 161">
              <a:extLst>
                <a:ext uri="{FF2B5EF4-FFF2-40B4-BE49-F238E27FC236}">
                  <a16:creationId xmlns:a16="http://schemas.microsoft.com/office/drawing/2014/main" id="{6E211254-AC3D-4511-8A0C-44BB36C4C72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59" y="2775"/>
              <a:ext cx="17" cy="21"/>
            </a:xfrm>
            <a:prstGeom prst="line">
              <a:avLst/>
            </a:prstGeom>
            <a:noFill/>
            <a:ln w="6350" cap="rnd">
              <a:solidFill>
                <a:srgbClr val="343434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62" name="Line 162">
              <a:extLst>
                <a:ext uri="{FF2B5EF4-FFF2-40B4-BE49-F238E27FC236}">
                  <a16:creationId xmlns:a16="http://schemas.microsoft.com/office/drawing/2014/main" id="{FE9655C8-C97E-4F67-8267-E10A0941031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82" y="2758"/>
              <a:ext cx="17" cy="21"/>
            </a:xfrm>
            <a:prstGeom prst="line">
              <a:avLst/>
            </a:prstGeom>
            <a:noFill/>
            <a:ln w="6350" cap="rnd">
              <a:solidFill>
                <a:srgbClr val="343434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63" name="Line 163">
              <a:extLst>
                <a:ext uri="{FF2B5EF4-FFF2-40B4-BE49-F238E27FC236}">
                  <a16:creationId xmlns:a16="http://schemas.microsoft.com/office/drawing/2014/main" id="{0590B1CA-F6F0-4A9A-A9C8-3FF0E71E355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05" y="2740"/>
              <a:ext cx="17" cy="23"/>
            </a:xfrm>
            <a:prstGeom prst="line">
              <a:avLst/>
            </a:prstGeom>
            <a:noFill/>
            <a:ln w="6350" cap="rnd">
              <a:solidFill>
                <a:srgbClr val="343434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64" name="Line 164">
              <a:extLst>
                <a:ext uri="{FF2B5EF4-FFF2-40B4-BE49-F238E27FC236}">
                  <a16:creationId xmlns:a16="http://schemas.microsoft.com/office/drawing/2014/main" id="{6020C4C1-4DF1-4AB3-BF3E-C604BBD7DA5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28" y="2724"/>
              <a:ext cx="17" cy="21"/>
            </a:xfrm>
            <a:prstGeom prst="line">
              <a:avLst/>
            </a:prstGeom>
            <a:noFill/>
            <a:ln w="6350" cap="rnd">
              <a:solidFill>
                <a:srgbClr val="343434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65" name="Line 165">
              <a:extLst>
                <a:ext uri="{FF2B5EF4-FFF2-40B4-BE49-F238E27FC236}">
                  <a16:creationId xmlns:a16="http://schemas.microsoft.com/office/drawing/2014/main" id="{89DC0B23-421A-46B9-9351-E19F431BD85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51" y="2707"/>
              <a:ext cx="17" cy="21"/>
            </a:xfrm>
            <a:prstGeom prst="line">
              <a:avLst/>
            </a:prstGeom>
            <a:noFill/>
            <a:ln w="6350" cap="rnd">
              <a:solidFill>
                <a:srgbClr val="343434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66" name="Line 166">
              <a:extLst>
                <a:ext uri="{FF2B5EF4-FFF2-40B4-BE49-F238E27FC236}">
                  <a16:creationId xmlns:a16="http://schemas.microsoft.com/office/drawing/2014/main" id="{F54F5B1D-34FB-44D3-A9CD-89DFF57BD29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75" y="2691"/>
              <a:ext cx="16" cy="21"/>
            </a:xfrm>
            <a:prstGeom prst="line">
              <a:avLst/>
            </a:prstGeom>
            <a:noFill/>
            <a:ln w="6350" cap="rnd">
              <a:solidFill>
                <a:srgbClr val="343434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67" name="Line 167">
              <a:extLst>
                <a:ext uri="{FF2B5EF4-FFF2-40B4-BE49-F238E27FC236}">
                  <a16:creationId xmlns:a16="http://schemas.microsoft.com/office/drawing/2014/main" id="{7254AEC4-FEEB-47A2-8198-B063A3AFB5D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98" y="2673"/>
              <a:ext cx="16" cy="22"/>
            </a:xfrm>
            <a:prstGeom prst="line">
              <a:avLst/>
            </a:prstGeom>
            <a:noFill/>
            <a:ln w="6350" cap="rnd">
              <a:solidFill>
                <a:srgbClr val="343434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68" name="Line 168">
              <a:extLst>
                <a:ext uri="{FF2B5EF4-FFF2-40B4-BE49-F238E27FC236}">
                  <a16:creationId xmlns:a16="http://schemas.microsoft.com/office/drawing/2014/main" id="{57114332-0716-4ACB-BB51-C96CC33883F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321" y="2656"/>
              <a:ext cx="17" cy="22"/>
            </a:xfrm>
            <a:prstGeom prst="line">
              <a:avLst/>
            </a:prstGeom>
            <a:noFill/>
            <a:ln w="6350" cap="rnd">
              <a:solidFill>
                <a:srgbClr val="343434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69" name="Line 169">
              <a:extLst>
                <a:ext uri="{FF2B5EF4-FFF2-40B4-BE49-F238E27FC236}">
                  <a16:creationId xmlns:a16="http://schemas.microsoft.com/office/drawing/2014/main" id="{8008F0FB-EEE0-4151-896B-1DEF2DAFBD3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344" y="2640"/>
              <a:ext cx="17" cy="21"/>
            </a:xfrm>
            <a:prstGeom prst="line">
              <a:avLst/>
            </a:prstGeom>
            <a:noFill/>
            <a:ln w="6350" cap="rnd">
              <a:solidFill>
                <a:srgbClr val="343434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70" name="Line 170">
              <a:extLst>
                <a:ext uri="{FF2B5EF4-FFF2-40B4-BE49-F238E27FC236}">
                  <a16:creationId xmlns:a16="http://schemas.microsoft.com/office/drawing/2014/main" id="{61489F37-E510-4C0A-8336-3C428F7FA3A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368" y="2623"/>
              <a:ext cx="16" cy="21"/>
            </a:xfrm>
            <a:prstGeom prst="line">
              <a:avLst/>
            </a:prstGeom>
            <a:noFill/>
            <a:ln w="6350" cap="rnd">
              <a:solidFill>
                <a:srgbClr val="343434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71" name="Line 171">
              <a:extLst>
                <a:ext uri="{FF2B5EF4-FFF2-40B4-BE49-F238E27FC236}">
                  <a16:creationId xmlns:a16="http://schemas.microsoft.com/office/drawing/2014/main" id="{20791FA8-16AA-4AEF-98E8-B59C362E7E2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391" y="2606"/>
              <a:ext cx="17" cy="21"/>
            </a:xfrm>
            <a:prstGeom prst="line">
              <a:avLst/>
            </a:prstGeom>
            <a:noFill/>
            <a:ln w="6350" cap="rnd">
              <a:solidFill>
                <a:srgbClr val="343434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72" name="Line 172">
              <a:extLst>
                <a:ext uri="{FF2B5EF4-FFF2-40B4-BE49-F238E27FC236}">
                  <a16:creationId xmlns:a16="http://schemas.microsoft.com/office/drawing/2014/main" id="{D01852F4-558E-4DBD-8504-06DFF182B8E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14" y="2589"/>
              <a:ext cx="17" cy="22"/>
            </a:xfrm>
            <a:prstGeom prst="line">
              <a:avLst/>
            </a:prstGeom>
            <a:noFill/>
            <a:ln w="6350" cap="rnd">
              <a:solidFill>
                <a:srgbClr val="343434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73" name="Line 173">
              <a:extLst>
                <a:ext uri="{FF2B5EF4-FFF2-40B4-BE49-F238E27FC236}">
                  <a16:creationId xmlns:a16="http://schemas.microsoft.com/office/drawing/2014/main" id="{547CECE4-4339-47B6-BA64-B78419A2B1C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38" y="2572"/>
              <a:ext cx="16" cy="21"/>
            </a:xfrm>
            <a:prstGeom prst="line">
              <a:avLst/>
            </a:prstGeom>
            <a:noFill/>
            <a:ln w="6350" cap="rnd">
              <a:solidFill>
                <a:srgbClr val="343434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74" name="Line 174">
              <a:extLst>
                <a:ext uri="{FF2B5EF4-FFF2-40B4-BE49-F238E27FC236}">
                  <a16:creationId xmlns:a16="http://schemas.microsoft.com/office/drawing/2014/main" id="{72B55437-13B4-4605-BD1C-29BBC93C56D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61" y="2555"/>
              <a:ext cx="17" cy="21"/>
            </a:xfrm>
            <a:prstGeom prst="line">
              <a:avLst/>
            </a:prstGeom>
            <a:noFill/>
            <a:ln w="6350" cap="rnd">
              <a:solidFill>
                <a:srgbClr val="343434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75" name="Line 175">
              <a:extLst>
                <a:ext uri="{FF2B5EF4-FFF2-40B4-BE49-F238E27FC236}">
                  <a16:creationId xmlns:a16="http://schemas.microsoft.com/office/drawing/2014/main" id="{CD21BF49-C935-4239-B9D2-77623E98315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84" y="2539"/>
              <a:ext cx="17" cy="21"/>
            </a:xfrm>
            <a:prstGeom prst="line">
              <a:avLst/>
            </a:prstGeom>
            <a:noFill/>
            <a:ln w="6350" cap="rnd">
              <a:solidFill>
                <a:srgbClr val="343434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76" name="Line 176">
              <a:extLst>
                <a:ext uri="{FF2B5EF4-FFF2-40B4-BE49-F238E27FC236}">
                  <a16:creationId xmlns:a16="http://schemas.microsoft.com/office/drawing/2014/main" id="{2A54A813-0950-4720-9D6E-9DCDAA13B3C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08" y="2522"/>
              <a:ext cx="16" cy="21"/>
            </a:xfrm>
            <a:prstGeom prst="line">
              <a:avLst/>
            </a:prstGeom>
            <a:noFill/>
            <a:ln w="6350" cap="rnd">
              <a:solidFill>
                <a:srgbClr val="343434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77" name="Line 177">
              <a:extLst>
                <a:ext uri="{FF2B5EF4-FFF2-40B4-BE49-F238E27FC236}">
                  <a16:creationId xmlns:a16="http://schemas.microsoft.com/office/drawing/2014/main" id="{4C38100A-DBBE-4D42-B343-CFC7ADAF185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31" y="2504"/>
              <a:ext cx="16" cy="23"/>
            </a:xfrm>
            <a:prstGeom prst="line">
              <a:avLst/>
            </a:prstGeom>
            <a:noFill/>
            <a:ln w="6350" cap="rnd">
              <a:solidFill>
                <a:srgbClr val="343434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78" name="Line 178">
              <a:extLst>
                <a:ext uri="{FF2B5EF4-FFF2-40B4-BE49-F238E27FC236}">
                  <a16:creationId xmlns:a16="http://schemas.microsoft.com/office/drawing/2014/main" id="{FA166606-5D3D-49BD-9134-6CA3C714C57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54" y="2488"/>
              <a:ext cx="17" cy="21"/>
            </a:xfrm>
            <a:prstGeom prst="line">
              <a:avLst/>
            </a:prstGeom>
            <a:noFill/>
            <a:ln w="6350" cap="rnd">
              <a:solidFill>
                <a:srgbClr val="343434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79" name="Line 179">
              <a:extLst>
                <a:ext uri="{FF2B5EF4-FFF2-40B4-BE49-F238E27FC236}">
                  <a16:creationId xmlns:a16="http://schemas.microsoft.com/office/drawing/2014/main" id="{FAABFF70-76C8-48B2-BE62-6817C143C09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00" y="2743"/>
              <a:ext cx="17" cy="21"/>
            </a:xfrm>
            <a:prstGeom prst="line">
              <a:avLst/>
            </a:prstGeom>
            <a:noFill/>
            <a:ln w="6350" cap="rnd">
              <a:solidFill>
                <a:srgbClr val="343434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80" name="Line 180">
              <a:extLst>
                <a:ext uri="{FF2B5EF4-FFF2-40B4-BE49-F238E27FC236}">
                  <a16:creationId xmlns:a16="http://schemas.microsoft.com/office/drawing/2014/main" id="{B13BC79D-C837-490E-85E8-1429FB40192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27" y="2724"/>
              <a:ext cx="17" cy="21"/>
            </a:xfrm>
            <a:prstGeom prst="line">
              <a:avLst/>
            </a:prstGeom>
            <a:noFill/>
            <a:ln w="6350" cap="rnd">
              <a:solidFill>
                <a:srgbClr val="343434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81" name="Line 181">
              <a:extLst>
                <a:ext uri="{FF2B5EF4-FFF2-40B4-BE49-F238E27FC236}">
                  <a16:creationId xmlns:a16="http://schemas.microsoft.com/office/drawing/2014/main" id="{21BE933C-5DC7-4ED7-BB2C-B055D2CC636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52" y="2705"/>
              <a:ext cx="17" cy="21"/>
            </a:xfrm>
            <a:prstGeom prst="line">
              <a:avLst/>
            </a:prstGeom>
            <a:noFill/>
            <a:ln w="6350" cap="rnd">
              <a:solidFill>
                <a:srgbClr val="343434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82" name="Line 182">
              <a:extLst>
                <a:ext uri="{FF2B5EF4-FFF2-40B4-BE49-F238E27FC236}">
                  <a16:creationId xmlns:a16="http://schemas.microsoft.com/office/drawing/2014/main" id="{E2E9CB7F-AA66-4521-962E-ECDA6B103B8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79" y="2686"/>
              <a:ext cx="17" cy="22"/>
            </a:xfrm>
            <a:prstGeom prst="line">
              <a:avLst/>
            </a:prstGeom>
            <a:noFill/>
            <a:ln w="6350" cap="rnd">
              <a:solidFill>
                <a:srgbClr val="343434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83" name="Line 183">
              <a:extLst>
                <a:ext uri="{FF2B5EF4-FFF2-40B4-BE49-F238E27FC236}">
                  <a16:creationId xmlns:a16="http://schemas.microsoft.com/office/drawing/2014/main" id="{AFEAA103-EE1C-4E69-8F32-C852387A47B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05" y="2667"/>
              <a:ext cx="16" cy="22"/>
            </a:xfrm>
            <a:prstGeom prst="line">
              <a:avLst/>
            </a:prstGeom>
            <a:noFill/>
            <a:ln w="6350" cap="rnd">
              <a:solidFill>
                <a:srgbClr val="343434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84" name="Line 184">
              <a:extLst>
                <a:ext uri="{FF2B5EF4-FFF2-40B4-BE49-F238E27FC236}">
                  <a16:creationId xmlns:a16="http://schemas.microsoft.com/office/drawing/2014/main" id="{51D0690D-4158-4081-9BFB-089803D10B4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31" y="2650"/>
              <a:ext cx="17" cy="21"/>
            </a:xfrm>
            <a:prstGeom prst="line">
              <a:avLst/>
            </a:prstGeom>
            <a:noFill/>
            <a:ln w="6350" cap="rnd">
              <a:solidFill>
                <a:srgbClr val="343434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85" name="Line 185">
              <a:extLst>
                <a:ext uri="{FF2B5EF4-FFF2-40B4-BE49-F238E27FC236}">
                  <a16:creationId xmlns:a16="http://schemas.microsoft.com/office/drawing/2014/main" id="{E5A9B283-8AB1-41F8-B7F8-01D0AE10DDC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57" y="2631"/>
              <a:ext cx="16" cy="21"/>
            </a:xfrm>
            <a:prstGeom prst="line">
              <a:avLst/>
            </a:prstGeom>
            <a:noFill/>
            <a:ln w="6350" cap="rnd">
              <a:solidFill>
                <a:srgbClr val="343434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86" name="Line 186">
              <a:extLst>
                <a:ext uri="{FF2B5EF4-FFF2-40B4-BE49-F238E27FC236}">
                  <a16:creationId xmlns:a16="http://schemas.microsoft.com/office/drawing/2014/main" id="{3799FE03-3A78-407C-829A-436C5C7712D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83" y="2612"/>
              <a:ext cx="17" cy="21"/>
            </a:xfrm>
            <a:prstGeom prst="line">
              <a:avLst/>
            </a:prstGeom>
            <a:noFill/>
            <a:ln w="6350" cap="rnd">
              <a:solidFill>
                <a:srgbClr val="343434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87" name="Line 187">
              <a:extLst>
                <a:ext uri="{FF2B5EF4-FFF2-40B4-BE49-F238E27FC236}">
                  <a16:creationId xmlns:a16="http://schemas.microsoft.com/office/drawing/2014/main" id="{3725EBF9-C44C-4782-9674-2315D03622B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309" y="2593"/>
              <a:ext cx="17" cy="22"/>
            </a:xfrm>
            <a:prstGeom prst="line">
              <a:avLst/>
            </a:prstGeom>
            <a:noFill/>
            <a:ln w="6350" cap="rnd">
              <a:solidFill>
                <a:srgbClr val="343434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88" name="Line 188">
              <a:extLst>
                <a:ext uri="{FF2B5EF4-FFF2-40B4-BE49-F238E27FC236}">
                  <a16:creationId xmlns:a16="http://schemas.microsoft.com/office/drawing/2014/main" id="{2332E9C3-7B2E-4174-AA5F-711B6A592DB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336" y="2575"/>
              <a:ext cx="16" cy="21"/>
            </a:xfrm>
            <a:prstGeom prst="line">
              <a:avLst/>
            </a:prstGeom>
            <a:noFill/>
            <a:ln w="6350" cap="rnd">
              <a:solidFill>
                <a:srgbClr val="343434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89" name="Line 189">
              <a:extLst>
                <a:ext uri="{FF2B5EF4-FFF2-40B4-BE49-F238E27FC236}">
                  <a16:creationId xmlns:a16="http://schemas.microsoft.com/office/drawing/2014/main" id="{3559560D-50DE-4DFE-A92D-6306B36E049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361" y="2556"/>
              <a:ext cx="17" cy="22"/>
            </a:xfrm>
            <a:prstGeom prst="line">
              <a:avLst/>
            </a:prstGeom>
            <a:noFill/>
            <a:ln w="6350" cap="rnd">
              <a:solidFill>
                <a:srgbClr val="343434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90" name="Line 190">
              <a:extLst>
                <a:ext uri="{FF2B5EF4-FFF2-40B4-BE49-F238E27FC236}">
                  <a16:creationId xmlns:a16="http://schemas.microsoft.com/office/drawing/2014/main" id="{52FE6BC9-7DCB-4417-B736-F2F33283EAB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388" y="2538"/>
              <a:ext cx="16" cy="21"/>
            </a:xfrm>
            <a:prstGeom prst="line">
              <a:avLst/>
            </a:prstGeom>
            <a:noFill/>
            <a:ln w="6350" cap="rnd">
              <a:solidFill>
                <a:srgbClr val="343434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91" name="Line 191">
              <a:extLst>
                <a:ext uri="{FF2B5EF4-FFF2-40B4-BE49-F238E27FC236}">
                  <a16:creationId xmlns:a16="http://schemas.microsoft.com/office/drawing/2014/main" id="{8869902C-9FD2-4EBC-A42B-F0BB408C0C7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13" y="2519"/>
              <a:ext cx="17" cy="22"/>
            </a:xfrm>
            <a:prstGeom prst="line">
              <a:avLst/>
            </a:prstGeom>
            <a:noFill/>
            <a:ln w="6350" cap="rnd">
              <a:solidFill>
                <a:srgbClr val="343434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92" name="Line 192">
              <a:extLst>
                <a:ext uri="{FF2B5EF4-FFF2-40B4-BE49-F238E27FC236}">
                  <a16:creationId xmlns:a16="http://schemas.microsoft.com/office/drawing/2014/main" id="{94A2C969-746A-4A87-BD31-FBABD8EF345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40" y="2500"/>
              <a:ext cx="16" cy="22"/>
            </a:xfrm>
            <a:prstGeom prst="line">
              <a:avLst/>
            </a:prstGeom>
            <a:noFill/>
            <a:ln w="6350" cap="rnd">
              <a:solidFill>
                <a:srgbClr val="343434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93" name="Line 193">
              <a:extLst>
                <a:ext uri="{FF2B5EF4-FFF2-40B4-BE49-F238E27FC236}">
                  <a16:creationId xmlns:a16="http://schemas.microsoft.com/office/drawing/2014/main" id="{FD8108AB-5AC3-4433-8887-9D1E7311245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65" y="2482"/>
              <a:ext cx="17" cy="21"/>
            </a:xfrm>
            <a:prstGeom prst="line">
              <a:avLst/>
            </a:prstGeom>
            <a:noFill/>
            <a:ln w="6350" cap="rnd">
              <a:solidFill>
                <a:srgbClr val="343434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94" name="Line 194">
              <a:extLst>
                <a:ext uri="{FF2B5EF4-FFF2-40B4-BE49-F238E27FC236}">
                  <a16:creationId xmlns:a16="http://schemas.microsoft.com/office/drawing/2014/main" id="{29F22597-FDFF-4D1C-A438-69833252A84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92" y="2463"/>
              <a:ext cx="17" cy="21"/>
            </a:xfrm>
            <a:prstGeom prst="line">
              <a:avLst/>
            </a:prstGeom>
            <a:noFill/>
            <a:ln w="6350" cap="rnd">
              <a:solidFill>
                <a:srgbClr val="343434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95" name="Line 195">
              <a:extLst>
                <a:ext uri="{FF2B5EF4-FFF2-40B4-BE49-F238E27FC236}">
                  <a16:creationId xmlns:a16="http://schemas.microsoft.com/office/drawing/2014/main" id="{6F2DB66A-19C7-42C0-A88A-BE5DF4B7B54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17" y="2445"/>
              <a:ext cx="17" cy="21"/>
            </a:xfrm>
            <a:prstGeom prst="line">
              <a:avLst/>
            </a:prstGeom>
            <a:noFill/>
            <a:ln w="6350" cap="rnd">
              <a:solidFill>
                <a:srgbClr val="343434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96" name="Line 196">
              <a:extLst>
                <a:ext uri="{FF2B5EF4-FFF2-40B4-BE49-F238E27FC236}">
                  <a16:creationId xmlns:a16="http://schemas.microsoft.com/office/drawing/2014/main" id="{33B9E445-2CB4-43A3-8A02-E697A4E0541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069" y="2693"/>
              <a:ext cx="17" cy="21"/>
            </a:xfrm>
            <a:prstGeom prst="line">
              <a:avLst/>
            </a:prstGeom>
            <a:noFill/>
            <a:ln w="6350" cap="rnd">
              <a:solidFill>
                <a:srgbClr val="343434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97" name="Line 197">
              <a:extLst>
                <a:ext uri="{FF2B5EF4-FFF2-40B4-BE49-F238E27FC236}">
                  <a16:creationId xmlns:a16="http://schemas.microsoft.com/office/drawing/2014/main" id="{FF1314B6-6FBF-4E35-9B06-B623823A612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099" y="2673"/>
              <a:ext cx="17" cy="22"/>
            </a:xfrm>
            <a:prstGeom prst="line">
              <a:avLst/>
            </a:prstGeom>
            <a:noFill/>
            <a:ln w="6350" cap="rnd">
              <a:solidFill>
                <a:srgbClr val="343434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98" name="Line 198">
              <a:extLst>
                <a:ext uri="{FF2B5EF4-FFF2-40B4-BE49-F238E27FC236}">
                  <a16:creationId xmlns:a16="http://schemas.microsoft.com/office/drawing/2014/main" id="{63AFCF4A-DC54-498F-9CE7-2ACFB037BD9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26" y="2654"/>
              <a:ext cx="16" cy="21"/>
            </a:xfrm>
            <a:prstGeom prst="line">
              <a:avLst/>
            </a:prstGeom>
            <a:noFill/>
            <a:ln w="6350" cap="rnd">
              <a:solidFill>
                <a:srgbClr val="343434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99" name="Line 199">
              <a:extLst>
                <a:ext uri="{FF2B5EF4-FFF2-40B4-BE49-F238E27FC236}">
                  <a16:creationId xmlns:a16="http://schemas.microsoft.com/office/drawing/2014/main" id="{C86E4AE3-CE44-424F-9F8B-09404B239FA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52" y="2634"/>
              <a:ext cx="17" cy="22"/>
            </a:xfrm>
            <a:prstGeom prst="line">
              <a:avLst/>
            </a:prstGeom>
            <a:noFill/>
            <a:ln w="6350" cap="rnd">
              <a:solidFill>
                <a:srgbClr val="343434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00" name="Line 200">
              <a:extLst>
                <a:ext uri="{FF2B5EF4-FFF2-40B4-BE49-F238E27FC236}">
                  <a16:creationId xmlns:a16="http://schemas.microsoft.com/office/drawing/2014/main" id="{95AD7469-84F8-4AAB-A725-7BA933EC111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80" y="2615"/>
              <a:ext cx="17" cy="21"/>
            </a:xfrm>
            <a:prstGeom prst="line">
              <a:avLst/>
            </a:prstGeom>
            <a:noFill/>
            <a:ln w="6350" cap="rnd">
              <a:solidFill>
                <a:srgbClr val="343434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01" name="Line 201">
              <a:extLst>
                <a:ext uri="{FF2B5EF4-FFF2-40B4-BE49-F238E27FC236}">
                  <a16:creationId xmlns:a16="http://schemas.microsoft.com/office/drawing/2014/main" id="{9852136E-221A-48D7-B8A8-D0F52A1375D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07" y="2595"/>
              <a:ext cx="16" cy="21"/>
            </a:xfrm>
            <a:prstGeom prst="line">
              <a:avLst/>
            </a:prstGeom>
            <a:noFill/>
            <a:ln w="6350" cap="rnd">
              <a:solidFill>
                <a:srgbClr val="343434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02" name="Line 202">
              <a:extLst>
                <a:ext uri="{FF2B5EF4-FFF2-40B4-BE49-F238E27FC236}">
                  <a16:creationId xmlns:a16="http://schemas.microsoft.com/office/drawing/2014/main" id="{0E601699-B9D2-43CF-954C-1825FD21EF9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33" y="2575"/>
              <a:ext cx="17" cy="22"/>
            </a:xfrm>
            <a:prstGeom prst="line">
              <a:avLst/>
            </a:prstGeom>
            <a:noFill/>
            <a:ln w="6350" cap="rnd">
              <a:solidFill>
                <a:srgbClr val="343434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03" name="Line 203">
              <a:extLst>
                <a:ext uri="{FF2B5EF4-FFF2-40B4-BE49-F238E27FC236}">
                  <a16:creationId xmlns:a16="http://schemas.microsoft.com/office/drawing/2014/main" id="{1F85F42C-FF6D-4A99-A423-8BDEF8446C6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61" y="2556"/>
              <a:ext cx="17" cy="22"/>
            </a:xfrm>
            <a:prstGeom prst="line">
              <a:avLst/>
            </a:prstGeom>
            <a:noFill/>
            <a:ln w="6350" cap="rnd">
              <a:solidFill>
                <a:srgbClr val="343434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04" name="Line 204">
              <a:extLst>
                <a:ext uri="{FF2B5EF4-FFF2-40B4-BE49-F238E27FC236}">
                  <a16:creationId xmlns:a16="http://schemas.microsoft.com/office/drawing/2014/main" id="{2F880BAF-3A1B-4F43-9886-20CCA64F55A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88" y="2537"/>
              <a:ext cx="16" cy="21"/>
            </a:xfrm>
            <a:prstGeom prst="line">
              <a:avLst/>
            </a:prstGeom>
            <a:noFill/>
            <a:ln w="6350" cap="rnd">
              <a:solidFill>
                <a:srgbClr val="343434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05" name="Line 205">
              <a:extLst>
                <a:ext uri="{FF2B5EF4-FFF2-40B4-BE49-F238E27FC236}">
                  <a16:creationId xmlns:a16="http://schemas.microsoft.com/office/drawing/2014/main" id="{E9C61B7C-F9FF-483A-AF25-CD362408B5B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314" y="2517"/>
              <a:ext cx="17" cy="22"/>
            </a:xfrm>
            <a:prstGeom prst="line">
              <a:avLst/>
            </a:prstGeom>
            <a:noFill/>
            <a:ln w="6350" cap="rnd">
              <a:solidFill>
                <a:srgbClr val="343434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06" name="Line 206">
              <a:extLst>
                <a:ext uri="{FF2B5EF4-FFF2-40B4-BE49-F238E27FC236}">
                  <a16:creationId xmlns:a16="http://schemas.microsoft.com/office/drawing/2014/main" id="{CD397499-61DB-403B-8651-CEDA2475C28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342" y="2498"/>
              <a:ext cx="17" cy="21"/>
            </a:xfrm>
            <a:prstGeom prst="line">
              <a:avLst/>
            </a:prstGeom>
            <a:noFill/>
            <a:ln w="6350" cap="rnd">
              <a:solidFill>
                <a:srgbClr val="343434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07" name="Line 207">
              <a:extLst>
                <a:ext uri="{FF2B5EF4-FFF2-40B4-BE49-F238E27FC236}">
                  <a16:creationId xmlns:a16="http://schemas.microsoft.com/office/drawing/2014/main" id="{AEA71A2D-D240-4B28-9157-6FF35665D77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369" y="2478"/>
              <a:ext cx="16" cy="22"/>
            </a:xfrm>
            <a:prstGeom prst="line">
              <a:avLst/>
            </a:prstGeom>
            <a:noFill/>
            <a:ln w="6350" cap="rnd">
              <a:solidFill>
                <a:srgbClr val="343434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08" name="Line 208">
              <a:extLst>
                <a:ext uri="{FF2B5EF4-FFF2-40B4-BE49-F238E27FC236}">
                  <a16:creationId xmlns:a16="http://schemas.microsoft.com/office/drawing/2014/main" id="{DC2F3916-23BB-4D90-AA10-ADC73F1E353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395" y="2459"/>
              <a:ext cx="17" cy="21"/>
            </a:xfrm>
            <a:prstGeom prst="line">
              <a:avLst/>
            </a:prstGeom>
            <a:noFill/>
            <a:ln w="6350" cap="rnd">
              <a:solidFill>
                <a:srgbClr val="343434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09" name="Line 209">
              <a:extLst>
                <a:ext uri="{FF2B5EF4-FFF2-40B4-BE49-F238E27FC236}">
                  <a16:creationId xmlns:a16="http://schemas.microsoft.com/office/drawing/2014/main" id="{99C5AD7E-B81D-49C2-825C-02AFD7140AE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23" y="2439"/>
              <a:ext cx="17" cy="21"/>
            </a:xfrm>
            <a:prstGeom prst="line">
              <a:avLst/>
            </a:prstGeom>
            <a:noFill/>
            <a:ln w="6350" cap="rnd">
              <a:solidFill>
                <a:srgbClr val="343434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10" name="Line 210">
              <a:extLst>
                <a:ext uri="{FF2B5EF4-FFF2-40B4-BE49-F238E27FC236}">
                  <a16:creationId xmlns:a16="http://schemas.microsoft.com/office/drawing/2014/main" id="{648609E2-9F28-423F-85A1-25E83C36426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50" y="2419"/>
              <a:ext cx="16" cy="22"/>
            </a:xfrm>
            <a:prstGeom prst="line">
              <a:avLst/>
            </a:prstGeom>
            <a:noFill/>
            <a:ln w="6350" cap="rnd">
              <a:solidFill>
                <a:srgbClr val="343434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11" name="Line 211">
              <a:extLst>
                <a:ext uri="{FF2B5EF4-FFF2-40B4-BE49-F238E27FC236}">
                  <a16:creationId xmlns:a16="http://schemas.microsoft.com/office/drawing/2014/main" id="{59108055-26B4-4A81-AAC8-9C16B86E702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76" y="2400"/>
              <a:ext cx="17" cy="21"/>
            </a:xfrm>
            <a:prstGeom prst="line">
              <a:avLst/>
            </a:prstGeom>
            <a:noFill/>
            <a:ln w="6350" cap="rnd">
              <a:solidFill>
                <a:srgbClr val="343434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12" name="Freeform 212">
              <a:extLst>
                <a:ext uri="{FF2B5EF4-FFF2-40B4-BE49-F238E27FC236}">
                  <a16:creationId xmlns:a16="http://schemas.microsoft.com/office/drawing/2014/main" id="{D83C2324-4E86-4AC8-8F3C-5274776E9AD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8" y="2384"/>
              <a:ext cx="511" cy="373"/>
            </a:xfrm>
            <a:custGeom>
              <a:avLst/>
              <a:gdLst>
                <a:gd name="T0" fmla="*/ 0 w 511"/>
                <a:gd name="T1" fmla="*/ 349 h 373"/>
                <a:gd name="T2" fmla="*/ 21 w 511"/>
                <a:gd name="T3" fmla="*/ 373 h 373"/>
                <a:gd name="T4" fmla="*/ 511 w 511"/>
                <a:gd name="T5" fmla="*/ 22 h 373"/>
                <a:gd name="T6" fmla="*/ 491 w 511"/>
                <a:gd name="T7" fmla="*/ 0 h 373"/>
                <a:gd name="T8" fmla="*/ 0 w 511"/>
                <a:gd name="T9" fmla="*/ 349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1" h="373">
                  <a:moveTo>
                    <a:pt x="0" y="349"/>
                  </a:moveTo>
                  <a:lnTo>
                    <a:pt x="21" y="373"/>
                  </a:lnTo>
                  <a:lnTo>
                    <a:pt x="511" y="22"/>
                  </a:lnTo>
                  <a:lnTo>
                    <a:pt x="491" y="0"/>
                  </a:lnTo>
                  <a:lnTo>
                    <a:pt x="0" y="349"/>
                  </a:lnTo>
                  <a:close/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13" name="Freeform 213">
              <a:extLst>
                <a:ext uri="{FF2B5EF4-FFF2-40B4-BE49-F238E27FC236}">
                  <a16:creationId xmlns:a16="http://schemas.microsoft.com/office/drawing/2014/main" id="{EF4C40CE-B8FE-4090-94AB-57972A51858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7" y="2428"/>
              <a:ext cx="509" cy="373"/>
            </a:xfrm>
            <a:custGeom>
              <a:avLst/>
              <a:gdLst>
                <a:gd name="T0" fmla="*/ 0 w 509"/>
                <a:gd name="T1" fmla="*/ 349 h 373"/>
                <a:gd name="T2" fmla="*/ 21 w 509"/>
                <a:gd name="T3" fmla="*/ 373 h 373"/>
                <a:gd name="T4" fmla="*/ 509 w 509"/>
                <a:gd name="T5" fmla="*/ 21 h 373"/>
                <a:gd name="T6" fmla="*/ 490 w 509"/>
                <a:gd name="T7" fmla="*/ 0 h 373"/>
                <a:gd name="T8" fmla="*/ 0 w 509"/>
                <a:gd name="T9" fmla="*/ 349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9" h="373">
                  <a:moveTo>
                    <a:pt x="0" y="349"/>
                  </a:moveTo>
                  <a:lnTo>
                    <a:pt x="21" y="373"/>
                  </a:lnTo>
                  <a:lnTo>
                    <a:pt x="509" y="21"/>
                  </a:lnTo>
                  <a:lnTo>
                    <a:pt x="490" y="0"/>
                  </a:lnTo>
                  <a:lnTo>
                    <a:pt x="0" y="349"/>
                  </a:lnTo>
                  <a:close/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14" name="Freeform 214">
              <a:extLst>
                <a:ext uri="{FF2B5EF4-FFF2-40B4-BE49-F238E27FC236}">
                  <a16:creationId xmlns:a16="http://schemas.microsoft.com/office/drawing/2014/main" id="{439FBA79-DB91-4640-8797-165E317F2A3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8" y="2473"/>
              <a:ext cx="509" cy="374"/>
            </a:xfrm>
            <a:custGeom>
              <a:avLst/>
              <a:gdLst>
                <a:gd name="T0" fmla="*/ 0 w 509"/>
                <a:gd name="T1" fmla="*/ 349 h 374"/>
                <a:gd name="T2" fmla="*/ 21 w 509"/>
                <a:gd name="T3" fmla="*/ 374 h 374"/>
                <a:gd name="T4" fmla="*/ 509 w 509"/>
                <a:gd name="T5" fmla="*/ 20 h 374"/>
                <a:gd name="T6" fmla="*/ 491 w 509"/>
                <a:gd name="T7" fmla="*/ 0 h 374"/>
                <a:gd name="T8" fmla="*/ 0 w 509"/>
                <a:gd name="T9" fmla="*/ 349 h 37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9" h="374">
                  <a:moveTo>
                    <a:pt x="0" y="349"/>
                  </a:moveTo>
                  <a:lnTo>
                    <a:pt x="21" y="374"/>
                  </a:lnTo>
                  <a:lnTo>
                    <a:pt x="509" y="20"/>
                  </a:lnTo>
                  <a:lnTo>
                    <a:pt x="491" y="0"/>
                  </a:lnTo>
                  <a:lnTo>
                    <a:pt x="0" y="349"/>
                  </a:lnTo>
                  <a:close/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15" name="Freeform 215">
              <a:extLst>
                <a:ext uri="{FF2B5EF4-FFF2-40B4-BE49-F238E27FC236}">
                  <a16:creationId xmlns:a16="http://schemas.microsoft.com/office/drawing/2014/main" id="{CDF519FC-8ABE-46BC-A9FD-DCE8122AFAB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3" y="2726"/>
              <a:ext cx="15" cy="23"/>
            </a:xfrm>
            <a:custGeom>
              <a:avLst/>
              <a:gdLst>
                <a:gd name="T0" fmla="*/ 14 w 14"/>
                <a:gd name="T1" fmla="*/ 0 h 21"/>
                <a:gd name="T2" fmla="*/ 4 w 14"/>
                <a:gd name="T3" fmla="*/ 5 h 21"/>
                <a:gd name="T4" fmla="*/ 1 w 14"/>
                <a:gd name="T5" fmla="*/ 12 h 21"/>
                <a:gd name="T6" fmla="*/ 4 w 14"/>
                <a:gd name="T7" fmla="*/ 14 h 21"/>
                <a:gd name="T8" fmla="*/ 12 w 14"/>
                <a:gd name="T9" fmla="*/ 20 h 21"/>
                <a:gd name="T10" fmla="*/ 18 w 14"/>
                <a:gd name="T11" fmla="*/ 30 h 21"/>
                <a:gd name="T12" fmla="*/ 12 w 14"/>
                <a:gd name="T13" fmla="*/ 13 h 21"/>
                <a:gd name="T14" fmla="*/ 14 w 14"/>
                <a:gd name="T15" fmla="*/ 1 h 2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4" h="21">
                  <a:moveTo>
                    <a:pt x="10" y="0"/>
                  </a:moveTo>
                  <a:cubicBezTo>
                    <a:pt x="8" y="1"/>
                    <a:pt x="6" y="3"/>
                    <a:pt x="4" y="5"/>
                  </a:cubicBezTo>
                  <a:cubicBezTo>
                    <a:pt x="3" y="6"/>
                    <a:pt x="0" y="7"/>
                    <a:pt x="1" y="8"/>
                  </a:cubicBezTo>
                  <a:cubicBezTo>
                    <a:pt x="2" y="9"/>
                    <a:pt x="4" y="10"/>
                    <a:pt x="4" y="10"/>
                  </a:cubicBezTo>
                  <a:cubicBezTo>
                    <a:pt x="6" y="11"/>
                    <a:pt x="7" y="12"/>
                    <a:pt x="8" y="14"/>
                  </a:cubicBezTo>
                  <a:cubicBezTo>
                    <a:pt x="10" y="16"/>
                    <a:pt x="12" y="19"/>
                    <a:pt x="14" y="21"/>
                  </a:cubicBezTo>
                  <a:cubicBezTo>
                    <a:pt x="11" y="17"/>
                    <a:pt x="9" y="14"/>
                    <a:pt x="8" y="9"/>
                  </a:cubicBezTo>
                  <a:cubicBezTo>
                    <a:pt x="7" y="8"/>
                    <a:pt x="8" y="1"/>
                    <a:pt x="10" y="1"/>
                  </a:cubicBezTo>
                </a:path>
              </a:pathLst>
            </a:custGeom>
            <a:solidFill>
              <a:srgbClr val="CCCC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16" name="Freeform 216">
              <a:extLst>
                <a:ext uri="{FF2B5EF4-FFF2-40B4-BE49-F238E27FC236}">
                  <a16:creationId xmlns:a16="http://schemas.microsoft.com/office/drawing/2014/main" id="{7C1C8605-F76A-4CC8-9F4C-5C79CED498B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4" y="2703"/>
              <a:ext cx="13" cy="25"/>
            </a:xfrm>
            <a:custGeom>
              <a:avLst/>
              <a:gdLst>
                <a:gd name="T0" fmla="*/ 15 w 12"/>
                <a:gd name="T1" fmla="*/ 0 h 23"/>
                <a:gd name="T2" fmla="*/ 3 w 12"/>
                <a:gd name="T3" fmla="*/ 5 h 23"/>
                <a:gd name="T4" fmla="*/ 0 w 12"/>
                <a:gd name="T5" fmla="*/ 12 h 23"/>
                <a:gd name="T6" fmla="*/ 2 w 12"/>
                <a:gd name="T7" fmla="*/ 14 h 23"/>
                <a:gd name="T8" fmla="*/ 10 w 12"/>
                <a:gd name="T9" fmla="*/ 20 h 23"/>
                <a:gd name="T10" fmla="*/ 13 w 12"/>
                <a:gd name="T11" fmla="*/ 28 h 23"/>
                <a:gd name="T12" fmla="*/ 16 w 12"/>
                <a:gd name="T13" fmla="*/ 32 h 23"/>
                <a:gd name="T14" fmla="*/ 11 w 12"/>
                <a:gd name="T15" fmla="*/ 14 h 23"/>
                <a:gd name="T16" fmla="*/ 12 w 12"/>
                <a:gd name="T17" fmla="*/ 3 h 23"/>
                <a:gd name="T18" fmla="*/ 14 w 12"/>
                <a:gd name="T19" fmla="*/ 0 h 2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2" h="23">
                  <a:moveTo>
                    <a:pt x="11" y="0"/>
                  </a:moveTo>
                  <a:cubicBezTo>
                    <a:pt x="9" y="2"/>
                    <a:pt x="6" y="3"/>
                    <a:pt x="3" y="5"/>
                  </a:cubicBezTo>
                  <a:cubicBezTo>
                    <a:pt x="3" y="6"/>
                    <a:pt x="0" y="7"/>
                    <a:pt x="0" y="8"/>
                  </a:cubicBezTo>
                  <a:cubicBezTo>
                    <a:pt x="0" y="9"/>
                    <a:pt x="1" y="10"/>
                    <a:pt x="2" y="10"/>
                  </a:cubicBezTo>
                  <a:cubicBezTo>
                    <a:pt x="3" y="12"/>
                    <a:pt x="4" y="13"/>
                    <a:pt x="6" y="15"/>
                  </a:cubicBezTo>
                  <a:cubicBezTo>
                    <a:pt x="7" y="17"/>
                    <a:pt x="8" y="18"/>
                    <a:pt x="9" y="20"/>
                  </a:cubicBezTo>
                  <a:cubicBezTo>
                    <a:pt x="10" y="21"/>
                    <a:pt x="11" y="22"/>
                    <a:pt x="12" y="23"/>
                  </a:cubicBezTo>
                  <a:cubicBezTo>
                    <a:pt x="9" y="19"/>
                    <a:pt x="7" y="14"/>
                    <a:pt x="7" y="10"/>
                  </a:cubicBezTo>
                  <a:cubicBezTo>
                    <a:pt x="7" y="7"/>
                    <a:pt x="6" y="5"/>
                    <a:pt x="8" y="3"/>
                  </a:cubicBezTo>
                  <a:cubicBezTo>
                    <a:pt x="8" y="1"/>
                    <a:pt x="9" y="1"/>
                    <a:pt x="10" y="0"/>
                  </a:cubicBezTo>
                </a:path>
              </a:pathLst>
            </a:custGeom>
            <a:solidFill>
              <a:srgbClr val="CCCC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17" name="Freeform 217">
              <a:extLst>
                <a:ext uri="{FF2B5EF4-FFF2-40B4-BE49-F238E27FC236}">
                  <a16:creationId xmlns:a16="http://schemas.microsoft.com/office/drawing/2014/main" id="{F1F1FDC8-C612-49DD-BD5B-6DBF01262AC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4" y="2683"/>
              <a:ext cx="13" cy="21"/>
            </a:xfrm>
            <a:custGeom>
              <a:avLst/>
              <a:gdLst>
                <a:gd name="T0" fmla="*/ 15 w 12"/>
                <a:gd name="T1" fmla="*/ 0 h 19"/>
                <a:gd name="T2" fmla="*/ 1 w 12"/>
                <a:gd name="T3" fmla="*/ 11 h 19"/>
                <a:gd name="T4" fmla="*/ 0 w 12"/>
                <a:gd name="T5" fmla="*/ 12 h 19"/>
                <a:gd name="T6" fmla="*/ 3 w 12"/>
                <a:gd name="T7" fmla="*/ 15 h 19"/>
                <a:gd name="T8" fmla="*/ 11 w 12"/>
                <a:gd name="T9" fmla="*/ 24 h 19"/>
                <a:gd name="T10" fmla="*/ 14 w 12"/>
                <a:gd name="T11" fmla="*/ 28 h 19"/>
                <a:gd name="T12" fmla="*/ 12 w 12"/>
                <a:gd name="T13" fmla="*/ 13 h 19"/>
                <a:gd name="T14" fmla="*/ 16 w 12"/>
                <a:gd name="T15" fmla="*/ 0 h 1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2" h="19">
                  <a:moveTo>
                    <a:pt x="11" y="0"/>
                  </a:moveTo>
                  <a:cubicBezTo>
                    <a:pt x="8" y="2"/>
                    <a:pt x="4" y="4"/>
                    <a:pt x="1" y="7"/>
                  </a:cubicBezTo>
                  <a:cubicBezTo>
                    <a:pt x="1" y="7"/>
                    <a:pt x="0" y="8"/>
                    <a:pt x="0" y="8"/>
                  </a:cubicBezTo>
                  <a:cubicBezTo>
                    <a:pt x="0" y="9"/>
                    <a:pt x="3" y="11"/>
                    <a:pt x="3" y="11"/>
                  </a:cubicBezTo>
                  <a:cubicBezTo>
                    <a:pt x="5" y="13"/>
                    <a:pt x="6" y="15"/>
                    <a:pt x="7" y="16"/>
                  </a:cubicBezTo>
                  <a:cubicBezTo>
                    <a:pt x="8" y="17"/>
                    <a:pt x="9" y="19"/>
                    <a:pt x="10" y="19"/>
                  </a:cubicBezTo>
                  <a:cubicBezTo>
                    <a:pt x="9" y="16"/>
                    <a:pt x="8" y="13"/>
                    <a:pt x="8" y="9"/>
                  </a:cubicBezTo>
                  <a:cubicBezTo>
                    <a:pt x="8" y="7"/>
                    <a:pt x="9" y="1"/>
                    <a:pt x="12" y="0"/>
                  </a:cubicBezTo>
                </a:path>
              </a:pathLst>
            </a:custGeom>
            <a:solidFill>
              <a:srgbClr val="CCCC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18" name="Freeform 218">
              <a:extLst>
                <a:ext uri="{FF2B5EF4-FFF2-40B4-BE49-F238E27FC236}">
                  <a16:creationId xmlns:a16="http://schemas.microsoft.com/office/drawing/2014/main" id="{9F70B7A8-230D-46D7-9207-A3477D76B47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3" y="2662"/>
              <a:ext cx="13" cy="22"/>
            </a:xfrm>
            <a:custGeom>
              <a:avLst/>
              <a:gdLst>
                <a:gd name="T0" fmla="*/ 15 w 12"/>
                <a:gd name="T1" fmla="*/ 0 h 20"/>
                <a:gd name="T2" fmla="*/ 1 w 12"/>
                <a:gd name="T3" fmla="*/ 12 h 20"/>
                <a:gd name="T4" fmla="*/ 0 w 12"/>
                <a:gd name="T5" fmla="*/ 12 h 20"/>
                <a:gd name="T6" fmla="*/ 3 w 12"/>
                <a:gd name="T7" fmla="*/ 17 h 20"/>
                <a:gd name="T8" fmla="*/ 11 w 12"/>
                <a:gd name="T9" fmla="*/ 25 h 20"/>
                <a:gd name="T10" fmla="*/ 14 w 12"/>
                <a:gd name="T11" fmla="*/ 29 h 20"/>
                <a:gd name="T12" fmla="*/ 12 w 12"/>
                <a:gd name="T13" fmla="*/ 14 h 20"/>
                <a:gd name="T14" fmla="*/ 16 w 12"/>
                <a:gd name="T15" fmla="*/ 0 h 2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2" h="20">
                  <a:moveTo>
                    <a:pt x="11" y="0"/>
                  </a:moveTo>
                  <a:cubicBezTo>
                    <a:pt x="8" y="3"/>
                    <a:pt x="4" y="5"/>
                    <a:pt x="1" y="8"/>
                  </a:cubicBezTo>
                  <a:cubicBezTo>
                    <a:pt x="1" y="8"/>
                    <a:pt x="0" y="8"/>
                    <a:pt x="0" y="8"/>
                  </a:cubicBezTo>
                  <a:cubicBezTo>
                    <a:pt x="0" y="9"/>
                    <a:pt x="3" y="11"/>
                    <a:pt x="3" y="12"/>
                  </a:cubicBezTo>
                  <a:cubicBezTo>
                    <a:pt x="5" y="14"/>
                    <a:pt x="6" y="15"/>
                    <a:pt x="7" y="17"/>
                  </a:cubicBezTo>
                  <a:cubicBezTo>
                    <a:pt x="8" y="18"/>
                    <a:pt x="9" y="19"/>
                    <a:pt x="10" y="20"/>
                  </a:cubicBezTo>
                  <a:cubicBezTo>
                    <a:pt x="9" y="17"/>
                    <a:pt x="8" y="13"/>
                    <a:pt x="8" y="10"/>
                  </a:cubicBezTo>
                  <a:cubicBezTo>
                    <a:pt x="8" y="7"/>
                    <a:pt x="9" y="2"/>
                    <a:pt x="12" y="0"/>
                  </a:cubicBezTo>
                </a:path>
              </a:pathLst>
            </a:custGeom>
            <a:solidFill>
              <a:srgbClr val="CCCC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19" name="Freeform 219">
              <a:extLst>
                <a:ext uri="{FF2B5EF4-FFF2-40B4-BE49-F238E27FC236}">
                  <a16:creationId xmlns:a16="http://schemas.microsoft.com/office/drawing/2014/main" id="{A47214BF-EDFB-49D9-A47B-1A761C32B15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0" y="2643"/>
              <a:ext cx="12" cy="21"/>
            </a:xfrm>
            <a:custGeom>
              <a:avLst/>
              <a:gdLst>
                <a:gd name="T0" fmla="*/ 14 w 11"/>
                <a:gd name="T1" fmla="*/ 0 h 19"/>
                <a:gd name="T2" fmla="*/ 0 w 11"/>
                <a:gd name="T3" fmla="*/ 11 h 19"/>
                <a:gd name="T4" fmla="*/ 0 w 11"/>
                <a:gd name="T5" fmla="*/ 12 h 19"/>
                <a:gd name="T6" fmla="*/ 2 w 11"/>
                <a:gd name="T7" fmla="*/ 15 h 19"/>
                <a:gd name="T8" fmla="*/ 11 w 11"/>
                <a:gd name="T9" fmla="*/ 24 h 19"/>
                <a:gd name="T10" fmla="*/ 13 w 11"/>
                <a:gd name="T11" fmla="*/ 28 h 19"/>
                <a:gd name="T12" fmla="*/ 11 w 11"/>
                <a:gd name="T13" fmla="*/ 13 h 19"/>
                <a:gd name="T14" fmla="*/ 15 w 11"/>
                <a:gd name="T15" fmla="*/ 0 h 1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1" h="19">
                  <a:moveTo>
                    <a:pt x="10" y="0"/>
                  </a:moveTo>
                  <a:cubicBezTo>
                    <a:pt x="7" y="2"/>
                    <a:pt x="3" y="4"/>
                    <a:pt x="0" y="7"/>
                  </a:cubicBezTo>
                  <a:cubicBezTo>
                    <a:pt x="0" y="7"/>
                    <a:pt x="0" y="8"/>
                    <a:pt x="0" y="8"/>
                  </a:cubicBezTo>
                  <a:cubicBezTo>
                    <a:pt x="0" y="9"/>
                    <a:pt x="2" y="11"/>
                    <a:pt x="2" y="11"/>
                  </a:cubicBezTo>
                  <a:cubicBezTo>
                    <a:pt x="4" y="13"/>
                    <a:pt x="5" y="14"/>
                    <a:pt x="7" y="16"/>
                  </a:cubicBezTo>
                  <a:cubicBezTo>
                    <a:pt x="7" y="17"/>
                    <a:pt x="8" y="19"/>
                    <a:pt x="9" y="19"/>
                  </a:cubicBezTo>
                  <a:cubicBezTo>
                    <a:pt x="8" y="16"/>
                    <a:pt x="7" y="13"/>
                    <a:pt x="7" y="9"/>
                  </a:cubicBezTo>
                  <a:cubicBezTo>
                    <a:pt x="7" y="7"/>
                    <a:pt x="8" y="1"/>
                    <a:pt x="11" y="0"/>
                  </a:cubicBezTo>
                </a:path>
              </a:pathLst>
            </a:custGeom>
            <a:solidFill>
              <a:srgbClr val="CCCC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20" name="Freeform 220">
              <a:extLst>
                <a:ext uri="{FF2B5EF4-FFF2-40B4-BE49-F238E27FC236}">
                  <a16:creationId xmlns:a16="http://schemas.microsoft.com/office/drawing/2014/main" id="{B1BF855B-0A97-46B9-BC1A-45FC14AB5C6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7" y="2623"/>
              <a:ext cx="13" cy="22"/>
            </a:xfrm>
            <a:custGeom>
              <a:avLst/>
              <a:gdLst>
                <a:gd name="T0" fmla="*/ 15 w 12"/>
                <a:gd name="T1" fmla="*/ 0 h 20"/>
                <a:gd name="T2" fmla="*/ 1 w 12"/>
                <a:gd name="T3" fmla="*/ 12 h 20"/>
                <a:gd name="T4" fmla="*/ 0 w 12"/>
                <a:gd name="T5" fmla="*/ 12 h 20"/>
                <a:gd name="T6" fmla="*/ 3 w 12"/>
                <a:gd name="T7" fmla="*/ 17 h 20"/>
                <a:gd name="T8" fmla="*/ 11 w 12"/>
                <a:gd name="T9" fmla="*/ 25 h 20"/>
                <a:gd name="T10" fmla="*/ 14 w 12"/>
                <a:gd name="T11" fmla="*/ 29 h 20"/>
                <a:gd name="T12" fmla="*/ 12 w 12"/>
                <a:gd name="T13" fmla="*/ 14 h 20"/>
                <a:gd name="T14" fmla="*/ 16 w 12"/>
                <a:gd name="T15" fmla="*/ 0 h 2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2" h="20">
                  <a:moveTo>
                    <a:pt x="11" y="0"/>
                  </a:moveTo>
                  <a:cubicBezTo>
                    <a:pt x="8" y="3"/>
                    <a:pt x="4" y="4"/>
                    <a:pt x="1" y="8"/>
                  </a:cubicBezTo>
                  <a:cubicBezTo>
                    <a:pt x="1" y="8"/>
                    <a:pt x="0" y="8"/>
                    <a:pt x="0" y="8"/>
                  </a:cubicBezTo>
                  <a:cubicBezTo>
                    <a:pt x="0" y="9"/>
                    <a:pt x="3" y="11"/>
                    <a:pt x="3" y="12"/>
                  </a:cubicBezTo>
                  <a:cubicBezTo>
                    <a:pt x="4" y="13"/>
                    <a:pt x="6" y="15"/>
                    <a:pt x="7" y="17"/>
                  </a:cubicBezTo>
                  <a:cubicBezTo>
                    <a:pt x="8" y="18"/>
                    <a:pt x="9" y="19"/>
                    <a:pt x="10" y="20"/>
                  </a:cubicBezTo>
                  <a:cubicBezTo>
                    <a:pt x="9" y="17"/>
                    <a:pt x="8" y="13"/>
                    <a:pt x="8" y="10"/>
                  </a:cubicBezTo>
                  <a:cubicBezTo>
                    <a:pt x="8" y="7"/>
                    <a:pt x="9" y="1"/>
                    <a:pt x="12" y="0"/>
                  </a:cubicBezTo>
                </a:path>
              </a:pathLst>
            </a:custGeom>
            <a:solidFill>
              <a:srgbClr val="CCCC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21" name="Freeform 221">
              <a:extLst>
                <a:ext uri="{FF2B5EF4-FFF2-40B4-BE49-F238E27FC236}">
                  <a16:creationId xmlns:a16="http://schemas.microsoft.com/office/drawing/2014/main" id="{2D3B6146-F908-4CAA-9EF0-76D4A49C6EE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7" y="2603"/>
              <a:ext cx="13" cy="22"/>
            </a:xfrm>
            <a:custGeom>
              <a:avLst/>
              <a:gdLst>
                <a:gd name="T0" fmla="*/ 15 w 12"/>
                <a:gd name="T1" fmla="*/ 0 h 20"/>
                <a:gd name="T2" fmla="*/ 1 w 12"/>
                <a:gd name="T3" fmla="*/ 12 h 20"/>
                <a:gd name="T4" fmla="*/ 0 w 12"/>
                <a:gd name="T5" fmla="*/ 13 h 20"/>
                <a:gd name="T6" fmla="*/ 3 w 12"/>
                <a:gd name="T7" fmla="*/ 17 h 20"/>
                <a:gd name="T8" fmla="*/ 11 w 12"/>
                <a:gd name="T9" fmla="*/ 25 h 20"/>
                <a:gd name="T10" fmla="*/ 14 w 12"/>
                <a:gd name="T11" fmla="*/ 29 h 20"/>
                <a:gd name="T12" fmla="*/ 12 w 12"/>
                <a:gd name="T13" fmla="*/ 14 h 20"/>
                <a:gd name="T14" fmla="*/ 16 w 12"/>
                <a:gd name="T15" fmla="*/ 1 h 2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2" h="20">
                  <a:moveTo>
                    <a:pt x="11" y="0"/>
                  </a:moveTo>
                  <a:cubicBezTo>
                    <a:pt x="8" y="3"/>
                    <a:pt x="4" y="5"/>
                    <a:pt x="1" y="8"/>
                  </a:cubicBezTo>
                  <a:cubicBezTo>
                    <a:pt x="1" y="8"/>
                    <a:pt x="0" y="8"/>
                    <a:pt x="0" y="9"/>
                  </a:cubicBezTo>
                  <a:cubicBezTo>
                    <a:pt x="0" y="9"/>
                    <a:pt x="3" y="12"/>
                    <a:pt x="3" y="12"/>
                  </a:cubicBezTo>
                  <a:cubicBezTo>
                    <a:pt x="4" y="14"/>
                    <a:pt x="6" y="15"/>
                    <a:pt x="7" y="17"/>
                  </a:cubicBezTo>
                  <a:cubicBezTo>
                    <a:pt x="8" y="18"/>
                    <a:pt x="9" y="19"/>
                    <a:pt x="10" y="20"/>
                  </a:cubicBezTo>
                  <a:cubicBezTo>
                    <a:pt x="9" y="17"/>
                    <a:pt x="8" y="14"/>
                    <a:pt x="8" y="10"/>
                  </a:cubicBezTo>
                  <a:cubicBezTo>
                    <a:pt x="8" y="7"/>
                    <a:pt x="9" y="2"/>
                    <a:pt x="12" y="1"/>
                  </a:cubicBezTo>
                </a:path>
              </a:pathLst>
            </a:custGeom>
            <a:solidFill>
              <a:srgbClr val="CCCC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22" name="Freeform 222">
              <a:extLst>
                <a:ext uri="{FF2B5EF4-FFF2-40B4-BE49-F238E27FC236}">
                  <a16:creationId xmlns:a16="http://schemas.microsoft.com/office/drawing/2014/main" id="{9CBB8D38-5FF9-4D7E-85E4-7C455A1A751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2" y="2584"/>
              <a:ext cx="13" cy="22"/>
            </a:xfrm>
            <a:custGeom>
              <a:avLst/>
              <a:gdLst>
                <a:gd name="T0" fmla="*/ 20 w 11"/>
                <a:gd name="T1" fmla="*/ 0 h 20"/>
                <a:gd name="T2" fmla="*/ 0 w 11"/>
                <a:gd name="T3" fmla="*/ 12 h 20"/>
                <a:gd name="T4" fmla="*/ 0 w 11"/>
                <a:gd name="T5" fmla="*/ 12 h 20"/>
                <a:gd name="T6" fmla="*/ 7 w 11"/>
                <a:gd name="T7" fmla="*/ 17 h 20"/>
                <a:gd name="T8" fmla="*/ 13 w 11"/>
                <a:gd name="T9" fmla="*/ 25 h 20"/>
                <a:gd name="T10" fmla="*/ 20 w 11"/>
                <a:gd name="T11" fmla="*/ 29 h 20"/>
                <a:gd name="T12" fmla="*/ 15 w 11"/>
                <a:gd name="T13" fmla="*/ 14 h 20"/>
                <a:gd name="T14" fmla="*/ 21 w 11"/>
                <a:gd name="T15" fmla="*/ 0 h 2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1" h="20">
                  <a:moveTo>
                    <a:pt x="10" y="0"/>
                  </a:moveTo>
                  <a:cubicBezTo>
                    <a:pt x="7" y="3"/>
                    <a:pt x="3" y="5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9"/>
                    <a:pt x="2" y="11"/>
                    <a:pt x="3" y="12"/>
                  </a:cubicBezTo>
                  <a:cubicBezTo>
                    <a:pt x="4" y="14"/>
                    <a:pt x="5" y="15"/>
                    <a:pt x="7" y="17"/>
                  </a:cubicBezTo>
                  <a:cubicBezTo>
                    <a:pt x="8" y="18"/>
                    <a:pt x="8" y="19"/>
                    <a:pt x="10" y="20"/>
                  </a:cubicBezTo>
                  <a:cubicBezTo>
                    <a:pt x="8" y="17"/>
                    <a:pt x="7" y="13"/>
                    <a:pt x="8" y="10"/>
                  </a:cubicBezTo>
                  <a:cubicBezTo>
                    <a:pt x="8" y="7"/>
                    <a:pt x="8" y="1"/>
                    <a:pt x="11" y="0"/>
                  </a:cubicBezTo>
                </a:path>
              </a:pathLst>
            </a:custGeom>
            <a:solidFill>
              <a:srgbClr val="CCCC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23" name="Freeform 223">
              <a:extLst>
                <a:ext uri="{FF2B5EF4-FFF2-40B4-BE49-F238E27FC236}">
                  <a16:creationId xmlns:a16="http://schemas.microsoft.com/office/drawing/2014/main" id="{F6A6BDBE-FBAF-49AB-BB03-EDF5C1A0246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8" y="2565"/>
              <a:ext cx="13" cy="22"/>
            </a:xfrm>
            <a:custGeom>
              <a:avLst/>
              <a:gdLst>
                <a:gd name="T0" fmla="*/ 15 w 12"/>
                <a:gd name="T1" fmla="*/ 0 h 20"/>
                <a:gd name="T2" fmla="*/ 1 w 12"/>
                <a:gd name="T3" fmla="*/ 11 h 20"/>
                <a:gd name="T4" fmla="*/ 0 w 12"/>
                <a:gd name="T5" fmla="*/ 12 h 20"/>
                <a:gd name="T6" fmla="*/ 3 w 12"/>
                <a:gd name="T7" fmla="*/ 17 h 20"/>
                <a:gd name="T8" fmla="*/ 11 w 12"/>
                <a:gd name="T9" fmla="*/ 24 h 20"/>
                <a:gd name="T10" fmla="*/ 14 w 12"/>
                <a:gd name="T11" fmla="*/ 29 h 20"/>
                <a:gd name="T12" fmla="*/ 12 w 12"/>
                <a:gd name="T13" fmla="*/ 14 h 20"/>
                <a:gd name="T14" fmla="*/ 16 w 12"/>
                <a:gd name="T15" fmla="*/ 0 h 2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2" h="20">
                  <a:moveTo>
                    <a:pt x="11" y="0"/>
                  </a:moveTo>
                  <a:cubicBezTo>
                    <a:pt x="8" y="3"/>
                    <a:pt x="4" y="4"/>
                    <a:pt x="1" y="7"/>
                  </a:cubicBezTo>
                  <a:cubicBezTo>
                    <a:pt x="1" y="8"/>
                    <a:pt x="0" y="8"/>
                    <a:pt x="0" y="8"/>
                  </a:cubicBezTo>
                  <a:cubicBezTo>
                    <a:pt x="0" y="9"/>
                    <a:pt x="3" y="11"/>
                    <a:pt x="3" y="12"/>
                  </a:cubicBezTo>
                  <a:cubicBezTo>
                    <a:pt x="5" y="13"/>
                    <a:pt x="6" y="15"/>
                    <a:pt x="7" y="16"/>
                  </a:cubicBezTo>
                  <a:cubicBezTo>
                    <a:pt x="8" y="18"/>
                    <a:pt x="9" y="19"/>
                    <a:pt x="10" y="20"/>
                  </a:cubicBezTo>
                  <a:cubicBezTo>
                    <a:pt x="9" y="16"/>
                    <a:pt x="8" y="13"/>
                    <a:pt x="8" y="10"/>
                  </a:cubicBezTo>
                  <a:cubicBezTo>
                    <a:pt x="8" y="7"/>
                    <a:pt x="9" y="1"/>
                    <a:pt x="12" y="0"/>
                  </a:cubicBezTo>
                </a:path>
              </a:pathLst>
            </a:custGeom>
            <a:solidFill>
              <a:srgbClr val="CCCC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24" name="Freeform 224">
              <a:extLst>
                <a:ext uri="{FF2B5EF4-FFF2-40B4-BE49-F238E27FC236}">
                  <a16:creationId xmlns:a16="http://schemas.microsoft.com/office/drawing/2014/main" id="{2489C3A4-D6EF-485F-972C-6B91D95B945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5" y="2769"/>
              <a:ext cx="13" cy="22"/>
            </a:xfrm>
            <a:custGeom>
              <a:avLst/>
              <a:gdLst>
                <a:gd name="T0" fmla="*/ 15 w 12"/>
                <a:gd name="T1" fmla="*/ 0 h 20"/>
                <a:gd name="T2" fmla="*/ 1 w 12"/>
                <a:gd name="T3" fmla="*/ 12 h 20"/>
                <a:gd name="T4" fmla="*/ 0 w 12"/>
                <a:gd name="T5" fmla="*/ 13 h 20"/>
                <a:gd name="T6" fmla="*/ 3 w 12"/>
                <a:gd name="T7" fmla="*/ 17 h 20"/>
                <a:gd name="T8" fmla="*/ 11 w 12"/>
                <a:gd name="T9" fmla="*/ 25 h 20"/>
                <a:gd name="T10" fmla="*/ 14 w 12"/>
                <a:gd name="T11" fmla="*/ 29 h 20"/>
                <a:gd name="T12" fmla="*/ 12 w 12"/>
                <a:gd name="T13" fmla="*/ 14 h 20"/>
                <a:gd name="T14" fmla="*/ 16 w 12"/>
                <a:gd name="T15" fmla="*/ 0 h 2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2" h="20">
                  <a:moveTo>
                    <a:pt x="11" y="0"/>
                  </a:moveTo>
                  <a:cubicBezTo>
                    <a:pt x="7" y="3"/>
                    <a:pt x="4" y="5"/>
                    <a:pt x="1" y="8"/>
                  </a:cubicBezTo>
                  <a:cubicBezTo>
                    <a:pt x="0" y="8"/>
                    <a:pt x="0" y="8"/>
                    <a:pt x="0" y="9"/>
                  </a:cubicBezTo>
                  <a:cubicBezTo>
                    <a:pt x="0" y="9"/>
                    <a:pt x="2" y="12"/>
                    <a:pt x="3" y="12"/>
                  </a:cubicBezTo>
                  <a:cubicBezTo>
                    <a:pt x="4" y="14"/>
                    <a:pt x="6" y="15"/>
                    <a:pt x="7" y="17"/>
                  </a:cubicBezTo>
                  <a:cubicBezTo>
                    <a:pt x="8" y="18"/>
                    <a:pt x="9" y="19"/>
                    <a:pt x="10" y="20"/>
                  </a:cubicBezTo>
                  <a:cubicBezTo>
                    <a:pt x="8" y="17"/>
                    <a:pt x="8" y="14"/>
                    <a:pt x="8" y="10"/>
                  </a:cubicBezTo>
                  <a:cubicBezTo>
                    <a:pt x="8" y="7"/>
                    <a:pt x="8" y="2"/>
                    <a:pt x="12" y="0"/>
                  </a:cubicBezTo>
                </a:path>
              </a:pathLst>
            </a:custGeom>
            <a:solidFill>
              <a:srgbClr val="CCCC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25" name="Freeform 225">
              <a:extLst>
                <a:ext uri="{FF2B5EF4-FFF2-40B4-BE49-F238E27FC236}">
                  <a16:creationId xmlns:a16="http://schemas.microsoft.com/office/drawing/2014/main" id="{24E3E274-FB31-4DAD-A361-ABDA9972870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0" y="2752"/>
              <a:ext cx="14" cy="22"/>
            </a:xfrm>
            <a:custGeom>
              <a:avLst/>
              <a:gdLst>
                <a:gd name="T0" fmla="*/ 21 w 12"/>
                <a:gd name="T1" fmla="*/ 0 h 20"/>
                <a:gd name="T2" fmla="*/ 1 w 12"/>
                <a:gd name="T3" fmla="*/ 12 h 20"/>
                <a:gd name="T4" fmla="*/ 0 w 12"/>
                <a:gd name="T5" fmla="*/ 12 h 20"/>
                <a:gd name="T6" fmla="*/ 7 w 12"/>
                <a:gd name="T7" fmla="*/ 17 h 20"/>
                <a:gd name="T8" fmla="*/ 13 w 12"/>
                <a:gd name="T9" fmla="*/ 25 h 20"/>
                <a:gd name="T10" fmla="*/ 19 w 12"/>
                <a:gd name="T11" fmla="*/ 29 h 20"/>
                <a:gd name="T12" fmla="*/ 15 w 12"/>
                <a:gd name="T13" fmla="*/ 14 h 20"/>
                <a:gd name="T14" fmla="*/ 22 w 12"/>
                <a:gd name="T15" fmla="*/ 0 h 2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2" h="20">
                  <a:moveTo>
                    <a:pt x="11" y="0"/>
                  </a:moveTo>
                  <a:cubicBezTo>
                    <a:pt x="8" y="3"/>
                    <a:pt x="4" y="5"/>
                    <a:pt x="1" y="8"/>
                  </a:cubicBezTo>
                  <a:cubicBezTo>
                    <a:pt x="1" y="8"/>
                    <a:pt x="0" y="8"/>
                    <a:pt x="0" y="8"/>
                  </a:cubicBezTo>
                  <a:cubicBezTo>
                    <a:pt x="0" y="9"/>
                    <a:pt x="3" y="11"/>
                    <a:pt x="3" y="12"/>
                  </a:cubicBezTo>
                  <a:cubicBezTo>
                    <a:pt x="5" y="14"/>
                    <a:pt x="6" y="15"/>
                    <a:pt x="7" y="17"/>
                  </a:cubicBezTo>
                  <a:cubicBezTo>
                    <a:pt x="8" y="18"/>
                    <a:pt x="9" y="19"/>
                    <a:pt x="10" y="20"/>
                  </a:cubicBezTo>
                  <a:cubicBezTo>
                    <a:pt x="9" y="17"/>
                    <a:pt x="8" y="13"/>
                    <a:pt x="8" y="10"/>
                  </a:cubicBezTo>
                  <a:cubicBezTo>
                    <a:pt x="8" y="7"/>
                    <a:pt x="9" y="2"/>
                    <a:pt x="12" y="0"/>
                  </a:cubicBezTo>
                </a:path>
              </a:pathLst>
            </a:custGeom>
            <a:solidFill>
              <a:srgbClr val="CCCC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26" name="Freeform 226">
              <a:extLst>
                <a:ext uri="{FF2B5EF4-FFF2-40B4-BE49-F238E27FC236}">
                  <a16:creationId xmlns:a16="http://schemas.microsoft.com/office/drawing/2014/main" id="{7CB9CB8D-456D-4998-B0F7-898DA22B7AF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5" y="2815"/>
              <a:ext cx="13" cy="22"/>
            </a:xfrm>
            <a:custGeom>
              <a:avLst/>
              <a:gdLst>
                <a:gd name="T0" fmla="*/ 15 w 12"/>
                <a:gd name="T1" fmla="*/ 0 h 20"/>
                <a:gd name="T2" fmla="*/ 1 w 12"/>
                <a:gd name="T3" fmla="*/ 12 h 20"/>
                <a:gd name="T4" fmla="*/ 0 w 12"/>
                <a:gd name="T5" fmla="*/ 13 h 20"/>
                <a:gd name="T6" fmla="*/ 3 w 12"/>
                <a:gd name="T7" fmla="*/ 17 h 20"/>
                <a:gd name="T8" fmla="*/ 12 w 12"/>
                <a:gd name="T9" fmla="*/ 25 h 20"/>
                <a:gd name="T10" fmla="*/ 14 w 12"/>
                <a:gd name="T11" fmla="*/ 29 h 20"/>
                <a:gd name="T12" fmla="*/ 12 w 12"/>
                <a:gd name="T13" fmla="*/ 14 h 20"/>
                <a:gd name="T14" fmla="*/ 16 w 12"/>
                <a:gd name="T15" fmla="*/ 0 h 2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2" h="20">
                  <a:moveTo>
                    <a:pt x="11" y="0"/>
                  </a:moveTo>
                  <a:cubicBezTo>
                    <a:pt x="8" y="3"/>
                    <a:pt x="4" y="5"/>
                    <a:pt x="1" y="8"/>
                  </a:cubicBezTo>
                  <a:cubicBezTo>
                    <a:pt x="1" y="8"/>
                    <a:pt x="1" y="8"/>
                    <a:pt x="0" y="9"/>
                  </a:cubicBezTo>
                  <a:cubicBezTo>
                    <a:pt x="0" y="9"/>
                    <a:pt x="3" y="12"/>
                    <a:pt x="3" y="12"/>
                  </a:cubicBezTo>
                  <a:cubicBezTo>
                    <a:pt x="5" y="14"/>
                    <a:pt x="6" y="15"/>
                    <a:pt x="8" y="17"/>
                  </a:cubicBezTo>
                  <a:cubicBezTo>
                    <a:pt x="8" y="18"/>
                    <a:pt x="9" y="19"/>
                    <a:pt x="10" y="20"/>
                  </a:cubicBezTo>
                  <a:cubicBezTo>
                    <a:pt x="9" y="17"/>
                    <a:pt x="8" y="14"/>
                    <a:pt x="8" y="10"/>
                  </a:cubicBezTo>
                  <a:cubicBezTo>
                    <a:pt x="8" y="7"/>
                    <a:pt x="9" y="2"/>
                    <a:pt x="12" y="0"/>
                  </a:cubicBezTo>
                </a:path>
              </a:pathLst>
            </a:custGeom>
            <a:solidFill>
              <a:srgbClr val="CCCC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27" name="Freeform 227">
              <a:extLst>
                <a:ext uri="{FF2B5EF4-FFF2-40B4-BE49-F238E27FC236}">
                  <a16:creationId xmlns:a16="http://schemas.microsoft.com/office/drawing/2014/main" id="{7B9F767D-04EA-469A-994E-3056E55B9F2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7" y="2798"/>
              <a:ext cx="13" cy="22"/>
            </a:xfrm>
            <a:custGeom>
              <a:avLst/>
              <a:gdLst>
                <a:gd name="T0" fmla="*/ 15 w 12"/>
                <a:gd name="T1" fmla="*/ 0 h 20"/>
                <a:gd name="T2" fmla="*/ 1 w 12"/>
                <a:gd name="T3" fmla="*/ 12 h 20"/>
                <a:gd name="T4" fmla="*/ 0 w 12"/>
                <a:gd name="T5" fmla="*/ 12 h 20"/>
                <a:gd name="T6" fmla="*/ 3 w 12"/>
                <a:gd name="T7" fmla="*/ 17 h 20"/>
                <a:gd name="T8" fmla="*/ 11 w 12"/>
                <a:gd name="T9" fmla="*/ 25 h 20"/>
                <a:gd name="T10" fmla="*/ 14 w 12"/>
                <a:gd name="T11" fmla="*/ 29 h 20"/>
                <a:gd name="T12" fmla="*/ 12 w 12"/>
                <a:gd name="T13" fmla="*/ 14 h 20"/>
                <a:gd name="T14" fmla="*/ 16 w 12"/>
                <a:gd name="T15" fmla="*/ 0 h 2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2" h="20">
                  <a:moveTo>
                    <a:pt x="11" y="0"/>
                  </a:moveTo>
                  <a:cubicBezTo>
                    <a:pt x="8" y="3"/>
                    <a:pt x="4" y="5"/>
                    <a:pt x="1" y="8"/>
                  </a:cubicBezTo>
                  <a:cubicBezTo>
                    <a:pt x="1" y="8"/>
                    <a:pt x="0" y="8"/>
                    <a:pt x="0" y="8"/>
                  </a:cubicBezTo>
                  <a:cubicBezTo>
                    <a:pt x="0" y="9"/>
                    <a:pt x="3" y="11"/>
                    <a:pt x="3" y="12"/>
                  </a:cubicBezTo>
                  <a:cubicBezTo>
                    <a:pt x="4" y="14"/>
                    <a:pt x="6" y="15"/>
                    <a:pt x="7" y="17"/>
                  </a:cubicBezTo>
                  <a:cubicBezTo>
                    <a:pt x="8" y="18"/>
                    <a:pt x="9" y="19"/>
                    <a:pt x="10" y="20"/>
                  </a:cubicBezTo>
                  <a:cubicBezTo>
                    <a:pt x="9" y="17"/>
                    <a:pt x="8" y="13"/>
                    <a:pt x="8" y="10"/>
                  </a:cubicBezTo>
                  <a:cubicBezTo>
                    <a:pt x="8" y="7"/>
                    <a:pt x="9" y="2"/>
                    <a:pt x="12" y="0"/>
                  </a:cubicBezTo>
                </a:path>
              </a:pathLst>
            </a:custGeom>
            <a:solidFill>
              <a:srgbClr val="CCCC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28" name="Freeform 228">
              <a:extLst>
                <a:ext uri="{FF2B5EF4-FFF2-40B4-BE49-F238E27FC236}">
                  <a16:creationId xmlns:a16="http://schemas.microsoft.com/office/drawing/2014/main" id="{F180E316-EAD4-4D58-9BC0-2221303CE28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0" y="2781"/>
              <a:ext cx="14" cy="23"/>
            </a:xfrm>
            <a:custGeom>
              <a:avLst/>
              <a:gdLst>
                <a:gd name="T0" fmla="*/ 21 w 12"/>
                <a:gd name="T1" fmla="*/ 0 h 20"/>
                <a:gd name="T2" fmla="*/ 1 w 12"/>
                <a:gd name="T3" fmla="*/ 14 h 20"/>
                <a:gd name="T4" fmla="*/ 0 w 12"/>
                <a:gd name="T5" fmla="*/ 14 h 20"/>
                <a:gd name="T6" fmla="*/ 7 w 12"/>
                <a:gd name="T7" fmla="*/ 21 h 20"/>
                <a:gd name="T8" fmla="*/ 13 w 12"/>
                <a:gd name="T9" fmla="*/ 30 h 20"/>
                <a:gd name="T10" fmla="*/ 19 w 12"/>
                <a:gd name="T11" fmla="*/ 35 h 20"/>
                <a:gd name="T12" fmla="*/ 15 w 12"/>
                <a:gd name="T13" fmla="*/ 18 h 20"/>
                <a:gd name="T14" fmla="*/ 22 w 12"/>
                <a:gd name="T15" fmla="*/ 0 h 2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2" h="20">
                  <a:moveTo>
                    <a:pt x="11" y="0"/>
                  </a:moveTo>
                  <a:cubicBezTo>
                    <a:pt x="8" y="3"/>
                    <a:pt x="4" y="5"/>
                    <a:pt x="1" y="8"/>
                  </a:cubicBezTo>
                  <a:cubicBezTo>
                    <a:pt x="1" y="8"/>
                    <a:pt x="0" y="8"/>
                    <a:pt x="0" y="8"/>
                  </a:cubicBezTo>
                  <a:cubicBezTo>
                    <a:pt x="0" y="9"/>
                    <a:pt x="3" y="11"/>
                    <a:pt x="3" y="12"/>
                  </a:cubicBezTo>
                  <a:cubicBezTo>
                    <a:pt x="4" y="14"/>
                    <a:pt x="6" y="15"/>
                    <a:pt x="7" y="17"/>
                  </a:cubicBezTo>
                  <a:cubicBezTo>
                    <a:pt x="8" y="18"/>
                    <a:pt x="9" y="19"/>
                    <a:pt x="10" y="20"/>
                  </a:cubicBezTo>
                  <a:cubicBezTo>
                    <a:pt x="9" y="17"/>
                    <a:pt x="8" y="13"/>
                    <a:pt x="8" y="10"/>
                  </a:cubicBezTo>
                  <a:cubicBezTo>
                    <a:pt x="8" y="7"/>
                    <a:pt x="9" y="1"/>
                    <a:pt x="12" y="0"/>
                  </a:cubicBezTo>
                </a:path>
              </a:pathLst>
            </a:custGeom>
            <a:solidFill>
              <a:srgbClr val="CCCC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29" name="Freeform 229">
              <a:extLst>
                <a:ext uri="{FF2B5EF4-FFF2-40B4-BE49-F238E27FC236}">
                  <a16:creationId xmlns:a16="http://schemas.microsoft.com/office/drawing/2014/main" id="{0DA6FC66-E1E4-47B8-9461-353C14155D8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4" y="2765"/>
              <a:ext cx="13" cy="22"/>
            </a:xfrm>
            <a:custGeom>
              <a:avLst/>
              <a:gdLst>
                <a:gd name="T0" fmla="*/ 15 w 12"/>
                <a:gd name="T1" fmla="*/ 0 h 20"/>
                <a:gd name="T2" fmla="*/ 1 w 12"/>
                <a:gd name="T3" fmla="*/ 11 h 20"/>
                <a:gd name="T4" fmla="*/ 1 w 12"/>
                <a:gd name="T5" fmla="*/ 12 h 20"/>
                <a:gd name="T6" fmla="*/ 3 w 12"/>
                <a:gd name="T7" fmla="*/ 17 h 20"/>
                <a:gd name="T8" fmla="*/ 12 w 12"/>
                <a:gd name="T9" fmla="*/ 24 h 20"/>
                <a:gd name="T10" fmla="*/ 14 w 12"/>
                <a:gd name="T11" fmla="*/ 29 h 20"/>
                <a:gd name="T12" fmla="*/ 12 w 12"/>
                <a:gd name="T13" fmla="*/ 14 h 20"/>
                <a:gd name="T14" fmla="*/ 16 w 12"/>
                <a:gd name="T15" fmla="*/ 0 h 2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2" h="20">
                  <a:moveTo>
                    <a:pt x="11" y="0"/>
                  </a:moveTo>
                  <a:cubicBezTo>
                    <a:pt x="8" y="3"/>
                    <a:pt x="4" y="4"/>
                    <a:pt x="1" y="7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9"/>
                    <a:pt x="3" y="11"/>
                    <a:pt x="3" y="12"/>
                  </a:cubicBezTo>
                  <a:cubicBezTo>
                    <a:pt x="5" y="13"/>
                    <a:pt x="6" y="15"/>
                    <a:pt x="8" y="16"/>
                  </a:cubicBezTo>
                  <a:cubicBezTo>
                    <a:pt x="8" y="18"/>
                    <a:pt x="9" y="19"/>
                    <a:pt x="10" y="20"/>
                  </a:cubicBezTo>
                  <a:cubicBezTo>
                    <a:pt x="9" y="16"/>
                    <a:pt x="8" y="13"/>
                    <a:pt x="8" y="10"/>
                  </a:cubicBezTo>
                  <a:cubicBezTo>
                    <a:pt x="8" y="7"/>
                    <a:pt x="9" y="1"/>
                    <a:pt x="12" y="0"/>
                  </a:cubicBezTo>
                </a:path>
              </a:pathLst>
            </a:custGeom>
            <a:solidFill>
              <a:srgbClr val="CCCC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30" name="Freeform 230">
              <a:extLst>
                <a:ext uri="{FF2B5EF4-FFF2-40B4-BE49-F238E27FC236}">
                  <a16:creationId xmlns:a16="http://schemas.microsoft.com/office/drawing/2014/main" id="{359C16D9-9255-4B2C-AF98-0E43E9303E0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7" y="2748"/>
              <a:ext cx="13" cy="22"/>
            </a:xfrm>
            <a:custGeom>
              <a:avLst/>
              <a:gdLst>
                <a:gd name="T0" fmla="*/ 15 w 12"/>
                <a:gd name="T1" fmla="*/ 0 h 20"/>
                <a:gd name="T2" fmla="*/ 1 w 12"/>
                <a:gd name="T3" fmla="*/ 12 h 20"/>
                <a:gd name="T4" fmla="*/ 1 w 12"/>
                <a:gd name="T5" fmla="*/ 13 h 20"/>
                <a:gd name="T6" fmla="*/ 3 w 12"/>
                <a:gd name="T7" fmla="*/ 17 h 20"/>
                <a:gd name="T8" fmla="*/ 12 w 12"/>
                <a:gd name="T9" fmla="*/ 25 h 20"/>
                <a:gd name="T10" fmla="*/ 14 w 12"/>
                <a:gd name="T11" fmla="*/ 29 h 20"/>
                <a:gd name="T12" fmla="*/ 12 w 12"/>
                <a:gd name="T13" fmla="*/ 14 h 20"/>
                <a:gd name="T14" fmla="*/ 16 w 12"/>
                <a:gd name="T15" fmla="*/ 1 h 2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2" h="20">
                  <a:moveTo>
                    <a:pt x="11" y="0"/>
                  </a:moveTo>
                  <a:cubicBezTo>
                    <a:pt x="8" y="3"/>
                    <a:pt x="4" y="5"/>
                    <a:pt x="1" y="8"/>
                  </a:cubicBezTo>
                  <a:cubicBezTo>
                    <a:pt x="1" y="8"/>
                    <a:pt x="1" y="9"/>
                    <a:pt x="1" y="9"/>
                  </a:cubicBezTo>
                  <a:cubicBezTo>
                    <a:pt x="0" y="9"/>
                    <a:pt x="3" y="12"/>
                    <a:pt x="3" y="12"/>
                  </a:cubicBezTo>
                  <a:cubicBezTo>
                    <a:pt x="5" y="14"/>
                    <a:pt x="6" y="15"/>
                    <a:pt x="8" y="17"/>
                  </a:cubicBezTo>
                  <a:cubicBezTo>
                    <a:pt x="8" y="18"/>
                    <a:pt x="9" y="19"/>
                    <a:pt x="10" y="20"/>
                  </a:cubicBezTo>
                  <a:cubicBezTo>
                    <a:pt x="9" y="17"/>
                    <a:pt x="8" y="14"/>
                    <a:pt x="8" y="10"/>
                  </a:cubicBezTo>
                  <a:cubicBezTo>
                    <a:pt x="8" y="7"/>
                    <a:pt x="9" y="2"/>
                    <a:pt x="12" y="1"/>
                  </a:cubicBezTo>
                </a:path>
              </a:pathLst>
            </a:custGeom>
            <a:solidFill>
              <a:srgbClr val="CCCC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31" name="Freeform 231">
              <a:extLst>
                <a:ext uri="{FF2B5EF4-FFF2-40B4-BE49-F238E27FC236}">
                  <a16:creationId xmlns:a16="http://schemas.microsoft.com/office/drawing/2014/main" id="{8213F559-E8A0-431F-A2F0-E44A6AB9C02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0" y="2732"/>
              <a:ext cx="13" cy="22"/>
            </a:xfrm>
            <a:custGeom>
              <a:avLst/>
              <a:gdLst>
                <a:gd name="T0" fmla="*/ 15 w 12"/>
                <a:gd name="T1" fmla="*/ 0 h 20"/>
                <a:gd name="T2" fmla="*/ 1 w 12"/>
                <a:gd name="T3" fmla="*/ 12 h 20"/>
                <a:gd name="T4" fmla="*/ 0 w 12"/>
                <a:gd name="T5" fmla="*/ 13 h 20"/>
                <a:gd name="T6" fmla="*/ 3 w 12"/>
                <a:gd name="T7" fmla="*/ 17 h 20"/>
                <a:gd name="T8" fmla="*/ 11 w 12"/>
                <a:gd name="T9" fmla="*/ 25 h 20"/>
                <a:gd name="T10" fmla="*/ 14 w 12"/>
                <a:gd name="T11" fmla="*/ 29 h 20"/>
                <a:gd name="T12" fmla="*/ 12 w 12"/>
                <a:gd name="T13" fmla="*/ 14 h 20"/>
                <a:gd name="T14" fmla="*/ 16 w 12"/>
                <a:gd name="T15" fmla="*/ 1 h 2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2" h="20">
                  <a:moveTo>
                    <a:pt x="11" y="0"/>
                  </a:moveTo>
                  <a:cubicBezTo>
                    <a:pt x="8" y="3"/>
                    <a:pt x="4" y="5"/>
                    <a:pt x="1" y="8"/>
                  </a:cubicBezTo>
                  <a:cubicBezTo>
                    <a:pt x="1" y="8"/>
                    <a:pt x="0" y="9"/>
                    <a:pt x="0" y="9"/>
                  </a:cubicBezTo>
                  <a:cubicBezTo>
                    <a:pt x="0" y="9"/>
                    <a:pt x="3" y="12"/>
                    <a:pt x="3" y="12"/>
                  </a:cubicBezTo>
                  <a:cubicBezTo>
                    <a:pt x="4" y="14"/>
                    <a:pt x="6" y="15"/>
                    <a:pt x="7" y="17"/>
                  </a:cubicBezTo>
                  <a:cubicBezTo>
                    <a:pt x="8" y="18"/>
                    <a:pt x="9" y="19"/>
                    <a:pt x="10" y="20"/>
                  </a:cubicBezTo>
                  <a:cubicBezTo>
                    <a:pt x="9" y="17"/>
                    <a:pt x="8" y="14"/>
                    <a:pt x="8" y="10"/>
                  </a:cubicBezTo>
                  <a:cubicBezTo>
                    <a:pt x="8" y="8"/>
                    <a:pt x="9" y="2"/>
                    <a:pt x="12" y="1"/>
                  </a:cubicBezTo>
                </a:path>
              </a:pathLst>
            </a:custGeom>
            <a:solidFill>
              <a:srgbClr val="CCCC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32" name="Freeform 232">
              <a:extLst>
                <a:ext uri="{FF2B5EF4-FFF2-40B4-BE49-F238E27FC236}">
                  <a16:creationId xmlns:a16="http://schemas.microsoft.com/office/drawing/2014/main" id="{7C1AB799-E594-4097-B234-CE9D2A92799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3" y="2715"/>
              <a:ext cx="14" cy="22"/>
            </a:xfrm>
            <a:custGeom>
              <a:avLst/>
              <a:gdLst>
                <a:gd name="T0" fmla="*/ 21 w 12"/>
                <a:gd name="T1" fmla="*/ 0 h 20"/>
                <a:gd name="T2" fmla="*/ 1 w 12"/>
                <a:gd name="T3" fmla="*/ 12 h 20"/>
                <a:gd name="T4" fmla="*/ 0 w 12"/>
                <a:gd name="T5" fmla="*/ 13 h 20"/>
                <a:gd name="T6" fmla="*/ 7 w 12"/>
                <a:gd name="T7" fmla="*/ 17 h 20"/>
                <a:gd name="T8" fmla="*/ 13 w 12"/>
                <a:gd name="T9" fmla="*/ 25 h 20"/>
                <a:gd name="T10" fmla="*/ 19 w 12"/>
                <a:gd name="T11" fmla="*/ 29 h 20"/>
                <a:gd name="T12" fmla="*/ 15 w 12"/>
                <a:gd name="T13" fmla="*/ 14 h 20"/>
                <a:gd name="T14" fmla="*/ 22 w 12"/>
                <a:gd name="T15" fmla="*/ 1 h 2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2" h="20">
                  <a:moveTo>
                    <a:pt x="11" y="0"/>
                  </a:moveTo>
                  <a:cubicBezTo>
                    <a:pt x="7" y="3"/>
                    <a:pt x="4" y="5"/>
                    <a:pt x="1" y="8"/>
                  </a:cubicBezTo>
                  <a:cubicBezTo>
                    <a:pt x="1" y="8"/>
                    <a:pt x="0" y="8"/>
                    <a:pt x="0" y="9"/>
                  </a:cubicBezTo>
                  <a:cubicBezTo>
                    <a:pt x="0" y="9"/>
                    <a:pt x="2" y="12"/>
                    <a:pt x="3" y="12"/>
                  </a:cubicBezTo>
                  <a:cubicBezTo>
                    <a:pt x="4" y="14"/>
                    <a:pt x="6" y="15"/>
                    <a:pt x="7" y="17"/>
                  </a:cubicBezTo>
                  <a:cubicBezTo>
                    <a:pt x="8" y="18"/>
                    <a:pt x="9" y="19"/>
                    <a:pt x="10" y="20"/>
                  </a:cubicBezTo>
                  <a:cubicBezTo>
                    <a:pt x="8" y="17"/>
                    <a:pt x="8" y="14"/>
                    <a:pt x="8" y="10"/>
                  </a:cubicBezTo>
                  <a:cubicBezTo>
                    <a:pt x="8" y="7"/>
                    <a:pt x="9" y="2"/>
                    <a:pt x="12" y="1"/>
                  </a:cubicBezTo>
                </a:path>
              </a:pathLst>
            </a:custGeom>
            <a:solidFill>
              <a:srgbClr val="CCCC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33" name="Freeform 233">
              <a:extLst>
                <a:ext uri="{FF2B5EF4-FFF2-40B4-BE49-F238E27FC236}">
                  <a16:creationId xmlns:a16="http://schemas.microsoft.com/office/drawing/2014/main" id="{3E3BA5B0-35E7-41D8-A6A8-BB0E74A9CA25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7" y="2697"/>
              <a:ext cx="13" cy="22"/>
            </a:xfrm>
            <a:custGeom>
              <a:avLst/>
              <a:gdLst>
                <a:gd name="T0" fmla="*/ 15 w 12"/>
                <a:gd name="T1" fmla="*/ 0 h 20"/>
                <a:gd name="T2" fmla="*/ 1 w 12"/>
                <a:gd name="T3" fmla="*/ 12 h 20"/>
                <a:gd name="T4" fmla="*/ 1 w 12"/>
                <a:gd name="T5" fmla="*/ 13 h 20"/>
                <a:gd name="T6" fmla="*/ 3 w 12"/>
                <a:gd name="T7" fmla="*/ 17 h 20"/>
                <a:gd name="T8" fmla="*/ 12 w 12"/>
                <a:gd name="T9" fmla="*/ 25 h 20"/>
                <a:gd name="T10" fmla="*/ 14 w 12"/>
                <a:gd name="T11" fmla="*/ 29 h 20"/>
                <a:gd name="T12" fmla="*/ 12 w 12"/>
                <a:gd name="T13" fmla="*/ 14 h 20"/>
                <a:gd name="T14" fmla="*/ 16 w 12"/>
                <a:gd name="T15" fmla="*/ 1 h 2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2" h="20">
                  <a:moveTo>
                    <a:pt x="11" y="0"/>
                  </a:moveTo>
                  <a:cubicBezTo>
                    <a:pt x="8" y="3"/>
                    <a:pt x="4" y="5"/>
                    <a:pt x="1" y="8"/>
                  </a:cubicBezTo>
                  <a:cubicBezTo>
                    <a:pt x="1" y="8"/>
                    <a:pt x="1" y="9"/>
                    <a:pt x="1" y="9"/>
                  </a:cubicBezTo>
                  <a:cubicBezTo>
                    <a:pt x="0" y="9"/>
                    <a:pt x="3" y="12"/>
                    <a:pt x="3" y="12"/>
                  </a:cubicBezTo>
                  <a:cubicBezTo>
                    <a:pt x="5" y="14"/>
                    <a:pt x="6" y="15"/>
                    <a:pt x="8" y="17"/>
                  </a:cubicBezTo>
                  <a:cubicBezTo>
                    <a:pt x="8" y="18"/>
                    <a:pt x="9" y="19"/>
                    <a:pt x="10" y="20"/>
                  </a:cubicBezTo>
                  <a:cubicBezTo>
                    <a:pt x="9" y="17"/>
                    <a:pt x="8" y="14"/>
                    <a:pt x="8" y="10"/>
                  </a:cubicBezTo>
                  <a:cubicBezTo>
                    <a:pt x="8" y="8"/>
                    <a:pt x="9" y="2"/>
                    <a:pt x="12" y="1"/>
                  </a:cubicBezTo>
                </a:path>
              </a:pathLst>
            </a:custGeom>
            <a:solidFill>
              <a:srgbClr val="CCCC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34" name="Freeform 234">
              <a:extLst>
                <a:ext uri="{FF2B5EF4-FFF2-40B4-BE49-F238E27FC236}">
                  <a16:creationId xmlns:a16="http://schemas.microsoft.com/office/drawing/2014/main" id="{390BA36E-26E9-41BD-BBA0-C36B8ABAE545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1" y="2682"/>
              <a:ext cx="12" cy="22"/>
            </a:xfrm>
            <a:custGeom>
              <a:avLst/>
              <a:gdLst>
                <a:gd name="T0" fmla="*/ 14 w 11"/>
                <a:gd name="T1" fmla="*/ 0 h 20"/>
                <a:gd name="T2" fmla="*/ 0 w 11"/>
                <a:gd name="T3" fmla="*/ 12 h 20"/>
                <a:gd name="T4" fmla="*/ 0 w 11"/>
                <a:gd name="T5" fmla="*/ 12 h 20"/>
                <a:gd name="T6" fmla="*/ 2 w 11"/>
                <a:gd name="T7" fmla="*/ 17 h 20"/>
                <a:gd name="T8" fmla="*/ 11 w 11"/>
                <a:gd name="T9" fmla="*/ 25 h 20"/>
                <a:gd name="T10" fmla="*/ 13 w 11"/>
                <a:gd name="T11" fmla="*/ 29 h 20"/>
                <a:gd name="T12" fmla="*/ 11 w 11"/>
                <a:gd name="T13" fmla="*/ 14 h 20"/>
                <a:gd name="T14" fmla="*/ 15 w 11"/>
                <a:gd name="T15" fmla="*/ 0 h 2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1" h="20">
                  <a:moveTo>
                    <a:pt x="10" y="0"/>
                  </a:moveTo>
                  <a:cubicBezTo>
                    <a:pt x="7" y="3"/>
                    <a:pt x="3" y="5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9"/>
                    <a:pt x="2" y="11"/>
                    <a:pt x="2" y="12"/>
                  </a:cubicBezTo>
                  <a:cubicBezTo>
                    <a:pt x="4" y="13"/>
                    <a:pt x="5" y="15"/>
                    <a:pt x="7" y="17"/>
                  </a:cubicBezTo>
                  <a:cubicBezTo>
                    <a:pt x="7" y="18"/>
                    <a:pt x="8" y="19"/>
                    <a:pt x="9" y="20"/>
                  </a:cubicBezTo>
                  <a:cubicBezTo>
                    <a:pt x="8" y="17"/>
                    <a:pt x="7" y="13"/>
                    <a:pt x="7" y="10"/>
                  </a:cubicBezTo>
                  <a:cubicBezTo>
                    <a:pt x="8" y="7"/>
                    <a:pt x="8" y="1"/>
                    <a:pt x="11" y="0"/>
                  </a:cubicBezTo>
                </a:path>
              </a:pathLst>
            </a:custGeom>
            <a:solidFill>
              <a:srgbClr val="CCCC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35" name="Freeform 235">
              <a:extLst>
                <a:ext uri="{FF2B5EF4-FFF2-40B4-BE49-F238E27FC236}">
                  <a16:creationId xmlns:a16="http://schemas.microsoft.com/office/drawing/2014/main" id="{53EFAB3D-1424-41D8-9031-0F9064D0B32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4" y="2665"/>
              <a:ext cx="14" cy="22"/>
            </a:xfrm>
            <a:custGeom>
              <a:avLst/>
              <a:gdLst>
                <a:gd name="T0" fmla="*/ 21 w 12"/>
                <a:gd name="T1" fmla="*/ 0 h 20"/>
                <a:gd name="T2" fmla="*/ 1 w 12"/>
                <a:gd name="T3" fmla="*/ 11 h 20"/>
                <a:gd name="T4" fmla="*/ 0 w 12"/>
                <a:gd name="T5" fmla="*/ 12 h 20"/>
                <a:gd name="T6" fmla="*/ 7 w 12"/>
                <a:gd name="T7" fmla="*/ 17 h 20"/>
                <a:gd name="T8" fmla="*/ 13 w 12"/>
                <a:gd name="T9" fmla="*/ 24 h 20"/>
                <a:gd name="T10" fmla="*/ 19 w 12"/>
                <a:gd name="T11" fmla="*/ 29 h 20"/>
                <a:gd name="T12" fmla="*/ 15 w 12"/>
                <a:gd name="T13" fmla="*/ 14 h 20"/>
                <a:gd name="T14" fmla="*/ 22 w 12"/>
                <a:gd name="T15" fmla="*/ 0 h 2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2" h="20">
                  <a:moveTo>
                    <a:pt x="11" y="0"/>
                  </a:moveTo>
                  <a:cubicBezTo>
                    <a:pt x="7" y="3"/>
                    <a:pt x="4" y="4"/>
                    <a:pt x="1" y="7"/>
                  </a:cubicBezTo>
                  <a:cubicBezTo>
                    <a:pt x="1" y="8"/>
                    <a:pt x="0" y="8"/>
                    <a:pt x="0" y="8"/>
                  </a:cubicBezTo>
                  <a:cubicBezTo>
                    <a:pt x="0" y="9"/>
                    <a:pt x="2" y="11"/>
                    <a:pt x="3" y="12"/>
                  </a:cubicBezTo>
                  <a:cubicBezTo>
                    <a:pt x="4" y="13"/>
                    <a:pt x="6" y="15"/>
                    <a:pt x="7" y="16"/>
                  </a:cubicBezTo>
                  <a:cubicBezTo>
                    <a:pt x="8" y="18"/>
                    <a:pt x="9" y="19"/>
                    <a:pt x="10" y="20"/>
                  </a:cubicBezTo>
                  <a:cubicBezTo>
                    <a:pt x="8" y="16"/>
                    <a:pt x="8" y="13"/>
                    <a:pt x="8" y="10"/>
                  </a:cubicBezTo>
                  <a:cubicBezTo>
                    <a:pt x="8" y="7"/>
                    <a:pt x="9" y="1"/>
                    <a:pt x="12" y="0"/>
                  </a:cubicBezTo>
                </a:path>
              </a:pathLst>
            </a:custGeom>
            <a:solidFill>
              <a:srgbClr val="CCCC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36" name="Freeform 236">
              <a:extLst>
                <a:ext uri="{FF2B5EF4-FFF2-40B4-BE49-F238E27FC236}">
                  <a16:creationId xmlns:a16="http://schemas.microsoft.com/office/drawing/2014/main" id="{812D3D21-14FB-4E15-9EC6-506328C1E876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8" y="2647"/>
              <a:ext cx="13" cy="23"/>
            </a:xfrm>
            <a:custGeom>
              <a:avLst/>
              <a:gdLst>
                <a:gd name="T0" fmla="*/ 15 w 12"/>
                <a:gd name="T1" fmla="*/ 0 h 20"/>
                <a:gd name="T2" fmla="*/ 1 w 12"/>
                <a:gd name="T3" fmla="*/ 14 h 20"/>
                <a:gd name="T4" fmla="*/ 0 w 12"/>
                <a:gd name="T5" fmla="*/ 16 h 20"/>
                <a:gd name="T6" fmla="*/ 3 w 12"/>
                <a:gd name="T7" fmla="*/ 21 h 20"/>
                <a:gd name="T8" fmla="*/ 11 w 12"/>
                <a:gd name="T9" fmla="*/ 30 h 20"/>
                <a:gd name="T10" fmla="*/ 14 w 12"/>
                <a:gd name="T11" fmla="*/ 35 h 20"/>
                <a:gd name="T12" fmla="*/ 12 w 12"/>
                <a:gd name="T13" fmla="*/ 18 h 20"/>
                <a:gd name="T14" fmla="*/ 16 w 12"/>
                <a:gd name="T15" fmla="*/ 1 h 2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2" h="20">
                  <a:moveTo>
                    <a:pt x="11" y="0"/>
                  </a:moveTo>
                  <a:cubicBezTo>
                    <a:pt x="7" y="3"/>
                    <a:pt x="4" y="5"/>
                    <a:pt x="1" y="8"/>
                  </a:cubicBezTo>
                  <a:cubicBezTo>
                    <a:pt x="1" y="8"/>
                    <a:pt x="0" y="9"/>
                    <a:pt x="0" y="9"/>
                  </a:cubicBezTo>
                  <a:cubicBezTo>
                    <a:pt x="0" y="9"/>
                    <a:pt x="2" y="12"/>
                    <a:pt x="3" y="12"/>
                  </a:cubicBezTo>
                  <a:cubicBezTo>
                    <a:pt x="4" y="14"/>
                    <a:pt x="6" y="15"/>
                    <a:pt x="7" y="17"/>
                  </a:cubicBezTo>
                  <a:cubicBezTo>
                    <a:pt x="8" y="18"/>
                    <a:pt x="9" y="19"/>
                    <a:pt x="10" y="20"/>
                  </a:cubicBezTo>
                  <a:cubicBezTo>
                    <a:pt x="8" y="17"/>
                    <a:pt x="8" y="14"/>
                    <a:pt x="8" y="10"/>
                  </a:cubicBezTo>
                  <a:cubicBezTo>
                    <a:pt x="8" y="8"/>
                    <a:pt x="9" y="2"/>
                    <a:pt x="12" y="1"/>
                  </a:cubicBezTo>
                </a:path>
              </a:pathLst>
            </a:custGeom>
            <a:solidFill>
              <a:srgbClr val="CCCC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37" name="Freeform 237">
              <a:extLst>
                <a:ext uri="{FF2B5EF4-FFF2-40B4-BE49-F238E27FC236}">
                  <a16:creationId xmlns:a16="http://schemas.microsoft.com/office/drawing/2014/main" id="{78D4450C-1323-4B17-91EF-3F8B44ED0F6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0" y="2632"/>
              <a:ext cx="13" cy="22"/>
            </a:xfrm>
            <a:custGeom>
              <a:avLst/>
              <a:gdLst>
                <a:gd name="T0" fmla="*/ 15 w 12"/>
                <a:gd name="T1" fmla="*/ 0 h 20"/>
                <a:gd name="T2" fmla="*/ 1 w 12"/>
                <a:gd name="T3" fmla="*/ 12 h 20"/>
                <a:gd name="T4" fmla="*/ 0 w 12"/>
                <a:gd name="T5" fmla="*/ 12 h 20"/>
                <a:gd name="T6" fmla="*/ 3 w 12"/>
                <a:gd name="T7" fmla="*/ 17 h 20"/>
                <a:gd name="T8" fmla="*/ 11 w 12"/>
                <a:gd name="T9" fmla="*/ 25 h 20"/>
                <a:gd name="T10" fmla="*/ 14 w 12"/>
                <a:gd name="T11" fmla="*/ 29 h 20"/>
                <a:gd name="T12" fmla="*/ 12 w 12"/>
                <a:gd name="T13" fmla="*/ 14 h 20"/>
                <a:gd name="T14" fmla="*/ 16 w 12"/>
                <a:gd name="T15" fmla="*/ 0 h 2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2" h="20">
                  <a:moveTo>
                    <a:pt x="11" y="0"/>
                  </a:moveTo>
                  <a:cubicBezTo>
                    <a:pt x="8" y="3"/>
                    <a:pt x="4" y="5"/>
                    <a:pt x="1" y="8"/>
                  </a:cubicBezTo>
                  <a:cubicBezTo>
                    <a:pt x="1" y="8"/>
                    <a:pt x="0" y="8"/>
                    <a:pt x="0" y="8"/>
                  </a:cubicBezTo>
                  <a:cubicBezTo>
                    <a:pt x="0" y="9"/>
                    <a:pt x="3" y="11"/>
                    <a:pt x="3" y="12"/>
                  </a:cubicBezTo>
                  <a:cubicBezTo>
                    <a:pt x="5" y="14"/>
                    <a:pt x="6" y="15"/>
                    <a:pt x="7" y="17"/>
                  </a:cubicBezTo>
                  <a:cubicBezTo>
                    <a:pt x="8" y="18"/>
                    <a:pt x="9" y="19"/>
                    <a:pt x="10" y="20"/>
                  </a:cubicBezTo>
                  <a:cubicBezTo>
                    <a:pt x="9" y="17"/>
                    <a:pt x="8" y="13"/>
                    <a:pt x="8" y="10"/>
                  </a:cubicBezTo>
                  <a:cubicBezTo>
                    <a:pt x="8" y="7"/>
                    <a:pt x="9" y="2"/>
                    <a:pt x="12" y="0"/>
                  </a:cubicBezTo>
                </a:path>
              </a:pathLst>
            </a:custGeom>
            <a:solidFill>
              <a:srgbClr val="CCCC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38" name="Freeform 238">
              <a:extLst>
                <a:ext uri="{FF2B5EF4-FFF2-40B4-BE49-F238E27FC236}">
                  <a16:creationId xmlns:a16="http://schemas.microsoft.com/office/drawing/2014/main" id="{05F836A7-0ADF-4D13-A50C-80DE3640FE3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4" y="2614"/>
              <a:ext cx="13" cy="22"/>
            </a:xfrm>
            <a:custGeom>
              <a:avLst/>
              <a:gdLst>
                <a:gd name="T0" fmla="*/ 20 w 11"/>
                <a:gd name="T1" fmla="*/ 0 h 20"/>
                <a:gd name="T2" fmla="*/ 0 w 11"/>
                <a:gd name="T3" fmla="*/ 12 h 20"/>
                <a:gd name="T4" fmla="*/ 0 w 11"/>
                <a:gd name="T5" fmla="*/ 13 h 20"/>
                <a:gd name="T6" fmla="*/ 2 w 11"/>
                <a:gd name="T7" fmla="*/ 17 h 20"/>
                <a:gd name="T8" fmla="*/ 13 w 11"/>
                <a:gd name="T9" fmla="*/ 25 h 20"/>
                <a:gd name="T10" fmla="*/ 18 w 11"/>
                <a:gd name="T11" fmla="*/ 29 h 20"/>
                <a:gd name="T12" fmla="*/ 13 w 11"/>
                <a:gd name="T13" fmla="*/ 14 h 20"/>
                <a:gd name="T14" fmla="*/ 21 w 11"/>
                <a:gd name="T15" fmla="*/ 0 h 2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1" h="20">
                  <a:moveTo>
                    <a:pt x="10" y="0"/>
                  </a:moveTo>
                  <a:cubicBezTo>
                    <a:pt x="7" y="3"/>
                    <a:pt x="3" y="5"/>
                    <a:pt x="0" y="8"/>
                  </a:cubicBezTo>
                  <a:cubicBezTo>
                    <a:pt x="0" y="8"/>
                    <a:pt x="0" y="8"/>
                    <a:pt x="0" y="9"/>
                  </a:cubicBezTo>
                  <a:cubicBezTo>
                    <a:pt x="0" y="9"/>
                    <a:pt x="2" y="12"/>
                    <a:pt x="2" y="12"/>
                  </a:cubicBezTo>
                  <a:cubicBezTo>
                    <a:pt x="4" y="14"/>
                    <a:pt x="5" y="15"/>
                    <a:pt x="7" y="17"/>
                  </a:cubicBezTo>
                  <a:cubicBezTo>
                    <a:pt x="7" y="18"/>
                    <a:pt x="8" y="19"/>
                    <a:pt x="9" y="20"/>
                  </a:cubicBezTo>
                  <a:cubicBezTo>
                    <a:pt x="8" y="17"/>
                    <a:pt x="7" y="13"/>
                    <a:pt x="7" y="10"/>
                  </a:cubicBezTo>
                  <a:cubicBezTo>
                    <a:pt x="8" y="7"/>
                    <a:pt x="8" y="2"/>
                    <a:pt x="11" y="0"/>
                  </a:cubicBezTo>
                </a:path>
              </a:pathLst>
            </a:custGeom>
            <a:solidFill>
              <a:srgbClr val="CCCC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39" name="Freeform 239">
              <a:extLst>
                <a:ext uri="{FF2B5EF4-FFF2-40B4-BE49-F238E27FC236}">
                  <a16:creationId xmlns:a16="http://schemas.microsoft.com/office/drawing/2014/main" id="{1792181C-DC95-4B16-A6F3-99143BCFD239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8" y="2597"/>
              <a:ext cx="12" cy="23"/>
            </a:xfrm>
            <a:custGeom>
              <a:avLst/>
              <a:gdLst>
                <a:gd name="T0" fmla="*/ 14 w 11"/>
                <a:gd name="T1" fmla="*/ 0 h 20"/>
                <a:gd name="T2" fmla="*/ 0 w 11"/>
                <a:gd name="T3" fmla="*/ 14 h 20"/>
                <a:gd name="T4" fmla="*/ 0 w 11"/>
                <a:gd name="T5" fmla="*/ 16 h 20"/>
                <a:gd name="T6" fmla="*/ 2 w 11"/>
                <a:gd name="T7" fmla="*/ 21 h 20"/>
                <a:gd name="T8" fmla="*/ 11 w 11"/>
                <a:gd name="T9" fmla="*/ 30 h 20"/>
                <a:gd name="T10" fmla="*/ 13 w 11"/>
                <a:gd name="T11" fmla="*/ 35 h 20"/>
                <a:gd name="T12" fmla="*/ 11 w 11"/>
                <a:gd name="T13" fmla="*/ 18 h 20"/>
                <a:gd name="T14" fmla="*/ 15 w 11"/>
                <a:gd name="T15" fmla="*/ 1 h 2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1" h="20">
                  <a:moveTo>
                    <a:pt x="10" y="0"/>
                  </a:moveTo>
                  <a:cubicBezTo>
                    <a:pt x="7" y="3"/>
                    <a:pt x="3" y="5"/>
                    <a:pt x="0" y="8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0" y="9"/>
                    <a:pt x="2" y="12"/>
                    <a:pt x="2" y="12"/>
                  </a:cubicBezTo>
                  <a:cubicBezTo>
                    <a:pt x="4" y="14"/>
                    <a:pt x="5" y="15"/>
                    <a:pt x="7" y="17"/>
                  </a:cubicBezTo>
                  <a:cubicBezTo>
                    <a:pt x="7" y="18"/>
                    <a:pt x="8" y="19"/>
                    <a:pt x="9" y="20"/>
                  </a:cubicBezTo>
                  <a:cubicBezTo>
                    <a:pt x="8" y="17"/>
                    <a:pt x="7" y="14"/>
                    <a:pt x="7" y="10"/>
                  </a:cubicBezTo>
                  <a:cubicBezTo>
                    <a:pt x="8" y="8"/>
                    <a:pt x="8" y="2"/>
                    <a:pt x="11" y="1"/>
                  </a:cubicBezTo>
                </a:path>
              </a:pathLst>
            </a:custGeom>
            <a:solidFill>
              <a:srgbClr val="CCCC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40" name="Freeform 240">
              <a:extLst>
                <a:ext uri="{FF2B5EF4-FFF2-40B4-BE49-F238E27FC236}">
                  <a16:creationId xmlns:a16="http://schemas.microsoft.com/office/drawing/2014/main" id="{2741C482-5957-4A86-A739-AF5E790B412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1" y="2582"/>
              <a:ext cx="13" cy="22"/>
            </a:xfrm>
            <a:custGeom>
              <a:avLst/>
              <a:gdLst>
                <a:gd name="T0" fmla="*/ 15 w 12"/>
                <a:gd name="T1" fmla="*/ 0 h 20"/>
                <a:gd name="T2" fmla="*/ 1 w 12"/>
                <a:gd name="T3" fmla="*/ 11 h 20"/>
                <a:gd name="T4" fmla="*/ 0 w 12"/>
                <a:gd name="T5" fmla="*/ 12 h 20"/>
                <a:gd name="T6" fmla="*/ 3 w 12"/>
                <a:gd name="T7" fmla="*/ 17 h 20"/>
                <a:gd name="T8" fmla="*/ 11 w 12"/>
                <a:gd name="T9" fmla="*/ 24 h 20"/>
                <a:gd name="T10" fmla="*/ 14 w 12"/>
                <a:gd name="T11" fmla="*/ 29 h 20"/>
                <a:gd name="T12" fmla="*/ 12 w 12"/>
                <a:gd name="T13" fmla="*/ 14 h 20"/>
                <a:gd name="T14" fmla="*/ 16 w 12"/>
                <a:gd name="T15" fmla="*/ 0 h 2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2" h="20">
                  <a:moveTo>
                    <a:pt x="11" y="0"/>
                  </a:moveTo>
                  <a:cubicBezTo>
                    <a:pt x="8" y="3"/>
                    <a:pt x="4" y="4"/>
                    <a:pt x="1" y="7"/>
                  </a:cubicBezTo>
                  <a:cubicBezTo>
                    <a:pt x="1" y="8"/>
                    <a:pt x="0" y="8"/>
                    <a:pt x="0" y="8"/>
                  </a:cubicBezTo>
                  <a:cubicBezTo>
                    <a:pt x="0" y="9"/>
                    <a:pt x="2" y="11"/>
                    <a:pt x="3" y="12"/>
                  </a:cubicBezTo>
                  <a:cubicBezTo>
                    <a:pt x="4" y="13"/>
                    <a:pt x="6" y="15"/>
                    <a:pt x="7" y="16"/>
                  </a:cubicBezTo>
                  <a:cubicBezTo>
                    <a:pt x="8" y="18"/>
                    <a:pt x="9" y="19"/>
                    <a:pt x="10" y="20"/>
                  </a:cubicBezTo>
                  <a:cubicBezTo>
                    <a:pt x="8" y="16"/>
                    <a:pt x="8" y="13"/>
                    <a:pt x="8" y="10"/>
                  </a:cubicBezTo>
                  <a:cubicBezTo>
                    <a:pt x="8" y="7"/>
                    <a:pt x="9" y="1"/>
                    <a:pt x="12" y="0"/>
                  </a:cubicBezTo>
                </a:path>
              </a:pathLst>
            </a:custGeom>
            <a:solidFill>
              <a:srgbClr val="CCCC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41" name="Freeform 241">
              <a:extLst>
                <a:ext uri="{FF2B5EF4-FFF2-40B4-BE49-F238E27FC236}">
                  <a16:creationId xmlns:a16="http://schemas.microsoft.com/office/drawing/2014/main" id="{70ABB9D4-547F-4381-B91B-12A97178B10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4" y="2565"/>
              <a:ext cx="14" cy="22"/>
            </a:xfrm>
            <a:custGeom>
              <a:avLst/>
              <a:gdLst>
                <a:gd name="T0" fmla="*/ 21 w 12"/>
                <a:gd name="T1" fmla="*/ 0 h 20"/>
                <a:gd name="T2" fmla="*/ 1 w 12"/>
                <a:gd name="T3" fmla="*/ 11 h 20"/>
                <a:gd name="T4" fmla="*/ 0 w 12"/>
                <a:gd name="T5" fmla="*/ 12 h 20"/>
                <a:gd name="T6" fmla="*/ 7 w 12"/>
                <a:gd name="T7" fmla="*/ 17 h 20"/>
                <a:gd name="T8" fmla="*/ 13 w 12"/>
                <a:gd name="T9" fmla="*/ 24 h 20"/>
                <a:gd name="T10" fmla="*/ 19 w 12"/>
                <a:gd name="T11" fmla="*/ 29 h 20"/>
                <a:gd name="T12" fmla="*/ 15 w 12"/>
                <a:gd name="T13" fmla="*/ 14 h 20"/>
                <a:gd name="T14" fmla="*/ 22 w 12"/>
                <a:gd name="T15" fmla="*/ 0 h 2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2" h="20">
                  <a:moveTo>
                    <a:pt x="11" y="0"/>
                  </a:moveTo>
                  <a:cubicBezTo>
                    <a:pt x="8" y="3"/>
                    <a:pt x="4" y="4"/>
                    <a:pt x="1" y="7"/>
                  </a:cubicBezTo>
                  <a:cubicBezTo>
                    <a:pt x="1" y="8"/>
                    <a:pt x="0" y="8"/>
                    <a:pt x="0" y="8"/>
                  </a:cubicBezTo>
                  <a:cubicBezTo>
                    <a:pt x="0" y="9"/>
                    <a:pt x="3" y="11"/>
                    <a:pt x="3" y="12"/>
                  </a:cubicBezTo>
                  <a:cubicBezTo>
                    <a:pt x="5" y="13"/>
                    <a:pt x="6" y="15"/>
                    <a:pt x="7" y="16"/>
                  </a:cubicBezTo>
                  <a:cubicBezTo>
                    <a:pt x="8" y="18"/>
                    <a:pt x="9" y="19"/>
                    <a:pt x="10" y="20"/>
                  </a:cubicBezTo>
                  <a:cubicBezTo>
                    <a:pt x="9" y="17"/>
                    <a:pt x="8" y="13"/>
                    <a:pt x="8" y="10"/>
                  </a:cubicBezTo>
                  <a:cubicBezTo>
                    <a:pt x="8" y="7"/>
                    <a:pt x="9" y="1"/>
                    <a:pt x="12" y="0"/>
                  </a:cubicBezTo>
                </a:path>
              </a:pathLst>
            </a:custGeom>
            <a:solidFill>
              <a:srgbClr val="CCCC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42" name="Freeform 242">
              <a:extLst>
                <a:ext uri="{FF2B5EF4-FFF2-40B4-BE49-F238E27FC236}">
                  <a16:creationId xmlns:a16="http://schemas.microsoft.com/office/drawing/2014/main" id="{30E3EC9C-2473-48FA-9561-96A61C0F45B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8" y="2549"/>
              <a:ext cx="13" cy="22"/>
            </a:xfrm>
            <a:custGeom>
              <a:avLst/>
              <a:gdLst>
                <a:gd name="T0" fmla="*/ 15 w 12"/>
                <a:gd name="T1" fmla="*/ 0 h 20"/>
                <a:gd name="T2" fmla="*/ 1 w 12"/>
                <a:gd name="T3" fmla="*/ 11 h 20"/>
                <a:gd name="T4" fmla="*/ 0 w 12"/>
                <a:gd name="T5" fmla="*/ 12 h 20"/>
                <a:gd name="T6" fmla="*/ 3 w 12"/>
                <a:gd name="T7" fmla="*/ 17 h 20"/>
                <a:gd name="T8" fmla="*/ 11 w 12"/>
                <a:gd name="T9" fmla="*/ 25 h 20"/>
                <a:gd name="T10" fmla="*/ 14 w 12"/>
                <a:gd name="T11" fmla="*/ 29 h 20"/>
                <a:gd name="T12" fmla="*/ 12 w 12"/>
                <a:gd name="T13" fmla="*/ 14 h 20"/>
                <a:gd name="T14" fmla="*/ 16 w 12"/>
                <a:gd name="T15" fmla="*/ 0 h 2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2" h="20">
                  <a:moveTo>
                    <a:pt x="11" y="0"/>
                  </a:moveTo>
                  <a:cubicBezTo>
                    <a:pt x="7" y="3"/>
                    <a:pt x="4" y="4"/>
                    <a:pt x="1" y="7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9"/>
                    <a:pt x="2" y="11"/>
                    <a:pt x="3" y="12"/>
                  </a:cubicBezTo>
                  <a:cubicBezTo>
                    <a:pt x="4" y="13"/>
                    <a:pt x="6" y="15"/>
                    <a:pt x="7" y="17"/>
                  </a:cubicBezTo>
                  <a:cubicBezTo>
                    <a:pt x="8" y="18"/>
                    <a:pt x="9" y="19"/>
                    <a:pt x="10" y="20"/>
                  </a:cubicBezTo>
                  <a:cubicBezTo>
                    <a:pt x="8" y="17"/>
                    <a:pt x="8" y="13"/>
                    <a:pt x="8" y="10"/>
                  </a:cubicBezTo>
                  <a:cubicBezTo>
                    <a:pt x="8" y="7"/>
                    <a:pt x="8" y="1"/>
                    <a:pt x="12" y="0"/>
                  </a:cubicBezTo>
                </a:path>
              </a:pathLst>
            </a:custGeom>
            <a:solidFill>
              <a:srgbClr val="CCCC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43" name="Freeform 243">
              <a:extLst>
                <a:ext uri="{FF2B5EF4-FFF2-40B4-BE49-F238E27FC236}">
                  <a16:creationId xmlns:a16="http://schemas.microsoft.com/office/drawing/2014/main" id="{19A90946-DF81-4C96-A917-CECD4FB6821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1" y="2532"/>
              <a:ext cx="13" cy="22"/>
            </a:xfrm>
            <a:custGeom>
              <a:avLst/>
              <a:gdLst>
                <a:gd name="T0" fmla="*/ 15 w 12"/>
                <a:gd name="T1" fmla="*/ 0 h 20"/>
                <a:gd name="T2" fmla="*/ 1 w 12"/>
                <a:gd name="T3" fmla="*/ 12 h 20"/>
                <a:gd name="T4" fmla="*/ 0 w 12"/>
                <a:gd name="T5" fmla="*/ 12 h 20"/>
                <a:gd name="T6" fmla="*/ 3 w 12"/>
                <a:gd name="T7" fmla="*/ 17 h 20"/>
                <a:gd name="T8" fmla="*/ 11 w 12"/>
                <a:gd name="T9" fmla="*/ 25 h 20"/>
                <a:gd name="T10" fmla="*/ 14 w 12"/>
                <a:gd name="T11" fmla="*/ 29 h 20"/>
                <a:gd name="T12" fmla="*/ 12 w 12"/>
                <a:gd name="T13" fmla="*/ 14 h 20"/>
                <a:gd name="T14" fmla="*/ 16 w 12"/>
                <a:gd name="T15" fmla="*/ 0 h 2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2" h="20">
                  <a:moveTo>
                    <a:pt x="11" y="0"/>
                  </a:moveTo>
                  <a:cubicBezTo>
                    <a:pt x="7" y="3"/>
                    <a:pt x="4" y="4"/>
                    <a:pt x="1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9"/>
                    <a:pt x="2" y="11"/>
                    <a:pt x="3" y="12"/>
                  </a:cubicBezTo>
                  <a:cubicBezTo>
                    <a:pt x="4" y="13"/>
                    <a:pt x="6" y="15"/>
                    <a:pt x="7" y="17"/>
                  </a:cubicBezTo>
                  <a:cubicBezTo>
                    <a:pt x="8" y="18"/>
                    <a:pt x="9" y="19"/>
                    <a:pt x="10" y="20"/>
                  </a:cubicBezTo>
                  <a:cubicBezTo>
                    <a:pt x="8" y="17"/>
                    <a:pt x="8" y="13"/>
                    <a:pt x="8" y="10"/>
                  </a:cubicBezTo>
                  <a:cubicBezTo>
                    <a:pt x="8" y="7"/>
                    <a:pt x="8" y="1"/>
                    <a:pt x="12" y="0"/>
                  </a:cubicBezTo>
                </a:path>
              </a:pathLst>
            </a:custGeom>
            <a:solidFill>
              <a:srgbClr val="CCCC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44" name="Freeform 244">
              <a:extLst>
                <a:ext uri="{FF2B5EF4-FFF2-40B4-BE49-F238E27FC236}">
                  <a16:creationId xmlns:a16="http://schemas.microsoft.com/office/drawing/2014/main" id="{49125C16-8E50-4111-81E8-3F33D39BC44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4" y="2514"/>
              <a:ext cx="13" cy="23"/>
            </a:xfrm>
            <a:custGeom>
              <a:avLst/>
              <a:gdLst>
                <a:gd name="T0" fmla="*/ 15 w 12"/>
                <a:gd name="T1" fmla="*/ 0 h 20"/>
                <a:gd name="T2" fmla="*/ 1 w 12"/>
                <a:gd name="T3" fmla="*/ 14 h 20"/>
                <a:gd name="T4" fmla="*/ 0 w 12"/>
                <a:gd name="T5" fmla="*/ 16 h 20"/>
                <a:gd name="T6" fmla="*/ 3 w 12"/>
                <a:gd name="T7" fmla="*/ 21 h 20"/>
                <a:gd name="T8" fmla="*/ 11 w 12"/>
                <a:gd name="T9" fmla="*/ 30 h 20"/>
                <a:gd name="T10" fmla="*/ 14 w 12"/>
                <a:gd name="T11" fmla="*/ 35 h 20"/>
                <a:gd name="T12" fmla="*/ 12 w 12"/>
                <a:gd name="T13" fmla="*/ 18 h 20"/>
                <a:gd name="T14" fmla="*/ 16 w 12"/>
                <a:gd name="T15" fmla="*/ 1 h 2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2" h="20">
                  <a:moveTo>
                    <a:pt x="11" y="0"/>
                  </a:moveTo>
                  <a:cubicBezTo>
                    <a:pt x="8" y="3"/>
                    <a:pt x="4" y="5"/>
                    <a:pt x="1" y="8"/>
                  </a:cubicBezTo>
                  <a:cubicBezTo>
                    <a:pt x="1" y="8"/>
                    <a:pt x="0" y="9"/>
                    <a:pt x="0" y="9"/>
                  </a:cubicBezTo>
                  <a:cubicBezTo>
                    <a:pt x="0" y="9"/>
                    <a:pt x="3" y="12"/>
                    <a:pt x="3" y="12"/>
                  </a:cubicBezTo>
                  <a:cubicBezTo>
                    <a:pt x="4" y="14"/>
                    <a:pt x="6" y="15"/>
                    <a:pt x="7" y="17"/>
                  </a:cubicBezTo>
                  <a:cubicBezTo>
                    <a:pt x="8" y="18"/>
                    <a:pt x="9" y="19"/>
                    <a:pt x="10" y="20"/>
                  </a:cubicBezTo>
                  <a:cubicBezTo>
                    <a:pt x="9" y="17"/>
                    <a:pt x="8" y="14"/>
                    <a:pt x="8" y="10"/>
                  </a:cubicBezTo>
                  <a:cubicBezTo>
                    <a:pt x="8" y="8"/>
                    <a:pt x="9" y="2"/>
                    <a:pt x="12" y="1"/>
                  </a:cubicBezTo>
                </a:path>
              </a:pathLst>
            </a:custGeom>
            <a:solidFill>
              <a:srgbClr val="CCCC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45" name="Freeform 245">
              <a:extLst>
                <a:ext uri="{FF2B5EF4-FFF2-40B4-BE49-F238E27FC236}">
                  <a16:creationId xmlns:a16="http://schemas.microsoft.com/office/drawing/2014/main" id="{3CFCECF1-2939-4E5C-A28D-433B0A252D33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9" y="2498"/>
              <a:ext cx="12" cy="22"/>
            </a:xfrm>
            <a:custGeom>
              <a:avLst/>
              <a:gdLst>
                <a:gd name="T0" fmla="*/ 14 w 11"/>
                <a:gd name="T1" fmla="*/ 0 h 20"/>
                <a:gd name="T2" fmla="*/ 0 w 11"/>
                <a:gd name="T3" fmla="*/ 12 h 20"/>
                <a:gd name="T4" fmla="*/ 0 w 11"/>
                <a:gd name="T5" fmla="*/ 13 h 20"/>
                <a:gd name="T6" fmla="*/ 2 w 11"/>
                <a:gd name="T7" fmla="*/ 17 h 20"/>
                <a:gd name="T8" fmla="*/ 11 w 11"/>
                <a:gd name="T9" fmla="*/ 25 h 20"/>
                <a:gd name="T10" fmla="*/ 13 w 11"/>
                <a:gd name="T11" fmla="*/ 29 h 20"/>
                <a:gd name="T12" fmla="*/ 11 w 11"/>
                <a:gd name="T13" fmla="*/ 14 h 20"/>
                <a:gd name="T14" fmla="*/ 15 w 11"/>
                <a:gd name="T15" fmla="*/ 1 h 2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1" h="20">
                  <a:moveTo>
                    <a:pt x="10" y="0"/>
                  </a:moveTo>
                  <a:cubicBezTo>
                    <a:pt x="7" y="3"/>
                    <a:pt x="3" y="5"/>
                    <a:pt x="0" y="8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0" y="9"/>
                    <a:pt x="2" y="12"/>
                    <a:pt x="2" y="12"/>
                  </a:cubicBezTo>
                  <a:cubicBezTo>
                    <a:pt x="4" y="14"/>
                    <a:pt x="5" y="15"/>
                    <a:pt x="7" y="17"/>
                  </a:cubicBezTo>
                  <a:cubicBezTo>
                    <a:pt x="7" y="18"/>
                    <a:pt x="8" y="19"/>
                    <a:pt x="9" y="20"/>
                  </a:cubicBezTo>
                  <a:cubicBezTo>
                    <a:pt x="8" y="17"/>
                    <a:pt x="7" y="14"/>
                    <a:pt x="7" y="10"/>
                  </a:cubicBezTo>
                  <a:cubicBezTo>
                    <a:pt x="8" y="8"/>
                    <a:pt x="8" y="2"/>
                    <a:pt x="11" y="1"/>
                  </a:cubicBezTo>
                </a:path>
              </a:pathLst>
            </a:custGeom>
            <a:solidFill>
              <a:srgbClr val="CCCC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46" name="Freeform 246">
              <a:extLst>
                <a:ext uri="{FF2B5EF4-FFF2-40B4-BE49-F238E27FC236}">
                  <a16:creationId xmlns:a16="http://schemas.microsoft.com/office/drawing/2014/main" id="{10C953FC-F7E4-494F-A0A4-162E7985FFC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2" y="2481"/>
              <a:ext cx="13" cy="22"/>
            </a:xfrm>
            <a:custGeom>
              <a:avLst/>
              <a:gdLst>
                <a:gd name="T0" fmla="*/ 15 w 12"/>
                <a:gd name="T1" fmla="*/ 0 h 20"/>
                <a:gd name="T2" fmla="*/ 1 w 12"/>
                <a:gd name="T3" fmla="*/ 12 h 20"/>
                <a:gd name="T4" fmla="*/ 0 w 12"/>
                <a:gd name="T5" fmla="*/ 13 h 20"/>
                <a:gd name="T6" fmla="*/ 3 w 12"/>
                <a:gd name="T7" fmla="*/ 17 h 20"/>
                <a:gd name="T8" fmla="*/ 11 w 12"/>
                <a:gd name="T9" fmla="*/ 25 h 20"/>
                <a:gd name="T10" fmla="*/ 14 w 12"/>
                <a:gd name="T11" fmla="*/ 29 h 20"/>
                <a:gd name="T12" fmla="*/ 12 w 12"/>
                <a:gd name="T13" fmla="*/ 14 h 20"/>
                <a:gd name="T14" fmla="*/ 16 w 12"/>
                <a:gd name="T15" fmla="*/ 1 h 2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2" h="20">
                  <a:moveTo>
                    <a:pt x="11" y="0"/>
                  </a:moveTo>
                  <a:cubicBezTo>
                    <a:pt x="8" y="3"/>
                    <a:pt x="4" y="5"/>
                    <a:pt x="1" y="8"/>
                  </a:cubicBezTo>
                  <a:cubicBezTo>
                    <a:pt x="1" y="8"/>
                    <a:pt x="0" y="9"/>
                    <a:pt x="0" y="9"/>
                  </a:cubicBezTo>
                  <a:cubicBezTo>
                    <a:pt x="0" y="9"/>
                    <a:pt x="2" y="12"/>
                    <a:pt x="3" y="12"/>
                  </a:cubicBezTo>
                  <a:cubicBezTo>
                    <a:pt x="4" y="14"/>
                    <a:pt x="6" y="15"/>
                    <a:pt x="7" y="17"/>
                  </a:cubicBezTo>
                  <a:cubicBezTo>
                    <a:pt x="8" y="18"/>
                    <a:pt x="9" y="19"/>
                    <a:pt x="10" y="20"/>
                  </a:cubicBezTo>
                  <a:cubicBezTo>
                    <a:pt x="9" y="17"/>
                    <a:pt x="8" y="14"/>
                    <a:pt x="8" y="10"/>
                  </a:cubicBezTo>
                  <a:cubicBezTo>
                    <a:pt x="8" y="8"/>
                    <a:pt x="9" y="2"/>
                    <a:pt x="12" y="1"/>
                  </a:cubicBezTo>
                </a:path>
              </a:pathLst>
            </a:custGeom>
            <a:solidFill>
              <a:srgbClr val="CCCC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47" name="Freeform 247">
              <a:extLst>
                <a:ext uri="{FF2B5EF4-FFF2-40B4-BE49-F238E27FC236}">
                  <a16:creationId xmlns:a16="http://schemas.microsoft.com/office/drawing/2014/main" id="{7D041C97-3F8D-4C89-A6AC-E8F748EB20F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6" y="2733"/>
              <a:ext cx="13" cy="22"/>
            </a:xfrm>
            <a:custGeom>
              <a:avLst/>
              <a:gdLst>
                <a:gd name="T0" fmla="*/ 15 w 12"/>
                <a:gd name="T1" fmla="*/ 0 h 20"/>
                <a:gd name="T2" fmla="*/ 1 w 12"/>
                <a:gd name="T3" fmla="*/ 12 h 20"/>
                <a:gd name="T4" fmla="*/ 0 w 12"/>
                <a:gd name="T5" fmla="*/ 12 h 20"/>
                <a:gd name="T6" fmla="*/ 3 w 12"/>
                <a:gd name="T7" fmla="*/ 17 h 20"/>
                <a:gd name="T8" fmla="*/ 11 w 12"/>
                <a:gd name="T9" fmla="*/ 25 h 20"/>
                <a:gd name="T10" fmla="*/ 14 w 12"/>
                <a:gd name="T11" fmla="*/ 29 h 20"/>
                <a:gd name="T12" fmla="*/ 12 w 12"/>
                <a:gd name="T13" fmla="*/ 14 h 20"/>
                <a:gd name="T14" fmla="*/ 16 w 12"/>
                <a:gd name="T15" fmla="*/ 0 h 2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2" h="20">
                  <a:moveTo>
                    <a:pt x="11" y="0"/>
                  </a:moveTo>
                  <a:cubicBezTo>
                    <a:pt x="8" y="3"/>
                    <a:pt x="4" y="5"/>
                    <a:pt x="1" y="8"/>
                  </a:cubicBezTo>
                  <a:cubicBezTo>
                    <a:pt x="1" y="8"/>
                    <a:pt x="0" y="8"/>
                    <a:pt x="0" y="8"/>
                  </a:cubicBezTo>
                  <a:cubicBezTo>
                    <a:pt x="0" y="9"/>
                    <a:pt x="3" y="11"/>
                    <a:pt x="3" y="12"/>
                  </a:cubicBezTo>
                  <a:cubicBezTo>
                    <a:pt x="4" y="14"/>
                    <a:pt x="6" y="15"/>
                    <a:pt x="7" y="17"/>
                  </a:cubicBezTo>
                  <a:cubicBezTo>
                    <a:pt x="8" y="18"/>
                    <a:pt x="9" y="19"/>
                    <a:pt x="10" y="20"/>
                  </a:cubicBezTo>
                  <a:cubicBezTo>
                    <a:pt x="9" y="17"/>
                    <a:pt x="8" y="13"/>
                    <a:pt x="8" y="10"/>
                  </a:cubicBezTo>
                  <a:cubicBezTo>
                    <a:pt x="8" y="7"/>
                    <a:pt x="9" y="1"/>
                    <a:pt x="12" y="0"/>
                  </a:cubicBezTo>
                </a:path>
              </a:pathLst>
            </a:custGeom>
            <a:solidFill>
              <a:srgbClr val="CCCC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48" name="Freeform 248">
              <a:extLst>
                <a:ext uri="{FF2B5EF4-FFF2-40B4-BE49-F238E27FC236}">
                  <a16:creationId xmlns:a16="http://schemas.microsoft.com/office/drawing/2014/main" id="{FA121B7C-220F-4A24-B71D-26418B0BBBC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4" y="2714"/>
              <a:ext cx="12" cy="22"/>
            </a:xfrm>
            <a:custGeom>
              <a:avLst/>
              <a:gdLst>
                <a:gd name="T0" fmla="*/ 14 w 11"/>
                <a:gd name="T1" fmla="*/ 0 h 20"/>
                <a:gd name="T2" fmla="*/ 0 w 11"/>
                <a:gd name="T3" fmla="*/ 12 h 20"/>
                <a:gd name="T4" fmla="*/ 0 w 11"/>
                <a:gd name="T5" fmla="*/ 12 h 20"/>
                <a:gd name="T6" fmla="*/ 2 w 11"/>
                <a:gd name="T7" fmla="*/ 17 h 20"/>
                <a:gd name="T8" fmla="*/ 11 w 11"/>
                <a:gd name="T9" fmla="*/ 25 h 20"/>
                <a:gd name="T10" fmla="*/ 13 w 11"/>
                <a:gd name="T11" fmla="*/ 29 h 20"/>
                <a:gd name="T12" fmla="*/ 11 w 11"/>
                <a:gd name="T13" fmla="*/ 14 h 20"/>
                <a:gd name="T14" fmla="*/ 15 w 11"/>
                <a:gd name="T15" fmla="*/ 0 h 2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1" h="20">
                  <a:moveTo>
                    <a:pt x="10" y="0"/>
                  </a:moveTo>
                  <a:cubicBezTo>
                    <a:pt x="7" y="3"/>
                    <a:pt x="3" y="5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9"/>
                    <a:pt x="2" y="11"/>
                    <a:pt x="2" y="12"/>
                  </a:cubicBezTo>
                  <a:cubicBezTo>
                    <a:pt x="4" y="13"/>
                    <a:pt x="5" y="15"/>
                    <a:pt x="7" y="17"/>
                  </a:cubicBezTo>
                  <a:cubicBezTo>
                    <a:pt x="8" y="18"/>
                    <a:pt x="8" y="19"/>
                    <a:pt x="9" y="20"/>
                  </a:cubicBezTo>
                  <a:cubicBezTo>
                    <a:pt x="8" y="17"/>
                    <a:pt x="7" y="13"/>
                    <a:pt x="7" y="10"/>
                  </a:cubicBezTo>
                  <a:cubicBezTo>
                    <a:pt x="8" y="7"/>
                    <a:pt x="8" y="1"/>
                    <a:pt x="11" y="0"/>
                  </a:cubicBezTo>
                </a:path>
              </a:pathLst>
            </a:custGeom>
            <a:solidFill>
              <a:srgbClr val="CCCC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49" name="Freeform 249">
              <a:extLst>
                <a:ext uri="{FF2B5EF4-FFF2-40B4-BE49-F238E27FC236}">
                  <a16:creationId xmlns:a16="http://schemas.microsoft.com/office/drawing/2014/main" id="{BAC68CEF-07F7-4504-81B9-5961BC6F5FA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9" y="2695"/>
              <a:ext cx="13" cy="22"/>
            </a:xfrm>
            <a:custGeom>
              <a:avLst/>
              <a:gdLst>
                <a:gd name="T0" fmla="*/ 15 w 12"/>
                <a:gd name="T1" fmla="*/ 0 h 20"/>
                <a:gd name="T2" fmla="*/ 1 w 12"/>
                <a:gd name="T3" fmla="*/ 12 h 20"/>
                <a:gd name="T4" fmla="*/ 0 w 12"/>
                <a:gd name="T5" fmla="*/ 12 h 20"/>
                <a:gd name="T6" fmla="*/ 3 w 12"/>
                <a:gd name="T7" fmla="*/ 17 h 20"/>
                <a:gd name="T8" fmla="*/ 11 w 12"/>
                <a:gd name="T9" fmla="*/ 25 h 20"/>
                <a:gd name="T10" fmla="*/ 14 w 12"/>
                <a:gd name="T11" fmla="*/ 29 h 20"/>
                <a:gd name="T12" fmla="*/ 12 w 12"/>
                <a:gd name="T13" fmla="*/ 14 h 20"/>
                <a:gd name="T14" fmla="*/ 16 w 12"/>
                <a:gd name="T15" fmla="*/ 0 h 2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2" h="20">
                  <a:moveTo>
                    <a:pt x="11" y="0"/>
                  </a:moveTo>
                  <a:cubicBezTo>
                    <a:pt x="8" y="3"/>
                    <a:pt x="4" y="5"/>
                    <a:pt x="1" y="8"/>
                  </a:cubicBezTo>
                  <a:cubicBezTo>
                    <a:pt x="1" y="8"/>
                    <a:pt x="0" y="8"/>
                    <a:pt x="0" y="8"/>
                  </a:cubicBezTo>
                  <a:cubicBezTo>
                    <a:pt x="0" y="9"/>
                    <a:pt x="2" y="11"/>
                    <a:pt x="3" y="12"/>
                  </a:cubicBezTo>
                  <a:cubicBezTo>
                    <a:pt x="4" y="13"/>
                    <a:pt x="6" y="15"/>
                    <a:pt x="7" y="17"/>
                  </a:cubicBezTo>
                  <a:cubicBezTo>
                    <a:pt x="8" y="18"/>
                    <a:pt x="9" y="19"/>
                    <a:pt x="10" y="20"/>
                  </a:cubicBezTo>
                  <a:cubicBezTo>
                    <a:pt x="9" y="17"/>
                    <a:pt x="8" y="13"/>
                    <a:pt x="8" y="10"/>
                  </a:cubicBezTo>
                  <a:cubicBezTo>
                    <a:pt x="8" y="7"/>
                    <a:pt x="9" y="1"/>
                    <a:pt x="12" y="0"/>
                  </a:cubicBezTo>
                </a:path>
              </a:pathLst>
            </a:custGeom>
            <a:solidFill>
              <a:srgbClr val="CCCC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50" name="Freeform 250">
              <a:extLst>
                <a:ext uri="{FF2B5EF4-FFF2-40B4-BE49-F238E27FC236}">
                  <a16:creationId xmlns:a16="http://schemas.microsoft.com/office/drawing/2014/main" id="{E278B68A-DA99-4DBE-91B7-AA6B8E82C31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5" y="2676"/>
              <a:ext cx="13" cy="22"/>
            </a:xfrm>
            <a:custGeom>
              <a:avLst/>
              <a:gdLst>
                <a:gd name="T0" fmla="*/ 15 w 12"/>
                <a:gd name="T1" fmla="*/ 0 h 20"/>
                <a:gd name="T2" fmla="*/ 1 w 12"/>
                <a:gd name="T3" fmla="*/ 12 h 20"/>
                <a:gd name="T4" fmla="*/ 0 w 12"/>
                <a:gd name="T5" fmla="*/ 12 h 20"/>
                <a:gd name="T6" fmla="*/ 3 w 12"/>
                <a:gd name="T7" fmla="*/ 17 h 20"/>
                <a:gd name="T8" fmla="*/ 11 w 12"/>
                <a:gd name="T9" fmla="*/ 25 h 20"/>
                <a:gd name="T10" fmla="*/ 14 w 12"/>
                <a:gd name="T11" fmla="*/ 29 h 20"/>
                <a:gd name="T12" fmla="*/ 12 w 12"/>
                <a:gd name="T13" fmla="*/ 14 h 20"/>
                <a:gd name="T14" fmla="*/ 16 w 12"/>
                <a:gd name="T15" fmla="*/ 0 h 2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2" h="20">
                  <a:moveTo>
                    <a:pt x="11" y="0"/>
                  </a:moveTo>
                  <a:cubicBezTo>
                    <a:pt x="7" y="3"/>
                    <a:pt x="4" y="4"/>
                    <a:pt x="1" y="8"/>
                  </a:cubicBezTo>
                  <a:cubicBezTo>
                    <a:pt x="1" y="8"/>
                    <a:pt x="0" y="8"/>
                    <a:pt x="0" y="8"/>
                  </a:cubicBezTo>
                  <a:cubicBezTo>
                    <a:pt x="0" y="9"/>
                    <a:pt x="2" y="11"/>
                    <a:pt x="3" y="12"/>
                  </a:cubicBezTo>
                  <a:cubicBezTo>
                    <a:pt x="4" y="13"/>
                    <a:pt x="6" y="15"/>
                    <a:pt x="7" y="17"/>
                  </a:cubicBezTo>
                  <a:cubicBezTo>
                    <a:pt x="8" y="18"/>
                    <a:pt x="9" y="19"/>
                    <a:pt x="10" y="20"/>
                  </a:cubicBezTo>
                  <a:cubicBezTo>
                    <a:pt x="8" y="17"/>
                    <a:pt x="8" y="13"/>
                    <a:pt x="8" y="10"/>
                  </a:cubicBezTo>
                  <a:cubicBezTo>
                    <a:pt x="8" y="7"/>
                    <a:pt x="9" y="1"/>
                    <a:pt x="12" y="0"/>
                  </a:cubicBezTo>
                </a:path>
              </a:pathLst>
            </a:custGeom>
            <a:solidFill>
              <a:srgbClr val="CCCC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51" name="Freeform 251">
              <a:extLst>
                <a:ext uri="{FF2B5EF4-FFF2-40B4-BE49-F238E27FC236}">
                  <a16:creationId xmlns:a16="http://schemas.microsoft.com/office/drawing/2014/main" id="{9AF50200-BAAC-4444-93B3-362C9A03B396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0" y="2658"/>
              <a:ext cx="13" cy="23"/>
            </a:xfrm>
            <a:custGeom>
              <a:avLst/>
              <a:gdLst>
                <a:gd name="T0" fmla="*/ 15 w 12"/>
                <a:gd name="T1" fmla="*/ 0 h 20"/>
                <a:gd name="T2" fmla="*/ 1 w 12"/>
                <a:gd name="T3" fmla="*/ 14 h 20"/>
                <a:gd name="T4" fmla="*/ 0 w 12"/>
                <a:gd name="T5" fmla="*/ 16 h 20"/>
                <a:gd name="T6" fmla="*/ 3 w 12"/>
                <a:gd name="T7" fmla="*/ 21 h 20"/>
                <a:gd name="T8" fmla="*/ 11 w 12"/>
                <a:gd name="T9" fmla="*/ 30 h 20"/>
                <a:gd name="T10" fmla="*/ 14 w 12"/>
                <a:gd name="T11" fmla="*/ 35 h 20"/>
                <a:gd name="T12" fmla="*/ 12 w 12"/>
                <a:gd name="T13" fmla="*/ 18 h 20"/>
                <a:gd name="T14" fmla="*/ 16 w 12"/>
                <a:gd name="T15" fmla="*/ 0 h 2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2" h="20">
                  <a:moveTo>
                    <a:pt x="11" y="0"/>
                  </a:moveTo>
                  <a:cubicBezTo>
                    <a:pt x="8" y="3"/>
                    <a:pt x="4" y="5"/>
                    <a:pt x="1" y="8"/>
                  </a:cubicBezTo>
                  <a:cubicBezTo>
                    <a:pt x="1" y="8"/>
                    <a:pt x="0" y="8"/>
                    <a:pt x="0" y="9"/>
                  </a:cubicBezTo>
                  <a:cubicBezTo>
                    <a:pt x="0" y="9"/>
                    <a:pt x="3" y="11"/>
                    <a:pt x="3" y="12"/>
                  </a:cubicBezTo>
                  <a:cubicBezTo>
                    <a:pt x="5" y="14"/>
                    <a:pt x="6" y="15"/>
                    <a:pt x="7" y="17"/>
                  </a:cubicBezTo>
                  <a:cubicBezTo>
                    <a:pt x="8" y="18"/>
                    <a:pt x="9" y="19"/>
                    <a:pt x="10" y="20"/>
                  </a:cubicBezTo>
                  <a:cubicBezTo>
                    <a:pt x="9" y="17"/>
                    <a:pt x="8" y="13"/>
                    <a:pt x="8" y="10"/>
                  </a:cubicBezTo>
                  <a:cubicBezTo>
                    <a:pt x="8" y="7"/>
                    <a:pt x="9" y="2"/>
                    <a:pt x="12" y="0"/>
                  </a:cubicBezTo>
                </a:path>
              </a:pathLst>
            </a:custGeom>
            <a:solidFill>
              <a:srgbClr val="CCCC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52" name="Freeform 252">
              <a:extLst>
                <a:ext uri="{FF2B5EF4-FFF2-40B4-BE49-F238E27FC236}">
                  <a16:creationId xmlns:a16="http://schemas.microsoft.com/office/drawing/2014/main" id="{E41F4E60-EE9B-4DEE-BF6E-C8C41E8BB6C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7" y="2640"/>
              <a:ext cx="13" cy="21"/>
            </a:xfrm>
            <a:custGeom>
              <a:avLst/>
              <a:gdLst>
                <a:gd name="T0" fmla="*/ 15 w 12"/>
                <a:gd name="T1" fmla="*/ 0 h 19"/>
                <a:gd name="T2" fmla="*/ 1 w 12"/>
                <a:gd name="T3" fmla="*/ 11 h 19"/>
                <a:gd name="T4" fmla="*/ 0 w 12"/>
                <a:gd name="T5" fmla="*/ 12 h 19"/>
                <a:gd name="T6" fmla="*/ 3 w 12"/>
                <a:gd name="T7" fmla="*/ 15 h 19"/>
                <a:gd name="T8" fmla="*/ 11 w 12"/>
                <a:gd name="T9" fmla="*/ 24 h 19"/>
                <a:gd name="T10" fmla="*/ 14 w 12"/>
                <a:gd name="T11" fmla="*/ 28 h 19"/>
                <a:gd name="T12" fmla="*/ 12 w 12"/>
                <a:gd name="T13" fmla="*/ 13 h 19"/>
                <a:gd name="T14" fmla="*/ 16 w 12"/>
                <a:gd name="T15" fmla="*/ 0 h 1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2" h="19">
                  <a:moveTo>
                    <a:pt x="11" y="0"/>
                  </a:moveTo>
                  <a:cubicBezTo>
                    <a:pt x="8" y="2"/>
                    <a:pt x="4" y="4"/>
                    <a:pt x="1" y="7"/>
                  </a:cubicBezTo>
                  <a:cubicBezTo>
                    <a:pt x="1" y="7"/>
                    <a:pt x="0" y="8"/>
                    <a:pt x="0" y="8"/>
                  </a:cubicBezTo>
                  <a:cubicBezTo>
                    <a:pt x="0" y="9"/>
                    <a:pt x="3" y="11"/>
                    <a:pt x="3" y="11"/>
                  </a:cubicBezTo>
                  <a:cubicBezTo>
                    <a:pt x="5" y="13"/>
                    <a:pt x="6" y="15"/>
                    <a:pt x="7" y="16"/>
                  </a:cubicBezTo>
                  <a:cubicBezTo>
                    <a:pt x="8" y="17"/>
                    <a:pt x="9" y="19"/>
                    <a:pt x="10" y="19"/>
                  </a:cubicBezTo>
                  <a:cubicBezTo>
                    <a:pt x="9" y="16"/>
                    <a:pt x="8" y="13"/>
                    <a:pt x="8" y="9"/>
                  </a:cubicBezTo>
                  <a:cubicBezTo>
                    <a:pt x="8" y="7"/>
                    <a:pt x="9" y="1"/>
                    <a:pt x="12" y="0"/>
                  </a:cubicBezTo>
                </a:path>
              </a:pathLst>
            </a:custGeom>
            <a:solidFill>
              <a:srgbClr val="CCCC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53" name="Freeform 253">
              <a:extLst>
                <a:ext uri="{FF2B5EF4-FFF2-40B4-BE49-F238E27FC236}">
                  <a16:creationId xmlns:a16="http://schemas.microsoft.com/office/drawing/2014/main" id="{D05DA729-5DA7-40DB-B52F-1B75FFDF45FE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3" y="2621"/>
              <a:ext cx="14" cy="21"/>
            </a:xfrm>
            <a:custGeom>
              <a:avLst/>
              <a:gdLst>
                <a:gd name="T0" fmla="*/ 21 w 12"/>
                <a:gd name="T1" fmla="*/ 0 h 19"/>
                <a:gd name="T2" fmla="*/ 1 w 12"/>
                <a:gd name="T3" fmla="*/ 11 h 19"/>
                <a:gd name="T4" fmla="*/ 0 w 12"/>
                <a:gd name="T5" fmla="*/ 12 h 19"/>
                <a:gd name="T6" fmla="*/ 7 w 12"/>
                <a:gd name="T7" fmla="*/ 15 h 19"/>
                <a:gd name="T8" fmla="*/ 13 w 12"/>
                <a:gd name="T9" fmla="*/ 24 h 19"/>
                <a:gd name="T10" fmla="*/ 19 w 12"/>
                <a:gd name="T11" fmla="*/ 28 h 19"/>
                <a:gd name="T12" fmla="*/ 15 w 12"/>
                <a:gd name="T13" fmla="*/ 13 h 19"/>
                <a:gd name="T14" fmla="*/ 22 w 12"/>
                <a:gd name="T15" fmla="*/ 0 h 1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2" h="19">
                  <a:moveTo>
                    <a:pt x="11" y="0"/>
                  </a:moveTo>
                  <a:cubicBezTo>
                    <a:pt x="8" y="2"/>
                    <a:pt x="4" y="4"/>
                    <a:pt x="1" y="7"/>
                  </a:cubicBezTo>
                  <a:cubicBezTo>
                    <a:pt x="1" y="7"/>
                    <a:pt x="0" y="8"/>
                    <a:pt x="0" y="8"/>
                  </a:cubicBezTo>
                  <a:cubicBezTo>
                    <a:pt x="0" y="9"/>
                    <a:pt x="3" y="11"/>
                    <a:pt x="3" y="11"/>
                  </a:cubicBezTo>
                  <a:cubicBezTo>
                    <a:pt x="5" y="13"/>
                    <a:pt x="6" y="15"/>
                    <a:pt x="7" y="16"/>
                  </a:cubicBezTo>
                  <a:cubicBezTo>
                    <a:pt x="8" y="17"/>
                    <a:pt x="9" y="19"/>
                    <a:pt x="10" y="19"/>
                  </a:cubicBezTo>
                  <a:cubicBezTo>
                    <a:pt x="9" y="16"/>
                    <a:pt x="8" y="13"/>
                    <a:pt x="8" y="9"/>
                  </a:cubicBezTo>
                  <a:cubicBezTo>
                    <a:pt x="8" y="7"/>
                    <a:pt x="9" y="1"/>
                    <a:pt x="12" y="0"/>
                  </a:cubicBezTo>
                </a:path>
              </a:pathLst>
            </a:custGeom>
            <a:solidFill>
              <a:srgbClr val="CCCC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54" name="Freeform 254">
              <a:extLst>
                <a:ext uri="{FF2B5EF4-FFF2-40B4-BE49-F238E27FC236}">
                  <a16:creationId xmlns:a16="http://schemas.microsoft.com/office/drawing/2014/main" id="{D1476065-EFF9-4AF0-95E4-314BC931D73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0" y="2602"/>
              <a:ext cx="13" cy="22"/>
            </a:xfrm>
            <a:custGeom>
              <a:avLst/>
              <a:gdLst>
                <a:gd name="T0" fmla="*/ 15 w 12"/>
                <a:gd name="T1" fmla="*/ 0 h 20"/>
                <a:gd name="T2" fmla="*/ 1 w 12"/>
                <a:gd name="T3" fmla="*/ 12 h 20"/>
                <a:gd name="T4" fmla="*/ 0 w 12"/>
                <a:gd name="T5" fmla="*/ 12 h 20"/>
                <a:gd name="T6" fmla="*/ 3 w 12"/>
                <a:gd name="T7" fmla="*/ 17 h 20"/>
                <a:gd name="T8" fmla="*/ 11 w 12"/>
                <a:gd name="T9" fmla="*/ 25 h 20"/>
                <a:gd name="T10" fmla="*/ 14 w 12"/>
                <a:gd name="T11" fmla="*/ 29 h 20"/>
                <a:gd name="T12" fmla="*/ 12 w 12"/>
                <a:gd name="T13" fmla="*/ 14 h 20"/>
                <a:gd name="T14" fmla="*/ 16 w 12"/>
                <a:gd name="T15" fmla="*/ 0 h 2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2" h="20">
                  <a:moveTo>
                    <a:pt x="11" y="0"/>
                  </a:moveTo>
                  <a:cubicBezTo>
                    <a:pt x="8" y="3"/>
                    <a:pt x="4" y="5"/>
                    <a:pt x="1" y="8"/>
                  </a:cubicBezTo>
                  <a:cubicBezTo>
                    <a:pt x="1" y="8"/>
                    <a:pt x="0" y="8"/>
                    <a:pt x="0" y="8"/>
                  </a:cubicBezTo>
                  <a:cubicBezTo>
                    <a:pt x="0" y="9"/>
                    <a:pt x="3" y="11"/>
                    <a:pt x="3" y="12"/>
                  </a:cubicBezTo>
                  <a:cubicBezTo>
                    <a:pt x="4" y="13"/>
                    <a:pt x="6" y="15"/>
                    <a:pt x="7" y="17"/>
                  </a:cubicBezTo>
                  <a:cubicBezTo>
                    <a:pt x="8" y="18"/>
                    <a:pt x="9" y="19"/>
                    <a:pt x="10" y="20"/>
                  </a:cubicBezTo>
                  <a:cubicBezTo>
                    <a:pt x="9" y="17"/>
                    <a:pt x="8" y="13"/>
                    <a:pt x="8" y="10"/>
                  </a:cubicBezTo>
                  <a:cubicBezTo>
                    <a:pt x="8" y="7"/>
                    <a:pt x="9" y="1"/>
                    <a:pt x="12" y="0"/>
                  </a:cubicBezTo>
                </a:path>
              </a:pathLst>
            </a:custGeom>
            <a:solidFill>
              <a:srgbClr val="CCCC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55" name="Freeform 255">
              <a:extLst>
                <a:ext uri="{FF2B5EF4-FFF2-40B4-BE49-F238E27FC236}">
                  <a16:creationId xmlns:a16="http://schemas.microsoft.com/office/drawing/2014/main" id="{96040494-95AC-417D-80AF-A33997C7380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7" y="2583"/>
              <a:ext cx="13" cy="22"/>
            </a:xfrm>
            <a:custGeom>
              <a:avLst/>
              <a:gdLst>
                <a:gd name="T0" fmla="*/ 15 w 12"/>
                <a:gd name="T1" fmla="*/ 0 h 20"/>
                <a:gd name="T2" fmla="*/ 1 w 12"/>
                <a:gd name="T3" fmla="*/ 12 h 20"/>
                <a:gd name="T4" fmla="*/ 0 w 12"/>
                <a:gd name="T5" fmla="*/ 13 h 20"/>
                <a:gd name="T6" fmla="*/ 3 w 12"/>
                <a:gd name="T7" fmla="*/ 17 h 20"/>
                <a:gd name="T8" fmla="*/ 11 w 12"/>
                <a:gd name="T9" fmla="*/ 25 h 20"/>
                <a:gd name="T10" fmla="*/ 14 w 12"/>
                <a:gd name="T11" fmla="*/ 29 h 20"/>
                <a:gd name="T12" fmla="*/ 12 w 12"/>
                <a:gd name="T13" fmla="*/ 14 h 20"/>
                <a:gd name="T14" fmla="*/ 16 w 12"/>
                <a:gd name="T15" fmla="*/ 1 h 2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2" h="20">
                  <a:moveTo>
                    <a:pt x="11" y="0"/>
                  </a:moveTo>
                  <a:cubicBezTo>
                    <a:pt x="8" y="3"/>
                    <a:pt x="4" y="5"/>
                    <a:pt x="1" y="8"/>
                  </a:cubicBezTo>
                  <a:cubicBezTo>
                    <a:pt x="1" y="8"/>
                    <a:pt x="0" y="8"/>
                    <a:pt x="0" y="9"/>
                  </a:cubicBezTo>
                  <a:cubicBezTo>
                    <a:pt x="0" y="9"/>
                    <a:pt x="3" y="12"/>
                    <a:pt x="3" y="12"/>
                  </a:cubicBezTo>
                  <a:cubicBezTo>
                    <a:pt x="4" y="14"/>
                    <a:pt x="6" y="15"/>
                    <a:pt x="7" y="17"/>
                  </a:cubicBezTo>
                  <a:cubicBezTo>
                    <a:pt x="8" y="18"/>
                    <a:pt x="9" y="19"/>
                    <a:pt x="10" y="20"/>
                  </a:cubicBezTo>
                  <a:cubicBezTo>
                    <a:pt x="9" y="17"/>
                    <a:pt x="8" y="14"/>
                    <a:pt x="8" y="10"/>
                  </a:cubicBezTo>
                  <a:cubicBezTo>
                    <a:pt x="8" y="7"/>
                    <a:pt x="9" y="2"/>
                    <a:pt x="12" y="1"/>
                  </a:cubicBezTo>
                </a:path>
              </a:pathLst>
            </a:custGeom>
            <a:solidFill>
              <a:srgbClr val="CCCC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56" name="Freeform 256">
              <a:extLst>
                <a:ext uri="{FF2B5EF4-FFF2-40B4-BE49-F238E27FC236}">
                  <a16:creationId xmlns:a16="http://schemas.microsoft.com/office/drawing/2014/main" id="{8DE572CD-BE94-4683-96A5-CCF337464447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2" y="2565"/>
              <a:ext cx="12" cy="22"/>
            </a:xfrm>
            <a:custGeom>
              <a:avLst/>
              <a:gdLst>
                <a:gd name="T0" fmla="*/ 14 w 11"/>
                <a:gd name="T1" fmla="*/ 0 h 20"/>
                <a:gd name="T2" fmla="*/ 0 w 11"/>
                <a:gd name="T3" fmla="*/ 12 h 20"/>
                <a:gd name="T4" fmla="*/ 0 w 11"/>
                <a:gd name="T5" fmla="*/ 13 h 20"/>
                <a:gd name="T6" fmla="*/ 2 w 11"/>
                <a:gd name="T7" fmla="*/ 17 h 20"/>
                <a:gd name="T8" fmla="*/ 11 w 11"/>
                <a:gd name="T9" fmla="*/ 25 h 20"/>
                <a:gd name="T10" fmla="*/ 13 w 11"/>
                <a:gd name="T11" fmla="*/ 29 h 20"/>
                <a:gd name="T12" fmla="*/ 11 w 11"/>
                <a:gd name="T13" fmla="*/ 14 h 20"/>
                <a:gd name="T14" fmla="*/ 15 w 11"/>
                <a:gd name="T15" fmla="*/ 0 h 2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1" h="20">
                  <a:moveTo>
                    <a:pt x="10" y="0"/>
                  </a:moveTo>
                  <a:cubicBezTo>
                    <a:pt x="7" y="3"/>
                    <a:pt x="3" y="5"/>
                    <a:pt x="0" y="8"/>
                  </a:cubicBezTo>
                  <a:cubicBezTo>
                    <a:pt x="0" y="8"/>
                    <a:pt x="0" y="8"/>
                    <a:pt x="0" y="9"/>
                  </a:cubicBezTo>
                  <a:cubicBezTo>
                    <a:pt x="0" y="9"/>
                    <a:pt x="2" y="12"/>
                    <a:pt x="2" y="12"/>
                  </a:cubicBezTo>
                  <a:cubicBezTo>
                    <a:pt x="4" y="14"/>
                    <a:pt x="5" y="15"/>
                    <a:pt x="7" y="17"/>
                  </a:cubicBezTo>
                  <a:cubicBezTo>
                    <a:pt x="7" y="18"/>
                    <a:pt x="8" y="19"/>
                    <a:pt x="9" y="20"/>
                  </a:cubicBezTo>
                  <a:cubicBezTo>
                    <a:pt x="8" y="17"/>
                    <a:pt x="7" y="13"/>
                    <a:pt x="7" y="10"/>
                  </a:cubicBezTo>
                  <a:cubicBezTo>
                    <a:pt x="8" y="7"/>
                    <a:pt x="8" y="2"/>
                    <a:pt x="11" y="0"/>
                  </a:cubicBezTo>
                </a:path>
              </a:pathLst>
            </a:custGeom>
            <a:solidFill>
              <a:srgbClr val="CCCC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57" name="Freeform 257">
              <a:extLst>
                <a:ext uri="{FF2B5EF4-FFF2-40B4-BE49-F238E27FC236}">
                  <a16:creationId xmlns:a16="http://schemas.microsoft.com/office/drawing/2014/main" id="{3C7F257E-4B71-495C-9804-1DCF4D73C5B3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8" y="2546"/>
              <a:ext cx="13" cy="23"/>
            </a:xfrm>
            <a:custGeom>
              <a:avLst/>
              <a:gdLst>
                <a:gd name="T0" fmla="*/ 15 w 12"/>
                <a:gd name="T1" fmla="*/ 0 h 20"/>
                <a:gd name="T2" fmla="*/ 1 w 12"/>
                <a:gd name="T3" fmla="*/ 14 h 20"/>
                <a:gd name="T4" fmla="*/ 1 w 12"/>
                <a:gd name="T5" fmla="*/ 14 h 20"/>
                <a:gd name="T6" fmla="*/ 3 w 12"/>
                <a:gd name="T7" fmla="*/ 21 h 20"/>
                <a:gd name="T8" fmla="*/ 12 w 12"/>
                <a:gd name="T9" fmla="*/ 30 h 20"/>
                <a:gd name="T10" fmla="*/ 14 w 12"/>
                <a:gd name="T11" fmla="*/ 35 h 20"/>
                <a:gd name="T12" fmla="*/ 12 w 12"/>
                <a:gd name="T13" fmla="*/ 18 h 20"/>
                <a:gd name="T14" fmla="*/ 16 w 12"/>
                <a:gd name="T15" fmla="*/ 0 h 2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2" h="20">
                  <a:moveTo>
                    <a:pt x="11" y="0"/>
                  </a:moveTo>
                  <a:cubicBezTo>
                    <a:pt x="8" y="3"/>
                    <a:pt x="4" y="5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9"/>
                    <a:pt x="3" y="11"/>
                    <a:pt x="3" y="12"/>
                  </a:cubicBezTo>
                  <a:cubicBezTo>
                    <a:pt x="5" y="14"/>
                    <a:pt x="6" y="15"/>
                    <a:pt x="8" y="17"/>
                  </a:cubicBezTo>
                  <a:cubicBezTo>
                    <a:pt x="8" y="18"/>
                    <a:pt x="9" y="19"/>
                    <a:pt x="10" y="20"/>
                  </a:cubicBezTo>
                  <a:cubicBezTo>
                    <a:pt x="9" y="17"/>
                    <a:pt x="8" y="13"/>
                    <a:pt x="8" y="10"/>
                  </a:cubicBezTo>
                  <a:cubicBezTo>
                    <a:pt x="8" y="7"/>
                    <a:pt x="9" y="2"/>
                    <a:pt x="12" y="0"/>
                  </a:cubicBezTo>
                </a:path>
              </a:pathLst>
            </a:custGeom>
            <a:solidFill>
              <a:srgbClr val="CCCC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58" name="Freeform 258">
              <a:extLst>
                <a:ext uri="{FF2B5EF4-FFF2-40B4-BE49-F238E27FC236}">
                  <a16:creationId xmlns:a16="http://schemas.microsoft.com/office/drawing/2014/main" id="{65D2C823-CFFE-46BF-A61D-FC472FD04935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4" y="2528"/>
              <a:ext cx="14" cy="21"/>
            </a:xfrm>
            <a:custGeom>
              <a:avLst/>
              <a:gdLst>
                <a:gd name="T0" fmla="*/ 21 w 12"/>
                <a:gd name="T1" fmla="*/ 0 h 19"/>
                <a:gd name="T2" fmla="*/ 1 w 12"/>
                <a:gd name="T3" fmla="*/ 11 h 19"/>
                <a:gd name="T4" fmla="*/ 0 w 12"/>
                <a:gd name="T5" fmla="*/ 12 h 19"/>
                <a:gd name="T6" fmla="*/ 7 w 12"/>
                <a:gd name="T7" fmla="*/ 15 h 19"/>
                <a:gd name="T8" fmla="*/ 13 w 12"/>
                <a:gd name="T9" fmla="*/ 24 h 19"/>
                <a:gd name="T10" fmla="*/ 19 w 12"/>
                <a:gd name="T11" fmla="*/ 28 h 19"/>
                <a:gd name="T12" fmla="*/ 15 w 12"/>
                <a:gd name="T13" fmla="*/ 13 h 19"/>
                <a:gd name="T14" fmla="*/ 22 w 12"/>
                <a:gd name="T15" fmla="*/ 0 h 1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2" h="19">
                  <a:moveTo>
                    <a:pt x="11" y="0"/>
                  </a:moveTo>
                  <a:cubicBezTo>
                    <a:pt x="7" y="2"/>
                    <a:pt x="4" y="4"/>
                    <a:pt x="1" y="7"/>
                  </a:cubicBezTo>
                  <a:cubicBezTo>
                    <a:pt x="1" y="7"/>
                    <a:pt x="0" y="8"/>
                    <a:pt x="0" y="8"/>
                  </a:cubicBezTo>
                  <a:cubicBezTo>
                    <a:pt x="0" y="9"/>
                    <a:pt x="2" y="11"/>
                    <a:pt x="3" y="11"/>
                  </a:cubicBezTo>
                  <a:cubicBezTo>
                    <a:pt x="4" y="13"/>
                    <a:pt x="6" y="15"/>
                    <a:pt x="7" y="16"/>
                  </a:cubicBezTo>
                  <a:cubicBezTo>
                    <a:pt x="8" y="17"/>
                    <a:pt x="9" y="19"/>
                    <a:pt x="10" y="19"/>
                  </a:cubicBezTo>
                  <a:cubicBezTo>
                    <a:pt x="8" y="16"/>
                    <a:pt x="8" y="13"/>
                    <a:pt x="8" y="9"/>
                  </a:cubicBezTo>
                  <a:cubicBezTo>
                    <a:pt x="8" y="7"/>
                    <a:pt x="9" y="1"/>
                    <a:pt x="12" y="0"/>
                  </a:cubicBezTo>
                </a:path>
              </a:pathLst>
            </a:custGeom>
            <a:solidFill>
              <a:srgbClr val="CCCC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59" name="Freeform 259">
              <a:extLst>
                <a:ext uri="{FF2B5EF4-FFF2-40B4-BE49-F238E27FC236}">
                  <a16:creationId xmlns:a16="http://schemas.microsoft.com/office/drawing/2014/main" id="{29E83A8C-D4F6-4C9C-9E79-AA063EB5602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0" y="2509"/>
              <a:ext cx="13" cy="22"/>
            </a:xfrm>
            <a:custGeom>
              <a:avLst/>
              <a:gdLst>
                <a:gd name="T0" fmla="*/ 15 w 12"/>
                <a:gd name="T1" fmla="*/ 0 h 20"/>
                <a:gd name="T2" fmla="*/ 1 w 12"/>
                <a:gd name="T3" fmla="*/ 12 h 20"/>
                <a:gd name="T4" fmla="*/ 0 w 12"/>
                <a:gd name="T5" fmla="*/ 13 h 20"/>
                <a:gd name="T6" fmla="*/ 3 w 12"/>
                <a:gd name="T7" fmla="*/ 17 h 20"/>
                <a:gd name="T8" fmla="*/ 11 w 12"/>
                <a:gd name="T9" fmla="*/ 25 h 20"/>
                <a:gd name="T10" fmla="*/ 14 w 12"/>
                <a:gd name="T11" fmla="*/ 29 h 20"/>
                <a:gd name="T12" fmla="*/ 12 w 12"/>
                <a:gd name="T13" fmla="*/ 14 h 20"/>
                <a:gd name="T14" fmla="*/ 16 w 12"/>
                <a:gd name="T15" fmla="*/ 1 h 2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2" h="20">
                  <a:moveTo>
                    <a:pt x="11" y="0"/>
                  </a:moveTo>
                  <a:cubicBezTo>
                    <a:pt x="8" y="3"/>
                    <a:pt x="4" y="5"/>
                    <a:pt x="1" y="8"/>
                  </a:cubicBezTo>
                  <a:cubicBezTo>
                    <a:pt x="1" y="8"/>
                    <a:pt x="0" y="9"/>
                    <a:pt x="0" y="9"/>
                  </a:cubicBezTo>
                  <a:cubicBezTo>
                    <a:pt x="0" y="9"/>
                    <a:pt x="3" y="12"/>
                    <a:pt x="3" y="12"/>
                  </a:cubicBezTo>
                  <a:cubicBezTo>
                    <a:pt x="5" y="14"/>
                    <a:pt x="6" y="15"/>
                    <a:pt x="7" y="17"/>
                  </a:cubicBezTo>
                  <a:cubicBezTo>
                    <a:pt x="8" y="18"/>
                    <a:pt x="9" y="19"/>
                    <a:pt x="10" y="20"/>
                  </a:cubicBezTo>
                  <a:cubicBezTo>
                    <a:pt x="9" y="17"/>
                    <a:pt x="8" y="14"/>
                    <a:pt x="8" y="10"/>
                  </a:cubicBezTo>
                  <a:cubicBezTo>
                    <a:pt x="8" y="8"/>
                    <a:pt x="9" y="2"/>
                    <a:pt x="12" y="1"/>
                  </a:cubicBezTo>
                </a:path>
              </a:pathLst>
            </a:custGeom>
            <a:solidFill>
              <a:srgbClr val="CCCC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60" name="Freeform 260">
              <a:extLst>
                <a:ext uri="{FF2B5EF4-FFF2-40B4-BE49-F238E27FC236}">
                  <a16:creationId xmlns:a16="http://schemas.microsoft.com/office/drawing/2014/main" id="{3F788E91-4CAD-4C71-8704-186487384D7A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5" y="2491"/>
              <a:ext cx="14" cy="22"/>
            </a:xfrm>
            <a:custGeom>
              <a:avLst/>
              <a:gdLst>
                <a:gd name="T0" fmla="*/ 21 w 12"/>
                <a:gd name="T1" fmla="*/ 0 h 20"/>
                <a:gd name="T2" fmla="*/ 1 w 12"/>
                <a:gd name="T3" fmla="*/ 12 h 20"/>
                <a:gd name="T4" fmla="*/ 0 w 12"/>
                <a:gd name="T5" fmla="*/ 13 h 20"/>
                <a:gd name="T6" fmla="*/ 7 w 12"/>
                <a:gd name="T7" fmla="*/ 17 h 20"/>
                <a:gd name="T8" fmla="*/ 13 w 12"/>
                <a:gd name="T9" fmla="*/ 25 h 20"/>
                <a:gd name="T10" fmla="*/ 19 w 12"/>
                <a:gd name="T11" fmla="*/ 29 h 20"/>
                <a:gd name="T12" fmla="*/ 15 w 12"/>
                <a:gd name="T13" fmla="*/ 14 h 20"/>
                <a:gd name="T14" fmla="*/ 22 w 12"/>
                <a:gd name="T15" fmla="*/ 1 h 2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2" h="20">
                  <a:moveTo>
                    <a:pt x="11" y="0"/>
                  </a:moveTo>
                  <a:cubicBezTo>
                    <a:pt x="8" y="3"/>
                    <a:pt x="4" y="5"/>
                    <a:pt x="1" y="8"/>
                  </a:cubicBezTo>
                  <a:cubicBezTo>
                    <a:pt x="1" y="8"/>
                    <a:pt x="0" y="8"/>
                    <a:pt x="0" y="9"/>
                  </a:cubicBezTo>
                  <a:cubicBezTo>
                    <a:pt x="0" y="9"/>
                    <a:pt x="3" y="12"/>
                    <a:pt x="3" y="12"/>
                  </a:cubicBezTo>
                  <a:cubicBezTo>
                    <a:pt x="5" y="14"/>
                    <a:pt x="6" y="15"/>
                    <a:pt x="7" y="17"/>
                  </a:cubicBezTo>
                  <a:cubicBezTo>
                    <a:pt x="8" y="18"/>
                    <a:pt x="9" y="19"/>
                    <a:pt x="10" y="20"/>
                  </a:cubicBezTo>
                  <a:cubicBezTo>
                    <a:pt x="9" y="17"/>
                    <a:pt x="8" y="14"/>
                    <a:pt x="8" y="10"/>
                  </a:cubicBezTo>
                  <a:cubicBezTo>
                    <a:pt x="8" y="7"/>
                    <a:pt x="9" y="2"/>
                    <a:pt x="12" y="1"/>
                  </a:cubicBezTo>
                </a:path>
              </a:pathLst>
            </a:custGeom>
            <a:solidFill>
              <a:srgbClr val="CCCC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61" name="Freeform 261">
              <a:extLst>
                <a:ext uri="{FF2B5EF4-FFF2-40B4-BE49-F238E27FC236}">
                  <a16:creationId xmlns:a16="http://schemas.microsoft.com/office/drawing/2014/main" id="{7D6279C7-4E85-4F5D-BE8C-94F91B9EF30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2" y="2471"/>
              <a:ext cx="13" cy="22"/>
            </a:xfrm>
            <a:custGeom>
              <a:avLst/>
              <a:gdLst>
                <a:gd name="T0" fmla="*/ 15 w 12"/>
                <a:gd name="T1" fmla="*/ 0 h 20"/>
                <a:gd name="T2" fmla="*/ 1 w 12"/>
                <a:gd name="T3" fmla="*/ 12 h 20"/>
                <a:gd name="T4" fmla="*/ 0 w 12"/>
                <a:gd name="T5" fmla="*/ 13 h 20"/>
                <a:gd name="T6" fmla="*/ 3 w 12"/>
                <a:gd name="T7" fmla="*/ 17 h 20"/>
                <a:gd name="T8" fmla="*/ 11 w 12"/>
                <a:gd name="T9" fmla="*/ 25 h 20"/>
                <a:gd name="T10" fmla="*/ 14 w 12"/>
                <a:gd name="T11" fmla="*/ 29 h 20"/>
                <a:gd name="T12" fmla="*/ 12 w 12"/>
                <a:gd name="T13" fmla="*/ 14 h 20"/>
                <a:gd name="T14" fmla="*/ 16 w 12"/>
                <a:gd name="T15" fmla="*/ 1 h 2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2" h="20">
                  <a:moveTo>
                    <a:pt x="11" y="0"/>
                  </a:moveTo>
                  <a:cubicBezTo>
                    <a:pt x="8" y="3"/>
                    <a:pt x="4" y="5"/>
                    <a:pt x="1" y="8"/>
                  </a:cubicBezTo>
                  <a:cubicBezTo>
                    <a:pt x="1" y="8"/>
                    <a:pt x="0" y="8"/>
                    <a:pt x="0" y="9"/>
                  </a:cubicBezTo>
                  <a:cubicBezTo>
                    <a:pt x="0" y="9"/>
                    <a:pt x="3" y="12"/>
                    <a:pt x="3" y="12"/>
                  </a:cubicBezTo>
                  <a:cubicBezTo>
                    <a:pt x="4" y="14"/>
                    <a:pt x="6" y="15"/>
                    <a:pt x="7" y="17"/>
                  </a:cubicBezTo>
                  <a:cubicBezTo>
                    <a:pt x="8" y="18"/>
                    <a:pt x="9" y="19"/>
                    <a:pt x="10" y="20"/>
                  </a:cubicBezTo>
                  <a:cubicBezTo>
                    <a:pt x="9" y="17"/>
                    <a:pt x="8" y="14"/>
                    <a:pt x="8" y="10"/>
                  </a:cubicBezTo>
                  <a:cubicBezTo>
                    <a:pt x="8" y="7"/>
                    <a:pt x="9" y="2"/>
                    <a:pt x="12" y="1"/>
                  </a:cubicBezTo>
                </a:path>
              </a:pathLst>
            </a:custGeom>
            <a:solidFill>
              <a:srgbClr val="CCCC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62" name="Freeform 262">
              <a:extLst>
                <a:ext uri="{FF2B5EF4-FFF2-40B4-BE49-F238E27FC236}">
                  <a16:creationId xmlns:a16="http://schemas.microsoft.com/office/drawing/2014/main" id="{F3C9F13B-3ADB-4792-B383-D6F0F938E64A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9" y="2453"/>
              <a:ext cx="12" cy="23"/>
            </a:xfrm>
            <a:custGeom>
              <a:avLst/>
              <a:gdLst>
                <a:gd name="T0" fmla="*/ 14 w 11"/>
                <a:gd name="T1" fmla="*/ 0 h 20"/>
                <a:gd name="T2" fmla="*/ 0 w 11"/>
                <a:gd name="T3" fmla="*/ 12 h 20"/>
                <a:gd name="T4" fmla="*/ 0 w 11"/>
                <a:gd name="T5" fmla="*/ 14 h 20"/>
                <a:gd name="T6" fmla="*/ 3 w 11"/>
                <a:gd name="T7" fmla="*/ 21 h 20"/>
                <a:gd name="T8" fmla="*/ 11 w 11"/>
                <a:gd name="T9" fmla="*/ 28 h 20"/>
                <a:gd name="T10" fmla="*/ 13 w 11"/>
                <a:gd name="T11" fmla="*/ 35 h 20"/>
                <a:gd name="T12" fmla="*/ 11 w 11"/>
                <a:gd name="T13" fmla="*/ 18 h 20"/>
                <a:gd name="T14" fmla="*/ 15 w 11"/>
                <a:gd name="T15" fmla="*/ 0 h 2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1" h="20">
                  <a:moveTo>
                    <a:pt x="10" y="0"/>
                  </a:moveTo>
                  <a:cubicBezTo>
                    <a:pt x="7" y="2"/>
                    <a:pt x="3" y="4"/>
                    <a:pt x="0" y="7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9"/>
                    <a:pt x="2" y="11"/>
                    <a:pt x="3" y="12"/>
                  </a:cubicBezTo>
                  <a:cubicBezTo>
                    <a:pt x="4" y="13"/>
                    <a:pt x="5" y="15"/>
                    <a:pt x="7" y="16"/>
                  </a:cubicBezTo>
                  <a:cubicBezTo>
                    <a:pt x="8" y="18"/>
                    <a:pt x="8" y="19"/>
                    <a:pt x="9" y="20"/>
                  </a:cubicBezTo>
                  <a:cubicBezTo>
                    <a:pt x="8" y="16"/>
                    <a:pt x="7" y="13"/>
                    <a:pt x="7" y="10"/>
                  </a:cubicBezTo>
                  <a:cubicBezTo>
                    <a:pt x="8" y="7"/>
                    <a:pt x="8" y="1"/>
                    <a:pt x="11" y="0"/>
                  </a:cubicBezTo>
                </a:path>
              </a:pathLst>
            </a:custGeom>
            <a:solidFill>
              <a:srgbClr val="CCCC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63" name="Freeform 263">
              <a:extLst>
                <a:ext uri="{FF2B5EF4-FFF2-40B4-BE49-F238E27FC236}">
                  <a16:creationId xmlns:a16="http://schemas.microsoft.com/office/drawing/2014/main" id="{17F27150-F589-4941-B227-E08DAC952BB0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3" y="2436"/>
              <a:ext cx="13" cy="21"/>
            </a:xfrm>
            <a:custGeom>
              <a:avLst/>
              <a:gdLst>
                <a:gd name="T0" fmla="*/ 15 w 12"/>
                <a:gd name="T1" fmla="*/ 0 h 19"/>
                <a:gd name="T2" fmla="*/ 1 w 12"/>
                <a:gd name="T3" fmla="*/ 11 h 19"/>
                <a:gd name="T4" fmla="*/ 0 w 12"/>
                <a:gd name="T5" fmla="*/ 12 h 19"/>
                <a:gd name="T6" fmla="*/ 3 w 12"/>
                <a:gd name="T7" fmla="*/ 15 h 19"/>
                <a:gd name="T8" fmla="*/ 11 w 12"/>
                <a:gd name="T9" fmla="*/ 24 h 19"/>
                <a:gd name="T10" fmla="*/ 14 w 12"/>
                <a:gd name="T11" fmla="*/ 28 h 19"/>
                <a:gd name="T12" fmla="*/ 12 w 12"/>
                <a:gd name="T13" fmla="*/ 13 h 19"/>
                <a:gd name="T14" fmla="*/ 16 w 12"/>
                <a:gd name="T15" fmla="*/ 0 h 1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2" h="19">
                  <a:moveTo>
                    <a:pt x="11" y="0"/>
                  </a:moveTo>
                  <a:cubicBezTo>
                    <a:pt x="8" y="2"/>
                    <a:pt x="4" y="4"/>
                    <a:pt x="1" y="7"/>
                  </a:cubicBezTo>
                  <a:cubicBezTo>
                    <a:pt x="1" y="7"/>
                    <a:pt x="0" y="8"/>
                    <a:pt x="0" y="8"/>
                  </a:cubicBezTo>
                  <a:cubicBezTo>
                    <a:pt x="0" y="9"/>
                    <a:pt x="3" y="11"/>
                    <a:pt x="3" y="11"/>
                  </a:cubicBezTo>
                  <a:cubicBezTo>
                    <a:pt x="4" y="13"/>
                    <a:pt x="6" y="15"/>
                    <a:pt x="7" y="16"/>
                  </a:cubicBezTo>
                  <a:cubicBezTo>
                    <a:pt x="8" y="17"/>
                    <a:pt x="9" y="19"/>
                    <a:pt x="10" y="19"/>
                  </a:cubicBezTo>
                  <a:cubicBezTo>
                    <a:pt x="9" y="16"/>
                    <a:pt x="8" y="13"/>
                    <a:pt x="8" y="9"/>
                  </a:cubicBezTo>
                  <a:cubicBezTo>
                    <a:pt x="8" y="7"/>
                    <a:pt x="9" y="1"/>
                    <a:pt x="12" y="0"/>
                  </a:cubicBezTo>
                </a:path>
              </a:pathLst>
            </a:custGeom>
            <a:solidFill>
              <a:srgbClr val="CCCC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64" name="Freeform 264">
              <a:extLst>
                <a:ext uri="{FF2B5EF4-FFF2-40B4-BE49-F238E27FC236}">
                  <a16:creationId xmlns:a16="http://schemas.microsoft.com/office/drawing/2014/main" id="{49807ADB-35A1-43EF-88FD-27487AA3AED4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7" y="2545"/>
              <a:ext cx="12" cy="23"/>
            </a:xfrm>
            <a:custGeom>
              <a:avLst/>
              <a:gdLst>
                <a:gd name="T0" fmla="*/ 14 w 11"/>
                <a:gd name="T1" fmla="*/ 0 h 20"/>
                <a:gd name="T2" fmla="*/ 0 w 11"/>
                <a:gd name="T3" fmla="*/ 14 h 20"/>
                <a:gd name="T4" fmla="*/ 0 w 11"/>
                <a:gd name="T5" fmla="*/ 14 h 20"/>
                <a:gd name="T6" fmla="*/ 2 w 11"/>
                <a:gd name="T7" fmla="*/ 21 h 20"/>
                <a:gd name="T8" fmla="*/ 11 w 11"/>
                <a:gd name="T9" fmla="*/ 30 h 20"/>
                <a:gd name="T10" fmla="*/ 13 w 11"/>
                <a:gd name="T11" fmla="*/ 35 h 20"/>
                <a:gd name="T12" fmla="*/ 11 w 11"/>
                <a:gd name="T13" fmla="*/ 18 h 20"/>
                <a:gd name="T14" fmla="*/ 15 w 11"/>
                <a:gd name="T15" fmla="*/ 0 h 2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1" h="20">
                  <a:moveTo>
                    <a:pt x="10" y="0"/>
                  </a:moveTo>
                  <a:cubicBezTo>
                    <a:pt x="7" y="3"/>
                    <a:pt x="3" y="5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9"/>
                    <a:pt x="2" y="11"/>
                    <a:pt x="2" y="12"/>
                  </a:cubicBezTo>
                  <a:cubicBezTo>
                    <a:pt x="4" y="13"/>
                    <a:pt x="5" y="15"/>
                    <a:pt x="7" y="17"/>
                  </a:cubicBezTo>
                  <a:cubicBezTo>
                    <a:pt x="7" y="18"/>
                    <a:pt x="8" y="19"/>
                    <a:pt x="9" y="20"/>
                  </a:cubicBezTo>
                  <a:cubicBezTo>
                    <a:pt x="8" y="17"/>
                    <a:pt x="7" y="13"/>
                    <a:pt x="7" y="10"/>
                  </a:cubicBezTo>
                  <a:cubicBezTo>
                    <a:pt x="8" y="7"/>
                    <a:pt x="8" y="1"/>
                    <a:pt x="11" y="0"/>
                  </a:cubicBezTo>
                </a:path>
              </a:pathLst>
            </a:custGeom>
            <a:solidFill>
              <a:srgbClr val="CCCC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65" name="Freeform 265">
              <a:extLst>
                <a:ext uri="{FF2B5EF4-FFF2-40B4-BE49-F238E27FC236}">
                  <a16:creationId xmlns:a16="http://schemas.microsoft.com/office/drawing/2014/main" id="{777E0594-7389-4010-88EA-4F16376F633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3" y="2527"/>
              <a:ext cx="14" cy="22"/>
            </a:xfrm>
            <a:custGeom>
              <a:avLst/>
              <a:gdLst>
                <a:gd name="T0" fmla="*/ 21 w 12"/>
                <a:gd name="T1" fmla="*/ 0 h 20"/>
                <a:gd name="T2" fmla="*/ 1 w 12"/>
                <a:gd name="T3" fmla="*/ 12 h 20"/>
                <a:gd name="T4" fmla="*/ 0 w 12"/>
                <a:gd name="T5" fmla="*/ 12 h 20"/>
                <a:gd name="T6" fmla="*/ 7 w 12"/>
                <a:gd name="T7" fmla="*/ 17 h 20"/>
                <a:gd name="T8" fmla="*/ 13 w 12"/>
                <a:gd name="T9" fmla="*/ 25 h 20"/>
                <a:gd name="T10" fmla="*/ 19 w 12"/>
                <a:gd name="T11" fmla="*/ 29 h 20"/>
                <a:gd name="T12" fmla="*/ 15 w 12"/>
                <a:gd name="T13" fmla="*/ 14 h 20"/>
                <a:gd name="T14" fmla="*/ 22 w 12"/>
                <a:gd name="T15" fmla="*/ 0 h 2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2" h="20">
                  <a:moveTo>
                    <a:pt x="11" y="0"/>
                  </a:moveTo>
                  <a:cubicBezTo>
                    <a:pt x="8" y="3"/>
                    <a:pt x="4" y="5"/>
                    <a:pt x="1" y="8"/>
                  </a:cubicBezTo>
                  <a:cubicBezTo>
                    <a:pt x="1" y="8"/>
                    <a:pt x="0" y="8"/>
                    <a:pt x="0" y="8"/>
                  </a:cubicBezTo>
                  <a:cubicBezTo>
                    <a:pt x="0" y="9"/>
                    <a:pt x="3" y="11"/>
                    <a:pt x="3" y="12"/>
                  </a:cubicBezTo>
                  <a:cubicBezTo>
                    <a:pt x="4" y="13"/>
                    <a:pt x="6" y="15"/>
                    <a:pt x="7" y="17"/>
                  </a:cubicBezTo>
                  <a:cubicBezTo>
                    <a:pt x="8" y="18"/>
                    <a:pt x="9" y="19"/>
                    <a:pt x="10" y="20"/>
                  </a:cubicBezTo>
                  <a:cubicBezTo>
                    <a:pt x="9" y="17"/>
                    <a:pt x="8" y="13"/>
                    <a:pt x="8" y="10"/>
                  </a:cubicBezTo>
                  <a:cubicBezTo>
                    <a:pt x="8" y="7"/>
                    <a:pt x="9" y="1"/>
                    <a:pt x="12" y="0"/>
                  </a:cubicBezTo>
                </a:path>
              </a:pathLst>
            </a:custGeom>
            <a:solidFill>
              <a:srgbClr val="CCCC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66" name="Freeform 266">
              <a:extLst>
                <a:ext uri="{FF2B5EF4-FFF2-40B4-BE49-F238E27FC236}">
                  <a16:creationId xmlns:a16="http://schemas.microsoft.com/office/drawing/2014/main" id="{A1B5C78C-5852-454B-9913-0FE06B2A217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1" y="2507"/>
              <a:ext cx="13" cy="22"/>
            </a:xfrm>
            <a:custGeom>
              <a:avLst/>
              <a:gdLst>
                <a:gd name="T0" fmla="*/ 14 w 12"/>
                <a:gd name="T1" fmla="*/ 0 h 20"/>
                <a:gd name="T2" fmla="*/ 1 w 12"/>
                <a:gd name="T3" fmla="*/ 12 h 20"/>
                <a:gd name="T4" fmla="*/ 0 w 12"/>
                <a:gd name="T5" fmla="*/ 12 h 20"/>
                <a:gd name="T6" fmla="*/ 3 w 12"/>
                <a:gd name="T7" fmla="*/ 17 h 20"/>
                <a:gd name="T8" fmla="*/ 11 w 12"/>
                <a:gd name="T9" fmla="*/ 25 h 20"/>
                <a:gd name="T10" fmla="*/ 14 w 12"/>
                <a:gd name="T11" fmla="*/ 29 h 20"/>
                <a:gd name="T12" fmla="*/ 12 w 12"/>
                <a:gd name="T13" fmla="*/ 14 h 20"/>
                <a:gd name="T14" fmla="*/ 16 w 12"/>
                <a:gd name="T15" fmla="*/ 0 h 2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2" h="20">
                  <a:moveTo>
                    <a:pt x="10" y="0"/>
                  </a:moveTo>
                  <a:cubicBezTo>
                    <a:pt x="7" y="3"/>
                    <a:pt x="4" y="5"/>
                    <a:pt x="1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9"/>
                    <a:pt x="2" y="11"/>
                    <a:pt x="3" y="12"/>
                  </a:cubicBezTo>
                  <a:cubicBezTo>
                    <a:pt x="4" y="13"/>
                    <a:pt x="6" y="15"/>
                    <a:pt x="7" y="17"/>
                  </a:cubicBezTo>
                  <a:cubicBezTo>
                    <a:pt x="8" y="18"/>
                    <a:pt x="9" y="19"/>
                    <a:pt x="10" y="20"/>
                  </a:cubicBezTo>
                  <a:cubicBezTo>
                    <a:pt x="8" y="17"/>
                    <a:pt x="8" y="13"/>
                    <a:pt x="8" y="10"/>
                  </a:cubicBezTo>
                  <a:cubicBezTo>
                    <a:pt x="8" y="7"/>
                    <a:pt x="8" y="1"/>
                    <a:pt x="12" y="0"/>
                  </a:cubicBezTo>
                </a:path>
              </a:pathLst>
            </a:custGeom>
            <a:solidFill>
              <a:srgbClr val="CCCC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67" name="Freeform 267">
              <a:extLst>
                <a:ext uri="{FF2B5EF4-FFF2-40B4-BE49-F238E27FC236}">
                  <a16:creationId xmlns:a16="http://schemas.microsoft.com/office/drawing/2014/main" id="{CAE5F6D4-42AA-441B-973A-E5FB26081BE9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0" y="2488"/>
              <a:ext cx="12" cy="22"/>
            </a:xfrm>
            <a:custGeom>
              <a:avLst/>
              <a:gdLst>
                <a:gd name="T0" fmla="*/ 14 w 11"/>
                <a:gd name="T1" fmla="*/ 0 h 20"/>
                <a:gd name="T2" fmla="*/ 0 w 11"/>
                <a:gd name="T3" fmla="*/ 12 h 20"/>
                <a:gd name="T4" fmla="*/ 0 w 11"/>
                <a:gd name="T5" fmla="*/ 13 h 20"/>
                <a:gd name="T6" fmla="*/ 2 w 11"/>
                <a:gd name="T7" fmla="*/ 17 h 20"/>
                <a:gd name="T8" fmla="*/ 11 w 11"/>
                <a:gd name="T9" fmla="*/ 25 h 20"/>
                <a:gd name="T10" fmla="*/ 13 w 11"/>
                <a:gd name="T11" fmla="*/ 29 h 20"/>
                <a:gd name="T12" fmla="*/ 11 w 11"/>
                <a:gd name="T13" fmla="*/ 14 h 20"/>
                <a:gd name="T14" fmla="*/ 15 w 11"/>
                <a:gd name="T15" fmla="*/ 0 h 2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1" h="20">
                  <a:moveTo>
                    <a:pt x="10" y="0"/>
                  </a:moveTo>
                  <a:cubicBezTo>
                    <a:pt x="7" y="3"/>
                    <a:pt x="3" y="5"/>
                    <a:pt x="0" y="8"/>
                  </a:cubicBezTo>
                  <a:cubicBezTo>
                    <a:pt x="0" y="8"/>
                    <a:pt x="0" y="8"/>
                    <a:pt x="0" y="9"/>
                  </a:cubicBezTo>
                  <a:cubicBezTo>
                    <a:pt x="0" y="9"/>
                    <a:pt x="2" y="12"/>
                    <a:pt x="2" y="12"/>
                  </a:cubicBezTo>
                  <a:cubicBezTo>
                    <a:pt x="4" y="14"/>
                    <a:pt x="5" y="15"/>
                    <a:pt x="7" y="17"/>
                  </a:cubicBezTo>
                  <a:cubicBezTo>
                    <a:pt x="7" y="18"/>
                    <a:pt x="8" y="19"/>
                    <a:pt x="9" y="20"/>
                  </a:cubicBezTo>
                  <a:cubicBezTo>
                    <a:pt x="8" y="17"/>
                    <a:pt x="7" y="14"/>
                    <a:pt x="7" y="10"/>
                  </a:cubicBezTo>
                  <a:cubicBezTo>
                    <a:pt x="8" y="7"/>
                    <a:pt x="8" y="2"/>
                    <a:pt x="11" y="0"/>
                  </a:cubicBezTo>
                </a:path>
              </a:pathLst>
            </a:custGeom>
            <a:solidFill>
              <a:srgbClr val="CCCC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68" name="Freeform 268">
              <a:extLst>
                <a:ext uri="{FF2B5EF4-FFF2-40B4-BE49-F238E27FC236}">
                  <a16:creationId xmlns:a16="http://schemas.microsoft.com/office/drawing/2014/main" id="{A5E77E52-1BA3-449A-900A-45125D36F163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5" y="2468"/>
              <a:ext cx="14" cy="22"/>
            </a:xfrm>
            <a:custGeom>
              <a:avLst/>
              <a:gdLst>
                <a:gd name="T0" fmla="*/ 21 w 12"/>
                <a:gd name="T1" fmla="*/ 0 h 20"/>
                <a:gd name="T2" fmla="*/ 1 w 12"/>
                <a:gd name="T3" fmla="*/ 12 h 20"/>
                <a:gd name="T4" fmla="*/ 0 w 12"/>
                <a:gd name="T5" fmla="*/ 13 h 20"/>
                <a:gd name="T6" fmla="*/ 7 w 12"/>
                <a:gd name="T7" fmla="*/ 17 h 20"/>
                <a:gd name="T8" fmla="*/ 13 w 12"/>
                <a:gd name="T9" fmla="*/ 25 h 20"/>
                <a:gd name="T10" fmla="*/ 19 w 12"/>
                <a:gd name="T11" fmla="*/ 29 h 20"/>
                <a:gd name="T12" fmla="*/ 15 w 12"/>
                <a:gd name="T13" fmla="*/ 14 h 20"/>
                <a:gd name="T14" fmla="*/ 22 w 12"/>
                <a:gd name="T15" fmla="*/ 0 h 2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2" h="20">
                  <a:moveTo>
                    <a:pt x="11" y="0"/>
                  </a:moveTo>
                  <a:cubicBezTo>
                    <a:pt x="8" y="3"/>
                    <a:pt x="4" y="5"/>
                    <a:pt x="1" y="8"/>
                  </a:cubicBezTo>
                  <a:cubicBezTo>
                    <a:pt x="1" y="8"/>
                    <a:pt x="0" y="8"/>
                    <a:pt x="0" y="9"/>
                  </a:cubicBezTo>
                  <a:cubicBezTo>
                    <a:pt x="0" y="9"/>
                    <a:pt x="3" y="12"/>
                    <a:pt x="3" y="12"/>
                  </a:cubicBezTo>
                  <a:cubicBezTo>
                    <a:pt x="4" y="14"/>
                    <a:pt x="6" y="15"/>
                    <a:pt x="7" y="17"/>
                  </a:cubicBezTo>
                  <a:cubicBezTo>
                    <a:pt x="8" y="18"/>
                    <a:pt x="9" y="19"/>
                    <a:pt x="10" y="20"/>
                  </a:cubicBezTo>
                  <a:cubicBezTo>
                    <a:pt x="9" y="17"/>
                    <a:pt x="8" y="14"/>
                    <a:pt x="8" y="10"/>
                  </a:cubicBezTo>
                  <a:cubicBezTo>
                    <a:pt x="8" y="7"/>
                    <a:pt x="9" y="2"/>
                    <a:pt x="12" y="0"/>
                  </a:cubicBezTo>
                </a:path>
              </a:pathLst>
            </a:custGeom>
            <a:solidFill>
              <a:srgbClr val="CCCC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69" name="Freeform 269">
              <a:extLst>
                <a:ext uri="{FF2B5EF4-FFF2-40B4-BE49-F238E27FC236}">
                  <a16:creationId xmlns:a16="http://schemas.microsoft.com/office/drawing/2014/main" id="{D1687C25-3238-4930-8236-C6E42D2CA51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2" y="2448"/>
              <a:ext cx="13" cy="22"/>
            </a:xfrm>
            <a:custGeom>
              <a:avLst/>
              <a:gdLst>
                <a:gd name="T0" fmla="*/ 15 w 12"/>
                <a:gd name="T1" fmla="*/ 0 h 20"/>
                <a:gd name="T2" fmla="*/ 1 w 12"/>
                <a:gd name="T3" fmla="*/ 12 h 20"/>
                <a:gd name="T4" fmla="*/ 1 w 12"/>
                <a:gd name="T5" fmla="*/ 12 h 20"/>
                <a:gd name="T6" fmla="*/ 3 w 12"/>
                <a:gd name="T7" fmla="*/ 17 h 20"/>
                <a:gd name="T8" fmla="*/ 12 w 12"/>
                <a:gd name="T9" fmla="*/ 25 h 20"/>
                <a:gd name="T10" fmla="*/ 14 w 12"/>
                <a:gd name="T11" fmla="*/ 29 h 20"/>
                <a:gd name="T12" fmla="*/ 12 w 12"/>
                <a:gd name="T13" fmla="*/ 14 h 20"/>
                <a:gd name="T14" fmla="*/ 16 w 12"/>
                <a:gd name="T15" fmla="*/ 0 h 2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2" h="20">
                  <a:moveTo>
                    <a:pt x="11" y="0"/>
                  </a:moveTo>
                  <a:cubicBezTo>
                    <a:pt x="8" y="3"/>
                    <a:pt x="4" y="5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9"/>
                    <a:pt x="3" y="11"/>
                    <a:pt x="3" y="12"/>
                  </a:cubicBezTo>
                  <a:cubicBezTo>
                    <a:pt x="5" y="14"/>
                    <a:pt x="6" y="15"/>
                    <a:pt x="8" y="17"/>
                  </a:cubicBezTo>
                  <a:cubicBezTo>
                    <a:pt x="8" y="18"/>
                    <a:pt x="9" y="19"/>
                    <a:pt x="10" y="20"/>
                  </a:cubicBezTo>
                  <a:cubicBezTo>
                    <a:pt x="9" y="17"/>
                    <a:pt x="8" y="13"/>
                    <a:pt x="8" y="10"/>
                  </a:cubicBezTo>
                  <a:cubicBezTo>
                    <a:pt x="8" y="7"/>
                    <a:pt x="9" y="2"/>
                    <a:pt x="12" y="0"/>
                  </a:cubicBezTo>
                </a:path>
              </a:pathLst>
            </a:custGeom>
            <a:solidFill>
              <a:srgbClr val="CCCC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70" name="Freeform 270">
              <a:extLst>
                <a:ext uri="{FF2B5EF4-FFF2-40B4-BE49-F238E27FC236}">
                  <a16:creationId xmlns:a16="http://schemas.microsoft.com/office/drawing/2014/main" id="{C0F718AB-36FB-4E2B-B9ED-FD4638632636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0" y="2430"/>
              <a:ext cx="13" cy="22"/>
            </a:xfrm>
            <a:custGeom>
              <a:avLst/>
              <a:gdLst>
                <a:gd name="T0" fmla="*/ 15 w 12"/>
                <a:gd name="T1" fmla="*/ 0 h 20"/>
                <a:gd name="T2" fmla="*/ 1 w 12"/>
                <a:gd name="T3" fmla="*/ 12 h 20"/>
                <a:gd name="T4" fmla="*/ 0 w 12"/>
                <a:gd name="T5" fmla="*/ 12 h 20"/>
                <a:gd name="T6" fmla="*/ 3 w 12"/>
                <a:gd name="T7" fmla="*/ 17 h 20"/>
                <a:gd name="T8" fmla="*/ 11 w 12"/>
                <a:gd name="T9" fmla="*/ 25 h 20"/>
                <a:gd name="T10" fmla="*/ 14 w 12"/>
                <a:gd name="T11" fmla="*/ 29 h 20"/>
                <a:gd name="T12" fmla="*/ 12 w 12"/>
                <a:gd name="T13" fmla="*/ 14 h 20"/>
                <a:gd name="T14" fmla="*/ 16 w 12"/>
                <a:gd name="T15" fmla="*/ 0 h 2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2" h="20">
                  <a:moveTo>
                    <a:pt x="11" y="0"/>
                  </a:moveTo>
                  <a:cubicBezTo>
                    <a:pt x="8" y="3"/>
                    <a:pt x="4" y="5"/>
                    <a:pt x="1" y="8"/>
                  </a:cubicBezTo>
                  <a:cubicBezTo>
                    <a:pt x="1" y="8"/>
                    <a:pt x="0" y="8"/>
                    <a:pt x="0" y="8"/>
                  </a:cubicBezTo>
                  <a:cubicBezTo>
                    <a:pt x="0" y="9"/>
                    <a:pt x="3" y="11"/>
                    <a:pt x="3" y="12"/>
                  </a:cubicBezTo>
                  <a:cubicBezTo>
                    <a:pt x="5" y="14"/>
                    <a:pt x="6" y="15"/>
                    <a:pt x="7" y="17"/>
                  </a:cubicBezTo>
                  <a:cubicBezTo>
                    <a:pt x="8" y="18"/>
                    <a:pt x="9" y="19"/>
                    <a:pt x="10" y="20"/>
                  </a:cubicBezTo>
                  <a:cubicBezTo>
                    <a:pt x="9" y="17"/>
                    <a:pt x="8" y="13"/>
                    <a:pt x="8" y="10"/>
                  </a:cubicBezTo>
                  <a:cubicBezTo>
                    <a:pt x="8" y="7"/>
                    <a:pt x="9" y="2"/>
                    <a:pt x="12" y="0"/>
                  </a:cubicBezTo>
                </a:path>
              </a:pathLst>
            </a:custGeom>
            <a:solidFill>
              <a:srgbClr val="CCCC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71" name="Freeform 271">
              <a:extLst>
                <a:ext uri="{FF2B5EF4-FFF2-40B4-BE49-F238E27FC236}">
                  <a16:creationId xmlns:a16="http://schemas.microsoft.com/office/drawing/2014/main" id="{9E114B86-27D5-493E-8517-A6A345455922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8" y="2410"/>
              <a:ext cx="12" cy="22"/>
            </a:xfrm>
            <a:custGeom>
              <a:avLst/>
              <a:gdLst>
                <a:gd name="T0" fmla="*/ 14 w 11"/>
                <a:gd name="T1" fmla="*/ 0 h 20"/>
                <a:gd name="T2" fmla="*/ 0 w 11"/>
                <a:gd name="T3" fmla="*/ 12 h 20"/>
                <a:gd name="T4" fmla="*/ 0 w 11"/>
                <a:gd name="T5" fmla="*/ 13 h 20"/>
                <a:gd name="T6" fmla="*/ 3 w 11"/>
                <a:gd name="T7" fmla="*/ 17 h 20"/>
                <a:gd name="T8" fmla="*/ 11 w 11"/>
                <a:gd name="T9" fmla="*/ 25 h 20"/>
                <a:gd name="T10" fmla="*/ 14 w 11"/>
                <a:gd name="T11" fmla="*/ 29 h 20"/>
                <a:gd name="T12" fmla="*/ 12 w 11"/>
                <a:gd name="T13" fmla="*/ 14 h 20"/>
                <a:gd name="T14" fmla="*/ 15 w 11"/>
                <a:gd name="T15" fmla="*/ 0 h 2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1" h="20">
                  <a:moveTo>
                    <a:pt x="10" y="0"/>
                  </a:moveTo>
                  <a:cubicBezTo>
                    <a:pt x="7" y="3"/>
                    <a:pt x="3" y="5"/>
                    <a:pt x="0" y="8"/>
                  </a:cubicBezTo>
                  <a:cubicBezTo>
                    <a:pt x="0" y="8"/>
                    <a:pt x="0" y="8"/>
                    <a:pt x="0" y="9"/>
                  </a:cubicBezTo>
                  <a:cubicBezTo>
                    <a:pt x="0" y="9"/>
                    <a:pt x="2" y="12"/>
                    <a:pt x="3" y="12"/>
                  </a:cubicBezTo>
                  <a:cubicBezTo>
                    <a:pt x="4" y="14"/>
                    <a:pt x="5" y="15"/>
                    <a:pt x="7" y="17"/>
                  </a:cubicBezTo>
                  <a:cubicBezTo>
                    <a:pt x="8" y="18"/>
                    <a:pt x="8" y="19"/>
                    <a:pt x="10" y="20"/>
                  </a:cubicBezTo>
                  <a:cubicBezTo>
                    <a:pt x="8" y="17"/>
                    <a:pt x="7" y="14"/>
                    <a:pt x="8" y="10"/>
                  </a:cubicBezTo>
                  <a:cubicBezTo>
                    <a:pt x="8" y="7"/>
                    <a:pt x="8" y="2"/>
                    <a:pt x="11" y="0"/>
                  </a:cubicBezTo>
                </a:path>
              </a:pathLst>
            </a:custGeom>
            <a:solidFill>
              <a:srgbClr val="CCCC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72" name="Freeform 272">
              <a:extLst>
                <a:ext uri="{FF2B5EF4-FFF2-40B4-BE49-F238E27FC236}">
                  <a16:creationId xmlns:a16="http://schemas.microsoft.com/office/drawing/2014/main" id="{92E3EE13-D2AC-46A8-AE2E-8C4ECEA44E7B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4" y="2391"/>
              <a:ext cx="14" cy="22"/>
            </a:xfrm>
            <a:custGeom>
              <a:avLst/>
              <a:gdLst>
                <a:gd name="T0" fmla="*/ 21 w 12"/>
                <a:gd name="T1" fmla="*/ 0 h 20"/>
                <a:gd name="T2" fmla="*/ 1 w 12"/>
                <a:gd name="T3" fmla="*/ 12 h 20"/>
                <a:gd name="T4" fmla="*/ 0 w 12"/>
                <a:gd name="T5" fmla="*/ 12 h 20"/>
                <a:gd name="T6" fmla="*/ 7 w 12"/>
                <a:gd name="T7" fmla="*/ 17 h 20"/>
                <a:gd name="T8" fmla="*/ 13 w 12"/>
                <a:gd name="T9" fmla="*/ 25 h 20"/>
                <a:gd name="T10" fmla="*/ 19 w 12"/>
                <a:gd name="T11" fmla="*/ 29 h 20"/>
                <a:gd name="T12" fmla="*/ 15 w 12"/>
                <a:gd name="T13" fmla="*/ 14 h 20"/>
                <a:gd name="T14" fmla="*/ 22 w 12"/>
                <a:gd name="T15" fmla="*/ 0 h 2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2" h="20">
                  <a:moveTo>
                    <a:pt x="11" y="0"/>
                  </a:moveTo>
                  <a:cubicBezTo>
                    <a:pt x="8" y="3"/>
                    <a:pt x="4" y="5"/>
                    <a:pt x="1" y="8"/>
                  </a:cubicBezTo>
                  <a:cubicBezTo>
                    <a:pt x="1" y="8"/>
                    <a:pt x="0" y="8"/>
                    <a:pt x="0" y="8"/>
                  </a:cubicBezTo>
                  <a:cubicBezTo>
                    <a:pt x="0" y="9"/>
                    <a:pt x="3" y="11"/>
                    <a:pt x="3" y="12"/>
                  </a:cubicBezTo>
                  <a:cubicBezTo>
                    <a:pt x="4" y="14"/>
                    <a:pt x="6" y="15"/>
                    <a:pt x="7" y="17"/>
                  </a:cubicBezTo>
                  <a:cubicBezTo>
                    <a:pt x="8" y="18"/>
                    <a:pt x="9" y="19"/>
                    <a:pt x="10" y="20"/>
                  </a:cubicBezTo>
                  <a:cubicBezTo>
                    <a:pt x="9" y="17"/>
                    <a:pt x="8" y="13"/>
                    <a:pt x="8" y="10"/>
                  </a:cubicBezTo>
                  <a:cubicBezTo>
                    <a:pt x="8" y="7"/>
                    <a:pt x="9" y="2"/>
                    <a:pt x="12" y="0"/>
                  </a:cubicBezTo>
                </a:path>
              </a:pathLst>
            </a:custGeom>
            <a:solidFill>
              <a:srgbClr val="CCCC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73" name="Freeform 273">
              <a:extLst>
                <a:ext uri="{FF2B5EF4-FFF2-40B4-BE49-F238E27FC236}">
                  <a16:creationId xmlns:a16="http://schemas.microsoft.com/office/drawing/2014/main" id="{3B622AC7-E16C-4555-B7FB-25162D40F7F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1" y="2344"/>
              <a:ext cx="695" cy="587"/>
            </a:xfrm>
            <a:custGeom>
              <a:avLst/>
              <a:gdLst>
                <a:gd name="T0" fmla="*/ 0 w 695"/>
                <a:gd name="T1" fmla="*/ 384 h 587"/>
                <a:gd name="T2" fmla="*/ 185 w 695"/>
                <a:gd name="T3" fmla="*/ 587 h 587"/>
                <a:gd name="T4" fmla="*/ 695 w 695"/>
                <a:gd name="T5" fmla="*/ 183 h 587"/>
                <a:gd name="T6" fmla="*/ 533 w 695"/>
                <a:gd name="T7" fmla="*/ 0 h 587"/>
                <a:gd name="T8" fmla="*/ 0 w 695"/>
                <a:gd name="T9" fmla="*/ 384 h 5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95" h="587">
                  <a:moveTo>
                    <a:pt x="0" y="384"/>
                  </a:moveTo>
                  <a:lnTo>
                    <a:pt x="185" y="587"/>
                  </a:lnTo>
                  <a:lnTo>
                    <a:pt x="695" y="183"/>
                  </a:lnTo>
                  <a:lnTo>
                    <a:pt x="533" y="0"/>
                  </a:lnTo>
                  <a:lnTo>
                    <a:pt x="0" y="384"/>
                  </a:lnTo>
                  <a:close/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74" name="Freeform 274">
              <a:extLst>
                <a:ext uri="{FF2B5EF4-FFF2-40B4-BE49-F238E27FC236}">
                  <a16:creationId xmlns:a16="http://schemas.microsoft.com/office/drawing/2014/main" id="{CA878273-45E9-430B-B02A-3692BDC9CD8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1" y="2728"/>
              <a:ext cx="185" cy="227"/>
            </a:xfrm>
            <a:custGeom>
              <a:avLst/>
              <a:gdLst>
                <a:gd name="T0" fmla="*/ 0 w 185"/>
                <a:gd name="T1" fmla="*/ 0 h 227"/>
                <a:gd name="T2" fmla="*/ 185 w 185"/>
                <a:gd name="T3" fmla="*/ 203 h 227"/>
                <a:gd name="T4" fmla="*/ 185 w 185"/>
                <a:gd name="T5" fmla="*/ 227 h 227"/>
                <a:gd name="T6" fmla="*/ 0 w 185"/>
                <a:gd name="T7" fmla="*/ 66 h 227"/>
                <a:gd name="T8" fmla="*/ 0 w 185"/>
                <a:gd name="T9" fmla="*/ 0 h 2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5" h="227">
                  <a:moveTo>
                    <a:pt x="0" y="0"/>
                  </a:moveTo>
                  <a:lnTo>
                    <a:pt x="185" y="203"/>
                  </a:lnTo>
                  <a:lnTo>
                    <a:pt x="185" y="227"/>
                  </a:lnTo>
                  <a:lnTo>
                    <a:pt x="0" y="66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75" name="Freeform 275">
              <a:extLst>
                <a:ext uri="{FF2B5EF4-FFF2-40B4-BE49-F238E27FC236}">
                  <a16:creationId xmlns:a16="http://schemas.microsoft.com/office/drawing/2014/main" id="{6E0162EE-11F1-472F-B4BF-CF584E1FB65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6" y="2528"/>
              <a:ext cx="511" cy="427"/>
            </a:xfrm>
            <a:custGeom>
              <a:avLst/>
              <a:gdLst>
                <a:gd name="T0" fmla="*/ 511 w 511"/>
                <a:gd name="T1" fmla="*/ 0 h 427"/>
                <a:gd name="T2" fmla="*/ 511 w 511"/>
                <a:gd name="T3" fmla="*/ 23 h 427"/>
                <a:gd name="T4" fmla="*/ 0 w 511"/>
                <a:gd name="T5" fmla="*/ 427 h 427"/>
                <a:gd name="T6" fmla="*/ 0 w 511"/>
                <a:gd name="T7" fmla="*/ 403 h 427"/>
                <a:gd name="T8" fmla="*/ 511 w 511"/>
                <a:gd name="T9" fmla="*/ 0 h 4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1" h="427">
                  <a:moveTo>
                    <a:pt x="511" y="0"/>
                  </a:moveTo>
                  <a:lnTo>
                    <a:pt x="511" y="23"/>
                  </a:lnTo>
                  <a:lnTo>
                    <a:pt x="0" y="427"/>
                  </a:lnTo>
                  <a:lnTo>
                    <a:pt x="0" y="403"/>
                  </a:lnTo>
                  <a:lnTo>
                    <a:pt x="511" y="0"/>
                  </a:lnTo>
                  <a:close/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76" name="Freeform 276">
              <a:extLst>
                <a:ext uri="{FF2B5EF4-FFF2-40B4-BE49-F238E27FC236}">
                  <a16:creationId xmlns:a16="http://schemas.microsoft.com/office/drawing/2014/main" id="{1A264AB1-33B7-4343-AA57-CB9945E46DD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5" y="2611"/>
              <a:ext cx="208" cy="165"/>
            </a:xfrm>
            <a:custGeom>
              <a:avLst/>
              <a:gdLst>
                <a:gd name="T0" fmla="*/ 9 w 208"/>
                <a:gd name="T1" fmla="*/ 165 h 165"/>
                <a:gd name="T2" fmla="*/ 0 w 208"/>
                <a:gd name="T3" fmla="*/ 154 h 165"/>
                <a:gd name="T4" fmla="*/ 208 w 208"/>
                <a:gd name="T5" fmla="*/ 0 h 165"/>
                <a:gd name="T6" fmla="*/ 9 w 208"/>
                <a:gd name="T7" fmla="*/ 153 h 165"/>
                <a:gd name="T8" fmla="*/ 9 w 208"/>
                <a:gd name="T9" fmla="*/ 165 h 16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8" h="165">
                  <a:moveTo>
                    <a:pt x="9" y="165"/>
                  </a:moveTo>
                  <a:lnTo>
                    <a:pt x="0" y="154"/>
                  </a:lnTo>
                  <a:lnTo>
                    <a:pt x="208" y="0"/>
                  </a:lnTo>
                  <a:lnTo>
                    <a:pt x="9" y="153"/>
                  </a:lnTo>
                  <a:lnTo>
                    <a:pt x="9" y="165"/>
                  </a:lnTo>
                  <a:close/>
                </a:path>
              </a:pathLst>
            </a:custGeom>
            <a:solidFill>
              <a:srgbClr val="FAF9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77" name="Freeform 277">
              <a:extLst>
                <a:ext uri="{FF2B5EF4-FFF2-40B4-BE49-F238E27FC236}">
                  <a16:creationId xmlns:a16="http://schemas.microsoft.com/office/drawing/2014/main" id="{F89A4674-A022-4C0E-9226-87E277D7D95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0" y="2419"/>
              <a:ext cx="66" cy="55"/>
            </a:xfrm>
            <a:custGeom>
              <a:avLst/>
              <a:gdLst>
                <a:gd name="T0" fmla="*/ 79 w 60"/>
                <a:gd name="T1" fmla="*/ 13 h 50"/>
                <a:gd name="T2" fmla="*/ 58 w 60"/>
                <a:gd name="T3" fmla="*/ 61 h 50"/>
                <a:gd name="T4" fmla="*/ 9 w 60"/>
                <a:gd name="T5" fmla="*/ 61 h 50"/>
                <a:gd name="T6" fmla="*/ 29 w 60"/>
                <a:gd name="T7" fmla="*/ 13 h 50"/>
                <a:gd name="T8" fmla="*/ 79 w 60"/>
                <a:gd name="T9" fmla="*/ 13 h 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0" h="50">
                  <a:moveTo>
                    <a:pt x="54" y="9"/>
                  </a:moveTo>
                  <a:cubicBezTo>
                    <a:pt x="60" y="18"/>
                    <a:pt x="54" y="32"/>
                    <a:pt x="40" y="41"/>
                  </a:cubicBezTo>
                  <a:cubicBezTo>
                    <a:pt x="26" y="50"/>
                    <a:pt x="11" y="50"/>
                    <a:pt x="5" y="41"/>
                  </a:cubicBezTo>
                  <a:cubicBezTo>
                    <a:pt x="0" y="32"/>
                    <a:pt x="6" y="18"/>
                    <a:pt x="20" y="9"/>
                  </a:cubicBezTo>
                  <a:cubicBezTo>
                    <a:pt x="33" y="1"/>
                    <a:pt x="49" y="0"/>
                    <a:pt x="54" y="9"/>
                  </a:cubicBezTo>
                  <a:close/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78" name="Freeform 278">
              <a:extLst>
                <a:ext uri="{FF2B5EF4-FFF2-40B4-BE49-F238E27FC236}">
                  <a16:creationId xmlns:a16="http://schemas.microsoft.com/office/drawing/2014/main" id="{C2EFAF16-6E73-4866-BC76-0F597FA4012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1" y="2477"/>
              <a:ext cx="66" cy="54"/>
            </a:xfrm>
            <a:custGeom>
              <a:avLst/>
              <a:gdLst>
                <a:gd name="T0" fmla="*/ 81 w 60"/>
                <a:gd name="T1" fmla="*/ 13 h 49"/>
                <a:gd name="T2" fmla="*/ 58 w 60"/>
                <a:gd name="T3" fmla="*/ 58 h 49"/>
                <a:gd name="T4" fmla="*/ 10 w 60"/>
                <a:gd name="T5" fmla="*/ 61 h 49"/>
                <a:gd name="T6" fmla="*/ 29 w 60"/>
                <a:gd name="T7" fmla="*/ 13 h 49"/>
                <a:gd name="T8" fmla="*/ 81 w 60"/>
                <a:gd name="T9" fmla="*/ 13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0" h="49">
                  <a:moveTo>
                    <a:pt x="55" y="9"/>
                  </a:moveTo>
                  <a:cubicBezTo>
                    <a:pt x="60" y="17"/>
                    <a:pt x="54" y="32"/>
                    <a:pt x="40" y="40"/>
                  </a:cubicBezTo>
                  <a:cubicBezTo>
                    <a:pt x="27" y="49"/>
                    <a:pt x="11" y="49"/>
                    <a:pt x="6" y="41"/>
                  </a:cubicBezTo>
                  <a:cubicBezTo>
                    <a:pt x="0" y="32"/>
                    <a:pt x="6" y="18"/>
                    <a:pt x="20" y="9"/>
                  </a:cubicBezTo>
                  <a:cubicBezTo>
                    <a:pt x="33" y="0"/>
                    <a:pt x="49" y="0"/>
                    <a:pt x="55" y="9"/>
                  </a:cubicBezTo>
                  <a:close/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79" name="Freeform 279">
              <a:extLst>
                <a:ext uri="{FF2B5EF4-FFF2-40B4-BE49-F238E27FC236}">
                  <a16:creationId xmlns:a16="http://schemas.microsoft.com/office/drawing/2014/main" id="{053FCE34-8A7F-4ACD-83EC-000FC08AE5D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0" y="2264"/>
              <a:ext cx="24" cy="35"/>
            </a:xfrm>
            <a:custGeom>
              <a:avLst/>
              <a:gdLst>
                <a:gd name="T0" fmla="*/ 3 w 22"/>
                <a:gd name="T1" fmla="*/ 0 h 32"/>
                <a:gd name="T2" fmla="*/ 0 w 22"/>
                <a:gd name="T3" fmla="*/ 15 h 32"/>
                <a:gd name="T4" fmla="*/ 4 w 22"/>
                <a:gd name="T5" fmla="*/ 36 h 32"/>
                <a:gd name="T6" fmla="*/ 31 w 22"/>
                <a:gd name="T7" fmla="*/ 42 h 32"/>
                <a:gd name="T8" fmla="*/ 4 w 22"/>
                <a:gd name="T9" fmla="*/ 3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32">
                  <a:moveTo>
                    <a:pt x="3" y="0"/>
                  </a:moveTo>
                  <a:cubicBezTo>
                    <a:pt x="2" y="4"/>
                    <a:pt x="0" y="6"/>
                    <a:pt x="0" y="11"/>
                  </a:cubicBezTo>
                  <a:cubicBezTo>
                    <a:pt x="0" y="16"/>
                    <a:pt x="1" y="21"/>
                    <a:pt x="4" y="25"/>
                  </a:cubicBezTo>
                  <a:cubicBezTo>
                    <a:pt x="8" y="31"/>
                    <a:pt x="16" y="32"/>
                    <a:pt x="22" y="29"/>
                  </a:cubicBezTo>
                  <a:cubicBezTo>
                    <a:pt x="10" y="27"/>
                    <a:pt x="6" y="12"/>
                    <a:pt x="4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80" name="Freeform 280">
              <a:extLst>
                <a:ext uri="{FF2B5EF4-FFF2-40B4-BE49-F238E27FC236}">
                  <a16:creationId xmlns:a16="http://schemas.microsoft.com/office/drawing/2014/main" id="{455DF244-BEDF-4708-BE42-941646B3CAD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4" y="2184"/>
              <a:ext cx="24" cy="36"/>
            </a:xfrm>
            <a:custGeom>
              <a:avLst/>
              <a:gdLst>
                <a:gd name="T0" fmla="*/ 3 w 22"/>
                <a:gd name="T1" fmla="*/ 0 h 32"/>
                <a:gd name="T2" fmla="*/ 0 w 22"/>
                <a:gd name="T3" fmla="*/ 16 h 32"/>
                <a:gd name="T4" fmla="*/ 4 w 22"/>
                <a:gd name="T5" fmla="*/ 41 h 32"/>
                <a:gd name="T6" fmla="*/ 31 w 22"/>
                <a:gd name="T7" fmla="*/ 47 h 32"/>
                <a:gd name="T8" fmla="*/ 4 w 22"/>
                <a:gd name="T9" fmla="*/ 2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32">
                  <a:moveTo>
                    <a:pt x="3" y="0"/>
                  </a:moveTo>
                  <a:cubicBezTo>
                    <a:pt x="2" y="4"/>
                    <a:pt x="1" y="6"/>
                    <a:pt x="0" y="10"/>
                  </a:cubicBezTo>
                  <a:cubicBezTo>
                    <a:pt x="0" y="15"/>
                    <a:pt x="1" y="21"/>
                    <a:pt x="4" y="25"/>
                  </a:cubicBezTo>
                  <a:cubicBezTo>
                    <a:pt x="8" y="30"/>
                    <a:pt x="17" y="32"/>
                    <a:pt x="22" y="29"/>
                  </a:cubicBezTo>
                  <a:cubicBezTo>
                    <a:pt x="10" y="27"/>
                    <a:pt x="7" y="12"/>
                    <a:pt x="4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81" name="Freeform 281">
              <a:extLst>
                <a:ext uri="{FF2B5EF4-FFF2-40B4-BE49-F238E27FC236}">
                  <a16:creationId xmlns:a16="http://schemas.microsoft.com/office/drawing/2014/main" id="{15CB33E5-0BB0-466C-9AA1-D5641CF06AE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0" y="2085"/>
              <a:ext cx="25" cy="36"/>
            </a:xfrm>
            <a:custGeom>
              <a:avLst/>
              <a:gdLst>
                <a:gd name="T0" fmla="*/ 3 w 22"/>
                <a:gd name="T1" fmla="*/ 0 h 32"/>
                <a:gd name="T2" fmla="*/ 0 w 22"/>
                <a:gd name="T3" fmla="*/ 16 h 32"/>
                <a:gd name="T4" fmla="*/ 8 w 22"/>
                <a:gd name="T5" fmla="*/ 41 h 32"/>
                <a:gd name="T6" fmla="*/ 36 w 22"/>
                <a:gd name="T7" fmla="*/ 47 h 32"/>
                <a:gd name="T8" fmla="*/ 8 w 22"/>
                <a:gd name="T9" fmla="*/ 2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32">
                  <a:moveTo>
                    <a:pt x="3" y="0"/>
                  </a:moveTo>
                  <a:cubicBezTo>
                    <a:pt x="2" y="4"/>
                    <a:pt x="1" y="6"/>
                    <a:pt x="0" y="10"/>
                  </a:cubicBezTo>
                  <a:cubicBezTo>
                    <a:pt x="0" y="15"/>
                    <a:pt x="1" y="21"/>
                    <a:pt x="4" y="25"/>
                  </a:cubicBezTo>
                  <a:cubicBezTo>
                    <a:pt x="8" y="30"/>
                    <a:pt x="17" y="32"/>
                    <a:pt x="22" y="29"/>
                  </a:cubicBezTo>
                  <a:cubicBezTo>
                    <a:pt x="10" y="27"/>
                    <a:pt x="7" y="12"/>
                    <a:pt x="4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82" name="Freeform 282">
              <a:extLst>
                <a:ext uri="{FF2B5EF4-FFF2-40B4-BE49-F238E27FC236}">
                  <a16:creationId xmlns:a16="http://schemas.microsoft.com/office/drawing/2014/main" id="{1918BE24-45AC-4420-9950-480D87381E8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9" y="2048"/>
              <a:ext cx="25" cy="35"/>
            </a:xfrm>
            <a:custGeom>
              <a:avLst/>
              <a:gdLst>
                <a:gd name="T0" fmla="*/ 3 w 22"/>
                <a:gd name="T1" fmla="*/ 0 h 32"/>
                <a:gd name="T2" fmla="*/ 0 w 22"/>
                <a:gd name="T3" fmla="*/ 14 h 32"/>
                <a:gd name="T4" fmla="*/ 8 w 22"/>
                <a:gd name="T5" fmla="*/ 36 h 32"/>
                <a:gd name="T6" fmla="*/ 36 w 22"/>
                <a:gd name="T7" fmla="*/ 42 h 32"/>
                <a:gd name="T8" fmla="*/ 8 w 22"/>
                <a:gd name="T9" fmla="*/ 2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32">
                  <a:moveTo>
                    <a:pt x="3" y="0"/>
                  </a:moveTo>
                  <a:cubicBezTo>
                    <a:pt x="2" y="4"/>
                    <a:pt x="1" y="6"/>
                    <a:pt x="0" y="10"/>
                  </a:cubicBezTo>
                  <a:cubicBezTo>
                    <a:pt x="0" y="15"/>
                    <a:pt x="1" y="21"/>
                    <a:pt x="4" y="25"/>
                  </a:cubicBezTo>
                  <a:cubicBezTo>
                    <a:pt x="8" y="30"/>
                    <a:pt x="17" y="32"/>
                    <a:pt x="22" y="29"/>
                  </a:cubicBezTo>
                  <a:cubicBezTo>
                    <a:pt x="10" y="27"/>
                    <a:pt x="7" y="12"/>
                    <a:pt x="4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83" name="Freeform 283">
              <a:extLst>
                <a:ext uri="{FF2B5EF4-FFF2-40B4-BE49-F238E27FC236}">
                  <a16:creationId xmlns:a16="http://schemas.microsoft.com/office/drawing/2014/main" id="{23A3C751-C88F-4D14-8F17-E55266D7A6E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6" y="2163"/>
              <a:ext cx="32" cy="55"/>
            </a:xfrm>
            <a:custGeom>
              <a:avLst/>
              <a:gdLst>
                <a:gd name="T0" fmla="*/ 13 w 29"/>
                <a:gd name="T1" fmla="*/ 0 h 50"/>
                <a:gd name="T2" fmla="*/ 1 w 29"/>
                <a:gd name="T3" fmla="*/ 17 h 50"/>
                <a:gd name="T4" fmla="*/ 2 w 29"/>
                <a:gd name="T5" fmla="*/ 43 h 50"/>
                <a:gd name="T6" fmla="*/ 15 w 29"/>
                <a:gd name="T7" fmla="*/ 64 h 50"/>
                <a:gd name="T8" fmla="*/ 29 w 29"/>
                <a:gd name="T9" fmla="*/ 69 h 50"/>
                <a:gd name="T10" fmla="*/ 43 w 29"/>
                <a:gd name="T11" fmla="*/ 72 h 50"/>
                <a:gd name="T12" fmla="*/ 15 w 29"/>
                <a:gd name="T13" fmla="*/ 37 h 50"/>
                <a:gd name="T14" fmla="*/ 15 w 29"/>
                <a:gd name="T15" fmla="*/ 1 h 5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9" h="50">
                  <a:moveTo>
                    <a:pt x="9" y="0"/>
                  </a:moveTo>
                  <a:cubicBezTo>
                    <a:pt x="7" y="4"/>
                    <a:pt x="3" y="8"/>
                    <a:pt x="1" y="12"/>
                  </a:cubicBezTo>
                  <a:cubicBezTo>
                    <a:pt x="0" y="17"/>
                    <a:pt x="0" y="24"/>
                    <a:pt x="2" y="29"/>
                  </a:cubicBezTo>
                  <a:cubicBezTo>
                    <a:pt x="3" y="35"/>
                    <a:pt x="6" y="40"/>
                    <a:pt x="11" y="44"/>
                  </a:cubicBezTo>
                  <a:cubicBezTo>
                    <a:pt x="14" y="46"/>
                    <a:pt x="17" y="47"/>
                    <a:pt x="20" y="47"/>
                  </a:cubicBezTo>
                  <a:cubicBezTo>
                    <a:pt x="23" y="48"/>
                    <a:pt x="26" y="49"/>
                    <a:pt x="29" y="49"/>
                  </a:cubicBezTo>
                  <a:cubicBezTo>
                    <a:pt x="19" y="50"/>
                    <a:pt x="12" y="33"/>
                    <a:pt x="11" y="25"/>
                  </a:cubicBezTo>
                  <a:cubicBezTo>
                    <a:pt x="10" y="18"/>
                    <a:pt x="8" y="7"/>
                    <a:pt x="11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84" name="Freeform 284">
              <a:extLst>
                <a:ext uri="{FF2B5EF4-FFF2-40B4-BE49-F238E27FC236}">
                  <a16:creationId xmlns:a16="http://schemas.microsoft.com/office/drawing/2014/main" id="{D99AA80C-BC65-49BC-840E-B80566F1690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7" y="2170"/>
              <a:ext cx="25" cy="44"/>
            </a:xfrm>
            <a:custGeom>
              <a:avLst/>
              <a:gdLst>
                <a:gd name="T0" fmla="*/ 0 w 22"/>
                <a:gd name="T1" fmla="*/ 0 h 40"/>
                <a:gd name="T2" fmla="*/ 20 w 22"/>
                <a:gd name="T3" fmla="*/ 35 h 40"/>
                <a:gd name="T4" fmla="*/ 15 w 22"/>
                <a:gd name="T5" fmla="*/ 50 h 40"/>
                <a:gd name="T6" fmla="*/ 9 w 22"/>
                <a:gd name="T7" fmla="*/ 58 h 40"/>
                <a:gd name="T8" fmla="*/ 30 w 22"/>
                <a:gd name="T9" fmla="*/ 52 h 40"/>
                <a:gd name="T10" fmla="*/ 34 w 22"/>
                <a:gd name="T11" fmla="*/ 24 h 40"/>
                <a:gd name="T12" fmla="*/ 23 w 22"/>
                <a:gd name="T13" fmla="*/ 3 h 40"/>
                <a:gd name="T14" fmla="*/ 3 w 22"/>
                <a:gd name="T15" fmla="*/ 0 h 4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2" h="40">
                  <a:moveTo>
                    <a:pt x="0" y="0"/>
                  </a:moveTo>
                  <a:cubicBezTo>
                    <a:pt x="9" y="3"/>
                    <a:pt x="12" y="16"/>
                    <a:pt x="12" y="24"/>
                  </a:cubicBezTo>
                  <a:cubicBezTo>
                    <a:pt x="11" y="27"/>
                    <a:pt x="10" y="31"/>
                    <a:pt x="9" y="34"/>
                  </a:cubicBezTo>
                  <a:cubicBezTo>
                    <a:pt x="8" y="36"/>
                    <a:pt x="5" y="38"/>
                    <a:pt x="5" y="40"/>
                  </a:cubicBezTo>
                  <a:cubicBezTo>
                    <a:pt x="9" y="38"/>
                    <a:pt x="15" y="39"/>
                    <a:pt x="18" y="35"/>
                  </a:cubicBezTo>
                  <a:cubicBezTo>
                    <a:pt x="22" y="30"/>
                    <a:pt x="22" y="22"/>
                    <a:pt x="20" y="16"/>
                  </a:cubicBezTo>
                  <a:cubicBezTo>
                    <a:pt x="19" y="12"/>
                    <a:pt x="17" y="7"/>
                    <a:pt x="14" y="3"/>
                  </a:cubicBezTo>
                  <a:cubicBezTo>
                    <a:pt x="10" y="0"/>
                    <a:pt x="7" y="1"/>
                    <a:pt x="3" y="0"/>
                  </a:cubicBezTo>
                </a:path>
              </a:pathLst>
            </a:custGeom>
            <a:solidFill>
              <a:srgbClr val="EFAC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85" name="Freeform 285">
              <a:extLst>
                <a:ext uri="{FF2B5EF4-FFF2-40B4-BE49-F238E27FC236}">
                  <a16:creationId xmlns:a16="http://schemas.microsoft.com/office/drawing/2014/main" id="{84265176-A874-4339-A411-2356D056865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1" y="2299"/>
              <a:ext cx="12" cy="15"/>
            </a:xfrm>
            <a:custGeom>
              <a:avLst/>
              <a:gdLst>
                <a:gd name="T0" fmla="*/ 5 w 11"/>
                <a:gd name="T1" fmla="*/ 0 h 13"/>
                <a:gd name="T2" fmla="*/ 1 w 11"/>
                <a:gd name="T3" fmla="*/ 18 h 13"/>
                <a:gd name="T4" fmla="*/ 15 w 11"/>
                <a:gd name="T5" fmla="*/ 16 h 13"/>
                <a:gd name="T6" fmla="*/ 4 w 11"/>
                <a:gd name="T7" fmla="*/ 12 h 13"/>
                <a:gd name="T8" fmla="*/ 3 w 11"/>
                <a:gd name="T9" fmla="*/ 2 h 13"/>
                <a:gd name="T10" fmla="*/ 5 w 11"/>
                <a:gd name="T11" fmla="*/ 0 h 1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" h="13">
                  <a:moveTo>
                    <a:pt x="5" y="0"/>
                  </a:moveTo>
                  <a:cubicBezTo>
                    <a:pt x="3" y="1"/>
                    <a:pt x="0" y="7"/>
                    <a:pt x="1" y="10"/>
                  </a:cubicBezTo>
                  <a:cubicBezTo>
                    <a:pt x="3" y="13"/>
                    <a:pt x="9" y="10"/>
                    <a:pt x="11" y="9"/>
                  </a:cubicBezTo>
                  <a:cubicBezTo>
                    <a:pt x="9" y="9"/>
                    <a:pt x="6" y="9"/>
                    <a:pt x="4" y="7"/>
                  </a:cubicBezTo>
                  <a:cubicBezTo>
                    <a:pt x="3" y="6"/>
                    <a:pt x="3" y="4"/>
                    <a:pt x="3" y="2"/>
                  </a:cubicBezTo>
                  <a:cubicBezTo>
                    <a:pt x="4" y="2"/>
                    <a:pt x="4" y="0"/>
                    <a:pt x="5" y="0"/>
                  </a:cubicBezTo>
                </a:path>
              </a:pathLst>
            </a:custGeom>
            <a:solidFill>
              <a:srgbClr val="CE8D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86" name="Freeform 286">
              <a:extLst>
                <a:ext uri="{FF2B5EF4-FFF2-40B4-BE49-F238E27FC236}">
                  <a16:creationId xmlns:a16="http://schemas.microsoft.com/office/drawing/2014/main" id="{E080120E-26A7-4E8C-8F35-4B3C18FD64B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1" y="2363"/>
              <a:ext cx="12" cy="12"/>
            </a:xfrm>
            <a:custGeom>
              <a:avLst/>
              <a:gdLst>
                <a:gd name="T0" fmla="*/ 5 w 11"/>
                <a:gd name="T1" fmla="*/ 0 h 11"/>
                <a:gd name="T2" fmla="*/ 2 w 11"/>
                <a:gd name="T3" fmla="*/ 11 h 11"/>
                <a:gd name="T4" fmla="*/ 15 w 11"/>
                <a:gd name="T5" fmla="*/ 11 h 11"/>
                <a:gd name="T6" fmla="*/ 3 w 11"/>
                <a:gd name="T7" fmla="*/ 1 h 1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11">
                  <a:moveTo>
                    <a:pt x="5" y="0"/>
                  </a:moveTo>
                  <a:cubicBezTo>
                    <a:pt x="2" y="1"/>
                    <a:pt x="1" y="5"/>
                    <a:pt x="2" y="7"/>
                  </a:cubicBezTo>
                  <a:cubicBezTo>
                    <a:pt x="4" y="11"/>
                    <a:pt x="8" y="8"/>
                    <a:pt x="11" y="7"/>
                  </a:cubicBezTo>
                  <a:cubicBezTo>
                    <a:pt x="8" y="8"/>
                    <a:pt x="0" y="5"/>
                    <a:pt x="3" y="1"/>
                  </a:cubicBezTo>
                </a:path>
              </a:pathLst>
            </a:custGeom>
            <a:solidFill>
              <a:srgbClr val="CE8D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87" name="Freeform 287">
              <a:extLst>
                <a:ext uri="{FF2B5EF4-FFF2-40B4-BE49-F238E27FC236}">
                  <a16:creationId xmlns:a16="http://schemas.microsoft.com/office/drawing/2014/main" id="{3D1E670B-F236-43E6-913B-5D0B3D8BC9B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7" y="2177"/>
              <a:ext cx="9" cy="9"/>
            </a:xfrm>
            <a:custGeom>
              <a:avLst/>
              <a:gdLst>
                <a:gd name="T0" fmla="*/ 2 w 8"/>
                <a:gd name="T1" fmla="*/ 0 h 8"/>
                <a:gd name="T2" fmla="*/ 1 w 8"/>
                <a:gd name="T3" fmla="*/ 10 h 8"/>
                <a:gd name="T4" fmla="*/ 12 w 8"/>
                <a:gd name="T5" fmla="*/ 9 h 8"/>
                <a:gd name="T6" fmla="*/ 8 w 8"/>
                <a:gd name="T7" fmla="*/ 9 h 8"/>
                <a:gd name="T8" fmla="*/ 2 w 8"/>
                <a:gd name="T9" fmla="*/ 1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8">
                  <a:moveTo>
                    <a:pt x="2" y="0"/>
                  </a:moveTo>
                  <a:cubicBezTo>
                    <a:pt x="0" y="1"/>
                    <a:pt x="0" y="4"/>
                    <a:pt x="1" y="6"/>
                  </a:cubicBezTo>
                  <a:cubicBezTo>
                    <a:pt x="2" y="8"/>
                    <a:pt x="6" y="6"/>
                    <a:pt x="8" y="5"/>
                  </a:cubicBezTo>
                  <a:cubicBezTo>
                    <a:pt x="7" y="5"/>
                    <a:pt x="5" y="6"/>
                    <a:pt x="4" y="5"/>
                  </a:cubicBezTo>
                  <a:cubicBezTo>
                    <a:pt x="3" y="5"/>
                    <a:pt x="1" y="2"/>
                    <a:pt x="2" y="1"/>
                  </a:cubicBezTo>
                </a:path>
              </a:pathLst>
            </a:custGeom>
            <a:solidFill>
              <a:srgbClr val="CE8D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88" name="Freeform 288">
              <a:extLst>
                <a:ext uri="{FF2B5EF4-FFF2-40B4-BE49-F238E27FC236}">
                  <a16:creationId xmlns:a16="http://schemas.microsoft.com/office/drawing/2014/main" id="{21354E0B-EEE7-44CA-8B98-A1092BA51B9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9" y="2134"/>
              <a:ext cx="9" cy="9"/>
            </a:xfrm>
            <a:custGeom>
              <a:avLst/>
              <a:gdLst>
                <a:gd name="T0" fmla="*/ 2 w 8"/>
                <a:gd name="T1" fmla="*/ 0 h 8"/>
                <a:gd name="T2" fmla="*/ 1 w 8"/>
                <a:gd name="T3" fmla="*/ 9 h 8"/>
                <a:gd name="T4" fmla="*/ 12 w 8"/>
                <a:gd name="T5" fmla="*/ 9 h 8"/>
                <a:gd name="T6" fmla="*/ 8 w 8"/>
                <a:gd name="T7" fmla="*/ 9 h 8"/>
                <a:gd name="T8" fmla="*/ 2 w 8"/>
                <a:gd name="T9" fmla="*/ 1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8">
                  <a:moveTo>
                    <a:pt x="2" y="0"/>
                  </a:moveTo>
                  <a:cubicBezTo>
                    <a:pt x="0" y="1"/>
                    <a:pt x="0" y="4"/>
                    <a:pt x="1" y="5"/>
                  </a:cubicBezTo>
                  <a:cubicBezTo>
                    <a:pt x="2" y="8"/>
                    <a:pt x="6" y="6"/>
                    <a:pt x="8" y="5"/>
                  </a:cubicBezTo>
                  <a:cubicBezTo>
                    <a:pt x="7" y="5"/>
                    <a:pt x="5" y="6"/>
                    <a:pt x="4" y="5"/>
                  </a:cubicBezTo>
                  <a:cubicBezTo>
                    <a:pt x="3" y="4"/>
                    <a:pt x="1" y="2"/>
                    <a:pt x="2" y="1"/>
                  </a:cubicBezTo>
                </a:path>
              </a:pathLst>
            </a:custGeom>
            <a:solidFill>
              <a:srgbClr val="CE8D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89" name="Freeform 289">
              <a:extLst>
                <a:ext uri="{FF2B5EF4-FFF2-40B4-BE49-F238E27FC236}">
                  <a16:creationId xmlns:a16="http://schemas.microsoft.com/office/drawing/2014/main" id="{CB36464D-45F9-4FFC-A73B-B0432A790AE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0" y="2493"/>
              <a:ext cx="18" cy="35"/>
            </a:xfrm>
            <a:custGeom>
              <a:avLst/>
              <a:gdLst>
                <a:gd name="T0" fmla="*/ 15 w 17"/>
                <a:gd name="T1" fmla="*/ 0 h 31"/>
                <a:gd name="T2" fmla="*/ 4 w 17"/>
                <a:gd name="T3" fmla="*/ 10 h 31"/>
                <a:gd name="T4" fmla="*/ 1 w 17"/>
                <a:gd name="T5" fmla="*/ 34 h 31"/>
                <a:gd name="T6" fmla="*/ 21 w 17"/>
                <a:gd name="T7" fmla="*/ 34 h 31"/>
                <a:gd name="T8" fmla="*/ 18 w 17"/>
                <a:gd name="T9" fmla="*/ 0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31">
                  <a:moveTo>
                    <a:pt x="11" y="0"/>
                  </a:moveTo>
                  <a:cubicBezTo>
                    <a:pt x="9" y="3"/>
                    <a:pt x="6" y="4"/>
                    <a:pt x="4" y="6"/>
                  </a:cubicBezTo>
                  <a:cubicBezTo>
                    <a:pt x="1" y="10"/>
                    <a:pt x="0" y="16"/>
                    <a:pt x="1" y="21"/>
                  </a:cubicBezTo>
                  <a:cubicBezTo>
                    <a:pt x="3" y="31"/>
                    <a:pt x="13" y="28"/>
                    <a:pt x="17" y="21"/>
                  </a:cubicBezTo>
                  <a:cubicBezTo>
                    <a:pt x="4" y="24"/>
                    <a:pt x="5" y="6"/>
                    <a:pt x="1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90" name="Freeform 290">
              <a:extLst>
                <a:ext uri="{FF2B5EF4-FFF2-40B4-BE49-F238E27FC236}">
                  <a16:creationId xmlns:a16="http://schemas.microsoft.com/office/drawing/2014/main" id="{3DA84BC3-6775-4D42-946A-21817D0CB6E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6" y="2437"/>
              <a:ext cx="20" cy="33"/>
            </a:xfrm>
            <a:custGeom>
              <a:avLst/>
              <a:gdLst>
                <a:gd name="T0" fmla="*/ 16 w 18"/>
                <a:gd name="T1" fmla="*/ 0 h 30"/>
                <a:gd name="T2" fmla="*/ 9 w 18"/>
                <a:gd name="T3" fmla="*/ 9 h 30"/>
                <a:gd name="T4" fmla="*/ 1 w 18"/>
                <a:gd name="T5" fmla="*/ 29 h 30"/>
                <a:gd name="T6" fmla="*/ 27 w 18"/>
                <a:gd name="T7" fmla="*/ 29 h 30"/>
                <a:gd name="T8" fmla="*/ 23 w 18"/>
                <a:gd name="T9" fmla="*/ 0 h 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30">
                  <a:moveTo>
                    <a:pt x="11" y="0"/>
                  </a:moveTo>
                  <a:cubicBezTo>
                    <a:pt x="10" y="2"/>
                    <a:pt x="7" y="3"/>
                    <a:pt x="5" y="5"/>
                  </a:cubicBezTo>
                  <a:cubicBezTo>
                    <a:pt x="1" y="9"/>
                    <a:pt x="0" y="15"/>
                    <a:pt x="1" y="20"/>
                  </a:cubicBezTo>
                  <a:cubicBezTo>
                    <a:pt x="4" y="30"/>
                    <a:pt x="13" y="27"/>
                    <a:pt x="18" y="20"/>
                  </a:cubicBezTo>
                  <a:cubicBezTo>
                    <a:pt x="4" y="23"/>
                    <a:pt x="6" y="5"/>
                    <a:pt x="15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91" name="Freeform 291">
              <a:extLst>
                <a:ext uri="{FF2B5EF4-FFF2-40B4-BE49-F238E27FC236}">
                  <a16:creationId xmlns:a16="http://schemas.microsoft.com/office/drawing/2014/main" id="{62E3F73D-2051-4031-B57F-3FEA4401627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7" y="2376"/>
              <a:ext cx="20" cy="33"/>
            </a:xfrm>
            <a:custGeom>
              <a:avLst/>
              <a:gdLst>
                <a:gd name="T0" fmla="*/ 16 w 18"/>
                <a:gd name="T1" fmla="*/ 0 h 30"/>
                <a:gd name="T2" fmla="*/ 9 w 18"/>
                <a:gd name="T3" fmla="*/ 10 h 30"/>
                <a:gd name="T4" fmla="*/ 1 w 18"/>
                <a:gd name="T5" fmla="*/ 29 h 30"/>
                <a:gd name="T6" fmla="*/ 27 w 18"/>
                <a:gd name="T7" fmla="*/ 29 h 30"/>
                <a:gd name="T8" fmla="*/ 23 w 18"/>
                <a:gd name="T9" fmla="*/ 0 h 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30">
                  <a:moveTo>
                    <a:pt x="11" y="0"/>
                  </a:moveTo>
                  <a:cubicBezTo>
                    <a:pt x="10" y="2"/>
                    <a:pt x="7" y="4"/>
                    <a:pt x="5" y="6"/>
                  </a:cubicBezTo>
                  <a:cubicBezTo>
                    <a:pt x="1" y="9"/>
                    <a:pt x="0" y="15"/>
                    <a:pt x="1" y="20"/>
                  </a:cubicBezTo>
                  <a:cubicBezTo>
                    <a:pt x="4" y="30"/>
                    <a:pt x="13" y="28"/>
                    <a:pt x="18" y="20"/>
                  </a:cubicBezTo>
                  <a:cubicBezTo>
                    <a:pt x="4" y="23"/>
                    <a:pt x="6" y="5"/>
                    <a:pt x="15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92" name="Freeform 292">
              <a:extLst>
                <a:ext uri="{FF2B5EF4-FFF2-40B4-BE49-F238E27FC236}">
                  <a16:creationId xmlns:a16="http://schemas.microsoft.com/office/drawing/2014/main" id="{0A8C18DA-653B-4CDF-A6A0-AA2125CF4FB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0" y="2216"/>
              <a:ext cx="19" cy="33"/>
            </a:xfrm>
            <a:custGeom>
              <a:avLst/>
              <a:gdLst>
                <a:gd name="T0" fmla="*/ 17 w 17"/>
                <a:gd name="T1" fmla="*/ 0 h 30"/>
                <a:gd name="T2" fmla="*/ 4 w 17"/>
                <a:gd name="T3" fmla="*/ 10 h 30"/>
                <a:gd name="T4" fmla="*/ 1 w 17"/>
                <a:gd name="T5" fmla="*/ 29 h 30"/>
                <a:gd name="T6" fmla="*/ 26 w 17"/>
                <a:gd name="T7" fmla="*/ 29 h 30"/>
                <a:gd name="T8" fmla="*/ 22 w 17"/>
                <a:gd name="T9" fmla="*/ 0 h 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30">
                  <a:moveTo>
                    <a:pt x="11" y="0"/>
                  </a:moveTo>
                  <a:cubicBezTo>
                    <a:pt x="9" y="2"/>
                    <a:pt x="6" y="4"/>
                    <a:pt x="4" y="6"/>
                  </a:cubicBezTo>
                  <a:cubicBezTo>
                    <a:pt x="1" y="9"/>
                    <a:pt x="0" y="15"/>
                    <a:pt x="1" y="20"/>
                  </a:cubicBezTo>
                  <a:cubicBezTo>
                    <a:pt x="3" y="30"/>
                    <a:pt x="13" y="28"/>
                    <a:pt x="17" y="20"/>
                  </a:cubicBezTo>
                  <a:cubicBezTo>
                    <a:pt x="4" y="23"/>
                    <a:pt x="6" y="5"/>
                    <a:pt x="1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93" name="Freeform 293">
              <a:extLst>
                <a:ext uri="{FF2B5EF4-FFF2-40B4-BE49-F238E27FC236}">
                  <a16:creationId xmlns:a16="http://schemas.microsoft.com/office/drawing/2014/main" id="{5A46930F-5472-42F3-81BE-309071FFA796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1" y="2160"/>
              <a:ext cx="20" cy="34"/>
            </a:xfrm>
            <a:custGeom>
              <a:avLst/>
              <a:gdLst>
                <a:gd name="T0" fmla="*/ 16 w 18"/>
                <a:gd name="T1" fmla="*/ 0 h 31"/>
                <a:gd name="T2" fmla="*/ 9 w 18"/>
                <a:gd name="T3" fmla="*/ 10 h 31"/>
                <a:gd name="T4" fmla="*/ 1 w 18"/>
                <a:gd name="T5" fmla="*/ 29 h 31"/>
                <a:gd name="T6" fmla="*/ 27 w 18"/>
                <a:gd name="T7" fmla="*/ 30 h 31"/>
                <a:gd name="T8" fmla="*/ 23 w 18"/>
                <a:gd name="T9" fmla="*/ 0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31">
                  <a:moveTo>
                    <a:pt x="11" y="0"/>
                  </a:moveTo>
                  <a:cubicBezTo>
                    <a:pt x="9" y="3"/>
                    <a:pt x="7" y="4"/>
                    <a:pt x="5" y="6"/>
                  </a:cubicBezTo>
                  <a:cubicBezTo>
                    <a:pt x="1" y="10"/>
                    <a:pt x="0" y="16"/>
                    <a:pt x="1" y="20"/>
                  </a:cubicBezTo>
                  <a:cubicBezTo>
                    <a:pt x="4" y="31"/>
                    <a:pt x="13" y="28"/>
                    <a:pt x="18" y="21"/>
                  </a:cubicBezTo>
                  <a:cubicBezTo>
                    <a:pt x="4" y="23"/>
                    <a:pt x="6" y="6"/>
                    <a:pt x="15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94" name="Freeform 294">
              <a:extLst>
                <a:ext uri="{FF2B5EF4-FFF2-40B4-BE49-F238E27FC236}">
                  <a16:creationId xmlns:a16="http://schemas.microsoft.com/office/drawing/2014/main" id="{1C6FACAD-3C4A-43CF-BFBF-ACE5800DAD7B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0" y="2112"/>
              <a:ext cx="20" cy="33"/>
            </a:xfrm>
            <a:custGeom>
              <a:avLst/>
              <a:gdLst>
                <a:gd name="T0" fmla="*/ 18 w 18"/>
                <a:gd name="T1" fmla="*/ 0 h 30"/>
                <a:gd name="T2" fmla="*/ 9 w 18"/>
                <a:gd name="T3" fmla="*/ 10 h 30"/>
                <a:gd name="T4" fmla="*/ 1 w 18"/>
                <a:gd name="T5" fmla="*/ 29 h 30"/>
                <a:gd name="T6" fmla="*/ 27 w 18"/>
                <a:gd name="T7" fmla="*/ 29 h 30"/>
                <a:gd name="T8" fmla="*/ 23 w 18"/>
                <a:gd name="T9" fmla="*/ 0 h 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30">
                  <a:moveTo>
                    <a:pt x="12" y="0"/>
                  </a:moveTo>
                  <a:cubicBezTo>
                    <a:pt x="10" y="2"/>
                    <a:pt x="7" y="3"/>
                    <a:pt x="5" y="6"/>
                  </a:cubicBezTo>
                  <a:cubicBezTo>
                    <a:pt x="1" y="9"/>
                    <a:pt x="0" y="15"/>
                    <a:pt x="1" y="20"/>
                  </a:cubicBezTo>
                  <a:cubicBezTo>
                    <a:pt x="4" y="30"/>
                    <a:pt x="13" y="28"/>
                    <a:pt x="18" y="20"/>
                  </a:cubicBezTo>
                  <a:cubicBezTo>
                    <a:pt x="5" y="23"/>
                    <a:pt x="6" y="5"/>
                    <a:pt x="15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95" name="Freeform 295">
              <a:extLst>
                <a:ext uri="{FF2B5EF4-FFF2-40B4-BE49-F238E27FC236}">
                  <a16:creationId xmlns:a16="http://schemas.microsoft.com/office/drawing/2014/main" id="{C39DC0DD-8A6E-4DA8-A127-CD0EEE4DF03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9" y="2281"/>
              <a:ext cx="30" cy="79"/>
            </a:xfrm>
            <a:custGeom>
              <a:avLst/>
              <a:gdLst>
                <a:gd name="T0" fmla="*/ 41 w 27"/>
                <a:gd name="T1" fmla="*/ 0 h 72"/>
                <a:gd name="T2" fmla="*/ 14 w 27"/>
                <a:gd name="T3" fmla="*/ 24 h 72"/>
                <a:gd name="T4" fmla="*/ 1 w 27"/>
                <a:gd name="T5" fmla="*/ 57 h 72"/>
                <a:gd name="T6" fmla="*/ 9 w 27"/>
                <a:gd name="T7" fmla="*/ 89 h 72"/>
                <a:gd name="T8" fmla="*/ 36 w 27"/>
                <a:gd name="T9" fmla="*/ 100 h 72"/>
                <a:gd name="T10" fmla="*/ 14 w 27"/>
                <a:gd name="T11" fmla="*/ 78 h 72"/>
                <a:gd name="T12" fmla="*/ 16 w 27"/>
                <a:gd name="T13" fmla="*/ 42 h 72"/>
                <a:gd name="T14" fmla="*/ 29 w 27"/>
                <a:gd name="T15" fmla="*/ 16 h 72"/>
                <a:gd name="T16" fmla="*/ 41 w 27"/>
                <a:gd name="T17" fmla="*/ 2 h 7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7" h="72">
                  <a:moveTo>
                    <a:pt x="27" y="0"/>
                  </a:moveTo>
                  <a:cubicBezTo>
                    <a:pt x="21" y="4"/>
                    <a:pt x="14" y="9"/>
                    <a:pt x="10" y="16"/>
                  </a:cubicBezTo>
                  <a:cubicBezTo>
                    <a:pt x="6" y="22"/>
                    <a:pt x="3" y="32"/>
                    <a:pt x="1" y="39"/>
                  </a:cubicBezTo>
                  <a:cubicBezTo>
                    <a:pt x="0" y="46"/>
                    <a:pt x="0" y="55"/>
                    <a:pt x="5" y="61"/>
                  </a:cubicBezTo>
                  <a:cubicBezTo>
                    <a:pt x="8" y="65"/>
                    <a:pt x="17" y="72"/>
                    <a:pt x="23" y="69"/>
                  </a:cubicBezTo>
                  <a:cubicBezTo>
                    <a:pt x="17" y="65"/>
                    <a:pt x="12" y="62"/>
                    <a:pt x="10" y="54"/>
                  </a:cubicBezTo>
                  <a:cubicBezTo>
                    <a:pt x="8" y="47"/>
                    <a:pt x="8" y="37"/>
                    <a:pt x="11" y="29"/>
                  </a:cubicBezTo>
                  <a:cubicBezTo>
                    <a:pt x="12" y="23"/>
                    <a:pt x="15" y="17"/>
                    <a:pt x="19" y="12"/>
                  </a:cubicBezTo>
                  <a:cubicBezTo>
                    <a:pt x="21" y="9"/>
                    <a:pt x="24" y="4"/>
                    <a:pt x="2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96" name="Freeform 296">
              <a:extLst>
                <a:ext uri="{FF2B5EF4-FFF2-40B4-BE49-F238E27FC236}">
                  <a16:creationId xmlns:a16="http://schemas.microsoft.com/office/drawing/2014/main" id="{98A98ED0-9552-4649-8579-2102849BC79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6" y="2261"/>
              <a:ext cx="33" cy="79"/>
            </a:xfrm>
            <a:custGeom>
              <a:avLst/>
              <a:gdLst>
                <a:gd name="T0" fmla="*/ 11 w 30"/>
                <a:gd name="T1" fmla="*/ 1 h 72"/>
                <a:gd name="T2" fmla="*/ 32 w 30"/>
                <a:gd name="T3" fmla="*/ 5 h 72"/>
                <a:gd name="T4" fmla="*/ 43 w 30"/>
                <a:gd name="T5" fmla="*/ 27 h 72"/>
                <a:gd name="T6" fmla="*/ 32 w 30"/>
                <a:gd name="T7" fmla="*/ 66 h 72"/>
                <a:gd name="T8" fmla="*/ 0 w 30"/>
                <a:gd name="T9" fmla="*/ 104 h 72"/>
                <a:gd name="T10" fmla="*/ 24 w 30"/>
                <a:gd name="T11" fmla="*/ 71 h 72"/>
                <a:gd name="T12" fmla="*/ 31 w 30"/>
                <a:gd name="T13" fmla="*/ 40 h 72"/>
                <a:gd name="T14" fmla="*/ 12 w 30"/>
                <a:gd name="T15" fmla="*/ 3 h 7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0" h="72">
                  <a:moveTo>
                    <a:pt x="7" y="1"/>
                  </a:moveTo>
                  <a:cubicBezTo>
                    <a:pt x="11" y="0"/>
                    <a:pt x="18" y="3"/>
                    <a:pt x="22" y="5"/>
                  </a:cubicBezTo>
                  <a:cubicBezTo>
                    <a:pt x="26" y="7"/>
                    <a:pt x="29" y="14"/>
                    <a:pt x="29" y="19"/>
                  </a:cubicBezTo>
                  <a:cubicBezTo>
                    <a:pt x="30" y="28"/>
                    <a:pt x="27" y="38"/>
                    <a:pt x="22" y="46"/>
                  </a:cubicBezTo>
                  <a:cubicBezTo>
                    <a:pt x="18" y="56"/>
                    <a:pt x="10" y="67"/>
                    <a:pt x="0" y="72"/>
                  </a:cubicBezTo>
                  <a:cubicBezTo>
                    <a:pt x="7" y="67"/>
                    <a:pt x="12" y="56"/>
                    <a:pt x="16" y="49"/>
                  </a:cubicBezTo>
                  <a:cubicBezTo>
                    <a:pt x="19" y="42"/>
                    <a:pt x="22" y="35"/>
                    <a:pt x="21" y="27"/>
                  </a:cubicBezTo>
                  <a:cubicBezTo>
                    <a:pt x="21" y="17"/>
                    <a:pt x="16" y="9"/>
                    <a:pt x="8" y="3"/>
                  </a:cubicBezTo>
                </a:path>
              </a:pathLst>
            </a:custGeom>
            <a:solidFill>
              <a:srgbClr val="8ECA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97" name="Freeform 297">
              <a:extLst>
                <a:ext uri="{FF2B5EF4-FFF2-40B4-BE49-F238E27FC236}">
                  <a16:creationId xmlns:a16="http://schemas.microsoft.com/office/drawing/2014/main" id="{B1F9BDE0-1473-44D1-BA52-FD0ADA02CB7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3" y="2007"/>
              <a:ext cx="315" cy="228"/>
            </a:xfrm>
            <a:custGeom>
              <a:avLst/>
              <a:gdLst>
                <a:gd name="T0" fmla="*/ 429 w 284"/>
                <a:gd name="T1" fmla="*/ 15 h 206"/>
                <a:gd name="T2" fmla="*/ 0 w 284"/>
                <a:gd name="T3" fmla="*/ 309 h 206"/>
                <a:gd name="T4" fmla="*/ 429 w 284"/>
                <a:gd name="T5" fmla="*/ 15 h 20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84" h="206">
                  <a:moveTo>
                    <a:pt x="284" y="11"/>
                  </a:moveTo>
                  <a:cubicBezTo>
                    <a:pt x="284" y="11"/>
                    <a:pt x="63" y="0"/>
                    <a:pt x="0" y="206"/>
                  </a:cubicBezTo>
                  <a:cubicBezTo>
                    <a:pt x="0" y="206"/>
                    <a:pt x="32" y="6"/>
                    <a:pt x="284" y="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98" name="Freeform 298">
              <a:extLst>
                <a:ext uri="{FF2B5EF4-FFF2-40B4-BE49-F238E27FC236}">
                  <a16:creationId xmlns:a16="http://schemas.microsoft.com/office/drawing/2014/main" id="{B5C6D088-DA11-41BA-9011-890F574DBED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1" y="2407"/>
              <a:ext cx="457" cy="227"/>
            </a:xfrm>
            <a:custGeom>
              <a:avLst/>
              <a:gdLst>
                <a:gd name="T0" fmla="*/ 0 w 412"/>
                <a:gd name="T1" fmla="*/ 183 h 205"/>
                <a:gd name="T2" fmla="*/ 623 w 412"/>
                <a:gd name="T3" fmla="*/ 0 h 205"/>
                <a:gd name="T4" fmla="*/ 0 w 412"/>
                <a:gd name="T5" fmla="*/ 183 h 20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12" h="205">
                  <a:moveTo>
                    <a:pt x="0" y="122"/>
                  </a:moveTo>
                  <a:cubicBezTo>
                    <a:pt x="0" y="122"/>
                    <a:pt x="170" y="205"/>
                    <a:pt x="412" y="0"/>
                  </a:cubicBezTo>
                  <a:cubicBezTo>
                    <a:pt x="412" y="0"/>
                    <a:pt x="199" y="181"/>
                    <a:pt x="0" y="12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99" name="Freeform 299">
              <a:extLst>
                <a:ext uri="{FF2B5EF4-FFF2-40B4-BE49-F238E27FC236}">
                  <a16:creationId xmlns:a16="http://schemas.microsoft.com/office/drawing/2014/main" id="{18C16333-826A-4B78-A9F7-A13A2DC0EAD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8" y="2067"/>
              <a:ext cx="141" cy="396"/>
            </a:xfrm>
            <a:custGeom>
              <a:avLst/>
              <a:gdLst>
                <a:gd name="T0" fmla="*/ 2 w 127"/>
                <a:gd name="T1" fmla="*/ 0 h 358"/>
                <a:gd name="T2" fmla="*/ 193 w 127"/>
                <a:gd name="T3" fmla="*/ 535 h 358"/>
                <a:gd name="T4" fmla="*/ 2 w 127"/>
                <a:gd name="T5" fmla="*/ 0 h 3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7" h="358">
                  <a:moveTo>
                    <a:pt x="2" y="0"/>
                  </a:moveTo>
                  <a:cubicBezTo>
                    <a:pt x="2" y="0"/>
                    <a:pt x="39" y="176"/>
                    <a:pt x="127" y="358"/>
                  </a:cubicBezTo>
                  <a:cubicBezTo>
                    <a:pt x="127" y="358"/>
                    <a:pt x="0" y="23"/>
                    <a:pt x="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900" name="Freeform 300">
              <a:extLst>
                <a:ext uri="{FF2B5EF4-FFF2-40B4-BE49-F238E27FC236}">
                  <a16:creationId xmlns:a16="http://schemas.microsoft.com/office/drawing/2014/main" id="{5C12CB39-B780-4C79-A55D-AA8A3D31F62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3" y="2046"/>
              <a:ext cx="280" cy="145"/>
            </a:xfrm>
            <a:custGeom>
              <a:avLst/>
              <a:gdLst>
                <a:gd name="T0" fmla="*/ 0 w 252"/>
                <a:gd name="T1" fmla="*/ 19 h 131"/>
                <a:gd name="T2" fmla="*/ 384 w 252"/>
                <a:gd name="T3" fmla="*/ 0 h 131"/>
                <a:gd name="T4" fmla="*/ 0 w 252"/>
                <a:gd name="T5" fmla="*/ 19 h 13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2" h="131">
                  <a:moveTo>
                    <a:pt x="0" y="13"/>
                  </a:moveTo>
                  <a:cubicBezTo>
                    <a:pt x="0" y="13"/>
                    <a:pt x="120" y="112"/>
                    <a:pt x="252" y="0"/>
                  </a:cubicBezTo>
                  <a:cubicBezTo>
                    <a:pt x="252" y="0"/>
                    <a:pt x="133" y="131"/>
                    <a:pt x="0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901" name="Freeform 301">
              <a:extLst>
                <a:ext uri="{FF2B5EF4-FFF2-40B4-BE49-F238E27FC236}">
                  <a16:creationId xmlns:a16="http://schemas.microsoft.com/office/drawing/2014/main" id="{B7C842D6-FB8C-4BB6-A768-39AB99C141E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1" y="1854"/>
              <a:ext cx="355" cy="179"/>
            </a:xfrm>
            <a:custGeom>
              <a:avLst/>
              <a:gdLst>
                <a:gd name="T0" fmla="*/ 0 w 320"/>
                <a:gd name="T1" fmla="*/ 0 h 162"/>
                <a:gd name="T2" fmla="*/ 485 w 320"/>
                <a:gd name="T3" fmla="*/ 242 h 162"/>
                <a:gd name="T4" fmla="*/ 0 w 320"/>
                <a:gd name="T5" fmla="*/ 0 h 16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20" h="162">
                  <a:moveTo>
                    <a:pt x="0" y="0"/>
                  </a:moveTo>
                  <a:cubicBezTo>
                    <a:pt x="0" y="0"/>
                    <a:pt x="201" y="70"/>
                    <a:pt x="320" y="162"/>
                  </a:cubicBezTo>
                  <a:cubicBezTo>
                    <a:pt x="320" y="162"/>
                    <a:pt x="42" y="5"/>
                    <a:pt x="0" y="0"/>
                  </a:cubicBezTo>
                  <a:close/>
                </a:path>
              </a:pathLst>
            </a:custGeom>
            <a:solidFill>
              <a:srgbClr val="EEE5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902" name="Freeform 302">
              <a:extLst>
                <a:ext uri="{FF2B5EF4-FFF2-40B4-BE49-F238E27FC236}">
                  <a16:creationId xmlns:a16="http://schemas.microsoft.com/office/drawing/2014/main" id="{D35CE590-D01F-4D56-A531-8B9911180CA3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7" y="839"/>
              <a:ext cx="582" cy="313"/>
            </a:xfrm>
            <a:custGeom>
              <a:avLst/>
              <a:gdLst>
                <a:gd name="T0" fmla="*/ 0 w 525"/>
                <a:gd name="T1" fmla="*/ 424 h 283"/>
                <a:gd name="T2" fmla="*/ 793 w 525"/>
                <a:gd name="T3" fmla="*/ 0 h 283"/>
                <a:gd name="T4" fmla="*/ 0 w 525"/>
                <a:gd name="T5" fmla="*/ 424 h 28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25" h="283">
                  <a:moveTo>
                    <a:pt x="0" y="283"/>
                  </a:moveTo>
                  <a:cubicBezTo>
                    <a:pt x="525" y="0"/>
                    <a:pt x="525" y="0"/>
                    <a:pt x="525" y="0"/>
                  </a:cubicBezTo>
                  <a:cubicBezTo>
                    <a:pt x="525" y="0"/>
                    <a:pt x="198" y="194"/>
                    <a:pt x="0" y="283"/>
                  </a:cubicBezTo>
                  <a:close/>
                </a:path>
              </a:pathLst>
            </a:custGeom>
            <a:solidFill>
              <a:srgbClr val="5C5B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903" name="Freeform 303">
              <a:extLst>
                <a:ext uri="{FF2B5EF4-FFF2-40B4-BE49-F238E27FC236}">
                  <a16:creationId xmlns:a16="http://schemas.microsoft.com/office/drawing/2014/main" id="{FA5772B8-982E-4B50-ABC0-7E0AD70F79E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0" y="1509"/>
              <a:ext cx="577" cy="355"/>
            </a:xfrm>
            <a:custGeom>
              <a:avLst/>
              <a:gdLst>
                <a:gd name="T0" fmla="*/ 0 w 520"/>
                <a:gd name="T1" fmla="*/ 485 h 320"/>
                <a:gd name="T2" fmla="*/ 788 w 520"/>
                <a:gd name="T3" fmla="*/ 0 h 320"/>
                <a:gd name="T4" fmla="*/ 0 w 520"/>
                <a:gd name="T5" fmla="*/ 485 h 3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20" h="320">
                  <a:moveTo>
                    <a:pt x="0" y="320"/>
                  </a:moveTo>
                  <a:cubicBezTo>
                    <a:pt x="520" y="0"/>
                    <a:pt x="520" y="0"/>
                    <a:pt x="520" y="0"/>
                  </a:cubicBezTo>
                  <a:cubicBezTo>
                    <a:pt x="520" y="0"/>
                    <a:pt x="228" y="172"/>
                    <a:pt x="0" y="320"/>
                  </a:cubicBezTo>
                  <a:close/>
                </a:path>
              </a:pathLst>
            </a:custGeom>
            <a:solidFill>
              <a:srgbClr val="5C5B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904" name="Line 304">
              <a:extLst>
                <a:ext uri="{FF2B5EF4-FFF2-40B4-BE49-F238E27FC236}">
                  <a16:creationId xmlns:a16="http://schemas.microsoft.com/office/drawing/2014/main" id="{142202C0-4847-4B7E-A2EB-22BE2D8DFF9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503" y="1155"/>
              <a:ext cx="414" cy="657"/>
            </a:xfrm>
            <a:prstGeom prst="line">
              <a:avLst/>
            </a:prstGeom>
            <a:noFill/>
            <a:ln w="3175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905" name="Line 305">
              <a:extLst>
                <a:ext uri="{FF2B5EF4-FFF2-40B4-BE49-F238E27FC236}">
                  <a16:creationId xmlns:a16="http://schemas.microsoft.com/office/drawing/2014/main" id="{43813C31-CF82-49C2-8133-5B0D39DC485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497" y="1284"/>
              <a:ext cx="250" cy="430"/>
            </a:xfrm>
            <a:prstGeom prst="line">
              <a:avLst/>
            </a:prstGeom>
            <a:noFill/>
            <a:ln w="3175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906" name="Line 306">
              <a:extLst>
                <a:ext uri="{FF2B5EF4-FFF2-40B4-BE49-F238E27FC236}">
                  <a16:creationId xmlns:a16="http://schemas.microsoft.com/office/drawing/2014/main" id="{C194F1D3-3B2A-4382-8D16-4FDDA582AE8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864" y="1034"/>
              <a:ext cx="216" cy="425"/>
            </a:xfrm>
            <a:prstGeom prst="line">
              <a:avLst/>
            </a:prstGeom>
            <a:noFill/>
            <a:ln w="3175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907" name="Line 307">
              <a:extLst>
                <a:ext uri="{FF2B5EF4-FFF2-40B4-BE49-F238E27FC236}">
                  <a16:creationId xmlns:a16="http://schemas.microsoft.com/office/drawing/2014/main" id="{3C15292E-BC4E-4647-8186-96FDED58551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855" y="1341"/>
              <a:ext cx="155" cy="297"/>
            </a:xfrm>
            <a:prstGeom prst="line">
              <a:avLst/>
            </a:prstGeom>
            <a:noFill/>
            <a:ln w="3175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908" name="Line 308">
              <a:extLst>
                <a:ext uri="{FF2B5EF4-FFF2-40B4-BE49-F238E27FC236}">
                  <a16:creationId xmlns:a16="http://schemas.microsoft.com/office/drawing/2014/main" id="{EB4AC5B8-6B2F-41AF-B72B-3539E221F62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599" y="1043"/>
              <a:ext cx="109" cy="206"/>
            </a:xfrm>
            <a:prstGeom prst="line">
              <a:avLst/>
            </a:prstGeom>
            <a:noFill/>
            <a:ln w="3175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909" name="Line 309">
              <a:extLst>
                <a:ext uri="{FF2B5EF4-FFF2-40B4-BE49-F238E27FC236}">
                  <a16:creationId xmlns:a16="http://schemas.microsoft.com/office/drawing/2014/main" id="{FAE2B5FD-400C-4465-96AA-4C9656C8FDE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015" y="2548"/>
              <a:ext cx="1" cy="135"/>
            </a:xfrm>
            <a:prstGeom prst="line">
              <a:avLst/>
            </a:prstGeom>
            <a:noFill/>
            <a:ln w="4763" cap="rnd">
              <a:solidFill>
                <a:srgbClr val="343434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910" name="Line 310">
              <a:extLst>
                <a:ext uri="{FF2B5EF4-FFF2-40B4-BE49-F238E27FC236}">
                  <a16:creationId xmlns:a16="http://schemas.microsoft.com/office/drawing/2014/main" id="{5E4FC76F-8064-4E81-BC0F-DCE73F2921B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084" y="2519"/>
              <a:ext cx="1" cy="117"/>
            </a:xfrm>
            <a:prstGeom prst="line">
              <a:avLst/>
            </a:prstGeom>
            <a:noFill/>
            <a:ln w="4763" cap="rnd">
              <a:solidFill>
                <a:srgbClr val="343434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911" name="Line 311">
              <a:extLst>
                <a:ext uri="{FF2B5EF4-FFF2-40B4-BE49-F238E27FC236}">
                  <a16:creationId xmlns:a16="http://schemas.microsoft.com/office/drawing/2014/main" id="{B820658C-436F-45B2-BD17-1D69D5037E0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309" y="2350"/>
              <a:ext cx="1" cy="126"/>
            </a:xfrm>
            <a:prstGeom prst="line">
              <a:avLst/>
            </a:prstGeom>
            <a:noFill/>
            <a:ln w="4763" cap="rnd">
              <a:solidFill>
                <a:srgbClr val="343434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912" name="Line 312">
              <a:extLst>
                <a:ext uri="{FF2B5EF4-FFF2-40B4-BE49-F238E27FC236}">
                  <a16:creationId xmlns:a16="http://schemas.microsoft.com/office/drawing/2014/main" id="{F626DFDC-CCAA-4F5E-9E80-B1EA81B582E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374" y="2274"/>
              <a:ext cx="1" cy="151"/>
            </a:xfrm>
            <a:prstGeom prst="line">
              <a:avLst/>
            </a:prstGeom>
            <a:noFill/>
            <a:ln w="4763" cap="rnd">
              <a:solidFill>
                <a:srgbClr val="343434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913" name="Freeform 313">
              <a:extLst>
                <a:ext uri="{FF2B5EF4-FFF2-40B4-BE49-F238E27FC236}">
                  <a16:creationId xmlns:a16="http://schemas.microsoft.com/office/drawing/2014/main" id="{EE8B73E9-0E11-465A-8B7E-F879F3314B3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9" y="2550"/>
              <a:ext cx="13" cy="126"/>
            </a:xfrm>
            <a:custGeom>
              <a:avLst/>
              <a:gdLst>
                <a:gd name="T0" fmla="*/ 0 w 11"/>
                <a:gd name="T1" fmla="*/ 0 h 114"/>
                <a:gd name="T2" fmla="*/ 0 w 11"/>
                <a:gd name="T3" fmla="*/ 170 h 114"/>
                <a:gd name="T4" fmla="*/ 0 w 11"/>
                <a:gd name="T5" fmla="*/ 0 h 1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14">
                  <a:moveTo>
                    <a:pt x="0" y="0"/>
                  </a:moveTo>
                  <a:cubicBezTo>
                    <a:pt x="0" y="114"/>
                    <a:pt x="0" y="114"/>
                    <a:pt x="0" y="114"/>
                  </a:cubicBezTo>
                  <a:cubicBezTo>
                    <a:pt x="0" y="114"/>
                    <a:pt x="11" y="57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914" name="Freeform 314">
              <a:extLst>
                <a:ext uri="{FF2B5EF4-FFF2-40B4-BE49-F238E27FC236}">
                  <a16:creationId xmlns:a16="http://schemas.microsoft.com/office/drawing/2014/main" id="{32076B70-29BE-4F15-B5AC-91E886C28B1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4" y="2351"/>
              <a:ext cx="15" cy="112"/>
            </a:xfrm>
            <a:custGeom>
              <a:avLst/>
              <a:gdLst>
                <a:gd name="T0" fmla="*/ 0 w 13"/>
                <a:gd name="T1" fmla="*/ 0 h 101"/>
                <a:gd name="T2" fmla="*/ 0 w 13"/>
                <a:gd name="T3" fmla="*/ 153 h 101"/>
                <a:gd name="T4" fmla="*/ 0 w 13"/>
                <a:gd name="T5" fmla="*/ 0 h 10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01">
                  <a:moveTo>
                    <a:pt x="0" y="0"/>
                  </a:moveTo>
                  <a:cubicBezTo>
                    <a:pt x="0" y="101"/>
                    <a:pt x="0" y="101"/>
                    <a:pt x="0" y="101"/>
                  </a:cubicBezTo>
                  <a:cubicBezTo>
                    <a:pt x="0" y="101"/>
                    <a:pt x="13" y="39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915" name="Freeform 315">
              <a:extLst>
                <a:ext uri="{FF2B5EF4-FFF2-40B4-BE49-F238E27FC236}">
                  <a16:creationId xmlns:a16="http://schemas.microsoft.com/office/drawing/2014/main" id="{B992D9BF-649B-4D16-B9D1-B4B7BFC1166E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5" y="2709"/>
              <a:ext cx="20" cy="35"/>
            </a:xfrm>
            <a:custGeom>
              <a:avLst/>
              <a:gdLst>
                <a:gd name="T0" fmla="*/ 14 w 18"/>
                <a:gd name="T1" fmla="*/ 29 h 31"/>
                <a:gd name="T2" fmla="*/ 24 w 18"/>
                <a:gd name="T3" fmla="*/ 0 h 31"/>
                <a:gd name="T4" fmla="*/ 27 w 18"/>
                <a:gd name="T5" fmla="*/ 51 h 31"/>
                <a:gd name="T6" fmla="*/ 14 w 18"/>
                <a:gd name="T7" fmla="*/ 29 h 3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8" h="31">
                  <a:moveTo>
                    <a:pt x="10" y="18"/>
                  </a:moveTo>
                  <a:cubicBezTo>
                    <a:pt x="10" y="18"/>
                    <a:pt x="0" y="5"/>
                    <a:pt x="16" y="0"/>
                  </a:cubicBezTo>
                  <a:cubicBezTo>
                    <a:pt x="18" y="31"/>
                    <a:pt x="18" y="31"/>
                    <a:pt x="18" y="31"/>
                  </a:cubicBezTo>
                  <a:lnTo>
                    <a:pt x="10" y="18"/>
                  </a:ln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916" name="Line 316">
              <a:extLst>
                <a:ext uri="{FF2B5EF4-FFF2-40B4-BE49-F238E27FC236}">
                  <a16:creationId xmlns:a16="http://schemas.microsoft.com/office/drawing/2014/main" id="{3F69E604-525E-410B-8E60-0040250F61E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60" y="1866"/>
              <a:ext cx="1" cy="125"/>
            </a:xfrm>
            <a:prstGeom prst="line">
              <a:avLst/>
            </a:prstGeom>
            <a:noFill/>
            <a:ln w="4763" cap="rnd">
              <a:solidFill>
                <a:srgbClr val="343434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917" name="Line 317">
              <a:extLst>
                <a:ext uri="{FF2B5EF4-FFF2-40B4-BE49-F238E27FC236}">
                  <a16:creationId xmlns:a16="http://schemas.microsoft.com/office/drawing/2014/main" id="{2094F3FB-4362-48CC-8677-82A2F62D3C1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38" y="1787"/>
              <a:ext cx="1" cy="89"/>
            </a:xfrm>
            <a:prstGeom prst="line">
              <a:avLst/>
            </a:prstGeom>
            <a:noFill/>
            <a:ln w="4763" cap="rnd">
              <a:solidFill>
                <a:srgbClr val="343434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918" name="Freeform 318">
              <a:extLst>
                <a:ext uri="{FF2B5EF4-FFF2-40B4-BE49-F238E27FC236}">
                  <a16:creationId xmlns:a16="http://schemas.microsoft.com/office/drawing/2014/main" id="{18EEDF2F-8A6C-49EE-91F6-4709AA91CC7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9" y="1983"/>
              <a:ext cx="84" cy="156"/>
            </a:xfrm>
            <a:custGeom>
              <a:avLst/>
              <a:gdLst>
                <a:gd name="T0" fmla="*/ 0 w 84"/>
                <a:gd name="T1" fmla="*/ 75 h 156"/>
                <a:gd name="T2" fmla="*/ 84 w 84"/>
                <a:gd name="T3" fmla="*/ 156 h 156"/>
                <a:gd name="T4" fmla="*/ 84 w 84"/>
                <a:gd name="T5" fmla="*/ 0 h 15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4" h="156">
                  <a:moveTo>
                    <a:pt x="0" y="75"/>
                  </a:moveTo>
                  <a:lnTo>
                    <a:pt x="84" y="156"/>
                  </a:lnTo>
                  <a:lnTo>
                    <a:pt x="84" y="0"/>
                  </a:ln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919" name="Line 319">
              <a:extLst>
                <a:ext uri="{FF2B5EF4-FFF2-40B4-BE49-F238E27FC236}">
                  <a16:creationId xmlns:a16="http://schemas.microsoft.com/office/drawing/2014/main" id="{F96DA2C0-C610-4570-9413-D9659031A06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372" y="1900"/>
              <a:ext cx="1" cy="101"/>
            </a:xfrm>
            <a:prstGeom prst="line">
              <a:avLst/>
            </a:prstGeom>
            <a:noFill/>
            <a:ln w="4763" cap="rnd">
              <a:solidFill>
                <a:srgbClr val="343434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920" name="Freeform 320">
              <a:extLst>
                <a:ext uri="{FF2B5EF4-FFF2-40B4-BE49-F238E27FC236}">
                  <a16:creationId xmlns:a16="http://schemas.microsoft.com/office/drawing/2014/main" id="{B4A3CFDA-117E-4853-B274-57479588CB9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6" y="1759"/>
              <a:ext cx="128" cy="128"/>
            </a:xfrm>
            <a:custGeom>
              <a:avLst/>
              <a:gdLst>
                <a:gd name="T0" fmla="*/ 158 w 116"/>
                <a:gd name="T1" fmla="*/ 157 h 116"/>
                <a:gd name="T2" fmla="*/ 108 w 116"/>
                <a:gd name="T3" fmla="*/ 157 h 116"/>
                <a:gd name="T4" fmla="*/ 13 w 116"/>
                <a:gd name="T5" fmla="*/ 62 h 116"/>
                <a:gd name="T6" fmla="*/ 14 w 116"/>
                <a:gd name="T7" fmla="*/ 13 h 116"/>
                <a:gd name="T8" fmla="*/ 14 w 116"/>
                <a:gd name="T9" fmla="*/ 13 h 116"/>
                <a:gd name="T10" fmla="*/ 63 w 116"/>
                <a:gd name="T11" fmla="*/ 13 h 116"/>
                <a:gd name="T12" fmla="*/ 158 w 116"/>
                <a:gd name="T13" fmla="*/ 108 h 116"/>
                <a:gd name="T14" fmla="*/ 158 w 116"/>
                <a:gd name="T15" fmla="*/ 157 h 11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16" h="116">
                  <a:moveTo>
                    <a:pt x="107" y="106"/>
                  </a:moveTo>
                  <a:cubicBezTo>
                    <a:pt x="97" y="116"/>
                    <a:pt x="82" y="116"/>
                    <a:pt x="73" y="106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0" y="33"/>
                    <a:pt x="0" y="18"/>
                    <a:pt x="10" y="9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9" y="0"/>
                    <a:pt x="34" y="0"/>
                    <a:pt x="43" y="9"/>
                  </a:cubicBezTo>
                  <a:cubicBezTo>
                    <a:pt x="107" y="73"/>
                    <a:pt x="107" y="73"/>
                    <a:pt x="107" y="73"/>
                  </a:cubicBezTo>
                  <a:cubicBezTo>
                    <a:pt x="116" y="82"/>
                    <a:pt x="116" y="97"/>
                    <a:pt x="107" y="106"/>
                  </a:cubicBezTo>
                  <a:close/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921" name="Freeform 321">
              <a:extLst>
                <a:ext uri="{FF2B5EF4-FFF2-40B4-BE49-F238E27FC236}">
                  <a16:creationId xmlns:a16="http://schemas.microsoft.com/office/drawing/2014/main" id="{E019B3FA-0ED1-4B29-A067-6E33C7F2AA7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9" y="1877"/>
              <a:ext cx="129" cy="129"/>
            </a:xfrm>
            <a:custGeom>
              <a:avLst/>
              <a:gdLst>
                <a:gd name="T0" fmla="*/ 163 w 116"/>
                <a:gd name="T1" fmla="*/ 163 h 116"/>
                <a:gd name="T2" fmla="*/ 111 w 116"/>
                <a:gd name="T3" fmla="*/ 163 h 116"/>
                <a:gd name="T4" fmla="*/ 13 w 116"/>
                <a:gd name="T5" fmla="*/ 66 h 116"/>
                <a:gd name="T6" fmla="*/ 14 w 116"/>
                <a:gd name="T7" fmla="*/ 13 h 116"/>
                <a:gd name="T8" fmla="*/ 14 w 116"/>
                <a:gd name="T9" fmla="*/ 13 h 116"/>
                <a:gd name="T10" fmla="*/ 66 w 116"/>
                <a:gd name="T11" fmla="*/ 13 h 116"/>
                <a:gd name="T12" fmla="*/ 163 w 116"/>
                <a:gd name="T13" fmla="*/ 111 h 116"/>
                <a:gd name="T14" fmla="*/ 163 w 116"/>
                <a:gd name="T15" fmla="*/ 163 h 11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16" h="116">
                  <a:moveTo>
                    <a:pt x="107" y="107"/>
                  </a:moveTo>
                  <a:cubicBezTo>
                    <a:pt x="97" y="116"/>
                    <a:pt x="82" y="116"/>
                    <a:pt x="73" y="107"/>
                  </a:cubicBezTo>
                  <a:cubicBezTo>
                    <a:pt x="9" y="43"/>
                    <a:pt x="9" y="43"/>
                    <a:pt x="9" y="43"/>
                  </a:cubicBezTo>
                  <a:cubicBezTo>
                    <a:pt x="0" y="34"/>
                    <a:pt x="0" y="19"/>
                    <a:pt x="10" y="9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9" y="0"/>
                    <a:pt x="34" y="0"/>
                    <a:pt x="43" y="9"/>
                  </a:cubicBezTo>
                  <a:cubicBezTo>
                    <a:pt x="107" y="73"/>
                    <a:pt x="107" y="73"/>
                    <a:pt x="107" y="73"/>
                  </a:cubicBezTo>
                  <a:cubicBezTo>
                    <a:pt x="116" y="83"/>
                    <a:pt x="116" y="98"/>
                    <a:pt x="107" y="107"/>
                  </a:cubicBezTo>
                  <a:close/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922" name="Line 322">
              <a:extLst>
                <a:ext uri="{FF2B5EF4-FFF2-40B4-BE49-F238E27FC236}">
                  <a16:creationId xmlns:a16="http://schemas.microsoft.com/office/drawing/2014/main" id="{B5E2CE3C-06DE-4652-AB58-30D5ED593ED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175" y="1783"/>
              <a:ext cx="64" cy="32"/>
            </a:xfrm>
            <a:prstGeom prst="line">
              <a:avLst/>
            </a:prstGeom>
            <a:noFill/>
            <a:ln w="4763" cap="rnd">
              <a:solidFill>
                <a:srgbClr val="343434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923" name="Line 323">
              <a:extLst>
                <a:ext uri="{FF2B5EF4-FFF2-40B4-BE49-F238E27FC236}">
                  <a16:creationId xmlns:a16="http://schemas.microsoft.com/office/drawing/2014/main" id="{CFE07B35-9CE3-455A-8788-C02201FC5C1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361" y="1894"/>
              <a:ext cx="10" cy="9"/>
            </a:xfrm>
            <a:prstGeom prst="line">
              <a:avLst/>
            </a:prstGeom>
            <a:noFill/>
            <a:ln w="4763" cap="rnd">
              <a:solidFill>
                <a:srgbClr val="343434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924" name="Line 324">
              <a:extLst>
                <a:ext uri="{FF2B5EF4-FFF2-40B4-BE49-F238E27FC236}">
                  <a16:creationId xmlns:a16="http://schemas.microsoft.com/office/drawing/2014/main" id="{EE002966-73E7-484B-BFFA-419A53BCF63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94" y="2018"/>
              <a:ext cx="19" cy="18"/>
            </a:xfrm>
            <a:prstGeom prst="line">
              <a:avLst/>
            </a:prstGeom>
            <a:noFill/>
            <a:ln w="4763" cap="rnd">
              <a:solidFill>
                <a:srgbClr val="343434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925" name="Freeform 325">
              <a:extLst>
                <a:ext uri="{FF2B5EF4-FFF2-40B4-BE49-F238E27FC236}">
                  <a16:creationId xmlns:a16="http://schemas.microsoft.com/office/drawing/2014/main" id="{A2C5BFE2-05ED-4968-9801-93A0301D28EA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1" y="2060"/>
              <a:ext cx="106" cy="94"/>
            </a:xfrm>
            <a:custGeom>
              <a:avLst/>
              <a:gdLst>
                <a:gd name="T0" fmla="*/ 0 w 106"/>
                <a:gd name="T1" fmla="*/ 0 h 94"/>
                <a:gd name="T2" fmla="*/ 100 w 106"/>
                <a:gd name="T3" fmla="*/ 94 h 94"/>
                <a:gd name="T4" fmla="*/ 106 w 106"/>
                <a:gd name="T5" fmla="*/ 89 h 9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6" h="94">
                  <a:moveTo>
                    <a:pt x="0" y="0"/>
                  </a:moveTo>
                  <a:lnTo>
                    <a:pt x="100" y="94"/>
                  </a:lnTo>
                  <a:lnTo>
                    <a:pt x="106" y="89"/>
                  </a:ln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926" name="Freeform 326">
              <a:extLst>
                <a:ext uri="{FF2B5EF4-FFF2-40B4-BE49-F238E27FC236}">
                  <a16:creationId xmlns:a16="http://schemas.microsoft.com/office/drawing/2014/main" id="{5C376BBA-88BB-4152-ADE8-C8774B44094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7" y="2154"/>
              <a:ext cx="104" cy="193"/>
            </a:xfrm>
            <a:custGeom>
              <a:avLst/>
              <a:gdLst>
                <a:gd name="T0" fmla="*/ 0 w 104"/>
                <a:gd name="T1" fmla="*/ 89 h 193"/>
                <a:gd name="T2" fmla="*/ 104 w 104"/>
                <a:gd name="T3" fmla="*/ 193 h 193"/>
                <a:gd name="T4" fmla="*/ 104 w 104"/>
                <a:gd name="T5" fmla="*/ 0 h 19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4" h="193">
                  <a:moveTo>
                    <a:pt x="0" y="89"/>
                  </a:moveTo>
                  <a:lnTo>
                    <a:pt x="104" y="193"/>
                  </a:lnTo>
                  <a:lnTo>
                    <a:pt x="104" y="0"/>
                  </a:ln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927" name="Freeform 327">
              <a:extLst>
                <a:ext uri="{FF2B5EF4-FFF2-40B4-BE49-F238E27FC236}">
                  <a16:creationId xmlns:a16="http://schemas.microsoft.com/office/drawing/2014/main" id="{24AB0DCA-9448-46D3-B910-80BF53414BD8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1" y="2277"/>
              <a:ext cx="69" cy="70"/>
            </a:xfrm>
            <a:custGeom>
              <a:avLst/>
              <a:gdLst>
                <a:gd name="T0" fmla="*/ 0 w 69"/>
                <a:gd name="T1" fmla="*/ 70 h 70"/>
                <a:gd name="T2" fmla="*/ 69 w 69"/>
                <a:gd name="T3" fmla="*/ 27 h 70"/>
                <a:gd name="T4" fmla="*/ 69 w 69"/>
                <a:gd name="T5" fmla="*/ 0 h 7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9" h="70">
                  <a:moveTo>
                    <a:pt x="0" y="70"/>
                  </a:moveTo>
                  <a:lnTo>
                    <a:pt x="69" y="27"/>
                  </a:lnTo>
                  <a:lnTo>
                    <a:pt x="69" y="0"/>
                  </a:ln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928" name="Freeform 328">
              <a:extLst>
                <a:ext uri="{FF2B5EF4-FFF2-40B4-BE49-F238E27FC236}">
                  <a16:creationId xmlns:a16="http://schemas.microsoft.com/office/drawing/2014/main" id="{FA524527-5530-4694-8A7C-C27BC6A8BB8B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6" y="2079"/>
              <a:ext cx="163" cy="245"/>
            </a:xfrm>
            <a:custGeom>
              <a:avLst/>
              <a:gdLst>
                <a:gd name="T0" fmla="*/ 0 w 147"/>
                <a:gd name="T1" fmla="*/ 39 h 221"/>
                <a:gd name="T2" fmla="*/ 0 w 147"/>
                <a:gd name="T3" fmla="*/ 89 h 221"/>
                <a:gd name="T4" fmla="*/ 39 w 147"/>
                <a:gd name="T5" fmla="*/ 185 h 221"/>
                <a:gd name="T6" fmla="*/ 152 w 147"/>
                <a:gd name="T7" fmla="*/ 325 h 221"/>
                <a:gd name="T8" fmla="*/ 210 w 147"/>
                <a:gd name="T9" fmla="*/ 171 h 221"/>
                <a:gd name="T10" fmla="*/ 217 w 147"/>
                <a:gd name="T11" fmla="*/ 48 h 221"/>
                <a:gd name="T12" fmla="*/ 205 w 147"/>
                <a:gd name="T13" fmla="*/ 0 h 221"/>
                <a:gd name="T14" fmla="*/ 0 w 147"/>
                <a:gd name="T15" fmla="*/ 39 h 22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47" h="221">
                  <a:moveTo>
                    <a:pt x="0" y="26"/>
                  </a:moveTo>
                  <a:cubicBezTo>
                    <a:pt x="0" y="59"/>
                    <a:pt x="0" y="59"/>
                    <a:pt x="0" y="59"/>
                  </a:cubicBezTo>
                  <a:cubicBezTo>
                    <a:pt x="0" y="59"/>
                    <a:pt x="5" y="84"/>
                    <a:pt x="26" y="123"/>
                  </a:cubicBezTo>
                  <a:cubicBezTo>
                    <a:pt x="48" y="161"/>
                    <a:pt x="73" y="221"/>
                    <a:pt x="101" y="215"/>
                  </a:cubicBezTo>
                  <a:cubicBezTo>
                    <a:pt x="130" y="208"/>
                    <a:pt x="138" y="113"/>
                    <a:pt x="138" y="113"/>
                  </a:cubicBezTo>
                  <a:cubicBezTo>
                    <a:pt x="138" y="113"/>
                    <a:pt x="147" y="49"/>
                    <a:pt x="144" y="32"/>
                  </a:cubicBezTo>
                  <a:cubicBezTo>
                    <a:pt x="141" y="14"/>
                    <a:pt x="136" y="0"/>
                    <a:pt x="136" y="0"/>
                  </a:cubicBezTo>
                  <a:lnTo>
                    <a:pt x="0" y="26"/>
                  </a:lnTo>
                  <a:close/>
                </a:path>
              </a:pathLst>
            </a:custGeom>
            <a:solidFill>
              <a:srgbClr val="EDE3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929" name="Freeform 329">
              <a:extLst>
                <a:ext uri="{FF2B5EF4-FFF2-40B4-BE49-F238E27FC236}">
                  <a16:creationId xmlns:a16="http://schemas.microsoft.com/office/drawing/2014/main" id="{9F419A8A-F5B4-41C0-90BA-F4BFBFE281A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4" y="2184"/>
              <a:ext cx="150" cy="110"/>
            </a:xfrm>
            <a:custGeom>
              <a:avLst/>
              <a:gdLst>
                <a:gd name="T0" fmla="*/ 0 w 135"/>
                <a:gd name="T1" fmla="*/ 44 h 99"/>
                <a:gd name="T2" fmla="*/ 0 w 135"/>
                <a:gd name="T3" fmla="*/ 108 h 99"/>
                <a:gd name="T4" fmla="*/ 207 w 135"/>
                <a:gd name="T5" fmla="*/ 87 h 99"/>
                <a:gd name="T6" fmla="*/ 207 w 135"/>
                <a:gd name="T7" fmla="*/ 11 h 99"/>
                <a:gd name="T8" fmla="*/ 190 w 135"/>
                <a:gd name="T9" fmla="*/ 0 h 99"/>
                <a:gd name="T10" fmla="*/ 184 w 135"/>
                <a:gd name="T11" fmla="*/ 37 h 99"/>
                <a:gd name="T12" fmla="*/ 0 w 135"/>
                <a:gd name="T13" fmla="*/ 44 h 9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5" h="99">
                  <a:moveTo>
                    <a:pt x="0" y="29"/>
                  </a:moveTo>
                  <a:cubicBezTo>
                    <a:pt x="0" y="70"/>
                    <a:pt x="0" y="70"/>
                    <a:pt x="0" y="70"/>
                  </a:cubicBezTo>
                  <a:cubicBezTo>
                    <a:pt x="0" y="70"/>
                    <a:pt x="87" y="99"/>
                    <a:pt x="135" y="57"/>
                  </a:cubicBezTo>
                  <a:cubicBezTo>
                    <a:pt x="135" y="7"/>
                    <a:pt x="135" y="7"/>
                    <a:pt x="135" y="7"/>
                  </a:cubicBezTo>
                  <a:cubicBezTo>
                    <a:pt x="135" y="7"/>
                    <a:pt x="132" y="1"/>
                    <a:pt x="125" y="0"/>
                  </a:cubicBezTo>
                  <a:cubicBezTo>
                    <a:pt x="121" y="24"/>
                    <a:pt x="121" y="24"/>
                    <a:pt x="121" y="24"/>
                  </a:cubicBezTo>
                  <a:cubicBezTo>
                    <a:pt x="121" y="24"/>
                    <a:pt x="89" y="51"/>
                    <a:pt x="0" y="29"/>
                  </a:cubicBezTo>
                  <a:close/>
                </a:path>
              </a:pathLst>
            </a:custGeom>
            <a:solidFill>
              <a:srgbClr val="DBCE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930" name="Freeform 330">
              <a:extLst>
                <a:ext uri="{FF2B5EF4-FFF2-40B4-BE49-F238E27FC236}">
                  <a16:creationId xmlns:a16="http://schemas.microsoft.com/office/drawing/2014/main" id="{FF93985D-19F5-460C-B7D1-588863821BD3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0" y="2027"/>
              <a:ext cx="196" cy="95"/>
            </a:xfrm>
            <a:custGeom>
              <a:avLst/>
              <a:gdLst>
                <a:gd name="T0" fmla="*/ 264 w 177"/>
                <a:gd name="T1" fmla="*/ 42 h 86"/>
                <a:gd name="T2" fmla="*/ 226 w 177"/>
                <a:gd name="T3" fmla="*/ 94 h 86"/>
                <a:gd name="T4" fmla="*/ 151 w 177"/>
                <a:gd name="T5" fmla="*/ 118 h 86"/>
                <a:gd name="T6" fmla="*/ 59 w 177"/>
                <a:gd name="T7" fmla="*/ 124 h 86"/>
                <a:gd name="T8" fmla="*/ 3 w 177"/>
                <a:gd name="T9" fmla="*/ 86 h 86"/>
                <a:gd name="T10" fmla="*/ 3 w 177"/>
                <a:gd name="T11" fmla="*/ 86 h 86"/>
                <a:gd name="T12" fmla="*/ 42 w 177"/>
                <a:gd name="T13" fmla="*/ 33 h 86"/>
                <a:gd name="T14" fmla="*/ 131 w 177"/>
                <a:gd name="T15" fmla="*/ 40 h 86"/>
                <a:gd name="T16" fmla="*/ 209 w 177"/>
                <a:gd name="T17" fmla="*/ 3 h 86"/>
                <a:gd name="T18" fmla="*/ 264 w 177"/>
                <a:gd name="T19" fmla="*/ 42 h 8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77" h="86">
                  <a:moveTo>
                    <a:pt x="175" y="28"/>
                  </a:moveTo>
                  <a:cubicBezTo>
                    <a:pt x="177" y="40"/>
                    <a:pt x="168" y="54"/>
                    <a:pt x="150" y="63"/>
                  </a:cubicBezTo>
                  <a:cubicBezTo>
                    <a:pt x="150" y="63"/>
                    <a:pt x="132" y="75"/>
                    <a:pt x="100" y="80"/>
                  </a:cubicBezTo>
                  <a:cubicBezTo>
                    <a:pt x="72" y="86"/>
                    <a:pt x="39" y="82"/>
                    <a:pt x="39" y="82"/>
                  </a:cubicBezTo>
                  <a:cubicBezTo>
                    <a:pt x="18" y="81"/>
                    <a:pt x="6" y="74"/>
                    <a:pt x="3" y="58"/>
                  </a:cubicBezTo>
                  <a:cubicBezTo>
                    <a:pt x="3" y="58"/>
                    <a:pt x="3" y="58"/>
                    <a:pt x="3" y="58"/>
                  </a:cubicBezTo>
                  <a:cubicBezTo>
                    <a:pt x="0" y="41"/>
                    <a:pt x="12" y="25"/>
                    <a:pt x="28" y="22"/>
                  </a:cubicBezTo>
                  <a:cubicBezTo>
                    <a:pt x="28" y="22"/>
                    <a:pt x="59" y="32"/>
                    <a:pt x="88" y="27"/>
                  </a:cubicBezTo>
                  <a:cubicBezTo>
                    <a:pt x="121" y="21"/>
                    <a:pt x="139" y="3"/>
                    <a:pt x="139" y="3"/>
                  </a:cubicBezTo>
                  <a:cubicBezTo>
                    <a:pt x="156" y="0"/>
                    <a:pt x="172" y="11"/>
                    <a:pt x="175" y="28"/>
                  </a:cubicBezTo>
                  <a:close/>
                </a:path>
              </a:pathLst>
            </a:custGeom>
            <a:solidFill>
              <a:srgbClr val="E0D4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931" name="Freeform 331">
              <a:extLst>
                <a:ext uri="{FF2B5EF4-FFF2-40B4-BE49-F238E27FC236}">
                  <a16:creationId xmlns:a16="http://schemas.microsoft.com/office/drawing/2014/main" id="{F8182A32-0614-43ED-9407-120B61D5AA62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0" y="1993"/>
              <a:ext cx="203" cy="96"/>
            </a:xfrm>
            <a:custGeom>
              <a:avLst/>
              <a:gdLst>
                <a:gd name="T0" fmla="*/ 277 w 183"/>
                <a:gd name="T1" fmla="*/ 85 h 86"/>
                <a:gd name="T2" fmla="*/ 124 w 183"/>
                <a:gd name="T3" fmla="*/ 26 h 86"/>
                <a:gd name="T4" fmla="*/ 18 w 183"/>
                <a:gd name="T5" fmla="*/ 133 h 8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3" h="86">
                  <a:moveTo>
                    <a:pt x="183" y="55"/>
                  </a:moveTo>
                  <a:cubicBezTo>
                    <a:pt x="183" y="55"/>
                    <a:pt x="178" y="0"/>
                    <a:pt x="82" y="17"/>
                  </a:cubicBezTo>
                  <a:cubicBezTo>
                    <a:pt x="82" y="17"/>
                    <a:pt x="0" y="27"/>
                    <a:pt x="12" y="86"/>
                  </a:cubicBezTo>
                </a:path>
              </a:pathLst>
            </a:custGeom>
            <a:solidFill>
              <a:srgbClr val="E0D4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932" name="Freeform 332">
              <a:extLst>
                <a:ext uri="{FF2B5EF4-FFF2-40B4-BE49-F238E27FC236}">
                  <a16:creationId xmlns:a16="http://schemas.microsoft.com/office/drawing/2014/main" id="{E7218C08-A219-445F-9142-C90D4C7293FB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3" y="2054"/>
              <a:ext cx="190" cy="35"/>
            </a:xfrm>
            <a:custGeom>
              <a:avLst/>
              <a:gdLst>
                <a:gd name="T0" fmla="*/ 0 w 190"/>
                <a:gd name="T1" fmla="*/ 35 h 35"/>
                <a:gd name="T2" fmla="*/ 190 w 190"/>
                <a:gd name="T3" fmla="*/ 0 h 35"/>
                <a:gd name="T4" fmla="*/ 0 w 190"/>
                <a:gd name="T5" fmla="*/ 35 h 3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0" h="35">
                  <a:moveTo>
                    <a:pt x="0" y="35"/>
                  </a:moveTo>
                  <a:lnTo>
                    <a:pt x="190" y="0"/>
                  </a:lnTo>
                  <a:lnTo>
                    <a:pt x="0" y="35"/>
                  </a:lnTo>
                  <a:close/>
                </a:path>
              </a:pathLst>
            </a:custGeom>
            <a:solidFill>
              <a:srgbClr val="E0D4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933" name="Line 333">
              <a:extLst>
                <a:ext uri="{FF2B5EF4-FFF2-40B4-BE49-F238E27FC236}">
                  <a16:creationId xmlns:a16="http://schemas.microsoft.com/office/drawing/2014/main" id="{6E77E52E-F993-4888-85FF-94856C32BC1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493" y="2054"/>
              <a:ext cx="190" cy="35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934" name="Freeform 334">
              <a:extLst>
                <a:ext uri="{FF2B5EF4-FFF2-40B4-BE49-F238E27FC236}">
                  <a16:creationId xmlns:a16="http://schemas.microsoft.com/office/drawing/2014/main" id="{AC5FBB06-AE86-4053-B30F-FC95E301CD4B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6" y="2003"/>
              <a:ext cx="152" cy="69"/>
            </a:xfrm>
            <a:custGeom>
              <a:avLst/>
              <a:gdLst>
                <a:gd name="T0" fmla="*/ 204 w 137"/>
                <a:gd name="T1" fmla="*/ 23 h 62"/>
                <a:gd name="T2" fmla="*/ 180 w 137"/>
                <a:gd name="T3" fmla="*/ 58 h 62"/>
                <a:gd name="T4" fmla="*/ 36 w 137"/>
                <a:gd name="T5" fmla="*/ 86 h 62"/>
                <a:gd name="T6" fmla="*/ 0 w 137"/>
                <a:gd name="T7" fmla="*/ 62 h 62"/>
                <a:gd name="T8" fmla="*/ 0 w 137"/>
                <a:gd name="T9" fmla="*/ 62 h 62"/>
                <a:gd name="T10" fmla="*/ 27 w 137"/>
                <a:gd name="T11" fmla="*/ 30 h 62"/>
                <a:gd name="T12" fmla="*/ 170 w 137"/>
                <a:gd name="T13" fmla="*/ 4 h 62"/>
                <a:gd name="T14" fmla="*/ 204 w 137"/>
                <a:gd name="T15" fmla="*/ 23 h 6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37" h="62">
                  <a:moveTo>
                    <a:pt x="135" y="15"/>
                  </a:moveTo>
                  <a:cubicBezTo>
                    <a:pt x="137" y="25"/>
                    <a:pt x="130" y="36"/>
                    <a:pt x="119" y="38"/>
                  </a:cubicBezTo>
                  <a:cubicBezTo>
                    <a:pt x="119" y="38"/>
                    <a:pt x="76" y="29"/>
                    <a:pt x="23" y="56"/>
                  </a:cubicBezTo>
                  <a:cubicBezTo>
                    <a:pt x="12" y="62"/>
                    <a:pt x="2" y="51"/>
                    <a:pt x="0" y="40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2" y="27"/>
                    <a:pt x="13" y="23"/>
                    <a:pt x="18" y="20"/>
                  </a:cubicBezTo>
                  <a:cubicBezTo>
                    <a:pt x="59" y="0"/>
                    <a:pt x="112" y="4"/>
                    <a:pt x="112" y="4"/>
                  </a:cubicBezTo>
                  <a:cubicBezTo>
                    <a:pt x="119" y="5"/>
                    <a:pt x="131" y="7"/>
                    <a:pt x="135" y="15"/>
                  </a:cubicBezTo>
                  <a:close/>
                </a:path>
              </a:pathLst>
            </a:custGeom>
            <a:solidFill>
              <a:srgbClr val="F4EF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935" name="Freeform 335">
              <a:extLst>
                <a:ext uri="{FF2B5EF4-FFF2-40B4-BE49-F238E27FC236}">
                  <a16:creationId xmlns:a16="http://schemas.microsoft.com/office/drawing/2014/main" id="{5628E8CF-863F-4A36-A0B7-FAD4047FF8CA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6" y="2263"/>
              <a:ext cx="84" cy="59"/>
            </a:xfrm>
            <a:custGeom>
              <a:avLst/>
              <a:gdLst>
                <a:gd name="T0" fmla="*/ 0 w 75"/>
                <a:gd name="T1" fmla="*/ 11 h 53"/>
                <a:gd name="T2" fmla="*/ 74 w 75"/>
                <a:gd name="T3" fmla="*/ 76 h 53"/>
                <a:gd name="T4" fmla="*/ 118 w 75"/>
                <a:gd name="T5" fmla="*/ 0 h 5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5" h="53">
                  <a:moveTo>
                    <a:pt x="0" y="7"/>
                  </a:moveTo>
                  <a:cubicBezTo>
                    <a:pt x="14" y="33"/>
                    <a:pt x="30" y="53"/>
                    <a:pt x="47" y="49"/>
                  </a:cubicBezTo>
                  <a:cubicBezTo>
                    <a:pt x="61" y="46"/>
                    <a:pt x="70" y="23"/>
                    <a:pt x="75" y="0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936" name="Freeform 336">
              <a:extLst>
                <a:ext uri="{FF2B5EF4-FFF2-40B4-BE49-F238E27FC236}">
                  <a16:creationId xmlns:a16="http://schemas.microsoft.com/office/drawing/2014/main" id="{6A909EA7-424E-4FAF-A1F1-D38B784665DC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6" y="2115"/>
              <a:ext cx="33" cy="105"/>
            </a:xfrm>
            <a:custGeom>
              <a:avLst/>
              <a:gdLst>
                <a:gd name="T0" fmla="*/ 0 w 29"/>
                <a:gd name="T1" fmla="*/ 0 h 94"/>
                <a:gd name="T2" fmla="*/ 0 w 29"/>
                <a:gd name="T3" fmla="*/ 40 h 94"/>
                <a:gd name="T4" fmla="*/ 44 w 29"/>
                <a:gd name="T5" fmla="*/ 141 h 94"/>
                <a:gd name="T6" fmla="*/ 49 w 29"/>
                <a:gd name="T7" fmla="*/ 146 h 9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9" h="94">
                  <a:moveTo>
                    <a:pt x="0" y="0"/>
                  </a:moveTo>
                  <a:cubicBezTo>
                    <a:pt x="0" y="26"/>
                    <a:pt x="0" y="26"/>
                    <a:pt x="0" y="26"/>
                  </a:cubicBezTo>
                  <a:cubicBezTo>
                    <a:pt x="0" y="26"/>
                    <a:pt x="5" y="51"/>
                    <a:pt x="26" y="90"/>
                  </a:cubicBezTo>
                  <a:cubicBezTo>
                    <a:pt x="27" y="91"/>
                    <a:pt x="28" y="93"/>
                    <a:pt x="29" y="94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937" name="Freeform 337">
              <a:extLst>
                <a:ext uri="{FF2B5EF4-FFF2-40B4-BE49-F238E27FC236}">
                  <a16:creationId xmlns:a16="http://schemas.microsoft.com/office/drawing/2014/main" id="{F9704B0D-3D7B-458B-88FF-4AEB53695923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8" y="2088"/>
              <a:ext cx="11" cy="123"/>
            </a:xfrm>
            <a:custGeom>
              <a:avLst/>
              <a:gdLst>
                <a:gd name="T0" fmla="*/ 0 w 10"/>
                <a:gd name="T1" fmla="*/ 167 h 111"/>
                <a:gd name="T2" fmla="*/ 1 w 10"/>
                <a:gd name="T3" fmla="*/ 158 h 111"/>
                <a:gd name="T4" fmla="*/ 11 w 10"/>
                <a:gd name="T5" fmla="*/ 37 h 111"/>
                <a:gd name="T6" fmla="*/ 1 w 10"/>
                <a:gd name="T7" fmla="*/ 0 h 11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111">
                  <a:moveTo>
                    <a:pt x="0" y="111"/>
                  </a:moveTo>
                  <a:cubicBezTo>
                    <a:pt x="1" y="107"/>
                    <a:pt x="1" y="105"/>
                    <a:pt x="1" y="105"/>
                  </a:cubicBezTo>
                  <a:cubicBezTo>
                    <a:pt x="1" y="105"/>
                    <a:pt x="10" y="41"/>
                    <a:pt x="7" y="24"/>
                  </a:cubicBezTo>
                  <a:cubicBezTo>
                    <a:pt x="5" y="15"/>
                    <a:pt x="3" y="6"/>
                    <a:pt x="1" y="0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938" name="Freeform 338">
              <a:extLst>
                <a:ext uri="{FF2B5EF4-FFF2-40B4-BE49-F238E27FC236}">
                  <a16:creationId xmlns:a16="http://schemas.microsoft.com/office/drawing/2014/main" id="{8D58EBEC-CEF7-4532-BF08-CD73DB8708D3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4" y="2184"/>
              <a:ext cx="150" cy="110"/>
            </a:xfrm>
            <a:custGeom>
              <a:avLst/>
              <a:gdLst>
                <a:gd name="T0" fmla="*/ 0 w 135"/>
                <a:gd name="T1" fmla="*/ 44 h 99"/>
                <a:gd name="T2" fmla="*/ 0 w 135"/>
                <a:gd name="T3" fmla="*/ 108 h 99"/>
                <a:gd name="T4" fmla="*/ 207 w 135"/>
                <a:gd name="T5" fmla="*/ 87 h 99"/>
                <a:gd name="T6" fmla="*/ 207 w 135"/>
                <a:gd name="T7" fmla="*/ 11 h 99"/>
                <a:gd name="T8" fmla="*/ 190 w 135"/>
                <a:gd name="T9" fmla="*/ 0 h 99"/>
                <a:gd name="T10" fmla="*/ 184 w 135"/>
                <a:gd name="T11" fmla="*/ 37 h 99"/>
                <a:gd name="T12" fmla="*/ 0 w 135"/>
                <a:gd name="T13" fmla="*/ 44 h 9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5" h="99">
                  <a:moveTo>
                    <a:pt x="0" y="29"/>
                  </a:moveTo>
                  <a:cubicBezTo>
                    <a:pt x="0" y="70"/>
                    <a:pt x="0" y="70"/>
                    <a:pt x="0" y="70"/>
                  </a:cubicBezTo>
                  <a:cubicBezTo>
                    <a:pt x="0" y="70"/>
                    <a:pt x="87" y="99"/>
                    <a:pt x="135" y="57"/>
                  </a:cubicBezTo>
                  <a:cubicBezTo>
                    <a:pt x="135" y="7"/>
                    <a:pt x="135" y="7"/>
                    <a:pt x="135" y="7"/>
                  </a:cubicBezTo>
                  <a:cubicBezTo>
                    <a:pt x="135" y="7"/>
                    <a:pt x="132" y="1"/>
                    <a:pt x="125" y="0"/>
                  </a:cubicBezTo>
                  <a:cubicBezTo>
                    <a:pt x="121" y="24"/>
                    <a:pt x="121" y="24"/>
                    <a:pt x="121" y="24"/>
                  </a:cubicBezTo>
                  <a:cubicBezTo>
                    <a:pt x="121" y="24"/>
                    <a:pt x="89" y="51"/>
                    <a:pt x="0" y="29"/>
                  </a:cubicBezTo>
                  <a:close/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939" name="Freeform 339">
              <a:extLst>
                <a:ext uri="{FF2B5EF4-FFF2-40B4-BE49-F238E27FC236}">
                  <a16:creationId xmlns:a16="http://schemas.microsoft.com/office/drawing/2014/main" id="{35971998-3045-43B7-927F-0B1332596892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3" y="2054"/>
              <a:ext cx="193" cy="68"/>
            </a:xfrm>
            <a:custGeom>
              <a:avLst/>
              <a:gdLst>
                <a:gd name="T0" fmla="*/ 260 w 174"/>
                <a:gd name="T1" fmla="*/ 0 h 61"/>
                <a:gd name="T2" fmla="*/ 261 w 174"/>
                <a:gd name="T3" fmla="*/ 3 h 61"/>
                <a:gd name="T4" fmla="*/ 261 w 174"/>
                <a:gd name="T5" fmla="*/ 3 h 61"/>
                <a:gd name="T6" fmla="*/ 223 w 174"/>
                <a:gd name="T7" fmla="*/ 58 h 61"/>
                <a:gd name="T8" fmla="*/ 148 w 174"/>
                <a:gd name="T9" fmla="*/ 85 h 61"/>
                <a:gd name="T10" fmla="*/ 54 w 174"/>
                <a:gd name="T11" fmla="*/ 88 h 61"/>
                <a:gd name="T12" fmla="*/ 0 w 174"/>
                <a:gd name="T13" fmla="*/ 51 h 61"/>
                <a:gd name="T14" fmla="*/ 0 w 174"/>
                <a:gd name="T15" fmla="*/ 51 h 61"/>
                <a:gd name="T16" fmla="*/ 0 w 174"/>
                <a:gd name="T17" fmla="*/ 48 h 6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74" h="61">
                  <a:moveTo>
                    <a:pt x="171" y="0"/>
                  </a:moveTo>
                  <a:cubicBezTo>
                    <a:pt x="171" y="1"/>
                    <a:pt x="172" y="2"/>
                    <a:pt x="172" y="3"/>
                  </a:cubicBezTo>
                  <a:cubicBezTo>
                    <a:pt x="172" y="3"/>
                    <a:pt x="172" y="3"/>
                    <a:pt x="172" y="3"/>
                  </a:cubicBezTo>
                  <a:cubicBezTo>
                    <a:pt x="174" y="15"/>
                    <a:pt x="165" y="29"/>
                    <a:pt x="147" y="38"/>
                  </a:cubicBezTo>
                  <a:cubicBezTo>
                    <a:pt x="147" y="38"/>
                    <a:pt x="129" y="50"/>
                    <a:pt x="97" y="55"/>
                  </a:cubicBezTo>
                  <a:cubicBezTo>
                    <a:pt x="69" y="61"/>
                    <a:pt x="36" y="57"/>
                    <a:pt x="36" y="57"/>
                  </a:cubicBezTo>
                  <a:cubicBezTo>
                    <a:pt x="15" y="56"/>
                    <a:pt x="3" y="49"/>
                    <a:pt x="0" y="33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0" y="32"/>
                    <a:pt x="0" y="32"/>
                    <a:pt x="0" y="31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940" name="Freeform 340">
              <a:extLst>
                <a:ext uri="{FF2B5EF4-FFF2-40B4-BE49-F238E27FC236}">
                  <a16:creationId xmlns:a16="http://schemas.microsoft.com/office/drawing/2014/main" id="{3EB37C5E-0781-4268-8D85-50F8ECCE1D5F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9" y="2039"/>
              <a:ext cx="20" cy="50"/>
            </a:xfrm>
            <a:custGeom>
              <a:avLst/>
              <a:gdLst>
                <a:gd name="T0" fmla="*/ 27 w 18"/>
                <a:gd name="T1" fmla="*/ 0 h 45"/>
                <a:gd name="T2" fmla="*/ 4 w 18"/>
                <a:gd name="T3" fmla="*/ 69 h 4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8" h="45">
                  <a:moveTo>
                    <a:pt x="18" y="0"/>
                  </a:moveTo>
                  <a:cubicBezTo>
                    <a:pt x="7" y="10"/>
                    <a:pt x="0" y="25"/>
                    <a:pt x="4" y="45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941" name="Freeform 341">
              <a:extLst>
                <a:ext uri="{FF2B5EF4-FFF2-40B4-BE49-F238E27FC236}">
                  <a16:creationId xmlns:a16="http://schemas.microsoft.com/office/drawing/2014/main" id="{8445BA33-7B68-4632-9EA2-CCDD64F0DB19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5" y="2018"/>
              <a:ext cx="28" cy="36"/>
            </a:xfrm>
            <a:custGeom>
              <a:avLst/>
              <a:gdLst>
                <a:gd name="T0" fmla="*/ 39 w 25"/>
                <a:gd name="T1" fmla="*/ 47 h 33"/>
                <a:gd name="T2" fmla="*/ 0 w 25"/>
                <a:gd name="T3" fmla="*/ 0 h 3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5" h="33">
                  <a:moveTo>
                    <a:pt x="25" y="33"/>
                  </a:moveTo>
                  <a:cubicBezTo>
                    <a:pt x="25" y="33"/>
                    <a:pt x="23" y="12"/>
                    <a:pt x="0" y="0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942" name="Freeform 342">
              <a:extLst>
                <a:ext uri="{FF2B5EF4-FFF2-40B4-BE49-F238E27FC236}">
                  <a16:creationId xmlns:a16="http://schemas.microsoft.com/office/drawing/2014/main" id="{D100B8BE-B113-44D0-BE27-4414B2D7217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6" y="2003"/>
              <a:ext cx="152" cy="69"/>
            </a:xfrm>
            <a:custGeom>
              <a:avLst/>
              <a:gdLst>
                <a:gd name="T0" fmla="*/ 204 w 137"/>
                <a:gd name="T1" fmla="*/ 23 h 62"/>
                <a:gd name="T2" fmla="*/ 180 w 137"/>
                <a:gd name="T3" fmla="*/ 58 h 62"/>
                <a:gd name="T4" fmla="*/ 36 w 137"/>
                <a:gd name="T5" fmla="*/ 86 h 62"/>
                <a:gd name="T6" fmla="*/ 0 w 137"/>
                <a:gd name="T7" fmla="*/ 62 h 62"/>
                <a:gd name="T8" fmla="*/ 0 w 137"/>
                <a:gd name="T9" fmla="*/ 62 h 62"/>
                <a:gd name="T10" fmla="*/ 27 w 137"/>
                <a:gd name="T11" fmla="*/ 30 h 62"/>
                <a:gd name="T12" fmla="*/ 170 w 137"/>
                <a:gd name="T13" fmla="*/ 4 h 62"/>
                <a:gd name="T14" fmla="*/ 204 w 137"/>
                <a:gd name="T15" fmla="*/ 23 h 6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37" h="62">
                  <a:moveTo>
                    <a:pt x="135" y="15"/>
                  </a:moveTo>
                  <a:cubicBezTo>
                    <a:pt x="137" y="25"/>
                    <a:pt x="130" y="36"/>
                    <a:pt x="119" y="38"/>
                  </a:cubicBezTo>
                  <a:cubicBezTo>
                    <a:pt x="119" y="38"/>
                    <a:pt x="76" y="29"/>
                    <a:pt x="23" y="56"/>
                  </a:cubicBezTo>
                  <a:cubicBezTo>
                    <a:pt x="12" y="62"/>
                    <a:pt x="2" y="51"/>
                    <a:pt x="0" y="40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2" y="27"/>
                    <a:pt x="13" y="23"/>
                    <a:pt x="18" y="20"/>
                  </a:cubicBezTo>
                  <a:cubicBezTo>
                    <a:pt x="59" y="0"/>
                    <a:pt x="112" y="4"/>
                    <a:pt x="112" y="4"/>
                  </a:cubicBezTo>
                  <a:cubicBezTo>
                    <a:pt x="119" y="5"/>
                    <a:pt x="131" y="7"/>
                    <a:pt x="135" y="15"/>
                  </a:cubicBezTo>
                  <a:close/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943" name="Freeform 343">
              <a:extLst>
                <a:ext uri="{FF2B5EF4-FFF2-40B4-BE49-F238E27FC236}">
                  <a16:creationId xmlns:a16="http://schemas.microsoft.com/office/drawing/2014/main" id="{40715EBD-CFD2-4144-B97C-0BE6E14A075D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1" y="2186"/>
              <a:ext cx="10" cy="24"/>
            </a:xfrm>
            <a:custGeom>
              <a:avLst/>
              <a:gdLst>
                <a:gd name="T0" fmla="*/ 0 w 9"/>
                <a:gd name="T1" fmla="*/ 35 h 21"/>
                <a:gd name="T2" fmla="*/ 3 w 9"/>
                <a:gd name="T3" fmla="*/ 29 h 21"/>
                <a:gd name="T4" fmla="*/ 10 w 9"/>
                <a:gd name="T5" fmla="*/ 24 h 21"/>
                <a:gd name="T6" fmla="*/ 13 w 9"/>
                <a:gd name="T7" fmla="*/ 10 h 21"/>
                <a:gd name="T8" fmla="*/ 4 w 9"/>
                <a:gd name="T9" fmla="*/ 0 h 21"/>
                <a:gd name="T10" fmla="*/ 3 w 9"/>
                <a:gd name="T11" fmla="*/ 9 h 21"/>
                <a:gd name="T12" fmla="*/ 2 w 9"/>
                <a:gd name="T13" fmla="*/ 21 h 21"/>
                <a:gd name="T14" fmla="*/ 0 w 9"/>
                <a:gd name="T15" fmla="*/ 35 h 2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" h="21">
                  <a:moveTo>
                    <a:pt x="0" y="21"/>
                  </a:moveTo>
                  <a:cubicBezTo>
                    <a:pt x="1" y="20"/>
                    <a:pt x="2" y="18"/>
                    <a:pt x="3" y="17"/>
                  </a:cubicBezTo>
                  <a:cubicBezTo>
                    <a:pt x="4" y="16"/>
                    <a:pt x="5" y="15"/>
                    <a:pt x="6" y="14"/>
                  </a:cubicBezTo>
                  <a:cubicBezTo>
                    <a:pt x="7" y="11"/>
                    <a:pt x="8" y="9"/>
                    <a:pt x="9" y="6"/>
                  </a:cubicBezTo>
                  <a:cubicBezTo>
                    <a:pt x="9" y="3"/>
                    <a:pt x="6" y="1"/>
                    <a:pt x="4" y="0"/>
                  </a:cubicBezTo>
                  <a:cubicBezTo>
                    <a:pt x="3" y="2"/>
                    <a:pt x="3" y="4"/>
                    <a:pt x="3" y="5"/>
                  </a:cubicBezTo>
                  <a:cubicBezTo>
                    <a:pt x="2" y="8"/>
                    <a:pt x="2" y="10"/>
                    <a:pt x="2" y="12"/>
                  </a:cubicBezTo>
                  <a:cubicBezTo>
                    <a:pt x="2" y="15"/>
                    <a:pt x="1" y="18"/>
                    <a:pt x="0" y="21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944" name="Freeform 344">
              <a:extLst>
                <a:ext uri="{FF2B5EF4-FFF2-40B4-BE49-F238E27FC236}">
                  <a16:creationId xmlns:a16="http://schemas.microsoft.com/office/drawing/2014/main" id="{BE8A5373-3F64-48F1-9C85-411A859EA911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0" y="2653"/>
              <a:ext cx="80" cy="113"/>
            </a:xfrm>
            <a:custGeom>
              <a:avLst/>
              <a:gdLst>
                <a:gd name="T0" fmla="*/ 3 w 72"/>
                <a:gd name="T1" fmla="*/ 0 h 102"/>
                <a:gd name="T2" fmla="*/ 10 w 72"/>
                <a:gd name="T3" fmla="*/ 105 h 102"/>
                <a:gd name="T4" fmla="*/ 110 w 72"/>
                <a:gd name="T5" fmla="*/ 146 h 102"/>
                <a:gd name="T6" fmla="*/ 47 w 72"/>
                <a:gd name="T7" fmla="*/ 70 h 102"/>
                <a:gd name="T8" fmla="*/ 10 w 72"/>
                <a:gd name="T9" fmla="*/ 10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2" h="102">
                  <a:moveTo>
                    <a:pt x="3" y="0"/>
                  </a:moveTo>
                  <a:cubicBezTo>
                    <a:pt x="2" y="20"/>
                    <a:pt x="0" y="51"/>
                    <a:pt x="6" y="70"/>
                  </a:cubicBezTo>
                  <a:cubicBezTo>
                    <a:pt x="13" y="90"/>
                    <a:pt x="52" y="102"/>
                    <a:pt x="72" y="97"/>
                  </a:cubicBezTo>
                  <a:cubicBezTo>
                    <a:pt x="60" y="79"/>
                    <a:pt x="43" y="64"/>
                    <a:pt x="31" y="46"/>
                  </a:cubicBezTo>
                  <a:cubicBezTo>
                    <a:pt x="22" y="33"/>
                    <a:pt x="15" y="19"/>
                    <a:pt x="6" y="6"/>
                  </a:cubicBezTo>
                </a:path>
              </a:pathLst>
            </a:custGeom>
            <a:solidFill>
              <a:srgbClr val="A4C7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945" name="Freeform 345">
              <a:extLst>
                <a:ext uri="{FF2B5EF4-FFF2-40B4-BE49-F238E27FC236}">
                  <a16:creationId xmlns:a16="http://schemas.microsoft.com/office/drawing/2014/main" id="{E6C3BE58-0184-477D-A8EF-A4B49737E85A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2" y="2832"/>
              <a:ext cx="93" cy="123"/>
            </a:xfrm>
            <a:custGeom>
              <a:avLst/>
              <a:gdLst>
                <a:gd name="T0" fmla="*/ 2 w 83"/>
                <a:gd name="T1" fmla="*/ 0 h 111"/>
                <a:gd name="T2" fmla="*/ 4 w 83"/>
                <a:gd name="T3" fmla="*/ 54 h 111"/>
                <a:gd name="T4" fmla="*/ 4 w 83"/>
                <a:gd name="T5" fmla="*/ 112 h 111"/>
                <a:gd name="T6" fmla="*/ 131 w 83"/>
                <a:gd name="T7" fmla="*/ 156 h 111"/>
                <a:gd name="T8" fmla="*/ 104 w 83"/>
                <a:gd name="T9" fmla="*/ 99 h 111"/>
                <a:gd name="T10" fmla="*/ 83 w 83"/>
                <a:gd name="T11" fmla="*/ 41 h 111"/>
                <a:gd name="T12" fmla="*/ 3 w 83"/>
                <a:gd name="T13" fmla="*/ 0 h 1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3" h="111">
                  <a:moveTo>
                    <a:pt x="2" y="0"/>
                  </a:moveTo>
                  <a:cubicBezTo>
                    <a:pt x="1" y="11"/>
                    <a:pt x="4" y="24"/>
                    <a:pt x="4" y="36"/>
                  </a:cubicBezTo>
                  <a:cubicBezTo>
                    <a:pt x="4" y="48"/>
                    <a:pt x="0" y="63"/>
                    <a:pt x="4" y="74"/>
                  </a:cubicBezTo>
                  <a:cubicBezTo>
                    <a:pt x="12" y="97"/>
                    <a:pt x="62" y="111"/>
                    <a:pt x="83" y="104"/>
                  </a:cubicBezTo>
                  <a:cubicBezTo>
                    <a:pt x="78" y="90"/>
                    <a:pt x="69" y="81"/>
                    <a:pt x="66" y="65"/>
                  </a:cubicBezTo>
                  <a:cubicBezTo>
                    <a:pt x="63" y="51"/>
                    <a:pt x="63" y="37"/>
                    <a:pt x="53" y="27"/>
                  </a:cubicBezTo>
                  <a:cubicBezTo>
                    <a:pt x="40" y="13"/>
                    <a:pt x="14" y="16"/>
                    <a:pt x="3" y="0"/>
                  </a:cubicBezTo>
                </a:path>
              </a:pathLst>
            </a:custGeom>
            <a:solidFill>
              <a:srgbClr val="A4C7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946" name="Freeform 346">
              <a:extLst>
                <a:ext uri="{FF2B5EF4-FFF2-40B4-BE49-F238E27FC236}">
                  <a16:creationId xmlns:a16="http://schemas.microsoft.com/office/drawing/2014/main" id="{90D5F77E-560F-4B5C-9259-AA17B4631297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0" y="2540"/>
              <a:ext cx="41" cy="90"/>
            </a:xfrm>
            <a:custGeom>
              <a:avLst/>
              <a:gdLst>
                <a:gd name="T0" fmla="*/ 42 w 37"/>
                <a:gd name="T1" fmla="*/ 0 h 81"/>
                <a:gd name="T2" fmla="*/ 39 w 37"/>
                <a:gd name="T3" fmla="*/ 38 h 81"/>
                <a:gd name="T4" fmla="*/ 22 w 37"/>
                <a:gd name="T5" fmla="*/ 69 h 81"/>
                <a:gd name="T6" fmla="*/ 3 w 37"/>
                <a:gd name="T7" fmla="*/ 86 h 81"/>
                <a:gd name="T8" fmla="*/ 11 w 37"/>
                <a:gd name="T9" fmla="*/ 112 h 81"/>
                <a:gd name="T10" fmla="*/ 45 w 37"/>
                <a:gd name="T11" fmla="*/ 123 h 81"/>
                <a:gd name="T12" fmla="*/ 55 w 37"/>
                <a:gd name="T13" fmla="*/ 119 h 81"/>
                <a:gd name="T14" fmla="*/ 50 w 37"/>
                <a:gd name="T15" fmla="*/ 100 h 81"/>
                <a:gd name="T16" fmla="*/ 43 w 37"/>
                <a:gd name="T17" fmla="*/ 81 h 81"/>
                <a:gd name="T18" fmla="*/ 50 w 37"/>
                <a:gd name="T19" fmla="*/ 27 h 81"/>
                <a:gd name="T20" fmla="*/ 47 w 37"/>
                <a:gd name="T21" fmla="*/ 2 h 8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" h="81">
                  <a:moveTo>
                    <a:pt x="28" y="0"/>
                  </a:moveTo>
                  <a:cubicBezTo>
                    <a:pt x="28" y="9"/>
                    <a:pt x="29" y="17"/>
                    <a:pt x="26" y="25"/>
                  </a:cubicBezTo>
                  <a:cubicBezTo>
                    <a:pt x="23" y="33"/>
                    <a:pt x="20" y="40"/>
                    <a:pt x="14" y="45"/>
                  </a:cubicBezTo>
                  <a:cubicBezTo>
                    <a:pt x="11" y="48"/>
                    <a:pt x="5" y="52"/>
                    <a:pt x="3" y="56"/>
                  </a:cubicBezTo>
                  <a:cubicBezTo>
                    <a:pt x="0" y="62"/>
                    <a:pt x="4" y="70"/>
                    <a:pt x="7" y="74"/>
                  </a:cubicBezTo>
                  <a:cubicBezTo>
                    <a:pt x="13" y="80"/>
                    <a:pt x="22" y="81"/>
                    <a:pt x="30" y="81"/>
                  </a:cubicBezTo>
                  <a:cubicBezTo>
                    <a:pt x="34" y="81"/>
                    <a:pt x="36" y="81"/>
                    <a:pt x="37" y="77"/>
                  </a:cubicBezTo>
                  <a:cubicBezTo>
                    <a:pt x="37" y="74"/>
                    <a:pt x="34" y="69"/>
                    <a:pt x="33" y="66"/>
                  </a:cubicBezTo>
                  <a:cubicBezTo>
                    <a:pt x="31" y="62"/>
                    <a:pt x="30" y="58"/>
                    <a:pt x="29" y="53"/>
                  </a:cubicBezTo>
                  <a:cubicBezTo>
                    <a:pt x="28" y="40"/>
                    <a:pt x="31" y="30"/>
                    <a:pt x="33" y="18"/>
                  </a:cubicBezTo>
                  <a:cubicBezTo>
                    <a:pt x="34" y="12"/>
                    <a:pt x="34" y="7"/>
                    <a:pt x="3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947" name="Freeform 347">
              <a:extLst>
                <a:ext uri="{FF2B5EF4-FFF2-40B4-BE49-F238E27FC236}">
                  <a16:creationId xmlns:a16="http://schemas.microsoft.com/office/drawing/2014/main" id="{55745A3F-D932-4716-8AA4-444B9EF045AF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1" y="2581"/>
              <a:ext cx="50" cy="77"/>
            </a:xfrm>
            <a:custGeom>
              <a:avLst/>
              <a:gdLst>
                <a:gd name="T0" fmla="*/ 52 w 45"/>
                <a:gd name="T1" fmla="*/ 1 h 70"/>
                <a:gd name="T2" fmla="*/ 38 w 45"/>
                <a:gd name="T3" fmla="*/ 4 h 70"/>
                <a:gd name="T4" fmla="*/ 14 w 45"/>
                <a:gd name="T5" fmla="*/ 19 h 70"/>
                <a:gd name="T6" fmla="*/ 2 w 45"/>
                <a:gd name="T7" fmla="*/ 31 h 70"/>
                <a:gd name="T8" fmla="*/ 1 w 45"/>
                <a:gd name="T9" fmla="*/ 52 h 70"/>
                <a:gd name="T10" fmla="*/ 22 w 45"/>
                <a:gd name="T11" fmla="*/ 88 h 70"/>
                <a:gd name="T12" fmla="*/ 46 w 45"/>
                <a:gd name="T13" fmla="*/ 97 h 70"/>
                <a:gd name="T14" fmla="*/ 69 w 45"/>
                <a:gd name="T15" fmla="*/ 103 h 70"/>
                <a:gd name="T16" fmla="*/ 22 w 45"/>
                <a:gd name="T17" fmla="*/ 43 h 70"/>
                <a:gd name="T18" fmla="*/ 49 w 45"/>
                <a:gd name="T19" fmla="*/ 1 h 7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5" h="70">
                  <a:moveTo>
                    <a:pt x="34" y="1"/>
                  </a:moveTo>
                  <a:cubicBezTo>
                    <a:pt x="31" y="0"/>
                    <a:pt x="27" y="2"/>
                    <a:pt x="25" y="4"/>
                  </a:cubicBezTo>
                  <a:cubicBezTo>
                    <a:pt x="20" y="7"/>
                    <a:pt x="14" y="9"/>
                    <a:pt x="10" y="13"/>
                  </a:cubicBezTo>
                  <a:cubicBezTo>
                    <a:pt x="7" y="15"/>
                    <a:pt x="4" y="18"/>
                    <a:pt x="2" y="21"/>
                  </a:cubicBezTo>
                  <a:cubicBezTo>
                    <a:pt x="0" y="25"/>
                    <a:pt x="1" y="31"/>
                    <a:pt x="1" y="35"/>
                  </a:cubicBezTo>
                  <a:cubicBezTo>
                    <a:pt x="2" y="44"/>
                    <a:pt x="6" y="55"/>
                    <a:pt x="14" y="60"/>
                  </a:cubicBezTo>
                  <a:cubicBezTo>
                    <a:pt x="19" y="63"/>
                    <a:pt x="24" y="65"/>
                    <a:pt x="30" y="66"/>
                  </a:cubicBezTo>
                  <a:cubicBezTo>
                    <a:pt x="35" y="68"/>
                    <a:pt x="40" y="70"/>
                    <a:pt x="45" y="70"/>
                  </a:cubicBezTo>
                  <a:cubicBezTo>
                    <a:pt x="30" y="63"/>
                    <a:pt x="15" y="46"/>
                    <a:pt x="14" y="29"/>
                  </a:cubicBezTo>
                  <a:cubicBezTo>
                    <a:pt x="13" y="19"/>
                    <a:pt x="21" y="5"/>
                    <a:pt x="32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948" name="Freeform 348">
              <a:extLst>
                <a:ext uri="{FF2B5EF4-FFF2-40B4-BE49-F238E27FC236}">
                  <a16:creationId xmlns:a16="http://schemas.microsoft.com/office/drawing/2014/main" id="{379E0673-6385-47DB-A344-F7F5A4E9867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9" y="2749"/>
              <a:ext cx="89" cy="79"/>
            </a:xfrm>
            <a:custGeom>
              <a:avLst/>
              <a:gdLst>
                <a:gd name="T0" fmla="*/ 1 w 80"/>
                <a:gd name="T1" fmla="*/ 0 h 71"/>
                <a:gd name="T2" fmla="*/ 1 w 80"/>
                <a:gd name="T3" fmla="*/ 40 h 71"/>
                <a:gd name="T4" fmla="*/ 12 w 80"/>
                <a:gd name="T5" fmla="*/ 77 h 71"/>
                <a:gd name="T6" fmla="*/ 32 w 80"/>
                <a:gd name="T7" fmla="*/ 95 h 71"/>
                <a:gd name="T8" fmla="*/ 57 w 80"/>
                <a:gd name="T9" fmla="*/ 107 h 71"/>
                <a:gd name="T10" fmla="*/ 90 w 80"/>
                <a:gd name="T11" fmla="*/ 107 h 71"/>
                <a:gd name="T12" fmla="*/ 122 w 80"/>
                <a:gd name="T13" fmla="*/ 100 h 71"/>
                <a:gd name="T14" fmla="*/ 33 w 80"/>
                <a:gd name="T15" fmla="*/ 50 h 71"/>
                <a:gd name="T16" fmla="*/ 16 w 80"/>
                <a:gd name="T17" fmla="*/ 18 h 71"/>
                <a:gd name="T18" fmla="*/ 3 w 80"/>
                <a:gd name="T19" fmla="*/ 0 h 7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80" h="71">
                  <a:moveTo>
                    <a:pt x="1" y="0"/>
                  </a:moveTo>
                  <a:cubicBezTo>
                    <a:pt x="4" y="2"/>
                    <a:pt x="2" y="21"/>
                    <a:pt x="1" y="26"/>
                  </a:cubicBezTo>
                  <a:cubicBezTo>
                    <a:pt x="0" y="36"/>
                    <a:pt x="1" y="43"/>
                    <a:pt x="8" y="50"/>
                  </a:cubicBezTo>
                  <a:cubicBezTo>
                    <a:pt x="11" y="55"/>
                    <a:pt x="16" y="59"/>
                    <a:pt x="21" y="61"/>
                  </a:cubicBezTo>
                  <a:cubicBezTo>
                    <a:pt x="26" y="64"/>
                    <a:pt x="32" y="68"/>
                    <a:pt x="37" y="69"/>
                  </a:cubicBezTo>
                  <a:cubicBezTo>
                    <a:pt x="44" y="71"/>
                    <a:pt x="52" y="70"/>
                    <a:pt x="59" y="69"/>
                  </a:cubicBezTo>
                  <a:cubicBezTo>
                    <a:pt x="64" y="69"/>
                    <a:pt x="75" y="64"/>
                    <a:pt x="80" y="66"/>
                  </a:cubicBezTo>
                  <a:cubicBezTo>
                    <a:pt x="58" y="69"/>
                    <a:pt x="34" y="47"/>
                    <a:pt x="22" y="32"/>
                  </a:cubicBezTo>
                  <a:cubicBezTo>
                    <a:pt x="17" y="26"/>
                    <a:pt x="14" y="19"/>
                    <a:pt x="11" y="12"/>
                  </a:cubicBezTo>
                  <a:cubicBezTo>
                    <a:pt x="9" y="9"/>
                    <a:pt x="7" y="2"/>
                    <a:pt x="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949" name="Freeform 349">
              <a:extLst>
                <a:ext uri="{FF2B5EF4-FFF2-40B4-BE49-F238E27FC236}">
                  <a16:creationId xmlns:a16="http://schemas.microsoft.com/office/drawing/2014/main" id="{3ABF77C6-3B04-42B3-8B69-74094731E4F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4" y="2722"/>
              <a:ext cx="34" cy="80"/>
            </a:xfrm>
            <a:custGeom>
              <a:avLst/>
              <a:gdLst>
                <a:gd name="T0" fmla="*/ 45 w 30"/>
                <a:gd name="T1" fmla="*/ 0 h 73"/>
                <a:gd name="T2" fmla="*/ 45 w 30"/>
                <a:gd name="T3" fmla="*/ 30 h 73"/>
                <a:gd name="T4" fmla="*/ 48 w 30"/>
                <a:gd name="T5" fmla="*/ 70 h 73"/>
                <a:gd name="T6" fmla="*/ 0 w 30"/>
                <a:gd name="T7" fmla="*/ 105 h 73"/>
                <a:gd name="T8" fmla="*/ 3 w 30"/>
                <a:gd name="T9" fmla="*/ 84 h 73"/>
                <a:gd name="T10" fmla="*/ 14 w 30"/>
                <a:gd name="T11" fmla="*/ 49 h 73"/>
                <a:gd name="T12" fmla="*/ 40 w 30"/>
                <a:gd name="T13" fmla="*/ 5 h 7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0" h="73">
                  <a:moveTo>
                    <a:pt x="27" y="0"/>
                  </a:moveTo>
                  <a:cubicBezTo>
                    <a:pt x="24" y="2"/>
                    <a:pt x="27" y="16"/>
                    <a:pt x="27" y="21"/>
                  </a:cubicBezTo>
                  <a:cubicBezTo>
                    <a:pt x="27" y="30"/>
                    <a:pt x="30" y="39"/>
                    <a:pt x="29" y="48"/>
                  </a:cubicBezTo>
                  <a:cubicBezTo>
                    <a:pt x="26" y="61"/>
                    <a:pt x="13" y="71"/>
                    <a:pt x="0" y="73"/>
                  </a:cubicBezTo>
                  <a:cubicBezTo>
                    <a:pt x="0" y="68"/>
                    <a:pt x="2" y="63"/>
                    <a:pt x="3" y="58"/>
                  </a:cubicBezTo>
                  <a:cubicBezTo>
                    <a:pt x="4" y="50"/>
                    <a:pt x="6" y="41"/>
                    <a:pt x="9" y="34"/>
                  </a:cubicBezTo>
                  <a:cubicBezTo>
                    <a:pt x="12" y="24"/>
                    <a:pt x="19" y="15"/>
                    <a:pt x="24" y="5"/>
                  </a:cubicBezTo>
                </a:path>
              </a:pathLst>
            </a:custGeom>
            <a:solidFill>
              <a:srgbClr val="E3D9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950" name="Freeform 350">
              <a:extLst>
                <a:ext uri="{FF2B5EF4-FFF2-40B4-BE49-F238E27FC236}">
                  <a16:creationId xmlns:a16="http://schemas.microsoft.com/office/drawing/2014/main" id="{4A8CEAD6-399A-4BC4-B24D-1E665C68057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9" y="3259"/>
              <a:ext cx="119" cy="214"/>
            </a:xfrm>
            <a:custGeom>
              <a:avLst/>
              <a:gdLst>
                <a:gd name="T0" fmla="*/ 1 w 107"/>
                <a:gd name="T1" fmla="*/ 0 h 193"/>
                <a:gd name="T2" fmla="*/ 2 w 107"/>
                <a:gd name="T3" fmla="*/ 85 h 193"/>
                <a:gd name="T4" fmla="*/ 1 w 107"/>
                <a:gd name="T5" fmla="*/ 116 h 193"/>
                <a:gd name="T6" fmla="*/ 18 w 107"/>
                <a:gd name="T7" fmla="*/ 154 h 193"/>
                <a:gd name="T8" fmla="*/ 106 w 107"/>
                <a:gd name="T9" fmla="*/ 234 h 193"/>
                <a:gd name="T10" fmla="*/ 139 w 107"/>
                <a:gd name="T11" fmla="*/ 264 h 193"/>
                <a:gd name="T12" fmla="*/ 163 w 107"/>
                <a:gd name="T13" fmla="*/ 292 h 193"/>
                <a:gd name="T14" fmla="*/ 159 w 107"/>
                <a:gd name="T15" fmla="*/ 248 h 193"/>
                <a:gd name="T16" fmla="*/ 158 w 107"/>
                <a:gd name="T17" fmla="*/ 211 h 193"/>
                <a:gd name="T18" fmla="*/ 100 w 107"/>
                <a:gd name="T19" fmla="*/ 126 h 193"/>
                <a:gd name="T20" fmla="*/ 44 w 107"/>
                <a:gd name="T21" fmla="*/ 54 h 193"/>
                <a:gd name="T22" fmla="*/ 0 w 107"/>
                <a:gd name="T23" fmla="*/ 4 h 19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07" h="193">
                  <a:moveTo>
                    <a:pt x="1" y="0"/>
                  </a:moveTo>
                  <a:cubicBezTo>
                    <a:pt x="0" y="18"/>
                    <a:pt x="2" y="37"/>
                    <a:pt x="2" y="56"/>
                  </a:cubicBezTo>
                  <a:cubicBezTo>
                    <a:pt x="2" y="63"/>
                    <a:pt x="2" y="70"/>
                    <a:pt x="1" y="78"/>
                  </a:cubicBezTo>
                  <a:cubicBezTo>
                    <a:pt x="1" y="88"/>
                    <a:pt x="5" y="94"/>
                    <a:pt x="12" y="102"/>
                  </a:cubicBezTo>
                  <a:cubicBezTo>
                    <a:pt x="29" y="120"/>
                    <a:pt x="50" y="136"/>
                    <a:pt x="68" y="154"/>
                  </a:cubicBezTo>
                  <a:cubicBezTo>
                    <a:pt x="76" y="161"/>
                    <a:pt x="83" y="168"/>
                    <a:pt x="91" y="175"/>
                  </a:cubicBezTo>
                  <a:cubicBezTo>
                    <a:pt x="96" y="181"/>
                    <a:pt x="100" y="189"/>
                    <a:pt x="107" y="193"/>
                  </a:cubicBezTo>
                  <a:cubicBezTo>
                    <a:pt x="107" y="184"/>
                    <a:pt x="104" y="174"/>
                    <a:pt x="104" y="164"/>
                  </a:cubicBezTo>
                  <a:cubicBezTo>
                    <a:pt x="104" y="156"/>
                    <a:pt x="105" y="146"/>
                    <a:pt x="103" y="139"/>
                  </a:cubicBezTo>
                  <a:cubicBezTo>
                    <a:pt x="96" y="118"/>
                    <a:pt x="78" y="102"/>
                    <a:pt x="66" y="84"/>
                  </a:cubicBezTo>
                  <a:cubicBezTo>
                    <a:pt x="55" y="67"/>
                    <a:pt x="41" y="53"/>
                    <a:pt x="29" y="36"/>
                  </a:cubicBezTo>
                  <a:cubicBezTo>
                    <a:pt x="20" y="24"/>
                    <a:pt x="11" y="14"/>
                    <a:pt x="0" y="4"/>
                  </a:cubicBezTo>
                </a:path>
              </a:pathLst>
            </a:custGeom>
            <a:solidFill>
              <a:srgbClr val="AA99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951" name="Freeform 351">
              <a:extLst>
                <a:ext uri="{FF2B5EF4-FFF2-40B4-BE49-F238E27FC236}">
                  <a16:creationId xmlns:a16="http://schemas.microsoft.com/office/drawing/2014/main" id="{0684BED7-6D0F-4851-9312-3DC33697477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8" y="3251"/>
              <a:ext cx="334" cy="331"/>
            </a:xfrm>
            <a:custGeom>
              <a:avLst/>
              <a:gdLst>
                <a:gd name="T0" fmla="*/ 55 w 301"/>
                <a:gd name="T1" fmla="*/ 454 h 298"/>
                <a:gd name="T2" fmla="*/ 457 w 301"/>
                <a:gd name="T3" fmla="*/ 157 h 298"/>
                <a:gd name="T4" fmla="*/ 456 w 301"/>
                <a:gd name="T5" fmla="*/ 0 h 298"/>
                <a:gd name="T6" fmla="*/ 0 w 301"/>
                <a:gd name="T7" fmla="*/ 355 h 298"/>
                <a:gd name="T8" fmla="*/ 10 w 301"/>
                <a:gd name="T9" fmla="*/ 387 h 298"/>
                <a:gd name="T10" fmla="*/ 55 w 301"/>
                <a:gd name="T11" fmla="*/ 454 h 29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01" h="298">
                  <a:moveTo>
                    <a:pt x="37" y="298"/>
                  </a:moveTo>
                  <a:cubicBezTo>
                    <a:pt x="301" y="103"/>
                    <a:pt x="301" y="103"/>
                    <a:pt x="301" y="103"/>
                  </a:cubicBezTo>
                  <a:cubicBezTo>
                    <a:pt x="300" y="0"/>
                    <a:pt x="300" y="0"/>
                    <a:pt x="300" y="0"/>
                  </a:cubicBezTo>
                  <a:cubicBezTo>
                    <a:pt x="300" y="0"/>
                    <a:pt x="86" y="94"/>
                    <a:pt x="0" y="233"/>
                  </a:cubicBezTo>
                  <a:cubicBezTo>
                    <a:pt x="0" y="233"/>
                    <a:pt x="0" y="246"/>
                    <a:pt x="6" y="254"/>
                  </a:cubicBezTo>
                  <a:cubicBezTo>
                    <a:pt x="12" y="263"/>
                    <a:pt x="37" y="298"/>
                    <a:pt x="37" y="298"/>
                  </a:cubicBezTo>
                  <a:close/>
                </a:path>
              </a:pathLst>
            </a:custGeom>
            <a:solidFill>
              <a:srgbClr val="AA99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952" name="Freeform 352">
              <a:extLst>
                <a:ext uri="{FF2B5EF4-FFF2-40B4-BE49-F238E27FC236}">
                  <a16:creationId xmlns:a16="http://schemas.microsoft.com/office/drawing/2014/main" id="{29238E36-E0AC-4122-B8F5-9D58DC86DBC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8" y="3832"/>
              <a:ext cx="89" cy="67"/>
            </a:xfrm>
            <a:custGeom>
              <a:avLst/>
              <a:gdLst>
                <a:gd name="T0" fmla="*/ 0 w 89"/>
                <a:gd name="T1" fmla="*/ 0 h 67"/>
                <a:gd name="T2" fmla="*/ 2 w 89"/>
                <a:gd name="T3" fmla="*/ 67 h 67"/>
                <a:gd name="T4" fmla="*/ 89 w 89"/>
                <a:gd name="T5" fmla="*/ 5 h 67"/>
                <a:gd name="T6" fmla="*/ 0 w 89"/>
                <a:gd name="T7" fmla="*/ 0 h 6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9" h="67">
                  <a:moveTo>
                    <a:pt x="0" y="0"/>
                  </a:moveTo>
                  <a:lnTo>
                    <a:pt x="2" y="67"/>
                  </a:lnTo>
                  <a:lnTo>
                    <a:pt x="89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A99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953" name="Freeform 353">
              <a:extLst>
                <a:ext uri="{FF2B5EF4-FFF2-40B4-BE49-F238E27FC236}">
                  <a16:creationId xmlns:a16="http://schemas.microsoft.com/office/drawing/2014/main" id="{C13D8497-BF06-4A8A-B269-0B708432765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9" y="3422"/>
              <a:ext cx="86" cy="69"/>
            </a:xfrm>
            <a:custGeom>
              <a:avLst/>
              <a:gdLst>
                <a:gd name="T0" fmla="*/ 0 w 86"/>
                <a:gd name="T1" fmla="*/ 0 h 69"/>
                <a:gd name="T2" fmla="*/ 0 w 86"/>
                <a:gd name="T3" fmla="*/ 69 h 69"/>
                <a:gd name="T4" fmla="*/ 86 w 86"/>
                <a:gd name="T5" fmla="*/ 2 h 69"/>
                <a:gd name="T6" fmla="*/ 0 w 86"/>
                <a:gd name="T7" fmla="*/ 0 h 6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6" h="69">
                  <a:moveTo>
                    <a:pt x="0" y="0"/>
                  </a:moveTo>
                  <a:lnTo>
                    <a:pt x="0" y="69"/>
                  </a:lnTo>
                  <a:lnTo>
                    <a:pt x="86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A99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954" name="Freeform 354">
              <a:extLst>
                <a:ext uri="{FF2B5EF4-FFF2-40B4-BE49-F238E27FC236}">
                  <a16:creationId xmlns:a16="http://schemas.microsoft.com/office/drawing/2014/main" id="{73D6CF20-5D80-4C05-B546-243589E0DF3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4" y="3828"/>
              <a:ext cx="94" cy="93"/>
            </a:xfrm>
            <a:custGeom>
              <a:avLst/>
              <a:gdLst>
                <a:gd name="T0" fmla="*/ 0 w 94"/>
                <a:gd name="T1" fmla="*/ 65 h 93"/>
                <a:gd name="T2" fmla="*/ 94 w 94"/>
                <a:gd name="T3" fmla="*/ 0 h 93"/>
                <a:gd name="T4" fmla="*/ 94 w 94"/>
                <a:gd name="T5" fmla="*/ 20 h 93"/>
                <a:gd name="T6" fmla="*/ 0 w 94"/>
                <a:gd name="T7" fmla="*/ 93 h 93"/>
                <a:gd name="T8" fmla="*/ 0 w 94"/>
                <a:gd name="T9" fmla="*/ 65 h 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4" h="93">
                  <a:moveTo>
                    <a:pt x="0" y="65"/>
                  </a:moveTo>
                  <a:lnTo>
                    <a:pt x="94" y="0"/>
                  </a:lnTo>
                  <a:lnTo>
                    <a:pt x="94" y="20"/>
                  </a:lnTo>
                  <a:lnTo>
                    <a:pt x="0" y="93"/>
                  </a:lnTo>
                  <a:lnTo>
                    <a:pt x="0" y="65"/>
                  </a:lnTo>
                  <a:close/>
                </a:path>
              </a:pathLst>
            </a:custGeom>
            <a:solidFill>
              <a:srgbClr val="9482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955" name="Freeform 355">
              <a:extLst>
                <a:ext uri="{FF2B5EF4-FFF2-40B4-BE49-F238E27FC236}">
                  <a16:creationId xmlns:a16="http://schemas.microsoft.com/office/drawing/2014/main" id="{55F06E7A-73DA-463A-B61C-C5262A13F93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9" y="3416"/>
              <a:ext cx="65" cy="73"/>
            </a:xfrm>
            <a:custGeom>
              <a:avLst/>
              <a:gdLst>
                <a:gd name="T0" fmla="*/ 0 w 65"/>
                <a:gd name="T1" fmla="*/ 49 h 73"/>
                <a:gd name="T2" fmla="*/ 65 w 65"/>
                <a:gd name="T3" fmla="*/ 0 h 73"/>
                <a:gd name="T4" fmla="*/ 65 w 65"/>
                <a:gd name="T5" fmla="*/ 25 h 73"/>
                <a:gd name="T6" fmla="*/ 1 w 65"/>
                <a:gd name="T7" fmla="*/ 73 h 73"/>
                <a:gd name="T8" fmla="*/ 0 w 65"/>
                <a:gd name="T9" fmla="*/ 49 h 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5" h="73">
                  <a:moveTo>
                    <a:pt x="0" y="49"/>
                  </a:moveTo>
                  <a:lnTo>
                    <a:pt x="65" y="0"/>
                  </a:lnTo>
                  <a:lnTo>
                    <a:pt x="65" y="25"/>
                  </a:lnTo>
                  <a:lnTo>
                    <a:pt x="1" y="7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9482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956" name="Freeform 356">
              <a:extLst>
                <a:ext uri="{FF2B5EF4-FFF2-40B4-BE49-F238E27FC236}">
                  <a16:creationId xmlns:a16="http://schemas.microsoft.com/office/drawing/2014/main" id="{615C1D00-587A-4D3A-B135-DAA1E98792A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1" y="2062"/>
              <a:ext cx="175" cy="408"/>
            </a:xfrm>
            <a:custGeom>
              <a:avLst/>
              <a:gdLst>
                <a:gd name="T0" fmla="*/ 142 w 158"/>
                <a:gd name="T1" fmla="*/ 26 h 368"/>
                <a:gd name="T2" fmla="*/ 65 w 158"/>
                <a:gd name="T3" fmla="*/ 10 h 368"/>
                <a:gd name="T4" fmla="*/ 25 w 158"/>
                <a:gd name="T5" fmla="*/ 121 h 368"/>
                <a:gd name="T6" fmla="*/ 22 w 158"/>
                <a:gd name="T7" fmla="*/ 555 h 368"/>
                <a:gd name="T8" fmla="*/ 53 w 158"/>
                <a:gd name="T9" fmla="*/ 314 h 368"/>
                <a:gd name="T10" fmla="*/ 101 w 158"/>
                <a:gd name="T11" fmla="*/ 143 h 368"/>
                <a:gd name="T12" fmla="*/ 238 w 158"/>
                <a:gd name="T13" fmla="*/ 125 h 368"/>
                <a:gd name="T14" fmla="*/ 138 w 158"/>
                <a:gd name="T15" fmla="*/ 26 h 36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58" h="368">
                  <a:moveTo>
                    <a:pt x="95" y="17"/>
                  </a:moveTo>
                  <a:cubicBezTo>
                    <a:pt x="83" y="10"/>
                    <a:pt x="58" y="0"/>
                    <a:pt x="43" y="6"/>
                  </a:cubicBezTo>
                  <a:cubicBezTo>
                    <a:pt x="23" y="15"/>
                    <a:pt x="21" y="58"/>
                    <a:pt x="17" y="79"/>
                  </a:cubicBezTo>
                  <a:cubicBezTo>
                    <a:pt x="0" y="172"/>
                    <a:pt x="14" y="274"/>
                    <a:pt x="14" y="368"/>
                  </a:cubicBezTo>
                  <a:cubicBezTo>
                    <a:pt x="14" y="314"/>
                    <a:pt x="28" y="260"/>
                    <a:pt x="35" y="207"/>
                  </a:cubicBezTo>
                  <a:cubicBezTo>
                    <a:pt x="40" y="170"/>
                    <a:pt x="48" y="127"/>
                    <a:pt x="67" y="95"/>
                  </a:cubicBezTo>
                  <a:cubicBezTo>
                    <a:pt x="90" y="55"/>
                    <a:pt x="126" y="56"/>
                    <a:pt x="158" y="83"/>
                  </a:cubicBezTo>
                  <a:cubicBezTo>
                    <a:pt x="132" y="66"/>
                    <a:pt x="117" y="31"/>
                    <a:pt x="92" y="17"/>
                  </a:cubicBezTo>
                </a:path>
              </a:pathLst>
            </a:custGeom>
            <a:solidFill>
              <a:srgbClr val="EFE6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957" name="Freeform 357">
              <a:extLst>
                <a:ext uri="{FF2B5EF4-FFF2-40B4-BE49-F238E27FC236}">
                  <a16:creationId xmlns:a16="http://schemas.microsoft.com/office/drawing/2014/main" id="{D3668ECE-4005-4093-8181-3A9014E0902A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0" y="2121"/>
              <a:ext cx="63" cy="97"/>
            </a:xfrm>
            <a:custGeom>
              <a:avLst/>
              <a:gdLst>
                <a:gd name="T0" fmla="*/ 1 w 57"/>
                <a:gd name="T1" fmla="*/ 2 h 88"/>
                <a:gd name="T2" fmla="*/ 2 w 57"/>
                <a:gd name="T3" fmla="*/ 35 h 88"/>
                <a:gd name="T4" fmla="*/ 24 w 57"/>
                <a:gd name="T5" fmla="*/ 82 h 88"/>
                <a:gd name="T6" fmla="*/ 42 w 57"/>
                <a:gd name="T7" fmla="*/ 119 h 88"/>
                <a:gd name="T8" fmla="*/ 85 w 57"/>
                <a:gd name="T9" fmla="*/ 130 h 88"/>
                <a:gd name="T10" fmla="*/ 42 w 57"/>
                <a:gd name="T11" fmla="*/ 78 h 88"/>
                <a:gd name="T12" fmla="*/ 30 w 57"/>
                <a:gd name="T13" fmla="*/ 19 h 88"/>
                <a:gd name="T14" fmla="*/ 23 w 57"/>
                <a:gd name="T15" fmla="*/ 1 h 88"/>
                <a:gd name="T16" fmla="*/ 2 w 57"/>
                <a:gd name="T17" fmla="*/ 1 h 8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7" h="88">
                  <a:moveTo>
                    <a:pt x="1" y="2"/>
                  </a:moveTo>
                  <a:cubicBezTo>
                    <a:pt x="2" y="10"/>
                    <a:pt x="0" y="16"/>
                    <a:pt x="2" y="24"/>
                  </a:cubicBezTo>
                  <a:cubicBezTo>
                    <a:pt x="5" y="35"/>
                    <a:pt x="11" y="45"/>
                    <a:pt x="16" y="55"/>
                  </a:cubicBezTo>
                  <a:cubicBezTo>
                    <a:pt x="19" y="63"/>
                    <a:pt x="22" y="76"/>
                    <a:pt x="28" y="81"/>
                  </a:cubicBezTo>
                  <a:cubicBezTo>
                    <a:pt x="34" y="86"/>
                    <a:pt x="49" y="88"/>
                    <a:pt x="57" y="88"/>
                  </a:cubicBezTo>
                  <a:cubicBezTo>
                    <a:pt x="44" y="82"/>
                    <a:pt x="34" y="65"/>
                    <a:pt x="28" y="53"/>
                  </a:cubicBezTo>
                  <a:cubicBezTo>
                    <a:pt x="22" y="40"/>
                    <a:pt x="20" y="27"/>
                    <a:pt x="20" y="13"/>
                  </a:cubicBezTo>
                  <a:cubicBezTo>
                    <a:pt x="21" y="7"/>
                    <a:pt x="22" y="3"/>
                    <a:pt x="15" y="1"/>
                  </a:cubicBezTo>
                  <a:cubicBezTo>
                    <a:pt x="11" y="0"/>
                    <a:pt x="6" y="2"/>
                    <a:pt x="2" y="1"/>
                  </a:cubicBezTo>
                </a:path>
              </a:pathLst>
            </a:custGeom>
            <a:solidFill>
              <a:srgbClr val="CCBD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958" name="Freeform 358">
              <a:extLst>
                <a:ext uri="{FF2B5EF4-FFF2-40B4-BE49-F238E27FC236}">
                  <a16:creationId xmlns:a16="http://schemas.microsoft.com/office/drawing/2014/main" id="{71B414FF-6AB1-4F43-9462-13A042462524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6" y="2277"/>
              <a:ext cx="45" cy="37"/>
            </a:xfrm>
            <a:custGeom>
              <a:avLst/>
              <a:gdLst>
                <a:gd name="T0" fmla="*/ 0 w 40"/>
                <a:gd name="T1" fmla="*/ 0 h 33"/>
                <a:gd name="T2" fmla="*/ 27 w 40"/>
                <a:gd name="T3" fmla="*/ 37 h 33"/>
                <a:gd name="T4" fmla="*/ 56 w 40"/>
                <a:gd name="T5" fmla="*/ 49 h 33"/>
                <a:gd name="T6" fmla="*/ 60 w 40"/>
                <a:gd name="T7" fmla="*/ 37 h 33"/>
                <a:gd name="T8" fmla="*/ 34 w 40"/>
                <a:gd name="T9" fmla="*/ 12 h 33"/>
                <a:gd name="T10" fmla="*/ 21 w 40"/>
                <a:gd name="T11" fmla="*/ 1 h 33"/>
                <a:gd name="T12" fmla="*/ 2 w 40"/>
                <a:gd name="T13" fmla="*/ 1 h 3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3">
                  <a:moveTo>
                    <a:pt x="0" y="0"/>
                  </a:moveTo>
                  <a:cubicBezTo>
                    <a:pt x="7" y="4"/>
                    <a:pt x="10" y="17"/>
                    <a:pt x="17" y="23"/>
                  </a:cubicBezTo>
                  <a:cubicBezTo>
                    <a:pt x="21" y="27"/>
                    <a:pt x="29" y="33"/>
                    <a:pt x="35" y="31"/>
                  </a:cubicBezTo>
                  <a:cubicBezTo>
                    <a:pt x="40" y="29"/>
                    <a:pt x="40" y="26"/>
                    <a:pt x="37" y="23"/>
                  </a:cubicBezTo>
                  <a:cubicBezTo>
                    <a:pt x="31" y="18"/>
                    <a:pt x="26" y="14"/>
                    <a:pt x="21" y="8"/>
                  </a:cubicBezTo>
                  <a:cubicBezTo>
                    <a:pt x="19" y="6"/>
                    <a:pt x="16" y="2"/>
                    <a:pt x="13" y="1"/>
                  </a:cubicBezTo>
                  <a:cubicBezTo>
                    <a:pt x="10" y="0"/>
                    <a:pt x="5" y="1"/>
                    <a:pt x="2" y="1"/>
                  </a:cubicBezTo>
                </a:path>
              </a:pathLst>
            </a:custGeom>
            <a:solidFill>
              <a:srgbClr val="CCBD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959" name="Freeform 359">
              <a:extLst>
                <a:ext uri="{FF2B5EF4-FFF2-40B4-BE49-F238E27FC236}">
                  <a16:creationId xmlns:a16="http://schemas.microsoft.com/office/drawing/2014/main" id="{0E84CDB9-6A5E-4193-B6DB-EBA80FC91BDB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9" y="2224"/>
              <a:ext cx="28" cy="41"/>
            </a:xfrm>
            <a:custGeom>
              <a:avLst/>
              <a:gdLst>
                <a:gd name="T0" fmla="*/ 1 w 26"/>
                <a:gd name="T1" fmla="*/ 0 h 37"/>
                <a:gd name="T2" fmla="*/ 1 w 26"/>
                <a:gd name="T3" fmla="*/ 28 h 37"/>
                <a:gd name="T4" fmla="*/ 1 w 26"/>
                <a:gd name="T5" fmla="*/ 47 h 37"/>
                <a:gd name="T6" fmla="*/ 18 w 26"/>
                <a:gd name="T7" fmla="*/ 52 h 37"/>
                <a:gd name="T8" fmla="*/ 31 w 26"/>
                <a:gd name="T9" fmla="*/ 54 h 37"/>
                <a:gd name="T10" fmla="*/ 32 w 26"/>
                <a:gd name="T11" fmla="*/ 48 h 37"/>
                <a:gd name="T12" fmla="*/ 30 w 26"/>
                <a:gd name="T13" fmla="*/ 20 h 37"/>
                <a:gd name="T14" fmla="*/ 28 w 26"/>
                <a:gd name="T15" fmla="*/ 10 h 37"/>
                <a:gd name="T16" fmla="*/ 2 w 26"/>
                <a:gd name="T17" fmla="*/ 0 h 3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6" h="37">
                  <a:moveTo>
                    <a:pt x="1" y="0"/>
                  </a:moveTo>
                  <a:cubicBezTo>
                    <a:pt x="1" y="6"/>
                    <a:pt x="1" y="13"/>
                    <a:pt x="1" y="19"/>
                  </a:cubicBezTo>
                  <a:cubicBezTo>
                    <a:pt x="1" y="22"/>
                    <a:pt x="0" y="28"/>
                    <a:pt x="1" y="31"/>
                  </a:cubicBezTo>
                  <a:cubicBezTo>
                    <a:pt x="3" y="33"/>
                    <a:pt x="11" y="33"/>
                    <a:pt x="14" y="34"/>
                  </a:cubicBezTo>
                  <a:cubicBezTo>
                    <a:pt x="16" y="34"/>
                    <a:pt x="21" y="37"/>
                    <a:pt x="23" y="36"/>
                  </a:cubicBezTo>
                  <a:cubicBezTo>
                    <a:pt x="26" y="34"/>
                    <a:pt x="24" y="35"/>
                    <a:pt x="24" y="32"/>
                  </a:cubicBezTo>
                  <a:cubicBezTo>
                    <a:pt x="24" y="26"/>
                    <a:pt x="23" y="19"/>
                    <a:pt x="22" y="13"/>
                  </a:cubicBezTo>
                  <a:cubicBezTo>
                    <a:pt x="22" y="10"/>
                    <a:pt x="22" y="8"/>
                    <a:pt x="20" y="6"/>
                  </a:cubicBezTo>
                  <a:cubicBezTo>
                    <a:pt x="16" y="2"/>
                    <a:pt x="5" y="4"/>
                    <a:pt x="2" y="0"/>
                  </a:cubicBezTo>
                </a:path>
              </a:pathLst>
            </a:custGeom>
            <a:solidFill>
              <a:srgbClr val="CCBD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960" name="Freeform 360">
              <a:extLst>
                <a:ext uri="{FF2B5EF4-FFF2-40B4-BE49-F238E27FC236}">
                  <a16:creationId xmlns:a16="http://schemas.microsoft.com/office/drawing/2014/main" id="{098056C9-897C-4F6D-A10B-62030573DAD0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7" y="2207"/>
              <a:ext cx="35" cy="54"/>
            </a:xfrm>
            <a:custGeom>
              <a:avLst/>
              <a:gdLst>
                <a:gd name="T0" fmla="*/ 46 w 31"/>
                <a:gd name="T1" fmla="*/ 0 h 48"/>
                <a:gd name="T2" fmla="*/ 46 w 31"/>
                <a:gd name="T3" fmla="*/ 30 h 48"/>
                <a:gd name="T4" fmla="*/ 47 w 31"/>
                <a:gd name="T5" fmla="*/ 52 h 48"/>
                <a:gd name="T6" fmla="*/ 30 w 31"/>
                <a:gd name="T7" fmla="*/ 64 h 48"/>
                <a:gd name="T8" fmla="*/ 2 w 31"/>
                <a:gd name="T9" fmla="*/ 72 h 48"/>
                <a:gd name="T10" fmla="*/ 2 w 31"/>
                <a:gd name="T11" fmla="*/ 50 h 48"/>
                <a:gd name="T12" fmla="*/ 2 w 31"/>
                <a:gd name="T13" fmla="*/ 29 h 48"/>
                <a:gd name="T14" fmla="*/ 11 w 31"/>
                <a:gd name="T15" fmla="*/ 24 h 48"/>
                <a:gd name="T16" fmla="*/ 26 w 31"/>
                <a:gd name="T17" fmla="*/ 14 h 48"/>
                <a:gd name="T18" fmla="*/ 46 w 31"/>
                <a:gd name="T19" fmla="*/ 2 h 4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1" h="48">
                  <a:moveTo>
                    <a:pt x="28" y="0"/>
                  </a:moveTo>
                  <a:cubicBezTo>
                    <a:pt x="28" y="6"/>
                    <a:pt x="28" y="13"/>
                    <a:pt x="28" y="19"/>
                  </a:cubicBezTo>
                  <a:cubicBezTo>
                    <a:pt x="29" y="22"/>
                    <a:pt x="31" y="29"/>
                    <a:pt x="29" y="32"/>
                  </a:cubicBezTo>
                  <a:cubicBezTo>
                    <a:pt x="28" y="34"/>
                    <a:pt x="21" y="39"/>
                    <a:pt x="19" y="40"/>
                  </a:cubicBezTo>
                  <a:cubicBezTo>
                    <a:pt x="16" y="42"/>
                    <a:pt x="5" y="48"/>
                    <a:pt x="2" y="45"/>
                  </a:cubicBezTo>
                  <a:cubicBezTo>
                    <a:pt x="0" y="43"/>
                    <a:pt x="2" y="34"/>
                    <a:pt x="2" y="31"/>
                  </a:cubicBezTo>
                  <a:cubicBezTo>
                    <a:pt x="1" y="28"/>
                    <a:pt x="0" y="21"/>
                    <a:pt x="2" y="18"/>
                  </a:cubicBezTo>
                  <a:cubicBezTo>
                    <a:pt x="2" y="17"/>
                    <a:pt x="6" y="16"/>
                    <a:pt x="7" y="15"/>
                  </a:cubicBezTo>
                  <a:cubicBezTo>
                    <a:pt x="10" y="14"/>
                    <a:pt x="13" y="11"/>
                    <a:pt x="16" y="9"/>
                  </a:cubicBezTo>
                  <a:cubicBezTo>
                    <a:pt x="20" y="7"/>
                    <a:pt x="25" y="5"/>
                    <a:pt x="28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961" name="Freeform 361">
              <a:extLst>
                <a:ext uri="{FF2B5EF4-FFF2-40B4-BE49-F238E27FC236}">
                  <a16:creationId xmlns:a16="http://schemas.microsoft.com/office/drawing/2014/main" id="{845EA7F1-613F-4319-BE4F-5B121BB5332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4" y="2029"/>
              <a:ext cx="22" cy="35"/>
            </a:xfrm>
            <a:custGeom>
              <a:avLst/>
              <a:gdLst>
                <a:gd name="T0" fmla="*/ 26 w 20"/>
                <a:gd name="T1" fmla="*/ 0 h 32"/>
                <a:gd name="T2" fmla="*/ 0 w 20"/>
                <a:gd name="T3" fmla="*/ 24 h 32"/>
                <a:gd name="T4" fmla="*/ 4 w 20"/>
                <a:gd name="T5" fmla="*/ 39 h 32"/>
                <a:gd name="T6" fmla="*/ 29 w 20"/>
                <a:gd name="T7" fmla="*/ 36 h 32"/>
                <a:gd name="T8" fmla="*/ 13 w 20"/>
                <a:gd name="T9" fmla="*/ 24 h 32"/>
                <a:gd name="T10" fmla="*/ 25 w 20"/>
                <a:gd name="T11" fmla="*/ 1 h 3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0" h="32">
                  <a:moveTo>
                    <a:pt x="18" y="0"/>
                  </a:moveTo>
                  <a:cubicBezTo>
                    <a:pt x="11" y="0"/>
                    <a:pt x="1" y="9"/>
                    <a:pt x="0" y="16"/>
                  </a:cubicBezTo>
                  <a:cubicBezTo>
                    <a:pt x="0" y="20"/>
                    <a:pt x="1" y="24"/>
                    <a:pt x="4" y="27"/>
                  </a:cubicBezTo>
                  <a:cubicBezTo>
                    <a:pt x="10" y="32"/>
                    <a:pt x="14" y="26"/>
                    <a:pt x="20" y="25"/>
                  </a:cubicBezTo>
                  <a:cubicBezTo>
                    <a:pt x="16" y="22"/>
                    <a:pt x="11" y="22"/>
                    <a:pt x="9" y="16"/>
                  </a:cubicBezTo>
                  <a:cubicBezTo>
                    <a:pt x="7" y="11"/>
                    <a:pt x="11" y="2"/>
                    <a:pt x="17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962" name="Freeform 362">
              <a:extLst>
                <a:ext uri="{FF2B5EF4-FFF2-40B4-BE49-F238E27FC236}">
                  <a16:creationId xmlns:a16="http://schemas.microsoft.com/office/drawing/2014/main" id="{B0A8F0AD-A07F-4936-A07E-85CCB2CF2F8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4" y="2057"/>
              <a:ext cx="82" cy="53"/>
            </a:xfrm>
            <a:custGeom>
              <a:avLst/>
              <a:gdLst>
                <a:gd name="T0" fmla="*/ 11 w 74"/>
                <a:gd name="T1" fmla="*/ 0 h 48"/>
                <a:gd name="T2" fmla="*/ 18 w 74"/>
                <a:gd name="T3" fmla="*/ 61 h 48"/>
                <a:gd name="T4" fmla="*/ 55 w 74"/>
                <a:gd name="T5" fmla="*/ 68 h 48"/>
                <a:gd name="T6" fmla="*/ 112 w 74"/>
                <a:gd name="T7" fmla="*/ 70 h 48"/>
                <a:gd name="T8" fmla="*/ 72 w 74"/>
                <a:gd name="T9" fmla="*/ 60 h 48"/>
                <a:gd name="T10" fmla="*/ 31 w 74"/>
                <a:gd name="T11" fmla="*/ 51 h 48"/>
                <a:gd name="T12" fmla="*/ 13 w 74"/>
                <a:gd name="T13" fmla="*/ 3 h 4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4" h="48">
                  <a:moveTo>
                    <a:pt x="7" y="0"/>
                  </a:moveTo>
                  <a:cubicBezTo>
                    <a:pt x="2" y="15"/>
                    <a:pt x="0" y="29"/>
                    <a:pt x="12" y="41"/>
                  </a:cubicBezTo>
                  <a:cubicBezTo>
                    <a:pt x="19" y="48"/>
                    <a:pt x="28" y="47"/>
                    <a:pt x="37" y="46"/>
                  </a:cubicBezTo>
                  <a:cubicBezTo>
                    <a:pt x="49" y="45"/>
                    <a:pt x="62" y="47"/>
                    <a:pt x="74" y="47"/>
                  </a:cubicBezTo>
                  <a:cubicBezTo>
                    <a:pt x="65" y="44"/>
                    <a:pt x="57" y="41"/>
                    <a:pt x="48" y="40"/>
                  </a:cubicBezTo>
                  <a:cubicBezTo>
                    <a:pt x="39" y="40"/>
                    <a:pt x="28" y="39"/>
                    <a:pt x="21" y="34"/>
                  </a:cubicBezTo>
                  <a:cubicBezTo>
                    <a:pt x="13" y="28"/>
                    <a:pt x="4" y="13"/>
                    <a:pt x="9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963" name="Oval 363">
              <a:extLst>
                <a:ext uri="{FF2B5EF4-FFF2-40B4-BE49-F238E27FC236}">
                  <a16:creationId xmlns:a16="http://schemas.microsoft.com/office/drawing/2014/main" id="{4F5110E6-D3F1-4928-8D68-FE11BB87FA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64" y="2048"/>
              <a:ext cx="11" cy="1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5964" name="Oval 364">
              <a:extLst>
                <a:ext uri="{FF2B5EF4-FFF2-40B4-BE49-F238E27FC236}">
                  <a16:creationId xmlns:a16="http://schemas.microsoft.com/office/drawing/2014/main" id="{410BDA8D-1AA6-467D-A108-CBFD0CA176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79" y="2046"/>
              <a:ext cx="4" cy="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5965" name="Freeform 365">
              <a:extLst>
                <a:ext uri="{FF2B5EF4-FFF2-40B4-BE49-F238E27FC236}">
                  <a16:creationId xmlns:a16="http://schemas.microsoft.com/office/drawing/2014/main" id="{6F72B120-7DFD-4D46-89D6-191F0A0E309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5" y="1816"/>
              <a:ext cx="24" cy="81"/>
            </a:xfrm>
            <a:custGeom>
              <a:avLst/>
              <a:gdLst>
                <a:gd name="T0" fmla="*/ 0 w 22"/>
                <a:gd name="T1" fmla="*/ 0 h 73"/>
                <a:gd name="T2" fmla="*/ 2 w 22"/>
                <a:gd name="T3" fmla="*/ 60 h 73"/>
                <a:gd name="T4" fmla="*/ 31 w 22"/>
                <a:gd name="T5" fmla="*/ 111 h 73"/>
                <a:gd name="T6" fmla="*/ 23 w 22"/>
                <a:gd name="T7" fmla="*/ 40 h 73"/>
                <a:gd name="T8" fmla="*/ 2 w 22"/>
                <a:gd name="T9" fmla="*/ 2 h 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73">
                  <a:moveTo>
                    <a:pt x="0" y="0"/>
                  </a:moveTo>
                  <a:cubicBezTo>
                    <a:pt x="2" y="12"/>
                    <a:pt x="2" y="27"/>
                    <a:pt x="2" y="40"/>
                  </a:cubicBezTo>
                  <a:cubicBezTo>
                    <a:pt x="3" y="53"/>
                    <a:pt x="13" y="63"/>
                    <a:pt x="22" y="73"/>
                  </a:cubicBezTo>
                  <a:cubicBezTo>
                    <a:pt x="20" y="57"/>
                    <a:pt x="18" y="42"/>
                    <a:pt x="16" y="26"/>
                  </a:cubicBezTo>
                  <a:cubicBezTo>
                    <a:pt x="14" y="15"/>
                    <a:pt x="8" y="11"/>
                    <a:pt x="2" y="2"/>
                  </a:cubicBezTo>
                </a:path>
              </a:pathLst>
            </a:custGeom>
            <a:solidFill>
              <a:srgbClr val="CCBD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966" name="Freeform 366">
              <a:extLst>
                <a:ext uri="{FF2B5EF4-FFF2-40B4-BE49-F238E27FC236}">
                  <a16:creationId xmlns:a16="http://schemas.microsoft.com/office/drawing/2014/main" id="{3921211F-9B21-467E-94FC-47DDCE367BB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9" y="1936"/>
              <a:ext cx="25" cy="88"/>
            </a:xfrm>
            <a:custGeom>
              <a:avLst/>
              <a:gdLst>
                <a:gd name="T0" fmla="*/ 0 w 23"/>
                <a:gd name="T1" fmla="*/ 0 h 80"/>
                <a:gd name="T2" fmla="*/ 1 w 23"/>
                <a:gd name="T3" fmla="*/ 76 h 80"/>
                <a:gd name="T4" fmla="*/ 13 w 23"/>
                <a:gd name="T5" fmla="*/ 97 h 80"/>
                <a:gd name="T6" fmla="*/ 32 w 23"/>
                <a:gd name="T7" fmla="*/ 118 h 80"/>
                <a:gd name="T8" fmla="*/ 22 w 23"/>
                <a:gd name="T9" fmla="*/ 35 h 80"/>
                <a:gd name="T10" fmla="*/ 2 w 23"/>
                <a:gd name="T11" fmla="*/ 3 h 8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3" h="80">
                  <a:moveTo>
                    <a:pt x="0" y="0"/>
                  </a:moveTo>
                  <a:cubicBezTo>
                    <a:pt x="1" y="17"/>
                    <a:pt x="1" y="34"/>
                    <a:pt x="1" y="52"/>
                  </a:cubicBezTo>
                  <a:cubicBezTo>
                    <a:pt x="1" y="61"/>
                    <a:pt x="3" y="60"/>
                    <a:pt x="9" y="66"/>
                  </a:cubicBezTo>
                  <a:cubicBezTo>
                    <a:pt x="13" y="70"/>
                    <a:pt x="17" y="78"/>
                    <a:pt x="23" y="80"/>
                  </a:cubicBezTo>
                  <a:cubicBezTo>
                    <a:pt x="16" y="64"/>
                    <a:pt x="16" y="42"/>
                    <a:pt x="16" y="24"/>
                  </a:cubicBezTo>
                  <a:cubicBezTo>
                    <a:pt x="16" y="13"/>
                    <a:pt x="8" y="11"/>
                    <a:pt x="2" y="3"/>
                  </a:cubicBezTo>
                </a:path>
              </a:pathLst>
            </a:custGeom>
            <a:solidFill>
              <a:srgbClr val="CCBD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967" name="Freeform 367">
              <a:extLst>
                <a:ext uri="{FF2B5EF4-FFF2-40B4-BE49-F238E27FC236}">
                  <a16:creationId xmlns:a16="http://schemas.microsoft.com/office/drawing/2014/main" id="{ECAB11EF-663B-4B85-83DB-9B4F30DF386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1" y="1888"/>
              <a:ext cx="23" cy="79"/>
            </a:xfrm>
            <a:custGeom>
              <a:avLst/>
              <a:gdLst>
                <a:gd name="T0" fmla="*/ 0 w 21"/>
                <a:gd name="T1" fmla="*/ 0 h 71"/>
                <a:gd name="T2" fmla="*/ 30 w 21"/>
                <a:gd name="T3" fmla="*/ 9 h 71"/>
                <a:gd name="T4" fmla="*/ 27 w 21"/>
                <a:gd name="T5" fmla="*/ 29 h 71"/>
                <a:gd name="T6" fmla="*/ 25 w 21"/>
                <a:gd name="T7" fmla="*/ 77 h 71"/>
                <a:gd name="T8" fmla="*/ 27 w 21"/>
                <a:gd name="T9" fmla="*/ 109 h 71"/>
                <a:gd name="T10" fmla="*/ 5 w 21"/>
                <a:gd name="T11" fmla="*/ 80 h 71"/>
                <a:gd name="T12" fmla="*/ 1 w 21"/>
                <a:gd name="T13" fmla="*/ 12 h 7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1" h="71">
                  <a:moveTo>
                    <a:pt x="0" y="0"/>
                  </a:moveTo>
                  <a:cubicBezTo>
                    <a:pt x="7" y="4"/>
                    <a:pt x="13" y="7"/>
                    <a:pt x="21" y="5"/>
                  </a:cubicBezTo>
                  <a:cubicBezTo>
                    <a:pt x="18" y="9"/>
                    <a:pt x="19" y="14"/>
                    <a:pt x="19" y="19"/>
                  </a:cubicBezTo>
                  <a:cubicBezTo>
                    <a:pt x="19" y="29"/>
                    <a:pt x="17" y="40"/>
                    <a:pt x="17" y="50"/>
                  </a:cubicBezTo>
                  <a:cubicBezTo>
                    <a:pt x="17" y="57"/>
                    <a:pt x="17" y="65"/>
                    <a:pt x="19" y="71"/>
                  </a:cubicBezTo>
                  <a:cubicBezTo>
                    <a:pt x="15" y="65"/>
                    <a:pt x="7" y="58"/>
                    <a:pt x="5" y="52"/>
                  </a:cubicBezTo>
                  <a:cubicBezTo>
                    <a:pt x="0" y="38"/>
                    <a:pt x="6" y="21"/>
                    <a:pt x="1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968" name="Freeform 368">
              <a:extLst>
                <a:ext uri="{FF2B5EF4-FFF2-40B4-BE49-F238E27FC236}">
                  <a16:creationId xmlns:a16="http://schemas.microsoft.com/office/drawing/2014/main" id="{013505CD-4B7F-4355-A66B-F6A061782331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8" y="2003"/>
              <a:ext cx="35" cy="115"/>
            </a:xfrm>
            <a:custGeom>
              <a:avLst/>
              <a:gdLst>
                <a:gd name="T0" fmla="*/ 0 w 32"/>
                <a:gd name="T1" fmla="*/ 0 h 103"/>
                <a:gd name="T2" fmla="*/ 42 w 32"/>
                <a:gd name="T3" fmla="*/ 11 h 103"/>
                <a:gd name="T4" fmla="*/ 46 w 32"/>
                <a:gd name="T5" fmla="*/ 160 h 103"/>
                <a:gd name="T6" fmla="*/ 27 w 32"/>
                <a:gd name="T7" fmla="*/ 133 h 103"/>
                <a:gd name="T8" fmla="*/ 12 w 32"/>
                <a:gd name="T9" fmla="*/ 115 h 103"/>
                <a:gd name="T10" fmla="*/ 13 w 32"/>
                <a:gd name="T11" fmla="*/ 75 h 103"/>
                <a:gd name="T12" fmla="*/ 12 w 32"/>
                <a:gd name="T13" fmla="*/ 39 h 103"/>
                <a:gd name="T14" fmla="*/ 4 w 32"/>
                <a:gd name="T15" fmla="*/ 9 h 10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2" h="103">
                  <a:moveTo>
                    <a:pt x="0" y="0"/>
                  </a:moveTo>
                  <a:cubicBezTo>
                    <a:pt x="3" y="2"/>
                    <a:pt x="32" y="22"/>
                    <a:pt x="29" y="7"/>
                  </a:cubicBezTo>
                  <a:cubicBezTo>
                    <a:pt x="29" y="37"/>
                    <a:pt x="24" y="74"/>
                    <a:pt x="32" y="103"/>
                  </a:cubicBezTo>
                  <a:cubicBezTo>
                    <a:pt x="27" y="98"/>
                    <a:pt x="24" y="91"/>
                    <a:pt x="19" y="86"/>
                  </a:cubicBezTo>
                  <a:cubicBezTo>
                    <a:pt x="14" y="81"/>
                    <a:pt x="9" y="79"/>
                    <a:pt x="8" y="73"/>
                  </a:cubicBezTo>
                  <a:cubicBezTo>
                    <a:pt x="6" y="66"/>
                    <a:pt x="9" y="56"/>
                    <a:pt x="9" y="48"/>
                  </a:cubicBezTo>
                  <a:cubicBezTo>
                    <a:pt x="9" y="41"/>
                    <a:pt x="9" y="33"/>
                    <a:pt x="8" y="25"/>
                  </a:cubicBezTo>
                  <a:cubicBezTo>
                    <a:pt x="8" y="19"/>
                    <a:pt x="7" y="11"/>
                    <a:pt x="4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969" name="Freeform 369">
              <a:extLst>
                <a:ext uri="{FF2B5EF4-FFF2-40B4-BE49-F238E27FC236}">
                  <a16:creationId xmlns:a16="http://schemas.microsoft.com/office/drawing/2014/main" id="{55C2ED7D-3E82-4644-A3E2-6AA9AF311F3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6" y="1772"/>
              <a:ext cx="42" cy="64"/>
            </a:xfrm>
            <a:custGeom>
              <a:avLst/>
              <a:gdLst>
                <a:gd name="T0" fmla="*/ 28 w 38"/>
                <a:gd name="T1" fmla="*/ 0 h 58"/>
                <a:gd name="T2" fmla="*/ 3 w 38"/>
                <a:gd name="T3" fmla="*/ 29 h 58"/>
                <a:gd name="T4" fmla="*/ 56 w 38"/>
                <a:gd name="T5" fmla="*/ 86 h 58"/>
                <a:gd name="T6" fmla="*/ 24 w 38"/>
                <a:gd name="T7" fmla="*/ 2 h 5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8" h="58">
                  <a:moveTo>
                    <a:pt x="19" y="0"/>
                  </a:moveTo>
                  <a:cubicBezTo>
                    <a:pt x="6" y="0"/>
                    <a:pt x="0" y="6"/>
                    <a:pt x="3" y="20"/>
                  </a:cubicBezTo>
                  <a:cubicBezTo>
                    <a:pt x="7" y="35"/>
                    <a:pt x="27" y="47"/>
                    <a:pt x="38" y="58"/>
                  </a:cubicBezTo>
                  <a:cubicBezTo>
                    <a:pt x="33" y="51"/>
                    <a:pt x="4" y="8"/>
                    <a:pt x="16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970" name="Freeform 370">
              <a:extLst>
                <a:ext uri="{FF2B5EF4-FFF2-40B4-BE49-F238E27FC236}">
                  <a16:creationId xmlns:a16="http://schemas.microsoft.com/office/drawing/2014/main" id="{670D8A01-D8A7-49CC-8FD8-AD5066B7105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4" y="1889"/>
              <a:ext cx="77" cy="69"/>
            </a:xfrm>
            <a:custGeom>
              <a:avLst/>
              <a:gdLst>
                <a:gd name="T0" fmla="*/ 64 w 69"/>
                <a:gd name="T1" fmla="*/ 0 h 62"/>
                <a:gd name="T2" fmla="*/ 107 w 69"/>
                <a:gd name="T3" fmla="*/ 96 h 62"/>
                <a:gd name="T4" fmla="*/ 62 w 69"/>
                <a:gd name="T5" fmla="*/ 3 h 6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9" h="62">
                  <a:moveTo>
                    <a:pt x="41" y="0"/>
                  </a:moveTo>
                  <a:cubicBezTo>
                    <a:pt x="0" y="10"/>
                    <a:pt x="57" y="52"/>
                    <a:pt x="69" y="62"/>
                  </a:cubicBezTo>
                  <a:cubicBezTo>
                    <a:pt x="55" y="47"/>
                    <a:pt x="35" y="25"/>
                    <a:pt x="40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971" name="Oval 371">
              <a:extLst>
                <a:ext uri="{FF2B5EF4-FFF2-40B4-BE49-F238E27FC236}">
                  <a16:creationId xmlns:a16="http://schemas.microsoft.com/office/drawing/2014/main" id="{79D15E34-D171-4BEF-9C99-77AA05925F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80" y="1836"/>
              <a:ext cx="13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5972" name="Oval 372">
              <a:extLst>
                <a:ext uri="{FF2B5EF4-FFF2-40B4-BE49-F238E27FC236}">
                  <a16:creationId xmlns:a16="http://schemas.microsoft.com/office/drawing/2014/main" id="{564584AE-EEAA-42F6-8AF9-94AED84EB4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98" y="1856"/>
              <a:ext cx="8" cy="1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5973" name="Oval 373">
              <a:extLst>
                <a:ext uri="{FF2B5EF4-FFF2-40B4-BE49-F238E27FC236}">
                  <a16:creationId xmlns:a16="http://schemas.microsoft.com/office/drawing/2014/main" id="{B73D8A0E-1D79-4F39-BD84-171CC6A7EE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7" y="1947"/>
              <a:ext cx="14" cy="2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5974" name="Oval 374">
              <a:extLst>
                <a:ext uri="{FF2B5EF4-FFF2-40B4-BE49-F238E27FC236}">
                  <a16:creationId xmlns:a16="http://schemas.microsoft.com/office/drawing/2014/main" id="{CF61E7FC-A502-4F0F-A48B-AD7570BF35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25" y="1971"/>
              <a:ext cx="9" cy="1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5975" name="Oval 375">
              <a:extLst>
                <a:ext uri="{FF2B5EF4-FFF2-40B4-BE49-F238E27FC236}">
                  <a16:creationId xmlns:a16="http://schemas.microsoft.com/office/drawing/2014/main" id="{26E6914C-F98D-4508-8309-D67A55B644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78" y="2634"/>
              <a:ext cx="15" cy="1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5976" name="Oval 376">
              <a:extLst>
                <a:ext uri="{FF2B5EF4-FFF2-40B4-BE49-F238E27FC236}">
                  <a16:creationId xmlns:a16="http://schemas.microsoft.com/office/drawing/2014/main" id="{15B3B1BF-AE14-4FBB-BD13-A96FAB43FD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05" y="2666"/>
              <a:ext cx="11" cy="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5977" name="Oval 377">
              <a:extLst>
                <a:ext uri="{FF2B5EF4-FFF2-40B4-BE49-F238E27FC236}">
                  <a16:creationId xmlns:a16="http://schemas.microsoft.com/office/drawing/2014/main" id="{C9E046C9-6483-4850-A3F5-7DAEC108E2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22" y="2660"/>
              <a:ext cx="15" cy="1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5978" name="Freeform 378">
              <a:extLst>
                <a:ext uri="{FF2B5EF4-FFF2-40B4-BE49-F238E27FC236}">
                  <a16:creationId xmlns:a16="http://schemas.microsoft.com/office/drawing/2014/main" id="{5E11B095-3E12-49C9-8C3A-7016EE0A05D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8" y="1705"/>
              <a:ext cx="294" cy="182"/>
            </a:xfrm>
            <a:custGeom>
              <a:avLst/>
              <a:gdLst>
                <a:gd name="T0" fmla="*/ 0 w 265"/>
                <a:gd name="T1" fmla="*/ 249 h 164"/>
                <a:gd name="T2" fmla="*/ 47 w 265"/>
                <a:gd name="T3" fmla="*/ 222 h 164"/>
                <a:gd name="T4" fmla="*/ 115 w 265"/>
                <a:gd name="T5" fmla="*/ 176 h 164"/>
                <a:gd name="T6" fmla="*/ 213 w 265"/>
                <a:gd name="T7" fmla="*/ 109 h 164"/>
                <a:gd name="T8" fmla="*/ 392 w 265"/>
                <a:gd name="T9" fmla="*/ 0 h 164"/>
                <a:gd name="T10" fmla="*/ 375 w 265"/>
                <a:gd name="T11" fmla="*/ 87 h 164"/>
                <a:gd name="T12" fmla="*/ 277 w 265"/>
                <a:gd name="T13" fmla="*/ 184 h 164"/>
                <a:gd name="T14" fmla="*/ 3 w 265"/>
                <a:gd name="T15" fmla="*/ 249 h 16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65" h="164">
                  <a:moveTo>
                    <a:pt x="0" y="164"/>
                  </a:moveTo>
                  <a:cubicBezTo>
                    <a:pt x="8" y="155"/>
                    <a:pt x="21" y="152"/>
                    <a:pt x="31" y="146"/>
                  </a:cubicBezTo>
                  <a:cubicBezTo>
                    <a:pt x="48" y="137"/>
                    <a:pt x="61" y="126"/>
                    <a:pt x="77" y="116"/>
                  </a:cubicBezTo>
                  <a:cubicBezTo>
                    <a:pt x="99" y="103"/>
                    <a:pt x="120" y="87"/>
                    <a:pt x="141" y="71"/>
                  </a:cubicBezTo>
                  <a:cubicBezTo>
                    <a:pt x="178" y="44"/>
                    <a:pt x="222" y="26"/>
                    <a:pt x="259" y="0"/>
                  </a:cubicBezTo>
                  <a:cubicBezTo>
                    <a:pt x="265" y="12"/>
                    <a:pt x="253" y="45"/>
                    <a:pt x="248" y="57"/>
                  </a:cubicBezTo>
                  <a:cubicBezTo>
                    <a:pt x="237" y="87"/>
                    <a:pt x="210" y="106"/>
                    <a:pt x="183" y="122"/>
                  </a:cubicBezTo>
                  <a:cubicBezTo>
                    <a:pt x="126" y="155"/>
                    <a:pt x="64" y="152"/>
                    <a:pt x="3" y="164"/>
                  </a:cubicBezTo>
                </a:path>
              </a:pathLst>
            </a:custGeom>
            <a:solidFill>
              <a:srgbClr val="CCBD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979" name="Freeform 379">
              <a:extLst>
                <a:ext uri="{FF2B5EF4-FFF2-40B4-BE49-F238E27FC236}">
                  <a16:creationId xmlns:a16="http://schemas.microsoft.com/office/drawing/2014/main" id="{5F694D12-A702-451D-A45D-564089B62CE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4" y="1910"/>
              <a:ext cx="119" cy="164"/>
            </a:xfrm>
            <a:custGeom>
              <a:avLst/>
              <a:gdLst>
                <a:gd name="T0" fmla="*/ 10 w 107"/>
                <a:gd name="T1" fmla="*/ 0 h 148"/>
                <a:gd name="T2" fmla="*/ 4 w 107"/>
                <a:gd name="T3" fmla="*/ 98 h 148"/>
                <a:gd name="T4" fmla="*/ 18 w 107"/>
                <a:gd name="T5" fmla="*/ 150 h 148"/>
                <a:gd name="T6" fmla="*/ 81 w 107"/>
                <a:gd name="T7" fmla="*/ 184 h 148"/>
                <a:gd name="T8" fmla="*/ 163 w 107"/>
                <a:gd name="T9" fmla="*/ 215 h 148"/>
                <a:gd name="T10" fmla="*/ 27 w 107"/>
                <a:gd name="T11" fmla="*/ 139 h 148"/>
                <a:gd name="T12" fmla="*/ 4 w 107"/>
                <a:gd name="T13" fmla="*/ 24 h 14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7" h="148">
                  <a:moveTo>
                    <a:pt x="6" y="0"/>
                  </a:moveTo>
                  <a:cubicBezTo>
                    <a:pt x="6" y="21"/>
                    <a:pt x="5" y="42"/>
                    <a:pt x="4" y="64"/>
                  </a:cubicBezTo>
                  <a:cubicBezTo>
                    <a:pt x="4" y="77"/>
                    <a:pt x="3" y="89"/>
                    <a:pt x="12" y="99"/>
                  </a:cubicBezTo>
                  <a:cubicBezTo>
                    <a:pt x="22" y="110"/>
                    <a:pt x="40" y="115"/>
                    <a:pt x="53" y="122"/>
                  </a:cubicBezTo>
                  <a:cubicBezTo>
                    <a:pt x="68" y="129"/>
                    <a:pt x="91" y="148"/>
                    <a:pt x="107" y="143"/>
                  </a:cubicBezTo>
                  <a:cubicBezTo>
                    <a:pt x="78" y="128"/>
                    <a:pt x="40" y="116"/>
                    <a:pt x="18" y="92"/>
                  </a:cubicBezTo>
                  <a:cubicBezTo>
                    <a:pt x="0" y="73"/>
                    <a:pt x="4" y="41"/>
                    <a:pt x="4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980" name="Freeform 380">
              <a:extLst>
                <a:ext uri="{FF2B5EF4-FFF2-40B4-BE49-F238E27FC236}">
                  <a16:creationId xmlns:a16="http://schemas.microsoft.com/office/drawing/2014/main" id="{6E362E0F-FE4A-43D1-AE49-60B556177342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2" y="1091"/>
              <a:ext cx="27" cy="809"/>
            </a:xfrm>
            <a:custGeom>
              <a:avLst/>
              <a:gdLst>
                <a:gd name="T0" fmla="*/ 0 w 24"/>
                <a:gd name="T1" fmla="*/ 0 h 730"/>
                <a:gd name="T2" fmla="*/ 0 w 24"/>
                <a:gd name="T3" fmla="*/ 1102 h 730"/>
                <a:gd name="T4" fmla="*/ 0 w 24"/>
                <a:gd name="T5" fmla="*/ 0 h 73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" h="730">
                  <a:moveTo>
                    <a:pt x="0" y="0"/>
                  </a:moveTo>
                  <a:cubicBezTo>
                    <a:pt x="0" y="730"/>
                    <a:pt x="0" y="730"/>
                    <a:pt x="0" y="730"/>
                  </a:cubicBezTo>
                  <a:cubicBezTo>
                    <a:pt x="0" y="730"/>
                    <a:pt x="24" y="225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981" name="Line 381">
              <a:extLst>
                <a:ext uri="{FF2B5EF4-FFF2-40B4-BE49-F238E27FC236}">
                  <a16:creationId xmlns:a16="http://schemas.microsoft.com/office/drawing/2014/main" id="{656D6EE4-459B-4A9D-9AB5-62DA8A369F1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386" y="1069"/>
              <a:ext cx="1" cy="1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982" name="Line 382">
              <a:extLst>
                <a:ext uri="{FF2B5EF4-FFF2-40B4-BE49-F238E27FC236}">
                  <a16:creationId xmlns:a16="http://schemas.microsoft.com/office/drawing/2014/main" id="{551D0A12-326A-4189-AE4D-04DFCE36356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386" y="1069"/>
              <a:ext cx="1" cy="1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983" name="Freeform 383">
              <a:extLst>
                <a:ext uri="{FF2B5EF4-FFF2-40B4-BE49-F238E27FC236}">
                  <a16:creationId xmlns:a16="http://schemas.microsoft.com/office/drawing/2014/main" id="{05349917-3B80-47E7-9323-1F3E6807E206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2" y="713"/>
              <a:ext cx="695" cy="361"/>
            </a:xfrm>
            <a:custGeom>
              <a:avLst/>
              <a:gdLst>
                <a:gd name="T0" fmla="*/ 0 w 626"/>
                <a:gd name="T1" fmla="*/ 494 h 325"/>
                <a:gd name="T2" fmla="*/ 951 w 626"/>
                <a:gd name="T3" fmla="*/ 0 h 325"/>
                <a:gd name="T4" fmla="*/ 0 w 626"/>
                <a:gd name="T5" fmla="*/ 494 h 3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26" h="325">
                  <a:moveTo>
                    <a:pt x="0" y="325"/>
                  </a:moveTo>
                  <a:cubicBezTo>
                    <a:pt x="626" y="0"/>
                    <a:pt x="626" y="0"/>
                    <a:pt x="626" y="0"/>
                  </a:cubicBezTo>
                  <a:cubicBezTo>
                    <a:pt x="626" y="0"/>
                    <a:pt x="127" y="285"/>
                    <a:pt x="0" y="32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984" name="Freeform 384">
              <a:extLst>
                <a:ext uri="{FF2B5EF4-FFF2-40B4-BE49-F238E27FC236}">
                  <a16:creationId xmlns:a16="http://schemas.microsoft.com/office/drawing/2014/main" id="{E602B7CC-7F50-48CD-8DBF-F32CFCA6F83B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8" y="1229"/>
              <a:ext cx="20" cy="497"/>
            </a:xfrm>
            <a:custGeom>
              <a:avLst/>
              <a:gdLst>
                <a:gd name="T0" fmla="*/ 9 w 18"/>
                <a:gd name="T1" fmla="*/ 3 h 449"/>
                <a:gd name="T2" fmla="*/ 0 w 18"/>
                <a:gd name="T3" fmla="*/ 674 h 449"/>
                <a:gd name="T4" fmla="*/ 9 w 18"/>
                <a:gd name="T5" fmla="*/ 0 h 44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449">
                  <a:moveTo>
                    <a:pt x="5" y="3"/>
                  </a:moveTo>
                  <a:cubicBezTo>
                    <a:pt x="0" y="449"/>
                    <a:pt x="0" y="449"/>
                    <a:pt x="0" y="449"/>
                  </a:cubicBezTo>
                  <a:cubicBezTo>
                    <a:pt x="0" y="449"/>
                    <a:pt x="18" y="24"/>
                    <a:pt x="5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985" name="Freeform 385">
              <a:extLst>
                <a:ext uri="{FF2B5EF4-FFF2-40B4-BE49-F238E27FC236}">
                  <a16:creationId xmlns:a16="http://schemas.microsoft.com/office/drawing/2014/main" id="{5872E037-EA55-47AC-AC54-E771A496C0E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3" y="1988"/>
              <a:ext cx="88" cy="91"/>
            </a:xfrm>
            <a:custGeom>
              <a:avLst/>
              <a:gdLst>
                <a:gd name="T0" fmla="*/ 97 w 79"/>
                <a:gd name="T1" fmla="*/ 0 h 82"/>
                <a:gd name="T2" fmla="*/ 121 w 79"/>
                <a:gd name="T3" fmla="*/ 60 h 82"/>
                <a:gd name="T4" fmla="*/ 68 w 79"/>
                <a:gd name="T5" fmla="*/ 74 h 82"/>
                <a:gd name="T6" fmla="*/ 23 w 79"/>
                <a:gd name="T7" fmla="*/ 121 h 82"/>
                <a:gd name="T8" fmla="*/ 32 w 79"/>
                <a:gd name="T9" fmla="*/ 42 h 82"/>
                <a:gd name="T10" fmla="*/ 89 w 79"/>
                <a:gd name="T11" fmla="*/ 0 h 8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9" h="82">
                  <a:moveTo>
                    <a:pt x="63" y="0"/>
                  </a:moveTo>
                  <a:cubicBezTo>
                    <a:pt x="55" y="21"/>
                    <a:pt x="71" y="24"/>
                    <a:pt x="79" y="40"/>
                  </a:cubicBezTo>
                  <a:cubicBezTo>
                    <a:pt x="65" y="40"/>
                    <a:pt x="55" y="39"/>
                    <a:pt x="44" y="49"/>
                  </a:cubicBezTo>
                  <a:cubicBezTo>
                    <a:pt x="38" y="54"/>
                    <a:pt x="25" y="82"/>
                    <a:pt x="15" y="79"/>
                  </a:cubicBezTo>
                  <a:cubicBezTo>
                    <a:pt x="0" y="74"/>
                    <a:pt x="16" y="35"/>
                    <a:pt x="21" y="28"/>
                  </a:cubicBezTo>
                  <a:cubicBezTo>
                    <a:pt x="30" y="14"/>
                    <a:pt x="43" y="6"/>
                    <a:pt x="58" y="0"/>
                  </a:cubicBezTo>
                </a:path>
              </a:pathLst>
            </a:custGeom>
            <a:solidFill>
              <a:srgbClr val="CCBD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986" name="Freeform 386">
              <a:extLst>
                <a:ext uri="{FF2B5EF4-FFF2-40B4-BE49-F238E27FC236}">
                  <a16:creationId xmlns:a16="http://schemas.microsoft.com/office/drawing/2014/main" id="{B1B411A1-8D53-47B1-8C25-11DA0E070F4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2" y="1807"/>
              <a:ext cx="42" cy="34"/>
            </a:xfrm>
            <a:custGeom>
              <a:avLst/>
              <a:gdLst>
                <a:gd name="T0" fmla="*/ 1 w 38"/>
                <a:gd name="T1" fmla="*/ 50 h 30"/>
                <a:gd name="T2" fmla="*/ 56 w 38"/>
                <a:gd name="T3" fmla="*/ 35 h 30"/>
                <a:gd name="T4" fmla="*/ 0 w 38"/>
                <a:gd name="T5" fmla="*/ 42 h 3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8" h="30">
                  <a:moveTo>
                    <a:pt x="1" y="30"/>
                  </a:moveTo>
                  <a:cubicBezTo>
                    <a:pt x="7" y="15"/>
                    <a:pt x="28" y="25"/>
                    <a:pt x="38" y="21"/>
                  </a:cubicBezTo>
                  <a:cubicBezTo>
                    <a:pt x="20" y="10"/>
                    <a:pt x="6" y="0"/>
                    <a:pt x="0" y="26"/>
                  </a:cubicBezTo>
                </a:path>
              </a:pathLst>
            </a:custGeom>
            <a:solidFill>
              <a:srgbClr val="CCBD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987" name="Freeform 387">
              <a:extLst>
                <a:ext uri="{FF2B5EF4-FFF2-40B4-BE49-F238E27FC236}">
                  <a16:creationId xmlns:a16="http://schemas.microsoft.com/office/drawing/2014/main" id="{3877B07B-2644-4562-9334-B076796C5E0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9" y="2793"/>
              <a:ext cx="18" cy="120"/>
            </a:xfrm>
            <a:custGeom>
              <a:avLst/>
              <a:gdLst>
                <a:gd name="T0" fmla="*/ 26 w 16"/>
                <a:gd name="T1" fmla="*/ 0 h 109"/>
                <a:gd name="T2" fmla="*/ 14 w 16"/>
                <a:gd name="T3" fmla="*/ 87 h 109"/>
                <a:gd name="T4" fmla="*/ 11 w 16"/>
                <a:gd name="T5" fmla="*/ 130 h 109"/>
                <a:gd name="T6" fmla="*/ 8 w 16"/>
                <a:gd name="T7" fmla="*/ 160 h 109"/>
                <a:gd name="T8" fmla="*/ 8 w 16"/>
                <a:gd name="T9" fmla="*/ 96 h 109"/>
                <a:gd name="T10" fmla="*/ 2 w 16"/>
                <a:gd name="T11" fmla="*/ 57 h 109"/>
                <a:gd name="T12" fmla="*/ 20 w 16"/>
                <a:gd name="T13" fmla="*/ 9 h 10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6" h="109">
                  <a:moveTo>
                    <a:pt x="16" y="0"/>
                  </a:moveTo>
                  <a:cubicBezTo>
                    <a:pt x="11" y="19"/>
                    <a:pt x="11" y="39"/>
                    <a:pt x="9" y="59"/>
                  </a:cubicBezTo>
                  <a:cubicBezTo>
                    <a:pt x="8" y="68"/>
                    <a:pt x="8" y="78"/>
                    <a:pt x="7" y="88"/>
                  </a:cubicBezTo>
                  <a:cubicBezTo>
                    <a:pt x="6" y="94"/>
                    <a:pt x="7" y="103"/>
                    <a:pt x="4" y="109"/>
                  </a:cubicBezTo>
                  <a:cubicBezTo>
                    <a:pt x="3" y="95"/>
                    <a:pt x="4" y="80"/>
                    <a:pt x="4" y="65"/>
                  </a:cubicBezTo>
                  <a:cubicBezTo>
                    <a:pt x="4" y="56"/>
                    <a:pt x="2" y="47"/>
                    <a:pt x="2" y="39"/>
                  </a:cubicBezTo>
                  <a:cubicBezTo>
                    <a:pt x="0" y="24"/>
                    <a:pt x="1" y="14"/>
                    <a:pt x="12" y="5"/>
                  </a:cubicBezTo>
                </a:path>
              </a:pathLst>
            </a:custGeom>
            <a:solidFill>
              <a:srgbClr val="CCBD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988" name="Freeform 388">
              <a:extLst>
                <a:ext uri="{FF2B5EF4-FFF2-40B4-BE49-F238E27FC236}">
                  <a16:creationId xmlns:a16="http://schemas.microsoft.com/office/drawing/2014/main" id="{DECA9421-F3F8-46D5-903B-34EB5B15415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0" y="3533"/>
              <a:ext cx="158" cy="266"/>
            </a:xfrm>
            <a:custGeom>
              <a:avLst/>
              <a:gdLst>
                <a:gd name="T0" fmla="*/ 170 w 143"/>
                <a:gd name="T1" fmla="*/ 3 h 240"/>
                <a:gd name="T2" fmla="*/ 88 w 143"/>
                <a:gd name="T3" fmla="*/ 47 h 240"/>
                <a:gd name="T4" fmla="*/ 39 w 143"/>
                <a:gd name="T5" fmla="*/ 79 h 240"/>
                <a:gd name="T6" fmla="*/ 66 w 143"/>
                <a:gd name="T7" fmla="*/ 181 h 240"/>
                <a:gd name="T8" fmla="*/ 114 w 143"/>
                <a:gd name="T9" fmla="*/ 262 h 240"/>
                <a:gd name="T10" fmla="*/ 160 w 143"/>
                <a:gd name="T11" fmla="*/ 338 h 240"/>
                <a:gd name="T12" fmla="*/ 189 w 143"/>
                <a:gd name="T13" fmla="*/ 360 h 240"/>
                <a:gd name="T14" fmla="*/ 206 w 143"/>
                <a:gd name="T15" fmla="*/ 307 h 240"/>
                <a:gd name="T16" fmla="*/ 188 w 143"/>
                <a:gd name="T17" fmla="*/ 226 h 240"/>
                <a:gd name="T18" fmla="*/ 189 w 143"/>
                <a:gd name="T19" fmla="*/ 125 h 240"/>
                <a:gd name="T20" fmla="*/ 175 w 143"/>
                <a:gd name="T21" fmla="*/ 0 h 24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43" h="240">
                  <a:moveTo>
                    <a:pt x="114" y="3"/>
                  </a:moveTo>
                  <a:cubicBezTo>
                    <a:pt x="96" y="11"/>
                    <a:pt x="79" y="24"/>
                    <a:pt x="59" y="31"/>
                  </a:cubicBezTo>
                  <a:cubicBezTo>
                    <a:pt x="46" y="36"/>
                    <a:pt x="38" y="45"/>
                    <a:pt x="26" y="52"/>
                  </a:cubicBezTo>
                  <a:cubicBezTo>
                    <a:pt x="0" y="68"/>
                    <a:pt x="34" y="102"/>
                    <a:pt x="44" y="120"/>
                  </a:cubicBezTo>
                  <a:cubicBezTo>
                    <a:pt x="54" y="138"/>
                    <a:pt x="66" y="155"/>
                    <a:pt x="76" y="173"/>
                  </a:cubicBezTo>
                  <a:cubicBezTo>
                    <a:pt x="86" y="191"/>
                    <a:pt x="96" y="209"/>
                    <a:pt x="108" y="224"/>
                  </a:cubicBezTo>
                  <a:cubicBezTo>
                    <a:pt x="112" y="229"/>
                    <a:pt x="119" y="240"/>
                    <a:pt x="127" y="238"/>
                  </a:cubicBezTo>
                  <a:cubicBezTo>
                    <a:pt x="138" y="234"/>
                    <a:pt x="140" y="212"/>
                    <a:pt x="138" y="204"/>
                  </a:cubicBezTo>
                  <a:cubicBezTo>
                    <a:pt x="134" y="185"/>
                    <a:pt x="128" y="169"/>
                    <a:pt x="126" y="150"/>
                  </a:cubicBezTo>
                  <a:cubicBezTo>
                    <a:pt x="123" y="127"/>
                    <a:pt x="124" y="105"/>
                    <a:pt x="127" y="83"/>
                  </a:cubicBezTo>
                  <a:cubicBezTo>
                    <a:pt x="129" y="69"/>
                    <a:pt x="143" y="4"/>
                    <a:pt x="117" y="0"/>
                  </a:cubicBezTo>
                </a:path>
              </a:pathLst>
            </a:custGeom>
            <a:solidFill>
              <a:srgbClr val="D2C5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989" name="Freeform 389">
              <a:extLst>
                <a:ext uri="{FF2B5EF4-FFF2-40B4-BE49-F238E27FC236}">
                  <a16:creationId xmlns:a16="http://schemas.microsoft.com/office/drawing/2014/main" id="{C1A6B847-1332-441A-96DE-77D0BA582C44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5" y="3167"/>
              <a:ext cx="135" cy="220"/>
            </a:xfrm>
            <a:custGeom>
              <a:avLst/>
              <a:gdLst>
                <a:gd name="T0" fmla="*/ 96 w 122"/>
                <a:gd name="T1" fmla="*/ 27 h 198"/>
                <a:gd name="T2" fmla="*/ 60 w 122"/>
                <a:gd name="T3" fmla="*/ 51 h 198"/>
                <a:gd name="T4" fmla="*/ 15 w 122"/>
                <a:gd name="T5" fmla="*/ 81 h 198"/>
                <a:gd name="T6" fmla="*/ 53 w 122"/>
                <a:gd name="T7" fmla="*/ 141 h 198"/>
                <a:gd name="T8" fmla="*/ 128 w 122"/>
                <a:gd name="T9" fmla="*/ 236 h 198"/>
                <a:gd name="T10" fmla="*/ 180 w 122"/>
                <a:gd name="T11" fmla="*/ 300 h 198"/>
                <a:gd name="T12" fmla="*/ 150 w 122"/>
                <a:gd name="T13" fmla="*/ 188 h 198"/>
                <a:gd name="T14" fmla="*/ 131 w 122"/>
                <a:gd name="T15" fmla="*/ 73 h 198"/>
                <a:gd name="T16" fmla="*/ 126 w 122"/>
                <a:gd name="T17" fmla="*/ 12 h 198"/>
                <a:gd name="T18" fmla="*/ 102 w 122"/>
                <a:gd name="T19" fmla="*/ 13 h 19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22" h="198">
                  <a:moveTo>
                    <a:pt x="64" y="18"/>
                  </a:moveTo>
                  <a:cubicBezTo>
                    <a:pt x="58" y="18"/>
                    <a:pt x="46" y="30"/>
                    <a:pt x="40" y="33"/>
                  </a:cubicBezTo>
                  <a:cubicBezTo>
                    <a:pt x="31" y="39"/>
                    <a:pt x="18" y="45"/>
                    <a:pt x="11" y="53"/>
                  </a:cubicBezTo>
                  <a:cubicBezTo>
                    <a:pt x="0" y="64"/>
                    <a:pt x="27" y="84"/>
                    <a:pt x="35" y="93"/>
                  </a:cubicBezTo>
                  <a:cubicBezTo>
                    <a:pt x="53" y="114"/>
                    <a:pt x="70" y="134"/>
                    <a:pt x="86" y="155"/>
                  </a:cubicBezTo>
                  <a:cubicBezTo>
                    <a:pt x="93" y="164"/>
                    <a:pt x="106" y="198"/>
                    <a:pt x="120" y="197"/>
                  </a:cubicBezTo>
                  <a:cubicBezTo>
                    <a:pt x="122" y="171"/>
                    <a:pt x="108" y="147"/>
                    <a:pt x="100" y="123"/>
                  </a:cubicBezTo>
                  <a:cubicBezTo>
                    <a:pt x="93" y="99"/>
                    <a:pt x="91" y="73"/>
                    <a:pt x="88" y="48"/>
                  </a:cubicBezTo>
                  <a:cubicBezTo>
                    <a:pt x="86" y="38"/>
                    <a:pt x="90" y="17"/>
                    <a:pt x="84" y="8"/>
                  </a:cubicBezTo>
                  <a:cubicBezTo>
                    <a:pt x="79" y="0"/>
                    <a:pt x="76" y="6"/>
                    <a:pt x="68" y="9"/>
                  </a:cubicBezTo>
                </a:path>
              </a:pathLst>
            </a:custGeom>
            <a:solidFill>
              <a:srgbClr val="D2C5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990" name="Freeform 390">
              <a:extLst>
                <a:ext uri="{FF2B5EF4-FFF2-40B4-BE49-F238E27FC236}">
                  <a16:creationId xmlns:a16="http://schemas.microsoft.com/office/drawing/2014/main" id="{DEF7D5C6-5457-4786-B868-2A820A96BC2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3" y="3433"/>
              <a:ext cx="55" cy="112"/>
            </a:xfrm>
            <a:custGeom>
              <a:avLst/>
              <a:gdLst>
                <a:gd name="T0" fmla="*/ 74 w 50"/>
                <a:gd name="T1" fmla="*/ 3 h 101"/>
                <a:gd name="T2" fmla="*/ 21 w 50"/>
                <a:gd name="T3" fmla="*/ 60 h 101"/>
                <a:gd name="T4" fmla="*/ 21 w 50"/>
                <a:gd name="T5" fmla="*/ 153 h 101"/>
                <a:gd name="T6" fmla="*/ 1 w 50"/>
                <a:gd name="T7" fmla="*/ 85 h 101"/>
                <a:gd name="T8" fmla="*/ 55 w 50"/>
                <a:gd name="T9" fmla="*/ 10 h 10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101">
                  <a:moveTo>
                    <a:pt x="50" y="3"/>
                  </a:moveTo>
                  <a:cubicBezTo>
                    <a:pt x="37" y="0"/>
                    <a:pt x="18" y="30"/>
                    <a:pt x="14" y="40"/>
                  </a:cubicBezTo>
                  <a:cubicBezTo>
                    <a:pt x="7" y="60"/>
                    <a:pt x="10" y="81"/>
                    <a:pt x="14" y="101"/>
                  </a:cubicBezTo>
                  <a:cubicBezTo>
                    <a:pt x="7" y="86"/>
                    <a:pt x="0" y="73"/>
                    <a:pt x="1" y="56"/>
                  </a:cubicBezTo>
                  <a:cubicBezTo>
                    <a:pt x="3" y="38"/>
                    <a:pt x="19" y="11"/>
                    <a:pt x="37" y="6"/>
                  </a:cubicBezTo>
                </a:path>
              </a:pathLst>
            </a:custGeom>
            <a:solidFill>
              <a:srgbClr val="E0D5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991" name="Freeform 391">
              <a:extLst>
                <a:ext uri="{FF2B5EF4-FFF2-40B4-BE49-F238E27FC236}">
                  <a16:creationId xmlns:a16="http://schemas.microsoft.com/office/drawing/2014/main" id="{5C392361-13DB-41F3-A823-73414771911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9" y="3224"/>
              <a:ext cx="59" cy="18"/>
            </a:xfrm>
            <a:custGeom>
              <a:avLst/>
              <a:gdLst>
                <a:gd name="T0" fmla="*/ 0 w 53"/>
                <a:gd name="T1" fmla="*/ 21 h 17"/>
                <a:gd name="T2" fmla="*/ 50 w 53"/>
                <a:gd name="T3" fmla="*/ 7 h 17"/>
                <a:gd name="T4" fmla="*/ 81 w 53"/>
                <a:gd name="T5" fmla="*/ 18 h 17"/>
                <a:gd name="T6" fmla="*/ 50 w 53"/>
                <a:gd name="T7" fmla="*/ 1 h 17"/>
                <a:gd name="T8" fmla="*/ 4 w 53"/>
                <a:gd name="T9" fmla="*/ 18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" h="17">
                  <a:moveTo>
                    <a:pt x="0" y="17"/>
                  </a:moveTo>
                  <a:cubicBezTo>
                    <a:pt x="10" y="16"/>
                    <a:pt x="20" y="8"/>
                    <a:pt x="32" y="7"/>
                  </a:cubicBezTo>
                  <a:cubicBezTo>
                    <a:pt x="41" y="6"/>
                    <a:pt x="46" y="8"/>
                    <a:pt x="53" y="14"/>
                  </a:cubicBezTo>
                  <a:cubicBezTo>
                    <a:pt x="46" y="8"/>
                    <a:pt x="41" y="1"/>
                    <a:pt x="32" y="1"/>
                  </a:cubicBezTo>
                  <a:cubicBezTo>
                    <a:pt x="22" y="0"/>
                    <a:pt x="8" y="5"/>
                    <a:pt x="4" y="14"/>
                  </a:cubicBezTo>
                </a:path>
              </a:pathLst>
            </a:custGeom>
            <a:solidFill>
              <a:srgbClr val="E0D5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992" name="Freeform 392">
              <a:extLst>
                <a:ext uri="{FF2B5EF4-FFF2-40B4-BE49-F238E27FC236}">
                  <a16:creationId xmlns:a16="http://schemas.microsoft.com/office/drawing/2014/main" id="{6C728FD9-925E-4C5C-AF56-CFDAE7670E2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3" y="3231"/>
              <a:ext cx="159" cy="154"/>
            </a:xfrm>
            <a:custGeom>
              <a:avLst/>
              <a:gdLst>
                <a:gd name="T0" fmla="*/ 0 w 159"/>
                <a:gd name="T1" fmla="*/ 0 h 154"/>
                <a:gd name="T2" fmla="*/ 159 w 159"/>
                <a:gd name="T3" fmla="*/ 154 h 154"/>
                <a:gd name="T4" fmla="*/ 155 w 159"/>
                <a:gd name="T5" fmla="*/ 103 h 154"/>
                <a:gd name="T6" fmla="*/ 0 w 159"/>
                <a:gd name="T7" fmla="*/ 0 h 15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9" h="154">
                  <a:moveTo>
                    <a:pt x="0" y="0"/>
                  </a:moveTo>
                  <a:lnTo>
                    <a:pt x="159" y="154"/>
                  </a:lnTo>
                  <a:lnTo>
                    <a:pt x="155" y="10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2E8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993" name="Freeform 393">
              <a:extLst>
                <a:ext uri="{FF2B5EF4-FFF2-40B4-BE49-F238E27FC236}">
                  <a16:creationId xmlns:a16="http://schemas.microsoft.com/office/drawing/2014/main" id="{198BF66B-B5E0-4A26-A796-194C7FD7A18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4" y="2541"/>
              <a:ext cx="27" cy="1043"/>
            </a:xfrm>
            <a:custGeom>
              <a:avLst/>
              <a:gdLst>
                <a:gd name="T0" fmla="*/ 0 w 24"/>
                <a:gd name="T1" fmla="*/ 9 h 941"/>
                <a:gd name="T2" fmla="*/ 0 w 24"/>
                <a:gd name="T3" fmla="*/ 1420 h 941"/>
                <a:gd name="T4" fmla="*/ 3 w 24"/>
                <a:gd name="T5" fmla="*/ 0 h 94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" h="941">
                  <a:moveTo>
                    <a:pt x="0" y="5"/>
                  </a:moveTo>
                  <a:cubicBezTo>
                    <a:pt x="0" y="941"/>
                    <a:pt x="0" y="941"/>
                    <a:pt x="0" y="941"/>
                  </a:cubicBezTo>
                  <a:cubicBezTo>
                    <a:pt x="0" y="941"/>
                    <a:pt x="24" y="46"/>
                    <a:pt x="3" y="0"/>
                  </a:cubicBezTo>
                </a:path>
              </a:pathLst>
            </a:custGeom>
            <a:solidFill>
              <a:srgbClr val="F2E8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994" name="Freeform 394">
              <a:extLst>
                <a:ext uri="{FF2B5EF4-FFF2-40B4-BE49-F238E27FC236}">
                  <a16:creationId xmlns:a16="http://schemas.microsoft.com/office/drawing/2014/main" id="{458B510E-2FAA-49BE-AA30-8747B559260E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5" y="2072"/>
              <a:ext cx="446" cy="445"/>
            </a:xfrm>
            <a:custGeom>
              <a:avLst/>
              <a:gdLst>
                <a:gd name="T0" fmla="*/ 609 w 402"/>
                <a:gd name="T1" fmla="*/ 608 h 401"/>
                <a:gd name="T2" fmla="*/ 0 w 402"/>
                <a:gd name="T3" fmla="*/ 0 h 401"/>
                <a:gd name="T4" fmla="*/ 609 w 402"/>
                <a:gd name="T5" fmla="*/ 608 h 40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02" h="401">
                  <a:moveTo>
                    <a:pt x="402" y="40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395" y="376"/>
                    <a:pt x="402" y="40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995" name="Freeform 395">
              <a:extLst>
                <a:ext uri="{FF2B5EF4-FFF2-40B4-BE49-F238E27FC236}">
                  <a16:creationId xmlns:a16="http://schemas.microsoft.com/office/drawing/2014/main" id="{E65DD5AA-06D1-4A0A-8211-3708178B679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9" y="2728"/>
              <a:ext cx="176" cy="194"/>
            </a:xfrm>
            <a:custGeom>
              <a:avLst/>
              <a:gdLst>
                <a:gd name="T0" fmla="*/ 243 w 158"/>
                <a:gd name="T1" fmla="*/ 264 h 175"/>
                <a:gd name="T2" fmla="*/ 0 w 158"/>
                <a:gd name="T3" fmla="*/ 0 h 175"/>
                <a:gd name="T4" fmla="*/ 243 w 158"/>
                <a:gd name="T5" fmla="*/ 264 h 17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8" h="175">
                  <a:moveTo>
                    <a:pt x="158" y="175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57" y="155"/>
                    <a:pt x="158" y="17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996" name="Freeform 396">
              <a:extLst>
                <a:ext uri="{FF2B5EF4-FFF2-40B4-BE49-F238E27FC236}">
                  <a16:creationId xmlns:a16="http://schemas.microsoft.com/office/drawing/2014/main" id="{1242C0C4-2263-4D25-948D-83E7B7D669E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5" y="3906"/>
              <a:ext cx="45" cy="58"/>
            </a:xfrm>
            <a:custGeom>
              <a:avLst/>
              <a:gdLst>
                <a:gd name="T0" fmla="*/ 2 w 40"/>
                <a:gd name="T1" fmla="*/ 0 h 52"/>
                <a:gd name="T2" fmla="*/ 9 w 40"/>
                <a:gd name="T3" fmla="*/ 50 h 52"/>
                <a:gd name="T4" fmla="*/ 60 w 40"/>
                <a:gd name="T5" fmla="*/ 81 h 52"/>
                <a:gd name="T6" fmla="*/ 52 w 40"/>
                <a:gd name="T7" fmla="*/ 45 h 52"/>
                <a:gd name="T8" fmla="*/ 9 w 40"/>
                <a:gd name="T9" fmla="*/ 0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52">
                  <a:moveTo>
                    <a:pt x="2" y="0"/>
                  </a:moveTo>
                  <a:cubicBezTo>
                    <a:pt x="2" y="9"/>
                    <a:pt x="0" y="24"/>
                    <a:pt x="5" y="32"/>
                  </a:cubicBezTo>
                  <a:cubicBezTo>
                    <a:pt x="10" y="39"/>
                    <a:pt x="29" y="52"/>
                    <a:pt x="37" y="52"/>
                  </a:cubicBezTo>
                  <a:cubicBezTo>
                    <a:pt x="38" y="41"/>
                    <a:pt x="40" y="38"/>
                    <a:pt x="32" y="29"/>
                  </a:cubicBezTo>
                  <a:cubicBezTo>
                    <a:pt x="22" y="20"/>
                    <a:pt x="13" y="10"/>
                    <a:pt x="5" y="0"/>
                  </a:cubicBezTo>
                </a:path>
              </a:pathLst>
            </a:custGeom>
            <a:solidFill>
              <a:srgbClr val="AA99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997" name="Freeform 397">
              <a:extLst>
                <a:ext uri="{FF2B5EF4-FFF2-40B4-BE49-F238E27FC236}">
                  <a16:creationId xmlns:a16="http://schemas.microsoft.com/office/drawing/2014/main" id="{D01943E4-62F2-493D-BBC4-D21C3E9AA4C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3" y="3804"/>
              <a:ext cx="88" cy="103"/>
            </a:xfrm>
            <a:custGeom>
              <a:avLst/>
              <a:gdLst>
                <a:gd name="T0" fmla="*/ 0 w 79"/>
                <a:gd name="T1" fmla="*/ 0 h 93"/>
                <a:gd name="T2" fmla="*/ 121 w 79"/>
                <a:gd name="T3" fmla="*/ 140 h 93"/>
                <a:gd name="T4" fmla="*/ 11 w 79"/>
                <a:gd name="T5" fmla="*/ 14 h 9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9" h="93">
                  <a:moveTo>
                    <a:pt x="0" y="0"/>
                  </a:moveTo>
                  <a:cubicBezTo>
                    <a:pt x="31" y="27"/>
                    <a:pt x="50" y="65"/>
                    <a:pt x="79" y="93"/>
                  </a:cubicBezTo>
                  <a:cubicBezTo>
                    <a:pt x="46" y="83"/>
                    <a:pt x="27" y="35"/>
                    <a:pt x="7" y="10"/>
                  </a:cubicBezTo>
                </a:path>
              </a:pathLst>
            </a:custGeom>
            <a:solidFill>
              <a:srgbClr val="AA99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998" name="Freeform 398">
              <a:extLst>
                <a:ext uri="{FF2B5EF4-FFF2-40B4-BE49-F238E27FC236}">
                  <a16:creationId xmlns:a16="http://schemas.microsoft.com/office/drawing/2014/main" id="{63179C8A-91E2-4EC5-BEBC-7CD4FA5C616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7" y="3504"/>
              <a:ext cx="47" cy="48"/>
            </a:xfrm>
            <a:custGeom>
              <a:avLst/>
              <a:gdLst>
                <a:gd name="T0" fmla="*/ 0 w 43"/>
                <a:gd name="T1" fmla="*/ 0 h 43"/>
                <a:gd name="T2" fmla="*/ 37 w 43"/>
                <a:gd name="T3" fmla="*/ 35 h 43"/>
                <a:gd name="T4" fmla="*/ 61 w 43"/>
                <a:gd name="T5" fmla="*/ 52 h 43"/>
                <a:gd name="T6" fmla="*/ 33 w 43"/>
                <a:gd name="T7" fmla="*/ 51 h 43"/>
                <a:gd name="T8" fmla="*/ 1 w 43"/>
                <a:gd name="T9" fmla="*/ 13 h 4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" h="43">
                  <a:moveTo>
                    <a:pt x="0" y="0"/>
                  </a:moveTo>
                  <a:cubicBezTo>
                    <a:pt x="8" y="8"/>
                    <a:pt x="17" y="15"/>
                    <a:pt x="26" y="22"/>
                  </a:cubicBezTo>
                  <a:cubicBezTo>
                    <a:pt x="32" y="26"/>
                    <a:pt x="38" y="29"/>
                    <a:pt x="43" y="34"/>
                  </a:cubicBezTo>
                  <a:cubicBezTo>
                    <a:pt x="37" y="43"/>
                    <a:pt x="31" y="38"/>
                    <a:pt x="23" y="33"/>
                  </a:cubicBezTo>
                  <a:cubicBezTo>
                    <a:pt x="16" y="28"/>
                    <a:pt x="2" y="18"/>
                    <a:pt x="1" y="9"/>
                  </a:cubicBezTo>
                </a:path>
              </a:pathLst>
            </a:custGeom>
            <a:solidFill>
              <a:srgbClr val="AA99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999" name="Freeform 399">
              <a:extLst>
                <a:ext uri="{FF2B5EF4-FFF2-40B4-BE49-F238E27FC236}">
                  <a16:creationId xmlns:a16="http://schemas.microsoft.com/office/drawing/2014/main" id="{FEF066EF-F6A3-4050-9181-BEC29E94BEB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6" y="3413"/>
              <a:ext cx="101" cy="87"/>
            </a:xfrm>
            <a:custGeom>
              <a:avLst/>
              <a:gdLst>
                <a:gd name="T0" fmla="*/ 1 w 91"/>
                <a:gd name="T1" fmla="*/ 1 h 78"/>
                <a:gd name="T2" fmla="*/ 3 w 91"/>
                <a:gd name="T3" fmla="*/ 2 h 78"/>
                <a:gd name="T4" fmla="*/ 12 w 91"/>
                <a:gd name="T5" fmla="*/ 10 h 78"/>
                <a:gd name="T6" fmla="*/ 36 w 91"/>
                <a:gd name="T7" fmla="*/ 31 h 78"/>
                <a:gd name="T8" fmla="*/ 71 w 91"/>
                <a:gd name="T9" fmla="*/ 67 h 78"/>
                <a:gd name="T10" fmla="*/ 108 w 91"/>
                <a:gd name="T11" fmla="*/ 96 h 78"/>
                <a:gd name="T12" fmla="*/ 138 w 91"/>
                <a:gd name="T13" fmla="*/ 120 h 78"/>
                <a:gd name="T14" fmla="*/ 54 w 91"/>
                <a:gd name="T15" fmla="*/ 75 h 78"/>
                <a:gd name="T16" fmla="*/ 37 w 91"/>
                <a:gd name="T17" fmla="*/ 56 h 78"/>
                <a:gd name="T18" fmla="*/ 16 w 91"/>
                <a:gd name="T19" fmla="*/ 36 h 78"/>
                <a:gd name="T20" fmla="*/ 4 w 91"/>
                <a:gd name="T21" fmla="*/ 4 h 7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91" h="78">
                  <a:moveTo>
                    <a:pt x="1" y="1"/>
                  </a:moveTo>
                  <a:cubicBezTo>
                    <a:pt x="0" y="0"/>
                    <a:pt x="2" y="1"/>
                    <a:pt x="3" y="2"/>
                  </a:cubicBezTo>
                  <a:cubicBezTo>
                    <a:pt x="5" y="3"/>
                    <a:pt x="7" y="4"/>
                    <a:pt x="8" y="6"/>
                  </a:cubicBezTo>
                  <a:cubicBezTo>
                    <a:pt x="14" y="10"/>
                    <a:pt x="18" y="15"/>
                    <a:pt x="23" y="20"/>
                  </a:cubicBezTo>
                  <a:cubicBezTo>
                    <a:pt x="31" y="27"/>
                    <a:pt x="38" y="36"/>
                    <a:pt x="47" y="43"/>
                  </a:cubicBezTo>
                  <a:cubicBezTo>
                    <a:pt x="54" y="49"/>
                    <a:pt x="62" y="55"/>
                    <a:pt x="70" y="62"/>
                  </a:cubicBezTo>
                  <a:cubicBezTo>
                    <a:pt x="76" y="67"/>
                    <a:pt x="87" y="71"/>
                    <a:pt x="91" y="78"/>
                  </a:cubicBezTo>
                  <a:cubicBezTo>
                    <a:pt x="71" y="70"/>
                    <a:pt x="52" y="64"/>
                    <a:pt x="36" y="48"/>
                  </a:cubicBezTo>
                  <a:cubicBezTo>
                    <a:pt x="32" y="44"/>
                    <a:pt x="29" y="40"/>
                    <a:pt x="24" y="36"/>
                  </a:cubicBezTo>
                  <a:cubicBezTo>
                    <a:pt x="20" y="31"/>
                    <a:pt x="14" y="28"/>
                    <a:pt x="11" y="23"/>
                  </a:cubicBezTo>
                  <a:cubicBezTo>
                    <a:pt x="7" y="19"/>
                    <a:pt x="3" y="10"/>
                    <a:pt x="4" y="4"/>
                  </a:cubicBezTo>
                </a:path>
              </a:pathLst>
            </a:custGeom>
            <a:solidFill>
              <a:srgbClr val="AA99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000" name="Freeform 400">
              <a:extLst>
                <a:ext uri="{FF2B5EF4-FFF2-40B4-BE49-F238E27FC236}">
                  <a16:creationId xmlns:a16="http://schemas.microsoft.com/office/drawing/2014/main" id="{03DB68F1-D402-4E37-8CF4-0644BFAC8684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8" y="3312"/>
              <a:ext cx="38" cy="65"/>
            </a:xfrm>
            <a:custGeom>
              <a:avLst/>
              <a:gdLst>
                <a:gd name="T0" fmla="*/ 2 w 34"/>
                <a:gd name="T1" fmla="*/ 2 h 58"/>
                <a:gd name="T2" fmla="*/ 11 w 34"/>
                <a:gd name="T3" fmla="*/ 63 h 58"/>
                <a:gd name="T4" fmla="*/ 29 w 34"/>
                <a:gd name="T5" fmla="*/ 81 h 58"/>
                <a:gd name="T6" fmla="*/ 53 w 34"/>
                <a:gd name="T7" fmla="*/ 92 h 58"/>
                <a:gd name="T8" fmla="*/ 49 w 34"/>
                <a:gd name="T9" fmla="*/ 62 h 58"/>
                <a:gd name="T10" fmla="*/ 42 w 34"/>
                <a:gd name="T11" fmla="*/ 39 h 58"/>
                <a:gd name="T12" fmla="*/ 21 w 34"/>
                <a:gd name="T13" fmla="*/ 21 h 58"/>
                <a:gd name="T14" fmla="*/ 0 w 34"/>
                <a:gd name="T15" fmla="*/ 0 h 5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4" h="58">
                  <a:moveTo>
                    <a:pt x="2" y="2"/>
                  </a:moveTo>
                  <a:cubicBezTo>
                    <a:pt x="2" y="15"/>
                    <a:pt x="0" y="28"/>
                    <a:pt x="7" y="40"/>
                  </a:cubicBezTo>
                  <a:cubicBezTo>
                    <a:pt x="10" y="45"/>
                    <a:pt x="13" y="48"/>
                    <a:pt x="19" y="51"/>
                  </a:cubicBezTo>
                  <a:cubicBezTo>
                    <a:pt x="24" y="53"/>
                    <a:pt x="29" y="57"/>
                    <a:pt x="34" y="58"/>
                  </a:cubicBezTo>
                  <a:cubicBezTo>
                    <a:pt x="33" y="52"/>
                    <a:pt x="32" y="45"/>
                    <a:pt x="31" y="39"/>
                  </a:cubicBezTo>
                  <a:cubicBezTo>
                    <a:pt x="31" y="34"/>
                    <a:pt x="29" y="28"/>
                    <a:pt x="27" y="25"/>
                  </a:cubicBezTo>
                  <a:cubicBezTo>
                    <a:pt x="23" y="20"/>
                    <a:pt x="17" y="17"/>
                    <a:pt x="13" y="13"/>
                  </a:cubicBezTo>
                  <a:cubicBezTo>
                    <a:pt x="9" y="9"/>
                    <a:pt x="4" y="2"/>
                    <a:pt x="0" y="0"/>
                  </a:cubicBezTo>
                </a:path>
              </a:pathLst>
            </a:custGeom>
            <a:solidFill>
              <a:srgbClr val="8684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001" name="Freeform 401">
              <a:extLst>
                <a:ext uri="{FF2B5EF4-FFF2-40B4-BE49-F238E27FC236}">
                  <a16:creationId xmlns:a16="http://schemas.microsoft.com/office/drawing/2014/main" id="{E53EF5D4-9482-4344-8639-4F37202B4A0A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0" y="3388"/>
              <a:ext cx="39" cy="43"/>
            </a:xfrm>
            <a:custGeom>
              <a:avLst/>
              <a:gdLst>
                <a:gd name="T0" fmla="*/ 11 w 35"/>
                <a:gd name="T1" fmla="*/ 0 h 39"/>
                <a:gd name="T2" fmla="*/ 0 w 35"/>
                <a:gd name="T3" fmla="*/ 11 h 39"/>
                <a:gd name="T4" fmla="*/ 13 w 35"/>
                <a:gd name="T5" fmla="*/ 25 h 39"/>
                <a:gd name="T6" fmla="*/ 53 w 35"/>
                <a:gd name="T7" fmla="*/ 57 h 39"/>
                <a:gd name="T8" fmla="*/ 45 w 35"/>
                <a:gd name="T9" fmla="*/ 34 h 39"/>
                <a:gd name="T10" fmla="*/ 25 w 35"/>
                <a:gd name="T11" fmla="*/ 14 h 39"/>
                <a:gd name="T12" fmla="*/ 14 w 35"/>
                <a:gd name="T13" fmla="*/ 3 h 3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" h="39">
                  <a:moveTo>
                    <a:pt x="7" y="0"/>
                  </a:moveTo>
                  <a:cubicBezTo>
                    <a:pt x="5" y="2"/>
                    <a:pt x="0" y="4"/>
                    <a:pt x="0" y="7"/>
                  </a:cubicBezTo>
                  <a:cubicBezTo>
                    <a:pt x="0" y="11"/>
                    <a:pt x="6" y="15"/>
                    <a:pt x="9" y="17"/>
                  </a:cubicBezTo>
                  <a:cubicBezTo>
                    <a:pt x="15" y="24"/>
                    <a:pt x="25" y="39"/>
                    <a:pt x="35" y="39"/>
                  </a:cubicBezTo>
                  <a:cubicBezTo>
                    <a:pt x="35" y="34"/>
                    <a:pt x="32" y="27"/>
                    <a:pt x="29" y="23"/>
                  </a:cubicBezTo>
                  <a:cubicBezTo>
                    <a:pt x="25" y="18"/>
                    <a:pt x="20" y="14"/>
                    <a:pt x="16" y="10"/>
                  </a:cubicBezTo>
                  <a:cubicBezTo>
                    <a:pt x="14" y="8"/>
                    <a:pt x="10" y="4"/>
                    <a:pt x="10" y="3"/>
                  </a:cubicBezTo>
                </a:path>
              </a:pathLst>
            </a:custGeom>
            <a:solidFill>
              <a:srgbClr val="8684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002" name="Freeform 402">
              <a:extLst>
                <a:ext uri="{FF2B5EF4-FFF2-40B4-BE49-F238E27FC236}">
                  <a16:creationId xmlns:a16="http://schemas.microsoft.com/office/drawing/2014/main" id="{9FCFAB27-D28A-4F45-9522-6F71672303D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9" y="3887"/>
              <a:ext cx="16" cy="48"/>
            </a:xfrm>
            <a:custGeom>
              <a:avLst/>
              <a:gdLst>
                <a:gd name="T0" fmla="*/ 19 w 15"/>
                <a:gd name="T1" fmla="*/ 3 h 43"/>
                <a:gd name="T2" fmla="*/ 16 w 15"/>
                <a:gd name="T3" fmla="*/ 67 h 43"/>
                <a:gd name="T4" fmla="*/ 2 w 15"/>
                <a:gd name="T5" fmla="*/ 46 h 43"/>
                <a:gd name="T6" fmla="*/ 6 w 15"/>
                <a:gd name="T7" fmla="*/ 0 h 4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" h="43">
                  <a:moveTo>
                    <a:pt x="15" y="3"/>
                  </a:moveTo>
                  <a:cubicBezTo>
                    <a:pt x="15" y="17"/>
                    <a:pt x="13" y="30"/>
                    <a:pt x="12" y="43"/>
                  </a:cubicBezTo>
                  <a:cubicBezTo>
                    <a:pt x="8" y="39"/>
                    <a:pt x="3" y="37"/>
                    <a:pt x="2" y="30"/>
                  </a:cubicBezTo>
                  <a:cubicBezTo>
                    <a:pt x="0" y="24"/>
                    <a:pt x="1" y="4"/>
                    <a:pt x="6" y="0"/>
                  </a:cubicBezTo>
                </a:path>
              </a:pathLst>
            </a:custGeom>
            <a:solidFill>
              <a:srgbClr val="8684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003" name="Freeform 403">
              <a:extLst>
                <a:ext uri="{FF2B5EF4-FFF2-40B4-BE49-F238E27FC236}">
                  <a16:creationId xmlns:a16="http://schemas.microsoft.com/office/drawing/2014/main" id="{105FEBDE-2E47-4D42-881E-6CC1E4DEDC9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6" y="3965"/>
              <a:ext cx="42" cy="65"/>
            </a:xfrm>
            <a:custGeom>
              <a:avLst/>
              <a:gdLst>
                <a:gd name="T0" fmla="*/ 1 w 38"/>
                <a:gd name="T1" fmla="*/ 0 h 59"/>
                <a:gd name="T2" fmla="*/ 2 w 38"/>
                <a:gd name="T3" fmla="*/ 32 h 59"/>
                <a:gd name="T4" fmla="*/ 4 w 38"/>
                <a:gd name="T5" fmla="*/ 63 h 59"/>
                <a:gd name="T6" fmla="*/ 27 w 38"/>
                <a:gd name="T7" fmla="*/ 74 h 59"/>
                <a:gd name="T8" fmla="*/ 39 w 38"/>
                <a:gd name="T9" fmla="*/ 87 h 59"/>
                <a:gd name="T10" fmla="*/ 53 w 38"/>
                <a:gd name="T11" fmla="*/ 55 h 59"/>
                <a:gd name="T12" fmla="*/ 56 w 38"/>
                <a:gd name="T13" fmla="*/ 43 h 59"/>
                <a:gd name="T14" fmla="*/ 55 w 38"/>
                <a:gd name="T15" fmla="*/ 32 h 59"/>
                <a:gd name="T16" fmla="*/ 36 w 38"/>
                <a:gd name="T17" fmla="*/ 37 h 59"/>
                <a:gd name="T18" fmla="*/ 15 w 38"/>
                <a:gd name="T19" fmla="*/ 19 h 59"/>
                <a:gd name="T20" fmla="*/ 4 w 38"/>
                <a:gd name="T21" fmla="*/ 3 h 5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8" h="59">
                  <a:moveTo>
                    <a:pt x="1" y="0"/>
                  </a:moveTo>
                  <a:cubicBezTo>
                    <a:pt x="2" y="7"/>
                    <a:pt x="3" y="14"/>
                    <a:pt x="2" y="22"/>
                  </a:cubicBezTo>
                  <a:cubicBezTo>
                    <a:pt x="2" y="27"/>
                    <a:pt x="0" y="38"/>
                    <a:pt x="4" y="43"/>
                  </a:cubicBezTo>
                  <a:cubicBezTo>
                    <a:pt x="7" y="46"/>
                    <a:pt x="14" y="47"/>
                    <a:pt x="18" y="50"/>
                  </a:cubicBezTo>
                  <a:cubicBezTo>
                    <a:pt x="20" y="53"/>
                    <a:pt x="23" y="58"/>
                    <a:pt x="26" y="59"/>
                  </a:cubicBezTo>
                  <a:cubicBezTo>
                    <a:pt x="31" y="53"/>
                    <a:pt x="33" y="44"/>
                    <a:pt x="35" y="37"/>
                  </a:cubicBezTo>
                  <a:cubicBezTo>
                    <a:pt x="36" y="35"/>
                    <a:pt x="38" y="32"/>
                    <a:pt x="38" y="29"/>
                  </a:cubicBezTo>
                  <a:cubicBezTo>
                    <a:pt x="38" y="27"/>
                    <a:pt x="37" y="24"/>
                    <a:pt x="37" y="22"/>
                  </a:cubicBezTo>
                  <a:cubicBezTo>
                    <a:pt x="37" y="29"/>
                    <a:pt x="27" y="28"/>
                    <a:pt x="24" y="25"/>
                  </a:cubicBezTo>
                  <a:cubicBezTo>
                    <a:pt x="20" y="21"/>
                    <a:pt x="15" y="17"/>
                    <a:pt x="11" y="13"/>
                  </a:cubicBezTo>
                  <a:cubicBezTo>
                    <a:pt x="10" y="12"/>
                    <a:pt x="5" y="3"/>
                    <a:pt x="4" y="3"/>
                  </a:cubicBezTo>
                </a:path>
              </a:pathLst>
            </a:custGeom>
            <a:solidFill>
              <a:srgbClr val="8684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004" name="Freeform 404">
              <a:extLst>
                <a:ext uri="{FF2B5EF4-FFF2-40B4-BE49-F238E27FC236}">
                  <a16:creationId xmlns:a16="http://schemas.microsoft.com/office/drawing/2014/main" id="{0BC01615-DC31-42F1-9221-7B5F8DAB815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6" y="3487"/>
              <a:ext cx="22" cy="51"/>
            </a:xfrm>
            <a:custGeom>
              <a:avLst/>
              <a:gdLst>
                <a:gd name="T0" fmla="*/ 10 w 20"/>
                <a:gd name="T1" fmla="*/ 0 h 46"/>
                <a:gd name="T2" fmla="*/ 19 w 20"/>
                <a:gd name="T3" fmla="*/ 10 h 46"/>
                <a:gd name="T4" fmla="*/ 25 w 20"/>
                <a:gd name="T5" fmla="*/ 22 h 46"/>
                <a:gd name="T6" fmla="*/ 28 w 20"/>
                <a:gd name="T7" fmla="*/ 70 h 46"/>
                <a:gd name="T8" fmla="*/ 14 w 20"/>
                <a:gd name="T9" fmla="*/ 61 h 46"/>
                <a:gd name="T10" fmla="*/ 2 w 20"/>
                <a:gd name="T11" fmla="*/ 53 h 46"/>
                <a:gd name="T12" fmla="*/ 1 w 20"/>
                <a:gd name="T13" fmla="*/ 32 h 46"/>
                <a:gd name="T14" fmla="*/ 9 w 20"/>
                <a:gd name="T15" fmla="*/ 4 h 4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0" h="46">
                  <a:moveTo>
                    <a:pt x="6" y="0"/>
                  </a:moveTo>
                  <a:cubicBezTo>
                    <a:pt x="8" y="2"/>
                    <a:pt x="10" y="4"/>
                    <a:pt x="13" y="6"/>
                  </a:cubicBezTo>
                  <a:cubicBezTo>
                    <a:pt x="16" y="10"/>
                    <a:pt x="16" y="10"/>
                    <a:pt x="17" y="14"/>
                  </a:cubicBezTo>
                  <a:cubicBezTo>
                    <a:pt x="20" y="24"/>
                    <a:pt x="19" y="36"/>
                    <a:pt x="19" y="46"/>
                  </a:cubicBezTo>
                  <a:cubicBezTo>
                    <a:pt x="16" y="45"/>
                    <a:pt x="13" y="42"/>
                    <a:pt x="10" y="41"/>
                  </a:cubicBezTo>
                  <a:cubicBezTo>
                    <a:pt x="7" y="39"/>
                    <a:pt x="4" y="39"/>
                    <a:pt x="2" y="35"/>
                  </a:cubicBezTo>
                  <a:cubicBezTo>
                    <a:pt x="0" y="32"/>
                    <a:pt x="1" y="25"/>
                    <a:pt x="1" y="21"/>
                  </a:cubicBezTo>
                  <a:cubicBezTo>
                    <a:pt x="1" y="15"/>
                    <a:pt x="4" y="10"/>
                    <a:pt x="5" y="4"/>
                  </a:cubicBezTo>
                </a:path>
              </a:pathLst>
            </a:custGeom>
            <a:solidFill>
              <a:srgbClr val="8684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005" name="Freeform 405">
              <a:extLst>
                <a:ext uri="{FF2B5EF4-FFF2-40B4-BE49-F238E27FC236}">
                  <a16:creationId xmlns:a16="http://schemas.microsoft.com/office/drawing/2014/main" id="{0C0D31E2-8822-44F4-B275-3C7C49386EF6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4" y="3553"/>
              <a:ext cx="44" cy="59"/>
            </a:xfrm>
            <a:custGeom>
              <a:avLst/>
              <a:gdLst>
                <a:gd name="T0" fmla="*/ 3 w 39"/>
                <a:gd name="T1" fmla="*/ 0 h 53"/>
                <a:gd name="T2" fmla="*/ 52 w 39"/>
                <a:gd name="T3" fmla="*/ 41 h 53"/>
                <a:gd name="T4" fmla="*/ 53 w 39"/>
                <a:gd name="T5" fmla="*/ 73 h 53"/>
                <a:gd name="T6" fmla="*/ 41 w 39"/>
                <a:gd name="T7" fmla="*/ 78 h 53"/>
                <a:gd name="T8" fmla="*/ 18 w 39"/>
                <a:gd name="T9" fmla="*/ 62 h 53"/>
                <a:gd name="T10" fmla="*/ 3 w 39"/>
                <a:gd name="T11" fmla="*/ 3 h 5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9" h="53">
                  <a:moveTo>
                    <a:pt x="3" y="0"/>
                  </a:moveTo>
                  <a:cubicBezTo>
                    <a:pt x="13" y="7"/>
                    <a:pt x="23" y="18"/>
                    <a:pt x="32" y="27"/>
                  </a:cubicBezTo>
                  <a:cubicBezTo>
                    <a:pt x="39" y="34"/>
                    <a:pt x="39" y="39"/>
                    <a:pt x="33" y="48"/>
                  </a:cubicBezTo>
                  <a:cubicBezTo>
                    <a:pt x="30" y="52"/>
                    <a:pt x="29" y="53"/>
                    <a:pt x="25" y="51"/>
                  </a:cubicBezTo>
                  <a:cubicBezTo>
                    <a:pt x="20" y="49"/>
                    <a:pt x="14" y="43"/>
                    <a:pt x="11" y="40"/>
                  </a:cubicBezTo>
                  <a:cubicBezTo>
                    <a:pt x="3" y="30"/>
                    <a:pt x="0" y="15"/>
                    <a:pt x="3" y="3"/>
                  </a:cubicBezTo>
                </a:path>
              </a:pathLst>
            </a:custGeom>
            <a:solidFill>
              <a:srgbClr val="8684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34" name="Rectangle 2">
            <a:extLst>
              <a:ext uri="{FF2B5EF4-FFF2-40B4-BE49-F238E27FC236}">
                <a16:creationId xmlns:a16="http://schemas.microsoft.com/office/drawing/2014/main" id="{A5CDA9AE-7EFC-4F90-9601-F97B49ABFC10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34963" y="74613"/>
            <a:ext cx="11406187" cy="1338262"/>
          </a:xfrm>
        </p:spPr>
        <p:txBody>
          <a:bodyPr/>
          <a:lstStyle/>
          <a:p>
            <a:pPr eaLnBrk="1" hangingPunct="1">
              <a:defRPr/>
            </a:pPr>
            <a:r>
              <a:rPr lang="fr-FR" altLang="x-none" sz="5067"/>
              <a:t>Radiography (1)</a:t>
            </a:r>
          </a:p>
        </p:txBody>
      </p:sp>
      <p:grpSp>
        <p:nvGrpSpPr>
          <p:cNvPr id="26627" name="Group 3">
            <a:extLst>
              <a:ext uri="{FF2B5EF4-FFF2-40B4-BE49-F238E27FC236}">
                <a16:creationId xmlns:a16="http://schemas.microsoft.com/office/drawing/2014/main" id="{BE035E5C-4BE9-45D1-87D7-F0F5C4A107F7}"/>
              </a:ext>
            </a:extLst>
          </p:cNvPr>
          <p:cNvGrpSpPr>
            <a:grpSpLocks/>
          </p:cNvGrpSpPr>
          <p:nvPr/>
        </p:nvGrpSpPr>
        <p:grpSpPr bwMode="auto">
          <a:xfrm>
            <a:off x="6200775" y="1322388"/>
            <a:ext cx="3665538" cy="5130800"/>
            <a:chOff x="2946" y="751"/>
            <a:chExt cx="2309" cy="3232"/>
          </a:xfrm>
        </p:grpSpPr>
        <p:sp>
          <p:nvSpPr>
            <p:cNvPr id="27327" name="Freeform 4">
              <a:extLst>
                <a:ext uri="{FF2B5EF4-FFF2-40B4-BE49-F238E27FC236}">
                  <a16:creationId xmlns:a16="http://schemas.microsoft.com/office/drawing/2014/main" id="{63ABFC54-3B24-4FF6-B138-9D53CB943D8A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7" y="2821"/>
              <a:ext cx="897" cy="976"/>
            </a:xfrm>
            <a:custGeom>
              <a:avLst/>
              <a:gdLst>
                <a:gd name="T0" fmla="*/ 897 w 897"/>
                <a:gd name="T1" fmla="*/ 767 h 976"/>
                <a:gd name="T2" fmla="*/ 897 w 897"/>
                <a:gd name="T3" fmla="*/ 854 h 976"/>
                <a:gd name="T4" fmla="*/ 637 w 897"/>
                <a:gd name="T5" fmla="*/ 976 h 976"/>
                <a:gd name="T6" fmla="*/ 0 w 897"/>
                <a:gd name="T7" fmla="*/ 369 h 976"/>
                <a:gd name="T8" fmla="*/ 0 w 897"/>
                <a:gd name="T9" fmla="*/ 0 h 976"/>
                <a:gd name="T10" fmla="*/ 897 w 897"/>
                <a:gd name="T11" fmla="*/ 767 h 97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97" h="976">
                  <a:moveTo>
                    <a:pt x="897" y="767"/>
                  </a:moveTo>
                  <a:lnTo>
                    <a:pt x="897" y="854"/>
                  </a:lnTo>
                  <a:lnTo>
                    <a:pt x="637" y="976"/>
                  </a:lnTo>
                  <a:lnTo>
                    <a:pt x="0" y="369"/>
                  </a:lnTo>
                  <a:lnTo>
                    <a:pt x="0" y="0"/>
                  </a:lnTo>
                  <a:lnTo>
                    <a:pt x="897" y="767"/>
                  </a:lnTo>
                  <a:close/>
                </a:path>
              </a:pathLst>
            </a:custGeom>
            <a:solidFill>
              <a:srgbClr val="7D82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28" name="Freeform 5">
              <a:extLst>
                <a:ext uri="{FF2B5EF4-FFF2-40B4-BE49-F238E27FC236}">
                  <a16:creationId xmlns:a16="http://schemas.microsoft.com/office/drawing/2014/main" id="{A8D4708E-2724-4EC5-B5A8-EAB86C6889D6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1" y="3382"/>
              <a:ext cx="244" cy="406"/>
            </a:xfrm>
            <a:custGeom>
              <a:avLst/>
              <a:gdLst>
                <a:gd name="T0" fmla="*/ 0 w 244"/>
                <a:gd name="T1" fmla="*/ 406 h 406"/>
                <a:gd name="T2" fmla="*/ 243 w 244"/>
                <a:gd name="T3" fmla="*/ 293 h 406"/>
                <a:gd name="T4" fmla="*/ 244 w 244"/>
                <a:gd name="T5" fmla="*/ 206 h 406"/>
                <a:gd name="T6" fmla="*/ 0 w 244"/>
                <a:gd name="T7" fmla="*/ 0 h 406"/>
                <a:gd name="T8" fmla="*/ 0 w 244"/>
                <a:gd name="T9" fmla="*/ 406 h 4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4" h="406">
                  <a:moveTo>
                    <a:pt x="0" y="406"/>
                  </a:moveTo>
                  <a:lnTo>
                    <a:pt x="243" y="293"/>
                  </a:lnTo>
                  <a:lnTo>
                    <a:pt x="244" y="206"/>
                  </a:lnTo>
                  <a:lnTo>
                    <a:pt x="0" y="0"/>
                  </a:lnTo>
                  <a:lnTo>
                    <a:pt x="0" y="406"/>
                  </a:lnTo>
                  <a:close/>
                </a:path>
              </a:pathLst>
            </a:custGeom>
            <a:solidFill>
              <a:srgbClr val="6A70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29" name="Freeform 6">
              <a:extLst>
                <a:ext uri="{FF2B5EF4-FFF2-40B4-BE49-F238E27FC236}">
                  <a16:creationId xmlns:a16="http://schemas.microsoft.com/office/drawing/2014/main" id="{43886C70-FDE0-44A6-8DD5-0E28F94D023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9" y="3165"/>
              <a:ext cx="892" cy="594"/>
            </a:xfrm>
            <a:custGeom>
              <a:avLst/>
              <a:gdLst>
                <a:gd name="T0" fmla="*/ 892 w 892"/>
                <a:gd name="T1" fmla="*/ 475 h 594"/>
                <a:gd name="T2" fmla="*/ 650 w 892"/>
                <a:gd name="T3" fmla="*/ 594 h 594"/>
                <a:gd name="T4" fmla="*/ 0 w 892"/>
                <a:gd name="T5" fmla="*/ 0 h 59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92" h="594">
                  <a:moveTo>
                    <a:pt x="892" y="475"/>
                  </a:moveTo>
                  <a:lnTo>
                    <a:pt x="650" y="594"/>
                  </a:lnTo>
                  <a:lnTo>
                    <a:pt x="0" y="0"/>
                  </a:lnTo>
                </a:path>
              </a:pathLst>
            </a:custGeom>
            <a:noFill/>
            <a:ln w="7938" cap="flat">
              <a:solidFill>
                <a:srgbClr val="494E4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30" name="Freeform 7">
              <a:extLst>
                <a:ext uri="{FF2B5EF4-FFF2-40B4-BE49-F238E27FC236}">
                  <a16:creationId xmlns:a16="http://schemas.microsoft.com/office/drawing/2014/main" id="{66084A23-7939-4E85-AA96-B5566B9E35C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9" y="3140"/>
              <a:ext cx="892" cy="594"/>
            </a:xfrm>
            <a:custGeom>
              <a:avLst/>
              <a:gdLst>
                <a:gd name="T0" fmla="*/ 892 w 892"/>
                <a:gd name="T1" fmla="*/ 476 h 594"/>
                <a:gd name="T2" fmla="*/ 650 w 892"/>
                <a:gd name="T3" fmla="*/ 594 h 594"/>
                <a:gd name="T4" fmla="*/ 0 w 892"/>
                <a:gd name="T5" fmla="*/ 0 h 59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92" h="594">
                  <a:moveTo>
                    <a:pt x="892" y="476"/>
                  </a:moveTo>
                  <a:lnTo>
                    <a:pt x="650" y="594"/>
                  </a:lnTo>
                  <a:lnTo>
                    <a:pt x="0" y="0"/>
                  </a:lnTo>
                </a:path>
              </a:pathLst>
            </a:custGeom>
            <a:noFill/>
            <a:ln w="7938" cap="flat">
              <a:solidFill>
                <a:srgbClr val="494E4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31" name="Freeform 8">
              <a:extLst>
                <a:ext uri="{FF2B5EF4-FFF2-40B4-BE49-F238E27FC236}">
                  <a16:creationId xmlns:a16="http://schemas.microsoft.com/office/drawing/2014/main" id="{4E14506E-E3EE-42E0-A644-E95F8473A87D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9" y="3115"/>
              <a:ext cx="892" cy="595"/>
            </a:xfrm>
            <a:custGeom>
              <a:avLst/>
              <a:gdLst>
                <a:gd name="T0" fmla="*/ 892 w 892"/>
                <a:gd name="T1" fmla="*/ 476 h 595"/>
                <a:gd name="T2" fmla="*/ 650 w 892"/>
                <a:gd name="T3" fmla="*/ 595 h 595"/>
                <a:gd name="T4" fmla="*/ 0 w 892"/>
                <a:gd name="T5" fmla="*/ 0 h 59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92" h="595">
                  <a:moveTo>
                    <a:pt x="892" y="476"/>
                  </a:moveTo>
                  <a:lnTo>
                    <a:pt x="650" y="595"/>
                  </a:lnTo>
                  <a:lnTo>
                    <a:pt x="0" y="0"/>
                  </a:lnTo>
                </a:path>
              </a:pathLst>
            </a:custGeom>
            <a:noFill/>
            <a:ln w="7938" cap="flat">
              <a:solidFill>
                <a:srgbClr val="494E4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32" name="Freeform 9">
              <a:extLst>
                <a:ext uri="{FF2B5EF4-FFF2-40B4-BE49-F238E27FC236}">
                  <a16:creationId xmlns:a16="http://schemas.microsoft.com/office/drawing/2014/main" id="{2B465F64-E878-48AE-902C-F0FB5C17B8B0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9" y="3090"/>
              <a:ext cx="892" cy="595"/>
            </a:xfrm>
            <a:custGeom>
              <a:avLst/>
              <a:gdLst>
                <a:gd name="T0" fmla="*/ 892 w 892"/>
                <a:gd name="T1" fmla="*/ 476 h 595"/>
                <a:gd name="T2" fmla="*/ 650 w 892"/>
                <a:gd name="T3" fmla="*/ 595 h 595"/>
                <a:gd name="T4" fmla="*/ 0 w 892"/>
                <a:gd name="T5" fmla="*/ 0 h 59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92" h="595">
                  <a:moveTo>
                    <a:pt x="892" y="476"/>
                  </a:moveTo>
                  <a:lnTo>
                    <a:pt x="650" y="595"/>
                  </a:lnTo>
                  <a:lnTo>
                    <a:pt x="0" y="0"/>
                  </a:lnTo>
                </a:path>
              </a:pathLst>
            </a:custGeom>
            <a:noFill/>
            <a:ln w="7938" cap="flat">
              <a:solidFill>
                <a:srgbClr val="494E4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33" name="Freeform 10">
              <a:extLst>
                <a:ext uri="{FF2B5EF4-FFF2-40B4-BE49-F238E27FC236}">
                  <a16:creationId xmlns:a16="http://schemas.microsoft.com/office/drawing/2014/main" id="{C7F357EA-8DDB-441A-AE8D-C37776C073E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9" y="3066"/>
              <a:ext cx="892" cy="594"/>
            </a:xfrm>
            <a:custGeom>
              <a:avLst/>
              <a:gdLst>
                <a:gd name="T0" fmla="*/ 892 w 892"/>
                <a:gd name="T1" fmla="*/ 475 h 594"/>
                <a:gd name="T2" fmla="*/ 650 w 892"/>
                <a:gd name="T3" fmla="*/ 594 h 594"/>
                <a:gd name="T4" fmla="*/ 0 w 892"/>
                <a:gd name="T5" fmla="*/ 0 h 59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92" h="594">
                  <a:moveTo>
                    <a:pt x="892" y="475"/>
                  </a:moveTo>
                  <a:lnTo>
                    <a:pt x="650" y="594"/>
                  </a:lnTo>
                  <a:lnTo>
                    <a:pt x="0" y="0"/>
                  </a:lnTo>
                </a:path>
              </a:pathLst>
            </a:custGeom>
            <a:noFill/>
            <a:ln w="7938" cap="flat">
              <a:solidFill>
                <a:srgbClr val="494E4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34" name="Freeform 11">
              <a:extLst>
                <a:ext uri="{FF2B5EF4-FFF2-40B4-BE49-F238E27FC236}">
                  <a16:creationId xmlns:a16="http://schemas.microsoft.com/office/drawing/2014/main" id="{68D7C3BC-3B80-4DBC-9307-B454E2C5713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9" y="3041"/>
              <a:ext cx="892" cy="594"/>
            </a:xfrm>
            <a:custGeom>
              <a:avLst/>
              <a:gdLst>
                <a:gd name="T0" fmla="*/ 892 w 892"/>
                <a:gd name="T1" fmla="*/ 475 h 594"/>
                <a:gd name="T2" fmla="*/ 650 w 892"/>
                <a:gd name="T3" fmla="*/ 594 h 594"/>
                <a:gd name="T4" fmla="*/ 0 w 892"/>
                <a:gd name="T5" fmla="*/ 0 h 59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92" h="594">
                  <a:moveTo>
                    <a:pt x="892" y="475"/>
                  </a:moveTo>
                  <a:lnTo>
                    <a:pt x="650" y="594"/>
                  </a:lnTo>
                  <a:lnTo>
                    <a:pt x="0" y="0"/>
                  </a:lnTo>
                </a:path>
              </a:pathLst>
            </a:custGeom>
            <a:noFill/>
            <a:ln w="7938" cap="flat">
              <a:solidFill>
                <a:srgbClr val="494E4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35" name="Freeform 12">
              <a:extLst>
                <a:ext uri="{FF2B5EF4-FFF2-40B4-BE49-F238E27FC236}">
                  <a16:creationId xmlns:a16="http://schemas.microsoft.com/office/drawing/2014/main" id="{B8F19FD3-ACBE-413B-A632-637A386297D9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9" y="3016"/>
              <a:ext cx="892" cy="594"/>
            </a:xfrm>
            <a:custGeom>
              <a:avLst/>
              <a:gdLst>
                <a:gd name="T0" fmla="*/ 892 w 892"/>
                <a:gd name="T1" fmla="*/ 475 h 594"/>
                <a:gd name="T2" fmla="*/ 650 w 892"/>
                <a:gd name="T3" fmla="*/ 594 h 594"/>
                <a:gd name="T4" fmla="*/ 0 w 892"/>
                <a:gd name="T5" fmla="*/ 0 h 59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92" h="594">
                  <a:moveTo>
                    <a:pt x="892" y="475"/>
                  </a:moveTo>
                  <a:lnTo>
                    <a:pt x="650" y="594"/>
                  </a:lnTo>
                  <a:lnTo>
                    <a:pt x="0" y="0"/>
                  </a:lnTo>
                </a:path>
              </a:pathLst>
            </a:custGeom>
            <a:noFill/>
            <a:ln w="7938" cap="flat">
              <a:solidFill>
                <a:srgbClr val="494E4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36" name="Freeform 13">
              <a:extLst>
                <a:ext uri="{FF2B5EF4-FFF2-40B4-BE49-F238E27FC236}">
                  <a16:creationId xmlns:a16="http://schemas.microsoft.com/office/drawing/2014/main" id="{0E8F3539-D607-4D9E-84A6-9E0178117343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9" y="2991"/>
              <a:ext cx="892" cy="594"/>
            </a:xfrm>
            <a:custGeom>
              <a:avLst/>
              <a:gdLst>
                <a:gd name="T0" fmla="*/ 892 w 892"/>
                <a:gd name="T1" fmla="*/ 475 h 594"/>
                <a:gd name="T2" fmla="*/ 650 w 892"/>
                <a:gd name="T3" fmla="*/ 594 h 594"/>
                <a:gd name="T4" fmla="*/ 0 w 892"/>
                <a:gd name="T5" fmla="*/ 0 h 59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92" h="594">
                  <a:moveTo>
                    <a:pt x="892" y="475"/>
                  </a:moveTo>
                  <a:lnTo>
                    <a:pt x="650" y="594"/>
                  </a:lnTo>
                  <a:lnTo>
                    <a:pt x="0" y="0"/>
                  </a:lnTo>
                </a:path>
              </a:pathLst>
            </a:custGeom>
            <a:noFill/>
            <a:ln w="7938" cap="flat">
              <a:solidFill>
                <a:srgbClr val="494E4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37" name="Freeform 14">
              <a:extLst>
                <a:ext uri="{FF2B5EF4-FFF2-40B4-BE49-F238E27FC236}">
                  <a16:creationId xmlns:a16="http://schemas.microsoft.com/office/drawing/2014/main" id="{B3BDB222-9516-4D28-85F6-908DC016902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9" y="2966"/>
              <a:ext cx="892" cy="594"/>
            </a:xfrm>
            <a:custGeom>
              <a:avLst/>
              <a:gdLst>
                <a:gd name="T0" fmla="*/ 892 w 892"/>
                <a:gd name="T1" fmla="*/ 475 h 594"/>
                <a:gd name="T2" fmla="*/ 650 w 892"/>
                <a:gd name="T3" fmla="*/ 594 h 594"/>
                <a:gd name="T4" fmla="*/ 0 w 892"/>
                <a:gd name="T5" fmla="*/ 0 h 59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92" h="594">
                  <a:moveTo>
                    <a:pt x="892" y="475"/>
                  </a:moveTo>
                  <a:lnTo>
                    <a:pt x="650" y="594"/>
                  </a:lnTo>
                  <a:lnTo>
                    <a:pt x="0" y="0"/>
                  </a:lnTo>
                </a:path>
              </a:pathLst>
            </a:custGeom>
            <a:noFill/>
            <a:ln w="7938" cap="flat">
              <a:solidFill>
                <a:srgbClr val="494E4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38" name="Freeform 15">
              <a:extLst>
                <a:ext uri="{FF2B5EF4-FFF2-40B4-BE49-F238E27FC236}">
                  <a16:creationId xmlns:a16="http://schemas.microsoft.com/office/drawing/2014/main" id="{11187ACD-ED42-4CDF-8E15-D79522DB2CD6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9" y="2941"/>
              <a:ext cx="892" cy="594"/>
            </a:xfrm>
            <a:custGeom>
              <a:avLst/>
              <a:gdLst>
                <a:gd name="T0" fmla="*/ 892 w 892"/>
                <a:gd name="T1" fmla="*/ 476 h 594"/>
                <a:gd name="T2" fmla="*/ 650 w 892"/>
                <a:gd name="T3" fmla="*/ 594 h 594"/>
                <a:gd name="T4" fmla="*/ 0 w 892"/>
                <a:gd name="T5" fmla="*/ 0 h 59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92" h="594">
                  <a:moveTo>
                    <a:pt x="892" y="476"/>
                  </a:moveTo>
                  <a:lnTo>
                    <a:pt x="650" y="594"/>
                  </a:lnTo>
                  <a:lnTo>
                    <a:pt x="0" y="0"/>
                  </a:lnTo>
                </a:path>
              </a:pathLst>
            </a:custGeom>
            <a:noFill/>
            <a:ln w="7938" cap="flat">
              <a:solidFill>
                <a:srgbClr val="494E4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39" name="Freeform 16">
              <a:extLst>
                <a:ext uri="{FF2B5EF4-FFF2-40B4-BE49-F238E27FC236}">
                  <a16:creationId xmlns:a16="http://schemas.microsoft.com/office/drawing/2014/main" id="{88C37112-6198-4BD1-8502-E2D2FA5CE98C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9" y="2916"/>
              <a:ext cx="892" cy="595"/>
            </a:xfrm>
            <a:custGeom>
              <a:avLst/>
              <a:gdLst>
                <a:gd name="T0" fmla="*/ 892 w 892"/>
                <a:gd name="T1" fmla="*/ 476 h 595"/>
                <a:gd name="T2" fmla="*/ 650 w 892"/>
                <a:gd name="T3" fmla="*/ 595 h 595"/>
                <a:gd name="T4" fmla="*/ 0 w 892"/>
                <a:gd name="T5" fmla="*/ 0 h 59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92" h="595">
                  <a:moveTo>
                    <a:pt x="892" y="476"/>
                  </a:moveTo>
                  <a:lnTo>
                    <a:pt x="650" y="595"/>
                  </a:lnTo>
                  <a:lnTo>
                    <a:pt x="0" y="0"/>
                  </a:lnTo>
                </a:path>
              </a:pathLst>
            </a:custGeom>
            <a:noFill/>
            <a:ln w="7938" cap="flat">
              <a:solidFill>
                <a:srgbClr val="494E4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40" name="Freeform 17">
              <a:extLst>
                <a:ext uri="{FF2B5EF4-FFF2-40B4-BE49-F238E27FC236}">
                  <a16:creationId xmlns:a16="http://schemas.microsoft.com/office/drawing/2014/main" id="{A31F1E0F-5241-49CA-AA39-8C41EB497F7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9" y="2891"/>
              <a:ext cx="892" cy="595"/>
            </a:xfrm>
            <a:custGeom>
              <a:avLst/>
              <a:gdLst>
                <a:gd name="T0" fmla="*/ 892 w 892"/>
                <a:gd name="T1" fmla="*/ 476 h 595"/>
                <a:gd name="T2" fmla="*/ 650 w 892"/>
                <a:gd name="T3" fmla="*/ 595 h 595"/>
                <a:gd name="T4" fmla="*/ 0 w 892"/>
                <a:gd name="T5" fmla="*/ 0 h 59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92" h="595">
                  <a:moveTo>
                    <a:pt x="892" y="476"/>
                  </a:moveTo>
                  <a:lnTo>
                    <a:pt x="650" y="595"/>
                  </a:lnTo>
                  <a:lnTo>
                    <a:pt x="0" y="0"/>
                  </a:lnTo>
                </a:path>
              </a:pathLst>
            </a:custGeom>
            <a:noFill/>
            <a:ln w="7938" cap="flat">
              <a:solidFill>
                <a:srgbClr val="494E4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41" name="Freeform 18">
              <a:extLst>
                <a:ext uri="{FF2B5EF4-FFF2-40B4-BE49-F238E27FC236}">
                  <a16:creationId xmlns:a16="http://schemas.microsoft.com/office/drawing/2014/main" id="{1299950E-6456-433D-8034-AB58DD5DFA5D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9" y="2867"/>
              <a:ext cx="892" cy="594"/>
            </a:xfrm>
            <a:custGeom>
              <a:avLst/>
              <a:gdLst>
                <a:gd name="T0" fmla="*/ 892 w 892"/>
                <a:gd name="T1" fmla="*/ 475 h 594"/>
                <a:gd name="T2" fmla="*/ 650 w 892"/>
                <a:gd name="T3" fmla="*/ 594 h 594"/>
                <a:gd name="T4" fmla="*/ 0 w 892"/>
                <a:gd name="T5" fmla="*/ 0 h 59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92" h="594">
                  <a:moveTo>
                    <a:pt x="892" y="475"/>
                  </a:moveTo>
                  <a:lnTo>
                    <a:pt x="650" y="594"/>
                  </a:lnTo>
                  <a:lnTo>
                    <a:pt x="0" y="0"/>
                  </a:lnTo>
                </a:path>
              </a:pathLst>
            </a:custGeom>
            <a:noFill/>
            <a:ln w="7938" cap="flat">
              <a:solidFill>
                <a:srgbClr val="494E4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42" name="Freeform 19">
              <a:extLst>
                <a:ext uri="{FF2B5EF4-FFF2-40B4-BE49-F238E27FC236}">
                  <a16:creationId xmlns:a16="http://schemas.microsoft.com/office/drawing/2014/main" id="{6C379639-EBD3-4D96-8BE3-E82920B10620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9" y="2842"/>
              <a:ext cx="892" cy="594"/>
            </a:xfrm>
            <a:custGeom>
              <a:avLst/>
              <a:gdLst>
                <a:gd name="T0" fmla="*/ 892 w 892"/>
                <a:gd name="T1" fmla="*/ 475 h 594"/>
                <a:gd name="T2" fmla="*/ 650 w 892"/>
                <a:gd name="T3" fmla="*/ 594 h 594"/>
                <a:gd name="T4" fmla="*/ 0 w 892"/>
                <a:gd name="T5" fmla="*/ 0 h 59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92" h="594">
                  <a:moveTo>
                    <a:pt x="892" y="475"/>
                  </a:moveTo>
                  <a:lnTo>
                    <a:pt x="650" y="594"/>
                  </a:lnTo>
                  <a:lnTo>
                    <a:pt x="0" y="0"/>
                  </a:lnTo>
                </a:path>
              </a:pathLst>
            </a:custGeom>
            <a:noFill/>
            <a:ln w="7938" cap="flat">
              <a:solidFill>
                <a:srgbClr val="494E4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43" name="Freeform 20">
              <a:extLst>
                <a:ext uri="{FF2B5EF4-FFF2-40B4-BE49-F238E27FC236}">
                  <a16:creationId xmlns:a16="http://schemas.microsoft.com/office/drawing/2014/main" id="{4A77AFE6-21B9-4EBD-9CEC-ACA566D43F0A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9" y="2817"/>
              <a:ext cx="892" cy="594"/>
            </a:xfrm>
            <a:custGeom>
              <a:avLst/>
              <a:gdLst>
                <a:gd name="T0" fmla="*/ 892 w 892"/>
                <a:gd name="T1" fmla="*/ 475 h 594"/>
                <a:gd name="T2" fmla="*/ 650 w 892"/>
                <a:gd name="T3" fmla="*/ 594 h 594"/>
                <a:gd name="T4" fmla="*/ 0 w 892"/>
                <a:gd name="T5" fmla="*/ 0 h 59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92" h="594">
                  <a:moveTo>
                    <a:pt x="892" y="475"/>
                  </a:moveTo>
                  <a:lnTo>
                    <a:pt x="650" y="594"/>
                  </a:lnTo>
                  <a:lnTo>
                    <a:pt x="0" y="0"/>
                  </a:lnTo>
                </a:path>
              </a:pathLst>
            </a:custGeom>
            <a:noFill/>
            <a:ln w="7938" cap="flat">
              <a:solidFill>
                <a:srgbClr val="494E4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44" name="Freeform 21">
              <a:extLst>
                <a:ext uri="{FF2B5EF4-FFF2-40B4-BE49-F238E27FC236}">
                  <a16:creationId xmlns:a16="http://schemas.microsoft.com/office/drawing/2014/main" id="{024E61EF-C697-441C-B9AF-80EE795B933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1" y="1856"/>
              <a:ext cx="801" cy="957"/>
            </a:xfrm>
            <a:custGeom>
              <a:avLst/>
              <a:gdLst>
                <a:gd name="T0" fmla="*/ 0 w 801"/>
                <a:gd name="T1" fmla="*/ 275 h 957"/>
                <a:gd name="T2" fmla="*/ 0 w 801"/>
                <a:gd name="T3" fmla="*/ 51 h 957"/>
                <a:gd name="T4" fmla="*/ 116 w 801"/>
                <a:gd name="T5" fmla="*/ 0 h 957"/>
                <a:gd name="T6" fmla="*/ 801 w 801"/>
                <a:gd name="T7" fmla="*/ 585 h 957"/>
                <a:gd name="T8" fmla="*/ 801 w 801"/>
                <a:gd name="T9" fmla="*/ 957 h 957"/>
                <a:gd name="T10" fmla="*/ 0 w 801"/>
                <a:gd name="T11" fmla="*/ 275 h 95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01" h="957">
                  <a:moveTo>
                    <a:pt x="0" y="275"/>
                  </a:moveTo>
                  <a:lnTo>
                    <a:pt x="0" y="51"/>
                  </a:lnTo>
                  <a:lnTo>
                    <a:pt x="116" y="0"/>
                  </a:lnTo>
                  <a:lnTo>
                    <a:pt x="801" y="585"/>
                  </a:lnTo>
                  <a:lnTo>
                    <a:pt x="801" y="957"/>
                  </a:lnTo>
                  <a:lnTo>
                    <a:pt x="0" y="275"/>
                  </a:lnTo>
                  <a:close/>
                </a:path>
              </a:pathLst>
            </a:custGeom>
            <a:solidFill>
              <a:srgbClr val="BCBF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45" name="Freeform 22">
              <a:extLst>
                <a:ext uri="{FF2B5EF4-FFF2-40B4-BE49-F238E27FC236}">
                  <a16:creationId xmlns:a16="http://schemas.microsoft.com/office/drawing/2014/main" id="{42049C63-9A42-4D02-8C13-42371F3A9D2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1" y="1856"/>
              <a:ext cx="801" cy="957"/>
            </a:xfrm>
            <a:custGeom>
              <a:avLst/>
              <a:gdLst>
                <a:gd name="T0" fmla="*/ 0 w 801"/>
                <a:gd name="T1" fmla="*/ 275 h 957"/>
                <a:gd name="T2" fmla="*/ 0 w 801"/>
                <a:gd name="T3" fmla="*/ 51 h 957"/>
                <a:gd name="T4" fmla="*/ 116 w 801"/>
                <a:gd name="T5" fmla="*/ 0 h 957"/>
                <a:gd name="T6" fmla="*/ 801 w 801"/>
                <a:gd name="T7" fmla="*/ 585 h 957"/>
                <a:gd name="T8" fmla="*/ 801 w 801"/>
                <a:gd name="T9" fmla="*/ 957 h 957"/>
                <a:gd name="T10" fmla="*/ 0 w 801"/>
                <a:gd name="T11" fmla="*/ 275 h 95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01" h="957">
                  <a:moveTo>
                    <a:pt x="0" y="275"/>
                  </a:moveTo>
                  <a:lnTo>
                    <a:pt x="0" y="51"/>
                  </a:lnTo>
                  <a:lnTo>
                    <a:pt x="116" y="0"/>
                  </a:lnTo>
                  <a:lnTo>
                    <a:pt x="801" y="585"/>
                  </a:lnTo>
                  <a:lnTo>
                    <a:pt x="801" y="957"/>
                  </a:lnTo>
                  <a:lnTo>
                    <a:pt x="0" y="275"/>
                  </a:lnTo>
                  <a:close/>
                </a:path>
              </a:pathLst>
            </a:custGeom>
            <a:noFill/>
            <a:ln w="7938" cap="rnd">
              <a:solidFill>
                <a:srgbClr val="494E4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46" name="Line 23">
              <a:extLst>
                <a:ext uri="{FF2B5EF4-FFF2-40B4-BE49-F238E27FC236}">
                  <a16:creationId xmlns:a16="http://schemas.microsoft.com/office/drawing/2014/main" id="{FA85AE66-5CF4-44A1-8578-AA619A02A6D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565" y="2441"/>
              <a:ext cx="117" cy="50"/>
            </a:xfrm>
            <a:prstGeom prst="line">
              <a:avLst/>
            </a:prstGeom>
            <a:noFill/>
            <a:ln w="7938">
              <a:solidFill>
                <a:srgbClr val="494E4E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47" name="Freeform 24">
              <a:extLst>
                <a:ext uri="{FF2B5EF4-FFF2-40B4-BE49-F238E27FC236}">
                  <a16:creationId xmlns:a16="http://schemas.microsoft.com/office/drawing/2014/main" id="{4BAC5B85-9338-49BC-AA5D-10A146337FD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0" y="1544"/>
              <a:ext cx="695" cy="1320"/>
            </a:xfrm>
            <a:custGeom>
              <a:avLst/>
              <a:gdLst>
                <a:gd name="T0" fmla="*/ 443 w 695"/>
                <a:gd name="T1" fmla="*/ 732 h 1320"/>
                <a:gd name="T2" fmla="*/ 443 w 695"/>
                <a:gd name="T3" fmla="*/ 51 h 1320"/>
                <a:gd name="T4" fmla="*/ 341 w 695"/>
                <a:gd name="T5" fmla="*/ 0 h 1320"/>
                <a:gd name="T6" fmla="*/ 341 w 695"/>
                <a:gd name="T7" fmla="*/ 645 h 1320"/>
                <a:gd name="T8" fmla="*/ 11 w 695"/>
                <a:gd name="T9" fmla="*/ 363 h 1320"/>
                <a:gd name="T10" fmla="*/ 11 w 695"/>
                <a:gd name="T11" fmla="*/ 669 h 1320"/>
                <a:gd name="T12" fmla="*/ 0 w 695"/>
                <a:gd name="T13" fmla="*/ 728 h 1320"/>
                <a:gd name="T14" fmla="*/ 695 w 695"/>
                <a:gd name="T15" fmla="*/ 1320 h 1320"/>
                <a:gd name="T16" fmla="*/ 695 w 695"/>
                <a:gd name="T17" fmla="*/ 947 h 1320"/>
                <a:gd name="T18" fmla="*/ 443 w 695"/>
                <a:gd name="T19" fmla="*/ 732 h 132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695" h="1320">
                  <a:moveTo>
                    <a:pt x="443" y="732"/>
                  </a:moveTo>
                  <a:lnTo>
                    <a:pt x="443" y="51"/>
                  </a:lnTo>
                  <a:lnTo>
                    <a:pt x="341" y="0"/>
                  </a:lnTo>
                  <a:lnTo>
                    <a:pt x="341" y="645"/>
                  </a:lnTo>
                  <a:lnTo>
                    <a:pt x="11" y="363"/>
                  </a:lnTo>
                  <a:lnTo>
                    <a:pt x="11" y="669"/>
                  </a:lnTo>
                  <a:lnTo>
                    <a:pt x="0" y="728"/>
                  </a:lnTo>
                  <a:lnTo>
                    <a:pt x="695" y="1320"/>
                  </a:lnTo>
                  <a:lnTo>
                    <a:pt x="695" y="947"/>
                  </a:lnTo>
                  <a:lnTo>
                    <a:pt x="443" y="732"/>
                  </a:lnTo>
                  <a:close/>
                </a:path>
              </a:pathLst>
            </a:custGeom>
            <a:solidFill>
              <a:srgbClr val="9DA2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48" name="Freeform 25">
              <a:extLst>
                <a:ext uri="{FF2B5EF4-FFF2-40B4-BE49-F238E27FC236}">
                  <a16:creationId xmlns:a16="http://schemas.microsoft.com/office/drawing/2014/main" id="{A9737D72-2257-4BA7-B380-2041C7DB23B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0" y="1544"/>
              <a:ext cx="695" cy="1320"/>
            </a:xfrm>
            <a:custGeom>
              <a:avLst/>
              <a:gdLst>
                <a:gd name="T0" fmla="*/ 443 w 695"/>
                <a:gd name="T1" fmla="*/ 732 h 1320"/>
                <a:gd name="T2" fmla="*/ 443 w 695"/>
                <a:gd name="T3" fmla="*/ 51 h 1320"/>
                <a:gd name="T4" fmla="*/ 341 w 695"/>
                <a:gd name="T5" fmla="*/ 0 h 1320"/>
                <a:gd name="T6" fmla="*/ 341 w 695"/>
                <a:gd name="T7" fmla="*/ 645 h 1320"/>
                <a:gd name="T8" fmla="*/ 11 w 695"/>
                <a:gd name="T9" fmla="*/ 363 h 1320"/>
                <a:gd name="T10" fmla="*/ 11 w 695"/>
                <a:gd name="T11" fmla="*/ 669 h 1320"/>
                <a:gd name="T12" fmla="*/ 0 w 695"/>
                <a:gd name="T13" fmla="*/ 728 h 1320"/>
                <a:gd name="T14" fmla="*/ 695 w 695"/>
                <a:gd name="T15" fmla="*/ 1320 h 1320"/>
                <a:gd name="T16" fmla="*/ 695 w 695"/>
                <a:gd name="T17" fmla="*/ 947 h 1320"/>
                <a:gd name="T18" fmla="*/ 443 w 695"/>
                <a:gd name="T19" fmla="*/ 732 h 132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695" h="1320">
                  <a:moveTo>
                    <a:pt x="443" y="732"/>
                  </a:moveTo>
                  <a:lnTo>
                    <a:pt x="443" y="51"/>
                  </a:lnTo>
                  <a:lnTo>
                    <a:pt x="341" y="0"/>
                  </a:lnTo>
                  <a:lnTo>
                    <a:pt x="341" y="645"/>
                  </a:lnTo>
                  <a:lnTo>
                    <a:pt x="11" y="363"/>
                  </a:lnTo>
                  <a:lnTo>
                    <a:pt x="11" y="669"/>
                  </a:lnTo>
                  <a:lnTo>
                    <a:pt x="0" y="728"/>
                  </a:lnTo>
                  <a:lnTo>
                    <a:pt x="695" y="1320"/>
                  </a:lnTo>
                  <a:lnTo>
                    <a:pt x="695" y="947"/>
                  </a:lnTo>
                  <a:lnTo>
                    <a:pt x="443" y="732"/>
                  </a:lnTo>
                  <a:close/>
                </a:path>
              </a:pathLst>
            </a:custGeom>
            <a:noFill/>
            <a:ln w="7938" cap="flat">
              <a:solidFill>
                <a:srgbClr val="494E4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49" name="Freeform 26">
              <a:extLst>
                <a:ext uri="{FF2B5EF4-FFF2-40B4-BE49-F238E27FC236}">
                  <a16:creationId xmlns:a16="http://schemas.microsoft.com/office/drawing/2014/main" id="{30B6646E-7E3A-46F2-8571-A029D0AE1AD6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3" y="1551"/>
              <a:ext cx="124" cy="724"/>
            </a:xfrm>
            <a:custGeom>
              <a:avLst/>
              <a:gdLst>
                <a:gd name="T0" fmla="*/ 124 w 124"/>
                <a:gd name="T1" fmla="*/ 681 h 724"/>
                <a:gd name="T2" fmla="*/ 0 w 124"/>
                <a:gd name="T3" fmla="*/ 724 h 724"/>
                <a:gd name="T4" fmla="*/ 0 w 124"/>
                <a:gd name="T5" fmla="*/ 44 h 724"/>
                <a:gd name="T6" fmla="*/ 124 w 124"/>
                <a:gd name="T7" fmla="*/ 0 h 724"/>
                <a:gd name="T8" fmla="*/ 124 w 124"/>
                <a:gd name="T9" fmla="*/ 681 h 7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4" h="724">
                  <a:moveTo>
                    <a:pt x="124" y="681"/>
                  </a:moveTo>
                  <a:lnTo>
                    <a:pt x="0" y="724"/>
                  </a:lnTo>
                  <a:lnTo>
                    <a:pt x="0" y="44"/>
                  </a:lnTo>
                  <a:lnTo>
                    <a:pt x="124" y="0"/>
                  </a:lnTo>
                  <a:lnTo>
                    <a:pt x="124" y="681"/>
                  </a:lnTo>
                  <a:close/>
                </a:path>
              </a:pathLst>
            </a:custGeom>
            <a:solidFill>
              <a:srgbClr val="CCCE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50" name="Freeform 27">
              <a:extLst>
                <a:ext uri="{FF2B5EF4-FFF2-40B4-BE49-F238E27FC236}">
                  <a16:creationId xmlns:a16="http://schemas.microsoft.com/office/drawing/2014/main" id="{B9D6A465-ADD7-4C56-AD91-1EE1A4C7C04A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3" y="1551"/>
              <a:ext cx="124" cy="724"/>
            </a:xfrm>
            <a:custGeom>
              <a:avLst/>
              <a:gdLst>
                <a:gd name="T0" fmla="*/ 124 w 124"/>
                <a:gd name="T1" fmla="*/ 681 h 724"/>
                <a:gd name="T2" fmla="*/ 0 w 124"/>
                <a:gd name="T3" fmla="*/ 724 h 724"/>
                <a:gd name="T4" fmla="*/ 0 w 124"/>
                <a:gd name="T5" fmla="*/ 44 h 724"/>
                <a:gd name="T6" fmla="*/ 124 w 124"/>
                <a:gd name="T7" fmla="*/ 0 h 724"/>
                <a:gd name="T8" fmla="*/ 124 w 124"/>
                <a:gd name="T9" fmla="*/ 681 h 7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4" h="724">
                  <a:moveTo>
                    <a:pt x="124" y="681"/>
                  </a:moveTo>
                  <a:lnTo>
                    <a:pt x="0" y="724"/>
                  </a:lnTo>
                  <a:lnTo>
                    <a:pt x="0" y="44"/>
                  </a:lnTo>
                  <a:lnTo>
                    <a:pt x="124" y="0"/>
                  </a:lnTo>
                  <a:lnTo>
                    <a:pt x="124" y="681"/>
                  </a:lnTo>
                  <a:close/>
                </a:path>
              </a:pathLst>
            </a:custGeom>
            <a:noFill/>
            <a:ln w="7938" cap="rnd">
              <a:solidFill>
                <a:srgbClr val="494E4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51" name="Freeform 28">
              <a:extLst>
                <a:ext uri="{FF2B5EF4-FFF2-40B4-BE49-F238E27FC236}">
                  <a16:creationId xmlns:a16="http://schemas.microsoft.com/office/drawing/2014/main" id="{EBAD1C38-46CA-4F9E-8CCE-CF95551C9303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3" y="969"/>
              <a:ext cx="313" cy="777"/>
            </a:xfrm>
            <a:custGeom>
              <a:avLst/>
              <a:gdLst>
                <a:gd name="T0" fmla="*/ 313 w 313"/>
                <a:gd name="T1" fmla="*/ 171 h 777"/>
                <a:gd name="T2" fmla="*/ 77 w 313"/>
                <a:gd name="T3" fmla="*/ 0 h 777"/>
                <a:gd name="T4" fmla="*/ 52 w 313"/>
                <a:gd name="T5" fmla="*/ 128 h 777"/>
                <a:gd name="T6" fmla="*/ 8 w 313"/>
                <a:gd name="T7" fmla="*/ 91 h 777"/>
                <a:gd name="T8" fmla="*/ 0 w 313"/>
                <a:gd name="T9" fmla="*/ 698 h 777"/>
                <a:gd name="T10" fmla="*/ 107 w 313"/>
                <a:gd name="T11" fmla="*/ 777 h 777"/>
                <a:gd name="T12" fmla="*/ 245 w 313"/>
                <a:gd name="T13" fmla="*/ 731 h 777"/>
                <a:gd name="T14" fmla="*/ 245 w 313"/>
                <a:gd name="T15" fmla="*/ 340 h 777"/>
                <a:gd name="T16" fmla="*/ 247 w 313"/>
                <a:gd name="T17" fmla="*/ 341 h 777"/>
                <a:gd name="T18" fmla="*/ 313 w 313"/>
                <a:gd name="T19" fmla="*/ 171 h 77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13" h="777">
                  <a:moveTo>
                    <a:pt x="313" y="171"/>
                  </a:moveTo>
                  <a:lnTo>
                    <a:pt x="77" y="0"/>
                  </a:lnTo>
                  <a:lnTo>
                    <a:pt x="52" y="128"/>
                  </a:lnTo>
                  <a:lnTo>
                    <a:pt x="8" y="91"/>
                  </a:lnTo>
                  <a:lnTo>
                    <a:pt x="0" y="698"/>
                  </a:lnTo>
                  <a:lnTo>
                    <a:pt x="107" y="777"/>
                  </a:lnTo>
                  <a:lnTo>
                    <a:pt x="245" y="731"/>
                  </a:lnTo>
                  <a:lnTo>
                    <a:pt x="245" y="340"/>
                  </a:lnTo>
                  <a:lnTo>
                    <a:pt x="247" y="341"/>
                  </a:lnTo>
                  <a:lnTo>
                    <a:pt x="313" y="171"/>
                  </a:lnTo>
                  <a:close/>
                </a:path>
              </a:pathLst>
            </a:custGeom>
            <a:solidFill>
              <a:srgbClr val="BCBF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52" name="Freeform 29">
              <a:extLst>
                <a:ext uri="{FF2B5EF4-FFF2-40B4-BE49-F238E27FC236}">
                  <a16:creationId xmlns:a16="http://schemas.microsoft.com/office/drawing/2014/main" id="{113CDF90-4D2E-4A2E-833B-80C57A937CA9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3" y="969"/>
              <a:ext cx="313" cy="777"/>
            </a:xfrm>
            <a:custGeom>
              <a:avLst/>
              <a:gdLst>
                <a:gd name="T0" fmla="*/ 313 w 313"/>
                <a:gd name="T1" fmla="*/ 171 h 777"/>
                <a:gd name="T2" fmla="*/ 77 w 313"/>
                <a:gd name="T3" fmla="*/ 0 h 777"/>
                <a:gd name="T4" fmla="*/ 52 w 313"/>
                <a:gd name="T5" fmla="*/ 128 h 777"/>
                <a:gd name="T6" fmla="*/ 8 w 313"/>
                <a:gd name="T7" fmla="*/ 91 h 777"/>
                <a:gd name="T8" fmla="*/ 0 w 313"/>
                <a:gd name="T9" fmla="*/ 698 h 777"/>
                <a:gd name="T10" fmla="*/ 107 w 313"/>
                <a:gd name="T11" fmla="*/ 777 h 777"/>
                <a:gd name="T12" fmla="*/ 245 w 313"/>
                <a:gd name="T13" fmla="*/ 731 h 777"/>
                <a:gd name="T14" fmla="*/ 245 w 313"/>
                <a:gd name="T15" fmla="*/ 340 h 777"/>
                <a:gd name="T16" fmla="*/ 247 w 313"/>
                <a:gd name="T17" fmla="*/ 341 h 777"/>
                <a:gd name="T18" fmla="*/ 313 w 313"/>
                <a:gd name="T19" fmla="*/ 171 h 77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13" h="777">
                  <a:moveTo>
                    <a:pt x="313" y="171"/>
                  </a:moveTo>
                  <a:lnTo>
                    <a:pt x="77" y="0"/>
                  </a:lnTo>
                  <a:lnTo>
                    <a:pt x="52" y="128"/>
                  </a:lnTo>
                  <a:lnTo>
                    <a:pt x="8" y="91"/>
                  </a:lnTo>
                  <a:lnTo>
                    <a:pt x="0" y="698"/>
                  </a:lnTo>
                  <a:lnTo>
                    <a:pt x="107" y="777"/>
                  </a:lnTo>
                  <a:lnTo>
                    <a:pt x="245" y="731"/>
                  </a:lnTo>
                  <a:lnTo>
                    <a:pt x="245" y="340"/>
                  </a:lnTo>
                  <a:lnTo>
                    <a:pt x="247" y="341"/>
                  </a:lnTo>
                  <a:lnTo>
                    <a:pt x="313" y="171"/>
                  </a:lnTo>
                  <a:close/>
                </a:path>
              </a:pathLst>
            </a:custGeom>
            <a:noFill/>
            <a:ln w="7938" cap="flat">
              <a:solidFill>
                <a:srgbClr val="494E4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53" name="Line 30">
              <a:extLst>
                <a:ext uri="{FF2B5EF4-FFF2-40B4-BE49-F238E27FC236}">
                  <a16:creationId xmlns:a16="http://schemas.microsoft.com/office/drawing/2014/main" id="{2F8E9905-985C-4394-BFC6-2F99113FF1D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310" y="1209"/>
              <a:ext cx="1" cy="537"/>
            </a:xfrm>
            <a:prstGeom prst="line">
              <a:avLst/>
            </a:prstGeom>
            <a:noFill/>
            <a:ln w="7938">
              <a:solidFill>
                <a:srgbClr val="494E4E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54" name="Line 31">
              <a:extLst>
                <a:ext uri="{FF2B5EF4-FFF2-40B4-BE49-F238E27FC236}">
                  <a16:creationId xmlns:a16="http://schemas.microsoft.com/office/drawing/2014/main" id="{0849C339-ECDC-4A88-B82D-B3D658A08BE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241" y="1158"/>
              <a:ext cx="206" cy="152"/>
            </a:xfrm>
            <a:prstGeom prst="line">
              <a:avLst/>
            </a:prstGeom>
            <a:noFill/>
            <a:ln w="7938">
              <a:solidFill>
                <a:srgbClr val="494E4E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55" name="Freeform 32">
              <a:extLst>
                <a:ext uri="{FF2B5EF4-FFF2-40B4-BE49-F238E27FC236}">
                  <a16:creationId xmlns:a16="http://schemas.microsoft.com/office/drawing/2014/main" id="{9385BBBA-B534-41AF-83DF-156C74EB15DE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0" y="1129"/>
              <a:ext cx="150" cy="195"/>
            </a:xfrm>
            <a:custGeom>
              <a:avLst/>
              <a:gdLst>
                <a:gd name="T0" fmla="*/ 369 w 109"/>
                <a:gd name="T1" fmla="*/ 289 h 141"/>
                <a:gd name="T2" fmla="*/ 153 w 109"/>
                <a:gd name="T3" fmla="*/ 499 h 141"/>
                <a:gd name="T4" fmla="*/ 26 w 109"/>
                <a:gd name="T5" fmla="*/ 230 h 141"/>
                <a:gd name="T6" fmla="*/ 237 w 109"/>
                <a:gd name="T7" fmla="*/ 19 h 141"/>
                <a:gd name="T8" fmla="*/ 369 w 109"/>
                <a:gd name="T9" fmla="*/ 289 h 1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9" h="141">
                  <a:moveTo>
                    <a:pt x="103" y="79"/>
                  </a:moveTo>
                  <a:cubicBezTo>
                    <a:pt x="96" y="116"/>
                    <a:pt x="70" y="141"/>
                    <a:pt x="43" y="137"/>
                  </a:cubicBezTo>
                  <a:cubicBezTo>
                    <a:pt x="17" y="132"/>
                    <a:pt x="0" y="99"/>
                    <a:pt x="7" y="63"/>
                  </a:cubicBezTo>
                  <a:cubicBezTo>
                    <a:pt x="13" y="26"/>
                    <a:pt x="40" y="0"/>
                    <a:pt x="66" y="5"/>
                  </a:cubicBezTo>
                  <a:cubicBezTo>
                    <a:pt x="93" y="10"/>
                    <a:pt x="109" y="43"/>
                    <a:pt x="103" y="79"/>
                  </a:cubicBezTo>
                  <a:close/>
                </a:path>
              </a:pathLst>
            </a:custGeom>
            <a:solidFill>
              <a:srgbClr val="CCCE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56" name="Freeform 33">
              <a:extLst>
                <a:ext uri="{FF2B5EF4-FFF2-40B4-BE49-F238E27FC236}">
                  <a16:creationId xmlns:a16="http://schemas.microsoft.com/office/drawing/2014/main" id="{2A2E7DDF-AE1C-44F9-841D-846378074401}"/>
                </a:ext>
              </a:extLst>
            </p:cNvPr>
            <p:cNvSpPr>
              <a:spLocks/>
            </p:cNvSpPr>
            <p:nvPr/>
          </p:nvSpPr>
          <p:spPr bwMode="auto">
            <a:xfrm>
              <a:off x="4408" y="1125"/>
              <a:ext cx="108" cy="189"/>
            </a:xfrm>
            <a:custGeom>
              <a:avLst/>
              <a:gdLst>
                <a:gd name="T0" fmla="*/ 96 w 78"/>
                <a:gd name="T1" fmla="*/ 247 h 137"/>
                <a:gd name="T2" fmla="*/ 288 w 78"/>
                <a:gd name="T3" fmla="*/ 36 h 137"/>
                <a:gd name="T4" fmla="*/ 241 w 78"/>
                <a:gd name="T5" fmla="*/ 19 h 137"/>
                <a:gd name="T6" fmla="*/ 26 w 78"/>
                <a:gd name="T7" fmla="*/ 226 h 137"/>
                <a:gd name="T8" fmla="*/ 159 w 78"/>
                <a:gd name="T9" fmla="*/ 497 h 137"/>
                <a:gd name="T10" fmla="*/ 184 w 78"/>
                <a:gd name="T11" fmla="*/ 497 h 137"/>
                <a:gd name="T12" fmla="*/ 96 w 78"/>
                <a:gd name="T13" fmla="*/ 247 h 1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8" h="137">
                  <a:moveTo>
                    <a:pt x="26" y="68"/>
                  </a:moveTo>
                  <a:cubicBezTo>
                    <a:pt x="32" y="34"/>
                    <a:pt x="54" y="10"/>
                    <a:pt x="78" y="10"/>
                  </a:cubicBezTo>
                  <a:cubicBezTo>
                    <a:pt x="75" y="7"/>
                    <a:pt x="71" y="6"/>
                    <a:pt x="66" y="5"/>
                  </a:cubicBezTo>
                  <a:cubicBezTo>
                    <a:pt x="40" y="0"/>
                    <a:pt x="13" y="26"/>
                    <a:pt x="7" y="62"/>
                  </a:cubicBezTo>
                  <a:cubicBezTo>
                    <a:pt x="0" y="99"/>
                    <a:pt x="17" y="132"/>
                    <a:pt x="43" y="137"/>
                  </a:cubicBezTo>
                  <a:cubicBezTo>
                    <a:pt x="45" y="137"/>
                    <a:pt x="48" y="137"/>
                    <a:pt x="50" y="137"/>
                  </a:cubicBezTo>
                  <a:cubicBezTo>
                    <a:pt x="31" y="126"/>
                    <a:pt x="21" y="98"/>
                    <a:pt x="26" y="68"/>
                  </a:cubicBezTo>
                  <a:close/>
                </a:path>
              </a:pathLst>
            </a:custGeom>
            <a:solidFill>
              <a:srgbClr val="DDDE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57" name="Freeform 34">
              <a:extLst>
                <a:ext uri="{FF2B5EF4-FFF2-40B4-BE49-F238E27FC236}">
                  <a16:creationId xmlns:a16="http://schemas.microsoft.com/office/drawing/2014/main" id="{F364CDC6-553A-4EE3-9353-E456B3A01A85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0" y="1127"/>
              <a:ext cx="150" cy="194"/>
            </a:xfrm>
            <a:custGeom>
              <a:avLst/>
              <a:gdLst>
                <a:gd name="T0" fmla="*/ 369 w 109"/>
                <a:gd name="T1" fmla="*/ 283 h 141"/>
                <a:gd name="T2" fmla="*/ 153 w 109"/>
                <a:gd name="T3" fmla="*/ 490 h 141"/>
                <a:gd name="T4" fmla="*/ 26 w 109"/>
                <a:gd name="T5" fmla="*/ 227 h 141"/>
                <a:gd name="T6" fmla="*/ 237 w 109"/>
                <a:gd name="T7" fmla="*/ 19 h 141"/>
                <a:gd name="T8" fmla="*/ 369 w 109"/>
                <a:gd name="T9" fmla="*/ 283 h 1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9" h="141">
                  <a:moveTo>
                    <a:pt x="103" y="79"/>
                  </a:moveTo>
                  <a:cubicBezTo>
                    <a:pt x="96" y="116"/>
                    <a:pt x="70" y="141"/>
                    <a:pt x="43" y="137"/>
                  </a:cubicBezTo>
                  <a:cubicBezTo>
                    <a:pt x="17" y="132"/>
                    <a:pt x="0" y="99"/>
                    <a:pt x="7" y="63"/>
                  </a:cubicBezTo>
                  <a:cubicBezTo>
                    <a:pt x="13" y="26"/>
                    <a:pt x="40" y="0"/>
                    <a:pt x="66" y="5"/>
                  </a:cubicBezTo>
                  <a:cubicBezTo>
                    <a:pt x="93" y="10"/>
                    <a:pt x="109" y="43"/>
                    <a:pt x="103" y="79"/>
                  </a:cubicBezTo>
                  <a:close/>
                </a:path>
              </a:pathLst>
            </a:custGeom>
            <a:noFill/>
            <a:ln w="7938" cap="flat">
              <a:solidFill>
                <a:srgbClr val="494E4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58" name="Freeform 35">
              <a:extLst>
                <a:ext uri="{FF2B5EF4-FFF2-40B4-BE49-F238E27FC236}">
                  <a16:creationId xmlns:a16="http://schemas.microsoft.com/office/drawing/2014/main" id="{280A7477-833A-499A-9384-1061F6DFCAD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0" y="1862"/>
              <a:ext cx="2295" cy="1816"/>
            </a:xfrm>
            <a:custGeom>
              <a:avLst/>
              <a:gdLst>
                <a:gd name="T0" fmla="*/ 0 w 2295"/>
                <a:gd name="T1" fmla="*/ 403 h 1816"/>
                <a:gd name="T2" fmla="*/ 1646 w 2295"/>
                <a:gd name="T3" fmla="*/ 1816 h 1816"/>
                <a:gd name="T4" fmla="*/ 2295 w 2295"/>
                <a:gd name="T5" fmla="*/ 1484 h 1816"/>
                <a:gd name="T6" fmla="*/ 2295 w 2295"/>
                <a:gd name="T7" fmla="*/ 1412 h 1816"/>
                <a:gd name="T8" fmla="*/ 647 w 2295"/>
                <a:gd name="T9" fmla="*/ 0 h 1816"/>
                <a:gd name="T10" fmla="*/ 0 w 2295"/>
                <a:gd name="T11" fmla="*/ 331 h 1816"/>
                <a:gd name="T12" fmla="*/ 0 w 2295"/>
                <a:gd name="T13" fmla="*/ 403 h 181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295" h="1816">
                  <a:moveTo>
                    <a:pt x="0" y="403"/>
                  </a:moveTo>
                  <a:lnTo>
                    <a:pt x="1646" y="1816"/>
                  </a:lnTo>
                  <a:lnTo>
                    <a:pt x="2295" y="1484"/>
                  </a:lnTo>
                  <a:lnTo>
                    <a:pt x="2295" y="1412"/>
                  </a:lnTo>
                  <a:lnTo>
                    <a:pt x="647" y="0"/>
                  </a:lnTo>
                  <a:lnTo>
                    <a:pt x="0" y="331"/>
                  </a:lnTo>
                  <a:lnTo>
                    <a:pt x="0" y="403"/>
                  </a:lnTo>
                  <a:close/>
                </a:path>
              </a:pathLst>
            </a:custGeom>
            <a:solidFill>
              <a:srgbClr val="9DA2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59" name="Freeform 36">
              <a:extLst>
                <a:ext uri="{FF2B5EF4-FFF2-40B4-BE49-F238E27FC236}">
                  <a16:creationId xmlns:a16="http://schemas.microsoft.com/office/drawing/2014/main" id="{211B4CA9-10C9-42DC-91A6-E50D326C117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0" y="1862"/>
              <a:ext cx="2295" cy="1744"/>
            </a:xfrm>
            <a:custGeom>
              <a:avLst/>
              <a:gdLst>
                <a:gd name="T0" fmla="*/ 2295 w 2295"/>
                <a:gd name="T1" fmla="*/ 1412 h 1744"/>
                <a:gd name="T2" fmla="*/ 1646 w 2295"/>
                <a:gd name="T3" fmla="*/ 1744 h 1744"/>
                <a:gd name="T4" fmla="*/ 0 w 2295"/>
                <a:gd name="T5" fmla="*/ 331 h 1744"/>
                <a:gd name="T6" fmla="*/ 649 w 2295"/>
                <a:gd name="T7" fmla="*/ 0 h 1744"/>
                <a:gd name="T8" fmla="*/ 2295 w 2295"/>
                <a:gd name="T9" fmla="*/ 1412 h 17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95" h="1744">
                  <a:moveTo>
                    <a:pt x="2295" y="1412"/>
                  </a:moveTo>
                  <a:lnTo>
                    <a:pt x="1646" y="1744"/>
                  </a:lnTo>
                  <a:lnTo>
                    <a:pt x="0" y="331"/>
                  </a:lnTo>
                  <a:lnTo>
                    <a:pt x="649" y="0"/>
                  </a:lnTo>
                  <a:lnTo>
                    <a:pt x="2295" y="1412"/>
                  </a:lnTo>
                  <a:close/>
                </a:path>
              </a:pathLst>
            </a:custGeom>
            <a:solidFill>
              <a:srgbClr val="BCBF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60" name="Freeform 37">
              <a:extLst>
                <a:ext uri="{FF2B5EF4-FFF2-40B4-BE49-F238E27FC236}">
                  <a16:creationId xmlns:a16="http://schemas.microsoft.com/office/drawing/2014/main" id="{9A9598E7-AE24-438E-B038-E654DCCD4DE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5" y="1375"/>
              <a:ext cx="312" cy="293"/>
            </a:xfrm>
            <a:custGeom>
              <a:avLst/>
              <a:gdLst>
                <a:gd name="T0" fmla="*/ 312 w 312"/>
                <a:gd name="T1" fmla="*/ 151 h 293"/>
                <a:gd name="T2" fmla="*/ 0 w 312"/>
                <a:gd name="T3" fmla="*/ 293 h 293"/>
                <a:gd name="T4" fmla="*/ 0 w 312"/>
                <a:gd name="T5" fmla="*/ 143 h 293"/>
                <a:gd name="T6" fmla="*/ 312 w 312"/>
                <a:gd name="T7" fmla="*/ 0 h 293"/>
                <a:gd name="T8" fmla="*/ 312 w 312"/>
                <a:gd name="T9" fmla="*/ 151 h 2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2" h="293">
                  <a:moveTo>
                    <a:pt x="312" y="151"/>
                  </a:moveTo>
                  <a:lnTo>
                    <a:pt x="0" y="293"/>
                  </a:lnTo>
                  <a:lnTo>
                    <a:pt x="0" y="143"/>
                  </a:lnTo>
                  <a:lnTo>
                    <a:pt x="312" y="0"/>
                  </a:lnTo>
                  <a:lnTo>
                    <a:pt x="312" y="151"/>
                  </a:lnTo>
                  <a:close/>
                </a:path>
              </a:pathLst>
            </a:custGeom>
            <a:solidFill>
              <a:srgbClr val="CAC5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61" name="Freeform 38">
              <a:extLst>
                <a:ext uri="{FF2B5EF4-FFF2-40B4-BE49-F238E27FC236}">
                  <a16:creationId xmlns:a16="http://schemas.microsoft.com/office/drawing/2014/main" id="{96B42D87-3E2F-4814-8820-71A2609048D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5" y="1375"/>
              <a:ext cx="312" cy="293"/>
            </a:xfrm>
            <a:custGeom>
              <a:avLst/>
              <a:gdLst>
                <a:gd name="T0" fmla="*/ 312 w 312"/>
                <a:gd name="T1" fmla="*/ 151 h 293"/>
                <a:gd name="T2" fmla="*/ 0 w 312"/>
                <a:gd name="T3" fmla="*/ 293 h 293"/>
                <a:gd name="T4" fmla="*/ 0 w 312"/>
                <a:gd name="T5" fmla="*/ 143 h 293"/>
                <a:gd name="T6" fmla="*/ 312 w 312"/>
                <a:gd name="T7" fmla="*/ 0 h 293"/>
                <a:gd name="T8" fmla="*/ 312 w 312"/>
                <a:gd name="T9" fmla="*/ 151 h 2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2" h="293">
                  <a:moveTo>
                    <a:pt x="312" y="151"/>
                  </a:moveTo>
                  <a:lnTo>
                    <a:pt x="0" y="293"/>
                  </a:lnTo>
                  <a:lnTo>
                    <a:pt x="0" y="143"/>
                  </a:lnTo>
                  <a:lnTo>
                    <a:pt x="312" y="0"/>
                  </a:lnTo>
                  <a:lnTo>
                    <a:pt x="312" y="151"/>
                  </a:lnTo>
                  <a:close/>
                </a:path>
              </a:pathLst>
            </a:custGeom>
            <a:noFill/>
            <a:ln w="7938" cap="flat">
              <a:solidFill>
                <a:srgbClr val="494E4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62" name="Freeform 39">
              <a:extLst>
                <a:ext uri="{FF2B5EF4-FFF2-40B4-BE49-F238E27FC236}">
                  <a16:creationId xmlns:a16="http://schemas.microsoft.com/office/drawing/2014/main" id="{E3C021E7-9204-4766-96DB-29B1F10FAA7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0" y="1862"/>
              <a:ext cx="2295" cy="1744"/>
            </a:xfrm>
            <a:custGeom>
              <a:avLst/>
              <a:gdLst>
                <a:gd name="T0" fmla="*/ 2295 w 2295"/>
                <a:gd name="T1" fmla="*/ 1412 h 1744"/>
                <a:gd name="T2" fmla="*/ 1646 w 2295"/>
                <a:gd name="T3" fmla="*/ 1744 h 1744"/>
                <a:gd name="T4" fmla="*/ 0 w 2295"/>
                <a:gd name="T5" fmla="*/ 331 h 1744"/>
                <a:gd name="T6" fmla="*/ 649 w 2295"/>
                <a:gd name="T7" fmla="*/ 0 h 1744"/>
                <a:gd name="T8" fmla="*/ 2295 w 2295"/>
                <a:gd name="T9" fmla="*/ 1412 h 17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95" h="1744">
                  <a:moveTo>
                    <a:pt x="2295" y="1412"/>
                  </a:moveTo>
                  <a:lnTo>
                    <a:pt x="1646" y="1744"/>
                  </a:lnTo>
                  <a:lnTo>
                    <a:pt x="0" y="331"/>
                  </a:lnTo>
                  <a:lnTo>
                    <a:pt x="649" y="0"/>
                  </a:lnTo>
                  <a:lnTo>
                    <a:pt x="2295" y="1412"/>
                  </a:lnTo>
                  <a:close/>
                </a:path>
              </a:pathLst>
            </a:custGeom>
            <a:noFill/>
            <a:ln w="7938" cap="flat">
              <a:solidFill>
                <a:srgbClr val="494E4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63" name="Line 40">
              <a:extLst>
                <a:ext uri="{FF2B5EF4-FFF2-40B4-BE49-F238E27FC236}">
                  <a16:creationId xmlns:a16="http://schemas.microsoft.com/office/drawing/2014/main" id="{51C5E137-FE44-4BC2-A503-CA06E8BAEEB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606" y="3606"/>
              <a:ext cx="1" cy="72"/>
            </a:xfrm>
            <a:prstGeom prst="line">
              <a:avLst/>
            </a:prstGeom>
            <a:noFill/>
            <a:ln w="7938">
              <a:solidFill>
                <a:srgbClr val="494E4E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64" name="Freeform 41">
              <a:extLst>
                <a:ext uri="{FF2B5EF4-FFF2-40B4-BE49-F238E27FC236}">
                  <a16:creationId xmlns:a16="http://schemas.microsoft.com/office/drawing/2014/main" id="{85249D50-0DED-49BB-9631-DB7F74AE058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3" y="1378"/>
              <a:ext cx="182" cy="292"/>
            </a:xfrm>
            <a:custGeom>
              <a:avLst/>
              <a:gdLst>
                <a:gd name="T0" fmla="*/ 0 w 182"/>
                <a:gd name="T1" fmla="*/ 152 h 292"/>
                <a:gd name="T2" fmla="*/ 182 w 182"/>
                <a:gd name="T3" fmla="*/ 292 h 292"/>
                <a:gd name="T4" fmla="*/ 182 w 182"/>
                <a:gd name="T5" fmla="*/ 140 h 292"/>
                <a:gd name="T6" fmla="*/ 0 w 182"/>
                <a:gd name="T7" fmla="*/ 0 h 292"/>
                <a:gd name="T8" fmla="*/ 0 w 182"/>
                <a:gd name="T9" fmla="*/ 152 h 2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2" h="292">
                  <a:moveTo>
                    <a:pt x="0" y="152"/>
                  </a:moveTo>
                  <a:lnTo>
                    <a:pt x="182" y="292"/>
                  </a:lnTo>
                  <a:lnTo>
                    <a:pt x="182" y="140"/>
                  </a:lnTo>
                  <a:lnTo>
                    <a:pt x="0" y="0"/>
                  </a:lnTo>
                  <a:lnTo>
                    <a:pt x="0" y="152"/>
                  </a:lnTo>
                  <a:close/>
                </a:path>
              </a:pathLst>
            </a:custGeom>
            <a:solidFill>
              <a:srgbClr val="9C98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65" name="Freeform 42">
              <a:extLst>
                <a:ext uri="{FF2B5EF4-FFF2-40B4-BE49-F238E27FC236}">
                  <a16:creationId xmlns:a16="http://schemas.microsoft.com/office/drawing/2014/main" id="{E3B0815F-077B-4637-8090-93A775FE726D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4" y="1381"/>
              <a:ext cx="182" cy="290"/>
            </a:xfrm>
            <a:custGeom>
              <a:avLst/>
              <a:gdLst>
                <a:gd name="T0" fmla="*/ 0 w 182"/>
                <a:gd name="T1" fmla="*/ 152 h 290"/>
                <a:gd name="T2" fmla="*/ 182 w 182"/>
                <a:gd name="T3" fmla="*/ 290 h 290"/>
                <a:gd name="T4" fmla="*/ 182 w 182"/>
                <a:gd name="T5" fmla="*/ 138 h 290"/>
                <a:gd name="T6" fmla="*/ 0 w 182"/>
                <a:gd name="T7" fmla="*/ 0 h 290"/>
                <a:gd name="T8" fmla="*/ 0 w 182"/>
                <a:gd name="T9" fmla="*/ 152 h 29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2" h="290">
                  <a:moveTo>
                    <a:pt x="0" y="152"/>
                  </a:moveTo>
                  <a:lnTo>
                    <a:pt x="182" y="290"/>
                  </a:lnTo>
                  <a:lnTo>
                    <a:pt x="182" y="138"/>
                  </a:lnTo>
                  <a:lnTo>
                    <a:pt x="0" y="0"/>
                  </a:lnTo>
                  <a:lnTo>
                    <a:pt x="0" y="152"/>
                  </a:lnTo>
                  <a:close/>
                </a:path>
              </a:pathLst>
            </a:custGeom>
            <a:noFill/>
            <a:ln w="7938" cap="flat">
              <a:solidFill>
                <a:srgbClr val="494E4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66" name="Freeform 43">
              <a:extLst>
                <a:ext uri="{FF2B5EF4-FFF2-40B4-BE49-F238E27FC236}">
                  <a16:creationId xmlns:a16="http://schemas.microsoft.com/office/drawing/2014/main" id="{6F63863F-4206-4E45-9EE9-9848CB1D092E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4" y="1010"/>
              <a:ext cx="184" cy="128"/>
            </a:xfrm>
            <a:custGeom>
              <a:avLst/>
              <a:gdLst>
                <a:gd name="T0" fmla="*/ 403 w 133"/>
                <a:gd name="T1" fmla="*/ 0 h 92"/>
                <a:gd name="T2" fmla="*/ 458 w 133"/>
                <a:gd name="T3" fmla="*/ 153 h 92"/>
                <a:gd name="T4" fmla="*/ 0 w 133"/>
                <a:gd name="T5" fmla="*/ 345 h 92"/>
                <a:gd name="T6" fmla="*/ 11 w 133"/>
                <a:gd name="T7" fmla="*/ 145 h 92"/>
                <a:gd name="T8" fmla="*/ 403 w 133"/>
                <a:gd name="T9" fmla="*/ 0 h 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3" h="92">
                  <a:moveTo>
                    <a:pt x="110" y="0"/>
                  </a:moveTo>
                  <a:cubicBezTo>
                    <a:pt x="110" y="0"/>
                    <a:pt x="133" y="13"/>
                    <a:pt x="125" y="41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3" y="39"/>
                    <a:pt x="3" y="39"/>
                    <a:pt x="3" y="39"/>
                  </a:cubicBezTo>
                  <a:lnTo>
                    <a:pt x="110" y="0"/>
                  </a:lnTo>
                  <a:close/>
                </a:path>
              </a:pathLst>
            </a:custGeom>
            <a:solidFill>
              <a:srgbClr val="9DA2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67" name="Freeform 44">
              <a:extLst>
                <a:ext uri="{FF2B5EF4-FFF2-40B4-BE49-F238E27FC236}">
                  <a16:creationId xmlns:a16="http://schemas.microsoft.com/office/drawing/2014/main" id="{6966D0EE-4D55-49D7-8BD4-77474EA6A016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4" y="1010"/>
              <a:ext cx="184" cy="128"/>
            </a:xfrm>
            <a:custGeom>
              <a:avLst/>
              <a:gdLst>
                <a:gd name="T0" fmla="*/ 403 w 133"/>
                <a:gd name="T1" fmla="*/ 0 h 92"/>
                <a:gd name="T2" fmla="*/ 458 w 133"/>
                <a:gd name="T3" fmla="*/ 153 h 92"/>
                <a:gd name="T4" fmla="*/ 0 w 133"/>
                <a:gd name="T5" fmla="*/ 345 h 92"/>
                <a:gd name="T6" fmla="*/ 11 w 133"/>
                <a:gd name="T7" fmla="*/ 145 h 92"/>
                <a:gd name="T8" fmla="*/ 403 w 133"/>
                <a:gd name="T9" fmla="*/ 0 h 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3" h="92">
                  <a:moveTo>
                    <a:pt x="110" y="0"/>
                  </a:moveTo>
                  <a:cubicBezTo>
                    <a:pt x="110" y="0"/>
                    <a:pt x="133" y="13"/>
                    <a:pt x="125" y="41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3" y="39"/>
                    <a:pt x="3" y="39"/>
                    <a:pt x="3" y="39"/>
                  </a:cubicBezTo>
                  <a:lnTo>
                    <a:pt x="110" y="0"/>
                  </a:lnTo>
                  <a:close/>
                </a:path>
              </a:pathLst>
            </a:custGeom>
            <a:noFill/>
            <a:ln w="7938" cap="flat">
              <a:solidFill>
                <a:srgbClr val="494E4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68" name="Freeform 45">
              <a:extLst>
                <a:ext uri="{FF2B5EF4-FFF2-40B4-BE49-F238E27FC236}">
                  <a16:creationId xmlns:a16="http://schemas.microsoft.com/office/drawing/2014/main" id="{8FF78EDB-17D1-48CC-AB33-87110360053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3" y="1238"/>
              <a:ext cx="491" cy="280"/>
            </a:xfrm>
            <a:custGeom>
              <a:avLst/>
              <a:gdLst>
                <a:gd name="T0" fmla="*/ 305 w 491"/>
                <a:gd name="T1" fmla="*/ 0 h 280"/>
                <a:gd name="T2" fmla="*/ 0 w 491"/>
                <a:gd name="T3" fmla="*/ 140 h 280"/>
                <a:gd name="T4" fmla="*/ 183 w 491"/>
                <a:gd name="T5" fmla="*/ 280 h 280"/>
                <a:gd name="T6" fmla="*/ 491 w 491"/>
                <a:gd name="T7" fmla="*/ 137 h 280"/>
                <a:gd name="T8" fmla="*/ 305 w 491"/>
                <a:gd name="T9" fmla="*/ 0 h 28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1" h="280">
                  <a:moveTo>
                    <a:pt x="305" y="0"/>
                  </a:moveTo>
                  <a:lnTo>
                    <a:pt x="0" y="140"/>
                  </a:lnTo>
                  <a:lnTo>
                    <a:pt x="183" y="280"/>
                  </a:lnTo>
                  <a:lnTo>
                    <a:pt x="491" y="137"/>
                  </a:lnTo>
                  <a:lnTo>
                    <a:pt x="305" y="0"/>
                  </a:lnTo>
                  <a:close/>
                </a:path>
              </a:pathLst>
            </a:custGeom>
            <a:solidFill>
              <a:srgbClr val="D7D3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69" name="Freeform 46">
              <a:extLst>
                <a:ext uri="{FF2B5EF4-FFF2-40B4-BE49-F238E27FC236}">
                  <a16:creationId xmlns:a16="http://schemas.microsoft.com/office/drawing/2014/main" id="{DB78B797-40D9-4FDA-999B-C40F9A0229CD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4" y="1238"/>
              <a:ext cx="492" cy="280"/>
            </a:xfrm>
            <a:custGeom>
              <a:avLst/>
              <a:gdLst>
                <a:gd name="T0" fmla="*/ 305 w 492"/>
                <a:gd name="T1" fmla="*/ 0 h 280"/>
                <a:gd name="T2" fmla="*/ 0 w 492"/>
                <a:gd name="T3" fmla="*/ 140 h 280"/>
                <a:gd name="T4" fmla="*/ 182 w 492"/>
                <a:gd name="T5" fmla="*/ 280 h 280"/>
                <a:gd name="T6" fmla="*/ 492 w 492"/>
                <a:gd name="T7" fmla="*/ 137 h 280"/>
                <a:gd name="T8" fmla="*/ 305 w 492"/>
                <a:gd name="T9" fmla="*/ 0 h 28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2" h="280">
                  <a:moveTo>
                    <a:pt x="305" y="0"/>
                  </a:moveTo>
                  <a:lnTo>
                    <a:pt x="0" y="140"/>
                  </a:lnTo>
                  <a:lnTo>
                    <a:pt x="182" y="280"/>
                  </a:lnTo>
                  <a:lnTo>
                    <a:pt x="492" y="137"/>
                  </a:lnTo>
                  <a:lnTo>
                    <a:pt x="305" y="0"/>
                  </a:lnTo>
                  <a:close/>
                </a:path>
              </a:pathLst>
            </a:custGeom>
            <a:noFill/>
            <a:ln w="7938" cap="flat">
              <a:solidFill>
                <a:srgbClr val="494E4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70" name="Freeform 47">
              <a:extLst>
                <a:ext uri="{FF2B5EF4-FFF2-40B4-BE49-F238E27FC236}">
                  <a16:creationId xmlns:a16="http://schemas.microsoft.com/office/drawing/2014/main" id="{24BF47A3-BB68-4A44-A160-8ED86A6C05E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6" y="1197"/>
              <a:ext cx="259" cy="271"/>
            </a:xfrm>
            <a:custGeom>
              <a:avLst/>
              <a:gdLst>
                <a:gd name="T0" fmla="*/ 259 w 259"/>
                <a:gd name="T1" fmla="*/ 152 h 271"/>
                <a:gd name="T2" fmla="*/ 0 w 259"/>
                <a:gd name="T3" fmla="*/ 271 h 271"/>
                <a:gd name="T4" fmla="*/ 0 w 259"/>
                <a:gd name="T5" fmla="*/ 119 h 271"/>
                <a:gd name="T6" fmla="*/ 259 w 259"/>
                <a:gd name="T7" fmla="*/ 0 h 271"/>
                <a:gd name="T8" fmla="*/ 259 w 259"/>
                <a:gd name="T9" fmla="*/ 152 h 2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9" h="271">
                  <a:moveTo>
                    <a:pt x="259" y="152"/>
                  </a:moveTo>
                  <a:lnTo>
                    <a:pt x="0" y="271"/>
                  </a:lnTo>
                  <a:lnTo>
                    <a:pt x="0" y="119"/>
                  </a:lnTo>
                  <a:lnTo>
                    <a:pt x="259" y="0"/>
                  </a:lnTo>
                  <a:lnTo>
                    <a:pt x="259" y="152"/>
                  </a:lnTo>
                  <a:close/>
                </a:path>
              </a:pathLst>
            </a:custGeom>
            <a:solidFill>
              <a:srgbClr val="CAC5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71" name="Freeform 48">
              <a:extLst>
                <a:ext uri="{FF2B5EF4-FFF2-40B4-BE49-F238E27FC236}">
                  <a16:creationId xmlns:a16="http://schemas.microsoft.com/office/drawing/2014/main" id="{0461AAAE-3FB8-4CC3-AEC8-99552C2AAC0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6" y="1197"/>
              <a:ext cx="259" cy="271"/>
            </a:xfrm>
            <a:custGeom>
              <a:avLst/>
              <a:gdLst>
                <a:gd name="T0" fmla="*/ 259 w 259"/>
                <a:gd name="T1" fmla="*/ 152 h 271"/>
                <a:gd name="T2" fmla="*/ 0 w 259"/>
                <a:gd name="T3" fmla="*/ 271 h 271"/>
                <a:gd name="T4" fmla="*/ 0 w 259"/>
                <a:gd name="T5" fmla="*/ 119 h 271"/>
                <a:gd name="T6" fmla="*/ 259 w 259"/>
                <a:gd name="T7" fmla="*/ 0 h 271"/>
                <a:gd name="T8" fmla="*/ 259 w 259"/>
                <a:gd name="T9" fmla="*/ 152 h 2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9" h="271">
                  <a:moveTo>
                    <a:pt x="259" y="152"/>
                  </a:moveTo>
                  <a:lnTo>
                    <a:pt x="0" y="271"/>
                  </a:lnTo>
                  <a:lnTo>
                    <a:pt x="0" y="119"/>
                  </a:lnTo>
                  <a:lnTo>
                    <a:pt x="259" y="0"/>
                  </a:lnTo>
                  <a:lnTo>
                    <a:pt x="259" y="152"/>
                  </a:lnTo>
                  <a:close/>
                </a:path>
              </a:pathLst>
            </a:custGeom>
            <a:noFill/>
            <a:ln w="7938" cap="flat">
              <a:solidFill>
                <a:srgbClr val="494E4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72" name="Freeform 49">
              <a:extLst>
                <a:ext uri="{FF2B5EF4-FFF2-40B4-BE49-F238E27FC236}">
                  <a16:creationId xmlns:a16="http://schemas.microsoft.com/office/drawing/2014/main" id="{4374FE85-06F7-4FBA-9C5F-418849D37DE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1" y="1254"/>
              <a:ext cx="85" cy="214"/>
            </a:xfrm>
            <a:custGeom>
              <a:avLst/>
              <a:gdLst>
                <a:gd name="T0" fmla="*/ 0 w 85"/>
                <a:gd name="T1" fmla="*/ 152 h 214"/>
                <a:gd name="T2" fmla="*/ 85 w 85"/>
                <a:gd name="T3" fmla="*/ 214 h 214"/>
                <a:gd name="T4" fmla="*/ 85 w 85"/>
                <a:gd name="T5" fmla="*/ 62 h 214"/>
                <a:gd name="T6" fmla="*/ 0 w 85"/>
                <a:gd name="T7" fmla="*/ 0 h 214"/>
                <a:gd name="T8" fmla="*/ 0 w 85"/>
                <a:gd name="T9" fmla="*/ 152 h 2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5" h="214">
                  <a:moveTo>
                    <a:pt x="0" y="152"/>
                  </a:moveTo>
                  <a:lnTo>
                    <a:pt x="85" y="214"/>
                  </a:lnTo>
                  <a:lnTo>
                    <a:pt x="85" y="62"/>
                  </a:lnTo>
                  <a:lnTo>
                    <a:pt x="0" y="0"/>
                  </a:lnTo>
                  <a:lnTo>
                    <a:pt x="0" y="152"/>
                  </a:lnTo>
                  <a:close/>
                </a:path>
              </a:pathLst>
            </a:custGeom>
            <a:solidFill>
              <a:srgbClr val="9C98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73" name="Freeform 50">
              <a:extLst>
                <a:ext uri="{FF2B5EF4-FFF2-40B4-BE49-F238E27FC236}">
                  <a16:creationId xmlns:a16="http://schemas.microsoft.com/office/drawing/2014/main" id="{8D41D6AA-76F1-4B90-AEF9-4BA4AB57A23A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1" y="1254"/>
              <a:ext cx="85" cy="214"/>
            </a:xfrm>
            <a:custGeom>
              <a:avLst/>
              <a:gdLst>
                <a:gd name="T0" fmla="*/ 0 w 85"/>
                <a:gd name="T1" fmla="*/ 152 h 214"/>
                <a:gd name="T2" fmla="*/ 85 w 85"/>
                <a:gd name="T3" fmla="*/ 214 h 214"/>
                <a:gd name="T4" fmla="*/ 85 w 85"/>
                <a:gd name="T5" fmla="*/ 62 h 214"/>
                <a:gd name="T6" fmla="*/ 0 w 85"/>
                <a:gd name="T7" fmla="*/ 0 h 214"/>
                <a:gd name="T8" fmla="*/ 0 w 85"/>
                <a:gd name="T9" fmla="*/ 152 h 2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5" h="214">
                  <a:moveTo>
                    <a:pt x="0" y="152"/>
                  </a:moveTo>
                  <a:lnTo>
                    <a:pt x="85" y="214"/>
                  </a:lnTo>
                  <a:lnTo>
                    <a:pt x="85" y="62"/>
                  </a:lnTo>
                  <a:lnTo>
                    <a:pt x="0" y="0"/>
                  </a:lnTo>
                  <a:lnTo>
                    <a:pt x="0" y="152"/>
                  </a:lnTo>
                  <a:close/>
                </a:path>
              </a:pathLst>
            </a:custGeom>
            <a:noFill/>
            <a:ln w="7938" cap="flat">
              <a:solidFill>
                <a:srgbClr val="494E4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74" name="Oval 51">
              <a:extLst>
                <a:ext uri="{FF2B5EF4-FFF2-40B4-BE49-F238E27FC236}">
                  <a16:creationId xmlns:a16="http://schemas.microsoft.com/office/drawing/2014/main" id="{D5C514F3-C575-4E82-9A30-CCF4BC8F18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51" y="1345"/>
              <a:ext cx="36" cy="54"/>
            </a:xfrm>
            <a:prstGeom prst="ellipse">
              <a:avLst/>
            </a:prstGeom>
            <a:solidFill>
              <a:srgbClr val="E5C6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7375" name="Oval 52">
              <a:extLst>
                <a:ext uri="{FF2B5EF4-FFF2-40B4-BE49-F238E27FC236}">
                  <a16:creationId xmlns:a16="http://schemas.microsoft.com/office/drawing/2014/main" id="{88007EFA-65FE-48A4-9C86-3835FC5B5A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23" y="1312"/>
              <a:ext cx="36" cy="54"/>
            </a:xfrm>
            <a:prstGeom prst="ellipse">
              <a:avLst/>
            </a:prstGeom>
            <a:solidFill>
              <a:srgbClr val="E5C6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7376" name="Freeform 53">
              <a:extLst>
                <a:ext uri="{FF2B5EF4-FFF2-40B4-BE49-F238E27FC236}">
                  <a16:creationId xmlns:a16="http://schemas.microsoft.com/office/drawing/2014/main" id="{C099FE01-3CF2-4EB2-BABE-0AA24DE6A598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6" y="1386"/>
              <a:ext cx="151" cy="215"/>
            </a:xfrm>
            <a:custGeom>
              <a:avLst/>
              <a:gdLst>
                <a:gd name="T0" fmla="*/ 151 w 151"/>
                <a:gd name="T1" fmla="*/ 0 h 215"/>
                <a:gd name="T2" fmla="*/ 0 w 151"/>
                <a:gd name="T3" fmla="*/ 75 h 215"/>
                <a:gd name="T4" fmla="*/ 0 w 151"/>
                <a:gd name="T5" fmla="*/ 215 h 2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1" h="215">
                  <a:moveTo>
                    <a:pt x="151" y="0"/>
                  </a:moveTo>
                  <a:lnTo>
                    <a:pt x="0" y="75"/>
                  </a:lnTo>
                  <a:lnTo>
                    <a:pt x="0" y="215"/>
                  </a:lnTo>
                </a:path>
              </a:pathLst>
            </a:custGeom>
            <a:noFill/>
            <a:ln w="17463" cap="rnd">
              <a:solidFill>
                <a:srgbClr val="494E4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77" name="Oval 54">
              <a:extLst>
                <a:ext uri="{FF2B5EF4-FFF2-40B4-BE49-F238E27FC236}">
                  <a16:creationId xmlns:a16="http://schemas.microsoft.com/office/drawing/2014/main" id="{CDFCD526-9551-4441-8CFC-EA57701B8D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91" y="1280"/>
              <a:ext cx="36" cy="54"/>
            </a:xfrm>
            <a:prstGeom prst="ellipse">
              <a:avLst/>
            </a:prstGeom>
            <a:solidFill>
              <a:srgbClr val="E5C6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7378" name="Oval 55">
              <a:extLst>
                <a:ext uri="{FF2B5EF4-FFF2-40B4-BE49-F238E27FC236}">
                  <a16:creationId xmlns:a16="http://schemas.microsoft.com/office/drawing/2014/main" id="{2CDFFA54-9D12-475E-8BE3-C5C8C8BBFF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50" y="1345"/>
              <a:ext cx="36" cy="52"/>
            </a:xfrm>
            <a:prstGeom prst="ellipse">
              <a:avLst/>
            </a:prstGeom>
            <a:noFill/>
            <a:ln w="7938" cap="rnd">
              <a:solidFill>
                <a:srgbClr val="494E4E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7379" name="Oval 56">
              <a:extLst>
                <a:ext uri="{FF2B5EF4-FFF2-40B4-BE49-F238E27FC236}">
                  <a16:creationId xmlns:a16="http://schemas.microsoft.com/office/drawing/2014/main" id="{F12B2858-28E1-411F-86C8-596FD9B67B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22" y="1310"/>
              <a:ext cx="36" cy="54"/>
            </a:xfrm>
            <a:prstGeom prst="ellipse">
              <a:avLst/>
            </a:prstGeom>
            <a:noFill/>
            <a:ln w="7938" cap="rnd">
              <a:solidFill>
                <a:srgbClr val="494E4E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7380" name="Oval 57">
              <a:extLst>
                <a:ext uri="{FF2B5EF4-FFF2-40B4-BE49-F238E27FC236}">
                  <a16:creationId xmlns:a16="http://schemas.microsoft.com/office/drawing/2014/main" id="{6CB38BC1-1933-4147-8E6E-1F2C2D1997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91" y="1280"/>
              <a:ext cx="36" cy="52"/>
            </a:xfrm>
            <a:prstGeom prst="ellipse">
              <a:avLst/>
            </a:prstGeom>
            <a:noFill/>
            <a:ln w="7938" cap="rnd">
              <a:solidFill>
                <a:srgbClr val="494E4E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7381" name="Oval 58">
              <a:extLst>
                <a:ext uri="{FF2B5EF4-FFF2-40B4-BE49-F238E27FC236}">
                  <a16:creationId xmlns:a16="http://schemas.microsoft.com/office/drawing/2014/main" id="{32022694-9540-47E3-A060-BC3715D6F6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4" y="1587"/>
              <a:ext cx="23" cy="51"/>
            </a:xfrm>
            <a:prstGeom prst="ellipse">
              <a:avLst/>
            </a:prstGeom>
            <a:solidFill>
              <a:srgbClr val="494E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7382" name="Freeform 59">
              <a:extLst>
                <a:ext uri="{FF2B5EF4-FFF2-40B4-BE49-F238E27FC236}">
                  <a16:creationId xmlns:a16="http://schemas.microsoft.com/office/drawing/2014/main" id="{ABF471E1-EA6A-43A6-93F2-50CA5C0229C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9" y="751"/>
              <a:ext cx="686" cy="591"/>
            </a:xfrm>
            <a:custGeom>
              <a:avLst/>
              <a:gdLst>
                <a:gd name="T0" fmla="*/ 0 w 497"/>
                <a:gd name="T1" fmla="*/ 990 h 428"/>
                <a:gd name="T2" fmla="*/ 0 w 497"/>
                <a:gd name="T3" fmla="*/ 476 h 428"/>
                <a:gd name="T4" fmla="*/ 84 w 497"/>
                <a:gd name="T5" fmla="*/ 366 h 428"/>
                <a:gd name="T6" fmla="*/ 947 w 497"/>
                <a:gd name="T7" fmla="*/ 36 h 428"/>
                <a:gd name="T8" fmla="*/ 1182 w 497"/>
                <a:gd name="T9" fmla="*/ 69 h 428"/>
                <a:gd name="T10" fmla="*/ 1804 w 497"/>
                <a:gd name="T11" fmla="*/ 465 h 428"/>
                <a:gd name="T12" fmla="*/ 788 w 497"/>
                <a:gd name="T13" fmla="*/ 1547 h 428"/>
                <a:gd name="T14" fmla="*/ 647 w 497"/>
                <a:gd name="T15" fmla="*/ 1516 h 428"/>
                <a:gd name="T16" fmla="*/ 50 w 497"/>
                <a:gd name="T17" fmla="*/ 1113 h 428"/>
                <a:gd name="T18" fmla="*/ 0 w 497"/>
                <a:gd name="T19" fmla="*/ 990 h 42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97" h="428">
                  <a:moveTo>
                    <a:pt x="0" y="272"/>
                  </a:moveTo>
                  <a:cubicBezTo>
                    <a:pt x="0" y="131"/>
                    <a:pt x="0" y="131"/>
                    <a:pt x="0" y="131"/>
                  </a:cubicBezTo>
                  <a:cubicBezTo>
                    <a:pt x="0" y="118"/>
                    <a:pt x="9" y="105"/>
                    <a:pt x="23" y="101"/>
                  </a:cubicBezTo>
                  <a:cubicBezTo>
                    <a:pt x="261" y="10"/>
                    <a:pt x="261" y="10"/>
                    <a:pt x="261" y="10"/>
                  </a:cubicBezTo>
                  <a:cubicBezTo>
                    <a:pt x="273" y="5"/>
                    <a:pt x="297" y="0"/>
                    <a:pt x="325" y="19"/>
                  </a:cubicBezTo>
                  <a:cubicBezTo>
                    <a:pt x="497" y="128"/>
                    <a:pt x="497" y="128"/>
                    <a:pt x="497" y="128"/>
                  </a:cubicBezTo>
                  <a:cubicBezTo>
                    <a:pt x="217" y="425"/>
                    <a:pt x="217" y="425"/>
                    <a:pt x="217" y="425"/>
                  </a:cubicBezTo>
                  <a:cubicBezTo>
                    <a:pt x="217" y="425"/>
                    <a:pt x="202" y="428"/>
                    <a:pt x="178" y="417"/>
                  </a:cubicBezTo>
                  <a:cubicBezTo>
                    <a:pt x="155" y="406"/>
                    <a:pt x="14" y="306"/>
                    <a:pt x="14" y="306"/>
                  </a:cubicBezTo>
                  <a:cubicBezTo>
                    <a:pt x="14" y="306"/>
                    <a:pt x="0" y="299"/>
                    <a:pt x="0" y="272"/>
                  </a:cubicBezTo>
                  <a:close/>
                </a:path>
              </a:pathLst>
            </a:custGeom>
            <a:solidFill>
              <a:srgbClr val="CAC5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83" name="Freeform 60">
              <a:extLst>
                <a:ext uri="{FF2B5EF4-FFF2-40B4-BE49-F238E27FC236}">
                  <a16:creationId xmlns:a16="http://schemas.microsoft.com/office/drawing/2014/main" id="{23BE2803-6728-4B82-99BD-984EED6CED6C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9" y="751"/>
              <a:ext cx="686" cy="591"/>
            </a:xfrm>
            <a:custGeom>
              <a:avLst/>
              <a:gdLst>
                <a:gd name="T0" fmla="*/ 0 w 497"/>
                <a:gd name="T1" fmla="*/ 990 h 428"/>
                <a:gd name="T2" fmla="*/ 0 w 497"/>
                <a:gd name="T3" fmla="*/ 476 h 428"/>
                <a:gd name="T4" fmla="*/ 84 w 497"/>
                <a:gd name="T5" fmla="*/ 366 h 428"/>
                <a:gd name="T6" fmla="*/ 947 w 497"/>
                <a:gd name="T7" fmla="*/ 36 h 428"/>
                <a:gd name="T8" fmla="*/ 1182 w 497"/>
                <a:gd name="T9" fmla="*/ 69 h 428"/>
                <a:gd name="T10" fmla="*/ 1804 w 497"/>
                <a:gd name="T11" fmla="*/ 465 h 428"/>
                <a:gd name="T12" fmla="*/ 788 w 497"/>
                <a:gd name="T13" fmla="*/ 1547 h 428"/>
                <a:gd name="T14" fmla="*/ 647 w 497"/>
                <a:gd name="T15" fmla="*/ 1516 h 428"/>
                <a:gd name="T16" fmla="*/ 50 w 497"/>
                <a:gd name="T17" fmla="*/ 1113 h 428"/>
                <a:gd name="T18" fmla="*/ 0 w 497"/>
                <a:gd name="T19" fmla="*/ 990 h 42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97" h="428">
                  <a:moveTo>
                    <a:pt x="0" y="272"/>
                  </a:moveTo>
                  <a:cubicBezTo>
                    <a:pt x="0" y="131"/>
                    <a:pt x="0" y="131"/>
                    <a:pt x="0" y="131"/>
                  </a:cubicBezTo>
                  <a:cubicBezTo>
                    <a:pt x="0" y="118"/>
                    <a:pt x="9" y="105"/>
                    <a:pt x="23" y="101"/>
                  </a:cubicBezTo>
                  <a:cubicBezTo>
                    <a:pt x="261" y="10"/>
                    <a:pt x="261" y="10"/>
                    <a:pt x="261" y="10"/>
                  </a:cubicBezTo>
                  <a:cubicBezTo>
                    <a:pt x="273" y="5"/>
                    <a:pt x="297" y="0"/>
                    <a:pt x="325" y="19"/>
                  </a:cubicBezTo>
                  <a:cubicBezTo>
                    <a:pt x="497" y="128"/>
                    <a:pt x="497" y="128"/>
                    <a:pt x="497" y="128"/>
                  </a:cubicBezTo>
                  <a:cubicBezTo>
                    <a:pt x="217" y="425"/>
                    <a:pt x="217" y="425"/>
                    <a:pt x="217" y="425"/>
                  </a:cubicBezTo>
                  <a:cubicBezTo>
                    <a:pt x="217" y="425"/>
                    <a:pt x="202" y="428"/>
                    <a:pt x="178" y="417"/>
                  </a:cubicBezTo>
                  <a:cubicBezTo>
                    <a:pt x="155" y="406"/>
                    <a:pt x="14" y="306"/>
                    <a:pt x="14" y="306"/>
                  </a:cubicBezTo>
                  <a:cubicBezTo>
                    <a:pt x="14" y="306"/>
                    <a:pt x="0" y="299"/>
                    <a:pt x="0" y="272"/>
                  </a:cubicBezTo>
                  <a:close/>
                </a:path>
              </a:pathLst>
            </a:custGeom>
            <a:noFill/>
            <a:ln w="7938" cap="flat">
              <a:solidFill>
                <a:srgbClr val="494E4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84" name="Freeform 61">
              <a:extLst>
                <a:ext uri="{FF2B5EF4-FFF2-40B4-BE49-F238E27FC236}">
                  <a16:creationId xmlns:a16="http://schemas.microsoft.com/office/drawing/2014/main" id="{F64C108B-EE8D-43E1-9992-9D105E0E3141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8" y="911"/>
              <a:ext cx="226" cy="152"/>
            </a:xfrm>
            <a:custGeom>
              <a:avLst/>
              <a:gdLst>
                <a:gd name="T0" fmla="*/ 591 w 164"/>
                <a:gd name="T1" fmla="*/ 401 h 110"/>
                <a:gd name="T2" fmla="*/ 0 w 164"/>
                <a:gd name="T3" fmla="*/ 0 h 1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64" h="110">
                  <a:moveTo>
                    <a:pt x="164" y="110"/>
                  </a:moveTo>
                  <a:cubicBezTo>
                    <a:pt x="141" y="99"/>
                    <a:pt x="0" y="0"/>
                    <a:pt x="0" y="0"/>
                  </a:cubicBezTo>
                </a:path>
              </a:pathLst>
            </a:custGeom>
            <a:noFill/>
            <a:ln w="7938" cap="flat">
              <a:solidFill>
                <a:srgbClr val="494E4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85" name="Freeform 62">
              <a:extLst>
                <a:ext uri="{FF2B5EF4-FFF2-40B4-BE49-F238E27FC236}">
                  <a16:creationId xmlns:a16="http://schemas.microsoft.com/office/drawing/2014/main" id="{A2B30418-7A4D-4F19-83C8-A04FCD2CA21B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8" y="988"/>
              <a:ext cx="188" cy="208"/>
            </a:xfrm>
            <a:custGeom>
              <a:avLst/>
              <a:gdLst>
                <a:gd name="T0" fmla="*/ 188 w 188"/>
                <a:gd name="T1" fmla="*/ 208 h 208"/>
                <a:gd name="T2" fmla="*/ 0 w 188"/>
                <a:gd name="T3" fmla="*/ 82 h 208"/>
                <a:gd name="T4" fmla="*/ 0 w 188"/>
                <a:gd name="T5" fmla="*/ 0 h 208"/>
                <a:gd name="T6" fmla="*/ 188 w 188"/>
                <a:gd name="T7" fmla="*/ 125 h 208"/>
                <a:gd name="T8" fmla="*/ 188 w 188"/>
                <a:gd name="T9" fmla="*/ 208 h 20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8" h="208">
                  <a:moveTo>
                    <a:pt x="188" y="208"/>
                  </a:moveTo>
                  <a:lnTo>
                    <a:pt x="0" y="82"/>
                  </a:lnTo>
                  <a:lnTo>
                    <a:pt x="0" y="0"/>
                  </a:lnTo>
                  <a:lnTo>
                    <a:pt x="188" y="125"/>
                  </a:lnTo>
                  <a:lnTo>
                    <a:pt x="188" y="208"/>
                  </a:lnTo>
                  <a:close/>
                </a:path>
              </a:pathLst>
            </a:custGeom>
            <a:solidFill>
              <a:srgbClr val="9C98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86" name="Freeform 63">
              <a:extLst>
                <a:ext uri="{FF2B5EF4-FFF2-40B4-BE49-F238E27FC236}">
                  <a16:creationId xmlns:a16="http://schemas.microsoft.com/office/drawing/2014/main" id="{0388BB45-5565-4D66-B001-0A0568514A56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8" y="988"/>
              <a:ext cx="188" cy="208"/>
            </a:xfrm>
            <a:custGeom>
              <a:avLst/>
              <a:gdLst>
                <a:gd name="T0" fmla="*/ 188 w 188"/>
                <a:gd name="T1" fmla="*/ 208 h 208"/>
                <a:gd name="T2" fmla="*/ 0 w 188"/>
                <a:gd name="T3" fmla="*/ 82 h 208"/>
                <a:gd name="T4" fmla="*/ 0 w 188"/>
                <a:gd name="T5" fmla="*/ 0 h 208"/>
                <a:gd name="T6" fmla="*/ 188 w 188"/>
                <a:gd name="T7" fmla="*/ 125 h 208"/>
                <a:gd name="T8" fmla="*/ 188 w 188"/>
                <a:gd name="T9" fmla="*/ 208 h 20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8" h="208">
                  <a:moveTo>
                    <a:pt x="188" y="208"/>
                  </a:moveTo>
                  <a:lnTo>
                    <a:pt x="0" y="82"/>
                  </a:lnTo>
                  <a:lnTo>
                    <a:pt x="0" y="0"/>
                  </a:lnTo>
                  <a:lnTo>
                    <a:pt x="188" y="125"/>
                  </a:lnTo>
                  <a:lnTo>
                    <a:pt x="188" y="208"/>
                  </a:lnTo>
                  <a:close/>
                </a:path>
              </a:pathLst>
            </a:custGeom>
            <a:noFill/>
            <a:ln w="7938" cap="flat">
              <a:solidFill>
                <a:srgbClr val="494E4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87" name="Line 64">
              <a:extLst>
                <a:ext uri="{FF2B5EF4-FFF2-40B4-BE49-F238E27FC236}">
                  <a16:creationId xmlns:a16="http://schemas.microsoft.com/office/drawing/2014/main" id="{07594C8F-A7FF-46EE-BC19-D8485AC4F3B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3649" y="1015"/>
              <a:ext cx="69" cy="47"/>
            </a:xfrm>
            <a:prstGeom prst="line">
              <a:avLst/>
            </a:prstGeom>
            <a:noFill/>
            <a:ln w="7938" cap="rnd">
              <a:solidFill>
                <a:srgbClr val="494E4E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88" name="Line 65">
              <a:extLst>
                <a:ext uri="{FF2B5EF4-FFF2-40B4-BE49-F238E27FC236}">
                  <a16:creationId xmlns:a16="http://schemas.microsoft.com/office/drawing/2014/main" id="{A01537BA-8121-4B3D-8B39-349154F5F57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3649" y="1034"/>
              <a:ext cx="69" cy="47"/>
            </a:xfrm>
            <a:prstGeom prst="line">
              <a:avLst/>
            </a:prstGeom>
            <a:noFill/>
            <a:ln w="7938" cap="rnd">
              <a:solidFill>
                <a:srgbClr val="494E4E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89" name="Line 66">
              <a:extLst>
                <a:ext uri="{FF2B5EF4-FFF2-40B4-BE49-F238E27FC236}">
                  <a16:creationId xmlns:a16="http://schemas.microsoft.com/office/drawing/2014/main" id="{7C433DB7-02C1-47D4-9681-380D7A1A63A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3649" y="1053"/>
              <a:ext cx="69" cy="46"/>
            </a:xfrm>
            <a:prstGeom prst="line">
              <a:avLst/>
            </a:prstGeom>
            <a:noFill/>
            <a:ln w="7938" cap="rnd">
              <a:solidFill>
                <a:srgbClr val="494E4E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90" name="Line 67">
              <a:extLst>
                <a:ext uri="{FF2B5EF4-FFF2-40B4-BE49-F238E27FC236}">
                  <a16:creationId xmlns:a16="http://schemas.microsoft.com/office/drawing/2014/main" id="{3297E8D5-F35E-4296-93AF-4AA53AFE075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3739" y="1073"/>
              <a:ext cx="70" cy="45"/>
            </a:xfrm>
            <a:prstGeom prst="line">
              <a:avLst/>
            </a:prstGeom>
            <a:noFill/>
            <a:ln w="7938" cap="rnd">
              <a:solidFill>
                <a:srgbClr val="494E4E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91" name="Line 68">
              <a:extLst>
                <a:ext uri="{FF2B5EF4-FFF2-40B4-BE49-F238E27FC236}">
                  <a16:creationId xmlns:a16="http://schemas.microsoft.com/office/drawing/2014/main" id="{8FC62497-AC87-4B28-8B50-3936F180ABA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3739" y="1091"/>
              <a:ext cx="70" cy="47"/>
            </a:xfrm>
            <a:prstGeom prst="line">
              <a:avLst/>
            </a:prstGeom>
            <a:noFill/>
            <a:ln w="7938" cap="rnd">
              <a:solidFill>
                <a:srgbClr val="494E4E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92" name="Line 69">
              <a:extLst>
                <a:ext uri="{FF2B5EF4-FFF2-40B4-BE49-F238E27FC236}">
                  <a16:creationId xmlns:a16="http://schemas.microsoft.com/office/drawing/2014/main" id="{B0D077B1-0DE2-4A16-9ACF-BB2201CDAF9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3739" y="1110"/>
              <a:ext cx="70" cy="47"/>
            </a:xfrm>
            <a:prstGeom prst="line">
              <a:avLst/>
            </a:prstGeom>
            <a:noFill/>
            <a:ln w="7938" cap="rnd">
              <a:solidFill>
                <a:srgbClr val="494E4E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93" name="Freeform 70">
              <a:extLst>
                <a:ext uri="{FF2B5EF4-FFF2-40B4-BE49-F238E27FC236}">
                  <a16:creationId xmlns:a16="http://schemas.microsoft.com/office/drawing/2014/main" id="{D1771011-3DF3-429F-866F-D07E8583D5D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0" y="1862"/>
              <a:ext cx="2295" cy="1816"/>
            </a:xfrm>
            <a:custGeom>
              <a:avLst/>
              <a:gdLst>
                <a:gd name="T0" fmla="*/ 0 w 2295"/>
                <a:gd name="T1" fmla="*/ 403 h 1816"/>
                <a:gd name="T2" fmla="*/ 1646 w 2295"/>
                <a:gd name="T3" fmla="*/ 1816 h 1816"/>
                <a:gd name="T4" fmla="*/ 2295 w 2295"/>
                <a:gd name="T5" fmla="*/ 1484 h 1816"/>
                <a:gd name="T6" fmla="*/ 2295 w 2295"/>
                <a:gd name="T7" fmla="*/ 1412 h 1816"/>
                <a:gd name="T8" fmla="*/ 647 w 2295"/>
                <a:gd name="T9" fmla="*/ 0 h 1816"/>
                <a:gd name="T10" fmla="*/ 0 w 2295"/>
                <a:gd name="T11" fmla="*/ 331 h 1816"/>
                <a:gd name="T12" fmla="*/ 0 w 2295"/>
                <a:gd name="T13" fmla="*/ 403 h 181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295" h="1816">
                  <a:moveTo>
                    <a:pt x="0" y="403"/>
                  </a:moveTo>
                  <a:lnTo>
                    <a:pt x="1646" y="1816"/>
                  </a:lnTo>
                  <a:lnTo>
                    <a:pt x="2295" y="1484"/>
                  </a:lnTo>
                  <a:lnTo>
                    <a:pt x="2295" y="1412"/>
                  </a:lnTo>
                  <a:lnTo>
                    <a:pt x="647" y="0"/>
                  </a:lnTo>
                  <a:lnTo>
                    <a:pt x="0" y="331"/>
                  </a:lnTo>
                  <a:lnTo>
                    <a:pt x="0" y="403"/>
                  </a:lnTo>
                  <a:close/>
                </a:path>
              </a:pathLst>
            </a:custGeom>
            <a:noFill/>
            <a:ln w="7938" cap="flat">
              <a:solidFill>
                <a:srgbClr val="494E4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94" name="Freeform 71">
              <a:extLst>
                <a:ext uri="{FF2B5EF4-FFF2-40B4-BE49-F238E27FC236}">
                  <a16:creationId xmlns:a16="http://schemas.microsoft.com/office/drawing/2014/main" id="{E1A82B4B-64FC-4550-81D3-C7CF86FBB008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5" y="3190"/>
              <a:ext cx="743" cy="793"/>
            </a:xfrm>
            <a:custGeom>
              <a:avLst/>
              <a:gdLst>
                <a:gd name="T0" fmla="*/ 0 w 743"/>
                <a:gd name="T1" fmla="*/ 122 h 793"/>
                <a:gd name="T2" fmla="*/ 736 w 743"/>
                <a:gd name="T3" fmla="*/ 793 h 793"/>
                <a:gd name="T4" fmla="*/ 743 w 743"/>
                <a:gd name="T5" fmla="*/ 594 h 793"/>
                <a:gd name="T6" fmla="*/ 92 w 743"/>
                <a:gd name="T7" fmla="*/ 0 h 793"/>
                <a:gd name="T8" fmla="*/ 0 w 743"/>
                <a:gd name="T9" fmla="*/ 122 h 7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43" h="793">
                  <a:moveTo>
                    <a:pt x="0" y="122"/>
                  </a:moveTo>
                  <a:lnTo>
                    <a:pt x="736" y="793"/>
                  </a:lnTo>
                  <a:lnTo>
                    <a:pt x="743" y="594"/>
                  </a:lnTo>
                  <a:lnTo>
                    <a:pt x="92" y="0"/>
                  </a:lnTo>
                  <a:lnTo>
                    <a:pt x="0" y="122"/>
                  </a:lnTo>
                  <a:close/>
                </a:path>
              </a:pathLst>
            </a:custGeom>
            <a:solidFill>
              <a:srgbClr val="353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95" name="Freeform 72">
              <a:extLst>
                <a:ext uri="{FF2B5EF4-FFF2-40B4-BE49-F238E27FC236}">
                  <a16:creationId xmlns:a16="http://schemas.microsoft.com/office/drawing/2014/main" id="{7E6D8F66-1574-4D1A-9404-9CB77C31F4AD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5" y="3190"/>
              <a:ext cx="743" cy="793"/>
            </a:xfrm>
            <a:custGeom>
              <a:avLst/>
              <a:gdLst>
                <a:gd name="T0" fmla="*/ 0 w 743"/>
                <a:gd name="T1" fmla="*/ 122 h 793"/>
                <a:gd name="T2" fmla="*/ 736 w 743"/>
                <a:gd name="T3" fmla="*/ 793 h 793"/>
                <a:gd name="T4" fmla="*/ 743 w 743"/>
                <a:gd name="T5" fmla="*/ 594 h 793"/>
                <a:gd name="T6" fmla="*/ 92 w 743"/>
                <a:gd name="T7" fmla="*/ 0 h 793"/>
                <a:gd name="T8" fmla="*/ 0 w 743"/>
                <a:gd name="T9" fmla="*/ 122 h 7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43" h="793">
                  <a:moveTo>
                    <a:pt x="0" y="122"/>
                  </a:moveTo>
                  <a:lnTo>
                    <a:pt x="736" y="793"/>
                  </a:lnTo>
                  <a:lnTo>
                    <a:pt x="743" y="594"/>
                  </a:lnTo>
                  <a:lnTo>
                    <a:pt x="92" y="0"/>
                  </a:lnTo>
                  <a:lnTo>
                    <a:pt x="0" y="122"/>
                  </a:lnTo>
                  <a:close/>
                </a:path>
              </a:pathLst>
            </a:custGeom>
            <a:noFill/>
            <a:ln w="7938" cap="flat">
              <a:solidFill>
                <a:srgbClr val="494E4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96" name="Freeform 73">
              <a:extLst>
                <a:ext uri="{FF2B5EF4-FFF2-40B4-BE49-F238E27FC236}">
                  <a16:creationId xmlns:a16="http://schemas.microsoft.com/office/drawing/2014/main" id="{0771F6CB-D0C5-4B84-A7F2-4E8C57B77262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1" y="3665"/>
              <a:ext cx="308" cy="318"/>
            </a:xfrm>
            <a:custGeom>
              <a:avLst/>
              <a:gdLst>
                <a:gd name="T0" fmla="*/ 7 w 308"/>
                <a:gd name="T1" fmla="*/ 119 h 318"/>
                <a:gd name="T2" fmla="*/ 0 w 308"/>
                <a:gd name="T3" fmla="*/ 318 h 318"/>
                <a:gd name="T4" fmla="*/ 308 w 308"/>
                <a:gd name="T5" fmla="*/ 148 h 318"/>
                <a:gd name="T6" fmla="*/ 249 w 308"/>
                <a:gd name="T7" fmla="*/ 0 h 318"/>
                <a:gd name="T8" fmla="*/ 7 w 308"/>
                <a:gd name="T9" fmla="*/ 119 h 3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8" h="318">
                  <a:moveTo>
                    <a:pt x="7" y="119"/>
                  </a:moveTo>
                  <a:lnTo>
                    <a:pt x="0" y="318"/>
                  </a:lnTo>
                  <a:lnTo>
                    <a:pt x="308" y="148"/>
                  </a:lnTo>
                  <a:lnTo>
                    <a:pt x="249" y="0"/>
                  </a:lnTo>
                  <a:lnTo>
                    <a:pt x="7" y="119"/>
                  </a:lnTo>
                  <a:close/>
                </a:path>
              </a:pathLst>
            </a:custGeom>
            <a:solidFill>
              <a:srgbClr val="2025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97" name="Freeform 74">
              <a:extLst>
                <a:ext uri="{FF2B5EF4-FFF2-40B4-BE49-F238E27FC236}">
                  <a16:creationId xmlns:a16="http://schemas.microsoft.com/office/drawing/2014/main" id="{309F814B-3CF7-4C82-9DB8-BAA653A54D91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1" y="3665"/>
              <a:ext cx="308" cy="318"/>
            </a:xfrm>
            <a:custGeom>
              <a:avLst/>
              <a:gdLst>
                <a:gd name="T0" fmla="*/ 7 w 308"/>
                <a:gd name="T1" fmla="*/ 119 h 318"/>
                <a:gd name="T2" fmla="*/ 0 w 308"/>
                <a:gd name="T3" fmla="*/ 318 h 318"/>
                <a:gd name="T4" fmla="*/ 308 w 308"/>
                <a:gd name="T5" fmla="*/ 148 h 318"/>
                <a:gd name="T6" fmla="*/ 249 w 308"/>
                <a:gd name="T7" fmla="*/ 0 h 318"/>
                <a:gd name="T8" fmla="*/ 7 w 308"/>
                <a:gd name="T9" fmla="*/ 119 h 3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8" h="318">
                  <a:moveTo>
                    <a:pt x="7" y="119"/>
                  </a:moveTo>
                  <a:lnTo>
                    <a:pt x="0" y="318"/>
                  </a:lnTo>
                  <a:lnTo>
                    <a:pt x="308" y="148"/>
                  </a:lnTo>
                  <a:lnTo>
                    <a:pt x="249" y="0"/>
                  </a:lnTo>
                  <a:lnTo>
                    <a:pt x="7" y="119"/>
                  </a:lnTo>
                  <a:close/>
                </a:path>
              </a:pathLst>
            </a:custGeom>
            <a:noFill/>
            <a:ln w="7938" cap="flat">
              <a:solidFill>
                <a:srgbClr val="494E4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98" name="Freeform 75">
              <a:extLst>
                <a:ext uri="{FF2B5EF4-FFF2-40B4-BE49-F238E27FC236}">
                  <a16:creationId xmlns:a16="http://schemas.microsoft.com/office/drawing/2014/main" id="{E30818AB-D819-4AD0-B1B7-D3C4E6CC736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5" y="919"/>
              <a:ext cx="430" cy="419"/>
            </a:xfrm>
            <a:custGeom>
              <a:avLst/>
              <a:gdLst>
                <a:gd name="T0" fmla="*/ 0 w 311"/>
                <a:gd name="T1" fmla="*/ 509 h 303"/>
                <a:gd name="T2" fmla="*/ 88 w 311"/>
                <a:gd name="T3" fmla="*/ 400 h 303"/>
                <a:gd name="T4" fmla="*/ 1051 w 311"/>
                <a:gd name="T5" fmla="*/ 0 h 303"/>
                <a:gd name="T6" fmla="*/ 1138 w 311"/>
                <a:gd name="T7" fmla="*/ 84 h 303"/>
                <a:gd name="T8" fmla="*/ 1138 w 311"/>
                <a:gd name="T9" fmla="*/ 621 h 303"/>
                <a:gd name="T10" fmla="*/ 1051 w 311"/>
                <a:gd name="T11" fmla="*/ 709 h 303"/>
                <a:gd name="T12" fmla="*/ 88 w 311"/>
                <a:gd name="T13" fmla="*/ 1108 h 303"/>
                <a:gd name="T14" fmla="*/ 0 w 311"/>
                <a:gd name="T15" fmla="*/ 1023 h 303"/>
                <a:gd name="T16" fmla="*/ 0 w 311"/>
                <a:gd name="T17" fmla="*/ 509 h 30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11" h="303">
                  <a:moveTo>
                    <a:pt x="0" y="139"/>
                  </a:moveTo>
                  <a:cubicBezTo>
                    <a:pt x="0" y="126"/>
                    <a:pt x="10" y="113"/>
                    <a:pt x="24" y="109"/>
                  </a:cubicBezTo>
                  <a:cubicBezTo>
                    <a:pt x="288" y="0"/>
                    <a:pt x="288" y="0"/>
                    <a:pt x="288" y="0"/>
                  </a:cubicBezTo>
                  <a:cubicBezTo>
                    <a:pt x="301" y="0"/>
                    <a:pt x="311" y="10"/>
                    <a:pt x="311" y="23"/>
                  </a:cubicBezTo>
                  <a:cubicBezTo>
                    <a:pt x="311" y="170"/>
                    <a:pt x="311" y="170"/>
                    <a:pt x="311" y="170"/>
                  </a:cubicBezTo>
                  <a:cubicBezTo>
                    <a:pt x="311" y="184"/>
                    <a:pt x="302" y="190"/>
                    <a:pt x="288" y="194"/>
                  </a:cubicBezTo>
                  <a:cubicBezTo>
                    <a:pt x="24" y="303"/>
                    <a:pt x="24" y="303"/>
                    <a:pt x="24" y="303"/>
                  </a:cubicBezTo>
                  <a:cubicBezTo>
                    <a:pt x="11" y="303"/>
                    <a:pt x="0" y="293"/>
                    <a:pt x="0" y="280"/>
                  </a:cubicBezTo>
                  <a:lnTo>
                    <a:pt x="0" y="139"/>
                  </a:lnTo>
                  <a:close/>
                </a:path>
              </a:pathLst>
            </a:custGeom>
            <a:solidFill>
              <a:srgbClr val="D7D3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99" name="Freeform 76">
              <a:extLst>
                <a:ext uri="{FF2B5EF4-FFF2-40B4-BE49-F238E27FC236}">
                  <a16:creationId xmlns:a16="http://schemas.microsoft.com/office/drawing/2014/main" id="{5D37A8B1-A87F-4F9A-85CB-63C2703081F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5" y="919"/>
              <a:ext cx="430" cy="419"/>
            </a:xfrm>
            <a:custGeom>
              <a:avLst/>
              <a:gdLst>
                <a:gd name="T0" fmla="*/ 0 w 311"/>
                <a:gd name="T1" fmla="*/ 509 h 303"/>
                <a:gd name="T2" fmla="*/ 88 w 311"/>
                <a:gd name="T3" fmla="*/ 400 h 303"/>
                <a:gd name="T4" fmla="*/ 1051 w 311"/>
                <a:gd name="T5" fmla="*/ 0 h 303"/>
                <a:gd name="T6" fmla="*/ 1138 w 311"/>
                <a:gd name="T7" fmla="*/ 84 h 303"/>
                <a:gd name="T8" fmla="*/ 1138 w 311"/>
                <a:gd name="T9" fmla="*/ 621 h 303"/>
                <a:gd name="T10" fmla="*/ 1051 w 311"/>
                <a:gd name="T11" fmla="*/ 709 h 303"/>
                <a:gd name="T12" fmla="*/ 88 w 311"/>
                <a:gd name="T13" fmla="*/ 1108 h 303"/>
                <a:gd name="T14" fmla="*/ 0 w 311"/>
                <a:gd name="T15" fmla="*/ 1023 h 303"/>
                <a:gd name="T16" fmla="*/ 0 w 311"/>
                <a:gd name="T17" fmla="*/ 509 h 30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11" h="303">
                  <a:moveTo>
                    <a:pt x="0" y="139"/>
                  </a:moveTo>
                  <a:cubicBezTo>
                    <a:pt x="0" y="126"/>
                    <a:pt x="10" y="113"/>
                    <a:pt x="24" y="109"/>
                  </a:cubicBezTo>
                  <a:cubicBezTo>
                    <a:pt x="288" y="0"/>
                    <a:pt x="288" y="0"/>
                    <a:pt x="288" y="0"/>
                  </a:cubicBezTo>
                  <a:cubicBezTo>
                    <a:pt x="301" y="0"/>
                    <a:pt x="311" y="10"/>
                    <a:pt x="311" y="23"/>
                  </a:cubicBezTo>
                  <a:cubicBezTo>
                    <a:pt x="311" y="170"/>
                    <a:pt x="311" y="170"/>
                    <a:pt x="311" y="170"/>
                  </a:cubicBezTo>
                  <a:cubicBezTo>
                    <a:pt x="311" y="184"/>
                    <a:pt x="302" y="190"/>
                    <a:pt x="288" y="194"/>
                  </a:cubicBezTo>
                  <a:cubicBezTo>
                    <a:pt x="24" y="303"/>
                    <a:pt x="24" y="303"/>
                    <a:pt x="24" y="303"/>
                  </a:cubicBezTo>
                  <a:cubicBezTo>
                    <a:pt x="11" y="303"/>
                    <a:pt x="0" y="293"/>
                    <a:pt x="0" y="280"/>
                  </a:cubicBezTo>
                  <a:lnTo>
                    <a:pt x="0" y="139"/>
                  </a:lnTo>
                  <a:close/>
                </a:path>
              </a:pathLst>
            </a:custGeom>
            <a:noFill/>
            <a:ln w="7938" cap="flat">
              <a:solidFill>
                <a:srgbClr val="494E4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400" name="Freeform 77">
              <a:extLst>
                <a:ext uri="{FF2B5EF4-FFF2-40B4-BE49-F238E27FC236}">
                  <a16:creationId xmlns:a16="http://schemas.microsoft.com/office/drawing/2014/main" id="{D69D670A-24AC-4509-A2BA-5D84F87D7789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6" y="1084"/>
              <a:ext cx="137" cy="83"/>
            </a:xfrm>
            <a:custGeom>
              <a:avLst/>
              <a:gdLst>
                <a:gd name="T0" fmla="*/ 364 w 99"/>
                <a:gd name="T1" fmla="*/ 105 h 60"/>
                <a:gd name="T2" fmla="*/ 201 w 99"/>
                <a:gd name="T3" fmla="*/ 220 h 60"/>
                <a:gd name="T4" fmla="*/ 0 w 99"/>
                <a:gd name="T5" fmla="*/ 84 h 60"/>
                <a:gd name="T6" fmla="*/ 205 w 99"/>
                <a:gd name="T7" fmla="*/ 0 h 60"/>
                <a:gd name="T8" fmla="*/ 364 w 99"/>
                <a:gd name="T9" fmla="*/ 105 h 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9" h="60">
                  <a:moveTo>
                    <a:pt x="99" y="29"/>
                  </a:moveTo>
                  <a:cubicBezTo>
                    <a:pt x="99" y="29"/>
                    <a:pt x="68" y="34"/>
                    <a:pt x="55" y="60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56" y="0"/>
                    <a:pt x="56" y="0"/>
                    <a:pt x="56" y="0"/>
                  </a:cubicBezTo>
                  <a:lnTo>
                    <a:pt x="99" y="29"/>
                  </a:lnTo>
                  <a:close/>
                </a:path>
              </a:pathLst>
            </a:custGeom>
            <a:solidFill>
              <a:srgbClr val="CCCE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401" name="Freeform 78">
              <a:extLst>
                <a:ext uri="{FF2B5EF4-FFF2-40B4-BE49-F238E27FC236}">
                  <a16:creationId xmlns:a16="http://schemas.microsoft.com/office/drawing/2014/main" id="{243D37B0-09E0-4037-A0E9-1AA9FFCECF94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7" y="1230"/>
              <a:ext cx="122" cy="503"/>
            </a:xfrm>
            <a:custGeom>
              <a:avLst/>
              <a:gdLst>
                <a:gd name="T0" fmla="*/ 6 w 122"/>
                <a:gd name="T1" fmla="*/ 0 h 503"/>
                <a:gd name="T2" fmla="*/ 122 w 122"/>
                <a:gd name="T3" fmla="*/ 86 h 503"/>
                <a:gd name="T4" fmla="*/ 122 w 122"/>
                <a:gd name="T5" fmla="*/ 465 h 503"/>
                <a:gd name="T6" fmla="*/ 0 w 122"/>
                <a:gd name="T7" fmla="*/ 503 h 503"/>
                <a:gd name="T8" fmla="*/ 6 w 122"/>
                <a:gd name="T9" fmla="*/ 0 h 50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2" h="503">
                  <a:moveTo>
                    <a:pt x="6" y="0"/>
                  </a:moveTo>
                  <a:lnTo>
                    <a:pt x="122" y="86"/>
                  </a:lnTo>
                  <a:lnTo>
                    <a:pt x="122" y="465"/>
                  </a:lnTo>
                  <a:lnTo>
                    <a:pt x="0" y="503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CCCE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402" name="Freeform 79">
              <a:extLst>
                <a:ext uri="{FF2B5EF4-FFF2-40B4-BE49-F238E27FC236}">
                  <a16:creationId xmlns:a16="http://schemas.microsoft.com/office/drawing/2014/main" id="{CD95E1B2-95FD-469A-8674-0F8EB9F758D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6" y="1880"/>
              <a:ext cx="743" cy="906"/>
            </a:xfrm>
            <a:custGeom>
              <a:avLst/>
              <a:gdLst>
                <a:gd name="T0" fmla="*/ 1736 w 538"/>
                <a:gd name="T1" fmla="*/ 0 h 656"/>
                <a:gd name="T2" fmla="*/ 134 w 538"/>
                <a:gd name="T3" fmla="*/ 822 h 656"/>
                <a:gd name="T4" fmla="*/ 1957 w 538"/>
                <a:gd name="T5" fmla="*/ 2387 h 656"/>
                <a:gd name="T6" fmla="*/ 1736 w 538"/>
                <a:gd name="T7" fmla="*/ 0 h 65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38" h="656">
                  <a:moveTo>
                    <a:pt x="477" y="0"/>
                  </a:moveTo>
                  <a:cubicBezTo>
                    <a:pt x="37" y="226"/>
                    <a:pt x="37" y="226"/>
                    <a:pt x="37" y="226"/>
                  </a:cubicBezTo>
                  <a:cubicBezTo>
                    <a:pt x="538" y="656"/>
                    <a:pt x="538" y="656"/>
                    <a:pt x="538" y="656"/>
                  </a:cubicBezTo>
                  <a:cubicBezTo>
                    <a:pt x="538" y="656"/>
                    <a:pt x="0" y="242"/>
                    <a:pt x="477" y="0"/>
                  </a:cubicBezTo>
                  <a:close/>
                </a:path>
              </a:pathLst>
            </a:custGeom>
            <a:solidFill>
              <a:srgbClr val="CCCE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403" name="Freeform 80">
              <a:extLst>
                <a:ext uri="{FF2B5EF4-FFF2-40B4-BE49-F238E27FC236}">
                  <a16:creationId xmlns:a16="http://schemas.microsoft.com/office/drawing/2014/main" id="{F9E5E76E-44F7-4796-8C1D-46301F48F75E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8" y="2786"/>
              <a:ext cx="564" cy="733"/>
            </a:xfrm>
            <a:custGeom>
              <a:avLst/>
              <a:gdLst>
                <a:gd name="T0" fmla="*/ 0 w 408"/>
                <a:gd name="T1" fmla="*/ 0 h 530"/>
                <a:gd name="T2" fmla="*/ 1490 w 408"/>
                <a:gd name="T3" fmla="*/ 1278 h 530"/>
                <a:gd name="T4" fmla="*/ 241 w 408"/>
                <a:gd name="T5" fmla="*/ 1939 h 530"/>
                <a:gd name="T6" fmla="*/ 0 w 408"/>
                <a:gd name="T7" fmla="*/ 0 h 53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08" h="530">
                  <a:moveTo>
                    <a:pt x="0" y="0"/>
                  </a:moveTo>
                  <a:cubicBezTo>
                    <a:pt x="408" y="349"/>
                    <a:pt x="408" y="349"/>
                    <a:pt x="408" y="349"/>
                  </a:cubicBezTo>
                  <a:cubicBezTo>
                    <a:pt x="66" y="530"/>
                    <a:pt x="66" y="530"/>
                    <a:pt x="66" y="530"/>
                  </a:cubicBezTo>
                  <a:cubicBezTo>
                    <a:pt x="66" y="530"/>
                    <a:pt x="368" y="320"/>
                    <a:pt x="0" y="0"/>
                  </a:cubicBezTo>
                  <a:close/>
                </a:path>
              </a:pathLst>
            </a:custGeom>
            <a:solidFill>
              <a:srgbClr val="CCCE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404" name="Freeform 81">
              <a:extLst>
                <a:ext uri="{FF2B5EF4-FFF2-40B4-BE49-F238E27FC236}">
                  <a16:creationId xmlns:a16="http://schemas.microsoft.com/office/drawing/2014/main" id="{2AB7B042-F154-47E5-AE0A-10EF2EE513A6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6" y="901"/>
              <a:ext cx="558" cy="165"/>
            </a:xfrm>
            <a:custGeom>
              <a:avLst/>
              <a:gdLst>
                <a:gd name="T0" fmla="*/ 0 w 404"/>
                <a:gd name="T1" fmla="*/ 0 h 119"/>
                <a:gd name="T2" fmla="*/ 546 w 404"/>
                <a:gd name="T3" fmla="*/ 373 h 119"/>
                <a:gd name="T4" fmla="*/ 732 w 404"/>
                <a:gd name="T5" fmla="*/ 392 h 119"/>
                <a:gd name="T6" fmla="*/ 1471 w 404"/>
                <a:gd name="T7" fmla="*/ 83 h 119"/>
                <a:gd name="T8" fmla="*/ 0 w 404"/>
                <a:gd name="T9" fmla="*/ 0 h 1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4" h="119">
                  <a:moveTo>
                    <a:pt x="0" y="0"/>
                  </a:moveTo>
                  <a:cubicBezTo>
                    <a:pt x="150" y="101"/>
                    <a:pt x="150" y="101"/>
                    <a:pt x="150" y="101"/>
                  </a:cubicBezTo>
                  <a:cubicBezTo>
                    <a:pt x="150" y="101"/>
                    <a:pt x="165" y="119"/>
                    <a:pt x="201" y="106"/>
                  </a:cubicBezTo>
                  <a:cubicBezTo>
                    <a:pt x="237" y="92"/>
                    <a:pt x="404" y="22"/>
                    <a:pt x="404" y="22"/>
                  </a:cubicBezTo>
                  <a:cubicBezTo>
                    <a:pt x="404" y="22"/>
                    <a:pt x="192" y="84"/>
                    <a:pt x="0" y="0"/>
                  </a:cubicBezTo>
                  <a:close/>
                </a:path>
              </a:pathLst>
            </a:custGeom>
            <a:solidFill>
              <a:srgbClr val="D7D3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405" name="Freeform 82">
              <a:extLst>
                <a:ext uri="{FF2B5EF4-FFF2-40B4-BE49-F238E27FC236}">
                  <a16:creationId xmlns:a16="http://schemas.microsoft.com/office/drawing/2014/main" id="{C679D7BD-0821-4454-860E-F814C8D52D09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6" y="1442"/>
              <a:ext cx="178" cy="212"/>
            </a:xfrm>
            <a:custGeom>
              <a:avLst/>
              <a:gdLst>
                <a:gd name="T0" fmla="*/ 0 w 129"/>
                <a:gd name="T1" fmla="*/ 553 h 154"/>
                <a:gd name="T2" fmla="*/ 0 w 129"/>
                <a:gd name="T3" fmla="*/ 216 h 154"/>
                <a:gd name="T4" fmla="*/ 468 w 129"/>
                <a:gd name="T5" fmla="*/ 0 h 154"/>
                <a:gd name="T6" fmla="*/ 0 w 129"/>
                <a:gd name="T7" fmla="*/ 553 h 15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9" h="154">
                  <a:moveTo>
                    <a:pt x="0" y="154"/>
                  </a:moveTo>
                  <a:cubicBezTo>
                    <a:pt x="0" y="60"/>
                    <a:pt x="0" y="60"/>
                    <a:pt x="0" y="60"/>
                  </a:cubicBezTo>
                  <a:cubicBezTo>
                    <a:pt x="129" y="0"/>
                    <a:pt x="129" y="0"/>
                    <a:pt x="129" y="0"/>
                  </a:cubicBezTo>
                  <a:cubicBezTo>
                    <a:pt x="129" y="0"/>
                    <a:pt x="3" y="80"/>
                    <a:pt x="0" y="154"/>
                  </a:cubicBezTo>
                  <a:close/>
                </a:path>
              </a:pathLst>
            </a:custGeom>
            <a:solidFill>
              <a:srgbClr val="D7D3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406" name="Freeform 83">
              <a:extLst>
                <a:ext uri="{FF2B5EF4-FFF2-40B4-BE49-F238E27FC236}">
                  <a16:creationId xmlns:a16="http://schemas.microsoft.com/office/drawing/2014/main" id="{40662F00-2F59-4007-A022-8B9505AE741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3" y="1936"/>
              <a:ext cx="196" cy="169"/>
            </a:xfrm>
            <a:custGeom>
              <a:avLst/>
              <a:gdLst>
                <a:gd name="T0" fmla="*/ 1 w 142"/>
                <a:gd name="T1" fmla="*/ 409 h 122"/>
                <a:gd name="T2" fmla="*/ 0 w 142"/>
                <a:gd name="T3" fmla="*/ 0 h 122"/>
                <a:gd name="T4" fmla="*/ 516 w 142"/>
                <a:gd name="T5" fmla="*/ 449 h 122"/>
                <a:gd name="T6" fmla="*/ 1 w 142"/>
                <a:gd name="T7" fmla="*/ 409 h 12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2" h="122">
                  <a:moveTo>
                    <a:pt x="1" y="11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42" y="122"/>
                    <a:pt x="142" y="122"/>
                    <a:pt x="142" y="122"/>
                  </a:cubicBezTo>
                  <a:cubicBezTo>
                    <a:pt x="142" y="122"/>
                    <a:pt x="4" y="0"/>
                    <a:pt x="1" y="111"/>
                  </a:cubicBezTo>
                  <a:close/>
                </a:path>
              </a:pathLst>
            </a:custGeom>
            <a:solidFill>
              <a:srgbClr val="A4A8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407" name="Line 84">
              <a:extLst>
                <a:ext uri="{FF2B5EF4-FFF2-40B4-BE49-F238E27FC236}">
                  <a16:creationId xmlns:a16="http://schemas.microsoft.com/office/drawing/2014/main" id="{EDE6BBC4-4596-44E5-AE68-8377A4D7ED4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258" y="3394"/>
              <a:ext cx="1" cy="376"/>
            </a:xfrm>
            <a:prstGeom prst="line">
              <a:avLst/>
            </a:prstGeom>
            <a:noFill/>
            <a:ln w="7938">
              <a:solidFill>
                <a:srgbClr val="9DA2A5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6628" name="Group 85">
            <a:extLst>
              <a:ext uri="{FF2B5EF4-FFF2-40B4-BE49-F238E27FC236}">
                <a16:creationId xmlns:a16="http://schemas.microsoft.com/office/drawing/2014/main" id="{478B3674-F774-4565-8184-D1AC110A5271}"/>
              </a:ext>
            </a:extLst>
          </p:cNvPr>
          <p:cNvGrpSpPr>
            <a:grpSpLocks/>
          </p:cNvGrpSpPr>
          <p:nvPr/>
        </p:nvGrpSpPr>
        <p:grpSpPr bwMode="auto">
          <a:xfrm>
            <a:off x="2305050" y="1687513"/>
            <a:ext cx="3181350" cy="4175125"/>
            <a:chOff x="492" y="1063"/>
            <a:chExt cx="2004" cy="2630"/>
          </a:xfrm>
        </p:grpSpPr>
        <p:grpSp>
          <p:nvGrpSpPr>
            <p:cNvPr id="26629" name="Group 86">
              <a:extLst>
                <a:ext uri="{FF2B5EF4-FFF2-40B4-BE49-F238E27FC236}">
                  <a16:creationId xmlns:a16="http://schemas.microsoft.com/office/drawing/2014/main" id="{7B6343DB-959E-45F7-A9D3-553F8300DE7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92" y="1063"/>
              <a:ext cx="2004" cy="2630"/>
              <a:chOff x="492" y="1063"/>
              <a:chExt cx="2004" cy="2630"/>
            </a:xfrm>
          </p:grpSpPr>
          <p:sp>
            <p:nvSpPr>
              <p:cNvPr id="27127" name="Freeform 87">
                <a:extLst>
                  <a:ext uri="{FF2B5EF4-FFF2-40B4-BE49-F238E27FC236}">
                    <a16:creationId xmlns:a16="http://schemas.microsoft.com/office/drawing/2014/main" id="{2BE9C81A-6F25-49F6-902F-F04401C5E2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59" y="2104"/>
                <a:ext cx="616" cy="539"/>
              </a:xfrm>
              <a:custGeom>
                <a:avLst/>
                <a:gdLst>
                  <a:gd name="T0" fmla="*/ 400 w 511"/>
                  <a:gd name="T1" fmla="*/ 0 h 447"/>
                  <a:gd name="T2" fmla="*/ 169 w 511"/>
                  <a:gd name="T3" fmla="*/ 147 h 447"/>
                  <a:gd name="T4" fmla="*/ 130 w 511"/>
                  <a:gd name="T5" fmla="*/ 531 h 447"/>
                  <a:gd name="T6" fmla="*/ 535 w 511"/>
                  <a:gd name="T7" fmla="*/ 945 h 447"/>
                  <a:gd name="T8" fmla="*/ 1080 w 511"/>
                  <a:gd name="T9" fmla="*/ 65 h 447"/>
                  <a:gd name="T10" fmla="*/ 400 w 511"/>
                  <a:gd name="T11" fmla="*/ 0 h 44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11" h="447">
                    <a:moveTo>
                      <a:pt x="189" y="0"/>
                    </a:moveTo>
                    <a:cubicBezTo>
                      <a:pt x="80" y="70"/>
                      <a:pt x="80" y="70"/>
                      <a:pt x="80" y="70"/>
                    </a:cubicBezTo>
                    <a:cubicBezTo>
                      <a:pt x="80" y="70"/>
                      <a:pt x="0" y="134"/>
                      <a:pt x="62" y="251"/>
                    </a:cubicBezTo>
                    <a:cubicBezTo>
                      <a:pt x="253" y="447"/>
                      <a:pt x="253" y="447"/>
                      <a:pt x="253" y="447"/>
                    </a:cubicBezTo>
                    <a:cubicBezTo>
                      <a:pt x="511" y="31"/>
                      <a:pt x="511" y="31"/>
                      <a:pt x="511" y="31"/>
                    </a:cubicBezTo>
                    <a:cubicBezTo>
                      <a:pt x="189" y="0"/>
                      <a:pt x="189" y="0"/>
                      <a:pt x="189" y="0"/>
                    </a:cubicBezTo>
                  </a:path>
                </a:pathLst>
              </a:custGeom>
              <a:solidFill>
                <a:srgbClr val="C1C3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28" name="Freeform 88">
                <a:extLst>
                  <a:ext uri="{FF2B5EF4-FFF2-40B4-BE49-F238E27FC236}">
                    <a16:creationId xmlns:a16="http://schemas.microsoft.com/office/drawing/2014/main" id="{515AFBBB-8C94-4957-AEED-20A80FEFC1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2" y="2101"/>
                <a:ext cx="577" cy="545"/>
              </a:xfrm>
              <a:custGeom>
                <a:avLst/>
                <a:gdLst>
                  <a:gd name="T0" fmla="*/ 325 w 478"/>
                  <a:gd name="T1" fmla="*/ 2 h 452"/>
                  <a:gd name="T2" fmla="*/ 322 w 478"/>
                  <a:gd name="T3" fmla="*/ 1 h 452"/>
                  <a:gd name="T4" fmla="*/ 92 w 478"/>
                  <a:gd name="T5" fmla="*/ 147 h 452"/>
                  <a:gd name="T6" fmla="*/ 91 w 478"/>
                  <a:gd name="T7" fmla="*/ 151 h 452"/>
                  <a:gd name="T8" fmla="*/ 43 w 478"/>
                  <a:gd name="T9" fmla="*/ 203 h 452"/>
                  <a:gd name="T10" fmla="*/ 0 w 478"/>
                  <a:gd name="T11" fmla="*/ 356 h 452"/>
                  <a:gd name="T12" fmla="*/ 51 w 478"/>
                  <a:gd name="T13" fmla="*/ 537 h 452"/>
                  <a:gd name="T14" fmla="*/ 51 w 478"/>
                  <a:gd name="T15" fmla="*/ 537 h 452"/>
                  <a:gd name="T16" fmla="*/ 460 w 478"/>
                  <a:gd name="T17" fmla="*/ 955 h 452"/>
                  <a:gd name="T18" fmla="*/ 1015 w 478"/>
                  <a:gd name="T19" fmla="*/ 65 h 452"/>
                  <a:gd name="T20" fmla="*/ 322 w 478"/>
                  <a:gd name="T21" fmla="*/ 0 h 452"/>
                  <a:gd name="T22" fmla="*/ 322 w 478"/>
                  <a:gd name="T23" fmla="*/ 1 h 452"/>
                  <a:gd name="T24" fmla="*/ 325 w 478"/>
                  <a:gd name="T25" fmla="*/ 2 h 452"/>
                  <a:gd name="T26" fmla="*/ 325 w 478"/>
                  <a:gd name="T27" fmla="*/ 8 h 452"/>
                  <a:gd name="T28" fmla="*/ 1001 w 478"/>
                  <a:gd name="T29" fmla="*/ 71 h 452"/>
                  <a:gd name="T30" fmla="*/ 460 w 478"/>
                  <a:gd name="T31" fmla="*/ 944 h 452"/>
                  <a:gd name="T32" fmla="*/ 58 w 478"/>
                  <a:gd name="T33" fmla="*/ 534 h 452"/>
                  <a:gd name="T34" fmla="*/ 54 w 478"/>
                  <a:gd name="T35" fmla="*/ 535 h 452"/>
                  <a:gd name="T36" fmla="*/ 58 w 478"/>
                  <a:gd name="T37" fmla="*/ 534 h 452"/>
                  <a:gd name="T38" fmla="*/ 8 w 478"/>
                  <a:gd name="T39" fmla="*/ 356 h 452"/>
                  <a:gd name="T40" fmla="*/ 52 w 478"/>
                  <a:gd name="T41" fmla="*/ 206 h 452"/>
                  <a:gd name="T42" fmla="*/ 83 w 478"/>
                  <a:gd name="T43" fmla="*/ 169 h 452"/>
                  <a:gd name="T44" fmla="*/ 92 w 478"/>
                  <a:gd name="T45" fmla="*/ 158 h 452"/>
                  <a:gd name="T46" fmla="*/ 94 w 478"/>
                  <a:gd name="T47" fmla="*/ 156 h 452"/>
                  <a:gd name="T48" fmla="*/ 94 w 478"/>
                  <a:gd name="T49" fmla="*/ 156 h 452"/>
                  <a:gd name="T50" fmla="*/ 94 w 478"/>
                  <a:gd name="T51" fmla="*/ 156 h 452"/>
                  <a:gd name="T52" fmla="*/ 93 w 478"/>
                  <a:gd name="T53" fmla="*/ 153 h 452"/>
                  <a:gd name="T54" fmla="*/ 94 w 478"/>
                  <a:gd name="T55" fmla="*/ 156 h 452"/>
                  <a:gd name="T56" fmla="*/ 328 w 478"/>
                  <a:gd name="T57" fmla="*/ 8 h 452"/>
                  <a:gd name="T58" fmla="*/ 325 w 478"/>
                  <a:gd name="T59" fmla="*/ 2 h 452"/>
                  <a:gd name="T60" fmla="*/ 325 w 478"/>
                  <a:gd name="T61" fmla="*/ 8 h 452"/>
                  <a:gd name="T62" fmla="*/ 325 w 478"/>
                  <a:gd name="T63" fmla="*/ 2 h 452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478" h="452">
                    <a:moveTo>
                      <a:pt x="153" y="2"/>
                    </a:moveTo>
                    <a:cubicBezTo>
                      <a:pt x="152" y="1"/>
                      <a:pt x="152" y="1"/>
                      <a:pt x="152" y="1"/>
                    </a:cubicBezTo>
                    <a:cubicBezTo>
                      <a:pt x="43" y="70"/>
                      <a:pt x="43" y="70"/>
                      <a:pt x="43" y="70"/>
                    </a:cubicBezTo>
                    <a:cubicBezTo>
                      <a:pt x="42" y="71"/>
                      <a:pt x="42" y="71"/>
                      <a:pt x="42" y="71"/>
                    </a:cubicBezTo>
                    <a:cubicBezTo>
                      <a:pt x="42" y="71"/>
                      <a:pt x="32" y="79"/>
                      <a:pt x="21" y="95"/>
                    </a:cubicBezTo>
                    <a:cubicBezTo>
                      <a:pt x="11" y="112"/>
                      <a:pt x="0" y="136"/>
                      <a:pt x="0" y="168"/>
                    </a:cubicBezTo>
                    <a:cubicBezTo>
                      <a:pt x="0" y="192"/>
                      <a:pt x="7" y="221"/>
                      <a:pt x="24" y="254"/>
                    </a:cubicBezTo>
                    <a:cubicBezTo>
                      <a:pt x="24" y="254"/>
                      <a:pt x="24" y="254"/>
                      <a:pt x="24" y="254"/>
                    </a:cubicBezTo>
                    <a:cubicBezTo>
                      <a:pt x="217" y="452"/>
                      <a:pt x="217" y="452"/>
                      <a:pt x="217" y="452"/>
                    </a:cubicBezTo>
                    <a:cubicBezTo>
                      <a:pt x="478" y="31"/>
                      <a:pt x="478" y="31"/>
                      <a:pt x="478" y="31"/>
                    </a:cubicBezTo>
                    <a:cubicBezTo>
                      <a:pt x="152" y="0"/>
                      <a:pt x="152" y="0"/>
                      <a:pt x="152" y="0"/>
                    </a:cubicBezTo>
                    <a:cubicBezTo>
                      <a:pt x="152" y="1"/>
                      <a:pt x="152" y="1"/>
                      <a:pt x="152" y="1"/>
                    </a:cubicBezTo>
                    <a:cubicBezTo>
                      <a:pt x="153" y="2"/>
                      <a:pt x="153" y="2"/>
                      <a:pt x="153" y="2"/>
                    </a:cubicBezTo>
                    <a:cubicBezTo>
                      <a:pt x="153" y="4"/>
                      <a:pt x="153" y="4"/>
                      <a:pt x="153" y="4"/>
                    </a:cubicBezTo>
                    <a:cubicBezTo>
                      <a:pt x="471" y="34"/>
                      <a:pt x="471" y="34"/>
                      <a:pt x="471" y="34"/>
                    </a:cubicBezTo>
                    <a:cubicBezTo>
                      <a:pt x="217" y="446"/>
                      <a:pt x="217" y="446"/>
                      <a:pt x="217" y="446"/>
                    </a:cubicBezTo>
                    <a:cubicBezTo>
                      <a:pt x="27" y="252"/>
                      <a:pt x="27" y="252"/>
                      <a:pt x="27" y="252"/>
                    </a:cubicBezTo>
                    <a:cubicBezTo>
                      <a:pt x="26" y="253"/>
                      <a:pt x="26" y="253"/>
                      <a:pt x="26" y="253"/>
                    </a:cubicBezTo>
                    <a:cubicBezTo>
                      <a:pt x="27" y="252"/>
                      <a:pt x="27" y="252"/>
                      <a:pt x="27" y="252"/>
                    </a:cubicBezTo>
                    <a:cubicBezTo>
                      <a:pt x="10" y="220"/>
                      <a:pt x="4" y="192"/>
                      <a:pt x="4" y="168"/>
                    </a:cubicBezTo>
                    <a:cubicBezTo>
                      <a:pt x="4" y="137"/>
                      <a:pt x="14" y="114"/>
                      <a:pt x="25" y="98"/>
                    </a:cubicBezTo>
                    <a:cubicBezTo>
                      <a:pt x="30" y="90"/>
                      <a:pt x="35" y="84"/>
                      <a:pt x="39" y="80"/>
                    </a:cubicBezTo>
                    <a:cubicBezTo>
                      <a:pt x="41" y="78"/>
                      <a:pt x="42" y="76"/>
                      <a:pt x="43" y="75"/>
                    </a:cubicBezTo>
                    <a:cubicBezTo>
                      <a:pt x="44" y="75"/>
                      <a:pt x="44" y="74"/>
                      <a:pt x="45" y="74"/>
                    </a:cubicBezTo>
                    <a:cubicBezTo>
                      <a:pt x="45" y="74"/>
                      <a:pt x="45" y="74"/>
                      <a:pt x="45" y="74"/>
                    </a:cubicBezTo>
                    <a:cubicBezTo>
                      <a:pt x="45" y="74"/>
                      <a:pt x="45" y="74"/>
                      <a:pt x="45" y="74"/>
                    </a:cubicBezTo>
                    <a:cubicBezTo>
                      <a:pt x="44" y="72"/>
                      <a:pt x="44" y="72"/>
                      <a:pt x="44" y="72"/>
                    </a:cubicBezTo>
                    <a:cubicBezTo>
                      <a:pt x="45" y="74"/>
                      <a:pt x="45" y="74"/>
                      <a:pt x="45" y="74"/>
                    </a:cubicBezTo>
                    <a:cubicBezTo>
                      <a:pt x="154" y="4"/>
                      <a:pt x="154" y="4"/>
                      <a:pt x="154" y="4"/>
                    </a:cubicBezTo>
                    <a:cubicBezTo>
                      <a:pt x="153" y="2"/>
                      <a:pt x="153" y="2"/>
                      <a:pt x="153" y="2"/>
                    </a:cubicBezTo>
                    <a:cubicBezTo>
                      <a:pt x="153" y="4"/>
                      <a:pt x="153" y="4"/>
                      <a:pt x="153" y="4"/>
                    </a:cubicBezTo>
                    <a:cubicBezTo>
                      <a:pt x="153" y="2"/>
                      <a:pt x="153" y="2"/>
                      <a:pt x="153" y="2"/>
                    </a:cubicBezTo>
                  </a:path>
                </a:pathLst>
              </a:custGeom>
              <a:solidFill>
                <a:srgbClr val="494E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29" name="Line 89">
                <a:extLst>
                  <a:ext uri="{FF2B5EF4-FFF2-40B4-BE49-F238E27FC236}">
                    <a16:creationId xmlns:a16="http://schemas.microsoft.com/office/drawing/2014/main" id="{2EB206CA-9F84-41CB-8D6E-A5E6423D1B2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262" y="2184"/>
                <a:ext cx="182" cy="115"/>
              </a:xfrm>
              <a:prstGeom prst="line">
                <a:avLst/>
              </a:prstGeom>
              <a:noFill/>
              <a:ln w="7938">
                <a:solidFill>
                  <a:srgbClr val="494E4E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30" name="Freeform 90">
                <a:extLst>
                  <a:ext uri="{FF2B5EF4-FFF2-40B4-BE49-F238E27FC236}">
                    <a16:creationId xmlns:a16="http://schemas.microsoft.com/office/drawing/2014/main" id="{78DBC271-531D-4475-9D20-EF010A050E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74" y="1621"/>
                <a:ext cx="84" cy="54"/>
              </a:xfrm>
              <a:custGeom>
                <a:avLst/>
                <a:gdLst>
                  <a:gd name="T0" fmla="*/ 128 w 70"/>
                  <a:gd name="T1" fmla="*/ 0 h 45"/>
                  <a:gd name="T2" fmla="*/ 107 w 70"/>
                  <a:gd name="T3" fmla="*/ 79 h 45"/>
                  <a:gd name="T4" fmla="*/ 0 w 70"/>
                  <a:gd name="T5" fmla="*/ 59 h 45"/>
                  <a:gd name="T6" fmla="*/ 43 w 70"/>
                  <a:gd name="T7" fmla="*/ 34 h 45"/>
                  <a:gd name="T8" fmla="*/ 92 w 70"/>
                  <a:gd name="T9" fmla="*/ 50 h 45"/>
                  <a:gd name="T10" fmla="*/ 101 w 70"/>
                  <a:gd name="T11" fmla="*/ 7 h 45"/>
                  <a:gd name="T12" fmla="*/ 128 w 70"/>
                  <a:gd name="T13" fmla="*/ 0 h 4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0" h="45">
                    <a:moveTo>
                      <a:pt x="62" y="0"/>
                    </a:moveTo>
                    <a:cubicBezTo>
                      <a:pt x="62" y="0"/>
                      <a:pt x="70" y="32"/>
                      <a:pt x="52" y="38"/>
                    </a:cubicBezTo>
                    <a:cubicBezTo>
                      <a:pt x="34" y="45"/>
                      <a:pt x="0" y="28"/>
                      <a:pt x="0" y="28"/>
                    </a:cubicBezTo>
                    <a:cubicBezTo>
                      <a:pt x="21" y="16"/>
                      <a:pt x="21" y="16"/>
                      <a:pt x="21" y="16"/>
                    </a:cubicBezTo>
                    <a:cubicBezTo>
                      <a:pt x="21" y="16"/>
                      <a:pt x="34" y="30"/>
                      <a:pt x="44" y="24"/>
                    </a:cubicBezTo>
                    <a:cubicBezTo>
                      <a:pt x="53" y="17"/>
                      <a:pt x="48" y="3"/>
                      <a:pt x="48" y="3"/>
                    </a:cubicBezTo>
                    <a:lnTo>
                      <a:pt x="62" y="0"/>
                    </a:lnTo>
                    <a:close/>
                  </a:path>
                </a:pathLst>
              </a:custGeom>
              <a:solidFill>
                <a:srgbClr val="999D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31" name="Freeform 91">
                <a:extLst>
                  <a:ext uri="{FF2B5EF4-FFF2-40B4-BE49-F238E27FC236}">
                    <a16:creationId xmlns:a16="http://schemas.microsoft.com/office/drawing/2014/main" id="{11180B59-27EE-4684-8180-545AFDC3F7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3" y="1645"/>
                <a:ext cx="192" cy="223"/>
              </a:xfrm>
              <a:custGeom>
                <a:avLst/>
                <a:gdLst>
                  <a:gd name="T0" fmla="*/ 106 w 160"/>
                  <a:gd name="T1" fmla="*/ 0 h 185"/>
                  <a:gd name="T2" fmla="*/ 137 w 160"/>
                  <a:gd name="T3" fmla="*/ 17 h 185"/>
                  <a:gd name="T4" fmla="*/ 71 w 160"/>
                  <a:gd name="T5" fmla="*/ 162 h 185"/>
                  <a:gd name="T6" fmla="*/ 144 w 160"/>
                  <a:gd name="T7" fmla="*/ 295 h 185"/>
                  <a:gd name="T8" fmla="*/ 288 w 160"/>
                  <a:gd name="T9" fmla="*/ 250 h 185"/>
                  <a:gd name="T10" fmla="*/ 294 w 160"/>
                  <a:gd name="T11" fmla="*/ 96 h 185"/>
                  <a:gd name="T12" fmla="*/ 331 w 160"/>
                  <a:gd name="T13" fmla="*/ 119 h 185"/>
                  <a:gd name="T14" fmla="*/ 329 w 160"/>
                  <a:gd name="T15" fmla="*/ 276 h 185"/>
                  <a:gd name="T16" fmla="*/ 122 w 160"/>
                  <a:gd name="T17" fmla="*/ 330 h 185"/>
                  <a:gd name="T18" fmla="*/ 29 w 160"/>
                  <a:gd name="T19" fmla="*/ 142 h 185"/>
                  <a:gd name="T20" fmla="*/ 106 w 160"/>
                  <a:gd name="T21" fmla="*/ 0 h 18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60" h="185">
                    <a:moveTo>
                      <a:pt x="51" y="0"/>
                    </a:moveTo>
                    <a:cubicBezTo>
                      <a:pt x="66" y="8"/>
                      <a:pt x="66" y="8"/>
                      <a:pt x="66" y="8"/>
                    </a:cubicBezTo>
                    <a:cubicBezTo>
                      <a:pt x="34" y="76"/>
                      <a:pt x="34" y="76"/>
                      <a:pt x="34" y="76"/>
                    </a:cubicBezTo>
                    <a:cubicBezTo>
                      <a:pt x="34" y="76"/>
                      <a:pt x="27" y="124"/>
                      <a:pt x="69" y="139"/>
                    </a:cubicBezTo>
                    <a:cubicBezTo>
                      <a:pt x="112" y="153"/>
                      <a:pt x="139" y="119"/>
                      <a:pt x="139" y="119"/>
                    </a:cubicBezTo>
                    <a:cubicBezTo>
                      <a:pt x="142" y="46"/>
                      <a:pt x="142" y="46"/>
                      <a:pt x="142" y="46"/>
                    </a:cubicBezTo>
                    <a:cubicBezTo>
                      <a:pt x="160" y="56"/>
                      <a:pt x="160" y="56"/>
                      <a:pt x="160" y="56"/>
                    </a:cubicBezTo>
                    <a:cubicBezTo>
                      <a:pt x="158" y="131"/>
                      <a:pt x="158" y="131"/>
                      <a:pt x="158" y="131"/>
                    </a:cubicBezTo>
                    <a:cubicBezTo>
                      <a:pt x="158" y="131"/>
                      <a:pt x="117" y="185"/>
                      <a:pt x="59" y="156"/>
                    </a:cubicBezTo>
                    <a:cubicBezTo>
                      <a:pt x="0" y="128"/>
                      <a:pt x="14" y="67"/>
                      <a:pt x="14" y="67"/>
                    </a:cubicBezTo>
                    <a:lnTo>
                      <a:pt x="51" y="0"/>
                    </a:lnTo>
                    <a:close/>
                  </a:path>
                </a:pathLst>
              </a:custGeom>
              <a:solidFill>
                <a:srgbClr val="999D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32" name="Freeform 92">
                <a:extLst>
                  <a:ext uri="{FF2B5EF4-FFF2-40B4-BE49-F238E27FC236}">
                    <a16:creationId xmlns:a16="http://schemas.microsoft.com/office/drawing/2014/main" id="{72966B34-60CC-473A-9B0D-B192DEECF42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67" y="1644"/>
                <a:ext cx="188" cy="195"/>
              </a:xfrm>
              <a:custGeom>
                <a:avLst/>
                <a:gdLst>
                  <a:gd name="T0" fmla="*/ 290 w 156"/>
                  <a:gd name="T1" fmla="*/ 100 h 162"/>
                  <a:gd name="T2" fmla="*/ 288 w 156"/>
                  <a:gd name="T3" fmla="*/ 250 h 162"/>
                  <a:gd name="T4" fmla="*/ 140 w 156"/>
                  <a:gd name="T5" fmla="*/ 291 h 162"/>
                  <a:gd name="T6" fmla="*/ 105 w 156"/>
                  <a:gd name="T7" fmla="*/ 272 h 162"/>
                  <a:gd name="T8" fmla="*/ 155 w 156"/>
                  <a:gd name="T9" fmla="*/ 308 h 162"/>
                  <a:gd name="T10" fmla="*/ 305 w 156"/>
                  <a:gd name="T11" fmla="*/ 268 h 162"/>
                  <a:gd name="T12" fmla="*/ 307 w 156"/>
                  <a:gd name="T13" fmla="*/ 114 h 162"/>
                  <a:gd name="T14" fmla="*/ 330 w 156"/>
                  <a:gd name="T15" fmla="*/ 126 h 162"/>
                  <a:gd name="T16" fmla="*/ 330 w 156"/>
                  <a:gd name="T17" fmla="*/ 118 h 162"/>
                  <a:gd name="T18" fmla="*/ 290 w 156"/>
                  <a:gd name="T19" fmla="*/ 100 h 162"/>
                  <a:gd name="T20" fmla="*/ 41 w 156"/>
                  <a:gd name="T21" fmla="*/ 156 h 162"/>
                  <a:gd name="T22" fmla="*/ 118 w 156"/>
                  <a:gd name="T23" fmla="*/ 19 h 162"/>
                  <a:gd name="T24" fmla="*/ 129 w 156"/>
                  <a:gd name="T25" fmla="*/ 23 h 162"/>
                  <a:gd name="T26" fmla="*/ 130 w 156"/>
                  <a:gd name="T27" fmla="*/ 19 h 162"/>
                  <a:gd name="T28" fmla="*/ 100 w 156"/>
                  <a:gd name="T29" fmla="*/ 0 h 162"/>
                  <a:gd name="T30" fmla="*/ 23 w 156"/>
                  <a:gd name="T31" fmla="*/ 142 h 162"/>
                  <a:gd name="T32" fmla="*/ 76 w 156"/>
                  <a:gd name="T33" fmla="*/ 301 h 162"/>
                  <a:gd name="T34" fmla="*/ 41 w 156"/>
                  <a:gd name="T35" fmla="*/ 156 h 162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156" h="162">
                    <a:moveTo>
                      <a:pt x="138" y="47"/>
                    </a:moveTo>
                    <a:cubicBezTo>
                      <a:pt x="136" y="120"/>
                      <a:pt x="136" y="120"/>
                      <a:pt x="136" y="120"/>
                    </a:cubicBezTo>
                    <a:cubicBezTo>
                      <a:pt x="136" y="120"/>
                      <a:pt x="108" y="153"/>
                      <a:pt x="66" y="139"/>
                    </a:cubicBezTo>
                    <a:cubicBezTo>
                      <a:pt x="59" y="137"/>
                      <a:pt x="54" y="134"/>
                      <a:pt x="50" y="130"/>
                    </a:cubicBezTo>
                    <a:cubicBezTo>
                      <a:pt x="55" y="137"/>
                      <a:pt x="63" y="143"/>
                      <a:pt x="74" y="147"/>
                    </a:cubicBezTo>
                    <a:cubicBezTo>
                      <a:pt x="117" y="162"/>
                      <a:pt x="144" y="128"/>
                      <a:pt x="144" y="128"/>
                    </a:cubicBezTo>
                    <a:cubicBezTo>
                      <a:pt x="146" y="55"/>
                      <a:pt x="146" y="55"/>
                      <a:pt x="146" y="55"/>
                    </a:cubicBezTo>
                    <a:cubicBezTo>
                      <a:pt x="156" y="60"/>
                      <a:pt x="156" y="60"/>
                      <a:pt x="156" y="60"/>
                    </a:cubicBezTo>
                    <a:cubicBezTo>
                      <a:pt x="156" y="56"/>
                      <a:pt x="156" y="56"/>
                      <a:pt x="156" y="56"/>
                    </a:cubicBezTo>
                    <a:lnTo>
                      <a:pt x="138" y="47"/>
                    </a:lnTo>
                    <a:close/>
                    <a:moveTo>
                      <a:pt x="19" y="75"/>
                    </a:moveTo>
                    <a:cubicBezTo>
                      <a:pt x="56" y="9"/>
                      <a:pt x="56" y="9"/>
                      <a:pt x="56" y="9"/>
                    </a:cubicBezTo>
                    <a:cubicBezTo>
                      <a:pt x="61" y="11"/>
                      <a:pt x="61" y="11"/>
                      <a:pt x="61" y="11"/>
                    </a:cubicBezTo>
                    <a:cubicBezTo>
                      <a:pt x="62" y="9"/>
                      <a:pt x="62" y="9"/>
                      <a:pt x="62" y="9"/>
                    </a:cubicBezTo>
                    <a:cubicBezTo>
                      <a:pt x="47" y="0"/>
                      <a:pt x="47" y="0"/>
                      <a:pt x="47" y="0"/>
                    </a:cubicBezTo>
                    <a:cubicBezTo>
                      <a:pt x="11" y="67"/>
                      <a:pt x="11" y="67"/>
                      <a:pt x="11" y="67"/>
                    </a:cubicBezTo>
                    <a:cubicBezTo>
                      <a:pt x="11" y="67"/>
                      <a:pt x="0" y="114"/>
                      <a:pt x="36" y="144"/>
                    </a:cubicBezTo>
                    <a:cubicBezTo>
                      <a:pt x="10" y="114"/>
                      <a:pt x="19" y="75"/>
                      <a:pt x="19" y="75"/>
                    </a:cubicBezTo>
                    <a:close/>
                  </a:path>
                </a:pathLst>
              </a:custGeom>
              <a:solidFill>
                <a:srgbClr val="B3B6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33" name="Freeform 93">
                <a:extLst>
                  <a:ext uri="{FF2B5EF4-FFF2-40B4-BE49-F238E27FC236}">
                    <a16:creationId xmlns:a16="http://schemas.microsoft.com/office/drawing/2014/main" id="{1B6C6471-610E-48AA-964A-C2F01C34A3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74" y="1621"/>
                <a:ext cx="84" cy="54"/>
              </a:xfrm>
              <a:custGeom>
                <a:avLst/>
                <a:gdLst>
                  <a:gd name="T0" fmla="*/ 128 w 70"/>
                  <a:gd name="T1" fmla="*/ 0 h 45"/>
                  <a:gd name="T2" fmla="*/ 107 w 70"/>
                  <a:gd name="T3" fmla="*/ 79 h 45"/>
                  <a:gd name="T4" fmla="*/ 0 w 70"/>
                  <a:gd name="T5" fmla="*/ 59 h 45"/>
                  <a:gd name="T6" fmla="*/ 43 w 70"/>
                  <a:gd name="T7" fmla="*/ 34 h 45"/>
                  <a:gd name="T8" fmla="*/ 92 w 70"/>
                  <a:gd name="T9" fmla="*/ 50 h 45"/>
                  <a:gd name="T10" fmla="*/ 101 w 70"/>
                  <a:gd name="T11" fmla="*/ 7 h 45"/>
                  <a:gd name="T12" fmla="*/ 128 w 70"/>
                  <a:gd name="T13" fmla="*/ 0 h 4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0" h="45">
                    <a:moveTo>
                      <a:pt x="62" y="0"/>
                    </a:moveTo>
                    <a:cubicBezTo>
                      <a:pt x="62" y="0"/>
                      <a:pt x="70" y="32"/>
                      <a:pt x="52" y="38"/>
                    </a:cubicBezTo>
                    <a:cubicBezTo>
                      <a:pt x="34" y="45"/>
                      <a:pt x="0" y="28"/>
                      <a:pt x="0" y="28"/>
                    </a:cubicBezTo>
                    <a:cubicBezTo>
                      <a:pt x="21" y="16"/>
                      <a:pt x="21" y="16"/>
                      <a:pt x="21" y="16"/>
                    </a:cubicBezTo>
                    <a:cubicBezTo>
                      <a:pt x="21" y="16"/>
                      <a:pt x="34" y="30"/>
                      <a:pt x="44" y="24"/>
                    </a:cubicBezTo>
                    <a:cubicBezTo>
                      <a:pt x="53" y="17"/>
                      <a:pt x="48" y="3"/>
                      <a:pt x="48" y="3"/>
                    </a:cubicBezTo>
                    <a:lnTo>
                      <a:pt x="62" y="0"/>
                    </a:lnTo>
                    <a:close/>
                  </a:path>
                </a:pathLst>
              </a:custGeom>
              <a:noFill/>
              <a:ln w="7938" cap="rnd">
                <a:solidFill>
                  <a:srgbClr val="494E4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34" name="Freeform 94">
                <a:extLst>
                  <a:ext uri="{FF2B5EF4-FFF2-40B4-BE49-F238E27FC236}">
                    <a16:creationId xmlns:a16="http://schemas.microsoft.com/office/drawing/2014/main" id="{83382293-A100-449B-859F-CA8F2EE2A0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3" y="1645"/>
                <a:ext cx="192" cy="223"/>
              </a:xfrm>
              <a:custGeom>
                <a:avLst/>
                <a:gdLst>
                  <a:gd name="T0" fmla="*/ 106 w 160"/>
                  <a:gd name="T1" fmla="*/ 0 h 185"/>
                  <a:gd name="T2" fmla="*/ 137 w 160"/>
                  <a:gd name="T3" fmla="*/ 17 h 185"/>
                  <a:gd name="T4" fmla="*/ 71 w 160"/>
                  <a:gd name="T5" fmla="*/ 162 h 185"/>
                  <a:gd name="T6" fmla="*/ 144 w 160"/>
                  <a:gd name="T7" fmla="*/ 295 h 185"/>
                  <a:gd name="T8" fmla="*/ 288 w 160"/>
                  <a:gd name="T9" fmla="*/ 250 h 185"/>
                  <a:gd name="T10" fmla="*/ 294 w 160"/>
                  <a:gd name="T11" fmla="*/ 96 h 185"/>
                  <a:gd name="T12" fmla="*/ 331 w 160"/>
                  <a:gd name="T13" fmla="*/ 119 h 185"/>
                  <a:gd name="T14" fmla="*/ 329 w 160"/>
                  <a:gd name="T15" fmla="*/ 276 h 185"/>
                  <a:gd name="T16" fmla="*/ 122 w 160"/>
                  <a:gd name="T17" fmla="*/ 330 h 185"/>
                  <a:gd name="T18" fmla="*/ 29 w 160"/>
                  <a:gd name="T19" fmla="*/ 142 h 185"/>
                  <a:gd name="T20" fmla="*/ 106 w 160"/>
                  <a:gd name="T21" fmla="*/ 0 h 18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60" h="185">
                    <a:moveTo>
                      <a:pt x="51" y="0"/>
                    </a:moveTo>
                    <a:cubicBezTo>
                      <a:pt x="66" y="8"/>
                      <a:pt x="66" y="8"/>
                      <a:pt x="66" y="8"/>
                    </a:cubicBezTo>
                    <a:cubicBezTo>
                      <a:pt x="34" y="76"/>
                      <a:pt x="34" y="76"/>
                      <a:pt x="34" y="76"/>
                    </a:cubicBezTo>
                    <a:cubicBezTo>
                      <a:pt x="34" y="76"/>
                      <a:pt x="27" y="124"/>
                      <a:pt x="69" y="139"/>
                    </a:cubicBezTo>
                    <a:cubicBezTo>
                      <a:pt x="112" y="153"/>
                      <a:pt x="139" y="119"/>
                      <a:pt x="139" y="119"/>
                    </a:cubicBezTo>
                    <a:cubicBezTo>
                      <a:pt x="142" y="46"/>
                      <a:pt x="142" y="46"/>
                      <a:pt x="142" y="46"/>
                    </a:cubicBezTo>
                    <a:cubicBezTo>
                      <a:pt x="160" y="56"/>
                      <a:pt x="160" y="56"/>
                      <a:pt x="160" y="56"/>
                    </a:cubicBezTo>
                    <a:cubicBezTo>
                      <a:pt x="158" y="131"/>
                      <a:pt x="158" y="131"/>
                      <a:pt x="158" y="131"/>
                    </a:cubicBezTo>
                    <a:cubicBezTo>
                      <a:pt x="158" y="131"/>
                      <a:pt x="117" y="185"/>
                      <a:pt x="59" y="156"/>
                    </a:cubicBezTo>
                    <a:cubicBezTo>
                      <a:pt x="0" y="128"/>
                      <a:pt x="14" y="67"/>
                      <a:pt x="14" y="67"/>
                    </a:cubicBezTo>
                    <a:lnTo>
                      <a:pt x="51" y="0"/>
                    </a:lnTo>
                    <a:close/>
                  </a:path>
                </a:pathLst>
              </a:custGeom>
              <a:noFill/>
              <a:ln w="7938" cap="rnd">
                <a:solidFill>
                  <a:srgbClr val="494E4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35" name="Freeform 95">
                <a:extLst>
                  <a:ext uri="{FF2B5EF4-FFF2-40B4-BE49-F238E27FC236}">
                    <a16:creationId xmlns:a16="http://schemas.microsoft.com/office/drawing/2014/main" id="{B5D62860-EBCD-4B58-911E-EF6B36357C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4" y="1388"/>
                <a:ext cx="552" cy="356"/>
              </a:xfrm>
              <a:custGeom>
                <a:avLst/>
                <a:gdLst>
                  <a:gd name="T0" fmla="*/ 0 w 458"/>
                  <a:gd name="T1" fmla="*/ 70 h 295"/>
                  <a:gd name="T2" fmla="*/ 0 w 458"/>
                  <a:gd name="T3" fmla="*/ 329 h 295"/>
                  <a:gd name="T4" fmla="*/ 59 w 458"/>
                  <a:gd name="T5" fmla="*/ 422 h 295"/>
                  <a:gd name="T6" fmla="*/ 401 w 458"/>
                  <a:gd name="T7" fmla="*/ 594 h 295"/>
                  <a:gd name="T8" fmla="*/ 554 w 458"/>
                  <a:gd name="T9" fmla="*/ 586 h 295"/>
                  <a:gd name="T10" fmla="*/ 898 w 458"/>
                  <a:gd name="T11" fmla="*/ 397 h 295"/>
                  <a:gd name="T12" fmla="*/ 965 w 458"/>
                  <a:gd name="T13" fmla="*/ 267 h 295"/>
                  <a:gd name="T14" fmla="*/ 965 w 458"/>
                  <a:gd name="T15" fmla="*/ 0 h 295"/>
                  <a:gd name="T16" fmla="*/ 0 w 458"/>
                  <a:gd name="T17" fmla="*/ 70 h 29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58" h="295">
                    <a:moveTo>
                      <a:pt x="0" y="33"/>
                    </a:moveTo>
                    <a:cubicBezTo>
                      <a:pt x="0" y="155"/>
                      <a:pt x="0" y="155"/>
                      <a:pt x="0" y="155"/>
                    </a:cubicBezTo>
                    <a:cubicBezTo>
                      <a:pt x="0" y="155"/>
                      <a:pt x="1" y="184"/>
                      <a:pt x="28" y="199"/>
                    </a:cubicBezTo>
                    <a:cubicBezTo>
                      <a:pt x="55" y="214"/>
                      <a:pt x="190" y="280"/>
                      <a:pt x="190" y="280"/>
                    </a:cubicBezTo>
                    <a:cubicBezTo>
                      <a:pt x="190" y="280"/>
                      <a:pt x="229" y="295"/>
                      <a:pt x="263" y="277"/>
                    </a:cubicBezTo>
                    <a:cubicBezTo>
                      <a:pt x="298" y="259"/>
                      <a:pt x="426" y="187"/>
                      <a:pt x="426" y="187"/>
                    </a:cubicBezTo>
                    <a:cubicBezTo>
                      <a:pt x="426" y="187"/>
                      <a:pt x="458" y="164"/>
                      <a:pt x="458" y="126"/>
                    </a:cubicBezTo>
                    <a:cubicBezTo>
                      <a:pt x="458" y="89"/>
                      <a:pt x="458" y="0"/>
                      <a:pt x="458" y="0"/>
                    </a:cubicBezTo>
                    <a:lnTo>
                      <a:pt x="0" y="33"/>
                    </a:lnTo>
                    <a:close/>
                  </a:path>
                </a:pathLst>
              </a:custGeom>
              <a:solidFill>
                <a:srgbClr val="CDAB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36" name="Freeform 96">
                <a:extLst>
                  <a:ext uri="{FF2B5EF4-FFF2-40B4-BE49-F238E27FC236}">
                    <a16:creationId xmlns:a16="http://schemas.microsoft.com/office/drawing/2014/main" id="{D7393DD5-C041-4898-A178-32C7D51441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4" y="1388"/>
                <a:ext cx="552" cy="356"/>
              </a:xfrm>
              <a:custGeom>
                <a:avLst/>
                <a:gdLst>
                  <a:gd name="T0" fmla="*/ 0 w 458"/>
                  <a:gd name="T1" fmla="*/ 70 h 295"/>
                  <a:gd name="T2" fmla="*/ 0 w 458"/>
                  <a:gd name="T3" fmla="*/ 329 h 295"/>
                  <a:gd name="T4" fmla="*/ 59 w 458"/>
                  <a:gd name="T5" fmla="*/ 422 h 295"/>
                  <a:gd name="T6" fmla="*/ 401 w 458"/>
                  <a:gd name="T7" fmla="*/ 594 h 295"/>
                  <a:gd name="T8" fmla="*/ 554 w 458"/>
                  <a:gd name="T9" fmla="*/ 586 h 295"/>
                  <a:gd name="T10" fmla="*/ 898 w 458"/>
                  <a:gd name="T11" fmla="*/ 397 h 295"/>
                  <a:gd name="T12" fmla="*/ 965 w 458"/>
                  <a:gd name="T13" fmla="*/ 267 h 295"/>
                  <a:gd name="T14" fmla="*/ 965 w 458"/>
                  <a:gd name="T15" fmla="*/ 0 h 295"/>
                  <a:gd name="T16" fmla="*/ 0 w 458"/>
                  <a:gd name="T17" fmla="*/ 70 h 29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58" h="295">
                    <a:moveTo>
                      <a:pt x="0" y="33"/>
                    </a:moveTo>
                    <a:cubicBezTo>
                      <a:pt x="0" y="155"/>
                      <a:pt x="0" y="155"/>
                      <a:pt x="0" y="155"/>
                    </a:cubicBezTo>
                    <a:cubicBezTo>
                      <a:pt x="0" y="155"/>
                      <a:pt x="1" y="184"/>
                      <a:pt x="28" y="199"/>
                    </a:cubicBezTo>
                    <a:cubicBezTo>
                      <a:pt x="55" y="214"/>
                      <a:pt x="190" y="280"/>
                      <a:pt x="190" y="280"/>
                    </a:cubicBezTo>
                    <a:cubicBezTo>
                      <a:pt x="190" y="280"/>
                      <a:pt x="229" y="295"/>
                      <a:pt x="263" y="277"/>
                    </a:cubicBezTo>
                    <a:cubicBezTo>
                      <a:pt x="298" y="259"/>
                      <a:pt x="426" y="187"/>
                      <a:pt x="426" y="187"/>
                    </a:cubicBezTo>
                    <a:cubicBezTo>
                      <a:pt x="426" y="187"/>
                      <a:pt x="458" y="164"/>
                      <a:pt x="458" y="126"/>
                    </a:cubicBezTo>
                    <a:cubicBezTo>
                      <a:pt x="458" y="89"/>
                      <a:pt x="458" y="0"/>
                      <a:pt x="458" y="0"/>
                    </a:cubicBezTo>
                    <a:lnTo>
                      <a:pt x="0" y="33"/>
                    </a:lnTo>
                    <a:close/>
                  </a:path>
                </a:pathLst>
              </a:custGeom>
              <a:noFill/>
              <a:ln w="7938" cap="flat">
                <a:solidFill>
                  <a:srgbClr val="494E4E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37" name="Freeform 97">
                <a:extLst>
                  <a:ext uri="{FF2B5EF4-FFF2-40B4-BE49-F238E27FC236}">
                    <a16:creationId xmlns:a16="http://schemas.microsoft.com/office/drawing/2014/main" id="{5A959817-096E-4E2A-B3BD-40FF1D924D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" y="1089"/>
                <a:ext cx="786" cy="475"/>
              </a:xfrm>
              <a:custGeom>
                <a:avLst/>
                <a:gdLst>
                  <a:gd name="T0" fmla="*/ 229 w 653"/>
                  <a:gd name="T1" fmla="*/ 233 h 394"/>
                  <a:gd name="T2" fmla="*/ 721 w 653"/>
                  <a:gd name="T3" fmla="*/ 42 h 394"/>
                  <a:gd name="T4" fmla="*/ 922 w 653"/>
                  <a:gd name="T5" fmla="*/ 42 h 394"/>
                  <a:gd name="T6" fmla="*/ 1267 w 653"/>
                  <a:gd name="T7" fmla="*/ 168 h 394"/>
                  <a:gd name="T8" fmla="*/ 1371 w 653"/>
                  <a:gd name="T9" fmla="*/ 369 h 394"/>
                  <a:gd name="T10" fmla="*/ 754 w 653"/>
                  <a:gd name="T11" fmla="*/ 833 h 394"/>
                  <a:gd name="T12" fmla="*/ 241 w 653"/>
                  <a:gd name="T13" fmla="*/ 599 h 394"/>
                  <a:gd name="T14" fmla="*/ 229 w 653"/>
                  <a:gd name="T15" fmla="*/ 233 h 39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653" h="394">
                    <a:moveTo>
                      <a:pt x="109" y="110"/>
                    </a:moveTo>
                    <a:cubicBezTo>
                      <a:pt x="344" y="20"/>
                      <a:pt x="344" y="20"/>
                      <a:pt x="344" y="20"/>
                    </a:cubicBezTo>
                    <a:cubicBezTo>
                      <a:pt x="344" y="20"/>
                      <a:pt x="385" y="0"/>
                      <a:pt x="439" y="20"/>
                    </a:cubicBezTo>
                    <a:cubicBezTo>
                      <a:pt x="494" y="39"/>
                      <a:pt x="604" y="79"/>
                      <a:pt x="604" y="79"/>
                    </a:cubicBezTo>
                    <a:cubicBezTo>
                      <a:pt x="604" y="79"/>
                      <a:pt x="653" y="91"/>
                      <a:pt x="653" y="175"/>
                    </a:cubicBezTo>
                    <a:cubicBezTo>
                      <a:pt x="359" y="394"/>
                      <a:pt x="359" y="394"/>
                      <a:pt x="359" y="394"/>
                    </a:cubicBezTo>
                    <a:cubicBezTo>
                      <a:pt x="115" y="284"/>
                      <a:pt x="115" y="284"/>
                      <a:pt x="115" y="284"/>
                    </a:cubicBezTo>
                    <a:cubicBezTo>
                      <a:pt x="115" y="284"/>
                      <a:pt x="0" y="199"/>
                      <a:pt x="109" y="110"/>
                    </a:cubicBezTo>
                    <a:close/>
                  </a:path>
                </a:pathLst>
              </a:custGeom>
              <a:solidFill>
                <a:srgbClr val="999D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38" name="Freeform 98">
                <a:extLst>
                  <a:ext uri="{FF2B5EF4-FFF2-40B4-BE49-F238E27FC236}">
                    <a16:creationId xmlns:a16="http://schemas.microsoft.com/office/drawing/2014/main" id="{E77DC5F5-45AD-451E-98EE-9C12333852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" y="1089"/>
                <a:ext cx="786" cy="475"/>
              </a:xfrm>
              <a:custGeom>
                <a:avLst/>
                <a:gdLst>
                  <a:gd name="T0" fmla="*/ 229 w 653"/>
                  <a:gd name="T1" fmla="*/ 233 h 394"/>
                  <a:gd name="T2" fmla="*/ 721 w 653"/>
                  <a:gd name="T3" fmla="*/ 42 h 394"/>
                  <a:gd name="T4" fmla="*/ 922 w 653"/>
                  <a:gd name="T5" fmla="*/ 42 h 394"/>
                  <a:gd name="T6" fmla="*/ 1267 w 653"/>
                  <a:gd name="T7" fmla="*/ 168 h 394"/>
                  <a:gd name="T8" fmla="*/ 1371 w 653"/>
                  <a:gd name="T9" fmla="*/ 369 h 394"/>
                  <a:gd name="T10" fmla="*/ 754 w 653"/>
                  <a:gd name="T11" fmla="*/ 833 h 394"/>
                  <a:gd name="T12" fmla="*/ 241 w 653"/>
                  <a:gd name="T13" fmla="*/ 599 h 394"/>
                  <a:gd name="T14" fmla="*/ 229 w 653"/>
                  <a:gd name="T15" fmla="*/ 233 h 39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653" h="394">
                    <a:moveTo>
                      <a:pt x="109" y="110"/>
                    </a:moveTo>
                    <a:cubicBezTo>
                      <a:pt x="344" y="20"/>
                      <a:pt x="344" y="20"/>
                      <a:pt x="344" y="20"/>
                    </a:cubicBezTo>
                    <a:cubicBezTo>
                      <a:pt x="344" y="20"/>
                      <a:pt x="385" y="0"/>
                      <a:pt x="439" y="20"/>
                    </a:cubicBezTo>
                    <a:cubicBezTo>
                      <a:pt x="494" y="39"/>
                      <a:pt x="604" y="79"/>
                      <a:pt x="604" y="79"/>
                    </a:cubicBezTo>
                    <a:cubicBezTo>
                      <a:pt x="604" y="79"/>
                      <a:pt x="653" y="91"/>
                      <a:pt x="653" y="175"/>
                    </a:cubicBezTo>
                    <a:cubicBezTo>
                      <a:pt x="359" y="394"/>
                      <a:pt x="359" y="394"/>
                      <a:pt x="359" y="394"/>
                    </a:cubicBezTo>
                    <a:cubicBezTo>
                      <a:pt x="115" y="284"/>
                      <a:pt x="115" y="284"/>
                      <a:pt x="115" y="284"/>
                    </a:cubicBezTo>
                    <a:cubicBezTo>
                      <a:pt x="115" y="284"/>
                      <a:pt x="0" y="199"/>
                      <a:pt x="109" y="110"/>
                    </a:cubicBezTo>
                    <a:close/>
                  </a:path>
                </a:pathLst>
              </a:custGeom>
              <a:noFill/>
              <a:ln w="7938" cap="flat">
                <a:solidFill>
                  <a:srgbClr val="494E4E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39" name="Freeform 99">
                <a:extLst>
                  <a:ext uri="{FF2B5EF4-FFF2-40B4-BE49-F238E27FC236}">
                    <a16:creationId xmlns:a16="http://schemas.microsoft.com/office/drawing/2014/main" id="{28F79C25-7B1A-4674-9C3D-94F7716C98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7" y="1179"/>
                <a:ext cx="625" cy="190"/>
              </a:xfrm>
              <a:custGeom>
                <a:avLst/>
                <a:gdLst>
                  <a:gd name="T0" fmla="*/ 12 w 519"/>
                  <a:gd name="T1" fmla="*/ 93 h 158"/>
                  <a:gd name="T2" fmla="*/ 61 w 519"/>
                  <a:gd name="T3" fmla="*/ 148 h 158"/>
                  <a:gd name="T4" fmla="*/ 419 w 519"/>
                  <a:gd name="T5" fmla="*/ 286 h 158"/>
                  <a:gd name="T6" fmla="*/ 635 w 519"/>
                  <a:gd name="T7" fmla="*/ 272 h 158"/>
                  <a:gd name="T8" fmla="*/ 1002 w 519"/>
                  <a:gd name="T9" fmla="*/ 88 h 158"/>
                  <a:gd name="T10" fmla="*/ 992 w 519"/>
                  <a:gd name="T11" fmla="*/ 0 h 15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19" h="158">
                    <a:moveTo>
                      <a:pt x="6" y="44"/>
                    </a:moveTo>
                    <a:cubicBezTo>
                      <a:pt x="6" y="44"/>
                      <a:pt x="0" y="60"/>
                      <a:pt x="29" y="71"/>
                    </a:cubicBezTo>
                    <a:cubicBezTo>
                      <a:pt x="58" y="82"/>
                      <a:pt x="199" y="137"/>
                      <a:pt x="199" y="137"/>
                    </a:cubicBezTo>
                    <a:cubicBezTo>
                      <a:pt x="199" y="137"/>
                      <a:pt x="246" y="158"/>
                      <a:pt x="302" y="130"/>
                    </a:cubicBezTo>
                    <a:cubicBezTo>
                      <a:pt x="367" y="97"/>
                      <a:pt x="477" y="42"/>
                      <a:pt x="477" y="42"/>
                    </a:cubicBezTo>
                    <a:cubicBezTo>
                      <a:pt x="477" y="42"/>
                      <a:pt x="519" y="17"/>
                      <a:pt x="472" y="0"/>
                    </a:cubicBezTo>
                  </a:path>
                </a:pathLst>
              </a:custGeom>
              <a:noFill/>
              <a:ln w="7938" cap="flat">
                <a:solidFill>
                  <a:srgbClr val="494E4E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40" name="Freeform 100">
                <a:extLst>
                  <a:ext uri="{FF2B5EF4-FFF2-40B4-BE49-F238E27FC236}">
                    <a16:creationId xmlns:a16="http://schemas.microsoft.com/office/drawing/2014/main" id="{86B5650D-E346-4A07-97E2-C16C13B14C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9" y="1359"/>
                <a:ext cx="450" cy="232"/>
              </a:xfrm>
              <a:custGeom>
                <a:avLst/>
                <a:gdLst>
                  <a:gd name="T0" fmla="*/ 0 w 450"/>
                  <a:gd name="T1" fmla="*/ 52 h 232"/>
                  <a:gd name="T2" fmla="*/ 0 w 450"/>
                  <a:gd name="T3" fmla="*/ 152 h 232"/>
                  <a:gd name="T4" fmla="*/ 166 w 450"/>
                  <a:gd name="T5" fmla="*/ 232 h 232"/>
                  <a:gd name="T6" fmla="*/ 450 w 450"/>
                  <a:gd name="T7" fmla="*/ 98 h 232"/>
                  <a:gd name="T8" fmla="*/ 450 w 450"/>
                  <a:gd name="T9" fmla="*/ 0 h 232"/>
                  <a:gd name="T10" fmla="*/ 166 w 450"/>
                  <a:gd name="T11" fmla="*/ 119 h 232"/>
                  <a:gd name="T12" fmla="*/ 0 w 450"/>
                  <a:gd name="T13" fmla="*/ 52 h 23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50" h="232">
                    <a:moveTo>
                      <a:pt x="0" y="52"/>
                    </a:moveTo>
                    <a:lnTo>
                      <a:pt x="0" y="152"/>
                    </a:lnTo>
                    <a:lnTo>
                      <a:pt x="166" y="232"/>
                    </a:lnTo>
                    <a:lnTo>
                      <a:pt x="450" y="98"/>
                    </a:lnTo>
                    <a:lnTo>
                      <a:pt x="450" y="0"/>
                    </a:lnTo>
                    <a:lnTo>
                      <a:pt x="166" y="119"/>
                    </a:lnTo>
                    <a:lnTo>
                      <a:pt x="0" y="52"/>
                    </a:lnTo>
                    <a:close/>
                  </a:path>
                </a:pathLst>
              </a:custGeom>
              <a:solidFill>
                <a:srgbClr val="6F73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41" name="Freeform 101">
                <a:extLst>
                  <a:ext uri="{FF2B5EF4-FFF2-40B4-BE49-F238E27FC236}">
                    <a16:creationId xmlns:a16="http://schemas.microsoft.com/office/drawing/2014/main" id="{A8C71D80-E96F-43ED-85C3-F1F15BD8A0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9" y="1396"/>
                <a:ext cx="26" cy="24"/>
              </a:xfrm>
              <a:custGeom>
                <a:avLst/>
                <a:gdLst>
                  <a:gd name="T0" fmla="*/ 0 w 26"/>
                  <a:gd name="T1" fmla="*/ 15 h 24"/>
                  <a:gd name="T2" fmla="*/ 26 w 26"/>
                  <a:gd name="T3" fmla="*/ 0 h 24"/>
                  <a:gd name="T4" fmla="*/ 26 w 26"/>
                  <a:gd name="T5" fmla="*/ 24 h 24"/>
                  <a:gd name="T6" fmla="*/ 0 w 26"/>
                  <a:gd name="T7" fmla="*/ 15 h 2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6" h="24">
                    <a:moveTo>
                      <a:pt x="0" y="15"/>
                    </a:moveTo>
                    <a:lnTo>
                      <a:pt x="26" y="0"/>
                    </a:lnTo>
                    <a:lnTo>
                      <a:pt x="26" y="24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505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42" name="Freeform 102">
                <a:extLst>
                  <a:ext uri="{FF2B5EF4-FFF2-40B4-BE49-F238E27FC236}">
                    <a16:creationId xmlns:a16="http://schemas.microsoft.com/office/drawing/2014/main" id="{53E2C2BC-9D39-4ABA-8D0E-ED14362D8C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9" y="1359"/>
                <a:ext cx="450" cy="232"/>
              </a:xfrm>
              <a:custGeom>
                <a:avLst/>
                <a:gdLst>
                  <a:gd name="T0" fmla="*/ 0 w 450"/>
                  <a:gd name="T1" fmla="*/ 52 h 232"/>
                  <a:gd name="T2" fmla="*/ 0 w 450"/>
                  <a:gd name="T3" fmla="*/ 152 h 232"/>
                  <a:gd name="T4" fmla="*/ 166 w 450"/>
                  <a:gd name="T5" fmla="*/ 232 h 232"/>
                  <a:gd name="T6" fmla="*/ 450 w 450"/>
                  <a:gd name="T7" fmla="*/ 98 h 232"/>
                  <a:gd name="T8" fmla="*/ 450 w 450"/>
                  <a:gd name="T9" fmla="*/ 0 h 232"/>
                  <a:gd name="T10" fmla="*/ 166 w 450"/>
                  <a:gd name="T11" fmla="*/ 119 h 232"/>
                  <a:gd name="T12" fmla="*/ 0 w 450"/>
                  <a:gd name="T13" fmla="*/ 52 h 23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50" h="232">
                    <a:moveTo>
                      <a:pt x="0" y="52"/>
                    </a:moveTo>
                    <a:lnTo>
                      <a:pt x="0" y="152"/>
                    </a:lnTo>
                    <a:lnTo>
                      <a:pt x="166" y="232"/>
                    </a:lnTo>
                    <a:lnTo>
                      <a:pt x="450" y="98"/>
                    </a:lnTo>
                    <a:lnTo>
                      <a:pt x="450" y="0"/>
                    </a:lnTo>
                    <a:lnTo>
                      <a:pt x="166" y="119"/>
                    </a:lnTo>
                    <a:lnTo>
                      <a:pt x="0" y="52"/>
                    </a:lnTo>
                    <a:close/>
                  </a:path>
                </a:pathLst>
              </a:custGeom>
              <a:noFill/>
              <a:ln w="7938" cap="rnd">
                <a:solidFill>
                  <a:srgbClr val="494E4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43" name="Freeform 103">
                <a:extLst>
                  <a:ext uri="{FF2B5EF4-FFF2-40B4-BE49-F238E27FC236}">
                    <a16:creationId xmlns:a16="http://schemas.microsoft.com/office/drawing/2014/main" id="{6979E4E8-AA29-4500-951C-6BAEE8B366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9" y="1396"/>
                <a:ext cx="26" cy="24"/>
              </a:xfrm>
              <a:custGeom>
                <a:avLst/>
                <a:gdLst>
                  <a:gd name="T0" fmla="*/ 0 w 26"/>
                  <a:gd name="T1" fmla="*/ 15 h 24"/>
                  <a:gd name="T2" fmla="*/ 26 w 26"/>
                  <a:gd name="T3" fmla="*/ 0 h 24"/>
                  <a:gd name="T4" fmla="*/ 26 w 26"/>
                  <a:gd name="T5" fmla="*/ 24 h 24"/>
                  <a:gd name="T6" fmla="*/ 0 w 26"/>
                  <a:gd name="T7" fmla="*/ 15 h 2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6" h="24">
                    <a:moveTo>
                      <a:pt x="0" y="15"/>
                    </a:moveTo>
                    <a:lnTo>
                      <a:pt x="26" y="0"/>
                    </a:lnTo>
                    <a:lnTo>
                      <a:pt x="26" y="24"/>
                    </a:lnTo>
                    <a:lnTo>
                      <a:pt x="0" y="15"/>
                    </a:lnTo>
                    <a:close/>
                  </a:path>
                </a:pathLst>
              </a:custGeom>
              <a:noFill/>
              <a:ln w="7938" cap="rnd">
                <a:solidFill>
                  <a:srgbClr val="494E4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44" name="Freeform 104">
                <a:extLst>
                  <a:ext uri="{FF2B5EF4-FFF2-40B4-BE49-F238E27FC236}">
                    <a16:creationId xmlns:a16="http://schemas.microsoft.com/office/drawing/2014/main" id="{640E2CF5-19E2-49ED-9040-1986C215AB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28" y="1106"/>
                <a:ext cx="824" cy="395"/>
              </a:xfrm>
              <a:custGeom>
                <a:avLst/>
                <a:gdLst>
                  <a:gd name="T0" fmla="*/ 73 w 684"/>
                  <a:gd name="T1" fmla="*/ 460 h 327"/>
                  <a:gd name="T2" fmla="*/ 14 w 684"/>
                  <a:gd name="T3" fmla="*/ 594 h 327"/>
                  <a:gd name="T4" fmla="*/ 126 w 684"/>
                  <a:gd name="T5" fmla="*/ 695 h 327"/>
                  <a:gd name="T6" fmla="*/ 1408 w 684"/>
                  <a:gd name="T7" fmla="*/ 315 h 327"/>
                  <a:gd name="T8" fmla="*/ 1441 w 684"/>
                  <a:gd name="T9" fmla="*/ 0 h 327"/>
                  <a:gd name="T10" fmla="*/ 73 w 684"/>
                  <a:gd name="T11" fmla="*/ 460 h 32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84" h="327">
                    <a:moveTo>
                      <a:pt x="35" y="216"/>
                    </a:moveTo>
                    <a:cubicBezTo>
                      <a:pt x="35" y="216"/>
                      <a:pt x="0" y="232"/>
                      <a:pt x="7" y="279"/>
                    </a:cubicBezTo>
                    <a:cubicBezTo>
                      <a:pt x="14" y="327"/>
                      <a:pt x="60" y="326"/>
                      <a:pt x="60" y="326"/>
                    </a:cubicBezTo>
                    <a:cubicBezTo>
                      <a:pt x="668" y="148"/>
                      <a:pt x="668" y="148"/>
                      <a:pt x="668" y="148"/>
                    </a:cubicBezTo>
                    <a:cubicBezTo>
                      <a:pt x="684" y="0"/>
                      <a:pt x="684" y="0"/>
                      <a:pt x="684" y="0"/>
                    </a:cubicBezTo>
                    <a:lnTo>
                      <a:pt x="35" y="216"/>
                    </a:lnTo>
                    <a:close/>
                  </a:path>
                </a:pathLst>
              </a:custGeom>
              <a:solidFill>
                <a:srgbClr val="C1C3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45" name="Freeform 105">
                <a:extLst>
                  <a:ext uri="{FF2B5EF4-FFF2-40B4-BE49-F238E27FC236}">
                    <a16:creationId xmlns:a16="http://schemas.microsoft.com/office/drawing/2014/main" id="{DF645A4F-0D76-42C2-96C5-4583CACACB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35" y="1106"/>
                <a:ext cx="817" cy="395"/>
              </a:xfrm>
              <a:custGeom>
                <a:avLst/>
                <a:gdLst>
                  <a:gd name="T0" fmla="*/ 1397 w 678"/>
                  <a:gd name="T1" fmla="*/ 257 h 327"/>
                  <a:gd name="T2" fmla="*/ 113 w 678"/>
                  <a:gd name="T3" fmla="*/ 637 h 327"/>
                  <a:gd name="T4" fmla="*/ 2 w 678"/>
                  <a:gd name="T5" fmla="*/ 541 h 327"/>
                  <a:gd name="T6" fmla="*/ 1 w 678"/>
                  <a:gd name="T7" fmla="*/ 594 h 327"/>
                  <a:gd name="T8" fmla="*/ 113 w 678"/>
                  <a:gd name="T9" fmla="*/ 695 h 327"/>
                  <a:gd name="T10" fmla="*/ 1397 w 678"/>
                  <a:gd name="T11" fmla="*/ 315 h 327"/>
                  <a:gd name="T12" fmla="*/ 1429 w 678"/>
                  <a:gd name="T13" fmla="*/ 0 h 327"/>
                  <a:gd name="T14" fmla="*/ 1423 w 678"/>
                  <a:gd name="T15" fmla="*/ 1 h 327"/>
                  <a:gd name="T16" fmla="*/ 1397 w 678"/>
                  <a:gd name="T17" fmla="*/ 257 h 32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78" h="327">
                    <a:moveTo>
                      <a:pt x="662" y="121"/>
                    </a:moveTo>
                    <a:cubicBezTo>
                      <a:pt x="54" y="299"/>
                      <a:pt x="54" y="299"/>
                      <a:pt x="54" y="299"/>
                    </a:cubicBezTo>
                    <a:cubicBezTo>
                      <a:pt x="54" y="299"/>
                      <a:pt x="10" y="299"/>
                      <a:pt x="2" y="254"/>
                    </a:cubicBezTo>
                    <a:cubicBezTo>
                      <a:pt x="0" y="261"/>
                      <a:pt x="0" y="269"/>
                      <a:pt x="1" y="279"/>
                    </a:cubicBezTo>
                    <a:cubicBezTo>
                      <a:pt x="8" y="327"/>
                      <a:pt x="54" y="326"/>
                      <a:pt x="54" y="326"/>
                    </a:cubicBezTo>
                    <a:cubicBezTo>
                      <a:pt x="662" y="148"/>
                      <a:pt x="662" y="148"/>
                      <a:pt x="662" y="148"/>
                    </a:cubicBezTo>
                    <a:cubicBezTo>
                      <a:pt x="678" y="0"/>
                      <a:pt x="678" y="0"/>
                      <a:pt x="678" y="0"/>
                    </a:cubicBezTo>
                    <a:cubicBezTo>
                      <a:pt x="675" y="1"/>
                      <a:pt x="675" y="1"/>
                      <a:pt x="675" y="1"/>
                    </a:cubicBezTo>
                    <a:lnTo>
                      <a:pt x="662" y="121"/>
                    </a:lnTo>
                    <a:close/>
                  </a:path>
                </a:pathLst>
              </a:custGeom>
              <a:solidFill>
                <a:srgbClr val="A6AA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46" name="Freeform 106">
                <a:extLst>
                  <a:ext uri="{FF2B5EF4-FFF2-40B4-BE49-F238E27FC236}">
                    <a16:creationId xmlns:a16="http://schemas.microsoft.com/office/drawing/2014/main" id="{E0C84D82-9D04-40CE-AF98-BD0F579DA9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7" y="1286"/>
                <a:ext cx="688" cy="931"/>
              </a:xfrm>
              <a:custGeom>
                <a:avLst/>
                <a:gdLst>
                  <a:gd name="T0" fmla="*/ 792 w 571"/>
                  <a:gd name="T1" fmla="*/ 0 h 772"/>
                  <a:gd name="T2" fmla="*/ 49 w 571"/>
                  <a:gd name="T3" fmla="*/ 1450 h 772"/>
                  <a:gd name="T4" fmla="*/ 213 w 571"/>
                  <a:gd name="T5" fmla="*/ 1633 h 772"/>
                  <a:gd name="T6" fmla="*/ 480 w 571"/>
                  <a:gd name="T7" fmla="*/ 1468 h 772"/>
                  <a:gd name="T8" fmla="*/ 1204 w 571"/>
                  <a:gd name="T9" fmla="*/ 63 h 772"/>
                  <a:gd name="T10" fmla="*/ 792 w 571"/>
                  <a:gd name="T11" fmla="*/ 0 h 77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71" h="772">
                    <a:moveTo>
                      <a:pt x="375" y="0"/>
                    </a:moveTo>
                    <a:cubicBezTo>
                      <a:pt x="23" y="686"/>
                      <a:pt x="23" y="686"/>
                      <a:pt x="23" y="686"/>
                    </a:cubicBezTo>
                    <a:cubicBezTo>
                      <a:pt x="23" y="686"/>
                      <a:pt x="0" y="772"/>
                      <a:pt x="101" y="772"/>
                    </a:cubicBezTo>
                    <a:cubicBezTo>
                      <a:pt x="202" y="772"/>
                      <a:pt x="227" y="694"/>
                      <a:pt x="227" y="694"/>
                    </a:cubicBezTo>
                    <a:cubicBezTo>
                      <a:pt x="571" y="30"/>
                      <a:pt x="571" y="30"/>
                      <a:pt x="571" y="30"/>
                    </a:cubicBezTo>
                    <a:lnTo>
                      <a:pt x="375" y="0"/>
                    </a:lnTo>
                    <a:close/>
                  </a:path>
                </a:pathLst>
              </a:custGeom>
              <a:solidFill>
                <a:srgbClr val="C1C3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47" name="Freeform 107">
                <a:extLst>
                  <a:ext uri="{FF2B5EF4-FFF2-40B4-BE49-F238E27FC236}">
                    <a16:creationId xmlns:a16="http://schemas.microsoft.com/office/drawing/2014/main" id="{2CEFA84E-B458-44C9-AB5C-E325DD9DDF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7" y="1286"/>
                <a:ext cx="501" cy="931"/>
              </a:xfrm>
              <a:custGeom>
                <a:avLst/>
                <a:gdLst>
                  <a:gd name="T0" fmla="*/ 142 w 416"/>
                  <a:gd name="T1" fmla="*/ 1450 h 772"/>
                  <a:gd name="T2" fmla="*/ 874 w 416"/>
                  <a:gd name="T3" fmla="*/ 14 h 772"/>
                  <a:gd name="T4" fmla="*/ 789 w 416"/>
                  <a:gd name="T5" fmla="*/ 0 h 772"/>
                  <a:gd name="T6" fmla="*/ 49 w 416"/>
                  <a:gd name="T7" fmla="*/ 1450 h 772"/>
                  <a:gd name="T8" fmla="*/ 213 w 416"/>
                  <a:gd name="T9" fmla="*/ 1633 h 772"/>
                  <a:gd name="T10" fmla="*/ 260 w 416"/>
                  <a:gd name="T11" fmla="*/ 1632 h 772"/>
                  <a:gd name="T12" fmla="*/ 142 w 416"/>
                  <a:gd name="T13" fmla="*/ 1450 h 77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16" h="772">
                    <a:moveTo>
                      <a:pt x="67" y="686"/>
                    </a:moveTo>
                    <a:cubicBezTo>
                      <a:pt x="416" y="7"/>
                      <a:pt x="416" y="7"/>
                      <a:pt x="416" y="7"/>
                    </a:cubicBezTo>
                    <a:cubicBezTo>
                      <a:pt x="375" y="0"/>
                      <a:pt x="375" y="0"/>
                      <a:pt x="375" y="0"/>
                    </a:cubicBezTo>
                    <a:cubicBezTo>
                      <a:pt x="23" y="686"/>
                      <a:pt x="23" y="686"/>
                      <a:pt x="23" y="686"/>
                    </a:cubicBezTo>
                    <a:cubicBezTo>
                      <a:pt x="23" y="686"/>
                      <a:pt x="0" y="772"/>
                      <a:pt x="101" y="772"/>
                    </a:cubicBezTo>
                    <a:cubicBezTo>
                      <a:pt x="109" y="772"/>
                      <a:pt x="117" y="772"/>
                      <a:pt x="124" y="771"/>
                    </a:cubicBezTo>
                    <a:cubicBezTo>
                      <a:pt x="47" y="759"/>
                      <a:pt x="67" y="686"/>
                      <a:pt x="67" y="686"/>
                    </a:cubicBezTo>
                    <a:close/>
                  </a:path>
                </a:pathLst>
              </a:custGeom>
              <a:solidFill>
                <a:srgbClr val="D5D7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48" name="Freeform 108">
                <a:extLst>
                  <a:ext uri="{FF2B5EF4-FFF2-40B4-BE49-F238E27FC236}">
                    <a16:creationId xmlns:a16="http://schemas.microsoft.com/office/drawing/2014/main" id="{56118756-7690-4033-A80A-41B662AFB0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28" y="1106"/>
                <a:ext cx="824" cy="395"/>
              </a:xfrm>
              <a:custGeom>
                <a:avLst/>
                <a:gdLst>
                  <a:gd name="T0" fmla="*/ 73 w 684"/>
                  <a:gd name="T1" fmla="*/ 460 h 327"/>
                  <a:gd name="T2" fmla="*/ 14 w 684"/>
                  <a:gd name="T3" fmla="*/ 594 h 327"/>
                  <a:gd name="T4" fmla="*/ 126 w 684"/>
                  <a:gd name="T5" fmla="*/ 695 h 327"/>
                  <a:gd name="T6" fmla="*/ 1408 w 684"/>
                  <a:gd name="T7" fmla="*/ 315 h 327"/>
                  <a:gd name="T8" fmla="*/ 1441 w 684"/>
                  <a:gd name="T9" fmla="*/ 0 h 327"/>
                  <a:gd name="T10" fmla="*/ 73 w 684"/>
                  <a:gd name="T11" fmla="*/ 460 h 32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84" h="327">
                    <a:moveTo>
                      <a:pt x="35" y="216"/>
                    </a:moveTo>
                    <a:cubicBezTo>
                      <a:pt x="35" y="216"/>
                      <a:pt x="0" y="232"/>
                      <a:pt x="7" y="279"/>
                    </a:cubicBezTo>
                    <a:cubicBezTo>
                      <a:pt x="14" y="327"/>
                      <a:pt x="60" y="326"/>
                      <a:pt x="60" y="326"/>
                    </a:cubicBezTo>
                    <a:cubicBezTo>
                      <a:pt x="668" y="148"/>
                      <a:pt x="668" y="148"/>
                      <a:pt x="668" y="148"/>
                    </a:cubicBezTo>
                    <a:cubicBezTo>
                      <a:pt x="684" y="0"/>
                      <a:pt x="684" y="0"/>
                      <a:pt x="684" y="0"/>
                    </a:cubicBezTo>
                    <a:lnTo>
                      <a:pt x="35" y="216"/>
                    </a:lnTo>
                    <a:close/>
                  </a:path>
                </a:pathLst>
              </a:custGeom>
              <a:noFill/>
              <a:ln w="7938" cap="flat">
                <a:solidFill>
                  <a:srgbClr val="494E4E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49" name="Freeform 109">
                <a:extLst>
                  <a:ext uri="{FF2B5EF4-FFF2-40B4-BE49-F238E27FC236}">
                    <a16:creationId xmlns:a16="http://schemas.microsoft.com/office/drawing/2014/main" id="{F345DCE8-913C-4F73-AFFE-AED011D23C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7" y="1286"/>
                <a:ext cx="688" cy="931"/>
              </a:xfrm>
              <a:custGeom>
                <a:avLst/>
                <a:gdLst>
                  <a:gd name="T0" fmla="*/ 792 w 571"/>
                  <a:gd name="T1" fmla="*/ 0 h 772"/>
                  <a:gd name="T2" fmla="*/ 49 w 571"/>
                  <a:gd name="T3" fmla="*/ 1450 h 772"/>
                  <a:gd name="T4" fmla="*/ 213 w 571"/>
                  <a:gd name="T5" fmla="*/ 1633 h 772"/>
                  <a:gd name="T6" fmla="*/ 480 w 571"/>
                  <a:gd name="T7" fmla="*/ 1468 h 772"/>
                  <a:gd name="T8" fmla="*/ 1204 w 571"/>
                  <a:gd name="T9" fmla="*/ 63 h 772"/>
                  <a:gd name="T10" fmla="*/ 792 w 571"/>
                  <a:gd name="T11" fmla="*/ 0 h 77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71" h="772">
                    <a:moveTo>
                      <a:pt x="375" y="0"/>
                    </a:moveTo>
                    <a:cubicBezTo>
                      <a:pt x="23" y="686"/>
                      <a:pt x="23" y="686"/>
                      <a:pt x="23" y="686"/>
                    </a:cubicBezTo>
                    <a:cubicBezTo>
                      <a:pt x="23" y="686"/>
                      <a:pt x="0" y="772"/>
                      <a:pt x="101" y="772"/>
                    </a:cubicBezTo>
                    <a:cubicBezTo>
                      <a:pt x="202" y="772"/>
                      <a:pt x="227" y="694"/>
                      <a:pt x="227" y="694"/>
                    </a:cubicBezTo>
                    <a:cubicBezTo>
                      <a:pt x="571" y="30"/>
                      <a:pt x="571" y="30"/>
                      <a:pt x="571" y="30"/>
                    </a:cubicBezTo>
                    <a:lnTo>
                      <a:pt x="375" y="0"/>
                    </a:lnTo>
                    <a:close/>
                  </a:path>
                </a:pathLst>
              </a:custGeom>
              <a:noFill/>
              <a:ln w="7938" cap="flat">
                <a:solidFill>
                  <a:srgbClr val="494E4E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50" name="Freeform 110">
                <a:extLst>
                  <a:ext uri="{FF2B5EF4-FFF2-40B4-BE49-F238E27FC236}">
                    <a16:creationId xmlns:a16="http://schemas.microsoft.com/office/drawing/2014/main" id="{AEF5F813-822C-4D6E-8A0A-E34DC1C2FC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81" y="1063"/>
                <a:ext cx="322" cy="310"/>
              </a:xfrm>
              <a:custGeom>
                <a:avLst/>
                <a:gdLst>
                  <a:gd name="T0" fmla="*/ 564 w 267"/>
                  <a:gd name="T1" fmla="*/ 269 h 257"/>
                  <a:gd name="T2" fmla="*/ 440 w 267"/>
                  <a:gd name="T3" fmla="*/ 496 h 257"/>
                  <a:gd name="T4" fmla="*/ 291 w 267"/>
                  <a:gd name="T5" fmla="*/ 525 h 257"/>
                  <a:gd name="T6" fmla="*/ 104 w 267"/>
                  <a:gd name="T7" fmla="*/ 503 h 257"/>
                  <a:gd name="T8" fmla="*/ 0 w 267"/>
                  <a:gd name="T9" fmla="*/ 291 h 257"/>
                  <a:gd name="T10" fmla="*/ 101 w 267"/>
                  <a:gd name="T11" fmla="*/ 84 h 257"/>
                  <a:gd name="T12" fmla="*/ 297 w 267"/>
                  <a:gd name="T13" fmla="*/ 0 h 257"/>
                  <a:gd name="T14" fmla="*/ 564 w 267"/>
                  <a:gd name="T15" fmla="*/ 269 h 25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67" h="257">
                    <a:moveTo>
                      <a:pt x="267" y="127"/>
                    </a:moveTo>
                    <a:cubicBezTo>
                      <a:pt x="267" y="172"/>
                      <a:pt x="244" y="212"/>
                      <a:pt x="208" y="235"/>
                    </a:cubicBezTo>
                    <a:cubicBezTo>
                      <a:pt x="188" y="247"/>
                      <a:pt x="162" y="240"/>
                      <a:pt x="138" y="248"/>
                    </a:cubicBezTo>
                    <a:cubicBezTo>
                      <a:pt x="111" y="257"/>
                      <a:pt x="71" y="254"/>
                      <a:pt x="49" y="238"/>
                    </a:cubicBezTo>
                    <a:cubicBezTo>
                      <a:pt x="19" y="215"/>
                      <a:pt x="0" y="179"/>
                      <a:pt x="0" y="138"/>
                    </a:cubicBezTo>
                    <a:cubicBezTo>
                      <a:pt x="0" y="104"/>
                      <a:pt x="35" y="85"/>
                      <a:pt x="48" y="40"/>
                    </a:cubicBezTo>
                    <a:cubicBezTo>
                      <a:pt x="71" y="15"/>
                      <a:pt x="104" y="0"/>
                      <a:pt x="140" y="0"/>
                    </a:cubicBezTo>
                    <a:cubicBezTo>
                      <a:pt x="210" y="0"/>
                      <a:pt x="267" y="57"/>
                      <a:pt x="267" y="127"/>
                    </a:cubicBezTo>
                    <a:close/>
                  </a:path>
                </a:pathLst>
              </a:custGeom>
              <a:solidFill>
                <a:srgbClr val="999D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51" name="Freeform 111">
                <a:extLst>
                  <a:ext uri="{FF2B5EF4-FFF2-40B4-BE49-F238E27FC236}">
                    <a16:creationId xmlns:a16="http://schemas.microsoft.com/office/drawing/2014/main" id="{0FA51628-7EE3-4EEE-9D5B-EB6D90D7B2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81" y="1063"/>
                <a:ext cx="322" cy="310"/>
              </a:xfrm>
              <a:custGeom>
                <a:avLst/>
                <a:gdLst>
                  <a:gd name="T0" fmla="*/ 564 w 267"/>
                  <a:gd name="T1" fmla="*/ 269 h 257"/>
                  <a:gd name="T2" fmla="*/ 440 w 267"/>
                  <a:gd name="T3" fmla="*/ 496 h 257"/>
                  <a:gd name="T4" fmla="*/ 291 w 267"/>
                  <a:gd name="T5" fmla="*/ 525 h 257"/>
                  <a:gd name="T6" fmla="*/ 104 w 267"/>
                  <a:gd name="T7" fmla="*/ 503 h 257"/>
                  <a:gd name="T8" fmla="*/ 0 w 267"/>
                  <a:gd name="T9" fmla="*/ 291 h 257"/>
                  <a:gd name="T10" fmla="*/ 101 w 267"/>
                  <a:gd name="T11" fmla="*/ 84 h 257"/>
                  <a:gd name="T12" fmla="*/ 297 w 267"/>
                  <a:gd name="T13" fmla="*/ 0 h 257"/>
                  <a:gd name="T14" fmla="*/ 564 w 267"/>
                  <a:gd name="T15" fmla="*/ 269 h 25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67" h="257">
                    <a:moveTo>
                      <a:pt x="267" y="127"/>
                    </a:moveTo>
                    <a:cubicBezTo>
                      <a:pt x="267" y="172"/>
                      <a:pt x="244" y="212"/>
                      <a:pt x="208" y="235"/>
                    </a:cubicBezTo>
                    <a:cubicBezTo>
                      <a:pt x="188" y="247"/>
                      <a:pt x="162" y="240"/>
                      <a:pt x="138" y="248"/>
                    </a:cubicBezTo>
                    <a:cubicBezTo>
                      <a:pt x="111" y="257"/>
                      <a:pt x="71" y="254"/>
                      <a:pt x="49" y="238"/>
                    </a:cubicBezTo>
                    <a:cubicBezTo>
                      <a:pt x="19" y="215"/>
                      <a:pt x="0" y="179"/>
                      <a:pt x="0" y="138"/>
                    </a:cubicBezTo>
                    <a:cubicBezTo>
                      <a:pt x="0" y="104"/>
                      <a:pt x="35" y="85"/>
                      <a:pt x="48" y="40"/>
                    </a:cubicBezTo>
                    <a:cubicBezTo>
                      <a:pt x="71" y="15"/>
                      <a:pt x="104" y="0"/>
                      <a:pt x="140" y="0"/>
                    </a:cubicBezTo>
                    <a:cubicBezTo>
                      <a:pt x="210" y="0"/>
                      <a:pt x="267" y="57"/>
                      <a:pt x="267" y="127"/>
                    </a:cubicBezTo>
                    <a:close/>
                  </a:path>
                </a:pathLst>
              </a:custGeom>
              <a:noFill/>
              <a:ln w="7938" cap="flat">
                <a:solidFill>
                  <a:srgbClr val="494E4E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52" name="Freeform 112">
                <a:extLst>
                  <a:ext uri="{FF2B5EF4-FFF2-40B4-BE49-F238E27FC236}">
                    <a16:creationId xmlns:a16="http://schemas.microsoft.com/office/drawing/2014/main" id="{0F8947B4-5BEB-4E36-A7A7-9C3D9C1FBA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38" y="1170"/>
                <a:ext cx="110" cy="165"/>
              </a:xfrm>
              <a:custGeom>
                <a:avLst/>
                <a:gdLst>
                  <a:gd name="T0" fmla="*/ 0 w 92"/>
                  <a:gd name="T1" fmla="*/ 10 h 137"/>
                  <a:gd name="T2" fmla="*/ 143 w 92"/>
                  <a:gd name="T3" fmla="*/ 94 h 137"/>
                  <a:gd name="T4" fmla="*/ 112 w 92"/>
                  <a:gd name="T5" fmla="*/ 289 h 13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2" h="137">
                    <a:moveTo>
                      <a:pt x="0" y="5"/>
                    </a:moveTo>
                    <a:cubicBezTo>
                      <a:pt x="0" y="5"/>
                      <a:pt x="48" y="0"/>
                      <a:pt x="70" y="45"/>
                    </a:cubicBezTo>
                    <a:cubicBezTo>
                      <a:pt x="92" y="91"/>
                      <a:pt x="55" y="137"/>
                      <a:pt x="55" y="137"/>
                    </a:cubicBezTo>
                  </a:path>
                </a:pathLst>
              </a:custGeom>
              <a:noFill/>
              <a:ln w="7938" cap="rnd">
                <a:solidFill>
                  <a:srgbClr val="494E4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53" name="Freeform 113">
                <a:extLst>
                  <a:ext uri="{FF2B5EF4-FFF2-40B4-BE49-F238E27FC236}">
                    <a16:creationId xmlns:a16="http://schemas.microsoft.com/office/drawing/2014/main" id="{2163459A-807F-4E2B-A850-A2B93FFFF0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11" y="1212"/>
                <a:ext cx="71" cy="91"/>
              </a:xfrm>
              <a:custGeom>
                <a:avLst/>
                <a:gdLst>
                  <a:gd name="T0" fmla="*/ 112 w 59"/>
                  <a:gd name="T1" fmla="*/ 62 h 75"/>
                  <a:gd name="T2" fmla="*/ 88 w 59"/>
                  <a:gd name="T3" fmla="*/ 153 h 75"/>
                  <a:gd name="T4" fmla="*/ 14 w 59"/>
                  <a:gd name="T5" fmla="*/ 101 h 75"/>
                  <a:gd name="T6" fmla="*/ 37 w 59"/>
                  <a:gd name="T7" fmla="*/ 8 h 75"/>
                  <a:gd name="T8" fmla="*/ 112 w 59"/>
                  <a:gd name="T9" fmla="*/ 62 h 7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9" h="75">
                    <a:moveTo>
                      <a:pt x="53" y="29"/>
                    </a:moveTo>
                    <a:cubicBezTo>
                      <a:pt x="59" y="48"/>
                      <a:pt x="55" y="66"/>
                      <a:pt x="42" y="71"/>
                    </a:cubicBezTo>
                    <a:cubicBezTo>
                      <a:pt x="29" y="75"/>
                      <a:pt x="13" y="64"/>
                      <a:pt x="7" y="46"/>
                    </a:cubicBezTo>
                    <a:cubicBezTo>
                      <a:pt x="0" y="28"/>
                      <a:pt x="5" y="9"/>
                      <a:pt x="18" y="4"/>
                    </a:cubicBezTo>
                    <a:cubicBezTo>
                      <a:pt x="31" y="0"/>
                      <a:pt x="46" y="11"/>
                      <a:pt x="53" y="29"/>
                    </a:cubicBezTo>
                    <a:close/>
                  </a:path>
                </a:pathLst>
              </a:custGeom>
              <a:solidFill>
                <a:srgbClr val="C1C3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54" name="Freeform 114">
                <a:extLst>
                  <a:ext uri="{FF2B5EF4-FFF2-40B4-BE49-F238E27FC236}">
                    <a16:creationId xmlns:a16="http://schemas.microsoft.com/office/drawing/2014/main" id="{EEADBAD7-502E-4FAF-9812-E605DC8A98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11" y="1212"/>
                <a:ext cx="71" cy="91"/>
              </a:xfrm>
              <a:custGeom>
                <a:avLst/>
                <a:gdLst>
                  <a:gd name="T0" fmla="*/ 112 w 59"/>
                  <a:gd name="T1" fmla="*/ 62 h 75"/>
                  <a:gd name="T2" fmla="*/ 88 w 59"/>
                  <a:gd name="T3" fmla="*/ 153 h 75"/>
                  <a:gd name="T4" fmla="*/ 14 w 59"/>
                  <a:gd name="T5" fmla="*/ 101 h 75"/>
                  <a:gd name="T6" fmla="*/ 37 w 59"/>
                  <a:gd name="T7" fmla="*/ 8 h 75"/>
                  <a:gd name="T8" fmla="*/ 112 w 59"/>
                  <a:gd name="T9" fmla="*/ 62 h 7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9" h="75">
                    <a:moveTo>
                      <a:pt x="53" y="29"/>
                    </a:moveTo>
                    <a:cubicBezTo>
                      <a:pt x="59" y="48"/>
                      <a:pt x="55" y="66"/>
                      <a:pt x="42" y="71"/>
                    </a:cubicBezTo>
                    <a:cubicBezTo>
                      <a:pt x="29" y="75"/>
                      <a:pt x="13" y="64"/>
                      <a:pt x="7" y="46"/>
                    </a:cubicBezTo>
                    <a:cubicBezTo>
                      <a:pt x="0" y="28"/>
                      <a:pt x="5" y="9"/>
                      <a:pt x="18" y="4"/>
                    </a:cubicBezTo>
                    <a:cubicBezTo>
                      <a:pt x="31" y="0"/>
                      <a:pt x="46" y="11"/>
                      <a:pt x="53" y="29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494E4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55" name="Freeform 115">
                <a:extLst>
                  <a:ext uri="{FF2B5EF4-FFF2-40B4-BE49-F238E27FC236}">
                    <a16:creationId xmlns:a16="http://schemas.microsoft.com/office/drawing/2014/main" id="{4E2B9FED-B9C0-403E-8D4A-EA3D3D4582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56" y="2859"/>
                <a:ext cx="235" cy="319"/>
              </a:xfrm>
              <a:custGeom>
                <a:avLst/>
                <a:gdLst>
                  <a:gd name="T0" fmla="*/ 214 w 235"/>
                  <a:gd name="T1" fmla="*/ 0 h 319"/>
                  <a:gd name="T2" fmla="*/ 0 w 235"/>
                  <a:gd name="T3" fmla="*/ 172 h 319"/>
                  <a:gd name="T4" fmla="*/ 0 w 235"/>
                  <a:gd name="T5" fmla="*/ 256 h 319"/>
                  <a:gd name="T6" fmla="*/ 104 w 235"/>
                  <a:gd name="T7" fmla="*/ 319 h 319"/>
                  <a:gd name="T8" fmla="*/ 150 w 235"/>
                  <a:gd name="T9" fmla="*/ 249 h 319"/>
                  <a:gd name="T10" fmla="*/ 235 w 235"/>
                  <a:gd name="T11" fmla="*/ 83 h 319"/>
                  <a:gd name="T12" fmla="*/ 214 w 235"/>
                  <a:gd name="T13" fmla="*/ 0 h 3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35" h="319">
                    <a:moveTo>
                      <a:pt x="214" y="0"/>
                    </a:moveTo>
                    <a:lnTo>
                      <a:pt x="0" y="172"/>
                    </a:lnTo>
                    <a:lnTo>
                      <a:pt x="0" y="256"/>
                    </a:lnTo>
                    <a:lnTo>
                      <a:pt x="104" y="319"/>
                    </a:lnTo>
                    <a:lnTo>
                      <a:pt x="150" y="249"/>
                    </a:lnTo>
                    <a:lnTo>
                      <a:pt x="235" y="83"/>
                    </a:lnTo>
                    <a:lnTo>
                      <a:pt x="214" y="0"/>
                    </a:lnTo>
                    <a:close/>
                  </a:path>
                </a:pathLst>
              </a:custGeom>
              <a:solidFill>
                <a:srgbClr val="DFDD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56" name="Freeform 116">
                <a:extLst>
                  <a:ext uri="{FF2B5EF4-FFF2-40B4-BE49-F238E27FC236}">
                    <a16:creationId xmlns:a16="http://schemas.microsoft.com/office/drawing/2014/main" id="{2275DF71-D358-4869-89AA-E248663964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56" y="2859"/>
                <a:ext cx="235" cy="319"/>
              </a:xfrm>
              <a:custGeom>
                <a:avLst/>
                <a:gdLst>
                  <a:gd name="T0" fmla="*/ 214 w 235"/>
                  <a:gd name="T1" fmla="*/ 0 h 319"/>
                  <a:gd name="T2" fmla="*/ 0 w 235"/>
                  <a:gd name="T3" fmla="*/ 172 h 319"/>
                  <a:gd name="T4" fmla="*/ 0 w 235"/>
                  <a:gd name="T5" fmla="*/ 256 h 319"/>
                  <a:gd name="T6" fmla="*/ 104 w 235"/>
                  <a:gd name="T7" fmla="*/ 319 h 319"/>
                  <a:gd name="T8" fmla="*/ 150 w 235"/>
                  <a:gd name="T9" fmla="*/ 249 h 319"/>
                  <a:gd name="T10" fmla="*/ 235 w 235"/>
                  <a:gd name="T11" fmla="*/ 83 h 319"/>
                  <a:gd name="T12" fmla="*/ 214 w 235"/>
                  <a:gd name="T13" fmla="*/ 0 h 3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35" h="319">
                    <a:moveTo>
                      <a:pt x="214" y="0"/>
                    </a:moveTo>
                    <a:lnTo>
                      <a:pt x="0" y="172"/>
                    </a:lnTo>
                    <a:lnTo>
                      <a:pt x="0" y="256"/>
                    </a:lnTo>
                    <a:lnTo>
                      <a:pt x="104" y="319"/>
                    </a:lnTo>
                    <a:lnTo>
                      <a:pt x="150" y="249"/>
                    </a:lnTo>
                    <a:lnTo>
                      <a:pt x="235" y="83"/>
                    </a:lnTo>
                    <a:lnTo>
                      <a:pt x="214" y="0"/>
                    </a:lnTo>
                    <a:close/>
                  </a:path>
                </a:pathLst>
              </a:custGeom>
              <a:noFill/>
              <a:ln w="7938" cap="flat">
                <a:solidFill>
                  <a:srgbClr val="494E4E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57" name="Line 117">
                <a:extLst>
                  <a:ext uri="{FF2B5EF4-FFF2-40B4-BE49-F238E27FC236}">
                    <a16:creationId xmlns:a16="http://schemas.microsoft.com/office/drawing/2014/main" id="{F46255D2-EE62-4EF6-B0A2-76D1DA7769C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256" y="3031"/>
                <a:ext cx="118" cy="66"/>
              </a:xfrm>
              <a:prstGeom prst="line">
                <a:avLst/>
              </a:prstGeom>
              <a:noFill/>
              <a:ln w="7938">
                <a:solidFill>
                  <a:srgbClr val="494E4E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58" name="Oval 118">
                <a:extLst>
                  <a:ext uri="{FF2B5EF4-FFF2-40B4-BE49-F238E27FC236}">
                    <a16:creationId xmlns:a16="http://schemas.microsoft.com/office/drawing/2014/main" id="{2FE3AC44-23BC-44B8-9640-76734E526D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83" y="3093"/>
                <a:ext cx="71" cy="96"/>
              </a:xfrm>
              <a:prstGeom prst="ellipse">
                <a:avLst/>
              </a:prstGeom>
              <a:solidFill>
                <a:srgbClr val="C1C3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7159" name="Oval 119">
                <a:extLst>
                  <a:ext uri="{FF2B5EF4-FFF2-40B4-BE49-F238E27FC236}">
                    <a16:creationId xmlns:a16="http://schemas.microsoft.com/office/drawing/2014/main" id="{591F4D12-C83D-4647-9FF2-446244DF16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81" y="3090"/>
                <a:ext cx="72" cy="98"/>
              </a:xfrm>
              <a:prstGeom prst="ellipse">
                <a:avLst/>
              </a:prstGeom>
              <a:noFill/>
              <a:ln w="7938">
                <a:solidFill>
                  <a:srgbClr val="494E4E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7160" name="Freeform 120">
                <a:extLst>
                  <a:ext uri="{FF2B5EF4-FFF2-40B4-BE49-F238E27FC236}">
                    <a16:creationId xmlns:a16="http://schemas.microsoft.com/office/drawing/2014/main" id="{6CB31CFE-001B-4A38-8BF5-A13BC4AA79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8" y="2047"/>
                <a:ext cx="1148" cy="1635"/>
              </a:xfrm>
              <a:custGeom>
                <a:avLst/>
                <a:gdLst>
                  <a:gd name="T0" fmla="*/ 41 w 952"/>
                  <a:gd name="T1" fmla="*/ 1922 h 1356"/>
                  <a:gd name="T2" fmla="*/ 41 w 952"/>
                  <a:gd name="T3" fmla="*/ 1718 h 1356"/>
                  <a:gd name="T4" fmla="*/ 176 w 952"/>
                  <a:gd name="T5" fmla="*/ 1559 h 1356"/>
                  <a:gd name="T6" fmla="*/ 176 w 952"/>
                  <a:gd name="T7" fmla="*/ 1020 h 1356"/>
                  <a:gd name="T8" fmla="*/ 0 w 952"/>
                  <a:gd name="T9" fmla="*/ 666 h 1356"/>
                  <a:gd name="T10" fmla="*/ 147 w 952"/>
                  <a:gd name="T11" fmla="*/ 459 h 1356"/>
                  <a:gd name="T12" fmla="*/ 391 w 952"/>
                  <a:gd name="T13" fmla="*/ 330 h 1356"/>
                  <a:gd name="T14" fmla="*/ 938 w 952"/>
                  <a:gd name="T15" fmla="*/ 0 h 1356"/>
                  <a:gd name="T16" fmla="*/ 1509 w 952"/>
                  <a:gd name="T17" fmla="*/ 361 h 1356"/>
                  <a:gd name="T18" fmla="*/ 1764 w 952"/>
                  <a:gd name="T19" fmla="*/ 574 h 1356"/>
                  <a:gd name="T20" fmla="*/ 1956 w 952"/>
                  <a:gd name="T21" fmla="*/ 836 h 1356"/>
                  <a:gd name="T22" fmla="*/ 1970 w 952"/>
                  <a:gd name="T23" fmla="*/ 1024 h 1356"/>
                  <a:gd name="T24" fmla="*/ 1704 w 952"/>
                  <a:gd name="T25" fmla="*/ 1242 h 1356"/>
                  <a:gd name="T26" fmla="*/ 1704 w 952"/>
                  <a:gd name="T27" fmla="*/ 1323 h 1356"/>
                  <a:gd name="T28" fmla="*/ 1809 w 952"/>
                  <a:gd name="T29" fmla="*/ 1370 h 1356"/>
                  <a:gd name="T30" fmla="*/ 1809 w 952"/>
                  <a:gd name="T31" fmla="*/ 1920 h 1356"/>
                  <a:gd name="T32" fmla="*/ 1702 w 952"/>
                  <a:gd name="T33" fmla="*/ 2139 h 1356"/>
                  <a:gd name="T34" fmla="*/ 915 w 952"/>
                  <a:gd name="T35" fmla="*/ 2791 h 1356"/>
                  <a:gd name="T36" fmla="*/ 658 w 952"/>
                  <a:gd name="T37" fmla="*/ 2754 h 1356"/>
                  <a:gd name="T38" fmla="*/ 36 w 952"/>
                  <a:gd name="T39" fmla="*/ 2278 h 1356"/>
                  <a:gd name="T40" fmla="*/ 41 w 952"/>
                  <a:gd name="T41" fmla="*/ 1922 h 135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952" h="1356">
                    <a:moveTo>
                      <a:pt x="19" y="909"/>
                    </a:moveTo>
                    <a:cubicBezTo>
                      <a:pt x="19" y="813"/>
                      <a:pt x="19" y="813"/>
                      <a:pt x="19" y="813"/>
                    </a:cubicBezTo>
                    <a:cubicBezTo>
                      <a:pt x="83" y="737"/>
                      <a:pt x="83" y="737"/>
                      <a:pt x="83" y="737"/>
                    </a:cubicBezTo>
                    <a:cubicBezTo>
                      <a:pt x="83" y="483"/>
                      <a:pt x="83" y="483"/>
                      <a:pt x="83" y="483"/>
                    </a:cubicBezTo>
                    <a:cubicBezTo>
                      <a:pt x="0" y="315"/>
                      <a:pt x="0" y="315"/>
                      <a:pt x="0" y="315"/>
                    </a:cubicBezTo>
                    <a:cubicBezTo>
                      <a:pt x="70" y="217"/>
                      <a:pt x="70" y="217"/>
                      <a:pt x="70" y="217"/>
                    </a:cubicBezTo>
                    <a:cubicBezTo>
                      <a:pt x="185" y="156"/>
                      <a:pt x="185" y="156"/>
                      <a:pt x="185" y="156"/>
                    </a:cubicBezTo>
                    <a:cubicBezTo>
                      <a:pt x="444" y="0"/>
                      <a:pt x="444" y="0"/>
                      <a:pt x="444" y="0"/>
                    </a:cubicBezTo>
                    <a:cubicBezTo>
                      <a:pt x="713" y="171"/>
                      <a:pt x="713" y="171"/>
                      <a:pt x="713" y="171"/>
                    </a:cubicBezTo>
                    <a:cubicBezTo>
                      <a:pt x="713" y="171"/>
                      <a:pt x="824" y="238"/>
                      <a:pt x="834" y="272"/>
                    </a:cubicBezTo>
                    <a:cubicBezTo>
                      <a:pt x="834" y="272"/>
                      <a:pt x="870" y="363"/>
                      <a:pt x="925" y="396"/>
                    </a:cubicBezTo>
                    <a:cubicBezTo>
                      <a:pt x="925" y="396"/>
                      <a:pt x="952" y="434"/>
                      <a:pt x="932" y="484"/>
                    </a:cubicBezTo>
                    <a:cubicBezTo>
                      <a:pt x="806" y="587"/>
                      <a:pt x="806" y="587"/>
                      <a:pt x="806" y="587"/>
                    </a:cubicBezTo>
                    <a:cubicBezTo>
                      <a:pt x="806" y="626"/>
                      <a:pt x="806" y="626"/>
                      <a:pt x="806" y="626"/>
                    </a:cubicBezTo>
                    <a:cubicBezTo>
                      <a:pt x="856" y="648"/>
                      <a:pt x="856" y="648"/>
                      <a:pt x="856" y="648"/>
                    </a:cubicBezTo>
                    <a:cubicBezTo>
                      <a:pt x="856" y="908"/>
                      <a:pt x="856" y="908"/>
                      <a:pt x="856" y="908"/>
                    </a:cubicBezTo>
                    <a:cubicBezTo>
                      <a:pt x="856" y="908"/>
                      <a:pt x="861" y="967"/>
                      <a:pt x="804" y="1012"/>
                    </a:cubicBezTo>
                    <a:cubicBezTo>
                      <a:pt x="746" y="1058"/>
                      <a:pt x="433" y="1320"/>
                      <a:pt x="433" y="1320"/>
                    </a:cubicBezTo>
                    <a:cubicBezTo>
                      <a:pt x="433" y="1320"/>
                      <a:pt x="386" y="1356"/>
                      <a:pt x="312" y="1303"/>
                    </a:cubicBezTo>
                    <a:cubicBezTo>
                      <a:pt x="225" y="1241"/>
                      <a:pt x="17" y="1078"/>
                      <a:pt x="17" y="1078"/>
                    </a:cubicBezTo>
                    <a:cubicBezTo>
                      <a:pt x="19" y="909"/>
                      <a:pt x="19" y="909"/>
                      <a:pt x="19" y="909"/>
                    </a:cubicBezTo>
                  </a:path>
                </a:pathLst>
              </a:custGeom>
              <a:solidFill>
                <a:srgbClr val="DFDD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61" name="Freeform 121">
                <a:extLst>
                  <a:ext uri="{FF2B5EF4-FFF2-40B4-BE49-F238E27FC236}">
                    <a16:creationId xmlns:a16="http://schemas.microsoft.com/office/drawing/2014/main" id="{384F55B5-D326-4C8F-92DF-3082BF5C84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5" y="2044"/>
                <a:ext cx="1137" cy="1612"/>
              </a:xfrm>
              <a:custGeom>
                <a:avLst/>
                <a:gdLst>
                  <a:gd name="T0" fmla="*/ 51 w 944"/>
                  <a:gd name="T1" fmla="*/ 1931 h 1336"/>
                  <a:gd name="T2" fmla="*/ 185 w 944"/>
                  <a:gd name="T3" fmla="*/ 1567 h 1336"/>
                  <a:gd name="T4" fmla="*/ 10 w 944"/>
                  <a:gd name="T5" fmla="*/ 671 h 1336"/>
                  <a:gd name="T6" fmla="*/ 399 w 944"/>
                  <a:gd name="T7" fmla="*/ 339 h 1336"/>
                  <a:gd name="T8" fmla="*/ 1504 w 944"/>
                  <a:gd name="T9" fmla="*/ 372 h 1336"/>
                  <a:gd name="T10" fmla="*/ 1514 w 944"/>
                  <a:gd name="T11" fmla="*/ 378 h 1336"/>
                  <a:gd name="T12" fmla="*/ 1719 w 944"/>
                  <a:gd name="T13" fmla="*/ 527 h 1336"/>
                  <a:gd name="T14" fmla="*/ 1758 w 944"/>
                  <a:gd name="T15" fmla="*/ 584 h 1336"/>
                  <a:gd name="T16" fmla="*/ 1810 w 944"/>
                  <a:gd name="T17" fmla="*/ 689 h 1336"/>
                  <a:gd name="T18" fmla="*/ 1954 w 944"/>
                  <a:gd name="T19" fmla="*/ 843 h 1336"/>
                  <a:gd name="T20" fmla="*/ 1949 w 944"/>
                  <a:gd name="T21" fmla="*/ 848 h 1336"/>
                  <a:gd name="T22" fmla="*/ 1964 w 944"/>
                  <a:gd name="T23" fmla="*/ 1029 h 1336"/>
                  <a:gd name="T24" fmla="*/ 1964 w 944"/>
                  <a:gd name="T25" fmla="*/ 1028 h 1336"/>
                  <a:gd name="T26" fmla="*/ 1698 w 944"/>
                  <a:gd name="T27" fmla="*/ 1333 h 1336"/>
                  <a:gd name="T28" fmla="*/ 1803 w 944"/>
                  <a:gd name="T29" fmla="*/ 1929 h 1336"/>
                  <a:gd name="T30" fmla="*/ 1803 w 944"/>
                  <a:gd name="T31" fmla="*/ 1931 h 1336"/>
                  <a:gd name="T32" fmla="*/ 1787 w 944"/>
                  <a:gd name="T33" fmla="*/ 2023 h 1336"/>
                  <a:gd name="T34" fmla="*/ 915 w 944"/>
                  <a:gd name="T35" fmla="*/ 2799 h 1336"/>
                  <a:gd name="T36" fmla="*/ 915 w 944"/>
                  <a:gd name="T37" fmla="*/ 2799 h 1336"/>
                  <a:gd name="T38" fmla="*/ 827 w 944"/>
                  <a:gd name="T39" fmla="*/ 2823 h 1336"/>
                  <a:gd name="T40" fmla="*/ 287 w 944"/>
                  <a:gd name="T41" fmla="*/ 2475 h 1336"/>
                  <a:gd name="T42" fmla="*/ 63 w 944"/>
                  <a:gd name="T43" fmla="*/ 2299 h 1336"/>
                  <a:gd name="T44" fmla="*/ 42 w 944"/>
                  <a:gd name="T45" fmla="*/ 2289 h 1336"/>
                  <a:gd name="T46" fmla="*/ 51 w 944"/>
                  <a:gd name="T47" fmla="*/ 1931 h 1336"/>
                  <a:gd name="T48" fmla="*/ 42 w 944"/>
                  <a:gd name="T49" fmla="*/ 1931 h 1336"/>
                  <a:gd name="T50" fmla="*/ 41 w 944"/>
                  <a:gd name="T51" fmla="*/ 2290 h 1336"/>
                  <a:gd name="T52" fmla="*/ 827 w 944"/>
                  <a:gd name="T53" fmla="*/ 2832 h 1336"/>
                  <a:gd name="T54" fmla="*/ 920 w 944"/>
                  <a:gd name="T55" fmla="*/ 2807 h 1336"/>
                  <a:gd name="T56" fmla="*/ 949 w 944"/>
                  <a:gd name="T57" fmla="*/ 2782 h 1336"/>
                  <a:gd name="T58" fmla="*/ 1795 w 944"/>
                  <a:gd name="T59" fmla="*/ 2025 h 1336"/>
                  <a:gd name="T60" fmla="*/ 1811 w 944"/>
                  <a:gd name="T61" fmla="*/ 1929 h 1336"/>
                  <a:gd name="T62" fmla="*/ 1811 w 944"/>
                  <a:gd name="T63" fmla="*/ 1929 h 1336"/>
                  <a:gd name="T64" fmla="*/ 1708 w 944"/>
                  <a:gd name="T65" fmla="*/ 1326 h 1336"/>
                  <a:gd name="T66" fmla="*/ 1968 w 944"/>
                  <a:gd name="T67" fmla="*/ 1035 h 1336"/>
                  <a:gd name="T68" fmla="*/ 1986 w 944"/>
                  <a:gd name="T69" fmla="*/ 951 h 1336"/>
                  <a:gd name="T70" fmla="*/ 1956 w 944"/>
                  <a:gd name="T71" fmla="*/ 841 h 1336"/>
                  <a:gd name="T72" fmla="*/ 1819 w 944"/>
                  <a:gd name="T73" fmla="*/ 685 h 1336"/>
                  <a:gd name="T74" fmla="*/ 1769 w 944"/>
                  <a:gd name="T75" fmla="*/ 588 h 1336"/>
                  <a:gd name="T76" fmla="*/ 1767 w 944"/>
                  <a:gd name="T77" fmla="*/ 580 h 1336"/>
                  <a:gd name="T78" fmla="*/ 1767 w 944"/>
                  <a:gd name="T79" fmla="*/ 580 h 1336"/>
                  <a:gd name="T80" fmla="*/ 1510 w 944"/>
                  <a:gd name="T81" fmla="*/ 362 h 1336"/>
                  <a:gd name="T82" fmla="*/ 1510 w 944"/>
                  <a:gd name="T83" fmla="*/ 362 h 1336"/>
                  <a:gd name="T84" fmla="*/ 393 w 944"/>
                  <a:gd name="T85" fmla="*/ 331 h 1336"/>
                  <a:gd name="T86" fmla="*/ 0 w 944"/>
                  <a:gd name="T87" fmla="*/ 671 h 1336"/>
                  <a:gd name="T88" fmla="*/ 177 w 944"/>
                  <a:gd name="T89" fmla="*/ 1566 h 1336"/>
                  <a:gd name="T90" fmla="*/ 42 w 944"/>
                  <a:gd name="T91" fmla="*/ 1931 h 1336"/>
                  <a:gd name="T92" fmla="*/ 45 w 944"/>
                  <a:gd name="T93" fmla="*/ 1931 h 13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944" h="1336">
                    <a:moveTo>
                      <a:pt x="22" y="911"/>
                    </a:moveTo>
                    <a:cubicBezTo>
                      <a:pt x="24" y="911"/>
                      <a:pt x="24" y="911"/>
                      <a:pt x="24" y="911"/>
                    </a:cubicBezTo>
                    <a:cubicBezTo>
                      <a:pt x="24" y="816"/>
                      <a:pt x="24" y="816"/>
                      <a:pt x="24" y="816"/>
                    </a:cubicBezTo>
                    <a:cubicBezTo>
                      <a:pt x="88" y="740"/>
                      <a:pt x="88" y="740"/>
                      <a:pt x="88" y="740"/>
                    </a:cubicBezTo>
                    <a:cubicBezTo>
                      <a:pt x="88" y="485"/>
                      <a:pt x="88" y="485"/>
                      <a:pt x="88" y="485"/>
                    </a:cubicBezTo>
                    <a:cubicBezTo>
                      <a:pt x="5" y="317"/>
                      <a:pt x="5" y="317"/>
                      <a:pt x="5" y="317"/>
                    </a:cubicBezTo>
                    <a:cubicBezTo>
                      <a:pt x="74" y="220"/>
                      <a:pt x="74" y="220"/>
                      <a:pt x="74" y="220"/>
                    </a:cubicBezTo>
                    <a:cubicBezTo>
                      <a:pt x="189" y="160"/>
                      <a:pt x="189" y="160"/>
                      <a:pt x="189" y="160"/>
                    </a:cubicBezTo>
                    <a:cubicBezTo>
                      <a:pt x="447" y="5"/>
                      <a:pt x="447" y="5"/>
                      <a:pt x="447" y="5"/>
                    </a:cubicBezTo>
                    <a:cubicBezTo>
                      <a:pt x="715" y="175"/>
                      <a:pt x="715" y="175"/>
                      <a:pt x="715" y="175"/>
                    </a:cubicBezTo>
                    <a:cubicBezTo>
                      <a:pt x="715" y="175"/>
                      <a:pt x="715" y="175"/>
                      <a:pt x="715" y="175"/>
                    </a:cubicBezTo>
                    <a:cubicBezTo>
                      <a:pt x="715" y="175"/>
                      <a:pt x="717" y="176"/>
                      <a:pt x="720" y="178"/>
                    </a:cubicBezTo>
                    <a:cubicBezTo>
                      <a:pt x="730" y="184"/>
                      <a:pt x="757" y="201"/>
                      <a:pt x="782" y="220"/>
                    </a:cubicBezTo>
                    <a:cubicBezTo>
                      <a:pt x="795" y="230"/>
                      <a:pt x="807" y="240"/>
                      <a:pt x="817" y="249"/>
                    </a:cubicBezTo>
                    <a:cubicBezTo>
                      <a:pt x="826" y="259"/>
                      <a:pt x="833" y="268"/>
                      <a:pt x="835" y="275"/>
                    </a:cubicBezTo>
                    <a:cubicBezTo>
                      <a:pt x="835" y="275"/>
                      <a:pt x="835" y="275"/>
                      <a:pt x="835" y="275"/>
                    </a:cubicBezTo>
                    <a:cubicBezTo>
                      <a:pt x="835" y="275"/>
                      <a:pt x="835" y="275"/>
                      <a:pt x="835" y="275"/>
                    </a:cubicBezTo>
                    <a:cubicBezTo>
                      <a:pt x="836" y="275"/>
                      <a:pt x="845" y="298"/>
                      <a:pt x="860" y="325"/>
                    </a:cubicBezTo>
                    <a:cubicBezTo>
                      <a:pt x="876" y="352"/>
                      <a:pt x="899" y="383"/>
                      <a:pt x="927" y="400"/>
                    </a:cubicBezTo>
                    <a:cubicBezTo>
                      <a:pt x="928" y="398"/>
                      <a:pt x="928" y="398"/>
                      <a:pt x="928" y="398"/>
                    </a:cubicBezTo>
                    <a:cubicBezTo>
                      <a:pt x="926" y="400"/>
                      <a:pt x="926" y="400"/>
                      <a:pt x="926" y="400"/>
                    </a:cubicBezTo>
                    <a:cubicBezTo>
                      <a:pt x="926" y="400"/>
                      <a:pt x="926" y="400"/>
                      <a:pt x="926" y="400"/>
                    </a:cubicBezTo>
                    <a:cubicBezTo>
                      <a:pt x="928" y="402"/>
                      <a:pt x="940" y="421"/>
                      <a:pt x="940" y="448"/>
                    </a:cubicBezTo>
                    <a:cubicBezTo>
                      <a:pt x="940" y="459"/>
                      <a:pt x="938" y="472"/>
                      <a:pt x="933" y="486"/>
                    </a:cubicBezTo>
                    <a:cubicBezTo>
                      <a:pt x="935" y="486"/>
                      <a:pt x="935" y="486"/>
                      <a:pt x="935" y="486"/>
                    </a:cubicBezTo>
                    <a:cubicBezTo>
                      <a:pt x="933" y="485"/>
                      <a:pt x="933" y="485"/>
                      <a:pt x="933" y="485"/>
                    </a:cubicBezTo>
                    <a:cubicBezTo>
                      <a:pt x="807" y="588"/>
                      <a:pt x="807" y="588"/>
                      <a:pt x="807" y="588"/>
                    </a:cubicBezTo>
                    <a:cubicBezTo>
                      <a:pt x="807" y="629"/>
                      <a:pt x="807" y="629"/>
                      <a:pt x="807" y="629"/>
                    </a:cubicBezTo>
                    <a:cubicBezTo>
                      <a:pt x="857" y="652"/>
                      <a:pt x="857" y="652"/>
                      <a:pt x="857" y="652"/>
                    </a:cubicBezTo>
                    <a:cubicBezTo>
                      <a:pt x="857" y="910"/>
                      <a:pt x="857" y="910"/>
                      <a:pt x="857" y="910"/>
                    </a:cubicBezTo>
                    <a:cubicBezTo>
                      <a:pt x="857" y="911"/>
                      <a:pt x="857" y="911"/>
                      <a:pt x="857" y="911"/>
                    </a:cubicBezTo>
                    <a:cubicBezTo>
                      <a:pt x="857" y="911"/>
                      <a:pt x="857" y="911"/>
                      <a:pt x="857" y="911"/>
                    </a:cubicBezTo>
                    <a:cubicBezTo>
                      <a:pt x="857" y="911"/>
                      <a:pt x="857" y="912"/>
                      <a:pt x="857" y="914"/>
                    </a:cubicBezTo>
                    <a:cubicBezTo>
                      <a:pt x="857" y="921"/>
                      <a:pt x="856" y="936"/>
                      <a:pt x="849" y="955"/>
                    </a:cubicBezTo>
                    <a:cubicBezTo>
                      <a:pt x="842" y="973"/>
                      <a:pt x="829" y="994"/>
                      <a:pt x="805" y="1013"/>
                    </a:cubicBezTo>
                    <a:cubicBezTo>
                      <a:pt x="748" y="1058"/>
                      <a:pt x="435" y="1321"/>
                      <a:pt x="435" y="1321"/>
                    </a:cubicBezTo>
                    <a:cubicBezTo>
                      <a:pt x="436" y="1322"/>
                      <a:pt x="436" y="1322"/>
                      <a:pt x="436" y="1322"/>
                    </a:cubicBezTo>
                    <a:cubicBezTo>
                      <a:pt x="435" y="1321"/>
                      <a:pt x="435" y="1321"/>
                      <a:pt x="435" y="1321"/>
                    </a:cubicBezTo>
                    <a:cubicBezTo>
                      <a:pt x="435" y="1321"/>
                      <a:pt x="435" y="1321"/>
                      <a:pt x="435" y="1321"/>
                    </a:cubicBezTo>
                    <a:cubicBezTo>
                      <a:pt x="433" y="1322"/>
                      <a:pt x="418" y="1332"/>
                      <a:pt x="393" y="1332"/>
                    </a:cubicBezTo>
                    <a:cubicBezTo>
                      <a:pt x="374" y="1332"/>
                      <a:pt x="347" y="1326"/>
                      <a:pt x="316" y="1303"/>
                    </a:cubicBezTo>
                    <a:cubicBezTo>
                      <a:pt x="273" y="1273"/>
                      <a:pt x="199" y="1216"/>
                      <a:pt x="136" y="1168"/>
                    </a:cubicBezTo>
                    <a:cubicBezTo>
                      <a:pt x="105" y="1143"/>
                      <a:pt x="76" y="1121"/>
                      <a:pt x="55" y="1105"/>
                    </a:cubicBezTo>
                    <a:cubicBezTo>
                      <a:pt x="45" y="1096"/>
                      <a:pt x="36" y="1090"/>
                      <a:pt x="30" y="1085"/>
                    </a:cubicBezTo>
                    <a:cubicBezTo>
                      <a:pt x="24" y="1081"/>
                      <a:pt x="21" y="1078"/>
                      <a:pt x="21" y="1078"/>
                    </a:cubicBezTo>
                    <a:cubicBezTo>
                      <a:pt x="20" y="1080"/>
                      <a:pt x="20" y="1080"/>
                      <a:pt x="20" y="1080"/>
                    </a:cubicBezTo>
                    <a:cubicBezTo>
                      <a:pt x="22" y="1080"/>
                      <a:pt x="22" y="1080"/>
                      <a:pt x="22" y="1080"/>
                    </a:cubicBezTo>
                    <a:cubicBezTo>
                      <a:pt x="24" y="911"/>
                      <a:pt x="24" y="911"/>
                      <a:pt x="24" y="911"/>
                    </a:cubicBezTo>
                    <a:cubicBezTo>
                      <a:pt x="22" y="911"/>
                      <a:pt x="22" y="911"/>
                      <a:pt x="22" y="911"/>
                    </a:cubicBezTo>
                    <a:cubicBezTo>
                      <a:pt x="20" y="911"/>
                      <a:pt x="20" y="911"/>
                      <a:pt x="20" y="911"/>
                    </a:cubicBezTo>
                    <a:cubicBezTo>
                      <a:pt x="18" y="1081"/>
                      <a:pt x="18" y="1081"/>
                      <a:pt x="18" y="1081"/>
                    </a:cubicBezTo>
                    <a:cubicBezTo>
                      <a:pt x="19" y="1081"/>
                      <a:pt x="19" y="1081"/>
                      <a:pt x="19" y="1081"/>
                    </a:cubicBezTo>
                    <a:cubicBezTo>
                      <a:pt x="19" y="1081"/>
                      <a:pt x="227" y="1245"/>
                      <a:pt x="314" y="1307"/>
                    </a:cubicBezTo>
                    <a:cubicBezTo>
                      <a:pt x="346" y="1330"/>
                      <a:pt x="373" y="1336"/>
                      <a:pt x="393" y="1336"/>
                    </a:cubicBezTo>
                    <a:cubicBezTo>
                      <a:pt x="421" y="1336"/>
                      <a:pt x="437" y="1324"/>
                      <a:pt x="437" y="1324"/>
                    </a:cubicBezTo>
                    <a:cubicBezTo>
                      <a:pt x="437" y="1324"/>
                      <a:pt x="437" y="1324"/>
                      <a:pt x="437" y="1324"/>
                    </a:cubicBezTo>
                    <a:cubicBezTo>
                      <a:pt x="437" y="1324"/>
                      <a:pt x="437" y="1324"/>
                      <a:pt x="437" y="1324"/>
                    </a:cubicBezTo>
                    <a:cubicBezTo>
                      <a:pt x="437" y="1324"/>
                      <a:pt x="442" y="1320"/>
                      <a:pt x="451" y="1313"/>
                    </a:cubicBezTo>
                    <a:cubicBezTo>
                      <a:pt x="512" y="1262"/>
                      <a:pt x="758" y="1056"/>
                      <a:pt x="808" y="1016"/>
                    </a:cubicBezTo>
                    <a:cubicBezTo>
                      <a:pt x="832" y="997"/>
                      <a:pt x="846" y="975"/>
                      <a:pt x="853" y="956"/>
                    </a:cubicBezTo>
                    <a:cubicBezTo>
                      <a:pt x="860" y="937"/>
                      <a:pt x="861" y="922"/>
                      <a:pt x="861" y="914"/>
                    </a:cubicBezTo>
                    <a:cubicBezTo>
                      <a:pt x="861" y="912"/>
                      <a:pt x="861" y="910"/>
                      <a:pt x="861" y="910"/>
                    </a:cubicBezTo>
                    <a:cubicBezTo>
                      <a:pt x="859" y="910"/>
                      <a:pt x="859" y="910"/>
                      <a:pt x="859" y="910"/>
                    </a:cubicBezTo>
                    <a:cubicBezTo>
                      <a:pt x="861" y="910"/>
                      <a:pt x="861" y="910"/>
                      <a:pt x="861" y="910"/>
                    </a:cubicBezTo>
                    <a:cubicBezTo>
                      <a:pt x="861" y="649"/>
                      <a:pt x="861" y="649"/>
                      <a:pt x="861" y="649"/>
                    </a:cubicBezTo>
                    <a:cubicBezTo>
                      <a:pt x="811" y="626"/>
                      <a:pt x="811" y="626"/>
                      <a:pt x="811" y="626"/>
                    </a:cubicBezTo>
                    <a:cubicBezTo>
                      <a:pt x="811" y="590"/>
                      <a:pt x="811" y="590"/>
                      <a:pt x="811" y="590"/>
                    </a:cubicBezTo>
                    <a:cubicBezTo>
                      <a:pt x="936" y="488"/>
                      <a:pt x="936" y="488"/>
                      <a:pt x="936" y="488"/>
                    </a:cubicBezTo>
                    <a:cubicBezTo>
                      <a:pt x="937" y="487"/>
                      <a:pt x="937" y="487"/>
                      <a:pt x="937" y="487"/>
                    </a:cubicBezTo>
                    <a:cubicBezTo>
                      <a:pt x="942" y="473"/>
                      <a:pt x="944" y="460"/>
                      <a:pt x="944" y="448"/>
                    </a:cubicBezTo>
                    <a:cubicBezTo>
                      <a:pt x="944" y="417"/>
                      <a:pt x="930" y="397"/>
                      <a:pt x="930" y="397"/>
                    </a:cubicBezTo>
                    <a:cubicBezTo>
                      <a:pt x="929" y="397"/>
                      <a:pt x="929" y="397"/>
                      <a:pt x="929" y="397"/>
                    </a:cubicBezTo>
                    <a:cubicBezTo>
                      <a:pt x="929" y="397"/>
                      <a:pt x="929" y="397"/>
                      <a:pt x="929" y="397"/>
                    </a:cubicBezTo>
                    <a:cubicBezTo>
                      <a:pt x="902" y="380"/>
                      <a:pt x="880" y="350"/>
                      <a:pt x="864" y="323"/>
                    </a:cubicBezTo>
                    <a:cubicBezTo>
                      <a:pt x="856" y="309"/>
                      <a:pt x="850" y="297"/>
                      <a:pt x="846" y="288"/>
                    </a:cubicBezTo>
                    <a:cubicBezTo>
                      <a:pt x="844" y="284"/>
                      <a:pt x="842" y="280"/>
                      <a:pt x="841" y="278"/>
                    </a:cubicBezTo>
                    <a:cubicBezTo>
                      <a:pt x="840" y="276"/>
                      <a:pt x="840" y="275"/>
                      <a:pt x="840" y="275"/>
                    </a:cubicBezTo>
                    <a:cubicBezTo>
                      <a:pt x="839" y="274"/>
                      <a:pt x="839" y="274"/>
                      <a:pt x="839" y="274"/>
                    </a:cubicBezTo>
                    <a:cubicBezTo>
                      <a:pt x="837" y="274"/>
                      <a:pt x="837" y="274"/>
                      <a:pt x="837" y="274"/>
                    </a:cubicBezTo>
                    <a:cubicBezTo>
                      <a:pt x="839" y="274"/>
                      <a:pt x="839" y="274"/>
                      <a:pt x="839" y="274"/>
                    </a:cubicBezTo>
                    <a:cubicBezTo>
                      <a:pt x="836" y="264"/>
                      <a:pt x="827" y="254"/>
                      <a:pt x="815" y="242"/>
                    </a:cubicBezTo>
                    <a:cubicBezTo>
                      <a:pt x="779" y="209"/>
                      <a:pt x="717" y="171"/>
                      <a:pt x="717" y="171"/>
                    </a:cubicBezTo>
                    <a:cubicBezTo>
                      <a:pt x="716" y="173"/>
                      <a:pt x="716" y="173"/>
                      <a:pt x="716" y="173"/>
                    </a:cubicBezTo>
                    <a:cubicBezTo>
                      <a:pt x="717" y="171"/>
                      <a:pt x="717" y="171"/>
                      <a:pt x="717" y="171"/>
                    </a:cubicBezTo>
                    <a:cubicBezTo>
                      <a:pt x="447" y="0"/>
                      <a:pt x="447" y="0"/>
                      <a:pt x="447" y="0"/>
                    </a:cubicBezTo>
                    <a:cubicBezTo>
                      <a:pt x="187" y="156"/>
                      <a:pt x="187" y="156"/>
                      <a:pt x="187" y="156"/>
                    </a:cubicBezTo>
                    <a:cubicBezTo>
                      <a:pt x="71" y="217"/>
                      <a:pt x="71" y="217"/>
                      <a:pt x="71" y="217"/>
                    </a:cubicBezTo>
                    <a:cubicBezTo>
                      <a:pt x="0" y="317"/>
                      <a:pt x="0" y="317"/>
                      <a:pt x="0" y="317"/>
                    </a:cubicBezTo>
                    <a:cubicBezTo>
                      <a:pt x="84" y="486"/>
                      <a:pt x="84" y="486"/>
                      <a:pt x="84" y="486"/>
                    </a:cubicBezTo>
                    <a:cubicBezTo>
                      <a:pt x="84" y="739"/>
                      <a:pt x="84" y="739"/>
                      <a:pt x="84" y="739"/>
                    </a:cubicBezTo>
                    <a:cubicBezTo>
                      <a:pt x="20" y="815"/>
                      <a:pt x="20" y="815"/>
                      <a:pt x="20" y="815"/>
                    </a:cubicBezTo>
                    <a:cubicBezTo>
                      <a:pt x="20" y="911"/>
                      <a:pt x="20" y="911"/>
                      <a:pt x="20" y="911"/>
                    </a:cubicBezTo>
                    <a:cubicBezTo>
                      <a:pt x="20" y="911"/>
                      <a:pt x="20" y="911"/>
                      <a:pt x="20" y="911"/>
                    </a:cubicBezTo>
                    <a:cubicBezTo>
                      <a:pt x="22" y="911"/>
                      <a:pt x="22" y="911"/>
                      <a:pt x="22" y="911"/>
                    </a:cubicBezTo>
                  </a:path>
                </a:pathLst>
              </a:custGeom>
              <a:solidFill>
                <a:srgbClr val="494E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62" name="Freeform 122">
                <a:extLst>
                  <a:ext uri="{FF2B5EF4-FFF2-40B4-BE49-F238E27FC236}">
                    <a16:creationId xmlns:a16="http://schemas.microsoft.com/office/drawing/2014/main" id="{A2854993-2130-43CF-9CFF-3F44F13BBE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23" y="2755"/>
                <a:ext cx="557" cy="442"/>
              </a:xfrm>
              <a:custGeom>
                <a:avLst/>
                <a:gdLst>
                  <a:gd name="T0" fmla="*/ 977 w 462"/>
                  <a:gd name="T1" fmla="*/ 128 h 367"/>
                  <a:gd name="T2" fmla="*/ 177 w 462"/>
                  <a:gd name="T3" fmla="*/ 772 h 367"/>
                  <a:gd name="T4" fmla="*/ 48 w 462"/>
                  <a:gd name="T5" fmla="*/ 679 h 367"/>
                  <a:gd name="T6" fmla="*/ 131 w 462"/>
                  <a:gd name="T7" fmla="*/ 331 h 367"/>
                  <a:gd name="T8" fmla="*/ 266 w 462"/>
                  <a:gd name="T9" fmla="*/ 455 h 367"/>
                  <a:gd name="T10" fmla="*/ 301 w 462"/>
                  <a:gd name="T11" fmla="*/ 461 h 367"/>
                  <a:gd name="T12" fmla="*/ 870 w 462"/>
                  <a:gd name="T13" fmla="*/ 0 h 36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62" h="367">
                    <a:moveTo>
                      <a:pt x="462" y="61"/>
                    </a:moveTo>
                    <a:cubicBezTo>
                      <a:pt x="84" y="367"/>
                      <a:pt x="84" y="367"/>
                      <a:pt x="84" y="367"/>
                    </a:cubicBezTo>
                    <a:cubicBezTo>
                      <a:pt x="22" y="323"/>
                      <a:pt x="22" y="323"/>
                      <a:pt x="22" y="323"/>
                    </a:cubicBezTo>
                    <a:cubicBezTo>
                      <a:pt x="22" y="323"/>
                      <a:pt x="0" y="151"/>
                      <a:pt x="62" y="157"/>
                    </a:cubicBezTo>
                    <a:cubicBezTo>
                      <a:pt x="126" y="217"/>
                      <a:pt x="126" y="217"/>
                      <a:pt x="126" y="217"/>
                    </a:cubicBezTo>
                    <a:cubicBezTo>
                      <a:pt x="126" y="217"/>
                      <a:pt x="134" y="224"/>
                      <a:pt x="143" y="219"/>
                    </a:cubicBezTo>
                    <a:cubicBezTo>
                      <a:pt x="412" y="0"/>
                      <a:pt x="412" y="0"/>
                      <a:pt x="412" y="0"/>
                    </a:cubicBezTo>
                  </a:path>
                </a:pathLst>
              </a:custGeom>
              <a:noFill/>
              <a:ln w="7938" cap="rnd">
                <a:solidFill>
                  <a:srgbClr val="494E4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63" name="Freeform 123">
                <a:extLst>
                  <a:ext uri="{FF2B5EF4-FFF2-40B4-BE49-F238E27FC236}">
                    <a16:creationId xmlns:a16="http://schemas.microsoft.com/office/drawing/2014/main" id="{5BF842C4-B78C-48EC-8DD8-B8DF91D4E9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8" y="2445"/>
                <a:ext cx="527" cy="440"/>
              </a:xfrm>
              <a:custGeom>
                <a:avLst/>
                <a:gdLst>
                  <a:gd name="T0" fmla="*/ 801 w 437"/>
                  <a:gd name="T1" fmla="*/ 12 h 365"/>
                  <a:gd name="T2" fmla="*/ 867 w 437"/>
                  <a:gd name="T3" fmla="*/ 51 h 365"/>
                  <a:gd name="T4" fmla="*/ 835 w 437"/>
                  <a:gd name="T5" fmla="*/ 229 h 365"/>
                  <a:gd name="T6" fmla="*/ 246 w 437"/>
                  <a:gd name="T7" fmla="*/ 699 h 365"/>
                  <a:gd name="T8" fmla="*/ 92 w 437"/>
                  <a:gd name="T9" fmla="*/ 702 h 365"/>
                  <a:gd name="T10" fmla="*/ 48 w 437"/>
                  <a:gd name="T11" fmla="*/ 568 h 36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37" h="365">
                    <a:moveTo>
                      <a:pt x="379" y="6"/>
                    </a:moveTo>
                    <a:cubicBezTo>
                      <a:pt x="379" y="6"/>
                      <a:pt x="396" y="0"/>
                      <a:pt x="410" y="24"/>
                    </a:cubicBezTo>
                    <a:cubicBezTo>
                      <a:pt x="423" y="48"/>
                      <a:pt x="437" y="78"/>
                      <a:pt x="395" y="109"/>
                    </a:cubicBezTo>
                    <a:cubicBezTo>
                      <a:pt x="354" y="141"/>
                      <a:pt x="116" y="331"/>
                      <a:pt x="116" y="331"/>
                    </a:cubicBezTo>
                    <a:cubicBezTo>
                      <a:pt x="116" y="331"/>
                      <a:pt x="75" y="365"/>
                      <a:pt x="43" y="333"/>
                    </a:cubicBezTo>
                    <a:cubicBezTo>
                      <a:pt x="0" y="290"/>
                      <a:pt x="13" y="265"/>
                      <a:pt x="22" y="269"/>
                    </a:cubicBezTo>
                  </a:path>
                </a:pathLst>
              </a:custGeom>
              <a:noFill/>
              <a:ln w="7938" cap="rnd">
                <a:solidFill>
                  <a:srgbClr val="494E4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64" name="Freeform 124">
                <a:extLst>
                  <a:ext uri="{FF2B5EF4-FFF2-40B4-BE49-F238E27FC236}">
                    <a16:creationId xmlns:a16="http://schemas.microsoft.com/office/drawing/2014/main" id="{AA7AC362-0C95-4942-AAEA-AC612B00F7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9" y="2459"/>
                <a:ext cx="31" cy="113"/>
              </a:xfrm>
              <a:custGeom>
                <a:avLst/>
                <a:gdLst>
                  <a:gd name="T0" fmla="*/ 0 w 26"/>
                  <a:gd name="T1" fmla="*/ 0 h 93"/>
                  <a:gd name="T2" fmla="*/ 0 w 26"/>
                  <a:gd name="T3" fmla="*/ 202 h 93"/>
                  <a:gd name="T4" fmla="*/ 50 w 26"/>
                  <a:gd name="T5" fmla="*/ 114 h 93"/>
                  <a:gd name="T6" fmla="*/ 0 w 26"/>
                  <a:gd name="T7" fmla="*/ 0 h 9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6" h="93">
                    <a:moveTo>
                      <a:pt x="0" y="0"/>
                    </a:moveTo>
                    <a:cubicBezTo>
                      <a:pt x="0" y="93"/>
                      <a:pt x="0" y="93"/>
                      <a:pt x="0" y="93"/>
                    </a:cubicBezTo>
                    <a:cubicBezTo>
                      <a:pt x="0" y="93"/>
                      <a:pt x="26" y="70"/>
                      <a:pt x="24" y="52"/>
                    </a:cubicBezTo>
                    <a:cubicBezTo>
                      <a:pt x="23" y="34"/>
                      <a:pt x="12" y="9"/>
                      <a:pt x="0" y="0"/>
                    </a:cubicBezTo>
                    <a:close/>
                  </a:path>
                </a:pathLst>
              </a:custGeom>
              <a:solidFill>
                <a:srgbClr val="C3C6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65" name="Freeform 125">
                <a:extLst>
                  <a:ext uri="{FF2B5EF4-FFF2-40B4-BE49-F238E27FC236}">
                    <a16:creationId xmlns:a16="http://schemas.microsoft.com/office/drawing/2014/main" id="{F105E01F-66A0-458A-948F-72BE8EBC37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9" y="2458"/>
                <a:ext cx="31" cy="112"/>
              </a:xfrm>
              <a:custGeom>
                <a:avLst/>
                <a:gdLst>
                  <a:gd name="T0" fmla="*/ 0 w 26"/>
                  <a:gd name="T1" fmla="*/ 0 h 93"/>
                  <a:gd name="T2" fmla="*/ 0 w 26"/>
                  <a:gd name="T3" fmla="*/ 196 h 93"/>
                  <a:gd name="T4" fmla="*/ 50 w 26"/>
                  <a:gd name="T5" fmla="*/ 111 h 93"/>
                  <a:gd name="T6" fmla="*/ 0 w 26"/>
                  <a:gd name="T7" fmla="*/ 0 h 9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6" h="93">
                    <a:moveTo>
                      <a:pt x="0" y="0"/>
                    </a:moveTo>
                    <a:cubicBezTo>
                      <a:pt x="0" y="93"/>
                      <a:pt x="0" y="93"/>
                      <a:pt x="0" y="93"/>
                    </a:cubicBezTo>
                    <a:cubicBezTo>
                      <a:pt x="0" y="93"/>
                      <a:pt x="26" y="70"/>
                      <a:pt x="24" y="52"/>
                    </a:cubicBezTo>
                    <a:cubicBezTo>
                      <a:pt x="23" y="34"/>
                      <a:pt x="12" y="9"/>
                      <a:pt x="0" y="0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494E4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66" name="Freeform 126">
                <a:extLst>
                  <a:ext uri="{FF2B5EF4-FFF2-40B4-BE49-F238E27FC236}">
                    <a16:creationId xmlns:a16="http://schemas.microsoft.com/office/drawing/2014/main" id="{9EF825D3-255C-4244-A106-22EAAC9330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8" y="2309"/>
                <a:ext cx="521" cy="408"/>
              </a:xfrm>
              <a:custGeom>
                <a:avLst/>
                <a:gdLst>
                  <a:gd name="T0" fmla="*/ 147 w 432"/>
                  <a:gd name="T1" fmla="*/ 0 h 339"/>
                  <a:gd name="T2" fmla="*/ 833 w 432"/>
                  <a:gd name="T3" fmla="*/ 568 h 339"/>
                  <a:gd name="T4" fmla="*/ 913 w 432"/>
                  <a:gd name="T5" fmla="*/ 711 h 339"/>
                  <a:gd name="T6" fmla="*/ 0 w 432"/>
                  <a:gd name="T7" fmla="*/ 206 h 33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32" h="339">
                    <a:moveTo>
                      <a:pt x="70" y="0"/>
                    </a:moveTo>
                    <a:cubicBezTo>
                      <a:pt x="394" y="271"/>
                      <a:pt x="394" y="271"/>
                      <a:pt x="394" y="271"/>
                    </a:cubicBezTo>
                    <a:cubicBezTo>
                      <a:pt x="394" y="271"/>
                      <a:pt x="421" y="298"/>
                      <a:pt x="432" y="339"/>
                    </a:cubicBezTo>
                    <a:cubicBezTo>
                      <a:pt x="0" y="98"/>
                      <a:pt x="0" y="98"/>
                      <a:pt x="0" y="98"/>
                    </a:cubicBezTo>
                  </a:path>
                </a:pathLst>
              </a:custGeom>
              <a:noFill/>
              <a:ln w="7938" cap="rnd">
                <a:solidFill>
                  <a:srgbClr val="494E4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67" name="Freeform 127">
                <a:extLst>
                  <a:ext uri="{FF2B5EF4-FFF2-40B4-BE49-F238E27FC236}">
                    <a16:creationId xmlns:a16="http://schemas.microsoft.com/office/drawing/2014/main" id="{B5E14E41-D09E-4528-BFC3-CFF1EE242C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69" y="2717"/>
                <a:ext cx="142" cy="304"/>
              </a:xfrm>
              <a:custGeom>
                <a:avLst/>
                <a:gdLst>
                  <a:gd name="T0" fmla="*/ 0 w 118"/>
                  <a:gd name="T1" fmla="*/ 0 h 252"/>
                  <a:gd name="T2" fmla="*/ 194 w 118"/>
                  <a:gd name="T3" fmla="*/ 332 h 252"/>
                  <a:gd name="T4" fmla="*/ 213 w 118"/>
                  <a:gd name="T5" fmla="*/ 534 h 25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8" h="252">
                    <a:moveTo>
                      <a:pt x="0" y="0"/>
                    </a:moveTo>
                    <a:cubicBezTo>
                      <a:pt x="0" y="0"/>
                      <a:pt x="6" y="112"/>
                      <a:pt x="92" y="157"/>
                    </a:cubicBezTo>
                    <a:cubicBezTo>
                      <a:pt x="92" y="157"/>
                      <a:pt x="118" y="205"/>
                      <a:pt x="101" y="252"/>
                    </a:cubicBezTo>
                  </a:path>
                </a:pathLst>
              </a:custGeom>
              <a:noFill/>
              <a:ln w="7938" cap="rnd">
                <a:solidFill>
                  <a:srgbClr val="494E4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68" name="Line 128">
                <a:extLst>
                  <a:ext uri="{FF2B5EF4-FFF2-40B4-BE49-F238E27FC236}">
                    <a16:creationId xmlns:a16="http://schemas.microsoft.com/office/drawing/2014/main" id="{0BF164C8-AE82-470C-A993-B835C8515C2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980" y="2524"/>
                <a:ext cx="483" cy="383"/>
              </a:xfrm>
              <a:prstGeom prst="line">
                <a:avLst/>
              </a:prstGeom>
              <a:noFill/>
              <a:ln w="7938" cap="rnd">
                <a:solidFill>
                  <a:srgbClr val="494E4E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69" name="Freeform 129">
                <a:extLst>
                  <a:ext uri="{FF2B5EF4-FFF2-40B4-BE49-F238E27FC236}">
                    <a16:creationId xmlns:a16="http://schemas.microsoft.com/office/drawing/2014/main" id="{B3D31BDD-55B9-4652-94A8-9143BD2326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5" y="2795"/>
                <a:ext cx="384" cy="402"/>
              </a:xfrm>
              <a:custGeom>
                <a:avLst/>
                <a:gdLst>
                  <a:gd name="T0" fmla="*/ 1 w 384"/>
                  <a:gd name="T1" fmla="*/ 296 h 402"/>
                  <a:gd name="T2" fmla="*/ 371 w 384"/>
                  <a:gd name="T3" fmla="*/ 0 h 402"/>
                  <a:gd name="T4" fmla="*/ 384 w 384"/>
                  <a:gd name="T5" fmla="*/ 2 h 402"/>
                  <a:gd name="T6" fmla="*/ 383 w 384"/>
                  <a:gd name="T7" fmla="*/ 107 h 402"/>
                  <a:gd name="T8" fmla="*/ 19 w 384"/>
                  <a:gd name="T9" fmla="*/ 402 h 402"/>
                  <a:gd name="T10" fmla="*/ 0 w 384"/>
                  <a:gd name="T11" fmla="*/ 388 h 402"/>
                  <a:gd name="T12" fmla="*/ 1 w 384"/>
                  <a:gd name="T13" fmla="*/ 296 h 40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84" h="402">
                    <a:moveTo>
                      <a:pt x="1" y="296"/>
                    </a:moveTo>
                    <a:lnTo>
                      <a:pt x="371" y="0"/>
                    </a:lnTo>
                    <a:lnTo>
                      <a:pt x="384" y="2"/>
                    </a:lnTo>
                    <a:lnTo>
                      <a:pt x="383" y="107"/>
                    </a:lnTo>
                    <a:lnTo>
                      <a:pt x="19" y="402"/>
                    </a:lnTo>
                    <a:lnTo>
                      <a:pt x="0" y="388"/>
                    </a:lnTo>
                    <a:lnTo>
                      <a:pt x="1" y="296"/>
                    </a:lnTo>
                    <a:close/>
                  </a:path>
                </a:pathLst>
              </a:custGeom>
              <a:solidFill>
                <a:srgbClr val="6048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70" name="Freeform 130">
                <a:extLst>
                  <a:ext uri="{FF2B5EF4-FFF2-40B4-BE49-F238E27FC236}">
                    <a16:creationId xmlns:a16="http://schemas.microsoft.com/office/drawing/2014/main" id="{B9747740-EFD2-44F1-9602-377B16228C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5" y="2795"/>
                <a:ext cx="384" cy="402"/>
              </a:xfrm>
              <a:custGeom>
                <a:avLst/>
                <a:gdLst>
                  <a:gd name="T0" fmla="*/ 1 w 384"/>
                  <a:gd name="T1" fmla="*/ 296 h 402"/>
                  <a:gd name="T2" fmla="*/ 371 w 384"/>
                  <a:gd name="T3" fmla="*/ 0 h 402"/>
                  <a:gd name="T4" fmla="*/ 384 w 384"/>
                  <a:gd name="T5" fmla="*/ 2 h 402"/>
                  <a:gd name="T6" fmla="*/ 383 w 384"/>
                  <a:gd name="T7" fmla="*/ 107 h 402"/>
                  <a:gd name="T8" fmla="*/ 19 w 384"/>
                  <a:gd name="T9" fmla="*/ 402 h 402"/>
                  <a:gd name="T10" fmla="*/ 0 w 384"/>
                  <a:gd name="T11" fmla="*/ 388 h 402"/>
                  <a:gd name="T12" fmla="*/ 1 w 384"/>
                  <a:gd name="T13" fmla="*/ 296 h 40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84" h="402">
                    <a:moveTo>
                      <a:pt x="1" y="296"/>
                    </a:moveTo>
                    <a:lnTo>
                      <a:pt x="371" y="0"/>
                    </a:lnTo>
                    <a:lnTo>
                      <a:pt x="384" y="2"/>
                    </a:lnTo>
                    <a:lnTo>
                      <a:pt x="383" y="107"/>
                    </a:lnTo>
                    <a:lnTo>
                      <a:pt x="19" y="402"/>
                    </a:lnTo>
                    <a:lnTo>
                      <a:pt x="0" y="388"/>
                    </a:lnTo>
                    <a:lnTo>
                      <a:pt x="1" y="296"/>
                    </a:lnTo>
                    <a:close/>
                  </a:path>
                </a:pathLst>
              </a:custGeom>
              <a:noFill/>
              <a:ln w="7938" cap="rnd">
                <a:solidFill>
                  <a:srgbClr val="494E4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71" name="Freeform 131">
                <a:extLst>
                  <a:ext uri="{FF2B5EF4-FFF2-40B4-BE49-F238E27FC236}">
                    <a16:creationId xmlns:a16="http://schemas.microsoft.com/office/drawing/2014/main" id="{666283AB-CA06-40B3-B2FA-A28C81F20F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7" y="2799"/>
                <a:ext cx="370" cy="391"/>
              </a:xfrm>
              <a:custGeom>
                <a:avLst/>
                <a:gdLst>
                  <a:gd name="T0" fmla="*/ 0 w 370"/>
                  <a:gd name="T1" fmla="*/ 391 h 391"/>
                  <a:gd name="T2" fmla="*/ 0 w 370"/>
                  <a:gd name="T3" fmla="*/ 297 h 391"/>
                  <a:gd name="T4" fmla="*/ 370 w 370"/>
                  <a:gd name="T5" fmla="*/ 0 h 39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70" h="391">
                    <a:moveTo>
                      <a:pt x="0" y="391"/>
                    </a:moveTo>
                    <a:lnTo>
                      <a:pt x="0" y="297"/>
                    </a:lnTo>
                    <a:lnTo>
                      <a:pt x="370" y="0"/>
                    </a:lnTo>
                  </a:path>
                </a:pathLst>
              </a:custGeom>
              <a:noFill/>
              <a:ln w="7938" cap="rnd">
                <a:solidFill>
                  <a:srgbClr val="494E4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72" name="Line 132">
                <a:extLst>
                  <a:ext uri="{FF2B5EF4-FFF2-40B4-BE49-F238E27FC236}">
                    <a16:creationId xmlns:a16="http://schemas.microsoft.com/office/drawing/2014/main" id="{F2F49C0B-9439-480D-AC9A-362E3D6AA9C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906" y="3091"/>
                <a:ext cx="11" cy="5"/>
              </a:xfrm>
              <a:prstGeom prst="line">
                <a:avLst/>
              </a:prstGeom>
              <a:noFill/>
              <a:ln w="7938" cap="rnd">
                <a:solidFill>
                  <a:srgbClr val="494E4E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73" name="Freeform 133">
                <a:extLst>
                  <a:ext uri="{FF2B5EF4-FFF2-40B4-BE49-F238E27FC236}">
                    <a16:creationId xmlns:a16="http://schemas.microsoft.com/office/drawing/2014/main" id="{590BC954-FAC5-48C4-83E6-9A1ECB684C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86" y="3055"/>
                <a:ext cx="336" cy="601"/>
              </a:xfrm>
              <a:custGeom>
                <a:avLst/>
                <a:gdLst>
                  <a:gd name="T0" fmla="*/ 310 w 279"/>
                  <a:gd name="T1" fmla="*/ 1056 h 498"/>
                  <a:gd name="T2" fmla="*/ 0 w 279"/>
                  <a:gd name="T3" fmla="*/ 78 h 498"/>
                  <a:gd name="T4" fmla="*/ 130 w 279"/>
                  <a:gd name="T5" fmla="*/ 36 h 498"/>
                  <a:gd name="T6" fmla="*/ 538 w 279"/>
                  <a:gd name="T7" fmla="*/ 469 h 498"/>
                  <a:gd name="T8" fmla="*/ 426 w 279"/>
                  <a:gd name="T9" fmla="*/ 992 h 498"/>
                  <a:gd name="T10" fmla="*/ 310 w 279"/>
                  <a:gd name="T11" fmla="*/ 1056 h 49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79" h="498">
                    <a:moveTo>
                      <a:pt x="147" y="498"/>
                    </a:moveTo>
                    <a:cubicBezTo>
                      <a:pt x="0" y="37"/>
                      <a:pt x="0" y="37"/>
                      <a:pt x="0" y="37"/>
                    </a:cubicBezTo>
                    <a:cubicBezTo>
                      <a:pt x="62" y="17"/>
                      <a:pt x="62" y="17"/>
                      <a:pt x="62" y="17"/>
                    </a:cubicBezTo>
                    <a:cubicBezTo>
                      <a:pt x="145" y="0"/>
                      <a:pt x="228" y="89"/>
                      <a:pt x="256" y="221"/>
                    </a:cubicBezTo>
                    <a:cubicBezTo>
                      <a:pt x="279" y="330"/>
                      <a:pt x="254" y="425"/>
                      <a:pt x="203" y="467"/>
                    </a:cubicBezTo>
                    <a:cubicBezTo>
                      <a:pt x="147" y="498"/>
                      <a:pt x="147" y="498"/>
                      <a:pt x="147" y="498"/>
                    </a:cubicBezTo>
                  </a:path>
                </a:pathLst>
              </a:custGeom>
              <a:solidFill>
                <a:srgbClr val="CDAB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74" name="Freeform 134">
                <a:extLst>
                  <a:ext uri="{FF2B5EF4-FFF2-40B4-BE49-F238E27FC236}">
                    <a16:creationId xmlns:a16="http://schemas.microsoft.com/office/drawing/2014/main" id="{14EE42EC-DAF5-4CB8-A2F7-310FAFDD70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86" y="3055"/>
                <a:ext cx="336" cy="601"/>
              </a:xfrm>
              <a:custGeom>
                <a:avLst/>
                <a:gdLst>
                  <a:gd name="T0" fmla="*/ 310 w 279"/>
                  <a:gd name="T1" fmla="*/ 1056 h 498"/>
                  <a:gd name="T2" fmla="*/ 0 w 279"/>
                  <a:gd name="T3" fmla="*/ 78 h 498"/>
                  <a:gd name="T4" fmla="*/ 130 w 279"/>
                  <a:gd name="T5" fmla="*/ 36 h 498"/>
                  <a:gd name="T6" fmla="*/ 538 w 279"/>
                  <a:gd name="T7" fmla="*/ 469 h 498"/>
                  <a:gd name="T8" fmla="*/ 426 w 279"/>
                  <a:gd name="T9" fmla="*/ 992 h 498"/>
                  <a:gd name="T10" fmla="*/ 310 w 279"/>
                  <a:gd name="T11" fmla="*/ 1056 h 49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79" h="498">
                    <a:moveTo>
                      <a:pt x="147" y="498"/>
                    </a:moveTo>
                    <a:cubicBezTo>
                      <a:pt x="0" y="37"/>
                      <a:pt x="0" y="37"/>
                      <a:pt x="0" y="37"/>
                    </a:cubicBezTo>
                    <a:cubicBezTo>
                      <a:pt x="62" y="17"/>
                      <a:pt x="62" y="17"/>
                      <a:pt x="62" y="17"/>
                    </a:cubicBezTo>
                    <a:cubicBezTo>
                      <a:pt x="145" y="0"/>
                      <a:pt x="228" y="89"/>
                      <a:pt x="256" y="221"/>
                    </a:cubicBezTo>
                    <a:cubicBezTo>
                      <a:pt x="279" y="330"/>
                      <a:pt x="254" y="425"/>
                      <a:pt x="203" y="467"/>
                    </a:cubicBezTo>
                    <a:cubicBezTo>
                      <a:pt x="147" y="498"/>
                      <a:pt x="147" y="498"/>
                      <a:pt x="147" y="498"/>
                    </a:cubicBezTo>
                  </a:path>
                </a:pathLst>
              </a:custGeom>
              <a:noFill/>
              <a:ln w="7938" cap="flat">
                <a:solidFill>
                  <a:srgbClr val="494E4E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75" name="Freeform 135">
                <a:extLst>
                  <a:ext uri="{FF2B5EF4-FFF2-40B4-BE49-F238E27FC236}">
                    <a16:creationId xmlns:a16="http://schemas.microsoft.com/office/drawing/2014/main" id="{D4B3F55E-0EDF-4EB9-9FF6-88F21B756A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46" y="3076"/>
                <a:ext cx="428" cy="617"/>
              </a:xfrm>
              <a:custGeom>
                <a:avLst/>
                <a:gdLst>
                  <a:gd name="T0" fmla="*/ 692 w 355"/>
                  <a:gd name="T1" fmla="*/ 472 h 512"/>
                  <a:gd name="T2" fmla="*/ 482 w 355"/>
                  <a:gd name="T3" fmla="*/ 1041 h 512"/>
                  <a:gd name="T4" fmla="*/ 59 w 355"/>
                  <a:gd name="T5" fmla="*/ 606 h 512"/>
                  <a:gd name="T6" fmla="*/ 270 w 355"/>
                  <a:gd name="T7" fmla="*/ 35 h 512"/>
                  <a:gd name="T8" fmla="*/ 692 w 355"/>
                  <a:gd name="T9" fmla="*/ 472 h 5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5" h="512">
                    <a:moveTo>
                      <a:pt x="328" y="224"/>
                    </a:moveTo>
                    <a:cubicBezTo>
                      <a:pt x="355" y="356"/>
                      <a:pt x="310" y="477"/>
                      <a:pt x="228" y="494"/>
                    </a:cubicBezTo>
                    <a:cubicBezTo>
                      <a:pt x="145" y="512"/>
                      <a:pt x="55" y="419"/>
                      <a:pt x="28" y="287"/>
                    </a:cubicBezTo>
                    <a:cubicBezTo>
                      <a:pt x="0" y="155"/>
                      <a:pt x="45" y="34"/>
                      <a:pt x="128" y="17"/>
                    </a:cubicBezTo>
                    <a:cubicBezTo>
                      <a:pt x="211" y="0"/>
                      <a:pt x="300" y="92"/>
                      <a:pt x="328" y="224"/>
                    </a:cubicBezTo>
                    <a:close/>
                  </a:path>
                </a:pathLst>
              </a:custGeom>
              <a:solidFill>
                <a:srgbClr val="DBBF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76" name="Freeform 136">
                <a:extLst>
                  <a:ext uri="{FF2B5EF4-FFF2-40B4-BE49-F238E27FC236}">
                    <a16:creationId xmlns:a16="http://schemas.microsoft.com/office/drawing/2014/main" id="{E41073B5-5ED9-4C8D-B096-9390C27CC4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8" y="3091"/>
                <a:ext cx="360" cy="373"/>
              </a:xfrm>
              <a:custGeom>
                <a:avLst/>
                <a:gdLst>
                  <a:gd name="T0" fmla="*/ 217 w 298"/>
                  <a:gd name="T1" fmla="*/ 117 h 309"/>
                  <a:gd name="T2" fmla="*/ 617 w 298"/>
                  <a:gd name="T3" fmla="*/ 555 h 309"/>
                  <a:gd name="T4" fmla="*/ 633 w 298"/>
                  <a:gd name="T5" fmla="*/ 655 h 309"/>
                  <a:gd name="T6" fmla="*/ 635 w 298"/>
                  <a:gd name="T7" fmla="*/ 614 h 309"/>
                  <a:gd name="T8" fmla="*/ 617 w 298"/>
                  <a:gd name="T9" fmla="*/ 476 h 309"/>
                  <a:gd name="T10" fmla="*/ 217 w 298"/>
                  <a:gd name="T11" fmla="*/ 36 h 309"/>
                  <a:gd name="T12" fmla="*/ 0 w 298"/>
                  <a:gd name="T13" fmla="*/ 422 h 309"/>
                  <a:gd name="T14" fmla="*/ 1 w 298"/>
                  <a:gd name="T15" fmla="*/ 462 h 309"/>
                  <a:gd name="T16" fmla="*/ 217 w 298"/>
                  <a:gd name="T17" fmla="*/ 117 h 30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98" h="309">
                    <a:moveTo>
                      <a:pt x="102" y="55"/>
                    </a:moveTo>
                    <a:cubicBezTo>
                      <a:pt x="180" y="38"/>
                      <a:pt x="264" y="130"/>
                      <a:pt x="290" y="262"/>
                    </a:cubicBezTo>
                    <a:cubicBezTo>
                      <a:pt x="293" y="278"/>
                      <a:pt x="295" y="294"/>
                      <a:pt x="297" y="309"/>
                    </a:cubicBezTo>
                    <a:cubicBezTo>
                      <a:pt x="297" y="303"/>
                      <a:pt x="297" y="297"/>
                      <a:pt x="298" y="290"/>
                    </a:cubicBezTo>
                    <a:cubicBezTo>
                      <a:pt x="297" y="269"/>
                      <a:pt x="295" y="247"/>
                      <a:pt x="290" y="224"/>
                    </a:cubicBezTo>
                    <a:cubicBezTo>
                      <a:pt x="264" y="92"/>
                      <a:pt x="180" y="0"/>
                      <a:pt x="102" y="17"/>
                    </a:cubicBezTo>
                    <a:cubicBezTo>
                      <a:pt x="42" y="30"/>
                      <a:pt x="3" y="105"/>
                      <a:pt x="0" y="199"/>
                    </a:cubicBezTo>
                    <a:cubicBezTo>
                      <a:pt x="0" y="205"/>
                      <a:pt x="0" y="212"/>
                      <a:pt x="1" y="218"/>
                    </a:cubicBezTo>
                    <a:cubicBezTo>
                      <a:pt x="8" y="133"/>
                      <a:pt x="46" y="67"/>
                      <a:pt x="102" y="55"/>
                    </a:cubicBezTo>
                    <a:close/>
                  </a:path>
                </a:pathLst>
              </a:custGeom>
              <a:solidFill>
                <a:srgbClr val="E8D2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77" name="Freeform 137">
                <a:extLst>
                  <a:ext uri="{FF2B5EF4-FFF2-40B4-BE49-F238E27FC236}">
                    <a16:creationId xmlns:a16="http://schemas.microsoft.com/office/drawing/2014/main" id="{E5843208-A235-4756-AD17-C6B5E9CC17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46" y="3076"/>
                <a:ext cx="428" cy="617"/>
              </a:xfrm>
              <a:custGeom>
                <a:avLst/>
                <a:gdLst>
                  <a:gd name="T0" fmla="*/ 692 w 355"/>
                  <a:gd name="T1" fmla="*/ 472 h 512"/>
                  <a:gd name="T2" fmla="*/ 482 w 355"/>
                  <a:gd name="T3" fmla="*/ 1041 h 512"/>
                  <a:gd name="T4" fmla="*/ 59 w 355"/>
                  <a:gd name="T5" fmla="*/ 606 h 512"/>
                  <a:gd name="T6" fmla="*/ 270 w 355"/>
                  <a:gd name="T7" fmla="*/ 35 h 512"/>
                  <a:gd name="T8" fmla="*/ 692 w 355"/>
                  <a:gd name="T9" fmla="*/ 472 h 5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5" h="512">
                    <a:moveTo>
                      <a:pt x="328" y="224"/>
                    </a:moveTo>
                    <a:cubicBezTo>
                      <a:pt x="355" y="356"/>
                      <a:pt x="310" y="477"/>
                      <a:pt x="228" y="494"/>
                    </a:cubicBezTo>
                    <a:cubicBezTo>
                      <a:pt x="145" y="512"/>
                      <a:pt x="55" y="419"/>
                      <a:pt x="28" y="287"/>
                    </a:cubicBezTo>
                    <a:cubicBezTo>
                      <a:pt x="0" y="155"/>
                      <a:pt x="45" y="34"/>
                      <a:pt x="128" y="17"/>
                    </a:cubicBezTo>
                    <a:cubicBezTo>
                      <a:pt x="211" y="0"/>
                      <a:pt x="300" y="92"/>
                      <a:pt x="328" y="224"/>
                    </a:cubicBezTo>
                    <a:close/>
                  </a:path>
                </a:pathLst>
              </a:custGeom>
              <a:noFill/>
              <a:ln w="7938" cap="flat">
                <a:solidFill>
                  <a:srgbClr val="494E4E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78" name="Oval 138">
                <a:extLst>
                  <a:ext uri="{FF2B5EF4-FFF2-40B4-BE49-F238E27FC236}">
                    <a16:creationId xmlns:a16="http://schemas.microsoft.com/office/drawing/2014/main" id="{AFBF091E-80A5-4779-997B-67A9A30C77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01" y="3337"/>
                <a:ext cx="14" cy="26"/>
              </a:xfrm>
              <a:prstGeom prst="ellipse">
                <a:avLst/>
              </a:prstGeom>
              <a:noFill/>
              <a:ln w="7938" cap="rnd">
                <a:solidFill>
                  <a:srgbClr val="494E4E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7179" name="Oval 139">
                <a:extLst>
                  <a:ext uri="{FF2B5EF4-FFF2-40B4-BE49-F238E27FC236}">
                    <a16:creationId xmlns:a16="http://schemas.microsoft.com/office/drawing/2014/main" id="{0B12805C-E16F-4B00-904F-7F4BEF03D4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72" y="3342"/>
                <a:ext cx="14" cy="26"/>
              </a:xfrm>
              <a:prstGeom prst="ellipse">
                <a:avLst/>
              </a:prstGeom>
              <a:noFill/>
              <a:ln w="7938" cap="rnd">
                <a:solidFill>
                  <a:srgbClr val="494E4E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7180" name="Oval 140">
                <a:extLst>
                  <a:ext uri="{FF2B5EF4-FFF2-40B4-BE49-F238E27FC236}">
                    <a16:creationId xmlns:a16="http://schemas.microsoft.com/office/drawing/2014/main" id="{E56F2368-63EE-43DB-A590-A48985FB32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69" y="3419"/>
                <a:ext cx="13" cy="25"/>
              </a:xfrm>
              <a:prstGeom prst="ellipse">
                <a:avLst/>
              </a:prstGeom>
              <a:noFill/>
              <a:ln w="7938" cap="rnd">
                <a:solidFill>
                  <a:srgbClr val="494E4E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7181" name="Oval 141">
                <a:extLst>
                  <a:ext uri="{FF2B5EF4-FFF2-40B4-BE49-F238E27FC236}">
                    <a16:creationId xmlns:a16="http://schemas.microsoft.com/office/drawing/2014/main" id="{12DB5443-7661-4029-97FA-372DDD297C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06" y="3412"/>
                <a:ext cx="13" cy="24"/>
              </a:xfrm>
              <a:prstGeom prst="ellipse">
                <a:avLst/>
              </a:prstGeom>
              <a:noFill/>
              <a:ln w="7938" cap="rnd">
                <a:solidFill>
                  <a:srgbClr val="494E4E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7182" name="Freeform 142">
                <a:extLst>
                  <a:ext uri="{FF2B5EF4-FFF2-40B4-BE49-F238E27FC236}">
                    <a16:creationId xmlns:a16="http://schemas.microsoft.com/office/drawing/2014/main" id="{61168A84-71F8-4DF1-B5F2-9C168519D6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57" y="2930"/>
                <a:ext cx="124" cy="95"/>
              </a:xfrm>
              <a:custGeom>
                <a:avLst/>
                <a:gdLst>
                  <a:gd name="T0" fmla="*/ 0 w 103"/>
                  <a:gd name="T1" fmla="*/ 165 h 79"/>
                  <a:gd name="T2" fmla="*/ 215 w 103"/>
                  <a:gd name="T3" fmla="*/ 0 h 7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3" h="79">
                    <a:moveTo>
                      <a:pt x="0" y="79"/>
                    </a:moveTo>
                    <a:cubicBezTo>
                      <a:pt x="0" y="79"/>
                      <a:pt x="78" y="66"/>
                      <a:pt x="103" y="0"/>
                    </a:cubicBezTo>
                  </a:path>
                </a:pathLst>
              </a:custGeom>
              <a:noFill/>
              <a:ln w="7938" cap="rnd">
                <a:solidFill>
                  <a:srgbClr val="494E4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83" name="Freeform 143">
                <a:extLst>
                  <a:ext uri="{FF2B5EF4-FFF2-40B4-BE49-F238E27FC236}">
                    <a16:creationId xmlns:a16="http://schemas.microsoft.com/office/drawing/2014/main" id="{48A341B6-BD7F-4E3B-ACBC-BE8899EBBC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5" y="1763"/>
                <a:ext cx="693" cy="811"/>
              </a:xfrm>
              <a:custGeom>
                <a:avLst/>
                <a:gdLst>
                  <a:gd name="T0" fmla="*/ 361 w 693"/>
                  <a:gd name="T1" fmla="*/ 0 h 811"/>
                  <a:gd name="T2" fmla="*/ 361 w 693"/>
                  <a:gd name="T3" fmla="*/ 109 h 811"/>
                  <a:gd name="T4" fmla="*/ 693 w 693"/>
                  <a:gd name="T5" fmla="*/ 411 h 811"/>
                  <a:gd name="T6" fmla="*/ 693 w 693"/>
                  <a:gd name="T7" fmla="*/ 525 h 811"/>
                  <a:gd name="T8" fmla="*/ 299 w 693"/>
                  <a:gd name="T9" fmla="*/ 811 h 811"/>
                  <a:gd name="T10" fmla="*/ 0 w 693"/>
                  <a:gd name="T11" fmla="*/ 546 h 811"/>
                  <a:gd name="T12" fmla="*/ 0 w 693"/>
                  <a:gd name="T13" fmla="*/ 189 h 811"/>
                  <a:gd name="T14" fmla="*/ 361 w 693"/>
                  <a:gd name="T15" fmla="*/ 0 h 81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693" h="811">
                    <a:moveTo>
                      <a:pt x="361" y="0"/>
                    </a:moveTo>
                    <a:lnTo>
                      <a:pt x="361" y="109"/>
                    </a:lnTo>
                    <a:lnTo>
                      <a:pt x="693" y="411"/>
                    </a:lnTo>
                    <a:lnTo>
                      <a:pt x="693" y="525"/>
                    </a:lnTo>
                    <a:lnTo>
                      <a:pt x="299" y="811"/>
                    </a:lnTo>
                    <a:lnTo>
                      <a:pt x="0" y="546"/>
                    </a:lnTo>
                    <a:lnTo>
                      <a:pt x="0" y="189"/>
                    </a:lnTo>
                    <a:lnTo>
                      <a:pt x="361" y="0"/>
                    </a:lnTo>
                    <a:close/>
                  </a:path>
                </a:pathLst>
              </a:custGeom>
              <a:solidFill>
                <a:srgbClr val="CDAB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84" name="Freeform 144">
                <a:extLst>
                  <a:ext uri="{FF2B5EF4-FFF2-40B4-BE49-F238E27FC236}">
                    <a16:creationId xmlns:a16="http://schemas.microsoft.com/office/drawing/2014/main" id="{B90ECD0E-DA02-4543-9079-677532F896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5" y="1763"/>
                <a:ext cx="693" cy="811"/>
              </a:xfrm>
              <a:custGeom>
                <a:avLst/>
                <a:gdLst>
                  <a:gd name="T0" fmla="*/ 361 w 693"/>
                  <a:gd name="T1" fmla="*/ 0 h 811"/>
                  <a:gd name="T2" fmla="*/ 361 w 693"/>
                  <a:gd name="T3" fmla="*/ 109 h 811"/>
                  <a:gd name="T4" fmla="*/ 693 w 693"/>
                  <a:gd name="T5" fmla="*/ 411 h 811"/>
                  <a:gd name="T6" fmla="*/ 693 w 693"/>
                  <a:gd name="T7" fmla="*/ 525 h 811"/>
                  <a:gd name="T8" fmla="*/ 299 w 693"/>
                  <a:gd name="T9" fmla="*/ 811 h 811"/>
                  <a:gd name="T10" fmla="*/ 0 w 693"/>
                  <a:gd name="T11" fmla="*/ 546 h 811"/>
                  <a:gd name="T12" fmla="*/ 0 w 693"/>
                  <a:gd name="T13" fmla="*/ 189 h 811"/>
                  <a:gd name="T14" fmla="*/ 361 w 693"/>
                  <a:gd name="T15" fmla="*/ 0 h 81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693" h="811">
                    <a:moveTo>
                      <a:pt x="361" y="0"/>
                    </a:moveTo>
                    <a:lnTo>
                      <a:pt x="361" y="109"/>
                    </a:lnTo>
                    <a:lnTo>
                      <a:pt x="693" y="411"/>
                    </a:lnTo>
                    <a:lnTo>
                      <a:pt x="693" y="525"/>
                    </a:lnTo>
                    <a:lnTo>
                      <a:pt x="299" y="811"/>
                    </a:lnTo>
                    <a:lnTo>
                      <a:pt x="0" y="546"/>
                    </a:lnTo>
                    <a:lnTo>
                      <a:pt x="0" y="189"/>
                    </a:lnTo>
                    <a:lnTo>
                      <a:pt x="36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85" name="Line 145">
                <a:extLst>
                  <a:ext uri="{FF2B5EF4-FFF2-40B4-BE49-F238E27FC236}">
                    <a16:creationId xmlns:a16="http://schemas.microsoft.com/office/drawing/2014/main" id="{07690ADA-8E09-470E-9EB5-B1C5AAF7E35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495" y="1872"/>
                <a:ext cx="361" cy="195"/>
              </a:xfrm>
              <a:prstGeom prst="line">
                <a:avLst/>
              </a:prstGeom>
              <a:noFill/>
              <a:ln w="7938" cap="rnd">
                <a:solidFill>
                  <a:srgbClr val="494E4E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86" name="Freeform 146">
                <a:extLst>
                  <a:ext uri="{FF2B5EF4-FFF2-40B4-BE49-F238E27FC236}">
                    <a16:creationId xmlns:a16="http://schemas.microsoft.com/office/drawing/2014/main" id="{16A44D1D-8791-407E-8BAE-85E06D69EB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01" y="2072"/>
                <a:ext cx="687" cy="383"/>
              </a:xfrm>
              <a:custGeom>
                <a:avLst/>
                <a:gdLst>
                  <a:gd name="T0" fmla="*/ 687 w 687"/>
                  <a:gd name="T1" fmla="*/ 102 h 383"/>
                  <a:gd name="T2" fmla="*/ 292 w 687"/>
                  <a:gd name="T3" fmla="*/ 383 h 383"/>
                  <a:gd name="T4" fmla="*/ 0 w 687"/>
                  <a:gd name="T5" fmla="*/ 0 h 38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87" h="383">
                    <a:moveTo>
                      <a:pt x="687" y="102"/>
                    </a:moveTo>
                    <a:lnTo>
                      <a:pt x="292" y="383"/>
                    </a:lnTo>
                    <a:lnTo>
                      <a:pt x="0" y="0"/>
                    </a:lnTo>
                  </a:path>
                </a:pathLst>
              </a:custGeom>
              <a:noFill/>
              <a:ln w="7938" cap="rnd">
                <a:solidFill>
                  <a:srgbClr val="494E4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87" name="Line 147">
                <a:extLst>
                  <a:ext uri="{FF2B5EF4-FFF2-40B4-BE49-F238E27FC236}">
                    <a16:creationId xmlns:a16="http://schemas.microsoft.com/office/drawing/2014/main" id="{E351448B-C24A-4C16-B908-03ECC863355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93" y="2455"/>
                <a:ext cx="1" cy="119"/>
              </a:xfrm>
              <a:prstGeom prst="line">
                <a:avLst/>
              </a:prstGeom>
              <a:noFill/>
              <a:ln w="7938" cap="rnd">
                <a:solidFill>
                  <a:srgbClr val="494E4E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88" name="Freeform 148">
                <a:extLst>
                  <a:ext uri="{FF2B5EF4-FFF2-40B4-BE49-F238E27FC236}">
                    <a16:creationId xmlns:a16="http://schemas.microsoft.com/office/drawing/2014/main" id="{CBB07ADD-2BF3-4C0A-A9D6-D8B6FD7583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42" y="1991"/>
                <a:ext cx="458" cy="384"/>
              </a:xfrm>
              <a:custGeom>
                <a:avLst/>
                <a:gdLst>
                  <a:gd name="T0" fmla="*/ 0 w 458"/>
                  <a:gd name="T1" fmla="*/ 176 h 384"/>
                  <a:gd name="T2" fmla="*/ 163 w 458"/>
                  <a:gd name="T3" fmla="*/ 384 h 384"/>
                  <a:gd name="T4" fmla="*/ 458 w 458"/>
                  <a:gd name="T5" fmla="*/ 178 h 384"/>
                  <a:gd name="T6" fmla="*/ 280 w 458"/>
                  <a:gd name="T7" fmla="*/ 0 h 384"/>
                  <a:gd name="T8" fmla="*/ 0 w 458"/>
                  <a:gd name="T9" fmla="*/ 176 h 3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58" h="384">
                    <a:moveTo>
                      <a:pt x="0" y="176"/>
                    </a:moveTo>
                    <a:lnTo>
                      <a:pt x="163" y="384"/>
                    </a:lnTo>
                    <a:lnTo>
                      <a:pt x="458" y="178"/>
                    </a:lnTo>
                    <a:lnTo>
                      <a:pt x="280" y="0"/>
                    </a:lnTo>
                    <a:lnTo>
                      <a:pt x="0" y="176"/>
                    </a:lnTo>
                    <a:close/>
                  </a:path>
                </a:pathLst>
              </a:custGeom>
              <a:solidFill>
                <a:srgbClr val="9094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89" name="Freeform 149">
                <a:extLst>
                  <a:ext uri="{FF2B5EF4-FFF2-40B4-BE49-F238E27FC236}">
                    <a16:creationId xmlns:a16="http://schemas.microsoft.com/office/drawing/2014/main" id="{096B704B-D195-4DD9-9703-14F0E280F8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42" y="1991"/>
                <a:ext cx="458" cy="384"/>
              </a:xfrm>
              <a:custGeom>
                <a:avLst/>
                <a:gdLst>
                  <a:gd name="T0" fmla="*/ 0 w 458"/>
                  <a:gd name="T1" fmla="*/ 176 h 384"/>
                  <a:gd name="T2" fmla="*/ 163 w 458"/>
                  <a:gd name="T3" fmla="*/ 384 h 384"/>
                  <a:gd name="T4" fmla="*/ 458 w 458"/>
                  <a:gd name="T5" fmla="*/ 178 h 384"/>
                  <a:gd name="T6" fmla="*/ 280 w 458"/>
                  <a:gd name="T7" fmla="*/ 0 h 384"/>
                  <a:gd name="T8" fmla="*/ 0 w 458"/>
                  <a:gd name="T9" fmla="*/ 176 h 3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58" h="384">
                    <a:moveTo>
                      <a:pt x="0" y="176"/>
                    </a:moveTo>
                    <a:lnTo>
                      <a:pt x="163" y="384"/>
                    </a:lnTo>
                    <a:lnTo>
                      <a:pt x="458" y="178"/>
                    </a:lnTo>
                    <a:lnTo>
                      <a:pt x="280" y="0"/>
                    </a:lnTo>
                    <a:lnTo>
                      <a:pt x="0" y="176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90" name="Freeform 150">
                <a:extLst>
                  <a:ext uri="{FF2B5EF4-FFF2-40B4-BE49-F238E27FC236}">
                    <a16:creationId xmlns:a16="http://schemas.microsoft.com/office/drawing/2014/main" id="{27352A65-692B-4DB5-9622-1732607FCA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35" y="1983"/>
                <a:ext cx="473" cy="400"/>
              </a:xfrm>
              <a:custGeom>
                <a:avLst/>
                <a:gdLst>
                  <a:gd name="T0" fmla="*/ 12 w 392"/>
                  <a:gd name="T1" fmla="*/ 322 h 332"/>
                  <a:gd name="T2" fmla="*/ 1 w 392"/>
                  <a:gd name="T3" fmla="*/ 331 h 332"/>
                  <a:gd name="T4" fmla="*/ 288 w 392"/>
                  <a:gd name="T5" fmla="*/ 693 h 332"/>
                  <a:gd name="T6" fmla="*/ 305 w 392"/>
                  <a:gd name="T7" fmla="*/ 696 h 332"/>
                  <a:gd name="T8" fmla="*/ 824 w 392"/>
                  <a:gd name="T9" fmla="*/ 335 h 332"/>
                  <a:gd name="T10" fmla="*/ 831 w 392"/>
                  <a:gd name="T11" fmla="*/ 327 h 332"/>
                  <a:gd name="T12" fmla="*/ 827 w 392"/>
                  <a:gd name="T13" fmla="*/ 317 h 332"/>
                  <a:gd name="T14" fmla="*/ 513 w 392"/>
                  <a:gd name="T15" fmla="*/ 7 h 332"/>
                  <a:gd name="T16" fmla="*/ 500 w 392"/>
                  <a:gd name="T17" fmla="*/ 2 h 332"/>
                  <a:gd name="T18" fmla="*/ 7 w 392"/>
                  <a:gd name="T19" fmla="*/ 311 h 332"/>
                  <a:gd name="T20" fmla="*/ 0 w 392"/>
                  <a:gd name="T21" fmla="*/ 319 h 332"/>
                  <a:gd name="T22" fmla="*/ 1 w 392"/>
                  <a:gd name="T23" fmla="*/ 331 h 332"/>
                  <a:gd name="T24" fmla="*/ 12 w 392"/>
                  <a:gd name="T25" fmla="*/ 322 h 332"/>
                  <a:gd name="T26" fmla="*/ 19 w 392"/>
                  <a:gd name="T27" fmla="*/ 333 h 332"/>
                  <a:gd name="T28" fmla="*/ 502 w 392"/>
                  <a:gd name="T29" fmla="*/ 33 h 332"/>
                  <a:gd name="T30" fmla="*/ 799 w 392"/>
                  <a:gd name="T31" fmla="*/ 322 h 332"/>
                  <a:gd name="T32" fmla="*/ 300 w 392"/>
                  <a:gd name="T33" fmla="*/ 667 h 332"/>
                  <a:gd name="T34" fmla="*/ 23 w 392"/>
                  <a:gd name="T35" fmla="*/ 314 h 332"/>
                  <a:gd name="T36" fmla="*/ 12 w 392"/>
                  <a:gd name="T37" fmla="*/ 322 h 332"/>
                  <a:gd name="T38" fmla="*/ 19 w 392"/>
                  <a:gd name="T39" fmla="*/ 333 h 332"/>
                  <a:gd name="T40" fmla="*/ 12 w 392"/>
                  <a:gd name="T41" fmla="*/ 322 h 33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392" h="332">
                    <a:moveTo>
                      <a:pt x="6" y="153"/>
                    </a:moveTo>
                    <a:cubicBezTo>
                      <a:pt x="1" y="157"/>
                      <a:pt x="1" y="157"/>
                      <a:pt x="1" y="157"/>
                    </a:cubicBezTo>
                    <a:cubicBezTo>
                      <a:pt x="136" y="329"/>
                      <a:pt x="136" y="329"/>
                      <a:pt x="136" y="329"/>
                    </a:cubicBezTo>
                    <a:cubicBezTo>
                      <a:pt x="138" y="331"/>
                      <a:pt x="142" y="332"/>
                      <a:pt x="144" y="330"/>
                    </a:cubicBezTo>
                    <a:cubicBezTo>
                      <a:pt x="389" y="159"/>
                      <a:pt x="389" y="159"/>
                      <a:pt x="389" y="159"/>
                    </a:cubicBezTo>
                    <a:cubicBezTo>
                      <a:pt x="391" y="158"/>
                      <a:pt x="392" y="156"/>
                      <a:pt x="392" y="155"/>
                    </a:cubicBezTo>
                    <a:cubicBezTo>
                      <a:pt x="392" y="153"/>
                      <a:pt x="391" y="151"/>
                      <a:pt x="390" y="150"/>
                    </a:cubicBezTo>
                    <a:cubicBezTo>
                      <a:pt x="242" y="3"/>
                      <a:pt x="242" y="3"/>
                      <a:pt x="242" y="3"/>
                    </a:cubicBezTo>
                    <a:cubicBezTo>
                      <a:pt x="240" y="1"/>
                      <a:pt x="237" y="0"/>
                      <a:pt x="235" y="2"/>
                    </a:cubicBezTo>
                    <a:cubicBezTo>
                      <a:pt x="3" y="148"/>
                      <a:pt x="3" y="148"/>
                      <a:pt x="3" y="148"/>
                    </a:cubicBezTo>
                    <a:cubicBezTo>
                      <a:pt x="1" y="149"/>
                      <a:pt x="0" y="150"/>
                      <a:pt x="0" y="152"/>
                    </a:cubicBezTo>
                    <a:cubicBezTo>
                      <a:pt x="0" y="154"/>
                      <a:pt x="0" y="155"/>
                      <a:pt x="1" y="157"/>
                    </a:cubicBezTo>
                    <a:cubicBezTo>
                      <a:pt x="6" y="153"/>
                      <a:pt x="6" y="153"/>
                      <a:pt x="6" y="153"/>
                    </a:cubicBezTo>
                    <a:cubicBezTo>
                      <a:pt x="9" y="158"/>
                      <a:pt x="9" y="158"/>
                      <a:pt x="9" y="158"/>
                    </a:cubicBezTo>
                    <a:cubicBezTo>
                      <a:pt x="237" y="15"/>
                      <a:pt x="237" y="15"/>
                      <a:pt x="237" y="15"/>
                    </a:cubicBezTo>
                    <a:cubicBezTo>
                      <a:pt x="377" y="153"/>
                      <a:pt x="377" y="153"/>
                      <a:pt x="377" y="153"/>
                    </a:cubicBezTo>
                    <a:cubicBezTo>
                      <a:pt x="142" y="317"/>
                      <a:pt x="142" y="317"/>
                      <a:pt x="142" y="317"/>
                    </a:cubicBezTo>
                    <a:cubicBezTo>
                      <a:pt x="11" y="149"/>
                      <a:pt x="11" y="149"/>
                      <a:pt x="11" y="149"/>
                    </a:cubicBezTo>
                    <a:cubicBezTo>
                      <a:pt x="6" y="153"/>
                      <a:pt x="6" y="153"/>
                      <a:pt x="6" y="153"/>
                    </a:cubicBezTo>
                    <a:cubicBezTo>
                      <a:pt x="9" y="158"/>
                      <a:pt x="9" y="158"/>
                      <a:pt x="9" y="158"/>
                    </a:cubicBezTo>
                    <a:cubicBezTo>
                      <a:pt x="6" y="153"/>
                      <a:pt x="6" y="153"/>
                      <a:pt x="6" y="153"/>
                    </a:cubicBezTo>
                  </a:path>
                </a:pathLst>
              </a:custGeom>
              <a:solidFill>
                <a:srgbClr val="7478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91" name="Freeform 151">
                <a:extLst>
                  <a:ext uri="{FF2B5EF4-FFF2-40B4-BE49-F238E27FC236}">
                    <a16:creationId xmlns:a16="http://schemas.microsoft.com/office/drawing/2014/main" id="{9EB6EECA-F6F7-44E2-9426-307FAA5659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57" y="2035"/>
                <a:ext cx="90" cy="70"/>
              </a:xfrm>
              <a:custGeom>
                <a:avLst/>
                <a:gdLst>
                  <a:gd name="T0" fmla="*/ 90 w 90"/>
                  <a:gd name="T1" fmla="*/ 42 h 70"/>
                  <a:gd name="T2" fmla="*/ 38 w 90"/>
                  <a:gd name="T3" fmla="*/ 70 h 70"/>
                  <a:gd name="T4" fmla="*/ 0 w 90"/>
                  <a:gd name="T5" fmla="*/ 28 h 70"/>
                  <a:gd name="T6" fmla="*/ 52 w 90"/>
                  <a:gd name="T7" fmla="*/ 0 h 70"/>
                  <a:gd name="T8" fmla="*/ 90 w 90"/>
                  <a:gd name="T9" fmla="*/ 42 h 7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0" h="70">
                    <a:moveTo>
                      <a:pt x="90" y="42"/>
                    </a:moveTo>
                    <a:lnTo>
                      <a:pt x="38" y="70"/>
                    </a:lnTo>
                    <a:lnTo>
                      <a:pt x="0" y="28"/>
                    </a:lnTo>
                    <a:lnTo>
                      <a:pt x="52" y="0"/>
                    </a:lnTo>
                    <a:lnTo>
                      <a:pt x="90" y="42"/>
                    </a:lnTo>
                    <a:close/>
                  </a:path>
                </a:pathLst>
              </a:custGeom>
              <a:solidFill>
                <a:srgbClr val="BD1C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92" name="Freeform 152">
                <a:extLst>
                  <a:ext uri="{FF2B5EF4-FFF2-40B4-BE49-F238E27FC236}">
                    <a16:creationId xmlns:a16="http://schemas.microsoft.com/office/drawing/2014/main" id="{80607EBD-2128-4E1C-A263-26BEAB3041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41" y="1990"/>
                <a:ext cx="89" cy="70"/>
              </a:xfrm>
              <a:custGeom>
                <a:avLst/>
                <a:gdLst>
                  <a:gd name="T0" fmla="*/ 89 w 89"/>
                  <a:gd name="T1" fmla="*/ 42 h 70"/>
                  <a:gd name="T2" fmla="*/ 37 w 89"/>
                  <a:gd name="T3" fmla="*/ 70 h 70"/>
                  <a:gd name="T4" fmla="*/ 0 w 89"/>
                  <a:gd name="T5" fmla="*/ 28 h 70"/>
                  <a:gd name="T6" fmla="*/ 52 w 89"/>
                  <a:gd name="T7" fmla="*/ 0 h 70"/>
                  <a:gd name="T8" fmla="*/ 89 w 89"/>
                  <a:gd name="T9" fmla="*/ 42 h 7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9" h="70">
                    <a:moveTo>
                      <a:pt x="89" y="42"/>
                    </a:moveTo>
                    <a:lnTo>
                      <a:pt x="37" y="70"/>
                    </a:lnTo>
                    <a:lnTo>
                      <a:pt x="0" y="28"/>
                    </a:lnTo>
                    <a:lnTo>
                      <a:pt x="52" y="0"/>
                    </a:lnTo>
                    <a:lnTo>
                      <a:pt x="89" y="42"/>
                    </a:lnTo>
                    <a:close/>
                  </a:path>
                </a:pathLst>
              </a:custGeom>
              <a:solidFill>
                <a:srgbClr val="BD1C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93" name="Freeform 153">
                <a:extLst>
                  <a:ext uri="{FF2B5EF4-FFF2-40B4-BE49-F238E27FC236}">
                    <a16:creationId xmlns:a16="http://schemas.microsoft.com/office/drawing/2014/main" id="{CFC24B71-991D-495B-82BD-60F244AC1C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8" y="1906"/>
                <a:ext cx="90" cy="71"/>
              </a:xfrm>
              <a:custGeom>
                <a:avLst/>
                <a:gdLst>
                  <a:gd name="T0" fmla="*/ 90 w 90"/>
                  <a:gd name="T1" fmla="*/ 42 h 71"/>
                  <a:gd name="T2" fmla="*/ 38 w 90"/>
                  <a:gd name="T3" fmla="*/ 71 h 71"/>
                  <a:gd name="T4" fmla="*/ 0 w 90"/>
                  <a:gd name="T5" fmla="*/ 29 h 71"/>
                  <a:gd name="T6" fmla="*/ 52 w 90"/>
                  <a:gd name="T7" fmla="*/ 0 h 71"/>
                  <a:gd name="T8" fmla="*/ 90 w 90"/>
                  <a:gd name="T9" fmla="*/ 42 h 7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0" h="71">
                    <a:moveTo>
                      <a:pt x="90" y="42"/>
                    </a:moveTo>
                    <a:lnTo>
                      <a:pt x="38" y="71"/>
                    </a:lnTo>
                    <a:lnTo>
                      <a:pt x="0" y="29"/>
                    </a:lnTo>
                    <a:lnTo>
                      <a:pt x="52" y="0"/>
                    </a:lnTo>
                    <a:lnTo>
                      <a:pt x="90" y="42"/>
                    </a:lnTo>
                    <a:close/>
                  </a:path>
                </a:pathLst>
              </a:custGeom>
              <a:solidFill>
                <a:srgbClr val="BD1C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94" name="Freeform 154">
                <a:extLst>
                  <a:ext uri="{FF2B5EF4-FFF2-40B4-BE49-F238E27FC236}">
                    <a16:creationId xmlns:a16="http://schemas.microsoft.com/office/drawing/2014/main" id="{043B3D23-6179-40B9-9B94-344EF0FBB5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57" y="2035"/>
                <a:ext cx="90" cy="70"/>
              </a:xfrm>
              <a:custGeom>
                <a:avLst/>
                <a:gdLst>
                  <a:gd name="T0" fmla="*/ 90 w 90"/>
                  <a:gd name="T1" fmla="*/ 42 h 70"/>
                  <a:gd name="T2" fmla="*/ 38 w 90"/>
                  <a:gd name="T3" fmla="*/ 70 h 70"/>
                  <a:gd name="T4" fmla="*/ 0 w 90"/>
                  <a:gd name="T5" fmla="*/ 28 h 70"/>
                  <a:gd name="T6" fmla="*/ 52 w 90"/>
                  <a:gd name="T7" fmla="*/ 0 h 70"/>
                  <a:gd name="T8" fmla="*/ 90 w 90"/>
                  <a:gd name="T9" fmla="*/ 42 h 7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0" h="70">
                    <a:moveTo>
                      <a:pt x="90" y="42"/>
                    </a:moveTo>
                    <a:lnTo>
                      <a:pt x="38" y="70"/>
                    </a:lnTo>
                    <a:lnTo>
                      <a:pt x="0" y="28"/>
                    </a:lnTo>
                    <a:lnTo>
                      <a:pt x="52" y="0"/>
                    </a:lnTo>
                    <a:lnTo>
                      <a:pt x="90" y="42"/>
                    </a:lnTo>
                    <a:close/>
                  </a:path>
                </a:pathLst>
              </a:custGeom>
              <a:noFill/>
              <a:ln w="7938" cap="rnd">
                <a:solidFill>
                  <a:srgbClr val="494E4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95" name="Freeform 155">
                <a:extLst>
                  <a:ext uri="{FF2B5EF4-FFF2-40B4-BE49-F238E27FC236}">
                    <a16:creationId xmlns:a16="http://schemas.microsoft.com/office/drawing/2014/main" id="{5E74BD96-64DD-4DC2-8128-2275974663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41" y="1990"/>
                <a:ext cx="89" cy="70"/>
              </a:xfrm>
              <a:custGeom>
                <a:avLst/>
                <a:gdLst>
                  <a:gd name="T0" fmla="*/ 89 w 89"/>
                  <a:gd name="T1" fmla="*/ 42 h 70"/>
                  <a:gd name="T2" fmla="*/ 37 w 89"/>
                  <a:gd name="T3" fmla="*/ 70 h 70"/>
                  <a:gd name="T4" fmla="*/ 0 w 89"/>
                  <a:gd name="T5" fmla="*/ 28 h 70"/>
                  <a:gd name="T6" fmla="*/ 52 w 89"/>
                  <a:gd name="T7" fmla="*/ 0 h 70"/>
                  <a:gd name="T8" fmla="*/ 89 w 89"/>
                  <a:gd name="T9" fmla="*/ 42 h 7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9" h="70">
                    <a:moveTo>
                      <a:pt x="89" y="42"/>
                    </a:moveTo>
                    <a:lnTo>
                      <a:pt x="37" y="70"/>
                    </a:lnTo>
                    <a:lnTo>
                      <a:pt x="0" y="28"/>
                    </a:lnTo>
                    <a:lnTo>
                      <a:pt x="52" y="0"/>
                    </a:lnTo>
                    <a:lnTo>
                      <a:pt x="89" y="42"/>
                    </a:lnTo>
                    <a:close/>
                  </a:path>
                </a:pathLst>
              </a:custGeom>
              <a:noFill/>
              <a:ln w="7938" cap="rnd">
                <a:solidFill>
                  <a:srgbClr val="494E4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96" name="Freeform 156">
                <a:extLst>
                  <a:ext uri="{FF2B5EF4-FFF2-40B4-BE49-F238E27FC236}">
                    <a16:creationId xmlns:a16="http://schemas.microsoft.com/office/drawing/2014/main" id="{8CF5DABC-13B9-40BC-AFA7-26A2EEE430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8" y="1906"/>
                <a:ext cx="90" cy="71"/>
              </a:xfrm>
              <a:custGeom>
                <a:avLst/>
                <a:gdLst>
                  <a:gd name="T0" fmla="*/ 90 w 90"/>
                  <a:gd name="T1" fmla="*/ 42 h 71"/>
                  <a:gd name="T2" fmla="*/ 38 w 90"/>
                  <a:gd name="T3" fmla="*/ 71 h 71"/>
                  <a:gd name="T4" fmla="*/ 0 w 90"/>
                  <a:gd name="T5" fmla="*/ 29 h 71"/>
                  <a:gd name="T6" fmla="*/ 52 w 90"/>
                  <a:gd name="T7" fmla="*/ 0 h 71"/>
                  <a:gd name="T8" fmla="*/ 90 w 90"/>
                  <a:gd name="T9" fmla="*/ 42 h 7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0" h="71">
                    <a:moveTo>
                      <a:pt x="90" y="42"/>
                    </a:moveTo>
                    <a:lnTo>
                      <a:pt x="38" y="71"/>
                    </a:lnTo>
                    <a:lnTo>
                      <a:pt x="0" y="29"/>
                    </a:lnTo>
                    <a:lnTo>
                      <a:pt x="52" y="0"/>
                    </a:lnTo>
                    <a:lnTo>
                      <a:pt x="90" y="42"/>
                    </a:lnTo>
                    <a:close/>
                  </a:path>
                </a:pathLst>
              </a:custGeom>
              <a:noFill/>
              <a:ln w="7938" cap="rnd">
                <a:solidFill>
                  <a:srgbClr val="494E4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97" name="Freeform 157">
                <a:extLst>
                  <a:ext uri="{FF2B5EF4-FFF2-40B4-BE49-F238E27FC236}">
                    <a16:creationId xmlns:a16="http://schemas.microsoft.com/office/drawing/2014/main" id="{B9594CF3-E84C-488D-9D30-EAA73EFF12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0" y="1965"/>
                <a:ext cx="28" cy="29"/>
              </a:xfrm>
              <a:custGeom>
                <a:avLst/>
                <a:gdLst>
                  <a:gd name="T0" fmla="*/ 41 w 23"/>
                  <a:gd name="T1" fmla="*/ 44 h 24"/>
                  <a:gd name="T2" fmla="*/ 11 w 23"/>
                  <a:gd name="T3" fmla="*/ 36 h 24"/>
                  <a:gd name="T4" fmla="*/ 7 w 23"/>
                  <a:gd name="T5" fmla="*/ 7 h 24"/>
                  <a:gd name="T6" fmla="*/ 39 w 23"/>
                  <a:gd name="T7" fmla="*/ 15 h 24"/>
                  <a:gd name="T8" fmla="*/ 41 w 23"/>
                  <a:gd name="T9" fmla="*/ 44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3" h="24">
                    <a:moveTo>
                      <a:pt x="19" y="21"/>
                    </a:moveTo>
                    <a:cubicBezTo>
                      <a:pt x="16" y="24"/>
                      <a:pt x="9" y="22"/>
                      <a:pt x="5" y="17"/>
                    </a:cubicBezTo>
                    <a:cubicBezTo>
                      <a:pt x="1" y="12"/>
                      <a:pt x="0" y="5"/>
                      <a:pt x="3" y="3"/>
                    </a:cubicBezTo>
                    <a:cubicBezTo>
                      <a:pt x="7" y="0"/>
                      <a:pt x="13" y="2"/>
                      <a:pt x="17" y="7"/>
                    </a:cubicBezTo>
                    <a:cubicBezTo>
                      <a:pt x="22" y="12"/>
                      <a:pt x="23" y="19"/>
                      <a:pt x="19" y="21"/>
                    </a:cubicBezTo>
                    <a:close/>
                  </a:path>
                </a:pathLst>
              </a:custGeom>
              <a:solidFill>
                <a:srgbClr val="0094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98" name="Freeform 158">
                <a:extLst>
                  <a:ext uri="{FF2B5EF4-FFF2-40B4-BE49-F238E27FC236}">
                    <a16:creationId xmlns:a16="http://schemas.microsoft.com/office/drawing/2014/main" id="{57DB13A5-A630-4185-A67D-C1A39A78C8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6" y="1944"/>
                <a:ext cx="28" cy="29"/>
              </a:xfrm>
              <a:custGeom>
                <a:avLst/>
                <a:gdLst>
                  <a:gd name="T0" fmla="*/ 41 w 23"/>
                  <a:gd name="T1" fmla="*/ 44 h 24"/>
                  <a:gd name="T2" fmla="*/ 11 w 23"/>
                  <a:gd name="T3" fmla="*/ 36 h 24"/>
                  <a:gd name="T4" fmla="*/ 7 w 23"/>
                  <a:gd name="T5" fmla="*/ 7 h 24"/>
                  <a:gd name="T6" fmla="*/ 39 w 23"/>
                  <a:gd name="T7" fmla="*/ 15 h 24"/>
                  <a:gd name="T8" fmla="*/ 41 w 23"/>
                  <a:gd name="T9" fmla="*/ 44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3" h="24">
                    <a:moveTo>
                      <a:pt x="19" y="21"/>
                    </a:moveTo>
                    <a:cubicBezTo>
                      <a:pt x="16" y="24"/>
                      <a:pt x="9" y="22"/>
                      <a:pt x="5" y="17"/>
                    </a:cubicBezTo>
                    <a:cubicBezTo>
                      <a:pt x="1" y="12"/>
                      <a:pt x="0" y="5"/>
                      <a:pt x="3" y="3"/>
                    </a:cubicBezTo>
                    <a:cubicBezTo>
                      <a:pt x="7" y="0"/>
                      <a:pt x="13" y="2"/>
                      <a:pt x="17" y="7"/>
                    </a:cubicBezTo>
                    <a:cubicBezTo>
                      <a:pt x="22" y="12"/>
                      <a:pt x="23" y="19"/>
                      <a:pt x="19" y="21"/>
                    </a:cubicBezTo>
                    <a:close/>
                  </a:path>
                </a:pathLst>
              </a:custGeom>
              <a:solidFill>
                <a:srgbClr val="0094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99" name="Freeform 159">
                <a:extLst>
                  <a:ext uri="{FF2B5EF4-FFF2-40B4-BE49-F238E27FC236}">
                    <a16:creationId xmlns:a16="http://schemas.microsoft.com/office/drawing/2014/main" id="{E5613D84-9498-4496-A43D-60E4218E1E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0" y="1965"/>
                <a:ext cx="28" cy="29"/>
              </a:xfrm>
              <a:custGeom>
                <a:avLst/>
                <a:gdLst>
                  <a:gd name="T0" fmla="*/ 41 w 23"/>
                  <a:gd name="T1" fmla="*/ 44 h 24"/>
                  <a:gd name="T2" fmla="*/ 11 w 23"/>
                  <a:gd name="T3" fmla="*/ 36 h 24"/>
                  <a:gd name="T4" fmla="*/ 7 w 23"/>
                  <a:gd name="T5" fmla="*/ 7 h 24"/>
                  <a:gd name="T6" fmla="*/ 39 w 23"/>
                  <a:gd name="T7" fmla="*/ 15 h 24"/>
                  <a:gd name="T8" fmla="*/ 41 w 23"/>
                  <a:gd name="T9" fmla="*/ 44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3" h="24">
                    <a:moveTo>
                      <a:pt x="19" y="21"/>
                    </a:moveTo>
                    <a:cubicBezTo>
                      <a:pt x="16" y="24"/>
                      <a:pt x="9" y="22"/>
                      <a:pt x="5" y="17"/>
                    </a:cubicBezTo>
                    <a:cubicBezTo>
                      <a:pt x="1" y="12"/>
                      <a:pt x="0" y="5"/>
                      <a:pt x="3" y="3"/>
                    </a:cubicBezTo>
                    <a:cubicBezTo>
                      <a:pt x="7" y="0"/>
                      <a:pt x="13" y="2"/>
                      <a:pt x="17" y="7"/>
                    </a:cubicBezTo>
                    <a:cubicBezTo>
                      <a:pt x="22" y="12"/>
                      <a:pt x="23" y="19"/>
                      <a:pt x="19" y="21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494E4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00" name="Freeform 160">
                <a:extLst>
                  <a:ext uri="{FF2B5EF4-FFF2-40B4-BE49-F238E27FC236}">
                    <a16:creationId xmlns:a16="http://schemas.microsoft.com/office/drawing/2014/main" id="{9A40D7BC-7E7F-4949-A31D-B31D7A99D8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6" y="1944"/>
                <a:ext cx="28" cy="29"/>
              </a:xfrm>
              <a:custGeom>
                <a:avLst/>
                <a:gdLst>
                  <a:gd name="T0" fmla="*/ 41 w 23"/>
                  <a:gd name="T1" fmla="*/ 44 h 24"/>
                  <a:gd name="T2" fmla="*/ 11 w 23"/>
                  <a:gd name="T3" fmla="*/ 36 h 24"/>
                  <a:gd name="T4" fmla="*/ 7 w 23"/>
                  <a:gd name="T5" fmla="*/ 7 h 24"/>
                  <a:gd name="T6" fmla="*/ 39 w 23"/>
                  <a:gd name="T7" fmla="*/ 15 h 24"/>
                  <a:gd name="T8" fmla="*/ 41 w 23"/>
                  <a:gd name="T9" fmla="*/ 44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3" h="24">
                    <a:moveTo>
                      <a:pt x="19" y="21"/>
                    </a:moveTo>
                    <a:cubicBezTo>
                      <a:pt x="16" y="24"/>
                      <a:pt x="9" y="22"/>
                      <a:pt x="5" y="17"/>
                    </a:cubicBezTo>
                    <a:cubicBezTo>
                      <a:pt x="1" y="12"/>
                      <a:pt x="0" y="5"/>
                      <a:pt x="3" y="3"/>
                    </a:cubicBezTo>
                    <a:cubicBezTo>
                      <a:pt x="7" y="0"/>
                      <a:pt x="13" y="2"/>
                      <a:pt x="17" y="7"/>
                    </a:cubicBezTo>
                    <a:cubicBezTo>
                      <a:pt x="22" y="12"/>
                      <a:pt x="23" y="19"/>
                      <a:pt x="19" y="21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494E4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01" name="Oval 161">
                <a:extLst>
                  <a:ext uri="{FF2B5EF4-FFF2-40B4-BE49-F238E27FC236}">
                    <a16:creationId xmlns:a16="http://schemas.microsoft.com/office/drawing/2014/main" id="{4D9847D4-94D3-425B-8995-3CEDD3431B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30" y="2112"/>
                <a:ext cx="23" cy="24"/>
              </a:xfrm>
              <a:prstGeom prst="ellipse">
                <a:avLst/>
              </a:prstGeom>
              <a:solidFill>
                <a:srgbClr val="AE90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7202" name="Oval 162">
                <a:extLst>
                  <a:ext uri="{FF2B5EF4-FFF2-40B4-BE49-F238E27FC236}">
                    <a16:creationId xmlns:a16="http://schemas.microsoft.com/office/drawing/2014/main" id="{C2561200-9ADF-4275-9F25-6589818FFA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74" y="2089"/>
                <a:ext cx="24" cy="23"/>
              </a:xfrm>
              <a:prstGeom prst="ellipse">
                <a:avLst/>
              </a:prstGeom>
              <a:solidFill>
                <a:srgbClr val="AE90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7203" name="Oval 163">
                <a:extLst>
                  <a:ext uri="{FF2B5EF4-FFF2-40B4-BE49-F238E27FC236}">
                    <a16:creationId xmlns:a16="http://schemas.microsoft.com/office/drawing/2014/main" id="{1EE78841-25D3-44BC-A98C-66570ABB4E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16" y="2064"/>
                <a:ext cx="24" cy="24"/>
              </a:xfrm>
              <a:prstGeom prst="ellipse">
                <a:avLst/>
              </a:prstGeom>
              <a:solidFill>
                <a:srgbClr val="AE90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7204" name="Oval 164">
                <a:extLst>
                  <a:ext uri="{FF2B5EF4-FFF2-40B4-BE49-F238E27FC236}">
                    <a16:creationId xmlns:a16="http://schemas.microsoft.com/office/drawing/2014/main" id="{D272818F-0C76-4DA0-8CDA-32554FD185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30" y="2112"/>
                <a:ext cx="23" cy="24"/>
              </a:xfrm>
              <a:prstGeom prst="ellipse">
                <a:avLst/>
              </a:prstGeom>
              <a:noFill/>
              <a:ln w="7938" cap="rnd">
                <a:solidFill>
                  <a:srgbClr val="494E4E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7205" name="Oval 165">
                <a:extLst>
                  <a:ext uri="{FF2B5EF4-FFF2-40B4-BE49-F238E27FC236}">
                    <a16:creationId xmlns:a16="http://schemas.microsoft.com/office/drawing/2014/main" id="{27A721A7-9D1D-4E98-856C-89FCA3CC8A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74" y="2089"/>
                <a:ext cx="24" cy="23"/>
              </a:xfrm>
              <a:prstGeom prst="ellipse">
                <a:avLst/>
              </a:prstGeom>
              <a:noFill/>
              <a:ln w="7938" cap="rnd">
                <a:solidFill>
                  <a:srgbClr val="494E4E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7206" name="Oval 166">
                <a:extLst>
                  <a:ext uri="{FF2B5EF4-FFF2-40B4-BE49-F238E27FC236}">
                    <a16:creationId xmlns:a16="http://schemas.microsoft.com/office/drawing/2014/main" id="{3B934A7D-F39D-43F0-926A-06E24A0372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16" y="2064"/>
                <a:ext cx="24" cy="24"/>
              </a:xfrm>
              <a:prstGeom prst="ellipse">
                <a:avLst/>
              </a:prstGeom>
              <a:noFill/>
              <a:ln w="7938" cap="rnd">
                <a:solidFill>
                  <a:srgbClr val="494E4E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7207" name="Line 167">
                <a:extLst>
                  <a:ext uri="{FF2B5EF4-FFF2-40B4-BE49-F238E27FC236}">
                    <a16:creationId xmlns:a16="http://schemas.microsoft.com/office/drawing/2014/main" id="{B183178E-7676-4BB0-B668-3256C710E20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900" y="2387"/>
                <a:ext cx="444" cy="333"/>
              </a:xfrm>
              <a:prstGeom prst="line">
                <a:avLst/>
              </a:prstGeom>
              <a:noFill/>
              <a:ln w="7938" cap="rnd">
                <a:solidFill>
                  <a:srgbClr val="494E4E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08" name="Freeform 168">
                <a:extLst>
                  <a:ext uri="{FF2B5EF4-FFF2-40B4-BE49-F238E27FC236}">
                    <a16:creationId xmlns:a16="http://schemas.microsoft.com/office/drawing/2014/main" id="{8794CEB3-54AB-4A70-BB1B-8915ED861D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30" y="2310"/>
                <a:ext cx="468" cy="348"/>
              </a:xfrm>
              <a:custGeom>
                <a:avLst/>
                <a:gdLst>
                  <a:gd name="T0" fmla="*/ 0 w 468"/>
                  <a:gd name="T1" fmla="*/ 281 h 348"/>
                  <a:gd name="T2" fmla="*/ 64 w 468"/>
                  <a:gd name="T3" fmla="*/ 348 h 348"/>
                  <a:gd name="T4" fmla="*/ 468 w 468"/>
                  <a:gd name="T5" fmla="*/ 49 h 348"/>
                  <a:gd name="T6" fmla="*/ 387 w 468"/>
                  <a:gd name="T7" fmla="*/ 0 h 348"/>
                  <a:gd name="T8" fmla="*/ 0 w 468"/>
                  <a:gd name="T9" fmla="*/ 281 h 34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68" h="348">
                    <a:moveTo>
                      <a:pt x="0" y="281"/>
                    </a:moveTo>
                    <a:lnTo>
                      <a:pt x="64" y="348"/>
                    </a:lnTo>
                    <a:lnTo>
                      <a:pt x="468" y="49"/>
                    </a:lnTo>
                    <a:lnTo>
                      <a:pt x="387" y="0"/>
                    </a:lnTo>
                    <a:lnTo>
                      <a:pt x="0" y="281"/>
                    </a:lnTo>
                    <a:close/>
                  </a:path>
                </a:pathLst>
              </a:custGeom>
              <a:solidFill>
                <a:srgbClr val="D4CF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09" name="Freeform 169">
                <a:extLst>
                  <a:ext uri="{FF2B5EF4-FFF2-40B4-BE49-F238E27FC236}">
                    <a16:creationId xmlns:a16="http://schemas.microsoft.com/office/drawing/2014/main" id="{E5A40CE5-31D1-4147-9BC9-B9FCC1F4FB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30" y="2310"/>
                <a:ext cx="468" cy="348"/>
              </a:xfrm>
              <a:custGeom>
                <a:avLst/>
                <a:gdLst>
                  <a:gd name="T0" fmla="*/ 0 w 468"/>
                  <a:gd name="T1" fmla="*/ 281 h 348"/>
                  <a:gd name="T2" fmla="*/ 64 w 468"/>
                  <a:gd name="T3" fmla="*/ 348 h 348"/>
                  <a:gd name="T4" fmla="*/ 468 w 468"/>
                  <a:gd name="T5" fmla="*/ 49 h 348"/>
                  <a:gd name="T6" fmla="*/ 387 w 468"/>
                  <a:gd name="T7" fmla="*/ 0 h 348"/>
                  <a:gd name="T8" fmla="*/ 0 w 468"/>
                  <a:gd name="T9" fmla="*/ 281 h 34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68" h="348">
                    <a:moveTo>
                      <a:pt x="0" y="281"/>
                    </a:moveTo>
                    <a:lnTo>
                      <a:pt x="64" y="348"/>
                    </a:lnTo>
                    <a:lnTo>
                      <a:pt x="468" y="49"/>
                    </a:lnTo>
                    <a:lnTo>
                      <a:pt x="387" y="0"/>
                    </a:lnTo>
                    <a:lnTo>
                      <a:pt x="0" y="281"/>
                    </a:lnTo>
                    <a:close/>
                  </a:path>
                </a:pathLst>
              </a:custGeom>
              <a:noFill/>
              <a:ln w="7938" cap="rnd">
                <a:solidFill>
                  <a:srgbClr val="494E4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10" name="Freeform 170">
                <a:extLst>
                  <a:ext uri="{FF2B5EF4-FFF2-40B4-BE49-F238E27FC236}">
                    <a16:creationId xmlns:a16="http://schemas.microsoft.com/office/drawing/2014/main" id="{C6C41A54-E082-4B78-917D-1F10034D34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9" y="2330"/>
                <a:ext cx="124" cy="86"/>
              </a:xfrm>
              <a:custGeom>
                <a:avLst/>
                <a:gdLst>
                  <a:gd name="T0" fmla="*/ 0 w 124"/>
                  <a:gd name="T1" fmla="*/ 56 h 86"/>
                  <a:gd name="T2" fmla="*/ 79 w 124"/>
                  <a:gd name="T3" fmla="*/ 0 h 86"/>
                  <a:gd name="T4" fmla="*/ 124 w 124"/>
                  <a:gd name="T5" fmla="*/ 26 h 86"/>
                  <a:gd name="T6" fmla="*/ 43 w 124"/>
                  <a:gd name="T7" fmla="*/ 86 h 86"/>
                  <a:gd name="T8" fmla="*/ 0 w 124"/>
                  <a:gd name="T9" fmla="*/ 56 h 8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4" h="86">
                    <a:moveTo>
                      <a:pt x="0" y="56"/>
                    </a:moveTo>
                    <a:lnTo>
                      <a:pt x="79" y="0"/>
                    </a:lnTo>
                    <a:lnTo>
                      <a:pt x="124" y="26"/>
                    </a:lnTo>
                    <a:lnTo>
                      <a:pt x="43" y="86"/>
                    </a:lnTo>
                    <a:lnTo>
                      <a:pt x="0" y="56"/>
                    </a:lnTo>
                    <a:close/>
                  </a:path>
                </a:pathLst>
              </a:custGeom>
              <a:solidFill>
                <a:srgbClr val="AE90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11" name="Oval 171">
                <a:extLst>
                  <a:ext uri="{FF2B5EF4-FFF2-40B4-BE49-F238E27FC236}">
                    <a16:creationId xmlns:a16="http://schemas.microsoft.com/office/drawing/2014/main" id="{DE876524-B2B3-447D-A33A-F810836B4C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65" y="2573"/>
                <a:ext cx="71" cy="46"/>
              </a:xfrm>
              <a:prstGeom prst="ellipse">
                <a:avLst/>
              </a:prstGeom>
              <a:solidFill>
                <a:srgbClr val="0094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7212" name="Oval 172">
                <a:extLst>
                  <a:ext uri="{FF2B5EF4-FFF2-40B4-BE49-F238E27FC236}">
                    <a16:creationId xmlns:a16="http://schemas.microsoft.com/office/drawing/2014/main" id="{A45E2D96-AE27-4B30-8612-5E594BDF88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44" y="2552"/>
                <a:ext cx="21" cy="16"/>
              </a:xfrm>
              <a:prstGeom prst="ellipse">
                <a:avLst/>
              </a:prstGeom>
              <a:solidFill>
                <a:srgbClr val="BD1C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7213" name="Oval 173">
                <a:extLst>
                  <a:ext uri="{FF2B5EF4-FFF2-40B4-BE49-F238E27FC236}">
                    <a16:creationId xmlns:a16="http://schemas.microsoft.com/office/drawing/2014/main" id="{4048E6EB-89FD-406F-9F8A-2F4CEF2323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61" y="2439"/>
                <a:ext cx="20" cy="12"/>
              </a:xfrm>
              <a:prstGeom prst="ellipse">
                <a:avLst/>
              </a:prstGeom>
              <a:solidFill>
                <a:srgbClr val="0094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7214" name="Oval 174">
                <a:extLst>
                  <a:ext uri="{FF2B5EF4-FFF2-40B4-BE49-F238E27FC236}">
                    <a16:creationId xmlns:a16="http://schemas.microsoft.com/office/drawing/2014/main" id="{165F60E7-E5B3-46E8-BB28-8CE1BA79D2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87" y="2422"/>
                <a:ext cx="21" cy="11"/>
              </a:xfrm>
              <a:prstGeom prst="ellipse">
                <a:avLst/>
              </a:prstGeom>
              <a:solidFill>
                <a:srgbClr val="0094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7215" name="Oval 175">
                <a:extLst>
                  <a:ext uri="{FF2B5EF4-FFF2-40B4-BE49-F238E27FC236}">
                    <a16:creationId xmlns:a16="http://schemas.microsoft.com/office/drawing/2014/main" id="{425F7121-4FB7-473D-9A70-8E850FB189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11" y="2405"/>
                <a:ext cx="21" cy="12"/>
              </a:xfrm>
              <a:prstGeom prst="ellipse">
                <a:avLst/>
              </a:prstGeom>
              <a:solidFill>
                <a:srgbClr val="0094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7216" name="Oval 176">
                <a:extLst>
                  <a:ext uri="{FF2B5EF4-FFF2-40B4-BE49-F238E27FC236}">
                    <a16:creationId xmlns:a16="http://schemas.microsoft.com/office/drawing/2014/main" id="{46F167DC-CC84-437E-84EE-54879BBE3A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88" y="2458"/>
                <a:ext cx="21" cy="12"/>
              </a:xfrm>
              <a:prstGeom prst="ellipse">
                <a:avLst/>
              </a:prstGeom>
              <a:solidFill>
                <a:srgbClr val="22B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7217" name="Oval 177">
                <a:extLst>
                  <a:ext uri="{FF2B5EF4-FFF2-40B4-BE49-F238E27FC236}">
                    <a16:creationId xmlns:a16="http://schemas.microsoft.com/office/drawing/2014/main" id="{FAC9C218-C2B9-428A-A477-ACDFA192AD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15" y="2441"/>
                <a:ext cx="20" cy="12"/>
              </a:xfrm>
              <a:prstGeom prst="ellipse">
                <a:avLst/>
              </a:prstGeom>
              <a:solidFill>
                <a:srgbClr val="22B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7218" name="Oval 178">
                <a:extLst>
                  <a:ext uri="{FF2B5EF4-FFF2-40B4-BE49-F238E27FC236}">
                    <a16:creationId xmlns:a16="http://schemas.microsoft.com/office/drawing/2014/main" id="{79E4350A-757A-4F06-8E86-FF585CFB4D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39" y="2426"/>
                <a:ext cx="20" cy="10"/>
              </a:xfrm>
              <a:prstGeom prst="ellipse">
                <a:avLst/>
              </a:prstGeom>
              <a:solidFill>
                <a:srgbClr val="22B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7219" name="Freeform 179">
                <a:extLst>
                  <a:ext uri="{FF2B5EF4-FFF2-40B4-BE49-F238E27FC236}">
                    <a16:creationId xmlns:a16="http://schemas.microsoft.com/office/drawing/2014/main" id="{E6FEE8B9-EA8D-480B-9946-40381EA37F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3" y="2465"/>
                <a:ext cx="96" cy="88"/>
              </a:xfrm>
              <a:custGeom>
                <a:avLst/>
                <a:gdLst>
                  <a:gd name="T0" fmla="*/ 1 w 96"/>
                  <a:gd name="T1" fmla="*/ 75 h 88"/>
                  <a:gd name="T2" fmla="*/ 14 w 96"/>
                  <a:gd name="T3" fmla="*/ 88 h 88"/>
                  <a:gd name="T4" fmla="*/ 96 w 96"/>
                  <a:gd name="T5" fmla="*/ 28 h 88"/>
                  <a:gd name="T6" fmla="*/ 96 w 96"/>
                  <a:gd name="T7" fmla="*/ 16 h 88"/>
                  <a:gd name="T8" fmla="*/ 75 w 96"/>
                  <a:gd name="T9" fmla="*/ 0 h 88"/>
                  <a:gd name="T10" fmla="*/ 0 w 96"/>
                  <a:gd name="T11" fmla="*/ 61 h 88"/>
                  <a:gd name="T12" fmla="*/ 1 w 96"/>
                  <a:gd name="T13" fmla="*/ 75 h 8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6" h="88">
                    <a:moveTo>
                      <a:pt x="1" y="75"/>
                    </a:moveTo>
                    <a:lnTo>
                      <a:pt x="14" y="88"/>
                    </a:lnTo>
                    <a:lnTo>
                      <a:pt x="96" y="28"/>
                    </a:lnTo>
                    <a:lnTo>
                      <a:pt x="96" y="16"/>
                    </a:lnTo>
                    <a:lnTo>
                      <a:pt x="75" y="0"/>
                    </a:lnTo>
                    <a:lnTo>
                      <a:pt x="0" y="61"/>
                    </a:lnTo>
                    <a:lnTo>
                      <a:pt x="1" y="75"/>
                    </a:lnTo>
                    <a:close/>
                  </a:path>
                </a:pathLst>
              </a:custGeom>
              <a:solidFill>
                <a:srgbClr val="BD1C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20" name="Freeform 180">
                <a:extLst>
                  <a:ext uri="{FF2B5EF4-FFF2-40B4-BE49-F238E27FC236}">
                    <a16:creationId xmlns:a16="http://schemas.microsoft.com/office/drawing/2014/main" id="{1C769521-C670-496C-A56D-0ABEEC8A10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9" y="2330"/>
                <a:ext cx="124" cy="86"/>
              </a:xfrm>
              <a:custGeom>
                <a:avLst/>
                <a:gdLst>
                  <a:gd name="T0" fmla="*/ 0 w 124"/>
                  <a:gd name="T1" fmla="*/ 56 h 86"/>
                  <a:gd name="T2" fmla="*/ 79 w 124"/>
                  <a:gd name="T3" fmla="*/ 0 h 86"/>
                  <a:gd name="T4" fmla="*/ 124 w 124"/>
                  <a:gd name="T5" fmla="*/ 26 h 86"/>
                  <a:gd name="T6" fmla="*/ 43 w 124"/>
                  <a:gd name="T7" fmla="*/ 86 h 86"/>
                  <a:gd name="T8" fmla="*/ 0 w 124"/>
                  <a:gd name="T9" fmla="*/ 56 h 8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4" h="86">
                    <a:moveTo>
                      <a:pt x="0" y="56"/>
                    </a:moveTo>
                    <a:lnTo>
                      <a:pt x="79" y="0"/>
                    </a:lnTo>
                    <a:lnTo>
                      <a:pt x="124" y="26"/>
                    </a:lnTo>
                    <a:lnTo>
                      <a:pt x="43" y="86"/>
                    </a:lnTo>
                    <a:lnTo>
                      <a:pt x="0" y="56"/>
                    </a:lnTo>
                    <a:close/>
                  </a:path>
                </a:pathLst>
              </a:custGeom>
              <a:noFill/>
              <a:ln w="7938" cap="rnd">
                <a:solidFill>
                  <a:srgbClr val="494E4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21" name="Oval 181">
                <a:extLst>
                  <a:ext uri="{FF2B5EF4-FFF2-40B4-BE49-F238E27FC236}">
                    <a16:creationId xmlns:a16="http://schemas.microsoft.com/office/drawing/2014/main" id="{6E331B68-F4EC-4147-97A5-7F6C0E7F9F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65" y="2573"/>
                <a:ext cx="71" cy="46"/>
              </a:xfrm>
              <a:prstGeom prst="ellipse">
                <a:avLst/>
              </a:prstGeom>
              <a:noFill/>
              <a:ln w="7938" cap="rnd">
                <a:solidFill>
                  <a:srgbClr val="494E4E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7222" name="Oval 182">
                <a:extLst>
                  <a:ext uri="{FF2B5EF4-FFF2-40B4-BE49-F238E27FC236}">
                    <a16:creationId xmlns:a16="http://schemas.microsoft.com/office/drawing/2014/main" id="{9C67B905-BF84-400D-A8F9-28A2027F6A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44" y="2552"/>
                <a:ext cx="21" cy="16"/>
              </a:xfrm>
              <a:prstGeom prst="ellipse">
                <a:avLst/>
              </a:prstGeom>
              <a:noFill/>
              <a:ln w="7938" cap="rnd">
                <a:solidFill>
                  <a:srgbClr val="494E4E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7223" name="Oval 183">
                <a:extLst>
                  <a:ext uri="{FF2B5EF4-FFF2-40B4-BE49-F238E27FC236}">
                    <a16:creationId xmlns:a16="http://schemas.microsoft.com/office/drawing/2014/main" id="{87B2C59B-633F-41E9-BDBC-F54C08E402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61" y="2439"/>
                <a:ext cx="20" cy="12"/>
              </a:xfrm>
              <a:prstGeom prst="ellipse">
                <a:avLst/>
              </a:prstGeom>
              <a:noFill/>
              <a:ln w="7938" cap="rnd">
                <a:solidFill>
                  <a:srgbClr val="494E4E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7224" name="Oval 184">
                <a:extLst>
                  <a:ext uri="{FF2B5EF4-FFF2-40B4-BE49-F238E27FC236}">
                    <a16:creationId xmlns:a16="http://schemas.microsoft.com/office/drawing/2014/main" id="{3C625B60-36CC-4F77-B1ED-F39050CD41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87" y="2422"/>
                <a:ext cx="21" cy="11"/>
              </a:xfrm>
              <a:prstGeom prst="ellipse">
                <a:avLst/>
              </a:prstGeom>
              <a:noFill/>
              <a:ln w="7938" cap="rnd">
                <a:solidFill>
                  <a:srgbClr val="494E4E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7225" name="Oval 185">
                <a:extLst>
                  <a:ext uri="{FF2B5EF4-FFF2-40B4-BE49-F238E27FC236}">
                    <a16:creationId xmlns:a16="http://schemas.microsoft.com/office/drawing/2014/main" id="{AC545D54-89A9-46D6-BA1D-F8989017A1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11" y="2405"/>
                <a:ext cx="21" cy="12"/>
              </a:xfrm>
              <a:prstGeom prst="ellipse">
                <a:avLst/>
              </a:prstGeom>
              <a:noFill/>
              <a:ln w="7938" cap="rnd">
                <a:solidFill>
                  <a:srgbClr val="494E4E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7226" name="Oval 186">
                <a:extLst>
                  <a:ext uri="{FF2B5EF4-FFF2-40B4-BE49-F238E27FC236}">
                    <a16:creationId xmlns:a16="http://schemas.microsoft.com/office/drawing/2014/main" id="{A6ADF516-0CE1-488E-B6F7-C8333B8CBF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88" y="2458"/>
                <a:ext cx="21" cy="12"/>
              </a:xfrm>
              <a:prstGeom prst="ellipse">
                <a:avLst/>
              </a:prstGeom>
              <a:noFill/>
              <a:ln w="7938" cap="rnd">
                <a:solidFill>
                  <a:srgbClr val="494E4E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7227" name="Oval 187">
                <a:extLst>
                  <a:ext uri="{FF2B5EF4-FFF2-40B4-BE49-F238E27FC236}">
                    <a16:creationId xmlns:a16="http://schemas.microsoft.com/office/drawing/2014/main" id="{9DD463A7-E049-48DB-8836-BB99FB5143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15" y="2441"/>
                <a:ext cx="20" cy="12"/>
              </a:xfrm>
              <a:prstGeom prst="ellipse">
                <a:avLst/>
              </a:prstGeom>
              <a:noFill/>
              <a:ln w="7938" cap="rnd">
                <a:solidFill>
                  <a:srgbClr val="494E4E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7228" name="Oval 188">
                <a:extLst>
                  <a:ext uri="{FF2B5EF4-FFF2-40B4-BE49-F238E27FC236}">
                    <a16:creationId xmlns:a16="http://schemas.microsoft.com/office/drawing/2014/main" id="{1463A2BB-EF6F-4097-8BDA-8143E2902B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39" y="2426"/>
                <a:ext cx="20" cy="10"/>
              </a:xfrm>
              <a:prstGeom prst="ellipse">
                <a:avLst/>
              </a:prstGeom>
              <a:noFill/>
              <a:ln w="7938" cap="rnd">
                <a:solidFill>
                  <a:srgbClr val="494E4E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7229" name="Freeform 189">
                <a:extLst>
                  <a:ext uri="{FF2B5EF4-FFF2-40B4-BE49-F238E27FC236}">
                    <a16:creationId xmlns:a16="http://schemas.microsoft.com/office/drawing/2014/main" id="{43B00144-1F16-49F6-BD99-3FAEE3873B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3" y="2465"/>
                <a:ext cx="96" cy="88"/>
              </a:xfrm>
              <a:custGeom>
                <a:avLst/>
                <a:gdLst>
                  <a:gd name="T0" fmla="*/ 1 w 96"/>
                  <a:gd name="T1" fmla="*/ 75 h 88"/>
                  <a:gd name="T2" fmla="*/ 14 w 96"/>
                  <a:gd name="T3" fmla="*/ 88 h 88"/>
                  <a:gd name="T4" fmla="*/ 96 w 96"/>
                  <a:gd name="T5" fmla="*/ 28 h 88"/>
                  <a:gd name="T6" fmla="*/ 96 w 96"/>
                  <a:gd name="T7" fmla="*/ 16 h 88"/>
                  <a:gd name="T8" fmla="*/ 75 w 96"/>
                  <a:gd name="T9" fmla="*/ 0 h 88"/>
                  <a:gd name="T10" fmla="*/ 0 w 96"/>
                  <a:gd name="T11" fmla="*/ 61 h 88"/>
                  <a:gd name="T12" fmla="*/ 1 w 96"/>
                  <a:gd name="T13" fmla="*/ 75 h 8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6" h="88">
                    <a:moveTo>
                      <a:pt x="1" y="75"/>
                    </a:moveTo>
                    <a:lnTo>
                      <a:pt x="14" y="88"/>
                    </a:lnTo>
                    <a:lnTo>
                      <a:pt x="96" y="28"/>
                    </a:lnTo>
                    <a:lnTo>
                      <a:pt x="96" y="16"/>
                    </a:lnTo>
                    <a:lnTo>
                      <a:pt x="75" y="0"/>
                    </a:lnTo>
                    <a:lnTo>
                      <a:pt x="0" y="61"/>
                    </a:lnTo>
                    <a:lnTo>
                      <a:pt x="1" y="75"/>
                    </a:lnTo>
                    <a:close/>
                  </a:path>
                </a:pathLst>
              </a:custGeom>
              <a:noFill/>
              <a:ln w="7938" cap="rnd">
                <a:solidFill>
                  <a:srgbClr val="494E4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30" name="Freeform 190">
                <a:extLst>
                  <a:ext uri="{FF2B5EF4-FFF2-40B4-BE49-F238E27FC236}">
                    <a16:creationId xmlns:a16="http://schemas.microsoft.com/office/drawing/2014/main" id="{A1199D69-F586-4974-92A7-168CA72675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3" y="2481"/>
                <a:ext cx="96" cy="58"/>
              </a:xfrm>
              <a:custGeom>
                <a:avLst/>
                <a:gdLst>
                  <a:gd name="T0" fmla="*/ 0 w 96"/>
                  <a:gd name="T1" fmla="*/ 45 h 58"/>
                  <a:gd name="T2" fmla="*/ 15 w 96"/>
                  <a:gd name="T3" fmla="*/ 58 h 58"/>
                  <a:gd name="T4" fmla="*/ 96 w 96"/>
                  <a:gd name="T5" fmla="*/ 0 h 5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6" h="58">
                    <a:moveTo>
                      <a:pt x="0" y="45"/>
                    </a:moveTo>
                    <a:lnTo>
                      <a:pt x="15" y="58"/>
                    </a:lnTo>
                    <a:lnTo>
                      <a:pt x="96" y="0"/>
                    </a:lnTo>
                  </a:path>
                </a:pathLst>
              </a:custGeom>
              <a:noFill/>
              <a:ln w="7938" cap="rnd">
                <a:solidFill>
                  <a:srgbClr val="494E4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31" name="Line 191">
                <a:extLst>
                  <a:ext uri="{FF2B5EF4-FFF2-40B4-BE49-F238E27FC236}">
                    <a16:creationId xmlns:a16="http://schemas.microsoft.com/office/drawing/2014/main" id="{9EF50EC5-75A1-46B0-8280-EF13CAD530E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987" y="2537"/>
                <a:ext cx="2" cy="14"/>
              </a:xfrm>
              <a:prstGeom prst="line">
                <a:avLst/>
              </a:prstGeom>
              <a:noFill/>
              <a:ln w="7938" cap="rnd">
                <a:solidFill>
                  <a:srgbClr val="494E4E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32" name="Freeform 192">
                <a:extLst>
                  <a:ext uri="{FF2B5EF4-FFF2-40B4-BE49-F238E27FC236}">
                    <a16:creationId xmlns:a16="http://schemas.microsoft.com/office/drawing/2014/main" id="{30B48C57-77A8-45C5-9045-8CB64C9478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71" y="3197"/>
                <a:ext cx="61" cy="442"/>
              </a:xfrm>
              <a:custGeom>
                <a:avLst/>
                <a:gdLst>
                  <a:gd name="T0" fmla="*/ 99 w 50"/>
                  <a:gd name="T1" fmla="*/ 0 h 366"/>
                  <a:gd name="T2" fmla="*/ 99 w 50"/>
                  <a:gd name="T3" fmla="*/ 568 h 366"/>
                  <a:gd name="T4" fmla="*/ 0 w 50"/>
                  <a:gd name="T5" fmla="*/ 779 h 36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0" h="366">
                    <a:moveTo>
                      <a:pt x="44" y="0"/>
                    </a:moveTo>
                    <a:cubicBezTo>
                      <a:pt x="44" y="267"/>
                      <a:pt x="44" y="267"/>
                      <a:pt x="44" y="267"/>
                    </a:cubicBezTo>
                    <a:cubicBezTo>
                      <a:pt x="44" y="267"/>
                      <a:pt x="50" y="328"/>
                      <a:pt x="0" y="366"/>
                    </a:cubicBezTo>
                  </a:path>
                </a:pathLst>
              </a:custGeom>
              <a:noFill/>
              <a:ln w="7938" cap="rnd">
                <a:solidFill>
                  <a:srgbClr val="494E4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33" name="Freeform 193">
                <a:extLst>
                  <a:ext uri="{FF2B5EF4-FFF2-40B4-BE49-F238E27FC236}">
                    <a16:creationId xmlns:a16="http://schemas.microsoft.com/office/drawing/2014/main" id="{9609C176-1F07-493B-A0B2-6979C5398D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3" y="1633"/>
                <a:ext cx="459" cy="320"/>
              </a:xfrm>
              <a:custGeom>
                <a:avLst/>
                <a:gdLst>
                  <a:gd name="T0" fmla="*/ 0 w 459"/>
                  <a:gd name="T1" fmla="*/ 320 h 320"/>
                  <a:gd name="T2" fmla="*/ 363 w 459"/>
                  <a:gd name="T3" fmla="*/ 130 h 320"/>
                  <a:gd name="T4" fmla="*/ 459 w 459"/>
                  <a:gd name="T5" fmla="*/ 0 h 320"/>
                  <a:gd name="T6" fmla="*/ 99 w 459"/>
                  <a:gd name="T7" fmla="*/ 174 h 320"/>
                  <a:gd name="T8" fmla="*/ 0 w 459"/>
                  <a:gd name="T9" fmla="*/ 320 h 3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59" h="320">
                    <a:moveTo>
                      <a:pt x="0" y="320"/>
                    </a:moveTo>
                    <a:lnTo>
                      <a:pt x="363" y="130"/>
                    </a:lnTo>
                    <a:lnTo>
                      <a:pt x="459" y="0"/>
                    </a:lnTo>
                    <a:lnTo>
                      <a:pt x="99" y="174"/>
                    </a:lnTo>
                    <a:lnTo>
                      <a:pt x="0" y="320"/>
                    </a:lnTo>
                    <a:close/>
                  </a:path>
                </a:pathLst>
              </a:custGeom>
              <a:solidFill>
                <a:srgbClr val="AE90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34" name="Freeform 194">
                <a:extLst>
                  <a:ext uri="{FF2B5EF4-FFF2-40B4-BE49-F238E27FC236}">
                    <a16:creationId xmlns:a16="http://schemas.microsoft.com/office/drawing/2014/main" id="{D1E65D7A-1C2B-41FC-96A5-F1006D62F8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5" y="1763"/>
                <a:ext cx="693" cy="811"/>
              </a:xfrm>
              <a:custGeom>
                <a:avLst/>
                <a:gdLst>
                  <a:gd name="T0" fmla="*/ 361 w 693"/>
                  <a:gd name="T1" fmla="*/ 0 h 811"/>
                  <a:gd name="T2" fmla="*/ 361 w 693"/>
                  <a:gd name="T3" fmla="*/ 109 h 811"/>
                  <a:gd name="T4" fmla="*/ 693 w 693"/>
                  <a:gd name="T5" fmla="*/ 411 h 811"/>
                  <a:gd name="T6" fmla="*/ 693 w 693"/>
                  <a:gd name="T7" fmla="*/ 525 h 811"/>
                  <a:gd name="T8" fmla="*/ 299 w 693"/>
                  <a:gd name="T9" fmla="*/ 811 h 811"/>
                  <a:gd name="T10" fmla="*/ 0 w 693"/>
                  <a:gd name="T11" fmla="*/ 546 h 811"/>
                  <a:gd name="T12" fmla="*/ 0 w 693"/>
                  <a:gd name="T13" fmla="*/ 189 h 811"/>
                  <a:gd name="T14" fmla="*/ 361 w 693"/>
                  <a:gd name="T15" fmla="*/ 0 h 81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693" h="811">
                    <a:moveTo>
                      <a:pt x="361" y="0"/>
                    </a:moveTo>
                    <a:lnTo>
                      <a:pt x="361" y="109"/>
                    </a:lnTo>
                    <a:lnTo>
                      <a:pt x="693" y="411"/>
                    </a:lnTo>
                    <a:lnTo>
                      <a:pt x="693" y="525"/>
                    </a:lnTo>
                    <a:lnTo>
                      <a:pt x="299" y="811"/>
                    </a:lnTo>
                    <a:lnTo>
                      <a:pt x="0" y="546"/>
                    </a:lnTo>
                    <a:lnTo>
                      <a:pt x="0" y="189"/>
                    </a:lnTo>
                    <a:lnTo>
                      <a:pt x="361" y="0"/>
                    </a:lnTo>
                    <a:close/>
                  </a:path>
                </a:pathLst>
              </a:custGeom>
              <a:noFill/>
              <a:ln w="7938" cap="flat">
                <a:solidFill>
                  <a:srgbClr val="494E4E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35" name="Freeform 195">
                <a:extLst>
                  <a:ext uri="{FF2B5EF4-FFF2-40B4-BE49-F238E27FC236}">
                    <a16:creationId xmlns:a16="http://schemas.microsoft.com/office/drawing/2014/main" id="{A8CE8F4D-61CE-451F-9461-472824DAD9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3" y="1633"/>
                <a:ext cx="459" cy="320"/>
              </a:xfrm>
              <a:custGeom>
                <a:avLst/>
                <a:gdLst>
                  <a:gd name="T0" fmla="*/ 0 w 459"/>
                  <a:gd name="T1" fmla="*/ 320 h 320"/>
                  <a:gd name="T2" fmla="*/ 363 w 459"/>
                  <a:gd name="T3" fmla="*/ 130 h 320"/>
                  <a:gd name="T4" fmla="*/ 459 w 459"/>
                  <a:gd name="T5" fmla="*/ 0 h 320"/>
                  <a:gd name="T6" fmla="*/ 99 w 459"/>
                  <a:gd name="T7" fmla="*/ 174 h 320"/>
                  <a:gd name="T8" fmla="*/ 0 w 459"/>
                  <a:gd name="T9" fmla="*/ 320 h 3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59" h="320">
                    <a:moveTo>
                      <a:pt x="0" y="320"/>
                    </a:moveTo>
                    <a:lnTo>
                      <a:pt x="363" y="130"/>
                    </a:lnTo>
                    <a:lnTo>
                      <a:pt x="459" y="0"/>
                    </a:lnTo>
                    <a:lnTo>
                      <a:pt x="99" y="174"/>
                    </a:lnTo>
                    <a:lnTo>
                      <a:pt x="0" y="320"/>
                    </a:lnTo>
                    <a:close/>
                  </a:path>
                </a:pathLst>
              </a:custGeom>
              <a:noFill/>
              <a:ln w="7938" cap="flat">
                <a:solidFill>
                  <a:srgbClr val="494E4E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36" name="Freeform 196">
                <a:extLst>
                  <a:ext uri="{FF2B5EF4-FFF2-40B4-BE49-F238E27FC236}">
                    <a16:creationId xmlns:a16="http://schemas.microsoft.com/office/drawing/2014/main" id="{D36DCDAF-94A7-4A78-BDCC-C3946BD808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19" y="1216"/>
                <a:ext cx="49" cy="30"/>
              </a:xfrm>
              <a:custGeom>
                <a:avLst/>
                <a:gdLst>
                  <a:gd name="T0" fmla="*/ 7 w 40"/>
                  <a:gd name="T1" fmla="*/ 52 h 25"/>
                  <a:gd name="T2" fmla="*/ 25 w 40"/>
                  <a:gd name="T3" fmla="*/ 12 h 25"/>
                  <a:gd name="T4" fmla="*/ 91 w 40"/>
                  <a:gd name="T5" fmla="*/ 49 h 25"/>
                  <a:gd name="T6" fmla="*/ 33 w 40"/>
                  <a:gd name="T7" fmla="*/ 35 h 25"/>
                  <a:gd name="T8" fmla="*/ 7 w 40"/>
                  <a:gd name="T9" fmla="*/ 52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0" h="25">
                    <a:moveTo>
                      <a:pt x="3" y="25"/>
                    </a:moveTo>
                    <a:cubicBezTo>
                      <a:pt x="3" y="25"/>
                      <a:pt x="0" y="12"/>
                      <a:pt x="11" y="6"/>
                    </a:cubicBezTo>
                    <a:cubicBezTo>
                      <a:pt x="22" y="0"/>
                      <a:pt x="40" y="23"/>
                      <a:pt x="40" y="23"/>
                    </a:cubicBezTo>
                    <a:cubicBezTo>
                      <a:pt x="40" y="23"/>
                      <a:pt x="23" y="11"/>
                      <a:pt x="15" y="17"/>
                    </a:cubicBezTo>
                    <a:cubicBezTo>
                      <a:pt x="6" y="22"/>
                      <a:pt x="3" y="25"/>
                      <a:pt x="3" y="25"/>
                    </a:cubicBezTo>
                    <a:close/>
                  </a:path>
                </a:pathLst>
              </a:custGeom>
              <a:solidFill>
                <a:srgbClr val="DFDF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37" name="Freeform 197">
                <a:extLst>
                  <a:ext uri="{FF2B5EF4-FFF2-40B4-BE49-F238E27FC236}">
                    <a16:creationId xmlns:a16="http://schemas.microsoft.com/office/drawing/2014/main" id="{8A15EEA6-F7EC-4E44-AB51-32EFB72C54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33" y="1274"/>
                <a:ext cx="41" cy="37"/>
              </a:xfrm>
              <a:custGeom>
                <a:avLst/>
                <a:gdLst>
                  <a:gd name="T0" fmla="*/ 0 w 34"/>
                  <a:gd name="T1" fmla="*/ 8 h 31"/>
                  <a:gd name="T2" fmla="*/ 71 w 34"/>
                  <a:gd name="T3" fmla="*/ 0 h 31"/>
                  <a:gd name="T4" fmla="*/ 0 w 34"/>
                  <a:gd name="T5" fmla="*/ 8 h 3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4" h="31">
                    <a:moveTo>
                      <a:pt x="0" y="4"/>
                    </a:moveTo>
                    <a:cubicBezTo>
                      <a:pt x="0" y="4"/>
                      <a:pt x="23" y="31"/>
                      <a:pt x="34" y="0"/>
                    </a:cubicBezTo>
                    <a:cubicBezTo>
                      <a:pt x="34" y="0"/>
                      <a:pt x="25" y="20"/>
                      <a:pt x="0" y="4"/>
                    </a:cubicBezTo>
                    <a:close/>
                  </a:path>
                </a:pathLst>
              </a:custGeom>
              <a:solidFill>
                <a:srgbClr val="9DA2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38" name="Freeform 198">
                <a:extLst>
                  <a:ext uri="{FF2B5EF4-FFF2-40B4-BE49-F238E27FC236}">
                    <a16:creationId xmlns:a16="http://schemas.microsoft.com/office/drawing/2014/main" id="{296CA9EF-E3FB-45CF-A4CB-99A5DCDCE1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33" y="1176"/>
                <a:ext cx="105" cy="158"/>
              </a:xfrm>
              <a:custGeom>
                <a:avLst/>
                <a:gdLst>
                  <a:gd name="T0" fmla="*/ 0 w 87"/>
                  <a:gd name="T1" fmla="*/ 8 h 131"/>
                  <a:gd name="T2" fmla="*/ 152 w 87"/>
                  <a:gd name="T3" fmla="*/ 94 h 131"/>
                  <a:gd name="T4" fmla="*/ 113 w 87"/>
                  <a:gd name="T5" fmla="*/ 277 h 131"/>
                  <a:gd name="T6" fmla="*/ 129 w 87"/>
                  <a:gd name="T7" fmla="*/ 93 h 131"/>
                  <a:gd name="T8" fmla="*/ 0 w 87"/>
                  <a:gd name="T9" fmla="*/ 8 h 1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7" h="131">
                    <a:moveTo>
                      <a:pt x="0" y="4"/>
                    </a:moveTo>
                    <a:cubicBezTo>
                      <a:pt x="0" y="4"/>
                      <a:pt x="55" y="0"/>
                      <a:pt x="71" y="45"/>
                    </a:cubicBezTo>
                    <a:cubicBezTo>
                      <a:pt x="87" y="90"/>
                      <a:pt x="54" y="131"/>
                      <a:pt x="54" y="131"/>
                    </a:cubicBezTo>
                    <a:cubicBezTo>
                      <a:pt x="54" y="131"/>
                      <a:pt x="80" y="82"/>
                      <a:pt x="61" y="44"/>
                    </a:cubicBezTo>
                    <a:cubicBezTo>
                      <a:pt x="41" y="5"/>
                      <a:pt x="0" y="4"/>
                      <a:pt x="0" y="4"/>
                    </a:cubicBezTo>
                    <a:close/>
                  </a:path>
                </a:pathLst>
              </a:custGeom>
              <a:solidFill>
                <a:srgbClr val="ABAE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39" name="Freeform 199">
                <a:extLst>
                  <a:ext uri="{FF2B5EF4-FFF2-40B4-BE49-F238E27FC236}">
                    <a16:creationId xmlns:a16="http://schemas.microsoft.com/office/drawing/2014/main" id="{DF537454-6439-4257-A1C8-07DEF011DC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88" y="3096"/>
                <a:ext cx="53" cy="32"/>
              </a:xfrm>
              <a:custGeom>
                <a:avLst/>
                <a:gdLst>
                  <a:gd name="T0" fmla="*/ 0 w 44"/>
                  <a:gd name="T1" fmla="*/ 59 h 26"/>
                  <a:gd name="T2" fmla="*/ 52 w 44"/>
                  <a:gd name="T3" fmla="*/ 1 h 26"/>
                  <a:gd name="T4" fmla="*/ 93 w 44"/>
                  <a:gd name="T5" fmla="*/ 41 h 26"/>
                  <a:gd name="T6" fmla="*/ 51 w 44"/>
                  <a:gd name="T7" fmla="*/ 11 h 26"/>
                  <a:gd name="T8" fmla="*/ 0 w 44"/>
                  <a:gd name="T9" fmla="*/ 59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4" h="26">
                    <a:moveTo>
                      <a:pt x="0" y="26"/>
                    </a:moveTo>
                    <a:cubicBezTo>
                      <a:pt x="0" y="26"/>
                      <a:pt x="6" y="0"/>
                      <a:pt x="25" y="1"/>
                    </a:cubicBezTo>
                    <a:cubicBezTo>
                      <a:pt x="40" y="2"/>
                      <a:pt x="44" y="18"/>
                      <a:pt x="44" y="18"/>
                    </a:cubicBezTo>
                    <a:cubicBezTo>
                      <a:pt x="44" y="18"/>
                      <a:pt x="37" y="3"/>
                      <a:pt x="24" y="5"/>
                    </a:cubicBezTo>
                    <a:cubicBezTo>
                      <a:pt x="12" y="7"/>
                      <a:pt x="3" y="18"/>
                      <a:pt x="0" y="26"/>
                    </a:cubicBezTo>
                    <a:close/>
                  </a:path>
                </a:pathLst>
              </a:custGeom>
              <a:solidFill>
                <a:srgbClr val="E6E7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40" name="Freeform 200">
                <a:extLst>
                  <a:ext uri="{FF2B5EF4-FFF2-40B4-BE49-F238E27FC236}">
                    <a16:creationId xmlns:a16="http://schemas.microsoft.com/office/drawing/2014/main" id="{EE4BB70F-2F07-447C-8C3F-BF4A8AE5C5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99" y="3491"/>
                <a:ext cx="94" cy="138"/>
              </a:xfrm>
              <a:custGeom>
                <a:avLst/>
                <a:gdLst>
                  <a:gd name="T0" fmla="*/ 0 w 78"/>
                  <a:gd name="T1" fmla="*/ 239 h 115"/>
                  <a:gd name="T2" fmla="*/ 54 w 78"/>
                  <a:gd name="T3" fmla="*/ 208 h 115"/>
                  <a:gd name="T4" fmla="*/ 164 w 78"/>
                  <a:gd name="T5" fmla="*/ 0 h 115"/>
                  <a:gd name="T6" fmla="*/ 89 w 78"/>
                  <a:gd name="T7" fmla="*/ 41 h 115"/>
                  <a:gd name="T8" fmla="*/ 0 w 78"/>
                  <a:gd name="T9" fmla="*/ 239 h 1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8" h="115">
                    <a:moveTo>
                      <a:pt x="0" y="115"/>
                    </a:moveTo>
                    <a:cubicBezTo>
                      <a:pt x="26" y="100"/>
                      <a:pt x="26" y="100"/>
                      <a:pt x="26" y="100"/>
                    </a:cubicBezTo>
                    <a:cubicBezTo>
                      <a:pt x="26" y="100"/>
                      <a:pt x="68" y="62"/>
                      <a:pt x="78" y="0"/>
                    </a:cubicBezTo>
                    <a:cubicBezTo>
                      <a:pt x="42" y="19"/>
                      <a:pt x="42" y="19"/>
                      <a:pt x="42" y="19"/>
                    </a:cubicBezTo>
                    <a:cubicBezTo>
                      <a:pt x="42" y="19"/>
                      <a:pt x="36" y="65"/>
                      <a:pt x="0" y="115"/>
                    </a:cubicBezTo>
                    <a:close/>
                  </a:path>
                </a:pathLst>
              </a:custGeom>
              <a:solidFill>
                <a:srgbClr val="AF93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41" name="Freeform 201">
                <a:extLst>
                  <a:ext uri="{FF2B5EF4-FFF2-40B4-BE49-F238E27FC236}">
                    <a16:creationId xmlns:a16="http://schemas.microsoft.com/office/drawing/2014/main" id="{0A770745-D179-4B28-B3E4-DF160D93D1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2" y="3457"/>
                <a:ext cx="45" cy="42"/>
              </a:xfrm>
              <a:custGeom>
                <a:avLst/>
                <a:gdLst>
                  <a:gd name="T0" fmla="*/ 0 w 45"/>
                  <a:gd name="T1" fmla="*/ 42 h 42"/>
                  <a:gd name="T2" fmla="*/ 42 w 45"/>
                  <a:gd name="T3" fmla="*/ 20 h 42"/>
                  <a:gd name="T4" fmla="*/ 45 w 45"/>
                  <a:gd name="T5" fmla="*/ 0 h 42"/>
                  <a:gd name="T6" fmla="*/ 0 w 45"/>
                  <a:gd name="T7" fmla="*/ 42 h 4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5" h="42">
                    <a:moveTo>
                      <a:pt x="0" y="42"/>
                    </a:moveTo>
                    <a:lnTo>
                      <a:pt x="42" y="20"/>
                    </a:lnTo>
                    <a:lnTo>
                      <a:pt x="45" y="0"/>
                    </a:lnTo>
                    <a:lnTo>
                      <a:pt x="0" y="42"/>
                    </a:lnTo>
                    <a:close/>
                  </a:path>
                </a:pathLst>
              </a:custGeom>
              <a:solidFill>
                <a:srgbClr val="AF93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42" name="Freeform 202">
                <a:extLst>
                  <a:ext uri="{FF2B5EF4-FFF2-40B4-BE49-F238E27FC236}">
                    <a16:creationId xmlns:a16="http://schemas.microsoft.com/office/drawing/2014/main" id="{210B9719-18E9-46D9-B0C7-30884B7D5F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21" y="2043"/>
                <a:ext cx="313" cy="256"/>
              </a:xfrm>
              <a:custGeom>
                <a:avLst/>
                <a:gdLst>
                  <a:gd name="T0" fmla="*/ 542 w 260"/>
                  <a:gd name="T1" fmla="*/ 269 h 212"/>
                  <a:gd name="T2" fmla="*/ 542 w 260"/>
                  <a:gd name="T3" fmla="*/ 279 h 212"/>
                  <a:gd name="T4" fmla="*/ 279 w 260"/>
                  <a:gd name="T5" fmla="*/ 449 h 212"/>
                  <a:gd name="T6" fmla="*/ 267 w 260"/>
                  <a:gd name="T7" fmla="*/ 448 h 212"/>
                  <a:gd name="T8" fmla="*/ 2 w 260"/>
                  <a:gd name="T9" fmla="*/ 181 h 212"/>
                  <a:gd name="T10" fmla="*/ 2 w 260"/>
                  <a:gd name="T11" fmla="*/ 171 h 212"/>
                  <a:gd name="T12" fmla="*/ 267 w 260"/>
                  <a:gd name="T13" fmla="*/ 1 h 212"/>
                  <a:gd name="T14" fmla="*/ 279 w 260"/>
                  <a:gd name="T15" fmla="*/ 2 h 212"/>
                  <a:gd name="T16" fmla="*/ 542 w 260"/>
                  <a:gd name="T17" fmla="*/ 269 h 21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60" h="212">
                    <a:moveTo>
                      <a:pt x="258" y="127"/>
                    </a:moveTo>
                    <a:cubicBezTo>
                      <a:pt x="260" y="128"/>
                      <a:pt x="259" y="130"/>
                      <a:pt x="258" y="131"/>
                    </a:cubicBezTo>
                    <a:cubicBezTo>
                      <a:pt x="133" y="211"/>
                      <a:pt x="133" y="211"/>
                      <a:pt x="133" y="211"/>
                    </a:cubicBezTo>
                    <a:cubicBezTo>
                      <a:pt x="131" y="212"/>
                      <a:pt x="129" y="211"/>
                      <a:pt x="127" y="210"/>
                    </a:cubicBezTo>
                    <a:cubicBezTo>
                      <a:pt x="2" y="85"/>
                      <a:pt x="2" y="85"/>
                      <a:pt x="2" y="85"/>
                    </a:cubicBezTo>
                    <a:cubicBezTo>
                      <a:pt x="0" y="84"/>
                      <a:pt x="1" y="82"/>
                      <a:pt x="2" y="81"/>
                    </a:cubicBezTo>
                    <a:cubicBezTo>
                      <a:pt x="127" y="1"/>
                      <a:pt x="127" y="1"/>
                      <a:pt x="127" y="1"/>
                    </a:cubicBezTo>
                    <a:cubicBezTo>
                      <a:pt x="129" y="0"/>
                      <a:pt x="131" y="0"/>
                      <a:pt x="133" y="2"/>
                    </a:cubicBezTo>
                    <a:cubicBezTo>
                      <a:pt x="258" y="127"/>
                      <a:pt x="258" y="127"/>
                      <a:pt x="258" y="127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43" name="Freeform 203">
                <a:extLst>
                  <a:ext uri="{FF2B5EF4-FFF2-40B4-BE49-F238E27FC236}">
                    <a16:creationId xmlns:a16="http://schemas.microsoft.com/office/drawing/2014/main" id="{98863C83-4E05-47AB-B89A-C6F2FCB02CC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869" y="2196"/>
                <a:ext cx="125" cy="81"/>
              </a:xfrm>
              <a:custGeom>
                <a:avLst/>
                <a:gdLst>
                  <a:gd name="T0" fmla="*/ 85 w 104"/>
                  <a:gd name="T1" fmla="*/ 121 h 67"/>
                  <a:gd name="T2" fmla="*/ 81 w 104"/>
                  <a:gd name="T3" fmla="*/ 128 h 67"/>
                  <a:gd name="T4" fmla="*/ 93 w 104"/>
                  <a:gd name="T5" fmla="*/ 120 h 67"/>
                  <a:gd name="T6" fmla="*/ 145 w 104"/>
                  <a:gd name="T7" fmla="*/ 51 h 67"/>
                  <a:gd name="T8" fmla="*/ 131 w 104"/>
                  <a:gd name="T9" fmla="*/ 50 h 67"/>
                  <a:gd name="T10" fmla="*/ 112 w 104"/>
                  <a:gd name="T11" fmla="*/ 51 h 67"/>
                  <a:gd name="T12" fmla="*/ 105 w 104"/>
                  <a:gd name="T13" fmla="*/ 53 h 67"/>
                  <a:gd name="T14" fmla="*/ 112 w 104"/>
                  <a:gd name="T15" fmla="*/ 88 h 67"/>
                  <a:gd name="T16" fmla="*/ 87 w 104"/>
                  <a:gd name="T17" fmla="*/ 96 h 67"/>
                  <a:gd name="T18" fmla="*/ 72 w 104"/>
                  <a:gd name="T19" fmla="*/ 93 h 67"/>
                  <a:gd name="T20" fmla="*/ 63 w 104"/>
                  <a:gd name="T21" fmla="*/ 120 h 67"/>
                  <a:gd name="T22" fmla="*/ 49 w 104"/>
                  <a:gd name="T23" fmla="*/ 126 h 67"/>
                  <a:gd name="T24" fmla="*/ 49 w 104"/>
                  <a:gd name="T25" fmla="*/ 96 h 67"/>
                  <a:gd name="T26" fmla="*/ 63 w 104"/>
                  <a:gd name="T27" fmla="*/ 79 h 67"/>
                  <a:gd name="T28" fmla="*/ 72 w 104"/>
                  <a:gd name="T29" fmla="*/ 82 h 67"/>
                  <a:gd name="T30" fmla="*/ 95 w 104"/>
                  <a:gd name="T31" fmla="*/ 54 h 67"/>
                  <a:gd name="T32" fmla="*/ 94 w 104"/>
                  <a:gd name="T33" fmla="*/ 54 h 67"/>
                  <a:gd name="T34" fmla="*/ 72 w 104"/>
                  <a:gd name="T35" fmla="*/ 82 h 67"/>
                  <a:gd name="T36" fmla="*/ 63 w 104"/>
                  <a:gd name="T37" fmla="*/ 79 h 67"/>
                  <a:gd name="T38" fmla="*/ 41 w 104"/>
                  <a:gd name="T39" fmla="*/ 99 h 67"/>
                  <a:gd name="T40" fmla="*/ 24 w 104"/>
                  <a:gd name="T41" fmla="*/ 96 h 67"/>
                  <a:gd name="T42" fmla="*/ 28 w 104"/>
                  <a:gd name="T43" fmla="*/ 77 h 67"/>
                  <a:gd name="T44" fmla="*/ 24 w 104"/>
                  <a:gd name="T45" fmla="*/ 60 h 67"/>
                  <a:gd name="T46" fmla="*/ 37 w 104"/>
                  <a:gd name="T47" fmla="*/ 50 h 67"/>
                  <a:gd name="T48" fmla="*/ 0 w 104"/>
                  <a:gd name="T49" fmla="*/ 83 h 67"/>
                  <a:gd name="T50" fmla="*/ 35 w 104"/>
                  <a:gd name="T51" fmla="*/ 117 h 67"/>
                  <a:gd name="T52" fmla="*/ 52 w 104"/>
                  <a:gd name="T53" fmla="*/ 141 h 67"/>
                  <a:gd name="T54" fmla="*/ 66 w 104"/>
                  <a:gd name="T55" fmla="*/ 141 h 67"/>
                  <a:gd name="T56" fmla="*/ 60 w 104"/>
                  <a:gd name="T57" fmla="*/ 128 h 67"/>
                  <a:gd name="T58" fmla="*/ 55 w 104"/>
                  <a:gd name="T59" fmla="*/ 121 h 67"/>
                  <a:gd name="T60" fmla="*/ 66 w 104"/>
                  <a:gd name="T61" fmla="*/ 111 h 67"/>
                  <a:gd name="T62" fmla="*/ 79 w 104"/>
                  <a:gd name="T63" fmla="*/ 112 h 67"/>
                  <a:gd name="T64" fmla="*/ 81 w 104"/>
                  <a:gd name="T65" fmla="*/ 110 h 67"/>
                  <a:gd name="T66" fmla="*/ 117 w 104"/>
                  <a:gd name="T67" fmla="*/ 82 h 67"/>
                  <a:gd name="T68" fmla="*/ 130 w 104"/>
                  <a:gd name="T69" fmla="*/ 99 h 67"/>
                  <a:gd name="T70" fmla="*/ 135 w 104"/>
                  <a:gd name="T71" fmla="*/ 88 h 67"/>
                  <a:gd name="T72" fmla="*/ 169 w 104"/>
                  <a:gd name="T73" fmla="*/ 51 h 67"/>
                  <a:gd name="T74" fmla="*/ 216 w 104"/>
                  <a:gd name="T75" fmla="*/ 34 h 67"/>
                  <a:gd name="T76" fmla="*/ 137 w 104"/>
                  <a:gd name="T77" fmla="*/ 2 h 67"/>
                  <a:gd name="T78" fmla="*/ 137 w 104"/>
                  <a:gd name="T79" fmla="*/ 2 h 67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104" h="67">
                    <a:moveTo>
                      <a:pt x="44" y="56"/>
                    </a:moveTo>
                    <a:cubicBezTo>
                      <a:pt x="43" y="56"/>
                      <a:pt x="42" y="56"/>
                      <a:pt x="41" y="57"/>
                    </a:cubicBezTo>
                    <a:cubicBezTo>
                      <a:pt x="39" y="58"/>
                      <a:pt x="39" y="59"/>
                      <a:pt x="39" y="60"/>
                    </a:cubicBezTo>
                    <a:cubicBezTo>
                      <a:pt x="39" y="60"/>
                      <a:pt x="39" y="60"/>
                      <a:pt x="39" y="60"/>
                    </a:cubicBezTo>
                    <a:cubicBezTo>
                      <a:pt x="41" y="58"/>
                      <a:pt x="43" y="57"/>
                      <a:pt x="46" y="56"/>
                    </a:cubicBezTo>
                    <a:cubicBezTo>
                      <a:pt x="45" y="56"/>
                      <a:pt x="45" y="56"/>
                      <a:pt x="44" y="56"/>
                    </a:cubicBezTo>
                    <a:moveTo>
                      <a:pt x="104" y="16"/>
                    </a:moveTo>
                    <a:cubicBezTo>
                      <a:pt x="95" y="18"/>
                      <a:pt x="80" y="23"/>
                      <a:pt x="70" y="24"/>
                    </a:cubicBezTo>
                    <a:cubicBezTo>
                      <a:pt x="69" y="24"/>
                      <a:pt x="68" y="24"/>
                      <a:pt x="68" y="24"/>
                    </a:cubicBezTo>
                    <a:cubicBezTo>
                      <a:pt x="66" y="24"/>
                      <a:pt x="64" y="24"/>
                      <a:pt x="63" y="23"/>
                    </a:cubicBezTo>
                    <a:cubicBezTo>
                      <a:pt x="61" y="24"/>
                      <a:pt x="59" y="25"/>
                      <a:pt x="57" y="25"/>
                    </a:cubicBezTo>
                    <a:cubicBezTo>
                      <a:pt x="55" y="24"/>
                      <a:pt x="54" y="24"/>
                      <a:pt x="53" y="24"/>
                    </a:cubicBezTo>
                    <a:cubicBezTo>
                      <a:pt x="52" y="24"/>
                      <a:pt x="50" y="24"/>
                      <a:pt x="49" y="24"/>
                    </a:cubicBezTo>
                    <a:cubicBezTo>
                      <a:pt x="49" y="25"/>
                      <a:pt x="50" y="25"/>
                      <a:pt x="50" y="25"/>
                    </a:cubicBezTo>
                    <a:cubicBezTo>
                      <a:pt x="51" y="27"/>
                      <a:pt x="54" y="27"/>
                      <a:pt x="55" y="32"/>
                    </a:cubicBezTo>
                    <a:cubicBezTo>
                      <a:pt x="56" y="37"/>
                      <a:pt x="57" y="38"/>
                      <a:pt x="53" y="41"/>
                    </a:cubicBezTo>
                    <a:cubicBezTo>
                      <a:pt x="49" y="44"/>
                      <a:pt x="46" y="45"/>
                      <a:pt x="43" y="45"/>
                    </a:cubicBezTo>
                    <a:cubicBezTo>
                      <a:pt x="42" y="45"/>
                      <a:pt x="42" y="45"/>
                      <a:pt x="42" y="45"/>
                    </a:cubicBezTo>
                    <a:cubicBezTo>
                      <a:pt x="39" y="45"/>
                      <a:pt x="37" y="43"/>
                      <a:pt x="36" y="43"/>
                    </a:cubicBezTo>
                    <a:cubicBezTo>
                      <a:pt x="35" y="43"/>
                      <a:pt x="35" y="43"/>
                      <a:pt x="35" y="44"/>
                    </a:cubicBezTo>
                    <a:cubicBezTo>
                      <a:pt x="33" y="45"/>
                      <a:pt x="31" y="46"/>
                      <a:pt x="31" y="50"/>
                    </a:cubicBezTo>
                    <a:cubicBezTo>
                      <a:pt x="31" y="54"/>
                      <a:pt x="32" y="55"/>
                      <a:pt x="30" y="56"/>
                    </a:cubicBezTo>
                    <a:cubicBezTo>
                      <a:pt x="28" y="57"/>
                      <a:pt x="27" y="56"/>
                      <a:pt x="25" y="58"/>
                    </a:cubicBezTo>
                    <a:cubicBezTo>
                      <a:pt x="24" y="58"/>
                      <a:pt x="24" y="59"/>
                      <a:pt x="23" y="59"/>
                    </a:cubicBezTo>
                    <a:cubicBezTo>
                      <a:pt x="22" y="59"/>
                      <a:pt x="21" y="57"/>
                      <a:pt x="22" y="54"/>
                    </a:cubicBezTo>
                    <a:cubicBezTo>
                      <a:pt x="23" y="51"/>
                      <a:pt x="23" y="48"/>
                      <a:pt x="23" y="45"/>
                    </a:cubicBezTo>
                    <a:cubicBezTo>
                      <a:pt x="24" y="41"/>
                      <a:pt x="25" y="39"/>
                      <a:pt x="28" y="38"/>
                    </a:cubicBezTo>
                    <a:cubicBezTo>
                      <a:pt x="29" y="37"/>
                      <a:pt x="30" y="37"/>
                      <a:pt x="30" y="37"/>
                    </a:cubicBezTo>
                    <a:cubicBezTo>
                      <a:pt x="31" y="37"/>
                      <a:pt x="32" y="37"/>
                      <a:pt x="34" y="38"/>
                    </a:cubicBezTo>
                    <a:cubicBezTo>
                      <a:pt x="34" y="38"/>
                      <a:pt x="35" y="38"/>
                      <a:pt x="35" y="38"/>
                    </a:cubicBezTo>
                    <a:cubicBezTo>
                      <a:pt x="36" y="38"/>
                      <a:pt x="38" y="37"/>
                      <a:pt x="40" y="35"/>
                    </a:cubicBezTo>
                    <a:cubicBezTo>
                      <a:pt x="42" y="32"/>
                      <a:pt x="46" y="28"/>
                      <a:pt x="46" y="26"/>
                    </a:cubicBezTo>
                    <a:cubicBezTo>
                      <a:pt x="46" y="26"/>
                      <a:pt x="46" y="26"/>
                      <a:pt x="46" y="26"/>
                    </a:cubicBezTo>
                    <a:cubicBezTo>
                      <a:pt x="46" y="26"/>
                      <a:pt x="45" y="26"/>
                      <a:pt x="45" y="26"/>
                    </a:cubicBezTo>
                    <a:cubicBezTo>
                      <a:pt x="45" y="29"/>
                      <a:pt x="43" y="29"/>
                      <a:pt x="40" y="34"/>
                    </a:cubicBezTo>
                    <a:cubicBezTo>
                      <a:pt x="37" y="37"/>
                      <a:pt x="36" y="38"/>
                      <a:pt x="35" y="38"/>
                    </a:cubicBezTo>
                    <a:cubicBezTo>
                      <a:pt x="34" y="38"/>
                      <a:pt x="33" y="37"/>
                      <a:pt x="32" y="37"/>
                    </a:cubicBezTo>
                    <a:cubicBezTo>
                      <a:pt x="31" y="37"/>
                      <a:pt x="31" y="37"/>
                      <a:pt x="30" y="37"/>
                    </a:cubicBezTo>
                    <a:cubicBezTo>
                      <a:pt x="28" y="37"/>
                      <a:pt x="27" y="37"/>
                      <a:pt x="25" y="39"/>
                    </a:cubicBezTo>
                    <a:cubicBezTo>
                      <a:pt x="23" y="40"/>
                      <a:pt x="21" y="43"/>
                      <a:pt x="19" y="46"/>
                    </a:cubicBezTo>
                    <a:cubicBezTo>
                      <a:pt x="19" y="48"/>
                      <a:pt x="18" y="48"/>
                      <a:pt x="17" y="48"/>
                    </a:cubicBezTo>
                    <a:cubicBezTo>
                      <a:pt x="15" y="48"/>
                      <a:pt x="13" y="46"/>
                      <a:pt x="12" y="45"/>
                    </a:cubicBezTo>
                    <a:cubicBezTo>
                      <a:pt x="9" y="44"/>
                      <a:pt x="8" y="42"/>
                      <a:pt x="9" y="39"/>
                    </a:cubicBezTo>
                    <a:cubicBezTo>
                      <a:pt x="9" y="37"/>
                      <a:pt x="13" y="36"/>
                      <a:pt x="13" y="36"/>
                    </a:cubicBezTo>
                    <a:cubicBezTo>
                      <a:pt x="19" y="33"/>
                      <a:pt x="15" y="32"/>
                      <a:pt x="11" y="31"/>
                    </a:cubicBezTo>
                    <a:cubicBezTo>
                      <a:pt x="8" y="31"/>
                      <a:pt x="10" y="29"/>
                      <a:pt x="12" y="28"/>
                    </a:cubicBezTo>
                    <a:cubicBezTo>
                      <a:pt x="13" y="27"/>
                      <a:pt x="16" y="25"/>
                      <a:pt x="19" y="24"/>
                    </a:cubicBezTo>
                    <a:cubicBezTo>
                      <a:pt x="18" y="24"/>
                      <a:pt x="18" y="24"/>
                      <a:pt x="18" y="23"/>
                    </a:cubicBezTo>
                    <a:cubicBezTo>
                      <a:pt x="14" y="25"/>
                      <a:pt x="9" y="28"/>
                      <a:pt x="5" y="34"/>
                    </a:cubicBezTo>
                    <a:cubicBezTo>
                      <a:pt x="4" y="36"/>
                      <a:pt x="2" y="38"/>
                      <a:pt x="0" y="39"/>
                    </a:cubicBezTo>
                    <a:cubicBezTo>
                      <a:pt x="2" y="40"/>
                      <a:pt x="4" y="42"/>
                      <a:pt x="5" y="44"/>
                    </a:cubicBezTo>
                    <a:cubicBezTo>
                      <a:pt x="9" y="48"/>
                      <a:pt x="13" y="52"/>
                      <a:pt x="17" y="55"/>
                    </a:cubicBezTo>
                    <a:cubicBezTo>
                      <a:pt x="18" y="57"/>
                      <a:pt x="20" y="58"/>
                      <a:pt x="21" y="60"/>
                    </a:cubicBezTo>
                    <a:cubicBezTo>
                      <a:pt x="22" y="62"/>
                      <a:pt x="23" y="65"/>
                      <a:pt x="25" y="66"/>
                    </a:cubicBezTo>
                    <a:cubicBezTo>
                      <a:pt x="27" y="66"/>
                      <a:pt x="28" y="67"/>
                      <a:pt x="29" y="67"/>
                    </a:cubicBezTo>
                    <a:cubicBezTo>
                      <a:pt x="30" y="67"/>
                      <a:pt x="31" y="66"/>
                      <a:pt x="32" y="66"/>
                    </a:cubicBezTo>
                    <a:cubicBezTo>
                      <a:pt x="32" y="66"/>
                      <a:pt x="32" y="66"/>
                      <a:pt x="32" y="65"/>
                    </a:cubicBezTo>
                    <a:cubicBezTo>
                      <a:pt x="31" y="63"/>
                      <a:pt x="31" y="60"/>
                      <a:pt x="29" y="60"/>
                    </a:cubicBezTo>
                    <a:cubicBezTo>
                      <a:pt x="28" y="59"/>
                      <a:pt x="27" y="57"/>
                      <a:pt x="27" y="57"/>
                    </a:cubicBezTo>
                    <a:cubicBezTo>
                      <a:pt x="27" y="57"/>
                      <a:pt x="27" y="57"/>
                      <a:pt x="27" y="57"/>
                    </a:cubicBezTo>
                    <a:cubicBezTo>
                      <a:pt x="28" y="57"/>
                      <a:pt x="31" y="57"/>
                      <a:pt x="32" y="55"/>
                    </a:cubicBezTo>
                    <a:cubicBezTo>
                      <a:pt x="32" y="54"/>
                      <a:pt x="32" y="52"/>
                      <a:pt x="32" y="52"/>
                    </a:cubicBezTo>
                    <a:cubicBezTo>
                      <a:pt x="32" y="52"/>
                      <a:pt x="35" y="54"/>
                      <a:pt x="36" y="54"/>
                    </a:cubicBezTo>
                    <a:cubicBezTo>
                      <a:pt x="37" y="54"/>
                      <a:pt x="37" y="54"/>
                      <a:pt x="38" y="53"/>
                    </a:cubicBezTo>
                    <a:cubicBezTo>
                      <a:pt x="38" y="53"/>
                      <a:pt x="38" y="53"/>
                      <a:pt x="38" y="53"/>
                    </a:cubicBezTo>
                    <a:cubicBezTo>
                      <a:pt x="38" y="52"/>
                      <a:pt x="39" y="52"/>
                      <a:pt x="39" y="51"/>
                    </a:cubicBezTo>
                    <a:cubicBezTo>
                      <a:pt x="39" y="49"/>
                      <a:pt x="39" y="47"/>
                      <a:pt x="41" y="47"/>
                    </a:cubicBezTo>
                    <a:cubicBezTo>
                      <a:pt x="43" y="46"/>
                      <a:pt x="54" y="43"/>
                      <a:pt x="56" y="38"/>
                    </a:cubicBezTo>
                    <a:cubicBezTo>
                      <a:pt x="56" y="38"/>
                      <a:pt x="58" y="39"/>
                      <a:pt x="59" y="41"/>
                    </a:cubicBezTo>
                    <a:cubicBezTo>
                      <a:pt x="61" y="43"/>
                      <a:pt x="62" y="44"/>
                      <a:pt x="62" y="46"/>
                    </a:cubicBezTo>
                    <a:cubicBezTo>
                      <a:pt x="62" y="46"/>
                      <a:pt x="62" y="46"/>
                      <a:pt x="62" y="46"/>
                    </a:cubicBezTo>
                    <a:cubicBezTo>
                      <a:pt x="64" y="45"/>
                      <a:pt x="64" y="43"/>
                      <a:pt x="64" y="41"/>
                    </a:cubicBezTo>
                    <a:cubicBezTo>
                      <a:pt x="64" y="37"/>
                      <a:pt x="56" y="29"/>
                      <a:pt x="64" y="26"/>
                    </a:cubicBezTo>
                    <a:cubicBezTo>
                      <a:pt x="68" y="24"/>
                      <a:pt x="76" y="25"/>
                      <a:pt x="81" y="24"/>
                    </a:cubicBezTo>
                    <a:cubicBezTo>
                      <a:pt x="86" y="23"/>
                      <a:pt x="91" y="20"/>
                      <a:pt x="95" y="19"/>
                    </a:cubicBezTo>
                    <a:cubicBezTo>
                      <a:pt x="97" y="18"/>
                      <a:pt x="102" y="17"/>
                      <a:pt x="104" y="16"/>
                    </a:cubicBezTo>
                    <a:moveTo>
                      <a:pt x="62" y="0"/>
                    </a:moveTo>
                    <a:cubicBezTo>
                      <a:pt x="63" y="1"/>
                      <a:pt x="65" y="2"/>
                      <a:pt x="66" y="2"/>
                    </a:cubicBezTo>
                    <a:cubicBezTo>
                      <a:pt x="66" y="2"/>
                      <a:pt x="66" y="2"/>
                      <a:pt x="66" y="2"/>
                    </a:cubicBezTo>
                    <a:cubicBezTo>
                      <a:pt x="66" y="2"/>
                      <a:pt x="66" y="2"/>
                      <a:pt x="66" y="2"/>
                    </a:cubicBezTo>
                    <a:cubicBezTo>
                      <a:pt x="65" y="1"/>
                      <a:pt x="63" y="1"/>
                      <a:pt x="62" y="0"/>
                    </a:cubicBezTo>
                  </a:path>
                </a:pathLst>
              </a:custGeom>
              <a:solidFill>
                <a:srgbClr val="3E3E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44" name="Freeform 204">
                <a:extLst>
                  <a:ext uri="{FF2B5EF4-FFF2-40B4-BE49-F238E27FC236}">
                    <a16:creationId xmlns:a16="http://schemas.microsoft.com/office/drawing/2014/main" id="{1461B297-6C6F-48AB-80B1-7BB9E7575CF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728" y="2100"/>
                <a:ext cx="106" cy="157"/>
              </a:xfrm>
              <a:custGeom>
                <a:avLst/>
                <a:gdLst>
                  <a:gd name="T0" fmla="*/ 0 w 88"/>
                  <a:gd name="T1" fmla="*/ 92 h 130"/>
                  <a:gd name="T2" fmla="*/ 0 w 88"/>
                  <a:gd name="T3" fmla="*/ 92 h 130"/>
                  <a:gd name="T4" fmla="*/ 183 w 88"/>
                  <a:gd name="T5" fmla="*/ 277 h 130"/>
                  <a:gd name="T6" fmla="*/ 183 w 88"/>
                  <a:gd name="T7" fmla="*/ 277 h 130"/>
                  <a:gd name="T8" fmla="*/ 186 w 88"/>
                  <a:gd name="T9" fmla="*/ 277 h 130"/>
                  <a:gd name="T10" fmla="*/ 0 w 88"/>
                  <a:gd name="T11" fmla="*/ 92 h 130"/>
                  <a:gd name="T12" fmla="*/ 104 w 88"/>
                  <a:gd name="T13" fmla="*/ 0 h 130"/>
                  <a:gd name="T14" fmla="*/ 73 w 88"/>
                  <a:gd name="T15" fmla="*/ 17 h 130"/>
                  <a:gd name="T16" fmla="*/ 48 w 88"/>
                  <a:gd name="T17" fmla="*/ 36 h 130"/>
                  <a:gd name="T18" fmla="*/ 104 w 88"/>
                  <a:gd name="T19" fmla="*/ 0 h 13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88" h="130">
                    <a:moveTo>
                      <a:pt x="0" y="43"/>
                    </a:moveTo>
                    <a:cubicBezTo>
                      <a:pt x="0" y="43"/>
                      <a:pt x="0" y="43"/>
                      <a:pt x="0" y="43"/>
                    </a:cubicBezTo>
                    <a:cubicBezTo>
                      <a:pt x="87" y="130"/>
                      <a:pt x="87" y="130"/>
                      <a:pt x="87" y="130"/>
                    </a:cubicBezTo>
                    <a:cubicBezTo>
                      <a:pt x="87" y="130"/>
                      <a:pt x="87" y="130"/>
                      <a:pt x="87" y="130"/>
                    </a:cubicBezTo>
                    <a:cubicBezTo>
                      <a:pt x="87" y="130"/>
                      <a:pt x="88" y="130"/>
                      <a:pt x="88" y="130"/>
                    </a:cubicBezTo>
                    <a:cubicBezTo>
                      <a:pt x="0" y="43"/>
                      <a:pt x="0" y="43"/>
                      <a:pt x="0" y="43"/>
                    </a:cubicBezTo>
                    <a:moveTo>
                      <a:pt x="49" y="0"/>
                    </a:moveTo>
                    <a:cubicBezTo>
                      <a:pt x="45" y="2"/>
                      <a:pt x="40" y="5"/>
                      <a:pt x="35" y="8"/>
                    </a:cubicBezTo>
                    <a:cubicBezTo>
                      <a:pt x="30" y="11"/>
                      <a:pt x="26" y="15"/>
                      <a:pt x="22" y="17"/>
                    </a:cubicBezTo>
                    <a:cubicBezTo>
                      <a:pt x="49" y="0"/>
                      <a:pt x="49" y="0"/>
                      <a:pt x="49" y="0"/>
                    </a:cubicBezTo>
                  </a:path>
                </a:pathLst>
              </a:custGeom>
              <a:solidFill>
                <a:srgbClr val="B1B2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45" name="Freeform 205">
                <a:extLst>
                  <a:ext uri="{FF2B5EF4-FFF2-40B4-BE49-F238E27FC236}">
                    <a16:creationId xmlns:a16="http://schemas.microsoft.com/office/drawing/2014/main" id="{18B5C18D-8EC7-45A7-B9EB-F7702710A38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728" y="2084"/>
                <a:ext cx="269" cy="173"/>
              </a:xfrm>
              <a:custGeom>
                <a:avLst/>
                <a:gdLst>
                  <a:gd name="T0" fmla="*/ 372 w 223"/>
                  <a:gd name="T1" fmla="*/ 194 h 143"/>
                  <a:gd name="T2" fmla="*/ 347 w 223"/>
                  <a:gd name="T3" fmla="*/ 175 h 143"/>
                  <a:gd name="T4" fmla="*/ 332 w 223"/>
                  <a:gd name="T5" fmla="*/ 152 h 143"/>
                  <a:gd name="T6" fmla="*/ 352 w 223"/>
                  <a:gd name="T7" fmla="*/ 146 h 143"/>
                  <a:gd name="T8" fmla="*/ 397 w 223"/>
                  <a:gd name="T9" fmla="*/ 113 h 143"/>
                  <a:gd name="T10" fmla="*/ 381 w 223"/>
                  <a:gd name="T11" fmla="*/ 119 h 143"/>
                  <a:gd name="T12" fmla="*/ 367 w 223"/>
                  <a:gd name="T13" fmla="*/ 144 h 143"/>
                  <a:gd name="T14" fmla="*/ 393 w 223"/>
                  <a:gd name="T15" fmla="*/ 140 h 143"/>
                  <a:gd name="T16" fmla="*/ 388 w 223"/>
                  <a:gd name="T17" fmla="*/ 111 h 143"/>
                  <a:gd name="T18" fmla="*/ 332 w 223"/>
                  <a:gd name="T19" fmla="*/ 62 h 143"/>
                  <a:gd name="T20" fmla="*/ 274 w 223"/>
                  <a:gd name="T21" fmla="*/ 36 h 143"/>
                  <a:gd name="T22" fmla="*/ 255 w 223"/>
                  <a:gd name="T23" fmla="*/ 50 h 143"/>
                  <a:gd name="T24" fmla="*/ 290 w 223"/>
                  <a:gd name="T25" fmla="*/ 79 h 143"/>
                  <a:gd name="T26" fmla="*/ 265 w 223"/>
                  <a:gd name="T27" fmla="*/ 18 h 143"/>
                  <a:gd name="T28" fmla="*/ 174 w 223"/>
                  <a:gd name="T29" fmla="*/ 10 h 143"/>
                  <a:gd name="T30" fmla="*/ 224 w 223"/>
                  <a:gd name="T31" fmla="*/ 12 h 143"/>
                  <a:gd name="T32" fmla="*/ 233 w 223"/>
                  <a:gd name="T33" fmla="*/ 7 h 143"/>
                  <a:gd name="T34" fmla="*/ 444 w 223"/>
                  <a:gd name="T35" fmla="*/ 169 h 143"/>
                  <a:gd name="T36" fmla="*/ 443 w 223"/>
                  <a:gd name="T37" fmla="*/ 155 h 143"/>
                  <a:gd name="T38" fmla="*/ 449 w 223"/>
                  <a:gd name="T39" fmla="*/ 151 h 143"/>
                  <a:gd name="T40" fmla="*/ 461 w 223"/>
                  <a:gd name="T41" fmla="*/ 146 h 143"/>
                  <a:gd name="T42" fmla="*/ 452 w 223"/>
                  <a:gd name="T43" fmla="*/ 142 h 143"/>
                  <a:gd name="T44" fmla="*/ 54 w 223"/>
                  <a:gd name="T45" fmla="*/ 64 h 143"/>
                  <a:gd name="T46" fmla="*/ 54 w 223"/>
                  <a:gd name="T47" fmla="*/ 64 h 143"/>
                  <a:gd name="T48" fmla="*/ 186 w 223"/>
                  <a:gd name="T49" fmla="*/ 306 h 143"/>
                  <a:gd name="T50" fmla="*/ 171 w 223"/>
                  <a:gd name="T51" fmla="*/ 287 h 143"/>
                  <a:gd name="T52" fmla="*/ 146 w 223"/>
                  <a:gd name="T53" fmla="*/ 263 h 143"/>
                  <a:gd name="T54" fmla="*/ 54 w 223"/>
                  <a:gd name="T55" fmla="*/ 169 h 143"/>
                  <a:gd name="T56" fmla="*/ 19 w 223"/>
                  <a:gd name="T57" fmla="*/ 103 h 143"/>
                  <a:gd name="T58" fmla="*/ 65 w 223"/>
                  <a:gd name="T59" fmla="*/ 58 h 143"/>
                  <a:gd name="T60" fmla="*/ 127 w 223"/>
                  <a:gd name="T61" fmla="*/ 27 h 143"/>
                  <a:gd name="T62" fmla="*/ 70 w 223"/>
                  <a:gd name="T63" fmla="*/ 51 h 143"/>
                  <a:gd name="T64" fmla="*/ 288 w 223"/>
                  <a:gd name="T65" fmla="*/ 18 h 143"/>
                  <a:gd name="T66" fmla="*/ 320 w 223"/>
                  <a:gd name="T67" fmla="*/ 28 h 143"/>
                  <a:gd name="T68" fmla="*/ 341 w 223"/>
                  <a:gd name="T69" fmla="*/ 50 h 143"/>
                  <a:gd name="T70" fmla="*/ 341 w 223"/>
                  <a:gd name="T71" fmla="*/ 93 h 143"/>
                  <a:gd name="T72" fmla="*/ 340 w 223"/>
                  <a:gd name="T73" fmla="*/ 96 h 143"/>
                  <a:gd name="T74" fmla="*/ 332 w 223"/>
                  <a:gd name="T75" fmla="*/ 77 h 143"/>
                  <a:gd name="T76" fmla="*/ 324 w 223"/>
                  <a:gd name="T77" fmla="*/ 83 h 143"/>
                  <a:gd name="T78" fmla="*/ 338 w 223"/>
                  <a:gd name="T79" fmla="*/ 119 h 143"/>
                  <a:gd name="T80" fmla="*/ 351 w 223"/>
                  <a:gd name="T81" fmla="*/ 121 h 143"/>
                  <a:gd name="T82" fmla="*/ 390 w 223"/>
                  <a:gd name="T83" fmla="*/ 100 h 143"/>
                  <a:gd name="T84" fmla="*/ 400 w 223"/>
                  <a:gd name="T85" fmla="*/ 113 h 143"/>
                  <a:gd name="T86" fmla="*/ 403 w 223"/>
                  <a:gd name="T87" fmla="*/ 121 h 143"/>
                  <a:gd name="T88" fmla="*/ 408 w 223"/>
                  <a:gd name="T89" fmla="*/ 128 h 143"/>
                  <a:gd name="T90" fmla="*/ 435 w 223"/>
                  <a:gd name="T91" fmla="*/ 154 h 143"/>
                  <a:gd name="T92" fmla="*/ 415 w 223"/>
                  <a:gd name="T93" fmla="*/ 177 h 143"/>
                  <a:gd name="T94" fmla="*/ 423 w 223"/>
                  <a:gd name="T95" fmla="*/ 177 h 143"/>
                  <a:gd name="T96" fmla="*/ 428 w 223"/>
                  <a:gd name="T97" fmla="*/ 167 h 143"/>
                  <a:gd name="T98" fmla="*/ 428 w 223"/>
                  <a:gd name="T99" fmla="*/ 177 h 143"/>
                  <a:gd name="T100" fmla="*/ 419 w 223"/>
                  <a:gd name="T101" fmla="*/ 183 h 143"/>
                  <a:gd name="T102" fmla="*/ 400 w 223"/>
                  <a:gd name="T103" fmla="*/ 191 h 143"/>
                  <a:gd name="T104" fmla="*/ 399 w 223"/>
                  <a:gd name="T105" fmla="*/ 194 h 143"/>
                  <a:gd name="T106" fmla="*/ 390 w 223"/>
                  <a:gd name="T107" fmla="*/ 194 h 143"/>
                  <a:gd name="T108" fmla="*/ 382 w 223"/>
                  <a:gd name="T109" fmla="*/ 194 h 143"/>
                  <a:gd name="T110" fmla="*/ 380 w 223"/>
                  <a:gd name="T111" fmla="*/ 191 h 143"/>
                  <a:gd name="T112" fmla="*/ 388 w 223"/>
                  <a:gd name="T113" fmla="*/ 202 h 143"/>
                  <a:gd name="T114" fmla="*/ 425 w 223"/>
                  <a:gd name="T115" fmla="*/ 184 h 143"/>
                  <a:gd name="T116" fmla="*/ 461 w 223"/>
                  <a:gd name="T117" fmla="*/ 154 h 143"/>
                  <a:gd name="T118" fmla="*/ 435 w 223"/>
                  <a:gd name="T119" fmla="*/ 134 h 143"/>
                  <a:gd name="T120" fmla="*/ 386 w 223"/>
                  <a:gd name="T121" fmla="*/ 99 h 143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223" h="143">
                    <a:moveTo>
                      <a:pt x="178" y="88"/>
                    </a:moveTo>
                    <a:cubicBezTo>
                      <a:pt x="176" y="88"/>
                      <a:pt x="175" y="89"/>
                      <a:pt x="174" y="90"/>
                    </a:cubicBezTo>
                    <a:cubicBezTo>
                      <a:pt x="174" y="90"/>
                      <a:pt x="174" y="90"/>
                      <a:pt x="174" y="90"/>
                    </a:cubicBezTo>
                    <a:cubicBezTo>
                      <a:pt x="174" y="90"/>
                      <a:pt x="174" y="90"/>
                      <a:pt x="175" y="90"/>
                    </a:cubicBezTo>
                    <a:cubicBezTo>
                      <a:pt x="175" y="90"/>
                      <a:pt x="175" y="90"/>
                      <a:pt x="175" y="90"/>
                    </a:cubicBezTo>
                    <a:cubicBezTo>
                      <a:pt x="176" y="90"/>
                      <a:pt x="176" y="90"/>
                      <a:pt x="176" y="90"/>
                    </a:cubicBezTo>
                    <a:cubicBezTo>
                      <a:pt x="177" y="89"/>
                      <a:pt x="177" y="89"/>
                      <a:pt x="177" y="89"/>
                    </a:cubicBezTo>
                    <a:cubicBezTo>
                      <a:pt x="177" y="88"/>
                      <a:pt x="177" y="88"/>
                      <a:pt x="178" y="88"/>
                    </a:cubicBezTo>
                    <a:moveTo>
                      <a:pt x="159" y="79"/>
                    </a:moveTo>
                    <a:cubicBezTo>
                      <a:pt x="161" y="80"/>
                      <a:pt x="163" y="81"/>
                      <a:pt x="164" y="82"/>
                    </a:cubicBezTo>
                    <a:cubicBezTo>
                      <a:pt x="165" y="81"/>
                      <a:pt x="165" y="80"/>
                      <a:pt x="166" y="79"/>
                    </a:cubicBezTo>
                    <a:cubicBezTo>
                      <a:pt x="164" y="79"/>
                      <a:pt x="161" y="79"/>
                      <a:pt x="159" y="79"/>
                    </a:cubicBezTo>
                    <a:moveTo>
                      <a:pt x="162" y="63"/>
                    </a:moveTo>
                    <a:cubicBezTo>
                      <a:pt x="162" y="63"/>
                      <a:pt x="162" y="63"/>
                      <a:pt x="161" y="63"/>
                    </a:cubicBezTo>
                    <a:cubicBezTo>
                      <a:pt x="156" y="63"/>
                      <a:pt x="153" y="68"/>
                      <a:pt x="157" y="71"/>
                    </a:cubicBezTo>
                    <a:cubicBezTo>
                      <a:pt x="158" y="70"/>
                      <a:pt x="158" y="70"/>
                      <a:pt x="158" y="70"/>
                    </a:cubicBezTo>
                    <a:cubicBezTo>
                      <a:pt x="160" y="72"/>
                      <a:pt x="161" y="74"/>
                      <a:pt x="161" y="75"/>
                    </a:cubicBezTo>
                    <a:cubicBezTo>
                      <a:pt x="163" y="75"/>
                      <a:pt x="164" y="75"/>
                      <a:pt x="165" y="74"/>
                    </a:cubicBezTo>
                    <a:cubicBezTo>
                      <a:pt x="166" y="73"/>
                      <a:pt x="166" y="72"/>
                      <a:pt x="167" y="71"/>
                    </a:cubicBezTo>
                    <a:cubicBezTo>
                      <a:pt x="167" y="70"/>
                      <a:pt x="167" y="69"/>
                      <a:pt x="167" y="69"/>
                    </a:cubicBezTo>
                    <a:cubicBezTo>
                      <a:pt x="167" y="67"/>
                      <a:pt x="167" y="66"/>
                      <a:pt x="166" y="65"/>
                    </a:cubicBezTo>
                    <a:cubicBezTo>
                      <a:pt x="166" y="66"/>
                      <a:pt x="166" y="66"/>
                      <a:pt x="166" y="66"/>
                    </a:cubicBezTo>
                    <a:cubicBezTo>
                      <a:pt x="166" y="64"/>
                      <a:pt x="166" y="64"/>
                      <a:pt x="166" y="64"/>
                    </a:cubicBezTo>
                    <a:cubicBezTo>
                      <a:pt x="165" y="63"/>
                      <a:pt x="164" y="63"/>
                      <a:pt x="162" y="63"/>
                    </a:cubicBezTo>
                    <a:moveTo>
                      <a:pt x="187" y="53"/>
                    </a:moveTo>
                    <a:cubicBezTo>
                      <a:pt x="187" y="54"/>
                      <a:pt x="188" y="54"/>
                      <a:pt x="188" y="55"/>
                    </a:cubicBezTo>
                    <a:cubicBezTo>
                      <a:pt x="188" y="54"/>
                      <a:pt x="188" y="54"/>
                      <a:pt x="187" y="53"/>
                    </a:cubicBezTo>
                    <a:moveTo>
                      <a:pt x="183" y="52"/>
                    </a:moveTo>
                    <a:cubicBezTo>
                      <a:pt x="183" y="52"/>
                      <a:pt x="183" y="52"/>
                      <a:pt x="183" y="52"/>
                    </a:cubicBezTo>
                    <a:cubicBezTo>
                      <a:pt x="182" y="52"/>
                      <a:pt x="181" y="54"/>
                      <a:pt x="180" y="55"/>
                    </a:cubicBezTo>
                    <a:cubicBezTo>
                      <a:pt x="179" y="56"/>
                      <a:pt x="178" y="57"/>
                      <a:pt x="176" y="59"/>
                    </a:cubicBezTo>
                    <a:cubicBezTo>
                      <a:pt x="175" y="59"/>
                      <a:pt x="174" y="60"/>
                      <a:pt x="173" y="61"/>
                    </a:cubicBezTo>
                    <a:cubicBezTo>
                      <a:pt x="173" y="61"/>
                      <a:pt x="173" y="62"/>
                      <a:pt x="172" y="63"/>
                    </a:cubicBezTo>
                    <a:cubicBezTo>
                      <a:pt x="172" y="64"/>
                      <a:pt x="173" y="65"/>
                      <a:pt x="173" y="67"/>
                    </a:cubicBezTo>
                    <a:cubicBezTo>
                      <a:pt x="173" y="67"/>
                      <a:pt x="173" y="67"/>
                      <a:pt x="173" y="67"/>
                    </a:cubicBezTo>
                    <a:cubicBezTo>
                      <a:pt x="173" y="68"/>
                      <a:pt x="174" y="69"/>
                      <a:pt x="175" y="70"/>
                    </a:cubicBezTo>
                    <a:cubicBezTo>
                      <a:pt x="175" y="70"/>
                      <a:pt x="176" y="69"/>
                      <a:pt x="177" y="69"/>
                    </a:cubicBezTo>
                    <a:cubicBezTo>
                      <a:pt x="178" y="69"/>
                      <a:pt x="179" y="69"/>
                      <a:pt x="180" y="70"/>
                    </a:cubicBezTo>
                    <a:cubicBezTo>
                      <a:pt x="180" y="69"/>
                      <a:pt x="180" y="69"/>
                      <a:pt x="180" y="69"/>
                    </a:cubicBezTo>
                    <a:cubicBezTo>
                      <a:pt x="182" y="67"/>
                      <a:pt x="184" y="66"/>
                      <a:pt x="186" y="65"/>
                    </a:cubicBezTo>
                    <a:cubicBezTo>
                      <a:pt x="188" y="64"/>
                      <a:pt x="189" y="63"/>
                      <a:pt x="190" y="61"/>
                    </a:cubicBezTo>
                    <a:cubicBezTo>
                      <a:pt x="190" y="61"/>
                      <a:pt x="190" y="61"/>
                      <a:pt x="190" y="61"/>
                    </a:cubicBezTo>
                    <a:cubicBezTo>
                      <a:pt x="189" y="59"/>
                      <a:pt x="189" y="58"/>
                      <a:pt x="188" y="56"/>
                    </a:cubicBezTo>
                    <a:cubicBezTo>
                      <a:pt x="187" y="55"/>
                      <a:pt x="186" y="54"/>
                      <a:pt x="185" y="53"/>
                    </a:cubicBezTo>
                    <a:cubicBezTo>
                      <a:pt x="184" y="53"/>
                      <a:pt x="184" y="52"/>
                      <a:pt x="183" y="52"/>
                    </a:cubicBezTo>
                    <a:moveTo>
                      <a:pt x="157" y="29"/>
                    </a:moveTo>
                    <a:cubicBezTo>
                      <a:pt x="157" y="29"/>
                      <a:pt x="157" y="30"/>
                      <a:pt x="157" y="30"/>
                    </a:cubicBezTo>
                    <a:cubicBezTo>
                      <a:pt x="157" y="30"/>
                      <a:pt x="157" y="29"/>
                      <a:pt x="157" y="29"/>
                    </a:cubicBezTo>
                    <a:cubicBezTo>
                      <a:pt x="157" y="29"/>
                      <a:pt x="157" y="29"/>
                      <a:pt x="157" y="29"/>
                    </a:cubicBezTo>
                    <a:cubicBezTo>
                      <a:pt x="157" y="29"/>
                      <a:pt x="157" y="29"/>
                      <a:pt x="157" y="29"/>
                    </a:cubicBezTo>
                    <a:moveTo>
                      <a:pt x="144" y="22"/>
                    </a:moveTo>
                    <a:cubicBezTo>
                      <a:pt x="144" y="22"/>
                      <a:pt x="144" y="22"/>
                      <a:pt x="144" y="22"/>
                    </a:cubicBezTo>
                    <a:cubicBezTo>
                      <a:pt x="144" y="22"/>
                      <a:pt x="144" y="22"/>
                      <a:pt x="144" y="22"/>
                    </a:cubicBezTo>
                    <a:cubicBezTo>
                      <a:pt x="144" y="22"/>
                      <a:pt x="144" y="22"/>
                      <a:pt x="144" y="22"/>
                    </a:cubicBezTo>
                    <a:moveTo>
                      <a:pt x="129" y="17"/>
                    </a:moveTo>
                    <a:cubicBezTo>
                      <a:pt x="129" y="17"/>
                      <a:pt x="128" y="17"/>
                      <a:pt x="128" y="17"/>
                    </a:cubicBezTo>
                    <a:cubicBezTo>
                      <a:pt x="126" y="17"/>
                      <a:pt x="126" y="20"/>
                      <a:pt x="123" y="20"/>
                    </a:cubicBezTo>
                    <a:cubicBezTo>
                      <a:pt x="123" y="20"/>
                      <a:pt x="123" y="20"/>
                      <a:pt x="123" y="20"/>
                    </a:cubicBezTo>
                    <a:cubicBezTo>
                      <a:pt x="123" y="20"/>
                      <a:pt x="122" y="20"/>
                      <a:pt x="122" y="20"/>
                    </a:cubicBezTo>
                    <a:cubicBezTo>
                      <a:pt x="121" y="21"/>
                      <a:pt x="121" y="22"/>
                      <a:pt x="120" y="23"/>
                    </a:cubicBezTo>
                    <a:cubicBezTo>
                      <a:pt x="120" y="23"/>
                      <a:pt x="120" y="23"/>
                      <a:pt x="120" y="24"/>
                    </a:cubicBezTo>
                    <a:cubicBezTo>
                      <a:pt x="124" y="25"/>
                      <a:pt x="128" y="25"/>
                      <a:pt x="130" y="28"/>
                    </a:cubicBezTo>
                    <a:cubicBezTo>
                      <a:pt x="133" y="31"/>
                      <a:pt x="132" y="36"/>
                      <a:pt x="134" y="39"/>
                    </a:cubicBezTo>
                    <a:cubicBezTo>
                      <a:pt x="134" y="39"/>
                      <a:pt x="134" y="39"/>
                      <a:pt x="134" y="39"/>
                    </a:cubicBezTo>
                    <a:cubicBezTo>
                      <a:pt x="135" y="39"/>
                      <a:pt x="136" y="38"/>
                      <a:pt x="137" y="37"/>
                    </a:cubicBezTo>
                    <a:cubicBezTo>
                      <a:pt x="133" y="37"/>
                      <a:pt x="132" y="30"/>
                      <a:pt x="132" y="27"/>
                    </a:cubicBezTo>
                    <a:cubicBezTo>
                      <a:pt x="132" y="25"/>
                      <a:pt x="133" y="17"/>
                      <a:pt x="129" y="17"/>
                    </a:cubicBezTo>
                    <a:moveTo>
                      <a:pt x="111" y="3"/>
                    </a:moveTo>
                    <a:cubicBezTo>
                      <a:pt x="115" y="4"/>
                      <a:pt x="120" y="6"/>
                      <a:pt x="125" y="7"/>
                    </a:cubicBezTo>
                    <a:cubicBezTo>
                      <a:pt x="125" y="7"/>
                      <a:pt x="125" y="8"/>
                      <a:pt x="125" y="8"/>
                    </a:cubicBezTo>
                    <a:cubicBezTo>
                      <a:pt x="127" y="8"/>
                      <a:pt x="128" y="8"/>
                      <a:pt x="129" y="8"/>
                    </a:cubicBezTo>
                    <a:cubicBezTo>
                      <a:pt x="126" y="7"/>
                      <a:pt x="124" y="6"/>
                      <a:pt x="121" y="5"/>
                    </a:cubicBezTo>
                    <a:cubicBezTo>
                      <a:pt x="118" y="4"/>
                      <a:pt x="115" y="4"/>
                      <a:pt x="111" y="3"/>
                    </a:cubicBezTo>
                    <a:moveTo>
                      <a:pt x="104" y="3"/>
                    </a:moveTo>
                    <a:cubicBezTo>
                      <a:pt x="97" y="3"/>
                      <a:pt x="90" y="4"/>
                      <a:pt x="82" y="5"/>
                    </a:cubicBezTo>
                    <a:cubicBezTo>
                      <a:pt x="82" y="5"/>
                      <a:pt x="82" y="5"/>
                      <a:pt x="83" y="5"/>
                    </a:cubicBezTo>
                    <a:cubicBezTo>
                      <a:pt x="83" y="5"/>
                      <a:pt x="83" y="5"/>
                      <a:pt x="84" y="5"/>
                    </a:cubicBezTo>
                    <a:cubicBezTo>
                      <a:pt x="88" y="5"/>
                      <a:pt x="93" y="6"/>
                      <a:pt x="97" y="6"/>
                    </a:cubicBezTo>
                    <a:cubicBezTo>
                      <a:pt x="97" y="6"/>
                      <a:pt x="98" y="6"/>
                      <a:pt x="98" y="6"/>
                    </a:cubicBezTo>
                    <a:cubicBezTo>
                      <a:pt x="101" y="6"/>
                      <a:pt x="103" y="6"/>
                      <a:pt x="106" y="6"/>
                    </a:cubicBezTo>
                    <a:cubicBezTo>
                      <a:pt x="109" y="6"/>
                      <a:pt x="111" y="6"/>
                      <a:pt x="114" y="6"/>
                    </a:cubicBezTo>
                    <a:cubicBezTo>
                      <a:pt x="120" y="7"/>
                      <a:pt x="127" y="9"/>
                      <a:pt x="133" y="11"/>
                    </a:cubicBezTo>
                    <a:cubicBezTo>
                      <a:pt x="130" y="10"/>
                      <a:pt x="127" y="9"/>
                      <a:pt x="125" y="7"/>
                    </a:cubicBezTo>
                    <a:cubicBezTo>
                      <a:pt x="118" y="7"/>
                      <a:pt x="111" y="5"/>
                      <a:pt x="104" y="4"/>
                    </a:cubicBezTo>
                    <a:cubicBezTo>
                      <a:pt x="110" y="3"/>
                      <a:pt x="110" y="3"/>
                      <a:pt x="110" y="3"/>
                    </a:cubicBezTo>
                    <a:cubicBezTo>
                      <a:pt x="108" y="3"/>
                      <a:pt x="106" y="3"/>
                      <a:pt x="104" y="3"/>
                    </a:cubicBezTo>
                    <a:moveTo>
                      <a:pt x="205" y="77"/>
                    </a:moveTo>
                    <a:cubicBezTo>
                      <a:pt x="205" y="76"/>
                      <a:pt x="206" y="75"/>
                      <a:pt x="206" y="75"/>
                    </a:cubicBezTo>
                    <a:cubicBezTo>
                      <a:pt x="207" y="75"/>
                      <a:pt x="208" y="76"/>
                      <a:pt x="209" y="76"/>
                    </a:cubicBezTo>
                    <a:cubicBezTo>
                      <a:pt x="210" y="77"/>
                      <a:pt x="211" y="78"/>
                      <a:pt x="210" y="79"/>
                    </a:cubicBezTo>
                    <a:cubicBezTo>
                      <a:pt x="209" y="80"/>
                      <a:pt x="209" y="80"/>
                      <a:pt x="208" y="80"/>
                    </a:cubicBezTo>
                    <a:cubicBezTo>
                      <a:pt x="206" y="80"/>
                      <a:pt x="204" y="78"/>
                      <a:pt x="205" y="77"/>
                    </a:cubicBezTo>
                    <a:cubicBezTo>
                      <a:pt x="205" y="77"/>
                      <a:pt x="205" y="77"/>
                      <a:pt x="205" y="77"/>
                    </a:cubicBezTo>
                    <a:moveTo>
                      <a:pt x="211" y="76"/>
                    </a:moveTo>
                    <a:cubicBezTo>
                      <a:pt x="209" y="76"/>
                      <a:pt x="209" y="74"/>
                      <a:pt x="209" y="73"/>
                    </a:cubicBezTo>
                    <a:cubicBezTo>
                      <a:pt x="210" y="72"/>
                      <a:pt x="210" y="72"/>
                      <a:pt x="210" y="72"/>
                    </a:cubicBezTo>
                    <a:cubicBezTo>
                      <a:pt x="210" y="73"/>
                      <a:pt x="216" y="75"/>
                      <a:pt x="212" y="76"/>
                    </a:cubicBezTo>
                    <a:cubicBezTo>
                      <a:pt x="211" y="76"/>
                      <a:pt x="211" y="76"/>
                      <a:pt x="211" y="76"/>
                    </a:cubicBezTo>
                    <a:moveTo>
                      <a:pt x="215" y="74"/>
                    </a:moveTo>
                    <a:cubicBezTo>
                      <a:pt x="214" y="73"/>
                      <a:pt x="208" y="71"/>
                      <a:pt x="211" y="70"/>
                    </a:cubicBezTo>
                    <a:cubicBezTo>
                      <a:pt x="211" y="69"/>
                      <a:pt x="211" y="69"/>
                      <a:pt x="211" y="69"/>
                    </a:cubicBezTo>
                    <a:cubicBezTo>
                      <a:pt x="213" y="70"/>
                      <a:pt x="215" y="70"/>
                      <a:pt x="216" y="71"/>
                    </a:cubicBezTo>
                    <a:cubicBezTo>
                      <a:pt x="215" y="72"/>
                      <a:pt x="215" y="72"/>
                      <a:pt x="215" y="72"/>
                    </a:cubicBezTo>
                    <a:cubicBezTo>
                      <a:pt x="215" y="73"/>
                      <a:pt x="215" y="73"/>
                      <a:pt x="215" y="74"/>
                    </a:cubicBezTo>
                    <a:moveTo>
                      <a:pt x="218" y="69"/>
                    </a:moveTo>
                    <a:cubicBezTo>
                      <a:pt x="217" y="69"/>
                      <a:pt x="215" y="69"/>
                      <a:pt x="214" y="68"/>
                    </a:cubicBezTo>
                    <a:cubicBezTo>
                      <a:pt x="213" y="68"/>
                      <a:pt x="213" y="68"/>
                      <a:pt x="213" y="67"/>
                    </a:cubicBezTo>
                    <a:cubicBezTo>
                      <a:pt x="214" y="67"/>
                      <a:pt x="214" y="66"/>
                      <a:pt x="214" y="66"/>
                    </a:cubicBezTo>
                    <a:cubicBezTo>
                      <a:pt x="215" y="66"/>
                      <a:pt x="215" y="66"/>
                      <a:pt x="215" y="66"/>
                    </a:cubicBezTo>
                    <a:cubicBezTo>
                      <a:pt x="214" y="66"/>
                      <a:pt x="214" y="66"/>
                      <a:pt x="214" y="66"/>
                    </a:cubicBezTo>
                    <a:cubicBezTo>
                      <a:pt x="216" y="67"/>
                      <a:pt x="218" y="67"/>
                      <a:pt x="219" y="68"/>
                    </a:cubicBezTo>
                    <a:cubicBezTo>
                      <a:pt x="221" y="69"/>
                      <a:pt x="220" y="69"/>
                      <a:pt x="219" y="69"/>
                    </a:cubicBezTo>
                    <a:cubicBezTo>
                      <a:pt x="218" y="69"/>
                      <a:pt x="218" y="69"/>
                      <a:pt x="218" y="69"/>
                    </a:cubicBezTo>
                    <a:moveTo>
                      <a:pt x="26" y="30"/>
                    </a:moveTo>
                    <a:cubicBezTo>
                      <a:pt x="26" y="30"/>
                      <a:pt x="26" y="30"/>
                      <a:pt x="26" y="30"/>
                    </a:cubicBezTo>
                    <a:cubicBezTo>
                      <a:pt x="26" y="30"/>
                      <a:pt x="26" y="30"/>
                      <a:pt x="26" y="30"/>
                    </a:cubicBezTo>
                    <a:cubicBezTo>
                      <a:pt x="0" y="50"/>
                      <a:pt x="5" y="60"/>
                      <a:pt x="5" y="60"/>
                    </a:cubicBezTo>
                    <a:cubicBezTo>
                      <a:pt x="2" y="56"/>
                      <a:pt x="2" y="56"/>
                      <a:pt x="2" y="56"/>
                    </a:cubicBezTo>
                    <a:cubicBezTo>
                      <a:pt x="1" y="56"/>
                      <a:pt x="1" y="56"/>
                      <a:pt x="1" y="56"/>
                    </a:cubicBezTo>
                    <a:cubicBezTo>
                      <a:pt x="13" y="37"/>
                      <a:pt x="26" y="30"/>
                      <a:pt x="26" y="30"/>
                    </a:cubicBezTo>
                    <a:moveTo>
                      <a:pt x="102" y="0"/>
                    </a:moveTo>
                    <a:cubicBezTo>
                      <a:pt x="87" y="0"/>
                      <a:pt x="69" y="3"/>
                      <a:pt x="49" y="13"/>
                    </a:cubicBezTo>
                    <a:cubicBezTo>
                      <a:pt x="22" y="30"/>
                      <a:pt x="22" y="30"/>
                      <a:pt x="22" y="30"/>
                    </a:cubicBezTo>
                    <a:cubicBezTo>
                      <a:pt x="6" y="43"/>
                      <a:pt x="1" y="54"/>
                      <a:pt x="0" y="56"/>
                    </a:cubicBezTo>
                    <a:cubicBezTo>
                      <a:pt x="88" y="143"/>
                      <a:pt x="88" y="143"/>
                      <a:pt x="88" y="143"/>
                    </a:cubicBezTo>
                    <a:cubicBezTo>
                      <a:pt x="91" y="143"/>
                      <a:pt x="106" y="142"/>
                      <a:pt x="117" y="132"/>
                    </a:cubicBezTo>
                    <a:cubicBezTo>
                      <a:pt x="117" y="132"/>
                      <a:pt x="116" y="132"/>
                      <a:pt x="116" y="132"/>
                    </a:cubicBezTo>
                    <a:cubicBezTo>
                      <a:pt x="115" y="132"/>
                      <a:pt x="115" y="133"/>
                      <a:pt x="114" y="134"/>
                    </a:cubicBezTo>
                    <a:cubicBezTo>
                      <a:pt x="105" y="141"/>
                      <a:pt x="88" y="142"/>
                      <a:pt x="88" y="142"/>
                    </a:cubicBezTo>
                    <a:cubicBezTo>
                      <a:pt x="81" y="134"/>
                      <a:pt x="81" y="134"/>
                      <a:pt x="81" y="134"/>
                    </a:cubicBezTo>
                    <a:cubicBezTo>
                      <a:pt x="82" y="135"/>
                      <a:pt x="84" y="135"/>
                      <a:pt x="86" y="135"/>
                    </a:cubicBezTo>
                    <a:cubicBezTo>
                      <a:pt x="86" y="135"/>
                      <a:pt x="86" y="135"/>
                      <a:pt x="87" y="135"/>
                    </a:cubicBezTo>
                    <a:cubicBezTo>
                      <a:pt x="83" y="133"/>
                      <a:pt x="80" y="131"/>
                      <a:pt x="77" y="128"/>
                    </a:cubicBezTo>
                    <a:cubicBezTo>
                      <a:pt x="77" y="128"/>
                      <a:pt x="76" y="127"/>
                      <a:pt x="76" y="127"/>
                    </a:cubicBezTo>
                    <a:cubicBezTo>
                      <a:pt x="74" y="126"/>
                      <a:pt x="71" y="124"/>
                      <a:pt x="69" y="122"/>
                    </a:cubicBezTo>
                    <a:cubicBezTo>
                      <a:pt x="64" y="117"/>
                      <a:pt x="60" y="113"/>
                      <a:pt x="55" y="109"/>
                    </a:cubicBezTo>
                    <a:cubicBezTo>
                      <a:pt x="49" y="104"/>
                      <a:pt x="42" y="96"/>
                      <a:pt x="39" y="89"/>
                    </a:cubicBezTo>
                    <a:cubicBezTo>
                      <a:pt x="37" y="87"/>
                      <a:pt x="34" y="86"/>
                      <a:pt x="33" y="84"/>
                    </a:cubicBezTo>
                    <a:cubicBezTo>
                      <a:pt x="30" y="83"/>
                      <a:pt x="28" y="80"/>
                      <a:pt x="26" y="79"/>
                    </a:cubicBezTo>
                    <a:cubicBezTo>
                      <a:pt x="26" y="79"/>
                      <a:pt x="26" y="79"/>
                      <a:pt x="26" y="79"/>
                    </a:cubicBezTo>
                    <a:cubicBezTo>
                      <a:pt x="26" y="78"/>
                      <a:pt x="26" y="78"/>
                      <a:pt x="26" y="78"/>
                    </a:cubicBezTo>
                    <a:cubicBezTo>
                      <a:pt x="25" y="77"/>
                      <a:pt x="24" y="76"/>
                      <a:pt x="23" y="76"/>
                    </a:cubicBezTo>
                    <a:cubicBezTo>
                      <a:pt x="18" y="71"/>
                      <a:pt x="8" y="63"/>
                      <a:pt x="7" y="57"/>
                    </a:cubicBezTo>
                    <a:cubicBezTo>
                      <a:pt x="6" y="57"/>
                      <a:pt x="6" y="57"/>
                      <a:pt x="6" y="57"/>
                    </a:cubicBezTo>
                    <a:cubicBezTo>
                      <a:pt x="6" y="54"/>
                      <a:pt x="7" y="50"/>
                      <a:pt x="9" y="48"/>
                    </a:cubicBezTo>
                    <a:cubicBezTo>
                      <a:pt x="10" y="46"/>
                      <a:pt x="12" y="45"/>
                      <a:pt x="14" y="44"/>
                    </a:cubicBezTo>
                    <a:cubicBezTo>
                      <a:pt x="16" y="42"/>
                      <a:pt x="18" y="41"/>
                      <a:pt x="20" y="38"/>
                    </a:cubicBezTo>
                    <a:cubicBezTo>
                      <a:pt x="22" y="35"/>
                      <a:pt x="23" y="32"/>
                      <a:pt x="27" y="30"/>
                    </a:cubicBezTo>
                    <a:cubicBezTo>
                      <a:pt x="28" y="29"/>
                      <a:pt x="30" y="28"/>
                      <a:pt x="32" y="28"/>
                    </a:cubicBezTo>
                    <a:cubicBezTo>
                      <a:pt x="31" y="27"/>
                      <a:pt x="31" y="27"/>
                      <a:pt x="31" y="27"/>
                    </a:cubicBezTo>
                    <a:cubicBezTo>
                      <a:pt x="36" y="24"/>
                      <a:pt x="44" y="20"/>
                      <a:pt x="50" y="17"/>
                    </a:cubicBezTo>
                    <a:cubicBezTo>
                      <a:pt x="52" y="17"/>
                      <a:pt x="55" y="15"/>
                      <a:pt x="58" y="15"/>
                    </a:cubicBezTo>
                    <a:cubicBezTo>
                      <a:pt x="58" y="15"/>
                      <a:pt x="58" y="15"/>
                      <a:pt x="58" y="15"/>
                    </a:cubicBezTo>
                    <a:cubicBezTo>
                      <a:pt x="59" y="14"/>
                      <a:pt x="59" y="13"/>
                      <a:pt x="59" y="12"/>
                    </a:cubicBezTo>
                    <a:cubicBezTo>
                      <a:pt x="60" y="12"/>
                      <a:pt x="60" y="12"/>
                      <a:pt x="60" y="12"/>
                    </a:cubicBezTo>
                    <a:cubicBezTo>
                      <a:pt x="60" y="12"/>
                      <a:pt x="61" y="12"/>
                      <a:pt x="61" y="12"/>
                    </a:cubicBezTo>
                    <a:cubicBezTo>
                      <a:pt x="61" y="11"/>
                      <a:pt x="62" y="11"/>
                      <a:pt x="63" y="11"/>
                    </a:cubicBezTo>
                    <a:cubicBezTo>
                      <a:pt x="65" y="10"/>
                      <a:pt x="65" y="10"/>
                      <a:pt x="65" y="10"/>
                    </a:cubicBezTo>
                    <a:cubicBezTo>
                      <a:pt x="68" y="9"/>
                      <a:pt x="70" y="8"/>
                      <a:pt x="73" y="7"/>
                    </a:cubicBezTo>
                    <a:cubicBezTo>
                      <a:pt x="61" y="10"/>
                      <a:pt x="47" y="16"/>
                      <a:pt x="33" y="24"/>
                    </a:cubicBezTo>
                    <a:cubicBezTo>
                      <a:pt x="28" y="27"/>
                      <a:pt x="25" y="30"/>
                      <a:pt x="25" y="30"/>
                    </a:cubicBezTo>
                    <a:cubicBezTo>
                      <a:pt x="24" y="30"/>
                      <a:pt x="24" y="30"/>
                      <a:pt x="24" y="30"/>
                    </a:cubicBezTo>
                    <a:cubicBezTo>
                      <a:pt x="27" y="28"/>
                      <a:pt x="30" y="26"/>
                      <a:pt x="33" y="24"/>
                    </a:cubicBezTo>
                    <a:cubicBezTo>
                      <a:pt x="45" y="16"/>
                      <a:pt x="71" y="2"/>
                      <a:pt x="102" y="2"/>
                    </a:cubicBezTo>
                    <a:cubicBezTo>
                      <a:pt x="113" y="2"/>
                      <a:pt x="124" y="4"/>
                      <a:pt x="136" y="8"/>
                    </a:cubicBezTo>
                    <a:cubicBezTo>
                      <a:pt x="136" y="8"/>
                      <a:pt x="136" y="8"/>
                      <a:pt x="137" y="8"/>
                    </a:cubicBezTo>
                    <a:cubicBezTo>
                      <a:pt x="138" y="9"/>
                      <a:pt x="140" y="10"/>
                      <a:pt x="141" y="10"/>
                    </a:cubicBezTo>
                    <a:cubicBezTo>
                      <a:pt x="143" y="10"/>
                      <a:pt x="144" y="11"/>
                      <a:pt x="146" y="11"/>
                    </a:cubicBezTo>
                    <a:cubicBezTo>
                      <a:pt x="146" y="11"/>
                      <a:pt x="147" y="11"/>
                      <a:pt x="147" y="11"/>
                    </a:cubicBezTo>
                    <a:cubicBezTo>
                      <a:pt x="149" y="11"/>
                      <a:pt x="150" y="12"/>
                      <a:pt x="151" y="13"/>
                    </a:cubicBezTo>
                    <a:cubicBezTo>
                      <a:pt x="151" y="14"/>
                      <a:pt x="151" y="14"/>
                      <a:pt x="151" y="14"/>
                    </a:cubicBezTo>
                    <a:cubicBezTo>
                      <a:pt x="154" y="16"/>
                      <a:pt x="158" y="18"/>
                      <a:pt x="160" y="21"/>
                    </a:cubicBezTo>
                    <a:cubicBezTo>
                      <a:pt x="161" y="21"/>
                      <a:pt x="161" y="21"/>
                      <a:pt x="161" y="21"/>
                    </a:cubicBezTo>
                    <a:cubicBezTo>
                      <a:pt x="161" y="21"/>
                      <a:pt x="161" y="21"/>
                      <a:pt x="160" y="21"/>
                    </a:cubicBezTo>
                    <a:cubicBezTo>
                      <a:pt x="161" y="22"/>
                      <a:pt x="162" y="22"/>
                      <a:pt x="162" y="23"/>
                    </a:cubicBezTo>
                    <a:cubicBezTo>
                      <a:pt x="163" y="26"/>
                      <a:pt x="163" y="28"/>
                      <a:pt x="162" y="30"/>
                    </a:cubicBezTo>
                    <a:cubicBezTo>
                      <a:pt x="162" y="31"/>
                      <a:pt x="162" y="31"/>
                      <a:pt x="162" y="31"/>
                    </a:cubicBezTo>
                    <a:cubicBezTo>
                      <a:pt x="162" y="32"/>
                      <a:pt x="162" y="33"/>
                      <a:pt x="162" y="33"/>
                    </a:cubicBezTo>
                    <a:cubicBezTo>
                      <a:pt x="164" y="33"/>
                      <a:pt x="162" y="37"/>
                      <a:pt x="161" y="39"/>
                    </a:cubicBezTo>
                    <a:cubicBezTo>
                      <a:pt x="161" y="41"/>
                      <a:pt x="161" y="43"/>
                      <a:pt x="162" y="44"/>
                    </a:cubicBezTo>
                    <a:cubicBezTo>
                      <a:pt x="162" y="44"/>
                      <a:pt x="161" y="43"/>
                      <a:pt x="161" y="43"/>
                    </a:cubicBezTo>
                    <a:cubicBezTo>
                      <a:pt x="161" y="43"/>
                      <a:pt x="161" y="43"/>
                      <a:pt x="161" y="43"/>
                    </a:cubicBezTo>
                    <a:cubicBezTo>
                      <a:pt x="161" y="44"/>
                      <a:pt x="162" y="44"/>
                      <a:pt x="162" y="45"/>
                    </a:cubicBezTo>
                    <a:cubicBezTo>
                      <a:pt x="162" y="44"/>
                      <a:pt x="161" y="44"/>
                      <a:pt x="161" y="44"/>
                    </a:cubicBezTo>
                    <a:cubicBezTo>
                      <a:pt x="161" y="44"/>
                      <a:pt x="160" y="44"/>
                      <a:pt x="161" y="45"/>
                    </a:cubicBezTo>
                    <a:cubicBezTo>
                      <a:pt x="161" y="47"/>
                      <a:pt x="163" y="48"/>
                      <a:pt x="163" y="49"/>
                    </a:cubicBezTo>
                    <a:cubicBezTo>
                      <a:pt x="163" y="49"/>
                      <a:pt x="163" y="49"/>
                      <a:pt x="163" y="49"/>
                    </a:cubicBezTo>
                    <a:cubicBezTo>
                      <a:pt x="160" y="49"/>
                      <a:pt x="160" y="45"/>
                      <a:pt x="160" y="43"/>
                    </a:cubicBezTo>
                    <a:cubicBezTo>
                      <a:pt x="160" y="43"/>
                      <a:pt x="160" y="43"/>
                      <a:pt x="160" y="42"/>
                    </a:cubicBezTo>
                    <a:cubicBezTo>
                      <a:pt x="159" y="40"/>
                      <a:pt x="158" y="38"/>
                      <a:pt x="157" y="36"/>
                    </a:cubicBezTo>
                    <a:cubicBezTo>
                      <a:pt x="156" y="34"/>
                      <a:pt x="155" y="31"/>
                      <a:pt x="155" y="29"/>
                    </a:cubicBezTo>
                    <a:cubicBezTo>
                      <a:pt x="155" y="29"/>
                      <a:pt x="155" y="29"/>
                      <a:pt x="155" y="29"/>
                    </a:cubicBezTo>
                    <a:cubicBezTo>
                      <a:pt x="155" y="29"/>
                      <a:pt x="154" y="29"/>
                      <a:pt x="154" y="29"/>
                    </a:cubicBezTo>
                    <a:cubicBezTo>
                      <a:pt x="154" y="29"/>
                      <a:pt x="154" y="29"/>
                      <a:pt x="154" y="29"/>
                    </a:cubicBezTo>
                    <a:cubicBezTo>
                      <a:pt x="155" y="33"/>
                      <a:pt x="154" y="36"/>
                      <a:pt x="153" y="39"/>
                    </a:cubicBezTo>
                    <a:cubicBezTo>
                      <a:pt x="152" y="42"/>
                      <a:pt x="150" y="44"/>
                      <a:pt x="148" y="45"/>
                    </a:cubicBezTo>
                    <a:cubicBezTo>
                      <a:pt x="148" y="46"/>
                      <a:pt x="149" y="47"/>
                      <a:pt x="149" y="48"/>
                    </a:cubicBezTo>
                    <a:cubicBezTo>
                      <a:pt x="150" y="48"/>
                      <a:pt x="150" y="49"/>
                      <a:pt x="152" y="51"/>
                    </a:cubicBezTo>
                    <a:cubicBezTo>
                      <a:pt x="153" y="52"/>
                      <a:pt x="155" y="54"/>
                      <a:pt x="157" y="55"/>
                    </a:cubicBezTo>
                    <a:cubicBezTo>
                      <a:pt x="157" y="55"/>
                      <a:pt x="158" y="55"/>
                      <a:pt x="159" y="55"/>
                    </a:cubicBezTo>
                    <a:cubicBezTo>
                      <a:pt x="159" y="55"/>
                      <a:pt x="160" y="55"/>
                      <a:pt x="160" y="55"/>
                    </a:cubicBezTo>
                    <a:cubicBezTo>
                      <a:pt x="161" y="55"/>
                      <a:pt x="161" y="55"/>
                      <a:pt x="162" y="55"/>
                    </a:cubicBezTo>
                    <a:cubicBezTo>
                      <a:pt x="162" y="56"/>
                      <a:pt x="162" y="56"/>
                      <a:pt x="162" y="57"/>
                    </a:cubicBezTo>
                    <a:cubicBezTo>
                      <a:pt x="162" y="57"/>
                      <a:pt x="164" y="58"/>
                      <a:pt x="165" y="58"/>
                    </a:cubicBezTo>
                    <a:cubicBezTo>
                      <a:pt x="165" y="58"/>
                      <a:pt x="165" y="57"/>
                      <a:pt x="166" y="57"/>
                    </a:cubicBezTo>
                    <a:cubicBezTo>
                      <a:pt x="168" y="56"/>
                      <a:pt x="171" y="54"/>
                      <a:pt x="173" y="53"/>
                    </a:cubicBezTo>
                    <a:cubicBezTo>
                      <a:pt x="175" y="51"/>
                      <a:pt x="179" y="47"/>
                      <a:pt x="182" y="47"/>
                    </a:cubicBezTo>
                    <a:cubicBezTo>
                      <a:pt x="182" y="47"/>
                      <a:pt x="183" y="47"/>
                      <a:pt x="183" y="47"/>
                    </a:cubicBezTo>
                    <a:cubicBezTo>
                      <a:pt x="183" y="47"/>
                      <a:pt x="184" y="47"/>
                      <a:pt x="184" y="47"/>
                    </a:cubicBezTo>
                    <a:cubicBezTo>
                      <a:pt x="184" y="47"/>
                      <a:pt x="184" y="47"/>
                      <a:pt x="184" y="47"/>
                    </a:cubicBezTo>
                    <a:cubicBezTo>
                      <a:pt x="185" y="47"/>
                      <a:pt x="186" y="48"/>
                      <a:pt x="186" y="49"/>
                    </a:cubicBezTo>
                    <a:cubicBezTo>
                      <a:pt x="186" y="48"/>
                      <a:pt x="187" y="48"/>
                      <a:pt x="187" y="48"/>
                    </a:cubicBezTo>
                    <a:cubicBezTo>
                      <a:pt x="187" y="48"/>
                      <a:pt x="188" y="48"/>
                      <a:pt x="188" y="49"/>
                    </a:cubicBezTo>
                    <a:cubicBezTo>
                      <a:pt x="188" y="50"/>
                      <a:pt x="188" y="51"/>
                      <a:pt x="188" y="52"/>
                    </a:cubicBezTo>
                    <a:cubicBezTo>
                      <a:pt x="188" y="52"/>
                      <a:pt x="189" y="53"/>
                      <a:pt x="189" y="53"/>
                    </a:cubicBezTo>
                    <a:cubicBezTo>
                      <a:pt x="190" y="54"/>
                      <a:pt x="190" y="54"/>
                      <a:pt x="190" y="54"/>
                    </a:cubicBezTo>
                    <a:cubicBezTo>
                      <a:pt x="190" y="55"/>
                      <a:pt x="190" y="55"/>
                      <a:pt x="190" y="56"/>
                    </a:cubicBezTo>
                    <a:cubicBezTo>
                      <a:pt x="190" y="56"/>
                      <a:pt x="190" y="57"/>
                      <a:pt x="191" y="57"/>
                    </a:cubicBezTo>
                    <a:cubicBezTo>
                      <a:pt x="191" y="58"/>
                      <a:pt x="191" y="58"/>
                      <a:pt x="191" y="58"/>
                    </a:cubicBezTo>
                    <a:cubicBezTo>
                      <a:pt x="191" y="58"/>
                      <a:pt x="191" y="57"/>
                      <a:pt x="191" y="57"/>
                    </a:cubicBezTo>
                    <a:cubicBezTo>
                      <a:pt x="190" y="56"/>
                      <a:pt x="190" y="56"/>
                      <a:pt x="190" y="56"/>
                    </a:cubicBezTo>
                    <a:cubicBezTo>
                      <a:pt x="190" y="56"/>
                      <a:pt x="190" y="57"/>
                      <a:pt x="190" y="57"/>
                    </a:cubicBezTo>
                    <a:cubicBezTo>
                      <a:pt x="191" y="57"/>
                      <a:pt x="191" y="58"/>
                      <a:pt x="192" y="59"/>
                    </a:cubicBezTo>
                    <a:cubicBezTo>
                      <a:pt x="192" y="59"/>
                      <a:pt x="192" y="59"/>
                      <a:pt x="192" y="60"/>
                    </a:cubicBezTo>
                    <a:cubicBezTo>
                      <a:pt x="192" y="60"/>
                      <a:pt x="192" y="60"/>
                      <a:pt x="192" y="60"/>
                    </a:cubicBezTo>
                    <a:cubicBezTo>
                      <a:pt x="192" y="60"/>
                      <a:pt x="192" y="60"/>
                      <a:pt x="192" y="60"/>
                    </a:cubicBezTo>
                    <a:cubicBezTo>
                      <a:pt x="198" y="64"/>
                      <a:pt x="207" y="63"/>
                      <a:pt x="214" y="66"/>
                    </a:cubicBezTo>
                    <a:cubicBezTo>
                      <a:pt x="213" y="67"/>
                      <a:pt x="211" y="69"/>
                      <a:pt x="209" y="69"/>
                    </a:cubicBezTo>
                    <a:cubicBezTo>
                      <a:pt x="210" y="70"/>
                      <a:pt x="210" y="71"/>
                      <a:pt x="210" y="71"/>
                    </a:cubicBezTo>
                    <a:cubicBezTo>
                      <a:pt x="209" y="72"/>
                      <a:pt x="207" y="72"/>
                      <a:pt x="206" y="72"/>
                    </a:cubicBezTo>
                    <a:cubicBezTo>
                      <a:pt x="209" y="76"/>
                      <a:pt x="202" y="73"/>
                      <a:pt x="203" y="77"/>
                    </a:cubicBezTo>
                    <a:cubicBezTo>
                      <a:pt x="202" y="77"/>
                      <a:pt x="202" y="77"/>
                      <a:pt x="201" y="77"/>
                    </a:cubicBezTo>
                    <a:cubicBezTo>
                      <a:pt x="200" y="77"/>
                      <a:pt x="199" y="77"/>
                      <a:pt x="199" y="77"/>
                    </a:cubicBezTo>
                    <a:cubicBezTo>
                      <a:pt x="200" y="78"/>
                      <a:pt x="200" y="79"/>
                      <a:pt x="200" y="80"/>
                    </a:cubicBezTo>
                    <a:cubicBezTo>
                      <a:pt x="198" y="81"/>
                      <a:pt x="197" y="82"/>
                      <a:pt x="196" y="83"/>
                    </a:cubicBezTo>
                    <a:cubicBezTo>
                      <a:pt x="196" y="83"/>
                      <a:pt x="196" y="83"/>
                      <a:pt x="196" y="83"/>
                    </a:cubicBezTo>
                    <a:cubicBezTo>
                      <a:pt x="196" y="83"/>
                      <a:pt x="197" y="83"/>
                      <a:pt x="197" y="83"/>
                    </a:cubicBezTo>
                    <a:cubicBezTo>
                      <a:pt x="197" y="83"/>
                      <a:pt x="197" y="83"/>
                      <a:pt x="197" y="82"/>
                    </a:cubicBezTo>
                    <a:cubicBezTo>
                      <a:pt x="198" y="82"/>
                      <a:pt x="198" y="82"/>
                      <a:pt x="198" y="82"/>
                    </a:cubicBezTo>
                    <a:cubicBezTo>
                      <a:pt x="199" y="82"/>
                      <a:pt x="199" y="83"/>
                      <a:pt x="200" y="83"/>
                    </a:cubicBezTo>
                    <a:cubicBezTo>
                      <a:pt x="200" y="83"/>
                      <a:pt x="201" y="82"/>
                      <a:pt x="202" y="82"/>
                    </a:cubicBezTo>
                    <a:cubicBezTo>
                      <a:pt x="201" y="81"/>
                      <a:pt x="201" y="79"/>
                      <a:pt x="201" y="79"/>
                    </a:cubicBezTo>
                    <a:cubicBezTo>
                      <a:pt x="201" y="79"/>
                      <a:pt x="201" y="79"/>
                      <a:pt x="201" y="79"/>
                    </a:cubicBezTo>
                    <a:cubicBezTo>
                      <a:pt x="201" y="79"/>
                      <a:pt x="202" y="78"/>
                      <a:pt x="202" y="78"/>
                    </a:cubicBezTo>
                    <a:cubicBezTo>
                      <a:pt x="202" y="78"/>
                      <a:pt x="202" y="78"/>
                      <a:pt x="202" y="78"/>
                    </a:cubicBezTo>
                    <a:cubicBezTo>
                      <a:pt x="203" y="78"/>
                      <a:pt x="203" y="79"/>
                      <a:pt x="203" y="80"/>
                    </a:cubicBezTo>
                    <a:cubicBezTo>
                      <a:pt x="204" y="81"/>
                      <a:pt x="205" y="82"/>
                      <a:pt x="204" y="83"/>
                    </a:cubicBezTo>
                    <a:cubicBezTo>
                      <a:pt x="204" y="83"/>
                      <a:pt x="204" y="83"/>
                      <a:pt x="203" y="83"/>
                    </a:cubicBezTo>
                    <a:cubicBezTo>
                      <a:pt x="203" y="83"/>
                      <a:pt x="203" y="83"/>
                      <a:pt x="202" y="83"/>
                    </a:cubicBezTo>
                    <a:cubicBezTo>
                      <a:pt x="202" y="83"/>
                      <a:pt x="202" y="83"/>
                      <a:pt x="202" y="83"/>
                    </a:cubicBezTo>
                    <a:cubicBezTo>
                      <a:pt x="201" y="84"/>
                      <a:pt x="201" y="84"/>
                      <a:pt x="201" y="84"/>
                    </a:cubicBezTo>
                    <a:cubicBezTo>
                      <a:pt x="201" y="84"/>
                      <a:pt x="201" y="84"/>
                      <a:pt x="200" y="84"/>
                    </a:cubicBezTo>
                    <a:cubicBezTo>
                      <a:pt x="200" y="85"/>
                      <a:pt x="200" y="85"/>
                      <a:pt x="199" y="85"/>
                    </a:cubicBezTo>
                    <a:cubicBezTo>
                      <a:pt x="199" y="86"/>
                      <a:pt x="199" y="86"/>
                      <a:pt x="199" y="86"/>
                    </a:cubicBezTo>
                    <a:cubicBezTo>
                      <a:pt x="198" y="86"/>
                      <a:pt x="198" y="85"/>
                      <a:pt x="198" y="85"/>
                    </a:cubicBezTo>
                    <a:cubicBezTo>
                      <a:pt x="196" y="86"/>
                      <a:pt x="194" y="88"/>
                      <a:pt x="191" y="88"/>
                    </a:cubicBezTo>
                    <a:cubicBezTo>
                      <a:pt x="191" y="88"/>
                      <a:pt x="191" y="88"/>
                      <a:pt x="191" y="88"/>
                    </a:cubicBezTo>
                    <a:cubicBezTo>
                      <a:pt x="192" y="89"/>
                      <a:pt x="192" y="90"/>
                      <a:pt x="191" y="90"/>
                    </a:cubicBezTo>
                    <a:cubicBezTo>
                      <a:pt x="191" y="90"/>
                      <a:pt x="191" y="90"/>
                      <a:pt x="191" y="90"/>
                    </a:cubicBezTo>
                    <a:cubicBezTo>
                      <a:pt x="190" y="90"/>
                      <a:pt x="190" y="90"/>
                      <a:pt x="189" y="89"/>
                    </a:cubicBezTo>
                    <a:cubicBezTo>
                      <a:pt x="189" y="89"/>
                      <a:pt x="189" y="88"/>
                      <a:pt x="189" y="88"/>
                    </a:cubicBezTo>
                    <a:cubicBezTo>
                      <a:pt x="189" y="88"/>
                      <a:pt x="189" y="88"/>
                      <a:pt x="188" y="88"/>
                    </a:cubicBezTo>
                    <a:cubicBezTo>
                      <a:pt x="188" y="88"/>
                      <a:pt x="188" y="89"/>
                      <a:pt x="188" y="89"/>
                    </a:cubicBezTo>
                    <a:cubicBezTo>
                      <a:pt x="188" y="89"/>
                      <a:pt x="189" y="89"/>
                      <a:pt x="188" y="90"/>
                    </a:cubicBezTo>
                    <a:cubicBezTo>
                      <a:pt x="188" y="90"/>
                      <a:pt x="188" y="90"/>
                      <a:pt x="188" y="90"/>
                    </a:cubicBezTo>
                    <a:cubicBezTo>
                      <a:pt x="188" y="91"/>
                      <a:pt x="188" y="92"/>
                      <a:pt x="187" y="92"/>
                    </a:cubicBezTo>
                    <a:cubicBezTo>
                      <a:pt x="187" y="92"/>
                      <a:pt x="186" y="92"/>
                      <a:pt x="186" y="92"/>
                    </a:cubicBezTo>
                    <a:cubicBezTo>
                      <a:pt x="185" y="92"/>
                      <a:pt x="185" y="91"/>
                      <a:pt x="185" y="90"/>
                    </a:cubicBezTo>
                    <a:cubicBezTo>
                      <a:pt x="185" y="90"/>
                      <a:pt x="184" y="91"/>
                      <a:pt x="184" y="91"/>
                    </a:cubicBezTo>
                    <a:cubicBezTo>
                      <a:pt x="184" y="90"/>
                      <a:pt x="184" y="90"/>
                      <a:pt x="184" y="90"/>
                    </a:cubicBezTo>
                    <a:cubicBezTo>
                      <a:pt x="184" y="90"/>
                      <a:pt x="183" y="90"/>
                      <a:pt x="183" y="90"/>
                    </a:cubicBezTo>
                    <a:cubicBezTo>
                      <a:pt x="184" y="91"/>
                      <a:pt x="184" y="91"/>
                      <a:pt x="184" y="92"/>
                    </a:cubicBezTo>
                    <a:cubicBezTo>
                      <a:pt x="184" y="93"/>
                      <a:pt x="184" y="94"/>
                      <a:pt x="184" y="94"/>
                    </a:cubicBezTo>
                    <a:cubicBezTo>
                      <a:pt x="183" y="94"/>
                      <a:pt x="183" y="94"/>
                      <a:pt x="183" y="94"/>
                    </a:cubicBezTo>
                    <a:cubicBezTo>
                      <a:pt x="182" y="94"/>
                      <a:pt x="181" y="91"/>
                      <a:pt x="181" y="90"/>
                    </a:cubicBezTo>
                    <a:cubicBezTo>
                      <a:pt x="181" y="89"/>
                      <a:pt x="181" y="88"/>
                      <a:pt x="181" y="87"/>
                    </a:cubicBezTo>
                    <a:cubicBezTo>
                      <a:pt x="181" y="87"/>
                      <a:pt x="180" y="87"/>
                      <a:pt x="180" y="87"/>
                    </a:cubicBezTo>
                    <a:cubicBezTo>
                      <a:pt x="179" y="87"/>
                      <a:pt x="179" y="87"/>
                      <a:pt x="179" y="87"/>
                    </a:cubicBezTo>
                    <a:cubicBezTo>
                      <a:pt x="179" y="87"/>
                      <a:pt x="179" y="87"/>
                      <a:pt x="180" y="88"/>
                    </a:cubicBezTo>
                    <a:cubicBezTo>
                      <a:pt x="179" y="89"/>
                      <a:pt x="179" y="89"/>
                      <a:pt x="179" y="89"/>
                    </a:cubicBezTo>
                    <a:cubicBezTo>
                      <a:pt x="178" y="89"/>
                      <a:pt x="178" y="89"/>
                      <a:pt x="178" y="90"/>
                    </a:cubicBezTo>
                    <a:cubicBezTo>
                      <a:pt x="178" y="91"/>
                      <a:pt x="178" y="91"/>
                      <a:pt x="178" y="92"/>
                    </a:cubicBezTo>
                    <a:cubicBezTo>
                      <a:pt x="179" y="90"/>
                      <a:pt x="179" y="89"/>
                      <a:pt x="179" y="89"/>
                    </a:cubicBezTo>
                    <a:cubicBezTo>
                      <a:pt x="179" y="89"/>
                      <a:pt x="179" y="90"/>
                      <a:pt x="179" y="90"/>
                    </a:cubicBezTo>
                    <a:cubicBezTo>
                      <a:pt x="180" y="92"/>
                      <a:pt x="181" y="94"/>
                      <a:pt x="183" y="94"/>
                    </a:cubicBezTo>
                    <a:cubicBezTo>
                      <a:pt x="183" y="94"/>
                      <a:pt x="184" y="94"/>
                      <a:pt x="184" y="94"/>
                    </a:cubicBezTo>
                    <a:cubicBezTo>
                      <a:pt x="186" y="92"/>
                      <a:pt x="187" y="94"/>
                      <a:pt x="189" y="92"/>
                    </a:cubicBezTo>
                    <a:cubicBezTo>
                      <a:pt x="191" y="89"/>
                      <a:pt x="192" y="91"/>
                      <a:pt x="193" y="89"/>
                    </a:cubicBezTo>
                    <a:cubicBezTo>
                      <a:pt x="195" y="88"/>
                      <a:pt x="195" y="89"/>
                      <a:pt x="197" y="87"/>
                    </a:cubicBezTo>
                    <a:cubicBezTo>
                      <a:pt x="198" y="86"/>
                      <a:pt x="200" y="87"/>
                      <a:pt x="201" y="86"/>
                    </a:cubicBezTo>
                    <a:cubicBezTo>
                      <a:pt x="202" y="84"/>
                      <a:pt x="205" y="85"/>
                      <a:pt x="205" y="83"/>
                    </a:cubicBezTo>
                    <a:cubicBezTo>
                      <a:pt x="206" y="80"/>
                      <a:pt x="210" y="82"/>
                      <a:pt x="211" y="79"/>
                    </a:cubicBezTo>
                    <a:cubicBezTo>
                      <a:pt x="212" y="76"/>
                      <a:pt x="215" y="79"/>
                      <a:pt x="216" y="75"/>
                    </a:cubicBezTo>
                    <a:cubicBezTo>
                      <a:pt x="217" y="73"/>
                      <a:pt x="217" y="72"/>
                      <a:pt x="218" y="72"/>
                    </a:cubicBezTo>
                    <a:cubicBezTo>
                      <a:pt x="218" y="72"/>
                      <a:pt x="218" y="72"/>
                      <a:pt x="218" y="72"/>
                    </a:cubicBezTo>
                    <a:cubicBezTo>
                      <a:pt x="219" y="72"/>
                      <a:pt x="219" y="72"/>
                      <a:pt x="219" y="72"/>
                    </a:cubicBezTo>
                    <a:cubicBezTo>
                      <a:pt x="220" y="72"/>
                      <a:pt x="221" y="71"/>
                      <a:pt x="221" y="70"/>
                    </a:cubicBezTo>
                    <a:cubicBezTo>
                      <a:pt x="220" y="69"/>
                      <a:pt x="223" y="69"/>
                      <a:pt x="223" y="69"/>
                    </a:cubicBezTo>
                    <a:cubicBezTo>
                      <a:pt x="223" y="69"/>
                      <a:pt x="221" y="67"/>
                      <a:pt x="216" y="66"/>
                    </a:cubicBezTo>
                    <a:cubicBezTo>
                      <a:pt x="216" y="66"/>
                      <a:pt x="210" y="63"/>
                      <a:pt x="206" y="63"/>
                    </a:cubicBezTo>
                    <a:cubicBezTo>
                      <a:pt x="206" y="63"/>
                      <a:pt x="206" y="63"/>
                      <a:pt x="206" y="63"/>
                    </a:cubicBezTo>
                    <a:cubicBezTo>
                      <a:pt x="206" y="63"/>
                      <a:pt x="206" y="63"/>
                      <a:pt x="206" y="63"/>
                    </a:cubicBezTo>
                    <a:cubicBezTo>
                      <a:pt x="203" y="63"/>
                      <a:pt x="196" y="61"/>
                      <a:pt x="193" y="57"/>
                    </a:cubicBezTo>
                    <a:cubicBezTo>
                      <a:pt x="191" y="54"/>
                      <a:pt x="188" y="45"/>
                      <a:pt x="184" y="45"/>
                    </a:cubicBezTo>
                    <a:cubicBezTo>
                      <a:pt x="183" y="45"/>
                      <a:pt x="183" y="45"/>
                      <a:pt x="182" y="46"/>
                    </a:cubicBezTo>
                    <a:cubicBezTo>
                      <a:pt x="179" y="47"/>
                      <a:pt x="176" y="48"/>
                      <a:pt x="173" y="48"/>
                    </a:cubicBezTo>
                    <a:cubicBezTo>
                      <a:pt x="169" y="48"/>
                      <a:pt x="164" y="46"/>
                      <a:pt x="163" y="42"/>
                    </a:cubicBezTo>
                    <a:cubicBezTo>
                      <a:pt x="161" y="36"/>
                      <a:pt x="168" y="26"/>
                      <a:pt x="162" y="20"/>
                    </a:cubicBezTo>
                    <a:cubicBezTo>
                      <a:pt x="159" y="16"/>
                      <a:pt x="136" y="0"/>
                      <a:pt x="102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46" name="Freeform 206">
                <a:extLst>
                  <a:ext uri="{FF2B5EF4-FFF2-40B4-BE49-F238E27FC236}">
                    <a16:creationId xmlns:a16="http://schemas.microsoft.com/office/drawing/2014/main" id="{B062454A-3E01-49FF-8BDC-6BF79DD8DCC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868" y="2180"/>
                <a:ext cx="71" cy="63"/>
              </a:xfrm>
              <a:custGeom>
                <a:avLst/>
                <a:gdLst>
                  <a:gd name="T0" fmla="*/ 37 w 59"/>
                  <a:gd name="T1" fmla="*/ 74 h 53"/>
                  <a:gd name="T2" fmla="*/ 34 w 59"/>
                  <a:gd name="T3" fmla="*/ 74 h 53"/>
                  <a:gd name="T4" fmla="*/ 0 w 59"/>
                  <a:gd name="T5" fmla="*/ 106 h 53"/>
                  <a:gd name="T6" fmla="*/ 1 w 59"/>
                  <a:gd name="T7" fmla="*/ 106 h 53"/>
                  <a:gd name="T8" fmla="*/ 12 w 59"/>
                  <a:gd name="T9" fmla="*/ 96 h 53"/>
                  <a:gd name="T10" fmla="*/ 41 w 59"/>
                  <a:gd name="T11" fmla="*/ 74 h 53"/>
                  <a:gd name="T12" fmla="*/ 37 w 59"/>
                  <a:gd name="T13" fmla="*/ 74 h 53"/>
                  <a:gd name="T14" fmla="*/ 122 w 59"/>
                  <a:gd name="T15" fmla="*/ 21 h 53"/>
                  <a:gd name="T16" fmla="*/ 110 w 59"/>
                  <a:gd name="T17" fmla="*/ 30 h 53"/>
                  <a:gd name="T18" fmla="*/ 106 w 59"/>
                  <a:gd name="T19" fmla="*/ 30 h 53"/>
                  <a:gd name="T20" fmla="*/ 110 w 59"/>
                  <a:gd name="T21" fmla="*/ 30 h 53"/>
                  <a:gd name="T22" fmla="*/ 113 w 59"/>
                  <a:gd name="T23" fmla="*/ 30 h 53"/>
                  <a:gd name="T24" fmla="*/ 117 w 59"/>
                  <a:gd name="T25" fmla="*/ 29 h 53"/>
                  <a:gd name="T26" fmla="*/ 122 w 59"/>
                  <a:gd name="T27" fmla="*/ 25 h 53"/>
                  <a:gd name="T28" fmla="*/ 123 w 59"/>
                  <a:gd name="T29" fmla="*/ 21 h 53"/>
                  <a:gd name="T30" fmla="*/ 122 w 59"/>
                  <a:gd name="T31" fmla="*/ 21 h 53"/>
                  <a:gd name="T32" fmla="*/ 91 w 59"/>
                  <a:gd name="T33" fmla="*/ 0 h 53"/>
                  <a:gd name="T34" fmla="*/ 78 w 59"/>
                  <a:gd name="T35" fmla="*/ 0 h 53"/>
                  <a:gd name="T36" fmla="*/ 71 w 59"/>
                  <a:gd name="T37" fmla="*/ 1 h 53"/>
                  <a:gd name="T38" fmla="*/ 93 w 59"/>
                  <a:gd name="T39" fmla="*/ 14 h 53"/>
                  <a:gd name="T40" fmla="*/ 102 w 59"/>
                  <a:gd name="T41" fmla="*/ 24 h 53"/>
                  <a:gd name="T42" fmla="*/ 102 w 59"/>
                  <a:gd name="T43" fmla="*/ 20 h 53"/>
                  <a:gd name="T44" fmla="*/ 101 w 59"/>
                  <a:gd name="T45" fmla="*/ 7 h 53"/>
                  <a:gd name="T46" fmla="*/ 101 w 59"/>
                  <a:gd name="T47" fmla="*/ 7 h 53"/>
                  <a:gd name="T48" fmla="*/ 91 w 59"/>
                  <a:gd name="T49" fmla="*/ 0 h 53"/>
                  <a:gd name="T50" fmla="*/ 91 w 59"/>
                  <a:gd name="T51" fmla="*/ 0 h 53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59" h="53">
                    <a:moveTo>
                      <a:pt x="18" y="37"/>
                    </a:moveTo>
                    <a:cubicBezTo>
                      <a:pt x="18" y="37"/>
                      <a:pt x="17" y="37"/>
                      <a:pt x="16" y="37"/>
                    </a:cubicBezTo>
                    <a:cubicBezTo>
                      <a:pt x="10" y="40"/>
                      <a:pt x="7" y="46"/>
                      <a:pt x="0" y="53"/>
                    </a:cubicBezTo>
                    <a:cubicBezTo>
                      <a:pt x="0" y="53"/>
                      <a:pt x="1" y="53"/>
                      <a:pt x="1" y="53"/>
                    </a:cubicBezTo>
                    <a:cubicBezTo>
                      <a:pt x="3" y="52"/>
                      <a:pt x="5" y="50"/>
                      <a:pt x="6" y="48"/>
                    </a:cubicBezTo>
                    <a:cubicBezTo>
                      <a:pt x="10" y="42"/>
                      <a:pt x="15" y="39"/>
                      <a:pt x="19" y="37"/>
                    </a:cubicBezTo>
                    <a:cubicBezTo>
                      <a:pt x="19" y="37"/>
                      <a:pt x="19" y="37"/>
                      <a:pt x="18" y="37"/>
                    </a:cubicBezTo>
                    <a:moveTo>
                      <a:pt x="58" y="11"/>
                    </a:moveTo>
                    <a:cubicBezTo>
                      <a:pt x="56" y="13"/>
                      <a:pt x="54" y="15"/>
                      <a:pt x="52" y="15"/>
                    </a:cubicBezTo>
                    <a:cubicBezTo>
                      <a:pt x="52" y="15"/>
                      <a:pt x="52" y="15"/>
                      <a:pt x="51" y="15"/>
                    </a:cubicBezTo>
                    <a:cubicBezTo>
                      <a:pt x="52" y="15"/>
                      <a:pt x="52" y="15"/>
                      <a:pt x="52" y="15"/>
                    </a:cubicBezTo>
                    <a:cubicBezTo>
                      <a:pt x="53" y="15"/>
                      <a:pt x="53" y="15"/>
                      <a:pt x="54" y="15"/>
                    </a:cubicBezTo>
                    <a:cubicBezTo>
                      <a:pt x="54" y="15"/>
                      <a:pt x="55" y="14"/>
                      <a:pt x="56" y="14"/>
                    </a:cubicBezTo>
                    <a:cubicBezTo>
                      <a:pt x="57" y="14"/>
                      <a:pt x="58" y="14"/>
                      <a:pt x="58" y="13"/>
                    </a:cubicBezTo>
                    <a:cubicBezTo>
                      <a:pt x="58" y="12"/>
                      <a:pt x="58" y="12"/>
                      <a:pt x="59" y="11"/>
                    </a:cubicBezTo>
                    <a:cubicBezTo>
                      <a:pt x="58" y="11"/>
                      <a:pt x="58" y="11"/>
                      <a:pt x="58" y="11"/>
                    </a:cubicBezTo>
                    <a:moveTo>
                      <a:pt x="43" y="0"/>
                    </a:moveTo>
                    <a:cubicBezTo>
                      <a:pt x="41" y="0"/>
                      <a:pt x="39" y="0"/>
                      <a:pt x="37" y="0"/>
                    </a:cubicBezTo>
                    <a:cubicBezTo>
                      <a:pt x="36" y="0"/>
                      <a:pt x="35" y="1"/>
                      <a:pt x="34" y="1"/>
                    </a:cubicBezTo>
                    <a:cubicBezTo>
                      <a:pt x="38" y="3"/>
                      <a:pt x="42" y="5"/>
                      <a:pt x="44" y="7"/>
                    </a:cubicBezTo>
                    <a:cubicBezTo>
                      <a:pt x="46" y="8"/>
                      <a:pt x="47" y="10"/>
                      <a:pt x="49" y="12"/>
                    </a:cubicBezTo>
                    <a:cubicBezTo>
                      <a:pt x="49" y="11"/>
                      <a:pt x="49" y="11"/>
                      <a:pt x="49" y="10"/>
                    </a:cubicBezTo>
                    <a:cubicBezTo>
                      <a:pt x="48" y="8"/>
                      <a:pt x="48" y="5"/>
                      <a:pt x="48" y="3"/>
                    </a:cubicBezTo>
                    <a:cubicBezTo>
                      <a:pt x="48" y="3"/>
                      <a:pt x="48" y="3"/>
                      <a:pt x="48" y="3"/>
                    </a:cubicBezTo>
                    <a:cubicBezTo>
                      <a:pt x="47" y="2"/>
                      <a:pt x="45" y="1"/>
                      <a:pt x="43" y="0"/>
                    </a:cubicBezTo>
                    <a:cubicBezTo>
                      <a:pt x="43" y="0"/>
                      <a:pt x="43" y="0"/>
                      <a:pt x="43" y="0"/>
                    </a:cubicBezTo>
                  </a:path>
                </a:pathLst>
              </a:custGeom>
              <a:solidFill>
                <a:srgbClr val="8081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47" name="Freeform 207">
                <a:extLst>
                  <a:ext uri="{FF2B5EF4-FFF2-40B4-BE49-F238E27FC236}">
                    <a16:creationId xmlns:a16="http://schemas.microsoft.com/office/drawing/2014/main" id="{05C660DF-09C6-4DB7-9ACC-EC41BDEFFA5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948" y="2171"/>
                <a:ext cx="81" cy="45"/>
              </a:xfrm>
              <a:custGeom>
                <a:avLst/>
                <a:gdLst>
                  <a:gd name="T0" fmla="*/ 0 w 67"/>
                  <a:gd name="T1" fmla="*/ 50 h 37"/>
                  <a:gd name="T2" fmla="*/ 8 w 67"/>
                  <a:gd name="T3" fmla="*/ 50 h 37"/>
                  <a:gd name="T4" fmla="*/ 96 w 67"/>
                  <a:gd name="T5" fmla="*/ 41 h 37"/>
                  <a:gd name="T6" fmla="*/ 93 w 67"/>
                  <a:gd name="T7" fmla="*/ 34 h 37"/>
                  <a:gd name="T8" fmla="*/ 64 w 67"/>
                  <a:gd name="T9" fmla="*/ 32 h 37"/>
                  <a:gd name="T10" fmla="*/ 91 w 67"/>
                  <a:gd name="T11" fmla="*/ 23 h 37"/>
                  <a:gd name="T12" fmla="*/ 96 w 67"/>
                  <a:gd name="T13" fmla="*/ 22 h 37"/>
                  <a:gd name="T14" fmla="*/ 99 w 67"/>
                  <a:gd name="T15" fmla="*/ 28 h 37"/>
                  <a:gd name="T16" fmla="*/ 99 w 67"/>
                  <a:gd name="T17" fmla="*/ 47 h 37"/>
                  <a:gd name="T18" fmla="*/ 103 w 67"/>
                  <a:gd name="T19" fmla="*/ 54 h 37"/>
                  <a:gd name="T20" fmla="*/ 99 w 67"/>
                  <a:gd name="T21" fmla="*/ 50 h 37"/>
                  <a:gd name="T22" fmla="*/ 96 w 67"/>
                  <a:gd name="T23" fmla="*/ 49 h 37"/>
                  <a:gd name="T24" fmla="*/ 96 w 67"/>
                  <a:gd name="T25" fmla="*/ 49 h 37"/>
                  <a:gd name="T26" fmla="*/ 93 w 67"/>
                  <a:gd name="T27" fmla="*/ 49 h 37"/>
                  <a:gd name="T28" fmla="*/ 92 w 67"/>
                  <a:gd name="T29" fmla="*/ 41 h 37"/>
                  <a:gd name="T30" fmla="*/ 88 w 67"/>
                  <a:gd name="T31" fmla="*/ 41 h 37"/>
                  <a:gd name="T32" fmla="*/ 79 w 67"/>
                  <a:gd name="T33" fmla="*/ 40 h 37"/>
                  <a:gd name="T34" fmla="*/ 77 w 67"/>
                  <a:gd name="T35" fmla="*/ 34 h 37"/>
                  <a:gd name="T36" fmla="*/ 73 w 67"/>
                  <a:gd name="T37" fmla="*/ 33 h 37"/>
                  <a:gd name="T38" fmla="*/ 75 w 67"/>
                  <a:gd name="T39" fmla="*/ 32 h 37"/>
                  <a:gd name="T40" fmla="*/ 91 w 67"/>
                  <a:gd name="T41" fmla="*/ 23 h 37"/>
                  <a:gd name="T42" fmla="*/ 91 w 67"/>
                  <a:gd name="T43" fmla="*/ 2 h 37"/>
                  <a:gd name="T44" fmla="*/ 85 w 67"/>
                  <a:gd name="T45" fmla="*/ 7 h 37"/>
                  <a:gd name="T46" fmla="*/ 62 w 67"/>
                  <a:gd name="T47" fmla="*/ 22 h 37"/>
                  <a:gd name="T48" fmla="*/ 27 w 67"/>
                  <a:gd name="T49" fmla="*/ 40 h 37"/>
                  <a:gd name="T50" fmla="*/ 15 w 67"/>
                  <a:gd name="T51" fmla="*/ 43 h 37"/>
                  <a:gd name="T52" fmla="*/ 18 w 67"/>
                  <a:gd name="T53" fmla="*/ 43 h 37"/>
                  <a:gd name="T54" fmla="*/ 22 w 67"/>
                  <a:gd name="T55" fmla="*/ 43 h 37"/>
                  <a:gd name="T56" fmla="*/ 42 w 67"/>
                  <a:gd name="T57" fmla="*/ 33 h 37"/>
                  <a:gd name="T58" fmla="*/ 48 w 67"/>
                  <a:gd name="T59" fmla="*/ 33 h 37"/>
                  <a:gd name="T60" fmla="*/ 51 w 67"/>
                  <a:gd name="T61" fmla="*/ 32 h 37"/>
                  <a:gd name="T62" fmla="*/ 62 w 67"/>
                  <a:gd name="T63" fmla="*/ 27 h 37"/>
                  <a:gd name="T64" fmla="*/ 79 w 67"/>
                  <a:gd name="T65" fmla="*/ 18 h 37"/>
                  <a:gd name="T66" fmla="*/ 79 w 67"/>
                  <a:gd name="T67" fmla="*/ 22 h 37"/>
                  <a:gd name="T68" fmla="*/ 79 w 67"/>
                  <a:gd name="T69" fmla="*/ 18 h 37"/>
                  <a:gd name="T70" fmla="*/ 88 w 67"/>
                  <a:gd name="T71" fmla="*/ 9 h 37"/>
                  <a:gd name="T72" fmla="*/ 92 w 67"/>
                  <a:gd name="T73" fmla="*/ 7 h 37"/>
                  <a:gd name="T74" fmla="*/ 96 w 67"/>
                  <a:gd name="T75" fmla="*/ 11 h 37"/>
                  <a:gd name="T76" fmla="*/ 93 w 67"/>
                  <a:gd name="T77" fmla="*/ 13 h 37"/>
                  <a:gd name="T78" fmla="*/ 88 w 67"/>
                  <a:gd name="T79" fmla="*/ 23 h 37"/>
                  <a:gd name="T80" fmla="*/ 88 w 67"/>
                  <a:gd name="T81" fmla="*/ 22 h 37"/>
                  <a:gd name="T82" fmla="*/ 75 w 67"/>
                  <a:gd name="T83" fmla="*/ 27 h 37"/>
                  <a:gd name="T84" fmla="*/ 75 w 67"/>
                  <a:gd name="T85" fmla="*/ 23 h 37"/>
                  <a:gd name="T86" fmla="*/ 69 w 67"/>
                  <a:gd name="T87" fmla="*/ 32 h 37"/>
                  <a:gd name="T88" fmla="*/ 73 w 67"/>
                  <a:gd name="T89" fmla="*/ 39 h 37"/>
                  <a:gd name="T90" fmla="*/ 82 w 67"/>
                  <a:gd name="T91" fmla="*/ 68 h 37"/>
                  <a:gd name="T92" fmla="*/ 100 w 67"/>
                  <a:gd name="T93" fmla="*/ 73 h 37"/>
                  <a:gd name="T94" fmla="*/ 85 w 67"/>
                  <a:gd name="T95" fmla="*/ 77 h 37"/>
                  <a:gd name="T96" fmla="*/ 121 w 67"/>
                  <a:gd name="T97" fmla="*/ 60 h 37"/>
                  <a:gd name="T98" fmla="*/ 96 w 67"/>
                  <a:gd name="T99" fmla="*/ 0 h 37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67" h="37">
                    <a:moveTo>
                      <a:pt x="4" y="23"/>
                    </a:moveTo>
                    <a:cubicBezTo>
                      <a:pt x="2" y="23"/>
                      <a:pt x="1" y="23"/>
                      <a:pt x="0" y="23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1" y="23"/>
                      <a:pt x="1" y="23"/>
                      <a:pt x="1" y="23"/>
                    </a:cubicBezTo>
                    <a:cubicBezTo>
                      <a:pt x="2" y="23"/>
                      <a:pt x="3" y="23"/>
                      <a:pt x="4" y="23"/>
                    </a:cubicBezTo>
                    <a:cubicBezTo>
                      <a:pt x="4" y="23"/>
                      <a:pt x="4" y="23"/>
                      <a:pt x="4" y="23"/>
                    </a:cubicBezTo>
                    <a:moveTo>
                      <a:pt x="44" y="16"/>
                    </a:moveTo>
                    <a:cubicBezTo>
                      <a:pt x="45" y="17"/>
                      <a:pt x="44" y="18"/>
                      <a:pt x="45" y="19"/>
                    </a:cubicBezTo>
                    <a:cubicBezTo>
                      <a:pt x="45" y="20"/>
                      <a:pt x="46" y="20"/>
                      <a:pt x="46" y="20"/>
                    </a:cubicBezTo>
                    <a:cubicBezTo>
                      <a:pt x="46" y="20"/>
                      <a:pt x="46" y="19"/>
                      <a:pt x="45" y="18"/>
                    </a:cubicBezTo>
                    <a:cubicBezTo>
                      <a:pt x="45" y="18"/>
                      <a:pt x="45" y="17"/>
                      <a:pt x="44" y="16"/>
                    </a:cubicBezTo>
                    <a:moveTo>
                      <a:pt x="29" y="14"/>
                    </a:moveTo>
                    <a:cubicBezTo>
                      <a:pt x="29" y="14"/>
                      <a:pt x="29" y="14"/>
                      <a:pt x="29" y="14"/>
                    </a:cubicBezTo>
                    <a:cubicBezTo>
                      <a:pt x="29" y="14"/>
                      <a:pt x="29" y="14"/>
                      <a:pt x="30" y="14"/>
                    </a:cubicBezTo>
                    <a:cubicBezTo>
                      <a:pt x="30" y="14"/>
                      <a:pt x="30" y="14"/>
                      <a:pt x="30" y="14"/>
                    </a:cubicBezTo>
                    <a:cubicBezTo>
                      <a:pt x="30" y="14"/>
                      <a:pt x="30" y="14"/>
                      <a:pt x="29" y="14"/>
                    </a:cubicBezTo>
                    <a:moveTo>
                      <a:pt x="42" y="11"/>
                    </a:moveTo>
                    <a:cubicBezTo>
                      <a:pt x="42" y="11"/>
                      <a:pt x="43" y="10"/>
                      <a:pt x="44" y="10"/>
                    </a:cubicBezTo>
                    <a:cubicBezTo>
                      <a:pt x="44" y="10"/>
                      <a:pt x="44" y="10"/>
                      <a:pt x="44" y="10"/>
                    </a:cubicBezTo>
                    <a:cubicBezTo>
                      <a:pt x="45" y="10"/>
                      <a:pt x="45" y="10"/>
                      <a:pt x="45" y="10"/>
                    </a:cubicBezTo>
                    <a:cubicBezTo>
                      <a:pt x="45" y="10"/>
                      <a:pt x="45" y="10"/>
                      <a:pt x="45" y="10"/>
                    </a:cubicBezTo>
                    <a:cubicBezTo>
                      <a:pt x="46" y="10"/>
                      <a:pt x="46" y="10"/>
                      <a:pt x="45" y="11"/>
                    </a:cubicBezTo>
                    <a:cubicBezTo>
                      <a:pt x="46" y="12"/>
                      <a:pt x="46" y="13"/>
                      <a:pt x="46" y="13"/>
                    </a:cubicBezTo>
                    <a:cubicBezTo>
                      <a:pt x="46" y="15"/>
                      <a:pt x="46" y="16"/>
                      <a:pt x="46" y="18"/>
                    </a:cubicBezTo>
                    <a:cubicBezTo>
                      <a:pt x="47" y="19"/>
                      <a:pt x="48" y="21"/>
                      <a:pt x="48" y="22"/>
                    </a:cubicBezTo>
                    <a:cubicBezTo>
                      <a:pt x="47" y="22"/>
                      <a:pt x="47" y="21"/>
                      <a:pt x="46" y="21"/>
                    </a:cubicBezTo>
                    <a:cubicBezTo>
                      <a:pt x="46" y="21"/>
                      <a:pt x="46" y="22"/>
                      <a:pt x="46" y="22"/>
                    </a:cubicBezTo>
                    <a:cubicBezTo>
                      <a:pt x="47" y="22"/>
                      <a:pt x="47" y="23"/>
                      <a:pt x="48" y="23"/>
                    </a:cubicBezTo>
                    <a:cubicBezTo>
                      <a:pt x="48" y="24"/>
                      <a:pt x="48" y="24"/>
                      <a:pt x="48" y="25"/>
                    </a:cubicBezTo>
                    <a:cubicBezTo>
                      <a:pt x="49" y="26"/>
                      <a:pt x="51" y="27"/>
                      <a:pt x="50" y="28"/>
                    </a:cubicBezTo>
                    <a:cubicBezTo>
                      <a:pt x="48" y="27"/>
                      <a:pt x="48" y="26"/>
                      <a:pt x="48" y="25"/>
                    </a:cubicBezTo>
                    <a:cubicBezTo>
                      <a:pt x="47" y="24"/>
                      <a:pt x="48" y="24"/>
                      <a:pt x="46" y="23"/>
                    </a:cubicBezTo>
                    <a:cubicBezTo>
                      <a:pt x="46" y="23"/>
                      <a:pt x="46" y="23"/>
                      <a:pt x="45" y="23"/>
                    </a:cubicBezTo>
                    <a:cubicBezTo>
                      <a:pt x="45" y="23"/>
                      <a:pt x="45" y="23"/>
                      <a:pt x="45" y="22"/>
                    </a:cubicBezTo>
                    <a:cubicBezTo>
                      <a:pt x="45" y="22"/>
                      <a:pt x="45" y="22"/>
                      <a:pt x="45" y="22"/>
                    </a:cubicBezTo>
                    <a:cubicBezTo>
                      <a:pt x="45" y="22"/>
                      <a:pt x="45" y="21"/>
                      <a:pt x="45" y="21"/>
                    </a:cubicBezTo>
                    <a:cubicBezTo>
                      <a:pt x="45" y="21"/>
                      <a:pt x="45" y="21"/>
                      <a:pt x="45" y="21"/>
                    </a:cubicBezTo>
                    <a:cubicBezTo>
                      <a:pt x="45" y="22"/>
                      <a:pt x="45" y="22"/>
                      <a:pt x="45" y="22"/>
                    </a:cubicBezTo>
                    <a:cubicBezTo>
                      <a:pt x="45" y="22"/>
                      <a:pt x="45" y="22"/>
                      <a:pt x="45" y="21"/>
                    </a:cubicBezTo>
                    <a:cubicBezTo>
                      <a:pt x="44" y="21"/>
                      <a:pt x="44" y="21"/>
                      <a:pt x="44" y="21"/>
                    </a:cubicBezTo>
                    <a:cubicBezTo>
                      <a:pt x="44" y="21"/>
                      <a:pt x="44" y="21"/>
                      <a:pt x="44" y="22"/>
                    </a:cubicBezTo>
                    <a:cubicBezTo>
                      <a:pt x="44" y="22"/>
                      <a:pt x="44" y="22"/>
                      <a:pt x="43" y="22"/>
                    </a:cubicBezTo>
                    <a:cubicBezTo>
                      <a:pt x="43" y="22"/>
                      <a:pt x="43" y="22"/>
                      <a:pt x="43" y="21"/>
                    </a:cubicBezTo>
                    <a:cubicBezTo>
                      <a:pt x="43" y="21"/>
                      <a:pt x="43" y="19"/>
                      <a:pt x="43" y="19"/>
                    </a:cubicBezTo>
                    <a:cubicBezTo>
                      <a:pt x="43" y="18"/>
                      <a:pt x="43" y="16"/>
                      <a:pt x="43" y="16"/>
                    </a:cubicBezTo>
                    <a:cubicBezTo>
                      <a:pt x="43" y="16"/>
                      <a:pt x="43" y="16"/>
                      <a:pt x="43" y="16"/>
                    </a:cubicBezTo>
                    <a:cubicBezTo>
                      <a:pt x="42" y="17"/>
                      <a:pt x="42" y="18"/>
                      <a:pt x="41" y="19"/>
                    </a:cubicBezTo>
                    <a:cubicBezTo>
                      <a:pt x="41" y="19"/>
                      <a:pt x="40" y="19"/>
                      <a:pt x="40" y="18"/>
                    </a:cubicBezTo>
                    <a:cubicBezTo>
                      <a:pt x="40" y="19"/>
                      <a:pt x="40" y="19"/>
                      <a:pt x="39" y="19"/>
                    </a:cubicBezTo>
                    <a:cubicBezTo>
                      <a:pt x="39" y="19"/>
                      <a:pt x="38" y="18"/>
                      <a:pt x="37" y="18"/>
                    </a:cubicBezTo>
                    <a:cubicBezTo>
                      <a:pt x="36" y="18"/>
                      <a:pt x="35" y="17"/>
                      <a:pt x="36" y="16"/>
                    </a:cubicBezTo>
                    <a:cubicBezTo>
                      <a:pt x="36" y="16"/>
                      <a:pt x="36" y="16"/>
                      <a:pt x="37" y="15"/>
                    </a:cubicBezTo>
                    <a:cubicBezTo>
                      <a:pt x="36" y="16"/>
                      <a:pt x="36" y="16"/>
                      <a:pt x="36" y="16"/>
                    </a:cubicBezTo>
                    <a:cubicBezTo>
                      <a:pt x="36" y="16"/>
                      <a:pt x="36" y="16"/>
                      <a:pt x="35" y="16"/>
                    </a:cubicBezTo>
                    <a:cubicBezTo>
                      <a:pt x="35" y="16"/>
                      <a:pt x="35" y="16"/>
                      <a:pt x="35" y="16"/>
                    </a:cubicBezTo>
                    <a:cubicBezTo>
                      <a:pt x="34" y="15"/>
                      <a:pt x="34" y="15"/>
                      <a:pt x="34" y="15"/>
                    </a:cubicBezTo>
                    <a:cubicBezTo>
                      <a:pt x="34" y="15"/>
                      <a:pt x="34" y="15"/>
                      <a:pt x="34" y="15"/>
                    </a:cubicBezTo>
                    <a:cubicBezTo>
                      <a:pt x="34" y="14"/>
                      <a:pt x="34" y="14"/>
                      <a:pt x="34" y="14"/>
                    </a:cubicBezTo>
                    <a:cubicBezTo>
                      <a:pt x="34" y="14"/>
                      <a:pt x="35" y="14"/>
                      <a:pt x="35" y="14"/>
                    </a:cubicBezTo>
                    <a:cubicBezTo>
                      <a:pt x="37" y="14"/>
                      <a:pt x="38" y="13"/>
                      <a:pt x="40" y="12"/>
                    </a:cubicBezTo>
                    <a:cubicBezTo>
                      <a:pt x="40" y="12"/>
                      <a:pt x="40" y="12"/>
                      <a:pt x="41" y="12"/>
                    </a:cubicBezTo>
                    <a:cubicBezTo>
                      <a:pt x="41" y="12"/>
                      <a:pt x="42" y="11"/>
                      <a:pt x="42" y="11"/>
                    </a:cubicBezTo>
                    <a:cubicBezTo>
                      <a:pt x="42" y="11"/>
                      <a:pt x="42" y="11"/>
                      <a:pt x="42" y="11"/>
                    </a:cubicBezTo>
                    <a:moveTo>
                      <a:pt x="45" y="0"/>
                    </a:moveTo>
                    <a:cubicBezTo>
                      <a:pt x="45" y="0"/>
                      <a:pt x="42" y="1"/>
                      <a:pt x="42" y="2"/>
                    </a:cubicBezTo>
                    <a:cubicBezTo>
                      <a:pt x="43" y="3"/>
                      <a:pt x="42" y="3"/>
                      <a:pt x="41" y="3"/>
                    </a:cubicBezTo>
                    <a:cubicBezTo>
                      <a:pt x="41" y="3"/>
                      <a:pt x="41" y="3"/>
                      <a:pt x="41" y="3"/>
                    </a:cubicBezTo>
                    <a:cubicBezTo>
                      <a:pt x="41" y="3"/>
                      <a:pt x="41" y="3"/>
                      <a:pt x="40" y="3"/>
                    </a:cubicBezTo>
                    <a:cubicBezTo>
                      <a:pt x="39" y="3"/>
                      <a:pt x="39" y="3"/>
                      <a:pt x="39" y="5"/>
                    </a:cubicBezTo>
                    <a:cubicBezTo>
                      <a:pt x="39" y="7"/>
                      <a:pt x="35" y="6"/>
                      <a:pt x="35" y="8"/>
                    </a:cubicBezTo>
                    <a:cubicBezTo>
                      <a:pt x="34" y="10"/>
                      <a:pt x="29" y="8"/>
                      <a:pt x="29" y="10"/>
                    </a:cubicBezTo>
                    <a:cubicBezTo>
                      <a:pt x="29" y="12"/>
                      <a:pt x="23" y="11"/>
                      <a:pt x="23" y="13"/>
                    </a:cubicBezTo>
                    <a:cubicBezTo>
                      <a:pt x="22" y="15"/>
                      <a:pt x="20" y="13"/>
                      <a:pt x="18" y="15"/>
                    </a:cubicBezTo>
                    <a:cubicBezTo>
                      <a:pt x="16" y="17"/>
                      <a:pt x="14" y="16"/>
                      <a:pt x="12" y="18"/>
                    </a:cubicBezTo>
                    <a:cubicBezTo>
                      <a:pt x="10" y="20"/>
                      <a:pt x="6" y="19"/>
                      <a:pt x="5" y="21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6" y="21"/>
                      <a:pt x="6" y="21"/>
                      <a:pt x="7" y="20"/>
                    </a:cubicBezTo>
                    <a:cubicBezTo>
                      <a:pt x="7" y="20"/>
                      <a:pt x="7" y="20"/>
                      <a:pt x="8" y="20"/>
                    </a:cubicBezTo>
                    <a:cubicBezTo>
                      <a:pt x="8" y="20"/>
                      <a:pt x="8" y="20"/>
                      <a:pt x="8" y="20"/>
                    </a:cubicBezTo>
                    <a:cubicBezTo>
                      <a:pt x="8" y="20"/>
                      <a:pt x="8" y="20"/>
                      <a:pt x="8" y="20"/>
                    </a:cubicBezTo>
                    <a:cubicBezTo>
                      <a:pt x="8" y="20"/>
                      <a:pt x="9" y="20"/>
                      <a:pt x="9" y="20"/>
                    </a:cubicBezTo>
                    <a:cubicBezTo>
                      <a:pt x="9" y="20"/>
                      <a:pt x="9" y="20"/>
                      <a:pt x="9" y="20"/>
                    </a:cubicBezTo>
                    <a:cubicBezTo>
                      <a:pt x="9" y="20"/>
                      <a:pt x="10" y="20"/>
                      <a:pt x="10" y="20"/>
                    </a:cubicBezTo>
                    <a:cubicBezTo>
                      <a:pt x="11" y="19"/>
                      <a:pt x="13" y="19"/>
                      <a:pt x="14" y="18"/>
                    </a:cubicBezTo>
                    <a:cubicBezTo>
                      <a:pt x="16" y="18"/>
                      <a:pt x="18" y="16"/>
                      <a:pt x="20" y="15"/>
                    </a:cubicBezTo>
                    <a:cubicBezTo>
                      <a:pt x="20" y="15"/>
                      <a:pt x="20" y="15"/>
                      <a:pt x="20" y="15"/>
                    </a:cubicBezTo>
                    <a:cubicBezTo>
                      <a:pt x="20" y="15"/>
                      <a:pt x="20" y="15"/>
                      <a:pt x="21" y="15"/>
                    </a:cubicBezTo>
                    <a:cubicBezTo>
                      <a:pt x="21" y="15"/>
                      <a:pt x="21" y="15"/>
                      <a:pt x="21" y="15"/>
                    </a:cubicBezTo>
                    <a:cubicBezTo>
                      <a:pt x="21" y="15"/>
                      <a:pt x="22" y="15"/>
                      <a:pt x="22" y="15"/>
                    </a:cubicBezTo>
                    <a:cubicBezTo>
                      <a:pt x="22" y="15"/>
                      <a:pt x="23" y="15"/>
                      <a:pt x="23" y="14"/>
                    </a:cubicBezTo>
                    <a:cubicBezTo>
                      <a:pt x="24" y="14"/>
                      <a:pt x="24" y="14"/>
                      <a:pt x="24" y="14"/>
                    </a:cubicBezTo>
                    <a:cubicBezTo>
                      <a:pt x="24" y="14"/>
                      <a:pt x="24" y="14"/>
                      <a:pt x="24" y="14"/>
                    </a:cubicBezTo>
                    <a:cubicBezTo>
                      <a:pt x="25" y="14"/>
                      <a:pt x="25" y="14"/>
                      <a:pt x="25" y="14"/>
                    </a:cubicBezTo>
                    <a:cubicBezTo>
                      <a:pt x="25" y="13"/>
                      <a:pt x="25" y="13"/>
                      <a:pt x="26" y="12"/>
                    </a:cubicBezTo>
                    <a:cubicBezTo>
                      <a:pt x="27" y="12"/>
                      <a:pt x="28" y="12"/>
                      <a:pt x="29" y="12"/>
                    </a:cubicBezTo>
                    <a:cubicBezTo>
                      <a:pt x="30" y="11"/>
                      <a:pt x="30" y="10"/>
                      <a:pt x="32" y="10"/>
                    </a:cubicBezTo>
                    <a:cubicBezTo>
                      <a:pt x="33" y="9"/>
                      <a:pt x="34" y="9"/>
                      <a:pt x="36" y="9"/>
                    </a:cubicBezTo>
                    <a:cubicBezTo>
                      <a:pt x="36" y="8"/>
                      <a:pt x="37" y="8"/>
                      <a:pt x="37" y="8"/>
                    </a:cubicBezTo>
                    <a:cubicBezTo>
                      <a:pt x="37" y="8"/>
                      <a:pt x="37" y="8"/>
                      <a:pt x="37" y="8"/>
                    </a:cubicBezTo>
                    <a:cubicBezTo>
                      <a:pt x="37" y="8"/>
                      <a:pt x="37" y="8"/>
                      <a:pt x="37" y="8"/>
                    </a:cubicBezTo>
                    <a:cubicBezTo>
                      <a:pt x="36" y="9"/>
                      <a:pt x="37" y="10"/>
                      <a:pt x="37" y="10"/>
                    </a:cubicBezTo>
                    <a:cubicBezTo>
                      <a:pt x="37" y="11"/>
                      <a:pt x="37" y="11"/>
                      <a:pt x="37" y="11"/>
                    </a:cubicBezTo>
                    <a:cubicBezTo>
                      <a:pt x="37" y="10"/>
                      <a:pt x="38" y="9"/>
                      <a:pt x="38" y="9"/>
                    </a:cubicBezTo>
                    <a:cubicBezTo>
                      <a:pt x="37" y="8"/>
                      <a:pt x="37" y="8"/>
                      <a:pt x="37" y="8"/>
                    </a:cubicBezTo>
                    <a:cubicBezTo>
                      <a:pt x="37" y="8"/>
                      <a:pt x="38" y="8"/>
                      <a:pt x="38" y="8"/>
                    </a:cubicBezTo>
                    <a:cubicBezTo>
                      <a:pt x="39" y="8"/>
                      <a:pt x="40" y="7"/>
                      <a:pt x="41" y="6"/>
                    </a:cubicBezTo>
                    <a:cubicBezTo>
                      <a:pt x="40" y="6"/>
                      <a:pt x="40" y="5"/>
                      <a:pt x="41" y="4"/>
                    </a:cubicBezTo>
                    <a:cubicBezTo>
                      <a:pt x="41" y="4"/>
                      <a:pt x="41" y="5"/>
                      <a:pt x="41" y="5"/>
                    </a:cubicBezTo>
                    <a:cubicBezTo>
                      <a:pt x="42" y="5"/>
                      <a:pt x="42" y="5"/>
                      <a:pt x="42" y="4"/>
                    </a:cubicBezTo>
                    <a:cubicBezTo>
                      <a:pt x="42" y="4"/>
                      <a:pt x="43" y="4"/>
                      <a:pt x="43" y="3"/>
                    </a:cubicBezTo>
                    <a:cubicBezTo>
                      <a:pt x="43" y="3"/>
                      <a:pt x="43" y="3"/>
                      <a:pt x="43" y="3"/>
                    </a:cubicBezTo>
                    <a:cubicBezTo>
                      <a:pt x="43" y="3"/>
                      <a:pt x="44" y="2"/>
                      <a:pt x="44" y="2"/>
                    </a:cubicBezTo>
                    <a:cubicBezTo>
                      <a:pt x="45" y="2"/>
                      <a:pt x="44" y="4"/>
                      <a:pt x="45" y="5"/>
                    </a:cubicBezTo>
                    <a:cubicBezTo>
                      <a:pt x="45" y="6"/>
                      <a:pt x="44" y="7"/>
                      <a:pt x="44" y="8"/>
                    </a:cubicBezTo>
                    <a:cubicBezTo>
                      <a:pt x="43" y="8"/>
                      <a:pt x="43" y="8"/>
                      <a:pt x="43" y="8"/>
                    </a:cubicBezTo>
                    <a:cubicBezTo>
                      <a:pt x="43" y="7"/>
                      <a:pt x="44" y="7"/>
                      <a:pt x="44" y="6"/>
                    </a:cubicBezTo>
                    <a:cubicBezTo>
                      <a:pt x="43" y="7"/>
                      <a:pt x="43" y="7"/>
                      <a:pt x="42" y="8"/>
                    </a:cubicBezTo>
                    <a:cubicBezTo>
                      <a:pt x="42" y="9"/>
                      <a:pt x="42" y="10"/>
                      <a:pt x="41" y="10"/>
                    </a:cubicBezTo>
                    <a:cubicBezTo>
                      <a:pt x="41" y="10"/>
                      <a:pt x="41" y="10"/>
                      <a:pt x="41" y="11"/>
                    </a:cubicBezTo>
                    <a:cubicBezTo>
                      <a:pt x="41" y="10"/>
                      <a:pt x="41" y="10"/>
                      <a:pt x="41" y="10"/>
                    </a:cubicBezTo>
                    <a:cubicBezTo>
                      <a:pt x="41" y="10"/>
                      <a:pt x="41" y="10"/>
                      <a:pt x="41" y="10"/>
                    </a:cubicBezTo>
                    <a:cubicBezTo>
                      <a:pt x="41" y="10"/>
                      <a:pt x="41" y="10"/>
                      <a:pt x="41" y="10"/>
                    </a:cubicBezTo>
                    <a:cubicBezTo>
                      <a:pt x="41" y="10"/>
                      <a:pt x="41" y="9"/>
                      <a:pt x="41" y="9"/>
                    </a:cubicBezTo>
                    <a:cubicBezTo>
                      <a:pt x="41" y="9"/>
                      <a:pt x="41" y="9"/>
                      <a:pt x="41" y="9"/>
                    </a:cubicBezTo>
                    <a:cubicBezTo>
                      <a:pt x="39" y="10"/>
                      <a:pt x="37" y="12"/>
                      <a:pt x="35" y="12"/>
                    </a:cubicBezTo>
                    <a:cubicBezTo>
                      <a:pt x="36" y="12"/>
                      <a:pt x="36" y="12"/>
                      <a:pt x="36" y="11"/>
                    </a:cubicBezTo>
                    <a:cubicBezTo>
                      <a:pt x="36" y="11"/>
                      <a:pt x="36" y="11"/>
                      <a:pt x="36" y="11"/>
                    </a:cubicBezTo>
                    <a:cubicBezTo>
                      <a:pt x="35" y="11"/>
                      <a:pt x="35" y="11"/>
                      <a:pt x="35" y="11"/>
                    </a:cubicBezTo>
                    <a:cubicBezTo>
                      <a:pt x="34" y="11"/>
                      <a:pt x="34" y="11"/>
                      <a:pt x="34" y="11"/>
                    </a:cubicBezTo>
                    <a:cubicBezTo>
                      <a:pt x="34" y="12"/>
                      <a:pt x="34" y="14"/>
                      <a:pt x="33" y="14"/>
                    </a:cubicBezTo>
                    <a:cubicBezTo>
                      <a:pt x="33" y="14"/>
                      <a:pt x="33" y="14"/>
                      <a:pt x="32" y="14"/>
                    </a:cubicBezTo>
                    <a:cubicBezTo>
                      <a:pt x="32" y="15"/>
                      <a:pt x="32" y="15"/>
                      <a:pt x="32" y="15"/>
                    </a:cubicBezTo>
                    <a:cubicBezTo>
                      <a:pt x="32" y="15"/>
                      <a:pt x="32" y="15"/>
                      <a:pt x="31" y="15"/>
                    </a:cubicBezTo>
                    <a:cubicBezTo>
                      <a:pt x="33" y="15"/>
                      <a:pt x="34" y="16"/>
                      <a:pt x="34" y="17"/>
                    </a:cubicBezTo>
                    <a:cubicBezTo>
                      <a:pt x="36" y="20"/>
                      <a:pt x="38" y="22"/>
                      <a:pt x="40" y="24"/>
                    </a:cubicBezTo>
                    <a:cubicBezTo>
                      <a:pt x="41" y="25"/>
                      <a:pt x="41" y="26"/>
                      <a:pt x="40" y="28"/>
                    </a:cubicBezTo>
                    <a:cubicBezTo>
                      <a:pt x="40" y="29"/>
                      <a:pt x="39" y="30"/>
                      <a:pt x="38" y="31"/>
                    </a:cubicBezTo>
                    <a:cubicBezTo>
                      <a:pt x="38" y="31"/>
                      <a:pt x="39" y="32"/>
                      <a:pt x="39" y="32"/>
                    </a:cubicBezTo>
                    <a:cubicBezTo>
                      <a:pt x="40" y="33"/>
                      <a:pt x="40" y="34"/>
                      <a:pt x="40" y="35"/>
                    </a:cubicBezTo>
                    <a:cubicBezTo>
                      <a:pt x="43" y="34"/>
                      <a:pt x="46" y="34"/>
                      <a:pt x="47" y="33"/>
                    </a:cubicBezTo>
                    <a:cubicBezTo>
                      <a:pt x="48" y="33"/>
                      <a:pt x="49" y="33"/>
                      <a:pt x="49" y="33"/>
                    </a:cubicBezTo>
                    <a:cubicBezTo>
                      <a:pt x="49" y="33"/>
                      <a:pt x="48" y="33"/>
                      <a:pt x="47" y="33"/>
                    </a:cubicBezTo>
                    <a:cubicBezTo>
                      <a:pt x="46" y="34"/>
                      <a:pt x="43" y="34"/>
                      <a:pt x="40" y="35"/>
                    </a:cubicBezTo>
                    <a:cubicBezTo>
                      <a:pt x="39" y="36"/>
                      <a:pt x="39" y="36"/>
                      <a:pt x="38" y="37"/>
                    </a:cubicBezTo>
                    <a:cubicBezTo>
                      <a:pt x="39" y="36"/>
                      <a:pt x="39" y="36"/>
                      <a:pt x="40" y="36"/>
                    </a:cubicBezTo>
                    <a:cubicBezTo>
                      <a:pt x="48" y="34"/>
                      <a:pt x="67" y="29"/>
                      <a:pt x="57" y="27"/>
                    </a:cubicBezTo>
                    <a:cubicBezTo>
                      <a:pt x="46" y="26"/>
                      <a:pt x="50" y="20"/>
                      <a:pt x="48" y="14"/>
                    </a:cubicBezTo>
                    <a:cubicBezTo>
                      <a:pt x="46" y="9"/>
                      <a:pt x="45" y="8"/>
                      <a:pt x="45" y="8"/>
                    </a:cubicBezTo>
                    <a:cubicBezTo>
                      <a:pt x="45" y="8"/>
                      <a:pt x="46" y="3"/>
                      <a:pt x="45" y="0"/>
                    </a:cubicBezTo>
                  </a:path>
                </a:pathLst>
              </a:custGeom>
              <a:solidFill>
                <a:srgbClr val="8788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48" name="Freeform 208">
                <a:extLst>
                  <a:ext uri="{FF2B5EF4-FFF2-40B4-BE49-F238E27FC236}">
                    <a16:creationId xmlns:a16="http://schemas.microsoft.com/office/drawing/2014/main" id="{2C5182E1-9F74-4EBA-A3B8-3172C868A1D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936" y="2199"/>
                <a:ext cx="61" cy="26"/>
              </a:xfrm>
              <a:custGeom>
                <a:avLst/>
                <a:gdLst>
                  <a:gd name="T0" fmla="*/ 110 w 50"/>
                  <a:gd name="T1" fmla="*/ 24 h 22"/>
                  <a:gd name="T2" fmla="*/ 59 w 50"/>
                  <a:gd name="T3" fmla="*/ 35 h 22"/>
                  <a:gd name="T4" fmla="*/ 50 w 50"/>
                  <a:gd name="T5" fmla="*/ 37 h 22"/>
                  <a:gd name="T6" fmla="*/ 43 w 50"/>
                  <a:gd name="T7" fmla="*/ 39 h 22"/>
                  <a:gd name="T8" fmla="*/ 48 w 50"/>
                  <a:gd name="T9" fmla="*/ 39 h 22"/>
                  <a:gd name="T10" fmla="*/ 33 w 50"/>
                  <a:gd name="T11" fmla="*/ 39 h 22"/>
                  <a:gd name="T12" fmla="*/ 33 w 50"/>
                  <a:gd name="T13" fmla="*/ 39 h 22"/>
                  <a:gd name="T14" fmla="*/ 29 w 50"/>
                  <a:gd name="T15" fmla="*/ 41 h 22"/>
                  <a:gd name="T16" fmla="*/ 24 w 50"/>
                  <a:gd name="T17" fmla="*/ 39 h 22"/>
                  <a:gd name="T18" fmla="*/ 22 w 50"/>
                  <a:gd name="T19" fmla="*/ 39 h 22"/>
                  <a:gd name="T20" fmla="*/ 16 w 50"/>
                  <a:gd name="T21" fmla="*/ 41 h 22"/>
                  <a:gd name="T22" fmla="*/ 27 w 50"/>
                  <a:gd name="T23" fmla="*/ 44 h 22"/>
                  <a:gd name="T24" fmla="*/ 32 w 50"/>
                  <a:gd name="T25" fmla="*/ 44 h 22"/>
                  <a:gd name="T26" fmla="*/ 107 w 50"/>
                  <a:gd name="T27" fmla="*/ 28 h 22"/>
                  <a:gd name="T28" fmla="*/ 110 w 50"/>
                  <a:gd name="T29" fmla="*/ 24 h 22"/>
                  <a:gd name="T30" fmla="*/ 107 w 50"/>
                  <a:gd name="T31" fmla="*/ 15 h 22"/>
                  <a:gd name="T32" fmla="*/ 104 w 50"/>
                  <a:gd name="T33" fmla="*/ 18 h 22"/>
                  <a:gd name="T34" fmla="*/ 90 w 50"/>
                  <a:gd name="T35" fmla="*/ 18 h 22"/>
                  <a:gd name="T36" fmla="*/ 81 w 50"/>
                  <a:gd name="T37" fmla="*/ 20 h 22"/>
                  <a:gd name="T38" fmla="*/ 50 w 50"/>
                  <a:gd name="T39" fmla="*/ 25 h 22"/>
                  <a:gd name="T40" fmla="*/ 41 w 50"/>
                  <a:gd name="T41" fmla="*/ 28 h 22"/>
                  <a:gd name="T42" fmla="*/ 27 w 50"/>
                  <a:gd name="T43" fmla="*/ 24 h 22"/>
                  <a:gd name="T44" fmla="*/ 18 w 50"/>
                  <a:gd name="T45" fmla="*/ 21 h 22"/>
                  <a:gd name="T46" fmla="*/ 35 w 50"/>
                  <a:gd name="T47" fmla="*/ 35 h 22"/>
                  <a:gd name="T48" fmla="*/ 41 w 50"/>
                  <a:gd name="T49" fmla="*/ 35 h 22"/>
                  <a:gd name="T50" fmla="*/ 49 w 50"/>
                  <a:gd name="T51" fmla="*/ 35 h 22"/>
                  <a:gd name="T52" fmla="*/ 56 w 50"/>
                  <a:gd name="T53" fmla="*/ 33 h 22"/>
                  <a:gd name="T54" fmla="*/ 110 w 50"/>
                  <a:gd name="T55" fmla="*/ 24 h 22"/>
                  <a:gd name="T56" fmla="*/ 109 w 50"/>
                  <a:gd name="T57" fmla="*/ 18 h 22"/>
                  <a:gd name="T58" fmla="*/ 107 w 50"/>
                  <a:gd name="T59" fmla="*/ 15 h 22"/>
                  <a:gd name="T60" fmla="*/ 0 w 50"/>
                  <a:gd name="T61" fmla="*/ 8 h 22"/>
                  <a:gd name="T62" fmla="*/ 0 w 50"/>
                  <a:gd name="T63" fmla="*/ 9 h 22"/>
                  <a:gd name="T64" fmla="*/ 1 w 50"/>
                  <a:gd name="T65" fmla="*/ 9 h 22"/>
                  <a:gd name="T66" fmla="*/ 0 w 50"/>
                  <a:gd name="T67" fmla="*/ 8 h 22"/>
                  <a:gd name="T68" fmla="*/ 22 w 50"/>
                  <a:gd name="T69" fmla="*/ 0 h 22"/>
                  <a:gd name="T70" fmla="*/ 22 w 50"/>
                  <a:gd name="T71" fmla="*/ 0 h 22"/>
                  <a:gd name="T72" fmla="*/ 22 w 50"/>
                  <a:gd name="T73" fmla="*/ 0 h 22"/>
                  <a:gd name="T74" fmla="*/ 22 w 50"/>
                  <a:gd name="T75" fmla="*/ 0 h 22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50" h="22">
                    <a:moveTo>
                      <a:pt x="50" y="12"/>
                    </a:moveTo>
                    <a:cubicBezTo>
                      <a:pt x="43" y="14"/>
                      <a:pt x="34" y="16"/>
                      <a:pt x="26" y="18"/>
                    </a:cubicBezTo>
                    <a:cubicBezTo>
                      <a:pt x="26" y="19"/>
                      <a:pt x="24" y="19"/>
                      <a:pt x="23" y="19"/>
                    </a:cubicBezTo>
                    <a:cubicBezTo>
                      <a:pt x="22" y="19"/>
                      <a:pt x="21" y="19"/>
                      <a:pt x="20" y="20"/>
                    </a:cubicBezTo>
                    <a:cubicBezTo>
                      <a:pt x="21" y="20"/>
                      <a:pt x="21" y="20"/>
                      <a:pt x="21" y="20"/>
                    </a:cubicBezTo>
                    <a:cubicBezTo>
                      <a:pt x="19" y="20"/>
                      <a:pt x="17" y="20"/>
                      <a:pt x="15" y="20"/>
                    </a:cubicBezTo>
                    <a:cubicBezTo>
                      <a:pt x="15" y="20"/>
                      <a:pt x="15" y="20"/>
                      <a:pt x="15" y="20"/>
                    </a:cubicBezTo>
                    <a:cubicBezTo>
                      <a:pt x="14" y="21"/>
                      <a:pt x="13" y="21"/>
                      <a:pt x="13" y="21"/>
                    </a:cubicBezTo>
                    <a:cubicBezTo>
                      <a:pt x="12" y="21"/>
                      <a:pt x="11" y="21"/>
                      <a:pt x="11" y="20"/>
                    </a:cubicBezTo>
                    <a:cubicBezTo>
                      <a:pt x="10" y="20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8" y="22"/>
                      <a:pt x="10" y="22"/>
                      <a:pt x="12" y="22"/>
                    </a:cubicBezTo>
                    <a:cubicBezTo>
                      <a:pt x="12" y="22"/>
                      <a:pt x="13" y="22"/>
                      <a:pt x="14" y="22"/>
                    </a:cubicBezTo>
                    <a:cubicBezTo>
                      <a:pt x="24" y="21"/>
                      <a:pt x="39" y="16"/>
                      <a:pt x="48" y="14"/>
                    </a:cubicBezTo>
                    <a:cubicBezTo>
                      <a:pt x="49" y="13"/>
                      <a:pt x="49" y="13"/>
                      <a:pt x="50" y="12"/>
                    </a:cubicBezTo>
                    <a:moveTo>
                      <a:pt x="48" y="8"/>
                    </a:moveTo>
                    <a:cubicBezTo>
                      <a:pt x="48" y="8"/>
                      <a:pt x="47" y="8"/>
                      <a:pt x="47" y="9"/>
                    </a:cubicBezTo>
                    <a:cubicBezTo>
                      <a:pt x="45" y="9"/>
                      <a:pt x="43" y="9"/>
                      <a:pt x="41" y="9"/>
                    </a:cubicBezTo>
                    <a:cubicBezTo>
                      <a:pt x="40" y="9"/>
                      <a:pt x="38" y="10"/>
                      <a:pt x="36" y="10"/>
                    </a:cubicBezTo>
                    <a:cubicBezTo>
                      <a:pt x="32" y="11"/>
                      <a:pt x="28" y="12"/>
                      <a:pt x="23" y="13"/>
                    </a:cubicBezTo>
                    <a:cubicBezTo>
                      <a:pt x="22" y="14"/>
                      <a:pt x="21" y="14"/>
                      <a:pt x="19" y="14"/>
                    </a:cubicBezTo>
                    <a:cubicBezTo>
                      <a:pt x="17" y="14"/>
                      <a:pt x="15" y="13"/>
                      <a:pt x="12" y="12"/>
                    </a:cubicBezTo>
                    <a:cubicBezTo>
                      <a:pt x="11" y="12"/>
                      <a:pt x="10" y="12"/>
                      <a:pt x="8" y="11"/>
                    </a:cubicBezTo>
                    <a:cubicBezTo>
                      <a:pt x="11" y="13"/>
                      <a:pt x="14" y="15"/>
                      <a:pt x="16" y="18"/>
                    </a:cubicBezTo>
                    <a:cubicBezTo>
                      <a:pt x="17" y="18"/>
                      <a:pt x="18" y="18"/>
                      <a:pt x="19" y="18"/>
                    </a:cubicBezTo>
                    <a:cubicBezTo>
                      <a:pt x="20" y="18"/>
                      <a:pt x="21" y="18"/>
                      <a:pt x="22" y="18"/>
                    </a:cubicBezTo>
                    <a:cubicBezTo>
                      <a:pt x="23" y="17"/>
                      <a:pt x="24" y="17"/>
                      <a:pt x="25" y="17"/>
                    </a:cubicBezTo>
                    <a:cubicBezTo>
                      <a:pt x="29" y="17"/>
                      <a:pt x="41" y="14"/>
                      <a:pt x="50" y="12"/>
                    </a:cubicBezTo>
                    <a:cubicBezTo>
                      <a:pt x="50" y="11"/>
                      <a:pt x="50" y="10"/>
                      <a:pt x="49" y="9"/>
                    </a:cubicBezTo>
                    <a:cubicBezTo>
                      <a:pt x="49" y="9"/>
                      <a:pt x="48" y="8"/>
                      <a:pt x="48" y="8"/>
                    </a:cubicBezTo>
                    <a:moveTo>
                      <a:pt x="0" y="4"/>
                    </a:moveTo>
                    <a:cubicBezTo>
                      <a:pt x="0" y="4"/>
                      <a:pt x="0" y="5"/>
                      <a:pt x="0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0" y="4"/>
                      <a:pt x="0" y="4"/>
                    </a:cubicBezTo>
                    <a:moveTo>
                      <a:pt x="10" y="0"/>
                    </a:move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</a:path>
                </a:pathLst>
              </a:custGeom>
              <a:solidFill>
                <a:srgbClr val="9496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49" name="Freeform 209">
                <a:extLst>
                  <a:ext uri="{FF2B5EF4-FFF2-40B4-BE49-F238E27FC236}">
                    <a16:creationId xmlns:a16="http://schemas.microsoft.com/office/drawing/2014/main" id="{08C2E3F5-B431-4E08-B71B-27615C3EDFC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879" y="2225"/>
                <a:ext cx="44" cy="29"/>
              </a:xfrm>
              <a:custGeom>
                <a:avLst/>
                <a:gdLst>
                  <a:gd name="T0" fmla="*/ 17 w 37"/>
                  <a:gd name="T1" fmla="*/ 27 h 24"/>
                  <a:gd name="T2" fmla="*/ 17 w 37"/>
                  <a:gd name="T3" fmla="*/ 27 h 24"/>
                  <a:gd name="T4" fmla="*/ 17 w 37"/>
                  <a:gd name="T5" fmla="*/ 27 h 24"/>
                  <a:gd name="T6" fmla="*/ 14 w 37"/>
                  <a:gd name="T7" fmla="*/ 28 h 24"/>
                  <a:gd name="T8" fmla="*/ 17 w 37"/>
                  <a:gd name="T9" fmla="*/ 30 h 24"/>
                  <a:gd name="T10" fmla="*/ 18 w 37"/>
                  <a:gd name="T11" fmla="*/ 28 h 24"/>
                  <a:gd name="T12" fmla="*/ 18 w 37"/>
                  <a:gd name="T13" fmla="*/ 28 h 24"/>
                  <a:gd name="T14" fmla="*/ 18 w 37"/>
                  <a:gd name="T15" fmla="*/ 36 h 24"/>
                  <a:gd name="T16" fmla="*/ 18 w 37"/>
                  <a:gd name="T17" fmla="*/ 48 h 24"/>
                  <a:gd name="T18" fmla="*/ 14 w 37"/>
                  <a:gd name="T19" fmla="*/ 41 h 24"/>
                  <a:gd name="T20" fmla="*/ 14 w 37"/>
                  <a:gd name="T21" fmla="*/ 41 h 24"/>
                  <a:gd name="T22" fmla="*/ 14 w 37"/>
                  <a:gd name="T23" fmla="*/ 50 h 24"/>
                  <a:gd name="T24" fmla="*/ 12 w 37"/>
                  <a:gd name="T25" fmla="*/ 50 h 24"/>
                  <a:gd name="T26" fmla="*/ 10 w 37"/>
                  <a:gd name="T27" fmla="*/ 40 h 24"/>
                  <a:gd name="T28" fmla="*/ 8 w 37"/>
                  <a:gd name="T29" fmla="*/ 36 h 24"/>
                  <a:gd name="T30" fmla="*/ 10 w 37"/>
                  <a:gd name="T31" fmla="*/ 34 h 24"/>
                  <a:gd name="T32" fmla="*/ 17 w 37"/>
                  <a:gd name="T33" fmla="*/ 27 h 24"/>
                  <a:gd name="T34" fmla="*/ 21 w 37"/>
                  <a:gd name="T35" fmla="*/ 0 h 24"/>
                  <a:gd name="T36" fmla="*/ 8 w 37"/>
                  <a:gd name="T37" fmla="*/ 8 h 24"/>
                  <a:gd name="T38" fmla="*/ 7 w 37"/>
                  <a:gd name="T39" fmla="*/ 15 h 24"/>
                  <a:gd name="T40" fmla="*/ 10 w 37"/>
                  <a:gd name="T41" fmla="*/ 27 h 24"/>
                  <a:gd name="T42" fmla="*/ 1 w 37"/>
                  <a:gd name="T43" fmla="*/ 33 h 24"/>
                  <a:gd name="T44" fmla="*/ 8 w 37"/>
                  <a:gd name="T45" fmla="*/ 44 h 24"/>
                  <a:gd name="T46" fmla="*/ 18 w 37"/>
                  <a:gd name="T47" fmla="*/ 51 h 24"/>
                  <a:gd name="T48" fmla="*/ 21 w 37"/>
                  <a:gd name="T49" fmla="*/ 48 h 24"/>
                  <a:gd name="T50" fmla="*/ 34 w 37"/>
                  <a:gd name="T51" fmla="*/ 33 h 24"/>
                  <a:gd name="T52" fmla="*/ 44 w 37"/>
                  <a:gd name="T53" fmla="*/ 28 h 24"/>
                  <a:gd name="T54" fmla="*/ 48 w 37"/>
                  <a:gd name="T55" fmla="*/ 28 h 24"/>
                  <a:gd name="T56" fmla="*/ 54 w 37"/>
                  <a:gd name="T57" fmla="*/ 30 h 24"/>
                  <a:gd name="T58" fmla="*/ 64 w 37"/>
                  <a:gd name="T59" fmla="*/ 22 h 24"/>
                  <a:gd name="T60" fmla="*/ 74 w 37"/>
                  <a:gd name="T61" fmla="*/ 2 h 24"/>
                  <a:gd name="T62" fmla="*/ 68 w 37"/>
                  <a:gd name="T63" fmla="*/ 8 h 24"/>
                  <a:gd name="T64" fmla="*/ 64 w 37"/>
                  <a:gd name="T65" fmla="*/ 15 h 24"/>
                  <a:gd name="T66" fmla="*/ 55 w 37"/>
                  <a:gd name="T67" fmla="*/ 23 h 24"/>
                  <a:gd name="T68" fmla="*/ 52 w 37"/>
                  <a:gd name="T69" fmla="*/ 27 h 24"/>
                  <a:gd name="T70" fmla="*/ 45 w 37"/>
                  <a:gd name="T71" fmla="*/ 23 h 24"/>
                  <a:gd name="T72" fmla="*/ 44 w 37"/>
                  <a:gd name="T73" fmla="*/ 23 h 24"/>
                  <a:gd name="T74" fmla="*/ 40 w 37"/>
                  <a:gd name="T75" fmla="*/ 23 h 24"/>
                  <a:gd name="T76" fmla="*/ 38 w 37"/>
                  <a:gd name="T77" fmla="*/ 23 h 24"/>
                  <a:gd name="T78" fmla="*/ 32 w 37"/>
                  <a:gd name="T79" fmla="*/ 23 h 24"/>
                  <a:gd name="T80" fmla="*/ 29 w 37"/>
                  <a:gd name="T81" fmla="*/ 22 h 24"/>
                  <a:gd name="T82" fmla="*/ 30 w 37"/>
                  <a:gd name="T83" fmla="*/ 28 h 24"/>
                  <a:gd name="T84" fmla="*/ 20 w 37"/>
                  <a:gd name="T85" fmla="*/ 28 h 24"/>
                  <a:gd name="T86" fmla="*/ 18 w 37"/>
                  <a:gd name="T87" fmla="*/ 28 h 24"/>
                  <a:gd name="T88" fmla="*/ 21 w 37"/>
                  <a:gd name="T89" fmla="*/ 23 h 24"/>
                  <a:gd name="T90" fmla="*/ 20 w 37"/>
                  <a:gd name="T91" fmla="*/ 15 h 24"/>
                  <a:gd name="T92" fmla="*/ 12 w 37"/>
                  <a:gd name="T93" fmla="*/ 12 h 24"/>
                  <a:gd name="T94" fmla="*/ 10 w 37"/>
                  <a:gd name="T95" fmla="*/ 10 h 24"/>
                  <a:gd name="T96" fmla="*/ 14 w 37"/>
                  <a:gd name="T97" fmla="*/ 8 h 24"/>
                  <a:gd name="T98" fmla="*/ 18 w 37"/>
                  <a:gd name="T99" fmla="*/ 7 h 24"/>
                  <a:gd name="T100" fmla="*/ 24 w 37"/>
                  <a:gd name="T101" fmla="*/ 1 h 24"/>
                  <a:gd name="T102" fmla="*/ 21 w 37"/>
                  <a:gd name="T103" fmla="*/ 0 h 24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37" h="24">
                    <a:moveTo>
                      <a:pt x="8" y="12"/>
                    </a:move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8" y="13"/>
                      <a:pt x="8" y="13"/>
                      <a:pt x="8" y="14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8" y="14"/>
                      <a:pt x="9" y="15"/>
                      <a:pt x="9" y="17"/>
                    </a:cubicBezTo>
                    <a:cubicBezTo>
                      <a:pt x="9" y="18"/>
                      <a:pt x="10" y="21"/>
                      <a:pt x="9" y="22"/>
                    </a:cubicBezTo>
                    <a:cubicBezTo>
                      <a:pt x="8" y="21"/>
                      <a:pt x="8" y="20"/>
                      <a:pt x="7" y="19"/>
                    </a:cubicBezTo>
                    <a:cubicBezTo>
                      <a:pt x="7" y="19"/>
                      <a:pt x="7" y="19"/>
                      <a:pt x="7" y="19"/>
                    </a:cubicBezTo>
                    <a:cubicBezTo>
                      <a:pt x="7" y="20"/>
                      <a:pt x="9" y="23"/>
                      <a:pt x="7" y="23"/>
                    </a:cubicBezTo>
                    <a:cubicBezTo>
                      <a:pt x="7" y="23"/>
                      <a:pt x="7" y="23"/>
                      <a:pt x="6" y="23"/>
                    </a:cubicBezTo>
                    <a:cubicBezTo>
                      <a:pt x="3" y="22"/>
                      <a:pt x="5" y="19"/>
                      <a:pt x="5" y="18"/>
                    </a:cubicBezTo>
                    <a:cubicBezTo>
                      <a:pt x="5" y="18"/>
                      <a:pt x="4" y="18"/>
                      <a:pt x="4" y="17"/>
                    </a:cubicBezTo>
                    <a:cubicBezTo>
                      <a:pt x="3" y="17"/>
                      <a:pt x="4" y="16"/>
                      <a:pt x="5" y="16"/>
                    </a:cubicBezTo>
                    <a:cubicBezTo>
                      <a:pt x="4" y="14"/>
                      <a:pt x="4" y="13"/>
                      <a:pt x="8" y="12"/>
                    </a:cubicBezTo>
                    <a:moveTo>
                      <a:pt x="11" y="0"/>
                    </a:moveTo>
                    <a:cubicBezTo>
                      <a:pt x="8" y="1"/>
                      <a:pt x="5" y="3"/>
                      <a:pt x="4" y="4"/>
                    </a:cubicBezTo>
                    <a:cubicBezTo>
                      <a:pt x="2" y="5"/>
                      <a:pt x="0" y="7"/>
                      <a:pt x="3" y="7"/>
                    </a:cubicBezTo>
                    <a:cubicBezTo>
                      <a:pt x="7" y="8"/>
                      <a:pt x="11" y="9"/>
                      <a:pt x="5" y="12"/>
                    </a:cubicBezTo>
                    <a:cubicBezTo>
                      <a:pt x="5" y="12"/>
                      <a:pt x="1" y="13"/>
                      <a:pt x="1" y="15"/>
                    </a:cubicBezTo>
                    <a:cubicBezTo>
                      <a:pt x="0" y="18"/>
                      <a:pt x="1" y="20"/>
                      <a:pt x="4" y="21"/>
                    </a:cubicBezTo>
                    <a:cubicBezTo>
                      <a:pt x="5" y="22"/>
                      <a:pt x="7" y="24"/>
                      <a:pt x="9" y="24"/>
                    </a:cubicBezTo>
                    <a:cubicBezTo>
                      <a:pt x="10" y="24"/>
                      <a:pt x="11" y="24"/>
                      <a:pt x="11" y="22"/>
                    </a:cubicBezTo>
                    <a:cubicBezTo>
                      <a:pt x="13" y="19"/>
                      <a:pt x="15" y="16"/>
                      <a:pt x="17" y="15"/>
                    </a:cubicBezTo>
                    <a:cubicBezTo>
                      <a:pt x="19" y="13"/>
                      <a:pt x="20" y="13"/>
                      <a:pt x="22" y="13"/>
                    </a:cubicBezTo>
                    <a:cubicBezTo>
                      <a:pt x="23" y="13"/>
                      <a:pt x="23" y="13"/>
                      <a:pt x="24" y="13"/>
                    </a:cubicBezTo>
                    <a:cubicBezTo>
                      <a:pt x="25" y="13"/>
                      <a:pt x="26" y="14"/>
                      <a:pt x="27" y="14"/>
                    </a:cubicBezTo>
                    <a:cubicBezTo>
                      <a:pt x="28" y="14"/>
                      <a:pt x="29" y="13"/>
                      <a:pt x="32" y="10"/>
                    </a:cubicBezTo>
                    <a:cubicBezTo>
                      <a:pt x="35" y="5"/>
                      <a:pt x="37" y="5"/>
                      <a:pt x="37" y="2"/>
                    </a:cubicBezTo>
                    <a:cubicBezTo>
                      <a:pt x="36" y="3"/>
                      <a:pt x="35" y="4"/>
                      <a:pt x="34" y="4"/>
                    </a:cubicBezTo>
                    <a:cubicBezTo>
                      <a:pt x="34" y="5"/>
                      <a:pt x="33" y="6"/>
                      <a:pt x="32" y="7"/>
                    </a:cubicBezTo>
                    <a:cubicBezTo>
                      <a:pt x="30" y="8"/>
                      <a:pt x="29" y="10"/>
                      <a:pt x="28" y="11"/>
                    </a:cubicBezTo>
                    <a:cubicBezTo>
                      <a:pt x="28" y="12"/>
                      <a:pt x="27" y="12"/>
                      <a:pt x="26" y="12"/>
                    </a:cubicBezTo>
                    <a:cubicBezTo>
                      <a:pt x="25" y="12"/>
                      <a:pt x="24" y="12"/>
                      <a:pt x="23" y="11"/>
                    </a:cubicBezTo>
                    <a:cubicBezTo>
                      <a:pt x="22" y="11"/>
                      <a:pt x="22" y="11"/>
                      <a:pt x="22" y="11"/>
                    </a:cubicBezTo>
                    <a:cubicBezTo>
                      <a:pt x="21" y="11"/>
                      <a:pt x="21" y="11"/>
                      <a:pt x="20" y="11"/>
                    </a:cubicBezTo>
                    <a:cubicBezTo>
                      <a:pt x="20" y="11"/>
                      <a:pt x="19" y="11"/>
                      <a:pt x="19" y="11"/>
                    </a:cubicBezTo>
                    <a:cubicBezTo>
                      <a:pt x="18" y="11"/>
                      <a:pt x="17" y="11"/>
                      <a:pt x="16" y="11"/>
                    </a:cubicBezTo>
                    <a:cubicBezTo>
                      <a:pt x="15" y="11"/>
                      <a:pt x="15" y="10"/>
                      <a:pt x="14" y="10"/>
                    </a:cubicBezTo>
                    <a:cubicBezTo>
                      <a:pt x="14" y="11"/>
                      <a:pt x="14" y="12"/>
                      <a:pt x="15" y="13"/>
                    </a:cubicBezTo>
                    <a:cubicBezTo>
                      <a:pt x="13" y="13"/>
                      <a:pt x="12" y="13"/>
                      <a:pt x="10" y="13"/>
                    </a:cubicBezTo>
                    <a:cubicBezTo>
                      <a:pt x="10" y="13"/>
                      <a:pt x="10" y="13"/>
                      <a:pt x="9" y="13"/>
                    </a:cubicBezTo>
                    <a:cubicBezTo>
                      <a:pt x="10" y="12"/>
                      <a:pt x="10" y="11"/>
                      <a:pt x="11" y="11"/>
                    </a:cubicBezTo>
                    <a:cubicBezTo>
                      <a:pt x="10" y="10"/>
                      <a:pt x="11" y="8"/>
                      <a:pt x="10" y="7"/>
                    </a:cubicBezTo>
                    <a:cubicBezTo>
                      <a:pt x="9" y="7"/>
                      <a:pt x="7" y="7"/>
                      <a:pt x="6" y="6"/>
                    </a:cubicBezTo>
                    <a:cubicBezTo>
                      <a:pt x="5" y="6"/>
                      <a:pt x="5" y="6"/>
                      <a:pt x="5" y="5"/>
                    </a:cubicBezTo>
                    <a:cubicBezTo>
                      <a:pt x="5" y="4"/>
                      <a:pt x="6" y="4"/>
                      <a:pt x="7" y="4"/>
                    </a:cubicBezTo>
                    <a:cubicBezTo>
                      <a:pt x="7" y="3"/>
                      <a:pt x="8" y="3"/>
                      <a:pt x="9" y="3"/>
                    </a:cubicBezTo>
                    <a:cubicBezTo>
                      <a:pt x="10" y="2"/>
                      <a:pt x="11" y="2"/>
                      <a:pt x="12" y="1"/>
                    </a:cubicBezTo>
                    <a:cubicBezTo>
                      <a:pt x="11" y="1"/>
                      <a:pt x="11" y="1"/>
                      <a:pt x="11" y="0"/>
                    </a:cubicBezTo>
                  </a:path>
                </a:pathLst>
              </a:custGeom>
              <a:solidFill>
                <a:srgbClr val="9496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50" name="Freeform 210">
                <a:extLst>
                  <a:ext uri="{FF2B5EF4-FFF2-40B4-BE49-F238E27FC236}">
                    <a16:creationId xmlns:a16="http://schemas.microsoft.com/office/drawing/2014/main" id="{E9F562AB-0696-47C2-AB4F-76A5EA4D98B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894" y="2225"/>
                <a:ext cx="44" cy="43"/>
              </a:xfrm>
              <a:custGeom>
                <a:avLst/>
                <a:gdLst>
                  <a:gd name="T0" fmla="*/ 13 w 36"/>
                  <a:gd name="T1" fmla="*/ 50 h 35"/>
                  <a:gd name="T2" fmla="*/ 18 w 36"/>
                  <a:gd name="T3" fmla="*/ 54 h 35"/>
                  <a:gd name="T4" fmla="*/ 18 w 36"/>
                  <a:gd name="T5" fmla="*/ 66 h 35"/>
                  <a:gd name="T6" fmla="*/ 11 w 36"/>
                  <a:gd name="T7" fmla="*/ 71 h 35"/>
                  <a:gd name="T8" fmla="*/ 11 w 36"/>
                  <a:gd name="T9" fmla="*/ 72 h 35"/>
                  <a:gd name="T10" fmla="*/ 2 w 36"/>
                  <a:gd name="T11" fmla="*/ 71 h 35"/>
                  <a:gd name="T12" fmla="*/ 7 w 36"/>
                  <a:gd name="T13" fmla="*/ 61 h 35"/>
                  <a:gd name="T14" fmla="*/ 13 w 36"/>
                  <a:gd name="T15" fmla="*/ 50 h 35"/>
                  <a:gd name="T16" fmla="*/ 60 w 36"/>
                  <a:gd name="T17" fmla="*/ 2 h 35"/>
                  <a:gd name="T18" fmla="*/ 67 w 36"/>
                  <a:gd name="T19" fmla="*/ 14 h 35"/>
                  <a:gd name="T20" fmla="*/ 72 w 36"/>
                  <a:gd name="T21" fmla="*/ 26 h 35"/>
                  <a:gd name="T22" fmla="*/ 65 w 36"/>
                  <a:gd name="T23" fmla="*/ 38 h 35"/>
                  <a:gd name="T24" fmla="*/ 53 w 36"/>
                  <a:gd name="T25" fmla="*/ 41 h 35"/>
                  <a:gd name="T26" fmla="*/ 53 w 36"/>
                  <a:gd name="T27" fmla="*/ 42 h 35"/>
                  <a:gd name="T28" fmla="*/ 42 w 36"/>
                  <a:gd name="T29" fmla="*/ 38 h 35"/>
                  <a:gd name="T30" fmla="*/ 27 w 36"/>
                  <a:gd name="T31" fmla="*/ 41 h 35"/>
                  <a:gd name="T32" fmla="*/ 24 w 36"/>
                  <a:gd name="T33" fmla="*/ 41 h 35"/>
                  <a:gd name="T34" fmla="*/ 9 w 36"/>
                  <a:gd name="T35" fmla="*/ 42 h 35"/>
                  <a:gd name="T36" fmla="*/ 20 w 36"/>
                  <a:gd name="T37" fmla="*/ 32 h 35"/>
                  <a:gd name="T38" fmla="*/ 29 w 36"/>
                  <a:gd name="T39" fmla="*/ 33 h 35"/>
                  <a:gd name="T40" fmla="*/ 35 w 36"/>
                  <a:gd name="T41" fmla="*/ 31 h 35"/>
                  <a:gd name="T42" fmla="*/ 56 w 36"/>
                  <a:gd name="T43" fmla="*/ 7 h 35"/>
                  <a:gd name="T44" fmla="*/ 62 w 36"/>
                  <a:gd name="T45" fmla="*/ 0 h 35"/>
                  <a:gd name="T46" fmla="*/ 56 w 36"/>
                  <a:gd name="T47" fmla="*/ 2 h 35"/>
                  <a:gd name="T48" fmla="*/ 32 w 36"/>
                  <a:gd name="T49" fmla="*/ 32 h 35"/>
                  <a:gd name="T50" fmla="*/ 20 w 36"/>
                  <a:gd name="T51" fmla="*/ 31 h 35"/>
                  <a:gd name="T52" fmla="*/ 2 w 36"/>
                  <a:gd name="T53" fmla="*/ 48 h 35"/>
                  <a:gd name="T54" fmla="*/ 2 w 36"/>
                  <a:gd name="T55" fmla="*/ 80 h 35"/>
                  <a:gd name="T56" fmla="*/ 20 w 36"/>
                  <a:gd name="T57" fmla="*/ 72 h 35"/>
                  <a:gd name="T58" fmla="*/ 32 w 36"/>
                  <a:gd name="T59" fmla="*/ 47 h 35"/>
                  <a:gd name="T60" fmla="*/ 48 w 36"/>
                  <a:gd name="T61" fmla="*/ 48 h 35"/>
                  <a:gd name="T62" fmla="*/ 72 w 36"/>
                  <a:gd name="T63" fmla="*/ 39 h 35"/>
                  <a:gd name="T64" fmla="*/ 65 w 36"/>
                  <a:gd name="T65" fmla="*/ 1 h 3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6" h="35">
                    <a:moveTo>
                      <a:pt x="6" y="22"/>
                    </a:moveTo>
                    <a:cubicBezTo>
                      <a:pt x="6" y="22"/>
                      <a:pt x="6" y="22"/>
                      <a:pt x="6" y="22"/>
                    </a:cubicBezTo>
                    <a:cubicBezTo>
                      <a:pt x="6" y="23"/>
                      <a:pt x="6" y="24"/>
                      <a:pt x="6" y="25"/>
                    </a:cubicBezTo>
                    <a:cubicBezTo>
                      <a:pt x="7" y="25"/>
                      <a:pt x="7" y="24"/>
                      <a:pt x="8" y="24"/>
                    </a:cubicBezTo>
                    <a:cubicBezTo>
                      <a:pt x="8" y="24"/>
                      <a:pt x="8" y="24"/>
                      <a:pt x="8" y="24"/>
                    </a:cubicBezTo>
                    <a:cubicBezTo>
                      <a:pt x="8" y="25"/>
                      <a:pt x="8" y="27"/>
                      <a:pt x="8" y="29"/>
                    </a:cubicBezTo>
                    <a:cubicBezTo>
                      <a:pt x="9" y="31"/>
                      <a:pt x="8" y="30"/>
                      <a:pt x="6" y="31"/>
                    </a:cubicBezTo>
                    <a:cubicBezTo>
                      <a:pt x="6" y="31"/>
                      <a:pt x="6" y="31"/>
                      <a:pt x="5" y="31"/>
                    </a:cubicBezTo>
                    <a:cubicBezTo>
                      <a:pt x="5" y="31"/>
                      <a:pt x="5" y="32"/>
                      <a:pt x="5" y="32"/>
                    </a:cubicBezTo>
                    <a:cubicBezTo>
                      <a:pt x="5" y="32"/>
                      <a:pt x="5" y="32"/>
                      <a:pt x="5" y="32"/>
                    </a:cubicBezTo>
                    <a:cubicBezTo>
                      <a:pt x="4" y="32"/>
                      <a:pt x="4" y="32"/>
                      <a:pt x="3" y="32"/>
                    </a:cubicBezTo>
                    <a:cubicBezTo>
                      <a:pt x="3" y="32"/>
                      <a:pt x="2" y="32"/>
                      <a:pt x="2" y="31"/>
                    </a:cubicBezTo>
                    <a:cubicBezTo>
                      <a:pt x="2" y="30"/>
                      <a:pt x="3" y="28"/>
                      <a:pt x="3" y="27"/>
                    </a:cubicBezTo>
                    <a:cubicBezTo>
                      <a:pt x="3" y="27"/>
                      <a:pt x="3" y="27"/>
                      <a:pt x="3" y="27"/>
                    </a:cubicBezTo>
                    <a:cubicBezTo>
                      <a:pt x="4" y="25"/>
                      <a:pt x="4" y="24"/>
                      <a:pt x="5" y="23"/>
                    </a:cubicBezTo>
                    <a:cubicBezTo>
                      <a:pt x="6" y="22"/>
                      <a:pt x="6" y="22"/>
                      <a:pt x="6" y="22"/>
                    </a:cubicBezTo>
                    <a:moveTo>
                      <a:pt x="26" y="4"/>
                    </a:moveTo>
                    <a:cubicBezTo>
                      <a:pt x="26" y="3"/>
                      <a:pt x="26" y="2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8" y="2"/>
                      <a:pt x="30" y="5"/>
                      <a:pt x="30" y="6"/>
                    </a:cubicBezTo>
                    <a:cubicBezTo>
                      <a:pt x="30" y="7"/>
                      <a:pt x="30" y="8"/>
                      <a:pt x="31" y="8"/>
                    </a:cubicBezTo>
                    <a:cubicBezTo>
                      <a:pt x="31" y="9"/>
                      <a:pt x="32" y="10"/>
                      <a:pt x="32" y="11"/>
                    </a:cubicBezTo>
                    <a:cubicBezTo>
                      <a:pt x="32" y="12"/>
                      <a:pt x="32" y="14"/>
                      <a:pt x="31" y="15"/>
                    </a:cubicBezTo>
                    <a:cubicBezTo>
                      <a:pt x="31" y="16"/>
                      <a:pt x="30" y="16"/>
                      <a:pt x="29" y="16"/>
                    </a:cubicBezTo>
                    <a:cubicBezTo>
                      <a:pt x="28" y="17"/>
                      <a:pt x="27" y="17"/>
                      <a:pt x="26" y="18"/>
                    </a:cubicBezTo>
                    <a:cubicBezTo>
                      <a:pt x="26" y="18"/>
                      <a:pt x="25" y="18"/>
                      <a:pt x="24" y="18"/>
                    </a:cubicBezTo>
                    <a:cubicBezTo>
                      <a:pt x="24" y="18"/>
                      <a:pt x="24" y="18"/>
                      <a:pt x="23" y="18"/>
                    </a:cubicBezTo>
                    <a:cubicBezTo>
                      <a:pt x="23" y="19"/>
                      <a:pt x="24" y="19"/>
                      <a:pt x="24" y="19"/>
                    </a:cubicBezTo>
                    <a:cubicBezTo>
                      <a:pt x="22" y="19"/>
                      <a:pt x="21" y="17"/>
                      <a:pt x="20" y="16"/>
                    </a:cubicBezTo>
                    <a:cubicBezTo>
                      <a:pt x="19" y="16"/>
                      <a:pt x="19" y="16"/>
                      <a:pt x="19" y="16"/>
                    </a:cubicBezTo>
                    <a:cubicBezTo>
                      <a:pt x="17" y="16"/>
                      <a:pt x="16" y="17"/>
                      <a:pt x="15" y="17"/>
                    </a:cubicBezTo>
                    <a:cubicBezTo>
                      <a:pt x="14" y="17"/>
                      <a:pt x="13" y="18"/>
                      <a:pt x="12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8"/>
                      <a:pt x="12" y="18"/>
                      <a:pt x="11" y="18"/>
                    </a:cubicBezTo>
                    <a:cubicBezTo>
                      <a:pt x="11" y="17"/>
                      <a:pt x="11" y="17"/>
                      <a:pt x="10" y="17"/>
                    </a:cubicBezTo>
                    <a:cubicBezTo>
                      <a:pt x="8" y="17"/>
                      <a:pt x="7" y="19"/>
                      <a:pt x="4" y="19"/>
                    </a:cubicBezTo>
                    <a:cubicBezTo>
                      <a:pt x="4" y="17"/>
                      <a:pt x="7" y="15"/>
                      <a:pt x="9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0" y="15"/>
                      <a:pt x="11" y="15"/>
                    </a:cubicBezTo>
                    <a:cubicBezTo>
                      <a:pt x="11" y="15"/>
                      <a:pt x="12" y="15"/>
                      <a:pt x="13" y="15"/>
                    </a:cubicBezTo>
                    <a:cubicBezTo>
                      <a:pt x="13" y="15"/>
                      <a:pt x="13" y="15"/>
                      <a:pt x="14" y="15"/>
                    </a:cubicBezTo>
                    <a:cubicBezTo>
                      <a:pt x="15" y="15"/>
                      <a:pt x="15" y="14"/>
                      <a:pt x="16" y="13"/>
                    </a:cubicBezTo>
                    <a:cubicBezTo>
                      <a:pt x="18" y="12"/>
                      <a:pt x="21" y="11"/>
                      <a:pt x="22" y="9"/>
                    </a:cubicBezTo>
                    <a:cubicBezTo>
                      <a:pt x="24" y="7"/>
                      <a:pt x="24" y="5"/>
                      <a:pt x="25" y="3"/>
                    </a:cubicBezTo>
                    <a:cubicBezTo>
                      <a:pt x="26" y="4"/>
                      <a:pt x="26" y="4"/>
                      <a:pt x="26" y="4"/>
                    </a:cubicBezTo>
                    <a:moveTo>
                      <a:pt x="28" y="0"/>
                    </a:moveTo>
                    <a:cubicBezTo>
                      <a:pt x="27" y="1"/>
                      <a:pt x="26" y="2"/>
                      <a:pt x="25" y="2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5" y="4"/>
                      <a:pt x="21" y="8"/>
                      <a:pt x="19" y="11"/>
                    </a:cubicBezTo>
                    <a:cubicBezTo>
                      <a:pt x="17" y="13"/>
                      <a:pt x="15" y="14"/>
                      <a:pt x="14" y="14"/>
                    </a:cubicBezTo>
                    <a:cubicBezTo>
                      <a:pt x="14" y="14"/>
                      <a:pt x="13" y="14"/>
                      <a:pt x="13" y="14"/>
                    </a:cubicBezTo>
                    <a:cubicBezTo>
                      <a:pt x="11" y="13"/>
                      <a:pt x="10" y="13"/>
                      <a:pt x="9" y="13"/>
                    </a:cubicBezTo>
                    <a:cubicBezTo>
                      <a:pt x="9" y="13"/>
                      <a:pt x="8" y="13"/>
                      <a:pt x="7" y="14"/>
                    </a:cubicBezTo>
                    <a:cubicBezTo>
                      <a:pt x="4" y="15"/>
                      <a:pt x="3" y="17"/>
                      <a:pt x="2" y="21"/>
                    </a:cubicBezTo>
                    <a:cubicBezTo>
                      <a:pt x="2" y="24"/>
                      <a:pt x="2" y="27"/>
                      <a:pt x="1" y="30"/>
                    </a:cubicBezTo>
                    <a:cubicBezTo>
                      <a:pt x="0" y="33"/>
                      <a:pt x="1" y="35"/>
                      <a:pt x="2" y="35"/>
                    </a:cubicBezTo>
                    <a:cubicBezTo>
                      <a:pt x="3" y="35"/>
                      <a:pt x="3" y="34"/>
                      <a:pt x="4" y="34"/>
                    </a:cubicBezTo>
                    <a:cubicBezTo>
                      <a:pt x="6" y="32"/>
                      <a:pt x="7" y="33"/>
                      <a:pt x="9" y="32"/>
                    </a:cubicBezTo>
                    <a:cubicBezTo>
                      <a:pt x="11" y="31"/>
                      <a:pt x="10" y="30"/>
                      <a:pt x="10" y="26"/>
                    </a:cubicBezTo>
                    <a:cubicBezTo>
                      <a:pt x="10" y="22"/>
                      <a:pt x="12" y="21"/>
                      <a:pt x="14" y="20"/>
                    </a:cubicBezTo>
                    <a:cubicBezTo>
                      <a:pt x="14" y="19"/>
                      <a:pt x="14" y="19"/>
                      <a:pt x="15" y="19"/>
                    </a:cubicBezTo>
                    <a:cubicBezTo>
                      <a:pt x="16" y="19"/>
                      <a:pt x="18" y="21"/>
                      <a:pt x="21" y="21"/>
                    </a:cubicBezTo>
                    <a:cubicBezTo>
                      <a:pt x="21" y="21"/>
                      <a:pt x="21" y="21"/>
                      <a:pt x="22" y="21"/>
                    </a:cubicBezTo>
                    <a:cubicBezTo>
                      <a:pt x="25" y="21"/>
                      <a:pt x="28" y="20"/>
                      <a:pt x="32" y="17"/>
                    </a:cubicBezTo>
                    <a:cubicBezTo>
                      <a:pt x="36" y="14"/>
                      <a:pt x="35" y="13"/>
                      <a:pt x="34" y="8"/>
                    </a:cubicBezTo>
                    <a:cubicBezTo>
                      <a:pt x="33" y="3"/>
                      <a:pt x="30" y="3"/>
                      <a:pt x="29" y="1"/>
                    </a:cubicBezTo>
                    <a:cubicBezTo>
                      <a:pt x="29" y="1"/>
                      <a:pt x="28" y="1"/>
                      <a:pt x="28" y="0"/>
                    </a:cubicBezTo>
                  </a:path>
                </a:pathLst>
              </a:custGeom>
              <a:solidFill>
                <a:srgbClr val="9496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51" name="Freeform 211">
                <a:extLst>
                  <a:ext uri="{FF2B5EF4-FFF2-40B4-BE49-F238E27FC236}">
                    <a16:creationId xmlns:a16="http://schemas.microsoft.com/office/drawing/2014/main" id="{EAD44AFB-8A52-4210-97A8-A4357B7F0C7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907" y="2252"/>
                <a:ext cx="39" cy="25"/>
              </a:xfrm>
              <a:custGeom>
                <a:avLst/>
                <a:gdLst>
                  <a:gd name="T0" fmla="*/ 16 w 32"/>
                  <a:gd name="T1" fmla="*/ 29 h 21"/>
                  <a:gd name="T2" fmla="*/ 11 w 32"/>
                  <a:gd name="T3" fmla="*/ 32 h 21"/>
                  <a:gd name="T4" fmla="*/ 9 w 32"/>
                  <a:gd name="T5" fmla="*/ 36 h 21"/>
                  <a:gd name="T6" fmla="*/ 9 w 32"/>
                  <a:gd name="T7" fmla="*/ 36 h 21"/>
                  <a:gd name="T8" fmla="*/ 7 w 32"/>
                  <a:gd name="T9" fmla="*/ 36 h 21"/>
                  <a:gd name="T10" fmla="*/ 0 w 32"/>
                  <a:gd name="T11" fmla="*/ 42 h 21"/>
                  <a:gd name="T12" fmla="*/ 2 w 32"/>
                  <a:gd name="T13" fmla="*/ 43 h 21"/>
                  <a:gd name="T14" fmla="*/ 16 w 32"/>
                  <a:gd name="T15" fmla="*/ 36 h 21"/>
                  <a:gd name="T16" fmla="*/ 16 w 32"/>
                  <a:gd name="T17" fmla="*/ 29 h 21"/>
                  <a:gd name="T18" fmla="*/ 67 w 32"/>
                  <a:gd name="T19" fmla="*/ 0 h 21"/>
                  <a:gd name="T20" fmla="*/ 63 w 32"/>
                  <a:gd name="T21" fmla="*/ 2 h 21"/>
                  <a:gd name="T22" fmla="*/ 63 w 32"/>
                  <a:gd name="T23" fmla="*/ 7 h 21"/>
                  <a:gd name="T24" fmla="*/ 60 w 32"/>
                  <a:gd name="T25" fmla="*/ 8 h 21"/>
                  <a:gd name="T26" fmla="*/ 50 w 32"/>
                  <a:gd name="T27" fmla="*/ 12 h 21"/>
                  <a:gd name="T28" fmla="*/ 32 w 32"/>
                  <a:gd name="T29" fmla="*/ 20 h 21"/>
                  <a:gd name="T30" fmla="*/ 39 w 32"/>
                  <a:gd name="T31" fmla="*/ 24 h 21"/>
                  <a:gd name="T32" fmla="*/ 72 w 32"/>
                  <a:gd name="T33" fmla="*/ 7 h 21"/>
                  <a:gd name="T34" fmla="*/ 67 w 32"/>
                  <a:gd name="T35" fmla="*/ 0 h 21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32" h="21">
                    <a:moveTo>
                      <a:pt x="7" y="14"/>
                    </a:moveTo>
                    <a:cubicBezTo>
                      <a:pt x="6" y="15"/>
                      <a:pt x="6" y="15"/>
                      <a:pt x="5" y="16"/>
                    </a:cubicBezTo>
                    <a:cubicBezTo>
                      <a:pt x="5" y="17"/>
                      <a:pt x="5" y="18"/>
                      <a:pt x="4" y="18"/>
                    </a:cubicBezTo>
                    <a:cubicBezTo>
                      <a:pt x="4" y="18"/>
                      <a:pt x="4" y="18"/>
                      <a:pt x="4" y="18"/>
                    </a:cubicBezTo>
                    <a:cubicBezTo>
                      <a:pt x="4" y="18"/>
                      <a:pt x="4" y="18"/>
                      <a:pt x="3" y="18"/>
                    </a:cubicBezTo>
                    <a:cubicBezTo>
                      <a:pt x="2" y="19"/>
                      <a:pt x="1" y="19"/>
                      <a:pt x="0" y="20"/>
                    </a:cubicBezTo>
                    <a:cubicBezTo>
                      <a:pt x="0" y="20"/>
                      <a:pt x="1" y="21"/>
                      <a:pt x="2" y="21"/>
                    </a:cubicBezTo>
                    <a:cubicBezTo>
                      <a:pt x="3" y="21"/>
                      <a:pt x="6" y="19"/>
                      <a:pt x="7" y="18"/>
                    </a:cubicBezTo>
                    <a:cubicBezTo>
                      <a:pt x="8" y="17"/>
                      <a:pt x="7" y="16"/>
                      <a:pt x="7" y="14"/>
                    </a:cubicBezTo>
                    <a:moveTo>
                      <a:pt x="30" y="0"/>
                    </a:moveTo>
                    <a:cubicBezTo>
                      <a:pt x="30" y="1"/>
                      <a:pt x="30" y="1"/>
                      <a:pt x="29" y="2"/>
                    </a:cubicBezTo>
                    <a:cubicBezTo>
                      <a:pt x="29" y="2"/>
                      <a:pt x="29" y="2"/>
                      <a:pt x="29" y="3"/>
                    </a:cubicBezTo>
                    <a:cubicBezTo>
                      <a:pt x="28" y="3"/>
                      <a:pt x="28" y="4"/>
                      <a:pt x="27" y="4"/>
                    </a:cubicBezTo>
                    <a:cubicBezTo>
                      <a:pt x="26" y="5"/>
                      <a:pt x="24" y="6"/>
                      <a:pt x="23" y="6"/>
                    </a:cubicBezTo>
                    <a:cubicBezTo>
                      <a:pt x="20" y="8"/>
                      <a:pt x="17" y="9"/>
                      <a:pt x="14" y="10"/>
                    </a:cubicBezTo>
                    <a:cubicBezTo>
                      <a:pt x="16" y="11"/>
                      <a:pt x="17" y="12"/>
                      <a:pt x="17" y="12"/>
                    </a:cubicBezTo>
                    <a:cubicBezTo>
                      <a:pt x="32" y="3"/>
                      <a:pt x="32" y="3"/>
                      <a:pt x="32" y="3"/>
                    </a:cubicBezTo>
                    <a:cubicBezTo>
                      <a:pt x="32" y="3"/>
                      <a:pt x="31" y="2"/>
                      <a:pt x="30" y="0"/>
                    </a:cubicBezTo>
                  </a:path>
                </a:pathLst>
              </a:custGeom>
              <a:solidFill>
                <a:srgbClr val="8788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52" name="Freeform 212">
                <a:extLst>
                  <a:ext uri="{FF2B5EF4-FFF2-40B4-BE49-F238E27FC236}">
                    <a16:creationId xmlns:a16="http://schemas.microsoft.com/office/drawing/2014/main" id="{37A949F8-F524-4871-96BF-21654B98896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901" y="2242"/>
                <a:ext cx="43" cy="34"/>
              </a:xfrm>
              <a:custGeom>
                <a:avLst/>
                <a:gdLst>
                  <a:gd name="T0" fmla="*/ 66 w 35"/>
                  <a:gd name="T1" fmla="*/ 23 h 28"/>
                  <a:gd name="T2" fmla="*/ 61 w 35"/>
                  <a:gd name="T3" fmla="*/ 27 h 28"/>
                  <a:gd name="T4" fmla="*/ 58 w 35"/>
                  <a:gd name="T5" fmla="*/ 28 h 28"/>
                  <a:gd name="T6" fmla="*/ 58 w 35"/>
                  <a:gd name="T7" fmla="*/ 28 h 28"/>
                  <a:gd name="T8" fmla="*/ 54 w 35"/>
                  <a:gd name="T9" fmla="*/ 33 h 28"/>
                  <a:gd name="T10" fmla="*/ 48 w 35"/>
                  <a:gd name="T11" fmla="*/ 27 h 28"/>
                  <a:gd name="T12" fmla="*/ 42 w 35"/>
                  <a:gd name="T13" fmla="*/ 27 h 28"/>
                  <a:gd name="T14" fmla="*/ 41 w 35"/>
                  <a:gd name="T15" fmla="*/ 27 h 28"/>
                  <a:gd name="T16" fmla="*/ 22 w 35"/>
                  <a:gd name="T17" fmla="*/ 36 h 28"/>
                  <a:gd name="T18" fmla="*/ 26 w 35"/>
                  <a:gd name="T19" fmla="*/ 33 h 28"/>
                  <a:gd name="T20" fmla="*/ 26 w 35"/>
                  <a:gd name="T21" fmla="*/ 33 h 28"/>
                  <a:gd name="T22" fmla="*/ 21 w 35"/>
                  <a:gd name="T23" fmla="*/ 34 h 28"/>
                  <a:gd name="T24" fmla="*/ 11 w 35"/>
                  <a:gd name="T25" fmla="*/ 30 h 28"/>
                  <a:gd name="T26" fmla="*/ 11 w 35"/>
                  <a:gd name="T27" fmla="*/ 36 h 28"/>
                  <a:gd name="T28" fmla="*/ 0 w 35"/>
                  <a:gd name="T29" fmla="*/ 41 h 28"/>
                  <a:gd name="T30" fmla="*/ 0 w 35"/>
                  <a:gd name="T31" fmla="*/ 41 h 28"/>
                  <a:gd name="T32" fmla="*/ 2 w 35"/>
                  <a:gd name="T33" fmla="*/ 49 h 28"/>
                  <a:gd name="T34" fmla="*/ 11 w 35"/>
                  <a:gd name="T35" fmla="*/ 59 h 28"/>
                  <a:gd name="T36" fmla="*/ 11 w 35"/>
                  <a:gd name="T37" fmla="*/ 61 h 28"/>
                  <a:gd name="T38" fmla="*/ 18 w 35"/>
                  <a:gd name="T39" fmla="*/ 57 h 28"/>
                  <a:gd name="T40" fmla="*/ 17 w 35"/>
                  <a:gd name="T41" fmla="*/ 52 h 28"/>
                  <a:gd name="T42" fmla="*/ 14 w 35"/>
                  <a:gd name="T43" fmla="*/ 44 h 28"/>
                  <a:gd name="T44" fmla="*/ 18 w 35"/>
                  <a:gd name="T45" fmla="*/ 40 h 28"/>
                  <a:gd name="T46" fmla="*/ 18 w 35"/>
                  <a:gd name="T47" fmla="*/ 40 h 28"/>
                  <a:gd name="T48" fmla="*/ 18 w 35"/>
                  <a:gd name="T49" fmla="*/ 40 h 28"/>
                  <a:gd name="T50" fmla="*/ 18 w 35"/>
                  <a:gd name="T51" fmla="*/ 41 h 28"/>
                  <a:gd name="T52" fmla="*/ 22 w 35"/>
                  <a:gd name="T53" fmla="*/ 40 h 28"/>
                  <a:gd name="T54" fmla="*/ 26 w 35"/>
                  <a:gd name="T55" fmla="*/ 40 h 28"/>
                  <a:gd name="T56" fmla="*/ 22 w 35"/>
                  <a:gd name="T57" fmla="*/ 43 h 28"/>
                  <a:gd name="T58" fmla="*/ 22 w 35"/>
                  <a:gd name="T59" fmla="*/ 50 h 28"/>
                  <a:gd name="T60" fmla="*/ 22 w 35"/>
                  <a:gd name="T61" fmla="*/ 52 h 28"/>
                  <a:gd name="T62" fmla="*/ 27 w 35"/>
                  <a:gd name="T63" fmla="*/ 49 h 28"/>
                  <a:gd name="T64" fmla="*/ 32 w 35"/>
                  <a:gd name="T65" fmla="*/ 41 h 28"/>
                  <a:gd name="T66" fmla="*/ 39 w 35"/>
                  <a:gd name="T67" fmla="*/ 40 h 28"/>
                  <a:gd name="T68" fmla="*/ 42 w 35"/>
                  <a:gd name="T69" fmla="*/ 40 h 28"/>
                  <a:gd name="T70" fmla="*/ 64 w 35"/>
                  <a:gd name="T71" fmla="*/ 30 h 28"/>
                  <a:gd name="T72" fmla="*/ 72 w 35"/>
                  <a:gd name="T73" fmla="*/ 27 h 28"/>
                  <a:gd name="T74" fmla="*/ 71 w 35"/>
                  <a:gd name="T75" fmla="*/ 27 h 28"/>
                  <a:gd name="T76" fmla="*/ 68 w 35"/>
                  <a:gd name="T77" fmla="*/ 23 h 28"/>
                  <a:gd name="T78" fmla="*/ 66 w 35"/>
                  <a:gd name="T79" fmla="*/ 23 h 28"/>
                  <a:gd name="T80" fmla="*/ 66 w 35"/>
                  <a:gd name="T81" fmla="*/ 0 h 28"/>
                  <a:gd name="T82" fmla="*/ 32 w 35"/>
                  <a:gd name="T83" fmla="*/ 19 h 28"/>
                  <a:gd name="T84" fmla="*/ 27 w 35"/>
                  <a:gd name="T85" fmla="*/ 28 h 28"/>
                  <a:gd name="T86" fmla="*/ 39 w 35"/>
                  <a:gd name="T87" fmla="*/ 18 h 28"/>
                  <a:gd name="T88" fmla="*/ 48 w 35"/>
                  <a:gd name="T89" fmla="*/ 16 h 28"/>
                  <a:gd name="T90" fmla="*/ 50 w 35"/>
                  <a:gd name="T91" fmla="*/ 13 h 28"/>
                  <a:gd name="T92" fmla="*/ 61 w 35"/>
                  <a:gd name="T93" fmla="*/ 11 h 28"/>
                  <a:gd name="T94" fmla="*/ 71 w 35"/>
                  <a:gd name="T95" fmla="*/ 2 h 28"/>
                  <a:gd name="T96" fmla="*/ 79 w 35"/>
                  <a:gd name="T97" fmla="*/ 22 h 28"/>
                  <a:gd name="T98" fmla="*/ 80 w 35"/>
                  <a:gd name="T99" fmla="*/ 18 h 28"/>
                  <a:gd name="T100" fmla="*/ 80 w 35"/>
                  <a:gd name="T101" fmla="*/ 18 h 28"/>
                  <a:gd name="T102" fmla="*/ 72 w 35"/>
                  <a:gd name="T103" fmla="*/ 7 h 28"/>
                  <a:gd name="T104" fmla="*/ 66 w 35"/>
                  <a:gd name="T105" fmla="*/ 0 h 28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35" h="28">
                    <a:moveTo>
                      <a:pt x="29" y="11"/>
                    </a:moveTo>
                    <a:cubicBezTo>
                      <a:pt x="28" y="11"/>
                      <a:pt x="28" y="12"/>
                      <a:pt x="27" y="12"/>
                    </a:cubicBezTo>
                    <a:cubicBezTo>
                      <a:pt x="27" y="12"/>
                      <a:pt x="26" y="13"/>
                      <a:pt x="25" y="13"/>
                    </a:cubicBezTo>
                    <a:cubicBezTo>
                      <a:pt x="25" y="13"/>
                      <a:pt x="25" y="13"/>
                      <a:pt x="25" y="13"/>
                    </a:cubicBezTo>
                    <a:cubicBezTo>
                      <a:pt x="25" y="13"/>
                      <a:pt x="25" y="14"/>
                      <a:pt x="24" y="15"/>
                    </a:cubicBezTo>
                    <a:cubicBezTo>
                      <a:pt x="23" y="14"/>
                      <a:pt x="22" y="13"/>
                      <a:pt x="21" y="12"/>
                    </a:cubicBezTo>
                    <a:cubicBezTo>
                      <a:pt x="21" y="12"/>
                      <a:pt x="20" y="12"/>
                      <a:pt x="19" y="12"/>
                    </a:cubicBezTo>
                    <a:cubicBezTo>
                      <a:pt x="19" y="12"/>
                      <a:pt x="18" y="12"/>
                      <a:pt x="18" y="12"/>
                    </a:cubicBezTo>
                    <a:cubicBezTo>
                      <a:pt x="15" y="13"/>
                      <a:pt x="15" y="17"/>
                      <a:pt x="10" y="17"/>
                    </a:cubicBezTo>
                    <a:cubicBezTo>
                      <a:pt x="11" y="17"/>
                      <a:pt x="11" y="16"/>
                      <a:pt x="11" y="15"/>
                    </a:cubicBezTo>
                    <a:cubicBezTo>
                      <a:pt x="11" y="15"/>
                      <a:pt x="11" y="15"/>
                      <a:pt x="11" y="15"/>
                    </a:cubicBezTo>
                    <a:cubicBezTo>
                      <a:pt x="10" y="16"/>
                      <a:pt x="10" y="16"/>
                      <a:pt x="9" y="16"/>
                    </a:cubicBezTo>
                    <a:cubicBezTo>
                      <a:pt x="8" y="16"/>
                      <a:pt x="5" y="14"/>
                      <a:pt x="5" y="14"/>
                    </a:cubicBezTo>
                    <a:cubicBezTo>
                      <a:pt x="5" y="14"/>
                      <a:pt x="5" y="16"/>
                      <a:pt x="5" y="17"/>
                    </a:cubicBezTo>
                    <a:cubicBezTo>
                      <a:pt x="4" y="19"/>
                      <a:pt x="1" y="19"/>
                      <a:pt x="0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19"/>
                      <a:pt x="1" y="21"/>
                      <a:pt x="2" y="22"/>
                    </a:cubicBezTo>
                    <a:cubicBezTo>
                      <a:pt x="4" y="22"/>
                      <a:pt x="4" y="25"/>
                      <a:pt x="5" y="27"/>
                    </a:cubicBezTo>
                    <a:cubicBezTo>
                      <a:pt x="5" y="28"/>
                      <a:pt x="5" y="28"/>
                      <a:pt x="5" y="28"/>
                    </a:cubicBezTo>
                    <a:cubicBezTo>
                      <a:pt x="6" y="27"/>
                      <a:pt x="7" y="27"/>
                      <a:pt x="8" y="26"/>
                    </a:cubicBezTo>
                    <a:cubicBezTo>
                      <a:pt x="8" y="25"/>
                      <a:pt x="7" y="24"/>
                      <a:pt x="7" y="24"/>
                    </a:cubicBezTo>
                    <a:cubicBezTo>
                      <a:pt x="6" y="23"/>
                      <a:pt x="6" y="22"/>
                      <a:pt x="6" y="21"/>
                    </a:cubicBezTo>
                    <a:cubicBezTo>
                      <a:pt x="6" y="19"/>
                      <a:pt x="7" y="19"/>
                      <a:pt x="8" y="18"/>
                    </a:cubicBezTo>
                    <a:cubicBezTo>
                      <a:pt x="8" y="18"/>
                      <a:pt x="8" y="18"/>
                      <a:pt x="8" y="18"/>
                    </a:cubicBezTo>
                    <a:cubicBezTo>
                      <a:pt x="8" y="18"/>
                      <a:pt x="8" y="18"/>
                      <a:pt x="8" y="18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8" y="18"/>
                      <a:pt x="9" y="18"/>
                      <a:pt x="10" y="18"/>
                    </a:cubicBezTo>
                    <a:cubicBezTo>
                      <a:pt x="11" y="18"/>
                      <a:pt x="11" y="18"/>
                      <a:pt x="11" y="18"/>
                    </a:cubicBezTo>
                    <a:cubicBezTo>
                      <a:pt x="12" y="19"/>
                      <a:pt x="11" y="19"/>
                      <a:pt x="10" y="20"/>
                    </a:cubicBezTo>
                    <a:cubicBezTo>
                      <a:pt x="10" y="21"/>
                      <a:pt x="10" y="22"/>
                      <a:pt x="10" y="23"/>
                    </a:cubicBezTo>
                    <a:cubicBezTo>
                      <a:pt x="10" y="23"/>
                      <a:pt x="10" y="24"/>
                      <a:pt x="10" y="24"/>
                    </a:cubicBezTo>
                    <a:cubicBezTo>
                      <a:pt x="11" y="23"/>
                      <a:pt x="11" y="23"/>
                      <a:pt x="12" y="22"/>
                    </a:cubicBezTo>
                    <a:cubicBezTo>
                      <a:pt x="12" y="21"/>
                      <a:pt x="12" y="20"/>
                      <a:pt x="14" y="19"/>
                    </a:cubicBezTo>
                    <a:cubicBezTo>
                      <a:pt x="15" y="18"/>
                      <a:pt x="16" y="18"/>
                      <a:pt x="17" y="18"/>
                    </a:cubicBezTo>
                    <a:cubicBezTo>
                      <a:pt x="18" y="18"/>
                      <a:pt x="18" y="18"/>
                      <a:pt x="19" y="18"/>
                    </a:cubicBezTo>
                    <a:cubicBezTo>
                      <a:pt x="22" y="17"/>
                      <a:pt x="25" y="16"/>
                      <a:pt x="28" y="14"/>
                    </a:cubicBezTo>
                    <a:cubicBezTo>
                      <a:pt x="29" y="14"/>
                      <a:pt x="31" y="13"/>
                      <a:pt x="32" y="12"/>
                    </a:cubicBezTo>
                    <a:cubicBezTo>
                      <a:pt x="32" y="12"/>
                      <a:pt x="31" y="12"/>
                      <a:pt x="31" y="12"/>
                    </a:cubicBezTo>
                    <a:cubicBezTo>
                      <a:pt x="30" y="12"/>
                      <a:pt x="30" y="11"/>
                      <a:pt x="30" y="11"/>
                    </a:cubicBezTo>
                    <a:cubicBezTo>
                      <a:pt x="29" y="11"/>
                      <a:pt x="29" y="11"/>
                      <a:pt x="29" y="11"/>
                    </a:cubicBezTo>
                    <a:moveTo>
                      <a:pt x="29" y="0"/>
                    </a:moveTo>
                    <a:cubicBezTo>
                      <a:pt x="27" y="5"/>
                      <a:pt x="16" y="8"/>
                      <a:pt x="14" y="9"/>
                    </a:cubicBezTo>
                    <a:cubicBezTo>
                      <a:pt x="12" y="9"/>
                      <a:pt x="12" y="11"/>
                      <a:pt x="12" y="13"/>
                    </a:cubicBezTo>
                    <a:cubicBezTo>
                      <a:pt x="13" y="11"/>
                      <a:pt x="15" y="9"/>
                      <a:pt x="17" y="8"/>
                    </a:cubicBezTo>
                    <a:cubicBezTo>
                      <a:pt x="18" y="8"/>
                      <a:pt x="20" y="7"/>
                      <a:pt x="21" y="7"/>
                    </a:cubicBezTo>
                    <a:cubicBezTo>
                      <a:pt x="21" y="7"/>
                      <a:pt x="22" y="7"/>
                      <a:pt x="22" y="6"/>
                    </a:cubicBezTo>
                    <a:cubicBezTo>
                      <a:pt x="24" y="5"/>
                      <a:pt x="25" y="6"/>
                      <a:pt x="27" y="5"/>
                    </a:cubicBezTo>
                    <a:cubicBezTo>
                      <a:pt x="29" y="5"/>
                      <a:pt x="29" y="3"/>
                      <a:pt x="31" y="2"/>
                    </a:cubicBezTo>
                    <a:cubicBezTo>
                      <a:pt x="32" y="4"/>
                      <a:pt x="35" y="7"/>
                      <a:pt x="34" y="10"/>
                    </a:cubicBezTo>
                    <a:cubicBezTo>
                      <a:pt x="35" y="9"/>
                      <a:pt x="35" y="9"/>
                      <a:pt x="35" y="8"/>
                    </a:cubicBezTo>
                    <a:cubicBezTo>
                      <a:pt x="35" y="8"/>
                      <a:pt x="35" y="8"/>
                      <a:pt x="35" y="8"/>
                    </a:cubicBezTo>
                    <a:cubicBezTo>
                      <a:pt x="35" y="6"/>
                      <a:pt x="34" y="5"/>
                      <a:pt x="32" y="3"/>
                    </a:cubicBezTo>
                    <a:cubicBezTo>
                      <a:pt x="31" y="1"/>
                      <a:pt x="29" y="0"/>
                      <a:pt x="29" y="0"/>
                    </a:cubicBezTo>
                  </a:path>
                </a:pathLst>
              </a:custGeom>
              <a:solidFill>
                <a:srgbClr val="9496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53" name="Freeform 213">
                <a:extLst>
                  <a:ext uri="{FF2B5EF4-FFF2-40B4-BE49-F238E27FC236}">
                    <a16:creationId xmlns:a16="http://schemas.microsoft.com/office/drawing/2014/main" id="{714FE0A6-CCF9-44D8-A9FC-E305E089962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904" y="2098"/>
                <a:ext cx="11" cy="41"/>
              </a:xfrm>
              <a:custGeom>
                <a:avLst/>
                <a:gdLst>
                  <a:gd name="T0" fmla="*/ 18 w 9"/>
                  <a:gd name="T1" fmla="*/ 40 h 34"/>
                  <a:gd name="T2" fmla="*/ 16 w 9"/>
                  <a:gd name="T3" fmla="*/ 43 h 34"/>
                  <a:gd name="T4" fmla="*/ 13 w 9"/>
                  <a:gd name="T5" fmla="*/ 43 h 34"/>
                  <a:gd name="T6" fmla="*/ 7 w 9"/>
                  <a:gd name="T7" fmla="*/ 51 h 34"/>
                  <a:gd name="T8" fmla="*/ 7 w 9"/>
                  <a:gd name="T9" fmla="*/ 62 h 34"/>
                  <a:gd name="T10" fmla="*/ 2 w 9"/>
                  <a:gd name="T11" fmla="*/ 71 h 34"/>
                  <a:gd name="T12" fmla="*/ 16 w 9"/>
                  <a:gd name="T13" fmla="*/ 59 h 34"/>
                  <a:gd name="T14" fmla="*/ 18 w 9"/>
                  <a:gd name="T15" fmla="*/ 40 h 34"/>
                  <a:gd name="T16" fmla="*/ 1 w 9"/>
                  <a:gd name="T17" fmla="*/ 0 h 34"/>
                  <a:gd name="T18" fmla="*/ 0 w 9"/>
                  <a:gd name="T19" fmla="*/ 0 h 34"/>
                  <a:gd name="T20" fmla="*/ 11 w 9"/>
                  <a:gd name="T21" fmla="*/ 2 h 34"/>
                  <a:gd name="T22" fmla="*/ 1 w 9"/>
                  <a:gd name="T23" fmla="*/ 0 h 34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9" h="34">
                    <a:moveTo>
                      <a:pt x="8" y="18"/>
                    </a:moveTo>
                    <a:cubicBezTo>
                      <a:pt x="8" y="19"/>
                      <a:pt x="8" y="20"/>
                      <a:pt x="7" y="21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6" y="23"/>
                      <a:pt x="3" y="24"/>
                    </a:cubicBezTo>
                    <a:cubicBezTo>
                      <a:pt x="5" y="26"/>
                      <a:pt x="4" y="28"/>
                      <a:pt x="3" y="29"/>
                    </a:cubicBezTo>
                    <a:cubicBezTo>
                      <a:pt x="2" y="31"/>
                      <a:pt x="2" y="33"/>
                      <a:pt x="2" y="34"/>
                    </a:cubicBezTo>
                    <a:cubicBezTo>
                      <a:pt x="4" y="33"/>
                      <a:pt x="6" y="31"/>
                      <a:pt x="7" y="28"/>
                    </a:cubicBezTo>
                    <a:cubicBezTo>
                      <a:pt x="8" y="25"/>
                      <a:pt x="9" y="22"/>
                      <a:pt x="8" y="18"/>
                    </a:cubicBezTo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2" y="1"/>
                      <a:pt x="3" y="1"/>
                      <a:pt x="5" y="2"/>
                    </a:cubicBezTo>
                    <a:cubicBezTo>
                      <a:pt x="4" y="1"/>
                      <a:pt x="3" y="0"/>
                      <a:pt x="1" y="0"/>
                    </a:cubicBezTo>
                  </a:path>
                </a:pathLst>
              </a:custGeom>
              <a:solidFill>
                <a:srgbClr val="ADAE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54" name="Freeform 214">
                <a:extLst>
                  <a:ext uri="{FF2B5EF4-FFF2-40B4-BE49-F238E27FC236}">
                    <a16:creationId xmlns:a16="http://schemas.microsoft.com/office/drawing/2014/main" id="{4125F4C3-CF11-433E-A994-BA70BCC52B5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907" y="2142"/>
                <a:ext cx="10" cy="35"/>
              </a:xfrm>
              <a:custGeom>
                <a:avLst/>
                <a:gdLst>
                  <a:gd name="T0" fmla="*/ 6 w 8"/>
                  <a:gd name="T1" fmla="*/ 52 h 29"/>
                  <a:gd name="T2" fmla="*/ 8 w 8"/>
                  <a:gd name="T3" fmla="*/ 59 h 29"/>
                  <a:gd name="T4" fmla="*/ 13 w 8"/>
                  <a:gd name="T5" fmla="*/ 59 h 29"/>
                  <a:gd name="T6" fmla="*/ 18 w 8"/>
                  <a:gd name="T7" fmla="*/ 62 h 29"/>
                  <a:gd name="T8" fmla="*/ 20 w 8"/>
                  <a:gd name="T9" fmla="*/ 59 h 29"/>
                  <a:gd name="T10" fmla="*/ 6 w 8"/>
                  <a:gd name="T11" fmla="*/ 52 h 29"/>
                  <a:gd name="T12" fmla="*/ 0 w 8"/>
                  <a:gd name="T13" fmla="*/ 0 h 29"/>
                  <a:gd name="T14" fmla="*/ 18 w 8"/>
                  <a:gd name="T15" fmla="*/ 14 h 29"/>
                  <a:gd name="T16" fmla="*/ 16 w 8"/>
                  <a:gd name="T17" fmla="*/ 14 h 29"/>
                  <a:gd name="T18" fmla="*/ 16 w 8"/>
                  <a:gd name="T19" fmla="*/ 14 h 29"/>
                  <a:gd name="T20" fmla="*/ 18 w 8"/>
                  <a:gd name="T21" fmla="*/ 14 h 29"/>
                  <a:gd name="T22" fmla="*/ 20 w 8"/>
                  <a:gd name="T23" fmla="*/ 14 h 29"/>
                  <a:gd name="T24" fmla="*/ 8 w 8"/>
                  <a:gd name="T25" fmla="*/ 7 h 29"/>
                  <a:gd name="T26" fmla="*/ 0 w 8"/>
                  <a:gd name="T27" fmla="*/ 0 h 2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8" h="29">
                    <a:moveTo>
                      <a:pt x="2" y="25"/>
                    </a:moveTo>
                    <a:cubicBezTo>
                      <a:pt x="2" y="26"/>
                      <a:pt x="3" y="27"/>
                      <a:pt x="3" y="28"/>
                    </a:cubicBezTo>
                    <a:cubicBezTo>
                      <a:pt x="4" y="28"/>
                      <a:pt x="5" y="28"/>
                      <a:pt x="5" y="28"/>
                    </a:cubicBezTo>
                    <a:cubicBezTo>
                      <a:pt x="6" y="28"/>
                      <a:pt x="6" y="29"/>
                      <a:pt x="7" y="29"/>
                    </a:cubicBezTo>
                    <a:cubicBezTo>
                      <a:pt x="7" y="29"/>
                      <a:pt x="7" y="29"/>
                      <a:pt x="8" y="28"/>
                    </a:cubicBezTo>
                    <a:cubicBezTo>
                      <a:pt x="5" y="28"/>
                      <a:pt x="3" y="27"/>
                      <a:pt x="2" y="25"/>
                    </a:cubicBezTo>
                    <a:moveTo>
                      <a:pt x="0" y="0"/>
                    </a:moveTo>
                    <a:cubicBezTo>
                      <a:pt x="1" y="2"/>
                      <a:pt x="4" y="5"/>
                      <a:pt x="7" y="7"/>
                    </a:cubicBezTo>
                    <a:cubicBezTo>
                      <a:pt x="7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8" y="7"/>
                    </a:cubicBezTo>
                    <a:cubicBezTo>
                      <a:pt x="6" y="6"/>
                      <a:pt x="4" y="4"/>
                      <a:pt x="3" y="3"/>
                    </a:cubicBezTo>
                    <a:cubicBezTo>
                      <a:pt x="1" y="1"/>
                      <a:pt x="1" y="0"/>
                      <a:pt x="0" y="0"/>
                    </a:cubicBezTo>
                  </a:path>
                </a:pathLst>
              </a:custGeom>
              <a:solidFill>
                <a:srgbClr val="ADAE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55" name="Freeform 215">
                <a:extLst>
                  <a:ext uri="{FF2B5EF4-FFF2-40B4-BE49-F238E27FC236}">
                    <a16:creationId xmlns:a16="http://schemas.microsoft.com/office/drawing/2014/main" id="{8224BA37-3E39-4590-8F70-44674848DA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6" y="2176"/>
                <a:ext cx="14" cy="5"/>
              </a:xfrm>
              <a:custGeom>
                <a:avLst/>
                <a:gdLst>
                  <a:gd name="T0" fmla="*/ 10 w 11"/>
                  <a:gd name="T1" fmla="*/ 0 h 4"/>
                  <a:gd name="T2" fmla="*/ 10 w 11"/>
                  <a:gd name="T3" fmla="*/ 6 h 4"/>
                  <a:gd name="T4" fmla="*/ 0 w 11"/>
                  <a:gd name="T5" fmla="*/ 0 h 4"/>
                  <a:gd name="T6" fmla="*/ 1 w 11"/>
                  <a:gd name="T7" fmla="*/ 0 h 4"/>
                  <a:gd name="T8" fmla="*/ 1 w 11"/>
                  <a:gd name="T9" fmla="*/ 0 h 4"/>
                  <a:gd name="T10" fmla="*/ 0 w 11"/>
                  <a:gd name="T11" fmla="*/ 8 h 4"/>
                  <a:gd name="T12" fmla="*/ 6 w 11"/>
                  <a:gd name="T13" fmla="*/ 10 h 4"/>
                  <a:gd name="T14" fmla="*/ 13 w 11"/>
                  <a:gd name="T15" fmla="*/ 8 h 4"/>
                  <a:gd name="T16" fmla="*/ 29 w 11"/>
                  <a:gd name="T17" fmla="*/ 8 h 4"/>
                  <a:gd name="T18" fmla="*/ 18 w 11"/>
                  <a:gd name="T19" fmla="*/ 1 h 4"/>
                  <a:gd name="T20" fmla="*/ 22 w 11"/>
                  <a:gd name="T21" fmla="*/ 1 h 4"/>
                  <a:gd name="T22" fmla="*/ 17 w 11"/>
                  <a:gd name="T23" fmla="*/ 0 h 4"/>
                  <a:gd name="T24" fmla="*/ 10 w 11"/>
                  <a:gd name="T25" fmla="*/ 0 h 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1" h="4">
                    <a:moveTo>
                      <a:pt x="4" y="0"/>
                    </a:moveTo>
                    <a:cubicBezTo>
                      <a:pt x="4" y="0"/>
                      <a:pt x="5" y="1"/>
                      <a:pt x="4" y="2"/>
                    </a:cubicBezTo>
                    <a:cubicBezTo>
                      <a:pt x="3" y="1"/>
                      <a:pt x="2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2"/>
                      <a:pt x="0" y="3"/>
                    </a:cubicBezTo>
                    <a:cubicBezTo>
                      <a:pt x="1" y="3"/>
                      <a:pt x="2" y="4"/>
                      <a:pt x="2" y="4"/>
                    </a:cubicBezTo>
                    <a:cubicBezTo>
                      <a:pt x="3" y="4"/>
                      <a:pt x="4" y="3"/>
                      <a:pt x="5" y="3"/>
                    </a:cubicBezTo>
                    <a:cubicBezTo>
                      <a:pt x="7" y="3"/>
                      <a:pt x="9" y="3"/>
                      <a:pt x="11" y="3"/>
                    </a:cubicBezTo>
                    <a:cubicBezTo>
                      <a:pt x="9" y="3"/>
                      <a:pt x="8" y="2"/>
                      <a:pt x="7" y="1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7" y="1"/>
                      <a:pt x="7" y="0"/>
                      <a:pt x="6" y="0"/>
                    </a:cubicBezTo>
                    <a:cubicBezTo>
                      <a:pt x="6" y="0"/>
                      <a:pt x="5" y="0"/>
                      <a:pt x="4" y="0"/>
                    </a:cubicBezTo>
                  </a:path>
                </a:pathLst>
              </a:custGeom>
              <a:solidFill>
                <a:srgbClr val="B6B7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56" name="Freeform 216">
                <a:extLst>
                  <a:ext uri="{FF2B5EF4-FFF2-40B4-BE49-F238E27FC236}">
                    <a16:creationId xmlns:a16="http://schemas.microsoft.com/office/drawing/2014/main" id="{56251CF7-1B6F-4A2E-AE29-19D3B834347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926" y="2157"/>
                <a:ext cx="60" cy="37"/>
              </a:xfrm>
              <a:custGeom>
                <a:avLst/>
                <a:gdLst>
                  <a:gd name="T0" fmla="*/ 42 w 50"/>
                  <a:gd name="T1" fmla="*/ 60 h 31"/>
                  <a:gd name="T2" fmla="*/ 42 w 50"/>
                  <a:gd name="T3" fmla="*/ 63 h 31"/>
                  <a:gd name="T4" fmla="*/ 43 w 50"/>
                  <a:gd name="T5" fmla="*/ 60 h 31"/>
                  <a:gd name="T6" fmla="*/ 2 w 50"/>
                  <a:gd name="T7" fmla="*/ 38 h 31"/>
                  <a:gd name="T8" fmla="*/ 7 w 50"/>
                  <a:gd name="T9" fmla="*/ 51 h 31"/>
                  <a:gd name="T10" fmla="*/ 8 w 50"/>
                  <a:gd name="T11" fmla="*/ 43 h 31"/>
                  <a:gd name="T12" fmla="*/ 7 w 50"/>
                  <a:gd name="T13" fmla="*/ 38 h 31"/>
                  <a:gd name="T14" fmla="*/ 84 w 50"/>
                  <a:gd name="T15" fmla="*/ 20 h 31"/>
                  <a:gd name="T16" fmla="*/ 86 w 50"/>
                  <a:gd name="T17" fmla="*/ 20 h 31"/>
                  <a:gd name="T18" fmla="*/ 89 w 50"/>
                  <a:gd name="T19" fmla="*/ 20 h 31"/>
                  <a:gd name="T20" fmla="*/ 92 w 50"/>
                  <a:gd name="T21" fmla="*/ 20 h 31"/>
                  <a:gd name="T22" fmla="*/ 89 w 50"/>
                  <a:gd name="T23" fmla="*/ 23 h 31"/>
                  <a:gd name="T24" fmla="*/ 80 w 50"/>
                  <a:gd name="T25" fmla="*/ 23 h 31"/>
                  <a:gd name="T26" fmla="*/ 77 w 50"/>
                  <a:gd name="T27" fmla="*/ 29 h 31"/>
                  <a:gd name="T28" fmla="*/ 77 w 50"/>
                  <a:gd name="T29" fmla="*/ 30 h 31"/>
                  <a:gd name="T30" fmla="*/ 74 w 50"/>
                  <a:gd name="T31" fmla="*/ 30 h 31"/>
                  <a:gd name="T32" fmla="*/ 72 w 50"/>
                  <a:gd name="T33" fmla="*/ 32 h 31"/>
                  <a:gd name="T34" fmla="*/ 70 w 50"/>
                  <a:gd name="T35" fmla="*/ 32 h 31"/>
                  <a:gd name="T36" fmla="*/ 71 w 50"/>
                  <a:gd name="T37" fmla="*/ 42 h 31"/>
                  <a:gd name="T38" fmla="*/ 62 w 50"/>
                  <a:gd name="T39" fmla="*/ 36 h 31"/>
                  <a:gd name="T40" fmla="*/ 62 w 50"/>
                  <a:gd name="T41" fmla="*/ 32 h 31"/>
                  <a:gd name="T42" fmla="*/ 71 w 50"/>
                  <a:gd name="T43" fmla="*/ 29 h 31"/>
                  <a:gd name="T44" fmla="*/ 74 w 50"/>
                  <a:gd name="T45" fmla="*/ 27 h 31"/>
                  <a:gd name="T46" fmla="*/ 77 w 50"/>
                  <a:gd name="T47" fmla="*/ 27 h 31"/>
                  <a:gd name="T48" fmla="*/ 71 w 50"/>
                  <a:gd name="T49" fmla="*/ 20 h 31"/>
                  <a:gd name="T50" fmla="*/ 84 w 50"/>
                  <a:gd name="T51" fmla="*/ 20 h 31"/>
                  <a:gd name="T52" fmla="*/ 70 w 50"/>
                  <a:gd name="T53" fmla="*/ 12 h 31"/>
                  <a:gd name="T54" fmla="*/ 60 w 50"/>
                  <a:gd name="T55" fmla="*/ 7 h 31"/>
                  <a:gd name="T56" fmla="*/ 53 w 50"/>
                  <a:gd name="T57" fmla="*/ 1 h 31"/>
                  <a:gd name="T58" fmla="*/ 34 w 50"/>
                  <a:gd name="T59" fmla="*/ 19 h 31"/>
                  <a:gd name="T60" fmla="*/ 28 w 50"/>
                  <a:gd name="T61" fmla="*/ 19 h 31"/>
                  <a:gd name="T62" fmla="*/ 24 w 50"/>
                  <a:gd name="T63" fmla="*/ 23 h 31"/>
                  <a:gd name="T64" fmla="*/ 35 w 50"/>
                  <a:gd name="T65" fmla="*/ 24 h 31"/>
                  <a:gd name="T66" fmla="*/ 42 w 50"/>
                  <a:gd name="T67" fmla="*/ 20 h 31"/>
                  <a:gd name="T68" fmla="*/ 37 w 50"/>
                  <a:gd name="T69" fmla="*/ 24 h 31"/>
                  <a:gd name="T70" fmla="*/ 49 w 50"/>
                  <a:gd name="T71" fmla="*/ 32 h 31"/>
                  <a:gd name="T72" fmla="*/ 52 w 50"/>
                  <a:gd name="T73" fmla="*/ 36 h 31"/>
                  <a:gd name="T74" fmla="*/ 34 w 50"/>
                  <a:gd name="T75" fmla="*/ 45 h 31"/>
                  <a:gd name="T76" fmla="*/ 34 w 50"/>
                  <a:gd name="T77" fmla="*/ 45 h 31"/>
                  <a:gd name="T78" fmla="*/ 29 w 50"/>
                  <a:gd name="T79" fmla="*/ 50 h 31"/>
                  <a:gd name="T80" fmla="*/ 24 w 50"/>
                  <a:gd name="T81" fmla="*/ 50 h 31"/>
                  <a:gd name="T82" fmla="*/ 17 w 50"/>
                  <a:gd name="T83" fmla="*/ 54 h 31"/>
                  <a:gd name="T84" fmla="*/ 20 w 50"/>
                  <a:gd name="T85" fmla="*/ 61 h 31"/>
                  <a:gd name="T86" fmla="*/ 29 w 50"/>
                  <a:gd name="T87" fmla="*/ 56 h 31"/>
                  <a:gd name="T88" fmla="*/ 31 w 50"/>
                  <a:gd name="T89" fmla="*/ 54 h 31"/>
                  <a:gd name="T90" fmla="*/ 35 w 50"/>
                  <a:gd name="T91" fmla="*/ 54 h 31"/>
                  <a:gd name="T92" fmla="*/ 34 w 50"/>
                  <a:gd name="T93" fmla="*/ 51 h 31"/>
                  <a:gd name="T94" fmla="*/ 42 w 50"/>
                  <a:gd name="T95" fmla="*/ 53 h 31"/>
                  <a:gd name="T96" fmla="*/ 44 w 50"/>
                  <a:gd name="T97" fmla="*/ 51 h 31"/>
                  <a:gd name="T98" fmla="*/ 49 w 50"/>
                  <a:gd name="T99" fmla="*/ 50 h 31"/>
                  <a:gd name="T100" fmla="*/ 52 w 50"/>
                  <a:gd name="T101" fmla="*/ 50 h 31"/>
                  <a:gd name="T102" fmla="*/ 55 w 50"/>
                  <a:gd name="T103" fmla="*/ 45 h 31"/>
                  <a:gd name="T104" fmla="*/ 60 w 50"/>
                  <a:gd name="T105" fmla="*/ 45 h 31"/>
                  <a:gd name="T106" fmla="*/ 64 w 50"/>
                  <a:gd name="T107" fmla="*/ 45 h 31"/>
                  <a:gd name="T108" fmla="*/ 64 w 50"/>
                  <a:gd name="T109" fmla="*/ 43 h 31"/>
                  <a:gd name="T110" fmla="*/ 74 w 50"/>
                  <a:gd name="T111" fmla="*/ 42 h 31"/>
                  <a:gd name="T112" fmla="*/ 77 w 50"/>
                  <a:gd name="T113" fmla="*/ 35 h 31"/>
                  <a:gd name="T114" fmla="*/ 86 w 50"/>
                  <a:gd name="T115" fmla="*/ 24 h 31"/>
                  <a:gd name="T116" fmla="*/ 94 w 50"/>
                  <a:gd name="T117" fmla="*/ 19 h 31"/>
                  <a:gd name="T118" fmla="*/ 59 w 50"/>
                  <a:gd name="T119" fmla="*/ 0 h 31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50" h="31">
                    <a:moveTo>
                      <a:pt x="21" y="29"/>
                    </a:moveTo>
                    <a:cubicBezTo>
                      <a:pt x="21" y="29"/>
                      <a:pt x="21" y="29"/>
                      <a:pt x="20" y="29"/>
                    </a:cubicBezTo>
                    <a:cubicBezTo>
                      <a:pt x="20" y="29"/>
                      <a:pt x="20" y="30"/>
                      <a:pt x="20" y="30"/>
                    </a:cubicBezTo>
                    <a:cubicBezTo>
                      <a:pt x="20" y="30"/>
                      <a:pt x="20" y="30"/>
                      <a:pt x="20" y="31"/>
                    </a:cubicBezTo>
                    <a:cubicBezTo>
                      <a:pt x="20" y="31"/>
                      <a:pt x="21" y="30"/>
                      <a:pt x="21" y="30"/>
                    </a:cubicBezTo>
                    <a:cubicBezTo>
                      <a:pt x="21" y="30"/>
                      <a:pt x="21" y="30"/>
                      <a:pt x="21" y="29"/>
                    </a:cubicBezTo>
                    <a:cubicBezTo>
                      <a:pt x="21" y="29"/>
                      <a:pt x="21" y="29"/>
                      <a:pt x="21" y="29"/>
                    </a:cubicBezTo>
                    <a:moveTo>
                      <a:pt x="2" y="19"/>
                    </a:moveTo>
                    <a:cubicBezTo>
                      <a:pt x="1" y="20"/>
                      <a:pt x="1" y="21"/>
                      <a:pt x="0" y="22"/>
                    </a:cubicBezTo>
                    <a:cubicBezTo>
                      <a:pt x="1" y="23"/>
                      <a:pt x="2" y="24"/>
                      <a:pt x="3" y="25"/>
                    </a:cubicBezTo>
                    <a:cubicBezTo>
                      <a:pt x="3" y="23"/>
                      <a:pt x="4" y="22"/>
                      <a:pt x="5" y="21"/>
                    </a:cubicBezTo>
                    <a:cubicBezTo>
                      <a:pt x="4" y="21"/>
                      <a:pt x="4" y="21"/>
                      <a:pt x="4" y="21"/>
                    </a:cubicBezTo>
                    <a:cubicBezTo>
                      <a:pt x="4" y="21"/>
                      <a:pt x="5" y="20"/>
                      <a:pt x="5" y="20"/>
                    </a:cubicBezTo>
                    <a:cubicBezTo>
                      <a:pt x="5" y="20"/>
                      <a:pt x="4" y="20"/>
                      <a:pt x="3" y="19"/>
                    </a:cubicBezTo>
                    <a:cubicBezTo>
                      <a:pt x="3" y="19"/>
                      <a:pt x="3" y="19"/>
                      <a:pt x="2" y="19"/>
                    </a:cubicBezTo>
                    <a:moveTo>
                      <a:pt x="40" y="10"/>
                    </a:moveTo>
                    <a:cubicBezTo>
                      <a:pt x="40" y="10"/>
                      <a:pt x="39" y="9"/>
                      <a:pt x="39" y="9"/>
                    </a:cubicBezTo>
                    <a:cubicBezTo>
                      <a:pt x="40" y="9"/>
                      <a:pt x="41" y="10"/>
                      <a:pt x="42" y="10"/>
                    </a:cubicBezTo>
                    <a:cubicBezTo>
                      <a:pt x="42" y="10"/>
                      <a:pt x="42" y="10"/>
                      <a:pt x="42" y="10"/>
                    </a:cubicBezTo>
                    <a:cubicBezTo>
                      <a:pt x="42" y="10"/>
                      <a:pt x="42" y="10"/>
                      <a:pt x="43" y="10"/>
                    </a:cubicBezTo>
                    <a:cubicBezTo>
                      <a:pt x="43" y="9"/>
                      <a:pt x="43" y="9"/>
                      <a:pt x="43" y="9"/>
                    </a:cubicBezTo>
                    <a:cubicBezTo>
                      <a:pt x="44" y="9"/>
                      <a:pt x="44" y="9"/>
                      <a:pt x="44" y="10"/>
                    </a:cubicBezTo>
                    <a:cubicBezTo>
                      <a:pt x="44" y="10"/>
                      <a:pt x="43" y="10"/>
                      <a:pt x="43" y="10"/>
                    </a:cubicBezTo>
                    <a:cubicBezTo>
                      <a:pt x="43" y="11"/>
                      <a:pt x="43" y="11"/>
                      <a:pt x="43" y="11"/>
                    </a:cubicBezTo>
                    <a:cubicBezTo>
                      <a:pt x="42" y="11"/>
                      <a:pt x="41" y="11"/>
                      <a:pt x="40" y="11"/>
                    </a:cubicBezTo>
                    <a:cubicBezTo>
                      <a:pt x="40" y="11"/>
                      <a:pt x="39" y="11"/>
                      <a:pt x="39" y="11"/>
                    </a:cubicBezTo>
                    <a:cubicBezTo>
                      <a:pt x="39" y="12"/>
                      <a:pt x="40" y="13"/>
                      <a:pt x="40" y="14"/>
                    </a:cubicBezTo>
                    <a:cubicBezTo>
                      <a:pt x="39" y="14"/>
                      <a:pt x="38" y="14"/>
                      <a:pt x="37" y="14"/>
                    </a:cubicBezTo>
                    <a:cubicBezTo>
                      <a:pt x="37" y="15"/>
                      <a:pt x="37" y="15"/>
                      <a:pt x="37" y="15"/>
                    </a:cubicBezTo>
                    <a:cubicBezTo>
                      <a:pt x="37" y="15"/>
                      <a:pt x="37" y="15"/>
                      <a:pt x="37" y="15"/>
                    </a:cubicBezTo>
                    <a:cubicBezTo>
                      <a:pt x="36" y="15"/>
                      <a:pt x="36" y="15"/>
                      <a:pt x="36" y="15"/>
                    </a:cubicBezTo>
                    <a:cubicBezTo>
                      <a:pt x="36" y="15"/>
                      <a:pt x="36" y="15"/>
                      <a:pt x="36" y="15"/>
                    </a:cubicBezTo>
                    <a:cubicBezTo>
                      <a:pt x="36" y="15"/>
                      <a:pt x="36" y="15"/>
                      <a:pt x="35" y="15"/>
                    </a:cubicBezTo>
                    <a:cubicBezTo>
                      <a:pt x="35" y="15"/>
                      <a:pt x="35" y="16"/>
                      <a:pt x="35" y="16"/>
                    </a:cubicBezTo>
                    <a:cubicBezTo>
                      <a:pt x="34" y="16"/>
                      <a:pt x="34" y="16"/>
                      <a:pt x="34" y="16"/>
                    </a:cubicBezTo>
                    <a:cubicBezTo>
                      <a:pt x="34" y="16"/>
                      <a:pt x="33" y="16"/>
                      <a:pt x="33" y="16"/>
                    </a:cubicBezTo>
                    <a:cubicBezTo>
                      <a:pt x="33" y="16"/>
                      <a:pt x="32" y="16"/>
                      <a:pt x="32" y="16"/>
                    </a:cubicBezTo>
                    <a:cubicBezTo>
                      <a:pt x="32" y="17"/>
                      <a:pt x="34" y="19"/>
                      <a:pt x="34" y="20"/>
                    </a:cubicBezTo>
                    <a:cubicBezTo>
                      <a:pt x="34" y="20"/>
                      <a:pt x="34" y="20"/>
                      <a:pt x="33" y="20"/>
                    </a:cubicBezTo>
                    <a:cubicBezTo>
                      <a:pt x="32" y="20"/>
                      <a:pt x="31" y="18"/>
                      <a:pt x="30" y="18"/>
                    </a:cubicBezTo>
                    <a:cubicBezTo>
                      <a:pt x="30" y="18"/>
                      <a:pt x="30" y="18"/>
                      <a:pt x="30" y="18"/>
                    </a:cubicBezTo>
                    <a:cubicBezTo>
                      <a:pt x="31" y="17"/>
                      <a:pt x="30" y="17"/>
                      <a:pt x="30" y="16"/>
                    </a:cubicBezTo>
                    <a:cubicBezTo>
                      <a:pt x="31" y="15"/>
                      <a:pt x="32" y="15"/>
                      <a:pt x="33" y="14"/>
                    </a:cubicBezTo>
                    <a:cubicBezTo>
                      <a:pt x="34" y="14"/>
                      <a:pt x="34" y="14"/>
                      <a:pt x="34" y="14"/>
                    </a:cubicBezTo>
                    <a:cubicBezTo>
                      <a:pt x="35" y="14"/>
                      <a:pt x="34" y="13"/>
                      <a:pt x="35" y="13"/>
                    </a:cubicBezTo>
                    <a:cubicBezTo>
                      <a:pt x="35" y="13"/>
                      <a:pt x="35" y="13"/>
                      <a:pt x="36" y="13"/>
                    </a:cubicBezTo>
                    <a:cubicBezTo>
                      <a:pt x="36" y="13"/>
                      <a:pt x="36" y="13"/>
                      <a:pt x="36" y="13"/>
                    </a:cubicBezTo>
                    <a:cubicBezTo>
                      <a:pt x="37" y="13"/>
                      <a:pt x="37" y="13"/>
                      <a:pt x="37" y="13"/>
                    </a:cubicBezTo>
                    <a:cubicBezTo>
                      <a:pt x="37" y="13"/>
                      <a:pt x="37" y="13"/>
                      <a:pt x="37" y="12"/>
                    </a:cubicBezTo>
                    <a:cubicBezTo>
                      <a:pt x="36" y="11"/>
                      <a:pt x="35" y="11"/>
                      <a:pt x="34" y="10"/>
                    </a:cubicBezTo>
                    <a:cubicBezTo>
                      <a:pt x="35" y="10"/>
                      <a:pt x="35" y="10"/>
                      <a:pt x="36" y="10"/>
                    </a:cubicBezTo>
                    <a:cubicBezTo>
                      <a:pt x="38" y="10"/>
                      <a:pt x="39" y="10"/>
                      <a:pt x="40" y="10"/>
                    </a:cubicBezTo>
                    <a:moveTo>
                      <a:pt x="28" y="0"/>
                    </a:moveTo>
                    <a:cubicBezTo>
                      <a:pt x="30" y="2"/>
                      <a:pt x="33" y="4"/>
                      <a:pt x="33" y="6"/>
                    </a:cubicBezTo>
                    <a:cubicBezTo>
                      <a:pt x="31" y="4"/>
                      <a:pt x="30" y="3"/>
                      <a:pt x="29" y="1"/>
                    </a:cubicBezTo>
                    <a:cubicBezTo>
                      <a:pt x="29" y="2"/>
                      <a:pt x="28" y="2"/>
                      <a:pt x="29" y="3"/>
                    </a:cubicBezTo>
                    <a:cubicBezTo>
                      <a:pt x="29" y="3"/>
                      <a:pt x="29" y="4"/>
                      <a:pt x="29" y="5"/>
                    </a:cubicBezTo>
                    <a:cubicBezTo>
                      <a:pt x="28" y="4"/>
                      <a:pt x="27" y="3"/>
                      <a:pt x="26" y="1"/>
                    </a:cubicBezTo>
                    <a:cubicBezTo>
                      <a:pt x="25" y="3"/>
                      <a:pt x="24" y="4"/>
                      <a:pt x="22" y="5"/>
                    </a:cubicBezTo>
                    <a:cubicBezTo>
                      <a:pt x="20" y="6"/>
                      <a:pt x="18" y="7"/>
                      <a:pt x="16" y="9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5" y="9"/>
                      <a:pt x="14" y="9"/>
                      <a:pt x="13" y="9"/>
                    </a:cubicBezTo>
                    <a:cubicBezTo>
                      <a:pt x="12" y="9"/>
                      <a:pt x="11" y="10"/>
                      <a:pt x="11" y="10"/>
                    </a:cubicBezTo>
                    <a:cubicBezTo>
                      <a:pt x="11" y="10"/>
                      <a:pt x="12" y="11"/>
                      <a:pt x="12" y="11"/>
                    </a:cubicBezTo>
                    <a:cubicBezTo>
                      <a:pt x="13" y="11"/>
                      <a:pt x="14" y="12"/>
                      <a:pt x="15" y="12"/>
                    </a:cubicBezTo>
                    <a:cubicBezTo>
                      <a:pt x="16" y="12"/>
                      <a:pt x="16" y="12"/>
                      <a:pt x="17" y="12"/>
                    </a:cubicBezTo>
                    <a:cubicBezTo>
                      <a:pt x="17" y="12"/>
                      <a:pt x="17" y="12"/>
                      <a:pt x="17" y="12"/>
                    </a:cubicBezTo>
                    <a:cubicBezTo>
                      <a:pt x="17" y="11"/>
                      <a:pt x="19" y="10"/>
                      <a:pt x="20" y="10"/>
                    </a:cubicBezTo>
                    <a:cubicBezTo>
                      <a:pt x="21" y="10"/>
                      <a:pt x="21" y="11"/>
                      <a:pt x="21" y="11"/>
                    </a:cubicBezTo>
                    <a:cubicBezTo>
                      <a:pt x="20" y="11"/>
                      <a:pt x="19" y="12"/>
                      <a:pt x="18" y="12"/>
                    </a:cubicBezTo>
                    <a:cubicBezTo>
                      <a:pt x="19" y="13"/>
                      <a:pt x="19" y="13"/>
                      <a:pt x="19" y="13"/>
                    </a:cubicBezTo>
                    <a:cubicBezTo>
                      <a:pt x="21" y="13"/>
                      <a:pt x="23" y="14"/>
                      <a:pt x="23" y="16"/>
                    </a:cubicBezTo>
                    <a:cubicBezTo>
                      <a:pt x="25" y="16"/>
                      <a:pt x="27" y="16"/>
                      <a:pt x="28" y="17"/>
                    </a:cubicBezTo>
                    <a:cubicBezTo>
                      <a:pt x="27" y="18"/>
                      <a:pt x="26" y="18"/>
                      <a:pt x="25" y="18"/>
                    </a:cubicBezTo>
                    <a:cubicBezTo>
                      <a:pt x="22" y="19"/>
                      <a:pt x="21" y="20"/>
                      <a:pt x="18" y="21"/>
                    </a:cubicBezTo>
                    <a:cubicBezTo>
                      <a:pt x="17" y="22"/>
                      <a:pt x="16" y="22"/>
                      <a:pt x="16" y="23"/>
                    </a:cubicBezTo>
                    <a:cubicBezTo>
                      <a:pt x="16" y="23"/>
                      <a:pt x="16" y="23"/>
                      <a:pt x="16" y="23"/>
                    </a:cubicBezTo>
                    <a:cubicBezTo>
                      <a:pt x="16" y="23"/>
                      <a:pt x="16" y="23"/>
                      <a:pt x="16" y="23"/>
                    </a:cubicBezTo>
                    <a:cubicBezTo>
                      <a:pt x="15" y="23"/>
                      <a:pt x="15" y="23"/>
                      <a:pt x="15" y="23"/>
                    </a:cubicBezTo>
                    <a:cubicBezTo>
                      <a:pt x="14" y="24"/>
                      <a:pt x="14" y="24"/>
                      <a:pt x="14" y="24"/>
                    </a:cubicBezTo>
                    <a:cubicBezTo>
                      <a:pt x="14" y="24"/>
                      <a:pt x="13" y="24"/>
                      <a:pt x="13" y="24"/>
                    </a:cubicBezTo>
                    <a:cubicBezTo>
                      <a:pt x="13" y="24"/>
                      <a:pt x="12" y="24"/>
                      <a:pt x="12" y="24"/>
                    </a:cubicBezTo>
                    <a:cubicBezTo>
                      <a:pt x="11" y="24"/>
                      <a:pt x="11" y="25"/>
                      <a:pt x="10" y="26"/>
                    </a:cubicBezTo>
                    <a:cubicBezTo>
                      <a:pt x="9" y="26"/>
                      <a:pt x="8" y="27"/>
                      <a:pt x="8" y="27"/>
                    </a:cubicBezTo>
                    <a:cubicBezTo>
                      <a:pt x="7" y="27"/>
                      <a:pt x="7" y="28"/>
                      <a:pt x="7" y="28"/>
                    </a:cubicBezTo>
                    <a:cubicBezTo>
                      <a:pt x="8" y="28"/>
                      <a:pt x="9" y="29"/>
                      <a:pt x="10" y="30"/>
                    </a:cubicBezTo>
                    <a:cubicBezTo>
                      <a:pt x="10" y="30"/>
                      <a:pt x="10" y="30"/>
                      <a:pt x="10" y="30"/>
                    </a:cubicBezTo>
                    <a:cubicBezTo>
                      <a:pt x="11" y="29"/>
                      <a:pt x="12" y="28"/>
                      <a:pt x="14" y="28"/>
                    </a:cubicBezTo>
                    <a:cubicBezTo>
                      <a:pt x="14" y="27"/>
                      <a:pt x="14" y="27"/>
                      <a:pt x="15" y="27"/>
                    </a:cubicBezTo>
                    <a:cubicBezTo>
                      <a:pt x="15" y="27"/>
                      <a:pt x="15" y="27"/>
                      <a:pt x="15" y="27"/>
                    </a:cubicBezTo>
                    <a:cubicBezTo>
                      <a:pt x="15" y="27"/>
                      <a:pt x="15" y="27"/>
                      <a:pt x="16" y="27"/>
                    </a:cubicBezTo>
                    <a:cubicBezTo>
                      <a:pt x="16" y="27"/>
                      <a:pt x="17" y="27"/>
                      <a:pt x="17" y="27"/>
                    </a:cubicBezTo>
                    <a:cubicBezTo>
                      <a:pt x="17" y="27"/>
                      <a:pt x="17" y="27"/>
                      <a:pt x="17" y="27"/>
                    </a:cubicBezTo>
                    <a:cubicBezTo>
                      <a:pt x="18" y="26"/>
                      <a:pt x="18" y="26"/>
                      <a:pt x="16" y="25"/>
                    </a:cubicBezTo>
                    <a:cubicBezTo>
                      <a:pt x="17" y="25"/>
                      <a:pt x="17" y="25"/>
                      <a:pt x="17" y="25"/>
                    </a:cubicBezTo>
                    <a:cubicBezTo>
                      <a:pt x="18" y="25"/>
                      <a:pt x="19" y="26"/>
                      <a:pt x="20" y="26"/>
                    </a:cubicBezTo>
                    <a:cubicBezTo>
                      <a:pt x="20" y="25"/>
                      <a:pt x="19" y="24"/>
                      <a:pt x="19" y="24"/>
                    </a:cubicBezTo>
                    <a:cubicBezTo>
                      <a:pt x="20" y="24"/>
                      <a:pt x="21" y="25"/>
                      <a:pt x="22" y="25"/>
                    </a:cubicBezTo>
                    <a:cubicBezTo>
                      <a:pt x="22" y="25"/>
                      <a:pt x="22" y="25"/>
                      <a:pt x="22" y="25"/>
                    </a:cubicBezTo>
                    <a:cubicBezTo>
                      <a:pt x="23" y="25"/>
                      <a:pt x="22" y="24"/>
                      <a:pt x="23" y="24"/>
                    </a:cubicBezTo>
                    <a:cubicBezTo>
                      <a:pt x="23" y="24"/>
                      <a:pt x="23" y="24"/>
                      <a:pt x="23" y="24"/>
                    </a:cubicBezTo>
                    <a:cubicBezTo>
                      <a:pt x="24" y="24"/>
                      <a:pt x="24" y="24"/>
                      <a:pt x="25" y="24"/>
                    </a:cubicBezTo>
                    <a:cubicBezTo>
                      <a:pt x="25" y="24"/>
                      <a:pt x="25" y="24"/>
                      <a:pt x="25" y="24"/>
                    </a:cubicBezTo>
                    <a:cubicBezTo>
                      <a:pt x="26" y="24"/>
                      <a:pt x="26" y="23"/>
                      <a:pt x="27" y="23"/>
                    </a:cubicBezTo>
                    <a:cubicBezTo>
                      <a:pt x="27" y="23"/>
                      <a:pt x="28" y="23"/>
                      <a:pt x="28" y="23"/>
                    </a:cubicBezTo>
                    <a:cubicBezTo>
                      <a:pt x="28" y="23"/>
                      <a:pt x="29" y="23"/>
                      <a:pt x="29" y="23"/>
                    </a:cubicBezTo>
                    <a:cubicBezTo>
                      <a:pt x="30" y="23"/>
                      <a:pt x="30" y="23"/>
                      <a:pt x="31" y="23"/>
                    </a:cubicBezTo>
                    <a:cubicBezTo>
                      <a:pt x="31" y="23"/>
                      <a:pt x="31" y="23"/>
                      <a:pt x="31" y="23"/>
                    </a:cubicBezTo>
                    <a:cubicBezTo>
                      <a:pt x="30" y="22"/>
                      <a:pt x="29" y="21"/>
                      <a:pt x="29" y="20"/>
                    </a:cubicBezTo>
                    <a:cubicBezTo>
                      <a:pt x="30" y="21"/>
                      <a:pt x="30" y="21"/>
                      <a:pt x="31" y="21"/>
                    </a:cubicBezTo>
                    <a:cubicBezTo>
                      <a:pt x="31" y="22"/>
                      <a:pt x="31" y="22"/>
                      <a:pt x="32" y="23"/>
                    </a:cubicBezTo>
                    <a:cubicBezTo>
                      <a:pt x="33" y="22"/>
                      <a:pt x="34" y="21"/>
                      <a:pt x="36" y="20"/>
                    </a:cubicBezTo>
                    <a:cubicBezTo>
                      <a:pt x="36" y="19"/>
                      <a:pt x="36" y="18"/>
                      <a:pt x="35" y="17"/>
                    </a:cubicBezTo>
                    <a:cubicBezTo>
                      <a:pt x="35" y="17"/>
                      <a:pt x="36" y="17"/>
                      <a:pt x="37" y="17"/>
                    </a:cubicBezTo>
                    <a:cubicBezTo>
                      <a:pt x="38" y="17"/>
                      <a:pt x="38" y="17"/>
                      <a:pt x="39" y="17"/>
                    </a:cubicBezTo>
                    <a:cubicBezTo>
                      <a:pt x="38" y="13"/>
                      <a:pt x="45" y="16"/>
                      <a:pt x="42" y="12"/>
                    </a:cubicBezTo>
                    <a:cubicBezTo>
                      <a:pt x="43" y="12"/>
                      <a:pt x="45" y="12"/>
                      <a:pt x="46" y="11"/>
                    </a:cubicBezTo>
                    <a:cubicBezTo>
                      <a:pt x="46" y="11"/>
                      <a:pt x="46" y="10"/>
                      <a:pt x="45" y="9"/>
                    </a:cubicBezTo>
                    <a:cubicBezTo>
                      <a:pt x="47" y="9"/>
                      <a:pt x="49" y="7"/>
                      <a:pt x="50" y="6"/>
                    </a:cubicBezTo>
                    <a:cubicBezTo>
                      <a:pt x="43" y="3"/>
                      <a:pt x="34" y="4"/>
                      <a:pt x="28" y="0"/>
                    </a:cubicBezTo>
                  </a:path>
                </a:pathLst>
              </a:custGeom>
              <a:solidFill>
                <a:srgbClr val="ADAE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57" name="Freeform 217">
                <a:extLst>
                  <a:ext uri="{FF2B5EF4-FFF2-40B4-BE49-F238E27FC236}">
                    <a16:creationId xmlns:a16="http://schemas.microsoft.com/office/drawing/2014/main" id="{B60485D3-B57E-494D-A093-16A31DE24B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6" y="2183"/>
                <a:ext cx="12" cy="15"/>
              </a:xfrm>
              <a:custGeom>
                <a:avLst/>
                <a:gdLst>
                  <a:gd name="T0" fmla="*/ 0 w 10"/>
                  <a:gd name="T1" fmla="*/ 0 h 12"/>
                  <a:gd name="T2" fmla="*/ 0 w 10"/>
                  <a:gd name="T3" fmla="*/ 0 h 12"/>
                  <a:gd name="T4" fmla="*/ 1 w 10"/>
                  <a:gd name="T5" fmla="*/ 18 h 12"/>
                  <a:gd name="T6" fmla="*/ 1 w 10"/>
                  <a:gd name="T7" fmla="*/ 23 h 12"/>
                  <a:gd name="T8" fmla="*/ 7 w 10"/>
                  <a:gd name="T9" fmla="*/ 30 h 12"/>
                  <a:gd name="T10" fmla="*/ 8 w 10"/>
                  <a:gd name="T11" fmla="*/ 30 h 12"/>
                  <a:gd name="T12" fmla="*/ 20 w 10"/>
                  <a:gd name="T13" fmla="*/ 20 h 12"/>
                  <a:gd name="T14" fmla="*/ 14 w 10"/>
                  <a:gd name="T15" fmla="*/ 16 h 12"/>
                  <a:gd name="T16" fmla="*/ 7 w 10"/>
                  <a:gd name="T17" fmla="*/ 23 h 12"/>
                  <a:gd name="T18" fmla="*/ 8 w 10"/>
                  <a:gd name="T19" fmla="*/ 16 h 12"/>
                  <a:gd name="T20" fmla="*/ 7 w 10"/>
                  <a:gd name="T21" fmla="*/ 8 h 12"/>
                  <a:gd name="T22" fmla="*/ 7 w 10"/>
                  <a:gd name="T23" fmla="*/ 8 h 12"/>
                  <a:gd name="T24" fmla="*/ 0 w 10"/>
                  <a:gd name="T25" fmla="*/ 0 h 1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0" h="12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2"/>
                      <a:pt x="0" y="5"/>
                      <a:pt x="1" y="7"/>
                    </a:cubicBezTo>
                    <a:cubicBezTo>
                      <a:pt x="1" y="8"/>
                      <a:pt x="1" y="8"/>
                      <a:pt x="1" y="9"/>
                    </a:cubicBezTo>
                    <a:cubicBezTo>
                      <a:pt x="2" y="10"/>
                      <a:pt x="3" y="11"/>
                      <a:pt x="3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6" y="12"/>
                      <a:pt x="8" y="10"/>
                      <a:pt x="10" y="8"/>
                    </a:cubicBezTo>
                    <a:cubicBezTo>
                      <a:pt x="9" y="7"/>
                      <a:pt x="8" y="6"/>
                      <a:pt x="7" y="6"/>
                    </a:cubicBezTo>
                    <a:cubicBezTo>
                      <a:pt x="6" y="7"/>
                      <a:pt x="5" y="9"/>
                      <a:pt x="3" y="9"/>
                    </a:cubicBezTo>
                    <a:cubicBezTo>
                      <a:pt x="2" y="8"/>
                      <a:pt x="3" y="7"/>
                      <a:pt x="4" y="6"/>
                    </a:cubicBezTo>
                    <a:cubicBezTo>
                      <a:pt x="3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2"/>
                      <a:pt x="1" y="1"/>
                      <a:pt x="0" y="0"/>
                    </a:cubicBezTo>
                  </a:path>
                </a:pathLst>
              </a:custGeom>
              <a:solidFill>
                <a:srgbClr val="B6B7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58" name="Freeform 218">
                <a:extLst>
                  <a:ext uri="{FF2B5EF4-FFF2-40B4-BE49-F238E27FC236}">
                    <a16:creationId xmlns:a16="http://schemas.microsoft.com/office/drawing/2014/main" id="{9B6F03EB-D0E9-4F09-A73C-D2F769CAF6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5" y="2164"/>
                <a:ext cx="9" cy="3"/>
              </a:xfrm>
              <a:custGeom>
                <a:avLst/>
                <a:gdLst>
                  <a:gd name="T0" fmla="*/ 1 w 8"/>
                  <a:gd name="T1" fmla="*/ 0 h 3"/>
                  <a:gd name="T2" fmla="*/ 0 w 8"/>
                  <a:gd name="T3" fmla="*/ 1 h 3"/>
                  <a:gd name="T4" fmla="*/ 1 w 8"/>
                  <a:gd name="T5" fmla="*/ 2 h 3"/>
                  <a:gd name="T6" fmla="*/ 9 w 8"/>
                  <a:gd name="T7" fmla="*/ 3 h 3"/>
                  <a:gd name="T8" fmla="*/ 10 w 8"/>
                  <a:gd name="T9" fmla="*/ 3 h 3"/>
                  <a:gd name="T10" fmla="*/ 10 w 8"/>
                  <a:gd name="T11" fmla="*/ 2 h 3"/>
                  <a:gd name="T12" fmla="*/ 1 w 8"/>
                  <a:gd name="T13" fmla="*/ 0 h 3"/>
                  <a:gd name="T14" fmla="*/ 2 w 8"/>
                  <a:gd name="T15" fmla="*/ 0 h 3"/>
                  <a:gd name="T16" fmla="*/ 1 w 8"/>
                  <a:gd name="T17" fmla="*/ 0 h 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8" h="3">
                    <a:moveTo>
                      <a:pt x="1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2" y="3"/>
                      <a:pt x="4" y="3"/>
                      <a:pt x="5" y="3"/>
                    </a:cubicBezTo>
                    <a:cubicBezTo>
                      <a:pt x="5" y="3"/>
                      <a:pt x="5" y="3"/>
                      <a:pt x="6" y="3"/>
                    </a:cubicBezTo>
                    <a:cubicBezTo>
                      <a:pt x="7" y="3"/>
                      <a:pt x="8" y="3"/>
                      <a:pt x="6" y="2"/>
                    </a:cubicBezTo>
                    <a:cubicBezTo>
                      <a:pt x="5" y="1"/>
                      <a:pt x="3" y="1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solidFill>
                <a:srgbClr val="ADAE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59" name="Freeform 219">
                <a:extLst>
                  <a:ext uri="{FF2B5EF4-FFF2-40B4-BE49-F238E27FC236}">
                    <a16:creationId xmlns:a16="http://schemas.microsoft.com/office/drawing/2014/main" id="{A4ED1470-5C8C-4A94-92F6-7D370B0952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9" y="2167"/>
                <a:ext cx="9" cy="7"/>
              </a:xfrm>
              <a:custGeom>
                <a:avLst/>
                <a:gdLst>
                  <a:gd name="T0" fmla="*/ 3 w 8"/>
                  <a:gd name="T1" fmla="*/ 0 h 5"/>
                  <a:gd name="T2" fmla="*/ 3 w 8"/>
                  <a:gd name="T3" fmla="*/ 1 h 5"/>
                  <a:gd name="T4" fmla="*/ 11 w 8"/>
                  <a:gd name="T5" fmla="*/ 20 h 5"/>
                  <a:gd name="T6" fmla="*/ 11 w 8"/>
                  <a:gd name="T7" fmla="*/ 11 h 5"/>
                  <a:gd name="T8" fmla="*/ 12 w 8"/>
                  <a:gd name="T9" fmla="*/ 8 h 5"/>
                  <a:gd name="T10" fmla="*/ 3 w 8"/>
                  <a:gd name="T11" fmla="*/ 0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8" h="5">
                    <a:moveTo>
                      <a:pt x="3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0" y="2"/>
                      <a:pt x="6" y="4"/>
                      <a:pt x="7" y="5"/>
                    </a:cubicBezTo>
                    <a:cubicBezTo>
                      <a:pt x="7" y="4"/>
                      <a:pt x="7" y="4"/>
                      <a:pt x="7" y="3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5" y="1"/>
                      <a:pt x="3" y="0"/>
                    </a:cubicBezTo>
                  </a:path>
                </a:pathLst>
              </a:custGeom>
              <a:solidFill>
                <a:srgbClr val="ADAE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60" name="Freeform 220">
                <a:extLst>
                  <a:ext uri="{FF2B5EF4-FFF2-40B4-BE49-F238E27FC236}">
                    <a16:creationId xmlns:a16="http://schemas.microsoft.com/office/drawing/2014/main" id="{B4D4EAE7-75B2-4903-92D3-72D04101B5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0" y="2171"/>
                <a:ext cx="8" cy="5"/>
              </a:xfrm>
              <a:custGeom>
                <a:avLst/>
                <a:gdLst>
                  <a:gd name="T0" fmla="*/ 1 w 7"/>
                  <a:gd name="T1" fmla="*/ 0 h 4"/>
                  <a:gd name="T2" fmla="*/ 0 w 7"/>
                  <a:gd name="T3" fmla="*/ 1 h 4"/>
                  <a:gd name="T4" fmla="*/ 2 w 7"/>
                  <a:gd name="T5" fmla="*/ 10 h 4"/>
                  <a:gd name="T6" fmla="*/ 3 w 7"/>
                  <a:gd name="T7" fmla="*/ 10 h 4"/>
                  <a:gd name="T8" fmla="*/ 1 w 7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" h="4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4"/>
                      <a:pt x="2" y="4"/>
                    </a:cubicBezTo>
                    <a:cubicBezTo>
                      <a:pt x="2" y="4"/>
                      <a:pt x="2" y="4"/>
                      <a:pt x="3" y="4"/>
                    </a:cubicBezTo>
                    <a:cubicBezTo>
                      <a:pt x="7" y="3"/>
                      <a:pt x="1" y="1"/>
                      <a:pt x="1" y="0"/>
                    </a:cubicBezTo>
                  </a:path>
                </a:pathLst>
              </a:custGeom>
              <a:solidFill>
                <a:srgbClr val="ADAE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61" name="Freeform 221">
                <a:extLst>
                  <a:ext uri="{FF2B5EF4-FFF2-40B4-BE49-F238E27FC236}">
                    <a16:creationId xmlns:a16="http://schemas.microsoft.com/office/drawing/2014/main" id="{410921C7-8064-4F47-8A8D-075B66BC73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4" y="2175"/>
                <a:ext cx="8" cy="6"/>
              </a:xfrm>
              <a:custGeom>
                <a:avLst/>
                <a:gdLst>
                  <a:gd name="T0" fmla="*/ 2 w 7"/>
                  <a:gd name="T1" fmla="*/ 0 h 5"/>
                  <a:gd name="T2" fmla="*/ 1 w 7"/>
                  <a:gd name="T3" fmla="*/ 2 h 5"/>
                  <a:gd name="T4" fmla="*/ 1 w 7"/>
                  <a:gd name="T5" fmla="*/ 2 h 5"/>
                  <a:gd name="T6" fmla="*/ 8 w 7"/>
                  <a:gd name="T7" fmla="*/ 10 h 5"/>
                  <a:gd name="T8" fmla="*/ 10 w 7"/>
                  <a:gd name="T9" fmla="*/ 8 h 5"/>
                  <a:gd name="T10" fmla="*/ 9 w 7"/>
                  <a:gd name="T11" fmla="*/ 1 h 5"/>
                  <a:gd name="T12" fmla="*/ 2 w 7"/>
                  <a:gd name="T13" fmla="*/ 0 h 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" h="5">
                    <a:moveTo>
                      <a:pt x="2" y="0"/>
                    </a:moveTo>
                    <a:cubicBezTo>
                      <a:pt x="2" y="0"/>
                      <a:pt x="1" y="1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3"/>
                      <a:pt x="2" y="5"/>
                      <a:pt x="4" y="5"/>
                    </a:cubicBezTo>
                    <a:cubicBezTo>
                      <a:pt x="5" y="5"/>
                      <a:pt x="5" y="5"/>
                      <a:pt x="6" y="4"/>
                    </a:cubicBezTo>
                    <a:cubicBezTo>
                      <a:pt x="7" y="3"/>
                      <a:pt x="6" y="2"/>
                      <a:pt x="5" y="1"/>
                    </a:cubicBezTo>
                    <a:cubicBezTo>
                      <a:pt x="4" y="1"/>
                      <a:pt x="3" y="0"/>
                      <a:pt x="2" y="0"/>
                    </a:cubicBezTo>
                  </a:path>
                </a:pathLst>
              </a:custGeom>
              <a:solidFill>
                <a:srgbClr val="ADAE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62" name="Freeform 222">
                <a:extLst>
                  <a:ext uri="{FF2B5EF4-FFF2-40B4-BE49-F238E27FC236}">
                    <a16:creationId xmlns:a16="http://schemas.microsoft.com/office/drawing/2014/main" id="{FDE7B352-0949-4CB9-9658-7D326FBC80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0" y="2178"/>
                <a:ext cx="5" cy="6"/>
              </a:xfrm>
              <a:custGeom>
                <a:avLst/>
                <a:gdLst>
                  <a:gd name="T0" fmla="*/ 1 w 4"/>
                  <a:gd name="T1" fmla="*/ 0 h 5"/>
                  <a:gd name="T2" fmla="*/ 0 w 4"/>
                  <a:gd name="T3" fmla="*/ 1 h 5"/>
                  <a:gd name="T4" fmla="*/ 0 w 4"/>
                  <a:gd name="T5" fmla="*/ 1 h 5"/>
                  <a:gd name="T6" fmla="*/ 1 w 4"/>
                  <a:gd name="T7" fmla="*/ 8 h 5"/>
                  <a:gd name="T8" fmla="*/ 8 w 4"/>
                  <a:gd name="T9" fmla="*/ 7 h 5"/>
                  <a:gd name="T10" fmla="*/ 1 w 4"/>
                  <a:gd name="T11" fmla="*/ 10 h 5"/>
                  <a:gd name="T12" fmla="*/ 1 w 4"/>
                  <a:gd name="T13" fmla="*/ 10 h 5"/>
                  <a:gd name="T14" fmla="*/ 6 w 4"/>
                  <a:gd name="T15" fmla="*/ 10 h 5"/>
                  <a:gd name="T16" fmla="*/ 8 w 4"/>
                  <a:gd name="T17" fmla="*/ 10 h 5"/>
                  <a:gd name="T18" fmla="*/ 6 w 4"/>
                  <a:gd name="T19" fmla="*/ 2 h 5"/>
                  <a:gd name="T20" fmla="*/ 1 w 4"/>
                  <a:gd name="T21" fmla="*/ 0 h 5"/>
                  <a:gd name="T22" fmla="*/ 1 w 4"/>
                  <a:gd name="T23" fmla="*/ 0 h 5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4" h="5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3"/>
                      <a:pt x="1" y="4"/>
                    </a:cubicBezTo>
                    <a:cubicBezTo>
                      <a:pt x="1" y="4"/>
                      <a:pt x="2" y="3"/>
                      <a:pt x="3" y="3"/>
                    </a:cubicBezTo>
                    <a:cubicBezTo>
                      <a:pt x="2" y="4"/>
                      <a:pt x="2" y="4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4"/>
                      <a:pt x="3" y="3"/>
                      <a:pt x="2" y="2"/>
                    </a:cubicBezTo>
                    <a:cubicBezTo>
                      <a:pt x="2" y="1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ADAE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63" name="Freeform 223">
                <a:extLst>
                  <a:ext uri="{FF2B5EF4-FFF2-40B4-BE49-F238E27FC236}">
                    <a16:creationId xmlns:a16="http://schemas.microsoft.com/office/drawing/2014/main" id="{6A139771-0097-4BE0-8947-AA8A65F0D95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965" y="2183"/>
                <a:ext cx="4" cy="5"/>
              </a:xfrm>
              <a:custGeom>
                <a:avLst/>
                <a:gdLst>
                  <a:gd name="T0" fmla="*/ 9 w 3"/>
                  <a:gd name="T1" fmla="*/ 6 h 4"/>
                  <a:gd name="T2" fmla="*/ 7 w 3"/>
                  <a:gd name="T3" fmla="*/ 6 h 4"/>
                  <a:gd name="T4" fmla="*/ 1 w 3"/>
                  <a:gd name="T5" fmla="*/ 8 h 4"/>
                  <a:gd name="T6" fmla="*/ 1 w 3"/>
                  <a:gd name="T7" fmla="*/ 8 h 4"/>
                  <a:gd name="T8" fmla="*/ 7 w 3"/>
                  <a:gd name="T9" fmla="*/ 10 h 4"/>
                  <a:gd name="T10" fmla="*/ 7 w 3"/>
                  <a:gd name="T11" fmla="*/ 8 h 4"/>
                  <a:gd name="T12" fmla="*/ 9 w 3"/>
                  <a:gd name="T13" fmla="*/ 6 h 4"/>
                  <a:gd name="T14" fmla="*/ 1 w 3"/>
                  <a:gd name="T15" fmla="*/ 0 h 4"/>
                  <a:gd name="T16" fmla="*/ 0 w 3"/>
                  <a:gd name="T17" fmla="*/ 0 h 4"/>
                  <a:gd name="T18" fmla="*/ 0 w 3"/>
                  <a:gd name="T19" fmla="*/ 1 h 4"/>
                  <a:gd name="T20" fmla="*/ 0 w 3"/>
                  <a:gd name="T21" fmla="*/ 1 h 4"/>
                  <a:gd name="T22" fmla="*/ 9 w 3"/>
                  <a:gd name="T23" fmla="*/ 1 h 4"/>
                  <a:gd name="T24" fmla="*/ 1 w 3"/>
                  <a:gd name="T25" fmla="*/ 0 h 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" h="4">
                    <a:moveTo>
                      <a:pt x="3" y="2"/>
                    </a:moveTo>
                    <a:cubicBezTo>
                      <a:pt x="3" y="2"/>
                      <a:pt x="3" y="2"/>
                      <a:pt x="2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2" y="4"/>
                    </a:cubicBezTo>
                    <a:cubicBezTo>
                      <a:pt x="2" y="4"/>
                      <a:pt x="2" y="4"/>
                      <a:pt x="2" y="3"/>
                    </a:cubicBezTo>
                    <a:cubicBezTo>
                      <a:pt x="3" y="3"/>
                      <a:pt x="3" y="3"/>
                      <a:pt x="3" y="2"/>
                    </a:cubicBezTo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2" y="1"/>
                      <a:pt x="3" y="1"/>
                    </a:cubicBezTo>
                    <a:cubicBezTo>
                      <a:pt x="2" y="1"/>
                      <a:pt x="2" y="0"/>
                      <a:pt x="1" y="0"/>
                    </a:cubicBezTo>
                  </a:path>
                </a:pathLst>
              </a:custGeom>
              <a:solidFill>
                <a:srgbClr val="ADAE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64" name="Freeform 224">
                <a:extLst>
                  <a:ext uri="{FF2B5EF4-FFF2-40B4-BE49-F238E27FC236}">
                    <a16:creationId xmlns:a16="http://schemas.microsoft.com/office/drawing/2014/main" id="{549ECBAE-A0A0-4029-B507-1EE052644F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8" y="2193"/>
                <a:ext cx="2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0 h 2"/>
                  <a:gd name="T4" fmla="*/ 16 w 1"/>
                  <a:gd name="T5" fmla="*/ 2 h 2"/>
                  <a:gd name="T6" fmla="*/ 0 w 1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1"/>
                      <a:pt x="1" y="1"/>
                      <a:pt x="0" y="0"/>
                    </a:cubicBezTo>
                  </a:path>
                </a:pathLst>
              </a:custGeom>
              <a:solidFill>
                <a:srgbClr val="ADAE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65" name="Freeform 225">
                <a:extLst>
                  <a:ext uri="{FF2B5EF4-FFF2-40B4-BE49-F238E27FC236}">
                    <a16:creationId xmlns:a16="http://schemas.microsoft.com/office/drawing/2014/main" id="{8AD2BFA1-64EC-4604-8A6C-D771A14836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3" y="2192"/>
                <a:ext cx="3" cy="1"/>
              </a:xfrm>
              <a:custGeom>
                <a:avLst/>
                <a:gdLst>
                  <a:gd name="T0" fmla="*/ 8 w 2"/>
                  <a:gd name="T1" fmla="*/ 0 h 1"/>
                  <a:gd name="T2" fmla="*/ 0 w 2"/>
                  <a:gd name="T3" fmla="*/ 0 h 1"/>
                  <a:gd name="T4" fmla="*/ 8 w 2"/>
                  <a:gd name="T5" fmla="*/ 1 h 1"/>
                  <a:gd name="T6" fmla="*/ 8 w 2"/>
                  <a:gd name="T7" fmla="*/ 1 h 1"/>
                  <a:gd name="T8" fmla="*/ 8 w 2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0"/>
                      <a:pt x="1" y="0"/>
                      <a:pt x="1" y="0"/>
                    </a:cubicBezTo>
                  </a:path>
                </a:pathLst>
              </a:custGeom>
              <a:solidFill>
                <a:srgbClr val="ADAE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66" name="Freeform 226">
                <a:extLst>
                  <a:ext uri="{FF2B5EF4-FFF2-40B4-BE49-F238E27FC236}">
                    <a16:creationId xmlns:a16="http://schemas.microsoft.com/office/drawing/2014/main" id="{157C9E28-DA2F-42DF-AED5-1551688A496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956" y="2190"/>
                <a:ext cx="2" cy="2"/>
              </a:xfrm>
              <a:custGeom>
                <a:avLst/>
                <a:gdLst>
                  <a:gd name="T0" fmla="*/ 2 w 2"/>
                  <a:gd name="T1" fmla="*/ 0 h 1"/>
                  <a:gd name="T2" fmla="*/ 2 w 2"/>
                  <a:gd name="T3" fmla="*/ 0 h 1"/>
                  <a:gd name="T4" fmla="*/ 2 w 2"/>
                  <a:gd name="T5" fmla="*/ 0 h 1"/>
                  <a:gd name="T6" fmla="*/ 2 w 2"/>
                  <a:gd name="T7" fmla="*/ 0 h 1"/>
                  <a:gd name="T8" fmla="*/ 0 w 2"/>
                  <a:gd name="T9" fmla="*/ 0 h 1"/>
                  <a:gd name="T10" fmla="*/ 0 w 2"/>
                  <a:gd name="T11" fmla="*/ 0 h 1"/>
                  <a:gd name="T12" fmla="*/ 0 w 2"/>
                  <a:gd name="T13" fmla="*/ 16 h 1"/>
                  <a:gd name="T14" fmla="*/ 0 w 2"/>
                  <a:gd name="T15" fmla="*/ 0 h 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</a:path>
                </a:pathLst>
              </a:custGeom>
              <a:solidFill>
                <a:srgbClr val="ADAE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67" name="Freeform 227">
                <a:extLst>
                  <a:ext uri="{FF2B5EF4-FFF2-40B4-BE49-F238E27FC236}">
                    <a16:creationId xmlns:a16="http://schemas.microsoft.com/office/drawing/2014/main" id="{B818E177-A696-479B-B0C8-D3C3D9CD9EA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929" y="2171"/>
                <a:ext cx="30" cy="18"/>
              </a:xfrm>
              <a:custGeom>
                <a:avLst/>
                <a:gdLst>
                  <a:gd name="T0" fmla="*/ 20 w 25"/>
                  <a:gd name="T1" fmla="*/ 23 h 15"/>
                  <a:gd name="T2" fmla="*/ 10 w 25"/>
                  <a:gd name="T3" fmla="*/ 31 h 15"/>
                  <a:gd name="T4" fmla="*/ 14 w 25"/>
                  <a:gd name="T5" fmla="*/ 29 h 15"/>
                  <a:gd name="T6" fmla="*/ 19 w 25"/>
                  <a:gd name="T7" fmla="*/ 24 h 15"/>
                  <a:gd name="T8" fmla="*/ 20 w 25"/>
                  <a:gd name="T9" fmla="*/ 24 h 15"/>
                  <a:gd name="T10" fmla="*/ 23 w 25"/>
                  <a:gd name="T11" fmla="*/ 24 h 15"/>
                  <a:gd name="T12" fmla="*/ 24 w 25"/>
                  <a:gd name="T13" fmla="*/ 23 h 15"/>
                  <a:gd name="T14" fmla="*/ 28 w 25"/>
                  <a:gd name="T15" fmla="*/ 23 h 15"/>
                  <a:gd name="T16" fmla="*/ 20 w 25"/>
                  <a:gd name="T17" fmla="*/ 23 h 15"/>
                  <a:gd name="T18" fmla="*/ 2 w 25"/>
                  <a:gd name="T19" fmla="*/ 17 h 15"/>
                  <a:gd name="T20" fmla="*/ 1 w 25"/>
                  <a:gd name="T21" fmla="*/ 19 h 15"/>
                  <a:gd name="T22" fmla="*/ 2 w 25"/>
                  <a:gd name="T23" fmla="*/ 19 h 15"/>
                  <a:gd name="T24" fmla="*/ 0 w 25"/>
                  <a:gd name="T25" fmla="*/ 28 h 15"/>
                  <a:gd name="T26" fmla="*/ 0 w 25"/>
                  <a:gd name="T27" fmla="*/ 28 h 15"/>
                  <a:gd name="T28" fmla="*/ 10 w 25"/>
                  <a:gd name="T29" fmla="*/ 17 h 15"/>
                  <a:gd name="T30" fmla="*/ 10 w 25"/>
                  <a:gd name="T31" fmla="*/ 17 h 15"/>
                  <a:gd name="T32" fmla="*/ 8 w 25"/>
                  <a:gd name="T33" fmla="*/ 17 h 15"/>
                  <a:gd name="T34" fmla="*/ 8 w 25"/>
                  <a:gd name="T35" fmla="*/ 17 h 15"/>
                  <a:gd name="T36" fmla="*/ 2 w 25"/>
                  <a:gd name="T37" fmla="*/ 17 h 15"/>
                  <a:gd name="T38" fmla="*/ 42 w 25"/>
                  <a:gd name="T39" fmla="*/ 8 h 15"/>
                  <a:gd name="T40" fmla="*/ 42 w 25"/>
                  <a:gd name="T41" fmla="*/ 8 h 15"/>
                  <a:gd name="T42" fmla="*/ 37 w 25"/>
                  <a:gd name="T43" fmla="*/ 8 h 15"/>
                  <a:gd name="T44" fmla="*/ 29 w 25"/>
                  <a:gd name="T45" fmla="*/ 8 h 15"/>
                  <a:gd name="T46" fmla="*/ 20 w 25"/>
                  <a:gd name="T47" fmla="*/ 14 h 15"/>
                  <a:gd name="T48" fmla="*/ 20 w 25"/>
                  <a:gd name="T49" fmla="*/ 14 h 15"/>
                  <a:gd name="T50" fmla="*/ 20 w 25"/>
                  <a:gd name="T51" fmla="*/ 14 h 15"/>
                  <a:gd name="T52" fmla="*/ 28 w 25"/>
                  <a:gd name="T53" fmla="*/ 23 h 15"/>
                  <a:gd name="T54" fmla="*/ 31 w 25"/>
                  <a:gd name="T55" fmla="*/ 19 h 15"/>
                  <a:gd name="T56" fmla="*/ 44 w 25"/>
                  <a:gd name="T57" fmla="*/ 12 h 15"/>
                  <a:gd name="T58" fmla="*/ 52 w 25"/>
                  <a:gd name="T59" fmla="*/ 10 h 15"/>
                  <a:gd name="T60" fmla="*/ 42 w 25"/>
                  <a:gd name="T61" fmla="*/ 8 h 15"/>
                  <a:gd name="T62" fmla="*/ 31 w 25"/>
                  <a:gd name="T63" fmla="*/ 0 h 15"/>
                  <a:gd name="T64" fmla="*/ 31 w 25"/>
                  <a:gd name="T65" fmla="*/ 1 h 15"/>
                  <a:gd name="T66" fmla="*/ 34 w 25"/>
                  <a:gd name="T67" fmla="*/ 1 h 15"/>
                  <a:gd name="T68" fmla="*/ 31 w 25"/>
                  <a:gd name="T69" fmla="*/ 0 h 15"/>
                  <a:gd name="T70" fmla="*/ 29 w 25"/>
                  <a:gd name="T71" fmla="*/ 0 h 15"/>
                  <a:gd name="T72" fmla="*/ 24 w 25"/>
                  <a:gd name="T73" fmla="*/ 0 h 15"/>
                  <a:gd name="T74" fmla="*/ 29 w 25"/>
                  <a:gd name="T75" fmla="*/ 1 h 15"/>
                  <a:gd name="T76" fmla="*/ 29 w 25"/>
                  <a:gd name="T77" fmla="*/ 0 h 15"/>
                  <a:gd name="T78" fmla="*/ 29 w 25"/>
                  <a:gd name="T79" fmla="*/ 0 h 15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25" h="15">
                    <a:moveTo>
                      <a:pt x="10" y="11"/>
                    </a:moveTo>
                    <a:cubicBezTo>
                      <a:pt x="7" y="11"/>
                      <a:pt x="6" y="13"/>
                      <a:pt x="5" y="15"/>
                    </a:cubicBezTo>
                    <a:cubicBezTo>
                      <a:pt x="5" y="15"/>
                      <a:pt x="6" y="14"/>
                      <a:pt x="7" y="14"/>
                    </a:cubicBezTo>
                    <a:cubicBezTo>
                      <a:pt x="8" y="13"/>
                      <a:pt x="8" y="12"/>
                      <a:pt x="9" y="12"/>
                    </a:cubicBezTo>
                    <a:cubicBezTo>
                      <a:pt x="9" y="12"/>
                      <a:pt x="10" y="12"/>
                      <a:pt x="10" y="12"/>
                    </a:cubicBezTo>
                    <a:cubicBezTo>
                      <a:pt x="10" y="12"/>
                      <a:pt x="11" y="12"/>
                      <a:pt x="11" y="12"/>
                    </a:cubicBezTo>
                    <a:cubicBezTo>
                      <a:pt x="11" y="12"/>
                      <a:pt x="11" y="12"/>
                      <a:pt x="12" y="11"/>
                    </a:cubicBezTo>
                    <a:cubicBezTo>
                      <a:pt x="12" y="11"/>
                      <a:pt x="12" y="11"/>
                      <a:pt x="13" y="11"/>
                    </a:cubicBezTo>
                    <a:cubicBezTo>
                      <a:pt x="12" y="11"/>
                      <a:pt x="11" y="11"/>
                      <a:pt x="10" y="11"/>
                    </a:cubicBezTo>
                    <a:moveTo>
                      <a:pt x="2" y="8"/>
                    </a:moveTo>
                    <a:cubicBezTo>
                      <a:pt x="2" y="8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1" y="10"/>
                      <a:pt x="0" y="11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1" y="11"/>
                      <a:pt x="3" y="10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3" y="8"/>
                      <a:pt x="3" y="8"/>
                      <a:pt x="2" y="8"/>
                    </a:cubicBezTo>
                    <a:moveTo>
                      <a:pt x="20" y="4"/>
                    </a:moveTo>
                    <a:cubicBezTo>
                      <a:pt x="20" y="4"/>
                      <a:pt x="20" y="4"/>
                      <a:pt x="20" y="4"/>
                    </a:cubicBezTo>
                    <a:cubicBezTo>
                      <a:pt x="19" y="4"/>
                      <a:pt x="19" y="4"/>
                      <a:pt x="18" y="4"/>
                    </a:cubicBezTo>
                    <a:cubicBezTo>
                      <a:pt x="17" y="4"/>
                      <a:pt x="16" y="4"/>
                      <a:pt x="14" y="4"/>
                    </a:cubicBezTo>
                    <a:cubicBezTo>
                      <a:pt x="14" y="6"/>
                      <a:pt x="12" y="6"/>
                      <a:pt x="10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2" y="7"/>
                      <a:pt x="14" y="9"/>
                      <a:pt x="13" y="11"/>
                    </a:cubicBezTo>
                    <a:cubicBezTo>
                      <a:pt x="13" y="10"/>
                      <a:pt x="14" y="10"/>
                      <a:pt x="15" y="9"/>
                    </a:cubicBezTo>
                    <a:cubicBezTo>
                      <a:pt x="18" y="8"/>
                      <a:pt x="19" y="7"/>
                      <a:pt x="22" y="6"/>
                    </a:cubicBezTo>
                    <a:cubicBezTo>
                      <a:pt x="23" y="6"/>
                      <a:pt x="24" y="6"/>
                      <a:pt x="25" y="5"/>
                    </a:cubicBezTo>
                    <a:cubicBezTo>
                      <a:pt x="24" y="4"/>
                      <a:pt x="22" y="4"/>
                      <a:pt x="20" y="4"/>
                    </a:cubicBezTo>
                    <a:moveTo>
                      <a:pt x="15" y="0"/>
                    </a:moveTo>
                    <a:cubicBezTo>
                      <a:pt x="15" y="0"/>
                      <a:pt x="15" y="1"/>
                      <a:pt x="15" y="1"/>
                    </a:cubicBezTo>
                    <a:cubicBezTo>
                      <a:pt x="15" y="1"/>
                      <a:pt x="16" y="1"/>
                      <a:pt x="16" y="1"/>
                    </a:cubicBezTo>
                    <a:cubicBezTo>
                      <a:pt x="16" y="1"/>
                      <a:pt x="16" y="1"/>
                      <a:pt x="15" y="0"/>
                    </a:cubicBezTo>
                    <a:moveTo>
                      <a:pt x="14" y="0"/>
                    </a:moveTo>
                    <a:cubicBezTo>
                      <a:pt x="13" y="0"/>
                      <a:pt x="13" y="0"/>
                      <a:pt x="12" y="0"/>
                    </a:cubicBezTo>
                    <a:cubicBezTo>
                      <a:pt x="13" y="0"/>
                      <a:pt x="13" y="1"/>
                      <a:pt x="14" y="1"/>
                    </a:cubicBezTo>
                    <a:cubicBezTo>
                      <a:pt x="14" y="1"/>
                      <a:pt x="14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</a:path>
                </a:pathLst>
              </a:custGeom>
              <a:solidFill>
                <a:srgbClr val="CFD0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68" name="Freeform 228">
                <a:extLst>
                  <a:ext uri="{FF2B5EF4-FFF2-40B4-BE49-F238E27FC236}">
                    <a16:creationId xmlns:a16="http://schemas.microsoft.com/office/drawing/2014/main" id="{7FFB62C3-BE8B-4B73-AFF2-A4D6F2BAA1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9" y="2187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D4D5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69" name="Freeform 229">
                <a:extLst>
                  <a:ext uri="{FF2B5EF4-FFF2-40B4-BE49-F238E27FC236}">
                    <a16:creationId xmlns:a16="http://schemas.microsoft.com/office/drawing/2014/main" id="{252D5742-8391-4002-9592-91EB5623B30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946" y="2183"/>
                <a:ext cx="25" cy="10"/>
              </a:xfrm>
              <a:custGeom>
                <a:avLst/>
                <a:gdLst>
                  <a:gd name="T0" fmla="*/ 0 w 21"/>
                  <a:gd name="T1" fmla="*/ 13 h 8"/>
                  <a:gd name="T2" fmla="*/ 0 w 21"/>
                  <a:gd name="T3" fmla="*/ 20 h 8"/>
                  <a:gd name="T4" fmla="*/ 0 w 21"/>
                  <a:gd name="T5" fmla="*/ 18 h 8"/>
                  <a:gd name="T6" fmla="*/ 0 w 21"/>
                  <a:gd name="T7" fmla="*/ 18 h 8"/>
                  <a:gd name="T8" fmla="*/ 0 w 21"/>
                  <a:gd name="T9" fmla="*/ 18 h 8"/>
                  <a:gd name="T10" fmla="*/ 0 w 21"/>
                  <a:gd name="T11" fmla="*/ 18 h 8"/>
                  <a:gd name="T12" fmla="*/ 1 w 21"/>
                  <a:gd name="T13" fmla="*/ 18 h 8"/>
                  <a:gd name="T14" fmla="*/ 1 w 21"/>
                  <a:gd name="T15" fmla="*/ 18 h 8"/>
                  <a:gd name="T16" fmla="*/ 2 w 21"/>
                  <a:gd name="T17" fmla="*/ 20 h 8"/>
                  <a:gd name="T18" fmla="*/ 7 w 21"/>
                  <a:gd name="T19" fmla="*/ 20 h 8"/>
                  <a:gd name="T20" fmla="*/ 0 w 21"/>
                  <a:gd name="T21" fmla="*/ 13 h 8"/>
                  <a:gd name="T22" fmla="*/ 17 w 21"/>
                  <a:gd name="T23" fmla="*/ 13 h 8"/>
                  <a:gd name="T24" fmla="*/ 12 w 21"/>
                  <a:gd name="T25" fmla="*/ 16 h 8"/>
                  <a:gd name="T26" fmla="*/ 12 w 21"/>
                  <a:gd name="T27" fmla="*/ 16 h 8"/>
                  <a:gd name="T28" fmla="*/ 14 w 21"/>
                  <a:gd name="T29" fmla="*/ 18 h 8"/>
                  <a:gd name="T30" fmla="*/ 14 w 21"/>
                  <a:gd name="T31" fmla="*/ 16 h 8"/>
                  <a:gd name="T32" fmla="*/ 17 w 21"/>
                  <a:gd name="T33" fmla="*/ 16 h 8"/>
                  <a:gd name="T34" fmla="*/ 17 w 21"/>
                  <a:gd name="T35" fmla="*/ 13 h 8"/>
                  <a:gd name="T36" fmla="*/ 30 w 21"/>
                  <a:gd name="T37" fmla="*/ 1 h 8"/>
                  <a:gd name="T38" fmla="*/ 25 w 21"/>
                  <a:gd name="T39" fmla="*/ 6 h 8"/>
                  <a:gd name="T40" fmla="*/ 29 w 21"/>
                  <a:gd name="T41" fmla="*/ 8 h 8"/>
                  <a:gd name="T42" fmla="*/ 29 w 21"/>
                  <a:gd name="T43" fmla="*/ 13 h 8"/>
                  <a:gd name="T44" fmla="*/ 25 w 21"/>
                  <a:gd name="T45" fmla="*/ 13 h 8"/>
                  <a:gd name="T46" fmla="*/ 24 w 21"/>
                  <a:gd name="T47" fmla="*/ 8 h 8"/>
                  <a:gd name="T48" fmla="*/ 18 w 21"/>
                  <a:gd name="T49" fmla="*/ 13 h 8"/>
                  <a:gd name="T50" fmla="*/ 20 w 21"/>
                  <a:gd name="T51" fmla="*/ 16 h 8"/>
                  <a:gd name="T52" fmla="*/ 35 w 21"/>
                  <a:gd name="T53" fmla="*/ 8 h 8"/>
                  <a:gd name="T54" fmla="*/ 32 w 21"/>
                  <a:gd name="T55" fmla="*/ 1 h 8"/>
                  <a:gd name="T56" fmla="*/ 30 w 21"/>
                  <a:gd name="T57" fmla="*/ 1 h 8"/>
                  <a:gd name="T58" fmla="*/ 30 w 21"/>
                  <a:gd name="T59" fmla="*/ 1 h 8"/>
                  <a:gd name="T60" fmla="*/ 43 w 21"/>
                  <a:gd name="T61" fmla="*/ 0 h 8"/>
                  <a:gd name="T62" fmla="*/ 38 w 21"/>
                  <a:gd name="T63" fmla="*/ 1 h 8"/>
                  <a:gd name="T64" fmla="*/ 38 w 21"/>
                  <a:gd name="T65" fmla="*/ 6 h 8"/>
                  <a:gd name="T66" fmla="*/ 42 w 21"/>
                  <a:gd name="T67" fmla="*/ 6 h 8"/>
                  <a:gd name="T68" fmla="*/ 43 w 21"/>
                  <a:gd name="T69" fmla="*/ 1 h 8"/>
                  <a:gd name="T70" fmla="*/ 43 w 21"/>
                  <a:gd name="T71" fmla="*/ 1 h 8"/>
                  <a:gd name="T72" fmla="*/ 43 w 21"/>
                  <a:gd name="T73" fmla="*/ 0 h 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21" h="8">
                    <a:moveTo>
                      <a:pt x="0" y="5"/>
                    </a:moveTo>
                    <a:cubicBezTo>
                      <a:pt x="0" y="6"/>
                      <a:pt x="0" y="7"/>
                      <a:pt x="0" y="8"/>
                    </a:cubicBezTo>
                    <a:cubicBezTo>
                      <a:pt x="0" y="8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8"/>
                      <a:pt x="2" y="8"/>
                    </a:cubicBezTo>
                    <a:cubicBezTo>
                      <a:pt x="2" y="8"/>
                      <a:pt x="3" y="8"/>
                      <a:pt x="3" y="8"/>
                    </a:cubicBezTo>
                    <a:cubicBezTo>
                      <a:pt x="2" y="7"/>
                      <a:pt x="1" y="6"/>
                      <a:pt x="0" y="5"/>
                    </a:cubicBezTo>
                    <a:moveTo>
                      <a:pt x="8" y="5"/>
                    </a:moveTo>
                    <a:cubicBezTo>
                      <a:pt x="7" y="5"/>
                      <a:pt x="7" y="6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7"/>
                      <a:pt x="7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6"/>
                      <a:pt x="8" y="6"/>
                      <a:pt x="8" y="5"/>
                    </a:cubicBezTo>
                    <a:moveTo>
                      <a:pt x="15" y="1"/>
                    </a:moveTo>
                    <a:cubicBezTo>
                      <a:pt x="14" y="1"/>
                      <a:pt x="14" y="2"/>
                      <a:pt x="13" y="2"/>
                    </a:cubicBezTo>
                    <a:cubicBezTo>
                      <a:pt x="13" y="2"/>
                      <a:pt x="14" y="2"/>
                      <a:pt x="14" y="3"/>
                    </a:cubicBezTo>
                    <a:cubicBezTo>
                      <a:pt x="14" y="3"/>
                      <a:pt x="14" y="5"/>
                      <a:pt x="14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2" y="5"/>
                      <a:pt x="12" y="4"/>
                      <a:pt x="12" y="3"/>
                    </a:cubicBezTo>
                    <a:cubicBezTo>
                      <a:pt x="11" y="4"/>
                      <a:pt x="10" y="4"/>
                      <a:pt x="9" y="5"/>
                    </a:cubicBezTo>
                    <a:cubicBezTo>
                      <a:pt x="10" y="5"/>
                      <a:pt x="11" y="5"/>
                      <a:pt x="10" y="6"/>
                    </a:cubicBezTo>
                    <a:cubicBezTo>
                      <a:pt x="13" y="6"/>
                      <a:pt x="15" y="4"/>
                      <a:pt x="17" y="3"/>
                    </a:cubicBezTo>
                    <a:cubicBezTo>
                      <a:pt x="16" y="3"/>
                      <a:pt x="16" y="2"/>
                      <a:pt x="16" y="1"/>
                    </a:cubicBezTo>
                    <a:cubicBezTo>
                      <a:pt x="16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moveTo>
                      <a:pt x="21" y="0"/>
                    </a:moveTo>
                    <a:cubicBezTo>
                      <a:pt x="20" y="0"/>
                      <a:pt x="19" y="1"/>
                      <a:pt x="19" y="1"/>
                    </a:cubicBezTo>
                    <a:cubicBezTo>
                      <a:pt x="19" y="1"/>
                      <a:pt x="19" y="2"/>
                      <a:pt x="19" y="2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0"/>
                      <a:pt x="21" y="0"/>
                    </a:cubicBezTo>
                  </a:path>
                </a:pathLst>
              </a:custGeom>
              <a:solidFill>
                <a:srgbClr val="ADAE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70" name="Freeform 230">
                <a:extLst>
                  <a:ext uri="{FF2B5EF4-FFF2-40B4-BE49-F238E27FC236}">
                    <a16:creationId xmlns:a16="http://schemas.microsoft.com/office/drawing/2014/main" id="{12345C72-D0F3-466E-9C30-51569A458F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5" y="2181"/>
                <a:ext cx="19" cy="12"/>
              </a:xfrm>
              <a:custGeom>
                <a:avLst/>
                <a:gdLst>
                  <a:gd name="T0" fmla="*/ 25 w 16"/>
                  <a:gd name="T1" fmla="*/ 0 h 10"/>
                  <a:gd name="T2" fmla="*/ 30 w 16"/>
                  <a:gd name="T3" fmla="*/ 7 h 10"/>
                  <a:gd name="T4" fmla="*/ 30 w 16"/>
                  <a:gd name="T5" fmla="*/ 7 h 10"/>
                  <a:gd name="T6" fmla="*/ 25 w 16"/>
                  <a:gd name="T7" fmla="*/ 7 h 10"/>
                  <a:gd name="T8" fmla="*/ 24 w 16"/>
                  <a:gd name="T9" fmla="*/ 7 h 10"/>
                  <a:gd name="T10" fmla="*/ 21 w 16"/>
                  <a:gd name="T11" fmla="*/ 7 h 10"/>
                  <a:gd name="T12" fmla="*/ 18 w 16"/>
                  <a:gd name="T13" fmla="*/ 8 h 10"/>
                  <a:gd name="T14" fmla="*/ 18 w 16"/>
                  <a:gd name="T15" fmla="*/ 8 h 10"/>
                  <a:gd name="T16" fmla="*/ 14 w 16"/>
                  <a:gd name="T17" fmla="*/ 8 h 10"/>
                  <a:gd name="T18" fmla="*/ 14 w 16"/>
                  <a:gd name="T19" fmla="*/ 8 h 10"/>
                  <a:gd name="T20" fmla="*/ 12 w 16"/>
                  <a:gd name="T21" fmla="*/ 10 h 10"/>
                  <a:gd name="T22" fmla="*/ 12 w 16"/>
                  <a:gd name="T23" fmla="*/ 10 h 10"/>
                  <a:gd name="T24" fmla="*/ 7 w 16"/>
                  <a:gd name="T25" fmla="*/ 8 h 10"/>
                  <a:gd name="T26" fmla="*/ 8 w 16"/>
                  <a:gd name="T27" fmla="*/ 12 h 10"/>
                  <a:gd name="T28" fmla="*/ 1 w 16"/>
                  <a:gd name="T29" fmla="*/ 10 h 10"/>
                  <a:gd name="T30" fmla="*/ 0 w 16"/>
                  <a:gd name="T31" fmla="*/ 10 h 10"/>
                  <a:gd name="T32" fmla="*/ 1 w 16"/>
                  <a:gd name="T33" fmla="*/ 14 h 10"/>
                  <a:gd name="T34" fmla="*/ 1 w 16"/>
                  <a:gd name="T35" fmla="*/ 14 h 10"/>
                  <a:gd name="T36" fmla="*/ 8 w 16"/>
                  <a:gd name="T37" fmla="*/ 20 h 10"/>
                  <a:gd name="T38" fmla="*/ 8 w 16"/>
                  <a:gd name="T39" fmla="*/ 19 h 10"/>
                  <a:gd name="T40" fmla="*/ 10 w 16"/>
                  <a:gd name="T41" fmla="*/ 19 h 10"/>
                  <a:gd name="T42" fmla="*/ 10 w 16"/>
                  <a:gd name="T43" fmla="*/ 19 h 10"/>
                  <a:gd name="T44" fmla="*/ 10 w 16"/>
                  <a:gd name="T45" fmla="*/ 19 h 10"/>
                  <a:gd name="T46" fmla="*/ 10 w 16"/>
                  <a:gd name="T47" fmla="*/ 19 h 10"/>
                  <a:gd name="T48" fmla="*/ 10 w 16"/>
                  <a:gd name="T49" fmla="*/ 19 h 10"/>
                  <a:gd name="T50" fmla="*/ 10 w 16"/>
                  <a:gd name="T51" fmla="*/ 17 h 10"/>
                  <a:gd name="T52" fmla="*/ 10 w 16"/>
                  <a:gd name="T53" fmla="*/ 17 h 10"/>
                  <a:gd name="T54" fmla="*/ 10 w 16"/>
                  <a:gd name="T55" fmla="*/ 17 h 10"/>
                  <a:gd name="T56" fmla="*/ 10 w 16"/>
                  <a:gd name="T57" fmla="*/ 17 h 10"/>
                  <a:gd name="T58" fmla="*/ 10 w 16"/>
                  <a:gd name="T59" fmla="*/ 17 h 10"/>
                  <a:gd name="T60" fmla="*/ 10 w 16"/>
                  <a:gd name="T61" fmla="*/ 17 h 10"/>
                  <a:gd name="T62" fmla="*/ 12 w 16"/>
                  <a:gd name="T63" fmla="*/ 17 h 10"/>
                  <a:gd name="T64" fmla="*/ 14 w 16"/>
                  <a:gd name="T65" fmla="*/ 17 h 10"/>
                  <a:gd name="T66" fmla="*/ 14 w 16"/>
                  <a:gd name="T67" fmla="*/ 17 h 10"/>
                  <a:gd name="T68" fmla="*/ 18 w 16"/>
                  <a:gd name="T69" fmla="*/ 14 h 10"/>
                  <a:gd name="T70" fmla="*/ 18 w 16"/>
                  <a:gd name="T71" fmla="*/ 14 h 10"/>
                  <a:gd name="T72" fmla="*/ 17 w 16"/>
                  <a:gd name="T73" fmla="*/ 14 h 10"/>
                  <a:gd name="T74" fmla="*/ 18 w 16"/>
                  <a:gd name="T75" fmla="*/ 14 h 10"/>
                  <a:gd name="T76" fmla="*/ 18 w 16"/>
                  <a:gd name="T77" fmla="*/ 14 h 10"/>
                  <a:gd name="T78" fmla="*/ 18 w 16"/>
                  <a:gd name="T79" fmla="*/ 14 h 10"/>
                  <a:gd name="T80" fmla="*/ 20 w 16"/>
                  <a:gd name="T81" fmla="*/ 14 h 10"/>
                  <a:gd name="T82" fmla="*/ 25 w 16"/>
                  <a:gd name="T83" fmla="*/ 10 h 10"/>
                  <a:gd name="T84" fmla="*/ 25 w 16"/>
                  <a:gd name="T85" fmla="*/ 8 h 10"/>
                  <a:gd name="T86" fmla="*/ 25 w 16"/>
                  <a:gd name="T87" fmla="*/ 8 h 10"/>
                  <a:gd name="T88" fmla="*/ 25 w 16"/>
                  <a:gd name="T89" fmla="*/ 8 h 10"/>
                  <a:gd name="T90" fmla="*/ 25 w 16"/>
                  <a:gd name="T91" fmla="*/ 8 h 10"/>
                  <a:gd name="T92" fmla="*/ 29 w 16"/>
                  <a:gd name="T93" fmla="*/ 8 h 10"/>
                  <a:gd name="T94" fmla="*/ 32 w 16"/>
                  <a:gd name="T95" fmla="*/ 7 h 10"/>
                  <a:gd name="T96" fmla="*/ 30 w 16"/>
                  <a:gd name="T97" fmla="*/ 1 h 10"/>
                  <a:gd name="T98" fmla="*/ 25 w 16"/>
                  <a:gd name="T99" fmla="*/ 0 h 10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16" h="10">
                    <a:moveTo>
                      <a:pt x="13" y="0"/>
                    </a:moveTo>
                    <a:cubicBezTo>
                      <a:pt x="13" y="1"/>
                      <a:pt x="14" y="2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4" y="3"/>
                      <a:pt x="14" y="3"/>
                      <a:pt x="13" y="3"/>
                    </a:cubicBezTo>
                    <a:cubicBezTo>
                      <a:pt x="13" y="3"/>
                      <a:pt x="12" y="3"/>
                      <a:pt x="12" y="3"/>
                    </a:cubicBezTo>
                    <a:cubicBezTo>
                      <a:pt x="12" y="3"/>
                      <a:pt x="11" y="3"/>
                      <a:pt x="11" y="3"/>
                    </a:cubicBezTo>
                    <a:cubicBezTo>
                      <a:pt x="10" y="3"/>
                      <a:pt x="10" y="4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8" y="4"/>
                      <a:pt x="8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4"/>
                      <a:pt x="7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5"/>
                      <a:pt x="4" y="4"/>
                      <a:pt x="3" y="4"/>
                    </a:cubicBezTo>
                    <a:cubicBezTo>
                      <a:pt x="3" y="4"/>
                      <a:pt x="4" y="5"/>
                      <a:pt x="4" y="6"/>
                    </a:cubicBezTo>
                    <a:cubicBezTo>
                      <a:pt x="3" y="6"/>
                      <a:pt x="2" y="5"/>
                      <a:pt x="1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6"/>
                      <a:pt x="2" y="6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8"/>
                      <a:pt x="3" y="9"/>
                      <a:pt x="4" y="10"/>
                    </a:cubicBezTo>
                    <a:cubicBezTo>
                      <a:pt x="4" y="10"/>
                      <a:pt x="4" y="9"/>
                      <a:pt x="4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8" y="8"/>
                      <a:pt x="8" y="7"/>
                      <a:pt x="9" y="7"/>
                    </a:cubicBezTo>
                    <a:cubicBezTo>
                      <a:pt x="8" y="7"/>
                      <a:pt x="8" y="7"/>
                      <a:pt x="9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9" y="7"/>
                      <a:pt x="10" y="7"/>
                    </a:cubicBezTo>
                    <a:cubicBezTo>
                      <a:pt x="11" y="6"/>
                      <a:pt x="12" y="6"/>
                      <a:pt x="13" y="5"/>
                    </a:cubicBezTo>
                    <a:cubicBezTo>
                      <a:pt x="13" y="5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4" y="4"/>
                      <a:pt x="14" y="4"/>
                    </a:cubicBezTo>
                    <a:cubicBezTo>
                      <a:pt x="15" y="4"/>
                      <a:pt x="15" y="3"/>
                      <a:pt x="16" y="3"/>
                    </a:cubicBezTo>
                    <a:cubicBezTo>
                      <a:pt x="15" y="2"/>
                      <a:pt x="15" y="2"/>
                      <a:pt x="15" y="1"/>
                    </a:cubicBezTo>
                    <a:cubicBezTo>
                      <a:pt x="14" y="1"/>
                      <a:pt x="14" y="1"/>
                      <a:pt x="13" y="0"/>
                    </a:cubicBezTo>
                  </a:path>
                </a:pathLst>
              </a:custGeom>
              <a:solidFill>
                <a:srgbClr val="CFD0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71" name="Freeform 231">
                <a:extLst>
                  <a:ext uri="{FF2B5EF4-FFF2-40B4-BE49-F238E27FC236}">
                    <a16:creationId xmlns:a16="http://schemas.microsoft.com/office/drawing/2014/main" id="{B55B4AB1-45AE-4E77-978C-E5D65ECB21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1" y="2182"/>
                <a:ext cx="3" cy="2"/>
              </a:xfrm>
              <a:custGeom>
                <a:avLst/>
                <a:gdLst>
                  <a:gd name="T0" fmla="*/ 12 w 2"/>
                  <a:gd name="T1" fmla="*/ 0 h 2"/>
                  <a:gd name="T2" fmla="*/ 0 w 2"/>
                  <a:gd name="T3" fmla="*/ 1 h 2"/>
                  <a:gd name="T4" fmla="*/ 0 w 2"/>
                  <a:gd name="T5" fmla="*/ 2 h 2"/>
                  <a:gd name="T6" fmla="*/ 0 w 2"/>
                  <a:gd name="T7" fmla="*/ 2 h 2"/>
                  <a:gd name="T8" fmla="*/ 12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1"/>
                      <a:pt x="1" y="1"/>
                      <a:pt x="2" y="0"/>
                    </a:cubicBezTo>
                  </a:path>
                </a:pathLst>
              </a:custGeom>
              <a:solidFill>
                <a:srgbClr val="CFD0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72" name="Freeform 232">
                <a:extLst>
                  <a:ext uri="{FF2B5EF4-FFF2-40B4-BE49-F238E27FC236}">
                    <a16:creationId xmlns:a16="http://schemas.microsoft.com/office/drawing/2014/main" id="{AEA4689D-9A71-47A2-97EB-16415ECC45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5" y="2184"/>
                <a:ext cx="4" cy="3"/>
              </a:xfrm>
              <a:custGeom>
                <a:avLst/>
                <a:gdLst>
                  <a:gd name="T0" fmla="*/ 9 w 3"/>
                  <a:gd name="T1" fmla="*/ 0 h 2"/>
                  <a:gd name="T2" fmla="*/ 0 w 3"/>
                  <a:gd name="T3" fmla="*/ 0 h 2"/>
                  <a:gd name="T4" fmla="*/ 0 w 3"/>
                  <a:gd name="T5" fmla="*/ 0 h 2"/>
                  <a:gd name="T6" fmla="*/ 1 w 3"/>
                  <a:gd name="T7" fmla="*/ 12 h 2"/>
                  <a:gd name="T8" fmla="*/ 1 w 3"/>
                  <a:gd name="T9" fmla="*/ 12 h 2"/>
                  <a:gd name="T10" fmla="*/ 7 w 3"/>
                  <a:gd name="T11" fmla="*/ 8 h 2"/>
                  <a:gd name="T12" fmla="*/ 9 w 3"/>
                  <a:gd name="T13" fmla="*/ 8 h 2"/>
                  <a:gd name="T14" fmla="*/ 9 w 3"/>
                  <a:gd name="T15" fmla="*/ 0 h 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2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0"/>
                      <a:pt x="3" y="0"/>
                    </a:cubicBezTo>
                  </a:path>
                </a:pathLst>
              </a:custGeom>
              <a:solidFill>
                <a:srgbClr val="CFD0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73" name="Freeform 233">
                <a:extLst>
                  <a:ext uri="{FF2B5EF4-FFF2-40B4-BE49-F238E27FC236}">
                    <a16:creationId xmlns:a16="http://schemas.microsoft.com/office/drawing/2014/main" id="{D425FDFD-80A3-4107-8143-FDB3F3E8CBF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946" y="2192"/>
                <a:ext cx="2" cy="1"/>
              </a:xfrm>
              <a:custGeom>
                <a:avLst/>
                <a:gdLst>
                  <a:gd name="T0" fmla="*/ 1 w 2"/>
                  <a:gd name="T1" fmla="*/ 0 h 1"/>
                  <a:gd name="T2" fmla="*/ 2 w 2"/>
                  <a:gd name="T3" fmla="*/ 1 h 1"/>
                  <a:gd name="T4" fmla="*/ 2 w 2"/>
                  <a:gd name="T5" fmla="*/ 1 h 1"/>
                  <a:gd name="T6" fmla="*/ 1 w 2"/>
                  <a:gd name="T7" fmla="*/ 0 h 1"/>
                  <a:gd name="T8" fmla="*/ 0 w 2"/>
                  <a:gd name="T9" fmla="*/ 0 h 1"/>
                  <a:gd name="T10" fmla="*/ 0 w 2"/>
                  <a:gd name="T11" fmla="*/ 0 h 1"/>
                  <a:gd name="T12" fmla="*/ 0 w 2"/>
                  <a:gd name="T13" fmla="*/ 0 h 1"/>
                  <a:gd name="T14" fmla="*/ 0 w 2"/>
                  <a:gd name="T15" fmla="*/ 0 h 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2" y="0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1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CFD0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74" name="Oval 234">
                <a:extLst>
                  <a:ext uri="{FF2B5EF4-FFF2-40B4-BE49-F238E27FC236}">
                    <a16:creationId xmlns:a16="http://schemas.microsoft.com/office/drawing/2014/main" id="{F76FDBE1-6201-4A2E-9E72-EF0CEFF0AB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51" y="2190"/>
                <a:ext cx="1" cy="1"/>
              </a:xfrm>
              <a:prstGeom prst="ellipse">
                <a:avLst/>
              </a:prstGeom>
              <a:solidFill>
                <a:srgbClr val="E3E4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7275" name="Freeform 235">
                <a:extLst>
                  <a:ext uri="{FF2B5EF4-FFF2-40B4-BE49-F238E27FC236}">
                    <a16:creationId xmlns:a16="http://schemas.microsoft.com/office/drawing/2014/main" id="{CDA19747-BDD1-478F-9A1E-23CC3D454A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2" y="2190"/>
                <a:ext cx="2" cy="2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16 h 1"/>
                  <a:gd name="T4" fmla="*/ 1 w 2"/>
                  <a:gd name="T5" fmla="*/ 16 h 1"/>
                  <a:gd name="T6" fmla="*/ 2 w 2"/>
                  <a:gd name="T7" fmla="*/ 16 h 1"/>
                  <a:gd name="T8" fmla="*/ 1 w 2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1" y="0"/>
                      <a:pt x="1" y="0"/>
                    </a:cubicBezTo>
                  </a:path>
                </a:pathLst>
              </a:custGeom>
              <a:solidFill>
                <a:srgbClr val="CFD0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76" name="Freeform 236">
                <a:extLst>
                  <a:ext uri="{FF2B5EF4-FFF2-40B4-BE49-F238E27FC236}">
                    <a16:creationId xmlns:a16="http://schemas.microsoft.com/office/drawing/2014/main" id="{D80B2346-3380-445F-BA7B-8C549395D05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951" y="2190"/>
                <a:ext cx="2" cy="2"/>
              </a:xfrm>
              <a:custGeom>
                <a:avLst/>
                <a:gdLst>
                  <a:gd name="T0" fmla="*/ 0 w 2"/>
                  <a:gd name="T1" fmla="*/ 16 h 1"/>
                  <a:gd name="T2" fmla="*/ 0 w 2"/>
                  <a:gd name="T3" fmla="*/ 16 h 1"/>
                  <a:gd name="T4" fmla="*/ 0 w 2"/>
                  <a:gd name="T5" fmla="*/ 16 h 1"/>
                  <a:gd name="T6" fmla="*/ 0 w 2"/>
                  <a:gd name="T7" fmla="*/ 16 h 1"/>
                  <a:gd name="T8" fmla="*/ 1 w 2"/>
                  <a:gd name="T9" fmla="*/ 0 h 1"/>
                  <a:gd name="T10" fmla="*/ 0 w 2"/>
                  <a:gd name="T11" fmla="*/ 0 h 1"/>
                  <a:gd name="T12" fmla="*/ 1 w 2"/>
                  <a:gd name="T13" fmla="*/ 16 h 1"/>
                  <a:gd name="T14" fmla="*/ 1 w 2"/>
                  <a:gd name="T15" fmla="*/ 16 h 1"/>
                  <a:gd name="T16" fmla="*/ 2 w 2"/>
                  <a:gd name="T17" fmla="*/ 0 h 1"/>
                  <a:gd name="T18" fmla="*/ 1 w 2"/>
                  <a:gd name="T19" fmla="*/ 0 h 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solidFill>
                <a:srgbClr val="E3E4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77" name="Freeform 237">
                <a:extLst>
                  <a:ext uri="{FF2B5EF4-FFF2-40B4-BE49-F238E27FC236}">
                    <a16:creationId xmlns:a16="http://schemas.microsoft.com/office/drawing/2014/main" id="{8E1237EA-8595-4FC6-A0E4-B29303E368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4" y="2189"/>
                <a:ext cx="2" cy="1"/>
              </a:xfrm>
              <a:custGeom>
                <a:avLst/>
                <a:gdLst>
                  <a:gd name="T0" fmla="*/ 16 w 1"/>
                  <a:gd name="T1" fmla="*/ 0 h 1"/>
                  <a:gd name="T2" fmla="*/ 0 w 1"/>
                  <a:gd name="T3" fmla="*/ 0 h 1"/>
                  <a:gd name="T4" fmla="*/ 16 w 1"/>
                  <a:gd name="T5" fmla="*/ 0 h 1"/>
                  <a:gd name="T6" fmla="*/ 16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E3E4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78" name="Freeform 238">
                <a:extLst>
                  <a:ext uri="{FF2B5EF4-FFF2-40B4-BE49-F238E27FC236}">
                    <a16:creationId xmlns:a16="http://schemas.microsoft.com/office/drawing/2014/main" id="{4CFD25EA-D4F3-4426-8A59-508770AE99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6" y="2189"/>
                <a:ext cx="3" cy="1"/>
              </a:xfrm>
              <a:custGeom>
                <a:avLst/>
                <a:gdLst>
                  <a:gd name="T0" fmla="*/ 1 w 3"/>
                  <a:gd name="T1" fmla="*/ 0 h 1"/>
                  <a:gd name="T2" fmla="*/ 0 w 3"/>
                  <a:gd name="T3" fmla="*/ 0 h 1"/>
                  <a:gd name="T4" fmla="*/ 0 w 3"/>
                  <a:gd name="T5" fmla="*/ 1 h 1"/>
                  <a:gd name="T6" fmla="*/ 0 w 3"/>
                  <a:gd name="T7" fmla="*/ 1 h 1"/>
                  <a:gd name="T8" fmla="*/ 0 w 3"/>
                  <a:gd name="T9" fmla="*/ 0 h 1"/>
                  <a:gd name="T10" fmla="*/ 1 w 3"/>
                  <a:gd name="T11" fmla="*/ 0 h 1"/>
                  <a:gd name="T12" fmla="*/ 2 w 3"/>
                  <a:gd name="T13" fmla="*/ 1 h 1"/>
                  <a:gd name="T14" fmla="*/ 2 w 3"/>
                  <a:gd name="T15" fmla="*/ 1 h 1"/>
                  <a:gd name="T16" fmla="*/ 1 w 3"/>
                  <a:gd name="T17" fmla="*/ 0 h 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0"/>
                      <a:pt x="2" y="0"/>
                      <a:pt x="1" y="0"/>
                    </a:cubicBezTo>
                  </a:path>
                </a:pathLst>
              </a:custGeom>
              <a:solidFill>
                <a:srgbClr val="CFD0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79" name="Freeform 239">
                <a:extLst>
                  <a:ext uri="{FF2B5EF4-FFF2-40B4-BE49-F238E27FC236}">
                    <a16:creationId xmlns:a16="http://schemas.microsoft.com/office/drawing/2014/main" id="{E7C55A6A-4E81-4DD4-8368-3983FC931F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4" y="2189"/>
                <a:ext cx="3" cy="1"/>
              </a:xfrm>
              <a:custGeom>
                <a:avLst/>
                <a:gdLst>
                  <a:gd name="T0" fmla="*/ 8 w 2"/>
                  <a:gd name="T1" fmla="*/ 0 h 1"/>
                  <a:gd name="T2" fmla="*/ 8 w 2"/>
                  <a:gd name="T3" fmla="*/ 0 h 1"/>
                  <a:gd name="T4" fmla="*/ 8 w 2"/>
                  <a:gd name="T5" fmla="*/ 0 h 1"/>
                  <a:gd name="T6" fmla="*/ 12 w 2"/>
                  <a:gd name="T7" fmla="*/ 0 h 1"/>
                  <a:gd name="T8" fmla="*/ 8 w 2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E3E4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80" name="Freeform 240">
                <a:extLst>
                  <a:ext uri="{FF2B5EF4-FFF2-40B4-BE49-F238E27FC236}">
                    <a16:creationId xmlns:a16="http://schemas.microsoft.com/office/drawing/2014/main" id="{D16E734B-06DE-4870-AA05-2558D1F138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0" y="2186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E3E4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81" name="Freeform 241">
                <a:extLst>
                  <a:ext uri="{FF2B5EF4-FFF2-40B4-BE49-F238E27FC236}">
                    <a16:creationId xmlns:a16="http://schemas.microsoft.com/office/drawing/2014/main" id="{DCBFDE83-B3D2-4FE7-8F9C-3E613C6F56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0" y="2186"/>
                <a:ext cx="3" cy="3"/>
              </a:xfrm>
              <a:custGeom>
                <a:avLst/>
                <a:gdLst>
                  <a:gd name="T0" fmla="*/ 8 w 2"/>
                  <a:gd name="T1" fmla="*/ 0 h 3"/>
                  <a:gd name="T2" fmla="*/ 0 w 2"/>
                  <a:gd name="T3" fmla="*/ 1 h 3"/>
                  <a:gd name="T4" fmla="*/ 0 w 2"/>
                  <a:gd name="T5" fmla="*/ 1 h 3"/>
                  <a:gd name="T6" fmla="*/ 8 w 2"/>
                  <a:gd name="T7" fmla="*/ 3 h 3"/>
                  <a:gd name="T8" fmla="*/ 12 w 2"/>
                  <a:gd name="T9" fmla="*/ 3 h 3"/>
                  <a:gd name="T10" fmla="*/ 12 w 2"/>
                  <a:gd name="T11" fmla="*/ 1 h 3"/>
                  <a:gd name="T12" fmla="*/ 8 w 2"/>
                  <a:gd name="T13" fmla="*/ 0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3"/>
                      <a:pt x="1" y="3"/>
                    </a:cubicBezTo>
                    <a:cubicBezTo>
                      <a:pt x="1" y="3"/>
                      <a:pt x="1" y="3"/>
                      <a:pt x="2" y="3"/>
                    </a:cubicBezTo>
                    <a:cubicBezTo>
                      <a:pt x="2" y="3"/>
                      <a:pt x="2" y="1"/>
                      <a:pt x="2" y="1"/>
                    </a:cubicBezTo>
                    <a:cubicBezTo>
                      <a:pt x="2" y="0"/>
                      <a:pt x="1" y="0"/>
                      <a:pt x="1" y="0"/>
                    </a:cubicBezTo>
                  </a:path>
                </a:pathLst>
              </a:custGeom>
              <a:solidFill>
                <a:srgbClr val="CFD0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82" name="Freeform 242">
                <a:extLst>
                  <a:ext uri="{FF2B5EF4-FFF2-40B4-BE49-F238E27FC236}">
                    <a16:creationId xmlns:a16="http://schemas.microsoft.com/office/drawing/2014/main" id="{5A536E5D-4E9A-42BF-B33E-FA451482D0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0" y="2186"/>
                <a:ext cx="2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1 h 1"/>
                  <a:gd name="T6" fmla="*/ 16 w 1"/>
                  <a:gd name="T7" fmla="*/ 0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</a:path>
                </a:pathLst>
              </a:custGeom>
              <a:solidFill>
                <a:srgbClr val="E3E4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83" name="Freeform 243">
                <a:extLst>
                  <a:ext uri="{FF2B5EF4-FFF2-40B4-BE49-F238E27FC236}">
                    <a16:creationId xmlns:a16="http://schemas.microsoft.com/office/drawing/2014/main" id="{B4FEF3EF-D592-4126-B43B-D31B6C422B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2" y="2167"/>
                <a:ext cx="17" cy="14"/>
              </a:xfrm>
              <a:custGeom>
                <a:avLst/>
                <a:gdLst>
                  <a:gd name="T0" fmla="*/ 19 w 14"/>
                  <a:gd name="T1" fmla="*/ 0 h 11"/>
                  <a:gd name="T2" fmla="*/ 22 w 14"/>
                  <a:gd name="T3" fmla="*/ 1 h 11"/>
                  <a:gd name="T4" fmla="*/ 13 w 14"/>
                  <a:gd name="T5" fmla="*/ 1 h 11"/>
                  <a:gd name="T6" fmla="*/ 9 w 14"/>
                  <a:gd name="T7" fmla="*/ 1 h 11"/>
                  <a:gd name="T8" fmla="*/ 16 w 14"/>
                  <a:gd name="T9" fmla="*/ 8 h 11"/>
                  <a:gd name="T10" fmla="*/ 16 w 14"/>
                  <a:gd name="T11" fmla="*/ 10 h 11"/>
                  <a:gd name="T12" fmla="*/ 13 w 14"/>
                  <a:gd name="T13" fmla="*/ 10 h 11"/>
                  <a:gd name="T14" fmla="*/ 13 w 14"/>
                  <a:gd name="T15" fmla="*/ 10 h 11"/>
                  <a:gd name="T16" fmla="*/ 11 w 14"/>
                  <a:gd name="T17" fmla="*/ 10 h 11"/>
                  <a:gd name="T18" fmla="*/ 9 w 14"/>
                  <a:gd name="T19" fmla="*/ 13 h 11"/>
                  <a:gd name="T20" fmla="*/ 7 w 14"/>
                  <a:gd name="T21" fmla="*/ 13 h 11"/>
                  <a:gd name="T22" fmla="*/ 0 w 14"/>
                  <a:gd name="T23" fmla="*/ 18 h 11"/>
                  <a:gd name="T24" fmla="*/ 0 w 14"/>
                  <a:gd name="T25" fmla="*/ 23 h 11"/>
                  <a:gd name="T26" fmla="*/ 0 w 14"/>
                  <a:gd name="T27" fmla="*/ 23 h 11"/>
                  <a:gd name="T28" fmla="*/ 7 w 14"/>
                  <a:gd name="T29" fmla="*/ 29 h 11"/>
                  <a:gd name="T30" fmla="*/ 9 w 14"/>
                  <a:gd name="T31" fmla="*/ 29 h 11"/>
                  <a:gd name="T32" fmla="*/ 2 w 14"/>
                  <a:gd name="T33" fmla="*/ 18 h 11"/>
                  <a:gd name="T34" fmla="*/ 7 w 14"/>
                  <a:gd name="T35" fmla="*/ 18 h 11"/>
                  <a:gd name="T36" fmla="*/ 9 w 14"/>
                  <a:gd name="T37" fmla="*/ 18 h 11"/>
                  <a:gd name="T38" fmla="*/ 11 w 14"/>
                  <a:gd name="T39" fmla="*/ 18 h 11"/>
                  <a:gd name="T40" fmla="*/ 11 w 14"/>
                  <a:gd name="T41" fmla="*/ 17 h 11"/>
                  <a:gd name="T42" fmla="*/ 13 w 14"/>
                  <a:gd name="T43" fmla="*/ 17 h 11"/>
                  <a:gd name="T44" fmla="*/ 13 w 14"/>
                  <a:gd name="T45" fmla="*/ 17 h 11"/>
                  <a:gd name="T46" fmla="*/ 16 w 14"/>
                  <a:gd name="T47" fmla="*/ 17 h 11"/>
                  <a:gd name="T48" fmla="*/ 16 w 14"/>
                  <a:gd name="T49" fmla="*/ 17 h 11"/>
                  <a:gd name="T50" fmla="*/ 16 w 14"/>
                  <a:gd name="T51" fmla="*/ 13 h 11"/>
                  <a:gd name="T52" fmla="*/ 22 w 14"/>
                  <a:gd name="T53" fmla="*/ 13 h 11"/>
                  <a:gd name="T54" fmla="*/ 19 w 14"/>
                  <a:gd name="T55" fmla="*/ 6 h 11"/>
                  <a:gd name="T56" fmla="*/ 22 w 14"/>
                  <a:gd name="T57" fmla="*/ 6 h 11"/>
                  <a:gd name="T58" fmla="*/ 28 w 14"/>
                  <a:gd name="T59" fmla="*/ 6 h 11"/>
                  <a:gd name="T60" fmla="*/ 28 w 14"/>
                  <a:gd name="T61" fmla="*/ 1 h 11"/>
                  <a:gd name="T62" fmla="*/ 30 w 14"/>
                  <a:gd name="T63" fmla="*/ 1 h 11"/>
                  <a:gd name="T64" fmla="*/ 28 w 14"/>
                  <a:gd name="T65" fmla="*/ 0 h 11"/>
                  <a:gd name="T66" fmla="*/ 28 w 14"/>
                  <a:gd name="T67" fmla="*/ 1 h 11"/>
                  <a:gd name="T68" fmla="*/ 27 w 14"/>
                  <a:gd name="T69" fmla="*/ 1 h 11"/>
                  <a:gd name="T70" fmla="*/ 27 w 14"/>
                  <a:gd name="T71" fmla="*/ 1 h 11"/>
                  <a:gd name="T72" fmla="*/ 19 w 14"/>
                  <a:gd name="T73" fmla="*/ 0 h 11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14" h="11">
                    <a:moveTo>
                      <a:pt x="9" y="0"/>
                    </a:moveTo>
                    <a:cubicBezTo>
                      <a:pt x="9" y="0"/>
                      <a:pt x="10" y="1"/>
                      <a:pt x="10" y="1"/>
                    </a:cubicBezTo>
                    <a:cubicBezTo>
                      <a:pt x="9" y="1"/>
                      <a:pt x="8" y="1"/>
                      <a:pt x="6" y="1"/>
                    </a:cubicBezTo>
                    <a:cubicBezTo>
                      <a:pt x="5" y="1"/>
                      <a:pt x="5" y="1"/>
                      <a:pt x="4" y="1"/>
                    </a:cubicBezTo>
                    <a:cubicBezTo>
                      <a:pt x="5" y="2"/>
                      <a:pt x="6" y="2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4"/>
                      <a:pt x="5" y="5"/>
                      <a:pt x="4" y="5"/>
                    </a:cubicBezTo>
                    <a:cubicBezTo>
                      <a:pt x="4" y="5"/>
                      <a:pt x="4" y="5"/>
                      <a:pt x="3" y="5"/>
                    </a:cubicBezTo>
                    <a:cubicBezTo>
                      <a:pt x="2" y="6"/>
                      <a:pt x="1" y="6"/>
                      <a:pt x="0" y="7"/>
                    </a:cubicBezTo>
                    <a:cubicBezTo>
                      <a:pt x="0" y="8"/>
                      <a:pt x="1" y="8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9"/>
                      <a:pt x="2" y="11"/>
                      <a:pt x="3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0"/>
                      <a:pt x="2" y="8"/>
                      <a:pt x="2" y="7"/>
                    </a:cubicBezTo>
                    <a:cubicBezTo>
                      <a:pt x="2" y="7"/>
                      <a:pt x="3" y="7"/>
                      <a:pt x="3" y="7"/>
                    </a:cubicBezTo>
                    <a:cubicBezTo>
                      <a:pt x="3" y="7"/>
                      <a:pt x="4" y="7"/>
                      <a:pt x="4" y="7"/>
                    </a:cubicBezTo>
                    <a:cubicBezTo>
                      <a:pt x="4" y="7"/>
                      <a:pt x="4" y="7"/>
                      <a:pt x="5" y="7"/>
                    </a:cubicBezTo>
                    <a:cubicBezTo>
                      <a:pt x="5" y="7"/>
                      <a:pt x="5" y="6"/>
                      <a:pt x="5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6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5"/>
                      <a:pt x="9" y="5"/>
                      <a:pt x="10" y="5"/>
                    </a:cubicBezTo>
                    <a:cubicBezTo>
                      <a:pt x="10" y="4"/>
                      <a:pt x="9" y="3"/>
                      <a:pt x="9" y="2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2"/>
                      <a:pt x="12" y="2"/>
                      <a:pt x="13" y="2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4" y="1"/>
                      <a:pt x="14" y="1"/>
                    </a:cubicBezTo>
                    <a:cubicBezTo>
                      <a:pt x="14" y="0"/>
                      <a:pt x="14" y="0"/>
                      <a:pt x="13" y="0"/>
                    </a:cubicBezTo>
                    <a:cubicBezTo>
                      <a:pt x="13" y="0"/>
                      <a:pt x="13" y="0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0" y="0"/>
                      <a:pt x="9" y="0"/>
                    </a:cubicBezTo>
                  </a:path>
                </a:pathLst>
              </a:custGeom>
              <a:solidFill>
                <a:srgbClr val="CFD0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84" name="Freeform 244">
                <a:extLst>
                  <a:ext uri="{FF2B5EF4-FFF2-40B4-BE49-F238E27FC236}">
                    <a16:creationId xmlns:a16="http://schemas.microsoft.com/office/drawing/2014/main" id="{1D49F3F9-0741-4EA0-A756-DA458F495CA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958" y="2181"/>
                <a:ext cx="35" cy="14"/>
              </a:xfrm>
              <a:custGeom>
                <a:avLst/>
                <a:gdLst>
                  <a:gd name="T0" fmla="*/ 1 w 29"/>
                  <a:gd name="T1" fmla="*/ 22 h 12"/>
                  <a:gd name="T2" fmla="*/ 0 w 29"/>
                  <a:gd name="T3" fmla="*/ 22 h 12"/>
                  <a:gd name="T4" fmla="*/ 0 w 29"/>
                  <a:gd name="T5" fmla="*/ 22 h 12"/>
                  <a:gd name="T6" fmla="*/ 0 w 29"/>
                  <a:gd name="T7" fmla="*/ 22 h 12"/>
                  <a:gd name="T8" fmla="*/ 1 w 29"/>
                  <a:gd name="T9" fmla="*/ 22 h 12"/>
                  <a:gd name="T10" fmla="*/ 1 w 29"/>
                  <a:gd name="T11" fmla="*/ 22 h 12"/>
                  <a:gd name="T12" fmla="*/ 1 w 29"/>
                  <a:gd name="T13" fmla="*/ 22 h 12"/>
                  <a:gd name="T14" fmla="*/ 62 w 29"/>
                  <a:gd name="T15" fmla="*/ 0 h 12"/>
                  <a:gd name="T16" fmla="*/ 59 w 29"/>
                  <a:gd name="T17" fmla="*/ 1 h 12"/>
                  <a:gd name="T18" fmla="*/ 51 w 29"/>
                  <a:gd name="T19" fmla="*/ 2 h 12"/>
                  <a:gd name="T20" fmla="*/ 43 w 29"/>
                  <a:gd name="T21" fmla="*/ 8 h 12"/>
                  <a:gd name="T22" fmla="*/ 40 w 29"/>
                  <a:gd name="T23" fmla="*/ 8 h 12"/>
                  <a:gd name="T24" fmla="*/ 36 w 29"/>
                  <a:gd name="T25" fmla="*/ 11 h 12"/>
                  <a:gd name="T26" fmla="*/ 34 w 29"/>
                  <a:gd name="T27" fmla="*/ 11 h 12"/>
                  <a:gd name="T28" fmla="*/ 36 w 29"/>
                  <a:gd name="T29" fmla="*/ 13 h 12"/>
                  <a:gd name="T30" fmla="*/ 40 w 29"/>
                  <a:gd name="T31" fmla="*/ 13 h 12"/>
                  <a:gd name="T32" fmla="*/ 43 w 29"/>
                  <a:gd name="T33" fmla="*/ 11 h 12"/>
                  <a:gd name="T34" fmla="*/ 43 w 29"/>
                  <a:gd name="T35" fmla="*/ 11 h 12"/>
                  <a:gd name="T36" fmla="*/ 48 w 29"/>
                  <a:gd name="T37" fmla="*/ 11 h 12"/>
                  <a:gd name="T38" fmla="*/ 48 w 29"/>
                  <a:gd name="T39" fmla="*/ 11 h 12"/>
                  <a:gd name="T40" fmla="*/ 49 w 29"/>
                  <a:gd name="T41" fmla="*/ 13 h 12"/>
                  <a:gd name="T42" fmla="*/ 51 w 29"/>
                  <a:gd name="T43" fmla="*/ 13 h 12"/>
                  <a:gd name="T44" fmla="*/ 51 w 29"/>
                  <a:gd name="T45" fmla="*/ 11 h 12"/>
                  <a:gd name="T46" fmla="*/ 52 w 29"/>
                  <a:gd name="T47" fmla="*/ 11 h 12"/>
                  <a:gd name="T48" fmla="*/ 54 w 29"/>
                  <a:gd name="T49" fmla="*/ 7 h 12"/>
                  <a:gd name="T50" fmla="*/ 58 w 29"/>
                  <a:gd name="T51" fmla="*/ 7 h 12"/>
                  <a:gd name="T52" fmla="*/ 59 w 29"/>
                  <a:gd name="T53" fmla="*/ 7 h 12"/>
                  <a:gd name="T54" fmla="*/ 59 w 29"/>
                  <a:gd name="T55" fmla="*/ 7 h 12"/>
                  <a:gd name="T56" fmla="*/ 62 w 29"/>
                  <a:gd name="T57" fmla="*/ 7 h 12"/>
                  <a:gd name="T58" fmla="*/ 62 w 29"/>
                  <a:gd name="T59" fmla="*/ 2 h 12"/>
                  <a:gd name="T60" fmla="*/ 62 w 29"/>
                  <a:gd name="T61" fmla="*/ 0 h 12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29" h="12">
                    <a:moveTo>
                      <a:pt x="1" y="12"/>
                    </a:moveTo>
                    <a:cubicBezTo>
                      <a:pt x="1" y="12"/>
                      <a:pt x="0" y="12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1" y="12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moveTo>
                      <a:pt x="29" y="0"/>
                    </a:moveTo>
                    <a:cubicBezTo>
                      <a:pt x="29" y="0"/>
                      <a:pt x="28" y="0"/>
                      <a:pt x="28" y="1"/>
                    </a:cubicBezTo>
                    <a:cubicBezTo>
                      <a:pt x="26" y="1"/>
                      <a:pt x="25" y="1"/>
                      <a:pt x="24" y="2"/>
                    </a:cubicBezTo>
                    <a:cubicBezTo>
                      <a:pt x="22" y="2"/>
                      <a:pt x="22" y="3"/>
                      <a:pt x="21" y="4"/>
                    </a:cubicBezTo>
                    <a:cubicBezTo>
                      <a:pt x="20" y="4"/>
                      <a:pt x="19" y="4"/>
                      <a:pt x="18" y="4"/>
                    </a:cubicBezTo>
                    <a:cubicBezTo>
                      <a:pt x="17" y="5"/>
                      <a:pt x="17" y="5"/>
                      <a:pt x="17" y="6"/>
                    </a:cubicBezTo>
                    <a:cubicBezTo>
                      <a:pt x="17" y="6"/>
                      <a:pt x="17" y="6"/>
                      <a:pt x="16" y="6"/>
                    </a:cubicBezTo>
                    <a:cubicBezTo>
                      <a:pt x="16" y="6"/>
                      <a:pt x="17" y="6"/>
                      <a:pt x="17" y="7"/>
                    </a:cubicBezTo>
                    <a:cubicBezTo>
                      <a:pt x="17" y="7"/>
                      <a:pt x="18" y="7"/>
                      <a:pt x="18" y="7"/>
                    </a:cubicBezTo>
                    <a:cubicBezTo>
                      <a:pt x="19" y="7"/>
                      <a:pt x="20" y="6"/>
                      <a:pt x="21" y="6"/>
                    </a:cubicBezTo>
                    <a:cubicBezTo>
                      <a:pt x="21" y="6"/>
                      <a:pt x="21" y="6"/>
                      <a:pt x="21" y="6"/>
                    </a:cubicBezTo>
                    <a:cubicBezTo>
                      <a:pt x="22" y="6"/>
                      <a:pt x="22" y="6"/>
                      <a:pt x="22" y="6"/>
                    </a:cubicBezTo>
                    <a:cubicBezTo>
                      <a:pt x="22" y="6"/>
                      <a:pt x="22" y="6"/>
                      <a:pt x="22" y="6"/>
                    </a:cubicBezTo>
                    <a:cubicBezTo>
                      <a:pt x="23" y="6"/>
                      <a:pt x="23" y="7"/>
                      <a:pt x="23" y="7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4" y="7"/>
                      <a:pt x="24" y="7"/>
                      <a:pt x="24" y="6"/>
                    </a:cubicBezTo>
                    <a:cubicBezTo>
                      <a:pt x="25" y="6"/>
                      <a:pt x="25" y="6"/>
                      <a:pt x="25" y="6"/>
                    </a:cubicBezTo>
                    <a:cubicBezTo>
                      <a:pt x="26" y="6"/>
                      <a:pt x="26" y="4"/>
                      <a:pt x="26" y="3"/>
                    </a:cubicBezTo>
                    <a:cubicBezTo>
                      <a:pt x="26" y="3"/>
                      <a:pt x="26" y="3"/>
                      <a:pt x="27" y="3"/>
                    </a:cubicBezTo>
                    <a:cubicBezTo>
                      <a:pt x="27" y="3"/>
                      <a:pt x="27" y="3"/>
                      <a:pt x="28" y="3"/>
                    </a:cubicBezTo>
                    <a:cubicBezTo>
                      <a:pt x="28" y="3"/>
                      <a:pt x="28" y="3"/>
                      <a:pt x="28" y="3"/>
                    </a:cubicBezTo>
                    <a:cubicBezTo>
                      <a:pt x="28" y="3"/>
                      <a:pt x="28" y="3"/>
                      <a:pt x="29" y="3"/>
                    </a:cubicBezTo>
                    <a:cubicBezTo>
                      <a:pt x="29" y="3"/>
                      <a:pt x="29" y="3"/>
                      <a:pt x="29" y="2"/>
                    </a:cubicBezTo>
                    <a:cubicBezTo>
                      <a:pt x="29" y="2"/>
                      <a:pt x="28" y="1"/>
                      <a:pt x="29" y="0"/>
                    </a:cubicBezTo>
                  </a:path>
                </a:pathLst>
              </a:custGeom>
              <a:solidFill>
                <a:srgbClr val="B9BB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85" name="Freeform 245">
                <a:extLst>
                  <a:ext uri="{FF2B5EF4-FFF2-40B4-BE49-F238E27FC236}">
                    <a16:creationId xmlns:a16="http://schemas.microsoft.com/office/drawing/2014/main" id="{FC0E740A-B627-4C2E-9701-CD8CAD19CA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4" y="2188"/>
                <a:ext cx="44" cy="21"/>
              </a:xfrm>
              <a:custGeom>
                <a:avLst/>
                <a:gdLst>
                  <a:gd name="T0" fmla="*/ 56 w 36"/>
                  <a:gd name="T1" fmla="*/ 0 h 17"/>
                  <a:gd name="T2" fmla="*/ 53 w 36"/>
                  <a:gd name="T3" fmla="*/ 0 h 17"/>
                  <a:gd name="T4" fmla="*/ 53 w 36"/>
                  <a:gd name="T5" fmla="*/ 1 h 17"/>
                  <a:gd name="T6" fmla="*/ 51 w 36"/>
                  <a:gd name="T7" fmla="*/ 1 h 17"/>
                  <a:gd name="T8" fmla="*/ 49 w 36"/>
                  <a:gd name="T9" fmla="*/ 1 h 17"/>
                  <a:gd name="T10" fmla="*/ 53 w 36"/>
                  <a:gd name="T11" fmla="*/ 2 h 17"/>
                  <a:gd name="T12" fmla="*/ 42 w 36"/>
                  <a:gd name="T13" fmla="*/ 9 h 17"/>
                  <a:gd name="T14" fmla="*/ 35 w 36"/>
                  <a:gd name="T15" fmla="*/ 14 h 17"/>
                  <a:gd name="T16" fmla="*/ 32 w 36"/>
                  <a:gd name="T17" fmla="*/ 17 h 17"/>
                  <a:gd name="T18" fmla="*/ 22 w 36"/>
                  <a:gd name="T19" fmla="*/ 23 h 17"/>
                  <a:gd name="T20" fmla="*/ 22 w 36"/>
                  <a:gd name="T21" fmla="*/ 23 h 17"/>
                  <a:gd name="T22" fmla="*/ 18 w 36"/>
                  <a:gd name="T23" fmla="*/ 23 h 17"/>
                  <a:gd name="T24" fmla="*/ 16 w 36"/>
                  <a:gd name="T25" fmla="*/ 23 h 17"/>
                  <a:gd name="T26" fmla="*/ 16 w 36"/>
                  <a:gd name="T27" fmla="*/ 23 h 17"/>
                  <a:gd name="T28" fmla="*/ 11 w 36"/>
                  <a:gd name="T29" fmla="*/ 23 h 17"/>
                  <a:gd name="T30" fmla="*/ 11 w 36"/>
                  <a:gd name="T31" fmla="*/ 23 h 17"/>
                  <a:gd name="T32" fmla="*/ 7 w 36"/>
                  <a:gd name="T33" fmla="*/ 23 h 17"/>
                  <a:gd name="T34" fmla="*/ 2 w 36"/>
                  <a:gd name="T35" fmla="*/ 23 h 17"/>
                  <a:gd name="T36" fmla="*/ 1 w 36"/>
                  <a:gd name="T37" fmla="*/ 23 h 17"/>
                  <a:gd name="T38" fmla="*/ 1 w 36"/>
                  <a:gd name="T39" fmla="*/ 23 h 17"/>
                  <a:gd name="T40" fmla="*/ 1 w 36"/>
                  <a:gd name="T41" fmla="*/ 23 h 17"/>
                  <a:gd name="T42" fmla="*/ 0 w 36"/>
                  <a:gd name="T43" fmla="*/ 26 h 17"/>
                  <a:gd name="T44" fmla="*/ 39 w 36"/>
                  <a:gd name="T45" fmla="*/ 32 h 17"/>
                  <a:gd name="T46" fmla="*/ 73 w 36"/>
                  <a:gd name="T47" fmla="*/ 40 h 17"/>
                  <a:gd name="T48" fmla="*/ 79 w 36"/>
                  <a:gd name="T49" fmla="*/ 32 h 17"/>
                  <a:gd name="T50" fmla="*/ 79 w 36"/>
                  <a:gd name="T51" fmla="*/ 23 h 17"/>
                  <a:gd name="T52" fmla="*/ 65 w 36"/>
                  <a:gd name="T53" fmla="*/ 7 h 17"/>
                  <a:gd name="T54" fmla="*/ 59 w 36"/>
                  <a:gd name="T55" fmla="*/ 1 h 17"/>
                  <a:gd name="T56" fmla="*/ 59 w 36"/>
                  <a:gd name="T57" fmla="*/ 1 h 17"/>
                  <a:gd name="T58" fmla="*/ 56 w 36"/>
                  <a:gd name="T59" fmla="*/ 0 h 17"/>
                  <a:gd name="T60" fmla="*/ 56 w 36"/>
                  <a:gd name="T61" fmla="*/ 0 h 17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36" h="17">
                    <a:moveTo>
                      <a:pt x="25" y="0"/>
                    </a:moveTo>
                    <a:cubicBezTo>
                      <a:pt x="24" y="0"/>
                      <a:pt x="24" y="0"/>
                      <a:pt x="24" y="0"/>
                    </a:cubicBezTo>
                    <a:cubicBezTo>
                      <a:pt x="24" y="0"/>
                      <a:pt x="24" y="0"/>
                      <a:pt x="24" y="1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3" y="2"/>
                      <a:pt x="23" y="2"/>
                      <a:pt x="24" y="2"/>
                    </a:cubicBezTo>
                    <a:cubicBezTo>
                      <a:pt x="22" y="3"/>
                      <a:pt x="21" y="4"/>
                      <a:pt x="19" y="4"/>
                    </a:cubicBezTo>
                    <a:cubicBezTo>
                      <a:pt x="18" y="5"/>
                      <a:pt x="17" y="6"/>
                      <a:pt x="16" y="6"/>
                    </a:cubicBezTo>
                    <a:cubicBezTo>
                      <a:pt x="16" y="7"/>
                      <a:pt x="15" y="7"/>
                      <a:pt x="14" y="7"/>
                    </a:cubicBezTo>
                    <a:cubicBezTo>
                      <a:pt x="12" y="8"/>
                      <a:pt x="12" y="9"/>
                      <a:pt x="10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9" y="10"/>
                      <a:pt x="8" y="10"/>
                      <a:pt x="8" y="10"/>
                    </a:cubicBezTo>
                    <a:cubicBezTo>
                      <a:pt x="8" y="10"/>
                      <a:pt x="8" y="10"/>
                      <a:pt x="7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6" y="10"/>
                      <a:pt x="6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3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0" y="10"/>
                      <a:pt x="0" y="11"/>
                    </a:cubicBezTo>
                    <a:cubicBezTo>
                      <a:pt x="5" y="12"/>
                      <a:pt x="11" y="13"/>
                      <a:pt x="17" y="14"/>
                    </a:cubicBezTo>
                    <a:cubicBezTo>
                      <a:pt x="21" y="14"/>
                      <a:pt x="29" y="15"/>
                      <a:pt x="33" y="17"/>
                    </a:cubicBezTo>
                    <a:cubicBezTo>
                      <a:pt x="34" y="16"/>
                      <a:pt x="35" y="15"/>
                      <a:pt x="35" y="14"/>
                    </a:cubicBezTo>
                    <a:cubicBezTo>
                      <a:pt x="36" y="12"/>
                      <a:pt x="36" y="11"/>
                      <a:pt x="35" y="10"/>
                    </a:cubicBezTo>
                    <a:cubicBezTo>
                      <a:pt x="33" y="8"/>
                      <a:pt x="31" y="6"/>
                      <a:pt x="29" y="3"/>
                    </a:cubicBezTo>
                    <a:cubicBezTo>
                      <a:pt x="29" y="2"/>
                      <a:pt x="28" y="1"/>
                      <a:pt x="26" y="1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5" y="1"/>
                      <a:pt x="25" y="0"/>
                      <a:pt x="25" y="0"/>
                    </a:cubicBezTo>
                    <a:cubicBezTo>
                      <a:pt x="25" y="0"/>
                      <a:pt x="25" y="0"/>
                      <a:pt x="25" y="0"/>
                    </a:cubicBezTo>
                  </a:path>
                </a:pathLst>
              </a:custGeom>
              <a:solidFill>
                <a:srgbClr val="B9BB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86" name="Freeform 246">
                <a:extLst>
                  <a:ext uri="{FF2B5EF4-FFF2-40B4-BE49-F238E27FC236}">
                    <a16:creationId xmlns:a16="http://schemas.microsoft.com/office/drawing/2014/main" id="{90C76AB8-147A-40DA-8BF0-971CE38C1B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6" y="2201"/>
                <a:ext cx="58" cy="15"/>
              </a:xfrm>
              <a:custGeom>
                <a:avLst/>
                <a:gdLst>
                  <a:gd name="T0" fmla="*/ 33 w 48"/>
                  <a:gd name="T1" fmla="*/ 0 h 12"/>
                  <a:gd name="T2" fmla="*/ 30 w 48"/>
                  <a:gd name="T3" fmla="*/ 0 h 12"/>
                  <a:gd name="T4" fmla="*/ 28 w 48"/>
                  <a:gd name="T5" fmla="*/ 0 h 12"/>
                  <a:gd name="T6" fmla="*/ 27 w 48"/>
                  <a:gd name="T7" fmla="*/ 1 h 12"/>
                  <a:gd name="T8" fmla="*/ 23 w 48"/>
                  <a:gd name="T9" fmla="*/ 1 h 12"/>
                  <a:gd name="T10" fmla="*/ 22 w 48"/>
                  <a:gd name="T11" fmla="*/ 1 h 12"/>
                  <a:gd name="T12" fmla="*/ 7 w 48"/>
                  <a:gd name="T13" fmla="*/ 8 h 12"/>
                  <a:gd name="T14" fmla="*/ 2 w 48"/>
                  <a:gd name="T15" fmla="*/ 8 h 12"/>
                  <a:gd name="T16" fmla="*/ 1 w 48"/>
                  <a:gd name="T17" fmla="*/ 8 h 12"/>
                  <a:gd name="T18" fmla="*/ 0 w 48"/>
                  <a:gd name="T19" fmla="*/ 8 h 12"/>
                  <a:gd name="T20" fmla="*/ 8 w 48"/>
                  <a:gd name="T21" fmla="*/ 16 h 12"/>
                  <a:gd name="T22" fmla="*/ 18 w 48"/>
                  <a:gd name="T23" fmla="*/ 23 h 12"/>
                  <a:gd name="T24" fmla="*/ 27 w 48"/>
                  <a:gd name="T25" fmla="*/ 25 h 12"/>
                  <a:gd name="T26" fmla="*/ 41 w 48"/>
                  <a:gd name="T27" fmla="*/ 30 h 12"/>
                  <a:gd name="T28" fmla="*/ 50 w 48"/>
                  <a:gd name="T29" fmla="*/ 29 h 12"/>
                  <a:gd name="T30" fmla="*/ 77 w 48"/>
                  <a:gd name="T31" fmla="*/ 20 h 12"/>
                  <a:gd name="T32" fmla="*/ 88 w 48"/>
                  <a:gd name="T33" fmla="*/ 18 h 12"/>
                  <a:gd name="T34" fmla="*/ 100 w 48"/>
                  <a:gd name="T35" fmla="*/ 18 h 12"/>
                  <a:gd name="T36" fmla="*/ 103 w 48"/>
                  <a:gd name="T37" fmla="*/ 16 h 12"/>
                  <a:gd name="T38" fmla="*/ 69 w 48"/>
                  <a:gd name="T39" fmla="*/ 8 h 12"/>
                  <a:gd name="T40" fmla="*/ 33 w 48"/>
                  <a:gd name="T41" fmla="*/ 0 h 1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48" h="12">
                    <a:moveTo>
                      <a:pt x="15" y="0"/>
                    </a:moveTo>
                    <a:cubicBezTo>
                      <a:pt x="14" y="0"/>
                      <a:pt x="14" y="0"/>
                      <a:pt x="14" y="0"/>
                    </a:cubicBezTo>
                    <a:cubicBezTo>
                      <a:pt x="14" y="0"/>
                      <a:pt x="14" y="0"/>
                      <a:pt x="13" y="0"/>
                    </a:cubicBezTo>
                    <a:cubicBezTo>
                      <a:pt x="13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11" y="1"/>
                      <a:pt x="10" y="1"/>
                      <a:pt x="10" y="1"/>
                    </a:cubicBezTo>
                    <a:cubicBezTo>
                      <a:pt x="8" y="2"/>
                      <a:pt x="5" y="3"/>
                      <a:pt x="3" y="3"/>
                    </a:cubicBezTo>
                    <a:cubicBezTo>
                      <a:pt x="3" y="3"/>
                      <a:pt x="3" y="3"/>
                      <a:pt x="2" y="3"/>
                    </a:cubicBezTo>
                    <a:cubicBezTo>
                      <a:pt x="2" y="3"/>
                      <a:pt x="2" y="3"/>
                      <a:pt x="1" y="3"/>
                    </a:cubicBezTo>
                    <a:cubicBezTo>
                      <a:pt x="1" y="3"/>
                      <a:pt x="1" y="3"/>
                      <a:pt x="0" y="3"/>
                    </a:cubicBezTo>
                    <a:cubicBezTo>
                      <a:pt x="1" y="4"/>
                      <a:pt x="2" y="5"/>
                      <a:pt x="4" y="6"/>
                    </a:cubicBezTo>
                    <a:cubicBezTo>
                      <a:pt x="5" y="7"/>
                      <a:pt x="6" y="8"/>
                      <a:pt x="8" y="9"/>
                    </a:cubicBezTo>
                    <a:cubicBezTo>
                      <a:pt x="10" y="10"/>
                      <a:pt x="11" y="10"/>
                      <a:pt x="12" y="10"/>
                    </a:cubicBezTo>
                    <a:cubicBezTo>
                      <a:pt x="15" y="11"/>
                      <a:pt x="17" y="12"/>
                      <a:pt x="19" y="12"/>
                    </a:cubicBezTo>
                    <a:cubicBezTo>
                      <a:pt x="21" y="12"/>
                      <a:pt x="22" y="12"/>
                      <a:pt x="23" y="11"/>
                    </a:cubicBezTo>
                    <a:cubicBezTo>
                      <a:pt x="28" y="10"/>
                      <a:pt x="32" y="9"/>
                      <a:pt x="36" y="8"/>
                    </a:cubicBezTo>
                    <a:cubicBezTo>
                      <a:pt x="38" y="8"/>
                      <a:pt x="40" y="7"/>
                      <a:pt x="41" y="7"/>
                    </a:cubicBezTo>
                    <a:cubicBezTo>
                      <a:pt x="43" y="7"/>
                      <a:pt x="45" y="7"/>
                      <a:pt x="47" y="7"/>
                    </a:cubicBezTo>
                    <a:cubicBezTo>
                      <a:pt x="47" y="6"/>
                      <a:pt x="48" y="6"/>
                      <a:pt x="48" y="6"/>
                    </a:cubicBezTo>
                    <a:cubicBezTo>
                      <a:pt x="44" y="4"/>
                      <a:pt x="36" y="3"/>
                      <a:pt x="32" y="3"/>
                    </a:cubicBezTo>
                    <a:cubicBezTo>
                      <a:pt x="26" y="2"/>
                      <a:pt x="20" y="1"/>
                      <a:pt x="15" y="0"/>
                    </a:cubicBezTo>
                  </a:path>
                </a:pathLst>
              </a:custGeom>
              <a:solidFill>
                <a:srgbClr val="C1C2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87" name="Freeform 247">
                <a:extLst>
                  <a:ext uri="{FF2B5EF4-FFF2-40B4-BE49-F238E27FC236}">
                    <a16:creationId xmlns:a16="http://schemas.microsoft.com/office/drawing/2014/main" id="{FD059A30-65AC-4ADF-8214-E53439789D3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960" y="2188"/>
                <a:ext cx="26" cy="12"/>
              </a:xfrm>
              <a:custGeom>
                <a:avLst/>
                <a:gdLst>
                  <a:gd name="T0" fmla="*/ 2 w 21"/>
                  <a:gd name="T1" fmla="*/ 20 h 10"/>
                  <a:gd name="T2" fmla="*/ 0 w 21"/>
                  <a:gd name="T3" fmla="*/ 20 h 10"/>
                  <a:gd name="T4" fmla="*/ 2 w 21"/>
                  <a:gd name="T5" fmla="*/ 20 h 10"/>
                  <a:gd name="T6" fmla="*/ 46 w 21"/>
                  <a:gd name="T7" fmla="*/ 0 h 10"/>
                  <a:gd name="T8" fmla="*/ 38 w 21"/>
                  <a:gd name="T9" fmla="*/ 1 h 10"/>
                  <a:gd name="T10" fmla="*/ 40 w 21"/>
                  <a:gd name="T11" fmla="*/ 1 h 10"/>
                  <a:gd name="T12" fmla="*/ 41 w 21"/>
                  <a:gd name="T13" fmla="*/ 1 h 10"/>
                  <a:gd name="T14" fmla="*/ 46 w 21"/>
                  <a:gd name="T15" fmla="*/ 1 h 10"/>
                  <a:gd name="T16" fmla="*/ 46 w 21"/>
                  <a:gd name="T17" fmla="*/ 0 h 10"/>
                  <a:gd name="T18" fmla="*/ 47 w 21"/>
                  <a:gd name="T19" fmla="*/ 0 h 10"/>
                  <a:gd name="T20" fmla="*/ 50 w 21"/>
                  <a:gd name="T21" fmla="*/ 1 h 10"/>
                  <a:gd name="T22" fmla="*/ 50 w 21"/>
                  <a:gd name="T23" fmla="*/ 1 h 10"/>
                  <a:gd name="T24" fmla="*/ 47 w 21"/>
                  <a:gd name="T25" fmla="*/ 0 h 10"/>
                  <a:gd name="T26" fmla="*/ 47 w 21"/>
                  <a:gd name="T27" fmla="*/ 0 h 10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21" h="10">
                    <a:moveTo>
                      <a:pt x="2" y="10"/>
                    </a:moveTo>
                    <a:cubicBezTo>
                      <a:pt x="1" y="10"/>
                      <a:pt x="1" y="10"/>
                      <a:pt x="0" y="10"/>
                    </a:cubicBezTo>
                    <a:cubicBezTo>
                      <a:pt x="1" y="10"/>
                      <a:pt x="1" y="10"/>
                      <a:pt x="2" y="10"/>
                    </a:cubicBezTo>
                    <a:moveTo>
                      <a:pt x="19" y="0"/>
                    </a:moveTo>
                    <a:cubicBezTo>
                      <a:pt x="18" y="0"/>
                      <a:pt x="17" y="1"/>
                      <a:pt x="16" y="1"/>
                    </a:cubicBezTo>
                    <a:cubicBezTo>
                      <a:pt x="16" y="1"/>
                      <a:pt x="17" y="1"/>
                      <a:pt x="17" y="1"/>
                    </a:cubicBezTo>
                    <a:cubicBezTo>
                      <a:pt x="17" y="1"/>
                      <a:pt x="17" y="1"/>
                      <a:pt x="18" y="1"/>
                    </a:cubicBezTo>
                    <a:cubicBezTo>
                      <a:pt x="18" y="1"/>
                      <a:pt x="18" y="1"/>
                      <a:pt x="19" y="1"/>
                    </a:cubicBezTo>
                    <a:cubicBezTo>
                      <a:pt x="19" y="0"/>
                      <a:pt x="19" y="0"/>
                      <a:pt x="19" y="0"/>
                    </a:cubicBezTo>
                    <a:moveTo>
                      <a:pt x="20" y="0"/>
                    </a:moveTo>
                    <a:cubicBezTo>
                      <a:pt x="20" y="0"/>
                      <a:pt x="20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0"/>
                      <a:pt x="20" y="0"/>
                    </a:cubicBezTo>
                    <a:cubicBezTo>
                      <a:pt x="20" y="0"/>
                      <a:pt x="20" y="0"/>
                      <a:pt x="20" y="0"/>
                    </a:cubicBezTo>
                  </a:path>
                </a:pathLst>
              </a:custGeom>
              <a:solidFill>
                <a:srgbClr val="D6D7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88" name="Freeform 248">
                <a:extLst>
                  <a:ext uri="{FF2B5EF4-FFF2-40B4-BE49-F238E27FC236}">
                    <a16:creationId xmlns:a16="http://schemas.microsoft.com/office/drawing/2014/main" id="{372BA78A-5031-445D-B258-0894A361010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997" y="2176"/>
                <a:ext cx="2" cy="8"/>
              </a:xfrm>
              <a:custGeom>
                <a:avLst/>
                <a:gdLst>
                  <a:gd name="T0" fmla="*/ 1 w 2"/>
                  <a:gd name="T1" fmla="*/ 10 h 7"/>
                  <a:gd name="T2" fmla="*/ 1 w 2"/>
                  <a:gd name="T3" fmla="*/ 10 h 7"/>
                  <a:gd name="T4" fmla="*/ 1 w 2"/>
                  <a:gd name="T5" fmla="*/ 10 h 7"/>
                  <a:gd name="T6" fmla="*/ 1 w 2"/>
                  <a:gd name="T7" fmla="*/ 11 h 7"/>
                  <a:gd name="T8" fmla="*/ 1 w 2"/>
                  <a:gd name="T9" fmla="*/ 10 h 7"/>
                  <a:gd name="T10" fmla="*/ 2 w 2"/>
                  <a:gd name="T11" fmla="*/ 8 h 7"/>
                  <a:gd name="T12" fmla="*/ 1 w 2"/>
                  <a:gd name="T13" fmla="*/ 9 h 7"/>
                  <a:gd name="T14" fmla="*/ 1 w 2"/>
                  <a:gd name="T15" fmla="*/ 10 h 7"/>
                  <a:gd name="T16" fmla="*/ 2 w 2"/>
                  <a:gd name="T17" fmla="*/ 8 h 7"/>
                  <a:gd name="T18" fmla="*/ 1 w 2"/>
                  <a:gd name="T19" fmla="*/ 0 h 7"/>
                  <a:gd name="T20" fmla="*/ 1 w 2"/>
                  <a:gd name="T21" fmla="*/ 2 h 7"/>
                  <a:gd name="T22" fmla="*/ 1 w 2"/>
                  <a:gd name="T23" fmla="*/ 2 h 7"/>
                  <a:gd name="T24" fmla="*/ 1 w 2"/>
                  <a:gd name="T25" fmla="*/ 1 h 7"/>
                  <a:gd name="T26" fmla="*/ 1 w 2"/>
                  <a:gd name="T27" fmla="*/ 0 h 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2" h="7">
                    <a:moveTo>
                      <a:pt x="1" y="6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6"/>
                      <a:pt x="1" y="6"/>
                      <a:pt x="1" y="6"/>
                    </a:cubicBezTo>
                    <a:moveTo>
                      <a:pt x="2" y="4"/>
                    </a:moveTo>
                    <a:cubicBezTo>
                      <a:pt x="2" y="4"/>
                      <a:pt x="1" y="5"/>
                      <a:pt x="1" y="5"/>
                    </a:cubicBezTo>
                    <a:cubicBezTo>
                      <a:pt x="1" y="5"/>
                      <a:pt x="1" y="6"/>
                      <a:pt x="1" y="6"/>
                    </a:cubicBezTo>
                    <a:cubicBezTo>
                      <a:pt x="2" y="6"/>
                      <a:pt x="2" y="5"/>
                      <a:pt x="2" y="4"/>
                    </a:cubicBezTo>
                    <a:moveTo>
                      <a:pt x="1" y="0"/>
                    </a:moveTo>
                    <a:cubicBezTo>
                      <a:pt x="0" y="1"/>
                      <a:pt x="0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</a:path>
                </a:pathLst>
              </a:custGeom>
              <a:solidFill>
                <a:srgbClr val="B9BB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89" name="Freeform 249">
                <a:extLst>
                  <a:ext uri="{FF2B5EF4-FFF2-40B4-BE49-F238E27FC236}">
                    <a16:creationId xmlns:a16="http://schemas.microsoft.com/office/drawing/2014/main" id="{7D8B229B-EDF1-4331-8B85-97F71D4395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00" y="2174"/>
                <a:ext cx="3" cy="7"/>
              </a:xfrm>
              <a:custGeom>
                <a:avLst/>
                <a:gdLst>
                  <a:gd name="T0" fmla="*/ 8 w 2"/>
                  <a:gd name="T1" fmla="*/ 0 h 6"/>
                  <a:gd name="T2" fmla="*/ 0 w 2"/>
                  <a:gd name="T3" fmla="*/ 1 h 6"/>
                  <a:gd name="T4" fmla="*/ 0 w 2"/>
                  <a:gd name="T5" fmla="*/ 1 h 6"/>
                  <a:gd name="T6" fmla="*/ 8 w 2"/>
                  <a:gd name="T7" fmla="*/ 1 h 6"/>
                  <a:gd name="T8" fmla="*/ 8 w 2"/>
                  <a:gd name="T9" fmla="*/ 8 h 6"/>
                  <a:gd name="T10" fmla="*/ 0 w 2"/>
                  <a:gd name="T11" fmla="*/ 11 h 6"/>
                  <a:gd name="T12" fmla="*/ 8 w 2"/>
                  <a:gd name="T13" fmla="*/ 11 h 6"/>
                  <a:gd name="T14" fmla="*/ 12 w 2"/>
                  <a:gd name="T15" fmla="*/ 7 h 6"/>
                  <a:gd name="T16" fmla="*/ 8 w 2"/>
                  <a:gd name="T17" fmla="*/ 0 h 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" h="6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5"/>
                      <a:pt x="0" y="5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2" y="4"/>
                      <a:pt x="2" y="3"/>
                    </a:cubicBezTo>
                    <a:cubicBezTo>
                      <a:pt x="1" y="2"/>
                      <a:pt x="2" y="0"/>
                      <a:pt x="1" y="0"/>
                    </a:cubicBezTo>
                  </a:path>
                </a:pathLst>
              </a:custGeom>
              <a:solidFill>
                <a:srgbClr val="B9BB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90" name="Freeform 250">
                <a:extLst>
                  <a:ext uri="{FF2B5EF4-FFF2-40B4-BE49-F238E27FC236}">
                    <a16:creationId xmlns:a16="http://schemas.microsoft.com/office/drawing/2014/main" id="{B1E3BB43-9D1C-481F-A933-B3FDF0DAA00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991" y="2183"/>
                <a:ext cx="15" cy="15"/>
              </a:xfrm>
              <a:custGeom>
                <a:avLst/>
                <a:gdLst>
                  <a:gd name="T0" fmla="*/ 2 w 13"/>
                  <a:gd name="T1" fmla="*/ 13 h 12"/>
                  <a:gd name="T2" fmla="*/ 2 w 13"/>
                  <a:gd name="T3" fmla="*/ 13 h 12"/>
                  <a:gd name="T4" fmla="*/ 1 w 13"/>
                  <a:gd name="T5" fmla="*/ 16 h 12"/>
                  <a:gd name="T6" fmla="*/ 2 w 13"/>
                  <a:gd name="T7" fmla="*/ 20 h 12"/>
                  <a:gd name="T8" fmla="*/ 8 w 13"/>
                  <a:gd name="T9" fmla="*/ 23 h 12"/>
                  <a:gd name="T10" fmla="*/ 9 w 13"/>
                  <a:gd name="T11" fmla="*/ 20 h 12"/>
                  <a:gd name="T12" fmla="*/ 10 w 13"/>
                  <a:gd name="T13" fmla="*/ 23 h 12"/>
                  <a:gd name="T14" fmla="*/ 14 w 13"/>
                  <a:gd name="T15" fmla="*/ 16 h 12"/>
                  <a:gd name="T16" fmla="*/ 12 w 13"/>
                  <a:gd name="T17" fmla="*/ 16 h 12"/>
                  <a:gd name="T18" fmla="*/ 10 w 13"/>
                  <a:gd name="T19" fmla="*/ 20 h 12"/>
                  <a:gd name="T20" fmla="*/ 9 w 13"/>
                  <a:gd name="T21" fmla="*/ 16 h 12"/>
                  <a:gd name="T22" fmla="*/ 8 w 13"/>
                  <a:gd name="T23" fmla="*/ 16 h 12"/>
                  <a:gd name="T24" fmla="*/ 8 w 13"/>
                  <a:gd name="T25" fmla="*/ 16 h 12"/>
                  <a:gd name="T26" fmla="*/ 3 w 13"/>
                  <a:gd name="T27" fmla="*/ 16 h 12"/>
                  <a:gd name="T28" fmla="*/ 3 w 13"/>
                  <a:gd name="T29" fmla="*/ 13 h 12"/>
                  <a:gd name="T30" fmla="*/ 2 w 13"/>
                  <a:gd name="T31" fmla="*/ 13 h 12"/>
                  <a:gd name="T32" fmla="*/ 18 w 13"/>
                  <a:gd name="T33" fmla="*/ 1 h 12"/>
                  <a:gd name="T34" fmla="*/ 18 w 13"/>
                  <a:gd name="T35" fmla="*/ 1 h 12"/>
                  <a:gd name="T36" fmla="*/ 16 w 13"/>
                  <a:gd name="T37" fmla="*/ 16 h 12"/>
                  <a:gd name="T38" fmla="*/ 16 w 13"/>
                  <a:gd name="T39" fmla="*/ 16 h 12"/>
                  <a:gd name="T40" fmla="*/ 18 w 13"/>
                  <a:gd name="T41" fmla="*/ 20 h 12"/>
                  <a:gd name="T42" fmla="*/ 20 w 13"/>
                  <a:gd name="T43" fmla="*/ 25 h 12"/>
                  <a:gd name="T44" fmla="*/ 20 w 13"/>
                  <a:gd name="T45" fmla="*/ 25 h 12"/>
                  <a:gd name="T46" fmla="*/ 20 w 13"/>
                  <a:gd name="T47" fmla="*/ 29 h 12"/>
                  <a:gd name="T48" fmla="*/ 23 w 13"/>
                  <a:gd name="T49" fmla="*/ 30 h 12"/>
                  <a:gd name="T50" fmla="*/ 20 w 13"/>
                  <a:gd name="T51" fmla="*/ 20 h 12"/>
                  <a:gd name="T52" fmla="*/ 20 w 13"/>
                  <a:gd name="T53" fmla="*/ 8 h 12"/>
                  <a:gd name="T54" fmla="*/ 18 w 13"/>
                  <a:gd name="T55" fmla="*/ 1 h 12"/>
                  <a:gd name="T56" fmla="*/ 16 w 13"/>
                  <a:gd name="T57" fmla="*/ 0 h 12"/>
                  <a:gd name="T58" fmla="*/ 12 w 13"/>
                  <a:gd name="T59" fmla="*/ 1 h 12"/>
                  <a:gd name="T60" fmla="*/ 12 w 13"/>
                  <a:gd name="T61" fmla="*/ 1 h 12"/>
                  <a:gd name="T62" fmla="*/ 10 w 13"/>
                  <a:gd name="T63" fmla="*/ 6 h 12"/>
                  <a:gd name="T64" fmla="*/ 12 w 13"/>
                  <a:gd name="T65" fmla="*/ 6 h 12"/>
                  <a:gd name="T66" fmla="*/ 16 w 13"/>
                  <a:gd name="T67" fmla="*/ 0 h 12"/>
                  <a:gd name="T68" fmla="*/ 18 w 13"/>
                  <a:gd name="T69" fmla="*/ 0 h 12"/>
                  <a:gd name="T70" fmla="*/ 16 w 13"/>
                  <a:gd name="T71" fmla="*/ 0 h 12"/>
                  <a:gd name="T72" fmla="*/ 16 w 13"/>
                  <a:gd name="T73" fmla="*/ 0 h 12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13" h="12">
                    <a:moveTo>
                      <a:pt x="2" y="5"/>
                    </a:moveTo>
                    <a:cubicBezTo>
                      <a:pt x="2" y="5"/>
                      <a:pt x="2" y="5"/>
                      <a:pt x="2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0" y="7"/>
                      <a:pt x="1" y="8"/>
                      <a:pt x="2" y="8"/>
                    </a:cubicBezTo>
                    <a:cubicBezTo>
                      <a:pt x="3" y="8"/>
                      <a:pt x="4" y="9"/>
                      <a:pt x="4" y="9"/>
                    </a:cubicBezTo>
                    <a:cubicBezTo>
                      <a:pt x="5" y="9"/>
                      <a:pt x="5" y="9"/>
                      <a:pt x="5" y="8"/>
                    </a:cubicBezTo>
                    <a:cubicBezTo>
                      <a:pt x="5" y="9"/>
                      <a:pt x="6" y="9"/>
                      <a:pt x="6" y="9"/>
                    </a:cubicBezTo>
                    <a:cubicBezTo>
                      <a:pt x="7" y="8"/>
                      <a:pt x="7" y="7"/>
                      <a:pt x="8" y="6"/>
                    </a:cubicBezTo>
                    <a:cubicBezTo>
                      <a:pt x="8" y="6"/>
                      <a:pt x="8" y="6"/>
                      <a:pt x="7" y="6"/>
                    </a:cubicBezTo>
                    <a:cubicBezTo>
                      <a:pt x="7" y="6"/>
                      <a:pt x="6" y="7"/>
                      <a:pt x="6" y="8"/>
                    </a:cubicBezTo>
                    <a:cubicBezTo>
                      <a:pt x="6" y="7"/>
                      <a:pt x="5" y="6"/>
                      <a:pt x="5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5"/>
                      <a:pt x="2" y="5"/>
                      <a:pt x="2" y="5"/>
                    </a:cubicBezTo>
                    <a:moveTo>
                      <a:pt x="10" y="1"/>
                    </a:moveTo>
                    <a:cubicBezTo>
                      <a:pt x="10" y="1"/>
                      <a:pt x="10" y="1"/>
                      <a:pt x="10" y="1"/>
                    </a:cubicBezTo>
                    <a:cubicBezTo>
                      <a:pt x="9" y="3"/>
                      <a:pt x="9" y="4"/>
                      <a:pt x="9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10" y="7"/>
                      <a:pt x="10" y="8"/>
                      <a:pt x="10" y="8"/>
                    </a:cubicBezTo>
                    <a:cubicBezTo>
                      <a:pt x="11" y="9"/>
                      <a:pt x="11" y="10"/>
                      <a:pt x="11" y="10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1"/>
                      <a:pt x="12" y="12"/>
                      <a:pt x="13" y="12"/>
                    </a:cubicBezTo>
                    <a:cubicBezTo>
                      <a:pt x="13" y="11"/>
                      <a:pt x="12" y="9"/>
                      <a:pt x="11" y="8"/>
                    </a:cubicBezTo>
                    <a:cubicBezTo>
                      <a:pt x="11" y="6"/>
                      <a:pt x="11" y="5"/>
                      <a:pt x="11" y="3"/>
                    </a:cubicBezTo>
                    <a:cubicBezTo>
                      <a:pt x="11" y="3"/>
                      <a:pt x="11" y="2"/>
                      <a:pt x="10" y="1"/>
                    </a:cubicBezTo>
                    <a:moveTo>
                      <a:pt x="9" y="0"/>
                    </a:moveTo>
                    <a:cubicBezTo>
                      <a:pt x="8" y="0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2"/>
                      <a:pt x="6" y="2"/>
                    </a:cubicBezTo>
                    <a:cubicBezTo>
                      <a:pt x="6" y="2"/>
                      <a:pt x="6" y="2"/>
                      <a:pt x="7" y="2"/>
                    </a:cubicBezTo>
                    <a:cubicBezTo>
                      <a:pt x="8" y="1"/>
                      <a:pt x="8" y="1"/>
                      <a:pt x="9" y="0"/>
                    </a:cubicBezTo>
                    <a:cubicBezTo>
                      <a:pt x="9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</a:path>
                </a:pathLst>
              </a:custGeom>
              <a:solidFill>
                <a:srgbClr val="B9BB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91" name="Freeform 251">
                <a:extLst>
                  <a:ext uri="{FF2B5EF4-FFF2-40B4-BE49-F238E27FC236}">
                    <a16:creationId xmlns:a16="http://schemas.microsoft.com/office/drawing/2014/main" id="{006A7D9E-C3A9-46F6-B9BA-B720E241727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882" y="2241"/>
                <a:ext cx="9" cy="11"/>
              </a:xfrm>
              <a:custGeom>
                <a:avLst/>
                <a:gdLst>
                  <a:gd name="T0" fmla="*/ 6 w 7"/>
                  <a:gd name="T1" fmla="*/ 7 h 9"/>
                  <a:gd name="T2" fmla="*/ 1 w 7"/>
                  <a:gd name="T3" fmla="*/ 9 h 9"/>
                  <a:gd name="T4" fmla="*/ 6 w 7"/>
                  <a:gd name="T5" fmla="*/ 11 h 9"/>
                  <a:gd name="T6" fmla="*/ 6 w 7"/>
                  <a:gd name="T7" fmla="*/ 9 h 9"/>
                  <a:gd name="T8" fmla="*/ 6 w 7"/>
                  <a:gd name="T9" fmla="*/ 7 h 9"/>
                  <a:gd name="T10" fmla="*/ 17 w 7"/>
                  <a:gd name="T11" fmla="*/ 0 h 9"/>
                  <a:gd name="T12" fmla="*/ 13 w 7"/>
                  <a:gd name="T13" fmla="*/ 1 h 9"/>
                  <a:gd name="T14" fmla="*/ 8 w 7"/>
                  <a:gd name="T15" fmla="*/ 11 h 9"/>
                  <a:gd name="T16" fmla="*/ 10 w 7"/>
                  <a:gd name="T17" fmla="*/ 13 h 9"/>
                  <a:gd name="T18" fmla="*/ 10 w 7"/>
                  <a:gd name="T19" fmla="*/ 13 h 9"/>
                  <a:gd name="T20" fmla="*/ 17 w 7"/>
                  <a:gd name="T21" fmla="*/ 20 h 9"/>
                  <a:gd name="T22" fmla="*/ 17 w 7"/>
                  <a:gd name="T23" fmla="*/ 9 h 9"/>
                  <a:gd name="T24" fmla="*/ 17 w 7"/>
                  <a:gd name="T25" fmla="*/ 0 h 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7" h="9">
                    <a:moveTo>
                      <a:pt x="2" y="3"/>
                    </a:moveTo>
                    <a:cubicBezTo>
                      <a:pt x="1" y="3"/>
                      <a:pt x="0" y="4"/>
                      <a:pt x="1" y="4"/>
                    </a:cubicBezTo>
                    <a:cubicBezTo>
                      <a:pt x="1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4"/>
                    </a:cubicBezTo>
                    <a:cubicBezTo>
                      <a:pt x="2" y="4"/>
                      <a:pt x="2" y="3"/>
                      <a:pt x="2" y="3"/>
                    </a:cubicBezTo>
                    <a:moveTo>
                      <a:pt x="6" y="0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6" y="2"/>
                      <a:pt x="4" y="3"/>
                      <a:pt x="3" y="5"/>
                    </a:cubicBezTo>
                    <a:cubicBezTo>
                      <a:pt x="3" y="5"/>
                      <a:pt x="4" y="5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7"/>
                      <a:pt x="5" y="8"/>
                      <a:pt x="6" y="9"/>
                    </a:cubicBezTo>
                    <a:cubicBezTo>
                      <a:pt x="7" y="8"/>
                      <a:pt x="6" y="5"/>
                      <a:pt x="6" y="4"/>
                    </a:cubicBezTo>
                    <a:cubicBezTo>
                      <a:pt x="6" y="2"/>
                      <a:pt x="5" y="1"/>
                      <a:pt x="6" y="0"/>
                    </a:cubicBezTo>
                  </a:path>
                </a:pathLst>
              </a:custGeom>
              <a:solidFill>
                <a:srgbClr val="C1C2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92" name="Freeform 252">
                <a:extLst>
                  <a:ext uri="{FF2B5EF4-FFF2-40B4-BE49-F238E27FC236}">
                    <a16:creationId xmlns:a16="http://schemas.microsoft.com/office/drawing/2014/main" id="{B4608472-6675-4D5A-9F71-299C800097E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885" y="2227"/>
                <a:ext cx="35" cy="13"/>
              </a:xfrm>
              <a:custGeom>
                <a:avLst/>
                <a:gdLst>
                  <a:gd name="T0" fmla="*/ 62 w 29"/>
                  <a:gd name="T1" fmla="*/ 7 h 11"/>
                  <a:gd name="T2" fmla="*/ 49 w 29"/>
                  <a:gd name="T3" fmla="*/ 11 h 11"/>
                  <a:gd name="T4" fmla="*/ 42 w 29"/>
                  <a:gd name="T5" fmla="*/ 11 h 11"/>
                  <a:gd name="T6" fmla="*/ 36 w 29"/>
                  <a:gd name="T7" fmla="*/ 11 h 11"/>
                  <a:gd name="T8" fmla="*/ 28 w 29"/>
                  <a:gd name="T9" fmla="*/ 13 h 11"/>
                  <a:gd name="T10" fmla="*/ 23 w 29"/>
                  <a:gd name="T11" fmla="*/ 13 h 11"/>
                  <a:gd name="T12" fmla="*/ 19 w 29"/>
                  <a:gd name="T13" fmla="*/ 18 h 11"/>
                  <a:gd name="T14" fmla="*/ 23 w 29"/>
                  <a:gd name="T15" fmla="*/ 20 h 11"/>
                  <a:gd name="T16" fmla="*/ 30 w 29"/>
                  <a:gd name="T17" fmla="*/ 20 h 11"/>
                  <a:gd name="T18" fmla="*/ 33 w 29"/>
                  <a:gd name="T19" fmla="*/ 20 h 11"/>
                  <a:gd name="T20" fmla="*/ 36 w 29"/>
                  <a:gd name="T21" fmla="*/ 20 h 11"/>
                  <a:gd name="T22" fmla="*/ 40 w 29"/>
                  <a:gd name="T23" fmla="*/ 20 h 11"/>
                  <a:gd name="T24" fmla="*/ 43 w 29"/>
                  <a:gd name="T25" fmla="*/ 21 h 11"/>
                  <a:gd name="T26" fmla="*/ 49 w 29"/>
                  <a:gd name="T27" fmla="*/ 20 h 11"/>
                  <a:gd name="T28" fmla="*/ 58 w 29"/>
                  <a:gd name="T29" fmla="*/ 11 h 11"/>
                  <a:gd name="T30" fmla="*/ 62 w 29"/>
                  <a:gd name="T31" fmla="*/ 7 h 11"/>
                  <a:gd name="T32" fmla="*/ 2 w 29"/>
                  <a:gd name="T33" fmla="*/ 7 h 11"/>
                  <a:gd name="T34" fmla="*/ 0 w 29"/>
                  <a:gd name="T35" fmla="*/ 8 h 11"/>
                  <a:gd name="T36" fmla="*/ 1 w 29"/>
                  <a:gd name="T37" fmla="*/ 9 h 11"/>
                  <a:gd name="T38" fmla="*/ 1 w 29"/>
                  <a:gd name="T39" fmla="*/ 9 h 11"/>
                  <a:gd name="T40" fmla="*/ 2 w 29"/>
                  <a:gd name="T41" fmla="*/ 7 h 11"/>
                  <a:gd name="T42" fmla="*/ 14 w 29"/>
                  <a:gd name="T43" fmla="*/ 0 h 11"/>
                  <a:gd name="T44" fmla="*/ 8 w 29"/>
                  <a:gd name="T45" fmla="*/ 2 h 11"/>
                  <a:gd name="T46" fmla="*/ 14 w 29"/>
                  <a:gd name="T47" fmla="*/ 1 h 11"/>
                  <a:gd name="T48" fmla="*/ 14 w 29"/>
                  <a:gd name="T49" fmla="*/ 0 h 1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29" h="11">
                    <a:moveTo>
                      <a:pt x="29" y="3"/>
                    </a:moveTo>
                    <a:cubicBezTo>
                      <a:pt x="27" y="4"/>
                      <a:pt x="25" y="6"/>
                      <a:pt x="23" y="6"/>
                    </a:cubicBezTo>
                    <a:cubicBezTo>
                      <a:pt x="22" y="6"/>
                      <a:pt x="21" y="6"/>
                      <a:pt x="20" y="6"/>
                    </a:cubicBezTo>
                    <a:cubicBezTo>
                      <a:pt x="19" y="6"/>
                      <a:pt x="18" y="6"/>
                      <a:pt x="17" y="6"/>
                    </a:cubicBezTo>
                    <a:cubicBezTo>
                      <a:pt x="15" y="7"/>
                      <a:pt x="14" y="7"/>
                      <a:pt x="13" y="7"/>
                    </a:cubicBezTo>
                    <a:cubicBezTo>
                      <a:pt x="12" y="7"/>
                      <a:pt x="12" y="7"/>
                      <a:pt x="11" y="7"/>
                    </a:cubicBezTo>
                    <a:cubicBezTo>
                      <a:pt x="10" y="7"/>
                      <a:pt x="10" y="8"/>
                      <a:pt x="9" y="9"/>
                    </a:cubicBezTo>
                    <a:cubicBezTo>
                      <a:pt x="10" y="9"/>
                      <a:pt x="10" y="10"/>
                      <a:pt x="11" y="10"/>
                    </a:cubicBezTo>
                    <a:cubicBezTo>
                      <a:pt x="12" y="10"/>
                      <a:pt x="13" y="10"/>
                      <a:pt x="14" y="10"/>
                    </a:cubicBezTo>
                    <a:cubicBezTo>
                      <a:pt x="14" y="10"/>
                      <a:pt x="15" y="10"/>
                      <a:pt x="15" y="10"/>
                    </a:cubicBezTo>
                    <a:cubicBezTo>
                      <a:pt x="16" y="10"/>
                      <a:pt x="16" y="10"/>
                      <a:pt x="17" y="10"/>
                    </a:cubicBezTo>
                    <a:cubicBezTo>
                      <a:pt x="17" y="10"/>
                      <a:pt x="17" y="10"/>
                      <a:pt x="18" y="10"/>
                    </a:cubicBezTo>
                    <a:cubicBezTo>
                      <a:pt x="19" y="11"/>
                      <a:pt x="20" y="11"/>
                      <a:pt x="21" y="11"/>
                    </a:cubicBezTo>
                    <a:cubicBezTo>
                      <a:pt x="22" y="11"/>
                      <a:pt x="23" y="11"/>
                      <a:pt x="23" y="10"/>
                    </a:cubicBezTo>
                    <a:cubicBezTo>
                      <a:pt x="24" y="9"/>
                      <a:pt x="25" y="7"/>
                      <a:pt x="27" y="6"/>
                    </a:cubicBezTo>
                    <a:cubicBezTo>
                      <a:pt x="28" y="5"/>
                      <a:pt x="29" y="4"/>
                      <a:pt x="29" y="3"/>
                    </a:cubicBezTo>
                    <a:moveTo>
                      <a:pt x="2" y="3"/>
                    </a:moveTo>
                    <a:cubicBezTo>
                      <a:pt x="1" y="3"/>
                      <a:pt x="0" y="3"/>
                      <a:pt x="0" y="4"/>
                    </a:cubicBezTo>
                    <a:cubicBezTo>
                      <a:pt x="0" y="5"/>
                      <a:pt x="0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1" y="3"/>
                      <a:pt x="2" y="3"/>
                    </a:cubicBezTo>
                    <a:moveTo>
                      <a:pt x="7" y="0"/>
                    </a:moveTo>
                    <a:cubicBezTo>
                      <a:pt x="6" y="1"/>
                      <a:pt x="5" y="1"/>
                      <a:pt x="4" y="2"/>
                    </a:cubicBezTo>
                    <a:cubicBezTo>
                      <a:pt x="5" y="1"/>
                      <a:pt x="6" y="1"/>
                      <a:pt x="7" y="1"/>
                    </a:cubicBezTo>
                    <a:cubicBezTo>
                      <a:pt x="7" y="1"/>
                      <a:pt x="7" y="1"/>
                      <a:pt x="7" y="0"/>
                    </a:cubicBezTo>
                  </a:path>
                </a:pathLst>
              </a:custGeom>
              <a:solidFill>
                <a:srgbClr val="C1C2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93" name="Freeform 253">
                <a:extLst>
                  <a:ext uri="{FF2B5EF4-FFF2-40B4-BE49-F238E27FC236}">
                    <a16:creationId xmlns:a16="http://schemas.microsoft.com/office/drawing/2014/main" id="{ECFB252A-6018-423B-9F6B-7146B114CC6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897" y="2254"/>
                <a:ext cx="8" cy="10"/>
              </a:xfrm>
              <a:custGeom>
                <a:avLst/>
                <a:gdLst>
                  <a:gd name="T0" fmla="*/ 1 w 7"/>
                  <a:gd name="T1" fmla="*/ 8 h 8"/>
                  <a:gd name="T2" fmla="*/ 1 w 7"/>
                  <a:gd name="T3" fmla="*/ 8 h 8"/>
                  <a:gd name="T4" fmla="*/ 0 w 7"/>
                  <a:gd name="T5" fmla="*/ 18 h 8"/>
                  <a:gd name="T6" fmla="*/ 1 w 7"/>
                  <a:gd name="T7" fmla="*/ 20 h 8"/>
                  <a:gd name="T8" fmla="*/ 3 w 7"/>
                  <a:gd name="T9" fmla="*/ 20 h 8"/>
                  <a:gd name="T10" fmla="*/ 1 w 7"/>
                  <a:gd name="T11" fmla="*/ 8 h 8"/>
                  <a:gd name="T12" fmla="*/ 10 w 7"/>
                  <a:gd name="T13" fmla="*/ 0 h 8"/>
                  <a:gd name="T14" fmla="*/ 8 w 7"/>
                  <a:gd name="T15" fmla="*/ 1 h 8"/>
                  <a:gd name="T16" fmla="*/ 3 w 7"/>
                  <a:gd name="T17" fmla="*/ 18 h 8"/>
                  <a:gd name="T18" fmla="*/ 8 w 7"/>
                  <a:gd name="T19" fmla="*/ 18 h 8"/>
                  <a:gd name="T20" fmla="*/ 10 w 7"/>
                  <a:gd name="T21" fmla="*/ 13 h 8"/>
                  <a:gd name="T22" fmla="*/ 10 w 7"/>
                  <a:gd name="T23" fmla="*/ 0 h 8"/>
                  <a:gd name="T24" fmla="*/ 10 w 7"/>
                  <a:gd name="T25" fmla="*/ 0 h 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7" h="8">
                    <a:moveTo>
                      <a:pt x="1" y="3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0" y="6"/>
                      <a:pt x="0" y="7"/>
                    </a:cubicBezTo>
                    <a:cubicBezTo>
                      <a:pt x="0" y="8"/>
                      <a:pt x="1" y="8"/>
                      <a:pt x="1" y="8"/>
                    </a:cubicBezTo>
                    <a:cubicBezTo>
                      <a:pt x="2" y="8"/>
                      <a:pt x="2" y="8"/>
                      <a:pt x="3" y="8"/>
                    </a:cubicBezTo>
                    <a:cubicBezTo>
                      <a:pt x="1" y="7"/>
                      <a:pt x="1" y="5"/>
                      <a:pt x="1" y="3"/>
                    </a:cubicBezTo>
                    <a:moveTo>
                      <a:pt x="6" y="0"/>
                    </a:moveTo>
                    <a:cubicBezTo>
                      <a:pt x="5" y="0"/>
                      <a:pt x="5" y="1"/>
                      <a:pt x="4" y="1"/>
                    </a:cubicBezTo>
                    <a:cubicBezTo>
                      <a:pt x="4" y="4"/>
                      <a:pt x="5" y="6"/>
                      <a:pt x="3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6" y="6"/>
                      <a:pt x="7" y="7"/>
                      <a:pt x="6" y="5"/>
                    </a:cubicBezTo>
                    <a:cubicBezTo>
                      <a:pt x="6" y="3"/>
                      <a:pt x="6" y="1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solidFill>
                <a:srgbClr val="C1C2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94" name="Freeform 254">
                <a:extLst>
                  <a:ext uri="{FF2B5EF4-FFF2-40B4-BE49-F238E27FC236}">
                    <a16:creationId xmlns:a16="http://schemas.microsoft.com/office/drawing/2014/main" id="{B98A17F3-E1BD-4409-BF92-81B14C8A6A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1" y="2271"/>
                <a:ext cx="2" cy="3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12 h 2"/>
                  <a:gd name="T4" fmla="*/ 1 w 2"/>
                  <a:gd name="T5" fmla="*/ 12 h 2"/>
                  <a:gd name="T6" fmla="*/ 1 w 2"/>
                  <a:gd name="T7" fmla="*/ 12 h 2"/>
                  <a:gd name="T8" fmla="*/ 2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1"/>
                      <a:pt x="1" y="1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1"/>
                      <a:pt x="2" y="0"/>
                    </a:cubicBezTo>
                  </a:path>
                </a:pathLst>
              </a:custGeom>
              <a:solidFill>
                <a:srgbClr val="B9BB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95" name="Freeform 255">
                <a:extLst>
                  <a:ext uri="{FF2B5EF4-FFF2-40B4-BE49-F238E27FC236}">
                    <a16:creationId xmlns:a16="http://schemas.microsoft.com/office/drawing/2014/main" id="{01A167C6-CFE9-4650-9EB8-A13DB7EDA9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9" y="2264"/>
                <a:ext cx="7" cy="10"/>
              </a:xfrm>
              <a:custGeom>
                <a:avLst/>
                <a:gdLst>
                  <a:gd name="T0" fmla="*/ 8 w 6"/>
                  <a:gd name="T1" fmla="*/ 0 h 8"/>
                  <a:gd name="T2" fmla="*/ 2 w 6"/>
                  <a:gd name="T3" fmla="*/ 1 h 8"/>
                  <a:gd name="T4" fmla="*/ 2 w 6"/>
                  <a:gd name="T5" fmla="*/ 0 h 8"/>
                  <a:gd name="T6" fmla="*/ 0 w 6"/>
                  <a:gd name="T7" fmla="*/ 8 h 8"/>
                  <a:gd name="T8" fmla="*/ 1 w 6"/>
                  <a:gd name="T9" fmla="*/ 16 h 8"/>
                  <a:gd name="T10" fmla="*/ 2 w 6"/>
                  <a:gd name="T11" fmla="*/ 20 h 8"/>
                  <a:gd name="T12" fmla="*/ 8 w 6"/>
                  <a:gd name="T13" fmla="*/ 16 h 8"/>
                  <a:gd name="T14" fmla="*/ 8 w 6"/>
                  <a:gd name="T15" fmla="*/ 13 h 8"/>
                  <a:gd name="T16" fmla="*/ 8 w 6"/>
                  <a:gd name="T17" fmla="*/ 6 h 8"/>
                  <a:gd name="T18" fmla="*/ 9 w 6"/>
                  <a:gd name="T19" fmla="*/ 0 h 8"/>
                  <a:gd name="T20" fmla="*/ 8 w 6"/>
                  <a:gd name="T21" fmla="*/ 0 h 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6" h="8">
                    <a:moveTo>
                      <a:pt x="4" y="0"/>
                    </a:moveTo>
                    <a:cubicBezTo>
                      <a:pt x="3" y="0"/>
                      <a:pt x="2" y="0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0" y="1"/>
                      <a:pt x="0" y="3"/>
                    </a:cubicBezTo>
                    <a:cubicBezTo>
                      <a:pt x="0" y="4"/>
                      <a:pt x="0" y="5"/>
                      <a:pt x="1" y="6"/>
                    </a:cubicBezTo>
                    <a:cubicBezTo>
                      <a:pt x="1" y="6"/>
                      <a:pt x="2" y="7"/>
                      <a:pt x="2" y="8"/>
                    </a:cubicBezTo>
                    <a:cubicBezTo>
                      <a:pt x="3" y="7"/>
                      <a:pt x="4" y="7"/>
                      <a:pt x="4" y="6"/>
                    </a:cubicBezTo>
                    <a:cubicBezTo>
                      <a:pt x="4" y="6"/>
                      <a:pt x="4" y="5"/>
                      <a:pt x="4" y="5"/>
                    </a:cubicBezTo>
                    <a:cubicBezTo>
                      <a:pt x="4" y="4"/>
                      <a:pt x="4" y="3"/>
                      <a:pt x="4" y="2"/>
                    </a:cubicBezTo>
                    <a:cubicBezTo>
                      <a:pt x="5" y="1"/>
                      <a:pt x="6" y="1"/>
                      <a:pt x="5" y="0"/>
                    </a:cubicBezTo>
                    <a:cubicBezTo>
                      <a:pt x="5" y="0"/>
                      <a:pt x="5" y="0"/>
                      <a:pt x="4" y="0"/>
                    </a:cubicBezTo>
                  </a:path>
                </a:pathLst>
              </a:custGeom>
              <a:solidFill>
                <a:srgbClr val="C1C2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96" name="Freeform 256">
                <a:extLst>
                  <a:ext uri="{FF2B5EF4-FFF2-40B4-BE49-F238E27FC236}">
                    <a16:creationId xmlns:a16="http://schemas.microsoft.com/office/drawing/2014/main" id="{8DA57C11-23FA-48F4-9440-5E352793B8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0" y="2254"/>
                <a:ext cx="2" cy="3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12 h 2"/>
                  <a:gd name="T4" fmla="*/ 2 w 2"/>
                  <a:gd name="T5" fmla="*/ 8 h 2"/>
                  <a:gd name="T6" fmla="*/ 2 w 2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0"/>
                      <a:pt x="1" y="1"/>
                      <a:pt x="0" y="2"/>
                    </a:cubicBezTo>
                    <a:cubicBezTo>
                      <a:pt x="1" y="2"/>
                      <a:pt x="1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B9BB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97" name="Freeform 257">
                <a:extLst>
                  <a:ext uri="{FF2B5EF4-FFF2-40B4-BE49-F238E27FC236}">
                    <a16:creationId xmlns:a16="http://schemas.microsoft.com/office/drawing/2014/main" id="{3BF2F652-98D9-4675-8682-ED80979287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7" y="2245"/>
                <a:ext cx="17" cy="13"/>
              </a:xfrm>
              <a:custGeom>
                <a:avLst/>
                <a:gdLst>
                  <a:gd name="T0" fmla="*/ 22 w 14"/>
                  <a:gd name="T1" fmla="*/ 0 h 11"/>
                  <a:gd name="T2" fmla="*/ 13 w 14"/>
                  <a:gd name="T3" fmla="*/ 7 h 11"/>
                  <a:gd name="T4" fmla="*/ 1 w 14"/>
                  <a:gd name="T5" fmla="*/ 8 h 11"/>
                  <a:gd name="T6" fmla="*/ 0 w 14"/>
                  <a:gd name="T7" fmla="*/ 9 h 11"/>
                  <a:gd name="T8" fmla="*/ 19 w 14"/>
                  <a:gd name="T9" fmla="*/ 7 h 11"/>
                  <a:gd name="T10" fmla="*/ 19 w 14"/>
                  <a:gd name="T11" fmla="*/ 7 h 11"/>
                  <a:gd name="T12" fmla="*/ 22 w 14"/>
                  <a:gd name="T13" fmla="*/ 7 h 11"/>
                  <a:gd name="T14" fmla="*/ 19 w 14"/>
                  <a:gd name="T15" fmla="*/ 7 h 11"/>
                  <a:gd name="T16" fmla="*/ 11 w 14"/>
                  <a:gd name="T17" fmla="*/ 15 h 11"/>
                  <a:gd name="T18" fmla="*/ 9 w 14"/>
                  <a:gd name="T19" fmla="*/ 21 h 11"/>
                  <a:gd name="T20" fmla="*/ 9 w 14"/>
                  <a:gd name="T21" fmla="*/ 21 h 11"/>
                  <a:gd name="T22" fmla="*/ 13 w 14"/>
                  <a:gd name="T23" fmla="*/ 20 h 11"/>
                  <a:gd name="T24" fmla="*/ 18 w 14"/>
                  <a:gd name="T25" fmla="*/ 18 h 11"/>
                  <a:gd name="T26" fmla="*/ 19 w 14"/>
                  <a:gd name="T27" fmla="*/ 18 h 11"/>
                  <a:gd name="T28" fmla="*/ 22 w 14"/>
                  <a:gd name="T29" fmla="*/ 20 h 11"/>
                  <a:gd name="T30" fmla="*/ 23 w 14"/>
                  <a:gd name="T31" fmla="*/ 20 h 11"/>
                  <a:gd name="T32" fmla="*/ 28 w 14"/>
                  <a:gd name="T33" fmla="*/ 15 h 11"/>
                  <a:gd name="T34" fmla="*/ 22 w 14"/>
                  <a:gd name="T35" fmla="*/ 0 h 11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14" h="11">
                    <a:moveTo>
                      <a:pt x="10" y="0"/>
                    </a:moveTo>
                    <a:cubicBezTo>
                      <a:pt x="8" y="1"/>
                      <a:pt x="8" y="3"/>
                      <a:pt x="6" y="3"/>
                    </a:cubicBezTo>
                    <a:cubicBezTo>
                      <a:pt x="4" y="4"/>
                      <a:pt x="3" y="3"/>
                      <a:pt x="1" y="4"/>
                    </a:cubicBezTo>
                    <a:cubicBezTo>
                      <a:pt x="1" y="5"/>
                      <a:pt x="0" y="5"/>
                      <a:pt x="0" y="5"/>
                    </a:cubicBezTo>
                    <a:cubicBezTo>
                      <a:pt x="3" y="4"/>
                      <a:pt x="6" y="4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9" y="3"/>
                      <a:pt x="9" y="3"/>
                    </a:cubicBezTo>
                    <a:cubicBezTo>
                      <a:pt x="8" y="5"/>
                      <a:pt x="6" y="6"/>
                      <a:pt x="5" y="8"/>
                    </a:cubicBezTo>
                    <a:cubicBezTo>
                      <a:pt x="4" y="9"/>
                      <a:pt x="4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5" y="11"/>
                      <a:pt x="6" y="10"/>
                      <a:pt x="6" y="10"/>
                    </a:cubicBezTo>
                    <a:cubicBezTo>
                      <a:pt x="7" y="10"/>
                      <a:pt x="7" y="9"/>
                      <a:pt x="8" y="9"/>
                    </a:cubicBezTo>
                    <a:cubicBezTo>
                      <a:pt x="8" y="9"/>
                      <a:pt x="8" y="9"/>
                      <a:pt x="9" y="9"/>
                    </a:cubicBezTo>
                    <a:cubicBezTo>
                      <a:pt x="9" y="9"/>
                      <a:pt x="9" y="10"/>
                      <a:pt x="10" y="10"/>
                    </a:cubicBezTo>
                    <a:cubicBezTo>
                      <a:pt x="10" y="10"/>
                      <a:pt x="11" y="10"/>
                      <a:pt x="11" y="10"/>
                    </a:cubicBezTo>
                    <a:cubicBezTo>
                      <a:pt x="12" y="9"/>
                      <a:pt x="13" y="8"/>
                      <a:pt x="13" y="8"/>
                    </a:cubicBezTo>
                    <a:cubicBezTo>
                      <a:pt x="14" y="5"/>
                      <a:pt x="11" y="2"/>
                      <a:pt x="10" y="0"/>
                    </a:cubicBezTo>
                  </a:path>
                </a:pathLst>
              </a:custGeom>
              <a:solidFill>
                <a:srgbClr val="C1C2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98" name="Freeform 258">
                <a:extLst>
                  <a:ext uri="{FF2B5EF4-FFF2-40B4-BE49-F238E27FC236}">
                    <a16:creationId xmlns:a16="http://schemas.microsoft.com/office/drawing/2014/main" id="{9CA14699-A753-4A8A-BE26-136A2C5F44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1" y="2228"/>
                <a:ext cx="12" cy="19"/>
              </a:xfrm>
              <a:custGeom>
                <a:avLst/>
                <a:gdLst>
                  <a:gd name="T0" fmla="*/ 10 w 10"/>
                  <a:gd name="T1" fmla="*/ 0 h 16"/>
                  <a:gd name="T2" fmla="*/ 10 w 10"/>
                  <a:gd name="T3" fmla="*/ 0 h 16"/>
                  <a:gd name="T4" fmla="*/ 8 w 10"/>
                  <a:gd name="T5" fmla="*/ 2 h 16"/>
                  <a:gd name="T6" fmla="*/ 12 w 10"/>
                  <a:gd name="T7" fmla="*/ 7 h 16"/>
                  <a:gd name="T8" fmla="*/ 10 w 10"/>
                  <a:gd name="T9" fmla="*/ 14 h 16"/>
                  <a:gd name="T10" fmla="*/ 8 w 10"/>
                  <a:gd name="T11" fmla="*/ 18 h 16"/>
                  <a:gd name="T12" fmla="*/ 2 w 10"/>
                  <a:gd name="T13" fmla="*/ 20 h 16"/>
                  <a:gd name="T14" fmla="*/ 0 w 10"/>
                  <a:gd name="T15" fmla="*/ 25 h 16"/>
                  <a:gd name="T16" fmla="*/ 1 w 10"/>
                  <a:gd name="T17" fmla="*/ 32 h 16"/>
                  <a:gd name="T18" fmla="*/ 2 w 10"/>
                  <a:gd name="T19" fmla="*/ 32 h 16"/>
                  <a:gd name="T20" fmla="*/ 8 w 10"/>
                  <a:gd name="T21" fmla="*/ 32 h 16"/>
                  <a:gd name="T22" fmla="*/ 14 w 10"/>
                  <a:gd name="T23" fmla="*/ 29 h 16"/>
                  <a:gd name="T24" fmla="*/ 19 w 10"/>
                  <a:gd name="T25" fmla="*/ 25 h 16"/>
                  <a:gd name="T26" fmla="*/ 20 w 10"/>
                  <a:gd name="T27" fmla="*/ 18 h 16"/>
                  <a:gd name="T28" fmla="*/ 19 w 10"/>
                  <a:gd name="T29" fmla="*/ 12 h 16"/>
                  <a:gd name="T30" fmla="*/ 17 w 10"/>
                  <a:gd name="T31" fmla="*/ 8 h 16"/>
                  <a:gd name="T32" fmla="*/ 10 w 10"/>
                  <a:gd name="T33" fmla="*/ 0 h 1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0" h="16">
                    <a:moveTo>
                      <a:pt x="5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4" y="1"/>
                      <a:pt x="4" y="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4"/>
                      <a:pt x="6" y="5"/>
                      <a:pt x="5" y="7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2" y="10"/>
                      <a:pt x="2" y="10"/>
                    </a:cubicBezTo>
                    <a:cubicBezTo>
                      <a:pt x="0" y="12"/>
                      <a:pt x="0" y="10"/>
                      <a:pt x="0" y="13"/>
                    </a:cubicBezTo>
                    <a:cubicBezTo>
                      <a:pt x="0" y="14"/>
                      <a:pt x="1" y="15"/>
                      <a:pt x="1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5"/>
                      <a:pt x="6" y="15"/>
                      <a:pt x="7" y="14"/>
                    </a:cubicBezTo>
                    <a:cubicBezTo>
                      <a:pt x="8" y="14"/>
                      <a:pt x="9" y="14"/>
                      <a:pt x="9" y="13"/>
                    </a:cubicBezTo>
                    <a:cubicBezTo>
                      <a:pt x="10" y="12"/>
                      <a:pt x="10" y="10"/>
                      <a:pt x="10" y="9"/>
                    </a:cubicBezTo>
                    <a:cubicBezTo>
                      <a:pt x="10" y="8"/>
                      <a:pt x="9" y="7"/>
                      <a:pt x="9" y="6"/>
                    </a:cubicBezTo>
                    <a:cubicBezTo>
                      <a:pt x="8" y="6"/>
                      <a:pt x="8" y="5"/>
                      <a:pt x="8" y="4"/>
                    </a:cubicBezTo>
                    <a:cubicBezTo>
                      <a:pt x="8" y="3"/>
                      <a:pt x="6" y="0"/>
                      <a:pt x="5" y="0"/>
                    </a:cubicBezTo>
                  </a:path>
                </a:pathLst>
              </a:custGeom>
              <a:solidFill>
                <a:srgbClr val="C1C2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99" name="Freeform 259">
                <a:extLst>
                  <a:ext uri="{FF2B5EF4-FFF2-40B4-BE49-F238E27FC236}">
                    <a16:creationId xmlns:a16="http://schemas.microsoft.com/office/drawing/2014/main" id="{F15366C5-8E84-4CEE-B92E-184F64FB45A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759" y="2178"/>
                <a:ext cx="16" cy="14"/>
              </a:xfrm>
              <a:custGeom>
                <a:avLst/>
                <a:gdLst>
                  <a:gd name="T0" fmla="*/ 17 w 13"/>
                  <a:gd name="T1" fmla="*/ 17 h 11"/>
                  <a:gd name="T2" fmla="*/ 31 w 13"/>
                  <a:gd name="T3" fmla="*/ 29 h 11"/>
                  <a:gd name="T4" fmla="*/ 27 w 13"/>
                  <a:gd name="T5" fmla="*/ 23 h 11"/>
                  <a:gd name="T6" fmla="*/ 22 w 13"/>
                  <a:gd name="T7" fmla="*/ 22 h 11"/>
                  <a:gd name="T8" fmla="*/ 17 w 13"/>
                  <a:gd name="T9" fmla="*/ 17 h 11"/>
                  <a:gd name="T10" fmla="*/ 0 w 13"/>
                  <a:gd name="T11" fmla="*/ 0 h 11"/>
                  <a:gd name="T12" fmla="*/ 0 w 13"/>
                  <a:gd name="T13" fmla="*/ 1 h 11"/>
                  <a:gd name="T14" fmla="*/ 0 w 13"/>
                  <a:gd name="T15" fmla="*/ 1 h 11"/>
                  <a:gd name="T16" fmla="*/ 0 w 13"/>
                  <a:gd name="T17" fmla="*/ 0 h 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3" h="11">
                    <a:moveTo>
                      <a:pt x="7" y="6"/>
                    </a:moveTo>
                    <a:cubicBezTo>
                      <a:pt x="8" y="8"/>
                      <a:pt x="11" y="9"/>
                      <a:pt x="13" y="11"/>
                    </a:cubicBezTo>
                    <a:cubicBezTo>
                      <a:pt x="12" y="10"/>
                      <a:pt x="12" y="9"/>
                      <a:pt x="12" y="9"/>
                    </a:cubicBezTo>
                    <a:cubicBezTo>
                      <a:pt x="11" y="8"/>
                      <a:pt x="11" y="8"/>
                      <a:pt x="10" y="8"/>
                    </a:cubicBezTo>
                    <a:cubicBezTo>
                      <a:pt x="9" y="8"/>
                      <a:pt x="8" y="7"/>
                      <a:pt x="7" y="6"/>
                    </a:cubicBezTo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</a:path>
                </a:pathLst>
              </a:custGeom>
              <a:solidFill>
                <a:srgbClr val="ADAE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300" name="Freeform 260">
                <a:extLst>
                  <a:ext uri="{FF2B5EF4-FFF2-40B4-BE49-F238E27FC236}">
                    <a16:creationId xmlns:a16="http://schemas.microsoft.com/office/drawing/2014/main" id="{2C42C8AF-906F-41E2-B94E-F74DDA5291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26" y="2242"/>
                <a:ext cx="42" cy="14"/>
              </a:xfrm>
              <a:custGeom>
                <a:avLst/>
                <a:gdLst>
                  <a:gd name="T0" fmla="*/ 70 w 35"/>
                  <a:gd name="T1" fmla="*/ 0 h 11"/>
                  <a:gd name="T2" fmla="*/ 59 w 35"/>
                  <a:gd name="T3" fmla="*/ 8 h 11"/>
                  <a:gd name="T4" fmla="*/ 50 w 35"/>
                  <a:gd name="T5" fmla="*/ 10 h 11"/>
                  <a:gd name="T6" fmla="*/ 37 w 35"/>
                  <a:gd name="T7" fmla="*/ 18 h 11"/>
                  <a:gd name="T8" fmla="*/ 23 w 35"/>
                  <a:gd name="T9" fmla="*/ 22 h 11"/>
                  <a:gd name="T10" fmla="*/ 28 w 35"/>
                  <a:gd name="T11" fmla="*/ 18 h 11"/>
                  <a:gd name="T12" fmla="*/ 12 w 35"/>
                  <a:gd name="T13" fmla="*/ 10 h 11"/>
                  <a:gd name="T14" fmla="*/ 10 w 35"/>
                  <a:gd name="T15" fmla="*/ 10 h 11"/>
                  <a:gd name="T16" fmla="*/ 0 w 35"/>
                  <a:gd name="T17" fmla="*/ 8 h 11"/>
                  <a:gd name="T18" fmla="*/ 14 w 35"/>
                  <a:gd name="T19" fmla="*/ 29 h 11"/>
                  <a:gd name="T20" fmla="*/ 70 w 35"/>
                  <a:gd name="T21" fmla="*/ 8 h 11"/>
                  <a:gd name="T22" fmla="*/ 72 w 35"/>
                  <a:gd name="T23" fmla="*/ 1 h 11"/>
                  <a:gd name="T24" fmla="*/ 70 w 35"/>
                  <a:gd name="T25" fmla="*/ 0 h 1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5" h="11">
                    <a:moveTo>
                      <a:pt x="33" y="0"/>
                    </a:moveTo>
                    <a:cubicBezTo>
                      <a:pt x="32" y="2"/>
                      <a:pt x="30" y="2"/>
                      <a:pt x="28" y="3"/>
                    </a:cubicBezTo>
                    <a:cubicBezTo>
                      <a:pt x="26" y="4"/>
                      <a:pt x="25" y="4"/>
                      <a:pt x="24" y="4"/>
                    </a:cubicBezTo>
                    <a:cubicBezTo>
                      <a:pt x="22" y="6"/>
                      <a:pt x="20" y="6"/>
                      <a:pt x="18" y="7"/>
                    </a:cubicBezTo>
                    <a:cubicBezTo>
                      <a:pt x="15" y="7"/>
                      <a:pt x="13" y="8"/>
                      <a:pt x="11" y="8"/>
                    </a:cubicBezTo>
                    <a:cubicBezTo>
                      <a:pt x="12" y="8"/>
                      <a:pt x="13" y="7"/>
                      <a:pt x="13" y="7"/>
                    </a:cubicBezTo>
                    <a:cubicBezTo>
                      <a:pt x="10" y="6"/>
                      <a:pt x="8" y="5"/>
                      <a:pt x="6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3" y="4"/>
                      <a:pt x="1" y="4"/>
                      <a:pt x="0" y="3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7" y="11"/>
                      <a:pt x="24" y="10"/>
                      <a:pt x="33" y="3"/>
                    </a:cubicBezTo>
                    <a:cubicBezTo>
                      <a:pt x="34" y="2"/>
                      <a:pt x="34" y="1"/>
                      <a:pt x="35" y="1"/>
                    </a:cubicBezTo>
                    <a:cubicBezTo>
                      <a:pt x="34" y="1"/>
                      <a:pt x="34" y="1"/>
                      <a:pt x="33" y="0"/>
                    </a:cubicBezTo>
                  </a:path>
                </a:pathLst>
              </a:custGeom>
              <a:solidFill>
                <a:srgbClr val="ADAE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301" name="Freeform 261">
                <a:extLst>
                  <a:ext uri="{FF2B5EF4-FFF2-40B4-BE49-F238E27FC236}">
                    <a16:creationId xmlns:a16="http://schemas.microsoft.com/office/drawing/2014/main" id="{BC3047E1-0CD6-483D-AE11-9C3717C713A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865" y="2213"/>
                <a:ext cx="24" cy="30"/>
              </a:xfrm>
              <a:custGeom>
                <a:avLst/>
                <a:gdLst>
                  <a:gd name="T0" fmla="*/ 41 w 20"/>
                  <a:gd name="T1" fmla="*/ 12 h 25"/>
                  <a:gd name="T2" fmla="*/ 29 w 20"/>
                  <a:gd name="T3" fmla="*/ 17 h 25"/>
                  <a:gd name="T4" fmla="*/ 2 w 20"/>
                  <a:gd name="T5" fmla="*/ 35 h 25"/>
                  <a:gd name="T6" fmla="*/ 0 w 20"/>
                  <a:gd name="T7" fmla="*/ 50 h 25"/>
                  <a:gd name="T8" fmla="*/ 2 w 20"/>
                  <a:gd name="T9" fmla="*/ 52 h 25"/>
                  <a:gd name="T10" fmla="*/ 37 w 20"/>
                  <a:gd name="T11" fmla="*/ 19 h 25"/>
                  <a:gd name="T12" fmla="*/ 42 w 20"/>
                  <a:gd name="T13" fmla="*/ 19 h 25"/>
                  <a:gd name="T14" fmla="*/ 41 w 20"/>
                  <a:gd name="T15" fmla="*/ 12 h 25"/>
                  <a:gd name="T16" fmla="*/ 34 w 20"/>
                  <a:gd name="T17" fmla="*/ 0 h 25"/>
                  <a:gd name="T18" fmla="*/ 19 w 20"/>
                  <a:gd name="T19" fmla="*/ 12 h 25"/>
                  <a:gd name="T20" fmla="*/ 10 w 20"/>
                  <a:gd name="T21" fmla="*/ 28 h 25"/>
                  <a:gd name="T22" fmla="*/ 20 w 20"/>
                  <a:gd name="T23" fmla="*/ 19 h 25"/>
                  <a:gd name="T24" fmla="*/ 35 w 20"/>
                  <a:gd name="T25" fmla="*/ 7 h 25"/>
                  <a:gd name="T26" fmla="*/ 34 w 20"/>
                  <a:gd name="T27" fmla="*/ 0 h 2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20" h="25">
                    <a:moveTo>
                      <a:pt x="19" y="6"/>
                    </a:moveTo>
                    <a:cubicBezTo>
                      <a:pt x="17" y="6"/>
                      <a:pt x="16" y="7"/>
                      <a:pt x="14" y="8"/>
                    </a:cubicBezTo>
                    <a:cubicBezTo>
                      <a:pt x="10" y="13"/>
                      <a:pt x="10" y="15"/>
                      <a:pt x="2" y="17"/>
                    </a:cubicBezTo>
                    <a:cubicBezTo>
                      <a:pt x="3" y="21"/>
                      <a:pt x="2" y="23"/>
                      <a:pt x="0" y="24"/>
                    </a:cubicBezTo>
                    <a:cubicBezTo>
                      <a:pt x="1" y="25"/>
                      <a:pt x="1" y="25"/>
                      <a:pt x="2" y="25"/>
                    </a:cubicBezTo>
                    <a:cubicBezTo>
                      <a:pt x="9" y="18"/>
                      <a:pt x="12" y="12"/>
                      <a:pt x="18" y="9"/>
                    </a:cubicBezTo>
                    <a:cubicBezTo>
                      <a:pt x="19" y="9"/>
                      <a:pt x="20" y="9"/>
                      <a:pt x="20" y="9"/>
                    </a:cubicBezTo>
                    <a:cubicBezTo>
                      <a:pt x="20" y="8"/>
                      <a:pt x="19" y="7"/>
                      <a:pt x="19" y="6"/>
                    </a:cubicBezTo>
                    <a:moveTo>
                      <a:pt x="16" y="0"/>
                    </a:moveTo>
                    <a:cubicBezTo>
                      <a:pt x="14" y="2"/>
                      <a:pt x="12" y="4"/>
                      <a:pt x="9" y="6"/>
                    </a:cubicBezTo>
                    <a:cubicBezTo>
                      <a:pt x="8" y="8"/>
                      <a:pt x="6" y="10"/>
                      <a:pt x="5" y="13"/>
                    </a:cubicBezTo>
                    <a:cubicBezTo>
                      <a:pt x="7" y="12"/>
                      <a:pt x="9" y="11"/>
                      <a:pt x="10" y="9"/>
                    </a:cubicBezTo>
                    <a:cubicBezTo>
                      <a:pt x="12" y="8"/>
                      <a:pt x="15" y="5"/>
                      <a:pt x="17" y="3"/>
                    </a:cubicBezTo>
                    <a:cubicBezTo>
                      <a:pt x="16" y="2"/>
                      <a:pt x="16" y="1"/>
                      <a:pt x="16" y="0"/>
                    </a:cubicBezTo>
                  </a:path>
                </a:pathLst>
              </a:custGeom>
              <a:solidFill>
                <a:srgbClr val="B6B7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302" name="Freeform 262">
                <a:extLst>
                  <a:ext uri="{FF2B5EF4-FFF2-40B4-BE49-F238E27FC236}">
                    <a16:creationId xmlns:a16="http://schemas.microsoft.com/office/drawing/2014/main" id="{CD03CA0E-BB66-4467-8EA2-D9CFEAA4A96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735" y="2098"/>
                <a:ext cx="154" cy="80"/>
              </a:xfrm>
              <a:custGeom>
                <a:avLst/>
                <a:gdLst>
                  <a:gd name="T0" fmla="*/ 17 w 128"/>
                  <a:gd name="T1" fmla="*/ 67 h 67"/>
                  <a:gd name="T2" fmla="*/ 7 w 128"/>
                  <a:gd name="T3" fmla="*/ 75 h 67"/>
                  <a:gd name="T4" fmla="*/ 0 w 128"/>
                  <a:gd name="T5" fmla="*/ 94 h 67"/>
                  <a:gd name="T6" fmla="*/ 1 w 128"/>
                  <a:gd name="T7" fmla="*/ 94 h 67"/>
                  <a:gd name="T8" fmla="*/ 35 w 128"/>
                  <a:gd name="T9" fmla="*/ 133 h 67"/>
                  <a:gd name="T10" fmla="*/ 42 w 128"/>
                  <a:gd name="T11" fmla="*/ 137 h 67"/>
                  <a:gd name="T12" fmla="*/ 43 w 128"/>
                  <a:gd name="T13" fmla="*/ 134 h 67"/>
                  <a:gd name="T14" fmla="*/ 19 w 128"/>
                  <a:gd name="T15" fmla="*/ 104 h 67"/>
                  <a:gd name="T16" fmla="*/ 14 w 128"/>
                  <a:gd name="T17" fmla="*/ 72 h 67"/>
                  <a:gd name="T18" fmla="*/ 17 w 128"/>
                  <a:gd name="T19" fmla="*/ 67 h 67"/>
                  <a:gd name="T20" fmla="*/ 237 w 128"/>
                  <a:gd name="T21" fmla="*/ 56 h 67"/>
                  <a:gd name="T22" fmla="*/ 229 w 128"/>
                  <a:gd name="T23" fmla="*/ 63 h 67"/>
                  <a:gd name="T24" fmla="*/ 230 w 128"/>
                  <a:gd name="T25" fmla="*/ 63 h 67"/>
                  <a:gd name="T26" fmla="*/ 256 w 128"/>
                  <a:gd name="T27" fmla="*/ 70 h 67"/>
                  <a:gd name="T28" fmla="*/ 257 w 128"/>
                  <a:gd name="T29" fmla="*/ 70 h 67"/>
                  <a:gd name="T30" fmla="*/ 237 w 128"/>
                  <a:gd name="T31" fmla="*/ 56 h 67"/>
                  <a:gd name="T32" fmla="*/ 239 w 128"/>
                  <a:gd name="T33" fmla="*/ 27 h 67"/>
                  <a:gd name="T34" fmla="*/ 243 w 128"/>
                  <a:gd name="T35" fmla="*/ 44 h 67"/>
                  <a:gd name="T36" fmla="*/ 247 w 128"/>
                  <a:gd name="T37" fmla="*/ 45 h 67"/>
                  <a:gd name="T38" fmla="*/ 255 w 128"/>
                  <a:gd name="T39" fmla="*/ 53 h 67"/>
                  <a:gd name="T40" fmla="*/ 266 w 128"/>
                  <a:gd name="T41" fmla="*/ 56 h 67"/>
                  <a:gd name="T42" fmla="*/ 268 w 128"/>
                  <a:gd name="T43" fmla="*/ 56 h 67"/>
                  <a:gd name="T44" fmla="*/ 259 w 128"/>
                  <a:gd name="T45" fmla="*/ 35 h 67"/>
                  <a:gd name="T46" fmla="*/ 239 w 128"/>
                  <a:gd name="T47" fmla="*/ 27 h 67"/>
                  <a:gd name="T48" fmla="*/ 120 w 128"/>
                  <a:gd name="T49" fmla="*/ 0 h 67"/>
                  <a:gd name="T50" fmla="*/ 114 w 128"/>
                  <a:gd name="T51" fmla="*/ 1 h 67"/>
                  <a:gd name="T52" fmla="*/ 113 w 128"/>
                  <a:gd name="T53" fmla="*/ 1 h 67"/>
                  <a:gd name="T54" fmla="*/ 120 w 128"/>
                  <a:gd name="T55" fmla="*/ 0 h 6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128" h="67">
                    <a:moveTo>
                      <a:pt x="8" y="33"/>
                    </a:moveTo>
                    <a:cubicBezTo>
                      <a:pt x="6" y="34"/>
                      <a:pt x="4" y="35"/>
                      <a:pt x="3" y="37"/>
                    </a:cubicBezTo>
                    <a:cubicBezTo>
                      <a:pt x="1" y="39"/>
                      <a:pt x="0" y="43"/>
                      <a:pt x="0" y="46"/>
                    </a:cubicBezTo>
                    <a:cubicBezTo>
                      <a:pt x="1" y="46"/>
                      <a:pt x="1" y="46"/>
                      <a:pt x="1" y="46"/>
                    </a:cubicBezTo>
                    <a:cubicBezTo>
                      <a:pt x="2" y="52"/>
                      <a:pt x="12" y="60"/>
                      <a:pt x="17" y="65"/>
                    </a:cubicBezTo>
                    <a:cubicBezTo>
                      <a:pt x="18" y="65"/>
                      <a:pt x="19" y="66"/>
                      <a:pt x="20" y="67"/>
                    </a:cubicBezTo>
                    <a:cubicBezTo>
                      <a:pt x="21" y="66"/>
                      <a:pt x="21" y="66"/>
                      <a:pt x="21" y="66"/>
                    </a:cubicBezTo>
                    <a:cubicBezTo>
                      <a:pt x="16" y="61"/>
                      <a:pt x="12" y="54"/>
                      <a:pt x="9" y="51"/>
                    </a:cubicBezTo>
                    <a:cubicBezTo>
                      <a:pt x="3" y="45"/>
                      <a:pt x="0" y="41"/>
                      <a:pt x="7" y="35"/>
                    </a:cubicBezTo>
                    <a:cubicBezTo>
                      <a:pt x="7" y="34"/>
                      <a:pt x="8" y="33"/>
                      <a:pt x="8" y="33"/>
                    </a:cubicBezTo>
                    <a:moveTo>
                      <a:pt x="113" y="28"/>
                    </a:moveTo>
                    <a:cubicBezTo>
                      <a:pt x="112" y="29"/>
                      <a:pt x="110" y="30"/>
                      <a:pt x="109" y="31"/>
                    </a:cubicBezTo>
                    <a:cubicBezTo>
                      <a:pt x="109" y="31"/>
                      <a:pt x="109" y="31"/>
                      <a:pt x="110" y="31"/>
                    </a:cubicBezTo>
                    <a:cubicBezTo>
                      <a:pt x="114" y="33"/>
                      <a:pt x="118" y="33"/>
                      <a:pt x="122" y="34"/>
                    </a:cubicBezTo>
                    <a:cubicBezTo>
                      <a:pt x="123" y="34"/>
                      <a:pt x="123" y="34"/>
                      <a:pt x="123" y="34"/>
                    </a:cubicBezTo>
                    <a:cubicBezTo>
                      <a:pt x="119" y="33"/>
                      <a:pt x="116" y="31"/>
                      <a:pt x="113" y="28"/>
                    </a:cubicBezTo>
                    <a:moveTo>
                      <a:pt x="114" y="13"/>
                    </a:moveTo>
                    <a:cubicBezTo>
                      <a:pt x="116" y="17"/>
                      <a:pt x="117" y="20"/>
                      <a:pt x="116" y="22"/>
                    </a:cubicBezTo>
                    <a:cubicBezTo>
                      <a:pt x="117" y="22"/>
                      <a:pt x="117" y="23"/>
                      <a:pt x="117" y="23"/>
                    </a:cubicBezTo>
                    <a:cubicBezTo>
                      <a:pt x="118" y="24"/>
                      <a:pt x="119" y="26"/>
                      <a:pt x="121" y="26"/>
                    </a:cubicBezTo>
                    <a:cubicBezTo>
                      <a:pt x="123" y="28"/>
                      <a:pt x="125" y="28"/>
                      <a:pt x="127" y="28"/>
                    </a:cubicBezTo>
                    <a:cubicBezTo>
                      <a:pt x="127" y="28"/>
                      <a:pt x="127" y="28"/>
                      <a:pt x="128" y="28"/>
                    </a:cubicBezTo>
                    <a:cubicBezTo>
                      <a:pt x="126" y="25"/>
                      <a:pt x="127" y="20"/>
                      <a:pt x="124" y="17"/>
                    </a:cubicBezTo>
                    <a:cubicBezTo>
                      <a:pt x="122" y="14"/>
                      <a:pt x="118" y="14"/>
                      <a:pt x="114" y="13"/>
                    </a:cubicBezTo>
                    <a:moveTo>
                      <a:pt x="57" y="0"/>
                    </a:moveTo>
                    <a:cubicBezTo>
                      <a:pt x="56" y="0"/>
                      <a:pt x="55" y="0"/>
                      <a:pt x="55" y="1"/>
                    </a:cubicBezTo>
                    <a:cubicBezTo>
                      <a:pt x="55" y="1"/>
                      <a:pt x="54" y="1"/>
                      <a:pt x="54" y="1"/>
                    </a:cubicBezTo>
                    <a:cubicBezTo>
                      <a:pt x="57" y="0"/>
                      <a:pt x="57" y="0"/>
                      <a:pt x="57" y="0"/>
                    </a:cubicBezTo>
                  </a:path>
                </a:pathLst>
              </a:custGeom>
              <a:solidFill>
                <a:srgbClr val="ADAE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303" name="Freeform 263">
                <a:extLst>
                  <a:ext uri="{FF2B5EF4-FFF2-40B4-BE49-F238E27FC236}">
                    <a16:creationId xmlns:a16="http://schemas.microsoft.com/office/drawing/2014/main" id="{A7726E0A-02D1-46D9-AC7D-6AC46005DF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9" y="2178"/>
                <a:ext cx="9" cy="8"/>
              </a:xfrm>
              <a:custGeom>
                <a:avLst/>
                <a:gdLst>
                  <a:gd name="T0" fmla="*/ 6 w 7"/>
                  <a:gd name="T1" fmla="*/ 0 h 6"/>
                  <a:gd name="T2" fmla="*/ 0 w 7"/>
                  <a:gd name="T3" fmla="*/ 1 h 6"/>
                  <a:gd name="T4" fmla="*/ 19 w 7"/>
                  <a:gd name="T5" fmla="*/ 20 h 6"/>
                  <a:gd name="T6" fmla="*/ 6 w 7"/>
                  <a:gd name="T7" fmla="*/ 1 h 6"/>
                  <a:gd name="T8" fmla="*/ 6 w 7"/>
                  <a:gd name="T9" fmla="*/ 0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" h="6">
                    <a:moveTo>
                      <a:pt x="2" y="0"/>
                    </a:moveTo>
                    <a:cubicBezTo>
                      <a:pt x="1" y="0"/>
                      <a:pt x="1" y="0"/>
                      <a:pt x="0" y="1"/>
                    </a:cubicBezTo>
                    <a:cubicBezTo>
                      <a:pt x="2" y="2"/>
                      <a:pt x="4" y="5"/>
                      <a:pt x="7" y="6"/>
                    </a:cubicBezTo>
                    <a:cubicBezTo>
                      <a:pt x="5" y="5"/>
                      <a:pt x="4" y="3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</a:path>
                </a:pathLst>
              </a:custGeom>
              <a:solidFill>
                <a:srgbClr val="ADAE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304" name="Freeform 264">
                <a:extLst>
                  <a:ext uri="{FF2B5EF4-FFF2-40B4-BE49-F238E27FC236}">
                    <a16:creationId xmlns:a16="http://schemas.microsoft.com/office/drawing/2014/main" id="{374DDA45-AC10-4989-A838-F0AB477958F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762" y="2135"/>
                <a:ext cx="120" cy="54"/>
              </a:xfrm>
              <a:custGeom>
                <a:avLst/>
                <a:gdLst>
                  <a:gd name="T0" fmla="*/ 0 w 100"/>
                  <a:gd name="T1" fmla="*/ 77 h 45"/>
                  <a:gd name="T2" fmla="*/ 10 w 100"/>
                  <a:gd name="T3" fmla="*/ 86 h 45"/>
                  <a:gd name="T4" fmla="*/ 17 w 100"/>
                  <a:gd name="T5" fmla="*/ 92 h 45"/>
                  <a:gd name="T6" fmla="*/ 20 w 100"/>
                  <a:gd name="T7" fmla="*/ 94 h 45"/>
                  <a:gd name="T8" fmla="*/ 19 w 100"/>
                  <a:gd name="T9" fmla="*/ 85 h 45"/>
                  <a:gd name="T10" fmla="*/ 17 w 100"/>
                  <a:gd name="T11" fmla="*/ 85 h 45"/>
                  <a:gd name="T12" fmla="*/ 12 w 100"/>
                  <a:gd name="T13" fmla="*/ 85 h 45"/>
                  <a:gd name="T14" fmla="*/ 0 w 100"/>
                  <a:gd name="T15" fmla="*/ 77 h 45"/>
                  <a:gd name="T16" fmla="*/ 59 w 100"/>
                  <a:gd name="T17" fmla="*/ 24 h 45"/>
                  <a:gd name="T18" fmla="*/ 55 w 100"/>
                  <a:gd name="T19" fmla="*/ 28 h 45"/>
                  <a:gd name="T20" fmla="*/ 35 w 100"/>
                  <a:gd name="T21" fmla="*/ 49 h 45"/>
                  <a:gd name="T22" fmla="*/ 53 w 100"/>
                  <a:gd name="T23" fmla="*/ 31 h 45"/>
                  <a:gd name="T24" fmla="*/ 59 w 100"/>
                  <a:gd name="T25" fmla="*/ 24 h 45"/>
                  <a:gd name="T26" fmla="*/ 180 w 100"/>
                  <a:gd name="T27" fmla="*/ 0 h 45"/>
                  <a:gd name="T28" fmla="*/ 175 w 100"/>
                  <a:gd name="T29" fmla="*/ 1 h 45"/>
                  <a:gd name="T30" fmla="*/ 204 w 100"/>
                  <a:gd name="T31" fmla="*/ 10 h 45"/>
                  <a:gd name="T32" fmla="*/ 206 w 100"/>
                  <a:gd name="T33" fmla="*/ 10 h 45"/>
                  <a:gd name="T34" fmla="*/ 208 w 100"/>
                  <a:gd name="T35" fmla="*/ 8 h 45"/>
                  <a:gd name="T36" fmla="*/ 208 w 100"/>
                  <a:gd name="T37" fmla="*/ 7 h 45"/>
                  <a:gd name="T38" fmla="*/ 182 w 100"/>
                  <a:gd name="T39" fmla="*/ 0 h 45"/>
                  <a:gd name="T40" fmla="*/ 180 w 100"/>
                  <a:gd name="T41" fmla="*/ 0 h 45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100" h="45">
                    <a:moveTo>
                      <a:pt x="0" y="37"/>
                    </a:moveTo>
                    <a:cubicBezTo>
                      <a:pt x="2" y="39"/>
                      <a:pt x="3" y="41"/>
                      <a:pt x="5" y="42"/>
                    </a:cubicBezTo>
                    <a:cubicBezTo>
                      <a:pt x="6" y="43"/>
                      <a:pt x="7" y="44"/>
                      <a:pt x="8" y="44"/>
                    </a:cubicBezTo>
                    <a:cubicBezTo>
                      <a:pt x="9" y="44"/>
                      <a:pt x="9" y="44"/>
                      <a:pt x="10" y="45"/>
                    </a:cubicBezTo>
                    <a:cubicBezTo>
                      <a:pt x="9" y="43"/>
                      <a:pt x="9" y="42"/>
                      <a:pt x="9" y="41"/>
                    </a:cubicBezTo>
                    <a:cubicBezTo>
                      <a:pt x="8" y="41"/>
                      <a:pt x="8" y="41"/>
                      <a:pt x="8" y="41"/>
                    </a:cubicBezTo>
                    <a:cubicBezTo>
                      <a:pt x="7" y="41"/>
                      <a:pt x="7" y="41"/>
                      <a:pt x="6" y="41"/>
                    </a:cubicBezTo>
                    <a:cubicBezTo>
                      <a:pt x="5" y="40"/>
                      <a:pt x="2" y="39"/>
                      <a:pt x="0" y="37"/>
                    </a:cubicBezTo>
                    <a:moveTo>
                      <a:pt x="28" y="12"/>
                    </a:moveTo>
                    <a:cubicBezTo>
                      <a:pt x="28" y="12"/>
                      <a:pt x="27" y="12"/>
                      <a:pt x="27" y="13"/>
                    </a:cubicBezTo>
                    <a:cubicBezTo>
                      <a:pt x="25" y="15"/>
                      <a:pt x="19" y="20"/>
                      <a:pt x="17" y="23"/>
                    </a:cubicBezTo>
                    <a:cubicBezTo>
                      <a:pt x="20" y="20"/>
                      <a:pt x="23" y="17"/>
                      <a:pt x="26" y="15"/>
                    </a:cubicBezTo>
                    <a:cubicBezTo>
                      <a:pt x="27" y="14"/>
                      <a:pt x="27" y="13"/>
                      <a:pt x="28" y="12"/>
                    </a:cubicBezTo>
                    <a:moveTo>
                      <a:pt x="87" y="0"/>
                    </a:moveTo>
                    <a:cubicBezTo>
                      <a:pt x="86" y="0"/>
                      <a:pt x="86" y="0"/>
                      <a:pt x="85" y="1"/>
                    </a:cubicBezTo>
                    <a:cubicBezTo>
                      <a:pt x="90" y="2"/>
                      <a:pt x="93" y="4"/>
                      <a:pt x="98" y="5"/>
                    </a:cubicBezTo>
                    <a:cubicBezTo>
                      <a:pt x="98" y="5"/>
                      <a:pt x="98" y="5"/>
                      <a:pt x="99" y="5"/>
                    </a:cubicBezTo>
                    <a:cubicBezTo>
                      <a:pt x="99" y="5"/>
                      <a:pt x="99" y="4"/>
                      <a:pt x="100" y="4"/>
                    </a:cubicBezTo>
                    <a:cubicBezTo>
                      <a:pt x="100" y="4"/>
                      <a:pt x="100" y="4"/>
                      <a:pt x="100" y="3"/>
                    </a:cubicBezTo>
                    <a:cubicBezTo>
                      <a:pt x="96" y="2"/>
                      <a:pt x="92" y="2"/>
                      <a:pt x="88" y="0"/>
                    </a:cubicBezTo>
                    <a:cubicBezTo>
                      <a:pt x="87" y="0"/>
                      <a:pt x="87" y="0"/>
                      <a:pt x="87" y="0"/>
                    </a:cubicBezTo>
                  </a:path>
                </a:pathLst>
              </a:custGeom>
              <a:solidFill>
                <a:srgbClr val="CFD0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305" name="Freeform 265">
                <a:extLst>
                  <a:ext uri="{FF2B5EF4-FFF2-40B4-BE49-F238E27FC236}">
                    <a16:creationId xmlns:a16="http://schemas.microsoft.com/office/drawing/2014/main" id="{CF3C42A7-B1F7-4B3B-A952-876B5D3DE0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9" y="2177"/>
                <a:ext cx="3" cy="3"/>
              </a:xfrm>
              <a:custGeom>
                <a:avLst/>
                <a:gdLst>
                  <a:gd name="T0" fmla="*/ 8 w 2"/>
                  <a:gd name="T1" fmla="*/ 0 h 2"/>
                  <a:gd name="T2" fmla="*/ 0 w 2"/>
                  <a:gd name="T3" fmla="*/ 8 h 2"/>
                  <a:gd name="T4" fmla="*/ 0 w 2"/>
                  <a:gd name="T5" fmla="*/ 12 h 2"/>
                  <a:gd name="T6" fmla="*/ 12 w 2"/>
                  <a:gd name="T7" fmla="*/ 8 h 2"/>
                  <a:gd name="T8" fmla="*/ 8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1" y="1"/>
                      <a:pt x="1" y="1"/>
                      <a:pt x="1" y="0"/>
                    </a:cubicBezTo>
                  </a:path>
                </a:pathLst>
              </a:custGeom>
              <a:solidFill>
                <a:srgbClr val="CFD0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306" name="Freeform 266">
                <a:extLst>
                  <a:ext uri="{FF2B5EF4-FFF2-40B4-BE49-F238E27FC236}">
                    <a16:creationId xmlns:a16="http://schemas.microsoft.com/office/drawing/2014/main" id="{C2AE45B2-EB53-4AD6-8F40-CDE689E4B5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0" y="2141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1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E3E4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307" name="Freeform 267">
                <a:extLst>
                  <a:ext uri="{FF2B5EF4-FFF2-40B4-BE49-F238E27FC236}">
                    <a16:creationId xmlns:a16="http://schemas.microsoft.com/office/drawing/2014/main" id="{EAAA0985-A608-4FDA-901F-867FB8881A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51" y="2160"/>
                <a:ext cx="36" cy="35"/>
              </a:xfrm>
              <a:custGeom>
                <a:avLst/>
                <a:gdLst>
                  <a:gd name="T0" fmla="*/ 55 w 30"/>
                  <a:gd name="T1" fmla="*/ 0 h 29"/>
                  <a:gd name="T2" fmla="*/ 53 w 30"/>
                  <a:gd name="T3" fmla="*/ 1 h 29"/>
                  <a:gd name="T4" fmla="*/ 52 w 30"/>
                  <a:gd name="T5" fmla="*/ 7 h 29"/>
                  <a:gd name="T6" fmla="*/ 44 w 30"/>
                  <a:gd name="T7" fmla="*/ 17 h 29"/>
                  <a:gd name="T8" fmla="*/ 42 w 30"/>
                  <a:gd name="T9" fmla="*/ 14 h 29"/>
                  <a:gd name="T10" fmla="*/ 43 w 30"/>
                  <a:gd name="T11" fmla="*/ 1 h 29"/>
                  <a:gd name="T12" fmla="*/ 41 w 30"/>
                  <a:gd name="T13" fmla="*/ 1 h 29"/>
                  <a:gd name="T14" fmla="*/ 20 w 30"/>
                  <a:gd name="T15" fmla="*/ 2 h 29"/>
                  <a:gd name="T16" fmla="*/ 2 w 30"/>
                  <a:gd name="T17" fmla="*/ 19 h 29"/>
                  <a:gd name="T18" fmla="*/ 0 w 30"/>
                  <a:gd name="T19" fmla="*/ 25 h 29"/>
                  <a:gd name="T20" fmla="*/ 7 w 30"/>
                  <a:gd name="T21" fmla="*/ 51 h 29"/>
                  <a:gd name="T22" fmla="*/ 19 w 30"/>
                  <a:gd name="T23" fmla="*/ 62 h 29"/>
                  <a:gd name="T24" fmla="*/ 23 w 30"/>
                  <a:gd name="T25" fmla="*/ 59 h 29"/>
                  <a:gd name="T26" fmla="*/ 34 w 30"/>
                  <a:gd name="T27" fmla="*/ 52 h 29"/>
                  <a:gd name="T28" fmla="*/ 41 w 30"/>
                  <a:gd name="T29" fmla="*/ 42 h 29"/>
                  <a:gd name="T30" fmla="*/ 49 w 30"/>
                  <a:gd name="T31" fmla="*/ 34 h 29"/>
                  <a:gd name="T32" fmla="*/ 49 w 30"/>
                  <a:gd name="T33" fmla="*/ 33 h 29"/>
                  <a:gd name="T34" fmla="*/ 43 w 30"/>
                  <a:gd name="T35" fmla="*/ 25 h 29"/>
                  <a:gd name="T36" fmla="*/ 53 w 30"/>
                  <a:gd name="T37" fmla="*/ 19 h 29"/>
                  <a:gd name="T38" fmla="*/ 52 w 30"/>
                  <a:gd name="T39" fmla="*/ 17 h 29"/>
                  <a:gd name="T40" fmla="*/ 60 w 30"/>
                  <a:gd name="T41" fmla="*/ 12 h 29"/>
                  <a:gd name="T42" fmla="*/ 62 w 30"/>
                  <a:gd name="T43" fmla="*/ 2 h 29"/>
                  <a:gd name="T44" fmla="*/ 55 w 30"/>
                  <a:gd name="T45" fmla="*/ 0 h 2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30" h="29">
                    <a:moveTo>
                      <a:pt x="27" y="0"/>
                    </a:moveTo>
                    <a:cubicBezTo>
                      <a:pt x="26" y="0"/>
                      <a:pt x="26" y="0"/>
                      <a:pt x="26" y="1"/>
                    </a:cubicBezTo>
                    <a:cubicBezTo>
                      <a:pt x="26" y="1"/>
                      <a:pt x="25" y="2"/>
                      <a:pt x="25" y="3"/>
                    </a:cubicBezTo>
                    <a:cubicBezTo>
                      <a:pt x="24" y="5"/>
                      <a:pt x="24" y="8"/>
                      <a:pt x="22" y="8"/>
                    </a:cubicBezTo>
                    <a:cubicBezTo>
                      <a:pt x="22" y="8"/>
                      <a:pt x="21" y="7"/>
                      <a:pt x="20" y="7"/>
                    </a:cubicBezTo>
                    <a:cubicBezTo>
                      <a:pt x="18" y="6"/>
                      <a:pt x="19" y="3"/>
                      <a:pt x="21" y="1"/>
                    </a:cubicBezTo>
                    <a:cubicBezTo>
                      <a:pt x="20" y="1"/>
                      <a:pt x="19" y="1"/>
                      <a:pt x="19" y="1"/>
                    </a:cubicBezTo>
                    <a:cubicBezTo>
                      <a:pt x="16" y="1"/>
                      <a:pt x="13" y="1"/>
                      <a:pt x="10" y="2"/>
                    </a:cubicBezTo>
                    <a:cubicBezTo>
                      <a:pt x="2" y="3"/>
                      <a:pt x="5" y="4"/>
                      <a:pt x="2" y="9"/>
                    </a:cubicBezTo>
                    <a:cubicBezTo>
                      <a:pt x="1" y="10"/>
                      <a:pt x="0" y="11"/>
                      <a:pt x="0" y="12"/>
                    </a:cubicBezTo>
                    <a:cubicBezTo>
                      <a:pt x="1" y="16"/>
                      <a:pt x="0" y="21"/>
                      <a:pt x="3" y="24"/>
                    </a:cubicBezTo>
                    <a:cubicBezTo>
                      <a:pt x="4" y="27"/>
                      <a:pt x="8" y="27"/>
                      <a:pt x="9" y="29"/>
                    </a:cubicBezTo>
                    <a:cubicBezTo>
                      <a:pt x="10" y="29"/>
                      <a:pt x="11" y="28"/>
                      <a:pt x="11" y="28"/>
                    </a:cubicBezTo>
                    <a:cubicBezTo>
                      <a:pt x="13" y="27"/>
                      <a:pt x="15" y="26"/>
                      <a:pt x="16" y="25"/>
                    </a:cubicBezTo>
                    <a:cubicBezTo>
                      <a:pt x="17" y="23"/>
                      <a:pt x="18" y="22"/>
                      <a:pt x="19" y="20"/>
                    </a:cubicBezTo>
                    <a:cubicBezTo>
                      <a:pt x="21" y="18"/>
                      <a:pt x="20" y="17"/>
                      <a:pt x="23" y="16"/>
                    </a:cubicBezTo>
                    <a:cubicBezTo>
                      <a:pt x="23" y="16"/>
                      <a:pt x="23" y="16"/>
                      <a:pt x="23" y="15"/>
                    </a:cubicBezTo>
                    <a:cubicBezTo>
                      <a:pt x="22" y="14"/>
                      <a:pt x="20" y="14"/>
                      <a:pt x="21" y="12"/>
                    </a:cubicBezTo>
                    <a:cubicBezTo>
                      <a:pt x="22" y="10"/>
                      <a:pt x="24" y="10"/>
                      <a:pt x="26" y="9"/>
                    </a:cubicBezTo>
                    <a:cubicBezTo>
                      <a:pt x="26" y="9"/>
                      <a:pt x="25" y="9"/>
                      <a:pt x="25" y="8"/>
                    </a:cubicBezTo>
                    <a:cubicBezTo>
                      <a:pt x="26" y="8"/>
                      <a:pt x="27" y="7"/>
                      <a:pt x="29" y="6"/>
                    </a:cubicBezTo>
                    <a:cubicBezTo>
                      <a:pt x="30" y="5"/>
                      <a:pt x="30" y="3"/>
                      <a:pt x="30" y="2"/>
                    </a:cubicBezTo>
                    <a:cubicBezTo>
                      <a:pt x="29" y="1"/>
                      <a:pt x="28" y="0"/>
                      <a:pt x="27" y="0"/>
                    </a:cubicBezTo>
                  </a:path>
                </a:pathLst>
              </a:custGeom>
              <a:solidFill>
                <a:srgbClr val="ADAE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308" name="Freeform 268">
                <a:extLst>
                  <a:ext uri="{FF2B5EF4-FFF2-40B4-BE49-F238E27FC236}">
                    <a16:creationId xmlns:a16="http://schemas.microsoft.com/office/drawing/2014/main" id="{BCB60255-4DE9-49A9-8F31-B71A737729A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873" y="2160"/>
                <a:ext cx="10" cy="10"/>
              </a:xfrm>
              <a:custGeom>
                <a:avLst/>
                <a:gdLst>
                  <a:gd name="T0" fmla="*/ 12 w 9"/>
                  <a:gd name="T1" fmla="*/ 0 h 8"/>
                  <a:gd name="T2" fmla="*/ 12 w 9"/>
                  <a:gd name="T3" fmla="*/ 1 h 8"/>
                  <a:gd name="T4" fmla="*/ 13 w 9"/>
                  <a:gd name="T5" fmla="*/ 0 h 8"/>
                  <a:gd name="T6" fmla="*/ 12 w 9"/>
                  <a:gd name="T7" fmla="*/ 0 h 8"/>
                  <a:gd name="T8" fmla="*/ 11 w 9"/>
                  <a:gd name="T9" fmla="*/ 0 h 8"/>
                  <a:gd name="T10" fmla="*/ 3 w 9"/>
                  <a:gd name="T11" fmla="*/ 1 h 8"/>
                  <a:gd name="T12" fmla="*/ 3 w 9"/>
                  <a:gd name="T13" fmla="*/ 1 h 8"/>
                  <a:gd name="T14" fmla="*/ 2 w 9"/>
                  <a:gd name="T15" fmla="*/ 18 h 8"/>
                  <a:gd name="T16" fmla="*/ 4 w 9"/>
                  <a:gd name="T17" fmla="*/ 20 h 8"/>
                  <a:gd name="T18" fmla="*/ 11 w 9"/>
                  <a:gd name="T19" fmla="*/ 8 h 8"/>
                  <a:gd name="T20" fmla="*/ 4 w 9"/>
                  <a:gd name="T21" fmla="*/ 20 h 8"/>
                  <a:gd name="T22" fmla="*/ 12 w 9"/>
                  <a:gd name="T23" fmla="*/ 0 h 8"/>
                  <a:gd name="T24" fmla="*/ 11 w 9"/>
                  <a:gd name="T25" fmla="*/ 0 h 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9" h="8">
                    <a:moveTo>
                      <a:pt x="8" y="0"/>
                    </a:moveTo>
                    <a:cubicBezTo>
                      <a:pt x="8" y="0"/>
                      <a:pt x="8" y="0"/>
                      <a:pt x="8" y="1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8" y="0"/>
                    </a:cubicBezTo>
                    <a:moveTo>
                      <a:pt x="7" y="0"/>
                    </a:moveTo>
                    <a:cubicBezTo>
                      <a:pt x="6" y="0"/>
                      <a:pt x="5" y="0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1" y="3"/>
                      <a:pt x="0" y="6"/>
                      <a:pt x="2" y="7"/>
                    </a:cubicBezTo>
                    <a:cubicBezTo>
                      <a:pt x="3" y="7"/>
                      <a:pt x="4" y="8"/>
                      <a:pt x="4" y="8"/>
                    </a:cubicBezTo>
                    <a:cubicBezTo>
                      <a:pt x="6" y="8"/>
                      <a:pt x="6" y="5"/>
                      <a:pt x="7" y="3"/>
                    </a:cubicBezTo>
                    <a:cubicBezTo>
                      <a:pt x="6" y="5"/>
                      <a:pt x="5" y="6"/>
                      <a:pt x="4" y="8"/>
                    </a:cubicBezTo>
                    <a:cubicBezTo>
                      <a:pt x="5" y="5"/>
                      <a:pt x="7" y="2"/>
                      <a:pt x="8" y="0"/>
                    </a:cubicBezTo>
                    <a:cubicBezTo>
                      <a:pt x="8" y="0"/>
                      <a:pt x="8" y="0"/>
                      <a:pt x="7" y="0"/>
                    </a:cubicBezTo>
                  </a:path>
                </a:pathLst>
              </a:custGeom>
              <a:solidFill>
                <a:srgbClr val="CFD0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309" name="Freeform 269">
                <a:extLst>
                  <a:ext uri="{FF2B5EF4-FFF2-40B4-BE49-F238E27FC236}">
                    <a16:creationId xmlns:a16="http://schemas.microsoft.com/office/drawing/2014/main" id="{98A5E846-5F44-4887-920B-3707072857D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819" y="2181"/>
                <a:ext cx="49" cy="66"/>
              </a:xfrm>
              <a:custGeom>
                <a:avLst/>
                <a:gdLst>
                  <a:gd name="T0" fmla="*/ 25 w 40"/>
                  <a:gd name="T1" fmla="*/ 72 h 55"/>
                  <a:gd name="T2" fmla="*/ 20 w 40"/>
                  <a:gd name="T3" fmla="*/ 84 h 55"/>
                  <a:gd name="T4" fmla="*/ 2 w 40"/>
                  <a:gd name="T5" fmla="*/ 96 h 55"/>
                  <a:gd name="T6" fmla="*/ 0 w 40"/>
                  <a:gd name="T7" fmla="*/ 96 h 55"/>
                  <a:gd name="T8" fmla="*/ 1 w 40"/>
                  <a:gd name="T9" fmla="*/ 101 h 55"/>
                  <a:gd name="T10" fmla="*/ 25 w 40"/>
                  <a:gd name="T11" fmla="*/ 114 h 55"/>
                  <a:gd name="T12" fmla="*/ 51 w 40"/>
                  <a:gd name="T13" fmla="*/ 110 h 55"/>
                  <a:gd name="T14" fmla="*/ 58 w 40"/>
                  <a:gd name="T15" fmla="*/ 107 h 55"/>
                  <a:gd name="T16" fmla="*/ 31 w 40"/>
                  <a:gd name="T17" fmla="*/ 101 h 55"/>
                  <a:gd name="T18" fmla="*/ 32 w 40"/>
                  <a:gd name="T19" fmla="*/ 94 h 55"/>
                  <a:gd name="T20" fmla="*/ 42 w 40"/>
                  <a:gd name="T21" fmla="*/ 77 h 55"/>
                  <a:gd name="T22" fmla="*/ 33 w 40"/>
                  <a:gd name="T23" fmla="*/ 79 h 55"/>
                  <a:gd name="T24" fmla="*/ 33 w 40"/>
                  <a:gd name="T25" fmla="*/ 79 h 55"/>
                  <a:gd name="T26" fmla="*/ 25 w 40"/>
                  <a:gd name="T27" fmla="*/ 72 h 55"/>
                  <a:gd name="T28" fmla="*/ 91 w 40"/>
                  <a:gd name="T29" fmla="*/ 34 h 55"/>
                  <a:gd name="T30" fmla="*/ 76 w 40"/>
                  <a:gd name="T31" fmla="*/ 37 h 55"/>
                  <a:gd name="T32" fmla="*/ 60 w 40"/>
                  <a:gd name="T33" fmla="*/ 50 h 55"/>
                  <a:gd name="T34" fmla="*/ 62 w 40"/>
                  <a:gd name="T35" fmla="*/ 62 h 55"/>
                  <a:gd name="T36" fmla="*/ 74 w 40"/>
                  <a:gd name="T37" fmla="*/ 53 h 55"/>
                  <a:gd name="T38" fmla="*/ 91 w 40"/>
                  <a:gd name="T39" fmla="*/ 34 h 55"/>
                  <a:gd name="T40" fmla="*/ 49 w 40"/>
                  <a:gd name="T41" fmla="*/ 0 h 55"/>
                  <a:gd name="T42" fmla="*/ 48 w 40"/>
                  <a:gd name="T43" fmla="*/ 2 h 55"/>
                  <a:gd name="T44" fmla="*/ 48 w 40"/>
                  <a:gd name="T45" fmla="*/ 7 h 55"/>
                  <a:gd name="T46" fmla="*/ 48 w 40"/>
                  <a:gd name="T47" fmla="*/ 20 h 55"/>
                  <a:gd name="T48" fmla="*/ 60 w 40"/>
                  <a:gd name="T49" fmla="*/ 17 h 55"/>
                  <a:gd name="T50" fmla="*/ 49 w 40"/>
                  <a:gd name="T51" fmla="*/ 0 h 5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40" h="55">
                    <a:moveTo>
                      <a:pt x="11" y="35"/>
                    </a:moveTo>
                    <a:cubicBezTo>
                      <a:pt x="11" y="37"/>
                      <a:pt x="10" y="38"/>
                      <a:pt x="9" y="40"/>
                    </a:cubicBezTo>
                    <a:cubicBezTo>
                      <a:pt x="8" y="45"/>
                      <a:pt x="5" y="47"/>
                      <a:pt x="2" y="47"/>
                    </a:cubicBezTo>
                    <a:cubicBezTo>
                      <a:pt x="2" y="47"/>
                      <a:pt x="1" y="47"/>
                      <a:pt x="0" y="47"/>
                    </a:cubicBezTo>
                    <a:cubicBezTo>
                      <a:pt x="0" y="47"/>
                      <a:pt x="1" y="48"/>
                      <a:pt x="1" y="48"/>
                    </a:cubicBezTo>
                    <a:cubicBezTo>
                      <a:pt x="4" y="51"/>
                      <a:pt x="7" y="53"/>
                      <a:pt x="11" y="55"/>
                    </a:cubicBezTo>
                    <a:cubicBezTo>
                      <a:pt x="15" y="55"/>
                      <a:pt x="19" y="54"/>
                      <a:pt x="23" y="53"/>
                    </a:cubicBezTo>
                    <a:cubicBezTo>
                      <a:pt x="24" y="53"/>
                      <a:pt x="25" y="52"/>
                      <a:pt x="25" y="52"/>
                    </a:cubicBezTo>
                    <a:cubicBezTo>
                      <a:pt x="21" y="52"/>
                      <a:pt x="16" y="51"/>
                      <a:pt x="13" y="48"/>
                    </a:cubicBezTo>
                    <a:cubicBezTo>
                      <a:pt x="14" y="45"/>
                      <a:pt x="14" y="45"/>
                      <a:pt x="14" y="45"/>
                    </a:cubicBezTo>
                    <a:cubicBezTo>
                      <a:pt x="15" y="42"/>
                      <a:pt x="17" y="40"/>
                      <a:pt x="19" y="37"/>
                    </a:cubicBezTo>
                    <a:cubicBezTo>
                      <a:pt x="17" y="38"/>
                      <a:pt x="16" y="38"/>
                      <a:pt x="15" y="38"/>
                    </a:cubicBezTo>
                    <a:cubicBezTo>
                      <a:pt x="15" y="38"/>
                      <a:pt x="15" y="38"/>
                      <a:pt x="15" y="38"/>
                    </a:cubicBezTo>
                    <a:cubicBezTo>
                      <a:pt x="13" y="38"/>
                      <a:pt x="12" y="36"/>
                      <a:pt x="11" y="35"/>
                    </a:cubicBezTo>
                    <a:moveTo>
                      <a:pt x="40" y="16"/>
                    </a:moveTo>
                    <a:cubicBezTo>
                      <a:pt x="38" y="17"/>
                      <a:pt x="36" y="17"/>
                      <a:pt x="34" y="18"/>
                    </a:cubicBezTo>
                    <a:cubicBezTo>
                      <a:pt x="32" y="20"/>
                      <a:pt x="28" y="21"/>
                      <a:pt x="27" y="24"/>
                    </a:cubicBezTo>
                    <a:cubicBezTo>
                      <a:pt x="27" y="27"/>
                      <a:pt x="28" y="28"/>
                      <a:pt x="28" y="30"/>
                    </a:cubicBezTo>
                    <a:cubicBezTo>
                      <a:pt x="30" y="29"/>
                      <a:pt x="32" y="28"/>
                      <a:pt x="33" y="26"/>
                    </a:cubicBezTo>
                    <a:cubicBezTo>
                      <a:pt x="36" y="23"/>
                      <a:pt x="38" y="20"/>
                      <a:pt x="40" y="16"/>
                    </a:cubicBezTo>
                    <a:moveTo>
                      <a:pt x="22" y="0"/>
                    </a:moveTo>
                    <a:cubicBezTo>
                      <a:pt x="21" y="1"/>
                      <a:pt x="21" y="1"/>
                      <a:pt x="21" y="2"/>
                    </a:cubicBezTo>
                    <a:cubicBezTo>
                      <a:pt x="21" y="2"/>
                      <a:pt x="21" y="3"/>
                      <a:pt x="21" y="3"/>
                    </a:cubicBezTo>
                    <a:cubicBezTo>
                      <a:pt x="22" y="5"/>
                      <a:pt x="21" y="7"/>
                      <a:pt x="21" y="10"/>
                    </a:cubicBezTo>
                    <a:cubicBezTo>
                      <a:pt x="23" y="10"/>
                      <a:pt x="25" y="10"/>
                      <a:pt x="27" y="8"/>
                    </a:cubicBezTo>
                    <a:cubicBezTo>
                      <a:pt x="24" y="6"/>
                      <a:pt x="23" y="3"/>
                      <a:pt x="22" y="0"/>
                    </a:cubicBezTo>
                  </a:path>
                </a:pathLst>
              </a:custGeom>
              <a:solidFill>
                <a:srgbClr val="ADAE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310" name="Freeform 270">
                <a:extLst>
                  <a:ext uri="{FF2B5EF4-FFF2-40B4-BE49-F238E27FC236}">
                    <a16:creationId xmlns:a16="http://schemas.microsoft.com/office/drawing/2014/main" id="{A8B371CC-1D04-4A39-9694-98A8166E1E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35" y="2200"/>
                <a:ext cx="46" cy="43"/>
              </a:xfrm>
              <a:custGeom>
                <a:avLst/>
                <a:gdLst>
                  <a:gd name="T0" fmla="*/ 68 w 38"/>
                  <a:gd name="T1" fmla="*/ 0 h 36"/>
                  <a:gd name="T2" fmla="*/ 64 w 38"/>
                  <a:gd name="T3" fmla="*/ 0 h 36"/>
                  <a:gd name="T4" fmla="*/ 58 w 38"/>
                  <a:gd name="T5" fmla="*/ 0 h 36"/>
                  <a:gd name="T6" fmla="*/ 42 w 38"/>
                  <a:gd name="T7" fmla="*/ 20 h 36"/>
                  <a:gd name="T8" fmla="*/ 33 w 38"/>
                  <a:gd name="T9" fmla="*/ 29 h 36"/>
                  <a:gd name="T10" fmla="*/ 28 w 38"/>
                  <a:gd name="T11" fmla="*/ 38 h 36"/>
                  <a:gd name="T12" fmla="*/ 12 w 38"/>
                  <a:gd name="T13" fmla="*/ 43 h 36"/>
                  <a:gd name="T14" fmla="*/ 1 w 38"/>
                  <a:gd name="T15" fmla="*/ 60 h 36"/>
                  <a:gd name="T16" fmla="*/ 0 w 38"/>
                  <a:gd name="T17" fmla="*/ 65 h 36"/>
                  <a:gd name="T18" fmla="*/ 27 w 38"/>
                  <a:gd name="T19" fmla="*/ 73 h 36"/>
                  <a:gd name="T20" fmla="*/ 34 w 38"/>
                  <a:gd name="T21" fmla="*/ 70 h 36"/>
                  <a:gd name="T22" fmla="*/ 48 w 38"/>
                  <a:gd name="T23" fmla="*/ 60 h 36"/>
                  <a:gd name="T24" fmla="*/ 50 w 38"/>
                  <a:gd name="T25" fmla="*/ 61 h 36"/>
                  <a:gd name="T26" fmla="*/ 51 w 38"/>
                  <a:gd name="T27" fmla="*/ 61 h 36"/>
                  <a:gd name="T28" fmla="*/ 53 w 38"/>
                  <a:gd name="T29" fmla="*/ 53 h 36"/>
                  <a:gd name="T30" fmla="*/ 58 w 38"/>
                  <a:gd name="T31" fmla="*/ 44 h 36"/>
                  <a:gd name="T32" fmla="*/ 82 w 38"/>
                  <a:gd name="T33" fmla="*/ 10 h 36"/>
                  <a:gd name="T34" fmla="*/ 79 w 38"/>
                  <a:gd name="T35" fmla="*/ 2 h 36"/>
                  <a:gd name="T36" fmla="*/ 79 w 38"/>
                  <a:gd name="T37" fmla="*/ 2 h 36"/>
                  <a:gd name="T38" fmla="*/ 79 w 38"/>
                  <a:gd name="T39" fmla="*/ 1 h 36"/>
                  <a:gd name="T40" fmla="*/ 75 w 38"/>
                  <a:gd name="T41" fmla="*/ 8 h 36"/>
                  <a:gd name="T42" fmla="*/ 77 w 38"/>
                  <a:gd name="T43" fmla="*/ 1 h 36"/>
                  <a:gd name="T44" fmla="*/ 68 w 38"/>
                  <a:gd name="T45" fmla="*/ 0 h 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38" h="36">
                    <a:moveTo>
                      <a:pt x="31" y="0"/>
                    </a:moveTo>
                    <a:cubicBezTo>
                      <a:pt x="31" y="0"/>
                      <a:pt x="30" y="0"/>
                      <a:pt x="30" y="0"/>
                    </a:cubicBezTo>
                    <a:cubicBezTo>
                      <a:pt x="29" y="0"/>
                      <a:pt x="28" y="0"/>
                      <a:pt x="27" y="0"/>
                    </a:cubicBezTo>
                    <a:cubicBezTo>
                      <a:pt x="25" y="4"/>
                      <a:pt x="23" y="7"/>
                      <a:pt x="20" y="10"/>
                    </a:cubicBezTo>
                    <a:cubicBezTo>
                      <a:pt x="19" y="12"/>
                      <a:pt x="17" y="13"/>
                      <a:pt x="15" y="14"/>
                    </a:cubicBezTo>
                    <a:cubicBezTo>
                      <a:pt x="16" y="15"/>
                      <a:pt x="15" y="17"/>
                      <a:pt x="13" y="19"/>
                    </a:cubicBezTo>
                    <a:cubicBezTo>
                      <a:pt x="12" y="19"/>
                      <a:pt x="9" y="21"/>
                      <a:pt x="6" y="21"/>
                    </a:cubicBezTo>
                    <a:cubicBezTo>
                      <a:pt x="4" y="24"/>
                      <a:pt x="2" y="26"/>
                      <a:pt x="1" y="29"/>
                    </a:cubicBezTo>
                    <a:cubicBezTo>
                      <a:pt x="0" y="32"/>
                      <a:pt x="0" y="32"/>
                      <a:pt x="0" y="32"/>
                    </a:cubicBezTo>
                    <a:cubicBezTo>
                      <a:pt x="3" y="35"/>
                      <a:pt x="8" y="36"/>
                      <a:pt x="12" y="36"/>
                    </a:cubicBezTo>
                    <a:cubicBezTo>
                      <a:pt x="13" y="35"/>
                      <a:pt x="14" y="34"/>
                      <a:pt x="16" y="34"/>
                    </a:cubicBezTo>
                    <a:cubicBezTo>
                      <a:pt x="19" y="32"/>
                      <a:pt x="22" y="33"/>
                      <a:pt x="22" y="29"/>
                    </a:cubicBezTo>
                    <a:cubicBezTo>
                      <a:pt x="23" y="29"/>
                      <a:pt x="23" y="30"/>
                      <a:pt x="23" y="30"/>
                    </a:cubicBezTo>
                    <a:cubicBezTo>
                      <a:pt x="23" y="30"/>
                      <a:pt x="24" y="30"/>
                      <a:pt x="24" y="30"/>
                    </a:cubicBezTo>
                    <a:cubicBezTo>
                      <a:pt x="24" y="28"/>
                      <a:pt x="24" y="27"/>
                      <a:pt x="25" y="26"/>
                    </a:cubicBezTo>
                    <a:cubicBezTo>
                      <a:pt x="26" y="25"/>
                      <a:pt x="27" y="23"/>
                      <a:pt x="27" y="22"/>
                    </a:cubicBezTo>
                    <a:cubicBezTo>
                      <a:pt x="31" y="16"/>
                      <a:pt x="35" y="11"/>
                      <a:pt x="38" y="5"/>
                    </a:cubicBezTo>
                    <a:cubicBezTo>
                      <a:pt x="38" y="4"/>
                      <a:pt x="38" y="2"/>
                      <a:pt x="37" y="2"/>
                    </a:cubicBezTo>
                    <a:cubicBezTo>
                      <a:pt x="37" y="2"/>
                      <a:pt x="37" y="2"/>
                      <a:pt x="37" y="2"/>
                    </a:cubicBezTo>
                    <a:cubicBezTo>
                      <a:pt x="37" y="1"/>
                      <a:pt x="37" y="1"/>
                      <a:pt x="37" y="1"/>
                    </a:cubicBezTo>
                    <a:cubicBezTo>
                      <a:pt x="36" y="2"/>
                      <a:pt x="36" y="3"/>
                      <a:pt x="35" y="4"/>
                    </a:cubicBezTo>
                    <a:cubicBezTo>
                      <a:pt x="36" y="3"/>
                      <a:pt x="36" y="2"/>
                      <a:pt x="36" y="1"/>
                    </a:cubicBezTo>
                    <a:cubicBezTo>
                      <a:pt x="35" y="1"/>
                      <a:pt x="33" y="0"/>
                      <a:pt x="31" y="0"/>
                    </a:cubicBezTo>
                  </a:path>
                </a:pathLst>
              </a:custGeom>
              <a:solidFill>
                <a:srgbClr val="B6B7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311" name="Freeform 271">
                <a:extLst>
                  <a:ext uri="{FF2B5EF4-FFF2-40B4-BE49-F238E27FC236}">
                    <a16:creationId xmlns:a16="http://schemas.microsoft.com/office/drawing/2014/main" id="{93C5BA1C-1E83-4D0E-A168-CBB4108D6F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33" y="2245"/>
                <a:ext cx="14" cy="6"/>
              </a:xfrm>
              <a:custGeom>
                <a:avLst/>
                <a:gdLst>
                  <a:gd name="T0" fmla="*/ 22 w 12"/>
                  <a:gd name="T1" fmla="*/ 0 h 5"/>
                  <a:gd name="T2" fmla="*/ 0 w 12"/>
                  <a:gd name="T3" fmla="*/ 2 h 5"/>
                  <a:gd name="T4" fmla="*/ 13 w 12"/>
                  <a:gd name="T5" fmla="*/ 10 h 5"/>
                  <a:gd name="T6" fmla="*/ 22 w 12"/>
                  <a:gd name="T7" fmla="*/ 0 h 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2" h="5">
                    <a:moveTo>
                      <a:pt x="12" y="0"/>
                    </a:moveTo>
                    <a:cubicBezTo>
                      <a:pt x="8" y="1"/>
                      <a:pt x="4" y="2"/>
                      <a:pt x="0" y="2"/>
                    </a:cubicBezTo>
                    <a:cubicBezTo>
                      <a:pt x="2" y="3"/>
                      <a:pt x="4" y="4"/>
                      <a:pt x="7" y="5"/>
                    </a:cubicBezTo>
                    <a:cubicBezTo>
                      <a:pt x="9" y="3"/>
                      <a:pt x="10" y="2"/>
                      <a:pt x="12" y="0"/>
                    </a:cubicBezTo>
                  </a:path>
                </a:pathLst>
              </a:custGeom>
              <a:solidFill>
                <a:srgbClr val="CFD0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312" name="Freeform 272">
                <a:extLst>
                  <a:ext uri="{FF2B5EF4-FFF2-40B4-BE49-F238E27FC236}">
                    <a16:creationId xmlns:a16="http://schemas.microsoft.com/office/drawing/2014/main" id="{C5B8E9CE-C394-4BAC-8C40-2DF8DA8234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65" y="2206"/>
                <a:ext cx="20" cy="25"/>
              </a:xfrm>
              <a:custGeom>
                <a:avLst/>
                <a:gdLst>
                  <a:gd name="T0" fmla="*/ 31 w 16"/>
                  <a:gd name="T1" fmla="*/ 0 h 21"/>
                  <a:gd name="T2" fmla="*/ 6 w 16"/>
                  <a:gd name="T3" fmla="*/ 35 h 21"/>
                  <a:gd name="T4" fmla="*/ 0 w 16"/>
                  <a:gd name="T5" fmla="*/ 43 h 21"/>
                  <a:gd name="T6" fmla="*/ 13 w 16"/>
                  <a:gd name="T7" fmla="*/ 38 h 21"/>
                  <a:gd name="T8" fmla="*/ 23 w 16"/>
                  <a:gd name="T9" fmla="*/ 24 h 21"/>
                  <a:gd name="T10" fmla="*/ 39 w 16"/>
                  <a:gd name="T11" fmla="*/ 12 h 21"/>
                  <a:gd name="T12" fmla="*/ 38 w 16"/>
                  <a:gd name="T13" fmla="*/ 8 h 21"/>
                  <a:gd name="T14" fmla="*/ 31 w 16"/>
                  <a:gd name="T15" fmla="*/ 1 h 21"/>
                  <a:gd name="T16" fmla="*/ 31 w 16"/>
                  <a:gd name="T17" fmla="*/ 0 h 21"/>
                  <a:gd name="T18" fmla="*/ 31 w 16"/>
                  <a:gd name="T19" fmla="*/ 0 h 2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6" h="21">
                    <a:moveTo>
                      <a:pt x="13" y="0"/>
                    </a:moveTo>
                    <a:cubicBezTo>
                      <a:pt x="10" y="6"/>
                      <a:pt x="6" y="11"/>
                      <a:pt x="2" y="17"/>
                    </a:cubicBezTo>
                    <a:cubicBezTo>
                      <a:pt x="2" y="18"/>
                      <a:pt x="1" y="20"/>
                      <a:pt x="0" y="21"/>
                    </a:cubicBezTo>
                    <a:cubicBezTo>
                      <a:pt x="1" y="20"/>
                      <a:pt x="3" y="19"/>
                      <a:pt x="5" y="19"/>
                    </a:cubicBezTo>
                    <a:cubicBezTo>
                      <a:pt x="6" y="16"/>
                      <a:pt x="8" y="14"/>
                      <a:pt x="9" y="12"/>
                    </a:cubicBezTo>
                    <a:cubicBezTo>
                      <a:pt x="12" y="10"/>
                      <a:pt x="14" y="8"/>
                      <a:pt x="16" y="6"/>
                    </a:cubicBezTo>
                    <a:cubicBezTo>
                      <a:pt x="15" y="5"/>
                      <a:pt x="15" y="4"/>
                      <a:pt x="15" y="4"/>
                    </a:cubicBezTo>
                    <a:cubicBezTo>
                      <a:pt x="14" y="3"/>
                      <a:pt x="13" y="2"/>
                      <a:pt x="13" y="1"/>
                    </a:cubicBezTo>
                    <a:cubicBezTo>
                      <a:pt x="13" y="1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</a:path>
                </a:pathLst>
              </a:custGeom>
              <a:solidFill>
                <a:srgbClr val="D4D5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313" name="Freeform 273">
                <a:extLst>
                  <a:ext uri="{FF2B5EF4-FFF2-40B4-BE49-F238E27FC236}">
                    <a16:creationId xmlns:a16="http://schemas.microsoft.com/office/drawing/2014/main" id="{12A1FAC9-E6E2-4C6B-AA53-A3C05B5823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36" y="2211"/>
                <a:ext cx="2" cy="1"/>
              </a:xfrm>
              <a:custGeom>
                <a:avLst/>
                <a:gdLst>
                  <a:gd name="T0" fmla="*/ 16 w 1"/>
                  <a:gd name="T1" fmla="*/ 0 h 1"/>
                  <a:gd name="T2" fmla="*/ 16 w 1"/>
                  <a:gd name="T3" fmla="*/ 0 h 1"/>
                  <a:gd name="T4" fmla="*/ 0 w 1"/>
                  <a:gd name="T5" fmla="*/ 1 h 1"/>
                  <a:gd name="T6" fmla="*/ 16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1" y="1"/>
                      <a:pt x="1" y="1"/>
                      <a:pt x="1" y="0"/>
                    </a:cubicBezTo>
                  </a:path>
                </a:pathLst>
              </a:custGeom>
              <a:solidFill>
                <a:srgbClr val="CFD0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314" name="Freeform 274">
                <a:extLst>
                  <a:ext uri="{FF2B5EF4-FFF2-40B4-BE49-F238E27FC236}">
                    <a16:creationId xmlns:a16="http://schemas.microsoft.com/office/drawing/2014/main" id="{5CEE2035-9CDA-4D6E-8B25-3C2A99443C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47" y="2247"/>
                <a:ext cx="7" cy="4"/>
              </a:xfrm>
              <a:custGeom>
                <a:avLst/>
                <a:gdLst>
                  <a:gd name="T0" fmla="*/ 11 w 6"/>
                  <a:gd name="T1" fmla="*/ 0 h 3"/>
                  <a:gd name="T2" fmla="*/ 0 w 6"/>
                  <a:gd name="T3" fmla="*/ 9 h 3"/>
                  <a:gd name="T4" fmla="*/ 11 w 6"/>
                  <a:gd name="T5" fmla="*/ 0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" h="3">
                    <a:moveTo>
                      <a:pt x="6" y="0"/>
                    </a:moveTo>
                    <a:cubicBezTo>
                      <a:pt x="4" y="1"/>
                      <a:pt x="2" y="2"/>
                      <a:pt x="0" y="3"/>
                    </a:cubicBezTo>
                    <a:cubicBezTo>
                      <a:pt x="2" y="2"/>
                      <a:pt x="4" y="2"/>
                      <a:pt x="6" y="0"/>
                    </a:cubicBezTo>
                  </a:path>
                </a:pathLst>
              </a:custGeom>
              <a:solidFill>
                <a:srgbClr val="CFD0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315" name="Freeform 275">
                <a:extLst>
                  <a:ext uri="{FF2B5EF4-FFF2-40B4-BE49-F238E27FC236}">
                    <a16:creationId xmlns:a16="http://schemas.microsoft.com/office/drawing/2014/main" id="{D5F280E0-3B90-41F4-8FF4-E9386FFCD0A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948" y="2141"/>
                <a:ext cx="11" cy="17"/>
              </a:xfrm>
              <a:custGeom>
                <a:avLst/>
                <a:gdLst>
                  <a:gd name="T0" fmla="*/ 2 w 9"/>
                  <a:gd name="T1" fmla="*/ 9 h 14"/>
                  <a:gd name="T2" fmla="*/ 2 w 9"/>
                  <a:gd name="T3" fmla="*/ 9 h 14"/>
                  <a:gd name="T4" fmla="*/ 0 w 9"/>
                  <a:gd name="T5" fmla="*/ 11 h 14"/>
                  <a:gd name="T6" fmla="*/ 2 w 9"/>
                  <a:gd name="T7" fmla="*/ 13 h 14"/>
                  <a:gd name="T8" fmla="*/ 11 w 9"/>
                  <a:gd name="T9" fmla="*/ 19 h 14"/>
                  <a:gd name="T10" fmla="*/ 16 w 9"/>
                  <a:gd name="T11" fmla="*/ 30 h 14"/>
                  <a:gd name="T12" fmla="*/ 16 w 9"/>
                  <a:gd name="T13" fmla="*/ 30 h 14"/>
                  <a:gd name="T14" fmla="*/ 20 w 9"/>
                  <a:gd name="T15" fmla="*/ 28 h 14"/>
                  <a:gd name="T16" fmla="*/ 18 w 9"/>
                  <a:gd name="T17" fmla="*/ 27 h 14"/>
                  <a:gd name="T18" fmla="*/ 16 w 9"/>
                  <a:gd name="T19" fmla="*/ 23 h 14"/>
                  <a:gd name="T20" fmla="*/ 16 w 9"/>
                  <a:gd name="T21" fmla="*/ 23 h 14"/>
                  <a:gd name="T22" fmla="*/ 13 w 9"/>
                  <a:gd name="T23" fmla="*/ 19 h 14"/>
                  <a:gd name="T24" fmla="*/ 11 w 9"/>
                  <a:gd name="T25" fmla="*/ 18 h 14"/>
                  <a:gd name="T26" fmla="*/ 9 w 9"/>
                  <a:gd name="T27" fmla="*/ 13 h 14"/>
                  <a:gd name="T28" fmla="*/ 9 w 9"/>
                  <a:gd name="T29" fmla="*/ 13 h 14"/>
                  <a:gd name="T30" fmla="*/ 2 w 9"/>
                  <a:gd name="T31" fmla="*/ 9 h 14"/>
                  <a:gd name="T32" fmla="*/ 1 w 9"/>
                  <a:gd name="T33" fmla="*/ 0 h 14"/>
                  <a:gd name="T34" fmla="*/ 0 w 9"/>
                  <a:gd name="T35" fmla="*/ 0 h 14"/>
                  <a:gd name="T36" fmla="*/ 2 w 9"/>
                  <a:gd name="T37" fmla="*/ 2 h 14"/>
                  <a:gd name="T38" fmla="*/ 7 w 9"/>
                  <a:gd name="T39" fmla="*/ 2 h 14"/>
                  <a:gd name="T40" fmla="*/ 1 w 9"/>
                  <a:gd name="T41" fmla="*/ 0 h 14"/>
                  <a:gd name="T42" fmla="*/ 1 w 9"/>
                  <a:gd name="T43" fmla="*/ 0 h 14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9" h="14">
                    <a:moveTo>
                      <a:pt x="2" y="4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1" y="4"/>
                      <a:pt x="1" y="5"/>
                      <a:pt x="0" y="5"/>
                    </a:cubicBezTo>
                    <a:cubicBezTo>
                      <a:pt x="1" y="5"/>
                      <a:pt x="1" y="6"/>
                      <a:pt x="2" y="6"/>
                    </a:cubicBezTo>
                    <a:cubicBezTo>
                      <a:pt x="3" y="7"/>
                      <a:pt x="4" y="8"/>
                      <a:pt x="5" y="9"/>
                    </a:cubicBezTo>
                    <a:cubicBezTo>
                      <a:pt x="6" y="11"/>
                      <a:pt x="6" y="12"/>
                      <a:pt x="7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8" y="14"/>
                      <a:pt x="8" y="13"/>
                      <a:pt x="9" y="13"/>
                    </a:cubicBezTo>
                    <a:cubicBezTo>
                      <a:pt x="8" y="13"/>
                      <a:pt x="8" y="12"/>
                      <a:pt x="8" y="12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7" y="10"/>
                      <a:pt x="6" y="10"/>
                      <a:pt x="6" y="9"/>
                    </a:cubicBezTo>
                    <a:cubicBezTo>
                      <a:pt x="6" y="9"/>
                      <a:pt x="5" y="8"/>
                      <a:pt x="5" y="8"/>
                    </a:cubicBezTo>
                    <a:cubicBezTo>
                      <a:pt x="5" y="7"/>
                      <a:pt x="4" y="7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3" y="5"/>
                      <a:pt x="2" y="5"/>
                      <a:pt x="2" y="4"/>
                    </a:cubicBezTo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1" y="0"/>
                      <a:pt x="2" y="1"/>
                      <a:pt x="2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ADAE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316" name="Freeform 276">
                <a:extLst>
                  <a:ext uri="{FF2B5EF4-FFF2-40B4-BE49-F238E27FC236}">
                    <a16:creationId xmlns:a16="http://schemas.microsoft.com/office/drawing/2014/main" id="{B067432E-8A9C-4607-BAC4-03F93201AB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7" y="2157"/>
                <a:ext cx="3" cy="6"/>
              </a:xfrm>
              <a:custGeom>
                <a:avLst/>
                <a:gdLst>
                  <a:gd name="T0" fmla="*/ 2 w 3"/>
                  <a:gd name="T1" fmla="*/ 0 h 5"/>
                  <a:gd name="T2" fmla="*/ 0 w 3"/>
                  <a:gd name="T3" fmla="*/ 1 h 5"/>
                  <a:gd name="T4" fmla="*/ 3 w 3"/>
                  <a:gd name="T5" fmla="*/ 10 h 5"/>
                  <a:gd name="T6" fmla="*/ 3 w 3"/>
                  <a:gd name="T7" fmla="*/ 7 h 5"/>
                  <a:gd name="T8" fmla="*/ 3 w 3"/>
                  <a:gd name="T9" fmla="*/ 1 h 5"/>
                  <a:gd name="T10" fmla="*/ 2 w 3"/>
                  <a:gd name="T11" fmla="*/ 0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" h="5">
                    <a:moveTo>
                      <a:pt x="2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1" y="3"/>
                      <a:pt x="2" y="4"/>
                      <a:pt x="3" y="5"/>
                    </a:cubicBezTo>
                    <a:cubicBezTo>
                      <a:pt x="3" y="4"/>
                      <a:pt x="3" y="3"/>
                      <a:pt x="3" y="3"/>
                    </a:cubicBezTo>
                    <a:cubicBezTo>
                      <a:pt x="2" y="2"/>
                      <a:pt x="3" y="2"/>
                      <a:pt x="3" y="1"/>
                    </a:cubicBezTo>
                    <a:cubicBezTo>
                      <a:pt x="2" y="1"/>
                      <a:pt x="2" y="0"/>
                      <a:pt x="2" y="0"/>
                    </a:cubicBezTo>
                  </a:path>
                </a:pathLst>
              </a:custGeom>
              <a:solidFill>
                <a:srgbClr val="CFD0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317" name="Freeform 277">
                <a:extLst>
                  <a:ext uri="{FF2B5EF4-FFF2-40B4-BE49-F238E27FC236}">
                    <a16:creationId xmlns:a16="http://schemas.microsoft.com/office/drawing/2014/main" id="{2E4AC1BA-1772-41CA-9BC0-E07D73A345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7" y="2153"/>
                <a:ext cx="2" cy="4"/>
              </a:xfrm>
              <a:custGeom>
                <a:avLst/>
                <a:gdLst>
                  <a:gd name="T0" fmla="*/ 0 w 2"/>
                  <a:gd name="T1" fmla="*/ 0 h 3"/>
                  <a:gd name="T2" fmla="*/ 0 w 2"/>
                  <a:gd name="T3" fmla="*/ 1 h 3"/>
                  <a:gd name="T4" fmla="*/ 1 w 2"/>
                  <a:gd name="T5" fmla="*/ 7 h 3"/>
                  <a:gd name="T6" fmla="*/ 2 w 2"/>
                  <a:gd name="T7" fmla="*/ 9 h 3"/>
                  <a:gd name="T8" fmla="*/ 2 w 2"/>
                  <a:gd name="T9" fmla="*/ 7 h 3"/>
                  <a:gd name="T10" fmla="*/ 0 w 2"/>
                  <a:gd name="T11" fmla="*/ 0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1" y="2"/>
                      <a:pt x="1" y="2"/>
                      <a:pt x="2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</a:path>
                </a:pathLst>
              </a:custGeom>
              <a:solidFill>
                <a:srgbClr val="ADAE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318" name="Freeform 278">
                <a:extLst>
                  <a:ext uri="{FF2B5EF4-FFF2-40B4-BE49-F238E27FC236}">
                    <a16:creationId xmlns:a16="http://schemas.microsoft.com/office/drawing/2014/main" id="{B991641B-5C37-4339-9FAA-131C9CDF59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7" y="2151"/>
                <a:ext cx="6" cy="2"/>
              </a:xfrm>
              <a:custGeom>
                <a:avLst/>
                <a:gdLst>
                  <a:gd name="T0" fmla="*/ 7 w 5"/>
                  <a:gd name="T1" fmla="*/ 0 h 2"/>
                  <a:gd name="T2" fmla="*/ 2 w 5"/>
                  <a:gd name="T3" fmla="*/ 0 h 2"/>
                  <a:gd name="T4" fmla="*/ 0 w 5"/>
                  <a:gd name="T5" fmla="*/ 0 h 2"/>
                  <a:gd name="T6" fmla="*/ 0 w 5"/>
                  <a:gd name="T7" fmla="*/ 2 h 2"/>
                  <a:gd name="T8" fmla="*/ 1 w 5"/>
                  <a:gd name="T9" fmla="*/ 1 h 2"/>
                  <a:gd name="T10" fmla="*/ 1 w 5"/>
                  <a:gd name="T11" fmla="*/ 1 h 2"/>
                  <a:gd name="T12" fmla="*/ 10 w 5"/>
                  <a:gd name="T13" fmla="*/ 2 h 2"/>
                  <a:gd name="T14" fmla="*/ 10 w 5"/>
                  <a:gd name="T15" fmla="*/ 0 h 2"/>
                  <a:gd name="T16" fmla="*/ 7 w 5"/>
                  <a:gd name="T17" fmla="*/ 0 h 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" h="2">
                    <a:moveTo>
                      <a:pt x="3" y="0"/>
                    </a:moveTo>
                    <a:cubicBezTo>
                      <a:pt x="3" y="0"/>
                      <a:pt x="2" y="0"/>
                      <a:pt x="2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3" y="2"/>
                      <a:pt x="5" y="2"/>
                    </a:cubicBezTo>
                    <a:cubicBezTo>
                      <a:pt x="5" y="1"/>
                      <a:pt x="5" y="1"/>
                      <a:pt x="5" y="0"/>
                    </a:cubicBezTo>
                    <a:cubicBezTo>
                      <a:pt x="4" y="0"/>
                      <a:pt x="4" y="0"/>
                      <a:pt x="3" y="0"/>
                    </a:cubicBezTo>
                  </a:path>
                </a:pathLst>
              </a:custGeom>
              <a:solidFill>
                <a:srgbClr val="ADAE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319" name="Freeform 279">
                <a:extLst>
                  <a:ext uri="{FF2B5EF4-FFF2-40B4-BE49-F238E27FC236}">
                    <a16:creationId xmlns:a16="http://schemas.microsoft.com/office/drawing/2014/main" id="{9C9A8919-8F4C-4C76-A151-67FABD2631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3" y="2151"/>
                <a:ext cx="4" cy="2"/>
              </a:xfrm>
              <a:custGeom>
                <a:avLst/>
                <a:gdLst>
                  <a:gd name="T0" fmla="*/ 1 w 3"/>
                  <a:gd name="T1" fmla="*/ 0 h 2"/>
                  <a:gd name="T2" fmla="*/ 0 w 3"/>
                  <a:gd name="T3" fmla="*/ 2 h 2"/>
                  <a:gd name="T4" fmla="*/ 0 w 3"/>
                  <a:gd name="T5" fmla="*/ 2 h 2"/>
                  <a:gd name="T6" fmla="*/ 9 w 3"/>
                  <a:gd name="T7" fmla="*/ 2 h 2"/>
                  <a:gd name="T8" fmla="*/ 9 w 3"/>
                  <a:gd name="T9" fmla="*/ 0 h 2"/>
                  <a:gd name="T10" fmla="*/ 7 w 3"/>
                  <a:gd name="T11" fmla="*/ 0 h 2"/>
                  <a:gd name="T12" fmla="*/ 1 w 3"/>
                  <a:gd name="T13" fmla="*/ 0 h 2"/>
                  <a:gd name="T14" fmla="*/ 1 w 3"/>
                  <a:gd name="T15" fmla="*/ 0 h 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" h="2">
                    <a:moveTo>
                      <a:pt x="1" y="0"/>
                    </a:moveTo>
                    <a:cubicBezTo>
                      <a:pt x="1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2" y="2"/>
                      <a:pt x="3" y="2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CFD0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320" name="Freeform 280">
                <a:extLst>
                  <a:ext uri="{FF2B5EF4-FFF2-40B4-BE49-F238E27FC236}">
                    <a16:creationId xmlns:a16="http://schemas.microsoft.com/office/drawing/2014/main" id="{D11B4B08-CB03-42B5-A904-768A0602DD9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922" y="2161"/>
                <a:ext cx="17" cy="15"/>
              </a:xfrm>
              <a:custGeom>
                <a:avLst/>
                <a:gdLst>
                  <a:gd name="T0" fmla="*/ 27 w 14"/>
                  <a:gd name="T1" fmla="*/ 8 h 12"/>
                  <a:gd name="T2" fmla="*/ 23 w 14"/>
                  <a:gd name="T3" fmla="*/ 18 h 12"/>
                  <a:gd name="T4" fmla="*/ 30 w 14"/>
                  <a:gd name="T5" fmla="*/ 16 h 12"/>
                  <a:gd name="T6" fmla="*/ 27 w 14"/>
                  <a:gd name="T7" fmla="*/ 8 h 12"/>
                  <a:gd name="T8" fmla="*/ 27 w 14"/>
                  <a:gd name="T9" fmla="*/ 8 h 12"/>
                  <a:gd name="T10" fmla="*/ 11 w 14"/>
                  <a:gd name="T11" fmla="*/ 0 h 12"/>
                  <a:gd name="T12" fmla="*/ 11 w 14"/>
                  <a:gd name="T13" fmla="*/ 6 h 12"/>
                  <a:gd name="T14" fmla="*/ 11 w 14"/>
                  <a:gd name="T15" fmla="*/ 1 h 12"/>
                  <a:gd name="T16" fmla="*/ 13 w 14"/>
                  <a:gd name="T17" fmla="*/ 13 h 12"/>
                  <a:gd name="T18" fmla="*/ 13 w 14"/>
                  <a:gd name="T19" fmla="*/ 18 h 12"/>
                  <a:gd name="T20" fmla="*/ 9 w 14"/>
                  <a:gd name="T21" fmla="*/ 25 h 12"/>
                  <a:gd name="T22" fmla="*/ 0 w 14"/>
                  <a:gd name="T23" fmla="*/ 29 h 12"/>
                  <a:gd name="T24" fmla="*/ 0 w 14"/>
                  <a:gd name="T25" fmla="*/ 30 h 12"/>
                  <a:gd name="T26" fmla="*/ 0 w 14"/>
                  <a:gd name="T27" fmla="*/ 30 h 12"/>
                  <a:gd name="T28" fmla="*/ 0 w 14"/>
                  <a:gd name="T29" fmla="*/ 30 h 12"/>
                  <a:gd name="T30" fmla="*/ 2 w 14"/>
                  <a:gd name="T31" fmla="*/ 30 h 12"/>
                  <a:gd name="T32" fmla="*/ 9 w 14"/>
                  <a:gd name="T33" fmla="*/ 30 h 12"/>
                  <a:gd name="T34" fmla="*/ 19 w 14"/>
                  <a:gd name="T35" fmla="*/ 23 h 12"/>
                  <a:gd name="T36" fmla="*/ 23 w 14"/>
                  <a:gd name="T37" fmla="*/ 18 h 12"/>
                  <a:gd name="T38" fmla="*/ 11 w 14"/>
                  <a:gd name="T39" fmla="*/ 0 h 12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14" h="12">
                    <a:moveTo>
                      <a:pt x="12" y="3"/>
                    </a:moveTo>
                    <a:cubicBezTo>
                      <a:pt x="12" y="4"/>
                      <a:pt x="11" y="6"/>
                      <a:pt x="11" y="7"/>
                    </a:cubicBezTo>
                    <a:cubicBezTo>
                      <a:pt x="12" y="6"/>
                      <a:pt x="13" y="6"/>
                      <a:pt x="14" y="6"/>
                    </a:cubicBezTo>
                    <a:cubicBezTo>
                      <a:pt x="13" y="5"/>
                      <a:pt x="12" y="4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moveTo>
                      <a:pt x="5" y="0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6" y="2"/>
                      <a:pt x="6" y="3"/>
                      <a:pt x="6" y="5"/>
                    </a:cubicBezTo>
                    <a:cubicBezTo>
                      <a:pt x="6" y="5"/>
                      <a:pt x="6" y="6"/>
                      <a:pt x="6" y="7"/>
                    </a:cubicBezTo>
                    <a:cubicBezTo>
                      <a:pt x="5" y="8"/>
                      <a:pt x="5" y="9"/>
                      <a:pt x="4" y="10"/>
                    </a:cubicBezTo>
                    <a:cubicBezTo>
                      <a:pt x="3" y="11"/>
                      <a:pt x="2" y="11"/>
                      <a:pt x="0" y="11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1" y="12"/>
                      <a:pt x="2" y="12"/>
                    </a:cubicBezTo>
                    <a:cubicBezTo>
                      <a:pt x="2" y="12"/>
                      <a:pt x="3" y="12"/>
                      <a:pt x="4" y="12"/>
                    </a:cubicBezTo>
                    <a:cubicBezTo>
                      <a:pt x="5" y="11"/>
                      <a:pt x="7" y="10"/>
                      <a:pt x="9" y="9"/>
                    </a:cubicBezTo>
                    <a:cubicBezTo>
                      <a:pt x="10" y="8"/>
                      <a:pt x="10" y="7"/>
                      <a:pt x="11" y="7"/>
                    </a:cubicBezTo>
                    <a:cubicBezTo>
                      <a:pt x="8" y="5"/>
                      <a:pt x="7" y="2"/>
                      <a:pt x="5" y="0"/>
                    </a:cubicBezTo>
                  </a:path>
                </a:pathLst>
              </a:custGeom>
              <a:solidFill>
                <a:srgbClr val="ADAE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321" name="Freeform 281">
                <a:extLst>
                  <a:ext uri="{FF2B5EF4-FFF2-40B4-BE49-F238E27FC236}">
                    <a16:creationId xmlns:a16="http://schemas.microsoft.com/office/drawing/2014/main" id="{742A5DCE-4AEB-46C9-9580-5D26C824B6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3" y="2169"/>
                <a:ext cx="7" cy="3"/>
              </a:xfrm>
              <a:custGeom>
                <a:avLst/>
                <a:gdLst>
                  <a:gd name="T0" fmla="*/ 9 w 6"/>
                  <a:gd name="T1" fmla="*/ 0 h 3"/>
                  <a:gd name="T2" fmla="*/ 2 w 6"/>
                  <a:gd name="T3" fmla="*/ 1 h 3"/>
                  <a:gd name="T4" fmla="*/ 2 w 6"/>
                  <a:gd name="T5" fmla="*/ 1 h 3"/>
                  <a:gd name="T6" fmla="*/ 2 w 6"/>
                  <a:gd name="T7" fmla="*/ 1 h 3"/>
                  <a:gd name="T8" fmla="*/ 0 w 6"/>
                  <a:gd name="T9" fmla="*/ 3 h 3"/>
                  <a:gd name="T10" fmla="*/ 7 w 6"/>
                  <a:gd name="T11" fmla="*/ 1 h 3"/>
                  <a:gd name="T12" fmla="*/ 8 w 6"/>
                  <a:gd name="T13" fmla="*/ 2 h 3"/>
                  <a:gd name="T14" fmla="*/ 11 w 6"/>
                  <a:gd name="T15" fmla="*/ 1 h 3"/>
                  <a:gd name="T16" fmla="*/ 11 w 6"/>
                  <a:gd name="T17" fmla="*/ 1 h 3"/>
                  <a:gd name="T18" fmla="*/ 9 w 6"/>
                  <a:gd name="T19" fmla="*/ 0 h 3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6" h="3">
                    <a:moveTo>
                      <a:pt x="5" y="0"/>
                    </a:moveTo>
                    <a:cubicBezTo>
                      <a:pt x="4" y="0"/>
                      <a:pt x="3" y="0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2"/>
                      <a:pt x="0" y="3"/>
                    </a:cubicBezTo>
                    <a:cubicBezTo>
                      <a:pt x="1" y="2"/>
                      <a:pt x="2" y="1"/>
                      <a:pt x="3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5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5" y="0"/>
                      <a:pt x="5" y="0"/>
                    </a:cubicBezTo>
                  </a:path>
                </a:pathLst>
              </a:custGeom>
              <a:solidFill>
                <a:srgbClr val="CFD0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322" name="Freeform 282">
                <a:extLst>
                  <a:ext uri="{FF2B5EF4-FFF2-40B4-BE49-F238E27FC236}">
                    <a16:creationId xmlns:a16="http://schemas.microsoft.com/office/drawing/2014/main" id="{DEF40FE4-EA51-4CD8-9978-7C484D9A2F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6" y="2175"/>
                <a:ext cx="10" cy="5"/>
              </a:xfrm>
              <a:custGeom>
                <a:avLst/>
                <a:gdLst>
                  <a:gd name="T0" fmla="*/ 8 w 8"/>
                  <a:gd name="T1" fmla="*/ 0 h 4"/>
                  <a:gd name="T2" fmla="*/ 0 w 8"/>
                  <a:gd name="T3" fmla="*/ 1 h 4"/>
                  <a:gd name="T4" fmla="*/ 8 w 8"/>
                  <a:gd name="T5" fmla="*/ 6 h 4"/>
                  <a:gd name="T6" fmla="*/ 10 w 8"/>
                  <a:gd name="T7" fmla="*/ 6 h 4"/>
                  <a:gd name="T8" fmla="*/ 10 w 8"/>
                  <a:gd name="T9" fmla="*/ 10 h 4"/>
                  <a:gd name="T10" fmla="*/ 10 w 8"/>
                  <a:gd name="T11" fmla="*/ 10 h 4"/>
                  <a:gd name="T12" fmla="*/ 20 w 8"/>
                  <a:gd name="T13" fmla="*/ 1 h 4"/>
                  <a:gd name="T14" fmla="*/ 18 w 8"/>
                  <a:gd name="T15" fmla="*/ 1 h 4"/>
                  <a:gd name="T16" fmla="*/ 8 w 8"/>
                  <a:gd name="T17" fmla="*/ 0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8" h="4">
                    <a:moveTo>
                      <a:pt x="3" y="0"/>
                    </a:moveTo>
                    <a:cubicBezTo>
                      <a:pt x="2" y="0"/>
                      <a:pt x="1" y="0"/>
                      <a:pt x="0" y="1"/>
                    </a:cubicBezTo>
                    <a:cubicBezTo>
                      <a:pt x="1" y="1"/>
                      <a:pt x="1" y="2"/>
                      <a:pt x="3" y="2"/>
                    </a:cubicBezTo>
                    <a:cubicBezTo>
                      <a:pt x="3" y="2"/>
                      <a:pt x="3" y="2"/>
                      <a:pt x="4" y="2"/>
                    </a:cubicBezTo>
                    <a:cubicBezTo>
                      <a:pt x="4" y="2"/>
                      <a:pt x="4" y="3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6" y="3"/>
                      <a:pt x="8" y="3"/>
                      <a:pt x="8" y="1"/>
                    </a:cubicBezTo>
                    <a:cubicBezTo>
                      <a:pt x="8" y="1"/>
                      <a:pt x="8" y="1"/>
                      <a:pt x="7" y="1"/>
                    </a:cubicBezTo>
                    <a:cubicBezTo>
                      <a:pt x="6" y="0"/>
                      <a:pt x="4" y="0"/>
                      <a:pt x="3" y="0"/>
                    </a:cubicBezTo>
                  </a:path>
                </a:pathLst>
              </a:custGeom>
              <a:solidFill>
                <a:srgbClr val="E3E4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323" name="Freeform 283">
                <a:extLst>
                  <a:ext uri="{FF2B5EF4-FFF2-40B4-BE49-F238E27FC236}">
                    <a16:creationId xmlns:a16="http://schemas.microsoft.com/office/drawing/2014/main" id="{5FFBF81D-15D8-4DC9-B35F-A820743748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9" y="2180"/>
                <a:ext cx="4" cy="1"/>
              </a:xfrm>
              <a:custGeom>
                <a:avLst/>
                <a:gdLst>
                  <a:gd name="T0" fmla="*/ 0 w 3"/>
                  <a:gd name="T1" fmla="*/ 0 h 1"/>
                  <a:gd name="T2" fmla="*/ 7 w 3"/>
                  <a:gd name="T3" fmla="*/ 1 h 1"/>
                  <a:gd name="T4" fmla="*/ 9 w 3"/>
                  <a:gd name="T5" fmla="*/ 1 h 1"/>
                  <a:gd name="T6" fmla="*/ 0 w 3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2" y="1"/>
                      <a:pt x="1" y="0"/>
                      <a:pt x="0" y="0"/>
                    </a:cubicBezTo>
                  </a:path>
                </a:pathLst>
              </a:custGeom>
              <a:solidFill>
                <a:srgbClr val="CFD0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324" name="Freeform 284">
                <a:extLst>
                  <a:ext uri="{FF2B5EF4-FFF2-40B4-BE49-F238E27FC236}">
                    <a16:creationId xmlns:a16="http://schemas.microsoft.com/office/drawing/2014/main" id="{02CE3AAE-0B1A-4020-B1C6-1FD1BE067A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2" y="2181"/>
                <a:ext cx="3" cy="1"/>
              </a:xfrm>
              <a:custGeom>
                <a:avLst/>
                <a:gdLst>
                  <a:gd name="T0" fmla="*/ 1 w 3"/>
                  <a:gd name="T1" fmla="*/ 0 h 1"/>
                  <a:gd name="T2" fmla="*/ 0 w 3"/>
                  <a:gd name="T3" fmla="*/ 0 h 1"/>
                  <a:gd name="T4" fmla="*/ 2 w 3"/>
                  <a:gd name="T5" fmla="*/ 0 h 1"/>
                  <a:gd name="T6" fmla="*/ 2 w 3"/>
                  <a:gd name="T7" fmla="*/ 0 h 1"/>
                  <a:gd name="T8" fmla="*/ 3 w 3"/>
                  <a:gd name="T9" fmla="*/ 0 h 1"/>
                  <a:gd name="T10" fmla="*/ 1 w 3"/>
                  <a:gd name="T11" fmla="*/ 0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solidFill>
                <a:srgbClr val="E3E4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325" name="Freeform 285">
                <a:extLst>
                  <a:ext uri="{FF2B5EF4-FFF2-40B4-BE49-F238E27FC236}">
                    <a16:creationId xmlns:a16="http://schemas.microsoft.com/office/drawing/2014/main" id="{303F008B-39E1-4915-BF5F-91642E5A53B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874" y="2090"/>
                <a:ext cx="48" cy="29"/>
              </a:xfrm>
              <a:custGeom>
                <a:avLst/>
                <a:gdLst>
                  <a:gd name="T0" fmla="*/ 70 w 40"/>
                  <a:gd name="T1" fmla="*/ 51 h 24"/>
                  <a:gd name="T2" fmla="*/ 70 w 40"/>
                  <a:gd name="T3" fmla="*/ 51 h 24"/>
                  <a:gd name="T4" fmla="*/ 70 w 40"/>
                  <a:gd name="T5" fmla="*/ 51 h 24"/>
                  <a:gd name="T6" fmla="*/ 70 w 40"/>
                  <a:gd name="T7" fmla="*/ 51 h 24"/>
                  <a:gd name="T8" fmla="*/ 80 w 40"/>
                  <a:gd name="T9" fmla="*/ 34 h 24"/>
                  <a:gd name="T10" fmla="*/ 80 w 40"/>
                  <a:gd name="T11" fmla="*/ 34 h 24"/>
                  <a:gd name="T12" fmla="*/ 84 w 40"/>
                  <a:gd name="T13" fmla="*/ 34 h 24"/>
                  <a:gd name="T14" fmla="*/ 80 w 40"/>
                  <a:gd name="T15" fmla="*/ 34 h 24"/>
                  <a:gd name="T16" fmla="*/ 0 w 40"/>
                  <a:gd name="T17" fmla="*/ 0 h 24"/>
                  <a:gd name="T18" fmla="*/ 17 w 40"/>
                  <a:gd name="T19" fmla="*/ 7 h 24"/>
                  <a:gd name="T20" fmla="*/ 28 w 40"/>
                  <a:gd name="T21" fmla="*/ 8 h 24"/>
                  <a:gd name="T22" fmla="*/ 29 w 40"/>
                  <a:gd name="T23" fmla="*/ 7 h 24"/>
                  <a:gd name="T24" fmla="*/ 34 w 40"/>
                  <a:gd name="T25" fmla="*/ 7 h 24"/>
                  <a:gd name="T26" fmla="*/ 31 w 40"/>
                  <a:gd name="T27" fmla="*/ 7 h 24"/>
                  <a:gd name="T28" fmla="*/ 31 w 40"/>
                  <a:gd name="T29" fmla="*/ 7 h 24"/>
                  <a:gd name="T30" fmla="*/ 31 w 40"/>
                  <a:gd name="T31" fmla="*/ 7 h 24"/>
                  <a:gd name="T32" fmla="*/ 31 w 40"/>
                  <a:gd name="T33" fmla="*/ 7 h 24"/>
                  <a:gd name="T34" fmla="*/ 31 w 40"/>
                  <a:gd name="T35" fmla="*/ 7 h 24"/>
                  <a:gd name="T36" fmla="*/ 31 w 40"/>
                  <a:gd name="T37" fmla="*/ 7 h 24"/>
                  <a:gd name="T38" fmla="*/ 0 w 40"/>
                  <a:gd name="T39" fmla="*/ 0 h 24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40" h="24">
                    <a:moveTo>
                      <a:pt x="33" y="24"/>
                    </a:moveTo>
                    <a:cubicBezTo>
                      <a:pt x="33" y="24"/>
                      <a:pt x="33" y="24"/>
                      <a:pt x="33" y="24"/>
                    </a:cubicBezTo>
                    <a:cubicBezTo>
                      <a:pt x="33" y="24"/>
                      <a:pt x="33" y="24"/>
                      <a:pt x="33" y="24"/>
                    </a:cubicBezTo>
                    <a:cubicBezTo>
                      <a:pt x="33" y="24"/>
                      <a:pt x="33" y="24"/>
                      <a:pt x="33" y="24"/>
                    </a:cubicBezTo>
                    <a:moveTo>
                      <a:pt x="39" y="16"/>
                    </a:moveTo>
                    <a:cubicBezTo>
                      <a:pt x="39" y="16"/>
                      <a:pt x="39" y="16"/>
                      <a:pt x="39" y="16"/>
                    </a:cubicBezTo>
                    <a:cubicBezTo>
                      <a:pt x="40" y="16"/>
                      <a:pt x="40" y="16"/>
                      <a:pt x="40" y="16"/>
                    </a:cubicBezTo>
                    <a:cubicBezTo>
                      <a:pt x="40" y="16"/>
                      <a:pt x="40" y="16"/>
                      <a:pt x="39" y="16"/>
                    </a:cubicBezTo>
                    <a:moveTo>
                      <a:pt x="0" y="0"/>
                    </a:moveTo>
                    <a:cubicBezTo>
                      <a:pt x="3" y="1"/>
                      <a:pt x="5" y="2"/>
                      <a:pt x="8" y="3"/>
                    </a:cubicBezTo>
                    <a:cubicBezTo>
                      <a:pt x="9" y="3"/>
                      <a:pt x="11" y="4"/>
                      <a:pt x="13" y="4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3"/>
                      <a:pt x="15" y="3"/>
                      <a:pt x="16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4" y="3"/>
                      <a:pt x="9" y="1"/>
                      <a:pt x="0" y="0"/>
                    </a:cubicBezTo>
                  </a:path>
                </a:pathLst>
              </a:custGeom>
              <a:solidFill>
                <a:srgbClr val="ADAE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326" name="Freeform 286">
                <a:extLst>
                  <a:ext uri="{FF2B5EF4-FFF2-40B4-BE49-F238E27FC236}">
                    <a16:creationId xmlns:a16="http://schemas.microsoft.com/office/drawing/2014/main" id="{34ECE518-5854-4513-B877-D06CB84DF8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1" y="2119"/>
                <a:ext cx="2" cy="4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1 h 3"/>
                  <a:gd name="T4" fmla="*/ 0 w 2"/>
                  <a:gd name="T5" fmla="*/ 9 h 3"/>
                  <a:gd name="T6" fmla="*/ 1 w 2"/>
                  <a:gd name="T7" fmla="*/ 9 h 3"/>
                  <a:gd name="T8" fmla="*/ 2 w 2"/>
                  <a:gd name="T9" fmla="*/ 0 h 3"/>
                  <a:gd name="T10" fmla="*/ 2 w 2"/>
                  <a:gd name="T11" fmla="*/ 0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cubicBezTo>
                      <a:pt x="1" y="0"/>
                      <a:pt x="1" y="0"/>
                      <a:pt x="0" y="1"/>
                    </a:cubicBezTo>
                    <a:cubicBezTo>
                      <a:pt x="0" y="1"/>
                      <a:pt x="0" y="2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2" y="1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CFD0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6630" name="Group 287">
              <a:extLst>
                <a:ext uri="{FF2B5EF4-FFF2-40B4-BE49-F238E27FC236}">
                  <a16:creationId xmlns:a16="http://schemas.microsoft.com/office/drawing/2014/main" id="{9D633DC0-55C2-40CF-B918-8E041B35A96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28" y="2087"/>
              <a:ext cx="282" cy="177"/>
              <a:chOff x="1728" y="2087"/>
              <a:chExt cx="282" cy="177"/>
            </a:xfrm>
          </p:grpSpPr>
          <p:sp>
            <p:nvSpPr>
              <p:cNvPr id="26927" name="Freeform 288">
                <a:extLst>
                  <a:ext uri="{FF2B5EF4-FFF2-40B4-BE49-F238E27FC236}">
                    <a16:creationId xmlns:a16="http://schemas.microsoft.com/office/drawing/2014/main" id="{15560574-F5B1-44E5-A7DC-79B1EAF0E4F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915" y="2119"/>
                <a:ext cx="8" cy="20"/>
              </a:xfrm>
              <a:custGeom>
                <a:avLst/>
                <a:gdLst>
                  <a:gd name="T0" fmla="*/ 10 w 7"/>
                  <a:gd name="T1" fmla="*/ 36 h 16"/>
                  <a:gd name="T2" fmla="*/ 10 w 7"/>
                  <a:gd name="T3" fmla="*/ 38 h 16"/>
                  <a:gd name="T4" fmla="*/ 11 w 7"/>
                  <a:gd name="T5" fmla="*/ 39 h 16"/>
                  <a:gd name="T6" fmla="*/ 10 w 7"/>
                  <a:gd name="T7" fmla="*/ 36 h 16"/>
                  <a:gd name="T8" fmla="*/ 0 w 7"/>
                  <a:gd name="T9" fmla="*/ 0 h 16"/>
                  <a:gd name="T10" fmla="*/ 2 w 7"/>
                  <a:gd name="T11" fmla="*/ 18 h 16"/>
                  <a:gd name="T12" fmla="*/ 9 w 7"/>
                  <a:gd name="T13" fmla="*/ 31 h 16"/>
                  <a:gd name="T14" fmla="*/ 8 w 7"/>
                  <a:gd name="T15" fmla="*/ 23 h 16"/>
                  <a:gd name="T16" fmla="*/ 9 w 7"/>
                  <a:gd name="T17" fmla="*/ 13 h 16"/>
                  <a:gd name="T18" fmla="*/ 2 w 7"/>
                  <a:gd name="T19" fmla="*/ 6 h 16"/>
                  <a:gd name="T20" fmla="*/ 2 w 7"/>
                  <a:gd name="T21" fmla="*/ 1 h 16"/>
                  <a:gd name="T22" fmla="*/ 2 w 7"/>
                  <a:gd name="T23" fmla="*/ 1 h 16"/>
                  <a:gd name="T24" fmla="*/ 2 w 7"/>
                  <a:gd name="T25" fmla="*/ 0 h 16"/>
                  <a:gd name="T26" fmla="*/ 0 w 7"/>
                  <a:gd name="T27" fmla="*/ 0 h 1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7" h="16">
                    <a:moveTo>
                      <a:pt x="6" y="14"/>
                    </a:moveTo>
                    <a:cubicBezTo>
                      <a:pt x="6" y="14"/>
                      <a:pt x="6" y="14"/>
                      <a:pt x="6" y="15"/>
                    </a:cubicBezTo>
                    <a:cubicBezTo>
                      <a:pt x="6" y="15"/>
                      <a:pt x="7" y="15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moveTo>
                      <a:pt x="0" y="0"/>
                    </a:moveTo>
                    <a:cubicBezTo>
                      <a:pt x="0" y="2"/>
                      <a:pt x="1" y="5"/>
                      <a:pt x="2" y="7"/>
                    </a:cubicBezTo>
                    <a:cubicBezTo>
                      <a:pt x="3" y="9"/>
                      <a:pt x="4" y="11"/>
                      <a:pt x="5" y="13"/>
                    </a:cubicBezTo>
                    <a:cubicBezTo>
                      <a:pt x="5" y="11"/>
                      <a:pt x="4" y="10"/>
                      <a:pt x="4" y="9"/>
                    </a:cubicBezTo>
                    <a:cubicBezTo>
                      <a:pt x="4" y="7"/>
                      <a:pt x="5" y="6"/>
                      <a:pt x="5" y="5"/>
                    </a:cubicBezTo>
                    <a:cubicBezTo>
                      <a:pt x="5" y="4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1" y="0"/>
                      <a:pt x="1" y="0"/>
                      <a:pt x="0" y="0"/>
                    </a:cubicBezTo>
                  </a:path>
                </a:pathLst>
              </a:custGeom>
              <a:solidFill>
                <a:srgbClr val="ADAE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28" name="Freeform 289">
                <a:extLst>
                  <a:ext uri="{FF2B5EF4-FFF2-40B4-BE49-F238E27FC236}">
                    <a16:creationId xmlns:a16="http://schemas.microsoft.com/office/drawing/2014/main" id="{EB177943-CAD0-40A1-978E-E5990C462C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6" y="2114"/>
                <a:ext cx="5" cy="19"/>
              </a:xfrm>
              <a:custGeom>
                <a:avLst/>
                <a:gdLst>
                  <a:gd name="T0" fmla="*/ 6 w 4"/>
                  <a:gd name="T1" fmla="*/ 0 h 15"/>
                  <a:gd name="T2" fmla="*/ 0 w 4"/>
                  <a:gd name="T3" fmla="*/ 37 h 15"/>
                  <a:gd name="T4" fmla="*/ 0 w 4"/>
                  <a:gd name="T5" fmla="*/ 37 h 15"/>
                  <a:gd name="T6" fmla="*/ 1 w 4"/>
                  <a:gd name="T7" fmla="*/ 37 h 15"/>
                  <a:gd name="T8" fmla="*/ 1 w 4"/>
                  <a:gd name="T9" fmla="*/ 38 h 15"/>
                  <a:gd name="T10" fmla="*/ 1 w 4"/>
                  <a:gd name="T11" fmla="*/ 25 h 15"/>
                  <a:gd name="T12" fmla="*/ 10 w 4"/>
                  <a:gd name="T13" fmla="*/ 18 h 15"/>
                  <a:gd name="T14" fmla="*/ 6 w 4"/>
                  <a:gd name="T15" fmla="*/ 16 h 15"/>
                  <a:gd name="T16" fmla="*/ 8 w 4"/>
                  <a:gd name="T17" fmla="*/ 8 h 15"/>
                  <a:gd name="T18" fmla="*/ 6 w 4"/>
                  <a:gd name="T19" fmla="*/ 0 h 1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4" h="15">
                    <a:moveTo>
                      <a:pt x="2" y="0"/>
                    </a:moveTo>
                    <a:cubicBezTo>
                      <a:pt x="1" y="4"/>
                      <a:pt x="1" y="9"/>
                      <a:pt x="0" y="14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4"/>
                      <a:pt x="1" y="15"/>
                      <a:pt x="1" y="15"/>
                    </a:cubicBezTo>
                    <a:cubicBezTo>
                      <a:pt x="2" y="14"/>
                      <a:pt x="3" y="12"/>
                      <a:pt x="1" y="10"/>
                    </a:cubicBezTo>
                    <a:cubicBezTo>
                      <a:pt x="4" y="9"/>
                      <a:pt x="4" y="8"/>
                      <a:pt x="4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3" y="2"/>
                      <a:pt x="2" y="1"/>
                      <a:pt x="2" y="0"/>
                    </a:cubicBezTo>
                  </a:path>
                </a:pathLst>
              </a:custGeom>
              <a:solidFill>
                <a:srgbClr val="BEBF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29" name="Freeform 290">
                <a:extLst>
                  <a:ext uri="{FF2B5EF4-FFF2-40B4-BE49-F238E27FC236}">
                    <a16:creationId xmlns:a16="http://schemas.microsoft.com/office/drawing/2014/main" id="{0324A891-5524-4830-ACEC-90F161C860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7" y="2118"/>
                <a:ext cx="4" cy="5"/>
              </a:xfrm>
              <a:custGeom>
                <a:avLst/>
                <a:gdLst>
                  <a:gd name="T0" fmla="*/ 7 w 3"/>
                  <a:gd name="T1" fmla="*/ 0 h 4"/>
                  <a:gd name="T2" fmla="*/ 1 w 3"/>
                  <a:gd name="T3" fmla="*/ 8 h 4"/>
                  <a:gd name="T4" fmla="*/ 9 w 3"/>
                  <a:gd name="T5" fmla="*/ 10 h 4"/>
                  <a:gd name="T6" fmla="*/ 9 w 3"/>
                  <a:gd name="T7" fmla="*/ 6 h 4"/>
                  <a:gd name="T8" fmla="*/ 1 w 3"/>
                  <a:gd name="T9" fmla="*/ 6 h 4"/>
                  <a:gd name="T10" fmla="*/ 7 w 3"/>
                  <a:gd name="T11" fmla="*/ 1 h 4"/>
                  <a:gd name="T12" fmla="*/ 7 w 3"/>
                  <a:gd name="T13" fmla="*/ 0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" h="4">
                    <a:moveTo>
                      <a:pt x="2" y="0"/>
                    </a:moveTo>
                    <a:cubicBezTo>
                      <a:pt x="1" y="1"/>
                      <a:pt x="0" y="2"/>
                      <a:pt x="1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3" y="2"/>
                      <a:pt x="3" y="2"/>
                    </a:cubicBezTo>
                    <a:cubicBezTo>
                      <a:pt x="2" y="2"/>
                      <a:pt x="2" y="2"/>
                      <a:pt x="1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</a:path>
                </a:pathLst>
              </a:custGeom>
              <a:solidFill>
                <a:srgbClr val="D9DA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30" name="Freeform 291">
                <a:extLst>
                  <a:ext uri="{FF2B5EF4-FFF2-40B4-BE49-F238E27FC236}">
                    <a16:creationId xmlns:a16="http://schemas.microsoft.com/office/drawing/2014/main" id="{038D163C-3C97-4DDC-BBA6-D8AA00849B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1" y="2161"/>
                <a:ext cx="1" cy="3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2 h 2"/>
                  <a:gd name="T4" fmla="*/ 0 w 1"/>
                  <a:gd name="T5" fmla="*/ 12 h 2"/>
                  <a:gd name="T6" fmla="*/ 1 w 1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1" y="0"/>
                      <a:pt x="1" y="0"/>
                    </a:cubicBezTo>
                  </a:path>
                </a:pathLst>
              </a:custGeom>
              <a:solidFill>
                <a:srgbClr val="BEBF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31" name="Freeform 292">
                <a:extLst>
                  <a:ext uri="{FF2B5EF4-FFF2-40B4-BE49-F238E27FC236}">
                    <a16:creationId xmlns:a16="http://schemas.microsoft.com/office/drawing/2014/main" id="{6EB2A4B9-4F47-4625-B389-B4E719C72B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77" y="2160"/>
                <a:ext cx="5" cy="10"/>
              </a:xfrm>
              <a:custGeom>
                <a:avLst/>
                <a:gdLst>
                  <a:gd name="T0" fmla="*/ 10 w 4"/>
                  <a:gd name="T1" fmla="*/ 0 h 8"/>
                  <a:gd name="T2" fmla="*/ 0 w 4"/>
                  <a:gd name="T3" fmla="*/ 20 h 8"/>
                  <a:gd name="T4" fmla="*/ 8 w 4"/>
                  <a:gd name="T5" fmla="*/ 8 h 8"/>
                  <a:gd name="T6" fmla="*/ 8 w 4"/>
                  <a:gd name="T7" fmla="*/ 8 h 8"/>
                  <a:gd name="T8" fmla="*/ 10 w 4"/>
                  <a:gd name="T9" fmla="*/ 1 h 8"/>
                  <a:gd name="T10" fmla="*/ 10 w 4"/>
                  <a:gd name="T11" fmla="*/ 0 h 8"/>
                  <a:gd name="T12" fmla="*/ 10 w 4"/>
                  <a:gd name="T13" fmla="*/ 0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" h="8">
                    <a:moveTo>
                      <a:pt x="4" y="0"/>
                    </a:moveTo>
                    <a:cubicBezTo>
                      <a:pt x="3" y="2"/>
                      <a:pt x="1" y="5"/>
                      <a:pt x="0" y="8"/>
                    </a:cubicBezTo>
                    <a:cubicBezTo>
                      <a:pt x="1" y="6"/>
                      <a:pt x="2" y="5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solidFill>
                <a:srgbClr val="D9DA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32" name="Freeform 293">
                <a:extLst>
                  <a:ext uri="{FF2B5EF4-FFF2-40B4-BE49-F238E27FC236}">
                    <a16:creationId xmlns:a16="http://schemas.microsoft.com/office/drawing/2014/main" id="{FC138F8B-645A-41B7-8CC3-39C3C1B2DB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5" y="2139"/>
                <a:ext cx="2" cy="3"/>
              </a:xfrm>
              <a:custGeom>
                <a:avLst/>
                <a:gdLst>
                  <a:gd name="T0" fmla="*/ 1 w 2"/>
                  <a:gd name="T1" fmla="*/ 0 h 3"/>
                  <a:gd name="T2" fmla="*/ 0 w 2"/>
                  <a:gd name="T3" fmla="*/ 1 h 3"/>
                  <a:gd name="T4" fmla="*/ 1 w 2"/>
                  <a:gd name="T5" fmla="*/ 3 h 3"/>
                  <a:gd name="T6" fmla="*/ 2 w 2"/>
                  <a:gd name="T7" fmla="*/ 3 h 3"/>
                  <a:gd name="T8" fmla="*/ 2 w 2"/>
                  <a:gd name="T9" fmla="*/ 3 h 3"/>
                  <a:gd name="T10" fmla="*/ 1 w 2"/>
                  <a:gd name="T11" fmla="*/ 0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1" y="1"/>
                      <a:pt x="1" y="0"/>
                    </a:cubicBezTo>
                  </a:path>
                </a:pathLst>
              </a:custGeom>
              <a:solidFill>
                <a:srgbClr val="ADAE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33" name="Freeform 294">
                <a:extLst>
                  <a:ext uri="{FF2B5EF4-FFF2-40B4-BE49-F238E27FC236}">
                    <a16:creationId xmlns:a16="http://schemas.microsoft.com/office/drawing/2014/main" id="{00CA3A0A-1C0E-4BC8-9A01-C10ABF44F6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4" y="2133"/>
                <a:ext cx="3" cy="7"/>
              </a:xfrm>
              <a:custGeom>
                <a:avLst/>
                <a:gdLst>
                  <a:gd name="T0" fmla="*/ 3 w 3"/>
                  <a:gd name="T1" fmla="*/ 0 h 6"/>
                  <a:gd name="T2" fmla="*/ 1 w 3"/>
                  <a:gd name="T3" fmla="*/ 1 h 6"/>
                  <a:gd name="T4" fmla="*/ 0 w 3"/>
                  <a:gd name="T5" fmla="*/ 8 h 6"/>
                  <a:gd name="T6" fmla="*/ 1 w 3"/>
                  <a:gd name="T7" fmla="*/ 11 h 6"/>
                  <a:gd name="T8" fmla="*/ 2 w 3"/>
                  <a:gd name="T9" fmla="*/ 9 h 6"/>
                  <a:gd name="T10" fmla="*/ 3 w 3"/>
                  <a:gd name="T11" fmla="*/ 0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" h="6">
                    <a:moveTo>
                      <a:pt x="3" y="0"/>
                    </a:moveTo>
                    <a:cubicBezTo>
                      <a:pt x="2" y="0"/>
                      <a:pt x="2" y="1"/>
                      <a:pt x="1" y="1"/>
                    </a:cubicBezTo>
                    <a:cubicBezTo>
                      <a:pt x="1" y="2"/>
                      <a:pt x="0" y="3"/>
                      <a:pt x="0" y="4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2" y="6"/>
                      <a:pt x="2" y="5"/>
                      <a:pt x="2" y="5"/>
                    </a:cubicBezTo>
                    <a:cubicBezTo>
                      <a:pt x="2" y="4"/>
                      <a:pt x="2" y="2"/>
                      <a:pt x="3" y="0"/>
                    </a:cubicBezTo>
                  </a:path>
                </a:pathLst>
              </a:custGeom>
              <a:solidFill>
                <a:srgbClr val="CFD0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34" name="Freeform 295">
                <a:extLst>
                  <a:ext uri="{FF2B5EF4-FFF2-40B4-BE49-F238E27FC236}">
                    <a16:creationId xmlns:a16="http://schemas.microsoft.com/office/drawing/2014/main" id="{4E1F8682-F9A5-4450-853B-128F96BED80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906" y="2142"/>
                <a:ext cx="10" cy="34"/>
              </a:xfrm>
              <a:custGeom>
                <a:avLst/>
                <a:gdLst>
                  <a:gd name="T0" fmla="*/ 1 w 8"/>
                  <a:gd name="T1" fmla="*/ 44 h 28"/>
                  <a:gd name="T2" fmla="*/ 1 w 8"/>
                  <a:gd name="T3" fmla="*/ 49 h 28"/>
                  <a:gd name="T4" fmla="*/ 0 w 8"/>
                  <a:gd name="T5" fmla="*/ 52 h 28"/>
                  <a:gd name="T6" fmla="*/ 0 w 8"/>
                  <a:gd name="T7" fmla="*/ 59 h 28"/>
                  <a:gd name="T8" fmla="*/ 10 w 8"/>
                  <a:gd name="T9" fmla="*/ 61 h 28"/>
                  <a:gd name="T10" fmla="*/ 8 w 8"/>
                  <a:gd name="T11" fmla="*/ 53 h 28"/>
                  <a:gd name="T12" fmla="*/ 1 w 8"/>
                  <a:gd name="T13" fmla="*/ 44 h 28"/>
                  <a:gd name="T14" fmla="*/ 1 w 8"/>
                  <a:gd name="T15" fmla="*/ 0 h 28"/>
                  <a:gd name="T16" fmla="*/ 0 w 8"/>
                  <a:gd name="T17" fmla="*/ 0 h 28"/>
                  <a:gd name="T18" fmla="*/ 0 w 8"/>
                  <a:gd name="T19" fmla="*/ 1 h 28"/>
                  <a:gd name="T20" fmla="*/ 10 w 8"/>
                  <a:gd name="T21" fmla="*/ 18 h 28"/>
                  <a:gd name="T22" fmla="*/ 13 w 8"/>
                  <a:gd name="T23" fmla="*/ 19 h 28"/>
                  <a:gd name="T24" fmla="*/ 10 w 8"/>
                  <a:gd name="T25" fmla="*/ 13 h 28"/>
                  <a:gd name="T26" fmla="*/ 18 w 8"/>
                  <a:gd name="T27" fmla="*/ 16 h 28"/>
                  <a:gd name="T28" fmla="*/ 20 w 8"/>
                  <a:gd name="T29" fmla="*/ 16 h 28"/>
                  <a:gd name="T30" fmla="*/ 1 w 8"/>
                  <a:gd name="T31" fmla="*/ 0 h 28"/>
                  <a:gd name="T32" fmla="*/ 1 w 8"/>
                  <a:gd name="T33" fmla="*/ 0 h 2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8" h="28">
                    <a:moveTo>
                      <a:pt x="1" y="21"/>
                    </a:moveTo>
                    <a:cubicBezTo>
                      <a:pt x="1" y="21"/>
                      <a:pt x="1" y="22"/>
                      <a:pt x="1" y="22"/>
                    </a:cubicBezTo>
                    <a:cubicBezTo>
                      <a:pt x="1" y="23"/>
                      <a:pt x="0" y="23"/>
                      <a:pt x="0" y="24"/>
                    </a:cubicBezTo>
                    <a:cubicBezTo>
                      <a:pt x="0" y="25"/>
                      <a:pt x="0" y="26"/>
                      <a:pt x="0" y="27"/>
                    </a:cubicBezTo>
                    <a:cubicBezTo>
                      <a:pt x="2" y="27"/>
                      <a:pt x="3" y="27"/>
                      <a:pt x="4" y="28"/>
                    </a:cubicBezTo>
                    <a:cubicBezTo>
                      <a:pt x="4" y="27"/>
                      <a:pt x="3" y="26"/>
                      <a:pt x="3" y="25"/>
                    </a:cubicBezTo>
                    <a:cubicBezTo>
                      <a:pt x="2" y="24"/>
                      <a:pt x="1" y="23"/>
                      <a:pt x="1" y="21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1" y="3"/>
                      <a:pt x="2" y="5"/>
                      <a:pt x="4" y="8"/>
                    </a:cubicBezTo>
                    <a:cubicBezTo>
                      <a:pt x="4" y="8"/>
                      <a:pt x="5" y="8"/>
                      <a:pt x="5" y="9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6"/>
                      <a:pt x="6" y="7"/>
                      <a:pt x="7" y="7"/>
                    </a:cubicBezTo>
                    <a:cubicBezTo>
                      <a:pt x="7" y="7"/>
                      <a:pt x="8" y="7"/>
                      <a:pt x="8" y="7"/>
                    </a:cubicBezTo>
                    <a:cubicBezTo>
                      <a:pt x="5" y="5"/>
                      <a:pt x="2" y="2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CFD0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35" name="Freeform 296">
                <a:extLst>
                  <a:ext uri="{FF2B5EF4-FFF2-40B4-BE49-F238E27FC236}">
                    <a16:creationId xmlns:a16="http://schemas.microsoft.com/office/drawing/2014/main" id="{9D95D996-3F92-4E7E-AE9F-9375F31273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6" y="2175"/>
                <a:ext cx="6" cy="3"/>
              </a:xfrm>
              <a:custGeom>
                <a:avLst/>
                <a:gdLst>
                  <a:gd name="T0" fmla="*/ 0 w 5"/>
                  <a:gd name="T1" fmla="*/ 0 h 3"/>
                  <a:gd name="T2" fmla="*/ 0 w 5"/>
                  <a:gd name="T3" fmla="*/ 1 h 3"/>
                  <a:gd name="T4" fmla="*/ 8 w 5"/>
                  <a:gd name="T5" fmla="*/ 3 h 3"/>
                  <a:gd name="T6" fmla="*/ 8 w 5"/>
                  <a:gd name="T7" fmla="*/ 1 h 3"/>
                  <a:gd name="T8" fmla="*/ 0 w 5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2" y="1"/>
                      <a:pt x="3" y="2"/>
                      <a:pt x="4" y="3"/>
                    </a:cubicBezTo>
                    <a:cubicBezTo>
                      <a:pt x="5" y="2"/>
                      <a:pt x="4" y="1"/>
                      <a:pt x="4" y="1"/>
                    </a:cubicBezTo>
                    <a:cubicBezTo>
                      <a:pt x="3" y="0"/>
                      <a:pt x="2" y="0"/>
                      <a:pt x="0" y="0"/>
                    </a:cubicBezTo>
                  </a:path>
                </a:pathLst>
              </a:custGeom>
              <a:solidFill>
                <a:srgbClr val="D4D5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36" name="Freeform 297">
                <a:extLst>
                  <a:ext uri="{FF2B5EF4-FFF2-40B4-BE49-F238E27FC236}">
                    <a16:creationId xmlns:a16="http://schemas.microsoft.com/office/drawing/2014/main" id="{1AE08A34-78C9-4194-AA94-89BE6FA92F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5" y="2161"/>
                <a:ext cx="1" cy="4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1 h 3"/>
                  <a:gd name="T4" fmla="*/ 0 w 1"/>
                  <a:gd name="T5" fmla="*/ 7 h 3"/>
                  <a:gd name="T6" fmla="*/ 1 w 1"/>
                  <a:gd name="T7" fmla="*/ 9 h 3"/>
                  <a:gd name="T8" fmla="*/ 1 w 1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2"/>
                      <a:pt x="1" y="1"/>
                      <a:pt x="1" y="0"/>
                    </a:cubicBezTo>
                  </a:path>
                </a:pathLst>
              </a:custGeom>
              <a:solidFill>
                <a:srgbClr val="CFD0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37" name="Freeform 298">
                <a:extLst>
                  <a:ext uri="{FF2B5EF4-FFF2-40B4-BE49-F238E27FC236}">
                    <a16:creationId xmlns:a16="http://schemas.microsoft.com/office/drawing/2014/main" id="{99254AED-8DCB-4790-92CA-C329954865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1" y="2167"/>
                <a:ext cx="5" cy="4"/>
              </a:xfrm>
              <a:custGeom>
                <a:avLst/>
                <a:gdLst>
                  <a:gd name="T0" fmla="*/ 10 w 4"/>
                  <a:gd name="T1" fmla="*/ 0 h 3"/>
                  <a:gd name="T2" fmla="*/ 0 w 4"/>
                  <a:gd name="T3" fmla="*/ 7 h 3"/>
                  <a:gd name="T4" fmla="*/ 1 w 4"/>
                  <a:gd name="T5" fmla="*/ 9 h 3"/>
                  <a:gd name="T6" fmla="*/ 6 w 4"/>
                  <a:gd name="T7" fmla="*/ 9 h 3"/>
                  <a:gd name="T8" fmla="*/ 10 w 4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cubicBezTo>
                      <a:pt x="2" y="1"/>
                      <a:pt x="1" y="2"/>
                      <a:pt x="0" y="2"/>
                    </a:cubicBezTo>
                    <a:cubicBezTo>
                      <a:pt x="0" y="3"/>
                      <a:pt x="1" y="3"/>
                      <a:pt x="1" y="3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2" y="2"/>
                      <a:pt x="3" y="1"/>
                      <a:pt x="4" y="0"/>
                    </a:cubicBezTo>
                  </a:path>
                </a:pathLst>
              </a:custGeom>
              <a:solidFill>
                <a:srgbClr val="CFD0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38" name="Freeform 299">
                <a:extLst>
                  <a:ext uri="{FF2B5EF4-FFF2-40B4-BE49-F238E27FC236}">
                    <a16:creationId xmlns:a16="http://schemas.microsoft.com/office/drawing/2014/main" id="{67D8CC28-0C4E-499F-9F2D-ED2F5B1164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77" y="2201"/>
                <a:ext cx="3" cy="4"/>
              </a:xfrm>
              <a:custGeom>
                <a:avLst/>
                <a:gdLst>
                  <a:gd name="T0" fmla="*/ 8 w 2"/>
                  <a:gd name="T1" fmla="*/ 0 h 3"/>
                  <a:gd name="T2" fmla="*/ 0 w 2"/>
                  <a:gd name="T3" fmla="*/ 9 h 3"/>
                  <a:gd name="T4" fmla="*/ 12 w 2"/>
                  <a:gd name="T5" fmla="*/ 0 h 3"/>
                  <a:gd name="T6" fmla="*/ 8 w 2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1" y="1"/>
                      <a:pt x="1" y="2"/>
                      <a:pt x="0" y="3"/>
                    </a:cubicBezTo>
                    <a:cubicBezTo>
                      <a:pt x="1" y="2"/>
                      <a:pt x="1" y="1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solidFill>
                <a:srgbClr val="D4D5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39" name="Freeform 300">
                <a:extLst>
                  <a:ext uri="{FF2B5EF4-FFF2-40B4-BE49-F238E27FC236}">
                    <a16:creationId xmlns:a16="http://schemas.microsoft.com/office/drawing/2014/main" id="{03D379EE-BB54-4816-9C17-815AE0D312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1" y="2149"/>
                <a:ext cx="4" cy="4"/>
              </a:xfrm>
              <a:custGeom>
                <a:avLst/>
                <a:gdLst>
                  <a:gd name="T0" fmla="*/ 0 w 3"/>
                  <a:gd name="T1" fmla="*/ 0 h 3"/>
                  <a:gd name="T2" fmla="*/ 1 w 3"/>
                  <a:gd name="T3" fmla="*/ 9 h 3"/>
                  <a:gd name="T4" fmla="*/ 7 w 3"/>
                  <a:gd name="T5" fmla="*/ 9 h 3"/>
                  <a:gd name="T6" fmla="*/ 9 w 3"/>
                  <a:gd name="T7" fmla="*/ 1 h 3"/>
                  <a:gd name="T8" fmla="*/ 0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2" y="3"/>
                    </a:cubicBezTo>
                    <a:cubicBezTo>
                      <a:pt x="2" y="2"/>
                      <a:pt x="3" y="2"/>
                      <a:pt x="3" y="1"/>
                    </a:cubicBezTo>
                    <a:cubicBezTo>
                      <a:pt x="2" y="1"/>
                      <a:pt x="1" y="0"/>
                      <a:pt x="0" y="0"/>
                    </a:cubicBezTo>
                  </a:path>
                </a:pathLst>
              </a:custGeom>
              <a:solidFill>
                <a:srgbClr val="E3E4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40" name="Freeform 301">
                <a:extLst>
                  <a:ext uri="{FF2B5EF4-FFF2-40B4-BE49-F238E27FC236}">
                    <a16:creationId xmlns:a16="http://schemas.microsoft.com/office/drawing/2014/main" id="{FFE4D681-B527-4F48-B542-B4F3B4B9CA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5" y="2131"/>
                <a:ext cx="2" cy="3"/>
              </a:xfrm>
              <a:custGeom>
                <a:avLst/>
                <a:gdLst>
                  <a:gd name="T0" fmla="*/ 1 w 2"/>
                  <a:gd name="T1" fmla="*/ 0 h 2"/>
                  <a:gd name="T2" fmla="*/ 1 w 2"/>
                  <a:gd name="T3" fmla="*/ 0 h 2"/>
                  <a:gd name="T4" fmla="*/ 0 w 2"/>
                  <a:gd name="T5" fmla="*/ 12 h 2"/>
                  <a:gd name="T6" fmla="*/ 2 w 2"/>
                  <a:gd name="T7" fmla="*/ 8 h 2"/>
                  <a:gd name="T8" fmla="*/ 2 w 2"/>
                  <a:gd name="T9" fmla="*/ 0 h 2"/>
                  <a:gd name="T10" fmla="*/ 1 w 2"/>
                  <a:gd name="T11" fmla="*/ 0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1" y="2"/>
                      <a:pt x="1" y="1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solidFill>
                <a:srgbClr val="D8D9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41" name="Freeform 302">
                <a:extLst>
                  <a:ext uri="{FF2B5EF4-FFF2-40B4-BE49-F238E27FC236}">
                    <a16:creationId xmlns:a16="http://schemas.microsoft.com/office/drawing/2014/main" id="{2E1EB75D-2B40-472B-81CF-053022AE614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842" y="2183"/>
                <a:ext cx="4" cy="24"/>
              </a:xfrm>
              <a:custGeom>
                <a:avLst/>
                <a:gdLst>
                  <a:gd name="T0" fmla="*/ 0 w 3"/>
                  <a:gd name="T1" fmla="*/ 42 h 20"/>
                  <a:gd name="T2" fmla="*/ 0 w 3"/>
                  <a:gd name="T3" fmla="*/ 42 h 20"/>
                  <a:gd name="T4" fmla="*/ 0 w 3"/>
                  <a:gd name="T5" fmla="*/ 42 h 20"/>
                  <a:gd name="T6" fmla="*/ 0 w 3"/>
                  <a:gd name="T7" fmla="*/ 42 h 20"/>
                  <a:gd name="T8" fmla="*/ 7 w 3"/>
                  <a:gd name="T9" fmla="*/ 0 h 20"/>
                  <a:gd name="T10" fmla="*/ 1 w 3"/>
                  <a:gd name="T11" fmla="*/ 7 h 20"/>
                  <a:gd name="T12" fmla="*/ 1 w 3"/>
                  <a:gd name="T13" fmla="*/ 17 h 20"/>
                  <a:gd name="T14" fmla="*/ 7 w 3"/>
                  <a:gd name="T15" fmla="*/ 17 h 20"/>
                  <a:gd name="T16" fmla="*/ 7 w 3"/>
                  <a:gd name="T17" fmla="*/ 1 h 20"/>
                  <a:gd name="T18" fmla="*/ 7 w 3"/>
                  <a:gd name="T19" fmla="*/ 0 h 2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3" h="20">
                    <a:moveTo>
                      <a:pt x="0" y="20"/>
                    </a:move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moveTo>
                      <a:pt x="2" y="0"/>
                    </a:moveTo>
                    <a:cubicBezTo>
                      <a:pt x="2" y="1"/>
                      <a:pt x="1" y="2"/>
                      <a:pt x="1" y="3"/>
                    </a:cubicBezTo>
                    <a:cubicBezTo>
                      <a:pt x="1" y="5"/>
                      <a:pt x="1" y="6"/>
                      <a:pt x="1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5"/>
                      <a:pt x="3" y="3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</a:path>
                </a:pathLst>
              </a:custGeom>
              <a:solidFill>
                <a:srgbClr val="CFD0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42" name="Freeform 303">
                <a:extLst>
                  <a:ext uri="{FF2B5EF4-FFF2-40B4-BE49-F238E27FC236}">
                    <a16:creationId xmlns:a16="http://schemas.microsoft.com/office/drawing/2014/main" id="{2B473773-B32D-40EF-B1FD-61A5464633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38" y="2204"/>
                <a:ext cx="6" cy="7"/>
              </a:xfrm>
              <a:custGeom>
                <a:avLst/>
                <a:gdLst>
                  <a:gd name="T0" fmla="*/ 8 w 5"/>
                  <a:gd name="T1" fmla="*/ 0 h 6"/>
                  <a:gd name="T2" fmla="*/ 0 w 5"/>
                  <a:gd name="T3" fmla="*/ 11 h 6"/>
                  <a:gd name="T4" fmla="*/ 0 w 5"/>
                  <a:gd name="T5" fmla="*/ 11 h 6"/>
                  <a:gd name="T6" fmla="*/ 8 w 5"/>
                  <a:gd name="T7" fmla="*/ 7 h 6"/>
                  <a:gd name="T8" fmla="*/ 8 w 5"/>
                  <a:gd name="T9" fmla="*/ 7 h 6"/>
                  <a:gd name="T10" fmla="*/ 8 w 5"/>
                  <a:gd name="T11" fmla="*/ 0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" h="6">
                    <a:moveTo>
                      <a:pt x="4" y="0"/>
                    </a:moveTo>
                    <a:cubicBezTo>
                      <a:pt x="2" y="2"/>
                      <a:pt x="1" y="4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2" y="5"/>
                      <a:pt x="3" y="4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2"/>
                      <a:pt x="4" y="1"/>
                      <a:pt x="4" y="0"/>
                    </a:cubicBezTo>
                  </a:path>
                </a:pathLst>
              </a:custGeom>
              <a:solidFill>
                <a:srgbClr val="E3E4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43" name="Freeform 304">
                <a:extLst>
                  <a:ext uri="{FF2B5EF4-FFF2-40B4-BE49-F238E27FC236}">
                    <a16:creationId xmlns:a16="http://schemas.microsoft.com/office/drawing/2014/main" id="{1AFD43D4-36CD-47A2-82BD-4A3EBC4282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6" y="2176"/>
                <a:ext cx="1" cy="4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9 h 3"/>
                  <a:gd name="T4" fmla="*/ 0 w 1"/>
                  <a:gd name="T5" fmla="*/ 9 h 3"/>
                  <a:gd name="T6" fmla="*/ 0 w 1"/>
                  <a:gd name="T7" fmla="*/ 9 h 3"/>
                  <a:gd name="T8" fmla="*/ 1 w 1"/>
                  <a:gd name="T9" fmla="*/ 0 h 3"/>
                  <a:gd name="T10" fmla="*/ 1 w 1"/>
                  <a:gd name="T11" fmla="*/ 0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1" y="1"/>
                      <a:pt x="1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D4D5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44" name="Freeform 305">
                <a:extLst>
                  <a:ext uri="{FF2B5EF4-FFF2-40B4-BE49-F238E27FC236}">
                    <a16:creationId xmlns:a16="http://schemas.microsoft.com/office/drawing/2014/main" id="{D71E429E-9CDC-4D61-B116-CA32935C90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54" y="2242"/>
                <a:ext cx="11" cy="5"/>
              </a:xfrm>
              <a:custGeom>
                <a:avLst/>
                <a:gdLst>
                  <a:gd name="T0" fmla="*/ 16 w 9"/>
                  <a:gd name="T1" fmla="*/ 0 h 4"/>
                  <a:gd name="T2" fmla="*/ 11 w 9"/>
                  <a:gd name="T3" fmla="*/ 0 h 4"/>
                  <a:gd name="T4" fmla="*/ 0 w 9"/>
                  <a:gd name="T5" fmla="*/ 10 h 4"/>
                  <a:gd name="T6" fmla="*/ 9 w 9"/>
                  <a:gd name="T7" fmla="*/ 8 h 4"/>
                  <a:gd name="T8" fmla="*/ 20 w 9"/>
                  <a:gd name="T9" fmla="*/ 0 h 4"/>
                  <a:gd name="T10" fmla="*/ 20 w 9"/>
                  <a:gd name="T11" fmla="*/ 0 h 4"/>
                  <a:gd name="T12" fmla="*/ 16 w 9"/>
                  <a:gd name="T13" fmla="*/ 0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" h="4">
                    <a:moveTo>
                      <a:pt x="7" y="0"/>
                    </a:moveTo>
                    <a:cubicBezTo>
                      <a:pt x="6" y="0"/>
                      <a:pt x="6" y="0"/>
                      <a:pt x="5" y="0"/>
                    </a:cubicBezTo>
                    <a:cubicBezTo>
                      <a:pt x="4" y="2"/>
                      <a:pt x="2" y="3"/>
                      <a:pt x="0" y="4"/>
                    </a:cubicBezTo>
                    <a:cubicBezTo>
                      <a:pt x="1" y="4"/>
                      <a:pt x="2" y="4"/>
                      <a:pt x="4" y="3"/>
                    </a:cubicBezTo>
                    <a:cubicBezTo>
                      <a:pt x="6" y="2"/>
                      <a:pt x="8" y="2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8" y="0"/>
                      <a:pt x="8" y="0"/>
                      <a:pt x="7" y="0"/>
                    </a:cubicBezTo>
                  </a:path>
                </a:pathLst>
              </a:custGeom>
              <a:solidFill>
                <a:srgbClr val="CFD0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45" name="Freeform 306">
                <a:extLst>
                  <a:ext uri="{FF2B5EF4-FFF2-40B4-BE49-F238E27FC236}">
                    <a16:creationId xmlns:a16="http://schemas.microsoft.com/office/drawing/2014/main" id="{EF63C39A-D0DB-4E51-99C6-B63945ECE0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60" y="2217"/>
                <a:ext cx="28" cy="25"/>
              </a:xfrm>
              <a:custGeom>
                <a:avLst/>
                <a:gdLst>
                  <a:gd name="T0" fmla="*/ 47 w 23"/>
                  <a:gd name="T1" fmla="*/ 0 h 21"/>
                  <a:gd name="T2" fmla="*/ 32 w 23"/>
                  <a:gd name="T3" fmla="*/ 12 h 21"/>
                  <a:gd name="T4" fmla="*/ 19 w 23"/>
                  <a:gd name="T5" fmla="*/ 20 h 21"/>
                  <a:gd name="T6" fmla="*/ 11 w 23"/>
                  <a:gd name="T7" fmla="*/ 30 h 21"/>
                  <a:gd name="T8" fmla="*/ 0 w 23"/>
                  <a:gd name="T9" fmla="*/ 43 h 21"/>
                  <a:gd name="T10" fmla="*/ 2 w 23"/>
                  <a:gd name="T11" fmla="*/ 43 h 21"/>
                  <a:gd name="T12" fmla="*/ 9 w 23"/>
                  <a:gd name="T13" fmla="*/ 43 h 21"/>
                  <a:gd name="T14" fmla="*/ 9 w 23"/>
                  <a:gd name="T15" fmla="*/ 43 h 21"/>
                  <a:gd name="T16" fmla="*/ 13 w 23"/>
                  <a:gd name="T17" fmla="*/ 29 h 21"/>
                  <a:gd name="T18" fmla="*/ 40 w 23"/>
                  <a:gd name="T19" fmla="*/ 10 h 21"/>
                  <a:gd name="T20" fmla="*/ 50 w 23"/>
                  <a:gd name="T21" fmla="*/ 7 h 21"/>
                  <a:gd name="T22" fmla="*/ 47 w 23"/>
                  <a:gd name="T23" fmla="*/ 0 h 21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23" h="21">
                    <a:moveTo>
                      <a:pt x="21" y="0"/>
                    </a:moveTo>
                    <a:cubicBezTo>
                      <a:pt x="19" y="2"/>
                      <a:pt x="16" y="5"/>
                      <a:pt x="14" y="6"/>
                    </a:cubicBezTo>
                    <a:cubicBezTo>
                      <a:pt x="13" y="8"/>
                      <a:pt x="11" y="9"/>
                      <a:pt x="9" y="10"/>
                    </a:cubicBezTo>
                    <a:cubicBezTo>
                      <a:pt x="7" y="11"/>
                      <a:pt x="6" y="13"/>
                      <a:pt x="5" y="15"/>
                    </a:cubicBezTo>
                    <a:cubicBezTo>
                      <a:pt x="4" y="17"/>
                      <a:pt x="2" y="19"/>
                      <a:pt x="0" y="21"/>
                    </a:cubicBezTo>
                    <a:cubicBezTo>
                      <a:pt x="1" y="21"/>
                      <a:pt x="1" y="21"/>
                      <a:pt x="2" y="21"/>
                    </a:cubicBezTo>
                    <a:cubicBezTo>
                      <a:pt x="3" y="21"/>
                      <a:pt x="3" y="21"/>
                      <a:pt x="4" y="21"/>
                    </a:cubicBezTo>
                    <a:cubicBezTo>
                      <a:pt x="4" y="21"/>
                      <a:pt x="4" y="21"/>
                      <a:pt x="4" y="21"/>
                    </a:cubicBezTo>
                    <a:cubicBezTo>
                      <a:pt x="6" y="20"/>
                      <a:pt x="7" y="18"/>
                      <a:pt x="6" y="14"/>
                    </a:cubicBezTo>
                    <a:cubicBezTo>
                      <a:pt x="14" y="12"/>
                      <a:pt x="14" y="10"/>
                      <a:pt x="18" y="5"/>
                    </a:cubicBezTo>
                    <a:cubicBezTo>
                      <a:pt x="20" y="4"/>
                      <a:pt x="21" y="3"/>
                      <a:pt x="23" y="3"/>
                    </a:cubicBezTo>
                    <a:cubicBezTo>
                      <a:pt x="22" y="2"/>
                      <a:pt x="21" y="1"/>
                      <a:pt x="21" y="0"/>
                    </a:cubicBezTo>
                  </a:path>
                </a:pathLst>
              </a:custGeom>
              <a:solidFill>
                <a:srgbClr val="D4D5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46" name="Freeform 307">
                <a:extLst>
                  <a:ext uri="{FF2B5EF4-FFF2-40B4-BE49-F238E27FC236}">
                    <a16:creationId xmlns:a16="http://schemas.microsoft.com/office/drawing/2014/main" id="{93C43A08-B7FD-4369-AE97-0948172CA3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39" y="2251"/>
                <a:ext cx="8" cy="1"/>
              </a:xfrm>
              <a:custGeom>
                <a:avLst/>
                <a:gdLst>
                  <a:gd name="T0" fmla="*/ 2 w 7"/>
                  <a:gd name="T1" fmla="*/ 0 h 1"/>
                  <a:gd name="T2" fmla="*/ 0 w 7"/>
                  <a:gd name="T3" fmla="*/ 1 h 1"/>
                  <a:gd name="T4" fmla="*/ 11 w 7"/>
                  <a:gd name="T5" fmla="*/ 0 h 1"/>
                  <a:gd name="T6" fmla="*/ 9 w 7"/>
                  <a:gd name="T7" fmla="*/ 0 h 1"/>
                  <a:gd name="T8" fmla="*/ 9 w 7"/>
                  <a:gd name="T9" fmla="*/ 0 h 1"/>
                  <a:gd name="T10" fmla="*/ 2 w 7"/>
                  <a:gd name="T11" fmla="*/ 0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" h="1">
                    <a:moveTo>
                      <a:pt x="2" y="0"/>
                    </a:moveTo>
                    <a:cubicBezTo>
                      <a:pt x="2" y="0"/>
                      <a:pt x="1" y="1"/>
                      <a:pt x="0" y="1"/>
                    </a:cubicBezTo>
                    <a:cubicBezTo>
                      <a:pt x="2" y="1"/>
                      <a:pt x="4" y="0"/>
                      <a:pt x="7" y="0"/>
                    </a:cubicBezTo>
                    <a:cubicBezTo>
                      <a:pt x="6" y="0"/>
                      <a:pt x="6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3" y="0"/>
                      <a:pt x="2" y="0"/>
                    </a:cubicBezTo>
                  </a:path>
                </a:pathLst>
              </a:custGeom>
              <a:solidFill>
                <a:srgbClr val="CFD0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47" name="Freeform 308">
                <a:extLst>
                  <a:ext uri="{FF2B5EF4-FFF2-40B4-BE49-F238E27FC236}">
                    <a16:creationId xmlns:a16="http://schemas.microsoft.com/office/drawing/2014/main" id="{30CF2423-A742-4F3A-A63A-FCB9E58B8E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1" y="2206"/>
                <a:ext cx="2" cy="5"/>
              </a:xfrm>
              <a:custGeom>
                <a:avLst/>
                <a:gdLst>
                  <a:gd name="T0" fmla="*/ 0 w 2"/>
                  <a:gd name="T1" fmla="*/ 0 h 4"/>
                  <a:gd name="T2" fmla="*/ 0 w 2"/>
                  <a:gd name="T3" fmla="*/ 1 h 4"/>
                  <a:gd name="T4" fmla="*/ 2 w 2"/>
                  <a:gd name="T5" fmla="*/ 10 h 4"/>
                  <a:gd name="T6" fmla="*/ 0 w 2"/>
                  <a:gd name="T7" fmla="*/ 0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2"/>
                      <a:pt x="1" y="3"/>
                      <a:pt x="2" y="4"/>
                    </a:cubicBezTo>
                    <a:cubicBezTo>
                      <a:pt x="1" y="2"/>
                      <a:pt x="1" y="1"/>
                      <a:pt x="0" y="0"/>
                    </a:cubicBezTo>
                  </a:path>
                </a:pathLst>
              </a:custGeom>
              <a:solidFill>
                <a:srgbClr val="E5E6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48" name="Freeform 309">
                <a:extLst>
                  <a:ext uri="{FF2B5EF4-FFF2-40B4-BE49-F238E27FC236}">
                    <a16:creationId xmlns:a16="http://schemas.microsoft.com/office/drawing/2014/main" id="{689FCB66-4C08-449B-9BCA-AD9CF98EE0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47" y="2243"/>
                <a:ext cx="10" cy="2"/>
              </a:xfrm>
              <a:custGeom>
                <a:avLst/>
                <a:gdLst>
                  <a:gd name="T0" fmla="*/ 20 w 8"/>
                  <a:gd name="T1" fmla="*/ 0 h 1"/>
                  <a:gd name="T2" fmla="*/ 20 w 8"/>
                  <a:gd name="T3" fmla="*/ 0 h 1"/>
                  <a:gd name="T4" fmla="*/ 6 w 8"/>
                  <a:gd name="T5" fmla="*/ 0 h 1"/>
                  <a:gd name="T6" fmla="*/ 6 w 8"/>
                  <a:gd name="T7" fmla="*/ 0 h 1"/>
                  <a:gd name="T8" fmla="*/ 0 w 8"/>
                  <a:gd name="T9" fmla="*/ 16 h 1"/>
                  <a:gd name="T10" fmla="*/ 13 w 8"/>
                  <a:gd name="T11" fmla="*/ 16 h 1"/>
                  <a:gd name="T12" fmla="*/ 20 w 8"/>
                  <a:gd name="T13" fmla="*/ 0 h 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" h="1">
                    <a:moveTo>
                      <a:pt x="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6" y="0"/>
                      <a:pt x="4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1"/>
                      <a:pt x="0" y="1"/>
                    </a:cubicBezTo>
                    <a:cubicBezTo>
                      <a:pt x="2" y="1"/>
                      <a:pt x="3" y="1"/>
                      <a:pt x="5" y="1"/>
                    </a:cubicBezTo>
                    <a:cubicBezTo>
                      <a:pt x="6" y="1"/>
                      <a:pt x="7" y="0"/>
                      <a:pt x="8" y="0"/>
                    </a:cubicBezTo>
                  </a:path>
                </a:pathLst>
              </a:custGeom>
              <a:solidFill>
                <a:srgbClr val="CFD0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49" name="Freeform 310">
                <a:extLst>
                  <a:ext uri="{FF2B5EF4-FFF2-40B4-BE49-F238E27FC236}">
                    <a16:creationId xmlns:a16="http://schemas.microsoft.com/office/drawing/2014/main" id="{889580FC-72B0-42E4-AF9C-11FE0E2D70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50" y="2231"/>
                <a:ext cx="15" cy="12"/>
              </a:xfrm>
              <a:custGeom>
                <a:avLst/>
                <a:gdLst>
                  <a:gd name="T0" fmla="*/ 23 w 13"/>
                  <a:gd name="T1" fmla="*/ 0 h 10"/>
                  <a:gd name="T2" fmla="*/ 21 w 13"/>
                  <a:gd name="T3" fmla="*/ 8 h 10"/>
                  <a:gd name="T4" fmla="*/ 20 w 13"/>
                  <a:gd name="T5" fmla="*/ 8 h 10"/>
                  <a:gd name="T6" fmla="*/ 18 w 13"/>
                  <a:gd name="T7" fmla="*/ 7 h 10"/>
                  <a:gd name="T8" fmla="*/ 8 w 13"/>
                  <a:gd name="T9" fmla="*/ 17 h 10"/>
                  <a:gd name="T10" fmla="*/ 0 w 13"/>
                  <a:gd name="T11" fmla="*/ 20 h 10"/>
                  <a:gd name="T12" fmla="*/ 0 w 13"/>
                  <a:gd name="T13" fmla="*/ 20 h 10"/>
                  <a:gd name="T14" fmla="*/ 10 w 13"/>
                  <a:gd name="T15" fmla="*/ 20 h 10"/>
                  <a:gd name="T16" fmla="*/ 10 w 13"/>
                  <a:gd name="T17" fmla="*/ 20 h 10"/>
                  <a:gd name="T18" fmla="*/ 23 w 13"/>
                  <a:gd name="T19" fmla="*/ 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3" h="10">
                    <a:moveTo>
                      <a:pt x="13" y="0"/>
                    </a:moveTo>
                    <a:cubicBezTo>
                      <a:pt x="12" y="1"/>
                      <a:pt x="12" y="2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  <a:cubicBezTo>
                      <a:pt x="11" y="4"/>
                      <a:pt x="11" y="3"/>
                      <a:pt x="10" y="3"/>
                    </a:cubicBezTo>
                    <a:cubicBezTo>
                      <a:pt x="10" y="7"/>
                      <a:pt x="7" y="6"/>
                      <a:pt x="4" y="8"/>
                    </a:cubicBezTo>
                    <a:cubicBezTo>
                      <a:pt x="2" y="8"/>
                      <a:pt x="1" y="9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2" y="10"/>
                      <a:pt x="4" y="10"/>
                      <a:pt x="6" y="1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10" y="8"/>
                      <a:pt x="11" y="4"/>
                      <a:pt x="13" y="0"/>
                    </a:cubicBezTo>
                  </a:path>
                </a:pathLst>
              </a:custGeom>
              <a:solidFill>
                <a:srgbClr val="D4D5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50" name="Freeform 311">
                <a:extLst>
                  <a:ext uri="{FF2B5EF4-FFF2-40B4-BE49-F238E27FC236}">
                    <a16:creationId xmlns:a16="http://schemas.microsoft.com/office/drawing/2014/main" id="{488CED68-4049-413C-A092-8E9FD9EE59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41" y="2242"/>
                <a:ext cx="19" cy="9"/>
              </a:xfrm>
              <a:custGeom>
                <a:avLst/>
                <a:gdLst>
                  <a:gd name="T0" fmla="*/ 32 w 16"/>
                  <a:gd name="T1" fmla="*/ 0 h 7"/>
                  <a:gd name="T2" fmla="*/ 25 w 16"/>
                  <a:gd name="T3" fmla="*/ 1 h 7"/>
                  <a:gd name="T4" fmla="*/ 20 w 16"/>
                  <a:gd name="T5" fmla="*/ 6 h 7"/>
                  <a:gd name="T6" fmla="*/ 10 w 16"/>
                  <a:gd name="T7" fmla="*/ 6 h 7"/>
                  <a:gd name="T8" fmla="*/ 0 w 16"/>
                  <a:gd name="T9" fmla="*/ 19 h 7"/>
                  <a:gd name="T10" fmla="*/ 7 w 16"/>
                  <a:gd name="T11" fmla="*/ 19 h 7"/>
                  <a:gd name="T12" fmla="*/ 7 w 16"/>
                  <a:gd name="T13" fmla="*/ 19 h 7"/>
                  <a:gd name="T14" fmla="*/ 10 w 16"/>
                  <a:gd name="T15" fmla="*/ 19 h 7"/>
                  <a:gd name="T16" fmla="*/ 21 w 16"/>
                  <a:gd name="T17" fmla="*/ 10 h 7"/>
                  <a:gd name="T18" fmla="*/ 32 w 16"/>
                  <a:gd name="T19" fmla="*/ 0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6" h="7">
                    <a:moveTo>
                      <a:pt x="16" y="0"/>
                    </a:moveTo>
                    <a:cubicBezTo>
                      <a:pt x="15" y="0"/>
                      <a:pt x="14" y="1"/>
                      <a:pt x="13" y="1"/>
                    </a:cubicBezTo>
                    <a:cubicBezTo>
                      <a:pt x="12" y="1"/>
                      <a:pt x="11" y="2"/>
                      <a:pt x="10" y="2"/>
                    </a:cubicBezTo>
                    <a:cubicBezTo>
                      <a:pt x="8" y="2"/>
                      <a:pt x="7" y="2"/>
                      <a:pt x="5" y="2"/>
                    </a:cubicBezTo>
                    <a:cubicBezTo>
                      <a:pt x="3" y="4"/>
                      <a:pt x="2" y="5"/>
                      <a:pt x="0" y="7"/>
                    </a:cubicBezTo>
                    <a:cubicBezTo>
                      <a:pt x="1" y="7"/>
                      <a:pt x="2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4" y="7"/>
                      <a:pt x="4" y="7"/>
                      <a:pt x="5" y="7"/>
                    </a:cubicBezTo>
                    <a:cubicBezTo>
                      <a:pt x="7" y="6"/>
                      <a:pt x="9" y="5"/>
                      <a:pt x="11" y="4"/>
                    </a:cubicBezTo>
                    <a:cubicBezTo>
                      <a:pt x="13" y="3"/>
                      <a:pt x="15" y="2"/>
                      <a:pt x="16" y="0"/>
                    </a:cubicBezTo>
                  </a:path>
                </a:pathLst>
              </a:custGeom>
              <a:solidFill>
                <a:srgbClr val="E3E4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51" name="Freeform 312">
                <a:extLst>
                  <a:ext uri="{FF2B5EF4-FFF2-40B4-BE49-F238E27FC236}">
                    <a16:creationId xmlns:a16="http://schemas.microsoft.com/office/drawing/2014/main" id="{34202130-1C69-4992-8CD1-5768D3EF7F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57" y="2229"/>
                <a:ext cx="14" cy="14"/>
              </a:xfrm>
              <a:custGeom>
                <a:avLst/>
                <a:gdLst>
                  <a:gd name="T0" fmla="*/ 22 w 12"/>
                  <a:gd name="T1" fmla="*/ 0 h 12"/>
                  <a:gd name="T2" fmla="*/ 13 w 12"/>
                  <a:gd name="T3" fmla="*/ 2 h 12"/>
                  <a:gd name="T4" fmla="*/ 0 w 12"/>
                  <a:gd name="T5" fmla="*/ 22 h 12"/>
                  <a:gd name="T6" fmla="*/ 7 w 12"/>
                  <a:gd name="T7" fmla="*/ 21 h 12"/>
                  <a:gd name="T8" fmla="*/ 15 w 12"/>
                  <a:gd name="T9" fmla="*/ 9 h 12"/>
                  <a:gd name="T10" fmla="*/ 22 w 12"/>
                  <a:gd name="T11" fmla="*/ 0 h 1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2" h="12">
                    <a:moveTo>
                      <a:pt x="12" y="0"/>
                    </a:moveTo>
                    <a:cubicBezTo>
                      <a:pt x="10" y="0"/>
                      <a:pt x="8" y="1"/>
                      <a:pt x="7" y="2"/>
                    </a:cubicBezTo>
                    <a:cubicBezTo>
                      <a:pt x="5" y="6"/>
                      <a:pt x="4" y="10"/>
                      <a:pt x="0" y="12"/>
                    </a:cubicBezTo>
                    <a:cubicBezTo>
                      <a:pt x="1" y="12"/>
                      <a:pt x="2" y="11"/>
                      <a:pt x="3" y="11"/>
                    </a:cubicBezTo>
                    <a:cubicBezTo>
                      <a:pt x="5" y="9"/>
                      <a:pt x="7" y="7"/>
                      <a:pt x="8" y="5"/>
                    </a:cubicBezTo>
                    <a:cubicBezTo>
                      <a:pt x="9" y="3"/>
                      <a:pt x="10" y="1"/>
                      <a:pt x="12" y="0"/>
                    </a:cubicBezTo>
                  </a:path>
                </a:pathLst>
              </a:custGeom>
              <a:solidFill>
                <a:srgbClr val="E5E6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52" name="Freeform 313">
                <a:extLst>
                  <a:ext uri="{FF2B5EF4-FFF2-40B4-BE49-F238E27FC236}">
                    <a16:creationId xmlns:a16="http://schemas.microsoft.com/office/drawing/2014/main" id="{4DB4392F-B801-400D-A27F-B9C894D3760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940" y="2169"/>
                <a:ext cx="13" cy="7"/>
              </a:xfrm>
              <a:custGeom>
                <a:avLst/>
                <a:gdLst>
                  <a:gd name="T0" fmla="*/ 13 w 11"/>
                  <a:gd name="T1" fmla="*/ 7 h 6"/>
                  <a:gd name="T2" fmla="*/ 18 w 11"/>
                  <a:gd name="T3" fmla="*/ 9 h 6"/>
                  <a:gd name="T4" fmla="*/ 21 w 11"/>
                  <a:gd name="T5" fmla="*/ 11 h 6"/>
                  <a:gd name="T6" fmla="*/ 13 w 11"/>
                  <a:gd name="T7" fmla="*/ 7 h 6"/>
                  <a:gd name="T8" fmla="*/ 0 w 11"/>
                  <a:gd name="T9" fmla="*/ 1 h 6"/>
                  <a:gd name="T10" fmla="*/ 1 w 11"/>
                  <a:gd name="T11" fmla="*/ 2 h 6"/>
                  <a:gd name="T12" fmla="*/ 2 w 11"/>
                  <a:gd name="T13" fmla="*/ 2 h 6"/>
                  <a:gd name="T14" fmla="*/ 7 w 11"/>
                  <a:gd name="T15" fmla="*/ 2 h 6"/>
                  <a:gd name="T16" fmla="*/ 0 w 11"/>
                  <a:gd name="T17" fmla="*/ 1 h 6"/>
                  <a:gd name="T18" fmla="*/ 15 w 11"/>
                  <a:gd name="T19" fmla="*/ 0 h 6"/>
                  <a:gd name="T20" fmla="*/ 9 w 11"/>
                  <a:gd name="T21" fmla="*/ 2 h 6"/>
                  <a:gd name="T22" fmla="*/ 11 w 11"/>
                  <a:gd name="T23" fmla="*/ 2 h 6"/>
                  <a:gd name="T24" fmla="*/ 11 w 11"/>
                  <a:gd name="T25" fmla="*/ 2 h 6"/>
                  <a:gd name="T26" fmla="*/ 18 w 11"/>
                  <a:gd name="T27" fmla="*/ 1 h 6"/>
                  <a:gd name="T28" fmla="*/ 15 w 11"/>
                  <a:gd name="T29" fmla="*/ 0 h 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1" h="6">
                    <a:moveTo>
                      <a:pt x="7" y="3"/>
                    </a:moveTo>
                    <a:cubicBezTo>
                      <a:pt x="8" y="4"/>
                      <a:pt x="8" y="4"/>
                      <a:pt x="9" y="5"/>
                    </a:cubicBezTo>
                    <a:cubicBezTo>
                      <a:pt x="9" y="5"/>
                      <a:pt x="10" y="6"/>
                      <a:pt x="11" y="6"/>
                    </a:cubicBezTo>
                    <a:cubicBezTo>
                      <a:pt x="11" y="4"/>
                      <a:pt x="9" y="3"/>
                      <a:pt x="7" y="3"/>
                    </a:cubicBezTo>
                    <a:moveTo>
                      <a:pt x="0" y="1"/>
                    </a:moveTo>
                    <a:cubicBezTo>
                      <a:pt x="0" y="1"/>
                      <a:pt x="1" y="2"/>
                      <a:pt x="1" y="2"/>
                    </a:cubicBezTo>
                    <a:cubicBezTo>
                      <a:pt x="1" y="2"/>
                      <a:pt x="2" y="2"/>
                      <a:pt x="2" y="2"/>
                    </a:cubicBezTo>
                    <a:cubicBezTo>
                      <a:pt x="2" y="2"/>
                      <a:pt x="3" y="2"/>
                      <a:pt x="3" y="2"/>
                    </a:cubicBezTo>
                    <a:cubicBezTo>
                      <a:pt x="2" y="2"/>
                      <a:pt x="1" y="1"/>
                      <a:pt x="0" y="1"/>
                    </a:cubicBezTo>
                    <a:moveTo>
                      <a:pt x="8" y="0"/>
                    </a:moveTo>
                    <a:cubicBezTo>
                      <a:pt x="7" y="0"/>
                      <a:pt x="5" y="1"/>
                      <a:pt x="5" y="2"/>
                    </a:cubicBezTo>
                    <a:cubicBezTo>
                      <a:pt x="5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2"/>
                      <a:pt x="8" y="1"/>
                      <a:pt x="9" y="1"/>
                    </a:cubicBezTo>
                    <a:cubicBezTo>
                      <a:pt x="9" y="1"/>
                      <a:pt x="9" y="0"/>
                      <a:pt x="8" y="0"/>
                    </a:cubicBezTo>
                  </a:path>
                </a:pathLst>
              </a:custGeom>
              <a:solidFill>
                <a:srgbClr val="CFD0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53" name="Freeform 314">
                <a:extLst>
                  <a:ext uri="{FF2B5EF4-FFF2-40B4-BE49-F238E27FC236}">
                    <a16:creationId xmlns:a16="http://schemas.microsoft.com/office/drawing/2014/main" id="{787101E4-0763-41AC-933F-3F22BF39FA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2" y="2171"/>
                <a:ext cx="11" cy="5"/>
              </a:xfrm>
              <a:custGeom>
                <a:avLst/>
                <a:gdLst>
                  <a:gd name="T0" fmla="*/ 7 w 9"/>
                  <a:gd name="T1" fmla="*/ 0 h 4"/>
                  <a:gd name="T2" fmla="*/ 7 w 9"/>
                  <a:gd name="T3" fmla="*/ 1 h 4"/>
                  <a:gd name="T4" fmla="*/ 1 w 9"/>
                  <a:gd name="T5" fmla="*/ 0 h 4"/>
                  <a:gd name="T6" fmla="*/ 0 w 9"/>
                  <a:gd name="T7" fmla="*/ 0 h 4"/>
                  <a:gd name="T8" fmla="*/ 9 w 9"/>
                  <a:gd name="T9" fmla="*/ 10 h 4"/>
                  <a:gd name="T10" fmla="*/ 7 w 9"/>
                  <a:gd name="T11" fmla="*/ 10 h 4"/>
                  <a:gd name="T12" fmla="*/ 16 w 9"/>
                  <a:gd name="T13" fmla="*/ 10 h 4"/>
                  <a:gd name="T14" fmla="*/ 20 w 9"/>
                  <a:gd name="T15" fmla="*/ 10 h 4"/>
                  <a:gd name="T16" fmla="*/ 20 w 9"/>
                  <a:gd name="T17" fmla="*/ 10 h 4"/>
                  <a:gd name="T18" fmla="*/ 16 w 9"/>
                  <a:gd name="T19" fmla="*/ 8 h 4"/>
                  <a:gd name="T20" fmla="*/ 11 w 9"/>
                  <a:gd name="T21" fmla="*/ 1 h 4"/>
                  <a:gd name="T22" fmla="*/ 9 w 9"/>
                  <a:gd name="T23" fmla="*/ 1 h 4"/>
                  <a:gd name="T24" fmla="*/ 9 w 9"/>
                  <a:gd name="T25" fmla="*/ 0 h 4"/>
                  <a:gd name="T26" fmla="*/ 9 w 9"/>
                  <a:gd name="T27" fmla="*/ 0 h 4"/>
                  <a:gd name="T28" fmla="*/ 7 w 9"/>
                  <a:gd name="T29" fmla="*/ 0 h 4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9" h="4">
                    <a:moveTo>
                      <a:pt x="3" y="0"/>
                    </a:moveTo>
                    <a:cubicBezTo>
                      <a:pt x="3" y="0"/>
                      <a:pt x="3" y="1"/>
                      <a:pt x="3" y="1"/>
                    </a:cubicBezTo>
                    <a:cubicBezTo>
                      <a:pt x="2" y="1"/>
                      <a:pt x="2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2" y="1"/>
                      <a:pt x="4" y="3"/>
                      <a:pt x="4" y="4"/>
                    </a:cubicBezTo>
                    <a:cubicBezTo>
                      <a:pt x="4" y="4"/>
                      <a:pt x="3" y="4"/>
                      <a:pt x="3" y="4"/>
                    </a:cubicBezTo>
                    <a:cubicBezTo>
                      <a:pt x="5" y="4"/>
                      <a:pt x="6" y="4"/>
                      <a:pt x="7" y="4"/>
                    </a:cubicBezTo>
                    <a:cubicBezTo>
                      <a:pt x="8" y="4"/>
                      <a:pt x="8" y="4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8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4" y="1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3" y="0"/>
                      <a:pt x="3" y="0"/>
                    </a:cubicBezTo>
                  </a:path>
                </a:pathLst>
              </a:custGeom>
              <a:solidFill>
                <a:srgbClr val="E3E4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54" name="Freeform 315">
                <a:extLst>
                  <a:ext uri="{FF2B5EF4-FFF2-40B4-BE49-F238E27FC236}">
                    <a16:creationId xmlns:a16="http://schemas.microsoft.com/office/drawing/2014/main" id="{7808BE8A-F9B7-4A81-B395-46320BF11F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0" y="2178"/>
                <a:ext cx="8" cy="2"/>
              </a:xfrm>
              <a:custGeom>
                <a:avLst/>
                <a:gdLst>
                  <a:gd name="T0" fmla="*/ 10 w 7"/>
                  <a:gd name="T1" fmla="*/ 0 h 1"/>
                  <a:gd name="T2" fmla="*/ 0 w 7"/>
                  <a:gd name="T3" fmla="*/ 16 h 1"/>
                  <a:gd name="T4" fmla="*/ 0 w 7"/>
                  <a:gd name="T5" fmla="*/ 16 h 1"/>
                  <a:gd name="T6" fmla="*/ 11 w 7"/>
                  <a:gd name="T7" fmla="*/ 16 h 1"/>
                  <a:gd name="T8" fmla="*/ 11 w 7"/>
                  <a:gd name="T9" fmla="*/ 16 h 1"/>
                  <a:gd name="T10" fmla="*/ 10 w 7"/>
                  <a:gd name="T11" fmla="*/ 0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" h="1">
                    <a:moveTo>
                      <a:pt x="6" y="0"/>
                    </a:moveTo>
                    <a:cubicBezTo>
                      <a:pt x="4" y="1"/>
                      <a:pt x="2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1"/>
                      <a:pt x="5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0"/>
                      <a:pt x="6" y="0"/>
                    </a:cubicBezTo>
                  </a:path>
                </a:pathLst>
              </a:custGeom>
              <a:solidFill>
                <a:srgbClr val="ADAE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55" name="Freeform 316">
                <a:extLst>
                  <a:ext uri="{FF2B5EF4-FFF2-40B4-BE49-F238E27FC236}">
                    <a16:creationId xmlns:a16="http://schemas.microsoft.com/office/drawing/2014/main" id="{3A505B03-81A3-44CD-BB5A-54B47C70F5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0" y="2180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B6B7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56" name="Freeform 317">
                <a:extLst>
                  <a:ext uri="{FF2B5EF4-FFF2-40B4-BE49-F238E27FC236}">
                    <a16:creationId xmlns:a16="http://schemas.microsoft.com/office/drawing/2014/main" id="{BC5B0973-BB6F-4BC5-B764-CA9EF835CE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6" y="2176"/>
                <a:ext cx="11" cy="4"/>
              </a:xfrm>
              <a:custGeom>
                <a:avLst/>
                <a:gdLst>
                  <a:gd name="T0" fmla="*/ 1 w 9"/>
                  <a:gd name="T1" fmla="*/ 0 h 3"/>
                  <a:gd name="T2" fmla="*/ 0 w 9"/>
                  <a:gd name="T3" fmla="*/ 1 h 3"/>
                  <a:gd name="T4" fmla="*/ 7 w 9"/>
                  <a:gd name="T5" fmla="*/ 9 h 3"/>
                  <a:gd name="T6" fmla="*/ 20 w 9"/>
                  <a:gd name="T7" fmla="*/ 7 h 3"/>
                  <a:gd name="T8" fmla="*/ 18 w 9"/>
                  <a:gd name="T9" fmla="*/ 7 h 3"/>
                  <a:gd name="T10" fmla="*/ 2 w 9"/>
                  <a:gd name="T11" fmla="*/ 1 h 3"/>
                  <a:gd name="T12" fmla="*/ 2 w 9"/>
                  <a:gd name="T13" fmla="*/ 1 h 3"/>
                  <a:gd name="T14" fmla="*/ 2 w 9"/>
                  <a:gd name="T15" fmla="*/ 1 h 3"/>
                  <a:gd name="T16" fmla="*/ 1 w 9"/>
                  <a:gd name="T17" fmla="*/ 0 h 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9" h="3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2" y="2"/>
                      <a:pt x="3" y="3"/>
                    </a:cubicBezTo>
                    <a:cubicBezTo>
                      <a:pt x="5" y="3"/>
                      <a:pt x="7" y="3"/>
                      <a:pt x="9" y="2"/>
                    </a:cubicBezTo>
                    <a:cubicBezTo>
                      <a:pt x="9" y="2"/>
                      <a:pt x="8" y="2"/>
                      <a:pt x="8" y="2"/>
                    </a:cubicBezTo>
                    <a:cubicBezTo>
                      <a:pt x="6" y="1"/>
                      <a:pt x="4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0"/>
                    </a:cubicBezTo>
                  </a:path>
                </a:pathLst>
              </a:custGeom>
              <a:solidFill>
                <a:srgbClr val="CFD0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57" name="Freeform 318">
                <a:extLst>
                  <a:ext uri="{FF2B5EF4-FFF2-40B4-BE49-F238E27FC236}">
                    <a16:creationId xmlns:a16="http://schemas.microsoft.com/office/drawing/2014/main" id="{9FA3F968-BF99-401B-9111-1C06A9DDFE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5" y="2177"/>
                <a:ext cx="5" cy="3"/>
              </a:xfrm>
              <a:custGeom>
                <a:avLst/>
                <a:gdLst>
                  <a:gd name="T0" fmla="*/ 1 w 4"/>
                  <a:gd name="T1" fmla="*/ 0 h 2"/>
                  <a:gd name="T2" fmla="*/ 0 w 4"/>
                  <a:gd name="T3" fmla="*/ 0 h 2"/>
                  <a:gd name="T4" fmla="*/ 10 w 4"/>
                  <a:gd name="T5" fmla="*/ 12 h 2"/>
                  <a:gd name="T6" fmla="*/ 10 w 4"/>
                  <a:gd name="T7" fmla="*/ 12 h 2"/>
                  <a:gd name="T8" fmla="*/ 1 w 4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2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1" y="1"/>
                      <a:pt x="2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1"/>
                      <a:pt x="2" y="0"/>
                      <a:pt x="1" y="0"/>
                    </a:cubicBezTo>
                  </a:path>
                </a:pathLst>
              </a:custGeom>
              <a:solidFill>
                <a:srgbClr val="D4D5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58" name="Freeform 319">
                <a:extLst>
                  <a:ext uri="{FF2B5EF4-FFF2-40B4-BE49-F238E27FC236}">
                    <a16:creationId xmlns:a16="http://schemas.microsoft.com/office/drawing/2014/main" id="{9F5257F1-40C1-4CE9-9A11-E8B61FFE874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928" y="2180"/>
                <a:ext cx="17" cy="10"/>
              </a:xfrm>
              <a:custGeom>
                <a:avLst/>
                <a:gdLst>
                  <a:gd name="T0" fmla="*/ 13 w 14"/>
                  <a:gd name="T1" fmla="*/ 12 h 9"/>
                  <a:gd name="T2" fmla="*/ 11 w 14"/>
                  <a:gd name="T3" fmla="*/ 12 h 9"/>
                  <a:gd name="T4" fmla="*/ 9 w 14"/>
                  <a:gd name="T5" fmla="*/ 12 h 9"/>
                  <a:gd name="T6" fmla="*/ 11 w 14"/>
                  <a:gd name="T7" fmla="*/ 13 h 9"/>
                  <a:gd name="T8" fmla="*/ 13 w 14"/>
                  <a:gd name="T9" fmla="*/ 12 h 9"/>
                  <a:gd name="T10" fmla="*/ 30 w 14"/>
                  <a:gd name="T11" fmla="*/ 4 h 9"/>
                  <a:gd name="T12" fmla="*/ 30 w 14"/>
                  <a:gd name="T13" fmla="*/ 4 h 9"/>
                  <a:gd name="T14" fmla="*/ 30 w 14"/>
                  <a:gd name="T15" fmla="*/ 4 h 9"/>
                  <a:gd name="T16" fmla="*/ 30 w 14"/>
                  <a:gd name="T17" fmla="*/ 4 h 9"/>
                  <a:gd name="T18" fmla="*/ 0 w 14"/>
                  <a:gd name="T19" fmla="*/ 0 h 9"/>
                  <a:gd name="T20" fmla="*/ 0 w 14"/>
                  <a:gd name="T21" fmla="*/ 0 h 9"/>
                  <a:gd name="T22" fmla="*/ 1 w 14"/>
                  <a:gd name="T23" fmla="*/ 0 h 9"/>
                  <a:gd name="T24" fmla="*/ 0 w 14"/>
                  <a:gd name="T25" fmla="*/ 0 h 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4" h="9">
                    <a:moveTo>
                      <a:pt x="6" y="8"/>
                    </a:moveTo>
                    <a:cubicBezTo>
                      <a:pt x="5" y="8"/>
                      <a:pt x="5" y="8"/>
                      <a:pt x="5" y="8"/>
                    </a:cubicBezTo>
                    <a:cubicBezTo>
                      <a:pt x="5" y="8"/>
                      <a:pt x="5" y="8"/>
                      <a:pt x="4" y="8"/>
                    </a:cubicBezTo>
                    <a:cubicBezTo>
                      <a:pt x="5" y="8"/>
                      <a:pt x="5" y="9"/>
                      <a:pt x="5" y="9"/>
                    </a:cubicBezTo>
                    <a:cubicBezTo>
                      <a:pt x="5" y="9"/>
                      <a:pt x="5" y="8"/>
                      <a:pt x="6" y="8"/>
                    </a:cubicBezTo>
                    <a:moveTo>
                      <a:pt x="14" y="4"/>
                    </a:moveTo>
                    <a:cubicBezTo>
                      <a:pt x="14" y="4"/>
                      <a:pt x="14" y="4"/>
                      <a:pt x="14" y="4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4"/>
                      <a:pt x="14" y="4"/>
                      <a:pt x="14" y="4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</a:path>
                </a:pathLst>
              </a:custGeom>
              <a:solidFill>
                <a:srgbClr val="CFD0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59" name="Freeform 320">
                <a:extLst>
                  <a:ext uri="{FF2B5EF4-FFF2-40B4-BE49-F238E27FC236}">
                    <a16:creationId xmlns:a16="http://schemas.microsoft.com/office/drawing/2014/main" id="{E84B12FD-C676-40FF-870C-09B6E72E1E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8" y="2187"/>
                <a:ext cx="6" cy="7"/>
              </a:xfrm>
              <a:custGeom>
                <a:avLst/>
                <a:gdLst>
                  <a:gd name="T0" fmla="*/ 1 w 5"/>
                  <a:gd name="T1" fmla="*/ 0 h 6"/>
                  <a:gd name="T2" fmla="*/ 2 w 5"/>
                  <a:gd name="T3" fmla="*/ 7 h 6"/>
                  <a:gd name="T4" fmla="*/ 1 w 5"/>
                  <a:gd name="T5" fmla="*/ 11 h 6"/>
                  <a:gd name="T6" fmla="*/ 10 w 5"/>
                  <a:gd name="T7" fmla="*/ 7 h 6"/>
                  <a:gd name="T8" fmla="*/ 8 w 5"/>
                  <a:gd name="T9" fmla="*/ 2 h 6"/>
                  <a:gd name="T10" fmla="*/ 7 w 5"/>
                  <a:gd name="T11" fmla="*/ 2 h 6"/>
                  <a:gd name="T12" fmla="*/ 1 w 5"/>
                  <a:gd name="T13" fmla="*/ 0 h 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" h="6">
                    <a:moveTo>
                      <a:pt x="1" y="0"/>
                    </a:moveTo>
                    <a:cubicBezTo>
                      <a:pt x="1" y="1"/>
                      <a:pt x="1" y="2"/>
                      <a:pt x="2" y="3"/>
                    </a:cubicBezTo>
                    <a:cubicBezTo>
                      <a:pt x="1" y="4"/>
                      <a:pt x="0" y="5"/>
                      <a:pt x="1" y="6"/>
                    </a:cubicBezTo>
                    <a:cubicBezTo>
                      <a:pt x="3" y="6"/>
                      <a:pt x="4" y="4"/>
                      <a:pt x="5" y="3"/>
                    </a:cubicBezTo>
                    <a:cubicBezTo>
                      <a:pt x="5" y="3"/>
                      <a:pt x="5" y="2"/>
                      <a:pt x="4" y="2"/>
                    </a:cubicBezTo>
                    <a:cubicBezTo>
                      <a:pt x="4" y="2"/>
                      <a:pt x="4" y="2"/>
                      <a:pt x="3" y="2"/>
                    </a:cubicBezTo>
                    <a:cubicBezTo>
                      <a:pt x="2" y="1"/>
                      <a:pt x="1" y="1"/>
                      <a:pt x="1" y="0"/>
                    </a:cubicBezTo>
                  </a:path>
                </a:pathLst>
              </a:custGeom>
              <a:solidFill>
                <a:srgbClr val="D4D5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60" name="Freeform 321">
                <a:extLst>
                  <a:ext uri="{FF2B5EF4-FFF2-40B4-BE49-F238E27FC236}">
                    <a16:creationId xmlns:a16="http://schemas.microsoft.com/office/drawing/2014/main" id="{4DB10802-4362-4DEF-A98F-9C9C2C2DC9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9" y="2180"/>
                <a:ext cx="17" cy="9"/>
              </a:xfrm>
              <a:custGeom>
                <a:avLst/>
                <a:gdLst>
                  <a:gd name="T0" fmla="*/ 22 w 14"/>
                  <a:gd name="T1" fmla="*/ 0 h 8"/>
                  <a:gd name="T2" fmla="*/ 11 w 14"/>
                  <a:gd name="T3" fmla="*/ 1 h 8"/>
                  <a:gd name="T4" fmla="*/ 11 w 14"/>
                  <a:gd name="T5" fmla="*/ 1 h 8"/>
                  <a:gd name="T6" fmla="*/ 0 w 14"/>
                  <a:gd name="T7" fmla="*/ 10 h 8"/>
                  <a:gd name="T8" fmla="*/ 7 w 14"/>
                  <a:gd name="T9" fmla="*/ 12 h 8"/>
                  <a:gd name="T10" fmla="*/ 9 w 14"/>
                  <a:gd name="T11" fmla="*/ 12 h 8"/>
                  <a:gd name="T12" fmla="*/ 11 w 14"/>
                  <a:gd name="T13" fmla="*/ 12 h 8"/>
                  <a:gd name="T14" fmla="*/ 22 w 14"/>
                  <a:gd name="T15" fmla="*/ 8 h 8"/>
                  <a:gd name="T16" fmla="*/ 28 w 14"/>
                  <a:gd name="T17" fmla="*/ 8 h 8"/>
                  <a:gd name="T18" fmla="*/ 28 w 14"/>
                  <a:gd name="T19" fmla="*/ 8 h 8"/>
                  <a:gd name="T20" fmla="*/ 22 w 14"/>
                  <a:gd name="T21" fmla="*/ 0 h 8"/>
                  <a:gd name="T22" fmla="*/ 22 w 14"/>
                  <a:gd name="T23" fmla="*/ 0 h 8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4" h="8">
                    <a:moveTo>
                      <a:pt x="10" y="0"/>
                    </a:moveTo>
                    <a:cubicBezTo>
                      <a:pt x="8" y="0"/>
                      <a:pt x="7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3" y="3"/>
                      <a:pt x="1" y="4"/>
                      <a:pt x="0" y="6"/>
                    </a:cubicBezTo>
                    <a:cubicBezTo>
                      <a:pt x="1" y="6"/>
                      <a:pt x="2" y="7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5" y="8"/>
                    </a:cubicBezTo>
                    <a:cubicBezTo>
                      <a:pt x="6" y="6"/>
                      <a:pt x="7" y="4"/>
                      <a:pt x="10" y="4"/>
                    </a:cubicBezTo>
                    <a:cubicBezTo>
                      <a:pt x="11" y="4"/>
                      <a:pt x="12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2"/>
                      <a:pt x="12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</a:path>
                </a:pathLst>
              </a:custGeom>
              <a:solidFill>
                <a:srgbClr val="E3E4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61" name="Freeform 322">
                <a:extLst>
                  <a:ext uri="{FF2B5EF4-FFF2-40B4-BE49-F238E27FC236}">
                    <a16:creationId xmlns:a16="http://schemas.microsoft.com/office/drawing/2014/main" id="{F3885FF3-442A-495C-A651-8AA828A8EC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9" y="2187"/>
                <a:ext cx="4" cy="2"/>
              </a:xfrm>
              <a:custGeom>
                <a:avLst/>
                <a:gdLst>
                  <a:gd name="T0" fmla="*/ 0 w 3"/>
                  <a:gd name="T1" fmla="*/ 0 h 2"/>
                  <a:gd name="T2" fmla="*/ 0 w 3"/>
                  <a:gd name="T3" fmla="*/ 0 h 2"/>
                  <a:gd name="T4" fmla="*/ 7 w 3"/>
                  <a:gd name="T5" fmla="*/ 2 h 2"/>
                  <a:gd name="T6" fmla="*/ 9 w 3"/>
                  <a:gd name="T7" fmla="*/ 2 h 2"/>
                  <a:gd name="T8" fmla="*/ 0 w 3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2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1" y="0"/>
                      <a:pt x="0" y="0"/>
                    </a:cubicBezTo>
                  </a:path>
                </a:pathLst>
              </a:custGeom>
              <a:solidFill>
                <a:srgbClr val="E5E6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62" name="Freeform 323">
                <a:extLst>
                  <a:ext uri="{FF2B5EF4-FFF2-40B4-BE49-F238E27FC236}">
                    <a16:creationId xmlns:a16="http://schemas.microsoft.com/office/drawing/2014/main" id="{E61F7BB2-472C-4243-815C-670360810C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1" y="2172"/>
                <a:ext cx="12" cy="8"/>
              </a:xfrm>
              <a:custGeom>
                <a:avLst/>
                <a:gdLst>
                  <a:gd name="T0" fmla="*/ 20 w 10"/>
                  <a:gd name="T1" fmla="*/ 0 h 6"/>
                  <a:gd name="T2" fmla="*/ 10 w 10"/>
                  <a:gd name="T3" fmla="*/ 9 h 6"/>
                  <a:gd name="T4" fmla="*/ 7 w 10"/>
                  <a:gd name="T5" fmla="*/ 9 h 6"/>
                  <a:gd name="T6" fmla="*/ 1 w 10"/>
                  <a:gd name="T7" fmla="*/ 9 h 6"/>
                  <a:gd name="T8" fmla="*/ 1 w 10"/>
                  <a:gd name="T9" fmla="*/ 9 h 6"/>
                  <a:gd name="T10" fmla="*/ 0 w 10"/>
                  <a:gd name="T11" fmla="*/ 9 h 6"/>
                  <a:gd name="T12" fmla="*/ 12 w 10"/>
                  <a:gd name="T13" fmla="*/ 16 h 6"/>
                  <a:gd name="T14" fmla="*/ 10 w 10"/>
                  <a:gd name="T15" fmla="*/ 16 h 6"/>
                  <a:gd name="T16" fmla="*/ 12 w 10"/>
                  <a:gd name="T17" fmla="*/ 20 h 6"/>
                  <a:gd name="T18" fmla="*/ 17 w 10"/>
                  <a:gd name="T19" fmla="*/ 12 h 6"/>
                  <a:gd name="T20" fmla="*/ 20 w 10"/>
                  <a:gd name="T21" fmla="*/ 0 h 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0" h="6">
                    <a:moveTo>
                      <a:pt x="10" y="0"/>
                    </a:moveTo>
                    <a:cubicBezTo>
                      <a:pt x="8" y="1"/>
                      <a:pt x="6" y="2"/>
                      <a:pt x="5" y="3"/>
                    </a:cubicBezTo>
                    <a:cubicBezTo>
                      <a:pt x="4" y="3"/>
                      <a:pt x="3" y="3"/>
                      <a:pt x="3" y="3"/>
                    </a:cubicBezTo>
                    <a:cubicBezTo>
                      <a:pt x="2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4"/>
                      <a:pt x="4" y="5"/>
                      <a:pt x="6" y="5"/>
                    </a:cubicBezTo>
                    <a:cubicBezTo>
                      <a:pt x="6" y="5"/>
                      <a:pt x="6" y="5"/>
                      <a:pt x="5" y="5"/>
                    </a:cubicBezTo>
                    <a:cubicBezTo>
                      <a:pt x="6" y="5"/>
                      <a:pt x="6" y="6"/>
                      <a:pt x="6" y="6"/>
                    </a:cubicBezTo>
                    <a:cubicBezTo>
                      <a:pt x="7" y="5"/>
                      <a:pt x="7" y="5"/>
                      <a:pt x="8" y="4"/>
                    </a:cubicBezTo>
                    <a:cubicBezTo>
                      <a:pt x="9" y="2"/>
                      <a:pt x="9" y="1"/>
                      <a:pt x="10" y="0"/>
                    </a:cubicBezTo>
                  </a:path>
                </a:pathLst>
              </a:custGeom>
              <a:solidFill>
                <a:srgbClr val="CFD0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63" name="Freeform 324">
                <a:extLst>
                  <a:ext uri="{FF2B5EF4-FFF2-40B4-BE49-F238E27FC236}">
                    <a16:creationId xmlns:a16="http://schemas.microsoft.com/office/drawing/2014/main" id="{D3441D1F-69C9-4259-B087-34B26B3D36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8" y="2176"/>
                <a:ext cx="10" cy="2"/>
              </a:xfrm>
              <a:custGeom>
                <a:avLst/>
                <a:gdLst>
                  <a:gd name="T0" fmla="*/ 6 w 8"/>
                  <a:gd name="T1" fmla="*/ 0 h 2"/>
                  <a:gd name="T2" fmla="*/ 0 w 8"/>
                  <a:gd name="T3" fmla="*/ 1 h 2"/>
                  <a:gd name="T4" fmla="*/ 0 w 8"/>
                  <a:gd name="T5" fmla="*/ 1 h 2"/>
                  <a:gd name="T6" fmla="*/ 16 w 8"/>
                  <a:gd name="T7" fmla="*/ 2 h 2"/>
                  <a:gd name="T8" fmla="*/ 18 w 8"/>
                  <a:gd name="T9" fmla="*/ 2 h 2"/>
                  <a:gd name="T10" fmla="*/ 20 w 8"/>
                  <a:gd name="T11" fmla="*/ 2 h 2"/>
                  <a:gd name="T12" fmla="*/ 6 w 8"/>
                  <a:gd name="T13" fmla="*/ 0 h 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" h="2">
                    <a:moveTo>
                      <a:pt x="2" y="0"/>
                    </a:moveTo>
                    <a:cubicBezTo>
                      <a:pt x="2" y="0"/>
                      <a:pt x="1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1"/>
                      <a:pt x="4" y="1"/>
                      <a:pt x="6" y="2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6" y="2"/>
                      <a:pt x="4" y="1"/>
                      <a:pt x="2" y="0"/>
                    </a:cubicBezTo>
                  </a:path>
                </a:pathLst>
              </a:custGeom>
              <a:solidFill>
                <a:srgbClr val="E3E4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64" name="Freeform 325">
                <a:extLst>
                  <a:ext uri="{FF2B5EF4-FFF2-40B4-BE49-F238E27FC236}">
                    <a16:creationId xmlns:a16="http://schemas.microsoft.com/office/drawing/2014/main" id="{EFFCE8D3-0F83-42AE-B53F-04D9BB5BBC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8" y="2170"/>
                <a:ext cx="14" cy="11"/>
              </a:xfrm>
              <a:custGeom>
                <a:avLst/>
                <a:gdLst>
                  <a:gd name="T0" fmla="*/ 13 w 12"/>
                  <a:gd name="T1" fmla="*/ 0 h 9"/>
                  <a:gd name="T2" fmla="*/ 8 w 12"/>
                  <a:gd name="T3" fmla="*/ 2 h 9"/>
                  <a:gd name="T4" fmla="*/ 2 w 12"/>
                  <a:gd name="T5" fmla="*/ 13 h 9"/>
                  <a:gd name="T6" fmla="*/ 0 w 12"/>
                  <a:gd name="T7" fmla="*/ 18 h 9"/>
                  <a:gd name="T8" fmla="*/ 1 w 12"/>
                  <a:gd name="T9" fmla="*/ 18 h 9"/>
                  <a:gd name="T10" fmla="*/ 8 w 12"/>
                  <a:gd name="T11" fmla="*/ 20 h 9"/>
                  <a:gd name="T12" fmla="*/ 8 w 12"/>
                  <a:gd name="T13" fmla="*/ 18 h 9"/>
                  <a:gd name="T14" fmla="*/ 11 w 12"/>
                  <a:gd name="T15" fmla="*/ 11 h 9"/>
                  <a:gd name="T16" fmla="*/ 22 w 12"/>
                  <a:gd name="T17" fmla="*/ 1 h 9"/>
                  <a:gd name="T18" fmla="*/ 22 w 12"/>
                  <a:gd name="T19" fmla="*/ 1 h 9"/>
                  <a:gd name="T20" fmla="*/ 21 w 12"/>
                  <a:gd name="T21" fmla="*/ 1 h 9"/>
                  <a:gd name="T22" fmla="*/ 19 w 12"/>
                  <a:gd name="T23" fmla="*/ 0 h 9"/>
                  <a:gd name="T24" fmla="*/ 19 w 12"/>
                  <a:gd name="T25" fmla="*/ 0 h 9"/>
                  <a:gd name="T26" fmla="*/ 15 w 12"/>
                  <a:gd name="T27" fmla="*/ 1 h 9"/>
                  <a:gd name="T28" fmla="*/ 13 w 12"/>
                  <a:gd name="T29" fmla="*/ 0 h 9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2" h="9">
                    <a:moveTo>
                      <a:pt x="7" y="0"/>
                    </a:moveTo>
                    <a:cubicBezTo>
                      <a:pt x="6" y="0"/>
                      <a:pt x="5" y="1"/>
                      <a:pt x="4" y="2"/>
                    </a:cubicBezTo>
                    <a:cubicBezTo>
                      <a:pt x="3" y="3"/>
                      <a:pt x="3" y="4"/>
                      <a:pt x="2" y="6"/>
                    </a:cubicBezTo>
                    <a:cubicBezTo>
                      <a:pt x="1" y="7"/>
                      <a:pt x="1" y="7"/>
                      <a:pt x="0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2" y="8"/>
                      <a:pt x="3" y="9"/>
                      <a:pt x="4" y="9"/>
                    </a:cubicBezTo>
                    <a:cubicBezTo>
                      <a:pt x="4" y="9"/>
                      <a:pt x="4" y="8"/>
                      <a:pt x="4" y="8"/>
                    </a:cubicBezTo>
                    <a:cubicBezTo>
                      <a:pt x="5" y="7"/>
                      <a:pt x="6" y="6"/>
                      <a:pt x="6" y="5"/>
                    </a:cubicBezTo>
                    <a:cubicBezTo>
                      <a:pt x="7" y="3"/>
                      <a:pt x="9" y="2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11" y="1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0"/>
                      <a:pt x="8" y="0"/>
                      <a:pt x="8" y="1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solidFill>
                <a:srgbClr val="E3E4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65" name="Freeform 326">
                <a:extLst>
                  <a:ext uri="{FF2B5EF4-FFF2-40B4-BE49-F238E27FC236}">
                    <a16:creationId xmlns:a16="http://schemas.microsoft.com/office/drawing/2014/main" id="{2FF590AB-144A-4C60-9928-4B5B5D1E94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3" y="2171"/>
                <a:ext cx="14" cy="10"/>
              </a:xfrm>
              <a:custGeom>
                <a:avLst/>
                <a:gdLst>
                  <a:gd name="T0" fmla="*/ 15 w 12"/>
                  <a:gd name="T1" fmla="*/ 0 h 8"/>
                  <a:gd name="T2" fmla="*/ 15 w 12"/>
                  <a:gd name="T3" fmla="*/ 0 h 8"/>
                  <a:gd name="T4" fmla="*/ 2 w 12"/>
                  <a:gd name="T5" fmla="*/ 10 h 8"/>
                  <a:gd name="T6" fmla="*/ 0 w 12"/>
                  <a:gd name="T7" fmla="*/ 18 h 8"/>
                  <a:gd name="T8" fmla="*/ 0 w 12"/>
                  <a:gd name="T9" fmla="*/ 20 h 8"/>
                  <a:gd name="T10" fmla="*/ 2 w 12"/>
                  <a:gd name="T11" fmla="*/ 20 h 8"/>
                  <a:gd name="T12" fmla="*/ 13 w 12"/>
                  <a:gd name="T13" fmla="*/ 18 h 8"/>
                  <a:gd name="T14" fmla="*/ 13 w 12"/>
                  <a:gd name="T15" fmla="*/ 13 h 8"/>
                  <a:gd name="T16" fmla="*/ 11 w 12"/>
                  <a:gd name="T17" fmla="*/ 13 h 8"/>
                  <a:gd name="T18" fmla="*/ 7 w 12"/>
                  <a:gd name="T19" fmla="*/ 10 h 8"/>
                  <a:gd name="T20" fmla="*/ 11 w 12"/>
                  <a:gd name="T21" fmla="*/ 8 h 8"/>
                  <a:gd name="T22" fmla="*/ 19 w 12"/>
                  <a:gd name="T23" fmla="*/ 10 h 8"/>
                  <a:gd name="T24" fmla="*/ 21 w 12"/>
                  <a:gd name="T25" fmla="*/ 10 h 8"/>
                  <a:gd name="T26" fmla="*/ 22 w 12"/>
                  <a:gd name="T27" fmla="*/ 10 h 8"/>
                  <a:gd name="T28" fmla="*/ 15 w 12"/>
                  <a:gd name="T29" fmla="*/ 0 h 8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2" h="8">
                    <a:moveTo>
                      <a:pt x="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5" y="1"/>
                      <a:pt x="3" y="2"/>
                      <a:pt x="2" y="4"/>
                    </a:cubicBezTo>
                    <a:cubicBezTo>
                      <a:pt x="2" y="5"/>
                      <a:pt x="1" y="6"/>
                      <a:pt x="0" y="7"/>
                    </a:cubicBezTo>
                    <a:cubicBezTo>
                      <a:pt x="0" y="7"/>
                      <a:pt x="0" y="8"/>
                      <a:pt x="0" y="8"/>
                    </a:cubicBezTo>
                    <a:cubicBezTo>
                      <a:pt x="1" y="8"/>
                      <a:pt x="1" y="8"/>
                      <a:pt x="2" y="8"/>
                    </a:cubicBezTo>
                    <a:cubicBezTo>
                      <a:pt x="4" y="8"/>
                      <a:pt x="5" y="7"/>
                      <a:pt x="7" y="7"/>
                    </a:cubicBezTo>
                    <a:cubicBezTo>
                      <a:pt x="7" y="6"/>
                      <a:pt x="7" y="5"/>
                      <a:pt x="7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4" y="5"/>
                      <a:pt x="4" y="4"/>
                      <a:pt x="3" y="4"/>
                    </a:cubicBezTo>
                    <a:cubicBezTo>
                      <a:pt x="4" y="3"/>
                      <a:pt x="5" y="3"/>
                      <a:pt x="6" y="3"/>
                    </a:cubicBezTo>
                    <a:cubicBezTo>
                      <a:pt x="7" y="3"/>
                      <a:pt x="9" y="3"/>
                      <a:pt x="10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2" y="4"/>
                      <a:pt x="12" y="4"/>
                    </a:cubicBezTo>
                    <a:cubicBezTo>
                      <a:pt x="12" y="3"/>
                      <a:pt x="10" y="1"/>
                      <a:pt x="8" y="0"/>
                    </a:cubicBezTo>
                  </a:path>
                </a:pathLst>
              </a:custGeom>
              <a:solidFill>
                <a:srgbClr val="EEEFE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66" name="Freeform 327">
                <a:extLst>
                  <a:ext uri="{FF2B5EF4-FFF2-40B4-BE49-F238E27FC236}">
                    <a16:creationId xmlns:a16="http://schemas.microsoft.com/office/drawing/2014/main" id="{3F913E08-1BAB-44C0-84B0-74FA324B5FE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917" y="2119"/>
                <a:ext cx="9" cy="24"/>
              </a:xfrm>
              <a:custGeom>
                <a:avLst/>
                <a:gdLst>
                  <a:gd name="T0" fmla="*/ 8 w 7"/>
                  <a:gd name="T1" fmla="*/ 28 h 20"/>
                  <a:gd name="T2" fmla="*/ 8 w 7"/>
                  <a:gd name="T3" fmla="*/ 29 h 20"/>
                  <a:gd name="T4" fmla="*/ 17 w 7"/>
                  <a:gd name="T5" fmla="*/ 42 h 20"/>
                  <a:gd name="T6" fmla="*/ 17 w 7"/>
                  <a:gd name="T7" fmla="*/ 42 h 20"/>
                  <a:gd name="T8" fmla="*/ 10 w 7"/>
                  <a:gd name="T9" fmla="*/ 34 h 20"/>
                  <a:gd name="T10" fmla="*/ 10 w 7"/>
                  <a:gd name="T11" fmla="*/ 31 h 20"/>
                  <a:gd name="T12" fmla="*/ 8 w 7"/>
                  <a:gd name="T13" fmla="*/ 28 h 20"/>
                  <a:gd name="T14" fmla="*/ 8 w 7"/>
                  <a:gd name="T15" fmla="*/ 23 h 20"/>
                  <a:gd name="T16" fmla="*/ 10 w 7"/>
                  <a:gd name="T17" fmla="*/ 29 h 20"/>
                  <a:gd name="T18" fmla="*/ 10 w 7"/>
                  <a:gd name="T19" fmla="*/ 29 h 20"/>
                  <a:gd name="T20" fmla="*/ 8 w 7"/>
                  <a:gd name="T21" fmla="*/ 23 h 20"/>
                  <a:gd name="T22" fmla="*/ 13 w 7"/>
                  <a:gd name="T23" fmla="*/ 8 h 20"/>
                  <a:gd name="T24" fmla="*/ 10 w 7"/>
                  <a:gd name="T25" fmla="*/ 20 h 20"/>
                  <a:gd name="T26" fmla="*/ 13 w 7"/>
                  <a:gd name="T27" fmla="*/ 8 h 20"/>
                  <a:gd name="T28" fmla="*/ 13 w 7"/>
                  <a:gd name="T29" fmla="*/ 1 h 20"/>
                  <a:gd name="T30" fmla="*/ 13 w 7"/>
                  <a:gd name="T31" fmla="*/ 2 h 20"/>
                  <a:gd name="T32" fmla="*/ 13 w 7"/>
                  <a:gd name="T33" fmla="*/ 2 h 20"/>
                  <a:gd name="T34" fmla="*/ 13 w 7"/>
                  <a:gd name="T35" fmla="*/ 1 h 20"/>
                  <a:gd name="T36" fmla="*/ 0 w 7"/>
                  <a:gd name="T37" fmla="*/ 0 h 20"/>
                  <a:gd name="T38" fmla="*/ 0 w 7"/>
                  <a:gd name="T39" fmla="*/ 1 h 20"/>
                  <a:gd name="T40" fmla="*/ 1 w 7"/>
                  <a:gd name="T41" fmla="*/ 2 h 20"/>
                  <a:gd name="T42" fmla="*/ 1 w 7"/>
                  <a:gd name="T43" fmla="*/ 2 h 20"/>
                  <a:gd name="T44" fmla="*/ 6 w 7"/>
                  <a:gd name="T45" fmla="*/ 2 h 20"/>
                  <a:gd name="T46" fmla="*/ 0 w 7"/>
                  <a:gd name="T47" fmla="*/ 0 h 20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7" h="20">
                    <a:moveTo>
                      <a:pt x="3" y="13"/>
                    </a:moveTo>
                    <a:cubicBezTo>
                      <a:pt x="3" y="14"/>
                      <a:pt x="3" y="14"/>
                      <a:pt x="3" y="14"/>
                    </a:cubicBezTo>
                    <a:cubicBezTo>
                      <a:pt x="3" y="16"/>
                      <a:pt x="3" y="20"/>
                      <a:pt x="6" y="20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6" y="19"/>
                      <a:pt x="4" y="18"/>
                      <a:pt x="4" y="16"/>
                    </a:cubicBezTo>
                    <a:cubicBezTo>
                      <a:pt x="3" y="15"/>
                      <a:pt x="4" y="15"/>
                      <a:pt x="4" y="15"/>
                    </a:cubicBezTo>
                    <a:cubicBezTo>
                      <a:pt x="4" y="14"/>
                      <a:pt x="3" y="14"/>
                      <a:pt x="3" y="13"/>
                    </a:cubicBezTo>
                    <a:moveTo>
                      <a:pt x="3" y="11"/>
                    </a:moveTo>
                    <a:cubicBezTo>
                      <a:pt x="3" y="12"/>
                      <a:pt x="4" y="13"/>
                      <a:pt x="4" y="14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3"/>
                      <a:pt x="3" y="12"/>
                      <a:pt x="3" y="11"/>
                    </a:cubicBezTo>
                    <a:moveTo>
                      <a:pt x="5" y="4"/>
                    </a:moveTo>
                    <a:cubicBezTo>
                      <a:pt x="4" y="6"/>
                      <a:pt x="4" y="8"/>
                      <a:pt x="4" y="10"/>
                    </a:cubicBezTo>
                    <a:cubicBezTo>
                      <a:pt x="5" y="8"/>
                      <a:pt x="7" y="4"/>
                      <a:pt x="5" y="4"/>
                    </a:cubicBezTo>
                    <a:moveTo>
                      <a:pt x="5" y="1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1"/>
                    </a:cubicBezTo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1"/>
                      <a:pt x="1" y="1"/>
                      <a:pt x="0" y="0"/>
                    </a:cubicBezTo>
                  </a:path>
                </a:pathLst>
              </a:custGeom>
              <a:solidFill>
                <a:srgbClr val="ADAE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67" name="Freeform 328">
                <a:extLst>
                  <a:ext uri="{FF2B5EF4-FFF2-40B4-BE49-F238E27FC236}">
                    <a16:creationId xmlns:a16="http://schemas.microsoft.com/office/drawing/2014/main" id="{C752D167-8120-4937-9E0E-70D531F6DD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7" y="2120"/>
                <a:ext cx="5" cy="17"/>
              </a:xfrm>
              <a:custGeom>
                <a:avLst/>
                <a:gdLst>
                  <a:gd name="T0" fmla="*/ 0 w 4"/>
                  <a:gd name="T1" fmla="*/ 0 h 14"/>
                  <a:gd name="T2" fmla="*/ 0 w 4"/>
                  <a:gd name="T3" fmla="*/ 0 h 14"/>
                  <a:gd name="T4" fmla="*/ 0 w 4"/>
                  <a:gd name="T5" fmla="*/ 1 h 14"/>
                  <a:gd name="T6" fmla="*/ 8 w 4"/>
                  <a:gd name="T7" fmla="*/ 9 h 14"/>
                  <a:gd name="T8" fmla="*/ 6 w 4"/>
                  <a:gd name="T9" fmla="*/ 18 h 14"/>
                  <a:gd name="T10" fmla="*/ 8 w 4"/>
                  <a:gd name="T11" fmla="*/ 27 h 14"/>
                  <a:gd name="T12" fmla="*/ 10 w 4"/>
                  <a:gd name="T13" fmla="*/ 30 h 14"/>
                  <a:gd name="T14" fmla="*/ 10 w 4"/>
                  <a:gd name="T15" fmla="*/ 28 h 14"/>
                  <a:gd name="T16" fmla="*/ 8 w 4"/>
                  <a:gd name="T17" fmla="*/ 22 h 14"/>
                  <a:gd name="T18" fmla="*/ 6 w 4"/>
                  <a:gd name="T19" fmla="*/ 18 h 14"/>
                  <a:gd name="T20" fmla="*/ 8 w 4"/>
                  <a:gd name="T21" fmla="*/ 7 h 14"/>
                  <a:gd name="T22" fmla="*/ 6 w 4"/>
                  <a:gd name="T23" fmla="*/ 1 h 14"/>
                  <a:gd name="T24" fmla="*/ 1 w 4"/>
                  <a:gd name="T25" fmla="*/ 1 h 14"/>
                  <a:gd name="T26" fmla="*/ 1 w 4"/>
                  <a:gd name="T27" fmla="*/ 1 h 14"/>
                  <a:gd name="T28" fmla="*/ 0 w 4"/>
                  <a:gd name="T29" fmla="*/ 0 h 14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4" h="14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3" y="3"/>
                      <a:pt x="3" y="4"/>
                    </a:cubicBezTo>
                    <a:cubicBezTo>
                      <a:pt x="3" y="5"/>
                      <a:pt x="2" y="6"/>
                      <a:pt x="2" y="8"/>
                    </a:cubicBezTo>
                    <a:cubicBezTo>
                      <a:pt x="2" y="9"/>
                      <a:pt x="3" y="10"/>
                      <a:pt x="3" y="12"/>
                    </a:cubicBezTo>
                    <a:cubicBezTo>
                      <a:pt x="3" y="13"/>
                      <a:pt x="4" y="13"/>
                      <a:pt x="4" y="14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2"/>
                      <a:pt x="3" y="11"/>
                      <a:pt x="3" y="10"/>
                    </a:cubicBezTo>
                    <a:cubicBezTo>
                      <a:pt x="3" y="9"/>
                      <a:pt x="3" y="9"/>
                      <a:pt x="2" y="8"/>
                    </a:cubicBezTo>
                    <a:cubicBezTo>
                      <a:pt x="2" y="6"/>
                      <a:pt x="3" y="4"/>
                      <a:pt x="3" y="3"/>
                    </a:cubicBezTo>
                    <a:cubicBezTo>
                      <a:pt x="3" y="2"/>
                      <a:pt x="2" y="2"/>
                      <a:pt x="2" y="1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</a:path>
                </a:pathLst>
              </a:custGeom>
              <a:solidFill>
                <a:srgbClr val="CFD0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68" name="Freeform 329">
                <a:extLst>
                  <a:ext uri="{FF2B5EF4-FFF2-40B4-BE49-F238E27FC236}">
                    <a16:creationId xmlns:a16="http://schemas.microsoft.com/office/drawing/2014/main" id="{528B57EC-8651-454F-8565-4D442F8A142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948" y="2142"/>
                <a:ext cx="9" cy="11"/>
              </a:xfrm>
              <a:custGeom>
                <a:avLst/>
                <a:gdLst>
                  <a:gd name="T0" fmla="*/ 17 w 7"/>
                  <a:gd name="T1" fmla="*/ 11 h 9"/>
                  <a:gd name="T2" fmla="*/ 19 w 7"/>
                  <a:gd name="T3" fmla="*/ 18 h 9"/>
                  <a:gd name="T4" fmla="*/ 19 w 7"/>
                  <a:gd name="T5" fmla="*/ 13 h 9"/>
                  <a:gd name="T6" fmla="*/ 17 w 7"/>
                  <a:gd name="T7" fmla="*/ 11 h 9"/>
                  <a:gd name="T8" fmla="*/ 0 w 7"/>
                  <a:gd name="T9" fmla="*/ 9 h 9"/>
                  <a:gd name="T10" fmla="*/ 0 w 7"/>
                  <a:gd name="T11" fmla="*/ 9 h 9"/>
                  <a:gd name="T12" fmla="*/ 0 w 7"/>
                  <a:gd name="T13" fmla="*/ 9 h 9"/>
                  <a:gd name="T14" fmla="*/ 0 w 7"/>
                  <a:gd name="T15" fmla="*/ 9 h 9"/>
                  <a:gd name="T16" fmla="*/ 8 w 7"/>
                  <a:gd name="T17" fmla="*/ 7 h 9"/>
                  <a:gd name="T18" fmla="*/ 10 w 7"/>
                  <a:gd name="T19" fmla="*/ 11 h 9"/>
                  <a:gd name="T20" fmla="*/ 13 w 7"/>
                  <a:gd name="T21" fmla="*/ 16 h 9"/>
                  <a:gd name="T22" fmla="*/ 13 w 7"/>
                  <a:gd name="T23" fmla="*/ 16 h 9"/>
                  <a:gd name="T24" fmla="*/ 19 w 7"/>
                  <a:gd name="T25" fmla="*/ 20 h 9"/>
                  <a:gd name="T26" fmla="*/ 19 w 7"/>
                  <a:gd name="T27" fmla="*/ 18 h 9"/>
                  <a:gd name="T28" fmla="*/ 10 w 7"/>
                  <a:gd name="T29" fmla="*/ 7 h 9"/>
                  <a:gd name="T30" fmla="*/ 8 w 7"/>
                  <a:gd name="T31" fmla="*/ 7 h 9"/>
                  <a:gd name="T32" fmla="*/ 10 w 7"/>
                  <a:gd name="T33" fmla="*/ 0 h 9"/>
                  <a:gd name="T34" fmla="*/ 8 w 7"/>
                  <a:gd name="T35" fmla="*/ 1 h 9"/>
                  <a:gd name="T36" fmla="*/ 8 w 7"/>
                  <a:gd name="T37" fmla="*/ 2 h 9"/>
                  <a:gd name="T38" fmla="*/ 10 w 7"/>
                  <a:gd name="T39" fmla="*/ 7 h 9"/>
                  <a:gd name="T40" fmla="*/ 13 w 7"/>
                  <a:gd name="T41" fmla="*/ 9 h 9"/>
                  <a:gd name="T42" fmla="*/ 13 w 7"/>
                  <a:gd name="T43" fmla="*/ 1 h 9"/>
                  <a:gd name="T44" fmla="*/ 10 w 7"/>
                  <a:gd name="T45" fmla="*/ 0 h 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7" h="9">
                    <a:moveTo>
                      <a:pt x="6" y="5"/>
                    </a:moveTo>
                    <a:cubicBezTo>
                      <a:pt x="7" y="6"/>
                      <a:pt x="7" y="7"/>
                      <a:pt x="7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6"/>
                      <a:pt x="6" y="5"/>
                    </a:cubicBezTo>
                    <a:moveTo>
                      <a:pt x="0" y="4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moveTo>
                      <a:pt x="3" y="3"/>
                    </a:moveTo>
                    <a:cubicBezTo>
                      <a:pt x="4" y="4"/>
                      <a:pt x="4" y="5"/>
                      <a:pt x="4" y="5"/>
                    </a:cubicBezTo>
                    <a:cubicBezTo>
                      <a:pt x="5" y="6"/>
                      <a:pt x="5" y="6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7" y="8"/>
                      <a:pt x="7" y="8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3" y="3"/>
                      <a:pt x="3" y="3"/>
                    </a:cubicBezTo>
                    <a:moveTo>
                      <a:pt x="4" y="0"/>
                    </a:moveTo>
                    <a:cubicBezTo>
                      <a:pt x="4" y="0"/>
                      <a:pt x="3" y="0"/>
                      <a:pt x="3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5" y="3"/>
                      <a:pt x="5" y="4"/>
                    </a:cubicBezTo>
                    <a:cubicBezTo>
                      <a:pt x="5" y="3"/>
                      <a:pt x="5" y="2"/>
                      <a:pt x="5" y="1"/>
                    </a:cubicBezTo>
                    <a:cubicBezTo>
                      <a:pt x="5" y="0"/>
                      <a:pt x="4" y="0"/>
                      <a:pt x="4" y="0"/>
                    </a:cubicBezTo>
                  </a:path>
                </a:pathLst>
              </a:custGeom>
              <a:solidFill>
                <a:srgbClr val="ADAE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69" name="Freeform 330">
                <a:extLst>
                  <a:ext uri="{FF2B5EF4-FFF2-40B4-BE49-F238E27FC236}">
                    <a16:creationId xmlns:a16="http://schemas.microsoft.com/office/drawing/2014/main" id="{AD3C5696-99F0-4062-A356-9E2C2F6801F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948" y="2143"/>
                <a:ext cx="10" cy="12"/>
              </a:xfrm>
              <a:custGeom>
                <a:avLst/>
                <a:gdLst>
                  <a:gd name="T0" fmla="*/ 18 w 8"/>
                  <a:gd name="T1" fmla="*/ 19 h 10"/>
                  <a:gd name="T2" fmla="*/ 18 w 8"/>
                  <a:gd name="T3" fmla="*/ 19 h 10"/>
                  <a:gd name="T4" fmla="*/ 20 w 8"/>
                  <a:gd name="T5" fmla="*/ 20 h 10"/>
                  <a:gd name="T6" fmla="*/ 18 w 8"/>
                  <a:gd name="T7" fmla="*/ 19 h 10"/>
                  <a:gd name="T8" fmla="*/ 13 w 8"/>
                  <a:gd name="T9" fmla="*/ 12 h 10"/>
                  <a:gd name="T10" fmla="*/ 16 w 8"/>
                  <a:gd name="T11" fmla="*/ 14 h 10"/>
                  <a:gd name="T12" fmla="*/ 18 w 8"/>
                  <a:gd name="T13" fmla="*/ 19 h 10"/>
                  <a:gd name="T14" fmla="*/ 18 w 8"/>
                  <a:gd name="T15" fmla="*/ 17 h 10"/>
                  <a:gd name="T16" fmla="*/ 13 w 8"/>
                  <a:gd name="T17" fmla="*/ 12 h 10"/>
                  <a:gd name="T18" fmla="*/ 13 w 8"/>
                  <a:gd name="T19" fmla="*/ 12 h 10"/>
                  <a:gd name="T20" fmla="*/ 6 w 8"/>
                  <a:gd name="T21" fmla="*/ 2 h 10"/>
                  <a:gd name="T22" fmla="*/ 1 w 8"/>
                  <a:gd name="T23" fmla="*/ 2 h 10"/>
                  <a:gd name="T24" fmla="*/ 0 w 8"/>
                  <a:gd name="T25" fmla="*/ 7 h 10"/>
                  <a:gd name="T26" fmla="*/ 0 w 8"/>
                  <a:gd name="T27" fmla="*/ 7 h 10"/>
                  <a:gd name="T28" fmla="*/ 6 w 8"/>
                  <a:gd name="T29" fmla="*/ 2 h 10"/>
                  <a:gd name="T30" fmla="*/ 8 w 8"/>
                  <a:gd name="T31" fmla="*/ 2 h 10"/>
                  <a:gd name="T32" fmla="*/ 6 w 8"/>
                  <a:gd name="T33" fmla="*/ 2 h 10"/>
                  <a:gd name="T34" fmla="*/ 10 w 8"/>
                  <a:gd name="T35" fmla="*/ 8 h 10"/>
                  <a:gd name="T36" fmla="*/ 10 w 8"/>
                  <a:gd name="T37" fmla="*/ 8 h 10"/>
                  <a:gd name="T38" fmla="*/ 8 w 8"/>
                  <a:gd name="T39" fmla="*/ 2 h 10"/>
                  <a:gd name="T40" fmla="*/ 8 w 8"/>
                  <a:gd name="T41" fmla="*/ 2 h 10"/>
                  <a:gd name="T42" fmla="*/ 8 w 8"/>
                  <a:gd name="T43" fmla="*/ 0 h 10"/>
                  <a:gd name="T44" fmla="*/ 6 w 8"/>
                  <a:gd name="T45" fmla="*/ 0 h 10"/>
                  <a:gd name="T46" fmla="*/ 6 w 8"/>
                  <a:gd name="T47" fmla="*/ 0 h 10"/>
                  <a:gd name="T48" fmla="*/ 8 w 8"/>
                  <a:gd name="T49" fmla="*/ 1 h 10"/>
                  <a:gd name="T50" fmla="*/ 8 w 8"/>
                  <a:gd name="T51" fmla="*/ 0 h 10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8" h="10">
                    <a:moveTo>
                      <a:pt x="7" y="9"/>
                    </a:move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8" y="10"/>
                    </a:cubicBezTo>
                    <a:cubicBezTo>
                      <a:pt x="7" y="9"/>
                      <a:pt x="7" y="9"/>
                      <a:pt x="7" y="9"/>
                    </a:cubicBezTo>
                    <a:moveTo>
                      <a:pt x="5" y="6"/>
                    </a:moveTo>
                    <a:cubicBezTo>
                      <a:pt x="5" y="6"/>
                      <a:pt x="6" y="7"/>
                      <a:pt x="6" y="7"/>
                    </a:cubicBezTo>
                    <a:cubicBezTo>
                      <a:pt x="6" y="8"/>
                      <a:pt x="7" y="8"/>
                      <a:pt x="7" y="9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7"/>
                      <a:pt x="6" y="7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moveTo>
                      <a:pt x="2" y="2"/>
                    </a:moveTo>
                    <a:cubicBezTo>
                      <a:pt x="2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2"/>
                      <a:pt x="2" y="2"/>
                    </a:cubicBezTo>
                    <a:moveTo>
                      <a:pt x="3" y="2"/>
                    </a:moveTo>
                    <a:cubicBezTo>
                      <a:pt x="3" y="2"/>
                      <a:pt x="2" y="2"/>
                      <a:pt x="2" y="2"/>
                    </a:cubicBezTo>
                    <a:cubicBezTo>
                      <a:pt x="2" y="3"/>
                      <a:pt x="3" y="3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3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moveTo>
                      <a:pt x="3" y="0"/>
                    </a:moveTo>
                    <a:cubicBezTo>
                      <a:pt x="3" y="0"/>
                      <a:pt x="3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0"/>
                      <a:pt x="3" y="0"/>
                    </a:cubicBezTo>
                  </a:path>
                </a:pathLst>
              </a:custGeom>
              <a:solidFill>
                <a:srgbClr val="CFD0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70" name="Oval 331">
                <a:extLst>
                  <a:ext uri="{FF2B5EF4-FFF2-40B4-BE49-F238E27FC236}">
                    <a16:creationId xmlns:a16="http://schemas.microsoft.com/office/drawing/2014/main" id="{E43678DF-658D-4C01-A46A-D52001BC81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59" y="2157"/>
                <a:ext cx="1" cy="1"/>
              </a:xfrm>
              <a:prstGeom prst="ellipse">
                <a:avLst/>
              </a:prstGeom>
              <a:solidFill>
                <a:srgbClr val="ADAE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6971" name="Freeform 332">
                <a:extLst>
                  <a:ext uri="{FF2B5EF4-FFF2-40B4-BE49-F238E27FC236}">
                    <a16:creationId xmlns:a16="http://schemas.microsoft.com/office/drawing/2014/main" id="{B4314ED7-B5A7-480F-AE6B-DC6B83EF05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9" y="2157"/>
                <a:ext cx="6" cy="7"/>
              </a:xfrm>
              <a:custGeom>
                <a:avLst/>
                <a:gdLst>
                  <a:gd name="T0" fmla="*/ 0 w 5"/>
                  <a:gd name="T1" fmla="*/ 0 h 6"/>
                  <a:gd name="T2" fmla="*/ 1 w 5"/>
                  <a:gd name="T3" fmla="*/ 1 h 6"/>
                  <a:gd name="T4" fmla="*/ 1 w 5"/>
                  <a:gd name="T5" fmla="*/ 1 h 6"/>
                  <a:gd name="T6" fmla="*/ 10 w 5"/>
                  <a:gd name="T7" fmla="*/ 11 h 6"/>
                  <a:gd name="T8" fmla="*/ 0 w 5"/>
                  <a:gd name="T9" fmla="*/ 0 h 6"/>
                  <a:gd name="T10" fmla="*/ 0 w 5"/>
                  <a:gd name="T11" fmla="*/ 0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" h="6">
                    <a:moveTo>
                      <a:pt x="0" y="0"/>
                    </a:moveTo>
                    <a:cubicBezTo>
                      <a:pt x="0" y="0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3"/>
                      <a:pt x="3" y="4"/>
                      <a:pt x="5" y="6"/>
                    </a:cubicBezTo>
                    <a:cubicBezTo>
                      <a:pt x="5" y="4"/>
                      <a:pt x="2" y="2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CFD0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72" name="Freeform 333">
                <a:extLst>
                  <a:ext uri="{FF2B5EF4-FFF2-40B4-BE49-F238E27FC236}">
                    <a16:creationId xmlns:a16="http://schemas.microsoft.com/office/drawing/2014/main" id="{25800579-3D98-4E27-B36F-0775E4FE4E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8" y="2155"/>
                <a:ext cx="1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6 h 1"/>
                  <a:gd name="T4" fmla="*/ 1 w 1"/>
                  <a:gd name="T5" fmla="*/ 16 h 1"/>
                  <a:gd name="T6" fmla="*/ 1 w 1"/>
                  <a:gd name="T7" fmla="*/ 16 h 1"/>
                  <a:gd name="T8" fmla="*/ 1 w 1"/>
                  <a:gd name="T9" fmla="*/ 16 h 1"/>
                  <a:gd name="T10" fmla="*/ 0 w 1"/>
                  <a:gd name="T11" fmla="*/ 0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CFD0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73" name="Freeform 334">
                <a:extLst>
                  <a:ext uri="{FF2B5EF4-FFF2-40B4-BE49-F238E27FC236}">
                    <a16:creationId xmlns:a16="http://schemas.microsoft.com/office/drawing/2014/main" id="{5A0B9C9E-0372-413D-8B54-54B7B8E623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9" y="2157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1 h 1"/>
                  <a:gd name="T8" fmla="*/ 0 w 1"/>
                  <a:gd name="T9" fmla="*/ 0 h 1"/>
                  <a:gd name="T10" fmla="*/ 0 w 1"/>
                  <a:gd name="T11" fmla="*/ 0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E3E4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74" name="Freeform 335">
                <a:extLst>
                  <a:ext uri="{FF2B5EF4-FFF2-40B4-BE49-F238E27FC236}">
                    <a16:creationId xmlns:a16="http://schemas.microsoft.com/office/drawing/2014/main" id="{37739F1C-694B-4EAE-94FB-DBF9B5A4FC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56" y="2136"/>
                <a:ext cx="24" cy="6"/>
              </a:xfrm>
              <a:custGeom>
                <a:avLst/>
                <a:gdLst>
                  <a:gd name="T0" fmla="*/ 14 w 20"/>
                  <a:gd name="T1" fmla="*/ 0 h 5"/>
                  <a:gd name="T2" fmla="*/ 0 w 20"/>
                  <a:gd name="T3" fmla="*/ 2 h 5"/>
                  <a:gd name="T4" fmla="*/ 7 w 20"/>
                  <a:gd name="T5" fmla="*/ 7 h 5"/>
                  <a:gd name="T6" fmla="*/ 8 w 20"/>
                  <a:gd name="T7" fmla="*/ 7 h 5"/>
                  <a:gd name="T8" fmla="*/ 10 w 20"/>
                  <a:gd name="T9" fmla="*/ 7 h 5"/>
                  <a:gd name="T10" fmla="*/ 14 w 20"/>
                  <a:gd name="T11" fmla="*/ 2 h 5"/>
                  <a:gd name="T12" fmla="*/ 19 w 20"/>
                  <a:gd name="T13" fmla="*/ 7 h 5"/>
                  <a:gd name="T14" fmla="*/ 20 w 20"/>
                  <a:gd name="T15" fmla="*/ 8 h 5"/>
                  <a:gd name="T16" fmla="*/ 28 w 20"/>
                  <a:gd name="T17" fmla="*/ 8 h 5"/>
                  <a:gd name="T18" fmla="*/ 31 w 20"/>
                  <a:gd name="T19" fmla="*/ 10 h 5"/>
                  <a:gd name="T20" fmla="*/ 34 w 20"/>
                  <a:gd name="T21" fmla="*/ 8 h 5"/>
                  <a:gd name="T22" fmla="*/ 34 w 20"/>
                  <a:gd name="T23" fmla="*/ 10 h 5"/>
                  <a:gd name="T24" fmla="*/ 35 w 20"/>
                  <a:gd name="T25" fmla="*/ 10 h 5"/>
                  <a:gd name="T26" fmla="*/ 37 w 20"/>
                  <a:gd name="T27" fmla="*/ 10 h 5"/>
                  <a:gd name="T28" fmla="*/ 42 w 20"/>
                  <a:gd name="T29" fmla="*/ 8 h 5"/>
                  <a:gd name="T30" fmla="*/ 14 w 20"/>
                  <a:gd name="T31" fmla="*/ 0 h 5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20" h="5">
                    <a:moveTo>
                      <a:pt x="7" y="0"/>
                    </a:moveTo>
                    <a:cubicBezTo>
                      <a:pt x="5" y="1"/>
                      <a:pt x="3" y="1"/>
                      <a:pt x="0" y="2"/>
                    </a:cubicBezTo>
                    <a:cubicBezTo>
                      <a:pt x="1" y="2"/>
                      <a:pt x="3" y="3"/>
                      <a:pt x="3" y="3"/>
                    </a:cubicBezTo>
                    <a:cubicBezTo>
                      <a:pt x="3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5" y="3"/>
                    </a:cubicBezTo>
                    <a:cubicBezTo>
                      <a:pt x="6" y="3"/>
                      <a:pt x="6" y="2"/>
                      <a:pt x="7" y="2"/>
                    </a:cubicBezTo>
                    <a:cubicBezTo>
                      <a:pt x="8" y="2"/>
                      <a:pt x="9" y="3"/>
                      <a:pt x="9" y="3"/>
                    </a:cubicBezTo>
                    <a:cubicBezTo>
                      <a:pt x="9" y="3"/>
                      <a:pt x="9" y="4"/>
                      <a:pt x="10" y="4"/>
                    </a:cubicBezTo>
                    <a:cubicBezTo>
                      <a:pt x="11" y="4"/>
                      <a:pt x="12" y="4"/>
                      <a:pt x="13" y="4"/>
                    </a:cubicBezTo>
                    <a:cubicBezTo>
                      <a:pt x="14" y="4"/>
                      <a:pt x="15" y="5"/>
                      <a:pt x="15" y="5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5"/>
                      <a:pt x="16" y="5"/>
                      <a:pt x="17" y="5"/>
                    </a:cubicBezTo>
                    <a:cubicBezTo>
                      <a:pt x="17" y="5"/>
                      <a:pt x="17" y="5"/>
                      <a:pt x="18" y="5"/>
                    </a:cubicBezTo>
                    <a:cubicBezTo>
                      <a:pt x="18" y="4"/>
                      <a:pt x="19" y="4"/>
                      <a:pt x="20" y="4"/>
                    </a:cubicBezTo>
                    <a:cubicBezTo>
                      <a:pt x="15" y="3"/>
                      <a:pt x="12" y="1"/>
                      <a:pt x="7" y="0"/>
                    </a:cubicBezTo>
                  </a:path>
                </a:pathLst>
              </a:custGeom>
              <a:solidFill>
                <a:srgbClr val="E3E4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75" name="Freeform 336">
                <a:extLst>
                  <a:ext uri="{FF2B5EF4-FFF2-40B4-BE49-F238E27FC236}">
                    <a16:creationId xmlns:a16="http://schemas.microsoft.com/office/drawing/2014/main" id="{B76C48FF-53F6-48EE-B949-16B461F514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5" y="2192"/>
                <a:ext cx="44" cy="45"/>
              </a:xfrm>
              <a:custGeom>
                <a:avLst/>
                <a:gdLst>
                  <a:gd name="T0" fmla="*/ 0 w 37"/>
                  <a:gd name="T1" fmla="*/ 0 h 38"/>
                  <a:gd name="T2" fmla="*/ 32 w 37"/>
                  <a:gd name="T3" fmla="*/ 39 h 38"/>
                  <a:gd name="T4" fmla="*/ 61 w 37"/>
                  <a:gd name="T5" fmla="*/ 64 h 38"/>
                  <a:gd name="T6" fmla="*/ 74 w 37"/>
                  <a:gd name="T7" fmla="*/ 75 h 38"/>
                  <a:gd name="T8" fmla="*/ 45 w 37"/>
                  <a:gd name="T9" fmla="*/ 44 h 38"/>
                  <a:gd name="T10" fmla="*/ 40 w 37"/>
                  <a:gd name="T11" fmla="*/ 38 h 38"/>
                  <a:gd name="T12" fmla="*/ 24 w 37"/>
                  <a:gd name="T13" fmla="*/ 21 h 38"/>
                  <a:gd name="T14" fmla="*/ 36 w 37"/>
                  <a:gd name="T15" fmla="*/ 30 h 38"/>
                  <a:gd name="T16" fmla="*/ 36 w 37"/>
                  <a:gd name="T17" fmla="*/ 30 h 38"/>
                  <a:gd name="T18" fmla="*/ 24 w 37"/>
                  <a:gd name="T19" fmla="*/ 18 h 38"/>
                  <a:gd name="T20" fmla="*/ 0 w 37"/>
                  <a:gd name="T21" fmla="*/ 0 h 3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" h="38">
                    <a:moveTo>
                      <a:pt x="0" y="0"/>
                    </a:moveTo>
                    <a:cubicBezTo>
                      <a:pt x="3" y="7"/>
                      <a:pt x="10" y="15"/>
                      <a:pt x="16" y="20"/>
                    </a:cubicBezTo>
                    <a:cubicBezTo>
                      <a:pt x="21" y="24"/>
                      <a:pt x="25" y="28"/>
                      <a:pt x="30" y="33"/>
                    </a:cubicBezTo>
                    <a:cubicBezTo>
                      <a:pt x="32" y="35"/>
                      <a:pt x="35" y="37"/>
                      <a:pt x="37" y="38"/>
                    </a:cubicBezTo>
                    <a:cubicBezTo>
                      <a:pt x="32" y="33"/>
                      <a:pt x="27" y="28"/>
                      <a:pt x="23" y="22"/>
                    </a:cubicBezTo>
                    <a:cubicBezTo>
                      <a:pt x="22" y="21"/>
                      <a:pt x="21" y="20"/>
                      <a:pt x="20" y="19"/>
                    </a:cubicBezTo>
                    <a:cubicBezTo>
                      <a:pt x="17" y="17"/>
                      <a:pt x="15" y="13"/>
                      <a:pt x="12" y="11"/>
                    </a:cubicBezTo>
                    <a:cubicBezTo>
                      <a:pt x="13" y="12"/>
                      <a:pt x="15" y="13"/>
                      <a:pt x="18" y="15"/>
                    </a:cubicBezTo>
                    <a:cubicBezTo>
                      <a:pt x="18" y="15"/>
                      <a:pt x="18" y="15"/>
                      <a:pt x="18" y="15"/>
                    </a:cubicBezTo>
                    <a:cubicBezTo>
                      <a:pt x="16" y="13"/>
                      <a:pt x="14" y="11"/>
                      <a:pt x="12" y="9"/>
                    </a:cubicBezTo>
                    <a:cubicBezTo>
                      <a:pt x="8" y="6"/>
                      <a:pt x="4" y="3"/>
                      <a:pt x="0" y="0"/>
                    </a:cubicBezTo>
                  </a:path>
                </a:pathLst>
              </a:custGeom>
              <a:solidFill>
                <a:srgbClr val="ADAE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76" name="Freeform 337">
                <a:extLst>
                  <a:ext uri="{FF2B5EF4-FFF2-40B4-BE49-F238E27FC236}">
                    <a16:creationId xmlns:a16="http://schemas.microsoft.com/office/drawing/2014/main" id="{78581874-1AEF-431C-B81D-C0B1A96F71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4" y="2151"/>
                <a:ext cx="84" cy="59"/>
              </a:xfrm>
              <a:custGeom>
                <a:avLst/>
                <a:gdLst>
                  <a:gd name="T0" fmla="*/ 145 w 70"/>
                  <a:gd name="T1" fmla="*/ 0 h 49"/>
                  <a:gd name="T2" fmla="*/ 118 w 70"/>
                  <a:gd name="T3" fmla="*/ 1 h 49"/>
                  <a:gd name="T4" fmla="*/ 85 w 70"/>
                  <a:gd name="T5" fmla="*/ 7 h 49"/>
                  <a:gd name="T6" fmla="*/ 49 w 70"/>
                  <a:gd name="T7" fmla="*/ 45 h 49"/>
                  <a:gd name="T8" fmla="*/ 31 w 70"/>
                  <a:gd name="T9" fmla="*/ 59 h 49"/>
                  <a:gd name="T10" fmla="*/ 29 w 70"/>
                  <a:gd name="T11" fmla="*/ 61 h 49"/>
                  <a:gd name="T12" fmla="*/ 24 w 70"/>
                  <a:gd name="T13" fmla="*/ 59 h 49"/>
                  <a:gd name="T14" fmla="*/ 20 w 70"/>
                  <a:gd name="T15" fmla="*/ 59 h 49"/>
                  <a:gd name="T16" fmla="*/ 14 w 70"/>
                  <a:gd name="T17" fmla="*/ 61 h 49"/>
                  <a:gd name="T18" fmla="*/ 1 w 70"/>
                  <a:gd name="T19" fmla="*/ 69 h 49"/>
                  <a:gd name="T20" fmla="*/ 0 w 70"/>
                  <a:gd name="T21" fmla="*/ 69 h 49"/>
                  <a:gd name="T22" fmla="*/ 1 w 70"/>
                  <a:gd name="T23" fmla="*/ 71 h 49"/>
                  <a:gd name="T24" fmla="*/ 28 w 70"/>
                  <a:gd name="T25" fmla="*/ 92 h 49"/>
                  <a:gd name="T26" fmla="*/ 41 w 70"/>
                  <a:gd name="T27" fmla="*/ 102 h 49"/>
                  <a:gd name="T28" fmla="*/ 41 w 70"/>
                  <a:gd name="T29" fmla="*/ 95 h 49"/>
                  <a:gd name="T30" fmla="*/ 60 w 70"/>
                  <a:gd name="T31" fmla="*/ 83 h 49"/>
                  <a:gd name="T32" fmla="*/ 103 w 70"/>
                  <a:gd name="T33" fmla="*/ 51 h 49"/>
                  <a:gd name="T34" fmla="*/ 115 w 70"/>
                  <a:gd name="T35" fmla="*/ 23 h 49"/>
                  <a:gd name="T36" fmla="*/ 131 w 70"/>
                  <a:gd name="T37" fmla="*/ 8 h 49"/>
                  <a:gd name="T38" fmla="*/ 145 w 70"/>
                  <a:gd name="T39" fmla="*/ 0 h 49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70" h="49">
                    <a:moveTo>
                      <a:pt x="70" y="0"/>
                    </a:moveTo>
                    <a:cubicBezTo>
                      <a:pt x="65" y="0"/>
                      <a:pt x="61" y="1"/>
                      <a:pt x="57" y="1"/>
                    </a:cubicBezTo>
                    <a:cubicBezTo>
                      <a:pt x="52" y="2"/>
                      <a:pt x="46" y="1"/>
                      <a:pt x="41" y="3"/>
                    </a:cubicBezTo>
                    <a:cubicBezTo>
                      <a:pt x="30" y="6"/>
                      <a:pt x="27" y="14"/>
                      <a:pt x="23" y="22"/>
                    </a:cubicBezTo>
                    <a:cubicBezTo>
                      <a:pt x="21" y="25"/>
                      <a:pt x="20" y="28"/>
                      <a:pt x="15" y="28"/>
                    </a:cubicBezTo>
                    <a:cubicBezTo>
                      <a:pt x="15" y="29"/>
                      <a:pt x="14" y="29"/>
                      <a:pt x="14" y="29"/>
                    </a:cubicBezTo>
                    <a:cubicBezTo>
                      <a:pt x="13" y="29"/>
                      <a:pt x="13" y="28"/>
                      <a:pt x="12" y="28"/>
                    </a:cubicBezTo>
                    <a:cubicBezTo>
                      <a:pt x="11" y="28"/>
                      <a:pt x="10" y="28"/>
                      <a:pt x="10" y="28"/>
                    </a:cubicBezTo>
                    <a:cubicBezTo>
                      <a:pt x="9" y="28"/>
                      <a:pt x="8" y="28"/>
                      <a:pt x="7" y="29"/>
                    </a:cubicBezTo>
                    <a:cubicBezTo>
                      <a:pt x="4" y="30"/>
                      <a:pt x="4" y="32"/>
                      <a:pt x="1" y="32"/>
                    </a:cubicBezTo>
                    <a:cubicBezTo>
                      <a:pt x="1" y="32"/>
                      <a:pt x="0" y="32"/>
                      <a:pt x="0" y="32"/>
                    </a:cubicBezTo>
                    <a:cubicBezTo>
                      <a:pt x="0" y="32"/>
                      <a:pt x="0" y="33"/>
                      <a:pt x="1" y="34"/>
                    </a:cubicBezTo>
                    <a:cubicBezTo>
                      <a:pt x="5" y="37"/>
                      <a:pt x="9" y="40"/>
                      <a:pt x="13" y="43"/>
                    </a:cubicBezTo>
                    <a:cubicBezTo>
                      <a:pt x="15" y="45"/>
                      <a:pt x="17" y="47"/>
                      <a:pt x="19" y="49"/>
                    </a:cubicBezTo>
                    <a:cubicBezTo>
                      <a:pt x="19" y="48"/>
                      <a:pt x="19" y="47"/>
                      <a:pt x="19" y="46"/>
                    </a:cubicBezTo>
                    <a:cubicBezTo>
                      <a:pt x="20" y="43"/>
                      <a:pt x="26" y="41"/>
                      <a:pt x="29" y="39"/>
                    </a:cubicBezTo>
                    <a:cubicBezTo>
                      <a:pt x="35" y="34"/>
                      <a:pt x="46" y="30"/>
                      <a:pt x="50" y="24"/>
                    </a:cubicBezTo>
                    <a:cubicBezTo>
                      <a:pt x="52" y="20"/>
                      <a:pt x="54" y="15"/>
                      <a:pt x="56" y="11"/>
                    </a:cubicBezTo>
                    <a:cubicBezTo>
                      <a:pt x="58" y="8"/>
                      <a:pt x="59" y="7"/>
                      <a:pt x="63" y="4"/>
                    </a:cubicBezTo>
                    <a:cubicBezTo>
                      <a:pt x="66" y="3"/>
                      <a:pt x="68" y="1"/>
                      <a:pt x="70" y="0"/>
                    </a:cubicBezTo>
                  </a:path>
                </a:pathLst>
              </a:custGeom>
              <a:solidFill>
                <a:srgbClr val="CFD0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77" name="Freeform 338">
                <a:extLst>
                  <a:ext uri="{FF2B5EF4-FFF2-40B4-BE49-F238E27FC236}">
                    <a16:creationId xmlns:a16="http://schemas.microsoft.com/office/drawing/2014/main" id="{572D487B-99E6-43F4-A2E7-F0DFD49242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2" y="2143"/>
                <a:ext cx="92" cy="46"/>
              </a:xfrm>
              <a:custGeom>
                <a:avLst/>
                <a:gdLst>
                  <a:gd name="T0" fmla="*/ 104 w 76"/>
                  <a:gd name="T1" fmla="*/ 0 h 38"/>
                  <a:gd name="T2" fmla="*/ 77 w 76"/>
                  <a:gd name="T3" fmla="*/ 1 h 38"/>
                  <a:gd name="T4" fmla="*/ 75 w 76"/>
                  <a:gd name="T5" fmla="*/ 2 h 38"/>
                  <a:gd name="T6" fmla="*/ 74 w 76"/>
                  <a:gd name="T7" fmla="*/ 1 h 38"/>
                  <a:gd name="T8" fmla="*/ 42 w 76"/>
                  <a:gd name="T9" fmla="*/ 7 h 38"/>
                  <a:gd name="T10" fmla="*/ 41 w 76"/>
                  <a:gd name="T11" fmla="*/ 10 h 38"/>
                  <a:gd name="T12" fmla="*/ 36 w 76"/>
                  <a:gd name="T13" fmla="*/ 18 h 38"/>
                  <a:gd name="T14" fmla="*/ 18 w 76"/>
                  <a:gd name="T15" fmla="*/ 34 h 38"/>
                  <a:gd name="T16" fmla="*/ 22 w 76"/>
                  <a:gd name="T17" fmla="*/ 42 h 38"/>
                  <a:gd name="T18" fmla="*/ 27 w 76"/>
                  <a:gd name="T19" fmla="*/ 62 h 38"/>
                  <a:gd name="T20" fmla="*/ 22 w 76"/>
                  <a:gd name="T21" fmla="*/ 68 h 38"/>
                  <a:gd name="T22" fmla="*/ 15 w 76"/>
                  <a:gd name="T23" fmla="*/ 64 h 38"/>
                  <a:gd name="T24" fmla="*/ 10 w 76"/>
                  <a:gd name="T25" fmla="*/ 61 h 38"/>
                  <a:gd name="T26" fmla="*/ 8 w 76"/>
                  <a:gd name="T27" fmla="*/ 58 h 38"/>
                  <a:gd name="T28" fmla="*/ 0 w 76"/>
                  <a:gd name="T29" fmla="*/ 74 h 38"/>
                  <a:gd name="T30" fmla="*/ 1 w 76"/>
                  <a:gd name="T31" fmla="*/ 82 h 38"/>
                  <a:gd name="T32" fmla="*/ 2 w 76"/>
                  <a:gd name="T33" fmla="*/ 82 h 38"/>
                  <a:gd name="T34" fmla="*/ 18 w 76"/>
                  <a:gd name="T35" fmla="*/ 75 h 38"/>
                  <a:gd name="T36" fmla="*/ 23 w 76"/>
                  <a:gd name="T37" fmla="*/ 74 h 38"/>
                  <a:gd name="T38" fmla="*/ 28 w 76"/>
                  <a:gd name="T39" fmla="*/ 74 h 38"/>
                  <a:gd name="T40" fmla="*/ 33 w 76"/>
                  <a:gd name="T41" fmla="*/ 75 h 38"/>
                  <a:gd name="T42" fmla="*/ 34 w 76"/>
                  <a:gd name="T43" fmla="*/ 74 h 38"/>
                  <a:gd name="T44" fmla="*/ 51 w 76"/>
                  <a:gd name="T45" fmla="*/ 61 h 38"/>
                  <a:gd name="T46" fmla="*/ 91 w 76"/>
                  <a:gd name="T47" fmla="*/ 19 h 38"/>
                  <a:gd name="T48" fmla="*/ 125 w 76"/>
                  <a:gd name="T49" fmla="*/ 15 h 38"/>
                  <a:gd name="T50" fmla="*/ 153 w 76"/>
                  <a:gd name="T51" fmla="*/ 12 h 38"/>
                  <a:gd name="T52" fmla="*/ 162 w 76"/>
                  <a:gd name="T53" fmla="*/ 7 h 38"/>
                  <a:gd name="T54" fmla="*/ 161 w 76"/>
                  <a:gd name="T55" fmla="*/ 2 h 38"/>
                  <a:gd name="T56" fmla="*/ 142 w 76"/>
                  <a:gd name="T57" fmla="*/ 0 h 38"/>
                  <a:gd name="T58" fmla="*/ 142 w 76"/>
                  <a:gd name="T59" fmla="*/ 0 h 38"/>
                  <a:gd name="T60" fmla="*/ 137 w 76"/>
                  <a:gd name="T61" fmla="*/ 0 h 38"/>
                  <a:gd name="T62" fmla="*/ 137 w 76"/>
                  <a:gd name="T63" fmla="*/ 0 h 38"/>
                  <a:gd name="T64" fmla="*/ 142 w 76"/>
                  <a:gd name="T65" fmla="*/ 8 h 38"/>
                  <a:gd name="T66" fmla="*/ 134 w 76"/>
                  <a:gd name="T67" fmla="*/ 10 h 38"/>
                  <a:gd name="T68" fmla="*/ 110 w 76"/>
                  <a:gd name="T69" fmla="*/ 1 h 38"/>
                  <a:gd name="T70" fmla="*/ 104 w 76"/>
                  <a:gd name="T71" fmla="*/ 0 h 38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76" h="38">
                    <a:moveTo>
                      <a:pt x="49" y="0"/>
                    </a:moveTo>
                    <a:cubicBezTo>
                      <a:pt x="44" y="0"/>
                      <a:pt x="40" y="1"/>
                      <a:pt x="36" y="1"/>
                    </a:cubicBezTo>
                    <a:cubicBezTo>
                      <a:pt x="36" y="1"/>
                      <a:pt x="35" y="1"/>
                      <a:pt x="35" y="2"/>
                    </a:cubicBezTo>
                    <a:cubicBezTo>
                      <a:pt x="35" y="1"/>
                      <a:pt x="34" y="1"/>
                      <a:pt x="34" y="1"/>
                    </a:cubicBezTo>
                    <a:cubicBezTo>
                      <a:pt x="29" y="2"/>
                      <a:pt x="24" y="2"/>
                      <a:pt x="20" y="3"/>
                    </a:cubicBezTo>
                    <a:cubicBezTo>
                      <a:pt x="20" y="4"/>
                      <a:pt x="19" y="4"/>
                      <a:pt x="19" y="5"/>
                    </a:cubicBezTo>
                    <a:cubicBezTo>
                      <a:pt x="18" y="6"/>
                      <a:pt x="18" y="7"/>
                      <a:pt x="17" y="8"/>
                    </a:cubicBezTo>
                    <a:cubicBezTo>
                      <a:pt x="14" y="10"/>
                      <a:pt x="11" y="13"/>
                      <a:pt x="8" y="16"/>
                    </a:cubicBezTo>
                    <a:cubicBezTo>
                      <a:pt x="7" y="18"/>
                      <a:pt x="7" y="20"/>
                      <a:pt x="10" y="20"/>
                    </a:cubicBezTo>
                    <a:cubicBezTo>
                      <a:pt x="9" y="24"/>
                      <a:pt x="7" y="27"/>
                      <a:pt x="12" y="29"/>
                    </a:cubicBezTo>
                    <a:cubicBezTo>
                      <a:pt x="11" y="31"/>
                      <a:pt x="11" y="31"/>
                      <a:pt x="10" y="31"/>
                    </a:cubicBezTo>
                    <a:cubicBezTo>
                      <a:pt x="9" y="31"/>
                      <a:pt x="8" y="31"/>
                      <a:pt x="7" y="30"/>
                    </a:cubicBezTo>
                    <a:cubicBezTo>
                      <a:pt x="5" y="28"/>
                      <a:pt x="5" y="28"/>
                      <a:pt x="5" y="28"/>
                    </a:cubicBezTo>
                    <a:cubicBezTo>
                      <a:pt x="5" y="28"/>
                      <a:pt x="4" y="28"/>
                      <a:pt x="4" y="27"/>
                    </a:cubicBezTo>
                    <a:cubicBezTo>
                      <a:pt x="3" y="31"/>
                      <a:pt x="2" y="33"/>
                      <a:pt x="0" y="34"/>
                    </a:cubicBezTo>
                    <a:cubicBezTo>
                      <a:pt x="0" y="35"/>
                      <a:pt x="0" y="36"/>
                      <a:pt x="1" y="38"/>
                    </a:cubicBezTo>
                    <a:cubicBezTo>
                      <a:pt x="1" y="38"/>
                      <a:pt x="2" y="38"/>
                      <a:pt x="2" y="38"/>
                    </a:cubicBezTo>
                    <a:cubicBezTo>
                      <a:pt x="5" y="38"/>
                      <a:pt x="5" y="36"/>
                      <a:pt x="8" y="35"/>
                    </a:cubicBezTo>
                    <a:cubicBezTo>
                      <a:pt x="9" y="34"/>
                      <a:pt x="10" y="34"/>
                      <a:pt x="11" y="34"/>
                    </a:cubicBezTo>
                    <a:cubicBezTo>
                      <a:pt x="11" y="34"/>
                      <a:pt x="12" y="34"/>
                      <a:pt x="13" y="34"/>
                    </a:cubicBezTo>
                    <a:cubicBezTo>
                      <a:pt x="14" y="34"/>
                      <a:pt x="14" y="35"/>
                      <a:pt x="15" y="35"/>
                    </a:cubicBezTo>
                    <a:cubicBezTo>
                      <a:pt x="15" y="35"/>
                      <a:pt x="16" y="35"/>
                      <a:pt x="16" y="34"/>
                    </a:cubicBezTo>
                    <a:cubicBezTo>
                      <a:pt x="21" y="34"/>
                      <a:pt x="22" y="31"/>
                      <a:pt x="24" y="28"/>
                    </a:cubicBezTo>
                    <a:cubicBezTo>
                      <a:pt x="28" y="20"/>
                      <a:pt x="31" y="12"/>
                      <a:pt x="42" y="9"/>
                    </a:cubicBezTo>
                    <a:cubicBezTo>
                      <a:pt x="47" y="7"/>
                      <a:pt x="53" y="8"/>
                      <a:pt x="58" y="7"/>
                    </a:cubicBezTo>
                    <a:cubicBezTo>
                      <a:pt x="62" y="7"/>
                      <a:pt x="66" y="6"/>
                      <a:pt x="71" y="6"/>
                    </a:cubicBezTo>
                    <a:cubicBezTo>
                      <a:pt x="72" y="5"/>
                      <a:pt x="74" y="4"/>
                      <a:pt x="76" y="3"/>
                    </a:cubicBezTo>
                    <a:cubicBezTo>
                      <a:pt x="75" y="2"/>
                      <a:pt x="75" y="2"/>
                      <a:pt x="75" y="2"/>
                    </a:cubicBezTo>
                    <a:cubicBezTo>
                      <a:pt x="71" y="2"/>
                      <a:pt x="67" y="1"/>
                      <a:pt x="66" y="0"/>
                    </a:cubicBezTo>
                    <a:cubicBezTo>
                      <a:pt x="66" y="0"/>
                      <a:pt x="66" y="0"/>
                      <a:pt x="66" y="0"/>
                    </a:cubicBezTo>
                    <a:cubicBezTo>
                      <a:pt x="66" y="0"/>
                      <a:pt x="65" y="0"/>
                      <a:pt x="64" y="0"/>
                    </a:cubicBezTo>
                    <a:cubicBezTo>
                      <a:pt x="64" y="0"/>
                      <a:pt x="64" y="0"/>
                      <a:pt x="64" y="0"/>
                    </a:cubicBezTo>
                    <a:cubicBezTo>
                      <a:pt x="65" y="1"/>
                      <a:pt x="65" y="3"/>
                      <a:pt x="66" y="4"/>
                    </a:cubicBezTo>
                    <a:cubicBezTo>
                      <a:pt x="65" y="4"/>
                      <a:pt x="64" y="5"/>
                      <a:pt x="63" y="5"/>
                    </a:cubicBezTo>
                    <a:cubicBezTo>
                      <a:pt x="60" y="5"/>
                      <a:pt x="56" y="3"/>
                      <a:pt x="51" y="1"/>
                    </a:cubicBezTo>
                    <a:cubicBezTo>
                      <a:pt x="50" y="0"/>
                      <a:pt x="50" y="0"/>
                      <a:pt x="49" y="0"/>
                    </a:cubicBezTo>
                  </a:path>
                </a:pathLst>
              </a:custGeom>
              <a:solidFill>
                <a:srgbClr val="E3E4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78" name="Freeform 339">
                <a:extLst>
                  <a:ext uri="{FF2B5EF4-FFF2-40B4-BE49-F238E27FC236}">
                    <a16:creationId xmlns:a16="http://schemas.microsoft.com/office/drawing/2014/main" id="{B9CC51CA-A896-4071-9CB5-401768CE4AD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874" y="2141"/>
                <a:ext cx="6" cy="1"/>
              </a:xfrm>
              <a:custGeom>
                <a:avLst/>
                <a:gdLst>
                  <a:gd name="T0" fmla="*/ 1 w 5"/>
                  <a:gd name="T1" fmla="*/ 0 h 1"/>
                  <a:gd name="T2" fmla="*/ 0 w 5"/>
                  <a:gd name="T3" fmla="*/ 1 h 1"/>
                  <a:gd name="T4" fmla="*/ 1 w 5"/>
                  <a:gd name="T5" fmla="*/ 1 h 1"/>
                  <a:gd name="T6" fmla="*/ 1 w 5"/>
                  <a:gd name="T7" fmla="*/ 0 h 1"/>
                  <a:gd name="T8" fmla="*/ 10 w 5"/>
                  <a:gd name="T9" fmla="*/ 0 h 1"/>
                  <a:gd name="T10" fmla="*/ 7 w 5"/>
                  <a:gd name="T11" fmla="*/ 1 h 1"/>
                  <a:gd name="T12" fmla="*/ 10 w 5"/>
                  <a:gd name="T13" fmla="*/ 0 h 1"/>
                  <a:gd name="T14" fmla="*/ 10 w 5"/>
                  <a:gd name="T15" fmla="*/ 0 h 1"/>
                  <a:gd name="T16" fmla="*/ 10 w 5"/>
                  <a:gd name="T17" fmla="*/ 0 h 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" h="1">
                    <a:moveTo>
                      <a:pt x="1" y="0"/>
                    </a:moveTo>
                    <a:cubicBezTo>
                      <a:pt x="1" y="0"/>
                      <a:pt x="1" y="0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moveTo>
                      <a:pt x="5" y="0"/>
                    </a:moveTo>
                    <a:cubicBezTo>
                      <a:pt x="4" y="0"/>
                      <a:pt x="3" y="0"/>
                      <a:pt x="3" y="1"/>
                    </a:cubicBezTo>
                    <a:cubicBezTo>
                      <a:pt x="4" y="1"/>
                      <a:pt x="4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solidFill>
                <a:srgbClr val="EEEFE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79" name="Freeform 340">
                <a:extLst>
                  <a:ext uri="{FF2B5EF4-FFF2-40B4-BE49-F238E27FC236}">
                    <a16:creationId xmlns:a16="http://schemas.microsoft.com/office/drawing/2014/main" id="{3F8AFBAD-3EC1-483C-BC15-26E7C213712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797" y="2154"/>
                <a:ext cx="77" cy="56"/>
              </a:xfrm>
              <a:custGeom>
                <a:avLst/>
                <a:gdLst>
                  <a:gd name="T0" fmla="*/ 0 w 64"/>
                  <a:gd name="T1" fmla="*/ 101 h 46"/>
                  <a:gd name="T2" fmla="*/ 0 w 64"/>
                  <a:gd name="T3" fmla="*/ 101 h 46"/>
                  <a:gd name="T4" fmla="*/ 0 w 64"/>
                  <a:gd name="T5" fmla="*/ 101 h 46"/>
                  <a:gd name="T6" fmla="*/ 0 w 64"/>
                  <a:gd name="T7" fmla="*/ 101 h 46"/>
                  <a:gd name="T8" fmla="*/ 120 w 64"/>
                  <a:gd name="T9" fmla="*/ 0 h 46"/>
                  <a:gd name="T10" fmla="*/ 112 w 64"/>
                  <a:gd name="T11" fmla="*/ 2 h 46"/>
                  <a:gd name="T12" fmla="*/ 91 w 64"/>
                  <a:gd name="T13" fmla="*/ 27 h 46"/>
                  <a:gd name="T14" fmla="*/ 94 w 64"/>
                  <a:gd name="T15" fmla="*/ 39 h 46"/>
                  <a:gd name="T16" fmla="*/ 100 w 64"/>
                  <a:gd name="T17" fmla="*/ 32 h 46"/>
                  <a:gd name="T18" fmla="*/ 114 w 64"/>
                  <a:gd name="T19" fmla="*/ 16 h 46"/>
                  <a:gd name="T20" fmla="*/ 135 w 64"/>
                  <a:gd name="T21" fmla="*/ 13 h 46"/>
                  <a:gd name="T22" fmla="*/ 130 w 64"/>
                  <a:gd name="T23" fmla="*/ 13 h 46"/>
                  <a:gd name="T24" fmla="*/ 120 w 64"/>
                  <a:gd name="T25" fmla="*/ 7 h 46"/>
                  <a:gd name="T26" fmla="*/ 120 w 64"/>
                  <a:gd name="T27" fmla="*/ 0 h 4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64" h="46">
                    <a:moveTo>
                      <a:pt x="0" y="46"/>
                    </a:moveTo>
                    <a:cubicBezTo>
                      <a:pt x="0" y="46"/>
                      <a:pt x="0" y="46"/>
                      <a:pt x="0" y="46"/>
                    </a:cubicBezTo>
                    <a:cubicBezTo>
                      <a:pt x="0" y="46"/>
                      <a:pt x="0" y="46"/>
                      <a:pt x="0" y="46"/>
                    </a:cubicBezTo>
                    <a:cubicBezTo>
                      <a:pt x="0" y="46"/>
                      <a:pt x="0" y="46"/>
                      <a:pt x="0" y="46"/>
                    </a:cubicBezTo>
                    <a:moveTo>
                      <a:pt x="57" y="0"/>
                    </a:moveTo>
                    <a:cubicBezTo>
                      <a:pt x="56" y="1"/>
                      <a:pt x="54" y="1"/>
                      <a:pt x="53" y="2"/>
                    </a:cubicBezTo>
                    <a:cubicBezTo>
                      <a:pt x="49" y="4"/>
                      <a:pt x="46" y="9"/>
                      <a:pt x="43" y="12"/>
                    </a:cubicBezTo>
                    <a:cubicBezTo>
                      <a:pt x="44" y="14"/>
                      <a:pt x="44" y="15"/>
                      <a:pt x="45" y="17"/>
                    </a:cubicBezTo>
                    <a:cubicBezTo>
                      <a:pt x="45" y="16"/>
                      <a:pt x="46" y="15"/>
                      <a:pt x="47" y="14"/>
                    </a:cubicBezTo>
                    <a:cubicBezTo>
                      <a:pt x="50" y="9"/>
                      <a:pt x="47" y="8"/>
                      <a:pt x="55" y="7"/>
                    </a:cubicBezTo>
                    <a:cubicBezTo>
                      <a:pt x="58" y="6"/>
                      <a:pt x="61" y="6"/>
                      <a:pt x="64" y="6"/>
                    </a:cubicBezTo>
                    <a:cubicBezTo>
                      <a:pt x="63" y="6"/>
                      <a:pt x="63" y="6"/>
                      <a:pt x="62" y="6"/>
                    </a:cubicBezTo>
                    <a:cubicBezTo>
                      <a:pt x="60" y="6"/>
                      <a:pt x="58" y="5"/>
                      <a:pt x="57" y="3"/>
                    </a:cubicBezTo>
                    <a:cubicBezTo>
                      <a:pt x="56" y="2"/>
                      <a:pt x="57" y="1"/>
                      <a:pt x="57" y="0"/>
                    </a:cubicBezTo>
                  </a:path>
                </a:pathLst>
              </a:custGeom>
              <a:solidFill>
                <a:srgbClr val="CFD0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80" name="Freeform 341">
                <a:extLst>
                  <a:ext uri="{FF2B5EF4-FFF2-40B4-BE49-F238E27FC236}">
                    <a16:creationId xmlns:a16="http://schemas.microsoft.com/office/drawing/2014/main" id="{C8159886-66D8-456D-A69A-14AFF2CAFA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7" y="2149"/>
                <a:ext cx="74" cy="68"/>
              </a:xfrm>
              <a:custGeom>
                <a:avLst/>
                <a:gdLst>
                  <a:gd name="T0" fmla="*/ 125 w 62"/>
                  <a:gd name="T1" fmla="*/ 0 h 56"/>
                  <a:gd name="T2" fmla="*/ 107 w 62"/>
                  <a:gd name="T3" fmla="*/ 0 h 56"/>
                  <a:gd name="T4" fmla="*/ 104 w 62"/>
                  <a:gd name="T5" fmla="*/ 1 h 56"/>
                  <a:gd name="T6" fmla="*/ 90 w 62"/>
                  <a:gd name="T7" fmla="*/ 11 h 56"/>
                  <a:gd name="T8" fmla="*/ 75 w 62"/>
                  <a:gd name="T9" fmla="*/ 27 h 56"/>
                  <a:gd name="T10" fmla="*/ 63 w 62"/>
                  <a:gd name="T11" fmla="*/ 53 h 56"/>
                  <a:gd name="T12" fmla="*/ 20 w 62"/>
                  <a:gd name="T13" fmla="*/ 87 h 56"/>
                  <a:gd name="T14" fmla="*/ 0 w 62"/>
                  <a:gd name="T15" fmla="*/ 102 h 56"/>
                  <a:gd name="T16" fmla="*/ 0 w 62"/>
                  <a:gd name="T17" fmla="*/ 109 h 56"/>
                  <a:gd name="T18" fmla="*/ 0 w 62"/>
                  <a:gd name="T19" fmla="*/ 109 h 56"/>
                  <a:gd name="T20" fmla="*/ 32 w 62"/>
                  <a:gd name="T21" fmla="*/ 123 h 56"/>
                  <a:gd name="T22" fmla="*/ 38 w 62"/>
                  <a:gd name="T23" fmla="*/ 118 h 56"/>
                  <a:gd name="T24" fmla="*/ 50 w 62"/>
                  <a:gd name="T25" fmla="*/ 118 h 56"/>
                  <a:gd name="T26" fmla="*/ 72 w 62"/>
                  <a:gd name="T27" fmla="*/ 101 h 56"/>
                  <a:gd name="T28" fmla="*/ 63 w 62"/>
                  <a:gd name="T29" fmla="*/ 91 h 56"/>
                  <a:gd name="T30" fmla="*/ 61 w 62"/>
                  <a:gd name="T31" fmla="*/ 91 h 56"/>
                  <a:gd name="T32" fmla="*/ 73 w 62"/>
                  <a:gd name="T33" fmla="*/ 63 h 56"/>
                  <a:gd name="T34" fmla="*/ 76 w 62"/>
                  <a:gd name="T35" fmla="*/ 44 h 56"/>
                  <a:gd name="T36" fmla="*/ 80 w 62"/>
                  <a:gd name="T37" fmla="*/ 43 h 56"/>
                  <a:gd name="T38" fmla="*/ 80 w 62"/>
                  <a:gd name="T39" fmla="*/ 40 h 56"/>
                  <a:gd name="T40" fmla="*/ 81 w 62"/>
                  <a:gd name="T41" fmla="*/ 40 h 56"/>
                  <a:gd name="T42" fmla="*/ 86 w 62"/>
                  <a:gd name="T43" fmla="*/ 30 h 56"/>
                  <a:gd name="T44" fmla="*/ 87 w 62"/>
                  <a:gd name="T45" fmla="*/ 34 h 56"/>
                  <a:gd name="T46" fmla="*/ 107 w 62"/>
                  <a:gd name="T47" fmla="*/ 13 h 56"/>
                  <a:gd name="T48" fmla="*/ 116 w 62"/>
                  <a:gd name="T49" fmla="*/ 9 h 56"/>
                  <a:gd name="T50" fmla="*/ 123 w 62"/>
                  <a:gd name="T51" fmla="*/ 1 h 56"/>
                  <a:gd name="T52" fmla="*/ 125 w 62"/>
                  <a:gd name="T53" fmla="*/ 0 h 5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62" h="56">
                    <a:moveTo>
                      <a:pt x="62" y="0"/>
                    </a:moveTo>
                    <a:cubicBezTo>
                      <a:pt x="59" y="0"/>
                      <a:pt x="56" y="0"/>
                      <a:pt x="53" y="0"/>
                    </a:cubicBezTo>
                    <a:cubicBezTo>
                      <a:pt x="52" y="1"/>
                      <a:pt x="52" y="1"/>
                      <a:pt x="51" y="1"/>
                    </a:cubicBezTo>
                    <a:cubicBezTo>
                      <a:pt x="49" y="2"/>
                      <a:pt x="47" y="4"/>
                      <a:pt x="44" y="5"/>
                    </a:cubicBezTo>
                    <a:cubicBezTo>
                      <a:pt x="40" y="8"/>
                      <a:pt x="39" y="9"/>
                      <a:pt x="37" y="12"/>
                    </a:cubicBezTo>
                    <a:cubicBezTo>
                      <a:pt x="35" y="16"/>
                      <a:pt x="33" y="21"/>
                      <a:pt x="31" y="25"/>
                    </a:cubicBezTo>
                    <a:cubicBezTo>
                      <a:pt x="27" y="31"/>
                      <a:pt x="16" y="35"/>
                      <a:pt x="10" y="40"/>
                    </a:cubicBezTo>
                    <a:cubicBezTo>
                      <a:pt x="7" y="42"/>
                      <a:pt x="1" y="44"/>
                      <a:pt x="0" y="47"/>
                    </a:cubicBezTo>
                    <a:cubicBezTo>
                      <a:pt x="0" y="48"/>
                      <a:pt x="0" y="49"/>
                      <a:pt x="0" y="50"/>
                    </a:cubicBezTo>
                    <a:cubicBezTo>
                      <a:pt x="0" y="50"/>
                      <a:pt x="0" y="50"/>
                      <a:pt x="0" y="50"/>
                    </a:cubicBezTo>
                    <a:cubicBezTo>
                      <a:pt x="6" y="53"/>
                      <a:pt x="12" y="56"/>
                      <a:pt x="16" y="56"/>
                    </a:cubicBezTo>
                    <a:cubicBezTo>
                      <a:pt x="18" y="56"/>
                      <a:pt x="19" y="55"/>
                      <a:pt x="19" y="54"/>
                    </a:cubicBezTo>
                    <a:cubicBezTo>
                      <a:pt x="20" y="54"/>
                      <a:pt x="23" y="54"/>
                      <a:pt x="24" y="54"/>
                    </a:cubicBezTo>
                    <a:cubicBezTo>
                      <a:pt x="22" y="49"/>
                      <a:pt x="29" y="47"/>
                      <a:pt x="35" y="46"/>
                    </a:cubicBezTo>
                    <a:cubicBezTo>
                      <a:pt x="35" y="44"/>
                      <a:pt x="34" y="42"/>
                      <a:pt x="31" y="42"/>
                    </a:cubicBezTo>
                    <a:cubicBezTo>
                      <a:pt x="31" y="42"/>
                      <a:pt x="30" y="42"/>
                      <a:pt x="30" y="42"/>
                    </a:cubicBezTo>
                    <a:cubicBezTo>
                      <a:pt x="31" y="37"/>
                      <a:pt x="36" y="34"/>
                      <a:pt x="36" y="29"/>
                    </a:cubicBezTo>
                    <a:cubicBezTo>
                      <a:pt x="36" y="26"/>
                      <a:pt x="37" y="24"/>
                      <a:pt x="38" y="21"/>
                    </a:cubicBezTo>
                    <a:cubicBezTo>
                      <a:pt x="38" y="21"/>
                      <a:pt x="38" y="20"/>
                      <a:pt x="39" y="20"/>
                    </a:cubicBezTo>
                    <a:cubicBezTo>
                      <a:pt x="39" y="19"/>
                      <a:pt x="39" y="19"/>
                      <a:pt x="39" y="18"/>
                    </a:cubicBezTo>
                    <a:cubicBezTo>
                      <a:pt x="40" y="18"/>
                      <a:pt x="40" y="18"/>
                      <a:pt x="40" y="18"/>
                    </a:cubicBezTo>
                    <a:cubicBezTo>
                      <a:pt x="40" y="17"/>
                      <a:pt x="41" y="16"/>
                      <a:pt x="42" y="14"/>
                    </a:cubicBezTo>
                    <a:cubicBezTo>
                      <a:pt x="42" y="15"/>
                      <a:pt x="43" y="16"/>
                      <a:pt x="43" y="16"/>
                    </a:cubicBezTo>
                    <a:cubicBezTo>
                      <a:pt x="46" y="13"/>
                      <a:pt x="49" y="8"/>
                      <a:pt x="53" y="6"/>
                    </a:cubicBezTo>
                    <a:cubicBezTo>
                      <a:pt x="54" y="5"/>
                      <a:pt x="56" y="5"/>
                      <a:pt x="57" y="4"/>
                    </a:cubicBezTo>
                    <a:cubicBezTo>
                      <a:pt x="58" y="3"/>
                      <a:pt x="60" y="2"/>
                      <a:pt x="60" y="1"/>
                    </a:cubicBezTo>
                    <a:cubicBezTo>
                      <a:pt x="61" y="1"/>
                      <a:pt x="61" y="0"/>
                      <a:pt x="62" y="0"/>
                    </a:cubicBezTo>
                  </a:path>
                </a:pathLst>
              </a:custGeom>
              <a:solidFill>
                <a:srgbClr val="E3E4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81" name="Freeform 342">
                <a:extLst>
                  <a:ext uri="{FF2B5EF4-FFF2-40B4-BE49-F238E27FC236}">
                    <a16:creationId xmlns:a16="http://schemas.microsoft.com/office/drawing/2014/main" id="{D7B13FCD-2539-4C96-9AF1-A50ABF423A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58" y="2147"/>
                <a:ext cx="13" cy="4"/>
              </a:xfrm>
              <a:custGeom>
                <a:avLst/>
                <a:gdLst>
                  <a:gd name="T0" fmla="*/ 9 w 11"/>
                  <a:gd name="T1" fmla="*/ 0 h 3"/>
                  <a:gd name="T2" fmla="*/ 0 w 11"/>
                  <a:gd name="T3" fmla="*/ 9 h 3"/>
                  <a:gd name="T4" fmla="*/ 2 w 11"/>
                  <a:gd name="T5" fmla="*/ 7 h 3"/>
                  <a:gd name="T6" fmla="*/ 21 w 11"/>
                  <a:gd name="T7" fmla="*/ 7 h 3"/>
                  <a:gd name="T8" fmla="*/ 21 w 11"/>
                  <a:gd name="T9" fmla="*/ 7 h 3"/>
                  <a:gd name="T10" fmla="*/ 11 w 11"/>
                  <a:gd name="T11" fmla="*/ 0 h 3"/>
                  <a:gd name="T12" fmla="*/ 9 w 11"/>
                  <a:gd name="T13" fmla="*/ 0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3">
                    <a:moveTo>
                      <a:pt x="5" y="0"/>
                    </a:moveTo>
                    <a:cubicBezTo>
                      <a:pt x="3" y="1"/>
                      <a:pt x="1" y="2"/>
                      <a:pt x="0" y="3"/>
                    </a:cubicBezTo>
                    <a:cubicBezTo>
                      <a:pt x="1" y="3"/>
                      <a:pt x="1" y="3"/>
                      <a:pt x="2" y="2"/>
                    </a:cubicBezTo>
                    <a:cubicBezTo>
                      <a:pt x="5" y="2"/>
                      <a:pt x="8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9" y="1"/>
                      <a:pt x="7" y="1"/>
                      <a:pt x="6" y="0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solidFill>
                <a:srgbClr val="EEEFE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82" name="Freeform 343">
                <a:extLst>
                  <a:ext uri="{FF2B5EF4-FFF2-40B4-BE49-F238E27FC236}">
                    <a16:creationId xmlns:a16="http://schemas.microsoft.com/office/drawing/2014/main" id="{3EDB20D7-6429-41B7-A181-44C86621A1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42" y="2175"/>
                <a:ext cx="4" cy="8"/>
              </a:xfrm>
              <a:custGeom>
                <a:avLst/>
                <a:gdLst>
                  <a:gd name="T0" fmla="*/ 1 w 3"/>
                  <a:gd name="T1" fmla="*/ 0 h 7"/>
                  <a:gd name="T2" fmla="*/ 0 w 3"/>
                  <a:gd name="T3" fmla="*/ 3 h 7"/>
                  <a:gd name="T4" fmla="*/ 7 w 3"/>
                  <a:gd name="T5" fmla="*/ 11 h 7"/>
                  <a:gd name="T6" fmla="*/ 9 w 3"/>
                  <a:gd name="T7" fmla="*/ 9 h 7"/>
                  <a:gd name="T8" fmla="*/ 1 w 3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7">
                    <a:moveTo>
                      <a:pt x="1" y="0"/>
                    </a:moveTo>
                    <a:cubicBezTo>
                      <a:pt x="1" y="1"/>
                      <a:pt x="1" y="2"/>
                      <a:pt x="0" y="3"/>
                    </a:cubicBezTo>
                    <a:cubicBezTo>
                      <a:pt x="1" y="4"/>
                      <a:pt x="1" y="6"/>
                      <a:pt x="2" y="7"/>
                    </a:cubicBezTo>
                    <a:cubicBezTo>
                      <a:pt x="2" y="6"/>
                      <a:pt x="2" y="6"/>
                      <a:pt x="3" y="5"/>
                    </a:cubicBezTo>
                    <a:cubicBezTo>
                      <a:pt x="2" y="4"/>
                      <a:pt x="1" y="2"/>
                      <a:pt x="1" y="0"/>
                    </a:cubicBezTo>
                  </a:path>
                </a:pathLst>
              </a:custGeom>
              <a:solidFill>
                <a:srgbClr val="CFD0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83" name="Freeform 344">
                <a:extLst>
                  <a:ext uri="{FF2B5EF4-FFF2-40B4-BE49-F238E27FC236}">
                    <a16:creationId xmlns:a16="http://schemas.microsoft.com/office/drawing/2014/main" id="{3992A187-6D71-4CFA-8964-A95236C3C3C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830" y="2171"/>
                <a:ext cx="15" cy="46"/>
              </a:xfrm>
              <a:custGeom>
                <a:avLst/>
                <a:gdLst>
                  <a:gd name="T0" fmla="*/ 16 w 12"/>
                  <a:gd name="T1" fmla="*/ 70 h 38"/>
                  <a:gd name="T2" fmla="*/ 8 w 12"/>
                  <a:gd name="T3" fmla="*/ 74 h 38"/>
                  <a:gd name="T4" fmla="*/ 0 w 12"/>
                  <a:gd name="T5" fmla="*/ 82 h 38"/>
                  <a:gd name="T6" fmla="*/ 1 w 12"/>
                  <a:gd name="T7" fmla="*/ 82 h 38"/>
                  <a:gd name="T8" fmla="*/ 1 w 12"/>
                  <a:gd name="T9" fmla="*/ 82 h 38"/>
                  <a:gd name="T10" fmla="*/ 13 w 12"/>
                  <a:gd name="T11" fmla="*/ 74 h 38"/>
                  <a:gd name="T12" fmla="*/ 13 w 12"/>
                  <a:gd name="T13" fmla="*/ 74 h 38"/>
                  <a:gd name="T14" fmla="*/ 16 w 12"/>
                  <a:gd name="T15" fmla="*/ 70 h 38"/>
                  <a:gd name="T16" fmla="*/ 30 w 12"/>
                  <a:gd name="T17" fmla="*/ 0 h 38"/>
                  <a:gd name="T18" fmla="*/ 29 w 12"/>
                  <a:gd name="T19" fmla="*/ 2 h 38"/>
                  <a:gd name="T20" fmla="*/ 25 w 12"/>
                  <a:gd name="T21" fmla="*/ 7 h 38"/>
                  <a:gd name="T22" fmla="*/ 25 w 12"/>
                  <a:gd name="T23" fmla="*/ 12 h 38"/>
                  <a:gd name="T24" fmla="*/ 29 w 12"/>
                  <a:gd name="T25" fmla="*/ 7 h 38"/>
                  <a:gd name="T26" fmla="*/ 30 w 12"/>
                  <a:gd name="T27" fmla="*/ 0 h 3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2" h="38">
                    <a:moveTo>
                      <a:pt x="6" y="33"/>
                    </a:moveTo>
                    <a:cubicBezTo>
                      <a:pt x="5" y="33"/>
                      <a:pt x="4" y="34"/>
                      <a:pt x="3" y="34"/>
                    </a:cubicBezTo>
                    <a:cubicBezTo>
                      <a:pt x="2" y="35"/>
                      <a:pt x="1" y="37"/>
                      <a:pt x="0" y="38"/>
                    </a:cubicBezTo>
                    <a:cubicBezTo>
                      <a:pt x="0" y="38"/>
                      <a:pt x="1" y="38"/>
                      <a:pt x="1" y="38"/>
                    </a:cubicBezTo>
                    <a:cubicBezTo>
                      <a:pt x="1" y="38"/>
                      <a:pt x="1" y="38"/>
                      <a:pt x="1" y="38"/>
                    </a:cubicBezTo>
                    <a:cubicBezTo>
                      <a:pt x="1" y="38"/>
                      <a:pt x="3" y="36"/>
                      <a:pt x="5" y="34"/>
                    </a:cubicBezTo>
                    <a:cubicBezTo>
                      <a:pt x="5" y="34"/>
                      <a:pt x="5" y="34"/>
                      <a:pt x="5" y="34"/>
                    </a:cubicBezTo>
                    <a:cubicBezTo>
                      <a:pt x="6" y="34"/>
                      <a:pt x="6" y="34"/>
                      <a:pt x="6" y="33"/>
                    </a:cubicBezTo>
                    <a:moveTo>
                      <a:pt x="12" y="0"/>
                    </a:moveTo>
                    <a:cubicBezTo>
                      <a:pt x="11" y="1"/>
                      <a:pt x="11" y="1"/>
                      <a:pt x="11" y="2"/>
                    </a:cubicBezTo>
                    <a:cubicBezTo>
                      <a:pt x="10" y="2"/>
                      <a:pt x="10" y="3"/>
                      <a:pt x="10" y="3"/>
                    </a:cubicBezTo>
                    <a:cubicBezTo>
                      <a:pt x="10" y="4"/>
                      <a:pt x="10" y="5"/>
                      <a:pt x="10" y="6"/>
                    </a:cubicBezTo>
                    <a:cubicBezTo>
                      <a:pt x="11" y="5"/>
                      <a:pt x="11" y="4"/>
                      <a:pt x="11" y="3"/>
                    </a:cubicBezTo>
                    <a:cubicBezTo>
                      <a:pt x="11" y="2"/>
                      <a:pt x="12" y="1"/>
                      <a:pt x="12" y="0"/>
                    </a:cubicBezTo>
                  </a:path>
                </a:pathLst>
              </a:custGeom>
              <a:solidFill>
                <a:srgbClr val="E3E4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84" name="Freeform 345">
                <a:extLst>
                  <a:ext uri="{FF2B5EF4-FFF2-40B4-BE49-F238E27FC236}">
                    <a16:creationId xmlns:a16="http://schemas.microsoft.com/office/drawing/2014/main" id="{3E981DC9-A19D-4387-A33A-10F17E96DF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2215"/>
                <a:ext cx="34" cy="22"/>
              </a:xfrm>
              <a:custGeom>
                <a:avLst/>
                <a:gdLst>
                  <a:gd name="T0" fmla="*/ 0 w 28"/>
                  <a:gd name="T1" fmla="*/ 0 h 19"/>
                  <a:gd name="T2" fmla="*/ 7 w 28"/>
                  <a:gd name="T3" fmla="*/ 3 h 19"/>
                  <a:gd name="T4" fmla="*/ 36 w 28"/>
                  <a:gd name="T5" fmla="*/ 34 h 19"/>
                  <a:gd name="T6" fmla="*/ 41 w 28"/>
                  <a:gd name="T7" fmla="*/ 34 h 19"/>
                  <a:gd name="T8" fmla="*/ 57 w 28"/>
                  <a:gd name="T9" fmla="*/ 22 h 19"/>
                  <a:gd name="T10" fmla="*/ 61 w 28"/>
                  <a:gd name="T11" fmla="*/ 12 h 19"/>
                  <a:gd name="T12" fmla="*/ 61 w 28"/>
                  <a:gd name="T13" fmla="*/ 12 h 19"/>
                  <a:gd name="T14" fmla="*/ 59 w 28"/>
                  <a:gd name="T15" fmla="*/ 12 h 19"/>
                  <a:gd name="T16" fmla="*/ 53 w 28"/>
                  <a:gd name="T17" fmla="*/ 12 h 19"/>
                  <a:gd name="T18" fmla="*/ 50 w 28"/>
                  <a:gd name="T19" fmla="*/ 12 h 19"/>
                  <a:gd name="T20" fmla="*/ 50 w 28"/>
                  <a:gd name="T21" fmla="*/ 12 h 19"/>
                  <a:gd name="T22" fmla="*/ 49 w 28"/>
                  <a:gd name="T23" fmla="*/ 12 h 19"/>
                  <a:gd name="T24" fmla="*/ 44 w 28"/>
                  <a:gd name="T25" fmla="*/ 14 h 19"/>
                  <a:gd name="T26" fmla="*/ 41 w 28"/>
                  <a:gd name="T27" fmla="*/ 16 h 19"/>
                  <a:gd name="T28" fmla="*/ 41 w 28"/>
                  <a:gd name="T29" fmla="*/ 16 h 19"/>
                  <a:gd name="T30" fmla="*/ 34 w 28"/>
                  <a:gd name="T31" fmla="*/ 19 h 19"/>
                  <a:gd name="T32" fmla="*/ 19 w 28"/>
                  <a:gd name="T33" fmla="*/ 10 h 19"/>
                  <a:gd name="T34" fmla="*/ 0 w 28"/>
                  <a:gd name="T35" fmla="*/ 0 h 19"/>
                  <a:gd name="T36" fmla="*/ 0 w 28"/>
                  <a:gd name="T37" fmla="*/ 0 h 1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28" h="19">
                    <a:moveTo>
                      <a:pt x="0" y="0"/>
                    </a:moveTo>
                    <a:cubicBezTo>
                      <a:pt x="1" y="1"/>
                      <a:pt x="2" y="2"/>
                      <a:pt x="3" y="3"/>
                    </a:cubicBezTo>
                    <a:cubicBezTo>
                      <a:pt x="7" y="9"/>
                      <a:pt x="12" y="14"/>
                      <a:pt x="17" y="19"/>
                    </a:cubicBezTo>
                    <a:cubicBezTo>
                      <a:pt x="18" y="19"/>
                      <a:pt x="19" y="19"/>
                      <a:pt x="19" y="19"/>
                    </a:cubicBezTo>
                    <a:cubicBezTo>
                      <a:pt x="22" y="19"/>
                      <a:pt x="25" y="17"/>
                      <a:pt x="26" y="12"/>
                    </a:cubicBezTo>
                    <a:cubicBezTo>
                      <a:pt x="27" y="10"/>
                      <a:pt x="28" y="9"/>
                      <a:pt x="28" y="7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7" y="7"/>
                      <a:pt x="27" y="7"/>
                      <a:pt x="27" y="7"/>
                    </a:cubicBezTo>
                    <a:cubicBezTo>
                      <a:pt x="26" y="7"/>
                      <a:pt x="26" y="7"/>
                      <a:pt x="25" y="7"/>
                    </a:cubicBezTo>
                    <a:cubicBezTo>
                      <a:pt x="24" y="7"/>
                      <a:pt x="24" y="7"/>
                      <a:pt x="23" y="7"/>
                    </a:cubicBezTo>
                    <a:cubicBezTo>
                      <a:pt x="23" y="7"/>
                      <a:pt x="23" y="7"/>
                      <a:pt x="23" y="7"/>
                    </a:cubicBezTo>
                    <a:cubicBezTo>
                      <a:pt x="23" y="7"/>
                      <a:pt x="23" y="7"/>
                      <a:pt x="22" y="7"/>
                    </a:cubicBezTo>
                    <a:cubicBezTo>
                      <a:pt x="22" y="7"/>
                      <a:pt x="21" y="8"/>
                      <a:pt x="21" y="8"/>
                    </a:cubicBezTo>
                    <a:cubicBezTo>
                      <a:pt x="20" y="8"/>
                      <a:pt x="20" y="8"/>
                      <a:pt x="19" y="9"/>
                    </a:cubicBezTo>
                    <a:cubicBezTo>
                      <a:pt x="19" y="9"/>
                      <a:pt x="19" y="9"/>
                      <a:pt x="19" y="9"/>
                    </a:cubicBezTo>
                    <a:cubicBezTo>
                      <a:pt x="18" y="9"/>
                      <a:pt x="17" y="10"/>
                      <a:pt x="16" y="10"/>
                    </a:cubicBezTo>
                    <a:cubicBezTo>
                      <a:pt x="13" y="10"/>
                      <a:pt x="12" y="7"/>
                      <a:pt x="9" y="6"/>
                    </a:cubicBezTo>
                    <a:cubicBezTo>
                      <a:pt x="6" y="4"/>
                      <a:pt x="3" y="2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CFD0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85" name="Freeform 346">
                <a:extLst>
                  <a:ext uri="{FF2B5EF4-FFF2-40B4-BE49-F238E27FC236}">
                    <a16:creationId xmlns:a16="http://schemas.microsoft.com/office/drawing/2014/main" id="{515EB837-8CD4-4CB5-BED5-0C8CC9CF8A4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842" y="2171"/>
                <a:ext cx="3" cy="4"/>
              </a:xfrm>
              <a:custGeom>
                <a:avLst/>
                <a:gdLst>
                  <a:gd name="T0" fmla="*/ 8 w 2"/>
                  <a:gd name="T1" fmla="*/ 7 h 3"/>
                  <a:gd name="T2" fmla="*/ 0 w 2"/>
                  <a:gd name="T3" fmla="*/ 9 h 3"/>
                  <a:gd name="T4" fmla="*/ 8 w 2"/>
                  <a:gd name="T5" fmla="*/ 7 h 3"/>
                  <a:gd name="T6" fmla="*/ 12 w 2"/>
                  <a:gd name="T7" fmla="*/ 0 h 3"/>
                  <a:gd name="T8" fmla="*/ 8 w 2"/>
                  <a:gd name="T9" fmla="*/ 0 h 3"/>
                  <a:gd name="T10" fmla="*/ 8 w 2"/>
                  <a:gd name="T11" fmla="*/ 7 h 3"/>
                  <a:gd name="T12" fmla="*/ 12 w 2"/>
                  <a:gd name="T13" fmla="*/ 0 h 3"/>
                  <a:gd name="T14" fmla="*/ 12 w 2"/>
                  <a:gd name="T15" fmla="*/ 0 h 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3">
                    <a:moveTo>
                      <a:pt x="1" y="2"/>
                    </a:moveTo>
                    <a:cubicBezTo>
                      <a:pt x="0" y="2"/>
                      <a:pt x="0" y="3"/>
                      <a:pt x="0" y="3"/>
                    </a:cubicBezTo>
                    <a:cubicBezTo>
                      <a:pt x="0" y="3"/>
                      <a:pt x="0" y="2"/>
                      <a:pt x="1" y="2"/>
                    </a:cubicBezTo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1"/>
                      <a:pt x="1" y="1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EEEFE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86" name="Freeform 347">
                <a:extLst>
                  <a:ext uri="{FF2B5EF4-FFF2-40B4-BE49-F238E27FC236}">
                    <a16:creationId xmlns:a16="http://schemas.microsoft.com/office/drawing/2014/main" id="{D411CEA7-4E82-4163-8F91-A2F9B08BAF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89" y="2205"/>
                <a:ext cx="10" cy="10"/>
              </a:xfrm>
              <a:custGeom>
                <a:avLst/>
                <a:gdLst>
                  <a:gd name="T0" fmla="*/ 0 w 8"/>
                  <a:gd name="T1" fmla="*/ 0 h 8"/>
                  <a:gd name="T2" fmla="*/ 20 w 8"/>
                  <a:gd name="T3" fmla="*/ 20 h 8"/>
                  <a:gd name="T4" fmla="*/ 16 w 8"/>
                  <a:gd name="T5" fmla="*/ 10 h 8"/>
                  <a:gd name="T6" fmla="*/ 0 w 8"/>
                  <a:gd name="T7" fmla="*/ 0 h 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2"/>
                      <a:pt x="5" y="6"/>
                      <a:pt x="8" y="8"/>
                    </a:cubicBezTo>
                    <a:cubicBezTo>
                      <a:pt x="7" y="7"/>
                      <a:pt x="6" y="5"/>
                      <a:pt x="6" y="4"/>
                    </a:cubicBezTo>
                    <a:cubicBezTo>
                      <a:pt x="3" y="2"/>
                      <a:pt x="1" y="1"/>
                      <a:pt x="0" y="0"/>
                    </a:cubicBezTo>
                  </a:path>
                </a:pathLst>
              </a:custGeom>
              <a:solidFill>
                <a:srgbClr val="CFD0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87" name="Freeform 348">
                <a:extLst>
                  <a:ext uri="{FF2B5EF4-FFF2-40B4-BE49-F238E27FC236}">
                    <a16:creationId xmlns:a16="http://schemas.microsoft.com/office/drawing/2014/main" id="{B1DA2E0B-90DE-4D1E-BB2E-4F3B1D5C953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797" y="2178"/>
                <a:ext cx="48" cy="49"/>
              </a:xfrm>
              <a:custGeom>
                <a:avLst/>
                <a:gdLst>
                  <a:gd name="T0" fmla="*/ 0 w 40"/>
                  <a:gd name="T1" fmla="*/ 59 h 40"/>
                  <a:gd name="T2" fmla="*/ 2 w 40"/>
                  <a:gd name="T3" fmla="*/ 67 h 40"/>
                  <a:gd name="T4" fmla="*/ 2 w 40"/>
                  <a:gd name="T5" fmla="*/ 67 h 40"/>
                  <a:gd name="T6" fmla="*/ 23 w 40"/>
                  <a:gd name="T7" fmla="*/ 81 h 40"/>
                  <a:gd name="T8" fmla="*/ 37 w 40"/>
                  <a:gd name="T9" fmla="*/ 91 h 40"/>
                  <a:gd name="T10" fmla="*/ 43 w 40"/>
                  <a:gd name="T11" fmla="*/ 88 h 40"/>
                  <a:gd name="T12" fmla="*/ 43 w 40"/>
                  <a:gd name="T13" fmla="*/ 88 h 40"/>
                  <a:gd name="T14" fmla="*/ 42 w 40"/>
                  <a:gd name="T15" fmla="*/ 88 h 40"/>
                  <a:gd name="T16" fmla="*/ 42 w 40"/>
                  <a:gd name="T17" fmla="*/ 88 h 40"/>
                  <a:gd name="T18" fmla="*/ 31 w 40"/>
                  <a:gd name="T19" fmla="*/ 80 h 40"/>
                  <a:gd name="T20" fmla="*/ 28 w 40"/>
                  <a:gd name="T21" fmla="*/ 80 h 40"/>
                  <a:gd name="T22" fmla="*/ 0 w 40"/>
                  <a:gd name="T23" fmla="*/ 59 h 40"/>
                  <a:gd name="T24" fmla="*/ 0 w 40"/>
                  <a:gd name="T25" fmla="*/ 59 h 40"/>
                  <a:gd name="T26" fmla="*/ 79 w 40"/>
                  <a:gd name="T27" fmla="*/ 0 h 40"/>
                  <a:gd name="T28" fmla="*/ 77 w 40"/>
                  <a:gd name="T29" fmla="*/ 11 h 40"/>
                  <a:gd name="T30" fmla="*/ 80 w 40"/>
                  <a:gd name="T31" fmla="*/ 27 h 40"/>
                  <a:gd name="T32" fmla="*/ 80 w 40"/>
                  <a:gd name="T33" fmla="*/ 27 h 40"/>
                  <a:gd name="T34" fmla="*/ 80 w 40"/>
                  <a:gd name="T35" fmla="*/ 16 h 40"/>
                  <a:gd name="T36" fmla="*/ 84 w 40"/>
                  <a:gd name="T37" fmla="*/ 9 h 40"/>
                  <a:gd name="T38" fmla="*/ 79 w 40"/>
                  <a:gd name="T39" fmla="*/ 0 h 40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40" h="40">
                    <a:moveTo>
                      <a:pt x="0" y="26"/>
                    </a:moveTo>
                    <a:cubicBezTo>
                      <a:pt x="0" y="27"/>
                      <a:pt x="1" y="29"/>
                      <a:pt x="2" y="30"/>
                    </a:cubicBezTo>
                    <a:cubicBezTo>
                      <a:pt x="2" y="30"/>
                      <a:pt x="2" y="30"/>
                      <a:pt x="2" y="30"/>
                    </a:cubicBezTo>
                    <a:cubicBezTo>
                      <a:pt x="5" y="32"/>
                      <a:pt x="8" y="34"/>
                      <a:pt x="11" y="36"/>
                    </a:cubicBezTo>
                    <a:cubicBezTo>
                      <a:pt x="14" y="37"/>
                      <a:pt x="15" y="40"/>
                      <a:pt x="18" y="40"/>
                    </a:cubicBezTo>
                    <a:cubicBezTo>
                      <a:pt x="19" y="40"/>
                      <a:pt x="20" y="39"/>
                      <a:pt x="21" y="39"/>
                    </a:cubicBezTo>
                    <a:cubicBezTo>
                      <a:pt x="21" y="39"/>
                      <a:pt x="21" y="39"/>
                      <a:pt x="21" y="39"/>
                    </a:cubicBezTo>
                    <a:cubicBezTo>
                      <a:pt x="21" y="39"/>
                      <a:pt x="21" y="39"/>
                      <a:pt x="20" y="39"/>
                    </a:cubicBezTo>
                    <a:cubicBezTo>
                      <a:pt x="20" y="39"/>
                      <a:pt x="20" y="39"/>
                      <a:pt x="20" y="39"/>
                    </a:cubicBezTo>
                    <a:cubicBezTo>
                      <a:pt x="18" y="39"/>
                      <a:pt x="16" y="37"/>
                      <a:pt x="15" y="35"/>
                    </a:cubicBezTo>
                    <a:cubicBezTo>
                      <a:pt x="14" y="35"/>
                      <a:pt x="13" y="35"/>
                      <a:pt x="13" y="35"/>
                    </a:cubicBezTo>
                    <a:cubicBezTo>
                      <a:pt x="7" y="33"/>
                      <a:pt x="4" y="30"/>
                      <a:pt x="0" y="26"/>
                    </a:cubicBezTo>
                    <a:cubicBezTo>
                      <a:pt x="0" y="26"/>
                      <a:pt x="0" y="26"/>
                      <a:pt x="0" y="26"/>
                    </a:cubicBezTo>
                    <a:moveTo>
                      <a:pt x="38" y="0"/>
                    </a:moveTo>
                    <a:cubicBezTo>
                      <a:pt x="38" y="1"/>
                      <a:pt x="37" y="3"/>
                      <a:pt x="37" y="5"/>
                    </a:cubicBezTo>
                    <a:cubicBezTo>
                      <a:pt x="37" y="8"/>
                      <a:pt x="38" y="10"/>
                      <a:pt x="39" y="12"/>
                    </a:cubicBezTo>
                    <a:cubicBezTo>
                      <a:pt x="39" y="12"/>
                      <a:pt x="39" y="12"/>
                      <a:pt x="39" y="12"/>
                    </a:cubicBezTo>
                    <a:cubicBezTo>
                      <a:pt x="39" y="10"/>
                      <a:pt x="39" y="9"/>
                      <a:pt x="39" y="7"/>
                    </a:cubicBezTo>
                    <a:cubicBezTo>
                      <a:pt x="39" y="6"/>
                      <a:pt x="40" y="5"/>
                      <a:pt x="40" y="4"/>
                    </a:cubicBezTo>
                    <a:cubicBezTo>
                      <a:pt x="39" y="3"/>
                      <a:pt x="39" y="1"/>
                      <a:pt x="38" y="0"/>
                    </a:cubicBezTo>
                  </a:path>
                </a:pathLst>
              </a:custGeom>
              <a:solidFill>
                <a:srgbClr val="E3E4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88" name="Freeform 349">
                <a:extLst>
                  <a:ext uri="{FF2B5EF4-FFF2-40B4-BE49-F238E27FC236}">
                    <a16:creationId xmlns:a16="http://schemas.microsoft.com/office/drawing/2014/main" id="{8ED2E335-972D-4320-845C-1956EE2A65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7" y="2175"/>
                <a:ext cx="47" cy="46"/>
              </a:xfrm>
              <a:custGeom>
                <a:avLst/>
                <a:gdLst>
                  <a:gd name="T0" fmla="*/ 80 w 39"/>
                  <a:gd name="T1" fmla="*/ 0 h 38"/>
                  <a:gd name="T2" fmla="*/ 76 w 39"/>
                  <a:gd name="T3" fmla="*/ 18 h 38"/>
                  <a:gd name="T4" fmla="*/ 63 w 39"/>
                  <a:gd name="T5" fmla="*/ 44 h 38"/>
                  <a:gd name="T6" fmla="*/ 65 w 39"/>
                  <a:gd name="T7" fmla="*/ 44 h 38"/>
                  <a:gd name="T8" fmla="*/ 74 w 39"/>
                  <a:gd name="T9" fmla="*/ 53 h 38"/>
                  <a:gd name="T10" fmla="*/ 51 w 39"/>
                  <a:gd name="T11" fmla="*/ 70 h 38"/>
                  <a:gd name="T12" fmla="*/ 41 w 39"/>
                  <a:gd name="T13" fmla="*/ 70 h 38"/>
                  <a:gd name="T14" fmla="*/ 34 w 39"/>
                  <a:gd name="T15" fmla="*/ 75 h 38"/>
                  <a:gd name="T16" fmla="*/ 0 w 39"/>
                  <a:gd name="T17" fmla="*/ 62 h 38"/>
                  <a:gd name="T18" fmla="*/ 28 w 39"/>
                  <a:gd name="T19" fmla="*/ 82 h 38"/>
                  <a:gd name="T20" fmla="*/ 33 w 39"/>
                  <a:gd name="T21" fmla="*/ 82 h 38"/>
                  <a:gd name="T22" fmla="*/ 28 w 39"/>
                  <a:gd name="T23" fmla="*/ 77 h 38"/>
                  <a:gd name="T24" fmla="*/ 33 w 39"/>
                  <a:gd name="T25" fmla="*/ 77 h 38"/>
                  <a:gd name="T26" fmla="*/ 33 w 39"/>
                  <a:gd name="T27" fmla="*/ 77 h 38"/>
                  <a:gd name="T28" fmla="*/ 33 w 39"/>
                  <a:gd name="T29" fmla="*/ 79 h 38"/>
                  <a:gd name="T30" fmla="*/ 41 w 39"/>
                  <a:gd name="T31" fmla="*/ 75 h 38"/>
                  <a:gd name="T32" fmla="*/ 48 w 39"/>
                  <a:gd name="T33" fmla="*/ 75 h 38"/>
                  <a:gd name="T34" fmla="*/ 52 w 39"/>
                  <a:gd name="T35" fmla="*/ 77 h 38"/>
                  <a:gd name="T36" fmla="*/ 59 w 39"/>
                  <a:gd name="T37" fmla="*/ 75 h 38"/>
                  <a:gd name="T38" fmla="*/ 65 w 39"/>
                  <a:gd name="T39" fmla="*/ 68 h 38"/>
                  <a:gd name="T40" fmla="*/ 71 w 39"/>
                  <a:gd name="T41" fmla="*/ 64 h 38"/>
                  <a:gd name="T42" fmla="*/ 80 w 39"/>
                  <a:gd name="T43" fmla="*/ 51 h 38"/>
                  <a:gd name="T44" fmla="*/ 74 w 39"/>
                  <a:gd name="T45" fmla="*/ 41 h 38"/>
                  <a:gd name="T46" fmla="*/ 83 w 39"/>
                  <a:gd name="T47" fmla="*/ 33 h 38"/>
                  <a:gd name="T48" fmla="*/ 78 w 39"/>
                  <a:gd name="T49" fmla="*/ 18 h 38"/>
                  <a:gd name="T50" fmla="*/ 80 w 39"/>
                  <a:gd name="T51" fmla="*/ 7 h 38"/>
                  <a:gd name="T52" fmla="*/ 80 w 39"/>
                  <a:gd name="T53" fmla="*/ 0 h 3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39" h="38">
                    <a:moveTo>
                      <a:pt x="38" y="0"/>
                    </a:moveTo>
                    <a:cubicBezTo>
                      <a:pt x="37" y="3"/>
                      <a:pt x="36" y="5"/>
                      <a:pt x="36" y="8"/>
                    </a:cubicBezTo>
                    <a:cubicBezTo>
                      <a:pt x="36" y="13"/>
                      <a:pt x="31" y="16"/>
                      <a:pt x="30" y="21"/>
                    </a:cubicBezTo>
                    <a:cubicBezTo>
                      <a:pt x="30" y="21"/>
                      <a:pt x="31" y="21"/>
                      <a:pt x="31" y="21"/>
                    </a:cubicBezTo>
                    <a:cubicBezTo>
                      <a:pt x="34" y="21"/>
                      <a:pt x="35" y="23"/>
                      <a:pt x="35" y="25"/>
                    </a:cubicBezTo>
                    <a:cubicBezTo>
                      <a:pt x="29" y="26"/>
                      <a:pt x="22" y="28"/>
                      <a:pt x="24" y="33"/>
                    </a:cubicBezTo>
                    <a:cubicBezTo>
                      <a:pt x="23" y="33"/>
                      <a:pt x="20" y="33"/>
                      <a:pt x="19" y="33"/>
                    </a:cubicBezTo>
                    <a:cubicBezTo>
                      <a:pt x="19" y="34"/>
                      <a:pt x="18" y="35"/>
                      <a:pt x="16" y="35"/>
                    </a:cubicBezTo>
                    <a:cubicBezTo>
                      <a:pt x="12" y="35"/>
                      <a:pt x="6" y="32"/>
                      <a:pt x="0" y="29"/>
                    </a:cubicBezTo>
                    <a:cubicBezTo>
                      <a:pt x="4" y="33"/>
                      <a:pt x="7" y="36"/>
                      <a:pt x="13" y="38"/>
                    </a:cubicBezTo>
                    <a:cubicBezTo>
                      <a:pt x="13" y="38"/>
                      <a:pt x="14" y="38"/>
                      <a:pt x="15" y="38"/>
                    </a:cubicBezTo>
                    <a:cubicBezTo>
                      <a:pt x="14" y="38"/>
                      <a:pt x="13" y="37"/>
                      <a:pt x="13" y="36"/>
                    </a:cubicBezTo>
                    <a:cubicBezTo>
                      <a:pt x="13" y="36"/>
                      <a:pt x="14" y="36"/>
                      <a:pt x="15" y="36"/>
                    </a:cubicBezTo>
                    <a:cubicBezTo>
                      <a:pt x="15" y="36"/>
                      <a:pt x="15" y="36"/>
                      <a:pt x="15" y="36"/>
                    </a:cubicBezTo>
                    <a:cubicBezTo>
                      <a:pt x="15" y="37"/>
                      <a:pt x="15" y="37"/>
                      <a:pt x="15" y="37"/>
                    </a:cubicBezTo>
                    <a:cubicBezTo>
                      <a:pt x="16" y="36"/>
                      <a:pt x="18" y="35"/>
                      <a:pt x="19" y="35"/>
                    </a:cubicBezTo>
                    <a:cubicBezTo>
                      <a:pt x="20" y="35"/>
                      <a:pt x="21" y="35"/>
                      <a:pt x="22" y="35"/>
                    </a:cubicBezTo>
                    <a:cubicBezTo>
                      <a:pt x="23" y="36"/>
                      <a:pt x="24" y="36"/>
                      <a:pt x="25" y="36"/>
                    </a:cubicBezTo>
                    <a:cubicBezTo>
                      <a:pt x="26" y="36"/>
                      <a:pt x="27" y="35"/>
                      <a:pt x="28" y="35"/>
                    </a:cubicBezTo>
                    <a:cubicBezTo>
                      <a:pt x="29" y="34"/>
                      <a:pt x="30" y="32"/>
                      <a:pt x="31" y="31"/>
                    </a:cubicBezTo>
                    <a:cubicBezTo>
                      <a:pt x="32" y="31"/>
                      <a:pt x="33" y="30"/>
                      <a:pt x="34" y="30"/>
                    </a:cubicBezTo>
                    <a:cubicBezTo>
                      <a:pt x="35" y="28"/>
                      <a:pt x="36" y="26"/>
                      <a:pt x="38" y="24"/>
                    </a:cubicBezTo>
                    <a:cubicBezTo>
                      <a:pt x="36" y="23"/>
                      <a:pt x="33" y="23"/>
                      <a:pt x="35" y="19"/>
                    </a:cubicBezTo>
                    <a:cubicBezTo>
                      <a:pt x="36" y="16"/>
                      <a:pt x="37" y="15"/>
                      <a:pt x="39" y="15"/>
                    </a:cubicBezTo>
                    <a:cubicBezTo>
                      <a:pt x="38" y="13"/>
                      <a:pt x="37" y="11"/>
                      <a:pt x="37" y="8"/>
                    </a:cubicBezTo>
                    <a:cubicBezTo>
                      <a:pt x="37" y="6"/>
                      <a:pt x="38" y="4"/>
                      <a:pt x="38" y="3"/>
                    </a:cubicBezTo>
                    <a:cubicBezTo>
                      <a:pt x="38" y="2"/>
                      <a:pt x="38" y="1"/>
                      <a:pt x="38" y="0"/>
                    </a:cubicBezTo>
                  </a:path>
                </a:pathLst>
              </a:custGeom>
              <a:solidFill>
                <a:srgbClr val="EEEFE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89" name="Oval 350">
                <a:extLst>
                  <a:ext uri="{FF2B5EF4-FFF2-40B4-BE49-F238E27FC236}">
                    <a16:creationId xmlns:a16="http://schemas.microsoft.com/office/drawing/2014/main" id="{1B0BAD6F-C9B8-4F7D-871D-C9E701F2D1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1" y="2111"/>
                <a:ext cx="1" cy="1"/>
              </a:xfrm>
              <a:prstGeom prst="ellipse">
                <a:avLst/>
              </a:prstGeom>
              <a:solidFill>
                <a:srgbClr val="ADAE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6990" name="Freeform 351">
                <a:extLst>
                  <a:ext uri="{FF2B5EF4-FFF2-40B4-BE49-F238E27FC236}">
                    <a16:creationId xmlns:a16="http://schemas.microsoft.com/office/drawing/2014/main" id="{F73AE271-4B7B-4229-A309-DA9C84D728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8" y="2111"/>
                <a:ext cx="8" cy="22"/>
              </a:xfrm>
              <a:custGeom>
                <a:avLst/>
                <a:gdLst>
                  <a:gd name="T0" fmla="*/ 3 w 7"/>
                  <a:gd name="T1" fmla="*/ 0 h 18"/>
                  <a:gd name="T2" fmla="*/ 3 w 7"/>
                  <a:gd name="T3" fmla="*/ 0 h 18"/>
                  <a:gd name="T4" fmla="*/ 0 w 7"/>
                  <a:gd name="T5" fmla="*/ 29 h 18"/>
                  <a:gd name="T6" fmla="*/ 1 w 7"/>
                  <a:gd name="T7" fmla="*/ 40 h 18"/>
                  <a:gd name="T8" fmla="*/ 8 w 7"/>
                  <a:gd name="T9" fmla="*/ 33 h 18"/>
                  <a:gd name="T10" fmla="*/ 8 w 7"/>
                  <a:gd name="T11" fmla="*/ 35 h 18"/>
                  <a:gd name="T12" fmla="*/ 11 w 7"/>
                  <a:gd name="T13" fmla="*/ 29 h 18"/>
                  <a:gd name="T14" fmla="*/ 9 w 7"/>
                  <a:gd name="T15" fmla="*/ 22 h 18"/>
                  <a:gd name="T16" fmla="*/ 11 w 7"/>
                  <a:gd name="T17" fmla="*/ 13 h 18"/>
                  <a:gd name="T18" fmla="*/ 9 w 7"/>
                  <a:gd name="T19" fmla="*/ 2 h 18"/>
                  <a:gd name="T20" fmla="*/ 3 w 7"/>
                  <a:gd name="T21" fmla="*/ 0 h 1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7" h="18"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5"/>
                      <a:pt x="4" y="10"/>
                      <a:pt x="0" y="13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7"/>
                      <a:pt x="2" y="16"/>
                      <a:pt x="4" y="15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5" y="15"/>
                      <a:pt x="6" y="13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6" y="9"/>
                      <a:pt x="7" y="7"/>
                      <a:pt x="7" y="6"/>
                    </a:cubicBezTo>
                    <a:cubicBezTo>
                      <a:pt x="7" y="5"/>
                      <a:pt x="5" y="3"/>
                      <a:pt x="5" y="2"/>
                    </a:cubicBezTo>
                    <a:cubicBezTo>
                      <a:pt x="4" y="1"/>
                      <a:pt x="4" y="1"/>
                      <a:pt x="3" y="0"/>
                    </a:cubicBezTo>
                  </a:path>
                </a:pathLst>
              </a:custGeom>
              <a:solidFill>
                <a:srgbClr val="CFD0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91" name="Freeform 352">
                <a:extLst>
                  <a:ext uri="{FF2B5EF4-FFF2-40B4-BE49-F238E27FC236}">
                    <a16:creationId xmlns:a16="http://schemas.microsoft.com/office/drawing/2014/main" id="{FD1E82FC-6CEC-4459-BD9A-D28847C79D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0" y="2112"/>
                <a:ext cx="9" cy="22"/>
              </a:xfrm>
              <a:custGeom>
                <a:avLst/>
                <a:gdLst>
                  <a:gd name="T0" fmla="*/ 17 w 7"/>
                  <a:gd name="T1" fmla="*/ 0 h 18"/>
                  <a:gd name="T2" fmla="*/ 13 w 7"/>
                  <a:gd name="T3" fmla="*/ 1 h 18"/>
                  <a:gd name="T4" fmla="*/ 10 w 7"/>
                  <a:gd name="T5" fmla="*/ 1 h 18"/>
                  <a:gd name="T6" fmla="*/ 8 w 7"/>
                  <a:gd name="T7" fmla="*/ 1 h 18"/>
                  <a:gd name="T8" fmla="*/ 8 w 7"/>
                  <a:gd name="T9" fmla="*/ 1 h 18"/>
                  <a:gd name="T10" fmla="*/ 13 w 7"/>
                  <a:gd name="T11" fmla="*/ 11 h 18"/>
                  <a:gd name="T12" fmla="*/ 8 w 7"/>
                  <a:gd name="T13" fmla="*/ 20 h 18"/>
                  <a:gd name="T14" fmla="*/ 13 w 7"/>
                  <a:gd name="T15" fmla="*/ 27 h 18"/>
                  <a:gd name="T16" fmla="*/ 6 w 7"/>
                  <a:gd name="T17" fmla="*/ 33 h 18"/>
                  <a:gd name="T18" fmla="*/ 0 w 7"/>
                  <a:gd name="T19" fmla="*/ 40 h 18"/>
                  <a:gd name="T20" fmla="*/ 0 w 7"/>
                  <a:gd name="T21" fmla="*/ 40 h 18"/>
                  <a:gd name="T22" fmla="*/ 13 w 7"/>
                  <a:gd name="T23" fmla="*/ 35 h 18"/>
                  <a:gd name="T24" fmla="*/ 19 w 7"/>
                  <a:gd name="T25" fmla="*/ 2 h 18"/>
                  <a:gd name="T26" fmla="*/ 17 w 7"/>
                  <a:gd name="T27" fmla="*/ 0 h 1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7" h="18">
                    <a:moveTo>
                      <a:pt x="6" y="0"/>
                    </a:moveTo>
                    <a:cubicBezTo>
                      <a:pt x="5" y="0"/>
                      <a:pt x="5" y="0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4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2"/>
                      <a:pt x="5" y="4"/>
                      <a:pt x="5" y="5"/>
                    </a:cubicBezTo>
                    <a:cubicBezTo>
                      <a:pt x="5" y="6"/>
                      <a:pt x="4" y="8"/>
                      <a:pt x="3" y="9"/>
                    </a:cubicBezTo>
                    <a:cubicBezTo>
                      <a:pt x="4" y="10"/>
                      <a:pt x="4" y="11"/>
                      <a:pt x="5" y="12"/>
                    </a:cubicBezTo>
                    <a:cubicBezTo>
                      <a:pt x="4" y="12"/>
                      <a:pt x="3" y="14"/>
                      <a:pt x="2" y="15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2" y="17"/>
                      <a:pt x="3" y="16"/>
                      <a:pt x="5" y="16"/>
                    </a:cubicBezTo>
                    <a:cubicBezTo>
                      <a:pt x="6" y="11"/>
                      <a:pt x="6" y="6"/>
                      <a:pt x="7" y="2"/>
                    </a:cubicBezTo>
                    <a:cubicBezTo>
                      <a:pt x="6" y="2"/>
                      <a:pt x="6" y="1"/>
                      <a:pt x="6" y="0"/>
                    </a:cubicBezTo>
                  </a:path>
                </a:pathLst>
              </a:custGeom>
              <a:solidFill>
                <a:srgbClr val="D8D9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92" name="Freeform 353">
                <a:extLst>
                  <a:ext uri="{FF2B5EF4-FFF2-40B4-BE49-F238E27FC236}">
                    <a16:creationId xmlns:a16="http://schemas.microsoft.com/office/drawing/2014/main" id="{41426FAA-7438-4E13-8DD6-1470C06158D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899" y="2129"/>
                <a:ext cx="6" cy="8"/>
              </a:xfrm>
              <a:custGeom>
                <a:avLst/>
                <a:gdLst>
                  <a:gd name="T0" fmla="*/ 10 w 5"/>
                  <a:gd name="T1" fmla="*/ 8 h 7"/>
                  <a:gd name="T2" fmla="*/ 7 w 5"/>
                  <a:gd name="T3" fmla="*/ 10 h 7"/>
                  <a:gd name="T4" fmla="*/ 8 w 5"/>
                  <a:gd name="T5" fmla="*/ 11 h 7"/>
                  <a:gd name="T6" fmla="*/ 10 w 5"/>
                  <a:gd name="T7" fmla="*/ 8 h 7"/>
                  <a:gd name="T8" fmla="*/ 7 w 5"/>
                  <a:gd name="T9" fmla="*/ 0 h 7"/>
                  <a:gd name="T10" fmla="*/ 0 w 5"/>
                  <a:gd name="T11" fmla="*/ 3 h 7"/>
                  <a:gd name="T12" fmla="*/ 0 w 5"/>
                  <a:gd name="T13" fmla="*/ 3 h 7"/>
                  <a:gd name="T14" fmla="*/ 7 w 5"/>
                  <a:gd name="T15" fmla="*/ 1 h 7"/>
                  <a:gd name="T16" fmla="*/ 7 w 5"/>
                  <a:gd name="T17" fmla="*/ 0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" h="7">
                    <a:moveTo>
                      <a:pt x="5" y="4"/>
                    </a:moveTo>
                    <a:cubicBezTo>
                      <a:pt x="4" y="5"/>
                      <a:pt x="4" y="5"/>
                      <a:pt x="3" y="6"/>
                    </a:cubicBezTo>
                    <a:cubicBezTo>
                      <a:pt x="3" y="6"/>
                      <a:pt x="4" y="6"/>
                      <a:pt x="4" y="7"/>
                    </a:cubicBezTo>
                    <a:cubicBezTo>
                      <a:pt x="4" y="6"/>
                      <a:pt x="5" y="5"/>
                      <a:pt x="5" y="4"/>
                    </a:cubicBezTo>
                    <a:moveTo>
                      <a:pt x="3" y="0"/>
                    </a:moveTo>
                    <a:cubicBezTo>
                      <a:pt x="1" y="1"/>
                      <a:pt x="0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2" y="2"/>
                      <a:pt x="3" y="1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E3E4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93" name="Freeform 354">
                <a:extLst>
                  <a:ext uri="{FF2B5EF4-FFF2-40B4-BE49-F238E27FC236}">
                    <a16:creationId xmlns:a16="http://schemas.microsoft.com/office/drawing/2014/main" id="{1595900E-7210-4E25-8CF9-4C28C64D488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899" y="2130"/>
                <a:ext cx="7" cy="6"/>
              </a:xfrm>
              <a:custGeom>
                <a:avLst/>
                <a:gdLst>
                  <a:gd name="T0" fmla="*/ 11 w 6"/>
                  <a:gd name="T1" fmla="*/ 1 h 5"/>
                  <a:gd name="T2" fmla="*/ 1 w 6"/>
                  <a:gd name="T3" fmla="*/ 7 h 5"/>
                  <a:gd name="T4" fmla="*/ 7 w 6"/>
                  <a:gd name="T5" fmla="*/ 10 h 5"/>
                  <a:gd name="T6" fmla="*/ 9 w 6"/>
                  <a:gd name="T7" fmla="*/ 7 h 5"/>
                  <a:gd name="T8" fmla="*/ 11 w 6"/>
                  <a:gd name="T9" fmla="*/ 1 h 5"/>
                  <a:gd name="T10" fmla="*/ 7 w 6"/>
                  <a:gd name="T11" fmla="*/ 0 h 5"/>
                  <a:gd name="T12" fmla="*/ 0 w 6"/>
                  <a:gd name="T13" fmla="*/ 2 h 5"/>
                  <a:gd name="T14" fmla="*/ 0 w 6"/>
                  <a:gd name="T15" fmla="*/ 2 h 5"/>
                  <a:gd name="T16" fmla="*/ 1 w 6"/>
                  <a:gd name="T17" fmla="*/ 7 h 5"/>
                  <a:gd name="T18" fmla="*/ 7 w 6"/>
                  <a:gd name="T19" fmla="*/ 0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6" h="5">
                    <a:moveTo>
                      <a:pt x="6" y="1"/>
                    </a:moveTo>
                    <a:cubicBezTo>
                      <a:pt x="4" y="1"/>
                      <a:pt x="3" y="2"/>
                      <a:pt x="1" y="3"/>
                    </a:cubicBezTo>
                    <a:cubicBezTo>
                      <a:pt x="2" y="4"/>
                      <a:pt x="2" y="4"/>
                      <a:pt x="3" y="5"/>
                    </a:cubicBezTo>
                    <a:cubicBezTo>
                      <a:pt x="4" y="4"/>
                      <a:pt x="4" y="4"/>
                      <a:pt x="5" y="3"/>
                    </a:cubicBezTo>
                    <a:cubicBezTo>
                      <a:pt x="5" y="2"/>
                      <a:pt x="6" y="1"/>
                      <a:pt x="6" y="1"/>
                    </a:cubicBezTo>
                    <a:moveTo>
                      <a:pt x="3" y="0"/>
                    </a:moveTo>
                    <a:cubicBezTo>
                      <a:pt x="2" y="1"/>
                      <a:pt x="1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3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E8E9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94" name="Freeform 355">
                <a:extLst>
                  <a:ext uri="{FF2B5EF4-FFF2-40B4-BE49-F238E27FC236}">
                    <a16:creationId xmlns:a16="http://schemas.microsoft.com/office/drawing/2014/main" id="{92084C94-BB83-4673-B016-2D044EDF8C4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852" y="2141"/>
                <a:ext cx="25" cy="5"/>
              </a:xfrm>
              <a:custGeom>
                <a:avLst/>
                <a:gdLst>
                  <a:gd name="T0" fmla="*/ 0 w 21"/>
                  <a:gd name="T1" fmla="*/ 6 h 4"/>
                  <a:gd name="T2" fmla="*/ 0 w 21"/>
                  <a:gd name="T3" fmla="*/ 6 h 4"/>
                  <a:gd name="T4" fmla="*/ 18 w 21"/>
                  <a:gd name="T5" fmla="*/ 10 h 4"/>
                  <a:gd name="T6" fmla="*/ 0 w 21"/>
                  <a:gd name="T7" fmla="*/ 6 h 4"/>
                  <a:gd name="T8" fmla="*/ 43 w 21"/>
                  <a:gd name="T9" fmla="*/ 1 h 4"/>
                  <a:gd name="T10" fmla="*/ 42 w 21"/>
                  <a:gd name="T11" fmla="*/ 1 h 4"/>
                  <a:gd name="T12" fmla="*/ 38 w 21"/>
                  <a:gd name="T13" fmla="*/ 1 h 4"/>
                  <a:gd name="T14" fmla="*/ 38 w 21"/>
                  <a:gd name="T15" fmla="*/ 6 h 4"/>
                  <a:gd name="T16" fmla="*/ 43 w 21"/>
                  <a:gd name="T17" fmla="*/ 1 h 4"/>
                  <a:gd name="T18" fmla="*/ 25 w 21"/>
                  <a:gd name="T19" fmla="*/ 0 h 4"/>
                  <a:gd name="T20" fmla="*/ 29 w 21"/>
                  <a:gd name="T21" fmla="*/ 6 h 4"/>
                  <a:gd name="T22" fmla="*/ 36 w 21"/>
                  <a:gd name="T23" fmla="*/ 1 h 4"/>
                  <a:gd name="T24" fmla="*/ 32 w 21"/>
                  <a:gd name="T25" fmla="*/ 0 h 4"/>
                  <a:gd name="T26" fmla="*/ 25 w 21"/>
                  <a:gd name="T27" fmla="*/ 0 h 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21" h="4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3"/>
                      <a:pt x="5" y="4"/>
                      <a:pt x="9" y="4"/>
                    </a:cubicBezTo>
                    <a:cubicBezTo>
                      <a:pt x="6" y="3"/>
                      <a:pt x="3" y="2"/>
                      <a:pt x="0" y="2"/>
                    </a:cubicBezTo>
                    <a:moveTo>
                      <a:pt x="21" y="1"/>
                    </a:moveTo>
                    <a:cubicBezTo>
                      <a:pt x="20" y="1"/>
                      <a:pt x="20" y="1"/>
                      <a:pt x="20" y="1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19" y="1"/>
                      <a:pt x="20" y="1"/>
                      <a:pt x="21" y="1"/>
                    </a:cubicBezTo>
                    <a:moveTo>
                      <a:pt x="13" y="0"/>
                    </a:moveTo>
                    <a:cubicBezTo>
                      <a:pt x="13" y="1"/>
                      <a:pt x="13" y="2"/>
                      <a:pt x="14" y="2"/>
                    </a:cubicBezTo>
                    <a:cubicBezTo>
                      <a:pt x="15" y="2"/>
                      <a:pt x="17" y="1"/>
                      <a:pt x="18" y="1"/>
                    </a:cubicBezTo>
                    <a:cubicBezTo>
                      <a:pt x="18" y="1"/>
                      <a:pt x="17" y="0"/>
                      <a:pt x="16" y="0"/>
                    </a:cubicBezTo>
                    <a:cubicBezTo>
                      <a:pt x="15" y="0"/>
                      <a:pt x="14" y="0"/>
                      <a:pt x="13" y="0"/>
                    </a:cubicBezTo>
                  </a:path>
                </a:pathLst>
              </a:custGeom>
              <a:solidFill>
                <a:srgbClr val="EEEFE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95" name="Freeform 356">
                <a:extLst>
                  <a:ext uri="{FF2B5EF4-FFF2-40B4-BE49-F238E27FC236}">
                    <a16:creationId xmlns:a16="http://schemas.microsoft.com/office/drawing/2014/main" id="{54D9EEB0-DC1B-473A-992B-983F39732D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69" y="2141"/>
                <a:ext cx="11" cy="5"/>
              </a:xfrm>
              <a:custGeom>
                <a:avLst/>
                <a:gdLst>
                  <a:gd name="T0" fmla="*/ 20 w 9"/>
                  <a:gd name="T1" fmla="*/ 0 h 4"/>
                  <a:gd name="T2" fmla="*/ 16 w 9"/>
                  <a:gd name="T3" fmla="*/ 1 h 4"/>
                  <a:gd name="T4" fmla="*/ 11 w 9"/>
                  <a:gd name="T5" fmla="*/ 6 h 4"/>
                  <a:gd name="T6" fmla="*/ 11 w 9"/>
                  <a:gd name="T7" fmla="*/ 1 h 4"/>
                  <a:gd name="T8" fmla="*/ 9 w 9"/>
                  <a:gd name="T9" fmla="*/ 1 h 4"/>
                  <a:gd name="T10" fmla="*/ 0 w 9"/>
                  <a:gd name="T11" fmla="*/ 6 h 4"/>
                  <a:gd name="T12" fmla="*/ 0 w 9"/>
                  <a:gd name="T13" fmla="*/ 10 h 4"/>
                  <a:gd name="T14" fmla="*/ 13 w 9"/>
                  <a:gd name="T15" fmla="*/ 8 h 4"/>
                  <a:gd name="T16" fmla="*/ 16 w 9"/>
                  <a:gd name="T17" fmla="*/ 8 h 4"/>
                  <a:gd name="T18" fmla="*/ 20 w 9"/>
                  <a:gd name="T19" fmla="*/ 0 h 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9" h="4">
                    <a:moveTo>
                      <a:pt x="9" y="0"/>
                    </a:moveTo>
                    <a:cubicBezTo>
                      <a:pt x="8" y="0"/>
                      <a:pt x="8" y="1"/>
                      <a:pt x="7" y="1"/>
                    </a:cubicBezTo>
                    <a:cubicBezTo>
                      <a:pt x="6" y="1"/>
                      <a:pt x="5" y="1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4" y="1"/>
                    </a:cubicBezTo>
                    <a:cubicBezTo>
                      <a:pt x="3" y="1"/>
                      <a:pt x="1" y="2"/>
                      <a:pt x="0" y="2"/>
                    </a:cubicBezTo>
                    <a:cubicBezTo>
                      <a:pt x="0" y="3"/>
                      <a:pt x="0" y="4"/>
                      <a:pt x="0" y="4"/>
                    </a:cubicBezTo>
                    <a:cubicBezTo>
                      <a:pt x="3" y="3"/>
                      <a:pt x="5" y="3"/>
                      <a:pt x="6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8" y="2"/>
                      <a:pt x="9" y="1"/>
                      <a:pt x="9" y="0"/>
                    </a:cubicBezTo>
                  </a:path>
                </a:pathLst>
              </a:custGeom>
              <a:solidFill>
                <a:srgbClr val="F5F5F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96" name="Freeform 357">
                <a:extLst>
                  <a:ext uri="{FF2B5EF4-FFF2-40B4-BE49-F238E27FC236}">
                    <a16:creationId xmlns:a16="http://schemas.microsoft.com/office/drawing/2014/main" id="{D3EB5C86-0879-478B-AE96-2FF24E424C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9" y="2131"/>
                <a:ext cx="1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16 h 1"/>
                  <a:gd name="T6" fmla="*/ 0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</a:path>
                </a:pathLst>
              </a:custGeom>
              <a:solidFill>
                <a:srgbClr val="ADAE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97" name="Freeform 358">
                <a:extLst>
                  <a:ext uri="{FF2B5EF4-FFF2-40B4-BE49-F238E27FC236}">
                    <a16:creationId xmlns:a16="http://schemas.microsoft.com/office/drawing/2014/main" id="{3E495132-9A9A-4AE5-9F5B-B7197A6FE0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71" y="2124"/>
                <a:ext cx="18" cy="15"/>
              </a:xfrm>
              <a:custGeom>
                <a:avLst/>
                <a:gdLst>
                  <a:gd name="T0" fmla="*/ 7 w 15"/>
                  <a:gd name="T1" fmla="*/ 0 h 12"/>
                  <a:gd name="T2" fmla="*/ 0 w 15"/>
                  <a:gd name="T3" fmla="*/ 16 h 12"/>
                  <a:gd name="T4" fmla="*/ 20 w 15"/>
                  <a:gd name="T5" fmla="*/ 30 h 12"/>
                  <a:gd name="T6" fmla="*/ 31 w 15"/>
                  <a:gd name="T7" fmla="*/ 18 h 12"/>
                  <a:gd name="T8" fmla="*/ 31 w 15"/>
                  <a:gd name="T9" fmla="*/ 16 h 12"/>
                  <a:gd name="T10" fmla="*/ 29 w 15"/>
                  <a:gd name="T11" fmla="*/ 16 h 12"/>
                  <a:gd name="T12" fmla="*/ 17 w 15"/>
                  <a:gd name="T13" fmla="*/ 10 h 12"/>
                  <a:gd name="T14" fmla="*/ 8 w 15"/>
                  <a:gd name="T15" fmla="*/ 1 h 12"/>
                  <a:gd name="T16" fmla="*/ 7 w 15"/>
                  <a:gd name="T17" fmla="*/ 0 h 1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5" h="12">
                    <a:moveTo>
                      <a:pt x="3" y="0"/>
                    </a:moveTo>
                    <a:cubicBezTo>
                      <a:pt x="3" y="3"/>
                      <a:pt x="2" y="5"/>
                      <a:pt x="0" y="6"/>
                    </a:cubicBezTo>
                    <a:cubicBezTo>
                      <a:pt x="3" y="9"/>
                      <a:pt x="6" y="11"/>
                      <a:pt x="10" y="12"/>
                    </a:cubicBezTo>
                    <a:cubicBezTo>
                      <a:pt x="11" y="10"/>
                      <a:pt x="13" y="8"/>
                      <a:pt x="15" y="7"/>
                    </a:cubicBezTo>
                    <a:cubicBezTo>
                      <a:pt x="15" y="7"/>
                      <a:pt x="15" y="7"/>
                      <a:pt x="15" y="6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2" y="6"/>
                      <a:pt x="10" y="6"/>
                      <a:pt x="8" y="4"/>
                    </a:cubicBezTo>
                    <a:cubicBezTo>
                      <a:pt x="6" y="4"/>
                      <a:pt x="5" y="2"/>
                      <a:pt x="4" y="1"/>
                    </a:cubicBezTo>
                    <a:cubicBezTo>
                      <a:pt x="4" y="1"/>
                      <a:pt x="4" y="0"/>
                      <a:pt x="3" y="0"/>
                    </a:cubicBezTo>
                  </a:path>
                </a:pathLst>
              </a:custGeom>
              <a:solidFill>
                <a:srgbClr val="CFD0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98" name="Freeform 359">
                <a:extLst>
                  <a:ext uri="{FF2B5EF4-FFF2-40B4-BE49-F238E27FC236}">
                    <a16:creationId xmlns:a16="http://schemas.microsoft.com/office/drawing/2014/main" id="{24EF875B-6FF5-4A9A-82D5-F792AAAFFF9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832" y="2139"/>
                <a:ext cx="36" cy="10"/>
              </a:xfrm>
              <a:custGeom>
                <a:avLst/>
                <a:gdLst>
                  <a:gd name="T0" fmla="*/ 53 w 30"/>
                  <a:gd name="T1" fmla="*/ 10 h 9"/>
                  <a:gd name="T2" fmla="*/ 55 w 30"/>
                  <a:gd name="T3" fmla="*/ 11 h 9"/>
                  <a:gd name="T4" fmla="*/ 55 w 30"/>
                  <a:gd name="T5" fmla="*/ 10 h 9"/>
                  <a:gd name="T6" fmla="*/ 53 w 30"/>
                  <a:gd name="T7" fmla="*/ 10 h 9"/>
                  <a:gd name="T8" fmla="*/ 42 w 30"/>
                  <a:gd name="T9" fmla="*/ 0 h 9"/>
                  <a:gd name="T10" fmla="*/ 0 w 30"/>
                  <a:gd name="T11" fmla="*/ 4 h 9"/>
                  <a:gd name="T12" fmla="*/ 2 w 30"/>
                  <a:gd name="T13" fmla="*/ 9 h 9"/>
                  <a:gd name="T14" fmla="*/ 29 w 30"/>
                  <a:gd name="T15" fmla="*/ 13 h 9"/>
                  <a:gd name="T16" fmla="*/ 35 w 30"/>
                  <a:gd name="T17" fmla="*/ 12 h 9"/>
                  <a:gd name="T18" fmla="*/ 31 w 30"/>
                  <a:gd name="T19" fmla="*/ 4 h 9"/>
                  <a:gd name="T20" fmla="*/ 31 w 30"/>
                  <a:gd name="T21" fmla="*/ 4 h 9"/>
                  <a:gd name="T22" fmla="*/ 35 w 30"/>
                  <a:gd name="T23" fmla="*/ 4 h 9"/>
                  <a:gd name="T24" fmla="*/ 60 w 30"/>
                  <a:gd name="T25" fmla="*/ 2 h 9"/>
                  <a:gd name="T26" fmla="*/ 62 w 30"/>
                  <a:gd name="T27" fmla="*/ 2 h 9"/>
                  <a:gd name="T28" fmla="*/ 60 w 30"/>
                  <a:gd name="T29" fmla="*/ 1 h 9"/>
                  <a:gd name="T30" fmla="*/ 55 w 30"/>
                  <a:gd name="T31" fmla="*/ 0 h 9"/>
                  <a:gd name="T32" fmla="*/ 52 w 30"/>
                  <a:gd name="T33" fmla="*/ 1 h 9"/>
                  <a:gd name="T34" fmla="*/ 50 w 30"/>
                  <a:gd name="T35" fmla="*/ 1 h 9"/>
                  <a:gd name="T36" fmla="*/ 49 w 30"/>
                  <a:gd name="T37" fmla="*/ 1 h 9"/>
                  <a:gd name="T38" fmla="*/ 42 w 30"/>
                  <a:gd name="T39" fmla="*/ 0 h 9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30" h="9">
                    <a:moveTo>
                      <a:pt x="26" y="6"/>
                    </a:moveTo>
                    <a:cubicBezTo>
                      <a:pt x="26" y="6"/>
                      <a:pt x="26" y="6"/>
                      <a:pt x="27" y="7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7" y="6"/>
                      <a:pt x="26" y="6"/>
                      <a:pt x="26" y="6"/>
                    </a:cubicBezTo>
                    <a:moveTo>
                      <a:pt x="20" y="0"/>
                    </a:moveTo>
                    <a:cubicBezTo>
                      <a:pt x="14" y="2"/>
                      <a:pt x="7" y="3"/>
                      <a:pt x="0" y="4"/>
                    </a:cubicBezTo>
                    <a:cubicBezTo>
                      <a:pt x="1" y="4"/>
                      <a:pt x="1" y="4"/>
                      <a:pt x="2" y="5"/>
                    </a:cubicBezTo>
                    <a:cubicBezTo>
                      <a:pt x="7" y="7"/>
                      <a:pt x="11" y="9"/>
                      <a:pt x="14" y="9"/>
                    </a:cubicBezTo>
                    <a:cubicBezTo>
                      <a:pt x="15" y="9"/>
                      <a:pt x="16" y="8"/>
                      <a:pt x="17" y="8"/>
                    </a:cubicBezTo>
                    <a:cubicBezTo>
                      <a:pt x="16" y="7"/>
                      <a:pt x="16" y="5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6" y="4"/>
                      <a:pt x="17" y="4"/>
                      <a:pt x="17" y="4"/>
                    </a:cubicBezTo>
                    <a:cubicBezTo>
                      <a:pt x="21" y="3"/>
                      <a:pt x="25" y="2"/>
                      <a:pt x="29" y="2"/>
                    </a:cubicBezTo>
                    <a:cubicBezTo>
                      <a:pt x="29" y="2"/>
                      <a:pt x="30" y="2"/>
                      <a:pt x="30" y="2"/>
                    </a:cubicBezTo>
                    <a:cubicBezTo>
                      <a:pt x="29" y="2"/>
                      <a:pt x="29" y="1"/>
                      <a:pt x="29" y="1"/>
                    </a:cubicBezTo>
                    <a:cubicBezTo>
                      <a:pt x="29" y="1"/>
                      <a:pt x="28" y="0"/>
                      <a:pt x="27" y="0"/>
                    </a:cubicBezTo>
                    <a:cubicBezTo>
                      <a:pt x="26" y="0"/>
                      <a:pt x="26" y="1"/>
                      <a:pt x="25" y="1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3" y="1"/>
                      <a:pt x="23" y="1"/>
                    </a:cubicBezTo>
                    <a:cubicBezTo>
                      <a:pt x="23" y="1"/>
                      <a:pt x="21" y="0"/>
                      <a:pt x="20" y="0"/>
                    </a:cubicBezTo>
                  </a:path>
                </a:pathLst>
              </a:custGeom>
              <a:solidFill>
                <a:srgbClr val="EEEFE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99" name="Freeform 360">
                <a:extLst>
                  <a:ext uri="{FF2B5EF4-FFF2-40B4-BE49-F238E27FC236}">
                    <a16:creationId xmlns:a16="http://schemas.microsoft.com/office/drawing/2014/main" id="{CB4756EA-1EE7-46D1-9B9D-E008BCFFC6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64" y="2146"/>
                <a:ext cx="11" cy="3"/>
              </a:xfrm>
              <a:custGeom>
                <a:avLst/>
                <a:gdLst>
                  <a:gd name="T0" fmla="*/ 0 w 9"/>
                  <a:gd name="T1" fmla="*/ 0 h 3"/>
                  <a:gd name="T2" fmla="*/ 0 w 9"/>
                  <a:gd name="T3" fmla="*/ 1 h 3"/>
                  <a:gd name="T4" fmla="*/ 1 w 9"/>
                  <a:gd name="T5" fmla="*/ 1 h 3"/>
                  <a:gd name="T6" fmla="*/ 13 w 9"/>
                  <a:gd name="T7" fmla="*/ 3 h 3"/>
                  <a:gd name="T8" fmla="*/ 20 w 9"/>
                  <a:gd name="T9" fmla="*/ 1 h 3"/>
                  <a:gd name="T10" fmla="*/ 0 w 9"/>
                  <a:gd name="T11" fmla="*/ 0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9" h="3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2" y="2"/>
                      <a:pt x="4" y="2"/>
                      <a:pt x="6" y="3"/>
                    </a:cubicBezTo>
                    <a:cubicBezTo>
                      <a:pt x="7" y="2"/>
                      <a:pt x="8" y="1"/>
                      <a:pt x="9" y="1"/>
                    </a:cubicBezTo>
                    <a:cubicBezTo>
                      <a:pt x="6" y="1"/>
                      <a:pt x="3" y="1"/>
                      <a:pt x="0" y="0"/>
                    </a:cubicBezTo>
                  </a:path>
                </a:pathLst>
              </a:custGeom>
              <a:solidFill>
                <a:srgbClr val="F5F5F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00" name="Freeform 361">
                <a:extLst>
                  <a:ext uri="{FF2B5EF4-FFF2-40B4-BE49-F238E27FC236}">
                    <a16:creationId xmlns:a16="http://schemas.microsoft.com/office/drawing/2014/main" id="{2194AE64-D16F-4BB1-BE2B-DCD067C7E5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52" y="2141"/>
                <a:ext cx="17" cy="5"/>
              </a:xfrm>
              <a:custGeom>
                <a:avLst/>
                <a:gdLst>
                  <a:gd name="T0" fmla="*/ 27 w 14"/>
                  <a:gd name="T1" fmla="*/ 0 h 4"/>
                  <a:gd name="T2" fmla="*/ 0 w 14"/>
                  <a:gd name="T3" fmla="*/ 6 h 4"/>
                  <a:gd name="T4" fmla="*/ 19 w 14"/>
                  <a:gd name="T5" fmla="*/ 10 h 4"/>
                  <a:gd name="T6" fmla="*/ 22 w 14"/>
                  <a:gd name="T7" fmla="*/ 10 h 4"/>
                  <a:gd name="T8" fmla="*/ 30 w 14"/>
                  <a:gd name="T9" fmla="*/ 6 h 4"/>
                  <a:gd name="T10" fmla="*/ 28 w 14"/>
                  <a:gd name="T11" fmla="*/ 0 h 4"/>
                  <a:gd name="T12" fmla="*/ 27 w 14"/>
                  <a:gd name="T13" fmla="*/ 0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" h="4">
                    <a:moveTo>
                      <a:pt x="12" y="0"/>
                    </a:moveTo>
                    <a:cubicBezTo>
                      <a:pt x="8" y="0"/>
                      <a:pt x="4" y="1"/>
                      <a:pt x="0" y="2"/>
                    </a:cubicBezTo>
                    <a:cubicBezTo>
                      <a:pt x="3" y="2"/>
                      <a:pt x="6" y="3"/>
                      <a:pt x="9" y="4"/>
                    </a:cubicBezTo>
                    <a:cubicBezTo>
                      <a:pt x="9" y="4"/>
                      <a:pt x="10" y="4"/>
                      <a:pt x="10" y="4"/>
                    </a:cubicBezTo>
                    <a:cubicBezTo>
                      <a:pt x="11" y="4"/>
                      <a:pt x="12" y="3"/>
                      <a:pt x="14" y="2"/>
                    </a:cubicBezTo>
                    <a:cubicBezTo>
                      <a:pt x="13" y="2"/>
                      <a:pt x="13" y="1"/>
                      <a:pt x="13" y="0"/>
                    </a:cubicBezTo>
                    <a:cubicBezTo>
                      <a:pt x="13" y="0"/>
                      <a:pt x="12" y="0"/>
                      <a:pt x="12" y="0"/>
                    </a:cubicBezTo>
                  </a:path>
                </a:pathLst>
              </a:custGeom>
              <a:solidFill>
                <a:srgbClr val="F5F5F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01" name="Freeform 362">
                <a:extLst>
                  <a:ext uri="{FF2B5EF4-FFF2-40B4-BE49-F238E27FC236}">
                    <a16:creationId xmlns:a16="http://schemas.microsoft.com/office/drawing/2014/main" id="{384EBB09-9FD3-41C3-BB64-142501DF1B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64" y="2143"/>
                <a:ext cx="13" cy="4"/>
              </a:xfrm>
              <a:custGeom>
                <a:avLst/>
                <a:gdLst>
                  <a:gd name="T0" fmla="*/ 8 w 11"/>
                  <a:gd name="T1" fmla="*/ 0 h 3"/>
                  <a:gd name="T2" fmla="*/ 0 w 11"/>
                  <a:gd name="T3" fmla="*/ 7 h 3"/>
                  <a:gd name="T4" fmla="*/ 18 w 11"/>
                  <a:gd name="T5" fmla="*/ 9 h 3"/>
                  <a:gd name="T6" fmla="*/ 21 w 11"/>
                  <a:gd name="T7" fmla="*/ 1 h 3"/>
                  <a:gd name="T8" fmla="*/ 20 w 11"/>
                  <a:gd name="T9" fmla="*/ 1 h 3"/>
                  <a:gd name="T10" fmla="*/ 8 w 11"/>
                  <a:gd name="T11" fmla="*/ 7 h 3"/>
                  <a:gd name="T12" fmla="*/ 8 w 11"/>
                  <a:gd name="T13" fmla="*/ 0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3">
                    <a:moveTo>
                      <a:pt x="4" y="0"/>
                    </a:moveTo>
                    <a:cubicBezTo>
                      <a:pt x="2" y="1"/>
                      <a:pt x="1" y="2"/>
                      <a:pt x="0" y="2"/>
                    </a:cubicBezTo>
                    <a:cubicBezTo>
                      <a:pt x="3" y="3"/>
                      <a:pt x="6" y="3"/>
                      <a:pt x="9" y="3"/>
                    </a:cubicBezTo>
                    <a:cubicBezTo>
                      <a:pt x="9" y="2"/>
                      <a:pt x="10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9" y="1"/>
                      <a:pt x="7" y="1"/>
                      <a:pt x="4" y="2"/>
                    </a:cubicBezTo>
                    <a:cubicBezTo>
                      <a:pt x="4" y="2"/>
                      <a:pt x="4" y="1"/>
                      <a:pt x="4" y="0"/>
                    </a:cubicBezTo>
                  </a:path>
                </a:pathLst>
              </a:cu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02" name="Freeform 363">
                <a:extLst>
                  <a:ext uri="{FF2B5EF4-FFF2-40B4-BE49-F238E27FC236}">
                    <a16:creationId xmlns:a16="http://schemas.microsoft.com/office/drawing/2014/main" id="{37A71301-561B-4ACD-999A-BAAEF218C0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13" y="2145"/>
                <a:ext cx="3" cy="1"/>
              </a:xfrm>
              <a:custGeom>
                <a:avLst/>
                <a:gdLst>
                  <a:gd name="T0" fmla="*/ 12 w 2"/>
                  <a:gd name="T1" fmla="*/ 0 h 1"/>
                  <a:gd name="T2" fmla="*/ 0 w 2"/>
                  <a:gd name="T3" fmla="*/ 0 h 1"/>
                  <a:gd name="T4" fmla="*/ 8 w 2"/>
                  <a:gd name="T5" fmla="*/ 1 h 1"/>
                  <a:gd name="T6" fmla="*/ 12 w 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1"/>
                    </a:cubicBezTo>
                    <a:cubicBezTo>
                      <a:pt x="1" y="0"/>
                      <a:pt x="2" y="0"/>
                      <a:pt x="2" y="0"/>
                    </a:cubicBezTo>
                  </a:path>
                </a:pathLst>
              </a:custGeom>
              <a:solidFill>
                <a:srgbClr val="EEEFE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03" name="Freeform 364">
                <a:extLst>
                  <a:ext uri="{FF2B5EF4-FFF2-40B4-BE49-F238E27FC236}">
                    <a16:creationId xmlns:a16="http://schemas.microsoft.com/office/drawing/2014/main" id="{43AFC684-A1D4-4BC9-9BE5-9E7EA1B7C8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80" y="2147"/>
                <a:ext cx="17" cy="19"/>
              </a:xfrm>
              <a:custGeom>
                <a:avLst/>
                <a:gdLst>
                  <a:gd name="T0" fmla="*/ 30 w 14"/>
                  <a:gd name="T1" fmla="*/ 0 h 16"/>
                  <a:gd name="T2" fmla="*/ 13 w 14"/>
                  <a:gd name="T3" fmla="*/ 7 h 16"/>
                  <a:gd name="T4" fmla="*/ 0 w 14"/>
                  <a:gd name="T5" fmla="*/ 32 h 16"/>
                  <a:gd name="T6" fmla="*/ 2 w 14"/>
                  <a:gd name="T7" fmla="*/ 25 h 16"/>
                  <a:gd name="T8" fmla="*/ 27 w 14"/>
                  <a:gd name="T9" fmla="*/ 7 h 16"/>
                  <a:gd name="T10" fmla="*/ 28 w 14"/>
                  <a:gd name="T11" fmla="*/ 2 h 16"/>
                  <a:gd name="T12" fmla="*/ 30 w 14"/>
                  <a:gd name="T13" fmla="*/ 0 h 1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" h="16">
                    <a:moveTo>
                      <a:pt x="14" y="0"/>
                    </a:moveTo>
                    <a:cubicBezTo>
                      <a:pt x="11" y="1"/>
                      <a:pt x="8" y="2"/>
                      <a:pt x="6" y="3"/>
                    </a:cubicBezTo>
                    <a:cubicBezTo>
                      <a:pt x="2" y="5"/>
                      <a:pt x="1" y="10"/>
                      <a:pt x="0" y="16"/>
                    </a:cubicBezTo>
                    <a:cubicBezTo>
                      <a:pt x="0" y="15"/>
                      <a:pt x="1" y="14"/>
                      <a:pt x="2" y="13"/>
                    </a:cubicBezTo>
                    <a:cubicBezTo>
                      <a:pt x="4" y="10"/>
                      <a:pt x="10" y="5"/>
                      <a:pt x="12" y="3"/>
                    </a:cubicBezTo>
                    <a:cubicBezTo>
                      <a:pt x="12" y="2"/>
                      <a:pt x="13" y="2"/>
                      <a:pt x="13" y="2"/>
                    </a:cubicBezTo>
                    <a:cubicBezTo>
                      <a:pt x="13" y="1"/>
                      <a:pt x="13" y="1"/>
                      <a:pt x="14" y="0"/>
                    </a:cubicBezTo>
                  </a:path>
                </a:pathLst>
              </a:custGeom>
              <a:solidFill>
                <a:srgbClr val="E3E4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04" name="Freeform 365">
                <a:extLst>
                  <a:ext uri="{FF2B5EF4-FFF2-40B4-BE49-F238E27FC236}">
                    <a16:creationId xmlns:a16="http://schemas.microsoft.com/office/drawing/2014/main" id="{E7D8C98C-E27C-4AB1-90D6-F49FFDAACDB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777" y="2147"/>
                <a:ext cx="20" cy="34"/>
              </a:xfrm>
              <a:custGeom>
                <a:avLst/>
                <a:gdLst>
                  <a:gd name="T0" fmla="*/ 10 w 16"/>
                  <a:gd name="T1" fmla="*/ 28 h 28"/>
                  <a:gd name="T2" fmla="*/ 6 w 16"/>
                  <a:gd name="T3" fmla="*/ 34 h 28"/>
                  <a:gd name="T4" fmla="*/ 0 w 16"/>
                  <a:gd name="T5" fmla="*/ 52 h 28"/>
                  <a:gd name="T6" fmla="*/ 1 w 16"/>
                  <a:gd name="T7" fmla="*/ 53 h 28"/>
                  <a:gd name="T8" fmla="*/ 8 w 16"/>
                  <a:gd name="T9" fmla="*/ 59 h 28"/>
                  <a:gd name="T10" fmla="*/ 16 w 16"/>
                  <a:gd name="T11" fmla="*/ 61 h 28"/>
                  <a:gd name="T12" fmla="*/ 20 w 16"/>
                  <a:gd name="T13" fmla="*/ 57 h 28"/>
                  <a:gd name="T14" fmla="*/ 16 w 16"/>
                  <a:gd name="T15" fmla="*/ 36 h 28"/>
                  <a:gd name="T16" fmla="*/ 10 w 16"/>
                  <a:gd name="T17" fmla="*/ 28 h 28"/>
                  <a:gd name="T18" fmla="*/ 39 w 16"/>
                  <a:gd name="T19" fmla="*/ 0 h 28"/>
                  <a:gd name="T20" fmla="*/ 39 w 16"/>
                  <a:gd name="T21" fmla="*/ 0 h 28"/>
                  <a:gd name="T22" fmla="*/ 38 w 16"/>
                  <a:gd name="T23" fmla="*/ 2 h 28"/>
                  <a:gd name="T24" fmla="*/ 39 w 16"/>
                  <a:gd name="T25" fmla="*/ 0 h 2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6" h="28">
                    <a:moveTo>
                      <a:pt x="4" y="13"/>
                    </a:moveTo>
                    <a:cubicBezTo>
                      <a:pt x="3" y="14"/>
                      <a:pt x="2" y="15"/>
                      <a:pt x="2" y="16"/>
                    </a:cubicBezTo>
                    <a:cubicBezTo>
                      <a:pt x="1" y="19"/>
                      <a:pt x="0" y="22"/>
                      <a:pt x="0" y="24"/>
                    </a:cubicBezTo>
                    <a:cubicBezTo>
                      <a:pt x="0" y="25"/>
                      <a:pt x="1" y="25"/>
                      <a:pt x="1" y="25"/>
                    </a:cubicBezTo>
                    <a:cubicBezTo>
                      <a:pt x="3" y="27"/>
                      <a:pt x="3" y="27"/>
                      <a:pt x="3" y="27"/>
                    </a:cubicBezTo>
                    <a:cubicBezTo>
                      <a:pt x="4" y="28"/>
                      <a:pt x="5" y="28"/>
                      <a:pt x="6" y="28"/>
                    </a:cubicBezTo>
                    <a:cubicBezTo>
                      <a:pt x="7" y="28"/>
                      <a:pt x="7" y="28"/>
                      <a:pt x="8" y="26"/>
                    </a:cubicBezTo>
                    <a:cubicBezTo>
                      <a:pt x="3" y="24"/>
                      <a:pt x="5" y="21"/>
                      <a:pt x="6" y="17"/>
                    </a:cubicBezTo>
                    <a:cubicBezTo>
                      <a:pt x="3" y="17"/>
                      <a:pt x="3" y="15"/>
                      <a:pt x="4" y="13"/>
                    </a:cubicBezTo>
                    <a:moveTo>
                      <a:pt x="16" y="0"/>
                    </a:moveTo>
                    <a:cubicBezTo>
                      <a:pt x="16" y="0"/>
                      <a:pt x="16" y="0"/>
                      <a:pt x="16" y="0"/>
                    </a:cubicBezTo>
                    <a:cubicBezTo>
                      <a:pt x="15" y="1"/>
                      <a:pt x="15" y="1"/>
                      <a:pt x="15" y="2"/>
                    </a:cubicBezTo>
                    <a:cubicBezTo>
                      <a:pt x="15" y="1"/>
                      <a:pt x="16" y="1"/>
                      <a:pt x="16" y="0"/>
                    </a:cubicBezTo>
                  </a:path>
                </a:pathLst>
              </a:custGeom>
              <a:solidFill>
                <a:srgbClr val="EEEFE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05" name="Freeform 366">
                <a:extLst>
                  <a:ext uri="{FF2B5EF4-FFF2-40B4-BE49-F238E27FC236}">
                    <a16:creationId xmlns:a16="http://schemas.microsoft.com/office/drawing/2014/main" id="{14EDA2A6-B0D2-4B45-B10A-F2BF4BA23F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33" y="2175"/>
                <a:ext cx="29" cy="52"/>
              </a:xfrm>
              <a:custGeom>
                <a:avLst/>
                <a:gdLst>
                  <a:gd name="T0" fmla="*/ 33 w 24"/>
                  <a:gd name="T1" fmla="*/ 0 h 43"/>
                  <a:gd name="T2" fmla="*/ 23 w 24"/>
                  <a:gd name="T3" fmla="*/ 10 h 43"/>
                  <a:gd name="T4" fmla="*/ 34 w 24"/>
                  <a:gd name="T5" fmla="*/ 28 h 43"/>
                  <a:gd name="T6" fmla="*/ 22 w 24"/>
                  <a:gd name="T7" fmla="*/ 33 h 43"/>
                  <a:gd name="T8" fmla="*/ 23 w 24"/>
                  <a:gd name="T9" fmla="*/ 42 h 43"/>
                  <a:gd name="T10" fmla="*/ 18 w 24"/>
                  <a:gd name="T11" fmla="*/ 64 h 43"/>
                  <a:gd name="T12" fmla="*/ 12 w 24"/>
                  <a:gd name="T13" fmla="*/ 64 h 43"/>
                  <a:gd name="T14" fmla="*/ 2 w 24"/>
                  <a:gd name="T15" fmla="*/ 73 h 43"/>
                  <a:gd name="T16" fmla="*/ 0 w 24"/>
                  <a:gd name="T17" fmla="*/ 85 h 43"/>
                  <a:gd name="T18" fmla="*/ 8 w 24"/>
                  <a:gd name="T19" fmla="*/ 92 h 43"/>
                  <a:gd name="T20" fmla="*/ 8 w 24"/>
                  <a:gd name="T21" fmla="*/ 92 h 43"/>
                  <a:gd name="T22" fmla="*/ 18 w 24"/>
                  <a:gd name="T23" fmla="*/ 91 h 43"/>
                  <a:gd name="T24" fmla="*/ 36 w 24"/>
                  <a:gd name="T25" fmla="*/ 75 h 43"/>
                  <a:gd name="T26" fmla="*/ 34 w 24"/>
                  <a:gd name="T27" fmla="*/ 62 h 43"/>
                  <a:gd name="T28" fmla="*/ 50 w 24"/>
                  <a:gd name="T29" fmla="*/ 50 h 43"/>
                  <a:gd name="T30" fmla="*/ 28 w 24"/>
                  <a:gd name="T31" fmla="*/ 53 h 43"/>
                  <a:gd name="T32" fmla="*/ 44 w 24"/>
                  <a:gd name="T33" fmla="*/ 42 h 43"/>
                  <a:gd name="T34" fmla="*/ 51 w 24"/>
                  <a:gd name="T35" fmla="*/ 36 h 43"/>
                  <a:gd name="T36" fmla="*/ 40 w 24"/>
                  <a:gd name="T37" fmla="*/ 27 h 43"/>
                  <a:gd name="T38" fmla="*/ 33 w 24"/>
                  <a:gd name="T39" fmla="*/ 0 h 43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24" h="43">
                    <a:moveTo>
                      <a:pt x="15" y="0"/>
                    </a:moveTo>
                    <a:cubicBezTo>
                      <a:pt x="13" y="2"/>
                      <a:pt x="12" y="3"/>
                      <a:pt x="11" y="5"/>
                    </a:cubicBezTo>
                    <a:cubicBezTo>
                      <a:pt x="12" y="8"/>
                      <a:pt x="13" y="11"/>
                      <a:pt x="16" y="13"/>
                    </a:cubicBezTo>
                    <a:cubicBezTo>
                      <a:pt x="14" y="15"/>
                      <a:pt x="12" y="15"/>
                      <a:pt x="10" y="15"/>
                    </a:cubicBezTo>
                    <a:cubicBezTo>
                      <a:pt x="10" y="16"/>
                      <a:pt x="10" y="18"/>
                      <a:pt x="11" y="20"/>
                    </a:cubicBezTo>
                    <a:cubicBezTo>
                      <a:pt x="12" y="24"/>
                      <a:pt x="13" y="27"/>
                      <a:pt x="8" y="30"/>
                    </a:cubicBezTo>
                    <a:cubicBezTo>
                      <a:pt x="8" y="30"/>
                      <a:pt x="7" y="30"/>
                      <a:pt x="6" y="30"/>
                    </a:cubicBezTo>
                    <a:cubicBezTo>
                      <a:pt x="5" y="32"/>
                      <a:pt x="3" y="33"/>
                      <a:pt x="2" y="34"/>
                    </a:cubicBezTo>
                    <a:cubicBezTo>
                      <a:pt x="1" y="36"/>
                      <a:pt x="1" y="38"/>
                      <a:pt x="0" y="40"/>
                    </a:cubicBezTo>
                    <a:cubicBezTo>
                      <a:pt x="1" y="41"/>
                      <a:pt x="2" y="43"/>
                      <a:pt x="4" y="43"/>
                    </a:cubicBezTo>
                    <a:cubicBezTo>
                      <a:pt x="4" y="43"/>
                      <a:pt x="4" y="43"/>
                      <a:pt x="4" y="43"/>
                    </a:cubicBezTo>
                    <a:cubicBezTo>
                      <a:pt x="5" y="43"/>
                      <a:pt x="6" y="43"/>
                      <a:pt x="8" y="42"/>
                    </a:cubicBezTo>
                    <a:cubicBezTo>
                      <a:pt x="10" y="40"/>
                      <a:pt x="14" y="38"/>
                      <a:pt x="17" y="35"/>
                    </a:cubicBezTo>
                    <a:cubicBezTo>
                      <a:pt x="17" y="33"/>
                      <a:pt x="16" y="32"/>
                      <a:pt x="16" y="29"/>
                    </a:cubicBezTo>
                    <a:cubicBezTo>
                      <a:pt x="17" y="26"/>
                      <a:pt x="21" y="25"/>
                      <a:pt x="23" y="23"/>
                    </a:cubicBezTo>
                    <a:cubicBezTo>
                      <a:pt x="20" y="24"/>
                      <a:pt x="17" y="25"/>
                      <a:pt x="13" y="25"/>
                    </a:cubicBezTo>
                    <a:cubicBezTo>
                      <a:pt x="15" y="23"/>
                      <a:pt x="19" y="22"/>
                      <a:pt x="21" y="20"/>
                    </a:cubicBezTo>
                    <a:cubicBezTo>
                      <a:pt x="22" y="19"/>
                      <a:pt x="23" y="18"/>
                      <a:pt x="24" y="17"/>
                    </a:cubicBezTo>
                    <a:cubicBezTo>
                      <a:pt x="23" y="15"/>
                      <a:pt x="19" y="15"/>
                      <a:pt x="18" y="12"/>
                    </a:cubicBezTo>
                    <a:cubicBezTo>
                      <a:pt x="15" y="9"/>
                      <a:pt x="16" y="4"/>
                      <a:pt x="15" y="0"/>
                    </a:cubicBezTo>
                  </a:path>
                </a:pathLst>
              </a:custGeom>
              <a:solidFill>
                <a:srgbClr val="CFD0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06" name="Freeform 367">
                <a:extLst>
                  <a:ext uri="{FF2B5EF4-FFF2-40B4-BE49-F238E27FC236}">
                    <a16:creationId xmlns:a16="http://schemas.microsoft.com/office/drawing/2014/main" id="{119E5590-0EA5-4C9C-A3B9-2328EE45B1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42" y="2217"/>
                <a:ext cx="12" cy="8"/>
              </a:xfrm>
              <a:custGeom>
                <a:avLst/>
                <a:gdLst>
                  <a:gd name="T0" fmla="*/ 19 w 10"/>
                  <a:gd name="T1" fmla="*/ 0 h 7"/>
                  <a:gd name="T2" fmla="*/ 0 w 10"/>
                  <a:gd name="T3" fmla="*/ 11 h 7"/>
                  <a:gd name="T4" fmla="*/ 14 w 10"/>
                  <a:gd name="T5" fmla="*/ 9 h 7"/>
                  <a:gd name="T6" fmla="*/ 19 w 10"/>
                  <a:gd name="T7" fmla="*/ 0 h 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" h="7">
                    <a:moveTo>
                      <a:pt x="9" y="0"/>
                    </a:moveTo>
                    <a:cubicBezTo>
                      <a:pt x="6" y="3"/>
                      <a:pt x="2" y="5"/>
                      <a:pt x="0" y="7"/>
                    </a:cubicBezTo>
                    <a:cubicBezTo>
                      <a:pt x="3" y="7"/>
                      <a:pt x="6" y="5"/>
                      <a:pt x="7" y="5"/>
                    </a:cubicBezTo>
                    <a:cubicBezTo>
                      <a:pt x="9" y="3"/>
                      <a:pt x="10" y="1"/>
                      <a:pt x="9" y="0"/>
                    </a:cubicBezTo>
                  </a:path>
                </a:pathLst>
              </a:custGeom>
              <a:solidFill>
                <a:srgbClr val="D4D5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07" name="Freeform 368">
                <a:extLst>
                  <a:ext uri="{FF2B5EF4-FFF2-40B4-BE49-F238E27FC236}">
                    <a16:creationId xmlns:a16="http://schemas.microsoft.com/office/drawing/2014/main" id="{1E16BE24-CE4E-4984-A54C-CE22C1F3A8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35" y="2211"/>
                <a:ext cx="5" cy="5"/>
              </a:xfrm>
              <a:custGeom>
                <a:avLst/>
                <a:gdLst>
                  <a:gd name="T0" fmla="*/ 10 w 4"/>
                  <a:gd name="T1" fmla="*/ 0 h 4"/>
                  <a:gd name="T2" fmla="*/ 6 w 4"/>
                  <a:gd name="T3" fmla="*/ 0 h 4"/>
                  <a:gd name="T4" fmla="*/ 1 w 4"/>
                  <a:gd name="T5" fmla="*/ 1 h 4"/>
                  <a:gd name="T6" fmla="*/ 0 w 4"/>
                  <a:gd name="T7" fmla="*/ 10 h 4"/>
                  <a:gd name="T8" fmla="*/ 10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cubicBezTo>
                      <a:pt x="3" y="0"/>
                      <a:pt x="3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1" y="3"/>
                      <a:pt x="0" y="4"/>
                    </a:cubicBezTo>
                    <a:cubicBezTo>
                      <a:pt x="1" y="3"/>
                      <a:pt x="3" y="2"/>
                      <a:pt x="4" y="0"/>
                    </a:cubicBezTo>
                  </a:path>
                </a:pathLst>
              </a:custGeom>
              <a:solidFill>
                <a:srgbClr val="E3E4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08" name="Freeform 369">
                <a:extLst>
                  <a:ext uri="{FF2B5EF4-FFF2-40B4-BE49-F238E27FC236}">
                    <a16:creationId xmlns:a16="http://schemas.microsoft.com/office/drawing/2014/main" id="{486E9DF8-81F5-4166-8FDD-4F05DD3A23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40" y="2193"/>
                <a:ext cx="8" cy="18"/>
              </a:xfrm>
              <a:custGeom>
                <a:avLst/>
                <a:gdLst>
                  <a:gd name="T0" fmla="*/ 8 w 7"/>
                  <a:gd name="T1" fmla="*/ 0 h 15"/>
                  <a:gd name="T2" fmla="*/ 3 w 7"/>
                  <a:gd name="T3" fmla="*/ 0 h 15"/>
                  <a:gd name="T4" fmla="*/ 8 w 7"/>
                  <a:gd name="T5" fmla="*/ 8 h 15"/>
                  <a:gd name="T6" fmla="*/ 8 w 7"/>
                  <a:gd name="T7" fmla="*/ 8 h 15"/>
                  <a:gd name="T8" fmla="*/ 2 w 7"/>
                  <a:gd name="T9" fmla="*/ 24 h 15"/>
                  <a:gd name="T10" fmla="*/ 2 w 7"/>
                  <a:gd name="T11" fmla="*/ 24 h 15"/>
                  <a:gd name="T12" fmla="*/ 2 w 7"/>
                  <a:gd name="T13" fmla="*/ 24 h 15"/>
                  <a:gd name="T14" fmla="*/ 0 w 7"/>
                  <a:gd name="T15" fmla="*/ 31 h 15"/>
                  <a:gd name="T16" fmla="*/ 2 w 7"/>
                  <a:gd name="T17" fmla="*/ 31 h 15"/>
                  <a:gd name="T18" fmla="*/ 9 w 7"/>
                  <a:gd name="T19" fmla="*/ 10 h 15"/>
                  <a:gd name="T20" fmla="*/ 8 w 7"/>
                  <a:gd name="T21" fmla="*/ 0 h 1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7" h="15">
                    <a:moveTo>
                      <a:pt x="4" y="0"/>
                    </a:moveTo>
                    <a:cubicBezTo>
                      <a:pt x="4" y="0"/>
                      <a:pt x="4" y="0"/>
                      <a:pt x="3" y="0"/>
                    </a:cubicBezTo>
                    <a:cubicBezTo>
                      <a:pt x="4" y="2"/>
                      <a:pt x="4" y="3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7"/>
                      <a:pt x="4" y="9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1" y="13"/>
                      <a:pt x="1" y="14"/>
                      <a:pt x="0" y="15"/>
                    </a:cubicBezTo>
                    <a:cubicBezTo>
                      <a:pt x="1" y="15"/>
                      <a:pt x="2" y="15"/>
                      <a:pt x="2" y="15"/>
                    </a:cubicBezTo>
                    <a:cubicBezTo>
                      <a:pt x="7" y="12"/>
                      <a:pt x="6" y="9"/>
                      <a:pt x="5" y="5"/>
                    </a:cubicBezTo>
                    <a:cubicBezTo>
                      <a:pt x="4" y="3"/>
                      <a:pt x="4" y="1"/>
                      <a:pt x="4" y="0"/>
                    </a:cubicBezTo>
                  </a:path>
                </a:pathLst>
              </a:custGeom>
              <a:solidFill>
                <a:srgbClr val="E3E4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09" name="Freeform 370">
                <a:extLst>
                  <a:ext uri="{FF2B5EF4-FFF2-40B4-BE49-F238E27FC236}">
                    <a16:creationId xmlns:a16="http://schemas.microsoft.com/office/drawing/2014/main" id="{C87E288F-61D6-414C-9F15-CF4B3493F2C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838" y="2198"/>
                <a:ext cx="8" cy="13"/>
              </a:xfrm>
              <a:custGeom>
                <a:avLst/>
                <a:gdLst>
                  <a:gd name="T0" fmla="*/ 8 w 7"/>
                  <a:gd name="T1" fmla="*/ 15 h 11"/>
                  <a:gd name="T2" fmla="*/ 0 w 7"/>
                  <a:gd name="T3" fmla="*/ 21 h 11"/>
                  <a:gd name="T4" fmla="*/ 2 w 7"/>
                  <a:gd name="T5" fmla="*/ 21 h 11"/>
                  <a:gd name="T6" fmla="*/ 8 w 7"/>
                  <a:gd name="T7" fmla="*/ 15 h 11"/>
                  <a:gd name="T8" fmla="*/ 10 w 7"/>
                  <a:gd name="T9" fmla="*/ 0 h 11"/>
                  <a:gd name="T10" fmla="*/ 8 w 7"/>
                  <a:gd name="T11" fmla="*/ 9 h 11"/>
                  <a:gd name="T12" fmla="*/ 8 w 7"/>
                  <a:gd name="T13" fmla="*/ 9 h 11"/>
                  <a:gd name="T14" fmla="*/ 8 w 7"/>
                  <a:gd name="T15" fmla="*/ 15 h 11"/>
                  <a:gd name="T16" fmla="*/ 10 w 7"/>
                  <a:gd name="T17" fmla="*/ 0 h 11"/>
                  <a:gd name="T18" fmla="*/ 10 w 7"/>
                  <a:gd name="T19" fmla="*/ 0 h 1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7" h="11">
                    <a:moveTo>
                      <a:pt x="4" y="8"/>
                    </a:moveTo>
                    <a:cubicBezTo>
                      <a:pt x="3" y="9"/>
                      <a:pt x="2" y="10"/>
                      <a:pt x="0" y="11"/>
                    </a:cubicBezTo>
                    <a:cubicBezTo>
                      <a:pt x="1" y="11"/>
                      <a:pt x="1" y="11"/>
                      <a:pt x="2" y="11"/>
                    </a:cubicBezTo>
                    <a:cubicBezTo>
                      <a:pt x="3" y="10"/>
                      <a:pt x="3" y="9"/>
                      <a:pt x="4" y="8"/>
                    </a:cubicBezTo>
                    <a:moveTo>
                      <a:pt x="6" y="0"/>
                    </a:moveTo>
                    <a:cubicBezTo>
                      <a:pt x="6" y="2"/>
                      <a:pt x="5" y="3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5" y="7"/>
                      <a:pt x="4" y="8"/>
                    </a:cubicBezTo>
                    <a:cubicBezTo>
                      <a:pt x="6" y="5"/>
                      <a:pt x="7" y="3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solidFill>
                <a:srgbClr val="EEEFE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10" name="Freeform 371">
                <a:extLst>
                  <a:ext uri="{FF2B5EF4-FFF2-40B4-BE49-F238E27FC236}">
                    <a16:creationId xmlns:a16="http://schemas.microsoft.com/office/drawing/2014/main" id="{4912AF90-0220-4B54-82F6-F83C4A49C8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44" y="2169"/>
                <a:ext cx="7" cy="12"/>
              </a:xfrm>
              <a:custGeom>
                <a:avLst/>
                <a:gdLst>
                  <a:gd name="T0" fmla="*/ 8 w 6"/>
                  <a:gd name="T1" fmla="*/ 0 h 10"/>
                  <a:gd name="T2" fmla="*/ 8 w 6"/>
                  <a:gd name="T3" fmla="*/ 0 h 10"/>
                  <a:gd name="T4" fmla="*/ 0 w 6"/>
                  <a:gd name="T5" fmla="*/ 10 h 10"/>
                  <a:gd name="T6" fmla="*/ 2 w 6"/>
                  <a:gd name="T7" fmla="*/ 20 h 10"/>
                  <a:gd name="T8" fmla="*/ 11 w 6"/>
                  <a:gd name="T9" fmla="*/ 10 h 10"/>
                  <a:gd name="T10" fmla="*/ 8 w 6"/>
                  <a:gd name="T11" fmla="*/ 0 h 1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" h="10">
                    <a:moveTo>
                      <a:pt x="4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3" y="2"/>
                      <a:pt x="1" y="4"/>
                      <a:pt x="0" y="5"/>
                    </a:cubicBezTo>
                    <a:cubicBezTo>
                      <a:pt x="0" y="7"/>
                      <a:pt x="1" y="9"/>
                      <a:pt x="2" y="10"/>
                    </a:cubicBezTo>
                    <a:cubicBezTo>
                      <a:pt x="3" y="8"/>
                      <a:pt x="4" y="7"/>
                      <a:pt x="6" y="5"/>
                    </a:cubicBezTo>
                    <a:cubicBezTo>
                      <a:pt x="5" y="3"/>
                      <a:pt x="5" y="2"/>
                      <a:pt x="4" y="0"/>
                    </a:cubicBezTo>
                  </a:path>
                </a:pathLst>
              </a:custGeom>
              <a:solidFill>
                <a:srgbClr val="E3E4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11" name="Freeform 372">
                <a:extLst>
                  <a:ext uri="{FF2B5EF4-FFF2-40B4-BE49-F238E27FC236}">
                    <a16:creationId xmlns:a16="http://schemas.microsoft.com/office/drawing/2014/main" id="{FC7C5EF8-CB77-4428-9C2A-9E7B8C0186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44" y="2166"/>
                <a:ext cx="4" cy="9"/>
              </a:xfrm>
              <a:custGeom>
                <a:avLst/>
                <a:gdLst>
                  <a:gd name="T0" fmla="*/ 3 w 4"/>
                  <a:gd name="T1" fmla="*/ 0 h 7"/>
                  <a:gd name="T2" fmla="*/ 1 w 4"/>
                  <a:gd name="T3" fmla="*/ 10 h 7"/>
                  <a:gd name="T4" fmla="*/ 1 w 4"/>
                  <a:gd name="T5" fmla="*/ 10 h 7"/>
                  <a:gd name="T6" fmla="*/ 1 w 4"/>
                  <a:gd name="T7" fmla="*/ 10 h 7"/>
                  <a:gd name="T8" fmla="*/ 0 w 4"/>
                  <a:gd name="T9" fmla="*/ 19 h 7"/>
                  <a:gd name="T10" fmla="*/ 4 w 4"/>
                  <a:gd name="T11" fmla="*/ 6 h 7"/>
                  <a:gd name="T12" fmla="*/ 4 w 4"/>
                  <a:gd name="T13" fmla="*/ 6 h 7"/>
                  <a:gd name="T14" fmla="*/ 3 w 4"/>
                  <a:gd name="T15" fmla="*/ 0 h 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" h="7">
                    <a:moveTo>
                      <a:pt x="3" y="0"/>
                    </a:moveTo>
                    <a:cubicBezTo>
                      <a:pt x="2" y="2"/>
                      <a:pt x="1" y="3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0" y="6"/>
                      <a:pt x="0" y="7"/>
                    </a:cubicBezTo>
                    <a:cubicBezTo>
                      <a:pt x="1" y="6"/>
                      <a:pt x="3" y="4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3" y="1"/>
                      <a:pt x="3" y="0"/>
                    </a:cubicBezTo>
                  </a:path>
                </a:pathLst>
              </a:custGeom>
              <a:solidFill>
                <a:srgbClr val="EEEFE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12" name="Freeform 373">
                <a:extLst>
                  <a:ext uri="{FF2B5EF4-FFF2-40B4-BE49-F238E27FC236}">
                    <a16:creationId xmlns:a16="http://schemas.microsoft.com/office/drawing/2014/main" id="{5953721F-A31F-46A6-AAFC-5A12D56B32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22" y="2216"/>
                <a:ext cx="13" cy="9"/>
              </a:xfrm>
              <a:custGeom>
                <a:avLst/>
                <a:gdLst>
                  <a:gd name="T0" fmla="*/ 21 w 11"/>
                  <a:gd name="T1" fmla="*/ 0 h 8"/>
                  <a:gd name="T2" fmla="*/ 15 w 11"/>
                  <a:gd name="T3" fmla="*/ 3 h 8"/>
                  <a:gd name="T4" fmla="*/ 8 w 11"/>
                  <a:gd name="T5" fmla="*/ 9 h 8"/>
                  <a:gd name="T6" fmla="*/ 0 w 11"/>
                  <a:gd name="T7" fmla="*/ 12 h 8"/>
                  <a:gd name="T8" fmla="*/ 2 w 11"/>
                  <a:gd name="T9" fmla="*/ 11 h 8"/>
                  <a:gd name="T10" fmla="*/ 7 w 11"/>
                  <a:gd name="T11" fmla="*/ 10 h 8"/>
                  <a:gd name="T12" fmla="*/ 8 w 11"/>
                  <a:gd name="T13" fmla="*/ 10 h 8"/>
                  <a:gd name="T14" fmla="*/ 8 w 11"/>
                  <a:gd name="T15" fmla="*/ 10 h 8"/>
                  <a:gd name="T16" fmla="*/ 11 w 11"/>
                  <a:gd name="T17" fmla="*/ 10 h 8"/>
                  <a:gd name="T18" fmla="*/ 15 w 11"/>
                  <a:gd name="T19" fmla="*/ 10 h 8"/>
                  <a:gd name="T20" fmla="*/ 18 w 11"/>
                  <a:gd name="T21" fmla="*/ 10 h 8"/>
                  <a:gd name="T22" fmla="*/ 18 w 11"/>
                  <a:gd name="T23" fmla="*/ 10 h 8"/>
                  <a:gd name="T24" fmla="*/ 21 w 11"/>
                  <a:gd name="T25" fmla="*/ 0 h 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1" h="8">
                    <a:moveTo>
                      <a:pt x="11" y="0"/>
                    </a:moveTo>
                    <a:cubicBezTo>
                      <a:pt x="10" y="1"/>
                      <a:pt x="9" y="2"/>
                      <a:pt x="8" y="3"/>
                    </a:cubicBezTo>
                    <a:cubicBezTo>
                      <a:pt x="6" y="4"/>
                      <a:pt x="5" y="4"/>
                      <a:pt x="4" y="5"/>
                    </a:cubicBezTo>
                    <a:cubicBezTo>
                      <a:pt x="3" y="6"/>
                      <a:pt x="2" y="7"/>
                      <a:pt x="0" y="8"/>
                    </a:cubicBezTo>
                    <a:cubicBezTo>
                      <a:pt x="1" y="7"/>
                      <a:pt x="1" y="7"/>
                      <a:pt x="2" y="7"/>
                    </a:cubicBezTo>
                    <a:cubicBezTo>
                      <a:pt x="2" y="7"/>
                      <a:pt x="3" y="6"/>
                      <a:pt x="3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6"/>
                      <a:pt x="5" y="6"/>
                      <a:pt x="6" y="6"/>
                    </a:cubicBezTo>
                    <a:cubicBezTo>
                      <a:pt x="7" y="6"/>
                      <a:pt x="7" y="6"/>
                      <a:pt x="8" y="6"/>
                    </a:cubicBezTo>
                    <a:cubicBezTo>
                      <a:pt x="8" y="6"/>
                      <a:pt x="8" y="6"/>
                      <a:pt x="9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10" y="4"/>
                      <a:pt x="10" y="2"/>
                      <a:pt x="11" y="0"/>
                    </a:cubicBezTo>
                  </a:path>
                </a:pathLst>
              </a:custGeom>
              <a:solidFill>
                <a:srgbClr val="E3E4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13" name="Freeform 374">
                <a:extLst>
                  <a:ext uri="{FF2B5EF4-FFF2-40B4-BE49-F238E27FC236}">
                    <a16:creationId xmlns:a16="http://schemas.microsoft.com/office/drawing/2014/main" id="{79266E4F-0AED-4FF8-8854-16ABDDB7F8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27" y="2212"/>
                <a:ext cx="9" cy="10"/>
              </a:xfrm>
              <a:custGeom>
                <a:avLst/>
                <a:gdLst>
                  <a:gd name="T0" fmla="*/ 12 w 8"/>
                  <a:gd name="T1" fmla="*/ 0 h 8"/>
                  <a:gd name="T2" fmla="*/ 12 w 8"/>
                  <a:gd name="T3" fmla="*/ 0 h 8"/>
                  <a:gd name="T4" fmla="*/ 8 w 8"/>
                  <a:gd name="T5" fmla="*/ 10 h 8"/>
                  <a:gd name="T6" fmla="*/ 8 w 8"/>
                  <a:gd name="T7" fmla="*/ 10 h 8"/>
                  <a:gd name="T8" fmla="*/ 3 w 8"/>
                  <a:gd name="T9" fmla="*/ 10 h 8"/>
                  <a:gd name="T10" fmla="*/ 3 w 8"/>
                  <a:gd name="T11" fmla="*/ 13 h 8"/>
                  <a:gd name="T12" fmla="*/ 0 w 8"/>
                  <a:gd name="T13" fmla="*/ 20 h 8"/>
                  <a:gd name="T14" fmla="*/ 8 w 8"/>
                  <a:gd name="T15" fmla="*/ 16 h 8"/>
                  <a:gd name="T16" fmla="*/ 11 w 8"/>
                  <a:gd name="T17" fmla="*/ 8 h 8"/>
                  <a:gd name="T18" fmla="*/ 12 w 8"/>
                  <a:gd name="T19" fmla="*/ 0 h 8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8" h="8">
                    <a:moveTo>
                      <a:pt x="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6" y="2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3" y="4"/>
                      <a:pt x="3" y="4"/>
                    </a:cubicBezTo>
                    <a:cubicBezTo>
                      <a:pt x="3" y="4"/>
                      <a:pt x="3" y="5"/>
                      <a:pt x="3" y="5"/>
                    </a:cubicBezTo>
                    <a:cubicBezTo>
                      <a:pt x="2" y="6"/>
                      <a:pt x="1" y="7"/>
                      <a:pt x="0" y="8"/>
                    </a:cubicBezTo>
                    <a:cubicBezTo>
                      <a:pt x="1" y="7"/>
                      <a:pt x="2" y="7"/>
                      <a:pt x="4" y="6"/>
                    </a:cubicBezTo>
                    <a:cubicBezTo>
                      <a:pt x="5" y="5"/>
                      <a:pt x="6" y="4"/>
                      <a:pt x="7" y="3"/>
                    </a:cubicBezTo>
                    <a:cubicBezTo>
                      <a:pt x="8" y="2"/>
                      <a:pt x="8" y="1"/>
                      <a:pt x="8" y="0"/>
                    </a:cubicBezTo>
                  </a:path>
                </a:pathLst>
              </a:custGeom>
              <a:solidFill>
                <a:srgbClr val="EEEFE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14" name="Freeform 375">
                <a:extLst>
                  <a:ext uri="{FF2B5EF4-FFF2-40B4-BE49-F238E27FC236}">
                    <a16:creationId xmlns:a16="http://schemas.microsoft.com/office/drawing/2014/main" id="{64C47B1F-4139-4E41-8D8C-42FD3FD406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45" y="2171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F5F5F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15" name="Freeform 376">
                <a:extLst>
                  <a:ext uri="{FF2B5EF4-FFF2-40B4-BE49-F238E27FC236}">
                    <a16:creationId xmlns:a16="http://schemas.microsoft.com/office/drawing/2014/main" id="{14ED0255-526B-431F-B693-B6BE08F12D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44" y="2193"/>
                <a:ext cx="1" cy="5"/>
              </a:xfrm>
              <a:custGeom>
                <a:avLst/>
                <a:gdLst>
                  <a:gd name="T0" fmla="*/ 0 w 1"/>
                  <a:gd name="T1" fmla="*/ 0 h 4"/>
                  <a:gd name="T2" fmla="*/ 0 w 1"/>
                  <a:gd name="T3" fmla="*/ 0 h 4"/>
                  <a:gd name="T4" fmla="*/ 1 w 1"/>
                  <a:gd name="T5" fmla="*/ 10 h 4"/>
                  <a:gd name="T6" fmla="*/ 0 w 1"/>
                  <a:gd name="T7" fmla="*/ 0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3"/>
                      <a:pt x="1" y="4"/>
                    </a:cubicBezTo>
                    <a:cubicBezTo>
                      <a:pt x="1" y="3"/>
                      <a:pt x="1" y="2"/>
                      <a:pt x="0" y="0"/>
                    </a:cubicBezTo>
                  </a:path>
                </a:pathLst>
              </a:custGeom>
              <a:solidFill>
                <a:srgbClr val="EEEFE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16" name="Freeform 377">
                <a:extLst>
                  <a:ext uri="{FF2B5EF4-FFF2-40B4-BE49-F238E27FC236}">
                    <a16:creationId xmlns:a16="http://schemas.microsoft.com/office/drawing/2014/main" id="{DD3598C4-BD58-47A7-A062-4B3F87919C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36" y="2193"/>
                <a:ext cx="9" cy="11"/>
              </a:xfrm>
              <a:custGeom>
                <a:avLst/>
                <a:gdLst>
                  <a:gd name="T0" fmla="*/ 17 w 7"/>
                  <a:gd name="T1" fmla="*/ 0 h 9"/>
                  <a:gd name="T2" fmla="*/ 6 w 7"/>
                  <a:gd name="T3" fmla="*/ 9 h 9"/>
                  <a:gd name="T4" fmla="*/ 13 w 7"/>
                  <a:gd name="T5" fmla="*/ 20 h 9"/>
                  <a:gd name="T6" fmla="*/ 13 w 7"/>
                  <a:gd name="T7" fmla="*/ 20 h 9"/>
                  <a:gd name="T8" fmla="*/ 19 w 7"/>
                  <a:gd name="T9" fmla="*/ 9 h 9"/>
                  <a:gd name="T10" fmla="*/ 17 w 7"/>
                  <a:gd name="T11" fmla="*/ 0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" h="9">
                    <a:moveTo>
                      <a:pt x="6" y="0"/>
                    </a:moveTo>
                    <a:cubicBezTo>
                      <a:pt x="4" y="0"/>
                      <a:pt x="3" y="1"/>
                      <a:pt x="2" y="4"/>
                    </a:cubicBezTo>
                    <a:cubicBezTo>
                      <a:pt x="0" y="8"/>
                      <a:pt x="3" y="8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7"/>
                      <a:pt x="7" y="6"/>
                      <a:pt x="7" y="4"/>
                    </a:cubicBezTo>
                    <a:cubicBezTo>
                      <a:pt x="7" y="3"/>
                      <a:pt x="6" y="1"/>
                      <a:pt x="6" y="0"/>
                    </a:cubicBezTo>
                  </a:path>
                </a:pathLst>
              </a:custGeom>
              <a:solidFill>
                <a:srgbClr val="F5F5F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17" name="Freeform 378">
                <a:extLst>
                  <a:ext uri="{FF2B5EF4-FFF2-40B4-BE49-F238E27FC236}">
                    <a16:creationId xmlns:a16="http://schemas.microsoft.com/office/drawing/2014/main" id="{8F53A74B-C81F-48B6-BDE6-DF948AC1E2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15" y="2221"/>
                <a:ext cx="12" cy="4"/>
              </a:xfrm>
              <a:custGeom>
                <a:avLst/>
                <a:gdLst>
                  <a:gd name="T0" fmla="*/ 0 w 10"/>
                  <a:gd name="T1" fmla="*/ 0 h 4"/>
                  <a:gd name="T2" fmla="*/ 10 w 10"/>
                  <a:gd name="T3" fmla="*/ 4 h 4"/>
                  <a:gd name="T4" fmla="*/ 10 w 10"/>
                  <a:gd name="T5" fmla="*/ 4 h 4"/>
                  <a:gd name="T6" fmla="*/ 12 w 10"/>
                  <a:gd name="T7" fmla="*/ 4 h 4"/>
                  <a:gd name="T8" fmla="*/ 20 w 10"/>
                  <a:gd name="T9" fmla="*/ 1 h 4"/>
                  <a:gd name="T10" fmla="*/ 12 w 10"/>
                  <a:gd name="T11" fmla="*/ 1 h 4"/>
                  <a:gd name="T12" fmla="*/ 0 w 10"/>
                  <a:gd name="T13" fmla="*/ 0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4">
                    <a:moveTo>
                      <a:pt x="0" y="0"/>
                    </a:moveTo>
                    <a:cubicBezTo>
                      <a:pt x="1" y="2"/>
                      <a:pt x="3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8" y="3"/>
                      <a:pt x="9" y="2"/>
                      <a:pt x="10" y="1"/>
                    </a:cubicBezTo>
                    <a:cubicBezTo>
                      <a:pt x="9" y="1"/>
                      <a:pt x="7" y="1"/>
                      <a:pt x="6" y="1"/>
                    </a:cubicBezTo>
                    <a:cubicBezTo>
                      <a:pt x="4" y="1"/>
                      <a:pt x="2" y="1"/>
                      <a:pt x="0" y="0"/>
                    </a:cubicBezTo>
                  </a:path>
                </a:pathLst>
              </a:custGeom>
              <a:solidFill>
                <a:srgbClr val="EEEFE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18" name="Freeform 379">
                <a:extLst>
                  <a:ext uri="{FF2B5EF4-FFF2-40B4-BE49-F238E27FC236}">
                    <a16:creationId xmlns:a16="http://schemas.microsoft.com/office/drawing/2014/main" id="{DD1C9704-27E9-48D2-81E3-76BCB04768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12" y="2217"/>
                <a:ext cx="18" cy="5"/>
              </a:xfrm>
              <a:custGeom>
                <a:avLst/>
                <a:gdLst>
                  <a:gd name="T0" fmla="*/ 31 w 15"/>
                  <a:gd name="T1" fmla="*/ 0 h 4"/>
                  <a:gd name="T2" fmla="*/ 24 w 15"/>
                  <a:gd name="T3" fmla="*/ 1 h 4"/>
                  <a:gd name="T4" fmla="*/ 19 w 15"/>
                  <a:gd name="T5" fmla="*/ 0 h 4"/>
                  <a:gd name="T6" fmla="*/ 12 w 15"/>
                  <a:gd name="T7" fmla="*/ 0 h 4"/>
                  <a:gd name="T8" fmla="*/ 2 w 15"/>
                  <a:gd name="T9" fmla="*/ 6 h 4"/>
                  <a:gd name="T10" fmla="*/ 2 w 15"/>
                  <a:gd name="T11" fmla="*/ 1 h 4"/>
                  <a:gd name="T12" fmla="*/ 2 w 15"/>
                  <a:gd name="T13" fmla="*/ 1 h 4"/>
                  <a:gd name="T14" fmla="*/ 0 w 15"/>
                  <a:gd name="T15" fmla="*/ 1 h 4"/>
                  <a:gd name="T16" fmla="*/ 2 w 15"/>
                  <a:gd name="T17" fmla="*/ 8 h 4"/>
                  <a:gd name="T18" fmla="*/ 17 w 15"/>
                  <a:gd name="T19" fmla="*/ 10 h 4"/>
                  <a:gd name="T20" fmla="*/ 24 w 15"/>
                  <a:gd name="T21" fmla="*/ 10 h 4"/>
                  <a:gd name="T22" fmla="*/ 31 w 15"/>
                  <a:gd name="T23" fmla="*/ 1 h 4"/>
                  <a:gd name="T24" fmla="*/ 31 w 15"/>
                  <a:gd name="T25" fmla="*/ 0 h 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5" h="4">
                    <a:moveTo>
                      <a:pt x="15" y="0"/>
                    </a:moveTo>
                    <a:cubicBezTo>
                      <a:pt x="14" y="0"/>
                      <a:pt x="13" y="1"/>
                      <a:pt x="12" y="1"/>
                    </a:cubicBezTo>
                    <a:cubicBezTo>
                      <a:pt x="11" y="1"/>
                      <a:pt x="10" y="1"/>
                      <a:pt x="9" y="0"/>
                    </a:cubicBezTo>
                    <a:cubicBezTo>
                      <a:pt x="8" y="0"/>
                      <a:pt x="7" y="0"/>
                      <a:pt x="6" y="0"/>
                    </a:cubicBezTo>
                    <a:cubicBezTo>
                      <a:pt x="5" y="0"/>
                      <a:pt x="3" y="1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2"/>
                      <a:pt x="1" y="3"/>
                      <a:pt x="2" y="3"/>
                    </a:cubicBezTo>
                    <a:cubicBezTo>
                      <a:pt x="4" y="4"/>
                      <a:pt x="6" y="4"/>
                      <a:pt x="8" y="4"/>
                    </a:cubicBezTo>
                    <a:cubicBezTo>
                      <a:pt x="9" y="4"/>
                      <a:pt x="11" y="4"/>
                      <a:pt x="12" y="4"/>
                    </a:cubicBezTo>
                    <a:cubicBezTo>
                      <a:pt x="13" y="3"/>
                      <a:pt x="14" y="2"/>
                      <a:pt x="15" y="1"/>
                    </a:cubicBezTo>
                    <a:cubicBezTo>
                      <a:pt x="15" y="1"/>
                      <a:pt x="15" y="0"/>
                      <a:pt x="15" y="0"/>
                    </a:cubicBezTo>
                  </a:path>
                </a:pathLst>
              </a:custGeom>
              <a:solidFill>
                <a:srgbClr val="F5F5F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19" name="Freeform 380">
                <a:extLst>
                  <a:ext uri="{FF2B5EF4-FFF2-40B4-BE49-F238E27FC236}">
                    <a16:creationId xmlns:a16="http://schemas.microsoft.com/office/drawing/2014/main" id="{1CC35AE7-E838-4242-9904-5B3B9BDB030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882" y="2240"/>
                <a:ext cx="7" cy="13"/>
              </a:xfrm>
              <a:custGeom>
                <a:avLst/>
                <a:gdLst>
                  <a:gd name="T0" fmla="*/ 2 w 6"/>
                  <a:gd name="T1" fmla="*/ 11 h 11"/>
                  <a:gd name="T2" fmla="*/ 7 w 6"/>
                  <a:gd name="T3" fmla="*/ 21 h 11"/>
                  <a:gd name="T4" fmla="*/ 8 w 6"/>
                  <a:gd name="T5" fmla="*/ 21 h 11"/>
                  <a:gd name="T6" fmla="*/ 8 w 6"/>
                  <a:gd name="T7" fmla="*/ 13 h 11"/>
                  <a:gd name="T8" fmla="*/ 2 w 6"/>
                  <a:gd name="T9" fmla="*/ 11 h 11"/>
                  <a:gd name="T10" fmla="*/ 2 w 6"/>
                  <a:gd name="T11" fmla="*/ 11 h 11"/>
                  <a:gd name="T12" fmla="*/ 9 w 6"/>
                  <a:gd name="T13" fmla="*/ 0 h 11"/>
                  <a:gd name="T14" fmla="*/ 2 w 6"/>
                  <a:gd name="T15" fmla="*/ 8 h 11"/>
                  <a:gd name="T16" fmla="*/ 2 w 6"/>
                  <a:gd name="T17" fmla="*/ 8 h 11"/>
                  <a:gd name="T18" fmla="*/ 9 w 6"/>
                  <a:gd name="T19" fmla="*/ 2 h 11"/>
                  <a:gd name="T20" fmla="*/ 9 w 6"/>
                  <a:gd name="T21" fmla="*/ 2 h 11"/>
                  <a:gd name="T22" fmla="*/ 8 w 6"/>
                  <a:gd name="T23" fmla="*/ 1 h 11"/>
                  <a:gd name="T24" fmla="*/ 9 w 6"/>
                  <a:gd name="T25" fmla="*/ 0 h 1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6" h="11">
                    <a:moveTo>
                      <a:pt x="2" y="6"/>
                    </a:moveTo>
                    <a:cubicBezTo>
                      <a:pt x="2" y="7"/>
                      <a:pt x="0" y="10"/>
                      <a:pt x="3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6" y="11"/>
                      <a:pt x="4" y="8"/>
                      <a:pt x="4" y="7"/>
                    </a:cubicBezTo>
                    <a:cubicBezTo>
                      <a:pt x="3" y="6"/>
                      <a:pt x="3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moveTo>
                      <a:pt x="5" y="0"/>
                    </a:moveTo>
                    <a:cubicBezTo>
                      <a:pt x="1" y="1"/>
                      <a:pt x="1" y="2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4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4" y="1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solidFill>
                <a:srgbClr val="C1C2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20" name="Freeform 381">
                <a:extLst>
                  <a:ext uri="{FF2B5EF4-FFF2-40B4-BE49-F238E27FC236}">
                    <a16:creationId xmlns:a16="http://schemas.microsoft.com/office/drawing/2014/main" id="{D4793A76-7B23-4074-8166-332FF7BE85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5" y="2242"/>
                <a:ext cx="4" cy="6"/>
              </a:xfrm>
              <a:custGeom>
                <a:avLst/>
                <a:gdLst>
                  <a:gd name="T0" fmla="*/ 3 w 4"/>
                  <a:gd name="T1" fmla="*/ 0 h 5"/>
                  <a:gd name="T2" fmla="*/ 3 w 4"/>
                  <a:gd name="T3" fmla="*/ 0 h 5"/>
                  <a:gd name="T4" fmla="*/ 0 w 4"/>
                  <a:gd name="T5" fmla="*/ 2 h 5"/>
                  <a:gd name="T6" fmla="*/ 0 w 4"/>
                  <a:gd name="T7" fmla="*/ 2 h 5"/>
                  <a:gd name="T8" fmla="*/ 0 w 4"/>
                  <a:gd name="T9" fmla="*/ 7 h 5"/>
                  <a:gd name="T10" fmla="*/ 0 w 4"/>
                  <a:gd name="T11" fmla="*/ 8 h 5"/>
                  <a:gd name="T12" fmla="*/ 0 w 4"/>
                  <a:gd name="T13" fmla="*/ 8 h 5"/>
                  <a:gd name="T14" fmla="*/ 2 w 4"/>
                  <a:gd name="T15" fmla="*/ 10 h 5"/>
                  <a:gd name="T16" fmla="*/ 1 w 4"/>
                  <a:gd name="T17" fmla="*/ 8 h 5"/>
                  <a:gd name="T18" fmla="*/ 3 w 4"/>
                  <a:gd name="T19" fmla="*/ 0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4" h="5"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1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1" y="4"/>
                      <a:pt x="2" y="5"/>
                    </a:cubicBezTo>
                    <a:cubicBezTo>
                      <a:pt x="2" y="4"/>
                      <a:pt x="1" y="4"/>
                      <a:pt x="1" y="4"/>
                    </a:cubicBezTo>
                    <a:cubicBezTo>
                      <a:pt x="2" y="2"/>
                      <a:pt x="4" y="1"/>
                      <a:pt x="3" y="0"/>
                    </a:cubicBezTo>
                  </a:path>
                </a:pathLst>
              </a:custGeom>
              <a:solidFill>
                <a:srgbClr val="DBDB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21" name="Freeform 382">
                <a:extLst>
                  <a:ext uri="{FF2B5EF4-FFF2-40B4-BE49-F238E27FC236}">
                    <a16:creationId xmlns:a16="http://schemas.microsoft.com/office/drawing/2014/main" id="{F8EF5ECD-A146-40DE-8215-873B94A3C68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898" y="2252"/>
                <a:ext cx="3" cy="12"/>
              </a:xfrm>
              <a:custGeom>
                <a:avLst/>
                <a:gdLst>
                  <a:gd name="T0" fmla="*/ 2 w 3"/>
                  <a:gd name="T1" fmla="*/ 19 h 10"/>
                  <a:gd name="T2" fmla="*/ 2 w 3"/>
                  <a:gd name="T3" fmla="*/ 20 h 10"/>
                  <a:gd name="T4" fmla="*/ 2 w 3"/>
                  <a:gd name="T5" fmla="*/ 20 h 10"/>
                  <a:gd name="T6" fmla="*/ 2 w 3"/>
                  <a:gd name="T7" fmla="*/ 19 h 10"/>
                  <a:gd name="T8" fmla="*/ 3 w 3"/>
                  <a:gd name="T9" fmla="*/ 0 h 10"/>
                  <a:gd name="T10" fmla="*/ 2 w 3"/>
                  <a:gd name="T11" fmla="*/ 1 h 10"/>
                  <a:gd name="T12" fmla="*/ 0 w 3"/>
                  <a:gd name="T13" fmla="*/ 10 h 10"/>
                  <a:gd name="T14" fmla="*/ 1 w 3"/>
                  <a:gd name="T15" fmla="*/ 10 h 10"/>
                  <a:gd name="T16" fmla="*/ 3 w 3"/>
                  <a:gd name="T17" fmla="*/ 8 h 10"/>
                  <a:gd name="T18" fmla="*/ 3 w 3"/>
                  <a:gd name="T19" fmla="*/ 7 h 10"/>
                  <a:gd name="T20" fmla="*/ 3 w 3"/>
                  <a:gd name="T21" fmla="*/ 0 h 1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" h="10">
                    <a:moveTo>
                      <a:pt x="2" y="9"/>
                    </a:moveTo>
                    <a:cubicBezTo>
                      <a:pt x="2" y="9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9"/>
                      <a:pt x="2" y="9"/>
                    </a:cubicBezTo>
                    <a:moveTo>
                      <a:pt x="3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3"/>
                      <a:pt x="0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4"/>
                      <a:pt x="2" y="4"/>
                      <a:pt x="3" y="4"/>
                    </a:cubicBezTo>
                    <a:cubicBezTo>
                      <a:pt x="3" y="4"/>
                      <a:pt x="3" y="4"/>
                      <a:pt x="3" y="3"/>
                    </a:cubicBezTo>
                    <a:cubicBezTo>
                      <a:pt x="3" y="2"/>
                      <a:pt x="3" y="1"/>
                      <a:pt x="3" y="0"/>
                    </a:cubicBezTo>
                  </a:path>
                </a:pathLst>
              </a:custGeom>
              <a:solidFill>
                <a:srgbClr val="C1C2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22" name="Freeform 383">
                <a:extLst>
                  <a:ext uri="{FF2B5EF4-FFF2-40B4-BE49-F238E27FC236}">
                    <a16:creationId xmlns:a16="http://schemas.microsoft.com/office/drawing/2014/main" id="{4CFC49C2-6BA9-4B89-8797-212CD9C27F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8" y="2256"/>
                <a:ext cx="5" cy="8"/>
              </a:xfrm>
              <a:custGeom>
                <a:avLst/>
                <a:gdLst>
                  <a:gd name="T0" fmla="*/ 8 w 4"/>
                  <a:gd name="T1" fmla="*/ 0 h 7"/>
                  <a:gd name="T2" fmla="*/ 8 w 4"/>
                  <a:gd name="T3" fmla="*/ 1 h 7"/>
                  <a:gd name="T4" fmla="*/ 1 w 4"/>
                  <a:gd name="T5" fmla="*/ 2 h 7"/>
                  <a:gd name="T6" fmla="*/ 0 w 4"/>
                  <a:gd name="T7" fmla="*/ 2 h 7"/>
                  <a:gd name="T8" fmla="*/ 6 w 4"/>
                  <a:gd name="T9" fmla="*/ 11 h 7"/>
                  <a:gd name="T10" fmla="*/ 6 w 4"/>
                  <a:gd name="T11" fmla="*/ 10 h 7"/>
                  <a:gd name="T12" fmla="*/ 8 w 4"/>
                  <a:gd name="T13" fmla="*/ 0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" h="7">
                    <a:moveTo>
                      <a:pt x="3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4"/>
                      <a:pt x="0" y="6"/>
                      <a:pt x="2" y="7"/>
                    </a:cubicBezTo>
                    <a:cubicBezTo>
                      <a:pt x="2" y="7"/>
                      <a:pt x="2" y="6"/>
                      <a:pt x="2" y="6"/>
                    </a:cubicBezTo>
                    <a:cubicBezTo>
                      <a:pt x="4" y="5"/>
                      <a:pt x="3" y="3"/>
                      <a:pt x="3" y="0"/>
                    </a:cubicBezTo>
                  </a:path>
                </a:pathLst>
              </a:custGeom>
              <a:solidFill>
                <a:srgbClr val="DBDB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23" name="Freeform 384">
                <a:extLst>
                  <a:ext uri="{FF2B5EF4-FFF2-40B4-BE49-F238E27FC236}">
                    <a16:creationId xmlns:a16="http://schemas.microsoft.com/office/drawing/2014/main" id="{DE1B6921-9F12-4B18-BF1C-F8F8DE8368B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886" y="2229"/>
                <a:ext cx="11" cy="12"/>
              </a:xfrm>
              <a:custGeom>
                <a:avLst/>
                <a:gdLst>
                  <a:gd name="T0" fmla="*/ 0 w 9"/>
                  <a:gd name="T1" fmla="*/ 7 h 10"/>
                  <a:gd name="T2" fmla="*/ 9 w 9"/>
                  <a:gd name="T3" fmla="*/ 8 h 10"/>
                  <a:gd name="T4" fmla="*/ 11 w 9"/>
                  <a:gd name="T5" fmla="*/ 17 h 10"/>
                  <a:gd name="T6" fmla="*/ 7 w 9"/>
                  <a:gd name="T7" fmla="*/ 20 h 10"/>
                  <a:gd name="T8" fmla="*/ 9 w 9"/>
                  <a:gd name="T9" fmla="*/ 20 h 10"/>
                  <a:gd name="T10" fmla="*/ 20 w 9"/>
                  <a:gd name="T11" fmla="*/ 20 h 10"/>
                  <a:gd name="T12" fmla="*/ 18 w 9"/>
                  <a:gd name="T13" fmla="*/ 14 h 10"/>
                  <a:gd name="T14" fmla="*/ 16 w 9"/>
                  <a:gd name="T15" fmla="*/ 12 h 10"/>
                  <a:gd name="T16" fmla="*/ 7 w 9"/>
                  <a:gd name="T17" fmla="*/ 8 h 10"/>
                  <a:gd name="T18" fmla="*/ 0 w 9"/>
                  <a:gd name="T19" fmla="*/ 7 h 10"/>
                  <a:gd name="T20" fmla="*/ 7 w 9"/>
                  <a:gd name="T21" fmla="*/ 0 h 10"/>
                  <a:gd name="T22" fmla="*/ 1 w 9"/>
                  <a:gd name="T23" fmla="*/ 1 h 10"/>
                  <a:gd name="T24" fmla="*/ 1 w 9"/>
                  <a:gd name="T25" fmla="*/ 1 h 10"/>
                  <a:gd name="T26" fmla="*/ 1 w 9"/>
                  <a:gd name="T27" fmla="*/ 1 h 10"/>
                  <a:gd name="T28" fmla="*/ 2 w 9"/>
                  <a:gd name="T29" fmla="*/ 1 h 10"/>
                  <a:gd name="T30" fmla="*/ 7 w 9"/>
                  <a:gd name="T31" fmla="*/ 0 h 10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9" h="10">
                    <a:moveTo>
                      <a:pt x="0" y="3"/>
                    </a:moveTo>
                    <a:cubicBezTo>
                      <a:pt x="1" y="4"/>
                      <a:pt x="3" y="4"/>
                      <a:pt x="4" y="4"/>
                    </a:cubicBezTo>
                    <a:cubicBezTo>
                      <a:pt x="5" y="5"/>
                      <a:pt x="4" y="7"/>
                      <a:pt x="5" y="8"/>
                    </a:cubicBezTo>
                    <a:cubicBezTo>
                      <a:pt x="4" y="8"/>
                      <a:pt x="4" y="9"/>
                      <a:pt x="3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6" y="10"/>
                      <a:pt x="7" y="10"/>
                      <a:pt x="9" y="10"/>
                    </a:cubicBezTo>
                    <a:cubicBezTo>
                      <a:pt x="8" y="9"/>
                      <a:pt x="8" y="8"/>
                      <a:pt x="8" y="7"/>
                    </a:cubicBezTo>
                    <a:cubicBezTo>
                      <a:pt x="8" y="6"/>
                      <a:pt x="8" y="6"/>
                      <a:pt x="7" y="6"/>
                    </a:cubicBezTo>
                    <a:cubicBezTo>
                      <a:pt x="6" y="5"/>
                      <a:pt x="5" y="4"/>
                      <a:pt x="3" y="4"/>
                    </a:cubicBezTo>
                    <a:cubicBezTo>
                      <a:pt x="3" y="4"/>
                      <a:pt x="1" y="3"/>
                      <a:pt x="0" y="3"/>
                    </a:cubicBezTo>
                    <a:moveTo>
                      <a:pt x="3" y="0"/>
                    </a:moveTo>
                    <a:cubicBezTo>
                      <a:pt x="2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3" y="0"/>
                      <a:pt x="3" y="0"/>
                    </a:cubicBezTo>
                  </a:path>
                </a:pathLst>
              </a:custGeom>
              <a:solidFill>
                <a:srgbClr val="C1C2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24" name="Freeform 385">
                <a:extLst>
                  <a:ext uri="{FF2B5EF4-FFF2-40B4-BE49-F238E27FC236}">
                    <a16:creationId xmlns:a16="http://schemas.microsoft.com/office/drawing/2014/main" id="{31F897F0-9B80-400A-9949-2D8C0B8F3A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6" y="2228"/>
                <a:ext cx="19" cy="9"/>
              </a:xfrm>
              <a:custGeom>
                <a:avLst/>
                <a:gdLst>
                  <a:gd name="T0" fmla="*/ 12 w 16"/>
                  <a:gd name="T1" fmla="*/ 0 h 8"/>
                  <a:gd name="T2" fmla="*/ 7 w 16"/>
                  <a:gd name="T3" fmla="*/ 1 h 8"/>
                  <a:gd name="T4" fmla="*/ 2 w 16"/>
                  <a:gd name="T5" fmla="*/ 2 h 8"/>
                  <a:gd name="T6" fmla="*/ 1 w 16"/>
                  <a:gd name="T7" fmla="*/ 2 h 8"/>
                  <a:gd name="T8" fmla="*/ 1 w 16"/>
                  <a:gd name="T9" fmla="*/ 2 h 8"/>
                  <a:gd name="T10" fmla="*/ 1 w 16"/>
                  <a:gd name="T11" fmla="*/ 2 h 8"/>
                  <a:gd name="T12" fmla="*/ 0 w 16"/>
                  <a:gd name="T13" fmla="*/ 8 h 8"/>
                  <a:gd name="T14" fmla="*/ 0 w 16"/>
                  <a:gd name="T15" fmla="*/ 8 h 8"/>
                  <a:gd name="T16" fmla="*/ 7 w 16"/>
                  <a:gd name="T17" fmla="*/ 9 h 8"/>
                  <a:gd name="T18" fmla="*/ 14 w 16"/>
                  <a:gd name="T19" fmla="*/ 11 h 8"/>
                  <a:gd name="T20" fmla="*/ 17 w 16"/>
                  <a:gd name="T21" fmla="*/ 12 h 8"/>
                  <a:gd name="T22" fmla="*/ 20 w 16"/>
                  <a:gd name="T23" fmla="*/ 10 h 8"/>
                  <a:gd name="T24" fmla="*/ 24 w 16"/>
                  <a:gd name="T25" fmla="*/ 10 h 8"/>
                  <a:gd name="T26" fmla="*/ 32 w 16"/>
                  <a:gd name="T27" fmla="*/ 9 h 8"/>
                  <a:gd name="T28" fmla="*/ 12 w 16"/>
                  <a:gd name="T29" fmla="*/ 0 h 8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6" h="8">
                    <a:moveTo>
                      <a:pt x="6" y="0"/>
                    </a:moveTo>
                    <a:cubicBezTo>
                      <a:pt x="5" y="0"/>
                      <a:pt x="4" y="0"/>
                      <a:pt x="3" y="1"/>
                    </a:cubicBezTo>
                    <a:cubicBezTo>
                      <a:pt x="3" y="1"/>
                      <a:pt x="2" y="1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3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3" y="5"/>
                      <a:pt x="3" y="5"/>
                    </a:cubicBezTo>
                    <a:cubicBezTo>
                      <a:pt x="5" y="5"/>
                      <a:pt x="6" y="6"/>
                      <a:pt x="7" y="7"/>
                    </a:cubicBezTo>
                    <a:cubicBezTo>
                      <a:pt x="8" y="7"/>
                      <a:pt x="8" y="7"/>
                      <a:pt x="8" y="8"/>
                    </a:cubicBezTo>
                    <a:cubicBezTo>
                      <a:pt x="9" y="7"/>
                      <a:pt x="9" y="6"/>
                      <a:pt x="10" y="6"/>
                    </a:cubicBezTo>
                    <a:cubicBezTo>
                      <a:pt x="11" y="6"/>
                      <a:pt x="11" y="6"/>
                      <a:pt x="12" y="6"/>
                    </a:cubicBezTo>
                    <a:cubicBezTo>
                      <a:pt x="13" y="6"/>
                      <a:pt x="14" y="6"/>
                      <a:pt x="16" y="5"/>
                    </a:cubicBezTo>
                    <a:cubicBezTo>
                      <a:pt x="12" y="4"/>
                      <a:pt x="9" y="2"/>
                      <a:pt x="6" y="0"/>
                    </a:cubicBezTo>
                  </a:path>
                </a:pathLst>
              </a:custGeom>
              <a:solidFill>
                <a:srgbClr val="DBDB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25" name="Freeform 386">
                <a:extLst>
                  <a:ext uri="{FF2B5EF4-FFF2-40B4-BE49-F238E27FC236}">
                    <a16:creationId xmlns:a16="http://schemas.microsoft.com/office/drawing/2014/main" id="{21A25E17-B241-4A3C-840C-27F73966C8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9" y="2229"/>
                <a:ext cx="27" cy="19"/>
              </a:xfrm>
              <a:custGeom>
                <a:avLst/>
                <a:gdLst>
                  <a:gd name="T0" fmla="*/ 48 w 22"/>
                  <a:gd name="T1" fmla="*/ 0 h 16"/>
                  <a:gd name="T2" fmla="*/ 41 w 22"/>
                  <a:gd name="T3" fmla="*/ 12 h 16"/>
                  <a:gd name="T4" fmla="*/ 27 w 22"/>
                  <a:gd name="T5" fmla="*/ 20 h 16"/>
                  <a:gd name="T6" fmla="*/ 22 w 22"/>
                  <a:gd name="T7" fmla="*/ 24 h 16"/>
                  <a:gd name="T8" fmla="*/ 21 w 22"/>
                  <a:gd name="T9" fmla="*/ 24 h 16"/>
                  <a:gd name="T10" fmla="*/ 17 w 22"/>
                  <a:gd name="T11" fmla="*/ 24 h 16"/>
                  <a:gd name="T12" fmla="*/ 11 w 22"/>
                  <a:gd name="T13" fmla="*/ 21 h 16"/>
                  <a:gd name="T14" fmla="*/ 11 w 22"/>
                  <a:gd name="T15" fmla="*/ 21 h 16"/>
                  <a:gd name="T16" fmla="*/ 0 w 22"/>
                  <a:gd name="T17" fmla="*/ 32 h 16"/>
                  <a:gd name="T18" fmla="*/ 14 w 22"/>
                  <a:gd name="T19" fmla="*/ 29 h 16"/>
                  <a:gd name="T20" fmla="*/ 17 w 22"/>
                  <a:gd name="T21" fmla="*/ 30 h 16"/>
                  <a:gd name="T22" fmla="*/ 18 w 22"/>
                  <a:gd name="T23" fmla="*/ 30 h 16"/>
                  <a:gd name="T24" fmla="*/ 18 w 22"/>
                  <a:gd name="T25" fmla="*/ 30 h 16"/>
                  <a:gd name="T26" fmla="*/ 26 w 22"/>
                  <a:gd name="T27" fmla="*/ 29 h 16"/>
                  <a:gd name="T28" fmla="*/ 33 w 22"/>
                  <a:gd name="T29" fmla="*/ 25 h 16"/>
                  <a:gd name="T30" fmla="*/ 38 w 22"/>
                  <a:gd name="T31" fmla="*/ 25 h 16"/>
                  <a:gd name="T32" fmla="*/ 47 w 22"/>
                  <a:gd name="T33" fmla="*/ 32 h 16"/>
                  <a:gd name="T34" fmla="*/ 42 w 22"/>
                  <a:gd name="T35" fmla="*/ 30 h 16"/>
                  <a:gd name="T36" fmla="*/ 41 w 22"/>
                  <a:gd name="T37" fmla="*/ 29 h 16"/>
                  <a:gd name="T38" fmla="*/ 33 w 22"/>
                  <a:gd name="T39" fmla="*/ 20 h 16"/>
                  <a:gd name="T40" fmla="*/ 33 w 22"/>
                  <a:gd name="T41" fmla="*/ 18 h 16"/>
                  <a:gd name="T42" fmla="*/ 48 w 22"/>
                  <a:gd name="T43" fmla="*/ 7 h 16"/>
                  <a:gd name="T44" fmla="*/ 50 w 22"/>
                  <a:gd name="T45" fmla="*/ 1 h 16"/>
                  <a:gd name="T46" fmla="*/ 48 w 22"/>
                  <a:gd name="T47" fmla="*/ 0 h 1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22" h="16">
                    <a:moveTo>
                      <a:pt x="21" y="0"/>
                    </a:moveTo>
                    <a:cubicBezTo>
                      <a:pt x="20" y="2"/>
                      <a:pt x="20" y="4"/>
                      <a:pt x="18" y="6"/>
                    </a:cubicBezTo>
                    <a:cubicBezTo>
                      <a:pt x="17" y="8"/>
                      <a:pt x="14" y="9"/>
                      <a:pt x="12" y="10"/>
                    </a:cubicBezTo>
                    <a:cubicBezTo>
                      <a:pt x="11" y="11"/>
                      <a:pt x="11" y="12"/>
                      <a:pt x="10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8" y="12"/>
                      <a:pt x="7" y="12"/>
                      <a:pt x="7" y="12"/>
                    </a:cubicBezTo>
                    <a:cubicBezTo>
                      <a:pt x="6" y="12"/>
                      <a:pt x="6" y="11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3" y="12"/>
                      <a:pt x="0" y="14"/>
                      <a:pt x="0" y="16"/>
                    </a:cubicBezTo>
                    <a:cubicBezTo>
                      <a:pt x="3" y="16"/>
                      <a:pt x="4" y="14"/>
                      <a:pt x="6" y="14"/>
                    </a:cubicBezTo>
                    <a:cubicBezTo>
                      <a:pt x="7" y="14"/>
                      <a:pt x="7" y="14"/>
                      <a:pt x="7" y="15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9" y="15"/>
                      <a:pt x="10" y="14"/>
                      <a:pt x="11" y="14"/>
                    </a:cubicBezTo>
                    <a:cubicBezTo>
                      <a:pt x="12" y="14"/>
                      <a:pt x="13" y="13"/>
                      <a:pt x="15" y="13"/>
                    </a:cubicBezTo>
                    <a:cubicBezTo>
                      <a:pt x="15" y="13"/>
                      <a:pt x="15" y="13"/>
                      <a:pt x="16" y="13"/>
                    </a:cubicBezTo>
                    <a:cubicBezTo>
                      <a:pt x="17" y="14"/>
                      <a:pt x="18" y="16"/>
                      <a:pt x="20" y="16"/>
                    </a:cubicBezTo>
                    <a:cubicBezTo>
                      <a:pt x="20" y="16"/>
                      <a:pt x="19" y="16"/>
                      <a:pt x="19" y="15"/>
                    </a:cubicBezTo>
                    <a:cubicBezTo>
                      <a:pt x="19" y="15"/>
                      <a:pt x="18" y="15"/>
                      <a:pt x="18" y="14"/>
                    </a:cubicBezTo>
                    <a:cubicBezTo>
                      <a:pt x="18" y="12"/>
                      <a:pt x="17" y="11"/>
                      <a:pt x="15" y="10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8" y="9"/>
                      <a:pt x="20" y="5"/>
                      <a:pt x="21" y="3"/>
                    </a:cubicBezTo>
                    <a:cubicBezTo>
                      <a:pt x="22" y="3"/>
                      <a:pt x="22" y="1"/>
                      <a:pt x="22" y="1"/>
                    </a:cubicBezTo>
                    <a:cubicBezTo>
                      <a:pt x="21" y="0"/>
                      <a:pt x="21" y="0"/>
                      <a:pt x="21" y="0"/>
                    </a:cubicBezTo>
                  </a:path>
                </a:pathLst>
              </a:custGeom>
              <a:solidFill>
                <a:srgbClr val="C1C2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26" name="Freeform 387">
                <a:extLst>
                  <a:ext uri="{FF2B5EF4-FFF2-40B4-BE49-F238E27FC236}">
                    <a16:creationId xmlns:a16="http://schemas.microsoft.com/office/drawing/2014/main" id="{5CE1034A-551F-41B2-9F73-587DDAEA36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7" y="2230"/>
                <a:ext cx="11" cy="17"/>
              </a:xfrm>
              <a:custGeom>
                <a:avLst/>
                <a:gdLst>
                  <a:gd name="T0" fmla="*/ 16 w 9"/>
                  <a:gd name="T1" fmla="*/ 0 h 14"/>
                  <a:gd name="T2" fmla="*/ 13 w 9"/>
                  <a:gd name="T3" fmla="*/ 2 h 14"/>
                  <a:gd name="T4" fmla="*/ 0 w 9"/>
                  <a:gd name="T5" fmla="*/ 18 h 14"/>
                  <a:gd name="T6" fmla="*/ 0 w 9"/>
                  <a:gd name="T7" fmla="*/ 19 h 14"/>
                  <a:gd name="T8" fmla="*/ 7 w 9"/>
                  <a:gd name="T9" fmla="*/ 28 h 14"/>
                  <a:gd name="T10" fmla="*/ 9 w 9"/>
                  <a:gd name="T11" fmla="*/ 30 h 14"/>
                  <a:gd name="T12" fmla="*/ 7 w 9"/>
                  <a:gd name="T13" fmla="*/ 23 h 14"/>
                  <a:gd name="T14" fmla="*/ 11 w 9"/>
                  <a:gd name="T15" fmla="*/ 18 h 14"/>
                  <a:gd name="T16" fmla="*/ 16 w 9"/>
                  <a:gd name="T17" fmla="*/ 16 h 14"/>
                  <a:gd name="T18" fmla="*/ 18 w 9"/>
                  <a:gd name="T19" fmla="*/ 11 h 14"/>
                  <a:gd name="T20" fmla="*/ 20 w 9"/>
                  <a:gd name="T21" fmla="*/ 1 h 14"/>
                  <a:gd name="T22" fmla="*/ 16 w 9"/>
                  <a:gd name="T23" fmla="*/ 0 h 14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9" h="14">
                    <a:moveTo>
                      <a:pt x="7" y="0"/>
                    </a:moveTo>
                    <a:cubicBezTo>
                      <a:pt x="7" y="0"/>
                      <a:pt x="7" y="2"/>
                      <a:pt x="6" y="2"/>
                    </a:cubicBezTo>
                    <a:cubicBezTo>
                      <a:pt x="5" y="4"/>
                      <a:pt x="3" y="8"/>
                      <a:pt x="0" y="8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2" y="10"/>
                      <a:pt x="3" y="11"/>
                      <a:pt x="3" y="13"/>
                    </a:cubicBezTo>
                    <a:cubicBezTo>
                      <a:pt x="3" y="14"/>
                      <a:pt x="4" y="14"/>
                      <a:pt x="4" y="14"/>
                    </a:cubicBezTo>
                    <a:cubicBezTo>
                      <a:pt x="4" y="13"/>
                      <a:pt x="3" y="12"/>
                      <a:pt x="3" y="11"/>
                    </a:cubicBezTo>
                    <a:cubicBezTo>
                      <a:pt x="3" y="8"/>
                      <a:pt x="3" y="10"/>
                      <a:pt x="5" y="8"/>
                    </a:cubicBezTo>
                    <a:cubicBezTo>
                      <a:pt x="5" y="8"/>
                      <a:pt x="7" y="8"/>
                      <a:pt x="7" y="7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9" y="3"/>
                      <a:pt x="9" y="2"/>
                      <a:pt x="9" y="1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solidFill>
                <a:srgbClr val="DBDB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27" name="Freeform 388">
                <a:extLst>
                  <a:ext uri="{FF2B5EF4-FFF2-40B4-BE49-F238E27FC236}">
                    <a16:creationId xmlns:a16="http://schemas.microsoft.com/office/drawing/2014/main" id="{0A4BCFC1-A64E-457C-98DA-36B488EDA1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8" y="2248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  <a:gd name="T6" fmla="*/ 0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DBDB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28" name="Freeform 389">
                <a:extLst>
                  <a:ext uri="{FF2B5EF4-FFF2-40B4-BE49-F238E27FC236}">
                    <a16:creationId xmlns:a16="http://schemas.microsoft.com/office/drawing/2014/main" id="{0EEA3A00-5106-4995-B530-DF1DAA10ED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5" y="2258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1"/>
                      <a:pt x="0" y="1"/>
                      <a:pt x="0" y="2"/>
                    </a:cubicBezTo>
                    <a:cubicBezTo>
                      <a:pt x="1" y="1"/>
                      <a:pt x="1" y="1"/>
                      <a:pt x="1" y="0"/>
                    </a:cubicBezTo>
                  </a:path>
                </a:pathLst>
              </a:custGeom>
              <a:solidFill>
                <a:srgbClr val="9496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29" name="Freeform 390">
                <a:extLst>
                  <a:ext uri="{FF2B5EF4-FFF2-40B4-BE49-F238E27FC236}">
                    <a16:creationId xmlns:a16="http://schemas.microsoft.com/office/drawing/2014/main" id="{00F7EEF9-73C1-48B4-89A0-AF14F0AD36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3" y="2251"/>
                <a:ext cx="19" cy="12"/>
              </a:xfrm>
              <a:custGeom>
                <a:avLst/>
                <a:gdLst>
                  <a:gd name="T0" fmla="*/ 29 w 15"/>
                  <a:gd name="T1" fmla="*/ 0 h 10"/>
                  <a:gd name="T2" fmla="*/ 18 w 15"/>
                  <a:gd name="T3" fmla="*/ 1 h 10"/>
                  <a:gd name="T4" fmla="*/ 6 w 15"/>
                  <a:gd name="T5" fmla="*/ 12 h 10"/>
                  <a:gd name="T6" fmla="*/ 1 w 15"/>
                  <a:gd name="T7" fmla="*/ 17 h 10"/>
                  <a:gd name="T8" fmla="*/ 0 w 15"/>
                  <a:gd name="T9" fmla="*/ 20 h 10"/>
                  <a:gd name="T10" fmla="*/ 20 w 15"/>
                  <a:gd name="T11" fmla="*/ 10 h 10"/>
                  <a:gd name="T12" fmla="*/ 23 w 15"/>
                  <a:gd name="T13" fmla="*/ 10 h 10"/>
                  <a:gd name="T14" fmla="*/ 29 w 15"/>
                  <a:gd name="T15" fmla="*/ 10 h 10"/>
                  <a:gd name="T16" fmla="*/ 37 w 15"/>
                  <a:gd name="T17" fmla="*/ 17 h 10"/>
                  <a:gd name="T18" fmla="*/ 38 w 15"/>
                  <a:gd name="T19" fmla="*/ 12 h 10"/>
                  <a:gd name="T20" fmla="*/ 37 w 15"/>
                  <a:gd name="T21" fmla="*/ 10 h 10"/>
                  <a:gd name="T22" fmla="*/ 30 w 15"/>
                  <a:gd name="T23" fmla="*/ 7 h 10"/>
                  <a:gd name="T24" fmla="*/ 30 w 15"/>
                  <a:gd name="T25" fmla="*/ 7 h 10"/>
                  <a:gd name="T26" fmla="*/ 16 w 15"/>
                  <a:gd name="T27" fmla="*/ 10 h 10"/>
                  <a:gd name="T28" fmla="*/ 13 w 15"/>
                  <a:gd name="T29" fmla="*/ 10 h 10"/>
                  <a:gd name="T30" fmla="*/ 13 w 15"/>
                  <a:gd name="T31" fmla="*/ 7 h 10"/>
                  <a:gd name="T32" fmla="*/ 13 w 15"/>
                  <a:gd name="T33" fmla="*/ 7 h 10"/>
                  <a:gd name="T34" fmla="*/ 29 w 15"/>
                  <a:gd name="T35" fmla="*/ 0 h 10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15" h="10">
                    <a:moveTo>
                      <a:pt x="11" y="0"/>
                    </a:moveTo>
                    <a:cubicBezTo>
                      <a:pt x="10" y="0"/>
                      <a:pt x="8" y="1"/>
                      <a:pt x="7" y="1"/>
                    </a:cubicBezTo>
                    <a:cubicBezTo>
                      <a:pt x="5" y="2"/>
                      <a:pt x="3" y="4"/>
                      <a:pt x="2" y="6"/>
                    </a:cubicBezTo>
                    <a:cubicBezTo>
                      <a:pt x="2" y="7"/>
                      <a:pt x="2" y="7"/>
                      <a:pt x="1" y="8"/>
                    </a:cubicBezTo>
                    <a:cubicBezTo>
                      <a:pt x="1" y="9"/>
                      <a:pt x="1" y="10"/>
                      <a:pt x="0" y="10"/>
                    </a:cubicBezTo>
                    <a:cubicBezTo>
                      <a:pt x="5" y="10"/>
                      <a:pt x="5" y="6"/>
                      <a:pt x="8" y="5"/>
                    </a:cubicBezTo>
                    <a:cubicBezTo>
                      <a:pt x="8" y="5"/>
                      <a:pt x="9" y="5"/>
                      <a:pt x="9" y="5"/>
                    </a:cubicBezTo>
                    <a:cubicBezTo>
                      <a:pt x="10" y="5"/>
                      <a:pt x="11" y="5"/>
                      <a:pt x="11" y="5"/>
                    </a:cubicBezTo>
                    <a:cubicBezTo>
                      <a:pt x="12" y="6"/>
                      <a:pt x="13" y="7"/>
                      <a:pt x="14" y="8"/>
                    </a:cubicBezTo>
                    <a:cubicBezTo>
                      <a:pt x="15" y="7"/>
                      <a:pt x="15" y="6"/>
                      <a:pt x="15" y="6"/>
                    </a:cubicBezTo>
                    <a:cubicBezTo>
                      <a:pt x="14" y="6"/>
                      <a:pt x="14" y="5"/>
                      <a:pt x="14" y="5"/>
                    </a:cubicBezTo>
                    <a:cubicBezTo>
                      <a:pt x="13" y="4"/>
                      <a:pt x="14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9" y="3"/>
                      <a:pt x="8" y="5"/>
                      <a:pt x="6" y="5"/>
                    </a:cubicBezTo>
                    <a:cubicBezTo>
                      <a:pt x="6" y="5"/>
                      <a:pt x="5" y="5"/>
                      <a:pt x="5" y="5"/>
                    </a:cubicBezTo>
                    <a:cubicBezTo>
                      <a:pt x="3" y="5"/>
                      <a:pt x="4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7" y="2"/>
                      <a:pt x="9" y="1"/>
                      <a:pt x="11" y="0"/>
                    </a:cubicBezTo>
                  </a:path>
                </a:pathLst>
              </a:custGeom>
              <a:solidFill>
                <a:srgbClr val="C1C2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30" name="Freeform 391">
                <a:extLst>
                  <a:ext uri="{FF2B5EF4-FFF2-40B4-BE49-F238E27FC236}">
                    <a16:creationId xmlns:a16="http://schemas.microsoft.com/office/drawing/2014/main" id="{D1C3CBC6-58F8-42B4-A59F-4F049C1E08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7" y="2248"/>
                <a:ext cx="21" cy="10"/>
              </a:xfrm>
              <a:custGeom>
                <a:avLst/>
                <a:gdLst>
                  <a:gd name="T0" fmla="*/ 40 w 17"/>
                  <a:gd name="T1" fmla="*/ 0 h 8"/>
                  <a:gd name="T2" fmla="*/ 19 w 17"/>
                  <a:gd name="T3" fmla="*/ 6 h 8"/>
                  <a:gd name="T4" fmla="*/ 2 w 17"/>
                  <a:gd name="T5" fmla="*/ 13 h 8"/>
                  <a:gd name="T6" fmla="*/ 2 w 17"/>
                  <a:gd name="T7" fmla="*/ 13 h 8"/>
                  <a:gd name="T8" fmla="*/ 2 w 17"/>
                  <a:gd name="T9" fmla="*/ 18 h 8"/>
                  <a:gd name="T10" fmla="*/ 7 w 17"/>
                  <a:gd name="T11" fmla="*/ 18 h 8"/>
                  <a:gd name="T12" fmla="*/ 21 w 17"/>
                  <a:gd name="T13" fmla="*/ 13 h 8"/>
                  <a:gd name="T14" fmla="*/ 21 w 17"/>
                  <a:gd name="T15" fmla="*/ 13 h 8"/>
                  <a:gd name="T16" fmla="*/ 26 w 17"/>
                  <a:gd name="T17" fmla="*/ 18 h 8"/>
                  <a:gd name="T18" fmla="*/ 28 w 17"/>
                  <a:gd name="T19" fmla="*/ 20 h 8"/>
                  <a:gd name="T20" fmla="*/ 31 w 17"/>
                  <a:gd name="T21" fmla="*/ 13 h 8"/>
                  <a:gd name="T22" fmla="*/ 40 w 17"/>
                  <a:gd name="T23" fmla="*/ 0 h 8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7" h="8">
                    <a:moveTo>
                      <a:pt x="17" y="0"/>
                    </a:moveTo>
                    <a:cubicBezTo>
                      <a:pt x="14" y="1"/>
                      <a:pt x="11" y="1"/>
                      <a:pt x="8" y="2"/>
                    </a:cubicBezTo>
                    <a:cubicBezTo>
                      <a:pt x="6" y="3"/>
                      <a:pt x="4" y="4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" y="5"/>
                      <a:pt x="0" y="7"/>
                      <a:pt x="2" y="7"/>
                    </a:cubicBezTo>
                    <a:cubicBezTo>
                      <a:pt x="2" y="7"/>
                      <a:pt x="3" y="7"/>
                      <a:pt x="3" y="7"/>
                    </a:cubicBezTo>
                    <a:cubicBezTo>
                      <a:pt x="5" y="7"/>
                      <a:pt x="6" y="5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11" y="5"/>
                      <a:pt x="10" y="6"/>
                      <a:pt x="11" y="7"/>
                    </a:cubicBezTo>
                    <a:cubicBezTo>
                      <a:pt x="11" y="7"/>
                      <a:pt x="11" y="8"/>
                      <a:pt x="12" y="8"/>
                    </a:cubicBezTo>
                    <a:cubicBezTo>
                      <a:pt x="12" y="7"/>
                      <a:pt x="12" y="6"/>
                      <a:pt x="13" y="5"/>
                    </a:cubicBezTo>
                    <a:cubicBezTo>
                      <a:pt x="14" y="3"/>
                      <a:pt x="16" y="2"/>
                      <a:pt x="17" y="0"/>
                    </a:cubicBezTo>
                  </a:path>
                </a:pathLst>
              </a:custGeom>
              <a:solidFill>
                <a:srgbClr val="DBDB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31" name="Freeform 392">
                <a:extLst>
                  <a:ext uri="{FF2B5EF4-FFF2-40B4-BE49-F238E27FC236}">
                    <a16:creationId xmlns:a16="http://schemas.microsoft.com/office/drawing/2014/main" id="{F16578BA-4F21-4A95-AEC8-15E0771560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2" y="2196"/>
                <a:ext cx="2" cy="3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8 h 2"/>
                  <a:gd name="T4" fmla="*/ 1 w 2"/>
                  <a:gd name="T5" fmla="*/ 12 h 2"/>
                  <a:gd name="T6" fmla="*/ 2 w 2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2" y="1"/>
                      <a:pt x="2" y="0"/>
                    </a:cubicBezTo>
                  </a:path>
                </a:pathLst>
              </a:custGeom>
              <a:solidFill>
                <a:srgbClr val="8788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32" name="Freeform 393">
                <a:extLst>
                  <a:ext uri="{FF2B5EF4-FFF2-40B4-BE49-F238E27FC236}">
                    <a16:creationId xmlns:a16="http://schemas.microsoft.com/office/drawing/2014/main" id="{B916CEA2-B5EA-497F-AFE4-F7BA959B6A2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953" y="2188"/>
                <a:ext cx="24" cy="11"/>
              </a:xfrm>
              <a:custGeom>
                <a:avLst/>
                <a:gdLst>
                  <a:gd name="T0" fmla="*/ 8 w 20"/>
                  <a:gd name="T1" fmla="*/ 13 h 9"/>
                  <a:gd name="T2" fmla="*/ 7 w 20"/>
                  <a:gd name="T3" fmla="*/ 13 h 9"/>
                  <a:gd name="T4" fmla="*/ 1 w 20"/>
                  <a:gd name="T5" fmla="*/ 16 h 9"/>
                  <a:gd name="T6" fmla="*/ 0 w 20"/>
                  <a:gd name="T7" fmla="*/ 20 h 9"/>
                  <a:gd name="T8" fmla="*/ 0 w 20"/>
                  <a:gd name="T9" fmla="*/ 20 h 9"/>
                  <a:gd name="T10" fmla="*/ 1 w 20"/>
                  <a:gd name="T11" fmla="*/ 20 h 9"/>
                  <a:gd name="T12" fmla="*/ 1 w 20"/>
                  <a:gd name="T13" fmla="*/ 20 h 9"/>
                  <a:gd name="T14" fmla="*/ 7 w 20"/>
                  <a:gd name="T15" fmla="*/ 16 h 9"/>
                  <a:gd name="T16" fmla="*/ 8 w 20"/>
                  <a:gd name="T17" fmla="*/ 13 h 9"/>
                  <a:gd name="T18" fmla="*/ 8 w 20"/>
                  <a:gd name="T19" fmla="*/ 13 h 9"/>
                  <a:gd name="T20" fmla="*/ 42 w 20"/>
                  <a:gd name="T21" fmla="*/ 0 h 9"/>
                  <a:gd name="T22" fmla="*/ 41 w 20"/>
                  <a:gd name="T23" fmla="*/ 0 h 9"/>
                  <a:gd name="T24" fmla="*/ 37 w 20"/>
                  <a:gd name="T25" fmla="*/ 1 h 9"/>
                  <a:gd name="T26" fmla="*/ 35 w 20"/>
                  <a:gd name="T27" fmla="*/ 1 h 9"/>
                  <a:gd name="T28" fmla="*/ 35 w 20"/>
                  <a:gd name="T29" fmla="*/ 1 h 9"/>
                  <a:gd name="T30" fmla="*/ 34 w 20"/>
                  <a:gd name="T31" fmla="*/ 1 h 9"/>
                  <a:gd name="T32" fmla="*/ 34 w 20"/>
                  <a:gd name="T33" fmla="*/ 1 h 9"/>
                  <a:gd name="T34" fmla="*/ 20 w 20"/>
                  <a:gd name="T35" fmla="*/ 9 h 9"/>
                  <a:gd name="T36" fmla="*/ 12 w 20"/>
                  <a:gd name="T37" fmla="*/ 13 h 9"/>
                  <a:gd name="T38" fmla="*/ 10 w 20"/>
                  <a:gd name="T39" fmla="*/ 13 h 9"/>
                  <a:gd name="T40" fmla="*/ 10 w 20"/>
                  <a:gd name="T41" fmla="*/ 13 h 9"/>
                  <a:gd name="T42" fmla="*/ 12 w 20"/>
                  <a:gd name="T43" fmla="*/ 13 h 9"/>
                  <a:gd name="T44" fmla="*/ 12 w 20"/>
                  <a:gd name="T45" fmla="*/ 13 h 9"/>
                  <a:gd name="T46" fmla="*/ 19 w 20"/>
                  <a:gd name="T47" fmla="*/ 11 h 9"/>
                  <a:gd name="T48" fmla="*/ 24 w 20"/>
                  <a:gd name="T49" fmla="*/ 9 h 9"/>
                  <a:gd name="T50" fmla="*/ 29 w 20"/>
                  <a:gd name="T51" fmla="*/ 7 h 9"/>
                  <a:gd name="T52" fmla="*/ 35 w 20"/>
                  <a:gd name="T53" fmla="*/ 1 h 9"/>
                  <a:gd name="T54" fmla="*/ 42 w 20"/>
                  <a:gd name="T55" fmla="*/ 0 h 9"/>
                  <a:gd name="T56" fmla="*/ 42 w 20"/>
                  <a:gd name="T57" fmla="*/ 0 h 9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20" h="9">
                    <a:moveTo>
                      <a:pt x="4" y="6"/>
                    </a:moveTo>
                    <a:cubicBezTo>
                      <a:pt x="3" y="6"/>
                      <a:pt x="3" y="6"/>
                      <a:pt x="3" y="6"/>
                    </a:cubicBezTo>
                    <a:cubicBezTo>
                      <a:pt x="2" y="7"/>
                      <a:pt x="2" y="7"/>
                      <a:pt x="1" y="7"/>
                    </a:cubicBezTo>
                    <a:cubicBezTo>
                      <a:pt x="1" y="8"/>
                      <a:pt x="0" y="8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8"/>
                      <a:pt x="3" y="8"/>
                      <a:pt x="3" y="7"/>
                    </a:cubicBezTo>
                    <a:cubicBezTo>
                      <a:pt x="4" y="7"/>
                      <a:pt x="4" y="7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moveTo>
                      <a:pt x="20" y="0"/>
                    </a:moveTo>
                    <a:cubicBezTo>
                      <a:pt x="20" y="0"/>
                      <a:pt x="20" y="0"/>
                      <a:pt x="19" y="0"/>
                    </a:cubicBezTo>
                    <a:cubicBezTo>
                      <a:pt x="19" y="1"/>
                      <a:pt x="18" y="1"/>
                      <a:pt x="18" y="1"/>
                    </a:cubicBezTo>
                    <a:cubicBezTo>
                      <a:pt x="18" y="1"/>
                      <a:pt x="17" y="1"/>
                      <a:pt x="17" y="1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4" y="2"/>
                      <a:pt x="12" y="4"/>
                      <a:pt x="10" y="4"/>
                    </a:cubicBezTo>
                    <a:cubicBezTo>
                      <a:pt x="9" y="5"/>
                      <a:pt x="7" y="5"/>
                      <a:pt x="6" y="6"/>
                    </a:cubicBezTo>
                    <a:cubicBezTo>
                      <a:pt x="6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7" y="6"/>
                      <a:pt x="8" y="6"/>
                      <a:pt x="9" y="5"/>
                    </a:cubicBezTo>
                    <a:cubicBezTo>
                      <a:pt x="10" y="4"/>
                      <a:pt x="11" y="4"/>
                      <a:pt x="12" y="4"/>
                    </a:cubicBezTo>
                    <a:cubicBezTo>
                      <a:pt x="13" y="4"/>
                      <a:pt x="13" y="3"/>
                      <a:pt x="14" y="3"/>
                    </a:cubicBezTo>
                    <a:cubicBezTo>
                      <a:pt x="15" y="2"/>
                      <a:pt x="16" y="2"/>
                      <a:pt x="17" y="1"/>
                    </a:cubicBezTo>
                    <a:cubicBezTo>
                      <a:pt x="18" y="1"/>
                      <a:pt x="19" y="0"/>
                      <a:pt x="20" y="0"/>
                    </a:cubicBezTo>
                    <a:cubicBezTo>
                      <a:pt x="20" y="0"/>
                      <a:pt x="20" y="0"/>
                      <a:pt x="20" y="0"/>
                    </a:cubicBezTo>
                  </a:path>
                </a:pathLst>
              </a:custGeom>
              <a:solidFill>
                <a:srgbClr val="B9BB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33" name="Freeform 394">
                <a:extLst>
                  <a:ext uri="{FF2B5EF4-FFF2-40B4-BE49-F238E27FC236}">
                    <a16:creationId xmlns:a16="http://schemas.microsoft.com/office/drawing/2014/main" id="{51CF2CB0-2392-44AE-8401-EA970F6659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4" y="2188"/>
                <a:ext cx="26" cy="11"/>
              </a:xfrm>
              <a:custGeom>
                <a:avLst/>
                <a:gdLst>
                  <a:gd name="T0" fmla="*/ 46 w 21"/>
                  <a:gd name="T1" fmla="*/ 0 h 9"/>
                  <a:gd name="T2" fmla="*/ 38 w 21"/>
                  <a:gd name="T3" fmla="*/ 1 h 9"/>
                  <a:gd name="T4" fmla="*/ 31 w 21"/>
                  <a:gd name="T5" fmla="*/ 7 h 9"/>
                  <a:gd name="T6" fmla="*/ 26 w 21"/>
                  <a:gd name="T7" fmla="*/ 9 h 9"/>
                  <a:gd name="T8" fmla="*/ 19 w 21"/>
                  <a:gd name="T9" fmla="*/ 11 h 9"/>
                  <a:gd name="T10" fmla="*/ 11 w 21"/>
                  <a:gd name="T11" fmla="*/ 13 h 9"/>
                  <a:gd name="T12" fmla="*/ 11 w 21"/>
                  <a:gd name="T13" fmla="*/ 13 h 9"/>
                  <a:gd name="T14" fmla="*/ 9 w 21"/>
                  <a:gd name="T15" fmla="*/ 13 h 9"/>
                  <a:gd name="T16" fmla="*/ 9 w 21"/>
                  <a:gd name="T17" fmla="*/ 13 h 9"/>
                  <a:gd name="T18" fmla="*/ 9 w 21"/>
                  <a:gd name="T19" fmla="*/ 13 h 9"/>
                  <a:gd name="T20" fmla="*/ 7 w 21"/>
                  <a:gd name="T21" fmla="*/ 13 h 9"/>
                  <a:gd name="T22" fmla="*/ 7 w 21"/>
                  <a:gd name="T23" fmla="*/ 13 h 9"/>
                  <a:gd name="T24" fmla="*/ 2 w 21"/>
                  <a:gd name="T25" fmla="*/ 16 h 9"/>
                  <a:gd name="T26" fmla="*/ 0 w 21"/>
                  <a:gd name="T27" fmla="*/ 20 h 9"/>
                  <a:gd name="T28" fmla="*/ 0 w 21"/>
                  <a:gd name="T29" fmla="*/ 20 h 9"/>
                  <a:gd name="T30" fmla="*/ 9 w 21"/>
                  <a:gd name="T31" fmla="*/ 18 h 9"/>
                  <a:gd name="T32" fmla="*/ 9 w 21"/>
                  <a:gd name="T33" fmla="*/ 18 h 9"/>
                  <a:gd name="T34" fmla="*/ 9 w 21"/>
                  <a:gd name="T35" fmla="*/ 18 h 9"/>
                  <a:gd name="T36" fmla="*/ 7 w 21"/>
                  <a:gd name="T37" fmla="*/ 20 h 9"/>
                  <a:gd name="T38" fmla="*/ 31 w 21"/>
                  <a:gd name="T39" fmla="*/ 11 h 9"/>
                  <a:gd name="T40" fmla="*/ 46 w 21"/>
                  <a:gd name="T41" fmla="*/ 2 h 9"/>
                  <a:gd name="T42" fmla="*/ 47 w 21"/>
                  <a:gd name="T43" fmla="*/ 2 h 9"/>
                  <a:gd name="T44" fmla="*/ 47 w 21"/>
                  <a:gd name="T45" fmla="*/ 2 h 9"/>
                  <a:gd name="T46" fmla="*/ 50 w 21"/>
                  <a:gd name="T47" fmla="*/ 1 h 9"/>
                  <a:gd name="T48" fmla="*/ 47 w 21"/>
                  <a:gd name="T49" fmla="*/ 1 h 9"/>
                  <a:gd name="T50" fmla="*/ 46 w 21"/>
                  <a:gd name="T51" fmla="*/ 0 h 9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21" h="9">
                    <a:moveTo>
                      <a:pt x="19" y="0"/>
                    </a:moveTo>
                    <a:cubicBezTo>
                      <a:pt x="18" y="0"/>
                      <a:pt x="17" y="1"/>
                      <a:pt x="16" y="1"/>
                    </a:cubicBezTo>
                    <a:cubicBezTo>
                      <a:pt x="15" y="2"/>
                      <a:pt x="14" y="2"/>
                      <a:pt x="13" y="3"/>
                    </a:cubicBezTo>
                    <a:cubicBezTo>
                      <a:pt x="12" y="3"/>
                      <a:pt x="12" y="4"/>
                      <a:pt x="11" y="4"/>
                    </a:cubicBezTo>
                    <a:cubicBezTo>
                      <a:pt x="10" y="4"/>
                      <a:pt x="9" y="4"/>
                      <a:pt x="8" y="5"/>
                    </a:cubicBezTo>
                    <a:cubicBezTo>
                      <a:pt x="7" y="6"/>
                      <a:pt x="6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7"/>
                      <a:pt x="3" y="7"/>
                      <a:pt x="2" y="7"/>
                    </a:cubicBezTo>
                    <a:cubicBezTo>
                      <a:pt x="2" y="8"/>
                      <a:pt x="1" y="8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9"/>
                      <a:pt x="3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3" y="9"/>
                      <a:pt x="3" y="9"/>
                    </a:cubicBezTo>
                    <a:cubicBezTo>
                      <a:pt x="7" y="8"/>
                      <a:pt x="10" y="6"/>
                      <a:pt x="13" y="5"/>
                    </a:cubicBezTo>
                    <a:cubicBezTo>
                      <a:pt x="15" y="4"/>
                      <a:pt x="17" y="2"/>
                      <a:pt x="19" y="2"/>
                    </a:cubicBezTo>
                    <a:cubicBezTo>
                      <a:pt x="19" y="2"/>
                      <a:pt x="20" y="2"/>
                      <a:pt x="20" y="2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1"/>
                      <a:pt x="20" y="1"/>
                      <a:pt x="21" y="1"/>
                    </a:cubicBezTo>
                    <a:cubicBezTo>
                      <a:pt x="21" y="1"/>
                      <a:pt x="20" y="1"/>
                      <a:pt x="20" y="1"/>
                    </a:cubicBezTo>
                    <a:cubicBezTo>
                      <a:pt x="20" y="0"/>
                      <a:pt x="19" y="0"/>
                      <a:pt x="19" y="0"/>
                    </a:cubicBezTo>
                  </a:path>
                </a:pathLst>
              </a:custGeom>
              <a:solidFill>
                <a:srgbClr val="D6D7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34" name="Freeform 395">
                <a:extLst>
                  <a:ext uri="{FF2B5EF4-FFF2-40B4-BE49-F238E27FC236}">
                    <a16:creationId xmlns:a16="http://schemas.microsoft.com/office/drawing/2014/main" id="{3E47F6E2-8D95-413D-90B3-2B05FA7EAFC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956" y="2189"/>
                <a:ext cx="27" cy="11"/>
              </a:xfrm>
              <a:custGeom>
                <a:avLst/>
                <a:gdLst>
                  <a:gd name="T0" fmla="*/ 1 w 23"/>
                  <a:gd name="T1" fmla="*/ 20 h 9"/>
                  <a:gd name="T2" fmla="*/ 1 w 23"/>
                  <a:gd name="T3" fmla="*/ 20 h 9"/>
                  <a:gd name="T4" fmla="*/ 0 w 23"/>
                  <a:gd name="T5" fmla="*/ 20 h 9"/>
                  <a:gd name="T6" fmla="*/ 0 w 23"/>
                  <a:gd name="T7" fmla="*/ 20 h 9"/>
                  <a:gd name="T8" fmla="*/ 1 w 23"/>
                  <a:gd name="T9" fmla="*/ 20 h 9"/>
                  <a:gd name="T10" fmla="*/ 2 w 23"/>
                  <a:gd name="T11" fmla="*/ 20 h 9"/>
                  <a:gd name="T12" fmla="*/ 8 w 23"/>
                  <a:gd name="T13" fmla="*/ 20 h 9"/>
                  <a:gd name="T14" fmla="*/ 8 w 23"/>
                  <a:gd name="T15" fmla="*/ 20 h 9"/>
                  <a:gd name="T16" fmla="*/ 7 w 23"/>
                  <a:gd name="T17" fmla="*/ 20 h 9"/>
                  <a:gd name="T18" fmla="*/ 2 w 23"/>
                  <a:gd name="T19" fmla="*/ 20 h 9"/>
                  <a:gd name="T20" fmla="*/ 1 w 23"/>
                  <a:gd name="T21" fmla="*/ 20 h 9"/>
                  <a:gd name="T22" fmla="*/ 40 w 23"/>
                  <a:gd name="T23" fmla="*/ 0 h 9"/>
                  <a:gd name="T24" fmla="*/ 40 w 23"/>
                  <a:gd name="T25" fmla="*/ 1 h 9"/>
                  <a:gd name="T26" fmla="*/ 36 w 23"/>
                  <a:gd name="T27" fmla="*/ 1 h 9"/>
                  <a:gd name="T28" fmla="*/ 32 w 23"/>
                  <a:gd name="T29" fmla="*/ 7 h 9"/>
                  <a:gd name="T30" fmla="*/ 31 w 23"/>
                  <a:gd name="T31" fmla="*/ 9 h 9"/>
                  <a:gd name="T32" fmla="*/ 29 w 23"/>
                  <a:gd name="T33" fmla="*/ 9 h 9"/>
                  <a:gd name="T34" fmla="*/ 21 w 23"/>
                  <a:gd name="T35" fmla="*/ 13 h 9"/>
                  <a:gd name="T36" fmla="*/ 15 w 23"/>
                  <a:gd name="T37" fmla="*/ 13 h 9"/>
                  <a:gd name="T38" fmla="*/ 11 w 23"/>
                  <a:gd name="T39" fmla="*/ 20 h 9"/>
                  <a:gd name="T40" fmla="*/ 11 w 23"/>
                  <a:gd name="T41" fmla="*/ 20 h 9"/>
                  <a:gd name="T42" fmla="*/ 13 w 23"/>
                  <a:gd name="T43" fmla="*/ 20 h 9"/>
                  <a:gd name="T44" fmla="*/ 18 w 23"/>
                  <a:gd name="T45" fmla="*/ 20 h 9"/>
                  <a:gd name="T46" fmla="*/ 18 w 23"/>
                  <a:gd name="T47" fmla="*/ 20 h 9"/>
                  <a:gd name="T48" fmla="*/ 25 w 23"/>
                  <a:gd name="T49" fmla="*/ 13 h 9"/>
                  <a:gd name="T50" fmla="*/ 29 w 23"/>
                  <a:gd name="T51" fmla="*/ 11 h 9"/>
                  <a:gd name="T52" fmla="*/ 34 w 23"/>
                  <a:gd name="T53" fmla="*/ 7 h 9"/>
                  <a:gd name="T54" fmla="*/ 45 w 23"/>
                  <a:gd name="T55" fmla="*/ 1 h 9"/>
                  <a:gd name="T56" fmla="*/ 40 w 23"/>
                  <a:gd name="T57" fmla="*/ 0 h 9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23" h="9">
                    <a:moveTo>
                      <a:pt x="1" y="9"/>
                    </a:moveTo>
                    <a:cubicBezTo>
                      <a:pt x="1" y="9"/>
                      <a:pt x="1" y="9"/>
                      <a:pt x="1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2" y="9"/>
                      <a:pt x="2" y="9"/>
                    </a:cubicBezTo>
                    <a:cubicBezTo>
                      <a:pt x="2" y="9"/>
                      <a:pt x="3" y="9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9"/>
                      <a:pt x="4" y="9"/>
                      <a:pt x="3" y="9"/>
                    </a:cubicBezTo>
                    <a:cubicBezTo>
                      <a:pt x="3" y="9"/>
                      <a:pt x="2" y="9"/>
                      <a:pt x="2" y="9"/>
                    </a:cubicBezTo>
                    <a:cubicBezTo>
                      <a:pt x="2" y="9"/>
                      <a:pt x="1" y="9"/>
                      <a:pt x="1" y="9"/>
                    </a:cubicBezTo>
                    <a:moveTo>
                      <a:pt x="21" y="0"/>
                    </a:moveTo>
                    <a:cubicBezTo>
                      <a:pt x="21" y="1"/>
                      <a:pt x="21" y="1"/>
                      <a:pt x="21" y="1"/>
                    </a:cubicBezTo>
                    <a:cubicBezTo>
                      <a:pt x="20" y="1"/>
                      <a:pt x="19" y="1"/>
                      <a:pt x="19" y="1"/>
                    </a:cubicBezTo>
                    <a:cubicBezTo>
                      <a:pt x="17" y="2"/>
                      <a:pt x="17" y="3"/>
                      <a:pt x="17" y="3"/>
                    </a:cubicBezTo>
                    <a:cubicBezTo>
                      <a:pt x="17" y="4"/>
                      <a:pt x="16" y="4"/>
                      <a:pt x="16" y="4"/>
                    </a:cubicBezTo>
                    <a:cubicBezTo>
                      <a:pt x="16" y="4"/>
                      <a:pt x="15" y="4"/>
                      <a:pt x="15" y="4"/>
                    </a:cubicBezTo>
                    <a:cubicBezTo>
                      <a:pt x="13" y="4"/>
                      <a:pt x="12" y="5"/>
                      <a:pt x="11" y="6"/>
                    </a:cubicBezTo>
                    <a:cubicBezTo>
                      <a:pt x="10" y="6"/>
                      <a:pt x="10" y="6"/>
                      <a:pt x="8" y="6"/>
                    </a:cubicBezTo>
                    <a:cubicBezTo>
                      <a:pt x="8" y="8"/>
                      <a:pt x="7" y="8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8" y="9"/>
                      <a:pt x="9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11" y="8"/>
                      <a:pt x="11" y="7"/>
                      <a:pt x="13" y="6"/>
                    </a:cubicBezTo>
                    <a:cubicBezTo>
                      <a:pt x="14" y="6"/>
                      <a:pt x="15" y="6"/>
                      <a:pt x="15" y="5"/>
                    </a:cubicBezTo>
                    <a:cubicBezTo>
                      <a:pt x="16" y="5"/>
                      <a:pt x="17" y="4"/>
                      <a:pt x="18" y="3"/>
                    </a:cubicBezTo>
                    <a:cubicBezTo>
                      <a:pt x="20" y="3"/>
                      <a:pt x="21" y="2"/>
                      <a:pt x="23" y="1"/>
                    </a:cubicBezTo>
                    <a:cubicBezTo>
                      <a:pt x="22" y="1"/>
                      <a:pt x="22" y="1"/>
                      <a:pt x="21" y="0"/>
                    </a:cubicBezTo>
                  </a:path>
                </a:pathLst>
              </a:custGeom>
              <a:solidFill>
                <a:srgbClr val="D6D7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35" name="Freeform 396">
                <a:extLst>
                  <a:ext uri="{FF2B5EF4-FFF2-40B4-BE49-F238E27FC236}">
                    <a16:creationId xmlns:a16="http://schemas.microsoft.com/office/drawing/2014/main" id="{EEAF1D26-F635-44BD-8569-31830F8A3C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7" y="2189"/>
                <a:ext cx="24" cy="11"/>
              </a:xfrm>
              <a:custGeom>
                <a:avLst/>
                <a:gdLst>
                  <a:gd name="T0" fmla="*/ 41 w 20"/>
                  <a:gd name="T1" fmla="*/ 0 h 9"/>
                  <a:gd name="T2" fmla="*/ 37 w 20"/>
                  <a:gd name="T3" fmla="*/ 1 h 9"/>
                  <a:gd name="T4" fmla="*/ 37 w 20"/>
                  <a:gd name="T5" fmla="*/ 1 h 9"/>
                  <a:gd name="T6" fmla="*/ 35 w 20"/>
                  <a:gd name="T7" fmla="*/ 1 h 9"/>
                  <a:gd name="T8" fmla="*/ 23 w 20"/>
                  <a:gd name="T9" fmla="*/ 9 h 9"/>
                  <a:gd name="T10" fmla="*/ 1 w 20"/>
                  <a:gd name="T11" fmla="*/ 18 h 9"/>
                  <a:gd name="T12" fmla="*/ 0 w 20"/>
                  <a:gd name="T13" fmla="*/ 20 h 9"/>
                  <a:gd name="T14" fmla="*/ 0 w 20"/>
                  <a:gd name="T15" fmla="*/ 20 h 9"/>
                  <a:gd name="T16" fmla="*/ 1 w 20"/>
                  <a:gd name="T17" fmla="*/ 20 h 9"/>
                  <a:gd name="T18" fmla="*/ 2 w 20"/>
                  <a:gd name="T19" fmla="*/ 20 h 9"/>
                  <a:gd name="T20" fmla="*/ 7 w 20"/>
                  <a:gd name="T21" fmla="*/ 20 h 9"/>
                  <a:gd name="T22" fmla="*/ 10 w 20"/>
                  <a:gd name="T23" fmla="*/ 20 h 9"/>
                  <a:gd name="T24" fmla="*/ 14 w 20"/>
                  <a:gd name="T25" fmla="*/ 13 h 9"/>
                  <a:gd name="T26" fmla="*/ 20 w 20"/>
                  <a:gd name="T27" fmla="*/ 13 h 9"/>
                  <a:gd name="T28" fmla="*/ 29 w 20"/>
                  <a:gd name="T29" fmla="*/ 9 h 9"/>
                  <a:gd name="T30" fmla="*/ 31 w 20"/>
                  <a:gd name="T31" fmla="*/ 9 h 9"/>
                  <a:gd name="T32" fmla="*/ 34 w 20"/>
                  <a:gd name="T33" fmla="*/ 7 h 9"/>
                  <a:gd name="T34" fmla="*/ 37 w 20"/>
                  <a:gd name="T35" fmla="*/ 1 h 9"/>
                  <a:gd name="T36" fmla="*/ 42 w 20"/>
                  <a:gd name="T37" fmla="*/ 1 h 9"/>
                  <a:gd name="T38" fmla="*/ 42 w 20"/>
                  <a:gd name="T39" fmla="*/ 0 h 9"/>
                  <a:gd name="T40" fmla="*/ 41 w 20"/>
                  <a:gd name="T41" fmla="*/ 0 h 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20" h="9">
                    <a:moveTo>
                      <a:pt x="19" y="0"/>
                    </a:moveTo>
                    <a:cubicBezTo>
                      <a:pt x="18" y="0"/>
                      <a:pt x="18" y="0"/>
                      <a:pt x="1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8" y="1"/>
                      <a:pt x="17" y="1"/>
                      <a:pt x="17" y="1"/>
                    </a:cubicBezTo>
                    <a:cubicBezTo>
                      <a:pt x="15" y="1"/>
                      <a:pt x="13" y="3"/>
                      <a:pt x="11" y="4"/>
                    </a:cubicBezTo>
                    <a:cubicBezTo>
                      <a:pt x="8" y="5"/>
                      <a:pt x="5" y="7"/>
                      <a:pt x="1" y="8"/>
                    </a:cubicBezTo>
                    <a:cubicBezTo>
                      <a:pt x="1" y="8"/>
                      <a:pt x="0" y="8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1" y="9"/>
                      <a:pt x="1" y="9"/>
                    </a:cubicBezTo>
                    <a:cubicBezTo>
                      <a:pt x="1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7" y="8"/>
                      <a:pt x="7" y="6"/>
                    </a:cubicBezTo>
                    <a:cubicBezTo>
                      <a:pt x="9" y="6"/>
                      <a:pt x="9" y="6"/>
                      <a:pt x="10" y="6"/>
                    </a:cubicBezTo>
                    <a:cubicBezTo>
                      <a:pt x="11" y="5"/>
                      <a:pt x="12" y="4"/>
                      <a:pt x="14" y="4"/>
                    </a:cubicBezTo>
                    <a:cubicBezTo>
                      <a:pt x="14" y="4"/>
                      <a:pt x="15" y="4"/>
                      <a:pt x="15" y="4"/>
                    </a:cubicBezTo>
                    <a:cubicBezTo>
                      <a:pt x="15" y="4"/>
                      <a:pt x="16" y="4"/>
                      <a:pt x="16" y="3"/>
                    </a:cubicBezTo>
                    <a:cubicBezTo>
                      <a:pt x="16" y="3"/>
                      <a:pt x="16" y="2"/>
                      <a:pt x="18" y="1"/>
                    </a:cubicBezTo>
                    <a:cubicBezTo>
                      <a:pt x="18" y="1"/>
                      <a:pt x="19" y="1"/>
                      <a:pt x="20" y="1"/>
                    </a:cubicBezTo>
                    <a:cubicBezTo>
                      <a:pt x="20" y="1"/>
                      <a:pt x="20" y="1"/>
                      <a:pt x="20" y="0"/>
                    </a:cubicBezTo>
                    <a:cubicBezTo>
                      <a:pt x="20" y="0"/>
                      <a:pt x="19" y="0"/>
                      <a:pt x="19" y="0"/>
                    </a:cubicBezTo>
                  </a:path>
                </a:pathLst>
              </a:custGeom>
              <a:solidFill>
                <a:srgbClr val="E7E7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36" name="Freeform 397">
                <a:extLst>
                  <a:ext uri="{FF2B5EF4-FFF2-40B4-BE49-F238E27FC236}">
                    <a16:creationId xmlns:a16="http://schemas.microsoft.com/office/drawing/2014/main" id="{72D0FD1B-1FA1-4E13-83B6-DFF2620466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0" y="2201"/>
                <a:ext cx="3" cy="1"/>
              </a:xfrm>
              <a:custGeom>
                <a:avLst/>
                <a:gdLst>
                  <a:gd name="T0" fmla="*/ 3 w 3"/>
                  <a:gd name="T1" fmla="*/ 0 h 1"/>
                  <a:gd name="T2" fmla="*/ 0 w 3"/>
                  <a:gd name="T3" fmla="*/ 1 h 1"/>
                  <a:gd name="T4" fmla="*/ 1 w 3"/>
                  <a:gd name="T5" fmla="*/ 1 h 1"/>
                  <a:gd name="T6" fmla="*/ 2 w 3"/>
                  <a:gd name="T7" fmla="*/ 0 h 1"/>
                  <a:gd name="T8" fmla="*/ 3 w 3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cubicBezTo>
                      <a:pt x="2" y="0"/>
                      <a:pt x="1" y="0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2" y="1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DBDB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37" name="Freeform 398">
                <a:extLst>
                  <a:ext uri="{FF2B5EF4-FFF2-40B4-BE49-F238E27FC236}">
                    <a16:creationId xmlns:a16="http://schemas.microsoft.com/office/drawing/2014/main" id="{1B1FCAB3-A80C-41E6-86BF-89623B5901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6" y="2193"/>
                <a:ext cx="4" cy="5"/>
              </a:xfrm>
              <a:custGeom>
                <a:avLst/>
                <a:gdLst>
                  <a:gd name="T0" fmla="*/ 0 w 3"/>
                  <a:gd name="T1" fmla="*/ 0 h 4"/>
                  <a:gd name="T2" fmla="*/ 7 w 3"/>
                  <a:gd name="T3" fmla="*/ 10 h 4"/>
                  <a:gd name="T4" fmla="*/ 9 w 3"/>
                  <a:gd name="T5" fmla="*/ 10 h 4"/>
                  <a:gd name="T6" fmla="*/ 9 w 3"/>
                  <a:gd name="T7" fmla="*/ 6 h 4"/>
                  <a:gd name="T8" fmla="*/ 9 w 3"/>
                  <a:gd name="T9" fmla="*/ 6 h 4"/>
                  <a:gd name="T10" fmla="*/ 7 w 3"/>
                  <a:gd name="T11" fmla="*/ 8 h 4"/>
                  <a:gd name="T12" fmla="*/ 0 w 3"/>
                  <a:gd name="T13" fmla="*/ 0 h 4"/>
                  <a:gd name="T14" fmla="*/ 0 w 3"/>
                  <a:gd name="T15" fmla="*/ 0 h 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cubicBezTo>
                      <a:pt x="0" y="1"/>
                      <a:pt x="1" y="4"/>
                      <a:pt x="2" y="4"/>
                    </a:cubicBezTo>
                    <a:cubicBezTo>
                      <a:pt x="2" y="4"/>
                      <a:pt x="2" y="4"/>
                      <a:pt x="3" y="4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ADAE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38" name="Freeform 399">
                <a:extLst>
                  <a:ext uri="{FF2B5EF4-FFF2-40B4-BE49-F238E27FC236}">
                    <a16:creationId xmlns:a16="http://schemas.microsoft.com/office/drawing/2014/main" id="{4DE6753B-E13E-4DAB-978E-4A5CD1FD5F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6" y="2193"/>
                <a:ext cx="4" cy="3"/>
              </a:xfrm>
              <a:custGeom>
                <a:avLst/>
                <a:gdLst>
                  <a:gd name="T0" fmla="*/ 0 w 3"/>
                  <a:gd name="T1" fmla="*/ 0 h 3"/>
                  <a:gd name="T2" fmla="*/ 7 w 3"/>
                  <a:gd name="T3" fmla="*/ 3 h 3"/>
                  <a:gd name="T4" fmla="*/ 9 w 3"/>
                  <a:gd name="T5" fmla="*/ 2 h 3"/>
                  <a:gd name="T6" fmla="*/ 9 w 3"/>
                  <a:gd name="T7" fmla="*/ 2 h 3"/>
                  <a:gd name="T8" fmla="*/ 7 w 3"/>
                  <a:gd name="T9" fmla="*/ 0 h 3"/>
                  <a:gd name="T10" fmla="*/ 1 w 3"/>
                  <a:gd name="T11" fmla="*/ 0 h 3"/>
                  <a:gd name="T12" fmla="*/ 1 w 3"/>
                  <a:gd name="T13" fmla="*/ 0 h 3"/>
                  <a:gd name="T14" fmla="*/ 0 w 3"/>
                  <a:gd name="T15" fmla="*/ 0 h 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cubicBezTo>
                      <a:pt x="0" y="1"/>
                      <a:pt x="1" y="3"/>
                      <a:pt x="2" y="3"/>
                    </a:cubicBezTo>
                    <a:cubicBezTo>
                      <a:pt x="2" y="3"/>
                      <a:pt x="2" y="3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2" y="1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</a:path>
                </a:pathLst>
              </a:custGeom>
              <a:solidFill>
                <a:srgbClr val="CFD0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39" name="Freeform 400">
                <a:extLst>
                  <a:ext uri="{FF2B5EF4-FFF2-40B4-BE49-F238E27FC236}">
                    <a16:creationId xmlns:a16="http://schemas.microsoft.com/office/drawing/2014/main" id="{2C2D6520-2A6F-4E2D-929C-B16A9778AA5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946" y="2192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1 h 1"/>
                  <a:gd name="T6" fmla="*/ 0 w 1"/>
                  <a:gd name="T7" fmla="*/ 0 h 1"/>
                  <a:gd name="T8" fmla="*/ 0 w 1"/>
                  <a:gd name="T9" fmla="*/ 0 h 1"/>
                  <a:gd name="T10" fmla="*/ 0 w 1"/>
                  <a:gd name="T11" fmla="*/ 0 h 1"/>
                  <a:gd name="T12" fmla="*/ 0 w 1"/>
                  <a:gd name="T13" fmla="*/ 0 h 1"/>
                  <a:gd name="T14" fmla="*/ 0 w 1"/>
                  <a:gd name="T15" fmla="*/ 0 h 1"/>
                  <a:gd name="T16" fmla="*/ 0 w 1"/>
                  <a:gd name="T17" fmla="*/ 0 h 1"/>
                  <a:gd name="T18" fmla="*/ 1 w 1"/>
                  <a:gd name="T19" fmla="*/ 0 h 1"/>
                  <a:gd name="T20" fmla="*/ 1 w 1"/>
                  <a:gd name="T21" fmla="*/ 0 h 1"/>
                  <a:gd name="T22" fmla="*/ 0 w 1"/>
                  <a:gd name="T23" fmla="*/ 0 h 1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CFD0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40" name="Freeform 401">
                <a:extLst>
                  <a:ext uri="{FF2B5EF4-FFF2-40B4-BE49-F238E27FC236}">
                    <a16:creationId xmlns:a16="http://schemas.microsoft.com/office/drawing/2014/main" id="{8A823013-34C9-46BE-9013-D3FD8162D0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6" y="2192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0 h 1"/>
                  <a:gd name="T4" fmla="*/ 0 w 2"/>
                  <a:gd name="T5" fmla="*/ 0 h 1"/>
                  <a:gd name="T6" fmla="*/ 0 w 2"/>
                  <a:gd name="T7" fmla="*/ 0 h 1"/>
                  <a:gd name="T8" fmla="*/ 0 w 2"/>
                  <a:gd name="T9" fmla="*/ 0 h 1"/>
                  <a:gd name="T10" fmla="*/ 0 w 2"/>
                  <a:gd name="T11" fmla="*/ 1 h 1"/>
                  <a:gd name="T12" fmla="*/ 1 w 2"/>
                  <a:gd name="T13" fmla="*/ 1 h 1"/>
                  <a:gd name="T14" fmla="*/ 1 w 2"/>
                  <a:gd name="T15" fmla="*/ 1 h 1"/>
                  <a:gd name="T16" fmla="*/ 2 w 2"/>
                  <a:gd name="T17" fmla="*/ 1 h 1"/>
                  <a:gd name="T18" fmla="*/ 1 w 2"/>
                  <a:gd name="T19" fmla="*/ 0 h 1"/>
                  <a:gd name="T20" fmla="*/ 0 w 2"/>
                  <a:gd name="T21" fmla="*/ 0 h 1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</a:path>
                </a:pathLst>
              </a:custGeom>
              <a:solidFill>
                <a:srgbClr val="E3E4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41" name="Freeform 402">
                <a:extLst>
                  <a:ext uri="{FF2B5EF4-FFF2-40B4-BE49-F238E27FC236}">
                    <a16:creationId xmlns:a16="http://schemas.microsoft.com/office/drawing/2014/main" id="{8120EF39-8C8B-46B0-B8D8-7FA899D634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1" y="2193"/>
                <a:ext cx="3" cy="2"/>
              </a:xfrm>
              <a:custGeom>
                <a:avLst/>
                <a:gdLst>
                  <a:gd name="T0" fmla="*/ 1 w 3"/>
                  <a:gd name="T1" fmla="*/ 0 h 2"/>
                  <a:gd name="T2" fmla="*/ 0 w 3"/>
                  <a:gd name="T3" fmla="*/ 0 h 2"/>
                  <a:gd name="T4" fmla="*/ 1 w 3"/>
                  <a:gd name="T5" fmla="*/ 2 h 2"/>
                  <a:gd name="T6" fmla="*/ 2 w 3"/>
                  <a:gd name="T7" fmla="*/ 2 h 2"/>
                  <a:gd name="T8" fmla="*/ 3 w 3"/>
                  <a:gd name="T9" fmla="*/ 0 h 2"/>
                  <a:gd name="T10" fmla="*/ 2 w 3"/>
                  <a:gd name="T11" fmla="*/ 1 h 2"/>
                  <a:gd name="T12" fmla="*/ 1 w 3"/>
                  <a:gd name="T13" fmla="*/ 0 h 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" h="2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2"/>
                      <a:pt x="2" y="2"/>
                      <a:pt x="2" y="2"/>
                    </a:cubicBezTo>
                    <a:cubicBezTo>
                      <a:pt x="3" y="2"/>
                      <a:pt x="3" y="1"/>
                      <a:pt x="3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0"/>
                      <a:pt x="1" y="0"/>
                    </a:cubicBezTo>
                  </a:path>
                </a:pathLst>
              </a:custGeom>
              <a:solidFill>
                <a:srgbClr val="ADAE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42" name="Freeform 403">
                <a:extLst>
                  <a:ext uri="{FF2B5EF4-FFF2-40B4-BE49-F238E27FC236}">
                    <a16:creationId xmlns:a16="http://schemas.microsoft.com/office/drawing/2014/main" id="{57C0D476-0210-415A-836A-6F30048491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1" y="2192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CFD0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43" name="Freeform 404">
                <a:extLst>
                  <a:ext uri="{FF2B5EF4-FFF2-40B4-BE49-F238E27FC236}">
                    <a16:creationId xmlns:a16="http://schemas.microsoft.com/office/drawing/2014/main" id="{3AA05080-F186-44FC-81CD-1F8333CF61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2" y="2192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1 h 2"/>
                  <a:gd name="T4" fmla="*/ 1 w 2"/>
                  <a:gd name="T5" fmla="*/ 2 h 2"/>
                  <a:gd name="T6" fmla="*/ 2 w 2"/>
                  <a:gd name="T7" fmla="*/ 1 h 2"/>
                  <a:gd name="T8" fmla="*/ 1 w 2"/>
                  <a:gd name="T9" fmla="*/ 0 h 2"/>
                  <a:gd name="T10" fmla="*/ 1 w 2"/>
                  <a:gd name="T11" fmla="*/ 0 h 2"/>
                  <a:gd name="T12" fmla="*/ 1 w 2"/>
                  <a:gd name="T13" fmla="*/ 0 h 2"/>
                  <a:gd name="T14" fmla="*/ 0 w 2"/>
                  <a:gd name="T15" fmla="*/ 0 h 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CFD0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44" name="Freeform 405">
                <a:extLst>
                  <a:ext uri="{FF2B5EF4-FFF2-40B4-BE49-F238E27FC236}">
                    <a16:creationId xmlns:a16="http://schemas.microsoft.com/office/drawing/2014/main" id="{E818D670-991C-4688-9509-79C8916BD6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1" y="2192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</a:path>
                </a:pathLst>
              </a:custGeom>
              <a:solidFill>
                <a:srgbClr val="E3E4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45" name="Freeform 406">
                <a:extLst>
                  <a:ext uri="{FF2B5EF4-FFF2-40B4-BE49-F238E27FC236}">
                    <a16:creationId xmlns:a16="http://schemas.microsoft.com/office/drawing/2014/main" id="{4A1B7E73-33D3-4092-B92D-EBB3955369E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951" y="2190"/>
                <a:ext cx="1" cy="2"/>
              </a:xfrm>
              <a:custGeom>
                <a:avLst/>
                <a:gdLst>
                  <a:gd name="T0" fmla="*/ 0 w 1"/>
                  <a:gd name="T1" fmla="*/ 16 h 1"/>
                  <a:gd name="T2" fmla="*/ 0 w 1"/>
                  <a:gd name="T3" fmla="*/ 16 h 1"/>
                  <a:gd name="T4" fmla="*/ 0 w 1"/>
                  <a:gd name="T5" fmla="*/ 16 h 1"/>
                  <a:gd name="T6" fmla="*/ 0 w 1"/>
                  <a:gd name="T7" fmla="*/ 16 h 1"/>
                  <a:gd name="T8" fmla="*/ 0 w 1"/>
                  <a:gd name="T9" fmla="*/ 16 h 1"/>
                  <a:gd name="T10" fmla="*/ 0 w 1"/>
                  <a:gd name="T11" fmla="*/ 0 h 1"/>
                  <a:gd name="T12" fmla="*/ 0 w 1"/>
                  <a:gd name="T13" fmla="*/ 16 h 1"/>
                  <a:gd name="T14" fmla="*/ 0 w 1"/>
                  <a:gd name="T15" fmla="*/ 16 h 1"/>
                  <a:gd name="T16" fmla="*/ 0 w 1"/>
                  <a:gd name="T17" fmla="*/ 0 h 1"/>
                  <a:gd name="T18" fmla="*/ 0 w 1"/>
                  <a:gd name="T19" fmla="*/ 0 h 1"/>
                  <a:gd name="T20" fmla="*/ 0 w 1"/>
                  <a:gd name="T21" fmla="*/ 0 h 1"/>
                  <a:gd name="T22" fmla="*/ 0 w 1"/>
                  <a:gd name="T23" fmla="*/ 16 h 1"/>
                  <a:gd name="T24" fmla="*/ 0 w 1"/>
                  <a:gd name="T25" fmla="*/ 16 h 1"/>
                  <a:gd name="T26" fmla="*/ 0 w 1"/>
                  <a:gd name="T27" fmla="*/ 0 h 1"/>
                  <a:gd name="T28" fmla="*/ 0 w 1"/>
                  <a:gd name="T29" fmla="*/ 0 h 1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E3E4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46" name="Freeform 407">
                <a:extLst>
                  <a:ext uri="{FF2B5EF4-FFF2-40B4-BE49-F238E27FC236}">
                    <a16:creationId xmlns:a16="http://schemas.microsoft.com/office/drawing/2014/main" id="{566D74E8-23FD-4521-993C-4E1229441C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1" y="2190"/>
                <a:ext cx="1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6 h 1"/>
                  <a:gd name="T4" fmla="*/ 0 w 1"/>
                  <a:gd name="T5" fmla="*/ 0 h 1"/>
                  <a:gd name="T6" fmla="*/ 0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EEEFE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47" name="Freeform 408">
                <a:extLst>
                  <a:ext uri="{FF2B5EF4-FFF2-40B4-BE49-F238E27FC236}">
                    <a16:creationId xmlns:a16="http://schemas.microsoft.com/office/drawing/2014/main" id="{DA835199-33CB-4844-A25B-1F3673D624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2" y="2192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  <a:gd name="T6" fmla="*/ 1 w 1"/>
                  <a:gd name="T7" fmla="*/ 0 h 1"/>
                  <a:gd name="T8" fmla="*/ 1 w 1"/>
                  <a:gd name="T9" fmla="*/ 0 h 1"/>
                  <a:gd name="T10" fmla="*/ 0 w 1"/>
                  <a:gd name="T11" fmla="*/ 0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</a:path>
                </a:pathLst>
              </a:custGeom>
              <a:solidFill>
                <a:srgbClr val="E3E4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48" name="Freeform 409">
                <a:extLst>
                  <a:ext uri="{FF2B5EF4-FFF2-40B4-BE49-F238E27FC236}">
                    <a16:creationId xmlns:a16="http://schemas.microsoft.com/office/drawing/2014/main" id="{34BF6E6C-88CD-4E4B-B4BD-9FEADE03170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951" y="2190"/>
                <a:ext cx="1" cy="2"/>
              </a:xfrm>
              <a:custGeom>
                <a:avLst/>
                <a:gdLst>
                  <a:gd name="T0" fmla="*/ 0 w 1"/>
                  <a:gd name="T1" fmla="*/ 16 h 1"/>
                  <a:gd name="T2" fmla="*/ 0 w 1"/>
                  <a:gd name="T3" fmla="*/ 16 h 1"/>
                  <a:gd name="T4" fmla="*/ 0 w 1"/>
                  <a:gd name="T5" fmla="*/ 16 h 1"/>
                  <a:gd name="T6" fmla="*/ 0 w 1"/>
                  <a:gd name="T7" fmla="*/ 16 h 1"/>
                  <a:gd name="T8" fmla="*/ 0 w 1"/>
                  <a:gd name="T9" fmla="*/ 16 h 1"/>
                  <a:gd name="T10" fmla="*/ 0 w 1"/>
                  <a:gd name="T11" fmla="*/ 0 h 1"/>
                  <a:gd name="T12" fmla="*/ 0 w 1"/>
                  <a:gd name="T13" fmla="*/ 16 h 1"/>
                  <a:gd name="T14" fmla="*/ 0 w 1"/>
                  <a:gd name="T15" fmla="*/ 16 h 1"/>
                  <a:gd name="T16" fmla="*/ 1 w 1"/>
                  <a:gd name="T17" fmla="*/ 16 h 1"/>
                  <a:gd name="T18" fmla="*/ 1 w 1"/>
                  <a:gd name="T19" fmla="*/ 16 h 1"/>
                  <a:gd name="T20" fmla="*/ 1 w 1"/>
                  <a:gd name="T21" fmla="*/ 16 h 1"/>
                  <a:gd name="T22" fmla="*/ 1 w 1"/>
                  <a:gd name="T23" fmla="*/ 16 h 1"/>
                  <a:gd name="T24" fmla="*/ 0 w 1"/>
                  <a:gd name="T25" fmla="*/ 0 h 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EEEFE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49" name="Freeform 410">
                <a:extLst>
                  <a:ext uri="{FF2B5EF4-FFF2-40B4-BE49-F238E27FC236}">
                    <a16:creationId xmlns:a16="http://schemas.microsoft.com/office/drawing/2014/main" id="{E7BFE892-0D83-45EB-8B4C-A75B50DAE9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6" y="2190"/>
                <a:ext cx="3" cy="3"/>
              </a:xfrm>
              <a:custGeom>
                <a:avLst/>
                <a:gdLst>
                  <a:gd name="T0" fmla="*/ 2 w 3"/>
                  <a:gd name="T1" fmla="*/ 0 h 2"/>
                  <a:gd name="T2" fmla="*/ 2 w 3"/>
                  <a:gd name="T3" fmla="*/ 8 h 2"/>
                  <a:gd name="T4" fmla="*/ 1 w 3"/>
                  <a:gd name="T5" fmla="*/ 8 h 2"/>
                  <a:gd name="T6" fmla="*/ 0 w 3"/>
                  <a:gd name="T7" fmla="*/ 8 h 2"/>
                  <a:gd name="T8" fmla="*/ 2 w 3"/>
                  <a:gd name="T9" fmla="*/ 12 h 2"/>
                  <a:gd name="T10" fmla="*/ 2 w 3"/>
                  <a:gd name="T11" fmla="*/ 12 h 2"/>
                  <a:gd name="T12" fmla="*/ 2 w 3"/>
                  <a:gd name="T13" fmla="*/ 0 h 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" h="2">
                    <a:moveTo>
                      <a:pt x="2" y="0"/>
                    </a:moveTo>
                    <a:cubicBezTo>
                      <a:pt x="2" y="0"/>
                      <a:pt x="2" y="1"/>
                      <a:pt x="2" y="1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1" y="2"/>
                      <a:pt x="1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2"/>
                      <a:pt x="3" y="1"/>
                      <a:pt x="2" y="0"/>
                    </a:cubicBezTo>
                  </a:path>
                </a:pathLst>
              </a:custGeom>
              <a:solidFill>
                <a:srgbClr val="ADAE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50" name="Freeform 411">
                <a:extLst>
                  <a:ext uri="{FF2B5EF4-FFF2-40B4-BE49-F238E27FC236}">
                    <a16:creationId xmlns:a16="http://schemas.microsoft.com/office/drawing/2014/main" id="{3E443DA9-D77F-417C-860A-B30557803C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6" y="2190"/>
                <a:ext cx="2" cy="2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0 h 1"/>
                  <a:gd name="T4" fmla="*/ 0 w 2"/>
                  <a:gd name="T5" fmla="*/ 16 h 1"/>
                  <a:gd name="T6" fmla="*/ 1 w 2"/>
                  <a:gd name="T7" fmla="*/ 16 h 1"/>
                  <a:gd name="T8" fmla="*/ 2 w 2"/>
                  <a:gd name="T9" fmla="*/ 16 h 1"/>
                  <a:gd name="T10" fmla="*/ 2 w 2"/>
                  <a:gd name="T11" fmla="*/ 0 h 1"/>
                  <a:gd name="T12" fmla="*/ 2 w 2"/>
                  <a:gd name="T13" fmla="*/ 0 h 1"/>
                  <a:gd name="T14" fmla="*/ 2 w 2"/>
                  <a:gd name="T15" fmla="*/ 0 h 1"/>
                  <a:gd name="T16" fmla="*/ 1 w 2"/>
                  <a:gd name="T17" fmla="*/ 0 h 1"/>
                  <a:gd name="T18" fmla="*/ 0 w 2"/>
                  <a:gd name="T19" fmla="*/ 0 h 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</a:path>
                </a:pathLst>
              </a:custGeom>
              <a:solidFill>
                <a:srgbClr val="CFD0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51" name="Freeform 412">
                <a:extLst>
                  <a:ext uri="{FF2B5EF4-FFF2-40B4-BE49-F238E27FC236}">
                    <a16:creationId xmlns:a16="http://schemas.microsoft.com/office/drawing/2014/main" id="{041CCE91-991E-4283-8458-63BDB0DFD0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6" y="2189"/>
                <a:ext cx="2" cy="1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0 h 1"/>
                  <a:gd name="T4" fmla="*/ 0 w 2"/>
                  <a:gd name="T5" fmla="*/ 1 h 1"/>
                  <a:gd name="T6" fmla="*/ 0 w 2"/>
                  <a:gd name="T7" fmla="*/ 1 h 1"/>
                  <a:gd name="T8" fmla="*/ 1 w 2"/>
                  <a:gd name="T9" fmla="*/ 1 h 1"/>
                  <a:gd name="T10" fmla="*/ 2 w 2"/>
                  <a:gd name="T11" fmla="*/ 1 h 1"/>
                  <a:gd name="T12" fmla="*/ 2 w 2"/>
                  <a:gd name="T13" fmla="*/ 1 h 1"/>
                  <a:gd name="T14" fmla="*/ 1 w 2"/>
                  <a:gd name="T15" fmla="*/ 0 h 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0"/>
                      <a:pt x="1" y="0"/>
                    </a:cubicBezTo>
                  </a:path>
                </a:pathLst>
              </a:custGeom>
              <a:solidFill>
                <a:srgbClr val="E3E4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52" name="Freeform 413">
                <a:extLst>
                  <a:ext uri="{FF2B5EF4-FFF2-40B4-BE49-F238E27FC236}">
                    <a16:creationId xmlns:a16="http://schemas.microsoft.com/office/drawing/2014/main" id="{879EA4F6-6679-400D-9651-1EC149BBF9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9" y="2189"/>
                <a:ext cx="6" cy="5"/>
              </a:xfrm>
              <a:custGeom>
                <a:avLst/>
                <a:gdLst>
                  <a:gd name="T0" fmla="*/ 8 w 5"/>
                  <a:gd name="T1" fmla="*/ 0 h 4"/>
                  <a:gd name="T2" fmla="*/ 7 w 5"/>
                  <a:gd name="T3" fmla="*/ 1 h 4"/>
                  <a:gd name="T4" fmla="*/ 2 w 5"/>
                  <a:gd name="T5" fmla="*/ 6 h 4"/>
                  <a:gd name="T6" fmla="*/ 1 w 5"/>
                  <a:gd name="T7" fmla="*/ 8 h 4"/>
                  <a:gd name="T8" fmla="*/ 0 w 5"/>
                  <a:gd name="T9" fmla="*/ 8 h 4"/>
                  <a:gd name="T10" fmla="*/ 0 w 5"/>
                  <a:gd name="T11" fmla="*/ 8 h 4"/>
                  <a:gd name="T12" fmla="*/ 1 w 5"/>
                  <a:gd name="T13" fmla="*/ 10 h 4"/>
                  <a:gd name="T14" fmla="*/ 2 w 5"/>
                  <a:gd name="T15" fmla="*/ 8 h 4"/>
                  <a:gd name="T16" fmla="*/ 7 w 5"/>
                  <a:gd name="T17" fmla="*/ 6 h 4"/>
                  <a:gd name="T18" fmla="*/ 7 w 5"/>
                  <a:gd name="T19" fmla="*/ 8 h 4"/>
                  <a:gd name="T20" fmla="*/ 8 w 5"/>
                  <a:gd name="T21" fmla="*/ 6 h 4"/>
                  <a:gd name="T22" fmla="*/ 10 w 5"/>
                  <a:gd name="T23" fmla="*/ 1 h 4"/>
                  <a:gd name="T24" fmla="*/ 8 w 5"/>
                  <a:gd name="T25" fmla="*/ 0 h 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5" h="4">
                    <a:moveTo>
                      <a:pt x="4" y="0"/>
                    </a:moveTo>
                    <a:cubicBezTo>
                      <a:pt x="4" y="0"/>
                      <a:pt x="3" y="0"/>
                      <a:pt x="3" y="1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4"/>
                      <a:pt x="1" y="4"/>
                    </a:cubicBezTo>
                    <a:cubicBezTo>
                      <a:pt x="1" y="4"/>
                      <a:pt x="2" y="3"/>
                      <a:pt x="2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3" y="2"/>
                      <a:pt x="4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solidFill>
                <a:srgbClr val="ADAE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53" name="Freeform 414">
                <a:extLst>
                  <a:ext uri="{FF2B5EF4-FFF2-40B4-BE49-F238E27FC236}">
                    <a16:creationId xmlns:a16="http://schemas.microsoft.com/office/drawing/2014/main" id="{DC6F8B32-0DFE-4718-AA89-A90C1C3913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3" y="2193"/>
                <a:ext cx="7" cy="5"/>
              </a:xfrm>
              <a:custGeom>
                <a:avLst/>
                <a:gdLst>
                  <a:gd name="T0" fmla="*/ 9 w 6"/>
                  <a:gd name="T1" fmla="*/ 0 h 4"/>
                  <a:gd name="T2" fmla="*/ 8 w 6"/>
                  <a:gd name="T3" fmla="*/ 6 h 4"/>
                  <a:gd name="T4" fmla="*/ 2 w 6"/>
                  <a:gd name="T5" fmla="*/ 8 h 4"/>
                  <a:gd name="T6" fmla="*/ 0 w 6"/>
                  <a:gd name="T7" fmla="*/ 10 h 4"/>
                  <a:gd name="T8" fmla="*/ 1 w 6"/>
                  <a:gd name="T9" fmla="*/ 10 h 4"/>
                  <a:gd name="T10" fmla="*/ 7 w 6"/>
                  <a:gd name="T11" fmla="*/ 8 h 4"/>
                  <a:gd name="T12" fmla="*/ 11 w 6"/>
                  <a:gd name="T13" fmla="*/ 1 h 4"/>
                  <a:gd name="T14" fmla="*/ 9 w 6"/>
                  <a:gd name="T15" fmla="*/ 0 h 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6" h="4">
                    <a:moveTo>
                      <a:pt x="5" y="0"/>
                    </a:moveTo>
                    <a:cubicBezTo>
                      <a:pt x="4" y="1"/>
                      <a:pt x="4" y="1"/>
                      <a:pt x="4" y="2"/>
                    </a:cubicBezTo>
                    <a:cubicBezTo>
                      <a:pt x="4" y="3"/>
                      <a:pt x="3" y="3"/>
                      <a:pt x="2" y="3"/>
                    </a:cubicBezTo>
                    <a:cubicBezTo>
                      <a:pt x="1" y="3"/>
                      <a:pt x="0" y="4"/>
                      <a:pt x="0" y="4"/>
                    </a:cubicBezTo>
                    <a:cubicBezTo>
                      <a:pt x="0" y="4"/>
                      <a:pt x="1" y="4"/>
                      <a:pt x="1" y="4"/>
                    </a:cubicBezTo>
                    <a:cubicBezTo>
                      <a:pt x="2" y="4"/>
                      <a:pt x="3" y="3"/>
                      <a:pt x="3" y="3"/>
                    </a:cubicBezTo>
                    <a:cubicBezTo>
                      <a:pt x="4" y="3"/>
                      <a:pt x="5" y="2"/>
                      <a:pt x="6" y="1"/>
                    </a:cubicBezTo>
                    <a:cubicBezTo>
                      <a:pt x="5" y="1"/>
                      <a:pt x="5" y="1"/>
                      <a:pt x="5" y="0"/>
                    </a:cubicBezTo>
                  </a:path>
                </a:pathLst>
              </a:custGeom>
              <a:solidFill>
                <a:srgbClr val="B6B7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54" name="Freeform 415">
                <a:extLst>
                  <a:ext uri="{FF2B5EF4-FFF2-40B4-BE49-F238E27FC236}">
                    <a16:creationId xmlns:a16="http://schemas.microsoft.com/office/drawing/2014/main" id="{CE3921F5-D6DF-4339-8687-EFED3DB866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2" y="2189"/>
                <a:ext cx="2" cy="1"/>
              </a:xfrm>
              <a:custGeom>
                <a:avLst/>
                <a:gdLst>
                  <a:gd name="T0" fmla="*/ 16 w 1"/>
                  <a:gd name="T1" fmla="*/ 0 h 1"/>
                  <a:gd name="T2" fmla="*/ 0 w 1"/>
                  <a:gd name="T3" fmla="*/ 1 h 1"/>
                  <a:gd name="T4" fmla="*/ 16 w 1"/>
                  <a:gd name="T5" fmla="*/ 0 h 1"/>
                  <a:gd name="T6" fmla="*/ 16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CFD0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55" name="Freeform 416">
                <a:extLst>
                  <a:ext uri="{FF2B5EF4-FFF2-40B4-BE49-F238E27FC236}">
                    <a16:creationId xmlns:a16="http://schemas.microsoft.com/office/drawing/2014/main" id="{AE41A027-2462-432B-A2F1-9E3957C0A1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2" y="2195"/>
                <a:ext cx="2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16 w 1"/>
                  <a:gd name="T5" fmla="*/ 1 h 1"/>
                  <a:gd name="T6" fmla="*/ 0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0" y="0"/>
                      <a:pt x="0" y="0"/>
                    </a:cubicBezTo>
                  </a:path>
                </a:pathLst>
              </a:custGeom>
              <a:solidFill>
                <a:srgbClr val="8788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56" name="Freeform 417">
                <a:extLst>
                  <a:ext uri="{FF2B5EF4-FFF2-40B4-BE49-F238E27FC236}">
                    <a16:creationId xmlns:a16="http://schemas.microsoft.com/office/drawing/2014/main" id="{CD4CD165-F9A6-497D-AE28-F3FFD01898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4" y="2195"/>
                <a:ext cx="14" cy="7"/>
              </a:xfrm>
              <a:custGeom>
                <a:avLst/>
                <a:gdLst>
                  <a:gd name="T0" fmla="*/ 13 w 12"/>
                  <a:gd name="T1" fmla="*/ 0 h 6"/>
                  <a:gd name="T2" fmla="*/ 8 w 12"/>
                  <a:gd name="T3" fmla="*/ 8 h 6"/>
                  <a:gd name="T4" fmla="*/ 0 w 12"/>
                  <a:gd name="T5" fmla="*/ 11 h 6"/>
                  <a:gd name="T6" fmla="*/ 1 w 12"/>
                  <a:gd name="T7" fmla="*/ 11 h 6"/>
                  <a:gd name="T8" fmla="*/ 13 w 12"/>
                  <a:gd name="T9" fmla="*/ 1 h 6"/>
                  <a:gd name="T10" fmla="*/ 15 w 12"/>
                  <a:gd name="T11" fmla="*/ 2 h 6"/>
                  <a:gd name="T12" fmla="*/ 15 w 12"/>
                  <a:gd name="T13" fmla="*/ 2 h 6"/>
                  <a:gd name="T14" fmla="*/ 15 w 12"/>
                  <a:gd name="T15" fmla="*/ 2 h 6"/>
                  <a:gd name="T16" fmla="*/ 19 w 12"/>
                  <a:gd name="T17" fmla="*/ 7 h 6"/>
                  <a:gd name="T18" fmla="*/ 19 w 12"/>
                  <a:gd name="T19" fmla="*/ 7 h 6"/>
                  <a:gd name="T20" fmla="*/ 19 w 12"/>
                  <a:gd name="T21" fmla="*/ 7 h 6"/>
                  <a:gd name="T22" fmla="*/ 19 w 12"/>
                  <a:gd name="T23" fmla="*/ 7 h 6"/>
                  <a:gd name="T24" fmla="*/ 22 w 12"/>
                  <a:gd name="T25" fmla="*/ 7 h 6"/>
                  <a:gd name="T26" fmla="*/ 22 w 12"/>
                  <a:gd name="T27" fmla="*/ 7 h 6"/>
                  <a:gd name="T28" fmla="*/ 15 w 12"/>
                  <a:gd name="T29" fmla="*/ 1 h 6"/>
                  <a:gd name="T30" fmla="*/ 13 w 12"/>
                  <a:gd name="T31" fmla="*/ 0 h 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12" h="6">
                    <a:moveTo>
                      <a:pt x="7" y="0"/>
                    </a:moveTo>
                    <a:cubicBezTo>
                      <a:pt x="6" y="1"/>
                      <a:pt x="6" y="3"/>
                      <a:pt x="4" y="4"/>
                    </a:cubicBezTo>
                    <a:cubicBezTo>
                      <a:pt x="3" y="5"/>
                      <a:pt x="2" y="5"/>
                      <a:pt x="0" y="6"/>
                    </a:cubicBezTo>
                    <a:cubicBezTo>
                      <a:pt x="0" y="6"/>
                      <a:pt x="1" y="6"/>
                      <a:pt x="1" y="6"/>
                    </a:cubicBezTo>
                    <a:cubicBezTo>
                      <a:pt x="6" y="5"/>
                      <a:pt x="7" y="1"/>
                      <a:pt x="7" y="1"/>
                    </a:cubicBezTo>
                    <a:cubicBezTo>
                      <a:pt x="7" y="1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9" y="2"/>
                      <a:pt x="9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1" y="3"/>
                      <a:pt x="9" y="2"/>
                      <a:pt x="8" y="1"/>
                    </a:cubicBezTo>
                    <a:cubicBezTo>
                      <a:pt x="8" y="1"/>
                      <a:pt x="7" y="1"/>
                      <a:pt x="7" y="0"/>
                    </a:cubicBezTo>
                  </a:path>
                </a:pathLst>
              </a:custGeom>
              <a:solidFill>
                <a:srgbClr val="9496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57" name="Freeform 418">
                <a:extLst>
                  <a:ext uri="{FF2B5EF4-FFF2-40B4-BE49-F238E27FC236}">
                    <a16:creationId xmlns:a16="http://schemas.microsoft.com/office/drawing/2014/main" id="{731D337F-3842-4C2E-84CB-DED06C7AA9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1" y="2193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0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1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0"/>
                    </a:cubicBezTo>
                  </a:path>
                </a:pathLst>
              </a:custGeom>
              <a:solidFill>
                <a:srgbClr val="ADAE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58" name="Freeform 419">
                <a:extLst>
                  <a:ext uri="{FF2B5EF4-FFF2-40B4-BE49-F238E27FC236}">
                    <a16:creationId xmlns:a16="http://schemas.microsoft.com/office/drawing/2014/main" id="{6648D12F-41BE-4EA5-B46F-56C18440E7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4" y="2195"/>
                <a:ext cx="8" cy="7"/>
              </a:xfrm>
              <a:custGeom>
                <a:avLst/>
                <a:gdLst>
                  <a:gd name="T0" fmla="*/ 10 w 7"/>
                  <a:gd name="T1" fmla="*/ 0 h 6"/>
                  <a:gd name="T2" fmla="*/ 8 w 7"/>
                  <a:gd name="T3" fmla="*/ 7 h 6"/>
                  <a:gd name="T4" fmla="*/ 0 w 7"/>
                  <a:gd name="T5" fmla="*/ 11 h 6"/>
                  <a:gd name="T6" fmla="*/ 0 w 7"/>
                  <a:gd name="T7" fmla="*/ 11 h 6"/>
                  <a:gd name="T8" fmla="*/ 8 w 7"/>
                  <a:gd name="T9" fmla="*/ 8 h 6"/>
                  <a:gd name="T10" fmla="*/ 11 w 7"/>
                  <a:gd name="T11" fmla="*/ 0 h 6"/>
                  <a:gd name="T12" fmla="*/ 10 w 7"/>
                  <a:gd name="T13" fmla="*/ 0 h 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" h="6">
                    <a:moveTo>
                      <a:pt x="6" y="0"/>
                    </a:moveTo>
                    <a:cubicBezTo>
                      <a:pt x="6" y="1"/>
                      <a:pt x="5" y="2"/>
                      <a:pt x="4" y="3"/>
                    </a:cubicBezTo>
                    <a:cubicBezTo>
                      <a:pt x="3" y="4"/>
                      <a:pt x="2" y="5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2" y="5"/>
                      <a:pt x="3" y="5"/>
                      <a:pt x="4" y="4"/>
                    </a:cubicBezTo>
                    <a:cubicBezTo>
                      <a:pt x="6" y="3"/>
                      <a:pt x="6" y="1"/>
                      <a:pt x="7" y="0"/>
                    </a:cubicBezTo>
                    <a:cubicBezTo>
                      <a:pt x="7" y="0"/>
                      <a:pt x="6" y="0"/>
                      <a:pt x="6" y="0"/>
                    </a:cubicBezTo>
                  </a:path>
                </a:pathLst>
              </a:custGeom>
              <a:solidFill>
                <a:srgbClr val="B6B7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59" name="Freeform 420">
                <a:extLst>
                  <a:ext uri="{FF2B5EF4-FFF2-40B4-BE49-F238E27FC236}">
                    <a16:creationId xmlns:a16="http://schemas.microsoft.com/office/drawing/2014/main" id="{74B3C6B8-2173-40BC-A056-AB8F6550D9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8" y="2199"/>
                <a:ext cx="5" cy="1"/>
              </a:xfrm>
              <a:custGeom>
                <a:avLst/>
                <a:gdLst>
                  <a:gd name="T0" fmla="*/ 10 w 4"/>
                  <a:gd name="T1" fmla="*/ 0 h 1"/>
                  <a:gd name="T2" fmla="*/ 1 w 4"/>
                  <a:gd name="T3" fmla="*/ 0 h 1"/>
                  <a:gd name="T4" fmla="*/ 0 w 4"/>
                  <a:gd name="T5" fmla="*/ 0 h 1"/>
                  <a:gd name="T6" fmla="*/ 0 w 4"/>
                  <a:gd name="T7" fmla="*/ 0 h 1"/>
                  <a:gd name="T8" fmla="*/ 1 w 4"/>
                  <a:gd name="T9" fmla="*/ 1 h 1"/>
                  <a:gd name="T10" fmla="*/ 6 w 4"/>
                  <a:gd name="T11" fmla="*/ 0 h 1"/>
                  <a:gd name="T12" fmla="*/ 8 w 4"/>
                  <a:gd name="T13" fmla="*/ 0 h 1"/>
                  <a:gd name="T14" fmla="*/ 8 w 4"/>
                  <a:gd name="T15" fmla="*/ 0 h 1"/>
                  <a:gd name="T16" fmla="*/ 10 w 4"/>
                  <a:gd name="T17" fmla="*/ 0 h 1"/>
                  <a:gd name="T18" fmla="*/ 10 w 4"/>
                  <a:gd name="T19" fmla="*/ 0 h 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4" h="1">
                    <a:moveTo>
                      <a:pt x="4" y="0"/>
                    </a:moveTo>
                    <a:cubicBezTo>
                      <a:pt x="3" y="0"/>
                      <a:pt x="2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solidFill>
                <a:srgbClr val="B9BB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60" name="Freeform 421">
                <a:extLst>
                  <a:ext uri="{FF2B5EF4-FFF2-40B4-BE49-F238E27FC236}">
                    <a16:creationId xmlns:a16="http://schemas.microsoft.com/office/drawing/2014/main" id="{B89C361F-2789-4B67-903A-0B2A9186BBD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935" y="2196"/>
                <a:ext cx="15" cy="9"/>
              </a:xfrm>
              <a:custGeom>
                <a:avLst/>
                <a:gdLst>
                  <a:gd name="T0" fmla="*/ 29 w 12"/>
                  <a:gd name="T1" fmla="*/ 6 h 7"/>
                  <a:gd name="T2" fmla="*/ 29 w 12"/>
                  <a:gd name="T3" fmla="*/ 6 h 7"/>
                  <a:gd name="T4" fmla="*/ 30 w 12"/>
                  <a:gd name="T5" fmla="*/ 8 h 7"/>
                  <a:gd name="T6" fmla="*/ 30 w 12"/>
                  <a:gd name="T7" fmla="*/ 8 h 7"/>
                  <a:gd name="T8" fmla="*/ 29 w 12"/>
                  <a:gd name="T9" fmla="*/ 6 h 7"/>
                  <a:gd name="T10" fmla="*/ 29 w 12"/>
                  <a:gd name="T11" fmla="*/ 6 h 7"/>
                  <a:gd name="T12" fmla="*/ 16 w 12"/>
                  <a:gd name="T13" fmla="*/ 0 h 7"/>
                  <a:gd name="T14" fmla="*/ 0 w 12"/>
                  <a:gd name="T15" fmla="*/ 13 h 7"/>
                  <a:gd name="T16" fmla="*/ 1 w 12"/>
                  <a:gd name="T17" fmla="*/ 17 h 7"/>
                  <a:gd name="T18" fmla="*/ 6 w 12"/>
                  <a:gd name="T19" fmla="*/ 19 h 7"/>
                  <a:gd name="T20" fmla="*/ 8 w 12"/>
                  <a:gd name="T21" fmla="*/ 17 h 7"/>
                  <a:gd name="T22" fmla="*/ 16 w 12"/>
                  <a:gd name="T23" fmla="*/ 8 h 7"/>
                  <a:gd name="T24" fmla="*/ 13 w 12"/>
                  <a:gd name="T25" fmla="*/ 6 h 7"/>
                  <a:gd name="T26" fmla="*/ 18 w 12"/>
                  <a:gd name="T27" fmla="*/ 8 h 7"/>
                  <a:gd name="T28" fmla="*/ 23 w 12"/>
                  <a:gd name="T29" fmla="*/ 6 h 7"/>
                  <a:gd name="T30" fmla="*/ 23 w 12"/>
                  <a:gd name="T31" fmla="*/ 6 h 7"/>
                  <a:gd name="T32" fmla="*/ 18 w 12"/>
                  <a:gd name="T33" fmla="*/ 1 h 7"/>
                  <a:gd name="T34" fmla="*/ 18 w 12"/>
                  <a:gd name="T35" fmla="*/ 1 h 7"/>
                  <a:gd name="T36" fmla="*/ 18 w 12"/>
                  <a:gd name="T37" fmla="*/ 1 h 7"/>
                  <a:gd name="T38" fmla="*/ 16 w 12"/>
                  <a:gd name="T39" fmla="*/ 0 h 7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12" h="7">
                    <a:moveTo>
                      <a:pt x="11" y="2"/>
                    </a:moveTo>
                    <a:cubicBezTo>
                      <a:pt x="11" y="2"/>
                      <a:pt x="11" y="2"/>
                      <a:pt x="11" y="2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moveTo>
                      <a:pt x="6" y="0"/>
                    </a:moveTo>
                    <a:cubicBezTo>
                      <a:pt x="6" y="0"/>
                      <a:pt x="5" y="4"/>
                      <a:pt x="0" y="5"/>
                    </a:cubicBezTo>
                    <a:cubicBezTo>
                      <a:pt x="0" y="6"/>
                      <a:pt x="0" y="6"/>
                      <a:pt x="1" y="6"/>
                    </a:cubicBezTo>
                    <a:cubicBezTo>
                      <a:pt x="1" y="6"/>
                      <a:pt x="2" y="6"/>
                      <a:pt x="2" y="7"/>
                    </a:cubicBezTo>
                    <a:cubicBezTo>
                      <a:pt x="2" y="6"/>
                      <a:pt x="3" y="6"/>
                      <a:pt x="3" y="6"/>
                    </a:cubicBezTo>
                    <a:cubicBezTo>
                      <a:pt x="4" y="5"/>
                      <a:pt x="4" y="4"/>
                      <a:pt x="6" y="3"/>
                    </a:cubicBezTo>
                    <a:cubicBezTo>
                      <a:pt x="5" y="3"/>
                      <a:pt x="5" y="2"/>
                      <a:pt x="5" y="2"/>
                    </a:cubicBezTo>
                    <a:cubicBezTo>
                      <a:pt x="6" y="2"/>
                      <a:pt x="6" y="3"/>
                      <a:pt x="7" y="3"/>
                    </a:cubicBezTo>
                    <a:cubicBezTo>
                      <a:pt x="8" y="3"/>
                      <a:pt x="8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0"/>
                      <a:pt x="6" y="0"/>
                    </a:cubicBezTo>
                  </a:path>
                </a:pathLst>
              </a:custGeom>
              <a:solidFill>
                <a:srgbClr val="C1C2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61" name="Freeform 422">
                <a:extLst>
                  <a:ext uri="{FF2B5EF4-FFF2-40B4-BE49-F238E27FC236}">
                    <a16:creationId xmlns:a16="http://schemas.microsoft.com/office/drawing/2014/main" id="{A5A32391-F256-401E-8BC3-893D66486D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0" y="2199"/>
                <a:ext cx="2" cy="1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1 h 1"/>
                  <a:gd name="T4" fmla="*/ 1 w 2"/>
                  <a:gd name="T5" fmla="*/ 1 h 1"/>
                  <a:gd name="T6" fmla="*/ 2 w 2"/>
                  <a:gd name="T7" fmla="*/ 0 h 1"/>
                  <a:gd name="T8" fmla="*/ 2 w 2"/>
                  <a:gd name="T9" fmla="*/ 0 h 1"/>
                  <a:gd name="T10" fmla="*/ 1 w 2"/>
                  <a:gd name="T11" fmla="*/ 0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1" y="0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solidFill>
                <a:srgbClr val="D6D7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62" name="Freeform 423">
                <a:extLst>
                  <a:ext uri="{FF2B5EF4-FFF2-40B4-BE49-F238E27FC236}">
                    <a16:creationId xmlns:a16="http://schemas.microsoft.com/office/drawing/2014/main" id="{F138F1CF-5145-4E30-832E-E75EAB5F2D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0" y="2200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  <a:gd name="T6" fmla="*/ 1 w 1"/>
                  <a:gd name="T7" fmla="*/ 0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</a:path>
                </a:pathLst>
              </a:custGeom>
              <a:solidFill>
                <a:srgbClr val="DBDB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63" name="Freeform 424">
                <a:extLst>
                  <a:ext uri="{FF2B5EF4-FFF2-40B4-BE49-F238E27FC236}">
                    <a16:creationId xmlns:a16="http://schemas.microsoft.com/office/drawing/2014/main" id="{03554FAD-86B6-4B88-A27A-BD5D159B27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8" y="2200"/>
                <a:ext cx="12" cy="5"/>
              </a:xfrm>
              <a:custGeom>
                <a:avLst/>
                <a:gdLst>
                  <a:gd name="T0" fmla="*/ 8 w 10"/>
                  <a:gd name="T1" fmla="*/ 0 h 4"/>
                  <a:gd name="T2" fmla="*/ 1 w 10"/>
                  <a:gd name="T3" fmla="*/ 8 h 4"/>
                  <a:gd name="T4" fmla="*/ 0 w 10"/>
                  <a:gd name="T5" fmla="*/ 10 h 4"/>
                  <a:gd name="T6" fmla="*/ 1 w 10"/>
                  <a:gd name="T7" fmla="*/ 10 h 4"/>
                  <a:gd name="T8" fmla="*/ 2 w 10"/>
                  <a:gd name="T9" fmla="*/ 10 h 4"/>
                  <a:gd name="T10" fmla="*/ 19 w 10"/>
                  <a:gd name="T11" fmla="*/ 6 h 4"/>
                  <a:gd name="T12" fmla="*/ 20 w 10"/>
                  <a:gd name="T13" fmla="*/ 6 h 4"/>
                  <a:gd name="T14" fmla="*/ 20 w 10"/>
                  <a:gd name="T15" fmla="*/ 6 h 4"/>
                  <a:gd name="T16" fmla="*/ 19 w 10"/>
                  <a:gd name="T17" fmla="*/ 6 h 4"/>
                  <a:gd name="T18" fmla="*/ 19 w 10"/>
                  <a:gd name="T19" fmla="*/ 6 h 4"/>
                  <a:gd name="T20" fmla="*/ 10 w 10"/>
                  <a:gd name="T21" fmla="*/ 6 h 4"/>
                  <a:gd name="T22" fmla="*/ 8 w 10"/>
                  <a:gd name="T23" fmla="*/ 6 h 4"/>
                  <a:gd name="T24" fmla="*/ 8 w 10"/>
                  <a:gd name="T25" fmla="*/ 0 h 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0" h="4">
                    <a:moveTo>
                      <a:pt x="4" y="0"/>
                    </a:moveTo>
                    <a:cubicBezTo>
                      <a:pt x="2" y="1"/>
                      <a:pt x="2" y="2"/>
                      <a:pt x="1" y="3"/>
                    </a:cubicBezTo>
                    <a:cubicBezTo>
                      <a:pt x="1" y="3"/>
                      <a:pt x="0" y="3"/>
                      <a:pt x="0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4" y="4"/>
                      <a:pt x="7" y="3"/>
                      <a:pt x="9" y="2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6" y="2"/>
                      <a:pt x="5" y="2"/>
                    </a:cubicBezTo>
                    <a:cubicBezTo>
                      <a:pt x="5" y="2"/>
                      <a:pt x="4" y="2"/>
                      <a:pt x="4" y="2"/>
                    </a:cubicBezTo>
                    <a:cubicBezTo>
                      <a:pt x="4" y="2"/>
                      <a:pt x="4" y="1"/>
                      <a:pt x="4" y="0"/>
                    </a:cubicBezTo>
                  </a:path>
                </a:pathLst>
              </a:custGeom>
              <a:solidFill>
                <a:srgbClr val="DBDB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64" name="Freeform 425">
                <a:extLst>
                  <a:ext uri="{FF2B5EF4-FFF2-40B4-BE49-F238E27FC236}">
                    <a16:creationId xmlns:a16="http://schemas.microsoft.com/office/drawing/2014/main" id="{202FE533-70EE-497D-80D7-3808129B99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3" y="2200"/>
                <a:ext cx="3" cy="1"/>
              </a:xfrm>
              <a:custGeom>
                <a:avLst/>
                <a:gdLst>
                  <a:gd name="T0" fmla="*/ 12 w 2"/>
                  <a:gd name="T1" fmla="*/ 0 h 1"/>
                  <a:gd name="T2" fmla="*/ 0 w 2"/>
                  <a:gd name="T3" fmla="*/ 1 h 1"/>
                  <a:gd name="T4" fmla="*/ 8 w 2"/>
                  <a:gd name="T5" fmla="*/ 1 h 1"/>
                  <a:gd name="T6" fmla="*/ 12 w 2"/>
                  <a:gd name="T7" fmla="*/ 0 h 1"/>
                  <a:gd name="T8" fmla="*/ 12 w 2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0"/>
                      <a:pt x="1" y="0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D6D7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65" name="Freeform 426">
                <a:extLst>
                  <a:ext uri="{FF2B5EF4-FFF2-40B4-BE49-F238E27FC236}">
                    <a16:creationId xmlns:a16="http://schemas.microsoft.com/office/drawing/2014/main" id="{399A4EFF-CCC7-4B3A-AB03-907616B8EF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3" y="2201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  <a:gd name="T6" fmla="*/ 0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</a:path>
                </a:pathLst>
              </a:custGeom>
              <a:solidFill>
                <a:srgbClr val="DBDB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66" name="Freeform 427">
                <a:extLst>
                  <a:ext uri="{FF2B5EF4-FFF2-40B4-BE49-F238E27FC236}">
                    <a16:creationId xmlns:a16="http://schemas.microsoft.com/office/drawing/2014/main" id="{03923FD8-9808-43B4-9494-44C669ED2C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6" y="2199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0 h 1"/>
                  <a:gd name="T4" fmla="*/ 1 w 2"/>
                  <a:gd name="T5" fmla="*/ 1 h 1"/>
                  <a:gd name="T6" fmla="*/ 2 w 2"/>
                  <a:gd name="T7" fmla="*/ 0 h 1"/>
                  <a:gd name="T8" fmla="*/ 2 w 2"/>
                  <a:gd name="T9" fmla="*/ 0 h 1"/>
                  <a:gd name="T10" fmla="*/ 0 w 2"/>
                  <a:gd name="T11" fmla="*/ 0 h 1"/>
                  <a:gd name="T12" fmla="*/ 0 w 2"/>
                  <a:gd name="T13" fmla="*/ 0 h 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2" y="1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C1C2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67" name="Freeform 428">
                <a:extLst>
                  <a:ext uri="{FF2B5EF4-FFF2-40B4-BE49-F238E27FC236}">
                    <a16:creationId xmlns:a16="http://schemas.microsoft.com/office/drawing/2014/main" id="{6DA85381-2F4C-4675-ACE3-2C7E94E8AFD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952" y="2199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1 h 1"/>
                  <a:gd name="T4" fmla="*/ 1 w 2"/>
                  <a:gd name="T5" fmla="*/ 1 h 1"/>
                  <a:gd name="T6" fmla="*/ 2 w 2"/>
                  <a:gd name="T7" fmla="*/ 1 h 1"/>
                  <a:gd name="T8" fmla="*/ 2 w 2"/>
                  <a:gd name="T9" fmla="*/ 0 h 1"/>
                  <a:gd name="T10" fmla="*/ 1 w 2"/>
                  <a:gd name="T11" fmla="*/ 0 h 1"/>
                  <a:gd name="T12" fmla="*/ 1 w 2"/>
                  <a:gd name="T13" fmla="*/ 0 h 1"/>
                  <a:gd name="T14" fmla="*/ 0 w 2"/>
                  <a:gd name="T15" fmla="*/ 0 h 1"/>
                  <a:gd name="T16" fmla="*/ 1 w 2"/>
                  <a:gd name="T17" fmla="*/ 0 h 1"/>
                  <a:gd name="T18" fmla="*/ 1 w 2"/>
                  <a:gd name="T19" fmla="*/ 0 h 1"/>
                  <a:gd name="T20" fmla="*/ 2 w 2"/>
                  <a:gd name="T21" fmla="*/ 0 h 1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1"/>
                      <a:pt x="1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2" y="1"/>
                      <a:pt x="2" y="1"/>
                    </a:cubicBezTo>
                    <a:moveTo>
                      <a:pt x="2" y="0"/>
                    </a:move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D6D7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68" name="Freeform 429">
                <a:extLst>
                  <a:ext uri="{FF2B5EF4-FFF2-40B4-BE49-F238E27FC236}">
                    <a16:creationId xmlns:a16="http://schemas.microsoft.com/office/drawing/2014/main" id="{696C3F45-8FDD-4893-8E5E-059149E13E0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941" y="2199"/>
                <a:ext cx="12" cy="2"/>
              </a:xfrm>
              <a:custGeom>
                <a:avLst/>
                <a:gdLst>
                  <a:gd name="T0" fmla="*/ 19 w 10"/>
                  <a:gd name="T1" fmla="*/ 1 h 2"/>
                  <a:gd name="T2" fmla="*/ 19 w 10"/>
                  <a:gd name="T3" fmla="*/ 1 h 2"/>
                  <a:gd name="T4" fmla="*/ 19 w 10"/>
                  <a:gd name="T5" fmla="*/ 2 h 2"/>
                  <a:gd name="T6" fmla="*/ 20 w 10"/>
                  <a:gd name="T7" fmla="*/ 1 h 2"/>
                  <a:gd name="T8" fmla="*/ 19 w 10"/>
                  <a:gd name="T9" fmla="*/ 1 h 2"/>
                  <a:gd name="T10" fmla="*/ 0 w 10"/>
                  <a:gd name="T11" fmla="*/ 0 h 2"/>
                  <a:gd name="T12" fmla="*/ 1 w 10"/>
                  <a:gd name="T13" fmla="*/ 1 h 2"/>
                  <a:gd name="T14" fmla="*/ 1 w 10"/>
                  <a:gd name="T15" fmla="*/ 1 h 2"/>
                  <a:gd name="T16" fmla="*/ 2 w 10"/>
                  <a:gd name="T17" fmla="*/ 1 h 2"/>
                  <a:gd name="T18" fmla="*/ 12 w 10"/>
                  <a:gd name="T19" fmla="*/ 2 h 2"/>
                  <a:gd name="T20" fmla="*/ 12 w 10"/>
                  <a:gd name="T21" fmla="*/ 2 h 2"/>
                  <a:gd name="T22" fmla="*/ 14 w 10"/>
                  <a:gd name="T23" fmla="*/ 2 h 2"/>
                  <a:gd name="T24" fmla="*/ 12 w 10"/>
                  <a:gd name="T25" fmla="*/ 1 h 2"/>
                  <a:gd name="T26" fmla="*/ 12 w 10"/>
                  <a:gd name="T27" fmla="*/ 1 h 2"/>
                  <a:gd name="T28" fmla="*/ 10 w 10"/>
                  <a:gd name="T29" fmla="*/ 1 h 2"/>
                  <a:gd name="T30" fmla="*/ 12 w 10"/>
                  <a:gd name="T31" fmla="*/ 1 h 2"/>
                  <a:gd name="T32" fmla="*/ 12 w 10"/>
                  <a:gd name="T33" fmla="*/ 1 h 2"/>
                  <a:gd name="T34" fmla="*/ 14 w 10"/>
                  <a:gd name="T35" fmla="*/ 1 h 2"/>
                  <a:gd name="T36" fmla="*/ 12 w 10"/>
                  <a:gd name="T37" fmla="*/ 0 h 2"/>
                  <a:gd name="T38" fmla="*/ 12 w 10"/>
                  <a:gd name="T39" fmla="*/ 0 h 2"/>
                  <a:gd name="T40" fmla="*/ 10 w 10"/>
                  <a:gd name="T41" fmla="*/ 1 h 2"/>
                  <a:gd name="T42" fmla="*/ 8 w 10"/>
                  <a:gd name="T43" fmla="*/ 0 h 2"/>
                  <a:gd name="T44" fmla="*/ 2 w 10"/>
                  <a:gd name="T45" fmla="*/ 1 h 2"/>
                  <a:gd name="T46" fmla="*/ 0 w 10"/>
                  <a:gd name="T47" fmla="*/ 0 h 2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10" h="2">
                    <a:moveTo>
                      <a:pt x="9" y="1"/>
                    </a:move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10" y="1"/>
                      <a:pt x="10" y="1"/>
                    </a:cubicBezTo>
                    <a:cubicBezTo>
                      <a:pt x="10" y="1"/>
                      <a:pt x="10" y="1"/>
                      <a:pt x="9" y="1"/>
                    </a:cubicBezTo>
                    <a:moveTo>
                      <a:pt x="0" y="0"/>
                    </a:moveTo>
                    <a:cubicBezTo>
                      <a:pt x="0" y="0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3" y="1"/>
                      <a:pt x="4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5" y="1"/>
                      <a:pt x="5" y="1"/>
                    </a:cubicBezTo>
                    <a:cubicBezTo>
                      <a:pt x="5" y="1"/>
                      <a:pt x="5" y="0"/>
                      <a:pt x="4" y="0"/>
                    </a:cubicBezTo>
                    <a:cubicBezTo>
                      <a:pt x="3" y="0"/>
                      <a:pt x="3" y="1"/>
                      <a:pt x="2" y="1"/>
                    </a:cubicBezTo>
                    <a:cubicBezTo>
                      <a:pt x="1" y="1"/>
                      <a:pt x="1" y="0"/>
                      <a:pt x="0" y="0"/>
                    </a:cubicBezTo>
                  </a:path>
                </a:pathLst>
              </a:custGeom>
              <a:solidFill>
                <a:srgbClr val="DBDB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69" name="Freeform 430">
                <a:extLst>
                  <a:ext uri="{FF2B5EF4-FFF2-40B4-BE49-F238E27FC236}">
                    <a16:creationId xmlns:a16="http://schemas.microsoft.com/office/drawing/2014/main" id="{C577104C-37C5-4F8B-864C-07FE5DBE03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1" y="2198"/>
                <a:ext cx="8" cy="2"/>
              </a:xfrm>
              <a:custGeom>
                <a:avLst/>
                <a:gdLst>
                  <a:gd name="T0" fmla="*/ 11 w 7"/>
                  <a:gd name="T1" fmla="*/ 0 h 2"/>
                  <a:gd name="T2" fmla="*/ 3 w 7"/>
                  <a:gd name="T3" fmla="*/ 1 h 2"/>
                  <a:gd name="T4" fmla="*/ 2 w 7"/>
                  <a:gd name="T5" fmla="*/ 1 h 2"/>
                  <a:gd name="T6" fmla="*/ 2 w 7"/>
                  <a:gd name="T7" fmla="*/ 1 h 2"/>
                  <a:gd name="T8" fmla="*/ 1 w 7"/>
                  <a:gd name="T9" fmla="*/ 1 h 2"/>
                  <a:gd name="T10" fmla="*/ 0 w 7"/>
                  <a:gd name="T11" fmla="*/ 2 h 2"/>
                  <a:gd name="T12" fmla="*/ 1 w 7"/>
                  <a:gd name="T13" fmla="*/ 2 h 2"/>
                  <a:gd name="T14" fmla="*/ 3 w 7"/>
                  <a:gd name="T15" fmla="*/ 2 h 2"/>
                  <a:gd name="T16" fmla="*/ 8 w 7"/>
                  <a:gd name="T17" fmla="*/ 1 h 2"/>
                  <a:gd name="T18" fmla="*/ 10 w 7"/>
                  <a:gd name="T19" fmla="*/ 1 h 2"/>
                  <a:gd name="T20" fmla="*/ 11 w 7"/>
                  <a:gd name="T21" fmla="*/ 0 h 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7" h="2">
                    <a:moveTo>
                      <a:pt x="7" y="0"/>
                    </a:moveTo>
                    <a:cubicBezTo>
                      <a:pt x="6" y="0"/>
                      <a:pt x="4" y="1"/>
                      <a:pt x="3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3" y="2"/>
                      <a:pt x="3" y="2"/>
                    </a:cubicBezTo>
                    <a:cubicBezTo>
                      <a:pt x="4" y="2"/>
                      <a:pt x="4" y="2"/>
                      <a:pt x="4" y="1"/>
                    </a:cubicBezTo>
                    <a:cubicBezTo>
                      <a:pt x="5" y="1"/>
                      <a:pt x="6" y="1"/>
                      <a:pt x="6" y="1"/>
                    </a:cubicBezTo>
                    <a:cubicBezTo>
                      <a:pt x="6" y="1"/>
                      <a:pt x="7" y="0"/>
                      <a:pt x="7" y="0"/>
                    </a:cubicBezTo>
                  </a:path>
                </a:pathLst>
              </a:custGeom>
              <a:solidFill>
                <a:srgbClr val="E7E7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70" name="Freeform 431">
                <a:extLst>
                  <a:ext uri="{FF2B5EF4-FFF2-40B4-BE49-F238E27FC236}">
                    <a16:creationId xmlns:a16="http://schemas.microsoft.com/office/drawing/2014/main" id="{0DC58B9B-D99E-43BD-B2A6-F9602672D86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947" y="2200"/>
                <a:ext cx="5" cy="1"/>
              </a:xfrm>
              <a:custGeom>
                <a:avLst/>
                <a:gdLst>
                  <a:gd name="T0" fmla="*/ 1 w 4"/>
                  <a:gd name="T1" fmla="*/ 0 h 1"/>
                  <a:gd name="T2" fmla="*/ 0 w 4"/>
                  <a:gd name="T3" fmla="*/ 0 h 1"/>
                  <a:gd name="T4" fmla="*/ 1 w 4"/>
                  <a:gd name="T5" fmla="*/ 0 h 1"/>
                  <a:gd name="T6" fmla="*/ 1 w 4"/>
                  <a:gd name="T7" fmla="*/ 0 h 1"/>
                  <a:gd name="T8" fmla="*/ 1 w 4"/>
                  <a:gd name="T9" fmla="*/ 0 h 1"/>
                  <a:gd name="T10" fmla="*/ 6 w 4"/>
                  <a:gd name="T11" fmla="*/ 0 h 1"/>
                  <a:gd name="T12" fmla="*/ 1 w 4"/>
                  <a:gd name="T13" fmla="*/ 0 h 1"/>
                  <a:gd name="T14" fmla="*/ 6 w 4"/>
                  <a:gd name="T15" fmla="*/ 1 h 1"/>
                  <a:gd name="T16" fmla="*/ 10 w 4"/>
                  <a:gd name="T17" fmla="*/ 1 h 1"/>
                  <a:gd name="T18" fmla="*/ 10 w 4"/>
                  <a:gd name="T19" fmla="*/ 0 h 1"/>
                  <a:gd name="T20" fmla="*/ 10 w 4"/>
                  <a:gd name="T21" fmla="*/ 0 h 1"/>
                  <a:gd name="T22" fmla="*/ 8 w 4"/>
                  <a:gd name="T23" fmla="*/ 0 h 1"/>
                  <a:gd name="T24" fmla="*/ 8 w 4"/>
                  <a:gd name="T25" fmla="*/ 0 h 1"/>
                  <a:gd name="T26" fmla="*/ 6 w 4"/>
                  <a:gd name="T27" fmla="*/ 0 h 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4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moveTo>
                      <a:pt x="2" y="0"/>
                    </a:move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2" y="1"/>
                      <a:pt x="2" y="1"/>
                    </a:cubicBezTo>
                    <a:cubicBezTo>
                      <a:pt x="3" y="1"/>
                      <a:pt x="3" y="1"/>
                      <a:pt x="4" y="1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</a:path>
                </a:pathLst>
              </a:custGeom>
              <a:solidFill>
                <a:srgbClr val="EAEAE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71" name="Freeform 432">
                <a:extLst>
                  <a:ext uri="{FF2B5EF4-FFF2-40B4-BE49-F238E27FC236}">
                    <a16:creationId xmlns:a16="http://schemas.microsoft.com/office/drawing/2014/main" id="{F329CEEC-E6A9-4708-9264-E75BF97FE0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3" y="2200"/>
                <a:ext cx="4" cy="1"/>
              </a:xfrm>
              <a:custGeom>
                <a:avLst/>
                <a:gdLst>
                  <a:gd name="T0" fmla="*/ 9 w 3"/>
                  <a:gd name="T1" fmla="*/ 0 h 1"/>
                  <a:gd name="T2" fmla="*/ 1 w 3"/>
                  <a:gd name="T3" fmla="*/ 0 h 1"/>
                  <a:gd name="T4" fmla="*/ 1 w 3"/>
                  <a:gd name="T5" fmla="*/ 0 h 1"/>
                  <a:gd name="T6" fmla="*/ 0 w 3"/>
                  <a:gd name="T7" fmla="*/ 0 h 1"/>
                  <a:gd name="T8" fmla="*/ 0 w 3"/>
                  <a:gd name="T9" fmla="*/ 1 h 1"/>
                  <a:gd name="T10" fmla="*/ 7 w 3"/>
                  <a:gd name="T11" fmla="*/ 0 h 1"/>
                  <a:gd name="T12" fmla="*/ 9 w 3"/>
                  <a:gd name="T13" fmla="*/ 0 h 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0"/>
                      <a:pt x="3" y="0"/>
                    </a:cubicBezTo>
                  </a:path>
                </a:pathLst>
              </a:custGeom>
              <a:solidFill>
                <a:srgbClr val="E7E7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72" name="Freeform 433">
                <a:extLst>
                  <a:ext uri="{FF2B5EF4-FFF2-40B4-BE49-F238E27FC236}">
                    <a16:creationId xmlns:a16="http://schemas.microsoft.com/office/drawing/2014/main" id="{4F5E2F03-76E0-488C-82E1-89C42F12A3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2" y="2200"/>
                <a:ext cx="11" cy="2"/>
              </a:xfrm>
              <a:custGeom>
                <a:avLst/>
                <a:gdLst>
                  <a:gd name="T0" fmla="*/ 1 w 9"/>
                  <a:gd name="T1" fmla="*/ 0 h 2"/>
                  <a:gd name="T2" fmla="*/ 0 w 9"/>
                  <a:gd name="T3" fmla="*/ 0 h 2"/>
                  <a:gd name="T4" fmla="*/ 0 w 9"/>
                  <a:gd name="T5" fmla="*/ 0 h 2"/>
                  <a:gd name="T6" fmla="*/ 0 w 9"/>
                  <a:gd name="T7" fmla="*/ 2 h 2"/>
                  <a:gd name="T8" fmla="*/ 1 w 9"/>
                  <a:gd name="T9" fmla="*/ 2 h 2"/>
                  <a:gd name="T10" fmla="*/ 11 w 9"/>
                  <a:gd name="T11" fmla="*/ 2 h 2"/>
                  <a:gd name="T12" fmla="*/ 11 w 9"/>
                  <a:gd name="T13" fmla="*/ 2 h 2"/>
                  <a:gd name="T14" fmla="*/ 13 w 9"/>
                  <a:gd name="T15" fmla="*/ 2 h 2"/>
                  <a:gd name="T16" fmla="*/ 13 w 9"/>
                  <a:gd name="T17" fmla="*/ 2 h 2"/>
                  <a:gd name="T18" fmla="*/ 20 w 9"/>
                  <a:gd name="T19" fmla="*/ 1 h 2"/>
                  <a:gd name="T20" fmla="*/ 20 w 9"/>
                  <a:gd name="T21" fmla="*/ 1 h 2"/>
                  <a:gd name="T22" fmla="*/ 20 w 9"/>
                  <a:gd name="T23" fmla="*/ 0 h 2"/>
                  <a:gd name="T24" fmla="*/ 18 w 9"/>
                  <a:gd name="T25" fmla="*/ 1 h 2"/>
                  <a:gd name="T26" fmla="*/ 16 w 9"/>
                  <a:gd name="T27" fmla="*/ 1 h 2"/>
                  <a:gd name="T28" fmla="*/ 16 w 9"/>
                  <a:gd name="T29" fmla="*/ 1 h 2"/>
                  <a:gd name="T30" fmla="*/ 13 w 9"/>
                  <a:gd name="T31" fmla="*/ 1 h 2"/>
                  <a:gd name="T32" fmla="*/ 11 w 9"/>
                  <a:gd name="T33" fmla="*/ 1 h 2"/>
                  <a:gd name="T34" fmla="*/ 11 w 9"/>
                  <a:gd name="T35" fmla="*/ 1 h 2"/>
                  <a:gd name="T36" fmla="*/ 1 w 9"/>
                  <a:gd name="T37" fmla="*/ 0 h 2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9" h="2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2" y="2"/>
                      <a:pt x="4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1"/>
                      <a:pt x="8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0"/>
                      <a:pt x="9" y="0"/>
                    </a:cubicBezTo>
                    <a:cubicBezTo>
                      <a:pt x="9" y="0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3" y="1"/>
                      <a:pt x="2" y="0"/>
                      <a:pt x="1" y="0"/>
                    </a:cubicBezTo>
                  </a:path>
                </a:pathLst>
              </a:custGeom>
              <a:solidFill>
                <a:srgbClr val="EAEAE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73" name="Freeform 434">
                <a:extLst>
                  <a:ext uri="{FF2B5EF4-FFF2-40B4-BE49-F238E27FC236}">
                    <a16:creationId xmlns:a16="http://schemas.microsoft.com/office/drawing/2014/main" id="{9B83A631-C317-4590-9278-DE8400287E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4" y="2199"/>
                <a:ext cx="4" cy="1"/>
              </a:xfrm>
              <a:custGeom>
                <a:avLst/>
                <a:gdLst>
                  <a:gd name="T0" fmla="*/ 9 w 3"/>
                  <a:gd name="T1" fmla="*/ 0 h 1"/>
                  <a:gd name="T2" fmla="*/ 1 w 3"/>
                  <a:gd name="T3" fmla="*/ 0 h 1"/>
                  <a:gd name="T4" fmla="*/ 0 w 3"/>
                  <a:gd name="T5" fmla="*/ 1 h 1"/>
                  <a:gd name="T6" fmla="*/ 0 w 3"/>
                  <a:gd name="T7" fmla="*/ 1 h 1"/>
                  <a:gd name="T8" fmla="*/ 7 w 3"/>
                  <a:gd name="T9" fmla="*/ 1 h 1"/>
                  <a:gd name="T10" fmla="*/ 9 w 3"/>
                  <a:gd name="T11" fmla="*/ 0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cubicBezTo>
                      <a:pt x="3" y="0"/>
                      <a:pt x="2" y="0"/>
                      <a:pt x="1" y="0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2" y="0"/>
                      <a:pt x="3" y="0"/>
                      <a:pt x="3" y="0"/>
                    </a:cubicBezTo>
                  </a:path>
                </a:pathLst>
              </a:custGeom>
              <a:solidFill>
                <a:srgbClr val="F0F1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74" name="Freeform 435">
                <a:extLst>
                  <a:ext uri="{FF2B5EF4-FFF2-40B4-BE49-F238E27FC236}">
                    <a16:creationId xmlns:a16="http://schemas.microsoft.com/office/drawing/2014/main" id="{6C86D63A-B31E-46B0-971F-417C1B3F20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0" y="2201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0 h 1"/>
                  <a:gd name="T4" fmla="*/ 1 w 2"/>
                  <a:gd name="T5" fmla="*/ 0 h 1"/>
                  <a:gd name="T6" fmla="*/ 1 w 2"/>
                  <a:gd name="T7" fmla="*/ 0 h 1"/>
                  <a:gd name="T8" fmla="*/ 2 w 2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F3F3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75" name="Freeform 436">
                <a:extLst>
                  <a:ext uri="{FF2B5EF4-FFF2-40B4-BE49-F238E27FC236}">
                    <a16:creationId xmlns:a16="http://schemas.microsoft.com/office/drawing/2014/main" id="{0C07AA58-8D29-4F39-8558-0D2383914A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0" y="2192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1 w 2"/>
                  <a:gd name="T3" fmla="*/ 1 h 3"/>
                  <a:gd name="T4" fmla="*/ 0 w 2"/>
                  <a:gd name="T5" fmla="*/ 2 h 3"/>
                  <a:gd name="T6" fmla="*/ 1 w 2"/>
                  <a:gd name="T7" fmla="*/ 3 h 3"/>
                  <a:gd name="T8" fmla="*/ 1 w 2"/>
                  <a:gd name="T9" fmla="*/ 3 h 3"/>
                  <a:gd name="T10" fmla="*/ 2 w 2"/>
                  <a:gd name="T11" fmla="*/ 1 h 3"/>
                  <a:gd name="T12" fmla="*/ 2 w 2"/>
                  <a:gd name="T13" fmla="*/ 0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2"/>
                      <a:pt x="0" y="2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2" y="2"/>
                      <a:pt x="2" y="1"/>
                    </a:cubicBezTo>
                    <a:cubicBezTo>
                      <a:pt x="2" y="1"/>
                      <a:pt x="2" y="1"/>
                      <a:pt x="2" y="0"/>
                    </a:cubicBezTo>
                  </a:path>
                </a:pathLst>
              </a:custGeom>
              <a:solidFill>
                <a:srgbClr val="CFD0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76" name="Freeform 437">
                <a:extLst>
                  <a:ext uri="{FF2B5EF4-FFF2-40B4-BE49-F238E27FC236}">
                    <a16:creationId xmlns:a16="http://schemas.microsoft.com/office/drawing/2014/main" id="{783141EA-66FC-478D-AD54-A072F62F80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4" y="2194"/>
                <a:ext cx="7" cy="8"/>
              </a:xfrm>
              <a:custGeom>
                <a:avLst/>
                <a:gdLst>
                  <a:gd name="T0" fmla="*/ 9 w 6"/>
                  <a:gd name="T1" fmla="*/ 0 h 7"/>
                  <a:gd name="T2" fmla="*/ 2 w 6"/>
                  <a:gd name="T3" fmla="*/ 2 h 7"/>
                  <a:gd name="T4" fmla="*/ 0 w 6"/>
                  <a:gd name="T5" fmla="*/ 3 h 7"/>
                  <a:gd name="T6" fmla="*/ 9 w 6"/>
                  <a:gd name="T7" fmla="*/ 2 h 7"/>
                  <a:gd name="T8" fmla="*/ 9 w 6"/>
                  <a:gd name="T9" fmla="*/ 2 h 7"/>
                  <a:gd name="T10" fmla="*/ 9 w 6"/>
                  <a:gd name="T11" fmla="*/ 2 h 7"/>
                  <a:gd name="T12" fmla="*/ 0 w 6"/>
                  <a:gd name="T13" fmla="*/ 10 h 7"/>
                  <a:gd name="T14" fmla="*/ 0 w 6"/>
                  <a:gd name="T15" fmla="*/ 11 h 7"/>
                  <a:gd name="T16" fmla="*/ 8 w 6"/>
                  <a:gd name="T17" fmla="*/ 8 h 7"/>
                  <a:gd name="T18" fmla="*/ 11 w 6"/>
                  <a:gd name="T19" fmla="*/ 1 h 7"/>
                  <a:gd name="T20" fmla="*/ 9 w 6"/>
                  <a:gd name="T21" fmla="*/ 0 h 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6" h="7">
                    <a:moveTo>
                      <a:pt x="5" y="0"/>
                    </a:moveTo>
                    <a:cubicBezTo>
                      <a:pt x="4" y="1"/>
                      <a:pt x="3" y="2"/>
                      <a:pt x="2" y="2"/>
                    </a:cubicBezTo>
                    <a:cubicBezTo>
                      <a:pt x="2" y="2"/>
                      <a:pt x="1" y="3"/>
                      <a:pt x="0" y="3"/>
                    </a:cubicBezTo>
                    <a:cubicBezTo>
                      <a:pt x="2" y="3"/>
                      <a:pt x="4" y="3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4"/>
                      <a:pt x="2" y="6"/>
                      <a:pt x="0" y="6"/>
                    </a:cubicBezTo>
                    <a:cubicBezTo>
                      <a:pt x="0" y="6"/>
                      <a:pt x="0" y="6"/>
                      <a:pt x="0" y="7"/>
                    </a:cubicBezTo>
                    <a:cubicBezTo>
                      <a:pt x="2" y="6"/>
                      <a:pt x="3" y="5"/>
                      <a:pt x="4" y="4"/>
                    </a:cubicBezTo>
                    <a:cubicBezTo>
                      <a:pt x="5" y="3"/>
                      <a:pt x="6" y="2"/>
                      <a:pt x="6" y="1"/>
                    </a:cubicBezTo>
                    <a:cubicBezTo>
                      <a:pt x="6" y="1"/>
                      <a:pt x="5" y="0"/>
                      <a:pt x="5" y="0"/>
                    </a:cubicBezTo>
                  </a:path>
                </a:pathLst>
              </a:custGeom>
              <a:solidFill>
                <a:srgbClr val="D4D5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77" name="Freeform 438">
                <a:extLst>
                  <a:ext uri="{FF2B5EF4-FFF2-40B4-BE49-F238E27FC236}">
                    <a16:creationId xmlns:a16="http://schemas.microsoft.com/office/drawing/2014/main" id="{03C68CB6-D0C1-4142-BD7A-CC9338895B0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991" y="2175"/>
                <a:ext cx="10" cy="11"/>
              </a:xfrm>
              <a:custGeom>
                <a:avLst/>
                <a:gdLst>
                  <a:gd name="T0" fmla="*/ 10 w 9"/>
                  <a:gd name="T1" fmla="*/ 7 h 9"/>
                  <a:gd name="T2" fmla="*/ 3 w 9"/>
                  <a:gd name="T3" fmla="*/ 11 h 9"/>
                  <a:gd name="T4" fmla="*/ 2 w 9"/>
                  <a:gd name="T5" fmla="*/ 11 h 9"/>
                  <a:gd name="T6" fmla="*/ 3 w 9"/>
                  <a:gd name="T7" fmla="*/ 13 h 9"/>
                  <a:gd name="T8" fmla="*/ 2 w 9"/>
                  <a:gd name="T9" fmla="*/ 18 h 9"/>
                  <a:gd name="T10" fmla="*/ 1 w 9"/>
                  <a:gd name="T11" fmla="*/ 18 h 9"/>
                  <a:gd name="T12" fmla="*/ 0 w 9"/>
                  <a:gd name="T13" fmla="*/ 20 h 9"/>
                  <a:gd name="T14" fmla="*/ 10 w 9"/>
                  <a:gd name="T15" fmla="*/ 13 h 9"/>
                  <a:gd name="T16" fmla="*/ 10 w 9"/>
                  <a:gd name="T17" fmla="*/ 13 h 9"/>
                  <a:gd name="T18" fmla="*/ 10 w 9"/>
                  <a:gd name="T19" fmla="*/ 11 h 9"/>
                  <a:gd name="T20" fmla="*/ 10 w 9"/>
                  <a:gd name="T21" fmla="*/ 7 h 9"/>
                  <a:gd name="T22" fmla="*/ 12 w 9"/>
                  <a:gd name="T23" fmla="*/ 0 h 9"/>
                  <a:gd name="T24" fmla="*/ 11 w 9"/>
                  <a:gd name="T25" fmla="*/ 1 h 9"/>
                  <a:gd name="T26" fmla="*/ 10 w 9"/>
                  <a:gd name="T27" fmla="*/ 2 h 9"/>
                  <a:gd name="T28" fmla="*/ 11 w 9"/>
                  <a:gd name="T29" fmla="*/ 11 h 9"/>
                  <a:gd name="T30" fmla="*/ 13 w 9"/>
                  <a:gd name="T31" fmla="*/ 7 h 9"/>
                  <a:gd name="T32" fmla="*/ 12 w 9"/>
                  <a:gd name="T33" fmla="*/ 0 h 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9" h="9">
                    <a:moveTo>
                      <a:pt x="6" y="3"/>
                    </a:moveTo>
                    <a:cubicBezTo>
                      <a:pt x="5" y="4"/>
                      <a:pt x="4" y="5"/>
                      <a:pt x="3" y="5"/>
                    </a:cubicBezTo>
                    <a:cubicBezTo>
                      <a:pt x="3" y="5"/>
                      <a:pt x="2" y="5"/>
                      <a:pt x="2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9"/>
                      <a:pt x="1" y="9"/>
                      <a:pt x="0" y="9"/>
                    </a:cubicBezTo>
                    <a:cubicBezTo>
                      <a:pt x="2" y="9"/>
                      <a:pt x="4" y="7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6" y="4"/>
                      <a:pt x="6" y="3"/>
                    </a:cubicBezTo>
                    <a:moveTo>
                      <a:pt x="8" y="0"/>
                    </a:moveTo>
                    <a:cubicBezTo>
                      <a:pt x="8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6" y="2"/>
                    </a:cubicBezTo>
                    <a:cubicBezTo>
                      <a:pt x="7" y="3"/>
                      <a:pt x="7" y="4"/>
                      <a:pt x="7" y="5"/>
                    </a:cubicBezTo>
                    <a:cubicBezTo>
                      <a:pt x="8" y="4"/>
                      <a:pt x="8" y="4"/>
                      <a:pt x="9" y="3"/>
                    </a:cubicBezTo>
                    <a:cubicBezTo>
                      <a:pt x="9" y="2"/>
                      <a:pt x="9" y="1"/>
                      <a:pt x="8" y="0"/>
                    </a:cubicBezTo>
                  </a:path>
                </a:pathLst>
              </a:custGeom>
              <a:solidFill>
                <a:srgbClr val="B9BB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78" name="Freeform 439">
                <a:extLst>
                  <a:ext uri="{FF2B5EF4-FFF2-40B4-BE49-F238E27FC236}">
                    <a16:creationId xmlns:a16="http://schemas.microsoft.com/office/drawing/2014/main" id="{92C48329-069A-4677-B6EC-3D01ED4C7D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92" y="2184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</a:path>
                </a:pathLst>
              </a:custGeom>
              <a:solidFill>
                <a:srgbClr val="D6D7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79" name="Freeform 440">
                <a:extLst>
                  <a:ext uri="{FF2B5EF4-FFF2-40B4-BE49-F238E27FC236}">
                    <a16:creationId xmlns:a16="http://schemas.microsoft.com/office/drawing/2014/main" id="{596C73E3-11F7-4954-AC80-CF10EDA567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98" y="2177"/>
                <a:ext cx="1" cy="5"/>
              </a:xfrm>
              <a:custGeom>
                <a:avLst/>
                <a:gdLst>
                  <a:gd name="T0" fmla="*/ 0 w 1"/>
                  <a:gd name="T1" fmla="*/ 0 h 4"/>
                  <a:gd name="T2" fmla="*/ 0 w 1"/>
                  <a:gd name="T3" fmla="*/ 1 h 4"/>
                  <a:gd name="T4" fmla="*/ 0 w 1"/>
                  <a:gd name="T5" fmla="*/ 1 h 4"/>
                  <a:gd name="T6" fmla="*/ 0 w 1"/>
                  <a:gd name="T7" fmla="*/ 8 h 4"/>
                  <a:gd name="T8" fmla="*/ 0 w 1"/>
                  <a:gd name="T9" fmla="*/ 10 h 4"/>
                  <a:gd name="T10" fmla="*/ 1 w 1"/>
                  <a:gd name="T11" fmla="*/ 8 h 4"/>
                  <a:gd name="T12" fmla="*/ 0 w 1"/>
                  <a:gd name="T13" fmla="*/ 0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0" y="3"/>
                      <a:pt x="0" y="3"/>
                      <a:pt x="0" y="4"/>
                    </a:cubicBezTo>
                    <a:cubicBezTo>
                      <a:pt x="0" y="4"/>
                      <a:pt x="1" y="3"/>
                      <a:pt x="1" y="3"/>
                    </a:cubicBezTo>
                    <a:cubicBezTo>
                      <a:pt x="1" y="2"/>
                      <a:pt x="1" y="1"/>
                      <a:pt x="0" y="0"/>
                    </a:cubicBezTo>
                  </a:path>
                </a:pathLst>
              </a:custGeom>
              <a:solidFill>
                <a:srgbClr val="D6D7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80" name="Freeform 441">
                <a:extLst>
                  <a:ext uri="{FF2B5EF4-FFF2-40B4-BE49-F238E27FC236}">
                    <a16:creationId xmlns:a16="http://schemas.microsoft.com/office/drawing/2014/main" id="{EC020C18-54CC-4D68-A579-41301E6613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00" y="2175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0 h 3"/>
                  <a:gd name="T4" fmla="*/ 1 w 1"/>
                  <a:gd name="T5" fmla="*/ 3 h 3"/>
                  <a:gd name="T6" fmla="*/ 1 w 1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1" y="1"/>
                      <a:pt x="1" y="2"/>
                      <a:pt x="1" y="3"/>
                    </a:cubicBezTo>
                    <a:cubicBezTo>
                      <a:pt x="1" y="2"/>
                      <a:pt x="1" y="1"/>
                      <a:pt x="1" y="0"/>
                    </a:cubicBezTo>
                  </a:path>
                </a:pathLst>
              </a:custGeom>
              <a:solidFill>
                <a:srgbClr val="D6D7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81" name="Freeform 442">
                <a:extLst>
                  <a:ext uri="{FF2B5EF4-FFF2-40B4-BE49-F238E27FC236}">
                    <a16:creationId xmlns:a16="http://schemas.microsoft.com/office/drawing/2014/main" id="{8D8258E1-98FE-4EF4-98BB-99BF6B951A3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989" y="2183"/>
                <a:ext cx="21" cy="22"/>
              </a:xfrm>
              <a:custGeom>
                <a:avLst/>
                <a:gdLst>
                  <a:gd name="T0" fmla="*/ 23 w 17"/>
                  <a:gd name="T1" fmla="*/ 11 h 18"/>
                  <a:gd name="T2" fmla="*/ 21 w 17"/>
                  <a:gd name="T3" fmla="*/ 13 h 18"/>
                  <a:gd name="T4" fmla="*/ 21 w 17"/>
                  <a:gd name="T5" fmla="*/ 13 h 18"/>
                  <a:gd name="T6" fmla="*/ 21 w 17"/>
                  <a:gd name="T7" fmla="*/ 20 h 18"/>
                  <a:gd name="T8" fmla="*/ 21 w 17"/>
                  <a:gd name="T9" fmla="*/ 24 h 18"/>
                  <a:gd name="T10" fmla="*/ 21 w 17"/>
                  <a:gd name="T11" fmla="*/ 27 h 18"/>
                  <a:gd name="T12" fmla="*/ 23 w 17"/>
                  <a:gd name="T13" fmla="*/ 27 h 18"/>
                  <a:gd name="T14" fmla="*/ 23 w 17"/>
                  <a:gd name="T15" fmla="*/ 24 h 18"/>
                  <a:gd name="T16" fmla="*/ 26 w 17"/>
                  <a:gd name="T17" fmla="*/ 24 h 18"/>
                  <a:gd name="T18" fmla="*/ 26 w 17"/>
                  <a:gd name="T19" fmla="*/ 27 h 18"/>
                  <a:gd name="T20" fmla="*/ 26 w 17"/>
                  <a:gd name="T21" fmla="*/ 24 h 18"/>
                  <a:gd name="T22" fmla="*/ 26 w 17"/>
                  <a:gd name="T23" fmla="*/ 24 h 18"/>
                  <a:gd name="T24" fmla="*/ 26 w 17"/>
                  <a:gd name="T25" fmla="*/ 27 h 18"/>
                  <a:gd name="T26" fmla="*/ 26 w 17"/>
                  <a:gd name="T27" fmla="*/ 27 h 18"/>
                  <a:gd name="T28" fmla="*/ 26 w 17"/>
                  <a:gd name="T29" fmla="*/ 29 h 18"/>
                  <a:gd name="T30" fmla="*/ 28 w 17"/>
                  <a:gd name="T31" fmla="*/ 29 h 18"/>
                  <a:gd name="T32" fmla="*/ 32 w 17"/>
                  <a:gd name="T33" fmla="*/ 33 h 18"/>
                  <a:gd name="T34" fmla="*/ 38 w 17"/>
                  <a:gd name="T35" fmla="*/ 40 h 18"/>
                  <a:gd name="T36" fmla="*/ 32 w 17"/>
                  <a:gd name="T37" fmla="*/ 33 h 18"/>
                  <a:gd name="T38" fmla="*/ 32 w 17"/>
                  <a:gd name="T39" fmla="*/ 29 h 18"/>
                  <a:gd name="T40" fmla="*/ 28 w 17"/>
                  <a:gd name="T41" fmla="*/ 27 h 18"/>
                  <a:gd name="T42" fmla="*/ 28 w 17"/>
                  <a:gd name="T43" fmla="*/ 24 h 18"/>
                  <a:gd name="T44" fmla="*/ 28 w 17"/>
                  <a:gd name="T45" fmla="*/ 22 h 18"/>
                  <a:gd name="T46" fmla="*/ 26 w 17"/>
                  <a:gd name="T47" fmla="*/ 20 h 18"/>
                  <a:gd name="T48" fmla="*/ 23 w 17"/>
                  <a:gd name="T49" fmla="*/ 13 h 18"/>
                  <a:gd name="T50" fmla="*/ 23 w 17"/>
                  <a:gd name="T51" fmla="*/ 11 h 18"/>
                  <a:gd name="T52" fmla="*/ 17 w 17"/>
                  <a:gd name="T53" fmla="*/ 2 h 18"/>
                  <a:gd name="T54" fmla="*/ 14 w 17"/>
                  <a:gd name="T55" fmla="*/ 2 h 18"/>
                  <a:gd name="T56" fmla="*/ 1 w 17"/>
                  <a:gd name="T57" fmla="*/ 9 h 18"/>
                  <a:gd name="T58" fmla="*/ 0 w 17"/>
                  <a:gd name="T59" fmla="*/ 9 h 18"/>
                  <a:gd name="T60" fmla="*/ 0 w 17"/>
                  <a:gd name="T61" fmla="*/ 11 h 18"/>
                  <a:gd name="T62" fmla="*/ 0 w 17"/>
                  <a:gd name="T63" fmla="*/ 11 h 18"/>
                  <a:gd name="T64" fmla="*/ 1 w 17"/>
                  <a:gd name="T65" fmla="*/ 13 h 18"/>
                  <a:gd name="T66" fmla="*/ 1 w 17"/>
                  <a:gd name="T67" fmla="*/ 13 h 18"/>
                  <a:gd name="T68" fmla="*/ 2 w 17"/>
                  <a:gd name="T69" fmla="*/ 13 h 18"/>
                  <a:gd name="T70" fmla="*/ 7 w 17"/>
                  <a:gd name="T71" fmla="*/ 11 h 18"/>
                  <a:gd name="T72" fmla="*/ 17 w 17"/>
                  <a:gd name="T73" fmla="*/ 2 h 18"/>
                  <a:gd name="T74" fmla="*/ 26 w 17"/>
                  <a:gd name="T75" fmla="*/ 0 h 18"/>
                  <a:gd name="T76" fmla="*/ 26 w 17"/>
                  <a:gd name="T77" fmla="*/ 0 h 18"/>
                  <a:gd name="T78" fmla="*/ 26 w 17"/>
                  <a:gd name="T79" fmla="*/ 1 h 18"/>
                  <a:gd name="T80" fmla="*/ 26 w 17"/>
                  <a:gd name="T81" fmla="*/ 0 h 18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17" h="18">
                    <a:moveTo>
                      <a:pt x="10" y="5"/>
                    </a:moveTo>
                    <a:cubicBezTo>
                      <a:pt x="9" y="5"/>
                      <a:pt x="9" y="6"/>
                      <a:pt x="9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9" y="8"/>
                      <a:pt x="9" y="9"/>
                    </a:cubicBezTo>
                    <a:cubicBezTo>
                      <a:pt x="9" y="9"/>
                      <a:pt x="9" y="11"/>
                      <a:pt x="9" y="11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1"/>
                      <a:pt x="10" y="11"/>
                      <a:pt x="11" y="11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11" y="12"/>
                      <a:pt x="11" y="12"/>
                      <a:pt x="11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11" y="12"/>
                      <a:pt x="11" y="12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11" y="13"/>
                      <a:pt x="11" y="13"/>
                      <a:pt x="11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4" y="14"/>
                      <a:pt x="13" y="14"/>
                      <a:pt x="14" y="15"/>
                    </a:cubicBezTo>
                    <a:cubicBezTo>
                      <a:pt x="14" y="16"/>
                      <a:pt x="14" y="17"/>
                      <a:pt x="16" y="18"/>
                    </a:cubicBezTo>
                    <a:cubicBezTo>
                      <a:pt x="17" y="17"/>
                      <a:pt x="15" y="16"/>
                      <a:pt x="14" y="15"/>
                    </a:cubicBezTo>
                    <a:cubicBezTo>
                      <a:pt x="14" y="14"/>
                      <a:pt x="14" y="14"/>
                      <a:pt x="14" y="13"/>
                    </a:cubicBezTo>
                    <a:cubicBezTo>
                      <a:pt x="13" y="13"/>
                      <a:pt x="13" y="12"/>
                      <a:pt x="12" y="12"/>
                    </a:cubicBezTo>
                    <a:cubicBezTo>
                      <a:pt x="12" y="12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2" y="10"/>
                      <a:pt x="11" y="10"/>
                      <a:pt x="11" y="9"/>
                    </a:cubicBezTo>
                    <a:cubicBezTo>
                      <a:pt x="10" y="8"/>
                      <a:pt x="11" y="7"/>
                      <a:pt x="10" y="6"/>
                    </a:cubicBezTo>
                    <a:cubicBezTo>
                      <a:pt x="10" y="6"/>
                      <a:pt x="10" y="6"/>
                      <a:pt x="10" y="5"/>
                    </a:cubicBezTo>
                    <a:moveTo>
                      <a:pt x="7" y="2"/>
                    </a:moveTo>
                    <a:cubicBezTo>
                      <a:pt x="6" y="2"/>
                      <a:pt x="6" y="2"/>
                      <a:pt x="6" y="2"/>
                    </a:cubicBezTo>
                    <a:cubicBezTo>
                      <a:pt x="4" y="3"/>
                      <a:pt x="3" y="4"/>
                      <a:pt x="1" y="4"/>
                    </a:cubicBezTo>
                    <a:cubicBezTo>
                      <a:pt x="1" y="4"/>
                      <a:pt x="0" y="4"/>
                      <a:pt x="0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3" y="5"/>
                    </a:cubicBezTo>
                    <a:cubicBezTo>
                      <a:pt x="4" y="4"/>
                      <a:pt x="5" y="3"/>
                      <a:pt x="7" y="2"/>
                    </a:cubicBezTo>
                    <a:moveTo>
                      <a:pt x="11" y="0"/>
                    </a:move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1"/>
                      <a:pt x="11" y="1"/>
                    </a:cubicBezTo>
                    <a:cubicBezTo>
                      <a:pt x="12" y="0"/>
                      <a:pt x="12" y="0"/>
                      <a:pt x="11" y="0"/>
                    </a:cubicBezTo>
                  </a:path>
                </a:pathLst>
              </a:custGeom>
              <a:solidFill>
                <a:srgbClr val="B9BB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82" name="Freeform 443">
                <a:extLst>
                  <a:ext uri="{FF2B5EF4-FFF2-40B4-BE49-F238E27FC236}">
                    <a16:creationId xmlns:a16="http://schemas.microsoft.com/office/drawing/2014/main" id="{F9E9E3AF-C52A-4F85-9226-17E1ED0750B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993" y="2183"/>
                <a:ext cx="11" cy="13"/>
              </a:xfrm>
              <a:custGeom>
                <a:avLst/>
                <a:gdLst>
                  <a:gd name="T0" fmla="*/ 20 w 9"/>
                  <a:gd name="T1" fmla="*/ 20 h 11"/>
                  <a:gd name="T2" fmla="*/ 20 w 9"/>
                  <a:gd name="T3" fmla="*/ 21 h 11"/>
                  <a:gd name="T4" fmla="*/ 20 w 9"/>
                  <a:gd name="T5" fmla="*/ 20 h 11"/>
                  <a:gd name="T6" fmla="*/ 20 w 9"/>
                  <a:gd name="T7" fmla="*/ 20 h 11"/>
                  <a:gd name="T8" fmla="*/ 18 w 9"/>
                  <a:gd name="T9" fmla="*/ 0 h 11"/>
                  <a:gd name="T10" fmla="*/ 16 w 9"/>
                  <a:gd name="T11" fmla="*/ 0 h 11"/>
                  <a:gd name="T12" fmla="*/ 11 w 9"/>
                  <a:gd name="T13" fmla="*/ 2 h 11"/>
                  <a:gd name="T14" fmla="*/ 9 w 9"/>
                  <a:gd name="T15" fmla="*/ 2 h 11"/>
                  <a:gd name="T16" fmla="*/ 0 w 9"/>
                  <a:gd name="T17" fmla="*/ 9 h 11"/>
                  <a:gd name="T18" fmla="*/ 0 w 9"/>
                  <a:gd name="T19" fmla="*/ 9 h 11"/>
                  <a:gd name="T20" fmla="*/ 1 w 9"/>
                  <a:gd name="T21" fmla="*/ 9 h 11"/>
                  <a:gd name="T22" fmla="*/ 1 w 9"/>
                  <a:gd name="T23" fmla="*/ 11 h 11"/>
                  <a:gd name="T24" fmla="*/ 2 w 9"/>
                  <a:gd name="T25" fmla="*/ 11 h 11"/>
                  <a:gd name="T26" fmla="*/ 2 w 9"/>
                  <a:gd name="T27" fmla="*/ 11 h 11"/>
                  <a:gd name="T28" fmla="*/ 7 w 9"/>
                  <a:gd name="T29" fmla="*/ 11 h 11"/>
                  <a:gd name="T30" fmla="*/ 9 w 9"/>
                  <a:gd name="T31" fmla="*/ 15 h 11"/>
                  <a:gd name="T32" fmla="*/ 11 w 9"/>
                  <a:gd name="T33" fmla="*/ 11 h 11"/>
                  <a:gd name="T34" fmla="*/ 13 w 9"/>
                  <a:gd name="T35" fmla="*/ 11 h 11"/>
                  <a:gd name="T36" fmla="*/ 16 w 9"/>
                  <a:gd name="T37" fmla="*/ 9 h 11"/>
                  <a:gd name="T38" fmla="*/ 16 w 9"/>
                  <a:gd name="T39" fmla="*/ 11 h 11"/>
                  <a:gd name="T40" fmla="*/ 16 w 9"/>
                  <a:gd name="T41" fmla="*/ 11 h 11"/>
                  <a:gd name="T42" fmla="*/ 18 w 9"/>
                  <a:gd name="T43" fmla="*/ 1 h 11"/>
                  <a:gd name="T44" fmla="*/ 18 w 9"/>
                  <a:gd name="T45" fmla="*/ 1 h 11"/>
                  <a:gd name="T46" fmla="*/ 18 w 9"/>
                  <a:gd name="T47" fmla="*/ 0 h 11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9" h="11">
                    <a:moveTo>
                      <a:pt x="9" y="10"/>
                    </a:moveTo>
                    <a:cubicBezTo>
                      <a:pt x="9" y="10"/>
                      <a:pt x="9" y="10"/>
                      <a:pt x="9" y="11"/>
                    </a:cubicBezTo>
                    <a:cubicBezTo>
                      <a:pt x="9" y="11"/>
                      <a:pt x="9" y="11"/>
                      <a:pt x="9" y="10"/>
                    </a:cubicBezTo>
                    <a:cubicBezTo>
                      <a:pt x="9" y="10"/>
                      <a:pt x="9" y="10"/>
                      <a:pt x="9" y="10"/>
                    </a:cubicBezTo>
                    <a:moveTo>
                      <a:pt x="8" y="0"/>
                    </a:moveTo>
                    <a:cubicBezTo>
                      <a:pt x="8" y="0"/>
                      <a:pt x="7" y="0"/>
                      <a:pt x="7" y="0"/>
                    </a:cubicBezTo>
                    <a:cubicBezTo>
                      <a:pt x="6" y="1"/>
                      <a:pt x="6" y="1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2" y="3"/>
                      <a:pt x="1" y="4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1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3" y="6"/>
                    </a:cubicBezTo>
                    <a:cubicBezTo>
                      <a:pt x="3" y="6"/>
                      <a:pt x="4" y="7"/>
                      <a:pt x="4" y="8"/>
                    </a:cubicBezTo>
                    <a:cubicBezTo>
                      <a:pt x="4" y="7"/>
                      <a:pt x="5" y="6"/>
                      <a:pt x="5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5"/>
                      <a:pt x="7" y="5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4"/>
                      <a:pt x="7" y="3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0"/>
                      <a:pt x="8" y="0"/>
                    </a:cubicBezTo>
                  </a:path>
                </a:pathLst>
              </a:custGeom>
              <a:solidFill>
                <a:srgbClr val="D6D7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83" name="Freeform 444">
                <a:extLst>
                  <a:ext uri="{FF2B5EF4-FFF2-40B4-BE49-F238E27FC236}">
                    <a16:creationId xmlns:a16="http://schemas.microsoft.com/office/drawing/2014/main" id="{EED4020E-CBC2-4A65-97F8-72C84AD3DB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3" y="2176"/>
                <a:ext cx="4" cy="1"/>
              </a:xfrm>
              <a:custGeom>
                <a:avLst/>
                <a:gdLst>
                  <a:gd name="T0" fmla="*/ 3 w 4"/>
                  <a:gd name="T1" fmla="*/ 0 h 1"/>
                  <a:gd name="T2" fmla="*/ 3 w 4"/>
                  <a:gd name="T3" fmla="*/ 0 h 1"/>
                  <a:gd name="T4" fmla="*/ 1 w 4"/>
                  <a:gd name="T5" fmla="*/ 1 h 1"/>
                  <a:gd name="T6" fmla="*/ 2 w 4"/>
                  <a:gd name="T7" fmla="*/ 0 h 1"/>
                  <a:gd name="T8" fmla="*/ 4 w 4"/>
                  <a:gd name="T9" fmla="*/ 0 h 1"/>
                  <a:gd name="T10" fmla="*/ 3 w 4"/>
                  <a:gd name="T11" fmla="*/ 0 h 1"/>
                  <a:gd name="T12" fmla="*/ 3 w 4"/>
                  <a:gd name="T13" fmla="*/ 0 h 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" h="1"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0" y="0"/>
                      <a:pt x="1" y="1"/>
                    </a:cubicBezTo>
                    <a:cubicBezTo>
                      <a:pt x="1" y="1"/>
                      <a:pt x="1" y="1"/>
                      <a:pt x="2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D4D5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84" name="Freeform 445">
                <a:extLst>
                  <a:ext uri="{FF2B5EF4-FFF2-40B4-BE49-F238E27FC236}">
                    <a16:creationId xmlns:a16="http://schemas.microsoft.com/office/drawing/2014/main" id="{4BAB54B2-D968-4324-8218-0D9411099F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0" y="2163"/>
                <a:ext cx="7" cy="12"/>
              </a:xfrm>
              <a:custGeom>
                <a:avLst/>
                <a:gdLst>
                  <a:gd name="T0" fmla="*/ 8 w 6"/>
                  <a:gd name="T1" fmla="*/ 0 h 10"/>
                  <a:gd name="T2" fmla="*/ 1 w 6"/>
                  <a:gd name="T3" fmla="*/ 7 h 10"/>
                  <a:gd name="T4" fmla="*/ 1 w 6"/>
                  <a:gd name="T5" fmla="*/ 14 h 10"/>
                  <a:gd name="T6" fmla="*/ 0 w 6"/>
                  <a:gd name="T7" fmla="*/ 20 h 10"/>
                  <a:gd name="T8" fmla="*/ 2 w 6"/>
                  <a:gd name="T9" fmla="*/ 19 h 10"/>
                  <a:gd name="T10" fmla="*/ 9 w 6"/>
                  <a:gd name="T11" fmla="*/ 20 h 10"/>
                  <a:gd name="T12" fmla="*/ 9 w 6"/>
                  <a:gd name="T13" fmla="*/ 14 h 10"/>
                  <a:gd name="T14" fmla="*/ 11 w 6"/>
                  <a:gd name="T15" fmla="*/ 10 h 10"/>
                  <a:gd name="T16" fmla="*/ 11 w 6"/>
                  <a:gd name="T17" fmla="*/ 8 h 10"/>
                  <a:gd name="T18" fmla="*/ 9 w 6"/>
                  <a:gd name="T19" fmla="*/ 2 h 10"/>
                  <a:gd name="T20" fmla="*/ 8 w 6"/>
                  <a:gd name="T21" fmla="*/ 1 h 10"/>
                  <a:gd name="T22" fmla="*/ 8 w 6"/>
                  <a:gd name="T23" fmla="*/ 0 h 1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6" h="10">
                    <a:moveTo>
                      <a:pt x="4" y="0"/>
                    </a:moveTo>
                    <a:cubicBezTo>
                      <a:pt x="3" y="1"/>
                      <a:pt x="2" y="2"/>
                      <a:pt x="1" y="3"/>
                    </a:cubicBezTo>
                    <a:cubicBezTo>
                      <a:pt x="2" y="4"/>
                      <a:pt x="1" y="6"/>
                      <a:pt x="1" y="7"/>
                    </a:cubicBezTo>
                    <a:cubicBezTo>
                      <a:pt x="1" y="8"/>
                      <a:pt x="1" y="9"/>
                      <a:pt x="0" y="10"/>
                    </a:cubicBezTo>
                    <a:cubicBezTo>
                      <a:pt x="1" y="9"/>
                      <a:pt x="2" y="9"/>
                      <a:pt x="2" y="9"/>
                    </a:cubicBezTo>
                    <a:cubicBezTo>
                      <a:pt x="3" y="9"/>
                      <a:pt x="4" y="9"/>
                      <a:pt x="5" y="10"/>
                    </a:cubicBezTo>
                    <a:cubicBezTo>
                      <a:pt x="5" y="9"/>
                      <a:pt x="5" y="8"/>
                      <a:pt x="5" y="7"/>
                    </a:cubicBezTo>
                    <a:cubicBezTo>
                      <a:pt x="5" y="6"/>
                      <a:pt x="6" y="6"/>
                      <a:pt x="6" y="5"/>
                    </a:cubicBezTo>
                    <a:cubicBezTo>
                      <a:pt x="6" y="5"/>
                      <a:pt x="6" y="4"/>
                      <a:pt x="6" y="4"/>
                    </a:cubicBezTo>
                    <a:cubicBezTo>
                      <a:pt x="5" y="4"/>
                      <a:pt x="5" y="3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solidFill>
                <a:srgbClr val="E3E4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85" name="Freeform 446">
                <a:extLst>
                  <a:ext uri="{FF2B5EF4-FFF2-40B4-BE49-F238E27FC236}">
                    <a16:creationId xmlns:a16="http://schemas.microsoft.com/office/drawing/2014/main" id="{A3C95DF3-94D1-489B-A973-41B9E8501A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9" y="2174"/>
                <a:ext cx="7" cy="4"/>
              </a:xfrm>
              <a:custGeom>
                <a:avLst/>
                <a:gdLst>
                  <a:gd name="T0" fmla="*/ 7 w 6"/>
                  <a:gd name="T1" fmla="*/ 0 h 4"/>
                  <a:gd name="T2" fmla="*/ 1 w 6"/>
                  <a:gd name="T3" fmla="*/ 1 h 4"/>
                  <a:gd name="T4" fmla="*/ 0 w 6"/>
                  <a:gd name="T5" fmla="*/ 4 h 4"/>
                  <a:gd name="T6" fmla="*/ 1 w 6"/>
                  <a:gd name="T7" fmla="*/ 4 h 4"/>
                  <a:gd name="T8" fmla="*/ 8 w 6"/>
                  <a:gd name="T9" fmla="*/ 3 h 4"/>
                  <a:gd name="T10" fmla="*/ 11 w 6"/>
                  <a:gd name="T11" fmla="*/ 2 h 4"/>
                  <a:gd name="T12" fmla="*/ 11 w 6"/>
                  <a:gd name="T13" fmla="*/ 2 h 4"/>
                  <a:gd name="T14" fmla="*/ 11 w 6"/>
                  <a:gd name="T15" fmla="*/ 2 h 4"/>
                  <a:gd name="T16" fmla="*/ 11 w 6"/>
                  <a:gd name="T17" fmla="*/ 1 h 4"/>
                  <a:gd name="T18" fmla="*/ 7 w 6"/>
                  <a:gd name="T19" fmla="*/ 0 h 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6" h="4">
                    <a:moveTo>
                      <a:pt x="3" y="0"/>
                    </a:moveTo>
                    <a:cubicBezTo>
                      <a:pt x="3" y="0"/>
                      <a:pt x="2" y="0"/>
                      <a:pt x="1" y="1"/>
                    </a:cubicBezTo>
                    <a:cubicBezTo>
                      <a:pt x="1" y="2"/>
                      <a:pt x="1" y="3"/>
                      <a:pt x="0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3" y="3"/>
                      <a:pt x="4" y="3"/>
                    </a:cubicBezTo>
                    <a:cubicBezTo>
                      <a:pt x="3" y="2"/>
                      <a:pt x="3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0"/>
                      <a:pt x="4" y="0"/>
                      <a:pt x="3" y="0"/>
                    </a:cubicBezTo>
                  </a:path>
                </a:pathLst>
              </a:custGeom>
              <a:solidFill>
                <a:srgbClr val="E5E6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86" name="Freeform 447">
                <a:extLst>
                  <a:ext uri="{FF2B5EF4-FFF2-40B4-BE49-F238E27FC236}">
                    <a16:creationId xmlns:a16="http://schemas.microsoft.com/office/drawing/2014/main" id="{B333AEB9-153F-49F3-BFCC-6F1517C116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3" y="2176"/>
                <a:ext cx="4" cy="4"/>
              </a:xfrm>
              <a:custGeom>
                <a:avLst/>
                <a:gdLst>
                  <a:gd name="T0" fmla="*/ 2 w 4"/>
                  <a:gd name="T1" fmla="*/ 0 h 3"/>
                  <a:gd name="T2" fmla="*/ 1 w 4"/>
                  <a:gd name="T3" fmla="*/ 1 h 3"/>
                  <a:gd name="T4" fmla="*/ 0 w 4"/>
                  <a:gd name="T5" fmla="*/ 7 h 3"/>
                  <a:gd name="T6" fmla="*/ 3 w 4"/>
                  <a:gd name="T7" fmla="*/ 9 h 3"/>
                  <a:gd name="T8" fmla="*/ 3 w 4"/>
                  <a:gd name="T9" fmla="*/ 9 h 3"/>
                  <a:gd name="T10" fmla="*/ 4 w 4"/>
                  <a:gd name="T11" fmla="*/ 0 h 3"/>
                  <a:gd name="T12" fmla="*/ 2 w 4"/>
                  <a:gd name="T13" fmla="*/ 0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" h="3">
                    <a:moveTo>
                      <a:pt x="2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2"/>
                      <a:pt x="0" y="2"/>
                    </a:cubicBezTo>
                    <a:cubicBezTo>
                      <a:pt x="1" y="3"/>
                      <a:pt x="2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2"/>
                      <a:pt x="4" y="1"/>
                      <a:pt x="4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E5E6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87" name="Freeform 448">
                <a:extLst>
                  <a:ext uri="{FF2B5EF4-FFF2-40B4-BE49-F238E27FC236}">
                    <a16:creationId xmlns:a16="http://schemas.microsoft.com/office/drawing/2014/main" id="{0B482CFE-0DA0-407F-A3BB-B8D5C91643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0" y="2177"/>
                <a:ext cx="4" cy="1"/>
              </a:xfrm>
              <a:custGeom>
                <a:avLst/>
                <a:gdLst>
                  <a:gd name="T0" fmla="*/ 9 w 3"/>
                  <a:gd name="T1" fmla="*/ 0 h 1"/>
                  <a:gd name="T2" fmla="*/ 0 w 3"/>
                  <a:gd name="T3" fmla="*/ 1 h 1"/>
                  <a:gd name="T4" fmla="*/ 7 w 3"/>
                  <a:gd name="T5" fmla="*/ 1 h 1"/>
                  <a:gd name="T6" fmla="*/ 9 w 3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cubicBezTo>
                      <a:pt x="2" y="0"/>
                      <a:pt x="1" y="1"/>
                      <a:pt x="0" y="1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3" y="1"/>
                      <a:pt x="3" y="0"/>
                      <a:pt x="3" y="0"/>
                    </a:cubicBezTo>
                  </a:path>
                </a:pathLst>
              </a:custGeom>
              <a:solidFill>
                <a:srgbClr val="F0F0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88" name="Freeform 449">
                <a:extLst>
                  <a:ext uri="{FF2B5EF4-FFF2-40B4-BE49-F238E27FC236}">
                    <a16:creationId xmlns:a16="http://schemas.microsoft.com/office/drawing/2014/main" id="{27CB0BD9-3136-49D9-BCBF-3BB34917CB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75" y="2171"/>
                <a:ext cx="8" cy="7"/>
              </a:xfrm>
              <a:custGeom>
                <a:avLst/>
                <a:gdLst>
                  <a:gd name="T0" fmla="*/ 10 w 7"/>
                  <a:gd name="T1" fmla="*/ 0 h 6"/>
                  <a:gd name="T2" fmla="*/ 1 w 7"/>
                  <a:gd name="T3" fmla="*/ 7 h 6"/>
                  <a:gd name="T4" fmla="*/ 3 w 7"/>
                  <a:gd name="T5" fmla="*/ 11 h 6"/>
                  <a:gd name="T6" fmla="*/ 9 w 7"/>
                  <a:gd name="T7" fmla="*/ 2 h 6"/>
                  <a:gd name="T8" fmla="*/ 11 w 7"/>
                  <a:gd name="T9" fmla="*/ 0 h 6"/>
                  <a:gd name="T10" fmla="*/ 10 w 7"/>
                  <a:gd name="T11" fmla="*/ 0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" h="6">
                    <a:moveTo>
                      <a:pt x="6" y="0"/>
                    </a:moveTo>
                    <a:cubicBezTo>
                      <a:pt x="4" y="1"/>
                      <a:pt x="2" y="1"/>
                      <a:pt x="1" y="3"/>
                    </a:cubicBezTo>
                    <a:cubicBezTo>
                      <a:pt x="0" y="5"/>
                      <a:pt x="2" y="5"/>
                      <a:pt x="3" y="6"/>
                    </a:cubicBezTo>
                    <a:cubicBezTo>
                      <a:pt x="4" y="5"/>
                      <a:pt x="5" y="4"/>
                      <a:pt x="5" y="2"/>
                    </a:cubicBezTo>
                    <a:cubicBezTo>
                      <a:pt x="6" y="2"/>
                      <a:pt x="6" y="1"/>
                      <a:pt x="7" y="0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solidFill>
                <a:srgbClr val="CFD0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89" name="Freeform 450">
                <a:extLst>
                  <a:ext uri="{FF2B5EF4-FFF2-40B4-BE49-F238E27FC236}">
                    <a16:creationId xmlns:a16="http://schemas.microsoft.com/office/drawing/2014/main" id="{D4F9DDA4-C80B-4F4F-8C1E-7DA4F20A85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2" y="2171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  <a:gd name="T6" fmla="*/ 1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E3E4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90" name="Freeform 451">
                <a:extLst>
                  <a:ext uri="{FF2B5EF4-FFF2-40B4-BE49-F238E27FC236}">
                    <a16:creationId xmlns:a16="http://schemas.microsoft.com/office/drawing/2014/main" id="{35148575-BC74-43C7-8A20-0B88A2E400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60" y="2180"/>
                <a:ext cx="19" cy="22"/>
              </a:xfrm>
              <a:custGeom>
                <a:avLst/>
                <a:gdLst>
                  <a:gd name="T0" fmla="*/ 38 w 15"/>
                  <a:gd name="T1" fmla="*/ 0 h 19"/>
                  <a:gd name="T2" fmla="*/ 29 w 15"/>
                  <a:gd name="T3" fmla="*/ 8 h 19"/>
                  <a:gd name="T4" fmla="*/ 20 w 15"/>
                  <a:gd name="T5" fmla="*/ 16 h 19"/>
                  <a:gd name="T6" fmla="*/ 8 w 15"/>
                  <a:gd name="T7" fmla="*/ 22 h 19"/>
                  <a:gd name="T8" fmla="*/ 1 w 15"/>
                  <a:gd name="T9" fmla="*/ 23 h 19"/>
                  <a:gd name="T10" fmla="*/ 1 w 15"/>
                  <a:gd name="T11" fmla="*/ 31 h 19"/>
                  <a:gd name="T12" fmla="*/ 0 w 15"/>
                  <a:gd name="T13" fmla="*/ 34 h 19"/>
                  <a:gd name="T14" fmla="*/ 16 w 15"/>
                  <a:gd name="T15" fmla="*/ 31 h 19"/>
                  <a:gd name="T16" fmla="*/ 23 w 15"/>
                  <a:gd name="T17" fmla="*/ 23 h 19"/>
                  <a:gd name="T18" fmla="*/ 18 w 15"/>
                  <a:gd name="T19" fmla="*/ 23 h 19"/>
                  <a:gd name="T20" fmla="*/ 16 w 15"/>
                  <a:gd name="T21" fmla="*/ 22 h 19"/>
                  <a:gd name="T22" fmla="*/ 29 w 15"/>
                  <a:gd name="T23" fmla="*/ 16 h 19"/>
                  <a:gd name="T24" fmla="*/ 32 w 15"/>
                  <a:gd name="T25" fmla="*/ 9 h 19"/>
                  <a:gd name="T26" fmla="*/ 32 w 15"/>
                  <a:gd name="T27" fmla="*/ 9 h 19"/>
                  <a:gd name="T28" fmla="*/ 30 w 15"/>
                  <a:gd name="T29" fmla="*/ 9 h 19"/>
                  <a:gd name="T30" fmla="*/ 38 w 15"/>
                  <a:gd name="T31" fmla="*/ 0 h 19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15" h="19">
                    <a:moveTo>
                      <a:pt x="15" y="0"/>
                    </a:moveTo>
                    <a:cubicBezTo>
                      <a:pt x="12" y="1"/>
                      <a:pt x="13" y="2"/>
                      <a:pt x="11" y="4"/>
                    </a:cubicBezTo>
                    <a:cubicBezTo>
                      <a:pt x="10" y="6"/>
                      <a:pt x="9" y="7"/>
                      <a:pt x="8" y="9"/>
                    </a:cubicBezTo>
                    <a:cubicBezTo>
                      <a:pt x="7" y="10"/>
                      <a:pt x="5" y="11"/>
                      <a:pt x="3" y="12"/>
                    </a:cubicBezTo>
                    <a:cubicBezTo>
                      <a:pt x="3" y="12"/>
                      <a:pt x="2" y="13"/>
                      <a:pt x="1" y="13"/>
                    </a:cubicBezTo>
                    <a:cubicBezTo>
                      <a:pt x="2" y="14"/>
                      <a:pt x="2" y="15"/>
                      <a:pt x="1" y="17"/>
                    </a:cubicBezTo>
                    <a:cubicBezTo>
                      <a:pt x="1" y="18"/>
                      <a:pt x="1" y="19"/>
                      <a:pt x="0" y="19"/>
                    </a:cubicBezTo>
                    <a:cubicBezTo>
                      <a:pt x="2" y="18"/>
                      <a:pt x="4" y="18"/>
                      <a:pt x="6" y="17"/>
                    </a:cubicBezTo>
                    <a:cubicBezTo>
                      <a:pt x="7" y="16"/>
                      <a:pt x="8" y="15"/>
                      <a:pt x="9" y="13"/>
                    </a:cubicBezTo>
                    <a:cubicBezTo>
                      <a:pt x="8" y="13"/>
                      <a:pt x="8" y="13"/>
                      <a:pt x="7" y="13"/>
                    </a:cubicBezTo>
                    <a:cubicBezTo>
                      <a:pt x="7" y="13"/>
                      <a:pt x="6" y="13"/>
                      <a:pt x="6" y="12"/>
                    </a:cubicBezTo>
                    <a:cubicBezTo>
                      <a:pt x="8" y="11"/>
                      <a:pt x="10" y="11"/>
                      <a:pt x="11" y="9"/>
                    </a:cubicBezTo>
                    <a:cubicBezTo>
                      <a:pt x="12" y="8"/>
                      <a:pt x="13" y="6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2" y="5"/>
                    </a:cubicBezTo>
                    <a:cubicBezTo>
                      <a:pt x="13" y="3"/>
                      <a:pt x="14" y="2"/>
                      <a:pt x="15" y="0"/>
                    </a:cubicBezTo>
                  </a:path>
                </a:pathLst>
              </a:custGeom>
              <a:solidFill>
                <a:srgbClr val="CFD0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91" name="Freeform 452">
                <a:extLst>
                  <a:ext uri="{FF2B5EF4-FFF2-40B4-BE49-F238E27FC236}">
                    <a16:creationId xmlns:a16="http://schemas.microsoft.com/office/drawing/2014/main" id="{A2FEAD68-9BEC-4043-9CFE-CEAB5B65F01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868" y="2193"/>
                <a:ext cx="12" cy="9"/>
              </a:xfrm>
              <a:custGeom>
                <a:avLst/>
                <a:gdLst>
                  <a:gd name="T0" fmla="*/ 20 w 10"/>
                  <a:gd name="T1" fmla="*/ 11 h 8"/>
                  <a:gd name="T2" fmla="*/ 20 w 10"/>
                  <a:gd name="T3" fmla="*/ 11 h 8"/>
                  <a:gd name="T4" fmla="*/ 20 w 10"/>
                  <a:gd name="T5" fmla="*/ 12 h 8"/>
                  <a:gd name="T6" fmla="*/ 20 w 10"/>
                  <a:gd name="T7" fmla="*/ 12 h 8"/>
                  <a:gd name="T8" fmla="*/ 20 w 10"/>
                  <a:gd name="T9" fmla="*/ 11 h 8"/>
                  <a:gd name="T10" fmla="*/ 20 w 10"/>
                  <a:gd name="T11" fmla="*/ 11 h 8"/>
                  <a:gd name="T12" fmla="*/ 19 w 10"/>
                  <a:gd name="T13" fmla="*/ 0 h 8"/>
                  <a:gd name="T14" fmla="*/ 12 w 10"/>
                  <a:gd name="T15" fmla="*/ 1 h 8"/>
                  <a:gd name="T16" fmla="*/ 7 w 10"/>
                  <a:gd name="T17" fmla="*/ 2 h 8"/>
                  <a:gd name="T18" fmla="*/ 0 w 10"/>
                  <a:gd name="T19" fmla="*/ 10 h 8"/>
                  <a:gd name="T20" fmla="*/ 7 w 10"/>
                  <a:gd name="T21" fmla="*/ 10 h 8"/>
                  <a:gd name="T22" fmla="*/ 8 w 10"/>
                  <a:gd name="T23" fmla="*/ 10 h 8"/>
                  <a:gd name="T24" fmla="*/ 19 w 10"/>
                  <a:gd name="T25" fmla="*/ 11 h 8"/>
                  <a:gd name="T26" fmla="*/ 20 w 10"/>
                  <a:gd name="T27" fmla="*/ 10 h 8"/>
                  <a:gd name="T28" fmla="*/ 19 w 10"/>
                  <a:gd name="T29" fmla="*/ 0 h 8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0" h="8">
                    <a:moveTo>
                      <a:pt x="10" y="7"/>
                    </a:move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7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7"/>
                      <a:pt x="10" y="7"/>
                    </a:cubicBezTo>
                    <a:cubicBezTo>
                      <a:pt x="10" y="7"/>
                      <a:pt x="10" y="7"/>
                      <a:pt x="10" y="7"/>
                    </a:cubicBezTo>
                    <a:moveTo>
                      <a:pt x="9" y="0"/>
                    </a:moveTo>
                    <a:cubicBezTo>
                      <a:pt x="8" y="0"/>
                      <a:pt x="7" y="0"/>
                      <a:pt x="6" y="1"/>
                    </a:cubicBezTo>
                    <a:cubicBezTo>
                      <a:pt x="5" y="1"/>
                      <a:pt x="4" y="2"/>
                      <a:pt x="3" y="2"/>
                    </a:cubicBezTo>
                    <a:cubicBezTo>
                      <a:pt x="2" y="4"/>
                      <a:pt x="1" y="5"/>
                      <a:pt x="0" y="6"/>
                    </a:cubicBezTo>
                    <a:cubicBezTo>
                      <a:pt x="1" y="6"/>
                      <a:pt x="2" y="6"/>
                      <a:pt x="3" y="6"/>
                    </a:cubicBezTo>
                    <a:cubicBezTo>
                      <a:pt x="3" y="6"/>
                      <a:pt x="4" y="6"/>
                      <a:pt x="4" y="6"/>
                    </a:cubicBezTo>
                    <a:cubicBezTo>
                      <a:pt x="6" y="6"/>
                      <a:pt x="8" y="7"/>
                      <a:pt x="9" y="7"/>
                    </a:cubicBezTo>
                    <a:cubicBezTo>
                      <a:pt x="10" y="7"/>
                      <a:pt x="10" y="7"/>
                      <a:pt x="10" y="6"/>
                    </a:cubicBezTo>
                    <a:cubicBezTo>
                      <a:pt x="9" y="4"/>
                      <a:pt x="9" y="2"/>
                      <a:pt x="9" y="0"/>
                    </a:cubicBezTo>
                  </a:path>
                </a:pathLst>
              </a:custGeom>
              <a:solidFill>
                <a:srgbClr val="D4D5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92" name="Freeform 453">
                <a:extLst>
                  <a:ext uri="{FF2B5EF4-FFF2-40B4-BE49-F238E27FC236}">
                    <a16:creationId xmlns:a16="http://schemas.microsoft.com/office/drawing/2014/main" id="{EC0ABFE2-A03A-4EF3-A646-B7F658F0BC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79" y="220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1 h 1"/>
                  <a:gd name="T8" fmla="*/ 1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</a:path>
                </a:pathLst>
              </a:custGeom>
              <a:solidFill>
                <a:srgbClr val="E5E6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93" name="Freeform 454">
                <a:extLst>
                  <a:ext uri="{FF2B5EF4-FFF2-40B4-BE49-F238E27FC236}">
                    <a16:creationId xmlns:a16="http://schemas.microsoft.com/office/drawing/2014/main" id="{410A64C7-5EE5-43F5-9F5F-163BA65C04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48" y="2195"/>
                <a:ext cx="15" cy="10"/>
              </a:xfrm>
              <a:custGeom>
                <a:avLst/>
                <a:gdLst>
                  <a:gd name="T0" fmla="*/ 29 w 12"/>
                  <a:gd name="T1" fmla="*/ 0 h 8"/>
                  <a:gd name="T2" fmla="*/ 20 w 12"/>
                  <a:gd name="T3" fmla="*/ 8 h 8"/>
                  <a:gd name="T4" fmla="*/ 0 w 12"/>
                  <a:gd name="T5" fmla="*/ 20 h 8"/>
                  <a:gd name="T6" fmla="*/ 25 w 12"/>
                  <a:gd name="T7" fmla="*/ 16 h 8"/>
                  <a:gd name="T8" fmla="*/ 29 w 12"/>
                  <a:gd name="T9" fmla="*/ 10 h 8"/>
                  <a:gd name="T10" fmla="*/ 29 w 12"/>
                  <a:gd name="T11" fmla="*/ 0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2" h="8">
                    <a:moveTo>
                      <a:pt x="11" y="0"/>
                    </a:moveTo>
                    <a:cubicBezTo>
                      <a:pt x="10" y="1"/>
                      <a:pt x="9" y="2"/>
                      <a:pt x="8" y="3"/>
                    </a:cubicBezTo>
                    <a:cubicBezTo>
                      <a:pt x="6" y="5"/>
                      <a:pt x="2" y="6"/>
                      <a:pt x="0" y="8"/>
                    </a:cubicBezTo>
                    <a:cubicBezTo>
                      <a:pt x="4" y="8"/>
                      <a:pt x="7" y="7"/>
                      <a:pt x="10" y="6"/>
                    </a:cubicBezTo>
                    <a:cubicBezTo>
                      <a:pt x="11" y="6"/>
                      <a:pt x="11" y="5"/>
                      <a:pt x="11" y="4"/>
                    </a:cubicBezTo>
                    <a:cubicBezTo>
                      <a:pt x="12" y="2"/>
                      <a:pt x="12" y="1"/>
                      <a:pt x="11" y="0"/>
                    </a:cubicBezTo>
                  </a:path>
                </a:pathLst>
              </a:custGeom>
              <a:solidFill>
                <a:srgbClr val="E3E4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94" name="Freeform 455">
                <a:extLst>
                  <a:ext uri="{FF2B5EF4-FFF2-40B4-BE49-F238E27FC236}">
                    <a16:creationId xmlns:a16="http://schemas.microsoft.com/office/drawing/2014/main" id="{EBDD1454-90F6-48BC-86E7-458134B490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7" y="2166"/>
                <a:ext cx="6" cy="9"/>
              </a:xfrm>
              <a:custGeom>
                <a:avLst/>
                <a:gdLst>
                  <a:gd name="T0" fmla="*/ 8 w 5"/>
                  <a:gd name="T1" fmla="*/ 0 h 7"/>
                  <a:gd name="T2" fmla="*/ 7 w 5"/>
                  <a:gd name="T3" fmla="*/ 6 h 7"/>
                  <a:gd name="T4" fmla="*/ 0 w 5"/>
                  <a:gd name="T5" fmla="*/ 19 h 7"/>
                  <a:gd name="T6" fmla="*/ 7 w 5"/>
                  <a:gd name="T7" fmla="*/ 19 h 7"/>
                  <a:gd name="T8" fmla="*/ 8 w 5"/>
                  <a:gd name="T9" fmla="*/ 10 h 7"/>
                  <a:gd name="T10" fmla="*/ 8 w 5"/>
                  <a:gd name="T11" fmla="*/ 0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" h="7">
                    <a:moveTo>
                      <a:pt x="4" y="0"/>
                    </a:moveTo>
                    <a:cubicBezTo>
                      <a:pt x="4" y="0"/>
                      <a:pt x="4" y="1"/>
                      <a:pt x="3" y="2"/>
                    </a:cubicBezTo>
                    <a:cubicBezTo>
                      <a:pt x="2" y="3"/>
                      <a:pt x="1" y="6"/>
                      <a:pt x="0" y="7"/>
                    </a:cubicBezTo>
                    <a:cubicBezTo>
                      <a:pt x="1" y="7"/>
                      <a:pt x="2" y="7"/>
                      <a:pt x="3" y="7"/>
                    </a:cubicBezTo>
                    <a:cubicBezTo>
                      <a:pt x="4" y="6"/>
                      <a:pt x="4" y="5"/>
                      <a:pt x="4" y="4"/>
                    </a:cubicBezTo>
                    <a:cubicBezTo>
                      <a:pt x="4" y="3"/>
                      <a:pt x="5" y="1"/>
                      <a:pt x="4" y="0"/>
                    </a:cubicBezTo>
                  </a:path>
                </a:pathLst>
              </a:custGeom>
              <a:solidFill>
                <a:srgbClr val="EEEFE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95" name="Freeform 456">
                <a:extLst>
                  <a:ext uri="{FF2B5EF4-FFF2-40B4-BE49-F238E27FC236}">
                    <a16:creationId xmlns:a16="http://schemas.microsoft.com/office/drawing/2014/main" id="{EEA67473-9B60-4719-8F6E-DB970C2EFA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1" y="2175"/>
                <a:ext cx="9" cy="3"/>
              </a:xfrm>
              <a:custGeom>
                <a:avLst/>
                <a:gdLst>
                  <a:gd name="T0" fmla="*/ 12 w 8"/>
                  <a:gd name="T1" fmla="*/ 0 h 3"/>
                  <a:gd name="T2" fmla="*/ 9 w 8"/>
                  <a:gd name="T3" fmla="*/ 0 h 3"/>
                  <a:gd name="T4" fmla="*/ 3 w 8"/>
                  <a:gd name="T5" fmla="*/ 2 h 3"/>
                  <a:gd name="T6" fmla="*/ 0 w 8"/>
                  <a:gd name="T7" fmla="*/ 3 h 3"/>
                  <a:gd name="T8" fmla="*/ 9 w 8"/>
                  <a:gd name="T9" fmla="*/ 3 h 3"/>
                  <a:gd name="T10" fmla="*/ 11 w 8"/>
                  <a:gd name="T11" fmla="*/ 3 h 3"/>
                  <a:gd name="T12" fmla="*/ 12 w 8"/>
                  <a:gd name="T13" fmla="*/ 0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" h="3">
                    <a:moveTo>
                      <a:pt x="8" y="0"/>
                    </a:moveTo>
                    <a:cubicBezTo>
                      <a:pt x="7" y="0"/>
                      <a:pt x="6" y="0"/>
                      <a:pt x="5" y="0"/>
                    </a:cubicBezTo>
                    <a:cubicBezTo>
                      <a:pt x="4" y="1"/>
                      <a:pt x="4" y="1"/>
                      <a:pt x="3" y="2"/>
                    </a:cubicBezTo>
                    <a:cubicBezTo>
                      <a:pt x="2" y="2"/>
                      <a:pt x="1" y="3"/>
                      <a:pt x="0" y="3"/>
                    </a:cubicBezTo>
                    <a:cubicBezTo>
                      <a:pt x="2" y="3"/>
                      <a:pt x="3" y="3"/>
                      <a:pt x="5" y="3"/>
                    </a:cubicBezTo>
                    <a:cubicBezTo>
                      <a:pt x="6" y="3"/>
                      <a:pt x="6" y="3"/>
                      <a:pt x="7" y="3"/>
                    </a:cubicBezTo>
                    <a:cubicBezTo>
                      <a:pt x="8" y="2"/>
                      <a:pt x="8" y="1"/>
                      <a:pt x="8" y="0"/>
                    </a:cubicBezTo>
                  </a:path>
                </a:pathLst>
              </a:custGeom>
              <a:solidFill>
                <a:srgbClr val="F0F0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96" name="Freeform 457">
                <a:extLst>
                  <a:ext uri="{FF2B5EF4-FFF2-40B4-BE49-F238E27FC236}">
                    <a16:creationId xmlns:a16="http://schemas.microsoft.com/office/drawing/2014/main" id="{41A6D118-123F-49EA-AE6E-08387B8395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68" y="2184"/>
                <a:ext cx="12" cy="11"/>
              </a:xfrm>
              <a:custGeom>
                <a:avLst/>
                <a:gdLst>
                  <a:gd name="T0" fmla="*/ 20 w 10"/>
                  <a:gd name="T1" fmla="*/ 0 h 9"/>
                  <a:gd name="T2" fmla="*/ 14 w 10"/>
                  <a:gd name="T3" fmla="*/ 1 h 9"/>
                  <a:gd name="T4" fmla="*/ 10 w 10"/>
                  <a:gd name="T5" fmla="*/ 11 h 9"/>
                  <a:gd name="T6" fmla="*/ 0 w 10"/>
                  <a:gd name="T7" fmla="*/ 18 h 9"/>
                  <a:gd name="T8" fmla="*/ 1 w 10"/>
                  <a:gd name="T9" fmla="*/ 20 h 9"/>
                  <a:gd name="T10" fmla="*/ 7 w 10"/>
                  <a:gd name="T11" fmla="*/ 20 h 9"/>
                  <a:gd name="T12" fmla="*/ 19 w 10"/>
                  <a:gd name="T13" fmla="*/ 1 h 9"/>
                  <a:gd name="T14" fmla="*/ 20 w 10"/>
                  <a:gd name="T15" fmla="*/ 0 h 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0" h="9">
                    <a:moveTo>
                      <a:pt x="10" y="0"/>
                    </a:moveTo>
                    <a:cubicBezTo>
                      <a:pt x="9" y="1"/>
                      <a:pt x="8" y="1"/>
                      <a:pt x="7" y="1"/>
                    </a:cubicBezTo>
                    <a:cubicBezTo>
                      <a:pt x="7" y="2"/>
                      <a:pt x="6" y="4"/>
                      <a:pt x="5" y="5"/>
                    </a:cubicBezTo>
                    <a:cubicBezTo>
                      <a:pt x="4" y="7"/>
                      <a:pt x="2" y="7"/>
                      <a:pt x="0" y="8"/>
                    </a:cubicBezTo>
                    <a:cubicBezTo>
                      <a:pt x="0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3" y="9"/>
                    </a:cubicBezTo>
                    <a:cubicBezTo>
                      <a:pt x="4" y="6"/>
                      <a:pt x="6" y="4"/>
                      <a:pt x="9" y="1"/>
                    </a:cubicBezTo>
                    <a:cubicBezTo>
                      <a:pt x="9" y="1"/>
                      <a:pt x="10" y="0"/>
                      <a:pt x="10" y="0"/>
                    </a:cubicBezTo>
                  </a:path>
                </a:pathLst>
              </a:custGeom>
              <a:solidFill>
                <a:srgbClr val="E3E4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97" name="Freeform 458">
                <a:extLst>
                  <a:ext uri="{FF2B5EF4-FFF2-40B4-BE49-F238E27FC236}">
                    <a16:creationId xmlns:a16="http://schemas.microsoft.com/office/drawing/2014/main" id="{1DD6FEAF-6A5D-427F-A464-68EB4E10B5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71" y="2184"/>
                <a:ext cx="10" cy="11"/>
              </a:xfrm>
              <a:custGeom>
                <a:avLst/>
                <a:gdLst>
                  <a:gd name="T0" fmla="*/ 18 w 8"/>
                  <a:gd name="T1" fmla="*/ 0 h 9"/>
                  <a:gd name="T2" fmla="*/ 18 w 8"/>
                  <a:gd name="T3" fmla="*/ 0 h 9"/>
                  <a:gd name="T4" fmla="*/ 16 w 8"/>
                  <a:gd name="T5" fmla="*/ 1 h 9"/>
                  <a:gd name="T6" fmla="*/ 0 w 8"/>
                  <a:gd name="T7" fmla="*/ 20 h 9"/>
                  <a:gd name="T8" fmla="*/ 8 w 8"/>
                  <a:gd name="T9" fmla="*/ 18 h 9"/>
                  <a:gd name="T10" fmla="*/ 16 w 8"/>
                  <a:gd name="T11" fmla="*/ 16 h 9"/>
                  <a:gd name="T12" fmla="*/ 20 w 8"/>
                  <a:gd name="T13" fmla="*/ 1 h 9"/>
                  <a:gd name="T14" fmla="*/ 18 w 8"/>
                  <a:gd name="T15" fmla="*/ 0 h 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9">
                    <a:moveTo>
                      <a:pt x="7" y="0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6" y="1"/>
                      <a:pt x="6" y="1"/>
                    </a:cubicBezTo>
                    <a:cubicBezTo>
                      <a:pt x="3" y="4"/>
                      <a:pt x="1" y="6"/>
                      <a:pt x="0" y="9"/>
                    </a:cubicBezTo>
                    <a:cubicBezTo>
                      <a:pt x="1" y="9"/>
                      <a:pt x="2" y="8"/>
                      <a:pt x="3" y="8"/>
                    </a:cubicBezTo>
                    <a:cubicBezTo>
                      <a:pt x="4" y="7"/>
                      <a:pt x="5" y="7"/>
                      <a:pt x="6" y="7"/>
                    </a:cubicBezTo>
                    <a:cubicBezTo>
                      <a:pt x="6" y="5"/>
                      <a:pt x="7" y="3"/>
                      <a:pt x="8" y="1"/>
                    </a:cubicBezTo>
                    <a:cubicBezTo>
                      <a:pt x="8" y="1"/>
                      <a:pt x="7" y="0"/>
                      <a:pt x="7" y="0"/>
                    </a:cubicBezTo>
                  </a:path>
                </a:pathLst>
              </a:custGeom>
              <a:solidFill>
                <a:srgbClr val="E5E6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98" name="Freeform 459">
                <a:extLst>
                  <a:ext uri="{FF2B5EF4-FFF2-40B4-BE49-F238E27FC236}">
                    <a16:creationId xmlns:a16="http://schemas.microsoft.com/office/drawing/2014/main" id="{930CA164-5EA2-455B-B14A-51739C5E2B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0" y="2182"/>
                <a:ext cx="5" cy="4"/>
              </a:xfrm>
              <a:custGeom>
                <a:avLst/>
                <a:gdLst>
                  <a:gd name="T0" fmla="*/ 10 w 4"/>
                  <a:gd name="T1" fmla="*/ 0 h 3"/>
                  <a:gd name="T2" fmla="*/ 8 w 4"/>
                  <a:gd name="T3" fmla="*/ 0 h 3"/>
                  <a:gd name="T4" fmla="*/ 0 w 4"/>
                  <a:gd name="T5" fmla="*/ 7 h 3"/>
                  <a:gd name="T6" fmla="*/ 1 w 4"/>
                  <a:gd name="T7" fmla="*/ 9 h 3"/>
                  <a:gd name="T8" fmla="*/ 10 w 4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cubicBezTo>
                      <a:pt x="4" y="0"/>
                      <a:pt x="3" y="0"/>
                      <a:pt x="3" y="0"/>
                    </a:cubicBezTo>
                    <a:cubicBezTo>
                      <a:pt x="2" y="0"/>
                      <a:pt x="1" y="1"/>
                      <a:pt x="0" y="2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2" y="2"/>
                      <a:pt x="3" y="1"/>
                      <a:pt x="4" y="0"/>
                    </a:cubicBezTo>
                  </a:path>
                </a:pathLst>
              </a:custGeom>
              <a:solidFill>
                <a:srgbClr val="F0F0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99" name="Freeform 460">
                <a:extLst>
                  <a:ext uri="{FF2B5EF4-FFF2-40B4-BE49-F238E27FC236}">
                    <a16:creationId xmlns:a16="http://schemas.microsoft.com/office/drawing/2014/main" id="{8A0016C5-3E5C-4E85-9F8B-97FAD66423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8" y="2087"/>
                <a:ext cx="124" cy="26"/>
              </a:xfrm>
              <a:custGeom>
                <a:avLst/>
                <a:gdLst>
                  <a:gd name="T0" fmla="*/ 144 w 103"/>
                  <a:gd name="T1" fmla="*/ 0 h 22"/>
                  <a:gd name="T2" fmla="*/ 0 w 103"/>
                  <a:gd name="T3" fmla="*/ 44 h 22"/>
                  <a:gd name="T4" fmla="*/ 84 w 103"/>
                  <a:gd name="T5" fmla="*/ 9 h 22"/>
                  <a:gd name="T6" fmla="*/ 102 w 103"/>
                  <a:gd name="T7" fmla="*/ 7 h 22"/>
                  <a:gd name="T8" fmla="*/ 148 w 103"/>
                  <a:gd name="T9" fmla="*/ 1 h 22"/>
                  <a:gd name="T10" fmla="*/ 163 w 103"/>
                  <a:gd name="T11" fmla="*/ 1 h 22"/>
                  <a:gd name="T12" fmla="*/ 163 w 103"/>
                  <a:gd name="T13" fmla="*/ 1 h 22"/>
                  <a:gd name="T14" fmla="*/ 164 w 103"/>
                  <a:gd name="T15" fmla="*/ 1 h 22"/>
                  <a:gd name="T16" fmla="*/ 185 w 103"/>
                  <a:gd name="T17" fmla="*/ 7 h 22"/>
                  <a:gd name="T18" fmla="*/ 181 w 103"/>
                  <a:gd name="T19" fmla="*/ 1 h 22"/>
                  <a:gd name="T20" fmla="*/ 215 w 103"/>
                  <a:gd name="T21" fmla="*/ 11 h 22"/>
                  <a:gd name="T22" fmla="*/ 144 w 103"/>
                  <a:gd name="T23" fmla="*/ 0 h 2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03" h="22">
                    <a:moveTo>
                      <a:pt x="69" y="0"/>
                    </a:moveTo>
                    <a:cubicBezTo>
                      <a:pt x="38" y="0"/>
                      <a:pt x="12" y="14"/>
                      <a:pt x="0" y="22"/>
                    </a:cubicBezTo>
                    <a:cubicBezTo>
                      <a:pt x="14" y="14"/>
                      <a:pt x="28" y="8"/>
                      <a:pt x="40" y="5"/>
                    </a:cubicBezTo>
                    <a:cubicBezTo>
                      <a:pt x="43" y="4"/>
                      <a:pt x="45" y="3"/>
                      <a:pt x="49" y="3"/>
                    </a:cubicBezTo>
                    <a:cubicBezTo>
                      <a:pt x="57" y="2"/>
                      <a:pt x="64" y="1"/>
                      <a:pt x="71" y="1"/>
                    </a:cubicBezTo>
                    <a:cubicBezTo>
                      <a:pt x="73" y="1"/>
                      <a:pt x="75" y="1"/>
                      <a:pt x="77" y="1"/>
                    </a:cubicBezTo>
                    <a:cubicBezTo>
                      <a:pt x="77" y="1"/>
                      <a:pt x="77" y="1"/>
                      <a:pt x="77" y="1"/>
                    </a:cubicBezTo>
                    <a:cubicBezTo>
                      <a:pt x="77" y="1"/>
                      <a:pt x="77" y="1"/>
                      <a:pt x="78" y="1"/>
                    </a:cubicBezTo>
                    <a:cubicBezTo>
                      <a:pt x="82" y="2"/>
                      <a:pt x="85" y="2"/>
                      <a:pt x="88" y="3"/>
                    </a:cubicBezTo>
                    <a:cubicBezTo>
                      <a:pt x="88" y="2"/>
                      <a:pt x="87" y="2"/>
                      <a:pt x="86" y="1"/>
                    </a:cubicBezTo>
                    <a:cubicBezTo>
                      <a:pt x="91" y="3"/>
                      <a:pt x="97" y="4"/>
                      <a:pt x="103" y="6"/>
                    </a:cubicBezTo>
                    <a:cubicBezTo>
                      <a:pt x="91" y="2"/>
                      <a:pt x="80" y="0"/>
                      <a:pt x="69" y="0"/>
                    </a:cubicBezTo>
                  </a:path>
                </a:pathLst>
              </a:custGeom>
              <a:solidFill>
                <a:srgbClr val="ADAE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00" name="Freeform 461">
                <a:extLst>
                  <a:ext uri="{FF2B5EF4-FFF2-40B4-BE49-F238E27FC236}">
                    <a16:creationId xmlns:a16="http://schemas.microsoft.com/office/drawing/2014/main" id="{1EF5C274-262B-45ED-AD89-073E26945A0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871" y="2088"/>
                <a:ext cx="21" cy="6"/>
              </a:xfrm>
              <a:custGeom>
                <a:avLst/>
                <a:gdLst>
                  <a:gd name="T0" fmla="*/ 40 w 17"/>
                  <a:gd name="T1" fmla="*/ 10 h 5"/>
                  <a:gd name="T2" fmla="*/ 40 w 17"/>
                  <a:gd name="T3" fmla="*/ 10 h 5"/>
                  <a:gd name="T4" fmla="*/ 40 w 17"/>
                  <a:gd name="T5" fmla="*/ 10 h 5"/>
                  <a:gd name="T6" fmla="*/ 40 w 17"/>
                  <a:gd name="T7" fmla="*/ 10 h 5"/>
                  <a:gd name="T8" fmla="*/ 40 w 17"/>
                  <a:gd name="T9" fmla="*/ 10 h 5"/>
                  <a:gd name="T10" fmla="*/ 40 w 17"/>
                  <a:gd name="T11" fmla="*/ 10 h 5"/>
                  <a:gd name="T12" fmla="*/ 0 w 17"/>
                  <a:gd name="T13" fmla="*/ 0 h 5"/>
                  <a:gd name="T14" fmla="*/ 2 w 17"/>
                  <a:gd name="T15" fmla="*/ 2 h 5"/>
                  <a:gd name="T16" fmla="*/ 40 w 17"/>
                  <a:gd name="T17" fmla="*/ 10 h 5"/>
                  <a:gd name="T18" fmla="*/ 40 w 17"/>
                  <a:gd name="T19" fmla="*/ 10 h 5"/>
                  <a:gd name="T20" fmla="*/ 0 w 17"/>
                  <a:gd name="T21" fmla="*/ 0 h 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7" h="5">
                    <a:moveTo>
                      <a:pt x="17" y="5"/>
                    </a:moveTo>
                    <a:cubicBezTo>
                      <a:pt x="17" y="5"/>
                      <a:pt x="17" y="5"/>
                      <a:pt x="17" y="5"/>
                    </a:cubicBezTo>
                    <a:cubicBezTo>
                      <a:pt x="17" y="5"/>
                      <a:pt x="17" y="5"/>
                      <a:pt x="17" y="5"/>
                    </a:cubicBezTo>
                    <a:moveTo>
                      <a:pt x="17" y="5"/>
                    </a:moveTo>
                    <a:cubicBezTo>
                      <a:pt x="17" y="5"/>
                      <a:pt x="17" y="5"/>
                      <a:pt x="17" y="5"/>
                    </a:cubicBezTo>
                    <a:cubicBezTo>
                      <a:pt x="17" y="5"/>
                      <a:pt x="17" y="5"/>
                      <a:pt x="17" y="5"/>
                    </a:cubicBezTo>
                    <a:moveTo>
                      <a:pt x="0" y="0"/>
                    </a:moveTo>
                    <a:cubicBezTo>
                      <a:pt x="1" y="1"/>
                      <a:pt x="2" y="1"/>
                      <a:pt x="2" y="2"/>
                    </a:cubicBezTo>
                    <a:cubicBezTo>
                      <a:pt x="11" y="3"/>
                      <a:pt x="16" y="5"/>
                      <a:pt x="17" y="5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1" y="3"/>
                      <a:pt x="5" y="2"/>
                      <a:pt x="0" y="0"/>
                    </a:cubicBezTo>
                  </a:path>
                </a:pathLst>
              </a:custGeom>
              <a:solidFill>
                <a:srgbClr val="CFD0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01" name="Freeform 462">
                <a:extLst>
                  <a:ext uri="{FF2B5EF4-FFF2-40B4-BE49-F238E27FC236}">
                    <a16:creationId xmlns:a16="http://schemas.microsoft.com/office/drawing/2014/main" id="{AC0F95C2-54B2-4551-8DD7-03C094673E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7" y="2113"/>
                <a:ext cx="11" cy="7"/>
              </a:xfrm>
              <a:custGeom>
                <a:avLst/>
                <a:gdLst>
                  <a:gd name="T0" fmla="*/ 20 w 9"/>
                  <a:gd name="T1" fmla="*/ 0 h 6"/>
                  <a:gd name="T2" fmla="*/ 0 w 9"/>
                  <a:gd name="T3" fmla="*/ 11 h 6"/>
                  <a:gd name="T4" fmla="*/ 1 w 9"/>
                  <a:gd name="T5" fmla="*/ 11 h 6"/>
                  <a:gd name="T6" fmla="*/ 20 w 9"/>
                  <a:gd name="T7" fmla="*/ 0 h 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" h="6">
                    <a:moveTo>
                      <a:pt x="9" y="0"/>
                    </a:moveTo>
                    <a:cubicBezTo>
                      <a:pt x="6" y="2"/>
                      <a:pt x="3" y="4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4" y="3"/>
                      <a:pt x="9" y="0"/>
                    </a:cubicBezTo>
                  </a:path>
                </a:pathLst>
              </a:custGeom>
              <a:solidFill>
                <a:srgbClr val="ADAE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02" name="Freeform 463">
                <a:extLst>
                  <a:ext uri="{FF2B5EF4-FFF2-40B4-BE49-F238E27FC236}">
                    <a16:creationId xmlns:a16="http://schemas.microsoft.com/office/drawing/2014/main" id="{77C1E2C3-0E74-48B6-B148-DAF80E1200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28" y="2120"/>
                <a:ext cx="31" cy="37"/>
              </a:xfrm>
              <a:custGeom>
                <a:avLst/>
                <a:gdLst>
                  <a:gd name="T0" fmla="*/ 52 w 26"/>
                  <a:gd name="T1" fmla="*/ 0 h 30"/>
                  <a:gd name="T2" fmla="*/ 1 w 26"/>
                  <a:gd name="T3" fmla="*/ 59 h 30"/>
                  <a:gd name="T4" fmla="*/ 2 w 26"/>
                  <a:gd name="T5" fmla="*/ 59 h 30"/>
                  <a:gd name="T6" fmla="*/ 10 w 26"/>
                  <a:gd name="T7" fmla="*/ 70 h 30"/>
                  <a:gd name="T8" fmla="*/ 52 w 26"/>
                  <a:gd name="T9" fmla="*/ 0 h 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6" h="30">
                    <a:moveTo>
                      <a:pt x="26" y="0"/>
                    </a:moveTo>
                    <a:cubicBezTo>
                      <a:pt x="26" y="0"/>
                      <a:pt x="13" y="7"/>
                      <a:pt x="1" y="26"/>
                    </a:cubicBezTo>
                    <a:cubicBezTo>
                      <a:pt x="2" y="26"/>
                      <a:pt x="2" y="26"/>
                      <a:pt x="2" y="26"/>
                    </a:cubicBezTo>
                    <a:cubicBezTo>
                      <a:pt x="5" y="30"/>
                      <a:pt x="5" y="30"/>
                      <a:pt x="5" y="30"/>
                    </a:cubicBezTo>
                    <a:cubicBezTo>
                      <a:pt x="5" y="30"/>
                      <a:pt x="0" y="20"/>
                      <a:pt x="26" y="0"/>
                    </a:cubicBezTo>
                  </a:path>
                </a:pathLst>
              </a:custGeom>
              <a:solidFill>
                <a:srgbClr val="9091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03" name="Freeform 464">
                <a:extLst>
                  <a:ext uri="{FF2B5EF4-FFF2-40B4-BE49-F238E27FC236}">
                    <a16:creationId xmlns:a16="http://schemas.microsoft.com/office/drawing/2014/main" id="{04E4B958-74D9-4D76-BBC9-B972741EEF4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745" y="2090"/>
                <a:ext cx="100" cy="47"/>
              </a:xfrm>
              <a:custGeom>
                <a:avLst/>
                <a:gdLst>
                  <a:gd name="T0" fmla="*/ 40 w 83"/>
                  <a:gd name="T1" fmla="*/ 49 h 39"/>
                  <a:gd name="T2" fmla="*/ 28 w 83"/>
                  <a:gd name="T3" fmla="*/ 52 h 39"/>
                  <a:gd name="T4" fmla="*/ 12 w 83"/>
                  <a:gd name="T5" fmla="*/ 70 h 39"/>
                  <a:gd name="T6" fmla="*/ 0 w 83"/>
                  <a:gd name="T7" fmla="*/ 83 h 39"/>
                  <a:gd name="T8" fmla="*/ 12 w 83"/>
                  <a:gd name="T9" fmla="*/ 76 h 39"/>
                  <a:gd name="T10" fmla="*/ 28 w 83"/>
                  <a:gd name="T11" fmla="*/ 61 h 39"/>
                  <a:gd name="T12" fmla="*/ 43 w 83"/>
                  <a:gd name="T13" fmla="*/ 51 h 39"/>
                  <a:gd name="T14" fmla="*/ 40 w 83"/>
                  <a:gd name="T15" fmla="*/ 49 h 39"/>
                  <a:gd name="T16" fmla="*/ 96 w 83"/>
                  <a:gd name="T17" fmla="*/ 14 h 39"/>
                  <a:gd name="T18" fmla="*/ 94 w 83"/>
                  <a:gd name="T19" fmla="*/ 14 h 39"/>
                  <a:gd name="T20" fmla="*/ 93 w 83"/>
                  <a:gd name="T21" fmla="*/ 20 h 39"/>
                  <a:gd name="T22" fmla="*/ 94 w 83"/>
                  <a:gd name="T23" fmla="*/ 20 h 39"/>
                  <a:gd name="T24" fmla="*/ 96 w 83"/>
                  <a:gd name="T25" fmla="*/ 14 h 39"/>
                  <a:gd name="T26" fmla="*/ 147 w 83"/>
                  <a:gd name="T27" fmla="*/ 0 h 39"/>
                  <a:gd name="T28" fmla="*/ 145 w 83"/>
                  <a:gd name="T29" fmla="*/ 0 h 39"/>
                  <a:gd name="T30" fmla="*/ 143 w 83"/>
                  <a:gd name="T31" fmla="*/ 0 h 39"/>
                  <a:gd name="T32" fmla="*/ 125 w 83"/>
                  <a:gd name="T33" fmla="*/ 2 h 39"/>
                  <a:gd name="T34" fmla="*/ 106 w 83"/>
                  <a:gd name="T35" fmla="*/ 10 h 39"/>
                  <a:gd name="T36" fmla="*/ 104 w 83"/>
                  <a:gd name="T37" fmla="*/ 12 h 39"/>
                  <a:gd name="T38" fmla="*/ 116 w 83"/>
                  <a:gd name="T39" fmla="*/ 10 h 39"/>
                  <a:gd name="T40" fmla="*/ 120 w 83"/>
                  <a:gd name="T41" fmla="*/ 10 h 39"/>
                  <a:gd name="T42" fmla="*/ 140 w 83"/>
                  <a:gd name="T43" fmla="*/ 12 h 39"/>
                  <a:gd name="T44" fmla="*/ 175 w 83"/>
                  <a:gd name="T45" fmla="*/ 1 h 39"/>
                  <a:gd name="T46" fmla="*/ 147 w 83"/>
                  <a:gd name="T47" fmla="*/ 0 h 39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83" h="39">
                    <a:moveTo>
                      <a:pt x="18" y="23"/>
                    </a:moveTo>
                    <a:cubicBezTo>
                      <a:pt x="16" y="23"/>
                      <a:pt x="14" y="24"/>
                      <a:pt x="13" y="25"/>
                    </a:cubicBezTo>
                    <a:cubicBezTo>
                      <a:pt x="9" y="27"/>
                      <a:pt x="8" y="30"/>
                      <a:pt x="6" y="33"/>
                    </a:cubicBezTo>
                    <a:cubicBezTo>
                      <a:pt x="4" y="36"/>
                      <a:pt x="2" y="37"/>
                      <a:pt x="0" y="39"/>
                    </a:cubicBezTo>
                    <a:cubicBezTo>
                      <a:pt x="2" y="38"/>
                      <a:pt x="4" y="37"/>
                      <a:pt x="6" y="36"/>
                    </a:cubicBezTo>
                    <a:cubicBezTo>
                      <a:pt x="10" y="34"/>
                      <a:pt x="10" y="33"/>
                      <a:pt x="13" y="29"/>
                    </a:cubicBezTo>
                    <a:cubicBezTo>
                      <a:pt x="15" y="26"/>
                      <a:pt x="18" y="25"/>
                      <a:pt x="21" y="24"/>
                    </a:cubicBezTo>
                    <a:cubicBezTo>
                      <a:pt x="18" y="23"/>
                      <a:pt x="18" y="23"/>
                      <a:pt x="18" y="23"/>
                    </a:cubicBezTo>
                    <a:moveTo>
                      <a:pt x="46" y="7"/>
                    </a:moveTo>
                    <a:cubicBezTo>
                      <a:pt x="45" y="7"/>
                      <a:pt x="45" y="7"/>
                      <a:pt x="45" y="7"/>
                    </a:cubicBezTo>
                    <a:cubicBezTo>
                      <a:pt x="45" y="8"/>
                      <a:pt x="45" y="9"/>
                      <a:pt x="44" y="10"/>
                    </a:cubicBezTo>
                    <a:cubicBezTo>
                      <a:pt x="45" y="10"/>
                      <a:pt x="45" y="10"/>
                      <a:pt x="45" y="10"/>
                    </a:cubicBezTo>
                    <a:cubicBezTo>
                      <a:pt x="46" y="9"/>
                      <a:pt x="46" y="8"/>
                      <a:pt x="46" y="7"/>
                    </a:cubicBezTo>
                    <a:moveTo>
                      <a:pt x="70" y="0"/>
                    </a:moveTo>
                    <a:cubicBezTo>
                      <a:pt x="69" y="0"/>
                      <a:pt x="69" y="0"/>
                      <a:pt x="69" y="0"/>
                    </a:cubicBezTo>
                    <a:cubicBezTo>
                      <a:pt x="68" y="0"/>
                      <a:pt x="68" y="0"/>
                      <a:pt x="68" y="0"/>
                    </a:cubicBezTo>
                    <a:cubicBezTo>
                      <a:pt x="65" y="1"/>
                      <a:pt x="62" y="1"/>
                      <a:pt x="59" y="2"/>
                    </a:cubicBezTo>
                    <a:cubicBezTo>
                      <a:pt x="56" y="3"/>
                      <a:pt x="54" y="4"/>
                      <a:pt x="51" y="5"/>
                    </a:cubicBezTo>
                    <a:cubicBezTo>
                      <a:pt x="49" y="6"/>
                      <a:pt x="49" y="6"/>
                      <a:pt x="49" y="6"/>
                    </a:cubicBezTo>
                    <a:cubicBezTo>
                      <a:pt x="51" y="5"/>
                      <a:pt x="53" y="5"/>
                      <a:pt x="55" y="5"/>
                    </a:cubicBezTo>
                    <a:cubicBezTo>
                      <a:pt x="56" y="5"/>
                      <a:pt x="56" y="5"/>
                      <a:pt x="57" y="5"/>
                    </a:cubicBezTo>
                    <a:cubicBezTo>
                      <a:pt x="60" y="5"/>
                      <a:pt x="63" y="5"/>
                      <a:pt x="66" y="6"/>
                    </a:cubicBezTo>
                    <a:cubicBezTo>
                      <a:pt x="71" y="3"/>
                      <a:pt x="77" y="2"/>
                      <a:pt x="83" y="1"/>
                    </a:cubicBezTo>
                    <a:cubicBezTo>
                      <a:pt x="79" y="1"/>
                      <a:pt x="74" y="0"/>
                      <a:pt x="70" y="0"/>
                    </a:cubicBezTo>
                  </a:path>
                </a:pathLst>
              </a:custGeom>
              <a:solidFill>
                <a:srgbClr val="ADAE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04" name="Freeform 465">
                <a:extLst>
                  <a:ext uri="{FF2B5EF4-FFF2-40B4-BE49-F238E27FC236}">
                    <a16:creationId xmlns:a16="http://schemas.microsoft.com/office/drawing/2014/main" id="{B80A2CF1-FAC7-4710-9EC3-F9DAE21E7D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5" y="2096"/>
                <a:ext cx="136" cy="82"/>
              </a:xfrm>
              <a:custGeom>
                <a:avLst/>
                <a:gdLst>
                  <a:gd name="T0" fmla="*/ 132 w 113"/>
                  <a:gd name="T1" fmla="*/ 0 h 68"/>
                  <a:gd name="T2" fmla="*/ 120 w 113"/>
                  <a:gd name="T3" fmla="*/ 1 h 68"/>
                  <a:gd name="T4" fmla="*/ 113 w 113"/>
                  <a:gd name="T5" fmla="*/ 2 h 68"/>
                  <a:gd name="T6" fmla="*/ 112 w 113"/>
                  <a:gd name="T7" fmla="*/ 10 h 68"/>
                  <a:gd name="T8" fmla="*/ 117 w 113"/>
                  <a:gd name="T9" fmla="*/ 14 h 68"/>
                  <a:gd name="T10" fmla="*/ 70 w 113"/>
                  <a:gd name="T11" fmla="*/ 42 h 68"/>
                  <a:gd name="T12" fmla="*/ 69 w 113"/>
                  <a:gd name="T13" fmla="*/ 42 h 68"/>
                  <a:gd name="T14" fmla="*/ 61 w 113"/>
                  <a:gd name="T15" fmla="*/ 41 h 68"/>
                  <a:gd name="T16" fmla="*/ 43 w 113"/>
                  <a:gd name="T17" fmla="*/ 51 h 68"/>
                  <a:gd name="T18" fmla="*/ 29 w 113"/>
                  <a:gd name="T19" fmla="*/ 65 h 68"/>
                  <a:gd name="T20" fmla="*/ 17 w 113"/>
                  <a:gd name="T21" fmla="*/ 71 h 68"/>
                  <a:gd name="T22" fmla="*/ 14 w 113"/>
                  <a:gd name="T23" fmla="*/ 76 h 68"/>
                  <a:gd name="T24" fmla="*/ 19 w 113"/>
                  <a:gd name="T25" fmla="*/ 111 h 68"/>
                  <a:gd name="T26" fmla="*/ 43 w 113"/>
                  <a:gd name="T27" fmla="*/ 142 h 68"/>
                  <a:gd name="T28" fmla="*/ 43 w 113"/>
                  <a:gd name="T29" fmla="*/ 142 h 68"/>
                  <a:gd name="T30" fmla="*/ 45 w 113"/>
                  <a:gd name="T31" fmla="*/ 144 h 68"/>
                  <a:gd name="T32" fmla="*/ 61 w 113"/>
                  <a:gd name="T33" fmla="*/ 131 h 68"/>
                  <a:gd name="T34" fmla="*/ 69 w 113"/>
                  <a:gd name="T35" fmla="*/ 119 h 68"/>
                  <a:gd name="T36" fmla="*/ 69 w 113"/>
                  <a:gd name="T37" fmla="*/ 116 h 68"/>
                  <a:gd name="T38" fmla="*/ 70 w 113"/>
                  <a:gd name="T39" fmla="*/ 116 h 68"/>
                  <a:gd name="T40" fmla="*/ 61 w 113"/>
                  <a:gd name="T41" fmla="*/ 94 h 68"/>
                  <a:gd name="T42" fmla="*/ 57 w 113"/>
                  <a:gd name="T43" fmla="*/ 94 h 68"/>
                  <a:gd name="T44" fmla="*/ 63 w 113"/>
                  <a:gd name="T45" fmla="*/ 86 h 68"/>
                  <a:gd name="T46" fmla="*/ 76 w 113"/>
                  <a:gd name="T47" fmla="*/ 92 h 68"/>
                  <a:gd name="T48" fmla="*/ 85 w 113"/>
                  <a:gd name="T49" fmla="*/ 75 h 68"/>
                  <a:gd name="T50" fmla="*/ 117 w 113"/>
                  <a:gd name="T51" fmla="*/ 49 h 68"/>
                  <a:gd name="T52" fmla="*/ 128 w 113"/>
                  <a:gd name="T53" fmla="*/ 48 h 68"/>
                  <a:gd name="T54" fmla="*/ 155 w 113"/>
                  <a:gd name="T55" fmla="*/ 54 h 68"/>
                  <a:gd name="T56" fmla="*/ 229 w 113"/>
                  <a:gd name="T57" fmla="*/ 69 h 68"/>
                  <a:gd name="T58" fmla="*/ 237 w 113"/>
                  <a:gd name="T59" fmla="*/ 62 h 68"/>
                  <a:gd name="T60" fmla="*/ 235 w 113"/>
                  <a:gd name="T61" fmla="*/ 62 h 68"/>
                  <a:gd name="T62" fmla="*/ 197 w 113"/>
                  <a:gd name="T63" fmla="*/ 34 h 68"/>
                  <a:gd name="T64" fmla="*/ 199 w 113"/>
                  <a:gd name="T65" fmla="*/ 14 h 68"/>
                  <a:gd name="T66" fmla="*/ 197 w 113"/>
                  <a:gd name="T67" fmla="*/ 14 h 68"/>
                  <a:gd name="T68" fmla="*/ 194 w 113"/>
                  <a:gd name="T69" fmla="*/ 14 h 68"/>
                  <a:gd name="T70" fmla="*/ 177 w 113"/>
                  <a:gd name="T71" fmla="*/ 10 h 68"/>
                  <a:gd name="T72" fmla="*/ 147 w 113"/>
                  <a:gd name="T73" fmla="*/ 7 h 68"/>
                  <a:gd name="T74" fmla="*/ 155 w 113"/>
                  <a:gd name="T75" fmla="*/ 1 h 68"/>
                  <a:gd name="T76" fmla="*/ 136 w 113"/>
                  <a:gd name="T77" fmla="*/ 0 h 68"/>
                  <a:gd name="T78" fmla="*/ 132 w 113"/>
                  <a:gd name="T79" fmla="*/ 0 h 68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113" h="68">
                    <a:moveTo>
                      <a:pt x="63" y="0"/>
                    </a:moveTo>
                    <a:cubicBezTo>
                      <a:pt x="61" y="0"/>
                      <a:pt x="59" y="0"/>
                      <a:pt x="57" y="1"/>
                    </a:cubicBezTo>
                    <a:cubicBezTo>
                      <a:pt x="54" y="2"/>
                      <a:pt x="54" y="2"/>
                      <a:pt x="54" y="2"/>
                    </a:cubicBezTo>
                    <a:cubicBezTo>
                      <a:pt x="54" y="3"/>
                      <a:pt x="54" y="4"/>
                      <a:pt x="53" y="5"/>
                    </a:cubicBezTo>
                    <a:cubicBezTo>
                      <a:pt x="55" y="5"/>
                      <a:pt x="55" y="6"/>
                      <a:pt x="56" y="7"/>
                    </a:cubicBezTo>
                    <a:cubicBezTo>
                      <a:pt x="59" y="12"/>
                      <a:pt x="40" y="20"/>
                      <a:pt x="33" y="20"/>
                    </a:cubicBezTo>
                    <a:cubicBezTo>
                      <a:pt x="33" y="20"/>
                      <a:pt x="32" y="20"/>
                      <a:pt x="32" y="20"/>
                    </a:cubicBezTo>
                    <a:cubicBezTo>
                      <a:pt x="29" y="19"/>
                      <a:pt x="29" y="19"/>
                      <a:pt x="29" y="19"/>
                    </a:cubicBezTo>
                    <a:cubicBezTo>
                      <a:pt x="26" y="20"/>
                      <a:pt x="23" y="21"/>
                      <a:pt x="21" y="24"/>
                    </a:cubicBezTo>
                    <a:cubicBezTo>
                      <a:pt x="18" y="28"/>
                      <a:pt x="18" y="29"/>
                      <a:pt x="14" y="31"/>
                    </a:cubicBezTo>
                    <a:cubicBezTo>
                      <a:pt x="12" y="32"/>
                      <a:pt x="10" y="33"/>
                      <a:pt x="8" y="34"/>
                    </a:cubicBezTo>
                    <a:cubicBezTo>
                      <a:pt x="8" y="34"/>
                      <a:pt x="7" y="35"/>
                      <a:pt x="7" y="36"/>
                    </a:cubicBezTo>
                    <a:cubicBezTo>
                      <a:pt x="0" y="42"/>
                      <a:pt x="3" y="46"/>
                      <a:pt x="9" y="52"/>
                    </a:cubicBezTo>
                    <a:cubicBezTo>
                      <a:pt x="12" y="55"/>
                      <a:pt x="16" y="62"/>
                      <a:pt x="21" y="67"/>
                    </a:cubicBezTo>
                    <a:cubicBezTo>
                      <a:pt x="21" y="67"/>
                      <a:pt x="21" y="67"/>
                      <a:pt x="21" y="67"/>
                    </a:cubicBezTo>
                    <a:cubicBezTo>
                      <a:pt x="21" y="67"/>
                      <a:pt x="22" y="68"/>
                      <a:pt x="22" y="68"/>
                    </a:cubicBezTo>
                    <a:cubicBezTo>
                      <a:pt x="25" y="67"/>
                      <a:pt x="27" y="65"/>
                      <a:pt x="29" y="62"/>
                    </a:cubicBezTo>
                    <a:cubicBezTo>
                      <a:pt x="26" y="60"/>
                      <a:pt x="25" y="57"/>
                      <a:pt x="32" y="56"/>
                    </a:cubicBezTo>
                    <a:cubicBezTo>
                      <a:pt x="32" y="55"/>
                      <a:pt x="32" y="55"/>
                      <a:pt x="32" y="55"/>
                    </a:cubicBezTo>
                    <a:cubicBezTo>
                      <a:pt x="32" y="55"/>
                      <a:pt x="33" y="55"/>
                      <a:pt x="33" y="55"/>
                    </a:cubicBezTo>
                    <a:cubicBezTo>
                      <a:pt x="31" y="51"/>
                      <a:pt x="37" y="45"/>
                      <a:pt x="29" y="45"/>
                    </a:cubicBezTo>
                    <a:cubicBezTo>
                      <a:pt x="28" y="45"/>
                      <a:pt x="28" y="45"/>
                      <a:pt x="27" y="45"/>
                    </a:cubicBezTo>
                    <a:cubicBezTo>
                      <a:pt x="27" y="42"/>
                      <a:pt x="29" y="41"/>
                      <a:pt x="30" y="41"/>
                    </a:cubicBezTo>
                    <a:cubicBezTo>
                      <a:pt x="32" y="41"/>
                      <a:pt x="34" y="42"/>
                      <a:pt x="36" y="43"/>
                    </a:cubicBezTo>
                    <a:cubicBezTo>
                      <a:pt x="37" y="40"/>
                      <a:pt x="39" y="38"/>
                      <a:pt x="41" y="35"/>
                    </a:cubicBezTo>
                    <a:cubicBezTo>
                      <a:pt x="45" y="30"/>
                      <a:pt x="49" y="25"/>
                      <a:pt x="56" y="23"/>
                    </a:cubicBezTo>
                    <a:cubicBezTo>
                      <a:pt x="58" y="22"/>
                      <a:pt x="59" y="22"/>
                      <a:pt x="61" y="22"/>
                    </a:cubicBezTo>
                    <a:cubicBezTo>
                      <a:pt x="66" y="22"/>
                      <a:pt x="70" y="24"/>
                      <a:pt x="74" y="26"/>
                    </a:cubicBezTo>
                    <a:cubicBezTo>
                      <a:pt x="85" y="31"/>
                      <a:pt x="98" y="28"/>
                      <a:pt x="109" y="32"/>
                    </a:cubicBezTo>
                    <a:cubicBezTo>
                      <a:pt x="110" y="31"/>
                      <a:pt x="112" y="30"/>
                      <a:pt x="113" y="29"/>
                    </a:cubicBezTo>
                    <a:cubicBezTo>
                      <a:pt x="112" y="29"/>
                      <a:pt x="112" y="29"/>
                      <a:pt x="112" y="29"/>
                    </a:cubicBezTo>
                    <a:cubicBezTo>
                      <a:pt x="106" y="25"/>
                      <a:pt x="97" y="21"/>
                      <a:pt x="94" y="16"/>
                    </a:cubicBezTo>
                    <a:cubicBezTo>
                      <a:pt x="93" y="13"/>
                      <a:pt x="93" y="10"/>
                      <a:pt x="95" y="7"/>
                    </a:cubicBezTo>
                    <a:cubicBezTo>
                      <a:pt x="94" y="7"/>
                      <a:pt x="94" y="7"/>
                      <a:pt x="94" y="7"/>
                    </a:cubicBezTo>
                    <a:cubicBezTo>
                      <a:pt x="93" y="7"/>
                      <a:pt x="92" y="7"/>
                      <a:pt x="92" y="7"/>
                    </a:cubicBezTo>
                    <a:cubicBezTo>
                      <a:pt x="89" y="7"/>
                      <a:pt x="85" y="7"/>
                      <a:pt x="84" y="5"/>
                    </a:cubicBezTo>
                    <a:cubicBezTo>
                      <a:pt x="70" y="3"/>
                      <a:pt x="70" y="3"/>
                      <a:pt x="70" y="3"/>
                    </a:cubicBezTo>
                    <a:cubicBezTo>
                      <a:pt x="71" y="2"/>
                      <a:pt x="73" y="1"/>
                      <a:pt x="74" y="1"/>
                    </a:cubicBezTo>
                    <a:cubicBezTo>
                      <a:pt x="71" y="0"/>
                      <a:pt x="68" y="0"/>
                      <a:pt x="65" y="0"/>
                    </a:cubicBezTo>
                    <a:cubicBezTo>
                      <a:pt x="64" y="0"/>
                      <a:pt x="64" y="0"/>
                      <a:pt x="63" y="0"/>
                    </a:cubicBezTo>
                  </a:path>
                </a:pathLst>
              </a:custGeom>
              <a:solidFill>
                <a:srgbClr val="CFD0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05" name="Freeform 466">
                <a:extLst>
                  <a:ext uri="{FF2B5EF4-FFF2-40B4-BE49-F238E27FC236}">
                    <a16:creationId xmlns:a16="http://schemas.microsoft.com/office/drawing/2014/main" id="{4B99876E-8143-4EC5-977B-A757D923D2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2" y="2178"/>
                <a:ext cx="1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16 h 1"/>
                  <a:gd name="T6" fmla="*/ 0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</a:path>
                </a:pathLst>
              </a:custGeom>
              <a:solidFill>
                <a:srgbClr val="CFD0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06" name="Freeform 467">
                <a:extLst>
                  <a:ext uri="{FF2B5EF4-FFF2-40B4-BE49-F238E27FC236}">
                    <a16:creationId xmlns:a16="http://schemas.microsoft.com/office/drawing/2014/main" id="{4778460F-5209-45C9-A10B-5A42047E4B6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762" y="2123"/>
                <a:ext cx="104" cy="61"/>
              </a:xfrm>
              <a:custGeom>
                <a:avLst/>
                <a:gdLst>
                  <a:gd name="T0" fmla="*/ 14 w 87"/>
                  <a:gd name="T1" fmla="*/ 81 h 51"/>
                  <a:gd name="T2" fmla="*/ 0 w 87"/>
                  <a:gd name="T3" fmla="*/ 94 h 51"/>
                  <a:gd name="T4" fmla="*/ 0 w 87"/>
                  <a:gd name="T5" fmla="*/ 96 h 51"/>
                  <a:gd name="T6" fmla="*/ 12 w 87"/>
                  <a:gd name="T7" fmla="*/ 104 h 51"/>
                  <a:gd name="T8" fmla="*/ 17 w 87"/>
                  <a:gd name="T9" fmla="*/ 104 h 51"/>
                  <a:gd name="T10" fmla="*/ 19 w 87"/>
                  <a:gd name="T11" fmla="*/ 104 h 51"/>
                  <a:gd name="T12" fmla="*/ 19 w 87"/>
                  <a:gd name="T13" fmla="*/ 94 h 51"/>
                  <a:gd name="T14" fmla="*/ 20 w 87"/>
                  <a:gd name="T15" fmla="*/ 87 h 51"/>
                  <a:gd name="T16" fmla="*/ 14 w 87"/>
                  <a:gd name="T17" fmla="*/ 81 h 51"/>
                  <a:gd name="T18" fmla="*/ 23 w 87"/>
                  <a:gd name="T19" fmla="*/ 67 h 51"/>
                  <a:gd name="T20" fmla="*/ 20 w 87"/>
                  <a:gd name="T21" fmla="*/ 67 h 51"/>
                  <a:gd name="T22" fmla="*/ 20 w 87"/>
                  <a:gd name="T23" fmla="*/ 71 h 51"/>
                  <a:gd name="T24" fmla="*/ 23 w 87"/>
                  <a:gd name="T25" fmla="*/ 67 h 51"/>
                  <a:gd name="T26" fmla="*/ 23 w 87"/>
                  <a:gd name="T27" fmla="*/ 67 h 51"/>
                  <a:gd name="T28" fmla="*/ 80 w 87"/>
                  <a:gd name="T29" fmla="*/ 0 h 51"/>
                  <a:gd name="T30" fmla="*/ 71 w 87"/>
                  <a:gd name="T31" fmla="*/ 1 h 51"/>
                  <a:gd name="T32" fmla="*/ 38 w 87"/>
                  <a:gd name="T33" fmla="*/ 28 h 51"/>
                  <a:gd name="T34" fmla="*/ 29 w 87"/>
                  <a:gd name="T35" fmla="*/ 43 h 51"/>
                  <a:gd name="T36" fmla="*/ 29 w 87"/>
                  <a:gd name="T37" fmla="*/ 43 h 51"/>
                  <a:gd name="T38" fmla="*/ 38 w 87"/>
                  <a:gd name="T39" fmla="*/ 47 h 51"/>
                  <a:gd name="T40" fmla="*/ 42 w 87"/>
                  <a:gd name="T41" fmla="*/ 47 h 51"/>
                  <a:gd name="T42" fmla="*/ 45 w 87"/>
                  <a:gd name="T43" fmla="*/ 39 h 51"/>
                  <a:gd name="T44" fmla="*/ 45 w 87"/>
                  <a:gd name="T45" fmla="*/ 39 h 51"/>
                  <a:gd name="T46" fmla="*/ 51 w 87"/>
                  <a:gd name="T47" fmla="*/ 35 h 51"/>
                  <a:gd name="T48" fmla="*/ 54 w 87"/>
                  <a:gd name="T49" fmla="*/ 31 h 51"/>
                  <a:gd name="T50" fmla="*/ 54 w 87"/>
                  <a:gd name="T51" fmla="*/ 31 h 51"/>
                  <a:gd name="T52" fmla="*/ 72 w 87"/>
                  <a:gd name="T53" fmla="*/ 12 h 51"/>
                  <a:gd name="T54" fmla="*/ 78 w 87"/>
                  <a:gd name="T55" fmla="*/ 17 h 51"/>
                  <a:gd name="T56" fmla="*/ 78 w 87"/>
                  <a:gd name="T57" fmla="*/ 17 h 51"/>
                  <a:gd name="T58" fmla="*/ 93 w 87"/>
                  <a:gd name="T59" fmla="*/ 14 h 51"/>
                  <a:gd name="T60" fmla="*/ 102 w 87"/>
                  <a:gd name="T61" fmla="*/ 14 h 51"/>
                  <a:gd name="T62" fmla="*/ 102 w 87"/>
                  <a:gd name="T63" fmla="*/ 14 h 51"/>
                  <a:gd name="T64" fmla="*/ 105 w 87"/>
                  <a:gd name="T65" fmla="*/ 17 h 51"/>
                  <a:gd name="T66" fmla="*/ 116 w 87"/>
                  <a:gd name="T67" fmla="*/ 19 h 51"/>
                  <a:gd name="T68" fmla="*/ 123 w 87"/>
                  <a:gd name="T69" fmla="*/ 20 h 51"/>
                  <a:gd name="T70" fmla="*/ 133 w 87"/>
                  <a:gd name="T71" fmla="*/ 20 h 51"/>
                  <a:gd name="T72" fmla="*/ 143 w 87"/>
                  <a:gd name="T73" fmla="*/ 19 h 51"/>
                  <a:gd name="T74" fmla="*/ 147 w 87"/>
                  <a:gd name="T75" fmla="*/ 19 h 51"/>
                  <a:gd name="T76" fmla="*/ 151 w 87"/>
                  <a:gd name="T77" fmla="*/ 23 h 51"/>
                  <a:gd name="T78" fmla="*/ 167 w 87"/>
                  <a:gd name="T79" fmla="*/ 20 h 51"/>
                  <a:gd name="T80" fmla="*/ 175 w 87"/>
                  <a:gd name="T81" fmla="*/ 23 h 51"/>
                  <a:gd name="T82" fmla="*/ 175 w 87"/>
                  <a:gd name="T83" fmla="*/ 23 h 51"/>
                  <a:gd name="T84" fmla="*/ 177 w 87"/>
                  <a:gd name="T85" fmla="*/ 20 h 51"/>
                  <a:gd name="T86" fmla="*/ 105 w 87"/>
                  <a:gd name="T87" fmla="*/ 8 h 51"/>
                  <a:gd name="T88" fmla="*/ 80 w 87"/>
                  <a:gd name="T89" fmla="*/ 0 h 51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87" h="51">
                    <a:moveTo>
                      <a:pt x="7" y="40"/>
                    </a:moveTo>
                    <a:cubicBezTo>
                      <a:pt x="5" y="43"/>
                      <a:pt x="3" y="45"/>
                      <a:pt x="0" y="46"/>
                    </a:cubicBezTo>
                    <a:cubicBezTo>
                      <a:pt x="0" y="46"/>
                      <a:pt x="0" y="47"/>
                      <a:pt x="0" y="47"/>
                    </a:cubicBezTo>
                    <a:cubicBezTo>
                      <a:pt x="2" y="49"/>
                      <a:pt x="5" y="50"/>
                      <a:pt x="6" y="51"/>
                    </a:cubicBezTo>
                    <a:cubicBezTo>
                      <a:pt x="7" y="51"/>
                      <a:pt x="7" y="51"/>
                      <a:pt x="8" y="51"/>
                    </a:cubicBezTo>
                    <a:cubicBezTo>
                      <a:pt x="8" y="51"/>
                      <a:pt x="8" y="51"/>
                      <a:pt x="9" y="51"/>
                    </a:cubicBezTo>
                    <a:cubicBezTo>
                      <a:pt x="9" y="49"/>
                      <a:pt x="9" y="48"/>
                      <a:pt x="9" y="46"/>
                    </a:cubicBezTo>
                    <a:cubicBezTo>
                      <a:pt x="9" y="45"/>
                      <a:pt x="10" y="44"/>
                      <a:pt x="10" y="43"/>
                    </a:cubicBezTo>
                    <a:cubicBezTo>
                      <a:pt x="9" y="42"/>
                      <a:pt x="8" y="41"/>
                      <a:pt x="7" y="40"/>
                    </a:cubicBezTo>
                    <a:moveTo>
                      <a:pt x="11" y="33"/>
                    </a:moveTo>
                    <a:cubicBezTo>
                      <a:pt x="11" y="33"/>
                      <a:pt x="10" y="33"/>
                      <a:pt x="10" y="33"/>
                    </a:cubicBezTo>
                    <a:cubicBezTo>
                      <a:pt x="10" y="33"/>
                      <a:pt x="10" y="33"/>
                      <a:pt x="10" y="34"/>
                    </a:cubicBezTo>
                    <a:cubicBezTo>
                      <a:pt x="11" y="34"/>
                      <a:pt x="11" y="33"/>
                      <a:pt x="11" y="33"/>
                    </a:cubicBezTo>
                    <a:cubicBezTo>
                      <a:pt x="11" y="33"/>
                      <a:pt x="11" y="33"/>
                      <a:pt x="11" y="33"/>
                    </a:cubicBezTo>
                    <a:moveTo>
                      <a:pt x="39" y="0"/>
                    </a:moveTo>
                    <a:cubicBezTo>
                      <a:pt x="37" y="0"/>
                      <a:pt x="36" y="0"/>
                      <a:pt x="34" y="1"/>
                    </a:cubicBezTo>
                    <a:cubicBezTo>
                      <a:pt x="27" y="3"/>
                      <a:pt x="23" y="8"/>
                      <a:pt x="19" y="13"/>
                    </a:cubicBezTo>
                    <a:cubicBezTo>
                      <a:pt x="17" y="16"/>
                      <a:pt x="15" y="18"/>
                      <a:pt x="14" y="21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6" y="22"/>
                      <a:pt x="18" y="23"/>
                      <a:pt x="19" y="23"/>
                    </a:cubicBezTo>
                    <a:cubicBezTo>
                      <a:pt x="20" y="23"/>
                      <a:pt x="20" y="23"/>
                      <a:pt x="20" y="23"/>
                    </a:cubicBezTo>
                    <a:cubicBezTo>
                      <a:pt x="24" y="22"/>
                      <a:pt x="21" y="21"/>
                      <a:pt x="23" y="19"/>
                    </a:cubicBezTo>
                    <a:cubicBezTo>
                      <a:pt x="23" y="19"/>
                      <a:pt x="23" y="19"/>
                      <a:pt x="23" y="19"/>
                    </a:cubicBezTo>
                    <a:cubicBezTo>
                      <a:pt x="23" y="19"/>
                      <a:pt x="24" y="18"/>
                      <a:pt x="25" y="17"/>
                    </a:cubicBezTo>
                    <a:cubicBezTo>
                      <a:pt x="26" y="16"/>
                      <a:pt x="27" y="15"/>
                      <a:pt x="27" y="15"/>
                    </a:cubicBezTo>
                    <a:cubicBezTo>
                      <a:pt x="27" y="15"/>
                      <a:pt x="27" y="15"/>
                      <a:pt x="27" y="15"/>
                    </a:cubicBezTo>
                    <a:cubicBezTo>
                      <a:pt x="29" y="13"/>
                      <a:pt x="30" y="6"/>
                      <a:pt x="35" y="6"/>
                    </a:cubicBezTo>
                    <a:cubicBezTo>
                      <a:pt x="36" y="6"/>
                      <a:pt x="37" y="7"/>
                      <a:pt x="38" y="8"/>
                    </a:cubicBezTo>
                    <a:cubicBezTo>
                      <a:pt x="38" y="8"/>
                      <a:pt x="38" y="8"/>
                      <a:pt x="38" y="8"/>
                    </a:cubicBezTo>
                    <a:cubicBezTo>
                      <a:pt x="41" y="7"/>
                      <a:pt x="43" y="7"/>
                      <a:pt x="45" y="7"/>
                    </a:cubicBezTo>
                    <a:cubicBezTo>
                      <a:pt x="46" y="7"/>
                      <a:pt x="48" y="7"/>
                      <a:pt x="49" y="7"/>
                    </a:cubicBezTo>
                    <a:cubicBezTo>
                      <a:pt x="49" y="7"/>
                      <a:pt x="49" y="7"/>
                      <a:pt x="49" y="7"/>
                    </a:cubicBezTo>
                    <a:cubicBezTo>
                      <a:pt x="51" y="7"/>
                      <a:pt x="51" y="8"/>
                      <a:pt x="52" y="8"/>
                    </a:cubicBezTo>
                    <a:cubicBezTo>
                      <a:pt x="54" y="8"/>
                      <a:pt x="55" y="9"/>
                      <a:pt x="57" y="9"/>
                    </a:cubicBezTo>
                    <a:cubicBezTo>
                      <a:pt x="58" y="10"/>
                      <a:pt x="59" y="10"/>
                      <a:pt x="60" y="10"/>
                    </a:cubicBezTo>
                    <a:cubicBezTo>
                      <a:pt x="62" y="10"/>
                      <a:pt x="64" y="10"/>
                      <a:pt x="65" y="10"/>
                    </a:cubicBezTo>
                    <a:cubicBezTo>
                      <a:pt x="67" y="9"/>
                      <a:pt x="68" y="9"/>
                      <a:pt x="70" y="9"/>
                    </a:cubicBezTo>
                    <a:cubicBezTo>
                      <a:pt x="71" y="9"/>
                      <a:pt x="71" y="9"/>
                      <a:pt x="72" y="9"/>
                    </a:cubicBezTo>
                    <a:cubicBezTo>
                      <a:pt x="73" y="9"/>
                      <a:pt x="74" y="10"/>
                      <a:pt x="74" y="11"/>
                    </a:cubicBezTo>
                    <a:cubicBezTo>
                      <a:pt x="77" y="11"/>
                      <a:pt x="79" y="10"/>
                      <a:pt x="82" y="10"/>
                    </a:cubicBezTo>
                    <a:cubicBezTo>
                      <a:pt x="83" y="10"/>
                      <a:pt x="84" y="10"/>
                      <a:pt x="85" y="11"/>
                    </a:cubicBezTo>
                    <a:cubicBezTo>
                      <a:pt x="85" y="11"/>
                      <a:pt x="85" y="11"/>
                      <a:pt x="85" y="11"/>
                    </a:cubicBezTo>
                    <a:cubicBezTo>
                      <a:pt x="86" y="10"/>
                      <a:pt x="86" y="10"/>
                      <a:pt x="87" y="10"/>
                    </a:cubicBezTo>
                    <a:cubicBezTo>
                      <a:pt x="76" y="6"/>
                      <a:pt x="63" y="9"/>
                      <a:pt x="52" y="4"/>
                    </a:cubicBezTo>
                    <a:cubicBezTo>
                      <a:pt x="48" y="2"/>
                      <a:pt x="44" y="0"/>
                      <a:pt x="39" y="0"/>
                    </a:cubicBezTo>
                  </a:path>
                </a:pathLst>
              </a:custGeom>
              <a:solidFill>
                <a:srgbClr val="E3E4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07" name="Freeform 468">
                <a:extLst>
                  <a:ext uri="{FF2B5EF4-FFF2-40B4-BE49-F238E27FC236}">
                    <a16:creationId xmlns:a16="http://schemas.microsoft.com/office/drawing/2014/main" id="{913D4FF3-134E-45F0-A237-94A3AABF89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0" y="2177"/>
                <a:ext cx="2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16 w 1"/>
                  <a:gd name="T5" fmla="*/ 1 h 1"/>
                  <a:gd name="T6" fmla="*/ 16 w 1"/>
                  <a:gd name="T7" fmla="*/ 1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0"/>
                      <a:pt x="0" y="0"/>
                    </a:cubicBezTo>
                  </a:path>
                </a:pathLst>
              </a:custGeom>
              <a:solidFill>
                <a:srgbClr val="E3E4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08" name="Freeform 469">
                <a:extLst>
                  <a:ext uri="{FF2B5EF4-FFF2-40B4-BE49-F238E27FC236}">
                    <a16:creationId xmlns:a16="http://schemas.microsoft.com/office/drawing/2014/main" id="{39A8CD7D-FB85-47A4-96F9-64BD2A52DE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66" y="2106"/>
                <a:ext cx="9" cy="7"/>
              </a:xfrm>
              <a:custGeom>
                <a:avLst/>
                <a:gdLst>
                  <a:gd name="T0" fmla="*/ 8 w 7"/>
                  <a:gd name="T1" fmla="*/ 0 h 6"/>
                  <a:gd name="T2" fmla="*/ 0 w 7"/>
                  <a:gd name="T3" fmla="*/ 8 h 6"/>
                  <a:gd name="T4" fmla="*/ 10 w 7"/>
                  <a:gd name="T5" fmla="*/ 11 h 6"/>
                  <a:gd name="T6" fmla="*/ 13 w 7"/>
                  <a:gd name="T7" fmla="*/ 11 h 6"/>
                  <a:gd name="T8" fmla="*/ 13 w 7"/>
                  <a:gd name="T9" fmla="*/ 9 h 6"/>
                  <a:gd name="T10" fmla="*/ 19 w 7"/>
                  <a:gd name="T11" fmla="*/ 2 h 6"/>
                  <a:gd name="T12" fmla="*/ 8 w 7"/>
                  <a:gd name="T13" fmla="*/ 0 h 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" h="6">
                    <a:moveTo>
                      <a:pt x="3" y="0"/>
                    </a:moveTo>
                    <a:cubicBezTo>
                      <a:pt x="2" y="2"/>
                      <a:pt x="1" y="3"/>
                      <a:pt x="0" y="4"/>
                    </a:cubicBezTo>
                    <a:cubicBezTo>
                      <a:pt x="2" y="5"/>
                      <a:pt x="3" y="5"/>
                      <a:pt x="4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6" y="4"/>
                      <a:pt x="6" y="3"/>
                      <a:pt x="7" y="2"/>
                    </a:cubicBezTo>
                    <a:cubicBezTo>
                      <a:pt x="6" y="2"/>
                      <a:pt x="4" y="1"/>
                      <a:pt x="3" y="0"/>
                    </a:cubicBezTo>
                  </a:path>
                </a:pathLst>
              </a:custGeom>
              <a:solidFill>
                <a:srgbClr val="ADAE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09" name="Freeform 470">
                <a:extLst>
                  <a:ext uri="{FF2B5EF4-FFF2-40B4-BE49-F238E27FC236}">
                    <a16:creationId xmlns:a16="http://schemas.microsoft.com/office/drawing/2014/main" id="{FB0308AC-C0DD-4ECF-B257-C4550B4E9B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64" y="2111"/>
                <a:ext cx="12" cy="13"/>
              </a:xfrm>
              <a:custGeom>
                <a:avLst/>
                <a:gdLst>
                  <a:gd name="T0" fmla="*/ 2 w 10"/>
                  <a:gd name="T1" fmla="*/ 0 h 11"/>
                  <a:gd name="T2" fmla="*/ 8 w 10"/>
                  <a:gd name="T3" fmla="*/ 20 h 11"/>
                  <a:gd name="T4" fmla="*/ 19 w 10"/>
                  <a:gd name="T5" fmla="*/ 21 h 11"/>
                  <a:gd name="T6" fmla="*/ 14 w 10"/>
                  <a:gd name="T7" fmla="*/ 2 h 11"/>
                  <a:gd name="T8" fmla="*/ 12 w 10"/>
                  <a:gd name="T9" fmla="*/ 2 h 11"/>
                  <a:gd name="T10" fmla="*/ 2 w 10"/>
                  <a:gd name="T11" fmla="*/ 0 h 1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" h="11">
                    <a:moveTo>
                      <a:pt x="2" y="0"/>
                    </a:moveTo>
                    <a:cubicBezTo>
                      <a:pt x="0" y="4"/>
                      <a:pt x="0" y="7"/>
                      <a:pt x="4" y="10"/>
                    </a:cubicBezTo>
                    <a:cubicBezTo>
                      <a:pt x="4" y="10"/>
                      <a:pt x="8" y="11"/>
                      <a:pt x="9" y="11"/>
                    </a:cubicBezTo>
                    <a:cubicBezTo>
                      <a:pt x="10" y="9"/>
                      <a:pt x="9" y="6"/>
                      <a:pt x="7" y="2"/>
                    </a:cubicBezTo>
                    <a:cubicBezTo>
                      <a:pt x="7" y="2"/>
                      <a:pt x="7" y="2"/>
                      <a:pt x="6" y="2"/>
                    </a:cubicBezTo>
                    <a:cubicBezTo>
                      <a:pt x="5" y="1"/>
                      <a:pt x="4" y="1"/>
                      <a:pt x="2" y="0"/>
                    </a:cubicBezTo>
                  </a:path>
                </a:pathLst>
              </a:custGeom>
              <a:solidFill>
                <a:srgbClr val="CFD0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10" name="Freeform 471">
                <a:extLst>
                  <a:ext uri="{FF2B5EF4-FFF2-40B4-BE49-F238E27FC236}">
                    <a16:creationId xmlns:a16="http://schemas.microsoft.com/office/drawing/2014/main" id="{2993CB98-0501-4810-979F-33AA5FA4B6B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772" y="2131"/>
                <a:ext cx="92" cy="53"/>
              </a:xfrm>
              <a:custGeom>
                <a:avLst/>
                <a:gdLst>
                  <a:gd name="T0" fmla="*/ 1 w 76"/>
                  <a:gd name="T1" fmla="*/ 76 h 44"/>
                  <a:gd name="T2" fmla="*/ 0 w 76"/>
                  <a:gd name="T3" fmla="*/ 83 h 44"/>
                  <a:gd name="T4" fmla="*/ 0 w 76"/>
                  <a:gd name="T5" fmla="*/ 93 h 44"/>
                  <a:gd name="T6" fmla="*/ 8 w 76"/>
                  <a:gd name="T7" fmla="*/ 78 h 44"/>
                  <a:gd name="T8" fmla="*/ 1 w 76"/>
                  <a:gd name="T9" fmla="*/ 76 h 44"/>
                  <a:gd name="T10" fmla="*/ 157 w 76"/>
                  <a:gd name="T11" fmla="*/ 7 h 44"/>
                  <a:gd name="T12" fmla="*/ 140 w 76"/>
                  <a:gd name="T13" fmla="*/ 8 h 44"/>
                  <a:gd name="T14" fmla="*/ 144 w 76"/>
                  <a:gd name="T15" fmla="*/ 12 h 44"/>
                  <a:gd name="T16" fmla="*/ 149 w 76"/>
                  <a:gd name="T17" fmla="*/ 12 h 44"/>
                  <a:gd name="T18" fmla="*/ 162 w 76"/>
                  <a:gd name="T19" fmla="*/ 8 h 44"/>
                  <a:gd name="T20" fmla="*/ 162 w 76"/>
                  <a:gd name="T21" fmla="*/ 8 h 44"/>
                  <a:gd name="T22" fmla="*/ 157 w 76"/>
                  <a:gd name="T23" fmla="*/ 7 h 44"/>
                  <a:gd name="T24" fmla="*/ 92 w 76"/>
                  <a:gd name="T25" fmla="*/ 1 h 44"/>
                  <a:gd name="T26" fmla="*/ 104 w 76"/>
                  <a:gd name="T27" fmla="*/ 7 h 44"/>
                  <a:gd name="T28" fmla="*/ 110 w 76"/>
                  <a:gd name="T29" fmla="*/ 7 h 44"/>
                  <a:gd name="T30" fmla="*/ 110 w 76"/>
                  <a:gd name="T31" fmla="*/ 7 h 44"/>
                  <a:gd name="T32" fmla="*/ 103 w 76"/>
                  <a:gd name="T33" fmla="*/ 2 h 44"/>
                  <a:gd name="T34" fmla="*/ 92 w 76"/>
                  <a:gd name="T35" fmla="*/ 1 h 44"/>
                  <a:gd name="T36" fmla="*/ 77 w 76"/>
                  <a:gd name="T37" fmla="*/ 0 h 44"/>
                  <a:gd name="T38" fmla="*/ 62 w 76"/>
                  <a:gd name="T39" fmla="*/ 1 h 44"/>
                  <a:gd name="T40" fmla="*/ 62 w 76"/>
                  <a:gd name="T41" fmla="*/ 1 h 44"/>
                  <a:gd name="T42" fmla="*/ 68 w 76"/>
                  <a:gd name="T43" fmla="*/ 7 h 44"/>
                  <a:gd name="T44" fmla="*/ 69 w 76"/>
                  <a:gd name="T45" fmla="*/ 7 h 44"/>
                  <a:gd name="T46" fmla="*/ 79 w 76"/>
                  <a:gd name="T47" fmla="*/ 1 h 44"/>
                  <a:gd name="T48" fmla="*/ 85 w 76"/>
                  <a:gd name="T49" fmla="*/ 0 h 44"/>
                  <a:gd name="T50" fmla="*/ 77 w 76"/>
                  <a:gd name="T51" fmla="*/ 0 h 4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76" h="44">
                    <a:moveTo>
                      <a:pt x="1" y="36"/>
                    </a:moveTo>
                    <a:cubicBezTo>
                      <a:pt x="1" y="37"/>
                      <a:pt x="0" y="38"/>
                      <a:pt x="0" y="39"/>
                    </a:cubicBezTo>
                    <a:cubicBezTo>
                      <a:pt x="0" y="41"/>
                      <a:pt x="0" y="42"/>
                      <a:pt x="0" y="44"/>
                    </a:cubicBezTo>
                    <a:cubicBezTo>
                      <a:pt x="2" y="43"/>
                      <a:pt x="3" y="41"/>
                      <a:pt x="4" y="37"/>
                    </a:cubicBezTo>
                    <a:cubicBezTo>
                      <a:pt x="3" y="37"/>
                      <a:pt x="2" y="36"/>
                      <a:pt x="1" y="36"/>
                    </a:cubicBezTo>
                    <a:moveTo>
                      <a:pt x="73" y="3"/>
                    </a:moveTo>
                    <a:cubicBezTo>
                      <a:pt x="70" y="3"/>
                      <a:pt x="68" y="4"/>
                      <a:pt x="65" y="4"/>
                    </a:cubicBezTo>
                    <a:cubicBezTo>
                      <a:pt x="66" y="5"/>
                      <a:pt x="66" y="6"/>
                      <a:pt x="67" y="6"/>
                    </a:cubicBezTo>
                    <a:cubicBezTo>
                      <a:pt x="67" y="6"/>
                      <a:pt x="68" y="6"/>
                      <a:pt x="69" y="6"/>
                    </a:cubicBezTo>
                    <a:cubicBezTo>
                      <a:pt x="72" y="5"/>
                      <a:pt x="74" y="5"/>
                      <a:pt x="76" y="4"/>
                    </a:cubicBezTo>
                    <a:cubicBezTo>
                      <a:pt x="76" y="4"/>
                      <a:pt x="76" y="4"/>
                      <a:pt x="76" y="4"/>
                    </a:cubicBezTo>
                    <a:cubicBezTo>
                      <a:pt x="75" y="3"/>
                      <a:pt x="74" y="3"/>
                      <a:pt x="73" y="3"/>
                    </a:cubicBezTo>
                    <a:moveTo>
                      <a:pt x="43" y="1"/>
                    </a:moveTo>
                    <a:cubicBezTo>
                      <a:pt x="44" y="2"/>
                      <a:pt x="46" y="2"/>
                      <a:pt x="49" y="3"/>
                    </a:cubicBezTo>
                    <a:cubicBezTo>
                      <a:pt x="50" y="3"/>
                      <a:pt x="51" y="3"/>
                      <a:pt x="51" y="3"/>
                    </a:cubicBezTo>
                    <a:cubicBezTo>
                      <a:pt x="51" y="3"/>
                      <a:pt x="51" y="3"/>
                      <a:pt x="51" y="3"/>
                    </a:cubicBezTo>
                    <a:cubicBezTo>
                      <a:pt x="50" y="3"/>
                      <a:pt x="49" y="3"/>
                      <a:pt x="48" y="2"/>
                    </a:cubicBezTo>
                    <a:cubicBezTo>
                      <a:pt x="46" y="2"/>
                      <a:pt x="45" y="1"/>
                      <a:pt x="43" y="1"/>
                    </a:cubicBezTo>
                    <a:moveTo>
                      <a:pt x="36" y="0"/>
                    </a:moveTo>
                    <a:cubicBezTo>
                      <a:pt x="34" y="0"/>
                      <a:pt x="32" y="0"/>
                      <a:pt x="29" y="1"/>
                    </a:cubicBezTo>
                    <a:cubicBezTo>
                      <a:pt x="29" y="1"/>
                      <a:pt x="29" y="1"/>
                      <a:pt x="29" y="1"/>
                    </a:cubicBezTo>
                    <a:cubicBezTo>
                      <a:pt x="29" y="2"/>
                      <a:pt x="30" y="3"/>
                      <a:pt x="31" y="3"/>
                    </a:cubicBezTo>
                    <a:cubicBezTo>
                      <a:pt x="31" y="3"/>
                      <a:pt x="32" y="3"/>
                      <a:pt x="32" y="3"/>
                    </a:cubicBezTo>
                    <a:cubicBezTo>
                      <a:pt x="35" y="3"/>
                      <a:pt x="34" y="1"/>
                      <a:pt x="37" y="1"/>
                    </a:cubicBezTo>
                    <a:cubicBezTo>
                      <a:pt x="38" y="0"/>
                      <a:pt x="39" y="0"/>
                      <a:pt x="40" y="0"/>
                    </a:cubicBezTo>
                    <a:cubicBezTo>
                      <a:pt x="39" y="0"/>
                      <a:pt x="37" y="0"/>
                      <a:pt x="36" y="0"/>
                    </a:cubicBezTo>
                  </a:path>
                </a:pathLst>
              </a:custGeom>
              <a:solidFill>
                <a:srgbClr val="EEEFE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11" name="Freeform 472">
                <a:extLst>
                  <a:ext uri="{FF2B5EF4-FFF2-40B4-BE49-F238E27FC236}">
                    <a16:creationId xmlns:a16="http://schemas.microsoft.com/office/drawing/2014/main" id="{BFBBA86A-98EF-424F-9E38-BF2BD9D1ED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53" y="2104"/>
                <a:ext cx="17" cy="7"/>
              </a:xfrm>
              <a:custGeom>
                <a:avLst/>
                <a:gdLst>
                  <a:gd name="T0" fmla="*/ 11 w 14"/>
                  <a:gd name="T1" fmla="*/ 0 h 6"/>
                  <a:gd name="T2" fmla="*/ 0 w 14"/>
                  <a:gd name="T3" fmla="*/ 0 h 6"/>
                  <a:gd name="T4" fmla="*/ 23 w 14"/>
                  <a:gd name="T5" fmla="*/ 11 h 6"/>
                  <a:gd name="T6" fmla="*/ 30 w 14"/>
                  <a:gd name="T7" fmla="*/ 2 h 6"/>
                  <a:gd name="T8" fmla="*/ 22 w 14"/>
                  <a:gd name="T9" fmla="*/ 1 h 6"/>
                  <a:gd name="T10" fmla="*/ 11 w 14"/>
                  <a:gd name="T11" fmla="*/ 0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" h="6">
                    <a:moveTo>
                      <a:pt x="5" y="0"/>
                    </a:moveTo>
                    <a:cubicBezTo>
                      <a:pt x="3" y="0"/>
                      <a:pt x="2" y="0"/>
                      <a:pt x="0" y="0"/>
                    </a:cubicBezTo>
                    <a:cubicBezTo>
                      <a:pt x="4" y="3"/>
                      <a:pt x="7" y="5"/>
                      <a:pt x="11" y="6"/>
                    </a:cubicBezTo>
                    <a:cubicBezTo>
                      <a:pt x="12" y="5"/>
                      <a:pt x="13" y="4"/>
                      <a:pt x="14" y="2"/>
                    </a:cubicBezTo>
                    <a:cubicBezTo>
                      <a:pt x="13" y="2"/>
                      <a:pt x="11" y="1"/>
                      <a:pt x="10" y="1"/>
                    </a:cubicBezTo>
                    <a:cubicBezTo>
                      <a:pt x="8" y="0"/>
                      <a:pt x="7" y="0"/>
                      <a:pt x="5" y="0"/>
                    </a:cubicBezTo>
                  </a:path>
                </a:pathLst>
              </a:custGeom>
              <a:solidFill>
                <a:srgbClr val="CFD0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12" name="Freeform 473">
                <a:extLst>
                  <a:ext uri="{FF2B5EF4-FFF2-40B4-BE49-F238E27FC236}">
                    <a16:creationId xmlns:a16="http://schemas.microsoft.com/office/drawing/2014/main" id="{BFF87564-C903-4FD7-9C81-271680DD87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47" y="2104"/>
                <a:ext cx="28" cy="27"/>
              </a:xfrm>
              <a:custGeom>
                <a:avLst/>
                <a:gdLst>
                  <a:gd name="T0" fmla="*/ 11 w 23"/>
                  <a:gd name="T1" fmla="*/ 0 h 23"/>
                  <a:gd name="T2" fmla="*/ 2 w 23"/>
                  <a:gd name="T3" fmla="*/ 1 h 23"/>
                  <a:gd name="T4" fmla="*/ 1 w 23"/>
                  <a:gd name="T5" fmla="*/ 19 h 23"/>
                  <a:gd name="T6" fmla="*/ 41 w 23"/>
                  <a:gd name="T7" fmla="*/ 45 h 23"/>
                  <a:gd name="T8" fmla="*/ 43 w 23"/>
                  <a:gd name="T9" fmla="*/ 45 h 23"/>
                  <a:gd name="T10" fmla="*/ 50 w 23"/>
                  <a:gd name="T11" fmla="*/ 32 h 23"/>
                  <a:gd name="T12" fmla="*/ 40 w 23"/>
                  <a:gd name="T13" fmla="*/ 31 h 23"/>
                  <a:gd name="T14" fmla="*/ 34 w 23"/>
                  <a:gd name="T15" fmla="*/ 11 h 23"/>
                  <a:gd name="T16" fmla="*/ 11 w 23"/>
                  <a:gd name="T17" fmla="*/ 0 h 2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3" h="23">
                    <a:moveTo>
                      <a:pt x="5" y="0"/>
                    </a:moveTo>
                    <a:cubicBezTo>
                      <a:pt x="4" y="1"/>
                      <a:pt x="3" y="1"/>
                      <a:pt x="2" y="1"/>
                    </a:cubicBezTo>
                    <a:cubicBezTo>
                      <a:pt x="0" y="4"/>
                      <a:pt x="0" y="7"/>
                      <a:pt x="1" y="10"/>
                    </a:cubicBezTo>
                    <a:cubicBezTo>
                      <a:pt x="4" y="15"/>
                      <a:pt x="13" y="19"/>
                      <a:pt x="19" y="23"/>
                    </a:cubicBezTo>
                    <a:cubicBezTo>
                      <a:pt x="19" y="23"/>
                      <a:pt x="19" y="23"/>
                      <a:pt x="20" y="23"/>
                    </a:cubicBezTo>
                    <a:cubicBezTo>
                      <a:pt x="22" y="22"/>
                      <a:pt x="23" y="20"/>
                      <a:pt x="23" y="17"/>
                    </a:cubicBezTo>
                    <a:cubicBezTo>
                      <a:pt x="22" y="17"/>
                      <a:pt x="18" y="16"/>
                      <a:pt x="18" y="16"/>
                    </a:cubicBezTo>
                    <a:cubicBezTo>
                      <a:pt x="14" y="13"/>
                      <a:pt x="14" y="10"/>
                      <a:pt x="16" y="6"/>
                    </a:cubicBezTo>
                    <a:cubicBezTo>
                      <a:pt x="12" y="5"/>
                      <a:pt x="9" y="3"/>
                      <a:pt x="5" y="0"/>
                    </a:cubicBezTo>
                  </a:path>
                </a:pathLst>
              </a:custGeom>
              <a:solidFill>
                <a:srgbClr val="E3E4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13" name="Freeform 474">
                <a:extLst>
                  <a:ext uri="{FF2B5EF4-FFF2-40B4-BE49-F238E27FC236}">
                    <a16:creationId xmlns:a16="http://schemas.microsoft.com/office/drawing/2014/main" id="{5D8CC91F-578A-4E34-BDF0-3676BB26DBF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797" y="2140"/>
                <a:ext cx="35" cy="7"/>
              </a:xfrm>
              <a:custGeom>
                <a:avLst/>
                <a:gdLst>
                  <a:gd name="T0" fmla="*/ 14 w 29"/>
                  <a:gd name="T1" fmla="*/ 7 h 6"/>
                  <a:gd name="T2" fmla="*/ 0 w 29"/>
                  <a:gd name="T3" fmla="*/ 11 h 6"/>
                  <a:gd name="T4" fmla="*/ 30 w 29"/>
                  <a:gd name="T5" fmla="*/ 8 h 6"/>
                  <a:gd name="T6" fmla="*/ 14 w 29"/>
                  <a:gd name="T7" fmla="*/ 7 h 6"/>
                  <a:gd name="T8" fmla="*/ 40 w 29"/>
                  <a:gd name="T9" fmla="*/ 0 h 6"/>
                  <a:gd name="T10" fmla="*/ 30 w 29"/>
                  <a:gd name="T11" fmla="*/ 1 h 6"/>
                  <a:gd name="T12" fmla="*/ 34 w 29"/>
                  <a:gd name="T13" fmla="*/ 7 h 6"/>
                  <a:gd name="T14" fmla="*/ 34 w 29"/>
                  <a:gd name="T15" fmla="*/ 8 h 6"/>
                  <a:gd name="T16" fmla="*/ 62 w 29"/>
                  <a:gd name="T17" fmla="*/ 7 h 6"/>
                  <a:gd name="T18" fmla="*/ 40 w 29"/>
                  <a:gd name="T19" fmla="*/ 0 h 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9" h="6">
                    <a:moveTo>
                      <a:pt x="7" y="3"/>
                    </a:moveTo>
                    <a:cubicBezTo>
                      <a:pt x="5" y="3"/>
                      <a:pt x="3" y="4"/>
                      <a:pt x="0" y="6"/>
                    </a:cubicBezTo>
                    <a:cubicBezTo>
                      <a:pt x="4" y="5"/>
                      <a:pt x="9" y="5"/>
                      <a:pt x="14" y="4"/>
                    </a:cubicBezTo>
                    <a:cubicBezTo>
                      <a:pt x="11" y="3"/>
                      <a:pt x="9" y="3"/>
                      <a:pt x="7" y="3"/>
                    </a:cubicBezTo>
                    <a:moveTo>
                      <a:pt x="18" y="0"/>
                    </a:moveTo>
                    <a:cubicBezTo>
                      <a:pt x="17" y="0"/>
                      <a:pt x="15" y="0"/>
                      <a:pt x="14" y="1"/>
                    </a:cubicBezTo>
                    <a:cubicBezTo>
                      <a:pt x="14" y="2"/>
                      <a:pt x="15" y="3"/>
                      <a:pt x="16" y="3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20" y="4"/>
                      <a:pt x="24" y="3"/>
                      <a:pt x="29" y="3"/>
                    </a:cubicBezTo>
                    <a:cubicBezTo>
                      <a:pt x="25" y="1"/>
                      <a:pt x="22" y="0"/>
                      <a:pt x="18" y="0"/>
                    </a:cubicBezTo>
                  </a:path>
                </a:pathLst>
              </a:custGeom>
              <a:solidFill>
                <a:srgbClr val="EEEFE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14" name="Freeform 475">
                <a:extLst>
                  <a:ext uri="{FF2B5EF4-FFF2-40B4-BE49-F238E27FC236}">
                    <a16:creationId xmlns:a16="http://schemas.microsoft.com/office/drawing/2014/main" id="{6EE8949F-84FD-4326-A99C-12C214F72BE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765" y="2146"/>
                <a:ext cx="15" cy="25"/>
              </a:xfrm>
              <a:custGeom>
                <a:avLst/>
                <a:gdLst>
                  <a:gd name="T0" fmla="*/ 18 w 12"/>
                  <a:gd name="T1" fmla="*/ 30 h 21"/>
                  <a:gd name="T2" fmla="*/ 10 w 12"/>
                  <a:gd name="T3" fmla="*/ 43 h 21"/>
                  <a:gd name="T4" fmla="*/ 18 w 12"/>
                  <a:gd name="T5" fmla="*/ 30 h 21"/>
                  <a:gd name="T6" fmla="*/ 13 w 12"/>
                  <a:gd name="T7" fmla="*/ 0 h 21"/>
                  <a:gd name="T8" fmla="*/ 6 w 12"/>
                  <a:gd name="T9" fmla="*/ 8 h 21"/>
                  <a:gd name="T10" fmla="*/ 10 w 12"/>
                  <a:gd name="T11" fmla="*/ 8 h 21"/>
                  <a:gd name="T12" fmla="*/ 20 w 12"/>
                  <a:gd name="T13" fmla="*/ 29 h 21"/>
                  <a:gd name="T14" fmla="*/ 25 w 12"/>
                  <a:gd name="T15" fmla="*/ 8 h 21"/>
                  <a:gd name="T16" fmla="*/ 29 w 12"/>
                  <a:gd name="T17" fmla="*/ 2 h 21"/>
                  <a:gd name="T18" fmla="*/ 13 w 12"/>
                  <a:gd name="T19" fmla="*/ 0 h 2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2" h="21">
                    <a:moveTo>
                      <a:pt x="7" y="15"/>
                    </a:moveTo>
                    <a:cubicBezTo>
                      <a:pt x="0" y="16"/>
                      <a:pt x="1" y="19"/>
                      <a:pt x="4" y="21"/>
                    </a:cubicBezTo>
                    <a:cubicBezTo>
                      <a:pt x="5" y="19"/>
                      <a:pt x="6" y="17"/>
                      <a:pt x="7" y="15"/>
                    </a:cubicBezTo>
                    <a:moveTo>
                      <a:pt x="5" y="0"/>
                    </a:moveTo>
                    <a:cubicBezTo>
                      <a:pt x="4" y="0"/>
                      <a:pt x="2" y="1"/>
                      <a:pt x="2" y="4"/>
                    </a:cubicBezTo>
                    <a:cubicBezTo>
                      <a:pt x="3" y="4"/>
                      <a:pt x="3" y="4"/>
                      <a:pt x="4" y="4"/>
                    </a:cubicBezTo>
                    <a:cubicBezTo>
                      <a:pt x="12" y="4"/>
                      <a:pt x="6" y="10"/>
                      <a:pt x="8" y="14"/>
                    </a:cubicBezTo>
                    <a:cubicBezTo>
                      <a:pt x="9" y="10"/>
                      <a:pt x="9" y="7"/>
                      <a:pt x="10" y="4"/>
                    </a:cubicBezTo>
                    <a:cubicBezTo>
                      <a:pt x="10" y="3"/>
                      <a:pt x="11" y="3"/>
                      <a:pt x="11" y="2"/>
                    </a:cubicBezTo>
                    <a:cubicBezTo>
                      <a:pt x="9" y="1"/>
                      <a:pt x="7" y="0"/>
                      <a:pt x="5" y="0"/>
                    </a:cubicBezTo>
                  </a:path>
                </a:pathLst>
              </a:custGeom>
              <a:solidFill>
                <a:srgbClr val="E3E4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15" name="Freeform 476">
                <a:extLst>
                  <a:ext uri="{FF2B5EF4-FFF2-40B4-BE49-F238E27FC236}">
                    <a16:creationId xmlns:a16="http://schemas.microsoft.com/office/drawing/2014/main" id="{F4261D3F-8164-4EFC-9BFA-8C1C75ACA99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770" y="2130"/>
                <a:ext cx="81" cy="45"/>
              </a:xfrm>
              <a:custGeom>
                <a:avLst/>
                <a:gdLst>
                  <a:gd name="T0" fmla="*/ 134 w 67"/>
                  <a:gd name="T1" fmla="*/ 7 h 37"/>
                  <a:gd name="T2" fmla="*/ 125 w 67"/>
                  <a:gd name="T3" fmla="*/ 9 h 37"/>
                  <a:gd name="T4" fmla="*/ 112 w 67"/>
                  <a:gd name="T5" fmla="*/ 9 h 37"/>
                  <a:gd name="T6" fmla="*/ 133 w 67"/>
                  <a:gd name="T7" fmla="*/ 13 h 37"/>
                  <a:gd name="T8" fmla="*/ 134 w 67"/>
                  <a:gd name="T9" fmla="*/ 13 h 37"/>
                  <a:gd name="T10" fmla="*/ 143 w 67"/>
                  <a:gd name="T11" fmla="*/ 11 h 37"/>
                  <a:gd name="T12" fmla="*/ 140 w 67"/>
                  <a:gd name="T13" fmla="*/ 7 h 37"/>
                  <a:gd name="T14" fmla="*/ 134 w 67"/>
                  <a:gd name="T15" fmla="*/ 7 h 37"/>
                  <a:gd name="T16" fmla="*/ 91 w 67"/>
                  <a:gd name="T17" fmla="*/ 1 h 37"/>
                  <a:gd name="T18" fmla="*/ 91 w 67"/>
                  <a:gd name="T19" fmla="*/ 1 h 37"/>
                  <a:gd name="T20" fmla="*/ 96 w 67"/>
                  <a:gd name="T21" fmla="*/ 2 h 37"/>
                  <a:gd name="T22" fmla="*/ 91 w 67"/>
                  <a:gd name="T23" fmla="*/ 1 h 37"/>
                  <a:gd name="T24" fmla="*/ 60 w 67"/>
                  <a:gd name="T25" fmla="*/ 0 h 37"/>
                  <a:gd name="T26" fmla="*/ 42 w 67"/>
                  <a:gd name="T27" fmla="*/ 19 h 37"/>
                  <a:gd name="T28" fmla="*/ 42 w 67"/>
                  <a:gd name="T29" fmla="*/ 19 h 37"/>
                  <a:gd name="T30" fmla="*/ 40 w 67"/>
                  <a:gd name="T31" fmla="*/ 23 h 37"/>
                  <a:gd name="T32" fmla="*/ 34 w 67"/>
                  <a:gd name="T33" fmla="*/ 28 h 37"/>
                  <a:gd name="T34" fmla="*/ 34 w 67"/>
                  <a:gd name="T35" fmla="*/ 28 h 37"/>
                  <a:gd name="T36" fmla="*/ 28 w 67"/>
                  <a:gd name="T37" fmla="*/ 39 h 37"/>
                  <a:gd name="T38" fmla="*/ 27 w 67"/>
                  <a:gd name="T39" fmla="*/ 39 h 37"/>
                  <a:gd name="T40" fmla="*/ 15 w 67"/>
                  <a:gd name="T41" fmla="*/ 33 h 37"/>
                  <a:gd name="T42" fmla="*/ 15 w 67"/>
                  <a:gd name="T43" fmla="*/ 33 h 37"/>
                  <a:gd name="T44" fmla="*/ 12 w 67"/>
                  <a:gd name="T45" fmla="*/ 39 h 37"/>
                  <a:gd name="T46" fmla="*/ 8 w 67"/>
                  <a:gd name="T47" fmla="*/ 60 h 37"/>
                  <a:gd name="T48" fmla="*/ 8 w 67"/>
                  <a:gd name="T49" fmla="*/ 60 h 37"/>
                  <a:gd name="T50" fmla="*/ 7 w 67"/>
                  <a:gd name="T51" fmla="*/ 61 h 37"/>
                  <a:gd name="T52" fmla="*/ 0 w 67"/>
                  <a:gd name="T53" fmla="*/ 74 h 37"/>
                  <a:gd name="T54" fmla="*/ 7 w 67"/>
                  <a:gd name="T55" fmla="*/ 81 h 37"/>
                  <a:gd name="T56" fmla="*/ 18 w 67"/>
                  <a:gd name="T57" fmla="*/ 66 h 37"/>
                  <a:gd name="T58" fmla="*/ 30 w 67"/>
                  <a:gd name="T59" fmla="*/ 39 h 37"/>
                  <a:gd name="T60" fmla="*/ 48 w 67"/>
                  <a:gd name="T61" fmla="*/ 32 h 37"/>
                  <a:gd name="T62" fmla="*/ 65 w 67"/>
                  <a:gd name="T63" fmla="*/ 2 h 37"/>
                  <a:gd name="T64" fmla="*/ 60 w 67"/>
                  <a:gd name="T65" fmla="*/ 0 h 3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67" h="37">
                    <a:moveTo>
                      <a:pt x="63" y="3"/>
                    </a:moveTo>
                    <a:cubicBezTo>
                      <a:pt x="61" y="3"/>
                      <a:pt x="60" y="3"/>
                      <a:pt x="58" y="4"/>
                    </a:cubicBezTo>
                    <a:cubicBezTo>
                      <a:pt x="57" y="4"/>
                      <a:pt x="55" y="4"/>
                      <a:pt x="53" y="4"/>
                    </a:cubicBezTo>
                    <a:cubicBezTo>
                      <a:pt x="56" y="5"/>
                      <a:pt x="59" y="6"/>
                      <a:pt x="62" y="6"/>
                    </a:cubicBezTo>
                    <a:cubicBezTo>
                      <a:pt x="62" y="6"/>
                      <a:pt x="63" y="6"/>
                      <a:pt x="63" y="6"/>
                    </a:cubicBezTo>
                    <a:cubicBezTo>
                      <a:pt x="65" y="6"/>
                      <a:pt x="66" y="5"/>
                      <a:pt x="67" y="5"/>
                    </a:cubicBezTo>
                    <a:cubicBezTo>
                      <a:pt x="67" y="4"/>
                      <a:pt x="66" y="3"/>
                      <a:pt x="65" y="3"/>
                    </a:cubicBezTo>
                    <a:cubicBezTo>
                      <a:pt x="64" y="3"/>
                      <a:pt x="64" y="3"/>
                      <a:pt x="63" y="3"/>
                    </a:cubicBezTo>
                    <a:moveTo>
                      <a:pt x="42" y="1"/>
                    </a:moveTo>
                    <a:cubicBezTo>
                      <a:pt x="42" y="1"/>
                      <a:pt x="42" y="1"/>
                      <a:pt x="42" y="1"/>
                    </a:cubicBezTo>
                    <a:cubicBezTo>
                      <a:pt x="43" y="2"/>
                      <a:pt x="44" y="2"/>
                      <a:pt x="45" y="2"/>
                    </a:cubicBezTo>
                    <a:cubicBezTo>
                      <a:pt x="44" y="2"/>
                      <a:pt x="44" y="1"/>
                      <a:pt x="42" y="1"/>
                    </a:cubicBezTo>
                    <a:moveTo>
                      <a:pt x="28" y="0"/>
                    </a:moveTo>
                    <a:cubicBezTo>
                      <a:pt x="23" y="0"/>
                      <a:pt x="22" y="7"/>
                      <a:pt x="20" y="9"/>
                    </a:cubicBezTo>
                    <a:cubicBezTo>
                      <a:pt x="20" y="9"/>
                      <a:pt x="20" y="9"/>
                      <a:pt x="20" y="9"/>
                    </a:cubicBezTo>
                    <a:cubicBezTo>
                      <a:pt x="20" y="9"/>
                      <a:pt x="19" y="10"/>
                      <a:pt x="18" y="11"/>
                    </a:cubicBezTo>
                    <a:cubicBezTo>
                      <a:pt x="17" y="12"/>
                      <a:pt x="16" y="13"/>
                      <a:pt x="16" y="13"/>
                    </a:cubicBezTo>
                    <a:cubicBezTo>
                      <a:pt x="16" y="13"/>
                      <a:pt x="16" y="13"/>
                      <a:pt x="16" y="13"/>
                    </a:cubicBezTo>
                    <a:cubicBezTo>
                      <a:pt x="14" y="15"/>
                      <a:pt x="17" y="16"/>
                      <a:pt x="13" y="17"/>
                    </a:cubicBezTo>
                    <a:cubicBezTo>
                      <a:pt x="13" y="17"/>
                      <a:pt x="13" y="17"/>
                      <a:pt x="12" y="17"/>
                    </a:cubicBezTo>
                    <a:cubicBezTo>
                      <a:pt x="11" y="17"/>
                      <a:pt x="9" y="16"/>
                      <a:pt x="7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6"/>
                      <a:pt x="6" y="16"/>
                      <a:pt x="6" y="17"/>
                    </a:cubicBezTo>
                    <a:cubicBezTo>
                      <a:pt x="5" y="20"/>
                      <a:pt x="5" y="23"/>
                      <a:pt x="4" y="27"/>
                    </a:cubicBezTo>
                    <a:cubicBezTo>
                      <a:pt x="4" y="27"/>
                      <a:pt x="4" y="27"/>
                      <a:pt x="4" y="27"/>
                    </a:cubicBezTo>
                    <a:cubicBezTo>
                      <a:pt x="4" y="27"/>
                      <a:pt x="4" y="28"/>
                      <a:pt x="3" y="28"/>
                    </a:cubicBezTo>
                    <a:cubicBezTo>
                      <a:pt x="2" y="30"/>
                      <a:pt x="1" y="32"/>
                      <a:pt x="0" y="34"/>
                    </a:cubicBezTo>
                    <a:cubicBezTo>
                      <a:pt x="1" y="35"/>
                      <a:pt x="2" y="36"/>
                      <a:pt x="3" y="37"/>
                    </a:cubicBezTo>
                    <a:cubicBezTo>
                      <a:pt x="4" y="34"/>
                      <a:pt x="6" y="32"/>
                      <a:pt x="8" y="30"/>
                    </a:cubicBezTo>
                    <a:cubicBezTo>
                      <a:pt x="9" y="24"/>
                      <a:pt x="10" y="19"/>
                      <a:pt x="14" y="17"/>
                    </a:cubicBezTo>
                    <a:cubicBezTo>
                      <a:pt x="16" y="16"/>
                      <a:pt x="19" y="15"/>
                      <a:pt x="22" y="14"/>
                    </a:cubicBezTo>
                    <a:cubicBezTo>
                      <a:pt x="24" y="10"/>
                      <a:pt x="24" y="5"/>
                      <a:pt x="31" y="2"/>
                    </a:cubicBezTo>
                    <a:cubicBezTo>
                      <a:pt x="30" y="1"/>
                      <a:pt x="29" y="0"/>
                      <a:pt x="28" y="0"/>
                    </a:cubicBezTo>
                  </a:path>
                </a:pathLst>
              </a:custGeom>
              <a:solidFill>
                <a:srgbClr val="EEEFE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16" name="Freeform 477">
                <a:extLst>
                  <a:ext uri="{FF2B5EF4-FFF2-40B4-BE49-F238E27FC236}">
                    <a16:creationId xmlns:a16="http://schemas.microsoft.com/office/drawing/2014/main" id="{F0D7D42C-9F6E-4378-8DB7-1EBEE16C905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774" y="2131"/>
                <a:ext cx="82" cy="45"/>
              </a:xfrm>
              <a:custGeom>
                <a:avLst/>
                <a:gdLst>
                  <a:gd name="T0" fmla="*/ 10 w 68"/>
                  <a:gd name="T1" fmla="*/ 63 h 37"/>
                  <a:gd name="T2" fmla="*/ 0 w 68"/>
                  <a:gd name="T3" fmla="*/ 80 h 37"/>
                  <a:gd name="T4" fmla="*/ 7 w 68"/>
                  <a:gd name="T5" fmla="*/ 81 h 37"/>
                  <a:gd name="T6" fmla="*/ 10 w 68"/>
                  <a:gd name="T7" fmla="*/ 63 h 37"/>
                  <a:gd name="T8" fmla="*/ 83 w 68"/>
                  <a:gd name="T9" fmla="*/ 0 h 37"/>
                  <a:gd name="T10" fmla="*/ 76 w 68"/>
                  <a:gd name="T11" fmla="*/ 1 h 37"/>
                  <a:gd name="T12" fmla="*/ 65 w 68"/>
                  <a:gd name="T13" fmla="*/ 7 h 37"/>
                  <a:gd name="T14" fmla="*/ 63 w 68"/>
                  <a:gd name="T15" fmla="*/ 7 h 37"/>
                  <a:gd name="T16" fmla="*/ 59 w 68"/>
                  <a:gd name="T17" fmla="*/ 1 h 37"/>
                  <a:gd name="T18" fmla="*/ 41 w 68"/>
                  <a:gd name="T19" fmla="*/ 28 h 37"/>
                  <a:gd name="T20" fmla="*/ 41 w 68"/>
                  <a:gd name="T21" fmla="*/ 28 h 37"/>
                  <a:gd name="T22" fmla="*/ 54 w 68"/>
                  <a:gd name="T23" fmla="*/ 22 h 37"/>
                  <a:gd name="T24" fmla="*/ 70 w 68"/>
                  <a:gd name="T25" fmla="*/ 23 h 37"/>
                  <a:gd name="T26" fmla="*/ 75 w 68"/>
                  <a:gd name="T27" fmla="*/ 23 h 37"/>
                  <a:gd name="T28" fmla="*/ 75 w 68"/>
                  <a:gd name="T29" fmla="*/ 22 h 37"/>
                  <a:gd name="T30" fmla="*/ 70 w 68"/>
                  <a:gd name="T31" fmla="*/ 18 h 37"/>
                  <a:gd name="T32" fmla="*/ 78 w 68"/>
                  <a:gd name="T33" fmla="*/ 16 h 37"/>
                  <a:gd name="T34" fmla="*/ 101 w 68"/>
                  <a:gd name="T35" fmla="*/ 22 h 37"/>
                  <a:gd name="T36" fmla="*/ 144 w 68"/>
                  <a:gd name="T37" fmla="*/ 13 h 37"/>
                  <a:gd name="T38" fmla="*/ 140 w 68"/>
                  <a:gd name="T39" fmla="*/ 13 h 37"/>
                  <a:gd name="T40" fmla="*/ 135 w 68"/>
                  <a:gd name="T41" fmla="*/ 9 h 37"/>
                  <a:gd name="T42" fmla="*/ 127 w 68"/>
                  <a:gd name="T43" fmla="*/ 11 h 37"/>
                  <a:gd name="T44" fmla="*/ 125 w 68"/>
                  <a:gd name="T45" fmla="*/ 11 h 37"/>
                  <a:gd name="T46" fmla="*/ 105 w 68"/>
                  <a:gd name="T47" fmla="*/ 7 h 37"/>
                  <a:gd name="T48" fmla="*/ 105 w 68"/>
                  <a:gd name="T49" fmla="*/ 7 h 37"/>
                  <a:gd name="T50" fmla="*/ 101 w 68"/>
                  <a:gd name="T51" fmla="*/ 7 h 37"/>
                  <a:gd name="T52" fmla="*/ 90 w 68"/>
                  <a:gd name="T53" fmla="*/ 1 h 37"/>
                  <a:gd name="T54" fmla="*/ 83 w 68"/>
                  <a:gd name="T55" fmla="*/ 0 h 3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68" h="37">
                    <a:moveTo>
                      <a:pt x="5" y="29"/>
                    </a:moveTo>
                    <a:cubicBezTo>
                      <a:pt x="3" y="31"/>
                      <a:pt x="1" y="33"/>
                      <a:pt x="0" y="36"/>
                    </a:cubicBezTo>
                    <a:cubicBezTo>
                      <a:pt x="1" y="36"/>
                      <a:pt x="2" y="37"/>
                      <a:pt x="3" y="37"/>
                    </a:cubicBezTo>
                    <a:cubicBezTo>
                      <a:pt x="3" y="35"/>
                      <a:pt x="4" y="32"/>
                      <a:pt x="5" y="29"/>
                    </a:cubicBezTo>
                    <a:moveTo>
                      <a:pt x="39" y="0"/>
                    </a:moveTo>
                    <a:cubicBezTo>
                      <a:pt x="38" y="0"/>
                      <a:pt x="37" y="0"/>
                      <a:pt x="36" y="1"/>
                    </a:cubicBezTo>
                    <a:cubicBezTo>
                      <a:pt x="33" y="1"/>
                      <a:pt x="34" y="3"/>
                      <a:pt x="31" y="3"/>
                    </a:cubicBezTo>
                    <a:cubicBezTo>
                      <a:pt x="31" y="3"/>
                      <a:pt x="30" y="3"/>
                      <a:pt x="30" y="3"/>
                    </a:cubicBezTo>
                    <a:cubicBezTo>
                      <a:pt x="29" y="3"/>
                      <a:pt x="28" y="2"/>
                      <a:pt x="28" y="1"/>
                    </a:cubicBezTo>
                    <a:cubicBezTo>
                      <a:pt x="21" y="4"/>
                      <a:pt x="21" y="9"/>
                      <a:pt x="19" y="13"/>
                    </a:cubicBezTo>
                    <a:cubicBezTo>
                      <a:pt x="19" y="13"/>
                      <a:pt x="19" y="13"/>
                      <a:pt x="19" y="13"/>
                    </a:cubicBezTo>
                    <a:cubicBezTo>
                      <a:pt x="22" y="11"/>
                      <a:pt x="24" y="10"/>
                      <a:pt x="26" y="10"/>
                    </a:cubicBezTo>
                    <a:cubicBezTo>
                      <a:pt x="28" y="10"/>
                      <a:pt x="30" y="10"/>
                      <a:pt x="33" y="11"/>
                    </a:cubicBezTo>
                    <a:cubicBezTo>
                      <a:pt x="33" y="11"/>
                      <a:pt x="34" y="11"/>
                      <a:pt x="35" y="11"/>
                    </a:cubicBezTo>
                    <a:cubicBezTo>
                      <a:pt x="35" y="11"/>
                      <a:pt x="35" y="11"/>
                      <a:pt x="35" y="10"/>
                    </a:cubicBezTo>
                    <a:cubicBezTo>
                      <a:pt x="34" y="10"/>
                      <a:pt x="33" y="9"/>
                      <a:pt x="33" y="8"/>
                    </a:cubicBezTo>
                    <a:cubicBezTo>
                      <a:pt x="34" y="7"/>
                      <a:pt x="36" y="7"/>
                      <a:pt x="37" y="7"/>
                    </a:cubicBezTo>
                    <a:cubicBezTo>
                      <a:pt x="41" y="7"/>
                      <a:pt x="44" y="8"/>
                      <a:pt x="48" y="10"/>
                    </a:cubicBezTo>
                    <a:cubicBezTo>
                      <a:pt x="55" y="9"/>
                      <a:pt x="62" y="8"/>
                      <a:pt x="68" y="6"/>
                    </a:cubicBezTo>
                    <a:cubicBezTo>
                      <a:pt x="67" y="6"/>
                      <a:pt x="66" y="6"/>
                      <a:pt x="66" y="6"/>
                    </a:cubicBezTo>
                    <a:cubicBezTo>
                      <a:pt x="65" y="6"/>
                      <a:pt x="65" y="5"/>
                      <a:pt x="64" y="4"/>
                    </a:cubicBezTo>
                    <a:cubicBezTo>
                      <a:pt x="63" y="4"/>
                      <a:pt x="62" y="5"/>
                      <a:pt x="60" y="5"/>
                    </a:cubicBezTo>
                    <a:cubicBezTo>
                      <a:pt x="60" y="5"/>
                      <a:pt x="59" y="5"/>
                      <a:pt x="59" y="5"/>
                    </a:cubicBezTo>
                    <a:cubicBezTo>
                      <a:pt x="56" y="5"/>
                      <a:pt x="53" y="4"/>
                      <a:pt x="50" y="3"/>
                    </a:cubicBezTo>
                    <a:cubicBezTo>
                      <a:pt x="50" y="3"/>
                      <a:pt x="50" y="3"/>
                      <a:pt x="50" y="3"/>
                    </a:cubicBezTo>
                    <a:cubicBezTo>
                      <a:pt x="50" y="3"/>
                      <a:pt x="49" y="3"/>
                      <a:pt x="48" y="3"/>
                    </a:cubicBezTo>
                    <a:cubicBezTo>
                      <a:pt x="45" y="2"/>
                      <a:pt x="43" y="2"/>
                      <a:pt x="42" y="1"/>
                    </a:cubicBezTo>
                    <a:cubicBezTo>
                      <a:pt x="41" y="1"/>
                      <a:pt x="40" y="1"/>
                      <a:pt x="39" y="0"/>
                    </a:cubicBezTo>
                  </a:path>
                </a:pathLst>
              </a:custGeom>
              <a:solidFill>
                <a:srgbClr val="F5F5F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17" name="Freeform 478">
                <a:extLst>
                  <a:ext uri="{FF2B5EF4-FFF2-40B4-BE49-F238E27FC236}">
                    <a16:creationId xmlns:a16="http://schemas.microsoft.com/office/drawing/2014/main" id="{C28FABF3-D913-4E0C-B2EC-FE6FE8BB34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16" y="2090"/>
                <a:ext cx="11" cy="3"/>
              </a:xfrm>
              <a:custGeom>
                <a:avLst/>
                <a:gdLst>
                  <a:gd name="T0" fmla="*/ 20 w 9"/>
                  <a:gd name="T1" fmla="*/ 0 h 2"/>
                  <a:gd name="T2" fmla="*/ 0 w 9"/>
                  <a:gd name="T3" fmla="*/ 12 h 2"/>
                  <a:gd name="T4" fmla="*/ 20 w 9"/>
                  <a:gd name="T5" fmla="*/ 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2">
                    <a:moveTo>
                      <a:pt x="9" y="0"/>
                    </a:moveTo>
                    <a:cubicBezTo>
                      <a:pt x="5" y="0"/>
                      <a:pt x="3" y="1"/>
                      <a:pt x="0" y="2"/>
                    </a:cubicBezTo>
                    <a:cubicBezTo>
                      <a:pt x="3" y="1"/>
                      <a:pt x="6" y="1"/>
                      <a:pt x="9" y="0"/>
                    </a:cubicBezTo>
                  </a:path>
                </a:pathLst>
              </a:custGeom>
              <a:solidFill>
                <a:srgbClr val="CFD0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18" name="Freeform 479">
                <a:extLst>
                  <a:ext uri="{FF2B5EF4-FFF2-40B4-BE49-F238E27FC236}">
                    <a16:creationId xmlns:a16="http://schemas.microsoft.com/office/drawing/2014/main" id="{FDBE43EA-081F-45D2-B7F5-359BFCE513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53" y="2088"/>
                <a:ext cx="26" cy="5"/>
              </a:xfrm>
              <a:custGeom>
                <a:avLst/>
                <a:gdLst>
                  <a:gd name="T0" fmla="*/ 14 w 21"/>
                  <a:gd name="T1" fmla="*/ 0 h 4"/>
                  <a:gd name="T2" fmla="*/ 0 w 21"/>
                  <a:gd name="T3" fmla="*/ 1 h 4"/>
                  <a:gd name="T4" fmla="*/ 50 w 21"/>
                  <a:gd name="T5" fmla="*/ 10 h 4"/>
                  <a:gd name="T6" fmla="*/ 17 w 21"/>
                  <a:gd name="T7" fmla="*/ 0 h 4"/>
                  <a:gd name="T8" fmla="*/ 14 w 21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1" h="4">
                    <a:moveTo>
                      <a:pt x="6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7" y="2"/>
                      <a:pt x="14" y="4"/>
                      <a:pt x="21" y="4"/>
                    </a:cubicBezTo>
                    <a:cubicBezTo>
                      <a:pt x="16" y="3"/>
                      <a:pt x="11" y="1"/>
                      <a:pt x="7" y="0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solidFill>
                <a:srgbClr val="ADAE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19" name="Freeform 480">
                <a:extLst>
                  <a:ext uri="{FF2B5EF4-FFF2-40B4-BE49-F238E27FC236}">
                    <a16:creationId xmlns:a16="http://schemas.microsoft.com/office/drawing/2014/main" id="{B2F3DE43-AF8F-4DF3-B327-F009221F76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60" y="2088"/>
                <a:ext cx="2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16 w 1"/>
                  <a:gd name="T5" fmla="*/ 0 h 1"/>
                  <a:gd name="T6" fmla="*/ 0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CFD0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20" name="Freeform 481">
                <a:extLst>
                  <a:ext uri="{FF2B5EF4-FFF2-40B4-BE49-F238E27FC236}">
                    <a16:creationId xmlns:a16="http://schemas.microsoft.com/office/drawing/2014/main" id="{8ECB8A5C-9886-41A4-89C5-F39FAD4124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79" y="2093"/>
                <a:ext cx="22" cy="18"/>
              </a:xfrm>
              <a:custGeom>
                <a:avLst/>
                <a:gdLst>
                  <a:gd name="T0" fmla="*/ 0 w 19"/>
                  <a:gd name="T1" fmla="*/ 0 h 15"/>
                  <a:gd name="T2" fmla="*/ 14 w 19"/>
                  <a:gd name="T3" fmla="*/ 8 h 15"/>
                  <a:gd name="T4" fmla="*/ 14 w 19"/>
                  <a:gd name="T5" fmla="*/ 10 h 15"/>
                  <a:gd name="T6" fmla="*/ 32 w 19"/>
                  <a:gd name="T7" fmla="*/ 28 h 15"/>
                  <a:gd name="T8" fmla="*/ 34 w 19"/>
                  <a:gd name="T9" fmla="*/ 31 h 15"/>
                  <a:gd name="T10" fmla="*/ 34 w 19"/>
                  <a:gd name="T11" fmla="*/ 31 h 15"/>
                  <a:gd name="T12" fmla="*/ 34 w 19"/>
                  <a:gd name="T13" fmla="*/ 31 h 15"/>
                  <a:gd name="T14" fmla="*/ 34 w 19"/>
                  <a:gd name="T15" fmla="*/ 23 h 15"/>
                  <a:gd name="T16" fmla="*/ 29 w 19"/>
                  <a:gd name="T17" fmla="*/ 19 h 15"/>
                  <a:gd name="T18" fmla="*/ 19 w 19"/>
                  <a:gd name="T19" fmla="*/ 10 h 15"/>
                  <a:gd name="T20" fmla="*/ 8 w 19"/>
                  <a:gd name="T21" fmla="*/ 1 h 15"/>
                  <a:gd name="T22" fmla="*/ 0 w 19"/>
                  <a:gd name="T23" fmla="*/ 1 h 15"/>
                  <a:gd name="T24" fmla="*/ 0 w 19"/>
                  <a:gd name="T25" fmla="*/ 0 h 1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9" h="15">
                    <a:moveTo>
                      <a:pt x="0" y="0"/>
                    </a:moveTo>
                    <a:cubicBezTo>
                      <a:pt x="2" y="2"/>
                      <a:pt x="5" y="3"/>
                      <a:pt x="8" y="4"/>
                    </a:cubicBezTo>
                    <a:cubicBezTo>
                      <a:pt x="8" y="4"/>
                      <a:pt x="8" y="5"/>
                      <a:pt x="8" y="5"/>
                    </a:cubicBezTo>
                    <a:cubicBezTo>
                      <a:pt x="14" y="7"/>
                      <a:pt x="16" y="9"/>
                      <a:pt x="18" y="13"/>
                    </a:cubicBezTo>
                    <a:cubicBezTo>
                      <a:pt x="18" y="14"/>
                      <a:pt x="19" y="14"/>
                      <a:pt x="19" y="15"/>
                    </a:cubicBezTo>
                    <a:cubicBezTo>
                      <a:pt x="19" y="15"/>
                      <a:pt x="19" y="15"/>
                      <a:pt x="19" y="15"/>
                    </a:cubicBezTo>
                    <a:cubicBezTo>
                      <a:pt x="19" y="15"/>
                      <a:pt x="19" y="15"/>
                      <a:pt x="19" y="15"/>
                    </a:cubicBezTo>
                    <a:cubicBezTo>
                      <a:pt x="19" y="14"/>
                      <a:pt x="19" y="13"/>
                      <a:pt x="19" y="11"/>
                    </a:cubicBezTo>
                    <a:cubicBezTo>
                      <a:pt x="18" y="10"/>
                      <a:pt x="17" y="10"/>
                      <a:pt x="16" y="9"/>
                    </a:cubicBezTo>
                    <a:cubicBezTo>
                      <a:pt x="14" y="8"/>
                      <a:pt x="12" y="6"/>
                      <a:pt x="10" y="5"/>
                    </a:cubicBezTo>
                    <a:cubicBezTo>
                      <a:pt x="8" y="3"/>
                      <a:pt x="6" y="2"/>
                      <a:pt x="4" y="1"/>
                    </a:cubicBezTo>
                    <a:cubicBezTo>
                      <a:pt x="3" y="1"/>
                      <a:pt x="2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</a:path>
                </a:pathLst>
              </a:custGeom>
              <a:solidFill>
                <a:srgbClr val="ADAE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21" name="Freeform 482">
                <a:extLst>
                  <a:ext uri="{FF2B5EF4-FFF2-40B4-BE49-F238E27FC236}">
                    <a16:creationId xmlns:a16="http://schemas.microsoft.com/office/drawing/2014/main" id="{47FC7532-88C0-4FEE-8581-0D0FBF0557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1" y="2106"/>
                <a:ext cx="4" cy="5"/>
              </a:xfrm>
              <a:custGeom>
                <a:avLst/>
                <a:gdLst>
                  <a:gd name="T0" fmla="*/ 0 w 3"/>
                  <a:gd name="T1" fmla="*/ 0 h 4"/>
                  <a:gd name="T2" fmla="*/ 0 w 3"/>
                  <a:gd name="T3" fmla="*/ 10 h 4"/>
                  <a:gd name="T4" fmla="*/ 9 w 3"/>
                  <a:gd name="T5" fmla="*/ 10 h 4"/>
                  <a:gd name="T6" fmla="*/ 9 w 3"/>
                  <a:gd name="T7" fmla="*/ 10 h 4"/>
                  <a:gd name="T8" fmla="*/ 9 w 3"/>
                  <a:gd name="T9" fmla="*/ 8 h 4"/>
                  <a:gd name="T10" fmla="*/ 9 w 3"/>
                  <a:gd name="T11" fmla="*/ 8 h 4"/>
                  <a:gd name="T12" fmla="*/ 0 w 3"/>
                  <a:gd name="T13" fmla="*/ 0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cubicBezTo>
                      <a:pt x="0" y="2"/>
                      <a:pt x="0" y="3"/>
                      <a:pt x="0" y="4"/>
                    </a:cubicBezTo>
                    <a:cubicBezTo>
                      <a:pt x="1" y="4"/>
                      <a:pt x="2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2"/>
                      <a:pt x="1" y="1"/>
                      <a:pt x="0" y="0"/>
                    </a:cubicBezTo>
                  </a:path>
                </a:pathLst>
              </a:custGeom>
              <a:solidFill>
                <a:srgbClr val="CFD0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22" name="Freeform 483">
                <a:extLst>
                  <a:ext uri="{FF2B5EF4-FFF2-40B4-BE49-F238E27FC236}">
                    <a16:creationId xmlns:a16="http://schemas.microsoft.com/office/drawing/2014/main" id="{1BBA0749-8B1C-44CB-8248-2C830C8CF0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3" y="2094"/>
                <a:ext cx="8" cy="5"/>
              </a:xfrm>
              <a:custGeom>
                <a:avLst/>
                <a:gdLst>
                  <a:gd name="T0" fmla="*/ 0 w 6"/>
                  <a:gd name="T1" fmla="*/ 0 h 4"/>
                  <a:gd name="T2" fmla="*/ 20 w 6"/>
                  <a:gd name="T3" fmla="*/ 10 h 4"/>
                  <a:gd name="T4" fmla="*/ 16 w 6"/>
                  <a:gd name="T5" fmla="*/ 1 h 4"/>
                  <a:gd name="T6" fmla="*/ 16 w 6"/>
                  <a:gd name="T7" fmla="*/ 1 h 4"/>
                  <a:gd name="T8" fmla="*/ 0 w 6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4">
                    <a:moveTo>
                      <a:pt x="0" y="0"/>
                    </a:moveTo>
                    <a:cubicBezTo>
                      <a:pt x="2" y="1"/>
                      <a:pt x="4" y="2"/>
                      <a:pt x="6" y="4"/>
                    </a:cubicBezTo>
                    <a:cubicBezTo>
                      <a:pt x="6" y="3"/>
                      <a:pt x="5" y="2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3" y="1"/>
                      <a:pt x="1" y="0"/>
                      <a:pt x="0" y="0"/>
                    </a:cubicBezTo>
                  </a:path>
                </a:pathLst>
              </a:custGeom>
              <a:solidFill>
                <a:srgbClr val="CFD0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23" name="Freeform 484">
                <a:extLst>
                  <a:ext uri="{FF2B5EF4-FFF2-40B4-BE49-F238E27FC236}">
                    <a16:creationId xmlns:a16="http://schemas.microsoft.com/office/drawing/2014/main" id="{26260A4D-7800-43ED-A994-3BBF60C651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5" y="2110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1 h 1"/>
                  <a:gd name="T6" fmla="*/ 0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</a:path>
                </a:pathLst>
              </a:custGeom>
              <a:solidFill>
                <a:srgbClr val="D8D9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24" name="Freeform 485">
                <a:extLst>
                  <a:ext uri="{FF2B5EF4-FFF2-40B4-BE49-F238E27FC236}">
                    <a16:creationId xmlns:a16="http://schemas.microsoft.com/office/drawing/2014/main" id="{08BC4AC1-3928-42EE-BD9C-A45AD44FBD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1" y="2111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CFD0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25" name="Freeform 486">
                <a:extLst>
                  <a:ext uri="{FF2B5EF4-FFF2-40B4-BE49-F238E27FC236}">
                    <a16:creationId xmlns:a16="http://schemas.microsoft.com/office/drawing/2014/main" id="{E594CDB8-1334-4CEF-869E-11DBFF08D6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1" y="2111"/>
                <a:ext cx="4" cy="2"/>
              </a:xfrm>
              <a:custGeom>
                <a:avLst/>
                <a:gdLst>
                  <a:gd name="T0" fmla="*/ 9 w 3"/>
                  <a:gd name="T1" fmla="*/ 0 h 2"/>
                  <a:gd name="T2" fmla="*/ 0 w 3"/>
                  <a:gd name="T3" fmla="*/ 0 h 2"/>
                  <a:gd name="T4" fmla="*/ 0 w 3"/>
                  <a:gd name="T5" fmla="*/ 0 h 2"/>
                  <a:gd name="T6" fmla="*/ 7 w 3"/>
                  <a:gd name="T7" fmla="*/ 2 h 2"/>
                  <a:gd name="T8" fmla="*/ 7 w 3"/>
                  <a:gd name="T9" fmla="*/ 1 h 2"/>
                  <a:gd name="T10" fmla="*/ 9 w 3"/>
                  <a:gd name="T11" fmla="*/ 0 h 2"/>
                  <a:gd name="T12" fmla="*/ 9 w 3"/>
                  <a:gd name="T13" fmla="*/ 0 h 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2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E3E4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26" name="Freeform 487">
                <a:extLst>
                  <a:ext uri="{FF2B5EF4-FFF2-40B4-BE49-F238E27FC236}">
                    <a16:creationId xmlns:a16="http://schemas.microsoft.com/office/drawing/2014/main" id="{3B6D7EA5-4038-4B73-AA3B-9E24779D49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4" y="2111"/>
                <a:ext cx="3" cy="2"/>
              </a:xfrm>
              <a:custGeom>
                <a:avLst/>
                <a:gdLst>
                  <a:gd name="T0" fmla="*/ 1 w 3"/>
                  <a:gd name="T1" fmla="*/ 0 h 2"/>
                  <a:gd name="T2" fmla="*/ 0 w 3"/>
                  <a:gd name="T3" fmla="*/ 1 h 2"/>
                  <a:gd name="T4" fmla="*/ 0 w 3"/>
                  <a:gd name="T5" fmla="*/ 2 h 2"/>
                  <a:gd name="T6" fmla="*/ 0 w 3"/>
                  <a:gd name="T7" fmla="*/ 2 h 2"/>
                  <a:gd name="T8" fmla="*/ 1 w 3"/>
                  <a:gd name="T9" fmla="*/ 2 h 2"/>
                  <a:gd name="T10" fmla="*/ 2 w 3"/>
                  <a:gd name="T11" fmla="*/ 2 h 2"/>
                  <a:gd name="T12" fmla="*/ 3 w 3"/>
                  <a:gd name="T13" fmla="*/ 1 h 2"/>
                  <a:gd name="T14" fmla="*/ 1 w 3"/>
                  <a:gd name="T15" fmla="*/ 0 h 2"/>
                  <a:gd name="T16" fmla="*/ 1 w 3"/>
                  <a:gd name="T17" fmla="*/ 0 h 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" h="2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1" y="2"/>
                      <a:pt x="2" y="2"/>
                      <a:pt x="2" y="2"/>
                    </a:cubicBezTo>
                    <a:cubicBezTo>
                      <a:pt x="2" y="1"/>
                      <a:pt x="2" y="1"/>
                      <a:pt x="3" y="1"/>
                    </a:cubicBezTo>
                    <a:cubicBezTo>
                      <a:pt x="2" y="1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E8E9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6631" name="Group 488">
              <a:extLst>
                <a:ext uri="{FF2B5EF4-FFF2-40B4-BE49-F238E27FC236}">
                  <a16:creationId xmlns:a16="http://schemas.microsoft.com/office/drawing/2014/main" id="{C79A7B33-765C-4A7F-88A5-8972D31904C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864" y="2094"/>
              <a:ext cx="143" cy="140"/>
              <a:chOff x="1864" y="2094"/>
              <a:chExt cx="143" cy="140"/>
            </a:xfrm>
          </p:grpSpPr>
          <p:sp>
            <p:nvSpPr>
              <p:cNvPr id="26727" name="Freeform 489">
                <a:extLst>
                  <a:ext uri="{FF2B5EF4-FFF2-40B4-BE49-F238E27FC236}">
                    <a16:creationId xmlns:a16="http://schemas.microsoft.com/office/drawing/2014/main" id="{2CBC2760-EEE9-4AC3-9ABF-643691513E3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997" y="2211"/>
                <a:ext cx="10" cy="2"/>
              </a:xfrm>
              <a:custGeom>
                <a:avLst/>
                <a:gdLst>
                  <a:gd name="T0" fmla="*/ 11 w 9"/>
                  <a:gd name="T1" fmla="*/ 0 h 2"/>
                  <a:gd name="T2" fmla="*/ 0 w 9"/>
                  <a:gd name="T3" fmla="*/ 2 h 2"/>
                  <a:gd name="T4" fmla="*/ 0 w 9"/>
                  <a:gd name="T5" fmla="*/ 2 h 2"/>
                  <a:gd name="T6" fmla="*/ 11 w 9"/>
                  <a:gd name="T7" fmla="*/ 0 h 2"/>
                  <a:gd name="T8" fmla="*/ 13 w 9"/>
                  <a:gd name="T9" fmla="*/ 0 h 2"/>
                  <a:gd name="T10" fmla="*/ 11 w 9"/>
                  <a:gd name="T11" fmla="*/ 0 h 2"/>
                  <a:gd name="T12" fmla="*/ 13 w 9"/>
                  <a:gd name="T13" fmla="*/ 0 h 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" h="2">
                    <a:moveTo>
                      <a:pt x="7" y="0"/>
                    </a:moveTo>
                    <a:cubicBezTo>
                      <a:pt x="6" y="1"/>
                      <a:pt x="3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3" y="1"/>
                      <a:pt x="6" y="1"/>
                      <a:pt x="7" y="0"/>
                    </a:cubicBezTo>
                    <a:moveTo>
                      <a:pt x="9" y="0"/>
                    </a:moveTo>
                    <a:cubicBezTo>
                      <a:pt x="9" y="0"/>
                      <a:pt x="8" y="0"/>
                      <a:pt x="7" y="0"/>
                    </a:cubicBezTo>
                    <a:cubicBezTo>
                      <a:pt x="8" y="0"/>
                      <a:pt x="9" y="0"/>
                      <a:pt x="9" y="0"/>
                    </a:cubicBezTo>
                  </a:path>
                </a:pathLst>
              </a:custGeom>
              <a:solidFill>
                <a:srgbClr val="B9BB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28" name="Freeform 490">
                <a:extLst>
                  <a:ext uri="{FF2B5EF4-FFF2-40B4-BE49-F238E27FC236}">
                    <a16:creationId xmlns:a16="http://schemas.microsoft.com/office/drawing/2014/main" id="{A440A410-0C0F-4511-AA4A-08289CB549A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950" y="2213"/>
                <a:ext cx="47" cy="11"/>
              </a:xfrm>
              <a:custGeom>
                <a:avLst/>
                <a:gdLst>
                  <a:gd name="T0" fmla="*/ 8 w 39"/>
                  <a:gd name="T1" fmla="*/ 18 h 9"/>
                  <a:gd name="T2" fmla="*/ 8 w 39"/>
                  <a:gd name="T3" fmla="*/ 18 h 9"/>
                  <a:gd name="T4" fmla="*/ 7 w 39"/>
                  <a:gd name="T5" fmla="*/ 18 h 9"/>
                  <a:gd name="T6" fmla="*/ 0 w 39"/>
                  <a:gd name="T7" fmla="*/ 18 h 9"/>
                  <a:gd name="T8" fmla="*/ 2 w 39"/>
                  <a:gd name="T9" fmla="*/ 20 h 9"/>
                  <a:gd name="T10" fmla="*/ 8 w 39"/>
                  <a:gd name="T11" fmla="*/ 18 h 9"/>
                  <a:gd name="T12" fmla="*/ 8 w 39"/>
                  <a:gd name="T13" fmla="*/ 18 h 9"/>
                  <a:gd name="T14" fmla="*/ 24 w 39"/>
                  <a:gd name="T15" fmla="*/ 16 h 9"/>
                  <a:gd name="T16" fmla="*/ 17 w 39"/>
                  <a:gd name="T17" fmla="*/ 16 h 9"/>
                  <a:gd name="T18" fmla="*/ 19 w 39"/>
                  <a:gd name="T19" fmla="*/ 18 h 9"/>
                  <a:gd name="T20" fmla="*/ 24 w 39"/>
                  <a:gd name="T21" fmla="*/ 16 h 9"/>
                  <a:gd name="T22" fmla="*/ 83 w 39"/>
                  <a:gd name="T23" fmla="*/ 0 h 9"/>
                  <a:gd name="T24" fmla="*/ 29 w 39"/>
                  <a:gd name="T25" fmla="*/ 11 h 9"/>
                  <a:gd name="T26" fmla="*/ 23 w 39"/>
                  <a:gd name="T27" fmla="*/ 13 h 9"/>
                  <a:gd name="T28" fmla="*/ 23 w 39"/>
                  <a:gd name="T29" fmla="*/ 13 h 9"/>
                  <a:gd name="T30" fmla="*/ 33 w 39"/>
                  <a:gd name="T31" fmla="*/ 13 h 9"/>
                  <a:gd name="T32" fmla="*/ 34 w 39"/>
                  <a:gd name="T33" fmla="*/ 13 h 9"/>
                  <a:gd name="T34" fmla="*/ 33 w 39"/>
                  <a:gd name="T35" fmla="*/ 13 h 9"/>
                  <a:gd name="T36" fmla="*/ 83 w 39"/>
                  <a:gd name="T37" fmla="*/ 0 h 9"/>
                  <a:gd name="T38" fmla="*/ 83 w 39"/>
                  <a:gd name="T39" fmla="*/ 0 h 9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39" h="9">
                    <a:moveTo>
                      <a:pt x="4" y="8"/>
                    </a:move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3" y="8"/>
                    </a:cubicBezTo>
                    <a:cubicBezTo>
                      <a:pt x="2" y="8"/>
                      <a:pt x="1" y="8"/>
                      <a:pt x="0" y="8"/>
                    </a:cubicBezTo>
                    <a:cubicBezTo>
                      <a:pt x="0" y="9"/>
                      <a:pt x="1" y="9"/>
                      <a:pt x="2" y="9"/>
                    </a:cubicBezTo>
                    <a:cubicBezTo>
                      <a:pt x="2" y="9"/>
                      <a:pt x="3" y="9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moveTo>
                      <a:pt x="12" y="7"/>
                    </a:moveTo>
                    <a:cubicBezTo>
                      <a:pt x="11" y="7"/>
                      <a:pt x="10" y="7"/>
                      <a:pt x="8" y="7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10" y="7"/>
                      <a:pt x="11" y="7"/>
                      <a:pt x="12" y="7"/>
                    </a:cubicBezTo>
                    <a:moveTo>
                      <a:pt x="39" y="0"/>
                    </a:moveTo>
                    <a:cubicBezTo>
                      <a:pt x="30" y="2"/>
                      <a:pt x="18" y="5"/>
                      <a:pt x="14" y="5"/>
                    </a:cubicBezTo>
                    <a:cubicBezTo>
                      <a:pt x="13" y="5"/>
                      <a:pt x="12" y="5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3" y="6"/>
                      <a:pt x="14" y="6"/>
                      <a:pt x="15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5" y="6"/>
                    </a:cubicBezTo>
                    <a:cubicBezTo>
                      <a:pt x="23" y="4"/>
                      <a:pt x="32" y="2"/>
                      <a:pt x="39" y="0"/>
                    </a:cubicBezTo>
                    <a:cubicBezTo>
                      <a:pt x="39" y="0"/>
                      <a:pt x="39" y="0"/>
                      <a:pt x="39" y="0"/>
                    </a:cubicBezTo>
                  </a:path>
                </a:pathLst>
              </a:custGeom>
              <a:solidFill>
                <a:srgbClr val="C1C2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29" name="Freeform 491">
                <a:extLst>
                  <a:ext uri="{FF2B5EF4-FFF2-40B4-BE49-F238E27FC236}">
                    <a16:creationId xmlns:a16="http://schemas.microsoft.com/office/drawing/2014/main" id="{BFE725EA-BE79-4990-A044-9C457F0DED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7" y="2181"/>
                <a:ext cx="23" cy="18"/>
              </a:xfrm>
              <a:custGeom>
                <a:avLst/>
                <a:gdLst>
                  <a:gd name="T0" fmla="*/ 1 w 19"/>
                  <a:gd name="T1" fmla="*/ 0 h 15"/>
                  <a:gd name="T2" fmla="*/ 0 w 19"/>
                  <a:gd name="T3" fmla="*/ 2 h 15"/>
                  <a:gd name="T4" fmla="*/ 8 w 19"/>
                  <a:gd name="T5" fmla="*/ 8 h 15"/>
                  <a:gd name="T6" fmla="*/ 19 w 19"/>
                  <a:gd name="T7" fmla="*/ 23 h 15"/>
                  <a:gd name="T8" fmla="*/ 36 w 19"/>
                  <a:gd name="T9" fmla="*/ 31 h 15"/>
                  <a:gd name="T10" fmla="*/ 40 w 19"/>
                  <a:gd name="T11" fmla="*/ 31 h 15"/>
                  <a:gd name="T12" fmla="*/ 41 w 19"/>
                  <a:gd name="T13" fmla="*/ 29 h 15"/>
                  <a:gd name="T14" fmla="*/ 40 w 19"/>
                  <a:gd name="T15" fmla="*/ 29 h 15"/>
                  <a:gd name="T16" fmla="*/ 34 w 19"/>
                  <a:gd name="T17" fmla="*/ 23 h 15"/>
                  <a:gd name="T18" fmla="*/ 23 w 19"/>
                  <a:gd name="T19" fmla="*/ 12 h 15"/>
                  <a:gd name="T20" fmla="*/ 1 w 19"/>
                  <a:gd name="T21" fmla="*/ 0 h 1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9" h="15">
                    <a:moveTo>
                      <a:pt x="1" y="0"/>
                    </a:moveTo>
                    <a:cubicBezTo>
                      <a:pt x="0" y="0"/>
                      <a:pt x="0" y="1"/>
                      <a:pt x="0" y="2"/>
                    </a:cubicBezTo>
                    <a:cubicBezTo>
                      <a:pt x="1" y="2"/>
                      <a:pt x="2" y="2"/>
                      <a:pt x="4" y="4"/>
                    </a:cubicBezTo>
                    <a:cubicBezTo>
                      <a:pt x="6" y="7"/>
                      <a:pt x="5" y="9"/>
                      <a:pt x="9" y="11"/>
                    </a:cubicBezTo>
                    <a:cubicBezTo>
                      <a:pt x="12" y="12"/>
                      <a:pt x="14" y="15"/>
                      <a:pt x="17" y="15"/>
                    </a:cubicBezTo>
                    <a:cubicBezTo>
                      <a:pt x="18" y="15"/>
                      <a:pt x="18" y="15"/>
                      <a:pt x="18" y="15"/>
                    </a:cubicBezTo>
                    <a:cubicBezTo>
                      <a:pt x="18" y="15"/>
                      <a:pt x="19" y="14"/>
                      <a:pt x="19" y="14"/>
                    </a:cubicBezTo>
                    <a:cubicBezTo>
                      <a:pt x="19" y="14"/>
                      <a:pt x="19" y="14"/>
                      <a:pt x="18" y="14"/>
                    </a:cubicBezTo>
                    <a:cubicBezTo>
                      <a:pt x="17" y="13"/>
                      <a:pt x="17" y="13"/>
                      <a:pt x="16" y="11"/>
                    </a:cubicBezTo>
                    <a:cubicBezTo>
                      <a:pt x="14" y="9"/>
                      <a:pt x="13" y="7"/>
                      <a:pt x="11" y="6"/>
                    </a:cubicBezTo>
                    <a:cubicBezTo>
                      <a:pt x="9" y="4"/>
                      <a:pt x="5" y="2"/>
                      <a:pt x="1" y="0"/>
                    </a:cubicBezTo>
                  </a:path>
                </a:pathLst>
              </a:custGeom>
              <a:solidFill>
                <a:srgbClr val="8E8F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30" name="Freeform 492">
                <a:extLst>
                  <a:ext uri="{FF2B5EF4-FFF2-40B4-BE49-F238E27FC236}">
                    <a16:creationId xmlns:a16="http://schemas.microsoft.com/office/drawing/2014/main" id="{95C1DB1E-25F1-4006-9100-189A3C211C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6" y="2180"/>
                <a:ext cx="3" cy="3"/>
              </a:xfrm>
              <a:custGeom>
                <a:avLst/>
                <a:gdLst>
                  <a:gd name="T0" fmla="*/ 0 w 2"/>
                  <a:gd name="T1" fmla="*/ 0 h 3"/>
                  <a:gd name="T2" fmla="*/ 0 w 2"/>
                  <a:gd name="T3" fmla="*/ 3 h 3"/>
                  <a:gd name="T4" fmla="*/ 8 w 2"/>
                  <a:gd name="T5" fmla="*/ 3 h 3"/>
                  <a:gd name="T6" fmla="*/ 12 w 2"/>
                  <a:gd name="T7" fmla="*/ 1 h 3"/>
                  <a:gd name="T8" fmla="*/ 0 w 2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cubicBezTo>
                      <a:pt x="0" y="1"/>
                      <a:pt x="0" y="2"/>
                      <a:pt x="0" y="3"/>
                    </a:cubicBezTo>
                    <a:cubicBezTo>
                      <a:pt x="0" y="3"/>
                      <a:pt x="0" y="3"/>
                      <a:pt x="1" y="3"/>
                    </a:cubicBezTo>
                    <a:cubicBezTo>
                      <a:pt x="1" y="2"/>
                      <a:pt x="1" y="1"/>
                      <a:pt x="2" y="1"/>
                    </a:cubicBezTo>
                    <a:cubicBezTo>
                      <a:pt x="2" y="1"/>
                      <a:pt x="1" y="0"/>
                      <a:pt x="0" y="0"/>
                    </a:cubicBezTo>
                  </a:path>
                </a:pathLst>
              </a:custGeom>
              <a:solidFill>
                <a:srgbClr val="BEBF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31" name="Freeform 493">
                <a:extLst>
                  <a:ext uri="{FF2B5EF4-FFF2-40B4-BE49-F238E27FC236}">
                    <a16:creationId xmlns:a16="http://schemas.microsoft.com/office/drawing/2014/main" id="{B40B0CA9-5505-42FE-82AF-A389AE8837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7" y="2194"/>
                <a:ext cx="2" cy="4"/>
              </a:xfrm>
              <a:custGeom>
                <a:avLst/>
                <a:gdLst>
                  <a:gd name="T0" fmla="*/ 0 w 2"/>
                  <a:gd name="T1" fmla="*/ 0 h 3"/>
                  <a:gd name="T2" fmla="*/ 2 w 2"/>
                  <a:gd name="T3" fmla="*/ 9 h 3"/>
                  <a:gd name="T4" fmla="*/ 0 w 2"/>
                  <a:gd name="T5" fmla="*/ 0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cubicBezTo>
                      <a:pt x="1" y="2"/>
                      <a:pt x="1" y="2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</a:path>
                </a:pathLst>
              </a:custGeom>
              <a:solidFill>
                <a:srgbClr val="BEBF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32" name="Freeform 494">
                <a:extLst>
                  <a:ext uri="{FF2B5EF4-FFF2-40B4-BE49-F238E27FC236}">
                    <a16:creationId xmlns:a16="http://schemas.microsoft.com/office/drawing/2014/main" id="{EF8E5E2B-1E12-40DA-8ED4-E3ADAB1092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3" y="2180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3 h 3"/>
                  <a:gd name="T4" fmla="*/ 3 w 3"/>
                  <a:gd name="T5" fmla="*/ 3 h 3"/>
                  <a:gd name="T6" fmla="*/ 3 w 3"/>
                  <a:gd name="T7" fmla="*/ 0 h 3"/>
                  <a:gd name="T8" fmla="*/ 3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1" y="3"/>
                      <a:pt x="2" y="3"/>
                      <a:pt x="3" y="3"/>
                    </a:cubicBezTo>
                    <a:cubicBezTo>
                      <a:pt x="3" y="2"/>
                      <a:pt x="3" y="1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D8D9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33" name="Freeform 495">
                <a:extLst>
                  <a:ext uri="{FF2B5EF4-FFF2-40B4-BE49-F238E27FC236}">
                    <a16:creationId xmlns:a16="http://schemas.microsoft.com/office/drawing/2014/main" id="{636EE9DB-8AF6-423B-B3E0-8EAA1F76D80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891" y="2187"/>
                <a:ext cx="54" cy="41"/>
              </a:xfrm>
              <a:custGeom>
                <a:avLst/>
                <a:gdLst>
                  <a:gd name="T0" fmla="*/ 55 w 45"/>
                  <a:gd name="T1" fmla="*/ 28 h 34"/>
                  <a:gd name="T2" fmla="*/ 59 w 45"/>
                  <a:gd name="T3" fmla="*/ 28 h 34"/>
                  <a:gd name="T4" fmla="*/ 66 w 45"/>
                  <a:gd name="T5" fmla="*/ 30 h 34"/>
                  <a:gd name="T6" fmla="*/ 71 w 45"/>
                  <a:gd name="T7" fmla="*/ 30 h 34"/>
                  <a:gd name="T8" fmla="*/ 66 w 45"/>
                  <a:gd name="T9" fmla="*/ 28 h 34"/>
                  <a:gd name="T10" fmla="*/ 55 w 45"/>
                  <a:gd name="T11" fmla="*/ 28 h 34"/>
                  <a:gd name="T12" fmla="*/ 42 w 45"/>
                  <a:gd name="T13" fmla="*/ 25 h 34"/>
                  <a:gd name="T14" fmla="*/ 43 w 45"/>
                  <a:gd name="T15" fmla="*/ 28 h 34"/>
                  <a:gd name="T16" fmla="*/ 52 w 45"/>
                  <a:gd name="T17" fmla="*/ 33 h 34"/>
                  <a:gd name="T18" fmla="*/ 52 w 45"/>
                  <a:gd name="T19" fmla="*/ 33 h 34"/>
                  <a:gd name="T20" fmla="*/ 49 w 45"/>
                  <a:gd name="T21" fmla="*/ 25 h 34"/>
                  <a:gd name="T22" fmla="*/ 42 w 45"/>
                  <a:gd name="T23" fmla="*/ 25 h 34"/>
                  <a:gd name="T24" fmla="*/ 37 w 45"/>
                  <a:gd name="T25" fmla="*/ 17 h 34"/>
                  <a:gd name="T26" fmla="*/ 42 w 45"/>
                  <a:gd name="T27" fmla="*/ 23 h 34"/>
                  <a:gd name="T28" fmla="*/ 50 w 45"/>
                  <a:gd name="T29" fmla="*/ 25 h 34"/>
                  <a:gd name="T30" fmla="*/ 42 w 45"/>
                  <a:gd name="T31" fmla="*/ 21 h 34"/>
                  <a:gd name="T32" fmla="*/ 37 w 45"/>
                  <a:gd name="T33" fmla="*/ 17 h 34"/>
                  <a:gd name="T34" fmla="*/ 12 w 45"/>
                  <a:gd name="T35" fmla="*/ 7 h 34"/>
                  <a:gd name="T36" fmla="*/ 17 w 45"/>
                  <a:gd name="T37" fmla="*/ 48 h 34"/>
                  <a:gd name="T38" fmla="*/ 0 w 45"/>
                  <a:gd name="T39" fmla="*/ 65 h 34"/>
                  <a:gd name="T40" fmla="*/ 1 w 45"/>
                  <a:gd name="T41" fmla="*/ 69 h 34"/>
                  <a:gd name="T42" fmla="*/ 17 w 45"/>
                  <a:gd name="T43" fmla="*/ 62 h 34"/>
                  <a:gd name="T44" fmla="*/ 20 w 45"/>
                  <a:gd name="T45" fmla="*/ 49 h 34"/>
                  <a:gd name="T46" fmla="*/ 24 w 45"/>
                  <a:gd name="T47" fmla="*/ 49 h 34"/>
                  <a:gd name="T48" fmla="*/ 52 w 45"/>
                  <a:gd name="T49" fmla="*/ 54 h 34"/>
                  <a:gd name="T50" fmla="*/ 55 w 45"/>
                  <a:gd name="T51" fmla="*/ 70 h 34"/>
                  <a:gd name="T52" fmla="*/ 55 w 45"/>
                  <a:gd name="T53" fmla="*/ 71 h 34"/>
                  <a:gd name="T54" fmla="*/ 59 w 45"/>
                  <a:gd name="T55" fmla="*/ 71 h 34"/>
                  <a:gd name="T56" fmla="*/ 55 w 45"/>
                  <a:gd name="T57" fmla="*/ 69 h 34"/>
                  <a:gd name="T58" fmla="*/ 60 w 45"/>
                  <a:gd name="T59" fmla="*/ 65 h 34"/>
                  <a:gd name="T60" fmla="*/ 64 w 45"/>
                  <a:gd name="T61" fmla="*/ 69 h 34"/>
                  <a:gd name="T62" fmla="*/ 72 w 45"/>
                  <a:gd name="T63" fmla="*/ 69 h 34"/>
                  <a:gd name="T64" fmla="*/ 80 w 45"/>
                  <a:gd name="T65" fmla="*/ 70 h 34"/>
                  <a:gd name="T66" fmla="*/ 94 w 45"/>
                  <a:gd name="T67" fmla="*/ 65 h 34"/>
                  <a:gd name="T68" fmla="*/ 77 w 45"/>
                  <a:gd name="T69" fmla="*/ 49 h 34"/>
                  <a:gd name="T70" fmla="*/ 60 w 45"/>
                  <a:gd name="T71" fmla="*/ 40 h 34"/>
                  <a:gd name="T72" fmla="*/ 34 w 45"/>
                  <a:gd name="T73" fmla="*/ 33 h 34"/>
                  <a:gd name="T74" fmla="*/ 19 w 45"/>
                  <a:gd name="T75" fmla="*/ 36 h 34"/>
                  <a:gd name="T76" fmla="*/ 12 w 45"/>
                  <a:gd name="T77" fmla="*/ 7 h 34"/>
                  <a:gd name="T78" fmla="*/ 23 w 45"/>
                  <a:gd name="T79" fmla="*/ 0 h 34"/>
                  <a:gd name="T80" fmla="*/ 19 w 45"/>
                  <a:gd name="T81" fmla="*/ 1 h 34"/>
                  <a:gd name="T82" fmla="*/ 17 w 45"/>
                  <a:gd name="T83" fmla="*/ 1 h 34"/>
                  <a:gd name="T84" fmla="*/ 19 w 45"/>
                  <a:gd name="T85" fmla="*/ 1 h 34"/>
                  <a:gd name="T86" fmla="*/ 24 w 45"/>
                  <a:gd name="T87" fmla="*/ 2 h 34"/>
                  <a:gd name="T88" fmla="*/ 31 w 45"/>
                  <a:gd name="T89" fmla="*/ 8 h 34"/>
                  <a:gd name="T90" fmla="*/ 23 w 45"/>
                  <a:gd name="T91" fmla="*/ 0 h 34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45" h="34">
                    <a:moveTo>
                      <a:pt x="27" y="13"/>
                    </a:moveTo>
                    <a:cubicBezTo>
                      <a:pt x="28" y="13"/>
                      <a:pt x="28" y="13"/>
                      <a:pt x="28" y="13"/>
                    </a:cubicBezTo>
                    <a:cubicBezTo>
                      <a:pt x="29" y="14"/>
                      <a:pt x="31" y="14"/>
                      <a:pt x="32" y="14"/>
                    </a:cubicBezTo>
                    <a:cubicBezTo>
                      <a:pt x="33" y="14"/>
                      <a:pt x="33" y="14"/>
                      <a:pt x="34" y="14"/>
                    </a:cubicBezTo>
                    <a:cubicBezTo>
                      <a:pt x="33" y="14"/>
                      <a:pt x="33" y="14"/>
                      <a:pt x="32" y="13"/>
                    </a:cubicBezTo>
                    <a:cubicBezTo>
                      <a:pt x="30" y="13"/>
                      <a:pt x="29" y="13"/>
                      <a:pt x="27" y="13"/>
                    </a:cubicBezTo>
                    <a:moveTo>
                      <a:pt x="20" y="12"/>
                    </a:moveTo>
                    <a:cubicBezTo>
                      <a:pt x="21" y="12"/>
                      <a:pt x="21" y="13"/>
                      <a:pt x="21" y="13"/>
                    </a:cubicBezTo>
                    <a:cubicBezTo>
                      <a:pt x="23" y="14"/>
                      <a:pt x="24" y="14"/>
                      <a:pt x="25" y="15"/>
                    </a:cubicBezTo>
                    <a:cubicBezTo>
                      <a:pt x="25" y="15"/>
                      <a:pt x="25" y="15"/>
                      <a:pt x="25" y="15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22" y="12"/>
                      <a:pt x="21" y="12"/>
                      <a:pt x="20" y="12"/>
                    </a:cubicBezTo>
                    <a:moveTo>
                      <a:pt x="18" y="8"/>
                    </a:moveTo>
                    <a:cubicBezTo>
                      <a:pt x="18" y="9"/>
                      <a:pt x="19" y="10"/>
                      <a:pt x="20" y="11"/>
                    </a:cubicBezTo>
                    <a:cubicBezTo>
                      <a:pt x="21" y="11"/>
                      <a:pt x="22" y="12"/>
                      <a:pt x="24" y="12"/>
                    </a:cubicBezTo>
                    <a:cubicBezTo>
                      <a:pt x="22" y="11"/>
                      <a:pt x="21" y="11"/>
                      <a:pt x="20" y="10"/>
                    </a:cubicBezTo>
                    <a:cubicBezTo>
                      <a:pt x="19" y="10"/>
                      <a:pt x="18" y="9"/>
                      <a:pt x="18" y="8"/>
                    </a:cubicBezTo>
                    <a:moveTo>
                      <a:pt x="6" y="3"/>
                    </a:moveTo>
                    <a:cubicBezTo>
                      <a:pt x="2" y="7"/>
                      <a:pt x="3" y="14"/>
                      <a:pt x="8" y="22"/>
                    </a:cubicBezTo>
                    <a:cubicBezTo>
                      <a:pt x="13" y="29"/>
                      <a:pt x="7" y="28"/>
                      <a:pt x="0" y="31"/>
                    </a:cubicBezTo>
                    <a:cubicBezTo>
                      <a:pt x="0" y="32"/>
                      <a:pt x="0" y="32"/>
                      <a:pt x="1" y="32"/>
                    </a:cubicBezTo>
                    <a:cubicBezTo>
                      <a:pt x="3" y="31"/>
                      <a:pt x="6" y="30"/>
                      <a:pt x="8" y="29"/>
                    </a:cubicBezTo>
                    <a:cubicBezTo>
                      <a:pt x="11" y="28"/>
                      <a:pt x="10" y="23"/>
                      <a:pt x="10" y="23"/>
                    </a:cubicBezTo>
                    <a:cubicBezTo>
                      <a:pt x="10" y="23"/>
                      <a:pt x="11" y="23"/>
                      <a:pt x="12" y="23"/>
                    </a:cubicBezTo>
                    <a:cubicBezTo>
                      <a:pt x="16" y="23"/>
                      <a:pt x="25" y="25"/>
                      <a:pt x="25" y="26"/>
                    </a:cubicBezTo>
                    <a:cubicBezTo>
                      <a:pt x="25" y="28"/>
                      <a:pt x="27" y="30"/>
                      <a:pt x="27" y="33"/>
                    </a:cubicBezTo>
                    <a:cubicBezTo>
                      <a:pt x="27" y="34"/>
                      <a:pt x="27" y="34"/>
                      <a:pt x="27" y="34"/>
                    </a:cubicBezTo>
                    <a:cubicBezTo>
                      <a:pt x="27" y="34"/>
                      <a:pt x="28" y="34"/>
                      <a:pt x="28" y="34"/>
                    </a:cubicBezTo>
                    <a:cubicBezTo>
                      <a:pt x="28" y="33"/>
                      <a:pt x="27" y="32"/>
                      <a:pt x="27" y="32"/>
                    </a:cubicBezTo>
                    <a:cubicBezTo>
                      <a:pt x="27" y="32"/>
                      <a:pt x="28" y="31"/>
                      <a:pt x="29" y="31"/>
                    </a:cubicBezTo>
                    <a:cubicBezTo>
                      <a:pt x="30" y="31"/>
                      <a:pt x="31" y="32"/>
                      <a:pt x="31" y="32"/>
                    </a:cubicBezTo>
                    <a:cubicBezTo>
                      <a:pt x="32" y="32"/>
                      <a:pt x="34" y="32"/>
                      <a:pt x="35" y="32"/>
                    </a:cubicBezTo>
                    <a:cubicBezTo>
                      <a:pt x="36" y="32"/>
                      <a:pt x="37" y="32"/>
                      <a:pt x="39" y="33"/>
                    </a:cubicBezTo>
                    <a:cubicBezTo>
                      <a:pt x="41" y="33"/>
                      <a:pt x="43" y="32"/>
                      <a:pt x="45" y="31"/>
                    </a:cubicBezTo>
                    <a:cubicBezTo>
                      <a:pt x="41" y="29"/>
                      <a:pt x="40" y="25"/>
                      <a:pt x="37" y="23"/>
                    </a:cubicBezTo>
                    <a:cubicBezTo>
                      <a:pt x="34" y="22"/>
                      <a:pt x="31" y="20"/>
                      <a:pt x="29" y="18"/>
                    </a:cubicBezTo>
                    <a:cubicBezTo>
                      <a:pt x="25" y="16"/>
                      <a:pt x="20" y="15"/>
                      <a:pt x="16" y="15"/>
                    </a:cubicBezTo>
                    <a:cubicBezTo>
                      <a:pt x="13" y="15"/>
                      <a:pt x="11" y="15"/>
                      <a:pt x="9" y="17"/>
                    </a:cubicBezTo>
                    <a:cubicBezTo>
                      <a:pt x="6" y="14"/>
                      <a:pt x="4" y="7"/>
                      <a:pt x="6" y="3"/>
                    </a:cubicBezTo>
                    <a:moveTo>
                      <a:pt x="11" y="0"/>
                    </a:moveTo>
                    <a:cubicBezTo>
                      <a:pt x="11" y="0"/>
                      <a:pt x="10" y="1"/>
                      <a:pt x="9" y="1"/>
                    </a:cubicBezTo>
                    <a:cubicBezTo>
                      <a:pt x="9" y="1"/>
                      <a:pt x="8" y="1"/>
                      <a:pt x="8" y="1"/>
                    </a:cubicBezTo>
                    <a:cubicBezTo>
                      <a:pt x="8" y="1"/>
                      <a:pt x="9" y="1"/>
                      <a:pt x="9" y="1"/>
                    </a:cubicBezTo>
                    <a:cubicBezTo>
                      <a:pt x="10" y="1"/>
                      <a:pt x="11" y="1"/>
                      <a:pt x="12" y="2"/>
                    </a:cubicBezTo>
                    <a:cubicBezTo>
                      <a:pt x="13" y="2"/>
                      <a:pt x="14" y="3"/>
                      <a:pt x="15" y="4"/>
                    </a:cubicBezTo>
                    <a:cubicBezTo>
                      <a:pt x="14" y="2"/>
                      <a:pt x="13" y="0"/>
                      <a:pt x="11" y="0"/>
                    </a:cubicBezTo>
                  </a:path>
                </a:pathLst>
              </a:custGeom>
              <a:solidFill>
                <a:srgbClr val="565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34" name="Freeform 496">
                <a:extLst>
                  <a:ext uri="{FF2B5EF4-FFF2-40B4-BE49-F238E27FC236}">
                    <a16:creationId xmlns:a16="http://schemas.microsoft.com/office/drawing/2014/main" id="{FA3D6821-CF8B-4BD3-A3F5-9CA88A5AA7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9" y="2186"/>
                <a:ext cx="40" cy="38"/>
              </a:xfrm>
              <a:custGeom>
                <a:avLst/>
                <a:gdLst>
                  <a:gd name="T0" fmla="*/ 30 w 33"/>
                  <a:gd name="T1" fmla="*/ 0 h 32"/>
                  <a:gd name="T2" fmla="*/ 28 w 33"/>
                  <a:gd name="T3" fmla="*/ 0 h 32"/>
                  <a:gd name="T4" fmla="*/ 27 w 33"/>
                  <a:gd name="T5" fmla="*/ 0 h 32"/>
                  <a:gd name="T6" fmla="*/ 12 w 33"/>
                  <a:gd name="T7" fmla="*/ 7 h 32"/>
                  <a:gd name="T8" fmla="*/ 7 w 33"/>
                  <a:gd name="T9" fmla="*/ 18 h 32"/>
                  <a:gd name="T10" fmla="*/ 1 w 33"/>
                  <a:gd name="T11" fmla="*/ 29 h 32"/>
                  <a:gd name="T12" fmla="*/ 18 w 33"/>
                  <a:gd name="T13" fmla="*/ 45 h 32"/>
                  <a:gd name="T14" fmla="*/ 0 w 33"/>
                  <a:gd name="T15" fmla="*/ 63 h 32"/>
                  <a:gd name="T16" fmla="*/ 1 w 33"/>
                  <a:gd name="T17" fmla="*/ 63 h 32"/>
                  <a:gd name="T18" fmla="*/ 19 w 33"/>
                  <a:gd name="T19" fmla="*/ 45 h 32"/>
                  <a:gd name="T20" fmla="*/ 15 w 33"/>
                  <a:gd name="T21" fmla="*/ 8 h 32"/>
                  <a:gd name="T22" fmla="*/ 19 w 33"/>
                  <a:gd name="T23" fmla="*/ 2 h 32"/>
                  <a:gd name="T24" fmla="*/ 22 w 33"/>
                  <a:gd name="T25" fmla="*/ 2 h 32"/>
                  <a:gd name="T26" fmla="*/ 27 w 33"/>
                  <a:gd name="T27" fmla="*/ 1 h 32"/>
                  <a:gd name="T28" fmla="*/ 34 w 33"/>
                  <a:gd name="T29" fmla="*/ 10 h 32"/>
                  <a:gd name="T30" fmla="*/ 41 w 33"/>
                  <a:gd name="T31" fmla="*/ 18 h 32"/>
                  <a:gd name="T32" fmla="*/ 44 w 33"/>
                  <a:gd name="T33" fmla="*/ 21 h 32"/>
                  <a:gd name="T34" fmla="*/ 53 w 33"/>
                  <a:gd name="T35" fmla="*/ 25 h 32"/>
                  <a:gd name="T36" fmla="*/ 58 w 33"/>
                  <a:gd name="T37" fmla="*/ 29 h 32"/>
                  <a:gd name="T38" fmla="*/ 61 w 33"/>
                  <a:gd name="T39" fmla="*/ 29 h 32"/>
                  <a:gd name="T40" fmla="*/ 70 w 33"/>
                  <a:gd name="T41" fmla="*/ 29 h 32"/>
                  <a:gd name="T42" fmla="*/ 69 w 33"/>
                  <a:gd name="T43" fmla="*/ 29 h 32"/>
                  <a:gd name="T44" fmla="*/ 64 w 33"/>
                  <a:gd name="T45" fmla="*/ 25 h 32"/>
                  <a:gd name="T46" fmla="*/ 50 w 33"/>
                  <a:gd name="T47" fmla="*/ 20 h 32"/>
                  <a:gd name="T48" fmla="*/ 40 w 33"/>
                  <a:gd name="T49" fmla="*/ 7 h 32"/>
                  <a:gd name="T50" fmla="*/ 30 w 33"/>
                  <a:gd name="T51" fmla="*/ 0 h 32"/>
                  <a:gd name="T52" fmla="*/ 30 w 33"/>
                  <a:gd name="T53" fmla="*/ 0 h 32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33" h="32">
                    <a:moveTo>
                      <a:pt x="14" y="0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2" y="0"/>
                      <a:pt x="12" y="0"/>
                    </a:cubicBezTo>
                    <a:cubicBezTo>
                      <a:pt x="11" y="1"/>
                      <a:pt x="8" y="2"/>
                      <a:pt x="6" y="3"/>
                    </a:cubicBezTo>
                    <a:cubicBezTo>
                      <a:pt x="5" y="5"/>
                      <a:pt x="4" y="7"/>
                      <a:pt x="3" y="9"/>
                    </a:cubicBezTo>
                    <a:cubicBezTo>
                      <a:pt x="2" y="12"/>
                      <a:pt x="2" y="13"/>
                      <a:pt x="1" y="14"/>
                    </a:cubicBezTo>
                    <a:cubicBezTo>
                      <a:pt x="3" y="16"/>
                      <a:pt x="6" y="20"/>
                      <a:pt x="8" y="23"/>
                    </a:cubicBezTo>
                    <a:cubicBezTo>
                      <a:pt x="12" y="30"/>
                      <a:pt x="7" y="30"/>
                      <a:pt x="0" y="32"/>
                    </a:cubicBezTo>
                    <a:cubicBezTo>
                      <a:pt x="1" y="32"/>
                      <a:pt x="1" y="32"/>
                      <a:pt x="1" y="32"/>
                    </a:cubicBezTo>
                    <a:cubicBezTo>
                      <a:pt x="8" y="29"/>
                      <a:pt x="14" y="30"/>
                      <a:pt x="9" y="23"/>
                    </a:cubicBezTo>
                    <a:cubicBezTo>
                      <a:pt x="4" y="15"/>
                      <a:pt x="3" y="8"/>
                      <a:pt x="7" y="4"/>
                    </a:cubicBezTo>
                    <a:cubicBezTo>
                      <a:pt x="7" y="3"/>
                      <a:pt x="8" y="3"/>
                      <a:pt x="9" y="2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2"/>
                      <a:pt x="12" y="1"/>
                      <a:pt x="12" y="1"/>
                    </a:cubicBezTo>
                    <a:cubicBezTo>
                      <a:pt x="14" y="1"/>
                      <a:pt x="15" y="3"/>
                      <a:pt x="16" y="5"/>
                    </a:cubicBezTo>
                    <a:cubicBezTo>
                      <a:pt x="17" y="6"/>
                      <a:pt x="18" y="8"/>
                      <a:pt x="19" y="9"/>
                    </a:cubicBezTo>
                    <a:cubicBezTo>
                      <a:pt x="19" y="10"/>
                      <a:pt x="20" y="11"/>
                      <a:pt x="21" y="11"/>
                    </a:cubicBezTo>
                    <a:cubicBezTo>
                      <a:pt x="22" y="12"/>
                      <a:pt x="23" y="12"/>
                      <a:pt x="25" y="13"/>
                    </a:cubicBezTo>
                    <a:cubicBezTo>
                      <a:pt x="26" y="13"/>
                      <a:pt x="27" y="13"/>
                      <a:pt x="27" y="14"/>
                    </a:cubicBezTo>
                    <a:cubicBezTo>
                      <a:pt x="28" y="14"/>
                      <a:pt x="28" y="14"/>
                      <a:pt x="28" y="14"/>
                    </a:cubicBezTo>
                    <a:cubicBezTo>
                      <a:pt x="30" y="14"/>
                      <a:pt x="31" y="14"/>
                      <a:pt x="33" y="14"/>
                    </a:cubicBezTo>
                    <a:cubicBezTo>
                      <a:pt x="33" y="14"/>
                      <a:pt x="32" y="14"/>
                      <a:pt x="32" y="14"/>
                    </a:cubicBezTo>
                    <a:cubicBezTo>
                      <a:pt x="31" y="13"/>
                      <a:pt x="31" y="13"/>
                      <a:pt x="30" y="13"/>
                    </a:cubicBezTo>
                    <a:cubicBezTo>
                      <a:pt x="28" y="12"/>
                      <a:pt x="25" y="11"/>
                      <a:pt x="23" y="10"/>
                    </a:cubicBezTo>
                    <a:cubicBezTo>
                      <a:pt x="20" y="8"/>
                      <a:pt x="20" y="6"/>
                      <a:pt x="18" y="3"/>
                    </a:cubicBezTo>
                    <a:cubicBezTo>
                      <a:pt x="17" y="2"/>
                      <a:pt x="17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</a:path>
                </a:pathLst>
              </a:custGeom>
              <a:solidFill>
                <a:srgbClr val="8E8F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35" name="Freeform 497">
                <a:extLst>
                  <a:ext uri="{FF2B5EF4-FFF2-40B4-BE49-F238E27FC236}">
                    <a16:creationId xmlns:a16="http://schemas.microsoft.com/office/drawing/2014/main" id="{7C19A7C1-D1EF-4295-A092-1F8F3E7DAB8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918" y="2201"/>
                <a:ext cx="38" cy="23"/>
              </a:xfrm>
              <a:custGeom>
                <a:avLst/>
                <a:gdLst>
                  <a:gd name="T0" fmla="*/ 42 w 31"/>
                  <a:gd name="T1" fmla="*/ 19 h 19"/>
                  <a:gd name="T2" fmla="*/ 42 w 31"/>
                  <a:gd name="T3" fmla="*/ 19 h 19"/>
                  <a:gd name="T4" fmla="*/ 58 w 31"/>
                  <a:gd name="T5" fmla="*/ 30 h 19"/>
                  <a:gd name="T6" fmla="*/ 71 w 31"/>
                  <a:gd name="T7" fmla="*/ 34 h 19"/>
                  <a:gd name="T8" fmla="*/ 51 w 31"/>
                  <a:gd name="T9" fmla="*/ 19 h 19"/>
                  <a:gd name="T10" fmla="*/ 42 w 31"/>
                  <a:gd name="T11" fmla="*/ 19 h 19"/>
                  <a:gd name="T12" fmla="*/ 42 w 31"/>
                  <a:gd name="T13" fmla="*/ 19 h 19"/>
                  <a:gd name="T14" fmla="*/ 13 w 31"/>
                  <a:gd name="T15" fmla="*/ 12 h 19"/>
                  <a:gd name="T16" fmla="*/ 32 w 31"/>
                  <a:gd name="T17" fmla="*/ 23 h 19"/>
                  <a:gd name="T18" fmla="*/ 49 w 31"/>
                  <a:gd name="T19" fmla="*/ 41 h 19"/>
                  <a:gd name="T20" fmla="*/ 58 w 31"/>
                  <a:gd name="T21" fmla="*/ 40 h 19"/>
                  <a:gd name="T22" fmla="*/ 59 w 31"/>
                  <a:gd name="T23" fmla="*/ 40 h 19"/>
                  <a:gd name="T24" fmla="*/ 42 w 31"/>
                  <a:gd name="T25" fmla="*/ 33 h 19"/>
                  <a:gd name="T26" fmla="*/ 60 w 31"/>
                  <a:gd name="T27" fmla="*/ 36 h 19"/>
                  <a:gd name="T28" fmla="*/ 66 w 31"/>
                  <a:gd name="T29" fmla="*/ 36 h 19"/>
                  <a:gd name="T30" fmla="*/ 63 w 31"/>
                  <a:gd name="T31" fmla="*/ 36 h 19"/>
                  <a:gd name="T32" fmla="*/ 48 w 31"/>
                  <a:gd name="T33" fmla="*/ 34 h 19"/>
                  <a:gd name="T34" fmla="*/ 33 w 31"/>
                  <a:gd name="T35" fmla="*/ 22 h 19"/>
                  <a:gd name="T36" fmla="*/ 33 w 31"/>
                  <a:gd name="T37" fmla="*/ 22 h 19"/>
                  <a:gd name="T38" fmla="*/ 13 w 31"/>
                  <a:gd name="T39" fmla="*/ 12 h 19"/>
                  <a:gd name="T40" fmla="*/ 0 w 31"/>
                  <a:gd name="T41" fmla="*/ 0 h 19"/>
                  <a:gd name="T42" fmla="*/ 2 w 31"/>
                  <a:gd name="T43" fmla="*/ 7 h 19"/>
                  <a:gd name="T44" fmla="*/ 2 w 31"/>
                  <a:gd name="T45" fmla="*/ 7 h 19"/>
                  <a:gd name="T46" fmla="*/ 13 w 31"/>
                  <a:gd name="T47" fmla="*/ 8 h 19"/>
                  <a:gd name="T48" fmla="*/ 13 w 31"/>
                  <a:gd name="T49" fmla="*/ 8 h 19"/>
                  <a:gd name="T50" fmla="*/ 31 w 31"/>
                  <a:gd name="T51" fmla="*/ 10 h 19"/>
                  <a:gd name="T52" fmla="*/ 31 w 31"/>
                  <a:gd name="T53" fmla="*/ 8 h 19"/>
                  <a:gd name="T54" fmla="*/ 33 w 31"/>
                  <a:gd name="T55" fmla="*/ 7 h 19"/>
                  <a:gd name="T56" fmla="*/ 33 w 31"/>
                  <a:gd name="T57" fmla="*/ 2 h 19"/>
                  <a:gd name="T58" fmla="*/ 32 w 31"/>
                  <a:gd name="T59" fmla="*/ 2 h 19"/>
                  <a:gd name="T60" fmla="*/ 25 w 31"/>
                  <a:gd name="T61" fmla="*/ 2 h 19"/>
                  <a:gd name="T62" fmla="*/ 25 w 31"/>
                  <a:gd name="T63" fmla="*/ 2 h 19"/>
                  <a:gd name="T64" fmla="*/ 20 w 31"/>
                  <a:gd name="T65" fmla="*/ 2 h 19"/>
                  <a:gd name="T66" fmla="*/ 11 w 31"/>
                  <a:gd name="T67" fmla="*/ 1 h 19"/>
                  <a:gd name="T68" fmla="*/ 13 w 31"/>
                  <a:gd name="T69" fmla="*/ 2 h 19"/>
                  <a:gd name="T70" fmla="*/ 0 w 31"/>
                  <a:gd name="T71" fmla="*/ 0 h 19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1" h="19">
                    <a:moveTo>
                      <a:pt x="19" y="9"/>
                    </a:moveTo>
                    <a:cubicBezTo>
                      <a:pt x="19" y="9"/>
                      <a:pt x="19" y="9"/>
                      <a:pt x="19" y="9"/>
                    </a:cubicBezTo>
                    <a:cubicBezTo>
                      <a:pt x="20" y="11"/>
                      <a:pt x="22" y="12"/>
                      <a:pt x="25" y="14"/>
                    </a:cubicBezTo>
                    <a:cubicBezTo>
                      <a:pt x="27" y="15"/>
                      <a:pt x="29" y="16"/>
                      <a:pt x="31" y="16"/>
                    </a:cubicBezTo>
                    <a:cubicBezTo>
                      <a:pt x="29" y="13"/>
                      <a:pt x="26" y="11"/>
                      <a:pt x="23" y="9"/>
                    </a:cubicBezTo>
                    <a:cubicBezTo>
                      <a:pt x="22" y="9"/>
                      <a:pt x="20" y="9"/>
                      <a:pt x="19" y="9"/>
                    </a:cubicBezTo>
                    <a:cubicBezTo>
                      <a:pt x="19" y="9"/>
                      <a:pt x="19" y="9"/>
                      <a:pt x="19" y="9"/>
                    </a:cubicBezTo>
                    <a:moveTo>
                      <a:pt x="6" y="6"/>
                    </a:moveTo>
                    <a:cubicBezTo>
                      <a:pt x="8" y="8"/>
                      <a:pt x="11" y="10"/>
                      <a:pt x="14" y="11"/>
                    </a:cubicBezTo>
                    <a:cubicBezTo>
                      <a:pt x="17" y="13"/>
                      <a:pt x="18" y="17"/>
                      <a:pt x="22" y="19"/>
                    </a:cubicBezTo>
                    <a:cubicBezTo>
                      <a:pt x="23" y="19"/>
                      <a:pt x="24" y="19"/>
                      <a:pt x="25" y="18"/>
                    </a:cubicBezTo>
                    <a:cubicBezTo>
                      <a:pt x="25" y="18"/>
                      <a:pt x="25" y="18"/>
                      <a:pt x="26" y="18"/>
                    </a:cubicBezTo>
                    <a:cubicBezTo>
                      <a:pt x="21" y="18"/>
                      <a:pt x="19" y="15"/>
                      <a:pt x="19" y="15"/>
                    </a:cubicBezTo>
                    <a:cubicBezTo>
                      <a:pt x="22" y="17"/>
                      <a:pt x="24" y="17"/>
                      <a:pt x="27" y="17"/>
                    </a:cubicBezTo>
                    <a:cubicBezTo>
                      <a:pt x="27" y="17"/>
                      <a:pt x="28" y="17"/>
                      <a:pt x="29" y="17"/>
                    </a:cubicBezTo>
                    <a:cubicBezTo>
                      <a:pt x="28" y="17"/>
                      <a:pt x="28" y="17"/>
                      <a:pt x="28" y="17"/>
                    </a:cubicBezTo>
                    <a:cubicBezTo>
                      <a:pt x="25" y="17"/>
                      <a:pt x="23" y="17"/>
                      <a:pt x="21" y="16"/>
                    </a:cubicBezTo>
                    <a:cubicBezTo>
                      <a:pt x="19" y="14"/>
                      <a:pt x="17" y="12"/>
                      <a:pt x="15" y="10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2" y="9"/>
                      <a:pt x="9" y="7"/>
                      <a:pt x="6" y="6"/>
                    </a:cubicBezTo>
                    <a:moveTo>
                      <a:pt x="0" y="0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3"/>
                      <a:pt x="4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9" y="4"/>
                      <a:pt x="11" y="4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4" y="3"/>
                      <a:pt x="15" y="3"/>
                    </a:cubicBezTo>
                    <a:cubicBezTo>
                      <a:pt x="15" y="3"/>
                      <a:pt x="15" y="2"/>
                      <a:pt x="15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2"/>
                      <a:pt x="12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0" y="2"/>
                      <a:pt x="10" y="2"/>
                      <a:pt x="9" y="2"/>
                    </a:cubicBezTo>
                    <a:cubicBezTo>
                      <a:pt x="8" y="2"/>
                      <a:pt x="6" y="2"/>
                      <a:pt x="5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3" y="1"/>
                      <a:pt x="2" y="1"/>
                      <a:pt x="0" y="0"/>
                    </a:cubicBezTo>
                  </a:path>
                </a:pathLst>
              </a:custGeom>
              <a:solidFill>
                <a:srgbClr val="A0A1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36" name="Freeform 498">
                <a:extLst>
                  <a:ext uri="{FF2B5EF4-FFF2-40B4-BE49-F238E27FC236}">
                    <a16:creationId xmlns:a16="http://schemas.microsoft.com/office/drawing/2014/main" id="{DA23FE0C-5DA8-4AE7-A1C1-C5382D1A62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2" y="2215"/>
                <a:ext cx="31" cy="15"/>
              </a:xfrm>
              <a:custGeom>
                <a:avLst/>
                <a:gdLst>
                  <a:gd name="T0" fmla="*/ 23 w 26"/>
                  <a:gd name="T1" fmla="*/ 0 h 13"/>
                  <a:gd name="T2" fmla="*/ 19 w 26"/>
                  <a:gd name="T3" fmla="*/ 0 h 13"/>
                  <a:gd name="T4" fmla="*/ 14 w 26"/>
                  <a:gd name="T5" fmla="*/ 10 h 13"/>
                  <a:gd name="T6" fmla="*/ 0 w 26"/>
                  <a:gd name="T7" fmla="*/ 16 h 13"/>
                  <a:gd name="T8" fmla="*/ 1 w 26"/>
                  <a:gd name="T9" fmla="*/ 18 h 13"/>
                  <a:gd name="T10" fmla="*/ 14 w 26"/>
                  <a:gd name="T11" fmla="*/ 12 h 13"/>
                  <a:gd name="T12" fmla="*/ 20 w 26"/>
                  <a:gd name="T13" fmla="*/ 8 h 13"/>
                  <a:gd name="T14" fmla="*/ 24 w 26"/>
                  <a:gd name="T15" fmla="*/ 1 h 13"/>
                  <a:gd name="T16" fmla="*/ 24 w 26"/>
                  <a:gd name="T17" fmla="*/ 1 h 13"/>
                  <a:gd name="T18" fmla="*/ 35 w 26"/>
                  <a:gd name="T19" fmla="*/ 2 h 13"/>
                  <a:gd name="T20" fmla="*/ 50 w 26"/>
                  <a:gd name="T21" fmla="*/ 9 h 13"/>
                  <a:gd name="T22" fmla="*/ 45 w 26"/>
                  <a:gd name="T23" fmla="*/ 12 h 13"/>
                  <a:gd name="T24" fmla="*/ 50 w 26"/>
                  <a:gd name="T25" fmla="*/ 16 h 13"/>
                  <a:gd name="T26" fmla="*/ 50 w 26"/>
                  <a:gd name="T27" fmla="*/ 23 h 13"/>
                  <a:gd name="T28" fmla="*/ 45 w 26"/>
                  <a:gd name="T29" fmla="*/ 23 h 13"/>
                  <a:gd name="T30" fmla="*/ 52 w 26"/>
                  <a:gd name="T31" fmla="*/ 20 h 13"/>
                  <a:gd name="T32" fmla="*/ 52 w 26"/>
                  <a:gd name="T33" fmla="*/ 18 h 13"/>
                  <a:gd name="T34" fmla="*/ 50 w 26"/>
                  <a:gd name="T35" fmla="*/ 3 h 13"/>
                  <a:gd name="T36" fmla="*/ 23 w 26"/>
                  <a:gd name="T37" fmla="*/ 0 h 13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26" h="13">
                    <a:moveTo>
                      <a:pt x="11" y="0"/>
                    </a:moveTo>
                    <a:cubicBezTo>
                      <a:pt x="10" y="0"/>
                      <a:pt x="9" y="0"/>
                      <a:pt x="9" y="0"/>
                    </a:cubicBezTo>
                    <a:cubicBezTo>
                      <a:pt x="9" y="0"/>
                      <a:pt x="10" y="5"/>
                      <a:pt x="7" y="6"/>
                    </a:cubicBezTo>
                    <a:cubicBezTo>
                      <a:pt x="5" y="7"/>
                      <a:pt x="2" y="8"/>
                      <a:pt x="0" y="9"/>
                    </a:cubicBezTo>
                    <a:cubicBezTo>
                      <a:pt x="0" y="10"/>
                      <a:pt x="0" y="10"/>
                      <a:pt x="1" y="10"/>
                    </a:cubicBezTo>
                    <a:cubicBezTo>
                      <a:pt x="3" y="9"/>
                      <a:pt x="5" y="8"/>
                      <a:pt x="7" y="7"/>
                    </a:cubicBezTo>
                    <a:cubicBezTo>
                      <a:pt x="8" y="6"/>
                      <a:pt x="9" y="5"/>
                      <a:pt x="10" y="4"/>
                    </a:cubicBezTo>
                    <a:cubicBezTo>
                      <a:pt x="11" y="3"/>
                      <a:pt x="11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4" y="1"/>
                      <a:pt x="16" y="2"/>
                      <a:pt x="17" y="2"/>
                    </a:cubicBezTo>
                    <a:cubicBezTo>
                      <a:pt x="19" y="3"/>
                      <a:pt x="23" y="4"/>
                      <a:pt x="24" y="5"/>
                    </a:cubicBezTo>
                    <a:cubicBezTo>
                      <a:pt x="24" y="6"/>
                      <a:pt x="23" y="6"/>
                      <a:pt x="23" y="7"/>
                    </a:cubicBezTo>
                    <a:cubicBezTo>
                      <a:pt x="23" y="7"/>
                      <a:pt x="23" y="8"/>
                      <a:pt x="24" y="9"/>
                    </a:cubicBezTo>
                    <a:cubicBezTo>
                      <a:pt x="24" y="10"/>
                      <a:pt x="25" y="11"/>
                      <a:pt x="24" y="13"/>
                    </a:cubicBezTo>
                    <a:cubicBezTo>
                      <a:pt x="24" y="13"/>
                      <a:pt x="23" y="13"/>
                      <a:pt x="23" y="13"/>
                    </a:cubicBezTo>
                    <a:cubicBezTo>
                      <a:pt x="24" y="13"/>
                      <a:pt x="25" y="12"/>
                      <a:pt x="26" y="11"/>
                    </a:cubicBezTo>
                    <a:cubicBezTo>
                      <a:pt x="26" y="11"/>
                      <a:pt x="26" y="11"/>
                      <a:pt x="26" y="10"/>
                    </a:cubicBezTo>
                    <a:cubicBezTo>
                      <a:pt x="26" y="7"/>
                      <a:pt x="24" y="5"/>
                      <a:pt x="24" y="3"/>
                    </a:cubicBezTo>
                    <a:cubicBezTo>
                      <a:pt x="24" y="2"/>
                      <a:pt x="15" y="0"/>
                      <a:pt x="11" y="0"/>
                    </a:cubicBezTo>
                  </a:path>
                </a:pathLst>
              </a:custGeom>
              <a:solidFill>
                <a:srgbClr val="A0A1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37" name="Freeform 499">
                <a:extLst>
                  <a:ext uri="{FF2B5EF4-FFF2-40B4-BE49-F238E27FC236}">
                    <a16:creationId xmlns:a16="http://schemas.microsoft.com/office/drawing/2014/main" id="{7DE38EC1-597A-46BF-AB20-801BE77415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3" y="2224"/>
                <a:ext cx="5" cy="4"/>
              </a:xfrm>
              <a:custGeom>
                <a:avLst/>
                <a:gdLst>
                  <a:gd name="T0" fmla="*/ 6 w 4"/>
                  <a:gd name="T1" fmla="*/ 0 h 3"/>
                  <a:gd name="T2" fmla="*/ 0 w 4"/>
                  <a:gd name="T3" fmla="*/ 1 h 3"/>
                  <a:gd name="T4" fmla="*/ 1 w 4"/>
                  <a:gd name="T5" fmla="*/ 9 h 3"/>
                  <a:gd name="T6" fmla="*/ 10 w 4"/>
                  <a:gd name="T7" fmla="*/ 1 h 3"/>
                  <a:gd name="T8" fmla="*/ 6 w 4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2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2" y="3"/>
                      <a:pt x="3" y="2"/>
                      <a:pt x="4" y="1"/>
                    </a:cubicBezTo>
                    <a:cubicBezTo>
                      <a:pt x="4" y="1"/>
                      <a:pt x="3" y="0"/>
                      <a:pt x="2" y="0"/>
                    </a:cubicBezTo>
                  </a:path>
                </a:pathLst>
              </a:custGeom>
              <a:solidFill>
                <a:srgbClr val="A0A1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38" name="Freeform 500">
                <a:extLst>
                  <a:ext uri="{FF2B5EF4-FFF2-40B4-BE49-F238E27FC236}">
                    <a16:creationId xmlns:a16="http://schemas.microsoft.com/office/drawing/2014/main" id="{6E21E12A-69C9-41FF-A721-F7465003D4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7" y="2186"/>
                <a:ext cx="8" cy="3"/>
              </a:xfrm>
              <a:custGeom>
                <a:avLst/>
                <a:gdLst>
                  <a:gd name="T0" fmla="*/ 11 w 7"/>
                  <a:gd name="T1" fmla="*/ 0 h 3"/>
                  <a:gd name="T2" fmla="*/ 10 w 7"/>
                  <a:gd name="T3" fmla="*/ 0 h 3"/>
                  <a:gd name="T4" fmla="*/ 9 w 7"/>
                  <a:gd name="T5" fmla="*/ 0 h 3"/>
                  <a:gd name="T6" fmla="*/ 9 w 7"/>
                  <a:gd name="T7" fmla="*/ 0 h 3"/>
                  <a:gd name="T8" fmla="*/ 2 w 7"/>
                  <a:gd name="T9" fmla="*/ 0 h 3"/>
                  <a:gd name="T10" fmla="*/ 0 w 7"/>
                  <a:gd name="T11" fmla="*/ 3 h 3"/>
                  <a:gd name="T12" fmla="*/ 10 w 7"/>
                  <a:gd name="T13" fmla="*/ 0 h 3"/>
                  <a:gd name="T14" fmla="*/ 11 w 7"/>
                  <a:gd name="T15" fmla="*/ 0 h 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7" h="3">
                    <a:moveTo>
                      <a:pt x="7" y="0"/>
                    </a:moveTo>
                    <a:cubicBezTo>
                      <a:pt x="7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3" y="0"/>
                      <a:pt x="2" y="0"/>
                    </a:cubicBezTo>
                    <a:cubicBezTo>
                      <a:pt x="1" y="1"/>
                      <a:pt x="1" y="2"/>
                      <a:pt x="0" y="3"/>
                    </a:cubicBezTo>
                    <a:cubicBezTo>
                      <a:pt x="2" y="2"/>
                      <a:pt x="5" y="1"/>
                      <a:pt x="6" y="0"/>
                    </a:cubicBezTo>
                    <a:cubicBezTo>
                      <a:pt x="6" y="0"/>
                      <a:pt x="7" y="0"/>
                      <a:pt x="7" y="0"/>
                    </a:cubicBezTo>
                  </a:path>
                </a:pathLst>
              </a:custGeom>
              <a:solidFill>
                <a:srgbClr val="BEBF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39" name="Freeform 501">
                <a:extLst>
                  <a:ext uri="{FF2B5EF4-FFF2-40B4-BE49-F238E27FC236}">
                    <a16:creationId xmlns:a16="http://schemas.microsoft.com/office/drawing/2014/main" id="{2D14B317-6B8B-4B62-AE76-D14A5A23B4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4" y="2205"/>
                <a:ext cx="12" cy="7"/>
              </a:xfrm>
              <a:custGeom>
                <a:avLst/>
                <a:gdLst>
                  <a:gd name="T0" fmla="*/ 2 w 10"/>
                  <a:gd name="T1" fmla="*/ 0 h 6"/>
                  <a:gd name="T2" fmla="*/ 0 w 10"/>
                  <a:gd name="T3" fmla="*/ 1 h 6"/>
                  <a:gd name="T4" fmla="*/ 0 w 10"/>
                  <a:gd name="T5" fmla="*/ 2 h 6"/>
                  <a:gd name="T6" fmla="*/ 8 w 10"/>
                  <a:gd name="T7" fmla="*/ 2 h 6"/>
                  <a:gd name="T8" fmla="*/ 8 w 10"/>
                  <a:gd name="T9" fmla="*/ 2 h 6"/>
                  <a:gd name="T10" fmla="*/ 12 w 10"/>
                  <a:gd name="T11" fmla="*/ 11 h 6"/>
                  <a:gd name="T12" fmla="*/ 12 w 10"/>
                  <a:gd name="T13" fmla="*/ 11 h 6"/>
                  <a:gd name="T14" fmla="*/ 20 w 10"/>
                  <a:gd name="T15" fmla="*/ 11 h 6"/>
                  <a:gd name="T16" fmla="*/ 12 w 10"/>
                  <a:gd name="T17" fmla="*/ 7 h 6"/>
                  <a:gd name="T18" fmla="*/ 2 w 10"/>
                  <a:gd name="T19" fmla="*/ 0 h 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0" h="6">
                    <a:moveTo>
                      <a:pt x="2" y="0"/>
                    </a:moveTo>
                    <a:cubicBezTo>
                      <a:pt x="1" y="0"/>
                      <a:pt x="1" y="0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2" y="2"/>
                      <a:pt x="3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5" y="3"/>
                      <a:pt x="5" y="4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7" y="6"/>
                      <a:pt x="9" y="6"/>
                      <a:pt x="10" y="6"/>
                    </a:cubicBezTo>
                    <a:cubicBezTo>
                      <a:pt x="8" y="5"/>
                      <a:pt x="7" y="4"/>
                      <a:pt x="6" y="3"/>
                    </a:cubicBezTo>
                    <a:cubicBezTo>
                      <a:pt x="4" y="2"/>
                      <a:pt x="3" y="1"/>
                      <a:pt x="2" y="0"/>
                    </a:cubicBezTo>
                  </a:path>
                </a:pathLst>
              </a:custGeom>
              <a:solidFill>
                <a:srgbClr val="C7C8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40" name="Freeform 502">
                <a:extLst>
                  <a:ext uri="{FF2B5EF4-FFF2-40B4-BE49-F238E27FC236}">
                    <a16:creationId xmlns:a16="http://schemas.microsoft.com/office/drawing/2014/main" id="{24E0C7C7-3C63-4F64-BAC8-667016D610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3" y="2216"/>
                <a:ext cx="29" cy="18"/>
              </a:xfrm>
              <a:custGeom>
                <a:avLst/>
                <a:gdLst>
                  <a:gd name="T0" fmla="*/ 23 w 24"/>
                  <a:gd name="T1" fmla="*/ 0 h 15"/>
                  <a:gd name="T2" fmla="*/ 23 w 24"/>
                  <a:gd name="T3" fmla="*/ 0 h 15"/>
                  <a:gd name="T4" fmla="*/ 19 w 24"/>
                  <a:gd name="T5" fmla="*/ 7 h 15"/>
                  <a:gd name="T6" fmla="*/ 12 w 24"/>
                  <a:gd name="T7" fmla="*/ 12 h 15"/>
                  <a:gd name="T8" fmla="*/ 0 w 24"/>
                  <a:gd name="T9" fmla="*/ 19 h 15"/>
                  <a:gd name="T10" fmla="*/ 0 w 24"/>
                  <a:gd name="T11" fmla="*/ 20 h 15"/>
                  <a:gd name="T12" fmla="*/ 2 w 24"/>
                  <a:gd name="T13" fmla="*/ 20 h 15"/>
                  <a:gd name="T14" fmla="*/ 2 w 24"/>
                  <a:gd name="T15" fmla="*/ 20 h 15"/>
                  <a:gd name="T16" fmla="*/ 27 w 24"/>
                  <a:gd name="T17" fmla="*/ 0 h 15"/>
                  <a:gd name="T18" fmla="*/ 41 w 24"/>
                  <a:gd name="T19" fmla="*/ 10 h 15"/>
                  <a:gd name="T20" fmla="*/ 33 w 24"/>
                  <a:gd name="T21" fmla="*/ 17 h 15"/>
                  <a:gd name="T22" fmla="*/ 33 w 24"/>
                  <a:gd name="T23" fmla="*/ 20 h 15"/>
                  <a:gd name="T24" fmla="*/ 28 w 24"/>
                  <a:gd name="T25" fmla="*/ 24 h 15"/>
                  <a:gd name="T26" fmla="*/ 22 w 24"/>
                  <a:gd name="T27" fmla="*/ 31 h 15"/>
                  <a:gd name="T28" fmla="*/ 28 w 24"/>
                  <a:gd name="T29" fmla="*/ 31 h 15"/>
                  <a:gd name="T30" fmla="*/ 34 w 24"/>
                  <a:gd name="T31" fmla="*/ 31 h 15"/>
                  <a:gd name="T32" fmla="*/ 48 w 24"/>
                  <a:gd name="T33" fmla="*/ 24 h 15"/>
                  <a:gd name="T34" fmla="*/ 50 w 24"/>
                  <a:gd name="T35" fmla="*/ 24 h 15"/>
                  <a:gd name="T36" fmla="*/ 50 w 24"/>
                  <a:gd name="T37" fmla="*/ 17 h 15"/>
                  <a:gd name="T38" fmla="*/ 48 w 24"/>
                  <a:gd name="T39" fmla="*/ 12 h 15"/>
                  <a:gd name="T40" fmla="*/ 50 w 24"/>
                  <a:gd name="T41" fmla="*/ 8 h 15"/>
                  <a:gd name="T42" fmla="*/ 34 w 24"/>
                  <a:gd name="T43" fmla="*/ 1 h 15"/>
                  <a:gd name="T44" fmla="*/ 23 w 24"/>
                  <a:gd name="T45" fmla="*/ 0 h 1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24" h="15">
                    <a:moveTo>
                      <a:pt x="11" y="0"/>
                    </a:moveTo>
                    <a:cubicBezTo>
                      <a:pt x="11" y="0"/>
                      <a:pt x="11" y="0"/>
                      <a:pt x="11" y="0"/>
                    </a:cubicBezTo>
                    <a:cubicBezTo>
                      <a:pt x="10" y="0"/>
                      <a:pt x="10" y="2"/>
                      <a:pt x="9" y="3"/>
                    </a:cubicBezTo>
                    <a:cubicBezTo>
                      <a:pt x="8" y="4"/>
                      <a:pt x="7" y="5"/>
                      <a:pt x="6" y="6"/>
                    </a:cubicBezTo>
                    <a:cubicBezTo>
                      <a:pt x="4" y="7"/>
                      <a:pt x="2" y="8"/>
                      <a:pt x="0" y="9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1" y="10"/>
                      <a:pt x="1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5" y="7"/>
                      <a:pt x="12" y="5"/>
                      <a:pt x="12" y="0"/>
                    </a:cubicBezTo>
                    <a:cubicBezTo>
                      <a:pt x="14" y="1"/>
                      <a:pt x="19" y="2"/>
                      <a:pt x="19" y="5"/>
                    </a:cubicBezTo>
                    <a:cubicBezTo>
                      <a:pt x="16" y="5"/>
                      <a:pt x="16" y="6"/>
                      <a:pt x="15" y="8"/>
                    </a:cubicBezTo>
                    <a:cubicBezTo>
                      <a:pt x="15" y="8"/>
                      <a:pt x="16" y="9"/>
                      <a:pt x="15" y="10"/>
                    </a:cubicBezTo>
                    <a:cubicBezTo>
                      <a:pt x="15" y="11"/>
                      <a:pt x="13" y="11"/>
                      <a:pt x="13" y="12"/>
                    </a:cubicBezTo>
                    <a:cubicBezTo>
                      <a:pt x="12" y="13"/>
                      <a:pt x="11" y="14"/>
                      <a:pt x="10" y="15"/>
                    </a:cubicBezTo>
                    <a:cubicBezTo>
                      <a:pt x="11" y="15"/>
                      <a:pt x="12" y="15"/>
                      <a:pt x="13" y="15"/>
                    </a:cubicBezTo>
                    <a:cubicBezTo>
                      <a:pt x="14" y="15"/>
                      <a:pt x="15" y="15"/>
                      <a:pt x="16" y="15"/>
                    </a:cubicBezTo>
                    <a:cubicBezTo>
                      <a:pt x="18" y="15"/>
                      <a:pt x="20" y="13"/>
                      <a:pt x="22" y="12"/>
                    </a:cubicBezTo>
                    <a:cubicBezTo>
                      <a:pt x="22" y="12"/>
                      <a:pt x="23" y="12"/>
                      <a:pt x="23" y="12"/>
                    </a:cubicBezTo>
                    <a:cubicBezTo>
                      <a:pt x="24" y="10"/>
                      <a:pt x="23" y="9"/>
                      <a:pt x="23" y="8"/>
                    </a:cubicBezTo>
                    <a:cubicBezTo>
                      <a:pt x="22" y="7"/>
                      <a:pt x="22" y="6"/>
                      <a:pt x="22" y="6"/>
                    </a:cubicBezTo>
                    <a:cubicBezTo>
                      <a:pt x="22" y="5"/>
                      <a:pt x="23" y="5"/>
                      <a:pt x="23" y="4"/>
                    </a:cubicBezTo>
                    <a:cubicBezTo>
                      <a:pt x="22" y="3"/>
                      <a:pt x="18" y="2"/>
                      <a:pt x="16" y="1"/>
                    </a:cubicBezTo>
                    <a:cubicBezTo>
                      <a:pt x="15" y="1"/>
                      <a:pt x="13" y="0"/>
                      <a:pt x="11" y="0"/>
                    </a:cubicBezTo>
                  </a:path>
                </a:pathLst>
              </a:custGeom>
              <a:solidFill>
                <a:srgbClr val="C7C8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41" name="Freeform 503">
                <a:extLst>
                  <a:ext uri="{FF2B5EF4-FFF2-40B4-BE49-F238E27FC236}">
                    <a16:creationId xmlns:a16="http://schemas.microsoft.com/office/drawing/2014/main" id="{73967EA5-46BB-4124-B2DB-A87D0B52C5E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885" y="2202"/>
                <a:ext cx="19" cy="22"/>
              </a:xfrm>
              <a:custGeom>
                <a:avLst/>
                <a:gdLst>
                  <a:gd name="T0" fmla="*/ 1 w 16"/>
                  <a:gd name="T1" fmla="*/ 16 h 18"/>
                  <a:gd name="T2" fmla="*/ 0 w 16"/>
                  <a:gd name="T3" fmla="*/ 20 h 18"/>
                  <a:gd name="T4" fmla="*/ 1 w 16"/>
                  <a:gd name="T5" fmla="*/ 27 h 18"/>
                  <a:gd name="T6" fmla="*/ 7 w 16"/>
                  <a:gd name="T7" fmla="*/ 18 h 18"/>
                  <a:gd name="T8" fmla="*/ 1 w 16"/>
                  <a:gd name="T9" fmla="*/ 16 h 18"/>
                  <a:gd name="T10" fmla="*/ 10 w 16"/>
                  <a:gd name="T11" fmla="*/ 0 h 18"/>
                  <a:gd name="T12" fmla="*/ 8 w 16"/>
                  <a:gd name="T13" fmla="*/ 0 h 18"/>
                  <a:gd name="T14" fmla="*/ 7 w 16"/>
                  <a:gd name="T15" fmla="*/ 2 h 18"/>
                  <a:gd name="T16" fmla="*/ 7 w 16"/>
                  <a:gd name="T17" fmla="*/ 2 h 18"/>
                  <a:gd name="T18" fmla="*/ 2 w 16"/>
                  <a:gd name="T19" fmla="*/ 9 h 18"/>
                  <a:gd name="T20" fmla="*/ 7 w 16"/>
                  <a:gd name="T21" fmla="*/ 13 h 18"/>
                  <a:gd name="T22" fmla="*/ 21 w 16"/>
                  <a:gd name="T23" fmla="*/ 32 h 18"/>
                  <a:gd name="T24" fmla="*/ 7 w 16"/>
                  <a:gd name="T25" fmla="*/ 33 h 18"/>
                  <a:gd name="T26" fmla="*/ 8 w 16"/>
                  <a:gd name="T27" fmla="*/ 40 h 18"/>
                  <a:gd name="T28" fmla="*/ 24 w 16"/>
                  <a:gd name="T29" fmla="*/ 20 h 18"/>
                  <a:gd name="T30" fmla="*/ 10 w 16"/>
                  <a:gd name="T31" fmla="*/ 0 h 18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16" h="18">
                    <a:moveTo>
                      <a:pt x="1" y="7"/>
                    </a:moveTo>
                    <a:cubicBezTo>
                      <a:pt x="0" y="8"/>
                      <a:pt x="0" y="8"/>
                      <a:pt x="0" y="9"/>
                    </a:cubicBezTo>
                    <a:cubicBezTo>
                      <a:pt x="0" y="10"/>
                      <a:pt x="0" y="11"/>
                      <a:pt x="1" y="12"/>
                    </a:cubicBezTo>
                    <a:cubicBezTo>
                      <a:pt x="2" y="10"/>
                      <a:pt x="3" y="9"/>
                      <a:pt x="3" y="8"/>
                    </a:cubicBezTo>
                    <a:cubicBezTo>
                      <a:pt x="2" y="8"/>
                      <a:pt x="1" y="8"/>
                      <a:pt x="1" y="7"/>
                    </a:cubicBezTo>
                    <a:moveTo>
                      <a:pt x="5" y="0"/>
                    </a:moveTo>
                    <a:cubicBezTo>
                      <a:pt x="5" y="0"/>
                      <a:pt x="4" y="0"/>
                      <a:pt x="4" y="0"/>
                    </a:cubicBezTo>
                    <a:cubicBezTo>
                      <a:pt x="4" y="1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3" y="6"/>
                    </a:cubicBezTo>
                    <a:cubicBezTo>
                      <a:pt x="4" y="9"/>
                      <a:pt x="10" y="10"/>
                      <a:pt x="11" y="14"/>
                    </a:cubicBezTo>
                    <a:cubicBezTo>
                      <a:pt x="8" y="14"/>
                      <a:pt x="5" y="14"/>
                      <a:pt x="3" y="15"/>
                    </a:cubicBezTo>
                    <a:cubicBezTo>
                      <a:pt x="3" y="16"/>
                      <a:pt x="4" y="17"/>
                      <a:pt x="4" y="18"/>
                    </a:cubicBezTo>
                    <a:cubicBezTo>
                      <a:pt x="11" y="16"/>
                      <a:pt x="16" y="16"/>
                      <a:pt x="12" y="9"/>
                    </a:cubicBezTo>
                    <a:cubicBezTo>
                      <a:pt x="10" y="6"/>
                      <a:pt x="7" y="2"/>
                      <a:pt x="5" y="0"/>
                    </a:cubicBezTo>
                  </a:path>
                </a:pathLst>
              </a:custGeom>
              <a:solidFill>
                <a:srgbClr val="BEBF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42" name="Freeform 504">
                <a:extLst>
                  <a:ext uri="{FF2B5EF4-FFF2-40B4-BE49-F238E27FC236}">
                    <a16:creationId xmlns:a16="http://schemas.microsoft.com/office/drawing/2014/main" id="{FD335987-2CD4-4238-B593-FD800E0A32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0" y="2202"/>
                <a:ext cx="2" cy="4"/>
              </a:xfrm>
              <a:custGeom>
                <a:avLst/>
                <a:gdLst>
                  <a:gd name="T0" fmla="*/ 0 w 2"/>
                  <a:gd name="T1" fmla="*/ 0 h 3"/>
                  <a:gd name="T2" fmla="*/ 1 w 2"/>
                  <a:gd name="T3" fmla="*/ 9 h 3"/>
                  <a:gd name="T4" fmla="*/ 2 w 2"/>
                  <a:gd name="T5" fmla="*/ 7 h 3"/>
                  <a:gd name="T6" fmla="*/ 2 w 2"/>
                  <a:gd name="T7" fmla="*/ 0 h 3"/>
                  <a:gd name="T8" fmla="*/ 0 w 2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cubicBezTo>
                      <a:pt x="1" y="0"/>
                      <a:pt x="1" y="2"/>
                      <a:pt x="1" y="3"/>
                    </a:cubicBezTo>
                    <a:cubicBezTo>
                      <a:pt x="1" y="2"/>
                      <a:pt x="2" y="2"/>
                      <a:pt x="2" y="2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1" y="0"/>
                      <a:pt x="1" y="0"/>
                      <a:pt x="0" y="0"/>
                    </a:cubicBezTo>
                  </a:path>
                </a:pathLst>
              </a:custGeom>
              <a:solidFill>
                <a:srgbClr val="BEBF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43" name="Freeform 505">
                <a:extLst>
                  <a:ext uri="{FF2B5EF4-FFF2-40B4-BE49-F238E27FC236}">
                    <a16:creationId xmlns:a16="http://schemas.microsoft.com/office/drawing/2014/main" id="{C407DB78-DAE9-4950-B95A-57D350389B9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881" y="2205"/>
                <a:ext cx="7" cy="8"/>
              </a:xfrm>
              <a:custGeom>
                <a:avLst/>
                <a:gdLst>
                  <a:gd name="T0" fmla="*/ 2 w 6"/>
                  <a:gd name="T1" fmla="*/ 9 h 7"/>
                  <a:gd name="T2" fmla="*/ 7 w 6"/>
                  <a:gd name="T3" fmla="*/ 11 h 7"/>
                  <a:gd name="T4" fmla="*/ 8 w 6"/>
                  <a:gd name="T5" fmla="*/ 9 h 7"/>
                  <a:gd name="T6" fmla="*/ 2 w 6"/>
                  <a:gd name="T7" fmla="*/ 9 h 7"/>
                  <a:gd name="T8" fmla="*/ 11 w 6"/>
                  <a:gd name="T9" fmla="*/ 0 h 7"/>
                  <a:gd name="T10" fmla="*/ 9 w 6"/>
                  <a:gd name="T11" fmla="*/ 2 h 7"/>
                  <a:gd name="T12" fmla="*/ 11 w 6"/>
                  <a:gd name="T13" fmla="*/ 0 h 7"/>
                  <a:gd name="T14" fmla="*/ 11 w 6"/>
                  <a:gd name="T15" fmla="*/ 0 h 7"/>
                  <a:gd name="T16" fmla="*/ 1 w 6"/>
                  <a:gd name="T17" fmla="*/ 0 h 7"/>
                  <a:gd name="T18" fmla="*/ 0 w 6"/>
                  <a:gd name="T19" fmla="*/ 1 h 7"/>
                  <a:gd name="T20" fmla="*/ 0 w 6"/>
                  <a:gd name="T21" fmla="*/ 1 h 7"/>
                  <a:gd name="T22" fmla="*/ 1 w 6"/>
                  <a:gd name="T23" fmla="*/ 0 h 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6" h="7">
                    <a:moveTo>
                      <a:pt x="2" y="5"/>
                    </a:moveTo>
                    <a:cubicBezTo>
                      <a:pt x="2" y="5"/>
                      <a:pt x="2" y="6"/>
                      <a:pt x="3" y="7"/>
                    </a:cubicBezTo>
                    <a:cubicBezTo>
                      <a:pt x="3" y="6"/>
                      <a:pt x="3" y="6"/>
                      <a:pt x="4" y="5"/>
                    </a:cubicBezTo>
                    <a:cubicBezTo>
                      <a:pt x="3" y="5"/>
                      <a:pt x="2" y="5"/>
                      <a:pt x="2" y="5"/>
                    </a:cubicBezTo>
                    <a:moveTo>
                      <a:pt x="6" y="0"/>
                    </a:moveTo>
                    <a:cubicBezTo>
                      <a:pt x="5" y="1"/>
                      <a:pt x="5" y="2"/>
                      <a:pt x="5" y="2"/>
                    </a:cubicBezTo>
                    <a:cubicBezTo>
                      <a:pt x="5" y="2"/>
                      <a:pt x="6" y="1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D8D9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44" name="Freeform 506">
                <a:extLst>
                  <a:ext uri="{FF2B5EF4-FFF2-40B4-BE49-F238E27FC236}">
                    <a16:creationId xmlns:a16="http://schemas.microsoft.com/office/drawing/2014/main" id="{5868911D-A17B-41E5-86A3-56692E9396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9" y="2184"/>
                <a:ext cx="4" cy="2"/>
              </a:xfrm>
              <a:custGeom>
                <a:avLst/>
                <a:gdLst>
                  <a:gd name="T0" fmla="*/ 7 w 3"/>
                  <a:gd name="T1" fmla="*/ 0 h 1"/>
                  <a:gd name="T2" fmla="*/ 0 w 3"/>
                  <a:gd name="T3" fmla="*/ 16 h 1"/>
                  <a:gd name="T4" fmla="*/ 0 w 3"/>
                  <a:gd name="T5" fmla="*/ 16 h 1"/>
                  <a:gd name="T6" fmla="*/ 9 w 3"/>
                  <a:gd name="T7" fmla="*/ 16 h 1"/>
                  <a:gd name="T8" fmla="*/ 7 w 3"/>
                  <a:gd name="T9" fmla="*/ 0 h 1"/>
                  <a:gd name="T10" fmla="*/ 7 w 3"/>
                  <a:gd name="T11" fmla="*/ 0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" h="1">
                    <a:moveTo>
                      <a:pt x="2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2" y="1"/>
                      <a:pt x="3" y="1"/>
                    </a:cubicBezTo>
                    <a:cubicBezTo>
                      <a:pt x="3" y="1"/>
                      <a:pt x="2" y="1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D8D9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45" name="Freeform 507">
                <a:extLst>
                  <a:ext uri="{FF2B5EF4-FFF2-40B4-BE49-F238E27FC236}">
                    <a16:creationId xmlns:a16="http://schemas.microsoft.com/office/drawing/2014/main" id="{5ECBD1C8-AAF1-4E0C-BD3E-E30719641C7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886" y="2202"/>
                <a:ext cx="12" cy="19"/>
              </a:xfrm>
              <a:custGeom>
                <a:avLst/>
                <a:gdLst>
                  <a:gd name="T0" fmla="*/ 1 w 10"/>
                  <a:gd name="T1" fmla="*/ 10 h 15"/>
                  <a:gd name="T2" fmla="*/ 0 w 10"/>
                  <a:gd name="T3" fmla="*/ 18 h 15"/>
                  <a:gd name="T4" fmla="*/ 2 w 10"/>
                  <a:gd name="T5" fmla="*/ 20 h 15"/>
                  <a:gd name="T6" fmla="*/ 0 w 10"/>
                  <a:gd name="T7" fmla="*/ 30 h 15"/>
                  <a:gd name="T8" fmla="*/ 2 w 10"/>
                  <a:gd name="T9" fmla="*/ 38 h 15"/>
                  <a:gd name="T10" fmla="*/ 20 w 10"/>
                  <a:gd name="T11" fmla="*/ 37 h 15"/>
                  <a:gd name="T12" fmla="*/ 2 w 10"/>
                  <a:gd name="T13" fmla="*/ 16 h 15"/>
                  <a:gd name="T14" fmla="*/ 1 w 10"/>
                  <a:gd name="T15" fmla="*/ 10 h 15"/>
                  <a:gd name="T16" fmla="*/ 7 w 10"/>
                  <a:gd name="T17" fmla="*/ 0 h 15"/>
                  <a:gd name="T18" fmla="*/ 2 w 10"/>
                  <a:gd name="T19" fmla="*/ 0 h 15"/>
                  <a:gd name="T20" fmla="*/ 2 w 10"/>
                  <a:gd name="T21" fmla="*/ 6 h 15"/>
                  <a:gd name="T22" fmla="*/ 7 w 10"/>
                  <a:gd name="T23" fmla="*/ 0 h 15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0" h="15">
                    <a:moveTo>
                      <a:pt x="1" y="4"/>
                    </a:moveTo>
                    <a:cubicBezTo>
                      <a:pt x="1" y="6"/>
                      <a:pt x="0" y="7"/>
                      <a:pt x="0" y="7"/>
                    </a:cubicBezTo>
                    <a:cubicBezTo>
                      <a:pt x="0" y="8"/>
                      <a:pt x="1" y="8"/>
                      <a:pt x="2" y="8"/>
                    </a:cubicBezTo>
                    <a:cubicBezTo>
                      <a:pt x="2" y="9"/>
                      <a:pt x="1" y="10"/>
                      <a:pt x="0" y="12"/>
                    </a:cubicBezTo>
                    <a:cubicBezTo>
                      <a:pt x="0" y="13"/>
                      <a:pt x="1" y="14"/>
                      <a:pt x="2" y="15"/>
                    </a:cubicBezTo>
                    <a:cubicBezTo>
                      <a:pt x="4" y="14"/>
                      <a:pt x="7" y="14"/>
                      <a:pt x="10" y="14"/>
                    </a:cubicBezTo>
                    <a:cubicBezTo>
                      <a:pt x="9" y="10"/>
                      <a:pt x="3" y="9"/>
                      <a:pt x="2" y="6"/>
                    </a:cubicBezTo>
                    <a:cubicBezTo>
                      <a:pt x="1" y="5"/>
                      <a:pt x="1" y="5"/>
                      <a:pt x="1" y="4"/>
                    </a:cubicBezTo>
                    <a:moveTo>
                      <a:pt x="3" y="0"/>
                    </a:moveTo>
                    <a:cubicBezTo>
                      <a:pt x="3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3" y="1"/>
                      <a:pt x="3" y="0"/>
                    </a:cubicBezTo>
                  </a:path>
                </a:pathLst>
              </a:custGeom>
              <a:solidFill>
                <a:srgbClr val="D8D9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46" name="Freeform 508">
                <a:extLst>
                  <a:ext uri="{FF2B5EF4-FFF2-40B4-BE49-F238E27FC236}">
                    <a16:creationId xmlns:a16="http://schemas.microsoft.com/office/drawing/2014/main" id="{EA0133E0-C30E-463E-B4CD-C0F9C70A78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2" y="2202"/>
                <a:ext cx="1" cy="3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12 h 2"/>
                  <a:gd name="T4" fmla="*/ 0 w 1"/>
                  <a:gd name="T5" fmla="*/ 8 h 2"/>
                  <a:gd name="T6" fmla="*/ 1 w 1"/>
                  <a:gd name="T7" fmla="*/ 0 h 2"/>
                  <a:gd name="T8" fmla="*/ 1 w 1"/>
                  <a:gd name="T9" fmla="*/ 0 h 2"/>
                  <a:gd name="T10" fmla="*/ 0 w 1"/>
                  <a:gd name="T11" fmla="*/ 0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0"/>
                      <a:pt x="0" y="1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D8D9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47" name="Freeform 509">
                <a:extLst>
                  <a:ext uri="{FF2B5EF4-FFF2-40B4-BE49-F238E27FC236}">
                    <a16:creationId xmlns:a16="http://schemas.microsoft.com/office/drawing/2014/main" id="{E3018CDB-2CE9-41EF-BE91-E9D48FFA03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1" y="2202"/>
                <a:ext cx="7" cy="9"/>
              </a:xfrm>
              <a:custGeom>
                <a:avLst/>
                <a:gdLst>
                  <a:gd name="T0" fmla="*/ 8 w 6"/>
                  <a:gd name="T1" fmla="*/ 0 h 7"/>
                  <a:gd name="T2" fmla="*/ 7 w 6"/>
                  <a:gd name="T3" fmla="*/ 0 h 7"/>
                  <a:gd name="T4" fmla="*/ 2 w 6"/>
                  <a:gd name="T5" fmla="*/ 0 h 7"/>
                  <a:gd name="T6" fmla="*/ 1 w 6"/>
                  <a:gd name="T7" fmla="*/ 1 h 7"/>
                  <a:gd name="T8" fmla="*/ 1 w 6"/>
                  <a:gd name="T9" fmla="*/ 6 h 7"/>
                  <a:gd name="T10" fmla="*/ 0 w 6"/>
                  <a:gd name="T11" fmla="*/ 8 h 7"/>
                  <a:gd name="T12" fmla="*/ 2 w 6"/>
                  <a:gd name="T13" fmla="*/ 19 h 7"/>
                  <a:gd name="T14" fmla="*/ 8 w 6"/>
                  <a:gd name="T15" fmla="*/ 19 h 7"/>
                  <a:gd name="T16" fmla="*/ 9 w 6"/>
                  <a:gd name="T17" fmla="*/ 10 h 7"/>
                  <a:gd name="T18" fmla="*/ 11 w 6"/>
                  <a:gd name="T19" fmla="*/ 6 h 7"/>
                  <a:gd name="T20" fmla="*/ 11 w 6"/>
                  <a:gd name="T21" fmla="*/ 0 h 7"/>
                  <a:gd name="T22" fmla="*/ 11 w 6"/>
                  <a:gd name="T23" fmla="*/ 0 h 7"/>
                  <a:gd name="T24" fmla="*/ 8 w 6"/>
                  <a:gd name="T25" fmla="*/ 0 h 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6" h="7">
                    <a:moveTo>
                      <a:pt x="4" y="0"/>
                    </a:moveTo>
                    <a:cubicBezTo>
                      <a:pt x="4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2"/>
                      <a:pt x="0" y="3"/>
                    </a:cubicBezTo>
                    <a:cubicBezTo>
                      <a:pt x="1" y="4"/>
                      <a:pt x="1" y="5"/>
                      <a:pt x="2" y="7"/>
                    </a:cubicBezTo>
                    <a:cubicBezTo>
                      <a:pt x="2" y="7"/>
                      <a:pt x="3" y="7"/>
                      <a:pt x="4" y="7"/>
                    </a:cubicBezTo>
                    <a:cubicBezTo>
                      <a:pt x="4" y="7"/>
                      <a:pt x="5" y="6"/>
                      <a:pt x="5" y="4"/>
                    </a:cubicBezTo>
                    <a:cubicBezTo>
                      <a:pt x="5" y="4"/>
                      <a:pt x="5" y="3"/>
                      <a:pt x="6" y="2"/>
                    </a:cubicBezTo>
                    <a:cubicBezTo>
                      <a:pt x="6" y="1"/>
                      <a:pt x="6" y="1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5" y="0"/>
                      <a:pt x="5" y="0"/>
                      <a:pt x="4" y="0"/>
                    </a:cubicBezTo>
                  </a:path>
                </a:pathLst>
              </a:custGeom>
              <a:solidFill>
                <a:srgbClr val="E8E9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48" name="Freeform 510">
                <a:extLst>
                  <a:ext uri="{FF2B5EF4-FFF2-40B4-BE49-F238E27FC236}">
                    <a16:creationId xmlns:a16="http://schemas.microsoft.com/office/drawing/2014/main" id="{27446CDE-E66D-436D-BD68-3551CC7766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3" y="2216"/>
                <a:ext cx="23" cy="18"/>
              </a:xfrm>
              <a:custGeom>
                <a:avLst/>
                <a:gdLst>
                  <a:gd name="T0" fmla="*/ 27 w 19"/>
                  <a:gd name="T1" fmla="*/ 0 h 15"/>
                  <a:gd name="T2" fmla="*/ 2 w 19"/>
                  <a:gd name="T3" fmla="*/ 20 h 15"/>
                  <a:gd name="T4" fmla="*/ 2 w 19"/>
                  <a:gd name="T5" fmla="*/ 20 h 15"/>
                  <a:gd name="T6" fmla="*/ 0 w 19"/>
                  <a:gd name="T7" fmla="*/ 20 h 15"/>
                  <a:gd name="T8" fmla="*/ 22 w 19"/>
                  <a:gd name="T9" fmla="*/ 31 h 15"/>
                  <a:gd name="T10" fmla="*/ 28 w 19"/>
                  <a:gd name="T11" fmla="*/ 24 h 15"/>
                  <a:gd name="T12" fmla="*/ 33 w 19"/>
                  <a:gd name="T13" fmla="*/ 20 h 15"/>
                  <a:gd name="T14" fmla="*/ 33 w 19"/>
                  <a:gd name="T15" fmla="*/ 17 h 15"/>
                  <a:gd name="T16" fmla="*/ 41 w 19"/>
                  <a:gd name="T17" fmla="*/ 10 h 15"/>
                  <a:gd name="T18" fmla="*/ 27 w 19"/>
                  <a:gd name="T19" fmla="*/ 0 h 1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9" h="15">
                    <a:moveTo>
                      <a:pt x="12" y="0"/>
                    </a:moveTo>
                    <a:cubicBezTo>
                      <a:pt x="12" y="5"/>
                      <a:pt x="5" y="7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1" y="10"/>
                      <a:pt x="1" y="10"/>
                      <a:pt x="0" y="10"/>
                    </a:cubicBezTo>
                    <a:cubicBezTo>
                      <a:pt x="3" y="12"/>
                      <a:pt x="6" y="14"/>
                      <a:pt x="10" y="15"/>
                    </a:cubicBezTo>
                    <a:cubicBezTo>
                      <a:pt x="11" y="14"/>
                      <a:pt x="12" y="13"/>
                      <a:pt x="13" y="12"/>
                    </a:cubicBezTo>
                    <a:cubicBezTo>
                      <a:pt x="13" y="11"/>
                      <a:pt x="15" y="11"/>
                      <a:pt x="15" y="10"/>
                    </a:cubicBezTo>
                    <a:cubicBezTo>
                      <a:pt x="16" y="9"/>
                      <a:pt x="15" y="8"/>
                      <a:pt x="15" y="8"/>
                    </a:cubicBezTo>
                    <a:cubicBezTo>
                      <a:pt x="16" y="6"/>
                      <a:pt x="16" y="5"/>
                      <a:pt x="19" y="5"/>
                    </a:cubicBezTo>
                    <a:cubicBezTo>
                      <a:pt x="19" y="2"/>
                      <a:pt x="14" y="1"/>
                      <a:pt x="12" y="0"/>
                    </a:cubicBezTo>
                  </a:path>
                </a:pathLst>
              </a:custGeom>
              <a:solidFill>
                <a:srgbClr val="DEDF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49" name="Freeform 511">
                <a:extLst>
                  <a:ext uri="{FF2B5EF4-FFF2-40B4-BE49-F238E27FC236}">
                    <a16:creationId xmlns:a16="http://schemas.microsoft.com/office/drawing/2014/main" id="{8A4928B2-DF0C-4990-992B-AFAE9F689F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9" y="2202"/>
                <a:ext cx="6" cy="2"/>
              </a:xfrm>
              <a:custGeom>
                <a:avLst/>
                <a:gdLst>
                  <a:gd name="T0" fmla="*/ 8 w 5"/>
                  <a:gd name="T1" fmla="*/ 0 h 1"/>
                  <a:gd name="T2" fmla="*/ 0 w 5"/>
                  <a:gd name="T3" fmla="*/ 0 h 1"/>
                  <a:gd name="T4" fmla="*/ 0 w 5"/>
                  <a:gd name="T5" fmla="*/ 0 h 1"/>
                  <a:gd name="T6" fmla="*/ 2 w 5"/>
                  <a:gd name="T7" fmla="*/ 16 h 1"/>
                  <a:gd name="T8" fmla="*/ 10 w 5"/>
                  <a:gd name="T9" fmla="*/ 0 h 1"/>
                  <a:gd name="T10" fmla="*/ 8 w 5"/>
                  <a:gd name="T11" fmla="*/ 0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" h="1">
                    <a:moveTo>
                      <a:pt x="4" y="0"/>
                    </a:moveTo>
                    <a:cubicBezTo>
                      <a:pt x="3" y="0"/>
                      <a:pt x="2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3" y="1"/>
                      <a:pt x="4" y="0"/>
                      <a:pt x="5" y="0"/>
                    </a:cubicBezTo>
                    <a:cubicBezTo>
                      <a:pt x="5" y="0"/>
                      <a:pt x="4" y="0"/>
                      <a:pt x="4" y="0"/>
                    </a:cubicBezTo>
                  </a:path>
                </a:pathLst>
              </a:custGeom>
              <a:solidFill>
                <a:srgbClr val="A0A1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50" name="Freeform 512">
                <a:extLst>
                  <a:ext uri="{FF2B5EF4-FFF2-40B4-BE49-F238E27FC236}">
                    <a16:creationId xmlns:a16="http://schemas.microsoft.com/office/drawing/2014/main" id="{A084D2A5-37F7-472B-B11C-27A0234A62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6" y="2201"/>
                <a:ext cx="8" cy="1"/>
              </a:xfrm>
              <a:custGeom>
                <a:avLst/>
                <a:gdLst>
                  <a:gd name="T0" fmla="*/ 0 w 7"/>
                  <a:gd name="T1" fmla="*/ 0 h 1"/>
                  <a:gd name="T2" fmla="*/ 2 w 7"/>
                  <a:gd name="T3" fmla="*/ 1 h 1"/>
                  <a:gd name="T4" fmla="*/ 3 w 7"/>
                  <a:gd name="T5" fmla="*/ 1 h 1"/>
                  <a:gd name="T6" fmla="*/ 3 w 7"/>
                  <a:gd name="T7" fmla="*/ 1 h 1"/>
                  <a:gd name="T8" fmla="*/ 11 w 7"/>
                  <a:gd name="T9" fmla="*/ 1 h 1"/>
                  <a:gd name="T10" fmla="*/ 11 w 7"/>
                  <a:gd name="T11" fmla="*/ 1 h 1"/>
                  <a:gd name="T12" fmla="*/ 9 w 7"/>
                  <a:gd name="T13" fmla="*/ 1 h 1"/>
                  <a:gd name="T14" fmla="*/ 2 w 7"/>
                  <a:gd name="T15" fmla="*/ 0 h 1"/>
                  <a:gd name="T16" fmla="*/ 1 w 7"/>
                  <a:gd name="T17" fmla="*/ 0 h 1"/>
                  <a:gd name="T18" fmla="*/ 0 w 7"/>
                  <a:gd name="T19" fmla="*/ 0 h 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7" h="1">
                    <a:moveTo>
                      <a:pt x="0" y="0"/>
                    </a:moveTo>
                    <a:cubicBezTo>
                      <a:pt x="1" y="0"/>
                      <a:pt x="1" y="0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5" y="1"/>
                      <a:pt x="6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4" y="1"/>
                      <a:pt x="3" y="1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</a:path>
                </a:pathLst>
              </a:custGeom>
              <a:solidFill>
                <a:srgbClr val="BEBF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51" name="Freeform 513">
                <a:extLst>
                  <a:ext uri="{FF2B5EF4-FFF2-40B4-BE49-F238E27FC236}">
                    <a16:creationId xmlns:a16="http://schemas.microsoft.com/office/drawing/2014/main" id="{0441483F-2E3C-40C9-8BFA-F9539A52AD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2" y="2202"/>
                <a:ext cx="4" cy="2"/>
              </a:xfrm>
              <a:custGeom>
                <a:avLst/>
                <a:gdLst>
                  <a:gd name="T0" fmla="*/ 3 w 4"/>
                  <a:gd name="T1" fmla="*/ 0 h 1"/>
                  <a:gd name="T2" fmla="*/ 0 w 4"/>
                  <a:gd name="T3" fmla="*/ 16 h 1"/>
                  <a:gd name="T4" fmla="*/ 0 w 4"/>
                  <a:gd name="T5" fmla="*/ 16 h 1"/>
                  <a:gd name="T6" fmla="*/ 3 w 4"/>
                  <a:gd name="T7" fmla="*/ 16 h 1"/>
                  <a:gd name="T8" fmla="*/ 4 w 4"/>
                  <a:gd name="T9" fmla="*/ 16 h 1"/>
                  <a:gd name="T10" fmla="*/ 3 w 4"/>
                  <a:gd name="T11" fmla="*/ 0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" h="1">
                    <a:moveTo>
                      <a:pt x="3" y="0"/>
                    </a:moveTo>
                    <a:cubicBezTo>
                      <a:pt x="2" y="0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2" y="1"/>
                      <a:pt x="3" y="1"/>
                    </a:cubicBezTo>
                    <a:cubicBezTo>
                      <a:pt x="3" y="1"/>
                      <a:pt x="3" y="1"/>
                      <a:pt x="4" y="1"/>
                    </a:cubicBezTo>
                    <a:cubicBezTo>
                      <a:pt x="3" y="1"/>
                      <a:pt x="3" y="1"/>
                      <a:pt x="3" y="0"/>
                    </a:cubicBezTo>
                  </a:path>
                </a:pathLst>
              </a:custGeom>
              <a:solidFill>
                <a:srgbClr val="C7C8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52" name="Freeform 514">
                <a:extLst>
                  <a:ext uri="{FF2B5EF4-FFF2-40B4-BE49-F238E27FC236}">
                    <a16:creationId xmlns:a16="http://schemas.microsoft.com/office/drawing/2014/main" id="{8466BE40-7780-4E88-86EE-CFA8076DFF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7" y="2201"/>
                <a:ext cx="7" cy="1"/>
              </a:xfrm>
              <a:custGeom>
                <a:avLst/>
                <a:gdLst>
                  <a:gd name="T0" fmla="*/ 0 w 6"/>
                  <a:gd name="T1" fmla="*/ 0 h 1"/>
                  <a:gd name="T2" fmla="*/ 1 w 6"/>
                  <a:gd name="T3" fmla="*/ 0 h 1"/>
                  <a:gd name="T4" fmla="*/ 8 w 6"/>
                  <a:gd name="T5" fmla="*/ 1 h 1"/>
                  <a:gd name="T6" fmla="*/ 11 w 6"/>
                  <a:gd name="T7" fmla="*/ 1 h 1"/>
                  <a:gd name="T8" fmla="*/ 11 w 6"/>
                  <a:gd name="T9" fmla="*/ 0 h 1"/>
                  <a:gd name="T10" fmla="*/ 8 w 6"/>
                  <a:gd name="T11" fmla="*/ 0 h 1"/>
                  <a:gd name="T12" fmla="*/ 0 w 6"/>
                  <a:gd name="T13" fmla="*/ 0 h 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" h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2" y="1"/>
                      <a:pt x="3" y="1"/>
                      <a:pt x="4" y="1"/>
                    </a:cubicBezTo>
                    <a:cubicBezTo>
                      <a:pt x="5" y="1"/>
                      <a:pt x="5" y="1"/>
                      <a:pt x="6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5" y="0"/>
                      <a:pt x="5" y="0"/>
                      <a:pt x="4" y="0"/>
                    </a:cubicBezTo>
                    <a:cubicBezTo>
                      <a:pt x="3" y="0"/>
                      <a:pt x="1" y="0"/>
                      <a:pt x="0" y="0"/>
                    </a:cubicBezTo>
                  </a:path>
                </a:pathLst>
              </a:custGeom>
              <a:solidFill>
                <a:srgbClr val="D8D9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53" name="Freeform 515">
                <a:extLst>
                  <a:ext uri="{FF2B5EF4-FFF2-40B4-BE49-F238E27FC236}">
                    <a16:creationId xmlns:a16="http://schemas.microsoft.com/office/drawing/2014/main" id="{8B64D856-F1A6-4237-984E-2F4E2EE035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9" y="2189"/>
                <a:ext cx="8" cy="13"/>
              </a:xfrm>
              <a:custGeom>
                <a:avLst/>
                <a:gdLst>
                  <a:gd name="T0" fmla="*/ 20 w 6"/>
                  <a:gd name="T1" fmla="*/ 0 h 11"/>
                  <a:gd name="T2" fmla="*/ 9 w 6"/>
                  <a:gd name="T3" fmla="*/ 2 h 11"/>
                  <a:gd name="T4" fmla="*/ 1 w 6"/>
                  <a:gd name="T5" fmla="*/ 9 h 11"/>
                  <a:gd name="T6" fmla="*/ 0 w 6"/>
                  <a:gd name="T7" fmla="*/ 20 h 11"/>
                  <a:gd name="T8" fmla="*/ 1 w 6"/>
                  <a:gd name="T9" fmla="*/ 21 h 11"/>
                  <a:gd name="T10" fmla="*/ 9 w 6"/>
                  <a:gd name="T11" fmla="*/ 11 h 11"/>
                  <a:gd name="T12" fmla="*/ 20 w 6"/>
                  <a:gd name="T13" fmla="*/ 0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" h="11">
                    <a:moveTo>
                      <a:pt x="6" y="0"/>
                    </a:moveTo>
                    <a:cubicBezTo>
                      <a:pt x="5" y="0"/>
                      <a:pt x="4" y="1"/>
                      <a:pt x="3" y="2"/>
                    </a:cubicBezTo>
                    <a:cubicBezTo>
                      <a:pt x="2" y="3"/>
                      <a:pt x="1" y="5"/>
                      <a:pt x="1" y="5"/>
                    </a:cubicBezTo>
                    <a:cubicBezTo>
                      <a:pt x="0" y="6"/>
                      <a:pt x="0" y="8"/>
                      <a:pt x="0" y="10"/>
                    </a:cubicBezTo>
                    <a:cubicBezTo>
                      <a:pt x="0" y="10"/>
                      <a:pt x="1" y="10"/>
                      <a:pt x="1" y="11"/>
                    </a:cubicBezTo>
                    <a:cubicBezTo>
                      <a:pt x="2" y="10"/>
                      <a:pt x="2" y="9"/>
                      <a:pt x="3" y="6"/>
                    </a:cubicBezTo>
                    <a:cubicBezTo>
                      <a:pt x="4" y="4"/>
                      <a:pt x="5" y="2"/>
                      <a:pt x="6" y="0"/>
                    </a:cubicBezTo>
                  </a:path>
                </a:pathLst>
              </a:custGeom>
              <a:solidFill>
                <a:srgbClr val="BEBF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54" name="Freeform 516">
                <a:extLst>
                  <a:ext uri="{FF2B5EF4-FFF2-40B4-BE49-F238E27FC236}">
                    <a16:creationId xmlns:a16="http://schemas.microsoft.com/office/drawing/2014/main" id="{A4B69FC7-D245-431C-9EAF-DE3C543D32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3" y="2186"/>
                <a:ext cx="6" cy="6"/>
              </a:xfrm>
              <a:custGeom>
                <a:avLst/>
                <a:gdLst>
                  <a:gd name="T0" fmla="*/ 10 w 5"/>
                  <a:gd name="T1" fmla="*/ 0 h 5"/>
                  <a:gd name="T2" fmla="*/ 8 w 5"/>
                  <a:gd name="T3" fmla="*/ 1 h 5"/>
                  <a:gd name="T4" fmla="*/ 0 w 5"/>
                  <a:gd name="T5" fmla="*/ 10 h 5"/>
                  <a:gd name="T6" fmla="*/ 7 w 5"/>
                  <a:gd name="T7" fmla="*/ 7 h 5"/>
                  <a:gd name="T8" fmla="*/ 10 w 5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5" y="0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3" y="1"/>
                      <a:pt x="1" y="3"/>
                      <a:pt x="0" y="5"/>
                    </a:cubicBezTo>
                    <a:cubicBezTo>
                      <a:pt x="1" y="4"/>
                      <a:pt x="2" y="3"/>
                      <a:pt x="3" y="3"/>
                    </a:cubicBezTo>
                    <a:cubicBezTo>
                      <a:pt x="4" y="2"/>
                      <a:pt x="4" y="1"/>
                      <a:pt x="5" y="0"/>
                    </a:cubicBezTo>
                  </a:path>
                </a:pathLst>
              </a:custGeom>
              <a:solidFill>
                <a:srgbClr val="D8D9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55" name="Oval 517">
                <a:extLst>
                  <a:ext uri="{FF2B5EF4-FFF2-40B4-BE49-F238E27FC236}">
                    <a16:creationId xmlns:a16="http://schemas.microsoft.com/office/drawing/2014/main" id="{5F6E20F8-0423-4308-A88A-DA0DE3AC1D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89" y="2201"/>
                <a:ext cx="2" cy="1"/>
              </a:xfrm>
              <a:prstGeom prst="ellipse">
                <a:avLst/>
              </a:prstGeom>
              <a:solidFill>
                <a:srgbClr val="D8D9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6756" name="Freeform 518">
                <a:extLst>
                  <a:ext uri="{FF2B5EF4-FFF2-40B4-BE49-F238E27FC236}">
                    <a16:creationId xmlns:a16="http://schemas.microsoft.com/office/drawing/2014/main" id="{74CBB56D-118B-4C42-9605-C06C7A959C6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879" y="2192"/>
                <a:ext cx="3" cy="10"/>
              </a:xfrm>
              <a:custGeom>
                <a:avLst/>
                <a:gdLst>
                  <a:gd name="T0" fmla="*/ 2 w 3"/>
                  <a:gd name="T1" fmla="*/ 11 h 9"/>
                  <a:gd name="T2" fmla="*/ 2 w 3"/>
                  <a:gd name="T3" fmla="*/ 11 h 9"/>
                  <a:gd name="T4" fmla="*/ 1 w 3"/>
                  <a:gd name="T5" fmla="*/ 12 h 9"/>
                  <a:gd name="T6" fmla="*/ 1 w 3"/>
                  <a:gd name="T7" fmla="*/ 12 h 9"/>
                  <a:gd name="T8" fmla="*/ 1 w 3"/>
                  <a:gd name="T9" fmla="*/ 13 h 9"/>
                  <a:gd name="T10" fmla="*/ 3 w 3"/>
                  <a:gd name="T11" fmla="*/ 13 h 9"/>
                  <a:gd name="T12" fmla="*/ 2 w 3"/>
                  <a:gd name="T13" fmla="*/ 11 h 9"/>
                  <a:gd name="T14" fmla="*/ 2 w 3"/>
                  <a:gd name="T15" fmla="*/ 0 h 9"/>
                  <a:gd name="T16" fmla="*/ 0 w 3"/>
                  <a:gd name="T17" fmla="*/ 1 h 9"/>
                  <a:gd name="T18" fmla="*/ 1 w 3"/>
                  <a:gd name="T19" fmla="*/ 11 h 9"/>
                  <a:gd name="T20" fmla="*/ 2 w 3"/>
                  <a:gd name="T21" fmla="*/ 0 h 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" h="9">
                    <a:moveTo>
                      <a:pt x="2" y="7"/>
                    </a:move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9"/>
                      <a:pt x="1" y="9"/>
                    </a:cubicBezTo>
                    <a:cubicBezTo>
                      <a:pt x="2" y="9"/>
                      <a:pt x="2" y="9"/>
                      <a:pt x="3" y="9"/>
                    </a:cubicBezTo>
                    <a:cubicBezTo>
                      <a:pt x="3" y="8"/>
                      <a:pt x="2" y="7"/>
                      <a:pt x="2" y="7"/>
                    </a:cubicBezTo>
                    <a:moveTo>
                      <a:pt x="2" y="0"/>
                    </a:moveTo>
                    <a:cubicBezTo>
                      <a:pt x="2" y="0"/>
                      <a:pt x="1" y="0"/>
                      <a:pt x="0" y="1"/>
                    </a:cubicBezTo>
                    <a:cubicBezTo>
                      <a:pt x="0" y="3"/>
                      <a:pt x="0" y="5"/>
                      <a:pt x="1" y="7"/>
                    </a:cubicBezTo>
                    <a:cubicBezTo>
                      <a:pt x="1" y="5"/>
                      <a:pt x="1" y="2"/>
                      <a:pt x="2" y="0"/>
                    </a:cubicBezTo>
                  </a:path>
                </a:pathLst>
              </a:custGeom>
              <a:solidFill>
                <a:srgbClr val="D8D9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57" name="Freeform 519">
                <a:extLst>
                  <a:ext uri="{FF2B5EF4-FFF2-40B4-BE49-F238E27FC236}">
                    <a16:creationId xmlns:a16="http://schemas.microsoft.com/office/drawing/2014/main" id="{C858C15F-CCEC-49D1-849B-F0AEDCF7CC2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887" y="2178"/>
                <a:ext cx="13" cy="11"/>
              </a:xfrm>
              <a:custGeom>
                <a:avLst/>
                <a:gdLst>
                  <a:gd name="T0" fmla="*/ 8 w 11"/>
                  <a:gd name="T1" fmla="*/ 7 h 9"/>
                  <a:gd name="T2" fmla="*/ 1 w 11"/>
                  <a:gd name="T3" fmla="*/ 13 h 9"/>
                  <a:gd name="T4" fmla="*/ 0 w 11"/>
                  <a:gd name="T5" fmla="*/ 20 h 9"/>
                  <a:gd name="T6" fmla="*/ 1 w 11"/>
                  <a:gd name="T7" fmla="*/ 18 h 9"/>
                  <a:gd name="T8" fmla="*/ 8 w 11"/>
                  <a:gd name="T9" fmla="*/ 7 h 9"/>
                  <a:gd name="T10" fmla="*/ 20 w 11"/>
                  <a:gd name="T11" fmla="*/ 0 h 9"/>
                  <a:gd name="T12" fmla="*/ 20 w 11"/>
                  <a:gd name="T13" fmla="*/ 0 h 9"/>
                  <a:gd name="T14" fmla="*/ 21 w 11"/>
                  <a:gd name="T15" fmla="*/ 0 h 9"/>
                  <a:gd name="T16" fmla="*/ 20 w 11"/>
                  <a:gd name="T17" fmla="*/ 0 h 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1" h="9">
                    <a:moveTo>
                      <a:pt x="4" y="3"/>
                    </a:moveTo>
                    <a:cubicBezTo>
                      <a:pt x="3" y="4"/>
                      <a:pt x="2" y="4"/>
                      <a:pt x="1" y="6"/>
                    </a:cubicBezTo>
                    <a:cubicBezTo>
                      <a:pt x="0" y="7"/>
                      <a:pt x="1" y="8"/>
                      <a:pt x="0" y="9"/>
                    </a:cubicBezTo>
                    <a:cubicBezTo>
                      <a:pt x="0" y="9"/>
                      <a:pt x="0" y="9"/>
                      <a:pt x="1" y="8"/>
                    </a:cubicBezTo>
                    <a:cubicBezTo>
                      <a:pt x="2" y="7"/>
                      <a:pt x="3" y="5"/>
                      <a:pt x="4" y="3"/>
                    </a:cubicBezTo>
                    <a:moveTo>
                      <a:pt x="10" y="0"/>
                    </a:move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0" y="0"/>
                    </a:cubicBezTo>
                  </a:path>
                </a:pathLst>
              </a:custGeom>
              <a:solidFill>
                <a:srgbClr val="E8E9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58" name="Freeform 520">
                <a:extLst>
                  <a:ext uri="{FF2B5EF4-FFF2-40B4-BE49-F238E27FC236}">
                    <a16:creationId xmlns:a16="http://schemas.microsoft.com/office/drawing/2014/main" id="{D4D3D879-F985-4173-AE63-714FD25ABE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6" y="2190"/>
                <a:ext cx="1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16 h 1"/>
                  <a:gd name="T6" fmla="*/ 0 w 1"/>
                  <a:gd name="T7" fmla="*/ 0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D8D9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59" name="Freeform 521">
                <a:extLst>
                  <a:ext uri="{FF2B5EF4-FFF2-40B4-BE49-F238E27FC236}">
                    <a16:creationId xmlns:a16="http://schemas.microsoft.com/office/drawing/2014/main" id="{3D1BF3C0-E4D7-45A2-B714-7F292D6065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6" y="2189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0 w 1"/>
                  <a:gd name="T5" fmla="*/ 1 h 1"/>
                  <a:gd name="T6" fmla="*/ 1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</a:path>
                </a:pathLst>
              </a:custGeom>
              <a:solidFill>
                <a:srgbClr val="E8E9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60" name="Freeform 522">
                <a:extLst>
                  <a:ext uri="{FF2B5EF4-FFF2-40B4-BE49-F238E27FC236}">
                    <a16:creationId xmlns:a16="http://schemas.microsoft.com/office/drawing/2014/main" id="{59096674-DA30-450C-A17F-4A1B1252E1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0" y="2190"/>
                <a:ext cx="6" cy="11"/>
              </a:xfrm>
              <a:custGeom>
                <a:avLst/>
                <a:gdLst>
                  <a:gd name="T0" fmla="*/ 10 w 5"/>
                  <a:gd name="T1" fmla="*/ 0 h 9"/>
                  <a:gd name="T2" fmla="*/ 8 w 5"/>
                  <a:gd name="T3" fmla="*/ 0 h 9"/>
                  <a:gd name="T4" fmla="*/ 1 w 5"/>
                  <a:gd name="T5" fmla="*/ 1 h 9"/>
                  <a:gd name="T6" fmla="*/ 0 w 5"/>
                  <a:gd name="T7" fmla="*/ 18 h 9"/>
                  <a:gd name="T8" fmla="*/ 0 w 5"/>
                  <a:gd name="T9" fmla="*/ 20 h 9"/>
                  <a:gd name="T10" fmla="*/ 1 w 5"/>
                  <a:gd name="T11" fmla="*/ 18 h 9"/>
                  <a:gd name="T12" fmla="*/ 1 w 5"/>
                  <a:gd name="T13" fmla="*/ 18 h 9"/>
                  <a:gd name="T14" fmla="*/ 1 w 5"/>
                  <a:gd name="T15" fmla="*/ 16 h 9"/>
                  <a:gd name="T16" fmla="*/ 10 w 5"/>
                  <a:gd name="T17" fmla="*/ 1 h 9"/>
                  <a:gd name="T18" fmla="*/ 10 w 5"/>
                  <a:gd name="T19" fmla="*/ 0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5" h="9">
                    <a:moveTo>
                      <a:pt x="5" y="0"/>
                    </a:moveTo>
                    <a:cubicBezTo>
                      <a:pt x="5" y="0"/>
                      <a:pt x="4" y="0"/>
                      <a:pt x="4" y="0"/>
                    </a:cubicBezTo>
                    <a:cubicBezTo>
                      <a:pt x="3" y="0"/>
                      <a:pt x="2" y="1"/>
                      <a:pt x="1" y="1"/>
                    </a:cubicBezTo>
                    <a:cubicBezTo>
                      <a:pt x="0" y="3"/>
                      <a:pt x="0" y="6"/>
                      <a:pt x="0" y="8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5"/>
                      <a:pt x="3" y="3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solidFill>
                <a:srgbClr val="E8E9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61" name="Freeform 523">
                <a:extLst>
                  <a:ext uri="{FF2B5EF4-FFF2-40B4-BE49-F238E27FC236}">
                    <a16:creationId xmlns:a16="http://schemas.microsoft.com/office/drawing/2014/main" id="{935D4BFB-609D-4891-A6A9-1C78C5F71F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8" y="2192"/>
                <a:ext cx="5" cy="9"/>
              </a:xfrm>
              <a:custGeom>
                <a:avLst/>
                <a:gdLst>
                  <a:gd name="T0" fmla="*/ 10 w 4"/>
                  <a:gd name="T1" fmla="*/ 0 h 8"/>
                  <a:gd name="T2" fmla="*/ 10 w 4"/>
                  <a:gd name="T3" fmla="*/ 0 h 8"/>
                  <a:gd name="T4" fmla="*/ 0 w 4"/>
                  <a:gd name="T5" fmla="*/ 11 h 8"/>
                  <a:gd name="T6" fmla="*/ 1 w 4"/>
                  <a:gd name="T7" fmla="*/ 12 h 8"/>
                  <a:gd name="T8" fmla="*/ 6 w 4"/>
                  <a:gd name="T9" fmla="*/ 3 h 8"/>
                  <a:gd name="T10" fmla="*/ 10 w 4"/>
                  <a:gd name="T11" fmla="*/ 0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" h="8">
                    <a:moveTo>
                      <a:pt x="4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2" y="2"/>
                      <a:pt x="0" y="5"/>
                      <a:pt x="0" y="7"/>
                    </a:cubicBezTo>
                    <a:cubicBezTo>
                      <a:pt x="1" y="7"/>
                      <a:pt x="1" y="7"/>
                      <a:pt x="1" y="8"/>
                    </a:cubicBezTo>
                    <a:cubicBezTo>
                      <a:pt x="1" y="6"/>
                      <a:pt x="1" y="4"/>
                      <a:pt x="2" y="3"/>
                    </a:cubicBezTo>
                    <a:cubicBezTo>
                      <a:pt x="2" y="3"/>
                      <a:pt x="3" y="1"/>
                      <a:pt x="4" y="0"/>
                    </a:cubicBezTo>
                  </a:path>
                </a:pathLst>
              </a:custGeom>
              <a:solidFill>
                <a:srgbClr val="D8D9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62" name="Freeform 524">
                <a:extLst>
                  <a:ext uri="{FF2B5EF4-FFF2-40B4-BE49-F238E27FC236}">
                    <a16:creationId xmlns:a16="http://schemas.microsoft.com/office/drawing/2014/main" id="{CDE56454-BAEF-4A5C-86BB-1BF1951421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7" y="2178"/>
                <a:ext cx="19" cy="22"/>
              </a:xfrm>
              <a:custGeom>
                <a:avLst/>
                <a:gdLst>
                  <a:gd name="T0" fmla="*/ 25 w 16"/>
                  <a:gd name="T1" fmla="*/ 0 h 18"/>
                  <a:gd name="T2" fmla="*/ 25 w 16"/>
                  <a:gd name="T3" fmla="*/ 0 h 18"/>
                  <a:gd name="T4" fmla="*/ 10 w 16"/>
                  <a:gd name="T5" fmla="*/ 13 h 18"/>
                  <a:gd name="T6" fmla="*/ 0 w 16"/>
                  <a:gd name="T7" fmla="*/ 35 h 18"/>
                  <a:gd name="T8" fmla="*/ 1 w 16"/>
                  <a:gd name="T9" fmla="*/ 40 h 18"/>
                  <a:gd name="T10" fmla="*/ 1 w 16"/>
                  <a:gd name="T11" fmla="*/ 40 h 18"/>
                  <a:gd name="T12" fmla="*/ 10 w 16"/>
                  <a:gd name="T13" fmla="*/ 24 h 18"/>
                  <a:gd name="T14" fmla="*/ 10 w 16"/>
                  <a:gd name="T15" fmla="*/ 24 h 18"/>
                  <a:gd name="T16" fmla="*/ 18 w 16"/>
                  <a:gd name="T17" fmla="*/ 16 h 18"/>
                  <a:gd name="T18" fmla="*/ 20 w 16"/>
                  <a:gd name="T19" fmla="*/ 13 h 18"/>
                  <a:gd name="T20" fmla="*/ 20 w 16"/>
                  <a:gd name="T21" fmla="*/ 13 h 18"/>
                  <a:gd name="T22" fmla="*/ 24 w 16"/>
                  <a:gd name="T23" fmla="*/ 11 h 18"/>
                  <a:gd name="T24" fmla="*/ 21 w 16"/>
                  <a:gd name="T25" fmla="*/ 7 h 18"/>
                  <a:gd name="T26" fmla="*/ 25 w 16"/>
                  <a:gd name="T27" fmla="*/ 9 h 18"/>
                  <a:gd name="T28" fmla="*/ 32 w 16"/>
                  <a:gd name="T29" fmla="*/ 1 h 18"/>
                  <a:gd name="T30" fmla="*/ 25 w 16"/>
                  <a:gd name="T31" fmla="*/ 0 h 18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16" h="18">
                    <a:moveTo>
                      <a:pt x="13" y="0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11" y="2"/>
                      <a:pt x="7" y="4"/>
                      <a:pt x="5" y="6"/>
                    </a:cubicBezTo>
                    <a:cubicBezTo>
                      <a:pt x="2" y="9"/>
                      <a:pt x="3" y="13"/>
                      <a:pt x="0" y="16"/>
                    </a:cubicBezTo>
                    <a:cubicBezTo>
                      <a:pt x="0" y="16"/>
                      <a:pt x="1" y="17"/>
                      <a:pt x="1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6"/>
                      <a:pt x="3" y="13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6" y="9"/>
                      <a:pt x="8" y="7"/>
                      <a:pt x="9" y="7"/>
                    </a:cubicBezTo>
                    <a:cubicBezTo>
                      <a:pt x="9" y="7"/>
                      <a:pt x="9" y="7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1" y="6"/>
                      <a:pt x="11" y="5"/>
                      <a:pt x="12" y="5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2" y="3"/>
                      <a:pt x="12" y="3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5" y="1"/>
                      <a:pt x="14" y="1"/>
                      <a:pt x="13" y="0"/>
                    </a:cubicBezTo>
                  </a:path>
                </a:pathLst>
              </a:custGeom>
              <a:solidFill>
                <a:srgbClr val="E8E9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63" name="Freeform 525">
                <a:extLst>
                  <a:ext uri="{FF2B5EF4-FFF2-40B4-BE49-F238E27FC236}">
                    <a16:creationId xmlns:a16="http://schemas.microsoft.com/office/drawing/2014/main" id="{788EAC36-2C7C-492D-A29A-1E24C5FDFC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8" y="2200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1 h 2"/>
                  <a:gd name="T4" fmla="*/ 0 w 1"/>
                  <a:gd name="T5" fmla="*/ 0 h 2"/>
                  <a:gd name="T6" fmla="*/ 0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1 h 2"/>
                  <a:gd name="T14" fmla="*/ 0 w 1"/>
                  <a:gd name="T15" fmla="*/ 0 h 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</a:path>
                </a:pathLst>
              </a:custGeom>
              <a:solidFill>
                <a:srgbClr val="E8E9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64" name="Oval 526">
                <a:extLst>
                  <a:ext uri="{FF2B5EF4-FFF2-40B4-BE49-F238E27FC236}">
                    <a16:creationId xmlns:a16="http://schemas.microsoft.com/office/drawing/2014/main" id="{2D02D6DA-2C49-4B2E-955A-EFD4D7DEDF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88" y="2200"/>
                <a:ext cx="1" cy="1"/>
              </a:xfrm>
              <a:prstGeom prst="ellipse">
                <a:avLst/>
              </a:prstGeom>
              <a:solidFill>
                <a:srgbClr val="F1F1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6765" name="Freeform 527">
                <a:extLst>
                  <a:ext uri="{FF2B5EF4-FFF2-40B4-BE49-F238E27FC236}">
                    <a16:creationId xmlns:a16="http://schemas.microsoft.com/office/drawing/2014/main" id="{2046689E-CC39-49DD-927E-0F36BDEE6C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1" y="2198"/>
                <a:ext cx="7" cy="4"/>
              </a:xfrm>
              <a:custGeom>
                <a:avLst/>
                <a:gdLst>
                  <a:gd name="T0" fmla="*/ 9 w 6"/>
                  <a:gd name="T1" fmla="*/ 0 h 4"/>
                  <a:gd name="T2" fmla="*/ 9 w 6"/>
                  <a:gd name="T3" fmla="*/ 0 h 4"/>
                  <a:gd name="T4" fmla="*/ 0 w 6"/>
                  <a:gd name="T5" fmla="*/ 2 h 4"/>
                  <a:gd name="T6" fmla="*/ 1 w 6"/>
                  <a:gd name="T7" fmla="*/ 4 h 4"/>
                  <a:gd name="T8" fmla="*/ 2 w 6"/>
                  <a:gd name="T9" fmla="*/ 4 h 4"/>
                  <a:gd name="T10" fmla="*/ 2 w 6"/>
                  <a:gd name="T11" fmla="*/ 4 h 4"/>
                  <a:gd name="T12" fmla="*/ 9 w 6"/>
                  <a:gd name="T13" fmla="*/ 2 h 4"/>
                  <a:gd name="T14" fmla="*/ 11 w 6"/>
                  <a:gd name="T15" fmla="*/ 2 h 4"/>
                  <a:gd name="T16" fmla="*/ 9 w 6"/>
                  <a:gd name="T17" fmla="*/ 0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" h="4">
                    <a:moveTo>
                      <a:pt x="5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3" y="2"/>
                      <a:pt x="2" y="1"/>
                      <a:pt x="0" y="2"/>
                    </a:cubicBezTo>
                    <a:cubicBezTo>
                      <a:pt x="0" y="2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2"/>
                      <a:pt x="4" y="2"/>
                      <a:pt x="5" y="2"/>
                    </a:cubicBezTo>
                    <a:cubicBezTo>
                      <a:pt x="5" y="2"/>
                      <a:pt x="5" y="2"/>
                      <a:pt x="6" y="2"/>
                    </a:cubicBezTo>
                    <a:cubicBezTo>
                      <a:pt x="5" y="1"/>
                      <a:pt x="5" y="0"/>
                      <a:pt x="5" y="0"/>
                    </a:cubicBezTo>
                  </a:path>
                </a:pathLst>
              </a:custGeom>
              <a:solidFill>
                <a:srgbClr val="E8E9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66" name="Freeform 528">
                <a:extLst>
                  <a:ext uri="{FF2B5EF4-FFF2-40B4-BE49-F238E27FC236}">
                    <a16:creationId xmlns:a16="http://schemas.microsoft.com/office/drawing/2014/main" id="{43867DA9-8CD2-40B8-9D6B-BCED7778CF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7" y="2198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0 h 2"/>
                  <a:gd name="T4" fmla="*/ 1 w 1"/>
                  <a:gd name="T5" fmla="*/ 2 h 2"/>
                  <a:gd name="T6" fmla="*/ 1 w 1"/>
                  <a:gd name="T7" fmla="*/ 2 h 2"/>
                  <a:gd name="T8" fmla="*/ 0 w 1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0" y="0"/>
                      <a:pt x="0" y="0"/>
                    </a:cubicBezTo>
                  </a:path>
                </a:pathLst>
              </a:custGeom>
              <a:solidFill>
                <a:srgbClr val="F1F1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67" name="Freeform 529">
                <a:extLst>
                  <a:ext uri="{FF2B5EF4-FFF2-40B4-BE49-F238E27FC236}">
                    <a16:creationId xmlns:a16="http://schemas.microsoft.com/office/drawing/2014/main" id="{B18D1C96-EF69-490B-9985-5BA6F0F8FB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3" y="2200"/>
                <a:ext cx="5" cy="2"/>
              </a:xfrm>
              <a:custGeom>
                <a:avLst/>
                <a:gdLst>
                  <a:gd name="T0" fmla="*/ 8 w 4"/>
                  <a:gd name="T1" fmla="*/ 0 h 2"/>
                  <a:gd name="T2" fmla="*/ 0 w 4"/>
                  <a:gd name="T3" fmla="*/ 2 h 2"/>
                  <a:gd name="T4" fmla="*/ 1 w 4"/>
                  <a:gd name="T5" fmla="*/ 2 h 2"/>
                  <a:gd name="T6" fmla="*/ 6 w 4"/>
                  <a:gd name="T7" fmla="*/ 2 h 2"/>
                  <a:gd name="T8" fmla="*/ 10 w 4"/>
                  <a:gd name="T9" fmla="*/ 2 h 2"/>
                  <a:gd name="T10" fmla="*/ 10 w 4"/>
                  <a:gd name="T11" fmla="*/ 2 h 2"/>
                  <a:gd name="T12" fmla="*/ 10 w 4"/>
                  <a:gd name="T13" fmla="*/ 0 h 2"/>
                  <a:gd name="T14" fmla="*/ 10 w 4"/>
                  <a:gd name="T15" fmla="*/ 0 h 2"/>
                  <a:gd name="T16" fmla="*/ 8 w 4"/>
                  <a:gd name="T17" fmla="*/ 0 h 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" h="2">
                    <a:moveTo>
                      <a:pt x="3" y="0"/>
                    </a:moveTo>
                    <a:cubicBezTo>
                      <a:pt x="2" y="0"/>
                      <a:pt x="1" y="0"/>
                      <a:pt x="0" y="2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1" y="2"/>
                      <a:pt x="2" y="2"/>
                      <a:pt x="2" y="2"/>
                    </a:cubicBezTo>
                    <a:cubicBezTo>
                      <a:pt x="3" y="2"/>
                      <a:pt x="3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F1F1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68" name="Freeform 530">
                <a:extLst>
                  <a:ext uri="{FF2B5EF4-FFF2-40B4-BE49-F238E27FC236}">
                    <a16:creationId xmlns:a16="http://schemas.microsoft.com/office/drawing/2014/main" id="{245B6420-95B9-4137-A86C-036A6830FC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8" y="2200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F6F6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69" name="Freeform 531">
                <a:extLst>
                  <a:ext uri="{FF2B5EF4-FFF2-40B4-BE49-F238E27FC236}">
                    <a16:creationId xmlns:a16="http://schemas.microsoft.com/office/drawing/2014/main" id="{9327A571-C1B5-403B-9923-FABE5D61DF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6" y="2190"/>
                <a:ext cx="1" cy="6"/>
              </a:xfrm>
              <a:custGeom>
                <a:avLst/>
                <a:gdLst>
                  <a:gd name="T0" fmla="*/ 0 w 1"/>
                  <a:gd name="T1" fmla="*/ 0 h 5"/>
                  <a:gd name="T2" fmla="*/ 0 w 1"/>
                  <a:gd name="T3" fmla="*/ 1 h 5"/>
                  <a:gd name="T4" fmla="*/ 1 w 1"/>
                  <a:gd name="T5" fmla="*/ 10 h 5"/>
                  <a:gd name="T6" fmla="*/ 1 w 1"/>
                  <a:gd name="T7" fmla="*/ 7 h 5"/>
                  <a:gd name="T8" fmla="*/ 0 w 1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5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2"/>
                      <a:pt x="1" y="4"/>
                      <a:pt x="1" y="5"/>
                    </a:cubicBezTo>
                    <a:cubicBezTo>
                      <a:pt x="1" y="5"/>
                      <a:pt x="1" y="4"/>
                      <a:pt x="1" y="3"/>
                    </a:cubicBezTo>
                    <a:cubicBezTo>
                      <a:pt x="1" y="2"/>
                      <a:pt x="0" y="1"/>
                      <a:pt x="0" y="0"/>
                    </a:cubicBezTo>
                  </a:path>
                </a:pathLst>
              </a:custGeom>
              <a:solidFill>
                <a:srgbClr val="E8E9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70" name="Freeform 532">
                <a:extLst>
                  <a:ext uri="{FF2B5EF4-FFF2-40B4-BE49-F238E27FC236}">
                    <a16:creationId xmlns:a16="http://schemas.microsoft.com/office/drawing/2014/main" id="{BA41D0BE-332A-48A0-A290-03545988B1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6" y="2178"/>
                <a:ext cx="17" cy="20"/>
              </a:xfrm>
              <a:custGeom>
                <a:avLst/>
                <a:gdLst>
                  <a:gd name="T0" fmla="*/ 27 w 14"/>
                  <a:gd name="T1" fmla="*/ 0 h 16"/>
                  <a:gd name="T2" fmla="*/ 23 w 14"/>
                  <a:gd name="T3" fmla="*/ 0 h 16"/>
                  <a:gd name="T4" fmla="*/ 18 w 14"/>
                  <a:gd name="T5" fmla="*/ 8 h 16"/>
                  <a:gd name="T6" fmla="*/ 11 w 14"/>
                  <a:gd name="T7" fmla="*/ 8 h 16"/>
                  <a:gd name="T8" fmla="*/ 2 w 14"/>
                  <a:gd name="T9" fmla="*/ 20 h 16"/>
                  <a:gd name="T10" fmla="*/ 1 w 14"/>
                  <a:gd name="T11" fmla="*/ 23 h 16"/>
                  <a:gd name="T12" fmla="*/ 1 w 14"/>
                  <a:gd name="T13" fmla="*/ 23 h 16"/>
                  <a:gd name="T14" fmla="*/ 0 w 14"/>
                  <a:gd name="T15" fmla="*/ 25 h 16"/>
                  <a:gd name="T16" fmla="*/ 1 w 14"/>
                  <a:gd name="T17" fmla="*/ 31 h 16"/>
                  <a:gd name="T18" fmla="*/ 1 w 14"/>
                  <a:gd name="T19" fmla="*/ 38 h 16"/>
                  <a:gd name="T20" fmla="*/ 1 w 14"/>
                  <a:gd name="T21" fmla="*/ 39 h 16"/>
                  <a:gd name="T22" fmla="*/ 13 w 14"/>
                  <a:gd name="T23" fmla="*/ 16 h 16"/>
                  <a:gd name="T24" fmla="*/ 30 w 14"/>
                  <a:gd name="T25" fmla="*/ 0 h 16"/>
                  <a:gd name="T26" fmla="*/ 30 w 14"/>
                  <a:gd name="T27" fmla="*/ 0 h 16"/>
                  <a:gd name="T28" fmla="*/ 27 w 14"/>
                  <a:gd name="T29" fmla="*/ 0 h 1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4" h="16">
                    <a:moveTo>
                      <a:pt x="12" y="0"/>
                    </a:moveTo>
                    <a:cubicBezTo>
                      <a:pt x="12" y="0"/>
                      <a:pt x="12" y="0"/>
                      <a:pt x="11" y="0"/>
                    </a:cubicBezTo>
                    <a:cubicBezTo>
                      <a:pt x="10" y="1"/>
                      <a:pt x="9" y="2"/>
                      <a:pt x="8" y="3"/>
                    </a:cubicBezTo>
                    <a:cubicBezTo>
                      <a:pt x="7" y="3"/>
                      <a:pt x="6" y="3"/>
                      <a:pt x="5" y="3"/>
                    </a:cubicBezTo>
                    <a:cubicBezTo>
                      <a:pt x="4" y="5"/>
                      <a:pt x="3" y="7"/>
                      <a:pt x="2" y="8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0"/>
                      <a:pt x="0" y="10"/>
                      <a:pt x="0" y="10"/>
                    </a:cubicBezTo>
                    <a:cubicBezTo>
                      <a:pt x="0" y="11"/>
                      <a:pt x="1" y="12"/>
                      <a:pt x="1" y="13"/>
                    </a:cubicBezTo>
                    <a:cubicBezTo>
                      <a:pt x="1" y="14"/>
                      <a:pt x="1" y="15"/>
                      <a:pt x="1" y="15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4" y="13"/>
                      <a:pt x="3" y="9"/>
                      <a:pt x="6" y="6"/>
                    </a:cubicBezTo>
                    <a:cubicBezTo>
                      <a:pt x="8" y="4"/>
                      <a:pt x="12" y="2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0"/>
                      <a:pt x="13" y="0"/>
                      <a:pt x="12" y="0"/>
                    </a:cubicBezTo>
                  </a:path>
                </a:pathLst>
              </a:custGeom>
              <a:solidFill>
                <a:srgbClr val="F1F1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71" name="Freeform 533">
                <a:extLst>
                  <a:ext uri="{FF2B5EF4-FFF2-40B4-BE49-F238E27FC236}">
                    <a16:creationId xmlns:a16="http://schemas.microsoft.com/office/drawing/2014/main" id="{52B497A3-6BC7-428C-A761-2E8CF9F751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1" y="2192"/>
                <a:ext cx="6" cy="8"/>
              </a:xfrm>
              <a:custGeom>
                <a:avLst/>
                <a:gdLst>
                  <a:gd name="T0" fmla="*/ 8 w 5"/>
                  <a:gd name="T1" fmla="*/ 0 h 7"/>
                  <a:gd name="T2" fmla="*/ 0 w 5"/>
                  <a:gd name="T3" fmla="*/ 10 h 7"/>
                  <a:gd name="T4" fmla="*/ 0 w 5"/>
                  <a:gd name="T5" fmla="*/ 11 h 7"/>
                  <a:gd name="T6" fmla="*/ 10 w 5"/>
                  <a:gd name="T7" fmla="*/ 9 h 7"/>
                  <a:gd name="T8" fmla="*/ 10 w 5"/>
                  <a:gd name="T9" fmla="*/ 9 h 7"/>
                  <a:gd name="T10" fmla="*/ 10 w 5"/>
                  <a:gd name="T11" fmla="*/ 8 h 7"/>
                  <a:gd name="T12" fmla="*/ 8 w 5"/>
                  <a:gd name="T13" fmla="*/ 0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" h="7">
                    <a:moveTo>
                      <a:pt x="4" y="0"/>
                    </a:moveTo>
                    <a:cubicBezTo>
                      <a:pt x="2" y="2"/>
                      <a:pt x="1" y="4"/>
                      <a:pt x="0" y="6"/>
                    </a:cubicBezTo>
                    <a:cubicBezTo>
                      <a:pt x="0" y="6"/>
                      <a:pt x="0" y="6"/>
                      <a:pt x="0" y="7"/>
                    </a:cubicBezTo>
                    <a:cubicBezTo>
                      <a:pt x="2" y="6"/>
                      <a:pt x="3" y="7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4"/>
                    </a:cubicBezTo>
                    <a:cubicBezTo>
                      <a:pt x="5" y="3"/>
                      <a:pt x="4" y="1"/>
                      <a:pt x="4" y="0"/>
                    </a:cubicBezTo>
                  </a:path>
                </a:pathLst>
              </a:custGeom>
              <a:solidFill>
                <a:srgbClr val="F1F1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72" name="Freeform 534">
                <a:extLst>
                  <a:ext uri="{FF2B5EF4-FFF2-40B4-BE49-F238E27FC236}">
                    <a16:creationId xmlns:a16="http://schemas.microsoft.com/office/drawing/2014/main" id="{E0B01769-2D12-475E-9D2F-37704F1FE8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7" y="2196"/>
                <a:ext cx="1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6 h 1"/>
                  <a:gd name="T4" fmla="*/ 0 w 1"/>
                  <a:gd name="T5" fmla="*/ 16 h 1"/>
                  <a:gd name="T6" fmla="*/ 0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</a:path>
                </a:pathLst>
              </a:custGeom>
              <a:solidFill>
                <a:srgbClr val="F6F6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73" name="Freeform 535">
                <a:extLst>
                  <a:ext uri="{FF2B5EF4-FFF2-40B4-BE49-F238E27FC236}">
                    <a16:creationId xmlns:a16="http://schemas.microsoft.com/office/drawing/2014/main" id="{14F3ADC4-EFCF-4E78-A694-64FF2E6B3E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5" y="2178"/>
                <a:ext cx="6" cy="10"/>
              </a:xfrm>
              <a:custGeom>
                <a:avLst/>
                <a:gdLst>
                  <a:gd name="T0" fmla="*/ 10 w 5"/>
                  <a:gd name="T1" fmla="*/ 0 h 8"/>
                  <a:gd name="T2" fmla="*/ 7 w 5"/>
                  <a:gd name="T3" fmla="*/ 1 h 8"/>
                  <a:gd name="T4" fmla="*/ 0 w 5"/>
                  <a:gd name="T5" fmla="*/ 20 h 8"/>
                  <a:gd name="T6" fmla="*/ 7 w 5"/>
                  <a:gd name="T7" fmla="*/ 13 h 8"/>
                  <a:gd name="T8" fmla="*/ 10 w 5"/>
                  <a:gd name="T9" fmla="*/ 0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8">
                    <a:moveTo>
                      <a:pt x="5" y="0"/>
                    </a:moveTo>
                    <a:cubicBezTo>
                      <a:pt x="4" y="0"/>
                      <a:pt x="4" y="1"/>
                      <a:pt x="3" y="1"/>
                    </a:cubicBezTo>
                    <a:cubicBezTo>
                      <a:pt x="2" y="3"/>
                      <a:pt x="0" y="5"/>
                      <a:pt x="0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3"/>
                      <a:pt x="4" y="2"/>
                      <a:pt x="5" y="0"/>
                    </a:cubicBezTo>
                  </a:path>
                </a:pathLst>
              </a:custGeom>
              <a:solidFill>
                <a:srgbClr val="E8E9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74" name="Freeform 536">
                <a:extLst>
                  <a:ext uri="{FF2B5EF4-FFF2-40B4-BE49-F238E27FC236}">
                    <a16:creationId xmlns:a16="http://schemas.microsoft.com/office/drawing/2014/main" id="{5F1824B2-F552-47E6-A701-2885B17DA8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79" y="2186"/>
                <a:ext cx="4" cy="7"/>
              </a:xfrm>
              <a:custGeom>
                <a:avLst/>
                <a:gdLst>
                  <a:gd name="T0" fmla="*/ 2 w 4"/>
                  <a:gd name="T1" fmla="*/ 0 h 6"/>
                  <a:gd name="T2" fmla="*/ 0 w 4"/>
                  <a:gd name="T3" fmla="*/ 11 h 6"/>
                  <a:gd name="T4" fmla="*/ 2 w 4"/>
                  <a:gd name="T5" fmla="*/ 9 h 6"/>
                  <a:gd name="T6" fmla="*/ 3 w 4"/>
                  <a:gd name="T7" fmla="*/ 8 h 6"/>
                  <a:gd name="T8" fmla="*/ 4 w 4"/>
                  <a:gd name="T9" fmla="*/ 7 h 6"/>
                  <a:gd name="T10" fmla="*/ 2 w 4"/>
                  <a:gd name="T11" fmla="*/ 0 h 6"/>
                  <a:gd name="T12" fmla="*/ 2 w 4"/>
                  <a:gd name="T13" fmla="*/ 0 h 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" h="6">
                    <a:moveTo>
                      <a:pt x="2" y="0"/>
                    </a:moveTo>
                    <a:cubicBezTo>
                      <a:pt x="1" y="2"/>
                      <a:pt x="0" y="4"/>
                      <a:pt x="0" y="6"/>
                    </a:cubicBezTo>
                    <a:cubicBezTo>
                      <a:pt x="1" y="5"/>
                      <a:pt x="2" y="5"/>
                      <a:pt x="2" y="5"/>
                    </a:cubicBezTo>
                    <a:cubicBezTo>
                      <a:pt x="3" y="5"/>
                      <a:pt x="3" y="4"/>
                      <a:pt x="3" y="4"/>
                    </a:cubicBezTo>
                    <a:cubicBezTo>
                      <a:pt x="3" y="4"/>
                      <a:pt x="4" y="3"/>
                      <a:pt x="4" y="3"/>
                    </a:cubicBezTo>
                    <a:cubicBezTo>
                      <a:pt x="4" y="2"/>
                      <a:pt x="3" y="1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E8E9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75" name="Freeform 537">
                <a:extLst>
                  <a:ext uri="{FF2B5EF4-FFF2-40B4-BE49-F238E27FC236}">
                    <a16:creationId xmlns:a16="http://schemas.microsoft.com/office/drawing/2014/main" id="{F367BA73-4A19-48C6-9AB5-FD430AAD48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1" y="2180"/>
                <a:ext cx="7" cy="9"/>
              </a:xfrm>
              <a:custGeom>
                <a:avLst/>
                <a:gdLst>
                  <a:gd name="T0" fmla="*/ 11 w 6"/>
                  <a:gd name="T1" fmla="*/ 0 h 8"/>
                  <a:gd name="T2" fmla="*/ 7 w 6"/>
                  <a:gd name="T3" fmla="*/ 2 h 8"/>
                  <a:gd name="T4" fmla="*/ 0 w 6"/>
                  <a:gd name="T5" fmla="*/ 9 h 8"/>
                  <a:gd name="T6" fmla="*/ 0 w 6"/>
                  <a:gd name="T7" fmla="*/ 9 h 8"/>
                  <a:gd name="T8" fmla="*/ 2 w 6"/>
                  <a:gd name="T9" fmla="*/ 12 h 8"/>
                  <a:gd name="T10" fmla="*/ 7 w 6"/>
                  <a:gd name="T11" fmla="*/ 11 h 8"/>
                  <a:gd name="T12" fmla="*/ 11 w 6"/>
                  <a:gd name="T13" fmla="*/ 0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" h="8">
                    <a:moveTo>
                      <a:pt x="6" y="0"/>
                    </a:moveTo>
                    <a:cubicBezTo>
                      <a:pt x="5" y="1"/>
                      <a:pt x="4" y="1"/>
                      <a:pt x="3" y="2"/>
                    </a:cubicBezTo>
                    <a:cubicBezTo>
                      <a:pt x="2" y="3"/>
                      <a:pt x="1" y="4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6"/>
                      <a:pt x="2" y="7"/>
                      <a:pt x="2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4"/>
                      <a:pt x="5" y="2"/>
                      <a:pt x="6" y="0"/>
                    </a:cubicBezTo>
                  </a:path>
                </a:pathLst>
              </a:custGeom>
              <a:solidFill>
                <a:srgbClr val="F1F1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76" name="Oval 538">
                <a:extLst>
                  <a:ext uri="{FF2B5EF4-FFF2-40B4-BE49-F238E27FC236}">
                    <a16:creationId xmlns:a16="http://schemas.microsoft.com/office/drawing/2014/main" id="{EF87F0D5-DEE6-4A06-A526-9D413CCB1D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86" y="2190"/>
                <a:ext cx="1" cy="1"/>
              </a:xfrm>
              <a:prstGeom prst="ellipse">
                <a:avLst/>
              </a:prstGeom>
              <a:solidFill>
                <a:srgbClr val="E8E9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6777" name="Freeform 539">
                <a:extLst>
                  <a:ext uri="{FF2B5EF4-FFF2-40B4-BE49-F238E27FC236}">
                    <a16:creationId xmlns:a16="http://schemas.microsoft.com/office/drawing/2014/main" id="{4766566C-65F8-4656-9DAE-3D6A82258A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5" y="2178"/>
                <a:ext cx="14" cy="12"/>
              </a:xfrm>
              <a:custGeom>
                <a:avLst/>
                <a:gdLst>
                  <a:gd name="T0" fmla="*/ 19 w 12"/>
                  <a:gd name="T1" fmla="*/ 0 h 10"/>
                  <a:gd name="T2" fmla="*/ 9 w 12"/>
                  <a:gd name="T3" fmla="*/ 0 h 10"/>
                  <a:gd name="T4" fmla="*/ 9 w 12"/>
                  <a:gd name="T5" fmla="*/ 0 h 10"/>
                  <a:gd name="T6" fmla="*/ 7 w 12"/>
                  <a:gd name="T7" fmla="*/ 10 h 10"/>
                  <a:gd name="T8" fmla="*/ 0 w 12"/>
                  <a:gd name="T9" fmla="*/ 17 h 10"/>
                  <a:gd name="T10" fmla="*/ 1 w 12"/>
                  <a:gd name="T11" fmla="*/ 20 h 10"/>
                  <a:gd name="T12" fmla="*/ 1 w 12"/>
                  <a:gd name="T13" fmla="*/ 20 h 10"/>
                  <a:gd name="T14" fmla="*/ 2 w 12"/>
                  <a:gd name="T15" fmla="*/ 19 h 10"/>
                  <a:gd name="T16" fmla="*/ 2 w 12"/>
                  <a:gd name="T17" fmla="*/ 19 h 10"/>
                  <a:gd name="T18" fmla="*/ 7 w 12"/>
                  <a:gd name="T19" fmla="*/ 12 h 10"/>
                  <a:gd name="T20" fmla="*/ 11 w 12"/>
                  <a:gd name="T21" fmla="*/ 7 h 10"/>
                  <a:gd name="T22" fmla="*/ 15 w 12"/>
                  <a:gd name="T23" fmla="*/ 2 h 10"/>
                  <a:gd name="T24" fmla="*/ 22 w 12"/>
                  <a:gd name="T25" fmla="*/ 0 h 10"/>
                  <a:gd name="T26" fmla="*/ 22 w 12"/>
                  <a:gd name="T27" fmla="*/ 0 h 10"/>
                  <a:gd name="T28" fmla="*/ 19 w 12"/>
                  <a:gd name="T29" fmla="*/ 0 h 10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2" h="10">
                    <a:moveTo>
                      <a:pt x="10" y="0"/>
                    </a:moveTo>
                    <a:cubicBezTo>
                      <a:pt x="8" y="0"/>
                      <a:pt x="7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2"/>
                      <a:pt x="4" y="3"/>
                      <a:pt x="3" y="5"/>
                    </a:cubicBezTo>
                    <a:cubicBezTo>
                      <a:pt x="2" y="6"/>
                      <a:pt x="1" y="7"/>
                      <a:pt x="0" y="8"/>
                    </a:cubicBezTo>
                    <a:cubicBezTo>
                      <a:pt x="0" y="8"/>
                      <a:pt x="0" y="9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8"/>
                      <a:pt x="2" y="7"/>
                      <a:pt x="3" y="6"/>
                    </a:cubicBezTo>
                    <a:cubicBezTo>
                      <a:pt x="4" y="4"/>
                      <a:pt x="5" y="4"/>
                      <a:pt x="6" y="3"/>
                    </a:cubicBezTo>
                    <a:cubicBezTo>
                      <a:pt x="7" y="3"/>
                      <a:pt x="7" y="2"/>
                      <a:pt x="8" y="2"/>
                    </a:cubicBezTo>
                    <a:cubicBezTo>
                      <a:pt x="9" y="1"/>
                      <a:pt x="11" y="1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0"/>
                      <a:pt x="11" y="0"/>
                      <a:pt x="10" y="0"/>
                    </a:cubicBezTo>
                  </a:path>
                </a:pathLst>
              </a:custGeom>
              <a:solidFill>
                <a:srgbClr val="F1F1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78" name="Freeform 540">
                <a:extLst>
                  <a:ext uri="{FF2B5EF4-FFF2-40B4-BE49-F238E27FC236}">
                    <a16:creationId xmlns:a16="http://schemas.microsoft.com/office/drawing/2014/main" id="{BC4376E3-6BE3-41D7-921A-25FE2C26FF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1" y="2189"/>
                <a:ext cx="5" cy="3"/>
              </a:xfrm>
              <a:custGeom>
                <a:avLst/>
                <a:gdLst>
                  <a:gd name="T0" fmla="*/ 6 w 4"/>
                  <a:gd name="T1" fmla="*/ 0 h 2"/>
                  <a:gd name="T2" fmla="*/ 1 w 4"/>
                  <a:gd name="T3" fmla="*/ 8 h 2"/>
                  <a:gd name="T4" fmla="*/ 0 w 4"/>
                  <a:gd name="T5" fmla="*/ 12 h 2"/>
                  <a:gd name="T6" fmla="*/ 8 w 4"/>
                  <a:gd name="T7" fmla="*/ 8 h 2"/>
                  <a:gd name="T8" fmla="*/ 10 w 4"/>
                  <a:gd name="T9" fmla="*/ 8 h 2"/>
                  <a:gd name="T10" fmla="*/ 10 w 4"/>
                  <a:gd name="T11" fmla="*/ 8 h 2"/>
                  <a:gd name="T12" fmla="*/ 10 w 4"/>
                  <a:gd name="T13" fmla="*/ 8 h 2"/>
                  <a:gd name="T14" fmla="*/ 6 w 4"/>
                  <a:gd name="T15" fmla="*/ 0 h 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" h="2">
                    <a:moveTo>
                      <a:pt x="2" y="0"/>
                    </a:moveTo>
                    <a:cubicBezTo>
                      <a:pt x="2" y="0"/>
                      <a:pt x="1" y="1"/>
                      <a:pt x="1" y="1"/>
                    </a:cubicBezTo>
                    <a:cubicBezTo>
                      <a:pt x="1" y="1"/>
                      <a:pt x="1" y="2"/>
                      <a:pt x="0" y="2"/>
                    </a:cubicBezTo>
                    <a:cubicBezTo>
                      <a:pt x="1" y="2"/>
                      <a:pt x="2" y="1"/>
                      <a:pt x="3" y="1"/>
                    </a:cubicBezTo>
                    <a:cubicBezTo>
                      <a:pt x="3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0"/>
                      <a:pt x="3" y="0"/>
                      <a:pt x="2" y="0"/>
                    </a:cubicBezTo>
                  </a:path>
                </a:pathLst>
              </a:custGeom>
              <a:solidFill>
                <a:srgbClr val="F1F1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79" name="Freeform 541">
                <a:extLst>
                  <a:ext uri="{FF2B5EF4-FFF2-40B4-BE49-F238E27FC236}">
                    <a16:creationId xmlns:a16="http://schemas.microsoft.com/office/drawing/2014/main" id="{2618C6B8-304A-433D-B443-D61B9B1601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3" y="2188"/>
                <a:ext cx="3" cy="2"/>
              </a:xfrm>
              <a:custGeom>
                <a:avLst/>
                <a:gdLst>
                  <a:gd name="T0" fmla="*/ 8 w 2"/>
                  <a:gd name="T1" fmla="*/ 0 h 2"/>
                  <a:gd name="T2" fmla="*/ 0 w 2"/>
                  <a:gd name="T3" fmla="*/ 1 h 2"/>
                  <a:gd name="T4" fmla="*/ 12 w 2"/>
                  <a:gd name="T5" fmla="*/ 2 h 2"/>
                  <a:gd name="T6" fmla="*/ 8 w 2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1" y="0"/>
                      <a:pt x="0" y="1"/>
                    </a:cubicBezTo>
                    <a:cubicBezTo>
                      <a:pt x="1" y="1"/>
                      <a:pt x="1" y="1"/>
                      <a:pt x="2" y="2"/>
                    </a:cubicBezTo>
                    <a:cubicBezTo>
                      <a:pt x="1" y="1"/>
                      <a:pt x="1" y="0"/>
                      <a:pt x="1" y="0"/>
                    </a:cubicBezTo>
                  </a:path>
                </a:pathLst>
              </a:custGeom>
              <a:solidFill>
                <a:srgbClr val="F6F6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80" name="Freeform 542">
                <a:extLst>
                  <a:ext uri="{FF2B5EF4-FFF2-40B4-BE49-F238E27FC236}">
                    <a16:creationId xmlns:a16="http://schemas.microsoft.com/office/drawing/2014/main" id="{922CFBFB-D673-4794-8B92-AAF8473CDF2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887" y="2178"/>
                <a:ext cx="12" cy="11"/>
              </a:xfrm>
              <a:custGeom>
                <a:avLst/>
                <a:gdLst>
                  <a:gd name="T0" fmla="*/ 0 w 10"/>
                  <a:gd name="T1" fmla="*/ 20 h 9"/>
                  <a:gd name="T2" fmla="*/ 0 w 10"/>
                  <a:gd name="T3" fmla="*/ 20 h 9"/>
                  <a:gd name="T4" fmla="*/ 0 w 10"/>
                  <a:gd name="T5" fmla="*/ 20 h 9"/>
                  <a:gd name="T6" fmla="*/ 20 w 10"/>
                  <a:gd name="T7" fmla="*/ 0 h 9"/>
                  <a:gd name="T8" fmla="*/ 12 w 10"/>
                  <a:gd name="T9" fmla="*/ 2 h 9"/>
                  <a:gd name="T10" fmla="*/ 8 w 10"/>
                  <a:gd name="T11" fmla="*/ 7 h 9"/>
                  <a:gd name="T12" fmla="*/ 14 w 10"/>
                  <a:gd name="T13" fmla="*/ 7 h 9"/>
                  <a:gd name="T14" fmla="*/ 20 w 10"/>
                  <a:gd name="T15" fmla="*/ 0 h 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0" h="9">
                    <a:moveTo>
                      <a:pt x="0" y="9"/>
                    </a:move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moveTo>
                      <a:pt x="10" y="0"/>
                    </a:moveTo>
                    <a:cubicBezTo>
                      <a:pt x="9" y="1"/>
                      <a:pt x="7" y="1"/>
                      <a:pt x="6" y="2"/>
                    </a:cubicBezTo>
                    <a:cubicBezTo>
                      <a:pt x="5" y="2"/>
                      <a:pt x="5" y="3"/>
                      <a:pt x="4" y="3"/>
                    </a:cubicBezTo>
                    <a:cubicBezTo>
                      <a:pt x="5" y="3"/>
                      <a:pt x="6" y="3"/>
                      <a:pt x="7" y="3"/>
                    </a:cubicBezTo>
                    <a:cubicBezTo>
                      <a:pt x="8" y="2"/>
                      <a:pt x="9" y="1"/>
                      <a:pt x="10" y="0"/>
                    </a:cubicBezTo>
                  </a:path>
                </a:pathLst>
              </a:custGeom>
              <a:solidFill>
                <a:srgbClr val="F6F6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81" name="Freeform 543">
                <a:extLst>
                  <a:ext uri="{FF2B5EF4-FFF2-40B4-BE49-F238E27FC236}">
                    <a16:creationId xmlns:a16="http://schemas.microsoft.com/office/drawing/2014/main" id="{6F0F3F19-7E86-49E0-8A2F-9006F9E52B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4" y="2223"/>
                <a:ext cx="8" cy="1"/>
              </a:xfrm>
              <a:custGeom>
                <a:avLst/>
                <a:gdLst>
                  <a:gd name="T0" fmla="*/ 16 w 6"/>
                  <a:gd name="T1" fmla="*/ 0 h 1"/>
                  <a:gd name="T2" fmla="*/ 0 w 6"/>
                  <a:gd name="T3" fmla="*/ 0 h 1"/>
                  <a:gd name="T4" fmla="*/ 20 w 6"/>
                  <a:gd name="T5" fmla="*/ 0 h 1"/>
                  <a:gd name="T6" fmla="*/ 16 w 6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" h="1">
                    <a:moveTo>
                      <a:pt x="5" y="0"/>
                    </a:moveTo>
                    <a:cubicBezTo>
                      <a:pt x="3" y="0"/>
                      <a:pt x="2" y="0"/>
                      <a:pt x="0" y="0"/>
                    </a:cubicBezTo>
                    <a:cubicBezTo>
                      <a:pt x="2" y="0"/>
                      <a:pt x="4" y="0"/>
                      <a:pt x="6" y="0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solidFill>
                <a:srgbClr val="A0A1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82" name="Freeform 544">
                <a:extLst>
                  <a:ext uri="{FF2B5EF4-FFF2-40B4-BE49-F238E27FC236}">
                    <a16:creationId xmlns:a16="http://schemas.microsoft.com/office/drawing/2014/main" id="{B77898E1-C455-4A16-AAB0-0F39656774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1" y="2219"/>
                <a:ext cx="19" cy="4"/>
              </a:xfrm>
              <a:custGeom>
                <a:avLst/>
                <a:gdLst>
                  <a:gd name="T0" fmla="*/ 0 w 16"/>
                  <a:gd name="T1" fmla="*/ 0 h 3"/>
                  <a:gd name="T2" fmla="*/ 14 w 16"/>
                  <a:gd name="T3" fmla="*/ 9 h 3"/>
                  <a:gd name="T4" fmla="*/ 20 w 16"/>
                  <a:gd name="T5" fmla="*/ 9 h 3"/>
                  <a:gd name="T6" fmla="*/ 21 w 16"/>
                  <a:gd name="T7" fmla="*/ 9 h 3"/>
                  <a:gd name="T8" fmla="*/ 21 w 16"/>
                  <a:gd name="T9" fmla="*/ 9 h 3"/>
                  <a:gd name="T10" fmla="*/ 32 w 16"/>
                  <a:gd name="T11" fmla="*/ 9 h 3"/>
                  <a:gd name="T12" fmla="*/ 30 w 16"/>
                  <a:gd name="T13" fmla="*/ 7 h 3"/>
                  <a:gd name="T14" fmla="*/ 29 w 16"/>
                  <a:gd name="T15" fmla="*/ 7 h 3"/>
                  <a:gd name="T16" fmla="*/ 20 w 16"/>
                  <a:gd name="T17" fmla="*/ 7 h 3"/>
                  <a:gd name="T18" fmla="*/ 17 w 16"/>
                  <a:gd name="T19" fmla="*/ 7 h 3"/>
                  <a:gd name="T20" fmla="*/ 0 w 16"/>
                  <a:gd name="T21" fmla="*/ 0 h 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6" h="3">
                    <a:moveTo>
                      <a:pt x="0" y="0"/>
                    </a:moveTo>
                    <a:cubicBezTo>
                      <a:pt x="0" y="0"/>
                      <a:pt x="2" y="3"/>
                      <a:pt x="7" y="3"/>
                    </a:cubicBezTo>
                    <a:cubicBezTo>
                      <a:pt x="8" y="3"/>
                      <a:pt x="9" y="3"/>
                      <a:pt x="10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4" y="3"/>
                      <a:pt x="16" y="3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2"/>
                      <a:pt x="14" y="2"/>
                      <a:pt x="14" y="2"/>
                    </a:cubicBezTo>
                    <a:cubicBezTo>
                      <a:pt x="12" y="2"/>
                      <a:pt x="11" y="2"/>
                      <a:pt x="10" y="2"/>
                    </a:cubicBezTo>
                    <a:cubicBezTo>
                      <a:pt x="9" y="2"/>
                      <a:pt x="8" y="2"/>
                      <a:pt x="8" y="2"/>
                    </a:cubicBezTo>
                    <a:cubicBezTo>
                      <a:pt x="5" y="2"/>
                      <a:pt x="3" y="2"/>
                      <a:pt x="0" y="0"/>
                    </a:cubicBezTo>
                  </a:path>
                </a:pathLst>
              </a:custGeom>
              <a:solidFill>
                <a:srgbClr val="C7C8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83" name="Freeform 545">
                <a:extLst>
                  <a:ext uri="{FF2B5EF4-FFF2-40B4-BE49-F238E27FC236}">
                    <a16:creationId xmlns:a16="http://schemas.microsoft.com/office/drawing/2014/main" id="{C5EEEF54-5E38-479A-9A68-6D09A44618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5" y="2188"/>
                <a:ext cx="31" cy="21"/>
              </a:xfrm>
              <a:custGeom>
                <a:avLst/>
                <a:gdLst>
                  <a:gd name="T0" fmla="*/ 11 w 25"/>
                  <a:gd name="T1" fmla="*/ 0 h 17"/>
                  <a:gd name="T2" fmla="*/ 9 w 25"/>
                  <a:gd name="T3" fmla="*/ 0 h 17"/>
                  <a:gd name="T4" fmla="*/ 2 w 25"/>
                  <a:gd name="T5" fmla="*/ 2 h 17"/>
                  <a:gd name="T6" fmla="*/ 11 w 25"/>
                  <a:gd name="T7" fmla="*/ 38 h 17"/>
                  <a:gd name="T8" fmla="*/ 30 w 25"/>
                  <a:gd name="T9" fmla="*/ 32 h 17"/>
                  <a:gd name="T10" fmla="*/ 58 w 25"/>
                  <a:gd name="T11" fmla="*/ 40 h 17"/>
                  <a:gd name="T12" fmla="*/ 50 w 25"/>
                  <a:gd name="T13" fmla="*/ 32 h 17"/>
                  <a:gd name="T14" fmla="*/ 40 w 25"/>
                  <a:gd name="T15" fmla="*/ 28 h 17"/>
                  <a:gd name="T16" fmla="*/ 38 w 25"/>
                  <a:gd name="T17" fmla="*/ 26 h 17"/>
                  <a:gd name="T18" fmla="*/ 19 w 25"/>
                  <a:gd name="T19" fmla="*/ 26 h 17"/>
                  <a:gd name="T20" fmla="*/ 11 w 25"/>
                  <a:gd name="T21" fmla="*/ 26 h 17"/>
                  <a:gd name="T22" fmla="*/ 7 w 25"/>
                  <a:gd name="T23" fmla="*/ 21 h 17"/>
                  <a:gd name="T24" fmla="*/ 14 w 25"/>
                  <a:gd name="T25" fmla="*/ 1 h 17"/>
                  <a:gd name="T26" fmla="*/ 17 w 25"/>
                  <a:gd name="T27" fmla="*/ 2 h 17"/>
                  <a:gd name="T28" fmla="*/ 19 w 25"/>
                  <a:gd name="T29" fmla="*/ 19 h 17"/>
                  <a:gd name="T30" fmla="*/ 38 w 25"/>
                  <a:gd name="T31" fmla="*/ 23 h 17"/>
                  <a:gd name="T32" fmla="*/ 32 w 25"/>
                  <a:gd name="T33" fmla="*/ 17 h 17"/>
                  <a:gd name="T34" fmla="*/ 26 w 25"/>
                  <a:gd name="T35" fmla="*/ 7 h 17"/>
                  <a:gd name="T36" fmla="*/ 19 w 25"/>
                  <a:gd name="T37" fmla="*/ 1 h 17"/>
                  <a:gd name="T38" fmla="*/ 11 w 25"/>
                  <a:gd name="T39" fmla="*/ 0 h 17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25" h="17">
                    <a:moveTo>
                      <a:pt x="5" y="0"/>
                    </a:moveTo>
                    <a:cubicBezTo>
                      <a:pt x="5" y="0"/>
                      <a:pt x="4" y="0"/>
                      <a:pt x="4" y="0"/>
                    </a:cubicBezTo>
                    <a:cubicBezTo>
                      <a:pt x="3" y="1"/>
                      <a:pt x="2" y="1"/>
                      <a:pt x="2" y="2"/>
                    </a:cubicBezTo>
                    <a:cubicBezTo>
                      <a:pt x="0" y="6"/>
                      <a:pt x="2" y="13"/>
                      <a:pt x="5" y="16"/>
                    </a:cubicBezTo>
                    <a:cubicBezTo>
                      <a:pt x="7" y="14"/>
                      <a:pt x="9" y="14"/>
                      <a:pt x="12" y="14"/>
                    </a:cubicBezTo>
                    <a:cubicBezTo>
                      <a:pt x="16" y="14"/>
                      <a:pt x="21" y="15"/>
                      <a:pt x="25" y="17"/>
                    </a:cubicBezTo>
                    <a:cubicBezTo>
                      <a:pt x="23" y="16"/>
                      <a:pt x="22" y="14"/>
                      <a:pt x="21" y="14"/>
                    </a:cubicBezTo>
                    <a:cubicBezTo>
                      <a:pt x="20" y="13"/>
                      <a:pt x="19" y="13"/>
                      <a:pt x="17" y="12"/>
                    </a:cubicBezTo>
                    <a:cubicBezTo>
                      <a:pt x="17" y="12"/>
                      <a:pt x="17" y="11"/>
                      <a:pt x="16" y="11"/>
                    </a:cubicBezTo>
                    <a:cubicBezTo>
                      <a:pt x="14" y="11"/>
                      <a:pt x="11" y="11"/>
                      <a:pt x="8" y="11"/>
                    </a:cubicBezTo>
                    <a:cubicBezTo>
                      <a:pt x="6" y="11"/>
                      <a:pt x="5" y="11"/>
                      <a:pt x="5" y="11"/>
                    </a:cubicBezTo>
                    <a:cubicBezTo>
                      <a:pt x="4" y="11"/>
                      <a:pt x="4" y="11"/>
                      <a:pt x="3" y="9"/>
                    </a:cubicBezTo>
                    <a:cubicBezTo>
                      <a:pt x="2" y="7"/>
                      <a:pt x="5" y="3"/>
                      <a:pt x="6" y="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4"/>
                      <a:pt x="5" y="7"/>
                      <a:pt x="8" y="8"/>
                    </a:cubicBezTo>
                    <a:cubicBezTo>
                      <a:pt x="9" y="9"/>
                      <a:pt x="12" y="10"/>
                      <a:pt x="16" y="10"/>
                    </a:cubicBezTo>
                    <a:cubicBezTo>
                      <a:pt x="15" y="9"/>
                      <a:pt x="14" y="8"/>
                      <a:pt x="14" y="7"/>
                    </a:cubicBezTo>
                    <a:cubicBezTo>
                      <a:pt x="12" y="6"/>
                      <a:pt x="12" y="4"/>
                      <a:pt x="11" y="3"/>
                    </a:cubicBezTo>
                    <a:cubicBezTo>
                      <a:pt x="10" y="2"/>
                      <a:pt x="9" y="1"/>
                      <a:pt x="8" y="1"/>
                    </a:cubicBezTo>
                    <a:cubicBezTo>
                      <a:pt x="7" y="0"/>
                      <a:pt x="6" y="0"/>
                      <a:pt x="5" y="0"/>
                    </a:cubicBezTo>
                  </a:path>
                </a:pathLst>
              </a:custGeom>
              <a:solidFill>
                <a:srgbClr val="6A6A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84" name="Freeform 546">
                <a:extLst>
                  <a:ext uri="{FF2B5EF4-FFF2-40B4-BE49-F238E27FC236}">
                    <a16:creationId xmlns:a16="http://schemas.microsoft.com/office/drawing/2014/main" id="{080BEDC1-4B15-434F-8522-A77306672AC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898" y="2188"/>
                <a:ext cx="14" cy="8"/>
              </a:xfrm>
              <a:custGeom>
                <a:avLst/>
                <a:gdLst>
                  <a:gd name="T0" fmla="*/ 18 w 12"/>
                  <a:gd name="T1" fmla="*/ 3 h 7"/>
                  <a:gd name="T2" fmla="*/ 22 w 12"/>
                  <a:gd name="T3" fmla="*/ 11 h 7"/>
                  <a:gd name="T4" fmla="*/ 18 w 12"/>
                  <a:gd name="T5" fmla="*/ 3 h 7"/>
                  <a:gd name="T6" fmla="*/ 2 w 12"/>
                  <a:gd name="T7" fmla="*/ 0 h 7"/>
                  <a:gd name="T8" fmla="*/ 0 w 12"/>
                  <a:gd name="T9" fmla="*/ 2 h 7"/>
                  <a:gd name="T10" fmla="*/ 2 w 12"/>
                  <a:gd name="T11" fmla="*/ 0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2" h="7">
                    <a:moveTo>
                      <a:pt x="9" y="3"/>
                    </a:moveTo>
                    <a:cubicBezTo>
                      <a:pt x="10" y="4"/>
                      <a:pt x="10" y="6"/>
                      <a:pt x="12" y="7"/>
                    </a:cubicBezTo>
                    <a:cubicBezTo>
                      <a:pt x="11" y="6"/>
                      <a:pt x="10" y="4"/>
                      <a:pt x="9" y="3"/>
                    </a:cubicBezTo>
                    <a:moveTo>
                      <a:pt x="2" y="0"/>
                    </a:moveTo>
                    <a:cubicBezTo>
                      <a:pt x="1" y="1"/>
                      <a:pt x="0" y="1"/>
                      <a:pt x="0" y="2"/>
                    </a:cubicBezTo>
                    <a:cubicBezTo>
                      <a:pt x="0" y="1"/>
                      <a:pt x="1" y="1"/>
                      <a:pt x="2" y="0"/>
                    </a:cubicBezTo>
                  </a:path>
                </a:pathLst>
              </a:custGeom>
              <a:solidFill>
                <a:srgbClr val="9B9C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85" name="Freeform 547">
                <a:extLst>
                  <a:ext uri="{FF2B5EF4-FFF2-40B4-BE49-F238E27FC236}">
                    <a16:creationId xmlns:a16="http://schemas.microsoft.com/office/drawing/2014/main" id="{4381106F-23B2-47F2-8077-7A33C58E2F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1" y="2205"/>
                <a:ext cx="15" cy="8"/>
              </a:xfrm>
              <a:custGeom>
                <a:avLst/>
                <a:gdLst>
                  <a:gd name="T0" fmla="*/ 0 w 13"/>
                  <a:gd name="T1" fmla="*/ 0 h 7"/>
                  <a:gd name="T2" fmla="*/ 8 w 13"/>
                  <a:gd name="T3" fmla="*/ 3 h 7"/>
                  <a:gd name="T4" fmla="*/ 23 w 13"/>
                  <a:gd name="T5" fmla="*/ 11 h 7"/>
                  <a:gd name="T6" fmla="*/ 3 w 13"/>
                  <a:gd name="T7" fmla="*/ 1 h 7"/>
                  <a:gd name="T8" fmla="*/ 8 w 13"/>
                  <a:gd name="T9" fmla="*/ 1 h 7"/>
                  <a:gd name="T10" fmla="*/ 0 w 13"/>
                  <a:gd name="T11" fmla="*/ 0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3" h="7">
                    <a:moveTo>
                      <a:pt x="0" y="0"/>
                    </a:moveTo>
                    <a:cubicBezTo>
                      <a:pt x="1" y="0"/>
                      <a:pt x="2" y="2"/>
                      <a:pt x="4" y="3"/>
                    </a:cubicBezTo>
                    <a:cubicBezTo>
                      <a:pt x="7" y="4"/>
                      <a:pt x="10" y="6"/>
                      <a:pt x="13" y="7"/>
                    </a:cubicBezTo>
                    <a:cubicBezTo>
                      <a:pt x="10" y="4"/>
                      <a:pt x="6" y="3"/>
                      <a:pt x="3" y="1"/>
                    </a:cubicBezTo>
                    <a:cubicBezTo>
                      <a:pt x="3" y="1"/>
                      <a:pt x="3" y="1"/>
                      <a:pt x="4" y="1"/>
                    </a:cubicBezTo>
                    <a:cubicBezTo>
                      <a:pt x="2" y="1"/>
                      <a:pt x="1" y="0"/>
                      <a:pt x="0" y="0"/>
                    </a:cubicBezTo>
                  </a:path>
                </a:pathLst>
              </a:custGeom>
              <a:solidFill>
                <a:srgbClr val="ABAC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86" name="Freeform 548">
                <a:extLst>
                  <a:ext uri="{FF2B5EF4-FFF2-40B4-BE49-F238E27FC236}">
                    <a16:creationId xmlns:a16="http://schemas.microsoft.com/office/drawing/2014/main" id="{4F856BC0-41C6-4CEF-872E-43483BCC1C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5" y="2200"/>
                <a:ext cx="9" cy="2"/>
              </a:xfrm>
              <a:custGeom>
                <a:avLst/>
                <a:gdLst>
                  <a:gd name="T0" fmla="*/ 0 w 8"/>
                  <a:gd name="T1" fmla="*/ 0 h 2"/>
                  <a:gd name="T2" fmla="*/ 0 w 8"/>
                  <a:gd name="T3" fmla="*/ 1 h 2"/>
                  <a:gd name="T4" fmla="*/ 3 w 8"/>
                  <a:gd name="T5" fmla="*/ 1 h 2"/>
                  <a:gd name="T6" fmla="*/ 2 w 8"/>
                  <a:gd name="T7" fmla="*/ 1 h 2"/>
                  <a:gd name="T8" fmla="*/ 12 w 8"/>
                  <a:gd name="T9" fmla="*/ 2 h 2"/>
                  <a:gd name="T10" fmla="*/ 11 w 8"/>
                  <a:gd name="T11" fmla="*/ 2 h 2"/>
                  <a:gd name="T12" fmla="*/ 8 w 8"/>
                  <a:gd name="T13" fmla="*/ 1 h 2"/>
                  <a:gd name="T14" fmla="*/ 0 w 8"/>
                  <a:gd name="T15" fmla="*/ 0 h 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2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1" y="1"/>
                      <a:pt x="2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4" y="1"/>
                      <a:pt x="6" y="2"/>
                      <a:pt x="8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1"/>
                      <a:pt x="5" y="1"/>
                      <a:pt x="4" y="1"/>
                    </a:cubicBezTo>
                    <a:cubicBezTo>
                      <a:pt x="2" y="1"/>
                      <a:pt x="1" y="0"/>
                      <a:pt x="0" y="0"/>
                    </a:cubicBezTo>
                  </a:path>
                </a:pathLst>
              </a:custGeom>
              <a:solidFill>
                <a:srgbClr val="6A6A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87" name="Freeform 549">
                <a:extLst>
                  <a:ext uri="{FF2B5EF4-FFF2-40B4-BE49-F238E27FC236}">
                    <a16:creationId xmlns:a16="http://schemas.microsoft.com/office/drawing/2014/main" id="{FD056D51-B4FF-4932-9C2E-2EF3E36DB4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0" y="2201"/>
                <a:ext cx="3" cy="1"/>
              </a:xfrm>
              <a:custGeom>
                <a:avLst/>
                <a:gdLst>
                  <a:gd name="T0" fmla="*/ 0 w 3"/>
                  <a:gd name="T1" fmla="*/ 0 h 1"/>
                  <a:gd name="T2" fmla="*/ 3 w 3"/>
                  <a:gd name="T3" fmla="*/ 1 h 1"/>
                  <a:gd name="T4" fmla="*/ 2 w 3"/>
                  <a:gd name="T5" fmla="*/ 1 h 1"/>
                  <a:gd name="T6" fmla="*/ 0 w 3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cubicBezTo>
                      <a:pt x="1" y="0"/>
                      <a:pt x="2" y="0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1" y="0"/>
                      <a:pt x="0" y="0"/>
                    </a:cubicBezTo>
                  </a:path>
                </a:pathLst>
              </a:custGeom>
              <a:solidFill>
                <a:srgbClr val="9B9C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88" name="Freeform 550">
                <a:extLst>
                  <a:ext uri="{FF2B5EF4-FFF2-40B4-BE49-F238E27FC236}">
                    <a16:creationId xmlns:a16="http://schemas.microsoft.com/office/drawing/2014/main" id="{8AB6E43A-B63C-4DF9-AB8B-1DAB9CF107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7" y="2201"/>
                <a:ext cx="9" cy="3"/>
              </a:xfrm>
              <a:custGeom>
                <a:avLst/>
                <a:gdLst>
                  <a:gd name="T0" fmla="*/ 0 w 7"/>
                  <a:gd name="T1" fmla="*/ 0 h 2"/>
                  <a:gd name="T2" fmla="*/ 1 w 7"/>
                  <a:gd name="T3" fmla="*/ 0 h 2"/>
                  <a:gd name="T4" fmla="*/ 19 w 7"/>
                  <a:gd name="T5" fmla="*/ 12 h 2"/>
                  <a:gd name="T6" fmla="*/ 17 w 7"/>
                  <a:gd name="T7" fmla="*/ 8 h 2"/>
                  <a:gd name="T8" fmla="*/ 0 w 7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" h="2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3" y="1"/>
                      <a:pt x="4" y="1"/>
                      <a:pt x="7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4" y="1"/>
                      <a:pt x="2" y="0"/>
                      <a:pt x="0" y="0"/>
                    </a:cubicBezTo>
                  </a:path>
                </a:pathLst>
              </a:custGeom>
              <a:solidFill>
                <a:srgbClr val="ABAC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89" name="Freeform 551">
                <a:extLst>
                  <a:ext uri="{FF2B5EF4-FFF2-40B4-BE49-F238E27FC236}">
                    <a16:creationId xmlns:a16="http://schemas.microsoft.com/office/drawing/2014/main" id="{5BB4258D-1F91-499E-8954-2F5A5AE9D3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8" y="2189"/>
                <a:ext cx="17" cy="12"/>
              </a:xfrm>
              <a:custGeom>
                <a:avLst/>
                <a:gdLst>
                  <a:gd name="T0" fmla="*/ 9 w 14"/>
                  <a:gd name="T1" fmla="*/ 0 h 10"/>
                  <a:gd name="T2" fmla="*/ 1 w 14"/>
                  <a:gd name="T3" fmla="*/ 17 h 10"/>
                  <a:gd name="T4" fmla="*/ 7 w 14"/>
                  <a:gd name="T5" fmla="*/ 20 h 10"/>
                  <a:gd name="T6" fmla="*/ 13 w 14"/>
                  <a:gd name="T7" fmla="*/ 20 h 10"/>
                  <a:gd name="T8" fmla="*/ 30 w 14"/>
                  <a:gd name="T9" fmla="*/ 20 h 10"/>
                  <a:gd name="T10" fmla="*/ 30 w 14"/>
                  <a:gd name="T11" fmla="*/ 19 h 10"/>
                  <a:gd name="T12" fmla="*/ 13 w 14"/>
                  <a:gd name="T13" fmla="*/ 14 h 10"/>
                  <a:gd name="T14" fmla="*/ 11 w 14"/>
                  <a:gd name="T15" fmla="*/ 1 h 10"/>
                  <a:gd name="T16" fmla="*/ 9 w 14"/>
                  <a:gd name="T17" fmla="*/ 0 h 1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4" h="10">
                    <a:moveTo>
                      <a:pt x="4" y="0"/>
                    </a:moveTo>
                    <a:cubicBezTo>
                      <a:pt x="3" y="2"/>
                      <a:pt x="0" y="6"/>
                      <a:pt x="1" y="8"/>
                    </a:cubicBezTo>
                    <a:cubicBezTo>
                      <a:pt x="2" y="10"/>
                      <a:pt x="2" y="10"/>
                      <a:pt x="3" y="10"/>
                    </a:cubicBezTo>
                    <a:cubicBezTo>
                      <a:pt x="3" y="10"/>
                      <a:pt x="4" y="10"/>
                      <a:pt x="6" y="10"/>
                    </a:cubicBezTo>
                    <a:cubicBezTo>
                      <a:pt x="9" y="10"/>
                      <a:pt x="12" y="10"/>
                      <a:pt x="14" y="10"/>
                    </a:cubicBezTo>
                    <a:cubicBezTo>
                      <a:pt x="14" y="10"/>
                      <a:pt x="14" y="9"/>
                      <a:pt x="14" y="9"/>
                    </a:cubicBezTo>
                    <a:cubicBezTo>
                      <a:pt x="10" y="9"/>
                      <a:pt x="7" y="8"/>
                      <a:pt x="6" y="7"/>
                    </a:cubicBezTo>
                    <a:cubicBezTo>
                      <a:pt x="3" y="6"/>
                      <a:pt x="5" y="3"/>
                      <a:pt x="5" y="1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solidFill>
                <a:srgbClr val="7B7C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90" name="Freeform 552">
                <a:extLst>
                  <a:ext uri="{FF2B5EF4-FFF2-40B4-BE49-F238E27FC236}">
                    <a16:creationId xmlns:a16="http://schemas.microsoft.com/office/drawing/2014/main" id="{37D14C60-3429-4DE0-AE54-D71F328861E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909" y="2153"/>
                <a:ext cx="23" cy="22"/>
              </a:xfrm>
              <a:custGeom>
                <a:avLst/>
                <a:gdLst>
                  <a:gd name="T0" fmla="*/ 18 w 19"/>
                  <a:gd name="T1" fmla="*/ 7 h 18"/>
                  <a:gd name="T2" fmla="*/ 18 w 19"/>
                  <a:gd name="T3" fmla="*/ 7 h 18"/>
                  <a:gd name="T4" fmla="*/ 15 w 19"/>
                  <a:gd name="T5" fmla="*/ 11 h 18"/>
                  <a:gd name="T6" fmla="*/ 12 w 19"/>
                  <a:gd name="T7" fmla="*/ 11 h 18"/>
                  <a:gd name="T8" fmla="*/ 10 w 19"/>
                  <a:gd name="T9" fmla="*/ 11 h 18"/>
                  <a:gd name="T10" fmla="*/ 8 w 19"/>
                  <a:gd name="T11" fmla="*/ 11 h 18"/>
                  <a:gd name="T12" fmla="*/ 2 w 19"/>
                  <a:gd name="T13" fmla="*/ 13 h 18"/>
                  <a:gd name="T14" fmla="*/ 2 w 19"/>
                  <a:gd name="T15" fmla="*/ 13 h 18"/>
                  <a:gd name="T16" fmla="*/ 1 w 19"/>
                  <a:gd name="T17" fmla="*/ 13 h 18"/>
                  <a:gd name="T18" fmla="*/ 2 w 19"/>
                  <a:gd name="T19" fmla="*/ 29 h 18"/>
                  <a:gd name="T20" fmla="*/ 18 w 19"/>
                  <a:gd name="T21" fmla="*/ 40 h 18"/>
                  <a:gd name="T22" fmla="*/ 19 w 19"/>
                  <a:gd name="T23" fmla="*/ 40 h 18"/>
                  <a:gd name="T24" fmla="*/ 23 w 19"/>
                  <a:gd name="T25" fmla="*/ 40 h 18"/>
                  <a:gd name="T26" fmla="*/ 23 w 19"/>
                  <a:gd name="T27" fmla="*/ 40 h 18"/>
                  <a:gd name="T28" fmla="*/ 18 w 19"/>
                  <a:gd name="T29" fmla="*/ 29 h 18"/>
                  <a:gd name="T30" fmla="*/ 15 w 19"/>
                  <a:gd name="T31" fmla="*/ 32 h 18"/>
                  <a:gd name="T32" fmla="*/ 23 w 19"/>
                  <a:gd name="T33" fmla="*/ 13 h 18"/>
                  <a:gd name="T34" fmla="*/ 27 w 19"/>
                  <a:gd name="T35" fmla="*/ 13 h 18"/>
                  <a:gd name="T36" fmla="*/ 34 w 19"/>
                  <a:gd name="T37" fmla="*/ 16 h 18"/>
                  <a:gd name="T38" fmla="*/ 36 w 19"/>
                  <a:gd name="T39" fmla="*/ 16 h 18"/>
                  <a:gd name="T40" fmla="*/ 41 w 19"/>
                  <a:gd name="T41" fmla="*/ 13 h 18"/>
                  <a:gd name="T42" fmla="*/ 41 w 19"/>
                  <a:gd name="T43" fmla="*/ 13 h 18"/>
                  <a:gd name="T44" fmla="*/ 41 w 19"/>
                  <a:gd name="T45" fmla="*/ 13 h 18"/>
                  <a:gd name="T46" fmla="*/ 34 w 19"/>
                  <a:gd name="T47" fmla="*/ 9 h 18"/>
                  <a:gd name="T48" fmla="*/ 34 w 19"/>
                  <a:gd name="T49" fmla="*/ 9 h 18"/>
                  <a:gd name="T50" fmla="*/ 33 w 19"/>
                  <a:gd name="T51" fmla="*/ 11 h 18"/>
                  <a:gd name="T52" fmla="*/ 30 w 19"/>
                  <a:gd name="T53" fmla="*/ 11 h 18"/>
                  <a:gd name="T54" fmla="*/ 22 w 19"/>
                  <a:gd name="T55" fmla="*/ 9 h 18"/>
                  <a:gd name="T56" fmla="*/ 19 w 19"/>
                  <a:gd name="T57" fmla="*/ 9 h 18"/>
                  <a:gd name="T58" fmla="*/ 18 w 19"/>
                  <a:gd name="T59" fmla="*/ 7 h 18"/>
                  <a:gd name="T60" fmla="*/ 27 w 19"/>
                  <a:gd name="T61" fmla="*/ 0 h 18"/>
                  <a:gd name="T62" fmla="*/ 27 w 19"/>
                  <a:gd name="T63" fmla="*/ 0 h 18"/>
                  <a:gd name="T64" fmla="*/ 23 w 19"/>
                  <a:gd name="T65" fmla="*/ 2 h 18"/>
                  <a:gd name="T66" fmla="*/ 23 w 19"/>
                  <a:gd name="T67" fmla="*/ 2 h 18"/>
                  <a:gd name="T68" fmla="*/ 27 w 19"/>
                  <a:gd name="T69" fmla="*/ 1 h 18"/>
                  <a:gd name="T70" fmla="*/ 33 w 19"/>
                  <a:gd name="T71" fmla="*/ 1 h 18"/>
                  <a:gd name="T72" fmla="*/ 27 w 19"/>
                  <a:gd name="T73" fmla="*/ 0 h 1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19" h="18">
                    <a:moveTo>
                      <a:pt x="8" y="3"/>
                    </a:moveTo>
                    <a:cubicBezTo>
                      <a:pt x="8" y="3"/>
                      <a:pt x="8" y="3"/>
                      <a:pt x="8" y="3"/>
                    </a:cubicBezTo>
                    <a:cubicBezTo>
                      <a:pt x="7" y="4"/>
                      <a:pt x="8" y="5"/>
                      <a:pt x="7" y="5"/>
                    </a:cubicBezTo>
                    <a:cubicBezTo>
                      <a:pt x="7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5" y="5"/>
                    </a:cubicBezTo>
                    <a:cubicBezTo>
                      <a:pt x="5" y="5"/>
                      <a:pt x="4" y="5"/>
                      <a:pt x="4" y="5"/>
                    </a:cubicBezTo>
                    <a:cubicBezTo>
                      <a:pt x="4" y="6"/>
                      <a:pt x="3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1" y="6"/>
                    </a:cubicBezTo>
                    <a:cubicBezTo>
                      <a:pt x="0" y="9"/>
                      <a:pt x="1" y="11"/>
                      <a:pt x="2" y="13"/>
                    </a:cubicBezTo>
                    <a:cubicBezTo>
                      <a:pt x="4" y="15"/>
                      <a:pt x="6" y="17"/>
                      <a:pt x="8" y="18"/>
                    </a:cubicBezTo>
                    <a:cubicBezTo>
                      <a:pt x="8" y="18"/>
                      <a:pt x="9" y="18"/>
                      <a:pt x="9" y="18"/>
                    </a:cubicBezTo>
                    <a:cubicBezTo>
                      <a:pt x="10" y="18"/>
                      <a:pt x="10" y="18"/>
                      <a:pt x="11" y="18"/>
                    </a:cubicBezTo>
                    <a:cubicBezTo>
                      <a:pt x="11" y="18"/>
                      <a:pt x="11" y="18"/>
                      <a:pt x="11" y="18"/>
                    </a:cubicBezTo>
                    <a:cubicBezTo>
                      <a:pt x="11" y="17"/>
                      <a:pt x="10" y="15"/>
                      <a:pt x="8" y="13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3" y="11"/>
                      <a:pt x="6" y="6"/>
                      <a:pt x="11" y="6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4" y="6"/>
                      <a:pt x="15" y="6"/>
                      <a:pt x="16" y="7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7" y="7"/>
                      <a:pt x="18" y="6"/>
                      <a:pt x="19" y="6"/>
                    </a:cubicBezTo>
                    <a:cubicBezTo>
                      <a:pt x="19" y="6"/>
                      <a:pt x="19" y="6"/>
                      <a:pt x="19" y="6"/>
                    </a:cubicBezTo>
                    <a:cubicBezTo>
                      <a:pt x="19" y="6"/>
                      <a:pt x="19" y="6"/>
                      <a:pt x="19" y="6"/>
                    </a:cubicBezTo>
                    <a:cubicBezTo>
                      <a:pt x="18" y="5"/>
                      <a:pt x="17" y="4"/>
                      <a:pt x="16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5" y="5"/>
                      <a:pt x="14" y="5"/>
                      <a:pt x="14" y="5"/>
                    </a:cubicBezTo>
                    <a:cubicBezTo>
                      <a:pt x="13" y="4"/>
                      <a:pt x="12" y="4"/>
                      <a:pt x="10" y="4"/>
                    </a:cubicBezTo>
                    <a:cubicBezTo>
                      <a:pt x="10" y="4"/>
                      <a:pt x="9" y="4"/>
                      <a:pt x="9" y="4"/>
                    </a:cubicBezTo>
                    <a:cubicBezTo>
                      <a:pt x="9" y="3"/>
                      <a:pt x="8" y="3"/>
                      <a:pt x="8" y="3"/>
                    </a:cubicBezTo>
                    <a:moveTo>
                      <a:pt x="12" y="0"/>
                    </a:move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2" y="2"/>
                      <a:pt x="12" y="1"/>
                    </a:cubicBezTo>
                    <a:cubicBezTo>
                      <a:pt x="13" y="1"/>
                      <a:pt x="14" y="1"/>
                      <a:pt x="15" y="1"/>
                    </a:cubicBezTo>
                    <a:cubicBezTo>
                      <a:pt x="14" y="1"/>
                      <a:pt x="12" y="0"/>
                      <a:pt x="12" y="0"/>
                    </a:cubicBezTo>
                  </a:path>
                </a:pathLst>
              </a:custGeom>
              <a:solidFill>
                <a:srgbClr val="8081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91" name="Freeform 553">
                <a:extLst>
                  <a:ext uri="{FF2B5EF4-FFF2-40B4-BE49-F238E27FC236}">
                    <a16:creationId xmlns:a16="http://schemas.microsoft.com/office/drawing/2014/main" id="{70800549-4DFE-40AA-94DE-7B8BA8E9CF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6" y="2158"/>
                <a:ext cx="12" cy="18"/>
              </a:xfrm>
              <a:custGeom>
                <a:avLst/>
                <a:gdLst>
                  <a:gd name="T0" fmla="*/ 8 w 10"/>
                  <a:gd name="T1" fmla="*/ 0 h 15"/>
                  <a:gd name="T2" fmla="*/ 2 w 10"/>
                  <a:gd name="T3" fmla="*/ 1 h 15"/>
                  <a:gd name="T4" fmla="*/ 1 w 10"/>
                  <a:gd name="T5" fmla="*/ 2 h 15"/>
                  <a:gd name="T6" fmla="*/ 0 w 10"/>
                  <a:gd name="T7" fmla="*/ 10 h 15"/>
                  <a:gd name="T8" fmla="*/ 0 w 10"/>
                  <a:gd name="T9" fmla="*/ 12 h 15"/>
                  <a:gd name="T10" fmla="*/ 1 w 10"/>
                  <a:gd name="T11" fmla="*/ 17 h 15"/>
                  <a:gd name="T12" fmla="*/ 7 w 10"/>
                  <a:gd name="T13" fmla="*/ 24 h 15"/>
                  <a:gd name="T14" fmla="*/ 19 w 10"/>
                  <a:gd name="T15" fmla="*/ 31 h 15"/>
                  <a:gd name="T16" fmla="*/ 19 w 10"/>
                  <a:gd name="T17" fmla="*/ 31 h 15"/>
                  <a:gd name="T18" fmla="*/ 17 w 10"/>
                  <a:gd name="T19" fmla="*/ 29 h 15"/>
                  <a:gd name="T20" fmla="*/ 19 w 10"/>
                  <a:gd name="T21" fmla="*/ 29 h 15"/>
                  <a:gd name="T22" fmla="*/ 20 w 10"/>
                  <a:gd name="T23" fmla="*/ 29 h 15"/>
                  <a:gd name="T24" fmla="*/ 8 w 10"/>
                  <a:gd name="T25" fmla="*/ 19 h 15"/>
                  <a:gd name="T26" fmla="*/ 7 w 10"/>
                  <a:gd name="T27" fmla="*/ 2 h 15"/>
                  <a:gd name="T28" fmla="*/ 8 w 10"/>
                  <a:gd name="T29" fmla="*/ 2 h 15"/>
                  <a:gd name="T30" fmla="*/ 8 w 10"/>
                  <a:gd name="T31" fmla="*/ 1 h 15"/>
                  <a:gd name="T32" fmla="*/ 8 w 10"/>
                  <a:gd name="T33" fmla="*/ 0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0" h="15">
                    <a:moveTo>
                      <a:pt x="4" y="0"/>
                    </a:moveTo>
                    <a:cubicBezTo>
                      <a:pt x="3" y="1"/>
                      <a:pt x="2" y="1"/>
                      <a:pt x="2" y="1"/>
                    </a:cubicBezTo>
                    <a:cubicBezTo>
                      <a:pt x="2" y="2"/>
                      <a:pt x="2" y="2"/>
                      <a:pt x="1" y="2"/>
                    </a:cubicBezTo>
                    <a:cubicBezTo>
                      <a:pt x="1" y="3"/>
                      <a:pt x="1" y="4"/>
                      <a:pt x="0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7"/>
                      <a:pt x="1" y="7"/>
                      <a:pt x="1" y="8"/>
                    </a:cubicBezTo>
                    <a:cubicBezTo>
                      <a:pt x="1" y="9"/>
                      <a:pt x="2" y="11"/>
                      <a:pt x="3" y="12"/>
                    </a:cubicBezTo>
                    <a:cubicBezTo>
                      <a:pt x="4" y="14"/>
                      <a:pt x="6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8" y="15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8" y="13"/>
                      <a:pt x="6" y="11"/>
                      <a:pt x="4" y="9"/>
                    </a:cubicBezTo>
                    <a:cubicBezTo>
                      <a:pt x="3" y="7"/>
                      <a:pt x="2" y="5"/>
                      <a:pt x="3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0"/>
                    </a:cubicBezTo>
                  </a:path>
                </a:pathLst>
              </a:custGeom>
              <a:solidFill>
                <a:srgbClr val="B6B7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92" name="Freeform 554">
                <a:extLst>
                  <a:ext uri="{FF2B5EF4-FFF2-40B4-BE49-F238E27FC236}">
                    <a16:creationId xmlns:a16="http://schemas.microsoft.com/office/drawing/2014/main" id="{62F17F71-866C-474B-9F5B-B2B243B7ED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4" y="2160"/>
                <a:ext cx="2" cy="5"/>
              </a:xfrm>
              <a:custGeom>
                <a:avLst/>
                <a:gdLst>
                  <a:gd name="T0" fmla="*/ 1 w 2"/>
                  <a:gd name="T1" fmla="*/ 0 h 4"/>
                  <a:gd name="T2" fmla="*/ 1 w 2"/>
                  <a:gd name="T3" fmla="*/ 0 h 4"/>
                  <a:gd name="T4" fmla="*/ 0 w 2"/>
                  <a:gd name="T5" fmla="*/ 1 h 4"/>
                  <a:gd name="T6" fmla="*/ 0 w 2"/>
                  <a:gd name="T7" fmla="*/ 1 h 4"/>
                  <a:gd name="T8" fmla="*/ 2 w 2"/>
                  <a:gd name="T9" fmla="*/ 10 h 4"/>
                  <a:gd name="T10" fmla="*/ 1 w 2"/>
                  <a:gd name="T11" fmla="*/ 0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3"/>
                      <a:pt x="2" y="4"/>
                    </a:cubicBezTo>
                    <a:cubicBezTo>
                      <a:pt x="2" y="2"/>
                      <a:pt x="1" y="1"/>
                      <a:pt x="1" y="0"/>
                    </a:cubicBezTo>
                  </a:path>
                </a:pathLst>
              </a:custGeom>
              <a:solidFill>
                <a:srgbClr val="8081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93" name="Freeform 555">
                <a:extLst>
                  <a:ext uri="{FF2B5EF4-FFF2-40B4-BE49-F238E27FC236}">
                    <a16:creationId xmlns:a16="http://schemas.microsoft.com/office/drawing/2014/main" id="{53A0187C-F505-4C28-9F41-CA389A0ECD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1" y="2152"/>
                <a:ext cx="12" cy="8"/>
              </a:xfrm>
              <a:custGeom>
                <a:avLst/>
                <a:gdLst>
                  <a:gd name="T0" fmla="*/ 12 w 10"/>
                  <a:gd name="T1" fmla="*/ 0 h 7"/>
                  <a:gd name="T2" fmla="*/ 12 w 10"/>
                  <a:gd name="T3" fmla="*/ 0 h 7"/>
                  <a:gd name="T4" fmla="*/ 10 w 10"/>
                  <a:gd name="T5" fmla="*/ 1 h 7"/>
                  <a:gd name="T6" fmla="*/ 10 w 10"/>
                  <a:gd name="T7" fmla="*/ 1 h 7"/>
                  <a:gd name="T8" fmla="*/ 0 w 10"/>
                  <a:gd name="T9" fmla="*/ 11 h 7"/>
                  <a:gd name="T10" fmla="*/ 0 w 10"/>
                  <a:gd name="T11" fmla="*/ 11 h 7"/>
                  <a:gd name="T12" fmla="*/ 2 w 10"/>
                  <a:gd name="T13" fmla="*/ 10 h 7"/>
                  <a:gd name="T14" fmla="*/ 7 w 10"/>
                  <a:gd name="T15" fmla="*/ 10 h 7"/>
                  <a:gd name="T16" fmla="*/ 8 w 10"/>
                  <a:gd name="T17" fmla="*/ 10 h 7"/>
                  <a:gd name="T18" fmla="*/ 10 w 10"/>
                  <a:gd name="T19" fmla="*/ 10 h 7"/>
                  <a:gd name="T20" fmla="*/ 12 w 10"/>
                  <a:gd name="T21" fmla="*/ 8 h 7"/>
                  <a:gd name="T22" fmla="*/ 12 w 10"/>
                  <a:gd name="T23" fmla="*/ 8 h 7"/>
                  <a:gd name="T24" fmla="*/ 14 w 10"/>
                  <a:gd name="T25" fmla="*/ 9 h 7"/>
                  <a:gd name="T26" fmla="*/ 12 w 10"/>
                  <a:gd name="T27" fmla="*/ 8 h 7"/>
                  <a:gd name="T28" fmla="*/ 17 w 10"/>
                  <a:gd name="T29" fmla="*/ 3 h 7"/>
                  <a:gd name="T30" fmla="*/ 19 w 10"/>
                  <a:gd name="T31" fmla="*/ 3 h 7"/>
                  <a:gd name="T32" fmla="*/ 20 w 10"/>
                  <a:gd name="T33" fmla="*/ 1 h 7"/>
                  <a:gd name="T34" fmla="*/ 20 w 10"/>
                  <a:gd name="T35" fmla="*/ 1 h 7"/>
                  <a:gd name="T36" fmla="*/ 12 w 10"/>
                  <a:gd name="T37" fmla="*/ 0 h 7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10" h="7">
                    <a:moveTo>
                      <a:pt x="6" y="0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3"/>
                      <a:pt x="1" y="5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" y="7"/>
                      <a:pt x="2" y="7"/>
                      <a:pt x="2" y="6"/>
                    </a:cubicBezTo>
                    <a:cubicBezTo>
                      <a:pt x="2" y="6"/>
                      <a:pt x="3" y="6"/>
                      <a:pt x="3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5" y="6"/>
                      <a:pt x="5" y="6"/>
                    </a:cubicBezTo>
                    <a:cubicBezTo>
                      <a:pt x="6" y="6"/>
                      <a:pt x="5" y="5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7" y="4"/>
                      <a:pt x="7" y="5"/>
                    </a:cubicBezTo>
                    <a:cubicBezTo>
                      <a:pt x="7" y="4"/>
                      <a:pt x="6" y="4"/>
                      <a:pt x="6" y="4"/>
                    </a:cubicBezTo>
                    <a:cubicBezTo>
                      <a:pt x="6" y="3"/>
                      <a:pt x="7" y="3"/>
                      <a:pt x="8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2"/>
                      <a:pt x="9" y="2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8" y="1"/>
                      <a:pt x="6" y="0"/>
                      <a:pt x="6" y="0"/>
                    </a:cubicBezTo>
                  </a:path>
                </a:pathLst>
              </a:custGeom>
              <a:solidFill>
                <a:srgbClr val="B6B7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94" name="Freeform 556">
                <a:extLst>
                  <a:ext uri="{FF2B5EF4-FFF2-40B4-BE49-F238E27FC236}">
                    <a16:creationId xmlns:a16="http://schemas.microsoft.com/office/drawing/2014/main" id="{1E2DC136-100A-4971-9844-8B28FC9B7D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1" y="2153"/>
                <a:ext cx="6" cy="7"/>
              </a:xfrm>
              <a:custGeom>
                <a:avLst/>
                <a:gdLst>
                  <a:gd name="T0" fmla="*/ 10 w 5"/>
                  <a:gd name="T1" fmla="*/ 0 h 6"/>
                  <a:gd name="T2" fmla="*/ 2 w 5"/>
                  <a:gd name="T3" fmla="*/ 0 h 6"/>
                  <a:gd name="T4" fmla="*/ 7 w 5"/>
                  <a:gd name="T5" fmla="*/ 1 h 6"/>
                  <a:gd name="T6" fmla="*/ 0 w 5"/>
                  <a:gd name="T7" fmla="*/ 8 h 6"/>
                  <a:gd name="T8" fmla="*/ 0 w 5"/>
                  <a:gd name="T9" fmla="*/ 9 h 6"/>
                  <a:gd name="T10" fmla="*/ 0 w 5"/>
                  <a:gd name="T11" fmla="*/ 11 h 6"/>
                  <a:gd name="T12" fmla="*/ 10 w 5"/>
                  <a:gd name="T13" fmla="*/ 0 h 6"/>
                  <a:gd name="T14" fmla="*/ 10 w 5"/>
                  <a:gd name="T15" fmla="*/ 0 h 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" h="6">
                    <a:moveTo>
                      <a:pt x="5" y="0"/>
                    </a:moveTo>
                    <a:cubicBezTo>
                      <a:pt x="4" y="0"/>
                      <a:pt x="3" y="0"/>
                      <a:pt x="2" y="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2"/>
                      <a:pt x="1" y="3"/>
                      <a:pt x="0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6"/>
                      <a:pt x="0" y="6"/>
                    </a:cubicBezTo>
                    <a:cubicBezTo>
                      <a:pt x="1" y="4"/>
                      <a:pt x="5" y="2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solidFill>
                <a:srgbClr val="D5D5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95" name="Freeform 557">
                <a:extLst>
                  <a:ext uri="{FF2B5EF4-FFF2-40B4-BE49-F238E27FC236}">
                    <a16:creationId xmlns:a16="http://schemas.microsoft.com/office/drawing/2014/main" id="{980EA405-3021-4F69-A5AF-54B31A4F29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1" y="2158"/>
                <a:ext cx="7" cy="1"/>
              </a:xfrm>
              <a:custGeom>
                <a:avLst/>
                <a:gdLst>
                  <a:gd name="T0" fmla="*/ 0 w 6"/>
                  <a:gd name="T1" fmla="*/ 0 h 1"/>
                  <a:gd name="T2" fmla="*/ 8 w 6"/>
                  <a:gd name="T3" fmla="*/ 1 h 1"/>
                  <a:gd name="T4" fmla="*/ 9 w 6"/>
                  <a:gd name="T5" fmla="*/ 1 h 1"/>
                  <a:gd name="T6" fmla="*/ 11 w 6"/>
                  <a:gd name="T7" fmla="*/ 0 h 1"/>
                  <a:gd name="T8" fmla="*/ 9 w 6"/>
                  <a:gd name="T9" fmla="*/ 0 h 1"/>
                  <a:gd name="T10" fmla="*/ 7 w 6"/>
                  <a:gd name="T11" fmla="*/ 0 h 1"/>
                  <a:gd name="T12" fmla="*/ 0 w 6"/>
                  <a:gd name="T13" fmla="*/ 0 h 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" h="1">
                    <a:moveTo>
                      <a:pt x="0" y="0"/>
                    </a:moveTo>
                    <a:cubicBezTo>
                      <a:pt x="2" y="0"/>
                      <a:pt x="3" y="0"/>
                      <a:pt x="4" y="1"/>
                    </a:cubicBezTo>
                    <a:cubicBezTo>
                      <a:pt x="4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6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4" y="0"/>
                      <a:pt x="3" y="0"/>
                    </a:cubicBezTo>
                    <a:cubicBezTo>
                      <a:pt x="2" y="0"/>
                      <a:pt x="1" y="0"/>
                      <a:pt x="0" y="0"/>
                    </a:cubicBezTo>
                  </a:path>
                </a:pathLst>
              </a:custGeom>
              <a:solidFill>
                <a:srgbClr val="B6B7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96" name="Freeform 558">
                <a:extLst>
                  <a:ext uri="{FF2B5EF4-FFF2-40B4-BE49-F238E27FC236}">
                    <a16:creationId xmlns:a16="http://schemas.microsoft.com/office/drawing/2014/main" id="{D3B52C00-76AB-45CD-BB16-B9CA422103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8" y="2160"/>
                <a:ext cx="8" cy="10"/>
              </a:xfrm>
              <a:custGeom>
                <a:avLst/>
                <a:gdLst>
                  <a:gd name="T0" fmla="*/ 3 w 7"/>
                  <a:gd name="T1" fmla="*/ 0 h 8"/>
                  <a:gd name="T2" fmla="*/ 1 w 7"/>
                  <a:gd name="T3" fmla="*/ 1 h 8"/>
                  <a:gd name="T4" fmla="*/ 0 w 7"/>
                  <a:gd name="T5" fmla="*/ 1 h 8"/>
                  <a:gd name="T6" fmla="*/ 10 w 7"/>
                  <a:gd name="T7" fmla="*/ 20 h 8"/>
                  <a:gd name="T8" fmla="*/ 10 w 7"/>
                  <a:gd name="T9" fmla="*/ 20 h 8"/>
                  <a:gd name="T10" fmla="*/ 11 w 7"/>
                  <a:gd name="T11" fmla="*/ 10 h 8"/>
                  <a:gd name="T12" fmla="*/ 9 w 7"/>
                  <a:gd name="T13" fmla="*/ 1 h 8"/>
                  <a:gd name="T14" fmla="*/ 3 w 7"/>
                  <a:gd name="T15" fmla="*/ 0 h 8"/>
                  <a:gd name="T16" fmla="*/ 3 w 7"/>
                  <a:gd name="T17" fmla="*/ 0 h 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" h="8">
                    <a:moveTo>
                      <a:pt x="3" y="0"/>
                    </a:moveTo>
                    <a:cubicBezTo>
                      <a:pt x="2" y="0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3"/>
                      <a:pt x="3" y="6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7" y="5"/>
                      <a:pt x="7" y="4"/>
                    </a:cubicBezTo>
                    <a:cubicBezTo>
                      <a:pt x="6" y="3"/>
                      <a:pt x="6" y="2"/>
                      <a:pt x="5" y="1"/>
                    </a:cubicBezTo>
                    <a:cubicBezTo>
                      <a:pt x="4" y="1"/>
                      <a:pt x="4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B6B7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97" name="Freeform 559">
                <a:extLst>
                  <a:ext uri="{FF2B5EF4-FFF2-40B4-BE49-F238E27FC236}">
                    <a16:creationId xmlns:a16="http://schemas.microsoft.com/office/drawing/2014/main" id="{23E59E6F-9161-4ACE-8866-FA9D216D2B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5" y="2170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D5D5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98" name="Freeform 560">
                <a:extLst>
                  <a:ext uri="{FF2B5EF4-FFF2-40B4-BE49-F238E27FC236}">
                    <a16:creationId xmlns:a16="http://schemas.microsoft.com/office/drawing/2014/main" id="{6B67A4E2-9775-4F83-A9FF-6D2EAD4BB5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8" y="2175"/>
                <a:ext cx="4" cy="1"/>
              </a:xfrm>
              <a:custGeom>
                <a:avLst/>
                <a:gdLst>
                  <a:gd name="T0" fmla="*/ 0 w 3"/>
                  <a:gd name="T1" fmla="*/ 0 h 1"/>
                  <a:gd name="T2" fmla="*/ 7 w 3"/>
                  <a:gd name="T3" fmla="*/ 1 h 1"/>
                  <a:gd name="T4" fmla="*/ 9 w 3"/>
                  <a:gd name="T5" fmla="*/ 1 h 1"/>
                  <a:gd name="T6" fmla="*/ 9 w 3"/>
                  <a:gd name="T7" fmla="*/ 1 h 1"/>
                  <a:gd name="T8" fmla="*/ 9 w 3"/>
                  <a:gd name="T9" fmla="*/ 0 h 1"/>
                  <a:gd name="T10" fmla="*/ 9 w 3"/>
                  <a:gd name="T11" fmla="*/ 0 h 1"/>
                  <a:gd name="T12" fmla="*/ 1 w 3"/>
                  <a:gd name="T13" fmla="*/ 0 h 1"/>
                  <a:gd name="T14" fmla="*/ 0 w 3"/>
                  <a:gd name="T15" fmla="*/ 0 h 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2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</a:path>
                </a:pathLst>
              </a:custGeom>
              <a:solidFill>
                <a:srgbClr val="B6B7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99" name="Freeform 561">
                <a:extLst>
                  <a:ext uri="{FF2B5EF4-FFF2-40B4-BE49-F238E27FC236}">
                    <a16:creationId xmlns:a16="http://schemas.microsoft.com/office/drawing/2014/main" id="{7109EC24-A2BB-459E-AFEA-E332D01A3E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6" y="2175"/>
                <a:ext cx="5" cy="1"/>
              </a:xfrm>
              <a:custGeom>
                <a:avLst/>
                <a:gdLst>
                  <a:gd name="T0" fmla="*/ 1 w 4"/>
                  <a:gd name="T1" fmla="*/ 0 h 1"/>
                  <a:gd name="T2" fmla="*/ 0 w 4"/>
                  <a:gd name="T3" fmla="*/ 0 h 1"/>
                  <a:gd name="T4" fmla="*/ 1 w 4"/>
                  <a:gd name="T5" fmla="*/ 1 h 1"/>
                  <a:gd name="T6" fmla="*/ 8 w 4"/>
                  <a:gd name="T7" fmla="*/ 1 h 1"/>
                  <a:gd name="T8" fmla="*/ 10 w 4"/>
                  <a:gd name="T9" fmla="*/ 1 h 1"/>
                  <a:gd name="T10" fmla="*/ 6 w 4"/>
                  <a:gd name="T11" fmla="*/ 0 h 1"/>
                  <a:gd name="T12" fmla="*/ 1 w 4"/>
                  <a:gd name="T13" fmla="*/ 0 h 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" h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3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solidFill>
                <a:srgbClr val="D5D5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00" name="Freeform 562">
                <a:extLst>
                  <a:ext uri="{FF2B5EF4-FFF2-40B4-BE49-F238E27FC236}">
                    <a16:creationId xmlns:a16="http://schemas.microsoft.com/office/drawing/2014/main" id="{94C02A63-19A2-47F2-83FF-D3FC74FA280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906" y="2160"/>
                <a:ext cx="4" cy="12"/>
              </a:xfrm>
              <a:custGeom>
                <a:avLst/>
                <a:gdLst>
                  <a:gd name="T0" fmla="*/ 1 w 3"/>
                  <a:gd name="T1" fmla="*/ 12 h 10"/>
                  <a:gd name="T2" fmla="*/ 1 w 3"/>
                  <a:gd name="T3" fmla="*/ 12 h 10"/>
                  <a:gd name="T4" fmla="*/ 9 w 3"/>
                  <a:gd name="T5" fmla="*/ 20 h 10"/>
                  <a:gd name="T6" fmla="*/ 1 w 3"/>
                  <a:gd name="T7" fmla="*/ 12 h 10"/>
                  <a:gd name="T8" fmla="*/ 1 w 3"/>
                  <a:gd name="T9" fmla="*/ 0 h 10"/>
                  <a:gd name="T10" fmla="*/ 0 w 3"/>
                  <a:gd name="T11" fmla="*/ 1 h 10"/>
                  <a:gd name="T12" fmla="*/ 0 w 3"/>
                  <a:gd name="T13" fmla="*/ 8 h 10"/>
                  <a:gd name="T14" fmla="*/ 0 w 3"/>
                  <a:gd name="T15" fmla="*/ 8 h 10"/>
                  <a:gd name="T16" fmla="*/ 0 w 3"/>
                  <a:gd name="T17" fmla="*/ 7 h 10"/>
                  <a:gd name="T18" fmla="*/ 1 w 3"/>
                  <a:gd name="T19" fmla="*/ 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3" h="10">
                    <a:moveTo>
                      <a:pt x="1" y="6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8"/>
                      <a:pt x="2" y="9"/>
                      <a:pt x="3" y="10"/>
                    </a:cubicBezTo>
                    <a:cubicBezTo>
                      <a:pt x="2" y="9"/>
                      <a:pt x="1" y="7"/>
                      <a:pt x="1" y="6"/>
                    </a:cubicBezTo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0" y="2"/>
                      <a:pt x="0" y="3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3"/>
                    </a:cubicBezTo>
                    <a:cubicBezTo>
                      <a:pt x="1" y="2"/>
                      <a:pt x="1" y="1"/>
                      <a:pt x="1" y="0"/>
                    </a:cubicBezTo>
                  </a:path>
                </a:pathLst>
              </a:custGeom>
              <a:solidFill>
                <a:srgbClr val="D5D5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01" name="Freeform 563">
                <a:extLst>
                  <a:ext uri="{FF2B5EF4-FFF2-40B4-BE49-F238E27FC236}">
                    <a16:creationId xmlns:a16="http://schemas.microsoft.com/office/drawing/2014/main" id="{E9F58934-B747-4D51-8867-9EA769131C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7" y="2176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1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</a:path>
                </a:pathLst>
              </a:custGeom>
              <a:solidFill>
                <a:srgbClr val="D5D5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02" name="Freeform 564">
                <a:extLst>
                  <a:ext uri="{FF2B5EF4-FFF2-40B4-BE49-F238E27FC236}">
                    <a16:creationId xmlns:a16="http://schemas.microsoft.com/office/drawing/2014/main" id="{90B4BE3F-9544-4348-8A15-B92717E681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1" y="2176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  <a:gd name="T6" fmla="*/ 0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D5D5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03" name="Freeform 565">
                <a:extLst>
                  <a:ext uri="{FF2B5EF4-FFF2-40B4-BE49-F238E27FC236}">
                    <a16:creationId xmlns:a16="http://schemas.microsoft.com/office/drawing/2014/main" id="{9BA00CA9-FBED-4415-8619-3446776974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7" y="2176"/>
                <a:ext cx="4" cy="1"/>
              </a:xfrm>
              <a:custGeom>
                <a:avLst/>
                <a:gdLst>
                  <a:gd name="T0" fmla="*/ 7 w 3"/>
                  <a:gd name="T1" fmla="*/ 0 h 1"/>
                  <a:gd name="T2" fmla="*/ 0 w 3"/>
                  <a:gd name="T3" fmla="*/ 0 h 1"/>
                  <a:gd name="T4" fmla="*/ 1 w 3"/>
                  <a:gd name="T5" fmla="*/ 1 h 1"/>
                  <a:gd name="T6" fmla="*/ 9 w 3"/>
                  <a:gd name="T7" fmla="*/ 0 h 1"/>
                  <a:gd name="T8" fmla="*/ 9 w 3"/>
                  <a:gd name="T9" fmla="*/ 0 h 1"/>
                  <a:gd name="T10" fmla="*/ 7 w 3"/>
                  <a:gd name="T11" fmla="*/ 0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" h="1">
                    <a:moveTo>
                      <a:pt x="2" y="0"/>
                    </a:moveTo>
                    <a:cubicBezTo>
                      <a:pt x="2" y="0"/>
                      <a:pt x="1" y="0"/>
                      <a:pt x="0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2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</a:path>
                </a:pathLst>
              </a:custGeom>
              <a:solidFill>
                <a:srgbClr val="E6E7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04" name="Freeform 566">
                <a:extLst>
                  <a:ext uri="{FF2B5EF4-FFF2-40B4-BE49-F238E27FC236}">
                    <a16:creationId xmlns:a16="http://schemas.microsoft.com/office/drawing/2014/main" id="{6F27187B-DAFE-41D4-9879-D47610127F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6" y="2165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2 h 2"/>
                  <a:gd name="T4" fmla="*/ 0 w 1"/>
                  <a:gd name="T5" fmla="*/ 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1"/>
                      <a:pt x="0" y="2"/>
                      <a:pt x="1" y="2"/>
                    </a:cubicBezTo>
                    <a:cubicBezTo>
                      <a:pt x="1" y="1"/>
                      <a:pt x="1" y="1"/>
                      <a:pt x="0" y="0"/>
                    </a:cubicBezTo>
                  </a:path>
                </a:pathLst>
              </a:custGeom>
              <a:solidFill>
                <a:srgbClr val="D5D5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05" name="Freeform 567">
                <a:extLst>
                  <a:ext uri="{FF2B5EF4-FFF2-40B4-BE49-F238E27FC236}">
                    <a16:creationId xmlns:a16="http://schemas.microsoft.com/office/drawing/2014/main" id="{7B191857-C5D5-4900-B9C8-8EF1F4D11E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6" y="2165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2 h 2"/>
                  <a:gd name="T4" fmla="*/ 1 w 1"/>
                  <a:gd name="T5" fmla="*/ 2 h 2"/>
                  <a:gd name="T6" fmla="*/ 0 w 1"/>
                  <a:gd name="T7" fmla="*/ 0 h 2"/>
                  <a:gd name="T8" fmla="*/ 0 w 1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1"/>
                      <a:pt x="0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E6E7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06" name="Freeform 568">
                <a:extLst>
                  <a:ext uri="{FF2B5EF4-FFF2-40B4-BE49-F238E27FC236}">
                    <a16:creationId xmlns:a16="http://schemas.microsoft.com/office/drawing/2014/main" id="{262108AA-F054-47D0-AE15-D0AFA278D8C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927" y="2141"/>
                <a:ext cx="21" cy="19"/>
              </a:xfrm>
              <a:custGeom>
                <a:avLst/>
                <a:gdLst>
                  <a:gd name="T0" fmla="*/ 34 w 18"/>
                  <a:gd name="T1" fmla="*/ 10 h 16"/>
                  <a:gd name="T2" fmla="*/ 34 w 18"/>
                  <a:gd name="T3" fmla="*/ 10 h 16"/>
                  <a:gd name="T4" fmla="*/ 34 w 18"/>
                  <a:gd name="T5" fmla="*/ 10 h 16"/>
                  <a:gd name="T6" fmla="*/ 30 w 18"/>
                  <a:gd name="T7" fmla="*/ 12 h 16"/>
                  <a:gd name="T8" fmla="*/ 30 w 18"/>
                  <a:gd name="T9" fmla="*/ 12 h 16"/>
                  <a:gd name="T10" fmla="*/ 29 w 18"/>
                  <a:gd name="T11" fmla="*/ 12 h 16"/>
                  <a:gd name="T12" fmla="*/ 26 w 18"/>
                  <a:gd name="T13" fmla="*/ 10 h 16"/>
                  <a:gd name="T14" fmla="*/ 25 w 18"/>
                  <a:gd name="T15" fmla="*/ 12 h 16"/>
                  <a:gd name="T16" fmla="*/ 22 w 18"/>
                  <a:gd name="T17" fmla="*/ 21 h 16"/>
                  <a:gd name="T18" fmla="*/ 13 w 18"/>
                  <a:gd name="T19" fmla="*/ 24 h 16"/>
                  <a:gd name="T20" fmla="*/ 11 w 18"/>
                  <a:gd name="T21" fmla="*/ 25 h 16"/>
                  <a:gd name="T22" fmla="*/ 13 w 18"/>
                  <a:gd name="T23" fmla="*/ 32 h 16"/>
                  <a:gd name="T24" fmla="*/ 15 w 18"/>
                  <a:gd name="T25" fmla="*/ 29 h 16"/>
                  <a:gd name="T26" fmla="*/ 21 w 18"/>
                  <a:gd name="T27" fmla="*/ 24 h 16"/>
                  <a:gd name="T28" fmla="*/ 29 w 18"/>
                  <a:gd name="T29" fmla="*/ 17 h 16"/>
                  <a:gd name="T30" fmla="*/ 34 w 18"/>
                  <a:gd name="T31" fmla="*/ 10 h 16"/>
                  <a:gd name="T32" fmla="*/ 32 w 18"/>
                  <a:gd name="T33" fmla="*/ 0 h 16"/>
                  <a:gd name="T34" fmla="*/ 15 w 18"/>
                  <a:gd name="T35" fmla="*/ 12 h 16"/>
                  <a:gd name="T36" fmla="*/ 1 w 18"/>
                  <a:gd name="T37" fmla="*/ 20 h 16"/>
                  <a:gd name="T38" fmla="*/ 0 w 18"/>
                  <a:gd name="T39" fmla="*/ 21 h 16"/>
                  <a:gd name="T40" fmla="*/ 2 w 18"/>
                  <a:gd name="T41" fmla="*/ 21 h 16"/>
                  <a:gd name="T42" fmla="*/ 1 w 18"/>
                  <a:gd name="T43" fmla="*/ 21 h 16"/>
                  <a:gd name="T44" fmla="*/ 11 w 18"/>
                  <a:gd name="T45" fmla="*/ 20 h 16"/>
                  <a:gd name="T46" fmla="*/ 19 w 18"/>
                  <a:gd name="T47" fmla="*/ 12 h 16"/>
                  <a:gd name="T48" fmla="*/ 22 w 18"/>
                  <a:gd name="T49" fmla="*/ 7 h 16"/>
                  <a:gd name="T50" fmla="*/ 26 w 18"/>
                  <a:gd name="T51" fmla="*/ 7 h 16"/>
                  <a:gd name="T52" fmla="*/ 30 w 18"/>
                  <a:gd name="T53" fmla="*/ 2 h 16"/>
                  <a:gd name="T54" fmla="*/ 30 w 18"/>
                  <a:gd name="T55" fmla="*/ 1 h 16"/>
                  <a:gd name="T56" fmla="*/ 34 w 18"/>
                  <a:gd name="T57" fmla="*/ 0 h 16"/>
                  <a:gd name="T58" fmla="*/ 32 w 18"/>
                  <a:gd name="T59" fmla="*/ 0 h 1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18" h="16">
                    <a:moveTo>
                      <a:pt x="18" y="5"/>
                    </a:moveTo>
                    <a:cubicBezTo>
                      <a:pt x="18" y="5"/>
                      <a:pt x="18" y="5"/>
                      <a:pt x="18" y="5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7" y="5"/>
                      <a:pt x="17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4" y="6"/>
                      <a:pt x="14" y="5"/>
                      <a:pt x="14" y="5"/>
                    </a:cubicBezTo>
                    <a:cubicBezTo>
                      <a:pt x="14" y="5"/>
                      <a:pt x="13" y="6"/>
                      <a:pt x="13" y="6"/>
                    </a:cubicBezTo>
                    <a:cubicBezTo>
                      <a:pt x="13" y="8"/>
                      <a:pt x="14" y="9"/>
                      <a:pt x="12" y="11"/>
                    </a:cubicBezTo>
                    <a:cubicBezTo>
                      <a:pt x="10" y="11"/>
                      <a:pt x="8" y="12"/>
                      <a:pt x="7" y="12"/>
                    </a:cubicBezTo>
                    <a:cubicBezTo>
                      <a:pt x="7" y="12"/>
                      <a:pt x="6" y="13"/>
                      <a:pt x="6" y="13"/>
                    </a:cubicBezTo>
                    <a:cubicBezTo>
                      <a:pt x="7" y="14"/>
                      <a:pt x="7" y="15"/>
                      <a:pt x="7" y="16"/>
                    </a:cubicBezTo>
                    <a:cubicBezTo>
                      <a:pt x="8" y="15"/>
                      <a:pt x="8" y="14"/>
                      <a:pt x="8" y="14"/>
                    </a:cubicBezTo>
                    <a:cubicBezTo>
                      <a:pt x="9" y="13"/>
                      <a:pt x="10" y="12"/>
                      <a:pt x="11" y="12"/>
                    </a:cubicBezTo>
                    <a:cubicBezTo>
                      <a:pt x="13" y="10"/>
                      <a:pt x="14" y="9"/>
                      <a:pt x="15" y="8"/>
                    </a:cubicBezTo>
                    <a:cubicBezTo>
                      <a:pt x="16" y="7"/>
                      <a:pt x="17" y="5"/>
                      <a:pt x="18" y="5"/>
                    </a:cubicBezTo>
                    <a:moveTo>
                      <a:pt x="17" y="0"/>
                    </a:moveTo>
                    <a:cubicBezTo>
                      <a:pt x="14" y="0"/>
                      <a:pt x="10" y="4"/>
                      <a:pt x="8" y="6"/>
                    </a:cubicBezTo>
                    <a:cubicBezTo>
                      <a:pt x="6" y="7"/>
                      <a:pt x="3" y="9"/>
                      <a:pt x="1" y="10"/>
                    </a:cubicBezTo>
                    <a:cubicBezTo>
                      <a:pt x="0" y="10"/>
                      <a:pt x="0" y="11"/>
                      <a:pt x="0" y="11"/>
                    </a:cubicBezTo>
                    <a:cubicBezTo>
                      <a:pt x="0" y="11"/>
                      <a:pt x="1" y="11"/>
                      <a:pt x="2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3" y="11"/>
                      <a:pt x="5" y="10"/>
                      <a:pt x="6" y="10"/>
                    </a:cubicBezTo>
                    <a:cubicBezTo>
                      <a:pt x="8" y="9"/>
                      <a:pt x="9" y="8"/>
                      <a:pt x="10" y="6"/>
                    </a:cubicBezTo>
                    <a:cubicBezTo>
                      <a:pt x="11" y="5"/>
                      <a:pt x="11" y="4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3"/>
                      <a:pt x="15" y="2"/>
                      <a:pt x="16" y="2"/>
                    </a:cubicBezTo>
                    <a:cubicBezTo>
                      <a:pt x="16" y="2"/>
                      <a:pt x="16" y="2"/>
                      <a:pt x="16" y="1"/>
                    </a:cubicBezTo>
                    <a:cubicBezTo>
                      <a:pt x="17" y="1"/>
                      <a:pt x="17" y="1"/>
                      <a:pt x="18" y="0"/>
                    </a:cubicBezTo>
                    <a:cubicBezTo>
                      <a:pt x="18" y="0"/>
                      <a:pt x="17" y="0"/>
                      <a:pt x="17" y="0"/>
                    </a:cubicBezTo>
                  </a:path>
                </a:pathLst>
              </a:custGeom>
              <a:solidFill>
                <a:srgbClr val="8081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07" name="Freeform 569">
                <a:extLst>
                  <a:ext uri="{FF2B5EF4-FFF2-40B4-BE49-F238E27FC236}">
                    <a16:creationId xmlns:a16="http://schemas.microsoft.com/office/drawing/2014/main" id="{AD9D3CB1-9F27-4170-AD30-438CFDEE57B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928" y="2141"/>
                <a:ext cx="23" cy="16"/>
              </a:xfrm>
              <a:custGeom>
                <a:avLst/>
                <a:gdLst>
                  <a:gd name="T0" fmla="*/ 41 w 19"/>
                  <a:gd name="T1" fmla="*/ 9 h 13"/>
                  <a:gd name="T2" fmla="*/ 41 w 19"/>
                  <a:gd name="T3" fmla="*/ 9 h 13"/>
                  <a:gd name="T4" fmla="*/ 41 w 19"/>
                  <a:gd name="T5" fmla="*/ 9 h 13"/>
                  <a:gd name="T6" fmla="*/ 41 w 19"/>
                  <a:gd name="T7" fmla="*/ 9 h 13"/>
                  <a:gd name="T8" fmla="*/ 28 w 19"/>
                  <a:gd name="T9" fmla="*/ 7 h 13"/>
                  <a:gd name="T10" fmla="*/ 23 w 19"/>
                  <a:gd name="T11" fmla="*/ 7 h 13"/>
                  <a:gd name="T12" fmla="*/ 19 w 19"/>
                  <a:gd name="T13" fmla="*/ 14 h 13"/>
                  <a:gd name="T14" fmla="*/ 10 w 19"/>
                  <a:gd name="T15" fmla="*/ 22 h 13"/>
                  <a:gd name="T16" fmla="*/ 0 w 19"/>
                  <a:gd name="T17" fmla="*/ 26 h 13"/>
                  <a:gd name="T18" fmla="*/ 1 w 19"/>
                  <a:gd name="T19" fmla="*/ 26 h 13"/>
                  <a:gd name="T20" fmla="*/ 10 w 19"/>
                  <a:gd name="T21" fmla="*/ 31 h 13"/>
                  <a:gd name="T22" fmla="*/ 10 w 19"/>
                  <a:gd name="T23" fmla="*/ 31 h 13"/>
                  <a:gd name="T24" fmla="*/ 12 w 19"/>
                  <a:gd name="T25" fmla="*/ 27 h 13"/>
                  <a:gd name="T26" fmla="*/ 23 w 19"/>
                  <a:gd name="T27" fmla="*/ 26 h 13"/>
                  <a:gd name="T28" fmla="*/ 27 w 19"/>
                  <a:gd name="T29" fmla="*/ 14 h 13"/>
                  <a:gd name="T30" fmla="*/ 28 w 19"/>
                  <a:gd name="T31" fmla="*/ 11 h 13"/>
                  <a:gd name="T32" fmla="*/ 30 w 19"/>
                  <a:gd name="T33" fmla="*/ 14 h 13"/>
                  <a:gd name="T34" fmla="*/ 33 w 19"/>
                  <a:gd name="T35" fmla="*/ 14 h 13"/>
                  <a:gd name="T36" fmla="*/ 33 w 19"/>
                  <a:gd name="T37" fmla="*/ 14 h 13"/>
                  <a:gd name="T38" fmla="*/ 36 w 19"/>
                  <a:gd name="T39" fmla="*/ 11 h 13"/>
                  <a:gd name="T40" fmla="*/ 33 w 19"/>
                  <a:gd name="T41" fmla="*/ 9 h 13"/>
                  <a:gd name="T42" fmla="*/ 28 w 19"/>
                  <a:gd name="T43" fmla="*/ 11 h 13"/>
                  <a:gd name="T44" fmla="*/ 23 w 19"/>
                  <a:gd name="T45" fmla="*/ 11 h 13"/>
                  <a:gd name="T46" fmla="*/ 28 w 19"/>
                  <a:gd name="T47" fmla="*/ 7 h 13"/>
                  <a:gd name="T48" fmla="*/ 36 w 19"/>
                  <a:gd name="T49" fmla="*/ 0 h 13"/>
                  <a:gd name="T50" fmla="*/ 33 w 19"/>
                  <a:gd name="T51" fmla="*/ 1 h 13"/>
                  <a:gd name="T52" fmla="*/ 33 w 19"/>
                  <a:gd name="T53" fmla="*/ 2 h 13"/>
                  <a:gd name="T54" fmla="*/ 33 w 19"/>
                  <a:gd name="T55" fmla="*/ 2 h 13"/>
                  <a:gd name="T56" fmla="*/ 36 w 19"/>
                  <a:gd name="T57" fmla="*/ 9 h 13"/>
                  <a:gd name="T58" fmla="*/ 41 w 19"/>
                  <a:gd name="T59" fmla="*/ 2 h 13"/>
                  <a:gd name="T60" fmla="*/ 36 w 19"/>
                  <a:gd name="T61" fmla="*/ 0 h 13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19" h="13">
                    <a:moveTo>
                      <a:pt x="19" y="4"/>
                    </a:move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moveTo>
                      <a:pt x="13" y="3"/>
                    </a:moveTo>
                    <a:cubicBezTo>
                      <a:pt x="12" y="3"/>
                      <a:pt x="12" y="3"/>
                      <a:pt x="11" y="3"/>
                    </a:cubicBezTo>
                    <a:cubicBezTo>
                      <a:pt x="10" y="4"/>
                      <a:pt x="10" y="5"/>
                      <a:pt x="9" y="6"/>
                    </a:cubicBezTo>
                    <a:cubicBezTo>
                      <a:pt x="8" y="8"/>
                      <a:pt x="7" y="9"/>
                      <a:pt x="5" y="10"/>
                    </a:cubicBezTo>
                    <a:cubicBezTo>
                      <a:pt x="4" y="10"/>
                      <a:pt x="2" y="11"/>
                      <a:pt x="0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3" y="12"/>
                      <a:pt x="4" y="12"/>
                      <a:pt x="5" y="13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3"/>
                      <a:pt x="6" y="12"/>
                      <a:pt x="6" y="12"/>
                    </a:cubicBezTo>
                    <a:cubicBezTo>
                      <a:pt x="7" y="12"/>
                      <a:pt x="9" y="11"/>
                      <a:pt x="11" y="11"/>
                    </a:cubicBezTo>
                    <a:cubicBezTo>
                      <a:pt x="13" y="9"/>
                      <a:pt x="12" y="8"/>
                      <a:pt x="12" y="6"/>
                    </a:cubicBezTo>
                    <a:cubicBezTo>
                      <a:pt x="12" y="6"/>
                      <a:pt x="13" y="5"/>
                      <a:pt x="13" y="5"/>
                    </a:cubicBezTo>
                    <a:cubicBezTo>
                      <a:pt x="13" y="5"/>
                      <a:pt x="13" y="6"/>
                      <a:pt x="14" y="6"/>
                    </a:cubicBezTo>
                    <a:cubicBezTo>
                      <a:pt x="14" y="6"/>
                      <a:pt x="14" y="6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6" y="6"/>
                      <a:pt x="16" y="5"/>
                      <a:pt x="17" y="5"/>
                    </a:cubicBezTo>
                    <a:cubicBezTo>
                      <a:pt x="16" y="5"/>
                      <a:pt x="15" y="4"/>
                      <a:pt x="15" y="4"/>
                    </a:cubicBezTo>
                    <a:cubicBezTo>
                      <a:pt x="14" y="4"/>
                      <a:pt x="13" y="5"/>
                      <a:pt x="13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2" y="4"/>
                      <a:pt x="12" y="4"/>
                      <a:pt x="13" y="3"/>
                    </a:cubicBezTo>
                    <a:moveTo>
                      <a:pt x="17" y="0"/>
                    </a:moveTo>
                    <a:cubicBezTo>
                      <a:pt x="16" y="1"/>
                      <a:pt x="16" y="1"/>
                      <a:pt x="15" y="1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6" y="2"/>
                      <a:pt x="16" y="3"/>
                      <a:pt x="17" y="4"/>
                    </a:cubicBezTo>
                    <a:cubicBezTo>
                      <a:pt x="18" y="3"/>
                      <a:pt x="19" y="3"/>
                      <a:pt x="19" y="2"/>
                    </a:cubicBezTo>
                    <a:cubicBezTo>
                      <a:pt x="19" y="1"/>
                      <a:pt x="18" y="0"/>
                      <a:pt x="17" y="0"/>
                    </a:cubicBezTo>
                  </a:path>
                </a:pathLst>
              </a:custGeom>
              <a:solidFill>
                <a:srgbClr val="B6B7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08" name="Freeform 570">
                <a:extLst>
                  <a:ext uri="{FF2B5EF4-FFF2-40B4-BE49-F238E27FC236}">
                    <a16:creationId xmlns:a16="http://schemas.microsoft.com/office/drawing/2014/main" id="{40BE540F-F10A-450D-9785-27A5016408F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944" y="2143"/>
                <a:ext cx="9" cy="4"/>
              </a:xfrm>
              <a:custGeom>
                <a:avLst/>
                <a:gdLst>
                  <a:gd name="T0" fmla="*/ 8 w 8"/>
                  <a:gd name="T1" fmla="*/ 9 h 3"/>
                  <a:gd name="T2" fmla="*/ 8 w 8"/>
                  <a:gd name="T3" fmla="*/ 9 h 3"/>
                  <a:gd name="T4" fmla="*/ 8 w 8"/>
                  <a:gd name="T5" fmla="*/ 9 h 3"/>
                  <a:gd name="T6" fmla="*/ 8 w 8"/>
                  <a:gd name="T7" fmla="*/ 9 h 3"/>
                  <a:gd name="T8" fmla="*/ 8 w 8"/>
                  <a:gd name="T9" fmla="*/ 9 h 3"/>
                  <a:gd name="T10" fmla="*/ 8 w 8"/>
                  <a:gd name="T11" fmla="*/ 9 h 3"/>
                  <a:gd name="T12" fmla="*/ 8 w 8"/>
                  <a:gd name="T13" fmla="*/ 9 h 3"/>
                  <a:gd name="T14" fmla="*/ 11 w 8"/>
                  <a:gd name="T15" fmla="*/ 1 h 3"/>
                  <a:gd name="T16" fmla="*/ 11 w 8"/>
                  <a:gd name="T17" fmla="*/ 7 h 3"/>
                  <a:gd name="T18" fmla="*/ 11 w 8"/>
                  <a:gd name="T19" fmla="*/ 7 h 3"/>
                  <a:gd name="T20" fmla="*/ 12 w 8"/>
                  <a:gd name="T21" fmla="*/ 7 h 3"/>
                  <a:gd name="T22" fmla="*/ 11 w 8"/>
                  <a:gd name="T23" fmla="*/ 1 h 3"/>
                  <a:gd name="T24" fmla="*/ 2 w 8"/>
                  <a:gd name="T25" fmla="*/ 0 h 3"/>
                  <a:gd name="T26" fmla="*/ 0 w 8"/>
                  <a:gd name="T27" fmla="*/ 1 h 3"/>
                  <a:gd name="T28" fmla="*/ 0 w 8"/>
                  <a:gd name="T29" fmla="*/ 1 h 3"/>
                  <a:gd name="T30" fmla="*/ 2 w 8"/>
                  <a:gd name="T31" fmla="*/ 0 h 3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8" h="3">
                    <a:moveTo>
                      <a:pt x="4" y="3"/>
                    </a:move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moveTo>
                      <a:pt x="7" y="1"/>
                    </a:moveTo>
                    <a:cubicBezTo>
                      <a:pt x="7" y="1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moveTo>
                      <a:pt x="2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2" y="0"/>
                    </a:cubicBezTo>
                  </a:path>
                </a:pathLst>
              </a:custGeom>
              <a:solidFill>
                <a:srgbClr val="B6B7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09" name="Freeform 571">
                <a:extLst>
                  <a:ext uri="{FF2B5EF4-FFF2-40B4-BE49-F238E27FC236}">
                    <a16:creationId xmlns:a16="http://schemas.microsoft.com/office/drawing/2014/main" id="{B43D64CC-9ED1-4782-ACEA-B552D0FDA8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1" y="2143"/>
                <a:ext cx="11" cy="4"/>
              </a:xfrm>
              <a:custGeom>
                <a:avLst/>
                <a:gdLst>
                  <a:gd name="T0" fmla="*/ 18 w 9"/>
                  <a:gd name="T1" fmla="*/ 0 h 3"/>
                  <a:gd name="T2" fmla="*/ 13 w 9"/>
                  <a:gd name="T3" fmla="*/ 7 h 3"/>
                  <a:gd name="T4" fmla="*/ 9 w 9"/>
                  <a:gd name="T5" fmla="*/ 0 h 3"/>
                  <a:gd name="T6" fmla="*/ 9 w 9"/>
                  <a:gd name="T7" fmla="*/ 0 h 3"/>
                  <a:gd name="T8" fmla="*/ 2 w 9"/>
                  <a:gd name="T9" fmla="*/ 1 h 3"/>
                  <a:gd name="T10" fmla="*/ 2 w 9"/>
                  <a:gd name="T11" fmla="*/ 1 h 3"/>
                  <a:gd name="T12" fmla="*/ 0 w 9"/>
                  <a:gd name="T13" fmla="*/ 9 h 3"/>
                  <a:gd name="T14" fmla="*/ 2 w 9"/>
                  <a:gd name="T15" fmla="*/ 9 h 3"/>
                  <a:gd name="T16" fmla="*/ 9 w 9"/>
                  <a:gd name="T17" fmla="*/ 7 h 3"/>
                  <a:gd name="T18" fmla="*/ 13 w 9"/>
                  <a:gd name="T19" fmla="*/ 9 h 3"/>
                  <a:gd name="T20" fmla="*/ 13 w 9"/>
                  <a:gd name="T21" fmla="*/ 9 h 3"/>
                  <a:gd name="T22" fmla="*/ 13 w 9"/>
                  <a:gd name="T23" fmla="*/ 9 h 3"/>
                  <a:gd name="T24" fmla="*/ 13 w 9"/>
                  <a:gd name="T25" fmla="*/ 9 h 3"/>
                  <a:gd name="T26" fmla="*/ 16 w 9"/>
                  <a:gd name="T27" fmla="*/ 7 h 3"/>
                  <a:gd name="T28" fmla="*/ 18 w 9"/>
                  <a:gd name="T29" fmla="*/ 7 h 3"/>
                  <a:gd name="T30" fmla="*/ 18 w 9"/>
                  <a:gd name="T31" fmla="*/ 7 h 3"/>
                  <a:gd name="T32" fmla="*/ 18 w 9"/>
                  <a:gd name="T33" fmla="*/ 7 h 3"/>
                  <a:gd name="T34" fmla="*/ 20 w 9"/>
                  <a:gd name="T35" fmla="*/ 7 h 3"/>
                  <a:gd name="T36" fmla="*/ 20 w 9"/>
                  <a:gd name="T37" fmla="*/ 7 h 3"/>
                  <a:gd name="T38" fmla="*/ 20 w 9"/>
                  <a:gd name="T39" fmla="*/ 7 h 3"/>
                  <a:gd name="T40" fmla="*/ 20 w 9"/>
                  <a:gd name="T41" fmla="*/ 1 h 3"/>
                  <a:gd name="T42" fmla="*/ 18 w 9"/>
                  <a:gd name="T43" fmla="*/ 0 h 3"/>
                  <a:gd name="T44" fmla="*/ 18 w 9"/>
                  <a:gd name="T45" fmla="*/ 0 h 3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9" h="3">
                    <a:moveTo>
                      <a:pt x="8" y="0"/>
                    </a:moveTo>
                    <a:cubicBezTo>
                      <a:pt x="8" y="1"/>
                      <a:pt x="7" y="1"/>
                      <a:pt x="6" y="2"/>
                    </a:cubicBezTo>
                    <a:cubicBezTo>
                      <a:pt x="5" y="1"/>
                      <a:pt x="5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3" y="2"/>
                      <a:pt x="4" y="2"/>
                    </a:cubicBezTo>
                    <a:cubicBezTo>
                      <a:pt x="4" y="2"/>
                      <a:pt x="5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1"/>
                      <a:pt x="9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</a:path>
                </a:pathLst>
              </a:custGeom>
              <a:solidFill>
                <a:srgbClr val="D5D5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10" name="Freeform 572">
                <a:extLst>
                  <a:ext uri="{FF2B5EF4-FFF2-40B4-BE49-F238E27FC236}">
                    <a16:creationId xmlns:a16="http://schemas.microsoft.com/office/drawing/2014/main" id="{81792E82-CD6D-4F90-AA3E-519757BAFA3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954" y="2147"/>
                <a:ext cx="4" cy="6"/>
              </a:xfrm>
              <a:custGeom>
                <a:avLst/>
                <a:gdLst>
                  <a:gd name="T0" fmla="*/ 7 w 3"/>
                  <a:gd name="T1" fmla="*/ 8 h 5"/>
                  <a:gd name="T2" fmla="*/ 7 w 3"/>
                  <a:gd name="T3" fmla="*/ 8 h 5"/>
                  <a:gd name="T4" fmla="*/ 9 w 3"/>
                  <a:gd name="T5" fmla="*/ 10 h 5"/>
                  <a:gd name="T6" fmla="*/ 7 w 3"/>
                  <a:gd name="T7" fmla="*/ 8 h 5"/>
                  <a:gd name="T8" fmla="*/ 0 w 3"/>
                  <a:gd name="T9" fmla="*/ 0 h 5"/>
                  <a:gd name="T10" fmla="*/ 0 w 3"/>
                  <a:gd name="T11" fmla="*/ 0 h 5"/>
                  <a:gd name="T12" fmla="*/ 1 w 3"/>
                  <a:gd name="T13" fmla="*/ 1 h 5"/>
                  <a:gd name="T14" fmla="*/ 0 w 3"/>
                  <a:gd name="T15" fmla="*/ 0 h 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2" y="4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5"/>
                      <a:pt x="2" y="4"/>
                      <a:pt x="2" y="4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0" y="0"/>
                      <a:pt x="0" y="0"/>
                    </a:cubicBezTo>
                  </a:path>
                </a:pathLst>
              </a:custGeom>
              <a:solidFill>
                <a:srgbClr val="8081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11" name="Freeform 573">
                <a:extLst>
                  <a:ext uri="{FF2B5EF4-FFF2-40B4-BE49-F238E27FC236}">
                    <a16:creationId xmlns:a16="http://schemas.microsoft.com/office/drawing/2014/main" id="{97D569EA-7D43-4CAA-BC08-95FEB33899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3" y="2146"/>
                <a:ext cx="4" cy="6"/>
              </a:xfrm>
              <a:custGeom>
                <a:avLst/>
                <a:gdLst>
                  <a:gd name="T0" fmla="*/ 0 w 3"/>
                  <a:gd name="T1" fmla="*/ 0 h 5"/>
                  <a:gd name="T2" fmla="*/ 9 w 3"/>
                  <a:gd name="T3" fmla="*/ 10 h 5"/>
                  <a:gd name="T4" fmla="*/ 9 w 3"/>
                  <a:gd name="T5" fmla="*/ 10 h 5"/>
                  <a:gd name="T6" fmla="*/ 7 w 3"/>
                  <a:gd name="T7" fmla="*/ 2 h 5"/>
                  <a:gd name="T8" fmla="*/ 1 w 3"/>
                  <a:gd name="T9" fmla="*/ 1 h 5"/>
                  <a:gd name="T10" fmla="*/ 1 w 3"/>
                  <a:gd name="T11" fmla="*/ 1 h 5"/>
                  <a:gd name="T12" fmla="*/ 0 w 3"/>
                  <a:gd name="T13" fmla="*/ 0 h 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3"/>
                      <a:pt x="2" y="2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0"/>
                    </a:cubicBezTo>
                  </a:path>
                </a:pathLst>
              </a:custGeom>
              <a:solidFill>
                <a:srgbClr val="B6B7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12" name="Freeform 574">
                <a:extLst>
                  <a:ext uri="{FF2B5EF4-FFF2-40B4-BE49-F238E27FC236}">
                    <a16:creationId xmlns:a16="http://schemas.microsoft.com/office/drawing/2014/main" id="{B246BB0C-95C5-4412-8E7A-9725B267C4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8" y="2153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8081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13" name="Freeform 575">
                <a:extLst>
                  <a:ext uri="{FF2B5EF4-FFF2-40B4-BE49-F238E27FC236}">
                    <a16:creationId xmlns:a16="http://schemas.microsoft.com/office/drawing/2014/main" id="{389AF5F7-02E3-40E8-8704-E591E09055A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920" y="2154"/>
                <a:ext cx="15" cy="7"/>
              </a:xfrm>
              <a:custGeom>
                <a:avLst/>
                <a:gdLst>
                  <a:gd name="T0" fmla="*/ 0 w 13"/>
                  <a:gd name="T1" fmla="*/ 7 h 6"/>
                  <a:gd name="T2" fmla="*/ 1 w 13"/>
                  <a:gd name="T3" fmla="*/ 7 h 6"/>
                  <a:gd name="T4" fmla="*/ 1 w 13"/>
                  <a:gd name="T5" fmla="*/ 7 h 6"/>
                  <a:gd name="T6" fmla="*/ 0 w 13"/>
                  <a:gd name="T7" fmla="*/ 7 h 6"/>
                  <a:gd name="T8" fmla="*/ 10 w 13"/>
                  <a:gd name="T9" fmla="*/ 0 h 6"/>
                  <a:gd name="T10" fmla="*/ 3 w 13"/>
                  <a:gd name="T11" fmla="*/ 0 h 6"/>
                  <a:gd name="T12" fmla="*/ 2 w 13"/>
                  <a:gd name="T13" fmla="*/ 1 h 6"/>
                  <a:gd name="T14" fmla="*/ 2 w 13"/>
                  <a:gd name="T15" fmla="*/ 1 h 6"/>
                  <a:gd name="T16" fmla="*/ 2 w 13"/>
                  <a:gd name="T17" fmla="*/ 1 h 6"/>
                  <a:gd name="T18" fmla="*/ 3 w 13"/>
                  <a:gd name="T19" fmla="*/ 2 h 6"/>
                  <a:gd name="T20" fmla="*/ 3 w 13"/>
                  <a:gd name="T21" fmla="*/ 2 h 6"/>
                  <a:gd name="T22" fmla="*/ 8 w 13"/>
                  <a:gd name="T23" fmla="*/ 2 h 6"/>
                  <a:gd name="T24" fmla="*/ 10 w 13"/>
                  <a:gd name="T25" fmla="*/ 2 h 6"/>
                  <a:gd name="T26" fmla="*/ 14 w 13"/>
                  <a:gd name="T27" fmla="*/ 2 h 6"/>
                  <a:gd name="T28" fmla="*/ 14 w 13"/>
                  <a:gd name="T29" fmla="*/ 2 h 6"/>
                  <a:gd name="T30" fmla="*/ 14 w 13"/>
                  <a:gd name="T31" fmla="*/ 2 h 6"/>
                  <a:gd name="T32" fmla="*/ 12 w 13"/>
                  <a:gd name="T33" fmla="*/ 7 h 6"/>
                  <a:gd name="T34" fmla="*/ 12 w 13"/>
                  <a:gd name="T35" fmla="*/ 7 h 6"/>
                  <a:gd name="T36" fmla="*/ 12 w 13"/>
                  <a:gd name="T37" fmla="*/ 7 h 6"/>
                  <a:gd name="T38" fmla="*/ 18 w 13"/>
                  <a:gd name="T39" fmla="*/ 9 h 6"/>
                  <a:gd name="T40" fmla="*/ 18 w 13"/>
                  <a:gd name="T41" fmla="*/ 9 h 6"/>
                  <a:gd name="T42" fmla="*/ 21 w 13"/>
                  <a:gd name="T43" fmla="*/ 11 h 6"/>
                  <a:gd name="T44" fmla="*/ 21 w 13"/>
                  <a:gd name="T45" fmla="*/ 11 h 6"/>
                  <a:gd name="T46" fmla="*/ 21 w 13"/>
                  <a:gd name="T47" fmla="*/ 11 h 6"/>
                  <a:gd name="T48" fmla="*/ 23 w 13"/>
                  <a:gd name="T49" fmla="*/ 9 h 6"/>
                  <a:gd name="T50" fmla="*/ 23 w 13"/>
                  <a:gd name="T51" fmla="*/ 9 h 6"/>
                  <a:gd name="T52" fmla="*/ 21 w 13"/>
                  <a:gd name="T53" fmla="*/ 2 h 6"/>
                  <a:gd name="T54" fmla="*/ 18 w 13"/>
                  <a:gd name="T55" fmla="*/ 9 h 6"/>
                  <a:gd name="T56" fmla="*/ 18 w 13"/>
                  <a:gd name="T57" fmla="*/ 2 h 6"/>
                  <a:gd name="T58" fmla="*/ 14 w 13"/>
                  <a:gd name="T59" fmla="*/ 1 h 6"/>
                  <a:gd name="T60" fmla="*/ 14 w 13"/>
                  <a:gd name="T61" fmla="*/ 0 h 6"/>
                  <a:gd name="T62" fmla="*/ 10 w 13"/>
                  <a:gd name="T63" fmla="*/ 0 h 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3" h="6">
                    <a:moveTo>
                      <a:pt x="0" y="3"/>
                    </a:moveTo>
                    <a:cubicBezTo>
                      <a:pt x="0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0" y="3"/>
                      <a:pt x="0" y="3"/>
                    </a:cubicBezTo>
                    <a:moveTo>
                      <a:pt x="6" y="0"/>
                    </a:moveTo>
                    <a:cubicBezTo>
                      <a:pt x="5" y="0"/>
                      <a:pt x="4" y="0"/>
                      <a:pt x="3" y="0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2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4" y="2"/>
                      <a:pt x="4" y="2"/>
                    </a:cubicBezTo>
                    <a:cubicBezTo>
                      <a:pt x="4" y="2"/>
                      <a:pt x="5" y="2"/>
                      <a:pt x="6" y="2"/>
                    </a:cubicBezTo>
                    <a:cubicBezTo>
                      <a:pt x="7" y="2"/>
                      <a:pt x="7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8" y="3"/>
                      <a:pt x="9" y="4"/>
                      <a:pt x="10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1" y="5"/>
                      <a:pt x="11" y="5"/>
                      <a:pt x="12" y="6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6"/>
                      <a:pt x="12" y="6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3"/>
                      <a:pt x="12" y="2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9" y="4"/>
                      <a:pt x="10" y="2"/>
                      <a:pt x="10" y="2"/>
                    </a:cubicBezTo>
                    <a:cubicBezTo>
                      <a:pt x="9" y="1"/>
                      <a:pt x="9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7" y="0"/>
                      <a:pt x="6" y="0"/>
                      <a:pt x="6" y="0"/>
                    </a:cubicBezTo>
                  </a:path>
                </a:pathLst>
              </a:custGeom>
              <a:solidFill>
                <a:srgbClr val="8E8F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14" name="Freeform 576">
                <a:extLst>
                  <a:ext uri="{FF2B5EF4-FFF2-40B4-BE49-F238E27FC236}">
                    <a16:creationId xmlns:a16="http://schemas.microsoft.com/office/drawing/2014/main" id="{BC0FBD7C-283B-4242-B5A1-0AF95D2FA2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9" y="2154"/>
                <a:ext cx="5" cy="6"/>
              </a:xfrm>
              <a:custGeom>
                <a:avLst/>
                <a:gdLst>
                  <a:gd name="T0" fmla="*/ 0 w 4"/>
                  <a:gd name="T1" fmla="*/ 0 h 5"/>
                  <a:gd name="T2" fmla="*/ 0 w 4"/>
                  <a:gd name="T3" fmla="*/ 1 h 5"/>
                  <a:gd name="T4" fmla="*/ 6 w 4"/>
                  <a:gd name="T5" fmla="*/ 2 h 5"/>
                  <a:gd name="T6" fmla="*/ 6 w 4"/>
                  <a:gd name="T7" fmla="*/ 10 h 5"/>
                  <a:gd name="T8" fmla="*/ 10 w 4"/>
                  <a:gd name="T9" fmla="*/ 2 h 5"/>
                  <a:gd name="T10" fmla="*/ 10 w 4"/>
                  <a:gd name="T11" fmla="*/ 2 h 5"/>
                  <a:gd name="T12" fmla="*/ 0 w 4"/>
                  <a:gd name="T13" fmla="*/ 0 h 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" h="5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2" y="2"/>
                    </a:cubicBezTo>
                    <a:cubicBezTo>
                      <a:pt x="2" y="2"/>
                      <a:pt x="1" y="4"/>
                      <a:pt x="2" y="5"/>
                    </a:cubicBezTo>
                    <a:cubicBezTo>
                      <a:pt x="3" y="4"/>
                      <a:pt x="3" y="3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1"/>
                      <a:pt x="2" y="1"/>
                      <a:pt x="0" y="0"/>
                    </a:cubicBezTo>
                  </a:path>
                </a:pathLst>
              </a:custGeom>
              <a:solidFill>
                <a:srgbClr val="BEBF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15" name="Freeform 577">
                <a:extLst>
                  <a:ext uri="{FF2B5EF4-FFF2-40B4-BE49-F238E27FC236}">
                    <a16:creationId xmlns:a16="http://schemas.microsoft.com/office/drawing/2014/main" id="{6E56AF0B-AB54-4604-B52C-B3AA81144C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8" y="2155"/>
                <a:ext cx="11" cy="3"/>
              </a:xfrm>
              <a:custGeom>
                <a:avLst/>
                <a:gdLst>
                  <a:gd name="T0" fmla="*/ 2 w 9"/>
                  <a:gd name="T1" fmla="*/ 0 h 2"/>
                  <a:gd name="T2" fmla="*/ 0 w 9"/>
                  <a:gd name="T3" fmla="*/ 8 h 2"/>
                  <a:gd name="T4" fmla="*/ 1 w 9"/>
                  <a:gd name="T5" fmla="*/ 12 h 2"/>
                  <a:gd name="T6" fmla="*/ 2 w 9"/>
                  <a:gd name="T7" fmla="*/ 12 h 2"/>
                  <a:gd name="T8" fmla="*/ 2 w 9"/>
                  <a:gd name="T9" fmla="*/ 12 h 2"/>
                  <a:gd name="T10" fmla="*/ 11 w 9"/>
                  <a:gd name="T11" fmla="*/ 12 h 2"/>
                  <a:gd name="T12" fmla="*/ 16 w 9"/>
                  <a:gd name="T13" fmla="*/ 12 h 2"/>
                  <a:gd name="T14" fmla="*/ 18 w 9"/>
                  <a:gd name="T15" fmla="*/ 12 h 2"/>
                  <a:gd name="T16" fmla="*/ 18 w 9"/>
                  <a:gd name="T17" fmla="*/ 12 h 2"/>
                  <a:gd name="T18" fmla="*/ 20 w 9"/>
                  <a:gd name="T19" fmla="*/ 8 h 2"/>
                  <a:gd name="T20" fmla="*/ 16 w 9"/>
                  <a:gd name="T21" fmla="*/ 8 h 2"/>
                  <a:gd name="T22" fmla="*/ 11 w 9"/>
                  <a:gd name="T23" fmla="*/ 8 h 2"/>
                  <a:gd name="T24" fmla="*/ 9 w 9"/>
                  <a:gd name="T25" fmla="*/ 8 h 2"/>
                  <a:gd name="T26" fmla="*/ 9 w 9"/>
                  <a:gd name="T27" fmla="*/ 8 h 2"/>
                  <a:gd name="T28" fmla="*/ 7 w 9"/>
                  <a:gd name="T29" fmla="*/ 0 h 2"/>
                  <a:gd name="T30" fmla="*/ 7 w 9"/>
                  <a:gd name="T31" fmla="*/ 0 h 2"/>
                  <a:gd name="T32" fmla="*/ 2 w 9"/>
                  <a:gd name="T33" fmla="*/ 0 h 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9" h="2">
                    <a:moveTo>
                      <a:pt x="2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2"/>
                      <a:pt x="4" y="2"/>
                      <a:pt x="5" y="2"/>
                    </a:cubicBezTo>
                    <a:cubicBezTo>
                      <a:pt x="6" y="2"/>
                      <a:pt x="6" y="2"/>
                      <a:pt x="7" y="2"/>
                    </a:cubicBezTo>
                    <a:cubicBezTo>
                      <a:pt x="7" y="2"/>
                      <a:pt x="7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9" y="1"/>
                      <a:pt x="9" y="1"/>
                    </a:cubicBezTo>
                    <a:cubicBezTo>
                      <a:pt x="8" y="1"/>
                      <a:pt x="8" y="1"/>
                      <a:pt x="7" y="1"/>
                    </a:cubicBezTo>
                    <a:cubicBezTo>
                      <a:pt x="6" y="1"/>
                      <a:pt x="5" y="1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</a:path>
                </a:pathLst>
              </a:custGeom>
              <a:solidFill>
                <a:srgbClr val="BEBF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16" name="Freeform 578">
                <a:extLst>
                  <a:ext uri="{FF2B5EF4-FFF2-40B4-BE49-F238E27FC236}">
                    <a16:creationId xmlns:a16="http://schemas.microsoft.com/office/drawing/2014/main" id="{6E107D49-58B2-4D4B-8AE6-66D5460F04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2" y="2160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2 w 2"/>
                  <a:gd name="T5" fmla="*/ 1 h 1"/>
                  <a:gd name="T6" fmla="*/ 0 w 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0"/>
                      <a:pt x="1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0" y="0"/>
                    </a:cubicBezTo>
                  </a:path>
                </a:pathLst>
              </a:custGeom>
              <a:solidFill>
                <a:srgbClr val="BEBF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17" name="Freeform 579">
                <a:extLst>
                  <a:ext uri="{FF2B5EF4-FFF2-40B4-BE49-F238E27FC236}">
                    <a16:creationId xmlns:a16="http://schemas.microsoft.com/office/drawing/2014/main" id="{37C0767A-9456-4EEC-B1EA-A4A82EB163D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893" y="2094"/>
                <a:ext cx="28" cy="16"/>
              </a:xfrm>
              <a:custGeom>
                <a:avLst/>
                <a:gdLst>
                  <a:gd name="T0" fmla="*/ 32 w 23"/>
                  <a:gd name="T1" fmla="*/ 11 h 13"/>
                  <a:gd name="T2" fmla="*/ 33 w 23"/>
                  <a:gd name="T3" fmla="*/ 18 h 13"/>
                  <a:gd name="T4" fmla="*/ 34 w 23"/>
                  <a:gd name="T5" fmla="*/ 21 h 13"/>
                  <a:gd name="T6" fmla="*/ 34 w 23"/>
                  <a:gd name="T7" fmla="*/ 17 h 13"/>
                  <a:gd name="T8" fmla="*/ 50 w 23"/>
                  <a:gd name="T9" fmla="*/ 31 h 13"/>
                  <a:gd name="T10" fmla="*/ 50 w 23"/>
                  <a:gd name="T11" fmla="*/ 31 h 13"/>
                  <a:gd name="T12" fmla="*/ 32 w 23"/>
                  <a:gd name="T13" fmla="*/ 14 h 13"/>
                  <a:gd name="T14" fmla="*/ 32 w 23"/>
                  <a:gd name="T15" fmla="*/ 11 h 13"/>
                  <a:gd name="T16" fmla="*/ 0 w 23"/>
                  <a:gd name="T17" fmla="*/ 0 h 13"/>
                  <a:gd name="T18" fmla="*/ 16 w 23"/>
                  <a:gd name="T19" fmla="*/ 9 h 13"/>
                  <a:gd name="T20" fmla="*/ 18 w 23"/>
                  <a:gd name="T21" fmla="*/ 9 h 13"/>
                  <a:gd name="T22" fmla="*/ 18 w 23"/>
                  <a:gd name="T23" fmla="*/ 7 h 13"/>
                  <a:gd name="T24" fmla="*/ 19 w 23"/>
                  <a:gd name="T25" fmla="*/ 7 h 13"/>
                  <a:gd name="T26" fmla="*/ 9 w 23"/>
                  <a:gd name="T27" fmla="*/ 2 h 13"/>
                  <a:gd name="T28" fmla="*/ 0 w 23"/>
                  <a:gd name="T29" fmla="*/ 0 h 1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23" h="13">
                    <a:moveTo>
                      <a:pt x="14" y="5"/>
                    </a:moveTo>
                    <a:cubicBezTo>
                      <a:pt x="14" y="6"/>
                      <a:pt x="15" y="7"/>
                      <a:pt x="15" y="8"/>
                    </a:cubicBezTo>
                    <a:cubicBezTo>
                      <a:pt x="15" y="8"/>
                      <a:pt x="16" y="8"/>
                      <a:pt x="16" y="9"/>
                    </a:cubicBezTo>
                    <a:cubicBezTo>
                      <a:pt x="16" y="8"/>
                      <a:pt x="16" y="8"/>
                      <a:pt x="16" y="7"/>
                    </a:cubicBezTo>
                    <a:cubicBezTo>
                      <a:pt x="19" y="9"/>
                      <a:pt x="21" y="11"/>
                      <a:pt x="23" y="13"/>
                    </a:cubicBezTo>
                    <a:cubicBezTo>
                      <a:pt x="23" y="13"/>
                      <a:pt x="23" y="13"/>
                      <a:pt x="23" y="13"/>
                    </a:cubicBezTo>
                    <a:cubicBezTo>
                      <a:pt x="21" y="10"/>
                      <a:pt x="17" y="8"/>
                      <a:pt x="14" y="6"/>
                    </a:cubicBezTo>
                    <a:cubicBezTo>
                      <a:pt x="14" y="6"/>
                      <a:pt x="14" y="6"/>
                      <a:pt x="14" y="5"/>
                    </a:cubicBezTo>
                    <a:moveTo>
                      <a:pt x="0" y="0"/>
                    </a:moveTo>
                    <a:cubicBezTo>
                      <a:pt x="2" y="1"/>
                      <a:pt x="5" y="2"/>
                      <a:pt x="7" y="4"/>
                    </a:cubicBezTo>
                    <a:cubicBezTo>
                      <a:pt x="7" y="4"/>
                      <a:pt x="7" y="4"/>
                      <a:pt x="8" y="4"/>
                    </a:cubicBezTo>
                    <a:cubicBezTo>
                      <a:pt x="8" y="4"/>
                      <a:pt x="8" y="4"/>
                      <a:pt x="8" y="3"/>
                    </a:cubicBezTo>
                    <a:cubicBezTo>
                      <a:pt x="8" y="3"/>
                      <a:pt x="9" y="3"/>
                      <a:pt x="9" y="3"/>
                    </a:cubicBezTo>
                    <a:cubicBezTo>
                      <a:pt x="7" y="3"/>
                      <a:pt x="6" y="2"/>
                      <a:pt x="4" y="2"/>
                    </a:cubicBezTo>
                    <a:cubicBezTo>
                      <a:pt x="3" y="2"/>
                      <a:pt x="1" y="1"/>
                      <a:pt x="0" y="0"/>
                    </a:cubicBezTo>
                  </a:path>
                </a:pathLst>
              </a:custGeom>
              <a:solidFill>
                <a:srgbClr val="8081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18" name="Freeform 580">
                <a:extLst>
                  <a:ext uri="{FF2B5EF4-FFF2-40B4-BE49-F238E27FC236}">
                    <a16:creationId xmlns:a16="http://schemas.microsoft.com/office/drawing/2014/main" id="{CF943B4D-121B-4FA8-B2FD-11D0DE07FF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3" y="2098"/>
                <a:ext cx="8" cy="8"/>
              </a:xfrm>
              <a:custGeom>
                <a:avLst/>
                <a:gdLst>
                  <a:gd name="T0" fmla="*/ 1 w 7"/>
                  <a:gd name="T1" fmla="*/ 0 h 7"/>
                  <a:gd name="T2" fmla="*/ 0 w 7"/>
                  <a:gd name="T3" fmla="*/ 0 h 7"/>
                  <a:gd name="T4" fmla="*/ 0 w 7"/>
                  <a:gd name="T5" fmla="*/ 1 h 7"/>
                  <a:gd name="T6" fmla="*/ 9 w 7"/>
                  <a:gd name="T7" fmla="*/ 11 h 7"/>
                  <a:gd name="T8" fmla="*/ 9 w 7"/>
                  <a:gd name="T9" fmla="*/ 11 h 7"/>
                  <a:gd name="T10" fmla="*/ 8 w 7"/>
                  <a:gd name="T11" fmla="*/ 9 h 7"/>
                  <a:gd name="T12" fmla="*/ 10 w 7"/>
                  <a:gd name="T13" fmla="*/ 9 h 7"/>
                  <a:gd name="T14" fmla="*/ 11 w 7"/>
                  <a:gd name="T15" fmla="*/ 9 h 7"/>
                  <a:gd name="T16" fmla="*/ 10 w 7"/>
                  <a:gd name="T17" fmla="*/ 2 h 7"/>
                  <a:gd name="T18" fmla="*/ 1 w 7"/>
                  <a:gd name="T19" fmla="*/ 0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3"/>
                      <a:pt x="3" y="5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5" y="6"/>
                      <a:pt x="4" y="5"/>
                    </a:cubicBezTo>
                    <a:cubicBezTo>
                      <a:pt x="5" y="5"/>
                      <a:pt x="5" y="5"/>
                      <a:pt x="6" y="5"/>
                    </a:cubicBezTo>
                    <a:cubicBezTo>
                      <a:pt x="6" y="5"/>
                      <a:pt x="6" y="5"/>
                      <a:pt x="7" y="5"/>
                    </a:cubicBezTo>
                    <a:cubicBezTo>
                      <a:pt x="7" y="4"/>
                      <a:pt x="6" y="3"/>
                      <a:pt x="6" y="2"/>
                    </a:cubicBezTo>
                    <a:cubicBezTo>
                      <a:pt x="4" y="1"/>
                      <a:pt x="3" y="1"/>
                      <a:pt x="1" y="0"/>
                    </a:cubicBezTo>
                  </a:path>
                </a:pathLst>
              </a:custGeom>
              <a:solidFill>
                <a:srgbClr val="B6B7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19" name="Freeform 581">
                <a:extLst>
                  <a:ext uri="{FF2B5EF4-FFF2-40B4-BE49-F238E27FC236}">
                    <a16:creationId xmlns:a16="http://schemas.microsoft.com/office/drawing/2014/main" id="{62F20C49-4458-4066-A4CC-627C73585EB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913" y="2108"/>
                <a:ext cx="11" cy="29"/>
              </a:xfrm>
              <a:custGeom>
                <a:avLst/>
                <a:gdLst>
                  <a:gd name="T0" fmla="*/ 16 w 9"/>
                  <a:gd name="T1" fmla="*/ 41 h 24"/>
                  <a:gd name="T2" fmla="*/ 16 w 9"/>
                  <a:gd name="T3" fmla="*/ 42 h 24"/>
                  <a:gd name="T4" fmla="*/ 16 w 9"/>
                  <a:gd name="T5" fmla="*/ 50 h 24"/>
                  <a:gd name="T6" fmla="*/ 16 w 9"/>
                  <a:gd name="T7" fmla="*/ 50 h 24"/>
                  <a:gd name="T8" fmla="*/ 18 w 9"/>
                  <a:gd name="T9" fmla="*/ 51 h 24"/>
                  <a:gd name="T10" fmla="*/ 16 w 9"/>
                  <a:gd name="T11" fmla="*/ 41 h 24"/>
                  <a:gd name="T12" fmla="*/ 18 w 9"/>
                  <a:gd name="T13" fmla="*/ 23 h 24"/>
                  <a:gd name="T14" fmla="*/ 16 w 9"/>
                  <a:gd name="T15" fmla="*/ 28 h 24"/>
                  <a:gd name="T16" fmla="*/ 16 w 9"/>
                  <a:gd name="T17" fmla="*/ 28 h 24"/>
                  <a:gd name="T18" fmla="*/ 18 w 9"/>
                  <a:gd name="T19" fmla="*/ 28 h 24"/>
                  <a:gd name="T20" fmla="*/ 18 w 9"/>
                  <a:gd name="T21" fmla="*/ 23 h 24"/>
                  <a:gd name="T22" fmla="*/ 13 w 9"/>
                  <a:gd name="T23" fmla="*/ 0 h 24"/>
                  <a:gd name="T24" fmla="*/ 11 w 9"/>
                  <a:gd name="T25" fmla="*/ 1 h 24"/>
                  <a:gd name="T26" fmla="*/ 11 w 9"/>
                  <a:gd name="T27" fmla="*/ 1 h 24"/>
                  <a:gd name="T28" fmla="*/ 13 w 9"/>
                  <a:gd name="T29" fmla="*/ 2 h 24"/>
                  <a:gd name="T30" fmla="*/ 11 w 9"/>
                  <a:gd name="T31" fmla="*/ 1 h 24"/>
                  <a:gd name="T32" fmla="*/ 9 w 9"/>
                  <a:gd name="T33" fmla="*/ 2 h 24"/>
                  <a:gd name="T34" fmla="*/ 9 w 9"/>
                  <a:gd name="T35" fmla="*/ 8 h 24"/>
                  <a:gd name="T36" fmla="*/ 2 w 9"/>
                  <a:gd name="T37" fmla="*/ 10 h 24"/>
                  <a:gd name="T38" fmla="*/ 1 w 9"/>
                  <a:gd name="T39" fmla="*/ 15 h 24"/>
                  <a:gd name="T40" fmla="*/ 0 w 9"/>
                  <a:gd name="T41" fmla="*/ 19 h 24"/>
                  <a:gd name="T42" fmla="*/ 1 w 9"/>
                  <a:gd name="T43" fmla="*/ 19 h 24"/>
                  <a:gd name="T44" fmla="*/ 1 w 9"/>
                  <a:gd name="T45" fmla="*/ 19 h 24"/>
                  <a:gd name="T46" fmla="*/ 2 w 9"/>
                  <a:gd name="T47" fmla="*/ 15 h 24"/>
                  <a:gd name="T48" fmla="*/ 2 w 9"/>
                  <a:gd name="T49" fmla="*/ 12 h 24"/>
                  <a:gd name="T50" fmla="*/ 2 w 9"/>
                  <a:gd name="T51" fmla="*/ 12 h 24"/>
                  <a:gd name="T52" fmla="*/ 2 w 9"/>
                  <a:gd name="T53" fmla="*/ 15 h 24"/>
                  <a:gd name="T54" fmla="*/ 7 w 9"/>
                  <a:gd name="T55" fmla="*/ 19 h 24"/>
                  <a:gd name="T56" fmla="*/ 7 w 9"/>
                  <a:gd name="T57" fmla="*/ 19 h 24"/>
                  <a:gd name="T58" fmla="*/ 7 w 9"/>
                  <a:gd name="T59" fmla="*/ 19 h 24"/>
                  <a:gd name="T60" fmla="*/ 11 w 9"/>
                  <a:gd name="T61" fmla="*/ 12 h 24"/>
                  <a:gd name="T62" fmla="*/ 13 w 9"/>
                  <a:gd name="T63" fmla="*/ 15 h 24"/>
                  <a:gd name="T64" fmla="*/ 13 w 9"/>
                  <a:gd name="T65" fmla="*/ 18 h 24"/>
                  <a:gd name="T66" fmla="*/ 16 w 9"/>
                  <a:gd name="T67" fmla="*/ 15 h 24"/>
                  <a:gd name="T68" fmla="*/ 18 w 9"/>
                  <a:gd name="T69" fmla="*/ 22 h 24"/>
                  <a:gd name="T70" fmla="*/ 18 w 9"/>
                  <a:gd name="T71" fmla="*/ 22 h 24"/>
                  <a:gd name="T72" fmla="*/ 18 w 9"/>
                  <a:gd name="T73" fmla="*/ 22 h 24"/>
                  <a:gd name="T74" fmla="*/ 18 w 9"/>
                  <a:gd name="T75" fmla="*/ 7 h 24"/>
                  <a:gd name="T76" fmla="*/ 13 w 9"/>
                  <a:gd name="T77" fmla="*/ 1 h 24"/>
                  <a:gd name="T78" fmla="*/ 13 w 9"/>
                  <a:gd name="T79" fmla="*/ 1 h 24"/>
                  <a:gd name="T80" fmla="*/ 13 w 9"/>
                  <a:gd name="T81" fmla="*/ 0 h 24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9" h="24">
                    <a:moveTo>
                      <a:pt x="7" y="19"/>
                    </a:moveTo>
                    <a:cubicBezTo>
                      <a:pt x="7" y="19"/>
                      <a:pt x="7" y="20"/>
                      <a:pt x="7" y="20"/>
                    </a:cubicBezTo>
                    <a:cubicBezTo>
                      <a:pt x="7" y="21"/>
                      <a:pt x="7" y="22"/>
                      <a:pt x="7" y="23"/>
                    </a:cubicBezTo>
                    <a:cubicBezTo>
                      <a:pt x="7" y="23"/>
                      <a:pt x="7" y="23"/>
                      <a:pt x="7" y="23"/>
                    </a:cubicBezTo>
                    <a:cubicBezTo>
                      <a:pt x="7" y="23"/>
                      <a:pt x="8" y="24"/>
                      <a:pt x="8" y="24"/>
                    </a:cubicBezTo>
                    <a:cubicBezTo>
                      <a:pt x="7" y="23"/>
                      <a:pt x="7" y="21"/>
                      <a:pt x="7" y="19"/>
                    </a:cubicBezTo>
                    <a:moveTo>
                      <a:pt x="8" y="11"/>
                    </a:moveTo>
                    <a:cubicBezTo>
                      <a:pt x="8" y="12"/>
                      <a:pt x="7" y="12"/>
                      <a:pt x="7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7" y="13"/>
                      <a:pt x="8" y="13"/>
                    </a:cubicBezTo>
                    <a:cubicBezTo>
                      <a:pt x="8" y="13"/>
                      <a:pt x="8" y="12"/>
                      <a:pt x="8" y="11"/>
                    </a:cubicBezTo>
                    <a:moveTo>
                      <a:pt x="6" y="0"/>
                    </a:moveTo>
                    <a:cubicBezTo>
                      <a:pt x="6" y="0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2"/>
                      <a:pt x="4" y="2"/>
                      <a:pt x="4" y="2"/>
                    </a:cubicBezTo>
                    <a:cubicBezTo>
                      <a:pt x="4" y="2"/>
                      <a:pt x="4" y="3"/>
                      <a:pt x="4" y="4"/>
                    </a:cubicBezTo>
                    <a:cubicBezTo>
                      <a:pt x="3" y="4"/>
                      <a:pt x="2" y="4"/>
                      <a:pt x="2" y="5"/>
                    </a:cubicBezTo>
                    <a:cubicBezTo>
                      <a:pt x="1" y="5"/>
                      <a:pt x="1" y="6"/>
                      <a:pt x="1" y="7"/>
                    </a:cubicBezTo>
                    <a:cubicBezTo>
                      <a:pt x="0" y="7"/>
                      <a:pt x="0" y="8"/>
                      <a:pt x="0" y="9"/>
                    </a:cubicBezTo>
                    <a:cubicBezTo>
                      <a:pt x="0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8"/>
                      <a:pt x="2" y="7"/>
                      <a:pt x="2" y="7"/>
                    </a:cubicBezTo>
                    <a:cubicBezTo>
                      <a:pt x="2" y="7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8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8"/>
                      <a:pt x="4" y="6"/>
                      <a:pt x="5" y="6"/>
                    </a:cubicBezTo>
                    <a:cubicBezTo>
                      <a:pt x="5" y="6"/>
                      <a:pt x="6" y="7"/>
                      <a:pt x="6" y="7"/>
                    </a:cubicBezTo>
                    <a:cubicBezTo>
                      <a:pt x="6" y="7"/>
                      <a:pt x="6" y="8"/>
                      <a:pt x="6" y="8"/>
                    </a:cubicBezTo>
                    <a:cubicBezTo>
                      <a:pt x="7" y="8"/>
                      <a:pt x="7" y="7"/>
                      <a:pt x="7" y="7"/>
                    </a:cubicBezTo>
                    <a:cubicBezTo>
                      <a:pt x="8" y="8"/>
                      <a:pt x="8" y="9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9" y="8"/>
                      <a:pt x="9" y="6"/>
                      <a:pt x="8" y="3"/>
                    </a:cubicBezTo>
                    <a:cubicBezTo>
                      <a:pt x="8" y="2"/>
                      <a:pt x="7" y="2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0"/>
                      <a:pt x="6" y="0"/>
                    </a:cubicBezTo>
                  </a:path>
                </a:pathLst>
              </a:custGeom>
              <a:solidFill>
                <a:srgbClr val="8081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20" name="Freeform 582">
                <a:extLst>
                  <a:ext uri="{FF2B5EF4-FFF2-40B4-BE49-F238E27FC236}">
                    <a16:creationId xmlns:a16="http://schemas.microsoft.com/office/drawing/2014/main" id="{51368A1D-05B8-4C89-9C37-2AF9242FD0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9" y="2094"/>
                <a:ext cx="14" cy="7"/>
              </a:xfrm>
              <a:custGeom>
                <a:avLst/>
                <a:gdLst>
                  <a:gd name="T0" fmla="*/ 1 w 11"/>
                  <a:gd name="T1" fmla="*/ 0 h 6"/>
                  <a:gd name="T2" fmla="*/ 0 w 11"/>
                  <a:gd name="T3" fmla="*/ 1 h 6"/>
                  <a:gd name="T4" fmla="*/ 13 w 11"/>
                  <a:gd name="T5" fmla="*/ 7 h 6"/>
                  <a:gd name="T6" fmla="*/ 28 w 11"/>
                  <a:gd name="T7" fmla="*/ 11 h 6"/>
                  <a:gd name="T8" fmla="*/ 29 w 11"/>
                  <a:gd name="T9" fmla="*/ 8 h 6"/>
                  <a:gd name="T10" fmla="*/ 28 w 11"/>
                  <a:gd name="T11" fmla="*/ 8 h 6"/>
                  <a:gd name="T12" fmla="*/ 8 w 11"/>
                  <a:gd name="T13" fmla="*/ 0 h 6"/>
                  <a:gd name="T14" fmla="*/ 1 w 11"/>
                  <a:gd name="T15" fmla="*/ 0 h 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1" h="6">
                    <a:moveTo>
                      <a:pt x="1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1" y="2"/>
                      <a:pt x="3" y="3"/>
                      <a:pt x="5" y="3"/>
                    </a:cubicBezTo>
                    <a:cubicBezTo>
                      <a:pt x="6" y="4"/>
                      <a:pt x="8" y="5"/>
                      <a:pt x="10" y="6"/>
                    </a:cubicBezTo>
                    <a:cubicBezTo>
                      <a:pt x="10" y="5"/>
                      <a:pt x="10" y="5"/>
                      <a:pt x="11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8" y="2"/>
                      <a:pt x="5" y="1"/>
                      <a:pt x="3" y="0"/>
                    </a:cubicBezTo>
                    <a:cubicBezTo>
                      <a:pt x="2" y="0"/>
                      <a:pt x="1" y="0"/>
                      <a:pt x="1" y="0"/>
                    </a:cubicBezTo>
                  </a:path>
                </a:pathLst>
              </a:custGeom>
              <a:solidFill>
                <a:srgbClr val="B6B7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21" name="Freeform 583">
                <a:extLst>
                  <a:ext uri="{FF2B5EF4-FFF2-40B4-BE49-F238E27FC236}">
                    <a16:creationId xmlns:a16="http://schemas.microsoft.com/office/drawing/2014/main" id="{CA318ADC-E3E1-4103-A624-258F75A29A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1" y="2099"/>
                <a:ext cx="8" cy="8"/>
              </a:xfrm>
              <a:custGeom>
                <a:avLst/>
                <a:gdLst>
                  <a:gd name="T0" fmla="*/ 1 w 6"/>
                  <a:gd name="T1" fmla="*/ 0 h 7"/>
                  <a:gd name="T2" fmla="*/ 0 w 6"/>
                  <a:gd name="T3" fmla="*/ 2 h 7"/>
                  <a:gd name="T4" fmla="*/ 20 w 6"/>
                  <a:gd name="T5" fmla="*/ 11 h 7"/>
                  <a:gd name="T6" fmla="*/ 20 w 6"/>
                  <a:gd name="T7" fmla="*/ 10 h 7"/>
                  <a:gd name="T8" fmla="*/ 20 w 6"/>
                  <a:gd name="T9" fmla="*/ 10 h 7"/>
                  <a:gd name="T10" fmla="*/ 1 w 6"/>
                  <a:gd name="T11" fmla="*/ 0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" h="7">
                    <a:moveTo>
                      <a:pt x="1" y="0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2" y="4"/>
                      <a:pt x="4" y="5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4" y="4"/>
                      <a:pt x="3" y="2"/>
                      <a:pt x="1" y="0"/>
                    </a:cubicBezTo>
                  </a:path>
                </a:pathLst>
              </a:custGeom>
              <a:solidFill>
                <a:srgbClr val="D5D5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22" name="Freeform 584">
                <a:extLst>
                  <a:ext uri="{FF2B5EF4-FFF2-40B4-BE49-F238E27FC236}">
                    <a16:creationId xmlns:a16="http://schemas.microsoft.com/office/drawing/2014/main" id="{FB9FF23B-2089-4FA8-96BC-D67132C28FE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912" y="2102"/>
                <a:ext cx="9" cy="17"/>
              </a:xfrm>
              <a:custGeom>
                <a:avLst/>
                <a:gdLst>
                  <a:gd name="T0" fmla="*/ 13 w 7"/>
                  <a:gd name="T1" fmla="*/ 16 h 14"/>
                  <a:gd name="T2" fmla="*/ 1 w 7"/>
                  <a:gd name="T3" fmla="*/ 19 h 14"/>
                  <a:gd name="T4" fmla="*/ 1 w 7"/>
                  <a:gd name="T5" fmla="*/ 28 h 14"/>
                  <a:gd name="T6" fmla="*/ 1 w 7"/>
                  <a:gd name="T7" fmla="*/ 30 h 14"/>
                  <a:gd name="T8" fmla="*/ 1 w 7"/>
                  <a:gd name="T9" fmla="*/ 30 h 14"/>
                  <a:gd name="T10" fmla="*/ 6 w 7"/>
                  <a:gd name="T11" fmla="*/ 27 h 14"/>
                  <a:gd name="T12" fmla="*/ 8 w 7"/>
                  <a:gd name="T13" fmla="*/ 22 h 14"/>
                  <a:gd name="T14" fmla="*/ 13 w 7"/>
                  <a:gd name="T15" fmla="*/ 19 h 14"/>
                  <a:gd name="T16" fmla="*/ 13 w 7"/>
                  <a:gd name="T17" fmla="*/ 16 h 14"/>
                  <a:gd name="T18" fmla="*/ 19 w 7"/>
                  <a:gd name="T19" fmla="*/ 13 h 14"/>
                  <a:gd name="T20" fmla="*/ 19 w 7"/>
                  <a:gd name="T21" fmla="*/ 13 h 14"/>
                  <a:gd name="T22" fmla="*/ 19 w 7"/>
                  <a:gd name="T23" fmla="*/ 13 h 14"/>
                  <a:gd name="T24" fmla="*/ 19 w 7"/>
                  <a:gd name="T25" fmla="*/ 13 h 14"/>
                  <a:gd name="T26" fmla="*/ 0 w 7"/>
                  <a:gd name="T27" fmla="*/ 0 h 14"/>
                  <a:gd name="T28" fmla="*/ 0 w 7"/>
                  <a:gd name="T29" fmla="*/ 2 h 14"/>
                  <a:gd name="T30" fmla="*/ 17 w 7"/>
                  <a:gd name="T31" fmla="*/ 13 h 14"/>
                  <a:gd name="T32" fmla="*/ 17 w 7"/>
                  <a:gd name="T33" fmla="*/ 13 h 14"/>
                  <a:gd name="T34" fmla="*/ 19 w 7"/>
                  <a:gd name="T35" fmla="*/ 11 h 14"/>
                  <a:gd name="T36" fmla="*/ 19 w 7"/>
                  <a:gd name="T37" fmla="*/ 13 h 14"/>
                  <a:gd name="T38" fmla="*/ 0 w 7"/>
                  <a:gd name="T39" fmla="*/ 0 h 14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7" h="14">
                    <a:moveTo>
                      <a:pt x="5" y="7"/>
                    </a:moveTo>
                    <a:cubicBezTo>
                      <a:pt x="3" y="7"/>
                      <a:pt x="2" y="8"/>
                      <a:pt x="1" y="9"/>
                    </a:cubicBezTo>
                    <a:cubicBezTo>
                      <a:pt x="1" y="11"/>
                      <a:pt x="1" y="12"/>
                      <a:pt x="1" y="13"/>
                    </a:cubicBezTo>
                    <a:cubicBezTo>
                      <a:pt x="1" y="13"/>
                      <a:pt x="1" y="14"/>
                      <a:pt x="1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3"/>
                      <a:pt x="1" y="12"/>
                      <a:pt x="2" y="12"/>
                    </a:cubicBezTo>
                    <a:cubicBezTo>
                      <a:pt x="2" y="11"/>
                      <a:pt x="2" y="10"/>
                      <a:pt x="3" y="10"/>
                    </a:cubicBezTo>
                    <a:cubicBezTo>
                      <a:pt x="3" y="9"/>
                      <a:pt x="4" y="9"/>
                      <a:pt x="5" y="9"/>
                    </a:cubicBezTo>
                    <a:cubicBezTo>
                      <a:pt x="5" y="8"/>
                      <a:pt x="5" y="7"/>
                      <a:pt x="5" y="7"/>
                    </a:cubicBezTo>
                    <a:moveTo>
                      <a:pt x="7" y="6"/>
                    </a:move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moveTo>
                      <a:pt x="0" y="0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2" y="3"/>
                      <a:pt x="4" y="5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5"/>
                      <a:pt x="7" y="5"/>
                    </a:cubicBezTo>
                    <a:cubicBezTo>
                      <a:pt x="7" y="5"/>
                      <a:pt x="7" y="6"/>
                      <a:pt x="7" y="6"/>
                    </a:cubicBezTo>
                    <a:cubicBezTo>
                      <a:pt x="5" y="4"/>
                      <a:pt x="3" y="2"/>
                      <a:pt x="0" y="0"/>
                    </a:cubicBezTo>
                  </a:path>
                </a:pathLst>
              </a:custGeom>
              <a:solidFill>
                <a:srgbClr val="B6B7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23" name="Freeform 585">
                <a:extLst>
                  <a:ext uri="{FF2B5EF4-FFF2-40B4-BE49-F238E27FC236}">
                    <a16:creationId xmlns:a16="http://schemas.microsoft.com/office/drawing/2014/main" id="{4FF7B1D9-6029-4A73-84EF-943EC4F8EC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1" y="2113"/>
                <a:ext cx="2" cy="7"/>
              </a:xfrm>
              <a:custGeom>
                <a:avLst/>
                <a:gdLst>
                  <a:gd name="T0" fmla="*/ 2 w 2"/>
                  <a:gd name="T1" fmla="*/ 0 h 6"/>
                  <a:gd name="T2" fmla="*/ 0 w 2"/>
                  <a:gd name="T3" fmla="*/ 7 h 6"/>
                  <a:gd name="T4" fmla="*/ 0 w 2"/>
                  <a:gd name="T5" fmla="*/ 11 h 6"/>
                  <a:gd name="T6" fmla="*/ 2 w 2"/>
                  <a:gd name="T7" fmla="*/ 9 h 6"/>
                  <a:gd name="T8" fmla="*/ 2 w 2"/>
                  <a:gd name="T9" fmla="*/ 8 h 6"/>
                  <a:gd name="T10" fmla="*/ 2 w 2"/>
                  <a:gd name="T11" fmla="*/ 0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" h="6">
                    <a:moveTo>
                      <a:pt x="2" y="0"/>
                    </a:moveTo>
                    <a:cubicBezTo>
                      <a:pt x="1" y="1"/>
                      <a:pt x="0" y="2"/>
                      <a:pt x="0" y="3"/>
                    </a:cubicBezTo>
                    <a:cubicBezTo>
                      <a:pt x="0" y="4"/>
                      <a:pt x="0" y="5"/>
                      <a:pt x="0" y="6"/>
                    </a:cubicBezTo>
                    <a:cubicBezTo>
                      <a:pt x="1" y="5"/>
                      <a:pt x="1" y="5"/>
                      <a:pt x="2" y="5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2" y="3"/>
                      <a:pt x="2" y="2"/>
                      <a:pt x="2" y="0"/>
                    </a:cubicBezTo>
                  </a:path>
                </a:pathLst>
              </a:custGeom>
              <a:solidFill>
                <a:srgbClr val="D5D5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24" name="Freeform 586">
                <a:extLst>
                  <a:ext uri="{FF2B5EF4-FFF2-40B4-BE49-F238E27FC236}">
                    <a16:creationId xmlns:a16="http://schemas.microsoft.com/office/drawing/2014/main" id="{EF73752D-12B0-4542-B5FB-31B41D71583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915" y="2116"/>
                <a:ext cx="8" cy="4"/>
              </a:xfrm>
              <a:custGeom>
                <a:avLst/>
                <a:gdLst>
                  <a:gd name="T0" fmla="*/ 10 w 7"/>
                  <a:gd name="T1" fmla="*/ 1 h 4"/>
                  <a:gd name="T2" fmla="*/ 9 w 7"/>
                  <a:gd name="T3" fmla="*/ 2 h 4"/>
                  <a:gd name="T4" fmla="*/ 10 w 7"/>
                  <a:gd name="T5" fmla="*/ 4 h 4"/>
                  <a:gd name="T6" fmla="*/ 11 w 7"/>
                  <a:gd name="T7" fmla="*/ 4 h 4"/>
                  <a:gd name="T8" fmla="*/ 10 w 7"/>
                  <a:gd name="T9" fmla="*/ 1 h 4"/>
                  <a:gd name="T10" fmla="*/ 1 w 7"/>
                  <a:gd name="T11" fmla="*/ 1 h 4"/>
                  <a:gd name="T12" fmla="*/ 0 w 7"/>
                  <a:gd name="T13" fmla="*/ 3 h 4"/>
                  <a:gd name="T14" fmla="*/ 2 w 7"/>
                  <a:gd name="T15" fmla="*/ 3 h 4"/>
                  <a:gd name="T16" fmla="*/ 1 w 7"/>
                  <a:gd name="T17" fmla="*/ 1 h 4"/>
                  <a:gd name="T18" fmla="*/ 1 w 7"/>
                  <a:gd name="T19" fmla="*/ 0 h 4"/>
                  <a:gd name="T20" fmla="*/ 1 w 7"/>
                  <a:gd name="T21" fmla="*/ 1 h 4"/>
                  <a:gd name="T22" fmla="*/ 1 w 7"/>
                  <a:gd name="T23" fmla="*/ 0 h 4"/>
                  <a:gd name="T24" fmla="*/ 1 w 7"/>
                  <a:gd name="T25" fmla="*/ 0 h 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7" h="4">
                    <a:moveTo>
                      <a:pt x="6" y="1"/>
                    </a:moveTo>
                    <a:cubicBezTo>
                      <a:pt x="6" y="1"/>
                      <a:pt x="6" y="2"/>
                      <a:pt x="5" y="2"/>
                    </a:cubicBezTo>
                    <a:cubicBezTo>
                      <a:pt x="5" y="3"/>
                      <a:pt x="5" y="4"/>
                      <a:pt x="6" y="4"/>
                    </a:cubicBezTo>
                    <a:cubicBezTo>
                      <a:pt x="6" y="4"/>
                      <a:pt x="6" y="4"/>
                      <a:pt x="7" y="4"/>
                    </a:cubicBezTo>
                    <a:cubicBezTo>
                      <a:pt x="7" y="3"/>
                      <a:pt x="7" y="2"/>
                      <a:pt x="6" y="1"/>
                    </a:cubicBezTo>
                    <a:moveTo>
                      <a:pt x="1" y="1"/>
                    </a:moveTo>
                    <a:cubicBezTo>
                      <a:pt x="1" y="1"/>
                      <a:pt x="1" y="2"/>
                      <a:pt x="0" y="3"/>
                    </a:cubicBezTo>
                    <a:cubicBezTo>
                      <a:pt x="1" y="3"/>
                      <a:pt x="1" y="3"/>
                      <a:pt x="2" y="3"/>
                    </a:cubicBezTo>
                    <a:cubicBezTo>
                      <a:pt x="1" y="2"/>
                      <a:pt x="1" y="1"/>
                      <a:pt x="1" y="1"/>
                    </a:cubicBezTo>
                    <a:moveTo>
                      <a:pt x="1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B6B7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25" name="Freeform 587">
                <a:extLst>
                  <a:ext uri="{FF2B5EF4-FFF2-40B4-BE49-F238E27FC236}">
                    <a16:creationId xmlns:a16="http://schemas.microsoft.com/office/drawing/2014/main" id="{A5DDB393-B8AC-41CC-9A43-304A0FB264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1" y="2104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1 w 1"/>
                  <a:gd name="T5" fmla="*/ 1 h 2"/>
                  <a:gd name="T6" fmla="*/ 0 w 1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0"/>
                    </a:cubicBezTo>
                  </a:path>
                </a:pathLst>
              </a:custGeom>
              <a:solidFill>
                <a:srgbClr val="9C9D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26" name="Freeform 588">
                <a:extLst>
                  <a:ext uri="{FF2B5EF4-FFF2-40B4-BE49-F238E27FC236}">
                    <a16:creationId xmlns:a16="http://schemas.microsoft.com/office/drawing/2014/main" id="{99B4401C-2D5D-434C-83A0-C890AA0A8E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7" y="2104"/>
                <a:ext cx="4" cy="2"/>
              </a:xfrm>
              <a:custGeom>
                <a:avLst/>
                <a:gdLst>
                  <a:gd name="T0" fmla="*/ 7 w 3"/>
                  <a:gd name="T1" fmla="*/ 0 h 2"/>
                  <a:gd name="T2" fmla="*/ 0 w 3"/>
                  <a:gd name="T3" fmla="*/ 0 h 2"/>
                  <a:gd name="T4" fmla="*/ 1 w 3"/>
                  <a:gd name="T5" fmla="*/ 2 h 2"/>
                  <a:gd name="T6" fmla="*/ 7 w 3"/>
                  <a:gd name="T7" fmla="*/ 2 h 2"/>
                  <a:gd name="T8" fmla="*/ 9 w 3"/>
                  <a:gd name="T9" fmla="*/ 2 h 2"/>
                  <a:gd name="T10" fmla="*/ 9 w 3"/>
                  <a:gd name="T11" fmla="*/ 0 h 2"/>
                  <a:gd name="T12" fmla="*/ 7 w 3"/>
                  <a:gd name="T13" fmla="*/ 0 h 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" h="2">
                    <a:moveTo>
                      <a:pt x="2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C5C6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27" name="Freeform 589">
                <a:extLst>
                  <a:ext uri="{FF2B5EF4-FFF2-40B4-BE49-F238E27FC236}">
                    <a16:creationId xmlns:a16="http://schemas.microsoft.com/office/drawing/2014/main" id="{6002562D-F339-4665-8CF8-DDF5F50628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8" y="2110"/>
                <a:ext cx="3" cy="1"/>
              </a:xfrm>
              <a:custGeom>
                <a:avLst/>
                <a:gdLst>
                  <a:gd name="T0" fmla="*/ 8 w 2"/>
                  <a:gd name="T1" fmla="*/ 0 h 1"/>
                  <a:gd name="T2" fmla="*/ 0 w 2"/>
                  <a:gd name="T3" fmla="*/ 1 h 1"/>
                  <a:gd name="T4" fmla="*/ 8 w 2"/>
                  <a:gd name="T5" fmla="*/ 0 h 1"/>
                  <a:gd name="T6" fmla="*/ 12 w 2"/>
                  <a:gd name="T7" fmla="*/ 1 h 1"/>
                  <a:gd name="T8" fmla="*/ 8 w 2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9C9D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28" name="Freeform 590">
                <a:extLst>
                  <a:ext uri="{FF2B5EF4-FFF2-40B4-BE49-F238E27FC236}">
                    <a16:creationId xmlns:a16="http://schemas.microsoft.com/office/drawing/2014/main" id="{BF24E24F-3D13-46AE-8671-C197E62F0E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9" y="2112"/>
                <a:ext cx="1" cy="6"/>
              </a:xfrm>
              <a:custGeom>
                <a:avLst/>
                <a:gdLst>
                  <a:gd name="T0" fmla="*/ 0 w 1"/>
                  <a:gd name="T1" fmla="*/ 0 h 5"/>
                  <a:gd name="T2" fmla="*/ 0 w 1"/>
                  <a:gd name="T3" fmla="*/ 2 h 5"/>
                  <a:gd name="T4" fmla="*/ 1 w 1"/>
                  <a:gd name="T5" fmla="*/ 10 h 5"/>
                  <a:gd name="T6" fmla="*/ 1 w 1"/>
                  <a:gd name="T7" fmla="*/ 10 h 5"/>
                  <a:gd name="T8" fmla="*/ 1 w 1"/>
                  <a:gd name="T9" fmla="*/ 2 h 5"/>
                  <a:gd name="T10" fmla="*/ 1 w 1"/>
                  <a:gd name="T11" fmla="*/ 0 h 5"/>
                  <a:gd name="T12" fmla="*/ 0 w 1"/>
                  <a:gd name="T13" fmla="*/ 0 h 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" h="5">
                    <a:moveTo>
                      <a:pt x="0" y="0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1" y="4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0" y="3"/>
                      <a:pt x="1" y="2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</a:path>
                </a:pathLst>
              </a:custGeom>
              <a:solidFill>
                <a:srgbClr val="C5C6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29" name="Freeform 591">
                <a:extLst>
                  <a:ext uri="{FF2B5EF4-FFF2-40B4-BE49-F238E27FC236}">
                    <a16:creationId xmlns:a16="http://schemas.microsoft.com/office/drawing/2014/main" id="{D108DD1F-1E52-4DAC-9A1A-C458FF5C47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1" y="2105"/>
                <a:ext cx="9" cy="8"/>
              </a:xfrm>
              <a:custGeom>
                <a:avLst/>
                <a:gdLst>
                  <a:gd name="T0" fmla="*/ 1 w 7"/>
                  <a:gd name="T1" fmla="*/ 0 h 7"/>
                  <a:gd name="T2" fmla="*/ 0 w 7"/>
                  <a:gd name="T3" fmla="*/ 1 h 7"/>
                  <a:gd name="T4" fmla="*/ 1 w 7"/>
                  <a:gd name="T5" fmla="*/ 11 h 7"/>
                  <a:gd name="T6" fmla="*/ 6 w 7"/>
                  <a:gd name="T7" fmla="*/ 11 h 7"/>
                  <a:gd name="T8" fmla="*/ 1 w 7"/>
                  <a:gd name="T9" fmla="*/ 11 h 7"/>
                  <a:gd name="T10" fmla="*/ 6 w 7"/>
                  <a:gd name="T11" fmla="*/ 11 h 7"/>
                  <a:gd name="T12" fmla="*/ 17 w 7"/>
                  <a:gd name="T13" fmla="*/ 9 h 7"/>
                  <a:gd name="T14" fmla="*/ 19 w 7"/>
                  <a:gd name="T15" fmla="*/ 8 h 7"/>
                  <a:gd name="T16" fmla="*/ 1 w 7"/>
                  <a:gd name="T17" fmla="*/ 0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1" y="3"/>
                      <a:pt x="1" y="5"/>
                      <a:pt x="1" y="7"/>
                    </a:cubicBezTo>
                    <a:cubicBezTo>
                      <a:pt x="1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1" y="7"/>
                    </a:cubicBezTo>
                    <a:cubicBezTo>
                      <a:pt x="1" y="7"/>
                      <a:pt x="1" y="7"/>
                      <a:pt x="2" y="7"/>
                    </a:cubicBezTo>
                    <a:cubicBezTo>
                      <a:pt x="3" y="6"/>
                      <a:pt x="4" y="5"/>
                      <a:pt x="6" y="5"/>
                    </a:cubicBezTo>
                    <a:cubicBezTo>
                      <a:pt x="6" y="4"/>
                      <a:pt x="6" y="4"/>
                      <a:pt x="7" y="4"/>
                    </a:cubicBezTo>
                    <a:cubicBezTo>
                      <a:pt x="5" y="3"/>
                      <a:pt x="3" y="1"/>
                      <a:pt x="1" y="0"/>
                    </a:cubicBezTo>
                  </a:path>
                </a:pathLst>
              </a:custGeom>
              <a:solidFill>
                <a:srgbClr val="C5C6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30" name="Freeform 592">
                <a:extLst>
                  <a:ext uri="{FF2B5EF4-FFF2-40B4-BE49-F238E27FC236}">
                    <a16:creationId xmlns:a16="http://schemas.microsoft.com/office/drawing/2014/main" id="{46526BC1-7D75-4CF9-9A26-F406B31C19F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909" y="2106"/>
                <a:ext cx="4" cy="14"/>
              </a:xfrm>
              <a:custGeom>
                <a:avLst/>
                <a:gdLst>
                  <a:gd name="T0" fmla="*/ 1 w 4"/>
                  <a:gd name="T1" fmla="*/ 9 h 12"/>
                  <a:gd name="T2" fmla="*/ 1 w 4"/>
                  <a:gd name="T3" fmla="*/ 13 h 12"/>
                  <a:gd name="T4" fmla="*/ 1 w 4"/>
                  <a:gd name="T5" fmla="*/ 19 h 12"/>
                  <a:gd name="T6" fmla="*/ 1 w 4"/>
                  <a:gd name="T7" fmla="*/ 19 h 12"/>
                  <a:gd name="T8" fmla="*/ 1 w 4"/>
                  <a:gd name="T9" fmla="*/ 21 h 12"/>
                  <a:gd name="T10" fmla="*/ 0 w 4"/>
                  <a:gd name="T11" fmla="*/ 22 h 12"/>
                  <a:gd name="T12" fmla="*/ 2 w 4"/>
                  <a:gd name="T13" fmla="*/ 22 h 12"/>
                  <a:gd name="T14" fmla="*/ 2 w 4"/>
                  <a:gd name="T15" fmla="*/ 18 h 12"/>
                  <a:gd name="T16" fmla="*/ 4 w 4"/>
                  <a:gd name="T17" fmla="*/ 11 h 12"/>
                  <a:gd name="T18" fmla="*/ 3 w 4"/>
                  <a:gd name="T19" fmla="*/ 11 h 12"/>
                  <a:gd name="T20" fmla="*/ 1 w 4"/>
                  <a:gd name="T21" fmla="*/ 9 h 12"/>
                  <a:gd name="T22" fmla="*/ 0 w 4"/>
                  <a:gd name="T23" fmla="*/ 0 h 12"/>
                  <a:gd name="T24" fmla="*/ 0 w 4"/>
                  <a:gd name="T25" fmla="*/ 1 h 12"/>
                  <a:gd name="T26" fmla="*/ 3 w 4"/>
                  <a:gd name="T27" fmla="*/ 11 h 12"/>
                  <a:gd name="T28" fmla="*/ 2 w 4"/>
                  <a:gd name="T29" fmla="*/ 0 h 12"/>
                  <a:gd name="T30" fmla="*/ 1 w 4"/>
                  <a:gd name="T31" fmla="*/ 0 h 12"/>
                  <a:gd name="T32" fmla="*/ 0 w 4"/>
                  <a:gd name="T33" fmla="*/ 0 h 1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" h="12">
                    <a:moveTo>
                      <a:pt x="1" y="5"/>
                    </a:moveTo>
                    <a:cubicBezTo>
                      <a:pt x="1" y="6"/>
                      <a:pt x="1" y="6"/>
                      <a:pt x="1" y="7"/>
                    </a:cubicBezTo>
                    <a:cubicBezTo>
                      <a:pt x="0" y="8"/>
                      <a:pt x="1" y="9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1"/>
                      <a:pt x="1" y="11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1" y="12"/>
                      <a:pt x="1" y="12"/>
                      <a:pt x="2" y="12"/>
                    </a:cubicBezTo>
                    <a:cubicBezTo>
                      <a:pt x="2" y="11"/>
                      <a:pt x="2" y="10"/>
                      <a:pt x="2" y="9"/>
                    </a:cubicBezTo>
                    <a:cubicBezTo>
                      <a:pt x="2" y="8"/>
                      <a:pt x="3" y="7"/>
                      <a:pt x="4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2" y="6"/>
                      <a:pt x="1" y="5"/>
                    </a:cubicBezTo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1" y="3"/>
                      <a:pt x="3" y="4"/>
                      <a:pt x="3" y="6"/>
                    </a:cubicBezTo>
                    <a:cubicBezTo>
                      <a:pt x="3" y="4"/>
                      <a:pt x="3" y="2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</a:path>
                </a:pathLst>
              </a:custGeom>
              <a:solidFill>
                <a:srgbClr val="DDDE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31" name="Freeform 593">
                <a:extLst>
                  <a:ext uri="{FF2B5EF4-FFF2-40B4-BE49-F238E27FC236}">
                    <a16:creationId xmlns:a16="http://schemas.microsoft.com/office/drawing/2014/main" id="{E49F2067-9DD4-41B7-AD26-9E5AD5260CA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917" y="2116"/>
                <a:ext cx="6" cy="20"/>
              </a:xfrm>
              <a:custGeom>
                <a:avLst/>
                <a:gdLst>
                  <a:gd name="T0" fmla="*/ 10 w 5"/>
                  <a:gd name="T1" fmla="*/ 8 h 17"/>
                  <a:gd name="T2" fmla="*/ 10 w 5"/>
                  <a:gd name="T3" fmla="*/ 8 h 17"/>
                  <a:gd name="T4" fmla="*/ 7 w 5"/>
                  <a:gd name="T5" fmla="*/ 19 h 17"/>
                  <a:gd name="T6" fmla="*/ 7 w 5"/>
                  <a:gd name="T7" fmla="*/ 26 h 17"/>
                  <a:gd name="T8" fmla="*/ 8 w 5"/>
                  <a:gd name="T9" fmla="*/ 33 h 17"/>
                  <a:gd name="T10" fmla="*/ 8 w 5"/>
                  <a:gd name="T11" fmla="*/ 33 h 17"/>
                  <a:gd name="T12" fmla="*/ 8 w 5"/>
                  <a:gd name="T13" fmla="*/ 26 h 17"/>
                  <a:gd name="T14" fmla="*/ 8 w 5"/>
                  <a:gd name="T15" fmla="*/ 25 h 17"/>
                  <a:gd name="T16" fmla="*/ 10 w 5"/>
                  <a:gd name="T17" fmla="*/ 13 h 17"/>
                  <a:gd name="T18" fmla="*/ 8 w 5"/>
                  <a:gd name="T19" fmla="*/ 13 h 17"/>
                  <a:gd name="T20" fmla="*/ 8 w 5"/>
                  <a:gd name="T21" fmla="*/ 13 h 17"/>
                  <a:gd name="T22" fmla="*/ 10 w 5"/>
                  <a:gd name="T23" fmla="*/ 9 h 17"/>
                  <a:gd name="T24" fmla="*/ 10 w 5"/>
                  <a:gd name="T25" fmla="*/ 9 h 17"/>
                  <a:gd name="T26" fmla="*/ 10 w 5"/>
                  <a:gd name="T27" fmla="*/ 8 h 17"/>
                  <a:gd name="T28" fmla="*/ 10 w 5"/>
                  <a:gd name="T29" fmla="*/ 8 h 17"/>
                  <a:gd name="T30" fmla="*/ 2 w 5"/>
                  <a:gd name="T31" fmla="*/ 0 h 17"/>
                  <a:gd name="T32" fmla="*/ 0 w 5"/>
                  <a:gd name="T33" fmla="*/ 7 h 17"/>
                  <a:gd name="T34" fmla="*/ 2 w 5"/>
                  <a:gd name="T35" fmla="*/ 9 h 17"/>
                  <a:gd name="T36" fmla="*/ 2 w 5"/>
                  <a:gd name="T37" fmla="*/ 7 h 17"/>
                  <a:gd name="T38" fmla="*/ 7 w 5"/>
                  <a:gd name="T39" fmla="*/ 2 h 17"/>
                  <a:gd name="T40" fmla="*/ 7 w 5"/>
                  <a:gd name="T41" fmla="*/ 1 h 17"/>
                  <a:gd name="T42" fmla="*/ 2 w 5"/>
                  <a:gd name="T43" fmla="*/ 0 h 17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5" h="17">
                    <a:moveTo>
                      <a:pt x="5" y="4"/>
                    </a:moveTo>
                    <a:cubicBezTo>
                      <a:pt x="5" y="4"/>
                      <a:pt x="5" y="4"/>
                      <a:pt x="5" y="4"/>
                    </a:cubicBezTo>
                    <a:cubicBezTo>
                      <a:pt x="4" y="6"/>
                      <a:pt x="4" y="8"/>
                      <a:pt x="3" y="10"/>
                    </a:cubicBezTo>
                    <a:cubicBezTo>
                      <a:pt x="3" y="11"/>
                      <a:pt x="3" y="13"/>
                      <a:pt x="3" y="14"/>
                    </a:cubicBezTo>
                    <a:cubicBezTo>
                      <a:pt x="3" y="15"/>
                      <a:pt x="4" y="16"/>
                      <a:pt x="4" y="17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4" y="16"/>
                      <a:pt x="4" y="15"/>
                      <a:pt x="4" y="14"/>
                    </a:cubicBezTo>
                    <a:cubicBezTo>
                      <a:pt x="4" y="14"/>
                      <a:pt x="4" y="13"/>
                      <a:pt x="4" y="13"/>
                    </a:cubicBezTo>
                    <a:cubicBezTo>
                      <a:pt x="4" y="11"/>
                      <a:pt x="4" y="9"/>
                      <a:pt x="5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5" y="6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moveTo>
                      <a:pt x="2" y="0"/>
                    </a:moveTo>
                    <a:cubicBezTo>
                      <a:pt x="1" y="0"/>
                      <a:pt x="0" y="2"/>
                      <a:pt x="0" y="3"/>
                    </a:cubicBezTo>
                    <a:cubicBezTo>
                      <a:pt x="1" y="4"/>
                      <a:pt x="1" y="4"/>
                      <a:pt x="2" y="5"/>
                    </a:cubicBezTo>
                    <a:cubicBezTo>
                      <a:pt x="2" y="4"/>
                      <a:pt x="2" y="3"/>
                      <a:pt x="2" y="3"/>
                    </a:cubicBezTo>
                    <a:cubicBezTo>
                      <a:pt x="3" y="3"/>
                      <a:pt x="3" y="2"/>
                      <a:pt x="3" y="2"/>
                    </a:cubicBezTo>
                    <a:cubicBezTo>
                      <a:pt x="3" y="2"/>
                      <a:pt x="3" y="1"/>
                      <a:pt x="3" y="1"/>
                    </a:cubicBezTo>
                    <a:cubicBezTo>
                      <a:pt x="3" y="1"/>
                      <a:pt x="2" y="0"/>
                      <a:pt x="2" y="0"/>
                    </a:cubicBezTo>
                  </a:path>
                </a:pathLst>
              </a:custGeom>
              <a:solidFill>
                <a:srgbClr val="B6B7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32" name="Freeform 594">
                <a:extLst>
                  <a:ext uri="{FF2B5EF4-FFF2-40B4-BE49-F238E27FC236}">
                    <a16:creationId xmlns:a16="http://schemas.microsoft.com/office/drawing/2014/main" id="{3399012A-17AB-4D52-BC56-A410D1C8B7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0" y="2118"/>
                <a:ext cx="3" cy="15"/>
              </a:xfrm>
              <a:custGeom>
                <a:avLst/>
                <a:gdLst>
                  <a:gd name="T0" fmla="*/ 1 w 3"/>
                  <a:gd name="T1" fmla="*/ 0 h 12"/>
                  <a:gd name="T2" fmla="*/ 0 w 3"/>
                  <a:gd name="T3" fmla="*/ 1 h 12"/>
                  <a:gd name="T4" fmla="*/ 0 w 3"/>
                  <a:gd name="T5" fmla="*/ 8 h 12"/>
                  <a:gd name="T6" fmla="*/ 1 w 3"/>
                  <a:gd name="T7" fmla="*/ 13 h 12"/>
                  <a:gd name="T8" fmla="*/ 0 w 3"/>
                  <a:gd name="T9" fmla="*/ 25 h 12"/>
                  <a:gd name="T10" fmla="*/ 1 w 3"/>
                  <a:gd name="T11" fmla="*/ 30 h 12"/>
                  <a:gd name="T12" fmla="*/ 1 w 3"/>
                  <a:gd name="T13" fmla="*/ 20 h 12"/>
                  <a:gd name="T14" fmla="*/ 3 w 3"/>
                  <a:gd name="T15" fmla="*/ 6 h 12"/>
                  <a:gd name="T16" fmla="*/ 2 w 3"/>
                  <a:gd name="T17" fmla="*/ 6 h 12"/>
                  <a:gd name="T18" fmla="*/ 1 w 3"/>
                  <a:gd name="T19" fmla="*/ 0 h 1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3" h="12">
                    <a:moveTo>
                      <a:pt x="1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0" y="1"/>
                      <a:pt x="0" y="2"/>
                      <a:pt x="0" y="3"/>
                    </a:cubicBezTo>
                    <a:cubicBezTo>
                      <a:pt x="0" y="4"/>
                      <a:pt x="1" y="4"/>
                      <a:pt x="1" y="5"/>
                    </a:cubicBezTo>
                    <a:cubicBezTo>
                      <a:pt x="1" y="6"/>
                      <a:pt x="0" y="8"/>
                      <a:pt x="0" y="10"/>
                    </a:cubicBezTo>
                    <a:cubicBezTo>
                      <a:pt x="1" y="11"/>
                      <a:pt x="1" y="11"/>
                      <a:pt x="1" y="12"/>
                    </a:cubicBezTo>
                    <a:cubicBezTo>
                      <a:pt x="1" y="11"/>
                      <a:pt x="1" y="9"/>
                      <a:pt x="1" y="8"/>
                    </a:cubicBezTo>
                    <a:cubicBezTo>
                      <a:pt x="2" y="6"/>
                      <a:pt x="2" y="4"/>
                      <a:pt x="3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1" y="1"/>
                      <a:pt x="1" y="0"/>
                    </a:cubicBezTo>
                  </a:path>
                </a:pathLst>
              </a:custGeom>
              <a:solidFill>
                <a:srgbClr val="D5D5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33" name="Oval 595">
                <a:extLst>
                  <a:ext uri="{FF2B5EF4-FFF2-40B4-BE49-F238E27FC236}">
                    <a16:creationId xmlns:a16="http://schemas.microsoft.com/office/drawing/2014/main" id="{73FA6667-BCD2-43EC-9E71-E9CDA86C39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7" y="2112"/>
                <a:ext cx="2" cy="2"/>
              </a:xfrm>
              <a:prstGeom prst="ellipse">
                <a:avLst/>
              </a:prstGeom>
              <a:solidFill>
                <a:srgbClr val="DCD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6834" name="Freeform 596">
                <a:extLst>
                  <a:ext uri="{FF2B5EF4-FFF2-40B4-BE49-F238E27FC236}">
                    <a16:creationId xmlns:a16="http://schemas.microsoft.com/office/drawing/2014/main" id="{142472BD-2601-42D4-9CBE-DFF82AF23E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1" y="2099"/>
                <a:ext cx="10" cy="7"/>
              </a:xfrm>
              <a:custGeom>
                <a:avLst/>
                <a:gdLst>
                  <a:gd name="T0" fmla="*/ 0 w 9"/>
                  <a:gd name="T1" fmla="*/ 0 h 6"/>
                  <a:gd name="T2" fmla="*/ 10 w 9"/>
                  <a:gd name="T3" fmla="*/ 8 h 6"/>
                  <a:gd name="T4" fmla="*/ 13 w 9"/>
                  <a:gd name="T5" fmla="*/ 11 h 6"/>
                  <a:gd name="T6" fmla="*/ 13 w 9"/>
                  <a:gd name="T7" fmla="*/ 9 h 6"/>
                  <a:gd name="T8" fmla="*/ 0 w 9"/>
                  <a:gd name="T9" fmla="*/ 0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" h="6">
                    <a:moveTo>
                      <a:pt x="0" y="0"/>
                    </a:moveTo>
                    <a:cubicBezTo>
                      <a:pt x="2" y="1"/>
                      <a:pt x="4" y="3"/>
                      <a:pt x="6" y="4"/>
                    </a:cubicBezTo>
                    <a:cubicBezTo>
                      <a:pt x="7" y="5"/>
                      <a:pt x="8" y="5"/>
                      <a:pt x="9" y="6"/>
                    </a:cubicBezTo>
                    <a:cubicBezTo>
                      <a:pt x="9" y="6"/>
                      <a:pt x="9" y="5"/>
                      <a:pt x="9" y="5"/>
                    </a:cubicBezTo>
                    <a:cubicBezTo>
                      <a:pt x="6" y="3"/>
                      <a:pt x="3" y="1"/>
                      <a:pt x="0" y="0"/>
                    </a:cubicBezTo>
                  </a:path>
                </a:pathLst>
              </a:custGeom>
              <a:solidFill>
                <a:srgbClr val="B6B7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35" name="Freeform 597">
                <a:extLst>
                  <a:ext uri="{FF2B5EF4-FFF2-40B4-BE49-F238E27FC236}">
                    <a16:creationId xmlns:a16="http://schemas.microsoft.com/office/drawing/2014/main" id="{64FE98A3-2807-4536-A3AF-59E9BE946E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1" y="2105"/>
                <a:ext cx="6" cy="5"/>
              </a:xfrm>
              <a:custGeom>
                <a:avLst/>
                <a:gdLst>
                  <a:gd name="T0" fmla="*/ 0 w 5"/>
                  <a:gd name="T1" fmla="*/ 0 h 4"/>
                  <a:gd name="T2" fmla="*/ 0 w 5"/>
                  <a:gd name="T3" fmla="*/ 1 h 4"/>
                  <a:gd name="T4" fmla="*/ 7 w 5"/>
                  <a:gd name="T5" fmla="*/ 10 h 4"/>
                  <a:gd name="T6" fmla="*/ 7 w 5"/>
                  <a:gd name="T7" fmla="*/ 10 h 4"/>
                  <a:gd name="T8" fmla="*/ 10 w 5"/>
                  <a:gd name="T9" fmla="*/ 8 h 4"/>
                  <a:gd name="T10" fmla="*/ 8 w 5"/>
                  <a:gd name="T11" fmla="*/ 6 h 4"/>
                  <a:gd name="T12" fmla="*/ 0 w 5"/>
                  <a:gd name="T13" fmla="*/ 0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" h="4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1" y="2"/>
                      <a:pt x="2" y="3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4"/>
                      <a:pt x="5" y="3"/>
                      <a:pt x="5" y="3"/>
                    </a:cubicBezTo>
                    <a:cubicBezTo>
                      <a:pt x="5" y="3"/>
                      <a:pt x="4" y="2"/>
                      <a:pt x="4" y="2"/>
                    </a:cubicBezTo>
                    <a:cubicBezTo>
                      <a:pt x="2" y="1"/>
                      <a:pt x="1" y="0"/>
                      <a:pt x="0" y="0"/>
                    </a:cubicBezTo>
                  </a:path>
                </a:pathLst>
              </a:custGeom>
              <a:solidFill>
                <a:srgbClr val="D5D5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36" name="Freeform 598">
                <a:extLst>
                  <a:ext uri="{FF2B5EF4-FFF2-40B4-BE49-F238E27FC236}">
                    <a16:creationId xmlns:a16="http://schemas.microsoft.com/office/drawing/2014/main" id="{E2473AD7-A24D-4AFC-95BE-58B620D48A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9" y="2095"/>
                <a:ext cx="12" cy="10"/>
              </a:xfrm>
              <a:custGeom>
                <a:avLst/>
                <a:gdLst>
                  <a:gd name="T0" fmla="*/ 0 w 10"/>
                  <a:gd name="T1" fmla="*/ 0 h 8"/>
                  <a:gd name="T2" fmla="*/ 0 w 10"/>
                  <a:gd name="T3" fmla="*/ 0 h 8"/>
                  <a:gd name="T4" fmla="*/ 1 w 10"/>
                  <a:gd name="T5" fmla="*/ 8 h 8"/>
                  <a:gd name="T6" fmla="*/ 20 w 10"/>
                  <a:gd name="T7" fmla="*/ 20 h 8"/>
                  <a:gd name="T8" fmla="*/ 20 w 10"/>
                  <a:gd name="T9" fmla="*/ 13 h 8"/>
                  <a:gd name="T10" fmla="*/ 10 w 10"/>
                  <a:gd name="T11" fmla="*/ 6 h 8"/>
                  <a:gd name="T12" fmla="*/ 0 w 10"/>
                  <a:gd name="T13" fmla="*/ 0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8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4" y="4"/>
                      <a:pt x="7" y="6"/>
                      <a:pt x="10" y="8"/>
                    </a:cubicBezTo>
                    <a:cubicBezTo>
                      <a:pt x="10" y="7"/>
                      <a:pt x="10" y="6"/>
                      <a:pt x="10" y="5"/>
                    </a:cubicBezTo>
                    <a:cubicBezTo>
                      <a:pt x="8" y="4"/>
                      <a:pt x="6" y="3"/>
                      <a:pt x="5" y="2"/>
                    </a:cubicBezTo>
                    <a:cubicBezTo>
                      <a:pt x="3" y="2"/>
                      <a:pt x="1" y="1"/>
                      <a:pt x="0" y="0"/>
                    </a:cubicBezTo>
                  </a:path>
                </a:pathLst>
              </a:custGeom>
              <a:solidFill>
                <a:srgbClr val="D5D5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37" name="Freeform 599">
                <a:extLst>
                  <a:ext uri="{FF2B5EF4-FFF2-40B4-BE49-F238E27FC236}">
                    <a16:creationId xmlns:a16="http://schemas.microsoft.com/office/drawing/2014/main" id="{27B152A3-54B8-4CC6-8472-159ADF8184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1" y="2101"/>
                <a:ext cx="8" cy="7"/>
              </a:xfrm>
              <a:custGeom>
                <a:avLst/>
                <a:gdLst>
                  <a:gd name="T0" fmla="*/ 0 w 6"/>
                  <a:gd name="T1" fmla="*/ 0 h 6"/>
                  <a:gd name="T2" fmla="*/ 0 w 6"/>
                  <a:gd name="T3" fmla="*/ 7 h 6"/>
                  <a:gd name="T4" fmla="*/ 12 w 6"/>
                  <a:gd name="T5" fmla="*/ 9 h 6"/>
                  <a:gd name="T6" fmla="*/ 16 w 6"/>
                  <a:gd name="T7" fmla="*/ 11 h 6"/>
                  <a:gd name="T8" fmla="*/ 20 w 6"/>
                  <a:gd name="T9" fmla="*/ 9 h 6"/>
                  <a:gd name="T10" fmla="*/ 0 w 6"/>
                  <a:gd name="T11" fmla="*/ 0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" h="6">
                    <a:moveTo>
                      <a:pt x="0" y="0"/>
                    </a:moveTo>
                    <a:cubicBezTo>
                      <a:pt x="0" y="1"/>
                      <a:pt x="0" y="2"/>
                      <a:pt x="0" y="3"/>
                    </a:cubicBezTo>
                    <a:cubicBezTo>
                      <a:pt x="1" y="3"/>
                      <a:pt x="2" y="4"/>
                      <a:pt x="4" y="5"/>
                    </a:cubicBezTo>
                    <a:cubicBezTo>
                      <a:pt x="4" y="5"/>
                      <a:pt x="5" y="6"/>
                      <a:pt x="5" y="6"/>
                    </a:cubicBezTo>
                    <a:cubicBezTo>
                      <a:pt x="6" y="6"/>
                      <a:pt x="6" y="5"/>
                      <a:pt x="6" y="5"/>
                    </a:cubicBezTo>
                    <a:cubicBezTo>
                      <a:pt x="4" y="3"/>
                      <a:pt x="2" y="2"/>
                      <a:pt x="0" y="0"/>
                    </a:cubicBezTo>
                  </a:path>
                </a:pathLst>
              </a:custGeom>
              <a:solidFill>
                <a:srgbClr val="E6E7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38" name="Freeform 600">
                <a:extLst>
                  <a:ext uri="{FF2B5EF4-FFF2-40B4-BE49-F238E27FC236}">
                    <a16:creationId xmlns:a16="http://schemas.microsoft.com/office/drawing/2014/main" id="{3B4E58EC-C52A-4B19-93C4-EDC26EE780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5" y="2108"/>
                <a:ext cx="5" cy="4"/>
              </a:xfrm>
              <a:custGeom>
                <a:avLst/>
                <a:gdLst>
                  <a:gd name="T0" fmla="*/ 6 w 4"/>
                  <a:gd name="T1" fmla="*/ 0 h 3"/>
                  <a:gd name="T2" fmla="*/ 0 w 4"/>
                  <a:gd name="T3" fmla="*/ 1 h 3"/>
                  <a:gd name="T4" fmla="*/ 0 w 4"/>
                  <a:gd name="T5" fmla="*/ 7 h 3"/>
                  <a:gd name="T6" fmla="*/ 0 w 4"/>
                  <a:gd name="T7" fmla="*/ 7 h 3"/>
                  <a:gd name="T8" fmla="*/ 8 w 4"/>
                  <a:gd name="T9" fmla="*/ 7 h 3"/>
                  <a:gd name="T10" fmla="*/ 8 w 4"/>
                  <a:gd name="T11" fmla="*/ 9 h 3"/>
                  <a:gd name="T12" fmla="*/ 10 w 4"/>
                  <a:gd name="T13" fmla="*/ 9 h 3"/>
                  <a:gd name="T14" fmla="*/ 6 w 4"/>
                  <a:gd name="T15" fmla="*/ 0 h 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" h="3">
                    <a:moveTo>
                      <a:pt x="2" y="0"/>
                    </a:moveTo>
                    <a:cubicBezTo>
                      <a:pt x="2" y="0"/>
                      <a:pt x="1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4" y="3"/>
                      <a:pt x="4" y="3"/>
                    </a:cubicBezTo>
                    <a:cubicBezTo>
                      <a:pt x="4" y="2"/>
                      <a:pt x="4" y="1"/>
                      <a:pt x="2" y="0"/>
                    </a:cubicBezTo>
                  </a:path>
                </a:pathLst>
              </a:custGeom>
              <a:solidFill>
                <a:srgbClr val="DCD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39" name="Freeform 601">
                <a:extLst>
                  <a:ext uri="{FF2B5EF4-FFF2-40B4-BE49-F238E27FC236}">
                    <a16:creationId xmlns:a16="http://schemas.microsoft.com/office/drawing/2014/main" id="{4BF06FC6-22E1-44F8-A78A-4566C3E5C5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2" y="2113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  <a:gd name="T6" fmla="*/ 0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</a:path>
                </a:pathLst>
              </a:custGeom>
              <a:solidFill>
                <a:srgbClr val="DCD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40" name="Freeform 602">
                <a:extLst>
                  <a:ext uri="{FF2B5EF4-FFF2-40B4-BE49-F238E27FC236}">
                    <a16:creationId xmlns:a16="http://schemas.microsoft.com/office/drawing/2014/main" id="{27A197B8-E58C-403D-BD6A-EE487D8406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7" y="2107"/>
                <a:ext cx="5" cy="6"/>
              </a:xfrm>
              <a:custGeom>
                <a:avLst/>
                <a:gdLst>
                  <a:gd name="T0" fmla="*/ 1 w 4"/>
                  <a:gd name="T1" fmla="*/ 0 h 5"/>
                  <a:gd name="T2" fmla="*/ 0 w 4"/>
                  <a:gd name="T3" fmla="*/ 1 h 5"/>
                  <a:gd name="T4" fmla="*/ 6 w 4"/>
                  <a:gd name="T5" fmla="*/ 8 h 5"/>
                  <a:gd name="T6" fmla="*/ 10 w 4"/>
                  <a:gd name="T7" fmla="*/ 10 h 5"/>
                  <a:gd name="T8" fmla="*/ 10 w 4"/>
                  <a:gd name="T9" fmla="*/ 10 h 5"/>
                  <a:gd name="T10" fmla="*/ 1 w 4"/>
                  <a:gd name="T11" fmla="*/ 0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" h="5">
                    <a:moveTo>
                      <a:pt x="1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2" y="2"/>
                      <a:pt x="2" y="3"/>
                      <a:pt x="2" y="4"/>
                    </a:cubicBezTo>
                    <a:cubicBezTo>
                      <a:pt x="3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3"/>
                      <a:pt x="2" y="2"/>
                      <a:pt x="1" y="0"/>
                    </a:cubicBezTo>
                  </a:path>
                </a:pathLst>
              </a:custGeom>
              <a:solidFill>
                <a:srgbClr val="EAEB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41" name="Freeform 603">
                <a:extLst>
                  <a:ext uri="{FF2B5EF4-FFF2-40B4-BE49-F238E27FC236}">
                    <a16:creationId xmlns:a16="http://schemas.microsoft.com/office/drawing/2014/main" id="{01CC3C64-EAA8-4BF4-AC2F-B2902C1DC3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5" y="2111"/>
                <a:ext cx="4" cy="1"/>
              </a:xfrm>
              <a:custGeom>
                <a:avLst/>
                <a:gdLst>
                  <a:gd name="T0" fmla="*/ 0 w 3"/>
                  <a:gd name="T1" fmla="*/ 0 h 1"/>
                  <a:gd name="T2" fmla="*/ 7 w 3"/>
                  <a:gd name="T3" fmla="*/ 1 h 1"/>
                  <a:gd name="T4" fmla="*/ 9 w 3"/>
                  <a:gd name="T5" fmla="*/ 1 h 1"/>
                  <a:gd name="T6" fmla="*/ 9 w 3"/>
                  <a:gd name="T7" fmla="*/ 1 h 1"/>
                  <a:gd name="T8" fmla="*/ 9 w 3"/>
                  <a:gd name="T9" fmla="*/ 0 h 1"/>
                  <a:gd name="T10" fmla="*/ 0 w 3"/>
                  <a:gd name="T11" fmla="*/ 0 h 1"/>
                  <a:gd name="T12" fmla="*/ 0 w 3"/>
                  <a:gd name="T13" fmla="*/ 0 h 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cubicBezTo>
                      <a:pt x="1" y="0"/>
                      <a:pt x="1" y="1"/>
                      <a:pt x="2" y="1"/>
                    </a:cubicBezTo>
                    <a:cubicBezTo>
                      <a:pt x="2" y="1"/>
                      <a:pt x="2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EAEB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42" name="Freeform 604">
                <a:extLst>
                  <a:ext uri="{FF2B5EF4-FFF2-40B4-BE49-F238E27FC236}">
                    <a16:creationId xmlns:a16="http://schemas.microsoft.com/office/drawing/2014/main" id="{EB0339F3-8847-402C-A865-DE7488C7B8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9" y="2129"/>
                <a:ext cx="4" cy="2"/>
              </a:xfrm>
              <a:custGeom>
                <a:avLst/>
                <a:gdLst>
                  <a:gd name="T0" fmla="*/ 9 w 3"/>
                  <a:gd name="T1" fmla="*/ 0 h 2"/>
                  <a:gd name="T2" fmla="*/ 0 w 3"/>
                  <a:gd name="T3" fmla="*/ 2 h 2"/>
                  <a:gd name="T4" fmla="*/ 9 w 3"/>
                  <a:gd name="T5" fmla="*/ 2 h 2"/>
                  <a:gd name="T6" fmla="*/ 9 w 3"/>
                  <a:gd name="T7" fmla="*/ 0 h 2"/>
                  <a:gd name="T8" fmla="*/ 9 w 3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2" y="1"/>
                      <a:pt x="1" y="2"/>
                      <a:pt x="0" y="2"/>
                    </a:cubicBezTo>
                    <a:cubicBezTo>
                      <a:pt x="1" y="2"/>
                      <a:pt x="2" y="2"/>
                      <a:pt x="3" y="2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8081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43" name="Freeform 605">
                <a:extLst>
                  <a:ext uri="{FF2B5EF4-FFF2-40B4-BE49-F238E27FC236}">
                    <a16:creationId xmlns:a16="http://schemas.microsoft.com/office/drawing/2014/main" id="{7E4B5335-C83F-4F7E-BF21-95A70A0E963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892" y="2129"/>
                <a:ext cx="2" cy="8"/>
              </a:xfrm>
              <a:custGeom>
                <a:avLst/>
                <a:gdLst>
                  <a:gd name="T0" fmla="*/ 1 w 2"/>
                  <a:gd name="T1" fmla="*/ 11 h 7"/>
                  <a:gd name="T2" fmla="*/ 0 w 2"/>
                  <a:gd name="T3" fmla="*/ 11 h 7"/>
                  <a:gd name="T4" fmla="*/ 0 w 2"/>
                  <a:gd name="T5" fmla="*/ 11 h 7"/>
                  <a:gd name="T6" fmla="*/ 1 w 2"/>
                  <a:gd name="T7" fmla="*/ 11 h 7"/>
                  <a:gd name="T8" fmla="*/ 1 w 2"/>
                  <a:gd name="T9" fmla="*/ 9 h 7"/>
                  <a:gd name="T10" fmla="*/ 1 w 2"/>
                  <a:gd name="T11" fmla="*/ 11 h 7"/>
                  <a:gd name="T12" fmla="*/ 1 w 2"/>
                  <a:gd name="T13" fmla="*/ 9 h 7"/>
                  <a:gd name="T14" fmla="*/ 1 w 2"/>
                  <a:gd name="T15" fmla="*/ 9 h 7"/>
                  <a:gd name="T16" fmla="*/ 2 w 2"/>
                  <a:gd name="T17" fmla="*/ 0 h 7"/>
                  <a:gd name="T18" fmla="*/ 1 w 2"/>
                  <a:gd name="T19" fmla="*/ 0 h 7"/>
                  <a:gd name="T20" fmla="*/ 1 w 2"/>
                  <a:gd name="T21" fmla="*/ 0 h 7"/>
                  <a:gd name="T22" fmla="*/ 1 w 2"/>
                  <a:gd name="T23" fmla="*/ 2 h 7"/>
                  <a:gd name="T24" fmla="*/ 2 w 2"/>
                  <a:gd name="T25" fmla="*/ 1 h 7"/>
                  <a:gd name="T26" fmla="*/ 2 w 2"/>
                  <a:gd name="T27" fmla="*/ 0 h 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2" h="7">
                    <a:moveTo>
                      <a:pt x="1" y="7"/>
                    </a:moveTo>
                    <a:cubicBezTo>
                      <a:pt x="1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" y="7"/>
                      <a:pt x="1" y="7"/>
                      <a:pt x="1" y="7"/>
                    </a:cubicBezTo>
                    <a:moveTo>
                      <a:pt x="1" y="5"/>
                    </a:move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6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moveTo>
                      <a:pt x="2" y="0"/>
                    </a:move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2" y="1"/>
                      <a:pt x="2" y="0"/>
                    </a:cubicBezTo>
                  </a:path>
                </a:pathLst>
              </a:custGeom>
              <a:solidFill>
                <a:srgbClr val="B6B7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44" name="Freeform 606">
                <a:extLst>
                  <a:ext uri="{FF2B5EF4-FFF2-40B4-BE49-F238E27FC236}">
                    <a16:creationId xmlns:a16="http://schemas.microsoft.com/office/drawing/2014/main" id="{C4B9F995-F22D-4EE9-A333-B21555C756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2" y="2139"/>
                <a:ext cx="9" cy="1"/>
              </a:xfrm>
              <a:custGeom>
                <a:avLst/>
                <a:gdLst>
                  <a:gd name="T0" fmla="*/ 19 w 7"/>
                  <a:gd name="T1" fmla="*/ 0 h 1"/>
                  <a:gd name="T2" fmla="*/ 8 w 7"/>
                  <a:gd name="T3" fmla="*/ 0 h 1"/>
                  <a:gd name="T4" fmla="*/ 1 w 7"/>
                  <a:gd name="T5" fmla="*/ 0 h 1"/>
                  <a:gd name="T6" fmla="*/ 0 w 7"/>
                  <a:gd name="T7" fmla="*/ 0 h 1"/>
                  <a:gd name="T8" fmla="*/ 13 w 7"/>
                  <a:gd name="T9" fmla="*/ 1 h 1"/>
                  <a:gd name="T10" fmla="*/ 17 w 7"/>
                  <a:gd name="T11" fmla="*/ 1 h 1"/>
                  <a:gd name="T12" fmla="*/ 19 w 7"/>
                  <a:gd name="T13" fmla="*/ 0 h 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" h="1">
                    <a:moveTo>
                      <a:pt x="7" y="0"/>
                    </a:moveTo>
                    <a:cubicBezTo>
                      <a:pt x="5" y="0"/>
                      <a:pt x="4" y="0"/>
                      <a:pt x="3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2" y="0"/>
                      <a:pt x="4" y="1"/>
                      <a:pt x="5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0"/>
                      <a:pt x="7" y="0"/>
                    </a:cubicBezTo>
                  </a:path>
                </a:pathLst>
              </a:custGeom>
              <a:solidFill>
                <a:srgbClr val="B6B7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45" name="Freeform 607">
                <a:extLst>
                  <a:ext uri="{FF2B5EF4-FFF2-40B4-BE49-F238E27FC236}">
                    <a16:creationId xmlns:a16="http://schemas.microsoft.com/office/drawing/2014/main" id="{7FB137A5-9C5D-4F7E-B408-63B9977BB3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9" y="2137"/>
                <a:ext cx="3" cy="3"/>
              </a:xfrm>
              <a:custGeom>
                <a:avLst/>
                <a:gdLst>
                  <a:gd name="T0" fmla="*/ 12 w 2"/>
                  <a:gd name="T1" fmla="*/ 0 h 2"/>
                  <a:gd name="T2" fmla="*/ 8 w 2"/>
                  <a:gd name="T3" fmla="*/ 8 h 2"/>
                  <a:gd name="T4" fmla="*/ 0 w 2"/>
                  <a:gd name="T5" fmla="*/ 12 h 2"/>
                  <a:gd name="T6" fmla="*/ 12 w 2"/>
                  <a:gd name="T7" fmla="*/ 0 h 2"/>
                  <a:gd name="T8" fmla="*/ 12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0"/>
                      <a:pt x="1" y="1"/>
                      <a:pt x="1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2"/>
                      <a:pt x="2" y="1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D5D5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46" name="Freeform 608">
                <a:extLst>
                  <a:ext uri="{FF2B5EF4-FFF2-40B4-BE49-F238E27FC236}">
                    <a16:creationId xmlns:a16="http://schemas.microsoft.com/office/drawing/2014/main" id="{B5732112-82CD-47D8-B928-C9FBE3F6C4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1" y="2139"/>
                <a:ext cx="7" cy="2"/>
              </a:xfrm>
              <a:custGeom>
                <a:avLst/>
                <a:gdLst>
                  <a:gd name="T0" fmla="*/ 1 w 6"/>
                  <a:gd name="T1" fmla="*/ 0 h 2"/>
                  <a:gd name="T2" fmla="*/ 1 w 6"/>
                  <a:gd name="T3" fmla="*/ 1 h 2"/>
                  <a:gd name="T4" fmla="*/ 0 w 6"/>
                  <a:gd name="T5" fmla="*/ 2 h 2"/>
                  <a:gd name="T6" fmla="*/ 0 w 6"/>
                  <a:gd name="T7" fmla="*/ 2 h 2"/>
                  <a:gd name="T8" fmla="*/ 2 w 6"/>
                  <a:gd name="T9" fmla="*/ 2 h 2"/>
                  <a:gd name="T10" fmla="*/ 11 w 6"/>
                  <a:gd name="T11" fmla="*/ 1 h 2"/>
                  <a:gd name="T12" fmla="*/ 1 w 6"/>
                  <a:gd name="T13" fmla="*/ 0 h 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" h="2"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2" y="2"/>
                    </a:cubicBezTo>
                    <a:cubicBezTo>
                      <a:pt x="4" y="2"/>
                      <a:pt x="5" y="2"/>
                      <a:pt x="6" y="1"/>
                    </a:cubicBezTo>
                    <a:cubicBezTo>
                      <a:pt x="5" y="1"/>
                      <a:pt x="3" y="0"/>
                      <a:pt x="1" y="0"/>
                    </a:cubicBezTo>
                  </a:path>
                </a:pathLst>
              </a:custGeom>
              <a:solidFill>
                <a:srgbClr val="D5D5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47" name="Freeform 609">
                <a:extLst>
                  <a:ext uri="{FF2B5EF4-FFF2-40B4-BE49-F238E27FC236}">
                    <a16:creationId xmlns:a16="http://schemas.microsoft.com/office/drawing/2014/main" id="{A4339FA6-6CFC-4306-992A-0FFAC5163F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7" y="2146"/>
                <a:ext cx="2" cy="7"/>
              </a:xfrm>
              <a:custGeom>
                <a:avLst/>
                <a:gdLst>
                  <a:gd name="T0" fmla="*/ 2 w 2"/>
                  <a:gd name="T1" fmla="*/ 0 h 6"/>
                  <a:gd name="T2" fmla="*/ 0 w 2"/>
                  <a:gd name="T3" fmla="*/ 2 h 6"/>
                  <a:gd name="T4" fmla="*/ 1 w 2"/>
                  <a:gd name="T5" fmla="*/ 11 h 6"/>
                  <a:gd name="T6" fmla="*/ 1 w 2"/>
                  <a:gd name="T7" fmla="*/ 11 h 6"/>
                  <a:gd name="T8" fmla="*/ 0 w 2"/>
                  <a:gd name="T9" fmla="*/ 2 h 6"/>
                  <a:gd name="T10" fmla="*/ 2 w 2"/>
                  <a:gd name="T11" fmla="*/ 0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" h="6">
                    <a:moveTo>
                      <a:pt x="2" y="0"/>
                    </a:moveTo>
                    <a:cubicBezTo>
                      <a:pt x="1" y="0"/>
                      <a:pt x="0" y="1"/>
                      <a:pt x="0" y="2"/>
                    </a:cubicBezTo>
                    <a:cubicBezTo>
                      <a:pt x="1" y="3"/>
                      <a:pt x="1" y="4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5"/>
                      <a:pt x="1" y="4"/>
                      <a:pt x="0" y="2"/>
                    </a:cubicBezTo>
                    <a:cubicBezTo>
                      <a:pt x="1" y="2"/>
                      <a:pt x="1" y="1"/>
                      <a:pt x="2" y="0"/>
                    </a:cubicBezTo>
                  </a:path>
                </a:pathLst>
              </a:custGeom>
              <a:solidFill>
                <a:srgbClr val="8081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48" name="Freeform 610">
                <a:extLst>
                  <a:ext uri="{FF2B5EF4-FFF2-40B4-BE49-F238E27FC236}">
                    <a16:creationId xmlns:a16="http://schemas.microsoft.com/office/drawing/2014/main" id="{89C1B24E-7A95-40EA-82FC-C0CCDF51BD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5" y="2145"/>
                <a:ext cx="4" cy="3"/>
              </a:xfrm>
              <a:custGeom>
                <a:avLst/>
                <a:gdLst>
                  <a:gd name="T0" fmla="*/ 9 w 3"/>
                  <a:gd name="T1" fmla="*/ 0 h 3"/>
                  <a:gd name="T2" fmla="*/ 1 w 3"/>
                  <a:gd name="T3" fmla="*/ 1 h 3"/>
                  <a:gd name="T4" fmla="*/ 0 w 3"/>
                  <a:gd name="T5" fmla="*/ 2 h 3"/>
                  <a:gd name="T6" fmla="*/ 1 w 3"/>
                  <a:gd name="T7" fmla="*/ 3 h 3"/>
                  <a:gd name="T8" fmla="*/ 9 w 3"/>
                  <a:gd name="T9" fmla="*/ 1 h 3"/>
                  <a:gd name="T10" fmla="*/ 9 w 3"/>
                  <a:gd name="T11" fmla="*/ 0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2" y="0"/>
                      <a:pt x="2" y="0"/>
                      <a:pt x="1" y="1"/>
                    </a:cubicBezTo>
                    <a:cubicBezTo>
                      <a:pt x="1" y="1"/>
                      <a:pt x="0" y="1"/>
                      <a:pt x="0" y="2"/>
                    </a:cubicBezTo>
                    <a:cubicBezTo>
                      <a:pt x="0" y="2"/>
                      <a:pt x="1" y="2"/>
                      <a:pt x="1" y="3"/>
                    </a:cubicBezTo>
                    <a:cubicBezTo>
                      <a:pt x="1" y="2"/>
                      <a:pt x="2" y="1"/>
                      <a:pt x="3" y="1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B6B7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49" name="Oval 611">
                <a:extLst>
                  <a:ext uri="{FF2B5EF4-FFF2-40B4-BE49-F238E27FC236}">
                    <a16:creationId xmlns:a16="http://schemas.microsoft.com/office/drawing/2014/main" id="{EFA893CE-6720-4731-87E7-E541A32752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12" y="2153"/>
                <a:ext cx="1" cy="1"/>
              </a:xfrm>
              <a:prstGeom prst="ellipse">
                <a:avLst/>
              </a:prstGeom>
              <a:solidFill>
                <a:srgbClr val="B6B7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6850" name="Freeform 612">
                <a:extLst>
                  <a:ext uri="{FF2B5EF4-FFF2-40B4-BE49-F238E27FC236}">
                    <a16:creationId xmlns:a16="http://schemas.microsoft.com/office/drawing/2014/main" id="{DF180490-7746-4334-A8B3-C5696C873C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0" y="2141"/>
                <a:ext cx="3" cy="1"/>
              </a:xfrm>
              <a:custGeom>
                <a:avLst/>
                <a:gdLst>
                  <a:gd name="T0" fmla="*/ 1 w 3"/>
                  <a:gd name="T1" fmla="*/ 0 h 1"/>
                  <a:gd name="T2" fmla="*/ 1 w 3"/>
                  <a:gd name="T3" fmla="*/ 0 h 1"/>
                  <a:gd name="T4" fmla="*/ 0 w 3"/>
                  <a:gd name="T5" fmla="*/ 0 h 1"/>
                  <a:gd name="T6" fmla="*/ 1 w 3"/>
                  <a:gd name="T7" fmla="*/ 0 h 1"/>
                  <a:gd name="T8" fmla="*/ 3 w 3"/>
                  <a:gd name="T9" fmla="*/ 0 h 1"/>
                  <a:gd name="T10" fmla="*/ 1 w 3"/>
                  <a:gd name="T11" fmla="*/ 0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3" y="0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solidFill>
                <a:srgbClr val="E6E7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51" name="Freeform 613">
                <a:extLst>
                  <a:ext uri="{FF2B5EF4-FFF2-40B4-BE49-F238E27FC236}">
                    <a16:creationId xmlns:a16="http://schemas.microsoft.com/office/drawing/2014/main" id="{EBDE037C-344F-41C4-B72C-E653003D8B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5" y="2148"/>
                <a:ext cx="3" cy="7"/>
              </a:xfrm>
              <a:custGeom>
                <a:avLst/>
                <a:gdLst>
                  <a:gd name="T0" fmla="*/ 8 w 2"/>
                  <a:gd name="T1" fmla="*/ 0 h 6"/>
                  <a:gd name="T2" fmla="*/ 0 w 2"/>
                  <a:gd name="T3" fmla="*/ 1 h 6"/>
                  <a:gd name="T4" fmla="*/ 8 w 2"/>
                  <a:gd name="T5" fmla="*/ 11 h 6"/>
                  <a:gd name="T6" fmla="*/ 12 w 2"/>
                  <a:gd name="T7" fmla="*/ 8 h 6"/>
                  <a:gd name="T8" fmla="*/ 12 w 2"/>
                  <a:gd name="T9" fmla="*/ 8 h 6"/>
                  <a:gd name="T10" fmla="*/ 8 w 2"/>
                  <a:gd name="T11" fmla="*/ 0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" h="6">
                    <a:moveTo>
                      <a:pt x="1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2"/>
                      <a:pt x="1" y="4"/>
                      <a:pt x="1" y="6"/>
                    </a:cubicBezTo>
                    <a:cubicBezTo>
                      <a:pt x="2" y="5"/>
                      <a:pt x="2" y="5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2"/>
                      <a:pt x="2" y="1"/>
                      <a:pt x="1" y="0"/>
                    </a:cubicBezTo>
                  </a:path>
                </a:pathLst>
              </a:custGeom>
              <a:solidFill>
                <a:srgbClr val="B6B7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52" name="Freeform 614">
                <a:extLst>
                  <a:ext uri="{FF2B5EF4-FFF2-40B4-BE49-F238E27FC236}">
                    <a16:creationId xmlns:a16="http://schemas.microsoft.com/office/drawing/2014/main" id="{8B9AB5B9-7483-4402-84A5-B4D0C99433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4" y="2147"/>
                <a:ext cx="3" cy="2"/>
              </a:xfrm>
              <a:custGeom>
                <a:avLst/>
                <a:gdLst>
                  <a:gd name="T0" fmla="*/ 8 w 2"/>
                  <a:gd name="T1" fmla="*/ 0 h 2"/>
                  <a:gd name="T2" fmla="*/ 8 w 2"/>
                  <a:gd name="T3" fmla="*/ 0 h 2"/>
                  <a:gd name="T4" fmla="*/ 8 w 2"/>
                  <a:gd name="T5" fmla="*/ 0 h 2"/>
                  <a:gd name="T6" fmla="*/ 0 w 2"/>
                  <a:gd name="T7" fmla="*/ 0 h 2"/>
                  <a:gd name="T8" fmla="*/ 8 w 2"/>
                  <a:gd name="T9" fmla="*/ 2 h 2"/>
                  <a:gd name="T10" fmla="*/ 12 w 2"/>
                  <a:gd name="T11" fmla="*/ 1 h 2"/>
                  <a:gd name="T12" fmla="*/ 8 w 2"/>
                  <a:gd name="T13" fmla="*/ 0 h 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2" y="0"/>
                      <a:pt x="1" y="0"/>
                      <a:pt x="1" y="0"/>
                    </a:cubicBezTo>
                  </a:path>
                </a:pathLst>
              </a:custGeom>
              <a:solidFill>
                <a:srgbClr val="D5D5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53" name="Freeform 615">
                <a:extLst>
                  <a:ext uri="{FF2B5EF4-FFF2-40B4-BE49-F238E27FC236}">
                    <a16:creationId xmlns:a16="http://schemas.microsoft.com/office/drawing/2014/main" id="{D9B58DB7-583C-40FF-838F-7F0C5AE6E0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74" y="2160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2 w 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</a:path>
                </a:pathLst>
              </a:custGeom>
              <a:solidFill>
                <a:srgbClr val="B6B7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54" name="Freeform 616">
                <a:extLst>
                  <a:ext uri="{FF2B5EF4-FFF2-40B4-BE49-F238E27FC236}">
                    <a16:creationId xmlns:a16="http://schemas.microsoft.com/office/drawing/2014/main" id="{50777E0E-7A76-4903-AF3E-ABF109E819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76" y="2154"/>
                <a:ext cx="10" cy="7"/>
              </a:xfrm>
              <a:custGeom>
                <a:avLst/>
                <a:gdLst>
                  <a:gd name="T0" fmla="*/ 20 w 8"/>
                  <a:gd name="T1" fmla="*/ 0 h 6"/>
                  <a:gd name="T2" fmla="*/ 20 w 8"/>
                  <a:gd name="T3" fmla="*/ 0 h 6"/>
                  <a:gd name="T4" fmla="*/ 1 w 8"/>
                  <a:gd name="T5" fmla="*/ 9 h 6"/>
                  <a:gd name="T6" fmla="*/ 0 w 8"/>
                  <a:gd name="T7" fmla="*/ 9 h 6"/>
                  <a:gd name="T8" fmla="*/ 0 w 8"/>
                  <a:gd name="T9" fmla="*/ 11 h 6"/>
                  <a:gd name="T10" fmla="*/ 0 w 8"/>
                  <a:gd name="T11" fmla="*/ 11 h 6"/>
                  <a:gd name="T12" fmla="*/ 10 w 8"/>
                  <a:gd name="T13" fmla="*/ 9 h 6"/>
                  <a:gd name="T14" fmla="*/ 13 w 8"/>
                  <a:gd name="T15" fmla="*/ 9 h 6"/>
                  <a:gd name="T16" fmla="*/ 16 w 8"/>
                  <a:gd name="T17" fmla="*/ 8 h 6"/>
                  <a:gd name="T18" fmla="*/ 18 w 8"/>
                  <a:gd name="T19" fmla="*/ 7 h 6"/>
                  <a:gd name="T20" fmla="*/ 20 w 8"/>
                  <a:gd name="T21" fmla="*/ 0 h 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8" h="6">
                    <a:moveTo>
                      <a:pt x="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5" y="1"/>
                      <a:pt x="3" y="4"/>
                      <a:pt x="1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2" y="5"/>
                      <a:pt x="3" y="5"/>
                      <a:pt x="4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6" y="4"/>
                      <a:pt x="6" y="4"/>
                    </a:cubicBezTo>
                    <a:cubicBezTo>
                      <a:pt x="6" y="3"/>
                      <a:pt x="6" y="3"/>
                      <a:pt x="7" y="3"/>
                    </a:cubicBezTo>
                    <a:cubicBezTo>
                      <a:pt x="7" y="2"/>
                      <a:pt x="8" y="1"/>
                      <a:pt x="8" y="0"/>
                    </a:cubicBezTo>
                  </a:path>
                </a:pathLst>
              </a:custGeom>
              <a:solidFill>
                <a:srgbClr val="D5D5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55" name="Freeform 617">
                <a:extLst>
                  <a:ext uri="{FF2B5EF4-FFF2-40B4-BE49-F238E27FC236}">
                    <a16:creationId xmlns:a16="http://schemas.microsoft.com/office/drawing/2014/main" id="{6EED2D87-1F6D-4D88-B6BE-97092DAA23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3" y="2155"/>
                <a:ext cx="10" cy="12"/>
              </a:xfrm>
              <a:custGeom>
                <a:avLst/>
                <a:gdLst>
                  <a:gd name="T0" fmla="*/ 10 w 8"/>
                  <a:gd name="T1" fmla="*/ 0 h 10"/>
                  <a:gd name="T2" fmla="*/ 0 w 8"/>
                  <a:gd name="T3" fmla="*/ 8 h 10"/>
                  <a:gd name="T4" fmla="*/ 8 w 8"/>
                  <a:gd name="T5" fmla="*/ 12 h 10"/>
                  <a:gd name="T6" fmla="*/ 6 w 8"/>
                  <a:gd name="T7" fmla="*/ 20 h 10"/>
                  <a:gd name="T8" fmla="*/ 10 w 8"/>
                  <a:gd name="T9" fmla="*/ 19 h 10"/>
                  <a:gd name="T10" fmla="*/ 16 w 8"/>
                  <a:gd name="T11" fmla="*/ 8 h 10"/>
                  <a:gd name="T12" fmla="*/ 20 w 8"/>
                  <a:gd name="T13" fmla="*/ 2 h 10"/>
                  <a:gd name="T14" fmla="*/ 16 w 8"/>
                  <a:gd name="T15" fmla="*/ 1 h 10"/>
                  <a:gd name="T16" fmla="*/ 10 w 8"/>
                  <a:gd name="T17" fmla="*/ 0 h 1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8" h="10">
                    <a:moveTo>
                      <a:pt x="4" y="0"/>
                    </a:moveTo>
                    <a:cubicBezTo>
                      <a:pt x="3" y="1"/>
                      <a:pt x="1" y="3"/>
                      <a:pt x="0" y="4"/>
                    </a:cubicBezTo>
                    <a:cubicBezTo>
                      <a:pt x="1" y="4"/>
                      <a:pt x="2" y="5"/>
                      <a:pt x="3" y="6"/>
                    </a:cubicBezTo>
                    <a:cubicBezTo>
                      <a:pt x="3" y="7"/>
                      <a:pt x="3" y="9"/>
                      <a:pt x="2" y="10"/>
                    </a:cubicBezTo>
                    <a:cubicBezTo>
                      <a:pt x="2" y="10"/>
                      <a:pt x="3" y="10"/>
                      <a:pt x="4" y="9"/>
                    </a:cubicBezTo>
                    <a:cubicBezTo>
                      <a:pt x="5" y="7"/>
                      <a:pt x="5" y="6"/>
                      <a:pt x="6" y="4"/>
                    </a:cubicBezTo>
                    <a:cubicBezTo>
                      <a:pt x="7" y="3"/>
                      <a:pt x="8" y="3"/>
                      <a:pt x="8" y="2"/>
                    </a:cubicBezTo>
                    <a:cubicBezTo>
                      <a:pt x="7" y="2"/>
                      <a:pt x="7" y="2"/>
                      <a:pt x="6" y="1"/>
                    </a:cubicBezTo>
                    <a:cubicBezTo>
                      <a:pt x="5" y="1"/>
                      <a:pt x="5" y="0"/>
                      <a:pt x="4" y="0"/>
                    </a:cubicBezTo>
                  </a:path>
                </a:pathLst>
              </a:custGeom>
              <a:solidFill>
                <a:srgbClr val="B6B7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56" name="Freeform 618">
                <a:extLst>
                  <a:ext uri="{FF2B5EF4-FFF2-40B4-BE49-F238E27FC236}">
                    <a16:creationId xmlns:a16="http://schemas.microsoft.com/office/drawing/2014/main" id="{84C2E2C8-B218-4A94-9FD2-2DFB76C00A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2" y="2155"/>
                <a:ext cx="6" cy="5"/>
              </a:xfrm>
              <a:custGeom>
                <a:avLst/>
                <a:gdLst>
                  <a:gd name="T0" fmla="*/ 10 w 5"/>
                  <a:gd name="T1" fmla="*/ 0 h 4"/>
                  <a:gd name="T2" fmla="*/ 2 w 5"/>
                  <a:gd name="T3" fmla="*/ 6 h 4"/>
                  <a:gd name="T4" fmla="*/ 0 w 5"/>
                  <a:gd name="T5" fmla="*/ 10 h 4"/>
                  <a:gd name="T6" fmla="*/ 1 w 5"/>
                  <a:gd name="T7" fmla="*/ 10 h 4"/>
                  <a:gd name="T8" fmla="*/ 10 w 5"/>
                  <a:gd name="T9" fmla="*/ 0 h 4"/>
                  <a:gd name="T10" fmla="*/ 10 w 5"/>
                  <a:gd name="T11" fmla="*/ 0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" h="4">
                    <a:moveTo>
                      <a:pt x="5" y="0"/>
                    </a:moveTo>
                    <a:cubicBezTo>
                      <a:pt x="4" y="0"/>
                      <a:pt x="3" y="1"/>
                      <a:pt x="2" y="2"/>
                    </a:cubicBezTo>
                    <a:cubicBezTo>
                      <a:pt x="1" y="3"/>
                      <a:pt x="1" y="3"/>
                      <a:pt x="0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3"/>
                      <a:pt x="4" y="1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solidFill>
                <a:srgbClr val="D5D5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57" name="Freeform 619">
                <a:extLst>
                  <a:ext uri="{FF2B5EF4-FFF2-40B4-BE49-F238E27FC236}">
                    <a16:creationId xmlns:a16="http://schemas.microsoft.com/office/drawing/2014/main" id="{5888C3DD-7772-40D6-BB36-7D6573F700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2" y="2153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1 w 1"/>
                  <a:gd name="T9" fmla="*/ 0 h 1"/>
                  <a:gd name="T10" fmla="*/ 1 w 1"/>
                  <a:gd name="T11" fmla="*/ 0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D5D5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58" name="Freeform 620">
                <a:extLst>
                  <a:ext uri="{FF2B5EF4-FFF2-40B4-BE49-F238E27FC236}">
                    <a16:creationId xmlns:a16="http://schemas.microsoft.com/office/drawing/2014/main" id="{AB0F1415-D72E-4309-B1A0-43B6F851EB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3" y="2135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1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</a:path>
                </a:pathLst>
              </a:custGeom>
              <a:solidFill>
                <a:srgbClr val="C5C6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59" name="Freeform 621">
                <a:extLst>
                  <a:ext uri="{FF2B5EF4-FFF2-40B4-BE49-F238E27FC236}">
                    <a16:creationId xmlns:a16="http://schemas.microsoft.com/office/drawing/2014/main" id="{8FC536E8-05CD-4DB7-AD6E-30565B99472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882" y="2147"/>
                <a:ext cx="13" cy="13"/>
              </a:xfrm>
              <a:custGeom>
                <a:avLst/>
                <a:gdLst>
                  <a:gd name="T0" fmla="*/ 2 w 11"/>
                  <a:gd name="T1" fmla="*/ 18 h 11"/>
                  <a:gd name="T2" fmla="*/ 1 w 11"/>
                  <a:gd name="T3" fmla="*/ 20 h 11"/>
                  <a:gd name="T4" fmla="*/ 0 w 11"/>
                  <a:gd name="T5" fmla="*/ 21 h 11"/>
                  <a:gd name="T6" fmla="*/ 0 w 11"/>
                  <a:gd name="T7" fmla="*/ 21 h 11"/>
                  <a:gd name="T8" fmla="*/ 2 w 11"/>
                  <a:gd name="T9" fmla="*/ 18 h 11"/>
                  <a:gd name="T10" fmla="*/ 7 w 11"/>
                  <a:gd name="T11" fmla="*/ 11 h 11"/>
                  <a:gd name="T12" fmla="*/ 7 w 11"/>
                  <a:gd name="T13" fmla="*/ 11 h 11"/>
                  <a:gd name="T14" fmla="*/ 2 w 11"/>
                  <a:gd name="T15" fmla="*/ 18 h 11"/>
                  <a:gd name="T16" fmla="*/ 9 w 11"/>
                  <a:gd name="T17" fmla="*/ 13 h 11"/>
                  <a:gd name="T18" fmla="*/ 7 w 11"/>
                  <a:gd name="T19" fmla="*/ 11 h 11"/>
                  <a:gd name="T20" fmla="*/ 21 w 11"/>
                  <a:gd name="T21" fmla="*/ 0 h 11"/>
                  <a:gd name="T22" fmla="*/ 20 w 11"/>
                  <a:gd name="T23" fmla="*/ 0 h 11"/>
                  <a:gd name="T24" fmla="*/ 20 w 11"/>
                  <a:gd name="T25" fmla="*/ 0 h 11"/>
                  <a:gd name="T26" fmla="*/ 21 w 11"/>
                  <a:gd name="T27" fmla="*/ 0 h 11"/>
                  <a:gd name="T28" fmla="*/ 21 w 11"/>
                  <a:gd name="T29" fmla="*/ 0 h 11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1" h="11">
                    <a:moveTo>
                      <a:pt x="2" y="9"/>
                    </a:moveTo>
                    <a:cubicBezTo>
                      <a:pt x="1" y="9"/>
                      <a:pt x="1" y="9"/>
                      <a:pt x="1" y="10"/>
                    </a:cubicBezTo>
                    <a:cubicBezTo>
                      <a:pt x="1" y="10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" y="10"/>
                      <a:pt x="1" y="10"/>
                      <a:pt x="2" y="9"/>
                    </a:cubicBezTo>
                    <a:moveTo>
                      <a:pt x="3" y="6"/>
                    </a:moveTo>
                    <a:cubicBezTo>
                      <a:pt x="3" y="6"/>
                      <a:pt x="3" y="6"/>
                      <a:pt x="3" y="6"/>
                    </a:cubicBezTo>
                    <a:cubicBezTo>
                      <a:pt x="3" y="7"/>
                      <a:pt x="2" y="8"/>
                      <a:pt x="2" y="9"/>
                    </a:cubicBezTo>
                    <a:cubicBezTo>
                      <a:pt x="3" y="8"/>
                      <a:pt x="4" y="7"/>
                      <a:pt x="5" y="7"/>
                    </a:cubicBezTo>
                    <a:cubicBezTo>
                      <a:pt x="4" y="6"/>
                      <a:pt x="4" y="6"/>
                      <a:pt x="3" y="6"/>
                    </a:cubicBezTo>
                    <a:moveTo>
                      <a:pt x="11" y="0"/>
                    </a:move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</a:path>
                </a:pathLst>
              </a:custGeom>
              <a:solidFill>
                <a:srgbClr val="DDDE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60" name="Freeform 622">
                <a:extLst>
                  <a:ext uri="{FF2B5EF4-FFF2-40B4-BE49-F238E27FC236}">
                    <a16:creationId xmlns:a16="http://schemas.microsoft.com/office/drawing/2014/main" id="{2DF7131B-33A6-437A-A195-47B8D51012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7" y="2140"/>
                <a:ext cx="9" cy="17"/>
              </a:xfrm>
              <a:custGeom>
                <a:avLst/>
                <a:gdLst>
                  <a:gd name="T0" fmla="*/ 11 w 8"/>
                  <a:gd name="T1" fmla="*/ 0 h 14"/>
                  <a:gd name="T2" fmla="*/ 9 w 8"/>
                  <a:gd name="T3" fmla="*/ 2 h 14"/>
                  <a:gd name="T4" fmla="*/ 2 w 8"/>
                  <a:gd name="T5" fmla="*/ 11 h 14"/>
                  <a:gd name="T6" fmla="*/ 0 w 8"/>
                  <a:gd name="T7" fmla="*/ 16 h 14"/>
                  <a:gd name="T8" fmla="*/ 1 w 8"/>
                  <a:gd name="T9" fmla="*/ 23 h 14"/>
                  <a:gd name="T10" fmla="*/ 1 w 8"/>
                  <a:gd name="T11" fmla="*/ 30 h 14"/>
                  <a:gd name="T12" fmla="*/ 11 w 8"/>
                  <a:gd name="T13" fmla="*/ 7 h 14"/>
                  <a:gd name="T14" fmla="*/ 12 w 8"/>
                  <a:gd name="T15" fmla="*/ 2 h 14"/>
                  <a:gd name="T16" fmla="*/ 11 w 8"/>
                  <a:gd name="T17" fmla="*/ 0 h 1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8" h="14">
                    <a:moveTo>
                      <a:pt x="7" y="0"/>
                    </a:moveTo>
                    <a:cubicBezTo>
                      <a:pt x="7" y="0"/>
                      <a:pt x="6" y="1"/>
                      <a:pt x="5" y="2"/>
                    </a:cubicBezTo>
                    <a:cubicBezTo>
                      <a:pt x="4" y="3"/>
                      <a:pt x="3" y="4"/>
                      <a:pt x="2" y="5"/>
                    </a:cubicBezTo>
                    <a:cubicBezTo>
                      <a:pt x="1" y="6"/>
                      <a:pt x="1" y="7"/>
                      <a:pt x="0" y="7"/>
                    </a:cubicBezTo>
                    <a:cubicBezTo>
                      <a:pt x="1" y="9"/>
                      <a:pt x="2" y="10"/>
                      <a:pt x="1" y="11"/>
                    </a:cubicBezTo>
                    <a:cubicBezTo>
                      <a:pt x="1" y="12"/>
                      <a:pt x="1" y="13"/>
                      <a:pt x="1" y="14"/>
                    </a:cubicBezTo>
                    <a:cubicBezTo>
                      <a:pt x="3" y="12"/>
                      <a:pt x="3" y="5"/>
                      <a:pt x="7" y="3"/>
                    </a:cubicBezTo>
                    <a:cubicBezTo>
                      <a:pt x="7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7" y="0"/>
                    </a:cubicBezTo>
                  </a:path>
                </a:pathLst>
              </a:custGeom>
              <a:solidFill>
                <a:srgbClr val="B6B7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61" name="Freeform 623">
                <a:extLst>
                  <a:ext uri="{FF2B5EF4-FFF2-40B4-BE49-F238E27FC236}">
                    <a16:creationId xmlns:a16="http://schemas.microsoft.com/office/drawing/2014/main" id="{290D188D-E934-4E52-8D38-9E138EBCDC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9" y="2137"/>
                <a:ext cx="6" cy="9"/>
              </a:xfrm>
              <a:custGeom>
                <a:avLst/>
                <a:gdLst>
                  <a:gd name="T0" fmla="*/ 8 w 5"/>
                  <a:gd name="T1" fmla="*/ 0 h 7"/>
                  <a:gd name="T2" fmla="*/ 0 w 5"/>
                  <a:gd name="T3" fmla="*/ 17 h 7"/>
                  <a:gd name="T4" fmla="*/ 0 w 5"/>
                  <a:gd name="T5" fmla="*/ 19 h 7"/>
                  <a:gd name="T6" fmla="*/ 7 w 5"/>
                  <a:gd name="T7" fmla="*/ 10 h 7"/>
                  <a:gd name="T8" fmla="*/ 10 w 5"/>
                  <a:gd name="T9" fmla="*/ 6 h 7"/>
                  <a:gd name="T10" fmla="*/ 8 w 5"/>
                  <a:gd name="T11" fmla="*/ 0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" h="7">
                    <a:moveTo>
                      <a:pt x="4" y="0"/>
                    </a:moveTo>
                    <a:cubicBezTo>
                      <a:pt x="3" y="2"/>
                      <a:pt x="2" y="4"/>
                      <a:pt x="0" y="6"/>
                    </a:cubicBezTo>
                    <a:cubicBezTo>
                      <a:pt x="0" y="6"/>
                      <a:pt x="0" y="6"/>
                      <a:pt x="0" y="7"/>
                    </a:cubicBezTo>
                    <a:cubicBezTo>
                      <a:pt x="1" y="6"/>
                      <a:pt x="2" y="5"/>
                      <a:pt x="3" y="4"/>
                    </a:cubicBezTo>
                    <a:cubicBezTo>
                      <a:pt x="4" y="3"/>
                      <a:pt x="5" y="2"/>
                      <a:pt x="5" y="2"/>
                    </a:cubicBezTo>
                    <a:cubicBezTo>
                      <a:pt x="5" y="1"/>
                      <a:pt x="5" y="0"/>
                      <a:pt x="4" y="0"/>
                    </a:cubicBezTo>
                  </a:path>
                </a:pathLst>
              </a:custGeom>
              <a:solidFill>
                <a:srgbClr val="D5D5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62" name="Freeform 624">
                <a:extLst>
                  <a:ext uri="{FF2B5EF4-FFF2-40B4-BE49-F238E27FC236}">
                    <a16:creationId xmlns:a16="http://schemas.microsoft.com/office/drawing/2014/main" id="{38F830E0-C2CE-4FEA-BDD3-1C001F1037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8" y="2142"/>
                <a:ext cx="14" cy="21"/>
              </a:xfrm>
              <a:custGeom>
                <a:avLst/>
                <a:gdLst>
                  <a:gd name="T0" fmla="*/ 13 w 12"/>
                  <a:gd name="T1" fmla="*/ 0 h 17"/>
                  <a:gd name="T2" fmla="*/ 11 w 12"/>
                  <a:gd name="T3" fmla="*/ 1 h 17"/>
                  <a:gd name="T4" fmla="*/ 0 w 12"/>
                  <a:gd name="T5" fmla="*/ 28 h 17"/>
                  <a:gd name="T6" fmla="*/ 0 w 12"/>
                  <a:gd name="T7" fmla="*/ 28 h 17"/>
                  <a:gd name="T8" fmla="*/ 0 w 12"/>
                  <a:gd name="T9" fmla="*/ 31 h 17"/>
                  <a:gd name="T10" fmla="*/ 0 w 12"/>
                  <a:gd name="T11" fmla="*/ 31 h 17"/>
                  <a:gd name="T12" fmla="*/ 0 w 12"/>
                  <a:gd name="T13" fmla="*/ 31 h 17"/>
                  <a:gd name="T14" fmla="*/ 2 w 12"/>
                  <a:gd name="T15" fmla="*/ 31 h 17"/>
                  <a:gd name="T16" fmla="*/ 7 w 12"/>
                  <a:gd name="T17" fmla="*/ 28 h 17"/>
                  <a:gd name="T18" fmla="*/ 11 w 12"/>
                  <a:gd name="T19" fmla="*/ 40 h 17"/>
                  <a:gd name="T20" fmla="*/ 13 w 12"/>
                  <a:gd name="T21" fmla="*/ 38 h 17"/>
                  <a:gd name="T22" fmla="*/ 22 w 12"/>
                  <a:gd name="T23" fmla="*/ 21 h 17"/>
                  <a:gd name="T24" fmla="*/ 22 w 12"/>
                  <a:gd name="T25" fmla="*/ 21 h 17"/>
                  <a:gd name="T26" fmla="*/ 22 w 12"/>
                  <a:gd name="T27" fmla="*/ 21 h 17"/>
                  <a:gd name="T28" fmla="*/ 21 w 12"/>
                  <a:gd name="T29" fmla="*/ 19 h 17"/>
                  <a:gd name="T30" fmla="*/ 13 w 12"/>
                  <a:gd name="T31" fmla="*/ 1 h 17"/>
                  <a:gd name="T32" fmla="*/ 13 w 12"/>
                  <a:gd name="T33" fmla="*/ 0 h 1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2" h="17">
                    <a:moveTo>
                      <a:pt x="7" y="0"/>
                    </a:moveTo>
                    <a:cubicBezTo>
                      <a:pt x="7" y="0"/>
                      <a:pt x="6" y="0"/>
                      <a:pt x="6" y="1"/>
                    </a:cubicBezTo>
                    <a:cubicBezTo>
                      <a:pt x="2" y="3"/>
                      <a:pt x="2" y="10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0" y="13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13"/>
                      <a:pt x="1" y="13"/>
                      <a:pt x="2" y="13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5" y="13"/>
                      <a:pt x="5" y="15"/>
                      <a:pt x="6" y="17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3"/>
                      <a:pt x="9" y="11"/>
                      <a:pt x="12" y="9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2" y="8"/>
                      <a:pt x="11" y="8"/>
                      <a:pt x="11" y="8"/>
                    </a:cubicBezTo>
                    <a:cubicBezTo>
                      <a:pt x="9" y="5"/>
                      <a:pt x="8" y="3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solidFill>
                <a:srgbClr val="D5D5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63" name="Freeform 625">
                <a:extLst>
                  <a:ext uri="{FF2B5EF4-FFF2-40B4-BE49-F238E27FC236}">
                    <a16:creationId xmlns:a16="http://schemas.microsoft.com/office/drawing/2014/main" id="{B7478019-51A7-43A1-9F3F-94AA0F8462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7" y="2153"/>
                <a:ext cx="1" cy="4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7 h 3"/>
                  <a:gd name="T4" fmla="*/ 1 w 1"/>
                  <a:gd name="T5" fmla="*/ 9 h 3"/>
                  <a:gd name="T6" fmla="*/ 1 w 1"/>
                  <a:gd name="T7" fmla="*/ 9 h 3"/>
                  <a:gd name="T8" fmla="*/ 1 w 1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0" y="2"/>
                      <a:pt x="0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1"/>
                      <a:pt x="1" y="0"/>
                    </a:cubicBezTo>
                  </a:path>
                </a:pathLst>
              </a:custGeom>
              <a:solidFill>
                <a:srgbClr val="D5D5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64" name="Freeform 626">
                <a:extLst>
                  <a:ext uri="{FF2B5EF4-FFF2-40B4-BE49-F238E27FC236}">
                    <a16:creationId xmlns:a16="http://schemas.microsoft.com/office/drawing/2014/main" id="{C0A79948-7A07-4584-87C2-3806C8FD85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8" y="2157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E6E7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65" name="Freeform 627">
                <a:extLst>
                  <a:ext uri="{FF2B5EF4-FFF2-40B4-BE49-F238E27FC236}">
                    <a16:creationId xmlns:a16="http://schemas.microsoft.com/office/drawing/2014/main" id="{B238BFEC-D6DC-4E67-9516-B6CC22689A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3" y="2166"/>
                <a:ext cx="5" cy="5"/>
              </a:xfrm>
              <a:custGeom>
                <a:avLst/>
                <a:gdLst>
                  <a:gd name="T0" fmla="*/ 10 w 4"/>
                  <a:gd name="T1" fmla="*/ 0 h 4"/>
                  <a:gd name="T2" fmla="*/ 6 w 4"/>
                  <a:gd name="T3" fmla="*/ 1 h 4"/>
                  <a:gd name="T4" fmla="*/ 0 w 4"/>
                  <a:gd name="T5" fmla="*/ 10 h 4"/>
                  <a:gd name="T6" fmla="*/ 6 w 4"/>
                  <a:gd name="T7" fmla="*/ 8 h 4"/>
                  <a:gd name="T8" fmla="*/ 10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cubicBezTo>
                      <a:pt x="3" y="1"/>
                      <a:pt x="2" y="1"/>
                      <a:pt x="2" y="1"/>
                    </a:cubicBezTo>
                    <a:cubicBezTo>
                      <a:pt x="1" y="2"/>
                      <a:pt x="0" y="3"/>
                      <a:pt x="0" y="4"/>
                    </a:cubicBezTo>
                    <a:cubicBezTo>
                      <a:pt x="1" y="4"/>
                      <a:pt x="2" y="3"/>
                      <a:pt x="2" y="3"/>
                    </a:cubicBezTo>
                    <a:cubicBezTo>
                      <a:pt x="3" y="2"/>
                      <a:pt x="4" y="1"/>
                      <a:pt x="4" y="0"/>
                    </a:cubicBezTo>
                  </a:path>
                </a:pathLst>
              </a:custGeom>
              <a:solidFill>
                <a:srgbClr val="D5D5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66" name="Freeform 628">
                <a:extLst>
                  <a:ext uri="{FF2B5EF4-FFF2-40B4-BE49-F238E27FC236}">
                    <a16:creationId xmlns:a16="http://schemas.microsoft.com/office/drawing/2014/main" id="{32CB6082-642A-4A07-9A00-5BB1EBFCA2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2" y="2153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  <a:gd name="T6" fmla="*/ 0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E6E7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67" name="Freeform 629">
                <a:extLst>
                  <a:ext uri="{FF2B5EF4-FFF2-40B4-BE49-F238E27FC236}">
                    <a16:creationId xmlns:a16="http://schemas.microsoft.com/office/drawing/2014/main" id="{6705024F-F2C5-4E43-B7A6-D7DC3F709F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0" y="2141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  <a:gd name="T6" fmla="*/ 0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</a:path>
                </a:pathLst>
              </a:custGeom>
              <a:solidFill>
                <a:srgbClr val="F0F0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68" name="Freeform 630">
                <a:extLst>
                  <a:ext uri="{FF2B5EF4-FFF2-40B4-BE49-F238E27FC236}">
                    <a16:creationId xmlns:a16="http://schemas.microsoft.com/office/drawing/2014/main" id="{DFB542BF-EB5E-45BC-A2EA-3A22C89FB5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64" y="2151"/>
                <a:ext cx="19" cy="10"/>
              </a:xfrm>
              <a:custGeom>
                <a:avLst/>
                <a:gdLst>
                  <a:gd name="T0" fmla="*/ 32 w 16"/>
                  <a:gd name="T1" fmla="*/ 0 h 9"/>
                  <a:gd name="T2" fmla="*/ 25 w 16"/>
                  <a:gd name="T3" fmla="*/ 0 h 9"/>
                  <a:gd name="T4" fmla="*/ 21 w 16"/>
                  <a:gd name="T5" fmla="*/ 0 h 9"/>
                  <a:gd name="T6" fmla="*/ 14 w 16"/>
                  <a:gd name="T7" fmla="*/ 2 h 9"/>
                  <a:gd name="T8" fmla="*/ 1 w 16"/>
                  <a:gd name="T9" fmla="*/ 3 h 9"/>
                  <a:gd name="T10" fmla="*/ 1 w 16"/>
                  <a:gd name="T11" fmla="*/ 10 h 9"/>
                  <a:gd name="T12" fmla="*/ 12 w 16"/>
                  <a:gd name="T13" fmla="*/ 13 h 9"/>
                  <a:gd name="T14" fmla="*/ 17 w 16"/>
                  <a:gd name="T15" fmla="*/ 13 h 9"/>
                  <a:gd name="T16" fmla="*/ 20 w 16"/>
                  <a:gd name="T17" fmla="*/ 12 h 9"/>
                  <a:gd name="T18" fmla="*/ 32 w 16"/>
                  <a:gd name="T19" fmla="*/ 0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6" h="9">
                    <a:moveTo>
                      <a:pt x="16" y="0"/>
                    </a:moveTo>
                    <a:cubicBezTo>
                      <a:pt x="15" y="0"/>
                      <a:pt x="14" y="0"/>
                      <a:pt x="13" y="0"/>
                    </a:cubicBezTo>
                    <a:cubicBezTo>
                      <a:pt x="13" y="0"/>
                      <a:pt x="12" y="0"/>
                      <a:pt x="11" y="0"/>
                    </a:cubicBezTo>
                    <a:cubicBezTo>
                      <a:pt x="10" y="1"/>
                      <a:pt x="9" y="1"/>
                      <a:pt x="7" y="2"/>
                    </a:cubicBezTo>
                    <a:cubicBezTo>
                      <a:pt x="5" y="3"/>
                      <a:pt x="3" y="3"/>
                      <a:pt x="1" y="3"/>
                    </a:cubicBezTo>
                    <a:cubicBezTo>
                      <a:pt x="1" y="4"/>
                      <a:pt x="0" y="5"/>
                      <a:pt x="1" y="6"/>
                    </a:cubicBezTo>
                    <a:cubicBezTo>
                      <a:pt x="2" y="8"/>
                      <a:pt x="4" y="9"/>
                      <a:pt x="6" y="9"/>
                    </a:cubicBezTo>
                    <a:cubicBezTo>
                      <a:pt x="7" y="9"/>
                      <a:pt x="7" y="9"/>
                      <a:pt x="8" y="9"/>
                    </a:cubicBezTo>
                    <a:cubicBezTo>
                      <a:pt x="8" y="9"/>
                      <a:pt x="9" y="9"/>
                      <a:pt x="10" y="8"/>
                    </a:cubicBezTo>
                    <a:cubicBezTo>
                      <a:pt x="12" y="5"/>
                      <a:pt x="15" y="1"/>
                      <a:pt x="16" y="0"/>
                    </a:cubicBezTo>
                  </a:path>
                </a:pathLst>
              </a:custGeom>
              <a:solidFill>
                <a:srgbClr val="D5D5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69" name="Freeform 631">
                <a:extLst>
                  <a:ext uri="{FF2B5EF4-FFF2-40B4-BE49-F238E27FC236}">
                    <a16:creationId xmlns:a16="http://schemas.microsoft.com/office/drawing/2014/main" id="{F4D38E04-ACF7-42EF-B1E4-37EEF8AFAD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76" y="2148"/>
                <a:ext cx="17" cy="12"/>
              </a:xfrm>
              <a:custGeom>
                <a:avLst/>
                <a:gdLst>
                  <a:gd name="T0" fmla="*/ 28 w 14"/>
                  <a:gd name="T1" fmla="*/ 0 h 10"/>
                  <a:gd name="T2" fmla="*/ 27 w 14"/>
                  <a:gd name="T3" fmla="*/ 0 h 10"/>
                  <a:gd name="T4" fmla="*/ 18 w 14"/>
                  <a:gd name="T5" fmla="*/ 1 h 10"/>
                  <a:gd name="T6" fmla="*/ 13 w 14"/>
                  <a:gd name="T7" fmla="*/ 2 h 10"/>
                  <a:gd name="T8" fmla="*/ 0 w 14"/>
                  <a:gd name="T9" fmla="*/ 20 h 10"/>
                  <a:gd name="T10" fmla="*/ 1 w 14"/>
                  <a:gd name="T11" fmla="*/ 20 h 10"/>
                  <a:gd name="T12" fmla="*/ 18 w 14"/>
                  <a:gd name="T13" fmla="*/ 10 h 10"/>
                  <a:gd name="T14" fmla="*/ 18 w 14"/>
                  <a:gd name="T15" fmla="*/ 10 h 10"/>
                  <a:gd name="T16" fmla="*/ 30 w 14"/>
                  <a:gd name="T17" fmla="*/ 0 h 10"/>
                  <a:gd name="T18" fmla="*/ 28 w 14"/>
                  <a:gd name="T19" fmla="*/ 0 h 10"/>
                  <a:gd name="T20" fmla="*/ 28 w 14"/>
                  <a:gd name="T21" fmla="*/ 0 h 1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4" h="10">
                    <a:moveTo>
                      <a:pt x="13" y="0"/>
                    </a:moveTo>
                    <a:cubicBezTo>
                      <a:pt x="12" y="0"/>
                      <a:pt x="12" y="0"/>
                      <a:pt x="12" y="0"/>
                    </a:cubicBezTo>
                    <a:cubicBezTo>
                      <a:pt x="11" y="0"/>
                      <a:pt x="9" y="1"/>
                      <a:pt x="8" y="1"/>
                    </a:cubicBezTo>
                    <a:cubicBezTo>
                      <a:pt x="8" y="1"/>
                      <a:pt x="7" y="1"/>
                      <a:pt x="6" y="2"/>
                    </a:cubicBezTo>
                    <a:cubicBezTo>
                      <a:pt x="5" y="3"/>
                      <a:pt x="2" y="7"/>
                      <a:pt x="0" y="10"/>
                    </a:cubicBezTo>
                    <a:cubicBezTo>
                      <a:pt x="0" y="10"/>
                      <a:pt x="0" y="10"/>
                      <a:pt x="1" y="10"/>
                    </a:cubicBezTo>
                    <a:cubicBezTo>
                      <a:pt x="3" y="9"/>
                      <a:pt x="5" y="6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9" y="3"/>
                      <a:pt x="11" y="1"/>
                      <a:pt x="14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</a:path>
                </a:pathLst>
              </a:custGeom>
              <a:solidFill>
                <a:srgbClr val="E6E7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70" name="Freeform 632">
                <a:extLst>
                  <a:ext uri="{FF2B5EF4-FFF2-40B4-BE49-F238E27FC236}">
                    <a16:creationId xmlns:a16="http://schemas.microsoft.com/office/drawing/2014/main" id="{B54DAD7B-DF8F-4DE6-BCC9-67C6183BCE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65" y="2149"/>
                <a:ext cx="12" cy="5"/>
              </a:xfrm>
              <a:custGeom>
                <a:avLst/>
                <a:gdLst>
                  <a:gd name="T0" fmla="*/ 12 w 10"/>
                  <a:gd name="T1" fmla="*/ 0 h 4"/>
                  <a:gd name="T2" fmla="*/ 10 w 10"/>
                  <a:gd name="T3" fmla="*/ 0 h 4"/>
                  <a:gd name="T4" fmla="*/ 7 w 10"/>
                  <a:gd name="T5" fmla="*/ 1 h 4"/>
                  <a:gd name="T6" fmla="*/ 0 w 10"/>
                  <a:gd name="T7" fmla="*/ 10 h 4"/>
                  <a:gd name="T8" fmla="*/ 12 w 10"/>
                  <a:gd name="T9" fmla="*/ 8 h 4"/>
                  <a:gd name="T10" fmla="*/ 20 w 10"/>
                  <a:gd name="T11" fmla="*/ 1 h 4"/>
                  <a:gd name="T12" fmla="*/ 12 w 10"/>
                  <a:gd name="T13" fmla="*/ 0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4">
                    <a:moveTo>
                      <a:pt x="6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4" y="1"/>
                      <a:pt x="3" y="1"/>
                    </a:cubicBezTo>
                    <a:cubicBezTo>
                      <a:pt x="3" y="2"/>
                      <a:pt x="1" y="3"/>
                      <a:pt x="0" y="4"/>
                    </a:cubicBezTo>
                    <a:cubicBezTo>
                      <a:pt x="2" y="4"/>
                      <a:pt x="4" y="4"/>
                      <a:pt x="6" y="3"/>
                    </a:cubicBezTo>
                    <a:cubicBezTo>
                      <a:pt x="8" y="2"/>
                      <a:pt x="9" y="2"/>
                      <a:pt x="10" y="1"/>
                    </a:cubicBezTo>
                    <a:cubicBezTo>
                      <a:pt x="9" y="1"/>
                      <a:pt x="7" y="0"/>
                      <a:pt x="6" y="0"/>
                    </a:cubicBezTo>
                  </a:path>
                </a:pathLst>
              </a:custGeom>
              <a:solidFill>
                <a:srgbClr val="E6E7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71" name="Freeform 633">
                <a:extLst>
                  <a:ext uri="{FF2B5EF4-FFF2-40B4-BE49-F238E27FC236}">
                    <a16:creationId xmlns:a16="http://schemas.microsoft.com/office/drawing/2014/main" id="{8E9AB896-4FA3-4127-B32F-EBE486B6D3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5" y="2147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E6E7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72" name="Freeform 634">
                <a:extLst>
                  <a:ext uri="{FF2B5EF4-FFF2-40B4-BE49-F238E27FC236}">
                    <a16:creationId xmlns:a16="http://schemas.microsoft.com/office/drawing/2014/main" id="{194C28B1-FAAE-4524-8091-976F758619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6" y="2147"/>
                <a:ext cx="6" cy="2"/>
              </a:xfrm>
              <a:custGeom>
                <a:avLst/>
                <a:gdLst>
                  <a:gd name="T0" fmla="*/ 1 w 5"/>
                  <a:gd name="T1" fmla="*/ 0 h 2"/>
                  <a:gd name="T2" fmla="*/ 0 w 5"/>
                  <a:gd name="T3" fmla="*/ 0 h 2"/>
                  <a:gd name="T4" fmla="*/ 0 w 5"/>
                  <a:gd name="T5" fmla="*/ 1 h 2"/>
                  <a:gd name="T6" fmla="*/ 1 w 5"/>
                  <a:gd name="T7" fmla="*/ 1 h 2"/>
                  <a:gd name="T8" fmla="*/ 0 w 5"/>
                  <a:gd name="T9" fmla="*/ 2 h 2"/>
                  <a:gd name="T10" fmla="*/ 8 w 5"/>
                  <a:gd name="T11" fmla="*/ 1 h 2"/>
                  <a:gd name="T12" fmla="*/ 10 w 5"/>
                  <a:gd name="T13" fmla="*/ 1 h 2"/>
                  <a:gd name="T14" fmla="*/ 1 w 5"/>
                  <a:gd name="T15" fmla="*/ 0 h 2"/>
                  <a:gd name="T16" fmla="*/ 1 w 5"/>
                  <a:gd name="T17" fmla="*/ 0 h 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" h="2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3" y="1"/>
                      <a:pt x="4" y="1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4" y="1"/>
                      <a:pt x="3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F0F0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73" name="Freeform 635">
                <a:extLst>
                  <a:ext uri="{FF2B5EF4-FFF2-40B4-BE49-F238E27FC236}">
                    <a16:creationId xmlns:a16="http://schemas.microsoft.com/office/drawing/2014/main" id="{7A0A233D-3995-4ABA-85C5-09D1E0C36A9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871" y="2147"/>
                <a:ext cx="15" cy="2"/>
              </a:xfrm>
              <a:custGeom>
                <a:avLst/>
                <a:gdLst>
                  <a:gd name="T0" fmla="*/ 0 w 12"/>
                  <a:gd name="T1" fmla="*/ 2 h 2"/>
                  <a:gd name="T2" fmla="*/ 0 w 12"/>
                  <a:gd name="T3" fmla="*/ 2 h 2"/>
                  <a:gd name="T4" fmla="*/ 1 w 12"/>
                  <a:gd name="T5" fmla="*/ 2 h 2"/>
                  <a:gd name="T6" fmla="*/ 0 w 12"/>
                  <a:gd name="T7" fmla="*/ 2 h 2"/>
                  <a:gd name="T8" fmla="*/ 29 w 12"/>
                  <a:gd name="T9" fmla="*/ 0 h 2"/>
                  <a:gd name="T10" fmla="*/ 25 w 12"/>
                  <a:gd name="T11" fmla="*/ 0 h 2"/>
                  <a:gd name="T12" fmla="*/ 29 w 12"/>
                  <a:gd name="T13" fmla="*/ 0 h 2"/>
                  <a:gd name="T14" fmla="*/ 30 w 12"/>
                  <a:gd name="T15" fmla="*/ 0 h 2"/>
                  <a:gd name="T16" fmla="*/ 30 w 12"/>
                  <a:gd name="T17" fmla="*/ 0 h 2"/>
                  <a:gd name="T18" fmla="*/ 29 w 12"/>
                  <a:gd name="T19" fmla="*/ 0 h 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2" h="2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moveTo>
                      <a:pt x="11" y="0"/>
                    </a:moveTo>
                    <a:cubicBezTo>
                      <a:pt x="11" y="0"/>
                      <a:pt x="11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1" y="0"/>
                      <a:pt x="11" y="0"/>
                    </a:cubicBezTo>
                  </a:path>
                </a:pathLst>
              </a:custGeom>
              <a:solidFill>
                <a:srgbClr val="F0F0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74" name="Freeform 636">
                <a:extLst>
                  <a:ext uri="{FF2B5EF4-FFF2-40B4-BE49-F238E27FC236}">
                    <a16:creationId xmlns:a16="http://schemas.microsoft.com/office/drawing/2014/main" id="{F5059563-A8AB-4A8D-BF3F-B77CD6D3EF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6" y="2147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  <a:gd name="T6" fmla="*/ 0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F5F6F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75" name="Freeform 637">
                <a:extLst>
                  <a:ext uri="{FF2B5EF4-FFF2-40B4-BE49-F238E27FC236}">
                    <a16:creationId xmlns:a16="http://schemas.microsoft.com/office/drawing/2014/main" id="{DB3A31B3-57A4-4DF5-937E-3765AFC70C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8" y="2149"/>
                <a:ext cx="9" cy="9"/>
              </a:xfrm>
              <a:custGeom>
                <a:avLst/>
                <a:gdLst>
                  <a:gd name="T0" fmla="*/ 17 w 7"/>
                  <a:gd name="T1" fmla="*/ 0 h 7"/>
                  <a:gd name="T2" fmla="*/ 13 w 7"/>
                  <a:gd name="T3" fmla="*/ 0 h 7"/>
                  <a:gd name="T4" fmla="*/ 13 w 7"/>
                  <a:gd name="T5" fmla="*/ 0 h 7"/>
                  <a:gd name="T6" fmla="*/ 13 w 7"/>
                  <a:gd name="T7" fmla="*/ 1 h 7"/>
                  <a:gd name="T8" fmla="*/ 8 w 7"/>
                  <a:gd name="T9" fmla="*/ 8 h 7"/>
                  <a:gd name="T10" fmla="*/ 0 w 7"/>
                  <a:gd name="T11" fmla="*/ 13 h 7"/>
                  <a:gd name="T12" fmla="*/ 6 w 7"/>
                  <a:gd name="T13" fmla="*/ 17 h 7"/>
                  <a:gd name="T14" fmla="*/ 10 w 7"/>
                  <a:gd name="T15" fmla="*/ 19 h 7"/>
                  <a:gd name="T16" fmla="*/ 13 w 7"/>
                  <a:gd name="T17" fmla="*/ 19 h 7"/>
                  <a:gd name="T18" fmla="*/ 10 w 7"/>
                  <a:gd name="T19" fmla="*/ 19 h 7"/>
                  <a:gd name="T20" fmla="*/ 19 w 7"/>
                  <a:gd name="T21" fmla="*/ 13 h 7"/>
                  <a:gd name="T22" fmla="*/ 17 w 7"/>
                  <a:gd name="T23" fmla="*/ 0 h 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7" h="7">
                    <a:moveTo>
                      <a:pt x="6" y="0"/>
                    </a:moveTo>
                    <a:cubicBezTo>
                      <a:pt x="6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2"/>
                      <a:pt x="4" y="2"/>
                      <a:pt x="3" y="3"/>
                    </a:cubicBezTo>
                    <a:cubicBezTo>
                      <a:pt x="2" y="4"/>
                      <a:pt x="1" y="4"/>
                      <a:pt x="0" y="5"/>
                    </a:cubicBezTo>
                    <a:cubicBezTo>
                      <a:pt x="1" y="5"/>
                      <a:pt x="1" y="6"/>
                      <a:pt x="2" y="6"/>
                    </a:cubicBezTo>
                    <a:cubicBezTo>
                      <a:pt x="3" y="7"/>
                      <a:pt x="3" y="7"/>
                      <a:pt x="4" y="7"/>
                    </a:cubicBezTo>
                    <a:cubicBezTo>
                      <a:pt x="4" y="7"/>
                      <a:pt x="5" y="7"/>
                      <a:pt x="5" y="7"/>
                    </a:cubicBezTo>
                    <a:cubicBezTo>
                      <a:pt x="5" y="7"/>
                      <a:pt x="4" y="7"/>
                      <a:pt x="4" y="7"/>
                    </a:cubicBezTo>
                    <a:cubicBezTo>
                      <a:pt x="5" y="6"/>
                      <a:pt x="6" y="6"/>
                      <a:pt x="7" y="5"/>
                    </a:cubicBezTo>
                    <a:cubicBezTo>
                      <a:pt x="7" y="3"/>
                      <a:pt x="6" y="1"/>
                      <a:pt x="6" y="0"/>
                    </a:cubicBezTo>
                  </a:path>
                </a:pathLst>
              </a:custGeom>
              <a:solidFill>
                <a:srgbClr val="D5D5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76" name="Freeform 638">
                <a:extLst>
                  <a:ext uri="{FF2B5EF4-FFF2-40B4-BE49-F238E27FC236}">
                    <a16:creationId xmlns:a16="http://schemas.microsoft.com/office/drawing/2014/main" id="{959AA1D0-6B7C-44FA-9128-AC1E39DE4A5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888" y="2147"/>
                <a:ext cx="7" cy="8"/>
              </a:xfrm>
              <a:custGeom>
                <a:avLst/>
                <a:gdLst>
                  <a:gd name="T0" fmla="*/ 9 w 6"/>
                  <a:gd name="T1" fmla="*/ 3 h 7"/>
                  <a:gd name="T2" fmla="*/ 0 w 6"/>
                  <a:gd name="T3" fmla="*/ 11 h 7"/>
                  <a:gd name="T4" fmla="*/ 0 w 6"/>
                  <a:gd name="T5" fmla="*/ 11 h 7"/>
                  <a:gd name="T6" fmla="*/ 7 w 6"/>
                  <a:gd name="T7" fmla="*/ 9 h 7"/>
                  <a:gd name="T8" fmla="*/ 9 w 6"/>
                  <a:gd name="T9" fmla="*/ 3 h 7"/>
                  <a:gd name="T10" fmla="*/ 9 w 6"/>
                  <a:gd name="T11" fmla="*/ 0 h 7"/>
                  <a:gd name="T12" fmla="*/ 8 w 6"/>
                  <a:gd name="T13" fmla="*/ 1 h 7"/>
                  <a:gd name="T14" fmla="*/ 9 w 6"/>
                  <a:gd name="T15" fmla="*/ 1 h 7"/>
                  <a:gd name="T16" fmla="*/ 9 w 6"/>
                  <a:gd name="T17" fmla="*/ 0 h 7"/>
                  <a:gd name="T18" fmla="*/ 9 w 6"/>
                  <a:gd name="T19" fmla="*/ 0 h 7"/>
                  <a:gd name="T20" fmla="*/ 9 w 6"/>
                  <a:gd name="T21" fmla="*/ 1 h 7"/>
                  <a:gd name="T22" fmla="*/ 9 w 6"/>
                  <a:gd name="T23" fmla="*/ 2 h 7"/>
                  <a:gd name="T24" fmla="*/ 11 w 6"/>
                  <a:gd name="T25" fmla="*/ 2 h 7"/>
                  <a:gd name="T26" fmla="*/ 9 w 6"/>
                  <a:gd name="T27" fmla="*/ 0 h 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6" h="7">
                    <a:moveTo>
                      <a:pt x="5" y="3"/>
                    </a:moveTo>
                    <a:cubicBezTo>
                      <a:pt x="3" y="4"/>
                      <a:pt x="1" y="5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" y="6"/>
                      <a:pt x="2" y="6"/>
                      <a:pt x="3" y="5"/>
                    </a:cubicBezTo>
                    <a:cubicBezTo>
                      <a:pt x="4" y="4"/>
                      <a:pt x="4" y="4"/>
                      <a:pt x="5" y="3"/>
                    </a:cubicBezTo>
                    <a:moveTo>
                      <a:pt x="5" y="0"/>
                    </a:moveTo>
                    <a:cubicBezTo>
                      <a:pt x="5" y="1"/>
                      <a:pt x="4" y="1"/>
                      <a:pt x="4" y="1"/>
                    </a:cubicBezTo>
                    <a:cubicBezTo>
                      <a:pt x="4" y="1"/>
                      <a:pt x="5" y="1"/>
                      <a:pt x="5" y="1"/>
                    </a:cubicBezTo>
                    <a:cubicBezTo>
                      <a:pt x="5" y="1"/>
                      <a:pt x="5" y="0"/>
                      <a:pt x="5" y="0"/>
                    </a:cubicBezTo>
                    <a:moveTo>
                      <a:pt x="5" y="0"/>
                    </a:moveTo>
                    <a:cubicBezTo>
                      <a:pt x="5" y="0"/>
                      <a:pt x="5" y="1"/>
                      <a:pt x="5" y="1"/>
                    </a:cubicBezTo>
                    <a:cubicBezTo>
                      <a:pt x="5" y="1"/>
                      <a:pt x="5" y="2"/>
                      <a:pt x="5" y="2"/>
                    </a:cubicBezTo>
                    <a:cubicBezTo>
                      <a:pt x="5" y="2"/>
                      <a:pt x="6" y="2"/>
                      <a:pt x="6" y="2"/>
                    </a:cubicBezTo>
                    <a:cubicBezTo>
                      <a:pt x="6" y="1"/>
                      <a:pt x="5" y="1"/>
                      <a:pt x="5" y="0"/>
                    </a:cubicBezTo>
                  </a:path>
                </a:pathLst>
              </a:custGeom>
              <a:solidFill>
                <a:srgbClr val="E6E7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77" name="Oval 639">
                <a:extLst>
                  <a:ext uri="{FF2B5EF4-FFF2-40B4-BE49-F238E27FC236}">
                    <a16:creationId xmlns:a16="http://schemas.microsoft.com/office/drawing/2014/main" id="{23AF0488-F77E-44FC-AF09-A30FC3078D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94" y="2147"/>
                <a:ext cx="1" cy="1"/>
              </a:xfrm>
              <a:prstGeom prst="ellipse">
                <a:avLst/>
              </a:prstGeom>
              <a:solidFill>
                <a:srgbClr val="EAEB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6878" name="Freeform 640">
                <a:extLst>
                  <a:ext uri="{FF2B5EF4-FFF2-40B4-BE49-F238E27FC236}">
                    <a16:creationId xmlns:a16="http://schemas.microsoft.com/office/drawing/2014/main" id="{342C00FD-0162-4799-B37D-887BC28C0E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4" y="2149"/>
                <a:ext cx="1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6 h 1"/>
                  <a:gd name="T4" fmla="*/ 0 w 1"/>
                  <a:gd name="T5" fmla="*/ 0 h 1"/>
                  <a:gd name="T6" fmla="*/ 0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DCD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79" name="Freeform 641">
                <a:extLst>
                  <a:ext uri="{FF2B5EF4-FFF2-40B4-BE49-F238E27FC236}">
                    <a16:creationId xmlns:a16="http://schemas.microsoft.com/office/drawing/2014/main" id="{E6E19760-232E-4E5C-B1E2-577E9E597E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6" y="2148"/>
                <a:ext cx="8" cy="7"/>
              </a:xfrm>
              <a:custGeom>
                <a:avLst/>
                <a:gdLst>
                  <a:gd name="T0" fmla="*/ 11 w 7"/>
                  <a:gd name="T1" fmla="*/ 0 h 6"/>
                  <a:gd name="T2" fmla="*/ 10 w 7"/>
                  <a:gd name="T3" fmla="*/ 0 h 6"/>
                  <a:gd name="T4" fmla="*/ 10 w 7"/>
                  <a:gd name="T5" fmla="*/ 0 h 6"/>
                  <a:gd name="T6" fmla="*/ 0 w 7"/>
                  <a:gd name="T7" fmla="*/ 9 h 6"/>
                  <a:gd name="T8" fmla="*/ 0 w 7"/>
                  <a:gd name="T9" fmla="*/ 9 h 6"/>
                  <a:gd name="T10" fmla="*/ 2 w 7"/>
                  <a:gd name="T11" fmla="*/ 11 h 6"/>
                  <a:gd name="T12" fmla="*/ 11 w 7"/>
                  <a:gd name="T13" fmla="*/ 2 h 6"/>
                  <a:gd name="T14" fmla="*/ 11 w 7"/>
                  <a:gd name="T15" fmla="*/ 1 h 6"/>
                  <a:gd name="T16" fmla="*/ 11 w 7"/>
                  <a:gd name="T17" fmla="*/ 0 h 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" h="6">
                    <a:moveTo>
                      <a:pt x="7" y="0"/>
                    </a:moveTo>
                    <a:cubicBezTo>
                      <a:pt x="7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3" y="1"/>
                      <a:pt x="1" y="3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5"/>
                      <a:pt x="1" y="5"/>
                      <a:pt x="2" y="6"/>
                    </a:cubicBezTo>
                    <a:cubicBezTo>
                      <a:pt x="3" y="4"/>
                      <a:pt x="5" y="3"/>
                      <a:pt x="7" y="2"/>
                    </a:cubicBezTo>
                    <a:cubicBezTo>
                      <a:pt x="7" y="2"/>
                      <a:pt x="7" y="2"/>
                      <a:pt x="7" y="1"/>
                    </a:cubicBezTo>
                    <a:cubicBezTo>
                      <a:pt x="7" y="1"/>
                      <a:pt x="7" y="0"/>
                      <a:pt x="7" y="0"/>
                    </a:cubicBezTo>
                  </a:path>
                </a:pathLst>
              </a:custGeom>
              <a:solidFill>
                <a:srgbClr val="EAEB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80" name="Freeform 642">
                <a:extLst>
                  <a:ext uri="{FF2B5EF4-FFF2-40B4-BE49-F238E27FC236}">
                    <a16:creationId xmlns:a16="http://schemas.microsoft.com/office/drawing/2014/main" id="{126C8649-D370-4690-A76D-1E428C12ED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7" y="2157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1 h 1"/>
                  <a:gd name="T8" fmla="*/ 1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</a:path>
                </a:pathLst>
              </a:custGeom>
              <a:solidFill>
                <a:srgbClr val="E6E7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81" name="Freeform 643">
                <a:extLst>
                  <a:ext uri="{FF2B5EF4-FFF2-40B4-BE49-F238E27FC236}">
                    <a16:creationId xmlns:a16="http://schemas.microsoft.com/office/drawing/2014/main" id="{D4727D0F-0546-4FA3-9728-9EEC55DC8D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3" y="2155"/>
                <a:ext cx="5" cy="3"/>
              </a:xfrm>
              <a:custGeom>
                <a:avLst/>
                <a:gdLst>
                  <a:gd name="T0" fmla="*/ 8 w 4"/>
                  <a:gd name="T1" fmla="*/ 0 h 2"/>
                  <a:gd name="T2" fmla="*/ 0 w 4"/>
                  <a:gd name="T3" fmla="*/ 12 h 2"/>
                  <a:gd name="T4" fmla="*/ 1 w 4"/>
                  <a:gd name="T5" fmla="*/ 12 h 2"/>
                  <a:gd name="T6" fmla="*/ 8 w 4"/>
                  <a:gd name="T7" fmla="*/ 12 h 2"/>
                  <a:gd name="T8" fmla="*/ 8 w 4"/>
                  <a:gd name="T9" fmla="*/ 8 h 2"/>
                  <a:gd name="T10" fmla="*/ 6 w 4"/>
                  <a:gd name="T11" fmla="*/ 8 h 2"/>
                  <a:gd name="T12" fmla="*/ 6 w 4"/>
                  <a:gd name="T13" fmla="*/ 8 h 2"/>
                  <a:gd name="T14" fmla="*/ 8 w 4"/>
                  <a:gd name="T15" fmla="*/ 8 h 2"/>
                  <a:gd name="T16" fmla="*/ 8 w 4"/>
                  <a:gd name="T17" fmla="*/ 8 h 2"/>
                  <a:gd name="T18" fmla="*/ 8 w 4"/>
                  <a:gd name="T19" fmla="*/ 8 h 2"/>
                  <a:gd name="T20" fmla="*/ 10 w 4"/>
                  <a:gd name="T21" fmla="*/ 8 h 2"/>
                  <a:gd name="T22" fmla="*/ 8 w 4"/>
                  <a:gd name="T23" fmla="*/ 0 h 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4" h="2">
                    <a:moveTo>
                      <a:pt x="3" y="0"/>
                    </a:moveTo>
                    <a:cubicBezTo>
                      <a:pt x="2" y="1"/>
                      <a:pt x="1" y="1"/>
                      <a:pt x="0" y="2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1" y="2"/>
                      <a:pt x="2" y="2"/>
                      <a:pt x="3" y="2"/>
                    </a:cubicBezTo>
                    <a:cubicBezTo>
                      <a:pt x="3" y="2"/>
                      <a:pt x="3" y="1"/>
                      <a:pt x="3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4" y="1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E6E7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82" name="Freeform 644">
                <a:extLst>
                  <a:ext uri="{FF2B5EF4-FFF2-40B4-BE49-F238E27FC236}">
                    <a16:creationId xmlns:a16="http://schemas.microsoft.com/office/drawing/2014/main" id="{1EBA9D82-39EA-4A3F-8506-D73692DCED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7" y="2157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0 w 1"/>
                  <a:gd name="T7" fmla="*/ 1 h 1"/>
                  <a:gd name="T8" fmla="*/ 1 w 1"/>
                  <a:gd name="T9" fmla="*/ 0 h 1"/>
                  <a:gd name="T10" fmla="*/ 1 w 1"/>
                  <a:gd name="T11" fmla="*/ 0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F0F0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83" name="Freeform 645">
                <a:extLst>
                  <a:ext uri="{FF2B5EF4-FFF2-40B4-BE49-F238E27FC236}">
                    <a16:creationId xmlns:a16="http://schemas.microsoft.com/office/drawing/2014/main" id="{F54398CC-E38C-45CB-99BA-B21BDBDF98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5" y="2157"/>
                <a:ext cx="2" cy="1"/>
              </a:xfrm>
              <a:custGeom>
                <a:avLst/>
                <a:gdLst>
                  <a:gd name="T0" fmla="*/ 16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16 w 1"/>
                  <a:gd name="T7" fmla="*/ 0 h 1"/>
                  <a:gd name="T8" fmla="*/ 16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F0F0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84" name="Freeform 646">
                <a:extLst>
                  <a:ext uri="{FF2B5EF4-FFF2-40B4-BE49-F238E27FC236}">
                    <a16:creationId xmlns:a16="http://schemas.microsoft.com/office/drawing/2014/main" id="{601671AE-4A33-4CC5-824A-75DAF207185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892" y="2126"/>
                <a:ext cx="7" cy="16"/>
              </a:xfrm>
              <a:custGeom>
                <a:avLst/>
                <a:gdLst>
                  <a:gd name="T0" fmla="*/ 1 w 6"/>
                  <a:gd name="T1" fmla="*/ 17 h 13"/>
                  <a:gd name="T2" fmla="*/ 1 w 6"/>
                  <a:gd name="T3" fmla="*/ 21 h 13"/>
                  <a:gd name="T4" fmla="*/ 1 w 6"/>
                  <a:gd name="T5" fmla="*/ 21 h 13"/>
                  <a:gd name="T6" fmla="*/ 1 w 6"/>
                  <a:gd name="T7" fmla="*/ 21 h 13"/>
                  <a:gd name="T8" fmla="*/ 0 w 6"/>
                  <a:gd name="T9" fmla="*/ 21 h 13"/>
                  <a:gd name="T10" fmla="*/ 2 w 6"/>
                  <a:gd name="T11" fmla="*/ 31 h 13"/>
                  <a:gd name="T12" fmla="*/ 7 w 6"/>
                  <a:gd name="T13" fmla="*/ 31 h 13"/>
                  <a:gd name="T14" fmla="*/ 9 w 6"/>
                  <a:gd name="T15" fmla="*/ 22 h 13"/>
                  <a:gd name="T16" fmla="*/ 1 w 6"/>
                  <a:gd name="T17" fmla="*/ 17 h 13"/>
                  <a:gd name="T18" fmla="*/ 9 w 6"/>
                  <a:gd name="T19" fmla="*/ 0 h 13"/>
                  <a:gd name="T20" fmla="*/ 9 w 6"/>
                  <a:gd name="T21" fmla="*/ 1 h 13"/>
                  <a:gd name="T22" fmla="*/ 2 w 6"/>
                  <a:gd name="T23" fmla="*/ 2 h 13"/>
                  <a:gd name="T24" fmla="*/ 2 w 6"/>
                  <a:gd name="T25" fmla="*/ 7 h 13"/>
                  <a:gd name="T26" fmla="*/ 7 w 6"/>
                  <a:gd name="T27" fmla="*/ 7 h 13"/>
                  <a:gd name="T28" fmla="*/ 2 w 6"/>
                  <a:gd name="T29" fmla="*/ 17 h 13"/>
                  <a:gd name="T30" fmla="*/ 11 w 6"/>
                  <a:gd name="T31" fmla="*/ 11 h 13"/>
                  <a:gd name="T32" fmla="*/ 11 w 6"/>
                  <a:gd name="T33" fmla="*/ 11 h 13"/>
                  <a:gd name="T34" fmla="*/ 9 w 6"/>
                  <a:gd name="T35" fmla="*/ 0 h 13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6" h="13">
                    <a:moveTo>
                      <a:pt x="1" y="7"/>
                    </a:moveTo>
                    <a:cubicBezTo>
                      <a:pt x="1" y="8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0" y="9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3"/>
                      <a:pt x="2" y="13"/>
                      <a:pt x="3" y="13"/>
                    </a:cubicBezTo>
                    <a:cubicBezTo>
                      <a:pt x="4" y="12"/>
                      <a:pt x="5" y="11"/>
                      <a:pt x="5" y="10"/>
                    </a:cubicBezTo>
                    <a:cubicBezTo>
                      <a:pt x="4" y="9"/>
                      <a:pt x="2" y="9"/>
                      <a:pt x="1" y="7"/>
                    </a:cubicBezTo>
                    <a:moveTo>
                      <a:pt x="5" y="0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4" y="2"/>
                      <a:pt x="3" y="2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3" y="3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3" y="7"/>
                      <a:pt x="5" y="6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solidFill>
                <a:srgbClr val="D5D5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85" name="Freeform 647">
                <a:extLst>
                  <a:ext uri="{FF2B5EF4-FFF2-40B4-BE49-F238E27FC236}">
                    <a16:creationId xmlns:a16="http://schemas.microsoft.com/office/drawing/2014/main" id="{6E556DDE-B547-43C2-905F-52D3E9B0DB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4" y="2142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  <a:gd name="T6" fmla="*/ 0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E6E7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86" name="Freeform 648">
                <a:extLst>
                  <a:ext uri="{FF2B5EF4-FFF2-40B4-BE49-F238E27FC236}">
                    <a16:creationId xmlns:a16="http://schemas.microsoft.com/office/drawing/2014/main" id="{4F25CF1C-847A-4084-BE87-4716173E01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8" y="214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  <a:gd name="T6" fmla="*/ 1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D5D5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87" name="Freeform 649">
                <a:extLst>
                  <a:ext uri="{FF2B5EF4-FFF2-40B4-BE49-F238E27FC236}">
                    <a16:creationId xmlns:a16="http://schemas.microsoft.com/office/drawing/2014/main" id="{503C4764-0F5A-4CC8-939E-8B9736AD7B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9" y="2137"/>
                <a:ext cx="5" cy="5"/>
              </a:xfrm>
              <a:custGeom>
                <a:avLst/>
                <a:gdLst>
                  <a:gd name="T0" fmla="*/ 6 w 4"/>
                  <a:gd name="T1" fmla="*/ 0 h 4"/>
                  <a:gd name="T2" fmla="*/ 0 w 4"/>
                  <a:gd name="T3" fmla="*/ 6 h 4"/>
                  <a:gd name="T4" fmla="*/ 0 w 4"/>
                  <a:gd name="T5" fmla="*/ 6 h 4"/>
                  <a:gd name="T6" fmla="*/ 10 w 4"/>
                  <a:gd name="T7" fmla="*/ 10 h 4"/>
                  <a:gd name="T8" fmla="*/ 6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2" y="0"/>
                    </a:moveTo>
                    <a:cubicBezTo>
                      <a:pt x="2" y="1"/>
                      <a:pt x="1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3"/>
                      <a:pt x="3" y="3"/>
                      <a:pt x="4" y="4"/>
                    </a:cubicBezTo>
                    <a:cubicBezTo>
                      <a:pt x="4" y="3"/>
                      <a:pt x="3" y="2"/>
                      <a:pt x="2" y="0"/>
                    </a:cubicBezTo>
                  </a:path>
                </a:pathLst>
              </a:custGeom>
              <a:solidFill>
                <a:srgbClr val="E6E7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88" name="Freeform 650">
                <a:extLst>
                  <a:ext uri="{FF2B5EF4-FFF2-40B4-BE49-F238E27FC236}">
                    <a16:creationId xmlns:a16="http://schemas.microsoft.com/office/drawing/2014/main" id="{B0A2AA0C-008A-499C-8C6F-53CE06C2E5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3" y="2143"/>
                <a:ext cx="1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6 h 1"/>
                  <a:gd name="T4" fmla="*/ 1 w 1"/>
                  <a:gd name="T5" fmla="*/ 16 h 1"/>
                  <a:gd name="T6" fmla="*/ 1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</a:path>
                </a:pathLst>
              </a:custGeom>
              <a:solidFill>
                <a:srgbClr val="E6E7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89" name="Freeform 651">
                <a:extLst>
                  <a:ext uri="{FF2B5EF4-FFF2-40B4-BE49-F238E27FC236}">
                    <a16:creationId xmlns:a16="http://schemas.microsoft.com/office/drawing/2014/main" id="{D65C2B06-51C1-4BAE-8DC4-5238A666C5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3" y="2140"/>
                <a:ext cx="6" cy="2"/>
              </a:xfrm>
              <a:custGeom>
                <a:avLst/>
                <a:gdLst>
                  <a:gd name="T0" fmla="*/ 8 w 5"/>
                  <a:gd name="T1" fmla="*/ 0 h 2"/>
                  <a:gd name="T2" fmla="*/ 0 w 5"/>
                  <a:gd name="T3" fmla="*/ 1 h 2"/>
                  <a:gd name="T4" fmla="*/ 8 w 5"/>
                  <a:gd name="T5" fmla="*/ 2 h 2"/>
                  <a:gd name="T6" fmla="*/ 8 w 5"/>
                  <a:gd name="T7" fmla="*/ 2 h 2"/>
                  <a:gd name="T8" fmla="*/ 10 w 5"/>
                  <a:gd name="T9" fmla="*/ 0 h 2"/>
                  <a:gd name="T10" fmla="*/ 8 w 5"/>
                  <a:gd name="T11" fmla="*/ 0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" h="2">
                    <a:moveTo>
                      <a:pt x="4" y="0"/>
                    </a:moveTo>
                    <a:cubicBezTo>
                      <a:pt x="3" y="1"/>
                      <a:pt x="2" y="1"/>
                      <a:pt x="0" y="1"/>
                    </a:cubicBezTo>
                    <a:cubicBezTo>
                      <a:pt x="1" y="1"/>
                      <a:pt x="3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5" y="1"/>
                      <a:pt x="5" y="0"/>
                    </a:cubicBezTo>
                    <a:cubicBezTo>
                      <a:pt x="5" y="0"/>
                      <a:pt x="5" y="0"/>
                      <a:pt x="4" y="0"/>
                    </a:cubicBezTo>
                  </a:path>
                </a:pathLst>
              </a:custGeom>
              <a:solidFill>
                <a:srgbClr val="E6E7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90" name="Freeform 652">
                <a:extLst>
                  <a:ext uri="{FF2B5EF4-FFF2-40B4-BE49-F238E27FC236}">
                    <a16:creationId xmlns:a16="http://schemas.microsoft.com/office/drawing/2014/main" id="{FC6DF520-93C6-425D-A94F-24FB6EABE3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8" y="2140"/>
                <a:ext cx="6" cy="5"/>
              </a:xfrm>
              <a:custGeom>
                <a:avLst/>
                <a:gdLst>
                  <a:gd name="T0" fmla="*/ 1 w 5"/>
                  <a:gd name="T1" fmla="*/ 0 h 4"/>
                  <a:gd name="T2" fmla="*/ 0 w 5"/>
                  <a:gd name="T3" fmla="*/ 6 h 4"/>
                  <a:gd name="T4" fmla="*/ 1 w 5"/>
                  <a:gd name="T5" fmla="*/ 6 h 4"/>
                  <a:gd name="T6" fmla="*/ 8 w 5"/>
                  <a:gd name="T7" fmla="*/ 10 h 4"/>
                  <a:gd name="T8" fmla="*/ 8 w 5"/>
                  <a:gd name="T9" fmla="*/ 10 h 4"/>
                  <a:gd name="T10" fmla="*/ 10 w 5"/>
                  <a:gd name="T11" fmla="*/ 8 h 4"/>
                  <a:gd name="T12" fmla="*/ 10 w 5"/>
                  <a:gd name="T13" fmla="*/ 6 h 4"/>
                  <a:gd name="T14" fmla="*/ 10 w 5"/>
                  <a:gd name="T15" fmla="*/ 6 h 4"/>
                  <a:gd name="T16" fmla="*/ 1 w 5"/>
                  <a:gd name="T17" fmla="*/ 0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" h="4">
                    <a:moveTo>
                      <a:pt x="1" y="0"/>
                    </a:moveTo>
                    <a:cubicBezTo>
                      <a:pt x="1" y="1"/>
                      <a:pt x="0" y="1"/>
                      <a:pt x="0" y="2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2" y="2"/>
                      <a:pt x="3" y="3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3"/>
                      <a:pt x="5" y="3"/>
                    </a:cubicBezTo>
                    <a:cubicBezTo>
                      <a:pt x="5" y="3"/>
                      <a:pt x="5" y="3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1"/>
                      <a:pt x="2" y="1"/>
                      <a:pt x="1" y="0"/>
                    </a:cubicBezTo>
                  </a:path>
                </a:pathLst>
              </a:custGeom>
              <a:solidFill>
                <a:srgbClr val="F0F0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91" name="Freeform 653">
                <a:extLst>
                  <a:ext uri="{FF2B5EF4-FFF2-40B4-BE49-F238E27FC236}">
                    <a16:creationId xmlns:a16="http://schemas.microsoft.com/office/drawing/2014/main" id="{9B2C8C39-66A4-464D-80F0-96E54FA20F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5" y="2142"/>
                <a:ext cx="4" cy="5"/>
              </a:xfrm>
              <a:custGeom>
                <a:avLst/>
                <a:gdLst>
                  <a:gd name="T0" fmla="*/ 9 w 3"/>
                  <a:gd name="T1" fmla="*/ 0 h 4"/>
                  <a:gd name="T2" fmla="*/ 7 w 3"/>
                  <a:gd name="T3" fmla="*/ 1 h 4"/>
                  <a:gd name="T4" fmla="*/ 0 w 3"/>
                  <a:gd name="T5" fmla="*/ 8 h 4"/>
                  <a:gd name="T6" fmla="*/ 0 w 3"/>
                  <a:gd name="T7" fmla="*/ 10 h 4"/>
                  <a:gd name="T8" fmla="*/ 1 w 3"/>
                  <a:gd name="T9" fmla="*/ 8 h 4"/>
                  <a:gd name="T10" fmla="*/ 9 w 3"/>
                  <a:gd name="T11" fmla="*/ 6 h 4"/>
                  <a:gd name="T12" fmla="*/ 9 w 3"/>
                  <a:gd name="T13" fmla="*/ 0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" h="4">
                    <a:moveTo>
                      <a:pt x="3" y="0"/>
                    </a:move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4"/>
                    </a:cubicBezTo>
                    <a:cubicBezTo>
                      <a:pt x="0" y="3"/>
                      <a:pt x="1" y="3"/>
                      <a:pt x="1" y="3"/>
                    </a:cubicBezTo>
                    <a:cubicBezTo>
                      <a:pt x="2" y="2"/>
                      <a:pt x="2" y="2"/>
                      <a:pt x="3" y="2"/>
                    </a:cubicBezTo>
                    <a:cubicBezTo>
                      <a:pt x="3" y="1"/>
                      <a:pt x="3" y="0"/>
                      <a:pt x="3" y="0"/>
                    </a:cubicBezTo>
                  </a:path>
                </a:pathLst>
              </a:custGeom>
              <a:solidFill>
                <a:srgbClr val="D5D5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92" name="Freeform 654">
                <a:extLst>
                  <a:ext uri="{FF2B5EF4-FFF2-40B4-BE49-F238E27FC236}">
                    <a16:creationId xmlns:a16="http://schemas.microsoft.com/office/drawing/2014/main" id="{4FEADEAF-88B8-4935-9F01-F5F319BAF7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1" y="2141"/>
                <a:ext cx="7" cy="1"/>
              </a:xfrm>
              <a:custGeom>
                <a:avLst/>
                <a:gdLst>
                  <a:gd name="T0" fmla="*/ 2 w 6"/>
                  <a:gd name="T1" fmla="*/ 0 h 1"/>
                  <a:gd name="T2" fmla="*/ 0 w 6"/>
                  <a:gd name="T3" fmla="*/ 0 h 1"/>
                  <a:gd name="T4" fmla="*/ 8 w 6"/>
                  <a:gd name="T5" fmla="*/ 1 h 1"/>
                  <a:gd name="T6" fmla="*/ 11 w 6"/>
                  <a:gd name="T7" fmla="*/ 1 h 1"/>
                  <a:gd name="T8" fmla="*/ 11 w 6"/>
                  <a:gd name="T9" fmla="*/ 1 h 1"/>
                  <a:gd name="T10" fmla="*/ 11 w 6"/>
                  <a:gd name="T11" fmla="*/ 1 h 1"/>
                  <a:gd name="T12" fmla="*/ 2 w 6"/>
                  <a:gd name="T13" fmla="*/ 0 h 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" h="1">
                    <a:moveTo>
                      <a:pt x="2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1" y="1"/>
                      <a:pt x="2" y="1"/>
                      <a:pt x="4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1"/>
                      <a:pt x="3" y="0"/>
                      <a:pt x="2" y="0"/>
                    </a:cubicBezTo>
                  </a:path>
                </a:pathLst>
              </a:custGeom>
              <a:solidFill>
                <a:srgbClr val="F0F0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93" name="Freeform 655">
                <a:extLst>
                  <a:ext uri="{FF2B5EF4-FFF2-40B4-BE49-F238E27FC236}">
                    <a16:creationId xmlns:a16="http://schemas.microsoft.com/office/drawing/2014/main" id="{43C92C06-1769-4616-B31A-08A2A4F91E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8" y="2142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1 w 1"/>
                  <a:gd name="T7" fmla="*/ 0 h 1"/>
                  <a:gd name="T8" fmla="*/ 1 w 1"/>
                  <a:gd name="T9" fmla="*/ 0 h 1"/>
                  <a:gd name="T10" fmla="*/ 0 w 1"/>
                  <a:gd name="T11" fmla="*/ 0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</a:path>
                </a:pathLst>
              </a:custGeom>
              <a:solidFill>
                <a:srgbClr val="F5F6F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94" name="Oval 656">
                <a:extLst>
                  <a:ext uri="{FF2B5EF4-FFF2-40B4-BE49-F238E27FC236}">
                    <a16:creationId xmlns:a16="http://schemas.microsoft.com/office/drawing/2014/main" id="{0F28438C-04CF-4552-85C1-7DD232144C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94" y="2146"/>
                <a:ext cx="1" cy="1"/>
              </a:xfrm>
              <a:prstGeom prst="ellipse">
                <a:avLst/>
              </a:prstGeom>
              <a:solidFill>
                <a:srgbClr val="E6E7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6895" name="Freeform 657">
                <a:extLst>
                  <a:ext uri="{FF2B5EF4-FFF2-40B4-BE49-F238E27FC236}">
                    <a16:creationId xmlns:a16="http://schemas.microsoft.com/office/drawing/2014/main" id="{33F13602-0D76-4C99-A853-8BE11A6AA5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3" y="2145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0 h 2"/>
                  <a:gd name="T4" fmla="*/ 1 w 1"/>
                  <a:gd name="T5" fmla="*/ 2 h 2"/>
                  <a:gd name="T6" fmla="*/ 1 w 1"/>
                  <a:gd name="T7" fmla="*/ 1 h 2"/>
                  <a:gd name="T8" fmla="*/ 1 w 1"/>
                  <a:gd name="T9" fmla="*/ 0 h 2"/>
                  <a:gd name="T10" fmla="*/ 0 w 1"/>
                  <a:gd name="T11" fmla="*/ 0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2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F0F0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96" name="Freeform 658">
                <a:extLst>
                  <a:ext uri="{FF2B5EF4-FFF2-40B4-BE49-F238E27FC236}">
                    <a16:creationId xmlns:a16="http://schemas.microsoft.com/office/drawing/2014/main" id="{FD42F3EA-89D4-4077-B409-2D254589CE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3" y="2145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F5F6F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97" name="Freeform 659">
                <a:extLst>
                  <a:ext uri="{FF2B5EF4-FFF2-40B4-BE49-F238E27FC236}">
                    <a16:creationId xmlns:a16="http://schemas.microsoft.com/office/drawing/2014/main" id="{A55E7331-9CFB-4E0E-9D1F-27386C19BE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4" y="2146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1 h 1"/>
                  <a:gd name="T8" fmla="*/ 1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E6E7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98" name="Freeform 660">
                <a:extLst>
                  <a:ext uri="{FF2B5EF4-FFF2-40B4-BE49-F238E27FC236}">
                    <a16:creationId xmlns:a16="http://schemas.microsoft.com/office/drawing/2014/main" id="{F2FBA219-0FD2-4218-994D-D9332B3AC9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3" y="2133"/>
                <a:ext cx="6" cy="13"/>
              </a:xfrm>
              <a:custGeom>
                <a:avLst/>
                <a:gdLst>
                  <a:gd name="T0" fmla="*/ 10 w 5"/>
                  <a:gd name="T1" fmla="*/ 0 h 11"/>
                  <a:gd name="T2" fmla="*/ 1 w 5"/>
                  <a:gd name="T3" fmla="*/ 2 h 11"/>
                  <a:gd name="T4" fmla="*/ 1 w 5"/>
                  <a:gd name="T5" fmla="*/ 2 h 11"/>
                  <a:gd name="T6" fmla="*/ 0 w 5"/>
                  <a:gd name="T7" fmla="*/ 2 h 11"/>
                  <a:gd name="T8" fmla="*/ 8 w 5"/>
                  <a:gd name="T9" fmla="*/ 9 h 11"/>
                  <a:gd name="T10" fmla="*/ 2 w 5"/>
                  <a:gd name="T11" fmla="*/ 15 h 11"/>
                  <a:gd name="T12" fmla="*/ 2 w 5"/>
                  <a:gd name="T13" fmla="*/ 15 h 11"/>
                  <a:gd name="T14" fmla="*/ 2 w 5"/>
                  <a:gd name="T15" fmla="*/ 18 h 11"/>
                  <a:gd name="T16" fmla="*/ 1 w 5"/>
                  <a:gd name="T17" fmla="*/ 21 h 11"/>
                  <a:gd name="T18" fmla="*/ 2 w 5"/>
                  <a:gd name="T19" fmla="*/ 21 h 11"/>
                  <a:gd name="T20" fmla="*/ 8 w 5"/>
                  <a:gd name="T21" fmla="*/ 18 h 11"/>
                  <a:gd name="T22" fmla="*/ 10 w 5"/>
                  <a:gd name="T23" fmla="*/ 15 h 11"/>
                  <a:gd name="T24" fmla="*/ 10 w 5"/>
                  <a:gd name="T25" fmla="*/ 0 h 1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5" h="11">
                    <a:moveTo>
                      <a:pt x="5" y="0"/>
                    </a:moveTo>
                    <a:cubicBezTo>
                      <a:pt x="4" y="1"/>
                      <a:pt x="2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1" y="4"/>
                      <a:pt x="3" y="4"/>
                      <a:pt x="4" y="5"/>
                    </a:cubicBezTo>
                    <a:cubicBezTo>
                      <a:pt x="4" y="6"/>
                      <a:pt x="3" y="7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0"/>
                      <a:pt x="2" y="10"/>
                      <a:pt x="1" y="11"/>
                    </a:cubicBezTo>
                    <a:cubicBezTo>
                      <a:pt x="1" y="11"/>
                      <a:pt x="2" y="11"/>
                      <a:pt x="2" y="11"/>
                    </a:cubicBezTo>
                    <a:cubicBezTo>
                      <a:pt x="2" y="11"/>
                      <a:pt x="3" y="10"/>
                      <a:pt x="4" y="9"/>
                    </a:cubicBezTo>
                    <a:cubicBezTo>
                      <a:pt x="4" y="9"/>
                      <a:pt x="4" y="8"/>
                      <a:pt x="5" y="8"/>
                    </a:cubicBezTo>
                    <a:cubicBezTo>
                      <a:pt x="5" y="5"/>
                      <a:pt x="4" y="2"/>
                      <a:pt x="5" y="0"/>
                    </a:cubicBezTo>
                  </a:path>
                </a:pathLst>
              </a:custGeom>
              <a:solidFill>
                <a:srgbClr val="DCD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99" name="Freeform 661">
                <a:extLst>
                  <a:ext uri="{FF2B5EF4-FFF2-40B4-BE49-F238E27FC236}">
                    <a16:creationId xmlns:a16="http://schemas.microsoft.com/office/drawing/2014/main" id="{F3102C15-B815-4C77-9860-8C94056F9A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4" y="2142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0 h 1"/>
                  <a:gd name="T8" fmla="*/ 1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EAEB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00" name="Freeform 662">
                <a:extLst>
                  <a:ext uri="{FF2B5EF4-FFF2-40B4-BE49-F238E27FC236}">
                    <a16:creationId xmlns:a16="http://schemas.microsoft.com/office/drawing/2014/main" id="{72BD4B56-959A-4B5A-8598-39D5486AA0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4" y="2143"/>
                <a:ext cx="1" cy="3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0 h 2"/>
                  <a:gd name="T4" fmla="*/ 0 w 1"/>
                  <a:gd name="T5" fmla="*/ 8 h 2"/>
                  <a:gd name="T6" fmla="*/ 0 w 1"/>
                  <a:gd name="T7" fmla="*/ 12 h 2"/>
                  <a:gd name="T8" fmla="*/ 1 w 1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1"/>
                      <a:pt x="1" y="1"/>
                      <a:pt x="1" y="0"/>
                    </a:cubicBezTo>
                  </a:path>
                </a:pathLst>
              </a:custGeom>
              <a:solidFill>
                <a:srgbClr val="EAEB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01" name="Freeform 663">
                <a:extLst>
                  <a:ext uri="{FF2B5EF4-FFF2-40B4-BE49-F238E27FC236}">
                    <a16:creationId xmlns:a16="http://schemas.microsoft.com/office/drawing/2014/main" id="{EA357FAF-DC26-4F2A-A5DA-314AAE7901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4" y="2142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0" y="1"/>
                      <a:pt x="0" y="0"/>
                      <a:pt x="0" y="0"/>
                    </a:cubicBezTo>
                  </a:path>
                </a:pathLst>
              </a:custGeom>
              <a:solidFill>
                <a:srgbClr val="F3F4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02" name="Freeform 664">
                <a:extLst>
                  <a:ext uri="{FF2B5EF4-FFF2-40B4-BE49-F238E27FC236}">
                    <a16:creationId xmlns:a16="http://schemas.microsoft.com/office/drawing/2014/main" id="{D59D834F-FCE7-4A7C-B909-95A5203C1A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0" y="2134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DCD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03" name="Oval 665">
                <a:extLst>
                  <a:ext uri="{FF2B5EF4-FFF2-40B4-BE49-F238E27FC236}">
                    <a16:creationId xmlns:a16="http://schemas.microsoft.com/office/drawing/2014/main" id="{908DA871-732D-4423-B0BC-CCB569A21D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94" y="2146"/>
                <a:ext cx="1" cy="1"/>
              </a:xfrm>
              <a:prstGeom prst="ellipse">
                <a:avLst/>
              </a:prstGeom>
              <a:solidFill>
                <a:srgbClr val="EAEB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6904" name="Freeform 666">
                <a:extLst>
                  <a:ext uri="{FF2B5EF4-FFF2-40B4-BE49-F238E27FC236}">
                    <a16:creationId xmlns:a16="http://schemas.microsoft.com/office/drawing/2014/main" id="{63A95E6A-F596-44D2-9F67-6D8B52EDC4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4" y="2145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1 h 1"/>
                  <a:gd name="T6" fmla="*/ 0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</a:path>
                </a:pathLst>
              </a:custGeom>
              <a:solidFill>
                <a:srgbClr val="F3F4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05" name="Freeform 667">
                <a:extLst>
                  <a:ext uri="{FF2B5EF4-FFF2-40B4-BE49-F238E27FC236}">
                    <a16:creationId xmlns:a16="http://schemas.microsoft.com/office/drawing/2014/main" id="{305571E3-16F6-4E72-92AB-A87FD8D5BE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4" y="2147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1 w 1"/>
                  <a:gd name="T7" fmla="*/ 0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EAEB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06" name="Freeform 668">
                <a:extLst>
                  <a:ext uri="{FF2B5EF4-FFF2-40B4-BE49-F238E27FC236}">
                    <a16:creationId xmlns:a16="http://schemas.microsoft.com/office/drawing/2014/main" id="{3E32B628-DEC6-4713-BC9A-20B47E53875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899" y="2133"/>
                <a:ext cx="5" cy="12"/>
              </a:xfrm>
              <a:custGeom>
                <a:avLst/>
                <a:gdLst>
                  <a:gd name="T0" fmla="*/ 8 w 4"/>
                  <a:gd name="T1" fmla="*/ 7 h 10"/>
                  <a:gd name="T2" fmla="*/ 6 w 4"/>
                  <a:gd name="T3" fmla="*/ 8 h 10"/>
                  <a:gd name="T4" fmla="*/ 0 w 4"/>
                  <a:gd name="T5" fmla="*/ 17 h 10"/>
                  <a:gd name="T6" fmla="*/ 0 w 4"/>
                  <a:gd name="T7" fmla="*/ 20 h 10"/>
                  <a:gd name="T8" fmla="*/ 10 w 4"/>
                  <a:gd name="T9" fmla="*/ 8 h 10"/>
                  <a:gd name="T10" fmla="*/ 8 w 4"/>
                  <a:gd name="T11" fmla="*/ 7 h 10"/>
                  <a:gd name="T12" fmla="*/ 0 w 4"/>
                  <a:gd name="T13" fmla="*/ 0 h 10"/>
                  <a:gd name="T14" fmla="*/ 0 w 4"/>
                  <a:gd name="T15" fmla="*/ 0 h 10"/>
                  <a:gd name="T16" fmla="*/ 0 w 4"/>
                  <a:gd name="T17" fmla="*/ 0 h 10"/>
                  <a:gd name="T18" fmla="*/ 0 w 4"/>
                  <a:gd name="T19" fmla="*/ 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4" h="10">
                    <a:moveTo>
                      <a:pt x="3" y="3"/>
                    </a:moveTo>
                    <a:cubicBezTo>
                      <a:pt x="3" y="3"/>
                      <a:pt x="2" y="3"/>
                      <a:pt x="2" y="4"/>
                    </a:cubicBezTo>
                    <a:cubicBezTo>
                      <a:pt x="1" y="5"/>
                      <a:pt x="0" y="6"/>
                      <a:pt x="0" y="8"/>
                    </a:cubicBezTo>
                    <a:cubicBezTo>
                      <a:pt x="0" y="8"/>
                      <a:pt x="0" y="9"/>
                      <a:pt x="0" y="10"/>
                    </a:cubicBezTo>
                    <a:cubicBezTo>
                      <a:pt x="2" y="8"/>
                      <a:pt x="3" y="6"/>
                      <a:pt x="4" y="4"/>
                    </a:cubicBezTo>
                    <a:cubicBezTo>
                      <a:pt x="4" y="3"/>
                      <a:pt x="3" y="3"/>
                      <a:pt x="3" y="3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E6E7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07" name="Freeform 669">
                <a:extLst>
                  <a:ext uri="{FF2B5EF4-FFF2-40B4-BE49-F238E27FC236}">
                    <a16:creationId xmlns:a16="http://schemas.microsoft.com/office/drawing/2014/main" id="{2A109D3D-C0DC-4798-91D1-7AA90195A2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8" y="2133"/>
                <a:ext cx="5" cy="9"/>
              </a:xfrm>
              <a:custGeom>
                <a:avLst/>
                <a:gdLst>
                  <a:gd name="T0" fmla="*/ 1 w 4"/>
                  <a:gd name="T1" fmla="*/ 0 h 8"/>
                  <a:gd name="T2" fmla="*/ 1 w 4"/>
                  <a:gd name="T3" fmla="*/ 0 h 8"/>
                  <a:gd name="T4" fmla="*/ 1 w 4"/>
                  <a:gd name="T5" fmla="*/ 12 h 8"/>
                  <a:gd name="T6" fmla="*/ 8 w 4"/>
                  <a:gd name="T7" fmla="*/ 8 h 8"/>
                  <a:gd name="T8" fmla="*/ 10 w 4"/>
                  <a:gd name="T9" fmla="*/ 3 h 8"/>
                  <a:gd name="T10" fmla="*/ 6 w 4"/>
                  <a:gd name="T11" fmla="*/ 1 h 8"/>
                  <a:gd name="T12" fmla="*/ 6 w 4"/>
                  <a:gd name="T13" fmla="*/ 1 h 8"/>
                  <a:gd name="T14" fmla="*/ 6 w 4"/>
                  <a:gd name="T15" fmla="*/ 1 h 8"/>
                  <a:gd name="T16" fmla="*/ 1 w 4"/>
                  <a:gd name="T17" fmla="*/ 0 h 8"/>
                  <a:gd name="T18" fmla="*/ 1 w 4"/>
                  <a:gd name="T19" fmla="*/ 0 h 8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4" h="8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1" y="5"/>
                      <a:pt x="1" y="8"/>
                    </a:cubicBezTo>
                    <a:cubicBezTo>
                      <a:pt x="1" y="6"/>
                      <a:pt x="2" y="5"/>
                      <a:pt x="3" y="4"/>
                    </a:cubicBezTo>
                    <a:cubicBezTo>
                      <a:pt x="3" y="3"/>
                      <a:pt x="4" y="3"/>
                      <a:pt x="4" y="3"/>
                    </a:cubicBezTo>
                    <a:cubicBezTo>
                      <a:pt x="3" y="2"/>
                      <a:pt x="3" y="2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EAEB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08" name="Freeform 670">
                <a:extLst>
                  <a:ext uri="{FF2B5EF4-FFF2-40B4-BE49-F238E27FC236}">
                    <a16:creationId xmlns:a16="http://schemas.microsoft.com/office/drawing/2014/main" id="{694872DD-407E-4335-9FCE-1044254DE7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9" y="2142"/>
                <a:ext cx="4" cy="3"/>
              </a:xfrm>
              <a:custGeom>
                <a:avLst/>
                <a:gdLst>
                  <a:gd name="T0" fmla="*/ 0 w 3"/>
                  <a:gd name="T1" fmla="*/ 0 h 2"/>
                  <a:gd name="T2" fmla="*/ 9 w 3"/>
                  <a:gd name="T3" fmla="*/ 12 h 2"/>
                  <a:gd name="T4" fmla="*/ 0 w 3"/>
                  <a:gd name="T5" fmla="*/ 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cubicBezTo>
                      <a:pt x="1" y="1"/>
                      <a:pt x="2" y="1"/>
                      <a:pt x="3" y="2"/>
                    </a:cubicBezTo>
                    <a:cubicBezTo>
                      <a:pt x="2" y="1"/>
                      <a:pt x="1" y="0"/>
                      <a:pt x="0" y="0"/>
                    </a:cubicBezTo>
                  </a:path>
                </a:pathLst>
              </a:custGeom>
              <a:solidFill>
                <a:srgbClr val="F5F6F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09" name="Freeform 671">
                <a:extLst>
                  <a:ext uri="{FF2B5EF4-FFF2-40B4-BE49-F238E27FC236}">
                    <a16:creationId xmlns:a16="http://schemas.microsoft.com/office/drawing/2014/main" id="{7E42C38F-A6A9-4C53-AB68-D141B5096C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2" y="2147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0 w 2"/>
                  <a:gd name="T5" fmla="*/ 1 h 1"/>
                  <a:gd name="T6" fmla="*/ 1 w 2"/>
                  <a:gd name="T7" fmla="*/ 1 h 1"/>
                  <a:gd name="T8" fmla="*/ 1 w 2"/>
                  <a:gd name="T9" fmla="*/ 1 h 1"/>
                  <a:gd name="T10" fmla="*/ 2 w 2"/>
                  <a:gd name="T11" fmla="*/ 0 h 1"/>
                  <a:gd name="T12" fmla="*/ 2 w 2"/>
                  <a:gd name="T13" fmla="*/ 0 h 1"/>
                  <a:gd name="T14" fmla="*/ 2 w 2"/>
                  <a:gd name="T15" fmla="*/ 0 h 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2" y="1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F0F0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10" name="Freeform 672">
                <a:extLst>
                  <a:ext uri="{FF2B5EF4-FFF2-40B4-BE49-F238E27FC236}">
                    <a16:creationId xmlns:a16="http://schemas.microsoft.com/office/drawing/2014/main" id="{9B7D22D4-4C79-4AF1-8899-4D6E1DA4C7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7" y="2145"/>
                <a:ext cx="7" cy="3"/>
              </a:xfrm>
              <a:custGeom>
                <a:avLst/>
                <a:gdLst>
                  <a:gd name="T0" fmla="*/ 9 w 6"/>
                  <a:gd name="T1" fmla="*/ 0 h 3"/>
                  <a:gd name="T2" fmla="*/ 1 w 6"/>
                  <a:gd name="T3" fmla="*/ 1 h 3"/>
                  <a:gd name="T4" fmla="*/ 0 w 6"/>
                  <a:gd name="T5" fmla="*/ 2 h 3"/>
                  <a:gd name="T6" fmla="*/ 0 w 6"/>
                  <a:gd name="T7" fmla="*/ 2 h 3"/>
                  <a:gd name="T8" fmla="*/ 8 w 6"/>
                  <a:gd name="T9" fmla="*/ 3 h 3"/>
                  <a:gd name="T10" fmla="*/ 11 w 6"/>
                  <a:gd name="T11" fmla="*/ 2 h 3"/>
                  <a:gd name="T12" fmla="*/ 9 w 6"/>
                  <a:gd name="T13" fmla="*/ 0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" h="3">
                    <a:moveTo>
                      <a:pt x="5" y="0"/>
                    </a:moveTo>
                    <a:cubicBezTo>
                      <a:pt x="4" y="0"/>
                      <a:pt x="2" y="1"/>
                      <a:pt x="1" y="1"/>
                    </a:cubicBezTo>
                    <a:cubicBezTo>
                      <a:pt x="1" y="1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2" y="2"/>
                      <a:pt x="3" y="3"/>
                      <a:pt x="4" y="3"/>
                    </a:cubicBezTo>
                    <a:cubicBezTo>
                      <a:pt x="5" y="3"/>
                      <a:pt x="5" y="2"/>
                      <a:pt x="6" y="2"/>
                    </a:cubicBezTo>
                    <a:cubicBezTo>
                      <a:pt x="6" y="1"/>
                      <a:pt x="5" y="0"/>
                      <a:pt x="5" y="0"/>
                    </a:cubicBezTo>
                  </a:path>
                </a:pathLst>
              </a:custGeom>
              <a:solidFill>
                <a:srgbClr val="F5F6F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11" name="Freeform 673">
                <a:extLst>
                  <a:ext uri="{FF2B5EF4-FFF2-40B4-BE49-F238E27FC236}">
                    <a16:creationId xmlns:a16="http://schemas.microsoft.com/office/drawing/2014/main" id="{77063437-5C0B-4228-BB36-3463DF19A0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77" y="2141"/>
                <a:ext cx="11" cy="6"/>
              </a:xfrm>
              <a:custGeom>
                <a:avLst/>
                <a:gdLst>
                  <a:gd name="T0" fmla="*/ 7 w 9"/>
                  <a:gd name="T1" fmla="*/ 0 h 5"/>
                  <a:gd name="T2" fmla="*/ 2 w 9"/>
                  <a:gd name="T3" fmla="*/ 0 h 5"/>
                  <a:gd name="T4" fmla="*/ 0 w 9"/>
                  <a:gd name="T5" fmla="*/ 7 h 5"/>
                  <a:gd name="T6" fmla="*/ 11 w 9"/>
                  <a:gd name="T7" fmla="*/ 10 h 5"/>
                  <a:gd name="T8" fmla="*/ 13 w 9"/>
                  <a:gd name="T9" fmla="*/ 10 h 5"/>
                  <a:gd name="T10" fmla="*/ 16 w 9"/>
                  <a:gd name="T11" fmla="*/ 10 h 5"/>
                  <a:gd name="T12" fmla="*/ 20 w 9"/>
                  <a:gd name="T13" fmla="*/ 1 h 5"/>
                  <a:gd name="T14" fmla="*/ 16 w 9"/>
                  <a:gd name="T15" fmla="*/ 1 h 5"/>
                  <a:gd name="T16" fmla="*/ 7 w 9"/>
                  <a:gd name="T17" fmla="*/ 0 h 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9" h="5">
                    <a:moveTo>
                      <a:pt x="3" y="0"/>
                    </a:moveTo>
                    <a:cubicBezTo>
                      <a:pt x="3" y="0"/>
                      <a:pt x="2" y="0"/>
                      <a:pt x="2" y="0"/>
                    </a:cubicBezTo>
                    <a:cubicBezTo>
                      <a:pt x="2" y="1"/>
                      <a:pt x="1" y="2"/>
                      <a:pt x="0" y="3"/>
                    </a:cubicBezTo>
                    <a:cubicBezTo>
                      <a:pt x="2" y="3"/>
                      <a:pt x="4" y="4"/>
                      <a:pt x="5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7" y="5"/>
                      <a:pt x="7" y="5"/>
                    </a:cubicBezTo>
                    <a:cubicBezTo>
                      <a:pt x="8" y="4"/>
                      <a:pt x="8" y="2"/>
                      <a:pt x="9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5" y="1"/>
                      <a:pt x="4" y="1"/>
                      <a:pt x="3" y="0"/>
                    </a:cubicBezTo>
                  </a:path>
                </a:pathLst>
              </a:custGeom>
              <a:solidFill>
                <a:srgbClr val="F5F6F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12" name="Freeform 674">
                <a:extLst>
                  <a:ext uri="{FF2B5EF4-FFF2-40B4-BE49-F238E27FC236}">
                    <a16:creationId xmlns:a16="http://schemas.microsoft.com/office/drawing/2014/main" id="{CECAB25B-1840-4772-8F86-259E5F9E63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6" y="2142"/>
                <a:ext cx="7" cy="5"/>
              </a:xfrm>
              <a:custGeom>
                <a:avLst/>
                <a:gdLst>
                  <a:gd name="T0" fmla="*/ 7 w 6"/>
                  <a:gd name="T1" fmla="*/ 0 h 4"/>
                  <a:gd name="T2" fmla="*/ 2 w 6"/>
                  <a:gd name="T3" fmla="*/ 0 h 4"/>
                  <a:gd name="T4" fmla="*/ 2 w 6"/>
                  <a:gd name="T5" fmla="*/ 0 h 4"/>
                  <a:gd name="T6" fmla="*/ 0 w 6"/>
                  <a:gd name="T7" fmla="*/ 10 h 4"/>
                  <a:gd name="T8" fmla="*/ 1 w 6"/>
                  <a:gd name="T9" fmla="*/ 10 h 4"/>
                  <a:gd name="T10" fmla="*/ 2 w 6"/>
                  <a:gd name="T11" fmla="*/ 8 h 4"/>
                  <a:gd name="T12" fmla="*/ 11 w 6"/>
                  <a:gd name="T13" fmla="*/ 6 h 4"/>
                  <a:gd name="T14" fmla="*/ 11 w 6"/>
                  <a:gd name="T15" fmla="*/ 6 h 4"/>
                  <a:gd name="T16" fmla="*/ 7 w 6"/>
                  <a:gd name="T17" fmla="*/ 0 h 4"/>
                  <a:gd name="T18" fmla="*/ 7 w 6"/>
                  <a:gd name="T19" fmla="*/ 0 h 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6" h="4">
                    <a:moveTo>
                      <a:pt x="3" y="0"/>
                    </a:move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3"/>
                      <a:pt x="0" y="4"/>
                    </a:cubicBezTo>
                    <a:cubicBezTo>
                      <a:pt x="0" y="4"/>
                      <a:pt x="0" y="4"/>
                      <a:pt x="1" y="4"/>
                    </a:cubicBezTo>
                    <a:cubicBezTo>
                      <a:pt x="1" y="4"/>
                      <a:pt x="2" y="3"/>
                      <a:pt x="2" y="3"/>
                    </a:cubicBezTo>
                    <a:cubicBezTo>
                      <a:pt x="3" y="3"/>
                      <a:pt x="5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4" y="1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FAFA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13" name="Freeform 675">
                <a:extLst>
                  <a:ext uri="{FF2B5EF4-FFF2-40B4-BE49-F238E27FC236}">
                    <a16:creationId xmlns:a16="http://schemas.microsoft.com/office/drawing/2014/main" id="{AEEC654F-C76D-4FC2-B7AA-00F38786FE0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893" y="2147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  <a:gd name="T6" fmla="*/ 1 w 1"/>
                  <a:gd name="T7" fmla="*/ 0 h 1"/>
                  <a:gd name="T8" fmla="*/ 1 w 1"/>
                  <a:gd name="T9" fmla="*/ 0 h 1"/>
                  <a:gd name="T10" fmla="*/ 1 w 1"/>
                  <a:gd name="T11" fmla="*/ 0 h 1"/>
                  <a:gd name="T12" fmla="*/ 1 w 1"/>
                  <a:gd name="T13" fmla="*/ 0 h 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F3F3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14" name="Freeform 676">
                <a:extLst>
                  <a:ext uri="{FF2B5EF4-FFF2-40B4-BE49-F238E27FC236}">
                    <a16:creationId xmlns:a16="http://schemas.microsoft.com/office/drawing/2014/main" id="{68DDC113-C646-452D-B68D-FBC31CFB12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9" y="2131"/>
                <a:ext cx="4" cy="5"/>
              </a:xfrm>
              <a:custGeom>
                <a:avLst/>
                <a:gdLst>
                  <a:gd name="T0" fmla="*/ 9 w 3"/>
                  <a:gd name="T1" fmla="*/ 0 h 4"/>
                  <a:gd name="T2" fmla="*/ 0 w 3"/>
                  <a:gd name="T3" fmla="*/ 0 h 4"/>
                  <a:gd name="T4" fmla="*/ 0 w 3"/>
                  <a:gd name="T5" fmla="*/ 1 h 4"/>
                  <a:gd name="T6" fmla="*/ 0 w 3"/>
                  <a:gd name="T7" fmla="*/ 1 h 4"/>
                  <a:gd name="T8" fmla="*/ 1 w 3"/>
                  <a:gd name="T9" fmla="*/ 10 h 4"/>
                  <a:gd name="T10" fmla="*/ 9 w 3"/>
                  <a:gd name="T11" fmla="*/ 0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3" y="0"/>
                    </a:moveTo>
                    <a:cubicBezTo>
                      <a:pt x="2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3"/>
                      <a:pt x="1" y="4"/>
                    </a:cubicBezTo>
                    <a:cubicBezTo>
                      <a:pt x="2" y="2"/>
                      <a:pt x="2" y="1"/>
                      <a:pt x="3" y="0"/>
                    </a:cubicBezTo>
                  </a:path>
                </a:pathLst>
              </a:custGeom>
              <a:solidFill>
                <a:srgbClr val="B6B7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15" name="Freeform 677">
                <a:extLst>
                  <a:ext uri="{FF2B5EF4-FFF2-40B4-BE49-F238E27FC236}">
                    <a16:creationId xmlns:a16="http://schemas.microsoft.com/office/drawing/2014/main" id="{7297BF9D-ADC0-4E52-ABE0-C3B9D2387A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1" y="2130"/>
                <a:ext cx="3" cy="7"/>
              </a:xfrm>
              <a:custGeom>
                <a:avLst/>
                <a:gdLst>
                  <a:gd name="T0" fmla="*/ 3 w 3"/>
                  <a:gd name="T1" fmla="*/ 0 h 6"/>
                  <a:gd name="T2" fmla="*/ 2 w 3"/>
                  <a:gd name="T3" fmla="*/ 1 h 6"/>
                  <a:gd name="T4" fmla="*/ 0 w 3"/>
                  <a:gd name="T5" fmla="*/ 9 h 6"/>
                  <a:gd name="T6" fmla="*/ 1 w 3"/>
                  <a:gd name="T7" fmla="*/ 11 h 6"/>
                  <a:gd name="T8" fmla="*/ 2 w 3"/>
                  <a:gd name="T9" fmla="*/ 11 h 6"/>
                  <a:gd name="T10" fmla="*/ 2 w 3"/>
                  <a:gd name="T11" fmla="*/ 11 h 6"/>
                  <a:gd name="T12" fmla="*/ 2 w 3"/>
                  <a:gd name="T13" fmla="*/ 11 h 6"/>
                  <a:gd name="T14" fmla="*/ 2 w 3"/>
                  <a:gd name="T15" fmla="*/ 8 h 6"/>
                  <a:gd name="T16" fmla="*/ 2 w 3"/>
                  <a:gd name="T17" fmla="*/ 8 h 6"/>
                  <a:gd name="T18" fmla="*/ 2 w 3"/>
                  <a:gd name="T19" fmla="*/ 8 h 6"/>
                  <a:gd name="T20" fmla="*/ 3 w 3"/>
                  <a:gd name="T21" fmla="*/ 8 h 6"/>
                  <a:gd name="T22" fmla="*/ 3 w 3"/>
                  <a:gd name="T23" fmla="*/ 0 h 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3" h="6">
                    <a:moveTo>
                      <a:pt x="3" y="0"/>
                    </a:moveTo>
                    <a:cubicBezTo>
                      <a:pt x="2" y="0"/>
                      <a:pt x="2" y="0"/>
                      <a:pt x="2" y="1"/>
                    </a:cubicBezTo>
                    <a:cubicBezTo>
                      <a:pt x="1" y="2"/>
                      <a:pt x="1" y="3"/>
                      <a:pt x="0" y="5"/>
                    </a:cubicBezTo>
                    <a:cubicBezTo>
                      <a:pt x="1" y="5"/>
                      <a:pt x="1" y="6"/>
                      <a:pt x="1" y="6"/>
                    </a:cubicBezTo>
                    <a:cubicBezTo>
                      <a:pt x="1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3" y="4"/>
                    </a:cubicBezTo>
                    <a:cubicBezTo>
                      <a:pt x="3" y="3"/>
                      <a:pt x="2" y="1"/>
                      <a:pt x="3" y="0"/>
                    </a:cubicBezTo>
                  </a:path>
                </a:pathLst>
              </a:custGeom>
              <a:solidFill>
                <a:srgbClr val="D5D5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16" name="Freeform 678">
                <a:extLst>
                  <a:ext uri="{FF2B5EF4-FFF2-40B4-BE49-F238E27FC236}">
                    <a16:creationId xmlns:a16="http://schemas.microsoft.com/office/drawing/2014/main" id="{2A2AFE9E-8A25-498A-BB6C-E455EBDEB6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3" y="2133"/>
                <a:ext cx="8" cy="6"/>
              </a:xfrm>
              <a:custGeom>
                <a:avLst/>
                <a:gdLst>
                  <a:gd name="T0" fmla="*/ 16 w 6"/>
                  <a:gd name="T1" fmla="*/ 0 h 5"/>
                  <a:gd name="T2" fmla="*/ 0 w 6"/>
                  <a:gd name="T3" fmla="*/ 10 h 5"/>
                  <a:gd name="T4" fmla="*/ 7 w 6"/>
                  <a:gd name="T5" fmla="*/ 10 h 5"/>
                  <a:gd name="T6" fmla="*/ 20 w 6"/>
                  <a:gd name="T7" fmla="*/ 10 h 5"/>
                  <a:gd name="T8" fmla="*/ 20 w 6"/>
                  <a:gd name="T9" fmla="*/ 7 h 5"/>
                  <a:gd name="T10" fmla="*/ 16 w 6"/>
                  <a:gd name="T11" fmla="*/ 0 h 5"/>
                  <a:gd name="T12" fmla="*/ 16 w 6"/>
                  <a:gd name="T13" fmla="*/ 0 h 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" h="5">
                    <a:moveTo>
                      <a:pt x="5" y="0"/>
                    </a:moveTo>
                    <a:cubicBezTo>
                      <a:pt x="3" y="1"/>
                      <a:pt x="1" y="3"/>
                      <a:pt x="0" y="5"/>
                    </a:cubicBezTo>
                    <a:cubicBezTo>
                      <a:pt x="0" y="5"/>
                      <a:pt x="1" y="5"/>
                      <a:pt x="2" y="5"/>
                    </a:cubicBezTo>
                    <a:cubicBezTo>
                      <a:pt x="3" y="5"/>
                      <a:pt x="4" y="5"/>
                      <a:pt x="6" y="5"/>
                    </a:cubicBezTo>
                    <a:cubicBezTo>
                      <a:pt x="6" y="4"/>
                      <a:pt x="6" y="3"/>
                      <a:pt x="6" y="3"/>
                    </a:cubicBezTo>
                    <a:cubicBezTo>
                      <a:pt x="6" y="2"/>
                      <a:pt x="5" y="1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solidFill>
                <a:srgbClr val="D5D5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17" name="Freeform 679">
                <a:extLst>
                  <a:ext uri="{FF2B5EF4-FFF2-40B4-BE49-F238E27FC236}">
                    <a16:creationId xmlns:a16="http://schemas.microsoft.com/office/drawing/2014/main" id="{BC76D486-B5CD-43E5-8122-8164B55D14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1" y="2136"/>
                <a:ext cx="1" cy="3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12 h 2"/>
                  <a:gd name="T4" fmla="*/ 1 w 1"/>
                  <a:gd name="T5" fmla="*/ 8 h 2"/>
                  <a:gd name="T6" fmla="*/ 0 w 1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0"/>
                      <a:pt x="0" y="1"/>
                      <a:pt x="0" y="2"/>
                    </a:cubicBezTo>
                    <a:cubicBezTo>
                      <a:pt x="0" y="2"/>
                      <a:pt x="1" y="1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</a:path>
                </a:pathLst>
              </a:custGeom>
              <a:solidFill>
                <a:srgbClr val="E6E7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18" name="Freeform 680">
                <a:extLst>
                  <a:ext uri="{FF2B5EF4-FFF2-40B4-BE49-F238E27FC236}">
                    <a16:creationId xmlns:a16="http://schemas.microsoft.com/office/drawing/2014/main" id="{FEBA9434-FC70-4538-9D2A-75A9A8A4D7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3" y="2135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1 w 1"/>
                  <a:gd name="T9" fmla="*/ 0 h 1"/>
                  <a:gd name="T10" fmla="*/ 1 w 1"/>
                  <a:gd name="T11" fmla="*/ 0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DCD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19" name="Freeform 681">
                <a:extLst>
                  <a:ext uri="{FF2B5EF4-FFF2-40B4-BE49-F238E27FC236}">
                    <a16:creationId xmlns:a16="http://schemas.microsoft.com/office/drawing/2014/main" id="{DFE8E8BF-2C4D-4543-A5A6-7068DD1F86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3" y="2130"/>
                <a:ext cx="2" cy="5"/>
              </a:xfrm>
              <a:custGeom>
                <a:avLst/>
                <a:gdLst>
                  <a:gd name="T0" fmla="*/ 2 w 2"/>
                  <a:gd name="T1" fmla="*/ 0 h 4"/>
                  <a:gd name="T2" fmla="*/ 1 w 2"/>
                  <a:gd name="T3" fmla="*/ 0 h 4"/>
                  <a:gd name="T4" fmla="*/ 1 w 2"/>
                  <a:gd name="T5" fmla="*/ 10 h 4"/>
                  <a:gd name="T6" fmla="*/ 1 w 2"/>
                  <a:gd name="T7" fmla="*/ 10 h 4"/>
                  <a:gd name="T8" fmla="*/ 2 w 2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3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E6E7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20" name="Freeform 682">
                <a:extLst>
                  <a:ext uri="{FF2B5EF4-FFF2-40B4-BE49-F238E27FC236}">
                    <a16:creationId xmlns:a16="http://schemas.microsoft.com/office/drawing/2014/main" id="{D042A251-5D59-4C78-BF69-E6300AA318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4" y="2135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EAEB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21" name="Oval 683">
                <a:extLst>
                  <a:ext uri="{FF2B5EF4-FFF2-40B4-BE49-F238E27FC236}">
                    <a16:creationId xmlns:a16="http://schemas.microsoft.com/office/drawing/2014/main" id="{88ADF90A-0423-4F98-83AE-DA507EB24B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93" y="2137"/>
                <a:ext cx="1" cy="1"/>
              </a:xfrm>
              <a:prstGeom prst="ellipse">
                <a:avLst/>
              </a:prstGeom>
              <a:solidFill>
                <a:srgbClr val="E6E7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6922" name="Freeform 684">
                <a:extLst>
                  <a:ext uri="{FF2B5EF4-FFF2-40B4-BE49-F238E27FC236}">
                    <a16:creationId xmlns:a16="http://schemas.microsoft.com/office/drawing/2014/main" id="{B86FFF7B-79A0-41A5-A94A-F489DA0E2B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77" y="2149"/>
                <a:ext cx="8" cy="2"/>
              </a:xfrm>
              <a:custGeom>
                <a:avLst/>
                <a:gdLst>
                  <a:gd name="T0" fmla="*/ 20 w 6"/>
                  <a:gd name="T1" fmla="*/ 0 h 1"/>
                  <a:gd name="T2" fmla="*/ 9 w 6"/>
                  <a:gd name="T3" fmla="*/ 0 h 1"/>
                  <a:gd name="T4" fmla="*/ 0 w 6"/>
                  <a:gd name="T5" fmla="*/ 16 h 1"/>
                  <a:gd name="T6" fmla="*/ 7 w 6"/>
                  <a:gd name="T7" fmla="*/ 16 h 1"/>
                  <a:gd name="T8" fmla="*/ 16 w 6"/>
                  <a:gd name="T9" fmla="*/ 16 h 1"/>
                  <a:gd name="T10" fmla="*/ 16 w 6"/>
                  <a:gd name="T11" fmla="*/ 16 h 1"/>
                  <a:gd name="T12" fmla="*/ 20 w 6"/>
                  <a:gd name="T13" fmla="*/ 0 h 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" h="1">
                    <a:moveTo>
                      <a:pt x="6" y="0"/>
                    </a:moveTo>
                    <a:cubicBezTo>
                      <a:pt x="5" y="0"/>
                      <a:pt x="4" y="0"/>
                      <a:pt x="3" y="0"/>
                    </a:cubicBezTo>
                    <a:cubicBezTo>
                      <a:pt x="2" y="0"/>
                      <a:pt x="1" y="1"/>
                      <a:pt x="0" y="1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3" y="1"/>
                      <a:pt x="4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solidFill>
                <a:srgbClr val="E6E7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23" name="Freeform 685">
                <a:extLst>
                  <a:ext uri="{FF2B5EF4-FFF2-40B4-BE49-F238E27FC236}">
                    <a16:creationId xmlns:a16="http://schemas.microsoft.com/office/drawing/2014/main" id="{36762E32-EDAA-444E-8260-9CD7C22297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3" y="2149"/>
                <a:ext cx="3" cy="2"/>
              </a:xfrm>
              <a:custGeom>
                <a:avLst/>
                <a:gdLst>
                  <a:gd name="T0" fmla="*/ 12 w 2"/>
                  <a:gd name="T1" fmla="*/ 0 h 1"/>
                  <a:gd name="T2" fmla="*/ 8 w 2"/>
                  <a:gd name="T3" fmla="*/ 0 h 1"/>
                  <a:gd name="T4" fmla="*/ 0 w 2"/>
                  <a:gd name="T5" fmla="*/ 16 h 1"/>
                  <a:gd name="T6" fmla="*/ 0 w 2"/>
                  <a:gd name="T7" fmla="*/ 16 h 1"/>
                  <a:gd name="T8" fmla="*/ 12 w 2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2" y="0"/>
                      <a:pt x="2" y="0"/>
                    </a:cubicBezTo>
                  </a:path>
                </a:pathLst>
              </a:custGeom>
              <a:solidFill>
                <a:srgbClr val="F0F0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24" name="Freeform 686">
                <a:extLst>
                  <a:ext uri="{FF2B5EF4-FFF2-40B4-BE49-F238E27FC236}">
                    <a16:creationId xmlns:a16="http://schemas.microsoft.com/office/drawing/2014/main" id="{164522A4-4D26-455D-96BE-6A6ECBF95E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73" y="2149"/>
                <a:ext cx="8" cy="2"/>
              </a:xfrm>
              <a:custGeom>
                <a:avLst/>
                <a:gdLst>
                  <a:gd name="T0" fmla="*/ 11 w 7"/>
                  <a:gd name="T1" fmla="*/ 0 h 1"/>
                  <a:gd name="T2" fmla="*/ 3 w 7"/>
                  <a:gd name="T3" fmla="*/ 0 h 1"/>
                  <a:gd name="T4" fmla="*/ 2 w 7"/>
                  <a:gd name="T5" fmla="*/ 0 h 1"/>
                  <a:gd name="T6" fmla="*/ 0 w 7"/>
                  <a:gd name="T7" fmla="*/ 0 h 1"/>
                  <a:gd name="T8" fmla="*/ 8 w 7"/>
                  <a:gd name="T9" fmla="*/ 16 h 1"/>
                  <a:gd name="T10" fmla="*/ 11 w 7"/>
                  <a:gd name="T11" fmla="*/ 0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" h="1">
                    <a:moveTo>
                      <a:pt x="7" y="0"/>
                    </a:moveTo>
                    <a:cubicBezTo>
                      <a:pt x="5" y="0"/>
                      <a:pt x="4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1" y="0"/>
                      <a:pt x="3" y="1"/>
                      <a:pt x="4" y="1"/>
                    </a:cubicBezTo>
                    <a:cubicBezTo>
                      <a:pt x="5" y="1"/>
                      <a:pt x="6" y="0"/>
                      <a:pt x="7" y="0"/>
                    </a:cubicBezTo>
                  </a:path>
                </a:pathLst>
              </a:custGeom>
              <a:solidFill>
                <a:srgbClr val="F0F0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25" name="Freeform 687">
                <a:extLst>
                  <a:ext uri="{FF2B5EF4-FFF2-40B4-BE49-F238E27FC236}">
                    <a16:creationId xmlns:a16="http://schemas.microsoft.com/office/drawing/2014/main" id="{5F925D42-2060-41A7-A170-17641D45CA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1" y="2147"/>
                <a:ext cx="5" cy="2"/>
              </a:xfrm>
              <a:custGeom>
                <a:avLst/>
                <a:gdLst>
                  <a:gd name="T0" fmla="*/ 8 w 4"/>
                  <a:gd name="T1" fmla="*/ 0 h 2"/>
                  <a:gd name="T2" fmla="*/ 0 w 4"/>
                  <a:gd name="T3" fmla="*/ 2 h 2"/>
                  <a:gd name="T4" fmla="*/ 8 w 4"/>
                  <a:gd name="T5" fmla="*/ 2 h 2"/>
                  <a:gd name="T6" fmla="*/ 10 w 4"/>
                  <a:gd name="T7" fmla="*/ 1 h 2"/>
                  <a:gd name="T8" fmla="*/ 8 w 4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2">
                    <a:moveTo>
                      <a:pt x="3" y="0"/>
                    </a:moveTo>
                    <a:cubicBezTo>
                      <a:pt x="2" y="1"/>
                      <a:pt x="1" y="1"/>
                      <a:pt x="0" y="2"/>
                    </a:cubicBezTo>
                    <a:cubicBezTo>
                      <a:pt x="1" y="2"/>
                      <a:pt x="2" y="2"/>
                      <a:pt x="3" y="2"/>
                    </a:cubicBezTo>
                    <a:cubicBezTo>
                      <a:pt x="3" y="1"/>
                      <a:pt x="3" y="1"/>
                      <a:pt x="4" y="1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F0F0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26" name="Freeform 688">
                <a:extLst>
                  <a:ext uri="{FF2B5EF4-FFF2-40B4-BE49-F238E27FC236}">
                    <a16:creationId xmlns:a16="http://schemas.microsoft.com/office/drawing/2014/main" id="{28107D10-111D-4148-BAD2-4A46EC4088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5" y="2148"/>
                <a:ext cx="2" cy="1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1 h 1"/>
                  <a:gd name="T4" fmla="*/ 1 w 2"/>
                  <a:gd name="T5" fmla="*/ 1 h 1"/>
                  <a:gd name="T6" fmla="*/ 2 w 2"/>
                  <a:gd name="T7" fmla="*/ 0 h 1"/>
                  <a:gd name="T8" fmla="*/ 1 w 2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F5F6F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6632" name="Freeform 689">
              <a:extLst>
                <a:ext uri="{FF2B5EF4-FFF2-40B4-BE49-F238E27FC236}">
                  <a16:creationId xmlns:a16="http://schemas.microsoft.com/office/drawing/2014/main" id="{373C9BE0-9D2C-4E27-8B79-68ABD92D77BB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1" y="2147"/>
              <a:ext cx="14" cy="2"/>
            </a:xfrm>
            <a:custGeom>
              <a:avLst/>
              <a:gdLst>
                <a:gd name="T0" fmla="*/ 8 w 11"/>
                <a:gd name="T1" fmla="*/ 0 h 2"/>
                <a:gd name="T2" fmla="*/ 0 w 11"/>
                <a:gd name="T3" fmla="*/ 2 h 2"/>
                <a:gd name="T4" fmla="*/ 1 w 11"/>
                <a:gd name="T5" fmla="*/ 2 h 2"/>
                <a:gd name="T6" fmla="*/ 8 w 11"/>
                <a:gd name="T7" fmla="*/ 2 h 2"/>
                <a:gd name="T8" fmla="*/ 10 w 11"/>
                <a:gd name="T9" fmla="*/ 2 h 2"/>
                <a:gd name="T10" fmla="*/ 22 w 11"/>
                <a:gd name="T11" fmla="*/ 2 h 2"/>
                <a:gd name="T12" fmla="*/ 29 w 11"/>
                <a:gd name="T13" fmla="*/ 0 h 2"/>
                <a:gd name="T14" fmla="*/ 28 w 11"/>
                <a:gd name="T15" fmla="*/ 0 h 2"/>
                <a:gd name="T16" fmla="*/ 22 w 11"/>
                <a:gd name="T17" fmla="*/ 0 h 2"/>
                <a:gd name="T18" fmla="*/ 17 w 11"/>
                <a:gd name="T19" fmla="*/ 0 h 2"/>
                <a:gd name="T20" fmla="*/ 10 w 11"/>
                <a:gd name="T21" fmla="*/ 0 h 2"/>
                <a:gd name="T22" fmla="*/ 8 w 11"/>
                <a:gd name="T23" fmla="*/ 0 h 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1" h="2">
                  <a:moveTo>
                    <a:pt x="3" y="0"/>
                  </a:moveTo>
                  <a:cubicBezTo>
                    <a:pt x="2" y="0"/>
                    <a:pt x="1" y="1"/>
                    <a:pt x="0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1" y="2"/>
                    <a:pt x="2" y="2"/>
                    <a:pt x="3" y="2"/>
                  </a:cubicBezTo>
                  <a:cubicBezTo>
                    <a:pt x="3" y="2"/>
                    <a:pt x="3" y="2"/>
                    <a:pt x="4" y="2"/>
                  </a:cubicBezTo>
                  <a:cubicBezTo>
                    <a:pt x="5" y="2"/>
                    <a:pt x="6" y="2"/>
                    <a:pt x="8" y="2"/>
                  </a:cubicBezTo>
                  <a:cubicBezTo>
                    <a:pt x="9" y="1"/>
                    <a:pt x="10" y="1"/>
                    <a:pt x="11" y="0"/>
                  </a:cubicBezTo>
                  <a:cubicBezTo>
                    <a:pt x="11" y="0"/>
                    <a:pt x="11" y="0"/>
                    <a:pt x="10" y="0"/>
                  </a:cubicBezTo>
                  <a:cubicBezTo>
                    <a:pt x="10" y="0"/>
                    <a:pt x="9" y="0"/>
                    <a:pt x="8" y="0"/>
                  </a:cubicBezTo>
                  <a:cubicBezTo>
                    <a:pt x="8" y="0"/>
                    <a:pt x="7" y="0"/>
                    <a:pt x="6" y="0"/>
                  </a:cubicBezTo>
                  <a:cubicBezTo>
                    <a:pt x="6" y="0"/>
                    <a:pt x="5" y="0"/>
                    <a:pt x="4" y="0"/>
                  </a:cubicBezTo>
                  <a:cubicBezTo>
                    <a:pt x="4" y="0"/>
                    <a:pt x="3" y="0"/>
                    <a:pt x="3" y="0"/>
                  </a:cubicBezTo>
                </a:path>
              </a:pathLst>
            </a:custGeom>
            <a:solidFill>
              <a:srgbClr val="F5F6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33" name="Freeform 690">
              <a:extLst>
                <a:ext uri="{FF2B5EF4-FFF2-40B4-BE49-F238E27FC236}">
                  <a16:creationId xmlns:a16="http://schemas.microsoft.com/office/drawing/2014/main" id="{8D556880-A80E-4F40-90F0-6B7ADFD7EA51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5" y="2145"/>
              <a:ext cx="8" cy="2"/>
            </a:xfrm>
            <a:custGeom>
              <a:avLst/>
              <a:gdLst>
                <a:gd name="T0" fmla="*/ 2 w 7"/>
                <a:gd name="T1" fmla="*/ 0 h 2"/>
                <a:gd name="T2" fmla="*/ 0 w 7"/>
                <a:gd name="T3" fmla="*/ 2 h 2"/>
                <a:gd name="T4" fmla="*/ 1 w 7"/>
                <a:gd name="T5" fmla="*/ 2 h 2"/>
                <a:gd name="T6" fmla="*/ 3 w 7"/>
                <a:gd name="T7" fmla="*/ 2 h 2"/>
                <a:gd name="T8" fmla="*/ 9 w 7"/>
                <a:gd name="T9" fmla="*/ 2 h 2"/>
                <a:gd name="T10" fmla="*/ 11 w 7"/>
                <a:gd name="T11" fmla="*/ 2 h 2"/>
                <a:gd name="T12" fmla="*/ 2 w 7"/>
                <a:gd name="T13" fmla="*/ 0 h 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" h="2">
                  <a:moveTo>
                    <a:pt x="2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2" y="2"/>
                    <a:pt x="3" y="2"/>
                    <a:pt x="3" y="2"/>
                  </a:cubicBezTo>
                  <a:cubicBezTo>
                    <a:pt x="4" y="2"/>
                    <a:pt x="5" y="2"/>
                    <a:pt x="5" y="2"/>
                  </a:cubicBezTo>
                  <a:cubicBezTo>
                    <a:pt x="6" y="2"/>
                    <a:pt x="7" y="2"/>
                    <a:pt x="7" y="2"/>
                  </a:cubicBezTo>
                  <a:cubicBezTo>
                    <a:pt x="6" y="1"/>
                    <a:pt x="4" y="0"/>
                    <a:pt x="2" y="0"/>
                  </a:cubicBezTo>
                </a:path>
              </a:pathLst>
            </a:custGeom>
            <a:solidFill>
              <a:srgbClr val="FAFA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34" name="Freeform 691">
              <a:extLst>
                <a:ext uri="{FF2B5EF4-FFF2-40B4-BE49-F238E27FC236}">
                  <a16:creationId xmlns:a16="http://schemas.microsoft.com/office/drawing/2014/main" id="{F04FA786-DD46-4D35-BB3F-17B19FA15703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9" y="2178"/>
              <a:ext cx="1" cy="2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6 h 1"/>
                <a:gd name="T4" fmla="*/ 1 w 1"/>
                <a:gd name="T5" fmla="*/ 16 h 1"/>
                <a:gd name="T6" fmla="*/ 0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1" y="1"/>
                    <a:pt x="0" y="0"/>
                  </a:cubicBezTo>
                </a:path>
              </a:pathLst>
            </a:custGeom>
            <a:solidFill>
              <a:srgbClr val="B6B7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35" name="Freeform 692">
              <a:extLst>
                <a:ext uri="{FF2B5EF4-FFF2-40B4-BE49-F238E27FC236}">
                  <a16:creationId xmlns:a16="http://schemas.microsoft.com/office/drawing/2014/main" id="{356852B1-E73E-4862-8CB5-A6E71CC6048D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8" y="2158"/>
              <a:ext cx="7" cy="8"/>
            </a:xfrm>
            <a:custGeom>
              <a:avLst/>
              <a:gdLst>
                <a:gd name="T0" fmla="*/ 8 w 6"/>
                <a:gd name="T1" fmla="*/ 0 h 7"/>
                <a:gd name="T2" fmla="*/ 2 w 6"/>
                <a:gd name="T3" fmla="*/ 2 h 7"/>
                <a:gd name="T4" fmla="*/ 0 w 6"/>
                <a:gd name="T5" fmla="*/ 11 h 7"/>
                <a:gd name="T6" fmla="*/ 2 w 6"/>
                <a:gd name="T7" fmla="*/ 10 h 7"/>
                <a:gd name="T8" fmla="*/ 9 w 6"/>
                <a:gd name="T9" fmla="*/ 2 h 7"/>
                <a:gd name="T10" fmla="*/ 11 w 6"/>
                <a:gd name="T11" fmla="*/ 2 h 7"/>
                <a:gd name="T12" fmla="*/ 9 w 6"/>
                <a:gd name="T13" fmla="*/ 0 h 7"/>
                <a:gd name="T14" fmla="*/ 8 w 6"/>
                <a:gd name="T15" fmla="*/ 0 h 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" h="7">
                  <a:moveTo>
                    <a:pt x="4" y="0"/>
                  </a:moveTo>
                  <a:cubicBezTo>
                    <a:pt x="4" y="1"/>
                    <a:pt x="3" y="1"/>
                    <a:pt x="2" y="2"/>
                  </a:cubicBezTo>
                  <a:cubicBezTo>
                    <a:pt x="1" y="4"/>
                    <a:pt x="1" y="5"/>
                    <a:pt x="0" y="7"/>
                  </a:cubicBezTo>
                  <a:cubicBezTo>
                    <a:pt x="1" y="7"/>
                    <a:pt x="1" y="6"/>
                    <a:pt x="2" y="6"/>
                  </a:cubicBezTo>
                  <a:cubicBezTo>
                    <a:pt x="3" y="4"/>
                    <a:pt x="4" y="2"/>
                    <a:pt x="5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1"/>
                    <a:pt x="5" y="1"/>
                    <a:pt x="5" y="0"/>
                  </a:cubicBezTo>
                  <a:cubicBezTo>
                    <a:pt x="5" y="0"/>
                    <a:pt x="4" y="0"/>
                    <a:pt x="4" y="0"/>
                  </a:cubicBezTo>
                </a:path>
              </a:pathLst>
            </a:custGeom>
            <a:solidFill>
              <a:srgbClr val="D5D5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36" name="Freeform 693">
              <a:extLst>
                <a:ext uri="{FF2B5EF4-FFF2-40B4-BE49-F238E27FC236}">
                  <a16:creationId xmlns:a16="http://schemas.microsoft.com/office/drawing/2014/main" id="{88E06F07-2F1D-4A6F-8ADC-DBEA2FFE0954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4" y="2160"/>
              <a:ext cx="1" cy="1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1 w 1"/>
                <a:gd name="T5" fmla="*/ 0 h 1"/>
                <a:gd name="T6" fmla="*/ 1 w 1"/>
                <a:gd name="T7" fmla="*/ 0 h 1"/>
                <a:gd name="T8" fmla="*/ 1 w 1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E6E7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37" name="Freeform 694">
              <a:extLst>
                <a:ext uri="{FF2B5EF4-FFF2-40B4-BE49-F238E27FC236}">
                  <a16:creationId xmlns:a16="http://schemas.microsoft.com/office/drawing/2014/main" id="{F29712FB-C034-4642-9154-8927FBDC04A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5" y="2171"/>
              <a:ext cx="10" cy="15"/>
            </a:xfrm>
            <a:custGeom>
              <a:avLst/>
              <a:gdLst>
                <a:gd name="T0" fmla="*/ 18 w 8"/>
                <a:gd name="T1" fmla="*/ 0 h 12"/>
                <a:gd name="T2" fmla="*/ 13 w 8"/>
                <a:gd name="T3" fmla="*/ 6 h 12"/>
                <a:gd name="T4" fmla="*/ 8 w 8"/>
                <a:gd name="T5" fmla="*/ 16 h 12"/>
                <a:gd name="T6" fmla="*/ 10 w 8"/>
                <a:gd name="T7" fmla="*/ 18 h 12"/>
                <a:gd name="T8" fmla="*/ 8 w 8"/>
                <a:gd name="T9" fmla="*/ 18 h 12"/>
                <a:gd name="T10" fmla="*/ 0 w 8"/>
                <a:gd name="T11" fmla="*/ 30 h 12"/>
                <a:gd name="T12" fmla="*/ 1 w 8"/>
                <a:gd name="T13" fmla="*/ 30 h 12"/>
                <a:gd name="T14" fmla="*/ 1 w 8"/>
                <a:gd name="T15" fmla="*/ 30 h 12"/>
                <a:gd name="T16" fmla="*/ 6 w 8"/>
                <a:gd name="T17" fmla="*/ 29 h 12"/>
                <a:gd name="T18" fmla="*/ 13 w 8"/>
                <a:gd name="T19" fmla="*/ 18 h 12"/>
                <a:gd name="T20" fmla="*/ 16 w 8"/>
                <a:gd name="T21" fmla="*/ 13 h 12"/>
                <a:gd name="T22" fmla="*/ 16 w 8"/>
                <a:gd name="T23" fmla="*/ 8 h 12"/>
                <a:gd name="T24" fmla="*/ 20 w 8"/>
                <a:gd name="T25" fmla="*/ 1 h 12"/>
                <a:gd name="T26" fmla="*/ 18 w 8"/>
                <a:gd name="T27" fmla="*/ 0 h 1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8" h="12">
                  <a:moveTo>
                    <a:pt x="7" y="0"/>
                  </a:moveTo>
                  <a:cubicBezTo>
                    <a:pt x="6" y="1"/>
                    <a:pt x="6" y="2"/>
                    <a:pt x="5" y="2"/>
                  </a:cubicBezTo>
                  <a:cubicBezTo>
                    <a:pt x="5" y="4"/>
                    <a:pt x="4" y="5"/>
                    <a:pt x="3" y="6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3" y="7"/>
                    <a:pt x="3" y="7"/>
                  </a:cubicBezTo>
                  <a:cubicBezTo>
                    <a:pt x="2" y="9"/>
                    <a:pt x="1" y="10"/>
                    <a:pt x="0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2" y="12"/>
                    <a:pt x="2" y="11"/>
                    <a:pt x="2" y="11"/>
                  </a:cubicBezTo>
                  <a:cubicBezTo>
                    <a:pt x="3" y="9"/>
                    <a:pt x="4" y="8"/>
                    <a:pt x="5" y="7"/>
                  </a:cubicBezTo>
                  <a:cubicBezTo>
                    <a:pt x="5" y="6"/>
                    <a:pt x="6" y="6"/>
                    <a:pt x="6" y="5"/>
                  </a:cubicBezTo>
                  <a:cubicBezTo>
                    <a:pt x="7" y="5"/>
                    <a:pt x="6" y="4"/>
                    <a:pt x="6" y="3"/>
                  </a:cubicBezTo>
                  <a:cubicBezTo>
                    <a:pt x="7" y="2"/>
                    <a:pt x="8" y="1"/>
                    <a:pt x="8" y="1"/>
                  </a:cubicBezTo>
                  <a:cubicBezTo>
                    <a:pt x="8" y="1"/>
                    <a:pt x="7" y="1"/>
                    <a:pt x="7" y="0"/>
                  </a:cubicBezTo>
                </a:path>
              </a:pathLst>
            </a:custGeom>
            <a:solidFill>
              <a:srgbClr val="D5D5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38" name="Freeform 695">
              <a:extLst>
                <a:ext uri="{FF2B5EF4-FFF2-40B4-BE49-F238E27FC236}">
                  <a16:creationId xmlns:a16="http://schemas.microsoft.com/office/drawing/2014/main" id="{BDD6CA6D-3C4C-4A24-AEA3-4A990FFE9374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5" y="2157"/>
              <a:ext cx="10" cy="9"/>
            </a:xfrm>
            <a:custGeom>
              <a:avLst/>
              <a:gdLst>
                <a:gd name="T0" fmla="*/ 13 w 8"/>
                <a:gd name="T1" fmla="*/ 0 h 8"/>
                <a:gd name="T2" fmla="*/ 10 w 8"/>
                <a:gd name="T3" fmla="*/ 1 h 8"/>
                <a:gd name="T4" fmla="*/ 6 w 8"/>
                <a:gd name="T5" fmla="*/ 1 h 8"/>
                <a:gd name="T6" fmla="*/ 6 w 8"/>
                <a:gd name="T7" fmla="*/ 1 h 8"/>
                <a:gd name="T8" fmla="*/ 1 w 8"/>
                <a:gd name="T9" fmla="*/ 1 h 8"/>
                <a:gd name="T10" fmla="*/ 0 w 8"/>
                <a:gd name="T11" fmla="*/ 3 h 8"/>
                <a:gd name="T12" fmla="*/ 8 w 8"/>
                <a:gd name="T13" fmla="*/ 8 h 8"/>
                <a:gd name="T14" fmla="*/ 13 w 8"/>
                <a:gd name="T15" fmla="*/ 9 h 8"/>
                <a:gd name="T16" fmla="*/ 13 w 8"/>
                <a:gd name="T17" fmla="*/ 12 h 8"/>
                <a:gd name="T18" fmla="*/ 20 w 8"/>
                <a:gd name="T19" fmla="*/ 9 h 8"/>
                <a:gd name="T20" fmla="*/ 13 w 8"/>
                <a:gd name="T21" fmla="*/ 0 h 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8" h="8">
                  <a:moveTo>
                    <a:pt x="5" y="0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0" y="3"/>
                    <a:pt x="0" y="3"/>
                  </a:cubicBezTo>
                  <a:cubicBezTo>
                    <a:pt x="1" y="3"/>
                    <a:pt x="2" y="4"/>
                    <a:pt x="3" y="4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6"/>
                    <a:pt x="5" y="7"/>
                    <a:pt x="5" y="8"/>
                  </a:cubicBezTo>
                  <a:cubicBezTo>
                    <a:pt x="6" y="7"/>
                    <a:pt x="7" y="6"/>
                    <a:pt x="8" y="5"/>
                  </a:cubicBezTo>
                  <a:cubicBezTo>
                    <a:pt x="7" y="3"/>
                    <a:pt x="7" y="1"/>
                    <a:pt x="5" y="0"/>
                  </a:cubicBezTo>
                </a:path>
              </a:pathLst>
            </a:custGeom>
            <a:solidFill>
              <a:srgbClr val="E6E7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39" name="Freeform 696">
              <a:extLst>
                <a:ext uri="{FF2B5EF4-FFF2-40B4-BE49-F238E27FC236}">
                  <a16:creationId xmlns:a16="http://schemas.microsoft.com/office/drawing/2014/main" id="{90CF529A-2942-4A16-A376-1BED9FACEA4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4" y="2158"/>
              <a:ext cx="1" cy="2"/>
            </a:xfrm>
            <a:custGeom>
              <a:avLst/>
              <a:gdLst>
                <a:gd name="T0" fmla="*/ 1 w 1"/>
                <a:gd name="T1" fmla="*/ 0 h 2"/>
                <a:gd name="T2" fmla="*/ 0 w 1"/>
                <a:gd name="T3" fmla="*/ 0 h 2"/>
                <a:gd name="T4" fmla="*/ 0 w 1"/>
                <a:gd name="T5" fmla="*/ 0 h 2"/>
                <a:gd name="T6" fmla="*/ 1 w 1"/>
                <a:gd name="T7" fmla="*/ 2 h 2"/>
                <a:gd name="T8" fmla="*/ 1 w 1"/>
                <a:gd name="T9" fmla="*/ 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1" y="1"/>
                    <a:pt x="1" y="2"/>
                  </a:cubicBezTo>
                  <a:cubicBezTo>
                    <a:pt x="1" y="1"/>
                    <a:pt x="1" y="1"/>
                    <a:pt x="1" y="0"/>
                  </a:cubicBezTo>
                </a:path>
              </a:pathLst>
            </a:custGeom>
            <a:solidFill>
              <a:srgbClr val="E6E7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40" name="Freeform 697">
              <a:extLst>
                <a:ext uri="{FF2B5EF4-FFF2-40B4-BE49-F238E27FC236}">
                  <a16:creationId xmlns:a16="http://schemas.microsoft.com/office/drawing/2014/main" id="{C6CB0B14-6AF8-4538-8CF6-AF4AC1E5104C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5" y="2158"/>
              <a:ext cx="2" cy="2"/>
            </a:xfrm>
            <a:custGeom>
              <a:avLst/>
              <a:gdLst>
                <a:gd name="T0" fmla="*/ 16 w 1"/>
                <a:gd name="T1" fmla="*/ 0 h 2"/>
                <a:gd name="T2" fmla="*/ 0 w 1"/>
                <a:gd name="T3" fmla="*/ 0 h 2"/>
                <a:gd name="T4" fmla="*/ 0 w 1"/>
                <a:gd name="T5" fmla="*/ 2 h 2"/>
                <a:gd name="T6" fmla="*/ 0 w 1"/>
                <a:gd name="T7" fmla="*/ 2 h 2"/>
                <a:gd name="T8" fmla="*/ 0 w 1"/>
                <a:gd name="T9" fmla="*/ 2 h 2"/>
                <a:gd name="T10" fmla="*/ 16 w 1"/>
                <a:gd name="T11" fmla="*/ 0 h 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1" y="1"/>
                    <a:pt x="1" y="0"/>
                  </a:cubicBezTo>
                </a:path>
              </a:pathLst>
            </a:custGeom>
            <a:solidFill>
              <a:srgbClr val="F0F0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41" name="Freeform 698">
              <a:extLst>
                <a:ext uri="{FF2B5EF4-FFF2-40B4-BE49-F238E27FC236}">
                  <a16:creationId xmlns:a16="http://schemas.microsoft.com/office/drawing/2014/main" id="{5016391B-7CB0-4D6D-93A4-2C059860590F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3" y="2165"/>
              <a:ext cx="8" cy="7"/>
            </a:xfrm>
            <a:custGeom>
              <a:avLst/>
              <a:gdLst>
                <a:gd name="T0" fmla="*/ 20 w 6"/>
                <a:gd name="T1" fmla="*/ 0 h 6"/>
                <a:gd name="T2" fmla="*/ 12 w 6"/>
                <a:gd name="T3" fmla="*/ 1 h 6"/>
                <a:gd name="T4" fmla="*/ 7 w 6"/>
                <a:gd name="T5" fmla="*/ 8 h 6"/>
                <a:gd name="T6" fmla="*/ 0 w 6"/>
                <a:gd name="T7" fmla="*/ 9 h 6"/>
                <a:gd name="T8" fmla="*/ 0 w 6"/>
                <a:gd name="T9" fmla="*/ 9 h 6"/>
                <a:gd name="T10" fmla="*/ 1 w 6"/>
                <a:gd name="T11" fmla="*/ 11 h 6"/>
                <a:gd name="T12" fmla="*/ 16 w 6"/>
                <a:gd name="T13" fmla="*/ 2 h 6"/>
                <a:gd name="T14" fmla="*/ 20 w 6"/>
                <a:gd name="T15" fmla="*/ 0 h 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" h="6">
                  <a:moveTo>
                    <a:pt x="6" y="0"/>
                  </a:moveTo>
                  <a:cubicBezTo>
                    <a:pt x="5" y="0"/>
                    <a:pt x="5" y="1"/>
                    <a:pt x="4" y="1"/>
                  </a:cubicBezTo>
                  <a:cubicBezTo>
                    <a:pt x="4" y="2"/>
                    <a:pt x="3" y="3"/>
                    <a:pt x="2" y="4"/>
                  </a:cubicBezTo>
                  <a:cubicBezTo>
                    <a:pt x="2" y="4"/>
                    <a:pt x="1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6"/>
                    <a:pt x="1" y="6"/>
                    <a:pt x="1" y="6"/>
                  </a:cubicBezTo>
                  <a:cubicBezTo>
                    <a:pt x="3" y="5"/>
                    <a:pt x="4" y="4"/>
                    <a:pt x="5" y="2"/>
                  </a:cubicBezTo>
                  <a:cubicBezTo>
                    <a:pt x="5" y="2"/>
                    <a:pt x="5" y="1"/>
                    <a:pt x="6" y="0"/>
                  </a:cubicBezTo>
                </a:path>
              </a:pathLst>
            </a:custGeom>
            <a:solidFill>
              <a:srgbClr val="E6E7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42" name="Freeform 699">
              <a:extLst>
                <a:ext uri="{FF2B5EF4-FFF2-40B4-BE49-F238E27FC236}">
                  <a16:creationId xmlns:a16="http://schemas.microsoft.com/office/drawing/2014/main" id="{69ACF0FF-28F2-40EB-90DE-DA78F86FB25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3" y="2158"/>
              <a:ext cx="1" cy="1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1 w 1"/>
                <a:gd name="T5" fmla="*/ 0 h 1"/>
                <a:gd name="T6" fmla="*/ 1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E6E7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43" name="Freeform 700">
              <a:extLst>
                <a:ext uri="{FF2B5EF4-FFF2-40B4-BE49-F238E27FC236}">
                  <a16:creationId xmlns:a16="http://schemas.microsoft.com/office/drawing/2014/main" id="{C07935B9-9EAD-4F5D-B914-F5FD9F7E808D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7" y="2158"/>
              <a:ext cx="1" cy="1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1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</a:path>
              </a:pathLst>
            </a:custGeom>
            <a:solidFill>
              <a:srgbClr val="F0F0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44" name="Freeform 701">
              <a:extLst>
                <a:ext uri="{FF2B5EF4-FFF2-40B4-BE49-F238E27FC236}">
                  <a16:creationId xmlns:a16="http://schemas.microsoft.com/office/drawing/2014/main" id="{CA0DC6D3-13CF-4752-B074-2777C33E5AD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4" y="2158"/>
              <a:ext cx="3" cy="1"/>
            </a:xfrm>
            <a:custGeom>
              <a:avLst/>
              <a:gdLst>
                <a:gd name="T0" fmla="*/ 12 w 2"/>
                <a:gd name="T1" fmla="*/ 0 h 1"/>
                <a:gd name="T2" fmla="*/ 0 w 2"/>
                <a:gd name="T3" fmla="*/ 0 h 1"/>
                <a:gd name="T4" fmla="*/ 0 w 2"/>
                <a:gd name="T5" fmla="*/ 0 h 1"/>
                <a:gd name="T6" fmla="*/ 0 w 2"/>
                <a:gd name="T7" fmla="*/ 0 h 1"/>
                <a:gd name="T8" fmla="*/ 8 w 2"/>
                <a:gd name="T9" fmla="*/ 0 h 1"/>
                <a:gd name="T10" fmla="*/ 12 w 2"/>
                <a:gd name="T11" fmla="*/ 0 h 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2" y="0"/>
                  </a:cubicBezTo>
                </a:path>
              </a:pathLst>
            </a:custGeom>
            <a:solidFill>
              <a:srgbClr val="F0F0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45" name="Freeform 702">
              <a:extLst>
                <a:ext uri="{FF2B5EF4-FFF2-40B4-BE49-F238E27FC236}">
                  <a16:creationId xmlns:a16="http://schemas.microsoft.com/office/drawing/2014/main" id="{20CDE939-043D-4E81-9ECB-7D11AA6612CD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5" y="2158"/>
              <a:ext cx="2" cy="1"/>
            </a:xfrm>
            <a:custGeom>
              <a:avLst/>
              <a:gdLst>
                <a:gd name="T0" fmla="*/ 16 w 1"/>
                <a:gd name="T1" fmla="*/ 0 h 1"/>
                <a:gd name="T2" fmla="*/ 16 w 1"/>
                <a:gd name="T3" fmla="*/ 0 h 1"/>
                <a:gd name="T4" fmla="*/ 0 w 1"/>
                <a:gd name="T5" fmla="*/ 0 h 1"/>
                <a:gd name="T6" fmla="*/ 16 w 1"/>
                <a:gd name="T7" fmla="*/ 0 h 1"/>
                <a:gd name="T8" fmla="*/ 16 w 1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F5F6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46" name="Freeform 703">
              <a:extLst>
                <a:ext uri="{FF2B5EF4-FFF2-40B4-BE49-F238E27FC236}">
                  <a16:creationId xmlns:a16="http://schemas.microsoft.com/office/drawing/2014/main" id="{D5E590C8-2F6C-4500-9ABB-14F06DC2EB84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1" y="2171"/>
              <a:ext cx="7" cy="6"/>
            </a:xfrm>
            <a:custGeom>
              <a:avLst/>
              <a:gdLst>
                <a:gd name="T0" fmla="*/ 8 w 6"/>
                <a:gd name="T1" fmla="*/ 0 h 5"/>
                <a:gd name="T2" fmla="*/ 2 w 6"/>
                <a:gd name="T3" fmla="*/ 0 h 5"/>
                <a:gd name="T4" fmla="*/ 1 w 6"/>
                <a:gd name="T5" fmla="*/ 2 h 5"/>
                <a:gd name="T6" fmla="*/ 0 w 6"/>
                <a:gd name="T7" fmla="*/ 10 h 5"/>
                <a:gd name="T8" fmla="*/ 2 w 6"/>
                <a:gd name="T9" fmla="*/ 8 h 5"/>
                <a:gd name="T10" fmla="*/ 11 w 6"/>
                <a:gd name="T11" fmla="*/ 0 h 5"/>
                <a:gd name="T12" fmla="*/ 8 w 6"/>
                <a:gd name="T13" fmla="*/ 0 h 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" h="5">
                  <a:moveTo>
                    <a:pt x="4" y="0"/>
                  </a:moveTo>
                  <a:cubicBezTo>
                    <a:pt x="3" y="0"/>
                    <a:pt x="2" y="0"/>
                    <a:pt x="2" y="0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1" y="3"/>
                    <a:pt x="0" y="4"/>
                    <a:pt x="0" y="5"/>
                  </a:cubicBezTo>
                  <a:cubicBezTo>
                    <a:pt x="0" y="5"/>
                    <a:pt x="1" y="4"/>
                    <a:pt x="2" y="4"/>
                  </a:cubicBezTo>
                  <a:cubicBezTo>
                    <a:pt x="3" y="3"/>
                    <a:pt x="5" y="2"/>
                    <a:pt x="6" y="0"/>
                  </a:cubicBezTo>
                  <a:cubicBezTo>
                    <a:pt x="5" y="0"/>
                    <a:pt x="5" y="0"/>
                    <a:pt x="4" y="0"/>
                  </a:cubicBezTo>
                </a:path>
              </a:pathLst>
            </a:custGeom>
            <a:solidFill>
              <a:srgbClr val="E6E7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47" name="Freeform 704">
              <a:extLst>
                <a:ext uri="{FF2B5EF4-FFF2-40B4-BE49-F238E27FC236}">
                  <a16:creationId xmlns:a16="http://schemas.microsoft.com/office/drawing/2014/main" id="{61859696-1ED5-4A84-A143-946E92F4CE4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9" y="2176"/>
              <a:ext cx="4" cy="4"/>
            </a:xfrm>
            <a:custGeom>
              <a:avLst/>
              <a:gdLst>
                <a:gd name="T0" fmla="*/ 9 w 3"/>
                <a:gd name="T1" fmla="*/ 0 h 3"/>
                <a:gd name="T2" fmla="*/ 1 w 3"/>
                <a:gd name="T3" fmla="*/ 1 h 3"/>
                <a:gd name="T4" fmla="*/ 0 w 3"/>
                <a:gd name="T5" fmla="*/ 9 h 3"/>
                <a:gd name="T6" fmla="*/ 0 w 3"/>
                <a:gd name="T7" fmla="*/ 7 h 3"/>
                <a:gd name="T8" fmla="*/ 1 w 3"/>
                <a:gd name="T9" fmla="*/ 7 h 3"/>
                <a:gd name="T10" fmla="*/ 1 w 3"/>
                <a:gd name="T11" fmla="*/ 7 h 3"/>
                <a:gd name="T12" fmla="*/ 9 w 3"/>
                <a:gd name="T13" fmla="*/ 0 h 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cubicBezTo>
                    <a:pt x="2" y="0"/>
                    <a:pt x="1" y="1"/>
                    <a:pt x="1" y="1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3" y="0"/>
                  </a:cubicBezTo>
                </a:path>
              </a:pathLst>
            </a:custGeom>
            <a:solidFill>
              <a:srgbClr val="E8E9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48" name="Freeform 705">
              <a:extLst>
                <a:ext uri="{FF2B5EF4-FFF2-40B4-BE49-F238E27FC236}">
                  <a16:creationId xmlns:a16="http://schemas.microsoft.com/office/drawing/2014/main" id="{E9A664CC-845D-47AE-813F-3A6AF76096D1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1" y="2160"/>
              <a:ext cx="3" cy="5"/>
            </a:xfrm>
            <a:custGeom>
              <a:avLst/>
              <a:gdLst>
                <a:gd name="T0" fmla="*/ 3 w 3"/>
                <a:gd name="T1" fmla="*/ 0 h 4"/>
                <a:gd name="T2" fmla="*/ 0 w 3"/>
                <a:gd name="T3" fmla="*/ 10 h 4"/>
                <a:gd name="T4" fmla="*/ 3 w 3"/>
                <a:gd name="T5" fmla="*/ 6 h 4"/>
                <a:gd name="T6" fmla="*/ 3 w 3"/>
                <a:gd name="T7" fmla="*/ 0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4">
                  <a:moveTo>
                    <a:pt x="3" y="0"/>
                  </a:moveTo>
                  <a:cubicBezTo>
                    <a:pt x="2" y="0"/>
                    <a:pt x="1" y="2"/>
                    <a:pt x="0" y="4"/>
                  </a:cubicBezTo>
                  <a:cubicBezTo>
                    <a:pt x="1" y="3"/>
                    <a:pt x="2" y="2"/>
                    <a:pt x="3" y="2"/>
                  </a:cubicBezTo>
                  <a:cubicBezTo>
                    <a:pt x="3" y="1"/>
                    <a:pt x="3" y="1"/>
                    <a:pt x="3" y="0"/>
                  </a:cubicBezTo>
                </a:path>
              </a:pathLst>
            </a:custGeom>
            <a:solidFill>
              <a:srgbClr val="E6E7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49" name="Freeform 706">
              <a:extLst>
                <a:ext uri="{FF2B5EF4-FFF2-40B4-BE49-F238E27FC236}">
                  <a16:creationId xmlns:a16="http://schemas.microsoft.com/office/drawing/2014/main" id="{8F279EAA-996D-4313-A2BA-932325B9D871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4" y="2160"/>
              <a:ext cx="1" cy="3"/>
            </a:xfrm>
            <a:custGeom>
              <a:avLst/>
              <a:gdLst>
                <a:gd name="T0" fmla="*/ 1 w 1"/>
                <a:gd name="T1" fmla="*/ 0 h 2"/>
                <a:gd name="T2" fmla="*/ 0 w 1"/>
                <a:gd name="T3" fmla="*/ 0 h 2"/>
                <a:gd name="T4" fmla="*/ 0 w 1"/>
                <a:gd name="T5" fmla="*/ 12 h 2"/>
                <a:gd name="T6" fmla="*/ 1 w 1"/>
                <a:gd name="T7" fmla="*/ 0 h 2"/>
                <a:gd name="T8" fmla="*/ 1 w 1"/>
                <a:gd name="T9" fmla="*/ 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1"/>
                    <a:pt x="1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F0F0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50" name="Freeform 707">
              <a:extLst>
                <a:ext uri="{FF2B5EF4-FFF2-40B4-BE49-F238E27FC236}">
                  <a16:creationId xmlns:a16="http://schemas.microsoft.com/office/drawing/2014/main" id="{50753430-3D3E-4683-8208-CBCDAAC44897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6" y="2171"/>
              <a:ext cx="16" cy="15"/>
            </a:xfrm>
            <a:custGeom>
              <a:avLst/>
              <a:gdLst>
                <a:gd name="T0" fmla="*/ 31 w 13"/>
                <a:gd name="T1" fmla="*/ 0 h 12"/>
                <a:gd name="T2" fmla="*/ 27 w 13"/>
                <a:gd name="T3" fmla="*/ 0 h 12"/>
                <a:gd name="T4" fmla="*/ 18 w 13"/>
                <a:gd name="T5" fmla="*/ 1 h 12"/>
                <a:gd name="T6" fmla="*/ 17 w 13"/>
                <a:gd name="T7" fmla="*/ 1 h 12"/>
                <a:gd name="T8" fmla="*/ 11 w 13"/>
                <a:gd name="T9" fmla="*/ 8 h 12"/>
                <a:gd name="T10" fmla="*/ 11 w 13"/>
                <a:gd name="T11" fmla="*/ 13 h 12"/>
                <a:gd name="T12" fmla="*/ 9 w 13"/>
                <a:gd name="T13" fmla="*/ 18 h 12"/>
                <a:gd name="T14" fmla="*/ 1 w 13"/>
                <a:gd name="T15" fmla="*/ 29 h 12"/>
                <a:gd name="T16" fmla="*/ 0 w 13"/>
                <a:gd name="T17" fmla="*/ 30 h 12"/>
                <a:gd name="T18" fmla="*/ 7 w 13"/>
                <a:gd name="T19" fmla="*/ 29 h 12"/>
                <a:gd name="T20" fmla="*/ 7 w 13"/>
                <a:gd name="T21" fmla="*/ 29 h 12"/>
                <a:gd name="T22" fmla="*/ 22 w 13"/>
                <a:gd name="T23" fmla="*/ 13 h 12"/>
                <a:gd name="T24" fmla="*/ 31 w 13"/>
                <a:gd name="T25" fmla="*/ 0 h 1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3" h="12">
                  <a:moveTo>
                    <a:pt x="13" y="0"/>
                  </a:moveTo>
                  <a:cubicBezTo>
                    <a:pt x="13" y="0"/>
                    <a:pt x="12" y="0"/>
                    <a:pt x="12" y="0"/>
                  </a:cubicBezTo>
                  <a:cubicBezTo>
                    <a:pt x="11" y="1"/>
                    <a:pt x="9" y="1"/>
                    <a:pt x="8" y="1"/>
                  </a:cubicBezTo>
                  <a:cubicBezTo>
                    <a:pt x="8" y="1"/>
                    <a:pt x="8" y="1"/>
                    <a:pt x="7" y="1"/>
                  </a:cubicBezTo>
                  <a:cubicBezTo>
                    <a:pt x="7" y="1"/>
                    <a:pt x="6" y="2"/>
                    <a:pt x="5" y="3"/>
                  </a:cubicBezTo>
                  <a:cubicBezTo>
                    <a:pt x="5" y="4"/>
                    <a:pt x="6" y="5"/>
                    <a:pt x="5" y="5"/>
                  </a:cubicBezTo>
                  <a:cubicBezTo>
                    <a:pt x="5" y="6"/>
                    <a:pt x="4" y="6"/>
                    <a:pt x="4" y="7"/>
                  </a:cubicBezTo>
                  <a:cubicBezTo>
                    <a:pt x="3" y="8"/>
                    <a:pt x="2" y="9"/>
                    <a:pt x="1" y="11"/>
                  </a:cubicBezTo>
                  <a:cubicBezTo>
                    <a:pt x="1" y="11"/>
                    <a:pt x="1" y="12"/>
                    <a:pt x="0" y="12"/>
                  </a:cubicBezTo>
                  <a:cubicBezTo>
                    <a:pt x="1" y="12"/>
                    <a:pt x="2" y="12"/>
                    <a:pt x="3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1" y="7"/>
                    <a:pt x="7" y="7"/>
                    <a:pt x="10" y="5"/>
                  </a:cubicBezTo>
                  <a:cubicBezTo>
                    <a:pt x="12" y="3"/>
                    <a:pt x="13" y="2"/>
                    <a:pt x="13" y="0"/>
                  </a:cubicBezTo>
                </a:path>
              </a:pathLst>
            </a:custGeom>
            <a:solidFill>
              <a:srgbClr val="E6E7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51" name="Freeform 708">
              <a:extLst>
                <a:ext uri="{FF2B5EF4-FFF2-40B4-BE49-F238E27FC236}">
                  <a16:creationId xmlns:a16="http://schemas.microsoft.com/office/drawing/2014/main" id="{822599E4-659B-46B7-82BF-706C08F1E9E6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0" y="2184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E8E9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52" name="Freeform 709">
              <a:extLst>
                <a:ext uri="{FF2B5EF4-FFF2-40B4-BE49-F238E27FC236}">
                  <a16:creationId xmlns:a16="http://schemas.microsoft.com/office/drawing/2014/main" id="{6428195E-B8AD-4AB8-8C73-3E4457BA2B64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7" y="2171"/>
              <a:ext cx="16" cy="13"/>
            </a:xfrm>
            <a:custGeom>
              <a:avLst/>
              <a:gdLst>
                <a:gd name="T0" fmla="*/ 31 w 13"/>
                <a:gd name="T1" fmla="*/ 0 h 11"/>
                <a:gd name="T2" fmla="*/ 27 w 13"/>
                <a:gd name="T3" fmla="*/ 0 h 11"/>
                <a:gd name="T4" fmla="*/ 21 w 13"/>
                <a:gd name="T5" fmla="*/ 9 h 11"/>
                <a:gd name="T6" fmla="*/ 2 w 13"/>
                <a:gd name="T7" fmla="*/ 21 h 11"/>
                <a:gd name="T8" fmla="*/ 26 w 13"/>
                <a:gd name="T9" fmla="*/ 9 h 11"/>
                <a:gd name="T10" fmla="*/ 27 w 13"/>
                <a:gd name="T11" fmla="*/ 2 h 11"/>
                <a:gd name="T12" fmla="*/ 31 w 13"/>
                <a:gd name="T13" fmla="*/ 0 h 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" h="11">
                  <a:moveTo>
                    <a:pt x="13" y="0"/>
                  </a:moveTo>
                  <a:cubicBezTo>
                    <a:pt x="13" y="0"/>
                    <a:pt x="12" y="0"/>
                    <a:pt x="12" y="0"/>
                  </a:cubicBezTo>
                  <a:cubicBezTo>
                    <a:pt x="12" y="2"/>
                    <a:pt x="11" y="3"/>
                    <a:pt x="9" y="5"/>
                  </a:cubicBezTo>
                  <a:cubicBezTo>
                    <a:pt x="6" y="7"/>
                    <a:pt x="0" y="7"/>
                    <a:pt x="2" y="11"/>
                  </a:cubicBezTo>
                  <a:cubicBezTo>
                    <a:pt x="5" y="9"/>
                    <a:pt x="8" y="7"/>
                    <a:pt x="11" y="5"/>
                  </a:cubicBezTo>
                  <a:cubicBezTo>
                    <a:pt x="11" y="4"/>
                    <a:pt x="12" y="3"/>
                    <a:pt x="12" y="2"/>
                  </a:cubicBezTo>
                  <a:cubicBezTo>
                    <a:pt x="12" y="1"/>
                    <a:pt x="12" y="1"/>
                    <a:pt x="13" y="0"/>
                  </a:cubicBezTo>
                </a:path>
              </a:pathLst>
            </a:custGeom>
            <a:solidFill>
              <a:srgbClr val="F0F0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53" name="Freeform 710">
              <a:extLst>
                <a:ext uri="{FF2B5EF4-FFF2-40B4-BE49-F238E27FC236}">
                  <a16:creationId xmlns:a16="http://schemas.microsoft.com/office/drawing/2014/main" id="{D8233581-10BE-406D-BF0A-61D34BEB5965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0" y="2177"/>
              <a:ext cx="11" cy="7"/>
            </a:xfrm>
            <a:custGeom>
              <a:avLst/>
              <a:gdLst>
                <a:gd name="T0" fmla="*/ 20 w 9"/>
                <a:gd name="T1" fmla="*/ 0 h 6"/>
                <a:gd name="T2" fmla="*/ 0 w 9"/>
                <a:gd name="T3" fmla="*/ 11 h 6"/>
                <a:gd name="T4" fmla="*/ 0 w 9"/>
                <a:gd name="T5" fmla="*/ 11 h 6"/>
                <a:gd name="T6" fmla="*/ 7 w 9"/>
                <a:gd name="T7" fmla="*/ 8 h 6"/>
                <a:gd name="T8" fmla="*/ 9 w 9"/>
                <a:gd name="T9" fmla="*/ 8 h 6"/>
                <a:gd name="T10" fmla="*/ 18 w 9"/>
                <a:gd name="T11" fmla="*/ 2 h 6"/>
                <a:gd name="T12" fmla="*/ 20 w 9"/>
                <a:gd name="T13" fmla="*/ 0 h 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" h="6">
                  <a:moveTo>
                    <a:pt x="9" y="0"/>
                  </a:moveTo>
                  <a:cubicBezTo>
                    <a:pt x="6" y="2"/>
                    <a:pt x="3" y="4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5"/>
                    <a:pt x="2" y="4"/>
                    <a:pt x="3" y="4"/>
                  </a:cubicBezTo>
                  <a:cubicBezTo>
                    <a:pt x="3" y="4"/>
                    <a:pt x="4" y="4"/>
                    <a:pt x="4" y="4"/>
                  </a:cubicBezTo>
                  <a:cubicBezTo>
                    <a:pt x="5" y="3"/>
                    <a:pt x="6" y="2"/>
                    <a:pt x="8" y="2"/>
                  </a:cubicBezTo>
                  <a:cubicBezTo>
                    <a:pt x="8" y="1"/>
                    <a:pt x="8" y="1"/>
                    <a:pt x="9" y="0"/>
                  </a:cubicBezTo>
                </a:path>
              </a:pathLst>
            </a:custGeom>
            <a:solidFill>
              <a:srgbClr val="F1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54" name="Freeform 711">
              <a:extLst>
                <a:ext uri="{FF2B5EF4-FFF2-40B4-BE49-F238E27FC236}">
                  <a16:creationId xmlns:a16="http://schemas.microsoft.com/office/drawing/2014/main" id="{C58E83B4-E148-4FBB-8B2F-99528560952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3" y="2163"/>
              <a:ext cx="1" cy="7"/>
            </a:xfrm>
            <a:custGeom>
              <a:avLst/>
              <a:gdLst>
                <a:gd name="T0" fmla="*/ 1 w 1"/>
                <a:gd name="T1" fmla="*/ 0 h 6"/>
                <a:gd name="T2" fmla="*/ 0 w 1"/>
                <a:gd name="T3" fmla="*/ 2 h 6"/>
                <a:gd name="T4" fmla="*/ 0 w 1"/>
                <a:gd name="T5" fmla="*/ 11 h 6"/>
                <a:gd name="T6" fmla="*/ 1 w 1"/>
                <a:gd name="T7" fmla="*/ 0 h 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6">
                  <a:moveTo>
                    <a:pt x="1" y="0"/>
                  </a:moveTo>
                  <a:cubicBezTo>
                    <a:pt x="1" y="1"/>
                    <a:pt x="1" y="1"/>
                    <a:pt x="0" y="2"/>
                  </a:cubicBezTo>
                  <a:cubicBezTo>
                    <a:pt x="0" y="3"/>
                    <a:pt x="0" y="5"/>
                    <a:pt x="0" y="6"/>
                  </a:cubicBezTo>
                  <a:cubicBezTo>
                    <a:pt x="0" y="4"/>
                    <a:pt x="0" y="2"/>
                    <a:pt x="1" y="0"/>
                  </a:cubicBezTo>
                </a:path>
              </a:pathLst>
            </a:custGeom>
            <a:solidFill>
              <a:srgbClr val="E6E7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55" name="Freeform 712">
              <a:extLst>
                <a:ext uri="{FF2B5EF4-FFF2-40B4-BE49-F238E27FC236}">
                  <a16:creationId xmlns:a16="http://schemas.microsoft.com/office/drawing/2014/main" id="{B15649E1-3AE3-47F8-8179-FA7873F7B19F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3" y="2160"/>
              <a:ext cx="8" cy="16"/>
            </a:xfrm>
            <a:custGeom>
              <a:avLst/>
              <a:gdLst>
                <a:gd name="T0" fmla="*/ 2 w 7"/>
                <a:gd name="T1" fmla="*/ 0 h 13"/>
                <a:gd name="T2" fmla="*/ 1 w 7"/>
                <a:gd name="T3" fmla="*/ 2 h 13"/>
                <a:gd name="T4" fmla="*/ 0 w 7"/>
                <a:gd name="T5" fmla="*/ 18 h 13"/>
                <a:gd name="T6" fmla="*/ 0 w 7"/>
                <a:gd name="T7" fmla="*/ 21 h 13"/>
                <a:gd name="T8" fmla="*/ 2 w 7"/>
                <a:gd name="T9" fmla="*/ 21 h 13"/>
                <a:gd name="T10" fmla="*/ 8 w 7"/>
                <a:gd name="T11" fmla="*/ 21 h 13"/>
                <a:gd name="T12" fmla="*/ 0 w 7"/>
                <a:gd name="T13" fmla="*/ 31 h 13"/>
                <a:gd name="T14" fmla="*/ 3 w 7"/>
                <a:gd name="T15" fmla="*/ 27 h 13"/>
                <a:gd name="T16" fmla="*/ 10 w 7"/>
                <a:gd name="T17" fmla="*/ 17 h 13"/>
                <a:gd name="T18" fmla="*/ 11 w 7"/>
                <a:gd name="T19" fmla="*/ 11 h 13"/>
                <a:gd name="T20" fmla="*/ 11 w 7"/>
                <a:gd name="T21" fmla="*/ 2 h 13"/>
                <a:gd name="T22" fmla="*/ 9 w 7"/>
                <a:gd name="T23" fmla="*/ 1 h 13"/>
                <a:gd name="T24" fmla="*/ 2 w 7"/>
                <a:gd name="T25" fmla="*/ 0 h 1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7" h="13">
                  <a:moveTo>
                    <a:pt x="2" y="0"/>
                  </a:moveTo>
                  <a:cubicBezTo>
                    <a:pt x="2" y="1"/>
                    <a:pt x="1" y="2"/>
                    <a:pt x="1" y="2"/>
                  </a:cubicBezTo>
                  <a:cubicBezTo>
                    <a:pt x="0" y="4"/>
                    <a:pt x="0" y="6"/>
                    <a:pt x="0" y="8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1" y="9"/>
                    <a:pt x="2" y="9"/>
                  </a:cubicBezTo>
                  <a:cubicBezTo>
                    <a:pt x="3" y="9"/>
                    <a:pt x="3" y="9"/>
                    <a:pt x="4" y="9"/>
                  </a:cubicBezTo>
                  <a:cubicBezTo>
                    <a:pt x="3" y="11"/>
                    <a:pt x="1" y="12"/>
                    <a:pt x="0" y="13"/>
                  </a:cubicBezTo>
                  <a:cubicBezTo>
                    <a:pt x="1" y="13"/>
                    <a:pt x="2" y="12"/>
                    <a:pt x="3" y="12"/>
                  </a:cubicBezTo>
                  <a:cubicBezTo>
                    <a:pt x="4" y="11"/>
                    <a:pt x="5" y="8"/>
                    <a:pt x="6" y="7"/>
                  </a:cubicBezTo>
                  <a:cubicBezTo>
                    <a:pt x="7" y="6"/>
                    <a:pt x="7" y="5"/>
                    <a:pt x="7" y="5"/>
                  </a:cubicBezTo>
                  <a:cubicBezTo>
                    <a:pt x="7" y="4"/>
                    <a:pt x="7" y="3"/>
                    <a:pt x="7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3" y="0"/>
                    <a:pt x="2" y="0"/>
                  </a:cubicBezTo>
                </a:path>
              </a:pathLst>
            </a:custGeom>
            <a:solidFill>
              <a:srgbClr val="F0F0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56" name="Freeform 713">
              <a:extLst>
                <a:ext uri="{FF2B5EF4-FFF2-40B4-BE49-F238E27FC236}">
                  <a16:creationId xmlns:a16="http://schemas.microsoft.com/office/drawing/2014/main" id="{6E0D4602-702E-41FB-8CDB-F0FDA90AABEA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1" y="2175"/>
              <a:ext cx="6" cy="3"/>
            </a:xfrm>
            <a:custGeom>
              <a:avLst/>
              <a:gdLst>
                <a:gd name="T0" fmla="*/ 10 w 5"/>
                <a:gd name="T1" fmla="*/ 0 h 3"/>
                <a:gd name="T2" fmla="*/ 2 w 5"/>
                <a:gd name="T3" fmla="*/ 1 h 3"/>
                <a:gd name="T4" fmla="*/ 0 w 5"/>
                <a:gd name="T5" fmla="*/ 3 h 3"/>
                <a:gd name="T6" fmla="*/ 0 w 5"/>
                <a:gd name="T7" fmla="*/ 3 h 3"/>
                <a:gd name="T8" fmla="*/ 0 w 5"/>
                <a:gd name="T9" fmla="*/ 3 h 3"/>
                <a:gd name="T10" fmla="*/ 7 w 5"/>
                <a:gd name="T11" fmla="*/ 2 h 3"/>
                <a:gd name="T12" fmla="*/ 10 w 5"/>
                <a:gd name="T13" fmla="*/ 0 h 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" h="3">
                  <a:moveTo>
                    <a:pt x="5" y="0"/>
                  </a:moveTo>
                  <a:cubicBezTo>
                    <a:pt x="4" y="0"/>
                    <a:pt x="3" y="1"/>
                    <a:pt x="2" y="1"/>
                  </a:cubicBezTo>
                  <a:cubicBezTo>
                    <a:pt x="1" y="2"/>
                    <a:pt x="1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2" y="2"/>
                    <a:pt x="3" y="2"/>
                  </a:cubicBezTo>
                  <a:cubicBezTo>
                    <a:pt x="4" y="1"/>
                    <a:pt x="4" y="1"/>
                    <a:pt x="5" y="0"/>
                  </a:cubicBezTo>
                </a:path>
              </a:pathLst>
            </a:custGeom>
            <a:solidFill>
              <a:srgbClr val="F1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57" name="Freeform 714">
              <a:extLst>
                <a:ext uri="{FF2B5EF4-FFF2-40B4-BE49-F238E27FC236}">
                  <a16:creationId xmlns:a16="http://schemas.microsoft.com/office/drawing/2014/main" id="{5B908461-04F6-46E4-ABF1-1DD5CDF1023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5" y="2163"/>
              <a:ext cx="9" cy="9"/>
            </a:xfrm>
            <a:custGeom>
              <a:avLst/>
              <a:gdLst>
                <a:gd name="T0" fmla="*/ 12 w 8"/>
                <a:gd name="T1" fmla="*/ 0 h 8"/>
                <a:gd name="T2" fmla="*/ 9 w 8"/>
                <a:gd name="T3" fmla="*/ 2 h 8"/>
                <a:gd name="T4" fmla="*/ 8 w 8"/>
                <a:gd name="T5" fmla="*/ 8 h 8"/>
                <a:gd name="T6" fmla="*/ 0 w 8"/>
                <a:gd name="T7" fmla="*/ 12 h 8"/>
                <a:gd name="T8" fmla="*/ 1 w 8"/>
                <a:gd name="T9" fmla="*/ 12 h 8"/>
                <a:gd name="T10" fmla="*/ 9 w 8"/>
                <a:gd name="T11" fmla="*/ 11 h 8"/>
                <a:gd name="T12" fmla="*/ 10 w 8"/>
                <a:gd name="T13" fmla="*/ 11 h 8"/>
                <a:gd name="T14" fmla="*/ 11 w 8"/>
                <a:gd name="T15" fmla="*/ 10 h 8"/>
                <a:gd name="T16" fmla="*/ 11 w 8"/>
                <a:gd name="T17" fmla="*/ 2 h 8"/>
                <a:gd name="T18" fmla="*/ 12 w 8"/>
                <a:gd name="T19" fmla="*/ 0 h 8"/>
                <a:gd name="T20" fmla="*/ 12 w 8"/>
                <a:gd name="T21" fmla="*/ 0 h 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8" h="8">
                  <a:moveTo>
                    <a:pt x="8" y="0"/>
                  </a:moveTo>
                  <a:cubicBezTo>
                    <a:pt x="7" y="0"/>
                    <a:pt x="6" y="1"/>
                    <a:pt x="5" y="2"/>
                  </a:cubicBezTo>
                  <a:cubicBezTo>
                    <a:pt x="4" y="3"/>
                    <a:pt x="4" y="4"/>
                    <a:pt x="4" y="4"/>
                  </a:cubicBezTo>
                  <a:cubicBezTo>
                    <a:pt x="3" y="6"/>
                    <a:pt x="2" y="7"/>
                    <a:pt x="0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2" y="8"/>
                    <a:pt x="4" y="8"/>
                    <a:pt x="5" y="7"/>
                  </a:cubicBezTo>
                  <a:cubicBezTo>
                    <a:pt x="5" y="7"/>
                    <a:pt x="6" y="7"/>
                    <a:pt x="6" y="7"/>
                  </a:cubicBezTo>
                  <a:cubicBezTo>
                    <a:pt x="6" y="7"/>
                    <a:pt x="7" y="7"/>
                    <a:pt x="7" y="6"/>
                  </a:cubicBezTo>
                  <a:cubicBezTo>
                    <a:pt x="7" y="5"/>
                    <a:pt x="7" y="3"/>
                    <a:pt x="7" y="2"/>
                  </a:cubicBezTo>
                  <a:cubicBezTo>
                    <a:pt x="8" y="1"/>
                    <a:pt x="8" y="1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</a:path>
              </a:pathLst>
            </a:custGeom>
            <a:solidFill>
              <a:srgbClr val="F0F0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58" name="Freeform 715">
              <a:extLst>
                <a:ext uri="{FF2B5EF4-FFF2-40B4-BE49-F238E27FC236}">
                  <a16:creationId xmlns:a16="http://schemas.microsoft.com/office/drawing/2014/main" id="{54CB244E-4141-4A3A-8CF1-B3D43508F90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892" y="2160"/>
              <a:ext cx="3" cy="11"/>
            </a:xfrm>
            <a:custGeom>
              <a:avLst/>
              <a:gdLst>
                <a:gd name="T0" fmla="*/ 1 w 3"/>
                <a:gd name="T1" fmla="*/ 18 h 9"/>
                <a:gd name="T2" fmla="*/ 0 w 3"/>
                <a:gd name="T3" fmla="*/ 20 h 9"/>
                <a:gd name="T4" fmla="*/ 1 w 3"/>
                <a:gd name="T5" fmla="*/ 20 h 9"/>
                <a:gd name="T6" fmla="*/ 1 w 3"/>
                <a:gd name="T7" fmla="*/ 18 h 9"/>
                <a:gd name="T8" fmla="*/ 3 w 3"/>
                <a:gd name="T9" fmla="*/ 0 h 9"/>
                <a:gd name="T10" fmla="*/ 2 w 3"/>
                <a:gd name="T11" fmla="*/ 2 h 9"/>
                <a:gd name="T12" fmla="*/ 2 w 3"/>
                <a:gd name="T13" fmla="*/ 2 h 9"/>
                <a:gd name="T14" fmla="*/ 3 w 3"/>
                <a:gd name="T15" fmla="*/ 0 h 9"/>
                <a:gd name="T16" fmla="*/ 3 w 3"/>
                <a:gd name="T17" fmla="*/ 0 h 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" h="9">
                  <a:moveTo>
                    <a:pt x="1" y="8"/>
                  </a:moveTo>
                  <a:cubicBezTo>
                    <a:pt x="1" y="9"/>
                    <a:pt x="0" y="9"/>
                    <a:pt x="0" y="9"/>
                  </a:cubicBezTo>
                  <a:cubicBezTo>
                    <a:pt x="0" y="9"/>
                    <a:pt x="1" y="9"/>
                    <a:pt x="1" y="9"/>
                  </a:cubicBezTo>
                  <a:cubicBezTo>
                    <a:pt x="1" y="9"/>
                    <a:pt x="1" y="9"/>
                    <a:pt x="1" y="8"/>
                  </a:cubicBezTo>
                  <a:moveTo>
                    <a:pt x="3" y="0"/>
                  </a:moveTo>
                  <a:cubicBezTo>
                    <a:pt x="3" y="1"/>
                    <a:pt x="2" y="1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3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rgbClr val="F5F6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59" name="Freeform 716">
              <a:extLst>
                <a:ext uri="{FF2B5EF4-FFF2-40B4-BE49-F238E27FC236}">
                  <a16:creationId xmlns:a16="http://schemas.microsoft.com/office/drawing/2014/main" id="{DC03974C-9820-480A-87D4-7A066D5B52A5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8" y="2178"/>
              <a:ext cx="3" cy="2"/>
            </a:xfrm>
            <a:custGeom>
              <a:avLst/>
              <a:gdLst>
                <a:gd name="T0" fmla="*/ 12 w 2"/>
                <a:gd name="T1" fmla="*/ 0 h 1"/>
                <a:gd name="T2" fmla="*/ 8 w 2"/>
                <a:gd name="T3" fmla="*/ 0 h 1"/>
                <a:gd name="T4" fmla="*/ 8 w 2"/>
                <a:gd name="T5" fmla="*/ 16 h 1"/>
                <a:gd name="T6" fmla="*/ 0 w 2"/>
                <a:gd name="T7" fmla="*/ 16 h 1"/>
                <a:gd name="T8" fmla="*/ 12 w 2"/>
                <a:gd name="T9" fmla="*/ 0 h 1"/>
                <a:gd name="T10" fmla="*/ 12 w 2"/>
                <a:gd name="T11" fmla="*/ 0 h 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2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EAEB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60" name="Freeform 717">
              <a:extLst>
                <a:ext uri="{FF2B5EF4-FFF2-40B4-BE49-F238E27FC236}">
                  <a16:creationId xmlns:a16="http://schemas.microsoft.com/office/drawing/2014/main" id="{DE96230F-0C0C-4C23-B265-5D7527830C6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5" y="2180"/>
              <a:ext cx="4" cy="2"/>
            </a:xfrm>
            <a:custGeom>
              <a:avLst/>
              <a:gdLst>
                <a:gd name="T0" fmla="*/ 4 w 4"/>
                <a:gd name="T1" fmla="*/ 0 h 2"/>
                <a:gd name="T2" fmla="*/ 0 w 4"/>
                <a:gd name="T3" fmla="*/ 2 h 2"/>
                <a:gd name="T4" fmla="*/ 3 w 4"/>
                <a:gd name="T5" fmla="*/ 0 h 2"/>
                <a:gd name="T6" fmla="*/ 4 w 4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2">
                  <a:moveTo>
                    <a:pt x="4" y="0"/>
                  </a:moveTo>
                  <a:cubicBezTo>
                    <a:pt x="2" y="0"/>
                    <a:pt x="1" y="1"/>
                    <a:pt x="0" y="2"/>
                  </a:cubicBezTo>
                  <a:cubicBezTo>
                    <a:pt x="1" y="1"/>
                    <a:pt x="2" y="1"/>
                    <a:pt x="3" y="0"/>
                  </a:cubicBezTo>
                  <a:cubicBezTo>
                    <a:pt x="3" y="0"/>
                    <a:pt x="3" y="0"/>
                    <a:pt x="4" y="0"/>
                  </a:cubicBezTo>
                </a:path>
              </a:pathLst>
            </a:custGeom>
            <a:solidFill>
              <a:srgbClr val="F3F3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61" name="Freeform 718">
              <a:extLst>
                <a:ext uri="{FF2B5EF4-FFF2-40B4-BE49-F238E27FC236}">
                  <a16:creationId xmlns:a16="http://schemas.microsoft.com/office/drawing/2014/main" id="{560128CE-181F-41B3-8535-3A8EA02F363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1" y="2178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3F3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62" name="Freeform 719">
              <a:extLst>
                <a:ext uri="{FF2B5EF4-FFF2-40B4-BE49-F238E27FC236}">
                  <a16:creationId xmlns:a16="http://schemas.microsoft.com/office/drawing/2014/main" id="{7D6264B4-20AF-42A4-BDAC-B443F3F03492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7" y="2153"/>
              <a:ext cx="5" cy="7"/>
            </a:xfrm>
            <a:custGeom>
              <a:avLst/>
              <a:gdLst>
                <a:gd name="T0" fmla="*/ 10 w 4"/>
                <a:gd name="T1" fmla="*/ 0 h 6"/>
                <a:gd name="T2" fmla="*/ 10 w 4"/>
                <a:gd name="T3" fmla="*/ 0 h 6"/>
                <a:gd name="T4" fmla="*/ 0 w 4"/>
                <a:gd name="T5" fmla="*/ 11 h 6"/>
                <a:gd name="T6" fmla="*/ 1 w 4"/>
                <a:gd name="T7" fmla="*/ 9 h 6"/>
                <a:gd name="T8" fmla="*/ 8 w 4"/>
                <a:gd name="T9" fmla="*/ 8 h 6"/>
                <a:gd name="T10" fmla="*/ 10 w 4"/>
                <a:gd name="T11" fmla="*/ 0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" h="6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2" y="2"/>
                    <a:pt x="1" y="4"/>
                    <a:pt x="0" y="6"/>
                  </a:cubicBezTo>
                  <a:cubicBezTo>
                    <a:pt x="1" y="6"/>
                    <a:pt x="1" y="6"/>
                    <a:pt x="1" y="5"/>
                  </a:cubicBezTo>
                  <a:cubicBezTo>
                    <a:pt x="1" y="5"/>
                    <a:pt x="2" y="5"/>
                    <a:pt x="3" y="4"/>
                  </a:cubicBezTo>
                  <a:cubicBezTo>
                    <a:pt x="3" y="3"/>
                    <a:pt x="3" y="1"/>
                    <a:pt x="4" y="0"/>
                  </a:cubicBezTo>
                </a:path>
              </a:pathLst>
            </a:custGeom>
            <a:solidFill>
              <a:srgbClr val="BEBF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63" name="Freeform 720">
              <a:extLst>
                <a:ext uri="{FF2B5EF4-FFF2-40B4-BE49-F238E27FC236}">
                  <a16:creationId xmlns:a16="http://schemas.microsoft.com/office/drawing/2014/main" id="{C3CEA84C-5D07-4376-A9EA-98D2CE2E6A34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1" y="2153"/>
              <a:ext cx="4" cy="5"/>
            </a:xfrm>
            <a:custGeom>
              <a:avLst/>
              <a:gdLst>
                <a:gd name="T0" fmla="*/ 7 w 3"/>
                <a:gd name="T1" fmla="*/ 0 h 4"/>
                <a:gd name="T2" fmla="*/ 1 w 3"/>
                <a:gd name="T3" fmla="*/ 0 h 4"/>
                <a:gd name="T4" fmla="*/ 0 w 3"/>
                <a:gd name="T5" fmla="*/ 10 h 4"/>
                <a:gd name="T6" fmla="*/ 9 w 3"/>
                <a:gd name="T7" fmla="*/ 1 h 4"/>
                <a:gd name="T8" fmla="*/ 7 w 3"/>
                <a:gd name="T9" fmla="*/ 0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4">
                  <a:moveTo>
                    <a:pt x="2" y="0"/>
                  </a:moveTo>
                  <a:cubicBezTo>
                    <a:pt x="2" y="0"/>
                    <a:pt x="1" y="0"/>
                    <a:pt x="1" y="0"/>
                  </a:cubicBezTo>
                  <a:cubicBezTo>
                    <a:pt x="0" y="1"/>
                    <a:pt x="0" y="3"/>
                    <a:pt x="0" y="4"/>
                  </a:cubicBezTo>
                  <a:cubicBezTo>
                    <a:pt x="1" y="3"/>
                    <a:pt x="3" y="2"/>
                    <a:pt x="3" y="1"/>
                  </a:cubicBezTo>
                  <a:cubicBezTo>
                    <a:pt x="3" y="1"/>
                    <a:pt x="3" y="1"/>
                    <a:pt x="2" y="0"/>
                  </a:cubicBezTo>
                </a:path>
              </a:pathLst>
            </a:custGeom>
            <a:solidFill>
              <a:srgbClr val="D9DA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64" name="Freeform 721">
              <a:extLst>
                <a:ext uri="{FF2B5EF4-FFF2-40B4-BE49-F238E27FC236}">
                  <a16:creationId xmlns:a16="http://schemas.microsoft.com/office/drawing/2014/main" id="{D4CAEEB0-DF74-4FB3-9E69-B9DCEC324ADB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6" y="2153"/>
              <a:ext cx="6" cy="8"/>
            </a:xfrm>
            <a:custGeom>
              <a:avLst/>
              <a:gdLst>
                <a:gd name="T0" fmla="*/ 10 w 5"/>
                <a:gd name="T1" fmla="*/ 0 h 7"/>
                <a:gd name="T2" fmla="*/ 0 w 5"/>
                <a:gd name="T3" fmla="*/ 11 h 7"/>
                <a:gd name="T4" fmla="*/ 1 w 5"/>
                <a:gd name="T5" fmla="*/ 10 h 7"/>
                <a:gd name="T6" fmla="*/ 10 w 5"/>
                <a:gd name="T7" fmla="*/ 0 h 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7">
                  <a:moveTo>
                    <a:pt x="5" y="0"/>
                  </a:moveTo>
                  <a:cubicBezTo>
                    <a:pt x="2" y="2"/>
                    <a:pt x="0" y="4"/>
                    <a:pt x="0" y="7"/>
                  </a:cubicBezTo>
                  <a:cubicBezTo>
                    <a:pt x="0" y="6"/>
                    <a:pt x="1" y="6"/>
                    <a:pt x="1" y="6"/>
                  </a:cubicBezTo>
                  <a:cubicBezTo>
                    <a:pt x="2" y="4"/>
                    <a:pt x="3" y="2"/>
                    <a:pt x="5" y="0"/>
                  </a:cubicBezTo>
                </a:path>
              </a:pathLst>
            </a:custGeom>
            <a:solidFill>
              <a:srgbClr val="D9DA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65" name="Freeform 722">
              <a:extLst>
                <a:ext uri="{FF2B5EF4-FFF2-40B4-BE49-F238E27FC236}">
                  <a16:creationId xmlns:a16="http://schemas.microsoft.com/office/drawing/2014/main" id="{90512094-C969-4F7A-8093-E3CAA45D2869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0" y="2198"/>
              <a:ext cx="3" cy="1"/>
            </a:xfrm>
            <a:custGeom>
              <a:avLst/>
              <a:gdLst>
                <a:gd name="T0" fmla="*/ 12 w 2"/>
                <a:gd name="T1" fmla="*/ 0 h 1"/>
                <a:gd name="T2" fmla="*/ 0 w 2"/>
                <a:gd name="T3" fmla="*/ 0 h 1"/>
                <a:gd name="T4" fmla="*/ 8 w 2"/>
                <a:gd name="T5" fmla="*/ 1 h 1"/>
                <a:gd name="T6" fmla="*/ 8 w 2"/>
                <a:gd name="T7" fmla="*/ 1 h 1"/>
                <a:gd name="T8" fmla="*/ 12 w 2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2" y="0"/>
                  </a:cubicBezTo>
                </a:path>
              </a:pathLst>
            </a:custGeom>
            <a:solidFill>
              <a:srgbClr val="8E8F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66" name="Freeform 723">
              <a:extLst>
                <a:ext uri="{FF2B5EF4-FFF2-40B4-BE49-F238E27FC236}">
                  <a16:creationId xmlns:a16="http://schemas.microsoft.com/office/drawing/2014/main" id="{DE8E1D93-DB98-4E7A-B467-4963AD0473F2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2" y="2198"/>
              <a:ext cx="2" cy="1"/>
            </a:xfrm>
            <a:custGeom>
              <a:avLst/>
              <a:gdLst>
                <a:gd name="T0" fmla="*/ 2 w 2"/>
                <a:gd name="T1" fmla="*/ 0 h 1"/>
                <a:gd name="T2" fmla="*/ 1 w 2"/>
                <a:gd name="T3" fmla="*/ 0 h 1"/>
                <a:gd name="T4" fmla="*/ 0 w 2"/>
                <a:gd name="T5" fmla="*/ 1 h 1"/>
                <a:gd name="T6" fmla="*/ 0 w 2"/>
                <a:gd name="T7" fmla="*/ 1 h 1"/>
                <a:gd name="T8" fmla="*/ 0 w 2"/>
                <a:gd name="T9" fmla="*/ 1 h 1"/>
                <a:gd name="T10" fmla="*/ 2 w 2"/>
                <a:gd name="T11" fmla="*/ 0 h 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2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2" y="1"/>
                    <a:pt x="2" y="0"/>
                  </a:cubicBezTo>
                </a:path>
              </a:pathLst>
            </a:custGeom>
            <a:solidFill>
              <a:srgbClr val="BEBF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67" name="Freeform 724">
              <a:extLst>
                <a:ext uri="{FF2B5EF4-FFF2-40B4-BE49-F238E27FC236}">
                  <a16:creationId xmlns:a16="http://schemas.microsoft.com/office/drawing/2014/main" id="{7E996B5E-185F-4A58-A050-D9EA5630C206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2" y="2196"/>
              <a:ext cx="8" cy="5"/>
            </a:xfrm>
            <a:custGeom>
              <a:avLst/>
              <a:gdLst>
                <a:gd name="T0" fmla="*/ 11 w 7"/>
                <a:gd name="T1" fmla="*/ 0 h 4"/>
                <a:gd name="T2" fmla="*/ 2 w 7"/>
                <a:gd name="T3" fmla="*/ 1 h 4"/>
                <a:gd name="T4" fmla="*/ 0 w 7"/>
                <a:gd name="T5" fmla="*/ 6 h 4"/>
                <a:gd name="T6" fmla="*/ 2 w 7"/>
                <a:gd name="T7" fmla="*/ 10 h 4"/>
                <a:gd name="T8" fmla="*/ 11 w 7"/>
                <a:gd name="T9" fmla="*/ 0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4">
                  <a:moveTo>
                    <a:pt x="7" y="0"/>
                  </a:moveTo>
                  <a:cubicBezTo>
                    <a:pt x="6" y="1"/>
                    <a:pt x="4" y="1"/>
                    <a:pt x="2" y="1"/>
                  </a:cubicBezTo>
                  <a:cubicBezTo>
                    <a:pt x="2" y="2"/>
                    <a:pt x="1" y="2"/>
                    <a:pt x="0" y="2"/>
                  </a:cubicBezTo>
                  <a:cubicBezTo>
                    <a:pt x="1" y="3"/>
                    <a:pt x="1" y="4"/>
                    <a:pt x="2" y="4"/>
                  </a:cubicBezTo>
                  <a:cubicBezTo>
                    <a:pt x="4" y="4"/>
                    <a:pt x="6" y="2"/>
                    <a:pt x="7" y="0"/>
                  </a:cubicBezTo>
                </a:path>
              </a:pathLst>
            </a:custGeom>
            <a:solidFill>
              <a:srgbClr val="D8D9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68" name="Freeform 725">
              <a:extLst>
                <a:ext uri="{FF2B5EF4-FFF2-40B4-BE49-F238E27FC236}">
                  <a16:creationId xmlns:a16="http://schemas.microsoft.com/office/drawing/2014/main" id="{04867660-875C-4D1E-8CC6-C1397CDE38F0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5" y="2183"/>
              <a:ext cx="27" cy="18"/>
            </a:xfrm>
            <a:custGeom>
              <a:avLst/>
              <a:gdLst>
                <a:gd name="T0" fmla="*/ 2 w 22"/>
                <a:gd name="T1" fmla="*/ 0 h 15"/>
                <a:gd name="T2" fmla="*/ 0 w 22"/>
                <a:gd name="T3" fmla="*/ 2 h 15"/>
                <a:gd name="T4" fmla="*/ 1 w 22"/>
                <a:gd name="T5" fmla="*/ 2 h 15"/>
                <a:gd name="T6" fmla="*/ 1 w 22"/>
                <a:gd name="T7" fmla="*/ 2 h 15"/>
                <a:gd name="T8" fmla="*/ 11 w 22"/>
                <a:gd name="T9" fmla="*/ 10 h 15"/>
                <a:gd name="T10" fmla="*/ 22 w 22"/>
                <a:gd name="T11" fmla="*/ 24 h 15"/>
                <a:gd name="T12" fmla="*/ 39 w 22"/>
                <a:gd name="T13" fmla="*/ 31 h 15"/>
                <a:gd name="T14" fmla="*/ 39 w 22"/>
                <a:gd name="T15" fmla="*/ 29 h 15"/>
                <a:gd name="T16" fmla="*/ 38 w 22"/>
                <a:gd name="T17" fmla="*/ 29 h 15"/>
                <a:gd name="T18" fmla="*/ 39 w 22"/>
                <a:gd name="T19" fmla="*/ 29 h 15"/>
                <a:gd name="T20" fmla="*/ 39 w 22"/>
                <a:gd name="T21" fmla="*/ 29 h 15"/>
                <a:gd name="T22" fmla="*/ 50 w 22"/>
                <a:gd name="T23" fmla="*/ 28 h 15"/>
                <a:gd name="T24" fmla="*/ 48 w 22"/>
                <a:gd name="T25" fmla="*/ 24 h 15"/>
                <a:gd name="T26" fmla="*/ 47 w 22"/>
                <a:gd name="T27" fmla="*/ 28 h 15"/>
                <a:gd name="T28" fmla="*/ 42 w 22"/>
                <a:gd name="T29" fmla="*/ 28 h 15"/>
                <a:gd name="T30" fmla="*/ 26 w 22"/>
                <a:gd name="T31" fmla="*/ 19 h 15"/>
                <a:gd name="T32" fmla="*/ 14 w 22"/>
                <a:gd name="T33" fmla="*/ 2 h 15"/>
                <a:gd name="T34" fmla="*/ 2 w 22"/>
                <a:gd name="T35" fmla="*/ 0 h 1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22" h="15">
                  <a:moveTo>
                    <a:pt x="2" y="0"/>
                  </a:moveTo>
                  <a:cubicBezTo>
                    <a:pt x="1" y="0"/>
                    <a:pt x="1" y="1"/>
                    <a:pt x="0" y="2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4" y="2"/>
                    <a:pt x="4" y="4"/>
                    <a:pt x="5" y="5"/>
                  </a:cubicBezTo>
                  <a:cubicBezTo>
                    <a:pt x="7" y="8"/>
                    <a:pt x="7" y="10"/>
                    <a:pt x="10" y="12"/>
                  </a:cubicBezTo>
                  <a:cubicBezTo>
                    <a:pt x="12" y="13"/>
                    <a:pt x="15" y="14"/>
                    <a:pt x="17" y="15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17" y="14"/>
                    <a:pt x="16" y="14"/>
                    <a:pt x="16" y="14"/>
                  </a:cubicBezTo>
                  <a:cubicBezTo>
                    <a:pt x="16" y="14"/>
                    <a:pt x="17" y="14"/>
                    <a:pt x="17" y="14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17" y="13"/>
                    <a:pt x="20" y="13"/>
                    <a:pt x="22" y="13"/>
                  </a:cubicBezTo>
                  <a:cubicBezTo>
                    <a:pt x="22" y="13"/>
                    <a:pt x="21" y="13"/>
                    <a:pt x="21" y="12"/>
                  </a:cubicBezTo>
                  <a:cubicBezTo>
                    <a:pt x="21" y="12"/>
                    <a:pt x="20" y="13"/>
                    <a:pt x="20" y="13"/>
                  </a:cubicBezTo>
                  <a:cubicBezTo>
                    <a:pt x="20" y="13"/>
                    <a:pt x="20" y="13"/>
                    <a:pt x="19" y="13"/>
                  </a:cubicBezTo>
                  <a:cubicBezTo>
                    <a:pt x="16" y="13"/>
                    <a:pt x="14" y="10"/>
                    <a:pt x="11" y="9"/>
                  </a:cubicBezTo>
                  <a:cubicBezTo>
                    <a:pt x="7" y="7"/>
                    <a:pt x="8" y="5"/>
                    <a:pt x="6" y="2"/>
                  </a:cubicBezTo>
                  <a:cubicBezTo>
                    <a:pt x="4" y="0"/>
                    <a:pt x="3" y="0"/>
                    <a:pt x="2" y="0"/>
                  </a:cubicBezTo>
                </a:path>
              </a:pathLst>
            </a:custGeom>
            <a:solidFill>
              <a:srgbClr val="9B9C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69" name="Freeform 726">
              <a:extLst>
                <a:ext uri="{FF2B5EF4-FFF2-40B4-BE49-F238E27FC236}">
                  <a16:creationId xmlns:a16="http://schemas.microsoft.com/office/drawing/2014/main" id="{53ED8BEF-AEDC-4EFF-A40C-4896623E74CC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3" y="2183"/>
              <a:ext cx="4" cy="3"/>
            </a:xfrm>
            <a:custGeom>
              <a:avLst/>
              <a:gdLst>
                <a:gd name="T0" fmla="*/ 3 w 4"/>
                <a:gd name="T1" fmla="*/ 0 h 2"/>
                <a:gd name="T2" fmla="*/ 2 w 4"/>
                <a:gd name="T3" fmla="*/ 8 h 2"/>
                <a:gd name="T4" fmla="*/ 0 w 4"/>
                <a:gd name="T5" fmla="*/ 12 h 2"/>
                <a:gd name="T6" fmla="*/ 0 w 4"/>
                <a:gd name="T7" fmla="*/ 12 h 2"/>
                <a:gd name="T8" fmla="*/ 1 w 4"/>
                <a:gd name="T9" fmla="*/ 12 h 2"/>
                <a:gd name="T10" fmla="*/ 2 w 4"/>
                <a:gd name="T11" fmla="*/ 12 h 2"/>
                <a:gd name="T12" fmla="*/ 4 w 4"/>
                <a:gd name="T13" fmla="*/ 0 h 2"/>
                <a:gd name="T14" fmla="*/ 3 w 4"/>
                <a:gd name="T15" fmla="*/ 0 h 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" h="2">
                  <a:moveTo>
                    <a:pt x="3" y="0"/>
                  </a:moveTo>
                  <a:cubicBezTo>
                    <a:pt x="3" y="0"/>
                    <a:pt x="3" y="1"/>
                    <a:pt x="2" y="1"/>
                  </a:cubicBezTo>
                  <a:cubicBezTo>
                    <a:pt x="2" y="1"/>
                    <a:pt x="1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2" y="2"/>
                    <a:pt x="2" y="2"/>
                  </a:cubicBezTo>
                  <a:cubicBezTo>
                    <a:pt x="3" y="1"/>
                    <a:pt x="3" y="0"/>
                    <a:pt x="4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rgbClr val="C5C6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70" name="Freeform 727">
              <a:extLst>
                <a:ext uri="{FF2B5EF4-FFF2-40B4-BE49-F238E27FC236}">
                  <a16:creationId xmlns:a16="http://schemas.microsoft.com/office/drawing/2014/main" id="{8AC1D2DB-1019-42F5-BAFD-7B30C221DC5E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1" y="2183"/>
              <a:ext cx="5" cy="3"/>
            </a:xfrm>
            <a:custGeom>
              <a:avLst/>
              <a:gdLst>
                <a:gd name="T0" fmla="*/ 1 w 4"/>
                <a:gd name="T1" fmla="*/ 0 h 2"/>
                <a:gd name="T2" fmla="*/ 0 w 4"/>
                <a:gd name="T3" fmla="*/ 8 h 2"/>
                <a:gd name="T4" fmla="*/ 0 w 4"/>
                <a:gd name="T5" fmla="*/ 8 h 2"/>
                <a:gd name="T6" fmla="*/ 1 w 4"/>
                <a:gd name="T7" fmla="*/ 12 h 2"/>
                <a:gd name="T8" fmla="*/ 8 w 4"/>
                <a:gd name="T9" fmla="*/ 8 h 2"/>
                <a:gd name="T10" fmla="*/ 10 w 4"/>
                <a:gd name="T11" fmla="*/ 0 h 2"/>
                <a:gd name="T12" fmla="*/ 1 w 4"/>
                <a:gd name="T13" fmla="*/ 0 h 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" h="2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2" y="2"/>
                    <a:pt x="3" y="1"/>
                    <a:pt x="3" y="1"/>
                  </a:cubicBezTo>
                  <a:cubicBezTo>
                    <a:pt x="4" y="1"/>
                    <a:pt x="4" y="0"/>
                    <a:pt x="4" y="0"/>
                  </a:cubicBezTo>
                  <a:cubicBezTo>
                    <a:pt x="3" y="0"/>
                    <a:pt x="2" y="0"/>
                    <a:pt x="1" y="0"/>
                  </a:cubicBezTo>
                </a:path>
              </a:pathLst>
            </a:custGeom>
            <a:solidFill>
              <a:srgbClr val="DCDD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71" name="Freeform 728">
              <a:extLst>
                <a:ext uri="{FF2B5EF4-FFF2-40B4-BE49-F238E27FC236}">
                  <a16:creationId xmlns:a16="http://schemas.microsoft.com/office/drawing/2014/main" id="{CC28B9BA-BDA8-4E5F-8876-8FEFF416B731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6" y="2199"/>
              <a:ext cx="6" cy="1"/>
            </a:xfrm>
            <a:custGeom>
              <a:avLst/>
              <a:gdLst>
                <a:gd name="T0" fmla="*/ 10 w 5"/>
                <a:gd name="T1" fmla="*/ 0 h 1"/>
                <a:gd name="T2" fmla="*/ 0 w 5"/>
                <a:gd name="T3" fmla="*/ 1 h 1"/>
                <a:gd name="T4" fmla="*/ 1 w 5"/>
                <a:gd name="T5" fmla="*/ 1 h 1"/>
                <a:gd name="T6" fmla="*/ 10 w 5"/>
                <a:gd name="T7" fmla="*/ 0 h 1"/>
                <a:gd name="T8" fmla="*/ 10 w 5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1">
                  <a:moveTo>
                    <a:pt x="5" y="0"/>
                  </a:moveTo>
                  <a:cubicBezTo>
                    <a:pt x="3" y="0"/>
                    <a:pt x="0" y="0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2" y="1"/>
                    <a:pt x="4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</a:path>
              </a:pathLst>
            </a:custGeom>
            <a:solidFill>
              <a:srgbClr val="C5C6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72" name="Freeform 729">
              <a:extLst>
                <a:ext uri="{FF2B5EF4-FFF2-40B4-BE49-F238E27FC236}">
                  <a16:creationId xmlns:a16="http://schemas.microsoft.com/office/drawing/2014/main" id="{05CD77A7-7F85-432D-8693-30914B891D2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924" y="2200"/>
              <a:ext cx="3" cy="1"/>
            </a:xfrm>
            <a:custGeom>
              <a:avLst/>
              <a:gdLst>
                <a:gd name="T0" fmla="*/ 8 w 2"/>
                <a:gd name="T1" fmla="*/ 0 h 1"/>
                <a:gd name="T2" fmla="*/ 8 w 2"/>
                <a:gd name="T3" fmla="*/ 1 h 1"/>
                <a:gd name="T4" fmla="*/ 12 w 2"/>
                <a:gd name="T5" fmla="*/ 1 h 1"/>
                <a:gd name="T6" fmla="*/ 8 w 2"/>
                <a:gd name="T7" fmla="*/ 0 h 1"/>
                <a:gd name="T8" fmla="*/ 8 w 2"/>
                <a:gd name="T9" fmla="*/ 0 h 1"/>
                <a:gd name="T10" fmla="*/ 0 w 2"/>
                <a:gd name="T11" fmla="*/ 0 h 1"/>
                <a:gd name="T12" fmla="*/ 8 w 2"/>
                <a:gd name="T13" fmla="*/ 0 h 1"/>
                <a:gd name="T14" fmla="*/ 0 w 2"/>
                <a:gd name="T15" fmla="*/ 0 h 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1" y="1"/>
                    <a:pt x="2" y="1"/>
                    <a:pt x="2" y="1"/>
                  </a:cubicBezTo>
                  <a:cubicBezTo>
                    <a:pt x="1" y="1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</a:path>
              </a:pathLst>
            </a:custGeom>
            <a:solidFill>
              <a:srgbClr val="C5C6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73" name="Freeform 730">
              <a:extLst>
                <a:ext uri="{FF2B5EF4-FFF2-40B4-BE49-F238E27FC236}">
                  <a16:creationId xmlns:a16="http://schemas.microsoft.com/office/drawing/2014/main" id="{DED0E239-D62B-4B89-AE3D-FABEFA08CB82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6" y="2199"/>
              <a:ext cx="8" cy="2"/>
            </a:xfrm>
            <a:custGeom>
              <a:avLst/>
              <a:gdLst>
                <a:gd name="T0" fmla="*/ 9 w 7"/>
                <a:gd name="T1" fmla="*/ 0 h 2"/>
                <a:gd name="T2" fmla="*/ 1 w 7"/>
                <a:gd name="T3" fmla="*/ 1 h 2"/>
                <a:gd name="T4" fmla="*/ 0 w 7"/>
                <a:gd name="T5" fmla="*/ 1 h 2"/>
                <a:gd name="T6" fmla="*/ 1 w 7"/>
                <a:gd name="T7" fmla="*/ 2 h 2"/>
                <a:gd name="T8" fmla="*/ 9 w 7"/>
                <a:gd name="T9" fmla="*/ 2 h 2"/>
                <a:gd name="T10" fmla="*/ 11 w 7"/>
                <a:gd name="T11" fmla="*/ 2 h 2"/>
                <a:gd name="T12" fmla="*/ 9 w 7"/>
                <a:gd name="T13" fmla="*/ 0 h 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" h="2">
                  <a:moveTo>
                    <a:pt x="5" y="0"/>
                  </a:moveTo>
                  <a:cubicBezTo>
                    <a:pt x="4" y="1"/>
                    <a:pt x="2" y="1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2" y="2"/>
                    <a:pt x="4" y="2"/>
                    <a:pt x="5" y="2"/>
                  </a:cubicBezTo>
                  <a:cubicBezTo>
                    <a:pt x="6" y="2"/>
                    <a:pt x="6" y="2"/>
                    <a:pt x="7" y="2"/>
                  </a:cubicBezTo>
                  <a:cubicBezTo>
                    <a:pt x="6" y="2"/>
                    <a:pt x="6" y="1"/>
                    <a:pt x="5" y="0"/>
                  </a:cubicBezTo>
                </a:path>
              </a:pathLst>
            </a:custGeom>
            <a:solidFill>
              <a:srgbClr val="DCDD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74" name="Freeform 731">
              <a:extLst>
                <a:ext uri="{FF2B5EF4-FFF2-40B4-BE49-F238E27FC236}">
                  <a16:creationId xmlns:a16="http://schemas.microsoft.com/office/drawing/2014/main" id="{8F7F6347-90CF-4DA8-AF7F-85ED6266CE6A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0" y="2182"/>
              <a:ext cx="3" cy="2"/>
            </a:xfrm>
            <a:custGeom>
              <a:avLst/>
              <a:gdLst>
                <a:gd name="T0" fmla="*/ 0 w 2"/>
                <a:gd name="T1" fmla="*/ 0 h 2"/>
                <a:gd name="T2" fmla="*/ 8 w 2"/>
                <a:gd name="T3" fmla="*/ 2 h 2"/>
                <a:gd name="T4" fmla="*/ 12 w 2"/>
                <a:gd name="T5" fmla="*/ 1 h 2"/>
                <a:gd name="T6" fmla="*/ 0 w 2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2" y="1"/>
                    <a:pt x="2" y="1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rgbClr val="EAEB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75" name="Freeform 732">
              <a:extLst>
                <a:ext uri="{FF2B5EF4-FFF2-40B4-BE49-F238E27FC236}">
                  <a16:creationId xmlns:a16="http://schemas.microsoft.com/office/drawing/2014/main" id="{9EC651EA-71D8-4916-8A33-B109C02161FF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0" y="2196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D8D9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76" name="Freeform 733">
              <a:extLst>
                <a:ext uri="{FF2B5EF4-FFF2-40B4-BE49-F238E27FC236}">
                  <a16:creationId xmlns:a16="http://schemas.microsoft.com/office/drawing/2014/main" id="{EF2E923A-F988-4DEA-9588-C6B54540287A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0" y="2196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77" name="Freeform 734">
              <a:extLst>
                <a:ext uri="{FF2B5EF4-FFF2-40B4-BE49-F238E27FC236}">
                  <a16:creationId xmlns:a16="http://schemas.microsoft.com/office/drawing/2014/main" id="{5B2C11A2-75A9-426E-BFE5-A6F359DE41A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956" y="2221"/>
              <a:ext cx="12" cy="1"/>
            </a:xfrm>
            <a:custGeom>
              <a:avLst/>
              <a:gdLst>
                <a:gd name="T0" fmla="*/ 20 w 10"/>
                <a:gd name="T1" fmla="*/ 0 h 1"/>
                <a:gd name="T2" fmla="*/ 14 w 10"/>
                <a:gd name="T3" fmla="*/ 1 h 1"/>
                <a:gd name="T4" fmla="*/ 20 w 10"/>
                <a:gd name="T5" fmla="*/ 0 h 1"/>
                <a:gd name="T6" fmla="*/ 12 w 10"/>
                <a:gd name="T7" fmla="*/ 0 h 1"/>
                <a:gd name="T8" fmla="*/ 7 w 10"/>
                <a:gd name="T9" fmla="*/ 0 h 1"/>
                <a:gd name="T10" fmla="*/ 0 w 10"/>
                <a:gd name="T11" fmla="*/ 0 h 1"/>
                <a:gd name="T12" fmla="*/ 0 w 10"/>
                <a:gd name="T13" fmla="*/ 0 h 1"/>
                <a:gd name="T14" fmla="*/ 2 w 10"/>
                <a:gd name="T15" fmla="*/ 1 h 1"/>
                <a:gd name="T16" fmla="*/ 12 w 10"/>
                <a:gd name="T17" fmla="*/ 0 h 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" h="1">
                  <a:moveTo>
                    <a:pt x="10" y="0"/>
                  </a:moveTo>
                  <a:cubicBezTo>
                    <a:pt x="9" y="0"/>
                    <a:pt x="8" y="1"/>
                    <a:pt x="7" y="1"/>
                  </a:cubicBezTo>
                  <a:cubicBezTo>
                    <a:pt x="8" y="1"/>
                    <a:pt x="10" y="1"/>
                    <a:pt x="10" y="0"/>
                  </a:cubicBezTo>
                  <a:moveTo>
                    <a:pt x="6" y="0"/>
                  </a:moveTo>
                  <a:cubicBezTo>
                    <a:pt x="5" y="0"/>
                    <a:pt x="4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4" y="0"/>
                    <a:pt x="5" y="0"/>
                    <a:pt x="6" y="0"/>
                  </a:cubicBezTo>
                </a:path>
              </a:pathLst>
            </a:custGeom>
            <a:solidFill>
              <a:srgbClr val="A0A1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78" name="Freeform 735">
              <a:extLst>
                <a:ext uri="{FF2B5EF4-FFF2-40B4-BE49-F238E27FC236}">
                  <a16:creationId xmlns:a16="http://schemas.microsoft.com/office/drawing/2014/main" id="{1E82F27A-93D8-4503-AD7A-16467734A0E6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8" y="2221"/>
              <a:ext cx="11" cy="1"/>
            </a:xfrm>
            <a:custGeom>
              <a:avLst/>
              <a:gdLst>
                <a:gd name="T0" fmla="*/ 18 w 9"/>
                <a:gd name="T1" fmla="*/ 0 h 1"/>
                <a:gd name="T2" fmla="*/ 9 w 9"/>
                <a:gd name="T3" fmla="*/ 0 h 1"/>
                <a:gd name="T4" fmla="*/ 9 w 9"/>
                <a:gd name="T5" fmla="*/ 0 h 1"/>
                <a:gd name="T6" fmla="*/ 0 w 9"/>
                <a:gd name="T7" fmla="*/ 1 h 1"/>
                <a:gd name="T8" fmla="*/ 1 w 9"/>
                <a:gd name="T9" fmla="*/ 1 h 1"/>
                <a:gd name="T10" fmla="*/ 11 w 9"/>
                <a:gd name="T11" fmla="*/ 1 h 1"/>
                <a:gd name="T12" fmla="*/ 18 w 9"/>
                <a:gd name="T13" fmla="*/ 0 h 1"/>
                <a:gd name="T14" fmla="*/ 20 w 9"/>
                <a:gd name="T15" fmla="*/ 0 h 1"/>
                <a:gd name="T16" fmla="*/ 18 w 9"/>
                <a:gd name="T17" fmla="*/ 0 h 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" h="1">
                  <a:moveTo>
                    <a:pt x="8" y="0"/>
                  </a:moveTo>
                  <a:cubicBezTo>
                    <a:pt x="7" y="0"/>
                    <a:pt x="6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2" y="0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3" y="1"/>
                    <a:pt x="4" y="1"/>
                    <a:pt x="5" y="1"/>
                  </a:cubicBezTo>
                  <a:cubicBezTo>
                    <a:pt x="6" y="1"/>
                    <a:pt x="7" y="0"/>
                    <a:pt x="8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0"/>
                    <a:pt x="8" y="0"/>
                  </a:cubicBezTo>
                </a:path>
              </a:pathLst>
            </a:custGeom>
            <a:solidFill>
              <a:srgbClr val="C7C8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79" name="Freeform 736">
              <a:extLst>
                <a:ext uri="{FF2B5EF4-FFF2-40B4-BE49-F238E27FC236}">
                  <a16:creationId xmlns:a16="http://schemas.microsoft.com/office/drawing/2014/main" id="{C77C7445-AA8C-4076-B6CB-E976D5BD4E9E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6" y="2206"/>
              <a:ext cx="32" cy="16"/>
            </a:xfrm>
            <a:custGeom>
              <a:avLst/>
              <a:gdLst>
                <a:gd name="T0" fmla="*/ 0 w 27"/>
                <a:gd name="T1" fmla="*/ 0 h 13"/>
                <a:gd name="T2" fmla="*/ 0 w 27"/>
                <a:gd name="T3" fmla="*/ 0 h 13"/>
                <a:gd name="T4" fmla="*/ 13 w 27"/>
                <a:gd name="T5" fmla="*/ 2 h 13"/>
                <a:gd name="T6" fmla="*/ 18 w 27"/>
                <a:gd name="T7" fmla="*/ 14 h 13"/>
                <a:gd name="T8" fmla="*/ 18 w 27"/>
                <a:gd name="T9" fmla="*/ 14 h 13"/>
                <a:gd name="T10" fmla="*/ 18 w 27"/>
                <a:gd name="T11" fmla="*/ 14 h 13"/>
                <a:gd name="T12" fmla="*/ 30 w 27"/>
                <a:gd name="T13" fmla="*/ 27 h 13"/>
                <a:gd name="T14" fmla="*/ 44 w 27"/>
                <a:gd name="T15" fmla="*/ 31 h 13"/>
                <a:gd name="T16" fmla="*/ 45 w 27"/>
                <a:gd name="T17" fmla="*/ 31 h 13"/>
                <a:gd name="T18" fmla="*/ 53 w 27"/>
                <a:gd name="T19" fmla="*/ 31 h 13"/>
                <a:gd name="T20" fmla="*/ 51 w 27"/>
                <a:gd name="T21" fmla="*/ 27 h 13"/>
                <a:gd name="T22" fmla="*/ 51 w 27"/>
                <a:gd name="T23" fmla="*/ 27 h 13"/>
                <a:gd name="T24" fmla="*/ 38 w 27"/>
                <a:gd name="T25" fmla="*/ 22 h 13"/>
                <a:gd name="T26" fmla="*/ 25 w 27"/>
                <a:gd name="T27" fmla="*/ 11 h 13"/>
                <a:gd name="T28" fmla="*/ 25 w 27"/>
                <a:gd name="T29" fmla="*/ 11 h 13"/>
                <a:gd name="T30" fmla="*/ 13 w 27"/>
                <a:gd name="T31" fmla="*/ 1 h 13"/>
                <a:gd name="T32" fmla="*/ 0 w 27"/>
                <a:gd name="T33" fmla="*/ 0 h 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7" h="1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5" y="1"/>
                    <a:pt x="7" y="2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1" y="8"/>
                    <a:pt x="13" y="10"/>
                    <a:pt x="15" y="12"/>
                  </a:cubicBezTo>
                  <a:cubicBezTo>
                    <a:pt x="17" y="13"/>
                    <a:pt x="19" y="13"/>
                    <a:pt x="22" y="13"/>
                  </a:cubicBezTo>
                  <a:cubicBezTo>
                    <a:pt x="22" y="13"/>
                    <a:pt x="22" y="13"/>
                    <a:pt x="23" y="13"/>
                  </a:cubicBezTo>
                  <a:cubicBezTo>
                    <a:pt x="24" y="13"/>
                    <a:pt x="26" y="13"/>
                    <a:pt x="27" y="13"/>
                  </a:cubicBezTo>
                  <a:cubicBezTo>
                    <a:pt x="25" y="12"/>
                    <a:pt x="25" y="12"/>
                    <a:pt x="25" y="12"/>
                  </a:cubicBezTo>
                  <a:cubicBezTo>
                    <a:pt x="25" y="12"/>
                    <a:pt x="25" y="12"/>
                    <a:pt x="25" y="12"/>
                  </a:cubicBezTo>
                  <a:cubicBezTo>
                    <a:pt x="23" y="12"/>
                    <a:pt x="21" y="11"/>
                    <a:pt x="19" y="10"/>
                  </a:cubicBezTo>
                  <a:cubicBezTo>
                    <a:pt x="16" y="8"/>
                    <a:pt x="14" y="7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1" y="4"/>
                    <a:pt x="9" y="2"/>
                    <a:pt x="7" y="1"/>
                  </a:cubicBezTo>
                  <a:cubicBezTo>
                    <a:pt x="5" y="0"/>
                    <a:pt x="3" y="0"/>
                    <a:pt x="0" y="0"/>
                  </a:cubicBezTo>
                </a:path>
              </a:pathLst>
            </a:custGeom>
            <a:solidFill>
              <a:srgbClr val="ABAC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80" name="Freeform 737">
              <a:extLst>
                <a:ext uri="{FF2B5EF4-FFF2-40B4-BE49-F238E27FC236}">
                  <a16:creationId xmlns:a16="http://schemas.microsoft.com/office/drawing/2014/main" id="{39899252-C1D8-4ABE-8E01-4096F977E1E9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4" y="2207"/>
              <a:ext cx="7" cy="5"/>
            </a:xfrm>
            <a:custGeom>
              <a:avLst/>
              <a:gdLst>
                <a:gd name="T0" fmla="*/ 0 w 6"/>
                <a:gd name="T1" fmla="*/ 0 h 4"/>
                <a:gd name="T2" fmla="*/ 11 w 6"/>
                <a:gd name="T3" fmla="*/ 10 h 4"/>
                <a:gd name="T4" fmla="*/ 8 w 6"/>
                <a:gd name="T5" fmla="*/ 0 h 4"/>
                <a:gd name="T6" fmla="*/ 8 w 6"/>
                <a:gd name="T7" fmla="*/ 0 h 4"/>
                <a:gd name="T8" fmla="*/ 0 w 6"/>
                <a:gd name="T9" fmla="*/ 0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4">
                  <a:moveTo>
                    <a:pt x="0" y="0"/>
                  </a:moveTo>
                  <a:cubicBezTo>
                    <a:pt x="2" y="1"/>
                    <a:pt x="4" y="3"/>
                    <a:pt x="6" y="4"/>
                  </a:cubicBezTo>
                  <a:cubicBezTo>
                    <a:pt x="5" y="2"/>
                    <a:pt x="5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2" y="0"/>
                    <a:pt x="0" y="0"/>
                  </a:cubicBezTo>
                </a:path>
              </a:pathLst>
            </a:custGeom>
            <a:solidFill>
              <a:srgbClr val="CECF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81" name="Freeform 738">
              <a:extLst>
                <a:ext uri="{FF2B5EF4-FFF2-40B4-BE49-F238E27FC236}">
                  <a16:creationId xmlns:a16="http://schemas.microsoft.com/office/drawing/2014/main" id="{4B5F4B71-53DB-4C7D-8BBE-C6E56864BB5B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3" y="2222"/>
              <a:ext cx="6" cy="1"/>
            </a:xfrm>
            <a:custGeom>
              <a:avLst/>
              <a:gdLst>
                <a:gd name="T0" fmla="*/ 8 w 5"/>
                <a:gd name="T1" fmla="*/ 0 h 1"/>
                <a:gd name="T2" fmla="*/ 0 w 5"/>
                <a:gd name="T3" fmla="*/ 0 h 1"/>
                <a:gd name="T4" fmla="*/ 8 w 5"/>
                <a:gd name="T5" fmla="*/ 0 h 1"/>
                <a:gd name="T6" fmla="*/ 10 w 5"/>
                <a:gd name="T7" fmla="*/ 0 h 1"/>
                <a:gd name="T8" fmla="*/ 8 w 5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1">
                  <a:moveTo>
                    <a:pt x="4" y="0"/>
                  </a:moveTo>
                  <a:cubicBezTo>
                    <a:pt x="3" y="0"/>
                    <a:pt x="1" y="0"/>
                    <a:pt x="0" y="0"/>
                  </a:cubicBezTo>
                  <a:cubicBezTo>
                    <a:pt x="1" y="0"/>
                    <a:pt x="2" y="0"/>
                    <a:pt x="4" y="0"/>
                  </a:cubicBezTo>
                  <a:cubicBezTo>
                    <a:pt x="4" y="0"/>
                    <a:pt x="5" y="0"/>
                    <a:pt x="5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rgbClr val="CECF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82" name="Freeform 739">
              <a:extLst>
                <a:ext uri="{FF2B5EF4-FFF2-40B4-BE49-F238E27FC236}">
                  <a16:creationId xmlns:a16="http://schemas.microsoft.com/office/drawing/2014/main" id="{74769146-97CB-44A7-AC30-DD3388B29071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4" y="2206"/>
              <a:ext cx="12" cy="7"/>
            </a:xfrm>
            <a:custGeom>
              <a:avLst/>
              <a:gdLst>
                <a:gd name="T0" fmla="*/ 1 w 10"/>
                <a:gd name="T1" fmla="*/ 0 h 6"/>
                <a:gd name="T2" fmla="*/ 0 w 10"/>
                <a:gd name="T3" fmla="*/ 0 h 6"/>
                <a:gd name="T4" fmla="*/ 20 w 10"/>
                <a:gd name="T5" fmla="*/ 11 h 6"/>
                <a:gd name="T6" fmla="*/ 20 w 10"/>
                <a:gd name="T7" fmla="*/ 11 h 6"/>
                <a:gd name="T8" fmla="*/ 17 w 10"/>
                <a:gd name="T9" fmla="*/ 2 h 6"/>
                <a:gd name="T10" fmla="*/ 1 w 10"/>
                <a:gd name="T11" fmla="*/ 0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" h="6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3" y="2"/>
                    <a:pt x="7" y="3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6" y="1"/>
                    <a:pt x="3" y="0"/>
                    <a:pt x="1" y="0"/>
                  </a:cubicBezTo>
                </a:path>
              </a:pathLst>
            </a:custGeom>
            <a:solidFill>
              <a:srgbClr val="B4B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83" name="Freeform 740">
              <a:extLst>
                <a:ext uri="{FF2B5EF4-FFF2-40B4-BE49-F238E27FC236}">
                  <a16:creationId xmlns:a16="http://schemas.microsoft.com/office/drawing/2014/main" id="{B39776AF-4EB5-420F-9513-88EFBA6A49FD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5" y="2092"/>
              <a:ext cx="56" cy="37"/>
            </a:xfrm>
            <a:custGeom>
              <a:avLst/>
              <a:gdLst>
                <a:gd name="T0" fmla="*/ 18 w 47"/>
                <a:gd name="T1" fmla="*/ 0 h 31"/>
                <a:gd name="T2" fmla="*/ 1 w 47"/>
                <a:gd name="T3" fmla="*/ 0 h 31"/>
                <a:gd name="T4" fmla="*/ 0 w 47"/>
                <a:gd name="T5" fmla="*/ 0 h 31"/>
                <a:gd name="T6" fmla="*/ 14 w 47"/>
                <a:gd name="T7" fmla="*/ 2 h 31"/>
                <a:gd name="T8" fmla="*/ 51 w 47"/>
                <a:gd name="T9" fmla="*/ 12 h 31"/>
                <a:gd name="T10" fmla="*/ 51 w 47"/>
                <a:gd name="T11" fmla="*/ 29 h 31"/>
                <a:gd name="T12" fmla="*/ 52 w 47"/>
                <a:gd name="T13" fmla="*/ 29 h 31"/>
                <a:gd name="T14" fmla="*/ 52 w 47"/>
                <a:gd name="T15" fmla="*/ 29 h 31"/>
                <a:gd name="T16" fmla="*/ 62 w 47"/>
                <a:gd name="T17" fmla="*/ 23 h 31"/>
                <a:gd name="T18" fmla="*/ 64 w 47"/>
                <a:gd name="T19" fmla="*/ 23 h 31"/>
                <a:gd name="T20" fmla="*/ 71 w 47"/>
                <a:gd name="T21" fmla="*/ 43 h 31"/>
                <a:gd name="T22" fmla="*/ 81 w 47"/>
                <a:gd name="T23" fmla="*/ 63 h 31"/>
                <a:gd name="T24" fmla="*/ 81 w 47"/>
                <a:gd name="T25" fmla="*/ 63 h 31"/>
                <a:gd name="T26" fmla="*/ 81 w 47"/>
                <a:gd name="T27" fmla="*/ 61 h 31"/>
                <a:gd name="T28" fmla="*/ 79 w 47"/>
                <a:gd name="T29" fmla="*/ 61 h 31"/>
                <a:gd name="T30" fmla="*/ 87 w 47"/>
                <a:gd name="T31" fmla="*/ 45 h 31"/>
                <a:gd name="T32" fmla="*/ 91 w 47"/>
                <a:gd name="T33" fmla="*/ 43 h 31"/>
                <a:gd name="T34" fmla="*/ 95 w 47"/>
                <a:gd name="T35" fmla="*/ 32 h 31"/>
                <a:gd name="T36" fmla="*/ 95 w 47"/>
                <a:gd name="T37" fmla="*/ 32 h 31"/>
                <a:gd name="T38" fmla="*/ 81 w 47"/>
                <a:gd name="T39" fmla="*/ 19 h 31"/>
                <a:gd name="T40" fmla="*/ 73 w 47"/>
                <a:gd name="T41" fmla="*/ 10 h 31"/>
                <a:gd name="T42" fmla="*/ 35 w 47"/>
                <a:gd name="T43" fmla="*/ 0 h 31"/>
                <a:gd name="T44" fmla="*/ 18 w 47"/>
                <a:gd name="T45" fmla="*/ 0 h 31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47" h="31">
                  <a:moveTo>
                    <a:pt x="9" y="0"/>
                  </a:moveTo>
                  <a:cubicBezTo>
                    <a:pt x="6" y="0"/>
                    <a:pt x="4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2" y="1"/>
                    <a:pt x="5" y="1"/>
                    <a:pt x="7" y="2"/>
                  </a:cubicBezTo>
                  <a:cubicBezTo>
                    <a:pt x="13" y="3"/>
                    <a:pt x="20" y="2"/>
                    <a:pt x="25" y="6"/>
                  </a:cubicBezTo>
                  <a:cubicBezTo>
                    <a:pt x="30" y="9"/>
                    <a:pt x="28" y="11"/>
                    <a:pt x="25" y="14"/>
                  </a:cubicBezTo>
                  <a:cubicBezTo>
                    <a:pt x="25" y="14"/>
                    <a:pt x="26" y="14"/>
                    <a:pt x="26" y="14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9" y="14"/>
                    <a:pt x="29" y="11"/>
                    <a:pt x="31" y="11"/>
                  </a:cubicBezTo>
                  <a:cubicBezTo>
                    <a:pt x="31" y="11"/>
                    <a:pt x="32" y="11"/>
                    <a:pt x="32" y="11"/>
                  </a:cubicBezTo>
                  <a:cubicBezTo>
                    <a:pt x="36" y="11"/>
                    <a:pt x="35" y="19"/>
                    <a:pt x="35" y="21"/>
                  </a:cubicBezTo>
                  <a:cubicBezTo>
                    <a:pt x="35" y="24"/>
                    <a:pt x="36" y="31"/>
                    <a:pt x="40" y="31"/>
                  </a:cubicBezTo>
                  <a:cubicBezTo>
                    <a:pt x="40" y="31"/>
                    <a:pt x="40" y="31"/>
                    <a:pt x="40" y="31"/>
                  </a:cubicBezTo>
                  <a:cubicBezTo>
                    <a:pt x="40" y="31"/>
                    <a:pt x="40" y="30"/>
                    <a:pt x="40" y="30"/>
                  </a:cubicBezTo>
                  <a:cubicBezTo>
                    <a:pt x="39" y="30"/>
                    <a:pt x="39" y="30"/>
                    <a:pt x="39" y="30"/>
                  </a:cubicBezTo>
                  <a:cubicBezTo>
                    <a:pt x="41" y="28"/>
                    <a:pt x="41" y="25"/>
                    <a:pt x="43" y="23"/>
                  </a:cubicBezTo>
                  <a:cubicBezTo>
                    <a:pt x="44" y="22"/>
                    <a:pt x="45" y="21"/>
                    <a:pt x="45" y="21"/>
                  </a:cubicBezTo>
                  <a:cubicBezTo>
                    <a:pt x="45" y="19"/>
                    <a:pt x="46" y="17"/>
                    <a:pt x="47" y="16"/>
                  </a:cubicBezTo>
                  <a:cubicBezTo>
                    <a:pt x="47" y="16"/>
                    <a:pt x="47" y="16"/>
                    <a:pt x="47" y="16"/>
                  </a:cubicBezTo>
                  <a:cubicBezTo>
                    <a:pt x="44" y="14"/>
                    <a:pt x="42" y="10"/>
                    <a:pt x="40" y="9"/>
                  </a:cubicBezTo>
                  <a:cubicBezTo>
                    <a:pt x="39" y="7"/>
                    <a:pt x="37" y="6"/>
                    <a:pt x="36" y="5"/>
                  </a:cubicBezTo>
                  <a:cubicBezTo>
                    <a:pt x="30" y="3"/>
                    <a:pt x="23" y="1"/>
                    <a:pt x="17" y="0"/>
                  </a:cubicBezTo>
                  <a:cubicBezTo>
                    <a:pt x="14" y="0"/>
                    <a:pt x="12" y="0"/>
                    <a:pt x="9" y="0"/>
                  </a:cubicBezTo>
                </a:path>
              </a:pathLst>
            </a:custGeom>
            <a:solidFill>
              <a:srgbClr val="8081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84" name="Freeform 741">
              <a:extLst>
                <a:ext uri="{FF2B5EF4-FFF2-40B4-BE49-F238E27FC236}">
                  <a16:creationId xmlns:a16="http://schemas.microsoft.com/office/drawing/2014/main" id="{673D58BF-F8BF-4781-8CBA-D4A7BD0B606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2" y="2117"/>
              <a:ext cx="7" cy="12"/>
            </a:xfrm>
            <a:custGeom>
              <a:avLst/>
              <a:gdLst>
                <a:gd name="T0" fmla="*/ 11 w 6"/>
                <a:gd name="T1" fmla="*/ 0 h 10"/>
                <a:gd name="T2" fmla="*/ 8 w 6"/>
                <a:gd name="T3" fmla="*/ 2 h 10"/>
                <a:gd name="T4" fmla="*/ 0 w 6"/>
                <a:gd name="T5" fmla="*/ 19 h 10"/>
                <a:gd name="T6" fmla="*/ 1 w 6"/>
                <a:gd name="T7" fmla="*/ 19 h 10"/>
                <a:gd name="T8" fmla="*/ 1 w 6"/>
                <a:gd name="T9" fmla="*/ 20 h 10"/>
                <a:gd name="T10" fmla="*/ 1 w 6"/>
                <a:gd name="T11" fmla="*/ 20 h 10"/>
                <a:gd name="T12" fmla="*/ 7 w 6"/>
                <a:gd name="T13" fmla="*/ 19 h 10"/>
                <a:gd name="T14" fmla="*/ 11 w 6"/>
                <a:gd name="T15" fmla="*/ 8 h 10"/>
                <a:gd name="T16" fmla="*/ 11 w 6"/>
                <a:gd name="T17" fmla="*/ 0 h 1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" h="10">
                  <a:moveTo>
                    <a:pt x="6" y="0"/>
                  </a:moveTo>
                  <a:cubicBezTo>
                    <a:pt x="6" y="0"/>
                    <a:pt x="5" y="1"/>
                    <a:pt x="4" y="2"/>
                  </a:cubicBezTo>
                  <a:cubicBezTo>
                    <a:pt x="2" y="4"/>
                    <a:pt x="2" y="7"/>
                    <a:pt x="0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9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2" y="10"/>
                    <a:pt x="2" y="9"/>
                    <a:pt x="3" y="9"/>
                  </a:cubicBezTo>
                  <a:cubicBezTo>
                    <a:pt x="4" y="7"/>
                    <a:pt x="5" y="6"/>
                    <a:pt x="6" y="4"/>
                  </a:cubicBezTo>
                  <a:cubicBezTo>
                    <a:pt x="6" y="3"/>
                    <a:pt x="6" y="1"/>
                    <a:pt x="6" y="0"/>
                  </a:cubicBezTo>
                </a:path>
              </a:pathLst>
            </a:custGeom>
            <a:solidFill>
              <a:srgbClr val="B6B7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85" name="Freeform 742">
              <a:extLst>
                <a:ext uri="{FF2B5EF4-FFF2-40B4-BE49-F238E27FC236}">
                  <a16:creationId xmlns:a16="http://schemas.microsoft.com/office/drawing/2014/main" id="{5242B87F-340E-449D-BBA5-2F12F5440815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9" y="2111"/>
              <a:ext cx="2" cy="6"/>
            </a:xfrm>
            <a:custGeom>
              <a:avLst/>
              <a:gdLst>
                <a:gd name="T0" fmla="*/ 2 w 2"/>
                <a:gd name="T1" fmla="*/ 0 h 5"/>
                <a:gd name="T2" fmla="*/ 0 w 2"/>
                <a:gd name="T3" fmla="*/ 10 h 5"/>
                <a:gd name="T4" fmla="*/ 2 w 2"/>
                <a:gd name="T5" fmla="*/ 2 h 5"/>
                <a:gd name="T6" fmla="*/ 2 w 2"/>
                <a:gd name="T7" fmla="*/ 0 h 5"/>
                <a:gd name="T8" fmla="*/ 2 w 2"/>
                <a:gd name="T9" fmla="*/ 0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5">
                  <a:moveTo>
                    <a:pt x="2" y="0"/>
                  </a:moveTo>
                  <a:cubicBezTo>
                    <a:pt x="1" y="1"/>
                    <a:pt x="0" y="3"/>
                    <a:pt x="0" y="5"/>
                  </a:cubicBezTo>
                  <a:cubicBezTo>
                    <a:pt x="1" y="4"/>
                    <a:pt x="1" y="3"/>
                    <a:pt x="2" y="2"/>
                  </a:cubicBezTo>
                  <a:cubicBezTo>
                    <a:pt x="2" y="1"/>
                    <a:pt x="2" y="1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B6B7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86" name="Freeform 743">
              <a:extLst>
                <a:ext uri="{FF2B5EF4-FFF2-40B4-BE49-F238E27FC236}">
                  <a16:creationId xmlns:a16="http://schemas.microsoft.com/office/drawing/2014/main" id="{E40F9051-BC30-43E2-BFBA-D1931F90820A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5" y="2111"/>
              <a:ext cx="8" cy="17"/>
            </a:xfrm>
            <a:custGeom>
              <a:avLst/>
              <a:gdLst>
                <a:gd name="T0" fmla="*/ 16 w 6"/>
                <a:gd name="T1" fmla="*/ 0 h 14"/>
                <a:gd name="T2" fmla="*/ 16 w 6"/>
                <a:gd name="T3" fmla="*/ 2 h 14"/>
                <a:gd name="T4" fmla="*/ 9 w 6"/>
                <a:gd name="T5" fmla="*/ 11 h 14"/>
                <a:gd name="T6" fmla="*/ 9 w 6"/>
                <a:gd name="T7" fmla="*/ 19 h 14"/>
                <a:gd name="T8" fmla="*/ 0 w 6"/>
                <a:gd name="T9" fmla="*/ 30 h 14"/>
                <a:gd name="T10" fmla="*/ 7 w 6"/>
                <a:gd name="T11" fmla="*/ 27 h 14"/>
                <a:gd name="T12" fmla="*/ 7 w 6"/>
                <a:gd name="T13" fmla="*/ 28 h 14"/>
                <a:gd name="T14" fmla="*/ 16 w 6"/>
                <a:gd name="T15" fmla="*/ 0 h 1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" h="14">
                  <a:moveTo>
                    <a:pt x="5" y="0"/>
                  </a:moveTo>
                  <a:cubicBezTo>
                    <a:pt x="5" y="1"/>
                    <a:pt x="5" y="1"/>
                    <a:pt x="5" y="2"/>
                  </a:cubicBezTo>
                  <a:cubicBezTo>
                    <a:pt x="4" y="3"/>
                    <a:pt x="4" y="4"/>
                    <a:pt x="3" y="5"/>
                  </a:cubicBezTo>
                  <a:cubicBezTo>
                    <a:pt x="3" y="6"/>
                    <a:pt x="3" y="8"/>
                    <a:pt x="3" y="9"/>
                  </a:cubicBezTo>
                  <a:cubicBezTo>
                    <a:pt x="2" y="11"/>
                    <a:pt x="1" y="12"/>
                    <a:pt x="0" y="14"/>
                  </a:cubicBezTo>
                  <a:cubicBezTo>
                    <a:pt x="0" y="13"/>
                    <a:pt x="1" y="12"/>
                    <a:pt x="2" y="12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6" y="10"/>
                    <a:pt x="6" y="5"/>
                    <a:pt x="5" y="0"/>
                  </a:cubicBezTo>
                </a:path>
              </a:pathLst>
            </a:custGeom>
            <a:solidFill>
              <a:srgbClr val="D5D5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87" name="Freeform 744">
              <a:extLst>
                <a:ext uri="{FF2B5EF4-FFF2-40B4-BE49-F238E27FC236}">
                  <a16:creationId xmlns:a16="http://schemas.microsoft.com/office/drawing/2014/main" id="{0CDC79F3-E98E-4659-9C53-631E2039FB2E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4" y="2092"/>
              <a:ext cx="57" cy="16"/>
            </a:xfrm>
            <a:custGeom>
              <a:avLst/>
              <a:gdLst>
                <a:gd name="T0" fmla="*/ 36 w 47"/>
                <a:gd name="T1" fmla="*/ 0 h 14"/>
                <a:gd name="T2" fmla="*/ 0 w 47"/>
                <a:gd name="T3" fmla="*/ 9 h 14"/>
                <a:gd name="T4" fmla="*/ 28 w 47"/>
                <a:gd name="T5" fmla="*/ 10 h 14"/>
                <a:gd name="T6" fmla="*/ 49 w 47"/>
                <a:gd name="T7" fmla="*/ 15 h 14"/>
                <a:gd name="T8" fmla="*/ 74 w 47"/>
                <a:gd name="T9" fmla="*/ 3 h 14"/>
                <a:gd name="T10" fmla="*/ 91 w 47"/>
                <a:gd name="T11" fmla="*/ 13 h 14"/>
                <a:gd name="T12" fmla="*/ 82 w 47"/>
                <a:gd name="T13" fmla="*/ 21 h 14"/>
                <a:gd name="T14" fmla="*/ 91 w 47"/>
                <a:gd name="T15" fmla="*/ 24 h 14"/>
                <a:gd name="T16" fmla="*/ 91 w 47"/>
                <a:gd name="T17" fmla="*/ 10 h 14"/>
                <a:gd name="T18" fmla="*/ 51 w 47"/>
                <a:gd name="T19" fmla="*/ 2 h 14"/>
                <a:gd name="T20" fmla="*/ 36 w 47"/>
                <a:gd name="T21" fmla="*/ 0 h 1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47" h="14">
                  <a:moveTo>
                    <a:pt x="17" y="0"/>
                  </a:moveTo>
                  <a:cubicBezTo>
                    <a:pt x="11" y="1"/>
                    <a:pt x="5" y="2"/>
                    <a:pt x="0" y="5"/>
                  </a:cubicBezTo>
                  <a:cubicBezTo>
                    <a:pt x="4" y="5"/>
                    <a:pt x="9" y="5"/>
                    <a:pt x="13" y="6"/>
                  </a:cubicBezTo>
                  <a:cubicBezTo>
                    <a:pt x="16" y="7"/>
                    <a:pt x="19" y="8"/>
                    <a:pt x="22" y="9"/>
                  </a:cubicBezTo>
                  <a:cubicBezTo>
                    <a:pt x="25" y="6"/>
                    <a:pt x="29" y="3"/>
                    <a:pt x="34" y="3"/>
                  </a:cubicBezTo>
                  <a:cubicBezTo>
                    <a:pt x="37" y="3"/>
                    <a:pt x="40" y="5"/>
                    <a:pt x="42" y="8"/>
                  </a:cubicBezTo>
                  <a:cubicBezTo>
                    <a:pt x="40" y="9"/>
                    <a:pt x="39" y="11"/>
                    <a:pt x="38" y="12"/>
                  </a:cubicBezTo>
                  <a:cubicBezTo>
                    <a:pt x="39" y="13"/>
                    <a:pt x="41" y="14"/>
                    <a:pt x="42" y="14"/>
                  </a:cubicBezTo>
                  <a:cubicBezTo>
                    <a:pt x="45" y="11"/>
                    <a:pt x="47" y="9"/>
                    <a:pt x="42" y="6"/>
                  </a:cubicBezTo>
                  <a:cubicBezTo>
                    <a:pt x="37" y="2"/>
                    <a:pt x="30" y="3"/>
                    <a:pt x="24" y="2"/>
                  </a:cubicBezTo>
                  <a:cubicBezTo>
                    <a:pt x="22" y="1"/>
                    <a:pt x="19" y="1"/>
                    <a:pt x="17" y="0"/>
                  </a:cubicBezTo>
                </a:path>
              </a:pathLst>
            </a:custGeom>
            <a:solidFill>
              <a:srgbClr val="B6B7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88" name="Freeform 745">
              <a:extLst>
                <a:ext uri="{FF2B5EF4-FFF2-40B4-BE49-F238E27FC236}">
                  <a16:creationId xmlns:a16="http://schemas.microsoft.com/office/drawing/2014/main" id="{EC415684-4FAC-4F53-AD61-A10ACA8C468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9" y="2098"/>
              <a:ext cx="32" cy="7"/>
            </a:xfrm>
            <a:custGeom>
              <a:avLst/>
              <a:gdLst>
                <a:gd name="T0" fmla="*/ 9 w 26"/>
                <a:gd name="T1" fmla="*/ 0 h 6"/>
                <a:gd name="T2" fmla="*/ 0 w 26"/>
                <a:gd name="T3" fmla="*/ 2 h 6"/>
                <a:gd name="T4" fmla="*/ 32 w 26"/>
                <a:gd name="T5" fmla="*/ 8 h 6"/>
                <a:gd name="T6" fmla="*/ 50 w 26"/>
                <a:gd name="T7" fmla="*/ 11 h 6"/>
                <a:gd name="T8" fmla="*/ 57 w 26"/>
                <a:gd name="T9" fmla="*/ 11 h 6"/>
                <a:gd name="T10" fmla="*/ 58 w 26"/>
                <a:gd name="T11" fmla="*/ 11 h 6"/>
                <a:gd name="T12" fmla="*/ 59 w 26"/>
                <a:gd name="T13" fmla="*/ 8 h 6"/>
                <a:gd name="T14" fmla="*/ 39 w 26"/>
                <a:gd name="T15" fmla="*/ 1 h 6"/>
                <a:gd name="T16" fmla="*/ 9 w 26"/>
                <a:gd name="T17" fmla="*/ 0 h 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6" h="6">
                  <a:moveTo>
                    <a:pt x="4" y="0"/>
                  </a:moveTo>
                  <a:cubicBezTo>
                    <a:pt x="3" y="0"/>
                    <a:pt x="1" y="1"/>
                    <a:pt x="0" y="2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5" y="6"/>
                    <a:pt x="19" y="6"/>
                    <a:pt x="22" y="6"/>
                  </a:cubicBezTo>
                  <a:cubicBezTo>
                    <a:pt x="22" y="6"/>
                    <a:pt x="23" y="6"/>
                    <a:pt x="24" y="6"/>
                  </a:cubicBezTo>
                  <a:cubicBezTo>
                    <a:pt x="24" y="6"/>
                    <a:pt x="24" y="6"/>
                    <a:pt x="25" y="6"/>
                  </a:cubicBezTo>
                  <a:cubicBezTo>
                    <a:pt x="25" y="5"/>
                    <a:pt x="25" y="5"/>
                    <a:pt x="26" y="4"/>
                  </a:cubicBezTo>
                  <a:cubicBezTo>
                    <a:pt x="23" y="3"/>
                    <a:pt x="20" y="2"/>
                    <a:pt x="17" y="1"/>
                  </a:cubicBezTo>
                  <a:cubicBezTo>
                    <a:pt x="13" y="0"/>
                    <a:pt x="8" y="0"/>
                    <a:pt x="4" y="0"/>
                  </a:cubicBezTo>
                </a:path>
              </a:pathLst>
            </a:custGeom>
            <a:solidFill>
              <a:srgbClr val="D5D5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89" name="Freeform 746">
              <a:extLst>
                <a:ext uri="{FF2B5EF4-FFF2-40B4-BE49-F238E27FC236}">
                  <a16:creationId xmlns:a16="http://schemas.microsoft.com/office/drawing/2014/main" id="{DD224934-C412-4EFE-92C6-0CB9D628854D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1" y="2095"/>
              <a:ext cx="24" cy="11"/>
            </a:xfrm>
            <a:custGeom>
              <a:avLst/>
              <a:gdLst>
                <a:gd name="T0" fmla="*/ 24 w 20"/>
                <a:gd name="T1" fmla="*/ 0 h 9"/>
                <a:gd name="T2" fmla="*/ 0 w 20"/>
                <a:gd name="T3" fmla="*/ 13 h 9"/>
                <a:gd name="T4" fmla="*/ 2 w 20"/>
                <a:gd name="T5" fmla="*/ 16 h 9"/>
                <a:gd name="T6" fmla="*/ 14 w 20"/>
                <a:gd name="T7" fmla="*/ 16 h 9"/>
                <a:gd name="T8" fmla="*/ 24 w 20"/>
                <a:gd name="T9" fmla="*/ 18 h 9"/>
                <a:gd name="T10" fmla="*/ 34 w 20"/>
                <a:gd name="T11" fmla="*/ 20 h 9"/>
                <a:gd name="T12" fmla="*/ 42 w 20"/>
                <a:gd name="T13" fmla="*/ 11 h 9"/>
                <a:gd name="T14" fmla="*/ 24 w 20"/>
                <a:gd name="T15" fmla="*/ 0 h 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0" h="9">
                  <a:moveTo>
                    <a:pt x="12" y="0"/>
                  </a:moveTo>
                  <a:cubicBezTo>
                    <a:pt x="7" y="0"/>
                    <a:pt x="3" y="3"/>
                    <a:pt x="0" y="6"/>
                  </a:cubicBezTo>
                  <a:cubicBezTo>
                    <a:pt x="1" y="7"/>
                    <a:pt x="1" y="7"/>
                    <a:pt x="2" y="7"/>
                  </a:cubicBezTo>
                  <a:cubicBezTo>
                    <a:pt x="4" y="7"/>
                    <a:pt x="5" y="7"/>
                    <a:pt x="7" y="7"/>
                  </a:cubicBezTo>
                  <a:cubicBezTo>
                    <a:pt x="9" y="7"/>
                    <a:pt x="10" y="7"/>
                    <a:pt x="12" y="8"/>
                  </a:cubicBezTo>
                  <a:cubicBezTo>
                    <a:pt x="13" y="8"/>
                    <a:pt x="15" y="9"/>
                    <a:pt x="16" y="9"/>
                  </a:cubicBezTo>
                  <a:cubicBezTo>
                    <a:pt x="17" y="8"/>
                    <a:pt x="18" y="6"/>
                    <a:pt x="20" y="5"/>
                  </a:cubicBezTo>
                  <a:cubicBezTo>
                    <a:pt x="18" y="2"/>
                    <a:pt x="15" y="0"/>
                    <a:pt x="12" y="0"/>
                  </a:cubicBezTo>
                </a:path>
              </a:pathLst>
            </a:custGeom>
            <a:solidFill>
              <a:srgbClr val="D5D5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90" name="Freeform 747">
              <a:extLst>
                <a:ext uri="{FF2B5EF4-FFF2-40B4-BE49-F238E27FC236}">
                  <a16:creationId xmlns:a16="http://schemas.microsoft.com/office/drawing/2014/main" id="{1640DC97-E437-4532-80DB-F20DCCD4FD53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0" y="2102"/>
              <a:ext cx="3" cy="3"/>
            </a:xfrm>
            <a:custGeom>
              <a:avLst/>
              <a:gdLst>
                <a:gd name="T0" fmla="*/ 1 w 3"/>
                <a:gd name="T1" fmla="*/ 0 h 2"/>
                <a:gd name="T2" fmla="*/ 0 w 3"/>
                <a:gd name="T3" fmla="*/ 12 h 2"/>
                <a:gd name="T4" fmla="*/ 3 w 3"/>
                <a:gd name="T5" fmla="*/ 8 h 2"/>
                <a:gd name="T6" fmla="*/ 1 w 3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2">
                  <a:moveTo>
                    <a:pt x="1" y="0"/>
                  </a:moveTo>
                  <a:cubicBezTo>
                    <a:pt x="0" y="1"/>
                    <a:pt x="0" y="1"/>
                    <a:pt x="0" y="2"/>
                  </a:cubicBezTo>
                  <a:cubicBezTo>
                    <a:pt x="1" y="2"/>
                    <a:pt x="2" y="2"/>
                    <a:pt x="3" y="1"/>
                  </a:cubicBezTo>
                  <a:cubicBezTo>
                    <a:pt x="2" y="1"/>
                    <a:pt x="2" y="1"/>
                    <a:pt x="1" y="0"/>
                  </a:cubicBezTo>
                </a:path>
              </a:pathLst>
            </a:custGeom>
            <a:solidFill>
              <a:srgbClr val="E6E7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91" name="Freeform 748">
              <a:extLst>
                <a:ext uri="{FF2B5EF4-FFF2-40B4-BE49-F238E27FC236}">
                  <a16:creationId xmlns:a16="http://schemas.microsoft.com/office/drawing/2014/main" id="{51828668-9063-4BF1-BE5A-366E5D955C6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8" y="2098"/>
              <a:ext cx="13" cy="13"/>
            </a:xfrm>
            <a:custGeom>
              <a:avLst/>
              <a:gdLst>
                <a:gd name="T0" fmla="*/ 0 w 11"/>
                <a:gd name="T1" fmla="*/ 0 h 11"/>
                <a:gd name="T2" fmla="*/ 8 w 11"/>
                <a:gd name="T3" fmla="*/ 8 h 11"/>
                <a:gd name="T4" fmla="*/ 21 w 11"/>
                <a:gd name="T5" fmla="*/ 21 h 11"/>
                <a:gd name="T6" fmla="*/ 20 w 11"/>
                <a:gd name="T7" fmla="*/ 18 h 11"/>
                <a:gd name="T8" fmla="*/ 0 w 11"/>
                <a:gd name="T9" fmla="*/ 1 h 11"/>
                <a:gd name="T10" fmla="*/ 0 w 11"/>
                <a:gd name="T11" fmla="*/ 0 h 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" h="11">
                  <a:moveTo>
                    <a:pt x="0" y="0"/>
                  </a:moveTo>
                  <a:cubicBezTo>
                    <a:pt x="1" y="1"/>
                    <a:pt x="3" y="2"/>
                    <a:pt x="4" y="4"/>
                  </a:cubicBezTo>
                  <a:cubicBezTo>
                    <a:pt x="6" y="5"/>
                    <a:pt x="8" y="9"/>
                    <a:pt x="11" y="11"/>
                  </a:cubicBezTo>
                  <a:cubicBezTo>
                    <a:pt x="11" y="10"/>
                    <a:pt x="10" y="10"/>
                    <a:pt x="10" y="9"/>
                  </a:cubicBezTo>
                  <a:cubicBezTo>
                    <a:pt x="8" y="5"/>
                    <a:pt x="6" y="3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</a:path>
              </a:pathLst>
            </a:custGeom>
            <a:solidFill>
              <a:srgbClr val="B6B7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92" name="Freeform 749">
              <a:extLst>
                <a:ext uri="{FF2B5EF4-FFF2-40B4-BE49-F238E27FC236}">
                  <a16:creationId xmlns:a16="http://schemas.microsoft.com/office/drawing/2014/main" id="{90CC3A52-8781-403A-9251-25BD1D1A00F0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3" y="2129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8E8F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93" name="Freeform 750">
              <a:extLst>
                <a:ext uri="{FF2B5EF4-FFF2-40B4-BE49-F238E27FC236}">
                  <a16:creationId xmlns:a16="http://schemas.microsoft.com/office/drawing/2014/main" id="{6E422195-1575-4201-BEE7-6C47591A621C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3" y="2128"/>
              <a:ext cx="2" cy="1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0 w 2"/>
                <a:gd name="T5" fmla="*/ 1 h 1"/>
                <a:gd name="T6" fmla="*/ 0 w 2"/>
                <a:gd name="T7" fmla="*/ 1 h 1"/>
                <a:gd name="T8" fmla="*/ 0 w 2"/>
                <a:gd name="T9" fmla="*/ 1 h 1"/>
                <a:gd name="T10" fmla="*/ 1 w 2"/>
                <a:gd name="T11" fmla="*/ 1 h 1"/>
                <a:gd name="T12" fmla="*/ 1 w 2"/>
                <a:gd name="T13" fmla="*/ 1 h 1"/>
                <a:gd name="T14" fmla="*/ 2 w 2"/>
                <a:gd name="T15" fmla="*/ 0 h 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1" y="0"/>
                    <a:pt x="1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2" y="0"/>
                  </a:cubicBezTo>
                </a:path>
              </a:pathLst>
            </a:custGeom>
            <a:solidFill>
              <a:srgbClr val="BEBF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94" name="Freeform 751">
              <a:extLst>
                <a:ext uri="{FF2B5EF4-FFF2-40B4-BE49-F238E27FC236}">
                  <a16:creationId xmlns:a16="http://schemas.microsoft.com/office/drawing/2014/main" id="{043E9308-0721-4B7D-A375-1AD080ABAFB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4" y="2125"/>
              <a:ext cx="4" cy="4"/>
            </a:xfrm>
            <a:custGeom>
              <a:avLst/>
              <a:gdLst>
                <a:gd name="T0" fmla="*/ 9 w 3"/>
                <a:gd name="T1" fmla="*/ 0 h 3"/>
                <a:gd name="T2" fmla="*/ 1 w 3"/>
                <a:gd name="T3" fmla="*/ 7 h 3"/>
                <a:gd name="T4" fmla="*/ 0 w 3"/>
                <a:gd name="T5" fmla="*/ 9 h 3"/>
                <a:gd name="T6" fmla="*/ 0 w 3"/>
                <a:gd name="T7" fmla="*/ 9 h 3"/>
                <a:gd name="T8" fmla="*/ 9 w 3"/>
                <a:gd name="T9" fmla="*/ 7 h 3"/>
                <a:gd name="T10" fmla="*/ 9 w 3"/>
                <a:gd name="T11" fmla="*/ 1 h 3"/>
                <a:gd name="T12" fmla="*/ 9 w 3"/>
                <a:gd name="T13" fmla="*/ 0 h 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cubicBezTo>
                    <a:pt x="2" y="0"/>
                    <a:pt x="1" y="1"/>
                    <a:pt x="1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2" y="3"/>
                    <a:pt x="3" y="2"/>
                  </a:cubicBezTo>
                  <a:cubicBezTo>
                    <a:pt x="3" y="2"/>
                    <a:pt x="3" y="2"/>
                    <a:pt x="3" y="1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rgbClr val="D9DA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95" name="Freeform 752">
              <a:extLst>
                <a:ext uri="{FF2B5EF4-FFF2-40B4-BE49-F238E27FC236}">
                  <a16:creationId xmlns:a16="http://schemas.microsoft.com/office/drawing/2014/main" id="{6A7A9D89-972E-47AB-8DA6-C38E4B594414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5" y="2102"/>
              <a:ext cx="33" cy="16"/>
            </a:xfrm>
            <a:custGeom>
              <a:avLst/>
              <a:gdLst>
                <a:gd name="T0" fmla="*/ 60 w 27"/>
                <a:gd name="T1" fmla="*/ 0 h 13"/>
                <a:gd name="T2" fmla="*/ 42 w 27"/>
                <a:gd name="T3" fmla="*/ 2 h 13"/>
                <a:gd name="T4" fmla="*/ 0 w 27"/>
                <a:gd name="T5" fmla="*/ 27 h 13"/>
                <a:gd name="T6" fmla="*/ 1 w 27"/>
                <a:gd name="T7" fmla="*/ 31 h 13"/>
                <a:gd name="T8" fmla="*/ 11 w 27"/>
                <a:gd name="T9" fmla="*/ 27 h 13"/>
                <a:gd name="T10" fmla="*/ 20 w 27"/>
                <a:gd name="T11" fmla="*/ 27 h 13"/>
                <a:gd name="T12" fmla="*/ 24 w 27"/>
                <a:gd name="T13" fmla="*/ 27 h 13"/>
                <a:gd name="T14" fmla="*/ 59 w 27"/>
                <a:gd name="T15" fmla="*/ 9 h 13"/>
                <a:gd name="T16" fmla="*/ 60 w 27"/>
                <a:gd name="T17" fmla="*/ 0 h 13"/>
                <a:gd name="T18" fmla="*/ 60 w 27"/>
                <a:gd name="T19" fmla="*/ 0 h 1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7" h="13">
                  <a:moveTo>
                    <a:pt x="27" y="0"/>
                  </a:moveTo>
                  <a:cubicBezTo>
                    <a:pt x="24" y="0"/>
                    <a:pt x="21" y="2"/>
                    <a:pt x="19" y="2"/>
                  </a:cubicBezTo>
                  <a:cubicBezTo>
                    <a:pt x="13" y="5"/>
                    <a:pt x="5" y="9"/>
                    <a:pt x="0" y="12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2" y="12"/>
                    <a:pt x="4" y="12"/>
                    <a:pt x="5" y="12"/>
                  </a:cubicBezTo>
                  <a:cubicBezTo>
                    <a:pt x="6" y="12"/>
                    <a:pt x="8" y="12"/>
                    <a:pt x="9" y="12"/>
                  </a:cubicBezTo>
                  <a:cubicBezTo>
                    <a:pt x="9" y="12"/>
                    <a:pt x="10" y="12"/>
                    <a:pt x="11" y="12"/>
                  </a:cubicBezTo>
                  <a:cubicBezTo>
                    <a:pt x="17" y="11"/>
                    <a:pt x="23" y="8"/>
                    <a:pt x="26" y="4"/>
                  </a:cubicBezTo>
                  <a:cubicBezTo>
                    <a:pt x="27" y="3"/>
                    <a:pt x="27" y="1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</a:path>
              </a:pathLst>
            </a:custGeom>
            <a:solidFill>
              <a:srgbClr val="8081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96" name="Freeform 753">
              <a:extLst>
                <a:ext uri="{FF2B5EF4-FFF2-40B4-BE49-F238E27FC236}">
                  <a16:creationId xmlns:a16="http://schemas.microsoft.com/office/drawing/2014/main" id="{98E95095-D284-46AB-95E9-BDDC4393BA6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9" y="2107"/>
              <a:ext cx="18" cy="11"/>
            </a:xfrm>
            <a:custGeom>
              <a:avLst/>
              <a:gdLst>
                <a:gd name="T0" fmla="*/ 31 w 15"/>
                <a:gd name="T1" fmla="*/ 0 h 9"/>
                <a:gd name="T2" fmla="*/ 0 w 15"/>
                <a:gd name="T3" fmla="*/ 18 h 9"/>
                <a:gd name="T4" fmla="*/ 2 w 15"/>
                <a:gd name="T5" fmla="*/ 20 h 9"/>
                <a:gd name="T6" fmla="*/ 12 w 15"/>
                <a:gd name="T7" fmla="*/ 18 h 9"/>
                <a:gd name="T8" fmla="*/ 31 w 15"/>
                <a:gd name="T9" fmla="*/ 0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9">
                  <a:moveTo>
                    <a:pt x="15" y="0"/>
                  </a:moveTo>
                  <a:cubicBezTo>
                    <a:pt x="12" y="4"/>
                    <a:pt x="6" y="7"/>
                    <a:pt x="0" y="8"/>
                  </a:cubicBezTo>
                  <a:cubicBezTo>
                    <a:pt x="0" y="8"/>
                    <a:pt x="1" y="9"/>
                    <a:pt x="2" y="9"/>
                  </a:cubicBezTo>
                  <a:cubicBezTo>
                    <a:pt x="3" y="9"/>
                    <a:pt x="4" y="8"/>
                    <a:pt x="6" y="8"/>
                  </a:cubicBezTo>
                  <a:cubicBezTo>
                    <a:pt x="12" y="7"/>
                    <a:pt x="14" y="4"/>
                    <a:pt x="15" y="0"/>
                  </a:cubicBezTo>
                </a:path>
              </a:pathLst>
            </a:custGeom>
            <a:solidFill>
              <a:srgbClr val="B6B7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97" name="Freeform 754">
              <a:extLst>
                <a:ext uri="{FF2B5EF4-FFF2-40B4-BE49-F238E27FC236}">
                  <a16:creationId xmlns:a16="http://schemas.microsoft.com/office/drawing/2014/main" id="{83293360-E3A0-4D72-9C21-2190FD04B46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766" y="2102"/>
              <a:ext cx="33" cy="17"/>
            </a:xfrm>
            <a:custGeom>
              <a:avLst/>
              <a:gdLst>
                <a:gd name="T0" fmla="*/ 9 w 27"/>
                <a:gd name="T1" fmla="*/ 27 h 14"/>
                <a:gd name="T2" fmla="*/ 0 w 27"/>
                <a:gd name="T3" fmla="*/ 28 h 14"/>
                <a:gd name="T4" fmla="*/ 7 w 27"/>
                <a:gd name="T5" fmla="*/ 30 h 14"/>
                <a:gd name="T6" fmla="*/ 20 w 27"/>
                <a:gd name="T7" fmla="*/ 28 h 14"/>
                <a:gd name="T8" fmla="*/ 22 w 27"/>
                <a:gd name="T9" fmla="*/ 27 h 14"/>
                <a:gd name="T10" fmla="*/ 18 w 27"/>
                <a:gd name="T11" fmla="*/ 27 h 14"/>
                <a:gd name="T12" fmla="*/ 9 w 27"/>
                <a:gd name="T13" fmla="*/ 27 h 14"/>
                <a:gd name="T14" fmla="*/ 59 w 27"/>
                <a:gd name="T15" fmla="*/ 0 h 14"/>
                <a:gd name="T16" fmla="*/ 56 w 27"/>
                <a:gd name="T17" fmla="*/ 9 h 14"/>
                <a:gd name="T18" fmla="*/ 60 w 27"/>
                <a:gd name="T19" fmla="*/ 2 h 14"/>
                <a:gd name="T20" fmla="*/ 60 w 27"/>
                <a:gd name="T21" fmla="*/ 0 h 14"/>
                <a:gd name="T22" fmla="*/ 59 w 27"/>
                <a:gd name="T23" fmla="*/ 0 h 1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7" h="14">
                  <a:moveTo>
                    <a:pt x="4" y="12"/>
                  </a:moveTo>
                  <a:cubicBezTo>
                    <a:pt x="3" y="12"/>
                    <a:pt x="1" y="12"/>
                    <a:pt x="0" y="13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5" y="14"/>
                    <a:pt x="7" y="13"/>
                    <a:pt x="9" y="13"/>
                  </a:cubicBezTo>
                  <a:cubicBezTo>
                    <a:pt x="9" y="13"/>
                    <a:pt x="9" y="13"/>
                    <a:pt x="10" y="12"/>
                  </a:cubicBezTo>
                  <a:cubicBezTo>
                    <a:pt x="9" y="12"/>
                    <a:pt x="8" y="12"/>
                    <a:pt x="8" y="12"/>
                  </a:cubicBezTo>
                  <a:cubicBezTo>
                    <a:pt x="7" y="12"/>
                    <a:pt x="5" y="12"/>
                    <a:pt x="4" y="12"/>
                  </a:cubicBezTo>
                  <a:moveTo>
                    <a:pt x="26" y="0"/>
                  </a:moveTo>
                  <a:cubicBezTo>
                    <a:pt x="26" y="1"/>
                    <a:pt x="26" y="3"/>
                    <a:pt x="25" y="4"/>
                  </a:cubicBezTo>
                  <a:cubicBezTo>
                    <a:pt x="26" y="3"/>
                    <a:pt x="27" y="2"/>
                    <a:pt x="27" y="2"/>
                  </a:cubicBezTo>
                  <a:cubicBezTo>
                    <a:pt x="27" y="1"/>
                    <a:pt x="27" y="1"/>
                    <a:pt x="27" y="0"/>
                  </a:cubicBezTo>
                  <a:cubicBezTo>
                    <a:pt x="27" y="0"/>
                    <a:pt x="27" y="0"/>
                    <a:pt x="26" y="0"/>
                  </a:cubicBezTo>
                </a:path>
              </a:pathLst>
            </a:custGeom>
            <a:solidFill>
              <a:srgbClr val="B6B7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98" name="Freeform 755">
              <a:extLst>
                <a:ext uri="{FF2B5EF4-FFF2-40B4-BE49-F238E27FC236}">
                  <a16:creationId xmlns:a16="http://schemas.microsoft.com/office/drawing/2014/main" id="{300AA8F6-0CC1-4508-84EC-A65CC7BBC434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0" y="2102"/>
              <a:ext cx="36" cy="18"/>
            </a:xfrm>
            <a:custGeom>
              <a:avLst/>
              <a:gdLst>
                <a:gd name="T0" fmla="*/ 50 w 30"/>
                <a:gd name="T1" fmla="*/ 0 h 15"/>
                <a:gd name="T2" fmla="*/ 50 w 30"/>
                <a:gd name="T3" fmla="*/ 2 h 15"/>
                <a:gd name="T4" fmla="*/ 44 w 30"/>
                <a:gd name="T5" fmla="*/ 8 h 15"/>
                <a:gd name="T6" fmla="*/ 28 w 30"/>
                <a:gd name="T7" fmla="*/ 24 h 15"/>
                <a:gd name="T8" fmla="*/ 19 w 30"/>
                <a:gd name="T9" fmla="*/ 28 h 15"/>
                <a:gd name="T10" fmla="*/ 14 w 30"/>
                <a:gd name="T11" fmla="*/ 24 h 15"/>
                <a:gd name="T12" fmla="*/ 12 w 30"/>
                <a:gd name="T13" fmla="*/ 28 h 15"/>
                <a:gd name="T14" fmla="*/ 0 w 30"/>
                <a:gd name="T15" fmla="*/ 29 h 15"/>
                <a:gd name="T16" fmla="*/ 7 w 30"/>
                <a:gd name="T17" fmla="*/ 31 h 15"/>
                <a:gd name="T18" fmla="*/ 8 w 30"/>
                <a:gd name="T19" fmla="*/ 31 h 15"/>
                <a:gd name="T20" fmla="*/ 55 w 30"/>
                <a:gd name="T21" fmla="*/ 2 h 15"/>
                <a:gd name="T22" fmla="*/ 50 w 30"/>
                <a:gd name="T23" fmla="*/ 0 h 1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0" h="15">
                  <a:moveTo>
                    <a:pt x="24" y="0"/>
                  </a:moveTo>
                  <a:cubicBezTo>
                    <a:pt x="24" y="1"/>
                    <a:pt x="24" y="1"/>
                    <a:pt x="24" y="2"/>
                  </a:cubicBezTo>
                  <a:cubicBezTo>
                    <a:pt x="24" y="2"/>
                    <a:pt x="23" y="3"/>
                    <a:pt x="22" y="4"/>
                  </a:cubicBezTo>
                  <a:cubicBezTo>
                    <a:pt x="21" y="8"/>
                    <a:pt x="19" y="11"/>
                    <a:pt x="13" y="12"/>
                  </a:cubicBezTo>
                  <a:cubicBezTo>
                    <a:pt x="11" y="12"/>
                    <a:pt x="10" y="13"/>
                    <a:pt x="9" y="13"/>
                  </a:cubicBezTo>
                  <a:cubicBezTo>
                    <a:pt x="8" y="13"/>
                    <a:pt x="7" y="12"/>
                    <a:pt x="7" y="12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4" y="13"/>
                    <a:pt x="2" y="14"/>
                    <a:pt x="0" y="14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4" y="15"/>
                    <a:pt x="4" y="15"/>
                  </a:cubicBezTo>
                  <a:cubicBezTo>
                    <a:pt x="11" y="15"/>
                    <a:pt x="30" y="7"/>
                    <a:pt x="27" y="2"/>
                  </a:cubicBezTo>
                  <a:cubicBezTo>
                    <a:pt x="26" y="1"/>
                    <a:pt x="26" y="0"/>
                    <a:pt x="24" y="0"/>
                  </a:cubicBezTo>
                </a:path>
              </a:pathLst>
            </a:custGeom>
            <a:solidFill>
              <a:srgbClr val="D5D5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99" name="Freeform 756">
              <a:extLst>
                <a:ext uri="{FF2B5EF4-FFF2-40B4-BE49-F238E27FC236}">
                  <a16:creationId xmlns:a16="http://schemas.microsoft.com/office/drawing/2014/main" id="{FEB41248-2C13-414C-90DC-4EC5256ACB75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9" y="2321"/>
              <a:ext cx="497" cy="381"/>
            </a:xfrm>
            <a:custGeom>
              <a:avLst/>
              <a:gdLst>
                <a:gd name="T0" fmla="*/ 0 w 412"/>
                <a:gd name="T1" fmla="*/ 184 h 316"/>
                <a:gd name="T2" fmla="*/ 131 w 412"/>
                <a:gd name="T3" fmla="*/ 0 h 316"/>
                <a:gd name="T4" fmla="*/ 771 w 412"/>
                <a:gd name="T5" fmla="*/ 531 h 316"/>
                <a:gd name="T6" fmla="*/ 873 w 412"/>
                <a:gd name="T7" fmla="*/ 667 h 316"/>
                <a:gd name="T8" fmla="*/ 0 w 412"/>
                <a:gd name="T9" fmla="*/ 184 h 3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2" h="316">
                  <a:moveTo>
                    <a:pt x="0" y="87"/>
                  </a:moveTo>
                  <a:cubicBezTo>
                    <a:pt x="62" y="0"/>
                    <a:pt x="62" y="0"/>
                    <a:pt x="62" y="0"/>
                  </a:cubicBezTo>
                  <a:cubicBezTo>
                    <a:pt x="364" y="251"/>
                    <a:pt x="364" y="251"/>
                    <a:pt x="364" y="251"/>
                  </a:cubicBezTo>
                  <a:cubicBezTo>
                    <a:pt x="364" y="251"/>
                    <a:pt x="400" y="279"/>
                    <a:pt x="412" y="316"/>
                  </a:cubicBezTo>
                  <a:lnTo>
                    <a:pt x="0" y="87"/>
                  </a:lnTo>
                  <a:close/>
                </a:path>
              </a:pathLst>
            </a:custGeom>
            <a:solidFill>
              <a:srgbClr val="ECEB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00" name="Freeform 757">
              <a:extLst>
                <a:ext uri="{FF2B5EF4-FFF2-40B4-BE49-F238E27FC236}">
                  <a16:creationId xmlns:a16="http://schemas.microsoft.com/office/drawing/2014/main" id="{953A83A8-D80C-47CC-A664-08C6E667305C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3" y="2087"/>
              <a:ext cx="283" cy="466"/>
            </a:xfrm>
            <a:custGeom>
              <a:avLst/>
              <a:gdLst>
                <a:gd name="T0" fmla="*/ 0 w 283"/>
                <a:gd name="T1" fmla="*/ 0 h 466"/>
                <a:gd name="T2" fmla="*/ 1 w 283"/>
                <a:gd name="T3" fmla="*/ 219 h 466"/>
                <a:gd name="T4" fmla="*/ 283 w 283"/>
                <a:gd name="T5" fmla="*/ 466 h 466"/>
                <a:gd name="T6" fmla="*/ 283 w 283"/>
                <a:gd name="T7" fmla="*/ 372 h 466"/>
                <a:gd name="T8" fmla="*/ 0 w 283"/>
                <a:gd name="T9" fmla="*/ 0 h 46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3" h="466">
                  <a:moveTo>
                    <a:pt x="0" y="0"/>
                  </a:moveTo>
                  <a:lnTo>
                    <a:pt x="1" y="219"/>
                  </a:lnTo>
                  <a:lnTo>
                    <a:pt x="283" y="466"/>
                  </a:lnTo>
                  <a:lnTo>
                    <a:pt x="283" y="37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E90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01" name="Freeform 758">
              <a:extLst>
                <a:ext uri="{FF2B5EF4-FFF2-40B4-BE49-F238E27FC236}">
                  <a16:creationId xmlns:a16="http://schemas.microsoft.com/office/drawing/2014/main" id="{6B1F7640-B98C-49E2-B870-C9AE8967F33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3" y="2189"/>
              <a:ext cx="376" cy="369"/>
            </a:xfrm>
            <a:custGeom>
              <a:avLst/>
              <a:gdLst>
                <a:gd name="T0" fmla="*/ 0 w 376"/>
                <a:gd name="T1" fmla="*/ 272 h 369"/>
                <a:gd name="T2" fmla="*/ 0 w 376"/>
                <a:gd name="T3" fmla="*/ 369 h 369"/>
                <a:gd name="T4" fmla="*/ 376 w 376"/>
                <a:gd name="T5" fmla="*/ 97 h 369"/>
                <a:gd name="T6" fmla="*/ 376 w 376"/>
                <a:gd name="T7" fmla="*/ 0 h 369"/>
                <a:gd name="T8" fmla="*/ 0 w 376"/>
                <a:gd name="T9" fmla="*/ 272 h 36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6" h="369">
                  <a:moveTo>
                    <a:pt x="0" y="272"/>
                  </a:moveTo>
                  <a:lnTo>
                    <a:pt x="0" y="369"/>
                  </a:lnTo>
                  <a:lnTo>
                    <a:pt x="376" y="97"/>
                  </a:lnTo>
                  <a:lnTo>
                    <a:pt x="376" y="0"/>
                  </a:lnTo>
                  <a:lnTo>
                    <a:pt x="0" y="272"/>
                  </a:lnTo>
                  <a:close/>
                </a:path>
              </a:pathLst>
            </a:custGeom>
            <a:solidFill>
              <a:srgbClr val="E0C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02" name="Freeform 759">
              <a:extLst>
                <a:ext uri="{FF2B5EF4-FFF2-40B4-BE49-F238E27FC236}">
                  <a16:creationId xmlns:a16="http://schemas.microsoft.com/office/drawing/2014/main" id="{99ED857C-CD82-4E8E-B3C5-5E87A0019D11}"/>
                </a:ext>
              </a:extLst>
            </p:cNvPr>
            <p:cNvSpPr>
              <a:spLocks/>
            </p:cNvSpPr>
            <p:nvPr/>
          </p:nvSpPr>
          <p:spPr bwMode="auto">
            <a:xfrm>
              <a:off x="947" y="1475"/>
              <a:ext cx="257" cy="249"/>
            </a:xfrm>
            <a:custGeom>
              <a:avLst/>
              <a:gdLst>
                <a:gd name="T0" fmla="*/ 0 w 213"/>
                <a:gd name="T1" fmla="*/ 181 h 206"/>
                <a:gd name="T2" fmla="*/ 7 w 213"/>
                <a:gd name="T3" fmla="*/ 440 h 206"/>
                <a:gd name="T4" fmla="*/ 43 w 213"/>
                <a:gd name="T5" fmla="*/ 429 h 206"/>
                <a:gd name="T6" fmla="*/ 382 w 213"/>
                <a:gd name="T7" fmla="*/ 233 h 206"/>
                <a:gd name="T8" fmla="*/ 443 w 213"/>
                <a:gd name="T9" fmla="*/ 124 h 206"/>
                <a:gd name="T10" fmla="*/ 444 w 213"/>
                <a:gd name="T11" fmla="*/ 0 h 206"/>
                <a:gd name="T12" fmla="*/ 278 w 213"/>
                <a:gd name="T13" fmla="*/ 58 h 206"/>
                <a:gd name="T14" fmla="*/ 0 w 213"/>
                <a:gd name="T15" fmla="*/ 181 h 20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13" h="206">
                  <a:moveTo>
                    <a:pt x="0" y="85"/>
                  </a:moveTo>
                  <a:cubicBezTo>
                    <a:pt x="3" y="206"/>
                    <a:pt x="3" y="206"/>
                    <a:pt x="3" y="206"/>
                  </a:cubicBezTo>
                  <a:cubicBezTo>
                    <a:pt x="21" y="201"/>
                    <a:pt x="21" y="201"/>
                    <a:pt x="21" y="201"/>
                  </a:cubicBezTo>
                  <a:cubicBezTo>
                    <a:pt x="181" y="109"/>
                    <a:pt x="181" y="109"/>
                    <a:pt x="181" y="109"/>
                  </a:cubicBezTo>
                  <a:cubicBezTo>
                    <a:pt x="181" y="109"/>
                    <a:pt x="204" y="97"/>
                    <a:pt x="209" y="58"/>
                  </a:cubicBezTo>
                  <a:cubicBezTo>
                    <a:pt x="213" y="19"/>
                    <a:pt x="210" y="0"/>
                    <a:pt x="210" y="0"/>
                  </a:cubicBezTo>
                  <a:cubicBezTo>
                    <a:pt x="131" y="27"/>
                    <a:pt x="131" y="27"/>
                    <a:pt x="131" y="27"/>
                  </a:cubicBezTo>
                  <a:lnTo>
                    <a:pt x="0" y="85"/>
                  </a:lnTo>
                  <a:close/>
                </a:path>
              </a:pathLst>
            </a:custGeom>
            <a:solidFill>
              <a:srgbClr val="C1A0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03" name="Freeform 760">
              <a:extLst>
                <a:ext uri="{FF2B5EF4-FFF2-40B4-BE49-F238E27FC236}">
                  <a16:creationId xmlns:a16="http://schemas.microsoft.com/office/drawing/2014/main" id="{65E32197-D31D-4BA0-A9B7-A8B3326DDE48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4" y="2198"/>
              <a:ext cx="264" cy="395"/>
            </a:xfrm>
            <a:custGeom>
              <a:avLst/>
              <a:gdLst>
                <a:gd name="T0" fmla="*/ 172 w 219"/>
                <a:gd name="T1" fmla="*/ 0 h 328"/>
                <a:gd name="T2" fmla="*/ 462 w 219"/>
                <a:gd name="T3" fmla="*/ 182 h 328"/>
                <a:gd name="T4" fmla="*/ 310 w 219"/>
                <a:gd name="T5" fmla="*/ 391 h 328"/>
                <a:gd name="T6" fmla="*/ 453 w 219"/>
                <a:gd name="T7" fmla="*/ 690 h 328"/>
                <a:gd name="T8" fmla="*/ 127 w 219"/>
                <a:gd name="T9" fmla="*/ 360 h 328"/>
                <a:gd name="T10" fmla="*/ 172 w 219"/>
                <a:gd name="T11" fmla="*/ 0 h 32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19" h="328">
                  <a:moveTo>
                    <a:pt x="82" y="0"/>
                  </a:moveTo>
                  <a:cubicBezTo>
                    <a:pt x="219" y="86"/>
                    <a:pt x="219" y="86"/>
                    <a:pt x="219" y="86"/>
                  </a:cubicBezTo>
                  <a:cubicBezTo>
                    <a:pt x="147" y="186"/>
                    <a:pt x="147" y="186"/>
                    <a:pt x="147" y="186"/>
                  </a:cubicBezTo>
                  <a:cubicBezTo>
                    <a:pt x="215" y="328"/>
                    <a:pt x="215" y="328"/>
                    <a:pt x="215" y="328"/>
                  </a:cubicBezTo>
                  <a:cubicBezTo>
                    <a:pt x="60" y="171"/>
                    <a:pt x="60" y="171"/>
                    <a:pt x="60" y="171"/>
                  </a:cubicBezTo>
                  <a:cubicBezTo>
                    <a:pt x="60" y="171"/>
                    <a:pt x="0" y="60"/>
                    <a:pt x="82" y="0"/>
                  </a:cubicBezTo>
                  <a:close/>
                </a:path>
              </a:pathLst>
            </a:custGeom>
            <a:solidFill>
              <a:srgbClr val="A6AA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04" name="Freeform 761">
              <a:extLst>
                <a:ext uri="{FF2B5EF4-FFF2-40B4-BE49-F238E27FC236}">
                  <a16:creationId xmlns:a16="http://schemas.microsoft.com/office/drawing/2014/main" id="{D93B3507-0EC0-44E0-9257-5ED4F45BF72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2" y="3043"/>
              <a:ext cx="101" cy="76"/>
            </a:xfrm>
            <a:custGeom>
              <a:avLst/>
              <a:gdLst>
                <a:gd name="T0" fmla="*/ 0 w 84"/>
                <a:gd name="T1" fmla="*/ 119 h 63"/>
                <a:gd name="T2" fmla="*/ 1 w 84"/>
                <a:gd name="T3" fmla="*/ 0 h 63"/>
                <a:gd name="T4" fmla="*/ 174 w 84"/>
                <a:gd name="T5" fmla="*/ 94 h 63"/>
                <a:gd name="T6" fmla="*/ 156 w 84"/>
                <a:gd name="T7" fmla="*/ 117 h 63"/>
                <a:gd name="T8" fmla="*/ 102 w 84"/>
                <a:gd name="T9" fmla="*/ 70 h 63"/>
                <a:gd name="T10" fmla="*/ 29 w 84"/>
                <a:gd name="T11" fmla="*/ 134 h 63"/>
                <a:gd name="T12" fmla="*/ 0 w 84"/>
                <a:gd name="T13" fmla="*/ 119 h 6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4" h="63">
                  <a:moveTo>
                    <a:pt x="0" y="56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84" y="45"/>
                    <a:pt x="84" y="45"/>
                    <a:pt x="84" y="45"/>
                  </a:cubicBezTo>
                  <a:cubicBezTo>
                    <a:pt x="75" y="55"/>
                    <a:pt x="75" y="55"/>
                    <a:pt x="75" y="55"/>
                  </a:cubicBezTo>
                  <a:cubicBezTo>
                    <a:pt x="75" y="55"/>
                    <a:pt x="66" y="36"/>
                    <a:pt x="49" y="33"/>
                  </a:cubicBezTo>
                  <a:cubicBezTo>
                    <a:pt x="21" y="28"/>
                    <a:pt x="14" y="63"/>
                    <a:pt x="14" y="63"/>
                  </a:cubicBezTo>
                  <a:lnTo>
                    <a:pt x="0" y="56"/>
                  </a:lnTo>
                  <a:close/>
                </a:path>
              </a:pathLst>
            </a:custGeom>
            <a:solidFill>
              <a:srgbClr val="CACB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05" name="Freeform 762">
              <a:extLst>
                <a:ext uri="{FF2B5EF4-FFF2-40B4-BE49-F238E27FC236}">
                  <a16:creationId xmlns:a16="http://schemas.microsoft.com/office/drawing/2014/main" id="{F9DAFC50-9A91-4F09-A91A-A788AEF7E5AE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4" y="2539"/>
              <a:ext cx="492" cy="464"/>
            </a:xfrm>
            <a:custGeom>
              <a:avLst/>
              <a:gdLst>
                <a:gd name="T0" fmla="*/ 0 w 408"/>
                <a:gd name="T1" fmla="*/ 648 h 385"/>
                <a:gd name="T2" fmla="*/ 19 w 408"/>
                <a:gd name="T3" fmla="*/ 812 h 385"/>
                <a:gd name="T4" fmla="*/ 825 w 408"/>
                <a:gd name="T5" fmla="*/ 153 h 385"/>
                <a:gd name="T6" fmla="*/ 819 w 408"/>
                <a:gd name="T7" fmla="*/ 0 h 385"/>
                <a:gd name="T8" fmla="*/ 0 w 408"/>
                <a:gd name="T9" fmla="*/ 648 h 38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8" h="385">
                  <a:moveTo>
                    <a:pt x="0" y="307"/>
                  </a:moveTo>
                  <a:cubicBezTo>
                    <a:pt x="0" y="307"/>
                    <a:pt x="15" y="358"/>
                    <a:pt x="9" y="385"/>
                  </a:cubicBezTo>
                  <a:cubicBezTo>
                    <a:pt x="390" y="72"/>
                    <a:pt x="390" y="72"/>
                    <a:pt x="390" y="72"/>
                  </a:cubicBezTo>
                  <a:cubicBezTo>
                    <a:pt x="390" y="72"/>
                    <a:pt x="408" y="36"/>
                    <a:pt x="387" y="0"/>
                  </a:cubicBezTo>
                  <a:lnTo>
                    <a:pt x="0" y="307"/>
                  </a:lnTo>
                  <a:close/>
                </a:path>
              </a:pathLst>
            </a:custGeom>
            <a:solidFill>
              <a:srgbClr val="C3C6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06" name="Freeform 763">
              <a:extLst>
                <a:ext uri="{FF2B5EF4-FFF2-40B4-BE49-F238E27FC236}">
                  <a16:creationId xmlns:a16="http://schemas.microsoft.com/office/drawing/2014/main" id="{5B008F9E-D518-47D2-A4D6-E5A0E3A19C5E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2" y="3132"/>
              <a:ext cx="449" cy="457"/>
            </a:xfrm>
            <a:custGeom>
              <a:avLst/>
              <a:gdLst>
                <a:gd name="T0" fmla="*/ 0 w 373"/>
                <a:gd name="T1" fmla="*/ 801 h 379"/>
                <a:gd name="T2" fmla="*/ 680 w 373"/>
                <a:gd name="T3" fmla="*/ 227 h 379"/>
                <a:gd name="T4" fmla="*/ 782 w 373"/>
                <a:gd name="T5" fmla="*/ 0 h 379"/>
                <a:gd name="T6" fmla="*/ 23 w 373"/>
                <a:gd name="T7" fmla="*/ 614 h 379"/>
                <a:gd name="T8" fmla="*/ 0 w 373"/>
                <a:gd name="T9" fmla="*/ 801 h 37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3" h="379">
                  <a:moveTo>
                    <a:pt x="0" y="379"/>
                  </a:moveTo>
                  <a:cubicBezTo>
                    <a:pt x="324" y="107"/>
                    <a:pt x="324" y="107"/>
                    <a:pt x="324" y="107"/>
                  </a:cubicBezTo>
                  <a:cubicBezTo>
                    <a:pt x="324" y="107"/>
                    <a:pt x="368" y="80"/>
                    <a:pt x="373" y="0"/>
                  </a:cubicBezTo>
                  <a:cubicBezTo>
                    <a:pt x="11" y="290"/>
                    <a:pt x="11" y="290"/>
                    <a:pt x="11" y="290"/>
                  </a:cubicBezTo>
                  <a:cubicBezTo>
                    <a:pt x="11" y="290"/>
                    <a:pt x="15" y="349"/>
                    <a:pt x="0" y="379"/>
                  </a:cubicBezTo>
                  <a:close/>
                </a:path>
              </a:pathLst>
            </a:custGeom>
            <a:solidFill>
              <a:srgbClr val="C3C6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07" name="Freeform 764">
              <a:extLst>
                <a:ext uri="{FF2B5EF4-FFF2-40B4-BE49-F238E27FC236}">
                  <a16:creationId xmlns:a16="http://schemas.microsoft.com/office/drawing/2014/main" id="{E3D92494-8781-4E59-9844-E2273A4532C7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0" y="3083"/>
              <a:ext cx="360" cy="582"/>
            </a:xfrm>
            <a:custGeom>
              <a:avLst/>
              <a:gdLst>
                <a:gd name="T0" fmla="*/ 0 w 298"/>
                <a:gd name="T1" fmla="*/ 0 h 483"/>
                <a:gd name="T2" fmla="*/ 246 w 298"/>
                <a:gd name="T3" fmla="*/ 361 h 483"/>
                <a:gd name="T4" fmla="*/ 204 w 298"/>
                <a:gd name="T5" fmla="*/ 857 h 483"/>
                <a:gd name="T6" fmla="*/ 503 w 298"/>
                <a:gd name="T7" fmla="*/ 978 h 483"/>
                <a:gd name="T8" fmla="*/ 627 w 298"/>
                <a:gd name="T9" fmla="*/ 715 h 483"/>
                <a:gd name="T10" fmla="*/ 371 w 298"/>
                <a:gd name="T11" fmla="*/ 572 h 483"/>
                <a:gd name="T12" fmla="*/ 0 w 298"/>
                <a:gd name="T13" fmla="*/ 0 h 48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98" h="483">
                  <a:moveTo>
                    <a:pt x="0" y="0"/>
                  </a:moveTo>
                  <a:cubicBezTo>
                    <a:pt x="0" y="0"/>
                    <a:pt x="91" y="58"/>
                    <a:pt x="116" y="172"/>
                  </a:cubicBezTo>
                  <a:cubicBezTo>
                    <a:pt x="141" y="287"/>
                    <a:pt x="116" y="373"/>
                    <a:pt x="96" y="407"/>
                  </a:cubicBezTo>
                  <a:cubicBezTo>
                    <a:pt x="96" y="407"/>
                    <a:pt x="174" y="483"/>
                    <a:pt x="236" y="464"/>
                  </a:cubicBezTo>
                  <a:cubicBezTo>
                    <a:pt x="298" y="446"/>
                    <a:pt x="295" y="339"/>
                    <a:pt x="295" y="339"/>
                  </a:cubicBezTo>
                  <a:cubicBezTo>
                    <a:pt x="174" y="271"/>
                    <a:pt x="174" y="271"/>
                    <a:pt x="174" y="271"/>
                  </a:cubicBezTo>
                  <a:cubicBezTo>
                    <a:pt x="174" y="271"/>
                    <a:pt x="132" y="72"/>
                    <a:pt x="0" y="0"/>
                  </a:cubicBezTo>
                  <a:close/>
                </a:path>
              </a:pathLst>
            </a:custGeom>
            <a:solidFill>
              <a:srgbClr val="C3C6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08" name="Freeform 765">
              <a:extLst>
                <a:ext uri="{FF2B5EF4-FFF2-40B4-BE49-F238E27FC236}">
                  <a16:creationId xmlns:a16="http://schemas.microsoft.com/office/drawing/2014/main" id="{4A0A78C1-91C0-43DA-ACC4-B3C5498F3C6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5" y="1123"/>
              <a:ext cx="748" cy="248"/>
            </a:xfrm>
            <a:custGeom>
              <a:avLst/>
              <a:gdLst>
                <a:gd name="T0" fmla="*/ 0 w 621"/>
                <a:gd name="T1" fmla="*/ 433 h 206"/>
                <a:gd name="T2" fmla="*/ 1307 w 621"/>
                <a:gd name="T3" fmla="*/ 0 h 206"/>
                <a:gd name="T4" fmla="*/ 0 w 621"/>
                <a:gd name="T5" fmla="*/ 433 h 20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21" h="206">
                  <a:moveTo>
                    <a:pt x="0" y="206"/>
                  </a:moveTo>
                  <a:cubicBezTo>
                    <a:pt x="621" y="0"/>
                    <a:pt x="621" y="0"/>
                    <a:pt x="621" y="0"/>
                  </a:cubicBezTo>
                  <a:cubicBezTo>
                    <a:pt x="621" y="0"/>
                    <a:pt x="419" y="99"/>
                    <a:pt x="0" y="206"/>
                  </a:cubicBezTo>
                  <a:close/>
                </a:path>
              </a:pathLst>
            </a:custGeom>
            <a:solidFill>
              <a:srgbClr val="D5D7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09" name="Freeform 766">
              <a:extLst>
                <a:ext uri="{FF2B5EF4-FFF2-40B4-BE49-F238E27FC236}">
                  <a16:creationId xmlns:a16="http://schemas.microsoft.com/office/drawing/2014/main" id="{A5041F20-1F07-46A0-BA14-631406DBEC6B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0" y="1133"/>
              <a:ext cx="691" cy="228"/>
            </a:xfrm>
            <a:custGeom>
              <a:avLst/>
              <a:gdLst>
                <a:gd name="T0" fmla="*/ 0 w 574"/>
                <a:gd name="T1" fmla="*/ 401 h 189"/>
                <a:gd name="T2" fmla="*/ 1206 w 574"/>
                <a:gd name="T3" fmla="*/ 0 h 189"/>
                <a:gd name="T4" fmla="*/ 0 w 574"/>
                <a:gd name="T5" fmla="*/ 401 h 18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74" h="189">
                  <a:moveTo>
                    <a:pt x="0" y="189"/>
                  </a:moveTo>
                  <a:cubicBezTo>
                    <a:pt x="574" y="0"/>
                    <a:pt x="574" y="0"/>
                    <a:pt x="574" y="0"/>
                  </a:cubicBezTo>
                  <a:cubicBezTo>
                    <a:pt x="574" y="0"/>
                    <a:pt x="22" y="189"/>
                    <a:pt x="0" y="18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10" name="Freeform 767">
              <a:extLst>
                <a:ext uri="{FF2B5EF4-FFF2-40B4-BE49-F238E27FC236}">
                  <a16:creationId xmlns:a16="http://schemas.microsoft.com/office/drawing/2014/main" id="{9FC19994-C2FD-41F3-ADE1-74EC6360071D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9" y="1330"/>
              <a:ext cx="388" cy="755"/>
            </a:xfrm>
            <a:custGeom>
              <a:avLst/>
              <a:gdLst>
                <a:gd name="T0" fmla="*/ 680 w 322"/>
                <a:gd name="T1" fmla="*/ 0 h 626"/>
                <a:gd name="T2" fmla="*/ 0 w 322"/>
                <a:gd name="T3" fmla="*/ 1325 h 626"/>
                <a:gd name="T4" fmla="*/ 680 w 322"/>
                <a:gd name="T5" fmla="*/ 0 h 62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22" h="626">
                  <a:moveTo>
                    <a:pt x="322" y="0"/>
                  </a:moveTo>
                  <a:cubicBezTo>
                    <a:pt x="0" y="626"/>
                    <a:pt x="0" y="626"/>
                    <a:pt x="0" y="626"/>
                  </a:cubicBezTo>
                  <a:cubicBezTo>
                    <a:pt x="0" y="626"/>
                    <a:pt x="317" y="25"/>
                    <a:pt x="32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11" name="Freeform 768">
              <a:extLst>
                <a:ext uri="{FF2B5EF4-FFF2-40B4-BE49-F238E27FC236}">
                  <a16:creationId xmlns:a16="http://schemas.microsoft.com/office/drawing/2014/main" id="{FFB39FE1-74F2-4DFA-9263-0600E245D414}"/>
                </a:ext>
              </a:extLst>
            </p:cNvPr>
            <p:cNvSpPr>
              <a:spLocks/>
            </p:cNvSpPr>
            <p:nvPr/>
          </p:nvSpPr>
          <p:spPr bwMode="auto">
            <a:xfrm>
              <a:off x="601" y="1144"/>
              <a:ext cx="587" cy="219"/>
            </a:xfrm>
            <a:custGeom>
              <a:avLst/>
              <a:gdLst>
                <a:gd name="T0" fmla="*/ 448 w 487"/>
                <a:gd name="T1" fmla="*/ 0 h 182"/>
                <a:gd name="T2" fmla="*/ 80 w 487"/>
                <a:gd name="T3" fmla="*/ 137 h 182"/>
                <a:gd name="T4" fmla="*/ 112 w 487"/>
                <a:gd name="T5" fmla="*/ 205 h 182"/>
                <a:gd name="T6" fmla="*/ 429 w 487"/>
                <a:gd name="T7" fmla="*/ 322 h 182"/>
                <a:gd name="T8" fmla="*/ 646 w 487"/>
                <a:gd name="T9" fmla="*/ 326 h 182"/>
                <a:gd name="T10" fmla="*/ 1028 w 487"/>
                <a:gd name="T11" fmla="*/ 132 h 182"/>
                <a:gd name="T12" fmla="*/ 448 w 487"/>
                <a:gd name="T13" fmla="*/ 0 h 18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87" h="182">
                  <a:moveTo>
                    <a:pt x="212" y="0"/>
                  </a:moveTo>
                  <a:cubicBezTo>
                    <a:pt x="38" y="66"/>
                    <a:pt x="38" y="66"/>
                    <a:pt x="38" y="66"/>
                  </a:cubicBezTo>
                  <a:cubicBezTo>
                    <a:pt x="38" y="66"/>
                    <a:pt x="11" y="80"/>
                    <a:pt x="53" y="97"/>
                  </a:cubicBezTo>
                  <a:cubicBezTo>
                    <a:pt x="95" y="115"/>
                    <a:pt x="203" y="154"/>
                    <a:pt x="203" y="154"/>
                  </a:cubicBezTo>
                  <a:cubicBezTo>
                    <a:pt x="203" y="154"/>
                    <a:pt x="250" y="182"/>
                    <a:pt x="306" y="155"/>
                  </a:cubicBezTo>
                  <a:cubicBezTo>
                    <a:pt x="361" y="128"/>
                    <a:pt x="487" y="63"/>
                    <a:pt x="487" y="63"/>
                  </a:cubicBezTo>
                  <a:cubicBezTo>
                    <a:pt x="487" y="63"/>
                    <a:pt x="0" y="154"/>
                    <a:pt x="212" y="0"/>
                  </a:cubicBezTo>
                  <a:close/>
                </a:path>
              </a:pathLst>
            </a:custGeom>
            <a:solidFill>
              <a:srgbClr val="A6AA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12" name="Freeform 769">
              <a:extLst>
                <a:ext uri="{FF2B5EF4-FFF2-40B4-BE49-F238E27FC236}">
                  <a16:creationId xmlns:a16="http://schemas.microsoft.com/office/drawing/2014/main" id="{42918D5F-F587-4E16-9C5C-77C3A1708E6A}"/>
                </a:ext>
              </a:extLst>
            </p:cNvPr>
            <p:cNvSpPr>
              <a:spLocks/>
            </p:cNvSpPr>
            <p:nvPr/>
          </p:nvSpPr>
          <p:spPr bwMode="auto">
            <a:xfrm>
              <a:off x="898" y="1193"/>
              <a:ext cx="372" cy="275"/>
            </a:xfrm>
            <a:custGeom>
              <a:avLst/>
              <a:gdLst>
                <a:gd name="T0" fmla="*/ 566 w 309"/>
                <a:gd name="T1" fmla="*/ 0 h 228"/>
                <a:gd name="T2" fmla="*/ 649 w 309"/>
                <a:gd name="T3" fmla="*/ 171 h 228"/>
                <a:gd name="T4" fmla="*/ 301 w 309"/>
                <a:gd name="T5" fmla="*/ 288 h 228"/>
                <a:gd name="T6" fmla="*/ 230 w 309"/>
                <a:gd name="T7" fmla="*/ 398 h 228"/>
                <a:gd name="T8" fmla="*/ 19 w 309"/>
                <a:gd name="T9" fmla="*/ 482 h 228"/>
                <a:gd name="T10" fmla="*/ 35 w 309"/>
                <a:gd name="T11" fmla="*/ 289 h 228"/>
                <a:gd name="T12" fmla="*/ 172 w 309"/>
                <a:gd name="T13" fmla="*/ 256 h 228"/>
                <a:gd name="T14" fmla="*/ 532 w 309"/>
                <a:gd name="T15" fmla="*/ 78 h 228"/>
                <a:gd name="T16" fmla="*/ 566 w 309"/>
                <a:gd name="T17" fmla="*/ 0 h 22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09" h="228">
                  <a:moveTo>
                    <a:pt x="269" y="0"/>
                  </a:moveTo>
                  <a:cubicBezTo>
                    <a:pt x="269" y="0"/>
                    <a:pt x="308" y="13"/>
                    <a:pt x="309" y="81"/>
                  </a:cubicBezTo>
                  <a:cubicBezTo>
                    <a:pt x="144" y="136"/>
                    <a:pt x="144" y="136"/>
                    <a:pt x="144" y="136"/>
                  </a:cubicBezTo>
                  <a:cubicBezTo>
                    <a:pt x="144" y="136"/>
                    <a:pt x="108" y="155"/>
                    <a:pt x="110" y="188"/>
                  </a:cubicBezTo>
                  <a:cubicBezTo>
                    <a:pt x="9" y="228"/>
                    <a:pt x="9" y="228"/>
                    <a:pt x="9" y="228"/>
                  </a:cubicBezTo>
                  <a:cubicBezTo>
                    <a:pt x="9" y="228"/>
                    <a:pt x="0" y="170"/>
                    <a:pt x="17" y="137"/>
                  </a:cubicBezTo>
                  <a:cubicBezTo>
                    <a:pt x="17" y="137"/>
                    <a:pt x="42" y="141"/>
                    <a:pt x="82" y="121"/>
                  </a:cubicBezTo>
                  <a:cubicBezTo>
                    <a:pt x="122" y="101"/>
                    <a:pt x="253" y="37"/>
                    <a:pt x="253" y="37"/>
                  </a:cubicBezTo>
                  <a:cubicBezTo>
                    <a:pt x="253" y="37"/>
                    <a:pt x="283" y="13"/>
                    <a:pt x="269" y="0"/>
                  </a:cubicBezTo>
                  <a:close/>
                </a:path>
              </a:pathLst>
            </a:custGeom>
            <a:solidFill>
              <a:srgbClr val="8D92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13" name="Line 770">
              <a:extLst>
                <a:ext uri="{FF2B5EF4-FFF2-40B4-BE49-F238E27FC236}">
                  <a16:creationId xmlns:a16="http://schemas.microsoft.com/office/drawing/2014/main" id="{EB5270E1-F7E0-4F80-817F-1373E468EA3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05" y="1478"/>
              <a:ext cx="1" cy="113"/>
            </a:xfrm>
            <a:prstGeom prst="line">
              <a:avLst/>
            </a:prstGeom>
            <a:noFill/>
            <a:ln w="7938" cap="rnd">
              <a:solidFill>
                <a:srgbClr val="494E4E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14" name="Freeform 771">
              <a:extLst>
                <a:ext uri="{FF2B5EF4-FFF2-40B4-BE49-F238E27FC236}">
                  <a16:creationId xmlns:a16="http://schemas.microsoft.com/office/drawing/2014/main" id="{3347090D-75C2-46F0-953C-AAE6039506F1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" y="1422"/>
              <a:ext cx="151" cy="82"/>
            </a:xfrm>
            <a:custGeom>
              <a:avLst/>
              <a:gdLst>
                <a:gd name="T0" fmla="*/ 1 w 151"/>
                <a:gd name="T1" fmla="*/ 81 h 82"/>
                <a:gd name="T2" fmla="*/ 0 w 151"/>
                <a:gd name="T3" fmla="*/ 0 h 82"/>
                <a:gd name="T4" fmla="*/ 151 w 151"/>
                <a:gd name="T5" fmla="*/ 59 h 82"/>
                <a:gd name="T6" fmla="*/ 7 w 151"/>
                <a:gd name="T7" fmla="*/ 13 h 82"/>
                <a:gd name="T8" fmla="*/ 4 w 151"/>
                <a:gd name="T9" fmla="*/ 82 h 82"/>
                <a:gd name="T10" fmla="*/ 1 w 151"/>
                <a:gd name="T11" fmla="*/ 81 h 8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51" h="82">
                  <a:moveTo>
                    <a:pt x="1" y="81"/>
                  </a:moveTo>
                  <a:lnTo>
                    <a:pt x="0" y="0"/>
                  </a:lnTo>
                  <a:lnTo>
                    <a:pt x="151" y="59"/>
                  </a:lnTo>
                  <a:lnTo>
                    <a:pt x="7" y="13"/>
                  </a:lnTo>
                  <a:lnTo>
                    <a:pt x="4" y="82"/>
                  </a:lnTo>
                  <a:lnTo>
                    <a:pt x="1" y="81"/>
                  </a:lnTo>
                  <a:close/>
                </a:path>
              </a:pathLst>
            </a:custGeom>
            <a:solidFill>
              <a:srgbClr val="8085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15" name="Freeform 772">
              <a:extLst>
                <a:ext uri="{FF2B5EF4-FFF2-40B4-BE49-F238E27FC236}">
                  <a16:creationId xmlns:a16="http://schemas.microsoft.com/office/drawing/2014/main" id="{2D619456-F079-4F96-A180-30BA3A09C88E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" y="1422"/>
              <a:ext cx="151" cy="82"/>
            </a:xfrm>
            <a:custGeom>
              <a:avLst/>
              <a:gdLst>
                <a:gd name="T0" fmla="*/ 1 w 151"/>
                <a:gd name="T1" fmla="*/ 81 h 82"/>
                <a:gd name="T2" fmla="*/ 0 w 151"/>
                <a:gd name="T3" fmla="*/ 0 h 82"/>
                <a:gd name="T4" fmla="*/ 151 w 151"/>
                <a:gd name="T5" fmla="*/ 59 h 82"/>
                <a:gd name="T6" fmla="*/ 7 w 151"/>
                <a:gd name="T7" fmla="*/ 13 h 82"/>
                <a:gd name="T8" fmla="*/ 4 w 151"/>
                <a:gd name="T9" fmla="*/ 82 h 8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1" h="82">
                  <a:moveTo>
                    <a:pt x="1" y="81"/>
                  </a:moveTo>
                  <a:lnTo>
                    <a:pt x="0" y="0"/>
                  </a:lnTo>
                  <a:lnTo>
                    <a:pt x="151" y="59"/>
                  </a:lnTo>
                  <a:lnTo>
                    <a:pt x="7" y="13"/>
                  </a:lnTo>
                  <a:lnTo>
                    <a:pt x="4" y="82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16" name="Freeform 773">
              <a:extLst>
                <a:ext uri="{FF2B5EF4-FFF2-40B4-BE49-F238E27FC236}">
                  <a16:creationId xmlns:a16="http://schemas.microsoft.com/office/drawing/2014/main" id="{CDA42F36-0416-41D3-862A-A32F0AB0064F}"/>
                </a:ext>
              </a:extLst>
            </p:cNvPr>
            <p:cNvSpPr>
              <a:spLocks/>
            </p:cNvSpPr>
            <p:nvPr/>
          </p:nvSpPr>
          <p:spPr bwMode="auto">
            <a:xfrm>
              <a:off x="912" y="1434"/>
              <a:ext cx="118" cy="146"/>
            </a:xfrm>
            <a:custGeom>
              <a:avLst/>
              <a:gdLst>
                <a:gd name="T0" fmla="*/ 0 w 118"/>
                <a:gd name="T1" fmla="*/ 146 h 146"/>
                <a:gd name="T2" fmla="*/ 0 w 118"/>
                <a:gd name="T3" fmla="*/ 50 h 146"/>
                <a:gd name="T4" fmla="*/ 118 w 118"/>
                <a:gd name="T5" fmla="*/ 0 h 146"/>
                <a:gd name="T6" fmla="*/ 9 w 118"/>
                <a:gd name="T7" fmla="*/ 61 h 146"/>
                <a:gd name="T8" fmla="*/ 0 w 118"/>
                <a:gd name="T9" fmla="*/ 146 h 1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8" h="146">
                  <a:moveTo>
                    <a:pt x="0" y="146"/>
                  </a:moveTo>
                  <a:lnTo>
                    <a:pt x="0" y="50"/>
                  </a:lnTo>
                  <a:lnTo>
                    <a:pt x="118" y="0"/>
                  </a:lnTo>
                  <a:lnTo>
                    <a:pt x="9" y="61"/>
                  </a:lnTo>
                  <a:lnTo>
                    <a:pt x="0" y="146"/>
                  </a:lnTo>
                  <a:close/>
                </a:path>
              </a:pathLst>
            </a:custGeom>
            <a:solidFill>
              <a:srgbClr val="8085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17" name="Freeform 774">
              <a:extLst>
                <a:ext uri="{FF2B5EF4-FFF2-40B4-BE49-F238E27FC236}">
                  <a16:creationId xmlns:a16="http://schemas.microsoft.com/office/drawing/2014/main" id="{E360CA7D-99F3-48A0-8785-9D93D496847B}"/>
                </a:ext>
              </a:extLst>
            </p:cNvPr>
            <p:cNvSpPr>
              <a:spLocks/>
            </p:cNvSpPr>
            <p:nvPr/>
          </p:nvSpPr>
          <p:spPr bwMode="auto">
            <a:xfrm>
              <a:off x="889" y="1581"/>
              <a:ext cx="52" cy="152"/>
            </a:xfrm>
            <a:custGeom>
              <a:avLst/>
              <a:gdLst>
                <a:gd name="T0" fmla="*/ 0 w 43"/>
                <a:gd name="T1" fmla="*/ 245 h 126"/>
                <a:gd name="T2" fmla="*/ 0 w 43"/>
                <a:gd name="T3" fmla="*/ 17 h 126"/>
                <a:gd name="T4" fmla="*/ 28 w 43"/>
                <a:gd name="T5" fmla="*/ 28 h 126"/>
                <a:gd name="T6" fmla="*/ 92 w 43"/>
                <a:gd name="T7" fmla="*/ 0 h 126"/>
                <a:gd name="T8" fmla="*/ 92 w 43"/>
                <a:gd name="T9" fmla="*/ 253 h 126"/>
                <a:gd name="T10" fmla="*/ 0 w 43"/>
                <a:gd name="T11" fmla="*/ 245 h 12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3" h="126">
                  <a:moveTo>
                    <a:pt x="0" y="115"/>
                  </a:moveTo>
                  <a:cubicBezTo>
                    <a:pt x="0" y="8"/>
                    <a:pt x="0" y="8"/>
                    <a:pt x="0" y="8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3" y="119"/>
                    <a:pt x="43" y="119"/>
                    <a:pt x="43" y="119"/>
                  </a:cubicBezTo>
                  <a:cubicBezTo>
                    <a:pt x="43" y="119"/>
                    <a:pt x="24" y="126"/>
                    <a:pt x="0" y="115"/>
                  </a:cubicBezTo>
                  <a:close/>
                </a:path>
              </a:pathLst>
            </a:custGeom>
            <a:solidFill>
              <a:srgbClr val="E0C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18" name="Line 775">
              <a:extLst>
                <a:ext uri="{FF2B5EF4-FFF2-40B4-BE49-F238E27FC236}">
                  <a16:creationId xmlns:a16="http://schemas.microsoft.com/office/drawing/2014/main" id="{DFCD6E61-98BF-4B86-9FC7-08B179B739D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18" y="1596"/>
              <a:ext cx="1" cy="129"/>
            </a:xfrm>
            <a:prstGeom prst="line">
              <a:avLst/>
            </a:prstGeom>
            <a:noFill/>
            <a:ln w="7938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19" name="Freeform 776">
              <a:extLst>
                <a:ext uri="{FF2B5EF4-FFF2-40B4-BE49-F238E27FC236}">
                  <a16:creationId xmlns:a16="http://schemas.microsoft.com/office/drawing/2014/main" id="{3345C473-EA3A-4798-B602-55E9ABBEF2DC}"/>
                </a:ext>
              </a:extLst>
            </p:cNvPr>
            <p:cNvSpPr>
              <a:spLocks/>
            </p:cNvSpPr>
            <p:nvPr/>
          </p:nvSpPr>
          <p:spPr bwMode="auto">
            <a:xfrm>
              <a:off x="608" y="1230"/>
              <a:ext cx="208" cy="109"/>
            </a:xfrm>
            <a:custGeom>
              <a:avLst/>
              <a:gdLst>
                <a:gd name="T0" fmla="*/ 18 w 172"/>
                <a:gd name="T1" fmla="*/ 2 h 90"/>
                <a:gd name="T2" fmla="*/ 151 w 172"/>
                <a:gd name="T3" fmla="*/ 119 h 90"/>
                <a:gd name="T4" fmla="*/ 245 w 172"/>
                <a:gd name="T5" fmla="*/ 145 h 90"/>
                <a:gd name="T6" fmla="*/ 305 w 172"/>
                <a:gd name="T7" fmla="*/ 167 h 90"/>
                <a:gd name="T8" fmla="*/ 369 w 172"/>
                <a:gd name="T9" fmla="*/ 193 h 90"/>
                <a:gd name="T10" fmla="*/ 96 w 172"/>
                <a:gd name="T11" fmla="*/ 111 h 90"/>
                <a:gd name="T12" fmla="*/ 19 w 172"/>
                <a:gd name="T13" fmla="*/ 70 h 90"/>
                <a:gd name="T14" fmla="*/ 1 w 172"/>
                <a:gd name="T15" fmla="*/ 33 h 90"/>
                <a:gd name="T16" fmla="*/ 12 w 172"/>
                <a:gd name="T17" fmla="*/ 0 h 9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72" h="90">
                  <a:moveTo>
                    <a:pt x="8" y="2"/>
                  </a:moveTo>
                  <a:cubicBezTo>
                    <a:pt x="3" y="37"/>
                    <a:pt x="44" y="46"/>
                    <a:pt x="70" y="55"/>
                  </a:cubicBezTo>
                  <a:cubicBezTo>
                    <a:pt x="84" y="60"/>
                    <a:pt x="100" y="63"/>
                    <a:pt x="115" y="68"/>
                  </a:cubicBezTo>
                  <a:cubicBezTo>
                    <a:pt x="124" y="71"/>
                    <a:pt x="134" y="74"/>
                    <a:pt x="142" y="78"/>
                  </a:cubicBezTo>
                  <a:cubicBezTo>
                    <a:pt x="151" y="82"/>
                    <a:pt x="164" y="84"/>
                    <a:pt x="172" y="89"/>
                  </a:cubicBezTo>
                  <a:cubicBezTo>
                    <a:pt x="160" y="90"/>
                    <a:pt x="62" y="61"/>
                    <a:pt x="45" y="52"/>
                  </a:cubicBezTo>
                  <a:cubicBezTo>
                    <a:pt x="34" y="46"/>
                    <a:pt x="18" y="43"/>
                    <a:pt x="9" y="33"/>
                  </a:cubicBezTo>
                  <a:cubicBezTo>
                    <a:pt x="5" y="28"/>
                    <a:pt x="0" y="21"/>
                    <a:pt x="1" y="15"/>
                  </a:cubicBezTo>
                  <a:cubicBezTo>
                    <a:pt x="2" y="10"/>
                    <a:pt x="7" y="4"/>
                    <a:pt x="6" y="0"/>
                  </a:cubicBezTo>
                </a:path>
              </a:pathLst>
            </a:custGeom>
            <a:solidFill>
              <a:srgbClr val="A6AA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20" name="Freeform 777">
              <a:extLst>
                <a:ext uri="{FF2B5EF4-FFF2-40B4-BE49-F238E27FC236}">
                  <a16:creationId xmlns:a16="http://schemas.microsoft.com/office/drawing/2014/main" id="{30569C01-9569-49B7-86E0-EE79E83621BC}"/>
                </a:ext>
              </a:extLst>
            </p:cNvPr>
            <p:cNvSpPr>
              <a:spLocks/>
            </p:cNvSpPr>
            <p:nvPr/>
          </p:nvSpPr>
          <p:spPr bwMode="auto">
            <a:xfrm>
              <a:off x="571" y="1235"/>
              <a:ext cx="51" cy="102"/>
            </a:xfrm>
            <a:custGeom>
              <a:avLst/>
              <a:gdLst>
                <a:gd name="T0" fmla="*/ 91 w 42"/>
                <a:gd name="T1" fmla="*/ 63 h 84"/>
                <a:gd name="T2" fmla="*/ 11 w 42"/>
                <a:gd name="T3" fmla="*/ 183 h 84"/>
                <a:gd name="T4" fmla="*/ 27 w 42"/>
                <a:gd name="T5" fmla="*/ 59 h 84"/>
                <a:gd name="T6" fmla="*/ 83 w 42"/>
                <a:gd name="T7" fmla="*/ 0 h 84"/>
                <a:gd name="T8" fmla="*/ 87 w 42"/>
                <a:gd name="T9" fmla="*/ 44 h 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84">
                  <a:moveTo>
                    <a:pt x="42" y="29"/>
                  </a:moveTo>
                  <a:cubicBezTo>
                    <a:pt x="14" y="7"/>
                    <a:pt x="1" y="67"/>
                    <a:pt x="5" y="84"/>
                  </a:cubicBezTo>
                  <a:cubicBezTo>
                    <a:pt x="4" y="63"/>
                    <a:pt x="0" y="45"/>
                    <a:pt x="12" y="27"/>
                  </a:cubicBezTo>
                  <a:cubicBezTo>
                    <a:pt x="18" y="16"/>
                    <a:pt x="29" y="7"/>
                    <a:pt x="38" y="0"/>
                  </a:cubicBezTo>
                  <a:cubicBezTo>
                    <a:pt x="37" y="6"/>
                    <a:pt x="35" y="16"/>
                    <a:pt x="40" y="21"/>
                  </a:cubicBezTo>
                </a:path>
              </a:pathLst>
            </a:custGeom>
            <a:solidFill>
              <a:srgbClr val="A6AA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21" name="Freeform 778">
              <a:extLst>
                <a:ext uri="{FF2B5EF4-FFF2-40B4-BE49-F238E27FC236}">
                  <a16:creationId xmlns:a16="http://schemas.microsoft.com/office/drawing/2014/main" id="{DAB6B34D-9585-441B-AD3A-58DAABB707F8}"/>
                </a:ext>
              </a:extLst>
            </p:cNvPr>
            <p:cNvSpPr>
              <a:spLocks/>
            </p:cNvSpPr>
            <p:nvPr/>
          </p:nvSpPr>
          <p:spPr bwMode="auto">
            <a:xfrm>
              <a:off x="884" y="1359"/>
              <a:ext cx="28" cy="82"/>
            </a:xfrm>
            <a:custGeom>
              <a:avLst/>
              <a:gdLst>
                <a:gd name="T0" fmla="*/ 0 w 23"/>
                <a:gd name="T1" fmla="*/ 1 h 68"/>
                <a:gd name="T2" fmla="*/ 50 w 23"/>
                <a:gd name="T3" fmla="*/ 0 h 68"/>
                <a:gd name="T4" fmla="*/ 33 w 23"/>
                <a:gd name="T5" fmla="*/ 144 h 68"/>
                <a:gd name="T6" fmla="*/ 22 w 23"/>
                <a:gd name="T7" fmla="*/ 84 h 68"/>
                <a:gd name="T8" fmla="*/ 23 w 23"/>
                <a:gd name="T9" fmla="*/ 43 h 68"/>
                <a:gd name="T10" fmla="*/ 0 w 23"/>
                <a:gd name="T11" fmla="*/ 2 h 6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3" h="68">
                  <a:moveTo>
                    <a:pt x="0" y="1"/>
                  </a:moveTo>
                  <a:cubicBezTo>
                    <a:pt x="7" y="1"/>
                    <a:pt x="15" y="0"/>
                    <a:pt x="23" y="0"/>
                  </a:cubicBezTo>
                  <a:cubicBezTo>
                    <a:pt x="5" y="20"/>
                    <a:pt x="15" y="46"/>
                    <a:pt x="15" y="68"/>
                  </a:cubicBezTo>
                  <a:cubicBezTo>
                    <a:pt x="10" y="60"/>
                    <a:pt x="10" y="49"/>
                    <a:pt x="10" y="40"/>
                  </a:cubicBezTo>
                  <a:cubicBezTo>
                    <a:pt x="9" y="33"/>
                    <a:pt x="11" y="27"/>
                    <a:pt x="11" y="21"/>
                  </a:cubicBezTo>
                  <a:cubicBezTo>
                    <a:pt x="12" y="11"/>
                    <a:pt x="7" y="8"/>
                    <a:pt x="0" y="2"/>
                  </a:cubicBezTo>
                </a:path>
              </a:pathLst>
            </a:custGeom>
            <a:solidFill>
              <a:srgbClr val="A6AA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22" name="Freeform 779">
              <a:extLst>
                <a:ext uri="{FF2B5EF4-FFF2-40B4-BE49-F238E27FC236}">
                  <a16:creationId xmlns:a16="http://schemas.microsoft.com/office/drawing/2014/main" id="{C57C03F7-C14B-4EB3-A4A0-36B32F512928}"/>
                </a:ext>
              </a:extLst>
            </p:cNvPr>
            <p:cNvSpPr>
              <a:spLocks/>
            </p:cNvSpPr>
            <p:nvPr/>
          </p:nvSpPr>
          <p:spPr bwMode="auto">
            <a:xfrm>
              <a:off x="769" y="1394"/>
              <a:ext cx="156" cy="75"/>
            </a:xfrm>
            <a:custGeom>
              <a:avLst/>
              <a:gdLst>
                <a:gd name="T0" fmla="*/ 0 w 130"/>
                <a:gd name="T1" fmla="*/ 0 h 62"/>
                <a:gd name="T2" fmla="*/ 0 w 130"/>
                <a:gd name="T3" fmla="*/ 42 h 62"/>
                <a:gd name="T4" fmla="*/ 230 w 130"/>
                <a:gd name="T5" fmla="*/ 133 h 62"/>
                <a:gd name="T6" fmla="*/ 269 w 130"/>
                <a:gd name="T7" fmla="*/ 120 h 62"/>
                <a:gd name="T8" fmla="*/ 230 w 130"/>
                <a:gd name="T9" fmla="*/ 120 h 62"/>
                <a:gd name="T10" fmla="*/ 0 w 130"/>
                <a:gd name="T11" fmla="*/ 0 h 6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0" h="62">
                  <a:moveTo>
                    <a:pt x="0" y="0"/>
                  </a:moveTo>
                  <a:cubicBezTo>
                    <a:pt x="0" y="20"/>
                    <a:pt x="0" y="20"/>
                    <a:pt x="0" y="20"/>
                  </a:cubicBezTo>
                  <a:cubicBezTo>
                    <a:pt x="111" y="62"/>
                    <a:pt x="111" y="62"/>
                    <a:pt x="111" y="62"/>
                  </a:cubicBezTo>
                  <a:cubicBezTo>
                    <a:pt x="130" y="56"/>
                    <a:pt x="130" y="56"/>
                    <a:pt x="130" y="56"/>
                  </a:cubicBezTo>
                  <a:cubicBezTo>
                    <a:pt x="130" y="56"/>
                    <a:pt x="118" y="59"/>
                    <a:pt x="111" y="56"/>
                  </a:cubicBezTo>
                  <a:cubicBezTo>
                    <a:pt x="104" y="54"/>
                    <a:pt x="12" y="22"/>
                    <a:pt x="0" y="0"/>
                  </a:cubicBezTo>
                  <a:close/>
                </a:path>
              </a:pathLst>
            </a:custGeom>
            <a:solidFill>
              <a:srgbClr val="8D92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23" name="Freeform 780">
              <a:extLst>
                <a:ext uri="{FF2B5EF4-FFF2-40B4-BE49-F238E27FC236}">
                  <a16:creationId xmlns:a16="http://schemas.microsoft.com/office/drawing/2014/main" id="{506FE67E-A282-40C1-9F40-D8B8E451ADA3}"/>
                </a:ext>
              </a:extLst>
            </p:cNvPr>
            <p:cNvSpPr>
              <a:spLocks/>
            </p:cNvSpPr>
            <p:nvPr/>
          </p:nvSpPr>
          <p:spPr bwMode="auto">
            <a:xfrm>
              <a:off x="882" y="1403"/>
              <a:ext cx="32" cy="71"/>
            </a:xfrm>
            <a:custGeom>
              <a:avLst/>
              <a:gdLst>
                <a:gd name="T0" fmla="*/ 0 w 27"/>
                <a:gd name="T1" fmla="*/ 93 h 59"/>
                <a:gd name="T2" fmla="*/ 15 w 27"/>
                <a:gd name="T3" fmla="*/ 94 h 59"/>
                <a:gd name="T4" fmla="*/ 28 w 27"/>
                <a:gd name="T5" fmla="*/ 85 h 59"/>
                <a:gd name="T6" fmla="*/ 36 w 27"/>
                <a:gd name="T7" fmla="*/ 61 h 59"/>
                <a:gd name="T8" fmla="*/ 52 w 27"/>
                <a:gd name="T9" fmla="*/ 0 h 59"/>
                <a:gd name="T10" fmla="*/ 45 w 27"/>
                <a:gd name="T11" fmla="*/ 42 h 59"/>
                <a:gd name="T12" fmla="*/ 51 w 27"/>
                <a:gd name="T13" fmla="*/ 78 h 59"/>
                <a:gd name="T14" fmla="*/ 51 w 27"/>
                <a:gd name="T15" fmla="*/ 102 h 59"/>
                <a:gd name="T16" fmla="*/ 2 w 27"/>
                <a:gd name="T17" fmla="*/ 94 h 5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7" h="59">
                  <a:moveTo>
                    <a:pt x="0" y="44"/>
                  </a:moveTo>
                  <a:cubicBezTo>
                    <a:pt x="3" y="44"/>
                    <a:pt x="4" y="46"/>
                    <a:pt x="8" y="45"/>
                  </a:cubicBezTo>
                  <a:cubicBezTo>
                    <a:pt x="11" y="44"/>
                    <a:pt x="13" y="43"/>
                    <a:pt x="14" y="41"/>
                  </a:cubicBezTo>
                  <a:cubicBezTo>
                    <a:pt x="16" y="38"/>
                    <a:pt x="17" y="33"/>
                    <a:pt x="18" y="29"/>
                  </a:cubicBezTo>
                  <a:cubicBezTo>
                    <a:pt x="20" y="19"/>
                    <a:pt x="21" y="9"/>
                    <a:pt x="26" y="0"/>
                  </a:cubicBezTo>
                  <a:cubicBezTo>
                    <a:pt x="23" y="6"/>
                    <a:pt x="24" y="14"/>
                    <a:pt x="23" y="20"/>
                  </a:cubicBezTo>
                  <a:cubicBezTo>
                    <a:pt x="23" y="26"/>
                    <a:pt x="24" y="31"/>
                    <a:pt x="25" y="37"/>
                  </a:cubicBezTo>
                  <a:cubicBezTo>
                    <a:pt x="26" y="41"/>
                    <a:pt x="27" y="45"/>
                    <a:pt x="25" y="49"/>
                  </a:cubicBezTo>
                  <a:cubicBezTo>
                    <a:pt x="19" y="59"/>
                    <a:pt x="9" y="48"/>
                    <a:pt x="2" y="45"/>
                  </a:cubicBezTo>
                </a:path>
              </a:pathLst>
            </a:custGeom>
            <a:solidFill>
              <a:srgbClr val="8D92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24" name="Freeform 781">
              <a:extLst>
                <a:ext uri="{FF2B5EF4-FFF2-40B4-BE49-F238E27FC236}">
                  <a16:creationId xmlns:a16="http://schemas.microsoft.com/office/drawing/2014/main" id="{33EB1A5D-094D-497C-9E7C-8FC4C019B69B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6" y="1064"/>
              <a:ext cx="171" cy="140"/>
            </a:xfrm>
            <a:custGeom>
              <a:avLst/>
              <a:gdLst>
                <a:gd name="T0" fmla="*/ 275 w 142"/>
                <a:gd name="T1" fmla="*/ 192 h 116"/>
                <a:gd name="T2" fmla="*/ 104 w 142"/>
                <a:gd name="T3" fmla="*/ 210 h 116"/>
                <a:gd name="T4" fmla="*/ 24 w 142"/>
                <a:gd name="T5" fmla="*/ 54 h 116"/>
                <a:gd name="T6" fmla="*/ 196 w 142"/>
                <a:gd name="T7" fmla="*/ 36 h 116"/>
                <a:gd name="T8" fmla="*/ 275 w 142"/>
                <a:gd name="T9" fmla="*/ 192 h 1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2" h="116">
                  <a:moveTo>
                    <a:pt x="130" y="90"/>
                  </a:moveTo>
                  <a:cubicBezTo>
                    <a:pt x="118" y="112"/>
                    <a:pt x="82" y="116"/>
                    <a:pt x="49" y="99"/>
                  </a:cubicBezTo>
                  <a:cubicBezTo>
                    <a:pt x="17" y="81"/>
                    <a:pt x="0" y="49"/>
                    <a:pt x="12" y="26"/>
                  </a:cubicBezTo>
                  <a:cubicBezTo>
                    <a:pt x="24" y="4"/>
                    <a:pt x="60" y="0"/>
                    <a:pt x="93" y="17"/>
                  </a:cubicBezTo>
                  <a:cubicBezTo>
                    <a:pt x="125" y="35"/>
                    <a:pt x="142" y="67"/>
                    <a:pt x="130" y="90"/>
                  </a:cubicBezTo>
                  <a:close/>
                </a:path>
              </a:pathLst>
            </a:custGeom>
            <a:solidFill>
              <a:srgbClr val="A4A8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25" name="Freeform 782">
              <a:extLst>
                <a:ext uri="{FF2B5EF4-FFF2-40B4-BE49-F238E27FC236}">
                  <a16:creationId xmlns:a16="http://schemas.microsoft.com/office/drawing/2014/main" id="{C6B56ADA-0B2B-45F3-AF4D-E44DA845991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8" y="1068"/>
              <a:ext cx="64" cy="49"/>
            </a:xfrm>
            <a:custGeom>
              <a:avLst/>
              <a:gdLst>
                <a:gd name="T0" fmla="*/ 110 w 53"/>
                <a:gd name="T1" fmla="*/ 50 h 41"/>
                <a:gd name="T2" fmla="*/ 51 w 53"/>
                <a:gd name="T3" fmla="*/ 80 h 41"/>
                <a:gd name="T4" fmla="*/ 2 w 53"/>
                <a:gd name="T5" fmla="*/ 35 h 41"/>
                <a:gd name="T6" fmla="*/ 62 w 53"/>
                <a:gd name="T7" fmla="*/ 2 h 41"/>
                <a:gd name="T8" fmla="*/ 110 w 53"/>
                <a:gd name="T9" fmla="*/ 50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" h="41">
                  <a:moveTo>
                    <a:pt x="51" y="24"/>
                  </a:moveTo>
                  <a:cubicBezTo>
                    <a:pt x="50" y="34"/>
                    <a:pt x="37" y="41"/>
                    <a:pt x="24" y="39"/>
                  </a:cubicBezTo>
                  <a:cubicBezTo>
                    <a:pt x="10" y="37"/>
                    <a:pt x="0" y="27"/>
                    <a:pt x="2" y="17"/>
                  </a:cubicBezTo>
                  <a:cubicBezTo>
                    <a:pt x="3" y="6"/>
                    <a:pt x="16" y="0"/>
                    <a:pt x="29" y="2"/>
                  </a:cubicBezTo>
                  <a:cubicBezTo>
                    <a:pt x="43" y="4"/>
                    <a:pt x="53" y="14"/>
                    <a:pt x="51" y="24"/>
                  </a:cubicBezTo>
                  <a:close/>
                </a:path>
              </a:pathLst>
            </a:custGeom>
            <a:solidFill>
              <a:srgbClr val="B7B9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26" name="Freeform 783">
              <a:extLst>
                <a:ext uri="{FF2B5EF4-FFF2-40B4-BE49-F238E27FC236}">
                  <a16:creationId xmlns:a16="http://schemas.microsoft.com/office/drawing/2014/main" id="{E3B9CF26-B1B6-413E-8CF7-510DE07BA67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9" y="1109"/>
              <a:ext cx="28" cy="27"/>
            </a:xfrm>
            <a:custGeom>
              <a:avLst/>
              <a:gdLst>
                <a:gd name="T0" fmla="*/ 43 w 24"/>
                <a:gd name="T1" fmla="*/ 25 h 23"/>
                <a:gd name="T2" fmla="*/ 19 w 24"/>
                <a:gd name="T3" fmla="*/ 42 h 23"/>
                <a:gd name="T4" fmla="*/ 1 w 24"/>
                <a:gd name="T5" fmla="*/ 19 h 23"/>
                <a:gd name="T6" fmla="*/ 26 w 24"/>
                <a:gd name="T7" fmla="*/ 1 h 23"/>
                <a:gd name="T8" fmla="*/ 43 w 24"/>
                <a:gd name="T9" fmla="*/ 25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23">
                  <a:moveTo>
                    <a:pt x="23" y="13"/>
                  </a:moveTo>
                  <a:cubicBezTo>
                    <a:pt x="22" y="19"/>
                    <a:pt x="16" y="23"/>
                    <a:pt x="10" y="22"/>
                  </a:cubicBezTo>
                  <a:cubicBezTo>
                    <a:pt x="4" y="21"/>
                    <a:pt x="0" y="15"/>
                    <a:pt x="1" y="10"/>
                  </a:cubicBezTo>
                  <a:cubicBezTo>
                    <a:pt x="2" y="4"/>
                    <a:pt x="8" y="0"/>
                    <a:pt x="14" y="1"/>
                  </a:cubicBezTo>
                  <a:cubicBezTo>
                    <a:pt x="20" y="2"/>
                    <a:pt x="24" y="7"/>
                    <a:pt x="23" y="13"/>
                  </a:cubicBezTo>
                  <a:close/>
                </a:path>
              </a:pathLst>
            </a:custGeom>
            <a:solidFill>
              <a:srgbClr val="B7B9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58" name="Rectangle 2">
            <a:extLst>
              <a:ext uri="{FF2B5EF4-FFF2-40B4-BE49-F238E27FC236}">
                <a16:creationId xmlns:a16="http://schemas.microsoft.com/office/drawing/2014/main" id="{071E4CBB-833C-45AC-9F1A-B3C39FD0437D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34963" y="74613"/>
            <a:ext cx="11406187" cy="1338262"/>
          </a:xfrm>
        </p:spPr>
        <p:txBody>
          <a:bodyPr/>
          <a:lstStyle/>
          <a:p>
            <a:pPr eaLnBrk="1" hangingPunct="1">
              <a:defRPr/>
            </a:pPr>
            <a:r>
              <a:rPr lang="fr-FR" altLang="x-none" sz="5067"/>
              <a:t>Radiography (2)</a:t>
            </a:r>
          </a:p>
        </p:txBody>
      </p:sp>
      <p:grpSp>
        <p:nvGrpSpPr>
          <p:cNvPr id="27651" name="Group 3">
            <a:extLst>
              <a:ext uri="{FF2B5EF4-FFF2-40B4-BE49-F238E27FC236}">
                <a16:creationId xmlns:a16="http://schemas.microsoft.com/office/drawing/2014/main" id="{8CE89630-A69B-4B2E-A25E-98D7DB6C7D4C}"/>
              </a:ext>
            </a:extLst>
          </p:cNvPr>
          <p:cNvGrpSpPr>
            <a:grpSpLocks/>
          </p:cNvGrpSpPr>
          <p:nvPr/>
        </p:nvGrpSpPr>
        <p:grpSpPr bwMode="auto">
          <a:xfrm>
            <a:off x="3694113" y="2197100"/>
            <a:ext cx="1765300" cy="1646238"/>
            <a:chOff x="1367" y="1384"/>
            <a:chExt cx="1112" cy="1037"/>
          </a:xfrm>
        </p:grpSpPr>
        <p:grpSp>
          <p:nvGrpSpPr>
            <p:cNvPr id="34002" name="Group 4">
              <a:extLst>
                <a:ext uri="{FF2B5EF4-FFF2-40B4-BE49-F238E27FC236}">
                  <a16:creationId xmlns:a16="http://schemas.microsoft.com/office/drawing/2014/main" id="{8324A2E5-1550-49FB-95D6-6E47B808DB3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367" y="1384"/>
              <a:ext cx="1112" cy="1036"/>
              <a:chOff x="1367" y="1384"/>
              <a:chExt cx="1112" cy="1036"/>
            </a:xfrm>
          </p:grpSpPr>
          <p:sp>
            <p:nvSpPr>
              <p:cNvPr id="34422" name="Freeform 5">
                <a:extLst>
                  <a:ext uri="{FF2B5EF4-FFF2-40B4-BE49-F238E27FC236}">
                    <a16:creationId xmlns:a16="http://schemas.microsoft.com/office/drawing/2014/main" id="{D691D8EE-560D-439B-A071-38677C796E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67" y="1384"/>
                <a:ext cx="1112" cy="1033"/>
              </a:xfrm>
              <a:custGeom>
                <a:avLst/>
                <a:gdLst>
                  <a:gd name="T0" fmla="*/ 2664 w 831"/>
                  <a:gd name="T1" fmla="*/ 2426 h 772"/>
                  <a:gd name="T2" fmla="*/ 2615 w 831"/>
                  <a:gd name="T3" fmla="*/ 2474 h 772"/>
                  <a:gd name="T4" fmla="*/ 48 w 831"/>
                  <a:gd name="T5" fmla="*/ 2474 h 772"/>
                  <a:gd name="T6" fmla="*/ 0 w 831"/>
                  <a:gd name="T7" fmla="*/ 2426 h 772"/>
                  <a:gd name="T8" fmla="*/ 0 w 831"/>
                  <a:gd name="T9" fmla="*/ 50 h 772"/>
                  <a:gd name="T10" fmla="*/ 48 w 831"/>
                  <a:gd name="T11" fmla="*/ 0 h 772"/>
                  <a:gd name="T12" fmla="*/ 2615 w 831"/>
                  <a:gd name="T13" fmla="*/ 0 h 772"/>
                  <a:gd name="T14" fmla="*/ 2664 w 831"/>
                  <a:gd name="T15" fmla="*/ 50 h 772"/>
                  <a:gd name="T16" fmla="*/ 2664 w 831"/>
                  <a:gd name="T17" fmla="*/ 2426 h 77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831" h="772">
                    <a:moveTo>
                      <a:pt x="831" y="757"/>
                    </a:moveTo>
                    <a:cubicBezTo>
                      <a:pt x="831" y="765"/>
                      <a:pt x="824" y="772"/>
                      <a:pt x="815" y="772"/>
                    </a:cubicBezTo>
                    <a:cubicBezTo>
                      <a:pt x="15" y="772"/>
                      <a:pt x="15" y="772"/>
                      <a:pt x="15" y="772"/>
                    </a:cubicBezTo>
                    <a:cubicBezTo>
                      <a:pt x="7" y="772"/>
                      <a:pt x="0" y="765"/>
                      <a:pt x="0" y="757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7"/>
                      <a:pt x="7" y="0"/>
                      <a:pt x="15" y="0"/>
                    </a:cubicBezTo>
                    <a:cubicBezTo>
                      <a:pt x="815" y="0"/>
                      <a:pt x="815" y="0"/>
                      <a:pt x="815" y="0"/>
                    </a:cubicBezTo>
                    <a:cubicBezTo>
                      <a:pt x="824" y="0"/>
                      <a:pt x="831" y="7"/>
                      <a:pt x="831" y="16"/>
                    </a:cubicBezTo>
                    <a:cubicBezTo>
                      <a:pt x="831" y="757"/>
                      <a:pt x="831" y="757"/>
                      <a:pt x="831" y="757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423" name="Freeform 6">
                <a:extLst>
                  <a:ext uri="{FF2B5EF4-FFF2-40B4-BE49-F238E27FC236}">
                    <a16:creationId xmlns:a16="http://schemas.microsoft.com/office/drawing/2014/main" id="{851B0402-7EF0-4A26-8DD8-2AF579C122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23" y="2417"/>
                <a:ext cx="171" cy="3"/>
              </a:xfrm>
              <a:custGeom>
                <a:avLst/>
                <a:gdLst>
                  <a:gd name="T0" fmla="*/ 399 w 128"/>
                  <a:gd name="T1" fmla="*/ 0 h 2"/>
                  <a:gd name="T2" fmla="*/ 170 w 128"/>
                  <a:gd name="T3" fmla="*/ 0 h 2"/>
                  <a:gd name="T4" fmla="*/ 164 w 128"/>
                  <a:gd name="T5" fmla="*/ 12 h 2"/>
                  <a:gd name="T6" fmla="*/ 0 w 128"/>
                  <a:gd name="T7" fmla="*/ 8 h 2"/>
                  <a:gd name="T8" fmla="*/ 0 w 128"/>
                  <a:gd name="T9" fmla="*/ 12 h 2"/>
                  <a:gd name="T10" fmla="*/ 407 w 128"/>
                  <a:gd name="T11" fmla="*/ 12 h 2"/>
                  <a:gd name="T12" fmla="*/ 399 w 128"/>
                  <a:gd name="T13" fmla="*/ 0 h 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8" h="2">
                    <a:moveTo>
                      <a:pt x="126" y="0"/>
                    </a:moveTo>
                    <a:cubicBezTo>
                      <a:pt x="53" y="0"/>
                      <a:pt x="53" y="0"/>
                      <a:pt x="53" y="0"/>
                    </a:cubicBezTo>
                    <a:cubicBezTo>
                      <a:pt x="53" y="1"/>
                      <a:pt x="52" y="2"/>
                      <a:pt x="52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28" y="2"/>
                      <a:pt x="128" y="2"/>
                      <a:pt x="128" y="2"/>
                    </a:cubicBezTo>
                    <a:cubicBezTo>
                      <a:pt x="128" y="2"/>
                      <a:pt x="127" y="1"/>
                      <a:pt x="126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424" name="Freeform 7">
                <a:extLst>
                  <a:ext uri="{FF2B5EF4-FFF2-40B4-BE49-F238E27FC236}">
                    <a16:creationId xmlns:a16="http://schemas.microsoft.com/office/drawing/2014/main" id="{BCC40609-CC22-4B6D-9D3E-A782A4A2A3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94" y="2417"/>
                <a:ext cx="97" cy="1"/>
              </a:xfrm>
              <a:custGeom>
                <a:avLst/>
                <a:gdLst>
                  <a:gd name="T0" fmla="*/ 0 w 73"/>
                  <a:gd name="T1" fmla="*/ 0 h 1"/>
                  <a:gd name="T2" fmla="*/ 0 w 73"/>
                  <a:gd name="T3" fmla="*/ 0 h 1"/>
                  <a:gd name="T4" fmla="*/ 227 w 73"/>
                  <a:gd name="T5" fmla="*/ 0 h 1"/>
                  <a:gd name="T6" fmla="*/ 227 w 73"/>
                  <a:gd name="T7" fmla="*/ 0 h 1"/>
                  <a:gd name="T8" fmla="*/ 0 w 73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3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73" y="0"/>
                      <a:pt x="73" y="0"/>
                      <a:pt x="73" y="0"/>
                    </a:cubicBezTo>
                    <a:cubicBezTo>
                      <a:pt x="73" y="0"/>
                      <a:pt x="73" y="0"/>
                      <a:pt x="73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4C42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425" name="Freeform 8">
                <a:extLst>
                  <a:ext uri="{FF2B5EF4-FFF2-40B4-BE49-F238E27FC236}">
                    <a16:creationId xmlns:a16="http://schemas.microsoft.com/office/drawing/2014/main" id="{CD4488DF-0D26-4A86-AD90-2C93E350A6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1" y="2417"/>
                <a:ext cx="102" cy="2"/>
              </a:xfrm>
              <a:custGeom>
                <a:avLst/>
                <a:gdLst>
                  <a:gd name="T0" fmla="*/ 247 w 76"/>
                  <a:gd name="T1" fmla="*/ 0 h 1"/>
                  <a:gd name="T2" fmla="*/ 0 w 76"/>
                  <a:gd name="T3" fmla="*/ 0 h 1"/>
                  <a:gd name="T4" fmla="*/ 0 w 76"/>
                  <a:gd name="T5" fmla="*/ 16 h 1"/>
                  <a:gd name="T6" fmla="*/ 247 w 76"/>
                  <a:gd name="T7" fmla="*/ 16 h 1"/>
                  <a:gd name="T8" fmla="*/ 247 w 76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6" h="1">
                    <a:moveTo>
                      <a:pt x="76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76" y="1"/>
                      <a:pt x="76" y="1"/>
                      <a:pt x="76" y="1"/>
                    </a:cubicBezTo>
                    <a:cubicBezTo>
                      <a:pt x="76" y="1"/>
                      <a:pt x="76" y="1"/>
                      <a:pt x="76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426" name="Freeform 9">
                <a:extLst>
                  <a:ext uri="{FF2B5EF4-FFF2-40B4-BE49-F238E27FC236}">
                    <a16:creationId xmlns:a16="http://schemas.microsoft.com/office/drawing/2014/main" id="{2CAB6214-05CC-43FD-8044-B8E4760197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1" y="2417"/>
                <a:ext cx="102" cy="1"/>
              </a:xfrm>
              <a:custGeom>
                <a:avLst/>
                <a:gdLst>
                  <a:gd name="T0" fmla="*/ 1 w 76"/>
                  <a:gd name="T1" fmla="*/ 0 h 1"/>
                  <a:gd name="T2" fmla="*/ 0 w 76"/>
                  <a:gd name="T3" fmla="*/ 0 h 1"/>
                  <a:gd name="T4" fmla="*/ 247 w 76"/>
                  <a:gd name="T5" fmla="*/ 0 h 1"/>
                  <a:gd name="T6" fmla="*/ 247 w 76"/>
                  <a:gd name="T7" fmla="*/ 0 h 1"/>
                  <a:gd name="T8" fmla="*/ 1 w 76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6" h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76" y="0"/>
                      <a:pt x="76" y="0"/>
                      <a:pt x="76" y="0"/>
                    </a:cubicBezTo>
                    <a:cubicBezTo>
                      <a:pt x="76" y="0"/>
                      <a:pt x="76" y="0"/>
                      <a:pt x="76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4C42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427" name="Freeform 10">
                <a:extLst>
                  <a:ext uri="{FF2B5EF4-FFF2-40B4-BE49-F238E27FC236}">
                    <a16:creationId xmlns:a16="http://schemas.microsoft.com/office/drawing/2014/main" id="{D323B9A7-75C2-4843-8659-56E614B20C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23" y="2417"/>
                <a:ext cx="71" cy="3"/>
              </a:xfrm>
              <a:custGeom>
                <a:avLst/>
                <a:gdLst>
                  <a:gd name="T0" fmla="*/ 170 w 53"/>
                  <a:gd name="T1" fmla="*/ 0 h 2"/>
                  <a:gd name="T2" fmla="*/ 0 w 53"/>
                  <a:gd name="T3" fmla="*/ 0 h 2"/>
                  <a:gd name="T4" fmla="*/ 0 w 53"/>
                  <a:gd name="T5" fmla="*/ 8 h 2"/>
                  <a:gd name="T6" fmla="*/ 169 w 53"/>
                  <a:gd name="T7" fmla="*/ 12 h 2"/>
                  <a:gd name="T8" fmla="*/ 170 w 53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3" h="2">
                    <a:moveTo>
                      <a:pt x="53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52" y="2"/>
                      <a:pt x="52" y="2"/>
                      <a:pt x="52" y="2"/>
                    </a:cubicBezTo>
                    <a:cubicBezTo>
                      <a:pt x="52" y="2"/>
                      <a:pt x="53" y="1"/>
                      <a:pt x="53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428" name="Freeform 11">
                <a:extLst>
                  <a:ext uri="{FF2B5EF4-FFF2-40B4-BE49-F238E27FC236}">
                    <a16:creationId xmlns:a16="http://schemas.microsoft.com/office/drawing/2014/main" id="{7533F1C6-5831-4836-A9DC-6FA92E61F2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23" y="2417"/>
                <a:ext cx="71" cy="1"/>
              </a:xfrm>
              <a:custGeom>
                <a:avLst/>
                <a:gdLst>
                  <a:gd name="T0" fmla="*/ 0 w 53"/>
                  <a:gd name="T1" fmla="*/ 0 h 1"/>
                  <a:gd name="T2" fmla="*/ 0 w 53"/>
                  <a:gd name="T3" fmla="*/ 0 h 1"/>
                  <a:gd name="T4" fmla="*/ 170 w 53"/>
                  <a:gd name="T5" fmla="*/ 0 h 1"/>
                  <a:gd name="T6" fmla="*/ 170 w 53"/>
                  <a:gd name="T7" fmla="*/ 0 h 1"/>
                  <a:gd name="T8" fmla="*/ 0 w 53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3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53" y="0"/>
                      <a:pt x="53" y="0"/>
                      <a:pt x="53" y="0"/>
                    </a:cubicBezTo>
                    <a:cubicBezTo>
                      <a:pt x="53" y="0"/>
                      <a:pt x="53" y="0"/>
                      <a:pt x="53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8980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429" name="Freeform 12">
                <a:extLst>
                  <a:ext uri="{FF2B5EF4-FFF2-40B4-BE49-F238E27FC236}">
                    <a16:creationId xmlns:a16="http://schemas.microsoft.com/office/drawing/2014/main" id="{D0D61FF7-3299-4AA0-8811-DBA1CA6F4F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41" y="2417"/>
                <a:ext cx="148" cy="3"/>
              </a:xfrm>
              <a:custGeom>
                <a:avLst/>
                <a:gdLst>
                  <a:gd name="T0" fmla="*/ 361 w 110"/>
                  <a:gd name="T1" fmla="*/ 0 h 2"/>
                  <a:gd name="T2" fmla="*/ 1 w 110"/>
                  <a:gd name="T3" fmla="*/ 0 h 2"/>
                  <a:gd name="T4" fmla="*/ 0 w 110"/>
                  <a:gd name="T5" fmla="*/ 12 h 2"/>
                  <a:gd name="T6" fmla="*/ 361 w 110"/>
                  <a:gd name="T7" fmla="*/ 12 h 2"/>
                  <a:gd name="T8" fmla="*/ 361 w 110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0" h="2">
                    <a:moveTo>
                      <a:pt x="11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10" y="2"/>
                      <a:pt x="110" y="2"/>
                      <a:pt x="110" y="2"/>
                    </a:cubicBezTo>
                    <a:cubicBezTo>
                      <a:pt x="110" y="2"/>
                      <a:pt x="110" y="1"/>
                      <a:pt x="110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430" name="Freeform 13">
                <a:extLst>
                  <a:ext uri="{FF2B5EF4-FFF2-40B4-BE49-F238E27FC236}">
                    <a16:creationId xmlns:a16="http://schemas.microsoft.com/office/drawing/2014/main" id="{54718476-559F-4584-BB44-7D9DDFD98E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43" y="2417"/>
                <a:ext cx="146" cy="1"/>
              </a:xfrm>
              <a:custGeom>
                <a:avLst/>
                <a:gdLst>
                  <a:gd name="T0" fmla="*/ 0 w 109"/>
                  <a:gd name="T1" fmla="*/ 0 h 1"/>
                  <a:gd name="T2" fmla="*/ 0 w 109"/>
                  <a:gd name="T3" fmla="*/ 0 h 1"/>
                  <a:gd name="T4" fmla="*/ 352 w 109"/>
                  <a:gd name="T5" fmla="*/ 0 h 1"/>
                  <a:gd name="T6" fmla="*/ 352 w 109"/>
                  <a:gd name="T7" fmla="*/ 0 h 1"/>
                  <a:gd name="T8" fmla="*/ 0 w 109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9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09" y="0"/>
                      <a:pt x="109" y="0"/>
                      <a:pt x="109" y="0"/>
                    </a:cubicBezTo>
                    <a:cubicBezTo>
                      <a:pt x="109" y="0"/>
                      <a:pt x="109" y="0"/>
                      <a:pt x="109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4C42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431" name="Freeform 14">
                <a:extLst>
                  <a:ext uri="{FF2B5EF4-FFF2-40B4-BE49-F238E27FC236}">
                    <a16:creationId xmlns:a16="http://schemas.microsoft.com/office/drawing/2014/main" id="{777FF64E-92C8-45BA-A9EB-832696477E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50" y="2417"/>
                <a:ext cx="167" cy="3"/>
              </a:xfrm>
              <a:custGeom>
                <a:avLst/>
                <a:gdLst>
                  <a:gd name="T0" fmla="*/ 398 w 125"/>
                  <a:gd name="T1" fmla="*/ 0 h 2"/>
                  <a:gd name="T2" fmla="*/ 0 w 125"/>
                  <a:gd name="T3" fmla="*/ 0 h 2"/>
                  <a:gd name="T4" fmla="*/ 0 w 125"/>
                  <a:gd name="T5" fmla="*/ 12 h 2"/>
                  <a:gd name="T6" fmla="*/ 397 w 125"/>
                  <a:gd name="T7" fmla="*/ 12 h 2"/>
                  <a:gd name="T8" fmla="*/ 398 w 125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5" h="2">
                    <a:moveTo>
                      <a:pt x="125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24" y="2"/>
                      <a:pt x="124" y="2"/>
                      <a:pt x="124" y="2"/>
                    </a:cubicBezTo>
                    <a:cubicBezTo>
                      <a:pt x="124" y="2"/>
                      <a:pt x="125" y="1"/>
                      <a:pt x="125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432" name="Freeform 15">
                <a:extLst>
                  <a:ext uri="{FF2B5EF4-FFF2-40B4-BE49-F238E27FC236}">
                    <a16:creationId xmlns:a16="http://schemas.microsoft.com/office/drawing/2014/main" id="{A2762DA0-ECF4-4DD6-B94C-2D518D078D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49" y="2417"/>
                <a:ext cx="168" cy="1"/>
              </a:xfrm>
              <a:custGeom>
                <a:avLst/>
                <a:gdLst>
                  <a:gd name="T0" fmla="*/ 0 w 126"/>
                  <a:gd name="T1" fmla="*/ 0 h 1"/>
                  <a:gd name="T2" fmla="*/ 1 w 126"/>
                  <a:gd name="T3" fmla="*/ 0 h 1"/>
                  <a:gd name="T4" fmla="*/ 399 w 126"/>
                  <a:gd name="T5" fmla="*/ 0 h 1"/>
                  <a:gd name="T6" fmla="*/ 399 w 126"/>
                  <a:gd name="T7" fmla="*/ 0 h 1"/>
                  <a:gd name="T8" fmla="*/ 0 w 126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6" h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26" y="0"/>
                      <a:pt x="126" y="0"/>
                      <a:pt x="126" y="0"/>
                    </a:cubicBezTo>
                    <a:cubicBezTo>
                      <a:pt x="126" y="0"/>
                      <a:pt x="126" y="0"/>
                      <a:pt x="126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4C42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433" name="Freeform 16">
                <a:extLst>
                  <a:ext uri="{FF2B5EF4-FFF2-40B4-BE49-F238E27FC236}">
                    <a16:creationId xmlns:a16="http://schemas.microsoft.com/office/drawing/2014/main" id="{E8158A47-EEE2-4066-8B0F-EE98A91A1C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75" y="1384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434" name="Freeform 17">
                <a:extLst>
                  <a:ext uri="{FF2B5EF4-FFF2-40B4-BE49-F238E27FC236}">
                    <a16:creationId xmlns:a16="http://schemas.microsoft.com/office/drawing/2014/main" id="{7419DF8F-4F49-4D88-8870-C41AAF7DEC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74" y="1384"/>
                <a:ext cx="1" cy="4"/>
              </a:xfrm>
              <a:custGeom>
                <a:avLst/>
                <a:gdLst>
                  <a:gd name="T0" fmla="*/ 1 w 1"/>
                  <a:gd name="T1" fmla="*/ 0 h 3"/>
                  <a:gd name="T2" fmla="*/ 1 w 1"/>
                  <a:gd name="T3" fmla="*/ 0 h 3"/>
                  <a:gd name="T4" fmla="*/ 0 w 1"/>
                  <a:gd name="T5" fmla="*/ 9 h 3"/>
                  <a:gd name="T6" fmla="*/ 1 w 1"/>
                  <a:gd name="T7" fmla="*/ 9 h 3"/>
                  <a:gd name="T8" fmla="*/ 1 w 1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1"/>
                      <a:pt x="1" y="0"/>
                    </a:cubicBezTo>
                  </a:path>
                </a:pathLst>
              </a:custGeom>
              <a:solidFill>
                <a:srgbClr val="231D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435" name="Freeform 18">
                <a:extLst>
                  <a:ext uri="{FF2B5EF4-FFF2-40B4-BE49-F238E27FC236}">
                    <a16:creationId xmlns:a16="http://schemas.microsoft.com/office/drawing/2014/main" id="{23DD64EC-C4C4-49F2-9613-A0CDE1DDD27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388" y="1387"/>
                <a:ext cx="1082" cy="1030"/>
              </a:xfrm>
              <a:custGeom>
                <a:avLst/>
                <a:gdLst>
                  <a:gd name="T0" fmla="*/ 321 w 808"/>
                  <a:gd name="T1" fmla="*/ 2465 h 770"/>
                  <a:gd name="T2" fmla="*/ 321 w 808"/>
                  <a:gd name="T3" fmla="*/ 2465 h 770"/>
                  <a:gd name="T4" fmla="*/ 968 w 808"/>
                  <a:gd name="T5" fmla="*/ 2465 h 770"/>
                  <a:gd name="T6" fmla="*/ 1103 w 808"/>
                  <a:gd name="T7" fmla="*/ 2453 h 770"/>
                  <a:gd name="T8" fmla="*/ 1019 w 808"/>
                  <a:gd name="T9" fmla="*/ 2455 h 770"/>
                  <a:gd name="T10" fmla="*/ 1622 w 808"/>
                  <a:gd name="T11" fmla="*/ 2420 h 770"/>
                  <a:gd name="T12" fmla="*/ 1528 w 808"/>
                  <a:gd name="T13" fmla="*/ 2439 h 770"/>
                  <a:gd name="T14" fmla="*/ 1572 w 808"/>
                  <a:gd name="T15" fmla="*/ 2465 h 770"/>
                  <a:gd name="T16" fmla="*/ 1734 w 808"/>
                  <a:gd name="T17" fmla="*/ 36 h 770"/>
                  <a:gd name="T18" fmla="*/ 1762 w 808"/>
                  <a:gd name="T19" fmla="*/ 59 h 770"/>
                  <a:gd name="T20" fmla="*/ 2279 w 808"/>
                  <a:gd name="T21" fmla="*/ 7 h 770"/>
                  <a:gd name="T22" fmla="*/ 2349 w 808"/>
                  <a:gd name="T23" fmla="*/ 800 h 770"/>
                  <a:gd name="T24" fmla="*/ 2436 w 808"/>
                  <a:gd name="T25" fmla="*/ 1411 h 770"/>
                  <a:gd name="T26" fmla="*/ 2416 w 808"/>
                  <a:gd name="T27" fmla="*/ 1594 h 770"/>
                  <a:gd name="T28" fmla="*/ 2508 w 808"/>
                  <a:gd name="T29" fmla="*/ 2410 h 770"/>
                  <a:gd name="T30" fmla="*/ 2364 w 808"/>
                  <a:gd name="T31" fmla="*/ 2425 h 770"/>
                  <a:gd name="T32" fmla="*/ 2246 w 808"/>
                  <a:gd name="T33" fmla="*/ 2439 h 770"/>
                  <a:gd name="T34" fmla="*/ 1926 w 808"/>
                  <a:gd name="T35" fmla="*/ 2465 h 770"/>
                  <a:gd name="T36" fmla="*/ 2570 w 808"/>
                  <a:gd name="T37" fmla="*/ 2465 h 770"/>
                  <a:gd name="T38" fmla="*/ 2465 w 808"/>
                  <a:gd name="T39" fmla="*/ 1213 h 770"/>
                  <a:gd name="T40" fmla="*/ 2485 w 808"/>
                  <a:gd name="T41" fmla="*/ 254 h 770"/>
                  <a:gd name="T42" fmla="*/ 2279 w 808"/>
                  <a:gd name="T43" fmla="*/ 7 h 770"/>
                  <a:gd name="T44" fmla="*/ 1486 w 808"/>
                  <a:gd name="T45" fmla="*/ 12 h 770"/>
                  <a:gd name="T46" fmla="*/ 1506 w 808"/>
                  <a:gd name="T47" fmla="*/ 12 h 770"/>
                  <a:gd name="T48" fmla="*/ 1638 w 808"/>
                  <a:gd name="T49" fmla="*/ 28 h 770"/>
                  <a:gd name="T50" fmla="*/ 1757 w 808"/>
                  <a:gd name="T51" fmla="*/ 20 h 770"/>
                  <a:gd name="T52" fmla="*/ 1841 w 808"/>
                  <a:gd name="T53" fmla="*/ 16 h 770"/>
                  <a:gd name="T54" fmla="*/ 1998 w 808"/>
                  <a:gd name="T55" fmla="*/ 12 h 770"/>
                  <a:gd name="T56" fmla="*/ 1472 w 808"/>
                  <a:gd name="T57" fmla="*/ 1 h 770"/>
                  <a:gd name="T58" fmla="*/ 1169 w 808"/>
                  <a:gd name="T59" fmla="*/ 20 h 770"/>
                  <a:gd name="T60" fmla="*/ 1169 w 808"/>
                  <a:gd name="T61" fmla="*/ 9 h 770"/>
                  <a:gd name="T62" fmla="*/ 1225 w 808"/>
                  <a:gd name="T63" fmla="*/ 9 h 770"/>
                  <a:gd name="T64" fmla="*/ 1339 w 808"/>
                  <a:gd name="T65" fmla="*/ 12 h 770"/>
                  <a:gd name="T66" fmla="*/ 1169 w 808"/>
                  <a:gd name="T67" fmla="*/ 1 h 770"/>
                  <a:gd name="T68" fmla="*/ 275 w 808"/>
                  <a:gd name="T69" fmla="*/ 445 h 770"/>
                  <a:gd name="T70" fmla="*/ 75 w 808"/>
                  <a:gd name="T71" fmla="*/ 1885 h 770"/>
                  <a:gd name="T72" fmla="*/ 126 w 808"/>
                  <a:gd name="T73" fmla="*/ 2465 h 770"/>
                  <a:gd name="T74" fmla="*/ 178 w 808"/>
                  <a:gd name="T75" fmla="*/ 1866 h 770"/>
                  <a:gd name="T76" fmla="*/ 234 w 808"/>
                  <a:gd name="T77" fmla="*/ 1594 h 770"/>
                  <a:gd name="T78" fmla="*/ 300 w 808"/>
                  <a:gd name="T79" fmla="*/ 1298 h 770"/>
                  <a:gd name="T80" fmla="*/ 313 w 808"/>
                  <a:gd name="T81" fmla="*/ 1065 h 770"/>
                  <a:gd name="T82" fmla="*/ 343 w 808"/>
                  <a:gd name="T83" fmla="*/ 467 h 770"/>
                  <a:gd name="T84" fmla="*/ 332 w 808"/>
                  <a:gd name="T85" fmla="*/ 334 h 770"/>
                  <a:gd name="T86" fmla="*/ 439 w 808"/>
                  <a:gd name="T87" fmla="*/ 49 h 770"/>
                  <a:gd name="T88" fmla="*/ 781 w 808"/>
                  <a:gd name="T89" fmla="*/ 1 h 770"/>
                  <a:gd name="T90" fmla="*/ 852 w 808"/>
                  <a:gd name="T91" fmla="*/ 1 h 770"/>
                  <a:gd name="T92" fmla="*/ 1136 w 808"/>
                  <a:gd name="T93" fmla="*/ 9 h 770"/>
                  <a:gd name="T94" fmla="*/ 1168 w 808"/>
                  <a:gd name="T95" fmla="*/ 1 h 770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808" h="770">
                    <a:moveTo>
                      <a:pt x="100" y="770"/>
                    </a:moveTo>
                    <a:cubicBezTo>
                      <a:pt x="100" y="770"/>
                      <a:pt x="100" y="770"/>
                      <a:pt x="100" y="770"/>
                    </a:cubicBezTo>
                    <a:cubicBezTo>
                      <a:pt x="100" y="770"/>
                      <a:pt x="100" y="770"/>
                      <a:pt x="100" y="770"/>
                    </a:cubicBezTo>
                    <a:cubicBezTo>
                      <a:pt x="100" y="770"/>
                      <a:pt x="100" y="770"/>
                      <a:pt x="100" y="770"/>
                    </a:cubicBezTo>
                    <a:moveTo>
                      <a:pt x="296" y="766"/>
                    </a:moveTo>
                    <a:cubicBezTo>
                      <a:pt x="298" y="767"/>
                      <a:pt x="300" y="769"/>
                      <a:pt x="301" y="770"/>
                    </a:cubicBezTo>
                    <a:cubicBezTo>
                      <a:pt x="344" y="770"/>
                      <a:pt x="344" y="770"/>
                      <a:pt x="344" y="770"/>
                    </a:cubicBezTo>
                    <a:cubicBezTo>
                      <a:pt x="344" y="769"/>
                      <a:pt x="344" y="768"/>
                      <a:pt x="343" y="766"/>
                    </a:cubicBezTo>
                    <a:cubicBezTo>
                      <a:pt x="335" y="766"/>
                      <a:pt x="326" y="767"/>
                      <a:pt x="317" y="767"/>
                    </a:cubicBezTo>
                    <a:cubicBezTo>
                      <a:pt x="317" y="767"/>
                      <a:pt x="317" y="767"/>
                      <a:pt x="317" y="767"/>
                    </a:cubicBezTo>
                    <a:cubicBezTo>
                      <a:pt x="310" y="767"/>
                      <a:pt x="303" y="766"/>
                      <a:pt x="296" y="766"/>
                    </a:cubicBezTo>
                    <a:moveTo>
                      <a:pt x="504" y="756"/>
                    </a:moveTo>
                    <a:cubicBezTo>
                      <a:pt x="503" y="756"/>
                      <a:pt x="502" y="756"/>
                      <a:pt x="501" y="757"/>
                    </a:cubicBezTo>
                    <a:cubicBezTo>
                      <a:pt x="493" y="759"/>
                      <a:pt x="484" y="761"/>
                      <a:pt x="475" y="762"/>
                    </a:cubicBezTo>
                    <a:cubicBezTo>
                      <a:pt x="473" y="766"/>
                      <a:pt x="471" y="768"/>
                      <a:pt x="470" y="770"/>
                    </a:cubicBezTo>
                    <a:cubicBezTo>
                      <a:pt x="489" y="770"/>
                      <a:pt x="489" y="770"/>
                      <a:pt x="489" y="770"/>
                    </a:cubicBezTo>
                    <a:cubicBezTo>
                      <a:pt x="492" y="768"/>
                      <a:pt x="497" y="762"/>
                      <a:pt x="504" y="756"/>
                    </a:cubicBezTo>
                    <a:moveTo>
                      <a:pt x="539" y="11"/>
                    </a:moveTo>
                    <a:cubicBezTo>
                      <a:pt x="540" y="14"/>
                      <a:pt x="542" y="17"/>
                      <a:pt x="544" y="19"/>
                    </a:cubicBezTo>
                    <a:cubicBezTo>
                      <a:pt x="546" y="19"/>
                      <a:pt x="547" y="19"/>
                      <a:pt x="548" y="19"/>
                    </a:cubicBezTo>
                    <a:cubicBezTo>
                      <a:pt x="545" y="16"/>
                      <a:pt x="542" y="14"/>
                      <a:pt x="539" y="11"/>
                    </a:cubicBezTo>
                    <a:moveTo>
                      <a:pt x="709" y="2"/>
                    </a:moveTo>
                    <a:cubicBezTo>
                      <a:pt x="729" y="7"/>
                      <a:pt x="743" y="19"/>
                      <a:pt x="747" y="41"/>
                    </a:cubicBezTo>
                    <a:cubicBezTo>
                      <a:pt x="758" y="111"/>
                      <a:pt x="727" y="180"/>
                      <a:pt x="730" y="250"/>
                    </a:cubicBezTo>
                    <a:cubicBezTo>
                      <a:pt x="733" y="302"/>
                      <a:pt x="746" y="362"/>
                      <a:pt x="744" y="418"/>
                    </a:cubicBezTo>
                    <a:cubicBezTo>
                      <a:pt x="753" y="424"/>
                      <a:pt x="758" y="432"/>
                      <a:pt x="757" y="441"/>
                    </a:cubicBezTo>
                    <a:cubicBezTo>
                      <a:pt x="755" y="464"/>
                      <a:pt x="774" y="493"/>
                      <a:pt x="752" y="498"/>
                    </a:cubicBezTo>
                    <a:cubicBezTo>
                      <a:pt x="752" y="498"/>
                      <a:pt x="752" y="498"/>
                      <a:pt x="751" y="498"/>
                    </a:cubicBezTo>
                    <a:cubicBezTo>
                      <a:pt x="768" y="538"/>
                      <a:pt x="767" y="583"/>
                      <a:pt x="769" y="626"/>
                    </a:cubicBezTo>
                    <a:cubicBezTo>
                      <a:pt x="771" y="662"/>
                      <a:pt x="808" y="720"/>
                      <a:pt x="780" y="753"/>
                    </a:cubicBezTo>
                    <a:cubicBezTo>
                      <a:pt x="774" y="760"/>
                      <a:pt x="768" y="762"/>
                      <a:pt x="760" y="762"/>
                    </a:cubicBezTo>
                    <a:cubicBezTo>
                      <a:pt x="752" y="762"/>
                      <a:pt x="744" y="760"/>
                      <a:pt x="735" y="757"/>
                    </a:cubicBezTo>
                    <a:cubicBezTo>
                      <a:pt x="726" y="760"/>
                      <a:pt x="712" y="759"/>
                      <a:pt x="703" y="761"/>
                    </a:cubicBezTo>
                    <a:cubicBezTo>
                      <a:pt x="702" y="761"/>
                      <a:pt x="700" y="761"/>
                      <a:pt x="698" y="762"/>
                    </a:cubicBezTo>
                    <a:cubicBezTo>
                      <a:pt x="702" y="767"/>
                      <a:pt x="706" y="770"/>
                      <a:pt x="706" y="770"/>
                    </a:cubicBezTo>
                    <a:cubicBezTo>
                      <a:pt x="599" y="770"/>
                      <a:pt x="599" y="770"/>
                      <a:pt x="599" y="770"/>
                    </a:cubicBezTo>
                    <a:cubicBezTo>
                      <a:pt x="599" y="770"/>
                      <a:pt x="598" y="770"/>
                      <a:pt x="598" y="770"/>
                    </a:cubicBezTo>
                    <a:cubicBezTo>
                      <a:pt x="799" y="770"/>
                      <a:pt x="799" y="770"/>
                      <a:pt x="799" y="770"/>
                    </a:cubicBezTo>
                    <a:cubicBezTo>
                      <a:pt x="799" y="770"/>
                      <a:pt x="787" y="592"/>
                      <a:pt x="778" y="562"/>
                    </a:cubicBezTo>
                    <a:cubicBezTo>
                      <a:pt x="769" y="531"/>
                      <a:pt x="767" y="396"/>
                      <a:pt x="767" y="379"/>
                    </a:cubicBezTo>
                    <a:cubicBezTo>
                      <a:pt x="767" y="362"/>
                      <a:pt x="755" y="245"/>
                      <a:pt x="756" y="206"/>
                    </a:cubicBezTo>
                    <a:cubicBezTo>
                      <a:pt x="758" y="168"/>
                      <a:pt x="764" y="120"/>
                      <a:pt x="773" y="79"/>
                    </a:cubicBezTo>
                    <a:cubicBezTo>
                      <a:pt x="783" y="37"/>
                      <a:pt x="784" y="2"/>
                      <a:pt x="784" y="2"/>
                    </a:cubicBezTo>
                    <a:cubicBezTo>
                      <a:pt x="709" y="2"/>
                      <a:pt x="709" y="2"/>
                      <a:pt x="709" y="2"/>
                    </a:cubicBezTo>
                    <a:moveTo>
                      <a:pt x="458" y="1"/>
                    </a:moveTo>
                    <a:cubicBezTo>
                      <a:pt x="459" y="2"/>
                      <a:pt x="460" y="3"/>
                      <a:pt x="462" y="4"/>
                    </a:cubicBezTo>
                    <a:cubicBezTo>
                      <a:pt x="468" y="4"/>
                      <a:pt x="468" y="4"/>
                      <a:pt x="468" y="4"/>
                    </a:cubicBezTo>
                    <a:cubicBezTo>
                      <a:pt x="468" y="4"/>
                      <a:pt x="468" y="4"/>
                      <a:pt x="468" y="4"/>
                    </a:cubicBezTo>
                    <a:cubicBezTo>
                      <a:pt x="471" y="4"/>
                      <a:pt x="474" y="4"/>
                      <a:pt x="477" y="4"/>
                    </a:cubicBezTo>
                    <a:cubicBezTo>
                      <a:pt x="488" y="4"/>
                      <a:pt x="499" y="5"/>
                      <a:pt x="509" y="9"/>
                    </a:cubicBezTo>
                    <a:cubicBezTo>
                      <a:pt x="511" y="9"/>
                      <a:pt x="512" y="8"/>
                      <a:pt x="514" y="8"/>
                    </a:cubicBezTo>
                    <a:cubicBezTo>
                      <a:pt x="523" y="7"/>
                      <a:pt x="534" y="6"/>
                      <a:pt x="547" y="6"/>
                    </a:cubicBezTo>
                    <a:cubicBezTo>
                      <a:pt x="556" y="6"/>
                      <a:pt x="565" y="7"/>
                      <a:pt x="574" y="7"/>
                    </a:cubicBezTo>
                    <a:cubicBezTo>
                      <a:pt x="573" y="7"/>
                      <a:pt x="573" y="6"/>
                      <a:pt x="573" y="5"/>
                    </a:cubicBezTo>
                    <a:cubicBezTo>
                      <a:pt x="617" y="2"/>
                      <a:pt x="617" y="2"/>
                      <a:pt x="617" y="2"/>
                    </a:cubicBezTo>
                    <a:cubicBezTo>
                      <a:pt x="619" y="3"/>
                      <a:pt x="620" y="4"/>
                      <a:pt x="621" y="4"/>
                    </a:cubicBezTo>
                    <a:cubicBezTo>
                      <a:pt x="627" y="3"/>
                      <a:pt x="632" y="2"/>
                      <a:pt x="637" y="2"/>
                    </a:cubicBezTo>
                    <a:cubicBezTo>
                      <a:pt x="458" y="1"/>
                      <a:pt x="458" y="1"/>
                      <a:pt x="458" y="1"/>
                    </a:cubicBezTo>
                    <a:moveTo>
                      <a:pt x="364" y="1"/>
                    </a:moveTo>
                    <a:cubicBezTo>
                      <a:pt x="364" y="2"/>
                      <a:pt x="364" y="4"/>
                      <a:pt x="364" y="6"/>
                    </a:cubicBezTo>
                    <a:cubicBezTo>
                      <a:pt x="364" y="6"/>
                      <a:pt x="364" y="6"/>
                      <a:pt x="364" y="6"/>
                    </a:cubicBezTo>
                    <a:cubicBezTo>
                      <a:pt x="364" y="4"/>
                      <a:pt x="364" y="3"/>
                      <a:pt x="364" y="3"/>
                    </a:cubicBezTo>
                    <a:cubicBezTo>
                      <a:pt x="381" y="3"/>
                      <a:pt x="381" y="3"/>
                      <a:pt x="381" y="3"/>
                    </a:cubicBezTo>
                    <a:cubicBezTo>
                      <a:pt x="381" y="3"/>
                      <a:pt x="381" y="3"/>
                      <a:pt x="381" y="3"/>
                    </a:cubicBezTo>
                    <a:cubicBezTo>
                      <a:pt x="381" y="3"/>
                      <a:pt x="381" y="3"/>
                      <a:pt x="381" y="3"/>
                    </a:cubicBezTo>
                    <a:cubicBezTo>
                      <a:pt x="417" y="4"/>
                      <a:pt x="417" y="4"/>
                      <a:pt x="417" y="4"/>
                    </a:cubicBezTo>
                    <a:cubicBezTo>
                      <a:pt x="420" y="3"/>
                      <a:pt x="423" y="2"/>
                      <a:pt x="426" y="1"/>
                    </a:cubicBezTo>
                    <a:cubicBezTo>
                      <a:pt x="364" y="1"/>
                      <a:pt x="364" y="1"/>
                      <a:pt x="364" y="1"/>
                    </a:cubicBezTo>
                    <a:moveTo>
                      <a:pt x="63" y="0"/>
                    </a:moveTo>
                    <a:cubicBezTo>
                      <a:pt x="63" y="0"/>
                      <a:pt x="82" y="80"/>
                      <a:pt x="85" y="139"/>
                    </a:cubicBezTo>
                    <a:cubicBezTo>
                      <a:pt x="88" y="197"/>
                      <a:pt x="69" y="357"/>
                      <a:pt x="54" y="405"/>
                    </a:cubicBezTo>
                    <a:cubicBezTo>
                      <a:pt x="39" y="452"/>
                      <a:pt x="46" y="532"/>
                      <a:pt x="23" y="588"/>
                    </a:cubicBezTo>
                    <a:cubicBezTo>
                      <a:pt x="0" y="643"/>
                      <a:pt x="3" y="770"/>
                      <a:pt x="3" y="770"/>
                    </a:cubicBezTo>
                    <a:cubicBezTo>
                      <a:pt x="39" y="770"/>
                      <a:pt x="39" y="770"/>
                      <a:pt x="39" y="770"/>
                    </a:cubicBezTo>
                    <a:cubicBezTo>
                      <a:pt x="0" y="756"/>
                      <a:pt x="19" y="700"/>
                      <a:pt x="32" y="662"/>
                    </a:cubicBezTo>
                    <a:cubicBezTo>
                      <a:pt x="41" y="637"/>
                      <a:pt x="49" y="610"/>
                      <a:pt x="55" y="583"/>
                    </a:cubicBezTo>
                    <a:cubicBezTo>
                      <a:pt x="59" y="563"/>
                      <a:pt x="65" y="528"/>
                      <a:pt x="76" y="500"/>
                    </a:cubicBezTo>
                    <a:cubicBezTo>
                      <a:pt x="75" y="500"/>
                      <a:pt x="74" y="499"/>
                      <a:pt x="73" y="498"/>
                    </a:cubicBezTo>
                    <a:cubicBezTo>
                      <a:pt x="40" y="474"/>
                      <a:pt x="52" y="470"/>
                      <a:pt x="53" y="437"/>
                    </a:cubicBezTo>
                    <a:cubicBezTo>
                      <a:pt x="53" y="423"/>
                      <a:pt x="70" y="412"/>
                      <a:pt x="93" y="405"/>
                    </a:cubicBezTo>
                    <a:cubicBezTo>
                      <a:pt x="95" y="395"/>
                      <a:pt x="100" y="386"/>
                      <a:pt x="102" y="376"/>
                    </a:cubicBezTo>
                    <a:cubicBezTo>
                      <a:pt x="105" y="359"/>
                      <a:pt x="100" y="350"/>
                      <a:pt x="98" y="333"/>
                    </a:cubicBezTo>
                    <a:cubicBezTo>
                      <a:pt x="95" y="295"/>
                      <a:pt x="117" y="262"/>
                      <a:pt x="115" y="224"/>
                    </a:cubicBezTo>
                    <a:cubicBezTo>
                      <a:pt x="114" y="198"/>
                      <a:pt x="110" y="172"/>
                      <a:pt x="107" y="146"/>
                    </a:cubicBezTo>
                    <a:cubicBezTo>
                      <a:pt x="107" y="146"/>
                      <a:pt x="107" y="147"/>
                      <a:pt x="107" y="147"/>
                    </a:cubicBezTo>
                    <a:cubicBezTo>
                      <a:pt x="93" y="138"/>
                      <a:pt x="94" y="122"/>
                      <a:pt x="103" y="105"/>
                    </a:cubicBezTo>
                    <a:cubicBezTo>
                      <a:pt x="101" y="86"/>
                      <a:pt x="100" y="66"/>
                      <a:pt x="101" y="47"/>
                    </a:cubicBezTo>
                    <a:cubicBezTo>
                      <a:pt x="103" y="13"/>
                      <a:pt x="109" y="18"/>
                      <a:pt x="137" y="16"/>
                    </a:cubicBezTo>
                    <a:cubicBezTo>
                      <a:pt x="163" y="15"/>
                      <a:pt x="183" y="5"/>
                      <a:pt x="209" y="3"/>
                    </a:cubicBezTo>
                    <a:cubicBezTo>
                      <a:pt x="219" y="2"/>
                      <a:pt x="230" y="1"/>
                      <a:pt x="243" y="1"/>
                    </a:cubicBezTo>
                    <a:cubicBezTo>
                      <a:pt x="248" y="1"/>
                      <a:pt x="253" y="1"/>
                      <a:pt x="259" y="1"/>
                    </a:cubicBezTo>
                    <a:cubicBezTo>
                      <a:pt x="261" y="1"/>
                      <a:pt x="263" y="1"/>
                      <a:pt x="265" y="1"/>
                    </a:cubicBezTo>
                    <a:cubicBezTo>
                      <a:pt x="291" y="1"/>
                      <a:pt x="318" y="3"/>
                      <a:pt x="338" y="4"/>
                    </a:cubicBezTo>
                    <a:cubicBezTo>
                      <a:pt x="343" y="3"/>
                      <a:pt x="348" y="3"/>
                      <a:pt x="353" y="3"/>
                    </a:cubicBezTo>
                    <a:cubicBezTo>
                      <a:pt x="356" y="3"/>
                      <a:pt x="359" y="3"/>
                      <a:pt x="362" y="3"/>
                    </a:cubicBezTo>
                    <a:cubicBezTo>
                      <a:pt x="363" y="1"/>
                      <a:pt x="363" y="1"/>
                      <a:pt x="363" y="1"/>
                    </a:cubicBezTo>
                    <a:cubicBezTo>
                      <a:pt x="63" y="0"/>
                      <a:pt x="63" y="0"/>
                      <a:pt x="63" y="0"/>
                    </a:cubicBezTo>
                  </a:path>
                </a:pathLst>
              </a:custGeom>
              <a:solidFill>
                <a:srgbClr val="231D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436" name="Freeform 19">
                <a:extLst>
                  <a:ext uri="{FF2B5EF4-FFF2-40B4-BE49-F238E27FC236}">
                    <a16:creationId xmlns:a16="http://schemas.microsoft.com/office/drawing/2014/main" id="{92E7E07B-98DF-4906-B663-14C97E21A11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442" y="1929"/>
                <a:ext cx="349" cy="488"/>
              </a:xfrm>
              <a:custGeom>
                <a:avLst/>
                <a:gdLst>
                  <a:gd name="T0" fmla="*/ 615 w 261"/>
                  <a:gd name="T1" fmla="*/ 1130 h 365"/>
                  <a:gd name="T2" fmla="*/ 610 w 261"/>
                  <a:gd name="T3" fmla="*/ 1147 h 365"/>
                  <a:gd name="T4" fmla="*/ 600 w 261"/>
                  <a:gd name="T5" fmla="*/ 1135 h 365"/>
                  <a:gd name="T6" fmla="*/ 600 w 261"/>
                  <a:gd name="T7" fmla="*/ 1166 h 365"/>
                  <a:gd name="T8" fmla="*/ 834 w 261"/>
                  <a:gd name="T9" fmla="*/ 1166 h 365"/>
                  <a:gd name="T10" fmla="*/ 817 w 261"/>
                  <a:gd name="T11" fmla="*/ 1155 h 365"/>
                  <a:gd name="T12" fmla="*/ 758 w 261"/>
                  <a:gd name="T13" fmla="*/ 1144 h 365"/>
                  <a:gd name="T14" fmla="*/ 774 w 261"/>
                  <a:gd name="T15" fmla="*/ 1158 h 365"/>
                  <a:gd name="T16" fmla="*/ 673 w 261"/>
                  <a:gd name="T17" fmla="*/ 1144 h 365"/>
                  <a:gd name="T18" fmla="*/ 653 w 261"/>
                  <a:gd name="T19" fmla="*/ 1130 h 365"/>
                  <a:gd name="T20" fmla="*/ 615 w 261"/>
                  <a:gd name="T21" fmla="*/ 1130 h 365"/>
                  <a:gd name="T22" fmla="*/ 170 w 261"/>
                  <a:gd name="T23" fmla="*/ 0 h 365"/>
                  <a:gd name="T24" fmla="*/ 41 w 261"/>
                  <a:gd name="T25" fmla="*/ 102 h 365"/>
                  <a:gd name="T26" fmla="*/ 106 w 261"/>
                  <a:gd name="T27" fmla="*/ 297 h 365"/>
                  <a:gd name="T28" fmla="*/ 115 w 261"/>
                  <a:gd name="T29" fmla="*/ 303 h 365"/>
                  <a:gd name="T30" fmla="*/ 126 w 261"/>
                  <a:gd name="T31" fmla="*/ 286 h 365"/>
                  <a:gd name="T32" fmla="*/ 88 w 261"/>
                  <a:gd name="T33" fmla="*/ 235 h 365"/>
                  <a:gd name="T34" fmla="*/ 99 w 261"/>
                  <a:gd name="T35" fmla="*/ 235 h 365"/>
                  <a:gd name="T36" fmla="*/ 148 w 261"/>
                  <a:gd name="T37" fmla="*/ 243 h 365"/>
                  <a:gd name="T38" fmla="*/ 197 w 261"/>
                  <a:gd name="T39" fmla="*/ 191 h 365"/>
                  <a:gd name="T40" fmla="*/ 206 w 261"/>
                  <a:gd name="T41" fmla="*/ 191 h 365"/>
                  <a:gd name="T42" fmla="*/ 186 w 261"/>
                  <a:gd name="T43" fmla="*/ 171 h 365"/>
                  <a:gd name="T44" fmla="*/ 182 w 261"/>
                  <a:gd name="T45" fmla="*/ 171 h 365"/>
                  <a:gd name="T46" fmla="*/ 171 w 261"/>
                  <a:gd name="T47" fmla="*/ 154 h 365"/>
                  <a:gd name="T48" fmla="*/ 186 w 261"/>
                  <a:gd name="T49" fmla="*/ 171 h 365"/>
                  <a:gd name="T50" fmla="*/ 190 w 261"/>
                  <a:gd name="T51" fmla="*/ 171 h 365"/>
                  <a:gd name="T52" fmla="*/ 229 w 261"/>
                  <a:gd name="T53" fmla="*/ 190 h 365"/>
                  <a:gd name="T54" fmla="*/ 249 w 261"/>
                  <a:gd name="T55" fmla="*/ 186 h 365"/>
                  <a:gd name="T56" fmla="*/ 170 w 261"/>
                  <a:gd name="T57" fmla="*/ 94 h 365"/>
                  <a:gd name="T58" fmla="*/ 170 w 261"/>
                  <a:gd name="T59" fmla="*/ 0 h 365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261" h="365">
                    <a:moveTo>
                      <a:pt x="192" y="354"/>
                    </a:moveTo>
                    <a:cubicBezTo>
                      <a:pt x="192" y="356"/>
                      <a:pt x="191" y="358"/>
                      <a:pt x="191" y="359"/>
                    </a:cubicBezTo>
                    <a:cubicBezTo>
                      <a:pt x="190" y="358"/>
                      <a:pt x="189" y="356"/>
                      <a:pt x="188" y="355"/>
                    </a:cubicBezTo>
                    <a:cubicBezTo>
                      <a:pt x="189" y="359"/>
                      <a:pt x="188" y="363"/>
                      <a:pt x="188" y="365"/>
                    </a:cubicBezTo>
                    <a:cubicBezTo>
                      <a:pt x="261" y="365"/>
                      <a:pt x="261" y="365"/>
                      <a:pt x="261" y="365"/>
                    </a:cubicBezTo>
                    <a:cubicBezTo>
                      <a:pt x="260" y="364"/>
                      <a:pt x="258" y="362"/>
                      <a:pt x="256" y="361"/>
                    </a:cubicBezTo>
                    <a:cubicBezTo>
                      <a:pt x="249" y="360"/>
                      <a:pt x="243" y="359"/>
                      <a:pt x="237" y="358"/>
                    </a:cubicBezTo>
                    <a:cubicBezTo>
                      <a:pt x="238" y="360"/>
                      <a:pt x="240" y="361"/>
                      <a:pt x="242" y="363"/>
                    </a:cubicBezTo>
                    <a:cubicBezTo>
                      <a:pt x="233" y="363"/>
                      <a:pt x="218" y="361"/>
                      <a:pt x="210" y="358"/>
                    </a:cubicBezTo>
                    <a:cubicBezTo>
                      <a:pt x="208" y="357"/>
                      <a:pt x="206" y="356"/>
                      <a:pt x="204" y="354"/>
                    </a:cubicBezTo>
                    <a:cubicBezTo>
                      <a:pt x="200" y="354"/>
                      <a:pt x="196" y="354"/>
                      <a:pt x="192" y="354"/>
                    </a:cubicBezTo>
                    <a:moveTo>
                      <a:pt x="53" y="0"/>
                    </a:moveTo>
                    <a:cubicBezTo>
                      <a:pt x="30" y="7"/>
                      <a:pt x="13" y="18"/>
                      <a:pt x="13" y="32"/>
                    </a:cubicBezTo>
                    <a:cubicBezTo>
                      <a:pt x="12" y="65"/>
                      <a:pt x="0" y="69"/>
                      <a:pt x="33" y="93"/>
                    </a:cubicBezTo>
                    <a:cubicBezTo>
                      <a:pt x="34" y="94"/>
                      <a:pt x="35" y="95"/>
                      <a:pt x="36" y="95"/>
                    </a:cubicBezTo>
                    <a:cubicBezTo>
                      <a:pt x="37" y="94"/>
                      <a:pt x="38" y="92"/>
                      <a:pt x="39" y="90"/>
                    </a:cubicBezTo>
                    <a:cubicBezTo>
                      <a:pt x="28" y="74"/>
                      <a:pt x="28" y="74"/>
                      <a:pt x="28" y="74"/>
                    </a:cubicBezTo>
                    <a:cubicBezTo>
                      <a:pt x="29" y="74"/>
                      <a:pt x="30" y="74"/>
                      <a:pt x="31" y="74"/>
                    </a:cubicBezTo>
                    <a:cubicBezTo>
                      <a:pt x="36" y="74"/>
                      <a:pt x="41" y="74"/>
                      <a:pt x="46" y="76"/>
                    </a:cubicBezTo>
                    <a:cubicBezTo>
                      <a:pt x="51" y="69"/>
                      <a:pt x="56" y="63"/>
                      <a:pt x="61" y="60"/>
                    </a:cubicBezTo>
                    <a:cubicBezTo>
                      <a:pt x="64" y="60"/>
                      <a:pt x="64" y="60"/>
                      <a:pt x="64" y="60"/>
                    </a:cubicBezTo>
                    <a:cubicBezTo>
                      <a:pt x="62" y="58"/>
                      <a:pt x="60" y="56"/>
                      <a:pt x="58" y="54"/>
                    </a:cubicBezTo>
                    <a:cubicBezTo>
                      <a:pt x="58" y="54"/>
                      <a:pt x="57" y="54"/>
                      <a:pt x="57" y="54"/>
                    </a:cubicBezTo>
                    <a:cubicBezTo>
                      <a:pt x="54" y="48"/>
                      <a:pt x="54" y="48"/>
                      <a:pt x="54" y="48"/>
                    </a:cubicBezTo>
                    <a:cubicBezTo>
                      <a:pt x="55" y="50"/>
                      <a:pt x="57" y="52"/>
                      <a:pt x="58" y="54"/>
                    </a:cubicBezTo>
                    <a:cubicBezTo>
                      <a:pt x="59" y="54"/>
                      <a:pt x="59" y="54"/>
                      <a:pt x="59" y="54"/>
                    </a:cubicBezTo>
                    <a:cubicBezTo>
                      <a:pt x="64" y="54"/>
                      <a:pt x="68" y="56"/>
                      <a:pt x="72" y="59"/>
                    </a:cubicBezTo>
                    <a:cubicBezTo>
                      <a:pt x="78" y="58"/>
                      <a:pt x="78" y="58"/>
                      <a:pt x="78" y="58"/>
                    </a:cubicBezTo>
                    <a:cubicBezTo>
                      <a:pt x="67" y="51"/>
                      <a:pt x="58" y="42"/>
                      <a:pt x="53" y="29"/>
                    </a:cubicBezTo>
                    <a:cubicBezTo>
                      <a:pt x="48" y="18"/>
                      <a:pt x="50" y="9"/>
                      <a:pt x="53" y="0"/>
                    </a:cubicBezTo>
                  </a:path>
                </a:pathLst>
              </a:custGeom>
              <a:solidFill>
                <a:srgbClr val="695F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437" name="Freeform 20">
                <a:extLst>
                  <a:ext uri="{FF2B5EF4-FFF2-40B4-BE49-F238E27FC236}">
                    <a16:creationId xmlns:a16="http://schemas.microsoft.com/office/drawing/2014/main" id="{B095199F-B165-46B7-AE8B-56BA2EE25D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2" y="2408"/>
                <a:ext cx="101" cy="9"/>
              </a:xfrm>
              <a:custGeom>
                <a:avLst/>
                <a:gdLst>
                  <a:gd name="T0" fmla="*/ 203 w 75"/>
                  <a:gd name="T1" fmla="*/ 0 h 7"/>
                  <a:gd name="T2" fmla="*/ 0 w 75"/>
                  <a:gd name="T3" fmla="*/ 19 h 7"/>
                  <a:gd name="T4" fmla="*/ 0 w 75"/>
                  <a:gd name="T5" fmla="*/ 19 h 7"/>
                  <a:gd name="T6" fmla="*/ 246 w 75"/>
                  <a:gd name="T7" fmla="*/ 19 h 7"/>
                  <a:gd name="T8" fmla="*/ 240 w 75"/>
                  <a:gd name="T9" fmla="*/ 1 h 7"/>
                  <a:gd name="T10" fmla="*/ 203 w 75"/>
                  <a:gd name="T11" fmla="*/ 0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5" h="7">
                    <a:moveTo>
                      <a:pt x="62" y="0"/>
                    </a:moveTo>
                    <a:cubicBezTo>
                      <a:pt x="41" y="2"/>
                      <a:pt x="21" y="5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75" y="7"/>
                      <a:pt x="75" y="7"/>
                      <a:pt x="75" y="7"/>
                    </a:cubicBezTo>
                    <a:cubicBezTo>
                      <a:pt x="75" y="5"/>
                      <a:pt x="74" y="3"/>
                      <a:pt x="73" y="1"/>
                    </a:cubicBezTo>
                    <a:cubicBezTo>
                      <a:pt x="69" y="0"/>
                      <a:pt x="66" y="0"/>
                      <a:pt x="62" y="0"/>
                    </a:cubicBezTo>
                  </a:path>
                </a:pathLst>
              </a:custGeom>
              <a:solidFill>
                <a:srgbClr val="695F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438" name="Freeform 21">
                <a:extLst>
                  <a:ext uri="{FF2B5EF4-FFF2-40B4-BE49-F238E27FC236}">
                    <a16:creationId xmlns:a16="http://schemas.microsoft.com/office/drawing/2014/main" id="{6A7E3854-367B-4EA8-A706-6FC280C05E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20" y="2403"/>
                <a:ext cx="75" cy="14"/>
              </a:xfrm>
              <a:custGeom>
                <a:avLst/>
                <a:gdLst>
                  <a:gd name="T0" fmla="*/ 178 w 56"/>
                  <a:gd name="T1" fmla="*/ 0 h 11"/>
                  <a:gd name="T2" fmla="*/ 122 w 56"/>
                  <a:gd name="T3" fmla="*/ 0 h 11"/>
                  <a:gd name="T4" fmla="*/ 51 w 56"/>
                  <a:gd name="T5" fmla="*/ 13 h 11"/>
                  <a:gd name="T6" fmla="*/ 27 w 56"/>
                  <a:gd name="T7" fmla="*/ 13 h 11"/>
                  <a:gd name="T8" fmla="*/ 0 w 56"/>
                  <a:gd name="T9" fmla="*/ 13 h 11"/>
                  <a:gd name="T10" fmla="*/ 7 w 56"/>
                  <a:gd name="T11" fmla="*/ 29 h 11"/>
                  <a:gd name="T12" fmla="*/ 178 w 56"/>
                  <a:gd name="T13" fmla="*/ 29 h 11"/>
                  <a:gd name="T14" fmla="*/ 178 w 56"/>
                  <a:gd name="T15" fmla="*/ 1 h 11"/>
                  <a:gd name="T16" fmla="*/ 178 w 56"/>
                  <a:gd name="T17" fmla="*/ 0 h 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6" h="11">
                    <a:moveTo>
                      <a:pt x="55" y="0"/>
                    </a:moveTo>
                    <a:cubicBezTo>
                      <a:pt x="49" y="0"/>
                      <a:pt x="44" y="0"/>
                      <a:pt x="38" y="0"/>
                    </a:cubicBezTo>
                    <a:cubicBezTo>
                      <a:pt x="33" y="5"/>
                      <a:pt x="24" y="4"/>
                      <a:pt x="16" y="5"/>
                    </a:cubicBezTo>
                    <a:cubicBezTo>
                      <a:pt x="14" y="5"/>
                      <a:pt x="11" y="5"/>
                      <a:pt x="8" y="5"/>
                    </a:cubicBezTo>
                    <a:cubicBezTo>
                      <a:pt x="5" y="5"/>
                      <a:pt x="3" y="5"/>
                      <a:pt x="0" y="5"/>
                    </a:cubicBezTo>
                    <a:cubicBezTo>
                      <a:pt x="1" y="7"/>
                      <a:pt x="2" y="9"/>
                      <a:pt x="2" y="11"/>
                    </a:cubicBezTo>
                    <a:cubicBezTo>
                      <a:pt x="55" y="11"/>
                      <a:pt x="55" y="11"/>
                      <a:pt x="55" y="11"/>
                    </a:cubicBezTo>
                    <a:cubicBezTo>
                      <a:pt x="55" y="9"/>
                      <a:pt x="56" y="5"/>
                      <a:pt x="55" y="1"/>
                    </a:cubicBezTo>
                    <a:cubicBezTo>
                      <a:pt x="55" y="1"/>
                      <a:pt x="55" y="0"/>
                      <a:pt x="55" y="0"/>
                    </a:cubicBezTo>
                  </a:path>
                </a:pathLst>
              </a:custGeom>
              <a:solidFill>
                <a:srgbClr val="9E96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439" name="Freeform 22">
                <a:extLst>
                  <a:ext uri="{FF2B5EF4-FFF2-40B4-BE49-F238E27FC236}">
                    <a16:creationId xmlns:a16="http://schemas.microsoft.com/office/drawing/2014/main" id="{B4819098-1084-4DDC-85B8-67520E6D19C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043" y="1946"/>
                <a:ext cx="381" cy="471"/>
              </a:xfrm>
              <a:custGeom>
                <a:avLst/>
                <a:gdLst>
                  <a:gd name="T0" fmla="*/ 86 w 285"/>
                  <a:gd name="T1" fmla="*/ 1080 h 352"/>
                  <a:gd name="T2" fmla="*/ 55 w 285"/>
                  <a:gd name="T3" fmla="*/ 1080 h 352"/>
                  <a:gd name="T4" fmla="*/ 48 w 285"/>
                  <a:gd name="T5" fmla="*/ 1084 h 352"/>
                  <a:gd name="T6" fmla="*/ 0 w 285"/>
                  <a:gd name="T7" fmla="*/ 1128 h 352"/>
                  <a:gd name="T8" fmla="*/ 349 w 285"/>
                  <a:gd name="T9" fmla="*/ 1128 h 352"/>
                  <a:gd name="T10" fmla="*/ 352 w 285"/>
                  <a:gd name="T11" fmla="*/ 1128 h 352"/>
                  <a:gd name="T12" fmla="*/ 311 w 285"/>
                  <a:gd name="T13" fmla="*/ 1128 h 352"/>
                  <a:gd name="T14" fmla="*/ 297 w 285"/>
                  <a:gd name="T15" fmla="*/ 1087 h 352"/>
                  <a:gd name="T16" fmla="*/ 286 w 285"/>
                  <a:gd name="T17" fmla="*/ 1084 h 352"/>
                  <a:gd name="T18" fmla="*/ 254 w 285"/>
                  <a:gd name="T19" fmla="*/ 1092 h 352"/>
                  <a:gd name="T20" fmla="*/ 225 w 285"/>
                  <a:gd name="T21" fmla="*/ 1091 h 352"/>
                  <a:gd name="T22" fmla="*/ 211 w 285"/>
                  <a:gd name="T23" fmla="*/ 1091 h 352"/>
                  <a:gd name="T24" fmla="*/ 150 w 285"/>
                  <a:gd name="T25" fmla="*/ 1100 h 352"/>
                  <a:gd name="T26" fmla="*/ 88 w 285"/>
                  <a:gd name="T27" fmla="*/ 1111 h 352"/>
                  <a:gd name="T28" fmla="*/ 70 w 285"/>
                  <a:gd name="T29" fmla="*/ 1107 h 352"/>
                  <a:gd name="T30" fmla="*/ 86 w 285"/>
                  <a:gd name="T31" fmla="*/ 1080 h 352"/>
                  <a:gd name="T32" fmla="*/ 815 w 285"/>
                  <a:gd name="T33" fmla="*/ 0 h 352"/>
                  <a:gd name="T34" fmla="*/ 789 w 285"/>
                  <a:gd name="T35" fmla="*/ 169 h 352"/>
                  <a:gd name="T36" fmla="*/ 806 w 285"/>
                  <a:gd name="T37" fmla="*/ 197 h 352"/>
                  <a:gd name="T38" fmla="*/ 837 w 285"/>
                  <a:gd name="T39" fmla="*/ 256 h 352"/>
                  <a:gd name="T40" fmla="*/ 842 w 285"/>
                  <a:gd name="T41" fmla="*/ 256 h 352"/>
                  <a:gd name="T42" fmla="*/ 856 w 285"/>
                  <a:gd name="T43" fmla="*/ 74 h 352"/>
                  <a:gd name="T44" fmla="*/ 815 w 285"/>
                  <a:gd name="T45" fmla="*/ 0 h 352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285" h="352">
                    <a:moveTo>
                      <a:pt x="27" y="337"/>
                    </a:moveTo>
                    <a:cubicBezTo>
                      <a:pt x="24" y="337"/>
                      <a:pt x="20" y="337"/>
                      <a:pt x="17" y="337"/>
                    </a:cubicBezTo>
                    <a:cubicBezTo>
                      <a:pt x="16" y="337"/>
                      <a:pt x="15" y="337"/>
                      <a:pt x="15" y="338"/>
                    </a:cubicBezTo>
                    <a:cubicBezTo>
                      <a:pt x="8" y="344"/>
                      <a:pt x="3" y="350"/>
                      <a:pt x="0" y="352"/>
                    </a:cubicBezTo>
                    <a:cubicBezTo>
                      <a:pt x="109" y="352"/>
                      <a:pt x="109" y="352"/>
                      <a:pt x="109" y="352"/>
                    </a:cubicBezTo>
                    <a:cubicBezTo>
                      <a:pt x="109" y="352"/>
                      <a:pt x="110" y="352"/>
                      <a:pt x="110" y="352"/>
                    </a:cubicBezTo>
                    <a:cubicBezTo>
                      <a:pt x="97" y="352"/>
                      <a:pt x="97" y="352"/>
                      <a:pt x="97" y="352"/>
                    </a:cubicBezTo>
                    <a:cubicBezTo>
                      <a:pt x="97" y="352"/>
                      <a:pt x="95" y="346"/>
                      <a:pt x="93" y="339"/>
                    </a:cubicBezTo>
                    <a:cubicBezTo>
                      <a:pt x="92" y="338"/>
                      <a:pt x="91" y="338"/>
                      <a:pt x="90" y="338"/>
                    </a:cubicBezTo>
                    <a:cubicBezTo>
                      <a:pt x="87" y="340"/>
                      <a:pt x="84" y="341"/>
                      <a:pt x="79" y="341"/>
                    </a:cubicBezTo>
                    <a:cubicBezTo>
                      <a:pt x="77" y="341"/>
                      <a:pt x="74" y="341"/>
                      <a:pt x="70" y="340"/>
                    </a:cubicBezTo>
                    <a:cubicBezTo>
                      <a:pt x="69" y="340"/>
                      <a:pt x="68" y="340"/>
                      <a:pt x="66" y="340"/>
                    </a:cubicBezTo>
                    <a:cubicBezTo>
                      <a:pt x="60" y="340"/>
                      <a:pt x="54" y="342"/>
                      <a:pt x="47" y="343"/>
                    </a:cubicBezTo>
                    <a:cubicBezTo>
                      <a:pt x="41" y="345"/>
                      <a:pt x="35" y="346"/>
                      <a:pt x="28" y="346"/>
                    </a:cubicBezTo>
                    <a:cubicBezTo>
                      <a:pt x="26" y="346"/>
                      <a:pt x="24" y="346"/>
                      <a:pt x="22" y="345"/>
                    </a:cubicBezTo>
                    <a:cubicBezTo>
                      <a:pt x="23" y="343"/>
                      <a:pt x="25" y="340"/>
                      <a:pt x="27" y="337"/>
                    </a:cubicBezTo>
                    <a:moveTo>
                      <a:pt x="255" y="0"/>
                    </a:moveTo>
                    <a:cubicBezTo>
                      <a:pt x="254" y="18"/>
                      <a:pt x="251" y="35"/>
                      <a:pt x="247" y="52"/>
                    </a:cubicBezTo>
                    <a:cubicBezTo>
                      <a:pt x="248" y="54"/>
                      <a:pt x="250" y="57"/>
                      <a:pt x="252" y="61"/>
                    </a:cubicBezTo>
                    <a:cubicBezTo>
                      <a:pt x="256" y="67"/>
                      <a:pt x="259" y="74"/>
                      <a:pt x="262" y="80"/>
                    </a:cubicBezTo>
                    <a:cubicBezTo>
                      <a:pt x="263" y="80"/>
                      <a:pt x="263" y="80"/>
                      <a:pt x="263" y="80"/>
                    </a:cubicBezTo>
                    <a:cubicBezTo>
                      <a:pt x="285" y="75"/>
                      <a:pt x="266" y="46"/>
                      <a:pt x="268" y="23"/>
                    </a:cubicBezTo>
                    <a:cubicBezTo>
                      <a:pt x="269" y="14"/>
                      <a:pt x="264" y="6"/>
                      <a:pt x="255" y="0"/>
                    </a:cubicBezTo>
                  </a:path>
                </a:pathLst>
              </a:custGeom>
              <a:solidFill>
                <a:srgbClr val="695F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440" name="Freeform 23">
                <a:extLst>
                  <a:ext uri="{FF2B5EF4-FFF2-40B4-BE49-F238E27FC236}">
                    <a16:creationId xmlns:a16="http://schemas.microsoft.com/office/drawing/2014/main" id="{2CFDE951-DEA9-475B-87B7-F8B51E19E0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0" y="2405"/>
                <a:ext cx="143" cy="12"/>
              </a:xfrm>
              <a:custGeom>
                <a:avLst/>
                <a:gdLst>
                  <a:gd name="T0" fmla="*/ 7 w 107"/>
                  <a:gd name="T1" fmla="*/ 0 h 9"/>
                  <a:gd name="T2" fmla="*/ 0 w 107"/>
                  <a:gd name="T3" fmla="*/ 28 h 9"/>
                  <a:gd name="T4" fmla="*/ 341 w 107"/>
                  <a:gd name="T5" fmla="*/ 28 h 9"/>
                  <a:gd name="T6" fmla="*/ 314 w 107"/>
                  <a:gd name="T7" fmla="*/ 1 h 9"/>
                  <a:gd name="T8" fmla="*/ 163 w 107"/>
                  <a:gd name="T9" fmla="*/ 21 h 9"/>
                  <a:gd name="T10" fmla="*/ 154 w 107"/>
                  <a:gd name="T11" fmla="*/ 21 h 9"/>
                  <a:gd name="T12" fmla="*/ 7 w 107"/>
                  <a:gd name="T13" fmla="*/ 0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7" h="9">
                    <a:moveTo>
                      <a:pt x="2" y="0"/>
                    </a:moveTo>
                    <a:cubicBezTo>
                      <a:pt x="1" y="4"/>
                      <a:pt x="0" y="7"/>
                      <a:pt x="0" y="9"/>
                    </a:cubicBezTo>
                    <a:cubicBezTo>
                      <a:pt x="107" y="9"/>
                      <a:pt x="107" y="9"/>
                      <a:pt x="107" y="9"/>
                    </a:cubicBezTo>
                    <a:cubicBezTo>
                      <a:pt x="107" y="9"/>
                      <a:pt x="103" y="6"/>
                      <a:pt x="99" y="1"/>
                    </a:cubicBezTo>
                    <a:cubicBezTo>
                      <a:pt x="83" y="3"/>
                      <a:pt x="67" y="7"/>
                      <a:pt x="51" y="7"/>
                    </a:cubicBezTo>
                    <a:cubicBezTo>
                      <a:pt x="50" y="7"/>
                      <a:pt x="49" y="7"/>
                      <a:pt x="48" y="7"/>
                    </a:cubicBezTo>
                    <a:cubicBezTo>
                      <a:pt x="33" y="6"/>
                      <a:pt x="17" y="3"/>
                      <a:pt x="2" y="0"/>
                    </a:cubicBezTo>
                  </a:path>
                </a:pathLst>
              </a:custGeom>
              <a:solidFill>
                <a:srgbClr val="695F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441" name="Freeform 24">
                <a:extLst>
                  <a:ext uri="{FF2B5EF4-FFF2-40B4-BE49-F238E27FC236}">
                    <a16:creationId xmlns:a16="http://schemas.microsoft.com/office/drawing/2014/main" id="{C6CA828A-F923-42BD-9F3C-FA84F3F4B9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67" y="2400"/>
                <a:ext cx="26" cy="17"/>
              </a:xfrm>
              <a:custGeom>
                <a:avLst/>
                <a:gdLst>
                  <a:gd name="T0" fmla="*/ 0 w 19"/>
                  <a:gd name="T1" fmla="*/ 0 h 13"/>
                  <a:gd name="T2" fmla="*/ 14 w 19"/>
                  <a:gd name="T3" fmla="*/ 38 h 13"/>
                  <a:gd name="T4" fmla="*/ 57 w 19"/>
                  <a:gd name="T5" fmla="*/ 38 h 13"/>
                  <a:gd name="T6" fmla="*/ 67 w 19"/>
                  <a:gd name="T7" fmla="*/ 12 h 13"/>
                  <a:gd name="T8" fmla="*/ 0 w 19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9" h="13">
                    <a:moveTo>
                      <a:pt x="0" y="0"/>
                    </a:moveTo>
                    <a:cubicBezTo>
                      <a:pt x="2" y="7"/>
                      <a:pt x="4" y="13"/>
                      <a:pt x="4" y="13"/>
                    </a:cubicBezTo>
                    <a:cubicBezTo>
                      <a:pt x="17" y="13"/>
                      <a:pt x="17" y="13"/>
                      <a:pt x="17" y="13"/>
                    </a:cubicBezTo>
                    <a:cubicBezTo>
                      <a:pt x="17" y="11"/>
                      <a:pt x="18" y="8"/>
                      <a:pt x="19" y="4"/>
                    </a:cubicBezTo>
                    <a:cubicBezTo>
                      <a:pt x="13" y="2"/>
                      <a:pt x="7" y="1"/>
                      <a:pt x="0" y="0"/>
                    </a:cubicBezTo>
                  </a:path>
                </a:pathLst>
              </a:custGeom>
              <a:solidFill>
                <a:srgbClr val="9E96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442" name="Freeform 25">
                <a:extLst>
                  <a:ext uri="{FF2B5EF4-FFF2-40B4-BE49-F238E27FC236}">
                    <a16:creationId xmlns:a16="http://schemas.microsoft.com/office/drawing/2014/main" id="{DC0D5E36-AD8A-48A7-B58A-4BA1030DF8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47" y="2404"/>
                <a:ext cx="177" cy="13"/>
              </a:xfrm>
              <a:custGeom>
                <a:avLst/>
                <a:gdLst>
                  <a:gd name="T0" fmla="*/ 164 w 132"/>
                  <a:gd name="T1" fmla="*/ 0 h 10"/>
                  <a:gd name="T2" fmla="*/ 0 w 132"/>
                  <a:gd name="T3" fmla="*/ 17 h 10"/>
                  <a:gd name="T4" fmla="*/ 1 w 132"/>
                  <a:gd name="T5" fmla="*/ 29 h 10"/>
                  <a:gd name="T6" fmla="*/ 410 w 132"/>
                  <a:gd name="T7" fmla="*/ 29 h 10"/>
                  <a:gd name="T8" fmla="*/ 426 w 132"/>
                  <a:gd name="T9" fmla="*/ 7 h 10"/>
                  <a:gd name="T10" fmla="*/ 333 w 132"/>
                  <a:gd name="T11" fmla="*/ 12 h 10"/>
                  <a:gd name="T12" fmla="*/ 164 w 132"/>
                  <a:gd name="T13" fmla="*/ 0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2" h="10">
                    <a:moveTo>
                      <a:pt x="51" y="0"/>
                    </a:moveTo>
                    <a:cubicBezTo>
                      <a:pt x="34" y="2"/>
                      <a:pt x="17" y="4"/>
                      <a:pt x="0" y="6"/>
                    </a:cubicBezTo>
                    <a:cubicBezTo>
                      <a:pt x="1" y="8"/>
                      <a:pt x="1" y="9"/>
                      <a:pt x="1" y="10"/>
                    </a:cubicBezTo>
                    <a:cubicBezTo>
                      <a:pt x="127" y="10"/>
                      <a:pt x="127" y="10"/>
                      <a:pt x="127" y="10"/>
                    </a:cubicBezTo>
                    <a:cubicBezTo>
                      <a:pt x="128" y="8"/>
                      <a:pt x="130" y="6"/>
                      <a:pt x="132" y="2"/>
                    </a:cubicBezTo>
                    <a:cubicBezTo>
                      <a:pt x="123" y="3"/>
                      <a:pt x="113" y="4"/>
                      <a:pt x="103" y="4"/>
                    </a:cubicBezTo>
                    <a:cubicBezTo>
                      <a:pt x="86" y="4"/>
                      <a:pt x="68" y="2"/>
                      <a:pt x="51" y="0"/>
                    </a:cubicBezTo>
                  </a:path>
                </a:pathLst>
              </a:custGeom>
              <a:solidFill>
                <a:srgbClr val="695F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443" name="Freeform 26">
                <a:extLst>
                  <a:ext uri="{FF2B5EF4-FFF2-40B4-BE49-F238E27FC236}">
                    <a16:creationId xmlns:a16="http://schemas.microsoft.com/office/drawing/2014/main" id="{1FDC3620-9774-44B0-8574-4ACF8167B7F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875" y="1391"/>
                <a:ext cx="140" cy="9"/>
              </a:xfrm>
              <a:custGeom>
                <a:avLst/>
                <a:gdLst>
                  <a:gd name="T0" fmla="*/ 323 w 104"/>
                  <a:gd name="T1" fmla="*/ 1 h 7"/>
                  <a:gd name="T2" fmla="*/ 339 w 104"/>
                  <a:gd name="T3" fmla="*/ 19 h 7"/>
                  <a:gd name="T4" fmla="*/ 341 w 104"/>
                  <a:gd name="T5" fmla="*/ 17 h 7"/>
                  <a:gd name="T6" fmla="*/ 341 w 104"/>
                  <a:gd name="T7" fmla="*/ 1 h 7"/>
                  <a:gd name="T8" fmla="*/ 323 w 104"/>
                  <a:gd name="T9" fmla="*/ 1 h 7"/>
                  <a:gd name="T10" fmla="*/ 57 w 104"/>
                  <a:gd name="T11" fmla="*/ 0 h 7"/>
                  <a:gd name="T12" fmla="*/ 63 w 104"/>
                  <a:gd name="T13" fmla="*/ 10 h 7"/>
                  <a:gd name="T14" fmla="*/ 121 w 104"/>
                  <a:gd name="T15" fmla="*/ 13 h 7"/>
                  <a:gd name="T16" fmla="*/ 163 w 104"/>
                  <a:gd name="T17" fmla="*/ 6 h 7"/>
                  <a:gd name="T18" fmla="*/ 174 w 104"/>
                  <a:gd name="T19" fmla="*/ 1 h 7"/>
                  <a:gd name="T20" fmla="*/ 57 w 104"/>
                  <a:gd name="T21" fmla="*/ 0 h 7"/>
                  <a:gd name="T22" fmla="*/ 0 w 104"/>
                  <a:gd name="T23" fmla="*/ 0 h 7"/>
                  <a:gd name="T24" fmla="*/ 0 w 104"/>
                  <a:gd name="T25" fmla="*/ 8 h 7"/>
                  <a:gd name="T26" fmla="*/ 43 w 104"/>
                  <a:gd name="T27" fmla="*/ 10 h 7"/>
                  <a:gd name="T28" fmla="*/ 57 w 104"/>
                  <a:gd name="T29" fmla="*/ 0 h 7"/>
                  <a:gd name="T30" fmla="*/ 0 w 104"/>
                  <a:gd name="T31" fmla="*/ 0 h 7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104" h="7">
                    <a:moveTo>
                      <a:pt x="98" y="1"/>
                    </a:moveTo>
                    <a:cubicBezTo>
                      <a:pt x="99" y="3"/>
                      <a:pt x="101" y="4"/>
                      <a:pt x="103" y="7"/>
                    </a:cubicBezTo>
                    <a:cubicBezTo>
                      <a:pt x="103" y="7"/>
                      <a:pt x="104" y="6"/>
                      <a:pt x="104" y="6"/>
                    </a:cubicBezTo>
                    <a:cubicBezTo>
                      <a:pt x="104" y="5"/>
                      <a:pt x="104" y="4"/>
                      <a:pt x="104" y="1"/>
                    </a:cubicBezTo>
                    <a:cubicBezTo>
                      <a:pt x="98" y="1"/>
                      <a:pt x="98" y="1"/>
                      <a:pt x="98" y="1"/>
                    </a:cubicBezTo>
                    <a:moveTo>
                      <a:pt x="17" y="0"/>
                    </a:moveTo>
                    <a:cubicBezTo>
                      <a:pt x="19" y="4"/>
                      <a:pt x="19" y="4"/>
                      <a:pt x="19" y="4"/>
                    </a:cubicBezTo>
                    <a:cubicBezTo>
                      <a:pt x="25" y="4"/>
                      <a:pt x="31" y="5"/>
                      <a:pt x="37" y="5"/>
                    </a:cubicBezTo>
                    <a:cubicBezTo>
                      <a:pt x="42" y="4"/>
                      <a:pt x="46" y="3"/>
                      <a:pt x="50" y="2"/>
                    </a:cubicBezTo>
                    <a:cubicBezTo>
                      <a:pt x="51" y="1"/>
                      <a:pt x="52" y="1"/>
                      <a:pt x="53" y="1"/>
                    </a:cubicBezTo>
                    <a:cubicBezTo>
                      <a:pt x="17" y="0"/>
                      <a:pt x="17" y="0"/>
                      <a:pt x="17" y="0"/>
                    </a:cubicBezTo>
                    <a:moveTo>
                      <a:pt x="0" y="0"/>
                    </a:moveTo>
                    <a:cubicBezTo>
                      <a:pt x="0" y="0"/>
                      <a:pt x="0" y="1"/>
                      <a:pt x="0" y="3"/>
                    </a:cubicBezTo>
                    <a:cubicBezTo>
                      <a:pt x="4" y="3"/>
                      <a:pt x="9" y="3"/>
                      <a:pt x="13" y="4"/>
                    </a:cubicBezTo>
                    <a:cubicBezTo>
                      <a:pt x="14" y="2"/>
                      <a:pt x="16" y="1"/>
                      <a:pt x="17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695F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444" name="Freeform 27">
                <a:extLst>
                  <a:ext uri="{FF2B5EF4-FFF2-40B4-BE49-F238E27FC236}">
                    <a16:creationId xmlns:a16="http://schemas.microsoft.com/office/drawing/2014/main" id="{D90E6420-11F9-4B8D-8E41-50D3301834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41" y="1388"/>
                <a:ext cx="34" cy="7"/>
              </a:xfrm>
              <a:custGeom>
                <a:avLst/>
                <a:gdLst>
                  <a:gd name="T0" fmla="*/ 73 w 26"/>
                  <a:gd name="T1" fmla="*/ 0 h 5"/>
                  <a:gd name="T2" fmla="*/ 71 w 26"/>
                  <a:gd name="T3" fmla="*/ 8 h 5"/>
                  <a:gd name="T4" fmla="*/ 44 w 26"/>
                  <a:gd name="T5" fmla="*/ 8 h 5"/>
                  <a:gd name="T6" fmla="*/ 0 w 26"/>
                  <a:gd name="T7" fmla="*/ 11 h 5"/>
                  <a:gd name="T8" fmla="*/ 38 w 26"/>
                  <a:gd name="T9" fmla="*/ 15 h 5"/>
                  <a:gd name="T10" fmla="*/ 76 w 26"/>
                  <a:gd name="T11" fmla="*/ 20 h 5"/>
                  <a:gd name="T12" fmla="*/ 76 w 26"/>
                  <a:gd name="T13" fmla="*/ 0 h 5"/>
                  <a:gd name="T14" fmla="*/ 73 w 26"/>
                  <a:gd name="T15" fmla="*/ 0 h 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6" h="5">
                    <a:moveTo>
                      <a:pt x="25" y="0"/>
                    </a:moveTo>
                    <a:cubicBezTo>
                      <a:pt x="24" y="2"/>
                      <a:pt x="24" y="2"/>
                      <a:pt x="24" y="2"/>
                    </a:cubicBezTo>
                    <a:cubicBezTo>
                      <a:pt x="21" y="2"/>
                      <a:pt x="18" y="2"/>
                      <a:pt x="15" y="2"/>
                    </a:cubicBezTo>
                    <a:cubicBezTo>
                      <a:pt x="10" y="2"/>
                      <a:pt x="5" y="2"/>
                      <a:pt x="0" y="3"/>
                    </a:cubicBezTo>
                    <a:cubicBezTo>
                      <a:pt x="5" y="4"/>
                      <a:pt x="9" y="4"/>
                      <a:pt x="13" y="4"/>
                    </a:cubicBezTo>
                    <a:cubicBezTo>
                      <a:pt x="17" y="4"/>
                      <a:pt x="22" y="4"/>
                      <a:pt x="26" y="5"/>
                    </a:cubicBezTo>
                    <a:cubicBezTo>
                      <a:pt x="26" y="3"/>
                      <a:pt x="26" y="1"/>
                      <a:pt x="26" y="0"/>
                    </a:cubicBezTo>
                    <a:cubicBezTo>
                      <a:pt x="25" y="0"/>
                      <a:pt x="25" y="0"/>
                      <a:pt x="25" y="0"/>
                    </a:cubicBezTo>
                  </a:path>
                </a:pathLst>
              </a:custGeom>
              <a:solidFill>
                <a:srgbClr val="433A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445" name="Freeform 28">
                <a:extLst>
                  <a:ext uri="{FF2B5EF4-FFF2-40B4-BE49-F238E27FC236}">
                    <a16:creationId xmlns:a16="http://schemas.microsoft.com/office/drawing/2014/main" id="{A77F9DEA-C0BF-4000-A164-81003E6563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5" y="1392"/>
                <a:ext cx="55" cy="8"/>
              </a:xfrm>
              <a:custGeom>
                <a:avLst/>
                <a:gdLst>
                  <a:gd name="T0" fmla="*/ 28 w 41"/>
                  <a:gd name="T1" fmla="*/ 0 h 6"/>
                  <a:gd name="T2" fmla="*/ 0 w 41"/>
                  <a:gd name="T3" fmla="*/ 0 h 6"/>
                  <a:gd name="T4" fmla="*/ 0 w 41"/>
                  <a:gd name="T5" fmla="*/ 0 h 6"/>
                  <a:gd name="T6" fmla="*/ 7 w 41"/>
                  <a:gd name="T7" fmla="*/ 16 h 6"/>
                  <a:gd name="T8" fmla="*/ 27 w 41"/>
                  <a:gd name="T9" fmla="*/ 16 h 6"/>
                  <a:gd name="T10" fmla="*/ 83 w 41"/>
                  <a:gd name="T11" fmla="*/ 20 h 6"/>
                  <a:gd name="T12" fmla="*/ 133 w 41"/>
                  <a:gd name="T13" fmla="*/ 16 h 6"/>
                  <a:gd name="T14" fmla="*/ 28 w 41"/>
                  <a:gd name="T15" fmla="*/ 0 h 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1" h="6">
                    <a:moveTo>
                      <a:pt x="9" y="0"/>
                    </a:moveTo>
                    <a:cubicBezTo>
                      <a:pt x="6" y="0"/>
                      <a:pt x="3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2" y="5"/>
                    </a:cubicBezTo>
                    <a:cubicBezTo>
                      <a:pt x="4" y="5"/>
                      <a:pt x="6" y="5"/>
                      <a:pt x="8" y="5"/>
                    </a:cubicBezTo>
                    <a:cubicBezTo>
                      <a:pt x="14" y="5"/>
                      <a:pt x="19" y="6"/>
                      <a:pt x="25" y="6"/>
                    </a:cubicBezTo>
                    <a:cubicBezTo>
                      <a:pt x="30" y="6"/>
                      <a:pt x="35" y="5"/>
                      <a:pt x="41" y="5"/>
                    </a:cubicBezTo>
                    <a:cubicBezTo>
                      <a:pt x="31" y="1"/>
                      <a:pt x="20" y="0"/>
                      <a:pt x="9" y="0"/>
                    </a:cubicBezTo>
                  </a:path>
                </a:pathLst>
              </a:custGeom>
              <a:solidFill>
                <a:srgbClr val="433A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446" name="Freeform 29">
                <a:extLst>
                  <a:ext uri="{FF2B5EF4-FFF2-40B4-BE49-F238E27FC236}">
                    <a16:creationId xmlns:a16="http://schemas.microsoft.com/office/drawing/2014/main" id="{A969A326-6832-46AA-B7A2-EF845B23F7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5" y="1392"/>
                <a:ext cx="2" cy="7"/>
              </a:xfrm>
              <a:custGeom>
                <a:avLst/>
                <a:gdLst>
                  <a:gd name="T0" fmla="*/ 0 w 2"/>
                  <a:gd name="T1" fmla="*/ 0 h 5"/>
                  <a:gd name="T2" fmla="*/ 0 w 2"/>
                  <a:gd name="T3" fmla="*/ 20 h 5"/>
                  <a:gd name="T4" fmla="*/ 2 w 2"/>
                  <a:gd name="T5" fmla="*/ 20 h 5"/>
                  <a:gd name="T6" fmla="*/ 0 w 2"/>
                  <a:gd name="T7" fmla="*/ 0 h 5"/>
                  <a:gd name="T8" fmla="*/ 0 w 2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5">
                    <a:moveTo>
                      <a:pt x="0" y="0"/>
                    </a:moveTo>
                    <a:cubicBezTo>
                      <a:pt x="0" y="3"/>
                      <a:pt x="0" y="4"/>
                      <a:pt x="0" y="5"/>
                    </a:cubicBezTo>
                    <a:cubicBezTo>
                      <a:pt x="1" y="5"/>
                      <a:pt x="2" y="5"/>
                      <a:pt x="2" y="5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8279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447" name="Freeform 30">
                <a:extLst>
                  <a:ext uri="{FF2B5EF4-FFF2-40B4-BE49-F238E27FC236}">
                    <a16:creationId xmlns:a16="http://schemas.microsoft.com/office/drawing/2014/main" id="{616E1518-8553-4AE3-BE5E-39D9633DB8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55" y="1389"/>
                <a:ext cx="64" cy="10"/>
              </a:xfrm>
              <a:custGeom>
                <a:avLst/>
                <a:gdLst>
                  <a:gd name="T0" fmla="*/ 140 w 48"/>
                  <a:gd name="T1" fmla="*/ 0 h 7"/>
                  <a:gd name="T2" fmla="*/ 0 w 48"/>
                  <a:gd name="T3" fmla="*/ 13 h 7"/>
                  <a:gd name="T4" fmla="*/ 1 w 48"/>
                  <a:gd name="T5" fmla="*/ 20 h 7"/>
                  <a:gd name="T6" fmla="*/ 37 w 48"/>
                  <a:gd name="T7" fmla="*/ 27 h 7"/>
                  <a:gd name="T8" fmla="*/ 41 w 48"/>
                  <a:gd name="T9" fmla="*/ 27 h 7"/>
                  <a:gd name="T10" fmla="*/ 48 w 48"/>
                  <a:gd name="T11" fmla="*/ 27 h 7"/>
                  <a:gd name="T12" fmla="*/ 65 w 48"/>
                  <a:gd name="T13" fmla="*/ 29 h 7"/>
                  <a:gd name="T14" fmla="*/ 151 w 48"/>
                  <a:gd name="T15" fmla="*/ 9 h 7"/>
                  <a:gd name="T16" fmla="*/ 140 w 48"/>
                  <a:gd name="T17" fmla="*/ 0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8" h="7">
                    <a:moveTo>
                      <a:pt x="44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5"/>
                      <a:pt x="1" y="5"/>
                    </a:cubicBezTo>
                    <a:cubicBezTo>
                      <a:pt x="4" y="6"/>
                      <a:pt x="8" y="6"/>
                      <a:pt x="12" y="6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4" y="6"/>
                      <a:pt x="14" y="6"/>
                      <a:pt x="15" y="6"/>
                    </a:cubicBezTo>
                    <a:cubicBezTo>
                      <a:pt x="17" y="7"/>
                      <a:pt x="19" y="7"/>
                      <a:pt x="21" y="7"/>
                    </a:cubicBezTo>
                    <a:cubicBezTo>
                      <a:pt x="30" y="5"/>
                      <a:pt x="39" y="4"/>
                      <a:pt x="48" y="2"/>
                    </a:cubicBezTo>
                    <a:cubicBezTo>
                      <a:pt x="47" y="2"/>
                      <a:pt x="46" y="1"/>
                      <a:pt x="44" y="0"/>
                    </a:cubicBezTo>
                  </a:path>
                </a:pathLst>
              </a:custGeom>
              <a:solidFill>
                <a:srgbClr val="433A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448" name="Freeform 31">
                <a:extLst>
                  <a:ext uri="{FF2B5EF4-FFF2-40B4-BE49-F238E27FC236}">
                    <a16:creationId xmlns:a16="http://schemas.microsoft.com/office/drawing/2014/main" id="{F30DC7A5-8B81-45F7-9273-C6BBCD102F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94" y="2403"/>
                <a:ext cx="5" cy="6"/>
              </a:xfrm>
              <a:custGeom>
                <a:avLst/>
                <a:gdLst>
                  <a:gd name="T0" fmla="*/ 1 w 4"/>
                  <a:gd name="T1" fmla="*/ 0 h 5"/>
                  <a:gd name="T2" fmla="*/ 0 w 4"/>
                  <a:gd name="T3" fmla="*/ 0 h 5"/>
                  <a:gd name="T4" fmla="*/ 0 w 4"/>
                  <a:gd name="T5" fmla="*/ 1 h 5"/>
                  <a:gd name="T6" fmla="*/ 8 w 4"/>
                  <a:gd name="T7" fmla="*/ 10 h 5"/>
                  <a:gd name="T8" fmla="*/ 10 w 4"/>
                  <a:gd name="T9" fmla="*/ 0 h 5"/>
                  <a:gd name="T10" fmla="*/ 1 w 4"/>
                  <a:gd name="T11" fmla="*/ 0 h 5"/>
                  <a:gd name="T12" fmla="*/ 1 w 4"/>
                  <a:gd name="T13" fmla="*/ 0 h 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" h="5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1" y="2"/>
                      <a:pt x="2" y="4"/>
                      <a:pt x="3" y="5"/>
                    </a:cubicBezTo>
                    <a:cubicBezTo>
                      <a:pt x="3" y="4"/>
                      <a:pt x="4" y="2"/>
                      <a:pt x="4" y="0"/>
                    </a:cubicBezTo>
                    <a:cubicBezTo>
                      <a:pt x="3" y="0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9E97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449" name="Freeform 32">
                <a:extLst>
                  <a:ext uri="{FF2B5EF4-FFF2-40B4-BE49-F238E27FC236}">
                    <a16:creationId xmlns:a16="http://schemas.microsoft.com/office/drawing/2014/main" id="{AD940805-C59B-408B-93D7-2F5261FAAA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94" y="2403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0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</a:path>
                </a:pathLst>
              </a:custGeom>
              <a:solidFill>
                <a:srgbClr val="C2BD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450" name="Freeform 33">
                <a:extLst>
                  <a:ext uri="{FF2B5EF4-FFF2-40B4-BE49-F238E27FC236}">
                    <a16:creationId xmlns:a16="http://schemas.microsoft.com/office/drawing/2014/main" id="{49F261D6-7E73-45C0-89D4-9803A91B57F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514" y="1993"/>
                <a:ext cx="24" cy="16"/>
              </a:xfrm>
              <a:custGeom>
                <a:avLst/>
                <a:gdLst>
                  <a:gd name="T0" fmla="*/ 16 w 18"/>
                  <a:gd name="T1" fmla="*/ 20 h 12"/>
                  <a:gd name="T2" fmla="*/ 12 w 18"/>
                  <a:gd name="T3" fmla="*/ 20 h 12"/>
                  <a:gd name="T4" fmla="*/ 31 w 18"/>
                  <a:gd name="T5" fmla="*/ 37 h 12"/>
                  <a:gd name="T6" fmla="*/ 57 w 18"/>
                  <a:gd name="T7" fmla="*/ 36 h 12"/>
                  <a:gd name="T8" fmla="*/ 16 w 18"/>
                  <a:gd name="T9" fmla="*/ 20 h 12"/>
                  <a:gd name="T10" fmla="*/ 0 w 18"/>
                  <a:gd name="T11" fmla="*/ 0 h 12"/>
                  <a:gd name="T12" fmla="*/ 9 w 18"/>
                  <a:gd name="T13" fmla="*/ 20 h 12"/>
                  <a:gd name="T14" fmla="*/ 12 w 18"/>
                  <a:gd name="T15" fmla="*/ 20 h 12"/>
                  <a:gd name="T16" fmla="*/ 0 w 18"/>
                  <a:gd name="T17" fmla="*/ 0 h 1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8" h="12">
                    <a:moveTo>
                      <a:pt x="5" y="6"/>
                    </a:moveTo>
                    <a:cubicBezTo>
                      <a:pt x="5" y="6"/>
                      <a:pt x="5" y="6"/>
                      <a:pt x="4" y="6"/>
                    </a:cubicBezTo>
                    <a:cubicBezTo>
                      <a:pt x="6" y="8"/>
                      <a:pt x="8" y="10"/>
                      <a:pt x="10" y="12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4" y="8"/>
                      <a:pt x="10" y="6"/>
                      <a:pt x="5" y="6"/>
                    </a:cubicBezTo>
                    <a:moveTo>
                      <a:pt x="0" y="0"/>
                    </a:move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4" y="6"/>
                      <a:pt x="4" y="6"/>
                    </a:cubicBezTo>
                    <a:cubicBezTo>
                      <a:pt x="3" y="4"/>
                      <a:pt x="1" y="2"/>
                      <a:pt x="0" y="0"/>
                    </a:cubicBezTo>
                  </a:path>
                </a:pathLst>
              </a:custGeom>
              <a:solidFill>
                <a:srgbClr val="9E97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451" name="Freeform 34">
                <a:extLst>
                  <a:ext uri="{FF2B5EF4-FFF2-40B4-BE49-F238E27FC236}">
                    <a16:creationId xmlns:a16="http://schemas.microsoft.com/office/drawing/2014/main" id="{017DD7A1-AF87-422E-AD1D-72E56B1AD8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8" y="1391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695F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452" name="Freeform 35">
                <a:extLst>
                  <a:ext uri="{FF2B5EF4-FFF2-40B4-BE49-F238E27FC236}">
                    <a16:creationId xmlns:a16="http://schemas.microsoft.com/office/drawing/2014/main" id="{BA71261A-BE17-4DD6-B314-202FCF16AB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3" y="1391"/>
                <a:ext cx="8" cy="5"/>
              </a:xfrm>
              <a:custGeom>
                <a:avLst/>
                <a:gdLst>
                  <a:gd name="T0" fmla="*/ 12 w 6"/>
                  <a:gd name="T1" fmla="*/ 0 h 4"/>
                  <a:gd name="T2" fmla="*/ 0 w 6"/>
                  <a:gd name="T3" fmla="*/ 10 h 4"/>
                  <a:gd name="T4" fmla="*/ 20 w 6"/>
                  <a:gd name="T5" fmla="*/ 10 h 4"/>
                  <a:gd name="T6" fmla="*/ 12 w 6"/>
                  <a:gd name="T7" fmla="*/ 0 h 4"/>
                  <a:gd name="T8" fmla="*/ 12 w 6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4">
                    <a:moveTo>
                      <a:pt x="4" y="0"/>
                    </a:moveTo>
                    <a:cubicBezTo>
                      <a:pt x="3" y="1"/>
                      <a:pt x="1" y="2"/>
                      <a:pt x="0" y="4"/>
                    </a:cubicBezTo>
                    <a:cubicBezTo>
                      <a:pt x="2" y="4"/>
                      <a:pt x="4" y="4"/>
                      <a:pt x="6" y="4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solidFill>
                <a:srgbClr val="9E97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453" name="Freeform 36">
                <a:extLst>
                  <a:ext uri="{FF2B5EF4-FFF2-40B4-BE49-F238E27FC236}">
                    <a16:creationId xmlns:a16="http://schemas.microsoft.com/office/drawing/2014/main" id="{52E3280B-A9B2-421F-A555-6FD125DBA7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15" y="2403"/>
                <a:ext cx="51" cy="12"/>
              </a:xfrm>
              <a:custGeom>
                <a:avLst/>
                <a:gdLst>
                  <a:gd name="T0" fmla="*/ 0 w 38"/>
                  <a:gd name="T1" fmla="*/ 0 h 9"/>
                  <a:gd name="T2" fmla="*/ 20 w 38"/>
                  <a:gd name="T3" fmla="*/ 12 h 9"/>
                  <a:gd name="T4" fmla="*/ 122 w 38"/>
                  <a:gd name="T5" fmla="*/ 28 h 9"/>
                  <a:gd name="T6" fmla="*/ 106 w 38"/>
                  <a:gd name="T7" fmla="*/ 12 h 9"/>
                  <a:gd name="T8" fmla="*/ 0 w 38"/>
                  <a:gd name="T9" fmla="*/ 0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8" h="9">
                    <a:moveTo>
                      <a:pt x="0" y="0"/>
                    </a:moveTo>
                    <a:cubicBezTo>
                      <a:pt x="2" y="2"/>
                      <a:pt x="4" y="3"/>
                      <a:pt x="6" y="4"/>
                    </a:cubicBezTo>
                    <a:cubicBezTo>
                      <a:pt x="14" y="7"/>
                      <a:pt x="29" y="9"/>
                      <a:pt x="38" y="9"/>
                    </a:cubicBezTo>
                    <a:cubicBezTo>
                      <a:pt x="36" y="7"/>
                      <a:pt x="34" y="6"/>
                      <a:pt x="33" y="4"/>
                    </a:cubicBezTo>
                    <a:cubicBezTo>
                      <a:pt x="22" y="3"/>
                      <a:pt x="11" y="1"/>
                      <a:pt x="0" y="0"/>
                    </a:cubicBezTo>
                  </a:path>
                </a:pathLst>
              </a:custGeom>
              <a:solidFill>
                <a:srgbClr val="9E97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454" name="Freeform 37">
                <a:extLst>
                  <a:ext uri="{FF2B5EF4-FFF2-40B4-BE49-F238E27FC236}">
                    <a16:creationId xmlns:a16="http://schemas.microsoft.com/office/drawing/2014/main" id="{46EFDE28-6442-417D-87C5-64EBA8CCEC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72" y="2396"/>
                <a:ext cx="91" cy="13"/>
              </a:xfrm>
              <a:custGeom>
                <a:avLst/>
                <a:gdLst>
                  <a:gd name="T0" fmla="*/ 199 w 68"/>
                  <a:gd name="T1" fmla="*/ 0 h 10"/>
                  <a:gd name="T2" fmla="*/ 115 w 68"/>
                  <a:gd name="T3" fmla="*/ 0 h 10"/>
                  <a:gd name="T4" fmla="*/ 111 w 68"/>
                  <a:gd name="T5" fmla="*/ 7 h 10"/>
                  <a:gd name="T6" fmla="*/ 111 w 68"/>
                  <a:gd name="T7" fmla="*/ 0 h 10"/>
                  <a:gd name="T8" fmla="*/ 16 w 68"/>
                  <a:gd name="T9" fmla="*/ 1 h 10"/>
                  <a:gd name="T10" fmla="*/ 0 w 68"/>
                  <a:gd name="T11" fmla="*/ 27 h 10"/>
                  <a:gd name="T12" fmla="*/ 20 w 68"/>
                  <a:gd name="T13" fmla="*/ 29 h 10"/>
                  <a:gd name="T14" fmla="*/ 79 w 68"/>
                  <a:gd name="T15" fmla="*/ 21 h 10"/>
                  <a:gd name="T16" fmla="*/ 142 w 68"/>
                  <a:gd name="T17" fmla="*/ 12 h 10"/>
                  <a:gd name="T18" fmla="*/ 154 w 68"/>
                  <a:gd name="T19" fmla="*/ 12 h 10"/>
                  <a:gd name="T20" fmla="*/ 183 w 68"/>
                  <a:gd name="T21" fmla="*/ 16 h 10"/>
                  <a:gd name="T22" fmla="*/ 218 w 68"/>
                  <a:gd name="T23" fmla="*/ 7 h 10"/>
                  <a:gd name="T24" fmla="*/ 199 w 68"/>
                  <a:gd name="T25" fmla="*/ 0 h 1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68" h="10">
                    <a:moveTo>
                      <a:pt x="62" y="0"/>
                    </a:moveTo>
                    <a:cubicBezTo>
                      <a:pt x="53" y="0"/>
                      <a:pt x="44" y="0"/>
                      <a:pt x="36" y="0"/>
                    </a:cubicBezTo>
                    <a:cubicBezTo>
                      <a:pt x="35" y="1"/>
                      <a:pt x="35" y="1"/>
                      <a:pt x="34" y="2"/>
                    </a:cubicBezTo>
                    <a:cubicBezTo>
                      <a:pt x="34" y="1"/>
                      <a:pt x="34" y="1"/>
                      <a:pt x="34" y="0"/>
                    </a:cubicBezTo>
                    <a:cubicBezTo>
                      <a:pt x="24" y="0"/>
                      <a:pt x="15" y="1"/>
                      <a:pt x="5" y="1"/>
                    </a:cubicBezTo>
                    <a:cubicBezTo>
                      <a:pt x="3" y="4"/>
                      <a:pt x="1" y="7"/>
                      <a:pt x="0" y="9"/>
                    </a:cubicBezTo>
                    <a:cubicBezTo>
                      <a:pt x="2" y="10"/>
                      <a:pt x="4" y="10"/>
                      <a:pt x="6" y="10"/>
                    </a:cubicBezTo>
                    <a:cubicBezTo>
                      <a:pt x="13" y="10"/>
                      <a:pt x="19" y="9"/>
                      <a:pt x="25" y="7"/>
                    </a:cubicBezTo>
                    <a:cubicBezTo>
                      <a:pt x="32" y="6"/>
                      <a:pt x="38" y="4"/>
                      <a:pt x="44" y="4"/>
                    </a:cubicBezTo>
                    <a:cubicBezTo>
                      <a:pt x="46" y="4"/>
                      <a:pt x="47" y="4"/>
                      <a:pt x="48" y="4"/>
                    </a:cubicBezTo>
                    <a:cubicBezTo>
                      <a:pt x="52" y="5"/>
                      <a:pt x="55" y="5"/>
                      <a:pt x="57" y="5"/>
                    </a:cubicBezTo>
                    <a:cubicBezTo>
                      <a:pt x="62" y="5"/>
                      <a:pt x="65" y="4"/>
                      <a:pt x="68" y="2"/>
                    </a:cubicBezTo>
                    <a:cubicBezTo>
                      <a:pt x="66" y="1"/>
                      <a:pt x="64" y="1"/>
                      <a:pt x="62" y="0"/>
                    </a:cubicBezTo>
                  </a:path>
                </a:pathLst>
              </a:custGeom>
              <a:solidFill>
                <a:srgbClr val="9E97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455" name="Freeform 38">
                <a:extLst>
                  <a:ext uri="{FF2B5EF4-FFF2-40B4-BE49-F238E27FC236}">
                    <a16:creationId xmlns:a16="http://schemas.microsoft.com/office/drawing/2014/main" id="{32DA2D8F-B4F3-4F41-BD28-290B3B7EBE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5" y="2407"/>
                <a:ext cx="15" cy="2"/>
              </a:xfrm>
              <a:custGeom>
                <a:avLst/>
                <a:gdLst>
                  <a:gd name="T0" fmla="*/ 35 w 11"/>
                  <a:gd name="T1" fmla="*/ 0 h 2"/>
                  <a:gd name="T2" fmla="*/ 0 w 11"/>
                  <a:gd name="T3" fmla="*/ 1 h 2"/>
                  <a:gd name="T4" fmla="*/ 37 w 11"/>
                  <a:gd name="T5" fmla="*/ 2 h 2"/>
                  <a:gd name="T6" fmla="*/ 35 w 11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" h="2">
                    <a:moveTo>
                      <a:pt x="10" y="0"/>
                    </a:moveTo>
                    <a:cubicBezTo>
                      <a:pt x="7" y="0"/>
                      <a:pt x="3" y="0"/>
                      <a:pt x="0" y="1"/>
                    </a:cubicBezTo>
                    <a:cubicBezTo>
                      <a:pt x="4" y="1"/>
                      <a:pt x="7" y="1"/>
                      <a:pt x="11" y="2"/>
                    </a:cubicBezTo>
                    <a:cubicBezTo>
                      <a:pt x="11" y="1"/>
                      <a:pt x="11" y="0"/>
                      <a:pt x="10" y="0"/>
                    </a:cubicBezTo>
                  </a:path>
                </a:pathLst>
              </a:custGeom>
              <a:solidFill>
                <a:srgbClr val="9E97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456" name="Freeform 39">
                <a:extLst>
                  <a:ext uri="{FF2B5EF4-FFF2-40B4-BE49-F238E27FC236}">
                    <a16:creationId xmlns:a16="http://schemas.microsoft.com/office/drawing/2014/main" id="{CBABBA2D-3EE9-492A-A92B-879F501931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9" y="2403"/>
                <a:ext cx="52" cy="6"/>
              </a:xfrm>
              <a:custGeom>
                <a:avLst/>
                <a:gdLst>
                  <a:gd name="T0" fmla="*/ 123 w 39"/>
                  <a:gd name="T1" fmla="*/ 0 h 5"/>
                  <a:gd name="T2" fmla="*/ 0 w 39"/>
                  <a:gd name="T3" fmla="*/ 7 h 5"/>
                  <a:gd name="T4" fmla="*/ 1 w 39"/>
                  <a:gd name="T5" fmla="*/ 10 h 5"/>
                  <a:gd name="T6" fmla="*/ 28 w 39"/>
                  <a:gd name="T7" fmla="*/ 10 h 5"/>
                  <a:gd name="T8" fmla="*/ 55 w 39"/>
                  <a:gd name="T9" fmla="*/ 10 h 5"/>
                  <a:gd name="T10" fmla="*/ 123 w 39"/>
                  <a:gd name="T11" fmla="*/ 0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9" h="5">
                    <a:moveTo>
                      <a:pt x="39" y="0"/>
                    </a:moveTo>
                    <a:cubicBezTo>
                      <a:pt x="26" y="1"/>
                      <a:pt x="13" y="2"/>
                      <a:pt x="0" y="3"/>
                    </a:cubicBezTo>
                    <a:cubicBezTo>
                      <a:pt x="1" y="3"/>
                      <a:pt x="1" y="4"/>
                      <a:pt x="1" y="5"/>
                    </a:cubicBezTo>
                    <a:cubicBezTo>
                      <a:pt x="4" y="5"/>
                      <a:pt x="6" y="5"/>
                      <a:pt x="9" y="5"/>
                    </a:cubicBezTo>
                    <a:cubicBezTo>
                      <a:pt x="12" y="5"/>
                      <a:pt x="15" y="5"/>
                      <a:pt x="17" y="5"/>
                    </a:cubicBezTo>
                    <a:cubicBezTo>
                      <a:pt x="25" y="4"/>
                      <a:pt x="34" y="5"/>
                      <a:pt x="39" y="0"/>
                    </a:cubicBezTo>
                  </a:path>
                </a:pathLst>
              </a:custGeom>
              <a:solidFill>
                <a:srgbClr val="C2BD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457" name="Freeform 40">
                <a:extLst>
                  <a:ext uri="{FF2B5EF4-FFF2-40B4-BE49-F238E27FC236}">
                    <a16:creationId xmlns:a16="http://schemas.microsoft.com/office/drawing/2014/main" id="{F2344441-9676-4781-8378-261DC9459D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6" y="2392"/>
                <a:ext cx="56" cy="15"/>
              </a:xfrm>
              <a:custGeom>
                <a:avLst/>
                <a:gdLst>
                  <a:gd name="T0" fmla="*/ 0 w 42"/>
                  <a:gd name="T1" fmla="*/ 0 h 11"/>
                  <a:gd name="T2" fmla="*/ 16 w 42"/>
                  <a:gd name="T3" fmla="*/ 37 h 11"/>
                  <a:gd name="T4" fmla="*/ 31 w 42"/>
                  <a:gd name="T5" fmla="*/ 35 h 11"/>
                  <a:gd name="T6" fmla="*/ 133 w 42"/>
                  <a:gd name="T7" fmla="*/ 20 h 11"/>
                  <a:gd name="T8" fmla="*/ 76 w 42"/>
                  <a:gd name="T9" fmla="*/ 7 h 11"/>
                  <a:gd name="T10" fmla="*/ 0 w 42"/>
                  <a:gd name="T11" fmla="*/ 0 h 1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2" h="11">
                    <a:moveTo>
                      <a:pt x="0" y="0"/>
                    </a:moveTo>
                    <a:cubicBezTo>
                      <a:pt x="1" y="4"/>
                      <a:pt x="3" y="8"/>
                      <a:pt x="5" y="11"/>
                    </a:cubicBezTo>
                    <a:cubicBezTo>
                      <a:pt x="7" y="10"/>
                      <a:pt x="9" y="10"/>
                      <a:pt x="10" y="10"/>
                    </a:cubicBezTo>
                    <a:cubicBezTo>
                      <a:pt x="19" y="8"/>
                      <a:pt x="33" y="9"/>
                      <a:pt x="42" y="6"/>
                    </a:cubicBezTo>
                    <a:cubicBezTo>
                      <a:pt x="36" y="5"/>
                      <a:pt x="30" y="3"/>
                      <a:pt x="24" y="2"/>
                    </a:cubicBezTo>
                    <a:cubicBezTo>
                      <a:pt x="16" y="1"/>
                      <a:pt x="8" y="0"/>
                      <a:pt x="0" y="0"/>
                    </a:cubicBezTo>
                  </a:path>
                </a:pathLst>
              </a:custGeom>
              <a:solidFill>
                <a:srgbClr val="433A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458" name="Freeform 41">
                <a:extLst>
                  <a:ext uri="{FF2B5EF4-FFF2-40B4-BE49-F238E27FC236}">
                    <a16:creationId xmlns:a16="http://schemas.microsoft.com/office/drawing/2014/main" id="{61A31EE5-3D59-4BE9-9275-9295DFFA48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63" y="2396"/>
                <a:ext cx="4" cy="4"/>
              </a:xfrm>
              <a:custGeom>
                <a:avLst/>
                <a:gdLst>
                  <a:gd name="T0" fmla="*/ 9 w 3"/>
                  <a:gd name="T1" fmla="*/ 0 h 3"/>
                  <a:gd name="T2" fmla="*/ 7 w 3"/>
                  <a:gd name="T3" fmla="*/ 0 h 3"/>
                  <a:gd name="T4" fmla="*/ 0 w 3"/>
                  <a:gd name="T5" fmla="*/ 7 h 3"/>
                  <a:gd name="T6" fmla="*/ 9 w 3"/>
                  <a:gd name="T7" fmla="*/ 9 h 3"/>
                  <a:gd name="T8" fmla="*/ 9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3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0" y="2"/>
                    </a:cubicBezTo>
                    <a:cubicBezTo>
                      <a:pt x="1" y="2"/>
                      <a:pt x="2" y="2"/>
                      <a:pt x="3" y="3"/>
                    </a:cubicBezTo>
                    <a:cubicBezTo>
                      <a:pt x="3" y="2"/>
                      <a:pt x="3" y="1"/>
                      <a:pt x="3" y="0"/>
                    </a:cubicBezTo>
                  </a:path>
                </a:pathLst>
              </a:custGeom>
              <a:solidFill>
                <a:srgbClr val="8279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459" name="Freeform 42">
                <a:extLst>
                  <a:ext uri="{FF2B5EF4-FFF2-40B4-BE49-F238E27FC236}">
                    <a16:creationId xmlns:a16="http://schemas.microsoft.com/office/drawing/2014/main" id="{673D0797-B1E0-4329-B5B4-4A8EA5C21C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3" y="2392"/>
                <a:ext cx="129" cy="23"/>
              </a:xfrm>
              <a:custGeom>
                <a:avLst/>
                <a:gdLst>
                  <a:gd name="T0" fmla="*/ 273 w 97"/>
                  <a:gd name="T1" fmla="*/ 0 h 17"/>
                  <a:gd name="T2" fmla="*/ 213 w 97"/>
                  <a:gd name="T3" fmla="*/ 1 h 17"/>
                  <a:gd name="T4" fmla="*/ 215 w 97"/>
                  <a:gd name="T5" fmla="*/ 37 h 17"/>
                  <a:gd name="T6" fmla="*/ 198 w 97"/>
                  <a:gd name="T7" fmla="*/ 43 h 17"/>
                  <a:gd name="T8" fmla="*/ 193 w 97"/>
                  <a:gd name="T9" fmla="*/ 43 h 17"/>
                  <a:gd name="T10" fmla="*/ 178 w 97"/>
                  <a:gd name="T11" fmla="*/ 41 h 17"/>
                  <a:gd name="T12" fmla="*/ 150 w 97"/>
                  <a:gd name="T13" fmla="*/ 37 h 17"/>
                  <a:gd name="T14" fmla="*/ 138 w 97"/>
                  <a:gd name="T15" fmla="*/ 37 h 17"/>
                  <a:gd name="T16" fmla="*/ 97 w 97"/>
                  <a:gd name="T17" fmla="*/ 37 h 17"/>
                  <a:gd name="T18" fmla="*/ 1 w 97"/>
                  <a:gd name="T19" fmla="*/ 22 h 17"/>
                  <a:gd name="T20" fmla="*/ 0 w 97"/>
                  <a:gd name="T21" fmla="*/ 35 h 17"/>
                  <a:gd name="T22" fmla="*/ 144 w 97"/>
                  <a:gd name="T23" fmla="*/ 57 h 17"/>
                  <a:gd name="T24" fmla="*/ 152 w 97"/>
                  <a:gd name="T25" fmla="*/ 57 h 17"/>
                  <a:gd name="T26" fmla="*/ 305 w 97"/>
                  <a:gd name="T27" fmla="*/ 37 h 17"/>
                  <a:gd name="T28" fmla="*/ 286 w 97"/>
                  <a:gd name="T29" fmla="*/ 0 h 17"/>
                  <a:gd name="T30" fmla="*/ 273 w 97"/>
                  <a:gd name="T31" fmla="*/ 0 h 17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97" h="17">
                    <a:moveTo>
                      <a:pt x="87" y="0"/>
                    </a:moveTo>
                    <a:cubicBezTo>
                      <a:pt x="81" y="0"/>
                      <a:pt x="74" y="0"/>
                      <a:pt x="68" y="1"/>
                    </a:cubicBezTo>
                    <a:cubicBezTo>
                      <a:pt x="67" y="4"/>
                      <a:pt x="67" y="7"/>
                      <a:pt x="69" y="11"/>
                    </a:cubicBezTo>
                    <a:cubicBezTo>
                      <a:pt x="63" y="13"/>
                      <a:pt x="63" y="13"/>
                      <a:pt x="63" y="13"/>
                    </a:cubicBezTo>
                    <a:cubicBezTo>
                      <a:pt x="63" y="13"/>
                      <a:pt x="62" y="13"/>
                      <a:pt x="62" y="13"/>
                    </a:cubicBezTo>
                    <a:cubicBezTo>
                      <a:pt x="60" y="13"/>
                      <a:pt x="59" y="12"/>
                      <a:pt x="57" y="12"/>
                    </a:cubicBezTo>
                    <a:cubicBezTo>
                      <a:pt x="54" y="11"/>
                      <a:pt x="51" y="11"/>
                      <a:pt x="48" y="11"/>
                    </a:cubicBezTo>
                    <a:cubicBezTo>
                      <a:pt x="47" y="11"/>
                      <a:pt x="46" y="11"/>
                      <a:pt x="44" y="11"/>
                    </a:cubicBezTo>
                    <a:cubicBezTo>
                      <a:pt x="41" y="11"/>
                      <a:pt x="36" y="11"/>
                      <a:pt x="31" y="11"/>
                    </a:cubicBezTo>
                    <a:cubicBezTo>
                      <a:pt x="21" y="11"/>
                      <a:pt x="10" y="10"/>
                      <a:pt x="1" y="7"/>
                    </a:cubicBezTo>
                    <a:cubicBezTo>
                      <a:pt x="0" y="8"/>
                      <a:pt x="0" y="9"/>
                      <a:pt x="0" y="10"/>
                    </a:cubicBezTo>
                    <a:cubicBezTo>
                      <a:pt x="15" y="13"/>
                      <a:pt x="31" y="16"/>
                      <a:pt x="46" y="17"/>
                    </a:cubicBezTo>
                    <a:cubicBezTo>
                      <a:pt x="47" y="17"/>
                      <a:pt x="48" y="17"/>
                      <a:pt x="49" y="17"/>
                    </a:cubicBezTo>
                    <a:cubicBezTo>
                      <a:pt x="65" y="17"/>
                      <a:pt x="81" y="13"/>
                      <a:pt x="97" y="11"/>
                    </a:cubicBezTo>
                    <a:cubicBezTo>
                      <a:pt x="95" y="8"/>
                      <a:pt x="93" y="4"/>
                      <a:pt x="92" y="0"/>
                    </a:cubicBezTo>
                    <a:cubicBezTo>
                      <a:pt x="91" y="0"/>
                      <a:pt x="89" y="0"/>
                      <a:pt x="87" y="0"/>
                    </a:cubicBezTo>
                  </a:path>
                </a:pathLst>
              </a:custGeom>
              <a:solidFill>
                <a:srgbClr val="8279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460" name="Freeform 43">
                <a:extLst>
                  <a:ext uri="{FF2B5EF4-FFF2-40B4-BE49-F238E27FC236}">
                    <a16:creationId xmlns:a16="http://schemas.microsoft.com/office/drawing/2014/main" id="{E4141243-8D5D-4EEF-B283-F661B7F22B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67" y="2396"/>
                <a:ext cx="27" cy="9"/>
              </a:xfrm>
              <a:custGeom>
                <a:avLst/>
                <a:gdLst>
                  <a:gd name="T0" fmla="*/ 41 w 20"/>
                  <a:gd name="T1" fmla="*/ 0 h 7"/>
                  <a:gd name="T2" fmla="*/ 0 w 20"/>
                  <a:gd name="T3" fmla="*/ 0 h 7"/>
                  <a:gd name="T4" fmla="*/ 0 w 20"/>
                  <a:gd name="T5" fmla="*/ 8 h 7"/>
                  <a:gd name="T6" fmla="*/ 63 w 20"/>
                  <a:gd name="T7" fmla="*/ 19 h 7"/>
                  <a:gd name="T8" fmla="*/ 66 w 20"/>
                  <a:gd name="T9" fmla="*/ 10 h 7"/>
                  <a:gd name="T10" fmla="*/ 41 w 20"/>
                  <a:gd name="T11" fmla="*/ 0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0" h="7">
                    <a:moveTo>
                      <a:pt x="12" y="0"/>
                    </a:moveTo>
                    <a:cubicBezTo>
                      <a:pt x="8" y="0"/>
                      <a:pt x="4" y="0"/>
                      <a:pt x="0" y="0"/>
                    </a:cubicBezTo>
                    <a:cubicBezTo>
                      <a:pt x="0" y="1"/>
                      <a:pt x="0" y="2"/>
                      <a:pt x="0" y="3"/>
                    </a:cubicBezTo>
                    <a:cubicBezTo>
                      <a:pt x="7" y="4"/>
                      <a:pt x="13" y="5"/>
                      <a:pt x="19" y="7"/>
                    </a:cubicBezTo>
                    <a:cubicBezTo>
                      <a:pt x="19" y="6"/>
                      <a:pt x="19" y="5"/>
                      <a:pt x="20" y="4"/>
                    </a:cubicBezTo>
                    <a:cubicBezTo>
                      <a:pt x="17" y="3"/>
                      <a:pt x="14" y="2"/>
                      <a:pt x="12" y="0"/>
                    </a:cubicBezTo>
                  </a:path>
                </a:pathLst>
              </a:custGeom>
              <a:solidFill>
                <a:srgbClr val="B0A9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461" name="Freeform 44">
                <a:extLst>
                  <a:ext uri="{FF2B5EF4-FFF2-40B4-BE49-F238E27FC236}">
                    <a16:creationId xmlns:a16="http://schemas.microsoft.com/office/drawing/2014/main" id="{61AFFC8A-89CA-48B7-8D92-63AC59CB22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55" y="2396"/>
                <a:ext cx="11" cy="3"/>
              </a:xfrm>
              <a:custGeom>
                <a:avLst/>
                <a:gdLst>
                  <a:gd name="T0" fmla="*/ 29 w 8"/>
                  <a:gd name="T1" fmla="*/ 0 h 2"/>
                  <a:gd name="T2" fmla="*/ 0 w 8"/>
                  <a:gd name="T3" fmla="*/ 0 h 2"/>
                  <a:gd name="T4" fmla="*/ 21 w 8"/>
                  <a:gd name="T5" fmla="*/ 12 h 2"/>
                  <a:gd name="T6" fmla="*/ 29 w 8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" h="2">
                    <a:moveTo>
                      <a:pt x="8" y="0"/>
                    </a:moveTo>
                    <a:cubicBezTo>
                      <a:pt x="5" y="0"/>
                      <a:pt x="2" y="0"/>
                      <a:pt x="0" y="0"/>
                    </a:cubicBezTo>
                    <a:cubicBezTo>
                      <a:pt x="2" y="1"/>
                      <a:pt x="4" y="1"/>
                      <a:pt x="6" y="2"/>
                    </a:cubicBezTo>
                    <a:cubicBezTo>
                      <a:pt x="7" y="1"/>
                      <a:pt x="7" y="1"/>
                      <a:pt x="8" y="0"/>
                    </a:cubicBezTo>
                  </a:path>
                </a:pathLst>
              </a:custGeom>
              <a:solidFill>
                <a:srgbClr val="B1AA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462" name="Freeform 45">
                <a:extLst>
                  <a:ext uri="{FF2B5EF4-FFF2-40B4-BE49-F238E27FC236}">
                    <a16:creationId xmlns:a16="http://schemas.microsoft.com/office/drawing/2014/main" id="{67D3CBBF-4256-4D31-B9A9-977F50C813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4" y="2393"/>
                <a:ext cx="91" cy="16"/>
              </a:xfrm>
              <a:custGeom>
                <a:avLst/>
                <a:gdLst>
                  <a:gd name="T0" fmla="*/ 215 w 68"/>
                  <a:gd name="T1" fmla="*/ 0 h 12"/>
                  <a:gd name="T2" fmla="*/ 120 w 68"/>
                  <a:gd name="T3" fmla="*/ 1 h 12"/>
                  <a:gd name="T4" fmla="*/ 1 w 68"/>
                  <a:gd name="T5" fmla="*/ 7 h 12"/>
                  <a:gd name="T6" fmla="*/ 0 w 68"/>
                  <a:gd name="T7" fmla="*/ 20 h 12"/>
                  <a:gd name="T8" fmla="*/ 96 w 68"/>
                  <a:gd name="T9" fmla="*/ 31 h 12"/>
                  <a:gd name="T10" fmla="*/ 139 w 68"/>
                  <a:gd name="T11" fmla="*/ 31 h 12"/>
                  <a:gd name="T12" fmla="*/ 150 w 68"/>
                  <a:gd name="T13" fmla="*/ 31 h 12"/>
                  <a:gd name="T14" fmla="*/ 179 w 68"/>
                  <a:gd name="T15" fmla="*/ 36 h 12"/>
                  <a:gd name="T16" fmla="*/ 197 w 68"/>
                  <a:gd name="T17" fmla="*/ 37 h 12"/>
                  <a:gd name="T18" fmla="*/ 199 w 68"/>
                  <a:gd name="T19" fmla="*/ 37 h 12"/>
                  <a:gd name="T20" fmla="*/ 218 w 68"/>
                  <a:gd name="T21" fmla="*/ 31 h 12"/>
                  <a:gd name="T22" fmla="*/ 215 w 68"/>
                  <a:gd name="T23" fmla="*/ 0 h 1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68" h="12">
                    <a:moveTo>
                      <a:pt x="67" y="0"/>
                    </a:moveTo>
                    <a:cubicBezTo>
                      <a:pt x="57" y="0"/>
                      <a:pt x="47" y="1"/>
                      <a:pt x="37" y="1"/>
                    </a:cubicBezTo>
                    <a:cubicBezTo>
                      <a:pt x="25" y="2"/>
                      <a:pt x="13" y="2"/>
                      <a:pt x="1" y="2"/>
                    </a:cubicBezTo>
                    <a:cubicBezTo>
                      <a:pt x="1" y="3"/>
                      <a:pt x="0" y="5"/>
                      <a:pt x="0" y="6"/>
                    </a:cubicBezTo>
                    <a:cubicBezTo>
                      <a:pt x="9" y="9"/>
                      <a:pt x="20" y="10"/>
                      <a:pt x="30" y="10"/>
                    </a:cubicBezTo>
                    <a:cubicBezTo>
                      <a:pt x="35" y="10"/>
                      <a:pt x="40" y="10"/>
                      <a:pt x="43" y="10"/>
                    </a:cubicBezTo>
                    <a:cubicBezTo>
                      <a:pt x="45" y="10"/>
                      <a:pt x="46" y="10"/>
                      <a:pt x="47" y="10"/>
                    </a:cubicBezTo>
                    <a:cubicBezTo>
                      <a:pt x="50" y="10"/>
                      <a:pt x="53" y="10"/>
                      <a:pt x="56" y="11"/>
                    </a:cubicBezTo>
                    <a:cubicBezTo>
                      <a:pt x="58" y="11"/>
                      <a:pt x="59" y="12"/>
                      <a:pt x="61" y="12"/>
                    </a:cubicBezTo>
                    <a:cubicBezTo>
                      <a:pt x="61" y="12"/>
                      <a:pt x="62" y="12"/>
                      <a:pt x="62" y="12"/>
                    </a:cubicBezTo>
                    <a:cubicBezTo>
                      <a:pt x="68" y="10"/>
                      <a:pt x="68" y="10"/>
                      <a:pt x="68" y="10"/>
                    </a:cubicBezTo>
                    <a:cubicBezTo>
                      <a:pt x="66" y="6"/>
                      <a:pt x="66" y="3"/>
                      <a:pt x="67" y="0"/>
                    </a:cubicBezTo>
                  </a:path>
                </a:pathLst>
              </a:custGeom>
              <a:solidFill>
                <a:srgbClr val="B1AA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463" name="Freeform 46">
                <a:extLst>
                  <a:ext uri="{FF2B5EF4-FFF2-40B4-BE49-F238E27FC236}">
                    <a16:creationId xmlns:a16="http://schemas.microsoft.com/office/drawing/2014/main" id="{7D5F77C0-49B3-44B0-A455-1D6A91793E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83" y="2396"/>
                <a:ext cx="12" cy="5"/>
              </a:xfrm>
              <a:custGeom>
                <a:avLst/>
                <a:gdLst>
                  <a:gd name="T0" fmla="*/ 28 w 9"/>
                  <a:gd name="T1" fmla="*/ 0 h 4"/>
                  <a:gd name="T2" fmla="*/ 0 w 9"/>
                  <a:gd name="T3" fmla="*/ 0 h 4"/>
                  <a:gd name="T4" fmla="*/ 27 w 9"/>
                  <a:gd name="T5" fmla="*/ 10 h 4"/>
                  <a:gd name="T6" fmla="*/ 28 w 9"/>
                  <a:gd name="T7" fmla="*/ 0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" h="4">
                    <a:moveTo>
                      <a:pt x="9" y="0"/>
                    </a:moveTo>
                    <a:cubicBezTo>
                      <a:pt x="6" y="0"/>
                      <a:pt x="3" y="0"/>
                      <a:pt x="0" y="0"/>
                    </a:cubicBezTo>
                    <a:cubicBezTo>
                      <a:pt x="2" y="2"/>
                      <a:pt x="5" y="3"/>
                      <a:pt x="8" y="4"/>
                    </a:cubicBezTo>
                    <a:cubicBezTo>
                      <a:pt x="8" y="3"/>
                      <a:pt x="9" y="1"/>
                      <a:pt x="9" y="0"/>
                    </a:cubicBezTo>
                  </a:path>
                </a:pathLst>
              </a:custGeom>
              <a:solidFill>
                <a:srgbClr val="CECA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464" name="Freeform 47">
                <a:extLst>
                  <a:ext uri="{FF2B5EF4-FFF2-40B4-BE49-F238E27FC236}">
                    <a16:creationId xmlns:a16="http://schemas.microsoft.com/office/drawing/2014/main" id="{93EADEE4-4DD7-48AA-9729-7367D52C99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4" y="2397"/>
                <a:ext cx="39" cy="10"/>
              </a:xfrm>
              <a:custGeom>
                <a:avLst/>
                <a:gdLst>
                  <a:gd name="T0" fmla="*/ 94 w 29"/>
                  <a:gd name="T1" fmla="*/ 0 h 7"/>
                  <a:gd name="T2" fmla="*/ 12 w 29"/>
                  <a:gd name="T3" fmla="*/ 0 h 7"/>
                  <a:gd name="T4" fmla="*/ 0 w 29"/>
                  <a:gd name="T5" fmla="*/ 29 h 7"/>
                  <a:gd name="T6" fmla="*/ 85 w 29"/>
                  <a:gd name="T7" fmla="*/ 9 h 7"/>
                  <a:gd name="T8" fmla="*/ 94 w 29"/>
                  <a:gd name="T9" fmla="*/ 1 h 7"/>
                  <a:gd name="T10" fmla="*/ 94 w 29"/>
                  <a:gd name="T11" fmla="*/ 0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9" h="7">
                    <a:moveTo>
                      <a:pt x="29" y="0"/>
                    </a:moveTo>
                    <a:cubicBezTo>
                      <a:pt x="21" y="0"/>
                      <a:pt x="12" y="0"/>
                      <a:pt x="4" y="0"/>
                    </a:cubicBezTo>
                    <a:cubicBezTo>
                      <a:pt x="2" y="3"/>
                      <a:pt x="1" y="5"/>
                      <a:pt x="0" y="7"/>
                    </a:cubicBezTo>
                    <a:cubicBezTo>
                      <a:pt x="9" y="6"/>
                      <a:pt x="18" y="4"/>
                      <a:pt x="26" y="2"/>
                    </a:cubicBezTo>
                    <a:cubicBezTo>
                      <a:pt x="27" y="1"/>
                      <a:pt x="28" y="1"/>
                      <a:pt x="29" y="1"/>
                    </a:cubicBezTo>
                    <a:cubicBezTo>
                      <a:pt x="29" y="0"/>
                      <a:pt x="29" y="0"/>
                      <a:pt x="29" y="0"/>
                    </a:cubicBezTo>
                  </a:path>
                </a:pathLst>
              </a:custGeom>
              <a:solidFill>
                <a:srgbClr val="433A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465" name="Freeform 48">
                <a:extLst>
                  <a:ext uri="{FF2B5EF4-FFF2-40B4-BE49-F238E27FC236}">
                    <a16:creationId xmlns:a16="http://schemas.microsoft.com/office/drawing/2014/main" id="{BE9370D2-4181-430E-AEA7-05776B3602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63" y="2397"/>
                <a:ext cx="3" cy="2"/>
              </a:xfrm>
              <a:custGeom>
                <a:avLst/>
                <a:gdLst>
                  <a:gd name="T0" fmla="*/ 12 w 2"/>
                  <a:gd name="T1" fmla="*/ 0 h 1"/>
                  <a:gd name="T2" fmla="*/ 0 w 2"/>
                  <a:gd name="T3" fmla="*/ 0 h 1"/>
                  <a:gd name="T4" fmla="*/ 0 w 2"/>
                  <a:gd name="T5" fmla="*/ 16 h 1"/>
                  <a:gd name="T6" fmla="*/ 12 w 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2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</a:path>
                </a:pathLst>
              </a:custGeom>
              <a:solidFill>
                <a:srgbClr val="8279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466" name="Freeform 49">
                <a:extLst>
                  <a:ext uri="{FF2B5EF4-FFF2-40B4-BE49-F238E27FC236}">
                    <a16:creationId xmlns:a16="http://schemas.microsoft.com/office/drawing/2014/main" id="{BF6C7049-5C30-4C66-98EE-4112F0B3F7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6" y="2397"/>
                <a:ext cx="113" cy="12"/>
              </a:xfrm>
              <a:custGeom>
                <a:avLst/>
                <a:gdLst>
                  <a:gd name="T0" fmla="*/ 265 w 85"/>
                  <a:gd name="T1" fmla="*/ 0 h 9"/>
                  <a:gd name="T2" fmla="*/ 130 w 85"/>
                  <a:gd name="T3" fmla="*/ 7 h 9"/>
                  <a:gd name="T4" fmla="*/ 124 w 85"/>
                  <a:gd name="T5" fmla="*/ 20 h 9"/>
                  <a:gd name="T6" fmla="*/ 124 w 85"/>
                  <a:gd name="T7" fmla="*/ 7 h 9"/>
                  <a:gd name="T8" fmla="*/ 55 w 85"/>
                  <a:gd name="T9" fmla="*/ 12 h 9"/>
                  <a:gd name="T10" fmla="*/ 0 w 85"/>
                  <a:gd name="T11" fmla="*/ 16 h 9"/>
                  <a:gd name="T12" fmla="*/ 162 w 85"/>
                  <a:gd name="T13" fmla="*/ 28 h 9"/>
                  <a:gd name="T14" fmla="*/ 254 w 85"/>
                  <a:gd name="T15" fmla="*/ 21 h 9"/>
                  <a:gd name="T16" fmla="*/ 265 w 85"/>
                  <a:gd name="T17" fmla="*/ 0 h 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85" h="9">
                    <a:moveTo>
                      <a:pt x="85" y="0"/>
                    </a:moveTo>
                    <a:cubicBezTo>
                      <a:pt x="70" y="1"/>
                      <a:pt x="56" y="1"/>
                      <a:pt x="42" y="2"/>
                    </a:cubicBezTo>
                    <a:cubicBezTo>
                      <a:pt x="41" y="3"/>
                      <a:pt x="41" y="4"/>
                      <a:pt x="40" y="6"/>
                    </a:cubicBezTo>
                    <a:cubicBezTo>
                      <a:pt x="40" y="4"/>
                      <a:pt x="40" y="3"/>
                      <a:pt x="40" y="2"/>
                    </a:cubicBezTo>
                    <a:cubicBezTo>
                      <a:pt x="32" y="2"/>
                      <a:pt x="25" y="3"/>
                      <a:pt x="17" y="4"/>
                    </a:cubicBezTo>
                    <a:cubicBezTo>
                      <a:pt x="11" y="4"/>
                      <a:pt x="5" y="5"/>
                      <a:pt x="0" y="5"/>
                    </a:cubicBezTo>
                    <a:cubicBezTo>
                      <a:pt x="17" y="7"/>
                      <a:pt x="35" y="9"/>
                      <a:pt x="52" y="9"/>
                    </a:cubicBezTo>
                    <a:cubicBezTo>
                      <a:pt x="62" y="9"/>
                      <a:pt x="72" y="8"/>
                      <a:pt x="81" y="7"/>
                    </a:cubicBezTo>
                    <a:cubicBezTo>
                      <a:pt x="82" y="5"/>
                      <a:pt x="83" y="3"/>
                      <a:pt x="85" y="0"/>
                    </a:cubicBezTo>
                  </a:path>
                </a:pathLst>
              </a:custGeom>
              <a:solidFill>
                <a:srgbClr val="8279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467" name="Freeform 50">
                <a:extLst>
                  <a:ext uri="{FF2B5EF4-FFF2-40B4-BE49-F238E27FC236}">
                    <a16:creationId xmlns:a16="http://schemas.microsoft.com/office/drawing/2014/main" id="{4BA49496-61B5-4809-B4C6-2E5AADB535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9" y="2028"/>
                <a:ext cx="24" cy="21"/>
              </a:xfrm>
              <a:custGeom>
                <a:avLst/>
                <a:gdLst>
                  <a:gd name="T0" fmla="*/ 9 w 18"/>
                  <a:gd name="T1" fmla="*/ 0 h 16"/>
                  <a:gd name="T2" fmla="*/ 0 w 18"/>
                  <a:gd name="T3" fmla="*/ 0 h 16"/>
                  <a:gd name="T4" fmla="*/ 36 w 18"/>
                  <a:gd name="T5" fmla="*/ 49 h 16"/>
                  <a:gd name="T6" fmla="*/ 57 w 18"/>
                  <a:gd name="T7" fmla="*/ 7 h 16"/>
                  <a:gd name="T8" fmla="*/ 9 w 18"/>
                  <a:gd name="T9" fmla="*/ 0 h 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8" h="16">
                    <a:moveTo>
                      <a:pt x="3" y="0"/>
                    </a:moveTo>
                    <a:cubicBezTo>
                      <a:pt x="2" y="0"/>
                      <a:pt x="1" y="0"/>
                      <a:pt x="0" y="0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1"/>
                      <a:pt x="16" y="6"/>
                      <a:pt x="18" y="2"/>
                    </a:cubicBezTo>
                    <a:cubicBezTo>
                      <a:pt x="13" y="0"/>
                      <a:pt x="8" y="0"/>
                      <a:pt x="3" y="0"/>
                    </a:cubicBezTo>
                  </a:path>
                </a:pathLst>
              </a:custGeom>
              <a:solidFill>
                <a:srgbClr val="8279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468" name="Freeform 51">
                <a:extLst>
                  <a:ext uri="{FF2B5EF4-FFF2-40B4-BE49-F238E27FC236}">
                    <a16:creationId xmlns:a16="http://schemas.microsoft.com/office/drawing/2014/main" id="{D6349FEB-3A65-4786-8413-77E7840A36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18" y="2396"/>
                <a:ext cx="2" cy="3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0 h 2"/>
                  <a:gd name="T4" fmla="*/ 0 w 2"/>
                  <a:gd name="T5" fmla="*/ 12 h 2"/>
                  <a:gd name="T6" fmla="*/ 2 w 2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1" y="1"/>
                      <a:pt x="1" y="1"/>
                      <a:pt x="2" y="0"/>
                    </a:cubicBezTo>
                  </a:path>
                </a:pathLst>
              </a:custGeom>
              <a:solidFill>
                <a:srgbClr val="B1AA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469" name="Freeform 52">
                <a:extLst>
                  <a:ext uri="{FF2B5EF4-FFF2-40B4-BE49-F238E27FC236}">
                    <a16:creationId xmlns:a16="http://schemas.microsoft.com/office/drawing/2014/main" id="{3652CB0A-A3E3-4FE0-894A-60422864C6A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735" y="1388"/>
                <a:ext cx="140" cy="12"/>
              </a:xfrm>
              <a:custGeom>
                <a:avLst/>
                <a:gdLst>
                  <a:gd name="T0" fmla="*/ 332 w 105"/>
                  <a:gd name="T1" fmla="*/ 16 h 9"/>
                  <a:gd name="T2" fmla="*/ 329 w 105"/>
                  <a:gd name="T3" fmla="*/ 28 h 9"/>
                  <a:gd name="T4" fmla="*/ 332 w 105"/>
                  <a:gd name="T5" fmla="*/ 28 h 9"/>
                  <a:gd name="T6" fmla="*/ 332 w 105"/>
                  <a:gd name="T7" fmla="*/ 16 h 9"/>
                  <a:gd name="T8" fmla="*/ 332 w 105"/>
                  <a:gd name="T9" fmla="*/ 16 h 9"/>
                  <a:gd name="T10" fmla="*/ 20 w 105"/>
                  <a:gd name="T11" fmla="*/ 0 h 9"/>
                  <a:gd name="T12" fmla="*/ 0 w 105"/>
                  <a:gd name="T13" fmla="*/ 0 h 9"/>
                  <a:gd name="T14" fmla="*/ 159 w 105"/>
                  <a:gd name="T15" fmla="*/ 12 h 9"/>
                  <a:gd name="T16" fmla="*/ 164 w 105"/>
                  <a:gd name="T17" fmla="*/ 12 h 9"/>
                  <a:gd name="T18" fmla="*/ 212 w 105"/>
                  <a:gd name="T19" fmla="*/ 12 h 9"/>
                  <a:gd name="T20" fmla="*/ 220 w 105"/>
                  <a:gd name="T21" fmla="*/ 16 h 9"/>
                  <a:gd name="T22" fmla="*/ 249 w 105"/>
                  <a:gd name="T23" fmla="*/ 9 h 9"/>
                  <a:gd name="T24" fmla="*/ 20 w 105"/>
                  <a:gd name="T25" fmla="*/ 0 h 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05" h="9">
                    <a:moveTo>
                      <a:pt x="105" y="5"/>
                    </a:moveTo>
                    <a:cubicBezTo>
                      <a:pt x="105" y="6"/>
                      <a:pt x="105" y="8"/>
                      <a:pt x="104" y="9"/>
                    </a:cubicBezTo>
                    <a:cubicBezTo>
                      <a:pt x="104" y="9"/>
                      <a:pt x="104" y="9"/>
                      <a:pt x="105" y="9"/>
                    </a:cubicBezTo>
                    <a:cubicBezTo>
                      <a:pt x="105" y="7"/>
                      <a:pt x="105" y="6"/>
                      <a:pt x="105" y="5"/>
                    </a:cubicBezTo>
                    <a:cubicBezTo>
                      <a:pt x="105" y="5"/>
                      <a:pt x="105" y="5"/>
                      <a:pt x="105" y="5"/>
                    </a:cubicBezTo>
                    <a:moveTo>
                      <a:pt x="6" y="0"/>
                    </a:moveTo>
                    <a:cubicBezTo>
                      <a:pt x="4" y="0"/>
                      <a:pt x="2" y="0"/>
                      <a:pt x="0" y="0"/>
                    </a:cubicBezTo>
                    <a:cubicBezTo>
                      <a:pt x="16" y="1"/>
                      <a:pt x="33" y="2"/>
                      <a:pt x="50" y="4"/>
                    </a:cubicBezTo>
                    <a:cubicBezTo>
                      <a:pt x="51" y="4"/>
                      <a:pt x="51" y="4"/>
                      <a:pt x="52" y="4"/>
                    </a:cubicBezTo>
                    <a:cubicBezTo>
                      <a:pt x="57" y="4"/>
                      <a:pt x="62" y="4"/>
                      <a:pt x="67" y="4"/>
                    </a:cubicBezTo>
                    <a:cubicBezTo>
                      <a:pt x="70" y="5"/>
                      <a:pt x="70" y="5"/>
                      <a:pt x="70" y="5"/>
                    </a:cubicBezTo>
                    <a:cubicBezTo>
                      <a:pt x="73" y="5"/>
                      <a:pt x="76" y="4"/>
                      <a:pt x="79" y="3"/>
                    </a:cubicBezTo>
                    <a:cubicBezTo>
                      <a:pt x="59" y="2"/>
                      <a:pt x="32" y="0"/>
                      <a:pt x="6" y="0"/>
                    </a:cubicBezTo>
                  </a:path>
                </a:pathLst>
              </a:custGeom>
              <a:solidFill>
                <a:srgbClr val="433A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470" name="Freeform 53">
                <a:extLst>
                  <a:ext uri="{FF2B5EF4-FFF2-40B4-BE49-F238E27FC236}">
                    <a16:creationId xmlns:a16="http://schemas.microsoft.com/office/drawing/2014/main" id="{6442241F-D690-4BAF-BB10-562F1259720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875" y="1395"/>
                <a:ext cx="50" cy="5"/>
              </a:xfrm>
              <a:custGeom>
                <a:avLst/>
                <a:gdLst>
                  <a:gd name="T0" fmla="*/ 64 w 37"/>
                  <a:gd name="T1" fmla="*/ 1 h 4"/>
                  <a:gd name="T2" fmla="*/ 64 w 37"/>
                  <a:gd name="T3" fmla="*/ 1 h 4"/>
                  <a:gd name="T4" fmla="*/ 66 w 37"/>
                  <a:gd name="T5" fmla="*/ 8 h 4"/>
                  <a:gd name="T6" fmla="*/ 116 w 37"/>
                  <a:gd name="T7" fmla="*/ 8 h 4"/>
                  <a:gd name="T8" fmla="*/ 124 w 37"/>
                  <a:gd name="T9" fmla="*/ 6 h 4"/>
                  <a:gd name="T10" fmla="*/ 64 w 37"/>
                  <a:gd name="T11" fmla="*/ 1 h 4"/>
                  <a:gd name="T12" fmla="*/ 0 w 37"/>
                  <a:gd name="T13" fmla="*/ 0 h 4"/>
                  <a:gd name="T14" fmla="*/ 0 w 37"/>
                  <a:gd name="T15" fmla="*/ 10 h 4"/>
                  <a:gd name="T16" fmla="*/ 36 w 37"/>
                  <a:gd name="T17" fmla="*/ 8 h 4"/>
                  <a:gd name="T18" fmla="*/ 43 w 37"/>
                  <a:gd name="T19" fmla="*/ 1 h 4"/>
                  <a:gd name="T20" fmla="*/ 0 w 37"/>
                  <a:gd name="T21" fmla="*/ 0 h 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" h="4">
                    <a:moveTo>
                      <a:pt x="19" y="1"/>
                    </a:moveTo>
                    <a:cubicBezTo>
                      <a:pt x="19" y="1"/>
                      <a:pt x="19" y="1"/>
                      <a:pt x="19" y="1"/>
                    </a:cubicBezTo>
                    <a:cubicBezTo>
                      <a:pt x="19" y="2"/>
                      <a:pt x="20" y="2"/>
                      <a:pt x="20" y="3"/>
                    </a:cubicBezTo>
                    <a:cubicBezTo>
                      <a:pt x="25" y="3"/>
                      <a:pt x="30" y="3"/>
                      <a:pt x="35" y="3"/>
                    </a:cubicBezTo>
                    <a:cubicBezTo>
                      <a:pt x="36" y="3"/>
                      <a:pt x="37" y="3"/>
                      <a:pt x="37" y="2"/>
                    </a:cubicBezTo>
                    <a:cubicBezTo>
                      <a:pt x="31" y="2"/>
                      <a:pt x="25" y="1"/>
                      <a:pt x="19" y="1"/>
                    </a:cubicBezTo>
                    <a:moveTo>
                      <a:pt x="0" y="0"/>
                    </a:moveTo>
                    <a:cubicBezTo>
                      <a:pt x="0" y="1"/>
                      <a:pt x="0" y="2"/>
                      <a:pt x="0" y="4"/>
                    </a:cubicBezTo>
                    <a:cubicBezTo>
                      <a:pt x="4" y="4"/>
                      <a:pt x="7" y="4"/>
                      <a:pt x="11" y="3"/>
                    </a:cubicBezTo>
                    <a:cubicBezTo>
                      <a:pt x="12" y="2"/>
                      <a:pt x="13" y="1"/>
                      <a:pt x="13" y="1"/>
                    </a:cubicBezTo>
                    <a:cubicBezTo>
                      <a:pt x="9" y="0"/>
                      <a:pt x="4" y="0"/>
                      <a:pt x="0" y="0"/>
                    </a:cubicBezTo>
                  </a:path>
                </a:pathLst>
              </a:custGeom>
              <a:solidFill>
                <a:srgbClr val="8279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471" name="Freeform 54">
                <a:extLst>
                  <a:ext uri="{FF2B5EF4-FFF2-40B4-BE49-F238E27FC236}">
                    <a16:creationId xmlns:a16="http://schemas.microsoft.com/office/drawing/2014/main" id="{98D5364F-F50D-4D33-8680-1246582680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29" y="1392"/>
                <a:ext cx="46" cy="9"/>
              </a:xfrm>
              <a:custGeom>
                <a:avLst/>
                <a:gdLst>
                  <a:gd name="T0" fmla="*/ 28 w 35"/>
                  <a:gd name="T1" fmla="*/ 0 h 7"/>
                  <a:gd name="T2" fmla="*/ 0 w 35"/>
                  <a:gd name="T3" fmla="*/ 6 h 7"/>
                  <a:gd name="T4" fmla="*/ 16 w 35"/>
                  <a:gd name="T5" fmla="*/ 13 h 7"/>
                  <a:gd name="T6" fmla="*/ 45 w 35"/>
                  <a:gd name="T7" fmla="*/ 19 h 7"/>
                  <a:gd name="T8" fmla="*/ 103 w 35"/>
                  <a:gd name="T9" fmla="*/ 17 h 7"/>
                  <a:gd name="T10" fmla="*/ 104 w 35"/>
                  <a:gd name="T11" fmla="*/ 6 h 7"/>
                  <a:gd name="T12" fmla="*/ 66 w 35"/>
                  <a:gd name="T13" fmla="*/ 1 h 7"/>
                  <a:gd name="T14" fmla="*/ 28 w 35"/>
                  <a:gd name="T15" fmla="*/ 0 h 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5" h="7">
                    <a:moveTo>
                      <a:pt x="9" y="0"/>
                    </a:moveTo>
                    <a:cubicBezTo>
                      <a:pt x="6" y="1"/>
                      <a:pt x="3" y="2"/>
                      <a:pt x="0" y="2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8" y="6"/>
                      <a:pt x="11" y="6"/>
                      <a:pt x="15" y="7"/>
                    </a:cubicBezTo>
                    <a:cubicBezTo>
                      <a:pt x="21" y="6"/>
                      <a:pt x="28" y="6"/>
                      <a:pt x="34" y="6"/>
                    </a:cubicBezTo>
                    <a:cubicBezTo>
                      <a:pt x="35" y="5"/>
                      <a:pt x="35" y="3"/>
                      <a:pt x="35" y="2"/>
                    </a:cubicBezTo>
                    <a:cubicBezTo>
                      <a:pt x="31" y="1"/>
                      <a:pt x="26" y="1"/>
                      <a:pt x="22" y="1"/>
                    </a:cubicBezTo>
                    <a:cubicBezTo>
                      <a:pt x="18" y="1"/>
                      <a:pt x="14" y="1"/>
                      <a:pt x="9" y="0"/>
                    </a:cubicBezTo>
                  </a:path>
                </a:pathLst>
              </a:custGeom>
              <a:solidFill>
                <a:srgbClr val="6158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472" name="Freeform 55">
                <a:extLst>
                  <a:ext uri="{FF2B5EF4-FFF2-40B4-BE49-F238E27FC236}">
                    <a16:creationId xmlns:a16="http://schemas.microsoft.com/office/drawing/2014/main" id="{D6139FAC-6A76-4C43-882A-EE80AFB781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0" y="1396"/>
                <a:ext cx="12" cy="3"/>
              </a:xfrm>
              <a:custGeom>
                <a:avLst/>
                <a:gdLst>
                  <a:gd name="T0" fmla="*/ 7 w 9"/>
                  <a:gd name="T1" fmla="*/ 0 h 2"/>
                  <a:gd name="T2" fmla="*/ 0 w 9"/>
                  <a:gd name="T3" fmla="*/ 12 h 2"/>
                  <a:gd name="T4" fmla="*/ 28 w 9"/>
                  <a:gd name="T5" fmla="*/ 12 h 2"/>
                  <a:gd name="T6" fmla="*/ 27 w 9"/>
                  <a:gd name="T7" fmla="*/ 0 h 2"/>
                  <a:gd name="T8" fmla="*/ 27 w 9"/>
                  <a:gd name="T9" fmla="*/ 0 h 2"/>
                  <a:gd name="T10" fmla="*/ 7 w 9"/>
                  <a:gd name="T11" fmla="*/ 0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9" h="2">
                    <a:moveTo>
                      <a:pt x="2" y="0"/>
                    </a:moveTo>
                    <a:cubicBezTo>
                      <a:pt x="2" y="0"/>
                      <a:pt x="1" y="1"/>
                      <a:pt x="0" y="2"/>
                    </a:cubicBezTo>
                    <a:cubicBezTo>
                      <a:pt x="3" y="2"/>
                      <a:pt x="6" y="2"/>
                      <a:pt x="9" y="2"/>
                    </a:cubicBezTo>
                    <a:cubicBezTo>
                      <a:pt x="9" y="1"/>
                      <a:pt x="8" y="1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6" y="0"/>
                      <a:pt x="4" y="0"/>
                      <a:pt x="2" y="0"/>
                    </a:cubicBezTo>
                  </a:path>
                </a:pathLst>
              </a:custGeom>
              <a:solidFill>
                <a:srgbClr val="B1AA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473" name="Freeform 56">
                <a:extLst>
                  <a:ext uri="{FF2B5EF4-FFF2-40B4-BE49-F238E27FC236}">
                    <a16:creationId xmlns:a16="http://schemas.microsoft.com/office/drawing/2014/main" id="{C2606000-0981-47AA-BDC9-460EFB031F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70" y="1395"/>
                <a:ext cx="95" cy="20"/>
              </a:xfrm>
              <a:custGeom>
                <a:avLst/>
                <a:gdLst>
                  <a:gd name="T0" fmla="*/ 122 w 71"/>
                  <a:gd name="T1" fmla="*/ 0 h 15"/>
                  <a:gd name="T2" fmla="*/ 16 w 71"/>
                  <a:gd name="T3" fmla="*/ 7 h 15"/>
                  <a:gd name="T4" fmla="*/ 0 w 71"/>
                  <a:gd name="T5" fmla="*/ 9 h 15"/>
                  <a:gd name="T6" fmla="*/ 58 w 71"/>
                  <a:gd name="T7" fmla="*/ 36 h 15"/>
                  <a:gd name="T8" fmla="*/ 94 w 71"/>
                  <a:gd name="T9" fmla="*/ 48 h 15"/>
                  <a:gd name="T10" fmla="*/ 112 w 71"/>
                  <a:gd name="T11" fmla="*/ 41 h 15"/>
                  <a:gd name="T12" fmla="*/ 96 w 71"/>
                  <a:gd name="T13" fmla="*/ 16 h 15"/>
                  <a:gd name="T14" fmla="*/ 126 w 71"/>
                  <a:gd name="T15" fmla="*/ 41 h 15"/>
                  <a:gd name="T16" fmla="*/ 142 w 71"/>
                  <a:gd name="T17" fmla="*/ 37 h 15"/>
                  <a:gd name="T18" fmla="*/ 207 w 71"/>
                  <a:gd name="T19" fmla="*/ 21 h 15"/>
                  <a:gd name="T20" fmla="*/ 227 w 71"/>
                  <a:gd name="T21" fmla="*/ 16 h 15"/>
                  <a:gd name="T22" fmla="*/ 207 w 71"/>
                  <a:gd name="T23" fmla="*/ 1 h 15"/>
                  <a:gd name="T24" fmla="*/ 122 w 71"/>
                  <a:gd name="T25" fmla="*/ 0 h 1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71" h="15">
                    <a:moveTo>
                      <a:pt x="38" y="0"/>
                    </a:moveTo>
                    <a:cubicBezTo>
                      <a:pt x="25" y="0"/>
                      <a:pt x="14" y="1"/>
                      <a:pt x="5" y="2"/>
                    </a:cubicBezTo>
                    <a:cubicBezTo>
                      <a:pt x="3" y="2"/>
                      <a:pt x="2" y="3"/>
                      <a:pt x="0" y="3"/>
                    </a:cubicBezTo>
                    <a:cubicBezTo>
                      <a:pt x="6" y="5"/>
                      <a:pt x="12" y="8"/>
                      <a:pt x="18" y="11"/>
                    </a:cubicBezTo>
                    <a:cubicBezTo>
                      <a:pt x="22" y="13"/>
                      <a:pt x="26" y="14"/>
                      <a:pt x="29" y="15"/>
                    </a:cubicBezTo>
                    <a:cubicBezTo>
                      <a:pt x="31" y="14"/>
                      <a:pt x="33" y="14"/>
                      <a:pt x="35" y="13"/>
                    </a:cubicBezTo>
                    <a:cubicBezTo>
                      <a:pt x="33" y="11"/>
                      <a:pt x="31" y="8"/>
                      <a:pt x="30" y="5"/>
                    </a:cubicBezTo>
                    <a:cubicBezTo>
                      <a:pt x="33" y="8"/>
                      <a:pt x="36" y="10"/>
                      <a:pt x="39" y="13"/>
                    </a:cubicBezTo>
                    <a:cubicBezTo>
                      <a:pt x="41" y="12"/>
                      <a:pt x="42" y="12"/>
                      <a:pt x="44" y="12"/>
                    </a:cubicBezTo>
                    <a:cubicBezTo>
                      <a:pt x="51" y="10"/>
                      <a:pt x="58" y="9"/>
                      <a:pt x="65" y="7"/>
                    </a:cubicBezTo>
                    <a:cubicBezTo>
                      <a:pt x="71" y="5"/>
                      <a:pt x="71" y="5"/>
                      <a:pt x="71" y="5"/>
                    </a:cubicBezTo>
                    <a:cubicBezTo>
                      <a:pt x="68" y="4"/>
                      <a:pt x="66" y="3"/>
                      <a:pt x="65" y="1"/>
                    </a:cubicBezTo>
                    <a:cubicBezTo>
                      <a:pt x="56" y="1"/>
                      <a:pt x="47" y="0"/>
                      <a:pt x="38" y="0"/>
                    </a:cubicBezTo>
                  </a:path>
                </a:pathLst>
              </a:custGeom>
              <a:solidFill>
                <a:srgbClr val="433A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474" name="Freeform 57">
                <a:extLst>
                  <a:ext uri="{FF2B5EF4-FFF2-40B4-BE49-F238E27FC236}">
                    <a16:creationId xmlns:a16="http://schemas.microsoft.com/office/drawing/2014/main" id="{A5C85157-1223-4DFC-A4D2-1CE8624849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48" y="1399"/>
                <a:ext cx="46" cy="10"/>
              </a:xfrm>
              <a:custGeom>
                <a:avLst/>
                <a:gdLst>
                  <a:gd name="T0" fmla="*/ 55 w 34"/>
                  <a:gd name="T1" fmla="*/ 0 h 8"/>
                  <a:gd name="T2" fmla="*/ 0 w 34"/>
                  <a:gd name="T3" fmla="*/ 1 h 8"/>
                  <a:gd name="T4" fmla="*/ 114 w 34"/>
                  <a:gd name="T5" fmla="*/ 20 h 8"/>
                  <a:gd name="T6" fmla="*/ 55 w 34"/>
                  <a:gd name="T7" fmla="*/ 0 h 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4" h="8">
                    <a:moveTo>
                      <a:pt x="16" y="0"/>
                    </a:moveTo>
                    <a:cubicBezTo>
                      <a:pt x="10" y="0"/>
                      <a:pt x="5" y="1"/>
                      <a:pt x="0" y="1"/>
                    </a:cubicBezTo>
                    <a:cubicBezTo>
                      <a:pt x="11" y="3"/>
                      <a:pt x="23" y="5"/>
                      <a:pt x="34" y="8"/>
                    </a:cubicBezTo>
                    <a:cubicBezTo>
                      <a:pt x="28" y="5"/>
                      <a:pt x="22" y="2"/>
                      <a:pt x="16" y="0"/>
                    </a:cubicBezTo>
                  </a:path>
                </a:pathLst>
              </a:custGeom>
              <a:solidFill>
                <a:srgbClr val="6158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475" name="Freeform 58">
                <a:extLst>
                  <a:ext uri="{FF2B5EF4-FFF2-40B4-BE49-F238E27FC236}">
                    <a16:creationId xmlns:a16="http://schemas.microsoft.com/office/drawing/2014/main" id="{F918D5B7-FCA2-40A5-B436-4B163D276A6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157" y="1396"/>
                <a:ext cx="26" cy="5"/>
              </a:xfrm>
              <a:custGeom>
                <a:avLst/>
                <a:gdLst>
                  <a:gd name="T0" fmla="*/ 39 w 20"/>
                  <a:gd name="T1" fmla="*/ 1 h 4"/>
                  <a:gd name="T2" fmla="*/ 49 w 20"/>
                  <a:gd name="T3" fmla="*/ 8 h 4"/>
                  <a:gd name="T4" fmla="*/ 57 w 20"/>
                  <a:gd name="T5" fmla="*/ 6 h 4"/>
                  <a:gd name="T6" fmla="*/ 39 w 20"/>
                  <a:gd name="T7" fmla="*/ 1 h 4"/>
                  <a:gd name="T8" fmla="*/ 0 w 20"/>
                  <a:gd name="T9" fmla="*/ 0 h 4"/>
                  <a:gd name="T10" fmla="*/ 17 w 20"/>
                  <a:gd name="T11" fmla="*/ 10 h 4"/>
                  <a:gd name="T12" fmla="*/ 30 w 20"/>
                  <a:gd name="T13" fmla="*/ 1 h 4"/>
                  <a:gd name="T14" fmla="*/ 0 w 20"/>
                  <a:gd name="T15" fmla="*/ 0 h 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0" h="4">
                    <a:moveTo>
                      <a:pt x="14" y="1"/>
                    </a:moveTo>
                    <a:cubicBezTo>
                      <a:pt x="15" y="2"/>
                      <a:pt x="16" y="2"/>
                      <a:pt x="17" y="3"/>
                    </a:cubicBezTo>
                    <a:cubicBezTo>
                      <a:pt x="18" y="3"/>
                      <a:pt x="19" y="2"/>
                      <a:pt x="20" y="2"/>
                    </a:cubicBezTo>
                    <a:cubicBezTo>
                      <a:pt x="18" y="2"/>
                      <a:pt x="16" y="2"/>
                      <a:pt x="14" y="1"/>
                    </a:cubicBezTo>
                    <a:moveTo>
                      <a:pt x="0" y="0"/>
                    </a:moveTo>
                    <a:cubicBezTo>
                      <a:pt x="1" y="2"/>
                      <a:pt x="3" y="3"/>
                      <a:pt x="6" y="4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7" y="1"/>
                      <a:pt x="3" y="1"/>
                      <a:pt x="0" y="0"/>
                    </a:cubicBezTo>
                  </a:path>
                </a:pathLst>
              </a:custGeom>
              <a:solidFill>
                <a:srgbClr val="6158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476" name="Freeform 59">
                <a:extLst>
                  <a:ext uri="{FF2B5EF4-FFF2-40B4-BE49-F238E27FC236}">
                    <a16:creationId xmlns:a16="http://schemas.microsoft.com/office/drawing/2014/main" id="{B7699BCB-F767-4C90-B0AC-F39E5C8388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3" y="1527"/>
                <a:ext cx="19" cy="57"/>
              </a:xfrm>
              <a:custGeom>
                <a:avLst/>
                <a:gdLst>
                  <a:gd name="T0" fmla="*/ 35 w 14"/>
                  <a:gd name="T1" fmla="*/ 0 h 42"/>
                  <a:gd name="T2" fmla="*/ 48 w 14"/>
                  <a:gd name="T3" fmla="*/ 143 h 42"/>
                  <a:gd name="T4" fmla="*/ 48 w 14"/>
                  <a:gd name="T5" fmla="*/ 140 h 42"/>
                  <a:gd name="T6" fmla="*/ 37 w 14"/>
                  <a:gd name="T7" fmla="*/ 50 h 42"/>
                  <a:gd name="T8" fmla="*/ 30 w 14"/>
                  <a:gd name="T9" fmla="*/ 48 h 42"/>
                  <a:gd name="T10" fmla="*/ 35 w 14"/>
                  <a:gd name="T11" fmla="*/ 27 h 42"/>
                  <a:gd name="T12" fmla="*/ 35 w 14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" h="42">
                    <a:moveTo>
                      <a:pt x="10" y="0"/>
                    </a:moveTo>
                    <a:cubicBezTo>
                      <a:pt x="1" y="17"/>
                      <a:pt x="0" y="33"/>
                      <a:pt x="14" y="42"/>
                    </a:cubicBezTo>
                    <a:cubicBezTo>
                      <a:pt x="14" y="42"/>
                      <a:pt x="14" y="41"/>
                      <a:pt x="14" y="41"/>
                    </a:cubicBezTo>
                    <a:cubicBezTo>
                      <a:pt x="13" y="33"/>
                      <a:pt x="12" y="24"/>
                      <a:pt x="11" y="15"/>
                    </a:cubicBezTo>
                    <a:cubicBezTo>
                      <a:pt x="10" y="15"/>
                      <a:pt x="10" y="14"/>
                      <a:pt x="9" y="14"/>
                    </a:cubicBezTo>
                    <a:cubicBezTo>
                      <a:pt x="9" y="12"/>
                      <a:pt x="10" y="10"/>
                      <a:pt x="10" y="8"/>
                    </a:cubicBezTo>
                    <a:cubicBezTo>
                      <a:pt x="10" y="5"/>
                      <a:pt x="10" y="3"/>
                      <a:pt x="10" y="0"/>
                    </a:cubicBezTo>
                  </a:path>
                </a:pathLst>
              </a:custGeom>
              <a:solidFill>
                <a:srgbClr val="433A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477" name="Freeform 60">
                <a:extLst>
                  <a:ext uri="{FF2B5EF4-FFF2-40B4-BE49-F238E27FC236}">
                    <a16:creationId xmlns:a16="http://schemas.microsoft.com/office/drawing/2014/main" id="{CC0EC882-A4CB-4A3B-B24B-E92306605B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5" y="1538"/>
                <a:ext cx="3" cy="9"/>
              </a:xfrm>
              <a:custGeom>
                <a:avLst/>
                <a:gdLst>
                  <a:gd name="T0" fmla="*/ 8 w 2"/>
                  <a:gd name="T1" fmla="*/ 0 h 7"/>
                  <a:gd name="T2" fmla="*/ 0 w 2"/>
                  <a:gd name="T3" fmla="*/ 17 h 7"/>
                  <a:gd name="T4" fmla="*/ 12 w 2"/>
                  <a:gd name="T5" fmla="*/ 19 h 7"/>
                  <a:gd name="T6" fmla="*/ 8 w 2"/>
                  <a:gd name="T7" fmla="*/ 0 h 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7">
                    <a:moveTo>
                      <a:pt x="1" y="0"/>
                    </a:moveTo>
                    <a:cubicBezTo>
                      <a:pt x="1" y="2"/>
                      <a:pt x="0" y="4"/>
                      <a:pt x="0" y="6"/>
                    </a:cubicBezTo>
                    <a:cubicBezTo>
                      <a:pt x="1" y="6"/>
                      <a:pt x="1" y="7"/>
                      <a:pt x="2" y="7"/>
                    </a:cubicBezTo>
                    <a:cubicBezTo>
                      <a:pt x="2" y="5"/>
                      <a:pt x="2" y="2"/>
                      <a:pt x="1" y="0"/>
                    </a:cubicBezTo>
                  </a:path>
                </a:pathLst>
              </a:custGeom>
              <a:solidFill>
                <a:srgbClr val="6158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478" name="Freeform 61">
                <a:extLst>
                  <a:ext uri="{FF2B5EF4-FFF2-40B4-BE49-F238E27FC236}">
                    <a16:creationId xmlns:a16="http://schemas.microsoft.com/office/drawing/2014/main" id="{EFF9C67C-D867-4599-AD80-1582E26AED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6" y="1384"/>
                <a:ext cx="13" cy="1"/>
              </a:xfrm>
              <a:custGeom>
                <a:avLst/>
                <a:gdLst>
                  <a:gd name="T0" fmla="*/ 16 w 10"/>
                  <a:gd name="T1" fmla="*/ 0 h 1"/>
                  <a:gd name="T2" fmla="*/ 0 w 10"/>
                  <a:gd name="T3" fmla="*/ 0 h 1"/>
                  <a:gd name="T4" fmla="*/ 29 w 10"/>
                  <a:gd name="T5" fmla="*/ 0 h 1"/>
                  <a:gd name="T6" fmla="*/ 16 w 10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" h="1">
                    <a:moveTo>
                      <a:pt x="5" y="0"/>
                    </a:moveTo>
                    <a:cubicBezTo>
                      <a:pt x="3" y="0"/>
                      <a:pt x="2" y="0"/>
                      <a:pt x="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0"/>
                      <a:pt x="7" y="0"/>
                      <a:pt x="5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479" name="Freeform 62">
                <a:extLst>
                  <a:ext uri="{FF2B5EF4-FFF2-40B4-BE49-F238E27FC236}">
                    <a16:creationId xmlns:a16="http://schemas.microsoft.com/office/drawing/2014/main" id="{29E1087D-E338-4784-9445-AD702EEC3D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8" y="1384"/>
                <a:ext cx="43" cy="4"/>
              </a:xfrm>
              <a:custGeom>
                <a:avLst/>
                <a:gdLst>
                  <a:gd name="T0" fmla="*/ 75 w 32"/>
                  <a:gd name="T1" fmla="*/ 0 h 3"/>
                  <a:gd name="T2" fmla="*/ 42 w 32"/>
                  <a:gd name="T3" fmla="*/ 0 h 3"/>
                  <a:gd name="T4" fmla="*/ 0 w 32"/>
                  <a:gd name="T5" fmla="*/ 9 h 3"/>
                  <a:gd name="T6" fmla="*/ 105 w 32"/>
                  <a:gd name="T7" fmla="*/ 9 h 3"/>
                  <a:gd name="T8" fmla="*/ 75 w 32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3">
                    <a:moveTo>
                      <a:pt x="23" y="0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9" y="1"/>
                      <a:pt x="4" y="2"/>
                      <a:pt x="0" y="3"/>
                    </a:cubicBezTo>
                    <a:cubicBezTo>
                      <a:pt x="32" y="3"/>
                      <a:pt x="32" y="3"/>
                      <a:pt x="32" y="3"/>
                    </a:cubicBezTo>
                    <a:cubicBezTo>
                      <a:pt x="29" y="2"/>
                      <a:pt x="26" y="1"/>
                      <a:pt x="23" y="0"/>
                    </a:cubicBezTo>
                  </a:path>
                </a:pathLst>
              </a:custGeom>
              <a:solidFill>
                <a:srgbClr val="231D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480" name="Freeform 63">
                <a:extLst>
                  <a:ext uri="{FF2B5EF4-FFF2-40B4-BE49-F238E27FC236}">
                    <a16:creationId xmlns:a16="http://schemas.microsoft.com/office/drawing/2014/main" id="{0E792969-77B2-423C-8482-C2BEEEA17F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6" y="1388"/>
                <a:ext cx="61" cy="4"/>
              </a:xfrm>
              <a:custGeom>
                <a:avLst/>
                <a:gdLst>
                  <a:gd name="T0" fmla="*/ 30 w 45"/>
                  <a:gd name="T1" fmla="*/ 0 h 3"/>
                  <a:gd name="T2" fmla="*/ 0 w 45"/>
                  <a:gd name="T3" fmla="*/ 9 h 3"/>
                  <a:gd name="T4" fmla="*/ 153 w 45"/>
                  <a:gd name="T5" fmla="*/ 9 h 3"/>
                  <a:gd name="T6" fmla="*/ 140 w 45"/>
                  <a:gd name="T7" fmla="*/ 0 h 3"/>
                  <a:gd name="T8" fmla="*/ 30 w 45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5" h="3">
                    <a:moveTo>
                      <a:pt x="9" y="0"/>
                    </a:moveTo>
                    <a:cubicBezTo>
                      <a:pt x="6" y="1"/>
                      <a:pt x="3" y="2"/>
                      <a:pt x="0" y="3"/>
                    </a:cubicBezTo>
                    <a:cubicBezTo>
                      <a:pt x="45" y="3"/>
                      <a:pt x="45" y="3"/>
                      <a:pt x="45" y="3"/>
                    </a:cubicBezTo>
                    <a:cubicBezTo>
                      <a:pt x="43" y="2"/>
                      <a:pt x="42" y="1"/>
                      <a:pt x="41" y="0"/>
                    </a:cubicBezTo>
                    <a:cubicBezTo>
                      <a:pt x="9" y="0"/>
                      <a:pt x="9" y="0"/>
                      <a:pt x="9" y="0"/>
                    </a:cubicBezTo>
                  </a:path>
                </a:pathLst>
              </a:custGeom>
              <a:solidFill>
                <a:srgbClr val="433A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481" name="Freeform 64">
                <a:extLst>
                  <a:ext uri="{FF2B5EF4-FFF2-40B4-BE49-F238E27FC236}">
                    <a16:creationId xmlns:a16="http://schemas.microsoft.com/office/drawing/2014/main" id="{4B117E35-BCC9-43C6-B698-4D99B0B631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5" y="1392"/>
                <a:ext cx="88" cy="8"/>
              </a:xfrm>
              <a:custGeom>
                <a:avLst/>
                <a:gdLst>
                  <a:gd name="T0" fmla="*/ 49 w 66"/>
                  <a:gd name="T1" fmla="*/ 0 h 6"/>
                  <a:gd name="T2" fmla="*/ 41 w 66"/>
                  <a:gd name="T3" fmla="*/ 1 h 6"/>
                  <a:gd name="T4" fmla="*/ 0 w 66"/>
                  <a:gd name="T5" fmla="*/ 12 h 6"/>
                  <a:gd name="T6" fmla="*/ 27 w 66"/>
                  <a:gd name="T7" fmla="*/ 16 h 6"/>
                  <a:gd name="T8" fmla="*/ 28 w 66"/>
                  <a:gd name="T9" fmla="*/ 16 h 6"/>
                  <a:gd name="T10" fmla="*/ 28 w 66"/>
                  <a:gd name="T11" fmla="*/ 16 h 6"/>
                  <a:gd name="T12" fmla="*/ 101 w 66"/>
                  <a:gd name="T13" fmla="*/ 20 h 6"/>
                  <a:gd name="T14" fmla="*/ 140 w 66"/>
                  <a:gd name="T15" fmla="*/ 20 h 6"/>
                  <a:gd name="T16" fmla="*/ 135 w 66"/>
                  <a:gd name="T17" fmla="*/ 16 h 6"/>
                  <a:gd name="T18" fmla="*/ 164 w 66"/>
                  <a:gd name="T19" fmla="*/ 0 h 6"/>
                  <a:gd name="T20" fmla="*/ 180 w 66"/>
                  <a:gd name="T21" fmla="*/ 20 h 6"/>
                  <a:gd name="T22" fmla="*/ 192 w 66"/>
                  <a:gd name="T23" fmla="*/ 20 h 6"/>
                  <a:gd name="T24" fmla="*/ 208 w 66"/>
                  <a:gd name="T25" fmla="*/ 20 h 6"/>
                  <a:gd name="T26" fmla="*/ 192 w 66"/>
                  <a:gd name="T27" fmla="*/ 0 h 6"/>
                  <a:gd name="T28" fmla="*/ 49 w 66"/>
                  <a:gd name="T29" fmla="*/ 0 h 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66" h="6">
                    <a:moveTo>
                      <a:pt x="16" y="0"/>
                    </a:moveTo>
                    <a:cubicBezTo>
                      <a:pt x="15" y="0"/>
                      <a:pt x="14" y="0"/>
                      <a:pt x="13" y="1"/>
                    </a:cubicBezTo>
                    <a:cubicBezTo>
                      <a:pt x="9" y="2"/>
                      <a:pt x="5" y="3"/>
                      <a:pt x="0" y="4"/>
                    </a:cubicBezTo>
                    <a:cubicBezTo>
                      <a:pt x="3" y="5"/>
                      <a:pt x="5" y="5"/>
                      <a:pt x="8" y="5"/>
                    </a:cubicBezTo>
                    <a:cubicBezTo>
                      <a:pt x="8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17" y="5"/>
                      <a:pt x="24" y="6"/>
                      <a:pt x="32" y="6"/>
                    </a:cubicBezTo>
                    <a:cubicBezTo>
                      <a:pt x="36" y="6"/>
                      <a:pt x="40" y="6"/>
                      <a:pt x="44" y="6"/>
                    </a:cubicBezTo>
                    <a:cubicBezTo>
                      <a:pt x="43" y="5"/>
                      <a:pt x="43" y="5"/>
                      <a:pt x="43" y="5"/>
                    </a:cubicBezTo>
                    <a:cubicBezTo>
                      <a:pt x="47" y="2"/>
                      <a:pt x="50" y="0"/>
                      <a:pt x="52" y="0"/>
                    </a:cubicBezTo>
                    <a:cubicBezTo>
                      <a:pt x="54" y="0"/>
                      <a:pt x="56" y="2"/>
                      <a:pt x="57" y="6"/>
                    </a:cubicBezTo>
                    <a:cubicBezTo>
                      <a:pt x="58" y="6"/>
                      <a:pt x="60" y="6"/>
                      <a:pt x="61" y="6"/>
                    </a:cubicBezTo>
                    <a:cubicBezTo>
                      <a:pt x="63" y="6"/>
                      <a:pt x="64" y="6"/>
                      <a:pt x="66" y="6"/>
                    </a:cubicBezTo>
                    <a:cubicBezTo>
                      <a:pt x="64" y="3"/>
                      <a:pt x="62" y="2"/>
                      <a:pt x="61" y="0"/>
                    </a:cubicBezTo>
                    <a:cubicBezTo>
                      <a:pt x="16" y="0"/>
                      <a:pt x="16" y="0"/>
                      <a:pt x="16" y="0"/>
                    </a:cubicBezTo>
                  </a:path>
                </a:pathLst>
              </a:custGeom>
              <a:solidFill>
                <a:srgbClr val="8279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482" name="Freeform 65">
                <a:extLst>
                  <a:ext uri="{FF2B5EF4-FFF2-40B4-BE49-F238E27FC236}">
                    <a16:creationId xmlns:a16="http://schemas.microsoft.com/office/drawing/2014/main" id="{6F5A1CD0-CAAC-4F7B-B43B-1C579D646A3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968" y="1400"/>
                <a:ext cx="39" cy="1"/>
              </a:xfrm>
              <a:custGeom>
                <a:avLst/>
                <a:gdLst>
                  <a:gd name="T0" fmla="*/ 83 w 29"/>
                  <a:gd name="T1" fmla="*/ 0 h 1"/>
                  <a:gd name="T2" fmla="*/ 83 w 29"/>
                  <a:gd name="T3" fmla="*/ 1 h 1"/>
                  <a:gd name="T4" fmla="*/ 94 w 29"/>
                  <a:gd name="T5" fmla="*/ 0 h 1"/>
                  <a:gd name="T6" fmla="*/ 83 w 29"/>
                  <a:gd name="T7" fmla="*/ 0 h 1"/>
                  <a:gd name="T8" fmla="*/ 40 w 29"/>
                  <a:gd name="T9" fmla="*/ 0 h 1"/>
                  <a:gd name="T10" fmla="*/ 0 w 29"/>
                  <a:gd name="T11" fmla="*/ 0 h 1"/>
                  <a:gd name="T12" fmla="*/ 40 w 29"/>
                  <a:gd name="T13" fmla="*/ 1 h 1"/>
                  <a:gd name="T14" fmla="*/ 40 w 29"/>
                  <a:gd name="T15" fmla="*/ 0 h 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9" h="1">
                    <a:moveTo>
                      <a:pt x="25" y="0"/>
                    </a:moveTo>
                    <a:cubicBezTo>
                      <a:pt x="25" y="0"/>
                      <a:pt x="25" y="0"/>
                      <a:pt x="25" y="1"/>
                    </a:cubicBezTo>
                    <a:cubicBezTo>
                      <a:pt x="26" y="1"/>
                      <a:pt x="28" y="0"/>
                      <a:pt x="29" y="0"/>
                    </a:cubicBezTo>
                    <a:cubicBezTo>
                      <a:pt x="28" y="0"/>
                      <a:pt x="26" y="0"/>
                      <a:pt x="25" y="0"/>
                    </a:cubicBezTo>
                    <a:moveTo>
                      <a:pt x="12" y="0"/>
                    </a:moveTo>
                    <a:cubicBezTo>
                      <a:pt x="8" y="0"/>
                      <a:pt x="4" y="0"/>
                      <a:pt x="0" y="0"/>
                    </a:cubicBezTo>
                    <a:cubicBezTo>
                      <a:pt x="4" y="1"/>
                      <a:pt x="8" y="1"/>
                      <a:pt x="12" y="1"/>
                    </a:cubicBezTo>
                    <a:cubicBezTo>
                      <a:pt x="12" y="0"/>
                      <a:pt x="12" y="0"/>
                      <a:pt x="12" y="0"/>
                    </a:cubicBezTo>
                  </a:path>
                </a:pathLst>
              </a:custGeom>
              <a:solidFill>
                <a:srgbClr val="9991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483" name="Freeform 66">
                <a:extLst>
                  <a:ext uri="{FF2B5EF4-FFF2-40B4-BE49-F238E27FC236}">
                    <a16:creationId xmlns:a16="http://schemas.microsoft.com/office/drawing/2014/main" id="{8845C808-A3AA-4F85-AF04-3BBA3D17FE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3" y="1392"/>
                <a:ext cx="18" cy="8"/>
              </a:xfrm>
              <a:custGeom>
                <a:avLst/>
                <a:gdLst>
                  <a:gd name="T0" fmla="*/ 24 w 14"/>
                  <a:gd name="T1" fmla="*/ 0 h 6"/>
                  <a:gd name="T2" fmla="*/ 0 w 14"/>
                  <a:gd name="T3" fmla="*/ 16 h 6"/>
                  <a:gd name="T4" fmla="*/ 1 w 14"/>
                  <a:gd name="T5" fmla="*/ 20 h 6"/>
                  <a:gd name="T6" fmla="*/ 19 w 14"/>
                  <a:gd name="T7" fmla="*/ 20 h 6"/>
                  <a:gd name="T8" fmla="*/ 39 w 14"/>
                  <a:gd name="T9" fmla="*/ 20 h 6"/>
                  <a:gd name="T10" fmla="*/ 24 w 14"/>
                  <a:gd name="T11" fmla="*/ 0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" h="6">
                    <a:moveTo>
                      <a:pt x="9" y="0"/>
                    </a:moveTo>
                    <a:cubicBezTo>
                      <a:pt x="7" y="0"/>
                      <a:pt x="4" y="2"/>
                      <a:pt x="0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3" y="6"/>
                      <a:pt x="5" y="6"/>
                      <a:pt x="7" y="6"/>
                    </a:cubicBezTo>
                    <a:cubicBezTo>
                      <a:pt x="9" y="6"/>
                      <a:pt x="11" y="6"/>
                      <a:pt x="14" y="6"/>
                    </a:cubicBezTo>
                    <a:cubicBezTo>
                      <a:pt x="13" y="2"/>
                      <a:pt x="11" y="0"/>
                      <a:pt x="9" y="0"/>
                    </a:cubicBezTo>
                  </a:path>
                </a:pathLst>
              </a:custGeom>
              <a:solidFill>
                <a:srgbClr val="B1AA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484" name="Freeform 67">
                <a:extLst>
                  <a:ext uri="{FF2B5EF4-FFF2-40B4-BE49-F238E27FC236}">
                    <a16:creationId xmlns:a16="http://schemas.microsoft.com/office/drawing/2014/main" id="{88F6713F-1202-47AE-AE8F-1373690602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4" y="1400"/>
                <a:ext cx="17" cy="1"/>
              </a:xfrm>
              <a:custGeom>
                <a:avLst/>
                <a:gdLst>
                  <a:gd name="T0" fmla="*/ 17 w 13"/>
                  <a:gd name="T1" fmla="*/ 0 h 1"/>
                  <a:gd name="T2" fmla="*/ 0 w 13"/>
                  <a:gd name="T3" fmla="*/ 0 h 1"/>
                  <a:gd name="T4" fmla="*/ 0 w 13"/>
                  <a:gd name="T5" fmla="*/ 1 h 1"/>
                  <a:gd name="T6" fmla="*/ 31 w 13"/>
                  <a:gd name="T7" fmla="*/ 1 h 1"/>
                  <a:gd name="T8" fmla="*/ 38 w 13"/>
                  <a:gd name="T9" fmla="*/ 1 h 1"/>
                  <a:gd name="T10" fmla="*/ 38 w 13"/>
                  <a:gd name="T11" fmla="*/ 0 h 1"/>
                  <a:gd name="T12" fmla="*/ 17 w 13"/>
                  <a:gd name="T13" fmla="*/ 0 h 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" h="1">
                    <a:moveTo>
                      <a:pt x="6" y="0"/>
                    </a:moveTo>
                    <a:cubicBezTo>
                      <a:pt x="4" y="0"/>
                      <a:pt x="2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4" y="1"/>
                      <a:pt x="7" y="1"/>
                      <a:pt x="11" y="1"/>
                    </a:cubicBezTo>
                    <a:cubicBezTo>
                      <a:pt x="11" y="1"/>
                      <a:pt x="12" y="1"/>
                      <a:pt x="13" y="1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0" y="0"/>
                      <a:pt x="8" y="0"/>
                      <a:pt x="6" y="0"/>
                    </a:cubicBezTo>
                  </a:path>
                </a:pathLst>
              </a:custGeom>
              <a:solidFill>
                <a:srgbClr val="BFB9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485" name="Freeform 68">
                <a:extLst>
                  <a:ext uri="{FF2B5EF4-FFF2-40B4-BE49-F238E27FC236}">
                    <a16:creationId xmlns:a16="http://schemas.microsoft.com/office/drawing/2014/main" id="{2153349F-5D1B-4345-842B-35AF1302B32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922" y="1397"/>
                <a:ext cx="46" cy="6"/>
              </a:xfrm>
              <a:custGeom>
                <a:avLst/>
                <a:gdLst>
                  <a:gd name="T0" fmla="*/ 37 w 34"/>
                  <a:gd name="T1" fmla="*/ 8 h 4"/>
                  <a:gd name="T2" fmla="*/ 57 w 34"/>
                  <a:gd name="T3" fmla="*/ 21 h 4"/>
                  <a:gd name="T4" fmla="*/ 114 w 34"/>
                  <a:gd name="T5" fmla="*/ 12 h 4"/>
                  <a:gd name="T6" fmla="*/ 37 w 34"/>
                  <a:gd name="T7" fmla="*/ 8 h 4"/>
                  <a:gd name="T8" fmla="*/ 7 w 34"/>
                  <a:gd name="T9" fmla="*/ 0 h 4"/>
                  <a:gd name="T10" fmla="*/ 0 w 34"/>
                  <a:gd name="T11" fmla="*/ 8 h 4"/>
                  <a:gd name="T12" fmla="*/ 35 w 34"/>
                  <a:gd name="T13" fmla="*/ 8 h 4"/>
                  <a:gd name="T14" fmla="*/ 7 w 34"/>
                  <a:gd name="T15" fmla="*/ 0 h 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4" h="4">
                    <a:moveTo>
                      <a:pt x="11" y="1"/>
                    </a:moveTo>
                    <a:cubicBezTo>
                      <a:pt x="17" y="4"/>
                      <a:pt x="17" y="4"/>
                      <a:pt x="17" y="4"/>
                    </a:cubicBezTo>
                    <a:cubicBezTo>
                      <a:pt x="22" y="3"/>
                      <a:pt x="28" y="3"/>
                      <a:pt x="34" y="2"/>
                    </a:cubicBezTo>
                    <a:cubicBezTo>
                      <a:pt x="26" y="2"/>
                      <a:pt x="19" y="1"/>
                      <a:pt x="11" y="1"/>
                    </a:cubicBezTo>
                    <a:moveTo>
                      <a:pt x="2" y="0"/>
                    </a:moveTo>
                    <a:cubicBezTo>
                      <a:pt x="2" y="1"/>
                      <a:pt x="1" y="1"/>
                      <a:pt x="0" y="1"/>
                    </a:cubicBezTo>
                    <a:cubicBezTo>
                      <a:pt x="3" y="1"/>
                      <a:pt x="7" y="1"/>
                      <a:pt x="10" y="1"/>
                    </a:cubicBezTo>
                    <a:cubicBezTo>
                      <a:pt x="7" y="1"/>
                      <a:pt x="5" y="1"/>
                      <a:pt x="2" y="0"/>
                    </a:cubicBezTo>
                  </a:path>
                </a:pathLst>
              </a:custGeom>
              <a:solidFill>
                <a:srgbClr val="9991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486" name="Freeform 69">
                <a:extLst>
                  <a:ext uri="{FF2B5EF4-FFF2-40B4-BE49-F238E27FC236}">
                    <a16:creationId xmlns:a16="http://schemas.microsoft.com/office/drawing/2014/main" id="{59A14CB7-E1C8-4752-A42F-D227F761F5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5" y="1400"/>
                <a:ext cx="44" cy="14"/>
              </a:xfrm>
              <a:custGeom>
                <a:avLst/>
                <a:gdLst>
                  <a:gd name="T0" fmla="*/ 55 w 33"/>
                  <a:gd name="T1" fmla="*/ 0 h 10"/>
                  <a:gd name="T2" fmla="*/ 0 w 33"/>
                  <a:gd name="T3" fmla="*/ 8 h 10"/>
                  <a:gd name="T4" fmla="*/ 59 w 33"/>
                  <a:gd name="T5" fmla="*/ 39 h 10"/>
                  <a:gd name="T6" fmla="*/ 105 w 33"/>
                  <a:gd name="T7" fmla="*/ 11 h 10"/>
                  <a:gd name="T8" fmla="*/ 101 w 33"/>
                  <a:gd name="T9" fmla="*/ 11 h 10"/>
                  <a:gd name="T10" fmla="*/ 95 w 33"/>
                  <a:gd name="T11" fmla="*/ 11 h 10"/>
                  <a:gd name="T12" fmla="*/ 92 w 33"/>
                  <a:gd name="T13" fmla="*/ 1 h 10"/>
                  <a:gd name="T14" fmla="*/ 55 w 33"/>
                  <a:gd name="T15" fmla="*/ 0 h 1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3" h="10">
                    <a:moveTo>
                      <a:pt x="17" y="0"/>
                    </a:moveTo>
                    <a:cubicBezTo>
                      <a:pt x="11" y="1"/>
                      <a:pt x="5" y="1"/>
                      <a:pt x="0" y="2"/>
                    </a:cubicBezTo>
                    <a:cubicBezTo>
                      <a:pt x="19" y="10"/>
                      <a:pt x="19" y="10"/>
                      <a:pt x="19" y="10"/>
                    </a:cubicBezTo>
                    <a:cubicBezTo>
                      <a:pt x="23" y="7"/>
                      <a:pt x="28" y="5"/>
                      <a:pt x="33" y="3"/>
                    </a:cubicBezTo>
                    <a:cubicBezTo>
                      <a:pt x="33" y="3"/>
                      <a:pt x="32" y="3"/>
                      <a:pt x="32" y="3"/>
                    </a:cubicBezTo>
                    <a:cubicBezTo>
                      <a:pt x="31" y="3"/>
                      <a:pt x="31" y="3"/>
                      <a:pt x="30" y="3"/>
                    </a:cubicBezTo>
                    <a:cubicBezTo>
                      <a:pt x="29" y="1"/>
                      <a:pt x="29" y="1"/>
                      <a:pt x="29" y="1"/>
                    </a:cubicBezTo>
                    <a:cubicBezTo>
                      <a:pt x="25" y="1"/>
                      <a:pt x="21" y="1"/>
                      <a:pt x="17" y="0"/>
                    </a:cubicBezTo>
                  </a:path>
                </a:pathLst>
              </a:custGeom>
              <a:solidFill>
                <a:srgbClr val="ACA5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487" name="Freeform 70">
                <a:extLst>
                  <a:ext uri="{FF2B5EF4-FFF2-40B4-BE49-F238E27FC236}">
                    <a16:creationId xmlns:a16="http://schemas.microsoft.com/office/drawing/2014/main" id="{13CC5B57-F691-4719-9A3F-3002B16E4E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4" y="1401"/>
                <a:ext cx="15" cy="3"/>
              </a:xfrm>
              <a:custGeom>
                <a:avLst/>
                <a:gdLst>
                  <a:gd name="T0" fmla="*/ 0 w 11"/>
                  <a:gd name="T1" fmla="*/ 0 h 2"/>
                  <a:gd name="T2" fmla="*/ 1 w 11"/>
                  <a:gd name="T3" fmla="*/ 12 h 2"/>
                  <a:gd name="T4" fmla="*/ 10 w 11"/>
                  <a:gd name="T5" fmla="*/ 12 h 2"/>
                  <a:gd name="T6" fmla="*/ 14 w 11"/>
                  <a:gd name="T7" fmla="*/ 12 h 2"/>
                  <a:gd name="T8" fmla="*/ 37 w 11"/>
                  <a:gd name="T9" fmla="*/ 0 h 2"/>
                  <a:gd name="T10" fmla="*/ 0 w 11"/>
                  <a:gd name="T11" fmla="*/ 0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1" h="2">
                    <a:moveTo>
                      <a:pt x="0" y="0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2"/>
                      <a:pt x="3" y="2"/>
                    </a:cubicBezTo>
                    <a:cubicBezTo>
                      <a:pt x="3" y="2"/>
                      <a:pt x="4" y="2"/>
                      <a:pt x="4" y="2"/>
                    </a:cubicBezTo>
                    <a:cubicBezTo>
                      <a:pt x="6" y="1"/>
                      <a:pt x="8" y="1"/>
                      <a:pt x="11" y="0"/>
                    </a:cubicBezTo>
                    <a:cubicBezTo>
                      <a:pt x="7" y="0"/>
                      <a:pt x="4" y="0"/>
                      <a:pt x="0" y="0"/>
                    </a:cubicBezTo>
                  </a:path>
                </a:pathLst>
              </a:custGeom>
              <a:solidFill>
                <a:srgbClr val="CBC6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488" name="Freeform 71">
                <a:extLst>
                  <a:ext uri="{FF2B5EF4-FFF2-40B4-BE49-F238E27FC236}">
                    <a16:creationId xmlns:a16="http://schemas.microsoft.com/office/drawing/2014/main" id="{C584D82D-8257-4D9D-A801-B927D2141E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41" y="1384"/>
                <a:ext cx="96" cy="5"/>
              </a:xfrm>
              <a:custGeom>
                <a:avLst/>
                <a:gdLst>
                  <a:gd name="T0" fmla="*/ 129 w 72"/>
                  <a:gd name="T1" fmla="*/ 0 h 4"/>
                  <a:gd name="T2" fmla="*/ 0 w 72"/>
                  <a:gd name="T3" fmla="*/ 10 h 4"/>
                  <a:gd name="T4" fmla="*/ 228 w 72"/>
                  <a:gd name="T5" fmla="*/ 10 h 4"/>
                  <a:gd name="T6" fmla="*/ 129 w 72"/>
                  <a:gd name="T7" fmla="*/ 0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2" h="4">
                    <a:moveTo>
                      <a:pt x="41" y="0"/>
                    </a:moveTo>
                    <a:cubicBezTo>
                      <a:pt x="28" y="0"/>
                      <a:pt x="15" y="2"/>
                      <a:pt x="0" y="4"/>
                    </a:cubicBezTo>
                    <a:cubicBezTo>
                      <a:pt x="72" y="4"/>
                      <a:pt x="72" y="4"/>
                      <a:pt x="72" y="4"/>
                    </a:cubicBezTo>
                    <a:cubicBezTo>
                      <a:pt x="63" y="1"/>
                      <a:pt x="52" y="0"/>
                      <a:pt x="41" y="0"/>
                    </a:cubicBezTo>
                  </a:path>
                </a:pathLst>
              </a:custGeom>
              <a:solidFill>
                <a:srgbClr val="110E0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489" name="Freeform 72">
                <a:extLst>
                  <a:ext uri="{FF2B5EF4-FFF2-40B4-BE49-F238E27FC236}">
                    <a16:creationId xmlns:a16="http://schemas.microsoft.com/office/drawing/2014/main" id="{BBCC8CFB-264A-4911-8006-45C206EDB0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19" y="1389"/>
                <a:ext cx="184" cy="557"/>
              </a:xfrm>
              <a:custGeom>
                <a:avLst/>
                <a:gdLst>
                  <a:gd name="T0" fmla="*/ 51 w 137"/>
                  <a:gd name="T1" fmla="*/ 0 h 416"/>
                  <a:gd name="T2" fmla="*/ 0 w 137"/>
                  <a:gd name="T3" fmla="*/ 7 h 416"/>
                  <a:gd name="T4" fmla="*/ 64 w 137"/>
                  <a:gd name="T5" fmla="*/ 21 h 416"/>
                  <a:gd name="T6" fmla="*/ 179 w 137"/>
                  <a:gd name="T7" fmla="*/ 129 h 416"/>
                  <a:gd name="T8" fmla="*/ 353 w 137"/>
                  <a:gd name="T9" fmla="*/ 376 h 416"/>
                  <a:gd name="T10" fmla="*/ 312 w 137"/>
                  <a:gd name="T11" fmla="*/ 398 h 416"/>
                  <a:gd name="T12" fmla="*/ 283 w 137"/>
                  <a:gd name="T13" fmla="*/ 390 h 416"/>
                  <a:gd name="T14" fmla="*/ 275 w 137"/>
                  <a:gd name="T15" fmla="*/ 382 h 416"/>
                  <a:gd name="T16" fmla="*/ 274 w 137"/>
                  <a:gd name="T17" fmla="*/ 382 h 416"/>
                  <a:gd name="T18" fmla="*/ 259 w 137"/>
                  <a:gd name="T19" fmla="*/ 380 h 416"/>
                  <a:gd name="T20" fmla="*/ 283 w 137"/>
                  <a:gd name="T21" fmla="*/ 490 h 416"/>
                  <a:gd name="T22" fmla="*/ 257 w 137"/>
                  <a:gd name="T23" fmla="*/ 491 h 416"/>
                  <a:gd name="T24" fmla="*/ 172 w 137"/>
                  <a:gd name="T25" fmla="*/ 473 h 416"/>
                  <a:gd name="T26" fmla="*/ 179 w 137"/>
                  <a:gd name="T27" fmla="*/ 550 h 416"/>
                  <a:gd name="T28" fmla="*/ 177 w 137"/>
                  <a:gd name="T29" fmla="*/ 1126 h 416"/>
                  <a:gd name="T30" fmla="*/ 141 w 137"/>
                  <a:gd name="T31" fmla="*/ 1263 h 416"/>
                  <a:gd name="T32" fmla="*/ 400 w 137"/>
                  <a:gd name="T33" fmla="*/ 1338 h 416"/>
                  <a:gd name="T34" fmla="*/ 353 w 137"/>
                  <a:gd name="T35" fmla="*/ 798 h 416"/>
                  <a:gd name="T36" fmla="*/ 410 w 137"/>
                  <a:gd name="T37" fmla="*/ 126 h 416"/>
                  <a:gd name="T38" fmla="*/ 285 w 137"/>
                  <a:gd name="T39" fmla="*/ 0 h 416"/>
                  <a:gd name="T40" fmla="*/ 51 w 137"/>
                  <a:gd name="T41" fmla="*/ 0 h 41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137" h="416">
                    <a:moveTo>
                      <a:pt x="16" y="0"/>
                    </a:moveTo>
                    <a:cubicBezTo>
                      <a:pt x="11" y="0"/>
                      <a:pt x="6" y="1"/>
                      <a:pt x="0" y="2"/>
                    </a:cubicBezTo>
                    <a:cubicBezTo>
                      <a:pt x="6" y="5"/>
                      <a:pt x="13" y="2"/>
                      <a:pt x="20" y="7"/>
                    </a:cubicBezTo>
                    <a:cubicBezTo>
                      <a:pt x="32" y="17"/>
                      <a:pt x="44" y="28"/>
                      <a:pt x="55" y="40"/>
                    </a:cubicBezTo>
                    <a:cubicBezTo>
                      <a:pt x="74" y="61"/>
                      <a:pt x="103" y="88"/>
                      <a:pt x="109" y="117"/>
                    </a:cubicBezTo>
                    <a:cubicBezTo>
                      <a:pt x="103" y="120"/>
                      <a:pt x="100" y="124"/>
                      <a:pt x="96" y="124"/>
                    </a:cubicBezTo>
                    <a:cubicBezTo>
                      <a:pt x="94" y="124"/>
                      <a:pt x="91" y="123"/>
                      <a:pt x="87" y="121"/>
                    </a:cubicBezTo>
                    <a:cubicBezTo>
                      <a:pt x="86" y="120"/>
                      <a:pt x="85" y="119"/>
                      <a:pt x="85" y="119"/>
                    </a:cubicBezTo>
                    <a:cubicBezTo>
                      <a:pt x="84" y="119"/>
                      <a:pt x="84" y="119"/>
                      <a:pt x="84" y="119"/>
                    </a:cubicBezTo>
                    <a:cubicBezTo>
                      <a:pt x="83" y="119"/>
                      <a:pt x="81" y="119"/>
                      <a:pt x="80" y="118"/>
                    </a:cubicBezTo>
                    <a:cubicBezTo>
                      <a:pt x="84" y="129"/>
                      <a:pt x="86" y="141"/>
                      <a:pt x="87" y="152"/>
                    </a:cubicBezTo>
                    <a:cubicBezTo>
                      <a:pt x="84" y="153"/>
                      <a:pt x="82" y="153"/>
                      <a:pt x="79" y="153"/>
                    </a:cubicBezTo>
                    <a:cubicBezTo>
                      <a:pt x="71" y="153"/>
                      <a:pt x="62" y="151"/>
                      <a:pt x="53" y="147"/>
                    </a:cubicBezTo>
                    <a:cubicBezTo>
                      <a:pt x="54" y="155"/>
                      <a:pt x="55" y="163"/>
                      <a:pt x="55" y="171"/>
                    </a:cubicBezTo>
                    <a:cubicBezTo>
                      <a:pt x="55" y="234"/>
                      <a:pt x="68" y="288"/>
                      <a:pt x="54" y="350"/>
                    </a:cubicBezTo>
                    <a:cubicBezTo>
                      <a:pt x="52" y="362"/>
                      <a:pt x="49" y="379"/>
                      <a:pt x="43" y="393"/>
                    </a:cubicBezTo>
                    <a:cubicBezTo>
                      <a:pt x="80" y="398"/>
                      <a:pt x="108" y="406"/>
                      <a:pt x="123" y="416"/>
                    </a:cubicBezTo>
                    <a:cubicBezTo>
                      <a:pt x="125" y="360"/>
                      <a:pt x="112" y="300"/>
                      <a:pt x="109" y="248"/>
                    </a:cubicBezTo>
                    <a:cubicBezTo>
                      <a:pt x="106" y="178"/>
                      <a:pt x="137" y="109"/>
                      <a:pt x="126" y="39"/>
                    </a:cubicBezTo>
                    <a:cubicBezTo>
                      <a:pt x="122" y="17"/>
                      <a:pt x="108" y="5"/>
                      <a:pt x="88" y="0"/>
                    </a:cubicBezTo>
                    <a:cubicBezTo>
                      <a:pt x="16" y="0"/>
                      <a:pt x="16" y="0"/>
                      <a:pt x="16" y="0"/>
                    </a:cubicBezTo>
                  </a:path>
                </a:pathLst>
              </a:custGeom>
              <a:solidFill>
                <a:srgbClr val="332B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490" name="Freeform 73">
                <a:extLst>
                  <a:ext uri="{FF2B5EF4-FFF2-40B4-BE49-F238E27FC236}">
                    <a16:creationId xmlns:a16="http://schemas.microsoft.com/office/drawing/2014/main" id="{178F07A3-7EE4-49DC-AC35-EBC9B1EB22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2" y="1915"/>
                <a:ext cx="242" cy="133"/>
              </a:xfrm>
              <a:custGeom>
                <a:avLst/>
                <a:gdLst>
                  <a:gd name="T0" fmla="*/ 322 w 181"/>
                  <a:gd name="T1" fmla="*/ 0 h 99"/>
                  <a:gd name="T2" fmla="*/ 263 w 181"/>
                  <a:gd name="T3" fmla="*/ 69 h 99"/>
                  <a:gd name="T4" fmla="*/ 227 w 181"/>
                  <a:gd name="T5" fmla="*/ 75 h 99"/>
                  <a:gd name="T6" fmla="*/ 239 w 181"/>
                  <a:gd name="T7" fmla="*/ 85 h 99"/>
                  <a:gd name="T8" fmla="*/ 55 w 181"/>
                  <a:gd name="T9" fmla="*/ 185 h 99"/>
                  <a:gd name="T10" fmla="*/ 0 w 181"/>
                  <a:gd name="T11" fmla="*/ 267 h 99"/>
                  <a:gd name="T12" fmla="*/ 44 w 181"/>
                  <a:gd name="T13" fmla="*/ 305 h 99"/>
                  <a:gd name="T14" fmla="*/ 122 w 181"/>
                  <a:gd name="T15" fmla="*/ 322 h 99"/>
                  <a:gd name="T16" fmla="*/ 179 w 181"/>
                  <a:gd name="T17" fmla="*/ 310 h 99"/>
                  <a:gd name="T18" fmla="*/ 447 w 181"/>
                  <a:gd name="T19" fmla="*/ 169 h 99"/>
                  <a:gd name="T20" fmla="*/ 552 w 181"/>
                  <a:gd name="T21" fmla="*/ 246 h 99"/>
                  <a:gd name="T22" fmla="*/ 579 w 181"/>
                  <a:gd name="T23" fmla="*/ 75 h 99"/>
                  <a:gd name="T24" fmla="*/ 322 w 181"/>
                  <a:gd name="T25" fmla="*/ 0 h 9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81" h="99">
                    <a:moveTo>
                      <a:pt x="101" y="0"/>
                    </a:moveTo>
                    <a:cubicBezTo>
                      <a:pt x="97" y="9"/>
                      <a:pt x="91" y="17"/>
                      <a:pt x="82" y="21"/>
                    </a:cubicBezTo>
                    <a:cubicBezTo>
                      <a:pt x="78" y="22"/>
                      <a:pt x="74" y="23"/>
                      <a:pt x="71" y="23"/>
                    </a:cubicBezTo>
                    <a:cubicBezTo>
                      <a:pt x="73" y="24"/>
                      <a:pt x="74" y="24"/>
                      <a:pt x="75" y="26"/>
                    </a:cubicBezTo>
                    <a:cubicBezTo>
                      <a:pt x="61" y="40"/>
                      <a:pt x="35" y="39"/>
                      <a:pt x="17" y="57"/>
                    </a:cubicBezTo>
                    <a:cubicBezTo>
                      <a:pt x="10" y="64"/>
                      <a:pt x="5" y="73"/>
                      <a:pt x="0" y="82"/>
                    </a:cubicBezTo>
                    <a:cubicBezTo>
                      <a:pt x="5" y="87"/>
                      <a:pt x="9" y="91"/>
                      <a:pt x="14" y="94"/>
                    </a:cubicBezTo>
                    <a:cubicBezTo>
                      <a:pt x="22" y="96"/>
                      <a:pt x="30" y="97"/>
                      <a:pt x="38" y="99"/>
                    </a:cubicBezTo>
                    <a:cubicBezTo>
                      <a:pt x="44" y="98"/>
                      <a:pt x="50" y="97"/>
                      <a:pt x="56" y="95"/>
                    </a:cubicBezTo>
                    <a:cubicBezTo>
                      <a:pt x="93" y="83"/>
                      <a:pt x="116" y="52"/>
                      <a:pt x="140" y="52"/>
                    </a:cubicBezTo>
                    <a:cubicBezTo>
                      <a:pt x="151" y="52"/>
                      <a:pt x="161" y="58"/>
                      <a:pt x="173" y="75"/>
                    </a:cubicBezTo>
                    <a:cubicBezTo>
                      <a:pt x="177" y="58"/>
                      <a:pt x="180" y="41"/>
                      <a:pt x="181" y="23"/>
                    </a:cubicBezTo>
                    <a:cubicBezTo>
                      <a:pt x="166" y="13"/>
                      <a:pt x="138" y="5"/>
                      <a:pt x="101" y="0"/>
                    </a:cubicBezTo>
                  </a:path>
                </a:pathLst>
              </a:custGeom>
              <a:solidFill>
                <a:srgbClr val="766C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491" name="Freeform 74">
                <a:extLst>
                  <a:ext uri="{FF2B5EF4-FFF2-40B4-BE49-F238E27FC236}">
                    <a16:creationId xmlns:a16="http://schemas.microsoft.com/office/drawing/2014/main" id="{D949F931-5DF8-44FD-ADC9-D63D2D13E7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83" y="1392"/>
                <a:ext cx="182" cy="163"/>
              </a:xfrm>
              <a:custGeom>
                <a:avLst/>
                <a:gdLst>
                  <a:gd name="T0" fmla="*/ 86 w 136"/>
                  <a:gd name="T1" fmla="*/ 0 h 122"/>
                  <a:gd name="T2" fmla="*/ 0 w 136"/>
                  <a:gd name="T3" fmla="*/ 16 h 122"/>
                  <a:gd name="T4" fmla="*/ 78 w 136"/>
                  <a:gd name="T5" fmla="*/ 31 h 122"/>
                  <a:gd name="T6" fmla="*/ 276 w 136"/>
                  <a:gd name="T7" fmla="*/ 207 h 122"/>
                  <a:gd name="T8" fmla="*/ 360 w 136"/>
                  <a:gd name="T9" fmla="*/ 371 h 122"/>
                  <a:gd name="T10" fmla="*/ 367 w 136"/>
                  <a:gd name="T11" fmla="*/ 378 h 122"/>
                  <a:gd name="T12" fmla="*/ 396 w 136"/>
                  <a:gd name="T13" fmla="*/ 389 h 122"/>
                  <a:gd name="T14" fmla="*/ 438 w 136"/>
                  <a:gd name="T15" fmla="*/ 367 h 122"/>
                  <a:gd name="T16" fmla="*/ 264 w 136"/>
                  <a:gd name="T17" fmla="*/ 122 h 122"/>
                  <a:gd name="T18" fmla="*/ 150 w 136"/>
                  <a:gd name="T19" fmla="*/ 16 h 122"/>
                  <a:gd name="T20" fmla="*/ 86 w 136"/>
                  <a:gd name="T21" fmla="*/ 0 h 12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36" h="122">
                    <a:moveTo>
                      <a:pt x="27" y="0"/>
                    </a:moveTo>
                    <a:cubicBezTo>
                      <a:pt x="18" y="2"/>
                      <a:pt x="9" y="3"/>
                      <a:pt x="0" y="5"/>
                    </a:cubicBezTo>
                    <a:cubicBezTo>
                      <a:pt x="9" y="6"/>
                      <a:pt x="18" y="8"/>
                      <a:pt x="24" y="10"/>
                    </a:cubicBezTo>
                    <a:cubicBezTo>
                      <a:pt x="56" y="21"/>
                      <a:pt x="67" y="39"/>
                      <a:pt x="86" y="65"/>
                    </a:cubicBezTo>
                    <a:cubicBezTo>
                      <a:pt x="98" y="82"/>
                      <a:pt x="128" y="116"/>
                      <a:pt x="112" y="117"/>
                    </a:cubicBezTo>
                    <a:cubicBezTo>
                      <a:pt x="112" y="117"/>
                      <a:pt x="113" y="118"/>
                      <a:pt x="114" y="119"/>
                    </a:cubicBezTo>
                    <a:cubicBezTo>
                      <a:pt x="118" y="121"/>
                      <a:pt x="121" y="122"/>
                      <a:pt x="123" y="122"/>
                    </a:cubicBezTo>
                    <a:cubicBezTo>
                      <a:pt x="127" y="122"/>
                      <a:pt x="130" y="118"/>
                      <a:pt x="136" y="115"/>
                    </a:cubicBezTo>
                    <a:cubicBezTo>
                      <a:pt x="130" y="86"/>
                      <a:pt x="101" y="59"/>
                      <a:pt x="82" y="38"/>
                    </a:cubicBezTo>
                    <a:cubicBezTo>
                      <a:pt x="71" y="26"/>
                      <a:pt x="59" y="15"/>
                      <a:pt x="47" y="5"/>
                    </a:cubicBezTo>
                    <a:cubicBezTo>
                      <a:pt x="40" y="0"/>
                      <a:pt x="33" y="3"/>
                      <a:pt x="27" y="0"/>
                    </a:cubicBezTo>
                  </a:path>
                </a:pathLst>
              </a:custGeom>
              <a:solidFill>
                <a:srgbClr val="5249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492" name="Freeform 75">
                <a:extLst>
                  <a:ext uri="{FF2B5EF4-FFF2-40B4-BE49-F238E27FC236}">
                    <a16:creationId xmlns:a16="http://schemas.microsoft.com/office/drawing/2014/main" id="{781E8A51-F239-45B9-B185-D78C6F7E47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6" y="2025"/>
                <a:ext cx="25" cy="16"/>
              </a:xfrm>
              <a:custGeom>
                <a:avLst/>
                <a:gdLst>
                  <a:gd name="T0" fmla="*/ 15 w 18"/>
                  <a:gd name="T1" fmla="*/ 0 h 12"/>
                  <a:gd name="T2" fmla="*/ 0 w 18"/>
                  <a:gd name="T3" fmla="*/ 31 h 12"/>
                  <a:gd name="T4" fmla="*/ 68 w 18"/>
                  <a:gd name="T5" fmla="*/ 37 h 12"/>
                  <a:gd name="T6" fmla="*/ 15 w 18"/>
                  <a:gd name="T7" fmla="*/ 0 h 1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8" h="12">
                    <a:moveTo>
                      <a:pt x="4" y="0"/>
                    </a:moveTo>
                    <a:cubicBezTo>
                      <a:pt x="3" y="3"/>
                      <a:pt x="2" y="6"/>
                      <a:pt x="0" y="10"/>
                    </a:cubicBezTo>
                    <a:cubicBezTo>
                      <a:pt x="6" y="10"/>
                      <a:pt x="12" y="11"/>
                      <a:pt x="18" y="12"/>
                    </a:cubicBezTo>
                    <a:cubicBezTo>
                      <a:pt x="13" y="9"/>
                      <a:pt x="9" y="5"/>
                      <a:pt x="4" y="0"/>
                    </a:cubicBezTo>
                  </a:path>
                </a:pathLst>
              </a:custGeom>
              <a:solidFill>
                <a:srgbClr val="A7A0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493" name="Freeform 76">
                <a:extLst>
                  <a:ext uri="{FF2B5EF4-FFF2-40B4-BE49-F238E27FC236}">
                    <a16:creationId xmlns:a16="http://schemas.microsoft.com/office/drawing/2014/main" id="{6DBCF69B-066C-415B-B9F4-4170D1ABBC3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078" y="1412"/>
                <a:ext cx="131" cy="562"/>
              </a:xfrm>
              <a:custGeom>
                <a:avLst/>
                <a:gdLst>
                  <a:gd name="T0" fmla="*/ 136 w 98"/>
                  <a:gd name="T1" fmla="*/ 1270 h 420"/>
                  <a:gd name="T2" fmla="*/ 55 w 98"/>
                  <a:gd name="T3" fmla="*/ 1297 h 420"/>
                  <a:gd name="T4" fmla="*/ 9 w 98"/>
                  <a:gd name="T5" fmla="*/ 1309 h 420"/>
                  <a:gd name="T6" fmla="*/ 0 w 98"/>
                  <a:gd name="T7" fmla="*/ 1334 h 420"/>
                  <a:gd name="T8" fmla="*/ 31 w 98"/>
                  <a:gd name="T9" fmla="*/ 1330 h 420"/>
                  <a:gd name="T10" fmla="*/ 74 w 98"/>
                  <a:gd name="T11" fmla="*/ 1346 h 420"/>
                  <a:gd name="T12" fmla="*/ 112 w 98"/>
                  <a:gd name="T13" fmla="*/ 1297 h 420"/>
                  <a:gd name="T14" fmla="*/ 136 w 98"/>
                  <a:gd name="T15" fmla="*/ 1270 h 420"/>
                  <a:gd name="T16" fmla="*/ 313 w 98"/>
                  <a:gd name="T17" fmla="*/ 1198 h 420"/>
                  <a:gd name="T18" fmla="*/ 311 w 98"/>
                  <a:gd name="T19" fmla="*/ 1198 h 420"/>
                  <a:gd name="T20" fmla="*/ 313 w 98"/>
                  <a:gd name="T21" fmla="*/ 1198 h 420"/>
                  <a:gd name="T22" fmla="*/ 313 w 98"/>
                  <a:gd name="T23" fmla="*/ 1198 h 420"/>
                  <a:gd name="T24" fmla="*/ 106 w 98"/>
                  <a:gd name="T25" fmla="*/ 0 h 420"/>
                  <a:gd name="T26" fmla="*/ 94 w 98"/>
                  <a:gd name="T27" fmla="*/ 0 h 420"/>
                  <a:gd name="T28" fmla="*/ 106 w 98"/>
                  <a:gd name="T29" fmla="*/ 16 h 420"/>
                  <a:gd name="T30" fmla="*/ 107 w 98"/>
                  <a:gd name="T31" fmla="*/ 20 h 420"/>
                  <a:gd name="T32" fmla="*/ 126 w 98"/>
                  <a:gd name="T33" fmla="*/ 9 h 420"/>
                  <a:gd name="T34" fmla="*/ 106 w 98"/>
                  <a:gd name="T35" fmla="*/ 0 h 420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98" h="420">
                    <a:moveTo>
                      <a:pt x="43" y="396"/>
                    </a:moveTo>
                    <a:cubicBezTo>
                      <a:pt x="33" y="399"/>
                      <a:pt x="24" y="402"/>
                      <a:pt x="17" y="404"/>
                    </a:cubicBezTo>
                    <a:cubicBezTo>
                      <a:pt x="13" y="406"/>
                      <a:pt x="8" y="407"/>
                      <a:pt x="3" y="408"/>
                    </a:cubicBezTo>
                    <a:cubicBezTo>
                      <a:pt x="2" y="411"/>
                      <a:pt x="1" y="414"/>
                      <a:pt x="0" y="416"/>
                    </a:cubicBezTo>
                    <a:cubicBezTo>
                      <a:pt x="4" y="415"/>
                      <a:pt x="7" y="415"/>
                      <a:pt x="10" y="415"/>
                    </a:cubicBezTo>
                    <a:cubicBezTo>
                      <a:pt x="15" y="415"/>
                      <a:pt x="19" y="416"/>
                      <a:pt x="23" y="420"/>
                    </a:cubicBezTo>
                    <a:cubicBezTo>
                      <a:pt x="27" y="413"/>
                      <a:pt x="32" y="407"/>
                      <a:pt x="35" y="404"/>
                    </a:cubicBezTo>
                    <a:cubicBezTo>
                      <a:pt x="37" y="401"/>
                      <a:pt x="40" y="399"/>
                      <a:pt x="43" y="396"/>
                    </a:cubicBezTo>
                    <a:moveTo>
                      <a:pt x="98" y="374"/>
                    </a:moveTo>
                    <a:cubicBezTo>
                      <a:pt x="98" y="374"/>
                      <a:pt x="98" y="374"/>
                      <a:pt x="97" y="374"/>
                    </a:cubicBezTo>
                    <a:cubicBezTo>
                      <a:pt x="98" y="374"/>
                      <a:pt x="98" y="374"/>
                      <a:pt x="98" y="374"/>
                    </a:cubicBezTo>
                    <a:cubicBezTo>
                      <a:pt x="98" y="374"/>
                      <a:pt x="98" y="374"/>
                      <a:pt x="98" y="374"/>
                    </a:cubicBezTo>
                    <a:moveTo>
                      <a:pt x="33" y="0"/>
                    </a:moveTo>
                    <a:cubicBezTo>
                      <a:pt x="32" y="0"/>
                      <a:pt x="31" y="0"/>
                      <a:pt x="29" y="0"/>
                    </a:cubicBezTo>
                    <a:cubicBezTo>
                      <a:pt x="31" y="2"/>
                      <a:pt x="32" y="4"/>
                      <a:pt x="33" y="5"/>
                    </a:cubicBezTo>
                    <a:cubicBezTo>
                      <a:pt x="33" y="6"/>
                      <a:pt x="34" y="6"/>
                      <a:pt x="34" y="6"/>
                    </a:cubicBezTo>
                    <a:cubicBezTo>
                      <a:pt x="39" y="3"/>
                      <a:pt x="39" y="3"/>
                      <a:pt x="39" y="3"/>
                    </a:cubicBezTo>
                    <a:cubicBezTo>
                      <a:pt x="37" y="2"/>
                      <a:pt x="35" y="1"/>
                      <a:pt x="33" y="0"/>
                    </a:cubicBezTo>
                  </a:path>
                </a:pathLst>
              </a:custGeom>
              <a:solidFill>
                <a:srgbClr val="332B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494" name="Freeform 77">
                <a:extLst>
                  <a:ext uri="{FF2B5EF4-FFF2-40B4-BE49-F238E27FC236}">
                    <a16:creationId xmlns:a16="http://schemas.microsoft.com/office/drawing/2014/main" id="{0B052B36-0941-4596-9F19-9AE86A2055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3" y="1526"/>
                <a:ext cx="216" cy="432"/>
              </a:xfrm>
              <a:custGeom>
                <a:avLst/>
                <a:gdLst>
                  <a:gd name="T0" fmla="*/ 21 w 162"/>
                  <a:gd name="T1" fmla="*/ 0 h 323"/>
                  <a:gd name="T2" fmla="*/ 21 w 162"/>
                  <a:gd name="T3" fmla="*/ 55 h 323"/>
                  <a:gd name="T4" fmla="*/ 21 w 162"/>
                  <a:gd name="T5" fmla="*/ 515 h 323"/>
                  <a:gd name="T6" fmla="*/ 12 w 162"/>
                  <a:gd name="T7" fmla="*/ 770 h 323"/>
                  <a:gd name="T8" fmla="*/ 48 w 162"/>
                  <a:gd name="T9" fmla="*/ 891 h 323"/>
                  <a:gd name="T10" fmla="*/ 48 w 162"/>
                  <a:gd name="T11" fmla="*/ 891 h 323"/>
                  <a:gd name="T12" fmla="*/ 64 w 162"/>
                  <a:gd name="T13" fmla="*/ 944 h 323"/>
                  <a:gd name="T14" fmla="*/ 65 w 162"/>
                  <a:gd name="T15" fmla="*/ 959 h 323"/>
                  <a:gd name="T16" fmla="*/ 69 w 162"/>
                  <a:gd name="T17" fmla="*/ 979 h 323"/>
                  <a:gd name="T18" fmla="*/ 73 w 162"/>
                  <a:gd name="T19" fmla="*/ 995 h 323"/>
                  <a:gd name="T20" fmla="*/ 144 w 162"/>
                  <a:gd name="T21" fmla="*/ 950 h 323"/>
                  <a:gd name="T22" fmla="*/ 161 w 162"/>
                  <a:gd name="T23" fmla="*/ 964 h 323"/>
                  <a:gd name="T24" fmla="*/ 140 w 162"/>
                  <a:gd name="T25" fmla="*/ 1034 h 323"/>
                  <a:gd name="T26" fmla="*/ 183 w 162"/>
                  <a:gd name="T27" fmla="*/ 1022 h 323"/>
                  <a:gd name="T28" fmla="*/ 265 w 162"/>
                  <a:gd name="T29" fmla="*/ 995 h 323"/>
                  <a:gd name="T30" fmla="*/ 436 w 162"/>
                  <a:gd name="T31" fmla="*/ 927 h 323"/>
                  <a:gd name="T32" fmla="*/ 439 w 162"/>
                  <a:gd name="T33" fmla="*/ 927 h 323"/>
                  <a:gd name="T34" fmla="*/ 436 w 162"/>
                  <a:gd name="T35" fmla="*/ 865 h 323"/>
                  <a:gd name="T36" fmla="*/ 315 w 162"/>
                  <a:gd name="T37" fmla="*/ 218 h 323"/>
                  <a:gd name="T38" fmla="*/ 21 w 162"/>
                  <a:gd name="T39" fmla="*/ 0 h 323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162" h="323">
                    <a:moveTo>
                      <a:pt x="7" y="0"/>
                    </a:moveTo>
                    <a:cubicBezTo>
                      <a:pt x="7" y="6"/>
                      <a:pt x="7" y="12"/>
                      <a:pt x="7" y="17"/>
                    </a:cubicBezTo>
                    <a:cubicBezTo>
                      <a:pt x="7" y="66"/>
                      <a:pt x="3" y="114"/>
                      <a:pt x="7" y="161"/>
                    </a:cubicBezTo>
                    <a:cubicBezTo>
                      <a:pt x="9" y="187"/>
                      <a:pt x="0" y="214"/>
                      <a:pt x="4" y="241"/>
                    </a:cubicBezTo>
                    <a:cubicBezTo>
                      <a:pt x="6" y="254"/>
                      <a:pt x="11" y="265"/>
                      <a:pt x="15" y="278"/>
                    </a:cubicBezTo>
                    <a:cubicBezTo>
                      <a:pt x="15" y="278"/>
                      <a:pt x="15" y="278"/>
                      <a:pt x="15" y="278"/>
                    </a:cubicBezTo>
                    <a:cubicBezTo>
                      <a:pt x="19" y="282"/>
                      <a:pt x="19" y="288"/>
                      <a:pt x="20" y="295"/>
                    </a:cubicBezTo>
                    <a:cubicBezTo>
                      <a:pt x="20" y="297"/>
                      <a:pt x="20" y="298"/>
                      <a:pt x="21" y="300"/>
                    </a:cubicBezTo>
                    <a:cubicBezTo>
                      <a:pt x="21" y="302"/>
                      <a:pt x="21" y="304"/>
                      <a:pt x="22" y="306"/>
                    </a:cubicBezTo>
                    <a:cubicBezTo>
                      <a:pt x="22" y="308"/>
                      <a:pt x="23" y="309"/>
                      <a:pt x="23" y="311"/>
                    </a:cubicBezTo>
                    <a:cubicBezTo>
                      <a:pt x="30" y="306"/>
                      <a:pt x="40" y="303"/>
                      <a:pt x="46" y="297"/>
                    </a:cubicBezTo>
                    <a:cubicBezTo>
                      <a:pt x="46" y="297"/>
                      <a:pt x="50" y="300"/>
                      <a:pt x="51" y="301"/>
                    </a:cubicBezTo>
                    <a:cubicBezTo>
                      <a:pt x="49" y="309"/>
                      <a:pt x="47" y="316"/>
                      <a:pt x="44" y="323"/>
                    </a:cubicBezTo>
                    <a:cubicBezTo>
                      <a:pt x="49" y="322"/>
                      <a:pt x="54" y="321"/>
                      <a:pt x="58" y="319"/>
                    </a:cubicBezTo>
                    <a:cubicBezTo>
                      <a:pt x="65" y="317"/>
                      <a:pt x="74" y="314"/>
                      <a:pt x="84" y="311"/>
                    </a:cubicBezTo>
                    <a:cubicBezTo>
                      <a:pt x="95" y="301"/>
                      <a:pt x="112" y="292"/>
                      <a:pt x="138" y="289"/>
                    </a:cubicBezTo>
                    <a:cubicBezTo>
                      <a:pt x="139" y="289"/>
                      <a:pt x="139" y="289"/>
                      <a:pt x="139" y="289"/>
                    </a:cubicBezTo>
                    <a:cubicBezTo>
                      <a:pt x="138" y="283"/>
                      <a:pt x="138" y="277"/>
                      <a:pt x="138" y="271"/>
                    </a:cubicBezTo>
                    <a:cubicBezTo>
                      <a:pt x="139" y="191"/>
                      <a:pt x="162" y="132"/>
                      <a:pt x="100" y="68"/>
                    </a:cubicBezTo>
                    <a:cubicBezTo>
                      <a:pt x="68" y="36"/>
                      <a:pt x="42" y="15"/>
                      <a:pt x="7" y="0"/>
                    </a:cubicBezTo>
                  </a:path>
                </a:pathLst>
              </a:custGeom>
              <a:solidFill>
                <a:srgbClr val="5249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495" name="Freeform 78">
                <a:extLst>
                  <a:ext uri="{FF2B5EF4-FFF2-40B4-BE49-F238E27FC236}">
                    <a16:creationId xmlns:a16="http://schemas.microsoft.com/office/drawing/2014/main" id="{22368E7B-CF82-4390-AFBD-F9077ACB2F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8" y="1913"/>
                <a:ext cx="119" cy="95"/>
              </a:xfrm>
              <a:custGeom>
                <a:avLst/>
                <a:gdLst>
                  <a:gd name="T0" fmla="*/ 239 w 89"/>
                  <a:gd name="T1" fmla="*/ 0 h 71"/>
                  <a:gd name="T2" fmla="*/ 235 w 89"/>
                  <a:gd name="T3" fmla="*/ 0 h 71"/>
                  <a:gd name="T4" fmla="*/ 64 w 89"/>
                  <a:gd name="T5" fmla="*/ 70 h 71"/>
                  <a:gd name="T6" fmla="*/ 37 w 89"/>
                  <a:gd name="T7" fmla="*/ 96 h 71"/>
                  <a:gd name="T8" fmla="*/ 0 w 89"/>
                  <a:gd name="T9" fmla="*/ 149 h 71"/>
                  <a:gd name="T10" fmla="*/ 27 w 89"/>
                  <a:gd name="T11" fmla="*/ 190 h 71"/>
                  <a:gd name="T12" fmla="*/ 37 w 89"/>
                  <a:gd name="T13" fmla="*/ 226 h 71"/>
                  <a:gd name="T14" fmla="*/ 41 w 89"/>
                  <a:gd name="T15" fmla="*/ 226 h 71"/>
                  <a:gd name="T16" fmla="*/ 41 w 89"/>
                  <a:gd name="T17" fmla="*/ 227 h 71"/>
                  <a:gd name="T18" fmla="*/ 57 w 89"/>
                  <a:gd name="T19" fmla="*/ 206 h 71"/>
                  <a:gd name="T20" fmla="*/ 225 w 89"/>
                  <a:gd name="T21" fmla="*/ 115 h 71"/>
                  <a:gd name="T22" fmla="*/ 243 w 89"/>
                  <a:gd name="T23" fmla="*/ 115 h 71"/>
                  <a:gd name="T24" fmla="*/ 277 w 89"/>
                  <a:gd name="T25" fmla="*/ 79 h 71"/>
                  <a:gd name="T26" fmla="*/ 285 w 89"/>
                  <a:gd name="T27" fmla="*/ 79 h 71"/>
                  <a:gd name="T28" fmla="*/ 239 w 89"/>
                  <a:gd name="T29" fmla="*/ 0 h 71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89" h="71">
                    <a:moveTo>
                      <a:pt x="75" y="0"/>
                    </a:moveTo>
                    <a:cubicBezTo>
                      <a:pt x="75" y="0"/>
                      <a:pt x="75" y="0"/>
                      <a:pt x="74" y="0"/>
                    </a:cubicBezTo>
                    <a:cubicBezTo>
                      <a:pt x="59" y="10"/>
                      <a:pt x="38" y="17"/>
                      <a:pt x="20" y="22"/>
                    </a:cubicBezTo>
                    <a:cubicBezTo>
                      <a:pt x="17" y="25"/>
                      <a:pt x="14" y="27"/>
                      <a:pt x="12" y="30"/>
                    </a:cubicBezTo>
                    <a:cubicBezTo>
                      <a:pt x="9" y="33"/>
                      <a:pt x="4" y="39"/>
                      <a:pt x="0" y="46"/>
                    </a:cubicBezTo>
                    <a:cubicBezTo>
                      <a:pt x="3" y="49"/>
                      <a:pt x="5" y="53"/>
                      <a:pt x="8" y="59"/>
                    </a:cubicBezTo>
                    <a:cubicBezTo>
                      <a:pt x="9" y="62"/>
                      <a:pt x="11" y="66"/>
                      <a:pt x="12" y="70"/>
                    </a:cubicBezTo>
                    <a:cubicBezTo>
                      <a:pt x="13" y="70"/>
                      <a:pt x="13" y="70"/>
                      <a:pt x="13" y="70"/>
                    </a:cubicBezTo>
                    <a:cubicBezTo>
                      <a:pt x="13" y="70"/>
                      <a:pt x="13" y="70"/>
                      <a:pt x="13" y="71"/>
                    </a:cubicBezTo>
                    <a:cubicBezTo>
                      <a:pt x="15" y="68"/>
                      <a:pt x="16" y="66"/>
                      <a:pt x="18" y="64"/>
                    </a:cubicBezTo>
                    <a:cubicBezTo>
                      <a:pt x="33" y="41"/>
                      <a:pt x="45" y="36"/>
                      <a:pt x="70" y="36"/>
                    </a:cubicBezTo>
                    <a:cubicBezTo>
                      <a:pt x="72" y="36"/>
                      <a:pt x="74" y="36"/>
                      <a:pt x="76" y="36"/>
                    </a:cubicBezTo>
                    <a:cubicBezTo>
                      <a:pt x="87" y="25"/>
                      <a:pt x="87" y="25"/>
                      <a:pt x="87" y="25"/>
                    </a:cubicBezTo>
                    <a:cubicBezTo>
                      <a:pt x="88" y="25"/>
                      <a:pt x="88" y="25"/>
                      <a:pt x="89" y="25"/>
                    </a:cubicBezTo>
                    <a:cubicBezTo>
                      <a:pt x="80" y="22"/>
                      <a:pt x="76" y="12"/>
                      <a:pt x="75" y="0"/>
                    </a:cubicBezTo>
                  </a:path>
                </a:pathLst>
              </a:custGeom>
              <a:solidFill>
                <a:srgbClr val="766C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496" name="Freeform 79">
                <a:extLst>
                  <a:ext uri="{FF2B5EF4-FFF2-40B4-BE49-F238E27FC236}">
                    <a16:creationId xmlns:a16="http://schemas.microsoft.com/office/drawing/2014/main" id="{266BE603-1B95-42D9-A363-BE2FAD283C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5" y="1913"/>
                <a:ext cx="72" cy="29"/>
              </a:xfrm>
              <a:custGeom>
                <a:avLst/>
                <a:gdLst>
                  <a:gd name="T0" fmla="*/ 171 w 54"/>
                  <a:gd name="T1" fmla="*/ 0 h 22"/>
                  <a:gd name="T2" fmla="*/ 0 w 54"/>
                  <a:gd name="T3" fmla="*/ 66 h 22"/>
                  <a:gd name="T4" fmla="*/ 171 w 54"/>
                  <a:gd name="T5" fmla="*/ 0 h 2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4" h="22">
                    <a:moveTo>
                      <a:pt x="54" y="0"/>
                    </a:moveTo>
                    <a:cubicBezTo>
                      <a:pt x="28" y="3"/>
                      <a:pt x="11" y="12"/>
                      <a:pt x="0" y="22"/>
                    </a:cubicBezTo>
                    <a:cubicBezTo>
                      <a:pt x="18" y="17"/>
                      <a:pt x="39" y="10"/>
                      <a:pt x="54" y="0"/>
                    </a:cubicBezTo>
                  </a:path>
                </a:pathLst>
              </a:custGeom>
              <a:solidFill>
                <a:srgbClr val="8D85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497" name="Freeform 80">
                <a:extLst>
                  <a:ext uri="{FF2B5EF4-FFF2-40B4-BE49-F238E27FC236}">
                    <a16:creationId xmlns:a16="http://schemas.microsoft.com/office/drawing/2014/main" id="{D777A4F4-2ABA-4A06-8210-FD8EDAC6C6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55" y="1968"/>
                <a:ext cx="53" cy="55"/>
              </a:xfrm>
              <a:custGeom>
                <a:avLst/>
                <a:gdLst>
                  <a:gd name="T0" fmla="*/ 85 w 40"/>
                  <a:gd name="T1" fmla="*/ 0 h 41"/>
                  <a:gd name="T2" fmla="*/ 53 w 40"/>
                  <a:gd name="T3" fmla="*/ 1 h 41"/>
                  <a:gd name="T4" fmla="*/ 0 w 40"/>
                  <a:gd name="T5" fmla="*/ 105 h 41"/>
                  <a:gd name="T6" fmla="*/ 49 w 40"/>
                  <a:gd name="T7" fmla="*/ 133 h 41"/>
                  <a:gd name="T8" fmla="*/ 123 w 40"/>
                  <a:gd name="T9" fmla="*/ 16 h 41"/>
                  <a:gd name="T10" fmla="*/ 85 w 40"/>
                  <a:gd name="T11" fmla="*/ 0 h 4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0" h="41">
                    <a:moveTo>
                      <a:pt x="27" y="0"/>
                    </a:moveTo>
                    <a:cubicBezTo>
                      <a:pt x="24" y="0"/>
                      <a:pt x="21" y="0"/>
                      <a:pt x="17" y="1"/>
                    </a:cubicBezTo>
                    <a:cubicBezTo>
                      <a:pt x="12" y="12"/>
                      <a:pt x="6" y="22"/>
                      <a:pt x="0" y="32"/>
                    </a:cubicBezTo>
                    <a:cubicBezTo>
                      <a:pt x="5" y="35"/>
                      <a:pt x="11" y="38"/>
                      <a:pt x="16" y="41"/>
                    </a:cubicBezTo>
                    <a:cubicBezTo>
                      <a:pt x="24" y="29"/>
                      <a:pt x="32" y="15"/>
                      <a:pt x="40" y="5"/>
                    </a:cubicBezTo>
                    <a:cubicBezTo>
                      <a:pt x="36" y="1"/>
                      <a:pt x="32" y="0"/>
                      <a:pt x="27" y="0"/>
                    </a:cubicBezTo>
                  </a:path>
                </a:pathLst>
              </a:custGeom>
              <a:solidFill>
                <a:srgbClr val="766C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498" name="Freeform 81">
                <a:extLst>
                  <a:ext uri="{FF2B5EF4-FFF2-40B4-BE49-F238E27FC236}">
                    <a16:creationId xmlns:a16="http://schemas.microsoft.com/office/drawing/2014/main" id="{66E846BA-D38C-4505-8778-71149A174D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76" y="1974"/>
                <a:ext cx="48" cy="57"/>
              </a:xfrm>
              <a:custGeom>
                <a:avLst/>
                <a:gdLst>
                  <a:gd name="T0" fmla="*/ 76 w 36"/>
                  <a:gd name="T1" fmla="*/ 0 h 42"/>
                  <a:gd name="T2" fmla="*/ 0 w 36"/>
                  <a:gd name="T3" fmla="*/ 124 h 42"/>
                  <a:gd name="T4" fmla="*/ 31 w 36"/>
                  <a:gd name="T5" fmla="*/ 143 h 42"/>
                  <a:gd name="T6" fmla="*/ 36 w 36"/>
                  <a:gd name="T7" fmla="*/ 143 h 42"/>
                  <a:gd name="T8" fmla="*/ 85 w 36"/>
                  <a:gd name="T9" fmla="*/ 65 h 42"/>
                  <a:gd name="T10" fmla="*/ 113 w 36"/>
                  <a:gd name="T11" fmla="*/ 83 h 42"/>
                  <a:gd name="T12" fmla="*/ 101 w 36"/>
                  <a:gd name="T13" fmla="*/ 45 h 42"/>
                  <a:gd name="T14" fmla="*/ 76 w 36"/>
                  <a:gd name="T15" fmla="*/ 0 h 4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6" h="42">
                    <a:moveTo>
                      <a:pt x="24" y="0"/>
                    </a:moveTo>
                    <a:cubicBezTo>
                      <a:pt x="16" y="10"/>
                      <a:pt x="8" y="24"/>
                      <a:pt x="0" y="36"/>
                    </a:cubicBezTo>
                    <a:cubicBezTo>
                      <a:pt x="4" y="38"/>
                      <a:pt x="7" y="40"/>
                      <a:pt x="10" y="42"/>
                    </a:cubicBezTo>
                    <a:cubicBezTo>
                      <a:pt x="11" y="42"/>
                      <a:pt x="11" y="42"/>
                      <a:pt x="11" y="42"/>
                    </a:cubicBezTo>
                    <a:cubicBezTo>
                      <a:pt x="14" y="35"/>
                      <a:pt x="20" y="27"/>
                      <a:pt x="27" y="19"/>
                    </a:cubicBezTo>
                    <a:cubicBezTo>
                      <a:pt x="36" y="24"/>
                      <a:pt x="36" y="24"/>
                      <a:pt x="36" y="24"/>
                    </a:cubicBezTo>
                    <a:cubicBezTo>
                      <a:pt x="35" y="20"/>
                      <a:pt x="33" y="16"/>
                      <a:pt x="32" y="13"/>
                    </a:cubicBezTo>
                    <a:cubicBezTo>
                      <a:pt x="29" y="7"/>
                      <a:pt x="27" y="3"/>
                      <a:pt x="24" y="0"/>
                    </a:cubicBezTo>
                  </a:path>
                </a:pathLst>
              </a:custGeom>
              <a:solidFill>
                <a:srgbClr val="A7A0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499" name="Freeform 82">
                <a:extLst>
                  <a:ext uri="{FF2B5EF4-FFF2-40B4-BE49-F238E27FC236}">
                    <a16:creationId xmlns:a16="http://schemas.microsoft.com/office/drawing/2014/main" id="{AD058B07-F2C7-4DC6-A45D-34405F196E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4" y="2007"/>
                <a:ext cx="2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16 w 1"/>
                  <a:gd name="T5" fmla="*/ 1 h 2"/>
                  <a:gd name="T6" fmla="*/ 16 w 1"/>
                  <a:gd name="T7" fmla="*/ 0 h 2"/>
                  <a:gd name="T8" fmla="*/ 0 w 1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0"/>
                      <a:pt x="0" y="1"/>
                      <a:pt x="0" y="2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A7A0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500" name="Freeform 83">
                <a:extLst>
                  <a:ext uri="{FF2B5EF4-FFF2-40B4-BE49-F238E27FC236}">
                    <a16:creationId xmlns:a16="http://schemas.microsoft.com/office/drawing/2014/main" id="{0C42B1BC-5FCB-49F1-914F-D001C8E78F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91" y="2000"/>
                <a:ext cx="33" cy="35"/>
              </a:xfrm>
              <a:custGeom>
                <a:avLst/>
                <a:gdLst>
                  <a:gd name="T0" fmla="*/ 49 w 25"/>
                  <a:gd name="T1" fmla="*/ 0 h 26"/>
                  <a:gd name="T2" fmla="*/ 0 w 25"/>
                  <a:gd name="T3" fmla="*/ 77 h 26"/>
                  <a:gd name="T4" fmla="*/ 37 w 25"/>
                  <a:gd name="T5" fmla="*/ 85 h 26"/>
                  <a:gd name="T6" fmla="*/ 42 w 25"/>
                  <a:gd name="T7" fmla="*/ 69 h 26"/>
                  <a:gd name="T8" fmla="*/ 45 w 25"/>
                  <a:gd name="T9" fmla="*/ 77 h 26"/>
                  <a:gd name="T10" fmla="*/ 77 w 25"/>
                  <a:gd name="T11" fmla="*/ 22 h 26"/>
                  <a:gd name="T12" fmla="*/ 77 w 25"/>
                  <a:gd name="T13" fmla="*/ 16 h 26"/>
                  <a:gd name="T14" fmla="*/ 49 w 25"/>
                  <a:gd name="T15" fmla="*/ 0 h 2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5" h="26">
                    <a:moveTo>
                      <a:pt x="16" y="0"/>
                    </a:moveTo>
                    <a:cubicBezTo>
                      <a:pt x="9" y="8"/>
                      <a:pt x="3" y="16"/>
                      <a:pt x="0" y="23"/>
                    </a:cubicBezTo>
                    <a:cubicBezTo>
                      <a:pt x="4" y="24"/>
                      <a:pt x="8" y="25"/>
                      <a:pt x="12" y="26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4" y="22"/>
                      <a:pt x="15" y="22"/>
                      <a:pt x="15" y="23"/>
                    </a:cubicBezTo>
                    <a:cubicBezTo>
                      <a:pt x="18" y="17"/>
                      <a:pt x="22" y="12"/>
                      <a:pt x="25" y="7"/>
                    </a:cubicBezTo>
                    <a:cubicBezTo>
                      <a:pt x="25" y="6"/>
                      <a:pt x="25" y="5"/>
                      <a:pt x="25" y="5"/>
                    </a:cubicBezTo>
                    <a:cubicBezTo>
                      <a:pt x="16" y="0"/>
                      <a:pt x="16" y="0"/>
                      <a:pt x="16" y="0"/>
                    </a:cubicBezTo>
                  </a:path>
                </a:pathLst>
              </a:custGeom>
              <a:solidFill>
                <a:srgbClr val="C8C4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501" name="Freeform 84">
                <a:extLst>
                  <a:ext uri="{FF2B5EF4-FFF2-40B4-BE49-F238E27FC236}">
                    <a16:creationId xmlns:a16="http://schemas.microsoft.com/office/drawing/2014/main" id="{02467C54-C61A-4351-B184-FED6FB20D3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7" y="2028"/>
                <a:ext cx="4" cy="7"/>
              </a:xfrm>
              <a:custGeom>
                <a:avLst/>
                <a:gdLst>
                  <a:gd name="T0" fmla="*/ 7 w 3"/>
                  <a:gd name="T1" fmla="*/ 0 h 5"/>
                  <a:gd name="T2" fmla="*/ 0 w 3"/>
                  <a:gd name="T3" fmla="*/ 20 h 5"/>
                  <a:gd name="T4" fmla="*/ 1 w 3"/>
                  <a:gd name="T5" fmla="*/ 20 h 5"/>
                  <a:gd name="T6" fmla="*/ 9 w 3"/>
                  <a:gd name="T7" fmla="*/ 8 h 5"/>
                  <a:gd name="T8" fmla="*/ 7 w 3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5">
                    <a:moveTo>
                      <a:pt x="2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4"/>
                      <a:pt x="2" y="3"/>
                      <a:pt x="3" y="2"/>
                    </a:cubicBezTo>
                    <a:cubicBezTo>
                      <a:pt x="3" y="1"/>
                      <a:pt x="2" y="1"/>
                      <a:pt x="2" y="0"/>
                    </a:cubicBezTo>
                  </a:path>
                </a:pathLst>
              </a:custGeom>
              <a:solidFill>
                <a:srgbClr val="D4CF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502" name="Freeform 85">
                <a:extLst>
                  <a:ext uri="{FF2B5EF4-FFF2-40B4-BE49-F238E27FC236}">
                    <a16:creationId xmlns:a16="http://schemas.microsoft.com/office/drawing/2014/main" id="{45D0EE20-B0D6-465B-857D-D2C4636D0C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43" y="1898"/>
                <a:ext cx="6" cy="23"/>
              </a:xfrm>
              <a:custGeom>
                <a:avLst/>
                <a:gdLst>
                  <a:gd name="T0" fmla="*/ 0 w 5"/>
                  <a:gd name="T1" fmla="*/ 0 h 17"/>
                  <a:gd name="T2" fmla="*/ 10 w 5"/>
                  <a:gd name="T3" fmla="*/ 57 h 17"/>
                  <a:gd name="T4" fmla="*/ 0 w 5"/>
                  <a:gd name="T5" fmla="*/ 0 h 17"/>
                  <a:gd name="T6" fmla="*/ 0 w 5"/>
                  <a:gd name="T7" fmla="*/ 0 h 1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" h="17">
                    <a:moveTo>
                      <a:pt x="0" y="0"/>
                    </a:moveTo>
                    <a:cubicBezTo>
                      <a:pt x="2" y="5"/>
                      <a:pt x="4" y="11"/>
                      <a:pt x="5" y="17"/>
                    </a:cubicBezTo>
                    <a:cubicBezTo>
                      <a:pt x="4" y="10"/>
                      <a:pt x="4" y="4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6E65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503" name="Freeform 86">
                <a:extLst>
                  <a:ext uri="{FF2B5EF4-FFF2-40B4-BE49-F238E27FC236}">
                    <a16:creationId xmlns:a16="http://schemas.microsoft.com/office/drawing/2014/main" id="{440C8AE6-456E-4908-BAF0-610C50655F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52" y="1958"/>
                <a:ext cx="30" cy="20"/>
              </a:xfrm>
              <a:custGeom>
                <a:avLst/>
                <a:gdLst>
                  <a:gd name="T0" fmla="*/ 76 w 22"/>
                  <a:gd name="T1" fmla="*/ 0 h 15"/>
                  <a:gd name="T2" fmla="*/ 1 w 22"/>
                  <a:gd name="T3" fmla="*/ 9 h 15"/>
                  <a:gd name="T4" fmla="*/ 0 w 22"/>
                  <a:gd name="T5" fmla="*/ 48 h 15"/>
                  <a:gd name="T6" fmla="*/ 20 w 22"/>
                  <a:gd name="T7" fmla="*/ 41 h 15"/>
                  <a:gd name="T8" fmla="*/ 65 w 22"/>
                  <a:gd name="T9" fmla="*/ 27 h 15"/>
                  <a:gd name="T10" fmla="*/ 76 w 22"/>
                  <a:gd name="T11" fmla="*/ 0 h 1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2" h="15">
                    <a:moveTo>
                      <a:pt x="22" y="0"/>
                    </a:moveTo>
                    <a:cubicBezTo>
                      <a:pt x="15" y="2"/>
                      <a:pt x="8" y="3"/>
                      <a:pt x="1" y="3"/>
                    </a:cubicBezTo>
                    <a:cubicBezTo>
                      <a:pt x="1" y="8"/>
                      <a:pt x="1" y="12"/>
                      <a:pt x="0" y="15"/>
                    </a:cubicBezTo>
                    <a:cubicBezTo>
                      <a:pt x="2" y="15"/>
                      <a:pt x="4" y="14"/>
                      <a:pt x="6" y="13"/>
                    </a:cubicBezTo>
                    <a:cubicBezTo>
                      <a:pt x="11" y="11"/>
                      <a:pt x="15" y="9"/>
                      <a:pt x="19" y="8"/>
                    </a:cubicBezTo>
                    <a:cubicBezTo>
                      <a:pt x="20" y="6"/>
                      <a:pt x="21" y="3"/>
                      <a:pt x="22" y="0"/>
                    </a:cubicBezTo>
                  </a:path>
                </a:pathLst>
              </a:custGeom>
              <a:solidFill>
                <a:srgbClr val="5249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504" name="Freeform 87">
                <a:extLst>
                  <a:ext uri="{FF2B5EF4-FFF2-40B4-BE49-F238E27FC236}">
                    <a16:creationId xmlns:a16="http://schemas.microsoft.com/office/drawing/2014/main" id="{96297786-17D9-47A6-8F4B-C76F848EF3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52" y="1924"/>
                <a:ext cx="39" cy="38"/>
              </a:xfrm>
              <a:custGeom>
                <a:avLst/>
                <a:gdLst>
                  <a:gd name="T0" fmla="*/ 78 w 29"/>
                  <a:gd name="T1" fmla="*/ 0 h 29"/>
                  <a:gd name="T2" fmla="*/ 1 w 29"/>
                  <a:gd name="T3" fmla="*/ 41 h 29"/>
                  <a:gd name="T4" fmla="*/ 0 w 29"/>
                  <a:gd name="T5" fmla="*/ 28 h 29"/>
                  <a:gd name="T6" fmla="*/ 1 w 29"/>
                  <a:gd name="T7" fmla="*/ 86 h 29"/>
                  <a:gd name="T8" fmla="*/ 73 w 29"/>
                  <a:gd name="T9" fmla="*/ 77 h 29"/>
                  <a:gd name="T10" fmla="*/ 94 w 29"/>
                  <a:gd name="T11" fmla="*/ 12 h 29"/>
                  <a:gd name="T12" fmla="*/ 78 w 29"/>
                  <a:gd name="T13" fmla="*/ 0 h 2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9" h="29">
                    <a:moveTo>
                      <a:pt x="24" y="0"/>
                    </a:moveTo>
                    <a:cubicBezTo>
                      <a:pt x="18" y="6"/>
                      <a:pt x="8" y="9"/>
                      <a:pt x="1" y="14"/>
                    </a:cubicBezTo>
                    <a:cubicBezTo>
                      <a:pt x="1" y="12"/>
                      <a:pt x="0" y="11"/>
                      <a:pt x="0" y="9"/>
                    </a:cubicBezTo>
                    <a:cubicBezTo>
                      <a:pt x="1" y="17"/>
                      <a:pt x="1" y="23"/>
                      <a:pt x="1" y="29"/>
                    </a:cubicBezTo>
                    <a:cubicBezTo>
                      <a:pt x="8" y="29"/>
                      <a:pt x="15" y="28"/>
                      <a:pt x="22" y="26"/>
                    </a:cubicBezTo>
                    <a:cubicBezTo>
                      <a:pt x="25" y="19"/>
                      <a:pt x="27" y="12"/>
                      <a:pt x="29" y="4"/>
                    </a:cubicBezTo>
                    <a:cubicBezTo>
                      <a:pt x="28" y="3"/>
                      <a:pt x="24" y="0"/>
                      <a:pt x="24" y="0"/>
                    </a:cubicBezTo>
                  </a:path>
                </a:pathLst>
              </a:custGeom>
              <a:solidFill>
                <a:srgbClr val="6E65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505" name="Freeform 88">
                <a:extLst>
                  <a:ext uri="{FF2B5EF4-FFF2-40B4-BE49-F238E27FC236}">
                    <a16:creationId xmlns:a16="http://schemas.microsoft.com/office/drawing/2014/main" id="{0C25AB36-68DD-4D19-BBA5-D49FDA3814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9" y="1969"/>
                <a:ext cx="49" cy="51"/>
              </a:xfrm>
              <a:custGeom>
                <a:avLst/>
                <a:gdLst>
                  <a:gd name="T0" fmla="*/ 124 w 36"/>
                  <a:gd name="T1" fmla="*/ 0 h 38"/>
                  <a:gd name="T2" fmla="*/ 78 w 36"/>
                  <a:gd name="T3" fmla="*/ 16 h 38"/>
                  <a:gd name="T4" fmla="*/ 57 w 36"/>
                  <a:gd name="T5" fmla="*/ 21 h 38"/>
                  <a:gd name="T6" fmla="*/ 0 w 36"/>
                  <a:gd name="T7" fmla="*/ 114 h 38"/>
                  <a:gd name="T8" fmla="*/ 41 w 36"/>
                  <a:gd name="T9" fmla="*/ 122 h 38"/>
                  <a:gd name="T10" fmla="*/ 19 w 36"/>
                  <a:gd name="T11" fmla="*/ 106 h 38"/>
                  <a:gd name="T12" fmla="*/ 35 w 36"/>
                  <a:gd name="T13" fmla="*/ 78 h 38"/>
                  <a:gd name="T14" fmla="*/ 65 w 36"/>
                  <a:gd name="T15" fmla="*/ 101 h 38"/>
                  <a:gd name="T16" fmla="*/ 124 w 36"/>
                  <a:gd name="T17" fmla="*/ 0 h 3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6" h="38">
                    <a:moveTo>
                      <a:pt x="36" y="0"/>
                    </a:moveTo>
                    <a:cubicBezTo>
                      <a:pt x="32" y="1"/>
                      <a:pt x="28" y="3"/>
                      <a:pt x="23" y="5"/>
                    </a:cubicBezTo>
                    <a:cubicBezTo>
                      <a:pt x="21" y="6"/>
                      <a:pt x="19" y="7"/>
                      <a:pt x="17" y="7"/>
                    </a:cubicBezTo>
                    <a:cubicBezTo>
                      <a:pt x="15" y="18"/>
                      <a:pt x="10" y="26"/>
                      <a:pt x="0" y="35"/>
                    </a:cubicBezTo>
                    <a:cubicBezTo>
                      <a:pt x="4" y="35"/>
                      <a:pt x="8" y="36"/>
                      <a:pt x="12" y="38"/>
                    </a:cubicBezTo>
                    <a:cubicBezTo>
                      <a:pt x="10" y="36"/>
                      <a:pt x="7" y="34"/>
                      <a:pt x="5" y="33"/>
                    </a:cubicBezTo>
                    <a:cubicBezTo>
                      <a:pt x="10" y="24"/>
                      <a:pt x="10" y="24"/>
                      <a:pt x="10" y="24"/>
                    </a:cubicBezTo>
                    <a:cubicBezTo>
                      <a:pt x="13" y="27"/>
                      <a:pt x="16" y="29"/>
                      <a:pt x="19" y="31"/>
                    </a:cubicBezTo>
                    <a:cubicBezTo>
                      <a:pt x="25" y="21"/>
                      <a:pt x="31" y="11"/>
                      <a:pt x="36" y="0"/>
                    </a:cubicBezTo>
                  </a:path>
                </a:pathLst>
              </a:custGeom>
              <a:solidFill>
                <a:srgbClr val="8D85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506" name="Freeform 89">
                <a:extLst>
                  <a:ext uri="{FF2B5EF4-FFF2-40B4-BE49-F238E27FC236}">
                    <a16:creationId xmlns:a16="http://schemas.microsoft.com/office/drawing/2014/main" id="{A762191B-28A8-495F-A0C0-25F62A8A14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7" y="2021"/>
                <a:ext cx="31" cy="19"/>
              </a:xfrm>
              <a:custGeom>
                <a:avLst/>
                <a:gdLst>
                  <a:gd name="T0" fmla="*/ 27 w 23"/>
                  <a:gd name="T1" fmla="*/ 0 h 14"/>
                  <a:gd name="T2" fmla="*/ 0 w 23"/>
                  <a:gd name="T3" fmla="*/ 37 h 14"/>
                  <a:gd name="T4" fmla="*/ 16 w 23"/>
                  <a:gd name="T5" fmla="*/ 48 h 14"/>
                  <a:gd name="T6" fmla="*/ 69 w 23"/>
                  <a:gd name="T7" fmla="*/ 41 h 14"/>
                  <a:gd name="T8" fmla="*/ 77 w 23"/>
                  <a:gd name="T9" fmla="*/ 41 h 14"/>
                  <a:gd name="T10" fmla="*/ 77 w 23"/>
                  <a:gd name="T11" fmla="*/ 37 h 14"/>
                  <a:gd name="T12" fmla="*/ 27 w 23"/>
                  <a:gd name="T13" fmla="*/ 0 h 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3" h="14">
                    <a:moveTo>
                      <a:pt x="8" y="0"/>
                    </a:moveTo>
                    <a:cubicBezTo>
                      <a:pt x="5" y="3"/>
                      <a:pt x="3" y="7"/>
                      <a:pt x="0" y="11"/>
                    </a:cubicBezTo>
                    <a:cubicBezTo>
                      <a:pt x="2" y="12"/>
                      <a:pt x="4" y="13"/>
                      <a:pt x="5" y="14"/>
                    </a:cubicBezTo>
                    <a:cubicBezTo>
                      <a:pt x="10" y="13"/>
                      <a:pt x="16" y="13"/>
                      <a:pt x="21" y="12"/>
                    </a:cubicBezTo>
                    <a:cubicBezTo>
                      <a:pt x="21" y="12"/>
                      <a:pt x="22" y="12"/>
                      <a:pt x="23" y="12"/>
                    </a:cubicBezTo>
                    <a:cubicBezTo>
                      <a:pt x="23" y="12"/>
                      <a:pt x="23" y="12"/>
                      <a:pt x="23" y="11"/>
                    </a:cubicBezTo>
                    <a:cubicBezTo>
                      <a:pt x="19" y="7"/>
                      <a:pt x="14" y="3"/>
                      <a:pt x="8" y="0"/>
                    </a:cubicBezTo>
                  </a:path>
                </a:pathLst>
              </a:custGeom>
              <a:solidFill>
                <a:srgbClr val="8D85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507" name="Freeform 90">
                <a:extLst>
                  <a:ext uri="{FF2B5EF4-FFF2-40B4-BE49-F238E27FC236}">
                    <a16:creationId xmlns:a16="http://schemas.microsoft.com/office/drawing/2014/main" id="{143C431D-04A2-4BF8-94EC-AB639B97821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068" y="2031"/>
                <a:ext cx="23" cy="6"/>
              </a:xfrm>
              <a:custGeom>
                <a:avLst/>
                <a:gdLst>
                  <a:gd name="T0" fmla="*/ 0 w 17"/>
                  <a:gd name="T1" fmla="*/ 8 h 5"/>
                  <a:gd name="T2" fmla="*/ 0 w 17"/>
                  <a:gd name="T3" fmla="*/ 10 h 5"/>
                  <a:gd name="T4" fmla="*/ 1 w 17"/>
                  <a:gd name="T5" fmla="*/ 10 h 5"/>
                  <a:gd name="T6" fmla="*/ 0 w 17"/>
                  <a:gd name="T7" fmla="*/ 8 h 5"/>
                  <a:gd name="T8" fmla="*/ 55 w 17"/>
                  <a:gd name="T9" fmla="*/ 0 h 5"/>
                  <a:gd name="T10" fmla="*/ 57 w 17"/>
                  <a:gd name="T11" fmla="*/ 1 h 5"/>
                  <a:gd name="T12" fmla="*/ 57 w 17"/>
                  <a:gd name="T13" fmla="*/ 0 h 5"/>
                  <a:gd name="T14" fmla="*/ 55 w 17"/>
                  <a:gd name="T15" fmla="*/ 0 h 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7" h="5">
                    <a:moveTo>
                      <a:pt x="0" y="4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1" y="5"/>
                    </a:cubicBezTo>
                    <a:cubicBezTo>
                      <a:pt x="1" y="5"/>
                      <a:pt x="0" y="5"/>
                      <a:pt x="0" y="4"/>
                    </a:cubicBezTo>
                    <a:moveTo>
                      <a:pt x="16" y="0"/>
                    </a:moveTo>
                    <a:cubicBezTo>
                      <a:pt x="17" y="0"/>
                      <a:pt x="17" y="1"/>
                      <a:pt x="17" y="1"/>
                    </a:cubicBezTo>
                    <a:cubicBezTo>
                      <a:pt x="17" y="1"/>
                      <a:pt x="17" y="1"/>
                      <a:pt x="17" y="0"/>
                    </a:cubicBezTo>
                    <a:cubicBezTo>
                      <a:pt x="17" y="0"/>
                      <a:pt x="17" y="0"/>
                      <a:pt x="16" y="0"/>
                    </a:cubicBezTo>
                  </a:path>
                </a:pathLst>
              </a:custGeom>
              <a:solidFill>
                <a:srgbClr val="B7B1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508" name="Freeform 91">
                <a:extLst>
                  <a:ext uri="{FF2B5EF4-FFF2-40B4-BE49-F238E27FC236}">
                    <a16:creationId xmlns:a16="http://schemas.microsoft.com/office/drawing/2014/main" id="{DBC55402-23B7-45A8-BC8A-2C8FD03857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91" y="2031"/>
                <a:ext cx="16" cy="9"/>
              </a:xfrm>
              <a:custGeom>
                <a:avLst/>
                <a:gdLst>
                  <a:gd name="T0" fmla="*/ 0 w 12"/>
                  <a:gd name="T1" fmla="*/ 0 h 7"/>
                  <a:gd name="T2" fmla="*/ 0 w 12"/>
                  <a:gd name="T3" fmla="*/ 1 h 7"/>
                  <a:gd name="T4" fmla="*/ 27 w 12"/>
                  <a:gd name="T5" fmla="*/ 17 h 7"/>
                  <a:gd name="T6" fmla="*/ 36 w 12"/>
                  <a:gd name="T7" fmla="*/ 19 h 7"/>
                  <a:gd name="T8" fmla="*/ 37 w 12"/>
                  <a:gd name="T9" fmla="*/ 8 h 7"/>
                  <a:gd name="T10" fmla="*/ 0 w 12"/>
                  <a:gd name="T11" fmla="*/ 0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2" h="7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3" y="2"/>
                      <a:pt x="6" y="4"/>
                      <a:pt x="8" y="6"/>
                    </a:cubicBezTo>
                    <a:cubicBezTo>
                      <a:pt x="9" y="6"/>
                      <a:pt x="10" y="6"/>
                      <a:pt x="11" y="7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8" y="2"/>
                      <a:pt x="4" y="1"/>
                      <a:pt x="0" y="0"/>
                    </a:cubicBezTo>
                  </a:path>
                </a:pathLst>
              </a:custGeom>
              <a:solidFill>
                <a:srgbClr val="D4CF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509" name="Freeform 92">
                <a:extLst>
                  <a:ext uri="{FF2B5EF4-FFF2-40B4-BE49-F238E27FC236}">
                    <a16:creationId xmlns:a16="http://schemas.microsoft.com/office/drawing/2014/main" id="{794DFAAC-566E-48D0-A3AD-EC4FD49544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61" y="2041"/>
                <a:ext cx="32" cy="7"/>
              </a:xfrm>
              <a:custGeom>
                <a:avLst/>
                <a:gdLst>
                  <a:gd name="T0" fmla="*/ 0 w 24"/>
                  <a:gd name="T1" fmla="*/ 0 h 5"/>
                  <a:gd name="T2" fmla="*/ 20 w 24"/>
                  <a:gd name="T3" fmla="*/ 20 h 5"/>
                  <a:gd name="T4" fmla="*/ 44 w 24"/>
                  <a:gd name="T5" fmla="*/ 20 h 5"/>
                  <a:gd name="T6" fmla="*/ 76 w 24"/>
                  <a:gd name="T7" fmla="*/ 20 h 5"/>
                  <a:gd name="T8" fmla="*/ 0 w 2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4" h="5">
                    <a:moveTo>
                      <a:pt x="0" y="0"/>
                    </a:moveTo>
                    <a:cubicBezTo>
                      <a:pt x="2" y="2"/>
                      <a:pt x="4" y="4"/>
                      <a:pt x="6" y="5"/>
                    </a:cubicBezTo>
                    <a:cubicBezTo>
                      <a:pt x="9" y="5"/>
                      <a:pt x="12" y="5"/>
                      <a:pt x="14" y="5"/>
                    </a:cubicBezTo>
                    <a:cubicBezTo>
                      <a:pt x="17" y="5"/>
                      <a:pt x="20" y="5"/>
                      <a:pt x="24" y="5"/>
                    </a:cubicBezTo>
                    <a:cubicBezTo>
                      <a:pt x="16" y="3"/>
                      <a:pt x="8" y="2"/>
                      <a:pt x="0" y="0"/>
                    </a:cubicBezTo>
                  </a:path>
                </a:pathLst>
              </a:custGeom>
              <a:solidFill>
                <a:srgbClr val="8D85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510" name="Freeform 93">
                <a:extLst>
                  <a:ext uri="{FF2B5EF4-FFF2-40B4-BE49-F238E27FC236}">
                    <a16:creationId xmlns:a16="http://schemas.microsoft.com/office/drawing/2014/main" id="{0B29BC88-C0D1-4D52-9AB8-1C2DA0BBB1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5" y="2039"/>
                <a:ext cx="34" cy="9"/>
              </a:xfrm>
              <a:custGeom>
                <a:avLst/>
                <a:gdLst>
                  <a:gd name="T0" fmla="*/ 1 w 25"/>
                  <a:gd name="T1" fmla="*/ 0 h 7"/>
                  <a:gd name="T2" fmla="*/ 0 w 25"/>
                  <a:gd name="T3" fmla="*/ 10 h 7"/>
                  <a:gd name="T4" fmla="*/ 86 w 25"/>
                  <a:gd name="T5" fmla="*/ 19 h 7"/>
                  <a:gd name="T6" fmla="*/ 65 w 25"/>
                  <a:gd name="T7" fmla="*/ 6 h 7"/>
                  <a:gd name="T8" fmla="*/ 1 w 25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5" h="7">
                    <a:moveTo>
                      <a:pt x="1" y="0"/>
                    </a:moveTo>
                    <a:cubicBezTo>
                      <a:pt x="1" y="1"/>
                      <a:pt x="0" y="2"/>
                      <a:pt x="0" y="4"/>
                    </a:cubicBezTo>
                    <a:cubicBezTo>
                      <a:pt x="8" y="5"/>
                      <a:pt x="17" y="7"/>
                      <a:pt x="25" y="7"/>
                    </a:cubicBezTo>
                    <a:cubicBezTo>
                      <a:pt x="23" y="6"/>
                      <a:pt x="21" y="4"/>
                      <a:pt x="19" y="2"/>
                    </a:cubicBezTo>
                    <a:cubicBezTo>
                      <a:pt x="13" y="1"/>
                      <a:pt x="7" y="0"/>
                      <a:pt x="1" y="0"/>
                    </a:cubicBezTo>
                  </a:path>
                </a:pathLst>
              </a:custGeom>
              <a:solidFill>
                <a:srgbClr val="B8B2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511" name="Freeform 94">
                <a:extLst>
                  <a:ext uri="{FF2B5EF4-FFF2-40B4-BE49-F238E27FC236}">
                    <a16:creationId xmlns:a16="http://schemas.microsoft.com/office/drawing/2014/main" id="{6741459D-F800-4956-8979-8573DE489A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5" y="2036"/>
                <a:ext cx="9" cy="4"/>
              </a:xfrm>
              <a:custGeom>
                <a:avLst/>
                <a:gdLst>
                  <a:gd name="T0" fmla="*/ 6 w 7"/>
                  <a:gd name="T1" fmla="*/ 0 h 3"/>
                  <a:gd name="T2" fmla="*/ 0 w 7"/>
                  <a:gd name="T3" fmla="*/ 9 h 3"/>
                  <a:gd name="T4" fmla="*/ 19 w 7"/>
                  <a:gd name="T5" fmla="*/ 9 h 3"/>
                  <a:gd name="T6" fmla="*/ 6 w 7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" h="3">
                    <a:moveTo>
                      <a:pt x="2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2" y="3"/>
                      <a:pt x="5" y="3"/>
                      <a:pt x="7" y="3"/>
                    </a:cubicBezTo>
                    <a:cubicBezTo>
                      <a:pt x="6" y="2"/>
                      <a:pt x="4" y="1"/>
                      <a:pt x="2" y="0"/>
                    </a:cubicBezTo>
                  </a:path>
                </a:pathLst>
              </a:custGeom>
              <a:solidFill>
                <a:srgbClr val="A29B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512" name="Freeform 95">
                <a:extLst>
                  <a:ext uri="{FF2B5EF4-FFF2-40B4-BE49-F238E27FC236}">
                    <a16:creationId xmlns:a16="http://schemas.microsoft.com/office/drawing/2014/main" id="{77B90EB8-059E-4EF8-A68A-E21F330EDF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6" y="2035"/>
                <a:ext cx="2" cy="5"/>
              </a:xfrm>
              <a:custGeom>
                <a:avLst/>
                <a:gdLst>
                  <a:gd name="T0" fmla="*/ 1 w 2"/>
                  <a:gd name="T1" fmla="*/ 0 h 4"/>
                  <a:gd name="T2" fmla="*/ 0 w 2"/>
                  <a:gd name="T3" fmla="*/ 10 h 4"/>
                  <a:gd name="T4" fmla="*/ 0 w 2"/>
                  <a:gd name="T5" fmla="*/ 10 h 4"/>
                  <a:gd name="T6" fmla="*/ 2 w 2"/>
                  <a:gd name="T7" fmla="*/ 0 h 4"/>
                  <a:gd name="T8" fmla="*/ 1 w 2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1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2"/>
                      <a:pt x="2" y="1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solidFill>
                <a:srgbClr val="DCD8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513" name="Freeform 96">
                <a:extLst>
                  <a:ext uri="{FF2B5EF4-FFF2-40B4-BE49-F238E27FC236}">
                    <a16:creationId xmlns:a16="http://schemas.microsoft.com/office/drawing/2014/main" id="{403EAA5F-8CDD-44D9-B742-66115EC85C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9" y="2016"/>
                <a:ext cx="29" cy="20"/>
              </a:xfrm>
              <a:custGeom>
                <a:avLst/>
                <a:gdLst>
                  <a:gd name="T0" fmla="*/ 26 w 22"/>
                  <a:gd name="T1" fmla="*/ 0 h 15"/>
                  <a:gd name="T2" fmla="*/ 0 w 22"/>
                  <a:gd name="T3" fmla="*/ 16 h 15"/>
                  <a:gd name="T4" fmla="*/ 12 w 22"/>
                  <a:gd name="T5" fmla="*/ 20 h 15"/>
                  <a:gd name="T6" fmla="*/ 42 w 22"/>
                  <a:gd name="T7" fmla="*/ 48 h 15"/>
                  <a:gd name="T8" fmla="*/ 66 w 22"/>
                  <a:gd name="T9" fmla="*/ 12 h 15"/>
                  <a:gd name="T10" fmla="*/ 59 w 22"/>
                  <a:gd name="T11" fmla="*/ 9 h 15"/>
                  <a:gd name="T12" fmla="*/ 26 w 22"/>
                  <a:gd name="T13" fmla="*/ 0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" h="15">
                    <a:moveTo>
                      <a:pt x="8" y="0"/>
                    </a:moveTo>
                    <a:cubicBezTo>
                      <a:pt x="5" y="1"/>
                      <a:pt x="3" y="3"/>
                      <a:pt x="0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8" y="9"/>
                      <a:pt x="11" y="12"/>
                      <a:pt x="14" y="15"/>
                    </a:cubicBezTo>
                    <a:cubicBezTo>
                      <a:pt x="17" y="11"/>
                      <a:pt x="19" y="7"/>
                      <a:pt x="22" y="4"/>
                    </a:cubicBezTo>
                    <a:cubicBezTo>
                      <a:pt x="21" y="3"/>
                      <a:pt x="21" y="3"/>
                      <a:pt x="20" y="3"/>
                    </a:cubicBezTo>
                    <a:cubicBezTo>
                      <a:pt x="16" y="1"/>
                      <a:pt x="12" y="0"/>
                      <a:pt x="8" y="0"/>
                    </a:cubicBezTo>
                  </a:path>
                </a:pathLst>
              </a:custGeom>
              <a:solidFill>
                <a:srgbClr val="A29B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514" name="Freeform 97">
                <a:extLst>
                  <a:ext uri="{FF2B5EF4-FFF2-40B4-BE49-F238E27FC236}">
                    <a16:creationId xmlns:a16="http://schemas.microsoft.com/office/drawing/2014/main" id="{3C73B5CC-08A8-4E5F-8BF0-74027AC04E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7" y="2023"/>
                <a:ext cx="100" cy="24"/>
              </a:xfrm>
              <a:custGeom>
                <a:avLst/>
                <a:gdLst>
                  <a:gd name="T0" fmla="*/ 192 w 75"/>
                  <a:gd name="T1" fmla="*/ 0 h 18"/>
                  <a:gd name="T2" fmla="*/ 155 w 75"/>
                  <a:gd name="T3" fmla="*/ 21 h 18"/>
                  <a:gd name="T4" fmla="*/ 55 w 75"/>
                  <a:gd name="T5" fmla="*/ 49 h 18"/>
                  <a:gd name="T6" fmla="*/ 1 w 75"/>
                  <a:gd name="T7" fmla="*/ 44 h 18"/>
                  <a:gd name="T8" fmla="*/ 0 w 75"/>
                  <a:gd name="T9" fmla="*/ 57 h 18"/>
                  <a:gd name="T10" fmla="*/ 229 w 75"/>
                  <a:gd name="T11" fmla="*/ 41 h 18"/>
                  <a:gd name="T12" fmla="*/ 236 w 75"/>
                  <a:gd name="T13" fmla="*/ 31 h 18"/>
                  <a:gd name="T14" fmla="*/ 207 w 75"/>
                  <a:gd name="T15" fmla="*/ 1 h 18"/>
                  <a:gd name="T16" fmla="*/ 192 w 75"/>
                  <a:gd name="T17" fmla="*/ 0 h 1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5" h="18">
                    <a:moveTo>
                      <a:pt x="61" y="0"/>
                    </a:moveTo>
                    <a:cubicBezTo>
                      <a:pt x="58" y="2"/>
                      <a:pt x="54" y="5"/>
                      <a:pt x="49" y="7"/>
                    </a:cubicBezTo>
                    <a:cubicBezTo>
                      <a:pt x="37" y="13"/>
                      <a:pt x="27" y="16"/>
                      <a:pt x="17" y="16"/>
                    </a:cubicBezTo>
                    <a:cubicBezTo>
                      <a:pt x="11" y="16"/>
                      <a:pt x="6" y="15"/>
                      <a:pt x="1" y="14"/>
                    </a:cubicBezTo>
                    <a:cubicBezTo>
                      <a:pt x="0" y="15"/>
                      <a:pt x="0" y="16"/>
                      <a:pt x="0" y="18"/>
                    </a:cubicBezTo>
                    <a:cubicBezTo>
                      <a:pt x="25" y="17"/>
                      <a:pt x="49" y="15"/>
                      <a:pt x="73" y="13"/>
                    </a:cubicBezTo>
                    <a:cubicBezTo>
                      <a:pt x="74" y="12"/>
                      <a:pt x="75" y="11"/>
                      <a:pt x="75" y="10"/>
                    </a:cubicBezTo>
                    <a:cubicBezTo>
                      <a:pt x="72" y="7"/>
                      <a:pt x="69" y="4"/>
                      <a:pt x="65" y="1"/>
                    </a:cubicBezTo>
                    <a:cubicBezTo>
                      <a:pt x="61" y="0"/>
                      <a:pt x="61" y="0"/>
                      <a:pt x="61" y="0"/>
                    </a:cubicBezTo>
                  </a:path>
                </a:pathLst>
              </a:custGeom>
              <a:solidFill>
                <a:srgbClr val="B3AD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515" name="Freeform 98">
                <a:extLst>
                  <a:ext uri="{FF2B5EF4-FFF2-40B4-BE49-F238E27FC236}">
                    <a16:creationId xmlns:a16="http://schemas.microsoft.com/office/drawing/2014/main" id="{5DA7BBBE-AEED-45DF-92BA-2C22F3A4E9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1" y="1537"/>
                <a:ext cx="12" cy="12"/>
              </a:xfrm>
              <a:custGeom>
                <a:avLst/>
                <a:gdLst>
                  <a:gd name="T0" fmla="*/ 0 w 9"/>
                  <a:gd name="T1" fmla="*/ 0 h 9"/>
                  <a:gd name="T2" fmla="*/ 12 w 9"/>
                  <a:gd name="T3" fmla="*/ 27 h 9"/>
                  <a:gd name="T4" fmla="*/ 27 w 9"/>
                  <a:gd name="T5" fmla="*/ 28 h 9"/>
                  <a:gd name="T6" fmla="*/ 28 w 9"/>
                  <a:gd name="T7" fmla="*/ 28 h 9"/>
                  <a:gd name="T8" fmla="*/ 0 w 9"/>
                  <a:gd name="T9" fmla="*/ 0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" h="9">
                    <a:moveTo>
                      <a:pt x="0" y="0"/>
                    </a:moveTo>
                    <a:cubicBezTo>
                      <a:pt x="2" y="3"/>
                      <a:pt x="3" y="6"/>
                      <a:pt x="4" y="8"/>
                    </a:cubicBezTo>
                    <a:cubicBezTo>
                      <a:pt x="5" y="9"/>
                      <a:pt x="7" y="9"/>
                      <a:pt x="8" y="9"/>
                    </a:cubicBezTo>
                    <a:cubicBezTo>
                      <a:pt x="8" y="9"/>
                      <a:pt x="8" y="9"/>
                      <a:pt x="9" y="9"/>
                    </a:cubicBezTo>
                    <a:cubicBezTo>
                      <a:pt x="6" y="6"/>
                      <a:pt x="3" y="3"/>
                      <a:pt x="0" y="0"/>
                    </a:cubicBezTo>
                  </a:path>
                </a:pathLst>
              </a:custGeom>
              <a:solidFill>
                <a:srgbClr val="5249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516" name="Freeform 99">
                <a:extLst>
                  <a:ext uri="{FF2B5EF4-FFF2-40B4-BE49-F238E27FC236}">
                    <a16:creationId xmlns:a16="http://schemas.microsoft.com/office/drawing/2014/main" id="{CAD55CB8-B902-46D4-B497-59229F1534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79" y="1399"/>
                <a:ext cx="176" cy="150"/>
              </a:xfrm>
              <a:custGeom>
                <a:avLst/>
                <a:gdLst>
                  <a:gd name="T0" fmla="*/ 9 w 131"/>
                  <a:gd name="T1" fmla="*/ 0 h 112"/>
                  <a:gd name="T2" fmla="*/ 0 w 131"/>
                  <a:gd name="T3" fmla="*/ 1 h 112"/>
                  <a:gd name="T4" fmla="*/ 345 w 131"/>
                  <a:gd name="T5" fmla="*/ 332 h 112"/>
                  <a:gd name="T6" fmla="*/ 375 w 131"/>
                  <a:gd name="T7" fmla="*/ 360 h 112"/>
                  <a:gd name="T8" fmla="*/ 290 w 131"/>
                  <a:gd name="T9" fmla="*/ 192 h 112"/>
                  <a:gd name="T10" fmla="*/ 86 w 131"/>
                  <a:gd name="T11" fmla="*/ 16 h 112"/>
                  <a:gd name="T12" fmla="*/ 9 w 131"/>
                  <a:gd name="T13" fmla="*/ 0 h 1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1" h="112">
                    <a:moveTo>
                      <a:pt x="3" y="0"/>
                    </a:moveTo>
                    <a:cubicBezTo>
                      <a:pt x="2" y="0"/>
                      <a:pt x="1" y="1"/>
                      <a:pt x="0" y="1"/>
                    </a:cubicBezTo>
                    <a:cubicBezTo>
                      <a:pt x="40" y="19"/>
                      <a:pt x="86" y="59"/>
                      <a:pt x="106" y="103"/>
                    </a:cubicBezTo>
                    <a:cubicBezTo>
                      <a:pt x="109" y="106"/>
                      <a:pt x="112" y="109"/>
                      <a:pt x="115" y="112"/>
                    </a:cubicBezTo>
                    <a:cubicBezTo>
                      <a:pt x="131" y="111"/>
                      <a:pt x="101" y="77"/>
                      <a:pt x="89" y="60"/>
                    </a:cubicBezTo>
                    <a:cubicBezTo>
                      <a:pt x="70" y="34"/>
                      <a:pt x="59" y="16"/>
                      <a:pt x="27" y="5"/>
                    </a:cubicBezTo>
                    <a:cubicBezTo>
                      <a:pt x="21" y="3"/>
                      <a:pt x="12" y="1"/>
                      <a:pt x="3" y="0"/>
                    </a:cubicBezTo>
                  </a:path>
                </a:pathLst>
              </a:custGeom>
              <a:solidFill>
                <a:srgbClr val="6E65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517" name="Freeform 100">
                <a:extLst>
                  <a:ext uri="{FF2B5EF4-FFF2-40B4-BE49-F238E27FC236}">
                    <a16:creationId xmlns:a16="http://schemas.microsoft.com/office/drawing/2014/main" id="{A80D472D-74F5-4078-B0B2-3DEB31FAE9A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108" y="1404"/>
                <a:ext cx="49" cy="15"/>
              </a:xfrm>
              <a:custGeom>
                <a:avLst/>
                <a:gdLst>
                  <a:gd name="T0" fmla="*/ 20 w 36"/>
                  <a:gd name="T1" fmla="*/ 20 h 11"/>
                  <a:gd name="T2" fmla="*/ 0 w 36"/>
                  <a:gd name="T3" fmla="*/ 27 h 11"/>
                  <a:gd name="T4" fmla="*/ 35 w 36"/>
                  <a:gd name="T5" fmla="*/ 37 h 11"/>
                  <a:gd name="T6" fmla="*/ 20 w 36"/>
                  <a:gd name="T7" fmla="*/ 20 h 11"/>
                  <a:gd name="T8" fmla="*/ 124 w 36"/>
                  <a:gd name="T9" fmla="*/ 0 h 11"/>
                  <a:gd name="T10" fmla="*/ 50 w 36"/>
                  <a:gd name="T11" fmla="*/ 19 h 11"/>
                  <a:gd name="T12" fmla="*/ 35 w 36"/>
                  <a:gd name="T13" fmla="*/ 20 h 11"/>
                  <a:gd name="T14" fmla="*/ 56 w 36"/>
                  <a:gd name="T15" fmla="*/ 30 h 11"/>
                  <a:gd name="T16" fmla="*/ 124 w 36"/>
                  <a:gd name="T17" fmla="*/ 0 h 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6" h="11">
                    <a:moveTo>
                      <a:pt x="6" y="6"/>
                    </a:moveTo>
                    <a:cubicBezTo>
                      <a:pt x="4" y="7"/>
                      <a:pt x="2" y="7"/>
                      <a:pt x="0" y="8"/>
                    </a:cubicBezTo>
                    <a:cubicBezTo>
                      <a:pt x="3" y="9"/>
                      <a:pt x="7" y="10"/>
                      <a:pt x="10" y="11"/>
                    </a:cubicBezTo>
                    <a:cubicBezTo>
                      <a:pt x="9" y="10"/>
                      <a:pt x="8" y="8"/>
                      <a:pt x="6" y="6"/>
                    </a:cubicBezTo>
                    <a:moveTo>
                      <a:pt x="36" y="0"/>
                    </a:moveTo>
                    <a:cubicBezTo>
                      <a:pt x="29" y="2"/>
                      <a:pt x="22" y="3"/>
                      <a:pt x="15" y="5"/>
                    </a:cubicBezTo>
                    <a:cubicBezTo>
                      <a:pt x="13" y="5"/>
                      <a:pt x="12" y="5"/>
                      <a:pt x="10" y="6"/>
                    </a:cubicBezTo>
                    <a:cubicBezTo>
                      <a:pt x="12" y="7"/>
                      <a:pt x="14" y="8"/>
                      <a:pt x="16" y="9"/>
                    </a:cubicBezTo>
                    <a:cubicBezTo>
                      <a:pt x="36" y="0"/>
                      <a:pt x="36" y="0"/>
                      <a:pt x="36" y="0"/>
                    </a:cubicBezTo>
                  </a:path>
                </a:pathLst>
              </a:custGeom>
              <a:solidFill>
                <a:srgbClr val="5249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518" name="Freeform 101">
                <a:extLst>
                  <a:ext uri="{FF2B5EF4-FFF2-40B4-BE49-F238E27FC236}">
                    <a16:creationId xmlns:a16="http://schemas.microsoft.com/office/drawing/2014/main" id="{5FE3EC3D-015A-41AF-BC31-6666F56C71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2" y="1388"/>
                <a:ext cx="213" cy="139"/>
              </a:xfrm>
              <a:custGeom>
                <a:avLst/>
                <a:gdLst>
                  <a:gd name="T0" fmla="*/ 461 w 159"/>
                  <a:gd name="T1" fmla="*/ 0 h 104"/>
                  <a:gd name="T2" fmla="*/ 352 w 159"/>
                  <a:gd name="T3" fmla="*/ 7 h 104"/>
                  <a:gd name="T4" fmla="*/ 121 w 159"/>
                  <a:gd name="T5" fmla="*/ 48 h 104"/>
                  <a:gd name="T6" fmla="*/ 1 w 159"/>
                  <a:gd name="T7" fmla="*/ 147 h 104"/>
                  <a:gd name="T8" fmla="*/ 9 w 159"/>
                  <a:gd name="T9" fmla="*/ 333 h 104"/>
                  <a:gd name="T10" fmla="*/ 221 w 159"/>
                  <a:gd name="T11" fmla="*/ 64 h 104"/>
                  <a:gd name="T12" fmla="*/ 226 w 159"/>
                  <a:gd name="T13" fmla="*/ 55 h 104"/>
                  <a:gd name="T14" fmla="*/ 296 w 159"/>
                  <a:gd name="T15" fmla="*/ 27 h 104"/>
                  <a:gd name="T16" fmla="*/ 352 w 159"/>
                  <a:gd name="T17" fmla="*/ 7 h 104"/>
                  <a:gd name="T18" fmla="*/ 411 w 159"/>
                  <a:gd name="T19" fmla="*/ 7 h 104"/>
                  <a:gd name="T20" fmla="*/ 512 w 159"/>
                  <a:gd name="T21" fmla="*/ 0 h 104"/>
                  <a:gd name="T22" fmla="*/ 461 w 159"/>
                  <a:gd name="T23" fmla="*/ 0 h 104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59" h="104">
                    <a:moveTo>
                      <a:pt x="143" y="0"/>
                    </a:moveTo>
                    <a:cubicBezTo>
                      <a:pt x="130" y="0"/>
                      <a:pt x="119" y="1"/>
                      <a:pt x="109" y="2"/>
                    </a:cubicBezTo>
                    <a:cubicBezTo>
                      <a:pt x="83" y="4"/>
                      <a:pt x="63" y="14"/>
                      <a:pt x="37" y="15"/>
                    </a:cubicBezTo>
                    <a:cubicBezTo>
                      <a:pt x="9" y="17"/>
                      <a:pt x="3" y="12"/>
                      <a:pt x="1" y="46"/>
                    </a:cubicBezTo>
                    <a:cubicBezTo>
                      <a:pt x="0" y="65"/>
                      <a:pt x="1" y="85"/>
                      <a:pt x="3" y="104"/>
                    </a:cubicBezTo>
                    <a:cubicBezTo>
                      <a:pt x="18" y="72"/>
                      <a:pt x="58" y="33"/>
                      <a:pt x="69" y="20"/>
                    </a:cubicBezTo>
                    <a:cubicBezTo>
                      <a:pt x="70" y="17"/>
                      <a:pt x="70" y="17"/>
                      <a:pt x="70" y="17"/>
                    </a:cubicBezTo>
                    <a:cubicBezTo>
                      <a:pt x="76" y="13"/>
                      <a:pt x="84" y="10"/>
                      <a:pt x="92" y="8"/>
                    </a:cubicBezTo>
                    <a:cubicBezTo>
                      <a:pt x="99" y="3"/>
                      <a:pt x="102" y="7"/>
                      <a:pt x="109" y="2"/>
                    </a:cubicBezTo>
                    <a:cubicBezTo>
                      <a:pt x="128" y="2"/>
                      <a:pt x="128" y="2"/>
                      <a:pt x="128" y="2"/>
                    </a:cubicBezTo>
                    <a:cubicBezTo>
                      <a:pt x="138" y="1"/>
                      <a:pt x="148" y="1"/>
                      <a:pt x="159" y="0"/>
                    </a:cubicBezTo>
                    <a:cubicBezTo>
                      <a:pt x="153" y="0"/>
                      <a:pt x="148" y="0"/>
                      <a:pt x="143" y="0"/>
                    </a:cubicBezTo>
                  </a:path>
                </a:pathLst>
              </a:custGeom>
              <a:solidFill>
                <a:srgbClr val="332B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519" name="Freeform 102">
                <a:extLst>
                  <a:ext uri="{FF2B5EF4-FFF2-40B4-BE49-F238E27FC236}">
                    <a16:creationId xmlns:a16="http://schemas.microsoft.com/office/drawing/2014/main" id="{015EC5FF-84A1-4D76-8C2E-DB655BEC50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45" y="1391"/>
                <a:ext cx="49" cy="8"/>
              </a:xfrm>
              <a:custGeom>
                <a:avLst/>
                <a:gdLst>
                  <a:gd name="T0" fmla="*/ 57 w 36"/>
                  <a:gd name="T1" fmla="*/ 0 h 6"/>
                  <a:gd name="T2" fmla="*/ 0 w 36"/>
                  <a:gd name="T3" fmla="*/ 20 h 6"/>
                  <a:gd name="T4" fmla="*/ 124 w 36"/>
                  <a:gd name="T5" fmla="*/ 0 h 6"/>
                  <a:gd name="T6" fmla="*/ 57 w 36"/>
                  <a:gd name="T7" fmla="*/ 0 h 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6" h="6">
                    <a:moveTo>
                      <a:pt x="17" y="0"/>
                    </a:moveTo>
                    <a:cubicBezTo>
                      <a:pt x="10" y="5"/>
                      <a:pt x="7" y="1"/>
                      <a:pt x="0" y="6"/>
                    </a:cubicBezTo>
                    <a:cubicBezTo>
                      <a:pt x="11" y="3"/>
                      <a:pt x="23" y="1"/>
                      <a:pt x="36" y="0"/>
                    </a:cubicBezTo>
                    <a:cubicBezTo>
                      <a:pt x="17" y="0"/>
                      <a:pt x="17" y="0"/>
                      <a:pt x="17" y="0"/>
                    </a:cubicBezTo>
                  </a:path>
                </a:pathLst>
              </a:custGeom>
              <a:solidFill>
                <a:srgbClr val="5249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520" name="Freeform 103">
                <a:extLst>
                  <a:ext uri="{FF2B5EF4-FFF2-40B4-BE49-F238E27FC236}">
                    <a16:creationId xmlns:a16="http://schemas.microsoft.com/office/drawing/2014/main" id="{4AE4CE38-1D57-4A5E-BC50-2630A6B61B8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513" y="1535"/>
                <a:ext cx="271" cy="454"/>
              </a:xfrm>
              <a:custGeom>
                <a:avLst/>
                <a:gdLst>
                  <a:gd name="T0" fmla="*/ 388 w 203"/>
                  <a:gd name="T1" fmla="*/ 354 h 339"/>
                  <a:gd name="T2" fmla="*/ 339 w 203"/>
                  <a:gd name="T3" fmla="*/ 481 h 339"/>
                  <a:gd name="T4" fmla="*/ 283 w 203"/>
                  <a:gd name="T5" fmla="*/ 770 h 339"/>
                  <a:gd name="T6" fmla="*/ 270 w 203"/>
                  <a:gd name="T7" fmla="*/ 892 h 339"/>
                  <a:gd name="T8" fmla="*/ 270 w 203"/>
                  <a:gd name="T9" fmla="*/ 892 h 339"/>
                  <a:gd name="T10" fmla="*/ 286 w 203"/>
                  <a:gd name="T11" fmla="*/ 892 h 339"/>
                  <a:gd name="T12" fmla="*/ 527 w 203"/>
                  <a:gd name="T13" fmla="*/ 1041 h 339"/>
                  <a:gd name="T14" fmla="*/ 562 w 203"/>
                  <a:gd name="T15" fmla="*/ 1090 h 339"/>
                  <a:gd name="T16" fmla="*/ 634 w 203"/>
                  <a:gd name="T17" fmla="*/ 1054 h 339"/>
                  <a:gd name="T18" fmla="*/ 645 w 203"/>
                  <a:gd name="T19" fmla="*/ 1054 h 339"/>
                  <a:gd name="T20" fmla="*/ 638 w 203"/>
                  <a:gd name="T21" fmla="*/ 1042 h 339"/>
                  <a:gd name="T22" fmla="*/ 562 w 203"/>
                  <a:gd name="T23" fmla="*/ 971 h 339"/>
                  <a:gd name="T24" fmla="*/ 447 w 203"/>
                  <a:gd name="T25" fmla="*/ 646 h 339"/>
                  <a:gd name="T26" fmla="*/ 438 w 203"/>
                  <a:gd name="T27" fmla="*/ 466 h 339"/>
                  <a:gd name="T28" fmla="*/ 388 w 203"/>
                  <a:gd name="T29" fmla="*/ 354 h 339"/>
                  <a:gd name="T30" fmla="*/ 144 w 203"/>
                  <a:gd name="T31" fmla="*/ 0 h 339"/>
                  <a:gd name="T32" fmla="*/ 44 w 203"/>
                  <a:gd name="T33" fmla="*/ 112 h 339"/>
                  <a:gd name="T34" fmla="*/ 69 w 203"/>
                  <a:gd name="T35" fmla="*/ 363 h 339"/>
                  <a:gd name="T36" fmla="*/ 16 w 203"/>
                  <a:gd name="T37" fmla="*/ 714 h 339"/>
                  <a:gd name="T38" fmla="*/ 28 w 203"/>
                  <a:gd name="T39" fmla="*/ 852 h 339"/>
                  <a:gd name="T40" fmla="*/ 0 w 203"/>
                  <a:gd name="T41" fmla="*/ 947 h 339"/>
                  <a:gd name="T42" fmla="*/ 228 w 203"/>
                  <a:gd name="T43" fmla="*/ 893 h 339"/>
                  <a:gd name="T44" fmla="*/ 180 w 203"/>
                  <a:gd name="T45" fmla="*/ 850 h 339"/>
                  <a:gd name="T46" fmla="*/ 135 w 203"/>
                  <a:gd name="T47" fmla="*/ 482 h 339"/>
                  <a:gd name="T48" fmla="*/ 150 w 203"/>
                  <a:gd name="T49" fmla="*/ 254 h 339"/>
                  <a:gd name="T50" fmla="*/ 101 w 203"/>
                  <a:gd name="T51" fmla="*/ 292 h 339"/>
                  <a:gd name="T52" fmla="*/ 144 w 203"/>
                  <a:gd name="T53" fmla="*/ 0 h 339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203" h="339">
                    <a:moveTo>
                      <a:pt x="122" y="110"/>
                    </a:moveTo>
                    <a:cubicBezTo>
                      <a:pt x="116" y="123"/>
                      <a:pt x="110" y="136"/>
                      <a:pt x="106" y="149"/>
                    </a:cubicBezTo>
                    <a:cubicBezTo>
                      <a:pt x="97" y="177"/>
                      <a:pt x="91" y="209"/>
                      <a:pt x="89" y="239"/>
                    </a:cubicBezTo>
                    <a:cubicBezTo>
                      <a:pt x="89" y="254"/>
                      <a:pt x="88" y="270"/>
                      <a:pt x="85" y="277"/>
                    </a:cubicBezTo>
                    <a:cubicBezTo>
                      <a:pt x="85" y="277"/>
                      <a:pt x="85" y="277"/>
                      <a:pt x="85" y="277"/>
                    </a:cubicBezTo>
                    <a:cubicBezTo>
                      <a:pt x="87" y="277"/>
                      <a:pt x="89" y="277"/>
                      <a:pt x="90" y="277"/>
                    </a:cubicBezTo>
                    <a:cubicBezTo>
                      <a:pt x="124" y="277"/>
                      <a:pt x="156" y="306"/>
                      <a:pt x="166" y="323"/>
                    </a:cubicBezTo>
                    <a:cubicBezTo>
                      <a:pt x="168" y="327"/>
                      <a:pt x="172" y="333"/>
                      <a:pt x="177" y="339"/>
                    </a:cubicBezTo>
                    <a:cubicBezTo>
                      <a:pt x="182" y="333"/>
                      <a:pt x="190" y="328"/>
                      <a:pt x="200" y="328"/>
                    </a:cubicBezTo>
                    <a:cubicBezTo>
                      <a:pt x="201" y="328"/>
                      <a:pt x="202" y="328"/>
                      <a:pt x="203" y="328"/>
                    </a:cubicBezTo>
                    <a:cubicBezTo>
                      <a:pt x="202" y="327"/>
                      <a:pt x="202" y="325"/>
                      <a:pt x="201" y="324"/>
                    </a:cubicBezTo>
                    <a:cubicBezTo>
                      <a:pt x="192" y="319"/>
                      <a:pt x="184" y="313"/>
                      <a:pt x="177" y="302"/>
                    </a:cubicBezTo>
                    <a:cubicBezTo>
                      <a:pt x="155" y="272"/>
                      <a:pt x="138" y="239"/>
                      <a:pt x="141" y="201"/>
                    </a:cubicBezTo>
                    <a:cubicBezTo>
                      <a:pt x="142" y="181"/>
                      <a:pt x="146" y="164"/>
                      <a:pt x="138" y="145"/>
                    </a:cubicBezTo>
                    <a:cubicBezTo>
                      <a:pt x="134" y="133"/>
                      <a:pt x="127" y="122"/>
                      <a:pt x="122" y="110"/>
                    </a:cubicBezTo>
                    <a:moveTo>
                      <a:pt x="46" y="0"/>
                    </a:moveTo>
                    <a:cubicBezTo>
                      <a:pt x="35" y="12"/>
                      <a:pt x="25" y="24"/>
                      <a:pt x="14" y="35"/>
                    </a:cubicBezTo>
                    <a:cubicBezTo>
                      <a:pt x="17" y="61"/>
                      <a:pt x="21" y="87"/>
                      <a:pt x="22" y="113"/>
                    </a:cubicBezTo>
                    <a:cubicBezTo>
                      <a:pt x="24" y="151"/>
                      <a:pt x="2" y="184"/>
                      <a:pt x="5" y="222"/>
                    </a:cubicBezTo>
                    <a:cubicBezTo>
                      <a:pt x="7" y="239"/>
                      <a:pt x="12" y="248"/>
                      <a:pt x="9" y="265"/>
                    </a:cubicBezTo>
                    <a:cubicBezTo>
                      <a:pt x="7" y="275"/>
                      <a:pt x="2" y="284"/>
                      <a:pt x="0" y="294"/>
                    </a:cubicBezTo>
                    <a:cubicBezTo>
                      <a:pt x="22" y="286"/>
                      <a:pt x="51" y="281"/>
                      <a:pt x="72" y="278"/>
                    </a:cubicBezTo>
                    <a:cubicBezTo>
                      <a:pt x="68" y="276"/>
                      <a:pt x="63" y="271"/>
                      <a:pt x="57" y="264"/>
                    </a:cubicBezTo>
                    <a:cubicBezTo>
                      <a:pt x="28" y="229"/>
                      <a:pt x="39" y="190"/>
                      <a:pt x="43" y="150"/>
                    </a:cubicBezTo>
                    <a:cubicBezTo>
                      <a:pt x="46" y="125"/>
                      <a:pt x="45" y="102"/>
                      <a:pt x="47" y="79"/>
                    </a:cubicBezTo>
                    <a:cubicBezTo>
                      <a:pt x="42" y="83"/>
                      <a:pt x="37" y="87"/>
                      <a:pt x="32" y="91"/>
                    </a:cubicBezTo>
                    <a:cubicBezTo>
                      <a:pt x="21" y="62"/>
                      <a:pt x="30" y="30"/>
                      <a:pt x="46" y="0"/>
                    </a:cubicBezTo>
                  </a:path>
                </a:pathLst>
              </a:custGeom>
              <a:solidFill>
                <a:srgbClr val="332B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521" name="Freeform 104">
                <a:extLst>
                  <a:ext uri="{FF2B5EF4-FFF2-40B4-BE49-F238E27FC236}">
                    <a16:creationId xmlns:a16="http://schemas.microsoft.com/office/drawing/2014/main" id="{C23DE45A-34DB-43E3-AD51-0A18644A87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76" y="1513"/>
                <a:ext cx="187" cy="456"/>
              </a:xfrm>
              <a:custGeom>
                <a:avLst/>
                <a:gdLst>
                  <a:gd name="T0" fmla="*/ 418 w 140"/>
                  <a:gd name="T1" fmla="*/ 0 h 341"/>
                  <a:gd name="T2" fmla="*/ 0 w 140"/>
                  <a:gd name="T3" fmla="*/ 407 h 341"/>
                  <a:gd name="T4" fmla="*/ 49 w 140"/>
                  <a:gd name="T5" fmla="*/ 519 h 341"/>
                  <a:gd name="T6" fmla="*/ 59 w 140"/>
                  <a:gd name="T7" fmla="*/ 698 h 341"/>
                  <a:gd name="T8" fmla="*/ 175 w 140"/>
                  <a:gd name="T9" fmla="*/ 1022 h 341"/>
                  <a:gd name="T10" fmla="*/ 254 w 140"/>
                  <a:gd name="T11" fmla="*/ 1091 h 341"/>
                  <a:gd name="T12" fmla="*/ 325 w 140"/>
                  <a:gd name="T13" fmla="*/ 972 h 341"/>
                  <a:gd name="T14" fmla="*/ 350 w 140"/>
                  <a:gd name="T15" fmla="*/ 948 h 341"/>
                  <a:gd name="T16" fmla="*/ 361 w 140"/>
                  <a:gd name="T17" fmla="*/ 881 h 341"/>
                  <a:gd name="T18" fmla="*/ 371 w 140"/>
                  <a:gd name="T19" fmla="*/ 610 h 341"/>
                  <a:gd name="T20" fmla="*/ 426 w 140"/>
                  <a:gd name="T21" fmla="*/ 471 h 341"/>
                  <a:gd name="T22" fmla="*/ 425 w 140"/>
                  <a:gd name="T23" fmla="*/ 317 h 341"/>
                  <a:gd name="T24" fmla="*/ 434 w 140"/>
                  <a:gd name="T25" fmla="*/ 59 h 341"/>
                  <a:gd name="T26" fmla="*/ 418 w 140"/>
                  <a:gd name="T27" fmla="*/ 0 h 34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40" h="341">
                    <a:moveTo>
                      <a:pt x="131" y="0"/>
                    </a:moveTo>
                    <a:cubicBezTo>
                      <a:pt x="76" y="21"/>
                      <a:pt x="28" y="72"/>
                      <a:pt x="0" y="127"/>
                    </a:cubicBezTo>
                    <a:cubicBezTo>
                      <a:pt x="5" y="139"/>
                      <a:pt x="12" y="150"/>
                      <a:pt x="16" y="162"/>
                    </a:cubicBezTo>
                    <a:cubicBezTo>
                      <a:pt x="24" y="181"/>
                      <a:pt x="20" y="198"/>
                      <a:pt x="19" y="218"/>
                    </a:cubicBezTo>
                    <a:cubicBezTo>
                      <a:pt x="16" y="256"/>
                      <a:pt x="33" y="289"/>
                      <a:pt x="55" y="319"/>
                    </a:cubicBezTo>
                    <a:cubicBezTo>
                      <a:pt x="62" y="330"/>
                      <a:pt x="70" y="336"/>
                      <a:pt x="79" y="341"/>
                    </a:cubicBezTo>
                    <a:cubicBezTo>
                      <a:pt x="76" y="326"/>
                      <a:pt x="90" y="315"/>
                      <a:pt x="102" y="304"/>
                    </a:cubicBezTo>
                    <a:cubicBezTo>
                      <a:pt x="106" y="301"/>
                      <a:pt x="108" y="298"/>
                      <a:pt x="110" y="296"/>
                    </a:cubicBezTo>
                    <a:cubicBezTo>
                      <a:pt x="111" y="289"/>
                      <a:pt x="113" y="282"/>
                      <a:pt x="113" y="276"/>
                    </a:cubicBezTo>
                    <a:cubicBezTo>
                      <a:pt x="117" y="247"/>
                      <a:pt x="112" y="219"/>
                      <a:pt x="117" y="191"/>
                    </a:cubicBezTo>
                    <a:cubicBezTo>
                      <a:pt x="120" y="175"/>
                      <a:pt x="129" y="162"/>
                      <a:pt x="134" y="147"/>
                    </a:cubicBezTo>
                    <a:cubicBezTo>
                      <a:pt x="140" y="127"/>
                      <a:pt x="133" y="119"/>
                      <a:pt x="133" y="99"/>
                    </a:cubicBezTo>
                    <a:cubicBezTo>
                      <a:pt x="132" y="72"/>
                      <a:pt x="139" y="46"/>
                      <a:pt x="136" y="19"/>
                    </a:cubicBezTo>
                    <a:cubicBezTo>
                      <a:pt x="135" y="13"/>
                      <a:pt x="133" y="7"/>
                      <a:pt x="131" y="0"/>
                    </a:cubicBezTo>
                  </a:path>
                </a:pathLst>
              </a:custGeom>
              <a:solidFill>
                <a:srgbClr val="5249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522" name="Freeform 105">
                <a:extLst>
                  <a:ext uri="{FF2B5EF4-FFF2-40B4-BE49-F238E27FC236}">
                    <a16:creationId xmlns:a16="http://schemas.microsoft.com/office/drawing/2014/main" id="{FB1BD0A3-3219-46CF-A36F-A3B29F8D90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06" y="1906"/>
                <a:ext cx="244" cy="114"/>
              </a:xfrm>
              <a:custGeom>
                <a:avLst/>
                <a:gdLst>
                  <a:gd name="T0" fmla="*/ 306 w 182"/>
                  <a:gd name="T1" fmla="*/ 0 h 85"/>
                  <a:gd name="T2" fmla="*/ 291 w 182"/>
                  <a:gd name="T3" fmla="*/ 0 h 85"/>
                  <a:gd name="T4" fmla="*/ 291 w 182"/>
                  <a:gd name="T5" fmla="*/ 0 h 85"/>
                  <a:gd name="T6" fmla="*/ 271 w 182"/>
                  <a:gd name="T7" fmla="*/ 12 h 85"/>
                  <a:gd name="T8" fmla="*/ 248 w 182"/>
                  <a:gd name="T9" fmla="*/ 1 h 85"/>
                  <a:gd name="T10" fmla="*/ 16 w 182"/>
                  <a:gd name="T11" fmla="*/ 56 h 85"/>
                  <a:gd name="T12" fmla="*/ 16 w 182"/>
                  <a:gd name="T13" fmla="*/ 149 h 85"/>
                  <a:gd name="T14" fmla="*/ 97 w 182"/>
                  <a:gd name="T15" fmla="*/ 243 h 85"/>
                  <a:gd name="T16" fmla="*/ 122 w 182"/>
                  <a:gd name="T17" fmla="*/ 239 h 85"/>
                  <a:gd name="T18" fmla="*/ 332 w 182"/>
                  <a:gd name="T19" fmla="*/ 275 h 85"/>
                  <a:gd name="T20" fmla="*/ 369 w 182"/>
                  <a:gd name="T21" fmla="*/ 275 h 85"/>
                  <a:gd name="T22" fmla="*/ 401 w 182"/>
                  <a:gd name="T23" fmla="*/ 275 h 85"/>
                  <a:gd name="T24" fmla="*/ 437 w 182"/>
                  <a:gd name="T25" fmla="*/ 275 h 85"/>
                  <a:gd name="T26" fmla="*/ 445 w 182"/>
                  <a:gd name="T27" fmla="*/ 275 h 85"/>
                  <a:gd name="T28" fmla="*/ 459 w 182"/>
                  <a:gd name="T29" fmla="*/ 211 h 85"/>
                  <a:gd name="T30" fmla="*/ 390 w 182"/>
                  <a:gd name="T31" fmla="*/ 160 h 85"/>
                  <a:gd name="T32" fmla="*/ 345 w 182"/>
                  <a:gd name="T33" fmla="*/ 113 h 85"/>
                  <a:gd name="T34" fmla="*/ 349 w 182"/>
                  <a:gd name="T35" fmla="*/ 113 h 85"/>
                  <a:gd name="T36" fmla="*/ 386 w 182"/>
                  <a:gd name="T37" fmla="*/ 113 h 85"/>
                  <a:gd name="T38" fmla="*/ 429 w 182"/>
                  <a:gd name="T39" fmla="*/ 111 h 85"/>
                  <a:gd name="T40" fmla="*/ 496 w 182"/>
                  <a:gd name="T41" fmla="*/ 130 h 85"/>
                  <a:gd name="T42" fmla="*/ 522 w 182"/>
                  <a:gd name="T43" fmla="*/ 215 h 85"/>
                  <a:gd name="T44" fmla="*/ 566 w 182"/>
                  <a:gd name="T45" fmla="*/ 255 h 85"/>
                  <a:gd name="T46" fmla="*/ 571 w 182"/>
                  <a:gd name="T47" fmla="*/ 227 h 85"/>
                  <a:gd name="T48" fmla="*/ 587 w 182"/>
                  <a:gd name="T49" fmla="*/ 200 h 85"/>
                  <a:gd name="T50" fmla="*/ 552 w 182"/>
                  <a:gd name="T51" fmla="*/ 149 h 85"/>
                  <a:gd name="T52" fmla="*/ 306 w 182"/>
                  <a:gd name="T53" fmla="*/ 0 h 8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182" h="85">
                    <a:moveTo>
                      <a:pt x="95" y="0"/>
                    </a:moveTo>
                    <a:cubicBezTo>
                      <a:pt x="94" y="0"/>
                      <a:pt x="92" y="0"/>
                      <a:pt x="90" y="0"/>
                    </a:cubicBezTo>
                    <a:cubicBezTo>
                      <a:pt x="90" y="0"/>
                      <a:pt x="90" y="0"/>
                      <a:pt x="90" y="0"/>
                    </a:cubicBezTo>
                    <a:cubicBezTo>
                      <a:pt x="88" y="3"/>
                      <a:pt x="86" y="4"/>
                      <a:pt x="84" y="4"/>
                    </a:cubicBezTo>
                    <a:cubicBezTo>
                      <a:pt x="82" y="4"/>
                      <a:pt x="80" y="3"/>
                      <a:pt x="77" y="1"/>
                    </a:cubicBezTo>
                    <a:cubicBezTo>
                      <a:pt x="56" y="4"/>
                      <a:pt x="27" y="9"/>
                      <a:pt x="5" y="17"/>
                    </a:cubicBezTo>
                    <a:cubicBezTo>
                      <a:pt x="2" y="26"/>
                      <a:pt x="0" y="35"/>
                      <a:pt x="5" y="46"/>
                    </a:cubicBezTo>
                    <a:cubicBezTo>
                      <a:pt x="10" y="59"/>
                      <a:pt x="19" y="68"/>
                      <a:pt x="30" y="75"/>
                    </a:cubicBezTo>
                    <a:cubicBezTo>
                      <a:pt x="38" y="74"/>
                      <a:pt x="38" y="74"/>
                      <a:pt x="38" y="74"/>
                    </a:cubicBezTo>
                    <a:cubicBezTo>
                      <a:pt x="45" y="84"/>
                      <a:pt x="77" y="85"/>
                      <a:pt x="103" y="85"/>
                    </a:cubicBezTo>
                    <a:cubicBezTo>
                      <a:pt x="107" y="85"/>
                      <a:pt x="110" y="85"/>
                      <a:pt x="114" y="85"/>
                    </a:cubicBezTo>
                    <a:cubicBezTo>
                      <a:pt x="117" y="85"/>
                      <a:pt x="121" y="85"/>
                      <a:pt x="124" y="85"/>
                    </a:cubicBezTo>
                    <a:cubicBezTo>
                      <a:pt x="128" y="85"/>
                      <a:pt x="132" y="85"/>
                      <a:pt x="135" y="85"/>
                    </a:cubicBezTo>
                    <a:cubicBezTo>
                      <a:pt x="136" y="85"/>
                      <a:pt x="137" y="85"/>
                      <a:pt x="138" y="85"/>
                    </a:cubicBezTo>
                    <a:cubicBezTo>
                      <a:pt x="138" y="77"/>
                      <a:pt x="139" y="69"/>
                      <a:pt x="142" y="65"/>
                    </a:cubicBezTo>
                    <a:cubicBezTo>
                      <a:pt x="137" y="57"/>
                      <a:pt x="130" y="52"/>
                      <a:pt x="121" y="49"/>
                    </a:cubicBezTo>
                    <a:cubicBezTo>
                      <a:pt x="107" y="35"/>
                      <a:pt x="107" y="35"/>
                      <a:pt x="107" y="35"/>
                    </a:cubicBezTo>
                    <a:cubicBezTo>
                      <a:pt x="108" y="35"/>
                      <a:pt x="108" y="35"/>
                      <a:pt x="108" y="35"/>
                    </a:cubicBezTo>
                    <a:cubicBezTo>
                      <a:pt x="111" y="35"/>
                      <a:pt x="115" y="35"/>
                      <a:pt x="119" y="35"/>
                    </a:cubicBezTo>
                    <a:cubicBezTo>
                      <a:pt x="124" y="34"/>
                      <a:pt x="128" y="34"/>
                      <a:pt x="133" y="34"/>
                    </a:cubicBezTo>
                    <a:cubicBezTo>
                      <a:pt x="141" y="34"/>
                      <a:pt x="149" y="35"/>
                      <a:pt x="154" y="40"/>
                    </a:cubicBezTo>
                    <a:cubicBezTo>
                      <a:pt x="162" y="47"/>
                      <a:pt x="160" y="57"/>
                      <a:pt x="161" y="66"/>
                    </a:cubicBezTo>
                    <a:cubicBezTo>
                      <a:pt x="165" y="69"/>
                      <a:pt x="170" y="74"/>
                      <a:pt x="175" y="79"/>
                    </a:cubicBezTo>
                    <a:cubicBezTo>
                      <a:pt x="175" y="76"/>
                      <a:pt x="176" y="73"/>
                      <a:pt x="177" y="70"/>
                    </a:cubicBezTo>
                    <a:cubicBezTo>
                      <a:pt x="178" y="67"/>
                      <a:pt x="180" y="65"/>
                      <a:pt x="182" y="62"/>
                    </a:cubicBezTo>
                    <a:cubicBezTo>
                      <a:pt x="177" y="56"/>
                      <a:pt x="173" y="50"/>
                      <a:pt x="171" y="46"/>
                    </a:cubicBezTo>
                    <a:cubicBezTo>
                      <a:pt x="161" y="29"/>
                      <a:pt x="129" y="0"/>
                      <a:pt x="95" y="0"/>
                    </a:cubicBezTo>
                  </a:path>
                </a:pathLst>
              </a:custGeom>
              <a:solidFill>
                <a:srgbClr val="766C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523" name="Freeform 106">
                <a:extLst>
                  <a:ext uri="{FF2B5EF4-FFF2-40B4-BE49-F238E27FC236}">
                    <a16:creationId xmlns:a16="http://schemas.microsoft.com/office/drawing/2014/main" id="{514261D3-8931-46E1-A287-85BDFDD6AF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0" y="1974"/>
                <a:ext cx="40" cy="42"/>
              </a:xfrm>
              <a:custGeom>
                <a:avLst/>
                <a:gdLst>
                  <a:gd name="T0" fmla="*/ 73 w 30"/>
                  <a:gd name="T1" fmla="*/ 0 h 31"/>
                  <a:gd name="T2" fmla="*/ 0 w 30"/>
                  <a:gd name="T3" fmla="*/ 37 h 31"/>
                  <a:gd name="T4" fmla="*/ 44 w 30"/>
                  <a:gd name="T5" fmla="*/ 104 h 31"/>
                  <a:gd name="T6" fmla="*/ 44 w 30"/>
                  <a:gd name="T7" fmla="*/ 104 h 31"/>
                  <a:gd name="T8" fmla="*/ 95 w 30"/>
                  <a:gd name="T9" fmla="*/ 30 h 31"/>
                  <a:gd name="T10" fmla="*/ 84 w 30"/>
                  <a:gd name="T11" fmla="*/ 0 h 31"/>
                  <a:gd name="T12" fmla="*/ 73 w 30"/>
                  <a:gd name="T13" fmla="*/ 0 h 3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0" h="31">
                    <a:moveTo>
                      <a:pt x="23" y="0"/>
                    </a:moveTo>
                    <a:cubicBezTo>
                      <a:pt x="13" y="0"/>
                      <a:pt x="5" y="5"/>
                      <a:pt x="0" y="11"/>
                    </a:cubicBezTo>
                    <a:cubicBezTo>
                      <a:pt x="4" y="18"/>
                      <a:pt x="9" y="24"/>
                      <a:pt x="14" y="31"/>
                    </a:cubicBezTo>
                    <a:cubicBezTo>
                      <a:pt x="14" y="31"/>
                      <a:pt x="14" y="31"/>
                      <a:pt x="14" y="31"/>
                    </a:cubicBezTo>
                    <a:cubicBezTo>
                      <a:pt x="13" y="24"/>
                      <a:pt x="17" y="17"/>
                      <a:pt x="30" y="9"/>
                    </a:cubicBezTo>
                    <a:cubicBezTo>
                      <a:pt x="28" y="6"/>
                      <a:pt x="27" y="3"/>
                      <a:pt x="26" y="0"/>
                    </a:cubicBezTo>
                    <a:cubicBezTo>
                      <a:pt x="25" y="0"/>
                      <a:pt x="24" y="0"/>
                      <a:pt x="23" y="0"/>
                    </a:cubicBezTo>
                  </a:path>
                </a:pathLst>
              </a:custGeom>
              <a:solidFill>
                <a:srgbClr val="766C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524" name="Freeform 107">
                <a:extLst>
                  <a:ext uri="{FF2B5EF4-FFF2-40B4-BE49-F238E27FC236}">
                    <a16:creationId xmlns:a16="http://schemas.microsoft.com/office/drawing/2014/main" id="{8EB856D3-EA73-407A-AF87-1E398612AB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0" y="1989"/>
                <a:ext cx="28" cy="32"/>
              </a:xfrm>
              <a:custGeom>
                <a:avLst/>
                <a:gdLst>
                  <a:gd name="T0" fmla="*/ 21 w 21"/>
                  <a:gd name="T1" fmla="*/ 0 h 24"/>
                  <a:gd name="T2" fmla="*/ 7 w 21"/>
                  <a:gd name="T3" fmla="*/ 27 h 24"/>
                  <a:gd name="T4" fmla="*/ 0 w 21"/>
                  <a:gd name="T5" fmla="*/ 55 h 24"/>
                  <a:gd name="T6" fmla="*/ 20 w 21"/>
                  <a:gd name="T7" fmla="*/ 76 h 24"/>
                  <a:gd name="T8" fmla="*/ 65 w 21"/>
                  <a:gd name="T9" fmla="*/ 64 h 24"/>
                  <a:gd name="T10" fmla="*/ 21 w 21"/>
                  <a:gd name="T11" fmla="*/ 0 h 2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1" h="24">
                    <a:moveTo>
                      <a:pt x="7" y="0"/>
                    </a:moveTo>
                    <a:cubicBezTo>
                      <a:pt x="5" y="3"/>
                      <a:pt x="3" y="5"/>
                      <a:pt x="2" y="8"/>
                    </a:cubicBezTo>
                    <a:cubicBezTo>
                      <a:pt x="1" y="11"/>
                      <a:pt x="0" y="14"/>
                      <a:pt x="0" y="17"/>
                    </a:cubicBezTo>
                    <a:cubicBezTo>
                      <a:pt x="2" y="19"/>
                      <a:pt x="4" y="22"/>
                      <a:pt x="6" y="24"/>
                    </a:cubicBezTo>
                    <a:cubicBezTo>
                      <a:pt x="11" y="22"/>
                      <a:pt x="16" y="21"/>
                      <a:pt x="21" y="20"/>
                    </a:cubicBezTo>
                    <a:cubicBezTo>
                      <a:pt x="16" y="13"/>
                      <a:pt x="11" y="7"/>
                      <a:pt x="7" y="0"/>
                    </a:cubicBezTo>
                  </a:path>
                </a:pathLst>
              </a:custGeom>
              <a:solidFill>
                <a:srgbClr val="A7A0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525" name="Freeform 108">
                <a:extLst>
                  <a:ext uri="{FF2B5EF4-FFF2-40B4-BE49-F238E27FC236}">
                    <a16:creationId xmlns:a16="http://schemas.microsoft.com/office/drawing/2014/main" id="{8E7B4DF1-264F-4F0A-A296-C8AFD299D47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691" y="1993"/>
                <a:ext cx="49" cy="34"/>
              </a:xfrm>
              <a:custGeom>
                <a:avLst/>
                <a:gdLst>
                  <a:gd name="T0" fmla="*/ 70 w 37"/>
                  <a:gd name="T1" fmla="*/ 1 h 25"/>
                  <a:gd name="T2" fmla="*/ 79 w 37"/>
                  <a:gd name="T3" fmla="*/ 37 h 25"/>
                  <a:gd name="T4" fmla="*/ 107 w 37"/>
                  <a:gd name="T5" fmla="*/ 86 h 25"/>
                  <a:gd name="T6" fmla="*/ 114 w 37"/>
                  <a:gd name="T7" fmla="*/ 83 h 25"/>
                  <a:gd name="T8" fmla="*/ 114 w 37"/>
                  <a:gd name="T9" fmla="*/ 48 h 25"/>
                  <a:gd name="T10" fmla="*/ 70 w 37"/>
                  <a:gd name="T11" fmla="*/ 1 h 25"/>
                  <a:gd name="T12" fmla="*/ 12 w 37"/>
                  <a:gd name="T13" fmla="*/ 0 h 25"/>
                  <a:gd name="T14" fmla="*/ 0 w 37"/>
                  <a:gd name="T15" fmla="*/ 68 h 25"/>
                  <a:gd name="T16" fmla="*/ 45 w 37"/>
                  <a:gd name="T17" fmla="*/ 76 h 25"/>
                  <a:gd name="T18" fmla="*/ 12 w 37"/>
                  <a:gd name="T19" fmla="*/ 0 h 2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37" h="25">
                    <a:moveTo>
                      <a:pt x="23" y="1"/>
                    </a:moveTo>
                    <a:cubicBezTo>
                      <a:pt x="23" y="4"/>
                      <a:pt x="24" y="8"/>
                      <a:pt x="26" y="11"/>
                    </a:cubicBezTo>
                    <a:cubicBezTo>
                      <a:pt x="28" y="17"/>
                      <a:pt x="31" y="21"/>
                      <a:pt x="35" y="25"/>
                    </a:cubicBezTo>
                    <a:cubicBezTo>
                      <a:pt x="36" y="25"/>
                      <a:pt x="36" y="24"/>
                      <a:pt x="37" y="24"/>
                    </a:cubicBezTo>
                    <a:cubicBezTo>
                      <a:pt x="36" y="21"/>
                      <a:pt x="36" y="17"/>
                      <a:pt x="37" y="14"/>
                    </a:cubicBezTo>
                    <a:cubicBezTo>
                      <a:pt x="32" y="9"/>
                      <a:pt x="27" y="4"/>
                      <a:pt x="23" y="1"/>
                    </a:cubicBezTo>
                    <a:moveTo>
                      <a:pt x="4" y="0"/>
                    </a:moveTo>
                    <a:cubicBezTo>
                      <a:pt x="1" y="4"/>
                      <a:pt x="0" y="12"/>
                      <a:pt x="0" y="20"/>
                    </a:cubicBezTo>
                    <a:cubicBezTo>
                      <a:pt x="5" y="21"/>
                      <a:pt x="10" y="22"/>
                      <a:pt x="15" y="22"/>
                    </a:cubicBezTo>
                    <a:cubicBezTo>
                      <a:pt x="12" y="14"/>
                      <a:pt x="9" y="6"/>
                      <a:pt x="4" y="0"/>
                    </a:cubicBezTo>
                  </a:path>
                </a:pathLst>
              </a:custGeom>
              <a:solidFill>
                <a:srgbClr val="A7A0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526" name="Freeform 109">
                <a:extLst>
                  <a:ext uri="{FF2B5EF4-FFF2-40B4-BE49-F238E27FC236}">
                    <a16:creationId xmlns:a16="http://schemas.microsoft.com/office/drawing/2014/main" id="{81464DB4-3F5E-4ED4-90B1-732977547F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9" y="2012"/>
                <a:ext cx="9" cy="13"/>
              </a:xfrm>
              <a:custGeom>
                <a:avLst/>
                <a:gdLst>
                  <a:gd name="T0" fmla="*/ 1 w 7"/>
                  <a:gd name="T1" fmla="*/ 0 h 10"/>
                  <a:gd name="T2" fmla="*/ 1 w 7"/>
                  <a:gd name="T3" fmla="*/ 29 h 10"/>
                  <a:gd name="T4" fmla="*/ 8 w 7"/>
                  <a:gd name="T5" fmla="*/ 27 h 10"/>
                  <a:gd name="T6" fmla="*/ 19 w 7"/>
                  <a:gd name="T7" fmla="*/ 21 h 10"/>
                  <a:gd name="T8" fmla="*/ 1 w 7"/>
                  <a:gd name="T9" fmla="*/ 0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" h="10">
                    <a:moveTo>
                      <a:pt x="1" y="0"/>
                    </a:moveTo>
                    <a:cubicBezTo>
                      <a:pt x="0" y="3"/>
                      <a:pt x="0" y="7"/>
                      <a:pt x="1" y="10"/>
                    </a:cubicBezTo>
                    <a:cubicBezTo>
                      <a:pt x="1" y="10"/>
                      <a:pt x="2" y="9"/>
                      <a:pt x="3" y="9"/>
                    </a:cubicBezTo>
                    <a:cubicBezTo>
                      <a:pt x="4" y="8"/>
                      <a:pt x="5" y="8"/>
                      <a:pt x="7" y="7"/>
                    </a:cubicBezTo>
                    <a:cubicBezTo>
                      <a:pt x="5" y="5"/>
                      <a:pt x="3" y="2"/>
                      <a:pt x="1" y="0"/>
                    </a:cubicBezTo>
                  </a:path>
                </a:pathLst>
              </a:custGeom>
              <a:solidFill>
                <a:srgbClr val="C8C4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527" name="Freeform 110">
                <a:extLst>
                  <a:ext uri="{FF2B5EF4-FFF2-40B4-BE49-F238E27FC236}">
                    <a16:creationId xmlns:a16="http://schemas.microsoft.com/office/drawing/2014/main" id="{8158AAA2-B4B7-4B93-9B06-3B5196B099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82" y="1969"/>
                <a:ext cx="28" cy="12"/>
              </a:xfrm>
              <a:custGeom>
                <a:avLst/>
                <a:gdLst>
                  <a:gd name="T0" fmla="*/ 0 w 21"/>
                  <a:gd name="T1" fmla="*/ 0 h 9"/>
                  <a:gd name="T2" fmla="*/ 7 w 21"/>
                  <a:gd name="T3" fmla="*/ 12 h 9"/>
                  <a:gd name="T4" fmla="*/ 55 w 21"/>
                  <a:gd name="T5" fmla="*/ 28 h 9"/>
                  <a:gd name="T6" fmla="*/ 65 w 21"/>
                  <a:gd name="T7" fmla="*/ 20 h 9"/>
                  <a:gd name="T8" fmla="*/ 0 w 21"/>
                  <a:gd name="T9" fmla="*/ 0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1" h="9">
                    <a:moveTo>
                      <a:pt x="0" y="0"/>
                    </a:moveTo>
                    <a:cubicBezTo>
                      <a:pt x="1" y="1"/>
                      <a:pt x="1" y="3"/>
                      <a:pt x="2" y="4"/>
                    </a:cubicBezTo>
                    <a:cubicBezTo>
                      <a:pt x="6" y="5"/>
                      <a:pt x="11" y="6"/>
                      <a:pt x="17" y="9"/>
                    </a:cubicBezTo>
                    <a:cubicBezTo>
                      <a:pt x="18" y="8"/>
                      <a:pt x="19" y="7"/>
                      <a:pt x="21" y="6"/>
                    </a:cubicBezTo>
                    <a:cubicBezTo>
                      <a:pt x="13" y="5"/>
                      <a:pt x="7" y="3"/>
                      <a:pt x="0" y="0"/>
                    </a:cubicBezTo>
                  </a:path>
                </a:pathLst>
              </a:custGeom>
              <a:solidFill>
                <a:srgbClr val="5249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528" name="Freeform 111">
                <a:extLst>
                  <a:ext uri="{FF2B5EF4-FFF2-40B4-BE49-F238E27FC236}">
                    <a16:creationId xmlns:a16="http://schemas.microsoft.com/office/drawing/2014/main" id="{EA86DC90-51DE-4C62-B86D-C55CAE1951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8" y="1909"/>
                <a:ext cx="45" cy="68"/>
              </a:xfrm>
              <a:custGeom>
                <a:avLst/>
                <a:gdLst>
                  <a:gd name="T0" fmla="*/ 105 w 34"/>
                  <a:gd name="T1" fmla="*/ 0 h 51"/>
                  <a:gd name="T2" fmla="*/ 79 w 34"/>
                  <a:gd name="T3" fmla="*/ 27 h 51"/>
                  <a:gd name="T4" fmla="*/ 9 w 34"/>
                  <a:gd name="T5" fmla="*/ 143 h 51"/>
                  <a:gd name="T6" fmla="*/ 74 w 34"/>
                  <a:gd name="T7" fmla="*/ 161 h 51"/>
                  <a:gd name="T8" fmla="*/ 77 w 34"/>
                  <a:gd name="T9" fmla="*/ 159 h 51"/>
                  <a:gd name="T10" fmla="*/ 105 w 34"/>
                  <a:gd name="T11" fmla="*/ 0 h 5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4" h="51">
                    <a:moveTo>
                      <a:pt x="34" y="0"/>
                    </a:moveTo>
                    <a:cubicBezTo>
                      <a:pt x="32" y="2"/>
                      <a:pt x="30" y="5"/>
                      <a:pt x="26" y="8"/>
                    </a:cubicBezTo>
                    <a:cubicBezTo>
                      <a:pt x="14" y="19"/>
                      <a:pt x="0" y="30"/>
                      <a:pt x="3" y="45"/>
                    </a:cubicBezTo>
                    <a:cubicBezTo>
                      <a:pt x="10" y="48"/>
                      <a:pt x="16" y="50"/>
                      <a:pt x="24" y="51"/>
                    </a:cubicBezTo>
                    <a:cubicBezTo>
                      <a:pt x="24" y="51"/>
                      <a:pt x="25" y="51"/>
                      <a:pt x="25" y="50"/>
                    </a:cubicBezTo>
                    <a:cubicBezTo>
                      <a:pt x="26" y="36"/>
                      <a:pt x="30" y="17"/>
                      <a:pt x="34" y="0"/>
                    </a:cubicBezTo>
                  </a:path>
                </a:pathLst>
              </a:custGeom>
              <a:solidFill>
                <a:srgbClr val="6E65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529" name="Freeform 112">
                <a:extLst>
                  <a:ext uri="{FF2B5EF4-FFF2-40B4-BE49-F238E27FC236}">
                    <a16:creationId xmlns:a16="http://schemas.microsoft.com/office/drawing/2014/main" id="{30638E55-3EFF-46CF-9E8C-0F1B148F87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7" y="1974"/>
                <a:ext cx="38" cy="42"/>
              </a:xfrm>
              <a:custGeom>
                <a:avLst/>
                <a:gdLst>
                  <a:gd name="T0" fmla="*/ 45 w 28"/>
                  <a:gd name="T1" fmla="*/ 0 h 31"/>
                  <a:gd name="T2" fmla="*/ 57 w 28"/>
                  <a:gd name="T3" fmla="*/ 30 h 31"/>
                  <a:gd name="T4" fmla="*/ 1 w 28"/>
                  <a:gd name="T5" fmla="*/ 104 h 31"/>
                  <a:gd name="T6" fmla="*/ 30 w 28"/>
                  <a:gd name="T7" fmla="*/ 104 h 31"/>
                  <a:gd name="T8" fmla="*/ 41 w 28"/>
                  <a:gd name="T9" fmla="*/ 104 h 31"/>
                  <a:gd name="T10" fmla="*/ 96 w 28"/>
                  <a:gd name="T11" fmla="*/ 16 h 31"/>
                  <a:gd name="T12" fmla="*/ 45 w 28"/>
                  <a:gd name="T13" fmla="*/ 0 h 3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8" h="31">
                    <a:moveTo>
                      <a:pt x="13" y="0"/>
                    </a:moveTo>
                    <a:cubicBezTo>
                      <a:pt x="14" y="3"/>
                      <a:pt x="15" y="6"/>
                      <a:pt x="17" y="9"/>
                    </a:cubicBezTo>
                    <a:cubicBezTo>
                      <a:pt x="4" y="17"/>
                      <a:pt x="0" y="24"/>
                      <a:pt x="1" y="31"/>
                    </a:cubicBezTo>
                    <a:cubicBezTo>
                      <a:pt x="4" y="31"/>
                      <a:pt x="6" y="31"/>
                      <a:pt x="9" y="31"/>
                    </a:cubicBezTo>
                    <a:cubicBezTo>
                      <a:pt x="10" y="31"/>
                      <a:pt x="11" y="31"/>
                      <a:pt x="12" y="31"/>
                    </a:cubicBezTo>
                    <a:cubicBezTo>
                      <a:pt x="9" y="21"/>
                      <a:pt x="17" y="12"/>
                      <a:pt x="28" y="5"/>
                    </a:cubicBezTo>
                    <a:cubicBezTo>
                      <a:pt x="22" y="2"/>
                      <a:pt x="17" y="1"/>
                      <a:pt x="13" y="0"/>
                    </a:cubicBezTo>
                  </a:path>
                </a:pathLst>
              </a:custGeom>
              <a:solidFill>
                <a:srgbClr val="8D85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530" name="Freeform 113">
                <a:extLst>
                  <a:ext uri="{FF2B5EF4-FFF2-40B4-BE49-F238E27FC236}">
                    <a16:creationId xmlns:a16="http://schemas.microsoft.com/office/drawing/2014/main" id="{E231451E-76F0-4592-B8BD-2901841EDC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8" y="2016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8D85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531" name="Freeform 114">
                <a:extLst>
                  <a:ext uri="{FF2B5EF4-FFF2-40B4-BE49-F238E27FC236}">
                    <a16:creationId xmlns:a16="http://schemas.microsoft.com/office/drawing/2014/main" id="{F1889C4F-C0DF-4D36-8FDB-EB1EA2E18C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8" y="2016"/>
                <a:ext cx="24" cy="16"/>
              </a:xfrm>
              <a:custGeom>
                <a:avLst/>
                <a:gdLst>
                  <a:gd name="T0" fmla="*/ 48 w 18"/>
                  <a:gd name="T1" fmla="*/ 0 h 12"/>
                  <a:gd name="T2" fmla="*/ 0 w 18"/>
                  <a:gd name="T3" fmla="*/ 12 h 12"/>
                  <a:gd name="T4" fmla="*/ 16 w 18"/>
                  <a:gd name="T5" fmla="*/ 37 h 12"/>
                  <a:gd name="T6" fmla="*/ 20 w 18"/>
                  <a:gd name="T7" fmla="*/ 37 h 12"/>
                  <a:gd name="T8" fmla="*/ 57 w 18"/>
                  <a:gd name="T9" fmla="*/ 28 h 12"/>
                  <a:gd name="T10" fmla="*/ 48 w 18"/>
                  <a:gd name="T11" fmla="*/ 0 h 12"/>
                  <a:gd name="T12" fmla="*/ 48 w 18"/>
                  <a:gd name="T13" fmla="*/ 0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" h="12">
                    <a:moveTo>
                      <a:pt x="15" y="0"/>
                    </a:moveTo>
                    <a:cubicBezTo>
                      <a:pt x="10" y="1"/>
                      <a:pt x="5" y="2"/>
                      <a:pt x="0" y="4"/>
                    </a:cubicBezTo>
                    <a:cubicBezTo>
                      <a:pt x="2" y="7"/>
                      <a:pt x="3" y="9"/>
                      <a:pt x="5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10" y="11"/>
                      <a:pt x="14" y="10"/>
                      <a:pt x="18" y="9"/>
                    </a:cubicBezTo>
                    <a:cubicBezTo>
                      <a:pt x="16" y="6"/>
                      <a:pt x="15" y="3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</a:path>
                </a:pathLst>
              </a:custGeom>
              <a:solidFill>
                <a:srgbClr val="B7B1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532" name="Freeform 115">
                <a:extLst>
                  <a:ext uri="{FF2B5EF4-FFF2-40B4-BE49-F238E27FC236}">
                    <a16:creationId xmlns:a16="http://schemas.microsoft.com/office/drawing/2014/main" id="{49176A06-8C6F-4DDD-BDDB-291CE6F0A9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8" y="2025"/>
                <a:ext cx="2" cy="3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8 h 2"/>
                  <a:gd name="T4" fmla="*/ 1 w 2"/>
                  <a:gd name="T5" fmla="*/ 12 h 2"/>
                  <a:gd name="T6" fmla="*/ 2 w 2"/>
                  <a:gd name="T7" fmla="*/ 12 h 2"/>
                  <a:gd name="T8" fmla="*/ 2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0" y="1"/>
                      <a:pt x="1" y="2"/>
                      <a:pt x="1" y="2"/>
                    </a:cubicBezTo>
                    <a:cubicBezTo>
                      <a:pt x="1" y="2"/>
                      <a:pt x="2" y="2"/>
                      <a:pt x="2" y="2"/>
                    </a:cubicBezTo>
                    <a:cubicBezTo>
                      <a:pt x="2" y="2"/>
                      <a:pt x="2" y="1"/>
                      <a:pt x="2" y="0"/>
                    </a:cubicBezTo>
                  </a:path>
                </a:pathLst>
              </a:custGeom>
              <a:solidFill>
                <a:srgbClr val="B8B2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533" name="Freeform 116">
                <a:extLst>
                  <a:ext uri="{FF2B5EF4-FFF2-40B4-BE49-F238E27FC236}">
                    <a16:creationId xmlns:a16="http://schemas.microsoft.com/office/drawing/2014/main" id="{EBCED09F-93F1-4084-B165-46D42FE7AE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0" y="2021"/>
                <a:ext cx="15" cy="11"/>
              </a:xfrm>
              <a:custGeom>
                <a:avLst/>
                <a:gdLst>
                  <a:gd name="T0" fmla="*/ 20 w 11"/>
                  <a:gd name="T1" fmla="*/ 0 h 8"/>
                  <a:gd name="T2" fmla="*/ 7 w 11"/>
                  <a:gd name="T3" fmla="*/ 8 h 8"/>
                  <a:gd name="T4" fmla="*/ 0 w 11"/>
                  <a:gd name="T5" fmla="*/ 11 h 8"/>
                  <a:gd name="T6" fmla="*/ 0 w 11"/>
                  <a:gd name="T7" fmla="*/ 19 h 8"/>
                  <a:gd name="T8" fmla="*/ 37 w 11"/>
                  <a:gd name="T9" fmla="*/ 29 h 8"/>
                  <a:gd name="T10" fmla="*/ 20 w 11"/>
                  <a:gd name="T11" fmla="*/ 0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1" h="8">
                    <a:moveTo>
                      <a:pt x="6" y="0"/>
                    </a:moveTo>
                    <a:cubicBezTo>
                      <a:pt x="4" y="1"/>
                      <a:pt x="3" y="1"/>
                      <a:pt x="2" y="2"/>
                    </a:cubicBezTo>
                    <a:cubicBezTo>
                      <a:pt x="1" y="2"/>
                      <a:pt x="0" y="3"/>
                      <a:pt x="0" y="3"/>
                    </a:cubicBezTo>
                    <a:cubicBezTo>
                      <a:pt x="0" y="4"/>
                      <a:pt x="0" y="5"/>
                      <a:pt x="0" y="5"/>
                    </a:cubicBezTo>
                    <a:cubicBezTo>
                      <a:pt x="4" y="6"/>
                      <a:pt x="7" y="7"/>
                      <a:pt x="11" y="8"/>
                    </a:cubicBezTo>
                    <a:cubicBezTo>
                      <a:pt x="9" y="5"/>
                      <a:pt x="8" y="3"/>
                      <a:pt x="6" y="0"/>
                    </a:cubicBezTo>
                  </a:path>
                </a:pathLst>
              </a:custGeom>
              <a:solidFill>
                <a:srgbClr val="D4CF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534" name="Freeform 117">
                <a:extLst>
                  <a:ext uri="{FF2B5EF4-FFF2-40B4-BE49-F238E27FC236}">
                    <a16:creationId xmlns:a16="http://schemas.microsoft.com/office/drawing/2014/main" id="{AD9407C3-EF5F-45F9-8FA5-6F7EC4028D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6" y="2028"/>
                <a:ext cx="20" cy="8"/>
              </a:xfrm>
              <a:custGeom>
                <a:avLst/>
                <a:gdLst>
                  <a:gd name="T0" fmla="*/ 37 w 15"/>
                  <a:gd name="T1" fmla="*/ 0 h 6"/>
                  <a:gd name="T2" fmla="*/ 0 w 15"/>
                  <a:gd name="T3" fmla="*/ 9 h 6"/>
                  <a:gd name="T4" fmla="*/ 48 w 15"/>
                  <a:gd name="T5" fmla="*/ 20 h 6"/>
                  <a:gd name="T6" fmla="*/ 37 w 15"/>
                  <a:gd name="T7" fmla="*/ 0 h 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5" h="6">
                    <a:moveTo>
                      <a:pt x="12" y="0"/>
                    </a:moveTo>
                    <a:cubicBezTo>
                      <a:pt x="8" y="1"/>
                      <a:pt x="4" y="2"/>
                      <a:pt x="0" y="3"/>
                    </a:cubicBezTo>
                    <a:cubicBezTo>
                      <a:pt x="5" y="4"/>
                      <a:pt x="10" y="5"/>
                      <a:pt x="15" y="6"/>
                    </a:cubicBezTo>
                    <a:cubicBezTo>
                      <a:pt x="14" y="4"/>
                      <a:pt x="13" y="2"/>
                      <a:pt x="12" y="0"/>
                    </a:cubicBezTo>
                  </a:path>
                </a:pathLst>
              </a:custGeom>
              <a:solidFill>
                <a:srgbClr val="C5C0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535" name="Freeform 118">
                <a:extLst>
                  <a:ext uri="{FF2B5EF4-FFF2-40B4-BE49-F238E27FC236}">
                    <a16:creationId xmlns:a16="http://schemas.microsoft.com/office/drawing/2014/main" id="{E130501D-AB6F-4959-9A05-6012CBD974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8" y="2016"/>
                <a:ext cx="21" cy="11"/>
              </a:xfrm>
              <a:custGeom>
                <a:avLst/>
                <a:gdLst>
                  <a:gd name="T0" fmla="*/ 29 w 15"/>
                  <a:gd name="T1" fmla="*/ 0 h 8"/>
                  <a:gd name="T2" fmla="*/ 0 w 15"/>
                  <a:gd name="T3" fmla="*/ 0 h 8"/>
                  <a:gd name="T4" fmla="*/ 0 w 15"/>
                  <a:gd name="T5" fmla="*/ 0 h 8"/>
                  <a:gd name="T6" fmla="*/ 21 w 15"/>
                  <a:gd name="T7" fmla="*/ 29 h 8"/>
                  <a:gd name="T8" fmla="*/ 57 w 15"/>
                  <a:gd name="T9" fmla="*/ 26 h 8"/>
                  <a:gd name="T10" fmla="*/ 55 w 15"/>
                  <a:gd name="T11" fmla="*/ 21 h 8"/>
                  <a:gd name="T12" fmla="*/ 41 w 15"/>
                  <a:gd name="T13" fmla="*/ 0 h 8"/>
                  <a:gd name="T14" fmla="*/ 29 w 15"/>
                  <a:gd name="T15" fmla="*/ 0 h 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5" h="8">
                    <a:moveTo>
                      <a:pt x="8" y="0"/>
                    </a:moveTo>
                    <a:cubicBezTo>
                      <a:pt x="5" y="0"/>
                      <a:pt x="3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3"/>
                      <a:pt x="4" y="6"/>
                      <a:pt x="6" y="8"/>
                    </a:cubicBezTo>
                    <a:cubicBezTo>
                      <a:pt x="9" y="7"/>
                      <a:pt x="12" y="7"/>
                      <a:pt x="15" y="7"/>
                    </a:cubicBezTo>
                    <a:cubicBezTo>
                      <a:pt x="14" y="7"/>
                      <a:pt x="14" y="6"/>
                      <a:pt x="14" y="6"/>
                    </a:cubicBezTo>
                    <a:cubicBezTo>
                      <a:pt x="13" y="4"/>
                      <a:pt x="12" y="2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</a:path>
                </a:pathLst>
              </a:custGeom>
              <a:solidFill>
                <a:srgbClr val="A29B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536" name="Freeform 119">
                <a:extLst>
                  <a:ext uri="{FF2B5EF4-FFF2-40B4-BE49-F238E27FC236}">
                    <a16:creationId xmlns:a16="http://schemas.microsoft.com/office/drawing/2014/main" id="{B84F77C0-9425-46AB-BE5C-D8C1FD982A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8" y="2016"/>
                <a:ext cx="8" cy="12"/>
              </a:xfrm>
              <a:custGeom>
                <a:avLst/>
                <a:gdLst>
                  <a:gd name="T0" fmla="*/ 0 w 6"/>
                  <a:gd name="T1" fmla="*/ 0 h 9"/>
                  <a:gd name="T2" fmla="*/ 9 w 6"/>
                  <a:gd name="T3" fmla="*/ 28 h 9"/>
                  <a:gd name="T4" fmla="*/ 20 w 6"/>
                  <a:gd name="T5" fmla="*/ 27 h 9"/>
                  <a:gd name="T6" fmla="*/ 0 w 6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" h="9">
                    <a:moveTo>
                      <a:pt x="0" y="0"/>
                    </a:moveTo>
                    <a:cubicBezTo>
                      <a:pt x="0" y="3"/>
                      <a:pt x="1" y="6"/>
                      <a:pt x="3" y="9"/>
                    </a:cubicBezTo>
                    <a:cubicBezTo>
                      <a:pt x="4" y="8"/>
                      <a:pt x="5" y="8"/>
                      <a:pt x="6" y="8"/>
                    </a:cubicBezTo>
                    <a:cubicBezTo>
                      <a:pt x="4" y="6"/>
                      <a:pt x="2" y="3"/>
                      <a:pt x="0" y="0"/>
                    </a:cubicBezTo>
                  </a:path>
                </a:pathLst>
              </a:custGeom>
              <a:solidFill>
                <a:srgbClr val="C5C0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537" name="Freeform 120">
                <a:extLst>
                  <a:ext uri="{FF2B5EF4-FFF2-40B4-BE49-F238E27FC236}">
                    <a16:creationId xmlns:a16="http://schemas.microsoft.com/office/drawing/2014/main" id="{7F7009AC-324F-4301-9FAE-CC1028D8AA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42" y="2021"/>
                <a:ext cx="8" cy="2"/>
              </a:xfrm>
              <a:custGeom>
                <a:avLst/>
                <a:gdLst>
                  <a:gd name="T0" fmla="*/ 16 w 6"/>
                  <a:gd name="T1" fmla="*/ 0 h 1"/>
                  <a:gd name="T2" fmla="*/ 0 w 6"/>
                  <a:gd name="T3" fmla="*/ 16 h 1"/>
                  <a:gd name="T4" fmla="*/ 20 w 6"/>
                  <a:gd name="T5" fmla="*/ 16 h 1"/>
                  <a:gd name="T6" fmla="*/ 16 w 6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" h="1">
                    <a:moveTo>
                      <a:pt x="5" y="0"/>
                    </a:moveTo>
                    <a:cubicBezTo>
                      <a:pt x="3" y="1"/>
                      <a:pt x="2" y="1"/>
                      <a:pt x="0" y="1"/>
                    </a:cubicBezTo>
                    <a:cubicBezTo>
                      <a:pt x="2" y="1"/>
                      <a:pt x="4" y="1"/>
                      <a:pt x="6" y="1"/>
                    </a:cubicBezTo>
                    <a:cubicBezTo>
                      <a:pt x="5" y="1"/>
                      <a:pt x="5" y="1"/>
                      <a:pt x="5" y="0"/>
                    </a:cubicBezTo>
                  </a:path>
                </a:pathLst>
              </a:custGeom>
              <a:solidFill>
                <a:srgbClr val="A29B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538" name="Freeform 121">
                <a:extLst>
                  <a:ext uri="{FF2B5EF4-FFF2-40B4-BE49-F238E27FC236}">
                    <a16:creationId xmlns:a16="http://schemas.microsoft.com/office/drawing/2014/main" id="{FFA3EA8A-0EB4-4795-8E7F-9D1EB67DF0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6" y="2023"/>
                <a:ext cx="125" cy="24"/>
              </a:xfrm>
              <a:custGeom>
                <a:avLst/>
                <a:gdLst>
                  <a:gd name="T0" fmla="*/ 179 w 93"/>
                  <a:gd name="T1" fmla="*/ 0 h 18"/>
                  <a:gd name="T2" fmla="*/ 161 w 93"/>
                  <a:gd name="T3" fmla="*/ 0 h 18"/>
                  <a:gd name="T4" fmla="*/ 141 w 93"/>
                  <a:gd name="T5" fmla="*/ 7 h 18"/>
                  <a:gd name="T6" fmla="*/ 65 w 93"/>
                  <a:gd name="T7" fmla="*/ 20 h 18"/>
                  <a:gd name="T8" fmla="*/ 30 w 93"/>
                  <a:gd name="T9" fmla="*/ 7 h 18"/>
                  <a:gd name="T10" fmla="*/ 0 w 93"/>
                  <a:gd name="T11" fmla="*/ 9 h 18"/>
                  <a:gd name="T12" fmla="*/ 16 w 93"/>
                  <a:gd name="T13" fmla="*/ 36 h 18"/>
                  <a:gd name="T14" fmla="*/ 94 w 93"/>
                  <a:gd name="T15" fmla="*/ 48 h 18"/>
                  <a:gd name="T16" fmla="*/ 296 w 93"/>
                  <a:gd name="T17" fmla="*/ 57 h 18"/>
                  <a:gd name="T18" fmla="*/ 304 w 93"/>
                  <a:gd name="T19" fmla="*/ 57 h 18"/>
                  <a:gd name="T20" fmla="*/ 304 w 93"/>
                  <a:gd name="T21" fmla="*/ 27 h 18"/>
                  <a:gd name="T22" fmla="*/ 273 w 93"/>
                  <a:gd name="T23" fmla="*/ 20 h 18"/>
                  <a:gd name="T24" fmla="*/ 267 w 93"/>
                  <a:gd name="T25" fmla="*/ 20 h 18"/>
                  <a:gd name="T26" fmla="*/ 241 w 93"/>
                  <a:gd name="T27" fmla="*/ 28 h 18"/>
                  <a:gd name="T28" fmla="*/ 216 w 93"/>
                  <a:gd name="T29" fmla="*/ 41 h 18"/>
                  <a:gd name="T30" fmla="*/ 206 w 93"/>
                  <a:gd name="T31" fmla="*/ 37 h 18"/>
                  <a:gd name="T32" fmla="*/ 179 w 93"/>
                  <a:gd name="T33" fmla="*/ 0 h 1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93" h="18">
                    <a:moveTo>
                      <a:pt x="55" y="0"/>
                    </a:moveTo>
                    <a:cubicBezTo>
                      <a:pt x="53" y="0"/>
                      <a:pt x="51" y="0"/>
                      <a:pt x="49" y="0"/>
                    </a:cubicBezTo>
                    <a:cubicBezTo>
                      <a:pt x="47" y="1"/>
                      <a:pt x="45" y="1"/>
                      <a:pt x="43" y="2"/>
                    </a:cubicBezTo>
                    <a:cubicBezTo>
                      <a:pt x="35" y="4"/>
                      <a:pt x="27" y="6"/>
                      <a:pt x="20" y="6"/>
                    </a:cubicBezTo>
                    <a:cubicBezTo>
                      <a:pt x="15" y="6"/>
                      <a:pt x="11" y="4"/>
                      <a:pt x="9" y="2"/>
                    </a:cubicBezTo>
                    <a:cubicBezTo>
                      <a:pt x="6" y="2"/>
                      <a:pt x="3" y="2"/>
                      <a:pt x="0" y="3"/>
                    </a:cubicBezTo>
                    <a:cubicBezTo>
                      <a:pt x="2" y="6"/>
                      <a:pt x="4" y="9"/>
                      <a:pt x="5" y="11"/>
                    </a:cubicBezTo>
                    <a:cubicBezTo>
                      <a:pt x="13" y="13"/>
                      <a:pt x="21" y="14"/>
                      <a:pt x="29" y="15"/>
                    </a:cubicBezTo>
                    <a:cubicBezTo>
                      <a:pt x="49" y="17"/>
                      <a:pt x="70" y="18"/>
                      <a:pt x="91" y="18"/>
                    </a:cubicBezTo>
                    <a:cubicBezTo>
                      <a:pt x="92" y="18"/>
                      <a:pt x="92" y="18"/>
                      <a:pt x="93" y="18"/>
                    </a:cubicBezTo>
                    <a:cubicBezTo>
                      <a:pt x="92" y="15"/>
                      <a:pt x="92" y="11"/>
                      <a:pt x="93" y="8"/>
                    </a:cubicBezTo>
                    <a:cubicBezTo>
                      <a:pt x="90" y="8"/>
                      <a:pt x="86" y="7"/>
                      <a:pt x="83" y="6"/>
                    </a:cubicBezTo>
                    <a:cubicBezTo>
                      <a:pt x="82" y="6"/>
                      <a:pt x="82" y="6"/>
                      <a:pt x="82" y="6"/>
                    </a:cubicBezTo>
                    <a:cubicBezTo>
                      <a:pt x="79" y="6"/>
                      <a:pt x="77" y="8"/>
                      <a:pt x="74" y="9"/>
                    </a:cubicBezTo>
                    <a:cubicBezTo>
                      <a:pt x="72" y="11"/>
                      <a:pt x="69" y="13"/>
                      <a:pt x="66" y="13"/>
                    </a:cubicBezTo>
                    <a:cubicBezTo>
                      <a:pt x="65" y="13"/>
                      <a:pt x="64" y="12"/>
                      <a:pt x="63" y="12"/>
                    </a:cubicBezTo>
                    <a:cubicBezTo>
                      <a:pt x="58" y="11"/>
                      <a:pt x="57" y="4"/>
                      <a:pt x="55" y="0"/>
                    </a:cubicBezTo>
                  </a:path>
                </a:pathLst>
              </a:custGeom>
              <a:solidFill>
                <a:srgbClr val="B3AD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539" name="Freeform 122">
                <a:extLst>
                  <a:ext uri="{FF2B5EF4-FFF2-40B4-BE49-F238E27FC236}">
                    <a16:creationId xmlns:a16="http://schemas.microsoft.com/office/drawing/2014/main" id="{FE5B40C1-7CE0-4AB1-BF3D-C034A5C887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2" y="2027"/>
                <a:ext cx="11" cy="10"/>
              </a:xfrm>
              <a:custGeom>
                <a:avLst/>
                <a:gdLst>
                  <a:gd name="T0" fmla="*/ 11 w 8"/>
                  <a:gd name="T1" fmla="*/ 0 h 8"/>
                  <a:gd name="T2" fmla="*/ 0 w 8"/>
                  <a:gd name="T3" fmla="*/ 1 h 8"/>
                  <a:gd name="T4" fmla="*/ 11 w 8"/>
                  <a:gd name="T5" fmla="*/ 18 h 8"/>
                  <a:gd name="T6" fmla="*/ 29 w 8"/>
                  <a:gd name="T7" fmla="*/ 20 h 8"/>
                  <a:gd name="T8" fmla="*/ 11 w 8"/>
                  <a:gd name="T9" fmla="*/ 0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3" y="0"/>
                    </a:moveTo>
                    <a:cubicBezTo>
                      <a:pt x="2" y="0"/>
                      <a:pt x="1" y="0"/>
                      <a:pt x="0" y="1"/>
                    </a:cubicBezTo>
                    <a:cubicBezTo>
                      <a:pt x="1" y="3"/>
                      <a:pt x="2" y="5"/>
                      <a:pt x="3" y="7"/>
                    </a:cubicBezTo>
                    <a:cubicBezTo>
                      <a:pt x="5" y="8"/>
                      <a:pt x="7" y="8"/>
                      <a:pt x="8" y="8"/>
                    </a:cubicBezTo>
                    <a:cubicBezTo>
                      <a:pt x="7" y="6"/>
                      <a:pt x="5" y="3"/>
                      <a:pt x="3" y="0"/>
                    </a:cubicBezTo>
                  </a:path>
                </a:pathLst>
              </a:custGeom>
              <a:solidFill>
                <a:srgbClr val="D0CB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540" name="Freeform 123">
                <a:extLst>
                  <a:ext uri="{FF2B5EF4-FFF2-40B4-BE49-F238E27FC236}">
                    <a16:creationId xmlns:a16="http://schemas.microsoft.com/office/drawing/2014/main" id="{EE79EAA2-D729-41BA-8524-15925CB319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0" y="2033"/>
                <a:ext cx="4" cy="14"/>
              </a:xfrm>
              <a:custGeom>
                <a:avLst/>
                <a:gdLst>
                  <a:gd name="T0" fmla="*/ 1 w 3"/>
                  <a:gd name="T1" fmla="*/ 0 h 10"/>
                  <a:gd name="T2" fmla="*/ 1 w 3"/>
                  <a:gd name="T3" fmla="*/ 39 h 10"/>
                  <a:gd name="T4" fmla="*/ 9 w 3"/>
                  <a:gd name="T5" fmla="*/ 39 h 10"/>
                  <a:gd name="T6" fmla="*/ 9 w 3"/>
                  <a:gd name="T7" fmla="*/ 1 h 10"/>
                  <a:gd name="T8" fmla="*/ 1 w 3"/>
                  <a:gd name="T9" fmla="*/ 0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10">
                    <a:moveTo>
                      <a:pt x="1" y="0"/>
                    </a:moveTo>
                    <a:cubicBezTo>
                      <a:pt x="0" y="3"/>
                      <a:pt x="0" y="7"/>
                      <a:pt x="1" y="10"/>
                    </a:cubicBezTo>
                    <a:cubicBezTo>
                      <a:pt x="2" y="10"/>
                      <a:pt x="2" y="10"/>
                      <a:pt x="3" y="10"/>
                    </a:cubicBezTo>
                    <a:cubicBezTo>
                      <a:pt x="3" y="7"/>
                      <a:pt x="3" y="4"/>
                      <a:pt x="3" y="1"/>
                    </a:cubicBezTo>
                    <a:cubicBezTo>
                      <a:pt x="2" y="1"/>
                      <a:pt x="2" y="0"/>
                      <a:pt x="1" y="0"/>
                    </a:cubicBezTo>
                  </a:path>
                </a:pathLst>
              </a:custGeom>
              <a:solidFill>
                <a:srgbClr val="D1CC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541" name="Freeform 124">
                <a:extLst>
                  <a:ext uri="{FF2B5EF4-FFF2-40B4-BE49-F238E27FC236}">
                    <a16:creationId xmlns:a16="http://schemas.microsoft.com/office/drawing/2014/main" id="{41F5EAD5-9234-41A4-B591-6DB560D5CA5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526" y="1388"/>
                <a:ext cx="276" cy="194"/>
              </a:xfrm>
              <a:custGeom>
                <a:avLst/>
                <a:gdLst>
                  <a:gd name="T0" fmla="*/ 143 w 206"/>
                  <a:gd name="T1" fmla="*/ 304 h 145"/>
                  <a:gd name="T2" fmla="*/ 68 w 206"/>
                  <a:gd name="T3" fmla="*/ 391 h 145"/>
                  <a:gd name="T4" fmla="*/ 38 w 206"/>
                  <a:gd name="T5" fmla="*/ 399 h 145"/>
                  <a:gd name="T6" fmla="*/ 1 w 206"/>
                  <a:gd name="T7" fmla="*/ 381 h 145"/>
                  <a:gd name="T8" fmla="*/ 12 w 206"/>
                  <a:gd name="T9" fmla="*/ 466 h 145"/>
                  <a:gd name="T10" fmla="*/ 115 w 206"/>
                  <a:gd name="T11" fmla="*/ 353 h 145"/>
                  <a:gd name="T12" fmla="*/ 143 w 206"/>
                  <a:gd name="T13" fmla="*/ 304 h 145"/>
                  <a:gd name="T14" fmla="*/ 285 w 206"/>
                  <a:gd name="T15" fmla="*/ 27 h 145"/>
                  <a:gd name="T16" fmla="*/ 217 w 206"/>
                  <a:gd name="T17" fmla="*/ 55 h 145"/>
                  <a:gd name="T18" fmla="*/ 212 w 206"/>
                  <a:gd name="T19" fmla="*/ 64 h 145"/>
                  <a:gd name="T20" fmla="*/ 0 w 206"/>
                  <a:gd name="T21" fmla="*/ 333 h 145"/>
                  <a:gd name="T22" fmla="*/ 0 w 206"/>
                  <a:gd name="T23" fmla="*/ 360 h 145"/>
                  <a:gd name="T24" fmla="*/ 170 w 206"/>
                  <a:gd name="T25" fmla="*/ 132 h 145"/>
                  <a:gd name="T26" fmla="*/ 284 w 206"/>
                  <a:gd name="T27" fmla="*/ 27 h 145"/>
                  <a:gd name="T28" fmla="*/ 285 w 206"/>
                  <a:gd name="T29" fmla="*/ 27 h 145"/>
                  <a:gd name="T30" fmla="*/ 502 w 206"/>
                  <a:gd name="T31" fmla="*/ 0 h 145"/>
                  <a:gd name="T32" fmla="*/ 402 w 206"/>
                  <a:gd name="T33" fmla="*/ 7 h 145"/>
                  <a:gd name="T34" fmla="*/ 493 w 206"/>
                  <a:gd name="T35" fmla="*/ 7 h 145"/>
                  <a:gd name="T36" fmla="*/ 486 w 206"/>
                  <a:gd name="T37" fmla="*/ 20 h 145"/>
                  <a:gd name="T38" fmla="*/ 599 w 206"/>
                  <a:gd name="T39" fmla="*/ 12 h 145"/>
                  <a:gd name="T40" fmla="*/ 632 w 206"/>
                  <a:gd name="T41" fmla="*/ 12 h 145"/>
                  <a:gd name="T42" fmla="*/ 665 w 206"/>
                  <a:gd name="T43" fmla="*/ 12 h 145"/>
                  <a:gd name="T44" fmla="*/ 502 w 206"/>
                  <a:gd name="T45" fmla="*/ 0 h 14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206" h="145">
                    <a:moveTo>
                      <a:pt x="45" y="95"/>
                    </a:moveTo>
                    <a:cubicBezTo>
                      <a:pt x="37" y="103"/>
                      <a:pt x="29" y="116"/>
                      <a:pt x="21" y="122"/>
                    </a:cubicBezTo>
                    <a:cubicBezTo>
                      <a:pt x="17" y="124"/>
                      <a:pt x="14" y="125"/>
                      <a:pt x="12" y="125"/>
                    </a:cubicBezTo>
                    <a:cubicBezTo>
                      <a:pt x="8" y="125"/>
                      <a:pt x="6" y="122"/>
                      <a:pt x="1" y="119"/>
                    </a:cubicBezTo>
                    <a:cubicBezTo>
                      <a:pt x="2" y="128"/>
                      <a:pt x="3" y="137"/>
                      <a:pt x="4" y="145"/>
                    </a:cubicBezTo>
                    <a:cubicBezTo>
                      <a:pt x="15" y="134"/>
                      <a:pt x="25" y="122"/>
                      <a:pt x="36" y="110"/>
                    </a:cubicBezTo>
                    <a:cubicBezTo>
                      <a:pt x="39" y="105"/>
                      <a:pt x="42" y="100"/>
                      <a:pt x="45" y="95"/>
                    </a:cubicBezTo>
                    <a:moveTo>
                      <a:pt x="89" y="8"/>
                    </a:moveTo>
                    <a:cubicBezTo>
                      <a:pt x="81" y="10"/>
                      <a:pt x="73" y="13"/>
                      <a:pt x="67" y="17"/>
                    </a:cubicBezTo>
                    <a:cubicBezTo>
                      <a:pt x="66" y="20"/>
                      <a:pt x="66" y="20"/>
                      <a:pt x="66" y="20"/>
                    </a:cubicBezTo>
                    <a:cubicBezTo>
                      <a:pt x="55" y="33"/>
                      <a:pt x="15" y="72"/>
                      <a:pt x="0" y="104"/>
                    </a:cubicBezTo>
                    <a:cubicBezTo>
                      <a:pt x="0" y="107"/>
                      <a:pt x="0" y="109"/>
                      <a:pt x="0" y="112"/>
                    </a:cubicBezTo>
                    <a:cubicBezTo>
                      <a:pt x="9" y="85"/>
                      <a:pt x="35" y="61"/>
                      <a:pt x="53" y="41"/>
                    </a:cubicBezTo>
                    <a:cubicBezTo>
                      <a:pt x="64" y="29"/>
                      <a:pt x="76" y="18"/>
                      <a:pt x="88" y="8"/>
                    </a:cubicBezTo>
                    <a:cubicBezTo>
                      <a:pt x="89" y="8"/>
                      <a:pt x="89" y="8"/>
                      <a:pt x="89" y="8"/>
                    </a:cubicBezTo>
                    <a:moveTo>
                      <a:pt x="156" y="0"/>
                    </a:moveTo>
                    <a:cubicBezTo>
                      <a:pt x="145" y="1"/>
                      <a:pt x="135" y="1"/>
                      <a:pt x="125" y="2"/>
                    </a:cubicBezTo>
                    <a:cubicBezTo>
                      <a:pt x="153" y="2"/>
                      <a:pt x="153" y="2"/>
                      <a:pt x="153" y="2"/>
                    </a:cubicBezTo>
                    <a:cubicBezTo>
                      <a:pt x="153" y="3"/>
                      <a:pt x="152" y="5"/>
                      <a:pt x="151" y="6"/>
                    </a:cubicBezTo>
                    <a:cubicBezTo>
                      <a:pt x="162" y="4"/>
                      <a:pt x="174" y="4"/>
                      <a:pt x="186" y="4"/>
                    </a:cubicBezTo>
                    <a:cubicBezTo>
                      <a:pt x="189" y="4"/>
                      <a:pt x="193" y="4"/>
                      <a:pt x="196" y="4"/>
                    </a:cubicBezTo>
                    <a:cubicBezTo>
                      <a:pt x="200" y="4"/>
                      <a:pt x="203" y="4"/>
                      <a:pt x="206" y="4"/>
                    </a:cubicBezTo>
                    <a:cubicBezTo>
                      <a:pt x="189" y="2"/>
                      <a:pt x="172" y="1"/>
                      <a:pt x="156" y="0"/>
                    </a:cubicBezTo>
                  </a:path>
                </a:pathLst>
              </a:custGeom>
              <a:solidFill>
                <a:srgbClr val="5249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542" name="Freeform 125">
                <a:extLst>
                  <a:ext uri="{FF2B5EF4-FFF2-40B4-BE49-F238E27FC236}">
                    <a16:creationId xmlns:a16="http://schemas.microsoft.com/office/drawing/2014/main" id="{A6BB5514-E40D-4032-8362-16B899B180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6" y="1391"/>
                <a:ext cx="205" cy="164"/>
              </a:xfrm>
              <a:custGeom>
                <a:avLst/>
                <a:gdLst>
                  <a:gd name="T0" fmla="*/ 402 w 153"/>
                  <a:gd name="T1" fmla="*/ 0 h 123"/>
                  <a:gd name="T2" fmla="*/ 285 w 153"/>
                  <a:gd name="T3" fmla="*/ 20 h 123"/>
                  <a:gd name="T4" fmla="*/ 284 w 153"/>
                  <a:gd name="T5" fmla="*/ 20 h 123"/>
                  <a:gd name="T6" fmla="*/ 170 w 153"/>
                  <a:gd name="T7" fmla="*/ 123 h 123"/>
                  <a:gd name="T8" fmla="*/ 0 w 153"/>
                  <a:gd name="T9" fmla="*/ 348 h 123"/>
                  <a:gd name="T10" fmla="*/ 1 w 153"/>
                  <a:gd name="T11" fmla="*/ 369 h 123"/>
                  <a:gd name="T12" fmla="*/ 38 w 153"/>
                  <a:gd name="T13" fmla="*/ 389 h 123"/>
                  <a:gd name="T14" fmla="*/ 68 w 153"/>
                  <a:gd name="T15" fmla="*/ 379 h 123"/>
                  <a:gd name="T16" fmla="*/ 143 w 153"/>
                  <a:gd name="T17" fmla="*/ 293 h 123"/>
                  <a:gd name="T18" fmla="*/ 275 w 153"/>
                  <a:gd name="T19" fmla="*/ 121 h 123"/>
                  <a:gd name="T20" fmla="*/ 486 w 153"/>
                  <a:gd name="T21" fmla="*/ 12 h 123"/>
                  <a:gd name="T22" fmla="*/ 493 w 153"/>
                  <a:gd name="T23" fmla="*/ 0 h 123"/>
                  <a:gd name="T24" fmla="*/ 402 w 153"/>
                  <a:gd name="T25" fmla="*/ 0 h 12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53" h="123">
                    <a:moveTo>
                      <a:pt x="125" y="0"/>
                    </a:moveTo>
                    <a:cubicBezTo>
                      <a:pt x="112" y="1"/>
                      <a:pt x="100" y="3"/>
                      <a:pt x="89" y="6"/>
                    </a:cubicBezTo>
                    <a:cubicBezTo>
                      <a:pt x="89" y="6"/>
                      <a:pt x="89" y="6"/>
                      <a:pt x="88" y="6"/>
                    </a:cubicBezTo>
                    <a:cubicBezTo>
                      <a:pt x="76" y="16"/>
                      <a:pt x="64" y="27"/>
                      <a:pt x="53" y="39"/>
                    </a:cubicBezTo>
                    <a:cubicBezTo>
                      <a:pt x="35" y="59"/>
                      <a:pt x="9" y="83"/>
                      <a:pt x="0" y="110"/>
                    </a:cubicBezTo>
                    <a:cubicBezTo>
                      <a:pt x="1" y="112"/>
                      <a:pt x="1" y="115"/>
                      <a:pt x="1" y="117"/>
                    </a:cubicBezTo>
                    <a:cubicBezTo>
                      <a:pt x="6" y="120"/>
                      <a:pt x="8" y="123"/>
                      <a:pt x="12" y="123"/>
                    </a:cubicBezTo>
                    <a:cubicBezTo>
                      <a:pt x="14" y="123"/>
                      <a:pt x="17" y="122"/>
                      <a:pt x="21" y="120"/>
                    </a:cubicBezTo>
                    <a:cubicBezTo>
                      <a:pt x="29" y="114"/>
                      <a:pt x="37" y="101"/>
                      <a:pt x="45" y="93"/>
                    </a:cubicBezTo>
                    <a:cubicBezTo>
                      <a:pt x="57" y="72"/>
                      <a:pt x="72" y="53"/>
                      <a:pt x="85" y="38"/>
                    </a:cubicBezTo>
                    <a:cubicBezTo>
                      <a:pt x="104" y="15"/>
                      <a:pt x="126" y="7"/>
                      <a:pt x="151" y="4"/>
                    </a:cubicBezTo>
                    <a:cubicBezTo>
                      <a:pt x="152" y="3"/>
                      <a:pt x="153" y="1"/>
                      <a:pt x="153" y="0"/>
                    </a:cubicBezTo>
                    <a:cubicBezTo>
                      <a:pt x="125" y="0"/>
                      <a:pt x="125" y="0"/>
                      <a:pt x="125" y="0"/>
                    </a:cubicBezTo>
                  </a:path>
                </a:pathLst>
              </a:custGeom>
              <a:solidFill>
                <a:srgbClr val="6E65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543" name="Freeform 126">
                <a:extLst>
                  <a:ext uri="{FF2B5EF4-FFF2-40B4-BE49-F238E27FC236}">
                    <a16:creationId xmlns:a16="http://schemas.microsoft.com/office/drawing/2014/main" id="{5DD5C0FE-D954-45D8-9AD5-B89D2900F6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35" y="1399"/>
                <a:ext cx="14" cy="2"/>
              </a:xfrm>
              <a:custGeom>
                <a:avLst/>
                <a:gdLst>
                  <a:gd name="T0" fmla="*/ 0 w 10"/>
                  <a:gd name="T1" fmla="*/ 0 h 2"/>
                  <a:gd name="T2" fmla="*/ 15 w 10"/>
                  <a:gd name="T3" fmla="*/ 2 h 2"/>
                  <a:gd name="T4" fmla="*/ 39 w 10"/>
                  <a:gd name="T5" fmla="*/ 2 h 2"/>
                  <a:gd name="T6" fmla="*/ 0 w 10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" h="2">
                    <a:moveTo>
                      <a:pt x="0" y="0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6" y="2"/>
                      <a:pt x="8" y="2"/>
                      <a:pt x="10" y="2"/>
                    </a:cubicBezTo>
                    <a:cubicBezTo>
                      <a:pt x="6" y="1"/>
                      <a:pt x="3" y="1"/>
                      <a:pt x="0" y="0"/>
                    </a:cubicBezTo>
                  </a:path>
                </a:pathLst>
              </a:custGeom>
              <a:solidFill>
                <a:srgbClr val="6E65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544" name="Freeform 127">
                <a:extLst>
                  <a:ext uri="{FF2B5EF4-FFF2-40B4-BE49-F238E27FC236}">
                    <a16:creationId xmlns:a16="http://schemas.microsoft.com/office/drawing/2014/main" id="{3FCDF910-198E-4A03-AEAF-25DAB930BDE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823" y="1503"/>
                <a:ext cx="220" cy="406"/>
              </a:xfrm>
              <a:custGeom>
                <a:avLst/>
                <a:gdLst>
                  <a:gd name="T0" fmla="*/ 228 w 164"/>
                  <a:gd name="T1" fmla="*/ 912 h 303"/>
                  <a:gd name="T2" fmla="*/ 248 w 164"/>
                  <a:gd name="T3" fmla="*/ 908 h 303"/>
                  <a:gd name="T4" fmla="*/ 68 w 164"/>
                  <a:gd name="T5" fmla="*/ 21 h 303"/>
                  <a:gd name="T6" fmla="*/ 75 w 164"/>
                  <a:gd name="T7" fmla="*/ 342 h 303"/>
                  <a:gd name="T8" fmla="*/ 21 w 164"/>
                  <a:gd name="T9" fmla="*/ 638 h 303"/>
                  <a:gd name="T10" fmla="*/ 0 w 164"/>
                  <a:gd name="T11" fmla="*/ 977 h 303"/>
                  <a:gd name="T12" fmla="*/ 46 w 164"/>
                  <a:gd name="T13" fmla="*/ 931 h 303"/>
                  <a:gd name="T14" fmla="*/ 78 w 164"/>
                  <a:gd name="T15" fmla="*/ 912 h 303"/>
                  <a:gd name="T16" fmla="*/ 62 w 164"/>
                  <a:gd name="T17" fmla="*/ 722 h 303"/>
                  <a:gd name="T18" fmla="*/ 181 w 164"/>
                  <a:gd name="T19" fmla="*/ 657 h 303"/>
                  <a:gd name="T20" fmla="*/ 353 w 164"/>
                  <a:gd name="T21" fmla="*/ 671 h 303"/>
                  <a:gd name="T22" fmla="*/ 358 w 164"/>
                  <a:gd name="T23" fmla="*/ 654 h 303"/>
                  <a:gd name="T24" fmla="*/ 184 w 164"/>
                  <a:gd name="T25" fmla="*/ 645 h 303"/>
                  <a:gd name="T26" fmla="*/ 86 w 164"/>
                  <a:gd name="T27" fmla="*/ 587 h 303"/>
                  <a:gd name="T28" fmla="*/ 130 w 164"/>
                  <a:gd name="T29" fmla="*/ 359 h 303"/>
                  <a:gd name="T30" fmla="*/ 217 w 164"/>
                  <a:gd name="T31" fmla="*/ 334 h 303"/>
                  <a:gd name="T32" fmla="*/ 326 w 164"/>
                  <a:gd name="T33" fmla="*/ 334 h 303"/>
                  <a:gd name="T34" fmla="*/ 416 w 164"/>
                  <a:gd name="T35" fmla="*/ 334 h 303"/>
                  <a:gd name="T36" fmla="*/ 475 w 164"/>
                  <a:gd name="T37" fmla="*/ 661 h 303"/>
                  <a:gd name="T38" fmla="*/ 437 w 164"/>
                  <a:gd name="T39" fmla="*/ 677 h 303"/>
                  <a:gd name="T40" fmla="*/ 475 w 164"/>
                  <a:gd name="T41" fmla="*/ 702 h 303"/>
                  <a:gd name="T42" fmla="*/ 465 w 164"/>
                  <a:gd name="T43" fmla="*/ 891 h 303"/>
                  <a:gd name="T44" fmla="*/ 390 w 164"/>
                  <a:gd name="T45" fmla="*/ 898 h 303"/>
                  <a:gd name="T46" fmla="*/ 351 w 164"/>
                  <a:gd name="T47" fmla="*/ 898 h 303"/>
                  <a:gd name="T48" fmla="*/ 341 w 164"/>
                  <a:gd name="T49" fmla="*/ 902 h 303"/>
                  <a:gd name="T50" fmla="*/ 480 w 164"/>
                  <a:gd name="T51" fmla="*/ 921 h 303"/>
                  <a:gd name="T52" fmla="*/ 494 w 164"/>
                  <a:gd name="T53" fmla="*/ 931 h 303"/>
                  <a:gd name="T54" fmla="*/ 531 w 164"/>
                  <a:gd name="T55" fmla="*/ 950 h 303"/>
                  <a:gd name="T56" fmla="*/ 504 w 164"/>
                  <a:gd name="T57" fmla="*/ 575 h 303"/>
                  <a:gd name="T58" fmla="*/ 504 w 164"/>
                  <a:gd name="T59" fmla="*/ 56 h 303"/>
                  <a:gd name="T60" fmla="*/ 483 w 164"/>
                  <a:gd name="T61" fmla="*/ 105 h 303"/>
                  <a:gd name="T62" fmla="*/ 447 w 164"/>
                  <a:gd name="T63" fmla="*/ 106 h 303"/>
                  <a:gd name="T64" fmla="*/ 494 w 164"/>
                  <a:gd name="T65" fmla="*/ 154 h 303"/>
                  <a:gd name="T66" fmla="*/ 459 w 164"/>
                  <a:gd name="T67" fmla="*/ 326 h 303"/>
                  <a:gd name="T68" fmla="*/ 275 w 164"/>
                  <a:gd name="T69" fmla="*/ 320 h 303"/>
                  <a:gd name="T70" fmla="*/ 239 w 164"/>
                  <a:gd name="T71" fmla="*/ 320 h 303"/>
                  <a:gd name="T72" fmla="*/ 114 w 164"/>
                  <a:gd name="T73" fmla="*/ 292 h 303"/>
                  <a:gd name="T74" fmla="*/ 130 w 164"/>
                  <a:gd name="T75" fmla="*/ 106 h 303"/>
                  <a:gd name="T76" fmla="*/ 215 w 164"/>
                  <a:gd name="T77" fmla="*/ 105 h 303"/>
                  <a:gd name="T78" fmla="*/ 255 w 164"/>
                  <a:gd name="T79" fmla="*/ 105 h 303"/>
                  <a:gd name="T80" fmla="*/ 317 w 164"/>
                  <a:gd name="T81" fmla="*/ 100 h 303"/>
                  <a:gd name="T82" fmla="*/ 358 w 164"/>
                  <a:gd name="T83" fmla="*/ 100 h 303"/>
                  <a:gd name="T84" fmla="*/ 437 w 164"/>
                  <a:gd name="T85" fmla="*/ 105 h 303"/>
                  <a:gd name="T86" fmla="*/ 353 w 164"/>
                  <a:gd name="T87" fmla="*/ 94 h 303"/>
                  <a:gd name="T88" fmla="*/ 254 w 164"/>
                  <a:gd name="T89" fmla="*/ 96 h 303"/>
                  <a:gd name="T90" fmla="*/ 135 w 164"/>
                  <a:gd name="T91" fmla="*/ 58 h 30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164" h="303">
                    <a:moveTo>
                      <a:pt x="77" y="282"/>
                    </a:moveTo>
                    <a:cubicBezTo>
                      <a:pt x="75" y="282"/>
                      <a:pt x="73" y="282"/>
                      <a:pt x="71" y="283"/>
                    </a:cubicBezTo>
                    <a:cubicBezTo>
                      <a:pt x="71" y="284"/>
                      <a:pt x="71" y="284"/>
                      <a:pt x="71" y="284"/>
                    </a:cubicBezTo>
                    <a:cubicBezTo>
                      <a:pt x="73" y="283"/>
                      <a:pt x="75" y="282"/>
                      <a:pt x="77" y="282"/>
                    </a:cubicBezTo>
                    <a:moveTo>
                      <a:pt x="45" y="0"/>
                    </a:moveTo>
                    <a:cubicBezTo>
                      <a:pt x="37" y="2"/>
                      <a:pt x="29" y="4"/>
                      <a:pt x="21" y="7"/>
                    </a:cubicBezTo>
                    <a:cubicBezTo>
                      <a:pt x="23" y="14"/>
                      <a:pt x="25" y="20"/>
                      <a:pt x="26" y="26"/>
                    </a:cubicBezTo>
                    <a:cubicBezTo>
                      <a:pt x="29" y="53"/>
                      <a:pt x="22" y="79"/>
                      <a:pt x="23" y="106"/>
                    </a:cubicBezTo>
                    <a:cubicBezTo>
                      <a:pt x="23" y="126"/>
                      <a:pt x="30" y="134"/>
                      <a:pt x="24" y="154"/>
                    </a:cubicBezTo>
                    <a:cubicBezTo>
                      <a:pt x="19" y="169"/>
                      <a:pt x="10" y="182"/>
                      <a:pt x="7" y="198"/>
                    </a:cubicBezTo>
                    <a:cubicBezTo>
                      <a:pt x="2" y="226"/>
                      <a:pt x="7" y="254"/>
                      <a:pt x="3" y="283"/>
                    </a:cubicBezTo>
                    <a:cubicBezTo>
                      <a:pt x="3" y="289"/>
                      <a:pt x="1" y="296"/>
                      <a:pt x="0" y="303"/>
                    </a:cubicBezTo>
                    <a:cubicBezTo>
                      <a:pt x="2" y="300"/>
                      <a:pt x="4" y="297"/>
                      <a:pt x="10" y="295"/>
                    </a:cubicBezTo>
                    <a:cubicBezTo>
                      <a:pt x="11" y="293"/>
                      <a:pt x="12" y="291"/>
                      <a:pt x="14" y="289"/>
                    </a:cubicBezTo>
                    <a:cubicBezTo>
                      <a:pt x="18" y="284"/>
                      <a:pt x="25" y="284"/>
                      <a:pt x="31" y="284"/>
                    </a:cubicBezTo>
                    <a:cubicBezTo>
                      <a:pt x="29" y="284"/>
                      <a:pt x="26" y="283"/>
                      <a:pt x="24" y="283"/>
                    </a:cubicBezTo>
                    <a:cubicBezTo>
                      <a:pt x="5" y="278"/>
                      <a:pt x="20" y="265"/>
                      <a:pt x="23" y="252"/>
                    </a:cubicBezTo>
                    <a:cubicBezTo>
                      <a:pt x="25" y="242"/>
                      <a:pt x="20" y="233"/>
                      <a:pt x="19" y="224"/>
                    </a:cubicBezTo>
                    <a:cubicBezTo>
                      <a:pt x="17" y="209"/>
                      <a:pt x="21" y="209"/>
                      <a:pt x="34" y="206"/>
                    </a:cubicBezTo>
                    <a:cubicBezTo>
                      <a:pt x="42" y="205"/>
                      <a:pt x="49" y="204"/>
                      <a:pt x="56" y="204"/>
                    </a:cubicBezTo>
                    <a:cubicBezTo>
                      <a:pt x="69" y="204"/>
                      <a:pt x="82" y="206"/>
                      <a:pt x="95" y="208"/>
                    </a:cubicBezTo>
                    <a:cubicBezTo>
                      <a:pt x="99" y="208"/>
                      <a:pt x="104" y="208"/>
                      <a:pt x="109" y="208"/>
                    </a:cubicBezTo>
                    <a:cubicBezTo>
                      <a:pt x="115" y="208"/>
                      <a:pt x="122" y="208"/>
                      <a:pt x="128" y="209"/>
                    </a:cubicBezTo>
                    <a:cubicBezTo>
                      <a:pt x="121" y="208"/>
                      <a:pt x="114" y="205"/>
                      <a:pt x="110" y="203"/>
                    </a:cubicBezTo>
                    <a:cubicBezTo>
                      <a:pt x="100" y="200"/>
                      <a:pt x="91" y="199"/>
                      <a:pt x="82" y="199"/>
                    </a:cubicBezTo>
                    <a:cubicBezTo>
                      <a:pt x="74" y="199"/>
                      <a:pt x="66" y="200"/>
                      <a:pt x="57" y="200"/>
                    </a:cubicBezTo>
                    <a:cubicBezTo>
                      <a:pt x="51" y="200"/>
                      <a:pt x="44" y="201"/>
                      <a:pt x="39" y="201"/>
                    </a:cubicBezTo>
                    <a:cubicBezTo>
                      <a:pt x="28" y="201"/>
                      <a:pt x="21" y="198"/>
                      <a:pt x="27" y="182"/>
                    </a:cubicBezTo>
                    <a:cubicBezTo>
                      <a:pt x="34" y="164"/>
                      <a:pt x="32" y="153"/>
                      <a:pt x="28" y="133"/>
                    </a:cubicBezTo>
                    <a:cubicBezTo>
                      <a:pt x="26" y="117"/>
                      <a:pt x="27" y="116"/>
                      <a:pt x="40" y="111"/>
                    </a:cubicBezTo>
                    <a:cubicBezTo>
                      <a:pt x="49" y="107"/>
                      <a:pt x="55" y="104"/>
                      <a:pt x="63" y="104"/>
                    </a:cubicBezTo>
                    <a:cubicBezTo>
                      <a:pt x="64" y="104"/>
                      <a:pt x="66" y="104"/>
                      <a:pt x="67" y="104"/>
                    </a:cubicBezTo>
                    <a:cubicBezTo>
                      <a:pt x="73" y="105"/>
                      <a:pt x="79" y="105"/>
                      <a:pt x="85" y="105"/>
                    </a:cubicBezTo>
                    <a:cubicBezTo>
                      <a:pt x="90" y="105"/>
                      <a:pt x="95" y="105"/>
                      <a:pt x="101" y="104"/>
                    </a:cubicBezTo>
                    <a:cubicBezTo>
                      <a:pt x="106" y="103"/>
                      <a:pt x="111" y="103"/>
                      <a:pt x="116" y="103"/>
                    </a:cubicBezTo>
                    <a:cubicBezTo>
                      <a:pt x="120" y="103"/>
                      <a:pt x="124" y="103"/>
                      <a:pt x="128" y="104"/>
                    </a:cubicBezTo>
                    <a:cubicBezTo>
                      <a:pt x="146" y="107"/>
                      <a:pt x="151" y="125"/>
                      <a:pt x="147" y="142"/>
                    </a:cubicBezTo>
                    <a:cubicBezTo>
                      <a:pt x="142" y="167"/>
                      <a:pt x="134" y="179"/>
                      <a:pt x="147" y="205"/>
                    </a:cubicBezTo>
                    <a:cubicBezTo>
                      <a:pt x="145" y="204"/>
                      <a:pt x="145" y="204"/>
                      <a:pt x="145" y="204"/>
                    </a:cubicBezTo>
                    <a:cubicBezTo>
                      <a:pt x="143" y="208"/>
                      <a:pt x="139" y="210"/>
                      <a:pt x="135" y="210"/>
                    </a:cubicBezTo>
                    <a:cubicBezTo>
                      <a:pt x="134" y="210"/>
                      <a:pt x="134" y="210"/>
                      <a:pt x="133" y="210"/>
                    </a:cubicBezTo>
                    <a:cubicBezTo>
                      <a:pt x="140" y="211"/>
                      <a:pt x="145" y="213"/>
                      <a:pt x="147" y="218"/>
                    </a:cubicBezTo>
                    <a:cubicBezTo>
                      <a:pt x="150" y="236"/>
                      <a:pt x="130" y="259"/>
                      <a:pt x="144" y="275"/>
                    </a:cubicBezTo>
                    <a:cubicBezTo>
                      <a:pt x="144" y="276"/>
                      <a:pt x="144" y="276"/>
                      <a:pt x="144" y="276"/>
                    </a:cubicBezTo>
                    <a:cubicBezTo>
                      <a:pt x="144" y="278"/>
                      <a:pt x="135" y="278"/>
                      <a:pt x="126" y="278"/>
                    </a:cubicBezTo>
                    <a:cubicBezTo>
                      <a:pt x="124" y="278"/>
                      <a:pt x="123" y="278"/>
                      <a:pt x="121" y="278"/>
                    </a:cubicBezTo>
                    <a:cubicBezTo>
                      <a:pt x="120" y="278"/>
                      <a:pt x="119" y="278"/>
                      <a:pt x="118" y="278"/>
                    </a:cubicBezTo>
                    <a:cubicBezTo>
                      <a:pt x="114" y="278"/>
                      <a:pt x="110" y="278"/>
                      <a:pt x="108" y="278"/>
                    </a:cubicBezTo>
                    <a:cubicBezTo>
                      <a:pt x="100" y="279"/>
                      <a:pt x="93" y="280"/>
                      <a:pt x="86" y="281"/>
                    </a:cubicBezTo>
                    <a:cubicBezTo>
                      <a:pt x="92" y="281"/>
                      <a:pt x="98" y="281"/>
                      <a:pt x="105" y="280"/>
                    </a:cubicBezTo>
                    <a:cubicBezTo>
                      <a:pt x="111" y="280"/>
                      <a:pt x="119" y="278"/>
                      <a:pt x="127" y="278"/>
                    </a:cubicBezTo>
                    <a:cubicBezTo>
                      <a:pt x="135" y="278"/>
                      <a:pt x="143" y="280"/>
                      <a:pt x="148" y="286"/>
                    </a:cubicBezTo>
                    <a:cubicBezTo>
                      <a:pt x="149" y="287"/>
                      <a:pt x="149" y="288"/>
                      <a:pt x="150" y="289"/>
                    </a:cubicBezTo>
                    <a:cubicBezTo>
                      <a:pt x="151" y="289"/>
                      <a:pt x="151" y="289"/>
                      <a:pt x="152" y="289"/>
                    </a:cubicBezTo>
                    <a:cubicBezTo>
                      <a:pt x="154" y="289"/>
                      <a:pt x="155" y="288"/>
                      <a:pt x="156" y="288"/>
                    </a:cubicBezTo>
                    <a:cubicBezTo>
                      <a:pt x="158" y="288"/>
                      <a:pt x="160" y="289"/>
                      <a:pt x="164" y="295"/>
                    </a:cubicBezTo>
                    <a:cubicBezTo>
                      <a:pt x="160" y="282"/>
                      <a:pt x="155" y="271"/>
                      <a:pt x="153" y="258"/>
                    </a:cubicBezTo>
                    <a:cubicBezTo>
                      <a:pt x="149" y="231"/>
                      <a:pt x="158" y="204"/>
                      <a:pt x="156" y="178"/>
                    </a:cubicBezTo>
                    <a:cubicBezTo>
                      <a:pt x="152" y="131"/>
                      <a:pt x="156" y="83"/>
                      <a:pt x="156" y="34"/>
                    </a:cubicBezTo>
                    <a:cubicBezTo>
                      <a:pt x="156" y="29"/>
                      <a:pt x="156" y="23"/>
                      <a:pt x="156" y="17"/>
                    </a:cubicBezTo>
                    <a:cubicBezTo>
                      <a:pt x="154" y="16"/>
                      <a:pt x="153" y="16"/>
                      <a:pt x="151" y="15"/>
                    </a:cubicBezTo>
                    <a:cubicBezTo>
                      <a:pt x="153" y="22"/>
                      <a:pt x="154" y="29"/>
                      <a:pt x="149" y="32"/>
                    </a:cubicBezTo>
                    <a:cubicBezTo>
                      <a:pt x="148" y="33"/>
                      <a:pt x="146" y="34"/>
                      <a:pt x="144" y="34"/>
                    </a:cubicBezTo>
                    <a:cubicBezTo>
                      <a:pt x="142" y="34"/>
                      <a:pt x="140" y="33"/>
                      <a:pt x="138" y="33"/>
                    </a:cubicBezTo>
                    <a:cubicBezTo>
                      <a:pt x="145" y="35"/>
                      <a:pt x="149" y="37"/>
                      <a:pt x="150" y="43"/>
                    </a:cubicBezTo>
                    <a:cubicBezTo>
                      <a:pt x="152" y="48"/>
                      <a:pt x="152" y="48"/>
                      <a:pt x="152" y="48"/>
                    </a:cubicBezTo>
                    <a:cubicBezTo>
                      <a:pt x="152" y="59"/>
                      <a:pt x="151" y="68"/>
                      <a:pt x="153" y="78"/>
                    </a:cubicBezTo>
                    <a:cubicBezTo>
                      <a:pt x="154" y="89"/>
                      <a:pt x="156" y="100"/>
                      <a:pt x="142" y="101"/>
                    </a:cubicBezTo>
                    <a:cubicBezTo>
                      <a:pt x="139" y="101"/>
                      <a:pt x="135" y="101"/>
                      <a:pt x="131" y="101"/>
                    </a:cubicBezTo>
                    <a:cubicBezTo>
                      <a:pt x="116" y="101"/>
                      <a:pt x="99" y="100"/>
                      <a:pt x="85" y="99"/>
                    </a:cubicBezTo>
                    <a:cubicBezTo>
                      <a:pt x="84" y="99"/>
                      <a:pt x="84" y="99"/>
                      <a:pt x="83" y="99"/>
                    </a:cubicBezTo>
                    <a:cubicBezTo>
                      <a:pt x="80" y="99"/>
                      <a:pt x="77" y="99"/>
                      <a:pt x="74" y="99"/>
                    </a:cubicBezTo>
                    <a:cubicBezTo>
                      <a:pt x="71" y="99"/>
                      <a:pt x="67" y="99"/>
                      <a:pt x="64" y="99"/>
                    </a:cubicBezTo>
                    <a:cubicBezTo>
                      <a:pt x="50" y="99"/>
                      <a:pt x="36" y="98"/>
                      <a:pt x="35" y="91"/>
                    </a:cubicBezTo>
                    <a:cubicBezTo>
                      <a:pt x="34" y="81"/>
                      <a:pt x="43" y="74"/>
                      <a:pt x="41" y="63"/>
                    </a:cubicBezTo>
                    <a:cubicBezTo>
                      <a:pt x="40" y="55"/>
                      <a:pt x="32" y="41"/>
                      <a:pt x="40" y="33"/>
                    </a:cubicBezTo>
                    <a:cubicBezTo>
                      <a:pt x="43" y="31"/>
                      <a:pt x="46" y="30"/>
                      <a:pt x="49" y="30"/>
                    </a:cubicBezTo>
                    <a:cubicBezTo>
                      <a:pt x="55" y="30"/>
                      <a:pt x="61" y="32"/>
                      <a:pt x="66" y="32"/>
                    </a:cubicBezTo>
                    <a:cubicBezTo>
                      <a:pt x="66" y="32"/>
                      <a:pt x="67" y="32"/>
                      <a:pt x="67" y="32"/>
                    </a:cubicBezTo>
                    <a:cubicBezTo>
                      <a:pt x="71" y="32"/>
                      <a:pt x="75" y="32"/>
                      <a:pt x="79" y="32"/>
                    </a:cubicBezTo>
                    <a:cubicBezTo>
                      <a:pt x="84" y="31"/>
                      <a:pt x="88" y="31"/>
                      <a:pt x="92" y="31"/>
                    </a:cubicBezTo>
                    <a:cubicBezTo>
                      <a:pt x="94" y="31"/>
                      <a:pt x="96" y="31"/>
                      <a:pt x="98" y="31"/>
                    </a:cubicBezTo>
                    <a:cubicBezTo>
                      <a:pt x="100" y="31"/>
                      <a:pt x="101" y="32"/>
                      <a:pt x="103" y="32"/>
                    </a:cubicBezTo>
                    <a:cubicBezTo>
                      <a:pt x="105" y="32"/>
                      <a:pt x="107" y="31"/>
                      <a:pt x="110" y="31"/>
                    </a:cubicBezTo>
                    <a:cubicBezTo>
                      <a:pt x="112" y="31"/>
                      <a:pt x="115" y="31"/>
                      <a:pt x="118" y="31"/>
                    </a:cubicBezTo>
                    <a:cubicBezTo>
                      <a:pt x="124" y="31"/>
                      <a:pt x="130" y="32"/>
                      <a:pt x="135" y="32"/>
                    </a:cubicBezTo>
                    <a:cubicBezTo>
                      <a:pt x="130" y="31"/>
                      <a:pt x="125" y="30"/>
                      <a:pt x="122" y="30"/>
                    </a:cubicBezTo>
                    <a:cubicBezTo>
                      <a:pt x="118" y="29"/>
                      <a:pt x="113" y="29"/>
                      <a:pt x="109" y="29"/>
                    </a:cubicBezTo>
                    <a:cubicBezTo>
                      <a:pt x="104" y="29"/>
                      <a:pt x="99" y="29"/>
                      <a:pt x="93" y="29"/>
                    </a:cubicBezTo>
                    <a:cubicBezTo>
                      <a:pt x="88" y="30"/>
                      <a:pt x="83" y="30"/>
                      <a:pt x="78" y="30"/>
                    </a:cubicBezTo>
                    <a:cubicBezTo>
                      <a:pt x="74" y="30"/>
                      <a:pt x="70" y="30"/>
                      <a:pt x="66" y="29"/>
                    </a:cubicBezTo>
                    <a:cubicBezTo>
                      <a:pt x="58" y="29"/>
                      <a:pt x="44" y="26"/>
                      <a:pt x="42" y="18"/>
                    </a:cubicBezTo>
                    <a:cubicBezTo>
                      <a:pt x="41" y="12"/>
                      <a:pt x="44" y="6"/>
                      <a:pt x="45" y="0"/>
                    </a:cubicBezTo>
                  </a:path>
                </a:pathLst>
              </a:custGeom>
              <a:solidFill>
                <a:srgbClr val="6E65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545" name="Freeform 128">
                <a:extLst>
                  <a:ext uri="{FF2B5EF4-FFF2-40B4-BE49-F238E27FC236}">
                    <a16:creationId xmlns:a16="http://schemas.microsoft.com/office/drawing/2014/main" id="{CA081D1E-C7DF-4793-ADF3-8DC7A585CF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37" y="1875"/>
                <a:ext cx="187" cy="23"/>
              </a:xfrm>
              <a:custGeom>
                <a:avLst/>
                <a:gdLst>
                  <a:gd name="T0" fmla="*/ 371 w 140"/>
                  <a:gd name="T1" fmla="*/ 0 h 17"/>
                  <a:gd name="T2" fmla="*/ 303 w 140"/>
                  <a:gd name="T3" fmla="*/ 7 h 17"/>
                  <a:gd name="T4" fmla="*/ 243 w 140"/>
                  <a:gd name="T5" fmla="*/ 9 h 17"/>
                  <a:gd name="T6" fmla="*/ 212 w 140"/>
                  <a:gd name="T7" fmla="*/ 12 h 17"/>
                  <a:gd name="T8" fmla="*/ 192 w 140"/>
                  <a:gd name="T9" fmla="*/ 20 h 17"/>
                  <a:gd name="T10" fmla="*/ 192 w 140"/>
                  <a:gd name="T11" fmla="*/ 16 h 17"/>
                  <a:gd name="T12" fmla="*/ 175 w 140"/>
                  <a:gd name="T13" fmla="*/ 16 h 17"/>
                  <a:gd name="T14" fmla="*/ 107 w 140"/>
                  <a:gd name="T15" fmla="*/ 20 h 17"/>
                  <a:gd name="T16" fmla="*/ 65 w 140"/>
                  <a:gd name="T17" fmla="*/ 20 h 17"/>
                  <a:gd name="T18" fmla="*/ 12 w 140"/>
                  <a:gd name="T19" fmla="*/ 37 h 17"/>
                  <a:gd name="T20" fmla="*/ 0 w 140"/>
                  <a:gd name="T21" fmla="*/ 57 h 17"/>
                  <a:gd name="T22" fmla="*/ 21 w 140"/>
                  <a:gd name="T23" fmla="*/ 50 h 17"/>
                  <a:gd name="T24" fmla="*/ 59 w 140"/>
                  <a:gd name="T25" fmla="*/ 43 h 17"/>
                  <a:gd name="T26" fmla="*/ 73 w 140"/>
                  <a:gd name="T27" fmla="*/ 43 h 17"/>
                  <a:gd name="T28" fmla="*/ 84 w 140"/>
                  <a:gd name="T29" fmla="*/ 43 h 17"/>
                  <a:gd name="T30" fmla="*/ 131 w 140"/>
                  <a:gd name="T31" fmla="*/ 37 h 17"/>
                  <a:gd name="T32" fmla="*/ 171 w 140"/>
                  <a:gd name="T33" fmla="*/ 57 h 17"/>
                  <a:gd name="T34" fmla="*/ 171 w 140"/>
                  <a:gd name="T35" fmla="*/ 47 h 17"/>
                  <a:gd name="T36" fmla="*/ 184 w 140"/>
                  <a:gd name="T37" fmla="*/ 55 h 17"/>
                  <a:gd name="T38" fmla="*/ 334 w 140"/>
                  <a:gd name="T39" fmla="*/ 35 h 17"/>
                  <a:gd name="T40" fmla="*/ 418 w 140"/>
                  <a:gd name="T41" fmla="*/ 37 h 17"/>
                  <a:gd name="T42" fmla="*/ 434 w 140"/>
                  <a:gd name="T43" fmla="*/ 41 h 17"/>
                  <a:gd name="T44" fmla="*/ 446 w 140"/>
                  <a:gd name="T45" fmla="*/ 37 h 17"/>
                  <a:gd name="T46" fmla="*/ 439 w 140"/>
                  <a:gd name="T47" fmla="*/ 27 h 17"/>
                  <a:gd name="T48" fmla="*/ 371 w 140"/>
                  <a:gd name="T49" fmla="*/ 0 h 17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140" h="17">
                    <a:moveTo>
                      <a:pt x="117" y="0"/>
                    </a:moveTo>
                    <a:cubicBezTo>
                      <a:pt x="109" y="0"/>
                      <a:pt x="101" y="2"/>
                      <a:pt x="95" y="2"/>
                    </a:cubicBezTo>
                    <a:cubicBezTo>
                      <a:pt x="88" y="3"/>
                      <a:pt x="82" y="3"/>
                      <a:pt x="76" y="3"/>
                    </a:cubicBezTo>
                    <a:cubicBezTo>
                      <a:pt x="73" y="3"/>
                      <a:pt x="70" y="4"/>
                      <a:pt x="67" y="4"/>
                    </a:cubicBezTo>
                    <a:cubicBezTo>
                      <a:pt x="65" y="4"/>
                      <a:pt x="63" y="5"/>
                      <a:pt x="61" y="6"/>
                    </a:cubicBezTo>
                    <a:cubicBezTo>
                      <a:pt x="61" y="5"/>
                      <a:pt x="61" y="5"/>
                      <a:pt x="61" y="5"/>
                    </a:cubicBezTo>
                    <a:cubicBezTo>
                      <a:pt x="59" y="5"/>
                      <a:pt x="57" y="5"/>
                      <a:pt x="55" y="5"/>
                    </a:cubicBezTo>
                    <a:cubicBezTo>
                      <a:pt x="49" y="6"/>
                      <a:pt x="41" y="6"/>
                      <a:pt x="34" y="6"/>
                    </a:cubicBezTo>
                    <a:cubicBezTo>
                      <a:pt x="30" y="6"/>
                      <a:pt x="25" y="6"/>
                      <a:pt x="21" y="6"/>
                    </a:cubicBezTo>
                    <a:cubicBezTo>
                      <a:pt x="15" y="6"/>
                      <a:pt x="8" y="6"/>
                      <a:pt x="4" y="11"/>
                    </a:cubicBezTo>
                    <a:cubicBezTo>
                      <a:pt x="2" y="13"/>
                      <a:pt x="1" y="15"/>
                      <a:pt x="0" y="17"/>
                    </a:cubicBezTo>
                    <a:cubicBezTo>
                      <a:pt x="1" y="16"/>
                      <a:pt x="4" y="15"/>
                      <a:pt x="7" y="15"/>
                    </a:cubicBezTo>
                    <a:cubicBezTo>
                      <a:pt x="11" y="14"/>
                      <a:pt x="15" y="13"/>
                      <a:pt x="19" y="13"/>
                    </a:cubicBezTo>
                    <a:cubicBezTo>
                      <a:pt x="20" y="13"/>
                      <a:pt x="22" y="13"/>
                      <a:pt x="23" y="13"/>
                    </a:cubicBezTo>
                    <a:cubicBezTo>
                      <a:pt x="24" y="13"/>
                      <a:pt x="25" y="13"/>
                      <a:pt x="26" y="13"/>
                    </a:cubicBezTo>
                    <a:cubicBezTo>
                      <a:pt x="31" y="13"/>
                      <a:pt x="36" y="13"/>
                      <a:pt x="41" y="11"/>
                    </a:cubicBezTo>
                    <a:cubicBezTo>
                      <a:pt x="54" y="17"/>
                      <a:pt x="54" y="17"/>
                      <a:pt x="54" y="17"/>
                    </a:cubicBezTo>
                    <a:cubicBezTo>
                      <a:pt x="54" y="16"/>
                      <a:pt x="54" y="15"/>
                      <a:pt x="54" y="14"/>
                    </a:cubicBezTo>
                    <a:cubicBezTo>
                      <a:pt x="58" y="16"/>
                      <a:pt x="58" y="16"/>
                      <a:pt x="58" y="16"/>
                    </a:cubicBezTo>
                    <a:cubicBezTo>
                      <a:pt x="71" y="12"/>
                      <a:pt x="88" y="10"/>
                      <a:pt x="105" y="10"/>
                    </a:cubicBezTo>
                    <a:cubicBezTo>
                      <a:pt x="114" y="10"/>
                      <a:pt x="123" y="10"/>
                      <a:pt x="131" y="11"/>
                    </a:cubicBezTo>
                    <a:cubicBezTo>
                      <a:pt x="133" y="12"/>
                      <a:pt x="135" y="12"/>
                      <a:pt x="136" y="12"/>
                    </a:cubicBezTo>
                    <a:cubicBezTo>
                      <a:pt x="138" y="12"/>
                      <a:pt x="139" y="12"/>
                      <a:pt x="140" y="11"/>
                    </a:cubicBezTo>
                    <a:cubicBezTo>
                      <a:pt x="139" y="10"/>
                      <a:pt x="139" y="9"/>
                      <a:pt x="138" y="8"/>
                    </a:cubicBezTo>
                    <a:cubicBezTo>
                      <a:pt x="133" y="2"/>
                      <a:pt x="125" y="0"/>
                      <a:pt x="117" y="0"/>
                    </a:cubicBezTo>
                  </a:path>
                </a:pathLst>
              </a:custGeom>
              <a:solidFill>
                <a:srgbClr val="A39B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546" name="Freeform 129">
                <a:extLst>
                  <a:ext uri="{FF2B5EF4-FFF2-40B4-BE49-F238E27FC236}">
                    <a16:creationId xmlns:a16="http://schemas.microsoft.com/office/drawing/2014/main" id="{59D83EF8-4BD8-4532-BAA3-E34E40BB2F5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830" y="1776"/>
                <a:ext cx="194" cy="107"/>
              </a:xfrm>
              <a:custGeom>
                <a:avLst/>
                <a:gdLst>
                  <a:gd name="T0" fmla="*/ 360 w 145"/>
                  <a:gd name="T1" fmla="*/ 186 h 80"/>
                  <a:gd name="T2" fmla="*/ 340 w 145"/>
                  <a:gd name="T3" fmla="*/ 150 h 80"/>
                  <a:gd name="T4" fmla="*/ 349 w 145"/>
                  <a:gd name="T5" fmla="*/ 99 h 80"/>
                  <a:gd name="T6" fmla="*/ 302 w 145"/>
                  <a:gd name="T7" fmla="*/ 66 h 80"/>
                  <a:gd name="T8" fmla="*/ 304 w 145"/>
                  <a:gd name="T9" fmla="*/ 58 h 80"/>
                  <a:gd name="T10" fmla="*/ 345 w 145"/>
                  <a:gd name="T11" fmla="*/ 64 h 80"/>
                  <a:gd name="T12" fmla="*/ 417 w 145"/>
                  <a:gd name="T13" fmla="*/ 134 h 80"/>
                  <a:gd name="T14" fmla="*/ 377 w 145"/>
                  <a:gd name="T15" fmla="*/ 179 h 80"/>
                  <a:gd name="T16" fmla="*/ 360 w 145"/>
                  <a:gd name="T17" fmla="*/ 186 h 80"/>
                  <a:gd name="T18" fmla="*/ 126 w 145"/>
                  <a:gd name="T19" fmla="*/ 191 h 80"/>
                  <a:gd name="T20" fmla="*/ 106 w 145"/>
                  <a:gd name="T21" fmla="*/ 143 h 80"/>
                  <a:gd name="T22" fmla="*/ 79 w 145"/>
                  <a:gd name="T23" fmla="*/ 115 h 80"/>
                  <a:gd name="T24" fmla="*/ 84 w 145"/>
                  <a:gd name="T25" fmla="*/ 37 h 80"/>
                  <a:gd name="T26" fmla="*/ 115 w 145"/>
                  <a:gd name="T27" fmla="*/ 28 h 80"/>
                  <a:gd name="T28" fmla="*/ 154 w 145"/>
                  <a:gd name="T29" fmla="*/ 31 h 80"/>
                  <a:gd name="T30" fmla="*/ 190 w 145"/>
                  <a:gd name="T31" fmla="*/ 36 h 80"/>
                  <a:gd name="T32" fmla="*/ 190 w 145"/>
                  <a:gd name="T33" fmla="*/ 36 h 80"/>
                  <a:gd name="T34" fmla="*/ 226 w 145"/>
                  <a:gd name="T35" fmla="*/ 55 h 80"/>
                  <a:gd name="T36" fmla="*/ 150 w 145"/>
                  <a:gd name="T37" fmla="*/ 122 h 80"/>
                  <a:gd name="T38" fmla="*/ 149 w 145"/>
                  <a:gd name="T39" fmla="*/ 163 h 80"/>
                  <a:gd name="T40" fmla="*/ 132 w 145"/>
                  <a:gd name="T41" fmla="*/ 191 h 80"/>
                  <a:gd name="T42" fmla="*/ 126 w 145"/>
                  <a:gd name="T43" fmla="*/ 191 h 80"/>
                  <a:gd name="T44" fmla="*/ 163 w 145"/>
                  <a:gd name="T45" fmla="*/ 0 h 80"/>
                  <a:gd name="T46" fmla="*/ 94 w 145"/>
                  <a:gd name="T47" fmla="*/ 7 h 80"/>
                  <a:gd name="T48" fmla="*/ 44 w 145"/>
                  <a:gd name="T49" fmla="*/ 64 h 80"/>
                  <a:gd name="T50" fmla="*/ 58 w 145"/>
                  <a:gd name="T51" fmla="*/ 154 h 80"/>
                  <a:gd name="T52" fmla="*/ 59 w 145"/>
                  <a:gd name="T53" fmla="*/ 254 h 80"/>
                  <a:gd name="T54" fmla="*/ 84 w 145"/>
                  <a:gd name="T55" fmla="*/ 255 h 80"/>
                  <a:gd name="T56" fmla="*/ 112 w 145"/>
                  <a:gd name="T57" fmla="*/ 255 h 80"/>
                  <a:gd name="T58" fmla="*/ 186 w 145"/>
                  <a:gd name="T59" fmla="*/ 243 h 80"/>
                  <a:gd name="T60" fmla="*/ 211 w 145"/>
                  <a:gd name="T61" fmla="*/ 249 h 80"/>
                  <a:gd name="T62" fmla="*/ 211 w 145"/>
                  <a:gd name="T63" fmla="*/ 254 h 80"/>
                  <a:gd name="T64" fmla="*/ 229 w 145"/>
                  <a:gd name="T65" fmla="*/ 249 h 80"/>
                  <a:gd name="T66" fmla="*/ 258 w 145"/>
                  <a:gd name="T67" fmla="*/ 247 h 80"/>
                  <a:gd name="T68" fmla="*/ 332 w 145"/>
                  <a:gd name="T69" fmla="*/ 237 h 80"/>
                  <a:gd name="T70" fmla="*/ 361 w 145"/>
                  <a:gd name="T71" fmla="*/ 237 h 80"/>
                  <a:gd name="T72" fmla="*/ 371 w 145"/>
                  <a:gd name="T73" fmla="*/ 237 h 80"/>
                  <a:gd name="T74" fmla="*/ 388 w 145"/>
                  <a:gd name="T75" fmla="*/ 237 h 80"/>
                  <a:gd name="T76" fmla="*/ 446 w 145"/>
                  <a:gd name="T77" fmla="*/ 229 h 80"/>
                  <a:gd name="T78" fmla="*/ 446 w 145"/>
                  <a:gd name="T79" fmla="*/ 227 h 80"/>
                  <a:gd name="T80" fmla="*/ 455 w 145"/>
                  <a:gd name="T81" fmla="*/ 44 h 80"/>
                  <a:gd name="T82" fmla="*/ 409 w 145"/>
                  <a:gd name="T83" fmla="*/ 20 h 80"/>
                  <a:gd name="T84" fmla="*/ 396 w 145"/>
                  <a:gd name="T85" fmla="*/ 16 h 80"/>
                  <a:gd name="T86" fmla="*/ 333 w 145"/>
                  <a:gd name="T87" fmla="*/ 12 h 80"/>
                  <a:gd name="T88" fmla="*/ 288 w 145"/>
                  <a:gd name="T89" fmla="*/ 12 h 80"/>
                  <a:gd name="T90" fmla="*/ 163 w 145"/>
                  <a:gd name="T91" fmla="*/ 0 h 80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145" h="80">
                    <a:moveTo>
                      <a:pt x="112" y="58"/>
                    </a:moveTo>
                    <a:cubicBezTo>
                      <a:pt x="107" y="58"/>
                      <a:pt x="106" y="54"/>
                      <a:pt x="106" y="47"/>
                    </a:cubicBezTo>
                    <a:cubicBezTo>
                      <a:pt x="107" y="43"/>
                      <a:pt x="111" y="35"/>
                      <a:pt x="109" y="31"/>
                    </a:cubicBezTo>
                    <a:cubicBezTo>
                      <a:pt x="107" y="27"/>
                      <a:pt x="98" y="25"/>
                      <a:pt x="94" y="21"/>
                    </a:cubicBezTo>
                    <a:cubicBezTo>
                      <a:pt x="94" y="20"/>
                      <a:pt x="94" y="19"/>
                      <a:pt x="95" y="18"/>
                    </a:cubicBezTo>
                    <a:cubicBezTo>
                      <a:pt x="108" y="20"/>
                      <a:pt x="108" y="20"/>
                      <a:pt x="108" y="20"/>
                    </a:cubicBezTo>
                    <a:cubicBezTo>
                      <a:pt x="122" y="22"/>
                      <a:pt x="137" y="25"/>
                      <a:pt x="130" y="42"/>
                    </a:cubicBezTo>
                    <a:cubicBezTo>
                      <a:pt x="129" y="46"/>
                      <a:pt x="122" y="54"/>
                      <a:pt x="118" y="56"/>
                    </a:cubicBezTo>
                    <a:cubicBezTo>
                      <a:pt x="115" y="58"/>
                      <a:pt x="113" y="58"/>
                      <a:pt x="112" y="58"/>
                    </a:cubicBezTo>
                    <a:moveTo>
                      <a:pt x="39" y="60"/>
                    </a:moveTo>
                    <a:cubicBezTo>
                      <a:pt x="32" y="60"/>
                      <a:pt x="35" y="50"/>
                      <a:pt x="33" y="45"/>
                    </a:cubicBezTo>
                    <a:cubicBezTo>
                      <a:pt x="31" y="40"/>
                      <a:pt x="28" y="40"/>
                      <a:pt x="25" y="36"/>
                    </a:cubicBezTo>
                    <a:cubicBezTo>
                      <a:pt x="22" y="31"/>
                      <a:pt x="21" y="16"/>
                      <a:pt x="26" y="12"/>
                    </a:cubicBezTo>
                    <a:cubicBezTo>
                      <a:pt x="28" y="10"/>
                      <a:pt x="32" y="9"/>
                      <a:pt x="36" y="9"/>
                    </a:cubicBezTo>
                    <a:cubicBezTo>
                      <a:pt x="40" y="9"/>
                      <a:pt x="44" y="10"/>
                      <a:pt x="48" y="10"/>
                    </a:cubicBezTo>
                    <a:cubicBezTo>
                      <a:pt x="52" y="11"/>
                      <a:pt x="56" y="11"/>
                      <a:pt x="59" y="11"/>
                    </a:cubicBezTo>
                    <a:cubicBezTo>
                      <a:pt x="59" y="11"/>
                      <a:pt x="59" y="11"/>
                      <a:pt x="59" y="11"/>
                    </a:cubicBezTo>
                    <a:cubicBezTo>
                      <a:pt x="70" y="17"/>
                      <a:pt x="70" y="17"/>
                      <a:pt x="70" y="17"/>
                    </a:cubicBezTo>
                    <a:cubicBezTo>
                      <a:pt x="58" y="21"/>
                      <a:pt x="50" y="25"/>
                      <a:pt x="47" y="38"/>
                    </a:cubicBezTo>
                    <a:cubicBezTo>
                      <a:pt x="46" y="42"/>
                      <a:pt x="47" y="47"/>
                      <a:pt x="46" y="51"/>
                    </a:cubicBezTo>
                    <a:cubicBezTo>
                      <a:pt x="45" y="55"/>
                      <a:pt x="42" y="56"/>
                      <a:pt x="41" y="60"/>
                    </a:cubicBezTo>
                    <a:cubicBezTo>
                      <a:pt x="40" y="60"/>
                      <a:pt x="39" y="60"/>
                      <a:pt x="39" y="60"/>
                    </a:cubicBezTo>
                    <a:moveTo>
                      <a:pt x="51" y="0"/>
                    </a:moveTo>
                    <a:cubicBezTo>
                      <a:pt x="44" y="0"/>
                      <a:pt x="37" y="1"/>
                      <a:pt x="29" y="2"/>
                    </a:cubicBezTo>
                    <a:cubicBezTo>
                      <a:pt x="16" y="5"/>
                      <a:pt x="12" y="5"/>
                      <a:pt x="14" y="20"/>
                    </a:cubicBezTo>
                    <a:cubicBezTo>
                      <a:pt x="15" y="29"/>
                      <a:pt x="20" y="38"/>
                      <a:pt x="18" y="48"/>
                    </a:cubicBezTo>
                    <a:cubicBezTo>
                      <a:pt x="15" y="61"/>
                      <a:pt x="0" y="74"/>
                      <a:pt x="19" y="79"/>
                    </a:cubicBezTo>
                    <a:cubicBezTo>
                      <a:pt x="21" y="79"/>
                      <a:pt x="24" y="80"/>
                      <a:pt x="26" y="80"/>
                    </a:cubicBezTo>
                    <a:cubicBezTo>
                      <a:pt x="29" y="80"/>
                      <a:pt x="32" y="80"/>
                      <a:pt x="35" y="80"/>
                    </a:cubicBezTo>
                    <a:cubicBezTo>
                      <a:pt x="42" y="79"/>
                      <a:pt x="50" y="76"/>
                      <a:pt x="58" y="76"/>
                    </a:cubicBezTo>
                    <a:cubicBezTo>
                      <a:pt x="61" y="76"/>
                      <a:pt x="64" y="76"/>
                      <a:pt x="66" y="78"/>
                    </a:cubicBezTo>
                    <a:cubicBezTo>
                      <a:pt x="66" y="79"/>
                      <a:pt x="66" y="79"/>
                      <a:pt x="66" y="79"/>
                    </a:cubicBezTo>
                    <a:cubicBezTo>
                      <a:pt x="68" y="78"/>
                      <a:pt x="70" y="78"/>
                      <a:pt x="72" y="78"/>
                    </a:cubicBezTo>
                    <a:cubicBezTo>
                      <a:pt x="75" y="78"/>
                      <a:pt x="78" y="77"/>
                      <a:pt x="81" y="77"/>
                    </a:cubicBezTo>
                    <a:cubicBezTo>
                      <a:pt x="88" y="76"/>
                      <a:pt x="95" y="75"/>
                      <a:pt x="103" y="74"/>
                    </a:cubicBezTo>
                    <a:cubicBezTo>
                      <a:pt x="105" y="74"/>
                      <a:pt x="109" y="74"/>
                      <a:pt x="113" y="74"/>
                    </a:cubicBezTo>
                    <a:cubicBezTo>
                      <a:pt x="114" y="74"/>
                      <a:pt x="115" y="74"/>
                      <a:pt x="116" y="74"/>
                    </a:cubicBezTo>
                    <a:cubicBezTo>
                      <a:pt x="118" y="74"/>
                      <a:pt x="119" y="74"/>
                      <a:pt x="121" y="74"/>
                    </a:cubicBezTo>
                    <a:cubicBezTo>
                      <a:pt x="130" y="74"/>
                      <a:pt x="139" y="74"/>
                      <a:pt x="139" y="72"/>
                    </a:cubicBezTo>
                    <a:cubicBezTo>
                      <a:pt x="139" y="71"/>
                      <a:pt x="139" y="71"/>
                      <a:pt x="139" y="71"/>
                    </a:cubicBezTo>
                    <a:cubicBezTo>
                      <a:pt x="125" y="55"/>
                      <a:pt x="145" y="32"/>
                      <a:pt x="142" y="14"/>
                    </a:cubicBezTo>
                    <a:cubicBezTo>
                      <a:pt x="140" y="9"/>
                      <a:pt x="135" y="7"/>
                      <a:pt x="128" y="6"/>
                    </a:cubicBezTo>
                    <a:cubicBezTo>
                      <a:pt x="126" y="5"/>
                      <a:pt x="125" y="5"/>
                      <a:pt x="123" y="5"/>
                    </a:cubicBezTo>
                    <a:cubicBezTo>
                      <a:pt x="117" y="4"/>
                      <a:pt x="110" y="4"/>
                      <a:pt x="104" y="4"/>
                    </a:cubicBezTo>
                    <a:cubicBezTo>
                      <a:pt x="99" y="4"/>
                      <a:pt x="94" y="4"/>
                      <a:pt x="90" y="4"/>
                    </a:cubicBezTo>
                    <a:cubicBezTo>
                      <a:pt x="77" y="2"/>
                      <a:pt x="64" y="0"/>
                      <a:pt x="51" y="0"/>
                    </a:cubicBezTo>
                  </a:path>
                </a:pathLst>
              </a:custGeom>
              <a:solidFill>
                <a:srgbClr val="A39B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547" name="Freeform 130">
                <a:extLst>
                  <a:ext uri="{FF2B5EF4-FFF2-40B4-BE49-F238E27FC236}">
                    <a16:creationId xmlns:a16="http://schemas.microsoft.com/office/drawing/2014/main" id="{CF83FCCA-5EA1-4769-B710-4C16CB229C8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865" y="1878"/>
                <a:ext cx="73" cy="5"/>
              </a:xfrm>
              <a:custGeom>
                <a:avLst/>
                <a:gdLst>
                  <a:gd name="T0" fmla="*/ 171 w 55"/>
                  <a:gd name="T1" fmla="*/ 1 h 4"/>
                  <a:gd name="T2" fmla="*/ 143 w 55"/>
                  <a:gd name="T3" fmla="*/ 6 h 4"/>
                  <a:gd name="T4" fmla="*/ 171 w 55"/>
                  <a:gd name="T5" fmla="*/ 1 h 4"/>
                  <a:gd name="T6" fmla="*/ 98 w 55"/>
                  <a:gd name="T7" fmla="*/ 0 h 4"/>
                  <a:gd name="T8" fmla="*/ 28 w 55"/>
                  <a:gd name="T9" fmla="*/ 10 h 4"/>
                  <a:gd name="T10" fmla="*/ 0 w 55"/>
                  <a:gd name="T11" fmla="*/ 10 h 4"/>
                  <a:gd name="T12" fmla="*/ 41 w 55"/>
                  <a:gd name="T13" fmla="*/ 10 h 4"/>
                  <a:gd name="T14" fmla="*/ 106 w 55"/>
                  <a:gd name="T15" fmla="*/ 8 h 4"/>
                  <a:gd name="T16" fmla="*/ 123 w 55"/>
                  <a:gd name="T17" fmla="*/ 8 h 4"/>
                  <a:gd name="T18" fmla="*/ 123 w 55"/>
                  <a:gd name="T19" fmla="*/ 6 h 4"/>
                  <a:gd name="T20" fmla="*/ 98 w 55"/>
                  <a:gd name="T21" fmla="*/ 0 h 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55" h="4">
                    <a:moveTo>
                      <a:pt x="55" y="1"/>
                    </a:moveTo>
                    <a:cubicBezTo>
                      <a:pt x="52" y="1"/>
                      <a:pt x="49" y="2"/>
                      <a:pt x="46" y="2"/>
                    </a:cubicBezTo>
                    <a:cubicBezTo>
                      <a:pt x="49" y="2"/>
                      <a:pt x="52" y="1"/>
                      <a:pt x="55" y="1"/>
                    </a:cubicBezTo>
                    <a:moveTo>
                      <a:pt x="32" y="0"/>
                    </a:moveTo>
                    <a:cubicBezTo>
                      <a:pt x="24" y="0"/>
                      <a:pt x="16" y="3"/>
                      <a:pt x="9" y="4"/>
                    </a:cubicBezTo>
                    <a:cubicBezTo>
                      <a:pt x="6" y="4"/>
                      <a:pt x="3" y="4"/>
                      <a:pt x="0" y="4"/>
                    </a:cubicBezTo>
                    <a:cubicBezTo>
                      <a:pt x="4" y="4"/>
                      <a:pt x="9" y="4"/>
                      <a:pt x="13" y="4"/>
                    </a:cubicBezTo>
                    <a:cubicBezTo>
                      <a:pt x="20" y="4"/>
                      <a:pt x="28" y="4"/>
                      <a:pt x="34" y="3"/>
                    </a:cubicBezTo>
                    <a:cubicBezTo>
                      <a:pt x="36" y="3"/>
                      <a:pt x="38" y="3"/>
                      <a:pt x="40" y="3"/>
                    </a:cubicBezTo>
                    <a:cubicBezTo>
                      <a:pt x="40" y="2"/>
                      <a:pt x="40" y="2"/>
                      <a:pt x="40" y="2"/>
                    </a:cubicBezTo>
                    <a:cubicBezTo>
                      <a:pt x="38" y="0"/>
                      <a:pt x="35" y="0"/>
                      <a:pt x="32" y="0"/>
                    </a:cubicBezTo>
                  </a:path>
                </a:pathLst>
              </a:custGeom>
              <a:solidFill>
                <a:srgbClr val="C6C1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548" name="Freeform 131">
                <a:extLst>
                  <a:ext uri="{FF2B5EF4-FFF2-40B4-BE49-F238E27FC236}">
                    <a16:creationId xmlns:a16="http://schemas.microsoft.com/office/drawing/2014/main" id="{EAA6FBAF-D3AC-451E-93DB-95426E68AF0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851" y="1641"/>
                <a:ext cx="174" cy="143"/>
              </a:xfrm>
              <a:custGeom>
                <a:avLst/>
                <a:gdLst>
                  <a:gd name="T0" fmla="*/ 276 w 130"/>
                  <a:gd name="T1" fmla="*/ 115 h 107"/>
                  <a:gd name="T2" fmla="*/ 266 w 130"/>
                  <a:gd name="T3" fmla="*/ 86 h 107"/>
                  <a:gd name="T4" fmla="*/ 292 w 130"/>
                  <a:gd name="T5" fmla="*/ 65 h 107"/>
                  <a:gd name="T6" fmla="*/ 305 w 130"/>
                  <a:gd name="T7" fmla="*/ 65 h 107"/>
                  <a:gd name="T8" fmla="*/ 339 w 130"/>
                  <a:gd name="T9" fmla="*/ 277 h 107"/>
                  <a:gd name="T10" fmla="*/ 333 w 130"/>
                  <a:gd name="T11" fmla="*/ 277 h 107"/>
                  <a:gd name="T12" fmla="*/ 312 w 130"/>
                  <a:gd name="T13" fmla="*/ 147 h 107"/>
                  <a:gd name="T14" fmla="*/ 307 w 130"/>
                  <a:gd name="T15" fmla="*/ 115 h 107"/>
                  <a:gd name="T16" fmla="*/ 297 w 130"/>
                  <a:gd name="T17" fmla="*/ 115 h 107"/>
                  <a:gd name="T18" fmla="*/ 285 w 130"/>
                  <a:gd name="T19" fmla="*/ 115 h 107"/>
                  <a:gd name="T20" fmla="*/ 276 w 130"/>
                  <a:gd name="T21" fmla="*/ 115 h 107"/>
                  <a:gd name="T22" fmla="*/ 134 w 130"/>
                  <a:gd name="T23" fmla="*/ 74 h 107"/>
                  <a:gd name="T24" fmla="*/ 126 w 130"/>
                  <a:gd name="T25" fmla="*/ 57 h 107"/>
                  <a:gd name="T26" fmla="*/ 149 w 130"/>
                  <a:gd name="T27" fmla="*/ 206 h 107"/>
                  <a:gd name="T28" fmla="*/ 142 w 130"/>
                  <a:gd name="T29" fmla="*/ 275 h 107"/>
                  <a:gd name="T30" fmla="*/ 96 w 130"/>
                  <a:gd name="T31" fmla="*/ 283 h 107"/>
                  <a:gd name="T32" fmla="*/ 79 w 130"/>
                  <a:gd name="T33" fmla="*/ 282 h 107"/>
                  <a:gd name="T34" fmla="*/ 67 w 130"/>
                  <a:gd name="T35" fmla="*/ 227 h 107"/>
                  <a:gd name="T36" fmla="*/ 59 w 130"/>
                  <a:gd name="T37" fmla="*/ 155 h 107"/>
                  <a:gd name="T38" fmla="*/ 70 w 130"/>
                  <a:gd name="T39" fmla="*/ 76 h 107"/>
                  <a:gd name="T40" fmla="*/ 106 w 130"/>
                  <a:gd name="T41" fmla="*/ 64 h 107"/>
                  <a:gd name="T42" fmla="*/ 134 w 130"/>
                  <a:gd name="T43" fmla="*/ 74 h 107"/>
                  <a:gd name="T44" fmla="*/ 305 w 130"/>
                  <a:gd name="T45" fmla="*/ 0 h 107"/>
                  <a:gd name="T46" fmla="*/ 256 w 130"/>
                  <a:gd name="T47" fmla="*/ 1 h 107"/>
                  <a:gd name="T48" fmla="*/ 206 w 130"/>
                  <a:gd name="T49" fmla="*/ 7 h 107"/>
                  <a:gd name="T50" fmla="*/ 149 w 130"/>
                  <a:gd name="T51" fmla="*/ 1 h 107"/>
                  <a:gd name="T52" fmla="*/ 134 w 130"/>
                  <a:gd name="T53" fmla="*/ 1 h 107"/>
                  <a:gd name="T54" fmla="*/ 59 w 130"/>
                  <a:gd name="T55" fmla="*/ 27 h 107"/>
                  <a:gd name="T56" fmla="*/ 21 w 130"/>
                  <a:gd name="T57" fmla="*/ 95 h 107"/>
                  <a:gd name="T58" fmla="*/ 20 w 130"/>
                  <a:gd name="T59" fmla="*/ 254 h 107"/>
                  <a:gd name="T60" fmla="*/ 58 w 130"/>
                  <a:gd name="T61" fmla="*/ 313 h 107"/>
                  <a:gd name="T62" fmla="*/ 115 w 130"/>
                  <a:gd name="T63" fmla="*/ 311 h 107"/>
                  <a:gd name="T64" fmla="*/ 197 w 130"/>
                  <a:gd name="T65" fmla="*/ 306 h 107"/>
                  <a:gd name="T66" fmla="*/ 285 w 130"/>
                  <a:gd name="T67" fmla="*/ 319 h 107"/>
                  <a:gd name="T68" fmla="*/ 343 w 130"/>
                  <a:gd name="T69" fmla="*/ 339 h 107"/>
                  <a:gd name="T70" fmla="*/ 360 w 130"/>
                  <a:gd name="T71" fmla="*/ 341 h 107"/>
                  <a:gd name="T72" fmla="*/ 367 w 130"/>
                  <a:gd name="T73" fmla="*/ 341 h 107"/>
                  <a:gd name="T74" fmla="*/ 398 w 130"/>
                  <a:gd name="T75" fmla="*/ 322 h 107"/>
                  <a:gd name="T76" fmla="*/ 404 w 130"/>
                  <a:gd name="T77" fmla="*/ 325 h 107"/>
                  <a:gd name="T78" fmla="*/ 404 w 130"/>
                  <a:gd name="T79" fmla="*/ 123 h 107"/>
                  <a:gd name="T80" fmla="*/ 343 w 130"/>
                  <a:gd name="T81" fmla="*/ 1 h 107"/>
                  <a:gd name="T82" fmla="*/ 305 w 130"/>
                  <a:gd name="T83" fmla="*/ 0 h 107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130" h="107">
                    <a:moveTo>
                      <a:pt x="86" y="36"/>
                    </a:moveTo>
                    <a:cubicBezTo>
                      <a:pt x="84" y="36"/>
                      <a:pt x="82" y="35"/>
                      <a:pt x="83" y="27"/>
                    </a:cubicBezTo>
                    <a:cubicBezTo>
                      <a:pt x="91" y="21"/>
                      <a:pt x="91" y="21"/>
                      <a:pt x="91" y="21"/>
                    </a:cubicBezTo>
                    <a:cubicBezTo>
                      <a:pt x="93" y="21"/>
                      <a:pt x="94" y="21"/>
                      <a:pt x="95" y="21"/>
                    </a:cubicBezTo>
                    <a:cubicBezTo>
                      <a:pt x="123" y="21"/>
                      <a:pt x="107" y="72"/>
                      <a:pt x="105" y="87"/>
                    </a:cubicBezTo>
                    <a:cubicBezTo>
                      <a:pt x="105" y="87"/>
                      <a:pt x="104" y="87"/>
                      <a:pt x="104" y="87"/>
                    </a:cubicBezTo>
                    <a:cubicBezTo>
                      <a:pt x="92" y="87"/>
                      <a:pt x="95" y="55"/>
                      <a:pt x="97" y="46"/>
                    </a:cubicBezTo>
                    <a:cubicBezTo>
                      <a:pt x="99" y="39"/>
                      <a:pt x="105" y="38"/>
                      <a:pt x="96" y="36"/>
                    </a:cubicBezTo>
                    <a:cubicBezTo>
                      <a:pt x="95" y="36"/>
                      <a:pt x="94" y="36"/>
                      <a:pt x="93" y="36"/>
                    </a:cubicBezTo>
                    <a:cubicBezTo>
                      <a:pt x="91" y="36"/>
                      <a:pt x="90" y="36"/>
                      <a:pt x="89" y="36"/>
                    </a:cubicBezTo>
                    <a:cubicBezTo>
                      <a:pt x="88" y="36"/>
                      <a:pt x="87" y="36"/>
                      <a:pt x="86" y="36"/>
                    </a:cubicBezTo>
                    <a:moveTo>
                      <a:pt x="42" y="23"/>
                    </a:moveTo>
                    <a:cubicBezTo>
                      <a:pt x="39" y="18"/>
                      <a:pt x="39" y="18"/>
                      <a:pt x="39" y="18"/>
                    </a:cubicBezTo>
                    <a:cubicBezTo>
                      <a:pt x="53" y="26"/>
                      <a:pt x="45" y="51"/>
                      <a:pt x="46" y="64"/>
                    </a:cubicBezTo>
                    <a:cubicBezTo>
                      <a:pt x="47" y="74"/>
                      <a:pt x="52" y="81"/>
                      <a:pt x="44" y="86"/>
                    </a:cubicBezTo>
                    <a:cubicBezTo>
                      <a:pt x="42" y="88"/>
                      <a:pt x="36" y="89"/>
                      <a:pt x="30" y="89"/>
                    </a:cubicBezTo>
                    <a:cubicBezTo>
                      <a:pt x="28" y="89"/>
                      <a:pt x="26" y="89"/>
                      <a:pt x="25" y="88"/>
                    </a:cubicBezTo>
                    <a:cubicBezTo>
                      <a:pt x="19" y="85"/>
                      <a:pt x="21" y="78"/>
                      <a:pt x="21" y="71"/>
                    </a:cubicBezTo>
                    <a:cubicBezTo>
                      <a:pt x="21" y="63"/>
                      <a:pt x="20" y="57"/>
                      <a:pt x="19" y="49"/>
                    </a:cubicBezTo>
                    <a:cubicBezTo>
                      <a:pt x="17" y="40"/>
                      <a:pt x="14" y="31"/>
                      <a:pt x="22" y="24"/>
                    </a:cubicBezTo>
                    <a:cubicBezTo>
                      <a:pt x="25" y="21"/>
                      <a:pt x="29" y="20"/>
                      <a:pt x="33" y="20"/>
                    </a:cubicBezTo>
                    <a:cubicBezTo>
                      <a:pt x="36" y="20"/>
                      <a:pt x="40" y="21"/>
                      <a:pt x="42" y="23"/>
                    </a:cubicBezTo>
                    <a:moveTo>
                      <a:pt x="95" y="0"/>
                    </a:moveTo>
                    <a:cubicBezTo>
                      <a:pt x="90" y="0"/>
                      <a:pt x="85" y="0"/>
                      <a:pt x="80" y="1"/>
                    </a:cubicBezTo>
                    <a:cubicBezTo>
                      <a:pt x="74" y="2"/>
                      <a:pt x="69" y="2"/>
                      <a:pt x="64" y="2"/>
                    </a:cubicBezTo>
                    <a:cubicBezTo>
                      <a:pt x="58" y="2"/>
                      <a:pt x="52" y="2"/>
                      <a:pt x="46" y="1"/>
                    </a:cubicBezTo>
                    <a:cubicBezTo>
                      <a:pt x="45" y="1"/>
                      <a:pt x="43" y="1"/>
                      <a:pt x="42" y="1"/>
                    </a:cubicBezTo>
                    <a:cubicBezTo>
                      <a:pt x="34" y="1"/>
                      <a:pt x="28" y="4"/>
                      <a:pt x="19" y="8"/>
                    </a:cubicBezTo>
                    <a:cubicBezTo>
                      <a:pt x="6" y="13"/>
                      <a:pt x="5" y="14"/>
                      <a:pt x="7" y="30"/>
                    </a:cubicBezTo>
                    <a:cubicBezTo>
                      <a:pt x="11" y="50"/>
                      <a:pt x="13" y="61"/>
                      <a:pt x="6" y="79"/>
                    </a:cubicBezTo>
                    <a:cubicBezTo>
                      <a:pt x="0" y="95"/>
                      <a:pt x="7" y="98"/>
                      <a:pt x="18" y="98"/>
                    </a:cubicBezTo>
                    <a:cubicBezTo>
                      <a:pt x="23" y="98"/>
                      <a:pt x="30" y="97"/>
                      <a:pt x="36" y="97"/>
                    </a:cubicBezTo>
                    <a:cubicBezTo>
                      <a:pt x="45" y="97"/>
                      <a:pt x="53" y="96"/>
                      <a:pt x="61" y="96"/>
                    </a:cubicBezTo>
                    <a:cubicBezTo>
                      <a:pt x="70" y="96"/>
                      <a:pt x="79" y="97"/>
                      <a:pt x="89" y="100"/>
                    </a:cubicBezTo>
                    <a:cubicBezTo>
                      <a:pt x="93" y="102"/>
                      <a:pt x="100" y="105"/>
                      <a:pt x="107" y="106"/>
                    </a:cubicBezTo>
                    <a:cubicBezTo>
                      <a:pt x="109" y="106"/>
                      <a:pt x="110" y="106"/>
                      <a:pt x="112" y="107"/>
                    </a:cubicBezTo>
                    <a:cubicBezTo>
                      <a:pt x="113" y="107"/>
                      <a:pt x="113" y="107"/>
                      <a:pt x="114" y="107"/>
                    </a:cubicBezTo>
                    <a:cubicBezTo>
                      <a:pt x="118" y="107"/>
                      <a:pt x="122" y="105"/>
                      <a:pt x="124" y="101"/>
                    </a:cubicBezTo>
                    <a:cubicBezTo>
                      <a:pt x="126" y="102"/>
                      <a:pt x="126" y="102"/>
                      <a:pt x="126" y="102"/>
                    </a:cubicBezTo>
                    <a:cubicBezTo>
                      <a:pt x="113" y="76"/>
                      <a:pt x="121" y="64"/>
                      <a:pt x="126" y="39"/>
                    </a:cubicBezTo>
                    <a:cubicBezTo>
                      <a:pt x="130" y="22"/>
                      <a:pt x="125" y="4"/>
                      <a:pt x="107" y="1"/>
                    </a:cubicBezTo>
                    <a:cubicBezTo>
                      <a:pt x="103" y="0"/>
                      <a:pt x="99" y="0"/>
                      <a:pt x="95" y="0"/>
                    </a:cubicBezTo>
                  </a:path>
                </a:pathLst>
              </a:custGeom>
              <a:solidFill>
                <a:srgbClr val="A39B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549" name="Freeform 132">
                <a:extLst>
                  <a:ext uri="{FF2B5EF4-FFF2-40B4-BE49-F238E27FC236}">
                    <a16:creationId xmlns:a16="http://schemas.microsoft.com/office/drawing/2014/main" id="{71C1F215-82F9-4F18-97AB-2FABD12EE4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95" y="1783"/>
                <a:ext cx="6" cy="1"/>
              </a:xfrm>
              <a:custGeom>
                <a:avLst/>
                <a:gdLst>
                  <a:gd name="T0" fmla="*/ 0 w 5"/>
                  <a:gd name="T1" fmla="*/ 0 h 1"/>
                  <a:gd name="T2" fmla="*/ 10 w 5"/>
                  <a:gd name="T3" fmla="*/ 1 h 1"/>
                  <a:gd name="T4" fmla="*/ 0 w 5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0"/>
                    </a:moveTo>
                    <a:cubicBezTo>
                      <a:pt x="2" y="0"/>
                      <a:pt x="3" y="0"/>
                      <a:pt x="5" y="1"/>
                    </a:cubicBezTo>
                    <a:cubicBezTo>
                      <a:pt x="3" y="0"/>
                      <a:pt x="2" y="0"/>
                      <a:pt x="0" y="0"/>
                    </a:cubicBezTo>
                  </a:path>
                </a:pathLst>
              </a:custGeom>
              <a:solidFill>
                <a:srgbClr val="C6C1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550" name="Freeform 133">
                <a:extLst>
                  <a:ext uri="{FF2B5EF4-FFF2-40B4-BE49-F238E27FC236}">
                    <a16:creationId xmlns:a16="http://schemas.microsoft.com/office/drawing/2014/main" id="{4DC0F903-3E32-4228-9734-E51C9983609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866" y="1543"/>
                <a:ext cx="166" cy="95"/>
              </a:xfrm>
              <a:custGeom>
                <a:avLst/>
                <a:gdLst>
                  <a:gd name="T0" fmla="*/ 112 w 124"/>
                  <a:gd name="T1" fmla="*/ 186 h 71"/>
                  <a:gd name="T2" fmla="*/ 67 w 124"/>
                  <a:gd name="T3" fmla="*/ 84 h 71"/>
                  <a:gd name="T4" fmla="*/ 58 w 124"/>
                  <a:gd name="T5" fmla="*/ 67 h 71"/>
                  <a:gd name="T6" fmla="*/ 86 w 124"/>
                  <a:gd name="T7" fmla="*/ 59 h 71"/>
                  <a:gd name="T8" fmla="*/ 111 w 124"/>
                  <a:gd name="T9" fmla="*/ 99 h 71"/>
                  <a:gd name="T10" fmla="*/ 133 w 124"/>
                  <a:gd name="T11" fmla="*/ 186 h 71"/>
                  <a:gd name="T12" fmla="*/ 112 w 124"/>
                  <a:gd name="T13" fmla="*/ 186 h 71"/>
                  <a:gd name="T14" fmla="*/ 254 w 124"/>
                  <a:gd name="T15" fmla="*/ 48 h 71"/>
                  <a:gd name="T16" fmla="*/ 254 w 124"/>
                  <a:gd name="T17" fmla="*/ 48 h 71"/>
                  <a:gd name="T18" fmla="*/ 278 w 124"/>
                  <a:gd name="T19" fmla="*/ 41 h 71"/>
                  <a:gd name="T20" fmla="*/ 297 w 124"/>
                  <a:gd name="T21" fmla="*/ 48 h 71"/>
                  <a:gd name="T22" fmla="*/ 343 w 124"/>
                  <a:gd name="T23" fmla="*/ 84 h 71"/>
                  <a:gd name="T24" fmla="*/ 332 w 124"/>
                  <a:gd name="T25" fmla="*/ 191 h 71"/>
                  <a:gd name="T26" fmla="*/ 266 w 124"/>
                  <a:gd name="T27" fmla="*/ 179 h 71"/>
                  <a:gd name="T28" fmla="*/ 212 w 124"/>
                  <a:gd name="T29" fmla="*/ 191 h 71"/>
                  <a:gd name="T30" fmla="*/ 296 w 124"/>
                  <a:gd name="T31" fmla="*/ 149 h 71"/>
                  <a:gd name="T32" fmla="*/ 319 w 124"/>
                  <a:gd name="T33" fmla="*/ 115 h 71"/>
                  <a:gd name="T34" fmla="*/ 254 w 124"/>
                  <a:gd name="T35" fmla="*/ 48 h 71"/>
                  <a:gd name="T36" fmla="*/ 232 w 124"/>
                  <a:gd name="T37" fmla="*/ 55 h 71"/>
                  <a:gd name="T38" fmla="*/ 218 w 124"/>
                  <a:gd name="T39" fmla="*/ 50 h 71"/>
                  <a:gd name="T40" fmla="*/ 248 w 124"/>
                  <a:gd name="T41" fmla="*/ 48 h 71"/>
                  <a:gd name="T42" fmla="*/ 249 w 124"/>
                  <a:gd name="T43" fmla="*/ 48 h 71"/>
                  <a:gd name="T44" fmla="*/ 254 w 124"/>
                  <a:gd name="T45" fmla="*/ 48 h 71"/>
                  <a:gd name="T46" fmla="*/ 56 w 124"/>
                  <a:gd name="T47" fmla="*/ 0 h 71"/>
                  <a:gd name="T48" fmla="*/ 27 w 124"/>
                  <a:gd name="T49" fmla="*/ 9 h 71"/>
                  <a:gd name="T50" fmla="*/ 28 w 124"/>
                  <a:gd name="T51" fmla="*/ 106 h 71"/>
                  <a:gd name="T52" fmla="*/ 9 w 124"/>
                  <a:gd name="T53" fmla="*/ 197 h 71"/>
                  <a:gd name="T54" fmla="*/ 104 w 124"/>
                  <a:gd name="T55" fmla="*/ 221 h 71"/>
                  <a:gd name="T56" fmla="*/ 134 w 124"/>
                  <a:gd name="T57" fmla="*/ 221 h 71"/>
                  <a:gd name="T58" fmla="*/ 163 w 124"/>
                  <a:gd name="T59" fmla="*/ 221 h 71"/>
                  <a:gd name="T60" fmla="*/ 170 w 124"/>
                  <a:gd name="T61" fmla="*/ 221 h 71"/>
                  <a:gd name="T62" fmla="*/ 319 w 124"/>
                  <a:gd name="T63" fmla="*/ 227 h 71"/>
                  <a:gd name="T64" fmla="*/ 353 w 124"/>
                  <a:gd name="T65" fmla="*/ 227 h 71"/>
                  <a:gd name="T66" fmla="*/ 390 w 124"/>
                  <a:gd name="T67" fmla="*/ 154 h 71"/>
                  <a:gd name="T68" fmla="*/ 387 w 124"/>
                  <a:gd name="T69" fmla="*/ 58 h 71"/>
                  <a:gd name="T70" fmla="*/ 380 w 124"/>
                  <a:gd name="T71" fmla="*/ 41 h 71"/>
                  <a:gd name="T72" fmla="*/ 340 w 124"/>
                  <a:gd name="T73" fmla="*/ 9 h 71"/>
                  <a:gd name="T74" fmla="*/ 332 w 124"/>
                  <a:gd name="T75" fmla="*/ 7 h 71"/>
                  <a:gd name="T76" fmla="*/ 276 w 124"/>
                  <a:gd name="T77" fmla="*/ 1 h 71"/>
                  <a:gd name="T78" fmla="*/ 249 w 124"/>
                  <a:gd name="T79" fmla="*/ 1 h 71"/>
                  <a:gd name="T80" fmla="*/ 228 w 124"/>
                  <a:gd name="T81" fmla="*/ 7 h 71"/>
                  <a:gd name="T82" fmla="*/ 212 w 124"/>
                  <a:gd name="T83" fmla="*/ 1 h 71"/>
                  <a:gd name="T84" fmla="*/ 191 w 124"/>
                  <a:gd name="T85" fmla="*/ 1 h 71"/>
                  <a:gd name="T86" fmla="*/ 150 w 124"/>
                  <a:gd name="T87" fmla="*/ 7 h 71"/>
                  <a:gd name="T88" fmla="*/ 112 w 124"/>
                  <a:gd name="T89" fmla="*/ 7 h 71"/>
                  <a:gd name="T90" fmla="*/ 111 w 124"/>
                  <a:gd name="T91" fmla="*/ 7 h 71"/>
                  <a:gd name="T92" fmla="*/ 56 w 124"/>
                  <a:gd name="T93" fmla="*/ 0 h 71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124" h="71">
                    <a:moveTo>
                      <a:pt x="35" y="58"/>
                    </a:moveTo>
                    <a:cubicBezTo>
                      <a:pt x="13" y="58"/>
                      <a:pt x="27" y="41"/>
                      <a:pt x="21" y="26"/>
                    </a:cubicBezTo>
                    <a:cubicBezTo>
                      <a:pt x="18" y="21"/>
                      <a:pt x="18" y="21"/>
                      <a:pt x="18" y="21"/>
                    </a:cubicBezTo>
                    <a:cubicBezTo>
                      <a:pt x="22" y="20"/>
                      <a:pt x="25" y="19"/>
                      <a:pt x="27" y="19"/>
                    </a:cubicBezTo>
                    <a:cubicBezTo>
                      <a:pt x="32" y="19"/>
                      <a:pt x="33" y="23"/>
                      <a:pt x="34" y="31"/>
                    </a:cubicBezTo>
                    <a:cubicBezTo>
                      <a:pt x="35" y="40"/>
                      <a:pt x="37" y="50"/>
                      <a:pt x="41" y="58"/>
                    </a:cubicBezTo>
                    <a:cubicBezTo>
                      <a:pt x="39" y="58"/>
                      <a:pt x="36" y="58"/>
                      <a:pt x="35" y="58"/>
                    </a:cubicBezTo>
                    <a:moveTo>
                      <a:pt x="79" y="15"/>
                    </a:moveTo>
                    <a:cubicBezTo>
                      <a:pt x="79" y="15"/>
                      <a:pt x="79" y="15"/>
                      <a:pt x="79" y="15"/>
                    </a:cubicBezTo>
                    <a:cubicBezTo>
                      <a:pt x="82" y="14"/>
                      <a:pt x="84" y="13"/>
                      <a:pt x="87" y="13"/>
                    </a:cubicBezTo>
                    <a:cubicBezTo>
                      <a:pt x="89" y="13"/>
                      <a:pt x="91" y="14"/>
                      <a:pt x="93" y="15"/>
                    </a:cubicBezTo>
                    <a:cubicBezTo>
                      <a:pt x="96" y="17"/>
                      <a:pt x="105" y="24"/>
                      <a:pt x="107" y="26"/>
                    </a:cubicBezTo>
                    <a:cubicBezTo>
                      <a:pt x="112" y="33"/>
                      <a:pt x="109" y="52"/>
                      <a:pt x="103" y="60"/>
                    </a:cubicBezTo>
                    <a:cubicBezTo>
                      <a:pt x="98" y="57"/>
                      <a:pt x="90" y="56"/>
                      <a:pt x="83" y="56"/>
                    </a:cubicBezTo>
                    <a:cubicBezTo>
                      <a:pt x="76" y="56"/>
                      <a:pt x="70" y="57"/>
                      <a:pt x="66" y="60"/>
                    </a:cubicBezTo>
                    <a:cubicBezTo>
                      <a:pt x="75" y="54"/>
                      <a:pt x="84" y="51"/>
                      <a:pt x="92" y="46"/>
                    </a:cubicBezTo>
                    <a:cubicBezTo>
                      <a:pt x="97" y="43"/>
                      <a:pt x="100" y="43"/>
                      <a:pt x="99" y="36"/>
                    </a:cubicBezTo>
                    <a:cubicBezTo>
                      <a:pt x="98" y="28"/>
                      <a:pt x="87" y="17"/>
                      <a:pt x="79" y="15"/>
                    </a:cubicBezTo>
                    <a:cubicBezTo>
                      <a:pt x="77" y="16"/>
                      <a:pt x="75" y="17"/>
                      <a:pt x="72" y="17"/>
                    </a:cubicBezTo>
                    <a:cubicBezTo>
                      <a:pt x="71" y="17"/>
                      <a:pt x="70" y="17"/>
                      <a:pt x="68" y="16"/>
                    </a:cubicBezTo>
                    <a:cubicBezTo>
                      <a:pt x="77" y="15"/>
                      <a:pt x="77" y="15"/>
                      <a:pt x="77" y="15"/>
                    </a:cubicBezTo>
                    <a:cubicBezTo>
                      <a:pt x="77" y="15"/>
                      <a:pt x="78" y="15"/>
                      <a:pt x="78" y="15"/>
                    </a:cubicBezTo>
                    <a:cubicBezTo>
                      <a:pt x="78" y="15"/>
                      <a:pt x="79" y="15"/>
                      <a:pt x="79" y="15"/>
                    </a:cubicBezTo>
                    <a:moveTo>
                      <a:pt x="17" y="0"/>
                    </a:moveTo>
                    <a:cubicBezTo>
                      <a:pt x="14" y="0"/>
                      <a:pt x="11" y="1"/>
                      <a:pt x="8" y="3"/>
                    </a:cubicBezTo>
                    <a:cubicBezTo>
                      <a:pt x="0" y="11"/>
                      <a:pt x="8" y="25"/>
                      <a:pt x="9" y="33"/>
                    </a:cubicBezTo>
                    <a:cubicBezTo>
                      <a:pt x="11" y="44"/>
                      <a:pt x="2" y="51"/>
                      <a:pt x="3" y="61"/>
                    </a:cubicBezTo>
                    <a:cubicBezTo>
                      <a:pt x="4" y="68"/>
                      <a:pt x="18" y="69"/>
                      <a:pt x="32" y="69"/>
                    </a:cubicBezTo>
                    <a:cubicBezTo>
                      <a:pt x="35" y="69"/>
                      <a:pt x="39" y="69"/>
                      <a:pt x="42" y="69"/>
                    </a:cubicBezTo>
                    <a:cubicBezTo>
                      <a:pt x="45" y="69"/>
                      <a:pt x="48" y="69"/>
                      <a:pt x="51" y="69"/>
                    </a:cubicBezTo>
                    <a:cubicBezTo>
                      <a:pt x="52" y="69"/>
                      <a:pt x="52" y="69"/>
                      <a:pt x="53" y="69"/>
                    </a:cubicBezTo>
                    <a:cubicBezTo>
                      <a:pt x="67" y="70"/>
                      <a:pt x="84" y="71"/>
                      <a:pt x="99" y="71"/>
                    </a:cubicBezTo>
                    <a:cubicBezTo>
                      <a:pt x="103" y="71"/>
                      <a:pt x="107" y="71"/>
                      <a:pt x="110" y="71"/>
                    </a:cubicBezTo>
                    <a:cubicBezTo>
                      <a:pt x="124" y="70"/>
                      <a:pt x="122" y="59"/>
                      <a:pt x="121" y="48"/>
                    </a:cubicBezTo>
                    <a:cubicBezTo>
                      <a:pt x="119" y="38"/>
                      <a:pt x="120" y="29"/>
                      <a:pt x="120" y="18"/>
                    </a:cubicBezTo>
                    <a:cubicBezTo>
                      <a:pt x="118" y="13"/>
                      <a:pt x="118" y="13"/>
                      <a:pt x="118" y="13"/>
                    </a:cubicBezTo>
                    <a:cubicBezTo>
                      <a:pt x="117" y="7"/>
                      <a:pt x="113" y="5"/>
                      <a:pt x="106" y="3"/>
                    </a:cubicBezTo>
                    <a:cubicBezTo>
                      <a:pt x="105" y="3"/>
                      <a:pt x="104" y="3"/>
                      <a:pt x="103" y="2"/>
                    </a:cubicBezTo>
                    <a:cubicBezTo>
                      <a:pt x="98" y="2"/>
                      <a:pt x="92" y="1"/>
                      <a:pt x="86" y="1"/>
                    </a:cubicBezTo>
                    <a:cubicBezTo>
                      <a:pt x="83" y="1"/>
                      <a:pt x="80" y="1"/>
                      <a:pt x="78" y="1"/>
                    </a:cubicBezTo>
                    <a:cubicBezTo>
                      <a:pt x="75" y="1"/>
                      <a:pt x="73" y="2"/>
                      <a:pt x="71" y="2"/>
                    </a:cubicBezTo>
                    <a:cubicBezTo>
                      <a:pt x="69" y="2"/>
                      <a:pt x="68" y="1"/>
                      <a:pt x="66" y="1"/>
                    </a:cubicBezTo>
                    <a:cubicBezTo>
                      <a:pt x="64" y="1"/>
                      <a:pt x="62" y="1"/>
                      <a:pt x="60" y="1"/>
                    </a:cubicBezTo>
                    <a:cubicBezTo>
                      <a:pt x="56" y="1"/>
                      <a:pt x="52" y="1"/>
                      <a:pt x="47" y="2"/>
                    </a:cubicBezTo>
                    <a:cubicBezTo>
                      <a:pt x="43" y="2"/>
                      <a:pt x="39" y="2"/>
                      <a:pt x="35" y="2"/>
                    </a:cubicBezTo>
                    <a:cubicBezTo>
                      <a:pt x="35" y="2"/>
                      <a:pt x="34" y="2"/>
                      <a:pt x="34" y="2"/>
                    </a:cubicBezTo>
                    <a:cubicBezTo>
                      <a:pt x="29" y="2"/>
                      <a:pt x="23" y="0"/>
                      <a:pt x="17" y="0"/>
                    </a:cubicBezTo>
                  </a:path>
                </a:pathLst>
              </a:custGeom>
              <a:solidFill>
                <a:srgbClr val="A39B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551" name="Freeform 134">
                <a:extLst>
                  <a:ext uri="{FF2B5EF4-FFF2-40B4-BE49-F238E27FC236}">
                    <a16:creationId xmlns:a16="http://schemas.microsoft.com/office/drawing/2014/main" id="{5CF3FBBF-E705-4A9A-B1A4-69E0B5E607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78" y="1499"/>
                <a:ext cx="151" cy="50"/>
              </a:xfrm>
              <a:custGeom>
                <a:avLst/>
                <a:gdLst>
                  <a:gd name="T0" fmla="*/ 112 w 113"/>
                  <a:gd name="T1" fmla="*/ 0 h 37"/>
                  <a:gd name="T2" fmla="*/ 73 w 113"/>
                  <a:gd name="T3" fmla="*/ 0 h 37"/>
                  <a:gd name="T4" fmla="*/ 86 w 113"/>
                  <a:gd name="T5" fmla="*/ 47 h 37"/>
                  <a:gd name="T6" fmla="*/ 64 w 113"/>
                  <a:gd name="T7" fmla="*/ 55 h 37"/>
                  <a:gd name="T8" fmla="*/ 49 w 113"/>
                  <a:gd name="T9" fmla="*/ 1 h 37"/>
                  <a:gd name="T10" fmla="*/ 12 w 113"/>
                  <a:gd name="T11" fmla="*/ 9 h 37"/>
                  <a:gd name="T12" fmla="*/ 1 w 113"/>
                  <a:gd name="T13" fmla="*/ 69 h 37"/>
                  <a:gd name="T14" fmla="*/ 79 w 113"/>
                  <a:gd name="T15" fmla="*/ 105 h 37"/>
                  <a:gd name="T16" fmla="*/ 116 w 113"/>
                  <a:gd name="T17" fmla="*/ 111 h 37"/>
                  <a:gd name="T18" fmla="*/ 164 w 113"/>
                  <a:gd name="T19" fmla="*/ 105 h 37"/>
                  <a:gd name="T20" fmla="*/ 218 w 113"/>
                  <a:gd name="T21" fmla="*/ 105 h 37"/>
                  <a:gd name="T22" fmla="*/ 257 w 113"/>
                  <a:gd name="T23" fmla="*/ 111 h 37"/>
                  <a:gd name="T24" fmla="*/ 299 w 113"/>
                  <a:gd name="T25" fmla="*/ 116 h 37"/>
                  <a:gd name="T26" fmla="*/ 311 w 113"/>
                  <a:gd name="T27" fmla="*/ 120 h 37"/>
                  <a:gd name="T28" fmla="*/ 329 w 113"/>
                  <a:gd name="T29" fmla="*/ 124 h 37"/>
                  <a:gd name="T30" fmla="*/ 343 w 113"/>
                  <a:gd name="T31" fmla="*/ 116 h 37"/>
                  <a:gd name="T32" fmla="*/ 350 w 113"/>
                  <a:gd name="T33" fmla="*/ 58 h 37"/>
                  <a:gd name="T34" fmla="*/ 322 w 113"/>
                  <a:gd name="T35" fmla="*/ 47 h 37"/>
                  <a:gd name="T36" fmla="*/ 319 w 113"/>
                  <a:gd name="T37" fmla="*/ 57 h 37"/>
                  <a:gd name="T38" fmla="*/ 299 w 113"/>
                  <a:gd name="T39" fmla="*/ 84 h 37"/>
                  <a:gd name="T40" fmla="*/ 286 w 113"/>
                  <a:gd name="T41" fmla="*/ 78 h 37"/>
                  <a:gd name="T42" fmla="*/ 262 w 113"/>
                  <a:gd name="T43" fmla="*/ 64 h 37"/>
                  <a:gd name="T44" fmla="*/ 254 w 113"/>
                  <a:gd name="T45" fmla="*/ 64 h 37"/>
                  <a:gd name="T46" fmla="*/ 224 w 113"/>
                  <a:gd name="T47" fmla="*/ 66 h 37"/>
                  <a:gd name="T48" fmla="*/ 267 w 113"/>
                  <a:gd name="T49" fmla="*/ 27 h 37"/>
                  <a:gd name="T50" fmla="*/ 235 w 113"/>
                  <a:gd name="T51" fmla="*/ 16 h 37"/>
                  <a:gd name="T52" fmla="*/ 112 w 113"/>
                  <a:gd name="T53" fmla="*/ 0 h 37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113" h="37">
                    <a:moveTo>
                      <a:pt x="35" y="0"/>
                    </a:moveTo>
                    <a:cubicBezTo>
                      <a:pt x="31" y="0"/>
                      <a:pt x="27" y="0"/>
                      <a:pt x="23" y="0"/>
                    </a:cubicBezTo>
                    <a:cubicBezTo>
                      <a:pt x="23" y="5"/>
                      <a:pt x="24" y="9"/>
                      <a:pt x="27" y="14"/>
                    </a:cubicBezTo>
                    <a:cubicBezTo>
                      <a:pt x="24" y="15"/>
                      <a:pt x="21" y="16"/>
                      <a:pt x="20" y="16"/>
                    </a:cubicBezTo>
                    <a:cubicBezTo>
                      <a:pt x="13" y="16"/>
                      <a:pt x="14" y="8"/>
                      <a:pt x="16" y="1"/>
                    </a:cubicBezTo>
                    <a:cubicBezTo>
                      <a:pt x="12" y="1"/>
                      <a:pt x="8" y="2"/>
                      <a:pt x="4" y="3"/>
                    </a:cubicBezTo>
                    <a:cubicBezTo>
                      <a:pt x="3" y="9"/>
                      <a:pt x="0" y="15"/>
                      <a:pt x="1" y="21"/>
                    </a:cubicBezTo>
                    <a:cubicBezTo>
                      <a:pt x="3" y="29"/>
                      <a:pt x="17" y="32"/>
                      <a:pt x="25" y="32"/>
                    </a:cubicBezTo>
                    <a:cubicBezTo>
                      <a:pt x="29" y="33"/>
                      <a:pt x="33" y="33"/>
                      <a:pt x="37" y="33"/>
                    </a:cubicBezTo>
                    <a:cubicBezTo>
                      <a:pt x="42" y="33"/>
                      <a:pt x="47" y="33"/>
                      <a:pt x="52" y="32"/>
                    </a:cubicBezTo>
                    <a:cubicBezTo>
                      <a:pt x="58" y="32"/>
                      <a:pt x="63" y="32"/>
                      <a:pt x="68" y="32"/>
                    </a:cubicBezTo>
                    <a:cubicBezTo>
                      <a:pt x="72" y="32"/>
                      <a:pt x="77" y="32"/>
                      <a:pt x="81" y="33"/>
                    </a:cubicBezTo>
                    <a:cubicBezTo>
                      <a:pt x="84" y="33"/>
                      <a:pt x="89" y="34"/>
                      <a:pt x="94" y="35"/>
                    </a:cubicBezTo>
                    <a:cubicBezTo>
                      <a:pt x="95" y="36"/>
                      <a:pt x="96" y="36"/>
                      <a:pt x="97" y="36"/>
                    </a:cubicBezTo>
                    <a:cubicBezTo>
                      <a:pt x="99" y="36"/>
                      <a:pt x="101" y="37"/>
                      <a:pt x="103" y="37"/>
                    </a:cubicBezTo>
                    <a:cubicBezTo>
                      <a:pt x="105" y="37"/>
                      <a:pt x="107" y="36"/>
                      <a:pt x="108" y="35"/>
                    </a:cubicBezTo>
                    <a:cubicBezTo>
                      <a:pt x="113" y="32"/>
                      <a:pt x="112" y="25"/>
                      <a:pt x="110" y="18"/>
                    </a:cubicBezTo>
                    <a:cubicBezTo>
                      <a:pt x="107" y="17"/>
                      <a:pt x="104" y="15"/>
                      <a:pt x="101" y="14"/>
                    </a:cubicBezTo>
                    <a:cubicBezTo>
                      <a:pt x="100" y="15"/>
                      <a:pt x="100" y="16"/>
                      <a:pt x="100" y="17"/>
                    </a:cubicBezTo>
                    <a:cubicBezTo>
                      <a:pt x="98" y="23"/>
                      <a:pt x="96" y="25"/>
                      <a:pt x="94" y="25"/>
                    </a:cubicBezTo>
                    <a:cubicBezTo>
                      <a:pt x="93" y="25"/>
                      <a:pt x="91" y="25"/>
                      <a:pt x="90" y="24"/>
                    </a:cubicBezTo>
                    <a:cubicBezTo>
                      <a:pt x="88" y="24"/>
                      <a:pt x="85" y="20"/>
                      <a:pt x="82" y="19"/>
                    </a:cubicBezTo>
                    <a:cubicBezTo>
                      <a:pt x="81" y="19"/>
                      <a:pt x="80" y="19"/>
                      <a:pt x="79" y="19"/>
                    </a:cubicBezTo>
                    <a:cubicBezTo>
                      <a:pt x="76" y="19"/>
                      <a:pt x="72" y="19"/>
                      <a:pt x="70" y="20"/>
                    </a:cubicBezTo>
                    <a:cubicBezTo>
                      <a:pt x="73" y="17"/>
                      <a:pt x="78" y="13"/>
                      <a:pt x="84" y="8"/>
                    </a:cubicBezTo>
                    <a:cubicBezTo>
                      <a:pt x="81" y="7"/>
                      <a:pt x="77" y="6"/>
                      <a:pt x="74" y="5"/>
                    </a:cubicBezTo>
                    <a:cubicBezTo>
                      <a:pt x="61" y="2"/>
                      <a:pt x="48" y="0"/>
                      <a:pt x="35" y="0"/>
                    </a:cubicBezTo>
                  </a:path>
                </a:pathLst>
              </a:custGeom>
              <a:solidFill>
                <a:srgbClr val="A39B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552" name="Freeform 135">
                <a:extLst>
                  <a:ext uri="{FF2B5EF4-FFF2-40B4-BE49-F238E27FC236}">
                    <a16:creationId xmlns:a16="http://schemas.microsoft.com/office/drawing/2014/main" id="{27A24859-1CE3-431E-95CD-B9DA7DF7C0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04" y="1546"/>
                <a:ext cx="4" cy="1"/>
              </a:xfrm>
              <a:custGeom>
                <a:avLst/>
                <a:gdLst>
                  <a:gd name="T0" fmla="*/ 0 w 3"/>
                  <a:gd name="T1" fmla="*/ 0 h 1"/>
                  <a:gd name="T2" fmla="*/ 9 w 3"/>
                  <a:gd name="T3" fmla="*/ 1 h 1"/>
                  <a:gd name="T4" fmla="*/ 0 w 3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cubicBezTo>
                      <a:pt x="1" y="1"/>
                      <a:pt x="2" y="1"/>
                      <a:pt x="3" y="1"/>
                    </a:cubicBezTo>
                    <a:cubicBezTo>
                      <a:pt x="2" y="1"/>
                      <a:pt x="1" y="1"/>
                      <a:pt x="0" y="0"/>
                    </a:cubicBezTo>
                  </a:path>
                </a:pathLst>
              </a:custGeom>
              <a:solidFill>
                <a:srgbClr val="C6C1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553" name="Freeform 136">
                <a:extLst>
                  <a:ext uri="{FF2B5EF4-FFF2-40B4-BE49-F238E27FC236}">
                    <a16:creationId xmlns:a16="http://schemas.microsoft.com/office/drawing/2014/main" id="{C63411C9-B61D-4B5D-A02D-281ECFCDC7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58" y="1788"/>
                <a:ext cx="66" cy="69"/>
              </a:xfrm>
              <a:custGeom>
                <a:avLst/>
                <a:gdLst>
                  <a:gd name="T0" fmla="*/ 48 w 49"/>
                  <a:gd name="T1" fmla="*/ 0 h 51"/>
                  <a:gd name="T2" fmla="*/ 16 w 49"/>
                  <a:gd name="T3" fmla="*/ 9 h 51"/>
                  <a:gd name="T4" fmla="*/ 12 w 49"/>
                  <a:gd name="T5" fmla="*/ 92 h 51"/>
                  <a:gd name="T6" fmla="*/ 40 w 49"/>
                  <a:gd name="T7" fmla="*/ 120 h 51"/>
                  <a:gd name="T8" fmla="*/ 58 w 49"/>
                  <a:gd name="T9" fmla="*/ 170 h 51"/>
                  <a:gd name="T10" fmla="*/ 65 w 49"/>
                  <a:gd name="T11" fmla="*/ 170 h 51"/>
                  <a:gd name="T12" fmla="*/ 84 w 49"/>
                  <a:gd name="T13" fmla="*/ 141 h 51"/>
                  <a:gd name="T14" fmla="*/ 85 w 49"/>
                  <a:gd name="T15" fmla="*/ 97 h 51"/>
                  <a:gd name="T16" fmla="*/ 162 w 49"/>
                  <a:gd name="T17" fmla="*/ 27 h 51"/>
                  <a:gd name="T18" fmla="*/ 125 w 49"/>
                  <a:gd name="T19" fmla="*/ 7 h 51"/>
                  <a:gd name="T20" fmla="*/ 125 w 49"/>
                  <a:gd name="T21" fmla="*/ 7 h 51"/>
                  <a:gd name="T22" fmla="*/ 88 w 49"/>
                  <a:gd name="T23" fmla="*/ 1 h 51"/>
                  <a:gd name="T24" fmla="*/ 48 w 49"/>
                  <a:gd name="T25" fmla="*/ 0 h 5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49" h="51">
                    <a:moveTo>
                      <a:pt x="15" y="0"/>
                    </a:moveTo>
                    <a:cubicBezTo>
                      <a:pt x="11" y="0"/>
                      <a:pt x="7" y="1"/>
                      <a:pt x="5" y="3"/>
                    </a:cubicBezTo>
                    <a:cubicBezTo>
                      <a:pt x="0" y="7"/>
                      <a:pt x="1" y="22"/>
                      <a:pt x="4" y="27"/>
                    </a:cubicBezTo>
                    <a:cubicBezTo>
                      <a:pt x="7" y="31"/>
                      <a:pt x="10" y="31"/>
                      <a:pt x="12" y="36"/>
                    </a:cubicBezTo>
                    <a:cubicBezTo>
                      <a:pt x="14" y="41"/>
                      <a:pt x="11" y="51"/>
                      <a:pt x="18" y="51"/>
                    </a:cubicBezTo>
                    <a:cubicBezTo>
                      <a:pt x="18" y="51"/>
                      <a:pt x="19" y="51"/>
                      <a:pt x="20" y="51"/>
                    </a:cubicBezTo>
                    <a:cubicBezTo>
                      <a:pt x="21" y="47"/>
                      <a:pt x="24" y="46"/>
                      <a:pt x="25" y="42"/>
                    </a:cubicBezTo>
                    <a:cubicBezTo>
                      <a:pt x="26" y="38"/>
                      <a:pt x="25" y="33"/>
                      <a:pt x="26" y="29"/>
                    </a:cubicBezTo>
                    <a:cubicBezTo>
                      <a:pt x="29" y="16"/>
                      <a:pt x="37" y="12"/>
                      <a:pt x="49" y="8"/>
                    </a:cubicBezTo>
                    <a:cubicBezTo>
                      <a:pt x="38" y="2"/>
                      <a:pt x="38" y="2"/>
                      <a:pt x="38" y="2"/>
                    </a:cubicBezTo>
                    <a:cubicBezTo>
                      <a:pt x="38" y="2"/>
                      <a:pt x="38" y="2"/>
                      <a:pt x="38" y="2"/>
                    </a:cubicBezTo>
                    <a:cubicBezTo>
                      <a:pt x="35" y="2"/>
                      <a:pt x="31" y="2"/>
                      <a:pt x="27" y="1"/>
                    </a:cubicBezTo>
                    <a:cubicBezTo>
                      <a:pt x="23" y="1"/>
                      <a:pt x="19" y="0"/>
                      <a:pt x="15" y="0"/>
                    </a:cubicBezTo>
                  </a:path>
                </a:pathLst>
              </a:custGeom>
              <a:solidFill>
                <a:srgbClr val="C5C0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554" name="Freeform 137">
                <a:extLst>
                  <a:ext uri="{FF2B5EF4-FFF2-40B4-BE49-F238E27FC236}">
                    <a16:creationId xmlns:a16="http://schemas.microsoft.com/office/drawing/2014/main" id="{CB097ADC-5374-4ECD-ABB1-303D7A3EBE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6" y="1800"/>
                <a:ext cx="57" cy="54"/>
              </a:xfrm>
              <a:custGeom>
                <a:avLst/>
                <a:gdLst>
                  <a:gd name="T0" fmla="*/ 1 w 43"/>
                  <a:gd name="T1" fmla="*/ 0 h 40"/>
                  <a:gd name="T2" fmla="*/ 0 w 43"/>
                  <a:gd name="T3" fmla="*/ 9 h 40"/>
                  <a:gd name="T4" fmla="*/ 48 w 43"/>
                  <a:gd name="T5" fmla="*/ 43 h 40"/>
                  <a:gd name="T6" fmla="*/ 37 w 43"/>
                  <a:gd name="T7" fmla="*/ 97 h 40"/>
                  <a:gd name="T8" fmla="*/ 56 w 43"/>
                  <a:gd name="T9" fmla="*/ 134 h 40"/>
                  <a:gd name="T10" fmla="*/ 74 w 43"/>
                  <a:gd name="T11" fmla="*/ 126 h 40"/>
                  <a:gd name="T12" fmla="*/ 113 w 43"/>
                  <a:gd name="T13" fmla="*/ 78 h 40"/>
                  <a:gd name="T14" fmla="*/ 44 w 43"/>
                  <a:gd name="T15" fmla="*/ 7 h 40"/>
                  <a:gd name="T16" fmla="*/ 1 w 43"/>
                  <a:gd name="T17" fmla="*/ 0 h 4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3" h="40">
                    <a:moveTo>
                      <a:pt x="1" y="0"/>
                    </a:moveTo>
                    <a:cubicBezTo>
                      <a:pt x="0" y="1"/>
                      <a:pt x="0" y="2"/>
                      <a:pt x="0" y="3"/>
                    </a:cubicBezTo>
                    <a:cubicBezTo>
                      <a:pt x="4" y="7"/>
                      <a:pt x="13" y="9"/>
                      <a:pt x="15" y="13"/>
                    </a:cubicBezTo>
                    <a:cubicBezTo>
                      <a:pt x="17" y="17"/>
                      <a:pt x="13" y="25"/>
                      <a:pt x="12" y="29"/>
                    </a:cubicBezTo>
                    <a:cubicBezTo>
                      <a:pt x="12" y="36"/>
                      <a:pt x="13" y="40"/>
                      <a:pt x="18" y="40"/>
                    </a:cubicBezTo>
                    <a:cubicBezTo>
                      <a:pt x="19" y="40"/>
                      <a:pt x="21" y="40"/>
                      <a:pt x="24" y="38"/>
                    </a:cubicBezTo>
                    <a:cubicBezTo>
                      <a:pt x="28" y="36"/>
                      <a:pt x="35" y="28"/>
                      <a:pt x="36" y="24"/>
                    </a:cubicBezTo>
                    <a:cubicBezTo>
                      <a:pt x="43" y="7"/>
                      <a:pt x="28" y="4"/>
                      <a:pt x="14" y="2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C5C0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555" name="Freeform 138">
                <a:extLst>
                  <a:ext uri="{FF2B5EF4-FFF2-40B4-BE49-F238E27FC236}">
                    <a16:creationId xmlns:a16="http://schemas.microsoft.com/office/drawing/2014/main" id="{33B6FE3F-684A-4B34-A4CC-4A4CC3892B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70" y="1665"/>
                <a:ext cx="52" cy="95"/>
              </a:xfrm>
              <a:custGeom>
                <a:avLst/>
                <a:gdLst>
                  <a:gd name="T0" fmla="*/ 79 w 39"/>
                  <a:gd name="T1" fmla="*/ 0 h 71"/>
                  <a:gd name="T2" fmla="*/ 87 w 39"/>
                  <a:gd name="T3" fmla="*/ 16 h 71"/>
                  <a:gd name="T4" fmla="*/ 59 w 39"/>
                  <a:gd name="T5" fmla="*/ 7 h 71"/>
                  <a:gd name="T6" fmla="*/ 27 w 39"/>
                  <a:gd name="T7" fmla="*/ 20 h 71"/>
                  <a:gd name="T8" fmla="*/ 16 w 39"/>
                  <a:gd name="T9" fmla="*/ 99 h 71"/>
                  <a:gd name="T10" fmla="*/ 21 w 39"/>
                  <a:gd name="T11" fmla="*/ 170 h 71"/>
                  <a:gd name="T12" fmla="*/ 36 w 39"/>
                  <a:gd name="T13" fmla="*/ 226 h 71"/>
                  <a:gd name="T14" fmla="*/ 49 w 39"/>
                  <a:gd name="T15" fmla="*/ 227 h 71"/>
                  <a:gd name="T16" fmla="*/ 95 w 39"/>
                  <a:gd name="T17" fmla="*/ 218 h 71"/>
                  <a:gd name="T18" fmla="*/ 101 w 39"/>
                  <a:gd name="T19" fmla="*/ 149 h 71"/>
                  <a:gd name="T20" fmla="*/ 79 w 39"/>
                  <a:gd name="T21" fmla="*/ 0 h 71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9" h="71">
                    <a:moveTo>
                      <a:pt x="25" y="0"/>
                    </a:moveTo>
                    <a:cubicBezTo>
                      <a:pt x="28" y="5"/>
                      <a:pt x="28" y="5"/>
                      <a:pt x="28" y="5"/>
                    </a:cubicBezTo>
                    <a:cubicBezTo>
                      <a:pt x="26" y="3"/>
                      <a:pt x="22" y="2"/>
                      <a:pt x="19" y="2"/>
                    </a:cubicBezTo>
                    <a:cubicBezTo>
                      <a:pt x="15" y="2"/>
                      <a:pt x="11" y="3"/>
                      <a:pt x="8" y="6"/>
                    </a:cubicBezTo>
                    <a:cubicBezTo>
                      <a:pt x="0" y="13"/>
                      <a:pt x="3" y="22"/>
                      <a:pt x="5" y="31"/>
                    </a:cubicBezTo>
                    <a:cubicBezTo>
                      <a:pt x="6" y="39"/>
                      <a:pt x="7" y="45"/>
                      <a:pt x="7" y="53"/>
                    </a:cubicBezTo>
                    <a:cubicBezTo>
                      <a:pt x="7" y="60"/>
                      <a:pt x="5" y="67"/>
                      <a:pt x="11" y="70"/>
                    </a:cubicBezTo>
                    <a:cubicBezTo>
                      <a:pt x="12" y="71"/>
                      <a:pt x="14" y="71"/>
                      <a:pt x="16" y="71"/>
                    </a:cubicBezTo>
                    <a:cubicBezTo>
                      <a:pt x="22" y="71"/>
                      <a:pt x="28" y="70"/>
                      <a:pt x="30" y="68"/>
                    </a:cubicBezTo>
                    <a:cubicBezTo>
                      <a:pt x="38" y="63"/>
                      <a:pt x="33" y="56"/>
                      <a:pt x="32" y="46"/>
                    </a:cubicBezTo>
                    <a:cubicBezTo>
                      <a:pt x="31" y="33"/>
                      <a:pt x="39" y="8"/>
                      <a:pt x="25" y="0"/>
                    </a:cubicBezTo>
                  </a:path>
                </a:pathLst>
              </a:custGeom>
              <a:solidFill>
                <a:srgbClr val="C5C0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556" name="Freeform 139">
                <a:extLst>
                  <a:ext uri="{FF2B5EF4-FFF2-40B4-BE49-F238E27FC236}">
                    <a16:creationId xmlns:a16="http://schemas.microsoft.com/office/drawing/2014/main" id="{CD2E2A9E-7920-46BE-B377-36E8FDAF5E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1" y="1669"/>
                <a:ext cx="55" cy="89"/>
              </a:xfrm>
              <a:custGeom>
                <a:avLst/>
                <a:gdLst>
                  <a:gd name="T0" fmla="*/ 42 w 41"/>
                  <a:gd name="T1" fmla="*/ 0 h 66"/>
                  <a:gd name="T2" fmla="*/ 28 w 41"/>
                  <a:gd name="T3" fmla="*/ 0 h 66"/>
                  <a:gd name="T4" fmla="*/ 1 w 41"/>
                  <a:gd name="T5" fmla="*/ 20 h 66"/>
                  <a:gd name="T6" fmla="*/ 12 w 41"/>
                  <a:gd name="T7" fmla="*/ 49 h 66"/>
                  <a:gd name="T8" fmla="*/ 21 w 41"/>
                  <a:gd name="T9" fmla="*/ 49 h 66"/>
                  <a:gd name="T10" fmla="*/ 36 w 41"/>
                  <a:gd name="T11" fmla="*/ 49 h 66"/>
                  <a:gd name="T12" fmla="*/ 46 w 41"/>
                  <a:gd name="T13" fmla="*/ 49 h 66"/>
                  <a:gd name="T14" fmla="*/ 48 w 41"/>
                  <a:gd name="T15" fmla="*/ 84 h 66"/>
                  <a:gd name="T16" fmla="*/ 72 w 41"/>
                  <a:gd name="T17" fmla="*/ 218 h 66"/>
                  <a:gd name="T18" fmla="*/ 75 w 41"/>
                  <a:gd name="T19" fmla="*/ 218 h 66"/>
                  <a:gd name="T20" fmla="*/ 42 w 41"/>
                  <a:gd name="T21" fmla="*/ 0 h 6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41" h="66">
                    <a:moveTo>
                      <a:pt x="13" y="0"/>
                    </a:moveTo>
                    <a:cubicBezTo>
                      <a:pt x="12" y="0"/>
                      <a:pt x="11" y="0"/>
                      <a:pt x="9" y="0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0" y="14"/>
                      <a:pt x="2" y="15"/>
                      <a:pt x="4" y="15"/>
                    </a:cubicBezTo>
                    <a:cubicBezTo>
                      <a:pt x="5" y="15"/>
                      <a:pt x="6" y="15"/>
                      <a:pt x="7" y="15"/>
                    </a:cubicBezTo>
                    <a:cubicBezTo>
                      <a:pt x="8" y="15"/>
                      <a:pt x="9" y="15"/>
                      <a:pt x="11" y="15"/>
                    </a:cubicBezTo>
                    <a:cubicBezTo>
                      <a:pt x="12" y="15"/>
                      <a:pt x="13" y="15"/>
                      <a:pt x="14" y="15"/>
                    </a:cubicBezTo>
                    <a:cubicBezTo>
                      <a:pt x="23" y="17"/>
                      <a:pt x="17" y="18"/>
                      <a:pt x="15" y="25"/>
                    </a:cubicBezTo>
                    <a:cubicBezTo>
                      <a:pt x="13" y="34"/>
                      <a:pt x="10" y="66"/>
                      <a:pt x="22" y="66"/>
                    </a:cubicBezTo>
                    <a:cubicBezTo>
                      <a:pt x="22" y="66"/>
                      <a:pt x="23" y="66"/>
                      <a:pt x="23" y="66"/>
                    </a:cubicBezTo>
                    <a:cubicBezTo>
                      <a:pt x="25" y="51"/>
                      <a:pt x="41" y="0"/>
                      <a:pt x="13" y="0"/>
                    </a:cubicBezTo>
                  </a:path>
                </a:pathLst>
              </a:custGeom>
              <a:solidFill>
                <a:srgbClr val="C5C0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557" name="Freeform 140">
                <a:extLst>
                  <a:ext uri="{FF2B5EF4-FFF2-40B4-BE49-F238E27FC236}">
                    <a16:creationId xmlns:a16="http://schemas.microsoft.com/office/drawing/2014/main" id="{7006D770-0298-4C6C-9EFC-9EC035E33E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4" y="1569"/>
                <a:ext cx="37" cy="52"/>
              </a:xfrm>
              <a:custGeom>
                <a:avLst/>
                <a:gdLst>
                  <a:gd name="T0" fmla="*/ 44 w 28"/>
                  <a:gd name="T1" fmla="*/ 0 h 39"/>
                  <a:gd name="T2" fmla="*/ 16 w 28"/>
                  <a:gd name="T3" fmla="*/ 7 h 39"/>
                  <a:gd name="T4" fmla="*/ 26 w 28"/>
                  <a:gd name="T5" fmla="*/ 21 h 39"/>
                  <a:gd name="T6" fmla="*/ 66 w 28"/>
                  <a:gd name="T7" fmla="*/ 123 h 39"/>
                  <a:gd name="T8" fmla="*/ 86 w 28"/>
                  <a:gd name="T9" fmla="*/ 123 h 39"/>
                  <a:gd name="T10" fmla="*/ 65 w 28"/>
                  <a:gd name="T11" fmla="*/ 37 h 39"/>
                  <a:gd name="T12" fmla="*/ 44 w 28"/>
                  <a:gd name="T13" fmla="*/ 0 h 3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8" h="39">
                    <a:moveTo>
                      <a:pt x="14" y="0"/>
                    </a:moveTo>
                    <a:cubicBezTo>
                      <a:pt x="12" y="0"/>
                      <a:pt x="9" y="1"/>
                      <a:pt x="5" y="2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14" y="22"/>
                      <a:pt x="0" y="39"/>
                      <a:pt x="22" y="39"/>
                    </a:cubicBezTo>
                    <a:cubicBezTo>
                      <a:pt x="23" y="39"/>
                      <a:pt x="26" y="39"/>
                      <a:pt x="28" y="39"/>
                    </a:cubicBezTo>
                    <a:cubicBezTo>
                      <a:pt x="24" y="31"/>
                      <a:pt x="22" y="21"/>
                      <a:pt x="21" y="12"/>
                    </a:cubicBezTo>
                    <a:cubicBezTo>
                      <a:pt x="20" y="4"/>
                      <a:pt x="19" y="0"/>
                      <a:pt x="14" y="0"/>
                    </a:cubicBezTo>
                  </a:path>
                </a:pathLst>
              </a:custGeom>
              <a:solidFill>
                <a:srgbClr val="C5C0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558" name="Freeform 141">
                <a:extLst>
                  <a:ext uri="{FF2B5EF4-FFF2-40B4-BE49-F238E27FC236}">
                    <a16:creationId xmlns:a16="http://schemas.microsoft.com/office/drawing/2014/main" id="{253C203D-9CAE-42E8-9AFC-C70DD0DA101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954" y="1561"/>
                <a:ext cx="62" cy="63"/>
              </a:xfrm>
              <a:custGeom>
                <a:avLst/>
                <a:gdLst>
                  <a:gd name="T0" fmla="*/ 40 w 46"/>
                  <a:gd name="T1" fmla="*/ 7 h 47"/>
                  <a:gd name="T2" fmla="*/ 36 w 46"/>
                  <a:gd name="T3" fmla="*/ 7 h 47"/>
                  <a:gd name="T4" fmla="*/ 7 w 46"/>
                  <a:gd name="T5" fmla="*/ 9 h 47"/>
                  <a:gd name="T6" fmla="*/ 20 w 46"/>
                  <a:gd name="T7" fmla="*/ 12 h 47"/>
                  <a:gd name="T8" fmla="*/ 43 w 46"/>
                  <a:gd name="T9" fmla="*/ 7 h 47"/>
                  <a:gd name="T10" fmla="*/ 40 w 46"/>
                  <a:gd name="T11" fmla="*/ 7 h 47"/>
                  <a:gd name="T12" fmla="*/ 69 w 46"/>
                  <a:gd name="T13" fmla="*/ 0 h 47"/>
                  <a:gd name="T14" fmla="*/ 43 w 46"/>
                  <a:gd name="T15" fmla="*/ 7 h 47"/>
                  <a:gd name="T16" fmla="*/ 43 w 46"/>
                  <a:gd name="T17" fmla="*/ 7 h 47"/>
                  <a:gd name="T18" fmla="*/ 108 w 46"/>
                  <a:gd name="T19" fmla="*/ 75 h 47"/>
                  <a:gd name="T20" fmla="*/ 85 w 46"/>
                  <a:gd name="T21" fmla="*/ 106 h 47"/>
                  <a:gd name="T22" fmla="*/ 0 w 46"/>
                  <a:gd name="T23" fmla="*/ 151 h 47"/>
                  <a:gd name="T24" fmla="*/ 57 w 46"/>
                  <a:gd name="T25" fmla="*/ 141 h 47"/>
                  <a:gd name="T26" fmla="*/ 121 w 46"/>
                  <a:gd name="T27" fmla="*/ 151 h 47"/>
                  <a:gd name="T28" fmla="*/ 135 w 46"/>
                  <a:gd name="T29" fmla="*/ 42 h 47"/>
                  <a:gd name="T30" fmla="*/ 89 w 46"/>
                  <a:gd name="T31" fmla="*/ 7 h 47"/>
                  <a:gd name="T32" fmla="*/ 69 w 46"/>
                  <a:gd name="T33" fmla="*/ 0 h 4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6" h="47">
                    <a:moveTo>
                      <a:pt x="12" y="2"/>
                    </a:moveTo>
                    <a:cubicBezTo>
                      <a:pt x="12" y="2"/>
                      <a:pt x="11" y="2"/>
                      <a:pt x="11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4" y="4"/>
                      <a:pt x="5" y="4"/>
                      <a:pt x="6" y="4"/>
                    </a:cubicBezTo>
                    <a:cubicBezTo>
                      <a:pt x="9" y="4"/>
                      <a:pt x="11" y="3"/>
                      <a:pt x="13" y="2"/>
                    </a:cubicBezTo>
                    <a:cubicBezTo>
                      <a:pt x="13" y="2"/>
                      <a:pt x="12" y="2"/>
                      <a:pt x="12" y="2"/>
                    </a:cubicBezTo>
                    <a:moveTo>
                      <a:pt x="21" y="0"/>
                    </a:moveTo>
                    <a:cubicBezTo>
                      <a:pt x="18" y="0"/>
                      <a:pt x="16" y="1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21" y="4"/>
                      <a:pt x="32" y="15"/>
                      <a:pt x="33" y="23"/>
                    </a:cubicBezTo>
                    <a:cubicBezTo>
                      <a:pt x="34" y="30"/>
                      <a:pt x="31" y="30"/>
                      <a:pt x="26" y="33"/>
                    </a:cubicBezTo>
                    <a:cubicBezTo>
                      <a:pt x="18" y="38"/>
                      <a:pt x="9" y="41"/>
                      <a:pt x="0" y="47"/>
                    </a:cubicBezTo>
                    <a:cubicBezTo>
                      <a:pt x="4" y="44"/>
                      <a:pt x="10" y="43"/>
                      <a:pt x="17" y="43"/>
                    </a:cubicBezTo>
                    <a:cubicBezTo>
                      <a:pt x="24" y="43"/>
                      <a:pt x="32" y="44"/>
                      <a:pt x="37" y="47"/>
                    </a:cubicBezTo>
                    <a:cubicBezTo>
                      <a:pt x="43" y="39"/>
                      <a:pt x="46" y="20"/>
                      <a:pt x="41" y="13"/>
                    </a:cubicBezTo>
                    <a:cubicBezTo>
                      <a:pt x="39" y="11"/>
                      <a:pt x="30" y="4"/>
                      <a:pt x="27" y="2"/>
                    </a:cubicBezTo>
                    <a:cubicBezTo>
                      <a:pt x="25" y="1"/>
                      <a:pt x="23" y="0"/>
                      <a:pt x="21" y="0"/>
                    </a:cubicBezTo>
                  </a:path>
                </a:pathLst>
              </a:custGeom>
              <a:solidFill>
                <a:srgbClr val="C5C0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559" name="Freeform 142">
                <a:extLst>
                  <a:ext uri="{FF2B5EF4-FFF2-40B4-BE49-F238E27FC236}">
                    <a16:creationId xmlns:a16="http://schemas.microsoft.com/office/drawing/2014/main" id="{AF1247FE-ABDD-48B9-83FB-88B9387C8F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6" y="1499"/>
                <a:ext cx="18" cy="22"/>
              </a:xfrm>
              <a:custGeom>
                <a:avLst/>
                <a:gdLst>
                  <a:gd name="T0" fmla="*/ 28 w 14"/>
                  <a:gd name="T1" fmla="*/ 0 h 16"/>
                  <a:gd name="T2" fmla="*/ 8 w 14"/>
                  <a:gd name="T3" fmla="*/ 1 h 16"/>
                  <a:gd name="T4" fmla="*/ 19 w 14"/>
                  <a:gd name="T5" fmla="*/ 56 h 16"/>
                  <a:gd name="T6" fmla="*/ 39 w 14"/>
                  <a:gd name="T7" fmla="*/ 50 h 16"/>
                  <a:gd name="T8" fmla="*/ 28 w 14"/>
                  <a:gd name="T9" fmla="*/ 0 h 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" h="16">
                    <a:moveTo>
                      <a:pt x="10" y="0"/>
                    </a:moveTo>
                    <a:cubicBezTo>
                      <a:pt x="8" y="0"/>
                      <a:pt x="5" y="1"/>
                      <a:pt x="3" y="1"/>
                    </a:cubicBezTo>
                    <a:cubicBezTo>
                      <a:pt x="1" y="8"/>
                      <a:pt x="0" y="16"/>
                      <a:pt x="7" y="16"/>
                    </a:cubicBezTo>
                    <a:cubicBezTo>
                      <a:pt x="8" y="16"/>
                      <a:pt x="11" y="15"/>
                      <a:pt x="14" y="14"/>
                    </a:cubicBezTo>
                    <a:cubicBezTo>
                      <a:pt x="11" y="9"/>
                      <a:pt x="10" y="5"/>
                      <a:pt x="10" y="0"/>
                    </a:cubicBezTo>
                  </a:path>
                </a:pathLst>
              </a:custGeom>
              <a:solidFill>
                <a:srgbClr val="C5C0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560" name="Freeform 143">
                <a:extLst>
                  <a:ext uri="{FF2B5EF4-FFF2-40B4-BE49-F238E27FC236}">
                    <a16:creationId xmlns:a16="http://schemas.microsoft.com/office/drawing/2014/main" id="{8C8A4C52-F85E-4E09-B369-719CB3E1E6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2" y="1510"/>
                <a:ext cx="41" cy="23"/>
              </a:xfrm>
              <a:custGeom>
                <a:avLst/>
                <a:gdLst>
                  <a:gd name="T0" fmla="*/ 44 w 31"/>
                  <a:gd name="T1" fmla="*/ 0 h 17"/>
                  <a:gd name="T2" fmla="*/ 0 w 31"/>
                  <a:gd name="T3" fmla="*/ 41 h 17"/>
                  <a:gd name="T4" fmla="*/ 28 w 31"/>
                  <a:gd name="T5" fmla="*/ 37 h 17"/>
                  <a:gd name="T6" fmla="*/ 37 w 31"/>
                  <a:gd name="T7" fmla="*/ 37 h 17"/>
                  <a:gd name="T8" fmla="*/ 60 w 31"/>
                  <a:gd name="T9" fmla="*/ 55 h 17"/>
                  <a:gd name="T10" fmla="*/ 74 w 31"/>
                  <a:gd name="T11" fmla="*/ 57 h 17"/>
                  <a:gd name="T12" fmla="*/ 93 w 31"/>
                  <a:gd name="T13" fmla="*/ 30 h 17"/>
                  <a:gd name="T14" fmla="*/ 94 w 31"/>
                  <a:gd name="T15" fmla="*/ 20 h 17"/>
                  <a:gd name="T16" fmla="*/ 44 w 31"/>
                  <a:gd name="T17" fmla="*/ 0 h 1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1" h="17">
                    <a:moveTo>
                      <a:pt x="14" y="0"/>
                    </a:moveTo>
                    <a:cubicBezTo>
                      <a:pt x="8" y="5"/>
                      <a:pt x="3" y="9"/>
                      <a:pt x="0" y="12"/>
                    </a:cubicBezTo>
                    <a:cubicBezTo>
                      <a:pt x="2" y="11"/>
                      <a:pt x="6" y="11"/>
                      <a:pt x="9" y="11"/>
                    </a:cubicBezTo>
                    <a:cubicBezTo>
                      <a:pt x="10" y="11"/>
                      <a:pt x="11" y="11"/>
                      <a:pt x="12" y="11"/>
                    </a:cubicBezTo>
                    <a:cubicBezTo>
                      <a:pt x="15" y="12"/>
                      <a:pt x="18" y="16"/>
                      <a:pt x="20" y="16"/>
                    </a:cubicBezTo>
                    <a:cubicBezTo>
                      <a:pt x="21" y="17"/>
                      <a:pt x="23" y="17"/>
                      <a:pt x="24" y="17"/>
                    </a:cubicBezTo>
                    <a:cubicBezTo>
                      <a:pt x="26" y="17"/>
                      <a:pt x="28" y="15"/>
                      <a:pt x="30" y="9"/>
                    </a:cubicBezTo>
                    <a:cubicBezTo>
                      <a:pt x="30" y="8"/>
                      <a:pt x="30" y="7"/>
                      <a:pt x="31" y="6"/>
                    </a:cubicBezTo>
                    <a:cubicBezTo>
                      <a:pt x="25" y="4"/>
                      <a:pt x="20" y="2"/>
                      <a:pt x="14" y="0"/>
                    </a:cubicBezTo>
                  </a:path>
                </a:pathLst>
              </a:custGeom>
              <a:solidFill>
                <a:srgbClr val="C5C0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561" name="Freeform 144">
                <a:extLst>
                  <a:ext uri="{FF2B5EF4-FFF2-40B4-BE49-F238E27FC236}">
                    <a16:creationId xmlns:a16="http://schemas.microsoft.com/office/drawing/2014/main" id="{00C1FE6E-B54A-46FC-808F-AE9DCE9EA3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49" y="1921"/>
                <a:ext cx="3" cy="15"/>
              </a:xfrm>
              <a:custGeom>
                <a:avLst/>
                <a:gdLst>
                  <a:gd name="T0" fmla="*/ 0 w 2"/>
                  <a:gd name="T1" fmla="*/ 0 h 11"/>
                  <a:gd name="T2" fmla="*/ 12 w 2"/>
                  <a:gd name="T3" fmla="*/ 37 h 11"/>
                  <a:gd name="T4" fmla="*/ 8 w 2"/>
                  <a:gd name="T5" fmla="*/ 19 h 11"/>
                  <a:gd name="T6" fmla="*/ 0 w 2"/>
                  <a:gd name="T7" fmla="*/ 0 h 1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11">
                    <a:moveTo>
                      <a:pt x="0" y="0"/>
                    </a:moveTo>
                    <a:cubicBezTo>
                      <a:pt x="0" y="4"/>
                      <a:pt x="1" y="7"/>
                      <a:pt x="2" y="11"/>
                    </a:cubicBezTo>
                    <a:cubicBezTo>
                      <a:pt x="1" y="9"/>
                      <a:pt x="1" y="7"/>
                      <a:pt x="1" y="5"/>
                    </a:cubicBezTo>
                    <a:cubicBezTo>
                      <a:pt x="0" y="3"/>
                      <a:pt x="0" y="2"/>
                      <a:pt x="0" y="0"/>
                    </a:cubicBezTo>
                  </a:path>
                </a:pathLst>
              </a:custGeom>
              <a:solidFill>
                <a:srgbClr val="6E65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562" name="Freeform 145">
                <a:extLst>
                  <a:ext uri="{FF2B5EF4-FFF2-40B4-BE49-F238E27FC236}">
                    <a16:creationId xmlns:a16="http://schemas.microsoft.com/office/drawing/2014/main" id="{4BE3CA64-7BA1-4E92-AAE3-9CC69DCB31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9" y="1962"/>
                <a:ext cx="24" cy="28"/>
              </a:xfrm>
              <a:custGeom>
                <a:avLst/>
                <a:gdLst>
                  <a:gd name="T0" fmla="*/ 57 w 18"/>
                  <a:gd name="T1" fmla="*/ 0 h 21"/>
                  <a:gd name="T2" fmla="*/ 1 w 18"/>
                  <a:gd name="T3" fmla="*/ 1 h 21"/>
                  <a:gd name="T4" fmla="*/ 0 w 18"/>
                  <a:gd name="T5" fmla="*/ 65 h 21"/>
                  <a:gd name="T6" fmla="*/ 55 w 18"/>
                  <a:gd name="T7" fmla="*/ 37 h 21"/>
                  <a:gd name="T8" fmla="*/ 57 w 18"/>
                  <a:gd name="T9" fmla="*/ 0 h 2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8" h="21">
                    <a:moveTo>
                      <a:pt x="18" y="0"/>
                    </a:moveTo>
                    <a:cubicBezTo>
                      <a:pt x="13" y="1"/>
                      <a:pt x="7" y="1"/>
                      <a:pt x="1" y="1"/>
                    </a:cubicBezTo>
                    <a:cubicBezTo>
                      <a:pt x="3" y="7"/>
                      <a:pt x="3" y="13"/>
                      <a:pt x="0" y="21"/>
                    </a:cubicBezTo>
                    <a:cubicBezTo>
                      <a:pt x="6" y="18"/>
                      <a:pt x="12" y="15"/>
                      <a:pt x="17" y="12"/>
                    </a:cubicBezTo>
                    <a:cubicBezTo>
                      <a:pt x="18" y="9"/>
                      <a:pt x="18" y="5"/>
                      <a:pt x="18" y="0"/>
                    </a:cubicBezTo>
                  </a:path>
                </a:pathLst>
              </a:custGeom>
              <a:solidFill>
                <a:srgbClr val="6E65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563" name="Freeform 146">
                <a:extLst>
                  <a:ext uri="{FF2B5EF4-FFF2-40B4-BE49-F238E27FC236}">
                    <a16:creationId xmlns:a16="http://schemas.microsoft.com/office/drawing/2014/main" id="{FB03F3EC-6E64-4C25-8523-D27D6B5988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" y="1889"/>
                <a:ext cx="33" cy="75"/>
              </a:xfrm>
              <a:custGeom>
                <a:avLst/>
                <a:gdLst>
                  <a:gd name="T0" fmla="*/ 28 w 25"/>
                  <a:gd name="T1" fmla="*/ 0 h 56"/>
                  <a:gd name="T2" fmla="*/ 16 w 25"/>
                  <a:gd name="T3" fmla="*/ 1 h 56"/>
                  <a:gd name="T4" fmla="*/ 9 w 25"/>
                  <a:gd name="T5" fmla="*/ 1 h 56"/>
                  <a:gd name="T6" fmla="*/ 0 w 25"/>
                  <a:gd name="T7" fmla="*/ 112 h 56"/>
                  <a:gd name="T8" fmla="*/ 0 w 25"/>
                  <a:gd name="T9" fmla="*/ 139 h 56"/>
                  <a:gd name="T10" fmla="*/ 26 w 25"/>
                  <a:gd name="T11" fmla="*/ 179 h 56"/>
                  <a:gd name="T12" fmla="*/ 77 w 25"/>
                  <a:gd name="T13" fmla="*/ 178 h 56"/>
                  <a:gd name="T14" fmla="*/ 73 w 25"/>
                  <a:gd name="T15" fmla="*/ 112 h 56"/>
                  <a:gd name="T16" fmla="*/ 66 w 25"/>
                  <a:gd name="T17" fmla="*/ 78 h 56"/>
                  <a:gd name="T18" fmla="*/ 50 w 25"/>
                  <a:gd name="T19" fmla="*/ 21 h 56"/>
                  <a:gd name="T20" fmla="*/ 28 w 25"/>
                  <a:gd name="T21" fmla="*/ 0 h 5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5" h="56">
                    <a:moveTo>
                      <a:pt x="9" y="0"/>
                    </a:moveTo>
                    <a:cubicBezTo>
                      <a:pt x="8" y="0"/>
                      <a:pt x="7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7" y="11"/>
                      <a:pt x="1" y="25"/>
                      <a:pt x="0" y="35"/>
                    </a:cubicBezTo>
                    <a:cubicBezTo>
                      <a:pt x="0" y="37"/>
                      <a:pt x="0" y="40"/>
                      <a:pt x="0" y="43"/>
                    </a:cubicBezTo>
                    <a:cubicBezTo>
                      <a:pt x="3" y="48"/>
                      <a:pt x="6" y="52"/>
                      <a:pt x="8" y="56"/>
                    </a:cubicBezTo>
                    <a:cubicBezTo>
                      <a:pt x="14" y="56"/>
                      <a:pt x="20" y="56"/>
                      <a:pt x="25" y="55"/>
                    </a:cubicBezTo>
                    <a:cubicBezTo>
                      <a:pt x="25" y="49"/>
                      <a:pt x="25" y="43"/>
                      <a:pt x="24" y="35"/>
                    </a:cubicBezTo>
                    <a:cubicBezTo>
                      <a:pt x="23" y="31"/>
                      <a:pt x="22" y="28"/>
                      <a:pt x="22" y="24"/>
                    </a:cubicBezTo>
                    <a:cubicBezTo>
                      <a:pt x="21" y="18"/>
                      <a:pt x="19" y="12"/>
                      <a:pt x="17" y="7"/>
                    </a:cubicBezTo>
                    <a:cubicBezTo>
                      <a:pt x="13" y="1"/>
                      <a:pt x="11" y="0"/>
                      <a:pt x="9" y="0"/>
                    </a:cubicBezTo>
                  </a:path>
                </a:pathLst>
              </a:custGeom>
              <a:solidFill>
                <a:srgbClr val="877F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564" name="Freeform 147">
                <a:extLst>
                  <a:ext uri="{FF2B5EF4-FFF2-40B4-BE49-F238E27FC236}">
                    <a16:creationId xmlns:a16="http://schemas.microsoft.com/office/drawing/2014/main" id="{29DC7734-74C4-499C-90A8-7CFD981FD7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08" y="1978"/>
                <a:ext cx="44" cy="38"/>
              </a:xfrm>
              <a:custGeom>
                <a:avLst/>
                <a:gdLst>
                  <a:gd name="T0" fmla="*/ 105 w 33"/>
                  <a:gd name="T1" fmla="*/ 0 h 28"/>
                  <a:gd name="T2" fmla="*/ 49 w 33"/>
                  <a:gd name="T3" fmla="*/ 30 h 28"/>
                  <a:gd name="T4" fmla="*/ 31 w 33"/>
                  <a:gd name="T5" fmla="*/ 57 h 28"/>
                  <a:gd name="T6" fmla="*/ 0 w 33"/>
                  <a:gd name="T7" fmla="*/ 88 h 28"/>
                  <a:gd name="T8" fmla="*/ 49 w 33"/>
                  <a:gd name="T9" fmla="*/ 96 h 28"/>
                  <a:gd name="T10" fmla="*/ 105 w 33"/>
                  <a:gd name="T11" fmla="*/ 0 h 2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3" h="28">
                    <a:moveTo>
                      <a:pt x="33" y="0"/>
                    </a:moveTo>
                    <a:cubicBezTo>
                      <a:pt x="28" y="3"/>
                      <a:pt x="22" y="6"/>
                      <a:pt x="16" y="9"/>
                    </a:cubicBezTo>
                    <a:cubicBezTo>
                      <a:pt x="14" y="11"/>
                      <a:pt x="12" y="14"/>
                      <a:pt x="10" y="17"/>
                    </a:cubicBezTo>
                    <a:cubicBezTo>
                      <a:pt x="7" y="20"/>
                      <a:pt x="4" y="23"/>
                      <a:pt x="0" y="26"/>
                    </a:cubicBezTo>
                    <a:cubicBezTo>
                      <a:pt x="5" y="26"/>
                      <a:pt x="10" y="27"/>
                      <a:pt x="16" y="28"/>
                    </a:cubicBezTo>
                    <a:cubicBezTo>
                      <a:pt x="26" y="19"/>
                      <a:pt x="31" y="11"/>
                      <a:pt x="33" y="0"/>
                    </a:cubicBezTo>
                  </a:path>
                </a:pathLst>
              </a:custGeom>
              <a:solidFill>
                <a:srgbClr val="A29B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565" name="Freeform 148">
                <a:extLst>
                  <a:ext uri="{FF2B5EF4-FFF2-40B4-BE49-F238E27FC236}">
                    <a16:creationId xmlns:a16="http://schemas.microsoft.com/office/drawing/2014/main" id="{BC30A9B4-35F0-4E2E-8A01-45D1BDFA28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4" y="1889"/>
                <a:ext cx="115" cy="57"/>
              </a:xfrm>
              <a:custGeom>
                <a:avLst/>
                <a:gdLst>
                  <a:gd name="T0" fmla="*/ 150 w 86"/>
                  <a:gd name="T1" fmla="*/ 0 h 43"/>
                  <a:gd name="T2" fmla="*/ 0 w 86"/>
                  <a:gd name="T3" fmla="*/ 20 h 43"/>
                  <a:gd name="T4" fmla="*/ 27 w 86"/>
                  <a:gd name="T5" fmla="*/ 30 h 43"/>
                  <a:gd name="T6" fmla="*/ 37 w 86"/>
                  <a:gd name="T7" fmla="*/ 44 h 43"/>
                  <a:gd name="T8" fmla="*/ 37 w 86"/>
                  <a:gd name="T9" fmla="*/ 40 h 43"/>
                  <a:gd name="T10" fmla="*/ 59 w 86"/>
                  <a:gd name="T11" fmla="*/ 77 h 43"/>
                  <a:gd name="T12" fmla="*/ 66 w 86"/>
                  <a:gd name="T13" fmla="*/ 98 h 43"/>
                  <a:gd name="T14" fmla="*/ 115 w 86"/>
                  <a:gd name="T15" fmla="*/ 102 h 43"/>
                  <a:gd name="T16" fmla="*/ 158 w 86"/>
                  <a:gd name="T17" fmla="*/ 98 h 43"/>
                  <a:gd name="T18" fmla="*/ 112 w 86"/>
                  <a:gd name="T19" fmla="*/ 44 h 43"/>
                  <a:gd name="T20" fmla="*/ 142 w 86"/>
                  <a:gd name="T21" fmla="*/ 16 h 43"/>
                  <a:gd name="T22" fmla="*/ 234 w 86"/>
                  <a:gd name="T23" fmla="*/ 48 h 43"/>
                  <a:gd name="T24" fmla="*/ 239 w 86"/>
                  <a:gd name="T25" fmla="*/ 114 h 43"/>
                  <a:gd name="T26" fmla="*/ 254 w 86"/>
                  <a:gd name="T27" fmla="*/ 134 h 43"/>
                  <a:gd name="T28" fmla="*/ 254 w 86"/>
                  <a:gd name="T29" fmla="*/ 107 h 43"/>
                  <a:gd name="T30" fmla="*/ 263 w 86"/>
                  <a:gd name="T31" fmla="*/ 1 h 43"/>
                  <a:gd name="T32" fmla="*/ 249 w 86"/>
                  <a:gd name="T33" fmla="*/ 7 h 43"/>
                  <a:gd name="T34" fmla="*/ 234 w 86"/>
                  <a:gd name="T35" fmla="*/ 1 h 43"/>
                  <a:gd name="T36" fmla="*/ 150 w 86"/>
                  <a:gd name="T37" fmla="*/ 0 h 43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86" h="43">
                    <a:moveTo>
                      <a:pt x="47" y="0"/>
                    </a:moveTo>
                    <a:cubicBezTo>
                      <a:pt x="30" y="0"/>
                      <a:pt x="13" y="2"/>
                      <a:pt x="0" y="6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9" y="11"/>
                      <a:pt x="11" y="12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6" y="15"/>
                      <a:pt x="18" y="20"/>
                      <a:pt x="19" y="25"/>
                    </a:cubicBezTo>
                    <a:cubicBezTo>
                      <a:pt x="20" y="27"/>
                      <a:pt x="21" y="30"/>
                      <a:pt x="21" y="32"/>
                    </a:cubicBezTo>
                    <a:cubicBezTo>
                      <a:pt x="26" y="33"/>
                      <a:pt x="31" y="33"/>
                      <a:pt x="36" y="33"/>
                    </a:cubicBezTo>
                    <a:cubicBezTo>
                      <a:pt x="41" y="33"/>
                      <a:pt x="45" y="33"/>
                      <a:pt x="49" y="32"/>
                    </a:cubicBezTo>
                    <a:cubicBezTo>
                      <a:pt x="50" y="23"/>
                      <a:pt x="51" y="17"/>
                      <a:pt x="35" y="14"/>
                    </a:cubicBezTo>
                    <a:cubicBezTo>
                      <a:pt x="44" y="5"/>
                      <a:pt x="44" y="5"/>
                      <a:pt x="44" y="5"/>
                    </a:cubicBezTo>
                    <a:cubicBezTo>
                      <a:pt x="52" y="11"/>
                      <a:pt x="69" y="7"/>
                      <a:pt x="73" y="15"/>
                    </a:cubicBezTo>
                    <a:cubicBezTo>
                      <a:pt x="76" y="19"/>
                      <a:pt x="76" y="28"/>
                      <a:pt x="75" y="37"/>
                    </a:cubicBezTo>
                    <a:cubicBezTo>
                      <a:pt x="76" y="39"/>
                      <a:pt x="78" y="41"/>
                      <a:pt x="79" y="43"/>
                    </a:cubicBezTo>
                    <a:cubicBezTo>
                      <a:pt x="79" y="40"/>
                      <a:pt x="79" y="37"/>
                      <a:pt x="79" y="35"/>
                    </a:cubicBezTo>
                    <a:cubicBezTo>
                      <a:pt x="80" y="25"/>
                      <a:pt x="86" y="11"/>
                      <a:pt x="82" y="1"/>
                    </a:cubicBezTo>
                    <a:cubicBezTo>
                      <a:pt x="81" y="2"/>
                      <a:pt x="80" y="2"/>
                      <a:pt x="78" y="2"/>
                    </a:cubicBezTo>
                    <a:cubicBezTo>
                      <a:pt x="77" y="2"/>
                      <a:pt x="75" y="2"/>
                      <a:pt x="73" y="1"/>
                    </a:cubicBezTo>
                    <a:cubicBezTo>
                      <a:pt x="65" y="0"/>
                      <a:pt x="56" y="0"/>
                      <a:pt x="47" y="0"/>
                    </a:cubicBezTo>
                  </a:path>
                </a:pathLst>
              </a:custGeom>
              <a:solidFill>
                <a:srgbClr val="B3AD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566" name="Freeform 149">
                <a:extLst>
                  <a:ext uri="{FF2B5EF4-FFF2-40B4-BE49-F238E27FC236}">
                    <a16:creationId xmlns:a16="http://schemas.microsoft.com/office/drawing/2014/main" id="{6520391E-36F5-4E24-8F32-71D02643B8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0" y="1906"/>
                <a:ext cx="10" cy="16"/>
              </a:xfrm>
              <a:custGeom>
                <a:avLst/>
                <a:gdLst>
                  <a:gd name="T0" fmla="*/ 0 w 7"/>
                  <a:gd name="T1" fmla="*/ 0 h 12"/>
                  <a:gd name="T2" fmla="*/ 0 w 7"/>
                  <a:gd name="T3" fmla="*/ 1 h 12"/>
                  <a:gd name="T4" fmla="*/ 29 w 7"/>
                  <a:gd name="T5" fmla="*/ 37 h 12"/>
                  <a:gd name="T6" fmla="*/ 0 w 7"/>
                  <a:gd name="T7" fmla="*/ 0 h 1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" h="12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3" y="4"/>
                      <a:pt x="5" y="7"/>
                      <a:pt x="7" y="12"/>
                    </a:cubicBezTo>
                    <a:cubicBezTo>
                      <a:pt x="6" y="7"/>
                      <a:pt x="4" y="2"/>
                      <a:pt x="0" y="0"/>
                    </a:cubicBezTo>
                  </a:path>
                </a:pathLst>
              </a:custGeom>
              <a:solidFill>
                <a:srgbClr val="D0CB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567" name="Freeform 150">
                <a:extLst>
                  <a:ext uri="{FF2B5EF4-FFF2-40B4-BE49-F238E27FC236}">
                    <a16:creationId xmlns:a16="http://schemas.microsoft.com/office/drawing/2014/main" id="{F6A72996-14EE-44D5-9310-3BF5BE3D86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1" y="1895"/>
                <a:ext cx="55" cy="43"/>
              </a:xfrm>
              <a:custGeom>
                <a:avLst/>
                <a:gdLst>
                  <a:gd name="T0" fmla="*/ 28 w 41"/>
                  <a:gd name="T1" fmla="*/ 0 h 32"/>
                  <a:gd name="T2" fmla="*/ 0 w 41"/>
                  <a:gd name="T3" fmla="*/ 30 h 32"/>
                  <a:gd name="T4" fmla="*/ 46 w 41"/>
                  <a:gd name="T5" fmla="*/ 87 h 32"/>
                  <a:gd name="T6" fmla="*/ 111 w 41"/>
                  <a:gd name="T7" fmla="*/ 69 h 32"/>
                  <a:gd name="T8" fmla="*/ 130 w 41"/>
                  <a:gd name="T9" fmla="*/ 105 h 32"/>
                  <a:gd name="T10" fmla="*/ 122 w 41"/>
                  <a:gd name="T11" fmla="*/ 31 h 32"/>
                  <a:gd name="T12" fmla="*/ 28 w 41"/>
                  <a:gd name="T13" fmla="*/ 0 h 3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1" h="32">
                    <a:moveTo>
                      <a:pt x="9" y="0"/>
                    </a:moveTo>
                    <a:cubicBezTo>
                      <a:pt x="0" y="9"/>
                      <a:pt x="0" y="9"/>
                      <a:pt x="0" y="9"/>
                    </a:cubicBezTo>
                    <a:cubicBezTo>
                      <a:pt x="16" y="12"/>
                      <a:pt x="15" y="18"/>
                      <a:pt x="14" y="27"/>
                    </a:cubicBezTo>
                    <a:cubicBezTo>
                      <a:pt x="21" y="26"/>
                      <a:pt x="28" y="24"/>
                      <a:pt x="34" y="21"/>
                    </a:cubicBezTo>
                    <a:cubicBezTo>
                      <a:pt x="36" y="25"/>
                      <a:pt x="38" y="28"/>
                      <a:pt x="40" y="32"/>
                    </a:cubicBezTo>
                    <a:cubicBezTo>
                      <a:pt x="41" y="23"/>
                      <a:pt x="41" y="14"/>
                      <a:pt x="38" y="10"/>
                    </a:cubicBezTo>
                    <a:cubicBezTo>
                      <a:pt x="34" y="2"/>
                      <a:pt x="17" y="6"/>
                      <a:pt x="9" y="0"/>
                    </a:cubicBezTo>
                  </a:path>
                </a:pathLst>
              </a:custGeom>
              <a:solidFill>
                <a:srgbClr val="D0CB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568" name="Freeform 151">
                <a:extLst>
                  <a:ext uri="{FF2B5EF4-FFF2-40B4-BE49-F238E27FC236}">
                    <a16:creationId xmlns:a16="http://schemas.microsoft.com/office/drawing/2014/main" id="{22A0784D-E28A-440E-90A7-CD50FE791C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11" y="1898"/>
                <a:ext cx="26" cy="78"/>
              </a:xfrm>
              <a:custGeom>
                <a:avLst/>
                <a:gdLst>
                  <a:gd name="T0" fmla="*/ 67 w 19"/>
                  <a:gd name="T1" fmla="*/ 0 h 58"/>
                  <a:gd name="T2" fmla="*/ 30 w 19"/>
                  <a:gd name="T3" fmla="*/ 27 h 58"/>
                  <a:gd name="T4" fmla="*/ 0 w 19"/>
                  <a:gd name="T5" fmla="*/ 190 h 58"/>
                  <a:gd name="T6" fmla="*/ 64 w 19"/>
                  <a:gd name="T7" fmla="*/ 168 h 58"/>
                  <a:gd name="T8" fmla="*/ 57 w 19"/>
                  <a:gd name="T9" fmla="*/ 153 h 58"/>
                  <a:gd name="T10" fmla="*/ 67 w 19"/>
                  <a:gd name="T11" fmla="*/ 0 h 5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9" h="58">
                    <a:moveTo>
                      <a:pt x="19" y="0"/>
                    </a:moveTo>
                    <a:cubicBezTo>
                      <a:pt x="13" y="2"/>
                      <a:pt x="11" y="5"/>
                      <a:pt x="9" y="8"/>
                    </a:cubicBezTo>
                    <a:cubicBezTo>
                      <a:pt x="5" y="25"/>
                      <a:pt x="1" y="44"/>
                      <a:pt x="0" y="58"/>
                    </a:cubicBezTo>
                    <a:cubicBezTo>
                      <a:pt x="7" y="55"/>
                      <a:pt x="13" y="52"/>
                      <a:pt x="18" y="51"/>
                    </a:cubicBezTo>
                    <a:cubicBezTo>
                      <a:pt x="18" y="49"/>
                      <a:pt x="18" y="48"/>
                      <a:pt x="17" y="47"/>
                    </a:cubicBezTo>
                    <a:cubicBezTo>
                      <a:pt x="13" y="32"/>
                      <a:pt x="10" y="14"/>
                      <a:pt x="19" y="0"/>
                    </a:cubicBezTo>
                  </a:path>
                </a:pathLst>
              </a:custGeom>
              <a:solidFill>
                <a:srgbClr val="877F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569" name="Freeform 152">
                <a:extLst>
                  <a:ext uri="{FF2B5EF4-FFF2-40B4-BE49-F238E27FC236}">
                    <a16:creationId xmlns:a16="http://schemas.microsoft.com/office/drawing/2014/main" id="{774CA50A-B53B-4C02-A56A-9C8FEC25FA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25" y="1890"/>
                <a:ext cx="84" cy="76"/>
              </a:xfrm>
              <a:custGeom>
                <a:avLst/>
                <a:gdLst>
                  <a:gd name="T0" fmla="*/ 159 w 63"/>
                  <a:gd name="T1" fmla="*/ 0 h 57"/>
                  <a:gd name="T2" fmla="*/ 112 w 63"/>
                  <a:gd name="T3" fmla="*/ 7 h 57"/>
                  <a:gd name="T4" fmla="*/ 101 w 63"/>
                  <a:gd name="T5" fmla="*/ 7 h 57"/>
                  <a:gd name="T6" fmla="*/ 87 w 63"/>
                  <a:gd name="T7" fmla="*/ 7 h 57"/>
                  <a:gd name="T8" fmla="*/ 49 w 63"/>
                  <a:gd name="T9" fmla="*/ 12 h 57"/>
                  <a:gd name="T10" fmla="*/ 28 w 63"/>
                  <a:gd name="T11" fmla="*/ 20 h 57"/>
                  <a:gd name="T12" fmla="*/ 21 w 63"/>
                  <a:gd name="T13" fmla="*/ 169 h 57"/>
                  <a:gd name="T14" fmla="*/ 27 w 63"/>
                  <a:gd name="T15" fmla="*/ 180 h 57"/>
                  <a:gd name="T16" fmla="*/ 48 w 63"/>
                  <a:gd name="T17" fmla="*/ 172 h 57"/>
                  <a:gd name="T18" fmla="*/ 95 w 63"/>
                  <a:gd name="T19" fmla="*/ 28 h 57"/>
                  <a:gd name="T20" fmla="*/ 97 w 63"/>
                  <a:gd name="T21" fmla="*/ 31 h 57"/>
                  <a:gd name="T22" fmla="*/ 97 w 63"/>
                  <a:gd name="T23" fmla="*/ 31 h 57"/>
                  <a:gd name="T24" fmla="*/ 116 w 63"/>
                  <a:gd name="T25" fmla="*/ 36 h 57"/>
                  <a:gd name="T26" fmla="*/ 135 w 63"/>
                  <a:gd name="T27" fmla="*/ 37 h 57"/>
                  <a:gd name="T28" fmla="*/ 151 w 63"/>
                  <a:gd name="T29" fmla="*/ 36 h 57"/>
                  <a:gd name="T30" fmla="*/ 149 w 63"/>
                  <a:gd name="T31" fmla="*/ 27 h 57"/>
                  <a:gd name="T32" fmla="*/ 161 w 63"/>
                  <a:gd name="T33" fmla="*/ 28 h 57"/>
                  <a:gd name="T34" fmla="*/ 151 w 63"/>
                  <a:gd name="T35" fmla="*/ 36 h 57"/>
                  <a:gd name="T36" fmla="*/ 129 w 63"/>
                  <a:gd name="T37" fmla="*/ 59 h 57"/>
                  <a:gd name="T38" fmla="*/ 129 w 63"/>
                  <a:gd name="T39" fmla="*/ 59 h 57"/>
                  <a:gd name="T40" fmla="*/ 177 w 63"/>
                  <a:gd name="T41" fmla="*/ 76 h 57"/>
                  <a:gd name="T42" fmla="*/ 199 w 63"/>
                  <a:gd name="T43" fmla="*/ 20 h 57"/>
                  <a:gd name="T44" fmla="*/ 159 w 63"/>
                  <a:gd name="T45" fmla="*/ 0 h 57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63" h="57">
                    <a:moveTo>
                      <a:pt x="50" y="0"/>
                    </a:moveTo>
                    <a:cubicBezTo>
                      <a:pt x="45" y="2"/>
                      <a:pt x="40" y="2"/>
                      <a:pt x="35" y="2"/>
                    </a:cubicBezTo>
                    <a:cubicBezTo>
                      <a:pt x="34" y="2"/>
                      <a:pt x="33" y="2"/>
                      <a:pt x="32" y="2"/>
                    </a:cubicBezTo>
                    <a:cubicBezTo>
                      <a:pt x="31" y="2"/>
                      <a:pt x="29" y="2"/>
                      <a:pt x="28" y="2"/>
                    </a:cubicBezTo>
                    <a:cubicBezTo>
                      <a:pt x="24" y="2"/>
                      <a:pt x="20" y="3"/>
                      <a:pt x="16" y="4"/>
                    </a:cubicBezTo>
                    <a:cubicBezTo>
                      <a:pt x="13" y="4"/>
                      <a:pt x="10" y="5"/>
                      <a:pt x="9" y="6"/>
                    </a:cubicBezTo>
                    <a:cubicBezTo>
                      <a:pt x="0" y="20"/>
                      <a:pt x="3" y="38"/>
                      <a:pt x="7" y="53"/>
                    </a:cubicBezTo>
                    <a:cubicBezTo>
                      <a:pt x="8" y="54"/>
                      <a:pt x="8" y="55"/>
                      <a:pt x="8" y="57"/>
                    </a:cubicBezTo>
                    <a:cubicBezTo>
                      <a:pt x="11" y="56"/>
                      <a:pt x="14" y="55"/>
                      <a:pt x="15" y="55"/>
                    </a:cubicBezTo>
                    <a:cubicBezTo>
                      <a:pt x="9" y="40"/>
                      <a:pt x="7" y="9"/>
                      <a:pt x="30" y="9"/>
                    </a:cubicBezTo>
                    <a:cubicBezTo>
                      <a:pt x="31" y="10"/>
                      <a:pt x="31" y="10"/>
                      <a:pt x="31" y="10"/>
                    </a:cubicBezTo>
                    <a:cubicBezTo>
                      <a:pt x="31" y="10"/>
                      <a:pt x="31" y="10"/>
                      <a:pt x="31" y="10"/>
                    </a:cubicBezTo>
                    <a:cubicBezTo>
                      <a:pt x="33" y="10"/>
                      <a:pt x="35" y="10"/>
                      <a:pt x="37" y="11"/>
                    </a:cubicBezTo>
                    <a:cubicBezTo>
                      <a:pt x="39" y="11"/>
                      <a:pt x="41" y="12"/>
                      <a:pt x="43" y="12"/>
                    </a:cubicBezTo>
                    <a:cubicBezTo>
                      <a:pt x="45" y="12"/>
                      <a:pt x="46" y="11"/>
                      <a:pt x="48" y="11"/>
                    </a:cubicBezTo>
                    <a:cubicBezTo>
                      <a:pt x="48" y="10"/>
                      <a:pt x="48" y="9"/>
                      <a:pt x="47" y="8"/>
                    </a:cubicBezTo>
                    <a:cubicBezTo>
                      <a:pt x="51" y="9"/>
                      <a:pt x="51" y="9"/>
                      <a:pt x="51" y="9"/>
                    </a:cubicBezTo>
                    <a:cubicBezTo>
                      <a:pt x="50" y="10"/>
                      <a:pt x="49" y="11"/>
                      <a:pt x="48" y="11"/>
                    </a:cubicBezTo>
                    <a:cubicBezTo>
                      <a:pt x="48" y="14"/>
                      <a:pt x="43" y="16"/>
                      <a:pt x="41" y="19"/>
                    </a:cubicBezTo>
                    <a:cubicBezTo>
                      <a:pt x="41" y="19"/>
                      <a:pt x="41" y="19"/>
                      <a:pt x="41" y="19"/>
                    </a:cubicBezTo>
                    <a:cubicBezTo>
                      <a:pt x="46" y="21"/>
                      <a:pt x="51" y="22"/>
                      <a:pt x="56" y="24"/>
                    </a:cubicBezTo>
                    <a:cubicBezTo>
                      <a:pt x="59" y="18"/>
                      <a:pt x="63" y="12"/>
                      <a:pt x="63" y="6"/>
                    </a:cubicBezTo>
                    <a:cubicBezTo>
                      <a:pt x="50" y="0"/>
                      <a:pt x="50" y="0"/>
                      <a:pt x="50" y="0"/>
                    </a:cubicBezTo>
                  </a:path>
                </a:pathLst>
              </a:custGeom>
              <a:solidFill>
                <a:srgbClr val="B3AD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570" name="Freeform 153">
                <a:extLst>
                  <a:ext uri="{FF2B5EF4-FFF2-40B4-BE49-F238E27FC236}">
                    <a16:creationId xmlns:a16="http://schemas.microsoft.com/office/drawing/2014/main" id="{2127F4D7-EB36-45A9-8826-4522A311E2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8" y="1901"/>
                <a:ext cx="5" cy="4"/>
              </a:xfrm>
              <a:custGeom>
                <a:avLst/>
                <a:gdLst>
                  <a:gd name="T0" fmla="*/ 0 w 4"/>
                  <a:gd name="T1" fmla="*/ 0 h 3"/>
                  <a:gd name="T2" fmla="*/ 1 w 4"/>
                  <a:gd name="T3" fmla="*/ 9 h 3"/>
                  <a:gd name="T4" fmla="*/ 10 w 4"/>
                  <a:gd name="T5" fmla="*/ 1 h 3"/>
                  <a:gd name="T6" fmla="*/ 0 w 4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0"/>
                    </a:moveTo>
                    <a:cubicBezTo>
                      <a:pt x="1" y="1"/>
                      <a:pt x="1" y="2"/>
                      <a:pt x="1" y="3"/>
                    </a:cubicBezTo>
                    <a:cubicBezTo>
                      <a:pt x="2" y="3"/>
                      <a:pt x="3" y="2"/>
                      <a:pt x="4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D0CB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571" name="Freeform 154">
                <a:extLst>
                  <a:ext uri="{FF2B5EF4-FFF2-40B4-BE49-F238E27FC236}">
                    <a16:creationId xmlns:a16="http://schemas.microsoft.com/office/drawing/2014/main" id="{1EF5BFA3-CD2C-4B96-8F96-BCBF34C6E4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66" y="1903"/>
                <a:ext cx="23" cy="12"/>
              </a:xfrm>
              <a:custGeom>
                <a:avLst/>
                <a:gdLst>
                  <a:gd name="T0" fmla="*/ 0 w 17"/>
                  <a:gd name="T1" fmla="*/ 0 h 9"/>
                  <a:gd name="T2" fmla="*/ 0 w 17"/>
                  <a:gd name="T3" fmla="*/ 0 h 9"/>
                  <a:gd name="T4" fmla="*/ 7 w 17"/>
                  <a:gd name="T5" fmla="*/ 21 h 9"/>
                  <a:gd name="T6" fmla="*/ 35 w 17"/>
                  <a:gd name="T7" fmla="*/ 28 h 9"/>
                  <a:gd name="T8" fmla="*/ 35 w 17"/>
                  <a:gd name="T9" fmla="*/ 28 h 9"/>
                  <a:gd name="T10" fmla="*/ 57 w 17"/>
                  <a:gd name="T11" fmla="*/ 1 h 9"/>
                  <a:gd name="T12" fmla="*/ 41 w 17"/>
                  <a:gd name="T13" fmla="*/ 7 h 9"/>
                  <a:gd name="T14" fmla="*/ 20 w 17"/>
                  <a:gd name="T15" fmla="*/ 1 h 9"/>
                  <a:gd name="T16" fmla="*/ 0 w 17"/>
                  <a:gd name="T17" fmla="*/ 0 h 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7" h="9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5" y="8"/>
                      <a:pt x="7" y="8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2" y="6"/>
                      <a:pt x="17" y="4"/>
                      <a:pt x="17" y="1"/>
                    </a:cubicBezTo>
                    <a:cubicBezTo>
                      <a:pt x="15" y="1"/>
                      <a:pt x="14" y="2"/>
                      <a:pt x="12" y="2"/>
                    </a:cubicBezTo>
                    <a:cubicBezTo>
                      <a:pt x="10" y="2"/>
                      <a:pt x="8" y="1"/>
                      <a:pt x="6" y="1"/>
                    </a:cubicBezTo>
                    <a:cubicBezTo>
                      <a:pt x="4" y="0"/>
                      <a:pt x="2" y="0"/>
                      <a:pt x="0" y="0"/>
                    </a:cubicBezTo>
                  </a:path>
                </a:pathLst>
              </a:custGeom>
              <a:solidFill>
                <a:srgbClr val="D0CB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572" name="Freeform 155">
                <a:extLst>
                  <a:ext uri="{FF2B5EF4-FFF2-40B4-BE49-F238E27FC236}">
                    <a16:creationId xmlns:a16="http://schemas.microsoft.com/office/drawing/2014/main" id="{1D87B2DA-036E-4FD8-B150-344AE82EB9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1" y="2009"/>
                <a:ext cx="12" cy="11"/>
              </a:xfrm>
              <a:custGeom>
                <a:avLst/>
                <a:gdLst>
                  <a:gd name="T0" fmla="*/ 1 w 9"/>
                  <a:gd name="T1" fmla="*/ 0 h 8"/>
                  <a:gd name="T2" fmla="*/ 0 w 9"/>
                  <a:gd name="T3" fmla="*/ 29 h 8"/>
                  <a:gd name="T4" fmla="*/ 28 w 9"/>
                  <a:gd name="T5" fmla="*/ 21 h 8"/>
                  <a:gd name="T6" fmla="*/ 1 w 9"/>
                  <a:gd name="T7" fmla="*/ 0 h 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" h="8">
                    <a:moveTo>
                      <a:pt x="1" y="0"/>
                    </a:moveTo>
                    <a:cubicBezTo>
                      <a:pt x="1" y="2"/>
                      <a:pt x="1" y="5"/>
                      <a:pt x="0" y="8"/>
                    </a:cubicBezTo>
                    <a:cubicBezTo>
                      <a:pt x="3" y="7"/>
                      <a:pt x="6" y="7"/>
                      <a:pt x="9" y="6"/>
                    </a:cubicBezTo>
                    <a:cubicBezTo>
                      <a:pt x="7" y="3"/>
                      <a:pt x="5" y="0"/>
                      <a:pt x="1" y="0"/>
                    </a:cubicBezTo>
                  </a:path>
                </a:pathLst>
              </a:custGeom>
              <a:solidFill>
                <a:srgbClr val="B3AD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573" name="Freeform 156">
                <a:extLst>
                  <a:ext uri="{FF2B5EF4-FFF2-40B4-BE49-F238E27FC236}">
                    <a16:creationId xmlns:a16="http://schemas.microsoft.com/office/drawing/2014/main" id="{2688EE99-057A-40BE-93C0-132774C11B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00" y="2013"/>
                <a:ext cx="29" cy="10"/>
              </a:xfrm>
              <a:custGeom>
                <a:avLst/>
                <a:gdLst>
                  <a:gd name="T0" fmla="*/ 20 w 22"/>
                  <a:gd name="T1" fmla="*/ 0 h 7"/>
                  <a:gd name="T2" fmla="*/ 0 w 22"/>
                  <a:gd name="T3" fmla="*/ 13 h 7"/>
                  <a:gd name="T4" fmla="*/ 42 w 22"/>
                  <a:gd name="T5" fmla="*/ 29 h 7"/>
                  <a:gd name="T6" fmla="*/ 66 w 22"/>
                  <a:gd name="T7" fmla="*/ 9 h 7"/>
                  <a:gd name="T8" fmla="*/ 20 w 22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2" h="7">
                    <a:moveTo>
                      <a:pt x="6" y="0"/>
                    </a:moveTo>
                    <a:cubicBezTo>
                      <a:pt x="4" y="1"/>
                      <a:pt x="2" y="2"/>
                      <a:pt x="0" y="3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7" y="5"/>
                      <a:pt x="19" y="3"/>
                      <a:pt x="22" y="2"/>
                    </a:cubicBezTo>
                    <a:cubicBezTo>
                      <a:pt x="16" y="1"/>
                      <a:pt x="11" y="0"/>
                      <a:pt x="6" y="0"/>
                    </a:cubicBezTo>
                  </a:path>
                </a:pathLst>
              </a:custGeom>
              <a:solidFill>
                <a:srgbClr val="B3AD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574" name="Freeform 157">
                <a:extLst>
                  <a:ext uri="{FF2B5EF4-FFF2-40B4-BE49-F238E27FC236}">
                    <a16:creationId xmlns:a16="http://schemas.microsoft.com/office/drawing/2014/main" id="{F67224C7-0838-452F-AD04-15DD74CAC4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8" y="2017"/>
                <a:ext cx="81" cy="27"/>
              </a:xfrm>
              <a:custGeom>
                <a:avLst/>
                <a:gdLst>
                  <a:gd name="T0" fmla="*/ 153 w 60"/>
                  <a:gd name="T1" fmla="*/ 0 h 20"/>
                  <a:gd name="T2" fmla="*/ 69 w 60"/>
                  <a:gd name="T3" fmla="*/ 22 h 20"/>
                  <a:gd name="T4" fmla="*/ 66 w 60"/>
                  <a:gd name="T5" fmla="*/ 22 h 20"/>
                  <a:gd name="T6" fmla="*/ 36 w 60"/>
                  <a:gd name="T7" fmla="*/ 0 h 20"/>
                  <a:gd name="T8" fmla="*/ 7 w 60"/>
                  <a:gd name="T9" fmla="*/ 7 h 20"/>
                  <a:gd name="T10" fmla="*/ 0 w 60"/>
                  <a:gd name="T11" fmla="*/ 58 h 20"/>
                  <a:gd name="T12" fmla="*/ 55 w 60"/>
                  <a:gd name="T13" fmla="*/ 66 h 20"/>
                  <a:gd name="T14" fmla="*/ 161 w 60"/>
                  <a:gd name="T15" fmla="*/ 36 h 20"/>
                  <a:gd name="T16" fmla="*/ 198 w 60"/>
                  <a:gd name="T17" fmla="*/ 12 h 20"/>
                  <a:gd name="T18" fmla="*/ 153 w 60"/>
                  <a:gd name="T19" fmla="*/ 0 h 2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60" h="20">
                    <a:moveTo>
                      <a:pt x="46" y="0"/>
                    </a:moveTo>
                    <a:cubicBezTo>
                      <a:pt x="38" y="4"/>
                      <a:pt x="28" y="7"/>
                      <a:pt x="21" y="7"/>
                    </a:cubicBezTo>
                    <a:cubicBezTo>
                      <a:pt x="21" y="7"/>
                      <a:pt x="20" y="7"/>
                      <a:pt x="20" y="7"/>
                    </a:cubicBezTo>
                    <a:cubicBezTo>
                      <a:pt x="16" y="7"/>
                      <a:pt x="14" y="4"/>
                      <a:pt x="11" y="0"/>
                    </a:cubicBezTo>
                    <a:cubicBezTo>
                      <a:pt x="8" y="1"/>
                      <a:pt x="5" y="1"/>
                      <a:pt x="2" y="2"/>
                    </a:cubicBezTo>
                    <a:cubicBezTo>
                      <a:pt x="1" y="7"/>
                      <a:pt x="0" y="13"/>
                      <a:pt x="0" y="18"/>
                    </a:cubicBezTo>
                    <a:cubicBezTo>
                      <a:pt x="5" y="19"/>
                      <a:pt x="10" y="20"/>
                      <a:pt x="16" y="20"/>
                    </a:cubicBezTo>
                    <a:cubicBezTo>
                      <a:pt x="26" y="20"/>
                      <a:pt x="36" y="17"/>
                      <a:pt x="48" y="11"/>
                    </a:cubicBezTo>
                    <a:cubicBezTo>
                      <a:pt x="53" y="9"/>
                      <a:pt x="57" y="6"/>
                      <a:pt x="60" y="4"/>
                    </a:cubicBezTo>
                    <a:cubicBezTo>
                      <a:pt x="46" y="0"/>
                      <a:pt x="46" y="0"/>
                      <a:pt x="46" y="0"/>
                    </a:cubicBezTo>
                  </a:path>
                </a:pathLst>
              </a:custGeom>
              <a:solidFill>
                <a:srgbClr val="C1BC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575" name="Freeform 158">
                <a:extLst>
                  <a:ext uri="{FF2B5EF4-FFF2-40B4-BE49-F238E27FC236}">
                    <a16:creationId xmlns:a16="http://schemas.microsoft.com/office/drawing/2014/main" id="{7D1EBCF8-1E9F-49F7-9F38-B70A020066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53" y="2020"/>
                <a:ext cx="13" cy="1"/>
              </a:xfrm>
              <a:custGeom>
                <a:avLst/>
                <a:gdLst>
                  <a:gd name="T0" fmla="*/ 16 w 10"/>
                  <a:gd name="T1" fmla="*/ 0 h 1"/>
                  <a:gd name="T2" fmla="*/ 0 w 10"/>
                  <a:gd name="T3" fmla="*/ 1 h 1"/>
                  <a:gd name="T4" fmla="*/ 21 w 10"/>
                  <a:gd name="T5" fmla="*/ 1 h 1"/>
                  <a:gd name="T6" fmla="*/ 29 w 10"/>
                  <a:gd name="T7" fmla="*/ 1 h 1"/>
                  <a:gd name="T8" fmla="*/ 17 w 10"/>
                  <a:gd name="T9" fmla="*/ 0 h 1"/>
                  <a:gd name="T10" fmla="*/ 16 w 10"/>
                  <a:gd name="T11" fmla="*/ 0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" h="1">
                    <a:moveTo>
                      <a:pt x="5" y="0"/>
                    </a:moveTo>
                    <a:cubicBezTo>
                      <a:pt x="4" y="0"/>
                      <a:pt x="2" y="0"/>
                      <a:pt x="0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9" y="1"/>
                      <a:pt x="10" y="1"/>
                    </a:cubicBezTo>
                    <a:cubicBezTo>
                      <a:pt x="9" y="0"/>
                      <a:pt x="7" y="0"/>
                      <a:pt x="6" y="0"/>
                    </a:cubicBezTo>
                    <a:cubicBezTo>
                      <a:pt x="6" y="0"/>
                      <a:pt x="6" y="0"/>
                      <a:pt x="5" y="0"/>
                    </a:cubicBezTo>
                  </a:path>
                </a:pathLst>
              </a:custGeom>
              <a:solidFill>
                <a:srgbClr val="A29B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576" name="Freeform 159">
                <a:extLst>
                  <a:ext uri="{FF2B5EF4-FFF2-40B4-BE49-F238E27FC236}">
                    <a16:creationId xmlns:a16="http://schemas.microsoft.com/office/drawing/2014/main" id="{EBA02E7C-89AE-4CE6-AFB9-05AB47D153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62" y="2021"/>
                <a:ext cx="11" cy="2"/>
              </a:xfrm>
              <a:custGeom>
                <a:avLst/>
                <a:gdLst>
                  <a:gd name="T0" fmla="*/ 11 w 8"/>
                  <a:gd name="T1" fmla="*/ 0 h 1"/>
                  <a:gd name="T2" fmla="*/ 0 w 8"/>
                  <a:gd name="T3" fmla="*/ 0 h 1"/>
                  <a:gd name="T4" fmla="*/ 29 w 8"/>
                  <a:gd name="T5" fmla="*/ 16 h 1"/>
                  <a:gd name="T6" fmla="*/ 11 w 8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" h="1">
                    <a:moveTo>
                      <a:pt x="3" y="0"/>
                    </a:moveTo>
                    <a:cubicBezTo>
                      <a:pt x="2" y="0"/>
                      <a:pt x="1" y="0"/>
                      <a:pt x="0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6" y="1"/>
                      <a:pt x="5" y="0"/>
                      <a:pt x="3" y="0"/>
                    </a:cubicBezTo>
                  </a:path>
                </a:pathLst>
              </a:custGeom>
              <a:solidFill>
                <a:srgbClr val="B3AD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577" name="Freeform 160">
                <a:extLst>
                  <a:ext uri="{FF2B5EF4-FFF2-40B4-BE49-F238E27FC236}">
                    <a16:creationId xmlns:a16="http://schemas.microsoft.com/office/drawing/2014/main" id="{335C2227-F6CA-4687-92E3-0D8A1C7DAD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49" y="2021"/>
                <a:ext cx="13" cy="2"/>
              </a:xfrm>
              <a:custGeom>
                <a:avLst/>
                <a:gdLst>
                  <a:gd name="T0" fmla="*/ 9 w 10"/>
                  <a:gd name="T1" fmla="*/ 0 h 1"/>
                  <a:gd name="T2" fmla="*/ 0 w 10"/>
                  <a:gd name="T3" fmla="*/ 0 h 1"/>
                  <a:gd name="T4" fmla="*/ 1 w 10"/>
                  <a:gd name="T5" fmla="*/ 16 h 1"/>
                  <a:gd name="T6" fmla="*/ 29 w 10"/>
                  <a:gd name="T7" fmla="*/ 0 h 1"/>
                  <a:gd name="T8" fmla="*/ 9 w 10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" h="1">
                    <a:moveTo>
                      <a:pt x="3" y="0"/>
                    </a:moveTo>
                    <a:cubicBezTo>
                      <a:pt x="2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4" y="1"/>
                      <a:pt x="7" y="1"/>
                      <a:pt x="10" y="0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B3AD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578" name="Freeform 161">
                <a:extLst>
                  <a:ext uri="{FF2B5EF4-FFF2-40B4-BE49-F238E27FC236}">
                    <a16:creationId xmlns:a16="http://schemas.microsoft.com/office/drawing/2014/main" id="{6CAFE879-ECBD-458A-B08C-7765931027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50" y="2021"/>
                <a:ext cx="54" cy="19"/>
              </a:xfrm>
              <a:custGeom>
                <a:avLst/>
                <a:gdLst>
                  <a:gd name="T0" fmla="*/ 30 w 40"/>
                  <a:gd name="T1" fmla="*/ 0 h 14"/>
                  <a:gd name="T2" fmla="*/ 0 w 40"/>
                  <a:gd name="T3" fmla="*/ 1 h 14"/>
                  <a:gd name="T4" fmla="*/ 27 w 40"/>
                  <a:gd name="T5" fmla="*/ 45 h 14"/>
                  <a:gd name="T6" fmla="*/ 36 w 40"/>
                  <a:gd name="T7" fmla="*/ 48 h 14"/>
                  <a:gd name="T8" fmla="*/ 63 w 40"/>
                  <a:gd name="T9" fmla="*/ 35 h 14"/>
                  <a:gd name="T10" fmla="*/ 89 w 40"/>
                  <a:gd name="T11" fmla="*/ 26 h 14"/>
                  <a:gd name="T12" fmla="*/ 93 w 40"/>
                  <a:gd name="T13" fmla="*/ 26 h 14"/>
                  <a:gd name="T14" fmla="*/ 126 w 40"/>
                  <a:gd name="T15" fmla="*/ 30 h 14"/>
                  <a:gd name="T16" fmla="*/ 134 w 40"/>
                  <a:gd name="T17" fmla="*/ 14 h 14"/>
                  <a:gd name="T18" fmla="*/ 134 w 40"/>
                  <a:gd name="T19" fmla="*/ 10 h 14"/>
                  <a:gd name="T20" fmla="*/ 100 w 40"/>
                  <a:gd name="T21" fmla="*/ 14 h 14"/>
                  <a:gd name="T22" fmla="*/ 100 w 40"/>
                  <a:gd name="T23" fmla="*/ 14 h 14"/>
                  <a:gd name="T24" fmla="*/ 57 w 40"/>
                  <a:gd name="T25" fmla="*/ 1 h 14"/>
                  <a:gd name="T26" fmla="*/ 30 w 40"/>
                  <a:gd name="T27" fmla="*/ 0 h 1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40" h="14">
                    <a:moveTo>
                      <a:pt x="9" y="0"/>
                    </a:moveTo>
                    <a:cubicBezTo>
                      <a:pt x="6" y="1"/>
                      <a:pt x="3" y="1"/>
                      <a:pt x="0" y="1"/>
                    </a:cubicBezTo>
                    <a:cubicBezTo>
                      <a:pt x="2" y="5"/>
                      <a:pt x="3" y="12"/>
                      <a:pt x="8" y="13"/>
                    </a:cubicBezTo>
                    <a:cubicBezTo>
                      <a:pt x="9" y="13"/>
                      <a:pt x="10" y="14"/>
                      <a:pt x="11" y="14"/>
                    </a:cubicBezTo>
                    <a:cubicBezTo>
                      <a:pt x="14" y="14"/>
                      <a:pt x="17" y="12"/>
                      <a:pt x="19" y="10"/>
                    </a:cubicBezTo>
                    <a:cubicBezTo>
                      <a:pt x="22" y="9"/>
                      <a:pt x="24" y="7"/>
                      <a:pt x="27" y="7"/>
                    </a:cubicBezTo>
                    <a:cubicBezTo>
                      <a:pt x="27" y="7"/>
                      <a:pt x="27" y="7"/>
                      <a:pt x="28" y="7"/>
                    </a:cubicBezTo>
                    <a:cubicBezTo>
                      <a:pt x="31" y="8"/>
                      <a:pt x="35" y="9"/>
                      <a:pt x="38" y="9"/>
                    </a:cubicBezTo>
                    <a:cubicBezTo>
                      <a:pt x="38" y="7"/>
                      <a:pt x="39" y="6"/>
                      <a:pt x="40" y="4"/>
                    </a:cubicBezTo>
                    <a:cubicBezTo>
                      <a:pt x="40" y="3"/>
                      <a:pt x="40" y="3"/>
                      <a:pt x="40" y="3"/>
                    </a:cubicBezTo>
                    <a:cubicBezTo>
                      <a:pt x="37" y="3"/>
                      <a:pt x="34" y="4"/>
                      <a:pt x="30" y="4"/>
                    </a:cubicBezTo>
                    <a:cubicBezTo>
                      <a:pt x="30" y="4"/>
                      <a:pt x="30" y="4"/>
                      <a:pt x="30" y="4"/>
                    </a:cubicBezTo>
                    <a:cubicBezTo>
                      <a:pt x="27" y="4"/>
                      <a:pt x="22" y="2"/>
                      <a:pt x="17" y="1"/>
                    </a:cubicBezTo>
                    <a:cubicBezTo>
                      <a:pt x="9" y="0"/>
                      <a:pt x="9" y="0"/>
                      <a:pt x="9" y="0"/>
                    </a:cubicBezTo>
                  </a:path>
                </a:pathLst>
              </a:custGeom>
              <a:solidFill>
                <a:srgbClr val="C1BC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579" name="Freeform 162">
                <a:extLst>
                  <a:ext uri="{FF2B5EF4-FFF2-40B4-BE49-F238E27FC236}">
                    <a16:creationId xmlns:a16="http://schemas.microsoft.com/office/drawing/2014/main" id="{5C73FB5C-94E6-4C54-BA27-1C6623B636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1" y="2027"/>
                <a:ext cx="3" cy="8"/>
              </a:xfrm>
              <a:custGeom>
                <a:avLst/>
                <a:gdLst>
                  <a:gd name="T0" fmla="*/ 12 w 2"/>
                  <a:gd name="T1" fmla="*/ 0 h 6"/>
                  <a:gd name="T2" fmla="*/ 0 w 2"/>
                  <a:gd name="T3" fmla="*/ 16 h 6"/>
                  <a:gd name="T4" fmla="*/ 12 w 2"/>
                  <a:gd name="T5" fmla="*/ 20 h 6"/>
                  <a:gd name="T6" fmla="*/ 12 w 2"/>
                  <a:gd name="T7" fmla="*/ 0 h 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6">
                    <a:moveTo>
                      <a:pt x="2" y="0"/>
                    </a:moveTo>
                    <a:cubicBezTo>
                      <a:pt x="1" y="2"/>
                      <a:pt x="0" y="3"/>
                      <a:pt x="0" y="5"/>
                    </a:cubicBezTo>
                    <a:cubicBezTo>
                      <a:pt x="1" y="5"/>
                      <a:pt x="1" y="6"/>
                      <a:pt x="2" y="6"/>
                    </a:cubicBezTo>
                    <a:cubicBezTo>
                      <a:pt x="2" y="4"/>
                      <a:pt x="2" y="2"/>
                      <a:pt x="2" y="0"/>
                    </a:cubicBezTo>
                  </a:path>
                </a:pathLst>
              </a:custGeom>
              <a:solidFill>
                <a:srgbClr val="D9D6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580" name="Freeform 163">
                <a:extLst>
                  <a:ext uri="{FF2B5EF4-FFF2-40B4-BE49-F238E27FC236}">
                    <a16:creationId xmlns:a16="http://schemas.microsoft.com/office/drawing/2014/main" id="{2C46EDB4-996D-4435-8873-8C6C4324BD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70" y="1400"/>
                <a:ext cx="5" cy="7"/>
              </a:xfrm>
              <a:custGeom>
                <a:avLst/>
                <a:gdLst>
                  <a:gd name="T0" fmla="*/ 10 w 4"/>
                  <a:gd name="T1" fmla="*/ 0 h 5"/>
                  <a:gd name="T2" fmla="*/ 8 w 4"/>
                  <a:gd name="T3" fmla="*/ 0 h 5"/>
                  <a:gd name="T4" fmla="*/ 6 w 4"/>
                  <a:gd name="T5" fmla="*/ 8 h 5"/>
                  <a:gd name="T6" fmla="*/ 0 w 4"/>
                  <a:gd name="T7" fmla="*/ 20 h 5"/>
                  <a:gd name="T8" fmla="*/ 8 w 4"/>
                  <a:gd name="T9" fmla="*/ 20 h 5"/>
                  <a:gd name="T10" fmla="*/ 10 w 4"/>
                  <a:gd name="T11" fmla="*/ 0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" h="5">
                    <a:moveTo>
                      <a:pt x="4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1"/>
                      <a:pt x="3" y="2"/>
                      <a:pt x="2" y="2"/>
                    </a:cubicBezTo>
                    <a:cubicBezTo>
                      <a:pt x="2" y="3"/>
                      <a:pt x="1" y="4"/>
                      <a:pt x="0" y="5"/>
                    </a:cubicBezTo>
                    <a:cubicBezTo>
                      <a:pt x="1" y="5"/>
                      <a:pt x="2" y="5"/>
                      <a:pt x="3" y="5"/>
                    </a:cubicBezTo>
                    <a:cubicBezTo>
                      <a:pt x="3" y="3"/>
                      <a:pt x="3" y="1"/>
                      <a:pt x="4" y="0"/>
                    </a:cubicBezTo>
                  </a:path>
                </a:pathLst>
              </a:custGeom>
              <a:solidFill>
                <a:srgbClr val="5249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581" name="Freeform 164">
                <a:extLst>
                  <a:ext uri="{FF2B5EF4-FFF2-40B4-BE49-F238E27FC236}">
                    <a16:creationId xmlns:a16="http://schemas.microsoft.com/office/drawing/2014/main" id="{3877954B-661A-4E8F-9EA0-86751A065A5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874" y="1399"/>
                <a:ext cx="48" cy="8"/>
              </a:xfrm>
              <a:custGeom>
                <a:avLst/>
                <a:gdLst>
                  <a:gd name="T0" fmla="*/ 37 w 36"/>
                  <a:gd name="T1" fmla="*/ 0 h 6"/>
                  <a:gd name="T2" fmla="*/ 1 w 36"/>
                  <a:gd name="T3" fmla="*/ 1 h 6"/>
                  <a:gd name="T4" fmla="*/ 0 w 36"/>
                  <a:gd name="T5" fmla="*/ 20 h 6"/>
                  <a:gd name="T6" fmla="*/ 0 w 36"/>
                  <a:gd name="T7" fmla="*/ 20 h 6"/>
                  <a:gd name="T8" fmla="*/ 31 w 36"/>
                  <a:gd name="T9" fmla="*/ 7 h 6"/>
                  <a:gd name="T10" fmla="*/ 37 w 36"/>
                  <a:gd name="T11" fmla="*/ 7 h 6"/>
                  <a:gd name="T12" fmla="*/ 37 w 36"/>
                  <a:gd name="T13" fmla="*/ 0 h 6"/>
                  <a:gd name="T14" fmla="*/ 113 w 36"/>
                  <a:gd name="T15" fmla="*/ 0 h 6"/>
                  <a:gd name="T16" fmla="*/ 65 w 36"/>
                  <a:gd name="T17" fmla="*/ 0 h 6"/>
                  <a:gd name="T18" fmla="*/ 69 w 36"/>
                  <a:gd name="T19" fmla="*/ 7 h 6"/>
                  <a:gd name="T20" fmla="*/ 113 w 36"/>
                  <a:gd name="T21" fmla="*/ 0 h 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6" h="6">
                    <a:moveTo>
                      <a:pt x="12" y="0"/>
                    </a:moveTo>
                    <a:cubicBezTo>
                      <a:pt x="8" y="1"/>
                      <a:pt x="5" y="1"/>
                      <a:pt x="1" y="1"/>
                    </a:cubicBezTo>
                    <a:cubicBezTo>
                      <a:pt x="0" y="2"/>
                      <a:pt x="0" y="4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1" y="2"/>
                      <a:pt x="12" y="2"/>
                    </a:cubicBezTo>
                    <a:cubicBezTo>
                      <a:pt x="12" y="1"/>
                      <a:pt x="12" y="1"/>
                      <a:pt x="12" y="0"/>
                    </a:cubicBezTo>
                    <a:moveTo>
                      <a:pt x="36" y="0"/>
                    </a:moveTo>
                    <a:cubicBezTo>
                      <a:pt x="31" y="0"/>
                      <a:pt x="26" y="0"/>
                      <a:pt x="21" y="0"/>
                    </a:cubicBezTo>
                    <a:cubicBezTo>
                      <a:pt x="21" y="1"/>
                      <a:pt x="22" y="2"/>
                      <a:pt x="22" y="2"/>
                    </a:cubicBezTo>
                    <a:cubicBezTo>
                      <a:pt x="26" y="2"/>
                      <a:pt x="31" y="1"/>
                      <a:pt x="36" y="0"/>
                    </a:cubicBezTo>
                  </a:path>
                </a:pathLst>
              </a:custGeom>
              <a:solidFill>
                <a:srgbClr val="8D85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582" name="Freeform 165">
                <a:extLst>
                  <a:ext uri="{FF2B5EF4-FFF2-40B4-BE49-F238E27FC236}">
                    <a16:creationId xmlns:a16="http://schemas.microsoft.com/office/drawing/2014/main" id="{FCE10A24-33FD-4398-BA65-0122F19D6E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49" y="1400"/>
                <a:ext cx="25" cy="7"/>
              </a:xfrm>
              <a:custGeom>
                <a:avLst/>
                <a:gdLst>
                  <a:gd name="T0" fmla="*/ 57 w 19"/>
                  <a:gd name="T1" fmla="*/ 0 h 5"/>
                  <a:gd name="T2" fmla="*/ 0 w 19"/>
                  <a:gd name="T3" fmla="*/ 1 h 5"/>
                  <a:gd name="T4" fmla="*/ 49 w 19"/>
                  <a:gd name="T5" fmla="*/ 20 h 5"/>
                  <a:gd name="T6" fmla="*/ 55 w 19"/>
                  <a:gd name="T7" fmla="*/ 8 h 5"/>
                  <a:gd name="T8" fmla="*/ 57 w 19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9" h="5">
                    <a:moveTo>
                      <a:pt x="19" y="0"/>
                    </a:moveTo>
                    <a:cubicBezTo>
                      <a:pt x="13" y="0"/>
                      <a:pt x="6" y="0"/>
                      <a:pt x="0" y="1"/>
                    </a:cubicBezTo>
                    <a:cubicBezTo>
                      <a:pt x="5" y="2"/>
                      <a:pt x="11" y="3"/>
                      <a:pt x="16" y="5"/>
                    </a:cubicBezTo>
                    <a:cubicBezTo>
                      <a:pt x="17" y="4"/>
                      <a:pt x="18" y="3"/>
                      <a:pt x="18" y="2"/>
                    </a:cubicBezTo>
                    <a:cubicBezTo>
                      <a:pt x="19" y="2"/>
                      <a:pt x="19" y="1"/>
                      <a:pt x="19" y="0"/>
                    </a:cubicBezTo>
                  </a:path>
                </a:pathLst>
              </a:custGeom>
              <a:solidFill>
                <a:srgbClr val="6E65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583" name="Freeform 166">
                <a:extLst>
                  <a:ext uri="{FF2B5EF4-FFF2-40B4-BE49-F238E27FC236}">
                    <a16:creationId xmlns:a16="http://schemas.microsoft.com/office/drawing/2014/main" id="{CB33C8EE-42DA-466E-98B0-9DEB863E4F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0" y="1399"/>
                <a:ext cx="14" cy="2"/>
              </a:xfrm>
              <a:custGeom>
                <a:avLst/>
                <a:gdLst>
                  <a:gd name="T0" fmla="*/ 35 w 10"/>
                  <a:gd name="T1" fmla="*/ 0 h 2"/>
                  <a:gd name="T2" fmla="*/ 0 w 10"/>
                  <a:gd name="T3" fmla="*/ 0 h 2"/>
                  <a:gd name="T4" fmla="*/ 0 w 10"/>
                  <a:gd name="T5" fmla="*/ 2 h 2"/>
                  <a:gd name="T6" fmla="*/ 21 w 10"/>
                  <a:gd name="T7" fmla="*/ 2 h 2"/>
                  <a:gd name="T8" fmla="*/ 39 w 10"/>
                  <a:gd name="T9" fmla="*/ 2 h 2"/>
                  <a:gd name="T10" fmla="*/ 35 w 10"/>
                  <a:gd name="T11" fmla="*/ 0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" h="2">
                    <a:moveTo>
                      <a:pt x="9" y="0"/>
                    </a:moveTo>
                    <a:cubicBezTo>
                      <a:pt x="6" y="0"/>
                      <a:pt x="3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2" y="2"/>
                      <a:pt x="4" y="2"/>
                      <a:pt x="6" y="2"/>
                    </a:cubicBezTo>
                    <a:cubicBezTo>
                      <a:pt x="8" y="2"/>
                      <a:pt x="9" y="2"/>
                      <a:pt x="10" y="2"/>
                    </a:cubicBezTo>
                    <a:cubicBezTo>
                      <a:pt x="10" y="2"/>
                      <a:pt x="9" y="1"/>
                      <a:pt x="9" y="0"/>
                    </a:cubicBezTo>
                  </a:path>
                </a:pathLst>
              </a:custGeom>
              <a:solidFill>
                <a:srgbClr val="B8B2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584" name="Freeform 167">
                <a:extLst>
                  <a:ext uri="{FF2B5EF4-FFF2-40B4-BE49-F238E27FC236}">
                    <a16:creationId xmlns:a16="http://schemas.microsoft.com/office/drawing/2014/main" id="{E911370F-7BDB-4144-804D-23A219A808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3" y="1399"/>
                <a:ext cx="2" cy="1"/>
              </a:xfrm>
              <a:custGeom>
                <a:avLst/>
                <a:gdLst>
                  <a:gd name="T0" fmla="*/ 16 w 1"/>
                  <a:gd name="T1" fmla="*/ 0 h 1"/>
                  <a:gd name="T2" fmla="*/ 0 w 1"/>
                  <a:gd name="T3" fmla="*/ 1 h 1"/>
                  <a:gd name="T4" fmla="*/ 0 w 1"/>
                  <a:gd name="T5" fmla="*/ 1 h 1"/>
                  <a:gd name="T6" fmla="*/ 16 w 1"/>
                  <a:gd name="T7" fmla="*/ 1 h 1"/>
                  <a:gd name="T8" fmla="*/ 16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</a:path>
                </a:pathLst>
              </a:custGeom>
              <a:solidFill>
                <a:srgbClr val="766C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585" name="Freeform 168">
                <a:extLst>
                  <a:ext uri="{FF2B5EF4-FFF2-40B4-BE49-F238E27FC236}">
                    <a16:creationId xmlns:a16="http://schemas.microsoft.com/office/drawing/2014/main" id="{40976D05-DDBA-4EAD-BFA8-CD42A50C96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3" y="1400"/>
                <a:ext cx="3" cy="1"/>
              </a:xfrm>
              <a:custGeom>
                <a:avLst/>
                <a:gdLst>
                  <a:gd name="T0" fmla="*/ 0 w 2"/>
                  <a:gd name="T1" fmla="*/ 0 h 1"/>
                  <a:gd name="T2" fmla="*/ 8 w 2"/>
                  <a:gd name="T3" fmla="*/ 1 h 1"/>
                  <a:gd name="T4" fmla="*/ 12 w 2"/>
                  <a:gd name="T5" fmla="*/ 1 h 1"/>
                  <a:gd name="T6" fmla="*/ 8 w 2"/>
                  <a:gd name="T7" fmla="*/ 0 h 1"/>
                  <a:gd name="T8" fmla="*/ 0 w 2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</a:path>
                </a:pathLst>
              </a:custGeom>
              <a:solidFill>
                <a:srgbClr val="8D85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586" name="Freeform 169">
                <a:extLst>
                  <a:ext uri="{FF2B5EF4-FFF2-40B4-BE49-F238E27FC236}">
                    <a16:creationId xmlns:a16="http://schemas.microsoft.com/office/drawing/2014/main" id="{43BD0208-C031-42EC-AF15-5F422BAA84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7" y="1399"/>
                <a:ext cx="31" cy="2"/>
              </a:xfrm>
              <a:custGeom>
                <a:avLst/>
                <a:gdLst>
                  <a:gd name="T0" fmla="*/ 20 w 23"/>
                  <a:gd name="T1" fmla="*/ 0 h 2"/>
                  <a:gd name="T2" fmla="*/ 0 w 23"/>
                  <a:gd name="T3" fmla="*/ 0 h 2"/>
                  <a:gd name="T4" fmla="*/ 1 w 23"/>
                  <a:gd name="T5" fmla="*/ 2 h 2"/>
                  <a:gd name="T6" fmla="*/ 22 w 23"/>
                  <a:gd name="T7" fmla="*/ 2 h 2"/>
                  <a:gd name="T8" fmla="*/ 77 w 23"/>
                  <a:gd name="T9" fmla="*/ 1 h 2"/>
                  <a:gd name="T10" fmla="*/ 20 w 23"/>
                  <a:gd name="T11" fmla="*/ 0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3" h="2">
                    <a:moveTo>
                      <a:pt x="6" y="0"/>
                    </a:moveTo>
                    <a:cubicBezTo>
                      <a:pt x="4" y="0"/>
                      <a:pt x="2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3" y="2"/>
                      <a:pt x="5" y="2"/>
                      <a:pt x="7" y="2"/>
                    </a:cubicBezTo>
                    <a:cubicBezTo>
                      <a:pt x="12" y="2"/>
                      <a:pt x="18" y="2"/>
                      <a:pt x="23" y="1"/>
                    </a:cubicBezTo>
                    <a:cubicBezTo>
                      <a:pt x="17" y="1"/>
                      <a:pt x="12" y="0"/>
                      <a:pt x="6" y="0"/>
                    </a:cubicBezTo>
                  </a:path>
                </a:pathLst>
              </a:custGeom>
              <a:solidFill>
                <a:srgbClr val="5249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587" name="Freeform 170">
                <a:extLst>
                  <a:ext uri="{FF2B5EF4-FFF2-40B4-BE49-F238E27FC236}">
                    <a16:creationId xmlns:a16="http://schemas.microsoft.com/office/drawing/2014/main" id="{07075824-126C-4F1D-915A-7FB4745DF3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9" y="1401"/>
                <a:ext cx="8" cy="1"/>
              </a:xfrm>
              <a:custGeom>
                <a:avLst/>
                <a:gdLst>
                  <a:gd name="T0" fmla="*/ 0 w 6"/>
                  <a:gd name="T1" fmla="*/ 0 h 1"/>
                  <a:gd name="T2" fmla="*/ 0 w 6"/>
                  <a:gd name="T3" fmla="*/ 0 h 1"/>
                  <a:gd name="T4" fmla="*/ 20 w 6"/>
                  <a:gd name="T5" fmla="*/ 0 h 1"/>
                  <a:gd name="T6" fmla="*/ 0 w 6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4" y="0"/>
                      <a:pt x="6" y="0"/>
                    </a:cubicBezTo>
                    <a:cubicBezTo>
                      <a:pt x="4" y="0"/>
                      <a:pt x="2" y="0"/>
                      <a:pt x="0" y="0"/>
                    </a:cubicBezTo>
                  </a:path>
                </a:pathLst>
              </a:custGeom>
              <a:solidFill>
                <a:srgbClr val="6E65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588" name="Freeform 171">
                <a:extLst>
                  <a:ext uri="{FF2B5EF4-FFF2-40B4-BE49-F238E27FC236}">
                    <a16:creationId xmlns:a16="http://schemas.microsoft.com/office/drawing/2014/main" id="{F060CB31-25D2-49C9-82BA-89B5B0180A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5" y="1399"/>
                <a:ext cx="4" cy="2"/>
              </a:xfrm>
              <a:custGeom>
                <a:avLst/>
                <a:gdLst>
                  <a:gd name="T0" fmla="*/ 7 w 3"/>
                  <a:gd name="T1" fmla="*/ 0 h 2"/>
                  <a:gd name="T2" fmla="*/ 0 w 3"/>
                  <a:gd name="T3" fmla="*/ 0 h 2"/>
                  <a:gd name="T4" fmla="*/ 0 w 3"/>
                  <a:gd name="T5" fmla="*/ 1 h 2"/>
                  <a:gd name="T6" fmla="*/ 9 w 3"/>
                  <a:gd name="T7" fmla="*/ 2 h 2"/>
                  <a:gd name="T8" fmla="*/ 7 w 3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2" y="0"/>
                    </a:moveTo>
                    <a:cubicBezTo>
                      <a:pt x="2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2" y="1"/>
                      <a:pt x="3" y="2"/>
                    </a:cubicBezTo>
                    <a:cubicBezTo>
                      <a:pt x="2" y="1"/>
                      <a:pt x="2" y="1"/>
                      <a:pt x="2" y="0"/>
                    </a:cubicBezTo>
                  </a:path>
                </a:pathLst>
              </a:custGeom>
              <a:solidFill>
                <a:srgbClr val="8D85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589" name="Freeform 172">
                <a:extLst>
                  <a:ext uri="{FF2B5EF4-FFF2-40B4-BE49-F238E27FC236}">
                    <a16:creationId xmlns:a16="http://schemas.microsoft.com/office/drawing/2014/main" id="{316CDBE0-05A1-4EB8-B1A2-2917824B71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5" y="1400"/>
                <a:ext cx="4" cy="1"/>
              </a:xfrm>
              <a:custGeom>
                <a:avLst/>
                <a:gdLst>
                  <a:gd name="T0" fmla="*/ 0 w 3"/>
                  <a:gd name="T1" fmla="*/ 0 h 1"/>
                  <a:gd name="T2" fmla="*/ 1 w 3"/>
                  <a:gd name="T3" fmla="*/ 1 h 1"/>
                  <a:gd name="T4" fmla="*/ 9 w 3"/>
                  <a:gd name="T5" fmla="*/ 1 h 1"/>
                  <a:gd name="T6" fmla="*/ 9 w 3"/>
                  <a:gd name="T7" fmla="*/ 1 h 1"/>
                  <a:gd name="T8" fmla="*/ 0 w 3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1" y="0"/>
                      <a:pt x="0" y="0"/>
                    </a:cubicBezTo>
                  </a:path>
                </a:pathLst>
              </a:custGeom>
              <a:solidFill>
                <a:srgbClr val="A39B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590" name="Freeform 173">
                <a:extLst>
                  <a:ext uri="{FF2B5EF4-FFF2-40B4-BE49-F238E27FC236}">
                    <a16:creationId xmlns:a16="http://schemas.microsoft.com/office/drawing/2014/main" id="{469BC715-F3B5-493F-95B4-34556C6EA5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94" y="1409"/>
                <a:ext cx="14" cy="7"/>
              </a:xfrm>
              <a:custGeom>
                <a:avLst/>
                <a:gdLst>
                  <a:gd name="T0" fmla="*/ 0 w 11"/>
                  <a:gd name="T1" fmla="*/ 0 h 5"/>
                  <a:gd name="T2" fmla="*/ 18 w 11"/>
                  <a:gd name="T3" fmla="*/ 20 h 5"/>
                  <a:gd name="T4" fmla="*/ 29 w 11"/>
                  <a:gd name="T5" fmla="*/ 15 h 5"/>
                  <a:gd name="T6" fmla="*/ 0 w 11"/>
                  <a:gd name="T7" fmla="*/ 0 h 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" h="5">
                    <a:moveTo>
                      <a:pt x="0" y="0"/>
                    </a:moveTo>
                    <a:cubicBezTo>
                      <a:pt x="3" y="2"/>
                      <a:pt x="5" y="3"/>
                      <a:pt x="7" y="5"/>
                    </a:cubicBezTo>
                    <a:cubicBezTo>
                      <a:pt x="8" y="4"/>
                      <a:pt x="10" y="4"/>
                      <a:pt x="11" y="4"/>
                    </a:cubicBezTo>
                    <a:cubicBezTo>
                      <a:pt x="8" y="3"/>
                      <a:pt x="4" y="2"/>
                      <a:pt x="0" y="0"/>
                    </a:cubicBezTo>
                  </a:path>
                </a:pathLst>
              </a:custGeom>
              <a:solidFill>
                <a:srgbClr val="5249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591" name="Freeform 174">
                <a:extLst>
                  <a:ext uri="{FF2B5EF4-FFF2-40B4-BE49-F238E27FC236}">
                    <a16:creationId xmlns:a16="http://schemas.microsoft.com/office/drawing/2014/main" id="{33C0A853-EF79-49C9-ACE0-172F190A9C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9" y="1405"/>
                <a:ext cx="36" cy="26"/>
              </a:xfrm>
              <a:custGeom>
                <a:avLst/>
                <a:gdLst>
                  <a:gd name="T0" fmla="*/ 0 w 27"/>
                  <a:gd name="T1" fmla="*/ 0 h 19"/>
                  <a:gd name="T2" fmla="*/ 0 w 27"/>
                  <a:gd name="T3" fmla="*/ 1 h 19"/>
                  <a:gd name="T4" fmla="*/ 7 w 27"/>
                  <a:gd name="T5" fmla="*/ 26 h 19"/>
                  <a:gd name="T6" fmla="*/ 16 w 27"/>
                  <a:gd name="T7" fmla="*/ 67 h 19"/>
                  <a:gd name="T8" fmla="*/ 85 w 27"/>
                  <a:gd name="T9" fmla="*/ 55 h 19"/>
                  <a:gd name="T10" fmla="*/ 57 w 27"/>
                  <a:gd name="T11" fmla="*/ 30 h 19"/>
                  <a:gd name="T12" fmla="*/ 0 w 27"/>
                  <a:gd name="T13" fmla="*/ 0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7" h="19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1" y="3"/>
                      <a:pt x="1" y="5"/>
                      <a:pt x="2" y="7"/>
                    </a:cubicBezTo>
                    <a:cubicBezTo>
                      <a:pt x="3" y="11"/>
                      <a:pt x="4" y="15"/>
                      <a:pt x="5" y="19"/>
                    </a:cubicBezTo>
                    <a:cubicBezTo>
                      <a:pt x="12" y="18"/>
                      <a:pt x="20" y="16"/>
                      <a:pt x="27" y="15"/>
                    </a:cubicBezTo>
                    <a:cubicBezTo>
                      <a:pt x="24" y="13"/>
                      <a:pt x="21" y="11"/>
                      <a:pt x="18" y="9"/>
                    </a:cubicBezTo>
                    <a:cubicBezTo>
                      <a:pt x="13" y="6"/>
                      <a:pt x="5" y="4"/>
                      <a:pt x="0" y="0"/>
                    </a:cubicBezTo>
                  </a:path>
                </a:pathLst>
              </a:custGeom>
              <a:solidFill>
                <a:srgbClr val="6E65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592" name="Freeform 175">
                <a:extLst>
                  <a:ext uri="{FF2B5EF4-FFF2-40B4-BE49-F238E27FC236}">
                    <a16:creationId xmlns:a16="http://schemas.microsoft.com/office/drawing/2014/main" id="{CCF39911-CDDC-42A8-8C71-29944B22C9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5" y="1401"/>
                <a:ext cx="6" cy="14"/>
              </a:xfrm>
              <a:custGeom>
                <a:avLst/>
                <a:gdLst>
                  <a:gd name="T0" fmla="*/ 1 w 5"/>
                  <a:gd name="T1" fmla="*/ 0 h 10"/>
                  <a:gd name="T2" fmla="*/ 0 w 5"/>
                  <a:gd name="T3" fmla="*/ 0 h 10"/>
                  <a:gd name="T4" fmla="*/ 8 w 5"/>
                  <a:gd name="T5" fmla="*/ 29 h 10"/>
                  <a:gd name="T6" fmla="*/ 10 w 5"/>
                  <a:gd name="T7" fmla="*/ 39 h 10"/>
                  <a:gd name="T8" fmla="*/ 7 w 5"/>
                  <a:gd name="T9" fmla="*/ 15 h 10"/>
                  <a:gd name="T10" fmla="*/ 7 w 5"/>
                  <a:gd name="T11" fmla="*/ 11 h 10"/>
                  <a:gd name="T12" fmla="*/ 2 w 5"/>
                  <a:gd name="T13" fmla="*/ 1 h 10"/>
                  <a:gd name="T14" fmla="*/ 1 w 5"/>
                  <a:gd name="T15" fmla="*/ 0 h 1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" h="10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1" y="2"/>
                      <a:pt x="3" y="5"/>
                      <a:pt x="4" y="8"/>
                    </a:cubicBezTo>
                    <a:cubicBezTo>
                      <a:pt x="4" y="9"/>
                      <a:pt x="4" y="9"/>
                      <a:pt x="5" y="10"/>
                    </a:cubicBezTo>
                    <a:cubicBezTo>
                      <a:pt x="4" y="8"/>
                      <a:pt x="4" y="6"/>
                      <a:pt x="3" y="4"/>
                    </a:cubicBezTo>
                    <a:cubicBezTo>
                      <a:pt x="3" y="4"/>
                      <a:pt x="3" y="3"/>
                      <a:pt x="3" y="3"/>
                    </a:cubicBezTo>
                    <a:cubicBezTo>
                      <a:pt x="3" y="3"/>
                      <a:pt x="2" y="2"/>
                      <a:pt x="2" y="1"/>
                    </a:cubicBezTo>
                    <a:cubicBezTo>
                      <a:pt x="1" y="1"/>
                      <a:pt x="1" y="1"/>
                      <a:pt x="1" y="0"/>
                    </a:cubicBezTo>
                  </a:path>
                </a:pathLst>
              </a:custGeom>
              <a:solidFill>
                <a:srgbClr val="A39B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593" name="Freeform 176">
                <a:extLst>
                  <a:ext uri="{FF2B5EF4-FFF2-40B4-BE49-F238E27FC236}">
                    <a16:creationId xmlns:a16="http://schemas.microsoft.com/office/drawing/2014/main" id="{AAC15DC1-4A97-4DFA-8B3B-C992BDB607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7" y="1400"/>
                <a:ext cx="76" cy="18"/>
              </a:xfrm>
              <a:custGeom>
                <a:avLst/>
                <a:gdLst>
                  <a:gd name="T0" fmla="*/ 49 w 57"/>
                  <a:gd name="T1" fmla="*/ 0 h 13"/>
                  <a:gd name="T2" fmla="*/ 0 w 57"/>
                  <a:gd name="T3" fmla="*/ 1 h 13"/>
                  <a:gd name="T4" fmla="*/ 116 w 57"/>
                  <a:gd name="T5" fmla="*/ 33 h 13"/>
                  <a:gd name="T6" fmla="*/ 155 w 57"/>
                  <a:gd name="T7" fmla="*/ 48 h 13"/>
                  <a:gd name="T8" fmla="*/ 180 w 57"/>
                  <a:gd name="T9" fmla="*/ 46 h 13"/>
                  <a:gd name="T10" fmla="*/ 159 w 57"/>
                  <a:gd name="T11" fmla="*/ 26 h 13"/>
                  <a:gd name="T12" fmla="*/ 49 w 57"/>
                  <a:gd name="T13" fmla="*/ 0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7" h="13">
                    <a:moveTo>
                      <a:pt x="16" y="0"/>
                    </a:moveTo>
                    <a:cubicBezTo>
                      <a:pt x="11" y="1"/>
                      <a:pt x="5" y="1"/>
                      <a:pt x="0" y="1"/>
                    </a:cubicBezTo>
                    <a:cubicBezTo>
                      <a:pt x="13" y="2"/>
                      <a:pt x="25" y="5"/>
                      <a:pt x="37" y="9"/>
                    </a:cubicBezTo>
                    <a:cubicBezTo>
                      <a:pt x="41" y="10"/>
                      <a:pt x="45" y="12"/>
                      <a:pt x="49" y="13"/>
                    </a:cubicBezTo>
                    <a:cubicBezTo>
                      <a:pt x="52" y="13"/>
                      <a:pt x="54" y="12"/>
                      <a:pt x="57" y="12"/>
                    </a:cubicBezTo>
                    <a:cubicBezTo>
                      <a:pt x="55" y="10"/>
                      <a:pt x="53" y="9"/>
                      <a:pt x="50" y="7"/>
                    </a:cubicBezTo>
                    <a:cubicBezTo>
                      <a:pt x="39" y="4"/>
                      <a:pt x="27" y="2"/>
                      <a:pt x="16" y="0"/>
                    </a:cubicBezTo>
                  </a:path>
                </a:pathLst>
              </a:custGeom>
              <a:solidFill>
                <a:srgbClr val="6E65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594" name="Freeform 177">
                <a:extLst>
                  <a:ext uri="{FF2B5EF4-FFF2-40B4-BE49-F238E27FC236}">
                    <a16:creationId xmlns:a16="http://schemas.microsoft.com/office/drawing/2014/main" id="{A1DA7BDA-465C-4624-B0FC-55493D3CAC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9" y="1401"/>
                <a:ext cx="73" cy="25"/>
              </a:xfrm>
              <a:custGeom>
                <a:avLst/>
                <a:gdLst>
                  <a:gd name="T0" fmla="*/ 20 w 55"/>
                  <a:gd name="T1" fmla="*/ 0 h 18"/>
                  <a:gd name="T2" fmla="*/ 0 w 55"/>
                  <a:gd name="T3" fmla="*/ 0 h 18"/>
                  <a:gd name="T4" fmla="*/ 0 w 55"/>
                  <a:gd name="T5" fmla="*/ 11 h 18"/>
                  <a:gd name="T6" fmla="*/ 56 w 55"/>
                  <a:gd name="T7" fmla="*/ 46 h 18"/>
                  <a:gd name="T8" fmla="*/ 85 w 55"/>
                  <a:gd name="T9" fmla="*/ 68 h 18"/>
                  <a:gd name="T10" fmla="*/ 171 w 55"/>
                  <a:gd name="T11" fmla="*/ 46 h 18"/>
                  <a:gd name="T12" fmla="*/ 134 w 55"/>
                  <a:gd name="T13" fmla="*/ 29 h 18"/>
                  <a:gd name="T14" fmla="*/ 20 w 55"/>
                  <a:gd name="T15" fmla="*/ 0 h 1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5" h="18">
                    <a:moveTo>
                      <a:pt x="6" y="0"/>
                    </a:moveTo>
                    <a:cubicBezTo>
                      <a:pt x="4" y="0"/>
                      <a:pt x="2" y="0"/>
                      <a:pt x="0" y="0"/>
                    </a:cubicBezTo>
                    <a:cubicBezTo>
                      <a:pt x="0" y="1"/>
                      <a:pt x="0" y="2"/>
                      <a:pt x="0" y="3"/>
                    </a:cubicBezTo>
                    <a:cubicBezTo>
                      <a:pt x="5" y="7"/>
                      <a:pt x="13" y="9"/>
                      <a:pt x="18" y="12"/>
                    </a:cubicBezTo>
                    <a:cubicBezTo>
                      <a:pt x="21" y="14"/>
                      <a:pt x="24" y="16"/>
                      <a:pt x="27" y="18"/>
                    </a:cubicBezTo>
                    <a:cubicBezTo>
                      <a:pt x="36" y="16"/>
                      <a:pt x="46" y="14"/>
                      <a:pt x="55" y="12"/>
                    </a:cubicBezTo>
                    <a:cubicBezTo>
                      <a:pt x="51" y="11"/>
                      <a:pt x="47" y="9"/>
                      <a:pt x="43" y="8"/>
                    </a:cubicBezTo>
                    <a:cubicBezTo>
                      <a:pt x="31" y="4"/>
                      <a:pt x="19" y="1"/>
                      <a:pt x="6" y="0"/>
                    </a:cubicBezTo>
                  </a:path>
                </a:pathLst>
              </a:custGeom>
              <a:solidFill>
                <a:srgbClr val="877F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595" name="Freeform 178">
                <a:extLst>
                  <a:ext uri="{FF2B5EF4-FFF2-40B4-BE49-F238E27FC236}">
                    <a16:creationId xmlns:a16="http://schemas.microsoft.com/office/drawing/2014/main" id="{A4DDFD67-60FB-41FE-846F-6B021BDD8D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6" y="1401"/>
                <a:ext cx="3" cy="4"/>
              </a:xfrm>
              <a:custGeom>
                <a:avLst/>
                <a:gdLst>
                  <a:gd name="T0" fmla="*/ 12 w 2"/>
                  <a:gd name="T1" fmla="*/ 0 h 3"/>
                  <a:gd name="T2" fmla="*/ 0 w 2"/>
                  <a:gd name="T3" fmla="*/ 0 h 3"/>
                  <a:gd name="T4" fmla="*/ 8 w 2"/>
                  <a:gd name="T5" fmla="*/ 1 h 3"/>
                  <a:gd name="T6" fmla="*/ 12 w 2"/>
                  <a:gd name="T7" fmla="*/ 9 h 3"/>
                  <a:gd name="T8" fmla="*/ 12 w 2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2" y="2"/>
                      <a:pt x="2" y="1"/>
                      <a:pt x="2" y="0"/>
                    </a:cubicBezTo>
                  </a:path>
                </a:pathLst>
              </a:custGeom>
              <a:solidFill>
                <a:srgbClr val="B3AD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596" name="Freeform 179">
                <a:extLst>
                  <a:ext uri="{FF2B5EF4-FFF2-40B4-BE49-F238E27FC236}">
                    <a16:creationId xmlns:a16="http://schemas.microsoft.com/office/drawing/2014/main" id="{779E890B-2CC3-4812-A9E7-F7460793711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936" y="1399"/>
                <a:ext cx="77" cy="1"/>
              </a:xfrm>
              <a:custGeom>
                <a:avLst/>
                <a:gdLst>
                  <a:gd name="T0" fmla="*/ 179 w 58"/>
                  <a:gd name="T1" fmla="*/ 1 h 1"/>
                  <a:gd name="T2" fmla="*/ 163 w 58"/>
                  <a:gd name="T3" fmla="*/ 1 h 1"/>
                  <a:gd name="T4" fmla="*/ 179 w 58"/>
                  <a:gd name="T5" fmla="*/ 1 h 1"/>
                  <a:gd name="T6" fmla="*/ 179 w 58"/>
                  <a:gd name="T7" fmla="*/ 1 h 1"/>
                  <a:gd name="T8" fmla="*/ 1 w 58"/>
                  <a:gd name="T9" fmla="*/ 0 h 1"/>
                  <a:gd name="T10" fmla="*/ 0 w 58"/>
                  <a:gd name="T11" fmla="*/ 0 h 1"/>
                  <a:gd name="T12" fmla="*/ 1 w 58"/>
                  <a:gd name="T13" fmla="*/ 0 h 1"/>
                  <a:gd name="T14" fmla="*/ 1 w 58"/>
                  <a:gd name="T15" fmla="*/ 0 h 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8" h="1">
                    <a:moveTo>
                      <a:pt x="58" y="1"/>
                    </a:moveTo>
                    <a:cubicBezTo>
                      <a:pt x="56" y="1"/>
                      <a:pt x="55" y="1"/>
                      <a:pt x="53" y="1"/>
                    </a:cubicBezTo>
                    <a:cubicBezTo>
                      <a:pt x="55" y="1"/>
                      <a:pt x="56" y="1"/>
                      <a:pt x="58" y="1"/>
                    </a:cubicBezTo>
                    <a:cubicBezTo>
                      <a:pt x="58" y="1"/>
                      <a:pt x="58" y="1"/>
                      <a:pt x="58" y="1"/>
                    </a:cubicBezTo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8D85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597" name="Freeform 180">
                <a:extLst>
                  <a:ext uri="{FF2B5EF4-FFF2-40B4-BE49-F238E27FC236}">
                    <a16:creationId xmlns:a16="http://schemas.microsoft.com/office/drawing/2014/main" id="{B68E1B39-654D-42A7-ADB9-10F6926007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01" y="1400"/>
                <a:ext cx="14" cy="1"/>
              </a:xfrm>
              <a:custGeom>
                <a:avLst/>
                <a:gdLst>
                  <a:gd name="T0" fmla="*/ 15 w 10"/>
                  <a:gd name="T1" fmla="*/ 0 h 1"/>
                  <a:gd name="T2" fmla="*/ 0 w 10"/>
                  <a:gd name="T3" fmla="*/ 1 h 1"/>
                  <a:gd name="T4" fmla="*/ 0 w 10"/>
                  <a:gd name="T5" fmla="*/ 1 h 1"/>
                  <a:gd name="T6" fmla="*/ 21 w 10"/>
                  <a:gd name="T7" fmla="*/ 1 h 1"/>
                  <a:gd name="T8" fmla="*/ 39 w 10"/>
                  <a:gd name="T9" fmla="*/ 1 h 1"/>
                  <a:gd name="T10" fmla="*/ 35 w 10"/>
                  <a:gd name="T11" fmla="*/ 0 h 1"/>
                  <a:gd name="T12" fmla="*/ 15 w 10"/>
                  <a:gd name="T13" fmla="*/ 0 h 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1">
                    <a:moveTo>
                      <a:pt x="4" y="0"/>
                    </a:moveTo>
                    <a:cubicBezTo>
                      <a:pt x="3" y="0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1"/>
                      <a:pt x="4" y="1"/>
                      <a:pt x="6" y="1"/>
                    </a:cubicBezTo>
                    <a:cubicBezTo>
                      <a:pt x="7" y="1"/>
                      <a:pt x="9" y="1"/>
                      <a:pt x="10" y="1"/>
                    </a:cubicBezTo>
                    <a:cubicBezTo>
                      <a:pt x="10" y="1"/>
                      <a:pt x="9" y="1"/>
                      <a:pt x="9" y="0"/>
                    </a:cubicBezTo>
                    <a:cubicBezTo>
                      <a:pt x="7" y="0"/>
                      <a:pt x="6" y="0"/>
                      <a:pt x="4" y="0"/>
                    </a:cubicBezTo>
                  </a:path>
                </a:pathLst>
              </a:custGeom>
              <a:solidFill>
                <a:srgbClr val="A39B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598" name="Freeform 181">
                <a:extLst>
                  <a:ext uri="{FF2B5EF4-FFF2-40B4-BE49-F238E27FC236}">
                    <a16:creationId xmlns:a16="http://schemas.microsoft.com/office/drawing/2014/main" id="{33638C94-1961-4ACE-93B5-7B4955CF9A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99" y="1401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0 h 1"/>
                  <a:gd name="T4" fmla="*/ 2 w 2"/>
                  <a:gd name="T5" fmla="*/ 0 h 1"/>
                  <a:gd name="T6" fmla="*/ 2 w 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C5C0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599" name="Freeform 182">
                <a:extLst>
                  <a:ext uri="{FF2B5EF4-FFF2-40B4-BE49-F238E27FC236}">
                    <a16:creationId xmlns:a16="http://schemas.microsoft.com/office/drawing/2014/main" id="{2620D919-FF41-4E6F-8CF5-BC12940BEC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0" y="1414"/>
                <a:ext cx="79" cy="22"/>
              </a:xfrm>
              <a:custGeom>
                <a:avLst/>
                <a:gdLst>
                  <a:gd name="T0" fmla="*/ 7 w 59"/>
                  <a:gd name="T1" fmla="*/ 0 h 17"/>
                  <a:gd name="T2" fmla="*/ 1 w 59"/>
                  <a:gd name="T3" fmla="*/ 0 h 17"/>
                  <a:gd name="T4" fmla="*/ 28 w 59"/>
                  <a:gd name="T5" fmla="*/ 27 h 17"/>
                  <a:gd name="T6" fmla="*/ 0 w 59"/>
                  <a:gd name="T7" fmla="*/ 22 h 17"/>
                  <a:gd name="T8" fmla="*/ 7 w 59"/>
                  <a:gd name="T9" fmla="*/ 28 h 17"/>
                  <a:gd name="T10" fmla="*/ 133 w 59"/>
                  <a:gd name="T11" fmla="*/ 47 h 17"/>
                  <a:gd name="T12" fmla="*/ 190 w 59"/>
                  <a:gd name="T13" fmla="*/ 45 h 17"/>
                  <a:gd name="T14" fmla="*/ 173 w 59"/>
                  <a:gd name="T15" fmla="*/ 39 h 17"/>
                  <a:gd name="T16" fmla="*/ 170 w 59"/>
                  <a:gd name="T17" fmla="*/ 41 h 17"/>
                  <a:gd name="T18" fmla="*/ 169 w 59"/>
                  <a:gd name="T19" fmla="*/ 36 h 17"/>
                  <a:gd name="T20" fmla="*/ 134 w 59"/>
                  <a:gd name="T21" fmla="*/ 27 h 17"/>
                  <a:gd name="T22" fmla="*/ 7 w 59"/>
                  <a:gd name="T23" fmla="*/ 0 h 1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59" h="17">
                    <a:moveTo>
                      <a:pt x="2" y="0"/>
                    </a:moveTo>
                    <a:cubicBezTo>
                      <a:pt x="2" y="0"/>
                      <a:pt x="2" y="0"/>
                      <a:pt x="1" y="0"/>
                    </a:cubicBezTo>
                    <a:cubicBezTo>
                      <a:pt x="4" y="2"/>
                      <a:pt x="8" y="4"/>
                      <a:pt x="9" y="9"/>
                    </a:cubicBezTo>
                    <a:cubicBezTo>
                      <a:pt x="7" y="8"/>
                      <a:pt x="4" y="8"/>
                      <a:pt x="0" y="8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12" y="15"/>
                      <a:pt x="25" y="17"/>
                      <a:pt x="41" y="17"/>
                    </a:cubicBezTo>
                    <a:cubicBezTo>
                      <a:pt x="46" y="17"/>
                      <a:pt x="52" y="17"/>
                      <a:pt x="59" y="16"/>
                    </a:cubicBezTo>
                    <a:cubicBezTo>
                      <a:pt x="57" y="16"/>
                      <a:pt x="56" y="15"/>
                      <a:pt x="54" y="14"/>
                    </a:cubicBezTo>
                    <a:cubicBezTo>
                      <a:pt x="54" y="14"/>
                      <a:pt x="53" y="14"/>
                      <a:pt x="53" y="15"/>
                    </a:cubicBezTo>
                    <a:cubicBezTo>
                      <a:pt x="53" y="14"/>
                      <a:pt x="52" y="14"/>
                      <a:pt x="52" y="13"/>
                    </a:cubicBezTo>
                    <a:cubicBezTo>
                      <a:pt x="49" y="12"/>
                      <a:pt x="45" y="11"/>
                      <a:pt x="42" y="9"/>
                    </a:cubicBezTo>
                    <a:cubicBezTo>
                      <a:pt x="27" y="3"/>
                      <a:pt x="15" y="0"/>
                      <a:pt x="2" y="0"/>
                    </a:cubicBezTo>
                  </a:path>
                </a:pathLst>
              </a:custGeom>
              <a:solidFill>
                <a:srgbClr val="A39B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600" name="Freeform 183">
                <a:extLst>
                  <a:ext uri="{FF2B5EF4-FFF2-40B4-BE49-F238E27FC236}">
                    <a16:creationId xmlns:a16="http://schemas.microsoft.com/office/drawing/2014/main" id="{8292AB3E-D42A-4D2B-B3BF-47002BBDF7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8" y="1414"/>
                <a:ext cx="24" cy="12"/>
              </a:xfrm>
              <a:custGeom>
                <a:avLst/>
                <a:gdLst>
                  <a:gd name="T0" fmla="*/ 31 w 18"/>
                  <a:gd name="T1" fmla="*/ 0 h 9"/>
                  <a:gd name="T2" fmla="*/ 0 w 18"/>
                  <a:gd name="T3" fmla="*/ 1 h 9"/>
                  <a:gd name="T4" fmla="*/ 1 w 18"/>
                  <a:gd name="T5" fmla="*/ 1 h 9"/>
                  <a:gd name="T6" fmla="*/ 28 w 18"/>
                  <a:gd name="T7" fmla="*/ 27 h 9"/>
                  <a:gd name="T8" fmla="*/ 57 w 18"/>
                  <a:gd name="T9" fmla="*/ 28 h 9"/>
                  <a:gd name="T10" fmla="*/ 31 w 18"/>
                  <a:gd name="T11" fmla="*/ 0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" h="9">
                    <a:moveTo>
                      <a:pt x="10" y="0"/>
                    </a:moveTo>
                    <a:cubicBezTo>
                      <a:pt x="7" y="0"/>
                      <a:pt x="4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13" y="8"/>
                      <a:pt x="16" y="8"/>
                      <a:pt x="18" y="9"/>
                    </a:cubicBezTo>
                    <a:cubicBezTo>
                      <a:pt x="17" y="4"/>
                      <a:pt x="13" y="2"/>
                      <a:pt x="10" y="0"/>
                    </a:cubicBezTo>
                  </a:path>
                </a:pathLst>
              </a:custGeom>
              <a:solidFill>
                <a:srgbClr val="C5C0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601" name="Freeform 184">
                <a:extLst>
                  <a:ext uri="{FF2B5EF4-FFF2-40B4-BE49-F238E27FC236}">
                    <a16:creationId xmlns:a16="http://schemas.microsoft.com/office/drawing/2014/main" id="{5BEF6E82-C268-4D7A-8E12-437DC00DF9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0" y="1431"/>
                <a:ext cx="3" cy="3"/>
              </a:xfrm>
              <a:custGeom>
                <a:avLst/>
                <a:gdLst>
                  <a:gd name="T0" fmla="*/ 0 w 2"/>
                  <a:gd name="T1" fmla="*/ 0 h 2"/>
                  <a:gd name="T2" fmla="*/ 8 w 2"/>
                  <a:gd name="T3" fmla="*/ 12 h 2"/>
                  <a:gd name="T4" fmla="*/ 12 w 2"/>
                  <a:gd name="T5" fmla="*/ 8 h 2"/>
                  <a:gd name="T6" fmla="*/ 0 w 2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0" y="1"/>
                      <a:pt x="1" y="1"/>
                      <a:pt x="1" y="2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0" y="0"/>
                    </a:cubicBezTo>
                  </a:path>
                </a:pathLst>
              </a:custGeom>
              <a:solidFill>
                <a:srgbClr val="C5C0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602" name="Freeform 185">
                <a:extLst>
                  <a:ext uri="{FF2B5EF4-FFF2-40B4-BE49-F238E27FC236}">
                    <a16:creationId xmlns:a16="http://schemas.microsoft.com/office/drawing/2014/main" id="{8EC4160D-25F8-46BF-A5A9-B485B33E91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" y="1415"/>
                <a:ext cx="5" cy="17"/>
              </a:xfrm>
              <a:custGeom>
                <a:avLst/>
                <a:gdLst>
                  <a:gd name="T0" fmla="*/ 1 w 4"/>
                  <a:gd name="T1" fmla="*/ 0 h 13"/>
                  <a:gd name="T2" fmla="*/ 0 w 4"/>
                  <a:gd name="T3" fmla="*/ 38 h 13"/>
                  <a:gd name="T4" fmla="*/ 10 w 4"/>
                  <a:gd name="T5" fmla="*/ 35 h 13"/>
                  <a:gd name="T6" fmla="*/ 1 w 4"/>
                  <a:gd name="T7" fmla="*/ 0 h 1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13">
                    <a:moveTo>
                      <a:pt x="1" y="0"/>
                    </a:moveTo>
                    <a:cubicBezTo>
                      <a:pt x="1" y="5"/>
                      <a:pt x="2" y="9"/>
                      <a:pt x="0" y="13"/>
                    </a:cubicBezTo>
                    <a:cubicBezTo>
                      <a:pt x="1" y="12"/>
                      <a:pt x="3" y="12"/>
                      <a:pt x="4" y="12"/>
                    </a:cubicBezTo>
                    <a:cubicBezTo>
                      <a:pt x="3" y="8"/>
                      <a:pt x="2" y="4"/>
                      <a:pt x="1" y="0"/>
                    </a:cubicBezTo>
                  </a:path>
                </a:pathLst>
              </a:custGeom>
              <a:solidFill>
                <a:srgbClr val="877F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603" name="Freeform 186">
                <a:extLst>
                  <a:ext uri="{FF2B5EF4-FFF2-40B4-BE49-F238E27FC236}">
                    <a16:creationId xmlns:a16="http://schemas.microsoft.com/office/drawing/2014/main" id="{AB7EEEB3-67BF-4D5F-8873-CE8D197E94C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874" y="1399"/>
                <a:ext cx="71" cy="10"/>
              </a:xfrm>
              <a:custGeom>
                <a:avLst/>
                <a:gdLst>
                  <a:gd name="T0" fmla="*/ 31 w 53"/>
                  <a:gd name="T1" fmla="*/ 6 h 8"/>
                  <a:gd name="T2" fmla="*/ 0 w 53"/>
                  <a:gd name="T3" fmla="*/ 16 h 8"/>
                  <a:gd name="T4" fmla="*/ 21 w 53"/>
                  <a:gd name="T5" fmla="*/ 20 h 8"/>
                  <a:gd name="T6" fmla="*/ 31 w 53"/>
                  <a:gd name="T7" fmla="*/ 20 h 8"/>
                  <a:gd name="T8" fmla="*/ 38 w 53"/>
                  <a:gd name="T9" fmla="*/ 6 h 8"/>
                  <a:gd name="T10" fmla="*/ 31 w 53"/>
                  <a:gd name="T11" fmla="*/ 6 h 8"/>
                  <a:gd name="T12" fmla="*/ 149 w 53"/>
                  <a:gd name="T13" fmla="*/ 0 h 8"/>
                  <a:gd name="T14" fmla="*/ 115 w 53"/>
                  <a:gd name="T15" fmla="*/ 0 h 8"/>
                  <a:gd name="T16" fmla="*/ 70 w 53"/>
                  <a:gd name="T17" fmla="*/ 6 h 8"/>
                  <a:gd name="T18" fmla="*/ 75 w 53"/>
                  <a:gd name="T19" fmla="*/ 16 h 8"/>
                  <a:gd name="T20" fmla="*/ 170 w 53"/>
                  <a:gd name="T21" fmla="*/ 8 h 8"/>
                  <a:gd name="T22" fmla="*/ 151 w 53"/>
                  <a:gd name="T23" fmla="*/ 0 h 8"/>
                  <a:gd name="T24" fmla="*/ 149 w 53"/>
                  <a:gd name="T25" fmla="*/ 0 h 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53" h="8">
                    <a:moveTo>
                      <a:pt x="10" y="2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2" y="7"/>
                      <a:pt x="5" y="8"/>
                      <a:pt x="7" y="8"/>
                    </a:cubicBezTo>
                    <a:cubicBezTo>
                      <a:pt x="8" y="8"/>
                      <a:pt x="9" y="8"/>
                      <a:pt x="10" y="8"/>
                    </a:cubicBezTo>
                    <a:cubicBezTo>
                      <a:pt x="10" y="6"/>
                      <a:pt x="11" y="4"/>
                      <a:pt x="12" y="2"/>
                    </a:cubicBezTo>
                    <a:cubicBezTo>
                      <a:pt x="11" y="2"/>
                      <a:pt x="10" y="2"/>
                      <a:pt x="10" y="2"/>
                    </a:cubicBezTo>
                    <a:moveTo>
                      <a:pt x="46" y="0"/>
                    </a:moveTo>
                    <a:cubicBezTo>
                      <a:pt x="43" y="0"/>
                      <a:pt x="39" y="0"/>
                      <a:pt x="36" y="0"/>
                    </a:cubicBezTo>
                    <a:cubicBezTo>
                      <a:pt x="31" y="1"/>
                      <a:pt x="26" y="2"/>
                      <a:pt x="22" y="2"/>
                    </a:cubicBezTo>
                    <a:cubicBezTo>
                      <a:pt x="22" y="3"/>
                      <a:pt x="23" y="5"/>
                      <a:pt x="23" y="6"/>
                    </a:cubicBezTo>
                    <a:cubicBezTo>
                      <a:pt x="33" y="5"/>
                      <a:pt x="43" y="3"/>
                      <a:pt x="53" y="3"/>
                    </a:cubicBezTo>
                    <a:cubicBezTo>
                      <a:pt x="47" y="0"/>
                      <a:pt x="47" y="0"/>
                      <a:pt x="47" y="0"/>
                    </a:cubicBezTo>
                    <a:cubicBezTo>
                      <a:pt x="47" y="0"/>
                      <a:pt x="46" y="0"/>
                      <a:pt x="46" y="0"/>
                    </a:cubicBezTo>
                  </a:path>
                </a:pathLst>
              </a:custGeom>
              <a:solidFill>
                <a:srgbClr val="A29B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604" name="Freeform 187">
                <a:extLst>
                  <a:ext uri="{FF2B5EF4-FFF2-40B4-BE49-F238E27FC236}">
                    <a16:creationId xmlns:a16="http://schemas.microsoft.com/office/drawing/2014/main" id="{611794F5-8D54-4275-A156-A04804B2701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884" y="1401"/>
                <a:ext cx="139" cy="34"/>
              </a:xfrm>
              <a:custGeom>
                <a:avLst/>
                <a:gdLst>
                  <a:gd name="T0" fmla="*/ 9 w 104"/>
                  <a:gd name="T1" fmla="*/ 20 h 25"/>
                  <a:gd name="T2" fmla="*/ 0 w 104"/>
                  <a:gd name="T3" fmla="*/ 20 h 25"/>
                  <a:gd name="T4" fmla="*/ 7 w 104"/>
                  <a:gd name="T5" fmla="*/ 26 h 25"/>
                  <a:gd name="T6" fmla="*/ 9 w 104"/>
                  <a:gd name="T7" fmla="*/ 20 h 25"/>
                  <a:gd name="T8" fmla="*/ 147 w 104"/>
                  <a:gd name="T9" fmla="*/ 1 h 25"/>
                  <a:gd name="T10" fmla="*/ 49 w 104"/>
                  <a:gd name="T11" fmla="*/ 14 h 25"/>
                  <a:gd name="T12" fmla="*/ 57 w 104"/>
                  <a:gd name="T13" fmla="*/ 26 h 25"/>
                  <a:gd name="T14" fmla="*/ 65 w 104"/>
                  <a:gd name="T15" fmla="*/ 30 h 25"/>
                  <a:gd name="T16" fmla="*/ 70 w 104"/>
                  <a:gd name="T17" fmla="*/ 30 h 25"/>
                  <a:gd name="T18" fmla="*/ 198 w 104"/>
                  <a:gd name="T19" fmla="*/ 61 h 25"/>
                  <a:gd name="T20" fmla="*/ 229 w 104"/>
                  <a:gd name="T21" fmla="*/ 76 h 25"/>
                  <a:gd name="T22" fmla="*/ 255 w 104"/>
                  <a:gd name="T23" fmla="*/ 7 h 25"/>
                  <a:gd name="T24" fmla="*/ 254 w 104"/>
                  <a:gd name="T25" fmla="*/ 7 h 25"/>
                  <a:gd name="T26" fmla="*/ 207 w 104"/>
                  <a:gd name="T27" fmla="*/ 30 h 25"/>
                  <a:gd name="T28" fmla="*/ 147 w 104"/>
                  <a:gd name="T29" fmla="*/ 1 h 25"/>
                  <a:gd name="T30" fmla="*/ 282 w 104"/>
                  <a:gd name="T31" fmla="*/ 0 h 25"/>
                  <a:gd name="T32" fmla="*/ 282 w 104"/>
                  <a:gd name="T33" fmla="*/ 10 h 25"/>
                  <a:gd name="T34" fmla="*/ 235 w 104"/>
                  <a:gd name="T35" fmla="*/ 78 h 25"/>
                  <a:gd name="T36" fmla="*/ 254 w 104"/>
                  <a:gd name="T37" fmla="*/ 86 h 25"/>
                  <a:gd name="T38" fmla="*/ 325 w 104"/>
                  <a:gd name="T39" fmla="*/ 78 h 25"/>
                  <a:gd name="T40" fmla="*/ 329 w 104"/>
                  <a:gd name="T41" fmla="*/ 35 h 25"/>
                  <a:gd name="T42" fmla="*/ 325 w 104"/>
                  <a:gd name="T43" fmla="*/ 27 h 25"/>
                  <a:gd name="T44" fmla="*/ 313 w 104"/>
                  <a:gd name="T45" fmla="*/ 0 h 25"/>
                  <a:gd name="T46" fmla="*/ 301 w 104"/>
                  <a:gd name="T47" fmla="*/ 0 h 25"/>
                  <a:gd name="T48" fmla="*/ 282 w 104"/>
                  <a:gd name="T49" fmla="*/ 0 h 25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104" h="25">
                    <a:moveTo>
                      <a:pt x="3" y="6"/>
                    </a:moveTo>
                    <a:cubicBezTo>
                      <a:pt x="2" y="6"/>
                      <a:pt x="1" y="6"/>
                      <a:pt x="0" y="6"/>
                    </a:cubicBezTo>
                    <a:cubicBezTo>
                      <a:pt x="1" y="7"/>
                      <a:pt x="2" y="7"/>
                      <a:pt x="2" y="7"/>
                    </a:cubicBezTo>
                    <a:cubicBezTo>
                      <a:pt x="2" y="7"/>
                      <a:pt x="2" y="6"/>
                      <a:pt x="3" y="6"/>
                    </a:cubicBezTo>
                    <a:moveTo>
                      <a:pt x="46" y="1"/>
                    </a:moveTo>
                    <a:cubicBezTo>
                      <a:pt x="36" y="1"/>
                      <a:pt x="26" y="3"/>
                      <a:pt x="16" y="4"/>
                    </a:cubicBezTo>
                    <a:cubicBezTo>
                      <a:pt x="17" y="5"/>
                      <a:pt x="17" y="6"/>
                      <a:pt x="18" y="7"/>
                    </a:cubicBezTo>
                    <a:cubicBezTo>
                      <a:pt x="19" y="8"/>
                      <a:pt x="20" y="9"/>
                      <a:pt x="21" y="9"/>
                    </a:cubicBezTo>
                    <a:cubicBezTo>
                      <a:pt x="22" y="9"/>
                      <a:pt x="22" y="9"/>
                      <a:pt x="22" y="9"/>
                    </a:cubicBezTo>
                    <a:cubicBezTo>
                      <a:pt x="35" y="9"/>
                      <a:pt x="47" y="12"/>
                      <a:pt x="62" y="18"/>
                    </a:cubicBezTo>
                    <a:cubicBezTo>
                      <a:pt x="65" y="20"/>
                      <a:pt x="69" y="21"/>
                      <a:pt x="72" y="22"/>
                    </a:cubicBezTo>
                    <a:cubicBezTo>
                      <a:pt x="68" y="16"/>
                      <a:pt x="82" y="10"/>
                      <a:pt x="80" y="2"/>
                    </a:cubicBezTo>
                    <a:cubicBezTo>
                      <a:pt x="79" y="2"/>
                      <a:pt x="79" y="2"/>
                      <a:pt x="79" y="2"/>
                    </a:cubicBezTo>
                    <a:cubicBezTo>
                      <a:pt x="74" y="4"/>
                      <a:pt x="69" y="6"/>
                      <a:pt x="65" y="9"/>
                    </a:cubicBezTo>
                    <a:cubicBezTo>
                      <a:pt x="46" y="1"/>
                      <a:pt x="46" y="1"/>
                      <a:pt x="46" y="1"/>
                    </a:cubicBezTo>
                    <a:moveTo>
                      <a:pt x="88" y="0"/>
                    </a:moveTo>
                    <a:cubicBezTo>
                      <a:pt x="88" y="1"/>
                      <a:pt x="88" y="2"/>
                      <a:pt x="88" y="3"/>
                    </a:cubicBezTo>
                    <a:cubicBezTo>
                      <a:pt x="89" y="15"/>
                      <a:pt x="83" y="18"/>
                      <a:pt x="74" y="23"/>
                    </a:cubicBezTo>
                    <a:cubicBezTo>
                      <a:pt x="76" y="24"/>
                      <a:pt x="77" y="25"/>
                      <a:pt x="79" y="25"/>
                    </a:cubicBezTo>
                    <a:cubicBezTo>
                      <a:pt x="86" y="25"/>
                      <a:pt x="94" y="24"/>
                      <a:pt x="102" y="23"/>
                    </a:cubicBezTo>
                    <a:cubicBezTo>
                      <a:pt x="104" y="19"/>
                      <a:pt x="103" y="15"/>
                      <a:pt x="103" y="10"/>
                    </a:cubicBezTo>
                    <a:cubicBezTo>
                      <a:pt x="102" y="9"/>
                      <a:pt x="102" y="9"/>
                      <a:pt x="102" y="8"/>
                    </a:cubicBezTo>
                    <a:cubicBezTo>
                      <a:pt x="101" y="5"/>
                      <a:pt x="99" y="2"/>
                      <a:pt x="98" y="0"/>
                    </a:cubicBezTo>
                    <a:cubicBezTo>
                      <a:pt x="97" y="0"/>
                      <a:pt x="95" y="0"/>
                      <a:pt x="94" y="0"/>
                    </a:cubicBezTo>
                    <a:cubicBezTo>
                      <a:pt x="92" y="0"/>
                      <a:pt x="90" y="0"/>
                      <a:pt x="88" y="0"/>
                    </a:cubicBezTo>
                  </a:path>
                </a:pathLst>
              </a:custGeom>
              <a:solidFill>
                <a:srgbClr val="B3AD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605" name="Freeform 188">
                <a:extLst>
                  <a:ext uri="{FF2B5EF4-FFF2-40B4-BE49-F238E27FC236}">
                    <a16:creationId xmlns:a16="http://schemas.microsoft.com/office/drawing/2014/main" id="{DED85E85-55BC-465B-A9D3-973BA32C45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8" y="1401"/>
                <a:ext cx="17" cy="8"/>
              </a:xfrm>
              <a:custGeom>
                <a:avLst/>
                <a:gdLst>
                  <a:gd name="T0" fmla="*/ 7 w 13"/>
                  <a:gd name="T1" fmla="*/ 0 h 6"/>
                  <a:gd name="T2" fmla="*/ 0 w 13"/>
                  <a:gd name="T3" fmla="*/ 20 h 6"/>
                  <a:gd name="T4" fmla="*/ 38 w 13"/>
                  <a:gd name="T5" fmla="*/ 12 h 6"/>
                  <a:gd name="T6" fmla="*/ 35 w 13"/>
                  <a:gd name="T7" fmla="*/ 0 h 6"/>
                  <a:gd name="T8" fmla="*/ 22 w 13"/>
                  <a:gd name="T9" fmla="*/ 0 h 6"/>
                  <a:gd name="T10" fmla="*/ 7 w 13"/>
                  <a:gd name="T11" fmla="*/ 0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3" h="6">
                    <a:moveTo>
                      <a:pt x="2" y="0"/>
                    </a:moveTo>
                    <a:cubicBezTo>
                      <a:pt x="1" y="2"/>
                      <a:pt x="0" y="4"/>
                      <a:pt x="0" y="6"/>
                    </a:cubicBezTo>
                    <a:cubicBezTo>
                      <a:pt x="4" y="5"/>
                      <a:pt x="9" y="5"/>
                      <a:pt x="13" y="4"/>
                    </a:cubicBezTo>
                    <a:cubicBezTo>
                      <a:pt x="13" y="3"/>
                      <a:pt x="12" y="1"/>
                      <a:pt x="12" y="0"/>
                    </a:cubicBezTo>
                    <a:cubicBezTo>
                      <a:pt x="11" y="0"/>
                      <a:pt x="10" y="0"/>
                      <a:pt x="8" y="0"/>
                    </a:cubicBezTo>
                    <a:cubicBezTo>
                      <a:pt x="6" y="0"/>
                      <a:pt x="4" y="0"/>
                      <a:pt x="2" y="0"/>
                    </a:cubicBezTo>
                  </a:path>
                </a:pathLst>
              </a:custGeom>
              <a:solidFill>
                <a:srgbClr val="C6C1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606" name="Freeform 189">
                <a:extLst>
                  <a:ext uri="{FF2B5EF4-FFF2-40B4-BE49-F238E27FC236}">
                    <a16:creationId xmlns:a16="http://schemas.microsoft.com/office/drawing/2014/main" id="{303390F3-EA49-464F-9A5A-532B54B7F2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6" y="1407"/>
                <a:ext cx="26" cy="8"/>
              </a:xfrm>
              <a:custGeom>
                <a:avLst/>
                <a:gdLst>
                  <a:gd name="T0" fmla="*/ 49 w 19"/>
                  <a:gd name="T1" fmla="*/ 0 h 6"/>
                  <a:gd name="T2" fmla="*/ 1 w 19"/>
                  <a:gd name="T3" fmla="*/ 7 h 6"/>
                  <a:gd name="T4" fmla="*/ 0 w 19"/>
                  <a:gd name="T5" fmla="*/ 9 h 6"/>
                  <a:gd name="T6" fmla="*/ 30 w 19"/>
                  <a:gd name="T7" fmla="*/ 20 h 6"/>
                  <a:gd name="T8" fmla="*/ 67 w 19"/>
                  <a:gd name="T9" fmla="*/ 16 h 6"/>
                  <a:gd name="T10" fmla="*/ 56 w 19"/>
                  <a:gd name="T11" fmla="*/ 9 h 6"/>
                  <a:gd name="T12" fmla="*/ 49 w 19"/>
                  <a:gd name="T13" fmla="*/ 0 h 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" h="6">
                    <a:moveTo>
                      <a:pt x="14" y="0"/>
                    </a:moveTo>
                    <a:cubicBezTo>
                      <a:pt x="10" y="1"/>
                      <a:pt x="5" y="1"/>
                      <a:pt x="1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3" y="4"/>
                      <a:pt x="6" y="5"/>
                      <a:pt x="9" y="6"/>
                    </a:cubicBezTo>
                    <a:cubicBezTo>
                      <a:pt x="13" y="6"/>
                      <a:pt x="16" y="5"/>
                      <a:pt x="19" y="5"/>
                    </a:cubicBezTo>
                    <a:cubicBezTo>
                      <a:pt x="18" y="5"/>
                      <a:pt x="17" y="4"/>
                      <a:pt x="16" y="3"/>
                    </a:cubicBezTo>
                    <a:cubicBezTo>
                      <a:pt x="15" y="2"/>
                      <a:pt x="15" y="1"/>
                      <a:pt x="14" y="0"/>
                    </a:cubicBezTo>
                  </a:path>
                </a:pathLst>
              </a:custGeom>
              <a:solidFill>
                <a:srgbClr val="D0CB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607" name="Freeform 190">
                <a:extLst>
                  <a:ext uri="{FF2B5EF4-FFF2-40B4-BE49-F238E27FC236}">
                    <a16:creationId xmlns:a16="http://schemas.microsoft.com/office/drawing/2014/main" id="{83425596-BECF-4A77-BFFF-BB9371816F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5" y="1401"/>
                <a:ext cx="28" cy="31"/>
              </a:xfrm>
              <a:custGeom>
                <a:avLst/>
                <a:gdLst>
                  <a:gd name="T0" fmla="*/ 57 w 21"/>
                  <a:gd name="T1" fmla="*/ 0 h 23"/>
                  <a:gd name="T2" fmla="*/ 36 w 21"/>
                  <a:gd name="T3" fmla="*/ 7 h 23"/>
                  <a:gd name="T4" fmla="*/ 37 w 21"/>
                  <a:gd name="T5" fmla="*/ 7 h 23"/>
                  <a:gd name="T6" fmla="*/ 12 w 21"/>
                  <a:gd name="T7" fmla="*/ 73 h 23"/>
                  <a:gd name="T8" fmla="*/ 20 w 21"/>
                  <a:gd name="T9" fmla="*/ 77 h 23"/>
                  <a:gd name="T10" fmla="*/ 64 w 21"/>
                  <a:gd name="T11" fmla="*/ 9 h 23"/>
                  <a:gd name="T12" fmla="*/ 64 w 21"/>
                  <a:gd name="T13" fmla="*/ 0 h 23"/>
                  <a:gd name="T14" fmla="*/ 57 w 21"/>
                  <a:gd name="T15" fmla="*/ 0 h 2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1" h="23">
                    <a:moveTo>
                      <a:pt x="18" y="0"/>
                    </a:moveTo>
                    <a:cubicBezTo>
                      <a:pt x="15" y="1"/>
                      <a:pt x="13" y="1"/>
                      <a:pt x="11" y="2"/>
                    </a:cubicBezTo>
                    <a:cubicBezTo>
                      <a:pt x="11" y="2"/>
                      <a:pt x="11" y="2"/>
                      <a:pt x="12" y="2"/>
                    </a:cubicBezTo>
                    <a:cubicBezTo>
                      <a:pt x="14" y="10"/>
                      <a:pt x="0" y="16"/>
                      <a:pt x="4" y="22"/>
                    </a:cubicBezTo>
                    <a:cubicBezTo>
                      <a:pt x="5" y="23"/>
                      <a:pt x="5" y="23"/>
                      <a:pt x="6" y="23"/>
                    </a:cubicBezTo>
                    <a:cubicBezTo>
                      <a:pt x="15" y="18"/>
                      <a:pt x="21" y="15"/>
                      <a:pt x="20" y="3"/>
                    </a:cubicBezTo>
                    <a:cubicBezTo>
                      <a:pt x="20" y="2"/>
                      <a:pt x="20" y="1"/>
                      <a:pt x="20" y="0"/>
                    </a:cubicBezTo>
                    <a:cubicBezTo>
                      <a:pt x="19" y="0"/>
                      <a:pt x="18" y="0"/>
                      <a:pt x="18" y="0"/>
                    </a:cubicBezTo>
                  </a:path>
                </a:pathLst>
              </a:custGeom>
              <a:solidFill>
                <a:srgbClr val="D0CB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608" name="Freeform 191">
                <a:extLst>
                  <a:ext uri="{FF2B5EF4-FFF2-40B4-BE49-F238E27FC236}">
                    <a16:creationId xmlns:a16="http://schemas.microsoft.com/office/drawing/2014/main" id="{6046DCC6-7337-4EBB-9592-BBBE50F118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50" y="1505"/>
                <a:ext cx="137" cy="402"/>
              </a:xfrm>
              <a:custGeom>
                <a:avLst/>
                <a:gdLst>
                  <a:gd name="T0" fmla="*/ 332 w 102"/>
                  <a:gd name="T1" fmla="*/ 0 h 301"/>
                  <a:gd name="T2" fmla="*/ 330 w 102"/>
                  <a:gd name="T3" fmla="*/ 0 h 301"/>
                  <a:gd name="T4" fmla="*/ 63 w 102"/>
                  <a:gd name="T5" fmla="*/ 325 h 301"/>
                  <a:gd name="T6" fmla="*/ 48 w 102"/>
                  <a:gd name="T7" fmla="*/ 552 h 301"/>
                  <a:gd name="T8" fmla="*/ 94 w 102"/>
                  <a:gd name="T9" fmla="*/ 914 h 301"/>
                  <a:gd name="T10" fmla="*/ 142 w 102"/>
                  <a:gd name="T11" fmla="*/ 958 h 301"/>
                  <a:gd name="T12" fmla="*/ 185 w 102"/>
                  <a:gd name="T13" fmla="*/ 956 h 301"/>
                  <a:gd name="T14" fmla="*/ 199 w 102"/>
                  <a:gd name="T15" fmla="*/ 833 h 301"/>
                  <a:gd name="T16" fmla="*/ 254 w 102"/>
                  <a:gd name="T17" fmla="*/ 548 h 301"/>
                  <a:gd name="T18" fmla="*/ 305 w 102"/>
                  <a:gd name="T19" fmla="*/ 425 h 301"/>
                  <a:gd name="T20" fmla="*/ 285 w 102"/>
                  <a:gd name="T21" fmla="*/ 353 h 301"/>
                  <a:gd name="T22" fmla="*/ 304 w 102"/>
                  <a:gd name="T23" fmla="*/ 228 h 301"/>
                  <a:gd name="T24" fmla="*/ 153 w 102"/>
                  <a:gd name="T25" fmla="*/ 334 h 301"/>
                  <a:gd name="T26" fmla="*/ 332 w 102"/>
                  <a:gd name="T27" fmla="*/ 0 h 30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2" h="301">
                    <a:moveTo>
                      <a:pt x="102" y="0"/>
                    </a:moveTo>
                    <a:cubicBezTo>
                      <a:pt x="102" y="0"/>
                      <a:pt x="101" y="0"/>
                      <a:pt x="101" y="0"/>
                    </a:cubicBezTo>
                    <a:cubicBezTo>
                      <a:pt x="67" y="25"/>
                      <a:pt x="50" y="73"/>
                      <a:pt x="19" y="102"/>
                    </a:cubicBezTo>
                    <a:cubicBezTo>
                      <a:pt x="17" y="125"/>
                      <a:pt x="18" y="148"/>
                      <a:pt x="15" y="173"/>
                    </a:cubicBezTo>
                    <a:cubicBezTo>
                      <a:pt x="11" y="213"/>
                      <a:pt x="0" y="252"/>
                      <a:pt x="29" y="287"/>
                    </a:cubicBezTo>
                    <a:cubicBezTo>
                      <a:pt x="35" y="294"/>
                      <a:pt x="40" y="299"/>
                      <a:pt x="44" y="301"/>
                    </a:cubicBezTo>
                    <a:cubicBezTo>
                      <a:pt x="48" y="301"/>
                      <a:pt x="53" y="300"/>
                      <a:pt x="57" y="300"/>
                    </a:cubicBezTo>
                    <a:cubicBezTo>
                      <a:pt x="60" y="293"/>
                      <a:pt x="61" y="277"/>
                      <a:pt x="61" y="262"/>
                    </a:cubicBezTo>
                    <a:cubicBezTo>
                      <a:pt x="63" y="232"/>
                      <a:pt x="69" y="200"/>
                      <a:pt x="78" y="172"/>
                    </a:cubicBezTo>
                    <a:cubicBezTo>
                      <a:pt x="82" y="159"/>
                      <a:pt x="88" y="146"/>
                      <a:pt x="94" y="133"/>
                    </a:cubicBezTo>
                    <a:cubicBezTo>
                      <a:pt x="91" y="127"/>
                      <a:pt x="89" y="120"/>
                      <a:pt x="88" y="111"/>
                    </a:cubicBezTo>
                    <a:cubicBezTo>
                      <a:pt x="87" y="98"/>
                      <a:pt x="89" y="85"/>
                      <a:pt x="93" y="72"/>
                    </a:cubicBezTo>
                    <a:cubicBezTo>
                      <a:pt x="78" y="89"/>
                      <a:pt x="61" y="104"/>
                      <a:pt x="47" y="105"/>
                    </a:cubicBezTo>
                    <a:cubicBezTo>
                      <a:pt x="48" y="73"/>
                      <a:pt x="71" y="33"/>
                      <a:pt x="102" y="0"/>
                    </a:cubicBezTo>
                  </a:path>
                </a:pathLst>
              </a:custGeom>
              <a:solidFill>
                <a:srgbClr val="423A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609" name="Freeform 192">
                <a:extLst>
                  <a:ext uri="{FF2B5EF4-FFF2-40B4-BE49-F238E27FC236}">
                    <a16:creationId xmlns:a16="http://schemas.microsoft.com/office/drawing/2014/main" id="{CE73EAAC-533B-4A45-A2A5-3687768D0F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67" y="1440"/>
                <a:ext cx="184" cy="243"/>
              </a:xfrm>
              <a:custGeom>
                <a:avLst/>
                <a:gdLst>
                  <a:gd name="T0" fmla="*/ 405 w 138"/>
                  <a:gd name="T1" fmla="*/ 0 h 181"/>
                  <a:gd name="T2" fmla="*/ 400 w 138"/>
                  <a:gd name="T3" fmla="*/ 0 h 181"/>
                  <a:gd name="T4" fmla="*/ 379 w 138"/>
                  <a:gd name="T5" fmla="*/ 12 h 181"/>
                  <a:gd name="T6" fmla="*/ 135 w 138"/>
                  <a:gd name="T7" fmla="*/ 238 h 181"/>
                  <a:gd name="T8" fmla="*/ 20 w 138"/>
                  <a:gd name="T9" fmla="*/ 389 h 181"/>
                  <a:gd name="T10" fmla="*/ 1 w 138"/>
                  <a:gd name="T11" fmla="*/ 516 h 181"/>
                  <a:gd name="T12" fmla="*/ 21 w 138"/>
                  <a:gd name="T13" fmla="*/ 588 h 181"/>
                  <a:gd name="T14" fmla="*/ 436 w 138"/>
                  <a:gd name="T15" fmla="*/ 175 h 181"/>
                  <a:gd name="T16" fmla="*/ 405 w 138"/>
                  <a:gd name="T17" fmla="*/ 0 h 18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38" h="181">
                    <a:moveTo>
                      <a:pt x="128" y="0"/>
                    </a:moveTo>
                    <a:cubicBezTo>
                      <a:pt x="128" y="0"/>
                      <a:pt x="127" y="0"/>
                      <a:pt x="127" y="0"/>
                    </a:cubicBezTo>
                    <a:cubicBezTo>
                      <a:pt x="124" y="1"/>
                      <a:pt x="122" y="3"/>
                      <a:pt x="120" y="4"/>
                    </a:cubicBezTo>
                    <a:cubicBezTo>
                      <a:pt x="89" y="24"/>
                      <a:pt x="66" y="45"/>
                      <a:pt x="43" y="73"/>
                    </a:cubicBezTo>
                    <a:cubicBezTo>
                      <a:pt x="35" y="84"/>
                      <a:pt x="21" y="103"/>
                      <a:pt x="6" y="120"/>
                    </a:cubicBezTo>
                    <a:cubicBezTo>
                      <a:pt x="2" y="133"/>
                      <a:pt x="0" y="146"/>
                      <a:pt x="1" y="159"/>
                    </a:cubicBezTo>
                    <a:cubicBezTo>
                      <a:pt x="2" y="168"/>
                      <a:pt x="4" y="175"/>
                      <a:pt x="7" y="181"/>
                    </a:cubicBezTo>
                    <a:cubicBezTo>
                      <a:pt x="35" y="126"/>
                      <a:pt x="83" y="75"/>
                      <a:pt x="138" y="54"/>
                    </a:cubicBezTo>
                    <a:cubicBezTo>
                      <a:pt x="133" y="36"/>
                      <a:pt x="124" y="16"/>
                      <a:pt x="128" y="0"/>
                    </a:cubicBezTo>
                  </a:path>
                </a:pathLst>
              </a:custGeom>
              <a:solidFill>
                <a:srgbClr val="6057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610" name="Freeform 193">
                <a:extLst>
                  <a:ext uri="{FF2B5EF4-FFF2-40B4-BE49-F238E27FC236}">
                    <a16:creationId xmlns:a16="http://schemas.microsoft.com/office/drawing/2014/main" id="{26247BEC-4571-4386-8EF8-11B0CCF8AD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9" y="1906"/>
                <a:ext cx="18" cy="5"/>
              </a:xfrm>
              <a:custGeom>
                <a:avLst/>
                <a:gdLst>
                  <a:gd name="T0" fmla="*/ 48 w 13"/>
                  <a:gd name="T1" fmla="*/ 0 h 4"/>
                  <a:gd name="T2" fmla="*/ 0 w 13"/>
                  <a:gd name="T3" fmla="*/ 1 h 4"/>
                  <a:gd name="T4" fmla="*/ 26 w 13"/>
                  <a:gd name="T5" fmla="*/ 10 h 4"/>
                  <a:gd name="T6" fmla="*/ 48 w 13"/>
                  <a:gd name="T7" fmla="*/ 0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3" h="4">
                    <a:moveTo>
                      <a:pt x="13" y="0"/>
                    </a:moveTo>
                    <a:cubicBezTo>
                      <a:pt x="9" y="0"/>
                      <a:pt x="4" y="1"/>
                      <a:pt x="0" y="1"/>
                    </a:cubicBezTo>
                    <a:cubicBezTo>
                      <a:pt x="3" y="3"/>
                      <a:pt x="5" y="4"/>
                      <a:pt x="7" y="4"/>
                    </a:cubicBezTo>
                    <a:cubicBezTo>
                      <a:pt x="9" y="4"/>
                      <a:pt x="11" y="3"/>
                      <a:pt x="13" y="0"/>
                    </a:cubicBezTo>
                  </a:path>
                </a:pathLst>
              </a:custGeom>
              <a:solidFill>
                <a:srgbClr val="8178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611" name="Freeform 194">
                <a:extLst>
                  <a:ext uri="{FF2B5EF4-FFF2-40B4-BE49-F238E27FC236}">
                    <a16:creationId xmlns:a16="http://schemas.microsoft.com/office/drawing/2014/main" id="{3E53DB2F-8AF9-4E43-8B8A-6C290E8221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59" y="1407"/>
                <a:ext cx="15" cy="7"/>
              </a:xfrm>
              <a:custGeom>
                <a:avLst/>
                <a:gdLst>
                  <a:gd name="T0" fmla="*/ 27 w 11"/>
                  <a:gd name="T1" fmla="*/ 0 h 5"/>
                  <a:gd name="T2" fmla="*/ 0 w 11"/>
                  <a:gd name="T3" fmla="*/ 15 h 5"/>
                  <a:gd name="T4" fmla="*/ 7 w 11"/>
                  <a:gd name="T5" fmla="*/ 20 h 5"/>
                  <a:gd name="T6" fmla="*/ 7 w 11"/>
                  <a:gd name="T7" fmla="*/ 20 h 5"/>
                  <a:gd name="T8" fmla="*/ 37 w 11"/>
                  <a:gd name="T9" fmla="*/ 1 h 5"/>
                  <a:gd name="T10" fmla="*/ 37 w 11"/>
                  <a:gd name="T11" fmla="*/ 0 h 5"/>
                  <a:gd name="T12" fmla="*/ 27 w 11"/>
                  <a:gd name="T13" fmla="*/ 0 h 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5">
                    <a:moveTo>
                      <a:pt x="8" y="0"/>
                    </a:moveTo>
                    <a:cubicBezTo>
                      <a:pt x="6" y="1"/>
                      <a:pt x="3" y="2"/>
                      <a:pt x="0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</a:path>
                </a:pathLst>
              </a:custGeom>
              <a:solidFill>
                <a:srgbClr val="6057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612" name="Freeform 195">
                <a:extLst>
                  <a:ext uri="{FF2B5EF4-FFF2-40B4-BE49-F238E27FC236}">
                    <a16:creationId xmlns:a16="http://schemas.microsoft.com/office/drawing/2014/main" id="{9F16BBE7-9CF5-42AF-9DF4-5C7F14C04D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62" y="1414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7A72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613" name="Freeform 196">
                <a:extLst>
                  <a:ext uri="{FF2B5EF4-FFF2-40B4-BE49-F238E27FC236}">
                    <a16:creationId xmlns:a16="http://schemas.microsoft.com/office/drawing/2014/main" id="{63D42369-2B31-442A-A552-7E76148470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74" y="1407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  <a:gd name="T6" fmla="*/ 0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9890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614" name="Freeform 197">
                <a:extLst>
                  <a:ext uri="{FF2B5EF4-FFF2-40B4-BE49-F238E27FC236}">
                    <a16:creationId xmlns:a16="http://schemas.microsoft.com/office/drawing/2014/main" id="{CB839B92-D01E-4BC3-8C35-588DBEA6BF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41" y="1401"/>
                <a:ext cx="29" cy="11"/>
              </a:xfrm>
              <a:custGeom>
                <a:avLst/>
                <a:gdLst>
                  <a:gd name="T0" fmla="*/ 20 w 22"/>
                  <a:gd name="T1" fmla="*/ 0 h 8"/>
                  <a:gd name="T2" fmla="*/ 0 w 22"/>
                  <a:gd name="T3" fmla="*/ 0 h 8"/>
                  <a:gd name="T4" fmla="*/ 42 w 22"/>
                  <a:gd name="T5" fmla="*/ 29 h 8"/>
                  <a:gd name="T6" fmla="*/ 66 w 22"/>
                  <a:gd name="T7" fmla="*/ 15 h 8"/>
                  <a:gd name="T8" fmla="*/ 20 w 22"/>
                  <a:gd name="T9" fmla="*/ 0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2" h="8">
                    <a:moveTo>
                      <a:pt x="6" y="0"/>
                    </a:moveTo>
                    <a:cubicBezTo>
                      <a:pt x="4" y="0"/>
                      <a:pt x="2" y="0"/>
                      <a:pt x="0" y="0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7" y="6"/>
                      <a:pt x="20" y="5"/>
                      <a:pt x="22" y="4"/>
                    </a:cubicBezTo>
                    <a:cubicBezTo>
                      <a:pt x="17" y="2"/>
                      <a:pt x="11" y="1"/>
                      <a:pt x="6" y="0"/>
                    </a:cubicBezTo>
                  </a:path>
                </a:pathLst>
              </a:custGeom>
              <a:solidFill>
                <a:srgbClr val="7A72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615" name="Freeform 198">
                <a:extLst>
                  <a:ext uri="{FF2B5EF4-FFF2-40B4-BE49-F238E27FC236}">
                    <a16:creationId xmlns:a16="http://schemas.microsoft.com/office/drawing/2014/main" id="{55C13E5B-FBA6-454D-8BB7-DB95D189BE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3" y="1495"/>
                <a:ext cx="86" cy="150"/>
              </a:xfrm>
              <a:custGeom>
                <a:avLst/>
                <a:gdLst>
                  <a:gd name="T0" fmla="*/ 210 w 64"/>
                  <a:gd name="T1" fmla="*/ 0 h 112"/>
                  <a:gd name="T2" fmla="*/ 179 w 64"/>
                  <a:gd name="T3" fmla="*/ 21 h 112"/>
                  <a:gd name="T4" fmla="*/ 0 w 64"/>
                  <a:gd name="T5" fmla="*/ 360 h 112"/>
                  <a:gd name="T6" fmla="*/ 151 w 64"/>
                  <a:gd name="T7" fmla="*/ 254 h 112"/>
                  <a:gd name="T8" fmla="*/ 210 w 64"/>
                  <a:gd name="T9" fmla="*/ 121 h 112"/>
                  <a:gd name="T10" fmla="*/ 189 w 64"/>
                  <a:gd name="T11" fmla="*/ 134 h 112"/>
                  <a:gd name="T12" fmla="*/ 27 w 64"/>
                  <a:gd name="T13" fmla="*/ 344 h 112"/>
                  <a:gd name="T14" fmla="*/ 163 w 64"/>
                  <a:gd name="T15" fmla="*/ 56 h 112"/>
                  <a:gd name="T16" fmla="*/ 210 w 64"/>
                  <a:gd name="T17" fmla="*/ 0 h 11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4" h="112">
                    <a:moveTo>
                      <a:pt x="64" y="0"/>
                    </a:moveTo>
                    <a:cubicBezTo>
                      <a:pt x="61" y="2"/>
                      <a:pt x="58" y="4"/>
                      <a:pt x="55" y="7"/>
                    </a:cubicBezTo>
                    <a:cubicBezTo>
                      <a:pt x="24" y="40"/>
                      <a:pt x="1" y="80"/>
                      <a:pt x="0" y="112"/>
                    </a:cubicBezTo>
                    <a:cubicBezTo>
                      <a:pt x="14" y="111"/>
                      <a:pt x="31" y="96"/>
                      <a:pt x="46" y="79"/>
                    </a:cubicBezTo>
                    <a:cubicBezTo>
                      <a:pt x="50" y="65"/>
                      <a:pt x="57" y="51"/>
                      <a:pt x="64" y="37"/>
                    </a:cubicBezTo>
                    <a:cubicBezTo>
                      <a:pt x="62" y="39"/>
                      <a:pt x="60" y="40"/>
                      <a:pt x="58" y="42"/>
                    </a:cubicBezTo>
                    <a:cubicBezTo>
                      <a:pt x="38" y="60"/>
                      <a:pt x="21" y="85"/>
                      <a:pt x="8" y="107"/>
                    </a:cubicBezTo>
                    <a:cubicBezTo>
                      <a:pt x="7" y="75"/>
                      <a:pt x="31" y="41"/>
                      <a:pt x="50" y="17"/>
                    </a:cubicBezTo>
                    <a:cubicBezTo>
                      <a:pt x="55" y="11"/>
                      <a:pt x="59" y="6"/>
                      <a:pt x="64" y="0"/>
                    </a:cubicBezTo>
                  </a:path>
                </a:pathLst>
              </a:custGeom>
              <a:solidFill>
                <a:srgbClr val="6057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616" name="Freeform 199">
                <a:extLst>
                  <a:ext uri="{FF2B5EF4-FFF2-40B4-BE49-F238E27FC236}">
                    <a16:creationId xmlns:a16="http://schemas.microsoft.com/office/drawing/2014/main" id="{2D5B9C8B-672B-40E6-A6B9-5B9F2D25AD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75" y="1440"/>
                <a:ext cx="162" cy="161"/>
              </a:xfrm>
              <a:custGeom>
                <a:avLst/>
                <a:gdLst>
                  <a:gd name="T0" fmla="*/ 390 w 121"/>
                  <a:gd name="T1" fmla="*/ 0 h 120"/>
                  <a:gd name="T2" fmla="*/ 321 w 121"/>
                  <a:gd name="T3" fmla="*/ 20 h 120"/>
                  <a:gd name="T4" fmla="*/ 256 w 121"/>
                  <a:gd name="T5" fmla="*/ 85 h 120"/>
                  <a:gd name="T6" fmla="*/ 58 w 121"/>
                  <a:gd name="T7" fmla="*/ 254 h 120"/>
                  <a:gd name="T8" fmla="*/ 0 w 121"/>
                  <a:gd name="T9" fmla="*/ 389 h 120"/>
                  <a:gd name="T10" fmla="*/ 120 w 121"/>
                  <a:gd name="T11" fmla="*/ 236 h 120"/>
                  <a:gd name="T12" fmla="*/ 367 w 121"/>
                  <a:gd name="T13" fmla="*/ 12 h 120"/>
                  <a:gd name="T14" fmla="*/ 390 w 121"/>
                  <a:gd name="T15" fmla="*/ 0 h 12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21" h="120">
                    <a:moveTo>
                      <a:pt x="121" y="0"/>
                    </a:moveTo>
                    <a:cubicBezTo>
                      <a:pt x="114" y="2"/>
                      <a:pt x="107" y="3"/>
                      <a:pt x="100" y="6"/>
                    </a:cubicBezTo>
                    <a:cubicBezTo>
                      <a:pt x="93" y="12"/>
                      <a:pt x="87" y="19"/>
                      <a:pt x="80" y="26"/>
                    </a:cubicBezTo>
                    <a:cubicBezTo>
                      <a:pt x="61" y="46"/>
                      <a:pt x="39" y="61"/>
                      <a:pt x="18" y="78"/>
                    </a:cubicBezTo>
                    <a:cubicBezTo>
                      <a:pt x="11" y="92"/>
                      <a:pt x="4" y="106"/>
                      <a:pt x="0" y="120"/>
                    </a:cubicBezTo>
                    <a:cubicBezTo>
                      <a:pt x="15" y="103"/>
                      <a:pt x="29" y="84"/>
                      <a:pt x="37" y="73"/>
                    </a:cubicBezTo>
                    <a:cubicBezTo>
                      <a:pt x="60" y="45"/>
                      <a:pt x="83" y="24"/>
                      <a:pt x="114" y="4"/>
                    </a:cubicBezTo>
                    <a:cubicBezTo>
                      <a:pt x="116" y="3"/>
                      <a:pt x="118" y="1"/>
                      <a:pt x="121" y="0"/>
                    </a:cubicBezTo>
                  </a:path>
                </a:pathLst>
              </a:custGeom>
              <a:solidFill>
                <a:srgbClr val="7A72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617" name="Freeform 200">
                <a:extLst>
                  <a:ext uri="{FF2B5EF4-FFF2-40B4-BE49-F238E27FC236}">
                    <a16:creationId xmlns:a16="http://schemas.microsoft.com/office/drawing/2014/main" id="{6F7BBA5C-C984-4B3F-9D77-C65BD66099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23" y="1479"/>
                <a:ext cx="107" cy="159"/>
              </a:xfrm>
              <a:custGeom>
                <a:avLst/>
                <a:gdLst>
                  <a:gd name="T0" fmla="*/ 255 w 80"/>
                  <a:gd name="T1" fmla="*/ 0 h 119"/>
                  <a:gd name="T2" fmla="*/ 243 w 80"/>
                  <a:gd name="T3" fmla="*/ 7 h 119"/>
                  <a:gd name="T4" fmla="*/ 239 w 80"/>
                  <a:gd name="T5" fmla="*/ 9 h 119"/>
                  <a:gd name="T6" fmla="*/ 239 w 80"/>
                  <a:gd name="T7" fmla="*/ 9 h 119"/>
                  <a:gd name="T8" fmla="*/ 182 w 80"/>
                  <a:gd name="T9" fmla="*/ 37 h 119"/>
                  <a:gd name="T10" fmla="*/ 139 w 80"/>
                  <a:gd name="T11" fmla="*/ 92 h 119"/>
                  <a:gd name="T12" fmla="*/ 1 w 80"/>
                  <a:gd name="T13" fmla="*/ 378 h 119"/>
                  <a:gd name="T14" fmla="*/ 163 w 80"/>
                  <a:gd name="T15" fmla="*/ 171 h 119"/>
                  <a:gd name="T16" fmla="*/ 182 w 80"/>
                  <a:gd name="T17" fmla="*/ 155 h 119"/>
                  <a:gd name="T18" fmla="*/ 255 w 80"/>
                  <a:gd name="T19" fmla="*/ 0 h 11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80" h="119">
                    <a:moveTo>
                      <a:pt x="80" y="0"/>
                    </a:moveTo>
                    <a:cubicBezTo>
                      <a:pt x="79" y="1"/>
                      <a:pt x="77" y="1"/>
                      <a:pt x="76" y="2"/>
                    </a:cubicBezTo>
                    <a:cubicBezTo>
                      <a:pt x="76" y="2"/>
                      <a:pt x="75" y="3"/>
                      <a:pt x="75" y="3"/>
                    </a:cubicBezTo>
                    <a:cubicBezTo>
                      <a:pt x="75" y="3"/>
                      <a:pt x="75" y="3"/>
                      <a:pt x="75" y="3"/>
                    </a:cubicBezTo>
                    <a:cubicBezTo>
                      <a:pt x="68" y="6"/>
                      <a:pt x="63" y="9"/>
                      <a:pt x="57" y="12"/>
                    </a:cubicBezTo>
                    <a:cubicBezTo>
                      <a:pt x="52" y="18"/>
                      <a:pt x="48" y="23"/>
                      <a:pt x="43" y="29"/>
                    </a:cubicBezTo>
                    <a:cubicBezTo>
                      <a:pt x="24" y="53"/>
                      <a:pt x="0" y="87"/>
                      <a:pt x="1" y="119"/>
                    </a:cubicBezTo>
                    <a:cubicBezTo>
                      <a:pt x="14" y="97"/>
                      <a:pt x="31" y="72"/>
                      <a:pt x="51" y="54"/>
                    </a:cubicBezTo>
                    <a:cubicBezTo>
                      <a:pt x="53" y="52"/>
                      <a:pt x="55" y="51"/>
                      <a:pt x="57" y="49"/>
                    </a:cubicBezTo>
                    <a:cubicBezTo>
                      <a:pt x="66" y="33"/>
                      <a:pt x="74" y="17"/>
                      <a:pt x="80" y="0"/>
                    </a:cubicBezTo>
                  </a:path>
                </a:pathLst>
              </a:custGeom>
              <a:solidFill>
                <a:srgbClr val="7A72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618" name="Freeform 201">
                <a:extLst>
                  <a:ext uri="{FF2B5EF4-FFF2-40B4-BE49-F238E27FC236}">
                    <a16:creationId xmlns:a16="http://schemas.microsoft.com/office/drawing/2014/main" id="{1FF9B904-7DFE-4417-A299-14F020B035B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699" y="1448"/>
                <a:ext cx="110" cy="97"/>
              </a:xfrm>
              <a:custGeom>
                <a:avLst/>
                <a:gdLst>
                  <a:gd name="T0" fmla="*/ 62 w 82"/>
                  <a:gd name="T1" fmla="*/ 84 h 72"/>
                  <a:gd name="T2" fmla="*/ 58 w 82"/>
                  <a:gd name="T3" fmla="*/ 85 h 72"/>
                  <a:gd name="T4" fmla="*/ 58 w 82"/>
                  <a:gd name="T5" fmla="*/ 85 h 72"/>
                  <a:gd name="T6" fmla="*/ 62 w 82"/>
                  <a:gd name="T7" fmla="*/ 84 h 72"/>
                  <a:gd name="T8" fmla="*/ 267 w 82"/>
                  <a:gd name="T9" fmla="*/ 0 h 72"/>
                  <a:gd name="T10" fmla="*/ 263 w 82"/>
                  <a:gd name="T11" fmla="*/ 0 h 72"/>
                  <a:gd name="T12" fmla="*/ 75 w 82"/>
                  <a:gd name="T13" fmla="*/ 77 h 72"/>
                  <a:gd name="T14" fmla="*/ 0 w 82"/>
                  <a:gd name="T15" fmla="*/ 237 h 72"/>
                  <a:gd name="T16" fmla="*/ 200 w 82"/>
                  <a:gd name="T17" fmla="*/ 66 h 72"/>
                  <a:gd name="T18" fmla="*/ 267 w 82"/>
                  <a:gd name="T19" fmla="*/ 0 h 7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82" h="72">
                    <a:moveTo>
                      <a:pt x="19" y="25"/>
                    </a:moveTo>
                    <a:cubicBezTo>
                      <a:pt x="19" y="25"/>
                      <a:pt x="18" y="25"/>
                      <a:pt x="18" y="26"/>
                    </a:cubicBezTo>
                    <a:cubicBezTo>
                      <a:pt x="18" y="26"/>
                      <a:pt x="18" y="26"/>
                      <a:pt x="18" y="26"/>
                    </a:cubicBezTo>
                    <a:cubicBezTo>
                      <a:pt x="18" y="26"/>
                      <a:pt x="19" y="25"/>
                      <a:pt x="19" y="25"/>
                    </a:cubicBezTo>
                    <a:moveTo>
                      <a:pt x="82" y="0"/>
                    </a:moveTo>
                    <a:cubicBezTo>
                      <a:pt x="82" y="0"/>
                      <a:pt x="81" y="0"/>
                      <a:pt x="81" y="0"/>
                    </a:cubicBezTo>
                    <a:cubicBezTo>
                      <a:pt x="57" y="9"/>
                      <a:pt x="39" y="16"/>
                      <a:pt x="23" y="23"/>
                    </a:cubicBezTo>
                    <a:cubicBezTo>
                      <a:pt x="17" y="40"/>
                      <a:pt x="9" y="56"/>
                      <a:pt x="0" y="72"/>
                    </a:cubicBezTo>
                    <a:cubicBezTo>
                      <a:pt x="21" y="55"/>
                      <a:pt x="43" y="40"/>
                      <a:pt x="62" y="20"/>
                    </a:cubicBezTo>
                    <a:cubicBezTo>
                      <a:pt x="69" y="13"/>
                      <a:pt x="75" y="6"/>
                      <a:pt x="82" y="0"/>
                    </a:cubicBezTo>
                  </a:path>
                </a:pathLst>
              </a:custGeom>
              <a:solidFill>
                <a:srgbClr val="928A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619" name="Freeform 202">
                <a:extLst>
                  <a:ext uri="{FF2B5EF4-FFF2-40B4-BE49-F238E27FC236}">
                    <a16:creationId xmlns:a16="http://schemas.microsoft.com/office/drawing/2014/main" id="{DA65CD0D-1ADA-428F-ADD2-71311EAB43D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122" y="1419"/>
                <a:ext cx="188" cy="496"/>
              </a:xfrm>
              <a:custGeom>
                <a:avLst/>
                <a:gdLst>
                  <a:gd name="T0" fmla="*/ 325 w 141"/>
                  <a:gd name="T1" fmla="*/ 362 h 371"/>
                  <a:gd name="T2" fmla="*/ 340 w 141"/>
                  <a:gd name="T3" fmla="*/ 439 h 371"/>
                  <a:gd name="T4" fmla="*/ 357 w 141"/>
                  <a:gd name="T5" fmla="*/ 511 h 371"/>
                  <a:gd name="T6" fmla="*/ 341 w 141"/>
                  <a:gd name="T7" fmla="*/ 509 h 371"/>
                  <a:gd name="T8" fmla="*/ 341 w 141"/>
                  <a:gd name="T9" fmla="*/ 519 h 371"/>
                  <a:gd name="T10" fmla="*/ 341 w 141"/>
                  <a:gd name="T11" fmla="*/ 524 h 371"/>
                  <a:gd name="T12" fmla="*/ 341 w 141"/>
                  <a:gd name="T13" fmla="*/ 524 h 371"/>
                  <a:gd name="T14" fmla="*/ 313 w 141"/>
                  <a:gd name="T15" fmla="*/ 729 h 371"/>
                  <a:gd name="T16" fmla="*/ 284 w 141"/>
                  <a:gd name="T17" fmla="*/ 949 h 371"/>
                  <a:gd name="T18" fmla="*/ 272 w 141"/>
                  <a:gd name="T19" fmla="*/ 1108 h 371"/>
                  <a:gd name="T20" fmla="*/ 207 w 141"/>
                  <a:gd name="T21" fmla="*/ 1178 h 371"/>
                  <a:gd name="T22" fmla="*/ 207 w 141"/>
                  <a:gd name="T23" fmla="*/ 1178 h 371"/>
                  <a:gd name="T24" fmla="*/ 256 w 141"/>
                  <a:gd name="T25" fmla="*/ 1176 h 371"/>
                  <a:gd name="T26" fmla="*/ 351 w 141"/>
                  <a:gd name="T27" fmla="*/ 1183 h 371"/>
                  <a:gd name="T28" fmla="*/ 368 w 141"/>
                  <a:gd name="T29" fmla="*/ 1185 h 371"/>
                  <a:gd name="T30" fmla="*/ 400 w 141"/>
                  <a:gd name="T31" fmla="*/ 1049 h 371"/>
                  <a:gd name="T32" fmla="*/ 405 w 141"/>
                  <a:gd name="T33" fmla="*/ 476 h 371"/>
                  <a:gd name="T34" fmla="*/ 399 w 141"/>
                  <a:gd name="T35" fmla="*/ 398 h 371"/>
                  <a:gd name="T36" fmla="*/ 325 w 141"/>
                  <a:gd name="T37" fmla="*/ 362 h 371"/>
                  <a:gd name="T38" fmla="*/ 0 w 141"/>
                  <a:gd name="T39" fmla="*/ 0 h 371"/>
                  <a:gd name="T40" fmla="*/ 0 w 141"/>
                  <a:gd name="T41" fmla="*/ 1 h 371"/>
                  <a:gd name="T42" fmla="*/ 1 w 141"/>
                  <a:gd name="T43" fmla="*/ 1 h 371"/>
                  <a:gd name="T44" fmla="*/ 0 w 141"/>
                  <a:gd name="T45" fmla="*/ 0 h 371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141" h="371">
                    <a:moveTo>
                      <a:pt x="103" y="114"/>
                    </a:moveTo>
                    <a:cubicBezTo>
                      <a:pt x="105" y="122"/>
                      <a:pt x="106" y="130"/>
                      <a:pt x="107" y="137"/>
                    </a:cubicBezTo>
                    <a:cubicBezTo>
                      <a:pt x="110" y="145"/>
                      <a:pt x="112" y="152"/>
                      <a:pt x="113" y="160"/>
                    </a:cubicBezTo>
                    <a:cubicBezTo>
                      <a:pt x="111" y="160"/>
                      <a:pt x="110" y="160"/>
                      <a:pt x="108" y="159"/>
                    </a:cubicBezTo>
                    <a:cubicBezTo>
                      <a:pt x="108" y="160"/>
                      <a:pt x="108" y="161"/>
                      <a:pt x="108" y="162"/>
                    </a:cubicBezTo>
                    <a:cubicBezTo>
                      <a:pt x="108" y="163"/>
                      <a:pt x="108" y="164"/>
                      <a:pt x="108" y="164"/>
                    </a:cubicBezTo>
                    <a:cubicBezTo>
                      <a:pt x="108" y="164"/>
                      <a:pt x="108" y="164"/>
                      <a:pt x="108" y="164"/>
                    </a:cubicBezTo>
                    <a:cubicBezTo>
                      <a:pt x="108" y="186"/>
                      <a:pt x="104" y="207"/>
                      <a:pt x="99" y="228"/>
                    </a:cubicBezTo>
                    <a:cubicBezTo>
                      <a:pt x="93" y="251"/>
                      <a:pt x="90" y="274"/>
                      <a:pt x="90" y="297"/>
                    </a:cubicBezTo>
                    <a:cubicBezTo>
                      <a:pt x="89" y="313"/>
                      <a:pt x="93" y="333"/>
                      <a:pt x="86" y="347"/>
                    </a:cubicBezTo>
                    <a:cubicBezTo>
                      <a:pt x="82" y="355"/>
                      <a:pt x="74" y="363"/>
                      <a:pt x="65" y="369"/>
                    </a:cubicBezTo>
                    <a:cubicBezTo>
                      <a:pt x="65" y="369"/>
                      <a:pt x="65" y="369"/>
                      <a:pt x="65" y="369"/>
                    </a:cubicBezTo>
                    <a:cubicBezTo>
                      <a:pt x="70" y="368"/>
                      <a:pt x="75" y="368"/>
                      <a:pt x="81" y="368"/>
                    </a:cubicBezTo>
                    <a:cubicBezTo>
                      <a:pt x="90" y="368"/>
                      <a:pt x="100" y="368"/>
                      <a:pt x="111" y="370"/>
                    </a:cubicBezTo>
                    <a:cubicBezTo>
                      <a:pt x="113" y="370"/>
                      <a:pt x="114" y="370"/>
                      <a:pt x="116" y="371"/>
                    </a:cubicBezTo>
                    <a:cubicBezTo>
                      <a:pt x="122" y="357"/>
                      <a:pt x="125" y="340"/>
                      <a:pt x="127" y="328"/>
                    </a:cubicBezTo>
                    <a:cubicBezTo>
                      <a:pt x="141" y="266"/>
                      <a:pt x="128" y="212"/>
                      <a:pt x="128" y="149"/>
                    </a:cubicBezTo>
                    <a:cubicBezTo>
                      <a:pt x="128" y="141"/>
                      <a:pt x="127" y="133"/>
                      <a:pt x="126" y="125"/>
                    </a:cubicBezTo>
                    <a:cubicBezTo>
                      <a:pt x="118" y="122"/>
                      <a:pt x="110" y="118"/>
                      <a:pt x="103" y="114"/>
                    </a:cubicBezTo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0"/>
                    </a:cubicBezTo>
                  </a:path>
                </a:pathLst>
              </a:custGeom>
              <a:solidFill>
                <a:srgbClr val="423A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620" name="Freeform 203">
                <a:extLst>
                  <a:ext uri="{FF2B5EF4-FFF2-40B4-BE49-F238E27FC236}">
                    <a16:creationId xmlns:a16="http://schemas.microsoft.com/office/drawing/2014/main" id="{A5A93C2A-5BDB-4424-A18C-EC5B15AF856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029" y="1454"/>
                <a:ext cx="237" cy="459"/>
              </a:xfrm>
              <a:custGeom>
                <a:avLst/>
                <a:gdLst>
                  <a:gd name="T0" fmla="*/ 568 w 177"/>
                  <a:gd name="T1" fmla="*/ 426 h 343"/>
                  <a:gd name="T2" fmla="*/ 568 w 177"/>
                  <a:gd name="T3" fmla="*/ 438 h 343"/>
                  <a:gd name="T4" fmla="*/ 568 w 177"/>
                  <a:gd name="T5" fmla="*/ 426 h 343"/>
                  <a:gd name="T6" fmla="*/ 568 w 177"/>
                  <a:gd name="T7" fmla="*/ 426 h 343"/>
                  <a:gd name="T8" fmla="*/ 522 w 177"/>
                  <a:gd name="T9" fmla="*/ 266 h 343"/>
                  <a:gd name="T10" fmla="*/ 566 w 177"/>
                  <a:gd name="T11" fmla="*/ 356 h 343"/>
                  <a:gd name="T12" fmla="*/ 552 w 177"/>
                  <a:gd name="T13" fmla="*/ 282 h 343"/>
                  <a:gd name="T14" fmla="*/ 522 w 177"/>
                  <a:gd name="T15" fmla="*/ 266 h 343"/>
                  <a:gd name="T16" fmla="*/ 0 w 177"/>
                  <a:gd name="T17" fmla="*/ 0 h 343"/>
                  <a:gd name="T18" fmla="*/ 7 w 177"/>
                  <a:gd name="T19" fmla="*/ 171 h 343"/>
                  <a:gd name="T20" fmla="*/ 305 w 177"/>
                  <a:gd name="T21" fmla="*/ 391 h 343"/>
                  <a:gd name="T22" fmla="*/ 427 w 177"/>
                  <a:gd name="T23" fmla="*/ 1042 h 343"/>
                  <a:gd name="T24" fmla="*/ 430 w 177"/>
                  <a:gd name="T25" fmla="*/ 1100 h 343"/>
                  <a:gd name="T26" fmla="*/ 501 w 177"/>
                  <a:gd name="T27" fmla="*/ 1029 h 343"/>
                  <a:gd name="T28" fmla="*/ 511 w 177"/>
                  <a:gd name="T29" fmla="*/ 870 h 343"/>
                  <a:gd name="T30" fmla="*/ 540 w 177"/>
                  <a:gd name="T31" fmla="*/ 646 h 343"/>
                  <a:gd name="T32" fmla="*/ 568 w 177"/>
                  <a:gd name="T33" fmla="*/ 444 h 343"/>
                  <a:gd name="T34" fmla="*/ 557 w 177"/>
                  <a:gd name="T35" fmla="*/ 419 h 343"/>
                  <a:gd name="T36" fmla="*/ 408 w 177"/>
                  <a:gd name="T37" fmla="*/ 277 h 343"/>
                  <a:gd name="T38" fmla="*/ 178 w 177"/>
                  <a:gd name="T39" fmla="*/ 96 h 343"/>
                  <a:gd name="T40" fmla="*/ 0 w 177"/>
                  <a:gd name="T41" fmla="*/ 0 h 34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177" h="343">
                    <a:moveTo>
                      <a:pt x="177" y="133"/>
                    </a:moveTo>
                    <a:cubicBezTo>
                      <a:pt x="177" y="134"/>
                      <a:pt x="177" y="135"/>
                      <a:pt x="177" y="136"/>
                    </a:cubicBezTo>
                    <a:cubicBezTo>
                      <a:pt x="177" y="135"/>
                      <a:pt x="177" y="134"/>
                      <a:pt x="177" y="133"/>
                    </a:cubicBezTo>
                    <a:cubicBezTo>
                      <a:pt x="177" y="133"/>
                      <a:pt x="177" y="133"/>
                      <a:pt x="177" y="133"/>
                    </a:cubicBezTo>
                    <a:moveTo>
                      <a:pt x="162" y="83"/>
                    </a:moveTo>
                    <a:cubicBezTo>
                      <a:pt x="168" y="92"/>
                      <a:pt x="173" y="102"/>
                      <a:pt x="176" y="111"/>
                    </a:cubicBezTo>
                    <a:cubicBezTo>
                      <a:pt x="175" y="104"/>
                      <a:pt x="174" y="96"/>
                      <a:pt x="172" y="88"/>
                    </a:cubicBezTo>
                    <a:cubicBezTo>
                      <a:pt x="168" y="87"/>
                      <a:pt x="165" y="85"/>
                      <a:pt x="162" y="83"/>
                    </a:cubicBezTo>
                    <a:moveTo>
                      <a:pt x="0" y="0"/>
                    </a:moveTo>
                    <a:cubicBezTo>
                      <a:pt x="2" y="17"/>
                      <a:pt x="2" y="36"/>
                      <a:pt x="2" y="54"/>
                    </a:cubicBezTo>
                    <a:cubicBezTo>
                      <a:pt x="37" y="69"/>
                      <a:pt x="63" y="90"/>
                      <a:pt x="95" y="122"/>
                    </a:cubicBezTo>
                    <a:cubicBezTo>
                      <a:pt x="157" y="186"/>
                      <a:pt x="134" y="245"/>
                      <a:pt x="133" y="325"/>
                    </a:cubicBezTo>
                    <a:cubicBezTo>
                      <a:pt x="133" y="331"/>
                      <a:pt x="133" y="337"/>
                      <a:pt x="134" y="343"/>
                    </a:cubicBezTo>
                    <a:cubicBezTo>
                      <a:pt x="143" y="337"/>
                      <a:pt x="151" y="329"/>
                      <a:pt x="155" y="321"/>
                    </a:cubicBezTo>
                    <a:cubicBezTo>
                      <a:pt x="162" y="307"/>
                      <a:pt x="158" y="287"/>
                      <a:pt x="159" y="271"/>
                    </a:cubicBezTo>
                    <a:cubicBezTo>
                      <a:pt x="159" y="248"/>
                      <a:pt x="162" y="225"/>
                      <a:pt x="168" y="202"/>
                    </a:cubicBezTo>
                    <a:cubicBezTo>
                      <a:pt x="173" y="181"/>
                      <a:pt x="177" y="160"/>
                      <a:pt x="177" y="138"/>
                    </a:cubicBezTo>
                    <a:cubicBezTo>
                      <a:pt x="176" y="136"/>
                      <a:pt x="174" y="133"/>
                      <a:pt x="173" y="131"/>
                    </a:cubicBezTo>
                    <a:cubicBezTo>
                      <a:pt x="158" y="122"/>
                      <a:pt x="139" y="97"/>
                      <a:pt x="127" y="87"/>
                    </a:cubicBezTo>
                    <a:cubicBezTo>
                      <a:pt x="103" y="68"/>
                      <a:pt x="80" y="48"/>
                      <a:pt x="55" y="30"/>
                    </a:cubicBezTo>
                    <a:cubicBezTo>
                      <a:pt x="38" y="18"/>
                      <a:pt x="19" y="8"/>
                      <a:pt x="0" y="0"/>
                    </a:cubicBezTo>
                  </a:path>
                </a:pathLst>
              </a:custGeom>
              <a:solidFill>
                <a:srgbClr val="6057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621" name="Freeform 204">
                <a:extLst>
                  <a:ext uri="{FF2B5EF4-FFF2-40B4-BE49-F238E27FC236}">
                    <a16:creationId xmlns:a16="http://schemas.microsoft.com/office/drawing/2014/main" id="{C68ED609-4F8E-46E9-9E81-8B7A2407B1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09" y="1911"/>
                <a:ext cx="68" cy="35"/>
              </a:xfrm>
              <a:custGeom>
                <a:avLst/>
                <a:gdLst>
                  <a:gd name="T0" fmla="*/ 49 w 51"/>
                  <a:gd name="T1" fmla="*/ 0 h 26"/>
                  <a:gd name="T2" fmla="*/ 0 w 51"/>
                  <a:gd name="T3" fmla="*/ 1 h 26"/>
                  <a:gd name="T4" fmla="*/ 44 w 51"/>
                  <a:gd name="T5" fmla="*/ 85 h 26"/>
                  <a:gd name="T6" fmla="*/ 55 w 51"/>
                  <a:gd name="T7" fmla="*/ 85 h 26"/>
                  <a:gd name="T8" fmla="*/ 65 w 51"/>
                  <a:gd name="T9" fmla="*/ 85 h 26"/>
                  <a:gd name="T10" fmla="*/ 101 w 51"/>
                  <a:gd name="T11" fmla="*/ 78 h 26"/>
                  <a:gd name="T12" fmla="*/ 161 w 51"/>
                  <a:gd name="T13" fmla="*/ 9 h 26"/>
                  <a:gd name="T14" fmla="*/ 144 w 51"/>
                  <a:gd name="T15" fmla="*/ 7 h 26"/>
                  <a:gd name="T16" fmla="*/ 49 w 51"/>
                  <a:gd name="T17" fmla="*/ 0 h 2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1" h="26">
                    <a:moveTo>
                      <a:pt x="16" y="0"/>
                    </a:moveTo>
                    <a:cubicBezTo>
                      <a:pt x="10" y="0"/>
                      <a:pt x="5" y="0"/>
                      <a:pt x="0" y="1"/>
                    </a:cubicBezTo>
                    <a:cubicBezTo>
                      <a:pt x="1" y="13"/>
                      <a:pt x="5" y="23"/>
                      <a:pt x="14" y="26"/>
                    </a:cubicBezTo>
                    <a:cubicBezTo>
                      <a:pt x="15" y="26"/>
                      <a:pt x="16" y="26"/>
                      <a:pt x="17" y="26"/>
                    </a:cubicBezTo>
                    <a:cubicBezTo>
                      <a:pt x="19" y="26"/>
                      <a:pt x="20" y="26"/>
                      <a:pt x="21" y="26"/>
                    </a:cubicBezTo>
                    <a:cubicBezTo>
                      <a:pt x="24" y="26"/>
                      <a:pt x="28" y="25"/>
                      <a:pt x="32" y="24"/>
                    </a:cubicBezTo>
                    <a:cubicBezTo>
                      <a:pt x="41" y="20"/>
                      <a:pt x="47" y="12"/>
                      <a:pt x="51" y="3"/>
                    </a:cubicBezTo>
                    <a:cubicBezTo>
                      <a:pt x="49" y="2"/>
                      <a:pt x="48" y="2"/>
                      <a:pt x="46" y="2"/>
                    </a:cubicBezTo>
                    <a:cubicBezTo>
                      <a:pt x="35" y="0"/>
                      <a:pt x="25" y="0"/>
                      <a:pt x="16" y="0"/>
                    </a:cubicBezTo>
                  </a:path>
                </a:pathLst>
              </a:custGeom>
              <a:solidFill>
                <a:srgbClr val="8178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4003" name="Group 205">
              <a:extLst>
                <a:ext uri="{FF2B5EF4-FFF2-40B4-BE49-F238E27FC236}">
                  <a16:creationId xmlns:a16="http://schemas.microsoft.com/office/drawing/2014/main" id="{2FA587F3-E71B-47CB-AE90-EF8D7A960BC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388" y="1393"/>
              <a:ext cx="1082" cy="1028"/>
              <a:chOff x="1388" y="1393"/>
              <a:chExt cx="1082" cy="1028"/>
            </a:xfrm>
          </p:grpSpPr>
          <p:sp>
            <p:nvSpPr>
              <p:cNvPr id="34222" name="Freeform 206">
                <a:extLst>
                  <a:ext uri="{FF2B5EF4-FFF2-40B4-BE49-F238E27FC236}">
                    <a16:creationId xmlns:a16="http://schemas.microsoft.com/office/drawing/2014/main" id="{70E9FAAA-7364-4BD1-A92D-05483523DF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66" y="1636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1"/>
                      <a:pt x="0" y="0"/>
                    </a:cubicBezTo>
                  </a:path>
                </a:pathLst>
              </a:custGeom>
              <a:solidFill>
                <a:srgbClr val="6057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23" name="Freeform 207">
                <a:extLst>
                  <a:ext uri="{FF2B5EF4-FFF2-40B4-BE49-F238E27FC236}">
                    <a16:creationId xmlns:a16="http://schemas.microsoft.com/office/drawing/2014/main" id="{6F5FDA92-0E3D-4926-9DE6-A02F8DCD4E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61" y="1629"/>
                <a:ext cx="5" cy="9"/>
              </a:xfrm>
              <a:custGeom>
                <a:avLst/>
                <a:gdLst>
                  <a:gd name="T0" fmla="*/ 0 w 4"/>
                  <a:gd name="T1" fmla="*/ 0 h 7"/>
                  <a:gd name="T2" fmla="*/ 10 w 4"/>
                  <a:gd name="T3" fmla="*/ 19 h 7"/>
                  <a:gd name="T4" fmla="*/ 10 w 4"/>
                  <a:gd name="T5" fmla="*/ 13 h 7"/>
                  <a:gd name="T6" fmla="*/ 10 w 4"/>
                  <a:gd name="T7" fmla="*/ 6 h 7"/>
                  <a:gd name="T8" fmla="*/ 0 w 4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7">
                    <a:moveTo>
                      <a:pt x="0" y="0"/>
                    </a:moveTo>
                    <a:cubicBezTo>
                      <a:pt x="1" y="2"/>
                      <a:pt x="3" y="5"/>
                      <a:pt x="4" y="7"/>
                    </a:cubicBezTo>
                    <a:cubicBezTo>
                      <a:pt x="4" y="7"/>
                      <a:pt x="4" y="6"/>
                      <a:pt x="4" y="5"/>
                    </a:cubicBezTo>
                    <a:cubicBezTo>
                      <a:pt x="4" y="4"/>
                      <a:pt x="4" y="3"/>
                      <a:pt x="4" y="2"/>
                    </a:cubicBezTo>
                    <a:cubicBezTo>
                      <a:pt x="3" y="2"/>
                      <a:pt x="1" y="1"/>
                      <a:pt x="0" y="0"/>
                    </a:cubicBezTo>
                  </a:path>
                </a:pathLst>
              </a:custGeom>
              <a:solidFill>
                <a:srgbClr val="7A72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24" name="Freeform 208">
                <a:extLst>
                  <a:ext uri="{FF2B5EF4-FFF2-40B4-BE49-F238E27FC236}">
                    <a16:creationId xmlns:a16="http://schemas.microsoft.com/office/drawing/2014/main" id="{2B06F5D7-A42A-441F-9ACD-6DF5148EC19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103" y="1415"/>
                <a:ext cx="170" cy="218"/>
              </a:xfrm>
              <a:custGeom>
                <a:avLst/>
                <a:gdLst>
                  <a:gd name="T0" fmla="*/ 388 w 127"/>
                  <a:gd name="T1" fmla="*/ 447 h 163"/>
                  <a:gd name="T2" fmla="*/ 391 w 127"/>
                  <a:gd name="T3" fmla="*/ 519 h 163"/>
                  <a:gd name="T4" fmla="*/ 408 w 127"/>
                  <a:gd name="T5" fmla="*/ 523 h 163"/>
                  <a:gd name="T6" fmla="*/ 388 w 127"/>
                  <a:gd name="T7" fmla="*/ 447 h 163"/>
                  <a:gd name="T8" fmla="*/ 12 w 127"/>
                  <a:gd name="T9" fmla="*/ 0 h 163"/>
                  <a:gd name="T10" fmla="*/ 0 w 127"/>
                  <a:gd name="T11" fmla="*/ 1 h 163"/>
                  <a:gd name="T12" fmla="*/ 21 w 127"/>
                  <a:gd name="T13" fmla="*/ 20 h 163"/>
                  <a:gd name="T14" fmla="*/ 27 w 127"/>
                  <a:gd name="T15" fmla="*/ 21 h 163"/>
                  <a:gd name="T16" fmla="*/ 44 w 127"/>
                  <a:gd name="T17" fmla="*/ 12 h 163"/>
                  <a:gd name="T18" fmla="*/ 44 w 127"/>
                  <a:gd name="T19" fmla="*/ 9 h 163"/>
                  <a:gd name="T20" fmla="*/ 12 w 127"/>
                  <a:gd name="T21" fmla="*/ 0 h 16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27" h="163">
                    <a:moveTo>
                      <a:pt x="121" y="140"/>
                    </a:moveTo>
                    <a:cubicBezTo>
                      <a:pt x="122" y="148"/>
                      <a:pt x="122" y="155"/>
                      <a:pt x="122" y="162"/>
                    </a:cubicBezTo>
                    <a:cubicBezTo>
                      <a:pt x="124" y="163"/>
                      <a:pt x="125" y="163"/>
                      <a:pt x="127" y="163"/>
                    </a:cubicBezTo>
                    <a:cubicBezTo>
                      <a:pt x="126" y="155"/>
                      <a:pt x="124" y="148"/>
                      <a:pt x="121" y="140"/>
                    </a:cubicBezTo>
                    <a:moveTo>
                      <a:pt x="4" y="0"/>
                    </a:moveTo>
                    <a:cubicBezTo>
                      <a:pt x="3" y="0"/>
                      <a:pt x="1" y="0"/>
                      <a:pt x="0" y="1"/>
                    </a:cubicBezTo>
                    <a:cubicBezTo>
                      <a:pt x="3" y="2"/>
                      <a:pt x="5" y="4"/>
                      <a:pt x="7" y="6"/>
                    </a:cubicBezTo>
                    <a:cubicBezTo>
                      <a:pt x="8" y="6"/>
                      <a:pt x="8" y="6"/>
                      <a:pt x="8" y="7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4"/>
                      <a:pt x="14" y="4"/>
                      <a:pt x="14" y="3"/>
                    </a:cubicBezTo>
                    <a:cubicBezTo>
                      <a:pt x="11" y="2"/>
                      <a:pt x="7" y="1"/>
                      <a:pt x="4" y="0"/>
                    </a:cubicBezTo>
                  </a:path>
                </a:pathLst>
              </a:custGeom>
              <a:solidFill>
                <a:srgbClr val="6057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25" name="Freeform 209">
                <a:extLst>
                  <a:ext uri="{FF2B5EF4-FFF2-40B4-BE49-F238E27FC236}">
                    <a16:creationId xmlns:a16="http://schemas.microsoft.com/office/drawing/2014/main" id="{95AF4798-D346-44EF-A532-10607B57338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025" y="1426"/>
                <a:ext cx="241" cy="206"/>
              </a:xfrm>
              <a:custGeom>
                <a:avLst/>
                <a:gdLst>
                  <a:gd name="T0" fmla="*/ 514 w 180"/>
                  <a:gd name="T1" fmla="*/ 324 h 154"/>
                  <a:gd name="T2" fmla="*/ 578 w 180"/>
                  <a:gd name="T3" fmla="*/ 494 h 154"/>
                  <a:gd name="T4" fmla="*/ 578 w 180"/>
                  <a:gd name="T5" fmla="*/ 494 h 154"/>
                  <a:gd name="T6" fmla="*/ 576 w 180"/>
                  <a:gd name="T7" fmla="*/ 424 h 154"/>
                  <a:gd name="T8" fmla="*/ 530 w 180"/>
                  <a:gd name="T9" fmla="*/ 333 h 154"/>
                  <a:gd name="T10" fmla="*/ 514 w 180"/>
                  <a:gd name="T11" fmla="*/ 324 h 154"/>
                  <a:gd name="T12" fmla="*/ 70 w 180"/>
                  <a:gd name="T13" fmla="*/ 0 h 154"/>
                  <a:gd name="T14" fmla="*/ 0 w 180"/>
                  <a:gd name="T15" fmla="*/ 12 h 154"/>
                  <a:gd name="T16" fmla="*/ 9 w 180"/>
                  <a:gd name="T17" fmla="*/ 66 h 154"/>
                  <a:gd name="T18" fmla="*/ 186 w 180"/>
                  <a:gd name="T19" fmla="*/ 163 h 154"/>
                  <a:gd name="T20" fmla="*/ 418 w 180"/>
                  <a:gd name="T21" fmla="*/ 345 h 154"/>
                  <a:gd name="T22" fmla="*/ 566 w 180"/>
                  <a:gd name="T23" fmla="*/ 487 h 154"/>
                  <a:gd name="T24" fmla="*/ 418 w 180"/>
                  <a:gd name="T25" fmla="*/ 302 h 154"/>
                  <a:gd name="T26" fmla="*/ 221 w 180"/>
                  <a:gd name="T27" fmla="*/ 143 h 154"/>
                  <a:gd name="T28" fmla="*/ 78 w 180"/>
                  <a:gd name="T29" fmla="*/ 58 h 154"/>
                  <a:gd name="T30" fmla="*/ 115 w 180"/>
                  <a:gd name="T31" fmla="*/ 37 h 154"/>
                  <a:gd name="T32" fmla="*/ 70 w 180"/>
                  <a:gd name="T33" fmla="*/ 0 h 15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80" h="154">
                    <a:moveTo>
                      <a:pt x="160" y="101"/>
                    </a:moveTo>
                    <a:cubicBezTo>
                      <a:pt x="171" y="118"/>
                      <a:pt x="179" y="136"/>
                      <a:pt x="180" y="154"/>
                    </a:cubicBezTo>
                    <a:cubicBezTo>
                      <a:pt x="180" y="154"/>
                      <a:pt x="180" y="154"/>
                      <a:pt x="180" y="154"/>
                    </a:cubicBezTo>
                    <a:cubicBezTo>
                      <a:pt x="180" y="147"/>
                      <a:pt x="180" y="140"/>
                      <a:pt x="179" y="132"/>
                    </a:cubicBezTo>
                    <a:cubicBezTo>
                      <a:pt x="176" y="123"/>
                      <a:pt x="171" y="113"/>
                      <a:pt x="165" y="104"/>
                    </a:cubicBezTo>
                    <a:cubicBezTo>
                      <a:pt x="163" y="103"/>
                      <a:pt x="162" y="102"/>
                      <a:pt x="160" y="101"/>
                    </a:cubicBezTo>
                    <a:moveTo>
                      <a:pt x="22" y="0"/>
                    </a:moveTo>
                    <a:cubicBezTo>
                      <a:pt x="15" y="1"/>
                      <a:pt x="7" y="3"/>
                      <a:pt x="0" y="4"/>
                    </a:cubicBezTo>
                    <a:cubicBezTo>
                      <a:pt x="2" y="9"/>
                      <a:pt x="3" y="15"/>
                      <a:pt x="3" y="21"/>
                    </a:cubicBezTo>
                    <a:cubicBezTo>
                      <a:pt x="22" y="29"/>
                      <a:pt x="41" y="39"/>
                      <a:pt x="58" y="51"/>
                    </a:cubicBezTo>
                    <a:cubicBezTo>
                      <a:pt x="83" y="69"/>
                      <a:pt x="106" y="89"/>
                      <a:pt x="130" y="108"/>
                    </a:cubicBezTo>
                    <a:cubicBezTo>
                      <a:pt x="142" y="118"/>
                      <a:pt x="161" y="143"/>
                      <a:pt x="176" y="152"/>
                    </a:cubicBezTo>
                    <a:cubicBezTo>
                      <a:pt x="163" y="131"/>
                      <a:pt x="148" y="110"/>
                      <a:pt x="130" y="94"/>
                    </a:cubicBezTo>
                    <a:cubicBezTo>
                      <a:pt x="110" y="77"/>
                      <a:pt x="88" y="63"/>
                      <a:pt x="69" y="45"/>
                    </a:cubicBezTo>
                    <a:cubicBezTo>
                      <a:pt x="54" y="35"/>
                      <a:pt x="41" y="22"/>
                      <a:pt x="24" y="18"/>
                    </a:cubicBezTo>
                    <a:cubicBezTo>
                      <a:pt x="36" y="12"/>
                      <a:pt x="36" y="12"/>
                      <a:pt x="36" y="12"/>
                    </a:cubicBezTo>
                    <a:cubicBezTo>
                      <a:pt x="32" y="8"/>
                      <a:pt x="27" y="4"/>
                      <a:pt x="22" y="0"/>
                    </a:cubicBezTo>
                  </a:path>
                </a:pathLst>
              </a:custGeom>
              <a:solidFill>
                <a:srgbClr val="7A72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26" name="Freeform 210">
                <a:extLst>
                  <a:ext uri="{FF2B5EF4-FFF2-40B4-BE49-F238E27FC236}">
                    <a16:creationId xmlns:a16="http://schemas.microsoft.com/office/drawing/2014/main" id="{93AD008E-4455-4215-BEEC-3F7282C30C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92" y="1416"/>
                <a:ext cx="22" cy="10"/>
              </a:xfrm>
              <a:custGeom>
                <a:avLst/>
                <a:gdLst>
                  <a:gd name="T0" fmla="*/ 29 w 16"/>
                  <a:gd name="T1" fmla="*/ 0 h 7"/>
                  <a:gd name="T2" fmla="*/ 0 w 16"/>
                  <a:gd name="T3" fmla="*/ 1 h 7"/>
                  <a:gd name="T4" fmla="*/ 50 w 16"/>
                  <a:gd name="T5" fmla="*/ 29 h 7"/>
                  <a:gd name="T6" fmla="*/ 56 w 16"/>
                  <a:gd name="T7" fmla="*/ 27 h 7"/>
                  <a:gd name="T8" fmla="*/ 55 w 16"/>
                  <a:gd name="T9" fmla="*/ 20 h 7"/>
                  <a:gd name="T10" fmla="*/ 29 w 16"/>
                  <a:gd name="T11" fmla="*/ 0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6" h="7">
                    <a:moveTo>
                      <a:pt x="8" y="0"/>
                    </a:moveTo>
                    <a:cubicBezTo>
                      <a:pt x="5" y="0"/>
                      <a:pt x="3" y="1"/>
                      <a:pt x="0" y="1"/>
                    </a:cubicBezTo>
                    <a:cubicBezTo>
                      <a:pt x="5" y="3"/>
                      <a:pt x="9" y="5"/>
                      <a:pt x="14" y="7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5"/>
                      <a:pt x="16" y="5"/>
                      <a:pt x="15" y="5"/>
                    </a:cubicBezTo>
                    <a:cubicBezTo>
                      <a:pt x="13" y="3"/>
                      <a:pt x="11" y="1"/>
                      <a:pt x="8" y="0"/>
                    </a:cubicBezTo>
                  </a:path>
                </a:pathLst>
              </a:custGeom>
              <a:solidFill>
                <a:srgbClr val="7A72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27" name="Freeform 211">
                <a:extLst>
                  <a:ext uri="{FF2B5EF4-FFF2-40B4-BE49-F238E27FC236}">
                    <a16:creationId xmlns:a16="http://schemas.microsoft.com/office/drawing/2014/main" id="{92C16FBD-804E-4909-8029-6280FE9D8E5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055" y="1418"/>
                <a:ext cx="211" cy="214"/>
              </a:xfrm>
              <a:custGeom>
                <a:avLst/>
                <a:gdLst>
                  <a:gd name="T0" fmla="*/ 150 w 158"/>
                  <a:gd name="T1" fmla="*/ 163 h 160"/>
                  <a:gd name="T2" fmla="*/ 342 w 158"/>
                  <a:gd name="T3" fmla="*/ 320 h 160"/>
                  <a:gd name="T4" fmla="*/ 490 w 158"/>
                  <a:gd name="T5" fmla="*/ 504 h 160"/>
                  <a:gd name="T6" fmla="*/ 503 w 158"/>
                  <a:gd name="T7" fmla="*/ 512 h 160"/>
                  <a:gd name="T8" fmla="*/ 439 w 158"/>
                  <a:gd name="T9" fmla="*/ 341 h 160"/>
                  <a:gd name="T10" fmla="*/ 399 w 158"/>
                  <a:gd name="T11" fmla="*/ 317 h 160"/>
                  <a:gd name="T12" fmla="*/ 310 w 158"/>
                  <a:gd name="T13" fmla="*/ 226 h 160"/>
                  <a:gd name="T14" fmla="*/ 184 w 158"/>
                  <a:gd name="T15" fmla="*/ 179 h 160"/>
                  <a:gd name="T16" fmla="*/ 150 w 158"/>
                  <a:gd name="T17" fmla="*/ 163 h 160"/>
                  <a:gd name="T18" fmla="*/ 87 w 158"/>
                  <a:gd name="T19" fmla="*/ 0 h 160"/>
                  <a:gd name="T20" fmla="*/ 0 w 158"/>
                  <a:gd name="T21" fmla="*/ 20 h 160"/>
                  <a:gd name="T22" fmla="*/ 44 w 158"/>
                  <a:gd name="T23" fmla="*/ 58 h 160"/>
                  <a:gd name="T24" fmla="*/ 134 w 158"/>
                  <a:gd name="T25" fmla="*/ 20 h 160"/>
                  <a:gd name="T26" fmla="*/ 87 w 158"/>
                  <a:gd name="T27" fmla="*/ 0 h 160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58" h="160">
                    <a:moveTo>
                      <a:pt x="47" y="51"/>
                    </a:moveTo>
                    <a:cubicBezTo>
                      <a:pt x="66" y="69"/>
                      <a:pt x="88" y="83"/>
                      <a:pt x="108" y="100"/>
                    </a:cubicBezTo>
                    <a:cubicBezTo>
                      <a:pt x="126" y="116"/>
                      <a:pt x="141" y="137"/>
                      <a:pt x="154" y="158"/>
                    </a:cubicBezTo>
                    <a:cubicBezTo>
                      <a:pt x="155" y="159"/>
                      <a:pt x="157" y="160"/>
                      <a:pt x="158" y="160"/>
                    </a:cubicBezTo>
                    <a:cubicBezTo>
                      <a:pt x="157" y="142"/>
                      <a:pt x="149" y="124"/>
                      <a:pt x="138" y="107"/>
                    </a:cubicBezTo>
                    <a:cubicBezTo>
                      <a:pt x="134" y="104"/>
                      <a:pt x="130" y="101"/>
                      <a:pt x="126" y="99"/>
                    </a:cubicBezTo>
                    <a:cubicBezTo>
                      <a:pt x="115" y="91"/>
                      <a:pt x="108" y="77"/>
                      <a:pt x="97" y="70"/>
                    </a:cubicBezTo>
                    <a:cubicBezTo>
                      <a:pt x="85" y="62"/>
                      <a:pt x="71" y="62"/>
                      <a:pt x="58" y="56"/>
                    </a:cubicBezTo>
                    <a:cubicBezTo>
                      <a:pt x="54" y="55"/>
                      <a:pt x="51" y="53"/>
                      <a:pt x="47" y="51"/>
                    </a:cubicBezTo>
                    <a:moveTo>
                      <a:pt x="28" y="0"/>
                    </a:moveTo>
                    <a:cubicBezTo>
                      <a:pt x="19" y="2"/>
                      <a:pt x="9" y="4"/>
                      <a:pt x="0" y="6"/>
                    </a:cubicBezTo>
                    <a:cubicBezTo>
                      <a:pt x="5" y="10"/>
                      <a:pt x="10" y="14"/>
                      <a:pt x="14" y="18"/>
                    </a:cubicBezTo>
                    <a:cubicBezTo>
                      <a:pt x="42" y="6"/>
                      <a:pt x="42" y="6"/>
                      <a:pt x="42" y="6"/>
                    </a:cubicBezTo>
                    <a:cubicBezTo>
                      <a:pt x="37" y="4"/>
                      <a:pt x="33" y="2"/>
                      <a:pt x="28" y="0"/>
                    </a:cubicBezTo>
                  </a:path>
                </a:pathLst>
              </a:custGeom>
              <a:solidFill>
                <a:srgbClr val="928A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28" name="Freeform 212">
                <a:extLst>
                  <a:ext uri="{FF2B5EF4-FFF2-40B4-BE49-F238E27FC236}">
                    <a16:creationId xmlns:a16="http://schemas.microsoft.com/office/drawing/2014/main" id="{7E9E0DE4-ED07-4E0B-95BA-DD3C1A0F256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833" y="1423"/>
                <a:ext cx="199" cy="103"/>
              </a:xfrm>
              <a:custGeom>
                <a:avLst/>
                <a:gdLst>
                  <a:gd name="T0" fmla="*/ 442 w 149"/>
                  <a:gd name="T1" fmla="*/ 59 h 77"/>
                  <a:gd name="T2" fmla="*/ 455 w 149"/>
                  <a:gd name="T3" fmla="*/ 104 h 77"/>
                  <a:gd name="T4" fmla="*/ 455 w 149"/>
                  <a:gd name="T5" fmla="*/ 211 h 77"/>
                  <a:gd name="T6" fmla="*/ 457 w 149"/>
                  <a:gd name="T7" fmla="*/ 239 h 77"/>
                  <a:gd name="T8" fmla="*/ 474 w 149"/>
                  <a:gd name="T9" fmla="*/ 247 h 77"/>
                  <a:gd name="T10" fmla="*/ 467 w 149"/>
                  <a:gd name="T11" fmla="*/ 74 h 77"/>
                  <a:gd name="T12" fmla="*/ 442 w 149"/>
                  <a:gd name="T13" fmla="*/ 59 h 77"/>
                  <a:gd name="T14" fmla="*/ 398 w 149"/>
                  <a:gd name="T15" fmla="*/ 41 h 77"/>
                  <a:gd name="T16" fmla="*/ 398 w 149"/>
                  <a:gd name="T17" fmla="*/ 41 h 77"/>
                  <a:gd name="T18" fmla="*/ 235 w 149"/>
                  <a:gd name="T19" fmla="*/ 58 h 77"/>
                  <a:gd name="T20" fmla="*/ 192 w 149"/>
                  <a:gd name="T21" fmla="*/ 55 h 77"/>
                  <a:gd name="T22" fmla="*/ 142 w 149"/>
                  <a:gd name="T23" fmla="*/ 48 h 77"/>
                  <a:gd name="T24" fmla="*/ 174 w 149"/>
                  <a:gd name="T25" fmla="*/ 59 h 77"/>
                  <a:gd name="T26" fmla="*/ 239 w 149"/>
                  <a:gd name="T27" fmla="*/ 66 h 77"/>
                  <a:gd name="T28" fmla="*/ 378 w 149"/>
                  <a:gd name="T29" fmla="*/ 58 h 77"/>
                  <a:gd name="T30" fmla="*/ 389 w 149"/>
                  <a:gd name="T31" fmla="*/ 49 h 77"/>
                  <a:gd name="T32" fmla="*/ 418 w 149"/>
                  <a:gd name="T33" fmla="*/ 48 h 77"/>
                  <a:gd name="T34" fmla="*/ 418 w 149"/>
                  <a:gd name="T35" fmla="*/ 48 h 77"/>
                  <a:gd name="T36" fmla="*/ 398 w 149"/>
                  <a:gd name="T37" fmla="*/ 41 h 77"/>
                  <a:gd name="T38" fmla="*/ 87 w 149"/>
                  <a:gd name="T39" fmla="*/ 0 h 77"/>
                  <a:gd name="T40" fmla="*/ 87 w 149"/>
                  <a:gd name="T41" fmla="*/ 0 h 77"/>
                  <a:gd name="T42" fmla="*/ 12 w 149"/>
                  <a:gd name="T43" fmla="*/ 41 h 77"/>
                  <a:gd name="T44" fmla="*/ 44 w 149"/>
                  <a:gd name="T45" fmla="*/ 215 h 77"/>
                  <a:gd name="T46" fmla="*/ 122 w 149"/>
                  <a:gd name="T47" fmla="*/ 191 h 77"/>
                  <a:gd name="T48" fmla="*/ 122 w 149"/>
                  <a:gd name="T49" fmla="*/ 169 h 77"/>
                  <a:gd name="T50" fmla="*/ 102 w 149"/>
                  <a:gd name="T51" fmla="*/ 70 h 77"/>
                  <a:gd name="T52" fmla="*/ 123 w 149"/>
                  <a:gd name="T53" fmla="*/ 44 h 77"/>
                  <a:gd name="T54" fmla="*/ 87 w 149"/>
                  <a:gd name="T55" fmla="*/ 1 h 77"/>
                  <a:gd name="T56" fmla="*/ 87 w 149"/>
                  <a:gd name="T57" fmla="*/ 0 h 77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149" h="77">
                    <a:moveTo>
                      <a:pt x="139" y="19"/>
                    </a:moveTo>
                    <a:cubicBezTo>
                      <a:pt x="141" y="22"/>
                      <a:pt x="142" y="26"/>
                      <a:pt x="143" y="32"/>
                    </a:cubicBezTo>
                    <a:cubicBezTo>
                      <a:pt x="146" y="44"/>
                      <a:pt x="143" y="53"/>
                      <a:pt x="143" y="66"/>
                    </a:cubicBezTo>
                    <a:cubicBezTo>
                      <a:pt x="143" y="68"/>
                      <a:pt x="143" y="72"/>
                      <a:pt x="144" y="75"/>
                    </a:cubicBezTo>
                    <a:cubicBezTo>
                      <a:pt x="146" y="76"/>
                      <a:pt x="147" y="76"/>
                      <a:pt x="149" y="77"/>
                    </a:cubicBezTo>
                    <a:cubicBezTo>
                      <a:pt x="149" y="59"/>
                      <a:pt x="149" y="40"/>
                      <a:pt x="147" y="23"/>
                    </a:cubicBezTo>
                    <a:cubicBezTo>
                      <a:pt x="145" y="21"/>
                      <a:pt x="142" y="20"/>
                      <a:pt x="139" y="19"/>
                    </a:cubicBezTo>
                    <a:moveTo>
                      <a:pt x="125" y="13"/>
                    </a:moveTo>
                    <a:cubicBezTo>
                      <a:pt x="125" y="13"/>
                      <a:pt x="125" y="13"/>
                      <a:pt x="125" y="13"/>
                    </a:cubicBezTo>
                    <a:cubicBezTo>
                      <a:pt x="110" y="14"/>
                      <a:pt x="89" y="18"/>
                      <a:pt x="74" y="18"/>
                    </a:cubicBezTo>
                    <a:cubicBezTo>
                      <a:pt x="69" y="18"/>
                      <a:pt x="65" y="18"/>
                      <a:pt x="61" y="17"/>
                    </a:cubicBezTo>
                    <a:cubicBezTo>
                      <a:pt x="55" y="15"/>
                      <a:pt x="49" y="15"/>
                      <a:pt x="44" y="15"/>
                    </a:cubicBezTo>
                    <a:cubicBezTo>
                      <a:pt x="47" y="16"/>
                      <a:pt x="51" y="17"/>
                      <a:pt x="55" y="19"/>
                    </a:cubicBezTo>
                    <a:cubicBezTo>
                      <a:pt x="61" y="21"/>
                      <a:pt x="68" y="21"/>
                      <a:pt x="75" y="21"/>
                    </a:cubicBezTo>
                    <a:cubicBezTo>
                      <a:pt x="89" y="21"/>
                      <a:pt x="104" y="18"/>
                      <a:pt x="119" y="18"/>
                    </a:cubicBezTo>
                    <a:cubicBezTo>
                      <a:pt x="122" y="16"/>
                      <a:pt x="122" y="16"/>
                      <a:pt x="122" y="16"/>
                    </a:cubicBezTo>
                    <a:cubicBezTo>
                      <a:pt x="126" y="15"/>
                      <a:pt x="128" y="15"/>
                      <a:pt x="131" y="15"/>
                    </a:cubicBezTo>
                    <a:cubicBezTo>
                      <a:pt x="131" y="15"/>
                      <a:pt x="131" y="15"/>
                      <a:pt x="131" y="15"/>
                    </a:cubicBezTo>
                    <a:cubicBezTo>
                      <a:pt x="129" y="14"/>
                      <a:pt x="127" y="14"/>
                      <a:pt x="125" y="13"/>
                    </a:cubicBezTo>
                    <a:moveTo>
                      <a:pt x="28" y="0"/>
                    </a:moveTo>
                    <a:cubicBezTo>
                      <a:pt x="28" y="0"/>
                      <a:pt x="28" y="0"/>
                      <a:pt x="28" y="0"/>
                    </a:cubicBezTo>
                    <a:cubicBezTo>
                      <a:pt x="21" y="7"/>
                      <a:pt x="13" y="10"/>
                      <a:pt x="4" y="13"/>
                    </a:cubicBezTo>
                    <a:cubicBezTo>
                      <a:pt x="0" y="29"/>
                      <a:pt x="9" y="49"/>
                      <a:pt x="14" y="67"/>
                    </a:cubicBezTo>
                    <a:cubicBezTo>
                      <a:pt x="22" y="64"/>
                      <a:pt x="30" y="62"/>
                      <a:pt x="38" y="60"/>
                    </a:cubicBezTo>
                    <a:cubicBezTo>
                      <a:pt x="38" y="57"/>
                      <a:pt x="38" y="55"/>
                      <a:pt x="38" y="52"/>
                    </a:cubicBezTo>
                    <a:cubicBezTo>
                      <a:pt x="35" y="42"/>
                      <a:pt x="28" y="32"/>
                      <a:pt x="32" y="22"/>
                    </a:cubicBezTo>
                    <a:cubicBezTo>
                      <a:pt x="34" y="17"/>
                      <a:pt x="36" y="15"/>
                      <a:pt x="39" y="14"/>
                    </a:cubicBezTo>
                    <a:cubicBezTo>
                      <a:pt x="31" y="13"/>
                      <a:pt x="26" y="11"/>
                      <a:pt x="28" y="1"/>
                    </a:cubicBezTo>
                    <a:cubicBezTo>
                      <a:pt x="28" y="0"/>
                      <a:pt x="28" y="0"/>
                      <a:pt x="28" y="0"/>
                    </a:cubicBezTo>
                  </a:path>
                </a:pathLst>
              </a:custGeom>
              <a:solidFill>
                <a:srgbClr val="7A72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29" name="Freeform 213">
                <a:extLst>
                  <a:ext uri="{FF2B5EF4-FFF2-40B4-BE49-F238E27FC236}">
                    <a16:creationId xmlns:a16="http://schemas.microsoft.com/office/drawing/2014/main" id="{61AABBE0-ADDA-45BB-9523-E802D74724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70" y="1442"/>
                <a:ext cx="158" cy="81"/>
              </a:xfrm>
              <a:custGeom>
                <a:avLst/>
                <a:gdLst>
                  <a:gd name="T0" fmla="*/ 36 w 118"/>
                  <a:gd name="T1" fmla="*/ 0 h 61"/>
                  <a:gd name="T2" fmla="*/ 12 w 118"/>
                  <a:gd name="T3" fmla="*/ 27 h 61"/>
                  <a:gd name="T4" fmla="*/ 31 w 118"/>
                  <a:gd name="T5" fmla="*/ 117 h 61"/>
                  <a:gd name="T6" fmla="*/ 31 w 118"/>
                  <a:gd name="T7" fmla="*/ 143 h 61"/>
                  <a:gd name="T8" fmla="*/ 70 w 118"/>
                  <a:gd name="T9" fmla="*/ 135 h 61"/>
                  <a:gd name="T10" fmla="*/ 75 w 118"/>
                  <a:gd name="T11" fmla="*/ 122 h 61"/>
                  <a:gd name="T12" fmla="*/ 59 w 118"/>
                  <a:gd name="T13" fmla="*/ 77 h 61"/>
                  <a:gd name="T14" fmla="*/ 42 w 118"/>
                  <a:gd name="T15" fmla="*/ 37 h 61"/>
                  <a:gd name="T16" fmla="*/ 162 w 118"/>
                  <a:gd name="T17" fmla="*/ 48 h 61"/>
                  <a:gd name="T18" fmla="*/ 179 w 118"/>
                  <a:gd name="T19" fmla="*/ 48 h 61"/>
                  <a:gd name="T20" fmla="*/ 179 w 118"/>
                  <a:gd name="T21" fmla="*/ 48 h 61"/>
                  <a:gd name="T22" fmla="*/ 162 w 118"/>
                  <a:gd name="T23" fmla="*/ 54 h 61"/>
                  <a:gd name="T24" fmla="*/ 143 w 118"/>
                  <a:gd name="T25" fmla="*/ 49 h 61"/>
                  <a:gd name="T26" fmla="*/ 133 w 118"/>
                  <a:gd name="T27" fmla="*/ 49 h 61"/>
                  <a:gd name="T28" fmla="*/ 115 w 118"/>
                  <a:gd name="T29" fmla="*/ 54 h 61"/>
                  <a:gd name="T30" fmla="*/ 106 w 118"/>
                  <a:gd name="T31" fmla="*/ 81 h 61"/>
                  <a:gd name="T32" fmla="*/ 94 w 118"/>
                  <a:gd name="T33" fmla="*/ 134 h 61"/>
                  <a:gd name="T34" fmla="*/ 133 w 118"/>
                  <a:gd name="T35" fmla="*/ 134 h 61"/>
                  <a:gd name="T36" fmla="*/ 256 w 118"/>
                  <a:gd name="T37" fmla="*/ 150 h 61"/>
                  <a:gd name="T38" fmla="*/ 291 w 118"/>
                  <a:gd name="T39" fmla="*/ 159 h 61"/>
                  <a:gd name="T40" fmla="*/ 332 w 118"/>
                  <a:gd name="T41" fmla="*/ 102 h 61"/>
                  <a:gd name="T42" fmla="*/ 254 w 118"/>
                  <a:gd name="T43" fmla="*/ 72 h 61"/>
                  <a:gd name="T44" fmla="*/ 249 w 118"/>
                  <a:gd name="T45" fmla="*/ 56 h 61"/>
                  <a:gd name="T46" fmla="*/ 276 w 118"/>
                  <a:gd name="T47" fmla="*/ 58 h 61"/>
                  <a:gd name="T48" fmla="*/ 311 w 118"/>
                  <a:gd name="T49" fmla="*/ 56 h 61"/>
                  <a:gd name="T50" fmla="*/ 343 w 118"/>
                  <a:gd name="T51" fmla="*/ 54 h 61"/>
                  <a:gd name="T52" fmla="*/ 349 w 118"/>
                  <a:gd name="T53" fmla="*/ 54 h 61"/>
                  <a:gd name="T54" fmla="*/ 340 w 118"/>
                  <a:gd name="T55" fmla="*/ 122 h 61"/>
                  <a:gd name="T56" fmla="*/ 343 w 118"/>
                  <a:gd name="T57" fmla="*/ 178 h 61"/>
                  <a:gd name="T58" fmla="*/ 374 w 118"/>
                  <a:gd name="T59" fmla="*/ 190 h 61"/>
                  <a:gd name="T60" fmla="*/ 370 w 118"/>
                  <a:gd name="T61" fmla="*/ 162 h 61"/>
                  <a:gd name="T62" fmla="*/ 370 w 118"/>
                  <a:gd name="T63" fmla="*/ 56 h 61"/>
                  <a:gd name="T64" fmla="*/ 359 w 118"/>
                  <a:gd name="T65" fmla="*/ 16 h 61"/>
                  <a:gd name="T66" fmla="*/ 332 w 118"/>
                  <a:gd name="T67" fmla="*/ 1 h 61"/>
                  <a:gd name="T68" fmla="*/ 332 w 118"/>
                  <a:gd name="T69" fmla="*/ 1 h 61"/>
                  <a:gd name="T70" fmla="*/ 303 w 118"/>
                  <a:gd name="T71" fmla="*/ 7 h 61"/>
                  <a:gd name="T72" fmla="*/ 292 w 118"/>
                  <a:gd name="T73" fmla="*/ 12 h 61"/>
                  <a:gd name="T74" fmla="*/ 150 w 118"/>
                  <a:gd name="T75" fmla="*/ 21 h 61"/>
                  <a:gd name="T76" fmla="*/ 86 w 118"/>
                  <a:gd name="T77" fmla="*/ 16 h 61"/>
                  <a:gd name="T78" fmla="*/ 50 w 118"/>
                  <a:gd name="T79" fmla="*/ 1 h 61"/>
                  <a:gd name="T80" fmla="*/ 36 w 118"/>
                  <a:gd name="T81" fmla="*/ 0 h 61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118" h="61">
                    <a:moveTo>
                      <a:pt x="11" y="0"/>
                    </a:moveTo>
                    <a:cubicBezTo>
                      <a:pt x="8" y="1"/>
                      <a:pt x="6" y="3"/>
                      <a:pt x="4" y="8"/>
                    </a:cubicBezTo>
                    <a:cubicBezTo>
                      <a:pt x="0" y="18"/>
                      <a:pt x="7" y="28"/>
                      <a:pt x="10" y="38"/>
                    </a:cubicBezTo>
                    <a:cubicBezTo>
                      <a:pt x="10" y="41"/>
                      <a:pt x="10" y="43"/>
                      <a:pt x="10" y="46"/>
                    </a:cubicBezTo>
                    <a:cubicBezTo>
                      <a:pt x="14" y="45"/>
                      <a:pt x="18" y="44"/>
                      <a:pt x="22" y="44"/>
                    </a:cubicBezTo>
                    <a:cubicBezTo>
                      <a:pt x="22" y="42"/>
                      <a:pt x="23" y="41"/>
                      <a:pt x="23" y="39"/>
                    </a:cubicBezTo>
                    <a:cubicBezTo>
                      <a:pt x="24" y="32"/>
                      <a:pt x="23" y="31"/>
                      <a:pt x="19" y="25"/>
                    </a:cubicBezTo>
                    <a:cubicBezTo>
                      <a:pt x="16" y="21"/>
                      <a:pt x="10" y="18"/>
                      <a:pt x="13" y="12"/>
                    </a:cubicBezTo>
                    <a:cubicBezTo>
                      <a:pt x="25" y="15"/>
                      <a:pt x="39" y="12"/>
                      <a:pt x="50" y="15"/>
                    </a:cubicBezTo>
                    <a:cubicBezTo>
                      <a:pt x="56" y="15"/>
                      <a:pt x="56" y="15"/>
                      <a:pt x="56" y="15"/>
                    </a:cubicBezTo>
                    <a:cubicBezTo>
                      <a:pt x="56" y="15"/>
                      <a:pt x="56" y="15"/>
                      <a:pt x="56" y="15"/>
                    </a:cubicBezTo>
                    <a:cubicBezTo>
                      <a:pt x="54" y="16"/>
                      <a:pt x="52" y="17"/>
                      <a:pt x="50" y="17"/>
                    </a:cubicBezTo>
                    <a:cubicBezTo>
                      <a:pt x="49" y="17"/>
                      <a:pt x="47" y="16"/>
                      <a:pt x="45" y="16"/>
                    </a:cubicBezTo>
                    <a:cubicBezTo>
                      <a:pt x="44" y="16"/>
                      <a:pt x="42" y="16"/>
                      <a:pt x="41" y="16"/>
                    </a:cubicBezTo>
                    <a:cubicBezTo>
                      <a:pt x="39" y="16"/>
                      <a:pt x="37" y="16"/>
                      <a:pt x="36" y="17"/>
                    </a:cubicBezTo>
                    <a:cubicBezTo>
                      <a:pt x="30" y="21"/>
                      <a:pt x="35" y="21"/>
                      <a:pt x="33" y="26"/>
                    </a:cubicBezTo>
                    <a:cubicBezTo>
                      <a:pt x="31" y="32"/>
                      <a:pt x="30" y="38"/>
                      <a:pt x="29" y="43"/>
                    </a:cubicBezTo>
                    <a:cubicBezTo>
                      <a:pt x="33" y="43"/>
                      <a:pt x="37" y="43"/>
                      <a:pt x="41" y="43"/>
                    </a:cubicBezTo>
                    <a:cubicBezTo>
                      <a:pt x="54" y="43"/>
                      <a:pt x="67" y="45"/>
                      <a:pt x="80" y="48"/>
                    </a:cubicBezTo>
                    <a:cubicBezTo>
                      <a:pt x="83" y="49"/>
                      <a:pt x="87" y="50"/>
                      <a:pt x="90" y="51"/>
                    </a:cubicBezTo>
                    <a:cubicBezTo>
                      <a:pt x="97" y="45"/>
                      <a:pt x="104" y="38"/>
                      <a:pt x="103" y="33"/>
                    </a:cubicBezTo>
                    <a:cubicBezTo>
                      <a:pt x="102" y="23"/>
                      <a:pt x="86" y="26"/>
                      <a:pt x="79" y="23"/>
                    </a:cubicBezTo>
                    <a:cubicBezTo>
                      <a:pt x="78" y="18"/>
                      <a:pt x="78" y="18"/>
                      <a:pt x="78" y="18"/>
                    </a:cubicBezTo>
                    <a:cubicBezTo>
                      <a:pt x="80" y="19"/>
                      <a:pt x="83" y="19"/>
                      <a:pt x="86" y="19"/>
                    </a:cubicBezTo>
                    <a:cubicBezTo>
                      <a:pt x="89" y="19"/>
                      <a:pt x="93" y="19"/>
                      <a:pt x="96" y="18"/>
                    </a:cubicBezTo>
                    <a:cubicBezTo>
                      <a:pt x="100" y="18"/>
                      <a:pt x="104" y="17"/>
                      <a:pt x="107" y="17"/>
                    </a:cubicBezTo>
                    <a:cubicBezTo>
                      <a:pt x="108" y="17"/>
                      <a:pt x="108" y="17"/>
                      <a:pt x="109" y="17"/>
                    </a:cubicBezTo>
                    <a:cubicBezTo>
                      <a:pt x="110" y="25"/>
                      <a:pt x="107" y="32"/>
                      <a:pt x="106" y="39"/>
                    </a:cubicBezTo>
                    <a:cubicBezTo>
                      <a:pt x="106" y="45"/>
                      <a:pt x="107" y="51"/>
                      <a:pt x="107" y="57"/>
                    </a:cubicBezTo>
                    <a:cubicBezTo>
                      <a:pt x="110" y="58"/>
                      <a:pt x="113" y="60"/>
                      <a:pt x="116" y="61"/>
                    </a:cubicBezTo>
                    <a:cubicBezTo>
                      <a:pt x="115" y="58"/>
                      <a:pt x="115" y="54"/>
                      <a:pt x="115" y="52"/>
                    </a:cubicBezTo>
                    <a:cubicBezTo>
                      <a:pt x="115" y="39"/>
                      <a:pt x="118" y="30"/>
                      <a:pt x="115" y="18"/>
                    </a:cubicBezTo>
                    <a:cubicBezTo>
                      <a:pt x="114" y="12"/>
                      <a:pt x="113" y="8"/>
                      <a:pt x="111" y="5"/>
                    </a:cubicBezTo>
                    <a:cubicBezTo>
                      <a:pt x="109" y="4"/>
                      <a:pt x="106" y="2"/>
                      <a:pt x="103" y="1"/>
                    </a:cubicBezTo>
                    <a:cubicBezTo>
                      <a:pt x="103" y="1"/>
                      <a:pt x="103" y="1"/>
                      <a:pt x="103" y="1"/>
                    </a:cubicBezTo>
                    <a:cubicBezTo>
                      <a:pt x="100" y="1"/>
                      <a:pt x="98" y="1"/>
                      <a:pt x="94" y="2"/>
                    </a:cubicBezTo>
                    <a:cubicBezTo>
                      <a:pt x="91" y="4"/>
                      <a:pt x="91" y="4"/>
                      <a:pt x="91" y="4"/>
                    </a:cubicBezTo>
                    <a:cubicBezTo>
                      <a:pt x="76" y="4"/>
                      <a:pt x="61" y="7"/>
                      <a:pt x="47" y="7"/>
                    </a:cubicBezTo>
                    <a:cubicBezTo>
                      <a:pt x="40" y="7"/>
                      <a:pt x="33" y="7"/>
                      <a:pt x="27" y="5"/>
                    </a:cubicBezTo>
                    <a:cubicBezTo>
                      <a:pt x="23" y="3"/>
                      <a:pt x="19" y="2"/>
                      <a:pt x="16" y="1"/>
                    </a:cubicBezTo>
                    <a:cubicBezTo>
                      <a:pt x="14" y="1"/>
                      <a:pt x="13" y="1"/>
                      <a:pt x="11" y="0"/>
                    </a:cubicBezTo>
                  </a:path>
                </a:pathLst>
              </a:custGeom>
              <a:solidFill>
                <a:srgbClr val="ABA4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30" name="Freeform 214">
                <a:extLst>
                  <a:ext uri="{FF2B5EF4-FFF2-40B4-BE49-F238E27FC236}">
                    <a16:creationId xmlns:a16="http://schemas.microsoft.com/office/drawing/2014/main" id="{AF9C73BC-1BAA-413A-A2F5-EC2A6ADE89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67" y="1418"/>
                <a:ext cx="133" cy="29"/>
              </a:xfrm>
              <a:custGeom>
                <a:avLst/>
                <a:gdLst>
                  <a:gd name="T0" fmla="*/ 48 w 99"/>
                  <a:gd name="T1" fmla="*/ 0 h 22"/>
                  <a:gd name="T2" fmla="*/ 7 w 99"/>
                  <a:gd name="T3" fmla="*/ 12 h 22"/>
                  <a:gd name="T4" fmla="*/ 7 w 99"/>
                  <a:gd name="T5" fmla="*/ 16 h 22"/>
                  <a:gd name="T6" fmla="*/ 42 w 99"/>
                  <a:gd name="T7" fmla="*/ 55 h 22"/>
                  <a:gd name="T8" fmla="*/ 47 w 99"/>
                  <a:gd name="T9" fmla="*/ 55 h 22"/>
                  <a:gd name="T10" fmla="*/ 58 w 99"/>
                  <a:gd name="T11" fmla="*/ 58 h 22"/>
                  <a:gd name="T12" fmla="*/ 114 w 99"/>
                  <a:gd name="T13" fmla="*/ 65 h 22"/>
                  <a:gd name="T14" fmla="*/ 156 w 99"/>
                  <a:gd name="T15" fmla="*/ 66 h 22"/>
                  <a:gd name="T16" fmla="*/ 322 w 99"/>
                  <a:gd name="T17" fmla="*/ 50 h 22"/>
                  <a:gd name="T18" fmla="*/ 322 w 99"/>
                  <a:gd name="T19" fmla="*/ 50 h 22"/>
                  <a:gd name="T20" fmla="*/ 296 w 99"/>
                  <a:gd name="T21" fmla="*/ 38 h 22"/>
                  <a:gd name="T22" fmla="*/ 238 w 99"/>
                  <a:gd name="T23" fmla="*/ 42 h 22"/>
                  <a:gd name="T24" fmla="*/ 112 w 99"/>
                  <a:gd name="T25" fmla="*/ 21 h 22"/>
                  <a:gd name="T26" fmla="*/ 105 w 99"/>
                  <a:gd name="T27" fmla="*/ 16 h 22"/>
                  <a:gd name="T28" fmla="*/ 48 w 99"/>
                  <a:gd name="T29" fmla="*/ 1 h 22"/>
                  <a:gd name="T30" fmla="*/ 48 w 99"/>
                  <a:gd name="T31" fmla="*/ 0 h 22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99" h="22">
                    <a:moveTo>
                      <a:pt x="15" y="0"/>
                    </a:moveTo>
                    <a:cubicBezTo>
                      <a:pt x="11" y="1"/>
                      <a:pt x="6" y="2"/>
                      <a:pt x="2" y="4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0" y="15"/>
                      <a:pt x="5" y="17"/>
                      <a:pt x="13" y="18"/>
                    </a:cubicBezTo>
                    <a:cubicBezTo>
                      <a:pt x="13" y="18"/>
                      <a:pt x="14" y="18"/>
                      <a:pt x="14" y="18"/>
                    </a:cubicBezTo>
                    <a:cubicBezTo>
                      <a:pt x="15" y="18"/>
                      <a:pt x="17" y="18"/>
                      <a:pt x="18" y="19"/>
                    </a:cubicBezTo>
                    <a:cubicBezTo>
                      <a:pt x="23" y="19"/>
                      <a:pt x="29" y="19"/>
                      <a:pt x="35" y="21"/>
                    </a:cubicBezTo>
                    <a:cubicBezTo>
                      <a:pt x="39" y="22"/>
                      <a:pt x="43" y="22"/>
                      <a:pt x="48" y="22"/>
                    </a:cubicBezTo>
                    <a:cubicBezTo>
                      <a:pt x="63" y="22"/>
                      <a:pt x="84" y="18"/>
                      <a:pt x="99" y="17"/>
                    </a:cubicBezTo>
                    <a:cubicBezTo>
                      <a:pt x="99" y="17"/>
                      <a:pt x="99" y="17"/>
                      <a:pt x="99" y="17"/>
                    </a:cubicBezTo>
                    <a:cubicBezTo>
                      <a:pt x="96" y="16"/>
                      <a:pt x="94" y="14"/>
                      <a:pt x="91" y="13"/>
                    </a:cubicBezTo>
                    <a:cubicBezTo>
                      <a:pt x="84" y="14"/>
                      <a:pt x="78" y="14"/>
                      <a:pt x="73" y="14"/>
                    </a:cubicBezTo>
                    <a:cubicBezTo>
                      <a:pt x="57" y="14"/>
                      <a:pt x="44" y="12"/>
                      <a:pt x="34" y="7"/>
                    </a:cubicBezTo>
                    <a:cubicBezTo>
                      <a:pt x="32" y="5"/>
                      <a:pt x="32" y="5"/>
                      <a:pt x="32" y="5"/>
                    </a:cubicBezTo>
                    <a:cubicBezTo>
                      <a:pt x="26" y="5"/>
                      <a:pt x="18" y="5"/>
                      <a:pt x="15" y="1"/>
                    </a:cubicBezTo>
                    <a:cubicBezTo>
                      <a:pt x="15" y="1"/>
                      <a:pt x="15" y="0"/>
                      <a:pt x="15" y="0"/>
                    </a:cubicBezTo>
                  </a:path>
                </a:pathLst>
              </a:custGeom>
              <a:solidFill>
                <a:srgbClr val="ABA4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31" name="Freeform 215">
                <a:extLst>
                  <a:ext uri="{FF2B5EF4-FFF2-40B4-BE49-F238E27FC236}">
                    <a16:creationId xmlns:a16="http://schemas.microsoft.com/office/drawing/2014/main" id="{0A2AFAA2-AEFB-4D92-9079-CA539EDDAA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5" y="1442"/>
                <a:ext cx="7" cy="1"/>
              </a:xfrm>
              <a:custGeom>
                <a:avLst/>
                <a:gdLst>
                  <a:gd name="T0" fmla="*/ 1 w 5"/>
                  <a:gd name="T1" fmla="*/ 0 h 1"/>
                  <a:gd name="T2" fmla="*/ 0 w 5"/>
                  <a:gd name="T3" fmla="*/ 0 h 1"/>
                  <a:gd name="T4" fmla="*/ 20 w 5"/>
                  <a:gd name="T5" fmla="*/ 1 h 1"/>
                  <a:gd name="T6" fmla="*/ 1 w 5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2" y="1"/>
                      <a:pt x="3" y="1"/>
                      <a:pt x="5" y="1"/>
                    </a:cubicBezTo>
                    <a:cubicBezTo>
                      <a:pt x="4" y="0"/>
                      <a:pt x="2" y="0"/>
                      <a:pt x="1" y="0"/>
                    </a:cubicBezTo>
                  </a:path>
                </a:pathLst>
              </a:custGeom>
              <a:solidFill>
                <a:srgbClr val="CCC7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32" name="Freeform 216">
                <a:extLst>
                  <a:ext uri="{FF2B5EF4-FFF2-40B4-BE49-F238E27FC236}">
                    <a16:creationId xmlns:a16="http://schemas.microsoft.com/office/drawing/2014/main" id="{4B8BAE3D-2CF7-4378-B0EA-B10C0BE624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4" y="1458"/>
                <a:ext cx="61" cy="43"/>
              </a:xfrm>
              <a:custGeom>
                <a:avLst/>
                <a:gdLst>
                  <a:gd name="T0" fmla="*/ 9 w 46"/>
                  <a:gd name="T1" fmla="*/ 0 h 32"/>
                  <a:gd name="T2" fmla="*/ 28 w 46"/>
                  <a:gd name="T3" fmla="*/ 42 h 32"/>
                  <a:gd name="T4" fmla="*/ 40 w 46"/>
                  <a:gd name="T5" fmla="*/ 87 h 32"/>
                  <a:gd name="T6" fmla="*/ 37 w 46"/>
                  <a:gd name="T7" fmla="*/ 105 h 32"/>
                  <a:gd name="T8" fmla="*/ 58 w 46"/>
                  <a:gd name="T9" fmla="*/ 101 h 32"/>
                  <a:gd name="T10" fmla="*/ 70 w 46"/>
                  <a:gd name="T11" fmla="*/ 47 h 32"/>
                  <a:gd name="T12" fmla="*/ 80 w 46"/>
                  <a:gd name="T13" fmla="*/ 16 h 32"/>
                  <a:gd name="T14" fmla="*/ 95 w 46"/>
                  <a:gd name="T15" fmla="*/ 12 h 32"/>
                  <a:gd name="T16" fmla="*/ 107 w 46"/>
                  <a:gd name="T17" fmla="*/ 12 h 32"/>
                  <a:gd name="T18" fmla="*/ 123 w 46"/>
                  <a:gd name="T19" fmla="*/ 16 h 32"/>
                  <a:gd name="T20" fmla="*/ 142 w 46"/>
                  <a:gd name="T21" fmla="*/ 9 h 32"/>
                  <a:gd name="T22" fmla="*/ 123 w 46"/>
                  <a:gd name="T23" fmla="*/ 9 h 32"/>
                  <a:gd name="T24" fmla="*/ 9 w 46"/>
                  <a:gd name="T25" fmla="*/ 0 h 3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46" h="32">
                    <a:moveTo>
                      <a:pt x="3" y="0"/>
                    </a:moveTo>
                    <a:cubicBezTo>
                      <a:pt x="0" y="6"/>
                      <a:pt x="6" y="9"/>
                      <a:pt x="9" y="13"/>
                    </a:cubicBezTo>
                    <a:cubicBezTo>
                      <a:pt x="13" y="19"/>
                      <a:pt x="14" y="20"/>
                      <a:pt x="13" y="27"/>
                    </a:cubicBezTo>
                    <a:cubicBezTo>
                      <a:pt x="13" y="29"/>
                      <a:pt x="12" y="30"/>
                      <a:pt x="12" y="32"/>
                    </a:cubicBezTo>
                    <a:cubicBezTo>
                      <a:pt x="14" y="32"/>
                      <a:pt x="17" y="31"/>
                      <a:pt x="19" y="31"/>
                    </a:cubicBezTo>
                    <a:cubicBezTo>
                      <a:pt x="20" y="26"/>
                      <a:pt x="21" y="20"/>
                      <a:pt x="23" y="14"/>
                    </a:cubicBezTo>
                    <a:cubicBezTo>
                      <a:pt x="25" y="9"/>
                      <a:pt x="20" y="9"/>
                      <a:pt x="26" y="5"/>
                    </a:cubicBezTo>
                    <a:cubicBezTo>
                      <a:pt x="27" y="4"/>
                      <a:pt x="29" y="4"/>
                      <a:pt x="31" y="4"/>
                    </a:cubicBezTo>
                    <a:cubicBezTo>
                      <a:pt x="32" y="4"/>
                      <a:pt x="34" y="4"/>
                      <a:pt x="35" y="4"/>
                    </a:cubicBezTo>
                    <a:cubicBezTo>
                      <a:pt x="37" y="4"/>
                      <a:pt x="39" y="5"/>
                      <a:pt x="40" y="5"/>
                    </a:cubicBezTo>
                    <a:cubicBezTo>
                      <a:pt x="42" y="5"/>
                      <a:pt x="44" y="4"/>
                      <a:pt x="46" y="3"/>
                    </a:cubicBezTo>
                    <a:cubicBezTo>
                      <a:pt x="40" y="3"/>
                      <a:pt x="40" y="3"/>
                      <a:pt x="40" y="3"/>
                    </a:cubicBezTo>
                    <a:cubicBezTo>
                      <a:pt x="29" y="0"/>
                      <a:pt x="15" y="3"/>
                      <a:pt x="3" y="0"/>
                    </a:cubicBezTo>
                  </a:path>
                </a:pathLst>
              </a:custGeom>
              <a:solidFill>
                <a:srgbClr val="CBC6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33" name="Freeform 217">
                <a:extLst>
                  <a:ext uri="{FF2B5EF4-FFF2-40B4-BE49-F238E27FC236}">
                    <a16:creationId xmlns:a16="http://schemas.microsoft.com/office/drawing/2014/main" id="{3B4B78B1-6125-4A98-ACC4-1F1C59CB66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5" y="1464"/>
                <a:ext cx="42" cy="54"/>
              </a:xfrm>
              <a:custGeom>
                <a:avLst/>
                <a:gdLst>
                  <a:gd name="T0" fmla="*/ 87 w 32"/>
                  <a:gd name="T1" fmla="*/ 0 h 40"/>
                  <a:gd name="T2" fmla="*/ 55 w 32"/>
                  <a:gd name="T3" fmla="*/ 1 h 40"/>
                  <a:gd name="T4" fmla="*/ 24 w 32"/>
                  <a:gd name="T5" fmla="*/ 7 h 40"/>
                  <a:gd name="T6" fmla="*/ 0 w 32"/>
                  <a:gd name="T7" fmla="*/ 1 h 40"/>
                  <a:gd name="T8" fmla="*/ 1 w 32"/>
                  <a:gd name="T9" fmla="*/ 20 h 40"/>
                  <a:gd name="T10" fmla="*/ 74 w 32"/>
                  <a:gd name="T11" fmla="*/ 55 h 40"/>
                  <a:gd name="T12" fmla="*/ 37 w 32"/>
                  <a:gd name="T13" fmla="*/ 113 h 40"/>
                  <a:gd name="T14" fmla="*/ 87 w 32"/>
                  <a:gd name="T15" fmla="*/ 134 h 40"/>
                  <a:gd name="T16" fmla="*/ 84 w 32"/>
                  <a:gd name="T17" fmla="*/ 74 h 40"/>
                  <a:gd name="T18" fmla="*/ 93 w 32"/>
                  <a:gd name="T19" fmla="*/ 0 h 40"/>
                  <a:gd name="T20" fmla="*/ 87 w 32"/>
                  <a:gd name="T21" fmla="*/ 0 h 4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2" h="40">
                    <a:moveTo>
                      <a:pt x="29" y="0"/>
                    </a:moveTo>
                    <a:cubicBezTo>
                      <a:pt x="26" y="0"/>
                      <a:pt x="22" y="1"/>
                      <a:pt x="18" y="1"/>
                    </a:cubicBezTo>
                    <a:cubicBezTo>
                      <a:pt x="15" y="2"/>
                      <a:pt x="11" y="2"/>
                      <a:pt x="8" y="2"/>
                    </a:cubicBezTo>
                    <a:cubicBezTo>
                      <a:pt x="5" y="2"/>
                      <a:pt x="2" y="2"/>
                      <a:pt x="0" y="1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8" y="9"/>
                      <a:pt x="24" y="6"/>
                      <a:pt x="25" y="16"/>
                    </a:cubicBezTo>
                    <a:cubicBezTo>
                      <a:pt x="26" y="21"/>
                      <a:pt x="19" y="28"/>
                      <a:pt x="12" y="34"/>
                    </a:cubicBezTo>
                    <a:cubicBezTo>
                      <a:pt x="18" y="36"/>
                      <a:pt x="23" y="38"/>
                      <a:pt x="29" y="40"/>
                    </a:cubicBezTo>
                    <a:cubicBezTo>
                      <a:pt x="29" y="34"/>
                      <a:pt x="28" y="28"/>
                      <a:pt x="28" y="22"/>
                    </a:cubicBezTo>
                    <a:cubicBezTo>
                      <a:pt x="29" y="15"/>
                      <a:pt x="32" y="8"/>
                      <a:pt x="31" y="0"/>
                    </a:cubicBezTo>
                    <a:cubicBezTo>
                      <a:pt x="30" y="0"/>
                      <a:pt x="30" y="0"/>
                      <a:pt x="29" y="0"/>
                    </a:cubicBezTo>
                  </a:path>
                </a:pathLst>
              </a:custGeom>
              <a:solidFill>
                <a:srgbClr val="CBC6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34" name="Freeform 218">
                <a:extLst>
                  <a:ext uri="{FF2B5EF4-FFF2-40B4-BE49-F238E27FC236}">
                    <a16:creationId xmlns:a16="http://schemas.microsoft.com/office/drawing/2014/main" id="{40DBF0EC-8A1A-491A-9FBB-1AF1668C0E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8" y="1415"/>
                <a:ext cx="22" cy="9"/>
              </a:xfrm>
              <a:custGeom>
                <a:avLst/>
                <a:gdLst>
                  <a:gd name="T0" fmla="*/ 22 w 17"/>
                  <a:gd name="T1" fmla="*/ 0 h 7"/>
                  <a:gd name="T2" fmla="*/ 0 w 17"/>
                  <a:gd name="T3" fmla="*/ 6 h 7"/>
                  <a:gd name="T4" fmla="*/ 0 w 17"/>
                  <a:gd name="T5" fmla="*/ 8 h 7"/>
                  <a:gd name="T6" fmla="*/ 47 w 17"/>
                  <a:gd name="T7" fmla="*/ 19 h 7"/>
                  <a:gd name="T8" fmla="*/ 27 w 17"/>
                  <a:gd name="T9" fmla="*/ 0 h 7"/>
                  <a:gd name="T10" fmla="*/ 22 w 17"/>
                  <a:gd name="T11" fmla="*/ 0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7" h="7">
                    <a:moveTo>
                      <a:pt x="8" y="0"/>
                    </a:moveTo>
                    <a:cubicBezTo>
                      <a:pt x="5" y="1"/>
                      <a:pt x="2" y="1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3" y="7"/>
                      <a:pt x="11" y="7"/>
                      <a:pt x="17" y="7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8" y="0"/>
                      <a:pt x="8" y="0"/>
                      <a:pt x="8" y="0"/>
                    </a:cubicBezTo>
                  </a:path>
                </a:pathLst>
              </a:custGeom>
              <a:solidFill>
                <a:srgbClr val="CBC6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35" name="Freeform 219">
                <a:extLst>
                  <a:ext uri="{FF2B5EF4-FFF2-40B4-BE49-F238E27FC236}">
                    <a16:creationId xmlns:a16="http://schemas.microsoft.com/office/drawing/2014/main" id="{96DB5FF2-803C-4A59-A7E6-636AE0B349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62" y="1408"/>
                <a:ext cx="12" cy="6"/>
              </a:xfrm>
              <a:custGeom>
                <a:avLst/>
                <a:gdLst>
                  <a:gd name="T0" fmla="*/ 28 w 9"/>
                  <a:gd name="T1" fmla="*/ 0 h 4"/>
                  <a:gd name="T2" fmla="*/ 0 w 9"/>
                  <a:gd name="T3" fmla="*/ 21 h 4"/>
                  <a:gd name="T4" fmla="*/ 27 w 9"/>
                  <a:gd name="T5" fmla="*/ 18 h 4"/>
                  <a:gd name="T6" fmla="*/ 28 w 9"/>
                  <a:gd name="T7" fmla="*/ 0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" h="4">
                    <a:moveTo>
                      <a:pt x="9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3" y="3"/>
                      <a:pt x="5" y="3"/>
                      <a:pt x="8" y="3"/>
                    </a:cubicBezTo>
                    <a:cubicBezTo>
                      <a:pt x="8" y="2"/>
                      <a:pt x="8" y="1"/>
                      <a:pt x="9" y="0"/>
                    </a:cubicBezTo>
                  </a:path>
                </a:pathLst>
              </a:custGeom>
              <a:solidFill>
                <a:srgbClr val="7A72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36" name="Freeform 220">
                <a:extLst>
                  <a:ext uri="{FF2B5EF4-FFF2-40B4-BE49-F238E27FC236}">
                    <a16:creationId xmlns:a16="http://schemas.microsoft.com/office/drawing/2014/main" id="{DAF7B700-B2E9-45B9-B7B4-CAEA801C88B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862" y="1412"/>
                <a:ext cx="11" cy="11"/>
              </a:xfrm>
              <a:custGeom>
                <a:avLst/>
                <a:gdLst>
                  <a:gd name="T0" fmla="*/ 21 w 8"/>
                  <a:gd name="T1" fmla="*/ 29 h 8"/>
                  <a:gd name="T2" fmla="*/ 21 w 8"/>
                  <a:gd name="T3" fmla="*/ 29 h 8"/>
                  <a:gd name="T4" fmla="*/ 21 w 8"/>
                  <a:gd name="T5" fmla="*/ 29 h 8"/>
                  <a:gd name="T6" fmla="*/ 21 w 8"/>
                  <a:gd name="T7" fmla="*/ 29 h 8"/>
                  <a:gd name="T8" fmla="*/ 29 w 8"/>
                  <a:gd name="T9" fmla="*/ 0 h 8"/>
                  <a:gd name="T10" fmla="*/ 0 w 8"/>
                  <a:gd name="T11" fmla="*/ 1 h 8"/>
                  <a:gd name="T12" fmla="*/ 0 w 8"/>
                  <a:gd name="T13" fmla="*/ 1 h 8"/>
                  <a:gd name="T14" fmla="*/ 26 w 8"/>
                  <a:gd name="T15" fmla="*/ 19 h 8"/>
                  <a:gd name="T16" fmla="*/ 29 w 8"/>
                  <a:gd name="T17" fmla="*/ 0 h 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8" h="8">
                    <a:moveTo>
                      <a:pt x="6" y="8"/>
                    </a:move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moveTo>
                      <a:pt x="8" y="0"/>
                    </a:moveTo>
                    <a:cubicBezTo>
                      <a:pt x="5" y="0"/>
                      <a:pt x="3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3"/>
                      <a:pt x="8" y="1"/>
                      <a:pt x="8" y="0"/>
                    </a:cubicBezTo>
                  </a:path>
                </a:pathLst>
              </a:custGeom>
              <a:solidFill>
                <a:srgbClr val="928A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37" name="Freeform 221">
                <a:extLst>
                  <a:ext uri="{FF2B5EF4-FFF2-40B4-BE49-F238E27FC236}">
                    <a16:creationId xmlns:a16="http://schemas.microsoft.com/office/drawing/2014/main" id="{A7F9B5CF-5AF7-4EF1-9405-8D22C43FFB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73" y="1407"/>
                <a:ext cx="11" cy="5"/>
              </a:xfrm>
              <a:custGeom>
                <a:avLst/>
                <a:gdLst>
                  <a:gd name="T0" fmla="*/ 1 w 8"/>
                  <a:gd name="T1" fmla="*/ 0 h 4"/>
                  <a:gd name="T2" fmla="*/ 1 w 8"/>
                  <a:gd name="T3" fmla="*/ 1 h 4"/>
                  <a:gd name="T4" fmla="*/ 0 w 8"/>
                  <a:gd name="T5" fmla="*/ 10 h 4"/>
                  <a:gd name="T6" fmla="*/ 0 w 8"/>
                  <a:gd name="T7" fmla="*/ 10 h 4"/>
                  <a:gd name="T8" fmla="*/ 29 w 8"/>
                  <a:gd name="T9" fmla="*/ 6 h 4"/>
                  <a:gd name="T10" fmla="*/ 1 w 8"/>
                  <a:gd name="T11" fmla="*/ 0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8" h="4"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3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3" y="3"/>
                      <a:pt x="5" y="3"/>
                      <a:pt x="8" y="2"/>
                    </a:cubicBezTo>
                    <a:cubicBezTo>
                      <a:pt x="6" y="2"/>
                      <a:pt x="3" y="1"/>
                      <a:pt x="1" y="0"/>
                    </a:cubicBezTo>
                  </a:path>
                </a:pathLst>
              </a:custGeom>
              <a:solidFill>
                <a:srgbClr val="ABA4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38" name="Freeform 222">
                <a:extLst>
                  <a:ext uri="{FF2B5EF4-FFF2-40B4-BE49-F238E27FC236}">
                    <a16:creationId xmlns:a16="http://schemas.microsoft.com/office/drawing/2014/main" id="{A157419C-51B4-41F0-B519-2FC2F8B534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70" y="1409"/>
                <a:ext cx="18" cy="14"/>
              </a:xfrm>
              <a:custGeom>
                <a:avLst/>
                <a:gdLst>
                  <a:gd name="T0" fmla="*/ 36 w 13"/>
                  <a:gd name="T1" fmla="*/ 0 h 10"/>
                  <a:gd name="T2" fmla="*/ 8 w 13"/>
                  <a:gd name="T3" fmla="*/ 8 h 10"/>
                  <a:gd name="T4" fmla="*/ 8 w 13"/>
                  <a:gd name="T5" fmla="*/ 8 h 10"/>
                  <a:gd name="T6" fmla="*/ 1 w 13"/>
                  <a:gd name="T7" fmla="*/ 28 h 10"/>
                  <a:gd name="T8" fmla="*/ 11 w 13"/>
                  <a:gd name="T9" fmla="*/ 28 h 10"/>
                  <a:gd name="T10" fmla="*/ 0 w 13"/>
                  <a:gd name="T11" fmla="*/ 39 h 10"/>
                  <a:gd name="T12" fmla="*/ 0 w 13"/>
                  <a:gd name="T13" fmla="*/ 39 h 10"/>
                  <a:gd name="T14" fmla="*/ 48 w 13"/>
                  <a:gd name="T15" fmla="*/ 21 h 10"/>
                  <a:gd name="T16" fmla="*/ 46 w 13"/>
                  <a:gd name="T17" fmla="*/ 1 h 10"/>
                  <a:gd name="T18" fmla="*/ 36 w 13"/>
                  <a:gd name="T19" fmla="*/ 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3" h="10">
                    <a:moveTo>
                      <a:pt x="10" y="0"/>
                    </a:moveTo>
                    <a:cubicBezTo>
                      <a:pt x="7" y="1"/>
                      <a:pt x="5" y="1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1" y="5"/>
                      <a:pt x="1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8"/>
                      <a:pt x="1" y="9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4" y="8"/>
                      <a:pt x="9" y="7"/>
                      <a:pt x="13" y="6"/>
                    </a:cubicBezTo>
                    <a:cubicBezTo>
                      <a:pt x="12" y="5"/>
                      <a:pt x="12" y="3"/>
                      <a:pt x="12" y="1"/>
                    </a:cubicBezTo>
                    <a:cubicBezTo>
                      <a:pt x="12" y="1"/>
                      <a:pt x="11" y="1"/>
                      <a:pt x="10" y="0"/>
                    </a:cubicBezTo>
                  </a:path>
                </a:pathLst>
              </a:custGeom>
              <a:solidFill>
                <a:srgbClr val="BBB5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39" name="Freeform 223">
                <a:extLst>
                  <a:ext uri="{FF2B5EF4-FFF2-40B4-BE49-F238E27FC236}">
                    <a16:creationId xmlns:a16="http://schemas.microsoft.com/office/drawing/2014/main" id="{FC6842BD-3BE3-4903-AE55-0820F9CC53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6" y="1411"/>
                <a:ext cx="12" cy="7"/>
              </a:xfrm>
              <a:custGeom>
                <a:avLst/>
                <a:gdLst>
                  <a:gd name="T0" fmla="*/ 0 w 9"/>
                  <a:gd name="T1" fmla="*/ 0 h 5"/>
                  <a:gd name="T2" fmla="*/ 1 w 9"/>
                  <a:gd name="T3" fmla="*/ 20 h 5"/>
                  <a:gd name="T4" fmla="*/ 28 w 9"/>
                  <a:gd name="T5" fmla="*/ 11 h 5"/>
                  <a:gd name="T6" fmla="*/ 0 w 9"/>
                  <a:gd name="T7" fmla="*/ 0 h 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" h="5">
                    <a:moveTo>
                      <a:pt x="0" y="0"/>
                    </a:moveTo>
                    <a:cubicBezTo>
                      <a:pt x="0" y="2"/>
                      <a:pt x="0" y="4"/>
                      <a:pt x="1" y="5"/>
                    </a:cubicBezTo>
                    <a:cubicBezTo>
                      <a:pt x="3" y="4"/>
                      <a:pt x="6" y="4"/>
                      <a:pt x="9" y="3"/>
                    </a:cubicBezTo>
                    <a:cubicBezTo>
                      <a:pt x="6" y="2"/>
                      <a:pt x="3" y="1"/>
                      <a:pt x="0" y="0"/>
                    </a:cubicBezTo>
                  </a:path>
                </a:pathLst>
              </a:custGeom>
              <a:solidFill>
                <a:srgbClr val="D4D0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40" name="Freeform 224">
                <a:extLst>
                  <a:ext uri="{FF2B5EF4-FFF2-40B4-BE49-F238E27FC236}">
                    <a16:creationId xmlns:a16="http://schemas.microsoft.com/office/drawing/2014/main" id="{AD2D4BDA-D4A5-4D74-844E-24CD745225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00" y="1431"/>
                <a:ext cx="29" cy="23"/>
              </a:xfrm>
              <a:custGeom>
                <a:avLst/>
                <a:gdLst>
                  <a:gd name="T0" fmla="*/ 58 w 22"/>
                  <a:gd name="T1" fmla="*/ 0 h 17"/>
                  <a:gd name="T2" fmla="*/ 45 w 22"/>
                  <a:gd name="T3" fmla="*/ 1 h 17"/>
                  <a:gd name="T4" fmla="*/ 0 w 22"/>
                  <a:gd name="T5" fmla="*/ 22 h 17"/>
                  <a:gd name="T6" fmla="*/ 20 w 22"/>
                  <a:gd name="T7" fmla="*/ 30 h 17"/>
                  <a:gd name="T8" fmla="*/ 42 w 22"/>
                  <a:gd name="T9" fmla="*/ 43 h 17"/>
                  <a:gd name="T10" fmla="*/ 66 w 22"/>
                  <a:gd name="T11" fmla="*/ 57 h 17"/>
                  <a:gd name="T12" fmla="*/ 58 w 22"/>
                  <a:gd name="T13" fmla="*/ 0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" h="17">
                    <a:moveTo>
                      <a:pt x="19" y="0"/>
                    </a:moveTo>
                    <a:cubicBezTo>
                      <a:pt x="18" y="0"/>
                      <a:pt x="16" y="0"/>
                      <a:pt x="15" y="1"/>
                    </a:cubicBezTo>
                    <a:cubicBezTo>
                      <a:pt x="13" y="4"/>
                      <a:pt x="8" y="6"/>
                      <a:pt x="0" y="7"/>
                    </a:cubicBezTo>
                    <a:cubicBezTo>
                      <a:pt x="2" y="8"/>
                      <a:pt x="4" y="8"/>
                      <a:pt x="6" y="9"/>
                    </a:cubicBezTo>
                    <a:cubicBezTo>
                      <a:pt x="10" y="9"/>
                      <a:pt x="13" y="10"/>
                      <a:pt x="14" y="13"/>
                    </a:cubicBezTo>
                    <a:cubicBezTo>
                      <a:pt x="17" y="14"/>
                      <a:pt x="20" y="15"/>
                      <a:pt x="22" y="17"/>
                    </a:cubicBezTo>
                    <a:cubicBezTo>
                      <a:pt x="22" y="11"/>
                      <a:pt x="21" y="5"/>
                      <a:pt x="19" y="0"/>
                    </a:cubicBezTo>
                  </a:path>
                </a:pathLst>
              </a:custGeom>
              <a:solidFill>
                <a:srgbClr val="928A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41" name="Freeform 225">
                <a:extLst>
                  <a:ext uri="{FF2B5EF4-FFF2-40B4-BE49-F238E27FC236}">
                    <a16:creationId xmlns:a16="http://schemas.microsoft.com/office/drawing/2014/main" id="{81560A08-1810-4E1F-90AA-02403B71DE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08" y="1443"/>
                <a:ext cx="11" cy="5"/>
              </a:xfrm>
              <a:custGeom>
                <a:avLst/>
                <a:gdLst>
                  <a:gd name="T0" fmla="*/ 0 w 8"/>
                  <a:gd name="T1" fmla="*/ 0 h 4"/>
                  <a:gd name="T2" fmla="*/ 29 w 8"/>
                  <a:gd name="T3" fmla="*/ 10 h 4"/>
                  <a:gd name="T4" fmla="*/ 0 w 8"/>
                  <a:gd name="T5" fmla="*/ 0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4">
                    <a:moveTo>
                      <a:pt x="0" y="0"/>
                    </a:moveTo>
                    <a:cubicBezTo>
                      <a:pt x="3" y="1"/>
                      <a:pt x="6" y="3"/>
                      <a:pt x="8" y="4"/>
                    </a:cubicBezTo>
                    <a:cubicBezTo>
                      <a:pt x="7" y="1"/>
                      <a:pt x="4" y="0"/>
                      <a:pt x="0" y="0"/>
                    </a:cubicBezTo>
                  </a:path>
                </a:pathLst>
              </a:custGeom>
              <a:solidFill>
                <a:srgbClr val="BBB5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42" name="Freeform 226">
                <a:extLst>
                  <a:ext uri="{FF2B5EF4-FFF2-40B4-BE49-F238E27FC236}">
                    <a16:creationId xmlns:a16="http://schemas.microsoft.com/office/drawing/2014/main" id="{43D01F19-CE64-408E-AE33-64800880A9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9" y="1432"/>
                <a:ext cx="31" cy="8"/>
              </a:xfrm>
              <a:custGeom>
                <a:avLst/>
                <a:gdLst>
                  <a:gd name="T0" fmla="*/ 77 w 23"/>
                  <a:gd name="T1" fmla="*/ 0 h 6"/>
                  <a:gd name="T2" fmla="*/ 0 w 23"/>
                  <a:gd name="T3" fmla="*/ 7 h 6"/>
                  <a:gd name="T4" fmla="*/ 27 w 23"/>
                  <a:gd name="T5" fmla="*/ 20 h 6"/>
                  <a:gd name="T6" fmla="*/ 77 w 23"/>
                  <a:gd name="T7" fmla="*/ 0 h 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3" h="6">
                    <a:moveTo>
                      <a:pt x="23" y="0"/>
                    </a:moveTo>
                    <a:cubicBezTo>
                      <a:pt x="15" y="1"/>
                      <a:pt x="7" y="2"/>
                      <a:pt x="0" y="2"/>
                    </a:cubicBezTo>
                    <a:cubicBezTo>
                      <a:pt x="3" y="3"/>
                      <a:pt x="5" y="5"/>
                      <a:pt x="8" y="6"/>
                    </a:cubicBezTo>
                    <a:cubicBezTo>
                      <a:pt x="16" y="5"/>
                      <a:pt x="21" y="3"/>
                      <a:pt x="23" y="0"/>
                    </a:cubicBezTo>
                  </a:path>
                </a:pathLst>
              </a:custGeom>
              <a:solidFill>
                <a:srgbClr val="BBB5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43" name="Freeform 227">
                <a:extLst>
                  <a:ext uri="{FF2B5EF4-FFF2-40B4-BE49-F238E27FC236}">
                    <a16:creationId xmlns:a16="http://schemas.microsoft.com/office/drawing/2014/main" id="{52222222-B491-415F-BF1C-8FE6C91D06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4" y="2036"/>
                <a:ext cx="24" cy="11"/>
              </a:xfrm>
              <a:custGeom>
                <a:avLst/>
                <a:gdLst>
                  <a:gd name="T0" fmla="*/ 0 w 18"/>
                  <a:gd name="T1" fmla="*/ 0 h 8"/>
                  <a:gd name="T2" fmla="*/ 7 w 18"/>
                  <a:gd name="T3" fmla="*/ 29 h 8"/>
                  <a:gd name="T4" fmla="*/ 55 w 18"/>
                  <a:gd name="T5" fmla="*/ 29 h 8"/>
                  <a:gd name="T6" fmla="*/ 57 w 18"/>
                  <a:gd name="T7" fmla="*/ 15 h 8"/>
                  <a:gd name="T8" fmla="*/ 0 w 18"/>
                  <a:gd name="T9" fmla="*/ 0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8" h="8">
                    <a:moveTo>
                      <a:pt x="0" y="0"/>
                    </a:moveTo>
                    <a:cubicBezTo>
                      <a:pt x="1" y="4"/>
                      <a:pt x="1" y="6"/>
                      <a:pt x="2" y="8"/>
                    </a:cubicBezTo>
                    <a:cubicBezTo>
                      <a:pt x="7" y="8"/>
                      <a:pt x="12" y="8"/>
                      <a:pt x="17" y="8"/>
                    </a:cubicBezTo>
                    <a:cubicBezTo>
                      <a:pt x="17" y="6"/>
                      <a:pt x="17" y="5"/>
                      <a:pt x="18" y="4"/>
                    </a:cubicBezTo>
                    <a:cubicBezTo>
                      <a:pt x="12" y="3"/>
                      <a:pt x="6" y="2"/>
                      <a:pt x="0" y="0"/>
                    </a:cubicBezTo>
                  </a:path>
                </a:pathLst>
              </a:custGeom>
              <a:solidFill>
                <a:srgbClr val="BBB5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44" name="Freeform 228">
                <a:extLst>
                  <a:ext uri="{FF2B5EF4-FFF2-40B4-BE49-F238E27FC236}">
                    <a16:creationId xmlns:a16="http://schemas.microsoft.com/office/drawing/2014/main" id="{9AE23A32-8369-4E4C-8D18-8DC36E6564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4" y="2035"/>
                <a:ext cx="13" cy="12"/>
              </a:xfrm>
              <a:custGeom>
                <a:avLst/>
                <a:gdLst>
                  <a:gd name="T0" fmla="*/ 0 w 10"/>
                  <a:gd name="T1" fmla="*/ 0 h 9"/>
                  <a:gd name="T2" fmla="*/ 0 w 10"/>
                  <a:gd name="T3" fmla="*/ 28 h 9"/>
                  <a:gd name="T4" fmla="*/ 29 w 10"/>
                  <a:gd name="T5" fmla="*/ 28 h 9"/>
                  <a:gd name="T6" fmla="*/ 22 w 10"/>
                  <a:gd name="T7" fmla="*/ 1 h 9"/>
                  <a:gd name="T8" fmla="*/ 0 w 10"/>
                  <a:gd name="T9" fmla="*/ 0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" h="9">
                    <a:moveTo>
                      <a:pt x="0" y="0"/>
                    </a:moveTo>
                    <a:cubicBezTo>
                      <a:pt x="0" y="3"/>
                      <a:pt x="0" y="6"/>
                      <a:pt x="0" y="9"/>
                    </a:cubicBezTo>
                    <a:cubicBezTo>
                      <a:pt x="3" y="9"/>
                      <a:pt x="7" y="9"/>
                      <a:pt x="10" y="9"/>
                    </a:cubicBezTo>
                    <a:cubicBezTo>
                      <a:pt x="9" y="7"/>
                      <a:pt x="9" y="5"/>
                      <a:pt x="8" y="1"/>
                    </a:cubicBezTo>
                    <a:cubicBezTo>
                      <a:pt x="6" y="1"/>
                      <a:pt x="3" y="0"/>
                      <a:pt x="0" y="0"/>
                    </a:cubicBezTo>
                  </a:path>
                </a:pathLst>
              </a:custGeom>
              <a:solidFill>
                <a:srgbClr val="D5D1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45" name="Freeform 229">
                <a:extLst>
                  <a:ext uri="{FF2B5EF4-FFF2-40B4-BE49-F238E27FC236}">
                    <a16:creationId xmlns:a16="http://schemas.microsoft.com/office/drawing/2014/main" id="{2058BAA3-2D84-4458-8614-D827B987EE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9" y="1894"/>
                <a:ext cx="5" cy="4"/>
              </a:xfrm>
              <a:custGeom>
                <a:avLst/>
                <a:gdLst>
                  <a:gd name="T0" fmla="*/ 0 w 4"/>
                  <a:gd name="T1" fmla="*/ 0 h 3"/>
                  <a:gd name="T2" fmla="*/ 0 w 4"/>
                  <a:gd name="T3" fmla="*/ 9 h 3"/>
                  <a:gd name="T4" fmla="*/ 0 w 4"/>
                  <a:gd name="T5" fmla="*/ 9 h 3"/>
                  <a:gd name="T6" fmla="*/ 10 w 4"/>
                  <a:gd name="T7" fmla="*/ 7 h 3"/>
                  <a:gd name="T8" fmla="*/ 0 w 4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0" y="0"/>
                    </a:moveTo>
                    <a:cubicBezTo>
                      <a:pt x="0" y="1"/>
                      <a:pt x="0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3" y="2"/>
                      <a:pt x="4" y="2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ABA4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46" name="Freeform 230">
                <a:extLst>
                  <a:ext uri="{FF2B5EF4-FFF2-40B4-BE49-F238E27FC236}">
                    <a16:creationId xmlns:a16="http://schemas.microsoft.com/office/drawing/2014/main" id="{AEEEBC97-AECD-4EA1-B970-E3E4E707473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900" y="1897"/>
                <a:ext cx="42" cy="35"/>
              </a:xfrm>
              <a:custGeom>
                <a:avLst/>
                <a:gdLst>
                  <a:gd name="T0" fmla="*/ 88 w 32"/>
                  <a:gd name="T1" fmla="*/ 63 h 26"/>
                  <a:gd name="T2" fmla="*/ 93 w 32"/>
                  <a:gd name="T3" fmla="*/ 85 h 26"/>
                  <a:gd name="T4" fmla="*/ 95 w 32"/>
                  <a:gd name="T5" fmla="*/ 85 h 26"/>
                  <a:gd name="T6" fmla="*/ 88 w 32"/>
                  <a:gd name="T7" fmla="*/ 63 h 26"/>
                  <a:gd name="T8" fmla="*/ 32 w 32"/>
                  <a:gd name="T9" fmla="*/ 0 h 26"/>
                  <a:gd name="T10" fmla="*/ 21 w 32"/>
                  <a:gd name="T11" fmla="*/ 1 h 26"/>
                  <a:gd name="T12" fmla="*/ 21 w 32"/>
                  <a:gd name="T13" fmla="*/ 1 h 26"/>
                  <a:gd name="T14" fmla="*/ 0 w 32"/>
                  <a:gd name="T15" fmla="*/ 63 h 26"/>
                  <a:gd name="T16" fmla="*/ 21 w 32"/>
                  <a:gd name="T17" fmla="*/ 69 h 26"/>
                  <a:gd name="T18" fmla="*/ 67 w 32"/>
                  <a:gd name="T19" fmla="*/ 27 h 26"/>
                  <a:gd name="T20" fmla="*/ 67 w 32"/>
                  <a:gd name="T21" fmla="*/ 27 h 26"/>
                  <a:gd name="T22" fmla="*/ 56 w 32"/>
                  <a:gd name="T23" fmla="*/ 12 h 26"/>
                  <a:gd name="T24" fmla="*/ 32 w 32"/>
                  <a:gd name="T25" fmla="*/ 0 h 2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2" h="26">
                    <a:moveTo>
                      <a:pt x="30" y="19"/>
                    </a:moveTo>
                    <a:cubicBezTo>
                      <a:pt x="30" y="21"/>
                      <a:pt x="31" y="24"/>
                      <a:pt x="31" y="26"/>
                    </a:cubicBezTo>
                    <a:cubicBezTo>
                      <a:pt x="31" y="26"/>
                      <a:pt x="32" y="26"/>
                      <a:pt x="32" y="26"/>
                    </a:cubicBezTo>
                    <a:cubicBezTo>
                      <a:pt x="32" y="24"/>
                      <a:pt x="31" y="21"/>
                      <a:pt x="30" y="19"/>
                    </a:cubicBezTo>
                    <a:moveTo>
                      <a:pt x="11" y="0"/>
                    </a:moveTo>
                    <a:cubicBezTo>
                      <a:pt x="10" y="0"/>
                      <a:pt x="9" y="0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7"/>
                      <a:pt x="3" y="13"/>
                      <a:pt x="0" y="19"/>
                    </a:cubicBezTo>
                    <a:cubicBezTo>
                      <a:pt x="2" y="20"/>
                      <a:pt x="5" y="20"/>
                      <a:pt x="7" y="21"/>
                    </a:cubicBezTo>
                    <a:cubicBezTo>
                      <a:pt x="10" y="13"/>
                      <a:pt x="14" y="11"/>
                      <a:pt x="23" y="8"/>
                    </a:cubicBezTo>
                    <a:cubicBezTo>
                      <a:pt x="23" y="8"/>
                      <a:pt x="23" y="8"/>
                      <a:pt x="23" y="8"/>
                    </a:cubicBezTo>
                    <a:cubicBezTo>
                      <a:pt x="22" y="6"/>
                      <a:pt x="20" y="5"/>
                      <a:pt x="19" y="4"/>
                    </a:cubicBezTo>
                    <a:cubicBezTo>
                      <a:pt x="11" y="0"/>
                      <a:pt x="11" y="0"/>
                      <a:pt x="11" y="0"/>
                    </a:cubicBezTo>
                  </a:path>
                </a:pathLst>
              </a:custGeom>
              <a:solidFill>
                <a:srgbClr val="BBB5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47" name="Freeform 231">
                <a:extLst>
                  <a:ext uri="{FF2B5EF4-FFF2-40B4-BE49-F238E27FC236}">
                    <a16:creationId xmlns:a16="http://schemas.microsoft.com/office/drawing/2014/main" id="{0FBA4146-1E30-42F8-B60D-29F9FA00AE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9" y="1907"/>
                <a:ext cx="32" cy="25"/>
              </a:xfrm>
              <a:custGeom>
                <a:avLst/>
                <a:gdLst>
                  <a:gd name="T0" fmla="*/ 49 w 24"/>
                  <a:gd name="T1" fmla="*/ 0 h 18"/>
                  <a:gd name="T2" fmla="*/ 49 w 24"/>
                  <a:gd name="T3" fmla="*/ 0 h 18"/>
                  <a:gd name="T4" fmla="*/ 0 w 24"/>
                  <a:gd name="T5" fmla="*/ 49 h 18"/>
                  <a:gd name="T6" fmla="*/ 76 w 24"/>
                  <a:gd name="T7" fmla="*/ 68 h 18"/>
                  <a:gd name="T8" fmla="*/ 73 w 24"/>
                  <a:gd name="T9" fmla="*/ 40 h 18"/>
                  <a:gd name="T10" fmla="*/ 49 w 24"/>
                  <a:gd name="T11" fmla="*/ 0 h 1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4" h="18">
                    <a:moveTo>
                      <a:pt x="16" y="0"/>
                    </a:moveTo>
                    <a:cubicBezTo>
                      <a:pt x="16" y="0"/>
                      <a:pt x="16" y="0"/>
                      <a:pt x="16" y="0"/>
                    </a:cubicBezTo>
                    <a:cubicBezTo>
                      <a:pt x="7" y="3"/>
                      <a:pt x="3" y="5"/>
                      <a:pt x="0" y="13"/>
                    </a:cubicBezTo>
                    <a:cubicBezTo>
                      <a:pt x="8" y="15"/>
                      <a:pt x="16" y="17"/>
                      <a:pt x="24" y="18"/>
                    </a:cubicBezTo>
                    <a:cubicBezTo>
                      <a:pt x="24" y="16"/>
                      <a:pt x="23" y="13"/>
                      <a:pt x="23" y="11"/>
                    </a:cubicBezTo>
                    <a:cubicBezTo>
                      <a:pt x="21" y="6"/>
                      <a:pt x="19" y="3"/>
                      <a:pt x="16" y="0"/>
                    </a:cubicBezTo>
                  </a:path>
                </a:pathLst>
              </a:custGeom>
              <a:solidFill>
                <a:srgbClr val="D4D0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48" name="Freeform 232">
                <a:extLst>
                  <a:ext uri="{FF2B5EF4-FFF2-40B4-BE49-F238E27FC236}">
                    <a16:creationId xmlns:a16="http://schemas.microsoft.com/office/drawing/2014/main" id="{B5A3C092-0A69-4F20-9CE9-7ACA6B8074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4" y="2009"/>
                <a:ext cx="28" cy="14"/>
              </a:xfrm>
              <a:custGeom>
                <a:avLst/>
                <a:gdLst>
                  <a:gd name="T0" fmla="*/ 64 w 21"/>
                  <a:gd name="T1" fmla="*/ 0 h 10"/>
                  <a:gd name="T2" fmla="*/ 59 w 21"/>
                  <a:gd name="T3" fmla="*/ 0 h 10"/>
                  <a:gd name="T4" fmla="*/ 16 w 21"/>
                  <a:gd name="T5" fmla="*/ 29 h 10"/>
                  <a:gd name="T6" fmla="*/ 0 w 21"/>
                  <a:gd name="T7" fmla="*/ 35 h 10"/>
                  <a:gd name="T8" fmla="*/ 0 w 21"/>
                  <a:gd name="T9" fmla="*/ 39 h 10"/>
                  <a:gd name="T10" fmla="*/ 64 w 21"/>
                  <a:gd name="T11" fmla="*/ 29 h 10"/>
                  <a:gd name="T12" fmla="*/ 65 w 21"/>
                  <a:gd name="T13" fmla="*/ 0 h 10"/>
                  <a:gd name="T14" fmla="*/ 64 w 21"/>
                  <a:gd name="T15" fmla="*/ 0 h 1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1" h="10">
                    <a:moveTo>
                      <a:pt x="20" y="0"/>
                    </a:moveTo>
                    <a:cubicBezTo>
                      <a:pt x="20" y="0"/>
                      <a:pt x="19" y="0"/>
                      <a:pt x="19" y="0"/>
                    </a:cubicBezTo>
                    <a:cubicBezTo>
                      <a:pt x="12" y="0"/>
                      <a:pt x="10" y="8"/>
                      <a:pt x="5" y="8"/>
                    </a:cubicBezTo>
                    <a:cubicBezTo>
                      <a:pt x="3" y="9"/>
                      <a:pt x="2" y="9"/>
                      <a:pt x="0" y="9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7" y="10"/>
                      <a:pt x="14" y="9"/>
                      <a:pt x="20" y="8"/>
                    </a:cubicBezTo>
                    <a:cubicBezTo>
                      <a:pt x="21" y="5"/>
                      <a:pt x="21" y="2"/>
                      <a:pt x="21" y="0"/>
                    </a:cubicBezTo>
                    <a:cubicBezTo>
                      <a:pt x="21" y="0"/>
                      <a:pt x="21" y="0"/>
                      <a:pt x="20" y="0"/>
                    </a:cubicBezTo>
                  </a:path>
                </a:pathLst>
              </a:custGeom>
              <a:solidFill>
                <a:srgbClr val="BBB5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49" name="Freeform 233">
                <a:extLst>
                  <a:ext uri="{FF2B5EF4-FFF2-40B4-BE49-F238E27FC236}">
                    <a16:creationId xmlns:a16="http://schemas.microsoft.com/office/drawing/2014/main" id="{7386F5C1-A203-459C-A1E0-50F49F8F65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8" y="2021"/>
                <a:ext cx="6" cy="3"/>
              </a:xfrm>
              <a:custGeom>
                <a:avLst/>
                <a:gdLst>
                  <a:gd name="T0" fmla="*/ 10 w 5"/>
                  <a:gd name="T1" fmla="*/ 0 h 2"/>
                  <a:gd name="T2" fmla="*/ 0 w 5"/>
                  <a:gd name="T3" fmla="*/ 12 h 2"/>
                  <a:gd name="T4" fmla="*/ 10 w 5"/>
                  <a:gd name="T5" fmla="*/ 8 h 2"/>
                  <a:gd name="T6" fmla="*/ 10 w 5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" h="2">
                    <a:moveTo>
                      <a:pt x="5" y="0"/>
                    </a:moveTo>
                    <a:cubicBezTo>
                      <a:pt x="4" y="1"/>
                      <a:pt x="2" y="1"/>
                      <a:pt x="0" y="2"/>
                    </a:cubicBezTo>
                    <a:cubicBezTo>
                      <a:pt x="2" y="2"/>
                      <a:pt x="4" y="1"/>
                      <a:pt x="5" y="1"/>
                    </a:cubicBezTo>
                    <a:cubicBezTo>
                      <a:pt x="5" y="1"/>
                      <a:pt x="5" y="1"/>
                      <a:pt x="5" y="0"/>
                    </a:cubicBezTo>
                  </a:path>
                </a:pathLst>
              </a:custGeom>
              <a:solidFill>
                <a:srgbClr val="D5D1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50" name="Freeform 234">
                <a:extLst>
                  <a:ext uri="{FF2B5EF4-FFF2-40B4-BE49-F238E27FC236}">
                    <a16:creationId xmlns:a16="http://schemas.microsoft.com/office/drawing/2014/main" id="{2E9BC41B-7AEC-4025-9E25-FCB5EB4486E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904" y="2020"/>
                <a:ext cx="37" cy="21"/>
              </a:xfrm>
              <a:custGeom>
                <a:avLst/>
                <a:gdLst>
                  <a:gd name="T0" fmla="*/ 0 w 28"/>
                  <a:gd name="T1" fmla="*/ 9 h 16"/>
                  <a:gd name="T2" fmla="*/ 0 w 28"/>
                  <a:gd name="T3" fmla="*/ 12 h 16"/>
                  <a:gd name="T4" fmla="*/ 0 w 28"/>
                  <a:gd name="T5" fmla="*/ 16 h 16"/>
                  <a:gd name="T6" fmla="*/ 0 w 28"/>
                  <a:gd name="T7" fmla="*/ 9 h 16"/>
                  <a:gd name="T8" fmla="*/ 86 w 28"/>
                  <a:gd name="T9" fmla="*/ 0 h 16"/>
                  <a:gd name="T10" fmla="*/ 26 w 28"/>
                  <a:gd name="T11" fmla="*/ 7 h 16"/>
                  <a:gd name="T12" fmla="*/ 26 w 28"/>
                  <a:gd name="T13" fmla="*/ 29 h 16"/>
                  <a:gd name="T14" fmla="*/ 26 w 28"/>
                  <a:gd name="T15" fmla="*/ 37 h 16"/>
                  <a:gd name="T16" fmla="*/ 78 w 28"/>
                  <a:gd name="T17" fmla="*/ 49 h 16"/>
                  <a:gd name="T18" fmla="*/ 86 w 28"/>
                  <a:gd name="T19" fmla="*/ 0 h 1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8" h="16">
                    <a:moveTo>
                      <a:pt x="0" y="3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0" y="4"/>
                      <a:pt x="0" y="4"/>
                      <a:pt x="0" y="3"/>
                    </a:cubicBezTo>
                    <a:moveTo>
                      <a:pt x="28" y="0"/>
                    </a:moveTo>
                    <a:cubicBezTo>
                      <a:pt x="22" y="1"/>
                      <a:pt x="15" y="2"/>
                      <a:pt x="8" y="2"/>
                    </a:cubicBezTo>
                    <a:cubicBezTo>
                      <a:pt x="8" y="4"/>
                      <a:pt x="8" y="7"/>
                      <a:pt x="8" y="10"/>
                    </a:cubicBezTo>
                    <a:cubicBezTo>
                      <a:pt x="8" y="11"/>
                      <a:pt x="8" y="12"/>
                      <a:pt x="8" y="12"/>
                    </a:cubicBezTo>
                    <a:cubicBezTo>
                      <a:pt x="14" y="14"/>
                      <a:pt x="20" y="15"/>
                      <a:pt x="26" y="16"/>
                    </a:cubicBezTo>
                    <a:cubicBezTo>
                      <a:pt x="26" y="11"/>
                      <a:pt x="27" y="5"/>
                      <a:pt x="28" y="0"/>
                    </a:cubicBezTo>
                  </a:path>
                </a:pathLst>
              </a:custGeom>
              <a:solidFill>
                <a:srgbClr val="C7C3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51" name="Freeform 235">
                <a:extLst>
                  <a:ext uri="{FF2B5EF4-FFF2-40B4-BE49-F238E27FC236}">
                    <a16:creationId xmlns:a16="http://schemas.microsoft.com/office/drawing/2014/main" id="{D4EEA9B4-D4FB-43A0-A8BB-AE050C984E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4" y="2023"/>
                <a:ext cx="10" cy="13"/>
              </a:xfrm>
              <a:custGeom>
                <a:avLst/>
                <a:gdLst>
                  <a:gd name="T0" fmla="*/ 20 w 8"/>
                  <a:gd name="T1" fmla="*/ 0 h 10"/>
                  <a:gd name="T2" fmla="*/ 8 w 8"/>
                  <a:gd name="T3" fmla="*/ 1 h 10"/>
                  <a:gd name="T4" fmla="*/ 0 w 8"/>
                  <a:gd name="T5" fmla="*/ 1 h 10"/>
                  <a:gd name="T6" fmla="*/ 0 w 8"/>
                  <a:gd name="T7" fmla="*/ 9 h 10"/>
                  <a:gd name="T8" fmla="*/ 0 w 8"/>
                  <a:gd name="T9" fmla="*/ 27 h 10"/>
                  <a:gd name="T10" fmla="*/ 20 w 8"/>
                  <a:gd name="T11" fmla="*/ 29 h 10"/>
                  <a:gd name="T12" fmla="*/ 20 w 8"/>
                  <a:gd name="T13" fmla="*/ 22 h 10"/>
                  <a:gd name="T14" fmla="*/ 20 w 8"/>
                  <a:gd name="T15" fmla="*/ 0 h 1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10">
                    <a:moveTo>
                      <a:pt x="8" y="0"/>
                    </a:moveTo>
                    <a:cubicBezTo>
                      <a:pt x="7" y="0"/>
                      <a:pt x="5" y="1"/>
                      <a:pt x="3" y="1"/>
                    </a:cubicBezTo>
                    <a:cubicBezTo>
                      <a:pt x="2" y="1"/>
                      <a:pt x="1" y="1"/>
                      <a:pt x="0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0" y="5"/>
                      <a:pt x="0" y="7"/>
                      <a:pt x="0" y="9"/>
                    </a:cubicBezTo>
                    <a:cubicBezTo>
                      <a:pt x="3" y="9"/>
                      <a:pt x="6" y="10"/>
                      <a:pt x="8" y="10"/>
                    </a:cubicBezTo>
                    <a:cubicBezTo>
                      <a:pt x="8" y="10"/>
                      <a:pt x="8" y="9"/>
                      <a:pt x="8" y="8"/>
                    </a:cubicBezTo>
                    <a:cubicBezTo>
                      <a:pt x="8" y="5"/>
                      <a:pt x="8" y="2"/>
                      <a:pt x="8" y="0"/>
                    </a:cubicBezTo>
                  </a:path>
                </a:pathLst>
              </a:custGeom>
              <a:solidFill>
                <a:srgbClr val="DDD9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52" name="Freeform 236">
                <a:extLst>
                  <a:ext uri="{FF2B5EF4-FFF2-40B4-BE49-F238E27FC236}">
                    <a16:creationId xmlns:a16="http://schemas.microsoft.com/office/drawing/2014/main" id="{4D6D8E36-FA5F-4E51-BC25-075E455375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48" y="2011"/>
                <a:ext cx="28" cy="16"/>
              </a:xfrm>
              <a:custGeom>
                <a:avLst/>
                <a:gdLst>
                  <a:gd name="T0" fmla="*/ 16 w 21"/>
                  <a:gd name="T1" fmla="*/ 0 h 12"/>
                  <a:gd name="T2" fmla="*/ 0 w 21"/>
                  <a:gd name="T3" fmla="*/ 21 h 12"/>
                  <a:gd name="T4" fmla="*/ 59 w 21"/>
                  <a:gd name="T5" fmla="*/ 37 h 12"/>
                  <a:gd name="T6" fmla="*/ 65 w 21"/>
                  <a:gd name="T7" fmla="*/ 28 h 12"/>
                  <a:gd name="T8" fmla="*/ 16 w 21"/>
                  <a:gd name="T9" fmla="*/ 0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1" h="12">
                    <a:moveTo>
                      <a:pt x="5" y="0"/>
                    </a:moveTo>
                    <a:cubicBezTo>
                      <a:pt x="3" y="2"/>
                      <a:pt x="2" y="5"/>
                      <a:pt x="0" y="7"/>
                    </a:cubicBezTo>
                    <a:cubicBezTo>
                      <a:pt x="7" y="9"/>
                      <a:pt x="13" y="11"/>
                      <a:pt x="19" y="12"/>
                    </a:cubicBezTo>
                    <a:cubicBezTo>
                      <a:pt x="20" y="11"/>
                      <a:pt x="21" y="10"/>
                      <a:pt x="21" y="9"/>
                    </a:cubicBezTo>
                    <a:cubicBezTo>
                      <a:pt x="16" y="6"/>
                      <a:pt x="10" y="3"/>
                      <a:pt x="5" y="0"/>
                    </a:cubicBezTo>
                  </a:path>
                </a:pathLst>
              </a:custGeom>
              <a:solidFill>
                <a:srgbClr val="8178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53" name="Freeform 237">
                <a:extLst>
                  <a:ext uri="{FF2B5EF4-FFF2-40B4-BE49-F238E27FC236}">
                    <a16:creationId xmlns:a16="http://schemas.microsoft.com/office/drawing/2014/main" id="{46044BF7-DED7-450D-ABC5-ED0BC580CC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74" y="2023"/>
                <a:ext cx="16" cy="8"/>
              </a:xfrm>
              <a:custGeom>
                <a:avLst/>
                <a:gdLst>
                  <a:gd name="T0" fmla="*/ 7 w 12"/>
                  <a:gd name="T1" fmla="*/ 0 h 6"/>
                  <a:gd name="T2" fmla="*/ 0 w 12"/>
                  <a:gd name="T3" fmla="*/ 9 h 6"/>
                  <a:gd name="T4" fmla="*/ 37 w 12"/>
                  <a:gd name="T5" fmla="*/ 20 h 6"/>
                  <a:gd name="T6" fmla="*/ 7 w 12"/>
                  <a:gd name="T7" fmla="*/ 0 h 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2" h="6">
                    <a:moveTo>
                      <a:pt x="2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4" y="4"/>
                      <a:pt x="8" y="5"/>
                      <a:pt x="12" y="6"/>
                    </a:cubicBezTo>
                    <a:cubicBezTo>
                      <a:pt x="9" y="4"/>
                      <a:pt x="6" y="2"/>
                      <a:pt x="2" y="0"/>
                    </a:cubicBezTo>
                  </a:path>
                </a:pathLst>
              </a:custGeom>
              <a:solidFill>
                <a:srgbClr val="AFA9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54" name="Freeform 238">
                <a:extLst>
                  <a:ext uri="{FF2B5EF4-FFF2-40B4-BE49-F238E27FC236}">
                    <a16:creationId xmlns:a16="http://schemas.microsoft.com/office/drawing/2014/main" id="{4BAF3344-1879-4AF2-AEC7-0E08D564CC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6" y="2001"/>
                <a:ext cx="19" cy="19"/>
              </a:xfrm>
              <a:custGeom>
                <a:avLst/>
                <a:gdLst>
                  <a:gd name="T0" fmla="*/ 19 w 14"/>
                  <a:gd name="T1" fmla="*/ 0 h 14"/>
                  <a:gd name="T2" fmla="*/ 0 w 14"/>
                  <a:gd name="T3" fmla="*/ 30 h 14"/>
                  <a:gd name="T4" fmla="*/ 26 w 14"/>
                  <a:gd name="T5" fmla="*/ 48 h 14"/>
                  <a:gd name="T6" fmla="*/ 30 w 14"/>
                  <a:gd name="T7" fmla="*/ 48 h 14"/>
                  <a:gd name="T8" fmla="*/ 48 w 14"/>
                  <a:gd name="T9" fmla="*/ 26 h 14"/>
                  <a:gd name="T10" fmla="*/ 19 w 14"/>
                  <a:gd name="T11" fmla="*/ 0 h 1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" h="14">
                    <a:moveTo>
                      <a:pt x="5" y="0"/>
                    </a:moveTo>
                    <a:cubicBezTo>
                      <a:pt x="0" y="9"/>
                      <a:pt x="0" y="9"/>
                      <a:pt x="0" y="9"/>
                    </a:cubicBezTo>
                    <a:cubicBezTo>
                      <a:pt x="2" y="10"/>
                      <a:pt x="5" y="12"/>
                      <a:pt x="7" y="14"/>
                    </a:cubicBezTo>
                    <a:cubicBezTo>
                      <a:pt x="8" y="14"/>
                      <a:pt x="9" y="14"/>
                      <a:pt x="9" y="14"/>
                    </a:cubicBezTo>
                    <a:cubicBezTo>
                      <a:pt x="11" y="12"/>
                      <a:pt x="12" y="9"/>
                      <a:pt x="14" y="7"/>
                    </a:cubicBezTo>
                    <a:cubicBezTo>
                      <a:pt x="11" y="5"/>
                      <a:pt x="8" y="3"/>
                      <a:pt x="5" y="0"/>
                    </a:cubicBezTo>
                  </a:path>
                </a:pathLst>
              </a:custGeom>
              <a:solidFill>
                <a:srgbClr val="9890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55" name="Freeform 239">
                <a:extLst>
                  <a:ext uri="{FF2B5EF4-FFF2-40B4-BE49-F238E27FC236}">
                    <a16:creationId xmlns:a16="http://schemas.microsoft.com/office/drawing/2014/main" id="{C63CC661-6BCC-42B1-AD36-A73D260DD3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48" y="2020"/>
                <a:ext cx="26" cy="16"/>
              </a:xfrm>
              <a:custGeom>
                <a:avLst/>
                <a:gdLst>
                  <a:gd name="T0" fmla="*/ 0 w 19"/>
                  <a:gd name="T1" fmla="*/ 0 h 12"/>
                  <a:gd name="T2" fmla="*/ 0 w 19"/>
                  <a:gd name="T3" fmla="*/ 1 h 12"/>
                  <a:gd name="T4" fmla="*/ 55 w 19"/>
                  <a:gd name="T5" fmla="*/ 37 h 12"/>
                  <a:gd name="T6" fmla="*/ 67 w 19"/>
                  <a:gd name="T7" fmla="*/ 16 h 12"/>
                  <a:gd name="T8" fmla="*/ 0 w 19"/>
                  <a:gd name="T9" fmla="*/ 0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9" h="12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6" y="4"/>
                      <a:pt x="11" y="8"/>
                      <a:pt x="15" y="12"/>
                    </a:cubicBezTo>
                    <a:cubicBezTo>
                      <a:pt x="16" y="10"/>
                      <a:pt x="18" y="8"/>
                      <a:pt x="19" y="5"/>
                    </a:cubicBezTo>
                    <a:cubicBezTo>
                      <a:pt x="13" y="4"/>
                      <a:pt x="7" y="2"/>
                      <a:pt x="0" y="0"/>
                    </a:cubicBezTo>
                  </a:path>
                </a:pathLst>
              </a:custGeom>
              <a:solidFill>
                <a:srgbClr val="9890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56" name="Freeform 240">
                <a:extLst>
                  <a:ext uri="{FF2B5EF4-FFF2-40B4-BE49-F238E27FC236}">
                    <a16:creationId xmlns:a16="http://schemas.microsoft.com/office/drawing/2014/main" id="{A6797057-DF4E-4E2C-9711-BDC7633702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68" y="2027"/>
                <a:ext cx="23" cy="10"/>
              </a:xfrm>
              <a:custGeom>
                <a:avLst/>
                <a:gdLst>
                  <a:gd name="T0" fmla="*/ 12 w 17"/>
                  <a:gd name="T1" fmla="*/ 0 h 8"/>
                  <a:gd name="T2" fmla="*/ 0 w 17"/>
                  <a:gd name="T3" fmla="*/ 18 h 8"/>
                  <a:gd name="T4" fmla="*/ 1 w 17"/>
                  <a:gd name="T5" fmla="*/ 20 h 8"/>
                  <a:gd name="T6" fmla="*/ 22 w 17"/>
                  <a:gd name="T7" fmla="*/ 20 h 8"/>
                  <a:gd name="T8" fmla="*/ 50 w 17"/>
                  <a:gd name="T9" fmla="*/ 20 h 8"/>
                  <a:gd name="T10" fmla="*/ 57 w 17"/>
                  <a:gd name="T11" fmla="*/ 10 h 8"/>
                  <a:gd name="T12" fmla="*/ 55 w 17"/>
                  <a:gd name="T13" fmla="*/ 8 h 8"/>
                  <a:gd name="T14" fmla="*/ 12 w 17"/>
                  <a:gd name="T15" fmla="*/ 0 h 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7" h="8">
                    <a:moveTo>
                      <a:pt x="4" y="0"/>
                    </a:moveTo>
                    <a:cubicBezTo>
                      <a:pt x="3" y="3"/>
                      <a:pt x="1" y="5"/>
                      <a:pt x="0" y="7"/>
                    </a:cubicBezTo>
                    <a:cubicBezTo>
                      <a:pt x="0" y="8"/>
                      <a:pt x="1" y="8"/>
                      <a:pt x="1" y="8"/>
                    </a:cubicBezTo>
                    <a:cubicBezTo>
                      <a:pt x="3" y="8"/>
                      <a:pt x="5" y="8"/>
                      <a:pt x="7" y="8"/>
                    </a:cubicBezTo>
                    <a:cubicBezTo>
                      <a:pt x="10" y="8"/>
                      <a:pt x="12" y="8"/>
                      <a:pt x="15" y="8"/>
                    </a:cubicBezTo>
                    <a:cubicBezTo>
                      <a:pt x="16" y="7"/>
                      <a:pt x="16" y="5"/>
                      <a:pt x="17" y="4"/>
                    </a:cubicBezTo>
                    <a:cubicBezTo>
                      <a:pt x="17" y="4"/>
                      <a:pt x="17" y="3"/>
                      <a:pt x="16" y="3"/>
                    </a:cubicBezTo>
                    <a:cubicBezTo>
                      <a:pt x="12" y="2"/>
                      <a:pt x="8" y="1"/>
                      <a:pt x="4" y="0"/>
                    </a:cubicBezTo>
                  </a:path>
                </a:pathLst>
              </a:custGeom>
              <a:solidFill>
                <a:srgbClr val="BEB9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57" name="Freeform 241">
                <a:extLst>
                  <a:ext uri="{FF2B5EF4-FFF2-40B4-BE49-F238E27FC236}">
                    <a16:creationId xmlns:a16="http://schemas.microsoft.com/office/drawing/2014/main" id="{0127F98C-746B-4A87-8C5B-EAC4AAB6E5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8" y="2032"/>
                <a:ext cx="14" cy="7"/>
              </a:xfrm>
              <a:custGeom>
                <a:avLst/>
                <a:gdLst>
                  <a:gd name="T0" fmla="*/ 8 w 10"/>
                  <a:gd name="T1" fmla="*/ 0 h 5"/>
                  <a:gd name="T2" fmla="*/ 0 w 10"/>
                  <a:gd name="T3" fmla="*/ 15 h 5"/>
                  <a:gd name="T4" fmla="*/ 39 w 10"/>
                  <a:gd name="T5" fmla="*/ 20 h 5"/>
                  <a:gd name="T6" fmla="*/ 8 w 10"/>
                  <a:gd name="T7" fmla="*/ 0 h 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" h="5">
                    <a:moveTo>
                      <a:pt x="2" y="0"/>
                    </a:moveTo>
                    <a:cubicBezTo>
                      <a:pt x="1" y="1"/>
                      <a:pt x="1" y="3"/>
                      <a:pt x="0" y="4"/>
                    </a:cubicBezTo>
                    <a:cubicBezTo>
                      <a:pt x="3" y="4"/>
                      <a:pt x="7" y="5"/>
                      <a:pt x="10" y="5"/>
                    </a:cubicBezTo>
                    <a:cubicBezTo>
                      <a:pt x="8" y="3"/>
                      <a:pt x="5" y="1"/>
                      <a:pt x="2" y="0"/>
                    </a:cubicBezTo>
                  </a:path>
                </a:pathLst>
              </a:custGeom>
              <a:solidFill>
                <a:srgbClr val="D8D4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58" name="Freeform 242">
                <a:extLst>
                  <a:ext uri="{FF2B5EF4-FFF2-40B4-BE49-F238E27FC236}">
                    <a16:creationId xmlns:a16="http://schemas.microsoft.com/office/drawing/2014/main" id="{F0D5A946-AB64-47EC-BDEB-F3AA20A7CD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45" y="2020"/>
                <a:ext cx="3" cy="1"/>
              </a:xfrm>
              <a:custGeom>
                <a:avLst/>
                <a:gdLst>
                  <a:gd name="T0" fmla="*/ 0 w 2"/>
                  <a:gd name="T1" fmla="*/ 0 h 1"/>
                  <a:gd name="T2" fmla="*/ 12 w 2"/>
                  <a:gd name="T3" fmla="*/ 1 h 1"/>
                  <a:gd name="T4" fmla="*/ 12 w 2"/>
                  <a:gd name="T5" fmla="*/ 0 h 1"/>
                  <a:gd name="T6" fmla="*/ 0 w 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0"/>
                      <a:pt x="1" y="0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0" y="0"/>
                    </a:cubicBezTo>
                  </a:path>
                </a:pathLst>
              </a:custGeom>
              <a:solidFill>
                <a:srgbClr val="ABA4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59" name="Freeform 243">
                <a:extLst>
                  <a:ext uri="{FF2B5EF4-FFF2-40B4-BE49-F238E27FC236}">
                    <a16:creationId xmlns:a16="http://schemas.microsoft.com/office/drawing/2014/main" id="{2790AA4A-6400-47C6-9418-99F78F629F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9" y="2400"/>
                <a:ext cx="3" cy="5"/>
              </a:xfrm>
              <a:custGeom>
                <a:avLst/>
                <a:gdLst>
                  <a:gd name="T0" fmla="*/ 12 w 2"/>
                  <a:gd name="T1" fmla="*/ 0 h 4"/>
                  <a:gd name="T2" fmla="*/ 0 w 2"/>
                  <a:gd name="T3" fmla="*/ 0 h 4"/>
                  <a:gd name="T4" fmla="*/ 0 w 2"/>
                  <a:gd name="T5" fmla="*/ 10 h 4"/>
                  <a:gd name="T6" fmla="*/ 12 w 2"/>
                  <a:gd name="T7" fmla="*/ 0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2"/>
                      <a:pt x="0" y="4"/>
                    </a:cubicBezTo>
                    <a:cubicBezTo>
                      <a:pt x="1" y="2"/>
                      <a:pt x="1" y="1"/>
                      <a:pt x="2" y="0"/>
                    </a:cubicBezTo>
                  </a:path>
                </a:pathLst>
              </a:custGeom>
              <a:solidFill>
                <a:srgbClr val="8D85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60" name="Freeform 244">
                <a:extLst>
                  <a:ext uri="{FF2B5EF4-FFF2-40B4-BE49-F238E27FC236}">
                    <a16:creationId xmlns:a16="http://schemas.microsoft.com/office/drawing/2014/main" id="{BD24886A-3DCB-470E-ADE3-A39BE6FAAF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5" y="1977"/>
                <a:ext cx="8" cy="9"/>
              </a:xfrm>
              <a:custGeom>
                <a:avLst/>
                <a:gdLst>
                  <a:gd name="T0" fmla="*/ 12 w 6"/>
                  <a:gd name="T1" fmla="*/ 0 h 7"/>
                  <a:gd name="T2" fmla="*/ 0 w 6"/>
                  <a:gd name="T3" fmla="*/ 8 h 7"/>
                  <a:gd name="T4" fmla="*/ 9 w 6"/>
                  <a:gd name="T5" fmla="*/ 13 h 7"/>
                  <a:gd name="T6" fmla="*/ 20 w 6"/>
                  <a:gd name="T7" fmla="*/ 19 h 7"/>
                  <a:gd name="T8" fmla="*/ 16 w 6"/>
                  <a:gd name="T9" fmla="*/ 1 h 7"/>
                  <a:gd name="T10" fmla="*/ 12 w 6"/>
                  <a:gd name="T11" fmla="*/ 0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" h="7">
                    <a:moveTo>
                      <a:pt x="4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1" y="4"/>
                      <a:pt x="2" y="4"/>
                      <a:pt x="3" y="5"/>
                    </a:cubicBezTo>
                    <a:cubicBezTo>
                      <a:pt x="4" y="6"/>
                      <a:pt x="5" y="6"/>
                      <a:pt x="6" y="7"/>
                    </a:cubicBezTo>
                    <a:cubicBezTo>
                      <a:pt x="5" y="5"/>
                      <a:pt x="5" y="3"/>
                      <a:pt x="5" y="1"/>
                    </a:cubicBezTo>
                    <a:cubicBezTo>
                      <a:pt x="5" y="0"/>
                      <a:pt x="4" y="0"/>
                      <a:pt x="4" y="0"/>
                    </a:cubicBezTo>
                  </a:path>
                </a:pathLst>
              </a:custGeom>
              <a:solidFill>
                <a:srgbClr val="6057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61" name="Freeform 245">
                <a:extLst>
                  <a:ext uri="{FF2B5EF4-FFF2-40B4-BE49-F238E27FC236}">
                    <a16:creationId xmlns:a16="http://schemas.microsoft.com/office/drawing/2014/main" id="{FBDBF827-9F27-47AB-92E9-DEBFDFC411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10" y="1976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2 h 2"/>
                  <a:gd name="T6" fmla="*/ 1 w 1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1"/>
                      <a:pt x="1" y="1"/>
                      <a:pt x="1" y="0"/>
                    </a:cubicBezTo>
                  </a:path>
                </a:pathLst>
              </a:custGeom>
              <a:solidFill>
                <a:srgbClr val="7A72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62" name="Freeform 246">
                <a:extLst>
                  <a:ext uri="{FF2B5EF4-FFF2-40B4-BE49-F238E27FC236}">
                    <a16:creationId xmlns:a16="http://schemas.microsoft.com/office/drawing/2014/main" id="{18A65633-B02F-4AC2-829D-A72ECB2B4E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9" y="1981"/>
                <a:ext cx="68" cy="39"/>
              </a:xfrm>
              <a:custGeom>
                <a:avLst/>
                <a:gdLst>
                  <a:gd name="T0" fmla="*/ 59 w 51"/>
                  <a:gd name="T1" fmla="*/ 0 h 29"/>
                  <a:gd name="T2" fmla="*/ 9 w 51"/>
                  <a:gd name="T3" fmla="*/ 85 h 29"/>
                  <a:gd name="T4" fmla="*/ 69 w 51"/>
                  <a:gd name="T5" fmla="*/ 93 h 29"/>
                  <a:gd name="T6" fmla="*/ 143 w 51"/>
                  <a:gd name="T7" fmla="*/ 94 h 29"/>
                  <a:gd name="T8" fmla="*/ 159 w 51"/>
                  <a:gd name="T9" fmla="*/ 94 h 29"/>
                  <a:gd name="T10" fmla="*/ 161 w 51"/>
                  <a:gd name="T11" fmla="*/ 94 h 29"/>
                  <a:gd name="T12" fmla="*/ 159 w 51"/>
                  <a:gd name="T13" fmla="*/ 94 h 29"/>
                  <a:gd name="T14" fmla="*/ 79 w 51"/>
                  <a:gd name="T15" fmla="*/ 20 h 29"/>
                  <a:gd name="T16" fmla="*/ 79 w 51"/>
                  <a:gd name="T17" fmla="*/ 12 h 29"/>
                  <a:gd name="T18" fmla="*/ 69 w 51"/>
                  <a:gd name="T19" fmla="*/ 7 h 29"/>
                  <a:gd name="T20" fmla="*/ 59 w 51"/>
                  <a:gd name="T21" fmla="*/ 0 h 2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51" h="29">
                    <a:moveTo>
                      <a:pt x="19" y="0"/>
                    </a:moveTo>
                    <a:cubicBezTo>
                      <a:pt x="8" y="7"/>
                      <a:pt x="0" y="16"/>
                      <a:pt x="3" y="26"/>
                    </a:cubicBezTo>
                    <a:cubicBezTo>
                      <a:pt x="9" y="26"/>
                      <a:pt x="16" y="27"/>
                      <a:pt x="22" y="28"/>
                    </a:cubicBezTo>
                    <a:cubicBezTo>
                      <a:pt x="30" y="29"/>
                      <a:pt x="37" y="29"/>
                      <a:pt x="45" y="29"/>
                    </a:cubicBezTo>
                    <a:cubicBezTo>
                      <a:pt x="46" y="29"/>
                      <a:pt x="48" y="29"/>
                      <a:pt x="50" y="29"/>
                    </a:cubicBezTo>
                    <a:cubicBezTo>
                      <a:pt x="51" y="29"/>
                      <a:pt x="51" y="29"/>
                      <a:pt x="51" y="29"/>
                    </a:cubicBezTo>
                    <a:cubicBezTo>
                      <a:pt x="51" y="29"/>
                      <a:pt x="51" y="29"/>
                      <a:pt x="50" y="29"/>
                    </a:cubicBezTo>
                    <a:cubicBezTo>
                      <a:pt x="38" y="21"/>
                      <a:pt x="29" y="24"/>
                      <a:pt x="25" y="6"/>
                    </a:cubicBezTo>
                    <a:cubicBezTo>
                      <a:pt x="25" y="6"/>
                      <a:pt x="25" y="5"/>
                      <a:pt x="25" y="4"/>
                    </a:cubicBezTo>
                    <a:cubicBezTo>
                      <a:pt x="24" y="3"/>
                      <a:pt x="23" y="3"/>
                      <a:pt x="22" y="2"/>
                    </a:cubicBezTo>
                    <a:cubicBezTo>
                      <a:pt x="21" y="1"/>
                      <a:pt x="20" y="1"/>
                      <a:pt x="19" y="0"/>
                    </a:cubicBezTo>
                  </a:path>
                </a:pathLst>
              </a:custGeom>
              <a:solidFill>
                <a:srgbClr val="9890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63" name="Freeform 247">
                <a:extLst>
                  <a:ext uri="{FF2B5EF4-FFF2-40B4-BE49-F238E27FC236}">
                    <a16:creationId xmlns:a16="http://schemas.microsoft.com/office/drawing/2014/main" id="{0BE63FDE-F994-4091-8F64-BC7D7E3DD3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83" y="2016"/>
                <a:ext cx="66" cy="9"/>
              </a:xfrm>
              <a:custGeom>
                <a:avLst/>
                <a:gdLst>
                  <a:gd name="T0" fmla="*/ 0 w 49"/>
                  <a:gd name="T1" fmla="*/ 0 h 7"/>
                  <a:gd name="T2" fmla="*/ 9 w 49"/>
                  <a:gd name="T3" fmla="*/ 17 h 7"/>
                  <a:gd name="T4" fmla="*/ 12 w 49"/>
                  <a:gd name="T5" fmla="*/ 19 h 7"/>
                  <a:gd name="T6" fmla="*/ 36 w 49"/>
                  <a:gd name="T7" fmla="*/ 17 h 7"/>
                  <a:gd name="T8" fmla="*/ 143 w 49"/>
                  <a:gd name="T9" fmla="*/ 13 h 7"/>
                  <a:gd name="T10" fmla="*/ 162 w 49"/>
                  <a:gd name="T11" fmla="*/ 10 h 7"/>
                  <a:gd name="T12" fmla="*/ 160 w 49"/>
                  <a:gd name="T13" fmla="*/ 8 h 7"/>
                  <a:gd name="T14" fmla="*/ 154 w 49"/>
                  <a:gd name="T15" fmla="*/ 8 h 7"/>
                  <a:gd name="T16" fmla="*/ 140 w 49"/>
                  <a:gd name="T17" fmla="*/ 8 h 7"/>
                  <a:gd name="T18" fmla="*/ 63 w 49"/>
                  <a:gd name="T19" fmla="*/ 6 h 7"/>
                  <a:gd name="T20" fmla="*/ 0 w 49"/>
                  <a:gd name="T21" fmla="*/ 0 h 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49" h="7">
                    <a:moveTo>
                      <a:pt x="0" y="0"/>
                    </a:moveTo>
                    <a:cubicBezTo>
                      <a:pt x="1" y="2"/>
                      <a:pt x="2" y="4"/>
                      <a:pt x="3" y="6"/>
                    </a:cubicBezTo>
                    <a:cubicBezTo>
                      <a:pt x="3" y="6"/>
                      <a:pt x="3" y="7"/>
                      <a:pt x="4" y="7"/>
                    </a:cubicBezTo>
                    <a:cubicBezTo>
                      <a:pt x="6" y="6"/>
                      <a:pt x="8" y="6"/>
                      <a:pt x="11" y="6"/>
                    </a:cubicBezTo>
                    <a:cubicBezTo>
                      <a:pt x="22" y="5"/>
                      <a:pt x="33" y="6"/>
                      <a:pt x="44" y="5"/>
                    </a:cubicBezTo>
                    <a:cubicBezTo>
                      <a:pt x="46" y="5"/>
                      <a:pt x="47" y="5"/>
                      <a:pt x="49" y="4"/>
                    </a:cubicBezTo>
                    <a:cubicBezTo>
                      <a:pt x="49" y="4"/>
                      <a:pt x="48" y="4"/>
                      <a:pt x="48" y="3"/>
                    </a:cubicBezTo>
                    <a:cubicBezTo>
                      <a:pt x="47" y="3"/>
                      <a:pt x="47" y="3"/>
                      <a:pt x="47" y="3"/>
                    </a:cubicBezTo>
                    <a:cubicBezTo>
                      <a:pt x="45" y="3"/>
                      <a:pt x="43" y="3"/>
                      <a:pt x="42" y="3"/>
                    </a:cubicBezTo>
                    <a:cubicBezTo>
                      <a:pt x="34" y="3"/>
                      <a:pt x="27" y="3"/>
                      <a:pt x="19" y="2"/>
                    </a:cubicBezTo>
                    <a:cubicBezTo>
                      <a:pt x="13" y="1"/>
                      <a:pt x="6" y="0"/>
                      <a:pt x="0" y="0"/>
                    </a:cubicBezTo>
                  </a:path>
                </a:pathLst>
              </a:custGeom>
              <a:solidFill>
                <a:srgbClr val="ABA4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64" name="Freeform 248">
                <a:extLst>
                  <a:ext uri="{FF2B5EF4-FFF2-40B4-BE49-F238E27FC236}">
                    <a16:creationId xmlns:a16="http://schemas.microsoft.com/office/drawing/2014/main" id="{460AD21F-495D-4599-9FB6-AAFA870056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89" y="2023"/>
                <a:ext cx="53" cy="8"/>
              </a:xfrm>
              <a:custGeom>
                <a:avLst/>
                <a:gdLst>
                  <a:gd name="T0" fmla="*/ 123 w 40"/>
                  <a:gd name="T1" fmla="*/ 0 h 6"/>
                  <a:gd name="T2" fmla="*/ 21 w 40"/>
                  <a:gd name="T3" fmla="*/ 1 h 6"/>
                  <a:gd name="T4" fmla="*/ 0 w 40"/>
                  <a:gd name="T5" fmla="*/ 7 h 6"/>
                  <a:gd name="T6" fmla="*/ 36 w 40"/>
                  <a:gd name="T7" fmla="*/ 20 h 6"/>
                  <a:gd name="T8" fmla="*/ 106 w 40"/>
                  <a:gd name="T9" fmla="*/ 7 h 6"/>
                  <a:gd name="T10" fmla="*/ 123 w 40"/>
                  <a:gd name="T11" fmla="*/ 0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0" h="6">
                    <a:moveTo>
                      <a:pt x="40" y="0"/>
                    </a:moveTo>
                    <a:cubicBezTo>
                      <a:pt x="29" y="1"/>
                      <a:pt x="18" y="0"/>
                      <a:pt x="7" y="1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2" y="4"/>
                      <a:pt x="6" y="6"/>
                      <a:pt x="11" y="6"/>
                    </a:cubicBezTo>
                    <a:cubicBezTo>
                      <a:pt x="18" y="6"/>
                      <a:pt x="26" y="4"/>
                      <a:pt x="34" y="2"/>
                    </a:cubicBezTo>
                    <a:cubicBezTo>
                      <a:pt x="36" y="1"/>
                      <a:pt x="38" y="1"/>
                      <a:pt x="40" y="0"/>
                    </a:cubicBezTo>
                  </a:path>
                </a:pathLst>
              </a:custGeom>
              <a:solidFill>
                <a:srgbClr val="BBB5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65" name="Freeform 249">
                <a:extLst>
                  <a:ext uri="{FF2B5EF4-FFF2-40B4-BE49-F238E27FC236}">
                    <a16:creationId xmlns:a16="http://schemas.microsoft.com/office/drawing/2014/main" id="{48359980-7BD7-422B-BE56-CC59F7E227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11" y="1978"/>
                <a:ext cx="89" cy="33"/>
              </a:xfrm>
              <a:custGeom>
                <a:avLst/>
                <a:gdLst>
                  <a:gd name="T0" fmla="*/ 0 w 66"/>
                  <a:gd name="T1" fmla="*/ 0 h 24"/>
                  <a:gd name="T2" fmla="*/ 1 w 66"/>
                  <a:gd name="T3" fmla="*/ 21 h 24"/>
                  <a:gd name="T4" fmla="*/ 160 w 66"/>
                  <a:gd name="T5" fmla="*/ 85 h 24"/>
                  <a:gd name="T6" fmla="*/ 205 w 66"/>
                  <a:gd name="T7" fmla="*/ 69 h 24"/>
                  <a:gd name="T8" fmla="*/ 218 w 66"/>
                  <a:gd name="T9" fmla="*/ 56 h 24"/>
                  <a:gd name="T10" fmla="*/ 216 w 66"/>
                  <a:gd name="T11" fmla="*/ 50 h 24"/>
                  <a:gd name="T12" fmla="*/ 152 w 66"/>
                  <a:gd name="T13" fmla="*/ 77 h 24"/>
                  <a:gd name="T14" fmla="*/ 142 w 66"/>
                  <a:gd name="T15" fmla="*/ 76 h 24"/>
                  <a:gd name="T16" fmla="*/ 69 w 66"/>
                  <a:gd name="T17" fmla="*/ 11 h 24"/>
                  <a:gd name="T18" fmla="*/ 27 w 66"/>
                  <a:gd name="T19" fmla="*/ 1 h 24"/>
                  <a:gd name="T20" fmla="*/ 0 w 66"/>
                  <a:gd name="T21" fmla="*/ 0 h 2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66" h="24">
                    <a:moveTo>
                      <a:pt x="0" y="0"/>
                    </a:moveTo>
                    <a:cubicBezTo>
                      <a:pt x="0" y="2"/>
                      <a:pt x="0" y="4"/>
                      <a:pt x="1" y="6"/>
                    </a:cubicBezTo>
                    <a:cubicBezTo>
                      <a:pt x="17" y="15"/>
                      <a:pt x="35" y="24"/>
                      <a:pt x="48" y="24"/>
                    </a:cubicBezTo>
                    <a:cubicBezTo>
                      <a:pt x="54" y="24"/>
                      <a:pt x="58" y="22"/>
                      <a:pt x="62" y="19"/>
                    </a:cubicBezTo>
                    <a:cubicBezTo>
                      <a:pt x="63" y="18"/>
                      <a:pt x="64" y="17"/>
                      <a:pt x="66" y="16"/>
                    </a:cubicBezTo>
                    <a:cubicBezTo>
                      <a:pt x="66" y="15"/>
                      <a:pt x="65" y="14"/>
                      <a:pt x="65" y="14"/>
                    </a:cubicBezTo>
                    <a:cubicBezTo>
                      <a:pt x="59" y="18"/>
                      <a:pt x="54" y="22"/>
                      <a:pt x="46" y="22"/>
                    </a:cubicBezTo>
                    <a:cubicBezTo>
                      <a:pt x="45" y="22"/>
                      <a:pt x="44" y="22"/>
                      <a:pt x="43" y="21"/>
                    </a:cubicBezTo>
                    <a:cubicBezTo>
                      <a:pt x="28" y="20"/>
                      <a:pt x="24" y="13"/>
                      <a:pt x="21" y="3"/>
                    </a:cubicBezTo>
                    <a:cubicBezTo>
                      <a:pt x="17" y="2"/>
                      <a:pt x="12" y="2"/>
                      <a:pt x="8" y="1"/>
                    </a:cubicBezTo>
                    <a:cubicBezTo>
                      <a:pt x="5" y="1"/>
                      <a:pt x="3" y="0"/>
                      <a:pt x="0" y="0"/>
                    </a:cubicBezTo>
                  </a:path>
                </a:pathLst>
              </a:custGeom>
              <a:solidFill>
                <a:srgbClr val="7A72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66" name="Freeform 250">
                <a:extLst>
                  <a:ext uri="{FF2B5EF4-FFF2-40B4-BE49-F238E27FC236}">
                    <a16:creationId xmlns:a16="http://schemas.microsoft.com/office/drawing/2014/main" id="{41194955-BF6E-413F-8EDA-BF1C87D810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11" y="1966"/>
                <a:ext cx="28" cy="16"/>
              </a:xfrm>
              <a:custGeom>
                <a:avLst/>
                <a:gdLst>
                  <a:gd name="T0" fmla="*/ 57 w 21"/>
                  <a:gd name="T1" fmla="*/ 0 h 12"/>
                  <a:gd name="T2" fmla="*/ 0 w 21"/>
                  <a:gd name="T3" fmla="*/ 21 h 12"/>
                  <a:gd name="T4" fmla="*/ 0 w 21"/>
                  <a:gd name="T5" fmla="*/ 28 h 12"/>
                  <a:gd name="T6" fmla="*/ 27 w 21"/>
                  <a:gd name="T7" fmla="*/ 31 h 12"/>
                  <a:gd name="T8" fmla="*/ 65 w 21"/>
                  <a:gd name="T9" fmla="*/ 37 h 12"/>
                  <a:gd name="T10" fmla="*/ 57 w 21"/>
                  <a:gd name="T11" fmla="*/ 0 h 1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1" h="12">
                    <a:moveTo>
                      <a:pt x="18" y="0"/>
                    </a:moveTo>
                    <a:cubicBezTo>
                      <a:pt x="13" y="1"/>
                      <a:pt x="7" y="4"/>
                      <a:pt x="0" y="7"/>
                    </a:cubicBezTo>
                    <a:cubicBezTo>
                      <a:pt x="0" y="8"/>
                      <a:pt x="0" y="8"/>
                      <a:pt x="0" y="9"/>
                    </a:cubicBezTo>
                    <a:cubicBezTo>
                      <a:pt x="3" y="9"/>
                      <a:pt x="5" y="10"/>
                      <a:pt x="8" y="10"/>
                    </a:cubicBezTo>
                    <a:cubicBezTo>
                      <a:pt x="12" y="11"/>
                      <a:pt x="17" y="11"/>
                      <a:pt x="21" y="12"/>
                    </a:cubicBezTo>
                    <a:cubicBezTo>
                      <a:pt x="20" y="8"/>
                      <a:pt x="19" y="4"/>
                      <a:pt x="18" y="0"/>
                    </a:cubicBezTo>
                  </a:path>
                </a:pathLst>
              </a:custGeom>
              <a:solidFill>
                <a:srgbClr val="928A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67" name="Freeform 251">
                <a:extLst>
                  <a:ext uri="{FF2B5EF4-FFF2-40B4-BE49-F238E27FC236}">
                    <a16:creationId xmlns:a16="http://schemas.microsoft.com/office/drawing/2014/main" id="{96A709E6-4096-4D91-BD31-4A39CA40C8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13" y="1986"/>
                <a:ext cx="88" cy="35"/>
              </a:xfrm>
              <a:custGeom>
                <a:avLst/>
                <a:gdLst>
                  <a:gd name="T0" fmla="*/ 0 w 66"/>
                  <a:gd name="T1" fmla="*/ 0 h 26"/>
                  <a:gd name="T2" fmla="*/ 0 w 66"/>
                  <a:gd name="T3" fmla="*/ 7 h 26"/>
                  <a:gd name="T4" fmla="*/ 79 w 66"/>
                  <a:gd name="T5" fmla="*/ 83 h 26"/>
                  <a:gd name="T6" fmla="*/ 84 w 66"/>
                  <a:gd name="T7" fmla="*/ 83 h 26"/>
                  <a:gd name="T8" fmla="*/ 95 w 66"/>
                  <a:gd name="T9" fmla="*/ 85 h 26"/>
                  <a:gd name="T10" fmla="*/ 112 w 66"/>
                  <a:gd name="T11" fmla="*/ 83 h 26"/>
                  <a:gd name="T12" fmla="*/ 113 w 66"/>
                  <a:gd name="T13" fmla="*/ 83 h 26"/>
                  <a:gd name="T14" fmla="*/ 127 w 66"/>
                  <a:gd name="T15" fmla="*/ 85 h 26"/>
                  <a:gd name="T16" fmla="*/ 149 w 66"/>
                  <a:gd name="T17" fmla="*/ 83 h 26"/>
                  <a:gd name="T18" fmla="*/ 208 w 66"/>
                  <a:gd name="T19" fmla="*/ 57 h 26"/>
                  <a:gd name="T20" fmla="*/ 207 w 66"/>
                  <a:gd name="T21" fmla="*/ 32 h 26"/>
                  <a:gd name="T22" fmla="*/ 192 w 66"/>
                  <a:gd name="T23" fmla="*/ 43 h 26"/>
                  <a:gd name="T24" fmla="*/ 149 w 66"/>
                  <a:gd name="T25" fmla="*/ 58 h 26"/>
                  <a:gd name="T26" fmla="*/ 0 w 66"/>
                  <a:gd name="T27" fmla="*/ 0 h 2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66" h="26">
                    <a:moveTo>
                      <a:pt x="0" y="0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4" y="20"/>
                      <a:pt x="13" y="17"/>
                      <a:pt x="25" y="25"/>
                    </a:cubicBezTo>
                    <a:cubicBezTo>
                      <a:pt x="26" y="25"/>
                      <a:pt x="26" y="25"/>
                      <a:pt x="26" y="25"/>
                    </a:cubicBezTo>
                    <a:cubicBezTo>
                      <a:pt x="30" y="26"/>
                      <a:pt x="30" y="26"/>
                      <a:pt x="30" y="26"/>
                    </a:cubicBezTo>
                    <a:cubicBezTo>
                      <a:pt x="32" y="25"/>
                      <a:pt x="34" y="25"/>
                      <a:pt x="35" y="25"/>
                    </a:cubicBezTo>
                    <a:cubicBezTo>
                      <a:pt x="36" y="25"/>
                      <a:pt x="36" y="25"/>
                      <a:pt x="36" y="25"/>
                    </a:cubicBezTo>
                    <a:cubicBezTo>
                      <a:pt x="37" y="25"/>
                      <a:pt x="39" y="25"/>
                      <a:pt x="40" y="26"/>
                    </a:cubicBezTo>
                    <a:cubicBezTo>
                      <a:pt x="43" y="25"/>
                      <a:pt x="45" y="25"/>
                      <a:pt x="47" y="25"/>
                    </a:cubicBezTo>
                    <a:cubicBezTo>
                      <a:pt x="53" y="23"/>
                      <a:pt x="60" y="20"/>
                      <a:pt x="66" y="17"/>
                    </a:cubicBezTo>
                    <a:cubicBezTo>
                      <a:pt x="66" y="15"/>
                      <a:pt x="65" y="12"/>
                      <a:pt x="65" y="10"/>
                    </a:cubicBezTo>
                    <a:cubicBezTo>
                      <a:pt x="63" y="11"/>
                      <a:pt x="62" y="12"/>
                      <a:pt x="61" y="13"/>
                    </a:cubicBezTo>
                    <a:cubicBezTo>
                      <a:pt x="57" y="16"/>
                      <a:pt x="53" y="18"/>
                      <a:pt x="47" y="18"/>
                    </a:cubicBezTo>
                    <a:cubicBezTo>
                      <a:pt x="34" y="18"/>
                      <a:pt x="16" y="9"/>
                      <a:pt x="0" y="0"/>
                    </a:cubicBezTo>
                  </a:path>
                </a:pathLst>
              </a:custGeom>
              <a:solidFill>
                <a:srgbClr val="ABA4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68" name="Freeform 252">
                <a:extLst>
                  <a:ext uri="{FF2B5EF4-FFF2-40B4-BE49-F238E27FC236}">
                    <a16:creationId xmlns:a16="http://schemas.microsoft.com/office/drawing/2014/main" id="{320DCF8E-EC0B-46AE-AC6D-4019095B24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39" y="1977"/>
                <a:ext cx="59" cy="31"/>
              </a:xfrm>
              <a:custGeom>
                <a:avLst/>
                <a:gdLst>
                  <a:gd name="T0" fmla="*/ 130 w 44"/>
                  <a:gd name="T1" fmla="*/ 0 h 23"/>
                  <a:gd name="T2" fmla="*/ 106 w 44"/>
                  <a:gd name="T3" fmla="*/ 1 h 23"/>
                  <a:gd name="T4" fmla="*/ 68 w 44"/>
                  <a:gd name="T5" fmla="*/ 32 h 23"/>
                  <a:gd name="T6" fmla="*/ 64 w 44"/>
                  <a:gd name="T7" fmla="*/ 32 h 23"/>
                  <a:gd name="T8" fmla="*/ 38 w 44"/>
                  <a:gd name="T9" fmla="*/ 12 h 23"/>
                  <a:gd name="T10" fmla="*/ 20 w 44"/>
                  <a:gd name="T11" fmla="*/ 12 h 23"/>
                  <a:gd name="T12" fmla="*/ 0 w 44"/>
                  <a:gd name="T13" fmla="*/ 12 h 23"/>
                  <a:gd name="T14" fmla="*/ 72 w 44"/>
                  <a:gd name="T15" fmla="*/ 73 h 23"/>
                  <a:gd name="T16" fmla="*/ 83 w 44"/>
                  <a:gd name="T17" fmla="*/ 77 h 23"/>
                  <a:gd name="T18" fmla="*/ 142 w 44"/>
                  <a:gd name="T19" fmla="*/ 49 h 23"/>
                  <a:gd name="T20" fmla="*/ 130 w 44"/>
                  <a:gd name="T21" fmla="*/ 0 h 2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44" h="23">
                    <a:moveTo>
                      <a:pt x="40" y="0"/>
                    </a:moveTo>
                    <a:cubicBezTo>
                      <a:pt x="38" y="0"/>
                      <a:pt x="36" y="1"/>
                      <a:pt x="33" y="1"/>
                    </a:cubicBezTo>
                    <a:cubicBezTo>
                      <a:pt x="30" y="4"/>
                      <a:pt x="26" y="9"/>
                      <a:pt x="21" y="10"/>
                    </a:cubicBezTo>
                    <a:cubicBezTo>
                      <a:pt x="21" y="10"/>
                      <a:pt x="21" y="10"/>
                      <a:pt x="20" y="10"/>
                    </a:cubicBezTo>
                    <a:cubicBezTo>
                      <a:pt x="17" y="10"/>
                      <a:pt x="14" y="7"/>
                      <a:pt x="12" y="4"/>
                    </a:cubicBezTo>
                    <a:cubicBezTo>
                      <a:pt x="10" y="4"/>
                      <a:pt x="8" y="4"/>
                      <a:pt x="6" y="4"/>
                    </a:cubicBezTo>
                    <a:cubicBezTo>
                      <a:pt x="4" y="4"/>
                      <a:pt x="2" y="4"/>
                      <a:pt x="0" y="4"/>
                    </a:cubicBezTo>
                    <a:cubicBezTo>
                      <a:pt x="3" y="14"/>
                      <a:pt x="7" y="21"/>
                      <a:pt x="22" y="22"/>
                    </a:cubicBezTo>
                    <a:cubicBezTo>
                      <a:pt x="23" y="23"/>
                      <a:pt x="24" y="23"/>
                      <a:pt x="25" y="23"/>
                    </a:cubicBezTo>
                    <a:cubicBezTo>
                      <a:pt x="33" y="23"/>
                      <a:pt x="38" y="19"/>
                      <a:pt x="44" y="15"/>
                    </a:cubicBezTo>
                    <a:cubicBezTo>
                      <a:pt x="43" y="10"/>
                      <a:pt x="42" y="5"/>
                      <a:pt x="40" y="0"/>
                    </a:cubicBezTo>
                  </a:path>
                </a:pathLst>
              </a:custGeom>
              <a:solidFill>
                <a:srgbClr val="ABA4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69" name="Freeform 253">
                <a:extLst>
                  <a:ext uri="{FF2B5EF4-FFF2-40B4-BE49-F238E27FC236}">
                    <a16:creationId xmlns:a16="http://schemas.microsoft.com/office/drawing/2014/main" id="{86D9212C-4415-45D2-8959-A934E48A165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834" y="1902"/>
                <a:ext cx="66" cy="80"/>
              </a:xfrm>
              <a:custGeom>
                <a:avLst/>
                <a:gdLst>
                  <a:gd name="T0" fmla="*/ 143 w 49"/>
                  <a:gd name="T1" fmla="*/ 171 h 60"/>
                  <a:gd name="T2" fmla="*/ 129 w 49"/>
                  <a:gd name="T3" fmla="*/ 177 h 60"/>
                  <a:gd name="T4" fmla="*/ 121 w 49"/>
                  <a:gd name="T5" fmla="*/ 180 h 60"/>
                  <a:gd name="T6" fmla="*/ 143 w 49"/>
                  <a:gd name="T7" fmla="*/ 177 h 60"/>
                  <a:gd name="T8" fmla="*/ 143 w 49"/>
                  <a:gd name="T9" fmla="*/ 171 h 60"/>
                  <a:gd name="T10" fmla="*/ 113 w 49"/>
                  <a:gd name="T11" fmla="*/ 31 h 60"/>
                  <a:gd name="T12" fmla="*/ 114 w 49"/>
                  <a:gd name="T13" fmla="*/ 49 h 60"/>
                  <a:gd name="T14" fmla="*/ 96 w 49"/>
                  <a:gd name="T15" fmla="*/ 87 h 60"/>
                  <a:gd name="T16" fmla="*/ 104 w 49"/>
                  <a:gd name="T17" fmla="*/ 135 h 60"/>
                  <a:gd name="T18" fmla="*/ 106 w 49"/>
                  <a:gd name="T19" fmla="*/ 135 h 60"/>
                  <a:gd name="T20" fmla="*/ 119 w 49"/>
                  <a:gd name="T21" fmla="*/ 135 h 60"/>
                  <a:gd name="T22" fmla="*/ 129 w 49"/>
                  <a:gd name="T23" fmla="*/ 135 h 60"/>
                  <a:gd name="T24" fmla="*/ 132 w 49"/>
                  <a:gd name="T25" fmla="*/ 135 h 60"/>
                  <a:gd name="T26" fmla="*/ 140 w 49"/>
                  <a:gd name="T27" fmla="*/ 140 h 60"/>
                  <a:gd name="T28" fmla="*/ 141 w 49"/>
                  <a:gd name="T29" fmla="*/ 105 h 60"/>
                  <a:gd name="T30" fmla="*/ 162 w 49"/>
                  <a:gd name="T31" fmla="*/ 48 h 60"/>
                  <a:gd name="T32" fmla="*/ 113 w 49"/>
                  <a:gd name="T33" fmla="*/ 31 h 60"/>
                  <a:gd name="T34" fmla="*/ 77 w 49"/>
                  <a:gd name="T35" fmla="*/ 0 h 60"/>
                  <a:gd name="T36" fmla="*/ 27 w 49"/>
                  <a:gd name="T37" fmla="*/ 144 h 60"/>
                  <a:gd name="T38" fmla="*/ 1 w 49"/>
                  <a:gd name="T39" fmla="*/ 151 h 60"/>
                  <a:gd name="T40" fmla="*/ 12 w 49"/>
                  <a:gd name="T41" fmla="*/ 191 h 60"/>
                  <a:gd name="T42" fmla="*/ 32 w 49"/>
                  <a:gd name="T43" fmla="*/ 191 h 60"/>
                  <a:gd name="T44" fmla="*/ 54 w 49"/>
                  <a:gd name="T45" fmla="*/ 191 h 60"/>
                  <a:gd name="T46" fmla="*/ 36 w 49"/>
                  <a:gd name="T47" fmla="*/ 144 h 60"/>
                  <a:gd name="T48" fmla="*/ 43 w 49"/>
                  <a:gd name="T49" fmla="*/ 28 h 60"/>
                  <a:gd name="T50" fmla="*/ 78 w 49"/>
                  <a:gd name="T51" fmla="*/ 1 h 60"/>
                  <a:gd name="T52" fmla="*/ 77 w 49"/>
                  <a:gd name="T53" fmla="*/ 0 h 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49" h="60">
                    <a:moveTo>
                      <a:pt x="44" y="54"/>
                    </a:moveTo>
                    <a:cubicBezTo>
                      <a:pt x="43" y="55"/>
                      <a:pt x="41" y="55"/>
                      <a:pt x="39" y="56"/>
                    </a:cubicBezTo>
                    <a:cubicBezTo>
                      <a:pt x="39" y="56"/>
                      <a:pt x="38" y="57"/>
                      <a:pt x="37" y="57"/>
                    </a:cubicBezTo>
                    <a:cubicBezTo>
                      <a:pt x="40" y="57"/>
                      <a:pt x="42" y="56"/>
                      <a:pt x="44" y="56"/>
                    </a:cubicBezTo>
                    <a:cubicBezTo>
                      <a:pt x="44" y="55"/>
                      <a:pt x="44" y="55"/>
                      <a:pt x="44" y="54"/>
                    </a:cubicBezTo>
                    <a:moveTo>
                      <a:pt x="34" y="10"/>
                    </a:moveTo>
                    <a:cubicBezTo>
                      <a:pt x="33" y="12"/>
                      <a:pt x="35" y="14"/>
                      <a:pt x="35" y="16"/>
                    </a:cubicBezTo>
                    <a:cubicBezTo>
                      <a:pt x="34" y="20"/>
                      <a:pt x="31" y="24"/>
                      <a:pt x="29" y="28"/>
                    </a:cubicBezTo>
                    <a:cubicBezTo>
                      <a:pt x="27" y="33"/>
                      <a:pt x="24" y="39"/>
                      <a:pt x="31" y="43"/>
                    </a:cubicBezTo>
                    <a:cubicBezTo>
                      <a:pt x="31" y="43"/>
                      <a:pt x="32" y="43"/>
                      <a:pt x="33" y="43"/>
                    </a:cubicBezTo>
                    <a:cubicBezTo>
                      <a:pt x="34" y="43"/>
                      <a:pt x="35" y="43"/>
                      <a:pt x="36" y="43"/>
                    </a:cubicBezTo>
                    <a:cubicBezTo>
                      <a:pt x="37" y="43"/>
                      <a:pt x="38" y="43"/>
                      <a:pt x="39" y="43"/>
                    </a:cubicBezTo>
                    <a:cubicBezTo>
                      <a:pt x="39" y="43"/>
                      <a:pt x="40" y="43"/>
                      <a:pt x="40" y="43"/>
                    </a:cubicBezTo>
                    <a:cubicBezTo>
                      <a:pt x="41" y="43"/>
                      <a:pt x="42" y="44"/>
                      <a:pt x="42" y="44"/>
                    </a:cubicBezTo>
                    <a:cubicBezTo>
                      <a:pt x="42" y="40"/>
                      <a:pt x="42" y="37"/>
                      <a:pt x="43" y="33"/>
                    </a:cubicBezTo>
                    <a:cubicBezTo>
                      <a:pt x="43" y="26"/>
                      <a:pt x="46" y="21"/>
                      <a:pt x="49" y="15"/>
                    </a:cubicBezTo>
                    <a:cubicBezTo>
                      <a:pt x="44" y="13"/>
                      <a:pt x="39" y="12"/>
                      <a:pt x="34" y="10"/>
                    </a:cubicBezTo>
                    <a:moveTo>
                      <a:pt x="23" y="0"/>
                    </a:moveTo>
                    <a:cubicBezTo>
                      <a:pt x="0" y="0"/>
                      <a:pt x="2" y="31"/>
                      <a:pt x="8" y="46"/>
                    </a:cubicBezTo>
                    <a:cubicBezTo>
                      <a:pt x="7" y="46"/>
                      <a:pt x="4" y="47"/>
                      <a:pt x="1" y="48"/>
                    </a:cubicBezTo>
                    <a:cubicBezTo>
                      <a:pt x="2" y="52"/>
                      <a:pt x="3" y="56"/>
                      <a:pt x="4" y="60"/>
                    </a:cubicBezTo>
                    <a:cubicBezTo>
                      <a:pt x="6" y="60"/>
                      <a:pt x="8" y="60"/>
                      <a:pt x="10" y="60"/>
                    </a:cubicBezTo>
                    <a:cubicBezTo>
                      <a:pt x="12" y="60"/>
                      <a:pt x="14" y="60"/>
                      <a:pt x="16" y="60"/>
                    </a:cubicBezTo>
                    <a:cubicBezTo>
                      <a:pt x="14" y="55"/>
                      <a:pt x="12" y="50"/>
                      <a:pt x="11" y="46"/>
                    </a:cubicBezTo>
                    <a:cubicBezTo>
                      <a:pt x="8" y="35"/>
                      <a:pt x="8" y="18"/>
                      <a:pt x="13" y="9"/>
                    </a:cubicBezTo>
                    <a:cubicBezTo>
                      <a:pt x="16" y="3"/>
                      <a:pt x="20" y="1"/>
                      <a:pt x="24" y="1"/>
                    </a:cubicBezTo>
                    <a:cubicBezTo>
                      <a:pt x="23" y="0"/>
                      <a:pt x="23" y="0"/>
                      <a:pt x="23" y="0"/>
                    </a:cubicBezTo>
                  </a:path>
                </a:pathLst>
              </a:custGeom>
              <a:solidFill>
                <a:srgbClr val="BBB5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70" name="Freeform 254">
                <a:extLst>
                  <a:ext uri="{FF2B5EF4-FFF2-40B4-BE49-F238E27FC236}">
                    <a16:creationId xmlns:a16="http://schemas.microsoft.com/office/drawing/2014/main" id="{EBAC87A2-3A98-4724-BE6C-52C8DCB2C7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55" y="1978"/>
                <a:ext cx="29" cy="12"/>
              </a:xfrm>
              <a:custGeom>
                <a:avLst/>
                <a:gdLst>
                  <a:gd name="T0" fmla="*/ 76 w 21"/>
                  <a:gd name="T1" fmla="*/ 0 h 9"/>
                  <a:gd name="T2" fmla="*/ 0 w 21"/>
                  <a:gd name="T3" fmla="*/ 9 h 9"/>
                  <a:gd name="T4" fmla="*/ 29 w 21"/>
                  <a:gd name="T5" fmla="*/ 28 h 9"/>
                  <a:gd name="T6" fmla="*/ 32 w 21"/>
                  <a:gd name="T7" fmla="*/ 28 h 9"/>
                  <a:gd name="T8" fmla="*/ 76 w 21"/>
                  <a:gd name="T9" fmla="*/ 0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1" h="9">
                    <a:moveTo>
                      <a:pt x="21" y="0"/>
                    </a:moveTo>
                    <a:cubicBezTo>
                      <a:pt x="14" y="1"/>
                      <a:pt x="7" y="2"/>
                      <a:pt x="0" y="3"/>
                    </a:cubicBezTo>
                    <a:cubicBezTo>
                      <a:pt x="2" y="6"/>
                      <a:pt x="5" y="9"/>
                      <a:pt x="8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14" y="8"/>
                      <a:pt x="18" y="3"/>
                      <a:pt x="21" y="0"/>
                    </a:cubicBezTo>
                  </a:path>
                </a:pathLst>
              </a:custGeom>
              <a:solidFill>
                <a:srgbClr val="CCC7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71" name="Freeform 255">
                <a:extLst>
                  <a:ext uri="{FF2B5EF4-FFF2-40B4-BE49-F238E27FC236}">
                    <a16:creationId xmlns:a16="http://schemas.microsoft.com/office/drawing/2014/main" id="{B5A678C7-D657-4B65-B357-58DF006F87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45" y="1903"/>
                <a:ext cx="48" cy="79"/>
              </a:xfrm>
              <a:custGeom>
                <a:avLst/>
                <a:gdLst>
                  <a:gd name="T0" fmla="*/ 49 w 36"/>
                  <a:gd name="T1" fmla="*/ 0 h 59"/>
                  <a:gd name="T2" fmla="*/ 16 w 36"/>
                  <a:gd name="T3" fmla="*/ 27 h 59"/>
                  <a:gd name="T4" fmla="*/ 9 w 36"/>
                  <a:gd name="T5" fmla="*/ 143 h 59"/>
                  <a:gd name="T6" fmla="*/ 27 w 36"/>
                  <a:gd name="T7" fmla="*/ 190 h 59"/>
                  <a:gd name="T8" fmla="*/ 92 w 36"/>
                  <a:gd name="T9" fmla="*/ 179 h 59"/>
                  <a:gd name="T10" fmla="*/ 97 w 36"/>
                  <a:gd name="T11" fmla="*/ 178 h 59"/>
                  <a:gd name="T12" fmla="*/ 113 w 36"/>
                  <a:gd name="T13" fmla="*/ 170 h 59"/>
                  <a:gd name="T14" fmla="*/ 107 w 36"/>
                  <a:gd name="T15" fmla="*/ 139 h 59"/>
                  <a:gd name="T16" fmla="*/ 101 w 36"/>
                  <a:gd name="T17" fmla="*/ 134 h 59"/>
                  <a:gd name="T18" fmla="*/ 97 w 36"/>
                  <a:gd name="T19" fmla="*/ 134 h 59"/>
                  <a:gd name="T20" fmla="*/ 87 w 36"/>
                  <a:gd name="T21" fmla="*/ 134 h 59"/>
                  <a:gd name="T22" fmla="*/ 79 w 36"/>
                  <a:gd name="T23" fmla="*/ 134 h 59"/>
                  <a:gd name="T24" fmla="*/ 73 w 36"/>
                  <a:gd name="T25" fmla="*/ 134 h 59"/>
                  <a:gd name="T26" fmla="*/ 65 w 36"/>
                  <a:gd name="T27" fmla="*/ 86 h 59"/>
                  <a:gd name="T28" fmla="*/ 85 w 36"/>
                  <a:gd name="T29" fmla="*/ 48 h 59"/>
                  <a:gd name="T30" fmla="*/ 84 w 36"/>
                  <a:gd name="T31" fmla="*/ 28 h 59"/>
                  <a:gd name="T32" fmla="*/ 57 w 36"/>
                  <a:gd name="T33" fmla="*/ 21 h 59"/>
                  <a:gd name="T34" fmla="*/ 49 w 36"/>
                  <a:gd name="T35" fmla="*/ 0 h 59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36" h="59">
                    <a:moveTo>
                      <a:pt x="16" y="0"/>
                    </a:moveTo>
                    <a:cubicBezTo>
                      <a:pt x="12" y="0"/>
                      <a:pt x="8" y="2"/>
                      <a:pt x="5" y="8"/>
                    </a:cubicBezTo>
                    <a:cubicBezTo>
                      <a:pt x="0" y="17"/>
                      <a:pt x="0" y="34"/>
                      <a:pt x="3" y="45"/>
                    </a:cubicBezTo>
                    <a:cubicBezTo>
                      <a:pt x="4" y="49"/>
                      <a:pt x="6" y="54"/>
                      <a:pt x="8" y="59"/>
                    </a:cubicBezTo>
                    <a:cubicBezTo>
                      <a:pt x="15" y="58"/>
                      <a:pt x="22" y="57"/>
                      <a:pt x="29" y="56"/>
                    </a:cubicBezTo>
                    <a:cubicBezTo>
                      <a:pt x="30" y="56"/>
                      <a:pt x="31" y="55"/>
                      <a:pt x="31" y="55"/>
                    </a:cubicBezTo>
                    <a:cubicBezTo>
                      <a:pt x="33" y="54"/>
                      <a:pt x="35" y="54"/>
                      <a:pt x="36" y="53"/>
                    </a:cubicBezTo>
                    <a:cubicBezTo>
                      <a:pt x="35" y="50"/>
                      <a:pt x="35" y="47"/>
                      <a:pt x="34" y="43"/>
                    </a:cubicBezTo>
                    <a:cubicBezTo>
                      <a:pt x="34" y="43"/>
                      <a:pt x="33" y="42"/>
                      <a:pt x="32" y="42"/>
                    </a:cubicBezTo>
                    <a:cubicBezTo>
                      <a:pt x="32" y="42"/>
                      <a:pt x="31" y="42"/>
                      <a:pt x="31" y="42"/>
                    </a:cubicBezTo>
                    <a:cubicBezTo>
                      <a:pt x="30" y="42"/>
                      <a:pt x="29" y="42"/>
                      <a:pt x="28" y="42"/>
                    </a:cubicBezTo>
                    <a:cubicBezTo>
                      <a:pt x="27" y="42"/>
                      <a:pt x="26" y="42"/>
                      <a:pt x="25" y="42"/>
                    </a:cubicBezTo>
                    <a:cubicBezTo>
                      <a:pt x="24" y="42"/>
                      <a:pt x="23" y="42"/>
                      <a:pt x="23" y="42"/>
                    </a:cubicBezTo>
                    <a:cubicBezTo>
                      <a:pt x="16" y="38"/>
                      <a:pt x="19" y="32"/>
                      <a:pt x="21" y="27"/>
                    </a:cubicBezTo>
                    <a:cubicBezTo>
                      <a:pt x="23" y="23"/>
                      <a:pt x="26" y="19"/>
                      <a:pt x="27" y="15"/>
                    </a:cubicBezTo>
                    <a:cubicBezTo>
                      <a:pt x="27" y="13"/>
                      <a:pt x="25" y="11"/>
                      <a:pt x="26" y="9"/>
                    </a:cubicBezTo>
                    <a:cubicBezTo>
                      <a:pt x="23" y="8"/>
                      <a:pt x="21" y="8"/>
                      <a:pt x="18" y="7"/>
                    </a:cubicBezTo>
                    <a:cubicBezTo>
                      <a:pt x="16" y="0"/>
                      <a:pt x="16" y="0"/>
                      <a:pt x="16" y="0"/>
                    </a:cubicBezTo>
                  </a:path>
                </a:pathLst>
              </a:custGeom>
              <a:solidFill>
                <a:srgbClr val="D4D0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72" name="Freeform 256">
                <a:extLst>
                  <a:ext uri="{FF2B5EF4-FFF2-40B4-BE49-F238E27FC236}">
                    <a16:creationId xmlns:a16="http://schemas.microsoft.com/office/drawing/2014/main" id="{12E84A7D-D6CE-418C-96BB-BD7F800C36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66" y="2009"/>
                <a:ext cx="38" cy="15"/>
              </a:xfrm>
              <a:custGeom>
                <a:avLst/>
                <a:gdLst>
                  <a:gd name="T0" fmla="*/ 88 w 28"/>
                  <a:gd name="T1" fmla="*/ 0 h 11"/>
                  <a:gd name="T2" fmla="*/ 26 w 28"/>
                  <a:gd name="T3" fmla="*/ 27 h 11"/>
                  <a:gd name="T4" fmla="*/ 0 w 28"/>
                  <a:gd name="T5" fmla="*/ 30 h 11"/>
                  <a:gd name="T6" fmla="*/ 19 w 28"/>
                  <a:gd name="T7" fmla="*/ 35 h 11"/>
                  <a:gd name="T8" fmla="*/ 56 w 28"/>
                  <a:gd name="T9" fmla="*/ 37 h 11"/>
                  <a:gd name="T10" fmla="*/ 68 w 28"/>
                  <a:gd name="T11" fmla="*/ 37 h 11"/>
                  <a:gd name="T12" fmla="*/ 96 w 28"/>
                  <a:gd name="T13" fmla="*/ 37 h 11"/>
                  <a:gd name="T14" fmla="*/ 92 w 28"/>
                  <a:gd name="T15" fmla="*/ 10 h 11"/>
                  <a:gd name="T16" fmla="*/ 88 w 28"/>
                  <a:gd name="T17" fmla="*/ 0 h 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8" h="11">
                    <a:moveTo>
                      <a:pt x="26" y="0"/>
                    </a:moveTo>
                    <a:cubicBezTo>
                      <a:pt x="20" y="3"/>
                      <a:pt x="13" y="6"/>
                      <a:pt x="7" y="8"/>
                    </a:cubicBezTo>
                    <a:cubicBezTo>
                      <a:pt x="5" y="8"/>
                      <a:pt x="3" y="8"/>
                      <a:pt x="0" y="9"/>
                    </a:cubicBezTo>
                    <a:cubicBezTo>
                      <a:pt x="2" y="9"/>
                      <a:pt x="3" y="10"/>
                      <a:pt x="5" y="10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7" y="11"/>
                      <a:pt x="19" y="11"/>
                      <a:pt x="20" y="11"/>
                    </a:cubicBezTo>
                    <a:cubicBezTo>
                      <a:pt x="23" y="11"/>
                      <a:pt x="25" y="11"/>
                      <a:pt x="28" y="11"/>
                    </a:cubicBezTo>
                    <a:cubicBezTo>
                      <a:pt x="28" y="8"/>
                      <a:pt x="27" y="6"/>
                      <a:pt x="27" y="3"/>
                    </a:cubicBezTo>
                    <a:cubicBezTo>
                      <a:pt x="27" y="2"/>
                      <a:pt x="27" y="1"/>
                      <a:pt x="26" y="0"/>
                    </a:cubicBezTo>
                  </a:path>
                </a:pathLst>
              </a:custGeom>
              <a:solidFill>
                <a:srgbClr val="BBB5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73" name="Freeform 257">
                <a:extLst>
                  <a:ext uri="{FF2B5EF4-FFF2-40B4-BE49-F238E27FC236}">
                    <a16:creationId xmlns:a16="http://schemas.microsoft.com/office/drawing/2014/main" id="{B47C7A20-1F69-4703-A94E-2C1E13FECA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47" y="2020"/>
                <a:ext cx="6" cy="1"/>
              </a:xfrm>
              <a:custGeom>
                <a:avLst/>
                <a:gdLst>
                  <a:gd name="T0" fmla="*/ 0 w 4"/>
                  <a:gd name="T1" fmla="*/ 0 h 1"/>
                  <a:gd name="T2" fmla="*/ 8 w 4"/>
                  <a:gd name="T3" fmla="*/ 1 h 1"/>
                  <a:gd name="T4" fmla="*/ 21 w 4"/>
                  <a:gd name="T5" fmla="*/ 1 h 1"/>
                  <a:gd name="T6" fmla="*/ 0 w 4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0" y="0"/>
                    </a:moveTo>
                    <a:cubicBezTo>
                      <a:pt x="0" y="1"/>
                      <a:pt x="1" y="1"/>
                      <a:pt x="1" y="1"/>
                    </a:cubicBezTo>
                    <a:cubicBezTo>
                      <a:pt x="2" y="1"/>
                      <a:pt x="3" y="1"/>
                      <a:pt x="4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BBB5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74" name="Freeform 258">
                <a:extLst>
                  <a:ext uri="{FF2B5EF4-FFF2-40B4-BE49-F238E27FC236}">
                    <a16:creationId xmlns:a16="http://schemas.microsoft.com/office/drawing/2014/main" id="{070C2CA5-6393-4771-B7F9-9E7D45A8BF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73" y="2023"/>
                <a:ext cx="31" cy="4"/>
              </a:xfrm>
              <a:custGeom>
                <a:avLst/>
                <a:gdLst>
                  <a:gd name="T0" fmla="*/ 0 w 23"/>
                  <a:gd name="T1" fmla="*/ 0 h 3"/>
                  <a:gd name="T2" fmla="*/ 43 w 23"/>
                  <a:gd name="T3" fmla="*/ 9 h 3"/>
                  <a:gd name="T4" fmla="*/ 43 w 23"/>
                  <a:gd name="T5" fmla="*/ 9 h 3"/>
                  <a:gd name="T6" fmla="*/ 77 w 23"/>
                  <a:gd name="T7" fmla="*/ 7 h 3"/>
                  <a:gd name="T8" fmla="*/ 77 w 23"/>
                  <a:gd name="T9" fmla="*/ 1 h 3"/>
                  <a:gd name="T10" fmla="*/ 49 w 23"/>
                  <a:gd name="T11" fmla="*/ 1 h 3"/>
                  <a:gd name="T12" fmla="*/ 36 w 23"/>
                  <a:gd name="T13" fmla="*/ 1 h 3"/>
                  <a:gd name="T14" fmla="*/ 0 w 23"/>
                  <a:gd name="T15" fmla="*/ 0 h 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3" h="3">
                    <a:moveTo>
                      <a:pt x="0" y="0"/>
                    </a:moveTo>
                    <a:cubicBezTo>
                      <a:pt x="5" y="1"/>
                      <a:pt x="10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7" y="3"/>
                      <a:pt x="20" y="2"/>
                      <a:pt x="23" y="2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20" y="1"/>
                      <a:pt x="18" y="1"/>
                      <a:pt x="15" y="1"/>
                    </a:cubicBezTo>
                    <a:cubicBezTo>
                      <a:pt x="14" y="1"/>
                      <a:pt x="12" y="1"/>
                      <a:pt x="11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C7C3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75" name="Freeform 259">
                <a:extLst>
                  <a:ext uri="{FF2B5EF4-FFF2-40B4-BE49-F238E27FC236}">
                    <a16:creationId xmlns:a16="http://schemas.microsoft.com/office/drawing/2014/main" id="{999889DC-B813-43DF-99A4-FD377619FF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5" y="1964"/>
                <a:ext cx="88" cy="45"/>
              </a:xfrm>
              <a:custGeom>
                <a:avLst/>
                <a:gdLst>
                  <a:gd name="T0" fmla="*/ 201 w 66"/>
                  <a:gd name="T1" fmla="*/ 0 h 34"/>
                  <a:gd name="T2" fmla="*/ 183 w 66"/>
                  <a:gd name="T3" fmla="*/ 1 h 34"/>
                  <a:gd name="T4" fmla="*/ 187 w 66"/>
                  <a:gd name="T5" fmla="*/ 49 h 34"/>
                  <a:gd name="T6" fmla="*/ 180 w 66"/>
                  <a:gd name="T7" fmla="*/ 56 h 34"/>
                  <a:gd name="T8" fmla="*/ 76 w 66"/>
                  <a:gd name="T9" fmla="*/ 87 h 34"/>
                  <a:gd name="T10" fmla="*/ 57 w 66"/>
                  <a:gd name="T11" fmla="*/ 86 h 34"/>
                  <a:gd name="T12" fmla="*/ 0 w 66"/>
                  <a:gd name="T13" fmla="*/ 53 h 34"/>
                  <a:gd name="T14" fmla="*/ 0 w 66"/>
                  <a:gd name="T15" fmla="*/ 66 h 34"/>
                  <a:gd name="T16" fmla="*/ 28 w 66"/>
                  <a:gd name="T17" fmla="*/ 94 h 34"/>
                  <a:gd name="T18" fmla="*/ 65 w 66"/>
                  <a:gd name="T19" fmla="*/ 105 h 34"/>
                  <a:gd name="T20" fmla="*/ 65 w 66"/>
                  <a:gd name="T21" fmla="*/ 105 h 34"/>
                  <a:gd name="T22" fmla="*/ 199 w 66"/>
                  <a:gd name="T23" fmla="*/ 60 h 34"/>
                  <a:gd name="T24" fmla="*/ 201 w 66"/>
                  <a:gd name="T25" fmla="*/ 0 h 3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66" h="34">
                    <a:moveTo>
                      <a:pt x="64" y="0"/>
                    </a:moveTo>
                    <a:cubicBezTo>
                      <a:pt x="62" y="1"/>
                      <a:pt x="60" y="1"/>
                      <a:pt x="58" y="1"/>
                    </a:cubicBezTo>
                    <a:cubicBezTo>
                      <a:pt x="59" y="6"/>
                      <a:pt x="60" y="11"/>
                      <a:pt x="59" y="16"/>
                    </a:cubicBezTo>
                    <a:cubicBezTo>
                      <a:pt x="58" y="17"/>
                      <a:pt x="58" y="17"/>
                      <a:pt x="57" y="18"/>
                    </a:cubicBezTo>
                    <a:cubicBezTo>
                      <a:pt x="47" y="21"/>
                      <a:pt x="36" y="29"/>
                      <a:pt x="24" y="29"/>
                    </a:cubicBezTo>
                    <a:cubicBezTo>
                      <a:pt x="22" y="29"/>
                      <a:pt x="20" y="29"/>
                      <a:pt x="18" y="28"/>
                    </a:cubicBezTo>
                    <a:cubicBezTo>
                      <a:pt x="10" y="26"/>
                      <a:pt x="6" y="20"/>
                      <a:pt x="0" y="17"/>
                    </a:cubicBezTo>
                    <a:cubicBezTo>
                      <a:pt x="0" y="19"/>
                      <a:pt x="0" y="20"/>
                      <a:pt x="0" y="22"/>
                    </a:cubicBezTo>
                    <a:cubicBezTo>
                      <a:pt x="3" y="25"/>
                      <a:pt x="6" y="29"/>
                      <a:pt x="9" y="31"/>
                    </a:cubicBezTo>
                    <a:cubicBezTo>
                      <a:pt x="21" y="34"/>
                      <a:pt x="21" y="34"/>
                      <a:pt x="21" y="34"/>
                    </a:cubicBezTo>
                    <a:cubicBezTo>
                      <a:pt x="21" y="34"/>
                      <a:pt x="21" y="34"/>
                      <a:pt x="21" y="34"/>
                    </a:cubicBezTo>
                    <a:cubicBezTo>
                      <a:pt x="32" y="34"/>
                      <a:pt x="47" y="27"/>
                      <a:pt x="63" y="20"/>
                    </a:cubicBezTo>
                    <a:cubicBezTo>
                      <a:pt x="66" y="12"/>
                      <a:pt x="66" y="6"/>
                      <a:pt x="64" y="0"/>
                    </a:cubicBezTo>
                  </a:path>
                </a:pathLst>
              </a:custGeom>
              <a:solidFill>
                <a:srgbClr val="7A72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76" name="Freeform 260">
                <a:extLst>
                  <a:ext uri="{FF2B5EF4-FFF2-40B4-BE49-F238E27FC236}">
                    <a16:creationId xmlns:a16="http://schemas.microsoft.com/office/drawing/2014/main" id="{7F493DE9-47BA-4728-8927-31BE508BDD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" y="1946"/>
                <a:ext cx="11" cy="19"/>
              </a:xfrm>
              <a:custGeom>
                <a:avLst/>
                <a:gdLst>
                  <a:gd name="T0" fmla="*/ 0 w 8"/>
                  <a:gd name="T1" fmla="*/ 0 h 14"/>
                  <a:gd name="T2" fmla="*/ 8 w 8"/>
                  <a:gd name="T3" fmla="*/ 48 h 14"/>
                  <a:gd name="T4" fmla="*/ 29 w 8"/>
                  <a:gd name="T5" fmla="*/ 45 h 14"/>
                  <a:gd name="T6" fmla="*/ 0 w 8"/>
                  <a:gd name="T7" fmla="*/ 0 h 1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" h="14">
                    <a:moveTo>
                      <a:pt x="0" y="0"/>
                    </a:moveTo>
                    <a:cubicBezTo>
                      <a:pt x="1" y="5"/>
                      <a:pt x="1" y="9"/>
                      <a:pt x="2" y="14"/>
                    </a:cubicBezTo>
                    <a:cubicBezTo>
                      <a:pt x="4" y="14"/>
                      <a:pt x="6" y="14"/>
                      <a:pt x="8" y="13"/>
                    </a:cubicBezTo>
                    <a:cubicBezTo>
                      <a:pt x="6" y="9"/>
                      <a:pt x="3" y="5"/>
                      <a:pt x="0" y="0"/>
                    </a:cubicBezTo>
                  </a:path>
                </a:pathLst>
              </a:custGeom>
              <a:solidFill>
                <a:srgbClr val="928A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77" name="Freeform 261">
                <a:extLst>
                  <a:ext uri="{FF2B5EF4-FFF2-40B4-BE49-F238E27FC236}">
                    <a16:creationId xmlns:a16="http://schemas.microsoft.com/office/drawing/2014/main" id="{39BEC580-CBA7-44C3-8E31-ECCDD3EBE1A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944" y="1990"/>
                <a:ext cx="85" cy="23"/>
              </a:xfrm>
              <a:custGeom>
                <a:avLst/>
                <a:gdLst>
                  <a:gd name="T0" fmla="*/ 1 w 64"/>
                  <a:gd name="T1" fmla="*/ 7 h 17"/>
                  <a:gd name="T2" fmla="*/ 0 w 64"/>
                  <a:gd name="T3" fmla="*/ 30 h 17"/>
                  <a:gd name="T4" fmla="*/ 31 w 64"/>
                  <a:gd name="T5" fmla="*/ 37 h 17"/>
                  <a:gd name="T6" fmla="*/ 1 w 64"/>
                  <a:gd name="T7" fmla="*/ 7 h 17"/>
                  <a:gd name="T8" fmla="*/ 199 w 64"/>
                  <a:gd name="T9" fmla="*/ 0 h 17"/>
                  <a:gd name="T10" fmla="*/ 69 w 64"/>
                  <a:gd name="T11" fmla="*/ 47 h 17"/>
                  <a:gd name="T12" fmla="*/ 69 w 64"/>
                  <a:gd name="T13" fmla="*/ 47 h 17"/>
                  <a:gd name="T14" fmla="*/ 96 w 64"/>
                  <a:gd name="T15" fmla="*/ 57 h 17"/>
                  <a:gd name="T16" fmla="*/ 130 w 64"/>
                  <a:gd name="T17" fmla="*/ 57 h 17"/>
                  <a:gd name="T18" fmla="*/ 134 w 64"/>
                  <a:gd name="T19" fmla="*/ 57 h 17"/>
                  <a:gd name="T20" fmla="*/ 150 w 64"/>
                  <a:gd name="T21" fmla="*/ 57 h 17"/>
                  <a:gd name="T22" fmla="*/ 179 w 64"/>
                  <a:gd name="T23" fmla="*/ 27 h 17"/>
                  <a:gd name="T24" fmla="*/ 199 w 64"/>
                  <a:gd name="T25" fmla="*/ 0 h 1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64" h="17">
                    <a:moveTo>
                      <a:pt x="1" y="2"/>
                    </a:moveTo>
                    <a:cubicBezTo>
                      <a:pt x="1" y="4"/>
                      <a:pt x="0" y="6"/>
                      <a:pt x="0" y="9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7" y="9"/>
                      <a:pt x="4" y="5"/>
                      <a:pt x="1" y="2"/>
                    </a:cubicBezTo>
                    <a:moveTo>
                      <a:pt x="64" y="0"/>
                    </a:moveTo>
                    <a:cubicBezTo>
                      <a:pt x="48" y="7"/>
                      <a:pt x="33" y="14"/>
                      <a:pt x="22" y="14"/>
                    </a:cubicBezTo>
                    <a:cubicBezTo>
                      <a:pt x="22" y="14"/>
                      <a:pt x="22" y="14"/>
                      <a:pt x="22" y="14"/>
                    </a:cubicBezTo>
                    <a:cubicBezTo>
                      <a:pt x="31" y="17"/>
                      <a:pt x="31" y="17"/>
                      <a:pt x="31" y="17"/>
                    </a:cubicBezTo>
                    <a:cubicBezTo>
                      <a:pt x="35" y="17"/>
                      <a:pt x="38" y="17"/>
                      <a:pt x="42" y="17"/>
                    </a:cubicBezTo>
                    <a:cubicBezTo>
                      <a:pt x="42" y="17"/>
                      <a:pt x="42" y="17"/>
                      <a:pt x="43" y="17"/>
                    </a:cubicBezTo>
                    <a:cubicBezTo>
                      <a:pt x="45" y="17"/>
                      <a:pt x="46" y="17"/>
                      <a:pt x="48" y="17"/>
                    </a:cubicBezTo>
                    <a:cubicBezTo>
                      <a:pt x="52" y="14"/>
                      <a:pt x="55" y="11"/>
                      <a:pt x="58" y="8"/>
                    </a:cubicBezTo>
                    <a:cubicBezTo>
                      <a:pt x="60" y="5"/>
                      <a:pt x="62" y="2"/>
                      <a:pt x="64" y="0"/>
                    </a:cubicBezTo>
                  </a:path>
                </a:pathLst>
              </a:custGeom>
              <a:solidFill>
                <a:srgbClr val="ABA4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78" name="Freeform 262">
                <a:extLst>
                  <a:ext uri="{FF2B5EF4-FFF2-40B4-BE49-F238E27FC236}">
                    <a16:creationId xmlns:a16="http://schemas.microsoft.com/office/drawing/2014/main" id="{F42AF64A-210B-403A-9550-24EA45F49C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5" y="1965"/>
                <a:ext cx="80" cy="37"/>
              </a:xfrm>
              <a:custGeom>
                <a:avLst/>
                <a:gdLst>
                  <a:gd name="T0" fmla="*/ 183 w 60"/>
                  <a:gd name="T1" fmla="*/ 0 h 28"/>
                  <a:gd name="T2" fmla="*/ 164 w 60"/>
                  <a:gd name="T3" fmla="*/ 0 h 28"/>
                  <a:gd name="T4" fmla="*/ 107 w 60"/>
                  <a:gd name="T5" fmla="*/ 50 h 28"/>
                  <a:gd name="T6" fmla="*/ 92 w 60"/>
                  <a:gd name="T7" fmla="*/ 50 h 28"/>
                  <a:gd name="T8" fmla="*/ 27 w 60"/>
                  <a:gd name="T9" fmla="*/ 16 h 28"/>
                  <a:gd name="T10" fmla="*/ 31 w 60"/>
                  <a:gd name="T11" fmla="*/ 20 h 28"/>
                  <a:gd name="T12" fmla="*/ 73 w 60"/>
                  <a:gd name="T13" fmla="*/ 0 h 28"/>
                  <a:gd name="T14" fmla="*/ 31 w 60"/>
                  <a:gd name="T15" fmla="*/ 1 h 28"/>
                  <a:gd name="T16" fmla="*/ 1 w 60"/>
                  <a:gd name="T17" fmla="*/ 7 h 28"/>
                  <a:gd name="T18" fmla="*/ 0 w 60"/>
                  <a:gd name="T19" fmla="*/ 49 h 28"/>
                  <a:gd name="T20" fmla="*/ 57 w 60"/>
                  <a:gd name="T21" fmla="*/ 83 h 28"/>
                  <a:gd name="T22" fmla="*/ 76 w 60"/>
                  <a:gd name="T23" fmla="*/ 86 h 28"/>
                  <a:gd name="T24" fmla="*/ 180 w 60"/>
                  <a:gd name="T25" fmla="*/ 50 h 28"/>
                  <a:gd name="T26" fmla="*/ 187 w 60"/>
                  <a:gd name="T27" fmla="*/ 45 h 28"/>
                  <a:gd name="T28" fmla="*/ 183 w 60"/>
                  <a:gd name="T29" fmla="*/ 0 h 28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60" h="28">
                    <a:moveTo>
                      <a:pt x="58" y="0"/>
                    </a:moveTo>
                    <a:cubicBezTo>
                      <a:pt x="56" y="0"/>
                      <a:pt x="54" y="0"/>
                      <a:pt x="52" y="0"/>
                    </a:cubicBezTo>
                    <a:cubicBezTo>
                      <a:pt x="53" y="11"/>
                      <a:pt x="48" y="15"/>
                      <a:pt x="34" y="17"/>
                    </a:cubicBezTo>
                    <a:cubicBezTo>
                      <a:pt x="33" y="17"/>
                      <a:pt x="31" y="17"/>
                      <a:pt x="29" y="17"/>
                    </a:cubicBezTo>
                    <a:cubicBezTo>
                      <a:pt x="21" y="17"/>
                      <a:pt x="12" y="14"/>
                      <a:pt x="8" y="5"/>
                    </a:cubicBezTo>
                    <a:cubicBezTo>
                      <a:pt x="9" y="6"/>
                      <a:pt x="9" y="6"/>
                      <a:pt x="10" y="6"/>
                    </a:cubicBezTo>
                    <a:cubicBezTo>
                      <a:pt x="14" y="6"/>
                      <a:pt x="20" y="3"/>
                      <a:pt x="23" y="0"/>
                    </a:cubicBezTo>
                    <a:cubicBezTo>
                      <a:pt x="19" y="0"/>
                      <a:pt x="14" y="1"/>
                      <a:pt x="10" y="1"/>
                    </a:cubicBezTo>
                    <a:cubicBezTo>
                      <a:pt x="7" y="1"/>
                      <a:pt x="4" y="2"/>
                      <a:pt x="1" y="2"/>
                    </a:cubicBezTo>
                    <a:cubicBezTo>
                      <a:pt x="1" y="7"/>
                      <a:pt x="1" y="11"/>
                      <a:pt x="0" y="16"/>
                    </a:cubicBezTo>
                    <a:cubicBezTo>
                      <a:pt x="6" y="19"/>
                      <a:pt x="10" y="25"/>
                      <a:pt x="18" y="27"/>
                    </a:cubicBezTo>
                    <a:cubicBezTo>
                      <a:pt x="20" y="28"/>
                      <a:pt x="22" y="28"/>
                      <a:pt x="24" y="28"/>
                    </a:cubicBezTo>
                    <a:cubicBezTo>
                      <a:pt x="36" y="28"/>
                      <a:pt x="47" y="20"/>
                      <a:pt x="57" y="17"/>
                    </a:cubicBezTo>
                    <a:cubicBezTo>
                      <a:pt x="58" y="16"/>
                      <a:pt x="58" y="16"/>
                      <a:pt x="59" y="15"/>
                    </a:cubicBezTo>
                    <a:cubicBezTo>
                      <a:pt x="60" y="10"/>
                      <a:pt x="59" y="5"/>
                      <a:pt x="58" y="0"/>
                    </a:cubicBezTo>
                  </a:path>
                </a:pathLst>
              </a:custGeom>
              <a:solidFill>
                <a:srgbClr val="ABA4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79" name="Freeform 263">
                <a:extLst>
                  <a:ext uri="{FF2B5EF4-FFF2-40B4-BE49-F238E27FC236}">
                    <a16:creationId xmlns:a16="http://schemas.microsoft.com/office/drawing/2014/main" id="{7D2D30D1-438D-4428-A534-8F761AF0A1A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942" y="1932"/>
                <a:ext cx="81" cy="36"/>
              </a:xfrm>
              <a:custGeom>
                <a:avLst/>
                <a:gdLst>
                  <a:gd name="T0" fmla="*/ 181 w 60"/>
                  <a:gd name="T1" fmla="*/ 16 h 27"/>
                  <a:gd name="T2" fmla="*/ 177 w 60"/>
                  <a:gd name="T3" fmla="*/ 69 h 27"/>
                  <a:gd name="T4" fmla="*/ 181 w 60"/>
                  <a:gd name="T5" fmla="*/ 79 h 27"/>
                  <a:gd name="T6" fmla="*/ 198 w 60"/>
                  <a:gd name="T7" fmla="*/ 79 h 27"/>
                  <a:gd name="T8" fmla="*/ 192 w 60"/>
                  <a:gd name="T9" fmla="*/ 36 h 27"/>
                  <a:gd name="T10" fmla="*/ 181 w 60"/>
                  <a:gd name="T11" fmla="*/ 16 h 27"/>
                  <a:gd name="T12" fmla="*/ 0 w 60"/>
                  <a:gd name="T13" fmla="*/ 0 h 27"/>
                  <a:gd name="T14" fmla="*/ 9 w 60"/>
                  <a:gd name="T15" fmla="*/ 85 h 27"/>
                  <a:gd name="T16" fmla="*/ 41 w 60"/>
                  <a:gd name="T17" fmla="*/ 84 h 27"/>
                  <a:gd name="T18" fmla="*/ 84 w 60"/>
                  <a:gd name="T19" fmla="*/ 79 h 27"/>
                  <a:gd name="T20" fmla="*/ 89 w 60"/>
                  <a:gd name="T21" fmla="*/ 73 h 27"/>
                  <a:gd name="T22" fmla="*/ 93 w 60"/>
                  <a:gd name="T23" fmla="*/ 31 h 27"/>
                  <a:gd name="T24" fmla="*/ 93 w 60"/>
                  <a:gd name="T25" fmla="*/ 0 h 27"/>
                  <a:gd name="T26" fmla="*/ 49 w 60"/>
                  <a:gd name="T27" fmla="*/ 1 h 27"/>
                  <a:gd name="T28" fmla="*/ 0 w 60"/>
                  <a:gd name="T29" fmla="*/ 0 h 27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60" h="27">
                    <a:moveTo>
                      <a:pt x="54" y="5"/>
                    </a:moveTo>
                    <a:cubicBezTo>
                      <a:pt x="53" y="11"/>
                      <a:pt x="53" y="18"/>
                      <a:pt x="53" y="22"/>
                    </a:cubicBezTo>
                    <a:cubicBezTo>
                      <a:pt x="53" y="23"/>
                      <a:pt x="53" y="24"/>
                      <a:pt x="54" y="25"/>
                    </a:cubicBezTo>
                    <a:cubicBezTo>
                      <a:pt x="56" y="25"/>
                      <a:pt x="58" y="25"/>
                      <a:pt x="60" y="25"/>
                    </a:cubicBezTo>
                    <a:cubicBezTo>
                      <a:pt x="59" y="20"/>
                      <a:pt x="59" y="16"/>
                      <a:pt x="58" y="11"/>
                    </a:cubicBezTo>
                    <a:cubicBezTo>
                      <a:pt x="57" y="9"/>
                      <a:pt x="55" y="7"/>
                      <a:pt x="54" y="5"/>
                    </a:cubicBezTo>
                    <a:moveTo>
                      <a:pt x="0" y="0"/>
                    </a:moveTo>
                    <a:cubicBezTo>
                      <a:pt x="2" y="8"/>
                      <a:pt x="3" y="18"/>
                      <a:pt x="3" y="27"/>
                    </a:cubicBezTo>
                    <a:cubicBezTo>
                      <a:pt x="6" y="27"/>
                      <a:pt x="9" y="26"/>
                      <a:pt x="12" y="26"/>
                    </a:cubicBezTo>
                    <a:cubicBezTo>
                      <a:pt x="16" y="26"/>
                      <a:pt x="21" y="25"/>
                      <a:pt x="25" y="25"/>
                    </a:cubicBezTo>
                    <a:cubicBezTo>
                      <a:pt x="26" y="24"/>
                      <a:pt x="27" y="24"/>
                      <a:pt x="27" y="23"/>
                    </a:cubicBezTo>
                    <a:cubicBezTo>
                      <a:pt x="29" y="19"/>
                      <a:pt x="28" y="16"/>
                      <a:pt x="28" y="10"/>
                    </a:cubicBezTo>
                    <a:cubicBezTo>
                      <a:pt x="28" y="7"/>
                      <a:pt x="28" y="3"/>
                      <a:pt x="28" y="0"/>
                    </a:cubicBezTo>
                    <a:cubicBezTo>
                      <a:pt x="24" y="1"/>
                      <a:pt x="20" y="1"/>
                      <a:pt x="15" y="1"/>
                    </a:cubicBezTo>
                    <a:cubicBezTo>
                      <a:pt x="10" y="1"/>
                      <a:pt x="5" y="1"/>
                      <a:pt x="0" y="0"/>
                    </a:cubicBezTo>
                  </a:path>
                </a:pathLst>
              </a:custGeom>
              <a:solidFill>
                <a:srgbClr val="BBB5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80" name="Freeform 264">
                <a:extLst>
                  <a:ext uri="{FF2B5EF4-FFF2-40B4-BE49-F238E27FC236}">
                    <a16:creationId xmlns:a16="http://schemas.microsoft.com/office/drawing/2014/main" id="{D239E567-CF06-46BF-B5A4-E4A2409E6F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6" y="1965"/>
                <a:ext cx="60" cy="23"/>
              </a:xfrm>
              <a:custGeom>
                <a:avLst/>
                <a:gdLst>
                  <a:gd name="T0" fmla="*/ 140 w 45"/>
                  <a:gd name="T1" fmla="*/ 0 h 17"/>
                  <a:gd name="T2" fmla="*/ 48 w 45"/>
                  <a:gd name="T3" fmla="*/ 0 h 17"/>
                  <a:gd name="T4" fmla="*/ 7 w 45"/>
                  <a:gd name="T5" fmla="*/ 20 h 17"/>
                  <a:gd name="T6" fmla="*/ 0 w 45"/>
                  <a:gd name="T7" fmla="*/ 16 h 17"/>
                  <a:gd name="T8" fmla="*/ 65 w 45"/>
                  <a:gd name="T9" fmla="*/ 57 h 17"/>
                  <a:gd name="T10" fmla="*/ 84 w 45"/>
                  <a:gd name="T11" fmla="*/ 57 h 17"/>
                  <a:gd name="T12" fmla="*/ 140 w 45"/>
                  <a:gd name="T13" fmla="*/ 0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5" h="17">
                    <a:moveTo>
                      <a:pt x="44" y="0"/>
                    </a:moveTo>
                    <a:cubicBezTo>
                      <a:pt x="34" y="0"/>
                      <a:pt x="24" y="0"/>
                      <a:pt x="15" y="0"/>
                    </a:cubicBezTo>
                    <a:cubicBezTo>
                      <a:pt x="12" y="3"/>
                      <a:pt x="6" y="6"/>
                      <a:pt x="2" y="6"/>
                    </a:cubicBezTo>
                    <a:cubicBezTo>
                      <a:pt x="1" y="6"/>
                      <a:pt x="1" y="6"/>
                      <a:pt x="0" y="5"/>
                    </a:cubicBezTo>
                    <a:cubicBezTo>
                      <a:pt x="4" y="14"/>
                      <a:pt x="13" y="17"/>
                      <a:pt x="21" y="17"/>
                    </a:cubicBezTo>
                    <a:cubicBezTo>
                      <a:pt x="23" y="17"/>
                      <a:pt x="25" y="17"/>
                      <a:pt x="26" y="17"/>
                    </a:cubicBezTo>
                    <a:cubicBezTo>
                      <a:pt x="40" y="15"/>
                      <a:pt x="45" y="11"/>
                      <a:pt x="44" y="0"/>
                    </a:cubicBezTo>
                  </a:path>
                </a:pathLst>
              </a:custGeom>
              <a:solidFill>
                <a:srgbClr val="CCC7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81" name="Freeform 265">
                <a:extLst>
                  <a:ext uri="{FF2B5EF4-FFF2-40B4-BE49-F238E27FC236}">
                    <a16:creationId xmlns:a16="http://schemas.microsoft.com/office/drawing/2014/main" id="{03202E14-C05F-4399-9466-4560ECAA32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6" y="1924"/>
                <a:ext cx="39" cy="41"/>
              </a:xfrm>
              <a:custGeom>
                <a:avLst/>
                <a:gdLst>
                  <a:gd name="T0" fmla="*/ 75 w 29"/>
                  <a:gd name="T1" fmla="*/ 0 h 31"/>
                  <a:gd name="T2" fmla="*/ 9 w 29"/>
                  <a:gd name="T3" fmla="*/ 20 h 31"/>
                  <a:gd name="T4" fmla="*/ 9 w 29"/>
                  <a:gd name="T5" fmla="*/ 49 h 31"/>
                  <a:gd name="T6" fmla="*/ 7 w 29"/>
                  <a:gd name="T7" fmla="*/ 87 h 31"/>
                  <a:gd name="T8" fmla="*/ 0 w 29"/>
                  <a:gd name="T9" fmla="*/ 94 h 31"/>
                  <a:gd name="T10" fmla="*/ 94 w 29"/>
                  <a:gd name="T11" fmla="*/ 94 h 31"/>
                  <a:gd name="T12" fmla="*/ 93 w 29"/>
                  <a:gd name="T13" fmla="*/ 86 h 31"/>
                  <a:gd name="T14" fmla="*/ 94 w 29"/>
                  <a:gd name="T15" fmla="*/ 34 h 31"/>
                  <a:gd name="T16" fmla="*/ 75 w 29"/>
                  <a:gd name="T17" fmla="*/ 0 h 3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9" h="31">
                    <a:moveTo>
                      <a:pt x="23" y="0"/>
                    </a:moveTo>
                    <a:cubicBezTo>
                      <a:pt x="17" y="3"/>
                      <a:pt x="10" y="5"/>
                      <a:pt x="3" y="6"/>
                    </a:cubicBezTo>
                    <a:cubicBezTo>
                      <a:pt x="3" y="9"/>
                      <a:pt x="3" y="13"/>
                      <a:pt x="3" y="16"/>
                    </a:cubicBezTo>
                    <a:cubicBezTo>
                      <a:pt x="3" y="22"/>
                      <a:pt x="4" y="25"/>
                      <a:pt x="2" y="29"/>
                    </a:cubicBezTo>
                    <a:cubicBezTo>
                      <a:pt x="2" y="30"/>
                      <a:pt x="1" y="30"/>
                      <a:pt x="0" y="31"/>
                    </a:cubicBezTo>
                    <a:cubicBezTo>
                      <a:pt x="9" y="31"/>
                      <a:pt x="19" y="31"/>
                      <a:pt x="29" y="31"/>
                    </a:cubicBezTo>
                    <a:cubicBezTo>
                      <a:pt x="28" y="30"/>
                      <a:pt x="28" y="29"/>
                      <a:pt x="28" y="28"/>
                    </a:cubicBezTo>
                    <a:cubicBezTo>
                      <a:pt x="28" y="24"/>
                      <a:pt x="28" y="17"/>
                      <a:pt x="29" y="11"/>
                    </a:cubicBezTo>
                    <a:cubicBezTo>
                      <a:pt x="27" y="7"/>
                      <a:pt x="25" y="4"/>
                      <a:pt x="23" y="0"/>
                    </a:cubicBezTo>
                  </a:path>
                </a:pathLst>
              </a:custGeom>
              <a:solidFill>
                <a:srgbClr val="D4D0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82" name="Freeform 266">
                <a:extLst>
                  <a:ext uri="{FF2B5EF4-FFF2-40B4-BE49-F238E27FC236}">
                    <a16:creationId xmlns:a16="http://schemas.microsoft.com/office/drawing/2014/main" id="{898DA369-52E8-4976-A793-6068358287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7" y="2005"/>
                <a:ext cx="16" cy="6"/>
              </a:xfrm>
              <a:custGeom>
                <a:avLst/>
                <a:gdLst>
                  <a:gd name="T0" fmla="*/ 0 w 12"/>
                  <a:gd name="T1" fmla="*/ 0 h 4"/>
                  <a:gd name="T2" fmla="*/ 36 w 12"/>
                  <a:gd name="T3" fmla="*/ 21 h 4"/>
                  <a:gd name="T4" fmla="*/ 37 w 12"/>
                  <a:gd name="T5" fmla="*/ 18 h 4"/>
                  <a:gd name="T6" fmla="*/ 0 w 12"/>
                  <a:gd name="T7" fmla="*/ 0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2" h="4">
                    <a:moveTo>
                      <a:pt x="0" y="0"/>
                    </a:moveTo>
                    <a:cubicBezTo>
                      <a:pt x="3" y="2"/>
                      <a:pt x="6" y="4"/>
                      <a:pt x="11" y="4"/>
                    </a:cubicBezTo>
                    <a:cubicBezTo>
                      <a:pt x="11" y="4"/>
                      <a:pt x="11" y="4"/>
                      <a:pt x="12" y="3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928A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83" name="Freeform 267">
                <a:extLst>
                  <a:ext uri="{FF2B5EF4-FFF2-40B4-BE49-F238E27FC236}">
                    <a16:creationId xmlns:a16="http://schemas.microsoft.com/office/drawing/2014/main" id="{E22AD3CC-F6E1-4492-BFDB-AA6D8BBBB0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2" y="2002"/>
                <a:ext cx="43" cy="15"/>
              </a:xfrm>
              <a:custGeom>
                <a:avLst/>
                <a:gdLst>
                  <a:gd name="T0" fmla="*/ 1 w 32"/>
                  <a:gd name="T1" fmla="*/ 0 h 11"/>
                  <a:gd name="T2" fmla="*/ 0 w 32"/>
                  <a:gd name="T3" fmla="*/ 19 h 11"/>
                  <a:gd name="T4" fmla="*/ 27 w 32"/>
                  <a:gd name="T5" fmla="*/ 37 h 11"/>
                  <a:gd name="T6" fmla="*/ 105 w 32"/>
                  <a:gd name="T7" fmla="*/ 27 h 11"/>
                  <a:gd name="T8" fmla="*/ 75 w 32"/>
                  <a:gd name="T9" fmla="*/ 19 h 11"/>
                  <a:gd name="T10" fmla="*/ 73 w 32"/>
                  <a:gd name="T11" fmla="*/ 20 h 11"/>
                  <a:gd name="T12" fmla="*/ 36 w 32"/>
                  <a:gd name="T13" fmla="*/ 7 h 11"/>
                  <a:gd name="T14" fmla="*/ 1 w 32"/>
                  <a:gd name="T15" fmla="*/ 0 h 1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2" h="11">
                    <a:moveTo>
                      <a:pt x="1" y="0"/>
                    </a:moveTo>
                    <a:cubicBezTo>
                      <a:pt x="1" y="1"/>
                      <a:pt x="1" y="3"/>
                      <a:pt x="0" y="5"/>
                    </a:cubicBezTo>
                    <a:cubicBezTo>
                      <a:pt x="4" y="5"/>
                      <a:pt x="6" y="8"/>
                      <a:pt x="8" y="11"/>
                    </a:cubicBezTo>
                    <a:cubicBezTo>
                      <a:pt x="16" y="10"/>
                      <a:pt x="24" y="9"/>
                      <a:pt x="32" y="8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2" y="6"/>
                      <a:pt x="22" y="6"/>
                      <a:pt x="22" y="6"/>
                    </a:cubicBezTo>
                    <a:cubicBezTo>
                      <a:pt x="17" y="6"/>
                      <a:pt x="14" y="4"/>
                      <a:pt x="11" y="2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BBB5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84" name="Freeform 268">
                <a:extLst>
                  <a:ext uri="{FF2B5EF4-FFF2-40B4-BE49-F238E27FC236}">
                    <a16:creationId xmlns:a16="http://schemas.microsoft.com/office/drawing/2014/main" id="{523A3B79-5170-489E-83EE-C800A079CF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5" y="2013"/>
                <a:ext cx="23" cy="4"/>
              </a:xfrm>
              <a:custGeom>
                <a:avLst/>
                <a:gdLst>
                  <a:gd name="T0" fmla="*/ 41 w 17"/>
                  <a:gd name="T1" fmla="*/ 0 h 3"/>
                  <a:gd name="T2" fmla="*/ 37 w 17"/>
                  <a:gd name="T3" fmla="*/ 0 h 3"/>
                  <a:gd name="T4" fmla="*/ 0 w 17"/>
                  <a:gd name="T5" fmla="*/ 0 h 3"/>
                  <a:gd name="T6" fmla="*/ 37 w 17"/>
                  <a:gd name="T7" fmla="*/ 9 h 3"/>
                  <a:gd name="T8" fmla="*/ 57 w 17"/>
                  <a:gd name="T9" fmla="*/ 0 h 3"/>
                  <a:gd name="T10" fmla="*/ 41 w 17"/>
                  <a:gd name="T11" fmla="*/ 0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7" h="3">
                    <a:moveTo>
                      <a:pt x="12" y="0"/>
                    </a:moveTo>
                    <a:cubicBezTo>
                      <a:pt x="11" y="0"/>
                      <a:pt x="11" y="0"/>
                      <a:pt x="11" y="0"/>
                    </a:cubicBezTo>
                    <a:cubicBezTo>
                      <a:pt x="7" y="0"/>
                      <a:pt x="4" y="0"/>
                      <a:pt x="0" y="0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2"/>
                      <a:pt x="15" y="1"/>
                      <a:pt x="17" y="0"/>
                    </a:cubicBezTo>
                    <a:cubicBezTo>
                      <a:pt x="15" y="0"/>
                      <a:pt x="14" y="0"/>
                      <a:pt x="12" y="0"/>
                    </a:cubicBezTo>
                  </a:path>
                </a:pathLst>
              </a:custGeom>
              <a:solidFill>
                <a:srgbClr val="BBB5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85" name="Freeform 269">
                <a:extLst>
                  <a:ext uri="{FF2B5EF4-FFF2-40B4-BE49-F238E27FC236}">
                    <a16:creationId xmlns:a16="http://schemas.microsoft.com/office/drawing/2014/main" id="{229FD182-1FA9-4D4D-8233-A7E584A214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3" y="2013"/>
                <a:ext cx="47" cy="14"/>
              </a:xfrm>
              <a:custGeom>
                <a:avLst/>
                <a:gdLst>
                  <a:gd name="T0" fmla="*/ 78 w 35"/>
                  <a:gd name="T1" fmla="*/ 0 h 10"/>
                  <a:gd name="T2" fmla="*/ 0 w 35"/>
                  <a:gd name="T3" fmla="*/ 11 h 10"/>
                  <a:gd name="T4" fmla="*/ 28 w 35"/>
                  <a:gd name="T5" fmla="*/ 39 h 10"/>
                  <a:gd name="T6" fmla="*/ 31 w 35"/>
                  <a:gd name="T7" fmla="*/ 39 h 10"/>
                  <a:gd name="T8" fmla="*/ 114 w 35"/>
                  <a:gd name="T9" fmla="*/ 11 h 10"/>
                  <a:gd name="T10" fmla="*/ 78 w 35"/>
                  <a:gd name="T11" fmla="*/ 0 h 1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5" h="10">
                    <a:moveTo>
                      <a:pt x="24" y="0"/>
                    </a:moveTo>
                    <a:cubicBezTo>
                      <a:pt x="16" y="1"/>
                      <a:pt x="8" y="2"/>
                      <a:pt x="0" y="3"/>
                    </a:cubicBezTo>
                    <a:cubicBezTo>
                      <a:pt x="3" y="7"/>
                      <a:pt x="5" y="10"/>
                      <a:pt x="9" y="10"/>
                    </a:cubicBezTo>
                    <a:cubicBezTo>
                      <a:pt x="9" y="10"/>
                      <a:pt x="10" y="10"/>
                      <a:pt x="10" y="10"/>
                    </a:cubicBezTo>
                    <a:cubicBezTo>
                      <a:pt x="17" y="10"/>
                      <a:pt x="27" y="7"/>
                      <a:pt x="35" y="3"/>
                    </a:cubicBezTo>
                    <a:cubicBezTo>
                      <a:pt x="24" y="0"/>
                      <a:pt x="24" y="0"/>
                      <a:pt x="24" y="0"/>
                    </a:cubicBezTo>
                  </a:path>
                </a:pathLst>
              </a:custGeom>
              <a:solidFill>
                <a:srgbClr val="C7C3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86" name="Freeform 270">
                <a:extLst>
                  <a:ext uri="{FF2B5EF4-FFF2-40B4-BE49-F238E27FC236}">
                    <a16:creationId xmlns:a16="http://schemas.microsoft.com/office/drawing/2014/main" id="{FB0E2129-F87A-46DC-AF7E-C1C2D69CAB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8" y="1982"/>
                <a:ext cx="47" cy="18"/>
              </a:xfrm>
              <a:custGeom>
                <a:avLst/>
                <a:gdLst>
                  <a:gd name="T0" fmla="*/ 83 w 35"/>
                  <a:gd name="T1" fmla="*/ 0 h 13"/>
                  <a:gd name="T2" fmla="*/ 68 w 35"/>
                  <a:gd name="T3" fmla="*/ 0 h 13"/>
                  <a:gd name="T4" fmla="*/ 0 w 35"/>
                  <a:gd name="T5" fmla="*/ 40 h 13"/>
                  <a:gd name="T6" fmla="*/ 1 w 35"/>
                  <a:gd name="T7" fmla="*/ 48 h 13"/>
                  <a:gd name="T8" fmla="*/ 78 w 35"/>
                  <a:gd name="T9" fmla="*/ 1 h 13"/>
                  <a:gd name="T10" fmla="*/ 114 w 35"/>
                  <a:gd name="T11" fmla="*/ 29 h 13"/>
                  <a:gd name="T12" fmla="*/ 114 w 35"/>
                  <a:gd name="T13" fmla="*/ 11 h 13"/>
                  <a:gd name="T14" fmla="*/ 83 w 35"/>
                  <a:gd name="T15" fmla="*/ 0 h 1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5" h="13">
                    <a:moveTo>
                      <a:pt x="25" y="0"/>
                    </a:moveTo>
                    <a:cubicBezTo>
                      <a:pt x="24" y="0"/>
                      <a:pt x="22" y="0"/>
                      <a:pt x="21" y="0"/>
                    </a:cubicBezTo>
                    <a:cubicBezTo>
                      <a:pt x="13" y="1"/>
                      <a:pt x="6" y="6"/>
                      <a:pt x="0" y="11"/>
                    </a:cubicBezTo>
                    <a:cubicBezTo>
                      <a:pt x="0" y="11"/>
                      <a:pt x="1" y="12"/>
                      <a:pt x="1" y="13"/>
                    </a:cubicBezTo>
                    <a:cubicBezTo>
                      <a:pt x="10" y="4"/>
                      <a:pt x="14" y="1"/>
                      <a:pt x="24" y="1"/>
                    </a:cubicBezTo>
                    <a:cubicBezTo>
                      <a:pt x="28" y="1"/>
                      <a:pt x="32" y="4"/>
                      <a:pt x="35" y="8"/>
                    </a:cubicBezTo>
                    <a:cubicBezTo>
                      <a:pt x="35" y="6"/>
                      <a:pt x="35" y="5"/>
                      <a:pt x="35" y="3"/>
                    </a:cubicBezTo>
                    <a:cubicBezTo>
                      <a:pt x="32" y="1"/>
                      <a:pt x="29" y="0"/>
                      <a:pt x="25" y="0"/>
                    </a:cubicBezTo>
                  </a:path>
                </a:pathLst>
              </a:custGeom>
              <a:solidFill>
                <a:srgbClr val="867E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87" name="Freeform 271">
                <a:extLst>
                  <a:ext uri="{FF2B5EF4-FFF2-40B4-BE49-F238E27FC236}">
                    <a16:creationId xmlns:a16="http://schemas.microsoft.com/office/drawing/2014/main" id="{342009A5-D75F-409E-98B4-3A0B56D6A6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0" y="1984"/>
                <a:ext cx="45" cy="25"/>
              </a:xfrm>
              <a:custGeom>
                <a:avLst/>
                <a:gdLst>
                  <a:gd name="T0" fmla="*/ 70 w 34"/>
                  <a:gd name="T1" fmla="*/ 0 h 19"/>
                  <a:gd name="T2" fmla="*/ 0 w 34"/>
                  <a:gd name="T3" fmla="*/ 37 h 19"/>
                  <a:gd name="T4" fmla="*/ 1 w 34"/>
                  <a:gd name="T5" fmla="*/ 57 h 19"/>
                  <a:gd name="T6" fmla="*/ 79 w 34"/>
                  <a:gd name="T7" fmla="*/ 37 h 19"/>
                  <a:gd name="T8" fmla="*/ 98 w 34"/>
                  <a:gd name="T9" fmla="*/ 38 h 19"/>
                  <a:gd name="T10" fmla="*/ 102 w 34"/>
                  <a:gd name="T11" fmla="*/ 42 h 19"/>
                  <a:gd name="T12" fmla="*/ 105 w 34"/>
                  <a:gd name="T13" fmla="*/ 21 h 19"/>
                  <a:gd name="T14" fmla="*/ 70 w 34"/>
                  <a:gd name="T15" fmla="*/ 0 h 1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4" h="19">
                    <a:moveTo>
                      <a:pt x="23" y="0"/>
                    </a:moveTo>
                    <a:cubicBezTo>
                      <a:pt x="13" y="0"/>
                      <a:pt x="9" y="3"/>
                      <a:pt x="0" y="12"/>
                    </a:cubicBezTo>
                    <a:cubicBezTo>
                      <a:pt x="0" y="14"/>
                      <a:pt x="1" y="17"/>
                      <a:pt x="1" y="19"/>
                    </a:cubicBezTo>
                    <a:cubicBezTo>
                      <a:pt x="10" y="16"/>
                      <a:pt x="18" y="12"/>
                      <a:pt x="26" y="12"/>
                    </a:cubicBezTo>
                    <a:cubicBezTo>
                      <a:pt x="28" y="12"/>
                      <a:pt x="30" y="13"/>
                      <a:pt x="32" y="13"/>
                    </a:cubicBezTo>
                    <a:cubicBezTo>
                      <a:pt x="33" y="14"/>
                      <a:pt x="33" y="14"/>
                      <a:pt x="33" y="14"/>
                    </a:cubicBezTo>
                    <a:cubicBezTo>
                      <a:pt x="33" y="11"/>
                      <a:pt x="34" y="9"/>
                      <a:pt x="34" y="7"/>
                    </a:cubicBezTo>
                    <a:cubicBezTo>
                      <a:pt x="31" y="3"/>
                      <a:pt x="27" y="0"/>
                      <a:pt x="23" y="0"/>
                    </a:cubicBezTo>
                  </a:path>
                </a:pathLst>
              </a:custGeom>
              <a:solidFill>
                <a:srgbClr val="B3AC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88" name="Freeform 272">
                <a:extLst>
                  <a:ext uri="{FF2B5EF4-FFF2-40B4-BE49-F238E27FC236}">
                    <a16:creationId xmlns:a16="http://schemas.microsoft.com/office/drawing/2014/main" id="{D0533D56-6504-4548-99F3-6B0CCFADF4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3" y="1968"/>
                <a:ext cx="53" cy="29"/>
              </a:xfrm>
              <a:custGeom>
                <a:avLst/>
                <a:gdLst>
                  <a:gd name="T0" fmla="*/ 123 w 40"/>
                  <a:gd name="T1" fmla="*/ 0 h 22"/>
                  <a:gd name="T2" fmla="*/ 0 w 40"/>
                  <a:gd name="T3" fmla="*/ 21 h 22"/>
                  <a:gd name="T4" fmla="*/ 12 w 40"/>
                  <a:gd name="T5" fmla="*/ 66 h 22"/>
                  <a:gd name="T6" fmla="*/ 77 w 40"/>
                  <a:gd name="T7" fmla="*/ 34 h 22"/>
                  <a:gd name="T8" fmla="*/ 87 w 40"/>
                  <a:gd name="T9" fmla="*/ 34 h 22"/>
                  <a:gd name="T10" fmla="*/ 121 w 40"/>
                  <a:gd name="T11" fmla="*/ 42 h 22"/>
                  <a:gd name="T12" fmla="*/ 123 w 40"/>
                  <a:gd name="T13" fmla="*/ 0 h 2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0" h="22">
                    <a:moveTo>
                      <a:pt x="40" y="0"/>
                    </a:moveTo>
                    <a:cubicBezTo>
                      <a:pt x="27" y="2"/>
                      <a:pt x="14" y="5"/>
                      <a:pt x="0" y="7"/>
                    </a:cubicBezTo>
                    <a:cubicBezTo>
                      <a:pt x="2" y="12"/>
                      <a:pt x="3" y="17"/>
                      <a:pt x="4" y="22"/>
                    </a:cubicBezTo>
                    <a:cubicBezTo>
                      <a:pt x="10" y="17"/>
                      <a:pt x="17" y="12"/>
                      <a:pt x="25" y="11"/>
                    </a:cubicBezTo>
                    <a:cubicBezTo>
                      <a:pt x="26" y="11"/>
                      <a:pt x="28" y="11"/>
                      <a:pt x="29" y="11"/>
                    </a:cubicBezTo>
                    <a:cubicBezTo>
                      <a:pt x="33" y="11"/>
                      <a:pt x="36" y="12"/>
                      <a:pt x="39" y="14"/>
                    </a:cubicBezTo>
                    <a:cubicBezTo>
                      <a:pt x="40" y="9"/>
                      <a:pt x="40" y="5"/>
                      <a:pt x="40" y="0"/>
                    </a:cubicBezTo>
                  </a:path>
                </a:pathLst>
              </a:custGeom>
              <a:solidFill>
                <a:srgbClr val="B3AC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89" name="Freeform 273">
                <a:extLst>
                  <a:ext uri="{FF2B5EF4-FFF2-40B4-BE49-F238E27FC236}">
                    <a16:creationId xmlns:a16="http://schemas.microsoft.com/office/drawing/2014/main" id="{17B2067B-5FFD-4295-A433-31D1FB50BB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0" y="1922"/>
                <a:ext cx="56" cy="55"/>
              </a:xfrm>
              <a:custGeom>
                <a:avLst/>
                <a:gdLst>
                  <a:gd name="T0" fmla="*/ 21 w 42"/>
                  <a:gd name="T1" fmla="*/ 0 h 41"/>
                  <a:gd name="T2" fmla="*/ 1 w 42"/>
                  <a:gd name="T3" fmla="*/ 58 h 41"/>
                  <a:gd name="T4" fmla="*/ 0 w 42"/>
                  <a:gd name="T5" fmla="*/ 94 h 41"/>
                  <a:gd name="T6" fmla="*/ 28 w 42"/>
                  <a:gd name="T7" fmla="*/ 115 h 41"/>
                  <a:gd name="T8" fmla="*/ 7 w 42"/>
                  <a:gd name="T9" fmla="*/ 126 h 41"/>
                  <a:gd name="T10" fmla="*/ 7 w 42"/>
                  <a:gd name="T11" fmla="*/ 133 h 41"/>
                  <a:gd name="T12" fmla="*/ 133 w 42"/>
                  <a:gd name="T13" fmla="*/ 111 h 41"/>
                  <a:gd name="T14" fmla="*/ 123 w 42"/>
                  <a:gd name="T15" fmla="*/ 21 h 41"/>
                  <a:gd name="T16" fmla="*/ 121 w 42"/>
                  <a:gd name="T17" fmla="*/ 21 h 41"/>
                  <a:gd name="T18" fmla="*/ 69 w 42"/>
                  <a:gd name="T19" fmla="*/ 101 h 41"/>
                  <a:gd name="T20" fmla="*/ 69 w 42"/>
                  <a:gd name="T21" fmla="*/ 101 h 41"/>
                  <a:gd name="T22" fmla="*/ 41 w 42"/>
                  <a:gd name="T23" fmla="*/ 21 h 41"/>
                  <a:gd name="T24" fmla="*/ 44 w 42"/>
                  <a:gd name="T25" fmla="*/ 7 h 41"/>
                  <a:gd name="T26" fmla="*/ 21 w 42"/>
                  <a:gd name="T27" fmla="*/ 0 h 4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42" h="41">
                    <a:moveTo>
                      <a:pt x="7" y="0"/>
                    </a:moveTo>
                    <a:cubicBezTo>
                      <a:pt x="4" y="6"/>
                      <a:pt x="1" y="11"/>
                      <a:pt x="1" y="18"/>
                    </a:cubicBezTo>
                    <a:cubicBezTo>
                      <a:pt x="0" y="22"/>
                      <a:pt x="0" y="25"/>
                      <a:pt x="0" y="29"/>
                    </a:cubicBezTo>
                    <a:cubicBezTo>
                      <a:pt x="4" y="31"/>
                      <a:pt x="6" y="35"/>
                      <a:pt x="9" y="36"/>
                    </a:cubicBezTo>
                    <a:cubicBezTo>
                      <a:pt x="7" y="38"/>
                      <a:pt x="5" y="39"/>
                      <a:pt x="2" y="39"/>
                    </a:cubicBezTo>
                    <a:cubicBezTo>
                      <a:pt x="2" y="40"/>
                      <a:pt x="2" y="40"/>
                      <a:pt x="2" y="41"/>
                    </a:cubicBezTo>
                    <a:cubicBezTo>
                      <a:pt x="16" y="39"/>
                      <a:pt x="29" y="36"/>
                      <a:pt x="42" y="34"/>
                    </a:cubicBezTo>
                    <a:cubicBezTo>
                      <a:pt x="42" y="25"/>
                      <a:pt x="41" y="15"/>
                      <a:pt x="39" y="7"/>
                    </a:cubicBezTo>
                    <a:cubicBezTo>
                      <a:pt x="39" y="7"/>
                      <a:pt x="38" y="7"/>
                      <a:pt x="38" y="7"/>
                    </a:cubicBezTo>
                    <a:cubicBezTo>
                      <a:pt x="37" y="19"/>
                      <a:pt x="32" y="31"/>
                      <a:pt x="22" y="31"/>
                    </a:cubicBezTo>
                    <a:cubicBezTo>
                      <a:pt x="22" y="31"/>
                      <a:pt x="22" y="31"/>
                      <a:pt x="22" y="31"/>
                    </a:cubicBezTo>
                    <a:cubicBezTo>
                      <a:pt x="10" y="31"/>
                      <a:pt x="12" y="15"/>
                      <a:pt x="13" y="7"/>
                    </a:cubicBezTo>
                    <a:cubicBezTo>
                      <a:pt x="13" y="5"/>
                      <a:pt x="14" y="3"/>
                      <a:pt x="14" y="2"/>
                    </a:cubicBezTo>
                    <a:cubicBezTo>
                      <a:pt x="12" y="1"/>
                      <a:pt x="9" y="1"/>
                      <a:pt x="7" y="0"/>
                    </a:cubicBezTo>
                  </a:path>
                </a:pathLst>
              </a:custGeom>
              <a:solidFill>
                <a:srgbClr val="C1BB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90" name="Freeform 274">
                <a:extLst>
                  <a:ext uri="{FF2B5EF4-FFF2-40B4-BE49-F238E27FC236}">
                    <a16:creationId xmlns:a16="http://schemas.microsoft.com/office/drawing/2014/main" id="{03F28DB3-11B4-4B2E-A156-DE0C14B3E4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4" y="1925"/>
                <a:ext cx="37" cy="39"/>
              </a:xfrm>
              <a:custGeom>
                <a:avLst/>
                <a:gdLst>
                  <a:gd name="T0" fmla="*/ 12 w 28"/>
                  <a:gd name="T1" fmla="*/ 0 h 29"/>
                  <a:gd name="T2" fmla="*/ 9 w 28"/>
                  <a:gd name="T3" fmla="*/ 16 h 29"/>
                  <a:gd name="T4" fmla="*/ 37 w 28"/>
                  <a:gd name="T5" fmla="*/ 94 h 29"/>
                  <a:gd name="T6" fmla="*/ 37 w 28"/>
                  <a:gd name="T7" fmla="*/ 94 h 29"/>
                  <a:gd name="T8" fmla="*/ 86 w 28"/>
                  <a:gd name="T9" fmla="*/ 16 h 29"/>
                  <a:gd name="T10" fmla="*/ 12 w 28"/>
                  <a:gd name="T11" fmla="*/ 0 h 2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8" h="29">
                    <a:moveTo>
                      <a:pt x="4" y="0"/>
                    </a:moveTo>
                    <a:cubicBezTo>
                      <a:pt x="4" y="1"/>
                      <a:pt x="3" y="3"/>
                      <a:pt x="3" y="5"/>
                    </a:cubicBezTo>
                    <a:cubicBezTo>
                      <a:pt x="2" y="13"/>
                      <a:pt x="0" y="29"/>
                      <a:pt x="12" y="29"/>
                    </a:cubicBezTo>
                    <a:cubicBezTo>
                      <a:pt x="12" y="29"/>
                      <a:pt x="12" y="29"/>
                      <a:pt x="12" y="29"/>
                    </a:cubicBezTo>
                    <a:cubicBezTo>
                      <a:pt x="22" y="29"/>
                      <a:pt x="27" y="17"/>
                      <a:pt x="28" y="5"/>
                    </a:cubicBezTo>
                    <a:cubicBezTo>
                      <a:pt x="20" y="4"/>
                      <a:pt x="12" y="2"/>
                      <a:pt x="4" y="0"/>
                    </a:cubicBezTo>
                  </a:path>
                </a:pathLst>
              </a:custGeom>
              <a:solidFill>
                <a:srgbClr val="D9D5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91" name="Freeform 275">
                <a:extLst>
                  <a:ext uri="{FF2B5EF4-FFF2-40B4-BE49-F238E27FC236}">
                    <a16:creationId xmlns:a16="http://schemas.microsoft.com/office/drawing/2014/main" id="{ADA68766-6E99-4B2F-B97F-2DCB42B4AA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0" y="1961"/>
                <a:ext cx="12" cy="13"/>
              </a:xfrm>
              <a:custGeom>
                <a:avLst/>
                <a:gdLst>
                  <a:gd name="T0" fmla="*/ 0 w 9"/>
                  <a:gd name="T1" fmla="*/ 0 h 10"/>
                  <a:gd name="T2" fmla="*/ 7 w 9"/>
                  <a:gd name="T3" fmla="*/ 29 h 10"/>
                  <a:gd name="T4" fmla="*/ 28 w 9"/>
                  <a:gd name="T5" fmla="*/ 21 h 10"/>
                  <a:gd name="T6" fmla="*/ 0 w 9"/>
                  <a:gd name="T7" fmla="*/ 0 h 1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" h="10">
                    <a:moveTo>
                      <a:pt x="0" y="0"/>
                    </a:moveTo>
                    <a:cubicBezTo>
                      <a:pt x="1" y="4"/>
                      <a:pt x="1" y="7"/>
                      <a:pt x="2" y="10"/>
                    </a:cubicBezTo>
                    <a:cubicBezTo>
                      <a:pt x="5" y="10"/>
                      <a:pt x="7" y="9"/>
                      <a:pt x="9" y="7"/>
                    </a:cubicBezTo>
                    <a:cubicBezTo>
                      <a:pt x="6" y="6"/>
                      <a:pt x="4" y="2"/>
                      <a:pt x="0" y="0"/>
                    </a:cubicBezTo>
                  </a:path>
                </a:pathLst>
              </a:custGeom>
              <a:solidFill>
                <a:srgbClr val="D9D5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92" name="Freeform 276">
                <a:extLst>
                  <a:ext uri="{FF2B5EF4-FFF2-40B4-BE49-F238E27FC236}">
                    <a16:creationId xmlns:a16="http://schemas.microsoft.com/office/drawing/2014/main" id="{F9C4AFBE-9845-448E-8660-82E4FC06D1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1" y="2000"/>
                <a:ext cx="43" cy="24"/>
              </a:xfrm>
              <a:custGeom>
                <a:avLst/>
                <a:gdLst>
                  <a:gd name="T0" fmla="*/ 83 w 32"/>
                  <a:gd name="T1" fmla="*/ 0 h 18"/>
                  <a:gd name="T2" fmla="*/ 0 w 32"/>
                  <a:gd name="T3" fmla="*/ 21 h 18"/>
                  <a:gd name="T4" fmla="*/ 1 w 32"/>
                  <a:gd name="T5" fmla="*/ 31 h 18"/>
                  <a:gd name="T6" fmla="*/ 7 w 32"/>
                  <a:gd name="T7" fmla="*/ 57 h 18"/>
                  <a:gd name="T8" fmla="*/ 9 w 32"/>
                  <a:gd name="T9" fmla="*/ 57 h 18"/>
                  <a:gd name="T10" fmla="*/ 54 w 32"/>
                  <a:gd name="T11" fmla="*/ 9 h 18"/>
                  <a:gd name="T12" fmla="*/ 73 w 32"/>
                  <a:gd name="T13" fmla="*/ 9 h 18"/>
                  <a:gd name="T14" fmla="*/ 31 w 32"/>
                  <a:gd name="T15" fmla="*/ 49 h 18"/>
                  <a:gd name="T16" fmla="*/ 48 w 32"/>
                  <a:gd name="T17" fmla="*/ 48 h 18"/>
                  <a:gd name="T18" fmla="*/ 94 w 32"/>
                  <a:gd name="T19" fmla="*/ 21 h 18"/>
                  <a:gd name="T20" fmla="*/ 98 w 32"/>
                  <a:gd name="T21" fmla="*/ 21 h 18"/>
                  <a:gd name="T22" fmla="*/ 101 w 32"/>
                  <a:gd name="T23" fmla="*/ 21 h 18"/>
                  <a:gd name="T24" fmla="*/ 105 w 32"/>
                  <a:gd name="T25" fmla="*/ 7 h 18"/>
                  <a:gd name="T26" fmla="*/ 101 w 32"/>
                  <a:gd name="T27" fmla="*/ 1 h 18"/>
                  <a:gd name="T28" fmla="*/ 83 w 32"/>
                  <a:gd name="T29" fmla="*/ 0 h 18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32" h="18">
                    <a:moveTo>
                      <a:pt x="25" y="0"/>
                    </a:moveTo>
                    <a:cubicBezTo>
                      <a:pt x="17" y="0"/>
                      <a:pt x="9" y="4"/>
                      <a:pt x="0" y="7"/>
                    </a:cubicBezTo>
                    <a:cubicBezTo>
                      <a:pt x="1" y="8"/>
                      <a:pt x="1" y="9"/>
                      <a:pt x="1" y="10"/>
                    </a:cubicBezTo>
                    <a:cubicBezTo>
                      <a:pt x="1" y="13"/>
                      <a:pt x="2" y="15"/>
                      <a:pt x="2" y="18"/>
                    </a:cubicBezTo>
                    <a:cubicBezTo>
                      <a:pt x="2" y="18"/>
                      <a:pt x="2" y="18"/>
                      <a:pt x="3" y="18"/>
                    </a:cubicBezTo>
                    <a:cubicBezTo>
                      <a:pt x="6" y="12"/>
                      <a:pt x="11" y="7"/>
                      <a:pt x="16" y="3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15" y="6"/>
                      <a:pt x="11" y="10"/>
                      <a:pt x="10" y="16"/>
                    </a:cubicBezTo>
                    <a:cubicBezTo>
                      <a:pt x="12" y="16"/>
                      <a:pt x="13" y="16"/>
                      <a:pt x="15" y="15"/>
                    </a:cubicBezTo>
                    <a:cubicBezTo>
                      <a:pt x="20" y="15"/>
                      <a:pt x="22" y="7"/>
                      <a:pt x="29" y="7"/>
                    </a:cubicBezTo>
                    <a:cubicBezTo>
                      <a:pt x="29" y="7"/>
                      <a:pt x="30" y="7"/>
                      <a:pt x="30" y="7"/>
                    </a:cubicBezTo>
                    <a:cubicBezTo>
                      <a:pt x="31" y="7"/>
                      <a:pt x="31" y="7"/>
                      <a:pt x="31" y="7"/>
                    </a:cubicBezTo>
                    <a:cubicBezTo>
                      <a:pt x="32" y="5"/>
                      <a:pt x="32" y="3"/>
                      <a:pt x="32" y="2"/>
                    </a:cubicBezTo>
                    <a:cubicBezTo>
                      <a:pt x="31" y="1"/>
                      <a:pt x="31" y="1"/>
                      <a:pt x="31" y="1"/>
                    </a:cubicBezTo>
                    <a:cubicBezTo>
                      <a:pt x="29" y="1"/>
                      <a:pt x="27" y="0"/>
                      <a:pt x="25" y="0"/>
                    </a:cubicBezTo>
                  </a:path>
                </a:pathLst>
              </a:custGeom>
              <a:solidFill>
                <a:srgbClr val="C1BB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93" name="Freeform 277">
                <a:extLst>
                  <a:ext uri="{FF2B5EF4-FFF2-40B4-BE49-F238E27FC236}">
                    <a16:creationId xmlns:a16="http://schemas.microsoft.com/office/drawing/2014/main" id="{6781E434-4363-4683-AF5F-71141A9FB8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5" y="2004"/>
                <a:ext cx="25" cy="20"/>
              </a:xfrm>
              <a:custGeom>
                <a:avLst/>
                <a:gdLst>
                  <a:gd name="T0" fmla="*/ 57 w 19"/>
                  <a:gd name="T1" fmla="*/ 0 h 15"/>
                  <a:gd name="T2" fmla="*/ 38 w 19"/>
                  <a:gd name="T3" fmla="*/ 0 h 15"/>
                  <a:gd name="T4" fmla="*/ 0 w 19"/>
                  <a:gd name="T5" fmla="*/ 48 h 15"/>
                  <a:gd name="T6" fmla="*/ 7 w 19"/>
                  <a:gd name="T7" fmla="*/ 48 h 15"/>
                  <a:gd name="T8" fmla="*/ 21 w 19"/>
                  <a:gd name="T9" fmla="*/ 41 h 15"/>
                  <a:gd name="T10" fmla="*/ 57 w 19"/>
                  <a:gd name="T11" fmla="*/ 0 h 1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9" h="15">
                    <a:moveTo>
                      <a:pt x="19" y="0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8" y="4"/>
                      <a:pt x="3" y="9"/>
                      <a:pt x="0" y="15"/>
                    </a:cubicBezTo>
                    <a:cubicBezTo>
                      <a:pt x="1" y="15"/>
                      <a:pt x="2" y="15"/>
                      <a:pt x="2" y="15"/>
                    </a:cubicBezTo>
                    <a:cubicBezTo>
                      <a:pt x="4" y="14"/>
                      <a:pt x="6" y="14"/>
                      <a:pt x="7" y="13"/>
                    </a:cubicBezTo>
                    <a:cubicBezTo>
                      <a:pt x="8" y="7"/>
                      <a:pt x="12" y="3"/>
                      <a:pt x="19" y="0"/>
                    </a:cubicBezTo>
                  </a:path>
                </a:pathLst>
              </a:custGeom>
              <a:solidFill>
                <a:srgbClr val="D9D6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94" name="Freeform 278">
                <a:extLst>
                  <a:ext uri="{FF2B5EF4-FFF2-40B4-BE49-F238E27FC236}">
                    <a16:creationId xmlns:a16="http://schemas.microsoft.com/office/drawing/2014/main" id="{721D0A0E-602C-4BD3-9F5B-26F8EC44FD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4" y="2024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0 w 1"/>
                  <a:gd name="T7" fmla="*/ 0 h 1"/>
                  <a:gd name="T8" fmla="*/ 1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CDC8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95" name="Freeform 279">
                <a:extLst>
                  <a:ext uri="{FF2B5EF4-FFF2-40B4-BE49-F238E27FC236}">
                    <a16:creationId xmlns:a16="http://schemas.microsoft.com/office/drawing/2014/main" id="{3BC698C4-92BC-4320-9D8B-D692E687EF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4" y="2024"/>
                <a:ext cx="4" cy="1"/>
              </a:xfrm>
              <a:custGeom>
                <a:avLst/>
                <a:gdLst>
                  <a:gd name="T0" fmla="*/ 9 w 3"/>
                  <a:gd name="T1" fmla="*/ 0 h 1"/>
                  <a:gd name="T2" fmla="*/ 1 w 3"/>
                  <a:gd name="T3" fmla="*/ 0 h 1"/>
                  <a:gd name="T4" fmla="*/ 0 w 3"/>
                  <a:gd name="T5" fmla="*/ 0 h 1"/>
                  <a:gd name="T6" fmla="*/ 9 w 3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cubicBezTo>
                      <a:pt x="3" y="0"/>
                      <a:pt x="2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0"/>
                      <a:pt x="2" y="0"/>
                      <a:pt x="3" y="0"/>
                    </a:cubicBezTo>
                  </a:path>
                </a:pathLst>
              </a:custGeom>
              <a:solidFill>
                <a:srgbClr val="E0DDD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96" name="Freeform 280">
                <a:extLst>
                  <a:ext uri="{FF2B5EF4-FFF2-40B4-BE49-F238E27FC236}">
                    <a16:creationId xmlns:a16="http://schemas.microsoft.com/office/drawing/2014/main" id="{5E4A7187-BA2E-4EA7-A7C4-86BF078209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49" y="1952"/>
                <a:ext cx="74" cy="42"/>
              </a:xfrm>
              <a:custGeom>
                <a:avLst/>
                <a:gdLst>
                  <a:gd name="T0" fmla="*/ 85 w 55"/>
                  <a:gd name="T1" fmla="*/ 0 h 32"/>
                  <a:gd name="T2" fmla="*/ 40 w 55"/>
                  <a:gd name="T3" fmla="*/ 1 h 32"/>
                  <a:gd name="T4" fmla="*/ 1 w 55"/>
                  <a:gd name="T5" fmla="*/ 1 h 32"/>
                  <a:gd name="T6" fmla="*/ 0 w 55"/>
                  <a:gd name="T7" fmla="*/ 1 h 32"/>
                  <a:gd name="T8" fmla="*/ 47 w 55"/>
                  <a:gd name="T9" fmla="*/ 45 h 32"/>
                  <a:gd name="T10" fmla="*/ 114 w 55"/>
                  <a:gd name="T11" fmla="*/ 93 h 32"/>
                  <a:gd name="T12" fmla="*/ 140 w 55"/>
                  <a:gd name="T13" fmla="*/ 79 h 32"/>
                  <a:gd name="T14" fmla="*/ 170 w 55"/>
                  <a:gd name="T15" fmla="*/ 88 h 32"/>
                  <a:gd name="T16" fmla="*/ 178 w 55"/>
                  <a:gd name="T17" fmla="*/ 95 h 32"/>
                  <a:gd name="T18" fmla="*/ 153 w 55"/>
                  <a:gd name="T19" fmla="*/ 18 h 32"/>
                  <a:gd name="T20" fmla="*/ 85 w 55"/>
                  <a:gd name="T21" fmla="*/ 0 h 3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55" h="32">
                    <a:moveTo>
                      <a:pt x="26" y="0"/>
                    </a:moveTo>
                    <a:cubicBezTo>
                      <a:pt x="21" y="0"/>
                      <a:pt x="17" y="0"/>
                      <a:pt x="12" y="1"/>
                    </a:cubicBezTo>
                    <a:cubicBezTo>
                      <a:pt x="8" y="1"/>
                      <a:pt x="4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14" y="15"/>
                      <a:pt x="14" y="15"/>
                      <a:pt x="14" y="15"/>
                    </a:cubicBezTo>
                    <a:cubicBezTo>
                      <a:pt x="23" y="18"/>
                      <a:pt x="30" y="23"/>
                      <a:pt x="35" y="31"/>
                    </a:cubicBezTo>
                    <a:cubicBezTo>
                      <a:pt x="37" y="28"/>
                      <a:pt x="39" y="27"/>
                      <a:pt x="42" y="27"/>
                    </a:cubicBezTo>
                    <a:cubicBezTo>
                      <a:pt x="45" y="27"/>
                      <a:pt x="48" y="28"/>
                      <a:pt x="52" y="30"/>
                    </a:cubicBezTo>
                    <a:cubicBezTo>
                      <a:pt x="53" y="31"/>
                      <a:pt x="53" y="31"/>
                      <a:pt x="54" y="32"/>
                    </a:cubicBezTo>
                    <a:cubicBezTo>
                      <a:pt x="53" y="23"/>
                      <a:pt x="55" y="13"/>
                      <a:pt x="47" y="6"/>
                    </a:cubicBezTo>
                    <a:cubicBezTo>
                      <a:pt x="42" y="1"/>
                      <a:pt x="34" y="0"/>
                      <a:pt x="26" y="0"/>
                    </a:cubicBezTo>
                  </a:path>
                </a:pathLst>
              </a:custGeom>
              <a:solidFill>
                <a:srgbClr val="8178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97" name="Freeform 281">
                <a:extLst>
                  <a:ext uri="{FF2B5EF4-FFF2-40B4-BE49-F238E27FC236}">
                    <a16:creationId xmlns:a16="http://schemas.microsoft.com/office/drawing/2014/main" id="{D2519595-FEFB-4665-A2F3-EA27B04E53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96" y="1988"/>
                <a:ext cx="42" cy="40"/>
              </a:xfrm>
              <a:custGeom>
                <a:avLst/>
                <a:gdLst>
                  <a:gd name="T0" fmla="*/ 22 w 31"/>
                  <a:gd name="T1" fmla="*/ 0 h 30"/>
                  <a:gd name="T2" fmla="*/ 0 w 31"/>
                  <a:gd name="T3" fmla="*/ 12 h 30"/>
                  <a:gd name="T4" fmla="*/ 37 w 31"/>
                  <a:gd name="T5" fmla="*/ 84 h 30"/>
                  <a:gd name="T6" fmla="*/ 103 w 31"/>
                  <a:gd name="T7" fmla="*/ 95 h 30"/>
                  <a:gd name="T8" fmla="*/ 104 w 31"/>
                  <a:gd name="T9" fmla="*/ 92 h 30"/>
                  <a:gd name="T10" fmla="*/ 76 w 31"/>
                  <a:gd name="T11" fmla="*/ 48 h 30"/>
                  <a:gd name="T12" fmla="*/ 64 w 31"/>
                  <a:gd name="T13" fmla="*/ 16 h 30"/>
                  <a:gd name="T14" fmla="*/ 57 w 31"/>
                  <a:gd name="T15" fmla="*/ 9 h 30"/>
                  <a:gd name="T16" fmla="*/ 22 w 31"/>
                  <a:gd name="T17" fmla="*/ 0 h 3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1" h="30">
                    <a:moveTo>
                      <a:pt x="7" y="0"/>
                    </a:moveTo>
                    <a:cubicBezTo>
                      <a:pt x="4" y="0"/>
                      <a:pt x="2" y="1"/>
                      <a:pt x="0" y="4"/>
                    </a:cubicBezTo>
                    <a:cubicBezTo>
                      <a:pt x="5" y="10"/>
                      <a:pt x="8" y="18"/>
                      <a:pt x="11" y="26"/>
                    </a:cubicBezTo>
                    <a:cubicBezTo>
                      <a:pt x="17" y="27"/>
                      <a:pt x="24" y="28"/>
                      <a:pt x="30" y="30"/>
                    </a:cubicBezTo>
                    <a:cubicBezTo>
                      <a:pt x="30" y="29"/>
                      <a:pt x="31" y="29"/>
                      <a:pt x="31" y="29"/>
                    </a:cubicBezTo>
                    <a:cubicBezTo>
                      <a:pt x="27" y="25"/>
                      <a:pt x="24" y="21"/>
                      <a:pt x="22" y="15"/>
                    </a:cubicBezTo>
                    <a:cubicBezTo>
                      <a:pt x="20" y="12"/>
                      <a:pt x="19" y="8"/>
                      <a:pt x="19" y="5"/>
                    </a:cubicBezTo>
                    <a:cubicBezTo>
                      <a:pt x="18" y="4"/>
                      <a:pt x="18" y="4"/>
                      <a:pt x="17" y="3"/>
                    </a:cubicBezTo>
                    <a:cubicBezTo>
                      <a:pt x="13" y="1"/>
                      <a:pt x="10" y="0"/>
                      <a:pt x="7" y="0"/>
                    </a:cubicBezTo>
                  </a:path>
                </a:pathLst>
              </a:custGeom>
              <a:solidFill>
                <a:srgbClr val="AFA9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98" name="Freeform 282">
                <a:extLst>
                  <a:ext uri="{FF2B5EF4-FFF2-40B4-BE49-F238E27FC236}">
                    <a16:creationId xmlns:a16="http://schemas.microsoft.com/office/drawing/2014/main" id="{5AC658B0-0844-4CD5-8F1D-AA58CDDE61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6" y="2027"/>
                <a:ext cx="3" cy="1"/>
              </a:xfrm>
              <a:custGeom>
                <a:avLst/>
                <a:gdLst>
                  <a:gd name="T0" fmla="*/ 8 w 2"/>
                  <a:gd name="T1" fmla="*/ 0 h 1"/>
                  <a:gd name="T2" fmla="*/ 0 w 2"/>
                  <a:gd name="T3" fmla="*/ 1 h 1"/>
                  <a:gd name="T4" fmla="*/ 12 w 2"/>
                  <a:gd name="T5" fmla="*/ 1 h 1"/>
                  <a:gd name="T6" fmla="*/ 8 w 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1" y="0"/>
                      <a:pt x="1" y="0"/>
                    </a:cubicBezTo>
                  </a:path>
                </a:pathLst>
              </a:custGeom>
              <a:solidFill>
                <a:srgbClr val="BFB9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99" name="Freeform 283">
                <a:extLst>
                  <a:ext uri="{FF2B5EF4-FFF2-40B4-BE49-F238E27FC236}">
                    <a16:creationId xmlns:a16="http://schemas.microsoft.com/office/drawing/2014/main" id="{1B8A441B-E149-4EF4-B54D-00A529A0DB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6" y="1946"/>
                <a:ext cx="116" cy="79"/>
              </a:xfrm>
              <a:custGeom>
                <a:avLst/>
                <a:gdLst>
                  <a:gd name="T0" fmla="*/ 240 w 87"/>
                  <a:gd name="T1" fmla="*/ 0 h 59"/>
                  <a:gd name="T2" fmla="*/ 235 w 87"/>
                  <a:gd name="T3" fmla="*/ 0 h 59"/>
                  <a:gd name="T4" fmla="*/ 199 w 87"/>
                  <a:gd name="T5" fmla="*/ 36 h 59"/>
                  <a:gd name="T6" fmla="*/ 180 w 87"/>
                  <a:gd name="T7" fmla="*/ 36 h 59"/>
                  <a:gd name="T8" fmla="*/ 16 w 87"/>
                  <a:gd name="T9" fmla="*/ 126 h 59"/>
                  <a:gd name="T10" fmla="*/ 0 w 87"/>
                  <a:gd name="T11" fmla="*/ 149 h 59"/>
                  <a:gd name="T12" fmla="*/ 37 w 87"/>
                  <a:gd name="T13" fmla="*/ 190 h 59"/>
                  <a:gd name="T14" fmla="*/ 92 w 87"/>
                  <a:gd name="T15" fmla="*/ 111 h 59"/>
                  <a:gd name="T16" fmla="*/ 276 w 87"/>
                  <a:gd name="T17" fmla="*/ 9 h 59"/>
                  <a:gd name="T18" fmla="*/ 263 w 87"/>
                  <a:gd name="T19" fmla="*/ 0 h 59"/>
                  <a:gd name="T20" fmla="*/ 256 w 87"/>
                  <a:gd name="T21" fmla="*/ 0 h 59"/>
                  <a:gd name="T22" fmla="*/ 240 w 87"/>
                  <a:gd name="T23" fmla="*/ 0 h 59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87" h="59">
                    <a:moveTo>
                      <a:pt x="76" y="0"/>
                    </a:moveTo>
                    <a:cubicBezTo>
                      <a:pt x="75" y="0"/>
                      <a:pt x="75" y="0"/>
                      <a:pt x="74" y="0"/>
                    </a:cubicBezTo>
                    <a:cubicBezTo>
                      <a:pt x="63" y="11"/>
                      <a:pt x="63" y="11"/>
                      <a:pt x="63" y="11"/>
                    </a:cubicBezTo>
                    <a:cubicBezTo>
                      <a:pt x="61" y="11"/>
                      <a:pt x="59" y="11"/>
                      <a:pt x="57" y="11"/>
                    </a:cubicBezTo>
                    <a:cubicBezTo>
                      <a:pt x="32" y="11"/>
                      <a:pt x="20" y="16"/>
                      <a:pt x="5" y="39"/>
                    </a:cubicBezTo>
                    <a:cubicBezTo>
                      <a:pt x="3" y="41"/>
                      <a:pt x="2" y="43"/>
                      <a:pt x="0" y="46"/>
                    </a:cubicBezTo>
                    <a:cubicBezTo>
                      <a:pt x="4" y="50"/>
                      <a:pt x="8" y="55"/>
                      <a:pt x="12" y="59"/>
                    </a:cubicBezTo>
                    <a:cubicBezTo>
                      <a:pt x="17" y="50"/>
                      <a:pt x="22" y="41"/>
                      <a:pt x="29" y="34"/>
                    </a:cubicBezTo>
                    <a:cubicBezTo>
                      <a:pt x="47" y="16"/>
                      <a:pt x="73" y="17"/>
                      <a:pt x="87" y="3"/>
                    </a:cubicBezTo>
                    <a:cubicBezTo>
                      <a:pt x="86" y="1"/>
                      <a:pt x="85" y="1"/>
                      <a:pt x="83" y="0"/>
                    </a:cubicBezTo>
                    <a:cubicBezTo>
                      <a:pt x="83" y="0"/>
                      <a:pt x="82" y="0"/>
                      <a:pt x="81" y="0"/>
                    </a:cubicBezTo>
                    <a:cubicBezTo>
                      <a:pt x="79" y="0"/>
                      <a:pt x="78" y="0"/>
                      <a:pt x="76" y="0"/>
                    </a:cubicBezTo>
                  </a:path>
                </a:pathLst>
              </a:custGeom>
              <a:solidFill>
                <a:srgbClr val="8178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00" name="Freeform 284">
                <a:extLst>
                  <a:ext uri="{FF2B5EF4-FFF2-40B4-BE49-F238E27FC236}">
                    <a16:creationId xmlns:a16="http://schemas.microsoft.com/office/drawing/2014/main" id="{9C08BB37-CE1C-4967-AD40-E3B84CA3C2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4" y="2008"/>
                <a:ext cx="18" cy="31"/>
              </a:xfrm>
              <a:custGeom>
                <a:avLst/>
                <a:gdLst>
                  <a:gd name="T0" fmla="*/ 1 w 13"/>
                  <a:gd name="T1" fmla="*/ 0 h 23"/>
                  <a:gd name="T2" fmla="*/ 0 w 13"/>
                  <a:gd name="T3" fmla="*/ 1 h 23"/>
                  <a:gd name="T4" fmla="*/ 11 w 13"/>
                  <a:gd name="T5" fmla="*/ 73 h 23"/>
                  <a:gd name="T6" fmla="*/ 33 w 13"/>
                  <a:gd name="T7" fmla="*/ 77 h 23"/>
                  <a:gd name="T8" fmla="*/ 48 w 13"/>
                  <a:gd name="T9" fmla="*/ 43 h 23"/>
                  <a:gd name="T10" fmla="*/ 1 w 13"/>
                  <a:gd name="T11" fmla="*/ 0 h 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3" h="23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2" y="7"/>
                      <a:pt x="3" y="14"/>
                      <a:pt x="3" y="22"/>
                    </a:cubicBezTo>
                    <a:cubicBezTo>
                      <a:pt x="5" y="22"/>
                      <a:pt x="7" y="22"/>
                      <a:pt x="9" y="23"/>
                    </a:cubicBezTo>
                    <a:cubicBezTo>
                      <a:pt x="11" y="19"/>
                      <a:pt x="12" y="16"/>
                      <a:pt x="13" y="13"/>
                    </a:cubicBezTo>
                    <a:cubicBezTo>
                      <a:pt x="9" y="9"/>
                      <a:pt x="5" y="4"/>
                      <a:pt x="1" y="0"/>
                    </a:cubicBezTo>
                  </a:path>
                </a:pathLst>
              </a:custGeom>
              <a:solidFill>
                <a:srgbClr val="AFA9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01" name="Freeform 285">
                <a:extLst>
                  <a:ext uri="{FF2B5EF4-FFF2-40B4-BE49-F238E27FC236}">
                    <a16:creationId xmlns:a16="http://schemas.microsoft.com/office/drawing/2014/main" id="{30294C1C-1EDF-4088-BDAF-1B7B234BAC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11" y="2009"/>
                <a:ext cx="17" cy="28"/>
              </a:xfrm>
              <a:custGeom>
                <a:avLst/>
                <a:gdLst>
                  <a:gd name="T0" fmla="*/ 29 w 13"/>
                  <a:gd name="T1" fmla="*/ 0 h 21"/>
                  <a:gd name="T2" fmla="*/ 0 w 13"/>
                  <a:gd name="T3" fmla="*/ 49 h 21"/>
                  <a:gd name="T4" fmla="*/ 7 w 13"/>
                  <a:gd name="T5" fmla="*/ 59 h 21"/>
                  <a:gd name="T6" fmla="*/ 38 w 13"/>
                  <a:gd name="T7" fmla="*/ 65 h 21"/>
                  <a:gd name="T8" fmla="*/ 29 w 13"/>
                  <a:gd name="T9" fmla="*/ 0 h 2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21">
                    <a:moveTo>
                      <a:pt x="10" y="0"/>
                    </a:moveTo>
                    <a:cubicBezTo>
                      <a:pt x="7" y="5"/>
                      <a:pt x="3" y="10"/>
                      <a:pt x="0" y="16"/>
                    </a:cubicBezTo>
                    <a:cubicBezTo>
                      <a:pt x="1" y="17"/>
                      <a:pt x="1" y="18"/>
                      <a:pt x="2" y="19"/>
                    </a:cubicBezTo>
                    <a:cubicBezTo>
                      <a:pt x="5" y="20"/>
                      <a:pt x="9" y="20"/>
                      <a:pt x="13" y="21"/>
                    </a:cubicBezTo>
                    <a:cubicBezTo>
                      <a:pt x="13" y="13"/>
                      <a:pt x="12" y="6"/>
                      <a:pt x="10" y="0"/>
                    </a:cubicBezTo>
                  </a:path>
                </a:pathLst>
              </a:custGeom>
              <a:solidFill>
                <a:srgbClr val="CDC9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02" name="Freeform 286">
                <a:extLst>
                  <a:ext uri="{FF2B5EF4-FFF2-40B4-BE49-F238E27FC236}">
                    <a16:creationId xmlns:a16="http://schemas.microsoft.com/office/drawing/2014/main" id="{224FC370-944C-4AEE-BD5F-D9ECDE59E7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8" y="2031"/>
                <a:ext cx="6" cy="4"/>
              </a:xfrm>
              <a:custGeom>
                <a:avLst/>
                <a:gdLst>
                  <a:gd name="T0" fmla="*/ 12 w 4"/>
                  <a:gd name="T1" fmla="*/ 0 h 3"/>
                  <a:gd name="T2" fmla="*/ 0 w 4"/>
                  <a:gd name="T3" fmla="*/ 9 h 3"/>
                  <a:gd name="T4" fmla="*/ 0 w 4"/>
                  <a:gd name="T5" fmla="*/ 9 h 3"/>
                  <a:gd name="T6" fmla="*/ 21 w 4"/>
                  <a:gd name="T7" fmla="*/ 9 h 3"/>
                  <a:gd name="T8" fmla="*/ 12 w 4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2" y="0"/>
                    </a:moveTo>
                    <a:cubicBezTo>
                      <a:pt x="1" y="1"/>
                      <a:pt x="1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3" y="3"/>
                      <a:pt x="4" y="3"/>
                    </a:cubicBezTo>
                    <a:cubicBezTo>
                      <a:pt x="3" y="2"/>
                      <a:pt x="3" y="1"/>
                      <a:pt x="2" y="0"/>
                    </a:cubicBezTo>
                  </a:path>
                </a:pathLst>
              </a:custGeom>
              <a:solidFill>
                <a:srgbClr val="D8D4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03" name="Freeform 287">
                <a:extLst>
                  <a:ext uri="{FF2B5EF4-FFF2-40B4-BE49-F238E27FC236}">
                    <a16:creationId xmlns:a16="http://schemas.microsoft.com/office/drawing/2014/main" id="{8827E9C1-2E67-4717-90C9-AC1CB3B923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8" y="2037"/>
                <a:ext cx="8" cy="7"/>
              </a:xfrm>
              <a:custGeom>
                <a:avLst/>
                <a:gdLst>
                  <a:gd name="T0" fmla="*/ 0 w 6"/>
                  <a:gd name="T1" fmla="*/ 0 h 5"/>
                  <a:gd name="T2" fmla="*/ 0 w 6"/>
                  <a:gd name="T3" fmla="*/ 15 h 5"/>
                  <a:gd name="T4" fmla="*/ 0 w 6"/>
                  <a:gd name="T5" fmla="*/ 15 h 5"/>
                  <a:gd name="T6" fmla="*/ 16 w 6"/>
                  <a:gd name="T7" fmla="*/ 20 h 5"/>
                  <a:gd name="T8" fmla="*/ 20 w 6"/>
                  <a:gd name="T9" fmla="*/ 1 h 5"/>
                  <a:gd name="T10" fmla="*/ 0 w 6"/>
                  <a:gd name="T11" fmla="*/ 0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" h="5">
                    <a:moveTo>
                      <a:pt x="0" y="0"/>
                    </a:moveTo>
                    <a:cubicBezTo>
                      <a:pt x="0" y="1"/>
                      <a:pt x="0" y="3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2" y="4"/>
                      <a:pt x="3" y="5"/>
                      <a:pt x="5" y="5"/>
                    </a:cubicBezTo>
                    <a:cubicBezTo>
                      <a:pt x="5" y="3"/>
                      <a:pt x="6" y="2"/>
                      <a:pt x="6" y="1"/>
                    </a:cubicBezTo>
                    <a:cubicBezTo>
                      <a:pt x="4" y="0"/>
                      <a:pt x="2" y="0"/>
                      <a:pt x="0" y="0"/>
                    </a:cubicBezTo>
                  </a:path>
                </a:pathLst>
              </a:custGeom>
              <a:solidFill>
                <a:srgbClr val="BFB9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04" name="Freeform 288">
                <a:extLst>
                  <a:ext uri="{FF2B5EF4-FFF2-40B4-BE49-F238E27FC236}">
                    <a16:creationId xmlns:a16="http://schemas.microsoft.com/office/drawing/2014/main" id="{4B02A4D2-D000-4BF3-AE60-C2D07C816D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14" y="2035"/>
                <a:ext cx="14" cy="8"/>
              </a:xfrm>
              <a:custGeom>
                <a:avLst/>
                <a:gdLst>
                  <a:gd name="T0" fmla="*/ 0 w 11"/>
                  <a:gd name="T1" fmla="*/ 0 h 6"/>
                  <a:gd name="T2" fmla="*/ 6 w 11"/>
                  <a:gd name="T3" fmla="*/ 16 h 6"/>
                  <a:gd name="T4" fmla="*/ 29 w 11"/>
                  <a:gd name="T5" fmla="*/ 20 h 6"/>
                  <a:gd name="T6" fmla="*/ 29 w 11"/>
                  <a:gd name="T7" fmla="*/ 7 h 6"/>
                  <a:gd name="T8" fmla="*/ 0 w 11"/>
                  <a:gd name="T9" fmla="*/ 0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" h="6">
                    <a:moveTo>
                      <a:pt x="0" y="0"/>
                    </a:moveTo>
                    <a:cubicBezTo>
                      <a:pt x="0" y="2"/>
                      <a:pt x="1" y="3"/>
                      <a:pt x="2" y="5"/>
                    </a:cubicBezTo>
                    <a:cubicBezTo>
                      <a:pt x="5" y="5"/>
                      <a:pt x="8" y="6"/>
                      <a:pt x="11" y="6"/>
                    </a:cubicBezTo>
                    <a:cubicBezTo>
                      <a:pt x="11" y="5"/>
                      <a:pt x="11" y="3"/>
                      <a:pt x="11" y="2"/>
                    </a:cubicBezTo>
                    <a:cubicBezTo>
                      <a:pt x="7" y="1"/>
                      <a:pt x="3" y="1"/>
                      <a:pt x="0" y="0"/>
                    </a:cubicBezTo>
                  </a:path>
                </a:pathLst>
              </a:custGeom>
              <a:solidFill>
                <a:srgbClr val="D8D4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05" name="Freeform 289">
                <a:extLst>
                  <a:ext uri="{FF2B5EF4-FFF2-40B4-BE49-F238E27FC236}">
                    <a16:creationId xmlns:a16="http://schemas.microsoft.com/office/drawing/2014/main" id="{B060058A-CE30-4B9B-AC18-FFFD01E07D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6" y="2035"/>
                <a:ext cx="10" cy="6"/>
              </a:xfrm>
              <a:custGeom>
                <a:avLst/>
                <a:gdLst>
                  <a:gd name="T0" fmla="*/ 6 w 8"/>
                  <a:gd name="T1" fmla="*/ 0 h 5"/>
                  <a:gd name="T2" fmla="*/ 0 w 8"/>
                  <a:gd name="T3" fmla="*/ 8 h 5"/>
                  <a:gd name="T4" fmla="*/ 20 w 8"/>
                  <a:gd name="T5" fmla="*/ 10 h 5"/>
                  <a:gd name="T6" fmla="*/ 16 w 8"/>
                  <a:gd name="T7" fmla="*/ 0 h 5"/>
                  <a:gd name="T8" fmla="*/ 6 w 8"/>
                  <a:gd name="T9" fmla="*/ 0 h 5"/>
                  <a:gd name="T10" fmla="*/ 6 w 8"/>
                  <a:gd name="T11" fmla="*/ 0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8" h="5">
                    <a:moveTo>
                      <a:pt x="2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3" y="4"/>
                      <a:pt x="5" y="4"/>
                      <a:pt x="8" y="5"/>
                    </a:cubicBezTo>
                    <a:cubicBezTo>
                      <a:pt x="7" y="3"/>
                      <a:pt x="6" y="2"/>
                      <a:pt x="6" y="0"/>
                    </a:cubicBezTo>
                    <a:cubicBezTo>
                      <a:pt x="5" y="0"/>
                      <a:pt x="3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DFDC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06" name="Freeform 290">
                <a:extLst>
                  <a:ext uri="{FF2B5EF4-FFF2-40B4-BE49-F238E27FC236}">
                    <a16:creationId xmlns:a16="http://schemas.microsoft.com/office/drawing/2014/main" id="{FC7064B4-8062-420C-B44E-8D6825B14B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7" y="1946"/>
                <a:ext cx="10" cy="1"/>
              </a:xfrm>
              <a:custGeom>
                <a:avLst/>
                <a:gdLst>
                  <a:gd name="T0" fmla="*/ 13 w 7"/>
                  <a:gd name="T1" fmla="*/ 0 h 1"/>
                  <a:gd name="T2" fmla="*/ 0 w 7"/>
                  <a:gd name="T3" fmla="*/ 0 h 1"/>
                  <a:gd name="T4" fmla="*/ 20 w 7"/>
                  <a:gd name="T5" fmla="*/ 0 h 1"/>
                  <a:gd name="T6" fmla="*/ 29 w 7"/>
                  <a:gd name="T7" fmla="*/ 0 h 1"/>
                  <a:gd name="T8" fmla="*/ 13 w 7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" h="1">
                    <a:moveTo>
                      <a:pt x="3" y="0"/>
                    </a:moveTo>
                    <a:cubicBezTo>
                      <a:pt x="2" y="0"/>
                      <a:pt x="1" y="0"/>
                      <a:pt x="0" y="0"/>
                    </a:cubicBezTo>
                    <a:cubicBezTo>
                      <a:pt x="2" y="0"/>
                      <a:pt x="3" y="0"/>
                      <a:pt x="5" y="0"/>
                    </a:cubicBezTo>
                    <a:cubicBezTo>
                      <a:pt x="6" y="0"/>
                      <a:pt x="7" y="0"/>
                      <a:pt x="7" y="0"/>
                    </a:cubicBezTo>
                    <a:cubicBezTo>
                      <a:pt x="6" y="0"/>
                      <a:pt x="5" y="0"/>
                      <a:pt x="3" y="0"/>
                    </a:cubicBezTo>
                  </a:path>
                </a:pathLst>
              </a:custGeom>
              <a:solidFill>
                <a:srgbClr val="8D84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07" name="Freeform 291">
                <a:extLst>
                  <a:ext uri="{FF2B5EF4-FFF2-40B4-BE49-F238E27FC236}">
                    <a16:creationId xmlns:a16="http://schemas.microsoft.com/office/drawing/2014/main" id="{DFD13A6F-E0EE-40A2-A327-A815B0F892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2" y="1393"/>
                <a:ext cx="27" cy="4"/>
              </a:xfrm>
              <a:custGeom>
                <a:avLst/>
                <a:gdLst>
                  <a:gd name="T0" fmla="*/ 57 w 20"/>
                  <a:gd name="T1" fmla="*/ 0 h 3"/>
                  <a:gd name="T2" fmla="*/ 7 w 20"/>
                  <a:gd name="T3" fmla="*/ 0 h 3"/>
                  <a:gd name="T4" fmla="*/ 0 w 20"/>
                  <a:gd name="T5" fmla="*/ 0 h 3"/>
                  <a:gd name="T6" fmla="*/ 55 w 20"/>
                  <a:gd name="T7" fmla="*/ 9 h 3"/>
                  <a:gd name="T8" fmla="*/ 66 w 20"/>
                  <a:gd name="T9" fmla="*/ 1 h 3"/>
                  <a:gd name="T10" fmla="*/ 57 w 20"/>
                  <a:gd name="T11" fmla="*/ 0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0" h="3">
                    <a:moveTo>
                      <a:pt x="17" y="0"/>
                    </a:moveTo>
                    <a:cubicBezTo>
                      <a:pt x="12" y="0"/>
                      <a:pt x="7" y="0"/>
                      <a:pt x="2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5" y="1"/>
                      <a:pt x="11" y="2"/>
                      <a:pt x="16" y="3"/>
                    </a:cubicBezTo>
                    <a:cubicBezTo>
                      <a:pt x="17" y="2"/>
                      <a:pt x="19" y="2"/>
                      <a:pt x="20" y="1"/>
                    </a:cubicBezTo>
                    <a:cubicBezTo>
                      <a:pt x="17" y="0"/>
                      <a:pt x="17" y="0"/>
                      <a:pt x="17" y="0"/>
                    </a:cubicBezTo>
                  </a:path>
                </a:pathLst>
              </a:custGeom>
              <a:solidFill>
                <a:srgbClr val="5249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08" name="Freeform 292">
                <a:extLst>
                  <a:ext uri="{FF2B5EF4-FFF2-40B4-BE49-F238E27FC236}">
                    <a16:creationId xmlns:a16="http://schemas.microsoft.com/office/drawing/2014/main" id="{272594E4-B150-4FD3-91BD-E5A6D5FB1C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23" y="1395"/>
                <a:ext cx="12" cy="4"/>
              </a:xfrm>
              <a:custGeom>
                <a:avLst/>
                <a:gdLst>
                  <a:gd name="T0" fmla="*/ 12 w 9"/>
                  <a:gd name="T1" fmla="*/ 0 h 3"/>
                  <a:gd name="T2" fmla="*/ 0 w 9"/>
                  <a:gd name="T3" fmla="*/ 7 h 3"/>
                  <a:gd name="T4" fmla="*/ 28 w 9"/>
                  <a:gd name="T5" fmla="*/ 9 h 3"/>
                  <a:gd name="T6" fmla="*/ 12 w 9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" h="3">
                    <a:moveTo>
                      <a:pt x="4" y="0"/>
                    </a:moveTo>
                    <a:cubicBezTo>
                      <a:pt x="3" y="1"/>
                      <a:pt x="1" y="1"/>
                      <a:pt x="0" y="2"/>
                    </a:cubicBezTo>
                    <a:cubicBezTo>
                      <a:pt x="3" y="2"/>
                      <a:pt x="6" y="2"/>
                      <a:pt x="9" y="3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solidFill>
                <a:srgbClr val="6E65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09" name="Freeform 293">
                <a:extLst>
                  <a:ext uri="{FF2B5EF4-FFF2-40B4-BE49-F238E27FC236}">
                    <a16:creationId xmlns:a16="http://schemas.microsoft.com/office/drawing/2014/main" id="{CFD393DF-20D0-4E1F-B37F-8E89417164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41" y="1397"/>
                <a:ext cx="270" cy="260"/>
              </a:xfrm>
              <a:custGeom>
                <a:avLst/>
                <a:gdLst>
                  <a:gd name="T0" fmla="*/ 604 w 202"/>
                  <a:gd name="T1" fmla="*/ 0 h 194"/>
                  <a:gd name="T2" fmla="*/ 377 w 202"/>
                  <a:gd name="T3" fmla="*/ 83 h 194"/>
                  <a:gd name="T4" fmla="*/ 79 w 202"/>
                  <a:gd name="T5" fmla="*/ 332 h 194"/>
                  <a:gd name="T6" fmla="*/ 36 w 202"/>
                  <a:gd name="T7" fmla="*/ 625 h 194"/>
                  <a:gd name="T8" fmla="*/ 84 w 202"/>
                  <a:gd name="T9" fmla="*/ 587 h 194"/>
                  <a:gd name="T10" fmla="*/ 112 w 202"/>
                  <a:gd name="T11" fmla="*/ 444 h 194"/>
                  <a:gd name="T12" fmla="*/ 520 w 202"/>
                  <a:gd name="T13" fmla="*/ 36 h 194"/>
                  <a:gd name="T14" fmla="*/ 626 w 202"/>
                  <a:gd name="T15" fmla="*/ 20 h 194"/>
                  <a:gd name="T16" fmla="*/ 646 w 202"/>
                  <a:gd name="T17" fmla="*/ 9 h 194"/>
                  <a:gd name="T18" fmla="*/ 604 w 202"/>
                  <a:gd name="T19" fmla="*/ 0 h 19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02" h="194">
                    <a:moveTo>
                      <a:pt x="189" y="0"/>
                    </a:moveTo>
                    <a:cubicBezTo>
                      <a:pt x="167" y="0"/>
                      <a:pt x="132" y="18"/>
                      <a:pt x="118" y="25"/>
                    </a:cubicBezTo>
                    <a:cubicBezTo>
                      <a:pt x="83" y="42"/>
                      <a:pt x="53" y="73"/>
                      <a:pt x="25" y="103"/>
                    </a:cubicBezTo>
                    <a:cubicBezTo>
                      <a:pt x="9" y="133"/>
                      <a:pt x="0" y="165"/>
                      <a:pt x="11" y="194"/>
                    </a:cubicBezTo>
                    <a:cubicBezTo>
                      <a:pt x="16" y="190"/>
                      <a:pt x="21" y="186"/>
                      <a:pt x="26" y="182"/>
                    </a:cubicBezTo>
                    <a:cubicBezTo>
                      <a:pt x="28" y="167"/>
                      <a:pt x="30" y="152"/>
                      <a:pt x="35" y="137"/>
                    </a:cubicBezTo>
                    <a:cubicBezTo>
                      <a:pt x="57" y="73"/>
                      <a:pt x="95" y="26"/>
                      <a:pt x="163" y="11"/>
                    </a:cubicBezTo>
                    <a:cubicBezTo>
                      <a:pt x="174" y="9"/>
                      <a:pt x="185" y="7"/>
                      <a:pt x="196" y="6"/>
                    </a:cubicBezTo>
                    <a:cubicBezTo>
                      <a:pt x="198" y="5"/>
                      <a:pt x="200" y="4"/>
                      <a:pt x="202" y="3"/>
                    </a:cubicBezTo>
                    <a:cubicBezTo>
                      <a:pt x="198" y="1"/>
                      <a:pt x="194" y="0"/>
                      <a:pt x="189" y="0"/>
                    </a:cubicBezTo>
                  </a:path>
                </a:pathLst>
              </a:custGeom>
              <a:solidFill>
                <a:srgbClr val="423A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10" name="Freeform 294">
                <a:extLst>
                  <a:ext uri="{FF2B5EF4-FFF2-40B4-BE49-F238E27FC236}">
                    <a16:creationId xmlns:a16="http://schemas.microsoft.com/office/drawing/2014/main" id="{75D7B80E-3CC3-4D4D-A299-06E82F55D5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3" y="1401"/>
                <a:ext cx="11" cy="4"/>
              </a:xfrm>
              <a:custGeom>
                <a:avLst/>
                <a:gdLst>
                  <a:gd name="T0" fmla="*/ 21 w 8"/>
                  <a:gd name="T1" fmla="*/ 0 h 3"/>
                  <a:gd name="T2" fmla="*/ 0 w 8"/>
                  <a:gd name="T3" fmla="*/ 9 h 3"/>
                  <a:gd name="T4" fmla="*/ 29 w 8"/>
                  <a:gd name="T5" fmla="*/ 7 h 3"/>
                  <a:gd name="T6" fmla="*/ 21 w 8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" h="3">
                    <a:moveTo>
                      <a:pt x="6" y="0"/>
                    </a:moveTo>
                    <a:cubicBezTo>
                      <a:pt x="4" y="1"/>
                      <a:pt x="2" y="2"/>
                      <a:pt x="0" y="3"/>
                    </a:cubicBezTo>
                    <a:cubicBezTo>
                      <a:pt x="3" y="3"/>
                      <a:pt x="6" y="2"/>
                      <a:pt x="8" y="2"/>
                    </a:cubicBezTo>
                    <a:cubicBezTo>
                      <a:pt x="7" y="1"/>
                      <a:pt x="7" y="1"/>
                      <a:pt x="6" y="0"/>
                    </a:cubicBezTo>
                  </a:path>
                </a:pathLst>
              </a:custGeom>
              <a:solidFill>
                <a:srgbClr val="6057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11" name="Freeform 295">
                <a:extLst>
                  <a:ext uri="{FF2B5EF4-FFF2-40B4-BE49-F238E27FC236}">
                    <a16:creationId xmlns:a16="http://schemas.microsoft.com/office/drawing/2014/main" id="{C24AA55E-B1FE-4AE4-BBA7-BE876584C8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74" y="1393"/>
                <a:ext cx="249" cy="142"/>
              </a:xfrm>
              <a:custGeom>
                <a:avLst/>
                <a:gdLst>
                  <a:gd name="T0" fmla="*/ 482 w 186"/>
                  <a:gd name="T1" fmla="*/ 0 h 106"/>
                  <a:gd name="T2" fmla="*/ 369 w 186"/>
                  <a:gd name="T3" fmla="*/ 7 h 106"/>
                  <a:gd name="T4" fmla="*/ 303 w 186"/>
                  <a:gd name="T5" fmla="*/ 38 h 106"/>
                  <a:gd name="T6" fmla="*/ 216 w 186"/>
                  <a:gd name="T7" fmla="*/ 121 h 106"/>
                  <a:gd name="T8" fmla="*/ 31 w 186"/>
                  <a:gd name="T9" fmla="*/ 291 h 106"/>
                  <a:gd name="T10" fmla="*/ 28 w 186"/>
                  <a:gd name="T11" fmla="*/ 292 h 106"/>
                  <a:gd name="T12" fmla="*/ 0 w 186"/>
                  <a:gd name="T13" fmla="*/ 342 h 106"/>
                  <a:gd name="T14" fmla="*/ 297 w 186"/>
                  <a:gd name="T15" fmla="*/ 91 h 106"/>
                  <a:gd name="T16" fmla="*/ 529 w 186"/>
                  <a:gd name="T17" fmla="*/ 9 h 106"/>
                  <a:gd name="T18" fmla="*/ 568 w 186"/>
                  <a:gd name="T19" fmla="*/ 20 h 106"/>
                  <a:gd name="T20" fmla="*/ 597 w 186"/>
                  <a:gd name="T21" fmla="*/ 9 h 106"/>
                  <a:gd name="T22" fmla="*/ 546 w 186"/>
                  <a:gd name="T23" fmla="*/ 0 h 106"/>
                  <a:gd name="T24" fmla="*/ 513 w 186"/>
                  <a:gd name="T25" fmla="*/ 0 h 106"/>
                  <a:gd name="T26" fmla="*/ 482 w 186"/>
                  <a:gd name="T27" fmla="*/ 0 h 10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86" h="106">
                    <a:moveTo>
                      <a:pt x="150" y="0"/>
                    </a:moveTo>
                    <a:cubicBezTo>
                      <a:pt x="138" y="0"/>
                      <a:pt x="126" y="0"/>
                      <a:pt x="115" y="2"/>
                    </a:cubicBezTo>
                    <a:cubicBezTo>
                      <a:pt x="110" y="6"/>
                      <a:pt x="98" y="9"/>
                      <a:pt x="94" y="12"/>
                    </a:cubicBezTo>
                    <a:cubicBezTo>
                      <a:pt x="85" y="20"/>
                      <a:pt x="76" y="29"/>
                      <a:pt x="67" y="37"/>
                    </a:cubicBezTo>
                    <a:cubicBezTo>
                      <a:pt x="48" y="55"/>
                      <a:pt x="29" y="72"/>
                      <a:pt x="10" y="90"/>
                    </a:cubicBezTo>
                    <a:cubicBezTo>
                      <a:pt x="10" y="90"/>
                      <a:pt x="9" y="91"/>
                      <a:pt x="9" y="91"/>
                    </a:cubicBezTo>
                    <a:cubicBezTo>
                      <a:pt x="6" y="96"/>
                      <a:pt x="3" y="101"/>
                      <a:pt x="0" y="106"/>
                    </a:cubicBezTo>
                    <a:cubicBezTo>
                      <a:pt x="28" y="76"/>
                      <a:pt x="58" y="45"/>
                      <a:pt x="93" y="28"/>
                    </a:cubicBezTo>
                    <a:cubicBezTo>
                      <a:pt x="107" y="21"/>
                      <a:pt x="142" y="3"/>
                      <a:pt x="164" y="3"/>
                    </a:cubicBezTo>
                    <a:cubicBezTo>
                      <a:pt x="169" y="3"/>
                      <a:pt x="173" y="4"/>
                      <a:pt x="177" y="6"/>
                    </a:cubicBezTo>
                    <a:cubicBezTo>
                      <a:pt x="180" y="5"/>
                      <a:pt x="183" y="4"/>
                      <a:pt x="186" y="3"/>
                    </a:cubicBezTo>
                    <a:cubicBezTo>
                      <a:pt x="181" y="2"/>
                      <a:pt x="175" y="1"/>
                      <a:pt x="170" y="0"/>
                    </a:cubicBezTo>
                    <a:cubicBezTo>
                      <a:pt x="167" y="0"/>
                      <a:pt x="164" y="0"/>
                      <a:pt x="160" y="0"/>
                    </a:cubicBezTo>
                    <a:cubicBezTo>
                      <a:pt x="157" y="0"/>
                      <a:pt x="153" y="0"/>
                      <a:pt x="150" y="0"/>
                    </a:cubicBezTo>
                  </a:path>
                </a:pathLst>
              </a:custGeom>
              <a:solidFill>
                <a:srgbClr val="6057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12" name="Freeform 296">
                <a:extLst>
                  <a:ext uri="{FF2B5EF4-FFF2-40B4-BE49-F238E27FC236}">
                    <a16:creationId xmlns:a16="http://schemas.microsoft.com/office/drawing/2014/main" id="{2AB04F23-9713-4C89-BCF0-FC293D6F4F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11" y="1397"/>
                <a:ext cx="30" cy="7"/>
              </a:xfrm>
              <a:custGeom>
                <a:avLst/>
                <a:gdLst>
                  <a:gd name="T0" fmla="*/ 30 w 22"/>
                  <a:gd name="T1" fmla="*/ 0 h 5"/>
                  <a:gd name="T2" fmla="*/ 0 w 22"/>
                  <a:gd name="T3" fmla="*/ 11 h 5"/>
                  <a:gd name="T4" fmla="*/ 7 w 22"/>
                  <a:gd name="T5" fmla="*/ 20 h 5"/>
                  <a:gd name="T6" fmla="*/ 76 w 22"/>
                  <a:gd name="T7" fmla="*/ 11 h 5"/>
                  <a:gd name="T8" fmla="*/ 63 w 22"/>
                  <a:gd name="T9" fmla="*/ 1 h 5"/>
                  <a:gd name="T10" fmla="*/ 30 w 22"/>
                  <a:gd name="T11" fmla="*/ 0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2" h="5">
                    <a:moveTo>
                      <a:pt x="9" y="0"/>
                    </a:moveTo>
                    <a:cubicBezTo>
                      <a:pt x="6" y="1"/>
                      <a:pt x="3" y="2"/>
                      <a:pt x="0" y="3"/>
                    </a:cubicBezTo>
                    <a:cubicBezTo>
                      <a:pt x="1" y="4"/>
                      <a:pt x="1" y="4"/>
                      <a:pt x="2" y="5"/>
                    </a:cubicBezTo>
                    <a:cubicBezTo>
                      <a:pt x="9" y="4"/>
                      <a:pt x="15" y="4"/>
                      <a:pt x="22" y="3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5" y="0"/>
                      <a:pt x="12" y="0"/>
                      <a:pt x="9" y="0"/>
                    </a:cubicBezTo>
                  </a:path>
                </a:pathLst>
              </a:custGeom>
              <a:solidFill>
                <a:srgbClr val="7A72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13" name="Freeform 297">
                <a:extLst>
                  <a:ext uri="{FF2B5EF4-FFF2-40B4-BE49-F238E27FC236}">
                    <a16:creationId xmlns:a16="http://schemas.microsoft.com/office/drawing/2014/main" id="{B3CE89A4-2DE9-4303-900C-54CAED3315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86" y="1396"/>
                <a:ext cx="142" cy="119"/>
              </a:xfrm>
              <a:custGeom>
                <a:avLst/>
                <a:gdLst>
                  <a:gd name="T0" fmla="*/ 342 w 106"/>
                  <a:gd name="T1" fmla="*/ 0 h 89"/>
                  <a:gd name="T2" fmla="*/ 129 w 106"/>
                  <a:gd name="T3" fmla="*/ 107 h 89"/>
                  <a:gd name="T4" fmla="*/ 0 w 106"/>
                  <a:gd name="T5" fmla="*/ 285 h 89"/>
                  <a:gd name="T6" fmla="*/ 1 w 106"/>
                  <a:gd name="T7" fmla="*/ 282 h 89"/>
                  <a:gd name="T8" fmla="*/ 186 w 106"/>
                  <a:gd name="T9" fmla="*/ 112 h 89"/>
                  <a:gd name="T10" fmla="*/ 275 w 106"/>
                  <a:gd name="T11" fmla="*/ 31 h 89"/>
                  <a:gd name="T12" fmla="*/ 342 w 106"/>
                  <a:gd name="T13" fmla="*/ 0 h 8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6" h="89">
                    <a:moveTo>
                      <a:pt x="106" y="0"/>
                    </a:moveTo>
                    <a:cubicBezTo>
                      <a:pt x="81" y="3"/>
                      <a:pt x="59" y="11"/>
                      <a:pt x="40" y="34"/>
                    </a:cubicBezTo>
                    <a:cubicBezTo>
                      <a:pt x="27" y="49"/>
                      <a:pt x="12" y="68"/>
                      <a:pt x="0" y="89"/>
                    </a:cubicBezTo>
                    <a:cubicBezTo>
                      <a:pt x="0" y="89"/>
                      <a:pt x="1" y="88"/>
                      <a:pt x="1" y="88"/>
                    </a:cubicBezTo>
                    <a:cubicBezTo>
                      <a:pt x="20" y="70"/>
                      <a:pt x="39" y="53"/>
                      <a:pt x="58" y="35"/>
                    </a:cubicBezTo>
                    <a:cubicBezTo>
                      <a:pt x="67" y="27"/>
                      <a:pt x="76" y="18"/>
                      <a:pt x="85" y="10"/>
                    </a:cubicBezTo>
                    <a:cubicBezTo>
                      <a:pt x="89" y="7"/>
                      <a:pt x="101" y="4"/>
                      <a:pt x="106" y="0"/>
                    </a:cubicBezTo>
                  </a:path>
                </a:pathLst>
              </a:custGeom>
              <a:solidFill>
                <a:srgbClr val="7A72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14" name="Freeform 298">
                <a:extLst>
                  <a:ext uri="{FF2B5EF4-FFF2-40B4-BE49-F238E27FC236}">
                    <a16:creationId xmlns:a16="http://schemas.microsoft.com/office/drawing/2014/main" id="{3F47CFF9-5590-4232-A883-5E2D3C19D0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76" y="1405"/>
                <a:ext cx="227" cy="236"/>
              </a:xfrm>
              <a:custGeom>
                <a:avLst/>
                <a:gdLst>
                  <a:gd name="T0" fmla="*/ 541 w 170"/>
                  <a:gd name="T1" fmla="*/ 0 h 176"/>
                  <a:gd name="T2" fmla="*/ 435 w 170"/>
                  <a:gd name="T3" fmla="*/ 16 h 176"/>
                  <a:gd name="T4" fmla="*/ 28 w 170"/>
                  <a:gd name="T5" fmla="*/ 424 h 176"/>
                  <a:gd name="T6" fmla="*/ 0 w 170"/>
                  <a:gd name="T7" fmla="*/ 569 h 176"/>
                  <a:gd name="T8" fmla="*/ 260 w 170"/>
                  <a:gd name="T9" fmla="*/ 239 h 176"/>
                  <a:gd name="T10" fmla="*/ 264 w 170"/>
                  <a:gd name="T11" fmla="*/ 239 h 176"/>
                  <a:gd name="T12" fmla="*/ 369 w 170"/>
                  <a:gd name="T13" fmla="*/ 135 h 176"/>
                  <a:gd name="T14" fmla="*/ 382 w 170"/>
                  <a:gd name="T15" fmla="*/ 94 h 176"/>
                  <a:gd name="T16" fmla="*/ 378 w 170"/>
                  <a:gd name="T17" fmla="*/ 126 h 176"/>
                  <a:gd name="T18" fmla="*/ 405 w 170"/>
                  <a:gd name="T19" fmla="*/ 105 h 176"/>
                  <a:gd name="T20" fmla="*/ 477 w 170"/>
                  <a:gd name="T21" fmla="*/ 42 h 176"/>
                  <a:gd name="T22" fmla="*/ 541 w 170"/>
                  <a:gd name="T23" fmla="*/ 0 h 17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70" h="176">
                    <a:moveTo>
                      <a:pt x="170" y="0"/>
                    </a:moveTo>
                    <a:cubicBezTo>
                      <a:pt x="159" y="1"/>
                      <a:pt x="148" y="3"/>
                      <a:pt x="137" y="5"/>
                    </a:cubicBezTo>
                    <a:cubicBezTo>
                      <a:pt x="69" y="20"/>
                      <a:pt x="31" y="67"/>
                      <a:pt x="9" y="131"/>
                    </a:cubicBezTo>
                    <a:cubicBezTo>
                      <a:pt x="4" y="146"/>
                      <a:pt x="2" y="161"/>
                      <a:pt x="0" y="176"/>
                    </a:cubicBezTo>
                    <a:cubicBezTo>
                      <a:pt x="31" y="147"/>
                      <a:pt x="48" y="99"/>
                      <a:pt x="82" y="74"/>
                    </a:cubicBezTo>
                    <a:cubicBezTo>
                      <a:pt x="82" y="74"/>
                      <a:pt x="83" y="74"/>
                      <a:pt x="83" y="74"/>
                    </a:cubicBezTo>
                    <a:cubicBezTo>
                      <a:pt x="93" y="62"/>
                      <a:pt x="104" y="51"/>
                      <a:pt x="116" y="42"/>
                    </a:cubicBezTo>
                    <a:cubicBezTo>
                      <a:pt x="120" y="29"/>
                      <a:pt x="120" y="29"/>
                      <a:pt x="120" y="29"/>
                    </a:cubicBezTo>
                    <a:cubicBezTo>
                      <a:pt x="120" y="32"/>
                      <a:pt x="120" y="35"/>
                      <a:pt x="119" y="39"/>
                    </a:cubicBezTo>
                    <a:cubicBezTo>
                      <a:pt x="122" y="36"/>
                      <a:pt x="124" y="34"/>
                      <a:pt x="127" y="32"/>
                    </a:cubicBezTo>
                    <a:cubicBezTo>
                      <a:pt x="135" y="26"/>
                      <a:pt x="142" y="19"/>
                      <a:pt x="150" y="13"/>
                    </a:cubicBezTo>
                    <a:cubicBezTo>
                      <a:pt x="157" y="8"/>
                      <a:pt x="164" y="3"/>
                      <a:pt x="170" y="0"/>
                    </a:cubicBezTo>
                  </a:path>
                </a:pathLst>
              </a:custGeom>
              <a:solidFill>
                <a:srgbClr val="51484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15" name="Freeform 299">
                <a:extLst>
                  <a:ext uri="{FF2B5EF4-FFF2-40B4-BE49-F238E27FC236}">
                    <a16:creationId xmlns:a16="http://schemas.microsoft.com/office/drawing/2014/main" id="{C5C77D93-431B-430A-8CDA-1B7356C159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1" y="1444"/>
                <a:ext cx="5" cy="18"/>
              </a:xfrm>
              <a:custGeom>
                <a:avLst/>
                <a:gdLst>
                  <a:gd name="T0" fmla="*/ 10 w 4"/>
                  <a:gd name="T1" fmla="*/ 0 h 13"/>
                  <a:gd name="T2" fmla="*/ 0 w 4"/>
                  <a:gd name="T3" fmla="*/ 48 h 13"/>
                  <a:gd name="T4" fmla="*/ 8 w 4"/>
                  <a:gd name="T5" fmla="*/ 36 h 13"/>
                  <a:gd name="T6" fmla="*/ 10 w 4"/>
                  <a:gd name="T7" fmla="*/ 0 h 1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13">
                    <a:moveTo>
                      <a:pt x="4" y="0"/>
                    </a:moveTo>
                    <a:cubicBezTo>
                      <a:pt x="0" y="13"/>
                      <a:pt x="0" y="13"/>
                      <a:pt x="0" y="13"/>
                    </a:cubicBezTo>
                    <a:cubicBezTo>
                      <a:pt x="1" y="12"/>
                      <a:pt x="2" y="11"/>
                      <a:pt x="3" y="10"/>
                    </a:cubicBezTo>
                    <a:cubicBezTo>
                      <a:pt x="4" y="6"/>
                      <a:pt x="4" y="3"/>
                      <a:pt x="4" y="0"/>
                    </a:cubicBezTo>
                  </a:path>
                </a:pathLst>
              </a:custGeom>
              <a:solidFill>
                <a:srgbClr val="6D64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16" name="Freeform 300">
                <a:extLst>
                  <a:ext uri="{FF2B5EF4-FFF2-40B4-BE49-F238E27FC236}">
                    <a16:creationId xmlns:a16="http://schemas.microsoft.com/office/drawing/2014/main" id="{CCAAC6A9-887F-41B6-87C2-419F795E89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6" y="1404"/>
                <a:ext cx="71" cy="44"/>
              </a:xfrm>
              <a:custGeom>
                <a:avLst/>
                <a:gdLst>
                  <a:gd name="T0" fmla="*/ 163 w 53"/>
                  <a:gd name="T1" fmla="*/ 0 h 33"/>
                  <a:gd name="T2" fmla="*/ 139 w 53"/>
                  <a:gd name="T3" fmla="*/ 1 h 33"/>
                  <a:gd name="T4" fmla="*/ 75 w 53"/>
                  <a:gd name="T5" fmla="*/ 44 h 33"/>
                  <a:gd name="T6" fmla="*/ 0 w 53"/>
                  <a:gd name="T7" fmla="*/ 105 h 33"/>
                  <a:gd name="T8" fmla="*/ 170 w 53"/>
                  <a:gd name="T9" fmla="*/ 7 h 33"/>
                  <a:gd name="T10" fmla="*/ 163 w 53"/>
                  <a:gd name="T11" fmla="*/ 0 h 3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3" h="33">
                    <a:moveTo>
                      <a:pt x="51" y="0"/>
                    </a:moveTo>
                    <a:cubicBezTo>
                      <a:pt x="49" y="0"/>
                      <a:pt x="46" y="1"/>
                      <a:pt x="43" y="1"/>
                    </a:cubicBezTo>
                    <a:cubicBezTo>
                      <a:pt x="37" y="4"/>
                      <a:pt x="30" y="9"/>
                      <a:pt x="23" y="14"/>
                    </a:cubicBezTo>
                    <a:cubicBezTo>
                      <a:pt x="15" y="20"/>
                      <a:pt x="8" y="27"/>
                      <a:pt x="0" y="33"/>
                    </a:cubicBezTo>
                    <a:cubicBezTo>
                      <a:pt x="19" y="19"/>
                      <a:pt x="37" y="8"/>
                      <a:pt x="53" y="2"/>
                    </a:cubicBezTo>
                    <a:cubicBezTo>
                      <a:pt x="52" y="1"/>
                      <a:pt x="52" y="1"/>
                      <a:pt x="51" y="0"/>
                    </a:cubicBezTo>
                  </a:path>
                </a:pathLst>
              </a:custGeom>
              <a:solidFill>
                <a:srgbClr val="6D64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17" name="Freeform 301">
                <a:extLst>
                  <a:ext uri="{FF2B5EF4-FFF2-40B4-BE49-F238E27FC236}">
                    <a16:creationId xmlns:a16="http://schemas.microsoft.com/office/drawing/2014/main" id="{04E3B161-DA95-404E-9C72-F16550667B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37" y="1439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1 w 2"/>
                  <a:gd name="T5" fmla="*/ 1 h 1"/>
                  <a:gd name="T6" fmla="*/ 2 w 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0"/>
                      <a:pt x="2" y="0"/>
                      <a:pt x="2" y="0"/>
                    </a:cubicBezTo>
                  </a:path>
                </a:pathLst>
              </a:custGeom>
              <a:solidFill>
                <a:srgbClr val="6D64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18" name="Freeform 302">
                <a:extLst>
                  <a:ext uri="{FF2B5EF4-FFF2-40B4-BE49-F238E27FC236}">
                    <a16:creationId xmlns:a16="http://schemas.microsoft.com/office/drawing/2014/main" id="{2FCF5585-FBBF-4AE7-91FF-87E5A7D7AD5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687" y="1412"/>
                <a:ext cx="175" cy="93"/>
              </a:xfrm>
              <a:custGeom>
                <a:avLst/>
                <a:gdLst>
                  <a:gd name="T0" fmla="*/ 106 w 131"/>
                  <a:gd name="T1" fmla="*/ 121 h 69"/>
                  <a:gd name="T2" fmla="*/ 0 w 131"/>
                  <a:gd name="T3" fmla="*/ 226 h 69"/>
                  <a:gd name="T4" fmla="*/ 28 w 131"/>
                  <a:gd name="T5" fmla="*/ 205 h 69"/>
                  <a:gd name="T6" fmla="*/ 102 w 131"/>
                  <a:gd name="T7" fmla="*/ 125 h 69"/>
                  <a:gd name="T8" fmla="*/ 106 w 131"/>
                  <a:gd name="T9" fmla="*/ 121 h 69"/>
                  <a:gd name="T10" fmla="*/ 142 w 131"/>
                  <a:gd name="T11" fmla="*/ 89 h 69"/>
                  <a:gd name="T12" fmla="*/ 114 w 131"/>
                  <a:gd name="T13" fmla="*/ 113 h 69"/>
                  <a:gd name="T14" fmla="*/ 114 w 131"/>
                  <a:gd name="T15" fmla="*/ 115 h 69"/>
                  <a:gd name="T16" fmla="*/ 142 w 131"/>
                  <a:gd name="T17" fmla="*/ 89 h 69"/>
                  <a:gd name="T18" fmla="*/ 410 w 131"/>
                  <a:gd name="T19" fmla="*/ 0 h 69"/>
                  <a:gd name="T20" fmla="*/ 389 w 131"/>
                  <a:gd name="T21" fmla="*/ 9 h 69"/>
                  <a:gd name="T22" fmla="*/ 418 w 131"/>
                  <a:gd name="T23" fmla="*/ 1 h 69"/>
                  <a:gd name="T24" fmla="*/ 410 w 131"/>
                  <a:gd name="T25" fmla="*/ 0 h 6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31" h="69">
                    <a:moveTo>
                      <a:pt x="33" y="37"/>
                    </a:moveTo>
                    <a:cubicBezTo>
                      <a:pt x="21" y="46"/>
                      <a:pt x="10" y="57"/>
                      <a:pt x="0" y="69"/>
                    </a:cubicBezTo>
                    <a:cubicBezTo>
                      <a:pt x="3" y="66"/>
                      <a:pt x="6" y="64"/>
                      <a:pt x="9" y="62"/>
                    </a:cubicBezTo>
                    <a:cubicBezTo>
                      <a:pt x="16" y="54"/>
                      <a:pt x="24" y="46"/>
                      <a:pt x="32" y="38"/>
                    </a:cubicBezTo>
                    <a:cubicBezTo>
                      <a:pt x="33" y="37"/>
                      <a:pt x="33" y="37"/>
                      <a:pt x="33" y="37"/>
                    </a:cubicBezTo>
                    <a:moveTo>
                      <a:pt x="44" y="27"/>
                    </a:moveTo>
                    <a:cubicBezTo>
                      <a:pt x="41" y="29"/>
                      <a:pt x="39" y="31"/>
                      <a:pt x="36" y="34"/>
                    </a:cubicBezTo>
                    <a:cubicBezTo>
                      <a:pt x="36" y="34"/>
                      <a:pt x="36" y="34"/>
                      <a:pt x="36" y="35"/>
                    </a:cubicBezTo>
                    <a:cubicBezTo>
                      <a:pt x="39" y="32"/>
                      <a:pt x="41" y="30"/>
                      <a:pt x="44" y="27"/>
                    </a:cubicBezTo>
                    <a:moveTo>
                      <a:pt x="129" y="0"/>
                    </a:moveTo>
                    <a:cubicBezTo>
                      <a:pt x="126" y="1"/>
                      <a:pt x="124" y="2"/>
                      <a:pt x="122" y="3"/>
                    </a:cubicBezTo>
                    <a:cubicBezTo>
                      <a:pt x="125" y="2"/>
                      <a:pt x="128" y="1"/>
                      <a:pt x="131" y="1"/>
                    </a:cubicBezTo>
                    <a:cubicBezTo>
                      <a:pt x="129" y="0"/>
                      <a:pt x="129" y="0"/>
                      <a:pt x="129" y="0"/>
                    </a:cubicBezTo>
                  </a:path>
                </a:pathLst>
              </a:custGeom>
              <a:solidFill>
                <a:srgbClr val="6D64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19" name="Freeform 303">
                <a:extLst>
                  <a:ext uri="{FF2B5EF4-FFF2-40B4-BE49-F238E27FC236}">
                    <a16:creationId xmlns:a16="http://schemas.microsoft.com/office/drawing/2014/main" id="{B7D3A9B0-72B2-4E9B-A44D-1364C531079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730" y="1414"/>
                <a:ext cx="132" cy="49"/>
              </a:xfrm>
              <a:custGeom>
                <a:avLst/>
                <a:gdLst>
                  <a:gd name="T0" fmla="*/ 12 w 99"/>
                  <a:gd name="T1" fmla="*/ 102 h 37"/>
                  <a:gd name="T2" fmla="*/ 1 w 99"/>
                  <a:gd name="T3" fmla="*/ 113 h 37"/>
                  <a:gd name="T4" fmla="*/ 0 w 99"/>
                  <a:gd name="T5" fmla="*/ 114 h 37"/>
                  <a:gd name="T6" fmla="*/ 12 w 99"/>
                  <a:gd name="T7" fmla="*/ 105 h 37"/>
                  <a:gd name="T8" fmla="*/ 12 w 99"/>
                  <a:gd name="T9" fmla="*/ 102 h 37"/>
                  <a:gd name="T10" fmla="*/ 313 w 99"/>
                  <a:gd name="T11" fmla="*/ 0 h 37"/>
                  <a:gd name="T12" fmla="*/ 284 w 99"/>
                  <a:gd name="T13" fmla="*/ 7 h 37"/>
                  <a:gd name="T14" fmla="*/ 277 w 99"/>
                  <a:gd name="T15" fmla="*/ 9 h 37"/>
                  <a:gd name="T16" fmla="*/ 187 w 99"/>
                  <a:gd name="T17" fmla="*/ 79 h 37"/>
                  <a:gd name="T18" fmla="*/ 255 w 99"/>
                  <a:gd name="T19" fmla="*/ 60 h 37"/>
                  <a:gd name="T20" fmla="*/ 257 w 99"/>
                  <a:gd name="T21" fmla="*/ 58 h 37"/>
                  <a:gd name="T22" fmla="*/ 284 w 99"/>
                  <a:gd name="T23" fmla="*/ 12 h 37"/>
                  <a:gd name="T24" fmla="*/ 313 w 99"/>
                  <a:gd name="T25" fmla="*/ 0 h 37"/>
                  <a:gd name="T26" fmla="*/ 313 w 99"/>
                  <a:gd name="T27" fmla="*/ 0 h 3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99" h="37">
                    <a:moveTo>
                      <a:pt x="4" y="33"/>
                    </a:moveTo>
                    <a:cubicBezTo>
                      <a:pt x="3" y="34"/>
                      <a:pt x="2" y="35"/>
                      <a:pt x="1" y="36"/>
                    </a:cubicBezTo>
                    <a:cubicBezTo>
                      <a:pt x="0" y="37"/>
                      <a:pt x="0" y="37"/>
                      <a:pt x="0" y="37"/>
                    </a:cubicBezTo>
                    <a:cubicBezTo>
                      <a:pt x="1" y="36"/>
                      <a:pt x="3" y="35"/>
                      <a:pt x="4" y="34"/>
                    </a:cubicBezTo>
                    <a:cubicBezTo>
                      <a:pt x="4" y="33"/>
                      <a:pt x="4" y="33"/>
                      <a:pt x="4" y="33"/>
                    </a:cubicBezTo>
                    <a:moveTo>
                      <a:pt x="99" y="0"/>
                    </a:moveTo>
                    <a:cubicBezTo>
                      <a:pt x="96" y="0"/>
                      <a:pt x="93" y="1"/>
                      <a:pt x="90" y="2"/>
                    </a:cubicBezTo>
                    <a:cubicBezTo>
                      <a:pt x="89" y="2"/>
                      <a:pt x="89" y="2"/>
                      <a:pt x="88" y="3"/>
                    </a:cubicBezTo>
                    <a:cubicBezTo>
                      <a:pt x="77" y="9"/>
                      <a:pt x="68" y="17"/>
                      <a:pt x="59" y="26"/>
                    </a:cubicBezTo>
                    <a:cubicBezTo>
                      <a:pt x="66" y="23"/>
                      <a:pt x="73" y="22"/>
                      <a:pt x="80" y="20"/>
                    </a:cubicBezTo>
                    <a:cubicBezTo>
                      <a:pt x="80" y="20"/>
                      <a:pt x="81" y="19"/>
                      <a:pt x="82" y="19"/>
                    </a:cubicBezTo>
                    <a:cubicBezTo>
                      <a:pt x="83" y="14"/>
                      <a:pt x="86" y="9"/>
                      <a:pt x="90" y="4"/>
                    </a:cubicBezTo>
                    <a:cubicBezTo>
                      <a:pt x="99" y="0"/>
                      <a:pt x="99" y="0"/>
                      <a:pt x="99" y="0"/>
                    </a:cubicBezTo>
                    <a:cubicBezTo>
                      <a:pt x="99" y="0"/>
                      <a:pt x="99" y="0"/>
                      <a:pt x="99" y="0"/>
                    </a:cubicBezTo>
                  </a:path>
                </a:pathLst>
              </a:custGeom>
              <a:solidFill>
                <a:srgbClr val="867E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20" name="Freeform 304">
                <a:extLst>
                  <a:ext uri="{FF2B5EF4-FFF2-40B4-BE49-F238E27FC236}">
                    <a16:creationId xmlns:a16="http://schemas.microsoft.com/office/drawing/2014/main" id="{04E9A8FC-1170-45A5-A978-ED36307CD13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699" y="1401"/>
                <a:ext cx="160" cy="94"/>
              </a:xfrm>
              <a:custGeom>
                <a:avLst/>
                <a:gdLst>
                  <a:gd name="T0" fmla="*/ 73 w 120"/>
                  <a:gd name="T1" fmla="*/ 185 h 70"/>
                  <a:gd name="T2" fmla="*/ 59 w 120"/>
                  <a:gd name="T3" fmla="*/ 196 h 70"/>
                  <a:gd name="T4" fmla="*/ 73 w 120"/>
                  <a:gd name="T5" fmla="*/ 189 h 70"/>
                  <a:gd name="T6" fmla="*/ 73 w 120"/>
                  <a:gd name="T7" fmla="*/ 185 h 70"/>
                  <a:gd name="T8" fmla="*/ 73 w 120"/>
                  <a:gd name="T9" fmla="*/ 149 h 70"/>
                  <a:gd name="T10" fmla="*/ 0 w 120"/>
                  <a:gd name="T11" fmla="*/ 227 h 70"/>
                  <a:gd name="T12" fmla="*/ 57 w 120"/>
                  <a:gd name="T13" fmla="*/ 199 h 70"/>
                  <a:gd name="T14" fmla="*/ 73 w 120"/>
                  <a:gd name="T15" fmla="*/ 149 h 70"/>
                  <a:gd name="T16" fmla="*/ 335 w 120"/>
                  <a:gd name="T17" fmla="*/ 0 h 70"/>
                  <a:gd name="T18" fmla="*/ 272 w 120"/>
                  <a:gd name="T19" fmla="*/ 7 h 70"/>
                  <a:gd name="T20" fmla="*/ 277 w 120"/>
                  <a:gd name="T21" fmla="*/ 12 h 70"/>
                  <a:gd name="T22" fmla="*/ 112 w 120"/>
                  <a:gd name="T23" fmla="*/ 114 h 70"/>
                  <a:gd name="T24" fmla="*/ 85 w 120"/>
                  <a:gd name="T25" fmla="*/ 141 h 70"/>
                  <a:gd name="T26" fmla="*/ 73 w 120"/>
                  <a:gd name="T27" fmla="*/ 185 h 70"/>
                  <a:gd name="T28" fmla="*/ 212 w 120"/>
                  <a:gd name="T29" fmla="*/ 78 h 70"/>
                  <a:gd name="T30" fmla="*/ 357 w 120"/>
                  <a:gd name="T31" fmla="*/ 36 h 70"/>
                  <a:gd name="T32" fmla="*/ 379 w 120"/>
                  <a:gd name="T33" fmla="*/ 27 h 70"/>
                  <a:gd name="T34" fmla="*/ 335 w 120"/>
                  <a:gd name="T35" fmla="*/ 0 h 70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120" h="70">
                    <a:moveTo>
                      <a:pt x="23" y="57"/>
                    </a:moveTo>
                    <a:cubicBezTo>
                      <a:pt x="22" y="58"/>
                      <a:pt x="20" y="59"/>
                      <a:pt x="19" y="60"/>
                    </a:cubicBezTo>
                    <a:cubicBezTo>
                      <a:pt x="20" y="59"/>
                      <a:pt x="22" y="59"/>
                      <a:pt x="23" y="58"/>
                    </a:cubicBezTo>
                    <a:cubicBezTo>
                      <a:pt x="23" y="58"/>
                      <a:pt x="23" y="57"/>
                      <a:pt x="23" y="57"/>
                    </a:cubicBezTo>
                    <a:moveTo>
                      <a:pt x="23" y="46"/>
                    </a:moveTo>
                    <a:cubicBezTo>
                      <a:pt x="15" y="54"/>
                      <a:pt x="7" y="62"/>
                      <a:pt x="0" y="70"/>
                    </a:cubicBezTo>
                    <a:cubicBezTo>
                      <a:pt x="6" y="67"/>
                      <a:pt x="11" y="64"/>
                      <a:pt x="18" y="61"/>
                    </a:cubicBezTo>
                    <a:cubicBezTo>
                      <a:pt x="23" y="46"/>
                      <a:pt x="23" y="46"/>
                      <a:pt x="23" y="46"/>
                    </a:cubicBezTo>
                    <a:moveTo>
                      <a:pt x="106" y="0"/>
                    </a:moveTo>
                    <a:cubicBezTo>
                      <a:pt x="99" y="1"/>
                      <a:pt x="93" y="1"/>
                      <a:pt x="86" y="2"/>
                    </a:cubicBezTo>
                    <a:cubicBezTo>
                      <a:pt x="87" y="3"/>
                      <a:pt x="87" y="3"/>
                      <a:pt x="88" y="4"/>
                    </a:cubicBezTo>
                    <a:cubicBezTo>
                      <a:pt x="72" y="10"/>
                      <a:pt x="54" y="21"/>
                      <a:pt x="35" y="35"/>
                    </a:cubicBezTo>
                    <a:cubicBezTo>
                      <a:pt x="32" y="38"/>
                      <a:pt x="30" y="40"/>
                      <a:pt x="27" y="43"/>
                    </a:cubicBezTo>
                    <a:cubicBezTo>
                      <a:pt x="26" y="47"/>
                      <a:pt x="25" y="52"/>
                      <a:pt x="23" y="57"/>
                    </a:cubicBezTo>
                    <a:cubicBezTo>
                      <a:pt x="38" y="46"/>
                      <a:pt x="49" y="33"/>
                      <a:pt x="67" y="24"/>
                    </a:cubicBezTo>
                    <a:cubicBezTo>
                      <a:pt x="80" y="18"/>
                      <a:pt x="97" y="14"/>
                      <a:pt x="113" y="11"/>
                    </a:cubicBezTo>
                    <a:cubicBezTo>
                      <a:pt x="115" y="10"/>
                      <a:pt x="117" y="9"/>
                      <a:pt x="120" y="8"/>
                    </a:cubicBezTo>
                    <a:cubicBezTo>
                      <a:pt x="106" y="0"/>
                      <a:pt x="106" y="0"/>
                      <a:pt x="106" y="0"/>
                    </a:cubicBezTo>
                  </a:path>
                </a:pathLst>
              </a:custGeom>
              <a:solidFill>
                <a:srgbClr val="867E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21" name="Freeform 305">
                <a:extLst>
                  <a:ext uri="{FF2B5EF4-FFF2-40B4-BE49-F238E27FC236}">
                    <a16:creationId xmlns:a16="http://schemas.microsoft.com/office/drawing/2014/main" id="{96E03D44-ACDA-4621-8634-1E4702206A2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723" y="1416"/>
                <a:ext cx="127" cy="67"/>
              </a:xfrm>
              <a:custGeom>
                <a:avLst/>
                <a:gdLst>
                  <a:gd name="T0" fmla="*/ 28 w 95"/>
                  <a:gd name="T1" fmla="*/ 105 h 50"/>
                  <a:gd name="T2" fmla="*/ 16 w 95"/>
                  <a:gd name="T3" fmla="*/ 113 h 50"/>
                  <a:gd name="T4" fmla="*/ 0 w 95"/>
                  <a:gd name="T5" fmla="*/ 162 h 50"/>
                  <a:gd name="T6" fmla="*/ 1 w 95"/>
                  <a:gd name="T7" fmla="*/ 158 h 50"/>
                  <a:gd name="T8" fmla="*/ 16 w 95"/>
                  <a:gd name="T9" fmla="*/ 149 h 50"/>
                  <a:gd name="T10" fmla="*/ 28 w 95"/>
                  <a:gd name="T11" fmla="*/ 105 h 50"/>
                  <a:gd name="T12" fmla="*/ 303 w 95"/>
                  <a:gd name="T13" fmla="*/ 0 h 50"/>
                  <a:gd name="T14" fmla="*/ 158 w 95"/>
                  <a:gd name="T15" fmla="*/ 42 h 50"/>
                  <a:gd name="T16" fmla="*/ 16 w 95"/>
                  <a:gd name="T17" fmla="*/ 149 h 50"/>
                  <a:gd name="T18" fmla="*/ 16 w 95"/>
                  <a:gd name="T19" fmla="*/ 151 h 50"/>
                  <a:gd name="T20" fmla="*/ 201 w 95"/>
                  <a:gd name="T21" fmla="*/ 78 h 50"/>
                  <a:gd name="T22" fmla="*/ 206 w 95"/>
                  <a:gd name="T23" fmla="*/ 78 h 50"/>
                  <a:gd name="T24" fmla="*/ 297 w 95"/>
                  <a:gd name="T25" fmla="*/ 1 h 50"/>
                  <a:gd name="T26" fmla="*/ 303 w 95"/>
                  <a:gd name="T27" fmla="*/ 0 h 50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95" h="50">
                    <a:moveTo>
                      <a:pt x="9" y="32"/>
                    </a:moveTo>
                    <a:cubicBezTo>
                      <a:pt x="8" y="33"/>
                      <a:pt x="6" y="34"/>
                      <a:pt x="5" y="35"/>
                    </a:cubicBezTo>
                    <a:cubicBezTo>
                      <a:pt x="0" y="50"/>
                      <a:pt x="0" y="50"/>
                      <a:pt x="0" y="50"/>
                    </a:cubicBezTo>
                    <a:cubicBezTo>
                      <a:pt x="0" y="49"/>
                      <a:pt x="1" y="49"/>
                      <a:pt x="1" y="49"/>
                    </a:cubicBezTo>
                    <a:cubicBezTo>
                      <a:pt x="2" y="48"/>
                      <a:pt x="4" y="47"/>
                      <a:pt x="5" y="46"/>
                    </a:cubicBezTo>
                    <a:cubicBezTo>
                      <a:pt x="7" y="41"/>
                      <a:pt x="8" y="36"/>
                      <a:pt x="9" y="32"/>
                    </a:cubicBezTo>
                    <a:moveTo>
                      <a:pt x="95" y="0"/>
                    </a:moveTo>
                    <a:cubicBezTo>
                      <a:pt x="79" y="3"/>
                      <a:pt x="62" y="7"/>
                      <a:pt x="49" y="13"/>
                    </a:cubicBezTo>
                    <a:cubicBezTo>
                      <a:pt x="31" y="22"/>
                      <a:pt x="20" y="35"/>
                      <a:pt x="5" y="46"/>
                    </a:cubicBezTo>
                    <a:cubicBezTo>
                      <a:pt x="5" y="46"/>
                      <a:pt x="5" y="47"/>
                      <a:pt x="5" y="47"/>
                    </a:cubicBezTo>
                    <a:cubicBezTo>
                      <a:pt x="21" y="40"/>
                      <a:pt x="39" y="33"/>
                      <a:pt x="63" y="24"/>
                    </a:cubicBezTo>
                    <a:cubicBezTo>
                      <a:pt x="63" y="24"/>
                      <a:pt x="64" y="24"/>
                      <a:pt x="64" y="24"/>
                    </a:cubicBezTo>
                    <a:cubicBezTo>
                      <a:pt x="73" y="15"/>
                      <a:pt x="82" y="7"/>
                      <a:pt x="93" y="1"/>
                    </a:cubicBezTo>
                    <a:cubicBezTo>
                      <a:pt x="94" y="0"/>
                      <a:pt x="94" y="0"/>
                      <a:pt x="95" y="0"/>
                    </a:cubicBezTo>
                  </a:path>
                </a:pathLst>
              </a:custGeom>
              <a:solidFill>
                <a:srgbClr val="9C94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22" name="Freeform 306">
                <a:extLst>
                  <a:ext uri="{FF2B5EF4-FFF2-40B4-BE49-F238E27FC236}">
                    <a16:creationId xmlns:a16="http://schemas.microsoft.com/office/drawing/2014/main" id="{B93E0331-484D-4AE0-AFE2-1932DF1D33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38" y="1423"/>
                <a:ext cx="32" cy="17"/>
              </a:xfrm>
              <a:custGeom>
                <a:avLst/>
                <a:gdLst>
                  <a:gd name="T0" fmla="*/ 76 w 24"/>
                  <a:gd name="T1" fmla="*/ 0 h 13"/>
                  <a:gd name="T2" fmla="*/ 1 w 24"/>
                  <a:gd name="T3" fmla="*/ 35 h 13"/>
                  <a:gd name="T4" fmla="*/ 0 w 24"/>
                  <a:gd name="T5" fmla="*/ 38 h 13"/>
                  <a:gd name="T6" fmla="*/ 76 w 24"/>
                  <a:gd name="T7" fmla="*/ 0 h 1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4" h="13">
                    <a:moveTo>
                      <a:pt x="24" y="0"/>
                    </a:moveTo>
                    <a:cubicBezTo>
                      <a:pt x="17" y="3"/>
                      <a:pt x="9" y="7"/>
                      <a:pt x="1" y="12"/>
                    </a:cubicBezTo>
                    <a:cubicBezTo>
                      <a:pt x="1" y="12"/>
                      <a:pt x="0" y="12"/>
                      <a:pt x="0" y="13"/>
                    </a:cubicBezTo>
                    <a:cubicBezTo>
                      <a:pt x="9" y="10"/>
                      <a:pt x="17" y="7"/>
                      <a:pt x="24" y="0"/>
                    </a:cubicBezTo>
                  </a:path>
                </a:pathLst>
              </a:custGeom>
              <a:solidFill>
                <a:srgbClr val="867E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23" name="Freeform 307">
                <a:extLst>
                  <a:ext uri="{FF2B5EF4-FFF2-40B4-BE49-F238E27FC236}">
                    <a16:creationId xmlns:a16="http://schemas.microsoft.com/office/drawing/2014/main" id="{95A36102-EA87-48C7-A535-F7704D7A7B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39" y="1414"/>
                <a:ext cx="32" cy="25"/>
              </a:xfrm>
              <a:custGeom>
                <a:avLst/>
                <a:gdLst>
                  <a:gd name="T0" fmla="*/ 55 w 24"/>
                  <a:gd name="T1" fmla="*/ 0 h 19"/>
                  <a:gd name="T2" fmla="*/ 27 w 24"/>
                  <a:gd name="T3" fmla="*/ 12 h 19"/>
                  <a:gd name="T4" fmla="*/ 0 w 24"/>
                  <a:gd name="T5" fmla="*/ 57 h 19"/>
                  <a:gd name="T6" fmla="*/ 73 w 24"/>
                  <a:gd name="T7" fmla="*/ 21 h 19"/>
                  <a:gd name="T8" fmla="*/ 73 w 24"/>
                  <a:gd name="T9" fmla="*/ 21 h 19"/>
                  <a:gd name="T10" fmla="*/ 76 w 24"/>
                  <a:gd name="T11" fmla="*/ 12 h 19"/>
                  <a:gd name="T12" fmla="*/ 55 w 24"/>
                  <a:gd name="T13" fmla="*/ 0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4" h="19">
                    <a:moveTo>
                      <a:pt x="17" y="0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4" y="9"/>
                      <a:pt x="1" y="14"/>
                      <a:pt x="0" y="19"/>
                    </a:cubicBezTo>
                    <a:cubicBezTo>
                      <a:pt x="8" y="14"/>
                      <a:pt x="16" y="10"/>
                      <a:pt x="23" y="7"/>
                    </a:cubicBezTo>
                    <a:cubicBezTo>
                      <a:pt x="23" y="7"/>
                      <a:pt x="23" y="7"/>
                      <a:pt x="23" y="7"/>
                    </a:cubicBezTo>
                    <a:cubicBezTo>
                      <a:pt x="24" y="6"/>
                      <a:pt x="24" y="5"/>
                      <a:pt x="24" y="4"/>
                    </a:cubicBezTo>
                    <a:cubicBezTo>
                      <a:pt x="17" y="0"/>
                      <a:pt x="17" y="0"/>
                      <a:pt x="17" y="0"/>
                    </a:cubicBezTo>
                  </a:path>
                </a:pathLst>
              </a:custGeom>
              <a:solidFill>
                <a:srgbClr val="9C94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24" name="Freeform 308">
                <a:extLst>
                  <a:ext uri="{FF2B5EF4-FFF2-40B4-BE49-F238E27FC236}">
                    <a16:creationId xmlns:a16="http://schemas.microsoft.com/office/drawing/2014/main" id="{35440ABA-33B4-424A-AC9E-D99CDE58C4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70" y="1419"/>
                <a:ext cx="4" cy="4"/>
              </a:xfrm>
              <a:custGeom>
                <a:avLst/>
                <a:gdLst>
                  <a:gd name="T0" fmla="*/ 1 w 3"/>
                  <a:gd name="T1" fmla="*/ 0 h 3"/>
                  <a:gd name="T2" fmla="*/ 0 w 3"/>
                  <a:gd name="T3" fmla="*/ 9 h 3"/>
                  <a:gd name="T4" fmla="*/ 9 w 3"/>
                  <a:gd name="T5" fmla="*/ 0 h 3"/>
                  <a:gd name="T6" fmla="*/ 1 w 3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cubicBezTo>
                      <a:pt x="1" y="1"/>
                      <a:pt x="1" y="2"/>
                      <a:pt x="0" y="3"/>
                    </a:cubicBezTo>
                    <a:cubicBezTo>
                      <a:pt x="1" y="2"/>
                      <a:pt x="2" y="1"/>
                      <a:pt x="3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C1BB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25" name="Freeform 309">
                <a:extLst>
                  <a:ext uri="{FF2B5EF4-FFF2-40B4-BE49-F238E27FC236}">
                    <a16:creationId xmlns:a16="http://schemas.microsoft.com/office/drawing/2014/main" id="{3ABB2EB8-3884-43FA-9FFB-C0AEA17931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71" y="1397"/>
                <a:ext cx="4" cy="1"/>
              </a:xfrm>
              <a:custGeom>
                <a:avLst/>
                <a:gdLst>
                  <a:gd name="T0" fmla="*/ 1 w 3"/>
                  <a:gd name="T1" fmla="*/ 0 h 1"/>
                  <a:gd name="T2" fmla="*/ 0 w 3"/>
                  <a:gd name="T3" fmla="*/ 0 h 1"/>
                  <a:gd name="T4" fmla="*/ 9 w 3"/>
                  <a:gd name="T5" fmla="*/ 0 h 1"/>
                  <a:gd name="T6" fmla="*/ 1 w 3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2" y="0"/>
                      <a:pt x="3" y="0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solidFill>
                <a:srgbClr val="5249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26" name="Freeform 310">
                <a:extLst>
                  <a:ext uri="{FF2B5EF4-FFF2-40B4-BE49-F238E27FC236}">
                    <a16:creationId xmlns:a16="http://schemas.microsoft.com/office/drawing/2014/main" id="{F72FB799-B672-48A0-B043-CBB1D686BF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57" y="1401"/>
                <a:ext cx="10" cy="3"/>
              </a:xfrm>
              <a:custGeom>
                <a:avLst/>
                <a:gdLst>
                  <a:gd name="T0" fmla="*/ 16 w 8"/>
                  <a:gd name="T1" fmla="*/ 0 h 2"/>
                  <a:gd name="T2" fmla="*/ 0 w 8"/>
                  <a:gd name="T3" fmla="*/ 12 h 2"/>
                  <a:gd name="T4" fmla="*/ 20 w 8"/>
                  <a:gd name="T5" fmla="*/ 0 h 2"/>
                  <a:gd name="T6" fmla="*/ 16 w 8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" h="2">
                    <a:moveTo>
                      <a:pt x="6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3" y="1"/>
                      <a:pt x="6" y="1"/>
                      <a:pt x="8" y="0"/>
                    </a:cubicBezTo>
                    <a:cubicBezTo>
                      <a:pt x="7" y="0"/>
                      <a:pt x="6" y="0"/>
                      <a:pt x="6" y="0"/>
                    </a:cubicBezTo>
                  </a:path>
                </a:pathLst>
              </a:custGeom>
              <a:solidFill>
                <a:srgbClr val="5249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27" name="Freeform 311">
                <a:extLst>
                  <a:ext uri="{FF2B5EF4-FFF2-40B4-BE49-F238E27FC236}">
                    <a16:creationId xmlns:a16="http://schemas.microsoft.com/office/drawing/2014/main" id="{C2895F43-531F-4E81-867B-66C5E3651C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65" y="1397"/>
                <a:ext cx="14" cy="4"/>
              </a:xfrm>
              <a:custGeom>
                <a:avLst/>
                <a:gdLst>
                  <a:gd name="T0" fmla="*/ 13 w 11"/>
                  <a:gd name="T1" fmla="*/ 0 h 3"/>
                  <a:gd name="T2" fmla="*/ 0 w 11"/>
                  <a:gd name="T3" fmla="*/ 9 h 3"/>
                  <a:gd name="T4" fmla="*/ 6 w 11"/>
                  <a:gd name="T5" fmla="*/ 9 h 3"/>
                  <a:gd name="T6" fmla="*/ 29 w 11"/>
                  <a:gd name="T7" fmla="*/ 7 h 3"/>
                  <a:gd name="T8" fmla="*/ 22 w 11"/>
                  <a:gd name="T9" fmla="*/ 0 h 3"/>
                  <a:gd name="T10" fmla="*/ 13 w 11"/>
                  <a:gd name="T11" fmla="*/ 0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1" h="3">
                    <a:moveTo>
                      <a:pt x="5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3"/>
                      <a:pt x="2" y="3"/>
                    </a:cubicBezTo>
                    <a:cubicBezTo>
                      <a:pt x="5" y="3"/>
                      <a:pt x="8" y="2"/>
                      <a:pt x="11" y="2"/>
                    </a:cubicBezTo>
                    <a:cubicBezTo>
                      <a:pt x="10" y="1"/>
                      <a:pt x="9" y="1"/>
                      <a:pt x="8" y="0"/>
                    </a:cubicBezTo>
                    <a:cubicBezTo>
                      <a:pt x="7" y="0"/>
                      <a:pt x="6" y="0"/>
                      <a:pt x="5" y="0"/>
                    </a:cubicBezTo>
                  </a:path>
                </a:pathLst>
              </a:custGeom>
              <a:solidFill>
                <a:srgbClr val="6E65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28" name="Freeform 312">
                <a:extLst>
                  <a:ext uri="{FF2B5EF4-FFF2-40B4-BE49-F238E27FC236}">
                    <a16:creationId xmlns:a16="http://schemas.microsoft.com/office/drawing/2014/main" id="{5AC631DA-D58E-49F9-B4D0-8044E3F60A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3" y="1416"/>
                <a:ext cx="213" cy="178"/>
              </a:xfrm>
              <a:custGeom>
                <a:avLst/>
                <a:gdLst>
                  <a:gd name="T0" fmla="*/ 16 w 159"/>
                  <a:gd name="T1" fmla="*/ 0 h 133"/>
                  <a:gd name="T2" fmla="*/ 0 w 159"/>
                  <a:gd name="T3" fmla="*/ 9 h 133"/>
                  <a:gd name="T4" fmla="*/ 212 w 159"/>
                  <a:gd name="T5" fmla="*/ 126 h 133"/>
                  <a:gd name="T6" fmla="*/ 402 w 159"/>
                  <a:gd name="T7" fmla="*/ 408 h 133"/>
                  <a:gd name="T8" fmla="*/ 486 w 159"/>
                  <a:gd name="T9" fmla="*/ 427 h 133"/>
                  <a:gd name="T10" fmla="*/ 512 w 159"/>
                  <a:gd name="T11" fmla="*/ 424 h 133"/>
                  <a:gd name="T12" fmla="*/ 490 w 159"/>
                  <a:gd name="T13" fmla="*/ 313 h 133"/>
                  <a:gd name="T14" fmla="*/ 419 w 159"/>
                  <a:gd name="T15" fmla="*/ 292 h 133"/>
                  <a:gd name="T16" fmla="*/ 226 w 159"/>
                  <a:gd name="T17" fmla="*/ 115 h 133"/>
                  <a:gd name="T18" fmla="*/ 16 w 159"/>
                  <a:gd name="T19" fmla="*/ 0 h 133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59" h="133">
                    <a:moveTo>
                      <a:pt x="5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7" y="13"/>
                      <a:pt x="52" y="27"/>
                      <a:pt x="66" y="39"/>
                    </a:cubicBezTo>
                    <a:cubicBezTo>
                      <a:pt x="98" y="65"/>
                      <a:pt x="118" y="91"/>
                      <a:pt x="125" y="127"/>
                    </a:cubicBezTo>
                    <a:cubicBezTo>
                      <a:pt x="134" y="131"/>
                      <a:pt x="143" y="133"/>
                      <a:pt x="151" y="133"/>
                    </a:cubicBezTo>
                    <a:cubicBezTo>
                      <a:pt x="154" y="133"/>
                      <a:pt x="156" y="133"/>
                      <a:pt x="159" y="132"/>
                    </a:cubicBezTo>
                    <a:cubicBezTo>
                      <a:pt x="158" y="121"/>
                      <a:pt x="156" y="109"/>
                      <a:pt x="152" y="98"/>
                    </a:cubicBezTo>
                    <a:cubicBezTo>
                      <a:pt x="147" y="97"/>
                      <a:pt x="140" y="95"/>
                      <a:pt x="131" y="91"/>
                    </a:cubicBezTo>
                    <a:cubicBezTo>
                      <a:pt x="106" y="81"/>
                      <a:pt x="89" y="53"/>
                      <a:pt x="70" y="36"/>
                    </a:cubicBezTo>
                    <a:cubicBezTo>
                      <a:pt x="51" y="18"/>
                      <a:pt x="26" y="13"/>
                      <a:pt x="5" y="0"/>
                    </a:cubicBezTo>
                  </a:path>
                </a:pathLst>
              </a:custGeom>
              <a:solidFill>
                <a:srgbClr val="423A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29" name="Freeform 313">
                <a:extLst>
                  <a:ext uri="{FF2B5EF4-FFF2-40B4-BE49-F238E27FC236}">
                    <a16:creationId xmlns:a16="http://schemas.microsoft.com/office/drawing/2014/main" id="{8C69486E-6935-4D77-9153-16B11F07DC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0" y="1401"/>
                <a:ext cx="196" cy="146"/>
              </a:xfrm>
              <a:custGeom>
                <a:avLst/>
                <a:gdLst>
                  <a:gd name="T0" fmla="*/ 87 w 147"/>
                  <a:gd name="T1" fmla="*/ 0 h 109"/>
                  <a:gd name="T2" fmla="*/ 64 w 147"/>
                  <a:gd name="T3" fmla="*/ 7 h 109"/>
                  <a:gd name="T4" fmla="*/ 0 w 147"/>
                  <a:gd name="T5" fmla="*/ 36 h 109"/>
                  <a:gd name="T6" fmla="*/ 207 w 147"/>
                  <a:gd name="T7" fmla="*/ 151 h 109"/>
                  <a:gd name="T8" fmla="*/ 399 w 147"/>
                  <a:gd name="T9" fmla="*/ 330 h 109"/>
                  <a:gd name="T10" fmla="*/ 464 w 147"/>
                  <a:gd name="T11" fmla="*/ 352 h 109"/>
                  <a:gd name="T12" fmla="*/ 453 w 147"/>
                  <a:gd name="T13" fmla="*/ 324 h 109"/>
                  <a:gd name="T14" fmla="*/ 407 w 147"/>
                  <a:gd name="T15" fmla="*/ 271 h 109"/>
                  <a:gd name="T16" fmla="*/ 228 w 147"/>
                  <a:gd name="T17" fmla="*/ 100 h 109"/>
                  <a:gd name="T18" fmla="*/ 143 w 147"/>
                  <a:gd name="T19" fmla="*/ 20 h 109"/>
                  <a:gd name="T20" fmla="*/ 87 w 147"/>
                  <a:gd name="T21" fmla="*/ 0 h 10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47" h="109">
                    <a:moveTo>
                      <a:pt x="28" y="0"/>
                    </a:moveTo>
                    <a:cubicBezTo>
                      <a:pt x="26" y="1"/>
                      <a:pt x="23" y="1"/>
                      <a:pt x="20" y="2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21" y="24"/>
                      <a:pt x="46" y="29"/>
                      <a:pt x="65" y="47"/>
                    </a:cubicBezTo>
                    <a:cubicBezTo>
                      <a:pt x="84" y="64"/>
                      <a:pt x="101" y="92"/>
                      <a:pt x="126" y="102"/>
                    </a:cubicBezTo>
                    <a:cubicBezTo>
                      <a:pt x="135" y="106"/>
                      <a:pt x="142" y="108"/>
                      <a:pt x="147" y="109"/>
                    </a:cubicBezTo>
                    <a:cubicBezTo>
                      <a:pt x="146" y="107"/>
                      <a:pt x="145" y="104"/>
                      <a:pt x="143" y="101"/>
                    </a:cubicBezTo>
                    <a:cubicBezTo>
                      <a:pt x="138" y="95"/>
                      <a:pt x="134" y="89"/>
                      <a:pt x="129" y="84"/>
                    </a:cubicBezTo>
                    <a:cubicBezTo>
                      <a:pt x="110" y="66"/>
                      <a:pt x="91" y="49"/>
                      <a:pt x="72" y="31"/>
                    </a:cubicBezTo>
                    <a:cubicBezTo>
                      <a:pt x="63" y="23"/>
                      <a:pt x="54" y="14"/>
                      <a:pt x="45" y="6"/>
                    </a:cubicBezTo>
                    <a:cubicBezTo>
                      <a:pt x="42" y="4"/>
                      <a:pt x="34" y="2"/>
                      <a:pt x="28" y="0"/>
                    </a:cubicBezTo>
                  </a:path>
                </a:pathLst>
              </a:custGeom>
              <a:solidFill>
                <a:srgbClr val="6057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30" name="Freeform 314">
                <a:extLst>
                  <a:ext uri="{FF2B5EF4-FFF2-40B4-BE49-F238E27FC236}">
                    <a16:creationId xmlns:a16="http://schemas.microsoft.com/office/drawing/2014/main" id="{05CACE27-2418-4694-AE5E-4DDD77CF4A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67" y="1400"/>
                <a:ext cx="154" cy="137"/>
              </a:xfrm>
              <a:custGeom>
                <a:avLst/>
                <a:gdLst>
                  <a:gd name="T0" fmla="*/ 28 w 115"/>
                  <a:gd name="T1" fmla="*/ 0 h 102"/>
                  <a:gd name="T2" fmla="*/ 0 w 115"/>
                  <a:gd name="T3" fmla="*/ 1 h 102"/>
                  <a:gd name="T4" fmla="*/ 56 w 115"/>
                  <a:gd name="T5" fmla="*/ 21 h 102"/>
                  <a:gd name="T6" fmla="*/ 142 w 115"/>
                  <a:gd name="T7" fmla="*/ 105 h 102"/>
                  <a:gd name="T8" fmla="*/ 324 w 115"/>
                  <a:gd name="T9" fmla="*/ 275 h 102"/>
                  <a:gd name="T10" fmla="*/ 370 w 115"/>
                  <a:gd name="T11" fmla="*/ 332 h 102"/>
                  <a:gd name="T12" fmla="*/ 28 w 115"/>
                  <a:gd name="T13" fmla="*/ 0 h 10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5" h="102">
                    <a:moveTo>
                      <a:pt x="9" y="0"/>
                    </a:moveTo>
                    <a:cubicBezTo>
                      <a:pt x="6" y="0"/>
                      <a:pt x="3" y="1"/>
                      <a:pt x="0" y="1"/>
                    </a:cubicBezTo>
                    <a:cubicBezTo>
                      <a:pt x="6" y="3"/>
                      <a:pt x="14" y="5"/>
                      <a:pt x="17" y="7"/>
                    </a:cubicBezTo>
                    <a:cubicBezTo>
                      <a:pt x="26" y="15"/>
                      <a:pt x="35" y="24"/>
                      <a:pt x="44" y="32"/>
                    </a:cubicBezTo>
                    <a:cubicBezTo>
                      <a:pt x="63" y="50"/>
                      <a:pt x="82" y="67"/>
                      <a:pt x="101" y="85"/>
                    </a:cubicBezTo>
                    <a:cubicBezTo>
                      <a:pt x="106" y="90"/>
                      <a:pt x="110" y="96"/>
                      <a:pt x="115" y="102"/>
                    </a:cubicBezTo>
                    <a:cubicBezTo>
                      <a:pt x="95" y="58"/>
                      <a:pt x="49" y="18"/>
                      <a:pt x="9" y="0"/>
                    </a:cubicBezTo>
                  </a:path>
                </a:pathLst>
              </a:custGeom>
              <a:solidFill>
                <a:srgbClr val="7A72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31" name="Freeform 315">
                <a:extLst>
                  <a:ext uri="{FF2B5EF4-FFF2-40B4-BE49-F238E27FC236}">
                    <a16:creationId xmlns:a16="http://schemas.microsoft.com/office/drawing/2014/main" id="{D45A14F1-7302-4F84-812C-F488273B10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2" y="1420"/>
                <a:ext cx="168" cy="166"/>
              </a:xfrm>
              <a:custGeom>
                <a:avLst/>
                <a:gdLst>
                  <a:gd name="T0" fmla="*/ 1 w 126"/>
                  <a:gd name="T1" fmla="*/ 0 h 124"/>
                  <a:gd name="T2" fmla="*/ 0 w 126"/>
                  <a:gd name="T3" fmla="*/ 0 h 124"/>
                  <a:gd name="T4" fmla="*/ 36 w 126"/>
                  <a:gd name="T5" fmla="*/ 37 h 124"/>
                  <a:gd name="T6" fmla="*/ 256 w 126"/>
                  <a:gd name="T7" fmla="*/ 208 h 124"/>
                  <a:gd name="T8" fmla="*/ 325 w 126"/>
                  <a:gd name="T9" fmla="*/ 361 h 124"/>
                  <a:gd name="T10" fmla="*/ 399 w 126"/>
                  <a:gd name="T11" fmla="*/ 398 h 124"/>
                  <a:gd name="T12" fmla="*/ 212 w 126"/>
                  <a:gd name="T13" fmla="*/ 115 h 124"/>
                  <a:gd name="T14" fmla="*/ 1 w 126"/>
                  <a:gd name="T15" fmla="*/ 0 h 12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26" h="124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4" y="4"/>
                      <a:pt x="7" y="8"/>
                      <a:pt x="11" y="12"/>
                    </a:cubicBezTo>
                    <a:cubicBezTo>
                      <a:pt x="38" y="26"/>
                      <a:pt x="65" y="43"/>
                      <a:pt x="81" y="65"/>
                    </a:cubicBezTo>
                    <a:cubicBezTo>
                      <a:pt x="91" y="81"/>
                      <a:pt x="99" y="97"/>
                      <a:pt x="103" y="113"/>
                    </a:cubicBezTo>
                    <a:cubicBezTo>
                      <a:pt x="110" y="117"/>
                      <a:pt x="118" y="121"/>
                      <a:pt x="126" y="124"/>
                    </a:cubicBezTo>
                    <a:cubicBezTo>
                      <a:pt x="119" y="88"/>
                      <a:pt x="99" y="62"/>
                      <a:pt x="67" y="36"/>
                    </a:cubicBezTo>
                    <a:cubicBezTo>
                      <a:pt x="53" y="24"/>
                      <a:pt x="28" y="10"/>
                      <a:pt x="1" y="0"/>
                    </a:cubicBezTo>
                  </a:path>
                </a:pathLst>
              </a:custGeom>
              <a:solidFill>
                <a:srgbClr val="51484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32" name="Freeform 316">
                <a:extLst>
                  <a:ext uri="{FF2B5EF4-FFF2-40B4-BE49-F238E27FC236}">
                    <a16:creationId xmlns:a16="http://schemas.microsoft.com/office/drawing/2014/main" id="{C3021F16-191D-4541-A3ED-4D8F994DA1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6" y="1436"/>
                <a:ext cx="124" cy="135"/>
              </a:xfrm>
              <a:custGeom>
                <a:avLst/>
                <a:gdLst>
                  <a:gd name="T0" fmla="*/ 0 w 92"/>
                  <a:gd name="T1" fmla="*/ 0 h 101"/>
                  <a:gd name="T2" fmla="*/ 57 w 92"/>
                  <a:gd name="T3" fmla="*/ 64 h 101"/>
                  <a:gd name="T4" fmla="*/ 155 w 92"/>
                  <a:gd name="T5" fmla="*/ 163 h 101"/>
                  <a:gd name="T6" fmla="*/ 272 w 92"/>
                  <a:gd name="T7" fmla="*/ 306 h 101"/>
                  <a:gd name="T8" fmla="*/ 303 w 92"/>
                  <a:gd name="T9" fmla="*/ 322 h 101"/>
                  <a:gd name="T10" fmla="*/ 230 w 92"/>
                  <a:gd name="T11" fmla="*/ 170 h 101"/>
                  <a:gd name="T12" fmla="*/ 0 w 92"/>
                  <a:gd name="T13" fmla="*/ 0 h 10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2" h="101">
                    <a:moveTo>
                      <a:pt x="0" y="0"/>
                    </a:moveTo>
                    <a:cubicBezTo>
                      <a:pt x="5" y="7"/>
                      <a:pt x="11" y="13"/>
                      <a:pt x="17" y="20"/>
                    </a:cubicBezTo>
                    <a:cubicBezTo>
                      <a:pt x="28" y="30"/>
                      <a:pt x="38" y="40"/>
                      <a:pt x="47" y="51"/>
                    </a:cubicBezTo>
                    <a:cubicBezTo>
                      <a:pt x="60" y="66"/>
                      <a:pt x="72" y="80"/>
                      <a:pt x="82" y="96"/>
                    </a:cubicBezTo>
                    <a:cubicBezTo>
                      <a:pt x="85" y="98"/>
                      <a:pt x="88" y="100"/>
                      <a:pt x="92" y="101"/>
                    </a:cubicBezTo>
                    <a:cubicBezTo>
                      <a:pt x="88" y="85"/>
                      <a:pt x="80" y="69"/>
                      <a:pt x="70" y="53"/>
                    </a:cubicBezTo>
                    <a:cubicBezTo>
                      <a:pt x="54" y="31"/>
                      <a:pt x="27" y="14"/>
                      <a:pt x="0" y="0"/>
                    </a:cubicBezTo>
                  </a:path>
                </a:pathLst>
              </a:custGeom>
              <a:solidFill>
                <a:srgbClr val="6D64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33" name="Freeform 317">
                <a:extLst>
                  <a:ext uri="{FF2B5EF4-FFF2-40B4-BE49-F238E27FC236}">
                    <a16:creationId xmlns:a16="http://schemas.microsoft.com/office/drawing/2014/main" id="{91F6D0FB-90E7-45A4-AB60-9989A27934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59" y="1463"/>
                <a:ext cx="40" cy="42"/>
              </a:xfrm>
              <a:custGeom>
                <a:avLst/>
                <a:gdLst>
                  <a:gd name="T0" fmla="*/ 0 w 30"/>
                  <a:gd name="T1" fmla="*/ 0 h 31"/>
                  <a:gd name="T2" fmla="*/ 95 w 30"/>
                  <a:gd name="T3" fmla="*/ 104 h 31"/>
                  <a:gd name="T4" fmla="*/ 0 w 30"/>
                  <a:gd name="T5" fmla="*/ 0 h 3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0" h="31">
                    <a:moveTo>
                      <a:pt x="0" y="0"/>
                    </a:moveTo>
                    <a:cubicBezTo>
                      <a:pt x="10" y="10"/>
                      <a:pt x="20" y="21"/>
                      <a:pt x="30" y="31"/>
                    </a:cubicBezTo>
                    <a:cubicBezTo>
                      <a:pt x="21" y="20"/>
                      <a:pt x="11" y="10"/>
                      <a:pt x="0" y="0"/>
                    </a:cubicBezTo>
                  </a:path>
                </a:pathLst>
              </a:custGeom>
              <a:solidFill>
                <a:srgbClr val="867E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34" name="Freeform 318">
                <a:extLst>
                  <a:ext uri="{FF2B5EF4-FFF2-40B4-BE49-F238E27FC236}">
                    <a16:creationId xmlns:a16="http://schemas.microsoft.com/office/drawing/2014/main" id="{9892128B-200C-475C-9052-B0BAB010B9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14" y="1420"/>
                <a:ext cx="22" cy="16"/>
              </a:xfrm>
              <a:custGeom>
                <a:avLst/>
                <a:gdLst>
                  <a:gd name="T0" fmla="*/ 17 w 17"/>
                  <a:gd name="T1" fmla="*/ 0 h 12"/>
                  <a:gd name="T2" fmla="*/ 0 w 17"/>
                  <a:gd name="T3" fmla="*/ 9 h 12"/>
                  <a:gd name="T4" fmla="*/ 17 w 17"/>
                  <a:gd name="T5" fmla="*/ 21 h 12"/>
                  <a:gd name="T6" fmla="*/ 47 w 17"/>
                  <a:gd name="T7" fmla="*/ 37 h 12"/>
                  <a:gd name="T8" fmla="*/ 17 w 17"/>
                  <a:gd name="T9" fmla="*/ 0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7" h="12">
                    <a:moveTo>
                      <a:pt x="6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4"/>
                      <a:pt x="4" y="6"/>
                      <a:pt x="6" y="7"/>
                    </a:cubicBezTo>
                    <a:cubicBezTo>
                      <a:pt x="10" y="9"/>
                      <a:pt x="13" y="11"/>
                      <a:pt x="17" y="12"/>
                    </a:cubicBezTo>
                    <a:cubicBezTo>
                      <a:pt x="13" y="8"/>
                      <a:pt x="10" y="4"/>
                      <a:pt x="6" y="0"/>
                    </a:cubicBezTo>
                  </a:path>
                </a:pathLst>
              </a:custGeom>
              <a:solidFill>
                <a:srgbClr val="6D64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35" name="Freeform 319">
                <a:extLst>
                  <a:ext uri="{FF2B5EF4-FFF2-40B4-BE49-F238E27FC236}">
                    <a16:creationId xmlns:a16="http://schemas.microsoft.com/office/drawing/2014/main" id="{89A955DC-5063-4DE2-AD40-D74C0E10637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057" y="1430"/>
                <a:ext cx="189" cy="135"/>
              </a:xfrm>
              <a:custGeom>
                <a:avLst/>
                <a:gdLst>
                  <a:gd name="T0" fmla="*/ 342 w 141"/>
                  <a:gd name="T1" fmla="*/ 179 h 101"/>
                  <a:gd name="T2" fmla="*/ 369 w 141"/>
                  <a:gd name="T3" fmla="*/ 211 h 101"/>
                  <a:gd name="T4" fmla="*/ 438 w 141"/>
                  <a:gd name="T5" fmla="*/ 313 h 101"/>
                  <a:gd name="T6" fmla="*/ 454 w 141"/>
                  <a:gd name="T7" fmla="*/ 322 h 101"/>
                  <a:gd name="T8" fmla="*/ 342 w 141"/>
                  <a:gd name="T9" fmla="*/ 179 h 101"/>
                  <a:gd name="T10" fmla="*/ 38 w 141"/>
                  <a:gd name="T11" fmla="*/ 28 h 101"/>
                  <a:gd name="T12" fmla="*/ 0 w 141"/>
                  <a:gd name="T13" fmla="*/ 48 h 101"/>
                  <a:gd name="T14" fmla="*/ 143 w 141"/>
                  <a:gd name="T15" fmla="*/ 134 h 101"/>
                  <a:gd name="T16" fmla="*/ 122 w 141"/>
                  <a:gd name="T17" fmla="*/ 107 h 101"/>
                  <a:gd name="T18" fmla="*/ 38 w 141"/>
                  <a:gd name="T19" fmla="*/ 28 h 101"/>
                  <a:gd name="T20" fmla="*/ 154 w 141"/>
                  <a:gd name="T21" fmla="*/ 0 h 101"/>
                  <a:gd name="T22" fmla="*/ 247 w 141"/>
                  <a:gd name="T23" fmla="*/ 79 h 101"/>
                  <a:gd name="T24" fmla="*/ 190 w 141"/>
                  <a:gd name="T25" fmla="*/ 16 h 101"/>
                  <a:gd name="T26" fmla="*/ 154 w 141"/>
                  <a:gd name="T27" fmla="*/ 0 h 10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41" h="101">
                    <a:moveTo>
                      <a:pt x="106" y="56"/>
                    </a:moveTo>
                    <a:cubicBezTo>
                      <a:pt x="109" y="59"/>
                      <a:pt x="111" y="63"/>
                      <a:pt x="114" y="66"/>
                    </a:cubicBezTo>
                    <a:cubicBezTo>
                      <a:pt x="121" y="75"/>
                      <a:pt x="129" y="86"/>
                      <a:pt x="136" y="98"/>
                    </a:cubicBezTo>
                    <a:cubicBezTo>
                      <a:pt x="138" y="99"/>
                      <a:pt x="139" y="100"/>
                      <a:pt x="141" y="101"/>
                    </a:cubicBezTo>
                    <a:cubicBezTo>
                      <a:pt x="131" y="85"/>
                      <a:pt x="119" y="71"/>
                      <a:pt x="106" y="56"/>
                    </a:cubicBezTo>
                    <a:moveTo>
                      <a:pt x="12" y="9"/>
                    </a:moveTo>
                    <a:cubicBezTo>
                      <a:pt x="0" y="15"/>
                      <a:pt x="0" y="15"/>
                      <a:pt x="0" y="15"/>
                    </a:cubicBezTo>
                    <a:cubicBezTo>
                      <a:pt x="17" y="19"/>
                      <a:pt x="30" y="32"/>
                      <a:pt x="45" y="42"/>
                    </a:cubicBezTo>
                    <a:cubicBezTo>
                      <a:pt x="43" y="39"/>
                      <a:pt x="40" y="37"/>
                      <a:pt x="38" y="34"/>
                    </a:cubicBezTo>
                    <a:cubicBezTo>
                      <a:pt x="30" y="26"/>
                      <a:pt x="21" y="17"/>
                      <a:pt x="12" y="9"/>
                    </a:cubicBezTo>
                    <a:moveTo>
                      <a:pt x="48" y="0"/>
                    </a:moveTo>
                    <a:cubicBezTo>
                      <a:pt x="58" y="8"/>
                      <a:pt x="67" y="16"/>
                      <a:pt x="76" y="25"/>
                    </a:cubicBezTo>
                    <a:cubicBezTo>
                      <a:pt x="70" y="18"/>
                      <a:pt x="64" y="12"/>
                      <a:pt x="59" y="5"/>
                    </a:cubicBezTo>
                    <a:cubicBezTo>
                      <a:pt x="55" y="4"/>
                      <a:pt x="52" y="2"/>
                      <a:pt x="48" y="0"/>
                    </a:cubicBezTo>
                  </a:path>
                </a:pathLst>
              </a:custGeom>
              <a:solidFill>
                <a:srgbClr val="867E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36" name="Freeform 320">
                <a:extLst>
                  <a:ext uri="{FF2B5EF4-FFF2-40B4-BE49-F238E27FC236}">
                    <a16:creationId xmlns:a16="http://schemas.microsoft.com/office/drawing/2014/main" id="{E8B2CBF8-63D8-47C8-BBFD-CC14383AAD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11" y="1424"/>
                <a:ext cx="11" cy="6"/>
              </a:xfrm>
              <a:custGeom>
                <a:avLst/>
                <a:gdLst>
                  <a:gd name="T0" fmla="*/ 8 w 8"/>
                  <a:gd name="T1" fmla="*/ 0 h 4"/>
                  <a:gd name="T2" fmla="*/ 0 w 8"/>
                  <a:gd name="T3" fmla="*/ 8 h 4"/>
                  <a:gd name="T4" fmla="*/ 29 w 8"/>
                  <a:gd name="T5" fmla="*/ 21 h 4"/>
                  <a:gd name="T6" fmla="*/ 8 w 8"/>
                  <a:gd name="T7" fmla="*/ 0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" h="4">
                    <a:moveTo>
                      <a:pt x="2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3" y="2"/>
                      <a:pt x="5" y="3"/>
                      <a:pt x="8" y="4"/>
                    </a:cubicBezTo>
                    <a:cubicBezTo>
                      <a:pt x="6" y="3"/>
                      <a:pt x="4" y="1"/>
                      <a:pt x="2" y="0"/>
                    </a:cubicBezTo>
                  </a:path>
                </a:pathLst>
              </a:custGeom>
              <a:solidFill>
                <a:srgbClr val="867E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37" name="Freeform 321">
                <a:extLst>
                  <a:ext uri="{FF2B5EF4-FFF2-40B4-BE49-F238E27FC236}">
                    <a16:creationId xmlns:a16="http://schemas.microsoft.com/office/drawing/2014/main" id="{C0E76363-FA2A-4E3F-81D2-533A9DC395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74" y="1426"/>
                <a:ext cx="165" cy="135"/>
              </a:xfrm>
              <a:custGeom>
                <a:avLst/>
                <a:gdLst>
                  <a:gd name="T0" fmla="*/ 86 w 124"/>
                  <a:gd name="T1" fmla="*/ 0 h 101"/>
                  <a:gd name="T2" fmla="*/ 0 w 124"/>
                  <a:gd name="T3" fmla="*/ 37 h 101"/>
                  <a:gd name="T4" fmla="*/ 84 w 124"/>
                  <a:gd name="T5" fmla="*/ 116 h 101"/>
                  <a:gd name="T6" fmla="*/ 105 w 124"/>
                  <a:gd name="T7" fmla="*/ 143 h 101"/>
                  <a:gd name="T8" fmla="*/ 140 w 124"/>
                  <a:gd name="T9" fmla="*/ 160 h 101"/>
                  <a:gd name="T10" fmla="*/ 258 w 124"/>
                  <a:gd name="T11" fmla="*/ 206 h 101"/>
                  <a:gd name="T12" fmla="*/ 350 w 124"/>
                  <a:gd name="T13" fmla="*/ 297 h 101"/>
                  <a:gd name="T14" fmla="*/ 390 w 124"/>
                  <a:gd name="T15" fmla="*/ 322 h 101"/>
                  <a:gd name="T16" fmla="*/ 321 w 124"/>
                  <a:gd name="T17" fmla="*/ 219 h 101"/>
                  <a:gd name="T18" fmla="*/ 294 w 124"/>
                  <a:gd name="T19" fmla="*/ 190 h 101"/>
                  <a:gd name="T20" fmla="*/ 200 w 124"/>
                  <a:gd name="T21" fmla="*/ 87 h 101"/>
                  <a:gd name="T22" fmla="*/ 113 w 124"/>
                  <a:gd name="T23" fmla="*/ 9 h 101"/>
                  <a:gd name="T24" fmla="*/ 86 w 124"/>
                  <a:gd name="T25" fmla="*/ 0 h 10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24" h="101">
                    <a:moveTo>
                      <a:pt x="28" y="0"/>
                    </a:moveTo>
                    <a:cubicBezTo>
                      <a:pt x="0" y="12"/>
                      <a:pt x="0" y="12"/>
                      <a:pt x="0" y="12"/>
                    </a:cubicBezTo>
                    <a:cubicBezTo>
                      <a:pt x="9" y="20"/>
                      <a:pt x="18" y="29"/>
                      <a:pt x="26" y="37"/>
                    </a:cubicBezTo>
                    <a:cubicBezTo>
                      <a:pt x="28" y="40"/>
                      <a:pt x="31" y="42"/>
                      <a:pt x="33" y="45"/>
                    </a:cubicBezTo>
                    <a:cubicBezTo>
                      <a:pt x="37" y="47"/>
                      <a:pt x="40" y="49"/>
                      <a:pt x="44" y="50"/>
                    </a:cubicBezTo>
                    <a:cubicBezTo>
                      <a:pt x="57" y="56"/>
                      <a:pt x="71" y="56"/>
                      <a:pt x="83" y="64"/>
                    </a:cubicBezTo>
                    <a:cubicBezTo>
                      <a:pt x="94" y="71"/>
                      <a:pt x="101" y="85"/>
                      <a:pt x="112" y="93"/>
                    </a:cubicBezTo>
                    <a:cubicBezTo>
                      <a:pt x="116" y="95"/>
                      <a:pt x="120" y="98"/>
                      <a:pt x="124" y="101"/>
                    </a:cubicBezTo>
                    <a:cubicBezTo>
                      <a:pt x="117" y="89"/>
                      <a:pt x="109" y="78"/>
                      <a:pt x="102" y="69"/>
                    </a:cubicBezTo>
                    <a:cubicBezTo>
                      <a:pt x="99" y="66"/>
                      <a:pt x="97" y="62"/>
                      <a:pt x="94" y="59"/>
                    </a:cubicBezTo>
                    <a:cubicBezTo>
                      <a:pt x="84" y="49"/>
                      <a:pt x="74" y="38"/>
                      <a:pt x="64" y="28"/>
                    </a:cubicBezTo>
                    <a:cubicBezTo>
                      <a:pt x="55" y="19"/>
                      <a:pt x="46" y="11"/>
                      <a:pt x="36" y="3"/>
                    </a:cubicBezTo>
                    <a:cubicBezTo>
                      <a:pt x="33" y="2"/>
                      <a:pt x="31" y="1"/>
                      <a:pt x="28" y="0"/>
                    </a:cubicBezTo>
                  </a:path>
                </a:pathLst>
              </a:custGeom>
              <a:solidFill>
                <a:srgbClr val="9C94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38" name="Freeform 322">
                <a:extLst>
                  <a:ext uri="{FF2B5EF4-FFF2-40B4-BE49-F238E27FC236}">
                    <a16:creationId xmlns:a16="http://schemas.microsoft.com/office/drawing/2014/main" id="{3CA0040B-18AA-4763-A990-5123684D6D7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503" y="2007"/>
                <a:ext cx="189" cy="95"/>
              </a:xfrm>
              <a:custGeom>
                <a:avLst/>
                <a:gdLst>
                  <a:gd name="T0" fmla="*/ 58 w 141"/>
                  <a:gd name="T1" fmla="*/ 7 h 71"/>
                  <a:gd name="T2" fmla="*/ 48 w 141"/>
                  <a:gd name="T3" fmla="*/ 7 h 71"/>
                  <a:gd name="T4" fmla="*/ 0 w 141"/>
                  <a:gd name="T5" fmla="*/ 58 h 71"/>
                  <a:gd name="T6" fmla="*/ 154 w 141"/>
                  <a:gd name="T7" fmla="*/ 142 h 71"/>
                  <a:gd name="T8" fmla="*/ 135 w 141"/>
                  <a:gd name="T9" fmla="*/ 90 h 71"/>
                  <a:gd name="T10" fmla="*/ 58 w 141"/>
                  <a:gd name="T11" fmla="*/ 7 h 71"/>
                  <a:gd name="T12" fmla="*/ 105 w 141"/>
                  <a:gd name="T13" fmla="*/ 0 h 71"/>
                  <a:gd name="T14" fmla="*/ 84 w 141"/>
                  <a:gd name="T15" fmla="*/ 1 h 71"/>
                  <a:gd name="T16" fmla="*/ 133 w 141"/>
                  <a:gd name="T17" fmla="*/ 70 h 71"/>
                  <a:gd name="T18" fmla="*/ 169 w 141"/>
                  <a:gd name="T19" fmla="*/ 134 h 71"/>
                  <a:gd name="T20" fmla="*/ 221 w 141"/>
                  <a:gd name="T21" fmla="*/ 179 h 71"/>
                  <a:gd name="T22" fmla="*/ 228 w 141"/>
                  <a:gd name="T23" fmla="*/ 191 h 71"/>
                  <a:gd name="T24" fmla="*/ 255 w 141"/>
                  <a:gd name="T25" fmla="*/ 206 h 71"/>
                  <a:gd name="T26" fmla="*/ 311 w 141"/>
                  <a:gd name="T27" fmla="*/ 226 h 71"/>
                  <a:gd name="T28" fmla="*/ 331 w 141"/>
                  <a:gd name="T29" fmla="*/ 227 h 71"/>
                  <a:gd name="T30" fmla="*/ 407 w 141"/>
                  <a:gd name="T31" fmla="*/ 201 h 71"/>
                  <a:gd name="T32" fmla="*/ 453 w 141"/>
                  <a:gd name="T33" fmla="*/ 158 h 71"/>
                  <a:gd name="T34" fmla="*/ 454 w 141"/>
                  <a:gd name="T35" fmla="*/ 126 h 71"/>
                  <a:gd name="T36" fmla="*/ 105 w 141"/>
                  <a:gd name="T37" fmla="*/ 0 h 7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141" h="71">
                    <a:moveTo>
                      <a:pt x="18" y="2"/>
                    </a:moveTo>
                    <a:cubicBezTo>
                      <a:pt x="15" y="2"/>
                      <a:pt x="15" y="2"/>
                      <a:pt x="15" y="2"/>
                    </a:cubicBezTo>
                    <a:cubicBezTo>
                      <a:pt x="10" y="5"/>
                      <a:pt x="5" y="11"/>
                      <a:pt x="0" y="18"/>
                    </a:cubicBezTo>
                    <a:cubicBezTo>
                      <a:pt x="18" y="22"/>
                      <a:pt x="33" y="33"/>
                      <a:pt x="48" y="44"/>
                    </a:cubicBezTo>
                    <a:cubicBezTo>
                      <a:pt x="46" y="38"/>
                      <a:pt x="44" y="33"/>
                      <a:pt x="42" y="28"/>
                    </a:cubicBezTo>
                    <a:cubicBezTo>
                      <a:pt x="35" y="18"/>
                      <a:pt x="26" y="10"/>
                      <a:pt x="18" y="2"/>
                    </a:cubicBezTo>
                    <a:moveTo>
                      <a:pt x="32" y="0"/>
                    </a:moveTo>
                    <a:cubicBezTo>
                      <a:pt x="26" y="1"/>
                      <a:pt x="26" y="1"/>
                      <a:pt x="26" y="1"/>
                    </a:cubicBezTo>
                    <a:cubicBezTo>
                      <a:pt x="33" y="6"/>
                      <a:pt x="38" y="15"/>
                      <a:pt x="41" y="22"/>
                    </a:cubicBezTo>
                    <a:cubicBezTo>
                      <a:pt x="45" y="29"/>
                      <a:pt x="47" y="36"/>
                      <a:pt x="52" y="42"/>
                    </a:cubicBezTo>
                    <a:cubicBezTo>
                      <a:pt x="56" y="47"/>
                      <a:pt x="68" y="52"/>
                      <a:pt x="69" y="56"/>
                    </a:cubicBezTo>
                    <a:cubicBezTo>
                      <a:pt x="70" y="57"/>
                      <a:pt x="71" y="58"/>
                      <a:pt x="71" y="60"/>
                    </a:cubicBezTo>
                    <a:cubicBezTo>
                      <a:pt x="73" y="61"/>
                      <a:pt x="76" y="63"/>
                      <a:pt x="79" y="64"/>
                    </a:cubicBezTo>
                    <a:cubicBezTo>
                      <a:pt x="84" y="66"/>
                      <a:pt x="90" y="68"/>
                      <a:pt x="96" y="70"/>
                    </a:cubicBezTo>
                    <a:cubicBezTo>
                      <a:pt x="98" y="71"/>
                      <a:pt x="100" y="71"/>
                      <a:pt x="102" y="71"/>
                    </a:cubicBezTo>
                    <a:cubicBezTo>
                      <a:pt x="109" y="71"/>
                      <a:pt x="117" y="68"/>
                      <a:pt x="126" y="63"/>
                    </a:cubicBezTo>
                    <a:cubicBezTo>
                      <a:pt x="131" y="59"/>
                      <a:pt x="136" y="54"/>
                      <a:pt x="140" y="49"/>
                    </a:cubicBezTo>
                    <a:cubicBezTo>
                      <a:pt x="140" y="45"/>
                      <a:pt x="141" y="42"/>
                      <a:pt x="141" y="39"/>
                    </a:cubicBezTo>
                    <a:cubicBezTo>
                      <a:pt x="111" y="24"/>
                      <a:pt x="63" y="21"/>
                      <a:pt x="32" y="0"/>
                    </a:cubicBezTo>
                  </a:path>
                </a:pathLst>
              </a:custGeom>
              <a:solidFill>
                <a:srgbClr val="766C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39" name="Freeform 323">
                <a:extLst>
                  <a:ext uri="{FF2B5EF4-FFF2-40B4-BE49-F238E27FC236}">
                    <a16:creationId xmlns:a16="http://schemas.microsoft.com/office/drawing/2014/main" id="{BC715260-D072-46B4-8AEF-ECBF0A044A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8" y="2008"/>
                <a:ext cx="70" cy="79"/>
              </a:xfrm>
              <a:custGeom>
                <a:avLst/>
                <a:gdLst>
                  <a:gd name="T0" fmla="*/ 26 w 53"/>
                  <a:gd name="T1" fmla="*/ 0 h 59"/>
                  <a:gd name="T2" fmla="*/ 0 w 53"/>
                  <a:gd name="T3" fmla="*/ 1 h 59"/>
                  <a:gd name="T4" fmla="*/ 73 w 53"/>
                  <a:gd name="T5" fmla="*/ 86 h 59"/>
                  <a:gd name="T6" fmla="*/ 92 w 53"/>
                  <a:gd name="T7" fmla="*/ 139 h 59"/>
                  <a:gd name="T8" fmla="*/ 161 w 53"/>
                  <a:gd name="T9" fmla="*/ 190 h 59"/>
                  <a:gd name="T10" fmla="*/ 153 w 53"/>
                  <a:gd name="T11" fmla="*/ 178 h 59"/>
                  <a:gd name="T12" fmla="*/ 103 w 53"/>
                  <a:gd name="T13" fmla="*/ 133 h 59"/>
                  <a:gd name="T14" fmla="*/ 70 w 53"/>
                  <a:gd name="T15" fmla="*/ 67 h 59"/>
                  <a:gd name="T16" fmla="*/ 26 w 53"/>
                  <a:gd name="T17" fmla="*/ 0 h 5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3" h="59">
                    <a:moveTo>
                      <a:pt x="8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8" y="9"/>
                      <a:pt x="17" y="17"/>
                      <a:pt x="24" y="27"/>
                    </a:cubicBezTo>
                    <a:cubicBezTo>
                      <a:pt x="26" y="32"/>
                      <a:pt x="28" y="37"/>
                      <a:pt x="30" y="43"/>
                    </a:cubicBezTo>
                    <a:cubicBezTo>
                      <a:pt x="37" y="48"/>
                      <a:pt x="45" y="54"/>
                      <a:pt x="53" y="59"/>
                    </a:cubicBezTo>
                    <a:cubicBezTo>
                      <a:pt x="53" y="57"/>
                      <a:pt x="52" y="56"/>
                      <a:pt x="51" y="55"/>
                    </a:cubicBezTo>
                    <a:cubicBezTo>
                      <a:pt x="50" y="51"/>
                      <a:pt x="38" y="46"/>
                      <a:pt x="34" y="41"/>
                    </a:cubicBezTo>
                    <a:cubicBezTo>
                      <a:pt x="29" y="35"/>
                      <a:pt x="27" y="28"/>
                      <a:pt x="23" y="21"/>
                    </a:cubicBezTo>
                    <a:cubicBezTo>
                      <a:pt x="20" y="14"/>
                      <a:pt x="15" y="5"/>
                      <a:pt x="8" y="0"/>
                    </a:cubicBezTo>
                  </a:path>
                </a:pathLst>
              </a:custGeom>
              <a:solidFill>
                <a:srgbClr val="A7A0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40" name="Freeform 324">
                <a:extLst>
                  <a:ext uri="{FF2B5EF4-FFF2-40B4-BE49-F238E27FC236}">
                    <a16:creationId xmlns:a16="http://schemas.microsoft.com/office/drawing/2014/main" id="{71EB59C6-9629-4AE9-9578-89A3AD28F9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91" y="2059"/>
                <a:ext cx="9" cy="13"/>
              </a:xfrm>
              <a:custGeom>
                <a:avLst/>
                <a:gdLst>
                  <a:gd name="T0" fmla="*/ 1 w 7"/>
                  <a:gd name="T1" fmla="*/ 0 h 10"/>
                  <a:gd name="T2" fmla="*/ 0 w 7"/>
                  <a:gd name="T3" fmla="*/ 29 h 10"/>
                  <a:gd name="T4" fmla="*/ 19 w 7"/>
                  <a:gd name="T5" fmla="*/ 9 h 10"/>
                  <a:gd name="T6" fmla="*/ 13 w 7"/>
                  <a:gd name="T7" fmla="*/ 7 h 10"/>
                  <a:gd name="T8" fmla="*/ 1 w 7"/>
                  <a:gd name="T9" fmla="*/ 0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" h="10">
                    <a:moveTo>
                      <a:pt x="1" y="0"/>
                    </a:moveTo>
                    <a:cubicBezTo>
                      <a:pt x="1" y="3"/>
                      <a:pt x="0" y="6"/>
                      <a:pt x="0" y="10"/>
                    </a:cubicBezTo>
                    <a:cubicBezTo>
                      <a:pt x="2" y="7"/>
                      <a:pt x="5" y="5"/>
                      <a:pt x="7" y="3"/>
                    </a:cubicBezTo>
                    <a:cubicBezTo>
                      <a:pt x="7" y="2"/>
                      <a:pt x="6" y="2"/>
                      <a:pt x="5" y="2"/>
                    </a:cubicBezTo>
                    <a:cubicBezTo>
                      <a:pt x="4" y="1"/>
                      <a:pt x="2" y="0"/>
                      <a:pt x="1" y="0"/>
                    </a:cubicBezTo>
                  </a:path>
                </a:pathLst>
              </a:custGeom>
              <a:solidFill>
                <a:srgbClr val="A7A0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41" name="Freeform 325">
                <a:extLst>
                  <a:ext uri="{FF2B5EF4-FFF2-40B4-BE49-F238E27FC236}">
                    <a16:creationId xmlns:a16="http://schemas.microsoft.com/office/drawing/2014/main" id="{1555F2C9-16D8-4D58-A5A6-315F248F84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9" y="2092"/>
                <a:ext cx="23" cy="8"/>
              </a:xfrm>
              <a:custGeom>
                <a:avLst/>
                <a:gdLst>
                  <a:gd name="T0" fmla="*/ 0 w 17"/>
                  <a:gd name="T1" fmla="*/ 0 h 6"/>
                  <a:gd name="T2" fmla="*/ 0 w 17"/>
                  <a:gd name="T3" fmla="*/ 0 h 6"/>
                  <a:gd name="T4" fmla="*/ 57 w 17"/>
                  <a:gd name="T5" fmla="*/ 20 h 6"/>
                  <a:gd name="T6" fmla="*/ 0 w 17"/>
                  <a:gd name="T7" fmla="*/ 0 h 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7" h="6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6" y="3"/>
                      <a:pt x="11" y="6"/>
                      <a:pt x="17" y="6"/>
                    </a:cubicBezTo>
                    <a:cubicBezTo>
                      <a:pt x="11" y="4"/>
                      <a:pt x="5" y="2"/>
                      <a:pt x="0" y="0"/>
                    </a:cubicBezTo>
                  </a:path>
                </a:pathLst>
              </a:custGeom>
              <a:solidFill>
                <a:srgbClr val="8D85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42" name="Freeform 326">
                <a:extLst>
                  <a:ext uri="{FF2B5EF4-FFF2-40B4-BE49-F238E27FC236}">
                    <a16:creationId xmlns:a16="http://schemas.microsoft.com/office/drawing/2014/main" id="{068D1F1E-54A4-4BCA-9C9C-12F876B122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4" y="2053"/>
                <a:ext cx="136" cy="354"/>
              </a:xfrm>
              <a:custGeom>
                <a:avLst/>
                <a:gdLst>
                  <a:gd name="T0" fmla="*/ 143 w 101"/>
                  <a:gd name="T1" fmla="*/ 0 h 264"/>
                  <a:gd name="T2" fmla="*/ 0 w 101"/>
                  <a:gd name="T3" fmla="*/ 68 h 264"/>
                  <a:gd name="T4" fmla="*/ 73 w 101"/>
                  <a:gd name="T5" fmla="*/ 220 h 264"/>
                  <a:gd name="T6" fmla="*/ 96 w 101"/>
                  <a:gd name="T7" fmla="*/ 405 h 264"/>
                  <a:gd name="T8" fmla="*/ 135 w 101"/>
                  <a:gd name="T9" fmla="*/ 587 h 264"/>
                  <a:gd name="T10" fmla="*/ 112 w 101"/>
                  <a:gd name="T11" fmla="*/ 833 h 264"/>
                  <a:gd name="T12" fmla="*/ 93 w 101"/>
                  <a:gd name="T13" fmla="*/ 837 h 264"/>
                  <a:gd name="T14" fmla="*/ 174 w 101"/>
                  <a:gd name="T15" fmla="*/ 854 h 264"/>
                  <a:gd name="T16" fmla="*/ 240 w 101"/>
                  <a:gd name="T17" fmla="*/ 825 h 264"/>
                  <a:gd name="T18" fmla="*/ 203 w 101"/>
                  <a:gd name="T19" fmla="*/ 416 h 264"/>
                  <a:gd name="T20" fmla="*/ 143 w 101"/>
                  <a:gd name="T21" fmla="*/ 0 h 26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01" h="264">
                    <a:moveTo>
                      <a:pt x="44" y="0"/>
                    </a:moveTo>
                    <a:cubicBezTo>
                      <a:pt x="33" y="3"/>
                      <a:pt x="15" y="10"/>
                      <a:pt x="0" y="21"/>
                    </a:cubicBezTo>
                    <a:cubicBezTo>
                      <a:pt x="10" y="35"/>
                      <a:pt x="17" y="54"/>
                      <a:pt x="22" y="68"/>
                    </a:cubicBezTo>
                    <a:cubicBezTo>
                      <a:pt x="28" y="86"/>
                      <a:pt x="27" y="105"/>
                      <a:pt x="29" y="125"/>
                    </a:cubicBezTo>
                    <a:cubicBezTo>
                      <a:pt x="31" y="144"/>
                      <a:pt x="38" y="163"/>
                      <a:pt x="41" y="182"/>
                    </a:cubicBezTo>
                    <a:cubicBezTo>
                      <a:pt x="45" y="201"/>
                      <a:pt x="55" y="245"/>
                      <a:pt x="34" y="257"/>
                    </a:cubicBezTo>
                    <a:cubicBezTo>
                      <a:pt x="32" y="258"/>
                      <a:pt x="30" y="259"/>
                      <a:pt x="28" y="259"/>
                    </a:cubicBezTo>
                    <a:cubicBezTo>
                      <a:pt x="37" y="262"/>
                      <a:pt x="45" y="264"/>
                      <a:pt x="53" y="264"/>
                    </a:cubicBezTo>
                    <a:cubicBezTo>
                      <a:pt x="61" y="264"/>
                      <a:pt x="67" y="262"/>
                      <a:pt x="73" y="255"/>
                    </a:cubicBezTo>
                    <a:cubicBezTo>
                      <a:pt x="101" y="222"/>
                      <a:pt x="64" y="164"/>
                      <a:pt x="62" y="128"/>
                    </a:cubicBezTo>
                    <a:cubicBezTo>
                      <a:pt x="60" y="85"/>
                      <a:pt x="61" y="40"/>
                      <a:pt x="44" y="0"/>
                    </a:cubicBezTo>
                  </a:path>
                </a:pathLst>
              </a:custGeom>
              <a:solidFill>
                <a:srgbClr val="332B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43" name="Freeform 327">
                <a:extLst>
                  <a:ext uri="{FF2B5EF4-FFF2-40B4-BE49-F238E27FC236}">
                    <a16:creationId xmlns:a16="http://schemas.microsoft.com/office/drawing/2014/main" id="{68A920C6-78D7-4779-9B56-340299B20B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0" y="2016"/>
                <a:ext cx="63" cy="65"/>
              </a:xfrm>
              <a:custGeom>
                <a:avLst/>
                <a:gdLst>
                  <a:gd name="T0" fmla="*/ 105 w 47"/>
                  <a:gd name="T1" fmla="*/ 0 h 49"/>
                  <a:gd name="T2" fmla="*/ 78 w 47"/>
                  <a:gd name="T3" fmla="*/ 64 h 49"/>
                  <a:gd name="T4" fmla="*/ 0 w 47"/>
                  <a:gd name="T5" fmla="*/ 141 h 49"/>
                  <a:gd name="T6" fmla="*/ 9 w 47"/>
                  <a:gd name="T7" fmla="*/ 151 h 49"/>
                  <a:gd name="T8" fmla="*/ 151 w 47"/>
                  <a:gd name="T9" fmla="*/ 86 h 49"/>
                  <a:gd name="T10" fmla="*/ 121 w 47"/>
                  <a:gd name="T11" fmla="*/ 28 h 49"/>
                  <a:gd name="T12" fmla="*/ 105 w 47"/>
                  <a:gd name="T13" fmla="*/ 0 h 4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7" h="49">
                    <a:moveTo>
                      <a:pt x="32" y="0"/>
                    </a:moveTo>
                    <a:cubicBezTo>
                      <a:pt x="30" y="7"/>
                      <a:pt x="27" y="13"/>
                      <a:pt x="24" y="20"/>
                    </a:cubicBezTo>
                    <a:cubicBezTo>
                      <a:pt x="19" y="31"/>
                      <a:pt x="11" y="39"/>
                      <a:pt x="0" y="45"/>
                    </a:cubicBezTo>
                    <a:cubicBezTo>
                      <a:pt x="1" y="46"/>
                      <a:pt x="2" y="47"/>
                      <a:pt x="3" y="49"/>
                    </a:cubicBezTo>
                    <a:cubicBezTo>
                      <a:pt x="18" y="38"/>
                      <a:pt x="36" y="31"/>
                      <a:pt x="47" y="28"/>
                    </a:cubicBezTo>
                    <a:cubicBezTo>
                      <a:pt x="44" y="22"/>
                      <a:pt x="41" y="15"/>
                      <a:pt x="37" y="9"/>
                    </a:cubicBezTo>
                    <a:cubicBezTo>
                      <a:pt x="35" y="5"/>
                      <a:pt x="33" y="2"/>
                      <a:pt x="32" y="0"/>
                    </a:cubicBezTo>
                  </a:path>
                </a:pathLst>
              </a:custGeom>
              <a:solidFill>
                <a:srgbClr val="766C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44" name="Freeform 328">
                <a:extLst>
                  <a:ext uri="{FF2B5EF4-FFF2-40B4-BE49-F238E27FC236}">
                    <a16:creationId xmlns:a16="http://schemas.microsoft.com/office/drawing/2014/main" id="{1CACC71B-9F1B-46C3-A8C4-078CFF1375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0" y="2391"/>
                <a:ext cx="35" cy="5"/>
              </a:xfrm>
              <a:custGeom>
                <a:avLst/>
                <a:gdLst>
                  <a:gd name="T0" fmla="*/ 12 w 26"/>
                  <a:gd name="T1" fmla="*/ 0 h 4"/>
                  <a:gd name="T2" fmla="*/ 0 w 26"/>
                  <a:gd name="T3" fmla="*/ 10 h 4"/>
                  <a:gd name="T4" fmla="*/ 85 w 26"/>
                  <a:gd name="T5" fmla="*/ 10 h 4"/>
                  <a:gd name="T6" fmla="*/ 12 w 26"/>
                  <a:gd name="T7" fmla="*/ 0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6" h="4">
                    <a:moveTo>
                      <a:pt x="4" y="0"/>
                    </a:moveTo>
                    <a:cubicBezTo>
                      <a:pt x="3" y="2"/>
                      <a:pt x="1" y="3"/>
                      <a:pt x="0" y="4"/>
                    </a:cubicBezTo>
                    <a:cubicBezTo>
                      <a:pt x="8" y="4"/>
                      <a:pt x="17" y="4"/>
                      <a:pt x="26" y="4"/>
                    </a:cubicBezTo>
                    <a:cubicBezTo>
                      <a:pt x="18" y="3"/>
                      <a:pt x="11" y="1"/>
                      <a:pt x="4" y="0"/>
                    </a:cubicBezTo>
                  </a:path>
                </a:pathLst>
              </a:custGeom>
              <a:solidFill>
                <a:srgbClr val="A7A0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45" name="Freeform 329">
                <a:extLst>
                  <a:ext uri="{FF2B5EF4-FFF2-40B4-BE49-F238E27FC236}">
                    <a16:creationId xmlns:a16="http://schemas.microsoft.com/office/drawing/2014/main" id="{2C17FC09-BE48-4233-ABD9-F4A30BD398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1" y="2081"/>
                <a:ext cx="107" cy="319"/>
              </a:xfrm>
              <a:custGeom>
                <a:avLst/>
                <a:gdLst>
                  <a:gd name="T0" fmla="*/ 79 w 80"/>
                  <a:gd name="T1" fmla="*/ 0 h 238"/>
                  <a:gd name="T2" fmla="*/ 27 w 80"/>
                  <a:gd name="T3" fmla="*/ 48 h 238"/>
                  <a:gd name="T4" fmla="*/ 79 w 80"/>
                  <a:gd name="T5" fmla="*/ 264 h 238"/>
                  <a:gd name="T6" fmla="*/ 128 w 80"/>
                  <a:gd name="T7" fmla="*/ 618 h 238"/>
                  <a:gd name="T8" fmla="*/ 41 w 80"/>
                  <a:gd name="T9" fmla="*/ 614 h 238"/>
                  <a:gd name="T10" fmla="*/ 0 w 80"/>
                  <a:gd name="T11" fmla="*/ 614 h 238"/>
                  <a:gd name="T12" fmla="*/ 0 w 80"/>
                  <a:gd name="T13" fmla="*/ 614 h 238"/>
                  <a:gd name="T14" fmla="*/ 44 w 80"/>
                  <a:gd name="T15" fmla="*/ 681 h 238"/>
                  <a:gd name="T16" fmla="*/ 36 w 80"/>
                  <a:gd name="T17" fmla="*/ 749 h 238"/>
                  <a:gd name="T18" fmla="*/ 112 w 80"/>
                  <a:gd name="T19" fmla="*/ 756 h 238"/>
                  <a:gd name="T20" fmla="*/ 170 w 80"/>
                  <a:gd name="T21" fmla="*/ 769 h 238"/>
                  <a:gd name="T22" fmla="*/ 190 w 80"/>
                  <a:gd name="T23" fmla="*/ 761 h 238"/>
                  <a:gd name="T24" fmla="*/ 211 w 80"/>
                  <a:gd name="T25" fmla="*/ 521 h 238"/>
                  <a:gd name="T26" fmla="*/ 171 w 80"/>
                  <a:gd name="T27" fmla="*/ 334 h 238"/>
                  <a:gd name="T28" fmla="*/ 150 w 80"/>
                  <a:gd name="T29" fmla="*/ 151 h 238"/>
                  <a:gd name="T30" fmla="*/ 79 w 80"/>
                  <a:gd name="T31" fmla="*/ 0 h 238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80" h="238">
                    <a:moveTo>
                      <a:pt x="25" y="0"/>
                    </a:moveTo>
                    <a:cubicBezTo>
                      <a:pt x="19" y="4"/>
                      <a:pt x="13" y="9"/>
                      <a:pt x="8" y="15"/>
                    </a:cubicBezTo>
                    <a:cubicBezTo>
                      <a:pt x="28" y="33"/>
                      <a:pt x="29" y="49"/>
                      <a:pt x="25" y="82"/>
                    </a:cubicBezTo>
                    <a:cubicBezTo>
                      <a:pt x="22" y="121"/>
                      <a:pt x="36" y="155"/>
                      <a:pt x="40" y="192"/>
                    </a:cubicBezTo>
                    <a:cubicBezTo>
                      <a:pt x="30" y="191"/>
                      <a:pt x="21" y="190"/>
                      <a:pt x="13" y="190"/>
                    </a:cubicBezTo>
                    <a:cubicBezTo>
                      <a:pt x="9" y="190"/>
                      <a:pt x="4" y="190"/>
                      <a:pt x="0" y="190"/>
                    </a:cubicBezTo>
                    <a:cubicBezTo>
                      <a:pt x="0" y="190"/>
                      <a:pt x="0" y="190"/>
                      <a:pt x="0" y="190"/>
                    </a:cubicBezTo>
                    <a:cubicBezTo>
                      <a:pt x="10" y="200"/>
                      <a:pt x="14" y="211"/>
                      <a:pt x="14" y="211"/>
                    </a:cubicBezTo>
                    <a:cubicBezTo>
                      <a:pt x="11" y="219"/>
                      <a:pt x="10" y="226"/>
                      <a:pt x="11" y="232"/>
                    </a:cubicBezTo>
                    <a:cubicBezTo>
                      <a:pt x="19" y="232"/>
                      <a:pt x="27" y="233"/>
                      <a:pt x="35" y="234"/>
                    </a:cubicBezTo>
                    <a:cubicBezTo>
                      <a:pt x="41" y="235"/>
                      <a:pt x="47" y="237"/>
                      <a:pt x="53" y="238"/>
                    </a:cubicBezTo>
                    <a:cubicBezTo>
                      <a:pt x="55" y="238"/>
                      <a:pt x="57" y="237"/>
                      <a:pt x="59" y="236"/>
                    </a:cubicBezTo>
                    <a:cubicBezTo>
                      <a:pt x="80" y="224"/>
                      <a:pt x="70" y="180"/>
                      <a:pt x="66" y="161"/>
                    </a:cubicBezTo>
                    <a:cubicBezTo>
                      <a:pt x="63" y="142"/>
                      <a:pt x="56" y="123"/>
                      <a:pt x="54" y="104"/>
                    </a:cubicBezTo>
                    <a:cubicBezTo>
                      <a:pt x="52" y="84"/>
                      <a:pt x="53" y="65"/>
                      <a:pt x="47" y="47"/>
                    </a:cubicBezTo>
                    <a:cubicBezTo>
                      <a:pt x="42" y="33"/>
                      <a:pt x="35" y="14"/>
                      <a:pt x="25" y="0"/>
                    </a:cubicBezTo>
                  </a:path>
                </a:pathLst>
              </a:custGeom>
              <a:solidFill>
                <a:srgbClr val="5249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46" name="Freeform 330">
                <a:extLst>
                  <a:ext uri="{FF2B5EF4-FFF2-40B4-BE49-F238E27FC236}">
                    <a16:creationId xmlns:a16="http://schemas.microsoft.com/office/drawing/2014/main" id="{3A5D5BFD-D289-4188-9500-CCAA9FA6805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166" y="2076"/>
                <a:ext cx="168" cy="320"/>
              </a:xfrm>
              <a:custGeom>
                <a:avLst/>
                <a:gdLst>
                  <a:gd name="T0" fmla="*/ 1 w 126"/>
                  <a:gd name="T1" fmla="*/ 766 h 239"/>
                  <a:gd name="T2" fmla="*/ 0 w 126"/>
                  <a:gd name="T3" fmla="*/ 767 h 239"/>
                  <a:gd name="T4" fmla="*/ 1 w 126"/>
                  <a:gd name="T5" fmla="*/ 767 h 239"/>
                  <a:gd name="T6" fmla="*/ 1 w 126"/>
                  <a:gd name="T7" fmla="*/ 766 h 239"/>
                  <a:gd name="T8" fmla="*/ 320 w 126"/>
                  <a:gd name="T9" fmla="*/ 624 h 239"/>
                  <a:gd name="T10" fmla="*/ 320 w 126"/>
                  <a:gd name="T11" fmla="*/ 624 h 239"/>
                  <a:gd name="T12" fmla="*/ 320 w 126"/>
                  <a:gd name="T13" fmla="*/ 624 h 239"/>
                  <a:gd name="T14" fmla="*/ 320 w 126"/>
                  <a:gd name="T15" fmla="*/ 624 h 239"/>
                  <a:gd name="T16" fmla="*/ 389 w 126"/>
                  <a:gd name="T17" fmla="*/ 0 h 239"/>
                  <a:gd name="T18" fmla="*/ 340 w 126"/>
                  <a:gd name="T19" fmla="*/ 21 h 239"/>
                  <a:gd name="T20" fmla="*/ 321 w 126"/>
                  <a:gd name="T21" fmla="*/ 44 h 239"/>
                  <a:gd name="T22" fmla="*/ 343 w 126"/>
                  <a:gd name="T23" fmla="*/ 59 h 239"/>
                  <a:gd name="T24" fmla="*/ 399 w 126"/>
                  <a:gd name="T25" fmla="*/ 12 h 239"/>
                  <a:gd name="T26" fmla="*/ 389 w 126"/>
                  <a:gd name="T27" fmla="*/ 0 h 23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26" h="239">
                    <a:moveTo>
                      <a:pt x="1" y="238"/>
                    </a:moveTo>
                    <a:cubicBezTo>
                      <a:pt x="1" y="238"/>
                      <a:pt x="0" y="239"/>
                      <a:pt x="0" y="239"/>
                    </a:cubicBezTo>
                    <a:cubicBezTo>
                      <a:pt x="0" y="239"/>
                      <a:pt x="1" y="239"/>
                      <a:pt x="1" y="239"/>
                    </a:cubicBezTo>
                    <a:cubicBezTo>
                      <a:pt x="1" y="239"/>
                      <a:pt x="1" y="238"/>
                      <a:pt x="1" y="238"/>
                    </a:cubicBezTo>
                    <a:moveTo>
                      <a:pt x="101" y="194"/>
                    </a:moveTo>
                    <a:cubicBezTo>
                      <a:pt x="101" y="194"/>
                      <a:pt x="101" y="194"/>
                      <a:pt x="101" y="194"/>
                    </a:cubicBezTo>
                    <a:cubicBezTo>
                      <a:pt x="101" y="194"/>
                      <a:pt x="101" y="194"/>
                      <a:pt x="101" y="194"/>
                    </a:cubicBezTo>
                    <a:cubicBezTo>
                      <a:pt x="101" y="194"/>
                      <a:pt x="101" y="194"/>
                      <a:pt x="101" y="194"/>
                    </a:cubicBezTo>
                    <a:moveTo>
                      <a:pt x="123" y="0"/>
                    </a:moveTo>
                    <a:cubicBezTo>
                      <a:pt x="118" y="2"/>
                      <a:pt x="112" y="5"/>
                      <a:pt x="107" y="7"/>
                    </a:cubicBezTo>
                    <a:cubicBezTo>
                      <a:pt x="105" y="9"/>
                      <a:pt x="104" y="12"/>
                      <a:pt x="102" y="14"/>
                    </a:cubicBezTo>
                    <a:cubicBezTo>
                      <a:pt x="105" y="16"/>
                      <a:pt x="107" y="17"/>
                      <a:pt x="109" y="19"/>
                    </a:cubicBezTo>
                    <a:cubicBezTo>
                      <a:pt x="114" y="13"/>
                      <a:pt x="120" y="8"/>
                      <a:pt x="126" y="4"/>
                    </a:cubicBezTo>
                    <a:cubicBezTo>
                      <a:pt x="125" y="2"/>
                      <a:pt x="124" y="1"/>
                      <a:pt x="123" y="0"/>
                    </a:cubicBezTo>
                  </a:path>
                </a:pathLst>
              </a:custGeom>
              <a:solidFill>
                <a:srgbClr val="8D85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47" name="Freeform 331">
                <a:extLst>
                  <a:ext uri="{FF2B5EF4-FFF2-40B4-BE49-F238E27FC236}">
                    <a16:creationId xmlns:a16="http://schemas.microsoft.com/office/drawing/2014/main" id="{A93CEFBC-C67E-47A6-BD73-34AB3C4C26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84" y="2336"/>
                <a:ext cx="36" cy="57"/>
              </a:xfrm>
              <a:custGeom>
                <a:avLst/>
                <a:gdLst>
                  <a:gd name="T0" fmla="*/ 41 w 27"/>
                  <a:gd name="T1" fmla="*/ 0 h 43"/>
                  <a:gd name="T2" fmla="*/ 31 w 27"/>
                  <a:gd name="T3" fmla="*/ 7 h 43"/>
                  <a:gd name="T4" fmla="*/ 31 w 27"/>
                  <a:gd name="T5" fmla="*/ 9 h 43"/>
                  <a:gd name="T6" fmla="*/ 48 w 27"/>
                  <a:gd name="T7" fmla="*/ 74 h 43"/>
                  <a:gd name="T8" fmla="*/ 0 w 27"/>
                  <a:gd name="T9" fmla="*/ 134 h 43"/>
                  <a:gd name="T10" fmla="*/ 59 w 27"/>
                  <a:gd name="T11" fmla="*/ 130 h 43"/>
                  <a:gd name="T12" fmla="*/ 76 w 27"/>
                  <a:gd name="T13" fmla="*/ 130 h 43"/>
                  <a:gd name="T14" fmla="*/ 85 w 27"/>
                  <a:gd name="T15" fmla="*/ 65 h 43"/>
                  <a:gd name="T16" fmla="*/ 41 w 27"/>
                  <a:gd name="T17" fmla="*/ 0 h 4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7" h="43">
                    <a:moveTo>
                      <a:pt x="13" y="0"/>
                    </a:moveTo>
                    <a:cubicBezTo>
                      <a:pt x="12" y="1"/>
                      <a:pt x="11" y="2"/>
                      <a:pt x="10" y="2"/>
                    </a:cubicBezTo>
                    <a:cubicBezTo>
                      <a:pt x="10" y="2"/>
                      <a:pt x="10" y="3"/>
                      <a:pt x="10" y="3"/>
                    </a:cubicBezTo>
                    <a:cubicBezTo>
                      <a:pt x="17" y="8"/>
                      <a:pt x="23" y="16"/>
                      <a:pt x="15" y="24"/>
                    </a:cubicBezTo>
                    <a:cubicBezTo>
                      <a:pt x="11" y="28"/>
                      <a:pt x="2" y="35"/>
                      <a:pt x="0" y="43"/>
                    </a:cubicBezTo>
                    <a:cubicBezTo>
                      <a:pt x="6" y="42"/>
                      <a:pt x="13" y="42"/>
                      <a:pt x="19" y="42"/>
                    </a:cubicBezTo>
                    <a:cubicBezTo>
                      <a:pt x="21" y="42"/>
                      <a:pt x="23" y="42"/>
                      <a:pt x="24" y="42"/>
                    </a:cubicBezTo>
                    <a:cubicBezTo>
                      <a:pt x="23" y="36"/>
                      <a:pt x="24" y="29"/>
                      <a:pt x="27" y="21"/>
                    </a:cubicBezTo>
                    <a:cubicBezTo>
                      <a:pt x="27" y="21"/>
                      <a:pt x="23" y="10"/>
                      <a:pt x="13" y="0"/>
                    </a:cubicBezTo>
                  </a:path>
                </a:pathLst>
              </a:custGeom>
              <a:solidFill>
                <a:srgbClr val="8D85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48" name="Freeform 332">
                <a:extLst>
                  <a:ext uri="{FF2B5EF4-FFF2-40B4-BE49-F238E27FC236}">
                    <a16:creationId xmlns:a16="http://schemas.microsoft.com/office/drawing/2014/main" id="{03E8A5E7-2A1D-4860-9A95-F9B52D3DC61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167" y="2336"/>
                <a:ext cx="134" cy="60"/>
              </a:xfrm>
              <a:custGeom>
                <a:avLst/>
                <a:gdLst>
                  <a:gd name="T0" fmla="*/ 21 w 100"/>
                  <a:gd name="T1" fmla="*/ 95 h 45"/>
                  <a:gd name="T2" fmla="*/ 20 w 100"/>
                  <a:gd name="T3" fmla="*/ 105 h 45"/>
                  <a:gd name="T4" fmla="*/ 0 w 100"/>
                  <a:gd name="T5" fmla="*/ 140 h 45"/>
                  <a:gd name="T6" fmla="*/ 0 w 100"/>
                  <a:gd name="T7" fmla="*/ 143 h 45"/>
                  <a:gd name="T8" fmla="*/ 38 w 100"/>
                  <a:gd name="T9" fmla="*/ 143 h 45"/>
                  <a:gd name="T10" fmla="*/ 21 w 100"/>
                  <a:gd name="T11" fmla="*/ 97 h 45"/>
                  <a:gd name="T12" fmla="*/ 21 w 100"/>
                  <a:gd name="T13" fmla="*/ 95 h 45"/>
                  <a:gd name="T14" fmla="*/ 323 w 100"/>
                  <a:gd name="T15" fmla="*/ 0 h 45"/>
                  <a:gd name="T16" fmla="*/ 306 w 100"/>
                  <a:gd name="T17" fmla="*/ 1 h 45"/>
                  <a:gd name="T18" fmla="*/ 312 w 100"/>
                  <a:gd name="T19" fmla="*/ 7 h 45"/>
                  <a:gd name="T20" fmla="*/ 323 w 100"/>
                  <a:gd name="T21" fmla="*/ 0 h 45"/>
                  <a:gd name="T22" fmla="*/ 323 w 100"/>
                  <a:gd name="T23" fmla="*/ 0 h 45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00" h="45">
                    <a:moveTo>
                      <a:pt x="7" y="30"/>
                    </a:moveTo>
                    <a:cubicBezTo>
                      <a:pt x="7" y="31"/>
                      <a:pt x="6" y="32"/>
                      <a:pt x="6" y="33"/>
                    </a:cubicBezTo>
                    <a:cubicBezTo>
                      <a:pt x="4" y="38"/>
                      <a:pt x="2" y="41"/>
                      <a:pt x="0" y="44"/>
                    </a:cubicBezTo>
                    <a:cubicBezTo>
                      <a:pt x="0" y="44"/>
                      <a:pt x="0" y="45"/>
                      <a:pt x="0" y="45"/>
                    </a:cubicBezTo>
                    <a:cubicBezTo>
                      <a:pt x="4" y="45"/>
                      <a:pt x="8" y="45"/>
                      <a:pt x="12" y="45"/>
                    </a:cubicBezTo>
                    <a:cubicBezTo>
                      <a:pt x="8" y="42"/>
                      <a:pt x="6" y="38"/>
                      <a:pt x="7" y="31"/>
                    </a:cubicBezTo>
                    <a:cubicBezTo>
                      <a:pt x="7" y="31"/>
                      <a:pt x="7" y="31"/>
                      <a:pt x="7" y="30"/>
                    </a:cubicBezTo>
                    <a:moveTo>
                      <a:pt x="100" y="0"/>
                    </a:moveTo>
                    <a:cubicBezTo>
                      <a:pt x="98" y="0"/>
                      <a:pt x="96" y="1"/>
                      <a:pt x="95" y="1"/>
                    </a:cubicBezTo>
                    <a:cubicBezTo>
                      <a:pt x="95" y="1"/>
                      <a:pt x="96" y="2"/>
                      <a:pt x="97" y="2"/>
                    </a:cubicBezTo>
                    <a:cubicBezTo>
                      <a:pt x="98" y="2"/>
                      <a:pt x="99" y="1"/>
                      <a:pt x="100" y="0"/>
                    </a:cubicBezTo>
                    <a:cubicBezTo>
                      <a:pt x="100" y="0"/>
                      <a:pt x="100" y="0"/>
                      <a:pt x="100" y="0"/>
                    </a:cubicBezTo>
                  </a:path>
                </a:pathLst>
              </a:custGeom>
              <a:solidFill>
                <a:srgbClr val="B7B1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49" name="Freeform 333">
                <a:extLst>
                  <a:ext uri="{FF2B5EF4-FFF2-40B4-BE49-F238E27FC236}">
                    <a16:creationId xmlns:a16="http://schemas.microsoft.com/office/drawing/2014/main" id="{9CC6ED0A-0819-491B-90F9-C3CDF9FDCB5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126" y="2085"/>
                <a:ext cx="183" cy="311"/>
              </a:xfrm>
              <a:custGeom>
                <a:avLst/>
                <a:gdLst>
                  <a:gd name="T0" fmla="*/ 98 w 137"/>
                  <a:gd name="T1" fmla="*/ 693 h 232"/>
                  <a:gd name="T2" fmla="*/ 57 w 137"/>
                  <a:gd name="T3" fmla="*/ 702 h 232"/>
                  <a:gd name="T4" fmla="*/ 55 w 137"/>
                  <a:gd name="T5" fmla="*/ 723 h 232"/>
                  <a:gd name="T6" fmla="*/ 41 w 137"/>
                  <a:gd name="T7" fmla="*/ 729 h 232"/>
                  <a:gd name="T8" fmla="*/ 41 w 137"/>
                  <a:gd name="T9" fmla="*/ 702 h 232"/>
                  <a:gd name="T10" fmla="*/ 28 w 137"/>
                  <a:gd name="T11" fmla="*/ 708 h 232"/>
                  <a:gd name="T12" fmla="*/ 0 w 137"/>
                  <a:gd name="T13" fmla="*/ 737 h 232"/>
                  <a:gd name="T14" fmla="*/ 69 w 137"/>
                  <a:gd name="T15" fmla="*/ 749 h 232"/>
                  <a:gd name="T16" fmla="*/ 95 w 137"/>
                  <a:gd name="T17" fmla="*/ 749 h 232"/>
                  <a:gd name="T18" fmla="*/ 98 w 137"/>
                  <a:gd name="T19" fmla="*/ 748 h 232"/>
                  <a:gd name="T20" fmla="*/ 98 w 137"/>
                  <a:gd name="T21" fmla="*/ 693 h 232"/>
                  <a:gd name="T22" fmla="*/ 435 w 137"/>
                  <a:gd name="T23" fmla="*/ 0 h 232"/>
                  <a:gd name="T24" fmla="*/ 405 w 137"/>
                  <a:gd name="T25" fmla="*/ 9 h 232"/>
                  <a:gd name="T26" fmla="*/ 419 w 137"/>
                  <a:gd name="T27" fmla="*/ 21 h 232"/>
                  <a:gd name="T28" fmla="*/ 435 w 137"/>
                  <a:gd name="T29" fmla="*/ 0 h 232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37" h="232">
                    <a:moveTo>
                      <a:pt x="31" y="215"/>
                    </a:moveTo>
                    <a:cubicBezTo>
                      <a:pt x="27" y="216"/>
                      <a:pt x="22" y="217"/>
                      <a:pt x="18" y="218"/>
                    </a:cubicBezTo>
                    <a:cubicBezTo>
                      <a:pt x="18" y="220"/>
                      <a:pt x="17" y="222"/>
                      <a:pt x="17" y="224"/>
                    </a:cubicBezTo>
                    <a:cubicBezTo>
                      <a:pt x="15" y="224"/>
                      <a:pt x="14" y="225"/>
                      <a:pt x="13" y="226"/>
                    </a:cubicBezTo>
                    <a:cubicBezTo>
                      <a:pt x="12" y="223"/>
                      <a:pt x="12" y="221"/>
                      <a:pt x="13" y="218"/>
                    </a:cubicBezTo>
                    <a:cubicBezTo>
                      <a:pt x="11" y="219"/>
                      <a:pt x="10" y="219"/>
                      <a:pt x="9" y="219"/>
                    </a:cubicBezTo>
                    <a:cubicBezTo>
                      <a:pt x="6" y="222"/>
                      <a:pt x="3" y="225"/>
                      <a:pt x="0" y="228"/>
                    </a:cubicBezTo>
                    <a:cubicBezTo>
                      <a:pt x="7" y="229"/>
                      <a:pt x="14" y="231"/>
                      <a:pt x="22" y="232"/>
                    </a:cubicBezTo>
                    <a:cubicBezTo>
                      <a:pt x="24" y="232"/>
                      <a:pt x="27" y="232"/>
                      <a:pt x="30" y="232"/>
                    </a:cubicBezTo>
                    <a:cubicBezTo>
                      <a:pt x="30" y="232"/>
                      <a:pt x="31" y="231"/>
                      <a:pt x="31" y="231"/>
                    </a:cubicBezTo>
                    <a:cubicBezTo>
                      <a:pt x="30" y="226"/>
                      <a:pt x="30" y="220"/>
                      <a:pt x="31" y="215"/>
                    </a:cubicBezTo>
                    <a:moveTo>
                      <a:pt x="137" y="0"/>
                    </a:moveTo>
                    <a:cubicBezTo>
                      <a:pt x="133" y="1"/>
                      <a:pt x="130" y="2"/>
                      <a:pt x="127" y="3"/>
                    </a:cubicBezTo>
                    <a:cubicBezTo>
                      <a:pt x="129" y="4"/>
                      <a:pt x="131" y="6"/>
                      <a:pt x="132" y="7"/>
                    </a:cubicBezTo>
                    <a:cubicBezTo>
                      <a:pt x="134" y="5"/>
                      <a:pt x="135" y="2"/>
                      <a:pt x="137" y="0"/>
                    </a:cubicBezTo>
                  </a:path>
                </a:pathLst>
              </a:custGeom>
              <a:solidFill>
                <a:srgbClr val="B8B2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50" name="Freeform 334">
                <a:extLst>
                  <a:ext uri="{FF2B5EF4-FFF2-40B4-BE49-F238E27FC236}">
                    <a16:creationId xmlns:a16="http://schemas.microsoft.com/office/drawing/2014/main" id="{13C031A2-188F-4D6A-BB06-E0500FD9CE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66" y="2371"/>
                <a:ext cx="12" cy="24"/>
              </a:xfrm>
              <a:custGeom>
                <a:avLst/>
                <a:gdLst>
                  <a:gd name="T0" fmla="*/ 28 w 9"/>
                  <a:gd name="T1" fmla="*/ 0 h 18"/>
                  <a:gd name="T2" fmla="*/ 1 w 9"/>
                  <a:gd name="T3" fmla="*/ 7 h 18"/>
                  <a:gd name="T4" fmla="*/ 1 w 9"/>
                  <a:gd name="T5" fmla="*/ 57 h 18"/>
                  <a:gd name="T6" fmla="*/ 21 w 9"/>
                  <a:gd name="T7" fmla="*/ 21 h 18"/>
                  <a:gd name="T8" fmla="*/ 27 w 9"/>
                  <a:gd name="T9" fmla="*/ 12 h 18"/>
                  <a:gd name="T10" fmla="*/ 28 w 9"/>
                  <a:gd name="T11" fmla="*/ 0 h 1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9" h="18">
                    <a:moveTo>
                      <a:pt x="9" y="0"/>
                    </a:moveTo>
                    <a:cubicBezTo>
                      <a:pt x="6" y="0"/>
                      <a:pt x="4" y="1"/>
                      <a:pt x="1" y="2"/>
                    </a:cubicBezTo>
                    <a:cubicBezTo>
                      <a:pt x="0" y="7"/>
                      <a:pt x="0" y="13"/>
                      <a:pt x="1" y="18"/>
                    </a:cubicBezTo>
                    <a:cubicBezTo>
                      <a:pt x="3" y="15"/>
                      <a:pt x="5" y="12"/>
                      <a:pt x="7" y="7"/>
                    </a:cubicBezTo>
                    <a:cubicBezTo>
                      <a:pt x="7" y="6"/>
                      <a:pt x="8" y="5"/>
                      <a:pt x="8" y="4"/>
                    </a:cubicBezTo>
                    <a:cubicBezTo>
                      <a:pt x="8" y="3"/>
                      <a:pt x="9" y="1"/>
                      <a:pt x="9" y="0"/>
                    </a:cubicBezTo>
                  </a:path>
                </a:pathLst>
              </a:custGeom>
              <a:solidFill>
                <a:srgbClr val="D4CF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51" name="Freeform 335">
                <a:extLst>
                  <a:ext uri="{FF2B5EF4-FFF2-40B4-BE49-F238E27FC236}">
                    <a16:creationId xmlns:a16="http://schemas.microsoft.com/office/drawing/2014/main" id="{BA3F2E14-1F85-4B77-B81E-EB3089C0A0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2" y="2377"/>
                <a:ext cx="8" cy="11"/>
              </a:xfrm>
              <a:custGeom>
                <a:avLst/>
                <a:gdLst>
                  <a:gd name="T0" fmla="*/ 20 w 6"/>
                  <a:gd name="T1" fmla="*/ 0 h 8"/>
                  <a:gd name="T2" fmla="*/ 1 w 6"/>
                  <a:gd name="T3" fmla="*/ 0 h 8"/>
                  <a:gd name="T4" fmla="*/ 1 w 6"/>
                  <a:gd name="T5" fmla="*/ 29 h 8"/>
                  <a:gd name="T6" fmla="*/ 16 w 6"/>
                  <a:gd name="T7" fmla="*/ 21 h 8"/>
                  <a:gd name="T8" fmla="*/ 20 w 6"/>
                  <a:gd name="T9" fmla="*/ 0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8">
                    <a:moveTo>
                      <a:pt x="6" y="0"/>
                    </a:moveTo>
                    <a:cubicBezTo>
                      <a:pt x="4" y="0"/>
                      <a:pt x="2" y="0"/>
                      <a:pt x="1" y="0"/>
                    </a:cubicBezTo>
                    <a:cubicBezTo>
                      <a:pt x="0" y="3"/>
                      <a:pt x="0" y="5"/>
                      <a:pt x="1" y="8"/>
                    </a:cubicBezTo>
                    <a:cubicBezTo>
                      <a:pt x="2" y="7"/>
                      <a:pt x="3" y="6"/>
                      <a:pt x="5" y="6"/>
                    </a:cubicBezTo>
                    <a:cubicBezTo>
                      <a:pt x="5" y="4"/>
                      <a:pt x="6" y="2"/>
                      <a:pt x="6" y="0"/>
                    </a:cubicBezTo>
                  </a:path>
                </a:pathLst>
              </a:custGeom>
              <a:solidFill>
                <a:srgbClr val="D4CF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52" name="Freeform 336">
                <a:extLst>
                  <a:ext uri="{FF2B5EF4-FFF2-40B4-BE49-F238E27FC236}">
                    <a16:creationId xmlns:a16="http://schemas.microsoft.com/office/drawing/2014/main" id="{6C33C8DA-C46C-49ED-AD32-69F72FAA28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5" y="2338"/>
                <a:ext cx="119" cy="58"/>
              </a:xfrm>
              <a:custGeom>
                <a:avLst/>
                <a:gdLst>
                  <a:gd name="T0" fmla="*/ 243 w 89"/>
                  <a:gd name="T1" fmla="*/ 0 h 43"/>
                  <a:gd name="T2" fmla="*/ 21 w 89"/>
                  <a:gd name="T3" fmla="*/ 78 h 43"/>
                  <a:gd name="T4" fmla="*/ 0 w 89"/>
                  <a:gd name="T5" fmla="*/ 142 h 43"/>
                  <a:gd name="T6" fmla="*/ 115 w 89"/>
                  <a:gd name="T7" fmla="*/ 140 h 43"/>
                  <a:gd name="T8" fmla="*/ 211 w 89"/>
                  <a:gd name="T9" fmla="*/ 135 h 43"/>
                  <a:gd name="T10" fmla="*/ 258 w 89"/>
                  <a:gd name="T11" fmla="*/ 73 h 43"/>
                  <a:gd name="T12" fmla="*/ 243 w 89"/>
                  <a:gd name="T13" fmla="*/ 1 h 43"/>
                  <a:gd name="T14" fmla="*/ 243 w 89"/>
                  <a:gd name="T15" fmla="*/ 0 h 4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9" h="43">
                    <a:moveTo>
                      <a:pt x="76" y="0"/>
                    </a:moveTo>
                    <a:cubicBezTo>
                      <a:pt x="54" y="10"/>
                      <a:pt x="14" y="9"/>
                      <a:pt x="7" y="24"/>
                    </a:cubicBezTo>
                    <a:cubicBezTo>
                      <a:pt x="4" y="31"/>
                      <a:pt x="2" y="37"/>
                      <a:pt x="0" y="43"/>
                    </a:cubicBezTo>
                    <a:cubicBezTo>
                      <a:pt x="12" y="43"/>
                      <a:pt x="24" y="43"/>
                      <a:pt x="36" y="42"/>
                    </a:cubicBezTo>
                    <a:cubicBezTo>
                      <a:pt x="46" y="42"/>
                      <a:pt x="56" y="41"/>
                      <a:pt x="66" y="41"/>
                    </a:cubicBezTo>
                    <a:cubicBezTo>
                      <a:pt x="68" y="33"/>
                      <a:pt x="77" y="26"/>
                      <a:pt x="81" y="22"/>
                    </a:cubicBezTo>
                    <a:cubicBezTo>
                      <a:pt x="89" y="14"/>
                      <a:pt x="83" y="6"/>
                      <a:pt x="76" y="1"/>
                    </a:cubicBezTo>
                    <a:cubicBezTo>
                      <a:pt x="76" y="1"/>
                      <a:pt x="76" y="0"/>
                      <a:pt x="76" y="0"/>
                    </a:cubicBezTo>
                  </a:path>
                </a:pathLst>
              </a:custGeom>
              <a:solidFill>
                <a:srgbClr val="B8B2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53" name="Freeform 337">
                <a:extLst>
                  <a:ext uri="{FF2B5EF4-FFF2-40B4-BE49-F238E27FC236}">
                    <a16:creationId xmlns:a16="http://schemas.microsoft.com/office/drawing/2014/main" id="{0B16B845-8525-4D95-82F1-88E85E9FD2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75" y="2337"/>
                <a:ext cx="122" cy="59"/>
              </a:xfrm>
              <a:custGeom>
                <a:avLst/>
                <a:gdLst>
                  <a:gd name="T0" fmla="*/ 288 w 91"/>
                  <a:gd name="T1" fmla="*/ 0 h 44"/>
                  <a:gd name="T2" fmla="*/ 91 w 91"/>
                  <a:gd name="T3" fmla="*/ 51 h 44"/>
                  <a:gd name="T4" fmla="*/ 9 w 91"/>
                  <a:gd name="T5" fmla="*/ 78 h 44"/>
                  <a:gd name="T6" fmla="*/ 1 w 91"/>
                  <a:gd name="T7" fmla="*/ 94 h 44"/>
                  <a:gd name="T8" fmla="*/ 1 w 91"/>
                  <a:gd name="T9" fmla="*/ 97 h 44"/>
                  <a:gd name="T10" fmla="*/ 20 w 91"/>
                  <a:gd name="T11" fmla="*/ 142 h 44"/>
                  <a:gd name="T12" fmla="*/ 48 w 91"/>
                  <a:gd name="T13" fmla="*/ 142 h 44"/>
                  <a:gd name="T14" fmla="*/ 70 w 91"/>
                  <a:gd name="T15" fmla="*/ 83 h 44"/>
                  <a:gd name="T16" fmla="*/ 295 w 91"/>
                  <a:gd name="T17" fmla="*/ 1 h 44"/>
                  <a:gd name="T18" fmla="*/ 288 w 91"/>
                  <a:gd name="T19" fmla="*/ 0 h 4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91" h="44">
                    <a:moveTo>
                      <a:pt x="89" y="0"/>
                    </a:moveTo>
                    <a:cubicBezTo>
                      <a:pt x="68" y="2"/>
                      <a:pt x="49" y="8"/>
                      <a:pt x="28" y="16"/>
                    </a:cubicBezTo>
                    <a:cubicBezTo>
                      <a:pt x="20" y="19"/>
                      <a:pt x="11" y="22"/>
                      <a:pt x="3" y="24"/>
                    </a:cubicBezTo>
                    <a:cubicBezTo>
                      <a:pt x="3" y="26"/>
                      <a:pt x="2" y="28"/>
                      <a:pt x="1" y="29"/>
                    </a:cubicBezTo>
                    <a:cubicBezTo>
                      <a:pt x="1" y="30"/>
                      <a:pt x="1" y="30"/>
                      <a:pt x="1" y="30"/>
                    </a:cubicBezTo>
                    <a:cubicBezTo>
                      <a:pt x="0" y="37"/>
                      <a:pt x="2" y="41"/>
                      <a:pt x="6" y="44"/>
                    </a:cubicBezTo>
                    <a:cubicBezTo>
                      <a:pt x="9" y="44"/>
                      <a:pt x="12" y="44"/>
                      <a:pt x="15" y="44"/>
                    </a:cubicBezTo>
                    <a:cubicBezTo>
                      <a:pt x="17" y="38"/>
                      <a:pt x="19" y="32"/>
                      <a:pt x="22" y="25"/>
                    </a:cubicBezTo>
                    <a:cubicBezTo>
                      <a:pt x="29" y="10"/>
                      <a:pt x="69" y="11"/>
                      <a:pt x="91" y="1"/>
                    </a:cubicBezTo>
                    <a:cubicBezTo>
                      <a:pt x="90" y="1"/>
                      <a:pt x="89" y="0"/>
                      <a:pt x="89" y="0"/>
                    </a:cubicBezTo>
                  </a:path>
                </a:pathLst>
              </a:custGeom>
              <a:solidFill>
                <a:srgbClr val="D4CF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54" name="Freeform 338">
                <a:extLst>
                  <a:ext uri="{FF2B5EF4-FFF2-40B4-BE49-F238E27FC236}">
                    <a16:creationId xmlns:a16="http://schemas.microsoft.com/office/drawing/2014/main" id="{CBA7A340-4707-48BF-AB18-194DCC6071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77" y="2369"/>
                <a:ext cx="2" cy="7"/>
              </a:xfrm>
              <a:custGeom>
                <a:avLst/>
                <a:gdLst>
                  <a:gd name="T0" fmla="*/ 2 w 2"/>
                  <a:gd name="T1" fmla="*/ 0 h 5"/>
                  <a:gd name="T2" fmla="*/ 1 w 2"/>
                  <a:gd name="T3" fmla="*/ 1 h 5"/>
                  <a:gd name="T4" fmla="*/ 0 w 2"/>
                  <a:gd name="T5" fmla="*/ 20 h 5"/>
                  <a:gd name="T6" fmla="*/ 2 w 2"/>
                  <a:gd name="T7" fmla="*/ 0 h 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5">
                    <a:moveTo>
                      <a:pt x="2" y="0"/>
                    </a:move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0" y="4"/>
                      <a:pt x="0" y="5"/>
                    </a:cubicBezTo>
                    <a:cubicBezTo>
                      <a:pt x="1" y="4"/>
                      <a:pt x="2" y="2"/>
                      <a:pt x="2" y="0"/>
                    </a:cubicBezTo>
                  </a:path>
                </a:pathLst>
              </a:custGeom>
              <a:solidFill>
                <a:srgbClr val="E4E2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55" name="Freeform 339">
                <a:extLst>
                  <a:ext uri="{FF2B5EF4-FFF2-40B4-BE49-F238E27FC236}">
                    <a16:creationId xmlns:a16="http://schemas.microsoft.com/office/drawing/2014/main" id="{53E1BCFD-272C-48EA-95C5-FF78593D2C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3" y="2417"/>
                <a:ext cx="70" cy="4"/>
              </a:xfrm>
              <a:custGeom>
                <a:avLst/>
                <a:gdLst>
                  <a:gd name="T0" fmla="*/ 171 w 52"/>
                  <a:gd name="T1" fmla="*/ 0 h 3"/>
                  <a:gd name="T2" fmla="*/ 0 w 52"/>
                  <a:gd name="T3" fmla="*/ 0 h 3"/>
                  <a:gd name="T4" fmla="*/ 57 w 52"/>
                  <a:gd name="T5" fmla="*/ 9 h 3"/>
                  <a:gd name="T6" fmla="*/ 69 w 52"/>
                  <a:gd name="T7" fmla="*/ 9 h 3"/>
                  <a:gd name="T8" fmla="*/ 171 w 52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2" h="3">
                    <a:moveTo>
                      <a:pt x="5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5" y="2"/>
                      <a:pt x="11" y="3"/>
                      <a:pt x="17" y="3"/>
                    </a:cubicBezTo>
                    <a:cubicBezTo>
                      <a:pt x="19" y="3"/>
                      <a:pt x="20" y="3"/>
                      <a:pt x="21" y="3"/>
                    </a:cubicBezTo>
                    <a:cubicBezTo>
                      <a:pt x="32" y="2"/>
                      <a:pt x="42" y="1"/>
                      <a:pt x="52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56" name="Freeform 340">
                <a:extLst>
                  <a:ext uri="{FF2B5EF4-FFF2-40B4-BE49-F238E27FC236}">
                    <a16:creationId xmlns:a16="http://schemas.microsoft.com/office/drawing/2014/main" id="{B20B00D0-0845-472A-9E6D-A18035B2F3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1" y="2417"/>
                <a:ext cx="81" cy="1"/>
              </a:xfrm>
              <a:custGeom>
                <a:avLst/>
                <a:gdLst>
                  <a:gd name="T0" fmla="*/ 0 w 61"/>
                  <a:gd name="T1" fmla="*/ 0 h 1"/>
                  <a:gd name="T2" fmla="*/ 7 w 61"/>
                  <a:gd name="T3" fmla="*/ 0 h 1"/>
                  <a:gd name="T4" fmla="*/ 169 w 61"/>
                  <a:gd name="T5" fmla="*/ 0 h 1"/>
                  <a:gd name="T6" fmla="*/ 190 w 61"/>
                  <a:gd name="T7" fmla="*/ 0 h 1"/>
                  <a:gd name="T8" fmla="*/ 0 w 6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1" h="1">
                    <a:moveTo>
                      <a:pt x="0" y="0"/>
                    </a:moveTo>
                    <a:cubicBezTo>
                      <a:pt x="0" y="0"/>
                      <a:pt x="1" y="0"/>
                      <a:pt x="2" y="0"/>
                    </a:cubicBezTo>
                    <a:cubicBezTo>
                      <a:pt x="54" y="0"/>
                      <a:pt x="54" y="0"/>
                      <a:pt x="54" y="0"/>
                    </a:cubicBezTo>
                    <a:cubicBezTo>
                      <a:pt x="56" y="0"/>
                      <a:pt x="59" y="0"/>
                      <a:pt x="61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110E0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57" name="Freeform 341">
                <a:extLst>
                  <a:ext uri="{FF2B5EF4-FFF2-40B4-BE49-F238E27FC236}">
                    <a16:creationId xmlns:a16="http://schemas.microsoft.com/office/drawing/2014/main" id="{0E172D6C-350A-4F25-981B-E779EF4A2B5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388" y="2056"/>
                <a:ext cx="459" cy="361"/>
              </a:xfrm>
              <a:custGeom>
                <a:avLst/>
                <a:gdLst>
                  <a:gd name="T0" fmla="*/ 864 w 343"/>
                  <a:gd name="T1" fmla="*/ 774 h 270"/>
                  <a:gd name="T2" fmla="*/ 949 w 343"/>
                  <a:gd name="T3" fmla="*/ 850 h 270"/>
                  <a:gd name="T4" fmla="*/ 1016 w 343"/>
                  <a:gd name="T5" fmla="*/ 853 h 270"/>
                  <a:gd name="T6" fmla="*/ 1016 w 343"/>
                  <a:gd name="T7" fmla="*/ 853 h 270"/>
                  <a:gd name="T8" fmla="*/ 1100 w 343"/>
                  <a:gd name="T9" fmla="*/ 850 h 270"/>
                  <a:gd name="T10" fmla="*/ 1091 w 343"/>
                  <a:gd name="T11" fmla="*/ 813 h 270"/>
                  <a:gd name="T12" fmla="*/ 1006 w 343"/>
                  <a:gd name="T13" fmla="*/ 794 h 270"/>
                  <a:gd name="T14" fmla="*/ 864 w 343"/>
                  <a:gd name="T15" fmla="*/ 774 h 270"/>
                  <a:gd name="T16" fmla="*/ 244 w 343"/>
                  <a:gd name="T17" fmla="*/ 0 h 270"/>
                  <a:gd name="T18" fmla="*/ 177 w 343"/>
                  <a:gd name="T19" fmla="*/ 265 h 270"/>
                  <a:gd name="T20" fmla="*/ 104 w 343"/>
                  <a:gd name="T21" fmla="*/ 519 h 270"/>
                  <a:gd name="T22" fmla="*/ 126 w 343"/>
                  <a:gd name="T23" fmla="*/ 864 h 270"/>
                  <a:gd name="T24" fmla="*/ 321 w 343"/>
                  <a:gd name="T25" fmla="*/ 864 h 270"/>
                  <a:gd name="T26" fmla="*/ 321 w 343"/>
                  <a:gd name="T27" fmla="*/ 864 h 270"/>
                  <a:gd name="T28" fmla="*/ 349 w 343"/>
                  <a:gd name="T29" fmla="*/ 802 h 270"/>
                  <a:gd name="T30" fmla="*/ 207 w 343"/>
                  <a:gd name="T31" fmla="*/ 789 h 270"/>
                  <a:gd name="T32" fmla="*/ 149 w 343"/>
                  <a:gd name="T33" fmla="*/ 802 h 270"/>
                  <a:gd name="T34" fmla="*/ 128 w 343"/>
                  <a:gd name="T35" fmla="*/ 822 h 270"/>
                  <a:gd name="T36" fmla="*/ 143 w 343"/>
                  <a:gd name="T37" fmla="*/ 802 h 270"/>
                  <a:gd name="T38" fmla="*/ 149 w 343"/>
                  <a:gd name="T39" fmla="*/ 802 h 270"/>
                  <a:gd name="T40" fmla="*/ 161 w 343"/>
                  <a:gd name="T41" fmla="*/ 647 h 270"/>
                  <a:gd name="T42" fmla="*/ 207 w 343"/>
                  <a:gd name="T43" fmla="*/ 382 h 270"/>
                  <a:gd name="T44" fmla="*/ 339 w 343"/>
                  <a:gd name="T45" fmla="*/ 132 h 270"/>
                  <a:gd name="T46" fmla="*/ 264 w 343"/>
                  <a:gd name="T47" fmla="*/ 16 h 270"/>
                  <a:gd name="T48" fmla="*/ 244 w 343"/>
                  <a:gd name="T49" fmla="*/ 0 h 27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43" h="270">
                    <a:moveTo>
                      <a:pt x="270" y="242"/>
                    </a:moveTo>
                    <a:cubicBezTo>
                      <a:pt x="279" y="251"/>
                      <a:pt x="289" y="260"/>
                      <a:pt x="296" y="266"/>
                    </a:cubicBezTo>
                    <a:cubicBezTo>
                      <a:pt x="303" y="266"/>
                      <a:pt x="310" y="267"/>
                      <a:pt x="317" y="267"/>
                    </a:cubicBezTo>
                    <a:cubicBezTo>
                      <a:pt x="317" y="267"/>
                      <a:pt x="317" y="267"/>
                      <a:pt x="317" y="267"/>
                    </a:cubicBezTo>
                    <a:cubicBezTo>
                      <a:pt x="326" y="267"/>
                      <a:pt x="335" y="266"/>
                      <a:pt x="343" y="266"/>
                    </a:cubicBezTo>
                    <a:cubicBezTo>
                      <a:pt x="343" y="263"/>
                      <a:pt x="342" y="258"/>
                      <a:pt x="340" y="254"/>
                    </a:cubicBezTo>
                    <a:cubicBezTo>
                      <a:pt x="329" y="252"/>
                      <a:pt x="321" y="252"/>
                      <a:pt x="314" y="248"/>
                    </a:cubicBezTo>
                    <a:cubicBezTo>
                      <a:pt x="299" y="246"/>
                      <a:pt x="285" y="244"/>
                      <a:pt x="270" y="242"/>
                    </a:cubicBezTo>
                    <a:moveTo>
                      <a:pt x="76" y="0"/>
                    </a:moveTo>
                    <a:cubicBezTo>
                      <a:pt x="65" y="28"/>
                      <a:pt x="59" y="63"/>
                      <a:pt x="55" y="83"/>
                    </a:cubicBezTo>
                    <a:cubicBezTo>
                      <a:pt x="49" y="110"/>
                      <a:pt x="41" y="137"/>
                      <a:pt x="32" y="162"/>
                    </a:cubicBezTo>
                    <a:cubicBezTo>
                      <a:pt x="19" y="200"/>
                      <a:pt x="0" y="256"/>
                      <a:pt x="39" y="270"/>
                    </a:cubicBezTo>
                    <a:cubicBezTo>
                      <a:pt x="100" y="270"/>
                      <a:pt x="100" y="270"/>
                      <a:pt x="100" y="270"/>
                    </a:cubicBezTo>
                    <a:cubicBezTo>
                      <a:pt x="100" y="270"/>
                      <a:pt x="100" y="270"/>
                      <a:pt x="100" y="270"/>
                    </a:cubicBezTo>
                    <a:cubicBezTo>
                      <a:pt x="102" y="268"/>
                      <a:pt x="107" y="262"/>
                      <a:pt x="109" y="251"/>
                    </a:cubicBezTo>
                    <a:cubicBezTo>
                      <a:pt x="97" y="251"/>
                      <a:pt x="79" y="247"/>
                      <a:pt x="65" y="247"/>
                    </a:cubicBezTo>
                    <a:cubicBezTo>
                      <a:pt x="57" y="247"/>
                      <a:pt x="50" y="248"/>
                      <a:pt x="46" y="251"/>
                    </a:cubicBezTo>
                    <a:cubicBezTo>
                      <a:pt x="44" y="254"/>
                      <a:pt x="42" y="256"/>
                      <a:pt x="40" y="257"/>
                    </a:cubicBezTo>
                    <a:cubicBezTo>
                      <a:pt x="45" y="251"/>
                      <a:pt x="45" y="251"/>
                      <a:pt x="45" y="251"/>
                    </a:cubicBezTo>
                    <a:cubicBezTo>
                      <a:pt x="46" y="251"/>
                      <a:pt x="46" y="251"/>
                      <a:pt x="46" y="251"/>
                    </a:cubicBezTo>
                    <a:cubicBezTo>
                      <a:pt x="52" y="239"/>
                      <a:pt x="50" y="213"/>
                      <a:pt x="50" y="203"/>
                    </a:cubicBezTo>
                    <a:cubicBezTo>
                      <a:pt x="53" y="175"/>
                      <a:pt x="59" y="147"/>
                      <a:pt x="65" y="120"/>
                    </a:cubicBezTo>
                    <a:cubicBezTo>
                      <a:pt x="71" y="92"/>
                      <a:pt x="83" y="60"/>
                      <a:pt x="105" y="41"/>
                    </a:cubicBezTo>
                    <a:cubicBezTo>
                      <a:pt x="97" y="29"/>
                      <a:pt x="88" y="18"/>
                      <a:pt x="82" y="5"/>
                    </a:cubicBezTo>
                    <a:cubicBezTo>
                      <a:pt x="80" y="3"/>
                      <a:pt x="78" y="2"/>
                      <a:pt x="76" y="0"/>
                    </a:cubicBezTo>
                  </a:path>
                </a:pathLst>
              </a:custGeom>
              <a:solidFill>
                <a:srgbClr val="332B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58" name="Freeform 342">
                <a:extLst>
                  <a:ext uri="{FF2B5EF4-FFF2-40B4-BE49-F238E27FC236}">
                    <a16:creationId xmlns:a16="http://schemas.microsoft.com/office/drawing/2014/main" id="{F1ECFE78-AA55-48B4-80B5-D6FEFAC26C6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490" y="2049"/>
                <a:ext cx="294" cy="363"/>
              </a:xfrm>
              <a:custGeom>
                <a:avLst/>
                <a:gdLst>
                  <a:gd name="T0" fmla="*/ 569 w 220"/>
                  <a:gd name="T1" fmla="*/ 793 h 271"/>
                  <a:gd name="T2" fmla="*/ 641 w 220"/>
                  <a:gd name="T3" fmla="*/ 863 h 271"/>
                  <a:gd name="T4" fmla="*/ 702 w 220"/>
                  <a:gd name="T5" fmla="*/ 872 h 271"/>
                  <a:gd name="T6" fmla="*/ 617 w 220"/>
                  <a:gd name="T7" fmla="*/ 794 h 271"/>
                  <a:gd name="T8" fmla="*/ 569 w 220"/>
                  <a:gd name="T9" fmla="*/ 793 h 271"/>
                  <a:gd name="T10" fmla="*/ 502 w 220"/>
                  <a:gd name="T11" fmla="*/ 788 h 271"/>
                  <a:gd name="T12" fmla="*/ 497 w 220"/>
                  <a:gd name="T13" fmla="*/ 788 h 271"/>
                  <a:gd name="T14" fmla="*/ 497 w 220"/>
                  <a:gd name="T15" fmla="*/ 851 h 271"/>
                  <a:gd name="T16" fmla="*/ 537 w 220"/>
                  <a:gd name="T17" fmla="*/ 851 h 271"/>
                  <a:gd name="T18" fmla="*/ 502 w 220"/>
                  <a:gd name="T19" fmla="*/ 788 h 271"/>
                  <a:gd name="T20" fmla="*/ 9 w 220"/>
                  <a:gd name="T21" fmla="*/ 0 h 271"/>
                  <a:gd name="T22" fmla="*/ 0 w 220"/>
                  <a:gd name="T23" fmla="*/ 16 h 271"/>
                  <a:gd name="T24" fmla="*/ 20 w 220"/>
                  <a:gd name="T25" fmla="*/ 31 h 271"/>
                  <a:gd name="T26" fmla="*/ 9 w 220"/>
                  <a:gd name="T27" fmla="*/ 0 h 271"/>
                  <a:gd name="T28" fmla="*/ 9 w 220"/>
                  <a:gd name="T29" fmla="*/ 0 h 271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220" h="271">
                    <a:moveTo>
                      <a:pt x="179" y="246"/>
                    </a:moveTo>
                    <a:cubicBezTo>
                      <a:pt x="186" y="254"/>
                      <a:pt x="192" y="261"/>
                      <a:pt x="201" y="268"/>
                    </a:cubicBezTo>
                    <a:cubicBezTo>
                      <a:pt x="207" y="269"/>
                      <a:pt x="213" y="270"/>
                      <a:pt x="220" y="271"/>
                    </a:cubicBezTo>
                    <a:cubicBezTo>
                      <a:pt x="213" y="265"/>
                      <a:pt x="203" y="256"/>
                      <a:pt x="194" y="247"/>
                    </a:cubicBezTo>
                    <a:cubicBezTo>
                      <a:pt x="189" y="247"/>
                      <a:pt x="184" y="246"/>
                      <a:pt x="179" y="246"/>
                    </a:cubicBezTo>
                    <a:moveTo>
                      <a:pt x="157" y="245"/>
                    </a:moveTo>
                    <a:cubicBezTo>
                      <a:pt x="157" y="245"/>
                      <a:pt x="156" y="245"/>
                      <a:pt x="156" y="245"/>
                    </a:cubicBezTo>
                    <a:cubicBezTo>
                      <a:pt x="157" y="251"/>
                      <a:pt x="157" y="258"/>
                      <a:pt x="156" y="264"/>
                    </a:cubicBezTo>
                    <a:cubicBezTo>
                      <a:pt x="160" y="264"/>
                      <a:pt x="164" y="264"/>
                      <a:pt x="168" y="264"/>
                    </a:cubicBezTo>
                    <a:cubicBezTo>
                      <a:pt x="162" y="259"/>
                      <a:pt x="161" y="252"/>
                      <a:pt x="157" y="245"/>
                    </a:cubicBezTo>
                    <a:moveTo>
                      <a:pt x="3" y="0"/>
                    </a:moveTo>
                    <a:cubicBezTo>
                      <a:pt x="2" y="2"/>
                      <a:pt x="1" y="4"/>
                      <a:pt x="0" y="5"/>
                    </a:cubicBezTo>
                    <a:cubicBezTo>
                      <a:pt x="2" y="7"/>
                      <a:pt x="4" y="8"/>
                      <a:pt x="6" y="10"/>
                    </a:cubicBezTo>
                    <a:cubicBezTo>
                      <a:pt x="5" y="7"/>
                      <a:pt x="4" y="4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766C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59" name="Freeform 343">
                <a:extLst>
                  <a:ext uri="{FF2B5EF4-FFF2-40B4-BE49-F238E27FC236}">
                    <a16:creationId xmlns:a16="http://schemas.microsoft.com/office/drawing/2014/main" id="{13F7A83B-BD45-4806-8811-ED553E3290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2" y="2392"/>
                <a:ext cx="83" cy="25"/>
              </a:xfrm>
              <a:custGeom>
                <a:avLst/>
                <a:gdLst>
                  <a:gd name="T0" fmla="*/ 59 w 62"/>
                  <a:gd name="T1" fmla="*/ 0 h 19"/>
                  <a:gd name="T2" fmla="*/ 36 w 62"/>
                  <a:gd name="T3" fmla="*/ 0 h 19"/>
                  <a:gd name="T4" fmla="*/ 28 w 62"/>
                  <a:gd name="T5" fmla="*/ 0 h 19"/>
                  <a:gd name="T6" fmla="*/ 0 w 62"/>
                  <a:gd name="T7" fmla="*/ 57 h 19"/>
                  <a:gd name="T8" fmla="*/ 199 w 62"/>
                  <a:gd name="T9" fmla="*/ 37 h 19"/>
                  <a:gd name="T10" fmla="*/ 154 w 62"/>
                  <a:gd name="T11" fmla="*/ 32 h 19"/>
                  <a:gd name="T12" fmla="*/ 96 w 62"/>
                  <a:gd name="T13" fmla="*/ 29 h 19"/>
                  <a:gd name="T14" fmla="*/ 42 w 62"/>
                  <a:gd name="T15" fmla="*/ 37 h 19"/>
                  <a:gd name="T16" fmla="*/ 36 w 62"/>
                  <a:gd name="T17" fmla="*/ 42 h 19"/>
                  <a:gd name="T18" fmla="*/ 36 w 62"/>
                  <a:gd name="T19" fmla="*/ 38 h 19"/>
                  <a:gd name="T20" fmla="*/ 31 w 62"/>
                  <a:gd name="T21" fmla="*/ 38 h 19"/>
                  <a:gd name="T22" fmla="*/ 36 w 62"/>
                  <a:gd name="T23" fmla="*/ 37 h 19"/>
                  <a:gd name="T24" fmla="*/ 36 w 62"/>
                  <a:gd name="T25" fmla="*/ 38 h 19"/>
                  <a:gd name="T26" fmla="*/ 42 w 62"/>
                  <a:gd name="T27" fmla="*/ 37 h 19"/>
                  <a:gd name="T28" fmla="*/ 58 w 62"/>
                  <a:gd name="T29" fmla="*/ 9 h 19"/>
                  <a:gd name="T30" fmla="*/ 59 w 62"/>
                  <a:gd name="T31" fmla="*/ 0 h 19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62" h="19">
                    <a:moveTo>
                      <a:pt x="19" y="0"/>
                    </a:moveTo>
                    <a:cubicBezTo>
                      <a:pt x="17" y="0"/>
                      <a:pt x="14" y="0"/>
                      <a:pt x="11" y="0"/>
                    </a:cubicBezTo>
                    <a:cubicBezTo>
                      <a:pt x="10" y="0"/>
                      <a:pt x="9" y="0"/>
                      <a:pt x="9" y="0"/>
                    </a:cubicBezTo>
                    <a:cubicBezTo>
                      <a:pt x="7" y="11"/>
                      <a:pt x="2" y="17"/>
                      <a:pt x="0" y="19"/>
                    </a:cubicBezTo>
                    <a:cubicBezTo>
                      <a:pt x="21" y="17"/>
                      <a:pt x="41" y="14"/>
                      <a:pt x="62" y="12"/>
                    </a:cubicBezTo>
                    <a:cubicBezTo>
                      <a:pt x="57" y="11"/>
                      <a:pt x="52" y="11"/>
                      <a:pt x="48" y="11"/>
                    </a:cubicBezTo>
                    <a:cubicBezTo>
                      <a:pt x="42" y="11"/>
                      <a:pt x="36" y="10"/>
                      <a:pt x="30" y="10"/>
                    </a:cubicBezTo>
                    <a:cubicBezTo>
                      <a:pt x="24" y="10"/>
                      <a:pt x="18" y="10"/>
                      <a:pt x="13" y="12"/>
                    </a:cubicBezTo>
                    <a:cubicBezTo>
                      <a:pt x="12" y="13"/>
                      <a:pt x="12" y="14"/>
                      <a:pt x="11" y="14"/>
                    </a:cubicBezTo>
                    <a:cubicBezTo>
                      <a:pt x="11" y="14"/>
                      <a:pt x="11" y="13"/>
                      <a:pt x="11" y="13"/>
                    </a:cubicBezTo>
                    <a:cubicBezTo>
                      <a:pt x="11" y="13"/>
                      <a:pt x="11" y="13"/>
                      <a:pt x="10" y="13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11" y="13"/>
                      <a:pt x="11" y="13"/>
                      <a:pt x="11" y="13"/>
                    </a:cubicBezTo>
                    <a:cubicBezTo>
                      <a:pt x="12" y="13"/>
                      <a:pt x="12" y="13"/>
                      <a:pt x="13" y="12"/>
                    </a:cubicBezTo>
                    <a:cubicBezTo>
                      <a:pt x="15" y="10"/>
                      <a:pt x="18" y="4"/>
                      <a:pt x="18" y="3"/>
                    </a:cubicBezTo>
                    <a:cubicBezTo>
                      <a:pt x="19" y="2"/>
                      <a:pt x="19" y="1"/>
                      <a:pt x="19" y="0"/>
                    </a:cubicBezTo>
                  </a:path>
                </a:pathLst>
              </a:custGeom>
              <a:solidFill>
                <a:srgbClr val="766C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60" name="Freeform 344">
                <a:extLst>
                  <a:ext uri="{FF2B5EF4-FFF2-40B4-BE49-F238E27FC236}">
                    <a16:creationId xmlns:a16="http://schemas.microsoft.com/office/drawing/2014/main" id="{E7EB4C58-9847-48AF-895F-5C3BD91A88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71" y="2377"/>
                <a:ext cx="23" cy="26"/>
              </a:xfrm>
              <a:custGeom>
                <a:avLst/>
                <a:gdLst>
                  <a:gd name="T0" fmla="*/ 37 w 17"/>
                  <a:gd name="T1" fmla="*/ 0 h 19"/>
                  <a:gd name="T2" fmla="*/ 12 w 17"/>
                  <a:gd name="T3" fmla="*/ 1 h 19"/>
                  <a:gd name="T4" fmla="*/ 9 w 17"/>
                  <a:gd name="T5" fmla="*/ 1 h 19"/>
                  <a:gd name="T6" fmla="*/ 12 w 17"/>
                  <a:gd name="T7" fmla="*/ 47 h 19"/>
                  <a:gd name="T8" fmla="*/ 0 w 17"/>
                  <a:gd name="T9" fmla="*/ 67 h 19"/>
                  <a:gd name="T10" fmla="*/ 57 w 17"/>
                  <a:gd name="T11" fmla="*/ 67 h 19"/>
                  <a:gd name="T12" fmla="*/ 37 w 17"/>
                  <a:gd name="T13" fmla="*/ 0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7" h="19">
                    <a:moveTo>
                      <a:pt x="11" y="0"/>
                    </a:moveTo>
                    <a:cubicBezTo>
                      <a:pt x="9" y="0"/>
                      <a:pt x="7" y="0"/>
                      <a:pt x="4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5" y="4"/>
                      <a:pt x="5" y="8"/>
                      <a:pt x="4" y="13"/>
                    </a:cubicBezTo>
                    <a:cubicBezTo>
                      <a:pt x="3" y="15"/>
                      <a:pt x="2" y="18"/>
                      <a:pt x="0" y="19"/>
                    </a:cubicBezTo>
                    <a:cubicBezTo>
                      <a:pt x="6" y="19"/>
                      <a:pt x="11" y="19"/>
                      <a:pt x="17" y="19"/>
                    </a:cubicBezTo>
                    <a:cubicBezTo>
                      <a:pt x="14" y="12"/>
                      <a:pt x="13" y="6"/>
                      <a:pt x="11" y="0"/>
                    </a:cubicBezTo>
                  </a:path>
                </a:pathLst>
              </a:custGeom>
              <a:solidFill>
                <a:srgbClr val="A7A0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61" name="Freeform 345">
                <a:extLst>
                  <a:ext uri="{FF2B5EF4-FFF2-40B4-BE49-F238E27FC236}">
                    <a16:creationId xmlns:a16="http://schemas.microsoft.com/office/drawing/2014/main" id="{6EFFA3AF-5241-430C-91D7-B80ADAB5DF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43" y="2396"/>
                <a:ext cx="73" cy="16"/>
              </a:xfrm>
              <a:custGeom>
                <a:avLst/>
                <a:gdLst>
                  <a:gd name="T0" fmla="*/ 0 w 54"/>
                  <a:gd name="T1" fmla="*/ 0 h 12"/>
                  <a:gd name="T2" fmla="*/ 9 w 54"/>
                  <a:gd name="T3" fmla="*/ 37 h 12"/>
                  <a:gd name="T4" fmla="*/ 181 w 54"/>
                  <a:gd name="T5" fmla="*/ 20 h 12"/>
                  <a:gd name="T6" fmla="*/ 68 w 54"/>
                  <a:gd name="T7" fmla="*/ 7 h 12"/>
                  <a:gd name="T8" fmla="*/ 0 w 54"/>
                  <a:gd name="T9" fmla="*/ 0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4" h="12">
                    <a:moveTo>
                      <a:pt x="0" y="0"/>
                    </a:moveTo>
                    <a:cubicBezTo>
                      <a:pt x="2" y="4"/>
                      <a:pt x="3" y="9"/>
                      <a:pt x="3" y="12"/>
                    </a:cubicBezTo>
                    <a:cubicBezTo>
                      <a:pt x="20" y="10"/>
                      <a:pt x="37" y="8"/>
                      <a:pt x="54" y="6"/>
                    </a:cubicBezTo>
                    <a:cubicBezTo>
                      <a:pt x="42" y="5"/>
                      <a:pt x="30" y="3"/>
                      <a:pt x="20" y="2"/>
                    </a:cubicBezTo>
                    <a:cubicBezTo>
                      <a:pt x="12" y="1"/>
                      <a:pt x="6" y="0"/>
                      <a:pt x="0" y="0"/>
                    </a:cubicBezTo>
                  </a:path>
                </a:pathLst>
              </a:custGeom>
              <a:solidFill>
                <a:srgbClr val="766C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62" name="Freeform 346">
                <a:extLst>
                  <a:ext uri="{FF2B5EF4-FFF2-40B4-BE49-F238E27FC236}">
                    <a16:creationId xmlns:a16="http://schemas.microsoft.com/office/drawing/2014/main" id="{F597B780-65E1-458D-B7BD-4B4727BA7C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88" y="2377"/>
                <a:ext cx="12" cy="26"/>
              </a:xfrm>
              <a:custGeom>
                <a:avLst/>
                <a:gdLst>
                  <a:gd name="T0" fmla="*/ 27 w 9"/>
                  <a:gd name="T1" fmla="*/ 0 h 19"/>
                  <a:gd name="T2" fmla="*/ 0 w 9"/>
                  <a:gd name="T3" fmla="*/ 0 h 19"/>
                  <a:gd name="T4" fmla="*/ 12 w 9"/>
                  <a:gd name="T5" fmla="*/ 67 h 19"/>
                  <a:gd name="T6" fmla="*/ 16 w 9"/>
                  <a:gd name="T7" fmla="*/ 67 h 19"/>
                  <a:gd name="T8" fmla="*/ 16 w 9"/>
                  <a:gd name="T9" fmla="*/ 67 h 19"/>
                  <a:gd name="T10" fmla="*/ 27 w 9"/>
                  <a:gd name="T11" fmla="*/ 67 h 19"/>
                  <a:gd name="T12" fmla="*/ 27 w 9"/>
                  <a:gd name="T13" fmla="*/ 0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" h="19">
                    <a:moveTo>
                      <a:pt x="8" y="0"/>
                    </a:moveTo>
                    <a:cubicBezTo>
                      <a:pt x="5" y="0"/>
                      <a:pt x="2" y="0"/>
                      <a:pt x="0" y="0"/>
                    </a:cubicBezTo>
                    <a:cubicBezTo>
                      <a:pt x="3" y="7"/>
                      <a:pt x="4" y="13"/>
                      <a:pt x="4" y="19"/>
                    </a:cubicBezTo>
                    <a:cubicBezTo>
                      <a:pt x="5" y="19"/>
                      <a:pt x="5" y="19"/>
                      <a:pt x="5" y="19"/>
                    </a:cubicBezTo>
                    <a:cubicBezTo>
                      <a:pt x="5" y="19"/>
                      <a:pt x="5" y="19"/>
                      <a:pt x="5" y="19"/>
                    </a:cubicBezTo>
                    <a:cubicBezTo>
                      <a:pt x="6" y="19"/>
                      <a:pt x="7" y="19"/>
                      <a:pt x="8" y="19"/>
                    </a:cubicBezTo>
                    <a:cubicBezTo>
                      <a:pt x="9" y="13"/>
                      <a:pt x="9" y="6"/>
                      <a:pt x="8" y="0"/>
                    </a:cubicBezTo>
                  </a:path>
                </a:pathLst>
              </a:custGeom>
              <a:solidFill>
                <a:srgbClr val="A7A0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63" name="Freeform 347">
                <a:extLst>
                  <a:ext uri="{FF2B5EF4-FFF2-40B4-BE49-F238E27FC236}">
                    <a16:creationId xmlns:a16="http://schemas.microsoft.com/office/drawing/2014/main" id="{2306D17E-4D74-45B6-A0D6-75EE91F385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85" y="2377"/>
                <a:ext cx="9" cy="26"/>
              </a:xfrm>
              <a:custGeom>
                <a:avLst/>
                <a:gdLst>
                  <a:gd name="T0" fmla="*/ 12 w 6"/>
                  <a:gd name="T1" fmla="*/ 0 h 19"/>
                  <a:gd name="T2" fmla="*/ 0 w 6"/>
                  <a:gd name="T3" fmla="*/ 0 h 19"/>
                  <a:gd name="T4" fmla="*/ 32 w 6"/>
                  <a:gd name="T5" fmla="*/ 67 h 19"/>
                  <a:gd name="T6" fmla="*/ 32 w 6"/>
                  <a:gd name="T7" fmla="*/ 67 h 19"/>
                  <a:gd name="T8" fmla="*/ 12 w 6"/>
                  <a:gd name="T9" fmla="*/ 0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19">
                    <a:moveTo>
                      <a:pt x="2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2" y="6"/>
                      <a:pt x="3" y="12"/>
                      <a:pt x="6" y="19"/>
                    </a:cubicBezTo>
                    <a:cubicBezTo>
                      <a:pt x="6" y="19"/>
                      <a:pt x="6" y="19"/>
                      <a:pt x="6" y="19"/>
                    </a:cubicBezTo>
                    <a:cubicBezTo>
                      <a:pt x="6" y="13"/>
                      <a:pt x="5" y="7"/>
                      <a:pt x="2" y="0"/>
                    </a:cubicBezTo>
                  </a:path>
                </a:pathLst>
              </a:custGeom>
              <a:solidFill>
                <a:srgbClr val="C8C4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64" name="Freeform 348">
                <a:extLst>
                  <a:ext uri="{FF2B5EF4-FFF2-40B4-BE49-F238E27FC236}">
                    <a16:creationId xmlns:a16="http://schemas.microsoft.com/office/drawing/2014/main" id="{EFAB2C60-9F99-4651-9906-9C359BDB37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00" y="2377"/>
                <a:ext cx="59" cy="31"/>
              </a:xfrm>
              <a:custGeom>
                <a:avLst/>
                <a:gdLst>
                  <a:gd name="T0" fmla="*/ 1 w 44"/>
                  <a:gd name="T1" fmla="*/ 0 h 23"/>
                  <a:gd name="T2" fmla="*/ 0 w 44"/>
                  <a:gd name="T3" fmla="*/ 0 h 23"/>
                  <a:gd name="T4" fmla="*/ 36 w 44"/>
                  <a:gd name="T5" fmla="*/ 63 h 23"/>
                  <a:gd name="T6" fmla="*/ 142 w 44"/>
                  <a:gd name="T7" fmla="*/ 77 h 23"/>
                  <a:gd name="T8" fmla="*/ 72 w 44"/>
                  <a:gd name="T9" fmla="*/ 1 h 23"/>
                  <a:gd name="T10" fmla="*/ 1 w 44"/>
                  <a:gd name="T11" fmla="*/ 0 h 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4" h="23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4" y="7"/>
                      <a:pt x="5" y="14"/>
                      <a:pt x="11" y="19"/>
                    </a:cubicBezTo>
                    <a:cubicBezTo>
                      <a:pt x="22" y="20"/>
                      <a:pt x="33" y="22"/>
                      <a:pt x="44" y="23"/>
                    </a:cubicBezTo>
                    <a:cubicBezTo>
                      <a:pt x="35" y="16"/>
                      <a:pt x="29" y="9"/>
                      <a:pt x="22" y="1"/>
                    </a:cubicBezTo>
                    <a:cubicBezTo>
                      <a:pt x="15" y="0"/>
                      <a:pt x="8" y="0"/>
                      <a:pt x="1" y="0"/>
                    </a:cubicBezTo>
                  </a:path>
                </a:pathLst>
              </a:custGeom>
              <a:solidFill>
                <a:srgbClr val="A7A0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65" name="Freeform 349">
                <a:extLst>
                  <a:ext uri="{FF2B5EF4-FFF2-40B4-BE49-F238E27FC236}">
                    <a16:creationId xmlns:a16="http://schemas.microsoft.com/office/drawing/2014/main" id="{65A0C219-5FBB-4209-8905-FA2469D508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40" y="2387"/>
                <a:ext cx="79" cy="21"/>
              </a:xfrm>
              <a:custGeom>
                <a:avLst/>
                <a:gdLst>
                  <a:gd name="T0" fmla="*/ 170 w 59"/>
                  <a:gd name="T1" fmla="*/ 0 h 16"/>
                  <a:gd name="T2" fmla="*/ 20 w 59"/>
                  <a:gd name="T3" fmla="*/ 12 h 16"/>
                  <a:gd name="T4" fmla="*/ 16 w 59"/>
                  <a:gd name="T5" fmla="*/ 21 h 16"/>
                  <a:gd name="T6" fmla="*/ 0 w 59"/>
                  <a:gd name="T7" fmla="*/ 49 h 16"/>
                  <a:gd name="T8" fmla="*/ 56 w 59"/>
                  <a:gd name="T9" fmla="*/ 42 h 16"/>
                  <a:gd name="T10" fmla="*/ 112 w 59"/>
                  <a:gd name="T11" fmla="*/ 45 h 16"/>
                  <a:gd name="T12" fmla="*/ 158 w 59"/>
                  <a:gd name="T13" fmla="*/ 49 h 16"/>
                  <a:gd name="T14" fmla="*/ 190 w 59"/>
                  <a:gd name="T15" fmla="*/ 45 h 16"/>
                  <a:gd name="T16" fmla="*/ 170 w 59"/>
                  <a:gd name="T17" fmla="*/ 0 h 1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9" h="16">
                    <a:moveTo>
                      <a:pt x="53" y="0"/>
                    </a:moveTo>
                    <a:cubicBezTo>
                      <a:pt x="38" y="2"/>
                      <a:pt x="22" y="4"/>
                      <a:pt x="6" y="4"/>
                    </a:cubicBezTo>
                    <a:cubicBezTo>
                      <a:pt x="6" y="5"/>
                      <a:pt x="6" y="6"/>
                      <a:pt x="5" y="7"/>
                    </a:cubicBezTo>
                    <a:cubicBezTo>
                      <a:pt x="5" y="8"/>
                      <a:pt x="2" y="14"/>
                      <a:pt x="0" y="16"/>
                    </a:cubicBezTo>
                    <a:cubicBezTo>
                      <a:pt x="5" y="14"/>
                      <a:pt x="11" y="14"/>
                      <a:pt x="17" y="14"/>
                    </a:cubicBezTo>
                    <a:cubicBezTo>
                      <a:pt x="23" y="14"/>
                      <a:pt x="29" y="15"/>
                      <a:pt x="35" y="15"/>
                    </a:cubicBezTo>
                    <a:cubicBezTo>
                      <a:pt x="39" y="15"/>
                      <a:pt x="44" y="15"/>
                      <a:pt x="49" y="16"/>
                    </a:cubicBezTo>
                    <a:cubicBezTo>
                      <a:pt x="52" y="15"/>
                      <a:pt x="56" y="15"/>
                      <a:pt x="59" y="15"/>
                    </a:cubicBezTo>
                    <a:cubicBezTo>
                      <a:pt x="58" y="10"/>
                      <a:pt x="56" y="5"/>
                      <a:pt x="53" y="0"/>
                    </a:cubicBezTo>
                  </a:path>
                </a:pathLst>
              </a:custGeom>
              <a:solidFill>
                <a:srgbClr val="A7A0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66" name="Freeform 350">
                <a:extLst>
                  <a:ext uri="{FF2B5EF4-FFF2-40B4-BE49-F238E27FC236}">
                    <a16:creationId xmlns:a16="http://schemas.microsoft.com/office/drawing/2014/main" id="{30B06947-DEE1-42CE-84DE-EB900A6706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1" y="2379"/>
                <a:ext cx="66" cy="28"/>
              </a:xfrm>
              <a:custGeom>
                <a:avLst/>
                <a:gdLst>
                  <a:gd name="T0" fmla="*/ 145 w 50"/>
                  <a:gd name="T1" fmla="*/ 0 h 21"/>
                  <a:gd name="T2" fmla="*/ 0 w 50"/>
                  <a:gd name="T3" fmla="*/ 20 h 21"/>
                  <a:gd name="T4" fmla="*/ 20 w 50"/>
                  <a:gd name="T5" fmla="*/ 65 h 21"/>
                  <a:gd name="T6" fmla="*/ 136 w 50"/>
                  <a:gd name="T7" fmla="*/ 57 h 21"/>
                  <a:gd name="T8" fmla="*/ 150 w 50"/>
                  <a:gd name="T9" fmla="*/ 37 h 21"/>
                  <a:gd name="T10" fmla="*/ 145 w 50"/>
                  <a:gd name="T11" fmla="*/ 0 h 2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0" h="21">
                    <a:moveTo>
                      <a:pt x="48" y="0"/>
                    </a:moveTo>
                    <a:cubicBezTo>
                      <a:pt x="32" y="1"/>
                      <a:pt x="16" y="4"/>
                      <a:pt x="0" y="6"/>
                    </a:cubicBezTo>
                    <a:cubicBezTo>
                      <a:pt x="3" y="11"/>
                      <a:pt x="5" y="16"/>
                      <a:pt x="6" y="21"/>
                    </a:cubicBezTo>
                    <a:cubicBezTo>
                      <a:pt x="19" y="20"/>
                      <a:pt x="32" y="19"/>
                      <a:pt x="45" y="18"/>
                    </a:cubicBezTo>
                    <a:cubicBezTo>
                      <a:pt x="47" y="17"/>
                      <a:pt x="48" y="14"/>
                      <a:pt x="49" y="12"/>
                    </a:cubicBezTo>
                    <a:cubicBezTo>
                      <a:pt x="50" y="7"/>
                      <a:pt x="50" y="3"/>
                      <a:pt x="48" y="0"/>
                    </a:cubicBezTo>
                  </a:path>
                </a:pathLst>
              </a:custGeom>
              <a:solidFill>
                <a:srgbClr val="C8C4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67" name="Freeform 351">
                <a:extLst>
                  <a:ext uri="{FF2B5EF4-FFF2-40B4-BE49-F238E27FC236}">
                    <a16:creationId xmlns:a16="http://schemas.microsoft.com/office/drawing/2014/main" id="{13CD78B8-D40E-4813-9A4E-CD1575F4D1B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536" y="2408"/>
                <a:ext cx="4" cy="3"/>
              </a:xfrm>
              <a:custGeom>
                <a:avLst/>
                <a:gdLst>
                  <a:gd name="T0" fmla="*/ 1 w 3"/>
                  <a:gd name="T1" fmla="*/ 0 h 2"/>
                  <a:gd name="T2" fmla="*/ 0 w 3"/>
                  <a:gd name="T3" fmla="*/ 8 h 2"/>
                  <a:gd name="T4" fmla="*/ 1 w 3"/>
                  <a:gd name="T5" fmla="*/ 8 h 2"/>
                  <a:gd name="T6" fmla="*/ 1 w 3"/>
                  <a:gd name="T7" fmla="*/ 0 h 2"/>
                  <a:gd name="T8" fmla="*/ 9 w 3"/>
                  <a:gd name="T9" fmla="*/ 0 h 2"/>
                  <a:gd name="T10" fmla="*/ 1 w 3"/>
                  <a:gd name="T11" fmla="*/ 8 h 2"/>
                  <a:gd name="T12" fmla="*/ 1 w 3"/>
                  <a:gd name="T13" fmla="*/ 12 h 2"/>
                  <a:gd name="T14" fmla="*/ 9 w 3"/>
                  <a:gd name="T15" fmla="*/ 0 h 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moveTo>
                      <a:pt x="3" y="0"/>
                    </a:move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2" y="2"/>
                      <a:pt x="2" y="1"/>
                      <a:pt x="3" y="0"/>
                    </a:cubicBezTo>
                  </a:path>
                </a:pathLst>
              </a:custGeom>
              <a:solidFill>
                <a:srgbClr val="A7A0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68" name="Freeform 352">
                <a:extLst>
                  <a:ext uri="{FF2B5EF4-FFF2-40B4-BE49-F238E27FC236}">
                    <a16:creationId xmlns:a16="http://schemas.microsoft.com/office/drawing/2014/main" id="{A5382F22-3ADE-4B10-BE3F-E0BACF70C7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50" y="2111"/>
                <a:ext cx="107" cy="281"/>
              </a:xfrm>
              <a:custGeom>
                <a:avLst/>
                <a:gdLst>
                  <a:gd name="T0" fmla="*/ 190 w 80"/>
                  <a:gd name="T1" fmla="*/ 0 h 210"/>
                  <a:gd name="T2" fmla="*/ 59 w 80"/>
                  <a:gd name="T3" fmla="*/ 254 h 210"/>
                  <a:gd name="T4" fmla="*/ 12 w 80"/>
                  <a:gd name="T5" fmla="*/ 519 h 210"/>
                  <a:gd name="T6" fmla="*/ 0 w 80"/>
                  <a:gd name="T7" fmla="*/ 673 h 210"/>
                  <a:gd name="T8" fmla="*/ 59 w 80"/>
                  <a:gd name="T9" fmla="*/ 661 h 210"/>
                  <a:gd name="T10" fmla="*/ 201 w 80"/>
                  <a:gd name="T11" fmla="*/ 673 h 210"/>
                  <a:gd name="T12" fmla="*/ 191 w 80"/>
                  <a:gd name="T13" fmla="*/ 607 h 210"/>
                  <a:gd name="T14" fmla="*/ 190 w 80"/>
                  <a:gd name="T15" fmla="*/ 587 h 210"/>
                  <a:gd name="T16" fmla="*/ 169 w 80"/>
                  <a:gd name="T17" fmla="*/ 589 h 210"/>
                  <a:gd name="T18" fmla="*/ 122 w 80"/>
                  <a:gd name="T19" fmla="*/ 597 h 210"/>
                  <a:gd name="T20" fmla="*/ 132 w 80"/>
                  <a:gd name="T21" fmla="*/ 397 h 210"/>
                  <a:gd name="T22" fmla="*/ 255 w 80"/>
                  <a:gd name="T23" fmla="*/ 122 h 210"/>
                  <a:gd name="T24" fmla="*/ 190 w 80"/>
                  <a:gd name="T25" fmla="*/ 0 h 21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80" h="210">
                    <a:moveTo>
                      <a:pt x="59" y="0"/>
                    </a:moveTo>
                    <a:cubicBezTo>
                      <a:pt x="37" y="19"/>
                      <a:pt x="25" y="51"/>
                      <a:pt x="19" y="79"/>
                    </a:cubicBezTo>
                    <a:cubicBezTo>
                      <a:pt x="13" y="106"/>
                      <a:pt x="7" y="134"/>
                      <a:pt x="4" y="162"/>
                    </a:cubicBezTo>
                    <a:cubicBezTo>
                      <a:pt x="4" y="172"/>
                      <a:pt x="6" y="198"/>
                      <a:pt x="0" y="210"/>
                    </a:cubicBezTo>
                    <a:cubicBezTo>
                      <a:pt x="4" y="207"/>
                      <a:pt x="11" y="206"/>
                      <a:pt x="19" y="206"/>
                    </a:cubicBezTo>
                    <a:cubicBezTo>
                      <a:pt x="33" y="206"/>
                      <a:pt x="51" y="210"/>
                      <a:pt x="63" y="210"/>
                    </a:cubicBezTo>
                    <a:cubicBezTo>
                      <a:pt x="63" y="205"/>
                      <a:pt x="63" y="198"/>
                      <a:pt x="60" y="189"/>
                    </a:cubicBezTo>
                    <a:cubicBezTo>
                      <a:pt x="59" y="187"/>
                      <a:pt x="59" y="185"/>
                      <a:pt x="59" y="183"/>
                    </a:cubicBezTo>
                    <a:cubicBezTo>
                      <a:pt x="57" y="184"/>
                      <a:pt x="55" y="184"/>
                      <a:pt x="52" y="184"/>
                    </a:cubicBezTo>
                    <a:cubicBezTo>
                      <a:pt x="46" y="186"/>
                      <a:pt x="41" y="186"/>
                      <a:pt x="38" y="186"/>
                    </a:cubicBezTo>
                    <a:cubicBezTo>
                      <a:pt x="8" y="186"/>
                      <a:pt x="36" y="154"/>
                      <a:pt x="41" y="124"/>
                    </a:cubicBezTo>
                    <a:cubicBezTo>
                      <a:pt x="48" y="88"/>
                      <a:pt x="51" y="62"/>
                      <a:pt x="80" y="38"/>
                    </a:cubicBezTo>
                    <a:cubicBezTo>
                      <a:pt x="76" y="23"/>
                      <a:pt x="68" y="11"/>
                      <a:pt x="59" y="0"/>
                    </a:cubicBezTo>
                  </a:path>
                </a:pathLst>
              </a:custGeom>
              <a:solidFill>
                <a:srgbClr val="5249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69" name="Freeform 353">
                <a:extLst>
                  <a:ext uri="{FF2B5EF4-FFF2-40B4-BE49-F238E27FC236}">
                    <a16:creationId xmlns:a16="http://schemas.microsoft.com/office/drawing/2014/main" id="{21F51226-8822-40E1-BC83-94D7BC66C5B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676" y="2361"/>
                <a:ext cx="24" cy="16"/>
              </a:xfrm>
              <a:custGeom>
                <a:avLst/>
                <a:gdLst>
                  <a:gd name="T0" fmla="*/ 55 w 18"/>
                  <a:gd name="T1" fmla="*/ 27 h 12"/>
                  <a:gd name="T2" fmla="*/ 55 w 18"/>
                  <a:gd name="T3" fmla="*/ 37 h 12"/>
                  <a:gd name="T4" fmla="*/ 57 w 18"/>
                  <a:gd name="T5" fmla="*/ 37 h 12"/>
                  <a:gd name="T6" fmla="*/ 55 w 18"/>
                  <a:gd name="T7" fmla="*/ 27 h 12"/>
                  <a:gd name="T8" fmla="*/ 0 w 18"/>
                  <a:gd name="T9" fmla="*/ 0 h 12"/>
                  <a:gd name="T10" fmla="*/ 20 w 18"/>
                  <a:gd name="T11" fmla="*/ 27 h 12"/>
                  <a:gd name="T12" fmla="*/ 12 w 18"/>
                  <a:gd name="T13" fmla="*/ 1 h 12"/>
                  <a:gd name="T14" fmla="*/ 0 w 18"/>
                  <a:gd name="T15" fmla="*/ 0 h 1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8" h="12">
                    <a:moveTo>
                      <a:pt x="17" y="8"/>
                    </a:moveTo>
                    <a:cubicBezTo>
                      <a:pt x="17" y="10"/>
                      <a:pt x="17" y="11"/>
                      <a:pt x="17" y="12"/>
                    </a:cubicBezTo>
                    <a:cubicBezTo>
                      <a:pt x="17" y="12"/>
                      <a:pt x="18" y="12"/>
                      <a:pt x="18" y="12"/>
                    </a:cubicBezTo>
                    <a:cubicBezTo>
                      <a:pt x="18" y="11"/>
                      <a:pt x="17" y="10"/>
                      <a:pt x="17" y="8"/>
                    </a:cubicBezTo>
                    <a:moveTo>
                      <a:pt x="0" y="0"/>
                    </a:moveTo>
                    <a:cubicBezTo>
                      <a:pt x="3" y="3"/>
                      <a:pt x="5" y="5"/>
                      <a:pt x="6" y="8"/>
                    </a:cubicBezTo>
                    <a:cubicBezTo>
                      <a:pt x="6" y="6"/>
                      <a:pt x="5" y="4"/>
                      <a:pt x="4" y="1"/>
                    </a:cubicBezTo>
                    <a:cubicBezTo>
                      <a:pt x="3" y="1"/>
                      <a:pt x="2" y="0"/>
                      <a:pt x="0" y="0"/>
                    </a:cubicBezTo>
                  </a:path>
                </a:pathLst>
              </a:custGeom>
              <a:solidFill>
                <a:srgbClr val="8D85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70" name="Freeform 354">
                <a:extLst>
                  <a:ext uri="{FF2B5EF4-FFF2-40B4-BE49-F238E27FC236}">
                    <a16:creationId xmlns:a16="http://schemas.microsoft.com/office/drawing/2014/main" id="{82779586-3702-4906-8C47-38D3802F78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9" y="2352"/>
                <a:ext cx="23" cy="40"/>
              </a:xfrm>
              <a:custGeom>
                <a:avLst/>
                <a:gdLst>
                  <a:gd name="T0" fmla="*/ 50 w 17"/>
                  <a:gd name="T1" fmla="*/ 0 h 30"/>
                  <a:gd name="T2" fmla="*/ 0 w 17"/>
                  <a:gd name="T3" fmla="*/ 9 h 30"/>
                  <a:gd name="T4" fmla="*/ 1 w 17"/>
                  <a:gd name="T5" fmla="*/ 28 h 30"/>
                  <a:gd name="T6" fmla="*/ 12 w 17"/>
                  <a:gd name="T7" fmla="*/ 95 h 30"/>
                  <a:gd name="T8" fmla="*/ 20 w 17"/>
                  <a:gd name="T9" fmla="*/ 95 h 30"/>
                  <a:gd name="T10" fmla="*/ 47 w 17"/>
                  <a:gd name="T11" fmla="*/ 95 h 30"/>
                  <a:gd name="T12" fmla="*/ 57 w 17"/>
                  <a:gd name="T13" fmla="*/ 49 h 30"/>
                  <a:gd name="T14" fmla="*/ 50 w 17"/>
                  <a:gd name="T15" fmla="*/ 0 h 3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7" h="30">
                    <a:moveTo>
                      <a:pt x="15" y="0"/>
                    </a:moveTo>
                    <a:cubicBezTo>
                      <a:pt x="10" y="1"/>
                      <a:pt x="5" y="2"/>
                      <a:pt x="0" y="3"/>
                    </a:cubicBezTo>
                    <a:cubicBezTo>
                      <a:pt x="0" y="5"/>
                      <a:pt x="0" y="7"/>
                      <a:pt x="1" y="9"/>
                    </a:cubicBezTo>
                    <a:cubicBezTo>
                      <a:pt x="4" y="18"/>
                      <a:pt x="4" y="25"/>
                      <a:pt x="4" y="30"/>
                    </a:cubicBezTo>
                    <a:cubicBezTo>
                      <a:pt x="4" y="30"/>
                      <a:pt x="5" y="30"/>
                      <a:pt x="6" y="30"/>
                    </a:cubicBezTo>
                    <a:cubicBezTo>
                      <a:pt x="9" y="30"/>
                      <a:pt x="12" y="30"/>
                      <a:pt x="14" y="30"/>
                    </a:cubicBezTo>
                    <a:cubicBezTo>
                      <a:pt x="16" y="25"/>
                      <a:pt x="17" y="21"/>
                      <a:pt x="17" y="16"/>
                    </a:cubicBezTo>
                    <a:cubicBezTo>
                      <a:pt x="16" y="10"/>
                      <a:pt x="14" y="5"/>
                      <a:pt x="15" y="0"/>
                    </a:cubicBezTo>
                  </a:path>
                </a:pathLst>
              </a:custGeom>
              <a:solidFill>
                <a:srgbClr val="8D85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71" name="Freeform 355">
                <a:extLst>
                  <a:ext uri="{FF2B5EF4-FFF2-40B4-BE49-F238E27FC236}">
                    <a16:creationId xmlns:a16="http://schemas.microsoft.com/office/drawing/2014/main" id="{9E4FF768-59F0-419E-976D-D833391A59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23" y="2341"/>
                <a:ext cx="62" cy="38"/>
              </a:xfrm>
              <a:custGeom>
                <a:avLst/>
                <a:gdLst>
                  <a:gd name="T0" fmla="*/ 0 w 47"/>
                  <a:gd name="T1" fmla="*/ 0 h 28"/>
                  <a:gd name="T2" fmla="*/ 21 w 47"/>
                  <a:gd name="T3" fmla="*/ 10 h 28"/>
                  <a:gd name="T4" fmla="*/ 116 w 47"/>
                  <a:gd name="T5" fmla="*/ 96 h 28"/>
                  <a:gd name="T6" fmla="*/ 121 w 47"/>
                  <a:gd name="T7" fmla="*/ 96 h 28"/>
                  <a:gd name="T8" fmla="*/ 142 w 47"/>
                  <a:gd name="T9" fmla="*/ 92 h 28"/>
                  <a:gd name="T10" fmla="*/ 140 w 47"/>
                  <a:gd name="T11" fmla="*/ 77 h 28"/>
                  <a:gd name="T12" fmla="*/ 121 w 47"/>
                  <a:gd name="T13" fmla="*/ 50 h 28"/>
                  <a:gd name="T14" fmla="*/ 59 w 47"/>
                  <a:gd name="T15" fmla="*/ 7 h 28"/>
                  <a:gd name="T16" fmla="*/ 50 w 47"/>
                  <a:gd name="T17" fmla="*/ 1 h 28"/>
                  <a:gd name="T18" fmla="*/ 0 w 47"/>
                  <a:gd name="T19" fmla="*/ 0 h 28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47" h="28">
                    <a:moveTo>
                      <a:pt x="0" y="0"/>
                    </a:moveTo>
                    <a:cubicBezTo>
                      <a:pt x="3" y="1"/>
                      <a:pt x="5" y="2"/>
                      <a:pt x="7" y="3"/>
                    </a:cubicBezTo>
                    <a:cubicBezTo>
                      <a:pt x="19" y="8"/>
                      <a:pt x="35" y="16"/>
                      <a:pt x="39" y="28"/>
                    </a:cubicBezTo>
                    <a:cubicBezTo>
                      <a:pt x="40" y="28"/>
                      <a:pt x="40" y="28"/>
                      <a:pt x="40" y="28"/>
                    </a:cubicBezTo>
                    <a:cubicBezTo>
                      <a:pt x="43" y="27"/>
                      <a:pt x="45" y="27"/>
                      <a:pt x="47" y="27"/>
                    </a:cubicBezTo>
                    <a:cubicBezTo>
                      <a:pt x="47" y="26"/>
                      <a:pt x="47" y="24"/>
                      <a:pt x="46" y="23"/>
                    </a:cubicBezTo>
                    <a:cubicBezTo>
                      <a:pt x="45" y="20"/>
                      <a:pt x="43" y="18"/>
                      <a:pt x="40" y="15"/>
                    </a:cubicBezTo>
                    <a:cubicBezTo>
                      <a:pt x="33" y="12"/>
                      <a:pt x="27" y="7"/>
                      <a:pt x="20" y="2"/>
                    </a:cubicBezTo>
                    <a:cubicBezTo>
                      <a:pt x="19" y="1"/>
                      <a:pt x="18" y="1"/>
                      <a:pt x="17" y="1"/>
                    </a:cubicBezTo>
                    <a:cubicBezTo>
                      <a:pt x="11" y="0"/>
                      <a:pt x="6" y="0"/>
                      <a:pt x="0" y="0"/>
                    </a:cubicBezTo>
                  </a:path>
                </a:pathLst>
              </a:custGeom>
              <a:solidFill>
                <a:srgbClr val="B7B1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72" name="Freeform 356">
                <a:extLst>
                  <a:ext uri="{FF2B5EF4-FFF2-40B4-BE49-F238E27FC236}">
                    <a16:creationId xmlns:a16="http://schemas.microsoft.com/office/drawing/2014/main" id="{31299573-D2AB-45F2-BAFC-1385381C82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81" y="2363"/>
                <a:ext cx="18" cy="14"/>
              </a:xfrm>
              <a:custGeom>
                <a:avLst/>
                <a:gdLst>
                  <a:gd name="T0" fmla="*/ 21 w 13"/>
                  <a:gd name="T1" fmla="*/ 0 h 11"/>
                  <a:gd name="T2" fmla="*/ 26 w 13"/>
                  <a:gd name="T3" fmla="*/ 6 h 11"/>
                  <a:gd name="T4" fmla="*/ 0 w 13"/>
                  <a:gd name="T5" fmla="*/ 0 h 11"/>
                  <a:gd name="T6" fmla="*/ 8 w 13"/>
                  <a:gd name="T7" fmla="*/ 18 h 11"/>
                  <a:gd name="T8" fmla="*/ 19 w 13"/>
                  <a:gd name="T9" fmla="*/ 29 h 11"/>
                  <a:gd name="T10" fmla="*/ 48 w 13"/>
                  <a:gd name="T11" fmla="*/ 29 h 11"/>
                  <a:gd name="T12" fmla="*/ 48 w 13"/>
                  <a:gd name="T13" fmla="*/ 18 h 11"/>
                  <a:gd name="T14" fmla="*/ 40 w 13"/>
                  <a:gd name="T15" fmla="*/ 13 h 11"/>
                  <a:gd name="T16" fmla="*/ 21 w 13"/>
                  <a:gd name="T17" fmla="*/ 0 h 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3" h="11">
                    <a:moveTo>
                      <a:pt x="6" y="0"/>
                    </a:moveTo>
                    <a:cubicBezTo>
                      <a:pt x="7" y="0"/>
                      <a:pt x="7" y="1"/>
                      <a:pt x="7" y="2"/>
                    </a:cubicBezTo>
                    <a:cubicBezTo>
                      <a:pt x="5" y="1"/>
                      <a:pt x="3" y="1"/>
                      <a:pt x="0" y="0"/>
                    </a:cubicBezTo>
                    <a:cubicBezTo>
                      <a:pt x="1" y="3"/>
                      <a:pt x="2" y="5"/>
                      <a:pt x="2" y="7"/>
                    </a:cubicBezTo>
                    <a:cubicBezTo>
                      <a:pt x="3" y="8"/>
                      <a:pt x="4" y="10"/>
                      <a:pt x="5" y="11"/>
                    </a:cubicBezTo>
                    <a:cubicBezTo>
                      <a:pt x="7" y="11"/>
                      <a:pt x="10" y="11"/>
                      <a:pt x="13" y="11"/>
                    </a:cubicBezTo>
                    <a:cubicBezTo>
                      <a:pt x="13" y="10"/>
                      <a:pt x="13" y="9"/>
                      <a:pt x="13" y="7"/>
                    </a:cubicBezTo>
                    <a:cubicBezTo>
                      <a:pt x="12" y="6"/>
                      <a:pt x="11" y="6"/>
                      <a:pt x="11" y="5"/>
                    </a:cubicBezTo>
                    <a:cubicBezTo>
                      <a:pt x="9" y="3"/>
                      <a:pt x="8" y="1"/>
                      <a:pt x="6" y="0"/>
                    </a:cubicBezTo>
                  </a:path>
                </a:pathLst>
              </a:custGeom>
              <a:solidFill>
                <a:srgbClr val="B8B2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73" name="Freeform 357">
                <a:extLst>
                  <a:ext uri="{FF2B5EF4-FFF2-40B4-BE49-F238E27FC236}">
                    <a16:creationId xmlns:a16="http://schemas.microsoft.com/office/drawing/2014/main" id="{7D15BC53-9CC7-498A-8745-82689B4867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84" y="2372"/>
                <a:ext cx="4" cy="5"/>
              </a:xfrm>
              <a:custGeom>
                <a:avLst/>
                <a:gdLst>
                  <a:gd name="T0" fmla="*/ 0 w 3"/>
                  <a:gd name="T1" fmla="*/ 0 h 4"/>
                  <a:gd name="T2" fmla="*/ 1 w 3"/>
                  <a:gd name="T3" fmla="*/ 10 h 4"/>
                  <a:gd name="T4" fmla="*/ 9 w 3"/>
                  <a:gd name="T5" fmla="*/ 10 h 4"/>
                  <a:gd name="T6" fmla="*/ 0 w 3"/>
                  <a:gd name="T7" fmla="*/ 0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cubicBezTo>
                      <a:pt x="1" y="1"/>
                      <a:pt x="1" y="3"/>
                      <a:pt x="1" y="4"/>
                    </a:cubicBezTo>
                    <a:cubicBezTo>
                      <a:pt x="2" y="4"/>
                      <a:pt x="2" y="4"/>
                      <a:pt x="3" y="4"/>
                    </a:cubicBezTo>
                    <a:cubicBezTo>
                      <a:pt x="2" y="3"/>
                      <a:pt x="1" y="1"/>
                      <a:pt x="0" y="0"/>
                    </a:cubicBezTo>
                  </a:path>
                </a:pathLst>
              </a:custGeom>
              <a:solidFill>
                <a:srgbClr val="D4CF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74" name="Freeform 358">
                <a:extLst>
                  <a:ext uri="{FF2B5EF4-FFF2-40B4-BE49-F238E27FC236}">
                    <a16:creationId xmlns:a16="http://schemas.microsoft.com/office/drawing/2014/main" id="{953EBEC8-0C94-40B0-86E8-A4575C420F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1" y="2337"/>
                <a:ext cx="78" cy="51"/>
              </a:xfrm>
              <a:custGeom>
                <a:avLst/>
                <a:gdLst>
                  <a:gd name="T0" fmla="*/ 87 w 58"/>
                  <a:gd name="T1" fmla="*/ 0 h 38"/>
                  <a:gd name="T2" fmla="*/ 7 w 58"/>
                  <a:gd name="T3" fmla="*/ 51 h 38"/>
                  <a:gd name="T4" fmla="*/ 0 w 58"/>
                  <a:gd name="T5" fmla="*/ 51 h 38"/>
                  <a:gd name="T6" fmla="*/ 47 w 58"/>
                  <a:gd name="T7" fmla="*/ 105 h 38"/>
                  <a:gd name="T8" fmla="*/ 190 w 58"/>
                  <a:gd name="T9" fmla="*/ 122 h 38"/>
                  <a:gd name="T10" fmla="*/ 105 w 58"/>
                  <a:gd name="T11" fmla="*/ 21 h 38"/>
                  <a:gd name="T12" fmla="*/ 87 w 58"/>
                  <a:gd name="T13" fmla="*/ 0 h 3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8" h="38">
                    <a:moveTo>
                      <a:pt x="27" y="0"/>
                    </a:moveTo>
                    <a:cubicBezTo>
                      <a:pt x="20" y="6"/>
                      <a:pt x="13" y="12"/>
                      <a:pt x="2" y="16"/>
                    </a:cubicBezTo>
                    <a:cubicBezTo>
                      <a:pt x="2" y="16"/>
                      <a:pt x="1" y="16"/>
                      <a:pt x="0" y="16"/>
                    </a:cubicBezTo>
                    <a:cubicBezTo>
                      <a:pt x="4" y="21"/>
                      <a:pt x="9" y="27"/>
                      <a:pt x="14" y="32"/>
                    </a:cubicBezTo>
                    <a:cubicBezTo>
                      <a:pt x="29" y="34"/>
                      <a:pt x="43" y="36"/>
                      <a:pt x="58" y="38"/>
                    </a:cubicBezTo>
                    <a:cubicBezTo>
                      <a:pt x="49" y="34"/>
                      <a:pt x="42" y="26"/>
                      <a:pt x="32" y="7"/>
                    </a:cubicBezTo>
                    <a:cubicBezTo>
                      <a:pt x="30" y="5"/>
                      <a:pt x="29" y="3"/>
                      <a:pt x="27" y="0"/>
                    </a:cubicBezTo>
                  </a:path>
                </a:pathLst>
              </a:custGeom>
              <a:solidFill>
                <a:srgbClr val="5249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75" name="Freeform 359">
                <a:extLst>
                  <a:ext uri="{FF2B5EF4-FFF2-40B4-BE49-F238E27FC236}">
                    <a16:creationId xmlns:a16="http://schemas.microsoft.com/office/drawing/2014/main" id="{646EB7EE-79BE-4104-B256-B0981FA668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18" y="2359"/>
                <a:ext cx="32" cy="21"/>
              </a:xfrm>
              <a:custGeom>
                <a:avLst/>
                <a:gdLst>
                  <a:gd name="T0" fmla="*/ 31 w 24"/>
                  <a:gd name="T1" fmla="*/ 0 h 16"/>
                  <a:gd name="T2" fmla="*/ 0 w 24"/>
                  <a:gd name="T3" fmla="*/ 7 h 16"/>
                  <a:gd name="T4" fmla="*/ 28 w 24"/>
                  <a:gd name="T5" fmla="*/ 45 h 16"/>
                  <a:gd name="T6" fmla="*/ 76 w 24"/>
                  <a:gd name="T7" fmla="*/ 49 h 16"/>
                  <a:gd name="T8" fmla="*/ 31 w 24"/>
                  <a:gd name="T9" fmla="*/ 0 h 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4" h="16">
                    <a:moveTo>
                      <a:pt x="10" y="0"/>
                    </a:moveTo>
                    <a:cubicBezTo>
                      <a:pt x="7" y="1"/>
                      <a:pt x="3" y="2"/>
                      <a:pt x="0" y="2"/>
                    </a:cubicBezTo>
                    <a:cubicBezTo>
                      <a:pt x="3" y="6"/>
                      <a:pt x="6" y="10"/>
                      <a:pt x="9" y="15"/>
                    </a:cubicBezTo>
                    <a:cubicBezTo>
                      <a:pt x="14" y="15"/>
                      <a:pt x="19" y="16"/>
                      <a:pt x="24" y="16"/>
                    </a:cubicBezTo>
                    <a:cubicBezTo>
                      <a:pt x="19" y="11"/>
                      <a:pt x="14" y="5"/>
                      <a:pt x="10" y="0"/>
                    </a:cubicBezTo>
                  </a:path>
                </a:pathLst>
              </a:custGeom>
              <a:solidFill>
                <a:srgbClr val="8D85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76" name="Freeform 360">
                <a:extLst>
                  <a:ext uri="{FF2B5EF4-FFF2-40B4-BE49-F238E27FC236}">
                    <a16:creationId xmlns:a16="http://schemas.microsoft.com/office/drawing/2014/main" id="{1B24B512-B019-4DF9-93B1-A9BBB1449E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95" y="2357"/>
                <a:ext cx="35" cy="22"/>
              </a:xfrm>
              <a:custGeom>
                <a:avLst/>
                <a:gdLst>
                  <a:gd name="T0" fmla="*/ 0 w 26"/>
                  <a:gd name="T1" fmla="*/ 0 h 16"/>
                  <a:gd name="T2" fmla="*/ 9 w 26"/>
                  <a:gd name="T3" fmla="*/ 40 h 16"/>
                  <a:gd name="T4" fmla="*/ 12 w 26"/>
                  <a:gd name="T5" fmla="*/ 55 h 16"/>
                  <a:gd name="T6" fmla="*/ 16 w 26"/>
                  <a:gd name="T7" fmla="*/ 55 h 16"/>
                  <a:gd name="T8" fmla="*/ 85 w 26"/>
                  <a:gd name="T9" fmla="*/ 56 h 16"/>
                  <a:gd name="T10" fmla="*/ 57 w 26"/>
                  <a:gd name="T11" fmla="*/ 11 h 16"/>
                  <a:gd name="T12" fmla="*/ 57 w 26"/>
                  <a:gd name="T13" fmla="*/ 11 h 16"/>
                  <a:gd name="T14" fmla="*/ 0 w 26"/>
                  <a:gd name="T15" fmla="*/ 0 h 1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6" h="16">
                    <a:moveTo>
                      <a:pt x="0" y="0"/>
                    </a:moveTo>
                    <a:cubicBezTo>
                      <a:pt x="1" y="4"/>
                      <a:pt x="2" y="8"/>
                      <a:pt x="3" y="11"/>
                    </a:cubicBezTo>
                    <a:cubicBezTo>
                      <a:pt x="3" y="13"/>
                      <a:pt x="4" y="14"/>
                      <a:pt x="4" y="15"/>
                    </a:cubicBezTo>
                    <a:cubicBezTo>
                      <a:pt x="4" y="15"/>
                      <a:pt x="5" y="15"/>
                      <a:pt x="5" y="15"/>
                    </a:cubicBezTo>
                    <a:cubicBezTo>
                      <a:pt x="12" y="15"/>
                      <a:pt x="19" y="15"/>
                      <a:pt x="26" y="16"/>
                    </a:cubicBezTo>
                    <a:cubicBezTo>
                      <a:pt x="23" y="11"/>
                      <a:pt x="20" y="7"/>
                      <a:pt x="17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1" y="3"/>
                      <a:pt x="6" y="2"/>
                      <a:pt x="0" y="0"/>
                    </a:cubicBezTo>
                  </a:path>
                </a:pathLst>
              </a:custGeom>
              <a:solidFill>
                <a:srgbClr val="B8B2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77" name="Freeform 361">
                <a:extLst>
                  <a:ext uri="{FF2B5EF4-FFF2-40B4-BE49-F238E27FC236}">
                    <a16:creationId xmlns:a16="http://schemas.microsoft.com/office/drawing/2014/main" id="{AEE9E8DB-A173-4217-AE75-11A05FCD43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89" y="2356"/>
                <a:ext cx="10" cy="16"/>
              </a:xfrm>
              <a:custGeom>
                <a:avLst/>
                <a:gdLst>
                  <a:gd name="T0" fmla="*/ 0 w 7"/>
                  <a:gd name="T1" fmla="*/ 0 h 12"/>
                  <a:gd name="T2" fmla="*/ 0 w 7"/>
                  <a:gd name="T3" fmla="*/ 16 h 12"/>
                  <a:gd name="T4" fmla="*/ 20 w 7"/>
                  <a:gd name="T5" fmla="*/ 31 h 12"/>
                  <a:gd name="T6" fmla="*/ 29 w 7"/>
                  <a:gd name="T7" fmla="*/ 37 h 12"/>
                  <a:gd name="T8" fmla="*/ 19 w 7"/>
                  <a:gd name="T9" fmla="*/ 1 h 12"/>
                  <a:gd name="T10" fmla="*/ 0 w 7"/>
                  <a:gd name="T11" fmla="*/ 0 h 1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" h="12">
                    <a:moveTo>
                      <a:pt x="0" y="0"/>
                    </a:moveTo>
                    <a:cubicBezTo>
                      <a:pt x="0" y="1"/>
                      <a:pt x="0" y="3"/>
                      <a:pt x="0" y="5"/>
                    </a:cubicBezTo>
                    <a:cubicBezTo>
                      <a:pt x="2" y="6"/>
                      <a:pt x="3" y="8"/>
                      <a:pt x="5" y="10"/>
                    </a:cubicBezTo>
                    <a:cubicBezTo>
                      <a:pt x="5" y="11"/>
                      <a:pt x="6" y="11"/>
                      <a:pt x="7" y="12"/>
                    </a:cubicBezTo>
                    <a:cubicBezTo>
                      <a:pt x="6" y="9"/>
                      <a:pt x="5" y="5"/>
                      <a:pt x="4" y="1"/>
                    </a:cubicBezTo>
                    <a:cubicBezTo>
                      <a:pt x="3" y="0"/>
                      <a:pt x="1" y="0"/>
                      <a:pt x="0" y="0"/>
                    </a:cubicBezTo>
                  </a:path>
                </a:pathLst>
              </a:custGeom>
              <a:solidFill>
                <a:srgbClr val="D4CF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78" name="Freeform 362">
                <a:extLst>
                  <a:ext uri="{FF2B5EF4-FFF2-40B4-BE49-F238E27FC236}">
                    <a16:creationId xmlns:a16="http://schemas.microsoft.com/office/drawing/2014/main" id="{A2045F03-5F9E-4C47-94CB-ED427CC2CD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48" y="2345"/>
                <a:ext cx="63" cy="47"/>
              </a:xfrm>
              <a:custGeom>
                <a:avLst/>
                <a:gdLst>
                  <a:gd name="T0" fmla="*/ 70 w 47"/>
                  <a:gd name="T1" fmla="*/ 0 h 35"/>
                  <a:gd name="T2" fmla="*/ 1 w 47"/>
                  <a:gd name="T3" fmla="*/ 16 h 35"/>
                  <a:gd name="T4" fmla="*/ 9 w 47"/>
                  <a:gd name="T5" fmla="*/ 68 h 35"/>
                  <a:gd name="T6" fmla="*/ 0 w 47"/>
                  <a:gd name="T7" fmla="*/ 114 h 35"/>
                  <a:gd name="T8" fmla="*/ 151 w 47"/>
                  <a:gd name="T9" fmla="*/ 101 h 35"/>
                  <a:gd name="T10" fmla="*/ 121 w 47"/>
                  <a:gd name="T11" fmla="*/ 56 h 35"/>
                  <a:gd name="T12" fmla="*/ 70 w 47"/>
                  <a:gd name="T13" fmla="*/ 0 h 3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7" h="35">
                    <a:moveTo>
                      <a:pt x="22" y="0"/>
                    </a:moveTo>
                    <a:cubicBezTo>
                      <a:pt x="15" y="2"/>
                      <a:pt x="8" y="3"/>
                      <a:pt x="1" y="5"/>
                    </a:cubicBezTo>
                    <a:cubicBezTo>
                      <a:pt x="0" y="10"/>
                      <a:pt x="2" y="15"/>
                      <a:pt x="3" y="21"/>
                    </a:cubicBezTo>
                    <a:cubicBezTo>
                      <a:pt x="3" y="26"/>
                      <a:pt x="2" y="30"/>
                      <a:pt x="0" y="35"/>
                    </a:cubicBezTo>
                    <a:cubicBezTo>
                      <a:pt x="16" y="35"/>
                      <a:pt x="32" y="33"/>
                      <a:pt x="47" y="31"/>
                    </a:cubicBezTo>
                    <a:cubicBezTo>
                      <a:pt x="44" y="26"/>
                      <a:pt x="41" y="21"/>
                      <a:pt x="37" y="17"/>
                    </a:cubicBezTo>
                    <a:cubicBezTo>
                      <a:pt x="32" y="13"/>
                      <a:pt x="27" y="7"/>
                      <a:pt x="22" y="0"/>
                    </a:cubicBezTo>
                  </a:path>
                </a:pathLst>
              </a:custGeom>
              <a:solidFill>
                <a:srgbClr val="B8B2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79" name="Freeform 363">
                <a:extLst>
                  <a:ext uri="{FF2B5EF4-FFF2-40B4-BE49-F238E27FC236}">
                    <a16:creationId xmlns:a16="http://schemas.microsoft.com/office/drawing/2014/main" id="{EB470AC2-39F2-41E3-9110-0F44490AD5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77" y="2341"/>
                <a:ext cx="98" cy="46"/>
              </a:xfrm>
              <a:custGeom>
                <a:avLst/>
                <a:gdLst>
                  <a:gd name="T0" fmla="*/ 111 w 73"/>
                  <a:gd name="T1" fmla="*/ 0 h 34"/>
                  <a:gd name="T2" fmla="*/ 0 w 73"/>
                  <a:gd name="T3" fmla="*/ 9 h 34"/>
                  <a:gd name="T4" fmla="*/ 48 w 73"/>
                  <a:gd name="T5" fmla="*/ 68 h 34"/>
                  <a:gd name="T6" fmla="*/ 83 w 73"/>
                  <a:gd name="T7" fmla="*/ 114 h 34"/>
                  <a:gd name="T8" fmla="*/ 238 w 73"/>
                  <a:gd name="T9" fmla="*/ 93 h 34"/>
                  <a:gd name="T10" fmla="*/ 133 w 73"/>
                  <a:gd name="T11" fmla="*/ 9 h 34"/>
                  <a:gd name="T12" fmla="*/ 111 w 73"/>
                  <a:gd name="T13" fmla="*/ 0 h 34"/>
                  <a:gd name="T14" fmla="*/ 111 w 73"/>
                  <a:gd name="T15" fmla="*/ 0 h 3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73" h="34">
                    <a:moveTo>
                      <a:pt x="34" y="0"/>
                    </a:moveTo>
                    <a:cubicBezTo>
                      <a:pt x="22" y="0"/>
                      <a:pt x="11" y="1"/>
                      <a:pt x="0" y="3"/>
                    </a:cubicBezTo>
                    <a:cubicBezTo>
                      <a:pt x="5" y="10"/>
                      <a:pt x="10" y="16"/>
                      <a:pt x="15" y="20"/>
                    </a:cubicBezTo>
                    <a:cubicBezTo>
                      <a:pt x="19" y="24"/>
                      <a:pt x="22" y="29"/>
                      <a:pt x="25" y="34"/>
                    </a:cubicBezTo>
                    <a:cubicBezTo>
                      <a:pt x="41" y="32"/>
                      <a:pt x="57" y="29"/>
                      <a:pt x="73" y="28"/>
                    </a:cubicBezTo>
                    <a:cubicBezTo>
                      <a:pt x="69" y="16"/>
                      <a:pt x="53" y="8"/>
                      <a:pt x="41" y="3"/>
                    </a:cubicBezTo>
                    <a:cubicBezTo>
                      <a:pt x="39" y="2"/>
                      <a:pt x="37" y="1"/>
                      <a:pt x="34" y="0"/>
                    </a:cubicBezTo>
                    <a:cubicBezTo>
                      <a:pt x="34" y="0"/>
                      <a:pt x="34" y="0"/>
                      <a:pt x="34" y="0"/>
                    </a:cubicBezTo>
                  </a:path>
                </a:pathLst>
              </a:custGeom>
              <a:solidFill>
                <a:srgbClr val="D4CF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80" name="Freeform 364">
                <a:extLst>
                  <a:ext uri="{FF2B5EF4-FFF2-40B4-BE49-F238E27FC236}">
                    <a16:creationId xmlns:a16="http://schemas.microsoft.com/office/drawing/2014/main" id="{62BBC1FA-A152-411F-9800-021D4D8F3D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2" y="2392"/>
                <a:ext cx="8" cy="8"/>
              </a:xfrm>
              <a:custGeom>
                <a:avLst/>
                <a:gdLst>
                  <a:gd name="T0" fmla="*/ 20 w 6"/>
                  <a:gd name="T1" fmla="*/ 0 h 6"/>
                  <a:gd name="T2" fmla="*/ 16 w 6"/>
                  <a:gd name="T3" fmla="*/ 0 h 6"/>
                  <a:gd name="T4" fmla="*/ 0 w 6"/>
                  <a:gd name="T5" fmla="*/ 20 h 6"/>
                  <a:gd name="T6" fmla="*/ 20 w 6"/>
                  <a:gd name="T7" fmla="*/ 0 h 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" h="6">
                    <a:moveTo>
                      <a:pt x="6" y="0"/>
                    </a:moveTo>
                    <a:cubicBezTo>
                      <a:pt x="6" y="0"/>
                      <a:pt x="6" y="0"/>
                      <a:pt x="5" y="0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2" y="5"/>
                      <a:pt x="4" y="3"/>
                      <a:pt x="6" y="0"/>
                    </a:cubicBezTo>
                  </a:path>
                </a:pathLst>
              </a:custGeom>
              <a:solidFill>
                <a:srgbClr val="5249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81" name="Freeform 365">
                <a:extLst>
                  <a:ext uri="{FF2B5EF4-FFF2-40B4-BE49-F238E27FC236}">
                    <a16:creationId xmlns:a16="http://schemas.microsoft.com/office/drawing/2014/main" id="{128AF6DB-0483-4DD8-8163-C43EF0A0BC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66" y="2388"/>
                <a:ext cx="20" cy="9"/>
              </a:xfrm>
              <a:custGeom>
                <a:avLst/>
                <a:gdLst>
                  <a:gd name="T0" fmla="*/ 48 w 15"/>
                  <a:gd name="T1" fmla="*/ 0 h 7"/>
                  <a:gd name="T2" fmla="*/ 41 w 15"/>
                  <a:gd name="T3" fmla="*/ 0 h 7"/>
                  <a:gd name="T4" fmla="*/ 0 w 15"/>
                  <a:gd name="T5" fmla="*/ 19 h 7"/>
                  <a:gd name="T6" fmla="*/ 31 w 15"/>
                  <a:gd name="T7" fmla="*/ 19 h 7"/>
                  <a:gd name="T8" fmla="*/ 48 w 15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5" h="7">
                    <a:moveTo>
                      <a:pt x="15" y="0"/>
                    </a:moveTo>
                    <a:cubicBezTo>
                      <a:pt x="14" y="0"/>
                      <a:pt x="14" y="0"/>
                      <a:pt x="13" y="0"/>
                    </a:cubicBezTo>
                    <a:cubicBezTo>
                      <a:pt x="9" y="3"/>
                      <a:pt x="4" y="5"/>
                      <a:pt x="0" y="7"/>
                    </a:cubicBezTo>
                    <a:cubicBezTo>
                      <a:pt x="3" y="7"/>
                      <a:pt x="7" y="7"/>
                      <a:pt x="10" y="7"/>
                    </a:cubicBezTo>
                    <a:cubicBezTo>
                      <a:pt x="11" y="5"/>
                      <a:pt x="13" y="2"/>
                      <a:pt x="15" y="0"/>
                    </a:cubicBezTo>
                  </a:path>
                </a:pathLst>
              </a:custGeom>
              <a:solidFill>
                <a:srgbClr val="766C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82" name="Freeform 366">
                <a:extLst>
                  <a:ext uri="{FF2B5EF4-FFF2-40B4-BE49-F238E27FC236}">
                    <a16:creationId xmlns:a16="http://schemas.microsoft.com/office/drawing/2014/main" id="{5AD1B4DF-CDDF-4BB4-8AE7-2AFD9F9CD3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79" y="2388"/>
                <a:ext cx="40" cy="9"/>
              </a:xfrm>
              <a:custGeom>
                <a:avLst/>
                <a:gdLst>
                  <a:gd name="T0" fmla="*/ 20 w 30"/>
                  <a:gd name="T1" fmla="*/ 0 h 7"/>
                  <a:gd name="T2" fmla="*/ 16 w 30"/>
                  <a:gd name="T3" fmla="*/ 0 h 7"/>
                  <a:gd name="T4" fmla="*/ 0 w 30"/>
                  <a:gd name="T5" fmla="*/ 19 h 7"/>
                  <a:gd name="T6" fmla="*/ 92 w 30"/>
                  <a:gd name="T7" fmla="*/ 17 h 7"/>
                  <a:gd name="T8" fmla="*/ 95 w 30"/>
                  <a:gd name="T9" fmla="*/ 6 h 7"/>
                  <a:gd name="T10" fmla="*/ 92 w 30"/>
                  <a:gd name="T11" fmla="*/ 6 h 7"/>
                  <a:gd name="T12" fmla="*/ 20 w 30"/>
                  <a:gd name="T13" fmla="*/ 0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0" h="7">
                    <a:moveTo>
                      <a:pt x="6" y="0"/>
                    </a:moveTo>
                    <a:cubicBezTo>
                      <a:pt x="6" y="0"/>
                      <a:pt x="5" y="0"/>
                      <a:pt x="5" y="0"/>
                    </a:cubicBezTo>
                    <a:cubicBezTo>
                      <a:pt x="3" y="2"/>
                      <a:pt x="1" y="5"/>
                      <a:pt x="0" y="7"/>
                    </a:cubicBezTo>
                    <a:cubicBezTo>
                      <a:pt x="10" y="7"/>
                      <a:pt x="19" y="6"/>
                      <a:pt x="29" y="6"/>
                    </a:cubicBezTo>
                    <a:cubicBezTo>
                      <a:pt x="29" y="5"/>
                      <a:pt x="30" y="3"/>
                      <a:pt x="30" y="2"/>
                    </a:cubicBezTo>
                    <a:cubicBezTo>
                      <a:pt x="30" y="2"/>
                      <a:pt x="29" y="2"/>
                      <a:pt x="29" y="2"/>
                    </a:cubicBezTo>
                    <a:cubicBezTo>
                      <a:pt x="21" y="1"/>
                      <a:pt x="14" y="0"/>
                      <a:pt x="6" y="0"/>
                    </a:cubicBezTo>
                  </a:path>
                </a:pathLst>
              </a:custGeom>
              <a:solidFill>
                <a:srgbClr val="A7A0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83" name="Freeform 367">
                <a:extLst>
                  <a:ext uri="{FF2B5EF4-FFF2-40B4-BE49-F238E27FC236}">
                    <a16:creationId xmlns:a16="http://schemas.microsoft.com/office/drawing/2014/main" id="{6D9A5B78-67DE-4CCF-B56F-ED912A737C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3" y="2387"/>
                <a:ext cx="3" cy="1"/>
              </a:xfrm>
              <a:custGeom>
                <a:avLst/>
                <a:gdLst>
                  <a:gd name="T0" fmla="*/ 12 w 2"/>
                  <a:gd name="T1" fmla="*/ 0 h 1"/>
                  <a:gd name="T2" fmla="*/ 0 w 2"/>
                  <a:gd name="T3" fmla="*/ 1 h 1"/>
                  <a:gd name="T4" fmla="*/ 12 w 2"/>
                  <a:gd name="T5" fmla="*/ 1 h 1"/>
                  <a:gd name="T6" fmla="*/ 12 w 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2" y="1"/>
                      <a:pt x="1" y="1"/>
                      <a:pt x="0" y="1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2" y="1"/>
                      <a:pt x="2" y="0"/>
                    </a:cubicBezTo>
                  </a:path>
                </a:pathLst>
              </a:custGeom>
              <a:solidFill>
                <a:srgbClr val="8D85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84" name="Freeform 368">
                <a:extLst>
                  <a:ext uri="{FF2B5EF4-FFF2-40B4-BE49-F238E27FC236}">
                    <a16:creationId xmlns:a16="http://schemas.microsoft.com/office/drawing/2014/main" id="{54F095B8-EB4E-4333-9AEC-D56C86BFB1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6" y="2380"/>
                <a:ext cx="37" cy="11"/>
              </a:xfrm>
              <a:custGeom>
                <a:avLst/>
                <a:gdLst>
                  <a:gd name="T0" fmla="*/ 86 w 28"/>
                  <a:gd name="T1" fmla="*/ 0 h 8"/>
                  <a:gd name="T2" fmla="*/ 26 w 28"/>
                  <a:gd name="T3" fmla="*/ 1 h 8"/>
                  <a:gd name="T4" fmla="*/ 0 w 28"/>
                  <a:gd name="T5" fmla="*/ 19 h 8"/>
                  <a:gd name="T6" fmla="*/ 0 w 28"/>
                  <a:gd name="T7" fmla="*/ 21 h 8"/>
                  <a:gd name="T8" fmla="*/ 1 w 28"/>
                  <a:gd name="T9" fmla="*/ 21 h 8"/>
                  <a:gd name="T10" fmla="*/ 74 w 28"/>
                  <a:gd name="T11" fmla="*/ 29 h 8"/>
                  <a:gd name="T12" fmla="*/ 77 w 28"/>
                  <a:gd name="T13" fmla="*/ 29 h 8"/>
                  <a:gd name="T14" fmla="*/ 86 w 28"/>
                  <a:gd name="T15" fmla="*/ 0 h 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8" h="8">
                    <a:moveTo>
                      <a:pt x="28" y="0"/>
                    </a:moveTo>
                    <a:cubicBezTo>
                      <a:pt x="21" y="1"/>
                      <a:pt x="15" y="1"/>
                      <a:pt x="8" y="1"/>
                    </a:cubicBezTo>
                    <a:cubicBezTo>
                      <a:pt x="6" y="2"/>
                      <a:pt x="3" y="4"/>
                      <a:pt x="0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1" y="6"/>
                      <a:pt x="1" y="6"/>
                    </a:cubicBezTo>
                    <a:cubicBezTo>
                      <a:pt x="9" y="6"/>
                      <a:pt x="16" y="7"/>
                      <a:pt x="24" y="8"/>
                    </a:cubicBezTo>
                    <a:cubicBezTo>
                      <a:pt x="24" y="8"/>
                      <a:pt x="25" y="8"/>
                      <a:pt x="25" y="8"/>
                    </a:cubicBezTo>
                    <a:cubicBezTo>
                      <a:pt x="26" y="5"/>
                      <a:pt x="27" y="3"/>
                      <a:pt x="28" y="0"/>
                    </a:cubicBezTo>
                  </a:path>
                </a:pathLst>
              </a:custGeom>
              <a:solidFill>
                <a:srgbClr val="B8B2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85" name="Freeform 369">
                <a:extLst>
                  <a:ext uri="{FF2B5EF4-FFF2-40B4-BE49-F238E27FC236}">
                    <a16:creationId xmlns:a16="http://schemas.microsoft.com/office/drawing/2014/main" id="{E94A31FD-50D3-49C1-AEA1-936019BB7D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9" y="2388"/>
                <a:ext cx="34" cy="8"/>
              </a:xfrm>
              <a:custGeom>
                <a:avLst/>
                <a:gdLst>
                  <a:gd name="T0" fmla="*/ 0 w 26"/>
                  <a:gd name="T1" fmla="*/ 0 h 6"/>
                  <a:gd name="T2" fmla="*/ 76 w 26"/>
                  <a:gd name="T3" fmla="*/ 20 h 6"/>
                  <a:gd name="T4" fmla="*/ 76 w 26"/>
                  <a:gd name="T5" fmla="*/ 9 h 6"/>
                  <a:gd name="T6" fmla="*/ 0 w 26"/>
                  <a:gd name="T7" fmla="*/ 0 h 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6" h="6">
                    <a:moveTo>
                      <a:pt x="0" y="0"/>
                    </a:moveTo>
                    <a:cubicBezTo>
                      <a:pt x="7" y="4"/>
                      <a:pt x="15" y="4"/>
                      <a:pt x="26" y="6"/>
                    </a:cubicBezTo>
                    <a:cubicBezTo>
                      <a:pt x="26" y="5"/>
                      <a:pt x="26" y="4"/>
                      <a:pt x="26" y="3"/>
                    </a:cubicBezTo>
                    <a:cubicBezTo>
                      <a:pt x="17" y="3"/>
                      <a:pt x="8" y="1"/>
                      <a:pt x="0" y="0"/>
                    </a:cubicBezTo>
                  </a:path>
                </a:pathLst>
              </a:custGeom>
              <a:solidFill>
                <a:srgbClr val="5249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86" name="Freeform 370">
                <a:extLst>
                  <a:ext uri="{FF2B5EF4-FFF2-40B4-BE49-F238E27FC236}">
                    <a16:creationId xmlns:a16="http://schemas.microsoft.com/office/drawing/2014/main" id="{44302A49-B78F-4EC7-9334-EB8C7A1ABA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43" y="2392"/>
                <a:ext cx="126" cy="12"/>
              </a:xfrm>
              <a:custGeom>
                <a:avLst/>
                <a:gdLst>
                  <a:gd name="T0" fmla="*/ 0 w 94"/>
                  <a:gd name="T1" fmla="*/ 0 h 9"/>
                  <a:gd name="T2" fmla="*/ 0 w 94"/>
                  <a:gd name="T3" fmla="*/ 9 h 9"/>
                  <a:gd name="T4" fmla="*/ 64 w 94"/>
                  <a:gd name="T5" fmla="*/ 16 h 9"/>
                  <a:gd name="T6" fmla="*/ 174 w 94"/>
                  <a:gd name="T7" fmla="*/ 28 h 9"/>
                  <a:gd name="T8" fmla="*/ 228 w 94"/>
                  <a:gd name="T9" fmla="*/ 27 h 9"/>
                  <a:gd name="T10" fmla="*/ 304 w 94"/>
                  <a:gd name="T11" fmla="*/ 20 h 9"/>
                  <a:gd name="T12" fmla="*/ 304 w 94"/>
                  <a:gd name="T13" fmla="*/ 9 h 9"/>
                  <a:gd name="T14" fmla="*/ 281 w 94"/>
                  <a:gd name="T15" fmla="*/ 9 h 9"/>
                  <a:gd name="T16" fmla="*/ 221 w 94"/>
                  <a:gd name="T17" fmla="*/ 9 h 9"/>
                  <a:gd name="T18" fmla="*/ 217 w 94"/>
                  <a:gd name="T19" fmla="*/ 20 h 9"/>
                  <a:gd name="T20" fmla="*/ 206 w 94"/>
                  <a:gd name="T21" fmla="*/ 9 h 9"/>
                  <a:gd name="T22" fmla="*/ 101 w 94"/>
                  <a:gd name="T23" fmla="*/ 7 h 9"/>
                  <a:gd name="T24" fmla="*/ 0 w 94"/>
                  <a:gd name="T25" fmla="*/ 0 h 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94" h="9">
                    <a:moveTo>
                      <a:pt x="0" y="0"/>
                    </a:moveTo>
                    <a:cubicBezTo>
                      <a:pt x="0" y="1"/>
                      <a:pt x="0" y="2"/>
                      <a:pt x="0" y="3"/>
                    </a:cubicBezTo>
                    <a:cubicBezTo>
                      <a:pt x="6" y="3"/>
                      <a:pt x="12" y="4"/>
                      <a:pt x="20" y="5"/>
                    </a:cubicBezTo>
                    <a:cubicBezTo>
                      <a:pt x="30" y="6"/>
                      <a:pt x="42" y="8"/>
                      <a:pt x="54" y="9"/>
                    </a:cubicBezTo>
                    <a:cubicBezTo>
                      <a:pt x="59" y="9"/>
                      <a:pt x="65" y="8"/>
                      <a:pt x="71" y="8"/>
                    </a:cubicBezTo>
                    <a:cubicBezTo>
                      <a:pt x="79" y="7"/>
                      <a:pt x="86" y="6"/>
                      <a:pt x="94" y="6"/>
                    </a:cubicBezTo>
                    <a:cubicBezTo>
                      <a:pt x="94" y="5"/>
                      <a:pt x="94" y="4"/>
                      <a:pt x="94" y="3"/>
                    </a:cubicBezTo>
                    <a:cubicBezTo>
                      <a:pt x="92" y="3"/>
                      <a:pt x="90" y="3"/>
                      <a:pt x="87" y="3"/>
                    </a:cubicBezTo>
                    <a:cubicBezTo>
                      <a:pt x="81" y="3"/>
                      <a:pt x="75" y="3"/>
                      <a:pt x="69" y="3"/>
                    </a:cubicBezTo>
                    <a:cubicBezTo>
                      <a:pt x="68" y="4"/>
                      <a:pt x="68" y="5"/>
                      <a:pt x="67" y="6"/>
                    </a:cubicBezTo>
                    <a:cubicBezTo>
                      <a:pt x="66" y="5"/>
                      <a:pt x="65" y="4"/>
                      <a:pt x="64" y="3"/>
                    </a:cubicBezTo>
                    <a:cubicBezTo>
                      <a:pt x="53" y="3"/>
                      <a:pt x="42" y="2"/>
                      <a:pt x="31" y="2"/>
                    </a:cubicBezTo>
                    <a:cubicBezTo>
                      <a:pt x="21" y="2"/>
                      <a:pt x="10" y="2"/>
                      <a:pt x="0" y="0"/>
                    </a:cubicBezTo>
                  </a:path>
                </a:pathLst>
              </a:custGeom>
              <a:solidFill>
                <a:srgbClr val="8D85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87" name="Freeform 371">
                <a:extLst>
                  <a:ext uri="{FF2B5EF4-FFF2-40B4-BE49-F238E27FC236}">
                    <a16:creationId xmlns:a16="http://schemas.microsoft.com/office/drawing/2014/main" id="{1CA13DF2-FDB3-424C-B9CF-8ED893E228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7" y="2320"/>
                <a:ext cx="76" cy="72"/>
              </a:xfrm>
              <a:custGeom>
                <a:avLst/>
                <a:gdLst>
                  <a:gd name="T0" fmla="*/ 97 w 57"/>
                  <a:gd name="T1" fmla="*/ 0 h 54"/>
                  <a:gd name="T2" fmla="*/ 0 w 57"/>
                  <a:gd name="T3" fmla="*/ 41 h 54"/>
                  <a:gd name="T4" fmla="*/ 16 w 57"/>
                  <a:gd name="T5" fmla="*/ 64 h 54"/>
                  <a:gd name="T6" fmla="*/ 97 w 57"/>
                  <a:gd name="T7" fmla="*/ 161 h 54"/>
                  <a:gd name="T8" fmla="*/ 180 w 57"/>
                  <a:gd name="T9" fmla="*/ 171 h 54"/>
                  <a:gd name="T10" fmla="*/ 155 w 57"/>
                  <a:gd name="T11" fmla="*/ 57 h 54"/>
                  <a:gd name="T12" fmla="*/ 143 w 57"/>
                  <a:gd name="T13" fmla="*/ 7 h 54"/>
                  <a:gd name="T14" fmla="*/ 116 w 57"/>
                  <a:gd name="T15" fmla="*/ 1 h 54"/>
                  <a:gd name="T16" fmla="*/ 97 w 57"/>
                  <a:gd name="T17" fmla="*/ 0 h 5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7" h="54">
                    <a:moveTo>
                      <a:pt x="31" y="0"/>
                    </a:moveTo>
                    <a:cubicBezTo>
                      <a:pt x="18" y="0"/>
                      <a:pt x="9" y="6"/>
                      <a:pt x="0" y="13"/>
                    </a:cubicBezTo>
                    <a:cubicBezTo>
                      <a:pt x="2" y="16"/>
                      <a:pt x="3" y="18"/>
                      <a:pt x="5" y="20"/>
                    </a:cubicBezTo>
                    <a:cubicBezTo>
                      <a:pt x="15" y="39"/>
                      <a:pt x="22" y="47"/>
                      <a:pt x="31" y="51"/>
                    </a:cubicBezTo>
                    <a:cubicBezTo>
                      <a:pt x="39" y="52"/>
                      <a:pt x="48" y="54"/>
                      <a:pt x="57" y="54"/>
                    </a:cubicBezTo>
                    <a:cubicBezTo>
                      <a:pt x="54" y="42"/>
                      <a:pt x="50" y="26"/>
                      <a:pt x="49" y="18"/>
                    </a:cubicBezTo>
                    <a:cubicBezTo>
                      <a:pt x="48" y="12"/>
                      <a:pt x="47" y="7"/>
                      <a:pt x="45" y="2"/>
                    </a:cubicBezTo>
                    <a:cubicBezTo>
                      <a:pt x="43" y="1"/>
                      <a:pt x="40" y="1"/>
                      <a:pt x="37" y="1"/>
                    </a:cubicBezTo>
                    <a:cubicBezTo>
                      <a:pt x="35" y="0"/>
                      <a:pt x="33" y="0"/>
                      <a:pt x="31" y="0"/>
                    </a:cubicBezTo>
                  </a:path>
                </a:pathLst>
              </a:custGeom>
              <a:solidFill>
                <a:srgbClr val="6E65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88" name="Freeform 372">
                <a:extLst>
                  <a:ext uri="{FF2B5EF4-FFF2-40B4-BE49-F238E27FC236}">
                    <a16:creationId xmlns:a16="http://schemas.microsoft.com/office/drawing/2014/main" id="{C5D01716-7CC5-4B99-8BDD-A4A28E72F7F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827" y="2322"/>
                <a:ext cx="150" cy="74"/>
              </a:xfrm>
              <a:custGeom>
                <a:avLst/>
                <a:gdLst>
                  <a:gd name="T0" fmla="*/ 344 w 112"/>
                  <a:gd name="T1" fmla="*/ 98 h 55"/>
                  <a:gd name="T2" fmla="*/ 313 w 112"/>
                  <a:gd name="T3" fmla="*/ 141 h 55"/>
                  <a:gd name="T4" fmla="*/ 312 w 112"/>
                  <a:gd name="T5" fmla="*/ 178 h 55"/>
                  <a:gd name="T6" fmla="*/ 311 w 112"/>
                  <a:gd name="T7" fmla="*/ 151 h 55"/>
                  <a:gd name="T8" fmla="*/ 276 w 112"/>
                  <a:gd name="T9" fmla="*/ 161 h 55"/>
                  <a:gd name="T10" fmla="*/ 275 w 112"/>
                  <a:gd name="T11" fmla="*/ 161 h 55"/>
                  <a:gd name="T12" fmla="*/ 260 w 112"/>
                  <a:gd name="T13" fmla="*/ 182 h 55"/>
                  <a:gd name="T14" fmla="*/ 319 w 112"/>
                  <a:gd name="T15" fmla="*/ 182 h 55"/>
                  <a:gd name="T16" fmla="*/ 340 w 112"/>
                  <a:gd name="T17" fmla="*/ 182 h 55"/>
                  <a:gd name="T18" fmla="*/ 360 w 112"/>
                  <a:gd name="T19" fmla="*/ 104 h 55"/>
                  <a:gd name="T20" fmla="*/ 344 w 112"/>
                  <a:gd name="T21" fmla="*/ 98 h 55"/>
                  <a:gd name="T22" fmla="*/ 0 w 112"/>
                  <a:gd name="T23" fmla="*/ 0 h 55"/>
                  <a:gd name="T24" fmla="*/ 12 w 112"/>
                  <a:gd name="T25" fmla="*/ 54 h 55"/>
                  <a:gd name="T26" fmla="*/ 38 w 112"/>
                  <a:gd name="T27" fmla="*/ 170 h 55"/>
                  <a:gd name="T28" fmla="*/ 139 w 112"/>
                  <a:gd name="T29" fmla="*/ 178 h 55"/>
                  <a:gd name="T30" fmla="*/ 245 w 112"/>
                  <a:gd name="T31" fmla="*/ 182 h 55"/>
                  <a:gd name="T32" fmla="*/ 228 w 112"/>
                  <a:gd name="T33" fmla="*/ 140 h 55"/>
                  <a:gd name="T34" fmla="*/ 197 w 112"/>
                  <a:gd name="T35" fmla="*/ 94 h 55"/>
                  <a:gd name="T36" fmla="*/ 186 w 112"/>
                  <a:gd name="T37" fmla="*/ 77 h 55"/>
                  <a:gd name="T38" fmla="*/ 126 w 112"/>
                  <a:gd name="T39" fmla="*/ 54 h 55"/>
                  <a:gd name="T40" fmla="*/ 104 w 112"/>
                  <a:gd name="T41" fmla="*/ 42 h 55"/>
                  <a:gd name="T42" fmla="*/ 58 w 112"/>
                  <a:gd name="T43" fmla="*/ 58 h 55"/>
                  <a:gd name="T44" fmla="*/ 27 w 112"/>
                  <a:gd name="T45" fmla="*/ 54 h 55"/>
                  <a:gd name="T46" fmla="*/ 28 w 112"/>
                  <a:gd name="T47" fmla="*/ 9 h 55"/>
                  <a:gd name="T48" fmla="*/ 0 w 112"/>
                  <a:gd name="T49" fmla="*/ 0 h 55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112" h="55">
                    <a:moveTo>
                      <a:pt x="107" y="30"/>
                    </a:moveTo>
                    <a:cubicBezTo>
                      <a:pt x="104" y="36"/>
                      <a:pt x="102" y="40"/>
                      <a:pt x="98" y="43"/>
                    </a:cubicBezTo>
                    <a:cubicBezTo>
                      <a:pt x="98" y="48"/>
                      <a:pt x="98" y="51"/>
                      <a:pt x="97" y="54"/>
                    </a:cubicBezTo>
                    <a:cubicBezTo>
                      <a:pt x="97" y="52"/>
                      <a:pt x="96" y="49"/>
                      <a:pt x="96" y="46"/>
                    </a:cubicBezTo>
                    <a:cubicBezTo>
                      <a:pt x="93" y="48"/>
                      <a:pt x="89" y="49"/>
                      <a:pt x="86" y="49"/>
                    </a:cubicBezTo>
                    <a:cubicBezTo>
                      <a:pt x="86" y="49"/>
                      <a:pt x="85" y="49"/>
                      <a:pt x="85" y="49"/>
                    </a:cubicBezTo>
                    <a:cubicBezTo>
                      <a:pt x="84" y="51"/>
                      <a:pt x="83" y="53"/>
                      <a:pt x="81" y="55"/>
                    </a:cubicBezTo>
                    <a:cubicBezTo>
                      <a:pt x="87" y="55"/>
                      <a:pt x="93" y="55"/>
                      <a:pt x="99" y="55"/>
                    </a:cubicBezTo>
                    <a:cubicBezTo>
                      <a:pt x="102" y="55"/>
                      <a:pt x="104" y="55"/>
                      <a:pt x="106" y="55"/>
                    </a:cubicBezTo>
                    <a:cubicBezTo>
                      <a:pt x="106" y="47"/>
                      <a:pt x="108" y="39"/>
                      <a:pt x="112" y="31"/>
                    </a:cubicBezTo>
                    <a:cubicBezTo>
                      <a:pt x="110" y="30"/>
                      <a:pt x="108" y="30"/>
                      <a:pt x="107" y="30"/>
                    </a:cubicBezTo>
                    <a:moveTo>
                      <a:pt x="0" y="0"/>
                    </a:moveTo>
                    <a:cubicBezTo>
                      <a:pt x="2" y="5"/>
                      <a:pt x="3" y="10"/>
                      <a:pt x="4" y="16"/>
                    </a:cubicBezTo>
                    <a:cubicBezTo>
                      <a:pt x="5" y="24"/>
                      <a:pt x="9" y="40"/>
                      <a:pt x="12" y="52"/>
                    </a:cubicBezTo>
                    <a:cubicBezTo>
                      <a:pt x="22" y="54"/>
                      <a:pt x="33" y="54"/>
                      <a:pt x="43" y="54"/>
                    </a:cubicBezTo>
                    <a:cubicBezTo>
                      <a:pt x="54" y="54"/>
                      <a:pt x="65" y="55"/>
                      <a:pt x="76" y="55"/>
                    </a:cubicBezTo>
                    <a:cubicBezTo>
                      <a:pt x="73" y="51"/>
                      <a:pt x="72" y="46"/>
                      <a:pt x="71" y="42"/>
                    </a:cubicBezTo>
                    <a:cubicBezTo>
                      <a:pt x="67" y="39"/>
                      <a:pt x="64" y="34"/>
                      <a:pt x="61" y="29"/>
                    </a:cubicBezTo>
                    <a:cubicBezTo>
                      <a:pt x="60" y="27"/>
                      <a:pt x="59" y="25"/>
                      <a:pt x="58" y="23"/>
                    </a:cubicBezTo>
                    <a:cubicBezTo>
                      <a:pt x="52" y="21"/>
                      <a:pt x="46" y="19"/>
                      <a:pt x="39" y="16"/>
                    </a:cubicBezTo>
                    <a:cubicBezTo>
                      <a:pt x="37" y="15"/>
                      <a:pt x="34" y="14"/>
                      <a:pt x="32" y="13"/>
                    </a:cubicBezTo>
                    <a:cubicBezTo>
                      <a:pt x="28" y="16"/>
                      <a:pt x="23" y="18"/>
                      <a:pt x="18" y="18"/>
                    </a:cubicBezTo>
                    <a:cubicBezTo>
                      <a:pt x="15" y="18"/>
                      <a:pt x="11" y="18"/>
                      <a:pt x="8" y="16"/>
                    </a:cubicBezTo>
                    <a:cubicBezTo>
                      <a:pt x="8" y="12"/>
                      <a:pt x="8" y="7"/>
                      <a:pt x="9" y="3"/>
                    </a:cubicBezTo>
                    <a:cubicBezTo>
                      <a:pt x="6" y="2"/>
                      <a:pt x="3" y="1"/>
                      <a:pt x="0" y="0"/>
                    </a:cubicBezTo>
                  </a:path>
                </a:pathLst>
              </a:custGeom>
              <a:solidFill>
                <a:srgbClr val="A29B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89" name="Freeform 373">
                <a:extLst>
                  <a:ext uri="{FF2B5EF4-FFF2-40B4-BE49-F238E27FC236}">
                    <a16:creationId xmlns:a16="http://schemas.microsoft.com/office/drawing/2014/main" id="{B8FAE76E-6200-4664-A860-14E38E9141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6" y="2380"/>
                <a:ext cx="2" cy="15"/>
              </a:xfrm>
              <a:custGeom>
                <a:avLst/>
                <a:gdLst>
                  <a:gd name="T0" fmla="*/ 2 w 2"/>
                  <a:gd name="T1" fmla="*/ 0 h 11"/>
                  <a:gd name="T2" fmla="*/ 0 w 2"/>
                  <a:gd name="T3" fmla="*/ 10 h 11"/>
                  <a:gd name="T4" fmla="*/ 1 w 2"/>
                  <a:gd name="T5" fmla="*/ 37 h 11"/>
                  <a:gd name="T6" fmla="*/ 2 w 2"/>
                  <a:gd name="T7" fmla="*/ 0 h 1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11">
                    <a:moveTo>
                      <a:pt x="2" y="0"/>
                    </a:moveTo>
                    <a:cubicBezTo>
                      <a:pt x="1" y="1"/>
                      <a:pt x="1" y="2"/>
                      <a:pt x="0" y="3"/>
                    </a:cubicBezTo>
                    <a:cubicBezTo>
                      <a:pt x="0" y="6"/>
                      <a:pt x="1" y="9"/>
                      <a:pt x="1" y="11"/>
                    </a:cubicBezTo>
                    <a:cubicBezTo>
                      <a:pt x="2" y="8"/>
                      <a:pt x="2" y="5"/>
                      <a:pt x="2" y="0"/>
                    </a:cubicBezTo>
                  </a:path>
                </a:pathLst>
              </a:custGeom>
              <a:solidFill>
                <a:srgbClr val="C6C1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90" name="Freeform 374">
                <a:extLst>
                  <a:ext uri="{FF2B5EF4-FFF2-40B4-BE49-F238E27FC236}">
                    <a16:creationId xmlns:a16="http://schemas.microsoft.com/office/drawing/2014/main" id="{68109C2B-2637-4C54-9F64-F1319F30A9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9" y="2389"/>
                <a:ext cx="42" cy="8"/>
              </a:xfrm>
              <a:custGeom>
                <a:avLst/>
                <a:gdLst>
                  <a:gd name="T0" fmla="*/ 104 w 31"/>
                  <a:gd name="T1" fmla="*/ 0 h 6"/>
                  <a:gd name="T2" fmla="*/ 7 w 31"/>
                  <a:gd name="T3" fmla="*/ 7 h 6"/>
                  <a:gd name="T4" fmla="*/ 0 w 31"/>
                  <a:gd name="T5" fmla="*/ 20 h 6"/>
                  <a:gd name="T6" fmla="*/ 84 w 31"/>
                  <a:gd name="T7" fmla="*/ 20 h 6"/>
                  <a:gd name="T8" fmla="*/ 104 w 31"/>
                  <a:gd name="T9" fmla="*/ 0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1" h="6">
                    <a:moveTo>
                      <a:pt x="31" y="0"/>
                    </a:moveTo>
                    <a:cubicBezTo>
                      <a:pt x="21" y="0"/>
                      <a:pt x="12" y="1"/>
                      <a:pt x="2" y="2"/>
                    </a:cubicBezTo>
                    <a:cubicBezTo>
                      <a:pt x="1" y="3"/>
                      <a:pt x="0" y="5"/>
                      <a:pt x="0" y="6"/>
                    </a:cubicBezTo>
                    <a:cubicBezTo>
                      <a:pt x="8" y="6"/>
                      <a:pt x="17" y="6"/>
                      <a:pt x="25" y="6"/>
                    </a:cubicBezTo>
                    <a:cubicBezTo>
                      <a:pt x="27" y="4"/>
                      <a:pt x="29" y="2"/>
                      <a:pt x="31" y="0"/>
                    </a:cubicBezTo>
                  </a:path>
                </a:pathLst>
              </a:custGeom>
              <a:solidFill>
                <a:srgbClr val="5249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91" name="Freeform 375">
                <a:extLst>
                  <a:ext uri="{FF2B5EF4-FFF2-40B4-BE49-F238E27FC236}">
                    <a16:creationId xmlns:a16="http://schemas.microsoft.com/office/drawing/2014/main" id="{234A5940-02BF-4BF2-86A5-FDE3752ACD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63" y="2388"/>
                <a:ext cx="20" cy="9"/>
              </a:xfrm>
              <a:custGeom>
                <a:avLst/>
                <a:gdLst>
                  <a:gd name="T0" fmla="*/ 48 w 15"/>
                  <a:gd name="T1" fmla="*/ 0 h 7"/>
                  <a:gd name="T2" fmla="*/ 20 w 15"/>
                  <a:gd name="T3" fmla="*/ 1 h 7"/>
                  <a:gd name="T4" fmla="*/ 0 w 15"/>
                  <a:gd name="T5" fmla="*/ 19 h 7"/>
                  <a:gd name="T6" fmla="*/ 7 w 15"/>
                  <a:gd name="T7" fmla="*/ 19 h 7"/>
                  <a:gd name="T8" fmla="*/ 48 w 15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5" h="7">
                    <a:moveTo>
                      <a:pt x="15" y="0"/>
                    </a:moveTo>
                    <a:cubicBezTo>
                      <a:pt x="12" y="0"/>
                      <a:pt x="9" y="1"/>
                      <a:pt x="6" y="1"/>
                    </a:cubicBezTo>
                    <a:cubicBezTo>
                      <a:pt x="4" y="3"/>
                      <a:pt x="2" y="5"/>
                      <a:pt x="0" y="7"/>
                    </a:cubicBezTo>
                    <a:cubicBezTo>
                      <a:pt x="1" y="7"/>
                      <a:pt x="2" y="7"/>
                      <a:pt x="2" y="7"/>
                    </a:cubicBezTo>
                    <a:cubicBezTo>
                      <a:pt x="6" y="5"/>
                      <a:pt x="11" y="3"/>
                      <a:pt x="15" y="0"/>
                    </a:cubicBezTo>
                  </a:path>
                </a:pathLst>
              </a:custGeom>
              <a:solidFill>
                <a:srgbClr val="8D85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92" name="Freeform 376">
                <a:extLst>
                  <a:ext uri="{FF2B5EF4-FFF2-40B4-BE49-F238E27FC236}">
                    <a16:creationId xmlns:a16="http://schemas.microsoft.com/office/drawing/2014/main" id="{537AEC0E-3B61-4EA9-8FCF-23ED15561D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2" y="2392"/>
                <a:ext cx="60" cy="8"/>
              </a:xfrm>
              <a:custGeom>
                <a:avLst/>
                <a:gdLst>
                  <a:gd name="T0" fmla="*/ 143 w 45"/>
                  <a:gd name="T1" fmla="*/ 0 h 6"/>
                  <a:gd name="T2" fmla="*/ 59 w 45"/>
                  <a:gd name="T3" fmla="*/ 7 h 6"/>
                  <a:gd name="T4" fmla="*/ 1 w 45"/>
                  <a:gd name="T5" fmla="*/ 9 h 6"/>
                  <a:gd name="T6" fmla="*/ 0 w 45"/>
                  <a:gd name="T7" fmla="*/ 20 h 6"/>
                  <a:gd name="T8" fmla="*/ 135 w 45"/>
                  <a:gd name="T9" fmla="*/ 12 h 6"/>
                  <a:gd name="T10" fmla="*/ 143 w 45"/>
                  <a:gd name="T11" fmla="*/ 0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5" h="6">
                    <a:moveTo>
                      <a:pt x="45" y="0"/>
                    </a:moveTo>
                    <a:cubicBezTo>
                      <a:pt x="36" y="1"/>
                      <a:pt x="28" y="2"/>
                      <a:pt x="19" y="2"/>
                    </a:cubicBezTo>
                    <a:cubicBezTo>
                      <a:pt x="13" y="3"/>
                      <a:pt x="7" y="3"/>
                      <a:pt x="1" y="3"/>
                    </a:cubicBezTo>
                    <a:cubicBezTo>
                      <a:pt x="1" y="4"/>
                      <a:pt x="0" y="5"/>
                      <a:pt x="0" y="6"/>
                    </a:cubicBezTo>
                    <a:cubicBezTo>
                      <a:pt x="14" y="5"/>
                      <a:pt x="28" y="5"/>
                      <a:pt x="43" y="4"/>
                    </a:cubicBezTo>
                    <a:cubicBezTo>
                      <a:pt x="43" y="3"/>
                      <a:pt x="44" y="1"/>
                      <a:pt x="45" y="0"/>
                    </a:cubicBezTo>
                  </a:path>
                </a:pathLst>
              </a:custGeom>
              <a:solidFill>
                <a:srgbClr val="8D85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93" name="Freeform 377">
                <a:extLst>
                  <a:ext uri="{FF2B5EF4-FFF2-40B4-BE49-F238E27FC236}">
                    <a16:creationId xmlns:a16="http://schemas.microsoft.com/office/drawing/2014/main" id="{9CD266BC-C118-45A6-A00B-5833D29F0A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2" y="2376"/>
                <a:ext cx="47" cy="16"/>
              </a:xfrm>
              <a:custGeom>
                <a:avLst/>
                <a:gdLst>
                  <a:gd name="T0" fmla="*/ 20 w 35"/>
                  <a:gd name="T1" fmla="*/ 0 h 12"/>
                  <a:gd name="T2" fmla="*/ 0 w 35"/>
                  <a:gd name="T3" fmla="*/ 37 h 12"/>
                  <a:gd name="T4" fmla="*/ 94 w 35"/>
                  <a:gd name="T5" fmla="*/ 31 h 12"/>
                  <a:gd name="T6" fmla="*/ 114 w 35"/>
                  <a:gd name="T7" fmla="*/ 12 h 12"/>
                  <a:gd name="T8" fmla="*/ 20 w 35"/>
                  <a:gd name="T9" fmla="*/ 0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" h="12">
                    <a:moveTo>
                      <a:pt x="6" y="0"/>
                    </a:moveTo>
                    <a:cubicBezTo>
                      <a:pt x="4" y="4"/>
                      <a:pt x="2" y="8"/>
                      <a:pt x="0" y="12"/>
                    </a:cubicBezTo>
                    <a:cubicBezTo>
                      <a:pt x="10" y="11"/>
                      <a:pt x="19" y="10"/>
                      <a:pt x="29" y="10"/>
                    </a:cubicBezTo>
                    <a:cubicBezTo>
                      <a:pt x="31" y="8"/>
                      <a:pt x="33" y="6"/>
                      <a:pt x="35" y="4"/>
                    </a:cubicBezTo>
                    <a:cubicBezTo>
                      <a:pt x="25" y="3"/>
                      <a:pt x="16" y="2"/>
                      <a:pt x="6" y="0"/>
                    </a:cubicBezTo>
                  </a:path>
                </a:pathLst>
              </a:custGeom>
              <a:solidFill>
                <a:srgbClr val="6E65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94" name="Freeform 378">
                <a:extLst>
                  <a:ext uri="{FF2B5EF4-FFF2-40B4-BE49-F238E27FC236}">
                    <a16:creationId xmlns:a16="http://schemas.microsoft.com/office/drawing/2014/main" id="{818CAB89-59A4-47EA-B108-21E1BBD24F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71" y="2381"/>
                <a:ext cx="20" cy="8"/>
              </a:xfrm>
              <a:custGeom>
                <a:avLst/>
                <a:gdLst>
                  <a:gd name="T0" fmla="*/ 20 w 15"/>
                  <a:gd name="T1" fmla="*/ 0 h 6"/>
                  <a:gd name="T2" fmla="*/ 0 w 15"/>
                  <a:gd name="T3" fmla="*/ 20 h 6"/>
                  <a:gd name="T4" fmla="*/ 28 w 15"/>
                  <a:gd name="T5" fmla="*/ 16 h 6"/>
                  <a:gd name="T6" fmla="*/ 36 w 15"/>
                  <a:gd name="T7" fmla="*/ 12 h 6"/>
                  <a:gd name="T8" fmla="*/ 48 w 15"/>
                  <a:gd name="T9" fmla="*/ 0 h 6"/>
                  <a:gd name="T10" fmla="*/ 20 w 15"/>
                  <a:gd name="T11" fmla="*/ 0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5" h="6">
                    <a:moveTo>
                      <a:pt x="6" y="0"/>
                    </a:moveTo>
                    <a:cubicBezTo>
                      <a:pt x="4" y="2"/>
                      <a:pt x="2" y="4"/>
                      <a:pt x="0" y="6"/>
                    </a:cubicBezTo>
                    <a:cubicBezTo>
                      <a:pt x="3" y="6"/>
                      <a:pt x="6" y="5"/>
                      <a:pt x="9" y="5"/>
                    </a:cubicBezTo>
                    <a:cubicBezTo>
                      <a:pt x="10" y="5"/>
                      <a:pt x="11" y="5"/>
                      <a:pt x="11" y="4"/>
                    </a:cubicBezTo>
                    <a:cubicBezTo>
                      <a:pt x="13" y="3"/>
                      <a:pt x="14" y="1"/>
                      <a:pt x="15" y="0"/>
                    </a:cubicBezTo>
                    <a:cubicBezTo>
                      <a:pt x="12" y="0"/>
                      <a:pt x="9" y="0"/>
                      <a:pt x="6" y="0"/>
                    </a:cubicBezTo>
                  </a:path>
                </a:pathLst>
              </a:custGeom>
              <a:solidFill>
                <a:srgbClr val="A29B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95" name="Freeform 379">
                <a:extLst>
                  <a:ext uri="{FF2B5EF4-FFF2-40B4-BE49-F238E27FC236}">
                    <a16:creationId xmlns:a16="http://schemas.microsoft.com/office/drawing/2014/main" id="{1C6DDD97-1683-4D24-B5E8-7B9AB75DF4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3" y="2364"/>
                <a:ext cx="67" cy="32"/>
              </a:xfrm>
              <a:custGeom>
                <a:avLst/>
                <a:gdLst>
                  <a:gd name="T0" fmla="*/ 20 w 50"/>
                  <a:gd name="T1" fmla="*/ 0 h 24"/>
                  <a:gd name="T2" fmla="*/ 0 w 50"/>
                  <a:gd name="T3" fmla="*/ 76 h 24"/>
                  <a:gd name="T4" fmla="*/ 58 w 50"/>
                  <a:gd name="T5" fmla="*/ 73 h 24"/>
                  <a:gd name="T6" fmla="*/ 142 w 50"/>
                  <a:gd name="T7" fmla="*/ 65 h 24"/>
                  <a:gd name="T8" fmla="*/ 162 w 50"/>
                  <a:gd name="T9" fmla="*/ 28 h 24"/>
                  <a:gd name="T10" fmla="*/ 83 w 50"/>
                  <a:gd name="T11" fmla="*/ 12 h 24"/>
                  <a:gd name="T12" fmla="*/ 20 w 50"/>
                  <a:gd name="T13" fmla="*/ 0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0" h="24">
                    <a:moveTo>
                      <a:pt x="6" y="0"/>
                    </a:moveTo>
                    <a:cubicBezTo>
                      <a:pt x="5" y="8"/>
                      <a:pt x="3" y="17"/>
                      <a:pt x="0" y="24"/>
                    </a:cubicBezTo>
                    <a:cubicBezTo>
                      <a:pt x="6" y="24"/>
                      <a:pt x="12" y="24"/>
                      <a:pt x="18" y="23"/>
                    </a:cubicBezTo>
                    <a:cubicBezTo>
                      <a:pt x="27" y="23"/>
                      <a:pt x="35" y="22"/>
                      <a:pt x="44" y="21"/>
                    </a:cubicBezTo>
                    <a:cubicBezTo>
                      <a:pt x="46" y="17"/>
                      <a:pt x="48" y="13"/>
                      <a:pt x="50" y="9"/>
                    </a:cubicBezTo>
                    <a:cubicBezTo>
                      <a:pt x="42" y="8"/>
                      <a:pt x="33" y="6"/>
                      <a:pt x="25" y="4"/>
                    </a:cubicBezTo>
                    <a:cubicBezTo>
                      <a:pt x="18" y="2"/>
                      <a:pt x="12" y="1"/>
                      <a:pt x="6" y="0"/>
                    </a:cubicBezTo>
                  </a:path>
                </a:pathLst>
              </a:custGeom>
              <a:solidFill>
                <a:srgbClr val="A29B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96" name="Freeform 380">
                <a:extLst>
                  <a:ext uri="{FF2B5EF4-FFF2-40B4-BE49-F238E27FC236}">
                    <a16:creationId xmlns:a16="http://schemas.microsoft.com/office/drawing/2014/main" id="{9439F8B3-AE98-4EC7-8995-5B5BF24B09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6" y="2381"/>
                <a:ext cx="10" cy="6"/>
              </a:xfrm>
              <a:custGeom>
                <a:avLst/>
                <a:gdLst>
                  <a:gd name="T0" fmla="*/ 10 w 8"/>
                  <a:gd name="T1" fmla="*/ 0 h 4"/>
                  <a:gd name="T2" fmla="*/ 0 w 8"/>
                  <a:gd name="T3" fmla="*/ 21 h 4"/>
                  <a:gd name="T4" fmla="*/ 20 w 8"/>
                  <a:gd name="T5" fmla="*/ 0 h 4"/>
                  <a:gd name="T6" fmla="*/ 20 w 8"/>
                  <a:gd name="T7" fmla="*/ 0 h 4"/>
                  <a:gd name="T8" fmla="*/ 10 w 8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" h="4">
                    <a:moveTo>
                      <a:pt x="4" y="0"/>
                    </a:moveTo>
                    <a:cubicBezTo>
                      <a:pt x="3" y="1"/>
                      <a:pt x="2" y="3"/>
                      <a:pt x="0" y="4"/>
                    </a:cubicBezTo>
                    <a:cubicBezTo>
                      <a:pt x="3" y="3"/>
                      <a:pt x="6" y="1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7" y="0"/>
                      <a:pt x="5" y="0"/>
                      <a:pt x="4" y="0"/>
                    </a:cubicBezTo>
                  </a:path>
                </a:pathLst>
              </a:custGeom>
              <a:solidFill>
                <a:srgbClr val="C6C1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97" name="Freeform 381">
                <a:extLst>
                  <a:ext uri="{FF2B5EF4-FFF2-40B4-BE49-F238E27FC236}">
                    <a16:creationId xmlns:a16="http://schemas.microsoft.com/office/drawing/2014/main" id="{7AA67542-910D-45E3-B26B-4B55AA8293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8" y="2063"/>
                <a:ext cx="43" cy="48"/>
              </a:xfrm>
              <a:custGeom>
                <a:avLst/>
                <a:gdLst>
                  <a:gd name="T0" fmla="*/ 0 w 32"/>
                  <a:gd name="T1" fmla="*/ 0 h 36"/>
                  <a:gd name="T2" fmla="*/ 75 w 32"/>
                  <a:gd name="T3" fmla="*/ 113 h 36"/>
                  <a:gd name="T4" fmla="*/ 105 w 32"/>
                  <a:gd name="T5" fmla="*/ 92 h 36"/>
                  <a:gd name="T6" fmla="*/ 0 w 32"/>
                  <a:gd name="T7" fmla="*/ 0 h 3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2" h="36">
                    <a:moveTo>
                      <a:pt x="0" y="0"/>
                    </a:moveTo>
                    <a:cubicBezTo>
                      <a:pt x="6" y="13"/>
                      <a:pt x="15" y="24"/>
                      <a:pt x="23" y="36"/>
                    </a:cubicBezTo>
                    <a:cubicBezTo>
                      <a:pt x="26" y="33"/>
                      <a:pt x="29" y="31"/>
                      <a:pt x="32" y="29"/>
                    </a:cubicBezTo>
                    <a:cubicBezTo>
                      <a:pt x="24" y="19"/>
                      <a:pt x="13" y="10"/>
                      <a:pt x="0" y="0"/>
                    </a:cubicBezTo>
                  </a:path>
                </a:pathLst>
              </a:custGeom>
              <a:solidFill>
                <a:srgbClr val="5249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98" name="Freeform 382">
                <a:extLst>
                  <a:ext uri="{FF2B5EF4-FFF2-40B4-BE49-F238E27FC236}">
                    <a16:creationId xmlns:a16="http://schemas.microsoft.com/office/drawing/2014/main" id="{6F0EB85B-02CF-42D6-8ABE-11F6B38118F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494" y="2031"/>
                <a:ext cx="197" cy="76"/>
              </a:xfrm>
              <a:custGeom>
                <a:avLst/>
                <a:gdLst>
                  <a:gd name="T0" fmla="*/ 253 w 147"/>
                  <a:gd name="T1" fmla="*/ 133 h 57"/>
                  <a:gd name="T2" fmla="*/ 253 w 147"/>
                  <a:gd name="T3" fmla="*/ 140 h 57"/>
                  <a:gd name="T4" fmla="*/ 276 w 147"/>
                  <a:gd name="T5" fmla="*/ 144 h 57"/>
                  <a:gd name="T6" fmla="*/ 253 w 147"/>
                  <a:gd name="T7" fmla="*/ 133 h 57"/>
                  <a:gd name="T8" fmla="*/ 474 w 147"/>
                  <a:gd name="T9" fmla="*/ 97 h 57"/>
                  <a:gd name="T10" fmla="*/ 429 w 147"/>
                  <a:gd name="T11" fmla="*/ 143 h 57"/>
                  <a:gd name="T12" fmla="*/ 352 w 147"/>
                  <a:gd name="T13" fmla="*/ 169 h 57"/>
                  <a:gd name="T14" fmla="*/ 332 w 147"/>
                  <a:gd name="T15" fmla="*/ 164 h 57"/>
                  <a:gd name="T16" fmla="*/ 360 w 147"/>
                  <a:gd name="T17" fmla="*/ 180 h 57"/>
                  <a:gd name="T18" fmla="*/ 382 w 147"/>
                  <a:gd name="T19" fmla="*/ 169 h 57"/>
                  <a:gd name="T20" fmla="*/ 387 w 147"/>
                  <a:gd name="T21" fmla="*/ 169 h 57"/>
                  <a:gd name="T22" fmla="*/ 405 w 147"/>
                  <a:gd name="T23" fmla="*/ 172 h 57"/>
                  <a:gd name="T24" fmla="*/ 418 w 147"/>
                  <a:gd name="T25" fmla="*/ 180 h 57"/>
                  <a:gd name="T26" fmla="*/ 454 w 147"/>
                  <a:gd name="T27" fmla="*/ 155 h 57"/>
                  <a:gd name="T28" fmla="*/ 474 w 147"/>
                  <a:gd name="T29" fmla="*/ 97 h 57"/>
                  <a:gd name="T30" fmla="*/ 21 w 147"/>
                  <a:gd name="T31" fmla="*/ 0 h 57"/>
                  <a:gd name="T32" fmla="*/ 0 w 147"/>
                  <a:gd name="T33" fmla="*/ 44 h 57"/>
                  <a:gd name="T34" fmla="*/ 0 w 147"/>
                  <a:gd name="T35" fmla="*/ 44 h 57"/>
                  <a:gd name="T36" fmla="*/ 9 w 147"/>
                  <a:gd name="T37" fmla="*/ 76 h 57"/>
                  <a:gd name="T38" fmla="*/ 113 w 147"/>
                  <a:gd name="T39" fmla="*/ 169 h 57"/>
                  <a:gd name="T40" fmla="*/ 141 w 147"/>
                  <a:gd name="T41" fmla="*/ 155 h 57"/>
                  <a:gd name="T42" fmla="*/ 189 w 147"/>
                  <a:gd name="T43" fmla="*/ 140 h 57"/>
                  <a:gd name="T44" fmla="*/ 178 w 147"/>
                  <a:gd name="T45" fmla="*/ 84 h 57"/>
                  <a:gd name="T46" fmla="*/ 21 w 147"/>
                  <a:gd name="T47" fmla="*/ 0 h 57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147" h="57">
                    <a:moveTo>
                      <a:pt x="78" y="42"/>
                    </a:moveTo>
                    <a:cubicBezTo>
                      <a:pt x="78" y="43"/>
                      <a:pt x="78" y="43"/>
                      <a:pt x="78" y="44"/>
                    </a:cubicBezTo>
                    <a:cubicBezTo>
                      <a:pt x="81" y="45"/>
                      <a:pt x="83" y="45"/>
                      <a:pt x="86" y="46"/>
                    </a:cubicBezTo>
                    <a:cubicBezTo>
                      <a:pt x="83" y="45"/>
                      <a:pt x="80" y="43"/>
                      <a:pt x="78" y="42"/>
                    </a:cubicBezTo>
                    <a:moveTo>
                      <a:pt x="147" y="31"/>
                    </a:moveTo>
                    <a:cubicBezTo>
                      <a:pt x="143" y="36"/>
                      <a:pt x="138" y="41"/>
                      <a:pt x="133" y="45"/>
                    </a:cubicBezTo>
                    <a:cubicBezTo>
                      <a:pt x="124" y="50"/>
                      <a:pt x="116" y="53"/>
                      <a:pt x="109" y="53"/>
                    </a:cubicBezTo>
                    <a:cubicBezTo>
                      <a:pt x="107" y="53"/>
                      <a:pt x="105" y="53"/>
                      <a:pt x="103" y="52"/>
                    </a:cubicBezTo>
                    <a:cubicBezTo>
                      <a:pt x="106" y="54"/>
                      <a:pt x="109" y="55"/>
                      <a:pt x="112" y="57"/>
                    </a:cubicBezTo>
                    <a:cubicBezTo>
                      <a:pt x="113" y="55"/>
                      <a:pt x="115" y="54"/>
                      <a:pt x="119" y="53"/>
                    </a:cubicBezTo>
                    <a:cubicBezTo>
                      <a:pt x="119" y="53"/>
                      <a:pt x="119" y="53"/>
                      <a:pt x="120" y="53"/>
                    </a:cubicBezTo>
                    <a:cubicBezTo>
                      <a:pt x="122" y="53"/>
                      <a:pt x="123" y="54"/>
                      <a:pt x="125" y="55"/>
                    </a:cubicBezTo>
                    <a:cubicBezTo>
                      <a:pt x="127" y="56"/>
                      <a:pt x="128" y="57"/>
                      <a:pt x="130" y="57"/>
                    </a:cubicBezTo>
                    <a:cubicBezTo>
                      <a:pt x="134" y="54"/>
                      <a:pt x="138" y="52"/>
                      <a:pt x="141" y="49"/>
                    </a:cubicBezTo>
                    <a:cubicBezTo>
                      <a:pt x="144" y="44"/>
                      <a:pt x="146" y="37"/>
                      <a:pt x="147" y="31"/>
                    </a:cubicBezTo>
                    <a:moveTo>
                      <a:pt x="7" y="0"/>
                    </a:moveTo>
                    <a:cubicBezTo>
                      <a:pt x="5" y="4"/>
                      <a:pt x="2" y="9"/>
                      <a:pt x="0" y="14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1" y="18"/>
                      <a:pt x="2" y="21"/>
                      <a:pt x="3" y="24"/>
                    </a:cubicBezTo>
                    <a:cubicBezTo>
                      <a:pt x="16" y="34"/>
                      <a:pt x="27" y="43"/>
                      <a:pt x="35" y="53"/>
                    </a:cubicBezTo>
                    <a:cubicBezTo>
                      <a:pt x="37" y="52"/>
                      <a:pt x="40" y="50"/>
                      <a:pt x="43" y="49"/>
                    </a:cubicBezTo>
                    <a:cubicBezTo>
                      <a:pt x="48" y="46"/>
                      <a:pt x="53" y="44"/>
                      <a:pt x="58" y="44"/>
                    </a:cubicBezTo>
                    <a:cubicBezTo>
                      <a:pt x="57" y="38"/>
                      <a:pt x="56" y="31"/>
                      <a:pt x="55" y="26"/>
                    </a:cubicBezTo>
                    <a:cubicBezTo>
                      <a:pt x="40" y="15"/>
                      <a:pt x="25" y="4"/>
                      <a:pt x="7" y="0"/>
                    </a:cubicBezTo>
                  </a:path>
                </a:pathLst>
              </a:custGeom>
              <a:solidFill>
                <a:srgbClr val="8D85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99" name="Freeform 383">
                <a:extLst>
                  <a:ext uri="{FF2B5EF4-FFF2-40B4-BE49-F238E27FC236}">
                    <a16:creationId xmlns:a16="http://schemas.microsoft.com/office/drawing/2014/main" id="{188CB9E4-AEFA-4EB4-A29C-F679F88970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68" y="2065"/>
                <a:ext cx="30" cy="24"/>
              </a:xfrm>
              <a:custGeom>
                <a:avLst/>
                <a:gdLst>
                  <a:gd name="T0" fmla="*/ 0 w 23"/>
                  <a:gd name="T1" fmla="*/ 0 h 18"/>
                  <a:gd name="T2" fmla="*/ 9 w 23"/>
                  <a:gd name="T3" fmla="*/ 57 h 18"/>
                  <a:gd name="T4" fmla="*/ 30 w 23"/>
                  <a:gd name="T5" fmla="*/ 55 h 18"/>
                  <a:gd name="T6" fmla="*/ 67 w 23"/>
                  <a:gd name="T7" fmla="*/ 57 h 18"/>
                  <a:gd name="T8" fmla="*/ 67 w 23"/>
                  <a:gd name="T9" fmla="*/ 49 h 18"/>
                  <a:gd name="T10" fmla="*/ 0 w 23"/>
                  <a:gd name="T11" fmla="*/ 0 h 1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3" h="18">
                    <a:moveTo>
                      <a:pt x="0" y="0"/>
                    </a:moveTo>
                    <a:cubicBezTo>
                      <a:pt x="1" y="5"/>
                      <a:pt x="2" y="12"/>
                      <a:pt x="3" y="18"/>
                    </a:cubicBezTo>
                    <a:cubicBezTo>
                      <a:pt x="6" y="17"/>
                      <a:pt x="9" y="17"/>
                      <a:pt x="11" y="17"/>
                    </a:cubicBezTo>
                    <a:cubicBezTo>
                      <a:pt x="15" y="17"/>
                      <a:pt x="19" y="18"/>
                      <a:pt x="23" y="18"/>
                    </a:cubicBezTo>
                    <a:cubicBezTo>
                      <a:pt x="23" y="17"/>
                      <a:pt x="23" y="17"/>
                      <a:pt x="23" y="16"/>
                    </a:cubicBezTo>
                    <a:cubicBezTo>
                      <a:pt x="15" y="11"/>
                      <a:pt x="7" y="5"/>
                      <a:pt x="0" y="0"/>
                    </a:cubicBezTo>
                  </a:path>
                </a:pathLst>
              </a:custGeom>
              <a:solidFill>
                <a:srgbClr val="B8B2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400" name="Freeform 384">
                <a:extLst>
                  <a:ext uri="{FF2B5EF4-FFF2-40B4-BE49-F238E27FC236}">
                    <a16:creationId xmlns:a16="http://schemas.microsoft.com/office/drawing/2014/main" id="{980A13F8-F262-4208-9F41-8DB5A7892E6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644" y="2063"/>
                <a:ext cx="64" cy="49"/>
              </a:xfrm>
              <a:custGeom>
                <a:avLst/>
                <a:gdLst>
                  <a:gd name="T0" fmla="*/ 27 w 48"/>
                  <a:gd name="T1" fmla="*/ 87 h 37"/>
                  <a:gd name="T2" fmla="*/ 21 w 48"/>
                  <a:gd name="T3" fmla="*/ 87 h 37"/>
                  <a:gd name="T4" fmla="*/ 0 w 48"/>
                  <a:gd name="T5" fmla="*/ 102 h 37"/>
                  <a:gd name="T6" fmla="*/ 31 w 48"/>
                  <a:gd name="T7" fmla="*/ 114 h 37"/>
                  <a:gd name="T8" fmla="*/ 57 w 48"/>
                  <a:gd name="T9" fmla="*/ 102 h 37"/>
                  <a:gd name="T10" fmla="*/ 41 w 48"/>
                  <a:gd name="T11" fmla="*/ 95 h 37"/>
                  <a:gd name="T12" fmla="*/ 27 w 48"/>
                  <a:gd name="T13" fmla="*/ 87 h 37"/>
                  <a:gd name="T14" fmla="*/ 133 w 48"/>
                  <a:gd name="T15" fmla="*/ 0 h 37"/>
                  <a:gd name="T16" fmla="*/ 112 w 48"/>
                  <a:gd name="T17" fmla="*/ 21 h 37"/>
                  <a:gd name="T18" fmla="*/ 92 w 48"/>
                  <a:gd name="T19" fmla="*/ 77 h 37"/>
                  <a:gd name="T20" fmla="*/ 112 w 48"/>
                  <a:gd name="T21" fmla="*/ 65 h 37"/>
                  <a:gd name="T22" fmla="*/ 151 w 48"/>
                  <a:gd name="T23" fmla="*/ 9 h 37"/>
                  <a:gd name="T24" fmla="*/ 133 w 48"/>
                  <a:gd name="T25" fmla="*/ 0 h 3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48" h="37">
                    <a:moveTo>
                      <a:pt x="8" y="29"/>
                    </a:moveTo>
                    <a:cubicBezTo>
                      <a:pt x="7" y="29"/>
                      <a:pt x="7" y="29"/>
                      <a:pt x="7" y="29"/>
                    </a:cubicBezTo>
                    <a:cubicBezTo>
                      <a:pt x="3" y="30"/>
                      <a:pt x="1" y="31"/>
                      <a:pt x="0" y="33"/>
                    </a:cubicBezTo>
                    <a:cubicBezTo>
                      <a:pt x="3" y="34"/>
                      <a:pt x="6" y="35"/>
                      <a:pt x="10" y="37"/>
                    </a:cubicBezTo>
                    <a:cubicBezTo>
                      <a:pt x="12" y="36"/>
                      <a:pt x="15" y="34"/>
                      <a:pt x="18" y="33"/>
                    </a:cubicBezTo>
                    <a:cubicBezTo>
                      <a:pt x="16" y="33"/>
                      <a:pt x="15" y="32"/>
                      <a:pt x="13" y="31"/>
                    </a:cubicBezTo>
                    <a:cubicBezTo>
                      <a:pt x="11" y="30"/>
                      <a:pt x="10" y="29"/>
                      <a:pt x="8" y="29"/>
                    </a:cubicBezTo>
                    <a:moveTo>
                      <a:pt x="42" y="0"/>
                    </a:moveTo>
                    <a:cubicBezTo>
                      <a:pt x="40" y="2"/>
                      <a:pt x="37" y="4"/>
                      <a:pt x="35" y="7"/>
                    </a:cubicBezTo>
                    <a:cubicBezTo>
                      <a:pt x="34" y="13"/>
                      <a:pt x="32" y="20"/>
                      <a:pt x="29" y="25"/>
                    </a:cubicBezTo>
                    <a:cubicBezTo>
                      <a:pt x="31" y="24"/>
                      <a:pt x="33" y="22"/>
                      <a:pt x="35" y="21"/>
                    </a:cubicBezTo>
                    <a:cubicBezTo>
                      <a:pt x="41" y="16"/>
                      <a:pt x="44" y="9"/>
                      <a:pt x="48" y="3"/>
                    </a:cubicBezTo>
                    <a:cubicBezTo>
                      <a:pt x="46" y="2"/>
                      <a:pt x="44" y="1"/>
                      <a:pt x="42" y="0"/>
                    </a:cubicBezTo>
                  </a:path>
                </a:pathLst>
              </a:custGeom>
              <a:solidFill>
                <a:srgbClr val="B8B2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401" name="Freeform 385">
                <a:extLst>
                  <a:ext uri="{FF2B5EF4-FFF2-40B4-BE49-F238E27FC236}">
                    <a16:creationId xmlns:a16="http://schemas.microsoft.com/office/drawing/2014/main" id="{F349D255-E243-4D5E-B8D2-3F94395616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9" y="2102"/>
                <a:ext cx="32" cy="60"/>
              </a:xfrm>
              <a:custGeom>
                <a:avLst/>
                <a:gdLst>
                  <a:gd name="T0" fmla="*/ 28 w 24"/>
                  <a:gd name="T1" fmla="*/ 0 h 45"/>
                  <a:gd name="T2" fmla="*/ 0 w 24"/>
                  <a:gd name="T3" fmla="*/ 21 h 45"/>
                  <a:gd name="T4" fmla="*/ 65 w 24"/>
                  <a:gd name="T5" fmla="*/ 143 h 45"/>
                  <a:gd name="T6" fmla="*/ 73 w 24"/>
                  <a:gd name="T7" fmla="*/ 135 h 45"/>
                  <a:gd name="T8" fmla="*/ 76 w 24"/>
                  <a:gd name="T9" fmla="*/ 133 h 45"/>
                  <a:gd name="T10" fmla="*/ 28 w 24"/>
                  <a:gd name="T11" fmla="*/ 0 h 4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4" h="45">
                    <a:moveTo>
                      <a:pt x="9" y="0"/>
                    </a:moveTo>
                    <a:cubicBezTo>
                      <a:pt x="6" y="2"/>
                      <a:pt x="3" y="4"/>
                      <a:pt x="0" y="7"/>
                    </a:cubicBezTo>
                    <a:cubicBezTo>
                      <a:pt x="9" y="18"/>
                      <a:pt x="17" y="30"/>
                      <a:pt x="21" y="45"/>
                    </a:cubicBezTo>
                    <a:cubicBezTo>
                      <a:pt x="21" y="44"/>
                      <a:pt x="22" y="43"/>
                      <a:pt x="23" y="43"/>
                    </a:cubicBezTo>
                    <a:cubicBezTo>
                      <a:pt x="24" y="42"/>
                      <a:pt x="24" y="42"/>
                      <a:pt x="24" y="42"/>
                    </a:cubicBezTo>
                    <a:cubicBezTo>
                      <a:pt x="23" y="25"/>
                      <a:pt x="18" y="12"/>
                      <a:pt x="9" y="0"/>
                    </a:cubicBezTo>
                  </a:path>
                </a:pathLst>
              </a:custGeom>
              <a:solidFill>
                <a:srgbClr val="6E65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402" name="Freeform 386">
                <a:extLst>
                  <a:ext uri="{FF2B5EF4-FFF2-40B4-BE49-F238E27FC236}">
                    <a16:creationId xmlns:a16="http://schemas.microsoft.com/office/drawing/2014/main" id="{3F686111-300D-4662-9018-5F5BFD973C2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541" y="2089"/>
                <a:ext cx="103" cy="69"/>
              </a:xfrm>
              <a:custGeom>
                <a:avLst/>
                <a:gdLst>
                  <a:gd name="T0" fmla="*/ 139 w 77"/>
                  <a:gd name="T1" fmla="*/ 0 h 51"/>
                  <a:gd name="T2" fmla="*/ 142 w 77"/>
                  <a:gd name="T3" fmla="*/ 57 h 51"/>
                  <a:gd name="T4" fmla="*/ 182 w 77"/>
                  <a:gd name="T5" fmla="*/ 50 h 51"/>
                  <a:gd name="T6" fmla="*/ 182 w 77"/>
                  <a:gd name="T7" fmla="*/ 50 h 51"/>
                  <a:gd name="T8" fmla="*/ 211 w 77"/>
                  <a:gd name="T9" fmla="*/ 58 h 51"/>
                  <a:gd name="T10" fmla="*/ 226 w 77"/>
                  <a:gd name="T11" fmla="*/ 57 h 51"/>
                  <a:gd name="T12" fmla="*/ 247 w 77"/>
                  <a:gd name="T13" fmla="*/ 43 h 51"/>
                  <a:gd name="T14" fmla="*/ 218 w 77"/>
                  <a:gd name="T15" fmla="*/ 27 h 51"/>
                  <a:gd name="T16" fmla="*/ 163 w 77"/>
                  <a:gd name="T17" fmla="*/ 7 h 51"/>
                  <a:gd name="T18" fmla="*/ 163 w 77"/>
                  <a:gd name="T19" fmla="*/ 7 h 51"/>
                  <a:gd name="T20" fmla="*/ 139 w 77"/>
                  <a:gd name="T21" fmla="*/ 0 h 51"/>
                  <a:gd name="T22" fmla="*/ 74 w 77"/>
                  <a:gd name="T23" fmla="*/ 0 h 51"/>
                  <a:gd name="T24" fmla="*/ 27 w 77"/>
                  <a:gd name="T25" fmla="*/ 16 h 51"/>
                  <a:gd name="T26" fmla="*/ 0 w 77"/>
                  <a:gd name="T27" fmla="*/ 30 h 51"/>
                  <a:gd name="T28" fmla="*/ 48 w 77"/>
                  <a:gd name="T29" fmla="*/ 170 h 51"/>
                  <a:gd name="T30" fmla="*/ 74 w 77"/>
                  <a:gd name="T31" fmla="*/ 152 h 51"/>
                  <a:gd name="T32" fmla="*/ 74 w 77"/>
                  <a:gd name="T33" fmla="*/ 78 h 51"/>
                  <a:gd name="T34" fmla="*/ 94 w 77"/>
                  <a:gd name="T35" fmla="*/ 87 h 51"/>
                  <a:gd name="T36" fmla="*/ 86 w 77"/>
                  <a:gd name="T37" fmla="*/ 58 h 51"/>
                  <a:gd name="T38" fmla="*/ 74 w 77"/>
                  <a:gd name="T39" fmla="*/ 0 h 51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77" h="51">
                    <a:moveTo>
                      <a:pt x="43" y="0"/>
                    </a:moveTo>
                    <a:cubicBezTo>
                      <a:pt x="44" y="5"/>
                      <a:pt x="44" y="11"/>
                      <a:pt x="44" y="17"/>
                    </a:cubicBezTo>
                    <a:cubicBezTo>
                      <a:pt x="48" y="16"/>
                      <a:pt x="52" y="15"/>
                      <a:pt x="57" y="15"/>
                    </a:cubicBezTo>
                    <a:cubicBezTo>
                      <a:pt x="57" y="15"/>
                      <a:pt x="57" y="15"/>
                      <a:pt x="57" y="15"/>
                    </a:cubicBezTo>
                    <a:cubicBezTo>
                      <a:pt x="63" y="15"/>
                      <a:pt x="62" y="18"/>
                      <a:pt x="66" y="18"/>
                    </a:cubicBezTo>
                    <a:cubicBezTo>
                      <a:pt x="67" y="18"/>
                      <a:pt x="68" y="18"/>
                      <a:pt x="70" y="17"/>
                    </a:cubicBezTo>
                    <a:cubicBezTo>
                      <a:pt x="74" y="16"/>
                      <a:pt x="75" y="14"/>
                      <a:pt x="77" y="13"/>
                    </a:cubicBezTo>
                    <a:cubicBezTo>
                      <a:pt x="74" y="11"/>
                      <a:pt x="71" y="10"/>
                      <a:pt x="68" y="8"/>
                    </a:cubicBezTo>
                    <a:cubicBezTo>
                      <a:pt x="62" y="8"/>
                      <a:pt x="57" y="5"/>
                      <a:pt x="51" y="2"/>
                    </a:cubicBezTo>
                    <a:cubicBezTo>
                      <a:pt x="51" y="2"/>
                      <a:pt x="51" y="2"/>
                      <a:pt x="51" y="2"/>
                    </a:cubicBezTo>
                    <a:cubicBezTo>
                      <a:pt x="48" y="1"/>
                      <a:pt x="46" y="1"/>
                      <a:pt x="43" y="0"/>
                    </a:cubicBezTo>
                    <a:moveTo>
                      <a:pt x="23" y="0"/>
                    </a:moveTo>
                    <a:cubicBezTo>
                      <a:pt x="18" y="0"/>
                      <a:pt x="13" y="2"/>
                      <a:pt x="8" y="5"/>
                    </a:cubicBezTo>
                    <a:cubicBezTo>
                      <a:pt x="5" y="6"/>
                      <a:pt x="2" y="8"/>
                      <a:pt x="0" y="9"/>
                    </a:cubicBezTo>
                    <a:cubicBezTo>
                      <a:pt x="9" y="21"/>
                      <a:pt x="14" y="34"/>
                      <a:pt x="15" y="51"/>
                    </a:cubicBezTo>
                    <a:cubicBezTo>
                      <a:pt x="18" y="49"/>
                      <a:pt x="20" y="47"/>
                      <a:pt x="23" y="45"/>
                    </a:cubicBezTo>
                    <a:cubicBezTo>
                      <a:pt x="21" y="37"/>
                      <a:pt x="20" y="30"/>
                      <a:pt x="23" y="24"/>
                    </a:cubicBezTo>
                    <a:cubicBezTo>
                      <a:pt x="29" y="26"/>
                      <a:pt x="29" y="26"/>
                      <a:pt x="29" y="26"/>
                    </a:cubicBezTo>
                    <a:cubicBezTo>
                      <a:pt x="28" y="23"/>
                      <a:pt x="28" y="20"/>
                      <a:pt x="27" y="18"/>
                    </a:cubicBezTo>
                    <a:cubicBezTo>
                      <a:pt x="25" y="12"/>
                      <a:pt x="24" y="6"/>
                      <a:pt x="23" y="0"/>
                    </a:cubicBezTo>
                  </a:path>
                </a:pathLst>
              </a:custGeom>
              <a:solidFill>
                <a:srgbClr val="A29B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403" name="Freeform 387">
                <a:extLst>
                  <a:ext uri="{FF2B5EF4-FFF2-40B4-BE49-F238E27FC236}">
                    <a16:creationId xmlns:a16="http://schemas.microsoft.com/office/drawing/2014/main" id="{1366CCBF-C7D6-443A-BD67-DF8A47DA60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72" y="2088"/>
                <a:ext cx="28" cy="36"/>
              </a:xfrm>
              <a:custGeom>
                <a:avLst/>
                <a:gdLst>
                  <a:gd name="T0" fmla="*/ 27 w 21"/>
                  <a:gd name="T1" fmla="*/ 0 h 27"/>
                  <a:gd name="T2" fmla="*/ 0 w 21"/>
                  <a:gd name="T3" fmla="*/ 1 h 27"/>
                  <a:gd name="T4" fmla="*/ 12 w 21"/>
                  <a:gd name="T5" fmla="*/ 59 h 27"/>
                  <a:gd name="T6" fmla="*/ 20 w 21"/>
                  <a:gd name="T7" fmla="*/ 85 h 27"/>
                  <a:gd name="T8" fmla="*/ 20 w 21"/>
                  <a:gd name="T9" fmla="*/ 85 h 27"/>
                  <a:gd name="T10" fmla="*/ 65 w 21"/>
                  <a:gd name="T11" fmla="*/ 57 h 27"/>
                  <a:gd name="T12" fmla="*/ 64 w 21"/>
                  <a:gd name="T13" fmla="*/ 1 h 27"/>
                  <a:gd name="T14" fmla="*/ 27 w 21"/>
                  <a:gd name="T15" fmla="*/ 0 h 2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1" h="27">
                    <a:moveTo>
                      <a:pt x="8" y="0"/>
                    </a:moveTo>
                    <a:cubicBezTo>
                      <a:pt x="6" y="0"/>
                      <a:pt x="3" y="0"/>
                      <a:pt x="0" y="1"/>
                    </a:cubicBezTo>
                    <a:cubicBezTo>
                      <a:pt x="1" y="7"/>
                      <a:pt x="2" y="13"/>
                      <a:pt x="4" y="19"/>
                    </a:cubicBezTo>
                    <a:cubicBezTo>
                      <a:pt x="5" y="21"/>
                      <a:pt x="5" y="24"/>
                      <a:pt x="6" y="27"/>
                    </a:cubicBezTo>
                    <a:cubicBezTo>
                      <a:pt x="6" y="27"/>
                      <a:pt x="6" y="27"/>
                      <a:pt x="6" y="27"/>
                    </a:cubicBezTo>
                    <a:cubicBezTo>
                      <a:pt x="12" y="23"/>
                      <a:pt x="16" y="20"/>
                      <a:pt x="21" y="18"/>
                    </a:cubicBezTo>
                    <a:cubicBezTo>
                      <a:pt x="21" y="12"/>
                      <a:pt x="21" y="6"/>
                      <a:pt x="20" y="1"/>
                    </a:cubicBezTo>
                    <a:cubicBezTo>
                      <a:pt x="16" y="1"/>
                      <a:pt x="12" y="0"/>
                      <a:pt x="8" y="0"/>
                    </a:cubicBezTo>
                  </a:path>
                </a:pathLst>
              </a:custGeom>
              <a:solidFill>
                <a:srgbClr val="C6C1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404" name="Freeform 388">
                <a:extLst>
                  <a:ext uri="{FF2B5EF4-FFF2-40B4-BE49-F238E27FC236}">
                    <a16:creationId xmlns:a16="http://schemas.microsoft.com/office/drawing/2014/main" id="{CC782F20-BA0C-4289-A28F-FAA280284B6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568" y="2107"/>
                <a:ext cx="89" cy="43"/>
              </a:xfrm>
              <a:custGeom>
                <a:avLst/>
                <a:gdLst>
                  <a:gd name="T0" fmla="*/ 9 w 67"/>
                  <a:gd name="T1" fmla="*/ 36 h 32"/>
                  <a:gd name="T2" fmla="*/ 9 w 67"/>
                  <a:gd name="T3" fmla="*/ 105 h 32"/>
                  <a:gd name="T4" fmla="*/ 41 w 67"/>
                  <a:gd name="T5" fmla="*/ 87 h 32"/>
                  <a:gd name="T6" fmla="*/ 28 w 67"/>
                  <a:gd name="T7" fmla="*/ 42 h 32"/>
                  <a:gd name="T8" fmla="*/ 9 w 67"/>
                  <a:gd name="T9" fmla="*/ 36 h 32"/>
                  <a:gd name="T10" fmla="*/ 178 w 67"/>
                  <a:gd name="T11" fmla="*/ 0 h 32"/>
                  <a:gd name="T12" fmla="*/ 155 w 67"/>
                  <a:gd name="T13" fmla="*/ 12 h 32"/>
                  <a:gd name="T14" fmla="*/ 143 w 67"/>
                  <a:gd name="T15" fmla="*/ 16 h 32"/>
                  <a:gd name="T16" fmla="*/ 114 w 67"/>
                  <a:gd name="T17" fmla="*/ 7 h 32"/>
                  <a:gd name="T18" fmla="*/ 114 w 67"/>
                  <a:gd name="T19" fmla="*/ 7 h 32"/>
                  <a:gd name="T20" fmla="*/ 76 w 67"/>
                  <a:gd name="T21" fmla="*/ 12 h 32"/>
                  <a:gd name="T22" fmla="*/ 76 w 67"/>
                  <a:gd name="T23" fmla="*/ 69 h 32"/>
                  <a:gd name="T24" fmla="*/ 76 w 67"/>
                  <a:gd name="T25" fmla="*/ 69 h 32"/>
                  <a:gd name="T26" fmla="*/ 209 w 67"/>
                  <a:gd name="T27" fmla="*/ 12 h 32"/>
                  <a:gd name="T28" fmla="*/ 178 w 67"/>
                  <a:gd name="T29" fmla="*/ 0 h 32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67" h="32">
                    <a:moveTo>
                      <a:pt x="3" y="11"/>
                    </a:moveTo>
                    <a:cubicBezTo>
                      <a:pt x="0" y="17"/>
                      <a:pt x="1" y="24"/>
                      <a:pt x="3" y="32"/>
                    </a:cubicBezTo>
                    <a:cubicBezTo>
                      <a:pt x="6" y="30"/>
                      <a:pt x="10" y="28"/>
                      <a:pt x="13" y="27"/>
                    </a:cubicBezTo>
                    <a:cubicBezTo>
                      <a:pt x="12" y="22"/>
                      <a:pt x="10" y="17"/>
                      <a:pt x="9" y="13"/>
                    </a:cubicBezTo>
                    <a:cubicBezTo>
                      <a:pt x="3" y="11"/>
                      <a:pt x="3" y="11"/>
                      <a:pt x="3" y="11"/>
                    </a:cubicBezTo>
                    <a:moveTo>
                      <a:pt x="57" y="0"/>
                    </a:moveTo>
                    <a:cubicBezTo>
                      <a:pt x="55" y="1"/>
                      <a:pt x="54" y="3"/>
                      <a:pt x="50" y="4"/>
                    </a:cubicBezTo>
                    <a:cubicBezTo>
                      <a:pt x="48" y="5"/>
                      <a:pt x="47" y="5"/>
                      <a:pt x="46" y="5"/>
                    </a:cubicBezTo>
                    <a:cubicBezTo>
                      <a:pt x="42" y="5"/>
                      <a:pt x="43" y="2"/>
                      <a:pt x="37" y="2"/>
                    </a:cubicBezTo>
                    <a:cubicBezTo>
                      <a:pt x="37" y="2"/>
                      <a:pt x="37" y="2"/>
                      <a:pt x="37" y="2"/>
                    </a:cubicBezTo>
                    <a:cubicBezTo>
                      <a:pt x="32" y="2"/>
                      <a:pt x="28" y="3"/>
                      <a:pt x="24" y="4"/>
                    </a:cubicBezTo>
                    <a:cubicBezTo>
                      <a:pt x="24" y="10"/>
                      <a:pt x="24" y="16"/>
                      <a:pt x="24" y="21"/>
                    </a:cubicBezTo>
                    <a:cubicBezTo>
                      <a:pt x="24" y="21"/>
                      <a:pt x="24" y="21"/>
                      <a:pt x="24" y="21"/>
                    </a:cubicBezTo>
                    <a:cubicBezTo>
                      <a:pt x="38" y="15"/>
                      <a:pt x="53" y="10"/>
                      <a:pt x="67" y="4"/>
                    </a:cubicBezTo>
                    <a:cubicBezTo>
                      <a:pt x="63" y="2"/>
                      <a:pt x="60" y="1"/>
                      <a:pt x="57" y="0"/>
                    </a:cubicBezTo>
                  </a:path>
                </a:pathLst>
              </a:custGeom>
              <a:solidFill>
                <a:srgbClr val="C6C1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405" name="Freeform 389">
                <a:extLst>
                  <a:ext uri="{FF2B5EF4-FFF2-40B4-BE49-F238E27FC236}">
                    <a16:creationId xmlns:a16="http://schemas.microsoft.com/office/drawing/2014/main" id="{4ADAC061-1042-48C8-853A-7576F2619D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80" y="2112"/>
                <a:ext cx="20" cy="31"/>
              </a:xfrm>
              <a:custGeom>
                <a:avLst/>
                <a:gdLst>
                  <a:gd name="T0" fmla="*/ 48 w 15"/>
                  <a:gd name="T1" fmla="*/ 0 h 23"/>
                  <a:gd name="T2" fmla="*/ 0 w 15"/>
                  <a:gd name="T3" fmla="*/ 30 h 23"/>
                  <a:gd name="T4" fmla="*/ 0 w 15"/>
                  <a:gd name="T5" fmla="*/ 30 h 23"/>
                  <a:gd name="T6" fmla="*/ 12 w 15"/>
                  <a:gd name="T7" fmla="*/ 77 h 23"/>
                  <a:gd name="T8" fmla="*/ 48 w 15"/>
                  <a:gd name="T9" fmla="*/ 57 h 23"/>
                  <a:gd name="T10" fmla="*/ 48 w 15"/>
                  <a:gd name="T11" fmla="*/ 57 h 23"/>
                  <a:gd name="T12" fmla="*/ 48 w 15"/>
                  <a:gd name="T13" fmla="*/ 0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" h="23">
                    <a:moveTo>
                      <a:pt x="15" y="0"/>
                    </a:moveTo>
                    <a:cubicBezTo>
                      <a:pt x="10" y="2"/>
                      <a:pt x="6" y="5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13"/>
                      <a:pt x="3" y="18"/>
                      <a:pt x="4" y="23"/>
                    </a:cubicBezTo>
                    <a:cubicBezTo>
                      <a:pt x="8" y="21"/>
                      <a:pt x="12" y="19"/>
                      <a:pt x="15" y="17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5" y="12"/>
                      <a:pt x="15" y="6"/>
                      <a:pt x="15" y="0"/>
                    </a:cubicBezTo>
                  </a:path>
                </a:pathLst>
              </a:custGeom>
              <a:solidFill>
                <a:srgbClr val="DCD8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406" name="Freeform 390">
                <a:extLst>
                  <a:ext uri="{FF2B5EF4-FFF2-40B4-BE49-F238E27FC236}">
                    <a16:creationId xmlns:a16="http://schemas.microsoft.com/office/drawing/2014/main" id="{F3C369BC-CE0E-40A1-9F4A-13A9DADF1C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9" y="2347"/>
                <a:ext cx="22" cy="16"/>
              </a:xfrm>
              <a:custGeom>
                <a:avLst/>
                <a:gdLst>
                  <a:gd name="T0" fmla="*/ 0 w 17"/>
                  <a:gd name="T1" fmla="*/ 0 h 12"/>
                  <a:gd name="T2" fmla="*/ 36 w 17"/>
                  <a:gd name="T3" fmla="*/ 36 h 12"/>
                  <a:gd name="T4" fmla="*/ 47 w 17"/>
                  <a:gd name="T5" fmla="*/ 37 h 12"/>
                  <a:gd name="T6" fmla="*/ 41 w 17"/>
                  <a:gd name="T7" fmla="*/ 20 h 12"/>
                  <a:gd name="T8" fmla="*/ 0 w 17"/>
                  <a:gd name="T9" fmla="*/ 0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7" h="12">
                    <a:moveTo>
                      <a:pt x="0" y="0"/>
                    </a:moveTo>
                    <a:cubicBezTo>
                      <a:pt x="5" y="3"/>
                      <a:pt x="10" y="7"/>
                      <a:pt x="13" y="11"/>
                    </a:cubicBezTo>
                    <a:cubicBezTo>
                      <a:pt x="15" y="11"/>
                      <a:pt x="16" y="12"/>
                      <a:pt x="17" y="12"/>
                    </a:cubicBezTo>
                    <a:cubicBezTo>
                      <a:pt x="17" y="10"/>
                      <a:pt x="16" y="8"/>
                      <a:pt x="15" y="6"/>
                    </a:cubicBezTo>
                    <a:cubicBezTo>
                      <a:pt x="10" y="4"/>
                      <a:pt x="5" y="2"/>
                      <a:pt x="0" y="0"/>
                    </a:cubicBezTo>
                  </a:path>
                </a:pathLst>
              </a:custGeom>
              <a:solidFill>
                <a:srgbClr val="A29B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407" name="Freeform 391">
                <a:extLst>
                  <a:ext uri="{FF2B5EF4-FFF2-40B4-BE49-F238E27FC236}">
                    <a16:creationId xmlns:a16="http://schemas.microsoft.com/office/drawing/2014/main" id="{2BB07FB6-0E9C-4323-A830-63FB49AA87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49" y="2344"/>
                <a:ext cx="27" cy="17"/>
              </a:xfrm>
              <a:custGeom>
                <a:avLst/>
                <a:gdLst>
                  <a:gd name="T0" fmla="*/ 0 w 20"/>
                  <a:gd name="T1" fmla="*/ 0 h 13"/>
                  <a:gd name="T2" fmla="*/ 66 w 20"/>
                  <a:gd name="T3" fmla="*/ 38 h 13"/>
                  <a:gd name="T4" fmla="*/ 22 w 20"/>
                  <a:gd name="T5" fmla="*/ 7 h 13"/>
                  <a:gd name="T6" fmla="*/ 16 w 20"/>
                  <a:gd name="T7" fmla="*/ 1 h 13"/>
                  <a:gd name="T8" fmla="*/ 0 w 20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" h="13">
                    <a:moveTo>
                      <a:pt x="0" y="0"/>
                    </a:moveTo>
                    <a:cubicBezTo>
                      <a:pt x="7" y="5"/>
                      <a:pt x="13" y="10"/>
                      <a:pt x="20" y="13"/>
                    </a:cubicBezTo>
                    <a:cubicBezTo>
                      <a:pt x="17" y="9"/>
                      <a:pt x="12" y="5"/>
                      <a:pt x="7" y="2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3" y="0"/>
                      <a:pt x="2" y="0"/>
                      <a:pt x="0" y="0"/>
                    </a:cubicBezTo>
                  </a:path>
                </a:pathLst>
              </a:custGeom>
              <a:solidFill>
                <a:srgbClr val="C5C0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408" name="Freeform 392">
                <a:extLst>
                  <a:ext uri="{FF2B5EF4-FFF2-40B4-BE49-F238E27FC236}">
                    <a16:creationId xmlns:a16="http://schemas.microsoft.com/office/drawing/2014/main" id="{1DA0E100-6DEA-49A7-BE34-99252562D0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79" y="2355"/>
                <a:ext cx="12" cy="10"/>
              </a:xfrm>
              <a:custGeom>
                <a:avLst/>
                <a:gdLst>
                  <a:gd name="T0" fmla="*/ 0 w 9"/>
                  <a:gd name="T1" fmla="*/ 0 h 8"/>
                  <a:gd name="T2" fmla="*/ 7 w 9"/>
                  <a:gd name="T3" fmla="*/ 16 h 8"/>
                  <a:gd name="T4" fmla="*/ 28 w 9"/>
                  <a:gd name="T5" fmla="*/ 20 h 8"/>
                  <a:gd name="T6" fmla="*/ 27 w 9"/>
                  <a:gd name="T7" fmla="*/ 16 h 8"/>
                  <a:gd name="T8" fmla="*/ 0 w 9"/>
                  <a:gd name="T9" fmla="*/ 0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" h="8">
                    <a:moveTo>
                      <a:pt x="0" y="0"/>
                    </a:moveTo>
                    <a:cubicBezTo>
                      <a:pt x="1" y="2"/>
                      <a:pt x="2" y="4"/>
                      <a:pt x="2" y="6"/>
                    </a:cubicBezTo>
                    <a:cubicBezTo>
                      <a:pt x="5" y="7"/>
                      <a:pt x="7" y="7"/>
                      <a:pt x="9" y="8"/>
                    </a:cubicBezTo>
                    <a:cubicBezTo>
                      <a:pt x="9" y="7"/>
                      <a:pt x="9" y="6"/>
                      <a:pt x="8" y="6"/>
                    </a:cubicBezTo>
                    <a:cubicBezTo>
                      <a:pt x="6" y="3"/>
                      <a:pt x="3" y="2"/>
                      <a:pt x="0" y="0"/>
                    </a:cubicBezTo>
                  </a:path>
                </a:pathLst>
              </a:custGeom>
              <a:solidFill>
                <a:srgbClr val="C6C1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409" name="Freeform 393">
                <a:extLst>
                  <a:ext uri="{FF2B5EF4-FFF2-40B4-BE49-F238E27FC236}">
                    <a16:creationId xmlns:a16="http://schemas.microsoft.com/office/drawing/2014/main" id="{55B1BCC1-21F0-4145-AD1F-48748070DE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6" y="2345"/>
                <a:ext cx="23" cy="10"/>
              </a:xfrm>
              <a:custGeom>
                <a:avLst/>
                <a:gdLst>
                  <a:gd name="T0" fmla="*/ 0 w 17"/>
                  <a:gd name="T1" fmla="*/ 0 h 7"/>
                  <a:gd name="T2" fmla="*/ 7 w 17"/>
                  <a:gd name="T3" fmla="*/ 1 h 7"/>
                  <a:gd name="T4" fmla="*/ 57 w 17"/>
                  <a:gd name="T5" fmla="*/ 29 h 7"/>
                  <a:gd name="T6" fmla="*/ 55 w 17"/>
                  <a:gd name="T7" fmla="*/ 19 h 7"/>
                  <a:gd name="T8" fmla="*/ 0 w 17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7" h="7">
                    <a:moveTo>
                      <a:pt x="0" y="0"/>
                    </a:moveTo>
                    <a:cubicBezTo>
                      <a:pt x="1" y="0"/>
                      <a:pt x="2" y="0"/>
                      <a:pt x="2" y="1"/>
                    </a:cubicBezTo>
                    <a:cubicBezTo>
                      <a:pt x="7" y="3"/>
                      <a:pt x="12" y="5"/>
                      <a:pt x="17" y="7"/>
                    </a:cubicBezTo>
                    <a:cubicBezTo>
                      <a:pt x="17" y="6"/>
                      <a:pt x="16" y="5"/>
                      <a:pt x="16" y="4"/>
                    </a:cubicBezTo>
                    <a:cubicBezTo>
                      <a:pt x="11" y="3"/>
                      <a:pt x="6" y="1"/>
                      <a:pt x="0" y="0"/>
                    </a:cubicBezTo>
                  </a:path>
                </a:pathLst>
              </a:custGeom>
              <a:solidFill>
                <a:srgbClr val="C6C1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410" name="Freeform 394">
                <a:extLst>
                  <a:ext uri="{FF2B5EF4-FFF2-40B4-BE49-F238E27FC236}">
                    <a16:creationId xmlns:a16="http://schemas.microsoft.com/office/drawing/2014/main" id="{DF4B978E-C518-4482-83E5-88B5676F2C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6" y="2345"/>
                <a:ext cx="3" cy="2"/>
              </a:xfrm>
              <a:custGeom>
                <a:avLst/>
                <a:gdLst>
                  <a:gd name="T0" fmla="*/ 0 w 2"/>
                  <a:gd name="T1" fmla="*/ 0 h 1"/>
                  <a:gd name="T2" fmla="*/ 12 w 2"/>
                  <a:gd name="T3" fmla="*/ 16 h 1"/>
                  <a:gd name="T4" fmla="*/ 0 w 2"/>
                  <a:gd name="T5" fmla="*/ 0 h 1"/>
                  <a:gd name="T6" fmla="*/ 0 w 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0"/>
                      <a:pt x="1" y="0"/>
                      <a:pt x="2" y="1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DCD8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411" name="Freeform 395">
                <a:extLst>
                  <a:ext uri="{FF2B5EF4-FFF2-40B4-BE49-F238E27FC236}">
                    <a16:creationId xmlns:a16="http://schemas.microsoft.com/office/drawing/2014/main" id="{9FF6E24D-E23E-4B33-93FE-9237D865EF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77" y="2351"/>
                <a:ext cx="12" cy="12"/>
              </a:xfrm>
              <a:custGeom>
                <a:avLst/>
                <a:gdLst>
                  <a:gd name="T0" fmla="*/ 0 w 9"/>
                  <a:gd name="T1" fmla="*/ 0 h 9"/>
                  <a:gd name="T2" fmla="*/ 1 w 9"/>
                  <a:gd name="T3" fmla="*/ 9 h 9"/>
                  <a:gd name="T4" fmla="*/ 28 w 9"/>
                  <a:gd name="T5" fmla="*/ 28 h 9"/>
                  <a:gd name="T6" fmla="*/ 28 w 9"/>
                  <a:gd name="T7" fmla="*/ 12 h 9"/>
                  <a:gd name="T8" fmla="*/ 0 w 9"/>
                  <a:gd name="T9" fmla="*/ 0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" h="9">
                    <a:moveTo>
                      <a:pt x="0" y="0"/>
                    </a:moveTo>
                    <a:cubicBezTo>
                      <a:pt x="0" y="1"/>
                      <a:pt x="1" y="2"/>
                      <a:pt x="1" y="3"/>
                    </a:cubicBezTo>
                    <a:cubicBezTo>
                      <a:pt x="4" y="5"/>
                      <a:pt x="7" y="6"/>
                      <a:pt x="9" y="9"/>
                    </a:cubicBezTo>
                    <a:cubicBezTo>
                      <a:pt x="9" y="7"/>
                      <a:pt x="9" y="5"/>
                      <a:pt x="9" y="4"/>
                    </a:cubicBezTo>
                    <a:cubicBezTo>
                      <a:pt x="6" y="3"/>
                      <a:pt x="3" y="2"/>
                      <a:pt x="0" y="0"/>
                    </a:cubicBezTo>
                  </a:path>
                </a:pathLst>
              </a:custGeom>
              <a:solidFill>
                <a:srgbClr val="DCD8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412" name="Freeform 396">
                <a:extLst>
                  <a:ext uri="{FF2B5EF4-FFF2-40B4-BE49-F238E27FC236}">
                    <a16:creationId xmlns:a16="http://schemas.microsoft.com/office/drawing/2014/main" id="{B6D1EC17-64BA-4F55-AF79-C0DDEC70B6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18" y="2391"/>
                <a:ext cx="8" cy="5"/>
              </a:xfrm>
              <a:custGeom>
                <a:avLst/>
                <a:gdLst>
                  <a:gd name="T0" fmla="*/ 1 w 6"/>
                  <a:gd name="T1" fmla="*/ 0 h 4"/>
                  <a:gd name="T2" fmla="*/ 0 w 6"/>
                  <a:gd name="T3" fmla="*/ 10 h 4"/>
                  <a:gd name="T4" fmla="*/ 7 w 6"/>
                  <a:gd name="T5" fmla="*/ 10 h 4"/>
                  <a:gd name="T6" fmla="*/ 20 w 6"/>
                  <a:gd name="T7" fmla="*/ 0 h 4"/>
                  <a:gd name="T8" fmla="*/ 1 w 6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4">
                    <a:moveTo>
                      <a:pt x="1" y="0"/>
                    </a:moveTo>
                    <a:cubicBezTo>
                      <a:pt x="1" y="1"/>
                      <a:pt x="0" y="3"/>
                      <a:pt x="0" y="4"/>
                    </a:cubicBezTo>
                    <a:cubicBezTo>
                      <a:pt x="1" y="4"/>
                      <a:pt x="1" y="4"/>
                      <a:pt x="2" y="4"/>
                    </a:cubicBezTo>
                    <a:cubicBezTo>
                      <a:pt x="3" y="3"/>
                      <a:pt x="5" y="2"/>
                      <a:pt x="6" y="0"/>
                    </a:cubicBezTo>
                    <a:cubicBezTo>
                      <a:pt x="5" y="0"/>
                      <a:pt x="3" y="0"/>
                      <a:pt x="1" y="0"/>
                    </a:cubicBezTo>
                  </a:path>
                </a:pathLst>
              </a:custGeom>
              <a:solidFill>
                <a:srgbClr val="B8B2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413" name="Freeform 397">
                <a:extLst>
                  <a:ext uri="{FF2B5EF4-FFF2-40B4-BE49-F238E27FC236}">
                    <a16:creationId xmlns:a16="http://schemas.microsoft.com/office/drawing/2014/main" id="{6C4280C6-1137-4934-839D-2E4136C7D0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19" y="2379"/>
                <a:ext cx="19" cy="12"/>
              </a:xfrm>
              <a:custGeom>
                <a:avLst/>
                <a:gdLst>
                  <a:gd name="T0" fmla="*/ 48 w 14"/>
                  <a:gd name="T1" fmla="*/ 0 h 9"/>
                  <a:gd name="T2" fmla="*/ 10 w 14"/>
                  <a:gd name="T3" fmla="*/ 1 h 9"/>
                  <a:gd name="T4" fmla="*/ 0 w 14"/>
                  <a:gd name="T5" fmla="*/ 28 h 9"/>
                  <a:gd name="T6" fmla="*/ 19 w 14"/>
                  <a:gd name="T7" fmla="*/ 28 h 9"/>
                  <a:gd name="T8" fmla="*/ 48 w 14"/>
                  <a:gd name="T9" fmla="*/ 0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" h="9">
                    <a:moveTo>
                      <a:pt x="14" y="0"/>
                    </a:moveTo>
                    <a:cubicBezTo>
                      <a:pt x="10" y="0"/>
                      <a:pt x="6" y="1"/>
                      <a:pt x="3" y="1"/>
                    </a:cubicBezTo>
                    <a:cubicBezTo>
                      <a:pt x="2" y="4"/>
                      <a:pt x="1" y="6"/>
                      <a:pt x="0" y="9"/>
                    </a:cubicBezTo>
                    <a:cubicBezTo>
                      <a:pt x="2" y="9"/>
                      <a:pt x="4" y="9"/>
                      <a:pt x="5" y="9"/>
                    </a:cubicBezTo>
                    <a:cubicBezTo>
                      <a:pt x="8" y="6"/>
                      <a:pt x="11" y="3"/>
                      <a:pt x="14" y="0"/>
                    </a:cubicBezTo>
                  </a:path>
                </a:pathLst>
              </a:custGeom>
              <a:solidFill>
                <a:srgbClr val="C6C1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414" name="Freeform 398">
                <a:extLst>
                  <a:ext uri="{FF2B5EF4-FFF2-40B4-BE49-F238E27FC236}">
                    <a16:creationId xmlns:a16="http://schemas.microsoft.com/office/drawing/2014/main" id="{5399B470-D736-4390-B756-F36181AE0CF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905" y="2353"/>
                <a:ext cx="66" cy="35"/>
              </a:xfrm>
              <a:custGeom>
                <a:avLst/>
                <a:gdLst>
                  <a:gd name="T0" fmla="*/ 114 w 49"/>
                  <a:gd name="T1" fmla="*/ 36 h 26"/>
                  <a:gd name="T2" fmla="*/ 106 w 49"/>
                  <a:gd name="T3" fmla="*/ 36 h 26"/>
                  <a:gd name="T4" fmla="*/ 88 w 49"/>
                  <a:gd name="T5" fmla="*/ 85 h 26"/>
                  <a:gd name="T6" fmla="*/ 93 w 49"/>
                  <a:gd name="T7" fmla="*/ 85 h 26"/>
                  <a:gd name="T8" fmla="*/ 125 w 49"/>
                  <a:gd name="T9" fmla="*/ 77 h 26"/>
                  <a:gd name="T10" fmla="*/ 114 w 49"/>
                  <a:gd name="T11" fmla="*/ 36 h 26"/>
                  <a:gd name="T12" fmla="*/ 132 w 49"/>
                  <a:gd name="T13" fmla="*/ 20 h 26"/>
                  <a:gd name="T14" fmla="*/ 132 w 49"/>
                  <a:gd name="T15" fmla="*/ 65 h 26"/>
                  <a:gd name="T16" fmla="*/ 162 w 49"/>
                  <a:gd name="T17" fmla="*/ 22 h 26"/>
                  <a:gd name="T18" fmla="*/ 132 w 49"/>
                  <a:gd name="T19" fmla="*/ 20 h 26"/>
                  <a:gd name="T20" fmla="*/ 0 w 49"/>
                  <a:gd name="T21" fmla="*/ 0 h 26"/>
                  <a:gd name="T22" fmla="*/ 9 w 49"/>
                  <a:gd name="T23" fmla="*/ 20 h 26"/>
                  <a:gd name="T24" fmla="*/ 43 w 49"/>
                  <a:gd name="T25" fmla="*/ 63 h 26"/>
                  <a:gd name="T26" fmla="*/ 40 w 49"/>
                  <a:gd name="T27" fmla="*/ 9 h 26"/>
                  <a:gd name="T28" fmla="*/ 0 w 49"/>
                  <a:gd name="T29" fmla="*/ 0 h 2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49" h="26">
                    <a:moveTo>
                      <a:pt x="35" y="11"/>
                    </a:moveTo>
                    <a:cubicBezTo>
                      <a:pt x="34" y="11"/>
                      <a:pt x="33" y="11"/>
                      <a:pt x="33" y="11"/>
                    </a:cubicBezTo>
                    <a:cubicBezTo>
                      <a:pt x="31" y="17"/>
                      <a:pt x="29" y="22"/>
                      <a:pt x="27" y="26"/>
                    </a:cubicBezTo>
                    <a:cubicBezTo>
                      <a:pt x="27" y="26"/>
                      <a:pt x="28" y="26"/>
                      <a:pt x="28" y="26"/>
                    </a:cubicBezTo>
                    <a:cubicBezTo>
                      <a:pt x="31" y="26"/>
                      <a:pt x="35" y="25"/>
                      <a:pt x="38" y="23"/>
                    </a:cubicBezTo>
                    <a:cubicBezTo>
                      <a:pt x="37" y="19"/>
                      <a:pt x="36" y="15"/>
                      <a:pt x="35" y="11"/>
                    </a:cubicBezTo>
                    <a:moveTo>
                      <a:pt x="40" y="6"/>
                    </a:moveTo>
                    <a:cubicBezTo>
                      <a:pt x="40" y="11"/>
                      <a:pt x="40" y="16"/>
                      <a:pt x="40" y="20"/>
                    </a:cubicBezTo>
                    <a:cubicBezTo>
                      <a:pt x="44" y="17"/>
                      <a:pt x="46" y="13"/>
                      <a:pt x="49" y="7"/>
                    </a:cubicBezTo>
                    <a:cubicBezTo>
                      <a:pt x="46" y="7"/>
                      <a:pt x="43" y="6"/>
                      <a:pt x="40" y="6"/>
                    </a:cubicBezTo>
                    <a:moveTo>
                      <a:pt x="0" y="0"/>
                    </a:moveTo>
                    <a:cubicBezTo>
                      <a:pt x="1" y="2"/>
                      <a:pt x="2" y="4"/>
                      <a:pt x="3" y="6"/>
                    </a:cubicBezTo>
                    <a:cubicBezTo>
                      <a:pt x="6" y="11"/>
                      <a:pt x="9" y="16"/>
                      <a:pt x="13" y="19"/>
                    </a:cubicBezTo>
                    <a:cubicBezTo>
                      <a:pt x="12" y="14"/>
                      <a:pt x="12" y="8"/>
                      <a:pt x="12" y="3"/>
                    </a:cubicBezTo>
                    <a:cubicBezTo>
                      <a:pt x="8" y="2"/>
                      <a:pt x="4" y="1"/>
                      <a:pt x="0" y="0"/>
                    </a:cubicBezTo>
                  </a:path>
                </a:pathLst>
              </a:custGeom>
              <a:solidFill>
                <a:srgbClr val="B3AD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415" name="Freeform 399">
                <a:extLst>
                  <a:ext uri="{FF2B5EF4-FFF2-40B4-BE49-F238E27FC236}">
                    <a16:creationId xmlns:a16="http://schemas.microsoft.com/office/drawing/2014/main" id="{0B30D086-E4B8-4C3E-AE4D-F91DA4708F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2" y="2361"/>
                <a:ext cx="6" cy="23"/>
              </a:xfrm>
              <a:custGeom>
                <a:avLst/>
                <a:gdLst>
                  <a:gd name="T0" fmla="*/ 8 w 5"/>
                  <a:gd name="T1" fmla="*/ 0 h 17"/>
                  <a:gd name="T2" fmla="*/ 0 w 5"/>
                  <a:gd name="T3" fmla="*/ 16 h 17"/>
                  <a:gd name="T4" fmla="*/ 7 w 5"/>
                  <a:gd name="T5" fmla="*/ 57 h 17"/>
                  <a:gd name="T6" fmla="*/ 10 w 5"/>
                  <a:gd name="T7" fmla="*/ 47 h 17"/>
                  <a:gd name="T8" fmla="*/ 10 w 5"/>
                  <a:gd name="T9" fmla="*/ 0 h 17"/>
                  <a:gd name="T10" fmla="*/ 8 w 5"/>
                  <a:gd name="T11" fmla="*/ 0 h 1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" h="17">
                    <a:moveTo>
                      <a:pt x="4" y="0"/>
                    </a:moveTo>
                    <a:cubicBezTo>
                      <a:pt x="4" y="2"/>
                      <a:pt x="2" y="3"/>
                      <a:pt x="0" y="5"/>
                    </a:cubicBezTo>
                    <a:cubicBezTo>
                      <a:pt x="1" y="9"/>
                      <a:pt x="2" y="13"/>
                      <a:pt x="3" y="17"/>
                    </a:cubicBezTo>
                    <a:cubicBezTo>
                      <a:pt x="4" y="16"/>
                      <a:pt x="4" y="15"/>
                      <a:pt x="5" y="14"/>
                    </a:cubicBezTo>
                    <a:cubicBezTo>
                      <a:pt x="5" y="10"/>
                      <a:pt x="5" y="5"/>
                      <a:pt x="5" y="0"/>
                    </a:cubicBezTo>
                    <a:cubicBezTo>
                      <a:pt x="5" y="0"/>
                      <a:pt x="4" y="0"/>
                      <a:pt x="4" y="0"/>
                    </a:cubicBezTo>
                  </a:path>
                </a:pathLst>
              </a:custGeom>
              <a:solidFill>
                <a:srgbClr val="D1CC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416" name="Freeform 400">
                <a:extLst>
                  <a:ext uri="{FF2B5EF4-FFF2-40B4-BE49-F238E27FC236}">
                    <a16:creationId xmlns:a16="http://schemas.microsoft.com/office/drawing/2014/main" id="{018437E2-BBD6-4F5E-BB7A-FC87CCEE01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69" y="2102"/>
                <a:ext cx="86" cy="236"/>
              </a:xfrm>
              <a:custGeom>
                <a:avLst/>
                <a:gdLst>
                  <a:gd name="T0" fmla="*/ 105 w 64"/>
                  <a:gd name="T1" fmla="*/ 0 h 177"/>
                  <a:gd name="T2" fmla="*/ 63 w 64"/>
                  <a:gd name="T3" fmla="*/ 79 h 177"/>
                  <a:gd name="T4" fmla="*/ 48 w 64"/>
                  <a:gd name="T5" fmla="*/ 361 h 177"/>
                  <a:gd name="T6" fmla="*/ 105 w 64"/>
                  <a:gd name="T7" fmla="*/ 532 h 177"/>
                  <a:gd name="T8" fmla="*/ 78 w 64"/>
                  <a:gd name="T9" fmla="*/ 553 h 177"/>
                  <a:gd name="T10" fmla="*/ 121 w 64"/>
                  <a:gd name="T11" fmla="*/ 553 h 177"/>
                  <a:gd name="T12" fmla="*/ 210 w 64"/>
                  <a:gd name="T13" fmla="*/ 560 h 177"/>
                  <a:gd name="T14" fmla="*/ 161 w 64"/>
                  <a:gd name="T15" fmla="*/ 212 h 177"/>
                  <a:gd name="T16" fmla="*/ 105 w 64"/>
                  <a:gd name="T17" fmla="*/ 0 h 17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4" h="177">
                    <a:moveTo>
                      <a:pt x="32" y="0"/>
                    </a:moveTo>
                    <a:cubicBezTo>
                      <a:pt x="25" y="8"/>
                      <a:pt x="20" y="16"/>
                      <a:pt x="19" y="25"/>
                    </a:cubicBezTo>
                    <a:cubicBezTo>
                      <a:pt x="13" y="60"/>
                      <a:pt x="0" y="84"/>
                      <a:pt x="15" y="114"/>
                    </a:cubicBezTo>
                    <a:cubicBezTo>
                      <a:pt x="29" y="145"/>
                      <a:pt x="45" y="148"/>
                      <a:pt x="32" y="168"/>
                    </a:cubicBezTo>
                    <a:cubicBezTo>
                      <a:pt x="30" y="171"/>
                      <a:pt x="28" y="173"/>
                      <a:pt x="24" y="175"/>
                    </a:cubicBezTo>
                    <a:cubicBezTo>
                      <a:pt x="28" y="175"/>
                      <a:pt x="33" y="175"/>
                      <a:pt x="37" y="175"/>
                    </a:cubicBezTo>
                    <a:cubicBezTo>
                      <a:pt x="45" y="175"/>
                      <a:pt x="54" y="176"/>
                      <a:pt x="64" y="177"/>
                    </a:cubicBezTo>
                    <a:cubicBezTo>
                      <a:pt x="60" y="140"/>
                      <a:pt x="46" y="106"/>
                      <a:pt x="49" y="67"/>
                    </a:cubicBezTo>
                    <a:cubicBezTo>
                      <a:pt x="53" y="34"/>
                      <a:pt x="52" y="18"/>
                      <a:pt x="32" y="0"/>
                    </a:cubicBezTo>
                  </a:path>
                </a:pathLst>
              </a:custGeom>
              <a:solidFill>
                <a:srgbClr val="6E65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417" name="Freeform 401">
                <a:extLst>
                  <a:ext uri="{FF2B5EF4-FFF2-40B4-BE49-F238E27FC236}">
                    <a16:creationId xmlns:a16="http://schemas.microsoft.com/office/drawing/2014/main" id="{5B1C727D-9F63-4321-A01F-421CF79C8EA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219" y="2095"/>
                <a:ext cx="110" cy="241"/>
              </a:xfrm>
              <a:custGeom>
                <a:avLst/>
                <a:gdLst>
                  <a:gd name="T0" fmla="*/ 1 w 82"/>
                  <a:gd name="T1" fmla="*/ 533 h 180"/>
                  <a:gd name="T2" fmla="*/ 0 w 82"/>
                  <a:gd name="T3" fmla="*/ 533 h 180"/>
                  <a:gd name="T4" fmla="*/ 0 w 82"/>
                  <a:gd name="T5" fmla="*/ 533 h 180"/>
                  <a:gd name="T6" fmla="*/ 1 w 82"/>
                  <a:gd name="T7" fmla="*/ 533 h 180"/>
                  <a:gd name="T8" fmla="*/ 200 w 82"/>
                  <a:gd name="T9" fmla="*/ 0 h 180"/>
                  <a:gd name="T10" fmla="*/ 174 w 82"/>
                  <a:gd name="T11" fmla="*/ 48 h 180"/>
                  <a:gd name="T12" fmla="*/ 114 w 82"/>
                  <a:gd name="T13" fmla="*/ 264 h 180"/>
                  <a:gd name="T14" fmla="*/ 154 w 82"/>
                  <a:gd name="T15" fmla="*/ 446 h 180"/>
                  <a:gd name="T16" fmla="*/ 154 w 82"/>
                  <a:gd name="T17" fmla="*/ 455 h 180"/>
                  <a:gd name="T18" fmla="*/ 154 w 82"/>
                  <a:gd name="T19" fmla="*/ 455 h 180"/>
                  <a:gd name="T20" fmla="*/ 153 w 82"/>
                  <a:gd name="T21" fmla="*/ 485 h 180"/>
                  <a:gd name="T22" fmla="*/ 114 w 82"/>
                  <a:gd name="T23" fmla="*/ 529 h 180"/>
                  <a:gd name="T24" fmla="*/ 199 w 82"/>
                  <a:gd name="T25" fmla="*/ 578 h 180"/>
                  <a:gd name="T26" fmla="*/ 199 w 82"/>
                  <a:gd name="T27" fmla="*/ 578 h 180"/>
                  <a:gd name="T28" fmla="*/ 225 w 82"/>
                  <a:gd name="T29" fmla="*/ 557 h 180"/>
                  <a:gd name="T30" fmla="*/ 169 w 82"/>
                  <a:gd name="T31" fmla="*/ 382 h 180"/>
                  <a:gd name="T32" fmla="*/ 181 w 82"/>
                  <a:gd name="T33" fmla="*/ 96 h 180"/>
                  <a:gd name="T34" fmla="*/ 225 w 82"/>
                  <a:gd name="T35" fmla="*/ 16 h 180"/>
                  <a:gd name="T36" fmla="*/ 200 w 82"/>
                  <a:gd name="T37" fmla="*/ 0 h 18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82" h="180">
                    <a:moveTo>
                      <a:pt x="1" y="166"/>
                    </a:moveTo>
                    <a:cubicBezTo>
                      <a:pt x="1" y="166"/>
                      <a:pt x="0" y="166"/>
                      <a:pt x="0" y="166"/>
                    </a:cubicBezTo>
                    <a:cubicBezTo>
                      <a:pt x="0" y="166"/>
                      <a:pt x="0" y="166"/>
                      <a:pt x="0" y="166"/>
                    </a:cubicBezTo>
                    <a:cubicBezTo>
                      <a:pt x="0" y="166"/>
                      <a:pt x="1" y="166"/>
                      <a:pt x="1" y="166"/>
                    </a:cubicBezTo>
                    <a:moveTo>
                      <a:pt x="62" y="0"/>
                    </a:moveTo>
                    <a:cubicBezTo>
                      <a:pt x="59" y="5"/>
                      <a:pt x="56" y="10"/>
                      <a:pt x="54" y="15"/>
                    </a:cubicBezTo>
                    <a:cubicBezTo>
                      <a:pt x="42" y="36"/>
                      <a:pt x="33" y="57"/>
                      <a:pt x="35" y="82"/>
                    </a:cubicBezTo>
                    <a:cubicBezTo>
                      <a:pt x="36" y="101"/>
                      <a:pt x="47" y="120"/>
                      <a:pt x="48" y="139"/>
                    </a:cubicBezTo>
                    <a:cubicBezTo>
                      <a:pt x="48" y="140"/>
                      <a:pt x="49" y="141"/>
                      <a:pt x="48" y="142"/>
                    </a:cubicBezTo>
                    <a:cubicBezTo>
                      <a:pt x="48" y="142"/>
                      <a:pt x="48" y="142"/>
                      <a:pt x="48" y="142"/>
                    </a:cubicBezTo>
                    <a:cubicBezTo>
                      <a:pt x="48" y="145"/>
                      <a:pt x="48" y="148"/>
                      <a:pt x="47" y="151"/>
                    </a:cubicBezTo>
                    <a:cubicBezTo>
                      <a:pt x="45" y="161"/>
                      <a:pt x="41" y="164"/>
                      <a:pt x="35" y="164"/>
                    </a:cubicBezTo>
                    <a:cubicBezTo>
                      <a:pt x="46" y="167"/>
                      <a:pt x="55" y="174"/>
                      <a:pt x="61" y="180"/>
                    </a:cubicBezTo>
                    <a:cubicBezTo>
                      <a:pt x="61" y="180"/>
                      <a:pt x="61" y="180"/>
                      <a:pt x="61" y="180"/>
                    </a:cubicBezTo>
                    <a:cubicBezTo>
                      <a:pt x="65" y="178"/>
                      <a:pt x="67" y="176"/>
                      <a:pt x="69" y="173"/>
                    </a:cubicBezTo>
                    <a:cubicBezTo>
                      <a:pt x="82" y="153"/>
                      <a:pt x="66" y="150"/>
                      <a:pt x="52" y="119"/>
                    </a:cubicBezTo>
                    <a:cubicBezTo>
                      <a:pt x="37" y="89"/>
                      <a:pt x="50" y="65"/>
                      <a:pt x="56" y="30"/>
                    </a:cubicBezTo>
                    <a:cubicBezTo>
                      <a:pt x="57" y="21"/>
                      <a:pt x="62" y="13"/>
                      <a:pt x="69" y="5"/>
                    </a:cubicBezTo>
                    <a:cubicBezTo>
                      <a:pt x="67" y="3"/>
                      <a:pt x="65" y="2"/>
                      <a:pt x="62" y="0"/>
                    </a:cubicBezTo>
                  </a:path>
                </a:pathLst>
              </a:custGeom>
              <a:solidFill>
                <a:srgbClr val="A29B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418" name="Freeform 402">
                <a:extLst>
                  <a:ext uri="{FF2B5EF4-FFF2-40B4-BE49-F238E27FC236}">
                    <a16:creationId xmlns:a16="http://schemas.microsoft.com/office/drawing/2014/main" id="{B793478C-1BFE-4346-B1FA-9FEC3D09E2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89" y="2314"/>
                <a:ext cx="112" cy="35"/>
              </a:xfrm>
              <a:custGeom>
                <a:avLst/>
                <a:gdLst>
                  <a:gd name="T0" fmla="*/ 129 w 84"/>
                  <a:gd name="T1" fmla="*/ 0 h 26"/>
                  <a:gd name="T2" fmla="*/ 116 w 84"/>
                  <a:gd name="T3" fmla="*/ 0 h 26"/>
                  <a:gd name="T4" fmla="*/ 76 w 84"/>
                  <a:gd name="T5" fmla="*/ 7 h 26"/>
                  <a:gd name="T6" fmla="*/ 73 w 84"/>
                  <a:gd name="T7" fmla="*/ 7 h 26"/>
                  <a:gd name="T8" fmla="*/ 59 w 84"/>
                  <a:gd name="T9" fmla="*/ 16 h 26"/>
                  <a:gd name="T10" fmla="*/ 21 w 84"/>
                  <a:gd name="T11" fmla="*/ 40 h 26"/>
                  <a:gd name="T12" fmla="*/ 0 w 84"/>
                  <a:gd name="T13" fmla="*/ 85 h 26"/>
                  <a:gd name="T14" fmla="*/ 16 w 84"/>
                  <a:gd name="T15" fmla="*/ 69 h 26"/>
                  <a:gd name="T16" fmla="*/ 84 w 84"/>
                  <a:gd name="T17" fmla="*/ 32 h 26"/>
                  <a:gd name="T18" fmla="*/ 149 w 84"/>
                  <a:gd name="T19" fmla="*/ 20 h 26"/>
                  <a:gd name="T20" fmla="*/ 249 w 84"/>
                  <a:gd name="T21" fmla="*/ 57 h 26"/>
                  <a:gd name="T22" fmla="*/ 265 w 84"/>
                  <a:gd name="T23" fmla="*/ 54 h 26"/>
                  <a:gd name="T24" fmla="*/ 183 w 84"/>
                  <a:gd name="T25" fmla="*/ 0 h 26"/>
                  <a:gd name="T26" fmla="*/ 177 w 84"/>
                  <a:gd name="T27" fmla="*/ 0 h 26"/>
                  <a:gd name="T28" fmla="*/ 155 w 84"/>
                  <a:gd name="T29" fmla="*/ 0 h 26"/>
                  <a:gd name="T30" fmla="*/ 129 w 84"/>
                  <a:gd name="T31" fmla="*/ 0 h 2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84" h="26">
                    <a:moveTo>
                      <a:pt x="41" y="0"/>
                    </a:moveTo>
                    <a:cubicBezTo>
                      <a:pt x="40" y="0"/>
                      <a:pt x="39" y="0"/>
                      <a:pt x="37" y="0"/>
                    </a:cubicBezTo>
                    <a:cubicBezTo>
                      <a:pt x="32" y="0"/>
                      <a:pt x="28" y="1"/>
                      <a:pt x="24" y="2"/>
                    </a:cubicBezTo>
                    <a:cubicBezTo>
                      <a:pt x="24" y="2"/>
                      <a:pt x="23" y="2"/>
                      <a:pt x="23" y="2"/>
                    </a:cubicBezTo>
                    <a:cubicBezTo>
                      <a:pt x="21" y="3"/>
                      <a:pt x="20" y="4"/>
                      <a:pt x="19" y="5"/>
                    </a:cubicBezTo>
                    <a:cubicBezTo>
                      <a:pt x="15" y="7"/>
                      <a:pt x="11" y="10"/>
                      <a:pt x="7" y="12"/>
                    </a:cubicBezTo>
                    <a:cubicBezTo>
                      <a:pt x="4" y="16"/>
                      <a:pt x="2" y="21"/>
                      <a:pt x="0" y="26"/>
                    </a:cubicBezTo>
                    <a:cubicBezTo>
                      <a:pt x="1" y="24"/>
                      <a:pt x="3" y="22"/>
                      <a:pt x="5" y="21"/>
                    </a:cubicBezTo>
                    <a:cubicBezTo>
                      <a:pt x="11" y="16"/>
                      <a:pt x="19" y="13"/>
                      <a:pt x="26" y="10"/>
                    </a:cubicBezTo>
                    <a:cubicBezTo>
                      <a:pt x="33" y="7"/>
                      <a:pt x="40" y="6"/>
                      <a:pt x="47" y="6"/>
                    </a:cubicBezTo>
                    <a:cubicBezTo>
                      <a:pt x="58" y="6"/>
                      <a:pt x="69" y="10"/>
                      <a:pt x="79" y="17"/>
                    </a:cubicBezTo>
                    <a:cubicBezTo>
                      <a:pt x="80" y="17"/>
                      <a:pt x="82" y="16"/>
                      <a:pt x="84" y="16"/>
                    </a:cubicBezTo>
                    <a:cubicBezTo>
                      <a:pt x="78" y="10"/>
                      <a:pt x="69" y="3"/>
                      <a:pt x="58" y="0"/>
                    </a:cubicBezTo>
                    <a:cubicBezTo>
                      <a:pt x="57" y="0"/>
                      <a:pt x="57" y="0"/>
                      <a:pt x="56" y="0"/>
                    </a:cubicBezTo>
                    <a:cubicBezTo>
                      <a:pt x="54" y="0"/>
                      <a:pt x="51" y="0"/>
                      <a:pt x="49" y="0"/>
                    </a:cubicBezTo>
                    <a:cubicBezTo>
                      <a:pt x="47" y="0"/>
                      <a:pt x="44" y="0"/>
                      <a:pt x="41" y="0"/>
                    </a:cubicBezTo>
                  </a:path>
                </a:pathLst>
              </a:custGeom>
              <a:solidFill>
                <a:srgbClr val="C5C0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419" name="Freeform 403">
                <a:extLst>
                  <a:ext uri="{FF2B5EF4-FFF2-40B4-BE49-F238E27FC236}">
                    <a16:creationId xmlns:a16="http://schemas.microsoft.com/office/drawing/2014/main" id="{453E88DF-BE8F-4DE2-89CB-F9447CC0A5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84" y="2281"/>
                <a:ext cx="1" cy="4"/>
              </a:xfrm>
              <a:custGeom>
                <a:avLst/>
                <a:gdLst>
                  <a:gd name="T0" fmla="*/ 0 w 1"/>
                  <a:gd name="T1" fmla="*/ 0 h 3"/>
                  <a:gd name="T2" fmla="*/ 0 w 1"/>
                  <a:gd name="T3" fmla="*/ 9 h 3"/>
                  <a:gd name="T4" fmla="*/ 0 w 1"/>
                  <a:gd name="T5" fmla="*/ 9 h 3"/>
                  <a:gd name="T6" fmla="*/ 0 w 1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0"/>
                    </a:moveTo>
                    <a:cubicBezTo>
                      <a:pt x="0" y="1"/>
                      <a:pt x="0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2"/>
                      <a:pt x="0" y="1"/>
                      <a:pt x="0" y="0"/>
                    </a:cubicBezTo>
                  </a:path>
                </a:pathLst>
              </a:custGeom>
              <a:solidFill>
                <a:srgbClr val="C6C1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420" name="Freeform 404">
                <a:extLst>
                  <a:ext uri="{FF2B5EF4-FFF2-40B4-BE49-F238E27FC236}">
                    <a16:creationId xmlns:a16="http://schemas.microsoft.com/office/drawing/2014/main" id="{47B1831C-0F14-4893-907D-E9BAF1B2DC6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138" y="2089"/>
                <a:ext cx="164" cy="290"/>
              </a:xfrm>
              <a:custGeom>
                <a:avLst/>
                <a:gdLst>
                  <a:gd name="T0" fmla="*/ 12 w 123"/>
                  <a:gd name="T1" fmla="*/ 685 h 216"/>
                  <a:gd name="T2" fmla="*/ 0 w 123"/>
                  <a:gd name="T3" fmla="*/ 701 h 216"/>
                  <a:gd name="T4" fmla="*/ 12 w 123"/>
                  <a:gd name="T5" fmla="*/ 699 h 216"/>
                  <a:gd name="T6" fmla="*/ 12 w 123"/>
                  <a:gd name="T7" fmla="*/ 685 h 216"/>
                  <a:gd name="T8" fmla="*/ 107 w 123"/>
                  <a:gd name="T9" fmla="*/ 607 h 216"/>
                  <a:gd name="T10" fmla="*/ 37 w 123"/>
                  <a:gd name="T11" fmla="*/ 662 h 216"/>
                  <a:gd name="T12" fmla="*/ 37 w 123"/>
                  <a:gd name="T13" fmla="*/ 663 h 216"/>
                  <a:gd name="T14" fmla="*/ 28 w 123"/>
                  <a:gd name="T15" fmla="*/ 699 h 216"/>
                  <a:gd name="T16" fmla="*/ 69 w 123"/>
                  <a:gd name="T17" fmla="*/ 690 h 216"/>
                  <a:gd name="T18" fmla="*/ 107 w 123"/>
                  <a:gd name="T19" fmla="*/ 607 h 216"/>
                  <a:gd name="T20" fmla="*/ 343 w 123"/>
                  <a:gd name="T21" fmla="*/ 474 h 216"/>
                  <a:gd name="T22" fmla="*/ 304 w 123"/>
                  <a:gd name="T23" fmla="*/ 494 h 216"/>
                  <a:gd name="T24" fmla="*/ 277 w 123"/>
                  <a:gd name="T25" fmla="*/ 494 h 216"/>
                  <a:gd name="T26" fmla="*/ 276 w 123"/>
                  <a:gd name="T27" fmla="*/ 494 h 216"/>
                  <a:gd name="T28" fmla="*/ 192 w 123"/>
                  <a:gd name="T29" fmla="*/ 552 h 216"/>
                  <a:gd name="T30" fmla="*/ 197 w 123"/>
                  <a:gd name="T31" fmla="*/ 552 h 216"/>
                  <a:gd name="T32" fmla="*/ 263 w 123"/>
                  <a:gd name="T33" fmla="*/ 538 h 216"/>
                  <a:gd name="T34" fmla="*/ 304 w 123"/>
                  <a:gd name="T35" fmla="*/ 546 h 216"/>
                  <a:gd name="T36" fmla="*/ 341 w 123"/>
                  <a:gd name="T37" fmla="*/ 503 h 216"/>
                  <a:gd name="T38" fmla="*/ 343 w 123"/>
                  <a:gd name="T39" fmla="*/ 474 h 216"/>
                  <a:gd name="T40" fmla="*/ 304 w 123"/>
                  <a:gd name="T41" fmla="*/ 21 h 216"/>
                  <a:gd name="T42" fmla="*/ 256 w 123"/>
                  <a:gd name="T43" fmla="*/ 142 h 216"/>
                  <a:gd name="T44" fmla="*/ 268 w 123"/>
                  <a:gd name="T45" fmla="*/ 416 h 216"/>
                  <a:gd name="T46" fmla="*/ 283 w 123"/>
                  <a:gd name="T47" fmla="*/ 454 h 216"/>
                  <a:gd name="T48" fmla="*/ 300 w 123"/>
                  <a:gd name="T49" fmla="*/ 454 h 216"/>
                  <a:gd name="T50" fmla="*/ 304 w 123"/>
                  <a:gd name="T51" fmla="*/ 377 h 216"/>
                  <a:gd name="T52" fmla="*/ 300 w 123"/>
                  <a:gd name="T53" fmla="*/ 369 h 216"/>
                  <a:gd name="T54" fmla="*/ 293 w 123"/>
                  <a:gd name="T55" fmla="*/ 341 h 216"/>
                  <a:gd name="T56" fmla="*/ 283 w 123"/>
                  <a:gd name="T57" fmla="*/ 278 h 216"/>
                  <a:gd name="T58" fmla="*/ 292 w 123"/>
                  <a:gd name="T59" fmla="*/ 83 h 216"/>
                  <a:gd name="T60" fmla="*/ 304 w 123"/>
                  <a:gd name="T61" fmla="*/ 21 h 216"/>
                  <a:gd name="T62" fmla="*/ 372 w 123"/>
                  <a:gd name="T63" fmla="*/ 0 h 216"/>
                  <a:gd name="T64" fmla="*/ 340 w 123"/>
                  <a:gd name="T65" fmla="*/ 9 h 216"/>
                  <a:gd name="T66" fmla="*/ 313 w 123"/>
                  <a:gd name="T67" fmla="*/ 115 h 216"/>
                  <a:gd name="T68" fmla="*/ 293 w 123"/>
                  <a:gd name="T69" fmla="*/ 341 h 216"/>
                  <a:gd name="T70" fmla="*/ 304 w 123"/>
                  <a:gd name="T71" fmla="*/ 377 h 216"/>
                  <a:gd name="T72" fmla="*/ 343 w 123"/>
                  <a:gd name="T73" fmla="*/ 465 h 216"/>
                  <a:gd name="T74" fmla="*/ 304 w 123"/>
                  <a:gd name="T75" fmla="*/ 278 h 216"/>
                  <a:gd name="T76" fmla="*/ 363 w 123"/>
                  <a:gd name="T77" fmla="*/ 63 h 216"/>
                  <a:gd name="T78" fmla="*/ 389 w 123"/>
                  <a:gd name="T79" fmla="*/ 12 h 216"/>
                  <a:gd name="T80" fmla="*/ 372 w 123"/>
                  <a:gd name="T81" fmla="*/ 0 h 21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123" h="216">
                    <a:moveTo>
                      <a:pt x="4" y="211"/>
                    </a:moveTo>
                    <a:cubicBezTo>
                      <a:pt x="3" y="213"/>
                      <a:pt x="1" y="214"/>
                      <a:pt x="0" y="216"/>
                    </a:cubicBezTo>
                    <a:cubicBezTo>
                      <a:pt x="1" y="216"/>
                      <a:pt x="2" y="216"/>
                      <a:pt x="4" y="215"/>
                    </a:cubicBezTo>
                    <a:cubicBezTo>
                      <a:pt x="4" y="214"/>
                      <a:pt x="4" y="213"/>
                      <a:pt x="4" y="211"/>
                    </a:cubicBezTo>
                    <a:moveTo>
                      <a:pt x="34" y="187"/>
                    </a:moveTo>
                    <a:cubicBezTo>
                      <a:pt x="27" y="192"/>
                      <a:pt x="20" y="197"/>
                      <a:pt x="12" y="203"/>
                    </a:cubicBezTo>
                    <a:cubicBezTo>
                      <a:pt x="12" y="203"/>
                      <a:pt x="12" y="204"/>
                      <a:pt x="12" y="204"/>
                    </a:cubicBezTo>
                    <a:cubicBezTo>
                      <a:pt x="11" y="207"/>
                      <a:pt x="10" y="211"/>
                      <a:pt x="9" y="215"/>
                    </a:cubicBezTo>
                    <a:cubicBezTo>
                      <a:pt x="13" y="214"/>
                      <a:pt x="18" y="213"/>
                      <a:pt x="22" y="212"/>
                    </a:cubicBezTo>
                    <a:cubicBezTo>
                      <a:pt x="24" y="203"/>
                      <a:pt x="27" y="195"/>
                      <a:pt x="34" y="187"/>
                    </a:cubicBezTo>
                    <a:moveTo>
                      <a:pt x="109" y="146"/>
                    </a:moveTo>
                    <a:cubicBezTo>
                      <a:pt x="108" y="151"/>
                      <a:pt x="102" y="152"/>
                      <a:pt x="96" y="152"/>
                    </a:cubicBezTo>
                    <a:cubicBezTo>
                      <a:pt x="93" y="152"/>
                      <a:pt x="91" y="152"/>
                      <a:pt x="88" y="152"/>
                    </a:cubicBezTo>
                    <a:cubicBezTo>
                      <a:pt x="88" y="152"/>
                      <a:pt x="88" y="152"/>
                      <a:pt x="87" y="152"/>
                    </a:cubicBezTo>
                    <a:cubicBezTo>
                      <a:pt x="82" y="156"/>
                      <a:pt x="68" y="166"/>
                      <a:pt x="61" y="170"/>
                    </a:cubicBezTo>
                    <a:cubicBezTo>
                      <a:pt x="61" y="170"/>
                      <a:pt x="62" y="170"/>
                      <a:pt x="62" y="170"/>
                    </a:cubicBezTo>
                    <a:cubicBezTo>
                      <a:pt x="69" y="167"/>
                      <a:pt x="76" y="166"/>
                      <a:pt x="83" y="166"/>
                    </a:cubicBezTo>
                    <a:cubicBezTo>
                      <a:pt x="87" y="166"/>
                      <a:pt x="92" y="167"/>
                      <a:pt x="96" y="168"/>
                    </a:cubicBezTo>
                    <a:cubicBezTo>
                      <a:pt x="102" y="168"/>
                      <a:pt x="106" y="165"/>
                      <a:pt x="108" y="155"/>
                    </a:cubicBezTo>
                    <a:cubicBezTo>
                      <a:pt x="109" y="152"/>
                      <a:pt x="109" y="149"/>
                      <a:pt x="109" y="146"/>
                    </a:cubicBezTo>
                    <a:moveTo>
                      <a:pt x="96" y="7"/>
                    </a:moveTo>
                    <a:cubicBezTo>
                      <a:pt x="88" y="17"/>
                      <a:pt x="81" y="28"/>
                      <a:pt x="81" y="44"/>
                    </a:cubicBezTo>
                    <a:cubicBezTo>
                      <a:pt x="82" y="74"/>
                      <a:pt x="88" y="97"/>
                      <a:pt x="85" y="128"/>
                    </a:cubicBezTo>
                    <a:cubicBezTo>
                      <a:pt x="85" y="132"/>
                      <a:pt x="87" y="135"/>
                      <a:pt x="89" y="140"/>
                    </a:cubicBezTo>
                    <a:cubicBezTo>
                      <a:pt x="91" y="140"/>
                      <a:pt x="93" y="140"/>
                      <a:pt x="95" y="140"/>
                    </a:cubicBezTo>
                    <a:cubicBezTo>
                      <a:pt x="98" y="133"/>
                      <a:pt x="97" y="125"/>
                      <a:pt x="96" y="116"/>
                    </a:cubicBezTo>
                    <a:cubicBezTo>
                      <a:pt x="95" y="115"/>
                      <a:pt x="95" y="114"/>
                      <a:pt x="95" y="114"/>
                    </a:cubicBezTo>
                    <a:cubicBezTo>
                      <a:pt x="94" y="111"/>
                      <a:pt x="94" y="108"/>
                      <a:pt x="93" y="105"/>
                    </a:cubicBezTo>
                    <a:cubicBezTo>
                      <a:pt x="91" y="98"/>
                      <a:pt x="90" y="91"/>
                      <a:pt x="89" y="86"/>
                    </a:cubicBezTo>
                    <a:cubicBezTo>
                      <a:pt x="87" y="65"/>
                      <a:pt x="89" y="44"/>
                      <a:pt x="92" y="25"/>
                    </a:cubicBezTo>
                    <a:cubicBezTo>
                      <a:pt x="93" y="21"/>
                      <a:pt x="94" y="15"/>
                      <a:pt x="96" y="7"/>
                    </a:cubicBezTo>
                    <a:moveTo>
                      <a:pt x="118" y="0"/>
                    </a:moveTo>
                    <a:cubicBezTo>
                      <a:pt x="114" y="1"/>
                      <a:pt x="111" y="2"/>
                      <a:pt x="107" y="3"/>
                    </a:cubicBezTo>
                    <a:cubicBezTo>
                      <a:pt x="103" y="17"/>
                      <a:pt x="100" y="29"/>
                      <a:pt x="99" y="36"/>
                    </a:cubicBezTo>
                    <a:cubicBezTo>
                      <a:pt x="94" y="58"/>
                      <a:pt x="90" y="81"/>
                      <a:pt x="93" y="105"/>
                    </a:cubicBezTo>
                    <a:cubicBezTo>
                      <a:pt x="94" y="108"/>
                      <a:pt x="95" y="112"/>
                      <a:pt x="96" y="116"/>
                    </a:cubicBezTo>
                    <a:cubicBezTo>
                      <a:pt x="99" y="123"/>
                      <a:pt x="107" y="136"/>
                      <a:pt x="109" y="143"/>
                    </a:cubicBezTo>
                    <a:cubicBezTo>
                      <a:pt x="108" y="124"/>
                      <a:pt x="97" y="105"/>
                      <a:pt x="96" y="86"/>
                    </a:cubicBezTo>
                    <a:cubicBezTo>
                      <a:pt x="94" y="61"/>
                      <a:pt x="103" y="40"/>
                      <a:pt x="115" y="19"/>
                    </a:cubicBezTo>
                    <a:cubicBezTo>
                      <a:pt x="117" y="14"/>
                      <a:pt x="120" y="9"/>
                      <a:pt x="123" y="4"/>
                    </a:cubicBezTo>
                    <a:cubicBezTo>
                      <a:pt x="122" y="3"/>
                      <a:pt x="120" y="1"/>
                      <a:pt x="118" y="0"/>
                    </a:cubicBezTo>
                  </a:path>
                </a:pathLst>
              </a:custGeom>
              <a:solidFill>
                <a:srgbClr val="C6C1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421" name="Freeform 405">
                <a:extLst>
                  <a:ext uri="{FF2B5EF4-FFF2-40B4-BE49-F238E27FC236}">
                    <a16:creationId xmlns:a16="http://schemas.microsoft.com/office/drawing/2014/main" id="{890D333A-8195-48F6-AD2B-B5C74BF7474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167" y="2312"/>
                <a:ext cx="99" cy="61"/>
              </a:xfrm>
              <a:custGeom>
                <a:avLst/>
                <a:gdLst>
                  <a:gd name="T0" fmla="*/ 74 w 74"/>
                  <a:gd name="T1" fmla="*/ 44 h 46"/>
                  <a:gd name="T2" fmla="*/ 37 w 74"/>
                  <a:gd name="T3" fmla="*/ 65 h 46"/>
                  <a:gd name="T4" fmla="*/ 0 w 74"/>
                  <a:gd name="T5" fmla="*/ 142 h 46"/>
                  <a:gd name="T6" fmla="*/ 27 w 74"/>
                  <a:gd name="T7" fmla="*/ 135 h 46"/>
                  <a:gd name="T8" fmla="*/ 50 w 74"/>
                  <a:gd name="T9" fmla="*/ 86 h 46"/>
                  <a:gd name="T10" fmla="*/ 74 w 74"/>
                  <a:gd name="T11" fmla="*/ 44 h 46"/>
                  <a:gd name="T12" fmla="*/ 197 w 74"/>
                  <a:gd name="T13" fmla="*/ 0 h 46"/>
                  <a:gd name="T14" fmla="*/ 128 w 74"/>
                  <a:gd name="T15" fmla="*/ 12 h 46"/>
                  <a:gd name="T16" fmla="*/ 170 w 74"/>
                  <a:gd name="T17" fmla="*/ 7 h 46"/>
                  <a:gd name="T18" fmla="*/ 182 w 74"/>
                  <a:gd name="T19" fmla="*/ 7 h 46"/>
                  <a:gd name="T20" fmla="*/ 207 w 74"/>
                  <a:gd name="T21" fmla="*/ 7 h 46"/>
                  <a:gd name="T22" fmla="*/ 229 w 74"/>
                  <a:gd name="T23" fmla="*/ 7 h 46"/>
                  <a:gd name="T24" fmla="*/ 237 w 74"/>
                  <a:gd name="T25" fmla="*/ 7 h 46"/>
                  <a:gd name="T26" fmla="*/ 197 w 74"/>
                  <a:gd name="T27" fmla="*/ 0 h 4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74" h="46">
                    <a:moveTo>
                      <a:pt x="23" y="14"/>
                    </a:moveTo>
                    <a:cubicBezTo>
                      <a:pt x="20" y="17"/>
                      <a:pt x="16" y="19"/>
                      <a:pt x="12" y="21"/>
                    </a:cubicBezTo>
                    <a:cubicBezTo>
                      <a:pt x="5" y="29"/>
                      <a:pt x="2" y="37"/>
                      <a:pt x="0" y="46"/>
                    </a:cubicBezTo>
                    <a:cubicBezTo>
                      <a:pt x="3" y="45"/>
                      <a:pt x="5" y="44"/>
                      <a:pt x="8" y="44"/>
                    </a:cubicBezTo>
                    <a:cubicBezTo>
                      <a:pt x="9" y="38"/>
                      <a:pt x="11" y="32"/>
                      <a:pt x="16" y="28"/>
                    </a:cubicBezTo>
                    <a:cubicBezTo>
                      <a:pt x="18" y="23"/>
                      <a:pt x="20" y="18"/>
                      <a:pt x="23" y="14"/>
                    </a:cubicBezTo>
                    <a:moveTo>
                      <a:pt x="61" y="0"/>
                    </a:moveTo>
                    <a:cubicBezTo>
                      <a:pt x="54" y="0"/>
                      <a:pt x="47" y="1"/>
                      <a:pt x="40" y="4"/>
                    </a:cubicBezTo>
                    <a:cubicBezTo>
                      <a:pt x="44" y="3"/>
                      <a:pt x="48" y="2"/>
                      <a:pt x="53" y="2"/>
                    </a:cubicBezTo>
                    <a:cubicBezTo>
                      <a:pt x="55" y="2"/>
                      <a:pt x="56" y="2"/>
                      <a:pt x="57" y="2"/>
                    </a:cubicBezTo>
                    <a:cubicBezTo>
                      <a:pt x="60" y="2"/>
                      <a:pt x="63" y="2"/>
                      <a:pt x="65" y="2"/>
                    </a:cubicBezTo>
                    <a:cubicBezTo>
                      <a:pt x="67" y="2"/>
                      <a:pt x="70" y="2"/>
                      <a:pt x="72" y="2"/>
                    </a:cubicBezTo>
                    <a:cubicBezTo>
                      <a:pt x="73" y="2"/>
                      <a:pt x="73" y="2"/>
                      <a:pt x="74" y="2"/>
                    </a:cubicBezTo>
                    <a:cubicBezTo>
                      <a:pt x="70" y="1"/>
                      <a:pt x="65" y="0"/>
                      <a:pt x="61" y="0"/>
                    </a:cubicBezTo>
                  </a:path>
                </a:pathLst>
              </a:custGeom>
              <a:solidFill>
                <a:srgbClr val="DCD8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4004" name="Group 406">
              <a:extLst>
                <a:ext uri="{FF2B5EF4-FFF2-40B4-BE49-F238E27FC236}">
                  <a16:creationId xmlns:a16="http://schemas.microsoft.com/office/drawing/2014/main" id="{E8E792A3-E5E1-4AA5-99C2-66EE878D3B0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461" y="1985"/>
              <a:ext cx="912" cy="415"/>
              <a:chOff x="1461" y="1985"/>
              <a:chExt cx="912" cy="415"/>
            </a:xfrm>
          </p:grpSpPr>
          <p:sp>
            <p:nvSpPr>
              <p:cNvPr id="34022" name="Freeform 407">
                <a:extLst>
                  <a:ext uri="{FF2B5EF4-FFF2-40B4-BE49-F238E27FC236}">
                    <a16:creationId xmlns:a16="http://schemas.microsoft.com/office/drawing/2014/main" id="{31C90BCE-0F13-4A18-9539-B3E6CAC20DD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143" y="2094"/>
                <a:ext cx="141" cy="283"/>
              </a:xfrm>
              <a:custGeom>
                <a:avLst/>
                <a:gdLst>
                  <a:gd name="T0" fmla="*/ 27 w 105"/>
                  <a:gd name="T1" fmla="*/ 638 h 212"/>
                  <a:gd name="T2" fmla="*/ 0 w 105"/>
                  <a:gd name="T3" fmla="*/ 661 h 212"/>
                  <a:gd name="T4" fmla="*/ 0 w 105"/>
                  <a:gd name="T5" fmla="*/ 674 h 212"/>
                  <a:gd name="T6" fmla="*/ 16 w 105"/>
                  <a:gd name="T7" fmla="*/ 674 h 212"/>
                  <a:gd name="T8" fmla="*/ 27 w 105"/>
                  <a:gd name="T9" fmla="*/ 638 h 212"/>
                  <a:gd name="T10" fmla="*/ 301 w 105"/>
                  <a:gd name="T11" fmla="*/ 360 h 212"/>
                  <a:gd name="T12" fmla="*/ 295 w 105"/>
                  <a:gd name="T13" fmla="*/ 435 h 212"/>
                  <a:gd name="T14" fmla="*/ 275 w 105"/>
                  <a:gd name="T15" fmla="*/ 435 h 212"/>
                  <a:gd name="T16" fmla="*/ 275 w 105"/>
                  <a:gd name="T17" fmla="*/ 467 h 212"/>
                  <a:gd name="T18" fmla="*/ 269 w 105"/>
                  <a:gd name="T19" fmla="*/ 474 h 212"/>
                  <a:gd name="T20" fmla="*/ 274 w 105"/>
                  <a:gd name="T21" fmla="*/ 474 h 212"/>
                  <a:gd name="T22" fmla="*/ 301 w 105"/>
                  <a:gd name="T23" fmla="*/ 474 h 212"/>
                  <a:gd name="T24" fmla="*/ 341 w 105"/>
                  <a:gd name="T25" fmla="*/ 454 h 212"/>
                  <a:gd name="T26" fmla="*/ 341 w 105"/>
                  <a:gd name="T27" fmla="*/ 446 h 212"/>
                  <a:gd name="T28" fmla="*/ 301 w 105"/>
                  <a:gd name="T29" fmla="*/ 360 h 212"/>
                  <a:gd name="T30" fmla="*/ 290 w 105"/>
                  <a:gd name="T31" fmla="*/ 324 h 212"/>
                  <a:gd name="T32" fmla="*/ 295 w 105"/>
                  <a:gd name="T33" fmla="*/ 352 h 212"/>
                  <a:gd name="T34" fmla="*/ 301 w 105"/>
                  <a:gd name="T35" fmla="*/ 360 h 212"/>
                  <a:gd name="T36" fmla="*/ 290 w 105"/>
                  <a:gd name="T37" fmla="*/ 324 h 212"/>
                  <a:gd name="T38" fmla="*/ 333 w 105"/>
                  <a:gd name="T39" fmla="*/ 0 h 212"/>
                  <a:gd name="T40" fmla="*/ 303 w 105"/>
                  <a:gd name="T41" fmla="*/ 7 h 212"/>
                  <a:gd name="T42" fmla="*/ 301 w 105"/>
                  <a:gd name="T43" fmla="*/ 12 h 212"/>
                  <a:gd name="T44" fmla="*/ 285 w 105"/>
                  <a:gd name="T45" fmla="*/ 69 h 212"/>
                  <a:gd name="T46" fmla="*/ 275 w 105"/>
                  <a:gd name="T47" fmla="*/ 264 h 212"/>
                  <a:gd name="T48" fmla="*/ 290 w 105"/>
                  <a:gd name="T49" fmla="*/ 324 h 212"/>
                  <a:gd name="T50" fmla="*/ 310 w 105"/>
                  <a:gd name="T51" fmla="*/ 105 h 212"/>
                  <a:gd name="T52" fmla="*/ 333 w 105"/>
                  <a:gd name="T53" fmla="*/ 0 h 212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105" h="212">
                    <a:moveTo>
                      <a:pt x="8" y="201"/>
                    </a:moveTo>
                    <a:cubicBezTo>
                      <a:pt x="5" y="203"/>
                      <a:pt x="3" y="206"/>
                      <a:pt x="0" y="208"/>
                    </a:cubicBezTo>
                    <a:cubicBezTo>
                      <a:pt x="0" y="210"/>
                      <a:pt x="0" y="211"/>
                      <a:pt x="0" y="212"/>
                    </a:cubicBezTo>
                    <a:cubicBezTo>
                      <a:pt x="1" y="212"/>
                      <a:pt x="3" y="212"/>
                      <a:pt x="5" y="212"/>
                    </a:cubicBezTo>
                    <a:cubicBezTo>
                      <a:pt x="6" y="208"/>
                      <a:pt x="7" y="204"/>
                      <a:pt x="8" y="201"/>
                    </a:cubicBezTo>
                    <a:moveTo>
                      <a:pt x="92" y="113"/>
                    </a:moveTo>
                    <a:cubicBezTo>
                      <a:pt x="93" y="122"/>
                      <a:pt x="94" y="130"/>
                      <a:pt x="91" y="137"/>
                    </a:cubicBezTo>
                    <a:cubicBezTo>
                      <a:pt x="89" y="137"/>
                      <a:pt x="87" y="137"/>
                      <a:pt x="85" y="137"/>
                    </a:cubicBezTo>
                    <a:cubicBezTo>
                      <a:pt x="86" y="140"/>
                      <a:pt x="87" y="143"/>
                      <a:pt x="85" y="147"/>
                    </a:cubicBezTo>
                    <a:cubicBezTo>
                      <a:pt x="85" y="147"/>
                      <a:pt x="85" y="148"/>
                      <a:pt x="83" y="149"/>
                    </a:cubicBezTo>
                    <a:cubicBezTo>
                      <a:pt x="84" y="149"/>
                      <a:pt x="84" y="149"/>
                      <a:pt x="84" y="149"/>
                    </a:cubicBezTo>
                    <a:cubicBezTo>
                      <a:pt x="87" y="149"/>
                      <a:pt x="89" y="149"/>
                      <a:pt x="92" y="149"/>
                    </a:cubicBezTo>
                    <a:cubicBezTo>
                      <a:pt x="98" y="149"/>
                      <a:pt x="104" y="148"/>
                      <a:pt x="105" y="143"/>
                    </a:cubicBezTo>
                    <a:cubicBezTo>
                      <a:pt x="105" y="142"/>
                      <a:pt x="105" y="141"/>
                      <a:pt x="105" y="140"/>
                    </a:cubicBezTo>
                    <a:cubicBezTo>
                      <a:pt x="103" y="133"/>
                      <a:pt x="95" y="120"/>
                      <a:pt x="92" y="113"/>
                    </a:cubicBezTo>
                    <a:moveTo>
                      <a:pt x="89" y="102"/>
                    </a:moveTo>
                    <a:cubicBezTo>
                      <a:pt x="90" y="105"/>
                      <a:pt x="90" y="108"/>
                      <a:pt x="91" y="111"/>
                    </a:cubicBezTo>
                    <a:cubicBezTo>
                      <a:pt x="91" y="111"/>
                      <a:pt x="91" y="112"/>
                      <a:pt x="92" y="113"/>
                    </a:cubicBezTo>
                    <a:cubicBezTo>
                      <a:pt x="91" y="109"/>
                      <a:pt x="90" y="105"/>
                      <a:pt x="89" y="102"/>
                    </a:cubicBezTo>
                    <a:moveTo>
                      <a:pt x="103" y="0"/>
                    </a:moveTo>
                    <a:cubicBezTo>
                      <a:pt x="100" y="1"/>
                      <a:pt x="97" y="1"/>
                      <a:pt x="93" y="2"/>
                    </a:cubicBezTo>
                    <a:cubicBezTo>
                      <a:pt x="93" y="3"/>
                      <a:pt x="92" y="3"/>
                      <a:pt x="92" y="4"/>
                    </a:cubicBezTo>
                    <a:cubicBezTo>
                      <a:pt x="90" y="12"/>
                      <a:pt x="89" y="18"/>
                      <a:pt x="88" y="22"/>
                    </a:cubicBezTo>
                    <a:cubicBezTo>
                      <a:pt x="85" y="41"/>
                      <a:pt x="83" y="62"/>
                      <a:pt x="85" y="83"/>
                    </a:cubicBezTo>
                    <a:cubicBezTo>
                      <a:pt x="86" y="88"/>
                      <a:pt x="87" y="95"/>
                      <a:pt x="89" y="102"/>
                    </a:cubicBezTo>
                    <a:cubicBezTo>
                      <a:pt x="86" y="78"/>
                      <a:pt x="90" y="55"/>
                      <a:pt x="95" y="33"/>
                    </a:cubicBezTo>
                    <a:cubicBezTo>
                      <a:pt x="96" y="26"/>
                      <a:pt x="99" y="14"/>
                      <a:pt x="103" y="0"/>
                    </a:cubicBezTo>
                  </a:path>
                </a:pathLst>
              </a:custGeom>
              <a:solidFill>
                <a:srgbClr val="DCD8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23" name="Freeform 408">
                <a:extLst>
                  <a:ext uri="{FF2B5EF4-FFF2-40B4-BE49-F238E27FC236}">
                    <a16:creationId xmlns:a16="http://schemas.microsoft.com/office/drawing/2014/main" id="{26B6A7AE-A532-4562-ABAC-DCFC9C218E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79" y="2322"/>
                <a:ext cx="115" cy="47"/>
              </a:xfrm>
              <a:custGeom>
                <a:avLst/>
                <a:gdLst>
                  <a:gd name="T0" fmla="*/ 171 w 86"/>
                  <a:gd name="T1" fmla="*/ 0 h 35"/>
                  <a:gd name="T2" fmla="*/ 106 w 86"/>
                  <a:gd name="T3" fmla="*/ 12 h 35"/>
                  <a:gd name="T4" fmla="*/ 37 w 86"/>
                  <a:gd name="T5" fmla="*/ 48 h 35"/>
                  <a:gd name="T6" fmla="*/ 21 w 86"/>
                  <a:gd name="T7" fmla="*/ 64 h 35"/>
                  <a:gd name="T8" fmla="*/ 0 w 86"/>
                  <a:gd name="T9" fmla="*/ 114 h 35"/>
                  <a:gd name="T10" fmla="*/ 79 w 86"/>
                  <a:gd name="T11" fmla="*/ 86 h 35"/>
                  <a:gd name="T12" fmla="*/ 275 w 86"/>
                  <a:gd name="T13" fmla="*/ 36 h 35"/>
                  <a:gd name="T14" fmla="*/ 171 w 86"/>
                  <a:gd name="T15" fmla="*/ 0 h 3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6" h="35">
                    <a:moveTo>
                      <a:pt x="54" y="0"/>
                    </a:moveTo>
                    <a:cubicBezTo>
                      <a:pt x="47" y="0"/>
                      <a:pt x="40" y="1"/>
                      <a:pt x="33" y="4"/>
                    </a:cubicBezTo>
                    <a:cubicBezTo>
                      <a:pt x="26" y="7"/>
                      <a:pt x="18" y="10"/>
                      <a:pt x="12" y="15"/>
                    </a:cubicBezTo>
                    <a:cubicBezTo>
                      <a:pt x="10" y="16"/>
                      <a:pt x="8" y="18"/>
                      <a:pt x="7" y="20"/>
                    </a:cubicBezTo>
                    <a:cubicBezTo>
                      <a:pt x="4" y="24"/>
                      <a:pt x="3" y="30"/>
                      <a:pt x="0" y="35"/>
                    </a:cubicBezTo>
                    <a:cubicBezTo>
                      <a:pt x="8" y="33"/>
                      <a:pt x="17" y="30"/>
                      <a:pt x="25" y="27"/>
                    </a:cubicBezTo>
                    <a:cubicBezTo>
                      <a:pt x="46" y="19"/>
                      <a:pt x="65" y="13"/>
                      <a:pt x="86" y="11"/>
                    </a:cubicBezTo>
                    <a:cubicBezTo>
                      <a:pt x="76" y="4"/>
                      <a:pt x="65" y="0"/>
                      <a:pt x="54" y="0"/>
                    </a:cubicBezTo>
                  </a:path>
                </a:pathLst>
              </a:custGeom>
              <a:solidFill>
                <a:srgbClr val="DCD8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24" name="Freeform 409">
                <a:extLst>
                  <a:ext uri="{FF2B5EF4-FFF2-40B4-BE49-F238E27FC236}">
                    <a16:creationId xmlns:a16="http://schemas.microsoft.com/office/drawing/2014/main" id="{28459A04-0A54-4490-8252-AD5B84CA5A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78" y="2349"/>
                <a:ext cx="11" cy="22"/>
              </a:xfrm>
              <a:custGeom>
                <a:avLst/>
                <a:gdLst>
                  <a:gd name="T0" fmla="*/ 29 w 8"/>
                  <a:gd name="T1" fmla="*/ 0 h 16"/>
                  <a:gd name="T2" fmla="*/ 0 w 8"/>
                  <a:gd name="T3" fmla="*/ 56 h 16"/>
                  <a:gd name="T4" fmla="*/ 1 w 8"/>
                  <a:gd name="T5" fmla="*/ 55 h 16"/>
                  <a:gd name="T6" fmla="*/ 29 w 8"/>
                  <a:gd name="T7" fmla="*/ 0 h 1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" h="16">
                    <a:moveTo>
                      <a:pt x="8" y="0"/>
                    </a:moveTo>
                    <a:cubicBezTo>
                      <a:pt x="3" y="4"/>
                      <a:pt x="1" y="10"/>
                      <a:pt x="0" y="16"/>
                    </a:cubicBezTo>
                    <a:cubicBezTo>
                      <a:pt x="0" y="16"/>
                      <a:pt x="1" y="16"/>
                      <a:pt x="1" y="15"/>
                    </a:cubicBezTo>
                    <a:cubicBezTo>
                      <a:pt x="4" y="10"/>
                      <a:pt x="5" y="4"/>
                      <a:pt x="8" y="0"/>
                    </a:cubicBezTo>
                  </a:path>
                </a:pathLst>
              </a:custGeom>
              <a:solidFill>
                <a:srgbClr val="EAE7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25" name="Freeform 410">
                <a:extLst>
                  <a:ext uri="{FF2B5EF4-FFF2-40B4-BE49-F238E27FC236}">
                    <a16:creationId xmlns:a16="http://schemas.microsoft.com/office/drawing/2014/main" id="{FC3A79F9-1B68-4D53-9490-6112CCF028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89" y="2197"/>
                <a:ext cx="78" cy="162"/>
              </a:xfrm>
              <a:custGeom>
                <a:avLst/>
                <a:gdLst>
                  <a:gd name="T0" fmla="*/ 98 w 58"/>
                  <a:gd name="T1" fmla="*/ 0 h 121"/>
                  <a:gd name="T2" fmla="*/ 83 w 58"/>
                  <a:gd name="T3" fmla="*/ 16 h 121"/>
                  <a:gd name="T4" fmla="*/ 1 w 58"/>
                  <a:gd name="T5" fmla="*/ 173 h 121"/>
                  <a:gd name="T6" fmla="*/ 75 w 58"/>
                  <a:gd name="T7" fmla="*/ 349 h 121"/>
                  <a:gd name="T8" fmla="*/ 101 w 58"/>
                  <a:gd name="T9" fmla="*/ 390 h 121"/>
                  <a:gd name="T10" fmla="*/ 106 w 58"/>
                  <a:gd name="T11" fmla="*/ 390 h 121"/>
                  <a:gd name="T12" fmla="*/ 190 w 58"/>
                  <a:gd name="T13" fmla="*/ 339 h 121"/>
                  <a:gd name="T14" fmla="*/ 101 w 58"/>
                  <a:gd name="T15" fmla="*/ 216 h 121"/>
                  <a:gd name="T16" fmla="*/ 101 w 58"/>
                  <a:gd name="T17" fmla="*/ 94 h 121"/>
                  <a:gd name="T18" fmla="*/ 98 w 58"/>
                  <a:gd name="T19" fmla="*/ 0 h 12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58" h="121">
                    <a:moveTo>
                      <a:pt x="30" y="0"/>
                    </a:moveTo>
                    <a:cubicBezTo>
                      <a:pt x="29" y="2"/>
                      <a:pt x="27" y="4"/>
                      <a:pt x="25" y="5"/>
                    </a:cubicBezTo>
                    <a:cubicBezTo>
                      <a:pt x="14" y="18"/>
                      <a:pt x="2" y="33"/>
                      <a:pt x="1" y="54"/>
                    </a:cubicBezTo>
                    <a:cubicBezTo>
                      <a:pt x="0" y="76"/>
                      <a:pt x="19" y="92"/>
                      <a:pt x="23" y="109"/>
                    </a:cubicBezTo>
                    <a:cubicBezTo>
                      <a:pt x="24" y="112"/>
                      <a:pt x="27" y="116"/>
                      <a:pt x="31" y="121"/>
                    </a:cubicBezTo>
                    <a:cubicBezTo>
                      <a:pt x="32" y="121"/>
                      <a:pt x="33" y="121"/>
                      <a:pt x="33" y="121"/>
                    </a:cubicBezTo>
                    <a:cubicBezTo>
                      <a:pt x="44" y="117"/>
                      <a:pt x="51" y="111"/>
                      <a:pt x="58" y="105"/>
                    </a:cubicBezTo>
                    <a:cubicBezTo>
                      <a:pt x="49" y="93"/>
                      <a:pt x="35" y="80"/>
                      <a:pt x="31" y="67"/>
                    </a:cubicBezTo>
                    <a:cubicBezTo>
                      <a:pt x="28" y="57"/>
                      <a:pt x="32" y="40"/>
                      <a:pt x="31" y="29"/>
                    </a:cubicBezTo>
                    <a:cubicBezTo>
                      <a:pt x="31" y="19"/>
                      <a:pt x="31" y="10"/>
                      <a:pt x="30" y="0"/>
                    </a:cubicBezTo>
                  </a:path>
                </a:pathLst>
              </a:custGeom>
              <a:solidFill>
                <a:srgbClr val="6E65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26" name="Freeform 411">
                <a:extLst>
                  <a:ext uri="{FF2B5EF4-FFF2-40B4-BE49-F238E27FC236}">
                    <a16:creationId xmlns:a16="http://schemas.microsoft.com/office/drawing/2014/main" id="{C9AEE568-AA20-4F4D-947C-A86A9D6959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64" y="2183"/>
                <a:ext cx="67" cy="178"/>
              </a:xfrm>
              <a:custGeom>
                <a:avLst/>
                <a:gdLst>
                  <a:gd name="T0" fmla="*/ 158 w 50"/>
                  <a:gd name="T1" fmla="*/ 0 h 133"/>
                  <a:gd name="T2" fmla="*/ 133 w 50"/>
                  <a:gd name="T3" fmla="*/ 20 h 133"/>
                  <a:gd name="T4" fmla="*/ 46 w 50"/>
                  <a:gd name="T5" fmla="*/ 115 h 133"/>
                  <a:gd name="T6" fmla="*/ 36 w 50"/>
                  <a:gd name="T7" fmla="*/ 276 h 133"/>
                  <a:gd name="T8" fmla="*/ 38 w 50"/>
                  <a:gd name="T9" fmla="*/ 248 h 133"/>
                  <a:gd name="T10" fmla="*/ 38 w 50"/>
                  <a:gd name="T11" fmla="*/ 226 h 133"/>
                  <a:gd name="T12" fmla="*/ 38 w 50"/>
                  <a:gd name="T13" fmla="*/ 226 h 133"/>
                  <a:gd name="T14" fmla="*/ 38 w 50"/>
                  <a:gd name="T15" fmla="*/ 226 h 133"/>
                  <a:gd name="T16" fmla="*/ 38 w 50"/>
                  <a:gd name="T17" fmla="*/ 248 h 133"/>
                  <a:gd name="T18" fmla="*/ 42 w 50"/>
                  <a:gd name="T19" fmla="*/ 282 h 133"/>
                  <a:gd name="T20" fmla="*/ 129 w 50"/>
                  <a:gd name="T21" fmla="*/ 427 h 133"/>
                  <a:gd name="T22" fmla="*/ 162 w 50"/>
                  <a:gd name="T23" fmla="*/ 419 h 133"/>
                  <a:gd name="T24" fmla="*/ 135 w 50"/>
                  <a:gd name="T25" fmla="*/ 381 h 133"/>
                  <a:gd name="T26" fmla="*/ 64 w 50"/>
                  <a:gd name="T27" fmla="*/ 206 h 133"/>
                  <a:gd name="T28" fmla="*/ 142 w 50"/>
                  <a:gd name="T29" fmla="*/ 48 h 133"/>
                  <a:gd name="T30" fmla="*/ 158 w 50"/>
                  <a:gd name="T31" fmla="*/ 31 h 133"/>
                  <a:gd name="T32" fmla="*/ 158 w 50"/>
                  <a:gd name="T33" fmla="*/ 0 h 1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50" h="133">
                    <a:moveTo>
                      <a:pt x="49" y="0"/>
                    </a:moveTo>
                    <a:cubicBezTo>
                      <a:pt x="46" y="2"/>
                      <a:pt x="44" y="4"/>
                      <a:pt x="41" y="6"/>
                    </a:cubicBezTo>
                    <a:cubicBezTo>
                      <a:pt x="32" y="15"/>
                      <a:pt x="22" y="26"/>
                      <a:pt x="14" y="36"/>
                    </a:cubicBezTo>
                    <a:cubicBezTo>
                      <a:pt x="0" y="55"/>
                      <a:pt x="0" y="68"/>
                      <a:pt x="11" y="86"/>
                    </a:cubicBezTo>
                    <a:cubicBezTo>
                      <a:pt x="12" y="83"/>
                      <a:pt x="12" y="80"/>
                      <a:pt x="12" y="77"/>
                    </a:cubicBezTo>
                    <a:cubicBezTo>
                      <a:pt x="12" y="74"/>
                      <a:pt x="12" y="72"/>
                      <a:pt x="12" y="70"/>
                    </a:cubicBezTo>
                    <a:cubicBezTo>
                      <a:pt x="12" y="70"/>
                      <a:pt x="12" y="70"/>
                      <a:pt x="12" y="70"/>
                    </a:cubicBezTo>
                    <a:cubicBezTo>
                      <a:pt x="12" y="70"/>
                      <a:pt x="12" y="70"/>
                      <a:pt x="12" y="70"/>
                    </a:cubicBezTo>
                    <a:cubicBezTo>
                      <a:pt x="12" y="72"/>
                      <a:pt x="12" y="74"/>
                      <a:pt x="12" y="77"/>
                    </a:cubicBezTo>
                    <a:cubicBezTo>
                      <a:pt x="12" y="80"/>
                      <a:pt x="12" y="84"/>
                      <a:pt x="13" y="88"/>
                    </a:cubicBezTo>
                    <a:cubicBezTo>
                      <a:pt x="23" y="103"/>
                      <a:pt x="31" y="118"/>
                      <a:pt x="40" y="133"/>
                    </a:cubicBezTo>
                    <a:cubicBezTo>
                      <a:pt x="43" y="133"/>
                      <a:pt x="47" y="132"/>
                      <a:pt x="50" y="131"/>
                    </a:cubicBezTo>
                    <a:cubicBezTo>
                      <a:pt x="46" y="126"/>
                      <a:pt x="43" y="122"/>
                      <a:pt x="42" y="119"/>
                    </a:cubicBezTo>
                    <a:cubicBezTo>
                      <a:pt x="38" y="102"/>
                      <a:pt x="19" y="86"/>
                      <a:pt x="20" y="64"/>
                    </a:cubicBezTo>
                    <a:cubicBezTo>
                      <a:pt x="21" y="43"/>
                      <a:pt x="33" y="28"/>
                      <a:pt x="44" y="15"/>
                    </a:cubicBezTo>
                    <a:cubicBezTo>
                      <a:pt x="46" y="14"/>
                      <a:pt x="48" y="12"/>
                      <a:pt x="49" y="10"/>
                    </a:cubicBezTo>
                    <a:cubicBezTo>
                      <a:pt x="49" y="7"/>
                      <a:pt x="49" y="4"/>
                      <a:pt x="49" y="0"/>
                    </a:cubicBezTo>
                  </a:path>
                </a:pathLst>
              </a:custGeom>
              <a:solidFill>
                <a:srgbClr val="A29B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27" name="Freeform 412">
                <a:extLst>
                  <a:ext uri="{FF2B5EF4-FFF2-40B4-BE49-F238E27FC236}">
                    <a16:creationId xmlns:a16="http://schemas.microsoft.com/office/drawing/2014/main" id="{4B6CD0A3-E9C3-4727-8127-591EE6E713F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679" y="2277"/>
                <a:ext cx="2" cy="24"/>
              </a:xfrm>
              <a:custGeom>
                <a:avLst/>
                <a:gdLst>
                  <a:gd name="T0" fmla="*/ 1 w 2"/>
                  <a:gd name="T1" fmla="*/ 21 h 18"/>
                  <a:gd name="T2" fmla="*/ 0 w 2"/>
                  <a:gd name="T3" fmla="*/ 49 h 18"/>
                  <a:gd name="T4" fmla="*/ 2 w 2"/>
                  <a:gd name="T5" fmla="*/ 57 h 18"/>
                  <a:gd name="T6" fmla="*/ 2 w 2"/>
                  <a:gd name="T7" fmla="*/ 57 h 18"/>
                  <a:gd name="T8" fmla="*/ 1 w 2"/>
                  <a:gd name="T9" fmla="*/ 21 h 18"/>
                  <a:gd name="T10" fmla="*/ 1 w 2"/>
                  <a:gd name="T11" fmla="*/ 0 h 18"/>
                  <a:gd name="T12" fmla="*/ 1 w 2"/>
                  <a:gd name="T13" fmla="*/ 21 h 18"/>
                  <a:gd name="T14" fmla="*/ 1 w 2"/>
                  <a:gd name="T15" fmla="*/ 0 h 1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18">
                    <a:moveTo>
                      <a:pt x="1" y="7"/>
                    </a:moveTo>
                    <a:cubicBezTo>
                      <a:pt x="1" y="10"/>
                      <a:pt x="1" y="13"/>
                      <a:pt x="0" y="16"/>
                    </a:cubicBezTo>
                    <a:cubicBezTo>
                      <a:pt x="1" y="16"/>
                      <a:pt x="1" y="17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1" y="14"/>
                      <a:pt x="1" y="10"/>
                      <a:pt x="1" y="7"/>
                    </a:cubicBezTo>
                    <a:moveTo>
                      <a:pt x="1" y="0"/>
                    </a:moveTo>
                    <a:cubicBezTo>
                      <a:pt x="1" y="2"/>
                      <a:pt x="1" y="4"/>
                      <a:pt x="1" y="7"/>
                    </a:cubicBezTo>
                    <a:cubicBezTo>
                      <a:pt x="1" y="4"/>
                      <a:pt x="1" y="2"/>
                      <a:pt x="1" y="0"/>
                    </a:cubicBezTo>
                  </a:path>
                </a:pathLst>
              </a:custGeom>
              <a:solidFill>
                <a:srgbClr val="C6C1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28" name="Freeform 413">
                <a:extLst>
                  <a:ext uri="{FF2B5EF4-FFF2-40B4-BE49-F238E27FC236}">
                    <a16:creationId xmlns:a16="http://schemas.microsoft.com/office/drawing/2014/main" id="{4DCDD881-4451-4BB3-90CD-8B085288D71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651" y="2127"/>
                <a:ext cx="79" cy="234"/>
              </a:xfrm>
              <a:custGeom>
                <a:avLst/>
                <a:gdLst>
                  <a:gd name="T0" fmla="*/ 75 w 59"/>
                  <a:gd name="T1" fmla="*/ 417 h 175"/>
                  <a:gd name="T2" fmla="*/ 106 w 59"/>
                  <a:gd name="T3" fmla="*/ 551 h 175"/>
                  <a:gd name="T4" fmla="*/ 162 w 59"/>
                  <a:gd name="T5" fmla="*/ 560 h 175"/>
                  <a:gd name="T6" fmla="*/ 162 w 59"/>
                  <a:gd name="T7" fmla="*/ 560 h 175"/>
                  <a:gd name="T8" fmla="*/ 75 w 59"/>
                  <a:gd name="T9" fmla="*/ 417 h 175"/>
                  <a:gd name="T10" fmla="*/ 173 w 59"/>
                  <a:gd name="T11" fmla="*/ 0 h 175"/>
                  <a:gd name="T12" fmla="*/ 27 w 59"/>
                  <a:gd name="T13" fmla="*/ 198 h 175"/>
                  <a:gd name="T14" fmla="*/ 67 w 59"/>
                  <a:gd name="T15" fmla="*/ 461 h 175"/>
                  <a:gd name="T16" fmla="*/ 67 w 59"/>
                  <a:gd name="T17" fmla="*/ 409 h 175"/>
                  <a:gd name="T18" fmla="*/ 78 w 59"/>
                  <a:gd name="T19" fmla="*/ 249 h 175"/>
                  <a:gd name="T20" fmla="*/ 163 w 59"/>
                  <a:gd name="T21" fmla="*/ 154 h 175"/>
                  <a:gd name="T22" fmla="*/ 190 w 59"/>
                  <a:gd name="T23" fmla="*/ 134 h 175"/>
                  <a:gd name="T24" fmla="*/ 186 w 59"/>
                  <a:gd name="T25" fmla="*/ 95 h 175"/>
                  <a:gd name="T26" fmla="*/ 178 w 59"/>
                  <a:gd name="T27" fmla="*/ 9 h 175"/>
                  <a:gd name="T28" fmla="*/ 173 w 59"/>
                  <a:gd name="T29" fmla="*/ 0 h 17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59" h="175">
                    <a:moveTo>
                      <a:pt x="23" y="130"/>
                    </a:moveTo>
                    <a:cubicBezTo>
                      <a:pt x="25" y="144"/>
                      <a:pt x="30" y="158"/>
                      <a:pt x="33" y="172"/>
                    </a:cubicBezTo>
                    <a:cubicBezTo>
                      <a:pt x="39" y="174"/>
                      <a:pt x="44" y="175"/>
                      <a:pt x="50" y="175"/>
                    </a:cubicBezTo>
                    <a:cubicBezTo>
                      <a:pt x="50" y="175"/>
                      <a:pt x="50" y="175"/>
                      <a:pt x="50" y="175"/>
                    </a:cubicBezTo>
                    <a:cubicBezTo>
                      <a:pt x="41" y="160"/>
                      <a:pt x="33" y="145"/>
                      <a:pt x="23" y="130"/>
                    </a:cubicBezTo>
                    <a:moveTo>
                      <a:pt x="54" y="0"/>
                    </a:moveTo>
                    <a:cubicBezTo>
                      <a:pt x="40" y="22"/>
                      <a:pt x="13" y="43"/>
                      <a:pt x="8" y="62"/>
                    </a:cubicBezTo>
                    <a:cubicBezTo>
                      <a:pt x="0" y="93"/>
                      <a:pt x="12" y="117"/>
                      <a:pt x="21" y="144"/>
                    </a:cubicBezTo>
                    <a:cubicBezTo>
                      <a:pt x="21" y="139"/>
                      <a:pt x="21" y="133"/>
                      <a:pt x="21" y="128"/>
                    </a:cubicBezTo>
                    <a:cubicBezTo>
                      <a:pt x="10" y="110"/>
                      <a:pt x="10" y="97"/>
                      <a:pt x="24" y="78"/>
                    </a:cubicBezTo>
                    <a:cubicBezTo>
                      <a:pt x="32" y="68"/>
                      <a:pt x="42" y="57"/>
                      <a:pt x="51" y="48"/>
                    </a:cubicBezTo>
                    <a:cubicBezTo>
                      <a:pt x="54" y="46"/>
                      <a:pt x="56" y="44"/>
                      <a:pt x="59" y="42"/>
                    </a:cubicBezTo>
                    <a:cubicBezTo>
                      <a:pt x="58" y="38"/>
                      <a:pt x="58" y="34"/>
                      <a:pt x="58" y="30"/>
                    </a:cubicBezTo>
                    <a:cubicBezTo>
                      <a:pt x="57" y="21"/>
                      <a:pt x="58" y="12"/>
                      <a:pt x="55" y="3"/>
                    </a:cubicBezTo>
                    <a:cubicBezTo>
                      <a:pt x="55" y="2"/>
                      <a:pt x="54" y="1"/>
                      <a:pt x="54" y="0"/>
                    </a:cubicBezTo>
                  </a:path>
                </a:pathLst>
              </a:custGeom>
              <a:solidFill>
                <a:srgbClr val="C6C1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29" name="Freeform 414">
                <a:extLst>
                  <a:ext uri="{FF2B5EF4-FFF2-40B4-BE49-F238E27FC236}">
                    <a16:creationId xmlns:a16="http://schemas.microsoft.com/office/drawing/2014/main" id="{5DD4F2DD-D5FC-48B1-BB5C-006964B929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79" y="2298"/>
                <a:ext cx="16" cy="59"/>
              </a:xfrm>
              <a:custGeom>
                <a:avLst/>
                <a:gdLst>
                  <a:gd name="T0" fmla="*/ 0 w 12"/>
                  <a:gd name="T1" fmla="*/ 0 h 44"/>
                  <a:gd name="T2" fmla="*/ 0 w 12"/>
                  <a:gd name="T3" fmla="*/ 51 h 44"/>
                  <a:gd name="T4" fmla="*/ 27 w 12"/>
                  <a:gd name="T5" fmla="*/ 141 h 44"/>
                  <a:gd name="T6" fmla="*/ 37 w 12"/>
                  <a:gd name="T7" fmla="*/ 142 h 44"/>
                  <a:gd name="T8" fmla="*/ 7 w 12"/>
                  <a:gd name="T9" fmla="*/ 7 h 44"/>
                  <a:gd name="T10" fmla="*/ 7 w 12"/>
                  <a:gd name="T11" fmla="*/ 7 h 44"/>
                  <a:gd name="T12" fmla="*/ 0 w 12"/>
                  <a:gd name="T13" fmla="*/ 0 h 4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44">
                    <a:moveTo>
                      <a:pt x="0" y="0"/>
                    </a:moveTo>
                    <a:cubicBezTo>
                      <a:pt x="0" y="5"/>
                      <a:pt x="0" y="11"/>
                      <a:pt x="0" y="16"/>
                    </a:cubicBezTo>
                    <a:cubicBezTo>
                      <a:pt x="3" y="25"/>
                      <a:pt x="6" y="33"/>
                      <a:pt x="8" y="43"/>
                    </a:cubicBezTo>
                    <a:cubicBezTo>
                      <a:pt x="9" y="43"/>
                      <a:pt x="11" y="43"/>
                      <a:pt x="12" y="44"/>
                    </a:cubicBezTo>
                    <a:cubicBezTo>
                      <a:pt x="9" y="30"/>
                      <a:pt x="4" y="16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</a:path>
                </a:pathLst>
              </a:custGeom>
              <a:solidFill>
                <a:srgbClr val="DCD8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30" name="Freeform 415">
                <a:extLst>
                  <a:ext uri="{FF2B5EF4-FFF2-40B4-BE49-F238E27FC236}">
                    <a16:creationId xmlns:a16="http://schemas.microsoft.com/office/drawing/2014/main" id="{C599A3B6-FD5A-4015-9111-BCB3DB42B5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8" y="2183"/>
                <a:ext cx="58" cy="150"/>
              </a:xfrm>
              <a:custGeom>
                <a:avLst/>
                <a:gdLst>
                  <a:gd name="T0" fmla="*/ 32 w 43"/>
                  <a:gd name="T1" fmla="*/ 0 h 112"/>
                  <a:gd name="T2" fmla="*/ 12 w 43"/>
                  <a:gd name="T3" fmla="*/ 296 h 112"/>
                  <a:gd name="T4" fmla="*/ 22 w 43"/>
                  <a:gd name="T5" fmla="*/ 360 h 112"/>
                  <a:gd name="T6" fmla="*/ 54 w 43"/>
                  <a:gd name="T7" fmla="*/ 305 h 112"/>
                  <a:gd name="T8" fmla="*/ 121 w 43"/>
                  <a:gd name="T9" fmla="*/ 186 h 112"/>
                  <a:gd name="T10" fmla="*/ 104 w 43"/>
                  <a:gd name="T11" fmla="*/ 75 h 112"/>
                  <a:gd name="T12" fmla="*/ 40 w 43"/>
                  <a:gd name="T13" fmla="*/ 7 h 112"/>
                  <a:gd name="T14" fmla="*/ 32 w 43"/>
                  <a:gd name="T15" fmla="*/ 0 h 11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3" h="112">
                    <a:moveTo>
                      <a:pt x="10" y="0"/>
                    </a:moveTo>
                    <a:cubicBezTo>
                      <a:pt x="8" y="31"/>
                      <a:pt x="0" y="60"/>
                      <a:pt x="4" y="92"/>
                    </a:cubicBezTo>
                    <a:cubicBezTo>
                      <a:pt x="5" y="100"/>
                      <a:pt x="6" y="107"/>
                      <a:pt x="7" y="112"/>
                    </a:cubicBezTo>
                    <a:cubicBezTo>
                      <a:pt x="12" y="105"/>
                      <a:pt x="16" y="99"/>
                      <a:pt x="16" y="95"/>
                    </a:cubicBezTo>
                    <a:cubicBezTo>
                      <a:pt x="18" y="77"/>
                      <a:pt x="30" y="76"/>
                      <a:pt x="37" y="58"/>
                    </a:cubicBezTo>
                    <a:cubicBezTo>
                      <a:pt x="43" y="41"/>
                      <a:pt x="43" y="26"/>
                      <a:pt x="31" y="23"/>
                    </a:cubicBezTo>
                    <a:cubicBezTo>
                      <a:pt x="20" y="20"/>
                      <a:pt x="20" y="11"/>
                      <a:pt x="12" y="2"/>
                    </a:cubicBezTo>
                    <a:cubicBezTo>
                      <a:pt x="11" y="1"/>
                      <a:pt x="11" y="1"/>
                      <a:pt x="10" y="0"/>
                    </a:cubicBezTo>
                  </a:path>
                </a:pathLst>
              </a:custGeom>
              <a:solidFill>
                <a:srgbClr val="6E65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31" name="Freeform 416">
                <a:extLst>
                  <a:ext uri="{FF2B5EF4-FFF2-40B4-BE49-F238E27FC236}">
                    <a16:creationId xmlns:a16="http://schemas.microsoft.com/office/drawing/2014/main" id="{A034142E-B30D-4052-A2BB-B2AED9AA61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18" y="2168"/>
                <a:ext cx="63" cy="185"/>
              </a:xfrm>
              <a:custGeom>
                <a:avLst/>
                <a:gdLst>
                  <a:gd name="T0" fmla="*/ 12 w 47"/>
                  <a:gd name="T1" fmla="*/ 0 h 138"/>
                  <a:gd name="T2" fmla="*/ 9 w 47"/>
                  <a:gd name="T3" fmla="*/ 36 h 138"/>
                  <a:gd name="T4" fmla="*/ 16 w 47"/>
                  <a:gd name="T5" fmla="*/ 42 h 138"/>
                  <a:gd name="T6" fmla="*/ 78 w 47"/>
                  <a:gd name="T7" fmla="*/ 111 h 138"/>
                  <a:gd name="T8" fmla="*/ 97 w 47"/>
                  <a:gd name="T9" fmla="*/ 225 h 138"/>
                  <a:gd name="T10" fmla="*/ 28 w 47"/>
                  <a:gd name="T11" fmla="*/ 342 h 138"/>
                  <a:gd name="T12" fmla="*/ 0 w 47"/>
                  <a:gd name="T13" fmla="*/ 397 h 138"/>
                  <a:gd name="T14" fmla="*/ 7 w 47"/>
                  <a:gd name="T15" fmla="*/ 445 h 138"/>
                  <a:gd name="T16" fmla="*/ 70 w 47"/>
                  <a:gd name="T17" fmla="*/ 363 h 138"/>
                  <a:gd name="T18" fmla="*/ 84 w 47"/>
                  <a:gd name="T19" fmla="*/ 312 h 138"/>
                  <a:gd name="T20" fmla="*/ 122 w 47"/>
                  <a:gd name="T21" fmla="*/ 268 h 138"/>
                  <a:gd name="T22" fmla="*/ 142 w 47"/>
                  <a:gd name="T23" fmla="*/ 130 h 138"/>
                  <a:gd name="T24" fmla="*/ 51 w 47"/>
                  <a:gd name="T25" fmla="*/ 64 h 138"/>
                  <a:gd name="T26" fmla="*/ 12 w 47"/>
                  <a:gd name="T27" fmla="*/ 0 h 13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47" h="138">
                    <a:moveTo>
                      <a:pt x="4" y="0"/>
                    </a:moveTo>
                    <a:cubicBezTo>
                      <a:pt x="4" y="4"/>
                      <a:pt x="3" y="8"/>
                      <a:pt x="3" y="11"/>
                    </a:cubicBezTo>
                    <a:cubicBezTo>
                      <a:pt x="4" y="12"/>
                      <a:pt x="4" y="12"/>
                      <a:pt x="5" y="13"/>
                    </a:cubicBezTo>
                    <a:cubicBezTo>
                      <a:pt x="13" y="22"/>
                      <a:pt x="13" y="31"/>
                      <a:pt x="24" y="34"/>
                    </a:cubicBezTo>
                    <a:cubicBezTo>
                      <a:pt x="36" y="37"/>
                      <a:pt x="36" y="52"/>
                      <a:pt x="30" y="69"/>
                    </a:cubicBezTo>
                    <a:cubicBezTo>
                      <a:pt x="23" y="87"/>
                      <a:pt x="11" y="88"/>
                      <a:pt x="9" y="106"/>
                    </a:cubicBezTo>
                    <a:cubicBezTo>
                      <a:pt x="9" y="110"/>
                      <a:pt x="5" y="116"/>
                      <a:pt x="0" y="123"/>
                    </a:cubicBezTo>
                    <a:cubicBezTo>
                      <a:pt x="2" y="129"/>
                      <a:pt x="3" y="134"/>
                      <a:pt x="2" y="138"/>
                    </a:cubicBezTo>
                    <a:cubicBezTo>
                      <a:pt x="10" y="131"/>
                      <a:pt x="19" y="124"/>
                      <a:pt x="22" y="113"/>
                    </a:cubicBezTo>
                    <a:cubicBezTo>
                      <a:pt x="24" y="108"/>
                      <a:pt x="23" y="102"/>
                      <a:pt x="26" y="97"/>
                    </a:cubicBezTo>
                    <a:cubicBezTo>
                      <a:pt x="28" y="93"/>
                      <a:pt x="36" y="89"/>
                      <a:pt x="38" y="83"/>
                    </a:cubicBezTo>
                    <a:cubicBezTo>
                      <a:pt x="43" y="73"/>
                      <a:pt x="47" y="51"/>
                      <a:pt x="44" y="40"/>
                    </a:cubicBezTo>
                    <a:cubicBezTo>
                      <a:pt x="40" y="26"/>
                      <a:pt x="24" y="29"/>
                      <a:pt x="16" y="20"/>
                    </a:cubicBezTo>
                    <a:cubicBezTo>
                      <a:pt x="8" y="8"/>
                      <a:pt x="13" y="3"/>
                      <a:pt x="4" y="0"/>
                    </a:cubicBezTo>
                  </a:path>
                </a:pathLst>
              </a:custGeom>
              <a:solidFill>
                <a:srgbClr val="A29B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32" name="Freeform 417">
                <a:extLst>
                  <a:ext uri="{FF2B5EF4-FFF2-40B4-BE49-F238E27FC236}">
                    <a16:creationId xmlns:a16="http://schemas.microsoft.com/office/drawing/2014/main" id="{135EF5C5-36BB-42F2-BB04-9711250801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96" y="2139"/>
                <a:ext cx="134" cy="242"/>
              </a:xfrm>
              <a:custGeom>
                <a:avLst/>
                <a:gdLst>
                  <a:gd name="T0" fmla="*/ 62 w 100"/>
                  <a:gd name="T1" fmla="*/ 0 h 181"/>
                  <a:gd name="T2" fmla="*/ 64 w 100"/>
                  <a:gd name="T3" fmla="*/ 70 h 181"/>
                  <a:gd name="T4" fmla="*/ 105 w 100"/>
                  <a:gd name="T5" fmla="*/ 134 h 181"/>
                  <a:gd name="T6" fmla="*/ 192 w 100"/>
                  <a:gd name="T7" fmla="*/ 198 h 181"/>
                  <a:gd name="T8" fmla="*/ 173 w 100"/>
                  <a:gd name="T9" fmla="*/ 334 h 181"/>
                  <a:gd name="T10" fmla="*/ 135 w 100"/>
                  <a:gd name="T11" fmla="*/ 381 h 181"/>
                  <a:gd name="T12" fmla="*/ 122 w 100"/>
                  <a:gd name="T13" fmla="*/ 431 h 181"/>
                  <a:gd name="T14" fmla="*/ 58 w 100"/>
                  <a:gd name="T15" fmla="*/ 511 h 181"/>
                  <a:gd name="T16" fmla="*/ 31 w 100"/>
                  <a:gd name="T17" fmla="*/ 558 h 181"/>
                  <a:gd name="T18" fmla="*/ 0 w 100"/>
                  <a:gd name="T19" fmla="*/ 579 h 181"/>
                  <a:gd name="T20" fmla="*/ 64 w 100"/>
                  <a:gd name="T21" fmla="*/ 576 h 181"/>
                  <a:gd name="T22" fmla="*/ 162 w 100"/>
                  <a:gd name="T23" fmla="*/ 431 h 181"/>
                  <a:gd name="T24" fmla="*/ 190 w 100"/>
                  <a:gd name="T25" fmla="*/ 341 h 181"/>
                  <a:gd name="T26" fmla="*/ 190 w 100"/>
                  <a:gd name="T27" fmla="*/ 341 h 181"/>
                  <a:gd name="T28" fmla="*/ 190 w 100"/>
                  <a:gd name="T29" fmla="*/ 341 h 181"/>
                  <a:gd name="T30" fmla="*/ 190 w 100"/>
                  <a:gd name="T31" fmla="*/ 392 h 181"/>
                  <a:gd name="T32" fmla="*/ 232 w 100"/>
                  <a:gd name="T33" fmla="*/ 122 h 181"/>
                  <a:gd name="T34" fmla="*/ 62 w 100"/>
                  <a:gd name="T35" fmla="*/ 0 h 181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100" h="181">
                    <a:moveTo>
                      <a:pt x="19" y="0"/>
                    </a:moveTo>
                    <a:cubicBezTo>
                      <a:pt x="20" y="8"/>
                      <a:pt x="20" y="15"/>
                      <a:pt x="20" y="22"/>
                    </a:cubicBezTo>
                    <a:cubicBezTo>
                      <a:pt x="29" y="25"/>
                      <a:pt x="24" y="30"/>
                      <a:pt x="32" y="42"/>
                    </a:cubicBezTo>
                    <a:cubicBezTo>
                      <a:pt x="40" y="51"/>
                      <a:pt x="56" y="48"/>
                      <a:pt x="60" y="62"/>
                    </a:cubicBezTo>
                    <a:cubicBezTo>
                      <a:pt x="63" y="73"/>
                      <a:pt x="59" y="95"/>
                      <a:pt x="54" y="105"/>
                    </a:cubicBezTo>
                    <a:cubicBezTo>
                      <a:pt x="52" y="111"/>
                      <a:pt x="44" y="115"/>
                      <a:pt x="42" y="119"/>
                    </a:cubicBezTo>
                    <a:cubicBezTo>
                      <a:pt x="39" y="124"/>
                      <a:pt x="40" y="130"/>
                      <a:pt x="38" y="135"/>
                    </a:cubicBezTo>
                    <a:cubicBezTo>
                      <a:pt x="35" y="146"/>
                      <a:pt x="26" y="153"/>
                      <a:pt x="18" y="160"/>
                    </a:cubicBezTo>
                    <a:cubicBezTo>
                      <a:pt x="17" y="165"/>
                      <a:pt x="15" y="169"/>
                      <a:pt x="10" y="174"/>
                    </a:cubicBezTo>
                    <a:cubicBezTo>
                      <a:pt x="9" y="176"/>
                      <a:pt x="5" y="178"/>
                      <a:pt x="0" y="181"/>
                    </a:cubicBezTo>
                    <a:cubicBezTo>
                      <a:pt x="7" y="181"/>
                      <a:pt x="13" y="181"/>
                      <a:pt x="20" y="180"/>
                    </a:cubicBezTo>
                    <a:cubicBezTo>
                      <a:pt x="26" y="165"/>
                      <a:pt x="38" y="150"/>
                      <a:pt x="50" y="135"/>
                    </a:cubicBezTo>
                    <a:cubicBezTo>
                      <a:pt x="53" y="126"/>
                      <a:pt x="58" y="117"/>
                      <a:pt x="59" y="107"/>
                    </a:cubicBezTo>
                    <a:cubicBezTo>
                      <a:pt x="59" y="107"/>
                      <a:pt x="59" y="107"/>
                      <a:pt x="59" y="107"/>
                    </a:cubicBezTo>
                    <a:cubicBezTo>
                      <a:pt x="59" y="107"/>
                      <a:pt x="59" y="107"/>
                      <a:pt x="59" y="107"/>
                    </a:cubicBezTo>
                    <a:cubicBezTo>
                      <a:pt x="58" y="112"/>
                      <a:pt x="59" y="117"/>
                      <a:pt x="59" y="123"/>
                    </a:cubicBezTo>
                    <a:cubicBezTo>
                      <a:pt x="82" y="94"/>
                      <a:pt x="100" y="65"/>
                      <a:pt x="72" y="38"/>
                    </a:cubicBezTo>
                    <a:cubicBezTo>
                      <a:pt x="60" y="27"/>
                      <a:pt x="37" y="15"/>
                      <a:pt x="19" y="0"/>
                    </a:cubicBezTo>
                  </a:path>
                </a:pathLst>
              </a:custGeom>
              <a:solidFill>
                <a:srgbClr val="C6C1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33" name="Freeform 418">
                <a:extLst>
                  <a:ext uri="{FF2B5EF4-FFF2-40B4-BE49-F238E27FC236}">
                    <a16:creationId xmlns:a16="http://schemas.microsoft.com/office/drawing/2014/main" id="{80C0AF93-CAB6-46D9-805A-0A8F42C5A4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63" y="2282"/>
                <a:ext cx="12" cy="38"/>
              </a:xfrm>
              <a:custGeom>
                <a:avLst/>
                <a:gdLst>
                  <a:gd name="T0" fmla="*/ 28 w 9"/>
                  <a:gd name="T1" fmla="*/ 0 h 28"/>
                  <a:gd name="T2" fmla="*/ 0 w 9"/>
                  <a:gd name="T3" fmla="*/ 96 h 28"/>
                  <a:gd name="T4" fmla="*/ 28 w 9"/>
                  <a:gd name="T5" fmla="*/ 56 h 28"/>
                  <a:gd name="T6" fmla="*/ 28 w 9"/>
                  <a:gd name="T7" fmla="*/ 0 h 2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" h="28">
                    <a:moveTo>
                      <a:pt x="9" y="0"/>
                    </a:moveTo>
                    <a:cubicBezTo>
                      <a:pt x="8" y="10"/>
                      <a:pt x="3" y="19"/>
                      <a:pt x="0" y="28"/>
                    </a:cubicBezTo>
                    <a:cubicBezTo>
                      <a:pt x="3" y="24"/>
                      <a:pt x="6" y="20"/>
                      <a:pt x="9" y="16"/>
                    </a:cubicBezTo>
                    <a:cubicBezTo>
                      <a:pt x="9" y="10"/>
                      <a:pt x="8" y="5"/>
                      <a:pt x="9" y="0"/>
                    </a:cubicBezTo>
                  </a:path>
                </a:pathLst>
              </a:custGeom>
              <a:solidFill>
                <a:srgbClr val="DCD8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34" name="Freeform 419">
                <a:extLst>
                  <a:ext uri="{FF2B5EF4-FFF2-40B4-BE49-F238E27FC236}">
                    <a16:creationId xmlns:a16="http://schemas.microsoft.com/office/drawing/2014/main" id="{58A78431-4870-491F-9AE6-438C009CE5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61" y="2162"/>
                <a:ext cx="101" cy="198"/>
              </a:xfrm>
              <a:custGeom>
                <a:avLst/>
                <a:gdLst>
                  <a:gd name="T0" fmla="*/ 226 w 76"/>
                  <a:gd name="T1" fmla="*/ 0 h 148"/>
                  <a:gd name="T2" fmla="*/ 102 w 76"/>
                  <a:gd name="T3" fmla="*/ 276 h 148"/>
                  <a:gd name="T4" fmla="*/ 93 w 76"/>
                  <a:gd name="T5" fmla="*/ 475 h 148"/>
                  <a:gd name="T6" fmla="*/ 136 w 76"/>
                  <a:gd name="T7" fmla="*/ 467 h 148"/>
                  <a:gd name="T8" fmla="*/ 159 w 76"/>
                  <a:gd name="T9" fmla="*/ 466 h 148"/>
                  <a:gd name="T10" fmla="*/ 237 w 76"/>
                  <a:gd name="T11" fmla="*/ 391 h 148"/>
                  <a:gd name="T12" fmla="*/ 202 w 76"/>
                  <a:gd name="T13" fmla="*/ 340 h 148"/>
                  <a:gd name="T14" fmla="*/ 206 w 76"/>
                  <a:gd name="T15" fmla="*/ 277 h 148"/>
                  <a:gd name="T16" fmla="*/ 215 w 76"/>
                  <a:gd name="T17" fmla="*/ 199 h 148"/>
                  <a:gd name="T18" fmla="*/ 230 w 76"/>
                  <a:gd name="T19" fmla="*/ 139 h 148"/>
                  <a:gd name="T20" fmla="*/ 226 w 76"/>
                  <a:gd name="T21" fmla="*/ 9 h 148"/>
                  <a:gd name="T22" fmla="*/ 226 w 76"/>
                  <a:gd name="T23" fmla="*/ 0 h 148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76" h="148">
                    <a:moveTo>
                      <a:pt x="72" y="0"/>
                    </a:moveTo>
                    <a:cubicBezTo>
                      <a:pt x="43" y="24"/>
                      <a:pt x="40" y="50"/>
                      <a:pt x="33" y="86"/>
                    </a:cubicBezTo>
                    <a:cubicBezTo>
                      <a:pt x="28" y="116"/>
                      <a:pt x="0" y="148"/>
                      <a:pt x="30" y="148"/>
                    </a:cubicBezTo>
                    <a:cubicBezTo>
                      <a:pt x="33" y="148"/>
                      <a:pt x="38" y="148"/>
                      <a:pt x="44" y="146"/>
                    </a:cubicBezTo>
                    <a:cubicBezTo>
                      <a:pt x="47" y="146"/>
                      <a:pt x="49" y="146"/>
                      <a:pt x="51" y="145"/>
                    </a:cubicBezTo>
                    <a:cubicBezTo>
                      <a:pt x="50" y="133"/>
                      <a:pt x="61" y="125"/>
                      <a:pt x="76" y="122"/>
                    </a:cubicBezTo>
                    <a:cubicBezTo>
                      <a:pt x="71" y="116"/>
                      <a:pt x="67" y="110"/>
                      <a:pt x="65" y="106"/>
                    </a:cubicBezTo>
                    <a:cubicBezTo>
                      <a:pt x="60" y="96"/>
                      <a:pt x="70" y="90"/>
                      <a:pt x="66" y="87"/>
                    </a:cubicBezTo>
                    <a:cubicBezTo>
                      <a:pt x="62" y="84"/>
                      <a:pt x="65" y="77"/>
                      <a:pt x="69" y="62"/>
                    </a:cubicBezTo>
                    <a:cubicBezTo>
                      <a:pt x="71" y="56"/>
                      <a:pt x="73" y="50"/>
                      <a:pt x="74" y="43"/>
                    </a:cubicBezTo>
                    <a:cubicBezTo>
                      <a:pt x="75" y="30"/>
                      <a:pt x="75" y="16"/>
                      <a:pt x="72" y="3"/>
                    </a:cubicBezTo>
                    <a:cubicBezTo>
                      <a:pt x="72" y="2"/>
                      <a:pt x="72" y="1"/>
                      <a:pt x="72" y="0"/>
                    </a:cubicBezTo>
                  </a:path>
                </a:pathLst>
              </a:custGeom>
              <a:solidFill>
                <a:srgbClr val="6E65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35" name="Freeform 420">
                <a:extLst>
                  <a:ext uri="{FF2B5EF4-FFF2-40B4-BE49-F238E27FC236}">
                    <a16:creationId xmlns:a16="http://schemas.microsoft.com/office/drawing/2014/main" id="{43EEBF2F-FB30-4FC7-9D10-D77EE08C16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41" y="2219"/>
                <a:ext cx="103" cy="119"/>
              </a:xfrm>
              <a:custGeom>
                <a:avLst/>
                <a:gdLst>
                  <a:gd name="T0" fmla="*/ 44 w 77"/>
                  <a:gd name="T1" fmla="*/ 0 h 89"/>
                  <a:gd name="T2" fmla="*/ 28 w 77"/>
                  <a:gd name="T3" fmla="*/ 59 h 89"/>
                  <a:gd name="T4" fmla="*/ 20 w 77"/>
                  <a:gd name="T5" fmla="*/ 142 h 89"/>
                  <a:gd name="T6" fmla="*/ 16 w 77"/>
                  <a:gd name="T7" fmla="*/ 201 h 89"/>
                  <a:gd name="T8" fmla="*/ 49 w 77"/>
                  <a:gd name="T9" fmla="*/ 254 h 89"/>
                  <a:gd name="T10" fmla="*/ 96 w 77"/>
                  <a:gd name="T11" fmla="*/ 249 h 89"/>
                  <a:gd name="T12" fmla="*/ 247 w 77"/>
                  <a:gd name="T13" fmla="*/ 285 h 89"/>
                  <a:gd name="T14" fmla="*/ 234 w 77"/>
                  <a:gd name="T15" fmla="*/ 269 h 89"/>
                  <a:gd name="T16" fmla="*/ 161 w 77"/>
                  <a:gd name="T17" fmla="*/ 234 h 89"/>
                  <a:gd name="T18" fmla="*/ 74 w 77"/>
                  <a:gd name="T19" fmla="*/ 163 h 89"/>
                  <a:gd name="T20" fmla="*/ 74 w 77"/>
                  <a:gd name="T21" fmla="*/ 163 h 89"/>
                  <a:gd name="T22" fmla="*/ 58 w 77"/>
                  <a:gd name="T23" fmla="*/ 170 h 89"/>
                  <a:gd name="T24" fmla="*/ 44 w 77"/>
                  <a:gd name="T25" fmla="*/ 0 h 8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77" h="89">
                    <a:moveTo>
                      <a:pt x="14" y="0"/>
                    </a:moveTo>
                    <a:cubicBezTo>
                      <a:pt x="13" y="7"/>
                      <a:pt x="11" y="13"/>
                      <a:pt x="9" y="19"/>
                    </a:cubicBezTo>
                    <a:cubicBezTo>
                      <a:pt x="5" y="34"/>
                      <a:pt x="2" y="41"/>
                      <a:pt x="6" y="44"/>
                    </a:cubicBezTo>
                    <a:cubicBezTo>
                      <a:pt x="10" y="47"/>
                      <a:pt x="0" y="53"/>
                      <a:pt x="5" y="63"/>
                    </a:cubicBezTo>
                    <a:cubicBezTo>
                      <a:pt x="7" y="67"/>
                      <a:pt x="11" y="73"/>
                      <a:pt x="16" y="79"/>
                    </a:cubicBezTo>
                    <a:cubicBezTo>
                      <a:pt x="20" y="79"/>
                      <a:pt x="25" y="78"/>
                      <a:pt x="30" y="78"/>
                    </a:cubicBezTo>
                    <a:cubicBezTo>
                      <a:pt x="45" y="78"/>
                      <a:pt x="61" y="82"/>
                      <a:pt x="77" y="89"/>
                    </a:cubicBezTo>
                    <a:cubicBezTo>
                      <a:pt x="76" y="87"/>
                      <a:pt x="74" y="86"/>
                      <a:pt x="73" y="84"/>
                    </a:cubicBezTo>
                    <a:cubicBezTo>
                      <a:pt x="66" y="79"/>
                      <a:pt x="61" y="76"/>
                      <a:pt x="50" y="73"/>
                    </a:cubicBezTo>
                    <a:cubicBezTo>
                      <a:pt x="36" y="70"/>
                      <a:pt x="22" y="68"/>
                      <a:pt x="23" y="51"/>
                    </a:cubicBezTo>
                    <a:cubicBezTo>
                      <a:pt x="23" y="51"/>
                      <a:pt x="23" y="51"/>
                      <a:pt x="23" y="51"/>
                    </a:cubicBezTo>
                    <a:cubicBezTo>
                      <a:pt x="21" y="51"/>
                      <a:pt x="19" y="52"/>
                      <a:pt x="18" y="53"/>
                    </a:cubicBezTo>
                    <a:cubicBezTo>
                      <a:pt x="12" y="37"/>
                      <a:pt x="13" y="19"/>
                      <a:pt x="14" y="0"/>
                    </a:cubicBezTo>
                  </a:path>
                </a:pathLst>
              </a:custGeom>
              <a:solidFill>
                <a:srgbClr val="A29B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36" name="Freeform 421">
                <a:extLst>
                  <a:ext uri="{FF2B5EF4-FFF2-40B4-BE49-F238E27FC236}">
                    <a16:creationId xmlns:a16="http://schemas.microsoft.com/office/drawing/2014/main" id="{2531801D-1AAB-4F42-8186-1F0911D214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8" y="2325"/>
                <a:ext cx="38" cy="31"/>
              </a:xfrm>
              <a:custGeom>
                <a:avLst/>
                <a:gdLst>
                  <a:gd name="T0" fmla="*/ 77 w 29"/>
                  <a:gd name="T1" fmla="*/ 0 h 23"/>
                  <a:gd name="T2" fmla="*/ 1 w 29"/>
                  <a:gd name="T3" fmla="*/ 77 h 23"/>
                  <a:gd name="T4" fmla="*/ 48 w 29"/>
                  <a:gd name="T5" fmla="*/ 66 h 23"/>
                  <a:gd name="T6" fmla="*/ 66 w 29"/>
                  <a:gd name="T7" fmla="*/ 32 h 23"/>
                  <a:gd name="T8" fmla="*/ 86 w 29"/>
                  <a:gd name="T9" fmla="*/ 16 h 23"/>
                  <a:gd name="T10" fmla="*/ 77 w 29"/>
                  <a:gd name="T11" fmla="*/ 0 h 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9" h="23">
                    <a:moveTo>
                      <a:pt x="26" y="0"/>
                    </a:moveTo>
                    <a:cubicBezTo>
                      <a:pt x="11" y="3"/>
                      <a:pt x="0" y="11"/>
                      <a:pt x="1" y="23"/>
                    </a:cubicBezTo>
                    <a:cubicBezTo>
                      <a:pt x="6" y="22"/>
                      <a:pt x="11" y="21"/>
                      <a:pt x="16" y="20"/>
                    </a:cubicBezTo>
                    <a:cubicBezTo>
                      <a:pt x="16" y="16"/>
                      <a:pt x="18" y="13"/>
                      <a:pt x="22" y="10"/>
                    </a:cubicBezTo>
                    <a:cubicBezTo>
                      <a:pt x="24" y="8"/>
                      <a:pt x="27" y="6"/>
                      <a:pt x="29" y="5"/>
                    </a:cubicBezTo>
                    <a:cubicBezTo>
                      <a:pt x="28" y="4"/>
                      <a:pt x="27" y="2"/>
                      <a:pt x="26" y="0"/>
                    </a:cubicBezTo>
                  </a:path>
                </a:pathLst>
              </a:custGeom>
              <a:solidFill>
                <a:srgbClr val="A29B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37" name="Freeform 422">
                <a:extLst>
                  <a:ext uri="{FF2B5EF4-FFF2-40B4-BE49-F238E27FC236}">
                    <a16:creationId xmlns:a16="http://schemas.microsoft.com/office/drawing/2014/main" id="{93A845BA-60D4-43EE-95B7-8F733B083E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62" y="2324"/>
                <a:ext cx="87" cy="20"/>
              </a:xfrm>
              <a:custGeom>
                <a:avLst/>
                <a:gdLst>
                  <a:gd name="T0" fmla="*/ 44 w 65"/>
                  <a:gd name="T1" fmla="*/ 0 h 15"/>
                  <a:gd name="T2" fmla="*/ 0 w 65"/>
                  <a:gd name="T3" fmla="*/ 1 h 15"/>
                  <a:gd name="T4" fmla="*/ 9 w 65"/>
                  <a:gd name="T5" fmla="*/ 20 h 15"/>
                  <a:gd name="T6" fmla="*/ 48 w 65"/>
                  <a:gd name="T7" fmla="*/ 12 h 15"/>
                  <a:gd name="T8" fmla="*/ 143 w 65"/>
                  <a:gd name="T9" fmla="*/ 41 h 15"/>
                  <a:gd name="T10" fmla="*/ 199 w 65"/>
                  <a:gd name="T11" fmla="*/ 44 h 15"/>
                  <a:gd name="T12" fmla="*/ 207 w 65"/>
                  <a:gd name="T13" fmla="*/ 48 h 15"/>
                  <a:gd name="T14" fmla="*/ 197 w 65"/>
                  <a:gd name="T15" fmla="*/ 36 h 15"/>
                  <a:gd name="T16" fmla="*/ 44 w 65"/>
                  <a:gd name="T17" fmla="*/ 0 h 1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5" h="15">
                    <a:moveTo>
                      <a:pt x="14" y="0"/>
                    </a:moveTo>
                    <a:cubicBezTo>
                      <a:pt x="9" y="0"/>
                      <a:pt x="4" y="1"/>
                      <a:pt x="0" y="1"/>
                    </a:cubicBezTo>
                    <a:cubicBezTo>
                      <a:pt x="1" y="3"/>
                      <a:pt x="2" y="5"/>
                      <a:pt x="3" y="6"/>
                    </a:cubicBezTo>
                    <a:cubicBezTo>
                      <a:pt x="7" y="5"/>
                      <a:pt x="11" y="4"/>
                      <a:pt x="15" y="4"/>
                    </a:cubicBezTo>
                    <a:cubicBezTo>
                      <a:pt x="25" y="4"/>
                      <a:pt x="35" y="9"/>
                      <a:pt x="45" y="13"/>
                    </a:cubicBezTo>
                    <a:cubicBezTo>
                      <a:pt x="51" y="13"/>
                      <a:pt x="56" y="13"/>
                      <a:pt x="62" y="14"/>
                    </a:cubicBezTo>
                    <a:cubicBezTo>
                      <a:pt x="63" y="14"/>
                      <a:pt x="64" y="14"/>
                      <a:pt x="65" y="15"/>
                    </a:cubicBezTo>
                    <a:cubicBezTo>
                      <a:pt x="64" y="13"/>
                      <a:pt x="63" y="12"/>
                      <a:pt x="61" y="11"/>
                    </a:cubicBezTo>
                    <a:cubicBezTo>
                      <a:pt x="45" y="4"/>
                      <a:pt x="29" y="0"/>
                      <a:pt x="14" y="0"/>
                    </a:cubicBezTo>
                  </a:path>
                </a:pathLst>
              </a:custGeom>
              <a:solidFill>
                <a:srgbClr val="C5C0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38" name="Freeform 423">
                <a:extLst>
                  <a:ext uri="{FF2B5EF4-FFF2-40B4-BE49-F238E27FC236}">
                    <a16:creationId xmlns:a16="http://schemas.microsoft.com/office/drawing/2014/main" id="{D19C0D19-EBAC-4041-A3B2-4010201798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70" y="2276"/>
                <a:ext cx="69" cy="56"/>
              </a:xfrm>
              <a:custGeom>
                <a:avLst/>
                <a:gdLst>
                  <a:gd name="T0" fmla="*/ 41 w 51"/>
                  <a:gd name="T1" fmla="*/ 0 h 42"/>
                  <a:gd name="T2" fmla="*/ 1 w 51"/>
                  <a:gd name="T3" fmla="*/ 28 h 42"/>
                  <a:gd name="T4" fmla="*/ 1 w 51"/>
                  <a:gd name="T5" fmla="*/ 28 h 42"/>
                  <a:gd name="T6" fmla="*/ 93 w 51"/>
                  <a:gd name="T7" fmla="*/ 97 h 42"/>
                  <a:gd name="T8" fmla="*/ 170 w 51"/>
                  <a:gd name="T9" fmla="*/ 133 h 42"/>
                  <a:gd name="T10" fmla="*/ 118 w 51"/>
                  <a:gd name="T11" fmla="*/ 79 h 42"/>
                  <a:gd name="T12" fmla="*/ 74 w 51"/>
                  <a:gd name="T13" fmla="*/ 65 h 42"/>
                  <a:gd name="T14" fmla="*/ 37 w 51"/>
                  <a:gd name="T15" fmla="*/ 76 h 42"/>
                  <a:gd name="T16" fmla="*/ 22 w 51"/>
                  <a:gd name="T17" fmla="*/ 69 h 42"/>
                  <a:gd name="T18" fmla="*/ 50 w 51"/>
                  <a:gd name="T19" fmla="*/ 65 h 42"/>
                  <a:gd name="T20" fmla="*/ 74 w 51"/>
                  <a:gd name="T21" fmla="*/ 65 h 42"/>
                  <a:gd name="T22" fmla="*/ 104 w 51"/>
                  <a:gd name="T23" fmla="*/ 65 h 42"/>
                  <a:gd name="T24" fmla="*/ 106 w 51"/>
                  <a:gd name="T25" fmla="*/ 65 h 42"/>
                  <a:gd name="T26" fmla="*/ 41 w 51"/>
                  <a:gd name="T27" fmla="*/ 0 h 4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51" h="42">
                    <a:moveTo>
                      <a:pt x="12" y="0"/>
                    </a:moveTo>
                    <a:cubicBezTo>
                      <a:pt x="9" y="5"/>
                      <a:pt x="5" y="7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0" y="26"/>
                      <a:pt x="14" y="28"/>
                      <a:pt x="28" y="31"/>
                    </a:cubicBezTo>
                    <a:cubicBezTo>
                      <a:pt x="39" y="34"/>
                      <a:pt x="44" y="37"/>
                      <a:pt x="51" y="42"/>
                    </a:cubicBezTo>
                    <a:cubicBezTo>
                      <a:pt x="45" y="37"/>
                      <a:pt x="40" y="31"/>
                      <a:pt x="35" y="25"/>
                    </a:cubicBezTo>
                    <a:cubicBezTo>
                      <a:pt x="31" y="23"/>
                      <a:pt x="26" y="22"/>
                      <a:pt x="22" y="21"/>
                    </a:cubicBezTo>
                    <a:cubicBezTo>
                      <a:pt x="19" y="22"/>
                      <a:pt x="15" y="23"/>
                      <a:pt x="11" y="24"/>
                    </a:cubicBezTo>
                    <a:cubicBezTo>
                      <a:pt x="7" y="22"/>
                      <a:pt x="7" y="22"/>
                      <a:pt x="7" y="22"/>
                    </a:cubicBezTo>
                    <a:cubicBezTo>
                      <a:pt x="9" y="21"/>
                      <a:pt x="12" y="21"/>
                      <a:pt x="15" y="21"/>
                    </a:cubicBezTo>
                    <a:cubicBezTo>
                      <a:pt x="17" y="21"/>
                      <a:pt x="20" y="21"/>
                      <a:pt x="22" y="21"/>
                    </a:cubicBezTo>
                    <a:cubicBezTo>
                      <a:pt x="25" y="21"/>
                      <a:pt x="28" y="21"/>
                      <a:pt x="31" y="21"/>
                    </a:cubicBezTo>
                    <a:cubicBezTo>
                      <a:pt x="31" y="21"/>
                      <a:pt x="31" y="21"/>
                      <a:pt x="32" y="21"/>
                    </a:cubicBezTo>
                    <a:cubicBezTo>
                      <a:pt x="25" y="13"/>
                      <a:pt x="18" y="5"/>
                      <a:pt x="12" y="0"/>
                    </a:cubicBezTo>
                  </a:path>
                </a:pathLst>
              </a:custGeom>
              <a:solidFill>
                <a:srgbClr val="C6C1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39" name="Freeform 424">
                <a:extLst>
                  <a:ext uri="{FF2B5EF4-FFF2-40B4-BE49-F238E27FC236}">
                    <a16:creationId xmlns:a16="http://schemas.microsoft.com/office/drawing/2014/main" id="{DBB5D3E9-48FE-4062-9966-8FAA9877AB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0" y="2304"/>
                <a:ext cx="17" cy="5"/>
              </a:xfrm>
              <a:custGeom>
                <a:avLst/>
                <a:gdLst>
                  <a:gd name="T0" fmla="*/ 27 w 13"/>
                  <a:gd name="T1" fmla="*/ 0 h 4"/>
                  <a:gd name="T2" fmla="*/ 0 w 13"/>
                  <a:gd name="T3" fmla="*/ 0 h 4"/>
                  <a:gd name="T4" fmla="*/ 38 w 13"/>
                  <a:gd name="T5" fmla="*/ 10 h 4"/>
                  <a:gd name="T6" fmla="*/ 29 w 13"/>
                  <a:gd name="T7" fmla="*/ 0 h 4"/>
                  <a:gd name="T8" fmla="*/ 27 w 13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4">
                    <a:moveTo>
                      <a:pt x="9" y="0"/>
                    </a:moveTo>
                    <a:cubicBezTo>
                      <a:pt x="6" y="0"/>
                      <a:pt x="3" y="0"/>
                      <a:pt x="0" y="0"/>
                    </a:cubicBezTo>
                    <a:cubicBezTo>
                      <a:pt x="4" y="1"/>
                      <a:pt x="9" y="2"/>
                      <a:pt x="13" y="4"/>
                    </a:cubicBezTo>
                    <a:cubicBezTo>
                      <a:pt x="12" y="3"/>
                      <a:pt x="11" y="1"/>
                      <a:pt x="10" y="0"/>
                    </a:cubicBezTo>
                    <a:cubicBezTo>
                      <a:pt x="9" y="0"/>
                      <a:pt x="9" y="0"/>
                      <a:pt x="9" y="0"/>
                    </a:cubicBezTo>
                  </a:path>
                </a:pathLst>
              </a:custGeom>
              <a:solidFill>
                <a:srgbClr val="DCD8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40" name="Freeform 425">
                <a:extLst>
                  <a:ext uri="{FF2B5EF4-FFF2-40B4-BE49-F238E27FC236}">
                    <a16:creationId xmlns:a16="http://schemas.microsoft.com/office/drawing/2014/main" id="{4EC0313E-2AF0-4AA3-B87E-C37D5AB273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80" y="2304"/>
                <a:ext cx="20" cy="4"/>
              </a:xfrm>
              <a:custGeom>
                <a:avLst/>
                <a:gdLst>
                  <a:gd name="T0" fmla="*/ 27 w 15"/>
                  <a:gd name="T1" fmla="*/ 0 h 3"/>
                  <a:gd name="T2" fmla="*/ 0 w 15"/>
                  <a:gd name="T3" fmla="*/ 1 h 3"/>
                  <a:gd name="T4" fmla="*/ 12 w 15"/>
                  <a:gd name="T5" fmla="*/ 9 h 3"/>
                  <a:gd name="T6" fmla="*/ 48 w 15"/>
                  <a:gd name="T7" fmla="*/ 0 h 3"/>
                  <a:gd name="T8" fmla="*/ 27 w 15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5" h="3">
                    <a:moveTo>
                      <a:pt x="8" y="0"/>
                    </a:moveTo>
                    <a:cubicBezTo>
                      <a:pt x="5" y="0"/>
                      <a:pt x="2" y="0"/>
                      <a:pt x="0" y="1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8" y="2"/>
                      <a:pt x="12" y="1"/>
                      <a:pt x="15" y="0"/>
                    </a:cubicBezTo>
                    <a:cubicBezTo>
                      <a:pt x="13" y="0"/>
                      <a:pt x="10" y="0"/>
                      <a:pt x="8" y="0"/>
                    </a:cubicBezTo>
                  </a:path>
                </a:pathLst>
              </a:custGeom>
              <a:solidFill>
                <a:srgbClr val="DCD8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41" name="Freeform 426">
                <a:extLst>
                  <a:ext uri="{FF2B5EF4-FFF2-40B4-BE49-F238E27FC236}">
                    <a16:creationId xmlns:a16="http://schemas.microsoft.com/office/drawing/2014/main" id="{AC64D98D-9764-440C-93DA-3611C123A3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49" y="2332"/>
                <a:ext cx="28" cy="20"/>
              </a:xfrm>
              <a:custGeom>
                <a:avLst/>
                <a:gdLst>
                  <a:gd name="T0" fmla="*/ 41 w 21"/>
                  <a:gd name="T1" fmla="*/ 0 h 15"/>
                  <a:gd name="T2" fmla="*/ 20 w 21"/>
                  <a:gd name="T3" fmla="*/ 16 h 15"/>
                  <a:gd name="T4" fmla="*/ 0 w 21"/>
                  <a:gd name="T5" fmla="*/ 48 h 15"/>
                  <a:gd name="T6" fmla="*/ 65 w 21"/>
                  <a:gd name="T7" fmla="*/ 31 h 15"/>
                  <a:gd name="T8" fmla="*/ 41 w 21"/>
                  <a:gd name="T9" fmla="*/ 0 h 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1" h="15">
                    <a:moveTo>
                      <a:pt x="13" y="0"/>
                    </a:moveTo>
                    <a:cubicBezTo>
                      <a:pt x="11" y="1"/>
                      <a:pt x="8" y="3"/>
                      <a:pt x="6" y="5"/>
                    </a:cubicBezTo>
                    <a:cubicBezTo>
                      <a:pt x="2" y="8"/>
                      <a:pt x="0" y="11"/>
                      <a:pt x="0" y="15"/>
                    </a:cubicBezTo>
                    <a:cubicBezTo>
                      <a:pt x="7" y="13"/>
                      <a:pt x="14" y="12"/>
                      <a:pt x="21" y="10"/>
                    </a:cubicBezTo>
                    <a:cubicBezTo>
                      <a:pt x="18" y="7"/>
                      <a:pt x="16" y="4"/>
                      <a:pt x="13" y="0"/>
                    </a:cubicBezTo>
                  </a:path>
                </a:pathLst>
              </a:custGeom>
              <a:solidFill>
                <a:srgbClr val="C6C1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42" name="Freeform 427">
                <a:extLst>
                  <a:ext uri="{FF2B5EF4-FFF2-40B4-BE49-F238E27FC236}">
                    <a16:creationId xmlns:a16="http://schemas.microsoft.com/office/drawing/2014/main" id="{F69653CD-43C0-4B9B-BBF7-5D19AA7E82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66" y="2329"/>
                <a:ext cx="57" cy="16"/>
              </a:xfrm>
              <a:custGeom>
                <a:avLst/>
                <a:gdLst>
                  <a:gd name="T0" fmla="*/ 41 w 42"/>
                  <a:gd name="T1" fmla="*/ 0 h 12"/>
                  <a:gd name="T2" fmla="*/ 0 w 42"/>
                  <a:gd name="T3" fmla="*/ 7 h 12"/>
                  <a:gd name="T4" fmla="*/ 27 w 42"/>
                  <a:gd name="T5" fmla="*/ 37 h 12"/>
                  <a:gd name="T6" fmla="*/ 143 w 42"/>
                  <a:gd name="T7" fmla="*/ 28 h 12"/>
                  <a:gd name="T8" fmla="*/ 143 w 42"/>
                  <a:gd name="T9" fmla="*/ 28 h 12"/>
                  <a:gd name="T10" fmla="*/ 41 w 42"/>
                  <a:gd name="T11" fmla="*/ 0 h 1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2" h="12">
                    <a:moveTo>
                      <a:pt x="12" y="0"/>
                    </a:moveTo>
                    <a:cubicBezTo>
                      <a:pt x="8" y="0"/>
                      <a:pt x="4" y="1"/>
                      <a:pt x="0" y="2"/>
                    </a:cubicBezTo>
                    <a:cubicBezTo>
                      <a:pt x="3" y="6"/>
                      <a:pt x="5" y="9"/>
                      <a:pt x="8" y="12"/>
                    </a:cubicBezTo>
                    <a:cubicBezTo>
                      <a:pt x="19" y="10"/>
                      <a:pt x="30" y="9"/>
                      <a:pt x="42" y="9"/>
                    </a:cubicBezTo>
                    <a:cubicBezTo>
                      <a:pt x="42" y="9"/>
                      <a:pt x="42" y="9"/>
                      <a:pt x="42" y="9"/>
                    </a:cubicBezTo>
                    <a:cubicBezTo>
                      <a:pt x="32" y="5"/>
                      <a:pt x="22" y="0"/>
                      <a:pt x="12" y="0"/>
                    </a:cubicBezTo>
                  </a:path>
                </a:pathLst>
              </a:custGeom>
              <a:solidFill>
                <a:srgbClr val="DCD8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43" name="Freeform 428">
                <a:extLst>
                  <a:ext uri="{FF2B5EF4-FFF2-40B4-BE49-F238E27FC236}">
                    <a16:creationId xmlns:a16="http://schemas.microsoft.com/office/drawing/2014/main" id="{F57FE26D-6344-4D08-9DD2-5C2FC27484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83" y="2111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C5C0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44" name="Freeform 429">
                <a:extLst>
                  <a:ext uri="{FF2B5EF4-FFF2-40B4-BE49-F238E27FC236}">
                    <a16:creationId xmlns:a16="http://schemas.microsoft.com/office/drawing/2014/main" id="{3E1549A8-D98B-47F0-A351-580572CADE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24" y="2080"/>
                <a:ext cx="35" cy="44"/>
              </a:xfrm>
              <a:custGeom>
                <a:avLst/>
                <a:gdLst>
                  <a:gd name="T0" fmla="*/ 16 w 26"/>
                  <a:gd name="T1" fmla="*/ 0 h 33"/>
                  <a:gd name="T2" fmla="*/ 0 w 26"/>
                  <a:gd name="T3" fmla="*/ 105 h 33"/>
                  <a:gd name="T4" fmla="*/ 85 w 26"/>
                  <a:gd name="T5" fmla="*/ 87 h 33"/>
                  <a:gd name="T6" fmla="*/ 73 w 26"/>
                  <a:gd name="T7" fmla="*/ 31 h 33"/>
                  <a:gd name="T8" fmla="*/ 16 w 26"/>
                  <a:gd name="T9" fmla="*/ 0 h 3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6" h="33">
                    <a:moveTo>
                      <a:pt x="5" y="0"/>
                    </a:moveTo>
                    <a:cubicBezTo>
                      <a:pt x="10" y="11"/>
                      <a:pt x="7" y="22"/>
                      <a:pt x="0" y="33"/>
                    </a:cubicBezTo>
                    <a:cubicBezTo>
                      <a:pt x="9" y="32"/>
                      <a:pt x="17" y="30"/>
                      <a:pt x="26" y="28"/>
                    </a:cubicBezTo>
                    <a:cubicBezTo>
                      <a:pt x="24" y="21"/>
                      <a:pt x="22" y="15"/>
                      <a:pt x="22" y="10"/>
                    </a:cubicBezTo>
                    <a:cubicBezTo>
                      <a:pt x="16" y="7"/>
                      <a:pt x="11" y="3"/>
                      <a:pt x="5" y="0"/>
                    </a:cubicBezTo>
                  </a:path>
                </a:pathLst>
              </a:custGeom>
              <a:solidFill>
                <a:srgbClr val="C6C1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45" name="Freeform 430">
                <a:extLst>
                  <a:ext uri="{FF2B5EF4-FFF2-40B4-BE49-F238E27FC236}">
                    <a16:creationId xmlns:a16="http://schemas.microsoft.com/office/drawing/2014/main" id="{9A57C002-6DCA-4E73-8E4A-8612E0CB12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2094"/>
                <a:ext cx="29" cy="24"/>
              </a:xfrm>
              <a:custGeom>
                <a:avLst/>
                <a:gdLst>
                  <a:gd name="T0" fmla="*/ 0 w 22"/>
                  <a:gd name="T1" fmla="*/ 0 h 18"/>
                  <a:gd name="T2" fmla="*/ 12 w 22"/>
                  <a:gd name="T3" fmla="*/ 57 h 18"/>
                  <a:gd name="T4" fmla="*/ 66 w 22"/>
                  <a:gd name="T5" fmla="*/ 41 h 18"/>
                  <a:gd name="T6" fmla="*/ 66 w 22"/>
                  <a:gd name="T7" fmla="*/ 41 h 18"/>
                  <a:gd name="T8" fmla="*/ 0 w 22"/>
                  <a:gd name="T9" fmla="*/ 0 h 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2" h="18">
                    <a:moveTo>
                      <a:pt x="0" y="0"/>
                    </a:moveTo>
                    <a:cubicBezTo>
                      <a:pt x="0" y="5"/>
                      <a:pt x="2" y="11"/>
                      <a:pt x="4" y="18"/>
                    </a:cubicBezTo>
                    <a:cubicBezTo>
                      <a:pt x="9" y="16"/>
                      <a:pt x="15" y="15"/>
                      <a:pt x="22" y="13"/>
                    </a:cubicBezTo>
                    <a:cubicBezTo>
                      <a:pt x="22" y="13"/>
                      <a:pt x="22" y="13"/>
                      <a:pt x="22" y="13"/>
                    </a:cubicBezTo>
                    <a:cubicBezTo>
                      <a:pt x="14" y="9"/>
                      <a:pt x="7" y="5"/>
                      <a:pt x="0" y="0"/>
                    </a:cubicBezTo>
                  </a:path>
                </a:pathLst>
              </a:custGeom>
              <a:solidFill>
                <a:srgbClr val="DCD8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46" name="Freeform 431">
                <a:extLst>
                  <a:ext uri="{FF2B5EF4-FFF2-40B4-BE49-F238E27FC236}">
                    <a16:creationId xmlns:a16="http://schemas.microsoft.com/office/drawing/2014/main" id="{47BF64E8-79E4-424F-B034-11AF2E82AC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27" y="2187"/>
                <a:ext cx="100" cy="150"/>
              </a:xfrm>
              <a:custGeom>
                <a:avLst/>
                <a:gdLst>
                  <a:gd name="T0" fmla="*/ 57 w 75"/>
                  <a:gd name="T1" fmla="*/ 0 h 112"/>
                  <a:gd name="T2" fmla="*/ 7 w 75"/>
                  <a:gd name="T3" fmla="*/ 21 h 112"/>
                  <a:gd name="T4" fmla="*/ 9 w 75"/>
                  <a:gd name="T5" fmla="*/ 115 h 112"/>
                  <a:gd name="T6" fmla="*/ 9 w 75"/>
                  <a:gd name="T7" fmla="*/ 238 h 112"/>
                  <a:gd name="T8" fmla="*/ 95 w 75"/>
                  <a:gd name="T9" fmla="*/ 360 h 112"/>
                  <a:gd name="T10" fmla="*/ 192 w 75"/>
                  <a:gd name="T11" fmla="*/ 319 h 112"/>
                  <a:gd name="T12" fmla="*/ 212 w 75"/>
                  <a:gd name="T13" fmla="*/ 321 h 112"/>
                  <a:gd name="T14" fmla="*/ 236 w 75"/>
                  <a:gd name="T15" fmla="*/ 324 h 112"/>
                  <a:gd name="T16" fmla="*/ 201 w 75"/>
                  <a:gd name="T17" fmla="*/ 240 h 112"/>
                  <a:gd name="T18" fmla="*/ 155 w 75"/>
                  <a:gd name="T19" fmla="*/ 94 h 112"/>
                  <a:gd name="T20" fmla="*/ 133 w 75"/>
                  <a:gd name="T21" fmla="*/ 44 h 112"/>
                  <a:gd name="T22" fmla="*/ 107 w 75"/>
                  <a:gd name="T23" fmla="*/ 21 h 112"/>
                  <a:gd name="T24" fmla="*/ 57 w 75"/>
                  <a:gd name="T25" fmla="*/ 0 h 11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75" h="112">
                    <a:moveTo>
                      <a:pt x="18" y="0"/>
                    </a:moveTo>
                    <a:cubicBezTo>
                      <a:pt x="13" y="0"/>
                      <a:pt x="8" y="3"/>
                      <a:pt x="2" y="7"/>
                    </a:cubicBezTo>
                    <a:cubicBezTo>
                      <a:pt x="3" y="17"/>
                      <a:pt x="3" y="26"/>
                      <a:pt x="3" y="36"/>
                    </a:cubicBezTo>
                    <a:cubicBezTo>
                      <a:pt x="4" y="47"/>
                      <a:pt x="0" y="64"/>
                      <a:pt x="3" y="74"/>
                    </a:cubicBezTo>
                    <a:cubicBezTo>
                      <a:pt x="7" y="87"/>
                      <a:pt x="21" y="100"/>
                      <a:pt x="30" y="112"/>
                    </a:cubicBezTo>
                    <a:cubicBezTo>
                      <a:pt x="39" y="105"/>
                      <a:pt x="48" y="99"/>
                      <a:pt x="61" y="99"/>
                    </a:cubicBezTo>
                    <a:cubicBezTo>
                      <a:pt x="63" y="99"/>
                      <a:pt x="65" y="99"/>
                      <a:pt x="67" y="100"/>
                    </a:cubicBezTo>
                    <a:cubicBezTo>
                      <a:pt x="70" y="100"/>
                      <a:pt x="73" y="100"/>
                      <a:pt x="75" y="101"/>
                    </a:cubicBezTo>
                    <a:cubicBezTo>
                      <a:pt x="73" y="92"/>
                      <a:pt x="70" y="85"/>
                      <a:pt x="64" y="75"/>
                    </a:cubicBezTo>
                    <a:cubicBezTo>
                      <a:pt x="55" y="59"/>
                      <a:pt x="52" y="36"/>
                      <a:pt x="49" y="29"/>
                    </a:cubicBezTo>
                    <a:cubicBezTo>
                      <a:pt x="48" y="26"/>
                      <a:pt x="45" y="20"/>
                      <a:pt x="42" y="14"/>
                    </a:cubicBezTo>
                    <a:cubicBezTo>
                      <a:pt x="39" y="12"/>
                      <a:pt x="36" y="10"/>
                      <a:pt x="34" y="7"/>
                    </a:cubicBezTo>
                    <a:cubicBezTo>
                      <a:pt x="28" y="2"/>
                      <a:pt x="23" y="0"/>
                      <a:pt x="18" y="0"/>
                    </a:cubicBezTo>
                  </a:path>
                </a:pathLst>
              </a:custGeom>
              <a:solidFill>
                <a:srgbClr val="877F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47" name="Freeform 432">
                <a:extLst>
                  <a:ext uri="{FF2B5EF4-FFF2-40B4-BE49-F238E27FC236}">
                    <a16:creationId xmlns:a16="http://schemas.microsoft.com/office/drawing/2014/main" id="{F7D86DC8-7E08-459B-91B3-109549C1E4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0" y="2178"/>
                <a:ext cx="53" cy="28"/>
              </a:xfrm>
              <a:custGeom>
                <a:avLst/>
                <a:gdLst>
                  <a:gd name="T0" fmla="*/ 44 w 40"/>
                  <a:gd name="T1" fmla="*/ 0 h 21"/>
                  <a:gd name="T2" fmla="*/ 0 w 40"/>
                  <a:gd name="T3" fmla="*/ 12 h 21"/>
                  <a:gd name="T4" fmla="*/ 0 w 40"/>
                  <a:gd name="T5" fmla="*/ 44 h 21"/>
                  <a:gd name="T6" fmla="*/ 49 w 40"/>
                  <a:gd name="T7" fmla="*/ 21 h 21"/>
                  <a:gd name="T8" fmla="*/ 98 w 40"/>
                  <a:gd name="T9" fmla="*/ 44 h 21"/>
                  <a:gd name="T10" fmla="*/ 123 w 40"/>
                  <a:gd name="T11" fmla="*/ 65 h 21"/>
                  <a:gd name="T12" fmla="*/ 106 w 40"/>
                  <a:gd name="T13" fmla="*/ 12 h 21"/>
                  <a:gd name="T14" fmla="*/ 74 w 40"/>
                  <a:gd name="T15" fmla="*/ 7 h 21"/>
                  <a:gd name="T16" fmla="*/ 44 w 40"/>
                  <a:gd name="T17" fmla="*/ 0 h 2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0" h="21">
                    <a:moveTo>
                      <a:pt x="14" y="0"/>
                    </a:moveTo>
                    <a:cubicBezTo>
                      <a:pt x="9" y="0"/>
                      <a:pt x="4" y="2"/>
                      <a:pt x="0" y="4"/>
                    </a:cubicBezTo>
                    <a:cubicBezTo>
                      <a:pt x="0" y="8"/>
                      <a:pt x="0" y="11"/>
                      <a:pt x="0" y="14"/>
                    </a:cubicBezTo>
                    <a:cubicBezTo>
                      <a:pt x="6" y="10"/>
                      <a:pt x="11" y="7"/>
                      <a:pt x="16" y="7"/>
                    </a:cubicBezTo>
                    <a:cubicBezTo>
                      <a:pt x="21" y="7"/>
                      <a:pt x="26" y="9"/>
                      <a:pt x="32" y="14"/>
                    </a:cubicBezTo>
                    <a:cubicBezTo>
                      <a:pt x="34" y="17"/>
                      <a:pt x="37" y="19"/>
                      <a:pt x="40" y="21"/>
                    </a:cubicBezTo>
                    <a:cubicBezTo>
                      <a:pt x="38" y="16"/>
                      <a:pt x="36" y="10"/>
                      <a:pt x="34" y="4"/>
                    </a:cubicBezTo>
                    <a:cubicBezTo>
                      <a:pt x="31" y="4"/>
                      <a:pt x="27" y="2"/>
                      <a:pt x="24" y="2"/>
                    </a:cubicBezTo>
                    <a:cubicBezTo>
                      <a:pt x="20" y="1"/>
                      <a:pt x="17" y="0"/>
                      <a:pt x="14" y="0"/>
                    </a:cubicBezTo>
                  </a:path>
                </a:pathLst>
              </a:custGeom>
              <a:solidFill>
                <a:srgbClr val="B3AD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48" name="Freeform 433">
                <a:extLst>
                  <a:ext uri="{FF2B5EF4-FFF2-40B4-BE49-F238E27FC236}">
                    <a16:creationId xmlns:a16="http://schemas.microsoft.com/office/drawing/2014/main" id="{07CB3C29-5B72-4D32-AF4A-35D4ED71B7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83" y="2166"/>
                <a:ext cx="122" cy="187"/>
              </a:xfrm>
              <a:custGeom>
                <a:avLst/>
                <a:gdLst>
                  <a:gd name="T0" fmla="*/ 84 w 91"/>
                  <a:gd name="T1" fmla="*/ 0 h 140"/>
                  <a:gd name="T2" fmla="*/ 78 w 91"/>
                  <a:gd name="T3" fmla="*/ 0 h 140"/>
                  <a:gd name="T4" fmla="*/ 84 w 91"/>
                  <a:gd name="T5" fmla="*/ 44 h 140"/>
                  <a:gd name="T6" fmla="*/ 51 w 91"/>
                  <a:gd name="T7" fmla="*/ 114 h 140"/>
                  <a:gd name="T8" fmla="*/ 0 w 91"/>
                  <a:gd name="T9" fmla="*/ 95 h 140"/>
                  <a:gd name="T10" fmla="*/ 21 w 91"/>
                  <a:gd name="T11" fmla="*/ 143 h 140"/>
                  <a:gd name="T12" fmla="*/ 70 w 91"/>
                  <a:gd name="T13" fmla="*/ 291 h 140"/>
                  <a:gd name="T14" fmla="*/ 106 w 91"/>
                  <a:gd name="T15" fmla="*/ 371 h 140"/>
                  <a:gd name="T16" fmla="*/ 135 w 91"/>
                  <a:gd name="T17" fmla="*/ 382 h 140"/>
                  <a:gd name="T18" fmla="*/ 190 w 91"/>
                  <a:gd name="T19" fmla="*/ 325 h 140"/>
                  <a:gd name="T20" fmla="*/ 225 w 91"/>
                  <a:gd name="T21" fmla="*/ 334 h 140"/>
                  <a:gd name="T22" fmla="*/ 225 w 91"/>
                  <a:gd name="T23" fmla="*/ 369 h 140"/>
                  <a:gd name="T24" fmla="*/ 225 w 91"/>
                  <a:gd name="T25" fmla="*/ 397 h 140"/>
                  <a:gd name="T26" fmla="*/ 210 w 91"/>
                  <a:gd name="T27" fmla="*/ 414 h 140"/>
                  <a:gd name="T28" fmla="*/ 233 w 91"/>
                  <a:gd name="T29" fmla="*/ 425 h 140"/>
                  <a:gd name="T30" fmla="*/ 295 w 91"/>
                  <a:gd name="T31" fmla="*/ 446 h 140"/>
                  <a:gd name="T32" fmla="*/ 227 w 91"/>
                  <a:gd name="T33" fmla="*/ 227 h 140"/>
                  <a:gd name="T34" fmla="*/ 225 w 91"/>
                  <a:gd name="T35" fmla="*/ 219 h 140"/>
                  <a:gd name="T36" fmla="*/ 206 w 91"/>
                  <a:gd name="T37" fmla="*/ 228 h 140"/>
                  <a:gd name="T38" fmla="*/ 151 w 91"/>
                  <a:gd name="T39" fmla="*/ 254 h 140"/>
                  <a:gd name="T40" fmla="*/ 142 w 91"/>
                  <a:gd name="T41" fmla="*/ 248 h 140"/>
                  <a:gd name="T42" fmla="*/ 217 w 91"/>
                  <a:gd name="T43" fmla="*/ 200 h 140"/>
                  <a:gd name="T44" fmla="*/ 169 w 91"/>
                  <a:gd name="T45" fmla="*/ 116 h 140"/>
                  <a:gd name="T46" fmla="*/ 75 w 91"/>
                  <a:gd name="T47" fmla="*/ 227 h 140"/>
                  <a:gd name="T48" fmla="*/ 149 w 91"/>
                  <a:gd name="T49" fmla="*/ 87 h 140"/>
                  <a:gd name="T50" fmla="*/ 84 w 91"/>
                  <a:gd name="T51" fmla="*/ 0 h 140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91" h="140">
                    <a:moveTo>
                      <a:pt x="26" y="0"/>
                    </a:moveTo>
                    <a:cubicBezTo>
                      <a:pt x="25" y="0"/>
                      <a:pt x="25" y="0"/>
                      <a:pt x="24" y="0"/>
                    </a:cubicBezTo>
                    <a:cubicBezTo>
                      <a:pt x="25" y="5"/>
                      <a:pt x="26" y="10"/>
                      <a:pt x="26" y="14"/>
                    </a:cubicBezTo>
                    <a:cubicBezTo>
                      <a:pt x="29" y="30"/>
                      <a:pt x="24" y="36"/>
                      <a:pt x="16" y="36"/>
                    </a:cubicBezTo>
                    <a:cubicBezTo>
                      <a:pt x="11" y="36"/>
                      <a:pt x="6" y="34"/>
                      <a:pt x="0" y="30"/>
                    </a:cubicBezTo>
                    <a:cubicBezTo>
                      <a:pt x="3" y="36"/>
                      <a:pt x="6" y="42"/>
                      <a:pt x="7" y="45"/>
                    </a:cubicBezTo>
                    <a:cubicBezTo>
                      <a:pt x="10" y="52"/>
                      <a:pt x="13" y="75"/>
                      <a:pt x="22" y="91"/>
                    </a:cubicBezTo>
                    <a:cubicBezTo>
                      <a:pt x="28" y="101"/>
                      <a:pt x="31" y="108"/>
                      <a:pt x="33" y="117"/>
                    </a:cubicBezTo>
                    <a:cubicBezTo>
                      <a:pt x="36" y="118"/>
                      <a:pt x="39" y="119"/>
                      <a:pt x="42" y="120"/>
                    </a:cubicBezTo>
                    <a:cubicBezTo>
                      <a:pt x="44" y="110"/>
                      <a:pt x="50" y="102"/>
                      <a:pt x="59" y="102"/>
                    </a:cubicBezTo>
                    <a:cubicBezTo>
                      <a:pt x="62" y="102"/>
                      <a:pt x="66" y="103"/>
                      <a:pt x="69" y="105"/>
                    </a:cubicBezTo>
                    <a:cubicBezTo>
                      <a:pt x="70" y="109"/>
                      <a:pt x="70" y="112"/>
                      <a:pt x="69" y="116"/>
                    </a:cubicBezTo>
                    <a:cubicBezTo>
                      <a:pt x="69" y="124"/>
                      <a:pt x="69" y="124"/>
                      <a:pt x="69" y="124"/>
                    </a:cubicBezTo>
                    <a:cubicBezTo>
                      <a:pt x="68" y="126"/>
                      <a:pt x="67" y="128"/>
                      <a:pt x="65" y="130"/>
                    </a:cubicBezTo>
                    <a:cubicBezTo>
                      <a:pt x="67" y="131"/>
                      <a:pt x="70" y="132"/>
                      <a:pt x="72" y="133"/>
                    </a:cubicBezTo>
                    <a:cubicBezTo>
                      <a:pt x="79" y="136"/>
                      <a:pt x="85" y="138"/>
                      <a:pt x="91" y="140"/>
                    </a:cubicBezTo>
                    <a:cubicBezTo>
                      <a:pt x="80" y="119"/>
                      <a:pt x="77" y="92"/>
                      <a:pt x="70" y="71"/>
                    </a:cubicBezTo>
                    <a:cubicBezTo>
                      <a:pt x="69" y="70"/>
                      <a:pt x="69" y="69"/>
                      <a:pt x="69" y="69"/>
                    </a:cubicBezTo>
                    <a:cubicBezTo>
                      <a:pt x="67" y="69"/>
                      <a:pt x="65" y="71"/>
                      <a:pt x="64" y="72"/>
                    </a:cubicBezTo>
                    <a:cubicBezTo>
                      <a:pt x="58" y="75"/>
                      <a:pt x="52" y="79"/>
                      <a:pt x="47" y="79"/>
                    </a:cubicBezTo>
                    <a:cubicBezTo>
                      <a:pt x="46" y="79"/>
                      <a:pt x="45" y="79"/>
                      <a:pt x="44" y="78"/>
                    </a:cubicBezTo>
                    <a:cubicBezTo>
                      <a:pt x="49" y="71"/>
                      <a:pt x="58" y="67"/>
                      <a:pt x="67" y="63"/>
                    </a:cubicBezTo>
                    <a:cubicBezTo>
                      <a:pt x="63" y="53"/>
                      <a:pt x="58" y="45"/>
                      <a:pt x="52" y="37"/>
                    </a:cubicBezTo>
                    <a:cubicBezTo>
                      <a:pt x="47" y="52"/>
                      <a:pt x="43" y="68"/>
                      <a:pt x="23" y="71"/>
                    </a:cubicBezTo>
                    <a:cubicBezTo>
                      <a:pt x="13" y="54"/>
                      <a:pt x="31" y="41"/>
                      <a:pt x="46" y="28"/>
                    </a:cubicBezTo>
                    <a:cubicBezTo>
                      <a:pt x="40" y="18"/>
                      <a:pt x="32" y="9"/>
                      <a:pt x="26" y="0"/>
                    </a:cubicBezTo>
                  </a:path>
                </a:pathLst>
              </a:custGeom>
              <a:solidFill>
                <a:srgbClr val="B3AD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49" name="Freeform 434">
                <a:extLst>
                  <a:ext uri="{FF2B5EF4-FFF2-40B4-BE49-F238E27FC236}">
                    <a16:creationId xmlns:a16="http://schemas.microsoft.com/office/drawing/2014/main" id="{4B35A2EA-434D-4B92-AC3B-C368DE13C8E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775" y="2111"/>
                <a:ext cx="47" cy="103"/>
              </a:xfrm>
              <a:custGeom>
                <a:avLst/>
                <a:gdLst>
                  <a:gd name="T0" fmla="*/ 48 w 35"/>
                  <a:gd name="T1" fmla="*/ 112 h 77"/>
                  <a:gd name="T2" fmla="*/ 51 w 35"/>
                  <a:gd name="T3" fmla="*/ 126 h 77"/>
                  <a:gd name="T4" fmla="*/ 20 w 35"/>
                  <a:gd name="T5" fmla="*/ 177 h 77"/>
                  <a:gd name="T6" fmla="*/ 0 w 35"/>
                  <a:gd name="T7" fmla="*/ 171 h 77"/>
                  <a:gd name="T8" fmla="*/ 20 w 35"/>
                  <a:gd name="T9" fmla="*/ 227 h 77"/>
                  <a:gd name="T10" fmla="*/ 73 w 35"/>
                  <a:gd name="T11" fmla="*/ 247 h 77"/>
                  <a:gd name="T12" fmla="*/ 105 w 35"/>
                  <a:gd name="T13" fmla="*/ 177 h 77"/>
                  <a:gd name="T14" fmla="*/ 98 w 35"/>
                  <a:gd name="T15" fmla="*/ 132 h 77"/>
                  <a:gd name="T16" fmla="*/ 91 w 35"/>
                  <a:gd name="T17" fmla="*/ 132 h 77"/>
                  <a:gd name="T18" fmla="*/ 75 w 35"/>
                  <a:gd name="T19" fmla="*/ 128 h 77"/>
                  <a:gd name="T20" fmla="*/ 48 w 35"/>
                  <a:gd name="T21" fmla="*/ 112 h 77"/>
                  <a:gd name="T22" fmla="*/ 20 w 35"/>
                  <a:gd name="T23" fmla="*/ 0 h 77"/>
                  <a:gd name="T24" fmla="*/ 20 w 35"/>
                  <a:gd name="T25" fmla="*/ 0 h 77"/>
                  <a:gd name="T26" fmla="*/ 20 w 35"/>
                  <a:gd name="T27" fmla="*/ 36 h 77"/>
                  <a:gd name="T28" fmla="*/ 38 w 35"/>
                  <a:gd name="T29" fmla="*/ 88 h 77"/>
                  <a:gd name="T30" fmla="*/ 42 w 35"/>
                  <a:gd name="T31" fmla="*/ 16 h 77"/>
                  <a:gd name="T32" fmla="*/ 20 w 35"/>
                  <a:gd name="T33" fmla="*/ 0 h 7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5" h="77">
                    <a:moveTo>
                      <a:pt x="15" y="35"/>
                    </a:moveTo>
                    <a:cubicBezTo>
                      <a:pt x="15" y="36"/>
                      <a:pt x="16" y="38"/>
                      <a:pt x="16" y="39"/>
                    </a:cubicBezTo>
                    <a:cubicBezTo>
                      <a:pt x="17" y="51"/>
                      <a:pt x="12" y="55"/>
                      <a:pt x="6" y="55"/>
                    </a:cubicBezTo>
                    <a:cubicBezTo>
                      <a:pt x="4" y="55"/>
                      <a:pt x="2" y="55"/>
                      <a:pt x="0" y="54"/>
                    </a:cubicBezTo>
                    <a:cubicBezTo>
                      <a:pt x="2" y="60"/>
                      <a:pt x="4" y="66"/>
                      <a:pt x="6" y="71"/>
                    </a:cubicBezTo>
                    <a:cubicBezTo>
                      <a:pt x="12" y="75"/>
                      <a:pt x="17" y="77"/>
                      <a:pt x="22" y="77"/>
                    </a:cubicBezTo>
                    <a:cubicBezTo>
                      <a:pt x="30" y="77"/>
                      <a:pt x="35" y="71"/>
                      <a:pt x="32" y="55"/>
                    </a:cubicBezTo>
                    <a:cubicBezTo>
                      <a:pt x="32" y="51"/>
                      <a:pt x="31" y="46"/>
                      <a:pt x="30" y="41"/>
                    </a:cubicBezTo>
                    <a:cubicBezTo>
                      <a:pt x="30" y="41"/>
                      <a:pt x="29" y="41"/>
                      <a:pt x="28" y="41"/>
                    </a:cubicBezTo>
                    <a:cubicBezTo>
                      <a:pt x="26" y="41"/>
                      <a:pt x="25" y="41"/>
                      <a:pt x="23" y="40"/>
                    </a:cubicBezTo>
                    <a:cubicBezTo>
                      <a:pt x="19" y="40"/>
                      <a:pt x="17" y="38"/>
                      <a:pt x="15" y="35"/>
                    </a:cubicBezTo>
                    <a:moveTo>
                      <a:pt x="6" y="0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6" y="4"/>
                      <a:pt x="6" y="8"/>
                      <a:pt x="6" y="11"/>
                    </a:cubicBezTo>
                    <a:cubicBezTo>
                      <a:pt x="7" y="17"/>
                      <a:pt x="9" y="22"/>
                      <a:pt x="12" y="28"/>
                    </a:cubicBezTo>
                    <a:cubicBezTo>
                      <a:pt x="10" y="20"/>
                      <a:pt x="11" y="11"/>
                      <a:pt x="13" y="5"/>
                    </a:cubicBezTo>
                    <a:cubicBezTo>
                      <a:pt x="11" y="4"/>
                      <a:pt x="8" y="2"/>
                      <a:pt x="6" y="0"/>
                    </a:cubicBezTo>
                  </a:path>
                </a:pathLst>
              </a:custGeom>
              <a:solidFill>
                <a:srgbClr val="D0CB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50" name="Freeform 435">
                <a:extLst>
                  <a:ext uri="{FF2B5EF4-FFF2-40B4-BE49-F238E27FC236}">
                    <a16:creationId xmlns:a16="http://schemas.microsoft.com/office/drawing/2014/main" id="{E2DD0B8F-8D3E-4DB1-BC6F-318B06A4DF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42" y="2250"/>
                <a:ext cx="33" cy="22"/>
              </a:xfrm>
              <a:custGeom>
                <a:avLst/>
                <a:gdLst>
                  <a:gd name="T0" fmla="*/ 70 w 25"/>
                  <a:gd name="T1" fmla="*/ 0 h 16"/>
                  <a:gd name="T2" fmla="*/ 0 w 25"/>
                  <a:gd name="T3" fmla="*/ 55 h 16"/>
                  <a:gd name="T4" fmla="*/ 9 w 25"/>
                  <a:gd name="T5" fmla="*/ 56 h 16"/>
                  <a:gd name="T6" fmla="*/ 59 w 25"/>
                  <a:gd name="T7" fmla="*/ 32 h 16"/>
                  <a:gd name="T8" fmla="*/ 77 w 25"/>
                  <a:gd name="T9" fmla="*/ 21 h 16"/>
                  <a:gd name="T10" fmla="*/ 70 w 25"/>
                  <a:gd name="T11" fmla="*/ 0 h 1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5" h="16">
                    <a:moveTo>
                      <a:pt x="23" y="0"/>
                    </a:moveTo>
                    <a:cubicBezTo>
                      <a:pt x="14" y="4"/>
                      <a:pt x="5" y="8"/>
                      <a:pt x="0" y="15"/>
                    </a:cubicBezTo>
                    <a:cubicBezTo>
                      <a:pt x="1" y="16"/>
                      <a:pt x="2" y="16"/>
                      <a:pt x="3" y="16"/>
                    </a:cubicBezTo>
                    <a:cubicBezTo>
                      <a:pt x="8" y="16"/>
                      <a:pt x="14" y="12"/>
                      <a:pt x="20" y="9"/>
                    </a:cubicBezTo>
                    <a:cubicBezTo>
                      <a:pt x="21" y="8"/>
                      <a:pt x="23" y="6"/>
                      <a:pt x="25" y="6"/>
                    </a:cubicBezTo>
                    <a:cubicBezTo>
                      <a:pt x="24" y="4"/>
                      <a:pt x="23" y="2"/>
                      <a:pt x="23" y="0"/>
                    </a:cubicBezTo>
                  </a:path>
                </a:pathLst>
              </a:custGeom>
              <a:solidFill>
                <a:srgbClr val="D1CC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51" name="Freeform 436">
                <a:extLst>
                  <a:ext uri="{FF2B5EF4-FFF2-40B4-BE49-F238E27FC236}">
                    <a16:creationId xmlns:a16="http://schemas.microsoft.com/office/drawing/2014/main" id="{6C32A0D0-DDE9-456D-892C-67AF0B898F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23" y="2118"/>
                <a:ext cx="52" cy="65"/>
              </a:xfrm>
              <a:custGeom>
                <a:avLst/>
                <a:gdLst>
                  <a:gd name="T0" fmla="*/ 85 w 39"/>
                  <a:gd name="T1" fmla="*/ 0 h 49"/>
                  <a:gd name="T2" fmla="*/ 1 w 39"/>
                  <a:gd name="T3" fmla="*/ 16 h 49"/>
                  <a:gd name="T4" fmla="*/ 0 w 39"/>
                  <a:gd name="T5" fmla="*/ 21 h 49"/>
                  <a:gd name="T6" fmla="*/ 1 w 39"/>
                  <a:gd name="T7" fmla="*/ 31 h 49"/>
                  <a:gd name="T8" fmla="*/ 12 w 39"/>
                  <a:gd name="T9" fmla="*/ 114 h 49"/>
                  <a:gd name="T10" fmla="*/ 16 w 39"/>
                  <a:gd name="T11" fmla="*/ 151 h 49"/>
                  <a:gd name="T12" fmla="*/ 59 w 39"/>
                  <a:gd name="T13" fmla="*/ 141 h 49"/>
                  <a:gd name="T14" fmla="*/ 92 w 39"/>
                  <a:gd name="T15" fmla="*/ 145 h 49"/>
                  <a:gd name="T16" fmla="*/ 123 w 39"/>
                  <a:gd name="T17" fmla="*/ 151 h 49"/>
                  <a:gd name="T18" fmla="*/ 121 w 39"/>
                  <a:gd name="T19" fmla="*/ 130 h 49"/>
                  <a:gd name="T20" fmla="*/ 85 w 39"/>
                  <a:gd name="T21" fmla="*/ 0 h 4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9" h="49">
                    <a:moveTo>
                      <a:pt x="27" y="0"/>
                    </a:moveTo>
                    <a:cubicBezTo>
                      <a:pt x="18" y="2"/>
                      <a:pt x="10" y="4"/>
                      <a:pt x="1" y="5"/>
                    </a:cubicBezTo>
                    <a:cubicBezTo>
                      <a:pt x="1" y="6"/>
                      <a:pt x="0" y="7"/>
                      <a:pt x="0" y="7"/>
                    </a:cubicBezTo>
                    <a:cubicBezTo>
                      <a:pt x="0" y="8"/>
                      <a:pt x="1" y="9"/>
                      <a:pt x="1" y="10"/>
                    </a:cubicBezTo>
                    <a:cubicBezTo>
                      <a:pt x="4" y="19"/>
                      <a:pt x="3" y="28"/>
                      <a:pt x="4" y="37"/>
                    </a:cubicBezTo>
                    <a:cubicBezTo>
                      <a:pt x="4" y="41"/>
                      <a:pt x="4" y="45"/>
                      <a:pt x="5" y="49"/>
                    </a:cubicBezTo>
                    <a:cubicBezTo>
                      <a:pt x="9" y="47"/>
                      <a:pt x="14" y="45"/>
                      <a:pt x="19" y="45"/>
                    </a:cubicBezTo>
                    <a:cubicBezTo>
                      <a:pt x="22" y="45"/>
                      <a:pt x="25" y="46"/>
                      <a:pt x="29" y="47"/>
                    </a:cubicBezTo>
                    <a:cubicBezTo>
                      <a:pt x="32" y="47"/>
                      <a:pt x="36" y="49"/>
                      <a:pt x="39" y="49"/>
                    </a:cubicBezTo>
                    <a:cubicBezTo>
                      <a:pt x="39" y="47"/>
                      <a:pt x="38" y="44"/>
                      <a:pt x="38" y="42"/>
                    </a:cubicBezTo>
                    <a:cubicBezTo>
                      <a:pt x="36" y="32"/>
                      <a:pt x="31" y="15"/>
                      <a:pt x="27" y="0"/>
                    </a:cubicBezTo>
                  </a:path>
                </a:pathLst>
              </a:custGeom>
              <a:solidFill>
                <a:srgbClr val="D1CC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52" name="Freeform 437">
                <a:extLst>
                  <a:ext uri="{FF2B5EF4-FFF2-40B4-BE49-F238E27FC236}">
                    <a16:creationId xmlns:a16="http://schemas.microsoft.com/office/drawing/2014/main" id="{C60E5295-C6E2-4211-8CAF-278238AB28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9" y="2111"/>
                <a:ext cx="39" cy="74"/>
              </a:xfrm>
              <a:custGeom>
                <a:avLst/>
                <a:gdLst>
                  <a:gd name="T0" fmla="*/ 58 w 29"/>
                  <a:gd name="T1" fmla="*/ 0 h 55"/>
                  <a:gd name="T2" fmla="*/ 0 w 29"/>
                  <a:gd name="T3" fmla="*/ 16 h 55"/>
                  <a:gd name="T4" fmla="*/ 36 w 29"/>
                  <a:gd name="T5" fmla="*/ 153 h 55"/>
                  <a:gd name="T6" fmla="*/ 40 w 29"/>
                  <a:gd name="T7" fmla="*/ 178 h 55"/>
                  <a:gd name="T8" fmla="*/ 58 w 29"/>
                  <a:gd name="T9" fmla="*/ 182 h 55"/>
                  <a:gd name="T10" fmla="*/ 93 w 29"/>
                  <a:gd name="T11" fmla="*/ 126 h 55"/>
                  <a:gd name="T12" fmla="*/ 87 w 29"/>
                  <a:gd name="T13" fmla="*/ 114 h 55"/>
                  <a:gd name="T14" fmla="*/ 78 w 29"/>
                  <a:gd name="T15" fmla="*/ 93 h 55"/>
                  <a:gd name="T16" fmla="*/ 58 w 29"/>
                  <a:gd name="T17" fmla="*/ 36 h 55"/>
                  <a:gd name="T18" fmla="*/ 58 w 29"/>
                  <a:gd name="T19" fmla="*/ 0 h 5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9" h="55">
                    <a:moveTo>
                      <a:pt x="18" y="0"/>
                    </a:moveTo>
                    <a:cubicBezTo>
                      <a:pt x="11" y="2"/>
                      <a:pt x="5" y="3"/>
                      <a:pt x="0" y="5"/>
                    </a:cubicBezTo>
                    <a:cubicBezTo>
                      <a:pt x="4" y="20"/>
                      <a:pt x="9" y="37"/>
                      <a:pt x="11" y="47"/>
                    </a:cubicBezTo>
                    <a:cubicBezTo>
                      <a:pt x="11" y="49"/>
                      <a:pt x="12" y="52"/>
                      <a:pt x="12" y="54"/>
                    </a:cubicBezTo>
                    <a:cubicBezTo>
                      <a:pt x="14" y="55"/>
                      <a:pt x="16" y="55"/>
                      <a:pt x="18" y="55"/>
                    </a:cubicBezTo>
                    <a:cubicBezTo>
                      <a:pt x="24" y="55"/>
                      <a:pt x="29" y="51"/>
                      <a:pt x="28" y="39"/>
                    </a:cubicBezTo>
                    <a:cubicBezTo>
                      <a:pt x="28" y="38"/>
                      <a:pt x="27" y="36"/>
                      <a:pt x="27" y="35"/>
                    </a:cubicBezTo>
                    <a:cubicBezTo>
                      <a:pt x="26" y="33"/>
                      <a:pt x="25" y="30"/>
                      <a:pt x="24" y="28"/>
                    </a:cubicBezTo>
                    <a:cubicBezTo>
                      <a:pt x="21" y="22"/>
                      <a:pt x="19" y="17"/>
                      <a:pt x="18" y="11"/>
                    </a:cubicBezTo>
                    <a:cubicBezTo>
                      <a:pt x="18" y="8"/>
                      <a:pt x="18" y="4"/>
                      <a:pt x="18" y="0"/>
                    </a:cubicBezTo>
                  </a:path>
                </a:pathLst>
              </a:custGeom>
              <a:solidFill>
                <a:srgbClr val="E3E0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53" name="Freeform 438">
                <a:extLst>
                  <a:ext uri="{FF2B5EF4-FFF2-40B4-BE49-F238E27FC236}">
                    <a16:creationId xmlns:a16="http://schemas.microsoft.com/office/drawing/2014/main" id="{BE816454-7A00-438C-B90A-AFC90870E6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40" y="2179"/>
                <a:ext cx="82" cy="202"/>
              </a:xfrm>
              <a:custGeom>
                <a:avLst/>
                <a:gdLst>
                  <a:gd name="T0" fmla="*/ 169 w 61"/>
                  <a:gd name="T1" fmla="*/ 0 h 151"/>
                  <a:gd name="T2" fmla="*/ 132 w 61"/>
                  <a:gd name="T3" fmla="*/ 9 h 151"/>
                  <a:gd name="T4" fmla="*/ 132 w 61"/>
                  <a:gd name="T5" fmla="*/ 37 h 151"/>
                  <a:gd name="T6" fmla="*/ 106 w 61"/>
                  <a:gd name="T7" fmla="*/ 182 h 151"/>
                  <a:gd name="T8" fmla="*/ 48 w 61"/>
                  <a:gd name="T9" fmla="*/ 376 h 151"/>
                  <a:gd name="T10" fmla="*/ 0 w 61"/>
                  <a:gd name="T11" fmla="*/ 472 h 151"/>
                  <a:gd name="T12" fmla="*/ 94 w 61"/>
                  <a:gd name="T13" fmla="*/ 483 h 151"/>
                  <a:gd name="T14" fmla="*/ 190 w 61"/>
                  <a:gd name="T15" fmla="*/ 369 h 151"/>
                  <a:gd name="T16" fmla="*/ 179 w 61"/>
                  <a:gd name="T17" fmla="*/ 304 h 151"/>
                  <a:gd name="T18" fmla="*/ 199 w 61"/>
                  <a:gd name="T19" fmla="*/ 9 h 151"/>
                  <a:gd name="T20" fmla="*/ 169 w 61"/>
                  <a:gd name="T21" fmla="*/ 0 h 151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61" h="151">
                    <a:moveTo>
                      <a:pt x="52" y="0"/>
                    </a:moveTo>
                    <a:cubicBezTo>
                      <a:pt x="47" y="0"/>
                      <a:pt x="43" y="2"/>
                      <a:pt x="40" y="3"/>
                    </a:cubicBezTo>
                    <a:cubicBezTo>
                      <a:pt x="39" y="6"/>
                      <a:pt x="39" y="9"/>
                      <a:pt x="40" y="12"/>
                    </a:cubicBezTo>
                    <a:cubicBezTo>
                      <a:pt x="42" y="32"/>
                      <a:pt x="38" y="39"/>
                      <a:pt x="33" y="57"/>
                    </a:cubicBezTo>
                    <a:cubicBezTo>
                      <a:pt x="29" y="76"/>
                      <a:pt x="23" y="99"/>
                      <a:pt x="15" y="117"/>
                    </a:cubicBezTo>
                    <a:cubicBezTo>
                      <a:pt x="12" y="125"/>
                      <a:pt x="6" y="136"/>
                      <a:pt x="0" y="147"/>
                    </a:cubicBezTo>
                    <a:cubicBezTo>
                      <a:pt x="10" y="149"/>
                      <a:pt x="19" y="150"/>
                      <a:pt x="29" y="151"/>
                    </a:cubicBezTo>
                    <a:cubicBezTo>
                      <a:pt x="39" y="139"/>
                      <a:pt x="51" y="126"/>
                      <a:pt x="58" y="115"/>
                    </a:cubicBezTo>
                    <a:cubicBezTo>
                      <a:pt x="57" y="110"/>
                      <a:pt x="56" y="103"/>
                      <a:pt x="55" y="95"/>
                    </a:cubicBezTo>
                    <a:cubicBezTo>
                      <a:pt x="51" y="63"/>
                      <a:pt x="59" y="34"/>
                      <a:pt x="61" y="3"/>
                    </a:cubicBezTo>
                    <a:cubicBezTo>
                      <a:pt x="58" y="1"/>
                      <a:pt x="55" y="0"/>
                      <a:pt x="52" y="0"/>
                    </a:cubicBezTo>
                  </a:path>
                </a:pathLst>
              </a:custGeom>
              <a:solidFill>
                <a:srgbClr val="877F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54" name="Freeform 439">
                <a:extLst>
                  <a:ext uri="{FF2B5EF4-FFF2-40B4-BE49-F238E27FC236}">
                    <a16:creationId xmlns:a16="http://schemas.microsoft.com/office/drawing/2014/main" id="{F6595B9A-93B6-4385-B016-C057B490FE9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079" y="2163"/>
                <a:ext cx="44" cy="218"/>
              </a:xfrm>
              <a:custGeom>
                <a:avLst/>
                <a:gdLst>
                  <a:gd name="T0" fmla="*/ 92 w 33"/>
                  <a:gd name="T1" fmla="*/ 407 h 163"/>
                  <a:gd name="T2" fmla="*/ 0 w 33"/>
                  <a:gd name="T3" fmla="*/ 523 h 163"/>
                  <a:gd name="T4" fmla="*/ 28 w 33"/>
                  <a:gd name="T5" fmla="*/ 523 h 163"/>
                  <a:gd name="T6" fmla="*/ 69 w 33"/>
                  <a:gd name="T7" fmla="*/ 481 h 163"/>
                  <a:gd name="T8" fmla="*/ 97 w 33"/>
                  <a:gd name="T9" fmla="*/ 455 h 163"/>
                  <a:gd name="T10" fmla="*/ 92 w 33"/>
                  <a:gd name="T11" fmla="*/ 407 h 163"/>
                  <a:gd name="T12" fmla="*/ 49 w 33"/>
                  <a:gd name="T13" fmla="*/ 0 h 163"/>
                  <a:gd name="T14" fmla="*/ 37 w 33"/>
                  <a:gd name="T15" fmla="*/ 27 h 163"/>
                  <a:gd name="T16" fmla="*/ 36 w 33"/>
                  <a:gd name="T17" fmla="*/ 48 h 163"/>
                  <a:gd name="T18" fmla="*/ 73 w 33"/>
                  <a:gd name="T19" fmla="*/ 37 h 163"/>
                  <a:gd name="T20" fmla="*/ 101 w 33"/>
                  <a:gd name="T21" fmla="*/ 48 h 163"/>
                  <a:gd name="T22" fmla="*/ 105 w 33"/>
                  <a:gd name="T23" fmla="*/ 12 h 163"/>
                  <a:gd name="T24" fmla="*/ 76 w 33"/>
                  <a:gd name="T25" fmla="*/ 7 h 163"/>
                  <a:gd name="T26" fmla="*/ 49 w 33"/>
                  <a:gd name="T27" fmla="*/ 0 h 163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33" h="163">
                    <a:moveTo>
                      <a:pt x="29" y="127"/>
                    </a:moveTo>
                    <a:cubicBezTo>
                      <a:pt x="22" y="138"/>
                      <a:pt x="10" y="151"/>
                      <a:pt x="0" y="163"/>
                    </a:cubicBezTo>
                    <a:cubicBezTo>
                      <a:pt x="3" y="163"/>
                      <a:pt x="6" y="163"/>
                      <a:pt x="9" y="163"/>
                    </a:cubicBezTo>
                    <a:cubicBezTo>
                      <a:pt x="14" y="158"/>
                      <a:pt x="18" y="153"/>
                      <a:pt x="22" y="150"/>
                    </a:cubicBezTo>
                    <a:cubicBezTo>
                      <a:pt x="25" y="147"/>
                      <a:pt x="28" y="145"/>
                      <a:pt x="31" y="142"/>
                    </a:cubicBezTo>
                    <a:cubicBezTo>
                      <a:pt x="32" y="138"/>
                      <a:pt x="31" y="133"/>
                      <a:pt x="29" y="127"/>
                    </a:cubicBezTo>
                    <a:moveTo>
                      <a:pt x="16" y="0"/>
                    </a:moveTo>
                    <a:cubicBezTo>
                      <a:pt x="15" y="3"/>
                      <a:pt x="13" y="6"/>
                      <a:pt x="12" y="8"/>
                    </a:cubicBezTo>
                    <a:cubicBezTo>
                      <a:pt x="12" y="11"/>
                      <a:pt x="11" y="13"/>
                      <a:pt x="11" y="15"/>
                    </a:cubicBezTo>
                    <a:cubicBezTo>
                      <a:pt x="14" y="14"/>
                      <a:pt x="18" y="12"/>
                      <a:pt x="23" y="12"/>
                    </a:cubicBezTo>
                    <a:cubicBezTo>
                      <a:pt x="26" y="12"/>
                      <a:pt x="29" y="13"/>
                      <a:pt x="32" y="15"/>
                    </a:cubicBezTo>
                    <a:cubicBezTo>
                      <a:pt x="32" y="12"/>
                      <a:pt x="33" y="8"/>
                      <a:pt x="33" y="4"/>
                    </a:cubicBezTo>
                    <a:cubicBezTo>
                      <a:pt x="31" y="3"/>
                      <a:pt x="28" y="3"/>
                      <a:pt x="24" y="2"/>
                    </a:cubicBezTo>
                    <a:cubicBezTo>
                      <a:pt x="21" y="2"/>
                      <a:pt x="18" y="1"/>
                      <a:pt x="16" y="0"/>
                    </a:cubicBezTo>
                  </a:path>
                </a:pathLst>
              </a:custGeom>
              <a:solidFill>
                <a:srgbClr val="B3AD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55" name="Freeform 440">
                <a:extLst>
                  <a:ext uri="{FF2B5EF4-FFF2-40B4-BE49-F238E27FC236}">
                    <a16:creationId xmlns:a16="http://schemas.microsoft.com/office/drawing/2014/main" id="{A354EE8C-4752-4BDC-AA06-3700A3FC1D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1" y="2183"/>
                <a:ext cx="115" cy="193"/>
              </a:xfrm>
              <a:custGeom>
                <a:avLst/>
                <a:gdLst>
                  <a:gd name="T0" fmla="*/ 269 w 86"/>
                  <a:gd name="T1" fmla="*/ 0 h 144"/>
                  <a:gd name="T2" fmla="*/ 258 w 86"/>
                  <a:gd name="T3" fmla="*/ 1 h 144"/>
                  <a:gd name="T4" fmla="*/ 239 w 86"/>
                  <a:gd name="T5" fmla="*/ 36 h 144"/>
                  <a:gd name="T6" fmla="*/ 171 w 86"/>
                  <a:gd name="T7" fmla="*/ 162 h 144"/>
                  <a:gd name="T8" fmla="*/ 86 w 86"/>
                  <a:gd name="T9" fmla="*/ 221 h 144"/>
                  <a:gd name="T10" fmla="*/ 9 w 86"/>
                  <a:gd name="T11" fmla="*/ 397 h 144"/>
                  <a:gd name="T12" fmla="*/ 0 w 86"/>
                  <a:gd name="T13" fmla="*/ 437 h 144"/>
                  <a:gd name="T14" fmla="*/ 59 w 86"/>
                  <a:gd name="T15" fmla="*/ 448 h 144"/>
                  <a:gd name="T16" fmla="*/ 142 w 86"/>
                  <a:gd name="T17" fmla="*/ 465 h 144"/>
                  <a:gd name="T18" fmla="*/ 190 w 86"/>
                  <a:gd name="T19" fmla="*/ 369 h 144"/>
                  <a:gd name="T20" fmla="*/ 247 w 86"/>
                  <a:gd name="T21" fmla="*/ 174 h 144"/>
                  <a:gd name="T22" fmla="*/ 269 w 86"/>
                  <a:gd name="T23" fmla="*/ 28 h 144"/>
                  <a:gd name="T24" fmla="*/ 269 w 86"/>
                  <a:gd name="T25" fmla="*/ 0 h 14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86" h="144">
                    <a:moveTo>
                      <a:pt x="84" y="0"/>
                    </a:moveTo>
                    <a:cubicBezTo>
                      <a:pt x="83" y="0"/>
                      <a:pt x="82" y="1"/>
                      <a:pt x="81" y="1"/>
                    </a:cubicBezTo>
                    <a:cubicBezTo>
                      <a:pt x="79" y="5"/>
                      <a:pt x="77" y="8"/>
                      <a:pt x="75" y="11"/>
                    </a:cubicBezTo>
                    <a:cubicBezTo>
                      <a:pt x="69" y="21"/>
                      <a:pt x="60" y="43"/>
                      <a:pt x="54" y="50"/>
                    </a:cubicBezTo>
                    <a:cubicBezTo>
                      <a:pt x="47" y="59"/>
                      <a:pt x="36" y="62"/>
                      <a:pt x="27" y="69"/>
                    </a:cubicBezTo>
                    <a:cubicBezTo>
                      <a:pt x="24" y="87"/>
                      <a:pt x="12" y="105"/>
                      <a:pt x="3" y="123"/>
                    </a:cubicBezTo>
                    <a:cubicBezTo>
                      <a:pt x="2" y="127"/>
                      <a:pt x="1" y="131"/>
                      <a:pt x="0" y="135"/>
                    </a:cubicBezTo>
                    <a:cubicBezTo>
                      <a:pt x="6" y="136"/>
                      <a:pt x="12" y="137"/>
                      <a:pt x="19" y="139"/>
                    </a:cubicBezTo>
                    <a:cubicBezTo>
                      <a:pt x="27" y="141"/>
                      <a:pt x="36" y="143"/>
                      <a:pt x="44" y="144"/>
                    </a:cubicBezTo>
                    <a:cubicBezTo>
                      <a:pt x="50" y="133"/>
                      <a:pt x="56" y="122"/>
                      <a:pt x="59" y="114"/>
                    </a:cubicBezTo>
                    <a:cubicBezTo>
                      <a:pt x="67" y="96"/>
                      <a:pt x="73" y="73"/>
                      <a:pt x="77" y="54"/>
                    </a:cubicBezTo>
                    <a:cubicBezTo>
                      <a:pt x="82" y="36"/>
                      <a:pt x="86" y="29"/>
                      <a:pt x="84" y="9"/>
                    </a:cubicBezTo>
                    <a:cubicBezTo>
                      <a:pt x="83" y="6"/>
                      <a:pt x="83" y="3"/>
                      <a:pt x="84" y="0"/>
                    </a:cubicBezTo>
                  </a:path>
                </a:pathLst>
              </a:custGeom>
              <a:solidFill>
                <a:srgbClr val="B3AD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56" name="Freeform 441">
                <a:extLst>
                  <a:ext uri="{FF2B5EF4-FFF2-40B4-BE49-F238E27FC236}">
                    <a16:creationId xmlns:a16="http://schemas.microsoft.com/office/drawing/2014/main" id="{25F67140-A5A2-426B-8C18-F45FA7811A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90" y="2174"/>
                <a:ext cx="5" cy="11"/>
              </a:xfrm>
              <a:custGeom>
                <a:avLst/>
                <a:gdLst>
                  <a:gd name="T0" fmla="*/ 10 w 4"/>
                  <a:gd name="T1" fmla="*/ 0 h 8"/>
                  <a:gd name="T2" fmla="*/ 0 w 4"/>
                  <a:gd name="T3" fmla="*/ 29 h 8"/>
                  <a:gd name="T4" fmla="*/ 8 w 4"/>
                  <a:gd name="T5" fmla="*/ 26 h 8"/>
                  <a:gd name="T6" fmla="*/ 10 w 4"/>
                  <a:gd name="T7" fmla="*/ 0 h 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8">
                    <a:moveTo>
                      <a:pt x="4" y="0"/>
                    </a:moveTo>
                    <a:cubicBezTo>
                      <a:pt x="3" y="3"/>
                      <a:pt x="1" y="6"/>
                      <a:pt x="0" y="8"/>
                    </a:cubicBezTo>
                    <a:cubicBezTo>
                      <a:pt x="1" y="8"/>
                      <a:pt x="2" y="7"/>
                      <a:pt x="3" y="7"/>
                    </a:cubicBezTo>
                    <a:cubicBezTo>
                      <a:pt x="3" y="5"/>
                      <a:pt x="4" y="3"/>
                      <a:pt x="4" y="0"/>
                    </a:cubicBezTo>
                  </a:path>
                </a:pathLst>
              </a:custGeom>
              <a:solidFill>
                <a:srgbClr val="D0CB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57" name="Freeform 442">
                <a:extLst>
                  <a:ext uri="{FF2B5EF4-FFF2-40B4-BE49-F238E27FC236}">
                    <a16:creationId xmlns:a16="http://schemas.microsoft.com/office/drawing/2014/main" id="{CF5EEF76-EC42-4D70-91F1-BEFE44EB0E4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091" y="2135"/>
                <a:ext cx="32" cy="246"/>
              </a:xfrm>
              <a:custGeom>
                <a:avLst/>
                <a:gdLst>
                  <a:gd name="T0" fmla="*/ 69 w 24"/>
                  <a:gd name="T1" fmla="*/ 520 h 184"/>
                  <a:gd name="T2" fmla="*/ 41 w 24"/>
                  <a:gd name="T3" fmla="*/ 547 h 184"/>
                  <a:gd name="T4" fmla="*/ 0 w 24"/>
                  <a:gd name="T5" fmla="*/ 588 h 184"/>
                  <a:gd name="T6" fmla="*/ 12 w 24"/>
                  <a:gd name="T7" fmla="*/ 588 h 184"/>
                  <a:gd name="T8" fmla="*/ 12 w 24"/>
                  <a:gd name="T9" fmla="*/ 588 h 184"/>
                  <a:gd name="T10" fmla="*/ 44 w 24"/>
                  <a:gd name="T11" fmla="*/ 567 h 184"/>
                  <a:gd name="T12" fmla="*/ 69 w 24"/>
                  <a:gd name="T13" fmla="*/ 520 h 184"/>
                  <a:gd name="T14" fmla="*/ 59 w 24"/>
                  <a:gd name="T15" fmla="*/ 0 h 184"/>
                  <a:gd name="T16" fmla="*/ 49 w 24"/>
                  <a:gd name="T17" fmla="*/ 0 h 184"/>
                  <a:gd name="T18" fmla="*/ 21 w 24"/>
                  <a:gd name="T19" fmla="*/ 66 h 184"/>
                  <a:gd name="T20" fmla="*/ 48 w 24"/>
                  <a:gd name="T21" fmla="*/ 74 h 184"/>
                  <a:gd name="T22" fmla="*/ 76 w 24"/>
                  <a:gd name="T23" fmla="*/ 79 h 184"/>
                  <a:gd name="T24" fmla="*/ 73 w 24"/>
                  <a:gd name="T25" fmla="*/ 9 h 184"/>
                  <a:gd name="T26" fmla="*/ 59 w 24"/>
                  <a:gd name="T27" fmla="*/ 0 h 18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24" h="184">
                    <a:moveTo>
                      <a:pt x="22" y="163"/>
                    </a:moveTo>
                    <a:cubicBezTo>
                      <a:pt x="19" y="166"/>
                      <a:pt x="16" y="168"/>
                      <a:pt x="13" y="171"/>
                    </a:cubicBezTo>
                    <a:cubicBezTo>
                      <a:pt x="9" y="174"/>
                      <a:pt x="5" y="179"/>
                      <a:pt x="0" y="184"/>
                    </a:cubicBezTo>
                    <a:cubicBezTo>
                      <a:pt x="1" y="184"/>
                      <a:pt x="3" y="184"/>
                      <a:pt x="4" y="184"/>
                    </a:cubicBezTo>
                    <a:cubicBezTo>
                      <a:pt x="4" y="184"/>
                      <a:pt x="4" y="184"/>
                      <a:pt x="4" y="184"/>
                    </a:cubicBezTo>
                    <a:cubicBezTo>
                      <a:pt x="9" y="181"/>
                      <a:pt x="13" y="179"/>
                      <a:pt x="14" y="177"/>
                    </a:cubicBezTo>
                    <a:cubicBezTo>
                      <a:pt x="19" y="172"/>
                      <a:pt x="21" y="168"/>
                      <a:pt x="22" y="163"/>
                    </a:cubicBezTo>
                    <a:moveTo>
                      <a:pt x="19" y="0"/>
                    </a:moveTo>
                    <a:cubicBezTo>
                      <a:pt x="18" y="0"/>
                      <a:pt x="17" y="0"/>
                      <a:pt x="16" y="0"/>
                    </a:cubicBezTo>
                    <a:cubicBezTo>
                      <a:pt x="13" y="7"/>
                      <a:pt x="10" y="15"/>
                      <a:pt x="7" y="21"/>
                    </a:cubicBezTo>
                    <a:cubicBezTo>
                      <a:pt x="9" y="22"/>
                      <a:pt x="12" y="23"/>
                      <a:pt x="15" y="23"/>
                    </a:cubicBezTo>
                    <a:cubicBezTo>
                      <a:pt x="19" y="24"/>
                      <a:pt x="22" y="24"/>
                      <a:pt x="24" y="25"/>
                    </a:cubicBezTo>
                    <a:cubicBezTo>
                      <a:pt x="24" y="18"/>
                      <a:pt x="24" y="11"/>
                      <a:pt x="23" y="3"/>
                    </a:cubicBezTo>
                    <a:cubicBezTo>
                      <a:pt x="22" y="2"/>
                      <a:pt x="20" y="1"/>
                      <a:pt x="19" y="0"/>
                    </a:cubicBezTo>
                  </a:path>
                </a:pathLst>
              </a:custGeom>
              <a:solidFill>
                <a:srgbClr val="D1CC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58" name="Freeform 443">
                <a:extLst>
                  <a:ext uri="{FF2B5EF4-FFF2-40B4-BE49-F238E27FC236}">
                    <a16:creationId xmlns:a16="http://schemas.microsoft.com/office/drawing/2014/main" id="{96B94C70-4DE3-49D8-9B13-FDD747669C3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969" y="2147"/>
                <a:ext cx="105" cy="217"/>
              </a:xfrm>
              <a:custGeom>
                <a:avLst/>
                <a:gdLst>
                  <a:gd name="T0" fmla="*/ 16 w 78"/>
                  <a:gd name="T1" fmla="*/ 339 h 162"/>
                  <a:gd name="T2" fmla="*/ 16 w 78"/>
                  <a:gd name="T3" fmla="*/ 472 h 162"/>
                  <a:gd name="T4" fmla="*/ 1 w 78"/>
                  <a:gd name="T5" fmla="*/ 518 h 162"/>
                  <a:gd name="T6" fmla="*/ 20 w 78"/>
                  <a:gd name="T7" fmla="*/ 522 h 162"/>
                  <a:gd name="T8" fmla="*/ 40 w 78"/>
                  <a:gd name="T9" fmla="*/ 482 h 162"/>
                  <a:gd name="T10" fmla="*/ 77 w 78"/>
                  <a:gd name="T11" fmla="*/ 348 h 162"/>
                  <a:gd name="T12" fmla="*/ 16 w 78"/>
                  <a:gd name="T13" fmla="*/ 339 h 162"/>
                  <a:gd name="T14" fmla="*/ 248 w 78"/>
                  <a:gd name="T15" fmla="*/ 0 h 162"/>
                  <a:gd name="T16" fmla="*/ 199 w 78"/>
                  <a:gd name="T17" fmla="*/ 12 h 162"/>
                  <a:gd name="T18" fmla="*/ 198 w 78"/>
                  <a:gd name="T19" fmla="*/ 31 h 162"/>
                  <a:gd name="T20" fmla="*/ 190 w 78"/>
                  <a:gd name="T21" fmla="*/ 31 h 162"/>
                  <a:gd name="T22" fmla="*/ 151 w 78"/>
                  <a:gd name="T23" fmla="*/ 21 h 162"/>
                  <a:gd name="T24" fmla="*/ 16 w 78"/>
                  <a:gd name="T25" fmla="*/ 42 h 162"/>
                  <a:gd name="T26" fmla="*/ 16 w 78"/>
                  <a:gd name="T27" fmla="*/ 44 h 162"/>
                  <a:gd name="T28" fmla="*/ 114 w 78"/>
                  <a:gd name="T29" fmla="*/ 94 h 162"/>
                  <a:gd name="T30" fmla="*/ 114 w 78"/>
                  <a:gd name="T31" fmla="*/ 94 h 162"/>
                  <a:gd name="T32" fmla="*/ 69 w 78"/>
                  <a:gd name="T33" fmla="*/ 86 h 162"/>
                  <a:gd name="T34" fmla="*/ 16 w 78"/>
                  <a:gd name="T35" fmla="*/ 78 h 162"/>
                  <a:gd name="T36" fmla="*/ 9 w 78"/>
                  <a:gd name="T37" fmla="*/ 78 h 162"/>
                  <a:gd name="T38" fmla="*/ 0 w 78"/>
                  <a:gd name="T39" fmla="*/ 158 h 162"/>
                  <a:gd name="T40" fmla="*/ 0 w 78"/>
                  <a:gd name="T41" fmla="*/ 158 h 162"/>
                  <a:gd name="T42" fmla="*/ 7 w 78"/>
                  <a:gd name="T43" fmla="*/ 178 h 162"/>
                  <a:gd name="T44" fmla="*/ 1 w 78"/>
                  <a:gd name="T45" fmla="*/ 202 h 162"/>
                  <a:gd name="T46" fmla="*/ 114 w 78"/>
                  <a:gd name="T47" fmla="*/ 305 h 162"/>
                  <a:gd name="T48" fmla="*/ 65 w 78"/>
                  <a:gd name="T49" fmla="*/ 312 h 162"/>
                  <a:gd name="T50" fmla="*/ 83 w 78"/>
                  <a:gd name="T51" fmla="*/ 342 h 162"/>
                  <a:gd name="T52" fmla="*/ 118 w 78"/>
                  <a:gd name="T53" fmla="*/ 311 h 162"/>
                  <a:gd name="T54" fmla="*/ 118 w 78"/>
                  <a:gd name="T55" fmla="*/ 292 h 162"/>
                  <a:gd name="T56" fmla="*/ 218 w 78"/>
                  <a:gd name="T57" fmla="*/ 78 h 162"/>
                  <a:gd name="T58" fmla="*/ 256 w 78"/>
                  <a:gd name="T59" fmla="*/ 31 h 162"/>
                  <a:gd name="T60" fmla="*/ 248 w 78"/>
                  <a:gd name="T61" fmla="*/ 0 h 162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78" h="162">
                    <a:moveTo>
                      <a:pt x="5" y="105"/>
                    </a:moveTo>
                    <a:cubicBezTo>
                      <a:pt x="6" y="119"/>
                      <a:pt x="7" y="133"/>
                      <a:pt x="5" y="146"/>
                    </a:cubicBezTo>
                    <a:cubicBezTo>
                      <a:pt x="4" y="152"/>
                      <a:pt x="2" y="157"/>
                      <a:pt x="1" y="161"/>
                    </a:cubicBezTo>
                    <a:cubicBezTo>
                      <a:pt x="2" y="161"/>
                      <a:pt x="4" y="161"/>
                      <a:pt x="6" y="162"/>
                    </a:cubicBezTo>
                    <a:cubicBezTo>
                      <a:pt x="8" y="158"/>
                      <a:pt x="10" y="154"/>
                      <a:pt x="12" y="150"/>
                    </a:cubicBezTo>
                    <a:cubicBezTo>
                      <a:pt x="14" y="135"/>
                      <a:pt x="17" y="120"/>
                      <a:pt x="23" y="108"/>
                    </a:cubicBezTo>
                    <a:cubicBezTo>
                      <a:pt x="18" y="106"/>
                      <a:pt x="11" y="105"/>
                      <a:pt x="5" y="105"/>
                    </a:cubicBezTo>
                    <a:moveTo>
                      <a:pt x="76" y="0"/>
                    </a:moveTo>
                    <a:cubicBezTo>
                      <a:pt x="71" y="1"/>
                      <a:pt x="66" y="3"/>
                      <a:pt x="61" y="4"/>
                    </a:cubicBezTo>
                    <a:cubicBezTo>
                      <a:pt x="61" y="6"/>
                      <a:pt x="61" y="8"/>
                      <a:pt x="60" y="10"/>
                    </a:cubicBezTo>
                    <a:cubicBezTo>
                      <a:pt x="60" y="10"/>
                      <a:pt x="59" y="10"/>
                      <a:pt x="58" y="10"/>
                    </a:cubicBezTo>
                    <a:cubicBezTo>
                      <a:pt x="54" y="10"/>
                      <a:pt x="49" y="9"/>
                      <a:pt x="46" y="7"/>
                    </a:cubicBezTo>
                    <a:cubicBezTo>
                      <a:pt x="32" y="10"/>
                      <a:pt x="19" y="12"/>
                      <a:pt x="5" y="13"/>
                    </a:cubicBezTo>
                    <a:cubicBezTo>
                      <a:pt x="5" y="13"/>
                      <a:pt x="5" y="13"/>
                      <a:pt x="5" y="14"/>
                    </a:cubicBezTo>
                    <a:cubicBezTo>
                      <a:pt x="15" y="18"/>
                      <a:pt x="31" y="19"/>
                      <a:pt x="35" y="29"/>
                    </a:cubicBezTo>
                    <a:cubicBezTo>
                      <a:pt x="35" y="29"/>
                      <a:pt x="35" y="29"/>
                      <a:pt x="35" y="29"/>
                    </a:cubicBezTo>
                    <a:cubicBezTo>
                      <a:pt x="31" y="29"/>
                      <a:pt x="26" y="28"/>
                      <a:pt x="21" y="27"/>
                    </a:cubicBezTo>
                    <a:cubicBezTo>
                      <a:pt x="15" y="25"/>
                      <a:pt x="10" y="24"/>
                      <a:pt x="5" y="24"/>
                    </a:cubicBezTo>
                    <a:cubicBezTo>
                      <a:pt x="4" y="24"/>
                      <a:pt x="3" y="24"/>
                      <a:pt x="3" y="24"/>
                    </a:cubicBezTo>
                    <a:cubicBezTo>
                      <a:pt x="1" y="32"/>
                      <a:pt x="0" y="40"/>
                      <a:pt x="0" y="49"/>
                    </a:cubicBezTo>
                    <a:cubicBezTo>
                      <a:pt x="0" y="49"/>
                      <a:pt x="0" y="49"/>
                      <a:pt x="0" y="49"/>
                    </a:cubicBezTo>
                    <a:cubicBezTo>
                      <a:pt x="1" y="51"/>
                      <a:pt x="2" y="53"/>
                      <a:pt x="2" y="55"/>
                    </a:cubicBezTo>
                    <a:cubicBezTo>
                      <a:pt x="2" y="58"/>
                      <a:pt x="2" y="60"/>
                      <a:pt x="1" y="63"/>
                    </a:cubicBezTo>
                    <a:cubicBezTo>
                      <a:pt x="14" y="70"/>
                      <a:pt x="30" y="78"/>
                      <a:pt x="35" y="95"/>
                    </a:cubicBezTo>
                    <a:cubicBezTo>
                      <a:pt x="30" y="96"/>
                      <a:pt x="25" y="97"/>
                      <a:pt x="20" y="97"/>
                    </a:cubicBezTo>
                    <a:cubicBezTo>
                      <a:pt x="23" y="99"/>
                      <a:pt x="25" y="101"/>
                      <a:pt x="25" y="106"/>
                    </a:cubicBezTo>
                    <a:cubicBezTo>
                      <a:pt x="28" y="101"/>
                      <a:pt x="31" y="98"/>
                      <a:pt x="36" y="96"/>
                    </a:cubicBezTo>
                    <a:cubicBezTo>
                      <a:pt x="36" y="94"/>
                      <a:pt x="36" y="92"/>
                      <a:pt x="36" y="91"/>
                    </a:cubicBezTo>
                    <a:cubicBezTo>
                      <a:pt x="37" y="55"/>
                      <a:pt x="42" y="52"/>
                      <a:pt x="66" y="24"/>
                    </a:cubicBezTo>
                    <a:cubicBezTo>
                      <a:pt x="71" y="19"/>
                      <a:pt x="75" y="14"/>
                      <a:pt x="78" y="10"/>
                    </a:cubicBezTo>
                    <a:cubicBezTo>
                      <a:pt x="77" y="7"/>
                      <a:pt x="77" y="3"/>
                      <a:pt x="76" y="0"/>
                    </a:cubicBezTo>
                  </a:path>
                </a:pathLst>
              </a:custGeom>
              <a:solidFill>
                <a:srgbClr val="B3AD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59" name="Freeform 444">
                <a:extLst>
                  <a:ext uri="{FF2B5EF4-FFF2-40B4-BE49-F238E27FC236}">
                    <a16:creationId xmlns:a16="http://schemas.microsoft.com/office/drawing/2014/main" id="{F08B7B6D-2E80-4617-8B1B-BB7A659C8C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71" y="2144"/>
                <a:ext cx="13" cy="16"/>
              </a:xfrm>
              <a:custGeom>
                <a:avLst/>
                <a:gdLst>
                  <a:gd name="T0" fmla="*/ 29 w 10"/>
                  <a:gd name="T1" fmla="*/ 0 h 12"/>
                  <a:gd name="T2" fmla="*/ 0 w 10"/>
                  <a:gd name="T3" fmla="*/ 7 h 12"/>
                  <a:gd name="T4" fmla="*/ 7 w 10"/>
                  <a:gd name="T5" fmla="*/ 37 h 12"/>
                  <a:gd name="T6" fmla="*/ 29 w 10"/>
                  <a:gd name="T7" fmla="*/ 0 h 1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" h="12">
                    <a:moveTo>
                      <a:pt x="10" y="0"/>
                    </a:moveTo>
                    <a:cubicBezTo>
                      <a:pt x="7" y="0"/>
                      <a:pt x="3" y="1"/>
                      <a:pt x="0" y="2"/>
                    </a:cubicBezTo>
                    <a:cubicBezTo>
                      <a:pt x="1" y="5"/>
                      <a:pt x="1" y="9"/>
                      <a:pt x="2" y="12"/>
                    </a:cubicBezTo>
                    <a:cubicBezTo>
                      <a:pt x="5" y="7"/>
                      <a:pt x="8" y="3"/>
                      <a:pt x="10" y="0"/>
                    </a:cubicBezTo>
                  </a:path>
                </a:pathLst>
              </a:custGeom>
              <a:solidFill>
                <a:srgbClr val="D0CB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60" name="Freeform 445">
                <a:extLst>
                  <a:ext uri="{FF2B5EF4-FFF2-40B4-BE49-F238E27FC236}">
                    <a16:creationId xmlns:a16="http://schemas.microsoft.com/office/drawing/2014/main" id="{3F2512FA-1D62-4769-A265-7C2117EEEA1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968" y="2166"/>
                <a:ext cx="48" cy="126"/>
              </a:xfrm>
              <a:custGeom>
                <a:avLst/>
                <a:gdLst>
                  <a:gd name="T0" fmla="*/ 12 w 36"/>
                  <a:gd name="T1" fmla="*/ 255 h 94"/>
                  <a:gd name="T2" fmla="*/ 20 w 36"/>
                  <a:gd name="T3" fmla="*/ 295 h 94"/>
                  <a:gd name="T4" fmla="*/ 76 w 36"/>
                  <a:gd name="T5" fmla="*/ 304 h 94"/>
                  <a:gd name="T6" fmla="*/ 79 w 36"/>
                  <a:gd name="T7" fmla="*/ 304 h 94"/>
                  <a:gd name="T8" fmla="*/ 84 w 36"/>
                  <a:gd name="T9" fmla="*/ 296 h 94"/>
                  <a:gd name="T10" fmla="*/ 65 w 36"/>
                  <a:gd name="T11" fmla="*/ 268 h 94"/>
                  <a:gd name="T12" fmla="*/ 59 w 36"/>
                  <a:gd name="T13" fmla="*/ 268 h 94"/>
                  <a:gd name="T14" fmla="*/ 12 w 36"/>
                  <a:gd name="T15" fmla="*/ 255 h 94"/>
                  <a:gd name="T16" fmla="*/ 1 w 36"/>
                  <a:gd name="T17" fmla="*/ 113 h 94"/>
                  <a:gd name="T18" fmla="*/ 1 w 36"/>
                  <a:gd name="T19" fmla="*/ 154 h 94"/>
                  <a:gd name="T20" fmla="*/ 7 w 36"/>
                  <a:gd name="T21" fmla="*/ 158 h 94"/>
                  <a:gd name="T22" fmla="*/ 9 w 36"/>
                  <a:gd name="T23" fmla="*/ 133 h 94"/>
                  <a:gd name="T24" fmla="*/ 1 w 36"/>
                  <a:gd name="T25" fmla="*/ 113 h 94"/>
                  <a:gd name="T26" fmla="*/ 20 w 36"/>
                  <a:gd name="T27" fmla="*/ 0 h 94"/>
                  <a:gd name="T28" fmla="*/ 12 w 36"/>
                  <a:gd name="T29" fmla="*/ 31 h 94"/>
                  <a:gd name="T30" fmla="*/ 20 w 36"/>
                  <a:gd name="T31" fmla="*/ 31 h 94"/>
                  <a:gd name="T32" fmla="*/ 69 w 36"/>
                  <a:gd name="T33" fmla="*/ 42 h 94"/>
                  <a:gd name="T34" fmla="*/ 113 w 36"/>
                  <a:gd name="T35" fmla="*/ 48 h 94"/>
                  <a:gd name="T36" fmla="*/ 113 w 36"/>
                  <a:gd name="T37" fmla="*/ 48 h 94"/>
                  <a:gd name="T38" fmla="*/ 20 w 36"/>
                  <a:gd name="T39" fmla="*/ 0 h 94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36" h="94">
                    <a:moveTo>
                      <a:pt x="4" y="79"/>
                    </a:moveTo>
                    <a:cubicBezTo>
                      <a:pt x="5" y="83"/>
                      <a:pt x="5" y="87"/>
                      <a:pt x="6" y="91"/>
                    </a:cubicBezTo>
                    <a:cubicBezTo>
                      <a:pt x="12" y="91"/>
                      <a:pt x="19" y="92"/>
                      <a:pt x="24" y="94"/>
                    </a:cubicBezTo>
                    <a:cubicBezTo>
                      <a:pt x="25" y="94"/>
                      <a:pt x="25" y="94"/>
                      <a:pt x="25" y="94"/>
                    </a:cubicBezTo>
                    <a:cubicBezTo>
                      <a:pt x="25" y="93"/>
                      <a:pt x="26" y="92"/>
                      <a:pt x="26" y="92"/>
                    </a:cubicBezTo>
                    <a:cubicBezTo>
                      <a:pt x="26" y="87"/>
                      <a:pt x="24" y="85"/>
                      <a:pt x="21" y="83"/>
                    </a:cubicBezTo>
                    <a:cubicBezTo>
                      <a:pt x="21" y="83"/>
                      <a:pt x="20" y="83"/>
                      <a:pt x="19" y="83"/>
                    </a:cubicBezTo>
                    <a:cubicBezTo>
                      <a:pt x="13" y="83"/>
                      <a:pt x="8" y="82"/>
                      <a:pt x="4" y="79"/>
                    </a:cubicBezTo>
                    <a:moveTo>
                      <a:pt x="1" y="35"/>
                    </a:moveTo>
                    <a:cubicBezTo>
                      <a:pt x="0" y="40"/>
                      <a:pt x="1" y="44"/>
                      <a:pt x="1" y="48"/>
                    </a:cubicBezTo>
                    <a:cubicBezTo>
                      <a:pt x="1" y="49"/>
                      <a:pt x="2" y="49"/>
                      <a:pt x="2" y="49"/>
                    </a:cubicBezTo>
                    <a:cubicBezTo>
                      <a:pt x="3" y="46"/>
                      <a:pt x="3" y="44"/>
                      <a:pt x="3" y="41"/>
                    </a:cubicBezTo>
                    <a:cubicBezTo>
                      <a:pt x="3" y="39"/>
                      <a:pt x="2" y="37"/>
                      <a:pt x="1" y="35"/>
                    </a:cubicBezTo>
                    <a:moveTo>
                      <a:pt x="6" y="0"/>
                    </a:moveTo>
                    <a:cubicBezTo>
                      <a:pt x="5" y="3"/>
                      <a:pt x="4" y="7"/>
                      <a:pt x="4" y="10"/>
                    </a:cubicBezTo>
                    <a:cubicBezTo>
                      <a:pt x="4" y="10"/>
                      <a:pt x="5" y="10"/>
                      <a:pt x="6" y="10"/>
                    </a:cubicBezTo>
                    <a:cubicBezTo>
                      <a:pt x="11" y="10"/>
                      <a:pt x="16" y="11"/>
                      <a:pt x="22" y="13"/>
                    </a:cubicBezTo>
                    <a:cubicBezTo>
                      <a:pt x="27" y="14"/>
                      <a:pt x="32" y="15"/>
                      <a:pt x="36" y="15"/>
                    </a:cubicBezTo>
                    <a:cubicBezTo>
                      <a:pt x="36" y="15"/>
                      <a:pt x="36" y="15"/>
                      <a:pt x="36" y="15"/>
                    </a:cubicBezTo>
                    <a:cubicBezTo>
                      <a:pt x="32" y="5"/>
                      <a:pt x="16" y="4"/>
                      <a:pt x="6" y="0"/>
                    </a:cubicBezTo>
                  </a:path>
                </a:pathLst>
              </a:custGeom>
              <a:solidFill>
                <a:srgbClr val="D1CC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61" name="Freeform 446">
                <a:extLst>
                  <a:ext uri="{FF2B5EF4-FFF2-40B4-BE49-F238E27FC236}">
                    <a16:creationId xmlns:a16="http://schemas.microsoft.com/office/drawing/2014/main" id="{006AE499-90B9-423B-A3C1-F4F62FBFE2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68" y="2096"/>
                <a:ext cx="15" cy="11"/>
              </a:xfrm>
              <a:custGeom>
                <a:avLst/>
                <a:gdLst>
                  <a:gd name="T0" fmla="*/ 37 w 11"/>
                  <a:gd name="T1" fmla="*/ 0 h 8"/>
                  <a:gd name="T2" fmla="*/ 0 w 11"/>
                  <a:gd name="T3" fmla="*/ 29 h 8"/>
                  <a:gd name="T4" fmla="*/ 1 w 11"/>
                  <a:gd name="T5" fmla="*/ 29 h 8"/>
                  <a:gd name="T6" fmla="*/ 26 w 11"/>
                  <a:gd name="T7" fmla="*/ 19 h 8"/>
                  <a:gd name="T8" fmla="*/ 37 w 11"/>
                  <a:gd name="T9" fmla="*/ 0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" h="8">
                    <a:moveTo>
                      <a:pt x="11" y="0"/>
                    </a:moveTo>
                    <a:cubicBezTo>
                      <a:pt x="8" y="3"/>
                      <a:pt x="4" y="5"/>
                      <a:pt x="0" y="8"/>
                    </a:cubicBezTo>
                    <a:cubicBezTo>
                      <a:pt x="0" y="8"/>
                      <a:pt x="0" y="8"/>
                      <a:pt x="1" y="8"/>
                    </a:cubicBezTo>
                    <a:cubicBezTo>
                      <a:pt x="2" y="8"/>
                      <a:pt x="4" y="7"/>
                      <a:pt x="7" y="5"/>
                    </a:cubicBezTo>
                    <a:cubicBezTo>
                      <a:pt x="9" y="4"/>
                      <a:pt x="10" y="2"/>
                      <a:pt x="11" y="0"/>
                    </a:cubicBezTo>
                  </a:path>
                </a:pathLst>
              </a:custGeom>
              <a:solidFill>
                <a:srgbClr val="A29B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62" name="Freeform 447">
                <a:extLst>
                  <a:ext uri="{FF2B5EF4-FFF2-40B4-BE49-F238E27FC236}">
                    <a16:creationId xmlns:a16="http://schemas.microsoft.com/office/drawing/2014/main" id="{2726C856-0485-48EE-BF53-0142FAD745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7" y="2067"/>
                <a:ext cx="63" cy="59"/>
              </a:xfrm>
              <a:custGeom>
                <a:avLst/>
                <a:gdLst>
                  <a:gd name="T0" fmla="*/ 122 w 47"/>
                  <a:gd name="T1" fmla="*/ 0 h 44"/>
                  <a:gd name="T2" fmla="*/ 83 w 47"/>
                  <a:gd name="T3" fmla="*/ 58 h 44"/>
                  <a:gd name="T4" fmla="*/ 62 w 47"/>
                  <a:gd name="T5" fmla="*/ 72 h 44"/>
                  <a:gd name="T6" fmla="*/ 48 w 47"/>
                  <a:gd name="T7" fmla="*/ 86 h 44"/>
                  <a:gd name="T8" fmla="*/ 28 w 47"/>
                  <a:gd name="T9" fmla="*/ 97 h 44"/>
                  <a:gd name="T10" fmla="*/ 27 w 47"/>
                  <a:gd name="T11" fmla="*/ 97 h 44"/>
                  <a:gd name="T12" fmla="*/ 0 w 47"/>
                  <a:gd name="T13" fmla="*/ 111 h 44"/>
                  <a:gd name="T14" fmla="*/ 27 w 47"/>
                  <a:gd name="T15" fmla="*/ 121 h 44"/>
                  <a:gd name="T16" fmla="*/ 130 w 47"/>
                  <a:gd name="T17" fmla="*/ 142 h 44"/>
                  <a:gd name="T18" fmla="*/ 151 w 47"/>
                  <a:gd name="T19" fmla="*/ 141 h 44"/>
                  <a:gd name="T20" fmla="*/ 115 w 47"/>
                  <a:gd name="T21" fmla="*/ 78 h 44"/>
                  <a:gd name="T22" fmla="*/ 126 w 47"/>
                  <a:gd name="T23" fmla="*/ 1 h 44"/>
                  <a:gd name="T24" fmla="*/ 122 w 47"/>
                  <a:gd name="T25" fmla="*/ 0 h 4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47" h="44">
                    <a:moveTo>
                      <a:pt x="38" y="0"/>
                    </a:moveTo>
                    <a:cubicBezTo>
                      <a:pt x="34" y="6"/>
                      <a:pt x="31" y="13"/>
                      <a:pt x="25" y="18"/>
                    </a:cubicBezTo>
                    <a:cubicBezTo>
                      <a:pt x="23" y="19"/>
                      <a:pt x="21" y="21"/>
                      <a:pt x="19" y="22"/>
                    </a:cubicBezTo>
                    <a:cubicBezTo>
                      <a:pt x="18" y="24"/>
                      <a:pt x="17" y="26"/>
                      <a:pt x="15" y="27"/>
                    </a:cubicBezTo>
                    <a:cubicBezTo>
                      <a:pt x="12" y="29"/>
                      <a:pt x="10" y="30"/>
                      <a:pt x="9" y="30"/>
                    </a:cubicBezTo>
                    <a:cubicBezTo>
                      <a:pt x="8" y="30"/>
                      <a:pt x="8" y="30"/>
                      <a:pt x="8" y="30"/>
                    </a:cubicBezTo>
                    <a:cubicBezTo>
                      <a:pt x="5" y="31"/>
                      <a:pt x="2" y="33"/>
                      <a:pt x="0" y="34"/>
                    </a:cubicBezTo>
                    <a:cubicBezTo>
                      <a:pt x="3" y="35"/>
                      <a:pt x="6" y="36"/>
                      <a:pt x="8" y="37"/>
                    </a:cubicBezTo>
                    <a:cubicBezTo>
                      <a:pt x="20" y="42"/>
                      <a:pt x="30" y="44"/>
                      <a:pt x="40" y="44"/>
                    </a:cubicBezTo>
                    <a:cubicBezTo>
                      <a:pt x="42" y="44"/>
                      <a:pt x="45" y="43"/>
                      <a:pt x="47" y="43"/>
                    </a:cubicBezTo>
                    <a:cubicBezTo>
                      <a:pt x="43" y="37"/>
                      <a:pt x="37" y="30"/>
                      <a:pt x="36" y="24"/>
                    </a:cubicBezTo>
                    <a:cubicBezTo>
                      <a:pt x="34" y="15"/>
                      <a:pt x="36" y="7"/>
                      <a:pt x="39" y="1"/>
                    </a:cubicBezTo>
                    <a:cubicBezTo>
                      <a:pt x="39" y="0"/>
                      <a:pt x="38" y="0"/>
                      <a:pt x="38" y="0"/>
                    </a:cubicBezTo>
                  </a:path>
                </a:pathLst>
              </a:custGeom>
              <a:solidFill>
                <a:srgbClr val="C6C1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63" name="Freeform 448">
                <a:extLst>
                  <a:ext uri="{FF2B5EF4-FFF2-40B4-BE49-F238E27FC236}">
                    <a16:creationId xmlns:a16="http://schemas.microsoft.com/office/drawing/2014/main" id="{EBEE0053-4F0C-458D-8973-079F3555E1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57" y="2158"/>
                <a:ext cx="7" cy="61"/>
              </a:xfrm>
              <a:custGeom>
                <a:avLst/>
                <a:gdLst>
                  <a:gd name="T0" fmla="*/ 11 w 5"/>
                  <a:gd name="T1" fmla="*/ 0 h 46"/>
                  <a:gd name="T2" fmla="*/ 8 w 5"/>
                  <a:gd name="T3" fmla="*/ 1 h 46"/>
                  <a:gd name="T4" fmla="*/ 0 w 5"/>
                  <a:gd name="T5" fmla="*/ 9 h 46"/>
                  <a:gd name="T6" fmla="*/ 0 w 5"/>
                  <a:gd name="T7" fmla="*/ 20 h 46"/>
                  <a:gd name="T8" fmla="*/ 8 w 5"/>
                  <a:gd name="T9" fmla="*/ 142 h 46"/>
                  <a:gd name="T10" fmla="*/ 11 w 5"/>
                  <a:gd name="T11" fmla="*/ 9 h 46"/>
                  <a:gd name="T12" fmla="*/ 11 w 5"/>
                  <a:gd name="T13" fmla="*/ 0 h 4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" h="46">
                    <a:moveTo>
                      <a:pt x="3" y="0"/>
                    </a:moveTo>
                    <a:cubicBezTo>
                      <a:pt x="3" y="0"/>
                      <a:pt x="3" y="0"/>
                      <a:pt x="2" y="1"/>
                    </a:cubicBezTo>
                    <a:cubicBezTo>
                      <a:pt x="1" y="1"/>
                      <a:pt x="0" y="2"/>
                      <a:pt x="0" y="3"/>
                    </a:cubicBezTo>
                    <a:cubicBezTo>
                      <a:pt x="0" y="4"/>
                      <a:pt x="0" y="5"/>
                      <a:pt x="0" y="6"/>
                    </a:cubicBezTo>
                    <a:cubicBezTo>
                      <a:pt x="3" y="19"/>
                      <a:pt x="3" y="33"/>
                      <a:pt x="2" y="46"/>
                    </a:cubicBezTo>
                    <a:cubicBezTo>
                      <a:pt x="4" y="37"/>
                      <a:pt x="5" y="25"/>
                      <a:pt x="3" y="3"/>
                    </a:cubicBezTo>
                    <a:cubicBezTo>
                      <a:pt x="3" y="2"/>
                      <a:pt x="3" y="1"/>
                      <a:pt x="3" y="0"/>
                    </a:cubicBezTo>
                  </a:path>
                </a:pathLst>
              </a:custGeom>
              <a:solidFill>
                <a:srgbClr val="877F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64" name="Freeform 449">
                <a:extLst>
                  <a:ext uri="{FF2B5EF4-FFF2-40B4-BE49-F238E27FC236}">
                    <a16:creationId xmlns:a16="http://schemas.microsoft.com/office/drawing/2014/main" id="{207B1B3D-685A-4C4F-A1D1-ED0C19E70F6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557" y="2150"/>
                <a:ext cx="94" cy="191"/>
              </a:xfrm>
              <a:custGeom>
                <a:avLst/>
                <a:gdLst>
                  <a:gd name="T0" fmla="*/ 199 w 70"/>
                  <a:gd name="T1" fmla="*/ 434 h 143"/>
                  <a:gd name="T2" fmla="*/ 211 w 70"/>
                  <a:gd name="T3" fmla="*/ 447 h 143"/>
                  <a:gd name="T4" fmla="*/ 218 w 70"/>
                  <a:gd name="T5" fmla="*/ 453 h 143"/>
                  <a:gd name="T6" fmla="*/ 227 w 70"/>
                  <a:gd name="T7" fmla="*/ 455 h 143"/>
                  <a:gd name="T8" fmla="*/ 199 w 70"/>
                  <a:gd name="T9" fmla="*/ 434 h 143"/>
                  <a:gd name="T10" fmla="*/ 36 w 70"/>
                  <a:gd name="T11" fmla="*/ 0 h 143"/>
                  <a:gd name="T12" fmla="*/ 9 w 70"/>
                  <a:gd name="T13" fmla="*/ 20 h 143"/>
                  <a:gd name="T14" fmla="*/ 9 w 70"/>
                  <a:gd name="T15" fmla="*/ 28 h 143"/>
                  <a:gd name="T16" fmla="*/ 7 w 70"/>
                  <a:gd name="T17" fmla="*/ 164 h 143"/>
                  <a:gd name="T18" fmla="*/ 20 w 70"/>
                  <a:gd name="T19" fmla="*/ 334 h 143"/>
                  <a:gd name="T20" fmla="*/ 36 w 70"/>
                  <a:gd name="T21" fmla="*/ 329 h 143"/>
                  <a:gd name="T22" fmla="*/ 51 w 70"/>
                  <a:gd name="T23" fmla="*/ 211 h 143"/>
                  <a:gd name="T24" fmla="*/ 51 w 70"/>
                  <a:gd name="T25" fmla="*/ 84 h 143"/>
                  <a:gd name="T26" fmla="*/ 36 w 70"/>
                  <a:gd name="T27" fmla="*/ 0 h 143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70" h="143">
                    <a:moveTo>
                      <a:pt x="61" y="136"/>
                    </a:moveTo>
                    <a:cubicBezTo>
                      <a:pt x="62" y="138"/>
                      <a:pt x="64" y="139"/>
                      <a:pt x="65" y="141"/>
                    </a:cubicBezTo>
                    <a:cubicBezTo>
                      <a:pt x="66" y="141"/>
                      <a:pt x="66" y="141"/>
                      <a:pt x="67" y="142"/>
                    </a:cubicBezTo>
                    <a:cubicBezTo>
                      <a:pt x="68" y="142"/>
                      <a:pt x="69" y="143"/>
                      <a:pt x="70" y="143"/>
                    </a:cubicBezTo>
                    <a:cubicBezTo>
                      <a:pt x="66" y="141"/>
                      <a:pt x="63" y="138"/>
                      <a:pt x="61" y="136"/>
                    </a:cubicBezTo>
                    <a:moveTo>
                      <a:pt x="11" y="0"/>
                    </a:moveTo>
                    <a:cubicBezTo>
                      <a:pt x="8" y="2"/>
                      <a:pt x="6" y="4"/>
                      <a:pt x="3" y="6"/>
                    </a:cubicBezTo>
                    <a:cubicBezTo>
                      <a:pt x="3" y="7"/>
                      <a:pt x="3" y="8"/>
                      <a:pt x="3" y="9"/>
                    </a:cubicBezTo>
                    <a:cubicBezTo>
                      <a:pt x="5" y="31"/>
                      <a:pt x="4" y="43"/>
                      <a:pt x="2" y="52"/>
                    </a:cubicBezTo>
                    <a:cubicBezTo>
                      <a:pt x="1" y="71"/>
                      <a:pt x="0" y="89"/>
                      <a:pt x="6" y="105"/>
                    </a:cubicBezTo>
                    <a:cubicBezTo>
                      <a:pt x="7" y="104"/>
                      <a:pt x="9" y="103"/>
                      <a:pt x="11" y="103"/>
                    </a:cubicBezTo>
                    <a:cubicBezTo>
                      <a:pt x="11" y="90"/>
                      <a:pt x="16" y="79"/>
                      <a:pt x="16" y="66"/>
                    </a:cubicBezTo>
                    <a:cubicBezTo>
                      <a:pt x="15" y="53"/>
                      <a:pt x="16" y="39"/>
                      <a:pt x="16" y="26"/>
                    </a:cubicBezTo>
                    <a:cubicBezTo>
                      <a:pt x="15" y="19"/>
                      <a:pt x="13" y="9"/>
                      <a:pt x="11" y="0"/>
                    </a:cubicBezTo>
                  </a:path>
                </a:pathLst>
              </a:custGeom>
              <a:solidFill>
                <a:srgbClr val="B3AD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65" name="Freeform 450">
                <a:extLst>
                  <a:ext uri="{FF2B5EF4-FFF2-40B4-BE49-F238E27FC236}">
                    <a16:creationId xmlns:a16="http://schemas.microsoft.com/office/drawing/2014/main" id="{935E2B70-573A-4796-A4D1-9095638D86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44" y="2338"/>
                <a:ext cx="12" cy="7"/>
              </a:xfrm>
              <a:custGeom>
                <a:avLst/>
                <a:gdLst>
                  <a:gd name="T0" fmla="*/ 0 w 9"/>
                  <a:gd name="T1" fmla="*/ 0 h 5"/>
                  <a:gd name="T2" fmla="*/ 12 w 9"/>
                  <a:gd name="T3" fmla="*/ 15 h 5"/>
                  <a:gd name="T4" fmla="*/ 28 w 9"/>
                  <a:gd name="T5" fmla="*/ 20 h 5"/>
                  <a:gd name="T6" fmla="*/ 20 w 9"/>
                  <a:gd name="T7" fmla="*/ 8 h 5"/>
                  <a:gd name="T8" fmla="*/ 16 w 9"/>
                  <a:gd name="T9" fmla="*/ 8 h 5"/>
                  <a:gd name="T10" fmla="*/ 7 w 9"/>
                  <a:gd name="T11" fmla="*/ 1 h 5"/>
                  <a:gd name="T12" fmla="*/ 0 w 9"/>
                  <a:gd name="T13" fmla="*/ 0 h 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" h="5">
                    <a:moveTo>
                      <a:pt x="0" y="0"/>
                    </a:moveTo>
                    <a:cubicBezTo>
                      <a:pt x="2" y="1"/>
                      <a:pt x="3" y="2"/>
                      <a:pt x="4" y="4"/>
                    </a:cubicBezTo>
                    <a:cubicBezTo>
                      <a:pt x="6" y="4"/>
                      <a:pt x="7" y="4"/>
                      <a:pt x="9" y="5"/>
                    </a:cubicBezTo>
                    <a:cubicBezTo>
                      <a:pt x="8" y="4"/>
                      <a:pt x="7" y="3"/>
                      <a:pt x="6" y="2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4" y="2"/>
                      <a:pt x="3" y="1"/>
                      <a:pt x="2" y="1"/>
                    </a:cubicBezTo>
                    <a:cubicBezTo>
                      <a:pt x="1" y="0"/>
                      <a:pt x="1" y="0"/>
                      <a:pt x="0" y="0"/>
                    </a:cubicBezTo>
                  </a:path>
                </a:pathLst>
              </a:custGeom>
              <a:solidFill>
                <a:srgbClr val="D0CB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66" name="Freeform 451">
                <a:extLst>
                  <a:ext uri="{FF2B5EF4-FFF2-40B4-BE49-F238E27FC236}">
                    <a16:creationId xmlns:a16="http://schemas.microsoft.com/office/drawing/2014/main" id="{E355051F-E6EC-457A-98C1-F384F69DEDE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572" y="2112"/>
                <a:ext cx="151" cy="239"/>
              </a:xfrm>
              <a:custGeom>
                <a:avLst/>
                <a:gdLst>
                  <a:gd name="T0" fmla="*/ 107 w 113"/>
                  <a:gd name="T1" fmla="*/ 478 h 178"/>
                  <a:gd name="T2" fmla="*/ 160 w 113"/>
                  <a:gd name="T3" fmla="*/ 532 h 178"/>
                  <a:gd name="T4" fmla="*/ 190 w 113"/>
                  <a:gd name="T5" fmla="*/ 557 h 178"/>
                  <a:gd name="T6" fmla="*/ 200 w 113"/>
                  <a:gd name="T7" fmla="*/ 567 h 178"/>
                  <a:gd name="T8" fmla="*/ 254 w 113"/>
                  <a:gd name="T9" fmla="*/ 579 h 178"/>
                  <a:gd name="T10" fmla="*/ 211 w 113"/>
                  <a:gd name="T11" fmla="*/ 532 h 178"/>
                  <a:gd name="T12" fmla="*/ 107 w 113"/>
                  <a:gd name="T13" fmla="*/ 478 h 178"/>
                  <a:gd name="T14" fmla="*/ 206 w 113"/>
                  <a:gd name="T15" fmla="*/ 0 h 178"/>
                  <a:gd name="T16" fmla="*/ 65 w 113"/>
                  <a:gd name="T17" fmla="*/ 56 h 178"/>
                  <a:gd name="T18" fmla="*/ 55 w 113"/>
                  <a:gd name="T19" fmla="*/ 179 h 178"/>
                  <a:gd name="T20" fmla="*/ 31 w 113"/>
                  <a:gd name="T21" fmla="*/ 274 h 178"/>
                  <a:gd name="T22" fmla="*/ 28 w 113"/>
                  <a:gd name="T23" fmla="*/ 312 h 178"/>
                  <a:gd name="T24" fmla="*/ 31 w 113"/>
                  <a:gd name="T25" fmla="*/ 274 h 178"/>
                  <a:gd name="T26" fmla="*/ 55 w 113"/>
                  <a:gd name="T27" fmla="*/ 179 h 178"/>
                  <a:gd name="T28" fmla="*/ 49 w 113"/>
                  <a:gd name="T29" fmla="*/ 161 h 178"/>
                  <a:gd name="T30" fmla="*/ 31 w 113"/>
                  <a:gd name="T31" fmla="*/ 75 h 178"/>
                  <a:gd name="T32" fmla="*/ 0 w 113"/>
                  <a:gd name="T33" fmla="*/ 91 h 178"/>
                  <a:gd name="T34" fmla="*/ 16 w 113"/>
                  <a:gd name="T35" fmla="*/ 177 h 178"/>
                  <a:gd name="T36" fmla="*/ 16 w 113"/>
                  <a:gd name="T37" fmla="*/ 305 h 178"/>
                  <a:gd name="T38" fmla="*/ 0 w 113"/>
                  <a:gd name="T39" fmla="*/ 426 h 178"/>
                  <a:gd name="T40" fmla="*/ 36 w 113"/>
                  <a:gd name="T41" fmla="*/ 396 h 178"/>
                  <a:gd name="T42" fmla="*/ 98 w 113"/>
                  <a:gd name="T43" fmla="*/ 465 h 178"/>
                  <a:gd name="T44" fmla="*/ 262 w 113"/>
                  <a:gd name="T45" fmla="*/ 563 h 178"/>
                  <a:gd name="T46" fmla="*/ 255 w 113"/>
                  <a:gd name="T47" fmla="*/ 504 h 178"/>
                  <a:gd name="T48" fmla="*/ 214 w 113"/>
                  <a:gd name="T49" fmla="*/ 238 h 178"/>
                  <a:gd name="T50" fmla="*/ 361 w 113"/>
                  <a:gd name="T51" fmla="*/ 36 h 178"/>
                  <a:gd name="T52" fmla="*/ 354 w 113"/>
                  <a:gd name="T53" fmla="*/ 28 h 178"/>
                  <a:gd name="T54" fmla="*/ 333 w 113"/>
                  <a:gd name="T55" fmla="*/ 31 h 178"/>
                  <a:gd name="T56" fmla="*/ 229 w 113"/>
                  <a:gd name="T57" fmla="*/ 9 h 178"/>
                  <a:gd name="T58" fmla="*/ 206 w 113"/>
                  <a:gd name="T59" fmla="*/ 0 h 178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113" h="178">
                    <a:moveTo>
                      <a:pt x="34" y="147"/>
                    </a:moveTo>
                    <a:cubicBezTo>
                      <a:pt x="39" y="153"/>
                      <a:pt x="44" y="159"/>
                      <a:pt x="50" y="164"/>
                    </a:cubicBezTo>
                    <a:cubicBezTo>
                      <a:pt x="52" y="166"/>
                      <a:pt x="55" y="169"/>
                      <a:pt x="59" y="171"/>
                    </a:cubicBezTo>
                    <a:cubicBezTo>
                      <a:pt x="61" y="172"/>
                      <a:pt x="62" y="173"/>
                      <a:pt x="63" y="174"/>
                    </a:cubicBezTo>
                    <a:cubicBezTo>
                      <a:pt x="69" y="175"/>
                      <a:pt x="74" y="177"/>
                      <a:pt x="79" y="178"/>
                    </a:cubicBezTo>
                    <a:cubicBezTo>
                      <a:pt x="76" y="173"/>
                      <a:pt x="72" y="168"/>
                      <a:pt x="66" y="164"/>
                    </a:cubicBezTo>
                    <a:cubicBezTo>
                      <a:pt x="60" y="159"/>
                      <a:pt x="47" y="152"/>
                      <a:pt x="34" y="147"/>
                    </a:cubicBezTo>
                    <a:moveTo>
                      <a:pt x="64" y="0"/>
                    </a:moveTo>
                    <a:cubicBezTo>
                      <a:pt x="50" y="6"/>
                      <a:pt x="35" y="11"/>
                      <a:pt x="21" y="17"/>
                    </a:cubicBezTo>
                    <a:cubicBezTo>
                      <a:pt x="22" y="30"/>
                      <a:pt x="20" y="43"/>
                      <a:pt x="17" y="55"/>
                    </a:cubicBezTo>
                    <a:cubicBezTo>
                      <a:pt x="17" y="66"/>
                      <a:pt x="12" y="74"/>
                      <a:pt x="10" y="84"/>
                    </a:cubicBezTo>
                    <a:cubicBezTo>
                      <a:pt x="9" y="88"/>
                      <a:pt x="9" y="92"/>
                      <a:pt x="9" y="96"/>
                    </a:cubicBezTo>
                    <a:cubicBezTo>
                      <a:pt x="9" y="92"/>
                      <a:pt x="9" y="88"/>
                      <a:pt x="10" y="84"/>
                    </a:cubicBezTo>
                    <a:cubicBezTo>
                      <a:pt x="11" y="74"/>
                      <a:pt x="14" y="64"/>
                      <a:pt x="17" y="55"/>
                    </a:cubicBezTo>
                    <a:cubicBezTo>
                      <a:pt x="17" y="53"/>
                      <a:pt x="17" y="51"/>
                      <a:pt x="16" y="49"/>
                    </a:cubicBezTo>
                    <a:cubicBezTo>
                      <a:pt x="15" y="40"/>
                      <a:pt x="13" y="31"/>
                      <a:pt x="10" y="23"/>
                    </a:cubicBezTo>
                    <a:cubicBezTo>
                      <a:pt x="7" y="24"/>
                      <a:pt x="3" y="26"/>
                      <a:pt x="0" y="28"/>
                    </a:cubicBezTo>
                    <a:cubicBezTo>
                      <a:pt x="2" y="37"/>
                      <a:pt x="4" y="47"/>
                      <a:pt x="5" y="54"/>
                    </a:cubicBezTo>
                    <a:cubicBezTo>
                      <a:pt x="5" y="67"/>
                      <a:pt x="4" y="81"/>
                      <a:pt x="5" y="94"/>
                    </a:cubicBezTo>
                    <a:cubicBezTo>
                      <a:pt x="5" y="107"/>
                      <a:pt x="0" y="118"/>
                      <a:pt x="0" y="131"/>
                    </a:cubicBezTo>
                    <a:cubicBezTo>
                      <a:pt x="4" y="129"/>
                      <a:pt x="8" y="127"/>
                      <a:pt x="11" y="122"/>
                    </a:cubicBezTo>
                    <a:cubicBezTo>
                      <a:pt x="17" y="127"/>
                      <a:pt x="24" y="135"/>
                      <a:pt x="31" y="143"/>
                    </a:cubicBezTo>
                    <a:cubicBezTo>
                      <a:pt x="52" y="143"/>
                      <a:pt x="69" y="155"/>
                      <a:pt x="82" y="173"/>
                    </a:cubicBezTo>
                    <a:cubicBezTo>
                      <a:pt x="81" y="168"/>
                      <a:pt x="80" y="162"/>
                      <a:pt x="80" y="155"/>
                    </a:cubicBezTo>
                    <a:cubicBezTo>
                      <a:pt x="71" y="128"/>
                      <a:pt x="59" y="104"/>
                      <a:pt x="67" y="73"/>
                    </a:cubicBezTo>
                    <a:cubicBezTo>
                      <a:pt x="72" y="54"/>
                      <a:pt x="99" y="33"/>
                      <a:pt x="113" y="11"/>
                    </a:cubicBezTo>
                    <a:cubicBezTo>
                      <a:pt x="112" y="11"/>
                      <a:pt x="112" y="10"/>
                      <a:pt x="111" y="9"/>
                    </a:cubicBezTo>
                    <a:cubicBezTo>
                      <a:pt x="109" y="9"/>
                      <a:pt x="106" y="10"/>
                      <a:pt x="104" y="10"/>
                    </a:cubicBezTo>
                    <a:cubicBezTo>
                      <a:pt x="94" y="10"/>
                      <a:pt x="84" y="8"/>
                      <a:pt x="72" y="3"/>
                    </a:cubicBezTo>
                    <a:cubicBezTo>
                      <a:pt x="70" y="2"/>
                      <a:pt x="67" y="1"/>
                      <a:pt x="64" y="0"/>
                    </a:cubicBezTo>
                  </a:path>
                </a:pathLst>
              </a:custGeom>
              <a:solidFill>
                <a:srgbClr val="D1CC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67" name="Freeform 452">
                <a:extLst>
                  <a:ext uri="{FF2B5EF4-FFF2-40B4-BE49-F238E27FC236}">
                    <a16:creationId xmlns:a16="http://schemas.microsoft.com/office/drawing/2014/main" id="{FB5F7F00-2BEB-4640-B07D-9EBEBFC144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1" y="2341"/>
                <a:ext cx="5" cy="4"/>
              </a:xfrm>
              <a:custGeom>
                <a:avLst/>
                <a:gdLst>
                  <a:gd name="T0" fmla="*/ 0 w 4"/>
                  <a:gd name="T1" fmla="*/ 0 h 3"/>
                  <a:gd name="T2" fmla="*/ 1 w 4"/>
                  <a:gd name="T3" fmla="*/ 0 h 3"/>
                  <a:gd name="T4" fmla="*/ 10 w 4"/>
                  <a:gd name="T5" fmla="*/ 9 h 3"/>
                  <a:gd name="T6" fmla="*/ 10 w 4"/>
                  <a:gd name="T7" fmla="*/ 9 h 3"/>
                  <a:gd name="T8" fmla="*/ 0 w 4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3" y="2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2"/>
                      <a:pt x="2" y="1"/>
                      <a:pt x="0" y="0"/>
                    </a:cubicBezTo>
                  </a:path>
                </a:pathLst>
              </a:custGeom>
              <a:solidFill>
                <a:srgbClr val="E3E0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68" name="Freeform 453">
                <a:extLst>
                  <a:ext uri="{FF2B5EF4-FFF2-40B4-BE49-F238E27FC236}">
                    <a16:creationId xmlns:a16="http://schemas.microsoft.com/office/drawing/2014/main" id="{036FB421-EB9C-42DC-904C-76BE6259EF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3" y="2304"/>
                <a:ext cx="76" cy="52"/>
              </a:xfrm>
              <a:custGeom>
                <a:avLst/>
                <a:gdLst>
                  <a:gd name="T0" fmla="*/ 0 w 57"/>
                  <a:gd name="T1" fmla="*/ 0 h 39"/>
                  <a:gd name="T2" fmla="*/ 9 w 57"/>
                  <a:gd name="T3" fmla="*/ 12 h 39"/>
                  <a:gd name="T4" fmla="*/ 112 w 57"/>
                  <a:gd name="T5" fmla="*/ 65 h 39"/>
                  <a:gd name="T6" fmla="*/ 151 w 57"/>
                  <a:gd name="T7" fmla="*/ 112 h 39"/>
                  <a:gd name="T8" fmla="*/ 180 w 57"/>
                  <a:gd name="T9" fmla="*/ 123 h 39"/>
                  <a:gd name="T10" fmla="*/ 155 w 57"/>
                  <a:gd name="T11" fmla="*/ 37 h 39"/>
                  <a:gd name="T12" fmla="*/ 161 w 57"/>
                  <a:gd name="T13" fmla="*/ 95 h 39"/>
                  <a:gd name="T14" fmla="*/ 0 w 57"/>
                  <a:gd name="T15" fmla="*/ 0 h 3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7" h="39">
                    <a:moveTo>
                      <a:pt x="0" y="0"/>
                    </a:moveTo>
                    <a:cubicBezTo>
                      <a:pt x="1" y="1"/>
                      <a:pt x="2" y="3"/>
                      <a:pt x="3" y="4"/>
                    </a:cubicBezTo>
                    <a:cubicBezTo>
                      <a:pt x="16" y="9"/>
                      <a:pt x="29" y="16"/>
                      <a:pt x="35" y="21"/>
                    </a:cubicBezTo>
                    <a:cubicBezTo>
                      <a:pt x="41" y="25"/>
                      <a:pt x="45" y="30"/>
                      <a:pt x="48" y="35"/>
                    </a:cubicBezTo>
                    <a:cubicBezTo>
                      <a:pt x="51" y="37"/>
                      <a:pt x="54" y="38"/>
                      <a:pt x="57" y="39"/>
                    </a:cubicBezTo>
                    <a:cubicBezTo>
                      <a:pt x="55" y="29"/>
                      <a:pt x="52" y="21"/>
                      <a:pt x="49" y="12"/>
                    </a:cubicBezTo>
                    <a:cubicBezTo>
                      <a:pt x="49" y="19"/>
                      <a:pt x="50" y="25"/>
                      <a:pt x="51" y="30"/>
                    </a:cubicBezTo>
                    <a:cubicBezTo>
                      <a:pt x="38" y="12"/>
                      <a:pt x="21" y="0"/>
                      <a:pt x="0" y="0"/>
                    </a:cubicBezTo>
                  </a:path>
                </a:pathLst>
              </a:custGeom>
              <a:solidFill>
                <a:srgbClr val="E3E0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69" name="Freeform 454">
                <a:extLst>
                  <a:ext uri="{FF2B5EF4-FFF2-40B4-BE49-F238E27FC236}">
                    <a16:creationId xmlns:a16="http://schemas.microsoft.com/office/drawing/2014/main" id="{253FF1D6-95EF-4624-BEE7-2053F5B6674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584" y="2135"/>
                <a:ext cx="17" cy="106"/>
              </a:xfrm>
              <a:custGeom>
                <a:avLst/>
                <a:gdLst>
                  <a:gd name="T0" fmla="*/ 1 w 13"/>
                  <a:gd name="T1" fmla="*/ 217 h 79"/>
                  <a:gd name="T2" fmla="*/ 0 w 13"/>
                  <a:gd name="T3" fmla="*/ 256 h 79"/>
                  <a:gd name="T4" fmla="*/ 1 w 13"/>
                  <a:gd name="T5" fmla="*/ 217 h 79"/>
                  <a:gd name="T6" fmla="*/ 22 w 13"/>
                  <a:gd name="T7" fmla="*/ 122 h 79"/>
                  <a:gd name="T8" fmla="*/ 1 w 13"/>
                  <a:gd name="T9" fmla="*/ 217 h 79"/>
                  <a:gd name="T10" fmla="*/ 22 w 13"/>
                  <a:gd name="T11" fmla="*/ 122 h 79"/>
                  <a:gd name="T12" fmla="*/ 35 w 13"/>
                  <a:gd name="T13" fmla="*/ 0 h 79"/>
                  <a:gd name="T14" fmla="*/ 1 w 13"/>
                  <a:gd name="T15" fmla="*/ 20 h 79"/>
                  <a:gd name="T16" fmla="*/ 21 w 13"/>
                  <a:gd name="T17" fmla="*/ 105 h 79"/>
                  <a:gd name="T18" fmla="*/ 22 w 13"/>
                  <a:gd name="T19" fmla="*/ 122 h 79"/>
                  <a:gd name="T20" fmla="*/ 35 w 13"/>
                  <a:gd name="T21" fmla="*/ 0 h 7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3" h="79">
                    <a:moveTo>
                      <a:pt x="1" y="67"/>
                    </a:moveTo>
                    <a:cubicBezTo>
                      <a:pt x="0" y="71"/>
                      <a:pt x="0" y="75"/>
                      <a:pt x="0" y="79"/>
                    </a:cubicBezTo>
                    <a:cubicBezTo>
                      <a:pt x="0" y="75"/>
                      <a:pt x="0" y="71"/>
                      <a:pt x="1" y="67"/>
                    </a:cubicBezTo>
                    <a:moveTo>
                      <a:pt x="8" y="38"/>
                    </a:moveTo>
                    <a:cubicBezTo>
                      <a:pt x="5" y="47"/>
                      <a:pt x="2" y="57"/>
                      <a:pt x="1" y="67"/>
                    </a:cubicBezTo>
                    <a:cubicBezTo>
                      <a:pt x="3" y="57"/>
                      <a:pt x="8" y="49"/>
                      <a:pt x="8" y="38"/>
                    </a:cubicBezTo>
                    <a:moveTo>
                      <a:pt x="12" y="0"/>
                    </a:moveTo>
                    <a:cubicBezTo>
                      <a:pt x="9" y="2"/>
                      <a:pt x="5" y="4"/>
                      <a:pt x="1" y="6"/>
                    </a:cubicBezTo>
                    <a:cubicBezTo>
                      <a:pt x="4" y="14"/>
                      <a:pt x="6" y="23"/>
                      <a:pt x="7" y="32"/>
                    </a:cubicBezTo>
                    <a:cubicBezTo>
                      <a:pt x="8" y="34"/>
                      <a:pt x="8" y="36"/>
                      <a:pt x="8" y="38"/>
                    </a:cubicBezTo>
                    <a:cubicBezTo>
                      <a:pt x="11" y="26"/>
                      <a:pt x="13" y="13"/>
                      <a:pt x="12" y="0"/>
                    </a:cubicBezTo>
                  </a:path>
                </a:pathLst>
              </a:custGeom>
              <a:solidFill>
                <a:srgbClr val="E3E0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70" name="Freeform 455">
                <a:extLst>
                  <a:ext uri="{FF2B5EF4-FFF2-40B4-BE49-F238E27FC236}">
                    <a16:creationId xmlns:a16="http://schemas.microsoft.com/office/drawing/2014/main" id="{71A5ABEA-06FA-48A4-8659-DA85540AB3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03" y="2068"/>
                <a:ext cx="35" cy="56"/>
              </a:xfrm>
              <a:custGeom>
                <a:avLst/>
                <a:gdLst>
                  <a:gd name="T0" fmla="*/ 16 w 26"/>
                  <a:gd name="T1" fmla="*/ 0 h 42"/>
                  <a:gd name="T2" fmla="*/ 7 w 26"/>
                  <a:gd name="T3" fmla="*/ 73 h 42"/>
                  <a:gd name="T4" fmla="*/ 43 w 26"/>
                  <a:gd name="T5" fmla="*/ 133 h 42"/>
                  <a:gd name="T6" fmla="*/ 54 w 26"/>
                  <a:gd name="T7" fmla="*/ 133 h 42"/>
                  <a:gd name="T8" fmla="*/ 69 w 26"/>
                  <a:gd name="T9" fmla="*/ 28 h 42"/>
                  <a:gd name="T10" fmla="*/ 16 w 26"/>
                  <a:gd name="T11" fmla="*/ 0 h 4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6" h="42">
                    <a:moveTo>
                      <a:pt x="5" y="0"/>
                    </a:moveTo>
                    <a:cubicBezTo>
                      <a:pt x="2" y="6"/>
                      <a:pt x="0" y="14"/>
                      <a:pt x="2" y="23"/>
                    </a:cubicBezTo>
                    <a:cubicBezTo>
                      <a:pt x="3" y="29"/>
                      <a:pt x="9" y="36"/>
                      <a:pt x="13" y="42"/>
                    </a:cubicBezTo>
                    <a:cubicBezTo>
                      <a:pt x="14" y="42"/>
                      <a:pt x="15" y="42"/>
                      <a:pt x="16" y="42"/>
                    </a:cubicBezTo>
                    <a:cubicBezTo>
                      <a:pt x="23" y="31"/>
                      <a:pt x="26" y="20"/>
                      <a:pt x="21" y="9"/>
                    </a:cubicBezTo>
                    <a:cubicBezTo>
                      <a:pt x="16" y="6"/>
                      <a:pt x="10" y="3"/>
                      <a:pt x="5" y="0"/>
                    </a:cubicBezTo>
                  </a:path>
                </a:pathLst>
              </a:custGeom>
              <a:solidFill>
                <a:srgbClr val="D1CC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71" name="Freeform 456">
                <a:extLst>
                  <a:ext uri="{FF2B5EF4-FFF2-40B4-BE49-F238E27FC236}">
                    <a16:creationId xmlns:a16="http://schemas.microsoft.com/office/drawing/2014/main" id="{E2AD1B5E-CEA9-405C-B3F5-8377A5B4B7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20" y="2124"/>
                <a:ext cx="4" cy="3"/>
              </a:xfrm>
              <a:custGeom>
                <a:avLst/>
                <a:gdLst>
                  <a:gd name="T0" fmla="*/ 9 w 3"/>
                  <a:gd name="T1" fmla="*/ 0 h 2"/>
                  <a:gd name="T2" fmla="*/ 0 w 3"/>
                  <a:gd name="T3" fmla="*/ 0 h 2"/>
                  <a:gd name="T4" fmla="*/ 7 w 3"/>
                  <a:gd name="T5" fmla="*/ 12 h 2"/>
                  <a:gd name="T6" fmla="*/ 9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2" y="0"/>
                      <a:pt x="1" y="0"/>
                      <a:pt x="0" y="0"/>
                    </a:cubicBezTo>
                    <a:cubicBezTo>
                      <a:pt x="1" y="1"/>
                      <a:pt x="1" y="2"/>
                      <a:pt x="2" y="2"/>
                    </a:cubicBezTo>
                    <a:cubicBezTo>
                      <a:pt x="2" y="2"/>
                      <a:pt x="3" y="1"/>
                      <a:pt x="3" y="0"/>
                    </a:cubicBezTo>
                  </a:path>
                </a:pathLst>
              </a:custGeom>
              <a:solidFill>
                <a:srgbClr val="D9D6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72" name="Freeform 457">
                <a:extLst>
                  <a:ext uri="{FF2B5EF4-FFF2-40B4-BE49-F238E27FC236}">
                    <a16:creationId xmlns:a16="http://schemas.microsoft.com/office/drawing/2014/main" id="{0DBEB441-3C4F-4D04-BED4-EC330C9E19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10" y="2317"/>
                <a:ext cx="9" cy="4"/>
              </a:xfrm>
              <a:custGeom>
                <a:avLst/>
                <a:gdLst>
                  <a:gd name="T0" fmla="*/ 19 w 7"/>
                  <a:gd name="T1" fmla="*/ 0 h 3"/>
                  <a:gd name="T2" fmla="*/ 0 w 7"/>
                  <a:gd name="T3" fmla="*/ 9 h 3"/>
                  <a:gd name="T4" fmla="*/ 10 w 7"/>
                  <a:gd name="T5" fmla="*/ 1 h 3"/>
                  <a:gd name="T6" fmla="*/ 19 w 7"/>
                  <a:gd name="T7" fmla="*/ 0 h 3"/>
                  <a:gd name="T8" fmla="*/ 19 w 7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" h="3">
                    <a:moveTo>
                      <a:pt x="7" y="0"/>
                    </a:moveTo>
                    <a:cubicBezTo>
                      <a:pt x="5" y="1"/>
                      <a:pt x="2" y="2"/>
                      <a:pt x="0" y="3"/>
                    </a:cubicBezTo>
                    <a:cubicBezTo>
                      <a:pt x="2" y="2"/>
                      <a:pt x="3" y="2"/>
                      <a:pt x="4" y="1"/>
                    </a:cubicBezTo>
                    <a:cubicBezTo>
                      <a:pt x="5" y="1"/>
                      <a:pt x="6" y="1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solidFill>
                <a:srgbClr val="B3AD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73" name="Freeform 458">
                <a:extLst>
                  <a:ext uri="{FF2B5EF4-FFF2-40B4-BE49-F238E27FC236}">
                    <a16:creationId xmlns:a16="http://schemas.microsoft.com/office/drawing/2014/main" id="{937E95E1-3DC3-4362-97A6-16080924E5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8" y="2317"/>
                <a:ext cx="21" cy="13"/>
              </a:xfrm>
              <a:custGeom>
                <a:avLst/>
                <a:gdLst>
                  <a:gd name="T0" fmla="*/ 49 w 16"/>
                  <a:gd name="T1" fmla="*/ 0 h 10"/>
                  <a:gd name="T2" fmla="*/ 38 w 16"/>
                  <a:gd name="T3" fmla="*/ 1 h 10"/>
                  <a:gd name="T4" fmla="*/ 28 w 16"/>
                  <a:gd name="T5" fmla="*/ 9 h 10"/>
                  <a:gd name="T6" fmla="*/ 0 w 16"/>
                  <a:gd name="T7" fmla="*/ 29 h 10"/>
                  <a:gd name="T8" fmla="*/ 37 w 16"/>
                  <a:gd name="T9" fmla="*/ 9 h 10"/>
                  <a:gd name="T10" fmla="*/ 49 w 16"/>
                  <a:gd name="T11" fmla="*/ 0 h 1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6" h="10">
                    <a:moveTo>
                      <a:pt x="16" y="0"/>
                    </a:moveTo>
                    <a:cubicBezTo>
                      <a:pt x="15" y="1"/>
                      <a:pt x="14" y="1"/>
                      <a:pt x="13" y="1"/>
                    </a:cubicBezTo>
                    <a:cubicBezTo>
                      <a:pt x="12" y="2"/>
                      <a:pt x="11" y="2"/>
                      <a:pt x="9" y="3"/>
                    </a:cubicBezTo>
                    <a:cubicBezTo>
                      <a:pt x="6" y="5"/>
                      <a:pt x="3" y="7"/>
                      <a:pt x="0" y="10"/>
                    </a:cubicBezTo>
                    <a:cubicBezTo>
                      <a:pt x="4" y="8"/>
                      <a:pt x="8" y="5"/>
                      <a:pt x="12" y="3"/>
                    </a:cubicBezTo>
                    <a:cubicBezTo>
                      <a:pt x="13" y="2"/>
                      <a:pt x="14" y="1"/>
                      <a:pt x="16" y="0"/>
                    </a:cubicBezTo>
                  </a:path>
                </a:pathLst>
              </a:custGeom>
              <a:solidFill>
                <a:srgbClr val="D0CB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74" name="Freeform 459">
                <a:extLst>
                  <a:ext uri="{FF2B5EF4-FFF2-40B4-BE49-F238E27FC236}">
                    <a16:creationId xmlns:a16="http://schemas.microsoft.com/office/drawing/2014/main" id="{1FAEDEED-39D3-4051-9F70-34738970F84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122" y="2096"/>
                <a:ext cx="144" cy="284"/>
              </a:xfrm>
              <a:custGeom>
                <a:avLst/>
                <a:gdLst>
                  <a:gd name="T0" fmla="*/ 97 w 108"/>
                  <a:gd name="T1" fmla="*/ 539 h 212"/>
                  <a:gd name="T2" fmla="*/ 1 w 108"/>
                  <a:gd name="T3" fmla="*/ 682 h 212"/>
                  <a:gd name="T4" fmla="*/ 37 w 108"/>
                  <a:gd name="T5" fmla="*/ 681 h 212"/>
                  <a:gd name="T6" fmla="*/ 49 w 108"/>
                  <a:gd name="T7" fmla="*/ 664 h 212"/>
                  <a:gd name="T8" fmla="*/ 87 w 108"/>
                  <a:gd name="T9" fmla="*/ 561 h 212"/>
                  <a:gd name="T10" fmla="*/ 97 w 108"/>
                  <a:gd name="T11" fmla="*/ 539 h 212"/>
                  <a:gd name="T12" fmla="*/ 292 w 108"/>
                  <a:gd name="T13" fmla="*/ 474 h 212"/>
                  <a:gd name="T14" fmla="*/ 276 w 108"/>
                  <a:gd name="T15" fmla="*/ 474 h 212"/>
                  <a:gd name="T16" fmla="*/ 84 w 108"/>
                  <a:gd name="T17" fmla="*/ 618 h 212"/>
                  <a:gd name="T18" fmla="*/ 76 w 108"/>
                  <a:gd name="T19" fmla="*/ 643 h 212"/>
                  <a:gd name="T20" fmla="*/ 76 w 108"/>
                  <a:gd name="T21" fmla="*/ 638 h 212"/>
                  <a:gd name="T22" fmla="*/ 144 w 108"/>
                  <a:gd name="T23" fmla="*/ 587 h 212"/>
                  <a:gd name="T24" fmla="*/ 208 w 108"/>
                  <a:gd name="T25" fmla="*/ 540 h 212"/>
                  <a:gd name="T26" fmla="*/ 229 w 108"/>
                  <a:gd name="T27" fmla="*/ 532 h 212"/>
                  <a:gd name="T28" fmla="*/ 313 w 108"/>
                  <a:gd name="T29" fmla="*/ 474 h 212"/>
                  <a:gd name="T30" fmla="*/ 292 w 108"/>
                  <a:gd name="T31" fmla="*/ 474 h 212"/>
                  <a:gd name="T32" fmla="*/ 341 w 108"/>
                  <a:gd name="T33" fmla="*/ 0 h 212"/>
                  <a:gd name="T34" fmla="*/ 268 w 108"/>
                  <a:gd name="T35" fmla="*/ 16 h 212"/>
                  <a:gd name="T36" fmla="*/ 0 w 108"/>
                  <a:gd name="T37" fmla="*/ 86 h 212"/>
                  <a:gd name="T38" fmla="*/ 0 w 108"/>
                  <a:gd name="T39" fmla="*/ 104 h 212"/>
                  <a:gd name="T40" fmla="*/ 169 w 108"/>
                  <a:gd name="T41" fmla="*/ 226 h 212"/>
                  <a:gd name="T42" fmla="*/ 127 w 108"/>
                  <a:gd name="T43" fmla="*/ 501 h 212"/>
                  <a:gd name="T44" fmla="*/ 127 w 108"/>
                  <a:gd name="T45" fmla="*/ 509 h 212"/>
                  <a:gd name="T46" fmla="*/ 129 w 108"/>
                  <a:gd name="T47" fmla="*/ 509 h 212"/>
                  <a:gd name="T48" fmla="*/ 228 w 108"/>
                  <a:gd name="T49" fmla="*/ 445 h 212"/>
                  <a:gd name="T50" fmla="*/ 300 w 108"/>
                  <a:gd name="T51" fmla="*/ 434 h 212"/>
                  <a:gd name="T52" fmla="*/ 305 w 108"/>
                  <a:gd name="T53" fmla="*/ 434 h 212"/>
                  <a:gd name="T54" fmla="*/ 320 w 108"/>
                  <a:gd name="T55" fmla="*/ 434 h 212"/>
                  <a:gd name="T56" fmla="*/ 305 w 108"/>
                  <a:gd name="T57" fmla="*/ 397 h 212"/>
                  <a:gd name="T58" fmla="*/ 293 w 108"/>
                  <a:gd name="T59" fmla="*/ 126 h 212"/>
                  <a:gd name="T60" fmla="*/ 341 w 108"/>
                  <a:gd name="T61" fmla="*/ 7 h 212"/>
                  <a:gd name="T62" fmla="*/ 341 w 108"/>
                  <a:gd name="T63" fmla="*/ 0 h 212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08" h="212">
                    <a:moveTo>
                      <a:pt x="31" y="167"/>
                    </a:moveTo>
                    <a:cubicBezTo>
                      <a:pt x="19" y="182"/>
                      <a:pt x="7" y="197"/>
                      <a:pt x="1" y="212"/>
                    </a:cubicBezTo>
                    <a:cubicBezTo>
                      <a:pt x="4" y="212"/>
                      <a:pt x="8" y="211"/>
                      <a:pt x="12" y="211"/>
                    </a:cubicBezTo>
                    <a:cubicBezTo>
                      <a:pt x="13" y="209"/>
                      <a:pt x="15" y="208"/>
                      <a:pt x="16" y="206"/>
                    </a:cubicBezTo>
                    <a:cubicBezTo>
                      <a:pt x="19" y="196"/>
                      <a:pt x="25" y="183"/>
                      <a:pt x="28" y="175"/>
                    </a:cubicBezTo>
                    <a:cubicBezTo>
                      <a:pt x="29" y="172"/>
                      <a:pt x="30" y="169"/>
                      <a:pt x="31" y="167"/>
                    </a:cubicBezTo>
                    <a:moveTo>
                      <a:pt x="92" y="147"/>
                    </a:moveTo>
                    <a:cubicBezTo>
                      <a:pt x="90" y="147"/>
                      <a:pt x="89" y="147"/>
                      <a:pt x="87" y="147"/>
                    </a:cubicBezTo>
                    <a:cubicBezTo>
                      <a:pt x="65" y="152"/>
                      <a:pt x="35" y="170"/>
                      <a:pt x="26" y="192"/>
                    </a:cubicBezTo>
                    <a:cubicBezTo>
                      <a:pt x="26" y="194"/>
                      <a:pt x="25" y="196"/>
                      <a:pt x="24" y="199"/>
                    </a:cubicBezTo>
                    <a:cubicBezTo>
                      <a:pt x="24" y="199"/>
                      <a:pt x="24" y="198"/>
                      <a:pt x="24" y="198"/>
                    </a:cubicBezTo>
                    <a:cubicBezTo>
                      <a:pt x="32" y="192"/>
                      <a:pt x="39" y="187"/>
                      <a:pt x="46" y="182"/>
                    </a:cubicBezTo>
                    <a:cubicBezTo>
                      <a:pt x="51" y="177"/>
                      <a:pt x="58" y="172"/>
                      <a:pt x="66" y="168"/>
                    </a:cubicBezTo>
                    <a:cubicBezTo>
                      <a:pt x="68" y="167"/>
                      <a:pt x="71" y="166"/>
                      <a:pt x="73" y="165"/>
                    </a:cubicBezTo>
                    <a:cubicBezTo>
                      <a:pt x="80" y="161"/>
                      <a:pt x="94" y="151"/>
                      <a:pt x="99" y="147"/>
                    </a:cubicBezTo>
                    <a:cubicBezTo>
                      <a:pt x="97" y="147"/>
                      <a:pt x="94" y="147"/>
                      <a:pt x="92" y="147"/>
                    </a:cubicBezTo>
                    <a:moveTo>
                      <a:pt x="108" y="0"/>
                    </a:moveTo>
                    <a:cubicBezTo>
                      <a:pt x="100" y="2"/>
                      <a:pt x="92" y="3"/>
                      <a:pt x="85" y="5"/>
                    </a:cubicBezTo>
                    <a:cubicBezTo>
                      <a:pt x="57" y="10"/>
                      <a:pt x="28" y="19"/>
                      <a:pt x="0" y="27"/>
                    </a:cubicBezTo>
                    <a:cubicBezTo>
                      <a:pt x="0" y="29"/>
                      <a:pt x="0" y="31"/>
                      <a:pt x="0" y="32"/>
                    </a:cubicBezTo>
                    <a:cubicBezTo>
                      <a:pt x="18" y="47"/>
                      <a:pt x="41" y="59"/>
                      <a:pt x="53" y="70"/>
                    </a:cubicBezTo>
                    <a:cubicBezTo>
                      <a:pt x="81" y="97"/>
                      <a:pt x="63" y="126"/>
                      <a:pt x="40" y="155"/>
                    </a:cubicBezTo>
                    <a:cubicBezTo>
                      <a:pt x="40" y="156"/>
                      <a:pt x="40" y="157"/>
                      <a:pt x="40" y="158"/>
                    </a:cubicBezTo>
                    <a:cubicBezTo>
                      <a:pt x="40" y="158"/>
                      <a:pt x="41" y="158"/>
                      <a:pt x="41" y="158"/>
                    </a:cubicBezTo>
                    <a:cubicBezTo>
                      <a:pt x="50" y="158"/>
                      <a:pt x="63" y="142"/>
                      <a:pt x="72" y="138"/>
                    </a:cubicBezTo>
                    <a:cubicBezTo>
                      <a:pt x="79" y="135"/>
                      <a:pt x="87" y="135"/>
                      <a:pt x="95" y="135"/>
                    </a:cubicBezTo>
                    <a:cubicBezTo>
                      <a:pt x="95" y="135"/>
                      <a:pt x="96" y="135"/>
                      <a:pt x="97" y="135"/>
                    </a:cubicBezTo>
                    <a:cubicBezTo>
                      <a:pt x="98" y="135"/>
                      <a:pt x="100" y="135"/>
                      <a:pt x="101" y="135"/>
                    </a:cubicBezTo>
                    <a:cubicBezTo>
                      <a:pt x="99" y="130"/>
                      <a:pt x="97" y="127"/>
                      <a:pt x="97" y="123"/>
                    </a:cubicBezTo>
                    <a:cubicBezTo>
                      <a:pt x="100" y="92"/>
                      <a:pt x="94" y="69"/>
                      <a:pt x="93" y="39"/>
                    </a:cubicBezTo>
                    <a:cubicBezTo>
                      <a:pt x="93" y="23"/>
                      <a:pt x="100" y="12"/>
                      <a:pt x="108" y="2"/>
                    </a:cubicBezTo>
                    <a:cubicBezTo>
                      <a:pt x="108" y="1"/>
                      <a:pt x="108" y="1"/>
                      <a:pt x="108" y="0"/>
                    </a:cubicBezTo>
                  </a:path>
                </a:pathLst>
              </a:custGeom>
              <a:solidFill>
                <a:srgbClr val="D1CC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75" name="Freeform 460">
                <a:extLst>
                  <a:ext uri="{FF2B5EF4-FFF2-40B4-BE49-F238E27FC236}">
                    <a16:creationId xmlns:a16="http://schemas.microsoft.com/office/drawing/2014/main" id="{2073A62F-B4DA-405C-95BC-3F5C69534C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83" y="2321"/>
                <a:ext cx="27" cy="19"/>
              </a:xfrm>
              <a:custGeom>
                <a:avLst/>
                <a:gdLst>
                  <a:gd name="T0" fmla="*/ 66 w 20"/>
                  <a:gd name="T1" fmla="*/ 0 h 14"/>
                  <a:gd name="T2" fmla="*/ 0 w 20"/>
                  <a:gd name="T3" fmla="*/ 48 h 14"/>
                  <a:gd name="T4" fmla="*/ 36 w 20"/>
                  <a:gd name="T5" fmla="*/ 26 h 14"/>
                  <a:gd name="T6" fmla="*/ 66 w 20"/>
                  <a:gd name="T7" fmla="*/ 0 h 1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0" h="14">
                    <a:moveTo>
                      <a:pt x="20" y="0"/>
                    </a:moveTo>
                    <a:cubicBezTo>
                      <a:pt x="12" y="4"/>
                      <a:pt x="5" y="9"/>
                      <a:pt x="0" y="14"/>
                    </a:cubicBezTo>
                    <a:cubicBezTo>
                      <a:pt x="4" y="12"/>
                      <a:pt x="8" y="10"/>
                      <a:pt x="11" y="7"/>
                    </a:cubicBezTo>
                    <a:cubicBezTo>
                      <a:pt x="14" y="4"/>
                      <a:pt x="17" y="2"/>
                      <a:pt x="20" y="0"/>
                    </a:cubicBezTo>
                  </a:path>
                </a:pathLst>
              </a:custGeom>
              <a:solidFill>
                <a:srgbClr val="E3E0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76" name="Freeform 461">
                <a:extLst>
                  <a:ext uri="{FF2B5EF4-FFF2-40B4-BE49-F238E27FC236}">
                    <a16:creationId xmlns:a16="http://schemas.microsoft.com/office/drawing/2014/main" id="{36FFA6F1-87EA-403B-9FAB-97E362553B3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143" y="2096"/>
                <a:ext cx="125" cy="276"/>
              </a:xfrm>
              <a:custGeom>
                <a:avLst/>
                <a:gdLst>
                  <a:gd name="T0" fmla="*/ 277 w 93"/>
                  <a:gd name="T1" fmla="*/ 437 h 206"/>
                  <a:gd name="T2" fmla="*/ 266 w 93"/>
                  <a:gd name="T3" fmla="*/ 437 h 206"/>
                  <a:gd name="T4" fmla="*/ 257 w 93"/>
                  <a:gd name="T5" fmla="*/ 437 h 206"/>
                  <a:gd name="T6" fmla="*/ 183 w 93"/>
                  <a:gd name="T7" fmla="*/ 445 h 206"/>
                  <a:gd name="T8" fmla="*/ 83 w 93"/>
                  <a:gd name="T9" fmla="*/ 510 h 206"/>
                  <a:gd name="T10" fmla="*/ 78 w 93"/>
                  <a:gd name="T11" fmla="*/ 510 h 206"/>
                  <a:gd name="T12" fmla="*/ 78 w 93"/>
                  <a:gd name="T13" fmla="*/ 501 h 206"/>
                  <a:gd name="T14" fmla="*/ 48 w 93"/>
                  <a:gd name="T15" fmla="*/ 539 h 206"/>
                  <a:gd name="T16" fmla="*/ 40 w 93"/>
                  <a:gd name="T17" fmla="*/ 564 h 206"/>
                  <a:gd name="T18" fmla="*/ 0 w 93"/>
                  <a:gd name="T19" fmla="*/ 665 h 206"/>
                  <a:gd name="T20" fmla="*/ 27 w 93"/>
                  <a:gd name="T21" fmla="*/ 643 h 206"/>
                  <a:gd name="T22" fmla="*/ 31 w 93"/>
                  <a:gd name="T23" fmla="*/ 618 h 206"/>
                  <a:gd name="T24" fmla="*/ 231 w 93"/>
                  <a:gd name="T25" fmla="*/ 474 h 206"/>
                  <a:gd name="T26" fmla="*/ 247 w 93"/>
                  <a:gd name="T27" fmla="*/ 474 h 206"/>
                  <a:gd name="T28" fmla="*/ 273 w 93"/>
                  <a:gd name="T29" fmla="*/ 474 h 206"/>
                  <a:gd name="T30" fmla="*/ 277 w 93"/>
                  <a:gd name="T31" fmla="*/ 466 h 206"/>
                  <a:gd name="T32" fmla="*/ 277 w 93"/>
                  <a:gd name="T33" fmla="*/ 437 h 206"/>
                  <a:gd name="T34" fmla="*/ 304 w 93"/>
                  <a:gd name="T35" fmla="*/ 0 h 206"/>
                  <a:gd name="T36" fmla="*/ 301 w 93"/>
                  <a:gd name="T37" fmla="*/ 0 h 206"/>
                  <a:gd name="T38" fmla="*/ 301 w 93"/>
                  <a:gd name="T39" fmla="*/ 7 h 206"/>
                  <a:gd name="T40" fmla="*/ 304 w 93"/>
                  <a:gd name="T41" fmla="*/ 0 h 20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93" h="206">
                    <a:moveTo>
                      <a:pt x="85" y="135"/>
                    </a:moveTo>
                    <a:cubicBezTo>
                      <a:pt x="84" y="135"/>
                      <a:pt x="82" y="135"/>
                      <a:pt x="81" y="135"/>
                    </a:cubicBezTo>
                    <a:cubicBezTo>
                      <a:pt x="80" y="135"/>
                      <a:pt x="79" y="135"/>
                      <a:pt x="79" y="135"/>
                    </a:cubicBezTo>
                    <a:cubicBezTo>
                      <a:pt x="71" y="135"/>
                      <a:pt x="63" y="135"/>
                      <a:pt x="56" y="138"/>
                    </a:cubicBezTo>
                    <a:cubicBezTo>
                      <a:pt x="47" y="142"/>
                      <a:pt x="34" y="158"/>
                      <a:pt x="25" y="158"/>
                    </a:cubicBezTo>
                    <a:cubicBezTo>
                      <a:pt x="25" y="158"/>
                      <a:pt x="24" y="158"/>
                      <a:pt x="24" y="158"/>
                    </a:cubicBezTo>
                    <a:cubicBezTo>
                      <a:pt x="24" y="157"/>
                      <a:pt x="24" y="156"/>
                      <a:pt x="24" y="155"/>
                    </a:cubicBezTo>
                    <a:cubicBezTo>
                      <a:pt x="21" y="159"/>
                      <a:pt x="18" y="163"/>
                      <a:pt x="15" y="167"/>
                    </a:cubicBezTo>
                    <a:cubicBezTo>
                      <a:pt x="14" y="169"/>
                      <a:pt x="13" y="172"/>
                      <a:pt x="12" y="175"/>
                    </a:cubicBezTo>
                    <a:cubicBezTo>
                      <a:pt x="9" y="183"/>
                      <a:pt x="3" y="196"/>
                      <a:pt x="0" y="206"/>
                    </a:cubicBezTo>
                    <a:cubicBezTo>
                      <a:pt x="3" y="204"/>
                      <a:pt x="5" y="201"/>
                      <a:pt x="8" y="199"/>
                    </a:cubicBezTo>
                    <a:cubicBezTo>
                      <a:pt x="9" y="196"/>
                      <a:pt x="10" y="194"/>
                      <a:pt x="10" y="192"/>
                    </a:cubicBezTo>
                    <a:cubicBezTo>
                      <a:pt x="19" y="170"/>
                      <a:pt x="49" y="152"/>
                      <a:pt x="71" y="147"/>
                    </a:cubicBezTo>
                    <a:cubicBezTo>
                      <a:pt x="73" y="147"/>
                      <a:pt x="74" y="147"/>
                      <a:pt x="76" y="147"/>
                    </a:cubicBezTo>
                    <a:cubicBezTo>
                      <a:pt x="78" y="147"/>
                      <a:pt x="81" y="147"/>
                      <a:pt x="83" y="147"/>
                    </a:cubicBezTo>
                    <a:cubicBezTo>
                      <a:pt x="85" y="146"/>
                      <a:pt x="85" y="145"/>
                      <a:pt x="85" y="145"/>
                    </a:cubicBezTo>
                    <a:cubicBezTo>
                      <a:pt x="87" y="141"/>
                      <a:pt x="86" y="138"/>
                      <a:pt x="85" y="135"/>
                    </a:cubicBezTo>
                    <a:moveTo>
                      <a:pt x="93" y="0"/>
                    </a:moveTo>
                    <a:cubicBezTo>
                      <a:pt x="93" y="0"/>
                      <a:pt x="93" y="0"/>
                      <a:pt x="92" y="0"/>
                    </a:cubicBezTo>
                    <a:cubicBezTo>
                      <a:pt x="92" y="1"/>
                      <a:pt x="92" y="1"/>
                      <a:pt x="92" y="2"/>
                    </a:cubicBezTo>
                    <a:cubicBezTo>
                      <a:pt x="92" y="1"/>
                      <a:pt x="93" y="1"/>
                      <a:pt x="93" y="0"/>
                    </a:cubicBezTo>
                  </a:path>
                </a:pathLst>
              </a:custGeom>
              <a:solidFill>
                <a:srgbClr val="E3E0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77" name="Freeform 462">
                <a:extLst>
                  <a:ext uri="{FF2B5EF4-FFF2-40B4-BE49-F238E27FC236}">
                    <a16:creationId xmlns:a16="http://schemas.microsoft.com/office/drawing/2014/main" id="{857FD6F3-9F73-4B03-BE77-0363D158A9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16" y="2132"/>
                <a:ext cx="6" cy="7"/>
              </a:xfrm>
              <a:custGeom>
                <a:avLst/>
                <a:gdLst>
                  <a:gd name="T0" fmla="*/ 21 w 4"/>
                  <a:gd name="T1" fmla="*/ 0 h 5"/>
                  <a:gd name="T2" fmla="*/ 0 w 4"/>
                  <a:gd name="T3" fmla="*/ 8 h 5"/>
                  <a:gd name="T4" fmla="*/ 21 w 4"/>
                  <a:gd name="T5" fmla="*/ 20 h 5"/>
                  <a:gd name="T6" fmla="*/ 21 w 4"/>
                  <a:gd name="T7" fmla="*/ 0 h 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5">
                    <a:moveTo>
                      <a:pt x="4" y="0"/>
                    </a:moveTo>
                    <a:cubicBezTo>
                      <a:pt x="3" y="1"/>
                      <a:pt x="1" y="1"/>
                      <a:pt x="0" y="2"/>
                    </a:cubicBezTo>
                    <a:cubicBezTo>
                      <a:pt x="1" y="3"/>
                      <a:pt x="3" y="4"/>
                      <a:pt x="4" y="5"/>
                    </a:cubicBezTo>
                    <a:cubicBezTo>
                      <a:pt x="4" y="4"/>
                      <a:pt x="4" y="2"/>
                      <a:pt x="4" y="0"/>
                    </a:cubicBezTo>
                  </a:path>
                </a:pathLst>
              </a:custGeom>
              <a:solidFill>
                <a:srgbClr val="D9D6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78" name="Freeform 463">
                <a:extLst>
                  <a:ext uri="{FF2B5EF4-FFF2-40B4-BE49-F238E27FC236}">
                    <a16:creationId xmlns:a16="http://schemas.microsoft.com/office/drawing/2014/main" id="{CB07F445-AFF6-41E6-B158-0012E542E46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818" y="2140"/>
                <a:ext cx="103" cy="217"/>
              </a:xfrm>
              <a:custGeom>
                <a:avLst/>
                <a:gdLst>
                  <a:gd name="T0" fmla="*/ 179 w 77"/>
                  <a:gd name="T1" fmla="*/ 268 h 162"/>
                  <a:gd name="T2" fmla="*/ 139 w 77"/>
                  <a:gd name="T3" fmla="*/ 284 h 162"/>
                  <a:gd name="T4" fmla="*/ 142 w 77"/>
                  <a:gd name="T5" fmla="*/ 291 h 162"/>
                  <a:gd name="T6" fmla="*/ 207 w 77"/>
                  <a:gd name="T7" fmla="*/ 512 h 162"/>
                  <a:gd name="T8" fmla="*/ 247 w 77"/>
                  <a:gd name="T9" fmla="*/ 522 h 162"/>
                  <a:gd name="T10" fmla="*/ 247 w 77"/>
                  <a:gd name="T11" fmla="*/ 512 h 162"/>
                  <a:gd name="T12" fmla="*/ 239 w 77"/>
                  <a:gd name="T13" fmla="*/ 496 h 162"/>
                  <a:gd name="T14" fmla="*/ 206 w 77"/>
                  <a:gd name="T15" fmla="*/ 374 h 162"/>
                  <a:gd name="T16" fmla="*/ 169 w 77"/>
                  <a:gd name="T17" fmla="*/ 330 h 162"/>
                  <a:gd name="T18" fmla="*/ 190 w 77"/>
                  <a:gd name="T19" fmla="*/ 271 h 162"/>
                  <a:gd name="T20" fmla="*/ 179 w 77"/>
                  <a:gd name="T21" fmla="*/ 268 h 162"/>
                  <a:gd name="T22" fmla="*/ 169 w 77"/>
                  <a:gd name="T23" fmla="*/ 84 h 162"/>
                  <a:gd name="T24" fmla="*/ 94 w 77"/>
                  <a:gd name="T25" fmla="*/ 154 h 162"/>
                  <a:gd name="T26" fmla="*/ 84 w 77"/>
                  <a:gd name="T27" fmla="*/ 179 h 162"/>
                  <a:gd name="T28" fmla="*/ 132 w 77"/>
                  <a:gd name="T29" fmla="*/ 264 h 162"/>
                  <a:gd name="T30" fmla="*/ 197 w 77"/>
                  <a:gd name="T31" fmla="*/ 217 h 162"/>
                  <a:gd name="T32" fmla="*/ 169 w 77"/>
                  <a:gd name="T33" fmla="*/ 84 h 162"/>
                  <a:gd name="T34" fmla="*/ 201 w 77"/>
                  <a:gd name="T35" fmla="*/ 48 h 162"/>
                  <a:gd name="T36" fmla="*/ 211 w 77"/>
                  <a:gd name="T37" fmla="*/ 126 h 162"/>
                  <a:gd name="T38" fmla="*/ 229 w 77"/>
                  <a:gd name="T39" fmla="*/ 179 h 162"/>
                  <a:gd name="T40" fmla="*/ 243 w 77"/>
                  <a:gd name="T41" fmla="*/ 56 h 162"/>
                  <a:gd name="T42" fmla="*/ 201 w 77"/>
                  <a:gd name="T43" fmla="*/ 48 h 162"/>
                  <a:gd name="T44" fmla="*/ 44 w 77"/>
                  <a:gd name="T45" fmla="*/ 0 h 162"/>
                  <a:gd name="T46" fmla="*/ 0 w 77"/>
                  <a:gd name="T47" fmla="*/ 59 h 162"/>
                  <a:gd name="T48" fmla="*/ 64 w 77"/>
                  <a:gd name="T49" fmla="*/ 151 h 162"/>
                  <a:gd name="T50" fmla="*/ 70 w 77"/>
                  <a:gd name="T51" fmla="*/ 149 h 162"/>
                  <a:gd name="T52" fmla="*/ 177 w 77"/>
                  <a:gd name="T53" fmla="*/ 44 h 162"/>
                  <a:gd name="T54" fmla="*/ 177 w 77"/>
                  <a:gd name="T55" fmla="*/ 42 h 162"/>
                  <a:gd name="T56" fmla="*/ 44 w 77"/>
                  <a:gd name="T57" fmla="*/ 0 h 162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77" h="162">
                    <a:moveTo>
                      <a:pt x="56" y="83"/>
                    </a:moveTo>
                    <a:cubicBezTo>
                      <a:pt x="51" y="83"/>
                      <a:pt x="47" y="85"/>
                      <a:pt x="43" y="88"/>
                    </a:cubicBezTo>
                    <a:cubicBezTo>
                      <a:pt x="43" y="88"/>
                      <a:pt x="43" y="89"/>
                      <a:pt x="44" y="90"/>
                    </a:cubicBezTo>
                    <a:cubicBezTo>
                      <a:pt x="51" y="111"/>
                      <a:pt x="54" y="138"/>
                      <a:pt x="65" y="159"/>
                    </a:cubicBezTo>
                    <a:cubicBezTo>
                      <a:pt x="69" y="160"/>
                      <a:pt x="73" y="161"/>
                      <a:pt x="77" y="162"/>
                    </a:cubicBezTo>
                    <a:cubicBezTo>
                      <a:pt x="77" y="161"/>
                      <a:pt x="77" y="160"/>
                      <a:pt x="77" y="159"/>
                    </a:cubicBezTo>
                    <a:cubicBezTo>
                      <a:pt x="76" y="157"/>
                      <a:pt x="76" y="155"/>
                      <a:pt x="75" y="154"/>
                    </a:cubicBezTo>
                    <a:cubicBezTo>
                      <a:pt x="70" y="142"/>
                      <a:pt x="69" y="126"/>
                      <a:pt x="64" y="116"/>
                    </a:cubicBezTo>
                    <a:cubicBezTo>
                      <a:pt x="61" y="110"/>
                      <a:pt x="53" y="109"/>
                      <a:pt x="52" y="102"/>
                    </a:cubicBezTo>
                    <a:cubicBezTo>
                      <a:pt x="51" y="95"/>
                      <a:pt x="60" y="91"/>
                      <a:pt x="59" y="84"/>
                    </a:cubicBezTo>
                    <a:cubicBezTo>
                      <a:pt x="58" y="83"/>
                      <a:pt x="57" y="83"/>
                      <a:pt x="56" y="83"/>
                    </a:cubicBezTo>
                    <a:moveTo>
                      <a:pt x="52" y="26"/>
                    </a:moveTo>
                    <a:cubicBezTo>
                      <a:pt x="44" y="30"/>
                      <a:pt x="37" y="40"/>
                      <a:pt x="29" y="48"/>
                    </a:cubicBezTo>
                    <a:cubicBezTo>
                      <a:pt x="28" y="50"/>
                      <a:pt x="27" y="53"/>
                      <a:pt x="26" y="56"/>
                    </a:cubicBezTo>
                    <a:cubicBezTo>
                      <a:pt x="32" y="64"/>
                      <a:pt x="37" y="72"/>
                      <a:pt x="41" y="82"/>
                    </a:cubicBezTo>
                    <a:cubicBezTo>
                      <a:pt x="50" y="78"/>
                      <a:pt x="59" y="74"/>
                      <a:pt x="61" y="67"/>
                    </a:cubicBezTo>
                    <a:cubicBezTo>
                      <a:pt x="64" y="61"/>
                      <a:pt x="56" y="32"/>
                      <a:pt x="52" y="26"/>
                    </a:cubicBezTo>
                    <a:moveTo>
                      <a:pt x="63" y="15"/>
                    </a:moveTo>
                    <a:cubicBezTo>
                      <a:pt x="64" y="23"/>
                      <a:pt x="64" y="31"/>
                      <a:pt x="66" y="39"/>
                    </a:cubicBezTo>
                    <a:cubicBezTo>
                      <a:pt x="67" y="45"/>
                      <a:pt x="70" y="50"/>
                      <a:pt x="72" y="56"/>
                    </a:cubicBezTo>
                    <a:cubicBezTo>
                      <a:pt x="73" y="42"/>
                      <a:pt x="75" y="30"/>
                      <a:pt x="76" y="17"/>
                    </a:cubicBezTo>
                    <a:cubicBezTo>
                      <a:pt x="72" y="16"/>
                      <a:pt x="67" y="16"/>
                      <a:pt x="63" y="15"/>
                    </a:cubicBezTo>
                    <a:moveTo>
                      <a:pt x="14" y="0"/>
                    </a:moveTo>
                    <a:cubicBezTo>
                      <a:pt x="10" y="8"/>
                      <a:pt x="7" y="16"/>
                      <a:pt x="0" y="19"/>
                    </a:cubicBezTo>
                    <a:cubicBezTo>
                      <a:pt x="6" y="28"/>
                      <a:pt x="14" y="37"/>
                      <a:pt x="20" y="47"/>
                    </a:cubicBezTo>
                    <a:cubicBezTo>
                      <a:pt x="21" y="47"/>
                      <a:pt x="21" y="46"/>
                      <a:pt x="22" y="46"/>
                    </a:cubicBezTo>
                    <a:cubicBezTo>
                      <a:pt x="29" y="32"/>
                      <a:pt x="41" y="22"/>
                      <a:pt x="55" y="14"/>
                    </a:cubicBezTo>
                    <a:cubicBezTo>
                      <a:pt x="55" y="14"/>
                      <a:pt x="55" y="14"/>
                      <a:pt x="55" y="13"/>
                    </a:cubicBezTo>
                    <a:cubicBezTo>
                      <a:pt x="40" y="10"/>
                      <a:pt x="27" y="5"/>
                      <a:pt x="14" y="0"/>
                    </a:cubicBezTo>
                  </a:path>
                </a:pathLst>
              </a:custGeom>
              <a:solidFill>
                <a:srgbClr val="C1BC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79" name="Freeform 464">
                <a:extLst>
                  <a:ext uri="{FF2B5EF4-FFF2-40B4-BE49-F238E27FC236}">
                    <a16:creationId xmlns:a16="http://schemas.microsoft.com/office/drawing/2014/main" id="{793E77E3-D856-49FB-8A79-1808C72E7E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47" y="2158"/>
                <a:ext cx="78" cy="195"/>
              </a:xfrm>
              <a:custGeom>
                <a:avLst/>
                <a:gdLst>
                  <a:gd name="T0" fmla="*/ 106 w 58"/>
                  <a:gd name="T1" fmla="*/ 0 h 146"/>
                  <a:gd name="T2" fmla="*/ 106 w 58"/>
                  <a:gd name="T3" fmla="*/ 1 h 146"/>
                  <a:gd name="T4" fmla="*/ 0 w 58"/>
                  <a:gd name="T5" fmla="*/ 106 h 146"/>
                  <a:gd name="T6" fmla="*/ 42 w 58"/>
                  <a:gd name="T7" fmla="*/ 59 h 146"/>
                  <a:gd name="T8" fmla="*/ 69 w 58"/>
                  <a:gd name="T9" fmla="*/ 49 h 146"/>
                  <a:gd name="T10" fmla="*/ 69 w 58"/>
                  <a:gd name="T11" fmla="*/ 49 h 146"/>
                  <a:gd name="T12" fmla="*/ 22 w 58"/>
                  <a:gd name="T13" fmla="*/ 112 h 146"/>
                  <a:gd name="T14" fmla="*/ 98 w 58"/>
                  <a:gd name="T15" fmla="*/ 41 h 146"/>
                  <a:gd name="T16" fmla="*/ 126 w 58"/>
                  <a:gd name="T17" fmla="*/ 171 h 146"/>
                  <a:gd name="T18" fmla="*/ 63 w 58"/>
                  <a:gd name="T19" fmla="*/ 219 h 146"/>
                  <a:gd name="T20" fmla="*/ 69 w 58"/>
                  <a:gd name="T21" fmla="*/ 239 h 146"/>
                  <a:gd name="T22" fmla="*/ 112 w 58"/>
                  <a:gd name="T23" fmla="*/ 222 h 146"/>
                  <a:gd name="T24" fmla="*/ 121 w 58"/>
                  <a:gd name="T25" fmla="*/ 227 h 146"/>
                  <a:gd name="T26" fmla="*/ 98 w 58"/>
                  <a:gd name="T27" fmla="*/ 283 h 146"/>
                  <a:gd name="T28" fmla="*/ 136 w 58"/>
                  <a:gd name="T29" fmla="*/ 329 h 146"/>
                  <a:gd name="T30" fmla="*/ 172 w 58"/>
                  <a:gd name="T31" fmla="*/ 447 h 146"/>
                  <a:gd name="T32" fmla="*/ 180 w 58"/>
                  <a:gd name="T33" fmla="*/ 463 h 146"/>
                  <a:gd name="T34" fmla="*/ 188 w 58"/>
                  <a:gd name="T35" fmla="*/ 405 h 146"/>
                  <a:gd name="T36" fmla="*/ 169 w 58"/>
                  <a:gd name="T37" fmla="*/ 239 h 146"/>
                  <a:gd name="T38" fmla="*/ 163 w 58"/>
                  <a:gd name="T39" fmla="*/ 136 h 146"/>
                  <a:gd name="T40" fmla="*/ 143 w 58"/>
                  <a:gd name="T41" fmla="*/ 84 h 146"/>
                  <a:gd name="T42" fmla="*/ 134 w 58"/>
                  <a:gd name="T43" fmla="*/ 7 h 146"/>
                  <a:gd name="T44" fmla="*/ 106 w 58"/>
                  <a:gd name="T45" fmla="*/ 0 h 14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58" h="146">
                    <a:moveTo>
                      <a:pt x="33" y="0"/>
                    </a:moveTo>
                    <a:cubicBezTo>
                      <a:pt x="33" y="1"/>
                      <a:pt x="33" y="1"/>
                      <a:pt x="33" y="1"/>
                    </a:cubicBezTo>
                    <a:cubicBezTo>
                      <a:pt x="19" y="9"/>
                      <a:pt x="7" y="19"/>
                      <a:pt x="0" y="33"/>
                    </a:cubicBezTo>
                    <a:cubicBezTo>
                      <a:pt x="5" y="28"/>
                      <a:pt x="10" y="24"/>
                      <a:pt x="13" y="19"/>
                    </a:cubicBezTo>
                    <a:cubicBezTo>
                      <a:pt x="21" y="16"/>
                      <a:pt x="21" y="16"/>
                      <a:pt x="21" y="16"/>
                    </a:cubicBezTo>
                    <a:cubicBezTo>
                      <a:pt x="21" y="16"/>
                      <a:pt x="21" y="16"/>
                      <a:pt x="21" y="16"/>
                    </a:cubicBezTo>
                    <a:cubicBezTo>
                      <a:pt x="14" y="21"/>
                      <a:pt x="10" y="27"/>
                      <a:pt x="7" y="35"/>
                    </a:cubicBezTo>
                    <a:cubicBezTo>
                      <a:pt x="15" y="27"/>
                      <a:pt x="22" y="17"/>
                      <a:pt x="30" y="13"/>
                    </a:cubicBezTo>
                    <a:cubicBezTo>
                      <a:pt x="34" y="19"/>
                      <a:pt x="42" y="48"/>
                      <a:pt x="39" y="54"/>
                    </a:cubicBezTo>
                    <a:cubicBezTo>
                      <a:pt x="37" y="61"/>
                      <a:pt x="28" y="65"/>
                      <a:pt x="19" y="69"/>
                    </a:cubicBezTo>
                    <a:cubicBezTo>
                      <a:pt x="19" y="71"/>
                      <a:pt x="20" y="73"/>
                      <a:pt x="21" y="75"/>
                    </a:cubicBezTo>
                    <a:cubicBezTo>
                      <a:pt x="25" y="72"/>
                      <a:pt x="29" y="70"/>
                      <a:pt x="34" y="70"/>
                    </a:cubicBezTo>
                    <a:cubicBezTo>
                      <a:pt x="35" y="70"/>
                      <a:pt x="36" y="70"/>
                      <a:pt x="37" y="71"/>
                    </a:cubicBezTo>
                    <a:cubicBezTo>
                      <a:pt x="38" y="78"/>
                      <a:pt x="29" y="82"/>
                      <a:pt x="30" y="89"/>
                    </a:cubicBezTo>
                    <a:cubicBezTo>
                      <a:pt x="31" y="96"/>
                      <a:pt x="39" y="97"/>
                      <a:pt x="42" y="103"/>
                    </a:cubicBezTo>
                    <a:cubicBezTo>
                      <a:pt x="47" y="113"/>
                      <a:pt x="48" y="129"/>
                      <a:pt x="53" y="141"/>
                    </a:cubicBezTo>
                    <a:cubicBezTo>
                      <a:pt x="54" y="142"/>
                      <a:pt x="54" y="144"/>
                      <a:pt x="55" y="146"/>
                    </a:cubicBezTo>
                    <a:cubicBezTo>
                      <a:pt x="56" y="139"/>
                      <a:pt x="56" y="133"/>
                      <a:pt x="57" y="127"/>
                    </a:cubicBezTo>
                    <a:cubicBezTo>
                      <a:pt x="58" y="105"/>
                      <a:pt x="57" y="96"/>
                      <a:pt x="52" y="75"/>
                    </a:cubicBezTo>
                    <a:cubicBezTo>
                      <a:pt x="49" y="64"/>
                      <a:pt x="49" y="53"/>
                      <a:pt x="50" y="43"/>
                    </a:cubicBezTo>
                    <a:cubicBezTo>
                      <a:pt x="48" y="37"/>
                      <a:pt x="45" y="32"/>
                      <a:pt x="44" y="26"/>
                    </a:cubicBezTo>
                    <a:cubicBezTo>
                      <a:pt x="42" y="18"/>
                      <a:pt x="42" y="10"/>
                      <a:pt x="41" y="2"/>
                    </a:cubicBezTo>
                    <a:cubicBezTo>
                      <a:pt x="38" y="2"/>
                      <a:pt x="35" y="1"/>
                      <a:pt x="33" y="0"/>
                    </a:cubicBezTo>
                  </a:path>
                </a:pathLst>
              </a:custGeom>
              <a:solidFill>
                <a:srgbClr val="D9D6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80" name="Freeform 465">
                <a:extLst>
                  <a:ext uri="{FF2B5EF4-FFF2-40B4-BE49-F238E27FC236}">
                    <a16:creationId xmlns:a16="http://schemas.microsoft.com/office/drawing/2014/main" id="{667D004F-AC4B-4FE3-BD12-21AEEFF54D8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930" y="2164"/>
                <a:ext cx="49" cy="199"/>
              </a:xfrm>
              <a:custGeom>
                <a:avLst/>
                <a:gdLst>
                  <a:gd name="T0" fmla="*/ 86 w 36"/>
                  <a:gd name="T1" fmla="*/ 303 h 148"/>
                  <a:gd name="T2" fmla="*/ 103 w 36"/>
                  <a:gd name="T3" fmla="*/ 343 h 148"/>
                  <a:gd name="T4" fmla="*/ 72 w 36"/>
                  <a:gd name="T5" fmla="*/ 481 h 148"/>
                  <a:gd name="T6" fmla="*/ 103 w 36"/>
                  <a:gd name="T7" fmla="*/ 484 h 148"/>
                  <a:gd name="T8" fmla="*/ 117 w 36"/>
                  <a:gd name="T9" fmla="*/ 436 h 148"/>
                  <a:gd name="T10" fmla="*/ 117 w 36"/>
                  <a:gd name="T11" fmla="*/ 303 h 148"/>
                  <a:gd name="T12" fmla="*/ 86 w 36"/>
                  <a:gd name="T13" fmla="*/ 303 h 148"/>
                  <a:gd name="T14" fmla="*/ 93 w 36"/>
                  <a:gd name="T15" fmla="*/ 190 h 148"/>
                  <a:gd name="T16" fmla="*/ 97 w 36"/>
                  <a:gd name="T17" fmla="*/ 247 h 148"/>
                  <a:gd name="T18" fmla="*/ 103 w 36"/>
                  <a:gd name="T19" fmla="*/ 253 h 148"/>
                  <a:gd name="T20" fmla="*/ 98 w 36"/>
                  <a:gd name="T21" fmla="*/ 199 h 148"/>
                  <a:gd name="T22" fmla="*/ 93 w 36"/>
                  <a:gd name="T23" fmla="*/ 190 h 148"/>
                  <a:gd name="T24" fmla="*/ 112 w 36"/>
                  <a:gd name="T25" fmla="*/ 36 h 148"/>
                  <a:gd name="T26" fmla="*/ 86 w 36"/>
                  <a:gd name="T27" fmla="*/ 47 h 148"/>
                  <a:gd name="T28" fmla="*/ 98 w 36"/>
                  <a:gd name="T29" fmla="*/ 117 h 148"/>
                  <a:gd name="T30" fmla="*/ 98 w 36"/>
                  <a:gd name="T31" fmla="*/ 117 h 148"/>
                  <a:gd name="T32" fmla="*/ 112 w 36"/>
                  <a:gd name="T33" fmla="*/ 36 h 148"/>
                  <a:gd name="T34" fmla="*/ 117 w 36"/>
                  <a:gd name="T35" fmla="*/ 0 h 148"/>
                  <a:gd name="T36" fmla="*/ 112 w 36"/>
                  <a:gd name="T37" fmla="*/ 0 h 148"/>
                  <a:gd name="T38" fmla="*/ 117 w 36"/>
                  <a:gd name="T39" fmla="*/ 1 h 148"/>
                  <a:gd name="T40" fmla="*/ 117 w 36"/>
                  <a:gd name="T41" fmla="*/ 0 h 148"/>
                  <a:gd name="T42" fmla="*/ 0 w 36"/>
                  <a:gd name="T43" fmla="*/ 0 h 148"/>
                  <a:gd name="T44" fmla="*/ 26 w 36"/>
                  <a:gd name="T45" fmla="*/ 98 h 148"/>
                  <a:gd name="T46" fmla="*/ 41 w 36"/>
                  <a:gd name="T47" fmla="*/ 177 h 148"/>
                  <a:gd name="T48" fmla="*/ 37 w 36"/>
                  <a:gd name="T49" fmla="*/ 0 h 148"/>
                  <a:gd name="T50" fmla="*/ 0 w 36"/>
                  <a:gd name="T51" fmla="*/ 0 h 14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6" h="148">
                    <a:moveTo>
                      <a:pt x="25" y="92"/>
                    </a:moveTo>
                    <a:cubicBezTo>
                      <a:pt x="25" y="97"/>
                      <a:pt x="26" y="101"/>
                      <a:pt x="30" y="105"/>
                    </a:cubicBezTo>
                    <a:cubicBezTo>
                      <a:pt x="19" y="113"/>
                      <a:pt x="20" y="130"/>
                      <a:pt x="21" y="147"/>
                    </a:cubicBezTo>
                    <a:cubicBezTo>
                      <a:pt x="24" y="147"/>
                      <a:pt x="27" y="148"/>
                      <a:pt x="30" y="148"/>
                    </a:cubicBezTo>
                    <a:cubicBezTo>
                      <a:pt x="31" y="144"/>
                      <a:pt x="33" y="139"/>
                      <a:pt x="34" y="133"/>
                    </a:cubicBezTo>
                    <a:cubicBezTo>
                      <a:pt x="36" y="120"/>
                      <a:pt x="35" y="106"/>
                      <a:pt x="34" y="92"/>
                    </a:cubicBezTo>
                    <a:cubicBezTo>
                      <a:pt x="31" y="92"/>
                      <a:pt x="28" y="92"/>
                      <a:pt x="25" y="92"/>
                    </a:cubicBezTo>
                    <a:moveTo>
                      <a:pt x="27" y="58"/>
                    </a:moveTo>
                    <a:cubicBezTo>
                      <a:pt x="24" y="64"/>
                      <a:pt x="22" y="70"/>
                      <a:pt x="28" y="76"/>
                    </a:cubicBezTo>
                    <a:cubicBezTo>
                      <a:pt x="29" y="76"/>
                      <a:pt x="29" y="77"/>
                      <a:pt x="30" y="77"/>
                    </a:cubicBezTo>
                    <a:cubicBezTo>
                      <a:pt x="28" y="74"/>
                      <a:pt x="27" y="69"/>
                      <a:pt x="29" y="61"/>
                    </a:cubicBezTo>
                    <a:cubicBezTo>
                      <a:pt x="27" y="58"/>
                      <a:pt x="27" y="58"/>
                      <a:pt x="27" y="58"/>
                    </a:cubicBezTo>
                    <a:moveTo>
                      <a:pt x="32" y="11"/>
                    </a:moveTo>
                    <a:cubicBezTo>
                      <a:pt x="29" y="11"/>
                      <a:pt x="27" y="12"/>
                      <a:pt x="25" y="14"/>
                    </a:cubicBezTo>
                    <a:cubicBezTo>
                      <a:pt x="14" y="22"/>
                      <a:pt x="24" y="29"/>
                      <a:pt x="29" y="36"/>
                    </a:cubicBezTo>
                    <a:cubicBezTo>
                      <a:pt x="29" y="36"/>
                      <a:pt x="29" y="36"/>
                      <a:pt x="29" y="36"/>
                    </a:cubicBezTo>
                    <a:cubicBezTo>
                      <a:pt x="29" y="27"/>
                      <a:pt x="30" y="19"/>
                      <a:pt x="32" y="11"/>
                    </a:cubicBezTo>
                    <a:moveTo>
                      <a:pt x="34" y="0"/>
                    </a:moveTo>
                    <a:cubicBezTo>
                      <a:pt x="34" y="0"/>
                      <a:pt x="33" y="0"/>
                      <a:pt x="32" y="0"/>
                    </a:cubicBezTo>
                    <a:cubicBezTo>
                      <a:pt x="33" y="0"/>
                      <a:pt x="33" y="1"/>
                      <a:pt x="34" y="1"/>
                    </a:cubicBezTo>
                    <a:cubicBezTo>
                      <a:pt x="34" y="0"/>
                      <a:pt x="34" y="0"/>
                      <a:pt x="34" y="0"/>
                    </a:cubicBezTo>
                    <a:moveTo>
                      <a:pt x="0" y="0"/>
                    </a:moveTo>
                    <a:cubicBezTo>
                      <a:pt x="2" y="9"/>
                      <a:pt x="4" y="19"/>
                      <a:pt x="7" y="30"/>
                    </a:cubicBezTo>
                    <a:cubicBezTo>
                      <a:pt x="8" y="37"/>
                      <a:pt x="10" y="45"/>
                      <a:pt x="12" y="54"/>
                    </a:cubicBezTo>
                    <a:cubicBezTo>
                      <a:pt x="12" y="36"/>
                      <a:pt x="13" y="18"/>
                      <a:pt x="11" y="0"/>
                    </a:cubicBezTo>
                    <a:cubicBezTo>
                      <a:pt x="7" y="0"/>
                      <a:pt x="4" y="0"/>
                      <a:pt x="0" y="0"/>
                    </a:cubicBezTo>
                  </a:path>
                </a:pathLst>
              </a:custGeom>
              <a:solidFill>
                <a:srgbClr val="C1BC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81" name="Freeform 466">
                <a:extLst>
                  <a:ext uri="{FF2B5EF4-FFF2-40B4-BE49-F238E27FC236}">
                    <a16:creationId xmlns:a16="http://schemas.microsoft.com/office/drawing/2014/main" id="{A0E6CFBC-4FAC-4899-82F3-04F373FFBB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5" y="2164"/>
                <a:ext cx="31" cy="197"/>
              </a:xfrm>
              <a:custGeom>
                <a:avLst/>
                <a:gdLst>
                  <a:gd name="T0" fmla="*/ 69 w 23"/>
                  <a:gd name="T1" fmla="*/ 0 h 147"/>
                  <a:gd name="T2" fmla="*/ 20 w 23"/>
                  <a:gd name="T3" fmla="*/ 0 h 147"/>
                  <a:gd name="T4" fmla="*/ 7 w 23"/>
                  <a:gd name="T5" fmla="*/ 0 h 147"/>
                  <a:gd name="T6" fmla="*/ 0 w 23"/>
                  <a:gd name="T7" fmla="*/ 0 h 147"/>
                  <a:gd name="T8" fmla="*/ 1 w 23"/>
                  <a:gd name="T9" fmla="*/ 173 h 147"/>
                  <a:gd name="T10" fmla="*/ 16 w 23"/>
                  <a:gd name="T11" fmla="*/ 454 h 147"/>
                  <a:gd name="T12" fmla="*/ 30 w 23"/>
                  <a:gd name="T13" fmla="*/ 474 h 147"/>
                  <a:gd name="T14" fmla="*/ 32 w 23"/>
                  <a:gd name="T15" fmla="*/ 474 h 147"/>
                  <a:gd name="T16" fmla="*/ 63 w 23"/>
                  <a:gd name="T17" fmla="*/ 339 h 147"/>
                  <a:gd name="T18" fmla="*/ 47 w 23"/>
                  <a:gd name="T19" fmla="*/ 296 h 147"/>
                  <a:gd name="T20" fmla="*/ 77 w 23"/>
                  <a:gd name="T21" fmla="*/ 296 h 147"/>
                  <a:gd name="T22" fmla="*/ 69 w 23"/>
                  <a:gd name="T23" fmla="*/ 257 h 147"/>
                  <a:gd name="T24" fmla="*/ 63 w 23"/>
                  <a:gd name="T25" fmla="*/ 248 h 147"/>
                  <a:gd name="T26" fmla="*/ 57 w 23"/>
                  <a:gd name="T27" fmla="*/ 247 h 147"/>
                  <a:gd name="T28" fmla="*/ 54 w 23"/>
                  <a:gd name="T29" fmla="*/ 189 h 147"/>
                  <a:gd name="T30" fmla="*/ 20 w 23"/>
                  <a:gd name="T31" fmla="*/ 129 h 147"/>
                  <a:gd name="T32" fmla="*/ 12 w 23"/>
                  <a:gd name="T33" fmla="*/ 115 h 147"/>
                  <a:gd name="T34" fmla="*/ 20 w 23"/>
                  <a:gd name="T35" fmla="*/ 129 h 147"/>
                  <a:gd name="T36" fmla="*/ 58 w 23"/>
                  <a:gd name="T37" fmla="*/ 158 h 147"/>
                  <a:gd name="T38" fmla="*/ 58 w 23"/>
                  <a:gd name="T39" fmla="*/ 115 h 147"/>
                  <a:gd name="T40" fmla="*/ 47 w 23"/>
                  <a:gd name="T41" fmla="*/ 46 h 147"/>
                  <a:gd name="T42" fmla="*/ 69 w 23"/>
                  <a:gd name="T43" fmla="*/ 36 h 147"/>
                  <a:gd name="T44" fmla="*/ 77 w 23"/>
                  <a:gd name="T45" fmla="*/ 1 h 147"/>
                  <a:gd name="T46" fmla="*/ 69 w 23"/>
                  <a:gd name="T47" fmla="*/ 0 h 147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23" h="147">
                    <a:moveTo>
                      <a:pt x="21" y="0"/>
                    </a:moveTo>
                    <a:cubicBezTo>
                      <a:pt x="16" y="0"/>
                      <a:pt x="11" y="0"/>
                      <a:pt x="6" y="0"/>
                    </a:cubicBezTo>
                    <a:cubicBezTo>
                      <a:pt x="5" y="0"/>
                      <a:pt x="3" y="0"/>
                      <a:pt x="2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2" y="18"/>
                      <a:pt x="1" y="36"/>
                      <a:pt x="1" y="54"/>
                    </a:cubicBezTo>
                    <a:cubicBezTo>
                      <a:pt x="6" y="80"/>
                      <a:pt x="10" y="114"/>
                      <a:pt x="5" y="141"/>
                    </a:cubicBezTo>
                    <a:cubicBezTo>
                      <a:pt x="8" y="143"/>
                      <a:pt x="9" y="145"/>
                      <a:pt x="9" y="147"/>
                    </a:cubicBezTo>
                    <a:cubicBezTo>
                      <a:pt x="9" y="147"/>
                      <a:pt x="10" y="147"/>
                      <a:pt x="10" y="147"/>
                    </a:cubicBezTo>
                    <a:cubicBezTo>
                      <a:pt x="9" y="130"/>
                      <a:pt x="8" y="113"/>
                      <a:pt x="19" y="105"/>
                    </a:cubicBezTo>
                    <a:cubicBezTo>
                      <a:pt x="15" y="101"/>
                      <a:pt x="14" y="97"/>
                      <a:pt x="14" y="92"/>
                    </a:cubicBezTo>
                    <a:cubicBezTo>
                      <a:pt x="17" y="92"/>
                      <a:pt x="20" y="92"/>
                      <a:pt x="23" y="92"/>
                    </a:cubicBezTo>
                    <a:cubicBezTo>
                      <a:pt x="22" y="88"/>
                      <a:pt x="22" y="84"/>
                      <a:pt x="21" y="80"/>
                    </a:cubicBezTo>
                    <a:cubicBezTo>
                      <a:pt x="20" y="79"/>
                      <a:pt x="20" y="78"/>
                      <a:pt x="19" y="77"/>
                    </a:cubicBezTo>
                    <a:cubicBezTo>
                      <a:pt x="18" y="77"/>
                      <a:pt x="18" y="76"/>
                      <a:pt x="17" y="76"/>
                    </a:cubicBezTo>
                    <a:cubicBezTo>
                      <a:pt x="11" y="70"/>
                      <a:pt x="13" y="64"/>
                      <a:pt x="16" y="58"/>
                    </a:cubicBezTo>
                    <a:cubicBezTo>
                      <a:pt x="6" y="40"/>
                      <a:pt x="6" y="40"/>
                      <a:pt x="6" y="40"/>
                    </a:cubicBezTo>
                    <a:cubicBezTo>
                      <a:pt x="5" y="39"/>
                      <a:pt x="4" y="38"/>
                      <a:pt x="4" y="36"/>
                    </a:cubicBezTo>
                    <a:cubicBezTo>
                      <a:pt x="6" y="40"/>
                      <a:pt x="6" y="40"/>
                      <a:pt x="6" y="40"/>
                    </a:cubicBezTo>
                    <a:cubicBezTo>
                      <a:pt x="9" y="44"/>
                      <a:pt x="13" y="46"/>
                      <a:pt x="18" y="49"/>
                    </a:cubicBezTo>
                    <a:cubicBezTo>
                      <a:pt x="18" y="45"/>
                      <a:pt x="17" y="41"/>
                      <a:pt x="18" y="36"/>
                    </a:cubicBezTo>
                    <a:cubicBezTo>
                      <a:pt x="13" y="29"/>
                      <a:pt x="3" y="22"/>
                      <a:pt x="14" y="14"/>
                    </a:cubicBezTo>
                    <a:cubicBezTo>
                      <a:pt x="16" y="12"/>
                      <a:pt x="18" y="11"/>
                      <a:pt x="21" y="11"/>
                    </a:cubicBezTo>
                    <a:cubicBezTo>
                      <a:pt x="21" y="8"/>
                      <a:pt x="22" y="4"/>
                      <a:pt x="23" y="1"/>
                    </a:cubicBezTo>
                    <a:cubicBezTo>
                      <a:pt x="22" y="1"/>
                      <a:pt x="22" y="0"/>
                      <a:pt x="21" y="0"/>
                    </a:cubicBezTo>
                  </a:path>
                </a:pathLst>
              </a:custGeom>
              <a:solidFill>
                <a:srgbClr val="D9D6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82" name="Freeform 467">
                <a:extLst>
                  <a:ext uri="{FF2B5EF4-FFF2-40B4-BE49-F238E27FC236}">
                    <a16:creationId xmlns:a16="http://schemas.microsoft.com/office/drawing/2014/main" id="{C7F4426A-74D2-45C1-8471-2BE23F9056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3" y="1985"/>
                <a:ext cx="180" cy="91"/>
              </a:xfrm>
              <a:custGeom>
                <a:avLst/>
                <a:gdLst>
                  <a:gd name="T0" fmla="*/ 321 w 135"/>
                  <a:gd name="T1" fmla="*/ 0 h 68"/>
                  <a:gd name="T2" fmla="*/ 57 w 135"/>
                  <a:gd name="T3" fmla="*/ 139 h 68"/>
                  <a:gd name="T4" fmla="*/ 0 w 135"/>
                  <a:gd name="T5" fmla="*/ 150 h 68"/>
                  <a:gd name="T6" fmla="*/ 44 w 135"/>
                  <a:gd name="T7" fmla="*/ 163 h 68"/>
                  <a:gd name="T8" fmla="*/ 151 w 135"/>
                  <a:gd name="T9" fmla="*/ 149 h 68"/>
                  <a:gd name="T10" fmla="*/ 212 w 135"/>
                  <a:gd name="T11" fmla="*/ 154 h 68"/>
                  <a:gd name="T12" fmla="*/ 304 w 135"/>
                  <a:gd name="T13" fmla="*/ 48 h 68"/>
                  <a:gd name="T14" fmla="*/ 332 w 135"/>
                  <a:gd name="T15" fmla="*/ 58 h 68"/>
                  <a:gd name="T16" fmla="*/ 348 w 135"/>
                  <a:gd name="T17" fmla="*/ 64 h 68"/>
                  <a:gd name="T18" fmla="*/ 340 w 135"/>
                  <a:gd name="T19" fmla="*/ 59 h 68"/>
                  <a:gd name="T20" fmla="*/ 268 w 135"/>
                  <a:gd name="T21" fmla="*/ 122 h 68"/>
                  <a:gd name="T22" fmla="*/ 304 w 135"/>
                  <a:gd name="T23" fmla="*/ 106 h 68"/>
                  <a:gd name="T24" fmla="*/ 315 w 135"/>
                  <a:gd name="T25" fmla="*/ 111 h 68"/>
                  <a:gd name="T26" fmla="*/ 300 w 135"/>
                  <a:gd name="T27" fmla="*/ 190 h 68"/>
                  <a:gd name="T28" fmla="*/ 325 w 135"/>
                  <a:gd name="T29" fmla="*/ 218 h 68"/>
                  <a:gd name="T30" fmla="*/ 400 w 135"/>
                  <a:gd name="T31" fmla="*/ 139 h 68"/>
                  <a:gd name="T32" fmla="*/ 427 w 135"/>
                  <a:gd name="T33" fmla="*/ 74 h 68"/>
                  <a:gd name="T34" fmla="*/ 321 w 135"/>
                  <a:gd name="T35" fmla="*/ 0 h 68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135" h="68">
                    <a:moveTo>
                      <a:pt x="102" y="0"/>
                    </a:moveTo>
                    <a:cubicBezTo>
                      <a:pt x="78" y="0"/>
                      <a:pt x="55" y="31"/>
                      <a:pt x="18" y="43"/>
                    </a:cubicBezTo>
                    <a:cubicBezTo>
                      <a:pt x="12" y="45"/>
                      <a:pt x="6" y="46"/>
                      <a:pt x="0" y="47"/>
                    </a:cubicBezTo>
                    <a:cubicBezTo>
                      <a:pt x="4" y="48"/>
                      <a:pt x="9" y="49"/>
                      <a:pt x="14" y="51"/>
                    </a:cubicBezTo>
                    <a:cubicBezTo>
                      <a:pt x="25" y="48"/>
                      <a:pt x="37" y="46"/>
                      <a:pt x="48" y="46"/>
                    </a:cubicBezTo>
                    <a:cubicBezTo>
                      <a:pt x="55" y="46"/>
                      <a:pt x="61" y="47"/>
                      <a:pt x="67" y="48"/>
                    </a:cubicBezTo>
                    <a:cubicBezTo>
                      <a:pt x="75" y="30"/>
                      <a:pt x="85" y="15"/>
                      <a:pt x="96" y="15"/>
                    </a:cubicBezTo>
                    <a:cubicBezTo>
                      <a:pt x="99" y="15"/>
                      <a:pt x="102" y="16"/>
                      <a:pt x="105" y="18"/>
                    </a:cubicBezTo>
                    <a:cubicBezTo>
                      <a:pt x="110" y="20"/>
                      <a:pt x="110" y="20"/>
                      <a:pt x="110" y="20"/>
                    </a:cubicBezTo>
                    <a:cubicBezTo>
                      <a:pt x="109" y="20"/>
                      <a:pt x="108" y="19"/>
                      <a:pt x="107" y="19"/>
                    </a:cubicBezTo>
                    <a:cubicBezTo>
                      <a:pt x="99" y="19"/>
                      <a:pt x="91" y="27"/>
                      <a:pt x="85" y="38"/>
                    </a:cubicBezTo>
                    <a:cubicBezTo>
                      <a:pt x="89" y="35"/>
                      <a:pt x="93" y="33"/>
                      <a:pt x="96" y="33"/>
                    </a:cubicBezTo>
                    <a:cubicBezTo>
                      <a:pt x="98" y="33"/>
                      <a:pt x="99" y="33"/>
                      <a:pt x="100" y="34"/>
                    </a:cubicBezTo>
                    <a:cubicBezTo>
                      <a:pt x="101" y="42"/>
                      <a:pt x="98" y="51"/>
                      <a:pt x="95" y="59"/>
                    </a:cubicBezTo>
                    <a:cubicBezTo>
                      <a:pt x="98" y="62"/>
                      <a:pt x="100" y="65"/>
                      <a:pt x="103" y="68"/>
                    </a:cubicBezTo>
                    <a:cubicBezTo>
                      <a:pt x="114" y="62"/>
                      <a:pt x="122" y="54"/>
                      <a:pt x="127" y="43"/>
                    </a:cubicBezTo>
                    <a:cubicBezTo>
                      <a:pt x="130" y="36"/>
                      <a:pt x="133" y="30"/>
                      <a:pt x="135" y="23"/>
                    </a:cubicBezTo>
                    <a:cubicBezTo>
                      <a:pt x="123" y="6"/>
                      <a:pt x="113" y="0"/>
                      <a:pt x="102" y="0"/>
                    </a:cubicBezTo>
                  </a:path>
                </a:pathLst>
              </a:custGeom>
              <a:solidFill>
                <a:srgbClr val="8178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83" name="Freeform 468">
                <a:extLst>
                  <a:ext uri="{FF2B5EF4-FFF2-40B4-BE49-F238E27FC236}">
                    <a16:creationId xmlns:a16="http://schemas.microsoft.com/office/drawing/2014/main" id="{6494298A-9497-4428-B2BB-030A7ACAD8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82" y="2005"/>
                <a:ext cx="58" cy="46"/>
              </a:xfrm>
              <a:custGeom>
                <a:avLst/>
                <a:gdLst>
                  <a:gd name="T0" fmla="*/ 96 w 43"/>
                  <a:gd name="T1" fmla="*/ 0 h 34"/>
                  <a:gd name="T2" fmla="*/ 0 w 43"/>
                  <a:gd name="T3" fmla="*/ 112 h 34"/>
                  <a:gd name="T4" fmla="*/ 20 w 43"/>
                  <a:gd name="T5" fmla="*/ 114 h 34"/>
                  <a:gd name="T6" fmla="*/ 58 w 43"/>
                  <a:gd name="T7" fmla="*/ 77 h 34"/>
                  <a:gd name="T8" fmla="*/ 132 w 43"/>
                  <a:gd name="T9" fmla="*/ 12 h 34"/>
                  <a:gd name="T10" fmla="*/ 142 w 43"/>
                  <a:gd name="T11" fmla="*/ 16 h 34"/>
                  <a:gd name="T12" fmla="*/ 125 w 43"/>
                  <a:gd name="T13" fmla="*/ 9 h 34"/>
                  <a:gd name="T14" fmla="*/ 96 w 43"/>
                  <a:gd name="T15" fmla="*/ 0 h 3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3" h="34">
                    <a:moveTo>
                      <a:pt x="29" y="0"/>
                    </a:moveTo>
                    <a:cubicBezTo>
                      <a:pt x="18" y="0"/>
                      <a:pt x="8" y="15"/>
                      <a:pt x="0" y="33"/>
                    </a:cubicBezTo>
                    <a:cubicBezTo>
                      <a:pt x="2" y="33"/>
                      <a:pt x="4" y="34"/>
                      <a:pt x="6" y="34"/>
                    </a:cubicBezTo>
                    <a:cubicBezTo>
                      <a:pt x="10" y="30"/>
                      <a:pt x="14" y="26"/>
                      <a:pt x="18" y="23"/>
                    </a:cubicBezTo>
                    <a:cubicBezTo>
                      <a:pt x="24" y="12"/>
                      <a:pt x="32" y="4"/>
                      <a:pt x="40" y="4"/>
                    </a:cubicBezTo>
                    <a:cubicBezTo>
                      <a:pt x="41" y="4"/>
                      <a:pt x="42" y="5"/>
                      <a:pt x="43" y="5"/>
                    </a:cubicBezTo>
                    <a:cubicBezTo>
                      <a:pt x="38" y="3"/>
                      <a:pt x="38" y="3"/>
                      <a:pt x="38" y="3"/>
                    </a:cubicBezTo>
                    <a:cubicBezTo>
                      <a:pt x="35" y="1"/>
                      <a:pt x="32" y="0"/>
                      <a:pt x="29" y="0"/>
                    </a:cubicBezTo>
                  </a:path>
                </a:pathLst>
              </a:custGeom>
              <a:solidFill>
                <a:srgbClr val="AFA9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84" name="Freeform 469">
                <a:extLst>
                  <a:ext uri="{FF2B5EF4-FFF2-40B4-BE49-F238E27FC236}">
                    <a16:creationId xmlns:a16="http://schemas.microsoft.com/office/drawing/2014/main" id="{2CCE6BFE-363B-4771-9EAE-C369E74AF4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7" y="2029"/>
                <a:ext cx="31" cy="35"/>
              </a:xfrm>
              <a:custGeom>
                <a:avLst/>
                <a:gdLst>
                  <a:gd name="T0" fmla="*/ 58 w 23"/>
                  <a:gd name="T1" fmla="*/ 0 h 26"/>
                  <a:gd name="T2" fmla="*/ 22 w 23"/>
                  <a:gd name="T3" fmla="*/ 16 h 26"/>
                  <a:gd name="T4" fmla="*/ 0 w 23"/>
                  <a:gd name="T5" fmla="*/ 58 h 26"/>
                  <a:gd name="T6" fmla="*/ 20 w 23"/>
                  <a:gd name="T7" fmla="*/ 63 h 26"/>
                  <a:gd name="T8" fmla="*/ 57 w 23"/>
                  <a:gd name="T9" fmla="*/ 85 h 26"/>
                  <a:gd name="T10" fmla="*/ 73 w 23"/>
                  <a:gd name="T11" fmla="*/ 1 h 26"/>
                  <a:gd name="T12" fmla="*/ 58 w 23"/>
                  <a:gd name="T13" fmla="*/ 0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3" h="26">
                    <a:moveTo>
                      <a:pt x="18" y="0"/>
                    </a:moveTo>
                    <a:cubicBezTo>
                      <a:pt x="15" y="0"/>
                      <a:pt x="11" y="2"/>
                      <a:pt x="7" y="5"/>
                    </a:cubicBezTo>
                    <a:cubicBezTo>
                      <a:pt x="5" y="9"/>
                      <a:pt x="2" y="13"/>
                      <a:pt x="0" y="18"/>
                    </a:cubicBezTo>
                    <a:cubicBezTo>
                      <a:pt x="2" y="18"/>
                      <a:pt x="4" y="19"/>
                      <a:pt x="6" y="19"/>
                    </a:cubicBezTo>
                    <a:cubicBezTo>
                      <a:pt x="10" y="21"/>
                      <a:pt x="13" y="23"/>
                      <a:pt x="17" y="26"/>
                    </a:cubicBezTo>
                    <a:cubicBezTo>
                      <a:pt x="20" y="18"/>
                      <a:pt x="23" y="9"/>
                      <a:pt x="22" y="1"/>
                    </a:cubicBezTo>
                    <a:cubicBezTo>
                      <a:pt x="21" y="0"/>
                      <a:pt x="20" y="0"/>
                      <a:pt x="18" y="0"/>
                    </a:cubicBezTo>
                  </a:path>
                </a:pathLst>
              </a:custGeom>
              <a:solidFill>
                <a:srgbClr val="AFA9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85" name="Freeform 470">
                <a:extLst>
                  <a:ext uri="{FF2B5EF4-FFF2-40B4-BE49-F238E27FC236}">
                    <a16:creationId xmlns:a16="http://schemas.microsoft.com/office/drawing/2014/main" id="{A4272EC0-EF05-45A6-9913-2D4CA56803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0" y="2036"/>
                <a:ext cx="16" cy="17"/>
              </a:xfrm>
              <a:custGeom>
                <a:avLst/>
                <a:gdLst>
                  <a:gd name="T0" fmla="*/ 37 w 12"/>
                  <a:gd name="T1" fmla="*/ 0 h 13"/>
                  <a:gd name="T2" fmla="*/ 0 w 12"/>
                  <a:gd name="T3" fmla="*/ 31 h 13"/>
                  <a:gd name="T4" fmla="*/ 1 w 12"/>
                  <a:gd name="T5" fmla="*/ 31 h 13"/>
                  <a:gd name="T6" fmla="*/ 9 w 12"/>
                  <a:gd name="T7" fmla="*/ 31 h 13"/>
                  <a:gd name="T8" fmla="*/ 9 w 12"/>
                  <a:gd name="T9" fmla="*/ 31 h 13"/>
                  <a:gd name="T10" fmla="*/ 9 w 12"/>
                  <a:gd name="T11" fmla="*/ 31 h 13"/>
                  <a:gd name="T12" fmla="*/ 9 w 12"/>
                  <a:gd name="T13" fmla="*/ 35 h 13"/>
                  <a:gd name="T14" fmla="*/ 16 w 12"/>
                  <a:gd name="T15" fmla="*/ 38 h 13"/>
                  <a:gd name="T16" fmla="*/ 37 w 12"/>
                  <a:gd name="T17" fmla="*/ 0 h 1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2" h="13">
                    <a:moveTo>
                      <a:pt x="12" y="0"/>
                    </a:moveTo>
                    <a:cubicBezTo>
                      <a:pt x="8" y="3"/>
                      <a:pt x="4" y="7"/>
                      <a:pt x="0" y="11"/>
                    </a:cubicBezTo>
                    <a:cubicBezTo>
                      <a:pt x="0" y="11"/>
                      <a:pt x="1" y="11"/>
                      <a:pt x="1" y="11"/>
                    </a:cubicBezTo>
                    <a:cubicBezTo>
                      <a:pt x="2" y="11"/>
                      <a:pt x="3" y="11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1"/>
                      <a:pt x="3" y="12"/>
                      <a:pt x="3" y="12"/>
                    </a:cubicBezTo>
                    <a:cubicBezTo>
                      <a:pt x="4" y="12"/>
                      <a:pt x="4" y="12"/>
                      <a:pt x="5" y="13"/>
                    </a:cubicBezTo>
                    <a:cubicBezTo>
                      <a:pt x="7" y="8"/>
                      <a:pt x="10" y="4"/>
                      <a:pt x="12" y="0"/>
                    </a:cubicBezTo>
                  </a:path>
                </a:pathLst>
              </a:custGeom>
              <a:solidFill>
                <a:srgbClr val="CDC9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86" name="Freeform 471">
                <a:extLst>
                  <a:ext uri="{FF2B5EF4-FFF2-40B4-BE49-F238E27FC236}">
                    <a16:creationId xmlns:a16="http://schemas.microsoft.com/office/drawing/2014/main" id="{6E7138C8-AD75-4626-8C6F-AFF083006D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11" y="2047"/>
                <a:ext cx="71" cy="21"/>
              </a:xfrm>
              <a:custGeom>
                <a:avLst/>
                <a:gdLst>
                  <a:gd name="T0" fmla="*/ 111 w 53"/>
                  <a:gd name="T1" fmla="*/ 0 h 16"/>
                  <a:gd name="T2" fmla="*/ 0 w 53"/>
                  <a:gd name="T3" fmla="*/ 16 h 16"/>
                  <a:gd name="T4" fmla="*/ 106 w 53"/>
                  <a:gd name="T5" fmla="*/ 49 h 16"/>
                  <a:gd name="T6" fmla="*/ 163 w 53"/>
                  <a:gd name="T7" fmla="*/ 21 h 16"/>
                  <a:gd name="T8" fmla="*/ 170 w 53"/>
                  <a:gd name="T9" fmla="*/ 7 h 16"/>
                  <a:gd name="T10" fmla="*/ 111 w 53"/>
                  <a:gd name="T11" fmla="*/ 0 h 1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3" h="16">
                    <a:moveTo>
                      <a:pt x="34" y="0"/>
                    </a:moveTo>
                    <a:cubicBezTo>
                      <a:pt x="23" y="0"/>
                      <a:pt x="11" y="2"/>
                      <a:pt x="0" y="5"/>
                    </a:cubicBezTo>
                    <a:cubicBezTo>
                      <a:pt x="11" y="8"/>
                      <a:pt x="23" y="11"/>
                      <a:pt x="33" y="16"/>
                    </a:cubicBezTo>
                    <a:cubicBezTo>
                      <a:pt x="39" y="13"/>
                      <a:pt x="45" y="10"/>
                      <a:pt x="51" y="7"/>
                    </a:cubicBezTo>
                    <a:cubicBezTo>
                      <a:pt x="52" y="5"/>
                      <a:pt x="53" y="4"/>
                      <a:pt x="53" y="2"/>
                    </a:cubicBezTo>
                    <a:cubicBezTo>
                      <a:pt x="47" y="1"/>
                      <a:pt x="41" y="0"/>
                      <a:pt x="34" y="0"/>
                    </a:cubicBezTo>
                  </a:path>
                </a:pathLst>
              </a:custGeom>
              <a:solidFill>
                <a:srgbClr val="9890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87" name="Freeform 472">
                <a:extLst>
                  <a:ext uri="{FF2B5EF4-FFF2-40B4-BE49-F238E27FC236}">
                    <a16:creationId xmlns:a16="http://schemas.microsoft.com/office/drawing/2014/main" id="{83CE6D2E-4D77-488C-952F-64FDCE4E3A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80" y="2049"/>
                <a:ext cx="10" cy="7"/>
              </a:xfrm>
              <a:custGeom>
                <a:avLst/>
                <a:gdLst>
                  <a:gd name="T0" fmla="*/ 6 w 8"/>
                  <a:gd name="T1" fmla="*/ 0 h 5"/>
                  <a:gd name="T2" fmla="*/ 0 w 8"/>
                  <a:gd name="T3" fmla="*/ 20 h 5"/>
                  <a:gd name="T4" fmla="*/ 16 w 8"/>
                  <a:gd name="T5" fmla="*/ 11 h 5"/>
                  <a:gd name="T6" fmla="*/ 20 w 8"/>
                  <a:gd name="T7" fmla="*/ 1 h 5"/>
                  <a:gd name="T8" fmla="*/ 6 w 8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" h="5">
                    <a:moveTo>
                      <a:pt x="2" y="0"/>
                    </a:moveTo>
                    <a:cubicBezTo>
                      <a:pt x="2" y="2"/>
                      <a:pt x="1" y="3"/>
                      <a:pt x="0" y="5"/>
                    </a:cubicBezTo>
                    <a:cubicBezTo>
                      <a:pt x="2" y="4"/>
                      <a:pt x="4" y="3"/>
                      <a:pt x="6" y="3"/>
                    </a:cubicBezTo>
                    <a:cubicBezTo>
                      <a:pt x="7" y="2"/>
                      <a:pt x="7" y="1"/>
                      <a:pt x="8" y="1"/>
                    </a:cubicBezTo>
                    <a:cubicBezTo>
                      <a:pt x="6" y="1"/>
                      <a:pt x="4" y="0"/>
                      <a:pt x="2" y="0"/>
                    </a:cubicBezTo>
                  </a:path>
                </a:pathLst>
              </a:custGeom>
              <a:solidFill>
                <a:srgbClr val="BFB9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88" name="Freeform 473">
                <a:extLst>
                  <a:ext uri="{FF2B5EF4-FFF2-40B4-BE49-F238E27FC236}">
                    <a16:creationId xmlns:a16="http://schemas.microsoft.com/office/drawing/2014/main" id="{6329E7D4-E287-4D2D-8B74-4FD49B7923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9" y="2064"/>
                <a:ext cx="21" cy="21"/>
              </a:xfrm>
              <a:custGeom>
                <a:avLst/>
                <a:gdLst>
                  <a:gd name="T0" fmla="*/ 24 w 16"/>
                  <a:gd name="T1" fmla="*/ 0 h 16"/>
                  <a:gd name="T2" fmla="*/ 0 w 16"/>
                  <a:gd name="T3" fmla="*/ 49 h 16"/>
                  <a:gd name="T4" fmla="*/ 49 w 16"/>
                  <a:gd name="T5" fmla="*/ 28 h 16"/>
                  <a:gd name="T6" fmla="*/ 24 w 16"/>
                  <a:gd name="T7" fmla="*/ 0 h 1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6" h="16">
                    <a:moveTo>
                      <a:pt x="8" y="0"/>
                    </a:moveTo>
                    <a:cubicBezTo>
                      <a:pt x="5" y="6"/>
                      <a:pt x="3" y="11"/>
                      <a:pt x="0" y="16"/>
                    </a:cubicBezTo>
                    <a:cubicBezTo>
                      <a:pt x="5" y="14"/>
                      <a:pt x="11" y="11"/>
                      <a:pt x="16" y="9"/>
                    </a:cubicBezTo>
                    <a:cubicBezTo>
                      <a:pt x="13" y="6"/>
                      <a:pt x="11" y="3"/>
                      <a:pt x="8" y="0"/>
                    </a:cubicBezTo>
                  </a:path>
                </a:pathLst>
              </a:custGeom>
              <a:solidFill>
                <a:srgbClr val="9890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89" name="Freeform 474">
                <a:extLst>
                  <a:ext uri="{FF2B5EF4-FFF2-40B4-BE49-F238E27FC236}">
                    <a16:creationId xmlns:a16="http://schemas.microsoft.com/office/drawing/2014/main" id="{64760069-7CB3-4B68-9853-F54D63B2E9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85" y="2053"/>
                <a:ext cx="35" cy="36"/>
              </a:xfrm>
              <a:custGeom>
                <a:avLst/>
                <a:gdLst>
                  <a:gd name="T0" fmla="*/ 30 w 26"/>
                  <a:gd name="T1" fmla="*/ 0 h 27"/>
                  <a:gd name="T2" fmla="*/ 0 w 26"/>
                  <a:gd name="T3" fmla="*/ 69 h 27"/>
                  <a:gd name="T4" fmla="*/ 16 w 26"/>
                  <a:gd name="T5" fmla="*/ 79 h 27"/>
                  <a:gd name="T6" fmla="*/ 27 w 26"/>
                  <a:gd name="T7" fmla="*/ 85 h 27"/>
                  <a:gd name="T8" fmla="*/ 58 w 26"/>
                  <a:gd name="T9" fmla="*/ 76 h 27"/>
                  <a:gd name="T10" fmla="*/ 85 w 26"/>
                  <a:gd name="T11" fmla="*/ 27 h 27"/>
                  <a:gd name="T12" fmla="*/ 48 w 26"/>
                  <a:gd name="T13" fmla="*/ 1 h 27"/>
                  <a:gd name="T14" fmla="*/ 30 w 26"/>
                  <a:gd name="T15" fmla="*/ 0 h 2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6" h="27">
                    <a:moveTo>
                      <a:pt x="9" y="0"/>
                    </a:moveTo>
                    <a:cubicBezTo>
                      <a:pt x="6" y="7"/>
                      <a:pt x="3" y="14"/>
                      <a:pt x="0" y="22"/>
                    </a:cubicBezTo>
                    <a:cubicBezTo>
                      <a:pt x="2" y="23"/>
                      <a:pt x="3" y="24"/>
                      <a:pt x="5" y="25"/>
                    </a:cubicBezTo>
                    <a:cubicBezTo>
                      <a:pt x="6" y="26"/>
                      <a:pt x="7" y="26"/>
                      <a:pt x="8" y="27"/>
                    </a:cubicBezTo>
                    <a:cubicBezTo>
                      <a:pt x="11" y="26"/>
                      <a:pt x="14" y="25"/>
                      <a:pt x="18" y="24"/>
                    </a:cubicBezTo>
                    <a:cubicBezTo>
                      <a:pt x="21" y="19"/>
                      <a:pt x="23" y="14"/>
                      <a:pt x="26" y="8"/>
                    </a:cubicBezTo>
                    <a:cubicBezTo>
                      <a:pt x="22" y="5"/>
                      <a:pt x="19" y="3"/>
                      <a:pt x="15" y="1"/>
                    </a:cubicBezTo>
                    <a:cubicBezTo>
                      <a:pt x="13" y="1"/>
                      <a:pt x="11" y="0"/>
                      <a:pt x="9" y="0"/>
                    </a:cubicBezTo>
                  </a:path>
                </a:pathLst>
              </a:custGeom>
              <a:solidFill>
                <a:srgbClr val="BFB9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90" name="Freeform 475">
                <a:extLst>
                  <a:ext uri="{FF2B5EF4-FFF2-40B4-BE49-F238E27FC236}">
                    <a16:creationId xmlns:a16="http://schemas.microsoft.com/office/drawing/2014/main" id="{F80D11A3-6645-4EE8-9024-886FF9BEADB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281" y="2051"/>
                <a:ext cx="16" cy="32"/>
              </a:xfrm>
              <a:custGeom>
                <a:avLst/>
                <a:gdLst>
                  <a:gd name="T0" fmla="*/ 31 w 12"/>
                  <a:gd name="T1" fmla="*/ 1 h 24"/>
                  <a:gd name="T2" fmla="*/ 0 w 12"/>
                  <a:gd name="T3" fmla="*/ 69 h 24"/>
                  <a:gd name="T4" fmla="*/ 9 w 12"/>
                  <a:gd name="T5" fmla="*/ 76 h 24"/>
                  <a:gd name="T6" fmla="*/ 37 w 12"/>
                  <a:gd name="T7" fmla="*/ 7 h 24"/>
                  <a:gd name="T8" fmla="*/ 31 w 12"/>
                  <a:gd name="T9" fmla="*/ 1 h 24"/>
                  <a:gd name="T10" fmla="*/ 21 w 12"/>
                  <a:gd name="T11" fmla="*/ 0 h 24"/>
                  <a:gd name="T12" fmla="*/ 16 w 12"/>
                  <a:gd name="T13" fmla="*/ 7 h 24"/>
                  <a:gd name="T14" fmla="*/ 27 w 12"/>
                  <a:gd name="T15" fmla="*/ 0 h 24"/>
                  <a:gd name="T16" fmla="*/ 21 w 12"/>
                  <a:gd name="T17" fmla="*/ 0 h 2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2" h="24">
                    <a:moveTo>
                      <a:pt x="10" y="1"/>
                    </a:moveTo>
                    <a:cubicBezTo>
                      <a:pt x="8" y="9"/>
                      <a:pt x="4" y="16"/>
                      <a:pt x="0" y="22"/>
                    </a:cubicBezTo>
                    <a:cubicBezTo>
                      <a:pt x="1" y="23"/>
                      <a:pt x="2" y="23"/>
                      <a:pt x="3" y="24"/>
                    </a:cubicBezTo>
                    <a:cubicBezTo>
                      <a:pt x="6" y="16"/>
                      <a:pt x="9" y="9"/>
                      <a:pt x="12" y="2"/>
                    </a:cubicBezTo>
                    <a:cubicBezTo>
                      <a:pt x="11" y="1"/>
                      <a:pt x="11" y="1"/>
                      <a:pt x="10" y="1"/>
                    </a:cubicBezTo>
                    <a:moveTo>
                      <a:pt x="7" y="0"/>
                    </a:moveTo>
                    <a:cubicBezTo>
                      <a:pt x="6" y="0"/>
                      <a:pt x="6" y="1"/>
                      <a:pt x="5" y="2"/>
                    </a:cubicBezTo>
                    <a:cubicBezTo>
                      <a:pt x="6" y="1"/>
                      <a:pt x="7" y="1"/>
                      <a:pt x="8" y="0"/>
                    </a:cubicBezTo>
                    <a:cubicBezTo>
                      <a:pt x="8" y="0"/>
                      <a:pt x="7" y="0"/>
                      <a:pt x="7" y="0"/>
                    </a:cubicBezTo>
                  </a:path>
                </a:pathLst>
              </a:custGeom>
              <a:solidFill>
                <a:srgbClr val="D8D4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91" name="Freeform 476">
                <a:extLst>
                  <a:ext uri="{FF2B5EF4-FFF2-40B4-BE49-F238E27FC236}">
                    <a16:creationId xmlns:a16="http://schemas.microsoft.com/office/drawing/2014/main" id="{D70DE542-39B7-494B-B2F1-93FC847D01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2" y="2051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0 h 1"/>
                  <a:gd name="T4" fmla="*/ 2 w 2"/>
                  <a:gd name="T5" fmla="*/ 1 h 1"/>
                  <a:gd name="T6" fmla="*/ 2 w 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2" y="0"/>
                      <a:pt x="1" y="0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</a:path>
                </a:pathLst>
              </a:custGeom>
              <a:solidFill>
                <a:srgbClr val="D8D4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92" name="Freeform 477">
                <a:extLst>
                  <a:ext uri="{FF2B5EF4-FFF2-40B4-BE49-F238E27FC236}">
                    <a16:creationId xmlns:a16="http://schemas.microsoft.com/office/drawing/2014/main" id="{E87CA47D-8169-49B1-8FF0-EA65B4520C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6" y="2056"/>
                <a:ext cx="24" cy="17"/>
              </a:xfrm>
              <a:custGeom>
                <a:avLst/>
                <a:gdLst>
                  <a:gd name="T0" fmla="*/ 57 w 18"/>
                  <a:gd name="T1" fmla="*/ 0 h 13"/>
                  <a:gd name="T2" fmla="*/ 0 w 18"/>
                  <a:gd name="T3" fmla="*/ 27 h 13"/>
                  <a:gd name="T4" fmla="*/ 28 w 18"/>
                  <a:gd name="T5" fmla="*/ 38 h 13"/>
                  <a:gd name="T6" fmla="*/ 49 w 18"/>
                  <a:gd name="T7" fmla="*/ 17 h 13"/>
                  <a:gd name="T8" fmla="*/ 57 w 18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8" h="13">
                    <a:moveTo>
                      <a:pt x="18" y="0"/>
                    </a:moveTo>
                    <a:cubicBezTo>
                      <a:pt x="12" y="3"/>
                      <a:pt x="6" y="6"/>
                      <a:pt x="0" y="9"/>
                    </a:cubicBezTo>
                    <a:cubicBezTo>
                      <a:pt x="3" y="10"/>
                      <a:pt x="6" y="11"/>
                      <a:pt x="9" y="13"/>
                    </a:cubicBezTo>
                    <a:cubicBezTo>
                      <a:pt x="11" y="11"/>
                      <a:pt x="14" y="8"/>
                      <a:pt x="16" y="6"/>
                    </a:cubicBezTo>
                    <a:cubicBezTo>
                      <a:pt x="17" y="4"/>
                      <a:pt x="17" y="2"/>
                      <a:pt x="18" y="0"/>
                    </a:cubicBezTo>
                  </a:path>
                </a:pathLst>
              </a:custGeom>
              <a:solidFill>
                <a:srgbClr val="ABA4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93" name="Freeform 478">
                <a:extLst>
                  <a:ext uri="{FF2B5EF4-FFF2-40B4-BE49-F238E27FC236}">
                    <a16:creationId xmlns:a16="http://schemas.microsoft.com/office/drawing/2014/main" id="{47D5F8F7-B645-4DE2-B460-8B60AFFA5B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7" y="2053"/>
                <a:ext cx="11" cy="11"/>
              </a:xfrm>
              <a:custGeom>
                <a:avLst/>
                <a:gdLst>
                  <a:gd name="T0" fmla="*/ 29 w 8"/>
                  <a:gd name="T1" fmla="*/ 0 h 8"/>
                  <a:gd name="T2" fmla="*/ 8 w 8"/>
                  <a:gd name="T3" fmla="*/ 8 h 8"/>
                  <a:gd name="T4" fmla="*/ 0 w 8"/>
                  <a:gd name="T5" fmla="*/ 29 h 8"/>
                  <a:gd name="T6" fmla="*/ 29 w 8"/>
                  <a:gd name="T7" fmla="*/ 0 h 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" h="8">
                    <a:moveTo>
                      <a:pt x="8" y="0"/>
                    </a:moveTo>
                    <a:cubicBezTo>
                      <a:pt x="6" y="0"/>
                      <a:pt x="4" y="1"/>
                      <a:pt x="2" y="2"/>
                    </a:cubicBezTo>
                    <a:cubicBezTo>
                      <a:pt x="1" y="4"/>
                      <a:pt x="1" y="6"/>
                      <a:pt x="0" y="8"/>
                    </a:cubicBezTo>
                    <a:cubicBezTo>
                      <a:pt x="3" y="5"/>
                      <a:pt x="5" y="2"/>
                      <a:pt x="8" y="0"/>
                    </a:cubicBezTo>
                  </a:path>
                </a:pathLst>
              </a:custGeom>
              <a:solidFill>
                <a:srgbClr val="CCC7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94" name="Freeform 479">
                <a:extLst>
                  <a:ext uri="{FF2B5EF4-FFF2-40B4-BE49-F238E27FC236}">
                    <a16:creationId xmlns:a16="http://schemas.microsoft.com/office/drawing/2014/main" id="{ABF52AC5-2B20-45D4-89C0-562D2857A5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68" y="2064"/>
                <a:ext cx="9" cy="12"/>
              </a:xfrm>
              <a:custGeom>
                <a:avLst/>
                <a:gdLst>
                  <a:gd name="T0" fmla="*/ 19 w 7"/>
                  <a:gd name="T1" fmla="*/ 0 h 9"/>
                  <a:gd name="T2" fmla="*/ 0 w 7"/>
                  <a:gd name="T3" fmla="*/ 21 h 9"/>
                  <a:gd name="T4" fmla="*/ 10 w 7"/>
                  <a:gd name="T5" fmla="*/ 28 h 9"/>
                  <a:gd name="T6" fmla="*/ 19 w 7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" h="9">
                    <a:moveTo>
                      <a:pt x="7" y="0"/>
                    </a:moveTo>
                    <a:cubicBezTo>
                      <a:pt x="5" y="2"/>
                      <a:pt x="2" y="5"/>
                      <a:pt x="0" y="7"/>
                    </a:cubicBezTo>
                    <a:cubicBezTo>
                      <a:pt x="1" y="7"/>
                      <a:pt x="3" y="8"/>
                      <a:pt x="4" y="9"/>
                    </a:cubicBezTo>
                    <a:cubicBezTo>
                      <a:pt x="5" y="6"/>
                      <a:pt x="6" y="3"/>
                      <a:pt x="7" y="0"/>
                    </a:cubicBezTo>
                  </a:path>
                </a:pathLst>
              </a:custGeom>
              <a:solidFill>
                <a:srgbClr val="CCC7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95" name="Freeform 480">
                <a:extLst>
                  <a:ext uri="{FF2B5EF4-FFF2-40B4-BE49-F238E27FC236}">
                    <a16:creationId xmlns:a16="http://schemas.microsoft.com/office/drawing/2014/main" id="{49DDF66B-C48D-4E2E-B692-D941FB2B4A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3" y="2051"/>
                <a:ext cx="21" cy="29"/>
              </a:xfrm>
              <a:custGeom>
                <a:avLst/>
                <a:gdLst>
                  <a:gd name="T0" fmla="*/ 42 w 16"/>
                  <a:gd name="T1" fmla="*/ 0 h 22"/>
                  <a:gd name="T2" fmla="*/ 32 w 16"/>
                  <a:gd name="T3" fmla="*/ 7 h 22"/>
                  <a:gd name="T4" fmla="*/ 9 w 16"/>
                  <a:gd name="T5" fmla="*/ 29 h 22"/>
                  <a:gd name="T6" fmla="*/ 0 w 16"/>
                  <a:gd name="T7" fmla="*/ 58 h 22"/>
                  <a:gd name="T8" fmla="*/ 18 w 16"/>
                  <a:gd name="T9" fmla="*/ 66 h 22"/>
                  <a:gd name="T10" fmla="*/ 49 w 16"/>
                  <a:gd name="T11" fmla="*/ 1 h 22"/>
                  <a:gd name="T12" fmla="*/ 42 w 16"/>
                  <a:gd name="T13" fmla="*/ 0 h 2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" h="22">
                    <a:moveTo>
                      <a:pt x="14" y="0"/>
                    </a:moveTo>
                    <a:cubicBezTo>
                      <a:pt x="13" y="1"/>
                      <a:pt x="12" y="1"/>
                      <a:pt x="11" y="2"/>
                    </a:cubicBezTo>
                    <a:cubicBezTo>
                      <a:pt x="8" y="4"/>
                      <a:pt x="6" y="7"/>
                      <a:pt x="3" y="10"/>
                    </a:cubicBezTo>
                    <a:cubicBezTo>
                      <a:pt x="2" y="13"/>
                      <a:pt x="1" y="16"/>
                      <a:pt x="0" y="19"/>
                    </a:cubicBezTo>
                    <a:cubicBezTo>
                      <a:pt x="2" y="20"/>
                      <a:pt x="4" y="21"/>
                      <a:pt x="6" y="22"/>
                    </a:cubicBezTo>
                    <a:cubicBezTo>
                      <a:pt x="10" y="16"/>
                      <a:pt x="14" y="9"/>
                      <a:pt x="16" y="1"/>
                    </a:cubicBezTo>
                    <a:cubicBezTo>
                      <a:pt x="15" y="1"/>
                      <a:pt x="15" y="1"/>
                      <a:pt x="14" y="0"/>
                    </a:cubicBezTo>
                  </a:path>
                </a:pathLst>
              </a:custGeom>
              <a:solidFill>
                <a:srgbClr val="DFDC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96" name="Freeform 481">
                <a:extLst>
                  <a:ext uri="{FF2B5EF4-FFF2-40B4-BE49-F238E27FC236}">
                    <a16:creationId xmlns:a16="http://schemas.microsoft.com/office/drawing/2014/main" id="{0327E3B2-D898-4167-9FAB-A9C1C1EA6F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44" y="2037"/>
                <a:ext cx="24" cy="12"/>
              </a:xfrm>
              <a:custGeom>
                <a:avLst/>
                <a:gdLst>
                  <a:gd name="T0" fmla="*/ 57 w 18"/>
                  <a:gd name="T1" fmla="*/ 0 h 9"/>
                  <a:gd name="T2" fmla="*/ 49 w 18"/>
                  <a:gd name="T3" fmla="*/ 0 h 9"/>
                  <a:gd name="T4" fmla="*/ 0 w 18"/>
                  <a:gd name="T5" fmla="*/ 7 h 9"/>
                  <a:gd name="T6" fmla="*/ 37 w 18"/>
                  <a:gd name="T7" fmla="*/ 28 h 9"/>
                  <a:gd name="T8" fmla="*/ 57 w 18"/>
                  <a:gd name="T9" fmla="*/ 0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8" h="9">
                    <a:moveTo>
                      <a:pt x="18" y="0"/>
                    </a:moveTo>
                    <a:cubicBezTo>
                      <a:pt x="17" y="0"/>
                      <a:pt x="16" y="0"/>
                      <a:pt x="16" y="0"/>
                    </a:cubicBezTo>
                    <a:cubicBezTo>
                      <a:pt x="11" y="1"/>
                      <a:pt x="5" y="1"/>
                      <a:pt x="0" y="2"/>
                    </a:cubicBezTo>
                    <a:cubicBezTo>
                      <a:pt x="4" y="4"/>
                      <a:pt x="8" y="7"/>
                      <a:pt x="12" y="9"/>
                    </a:cubicBezTo>
                    <a:cubicBezTo>
                      <a:pt x="14" y="6"/>
                      <a:pt x="16" y="3"/>
                      <a:pt x="18" y="0"/>
                    </a:cubicBezTo>
                  </a:path>
                </a:pathLst>
              </a:custGeom>
              <a:solidFill>
                <a:srgbClr val="9890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97" name="Freeform 482">
                <a:extLst>
                  <a:ext uri="{FF2B5EF4-FFF2-40B4-BE49-F238E27FC236}">
                    <a16:creationId xmlns:a16="http://schemas.microsoft.com/office/drawing/2014/main" id="{2D2344BF-B284-4D6D-864E-E8BEAA62D1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60" y="2037"/>
                <a:ext cx="24" cy="24"/>
              </a:xfrm>
              <a:custGeom>
                <a:avLst/>
                <a:gdLst>
                  <a:gd name="T0" fmla="*/ 21 w 18"/>
                  <a:gd name="T1" fmla="*/ 0 h 18"/>
                  <a:gd name="T2" fmla="*/ 20 w 18"/>
                  <a:gd name="T3" fmla="*/ 0 h 18"/>
                  <a:gd name="T4" fmla="*/ 0 w 18"/>
                  <a:gd name="T5" fmla="*/ 28 h 18"/>
                  <a:gd name="T6" fmla="*/ 55 w 18"/>
                  <a:gd name="T7" fmla="*/ 57 h 18"/>
                  <a:gd name="T8" fmla="*/ 57 w 18"/>
                  <a:gd name="T9" fmla="*/ 41 h 18"/>
                  <a:gd name="T10" fmla="*/ 21 w 18"/>
                  <a:gd name="T11" fmla="*/ 0 h 1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" h="18">
                    <a:moveTo>
                      <a:pt x="7" y="0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3"/>
                      <a:pt x="2" y="6"/>
                      <a:pt x="0" y="9"/>
                    </a:cubicBezTo>
                    <a:cubicBezTo>
                      <a:pt x="6" y="12"/>
                      <a:pt x="12" y="15"/>
                      <a:pt x="17" y="18"/>
                    </a:cubicBezTo>
                    <a:cubicBezTo>
                      <a:pt x="17" y="16"/>
                      <a:pt x="18" y="15"/>
                      <a:pt x="18" y="13"/>
                    </a:cubicBezTo>
                    <a:cubicBezTo>
                      <a:pt x="15" y="9"/>
                      <a:pt x="11" y="4"/>
                      <a:pt x="7" y="0"/>
                    </a:cubicBezTo>
                  </a:path>
                </a:pathLst>
              </a:custGeom>
              <a:solidFill>
                <a:srgbClr val="BEB9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98" name="Freeform 483">
                <a:extLst>
                  <a:ext uri="{FF2B5EF4-FFF2-40B4-BE49-F238E27FC236}">
                    <a16:creationId xmlns:a16="http://schemas.microsoft.com/office/drawing/2014/main" id="{779A56F2-DD6C-4D63-B79C-0E491F08D49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083" y="2039"/>
                <a:ext cx="23" cy="28"/>
              </a:xfrm>
              <a:custGeom>
                <a:avLst/>
                <a:gdLst>
                  <a:gd name="T0" fmla="*/ 1 w 17"/>
                  <a:gd name="T1" fmla="*/ 37 h 21"/>
                  <a:gd name="T2" fmla="*/ 0 w 17"/>
                  <a:gd name="T3" fmla="*/ 55 h 21"/>
                  <a:gd name="T4" fmla="*/ 20 w 17"/>
                  <a:gd name="T5" fmla="*/ 65 h 21"/>
                  <a:gd name="T6" fmla="*/ 1 w 17"/>
                  <a:gd name="T7" fmla="*/ 37 h 21"/>
                  <a:gd name="T8" fmla="*/ 47 w 17"/>
                  <a:gd name="T9" fmla="*/ 0 h 21"/>
                  <a:gd name="T10" fmla="*/ 55 w 17"/>
                  <a:gd name="T11" fmla="*/ 7 h 21"/>
                  <a:gd name="T12" fmla="*/ 57 w 17"/>
                  <a:gd name="T13" fmla="*/ 1 h 21"/>
                  <a:gd name="T14" fmla="*/ 47 w 17"/>
                  <a:gd name="T15" fmla="*/ 0 h 2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7" h="21">
                    <a:moveTo>
                      <a:pt x="1" y="12"/>
                    </a:moveTo>
                    <a:cubicBezTo>
                      <a:pt x="1" y="14"/>
                      <a:pt x="0" y="15"/>
                      <a:pt x="0" y="17"/>
                    </a:cubicBezTo>
                    <a:cubicBezTo>
                      <a:pt x="2" y="18"/>
                      <a:pt x="4" y="20"/>
                      <a:pt x="6" y="21"/>
                    </a:cubicBezTo>
                    <a:cubicBezTo>
                      <a:pt x="5" y="18"/>
                      <a:pt x="3" y="15"/>
                      <a:pt x="1" y="12"/>
                    </a:cubicBezTo>
                    <a:moveTo>
                      <a:pt x="14" y="0"/>
                    </a:moveTo>
                    <a:cubicBezTo>
                      <a:pt x="15" y="1"/>
                      <a:pt x="16" y="1"/>
                      <a:pt x="16" y="2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6" y="0"/>
                      <a:pt x="15" y="0"/>
                      <a:pt x="14" y="0"/>
                    </a:cubicBezTo>
                  </a:path>
                </a:pathLst>
              </a:custGeom>
              <a:solidFill>
                <a:srgbClr val="D8D4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99" name="Freeform 484">
                <a:extLst>
                  <a:ext uri="{FF2B5EF4-FFF2-40B4-BE49-F238E27FC236}">
                    <a16:creationId xmlns:a16="http://schemas.microsoft.com/office/drawing/2014/main" id="{FFA492E3-183B-40F5-B07F-04A0C53BEC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69" y="2048"/>
                <a:ext cx="42" cy="11"/>
              </a:xfrm>
              <a:custGeom>
                <a:avLst/>
                <a:gdLst>
                  <a:gd name="T0" fmla="*/ 55 w 32"/>
                  <a:gd name="T1" fmla="*/ 0 h 8"/>
                  <a:gd name="T2" fmla="*/ 24 w 32"/>
                  <a:gd name="T3" fmla="*/ 0 h 8"/>
                  <a:gd name="T4" fmla="*/ 0 w 32"/>
                  <a:gd name="T5" fmla="*/ 0 h 8"/>
                  <a:gd name="T6" fmla="*/ 42 w 32"/>
                  <a:gd name="T7" fmla="*/ 29 h 8"/>
                  <a:gd name="T8" fmla="*/ 95 w 32"/>
                  <a:gd name="T9" fmla="*/ 15 h 8"/>
                  <a:gd name="T10" fmla="*/ 55 w 32"/>
                  <a:gd name="T11" fmla="*/ 0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2" h="8">
                    <a:moveTo>
                      <a:pt x="18" y="0"/>
                    </a:moveTo>
                    <a:cubicBezTo>
                      <a:pt x="14" y="0"/>
                      <a:pt x="11" y="0"/>
                      <a:pt x="8" y="0"/>
                    </a:cubicBezTo>
                    <a:cubicBezTo>
                      <a:pt x="6" y="0"/>
                      <a:pt x="3" y="0"/>
                      <a:pt x="0" y="0"/>
                    </a:cubicBezTo>
                    <a:cubicBezTo>
                      <a:pt x="5" y="3"/>
                      <a:pt x="10" y="6"/>
                      <a:pt x="14" y="8"/>
                    </a:cubicBezTo>
                    <a:cubicBezTo>
                      <a:pt x="20" y="7"/>
                      <a:pt x="26" y="5"/>
                      <a:pt x="32" y="4"/>
                    </a:cubicBezTo>
                    <a:cubicBezTo>
                      <a:pt x="27" y="2"/>
                      <a:pt x="22" y="1"/>
                      <a:pt x="18" y="0"/>
                    </a:cubicBezTo>
                  </a:path>
                </a:pathLst>
              </a:custGeom>
              <a:solidFill>
                <a:srgbClr val="9890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00" name="Freeform 485">
                <a:extLst>
                  <a:ext uri="{FF2B5EF4-FFF2-40B4-BE49-F238E27FC236}">
                    <a16:creationId xmlns:a16="http://schemas.microsoft.com/office/drawing/2014/main" id="{1BC54095-16D6-4F37-B68D-8EB09B8D80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8" y="2044"/>
                <a:ext cx="59" cy="35"/>
              </a:xfrm>
              <a:custGeom>
                <a:avLst/>
                <a:gdLst>
                  <a:gd name="T0" fmla="*/ 16 w 44"/>
                  <a:gd name="T1" fmla="*/ 0 h 26"/>
                  <a:gd name="T2" fmla="*/ 0 w 44"/>
                  <a:gd name="T3" fmla="*/ 32 h 26"/>
                  <a:gd name="T4" fmla="*/ 0 w 44"/>
                  <a:gd name="T5" fmla="*/ 47 h 26"/>
                  <a:gd name="T6" fmla="*/ 36 w 44"/>
                  <a:gd name="T7" fmla="*/ 85 h 26"/>
                  <a:gd name="T8" fmla="*/ 142 w 44"/>
                  <a:gd name="T9" fmla="*/ 36 h 26"/>
                  <a:gd name="T10" fmla="*/ 97 w 44"/>
                  <a:gd name="T11" fmla="*/ 9 h 26"/>
                  <a:gd name="T12" fmla="*/ 16 w 44"/>
                  <a:gd name="T13" fmla="*/ 0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4" h="26">
                    <a:moveTo>
                      <a:pt x="5" y="0"/>
                    </a:moveTo>
                    <a:cubicBezTo>
                      <a:pt x="3" y="3"/>
                      <a:pt x="2" y="7"/>
                      <a:pt x="0" y="10"/>
                    </a:cubicBezTo>
                    <a:cubicBezTo>
                      <a:pt x="0" y="12"/>
                      <a:pt x="0" y="13"/>
                      <a:pt x="0" y="14"/>
                    </a:cubicBezTo>
                    <a:cubicBezTo>
                      <a:pt x="4" y="19"/>
                      <a:pt x="7" y="23"/>
                      <a:pt x="11" y="26"/>
                    </a:cubicBezTo>
                    <a:cubicBezTo>
                      <a:pt x="21" y="21"/>
                      <a:pt x="32" y="15"/>
                      <a:pt x="44" y="11"/>
                    </a:cubicBezTo>
                    <a:cubicBezTo>
                      <a:pt x="40" y="9"/>
                      <a:pt x="35" y="6"/>
                      <a:pt x="30" y="3"/>
                    </a:cubicBezTo>
                    <a:cubicBezTo>
                      <a:pt x="22" y="3"/>
                      <a:pt x="13" y="1"/>
                      <a:pt x="5" y="0"/>
                    </a:cubicBezTo>
                  </a:path>
                </a:pathLst>
              </a:custGeom>
              <a:solidFill>
                <a:srgbClr val="BFB9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01" name="Freeform 486">
                <a:extLst>
                  <a:ext uri="{FF2B5EF4-FFF2-40B4-BE49-F238E27FC236}">
                    <a16:creationId xmlns:a16="http://schemas.microsoft.com/office/drawing/2014/main" id="{BB1BDC38-4EEE-4B16-A38A-6079CF1E71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7" y="2057"/>
                <a:ext cx="1" cy="6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18 h 4"/>
                  <a:gd name="T4" fmla="*/ 1 w 1"/>
                  <a:gd name="T5" fmla="*/ 21 h 4"/>
                  <a:gd name="T6" fmla="*/ 1 w 1"/>
                  <a:gd name="T7" fmla="*/ 0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1" y="1"/>
                      <a:pt x="1" y="2"/>
                      <a:pt x="0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3"/>
                      <a:pt x="1" y="2"/>
                      <a:pt x="1" y="0"/>
                    </a:cubicBezTo>
                  </a:path>
                </a:pathLst>
              </a:custGeom>
              <a:solidFill>
                <a:srgbClr val="D8D4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02" name="Freeform 487">
                <a:extLst>
                  <a:ext uri="{FF2B5EF4-FFF2-40B4-BE49-F238E27FC236}">
                    <a16:creationId xmlns:a16="http://schemas.microsoft.com/office/drawing/2014/main" id="{5C024922-FA22-42FE-AAEE-8F3C418E47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87" y="2053"/>
                <a:ext cx="69" cy="28"/>
              </a:xfrm>
              <a:custGeom>
                <a:avLst/>
                <a:gdLst>
                  <a:gd name="T0" fmla="*/ 58 w 51"/>
                  <a:gd name="T1" fmla="*/ 0 h 21"/>
                  <a:gd name="T2" fmla="*/ 0 w 51"/>
                  <a:gd name="T3" fmla="*/ 12 h 21"/>
                  <a:gd name="T4" fmla="*/ 37 w 51"/>
                  <a:gd name="T5" fmla="*/ 28 h 21"/>
                  <a:gd name="T6" fmla="*/ 93 w 51"/>
                  <a:gd name="T7" fmla="*/ 64 h 21"/>
                  <a:gd name="T8" fmla="*/ 97 w 51"/>
                  <a:gd name="T9" fmla="*/ 65 h 21"/>
                  <a:gd name="T10" fmla="*/ 170 w 51"/>
                  <a:gd name="T11" fmla="*/ 36 h 21"/>
                  <a:gd name="T12" fmla="*/ 58 w 51"/>
                  <a:gd name="T13" fmla="*/ 0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1" h="21">
                    <a:moveTo>
                      <a:pt x="18" y="0"/>
                    </a:moveTo>
                    <a:cubicBezTo>
                      <a:pt x="12" y="1"/>
                      <a:pt x="6" y="3"/>
                      <a:pt x="0" y="4"/>
                    </a:cubicBezTo>
                    <a:cubicBezTo>
                      <a:pt x="4" y="6"/>
                      <a:pt x="7" y="7"/>
                      <a:pt x="11" y="9"/>
                    </a:cubicBezTo>
                    <a:cubicBezTo>
                      <a:pt x="20" y="12"/>
                      <a:pt x="19" y="14"/>
                      <a:pt x="28" y="20"/>
                    </a:cubicBezTo>
                    <a:cubicBezTo>
                      <a:pt x="28" y="20"/>
                      <a:pt x="29" y="21"/>
                      <a:pt x="29" y="21"/>
                    </a:cubicBezTo>
                    <a:cubicBezTo>
                      <a:pt x="37" y="18"/>
                      <a:pt x="44" y="15"/>
                      <a:pt x="51" y="11"/>
                    </a:cubicBezTo>
                    <a:cubicBezTo>
                      <a:pt x="41" y="6"/>
                      <a:pt x="29" y="3"/>
                      <a:pt x="18" y="0"/>
                    </a:cubicBezTo>
                  </a:path>
                </a:pathLst>
              </a:custGeom>
              <a:solidFill>
                <a:srgbClr val="ABA4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03" name="Freeform 488">
                <a:extLst>
                  <a:ext uri="{FF2B5EF4-FFF2-40B4-BE49-F238E27FC236}">
                    <a16:creationId xmlns:a16="http://schemas.microsoft.com/office/drawing/2014/main" id="{0AE16F49-AFE5-46CD-8022-2FEEB9E2452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143" y="2059"/>
                <a:ext cx="153" cy="35"/>
              </a:xfrm>
              <a:custGeom>
                <a:avLst/>
                <a:gdLst>
                  <a:gd name="T0" fmla="*/ 344 w 114"/>
                  <a:gd name="T1" fmla="*/ 58 h 26"/>
                  <a:gd name="T2" fmla="*/ 333 w 114"/>
                  <a:gd name="T3" fmla="*/ 85 h 26"/>
                  <a:gd name="T4" fmla="*/ 369 w 114"/>
                  <a:gd name="T5" fmla="*/ 77 h 26"/>
                  <a:gd name="T6" fmla="*/ 360 w 114"/>
                  <a:gd name="T7" fmla="*/ 69 h 26"/>
                  <a:gd name="T8" fmla="*/ 344 w 114"/>
                  <a:gd name="T9" fmla="*/ 58 h 26"/>
                  <a:gd name="T10" fmla="*/ 106 w 114"/>
                  <a:gd name="T11" fmla="*/ 0 h 26"/>
                  <a:gd name="T12" fmla="*/ 0 w 114"/>
                  <a:gd name="T13" fmla="*/ 48 h 26"/>
                  <a:gd name="T14" fmla="*/ 86 w 114"/>
                  <a:gd name="T15" fmla="*/ 77 h 26"/>
                  <a:gd name="T16" fmla="*/ 154 w 114"/>
                  <a:gd name="T17" fmla="*/ 69 h 26"/>
                  <a:gd name="T18" fmla="*/ 200 w 114"/>
                  <a:gd name="T19" fmla="*/ 57 h 26"/>
                  <a:gd name="T20" fmla="*/ 199 w 114"/>
                  <a:gd name="T21" fmla="*/ 54 h 26"/>
                  <a:gd name="T22" fmla="*/ 142 w 114"/>
                  <a:gd name="T23" fmla="*/ 16 h 26"/>
                  <a:gd name="T24" fmla="*/ 106 w 114"/>
                  <a:gd name="T25" fmla="*/ 0 h 2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14" h="26">
                    <a:moveTo>
                      <a:pt x="106" y="18"/>
                    </a:moveTo>
                    <a:cubicBezTo>
                      <a:pt x="105" y="21"/>
                      <a:pt x="104" y="23"/>
                      <a:pt x="103" y="26"/>
                    </a:cubicBezTo>
                    <a:cubicBezTo>
                      <a:pt x="107" y="25"/>
                      <a:pt x="110" y="24"/>
                      <a:pt x="114" y="23"/>
                    </a:cubicBezTo>
                    <a:cubicBezTo>
                      <a:pt x="113" y="22"/>
                      <a:pt x="112" y="22"/>
                      <a:pt x="111" y="21"/>
                    </a:cubicBezTo>
                    <a:cubicBezTo>
                      <a:pt x="109" y="20"/>
                      <a:pt x="108" y="19"/>
                      <a:pt x="106" y="18"/>
                    </a:cubicBezTo>
                    <a:moveTo>
                      <a:pt x="33" y="0"/>
                    </a:moveTo>
                    <a:cubicBezTo>
                      <a:pt x="21" y="4"/>
                      <a:pt x="10" y="10"/>
                      <a:pt x="0" y="15"/>
                    </a:cubicBezTo>
                    <a:cubicBezTo>
                      <a:pt x="7" y="21"/>
                      <a:pt x="15" y="23"/>
                      <a:pt x="27" y="23"/>
                    </a:cubicBezTo>
                    <a:cubicBezTo>
                      <a:pt x="33" y="23"/>
                      <a:pt x="40" y="23"/>
                      <a:pt x="48" y="21"/>
                    </a:cubicBezTo>
                    <a:cubicBezTo>
                      <a:pt x="53" y="20"/>
                      <a:pt x="58" y="19"/>
                      <a:pt x="62" y="17"/>
                    </a:cubicBezTo>
                    <a:cubicBezTo>
                      <a:pt x="62" y="17"/>
                      <a:pt x="61" y="16"/>
                      <a:pt x="61" y="16"/>
                    </a:cubicBezTo>
                    <a:cubicBezTo>
                      <a:pt x="52" y="10"/>
                      <a:pt x="53" y="8"/>
                      <a:pt x="44" y="5"/>
                    </a:cubicBezTo>
                    <a:cubicBezTo>
                      <a:pt x="40" y="3"/>
                      <a:pt x="37" y="2"/>
                      <a:pt x="33" y="0"/>
                    </a:cubicBezTo>
                  </a:path>
                </a:pathLst>
              </a:custGeom>
              <a:solidFill>
                <a:srgbClr val="CCC7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04" name="Freeform 489">
                <a:extLst>
                  <a:ext uri="{FF2B5EF4-FFF2-40B4-BE49-F238E27FC236}">
                    <a16:creationId xmlns:a16="http://schemas.microsoft.com/office/drawing/2014/main" id="{108ACE1E-FC26-412D-9DA8-31D1A786F6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68" y="2080"/>
                <a:ext cx="17" cy="16"/>
              </a:xfrm>
              <a:custGeom>
                <a:avLst/>
                <a:gdLst>
                  <a:gd name="T0" fmla="*/ 29 w 13"/>
                  <a:gd name="T1" fmla="*/ 0 h 12"/>
                  <a:gd name="T2" fmla="*/ 0 w 13"/>
                  <a:gd name="T3" fmla="*/ 37 h 12"/>
                  <a:gd name="T4" fmla="*/ 29 w 13"/>
                  <a:gd name="T5" fmla="*/ 31 h 12"/>
                  <a:gd name="T6" fmla="*/ 38 w 13"/>
                  <a:gd name="T7" fmla="*/ 7 h 12"/>
                  <a:gd name="T8" fmla="*/ 29 w 13"/>
                  <a:gd name="T9" fmla="*/ 0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10" y="0"/>
                    </a:moveTo>
                    <a:cubicBezTo>
                      <a:pt x="7" y="4"/>
                      <a:pt x="3" y="8"/>
                      <a:pt x="0" y="12"/>
                    </a:cubicBezTo>
                    <a:cubicBezTo>
                      <a:pt x="4" y="11"/>
                      <a:pt x="7" y="11"/>
                      <a:pt x="10" y="10"/>
                    </a:cubicBezTo>
                    <a:cubicBezTo>
                      <a:pt x="11" y="7"/>
                      <a:pt x="12" y="5"/>
                      <a:pt x="13" y="2"/>
                    </a:cubicBezTo>
                    <a:cubicBezTo>
                      <a:pt x="12" y="1"/>
                      <a:pt x="11" y="1"/>
                      <a:pt x="10" y="0"/>
                    </a:cubicBezTo>
                  </a:path>
                </a:pathLst>
              </a:custGeom>
              <a:solidFill>
                <a:srgbClr val="DFDC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05" name="Freeform 490">
                <a:extLst>
                  <a:ext uri="{FF2B5EF4-FFF2-40B4-BE49-F238E27FC236}">
                    <a16:creationId xmlns:a16="http://schemas.microsoft.com/office/drawing/2014/main" id="{B0FC3662-C895-4F44-8627-8CFAA3AE83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05" y="2040"/>
                <a:ext cx="65" cy="95"/>
              </a:xfrm>
              <a:custGeom>
                <a:avLst/>
                <a:gdLst>
                  <a:gd name="T0" fmla="*/ 98 w 48"/>
                  <a:gd name="T1" fmla="*/ 0 h 71"/>
                  <a:gd name="T2" fmla="*/ 76 w 48"/>
                  <a:gd name="T3" fmla="*/ 0 h 71"/>
                  <a:gd name="T4" fmla="*/ 0 w 48"/>
                  <a:gd name="T5" fmla="*/ 115 h 71"/>
                  <a:gd name="T6" fmla="*/ 84 w 48"/>
                  <a:gd name="T7" fmla="*/ 170 h 71"/>
                  <a:gd name="T8" fmla="*/ 92 w 48"/>
                  <a:gd name="T9" fmla="*/ 171 h 71"/>
                  <a:gd name="T10" fmla="*/ 98 w 48"/>
                  <a:gd name="T11" fmla="*/ 179 h 71"/>
                  <a:gd name="T12" fmla="*/ 98 w 48"/>
                  <a:gd name="T13" fmla="*/ 179 h 71"/>
                  <a:gd name="T14" fmla="*/ 112 w 48"/>
                  <a:gd name="T15" fmla="*/ 199 h 71"/>
                  <a:gd name="T16" fmla="*/ 98 w 48"/>
                  <a:gd name="T17" fmla="*/ 179 h 71"/>
                  <a:gd name="T18" fmla="*/ 92 w 48"/>
                  <a:gd name="T19" fmla="*/ 171 h 71"/>
                  <a:gd name="T20" fmla="*/ 84 w 48"/>
                  <a:gd name="T21" fmla="*/ 170 h 71"/>
                  <a:gd name="T22" fmla="*/ 57 w 48"/>
                  <a:gd name="T23" fmla="*/ 154 h 71"/>
                  <a:gd name="T24" fmla="*/ 112 w 48"/>
                  <a:gd name="T25" fmla="*/ 227 h 71"/>
                  <a:gd name="T26" fmla="*/ 161 w 48"/>
                  <a:gd name="T27" fmla="*/ 211 h 71"/>
                  <a:gd name="T28" fmla="*/ 112 w 48"/>
                  <a:gd name="T29" fmla="*/ 67 h 71"/>
                  <a:gd name="T30" fmla="*/ 139 w 48"/>
                  <a:gd name="T31" fmla="*/ 21 h 71"/>
                  <a:gd name="T32" fmla="*/ 98 w 48"/>
                  <a:gd name="T33" fmla="*/ 0 h 7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8" h="71">
                    <a:moveTo>
                      <a:pt x="29" y="0"/>
                    </a:moveTo>
                    <a:cubicBezTo>
                      <a:pt x="27" y="0"/>
                      <a:pt x="24" y="0"/>
                      <a:pt x="22" y="0"/>
                    </a:cubicBezTo>
                    <a:cubicBezTo>
                      <a:pt x="14" y="12"/>
                      <a:pt x="6" y="24"/>
                      <a:pt x="0" y="36"/>
                    </a:cubicBezTo>
                    <a:cubicBezTo>
                      <a:pt x="9" y="40"/>
                      <a:pt x="18" y="47"/>
                      <a:pt x="25" y="53"/>
                    </a:cubicBezTo>
                    <a:cubicBezTo>
                      <a:pt x="26" y="53"/>
                      <a:pt x="27" y="54"/>
                      <a:pt x="27" y="54"/>
                    </a:cubicBezTo>
                    <a:cubicBezTo>
                      <a:pt x="28" y="55"/>
                      <a:pt x="28" y="55"/>
                      <a:pt x="29" y="56"/>
                    </a:cubicBezTo>
                    <a:cubicBezTo>
                      <a:pt x="29" y="56"/>
                      <a:pt x="29" y="56"/>
                      <a:pt x="29" y="56"/>
                    </a:cubicBezTo>
                    <a:cubicBezTo>
                      <a:pt x="31" y="58"/>
                      <a:pt x="32" y="60"/>
                      <a:pt x="33" y="62"/>
                    </a:cubicBezTo>
                    <a:cubicBezTo>
                      <a:pt x="29" y="56"/>
                      <a:pt x="29" y="56"/>
                      <a:pt x="29" y="56"/>
                    </a:cubicBezTo>
                    <a:cubicBezTo>
                      <a:pt x="29" y="56"/>
                      <a:pt x="28" y="55"/>
                      <a:pt x="27" y="54"/>
                    </a:cubicBezTo>
                    <a:cubicBezTo>
                      <a:pt x="27" y="54"/>
                      <a:pt x="26" y="53"/>
                      <a:pt x="25" y="53"/>
                    </a:cubicBezTo>
                    <a:cubicBezTo>
                      <a:pt x="23" y="51"/>
                      <a:pt x="20" y="49"/>
                      <a:pt x="17" y="48"/>
                    </a:cubicBezTo>
                    <a:cubicBezTo>
                      <a:pt x="24" y="54"/>
                      <a:pt x="30" y="62"/>
                      <a:pt x="33" y="71"/>
                    </a:cubicBezTo>
                    <a:cubicBezTo>
                      <a:pt x="38" y="70"/>
                      <a:pt x="43" y="69"/>
                      <a:pt x="48" y="66"/>
                    </a:cubicBezTo>
                    <a:cubicBezTo>
                      <a:pt x="44" y="47"/>
                      <a:pt x="33" y="21"/>
                      <a:pt x="33" y="21"/>
                    </a:cubicBezTo>
                    <a:cubicBezTo>
                      <a:pt x="33" y="21"/>
                      <a:pt x="36" y="16"/>
                      <a:pt x="41" y="7"/>
                    </a:cubicBezTo>
                    <a:cubicBezTo>
                      <a:pt x="37" y="5"/>
                      <a:pt x="33" y="2"/>
                      <a:pt x="29" y="0"/>
                    </a:cubicBezTo>
                  </a:path>
                </a:pathLst>
              </a:custGeom>
              <a:solidFill>
                <a:srgbClr val="ABA4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06" name="Freeform 491">
                <a:extLst>
                  <a:ext uri="{FF2B5EF4-FFF2-40B4-BE49-F238E27FC236}">
                    <a16:creationId xmlns:a16="http://schemas.microsoft.com/office/drawing/2014/main" id="{13D608E3-F8BB-484C-9BCD-6B8878F640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49" y="2049"/>
                <a:ext cx="35" cy="79"/>
              </a:xfrm>
              <a:custGeom>
                <a:avLst/>
                <a:gdLst>
                  <a:gd name="T0" fmla="*/ 27 w 26"/>
                  <a:gd name="T1" fmla="*/ 0 h 59"/>
                  <a:gd name="T2" fmla="*/ 0 w 26"/>
                  <a:gd name="T3" fmla="*/ 44 h 59"/>
                  <a:gd name="T4" fmla="*/ 48 w 26"/>
                  <a:gd name="T5" fmla="*/ 190 h 59"/>
                  <a:gd name="T6" fmla="*/ 85 w 26"/>
                  <a:gd name="T7" fmla="*/ 170 h 59"/>
                  <a:gd name="T8" fmla="*/ 83 w 26"/>
                  <a:gd name="T9" fmla="*/ 28 h 59"/>
                  <a:gd name="T10" fmla="*/ 27 w 26"/>
                  <a:gd name="T11" fmla="*/ 0 h 5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6" h="59">
                    <a:moveTo>
                      <a:pt x="8" y="0"/>
                    </a:moveTo>
                    <a:cubicBezTo>
                      <a:pt x="3" y="9"/>
                      <a:pt x="0" y="14"/>
                      <a:pt x="0" y="14"/>
                    </a:cubicBezTo>
                    <a:cubicBezTo>
                      <a:pt x="0" y="14"/>
                      <a:pt x="11" y="40"/>
                      <a:pt x="15" y="59"/>
                    </a:cubicBezTo>
                    <a:cubicBezTo>
                      <a:pt x="19" y="58"/>
                      <a:pt x="22" y="55"/>
                      <a:pt x="26" y="53"/>
                    </a:cubicBezTo>
                    <a:cubicBezTo>
                      <a:pt x="25" y="37"/>
                      <a:pt x="24" y="23"/>
                      <a:pt x="25" y="9"/>
                    </a:cubicBezTo>
                    <a:cubicBezTo>
                      <a:pt x="20" y="6"/>
                      <a:pt x="14" y="3"/>
                      <a:pt x="8" y="0"/>
                    </a:cubicBezTo>
                  </a:path>
                </a:pathLst>
              </a:custGeom>
              <a:solidFill>
                <a:srgbClr val="CBC6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07" name="Freeform 492">
                <a:extLst>
                  <a:ext uri="{FF2B5EF4-FFF2-40B4-BE49-F238E27FC236}">
                    <a16:creationId xmlns:a16="http://schemas.microsoft.com/office/drawing/2014/main" id="{19FDB835-2187-4D0D-AB74-90A6D731475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003" y="2088"/>
                <a:ext cx="46" cy="35"/>
              </a:xfrm>
              <a:custGeom>
                <a:avLst/>
                <a:gdLst>
                  <a:gd name="T0" fmla="*/ 93 w 35"/>
                  <a:gd name="T1" fmla="*/ 65 h 26"/>
                  <a:gd name="T2" fmla="*/ 104 w 35"/>
                  <a:gd name="T3" fmla="*/ 85 h 26"/>
                  <a:gd name="T4" fmla="*/ 93 w 35"/>
                  <a:gd name="T5" fmla="*/ 65 h 26"/>
                  <a:gd name="T6" fmla="*/ 87 w 35"/>
                  <a:gd name="T7" fmla="*/ 58 h 26"/>
                  <a:gd name="T8" fmla="*/ 93 w 35"/>
                  <a:gd name="T9" fmla="*/ 65 h 26"/>
                  <a:gd name="T10" fmla="*/ 93 w 35"/>
                  <a:gd name="T11" fmla="*/ 65 h 26"/>
                  <a:gd name="T12" fmla="*/ 87 w 35"/>
                  <a:gd name="T13" fmla="*/ 58 h 26"/>
                  <a:gd name="T14" fmla="*/ 79 w 35"/>
                  <a:gd name="T15" fmla="*/ 57 h 26"/>
                  <a:gd name="T16" fmla="*/ 87 w 35"/>
                  <a:gd name="T17" fmla="*/ 58 h 26"/>
                  <a:gd name="T18" fmla="*/ 79 w 35"/>
                  <a:gd name="T19" fmla="*/ 57 h 26"/>
                  <a:gd name="T20" fmla="*/ 7 w 35"/>
                  <a:gd name="T21" fmla="*/ 0 h 26"/>
                  <a:gd name="T22" fmla="*/ 0 w 35"/>
                  <a:gd name="T23" fmla="*/ 7 h 26"/>
                  <a:gd name="T24" fmla="*/ 57 w 35"/>
                  <a:gd name="T25" fmla="*/ 40 h 26"/>
                  <a:gd name="T26" fmla="*/ 79 w 35"/>
                  <a:gd name="T27" fmla="*/ 57 h 26"/>
                  <a:gd name="T28" fmla="*/ 7 w 35"/>
                  <a:gd name="T29" fmla="*/ 0 h 2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35" h="26">
                    <a:moveTo>
                      <a:pt x="31" y="20"/>
                    </a:moveTo>
                    <a:cubicBezTo>
                      <a:pt x="35" y="26"/>
                      <a:pt x="35" y="26"/>
                      <a:pt x="35" y="26"/>
                    </a:cubicBezTo>
                    <a:cubicBezTo>
                      <a:pt x="34" y="24"/>
                      <a:pt x="33" y="22"/>
                      <a:pt x="31" y="20"/>
                    </a:cubicBezTo>
                    <a:moveTo>
                      <a:pt x="29" y="18"/>
                    </a:moveTo>
                    <a:cubicBezTo>
                      <a:pt x="30" y="19"/>
                      <a:pt x="31" y="20"/>
                      <a:pt x="31" y="20"/>
                    </a:cubicBezTo>
                    <a:cubicBezTo>
                      <a:pt x="31" y="20"/>
                      <a:pt x="31" y="20"/>
                      <a:pt x="31" y="20"/>
                    </a:cubicBezTo>
                    <a:cubicBezTo>
                      <a:pt x="30" y="19"/>
                      <a:pt x="30" y="19"/>
                      <a:pt x="29" y="18"/>
                    </a:cubicBezTo>
                    <a:moveTo>
                      <a:pt x="27" y="17"/>
                    </a:moveTo>
                    <a:cubicBezTo>
                      <a:pt x="28" y="17"/>
                      <a:pt x="29" y="18"/>
                      <a:pt x="29" y="18"/>
                    </a:cubicBezTo>
                    <a:cubicBezTo>
                      <a:pt x="29" y="18"/>
                      <a:pt x="28" y="17"/>
                      <a:pt x="27" y="17"/>
                    </a:cubicBezTo>
                    <a:moveTo>
                      <a:pt x="2" y="0"/>
                    </a:moveTo>
                    <a:cubicBezTo>
                      <a:pt x="1" y="1"/>
                      <a:pt x="1" y="2"/>
                      <a:pt x="0" y="2"/>
                    </a:cubicBezTo>
                    <a:cubicBezTo>
                      <a:pt x="7" y="4"/>
                      <a:pt x="13" y="7"/>
                      <a:pt x="19" y="12"/>
                    </a:cubicBezTo>
                    <a:cubicBezTo>
                      <a:pt x="22" y="13"/>
                      <a:pt x="25" y="15"/>
                      <a:pt x="27" y="17"/>
                    </a:cubicBezTo>
                    <a:cubicBezTo>
                      <a:pt x="20" y="11"/>
                      <a:pt x="11" y="4"/>
                      <a:pt x="2" y="0"/>
                    </a:cubicBezTo>
                  </a:path>
                </a:pathLst>
              </a:custGeom>
              <a:solidFill>
                <a:srgbClr val="CCC7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08" name="Freeform 493">
                <a:extLst>
                  <a:ext uri="{FF2B5EF4-FFF2-40B4-BE49-F238E27FC236}">
                    <a16:creationId xmlns:a16="http://schemas.microsoft.com/office/drawing/2014/main" id="{ADE1DFD9-76BF-4B09-9334-3F95B4B86F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2" y="2061"/>
                <a:ext cx="14" cy="59"/>
              </a:xfrm>
              <a:custGeom>
                <a:avLst/>
                <a:gdLst>
                  <a:gd name="T0" fmla="*/ 1 w 11"/>
                  <a:gd name="T1" fmla="*/ 0 h 44"/>
                  <a:gd name="T2" fmla="*/ 6 w 11"/>
                  <a:gd name="T3" fmla="*/ 142 h 44"/>
                  <a:gd name="T4" fmla="*/ 29 w 11"/>
                  <a:gd name="T5" fmla="*/ 122 h 44"/>
                  <a:gd name="T6" fmla="*/ 29 w 11"/>
                  <a:gd name="T7" fmla="*/ 121 h 44"/>
                  <a:gd name="T8" fmla="*/ 28 w 11"/>
                  <a:gd name="T9" fmla="*/ 111 h 44"/>
                  <a:gd name="T10" fmla="*/ 18 w 11"/>
                  <a:gd name="T11" fmla="*/ 115 h 44"/>
                  <a:gd name="T12" fmla="*/ 22 w 11"/>
                  <a:gd name="T13" fmla="*/ 20 h 44"/>
                  <a:gd name="T14" fmla="*/ 18 w 11"/>
                  <a:gd name="T15" fmla="*/ 12 h 44"/>
                  <a:gd name="T16" fmla="*/ 1 w 11"/>
                  <a:gd name="T17" fmla="*/ 0 h 4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1" h="44">
                    <a:moveTo>
                      <a:pt x="1" y="0"/>
                    </a:moveTo>
                    <a:cubicBezTo>
                      <a:pt x="0" y="14"/>
                      <a:pt x="1" y="28"/>
                      <a:pt x="2" y="44"/>
                    </a:cubicBezTo>
                    <a:cubicBezTo>
                      <a:pt x="5" y="42"/>
                      <a:pt x="8" y="40"/>
                      <a:pt x="11" y="38"/>
                    </a:cubicBezTo>
                    <a:cubicBezTo>
                      <a:pt x="11" y="37"/>
                      <a:pt x="11" y="37"/>
                      <a:pt x="11" y="37"/>
                    </a:cubicBezTo>
                    <a:cubicBezTo>
                      <a:pt x="11" y="36"/>
                      <a:pt x="10" y="35"/>
                      <a:pt x="10" y="34"/>
                    </a:cubicBezTo>
                    <a:cubicBezTo>
                      <a:pt x="9" y="35"/>
                      <a:pt x="8" y="35"/>
                      <a:pt x="7" y="36"/>
                    </a:cubicBezTo>
                    <a:cubicBezTo>
                      <a:pt x="3" y="28"/>
                      <a:pt x="4" y="17"/>
                      <a:pt x="8" y="6"/>
                    </a:cubicBezTo>
                    <a:cubicBezTo>
                      <a:pt x="8" y="5"/>
                      <a:pt x="7" y="5"/>
                      <a:pt x="7" y="4"/>
                    </a:cubicBezTo>
                    <a:cubicBezTo>
                      <a:pt x="5" y="3"/>
                      <a:pt x="3" y="1"/>
                      <a:pt x="1" y="0"/>
                    </a:cubicBezTo>
                  </a:path>
                </a:pathLst>
              </a:custGeom>
              <a:solidFill>
                <a:srgbClr val="DFDC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09" name="Freeform 494">
                <a:extLst>
                  <a:ext uri="{FF2B5EF4-FFF2-40B4-BE49-F238E27FC236}">
                    <a16:creationId xmlns:a16="http://schemas.microsoft.com/office/drawing/2014/main" id="{BDEEEE3E-8D41-4B0A-BC4D-77DB9798F8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49" y="2128"/>
                <a:ext cx="22" cy="24"/>
              </a:xfrm>
              <a:custGeom>
                <a:avLst/>
                <a:gdLst>
                  <a:gd name="T0" fmla="*/ 55 w 16"/>
                  <a:gd name="T1" fmla="*/ 0 h 18"/>
                  <a:gd name="T2" fmla="*/ 0 w 16"/>
                  <a:gd name="T3" fmla="*/ 16 h 18"/>
                  <a:gd name="T4" fmla="*/ 1 w 16"/>
                  <a:gd name="T5" fmla="*/ 57 h 18"/>
                  <a:gd name="T6" fmla="*/ 56 w 16"/>
                  <a:gd name="T7" fmla="*/ 44 h 18"/>
                  <a:gd name="T8" fmla="*/ 55 w 16"/>
                  <a:gd name="T9" fmla="*/ 16 h 18"/>
                  <a:gd name="T10" fmla="*/ 55 w 16"/>
                  <a:gd name="T11" fmla="*/ 0 h 1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6" h="18">
                    <a:moveTo>
                      <a:pt x="15" y="0"/>
                    </a:moveTo>
                    <a:cubicBezTo>
                      <a:pt x="10" y="3"/>
                      <a:pt x="5" y="4"/>
                      <a:pt x="0" y="5"/>
                    </a:cubicBezTo>
                    <a:cubicBezTo>
                      <a:pt x="1" y="9"/>
                      <a:pt x="1" y="14"/>
                      <a:pt x="1" y="18"/>
                    </a:cubicBezTo>
                    <a:cubicBezTo>
                      <a:pt x="6" y="17"/>
                      <a:pt x="11" y="15"/>
                      <a:pt x="16" y="14"/>
                    </a:cubicBezTo>
                    <a:cubicBezTo>
                      <a:pt x="16" y="11"/>
                      <a:pt x="16" y="8"/>
                      <a:pt x="15" y="5"/>
                    </a:cubicBezTo>
                    <a:cubicBezTo>
                      <a:pt x="15" y="4"/>
                      <a:pt x="15" y="2"/>
                      <a:pt x="15" y="0"/>
                    </a:cubicBezTo>
                  </a:path>
                </a:pathLst>
              </a:custGeom>
              <a:solidFill>
                <a:srgbClr val="BBB5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10" name="Freeform 495">
                <a:extLst>
                  <a:ext uri="{FF2B5EF4-FFF2-40B4-BE49-F238E27FC236}">
                    <a16:creationId xmlns:a16="http://schemas.microsoft.com/office/drawing/2014/main" id="{C4A49273-1711-4FB3-98B8-C79DEE4B7A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70" y="2120"/>
                <a:ext cx="16" cy="27"/>
              </a:xfrm>
              <a:custGeom>
                <a:avLst/>
                <a:gdLst>
                  <a:gd name="T0" fmla="*/ 36 w 12"/>
                  <a:gd name="T1" fmla="*/ 0 h 20"/>
                  <a:gd name="T2" fmla="*/ 0 w 12"/>
                  <a:gd name="T3" fmla="*/ 20 h 20"/>
                  <a:gd name="T4" fmla="*/ 0 w 12"/>
                  <a:gd name="T5" fmla="*/ 36 h 20"/>
                  <a:gd name="T6" fmla="*/ 1 w 12"/>
                  <a:gd name="T7" fmla="*/ 66 h 20"/>
                  <a:gd name="T8" fmla="*/ 36 w 12"/>
                  <a:gd name="T9" fmla="*/ 58 h 20"/>
                  <a:gd name="T10" fmla="*/ 37 w 12"/>
                  <a:gd name="T11" fmla="*/ 49 h 20"/>
                  <a:gd name="T12" fmla="*/ 37 w 12"/>
                  <a:gd name="T13" fmla="*/ 27 h 20"/>
                  <a:gd name="T14" fmla="*/ 36 w 12"/>
                  <a:gd name="T15" fmla="*/ 0 h 2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2" h="20">
                    <a:moveTo>
                      <a:pt x="11" y="0"/>
                    </a:moveTo>
                    <a:cubicBezTo>
                      <a:pt x="7" y="2"/>
                      <a:pt x="4" y="5"/>
                      <a:pt x="0" y="6"/>
                    </a:cubicBezTo>
                    <a:cubicBezTo>
                      <a:pt x="0" y="8"/>
                      <a:pt x="0" y="10"/>
                      <a:pt x="0" y="11"/>
                    </a:cubicBezTo>
                    <a:cubicBezTo>
                      <a:pt x="1" y="14"/>
                      <a:pt x="1" y="17"/>
                      <a:pt x="1" y="20"/>
                    </a:cubicBezTo>
                    <a:cubicBezTo>
                      <a:pt x="4" y="19"/>
                      <a:pt x="8" y="18"/>
                      <a:pt x="11" y="18"/>
                    </a:cubicBezTo>
                    <a:cubicBezTo>
                      <a:pt x="11" y="17"/>
                      <a:pt x="12" y="16"/>
                      <a:pt x="12" y="15"/>
                    </a:cubicBezTo>
                    <a:cubicBezTo>
                      <a:pt x="12" y="13"/>
                      <a:pt x="12" y="11"/>
                      <a:pt x="12" y="8"/>
                    </a:cubicBezTo>
                    <a:cubicBezTo>
                      <a:pt x="11" y="5"/>
                      <a:pt x="11" y="3"/>
                      <a:pt x="11" y="0"/>
                    </a:cubicBezTo>
                  </a:path>
                </a:pathLst>
              </a:custGeom>
              <a:solidFill>
                <a:srgbClr val="D4D0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11" name="Freeform 496">
                <a:extLst>
                  <a:ext uri="{FF2B5EF4-FFF2-40B4-BE49-F238E27FC236}">
                    <a16:creationId xmlns:a16="http://schemas.microsoft.com/office/drawing/2014/main" id="{B538B4F6-E6CD-43FF-ABA0-2ECCACE734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4" y="2112"/>
                <a:ext cx="12" cy="28"/>
              </a:xfrm>
              <a:custGeom>
                <a:avLst/>
                <a:gdLst>
                  <a:gd name="T0" fmla="*/ 28 w 9"/>
                  <a:gd name="T1" fmla="*/ 0 h 21"/>
                  <a:gd name="T2" fmla="*/ 0 w 9"/>
                  <a:gd name="T3" fmla="*/ 20 h 21"/>
                  <a:gd name="T4" fmla="*/ 1 w 9"/>
                  <a:gd name="T5" fmla="*/ 44 h 21"/>
                  <a:gd name="T6" fmla="*/ 1 w 9"/>
                  <a:gd name="T7" fmla="*/ 65 h 21"/>
                  <a:gd name="T8" fmla="*/ 28 w 9"/>
                  <a:gd name="T9" fmla="*/ 0 h 2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" h="21">
                    <a:moveTo>
                      <a:pt x="9" y="0"/>
                    </a:moveTo>
                    <a:cubicBezTo>
                      <a:pt x="6" y="2"/>
                      <a:pt x="3" y="4"/>
                      <a:pt x="0" y="6"/>
                    </a:cubicBezTo>
                    <a:cubicBezTo>
                      <a:pt x="0" y="9"/>
                      <a:pt x="0" y="11"/>
                      <a:pt x="1" y="14"/>
                    </a:cubicBezTo>
                    <a:cubicBezTo>
                      <a:pt x="1" y="17"/>
                      <a:pt x="1" y="19"/>
                      <a:pt x="1" y="21"/>
                    </a:cubicBezTo>
                    <a:cubicBezTo>
                      <a:pt x="5" y="14"/>
                      <a:pt x="7" y="7"/>
                      <a:pt x="9" y="0"/>
                    </a:cubicBezTo>
                  </a:path>
                </a:pathLst>
              </a:custGeom>
              <a:solidFill>
                <a:srgbClr val="E6E3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12" name="Freeform 497">
                <a:extLst>
                  <a:ext uri="{FF2B5EF4-FFF2-40B4-BE49-F238E27FC236}">
                    <a16:creationId xmlns:a16="http://schemas.microsoft.com/office/drawing/2014/main" id="{0FF9C504-3FE8-4F48-A88E-DB708C60EB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7" y="2118"/>
                <a:ext cx="16" cy="14"/>
              </a:xfrm>
              <a:custGeom>
                <a:avLst/>
                <a:gdLst>
                  <a:gd name="T0" fmla="*/ 9 w 12"/>
                  <a:gd name="T1" fmla="*/ 0 h 11"/>
                  <a:gd name="T2" fmla="*/ 1 w 12"/>
                  <a:gd name="T3" fmla="*/ 17 h 11"/>
                  <a:gd name="T4" fmla="*/ 0 w 12"/>
                  <a:gd name="T5" fmla="*/ 28 h 11"/>
                  <a:gd name="T6" fmla="*/ 1 w 12"/>
                  <a:gd name="T7" fmla="*/ 28 h 11"/>
                  <a:gd name="T8" fmla="*/ 16 w 12"/>
                  <a:gd name="T9" fmla="*/ 28 h 11"/>
                  <a:gd name="T10" fmla="*/ 28 w 12"/>
                  <a:gd name="T11" fmla="*/ 28 h 11"/>
                  <a:gd name="T12" fmla="*/ 37 w 12"/>
                  <a:gd name="T13" fmla="*/ 29 h 11"/>
                  <a:gd name="T14" fmla="*/ 9 w 12"/>
                  <a:gd name="T15" fmla="*/ 0 h 1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2" h="11">
                    <a:moveTo>
                      <a:pt x="3" y="0"/>
                    </a:moveTo>
                    <a:cubicBezTo>
                      <a:pt x="3" y="2"/>
                      <a:pt x="2" y="4"/>
                      <a:pt x="1" y="6"/>
                    </a:cubicBezTo>
                    <a:cubicBezTo>
                      <a:pt x="1" y="7"/>
                      <a:pt x="0" y="8"/>
                      <a:pt x="0" y="10"/>
                    </a:cubicBezTo>
                    <a:cubicBezTo>
                      <a:pt x="0" y="10"/>
                      <a:pt x="1" y="10"/>
                      <a:pt x="1" y="10"/>
                    </a:cubicBezTo>
                    <a:cubicBezTo>
                      <a:pt x="2" y="10"/>
                      <a:pt x="4" y="10"/>
                      <a:pt x="5" y="10"/>
                    </a:cubicBezTo>
                    <a:cubicBezTo>
                      <a:pt x="6" y="10"/>
                      <a:pt x="7" y="10"/>
                      <a:pt x="9" y="10"/>
                    </a:cubicBezTo>
                    <a:cubicBezTo>
                      <a:pt x="10" y="10"/>
                      <a:pt x="11" y="10"/>
                      <a:pt x="12" y="11"/>
                    </a:cubicBezTo>
                    <a:cubicBezTo>
                      <a:pt x="9" y="7"/>
                      <a:pt x="6" y="3"/>
                      <a:pt x="3" y="0"/>
                    </a:cubicBezTo>
                  </a:path>
                </a:pathLst>
              </a:custGeom>
              <a:solidFill>
                <a:srgbClr val="ABA4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13" name="Freeform 498">
                <a:extLst>
                  <a:ext uri="{FF2B5EF4-FFF2-40B4-BE49-F238E27FC236}">
                    <a16:creationId xmlns:a16="http://schemas.microsoft.com/office/drawing/2014/main" id="{2C38B56C-555B-496D-AC5F-5B189B33B7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8" y="2131"/>
                <a:ext cx="17" cy="3"/>
              </a:xfrm>
              <a:custGeom>
                <a:avLst/>
                <a:gdLst>
                  <a:gd name="T0" fmla="*/ 12 w 13"/>
                  <a:gd name="T1" fmla="*/ 0 h 2"/>
                  <a:gd name="T2" fmla="*/ 0 w 13"/>
                  <a:gd name="T3" fmla="*/ 0 h 2"/>
                  <a:gd name="T4" fmla="*/ 38 w 13"/>
                  <a:gd name="T5" fmla="*/ 12 h 2"/>
                  <a:gd name="T6" fmla="*/ 35 w 13"/>
                  <a:gd name="T7" fmla="*/ 12 h 2"/>
                  <a:gd name="T8" fmla="*/ 31 w 13"/>
                  <a:gd name="T9" fmla="*/ 8 h 2"/>
                  <a:gd name="T10" fmla="*/ 22 w 13"/>
                  <a:gd name="T11" fmla="*/ 0 h 2"/>
                  <a:gd name="T12" fmla="*/ 12 w 13"/>
                  <a:gd name="T13" fmla="*/ 0 h 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" h="2">
                    <a:moveTo>
                      <a:pt x="4" y="0"/>
                    </a:moveTo>
                    <a:cubicBezTo>
                      <a:pt x="3" y="0"/>
                      <a:pt x="1" y="0"/>
                      <a:pt x="0" y="0"/>
                    </a:cubicBezTo>
                    <a:cubicBezTo>
                      <a:pt x="4" y="1"/>
                      <a:pt x="8" y="2"/>
                      <a:pt x="13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6" y="0"/>
                      <a:pt x="5" y="0"/>
                      <a:pt x="4" y="0"/>
                    </a:cubicBezTo>
                  </a:path>
                </a:pathLst>
              </a:custGeom>
              <a:solidFill>
                <a:srgbClr val="CCC7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14" name="Freeform 499">
                <a:extLst>
                  <a:ext uri="{FF2B5EF4-FFF2-40B4-BE49-F238E27FC236}">
                    <a16:creationId xmlns:a16="http://schemas.microsoft.com/office/drawing/2014/main" id="{AF9F13B3-6EEF-4941-8B78-06648FF03D8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976" y="2131"/>
                <a:ext cx="55" cy="33"/>
              </a:xfrm>
              <a:custGeom>
                <a:avLst/>
                <a:gdLst>
                  <a:gd name="T0" fmla="*/ 20 w 41"/>
                  <a:gd name="T1" fmla="*/ 26 h 25"/>
                  <a:gd name="T2" fmla="*/ 16 w 41"/>
                  <a:gd name="T3" fmla="*/ 26 h 25"/>
                  <a:gd name="T4" fmla="*/ 0 w 41"/>
                  <a:gd name="T5" fmla="*/ 77 h 25"/>
                  <a:gd name="T6" fmla="*/ 133 w 41"/>
                  <a:gd name="T7" fmla="*/ 58 h 25"/>
                  <a:gd name="T8" fmla="*/ 101 w 41"/>
                  <a:gd name="T9" fmla="*/ 38 h 25"/>
                  <a:gd name="T10" fmla="*/ 20 w 41"/>
                  <a:gd name="T11" fmla="*/ 26 h 25"/>
                  <a:gd name="T12" fmla="*/ 27 w 41"/>
                  <a:gd name="T13" fmla="*/ 0 h 25"/>
                  <a:gd name="T14" fmla="*/ 27 w 41"/>
                  <a:gd name="T15" fmla="*/ 0 h 25"/>
                  <a:gd name="T16" fmla="*/ 28 w 41"/>
                  <a:gd name="T17" fmla="*/ 0 h 25"/>
                  <a:gd name="T18" fmla="*/ 27 w 41"/>
                  <a:gd name="T19" fmla="*/ 0 h 2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41" h="25">
                    <a:moveTo>
                      <a:pt x="6" y="8"/>
                    </a:moveTo>
                    <a:cubicBezTo>
                      <a:pt x="6" y="8"/>
                      <a:pt x="5" y="8"/>
                      <a:pt x="5" y="8"/>
                    </a:cubicBezTo>
                    <a:cubicBezTo>
                      <a:pt x="3" y="14"/>
                      <a:pt x="2" y="19"/>
                      <a:pt x="0" y="25"/>
                    </a:cubicBezTo>
                    <a:cubicBezTo>
                      <a:pt x="14" y="24"/>
                      <a:pt x="27" y="22"/>
                      <a:pt x="41" y="19"/>
                    </a:cubicBezTo>
                    <a:cubicBezTo>
                      <a:pt x="37" y="18"/>
                      <a:pt x="34" y="15"/>
                      <a:pt x="31" y="13"/>
                    </a:cubicBezTo>
                    <a:cubicBezTo>
                      <a:pt x="23" y="10"/>
                      <a:pt x="14" y="8"/>
                      <a:pt x="6" y="8"/>
                    </a:cubicBezTo>
                    <a:moveTo>
                      <a:pt x="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9" y="0"/>
                      <a:pt x="9" y="0"/>
                    </a:cubicBezTo>
                    <a:cubicBezTo>
                      <a:pt x="9" y="0"/>
                      <a:pt x="8" y="0"/>
                      <a:pt x="8" y="0"/>
                    </a:cubicBezTo>
                  </a:path>
                </a:pathLst>
              </a:custGeom>
              <a:solidFill>
                <a:srgbClr val="BBB5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15" name="Freeform 500">
                <a:extLst>
                  <a:ext uri="{FF2B5EF4-FFF2-40B4-BE49-F238E27FC236}">
                    <a16:creationId xmlns:a16="http://schemas.microsoft.com/office/drawing/2014/main" id="{C2F7D0D9-83F4-4945-BD69-C9530827F4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3" y="2131"/>
                <a:ext cx="34" cy="17"/>
              </a:xfrm>
              <a:custGeom>
                <a:avLst/>
                <a:gdLst>
                  <a:gd name="T0" fmla="*/ 12 w 26"/>
                  <a:gd name="T1" fmla="*/ 0 h 13"/>
                  <a:gd name="T2" fmla="*/ 9 w 26"/>
                  <a:gd name="T3" fmla="*/ 0 h 13"/>
                  <a:gd name="T4" fmla="*/ 0 w 26"/>
                  <a:gd name="T5" fmla="*/ 22 h 13"/>
                  <a:gd name="T6" fmla="*/ 1 w 26"/>
                  <a:gd name="T7" fmla="*/ 22 h 13"/>
                  <a:gd name="T8" fmla="*/ 76 w 26"/>
                  <a:gd name="T9" fmla="*/ 38 h 13"/>
                  <a:gd name="T10" fmla="*/ 50 w 26"/>
                  <a:gd name="T11" fmla="*/ 7 h 13"/>
                  <a:gd name="T12" fmla="*/ 12 w 26"/>
                  <a:gd name="T13" fmla="*/ 0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6" h="13">
                    <a:moveTo>
                      <a:pt x="4" y="0"/>
                    </a:moveTo>
                    <a:cubicBezTo>
                      <a:pt x="4" y="0"/>
                      <a:pt x="3" y="0"/>
                      <a:pt x="3" y="0"/>
                    </a:cubicBezTo>
                    <a:cubicBezTo>
                      <a:pt x="2" y="3"/>
                      <a:pt x="1" y="5"/>
                      <a:pt x="0" y="8"/>
                    </a:cubicBezTo>
                    <a:cubicBezTo>
                      <a:pt x="0" y="8"/>
                      <a:pt x="1" y="8"/>
                      <a:pt x="1" y="8"/>
                    </a:cubicBezTo>
                    <a:cubicBezTo>
                      <a:pt x="9" y="8"/>
                      <a:pt x="18" y="10"/>
                      <a:pt x="26" y="13"/>
                    </a:cubicBezTo>
                    <a:cubicBezTo>
                      <a:pt x="23" y="10"/>
                      <a:pt x="20" y="6"/>
                      <a:pt x="17" y="2"/>
                    </a:cubicBezTo>
                    <a:cubicBezTo>
                      <a:pt x="12" y="2"/>
                      <a:pt x="8" y="1"/>
                      <a:pt x="4" y="0"/>
                    </a:cubicBezTo>
                  </a:path>
                </a:pathLst>
              </a:custGeom>
              <a:solidFill>
                <a:srgbClr val="D5D1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16" name="Freeform 501">
                <a:extLst>
                  <a:ext uri="{FF2B5EF4-FFF2-40B4-BE49-F238E27FC236}">
                    <a16:creationId xmlns:a16="http://schemas.microsoft.com/office/drawing/2014/main" id="{08C7AE71-377C-4152-8554-045C8768E3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12" y="2132"/>
                <a:ext cx="4" cy="3"/>
              </a:xfrm>
              <a:custGeom>
                <a:avLst/>
                <a:gdLst>
                  <a:gd name="T0" fmla="*/ 1 w 3"/>
                  <a:gd name="T1" fmla="*/ 0 h 2"/>
                  <a:gd name="T2" fmla="*/ 0 w 3"/>
                  <a:gd name="T3" fmla="*/ 12 h 2"/>
                  <a:gd name="T4" fmla="*/ 9 w 3"/>
                  <a:gd name="T5" fmla="*/ 12 h 2"/>
                  <a:gd name="T6" fmla="*/ 1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1" y="0"/>
                    </a:moveTo>
                    <a:cubicBezTo>
                      <a:pt x="1" y="1"/>
                      <a:pt x="1" y="2"/>
                      <a:pt x="0" y="2"/>
                    </a:cubicBezTo>
                    <a:cubicBezTo>
                      <a:pt x="1" y="2"/>
                      <a:pt x="2" y="2"/>
                      <a:pt x="3" y="2"/>
                    </a:cubicBezTo>
                    <a:cubicBezTo>
                      <a:pt x="2" y="1"/>
                      <a:pt x="2" y="1"/>
                      <a:pt x="1" y="0"/>
                    </a:cubicBezTo>
                  </a:path>
                </a:pathLst>
              </a:custGeom>
              <a:solidFill>
                <a:srgbClr val="D5D1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17" name="Freeform 502">
                <a:extLst>
                  <a:ext uri="{FF2B5EF4-FFF2-40B4-BE49-F238E27FC236}">
                    <a16:creationId xmlns:a16="http://schemas.microsoft.com/office/drawing/2014/main" id="{A5987DC5-8573-4AA8-8C8B-A907A29013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4" y="2040"/>
                <a:ext cx="2" cy="1"/>
              </a:xfrm>
              <a:custGeom>
                <a:avLst/>
                <a:gdLst>
                  <a:gd name="T0" fmla="*/ 16 w 1"/>
                  <a:gd name="T1" fmla="*/ 0 h 1"/>
                  <a:gd name="T2" fmla="*/ 0 w 1"/>
                  <a:gd name="T3" fmla="*/ 1 h 1"/>
                  <a:gd name="T4" fmla="*/ 16 w 1"/>
                  <a:gd name="T5" fmla="*/ 1 h 1"/>
                  <a:gd name="T6" fmla="*/ 16 w 1"/>
                  <a:gd name="T7" fmla="*/ 0 h 1"/>
                  <a:gd name="T8" fmla="*/ 16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DFDC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18" name="Freeform 503">
                <a:extLst>
                  <a:ext uri="{FF2B5EF4-FFF2-40B4-BE49-F238E27FC236}">
                    <a16:creationId xmlns:a16="http://schemas.microsoft.com/office/drawing/2014/main" id="{9EAD82FE-40E7-4446-A397-CB45CF2E10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8" y="2063"/>
                <a:ext cx="15" cy="25"/>
              </a:xfrm>
              <a:custGeom>
                <a:avLst/>
                <a:gdLst>
                  <a:gd name="T0" fmla="*/ 0 w 11"/>
                  <a:gd name="T1" fmla="*/ 0 h 19"/>
                  <a:gd name="T2" fmla="*/ 0 w 11"/>
                  <a:gd name="T3" fmla="*/ 21 h 19"/>
                  <a:gd name="T4" fmla="*/ 0 w 11"/>
                  <a:gd name="T5" fmla="*/ 55 h 19"/>
                  <a:gd name="T6" fmla="*/ 0 w 11"/>
                  <a:gd name="T7" fmla="*/ 57 h 19"/>
                  <a:gd name="T8" fmla="*/ 10 w 11"/>
                  <a:gd name="T9" fmla="*/ 50 h 19"/>
                  <a:gd name="T10" fmla="*/ 37 w 11"/>
                  <a:gd name="T11" fmla="*/ 37 h 19"/>
                  <a:gd name="T12" fmla="*/ 0 w 11"/>
                  <a:gd name="T13" fmla="*/ 0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9">
                    <a:moveTo>
                      <a:pt x="0" y="0"/>
                    </a:moveTo>
                    <a:cubicBezTo>
                      <a:pt x="0" y="3"/>
                      <a:pt x="0" y="5"/>
                      <a:pt x="0" y="7"/>
                    </a:cubicBezTo>
                    <a:cubicBezTo>
                      <a:pt x="0" y="11"/>
                      <a:pt x="0" y="14"/>
                      <a:pt x="0" y="18"/>
                    </a:cubicBezTo>
                    <a:cubicBezTo>
                      <a:pt x="0" y="18"/>
                      <a:pt x="0" y="19"/>
                      <a:pt x="0" y="19"/>
                    </a:cubicBezTo>
                    <a:cubicBezTo>
                      <a:pt x="1" y="18"/>
                      <a:pt x="2" y="17"/>
                      <a:pt x="3" y="17"/>
                    </a:cubicBezTo>
                    <a:cubicBezTo>
                      <a:pt x="6" y="15"/>
                      <a:pt x="8" y="14"/>
                      <a:pt x="11" y="12"/>
                    </a:cubicBezTo>
                    <a:cubicBezTo>
                      <a:pt x="7" y="9"/>
                      <a:pt x="4" y="5"/>
                      <a:pt x="0" y="0"/>
                    </a:cubicBezTo>
                  </a:path>
                </a:pathLst>
              </a:custGeom>
              <a:solidFill>
                <a:srgbClr val="CCC7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19" name="Freeform 504">
                <a:extLst>
                  <a:ext uri="{FF2B5EF4-FFF2-40B4-BE49-F238E27FC236}">
                    <a16:creationId xmlns:a16="http://schemas.microsoft.com/office/drawing/2014/main" id="{AECF6C2F-91FD-45B4-B2FC-464260963F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6" y="2061"/>
                <a:ext cx="2" cy="11"/>
              </a:xfrm>
              <a:custGeom>
                <a:avLst/>
                <a:gdLst>
                  <a:gd name="T0" fmla="*/ 1 w 2"/>
                  <a:gd name="T1" fmla="*/ 0 h 8"/>
                  <a:gd name="T2" fmla="*/ 0 w 2"/>
                  <a:gd name="T3" fmla="*/ 11 h 8"/>
                  <a:gd name="T4" fmla="*/ 2 w 2"/>
                  <a:gd name="T5" fmla="*/ 29 h 8"/>
                  <a:gd name="T6" fmla="*/ 2 w 2"/>
                  <a:gd name="T7" fmla="*/ 1 h 8"/>
                  <a:gd name="T8" fmla="*/ 1 w 2"/>
                  <a:gd name="T9" fmla="*/ 0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8">
                    <a:moveTo>
                      <a:pt x="1" y="0"/>
                    </a:moveTo>
                    <a:cubicBezTo>
                      <a:pt x="1" y="1"/>
                      <a:pt x="0" y="2"/>
                      <a:pt x="0" y="3"/>
                    </a:cubicBezTo>
                    <a:cubicBezTo>
                      <a:pt x="1" y="5"/>
                      <a:pt x="1" y="6"/>
                      <a:pt x="2" y="8"/>
                    </a:cubicBezTo>
                    <a:cubicBezTo>
                      <a:pt x="2" y="6"/>
                      <a:pt x="2" y="4"/>
                      <a:pt x="2" y="1"/>
                    </a:cubicBezTo>
                    <a:cubicBezTo>
                      <a:pt x="2" y="1"/>
                      <a:pt x="2" y="0"/>
                      <a:pt x="1" y="0"/>
                    </a:cubicBezTo>
                  </a:path>
                </a:pathLst>
              </a:custGeom>
              <a:solidFill>
                <a:srgbClr val="DFDC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20" name="Freeform 505">
                <a:extLst>
                  <a:ext uri="{FF2B5EF4-FFF2-40B4-BE49-F238E27FC236}">
                    <a16:creationId xmlns:a16="http://schemas.microsoft.com/office/drawing/2014/main" id="{5B482263-3051-483D-A6AB-6BF6E7AC24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6" y="2068"/>
                <a:ext cx="42" cy="17"/>
              </a:xfrm>
              <a:custGeom>
                <a:avLst/>
                <a:gdLst>
                  <a:gd name="T0" fmla="*/ 76 w 31"/>
                  <a:gd name="T1" fmla="*/ 0 h 13"/>
                  <a:gd name="T2" fmla="*/ 0 w 31"/>
                  <a:gd name="T3" fmla="*/ 29 h 13"/>
                  <a:gd name="T4" fmla="*/ 45 w 31"/>
                  <a:gd name="T5" fmla="*/ 38 h 13"/>
                  <a:gd name="T6" fmla="*/ 57 w 31"/>
                  <a:gd name="T7" fmla="*/ 38 h 13"/>
                  <a:gd name="T8" fmla="*/ 104 w 31"/>
                  <a:gd name="T9" fmla="*/ 12 h 13"/>
                  <a:gd name="T10" fmla="*/ 76 w 31"/>
                  <a:gd name="T11" fmla="*/ 0 h 1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1" h="13">
                    <a:moveTo>
                      <a:pt x="22" y="0"/>
                    </a:moveTo>
                    <a:cubicBezTo>
                      <a:pt x="15" y="4"/>
                      <a:pt x="8" y="7"/>
                      <a:pt x="0" y="10"/>
                    </a:cubicBezTo>
                    <a:cubicBezTo>
                      <a:pt x="4" y="12"/>
                      <a:pt x="9" y="13"/>
                      <a:pt x="13" y="13"/>
                    </a:cubicBezTo>
                    <a:cubicBezTo>
                      <a:pt x="14" y="13"/>
                      <a:pt x="16" y="13"/>
                      <a:pt x="17" y="13"/>
                    </a:cubicBezTo>
                    <a:cubicBezTo>
                      <a:pt x="21" y="12"/>
                      <a:pt x="26" y="9"/>
                      <a:pt x="31" y="4"/>
                    </a:cubicBezTo>
                    <a:cubicBezTo>
                      <a:pt x="28" y="2"/>
                      <a:pt x="25" y="1"/>
                      <a:pt x="22" y="0"/>
                    </a:cubicBezTo>
                  </a:path>
                </a:pathLst>
              </a:custGeom>
              <a:solidFill>
                <a:srgbClr val="BBB5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21" name="Freeform 506">
                <a:extLst>
                  <a:ext uri="{FF2B5EF4-FFF2-40B4-BE49-F238E27FC236}">
                    <a16:creationId xmlns:a16="http://schemas.microsoft.com/office/drawing/2014/main" id="{E8F5966D-F41A-4154-8058-9DBE62E9E8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19" y="2073"/>
                <a:ext cx="154" cy="59"/>
              </a:xfrm>
              <a:custGeom>
                <a:avLst/>
                <a:gdLst>
                  <a:gd name="T0" fmla="*/ 359 w 115"/>
                  <a:gd name="T1" fmla="*/ 0 h 44"/>
                  <a:gd name="T2" fmla="*/ 312 w 115"/>
                  <a:gd name="T3" fmla="*/ 28 h 44"/>
                  <a:gd name="T4" fmla="*/ 300 w 115"/>
                  <a:gd name="T5" fmla="*/ 28 h 44"/>
                  <a:gd name="T6" fmla="*/ 256 w 115"/>
                  <a:gd name="T7" fmla="*/ 20 h 44"/>
                  <a:gd name="T8" fmla="*/ 212 w 115"/>
                  <a:gd name="T9" fmla="*/ 31 h 44"/>
                  <a:gd name="T10" fmla="*/ 143 w 115"/>
                  <a:gd name="T11" fmla="*/ 38 h 44"/>
                  <a:gd name="T12" fmla="*/ 58 w 115"/>
                  <a:gd name="T13" fmla="*/ 12 h 44"/>
                  <a:gd name="T14" fmla="*/ 31 w 115"/>
                  <a:gd name="T15" fmla="*/ 28 h 44"/>
                  <a:gd name="T16" fmla="*/ 21 w 115"/>
                  <a:gd name="T17" fmla="*/ 36 h 44"/>
                  <a:gd name="T18" fmla="*/ 0 w 115"/>
                  <a:gd name="T19" fmla="*/ 111 h 44"/>
                  <a:gd name="T20" fmla="*/ 7 w 115"/>
                  <a:gd name="T21" fmla="*/ 142 h 44"/>
                  <a:gd name="T22" fmla="*/ 281 w 115"/>
                  <a:gd name="T23" fmla="*/ 72 h 44"/>
                  <a:gd name="T24" fmla="*/ 354 w 115"/>
                  <a:gd name="T25" fmla="*/ 56 h 44"/>
                  <a:gd name="T26" fmla="*/ 370 w 115"/>
                  <a:gd name="T27" fmla="*/ 7 h 44"/>
                  <a:gd name="T28" fmla="*/ 359 w 115"/>
                  <a:gd name="T29" fmla="*/ 0 h 44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15" h="44">
                    <a:moveTo>
                      <a:pt x="111" y="0"/>
                    </a:moveTo>
                    <a:cubicBezTo>
                      <a:pt x="106" y="5"/>
                      <a:pt x="101" y="8"/>
                      <a:pt x="97" y="9"/>
                    </a:cubicBezTo>
                    <a:cubicBezTo>
                      <a:pt x="96" y="9"/>
                      <a:pt x="94" y="9"/>
                      <a:pt x="93" y="9"/>
                    </a:cubicBezTo>
                    <a:cubicBezTo>
                      <a:pt x="89" y="9"/>
                      <a:pt x="84" y="8"/>
                      <a:pt x="80" y="6"/>
                    </a:cubicBezTo>
                    <a:cubicBezTo>
                      <a:pt x="76" y="8"/>
                      <a:pt x="71" y="9"/>
                      <a:pt x="66" y="10"/>
                    </a:cubicBezTo>
                    <a:cubicBezTo>
                      <a:pt x="58" y="12"/>
                      <a:pt x="51" y="12"/>
                      <a:pt x="45" y="12"/>
                    </a:cubicBezTo>
                    <a:cubicBezTo>
                      <a:pt x="33" y="12"/>
                      <a:pt x="25" y="10"/>
                      <a:pt x="18" y="4"/>
                    </a:cubicBezTo>
                    <a:cubicBezTo>
                      <a:pt x="15" y="6"/>
                      <a:pt x="13" y="7"/>
                      <a:pt x="10" y="9"/>
                    </a:cubicBezTo>
                    <a:cubicBezTo>
                      <a:pt x="9" y="9"/>
                      <a:pt x="8" y="10"/>
                      <a:pt x="7" y="11"/>
                    </a:cubicBezTo>
                    <a:cubicBezTo>
                      <a:pt x="6" y="17"/>
                      <a:pt x="3" y="25"/>
                      <a:pt x="0" y="34"/>
                    </a:cubicBezTo>
                    <a:cubicBezTo>
                      <a:pt x="1" y="37"/>
                      <a:pt x="1" y="41"/>
                      <a:pt x="2" y="44"/>
                    </a:cubicBezTo>
                    <a:cubicBezTo>
                      <a:pt x="30" y="36"/>
                      <a:pt x="59" y="27"/>
                      <a:pt x="87" y="22"/>
                    </a:cubicBezTo>
                    <a:cubicBezTo>
                      <a:pt x="94" y="20"/>
                      <a:pt x="102" y="19"/>
                      <a:pt x="110" y="17"/>
                    </a:cubicBezTo>
                    <a:cubicBezTo>
                      <a:pt x="112" y="12"/>
                      <a:pt x="113" y="7"/>
                      <a:pt x="115" y="2"/>
                    </a:cubicBezTo>
                    <a:cubicBezTo>
                      <a:pt x="114" y="1"/>
                      <a:pt x="112" y="0"/>
                      <a:pt x="111" y="0"/>
                    </a:cubicBezTo>
                  </a:path>
                </a:pathLst>
              </a:custGeom>
              <a:solidFill>
                <a:srgbClr val="D5D1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22" name="Freeform 507">
                <a:extLst>
                  <a:ext uri="{FF2B5EF4-FFF2-40B4-BE49-F238E27FC236}">
                    <a16:creationId xmlns:a16="http://schemas.microsoft.com/office/drawing/2014/main" id="{41F93E0A-75BA-4523-8803-F81D2C2EC9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66" y="2076"/>
                <a:ext cx="15" cy="20"/>
              </a:xfrm>
              <a:custGeom>
                <a:avLst/>
                <a:gdLst>
                  <a:gd name="T0" fmla="*/ 19 w 11"/>
                  <a:gd name="T1" fmla="*/ 0 h 15"/>
                  <a:gd name="T2" fmla="*/ 0 w 11"/>
                  <a:gd name="T3" fmla="*/ 48 h 15"/>
                  <a:gd name="T4" fmla="*/ 1 w 11"/>
                  <a:gd name="T5" fmla="*/ 48 h 15"/>
                  <a:gd name="T6" fmla="*/ 37 w 11"/>
                  <a:gd name="T7" fmla="*/ 9 h 15"/>
                  <a:gd name="T8" fmla="*/ 19 w 11"/>
                  <a:gd name="T9" fmla="*/ 0 h 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" h="15">
                    <a:moveTo>
                      <a:pt x="5" y="0"/>
                    </a:moveTo>
                    <a:cubicBezTo>
                      <a:pt x="3" y="5"/>
                      <a:pt x="2" y="10"/>
                      <a:pt x="0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4" y="11"/>
                      <a:pt x="8" y="7"/>
                      <a:pt x="11" y="3"/>
                    </a:cubicBezTo>
                    <a:cubicBezTo>
                      <a:pt x="9" y="2"/>
                      <a:pt x="7" y="1"/>
                      <a:pt x="5" y="0"/>
                    </a:cubicBezTo>
                  </a:path>
                </a:pathLst>
              </a:custGeom>
              <a:solidFill>
                <a:srgbClr val="E6E3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23" name="Freeform 508">
                <a:extLst>
                  <a:ext uri="{FF2B5EF4-FFF2-40B4-BE49-F238E27FC236}">
                    <a16:creationId xmlns:a16="http://schemas.microsoft.com/office/drawing/2014/main" id="{90D5E485-022B-4D5C-B906-4783A88D4E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95" y="2106"/>
                <a:ext cx="3" cy="5"/>
              </a:xfrm>
              <a:custGeom>
                <a:avLst/>
                <a:gdLst>
                  <a:gd name="T0" fmla="*/ 12 w 2"/>
                  <a:gd name="T1" fmla="*/ 0 h 4"/>
                  <a:gd name="T2" fmla="*/ 0 w 2"/>
                  <a:gd name="T3" fmla="*/ 1 h 4"/>
                  <a:gd name="T4" fmla="*/ 8 w 2"/>
                  <a:gd name="T5" fmla="*/ 10 h 4"/>
                  <a:gd name="T6" fmla="*/ 12 w 2"/>
                  <a:gd name="T7" fmla="*/ 0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2"/>
                      <a:pt x="1" y="3"/>
                      <a:pt x="1" y="4"/>
                    </a:cubicBezTo>
                    <a:cubicBezTo>
                      <a:pt x="1" y="3"/>
                      <a:pt x="1" y="1"/>
                      <a:pt x="2" y="0"/>
                    </a:cubicBezTo>
                  </a:path>
                </a:pathLst>
              </a:custGeom>
              <a:solidFill>
                <a:srgbClr val="E6E3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24" name="Freeform 509">
                <a:extLst>
                  <a:ext uri="{FF2B5EF4-FFF2-40B4-BE49-F238E27FC236}">
                    <a16:creationId xmlns:a16="http://schemas.microsoft.com/office/drawing/2014/main" id="{6751E07F-D570-4F61-8833-D0164FC8C9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14" y="2119"/>
                <a:ext cx="8" cy="16"/>
              </a:xfrm>
              <a:custGeom>
                <a:avLst/>
                <a:gdLst>
                  <a:gd name="T0" fmla="*/ 12 w 6"/>
                  <a:gd name="T1" fmla="*/ 0 h 12"/>
                  <a:gd name="T2" fmla="*/ 0 w 6"/>
                  <a:gd name="T3" fmla="*/ 31 h 12"/>
                  <a:gd name="T4" fmla="*/ 7 w 6"/>
                  <a:gd name="T5" fmla="*/ 37 h 12"/>
                  <a:gd name="T6" fmla="*/ 20 w 6"/>
                  <a:gd name="T7" fmla="*/ 31 h 12"/>
                  <a:gd name="T8" fmla="*/ 12 w 6"/>
                  <a:gd name="T9" fmla="*/ 0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12">
                    <a:moveTo>
                      <a:pt x="4" y="0"/>
                    </a:moveTo>
                    <a:cubicBezTo>
                      <a:pt x="3" y="3"/>
                      <a:pt x="2" y="7"/>
                      <a:pt x="0" y="10"/>
                    </a:cubicBezTo>
                    <a:cubicBezTo>
                      <a:pt x="1" y="11"/>
                      <a:pt x="1" y="11"/>
                      <a:pt x="2" y="12"/>
                    </a:cubicBezTo>
                    <a:cubicBezTo>
                      <a:pt x="3" y="11"/>
                      <a:pt x="5" y="11"/>
                      <a:pt x="6" y="10"/>
                    </a:cubicBezTo>
                    <a:cubicBezTo>
                      <a:pt x="5" y="7"/>
                      <a:pt x="5" y="3"/>
                      <a:pt x="4" y="0"/>
                    </a:cubicBezTo>
                  </a:path>
                </a:pathLst>
              </a:custGeom>
              <a:solidFill>
                <a:srgbClr val="DDD9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25" name="Freeform 510">
                <a:extLst>
                  <a:ext uri="{FF2B5EF4-FFF2-40B4-BE49-F238E27FC236}">
                    <a16:creationId xmlns:a16="http://schemas.microsoft.com/office/drawing/2014/main" id="{EA1C4457-4ECC-4706-A0B4-EE12B3F7DF4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929" y="2040"/>
                <a:ext cx="106" cy="91"/>
              </a:xfrm>
              <a:custGeom>
                <a:avLst/>
                <a:gdLst>
                  <a:gd name="T0" fmla="*/ 106 w 79"/>
                  <a:gd name="T1" fmla="*/ 158 h 68"/>
                  <a:gd name="T2" fmla="*/ 83 w 79"/>
                  <a:gd name="T3" fmla="*/ 183 h 68"/>
                  <a:gd name="T4" fmla="*/ 75 w 79"/>
                  <a:gd name="T5" fmla="*/ 201 h 68"/>
                  <a:gd name="T6" fmla="*/ 141 w 79"/>
                  <a:gd name="T7" fmla="*/ 218 h 68"/>
                  <a:gd name="T8" fmla="*/ 142 w 79"/>
                  <a:gd name="T9" fmla="*/ 206 h 68"/>
                  <a:gd name="T10" fmla="*/ 149 w 79"/>
                  <a:gd name="T11" fmla="*/ 186 h 68"/>
                  <a:gd name="T12" fmla="*/ 106 w 79"/>
                  <a:gd name="T13" fmla="*/ 158 h 68"/>
                  <a:gd name="T14" fmla="*/ 256 w 79"/>
                  <a:gd name="T15" fmla="*/ 0 h 68"/>
                  <a:gd name="T16" fmla="*/ 20 w 79"/>
                  <a:gd name="T17" fmla="*/ 16 h 68"/>
                  <a:gd name="T18" fmla="*/ 12 w 79"/>
                  <a:gd name="T19" fmla="*/ 41 h 68"/>
                  <a:gd name="T20" fmla="*/ 1 w 79"/>
                  <a:gd name="T21" fmla="*/ 106 h 68"/>
                  <a:gd name="T22" fmla="*/ 0 w 79"/>
                  <a:gd name="T23" fmla="*/ 186 h 68"/>
                  <a:gd name="T24" fmla="*/ 46 w 79"/>
                  <a:gd name="T25" fmla="*/ 197 h 68"/>
                  <a:gd name="T26" fmla="*/ 111 w 79"/>
                  <a:gd name="T27" fmla="*/ 115 h 68"/>
                  <a:gd name="T28" fmla="*/ 146 w 79"/>
                  <a:gd name="T29" fmla="*/ 111 h 68"/>
                  <a:gd name="T30" fmla="*/ 184 w 79"/>
                  <a:gd name="T31" fmla="*/ 115 h 68"/>
                  <a:gd name="T32" fmla="*/ 256 w 79"/>
                  <a:gd name="T33" fmla="*/ 0 h 6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79" h="68">
                    <a:moveTo>
                      <a:pt x="33" y="49"/>
                    </a:moveTo>
                    <a:cubicBezTo>
                      <a:pt x="30" y="51"/>
                      <a:pt x="27" y="54"/>
                      <a:pt x="25" y="57"/>
                    </a:cubicBezTo>
                    <a:cubicBezTo>
                      <a:pt x="24" y="60"/>
                      <a:pt x="23" y="62"/>
                      <a:pt x="23" y="63"/>
                    </a:cubicBezTo>
                    <a:cubicBezTo>
                      <a:pt x="29" y="65"/>
                      <a:pt x="36" y="66"/>
                      <a:pt x="43" y="68"/>
                    </a:cubicBezTo>
                    <a:cubicBezTo>
                      <a:pt x="43" y="66"/>
                      <a:pt x="44" y="65"/>
                      <a:pt x="44" y="64"/>
                    </a:cubicBezTo>
                    <a:cubicBezTo>
                      <a:pt x="45" y="62"/>
                      <a:pt x="46" y="60"/>
                      <a:pt x="46" y="58"/>
                    </a:cubicBezTo>
                    <a:cubicBezTo>
                      <a:pt x="42" y="53"/>
                      <a:pt x="38" y="50"/>
                      <a:pt x="33" y="49"/>
                    </a:cubicBezTo>
                    <a:moveTo>
                      <a:pt x="79" y="0"/>
                    </a:moveTo>
                    <a:cubicBezTo>
                      <a:pt x="55" y="2"/>
                      <a:pt x="31" y="4"/>
                      <a:pt x="6" y="5"/>
                    </a:cubicBezTo>
                    <a:cubicBezTo>
                      <a:pt x="5" y="8"/>
                      <a:pt x="5" y="11"/>
                      <a:pt x="4" y="13"/>
                    </a:cubicBezTo>
                    <a:cubicBezTo>
                      <a:pt x="3" y="21"/>
                      <a:pt x="2" y="27"/>
                      <a:pt x="1" y="33"/>
                    </a:cubicBezTo>
                    <a:cubicBezTo>
                      <a:pt x="2" y="41"/>
                      <a:pt x="1" y="50"/>
                      <a:pt x="0" y="58"/>
                    </a:cubicBezTo>
                    <a:cubicBezTo>
                      <a:pt x="4" y="59"/>
                      <a:pt x="9" y="60"/>
                      <a:pt x="14" y="61"/>
                    </a:cubicBezTo>
                    <a:cubicBezTo>
                      <a:pt x="17" y="50"/>
                      <a:pt x="23" y="41"/>
                      <a:pt x="34" y="36"/>
                    </a:cubicBezTo>
                    <a:cubicBezTo>
                      <a:pt x="38" y="34"/>
                      <a:pt x="41" y="34"/>
                      <a:pt x="45" y="34"/>
                    </a:cubicBezTo>
                    <a:cubicBezTo>
                      <a:pt x="49" y="34"/>
                      <a:pt x="53" y="35"/>
                      <a:pt x="57" y="36"/>
                    </a:cubicBezTo>
                    <a:cubicBezTo>
                      <a:pt x="63" y="24"/>
                      <a:pt x="71" y="12"/>
                      <a:pt x="79" y="0"/>
                    </a:cubicBezTo>
                  </a:path>
                </a:pathLst>
              </a:custGeom>
              <a:solidFill>
                <a:srgbClr val="BBB5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26" name="Freeform 511">
                <a:extLst>
                  <a:ext uri="{FF2B5EF4-FFF2-40B4-BE49-F238E27FC236}">
                    <a16:creationId xmlns:a16="http://schemas.microsoft.com/office/drawing/2014/main" id="{57A593AA-5E4C-49E9-BAF8-FD8BBF6DA6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8" y="2085"/>
                <a:ext cx="57" cy="39"/>
              </a:xfrm>
              <a:custGeom>
                <a:avLst/>
                <a:gdLst>
                  <a:gd name="T0" fmla="*/ 95 w 43"/>
                  <a:gd name="T1" fmla="*/ 0 h 29"/>
                  <a:gd name="T2" fmla="*/ 64 w 43"/>
                  <a:gd name="T3" fmla="*/ 7 h 29"/>
                  <a:gd name="T4" fmla="*/ 0 w 43"/>
                  <a:gd name="T5" fmla="*/ 87 h 29"/>
                  <a:gd name="T6" fmla="*/ 21 w 43"/>
                  <a:gd name="T7" fmla="*/ 94 h 29"/>
                  <a:gd name="T8" fmla="*/ 28 w 43"/>
                  <a:gd name="T9" fmla="*/ 94 h 29"/>
                  <a:gd name="T10" fmla="*/ 36 w 43"/>
                  <a:gd name="T11" fmla="*/ 75 h 29"/>
                  <a:gd name="T12" fmla="*/ 58 w 43"/>
                  <a:gd name="T13" fmla="*/ 48 h 29"/>
                  <a:gd name="T14" fmla="*/ 53 w 43"/>
                  <a:gd name="T15" fmla="*/ 48 h 29"/>
                  <a:gd name="T16" fmla="*/ 49 w 43"/>
                  <a:gd name="T17" fmla="*/ 48 h 29"/>
                  <a:gd name="T18" fmla="*/ 49 w 43"/>
                  <a:gd name="T19" fmla="*/ 22 h 29"/>
                  <a:gd name="T20" fmla="*/ 95 w 43"/>
                  <a:gd name="T21" fmla="*/ 9 h 29"/>
                  <a:gd name="T22" fmla="*/ 126 w 43"/>
                  <a:gd name="T23" fmla="*/ 12 h 29"/>
                  <a:gd name="T24" fmla="*/ 134 w 43"/>
                  <a:gd name="T25" fmla="*/ 7 h 29"/>
                  <a:gd name="T26" fmla="*/ 95 w 43"/>
                  <a:gd name="T27" fmla="*/ 0 h 2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43" h="29">
                    <a:moveTo>
                      <a:pt x="31" y="0"/>
                    </a:moveTo>
                    <a:cubicBezTo>
                      <a:pt x="27" y="0"/>
                      <a:pt x="24" y="0"/>
                      <a:pt x="20" y="2"/>
                    </a:cubicBezTo>
                    <a:cubicBezTo>
                      <a:pt x="9" y="7"/>
                      <a:pt x="3" y="16"/>
                      <a:pt x="0" y="27"/>
                    </a:cubicBezTo>
                    <a:cubicBezTo>
                      <a:pt x="2" y="28"/>
                      <a:pt x="4" y="28"/>
                      <a:pt x="7" y="29"/>
                    </a:cubicBezTo>
                    <a:cubicBezTo>
                      <a:pt x="8" y="29"/>
                      <a:pt x="8" y="29"/>
                      <a:pt x="9" y="29"/>
                    </a:cubicBezTo>
                    <a:cubicBezTo>
                      <a:pt x="9" y="28"/>
                      <a:pt x="10" y="26"/>
                      <a:pt x="11" y="23"/>
                    </a:cubicBezTo>
                    <a:cubicBezTo>
                      <a:pt x="13" y="20"/>
                      <a:pt x="16" y="17"/>
                      <a:pt x="19" y="15"/>
                    </a:cubicBezTo>
                    <a:cubicBezTo>
                      <a:pt x="18" y="15"/>
                      <a:pt x="18" y="15"/>
                      <a:pt x="17" y="15"/>
                    </a:cubicBezTo>
                    <a:cubicBezTo>
                      <a:pt x="17" y="15"/>
                      <a:pt x="16" y="15"/>
                      <a:pt x="16" y="15"/>
                    </a:cubicBezTo>
                    <a:cubicBezTo>
                      <a:pt x="16" y="7"/>
                      <a:pt x="16" y="7"/>
                      <a:pt x="16" y="7"/>
                    </a:cubicBezTo>
                    <a:cubicBezTo>
                      <a:pt x="21" y="4"/>
                      <a:pt x="26" y="3"/>
                      <a:pt x="31" y="3"/>
                    </a:cubicBezTo>
                    <a:cubicBezTo>
                      <a:pt x="35" y="3"/>
                      <a:pt x="38" y="4"/>
                      <a:pt x="41" y="4"/>
                    </a:cubicBezTo>
                    <a:cubicBezTo>
                      <a:pt x="42" y="4"/>
                      <a:pt x="42" y="3"/>
                      <a:pt x="43" y="2"/>
                    </a:cubicBezTo>
                    <a:cubicBezTo>
                      <a:pt x="39" y="1"/>
                      <a:pt x="35" y="0"/>
                      <a:pt x="31" y="0"/>
                    </a:cubicBezTo>
                  </a:path>
                </a:pathLst>
              </a:custGeom>
              <a:solidFill>
                <a:srgbClr val="D5D1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27" name="Freeform 512">
                <a:extLst>
                  <a:ext uri="{FF2B5EF4-FFF2-40B4-BE49-F238E27FC236}">
                    <a16:creationId xmlns:a16="http://schemas.microsoft.com/office/drawing/2014/main" id="{06F22635-4798-4761-B0E0-60600CEC73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8" y="2084"/>
                <a:ext cx="4" cy="34"/>
              </a:xfrm>
              <a:custGeom>
                <a:avLst/>
                <a:gdLst>
                  <a:gd name="T0" fmla="*/ 7 w 3"/>
                  <a:gd name="T1" fmla="*/ 0 h 25"/>
                  <a:gd name="T2" fmla="*/ 0 w 3"/>
                  <a:gd name="T3" fmla="*/ 86 h 25"/>
                  <a:gd name="T4" fmla="*/ 1 w 3"/>
                  <a:gd name="T5" fmla="*/ 86 h 25"/>
                  <a:gd name="T6" fmla="*/ 7 w 3"/>
                  <a:gd name="T7" fmla="*/ 0 h 2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25">
                    <a:moveTo>
                      <a:pt x="2" y="0"/>
                    </a:moveTo>
                    <a:cubicBezTo>
                      <a:pt x="1" y="9"/>
                      <a:pt x="0" y="17"/>
                      <a:pt x="0" y="25"/>
                    </a:cubicBezTo>
                    <a:cubicBezTo>
                      <a:pt x="0" y="25"/>
                      <a:pt x="0" y="25"/>
                      <a:pt x="1" y="25"/>
                    </a:cubicBezTo>
                    <a:cubicBezTo>
                      <a:pt x="2" y="17"/>
                      <a:pt x="3" y="8"/>
                      <a:pt x="2" y="0"/>
                    </a:cubicBezTo>
                  </a:path>
                </a:pathLst>
              </a:custGeom>
              <a:solidFill>
                <a:srgbClr val="D5D1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28" name="Freeform 513">
                <a:extLst>
                  <a:ext uri="{FF2B5EF4-FFF2-40B4-BE49-F238E27FC236}">
                    <a16:creationId xmlns:a16="http://schemas.microsoft.com/office/drawing/2014/main" id="{23E5B73B-4BC4-46BC-BB16-2CD6DB59E0C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928" y="2118"/>
                <a:ext cx="59" cy="46"/>
              </a:xfrm>
              <a:custGeom>
                <a:avLst/>
                <a:gdLst>
                  <a:gd name="T0" fmla="*/ 133 w 44"/>
                  <a:gd name="T1" fmla="*/ 55 h 35"/>
                  <a:gd name="T2" fmla="*/ 94 w 44"/>
                  <a:gd name="T3" fmla="*/ 75 h 35"/>
                  <a:gd name="T4" fmla="*/ 111 w 44"/>
                  <a:gd name="T5" fmla="*/ 104 h 35"/>
                  <a:gd name="T6" fmla="*/ 115 w 44"/>
                  <a:gd name="T7" fmla="*/ 104 h 35"/>
                  <a:gd name="T8" fmla="*/ 133 w 44"/>
                  <a:gd name="T9" fmla="*/ 55 h 35"/>
                  <a:gd name="T10" fmla="*/ 78 w 44"/>
                  <a:gd name="T11" fmla="*/ 16 h 35"/>
                  <a:gd name="T12" fmla="*/ 101 w 44"/>
                  <a:gd name="T13" fmla="*/ 32 h 35"/>
                  <a:gd name="T14" fmla="*/ 130 w 44"/>
                  <a:gd name="T15" fmla="*/ 29 h 35"/>
                  <a:gd name="T16" fmla="*/ 142 w 44"/>
                  <a:gd name="T17" fmla="*/ 29 h 35"/>
                  <a:gd name="T18" fmla="*/ 142 w 44"/>
                  <a:gd name="T19" fmla="*/ 29 h 35"/>
                  <a:gd name="T20" fmla="*/ 78 w 44"/>
                  <a:gd name="T21" fmla="*/ 16 h 35"/>
                  <a:gd name="T22" fmla="*/ 1 w 44"/>
                  <a:gd name="T23" fmla="*/ 0 h 35"/>
                  <a:gd name="T24" fmla="*/ 0 w 44"/>
                  <a:gd name="T25" fmla="*/ 12 h 35"/>
                  <a:gd name="T26" fmla="*/ 7 w 44"/>
                  <a:gd name="T27" fmla="*/ 104 h 35"/>
                  <a:gd name="T28" fmla="*/ 42 w 44"/>
                  <a:gd name="T29" fmla="*/ 104 h 35"/>
                  <a:gd name="T30" fmla="*/ 42 w 44"/>
                  <a:gd name="T31" fmla="*/ 103 h 35"/>
                  <a:gd name="T32" fmla="*/ 48 w 44"/>
                  <a:gd name="T33" fmla="*/ 9 h 35"/>
                  <a:gd name="T34" fmla="*/ 1 w 44"/>
                  <a:gd name="T35" fmla="*/ 0 h 3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44" h="35">
                    <a:moveTo>
                      <a:pt x="41" y="18"/>
                    </a:moveTo>
                    <a:cubicBezTo>
                      <a:pt x="35" y="18"/>
                      <a:pt x="30" y="20"/>
                      <a:pt x="29" y="25"/>
                    </a:cubicBezTo>
                    <a:cubicBezTo>
                      <a:pt x="27" y="30"/>
                      <a:pt x="30" y="33"/>
                      <a:pt x="34" y="35"/>
                    </a:cubicBezTo>
                    <a:cubicBezTo>
                      <a:pt x="35" y="35"/>
                      <a:pt x="36" y="35"/>
                      <a:pt x="36" y="35"/>
                    </a:cubicBezTo>
                    <a:cubicBezTo>
                      <a:pt x="38" y="29"/>
                      <a:pt x="39" y="24"/>
                      <a:pt x="41" y="18"/>
                    </a:cubicBezTo>
                    <a:moveTo>
                      <a:pt x="24" y="5"/>
                    </a:moveTo>
                    <a:cubicBezTo>
                      <a:pt x="23" y="10"/>
                      <a:pt x="26" y="11"/>
                      <a:pt x="31" y="11"/>
                    </a:cubicBezTo>
                    <a:cubicBezTo>
                      <a:pt x="33" y="11"/>
                      <a:pt x="36" y="11"/>
                      <a:pt x="40" y="10"/>
                    </a:cubicBezTo>
                    <a:cubicBezTo>
                      <a:pt x="41" y="10"/>
                      <a:pt x="42" y="10"/>
                      <a:pt x="44" y="10"/>
                    </a:cubicBezTo>
                    <a:cubicBezTo>
                      <a:pt x="44" y="10"/>
                      <a:pt x="44" y="10"/>
                      <a:pt x="44" y="10"/>
                    </a:cubicBezTo>
                    <a:cubicBezTo>
                      <a:pt x="37" y="8"/>
                      <a:pt x="30" y="7"/>
                      <a:pt x="24" y="5"/>
                    </a:cubicBezTo>
                    <a:moveTo>
                      <a:pt x="1" y="0"/>
                    </a:moveTo>
                    <a:cubicBezTo>
                      <a:pt x="0" y="1"/>
                      <a:pt x="0" y="3"/>
                      <a:pt x="0" y="4"/>
                    </a:cubicBezTo>
                    <a:cubicBezTo>
                      <a:pt x="0" y="14"/>
                      <a:pt x="1" y="24"/>
                      <a:pt x="2" y="35"/>
                    </a:cubicBezTo>
                    <a:cubicBezTo>
                      <a:pt x="6" y="35"/>
                      <a:pt x="9" y="35"/>
                      <a:pt x="13" y="35"/>
                    </a:cubicBezTo>
                    <a:cubicBezTo>
                      <a:pt x="13" y="35"/>
                      <a:pt x="13" y="35"/>
                      <a:pt x="13" y="34"/>
                    </a:cubicBezTo>
                    <a:cubicBezTo>
                      <a:pt x="12" y="24"/>
                      <a:pt x="12" y="13"/>
                      <a:pt x="15" y="3"/>
                    </a:cubicBezTo>
                    <a:cubicBezTo>
                      <a:pt x="10" y="2"/>
                      <a:pt x="5" y="1"/>
                      <a:pt x="1" y="0"/>
                    </a:cubicBezTo>
                  </a:path>
                </a:pathLst>
              </a:custGeom>
              <a:solidFill>
                <a:srgbClr val="C7C3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29" name="Freeform 514">
                <a:extLst>
                  <a:ext uri="{FF2B5EF4-FFF2-40B4-BE49-F238E27FC236}">
                    <a16:creationId xmlns:a16="http://schemas.microsoft.com/office/drawing/2014/main" id="{15017F95-8313-4317-8F7A-A8FF233964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4" y="2122"/>
                <a:ext cx="43" cy="42"/>
              </a:xfrm>
              <a:custGeom>
                <a:avLst/>
                <a:gdLst>
                  <a:gd name="T0" fmla="*/ 9 w 32"/>
                  <a:gd name="T1" fmla="*/ 0 h 32"/>
                  <a:gd name="T2" fmla="*/ 1 w 32"/>
                  <a:gd name="T3" fmla="*/ 93 h 32"/>
                  <a:gd name="T4" fmla="*/ 1 w 32"/>
                  <a:gd name="T5" fmla="*/ 95 h 32"/>
                  <a:gd name="T6" fmla="*/ 9 w 32"/>
                  <a:gd name="T7" fmla="*/ 95 h 32"/>
                  <a:gd name="T8" fmla="*/ 22 w 32"/>
                  <a:gd name="T9" fmla="*/ 95 h 32"/>
                  <a:gd name="T10" fmla="*/ 73 w 32"/>
                  <a:gd name="T11" fmla="*/ 95 h 32"/>
                  <a:gd name="T12" fmla="*/ 56 w 32"/>
                  <a:gd name="T13" fmla="*/ 66 h 32"/>
                  <a:gd name="T14" fmla="*/ 94 w 32"/>
                  <a:gd name="T15" fmla="*/ 45 h 32"/>
                  <a:gd name="T16" fmla="*/ 105 w 32"/>
                  <a:gd name="T17" fmla="*/ 21 h 32"/>
                  <a:gd name="T18" fmla="*/ 93 w 32"/>
                  <a:gd name="T19" fmla="*/ 21 h 32"/>
                  <a:gd name="T20" fmla="*/ 63 w 32"/>
                  <a:gd name="T21" fmla="*/ 24 h 32"/>
                  <a:gd name="T22" fmla="*/ 40 w 32"/>
                  <a:gd name="T23" fmla="*/ 7 h 32"/>
                  <a:gd name="T24" fmla="*/ 31 w 32"/>
                  <a:gd name="T25" fmla="*/ 7 h 32"/>
                  <a:gd name="T26" fmla="*/ 9 w 32"/>
                  <a:gd name="T27" fmla="*/ 0 h 3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32" h="32">
                    <a:moveTo>
                      <a:pt x="3" y="0"/>
                    </a:moveTo>
                    <a:cubicBezTo>
                      <a:pt x="0" y="10"/>
                      <a:pt x="0" y="21"/>
                      <a:pt x="1" y="31"/>
                    </a:cubicBezTo>
                    <a:cubicBezTo>
                      <a:pt x="1" y="32"/>
                      <a:pt x="1" y="32"/>
                      <a:pt x="1" y="32"/>
                    </a:cubicBezTo>
                    <a:cubicBezTo>
                      <a:pt x="2" y="32"/>
                      <a:pt x="2" y="32"/>
                      <a:pt x="3" y="32"/>
                    </a:cubicBezTo>
                    <a:cubicBezTo>
                      <a:pt x="4" y="32"/>
                      <a:pt x="6" y="32"/>
                      <a:pt x="7" y="32"/>
                    </a:cubicBezTo>
                    <a:cubicBezTo>
                      <a:pt x="12" y="32"/>
                      <a:pt x="17" y="32"/>
                      <a:pt x="22" y="32"/>
                    </a:cubicBezTo>
                    <a:cubicBezTo>
                      <a:pt x="18" y="30"/>
                      <a:pt x="15" y="27"/>
                      <a:pt x="17" y="22"/>
                    </a:cubicBezTo>
                    <a:cubicBezTo>
                      <a:pt x="18" y="17"/>
                      <a:pt x="23" y="15"/>
                      <a:pt x="29" y="15"/>
                    </a:cubicBezTo>
                    <a:cubicBezTo>
                      <a:pt x="30" y="12"/>
                      <a:pt x="31" y="10"/>
                      <a:pt x="32" y="7"/>
                    </a:cubicBezTo>
                    <a:cubicBezTo>
                      <a:pt x="30" y="7"/>
                      <a:pt x="29" y="7"/>
                      <a:pt x="28" y="7"/>
                    </a:cubicBezTo>
                    <a:cubicBezTo>
                      <a:pt x="24" y="8"/>
                      <a:pt x="21" y="8"/>
                      <a:pt x="19" y="8"/>
                    </a:cubicBezTo>
                    <a:cubicBezTo>
                      <a:pt x="14" y="8"/>
                      <a:pt x="11" y="7"/>
                      <a:pt x="12" y="2"/>
                    </a:cubicBezTo>
                    <a:cubicBezTo>
                      <a:pt x="11" y="2"/>
                      <a:pt x="11" y="2"/>
                      <a:pt x="10" y="2"/>
                    </a:cubicBezTo>
                    <a:cubicBezTo>
                      <a:pt x="7" y="1"/>
                      <a:pt x="5" y="1"/>
                      <a:pt x="3" y="0"/>
                    </a:cubicBezTo>
                  </a:path>
                </a:pathLst>
              </a:custGeom>
              <a:solidFill>
                <a:srgbClr val="DDD9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30" name="Freeform 515">
                <a:extLst>
                  <a:ext uri="{FF2B5EF4-FFF2-40B4-BE49-F238E27FC236}">
                    <a16:creationId xmlns:a16="http://schemas.microsoft.com/office/drawing/2014/main" id="{1F2FBFFA-A1A0-474F-85C4-B1F930A08B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8" y="2118"/>
                <a:ext cx="1" cy="5"/>
              </a:xfrm>
              <a:custGeom>
                <a:avLst/>
                <a:gdLst>
                  <a:gd name="T0" fmla="*/ 0 w 1"/>
                  <a:gd name="T1" fmla="*/ 0 h 4"/>
                  <a:gd name="T2" fmla="*/ 0 w 1"/>
                  <a:gd name="T3" fmla="*/ 10 h 4"/>
                  <a:gd name="T4" fmla="*/ 1 w 1"/>
                  <a:gd name="T5" fmla="*/ 0 h 4"/>
                  <a:gd name="T6" fmla="*/ 0 w 1"/>
                  <a:gd name="T7" fmla="*/ 0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0"/>
                    </a:moveTo>
                    <a:cubicBezTo>
                      <a:pt x="0" y="1"/>
                      <a:pt x="0" y="3"/>
                      <a:pt x="0" y="4"/>
                    </a:cubicBezTo>
                    <a:cubicBezTo>
                      <a:pt x="0" y="3"/>
                      <a:pt x="0" y="1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DDD9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31" name="Freeform 516">
                <a:extLst>
                  <a:ext uri="{FF2B5EF4-FFF2-40B4-BE49-F238E27FC236}">
                    <a16:creationId xmlns:a16="http://schemas.microsoft.com/office/drawing/2014/main" id="{4930B41D-1DE5-4FAA-93B3-03402998D9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46" y="2005"/>
                <a:ext cx="146" cy="54"/>
              </a:xfrm>
              <a:custGeom>
                <a:avLst/>
                <a:gdLst>
                  <a:gd name="T0" fmla="*/ 27 w 109"/>
                  <a:gd name="T1" fmla="*/ 0 h 40"/>
                  <a:gd name="T2" fmla="*/ 0 w 109"/>
                  <a:gd name="T3" fmla="*/ 1 h 40"/>
                  <a:gd name="T4" fmla="*/ 352 w 109"/>
                  <a:gd name="T5" fmla="*/ 134 h 40"/>
                  <a:gd name="T6" fmla="*/ 352 w 109"/>
                  <a:gd name="T7" fmla="*/ 126 h 40"/>
                  <a:gd name="T8" fmla="*/ 348 w 109"/>
                  <a:gd name="T9" fmla="*/ 36 h 40"/>
                  <a:gd name="T10" fmla="*/ 339 w 109"/>
                  <a:gd name="T11" fmla="*/ 36 h 40"/>
                  <a:gd name="T12" fmla="*/ 303 w 109"/>
                  <a:gd name="T13" fmla="*/ 36 h 40"/>
                  <a:gd name="T14" fmla="*/ 271 w 109"/>
                  <a:gd name="T15" fmla="*/ 36 h 40"/>
                  <a:gd name="T16" fmla="*/ 234 w 109"/>
                  <a:gd name="T17" fmla="*/ 36 h 40"/>
                  <a:gd name="T18" fmla="*/ 27 w 109"/>
                  <a:gd name="T19" fmla="*/ 0 h 4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09" h="40">
                    <a:moveTo>
                      <a:pt x="8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31" y="22"/>
                      <a:pt x="79" y="25"/>
                      <a:pt x="109" y="40"/>
                    </a:cubicBezTo>
                    <a:cubicBezTo>
                      <a:pt x="109" y="39"/>
                      <a:pt x="109" y="38"/>
                      <a:pt x="109" y="38"/>
                    </a:cubicBezTo>
                    <a:cubicBezTo>
                      <a:pt x="109" y="32"/>
                      <a:pt x="108" y="22"/>
                      <a:pt x="108" y="11"/>
                    </a:cubicBezTo>
                    <a:cubicBezTo>
                      <a:pt x="107" y="11"/>
                      <a:pt x="106" y="11"/>
                      <a:pt x="105" y="11"/>
                    </a:cubicBezTo>
                    <a:cubicBezTo>
                      <a:pt x="102" y="11"/>
                      <a:pt x="98" y="11"/>
                      <a:pt x="94" y="11"/>
                    </a:cubicBezTo>
                    <a:cubicBezTo>
                      <a:pt x="91" y="11"/>
                      <a:pt x="87" y="11"/>
                      <a:pt x="84" y="11"/>
                    </a:cubicBezTo>
                    <a:cubicBezTo>
                      <a:pt x="80" y="11"/>
                      <a:pt x="77" y="11"/>
                      <a:pt x="73" y="11"/>
                    </a:cubicBezTo>
                    <a:cubicBezTo>
                      <a:pt x="47" y="11"/>
                      <a:pt x="15" y="10"/>
                      <a:pt x="8" y="0"/>
                    </a:cubicBezTo>
                  </a:path>
                </a:pathLst>
              </a:custGeom>
              <a:solidFill>
                <a:srgbClr val="8178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32" name="Freeform 517">
                <a:extLst>
                  <a:ext uri="{FF2B5EF4-FFF2-40B4-BE49-F238E27FC236}">
                    <a16:creationId xmlns:a16="http://schemas.microsoft.com/office/drawing/2014/main" id="{44CE70D7-5AB9-476B-9500-05B0C4E436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91" y="2020"/>
                <a:ext cx="28" cy="43"/>
              </a:xfrm>
              <a:custGeom>
                <a:avLst/>
                <a:gdLst>
                  <a:gd name="T0" fmla="*/ 0 w 21"/>
                  <a:gd name="T1" fmla="*/ 0 h 32"/>
                  <a:gd name="T2" fmla="*/ 1 w 21"/>
                  <a:gd name="T3" fmla="*/ 87 h 32"/>
                  <a:gd name="T4" fmla="*/ 1 w 21"/>
                  <a:gd name="T5" fmla="*/ 94 h 32"/>
                  <a:gd name="T6" fmla="*/ 16 w 21"/>
                  <a:gd name="T7" fmla="*/ 101 h 32"/>
                  <a:gd name="T8" fmla="*/ 21 w 21"/>
                  <a:gd name="T9" fmla="*/ 105 h 32"/>
                  <a:gd name="T10" fmla="*/ 44 w 21"/>
                  <a:gd name="T11" fmla="*/ 94 h 32"/>
                  <a:gd name="T12" fmla="*/ 49 w 21"/>
                  <a:gd name="T13" fmla="*/ 94 h 32"/>
                  <a:gd name="T14" fmla="*/ 65 w 21"/>
                  <a:gd name="T15" fmla="*/ 63 h 32"/>
                  <a:gd name="T16" fmla="*/ 48 w 21"/>
                  <a:gd name="T17" fmla="*/ 7 h 32"/>
                  <a:gd name="T18" fmla="*/ 0 w 21"/>
                  <a:gd name="T19" fmla="*/ 0 h 3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1" h="32">
                    <a:moveTo>
                      <a:pt x="0" y="0"/>
                    </a:moveTo>
                    <a:cubicBezTo>
                      <a:pt x="0" y="11"/>
                      <a:pt x="1" y="21"/>
                      <a:pt x="1" y="27"/>
                    </a:cubicBezTo>
                    <a:cubicBezTo>
                      <a:pt x="1" y="27"/>
                      <a:pt x="1" y="28"/>
                      <a:pt x="1" y="29"/>
                    </a:cubicBezTo>
                    <a:cubicBezTo>
                      <a:pt x="2" y="29"/>
                      <a:pt x="4" y="30"/>
                      <a:pt x="5" y="31"/>
                    </a:cubicBezTo>
                    <a:cubicBezTo>
                      <a:pt x="6" y="31"/>
                      <a:pt x="7" y="31"/>
                      <a:pt x="7" y="32"/>
                    </a:cubicBezTo>
                    <a:cubicBezTo>
                      <a:pt x="10" y="30"/>
                      <a:pt x="12" y="29"/>
                      <a:pt x="14" y="29"/>
                    </a:cubicBezTo>
                    <a:cubicBezTo>
                      <a:pt x="15" y="29"/>
                      <a:pt x="15" y="29"/>
                      <a:pt x="16" y="29"/>
                    </a:cubicBezTo>
                    <a:cubicBezTo>
                      <a:pt x="17" y="26"/>
                      <a:pt x="19" y="22"/>
                      <a:pt x="21" y="19"/>
                    </a:cubicBezTo>
                    <a:cubicBezTo>
                      <a:pt x="19" y="14"/>
                      <a:pt x="17" y="8"/>
                      <a:pt x="15" y="2"/>
                    </a:cubicBezTo>
                    <a:cubicBezTo>
                      <a:pt x="10" y="2"/>
                      <a:pt x="5" y="1"/>
                      <a:pt x="0" y="0"/>
                    </a:cubicBezTo>
                  </a:path>
                </a:pathLst>
              </a:custGeom>
              <a:solidFill>
                <a:srgbClr val="AFA9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33" name="Freeform 518">
                <a:extLst>
                  <a:ext uri="{FF2B5EF4-FFF2-40B4-BE49-F238E27FC236}">
                    <a16:creationId xmlns:a16="http://schemas.microsoft.com/office/drawing/2014/main" id="{C5896C2D-92B0-4CAB-A2A2-18459B6B4D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00" y="2059"/>
                <a:ext cx="12" cy="8"/>
              </a:xfrm>
              <a:custGeom>
                <a:avLst/>
                <a:gdLst>
                  <a:gd name="T0" fmla="*/ 21 w 9"/>
                  <a:gd name="T1" fmla="*/ 0 h 6"/>
                  <a:gd name="T2" fmla="*/ 0 w 9"/>
                  <a:gd name="T3" fmla="*/ 9 h 6"/>
                  <a:gd name="T4" fmla="*/ 20 w 9"/>
                  <a:gd name="T5" fmla="*/ 20 h 6"/>
                  <a:gd name="T6" fmla="*/ 28 w 9"/>
                  <a:gd name="T7" fmla="*/ 0 h 6"/>
                  <a:gd name="T8" fmla="*/ 21 w 9"/>
                  <a:gd name="T9" fmla="*/ 0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" h="6">
                    <a:moveTo>
                      <a:pt x="7" y="0"/>
                    </a:moveTo>
                    <a:cubicBezTo>
                      <a:pt x="5" y="0"/>
                      <a:pt x="3" y="1"/>
                      <a:pt x="0" y="3"/>
                    </a:cubicBezTo>
                    <a:cubicBezTo>
                      <a:pt x="2" y="4"/>
                      <a:pt x="4" y="5"/>
                      <a:pt x="6" y="6"/>
                    </a:cubicBezTo>
                    <a:cubicBezTo>
                      <a:pt x="7" y="4"/>
                      <a:pt x="8" y="2"/>
                      <a:pt x="9" y="0"/>
                    </a:cubicBezTo>
                    <a:cubicBezTo>
                      <a:pt x="8" y="0"/>
                      <a:pt x="8" y="0"/>
                      <a:pt x="7" y="0"/>
                    </a:cubicBezTo>
                  </a:path>
                </a:pathLst>
              </a:custGeom>
              <a:solidFill>
                <a:srgbClr val="BFB9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34" name="Freeform 519">
                <a:extLst>
                  <a:ext uri="{FF2B5EF4-FFF2-40B4-BE49-F238E27FC236}">
                    <a16:creationId xmlns:a16="http://schemas.microsoft.com/office/drawing/2014/main" id="{7CAD6EAE-50D8-4F8F-B0CE-D9E9CC2DD2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5" y="2032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  <a:gd name="T6" fmla="*/ 0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</a:path>
                </a:pathLst>
              </a:custGeom>
              <a:solidFill>
                <a:srgbClr val="BEB9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35" name="Freeform 520">
                <a:extLst>
                  <a:ext uri="{FF2B5EF4-FFF2-40B4-BE49-F238E27FC236}">
                    <a16:creationId xmlns:a16="http://schemas.microsoft.com/office/drawing/2014/main" id="{5BA4F64E-1C8B-4D96-8C2F-80E9635320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9" y="2028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</a:path>
                </a:pathLst>
              </a:custGeom>
              <a:solidFill>
                <a:srgbClr val="BFB9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36" name="Freeform 521">
                <a:extLst>
                  <a:ext uri="{FF2B5EF4-FFF2-40B4-BE49-F238E27FC236}">
                    <a16:creationId xmlns:a16="http://schemas.microsoft.com/office/drawing/2014/main" id="{A65B0785-4E73-4A6D-A8CA-C2F67B3725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0" y="2028"/>
                <a:ext cx="16" cy="8"/>
              </a:xfrm>
              <a:custGeom>
                <a:avLst/>
                <a:gdLst>
                  <a:gd name="T0" fmla="*/ 0 w 12"/>
                  <a:gd name="T1" fmla="*/ 0 h 6"/>
                  <a:gd name="T2" fmla="*/ 0 w 12"/>
                  <a:gd name="T3" fmla="*/ 1 h 6"/>
                  <a:gd name="T4" fmla="*/ 16 w 12"/>
                  <a:gd name="T5" fmla="*/ 20 h 6"/>
                  <a:gd name="T6" fmla="*/ 37 w 12"/>
                  <a:gd name="T7" fmla="*/ 9 h 6"/>
                  <a:gd name="T8" fmla="*/ 36 w 12"/>
                  <a:gd name="T9" fmla="*/ 9 h 6"/>
                  <a:gd name="T10" fmla="*/ 0 w 12"/>
                  <a:gd name="T11" fmla="*/ 0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2" h="6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2" y="2"/>
                      <a:pt x="3" y="4"/>
                      <a:pt x="5" y="6"/>
                    </a:cubicBezTo>
                    <a:cubicBezTo>
                      <a:pt x="7" y="5"/>
                      <a:pt x="9" y="4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7" y="2"/>
                      <a:pt x="4" y="1"/>
                      <a:pt x="0" y="0"/>
                    </a:cubicBezTo>
                  </a:path>
                </a:pathLst>
              </a:custGeom>
              <a:solidFill>
                <a:srgbClr val="D8D4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37" name="Freeform 522">
                <a:extLst>
                  <a:ext uri="{FF2B5EF4-FFF2-40B4-BE49-F238E27FC236}">
                    <a16:creationId xmlns:a16="http://schemas.microsoft.com/office/drawing/2014/main" id="{A3ED7997-6456-41E1-838F-CB8FDA6677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12" y="2045"/>
                <a:ext cx="10" cy="15"/>
              </a:xfrm>
              <a:custGeom>
                <a:avLst/>
                <a:gdLst>
                  <a:gd name="T0" fmla="*/ 20 w 7"/>
                  <a:gd name="T1" fmla="*/ 0 h 11"/>
                  <a:gd name="T2" fmla="*/ 0 w 7"/>
                  <a:gd name="T3" fmla="*/ 35 h 11"/>
                  <a:gd name="T4" fmla="*/ 1 w 7"/>
                  <a:gd name="T5" fmla="*/ 37 h 11"/>
                  <a:gd name="T6" fmla="*/ 29 w 7"/>
                  <a:gd name="T7" fmla="*/ 19 h 11"/>
                  <a:gd name="T8" fmla="*/ 20 w 7"/>
                  <a:gd name="T9" fmla="*/ 0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" h="11">
                    <a:moveTo>
                      <a:pt x="5" y="0"/>
                    </a:moveTo>
                    <a:cubicBezTo>
                      <a:pt x="3" y="3"/>
                      <a:pt x="1" y="7"/>
                      <a:pt x="0" y="10"/>
                    </a:cubicBezTo>
                    <a:cubicBezTo>
                      <a:pt x="0" y="10"/>
                      <a:pt x="1" y="10"/>
                      <a:pt x="1" y="11"/>
                    </a:cubicBezTo>
                    <a:cubicBezTo>
                      <a:pt x="3" y="9"/>
                      <a:pt x="5" y="7"/>
                      <a:pt x="7" y="5"/>
                    </a:cubicBezTo>
                    <a:cubicBezTo>
                      <a:pt x="6" y="3"/>
                      <a:pt x="6" y="2"/>
                      <a:pt x="5" y="0"/>
                    </a:cubicBezTo>
                  </a:path>
                </a:pathLst>
              </a:custGeom>
              <a:solidFill>
                <a:srgbClr val="BFB9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38" name="Freeform 523">
                <a:extLst>
                  <a:ext uri="{FF2B5EF4-FFF2-40B4-BE49-F238E27FC236}">
                    <a16:creationId xmlns:a16="http://schemas.microsoft.com/office/drawing/2014/main" id="{ABB454D1-8920-4FA3-BBFB-7AD0741A2C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6" y="2032"/>
                <a:ext cx="38" cy="79"/>
              </a:xfrm>
              <a:custGeom>
                <a:avLst/>
                <a:gdLst>
                  <a:gd name="T0" fmla="*/ 0 w 28"/>
                  <a:gd name="T1" fmla="*/ 0 h 59"/>
                  <a:gd name="T2" fmla="*/ 0 w 28"/>
                  <a:gd name="T3" fmla="*/ 0 h 59"/>
                  <a:gd name="T4" fmla="*/ 56 w 28"/>
                  <a:gd name="T5" fmla="*/ 94 h 59"/>
                  <a:gd name="T6" fmla="*/ 68 w 28"/>
                  <a:gd name="T7" fmla="*/ 190 h 59"/>
                  <a:gd name="T8" fmla="*/ 68 w 28"/>
                  <a:gd name="T9" fmla="*/ 190 h 59"/>
                  <a:gd name="T10" fmla="*/ 92 w 28"/>
                  <a:gd name="T11" fmla="*/ 186 h 59"/>
                  <a:gd name="T12" fmla="*/ 76 w 28"/>
                  <a:gd name="T13" fmla="*/ 56 h 59"/>
                  <a:gd name="T14" fmla="*/ 50 w 28"/>
                  <a:gd name="T15" fmla="*/ 9 h 59"/>
                  <a:gd name="T16" fmla="*/ 0 w 28"/>
                  <a:gd name="T17" fmla="*/ 0 h 5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8" h="59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7" y="11"/>
                      <a:pt x="13" y="21"/>
                      <a:pt x="16" y="29"/>
                    </a:cubicBezTo>
                    <a:cubicBezTo>
                      <a:pt x="21" y="39"/>
                      <a:pt x="20" y="49"/>
                      <a:pt x="20" y="59"/>
                    </a:cubicBezTo>
                    <a:cubicBezTo>
                      <a:pt x="20" y="59"/>
                      <a:pt x="20" y="59"/>
                      <a:pt x="20" y="59"/>
                    </a:cubicBezTo>
                    <a:cubicBezTo>
                      <a:pt x="22" y="59"/>
                      <a:pt x="25" y="58"/>
                      <a:pt x="27" y="58"/>
                    </a:cubicBezTo>
                    <a:cubicBezTo>
                      <a:pt x="26" y="45"/>
                      <a:pt x="28" y="31"/>
                      <a:pt x="22" y="17"/>
                    </a:cubicBezTo>
                    <a:cubicBezTo>
                      <a:pt x="21" y="12"/>
                      <a:pt x="18" y="8"/>
                      <a:pt x="15" y="3"/>
                    </a:cubicBezTo>
                    <a:cubicBezTo>
                      <a:pt x="10" y="2"/>
                      <a:pt x="5" y="1"/>
                      <a:pt x="0" y="0"/>
                    </a:cubicBezTo>
                  </a:path>
                </a:pathLst>
              </a:custGeom>
              <a:solidFill>
                <a:srgbClr val="CBC6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39" name="Freeform 524">
                <a:extLst>
                  <a:ext uri="{FF2B5EF4-FFF2-40B4-BE49-F238E27FC236}">
                    <a16:creationId xmlns:a16="http://schemas.microsoft.com/office/drawing/2014/main" id="{166D5A6E-A8E0-46C2-8412-2D88BABF38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14" y="2052"/>
                <a:ext cx="40" cy="42"/>
              </a:xfrm>
              <a:custGeom>
                <a:avLst/>
                <a:gdLst>
                  <a:gd name="T0" fmla="*/ 20 w 30"/>
                  <a:gd name="T1" fmla="*/ 0 h 31"/>
                  <a:gd name="T2" fmla="*/ 0 w 30"/>
                  <a:gd name="T3" fmla="*/ 20 h 31"/>
                  <a:gd name="T4" fmla="*/ 37 w 30"/>
                  <a:gd name="T5" fmla="*/ 61 h 31"/>
                  <a:gd name="T6" fmla="*/ 41 w 30"/>
                  <a:gd name="T7" fmla="*/ 69 h 31"/>
                  <a:gd name="T8" fmla="*/ 95 w 30"/>
                  <a:gd name="T9" fmla="*/ 104 h 31"/>
                  <a:gd name="T10" fmla="*/ 92 w 30"/>
                  <a:gd name="T11" fmla="*/ 87 h 31"/>
                  <a:gd name="T12" fmla="*/ 92 w 30"/>
                  <a:gd name="T13" fmla="*/ 84 h 31"/>
                  <a:gd name="T14" fmla="*/ 20 w 30"/>
                  <a:gd name="T15" fmla="*/ 0 h 3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0" h="31">
                    <a:moveTo>
                      <a:pt x="6" y="0"/>
                    </a:moveTo>
                    <a:cubicBezTo>
                      <a:pt x="4" y="2"/>
                      <a:pt x="2" y="4"/>
                      <a:pt x="0" y="6"/>
                    </a:cubicBezTo>
                    <a:cubicBezTo>
                      <a:pt x="4" y="7"/>
                      <a:pt x="8" y="11"/>
                      <a:pt x="12" y="18"/>
                    </a:cubicBezTo>
                    <a:cubicBezTo>
                      <a:pt x="12" y="19"/>
                      <a:pt x="13" y="20"/>
                      <a:pt x="13" y="21"/>
                    </a:cubicBezTo>
                    <a:cubicBezTo>
                      <a:pt x="19" y="24"/>
                      <a:pt x="24" y="28"/>
                      <a:pt x="30" y="31"/>
                    </a:cubicBezTo>
                    <a:cubicBezTo>
                      <a:pt x="30" y="29"/>
                      <a:pt x="29" y="27"/>
                      <a:pt x="29" y="26"/>
                    </a:cubicBezTo>
                    <a:cubicBezTo>
                      <a:pt x="29" y="26"/>
                      <a:pt x="29" y="25"/>
                      <a:pt x="29" y="25"/>
                    </a:cubicBezTo>
                    <a:cubicBezTo>
                      <a:pt x="18" y="22"/>
                      <a:pt x="11" y="12"/>
                      <a:pt x="6" y="0"/>
                    </a:cubicBezTo>
                  </a:path>
                </a:pathLst>
              </a:custGeom>
              <a:solidFill>
                <a:srgbClr val="CCC7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40" name="Freeform 525">
                <a:extLst>
                  <a:ext uri="{FF2B5EF4-FFF2-40B4-BE49-F238E27FC236}">
                    <a16:creationId xmlns:a16="http://schemas.microsoft.com/office/drawing/2014/main" id="{FB45E380-1979-4900-9AF3-3CC4E6AB5B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7" y="2032"/>
                <a:ext cx="37" cy="79"/>
              </a:xfrm>
              <a:custGeom>
                <a:avLst/>
                <a:gdLst>
                  <a:gd name="T0" fmla="*/ 21 w 28"/>
                  <a:gd name="T1" fmla="*/ 0 h 59"/>
                  <a:gd name="T2" fmla="*/ 0 w 28"/>
                  <a:gd name="T3" fmla="*/ 9 h 59"/>
                  <a:gd name="T4" fmla="*/ 65 w 28"/>
                  <a:gd name="T5" fmla="*/ 133 h 59"/>
                  <a:gd name="T6" fmla="*/ 38 w 28"/>
                  <a:gd name="T7" fmla="*/ 133 h 59"/>
                  <a:gd name="T8" fmla="*/ 12 w 28"/>
                  <a:gd name="T9" fmla="*/ 129 h 59"/>
                  <a:gd name="T10" fmla="*/ 12 w 28"/>
                  <a:gd name="T11" fmla="*/ 133 h 59"/>
                  <a:gd name="T12" fmla="*/ 16 w 28"/>
                  <a:gd name="T13" fmla="*/ 149 h 59"/>
                  <a:gd name="T14" fmla="*/ 83 w 28"/>
                  <a:gd name="T15" fmla="*/ 190 h 59"/>
                  <a:gd name="T16" fmla="*/ 70 w 28"/>
                  <a:gd name="T17" fmla="*/ 94 h 59"/>
                  <a:gd name="T18" fmla="*/ 21 w 28"/>
                  <a:gd name="T19" fmla="*/ 0 h 5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8" h="59">
                    <a:moveTo>
                      <a:pt x="7" y="0"/>
                    </a:moveTo>
                    <a:cubicBezTo>
                      <a:pt x="4" y="1"/>
                      <a:pt x="2" y="2"/>
                      <a:pt x="0" y="3"/>
                    </a:cubicBezTo>
                    <a:cubicBezTo>
                      <a:pt x="11" y="13"/>
                      <a:pt x="23" y="22"/>
                      <a:pt x="21" y="41"/>
                    </a:cubicBezTo>
                    <a:cubicBezTo>
                      <a:pt x="18" y="41"/>
                      <a:pt x="16" y="41"/>
                      <a:pt x="13" y="41"/>
                    </a:cubicBezTo>
                    <a:cubicBezTo>
                      <a:pt x="10" y="41"/>
                      <a:pt x="7" y="41"/>
                      <a:pt x="4" y="40"/>
                    </a:cubicBezTo>
                    <a:cubicBezTo>
                      <a:pt x="4" y="40"/>
                      <a:pt x="4" y="41"/>
                      <a:pt x="4" y="41"/>
                    </a:cubicBezTo>
                    <a:cubicBezTo>
                      <a:pt x="4" y="42"/>
                      <a:pt x="5" y="44"/>
                      <a:pt x="5" y="46"/>
                    </a:cubicBezTo>
                    <a:cubicBezTo>
                      <a:pt x="12" y="51"/>
                      <a:pt x="19" y="55"/>
                      <a:pt x="27" y="59"/>
                    </a:cubicBezTo>
                    <a:cubicBezTo>
                      <a:pt x="27" y="49"/>
                      <a:pt x="28" y="39"/>
                      <a:pt x="23" y="29"/>
                    </a:cubicBezTo>
                    <a:cubicBezTo>
                      <a:pt x="20" y="21"/>
                      <a:pt x="14" y="11"/>
                      <a:pt x="7" y="0"/>
                    </a:cubicBezTo>
                  </a:path>
                </a:pathLst>
              </a:custGeom>
              <a:solidFill>
                <a:srgbClr val="DFDC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41" name="Freeform 526">
                <a:extLst>
                  <a:ext uri="{FF2B5EF4-FFF2-40B4-BE49-F238E27FC236}">
                    <a16:creationId xmlns:a16="http://schemas.microsoft.com/office/drawing/2014/main" id="{50D2F726-B3CB-4B27-89CF-B505384A35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83" y="2110"/>
                <a:ext cx="11" cy="8"/>
              </a:xfrm>
              <a:custGeom>
                <a:avLst/>
                <a:gdLst>
                  <a:gd name="T0" fmla="*/ 26 w 8"/>
                  <a:gd name="T1" fmla="*/ 0 h 6"/>
                  <a:gd name="T2" fmla="*/ 0 w 8"/>
                  <a:gd name="T3" fmla="*/ 1 h 6"/>
                  <a:gd name="T4" fmla="*/ 26 w 8"/>
                  <a:gd name="T5" fmla="*/ 20 h 6"/>
                  <a:gd name="T6" fmla="*/ 29 w 8"/>
                  <a:gd name="T7" fmla="*/ 12 h 6"/>
                  <a:gd name="T8" fmla="*/ 26 w 8"/>
                  <a:gd name="T9" fmla="*/ 0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" h="6">
                    <a:moveTo>
                      <a:pt x="7" y="0"/>
                    </a:moveTo>
                    <a:cubicBezTo>
                      <a:pt x="5" y="0"/>
                      <a:pt x="2" y="1"/>
                      <a:pt x="0" y="1"/>
                    </a:cubicBezTo>
                    <a:cubicBezTo>
                      <a:pt x="2" y="3"/>
                      <a:pt x="5" y="5"/>
                      <a:pt x="7" y="6"/>
                    </a:cubicBezTo>
                    <a:cubicBezTo>
                      <a:pt x="8" y="5"/>
                      <a:pt x="8" y="5"/>
                      <a:pt x="8" y="4"/>
                    </a:cubicBezTo>
                    <a:cubicBezTo>
                      <a:pt x="8" y="3"/>
                      <a:pt x="8" y="1"/>
                      <a:pt x="7" y="0"/>
                    </a:cubicBezTo>
                  </a:path>
                </a:pathLst>
              </a:custGeom>
              <a:solidFill>
                <a:srgbClr val="D4D0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42" name="Freeform 527">
                <a:extLst>
                  <a:ext uri="{FF2B5EF4-FFF2-40B4-BE49-F238E27FC236}">
                    <a16:creationId xmlns:a16="http://schemas.microsoft.com/office/drawing/2014/main" id="{D62270E9-6CCA-49A3-BC28-2404BE2506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08" y="2059"/>
                <a:ext cx="6" cy="9"/>
              </a:xfrm>
              <a:custGeom>
                <a:avLst/>
                <a:gdLst>
                  <a:gd name="T0" fmla="*/ 18 w 4"/>
                  <a:gd name="T1" fmla="*/ 0 h 7"/>
                  <a:gd name="T2" fmla="*/ 0 w 4"/>
                  <a:gd name="T3" fmla="*/ 17 h 7"/>
                  <a:gd name="T4" fmla="*/ 8 w 4"/>
                  <a:gd name="T5" fmla="*/ 19 h 7"/>
                  <a:gd name="T6" fmla="*/ 21 w 4"/>
                  <a:gd name="T7" fmla="*/ 1 h 7"/>
                  <a:gd name="T8" fmla="*/ 18 w 4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7">
                    <a:moveTo>
                      <a:pt x="3" y="0"/>
                    </a:moveTo>
                    <a:cubicBezTo>
                      <a:pt x="2" y="2"/>
                      <a:pt x="1" y="4"/>
                      <a:pt x="0" y="6"/>
                    </a:cubicBezTo>
                    <a:cubicBezTo>
                      <a:pt x="0" y="6"/>
                      <a:pt x="1" y="6"/>
                      <a:pt x="1" y="7"/>
                    </a:cubicBezTo>
                    <a:cubicBezTo>
                      <a:pt x="2" y="5"/>
                      <a:pt x="3" y="3"/>
                      <a:pt x="4" y="1"/>
                    </a:cubicBezTo>
                    <a:cubicBezTo>
                      <a:pt x="4" y="0"/>
                      <a:pt x="3" y="0"/>
                      <a:pt x="3" y="0"/>
                    </a:cubicBezTo>
                  </a:path>
                </a:pathLst>
              </a:custGeom>
              <a:solidFill>
                <a:srgbClr val="CCC7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43" name="Freeform 528">
                <a:extLst>
                  <a:ext uri="{FF2B5EF4-FFF2-40B4-BE49-F238E27FC236}">
                    <a16:creationId xmlns:a16="http://schemas.microsoft.com/office/drawing/2014/main" id="{5D026D73-AE49-4EF8-B7AE-19A1787839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10" y="2060"/>
                <a:ext cx="21" cy="20"/>
              </a:xfrm>
              <a:custGeom>
                <a:avLst/>
                <a:gdLst>
                  <a:gd name="T0" fmla="*/ 9 w 16"/>
                  <a:gd name="T1" fmla="*/ 0 h 15"/>
                  <a:gd name="T2" fmla="*/ 0 w 16"/>
                  <a:gd name="T3" fmla="*/ 20 h 15"/>
                  <a:gd name="T4" fmla="*/ 49 w 16"/>
                  <a:gd name="T5" fmla="*/ 48 h 15"/>
                  <a:gd name="T6" fmla="*/ 45 w 16"/>
                  <a:gd name="T7" fmla="*/ 37 h 15"/>
                  <a:gd name="T8" fmla="*/ 9 w 16"/>
                  <a:gd name="T9" fmla="*/ 0 h 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6" h="15">
                    <a:moveTo>
                      <a:pt x="3" y="0"/>
                    </a:moveTo>
                    <a:cubicBezTo>
                      <a:pt x="2" y="2"/>
                      <a:pt x="1" y="4"/>
                      <a:pt x="0" y="6"/>
                    </a:cubicBezTo>
                    <a:cubicBezTo>
                      <a:pt x="5" y="9"/>
                      <a:pt x="11" y="12"/>
                      <a:pt x="16" y="15"/>
                    </a:cubicBezTo>
                    <a:cubicBezTo>
                      <a:pt x="16" y="14"/>
                      <a:pt x="15" y="13"/>
                      <a:pt x="15" y="12"/>
                    </a:cubicBezTo>
                    <a:cubicBezTo>
                      <a:pt x="11" y="5"/>
                      <a:pt x="7" y="1"/>
                      <a:pt x="3" y="0"/>
                    </a:cubicBezTo>
                  </a:path>
                </a:pathLst>
              </a:custGeom>
              <a:solidFill>
                <a:srgbClr val="D5D1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44" name="Freeform 529">
                <a:extLst>
                  <a:ext uri="{FF2B5EF4-FFF2-40B4-BE49-F238E27FC236}">
                    <a16:creationId xmlns:a16="http://schemas.microsoft.com/office/drawing/2014/main" id="{4374439D-CDC8-4F7E-983B-62E2E285B0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83" y="2037"/>
                <a:ext cx="131" cy="78"/>
              </a:xfrm>
              <a:custGeom>
                <a:avLst/>
                <a:gdLst>
                  <a:gd name="T0" fmla="*/ 0 w 98"/>
                  <a:gd name="T1" fmla="*/ 0 h 58"/>
                  <a:gd name="T2" fmla="*/ 55 w 98"/>
                  <a:gd name="T3" fmla="*/ 75 h 58"/>
                  <a:gd name="T4" fmla="*/ 59 w 98"/>
                  <a:gd name="T5" fmla="*/ 143 h 58"/>
                  <a:gd name="T6" fmla="*/ 107 w 98"/>
                  <a:gd name="T7" fmla="*/ 125 h 58"/>
                  <a:gd name="T8" fmla="*/ 147 w 98"/>
                  <a:gd name="T9" fmla="*/ 106 h 58"/>
                  <a:gd name="T10" fmla="*/ 147 w 98"/>
                  <a:gd name="T11" fmla="*/ 106 h 58"/>
                  <a:gd name="T12" fmla="*/ 206 w 98"/>
                  <a:gd name="T13" fmla="*/ 148 h 58"/>
                  <a:gd name="T14" fmla="*/ 265 w 98"/>
                  <a:gd name="T15" fmla="*/ 180 h 58"/>
                  <a:gd name="T16" fmla="*/ 313 w 98"/>
                  <a:gd name="T17" fmla="*/ 190 h 58"/>
                  <a:gd name="T18" fmla="*/ 285 w 98"/>
                  <a:gd name="T19" fmla="*/ 75 h 58"/>
                  <a:gd name="T20" fmla="*/ 286 w 98"/>
                  <a:gd name="T21" fmla="*/ 40 h 58"/>
                  <a:gd name="T22" fmla="*/ 282 w 98"/>
                  <a:gd name="T23" fmla="*/ 22 h 58"/>
                  <a:gd name="T24" fmla="*/ 275 w 98"/>
                  <a:gd name="T25" fmla="*/ 22 h 58"/>
                  <a:gd name="T26" fmla="*/ 76 w 98"/>
                  <a:gd name="T27" fmla="*/ 12 h 58"/>
                  <a:gd name="T28" fmla="*/ 0 w 98"/>
                  <a:gd name="T29" fmla="*/ 0 h 58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98" h="58">
                    <a:moveTo>
                      <a:pt x="0" y="0"/>
                    </a:moveTo>
                    <a:cubicBezTo>
                      <a:pt x="10" y="13"/>
                      <a:pt x="17" y="23"/>
                      <a:pt x="17" y="23"/>
                    </a:cubicBezTo>
                    <a:cubicBezTo>
                      <a:pt x="17" y="23"/>
                      <a:pt x="18" y="32"/>
                      <a:pt x="19" y="44"/>
                    </a:cubicBezTo>
                    <a:cubicBezTo>
                      <a:pt x="23" y="41"/>
                      <a:pt x="28" y="39"/>
                      <a:pt x="34" y="38"/>
                    </a:cubicBezTo>
                    <a:cubicBezTo>
                      <a:pt x="37" y="35"/>
                      <a:pt x="41" y="33"/>
                      <a:pt x="46" y="33"/>
                    </a:cubicBezTo>
                    <a:cubicBezTo>
                      <a:pt x="46" y="33"/>
                      <a:pt x="46" y="33"/>
                      <a:pt x="46" y="33"/>
                    </a:cubicBezTo>
                    <a:cubicBezTo>
                      <a:pt x="58" y="33"/>
                      <a:pt x="56" y="39"/>
                      <a:pt x="64" y="45"/>
                    </a:cubicBezTo>
                    <a:cubicBezTo>
                      <a:pt x="71" y="50"/>
                      <a:pt x="78" y="50"/>
                      <a:pt x="83" y="55"/>
                    </a:cubicBezTo>
                    <a:cubicBezTo>
                      <a:pt x="88" y="56"/>
                      <a:pt x="93" y="57"/>
                      <a:pt x="98" y="58"/>
                    </a:cubicBezTo>
                    <a:cubicBezTo>
                      <a:pt x="94" y="46"/>
                      <a:pt x="89" y="39"/>
                      <a:pt x="89" y="23"/>
                    </a:cubicBezTo>
                    <a:cubicBezTo>
                      <a:pt x="90" y="19"/>
                      <a:pt x="90" y="15"/>
                      <a:pt x="90" y="12"/>
                    </a:cubicBezTo>
                    <a:cubicBezTo>
                      <a:pt x="89" y="10"/>
                      <a:pt x="88" y="9"/>
                      <a:pt x="88" y="7"/>
                    </a:cubicBezTo>
                    <a:cubicBezTo>
                      <a:pt x="87" y="7"/>
                      <a:pt x="87" y="7"/>
                      <a:pt x="86" y="7"/>
                    </a:cubicBezTo>
                    <a:cubicBezTo>
                      <a:pt x="65" y="7"/>
                      <a:pt x="44" y="6"/>
                      <a:pt x="24" y="4"/>
                    </a:cubicBezTo>
                    <a:cubicBezTo>
                      <a:pt x="16" y="3"/>
                      <a:pt x="8" y="2"/>
                      <a:pt x="0" y="0"/>
                    </a:cubicBezTo>
                  </a:path>
                </a:pathLst>
              </a:custGeom>
              <a:solidFill>
                <a:srgbClr val="BBB5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45" name="Freeform 530">
                <a:extLst>
                  <a:ext uri="{FF2B5EF4-FFF2-40B4-BE49-F238E27FC236}">
                    <a16:creationId xmlns:a16="http://schemas.microsoft.com/office/drawing/2014/main" id="{8E8BE371-3475-44B3-A707-A7BEE4D271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6" y="2036"/>
                <a:ext cx="33" cy="74"/>
              </a:xfrm>
              <a:custGeom>
                <a:avLst/>
                <a:gdLst>
                  <a:gd name="T0" fmla="*/ 0 w 24"/>
                  <a:gd name="T1" fmla="*/ 0 h 55"/>
                  <a:gd name="T2" fmla="*/ 26 w 24"/>
                  <a:gd name="T3" fmla="*/ 47 h 55"/>
                  <a:gd name="T4" fmla="*/ 44 w 24"/>
                  <a:gd name="T5" fmla="*/ 182 h 55"/>
                  <a:gd name="T6" fmla="*/ 55 w 24"/>
                  <a:gd name="T7" fmla="*/ 178 h 55"/>
                  <a:gd name="T8" fmla="*/ 85 w 24"/>
                  <a:gd name="T9" fmla="*/ 148 h 55"/>
                  <a:gd name="T10" fmla="*/ 77 w 24"/>
                  <a:gd name="T11" fmla="*/ 78 h 55"/>
                  <a:gd name="T12" fmla="*/ 19 w 24"/>
                  <a:gd name="T13" fmla="*/ 1 h 55"/>
                  <a:gd name="T14" fmla="*/ 0 w 24"/>
                  <a:gd name="T15" fmla="*/ 0 h 5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4" h="55">
                    <a:moveTo>
                      <a:pt x="0" y="0"/>
                    </a:moveTo>
                    <a:cubicBezTo>
                      <a:pt x="3" y="5"/>
                      <a:pt x="6" y="9"/>
                      <a:pt x="7" y="14"/>
                    </a:cubicBezTo>
                    <a:cubicBezTo>
                      <a:pt x="13" y="28"/>
                      <a:pt x="11" y="42"/>
                      <a:pt x="12" y="55"/>
                    </a:cubicBezTo>
                    <a:cubicBezTo>
                      <a:pt x="13" y="55"/>
                      <a:pt x="14" y="55"/>
                      <a:pt x="15" y="54"/>
                    </a:cubicBezTo>
                    <a:cubicBezTo>
                      <a:pt x="18" y="50"/>
                      <a:pt x="21" y="47"/>
                      <a:pt x="24" y="45"/>
                    </a:cubicBezTo>
                    <a:cubicBezTo>
                      <a:pt x="23" y="33"/>
                      <a:pt x="22" y="24"/>
                      <a:pt x="22" y="24"/>
                    </a:cubicBezTo>
                    <a:cubicBezTo>
                      <a:pt x="22" y="24"/>
                      <a:pt x="15" y="14"/>
                      <a:pt x="5" y="1"/>
                    </a:cubicBezTo>
                    <a:cubicBezTo>
                      <a:pt x="4" y="1"/>
                      <a:pt x="2" y="1"/>
                      <a:pt x="0" y="0"/>
                    </a:cubicBezTo>
                  </a:path>
                </a:pathLst>
              </a:custGeom>
              <a:solidFill>
                <a:srgbClr val="D4D0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46" name="Freeform 531">
                <a:extLst>
                  <a:ext uri="{FF2B5EF4-FFF2-40B4-BE49-F238E27FC236}">
                    <a16:creationId xmlns:a16="http://schemas.microsoft.com/office/drawing/2014/main" id="{6E440EFA-F55C-4251-91F8-F5FA762E9B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27" y="2081"/>
                <a:ext cx="67" cy="30"/>
              </a:xfrm>
              <a:custGeom>
                <a:avLst/>
                <a:gdLst>
                  <a:gd name="T0" fmla="*/ 42 w 50"/>
                  <a:gd name="T1" fmla="*/ 0 h 22"/>
                  <a:gd name="T2" fmla="*/ 42 w 50"/>
                  <a:gd name="T3" fmla="*/ 0 h 22"/>
                  <a:gd name="T4" fmla="*/ 1 w 50"/>
                  <a:gd name="T5" fmla="*/ 19 h 22"/>
                  <a:gd name="T6" fmla="*/ 56 w 50"/>
                  <a:gd name="T7" fmla="*/ 1 h 22"/>
                  <a:gd name="T8" fmla="*/ 56 w 50"/>
                  <a:gd name="T9" fmla="*/ 1 h 22"/>
                  <a:gd name="T10" fmla="*/ 56 w 50"/>
                  <a:gd name="T11" fmla="*/ 1 h 22"/>
                  <a:gd name="T12" fmla="*/ 0 w 50"/>
                  <a:gd name="T13" fmla="*/ 35 h 22"/>
                  <a:gd name="T14" fmla="*/ 31 w 50"/>
                  <a:gd name="T15" fmla="*/ 30 h 22"/>
                  <a:gd name="T16" fmla="*/ 106 w 50"/>
                  <a:gd name="T17" fmla="*/ 68 h 22"/>
                  <a:gd name="T18" fmla="*/ 162 w 50"/>
                  <a:gd name="T19" fmla="*/ 76 h 22"/>
                  <a:gd name="T20" fmla="*/ 101 w 50"/>
                  <a:gd name="T21" fmla="*/ 41 h 22"/>
                  <a:gd name="T22" fmla="*/ 42 w 50"/>
                  <a:gd name="T23" fmla="*/ 0 h 2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50" h="22">
                    <a:moveTo>
                      <a:pt x="13" y="0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8" y="0"/>
                      <a:pt x="4" y="2"/>
                      <a:pt x="1" y="5"/>
                    </a:cubicBezTo>
                    <a:cubicBezTo>
                      <a:pt x="6" y="3"/>
                      <a:pt x="11" y="3"/>
                      <a:pt x="17" y="1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4" y="9"/>
                      <a:pt x="7" y="9"/>
                      <a:pt x="10" y="9"/>
                    </a:cubicBezTo>
                    <a:cubicBezTo>
                      <a:pt x="20" y="9"/>
                      <a:pt x="30" y="11"/>
                      <a:pt x="33" y="20"/>
                    </a:cubicBezTo>
                    <a:cubicBezTo>
                      <a:pt x="38" y="20"/>
                      <a:pt x="44" y="21"/>
                      <a:pt x="50" y="22"/>
                    </a:cubicBezTo>
                    <a:cubicBezTo>
                      <a:pt x="45" y="17"/>
                      <a:pt x="38" y="17"/>
                      <a:pt x="31" y="12"/>
                    </a:cubicBezTo>
                    <a:cubicBezTo>
                      <a:pt x="23" y="6"/>
                      <a:pt x="25" y="0"/>
                      <a:pt x="13" y="0"/>
                    </a:cubicBezTo>
                  </a:path>
                </a:pathLst>
              </a:custGeom>
              <a:solidFill>
                <a:srgbClr val="D5D1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47" name="Freeform 532">
                <a:extLst>
                  <a:ext uri="{FF2B5EF4-FFF2-40B4-BE49-F238E27FC236}">
                    <a16:creationId xmlns:a16="http://schemas.microsoft.com/office/drawing/2014/main" id="{715A6DCE-11BD-4824-B1FD-2865747BD4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1" y="2047"/>
                <a:ext cx="3" cy="6"/>
              </a:xfrm>
              <a:custGeom>
                <a:avLst/>
                <a:gdLst>
                  <a:gd name="T0" fmla="*/ 12 w 2"/>
                  <a:gd name="T1" fmla="*/ 0 h 5"/>
                  <a:gd name="T2" fmla="*/ 0 w 2"/>
                  <a:gd name="T3" fmla="*/ 0 h 5"/>
                  <a:gd name="T4" fmla="*/ 12 w 2"/>
                  <a:gd name="T5" fmla="*/ 10 h 5"/>
                  <a:gd name="T6" fmla="*/ 12 w 2"/>
                  <a:gd name="T7" fmla="*/ 0 h 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5">
                    <a:moveTo>
                      <a:pt x="2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2"/>
                      <a:pt x="1" y="3"/>
                      <a:pt x="2" y="5"/>
                    </a:cubicBezTo>
                    <a:cubicBezTo>
                      <a:pt x="2" y="3"/>
                      <a:pt x="2" y="2"/>
                      <a:pt x="2" y="0"/>
                    </a:cubicBezTo>
                  </a:path>
                </a:pathLst>
              </a:custGeom>
              <a:solidFill>
                <a:srgbClr val="D5D1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48" name="Freeform 533">
                <a:extLst>
                  <a:ext uri="{FF2B5EF4-FFF2-40B4-BE49-F238E27FC236}">
                    <a16:creationId xmlns:a16="http://schemas.microsoft.com/office/drawing/2014/main" id="{516B2884-B56B-437D-9C11-23EC91B6A2C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837" y="2110"/>
                <a:ext cx="84" cy="53"/>
              </a:xfrm>
              <a:custGeom>
                <a:avLst/>
                <a:gdLst>
                  <a:gd name="T0" fmla="*/ 135 w 63"/>
                  <a:gd name="T1" fmla="*/ 1 h 40"/>
                  <a:gd name="T2" fmla="*/ 143 w 63"/>
                  <a:gd name="T3" fmla="*/ 12 h 40"/>
                  <a:gd name="T4" fmla="*/ 155 w 63"/>
                  <a:gd name="T5" fmla="*/ 114 h 40"/>
                  <a:gd name="T6" fmla="*/ 155 w 63"/>
                  <a:gd name="T7" fmla="*/ 115 h 40"/>
                  <a:gd name="T8" fmla="*/ 197 w 63"/>
                  <a:gd name="T9" fmla="*/ 123 h 40"/>
                  <a:gd name="T10" fmla="*/ 192 w 63"/>
                  <a:gd name="T11" fmla="*/ 44 h 40"/>
                  <a:gd name="T12" fmla="*/ 183 w 63"/>
                  <a:gd name="T13" fmla="*/ 12 h 40"/>
                  <a:gd name="T14" fmla="*/ 135 w 63"/>
                  <a:gd name="T15" fmla="*/ 1 h 40"/>
                  <a:gd name="T16" fmla="*/ 55 w 63"/>
                  <a:gd name="T17" fmla="*/ 0 h 40"/>
                  <a:gd name="T18" fmla="*/ 1 w 63"/>
                  <a:gd name="T19" fmla="*/ 65 h 40"/>
                  <a:gd name="T20" fmla="*/ 0 w 63"/>
                  <a:gd name="T21" fmla="*/ 70 h 40"/>
                  <a:gd name="T22" fmla="*/ 129 w 63"/>
                  <a:gd name="T23" fmla="*/ 113 h 40"/>
                  <a:gd name="T24" fmla="*/ 129 w 63"/>
                  <a:gd name="T25" fmla="*/ 58 h 40"/>
                  <a:gd name="T26" fmla="*/ 84 w 63"/>
                  <a:gd name="T27" fmla="*/ 37 h 40"/>
                  <a:gd name="T28" fmla="*/ 55 w 63"/>
                  <a:gd name="T29" fmla="*/ 0 h 40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63" h="40">
                    <a:moveTo>
                      <a:pt x="43" y="1"/>
                    </a:moveTo>
                    <a:cubicBezTo>
                      <a:pt x="43" y="2"/>
                      <a:pt x="44" y="3"/>
                      <a:pt x="45" y="4"/>
                    </a:cubicBezTo>
                    <a:cubicBezTo>
                      <a:pt x="48" y="10"/>
                      <a:pt x="48" y="29"/>
                      <a:pt x="49" y="37"/>
                    </a:cubicBezTo>
                    <a:cubicBezTo>
                      <a:pt x="49" y="38"/>
                      <a:pt x="49" y="38"/>
                      <a:pt x="49" y="38"/>
                    </a:cubicBezTo>
                    <a:cubicBezTo>
                      <a:pt x="53" y="39"/>
                      <a:pt x="58" y="39"/>
                      <a:pt x="62" y="40"/>
                    </a:cubicBezTo>
                    <a:cubicBezTo>
                      <a:pt x="63" y="31"/>
                      <a:pt x="63" y="22"/>
                      <a:pt x="61" y="14"/>
                    </a:cubicBezTo>
                    <a:cubicBezTo>
                      <a:pt x="60" y="10"/>
                      <a:pt x="59" y="7"/>
                      <a:pt x="58" y="4"/>
                    </a:cubicBezTo>
                    <a:cubicBezTo>
                      <a:pt x="53" y="3"/>
                      <a:pt x="48" y="2"/>
                      <a:pt x="43" y="1"/>
                    </a:cubicBezTo>
                    <a:moveTo>
                      <a:pt x="17" y="0"/>
                    </a:moveTo>
                    <a:cubicBezTo>
                      <a:pt x="9" y="3"/>
                      <a:pt x="4" y="12"/>
                      <a:pt x="1" y="21"/>
                    </a:cubicBezTo>
                    <a:cubicBezTo>
                      <a:pt x="0" y="22"/>
                      <a:pt x="0" y="22"/>
                      <a:pt x="0" y="23"/>
                    </a:cubicBezTo>
                    <a:cubicBezTo>
                      <a:pt x="13" y="28"/>
                      <a:pt x="26" y="33"/>
                      <a:pt x="41" y="36"/>
                    </a:cubicBezTo>
                    <a:cubicBezTo>
                      <a:pt x="39" y="30"/>
                      <a:pt x="44" y="24"/>
                      <a:pt x="41" y="19"/>
                    </a:cubicBezTo>
                    <a:cubicBezTo>
                      <a:pt x="37" y="11"/>
                      <a:pt x="32" y="16"/>
                      <a:pt x="26" y="12"/>
                    </a:cubicBezTo>
                    <a:cubicBezTo>
                      <a:pt x="22" y="9"/>
                      <a:pt x="20" y="4"/>
                      <a:pt x="17" y="0"/>
                    </a:cubicBezTo>
                  </a:path>
                </a:pathLst>
              </a:custGeom>
              <a:solidFill>
                <a:srgbClr val="C7C3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49" name="Freeform 534">
                <a:extLst>
                  <a:ext uri="{FF2B5EF4-FFF2-40B4-BE49-F238E27FC236}">
                    <a16:creationId xmlns:a16="http://schemas.microsoft.com/office/drawing/2014/main" id="{B50D594E-B0F7-492F-8909-5DCE5D148B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3" y="2108"/>
                <a:ext cx="4" cy="7"/>
              </a:xfrm>
              <a:custGeom>
                <a:avLst/>
                <a:gdLst>
                  <a:gd name="T0" fmla="*/ 9 w 3"/>
                  <a:gd name="T1" fmla="*/ 0 h 5"/>
                  <a:gd name="T2" fmla="*/ 0 w 3"/>
                  <a:gd name="T3" fmla="*/ 1 h 5"/>
                  <a:gd name="T4" fmla="*/ 1 w 3"/>
                  <a:gd name="T5" fmla="*/ 20 h 5"/>
                  <a:gd name="T6" fmla="*/ 1 w 3"/>
                  <a:gd name="T7" fmla="*/ 15 h 5"/>
                  <a:gd name="T8" fmla="*/ 9 w 3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5">
                    <a:moveTo>
                      <a:pt x="3" y="0"/>
                    </a:moveTo>
                    <a:cubicBezTo>
                      <a:pt x="2" y="1"/>
                      <a:pt x="1" y="1"/>
                      <a:pt x="0" y="1"/>
                    </a:cubicBezTo>
                    <a:cubicBezTo>
                      <a:pt x="1" y="2"/>
                      <a:pt x="1" y="4"/>
                      <a:pt x="1" y="5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2" y="3"/>
                      <a:pt x="3" y="2"/>
                      <a:pt x="3" y="0"/>
                    </a:cubicBezTo>
                  </a:path>
                </a:pathLst>
              </a:custGeom>
              <a:solidFill>
                <a:srgbClr val="DDD9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50" name="Freeform 535">
                <a:extLst>
                  <a:ext uri="{FF2B5EF4-FFF2-40B4-BE49-F238E27FC236}">
                    <a16:creationId xmlns:a16="http://schemas.microsoft.com/office/drawing/2014/main" id="{26A3AD81-615B-4E55-9A07-4F77C84BE2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59" y="2108"/>
                <a:ext cx="43" cy="52"/>
              </a:xfrm>
              <a:custGeom>
                <a:avLst/>
                <a:gdLst>
                  <a:gd name="T0" fmla="*/ 30 w 32"/>
                  <a:gd name="T1" fmla="*/ 0 h 39"/>
                  <a:gd name="T2" fmla="*/ 30 w 32"/>
                  <a:gd name="T3" fmla="*/ 1 h 39"/>
                  <a:gd name="T4" fmla="*/ 16 w 32"/>
                  <a:gd name="T5" fmla="*/ 1 h 39"/>
                  <a:gd name="T6" fmla="*/ 0 w 32"/>
                  <a:gd name="T7" fmla="*/ 1 h 39"/>
                  <a:gd name="T8" fmla="*/ 30 w 32"/>
                  <a:gd name="T9" fmla="*/ 41 h 39"/>
                  <a:gd name="T10" fmla="*/ 78 w 32"/>
                  <a:gd name="T11" fmla="*/ 64 h 39"/>
                  <a:gd name="T12" fmla="*/ 78 w 32"/>
                  <a:gd name="T13" fmla="*/ 116 h 39"/>
                  <a:gd name="T14" fmla="*/ 105 w 32"/>
                  <a:gd name="T15" fmla="*/ 123 h 39"/>
                  <a:gd name="T16" fmla="*/ 105 w 32"/>
                  <a:gd name="T17" fmla="*/ 121 h 39"/>
                  <a:gd name="T18" fmla="*/ 93 w 32"/>
                  <a:gd name="T19" fmla="*/ 16 h 39"/>
                  <a:gd name="T20" fmla="*/ 85 w 32"/>
                  <a:gd name="T21" fmla="*/ 7 h 39"/>
                  <a:gd name="T22" fmla="*/ 30 w 32"/>
                  <a:gd name="T23" fmla="*/ 0 h 39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32" h="39">
                    <a:moveTo>
                      <a:pt x="9" y="0"/>
                    </a:moveTo>
                    <a:cubicBezTo>
                      <a:pt x="9" y="0"/>
                      <a:pt x="9" y="1"/>
                      <a:pt x="9" y="1"/>
                    </a:cubicBezTo>
                    <a:cubicBezTo>
                      <a:pt x="8" y="1"/>
                      <a:pt x="6" y="1"/>
                      <a:pt x="5" y="1"/>
                    </a:cubicBezTo>
                    <a:cubicBezTo>
                      <a:pt x="3" y="1"/>
                      <a:pt x="2" y="1"/>
                      <a:pt x="0" y="1"/>
                    </a:cubicBezTo>
                    <a:cubicBezTo>
                      <a:pt x="3" y="5"/>
                      <a:pt x="5" y="10"/>
                      <a:pt x="9" y="13"/>
                    </a:cubicBezTo>
                    <a:cubicBezTo>
                      <a:pt x="15" y="17"/>
                      <a:pt x="20" y="12"/>
                      <a:pt x="24" y="20"/>
                    </a:cubicBezTo>
                    <a:cubicBezTo>
                      <a:pt x="27" y="25"/>
                      <a:pt x="22" y="31"/>
                      <a:pt x="24" y="37"/>
                    </a:cubicBezTo>
                    <a:cubicBezTo>
                      <a:pt x="26" y="38"/>
                      <a:pt x="29" y="39"/>
                      <a:pt x="32" y="39"/>
                    </a:cubicBezTo>
                    <a:cubicBezTo>
                      <a:pt x="32" y="39"/>
                      <a:pt x="32" y="39"/>
                      <a:pt x="32" y="38"/>
                    </a:cubicBezTo>
                    <a:cubicBezTo>
                      <a:pt x="31" y="30"/>
                      <a:pt x="31" y="11"/>
                      <a:pt x="28" y="5"/>
                    </a:cubicBezTo>
                    <a:cubicBezTo>
                      <a:pt x="27" y="4"/>
                      <a:pt x="26" y="3"/>
                      <a:pt x="26" y="2"/>
                    </a:cubicBezTo>
                    <a:cubicBezTo>
                      <a:pt x="20" y="1"/>
                      <a:pt x="14" y="0"/>
                      <a:pt x="9" y="0"/>
                    </a:cubicBezTo>
                  </a:path>
                </a:pathLst>
              </a:custGeom>
              <a:solidFill>
                <a:srgbClr val="DDD9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51" name="Freeform 536">
                <a:extLst>
                  <a:ext uri="{FF2B5EF4-FFF2-40B4-BE49-F238E27FC236}">
                    <a16:creationId xmlns:a16="http://schemas.microsoft.com/office/drawing/2014/main" id="{03B1A7B8-1DD9-4DC7-B532-30C4422B0F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9" y="2396"/>
                <a:ext cx="7" cy="4"/>
              </a:xfrm>
              <a:custGeom>
                <a:avLst/>
                <a:gdLst>
                  <a:gd name="T0" fmla="*/ 0 w 5"/>
                  <a:gd name="T1" fmla="*/ 0 h 3"/>
                  <a:gd name="T2" fmla="*/ 11 w 5"/>
                  <a:gd name="T3" fmla="*/ 9 h 3"/>
                  <a:gd name="T4" fmla="*/ 20 w 5"/>
                  <a:gd name="T5" fmla="*/ 0 h 3"/>
                  <a:gd name="T6" fmla="*/ 0 w 5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" h="3">
                    <a:moveTo>
                      <a:pt x="0" y="0"/>
                    </a:moveTo>
                    <a:cubicBezTo>
                      <a:pt x="1" y="1"/>
                      <a:pt x="2" y="2"/>
                      <a:pt x="3" y="3"/>
                    </a:cubicBezTo>
                    <a:cubicBezTo>
                      <a:pt x="4" y="2"/>
                      <a:pt x="4" y="1"/>
                      <a:pt x="5" y="0"/>
                    </a:cubicBezTo>
                    <a:cubicBezTo>
                      <a:pt x="4" y="0"/>
                      <a:pt x="2" y="0"/>
                      <a:pt x="0" y="0"/>
                    </a:cubicBezTo>
                  </a:path>
                </a:pathLst>
              </a:custGeom>
              <a:solidFill>
                <a:srgbClr val="9890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52" name="Freeform 537">
                <a:extLst>
                  <a:ext uri="{FF2B5EF4-FFF2-40B4-BE49-F238E27FC236}">
                    <a16:creationId xmlns:a16="http://schemas.microsoft.com/office/drawing/2014/main" id="{60692D37-6456-460E-A9FA-0D242DE1D5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2" y="2379"/>
                <a:ext cx="19" cy="17"/>
              </a:xfrm>
              <a:custGeom>
                <a:avLst/>
                <a:gdLst>
                  <a:gd name="T0" fmla="*/ 0 w 14"/>
                  <a:gd name="T1" fmla="*/ 0 h 13"/>
                  <a:gd name="T2" fmla="*/ 19 w 14"/>
                  <a:gd name="T3" fmla="*/ 38 h 13"/>
                  <a:gd name="T4" fmla="*/ 35 w 14"/>
                  <a:gd name="T5" fmla="*/ 38 h 13"/>
                  <a:gd name="T6" fmla="*/ 48 w 14"/>
                  <a:gd name="T7" fmla="*/ 21 h 13"/>
                  <a:gd name="T8" fmla="*/ 0 w 14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" h="13">
                    <a:moveTo>
                      <a:pt x="0" y="0"/>
                    </a:moveTo>
                    <a:cubicBezTo>
                      <a:pt x="1" y="4"/>
                      <a:pt x="2" y="9"/>
                      <a:pt x="5" y="13"/>
                    </a:cubicBezTo>
                    <a:cubicBezTo>
                      <a:pt x="7" y="13"/>
                      <a:pt x="9" y="13"/>
                      <a:pt x="10" y="13"/>
                    </a:cubicBezTo>
                    <a:cubicBezTo>
                      <a:pt x="12" y="11"/>
                      <a:pt x="13" y="9"/>
                      <a:pt x="14" y="7"/>
                    </a:cubicBezTo>
                    <a:cubicBezTo>
                      <a:pt x="9" y="7"/>
                      <a:pt x="5" y="4"/>
                      <a:pt x="0" y="0"/>
                    </a:cubicBezTo>
                  </a:path>
                </a:pathLst>
              </a:custGeom>
              <a:solidFill>
                <a:srgbClr val="ABA4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53" name="Freeform 538">
                <a:extLst>
                  <a:ext uri="{FF2B5EF4-FFF2-40B4-BE49-F238E27FC236}">
                    <a16:creationId xmlns:a16="http://schemas.microsoft.com/office/drawing/2014/main" id="{6E76F779-5662-49A1-9DC7-2CA40CD970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1" y="2357"/>
                <a:ext cx="28" cy="31"/>
              </a:xfrm>
              <a:custGeom>
                <a:avLst/>
                <a:gdLst>
                  <a:gd name="T0" fmla="*/ 0 w 21"/>
                  <a:gd name="T1" fmla="*/ 0 h 23"/>
                  <a:gd name="T2" fmla="*/ 1 w 21"/>
                  <a:gd name="T3" fmla="*/ 54 h 23"/>
                  <a:gd name="T4" fmla="*/ 48 w 21"/>
                  <a:gd name="T5" fmla="*/ 77 h 23"/>
                  <a:gd name="T6" fmla="*/ 65 w 21"/>
                  <a:gd name="T7" fmla="*/ 27 h 23"/>
                  <a:gd name="T8" fmla="*/ 49 w 21"/>
                  <a:gd name="T9" fmla="*/ 30 h 23"/>
                  <a:gd name="T10" fmla="*/ 44 w 21"/>
                  <a:gd name="T11" fmla="*/ 30 h 23"/>
                  <a:gd name="T12" fmla="*/ 49 w 21"/>
                  <a:gd name="T13" fmla="*/ 7 h 23"/>
                  <a:gd name="T14" fmla="*/ 31 w 21"/>
                  <a:gd name="T15" fmla="*/ 1 h 23"/>
                  <a:gd name="T16" fmla="*/ 37 w 21"/>
                  <a:gd name="T17" fmla="*/ 73 h 23"/>
                  <a:gd name="T18" fmla="*/ 7 w 21"/>
                  <a:gd name="T19" fmla="*/ 0 h 23"/>
                  <a:gd name="T20" fmla="*/ 0 w 21"/>
                  <a:gd name="T21" fmla="*/ 0 h 2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1" h="23">
                    <a:moveTo>
                      <a:pt x="0" y="0"/>
                    </a:moveTo>
                    <a:cubicBezTo>
                      <a:pt x="0" y="5"/>
                      <a:pt x="0" y="11"/>
                      <a:pt x="1" y="16"/>
                    </a:cubicBezTo>
                    <a:cubicBezTo>
                      <a:pt x="6" y="20"/>
                      <a:pt x="10" y="23"/>
                      <a:pt x="15" y="23"/>
                    </a:cubicBezTo>
                    <a:cubicBezTo>
                      <a:pt x="17" y="19"/>
                      <a:pt x="19" y="14"/>
                      <a:pt x="21" y="8"/>
                    </a:cubicBezTo>
                    <a:cubicBezTo>
                      <a:pt x="19" y="9"/>
                      <a:pt x="18" y="9"/>
                      <a:pt x="16" y="9"/>
                    </a:cubicBezTo>
                    <a:cubicBezTo>
                      <a:pt x="15" y="9"/>
                      <a:pt x="14" y="9"/>
                      <a:pt x="14" y="9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4" y="2"/>
                      <a:pt x="12" y="1"/>
                      <a:pt x="10" y="1"/>
                    </a:cubicBezTo>
                    <a:cubicBezTo>
                      <a:pt x="11" y="8"/>
                      <a:pt x="11" y="15"/>
                      <a:pt x="12" y="22"/>
                    </a:cubicBezTo>
                    <a:cubicBezTo>
                      <a:pt x="8" y="15"/>
                      <a:pt x="5" y="7"/>
                      <a:pt x="2" y="0"/>
                    </a:cubicBezTo>
                    <a:cubicBezTo>
                      <a:pt x="1" y="0"/>
                      <a:pt x="0" y="0"/>
                      <a:pt x="0" y="0"/>
                    </a:cubicBezTo>
                  </a:path>
                </a:pathLst>
              </a:custGeom>
              <a:solidFill>
                <a:srgbClr val="BBB5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54" name="Freeform 539">
                <a:extLst>
                  <a:ext uri="{FF2B5EF4-FFF2-40B4-BE49-F238E27FC236}">
                    <a16:creationId xmlns:a16="http://schemas.microsoft.com/office/drawing/2014/main" id="{6728C0ED-1580-4CAD-9590-FC0023F9EB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4" y="2357"/>
                <a:ext cx="13" cy="30"/>
              </a:xfrm>
              <a:custGeom>
                <a:avLst/>
                <a:gdLst>
                  <a:gd name="T0" fmla="*/ 0 w 10"/>
                  <a:gd name="T1" fmla="*/ 0 h 22"/>
                  <a:gd name="T2" fmla="*/ 29 w 10"/>
                  <a:gd name="T3" fmla="*/ 76 h 22"/>
                  <a:gd name="T4" fmla="*/ 22 w 10"/>
                  <a:gd name="T5" fmla="*/ 1 h 22"/>
                  <a:gd name="T6" fmla="*/ 0 w 10"/>
                  <a:gd name="T7" fmla="*/ 0 h 2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" h="22">
                    <a:moveTo>
                      <a:pt x="0" y="0"/>
                    </a:moveTo>
                    <a:cubicBezTo>
                      <a:pt x="3" y="7"/>
                      <a:pt x="6" y="15"/>
                      <a:pt x="10" y="22"/>
                    </a:cubicBezTo>
                    <a:cubicBezTo>
                      <a:pt x="9" y="15"/>
                      <a:pt x="9" y="8"/>
                      <a:pt x="8" y="1"/>
                    </a:cubicBezTo>
                    <a:cubicBezTo>
                      <a:pt x="5" y="1"/>
                      <a:pt x="2" y="0"/>
                      <a:pt x="0" y="0"/>
                    </a:cubicBezTo>
                  </a:path>
                </a:pathLst>
              </a:custGeom>
              <a:solidFill>
                <a:srgbClr val="D5D1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55" name="Freeform 540">
                <a:extLst>
                  <a:ext uri="{FF2B5EF4-FFF2-40B4-BE49-F238E27FC236}">
                    <a16:creationId xmlns:a16="http://schemas.microsoft.com/office/drawing/2014/main" id="{A24EB8B4-C321-4293-BA40-FB11626B19A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914" y="2163"/>
                <a:ext cx="34" cy="197"/>
              </a:xfrm>
              <a:custGeom>
                <a:avLst/>
                <a:gdLst>
                  <a:gd name="T0" fmla="*/ 19 w 25"/>
                  <a:gd name="T1" fmla="*/ 458 h 147"/>
                  <a:gd name="T2" fmla="*/ 19 w 25"/>
                  <a:gd name="T3" fmla="*/ 466 h 147"/>
                  <a:gd name="T4" fmla="*/ 26 w 25"/>
                  <a:gd name="T5" fmla="*/ 466 h 147"/>
                  <a:gd name="T6" fmla="*/ 19 w 25"/>
                  <a:gd name="T7" fmla="*/ 458 h 147"/>
                  <a:gd name="T8" fmla="*/ 14 w 25"/>
                  <a:gd name="T9" fmla="*/ 0 h 147"/>
                  <a:gd name="T10" fmla="*/ 0 w 25"/>
                  <a:gd name="T11" fmla="*/ 126 h 147"/>
                  <a:gd name="T12" fmla="*/ 14 w 25"/>
                  <a:gd name="T13" fmla="*/ 162 h 147"/>
                  <a:gd name="T14" fmla="*/ 27 w 25"/>
                  <a:gd name="T15" fmla="*/ 311 h 147"/>
                  <a:gd name="T16" fmla="*/ 50 w 25"/>
                  <a:gd name="T17" fmla="*/ 472 h 147"/>
                  <a:gd name="T18" fmla="*/ 72 w 25"/>
                  <a:gd name="T19" fmla="*/ 474 h 147"/>
                  <a:gd name="T20" fmla="*/ 83 w 25"/>
                  <a:gd name="T21" fmla="*/ 453 h 147"/>
                  <a:gd name="T22" fmla="*/ 86 w 25"/>
                  <a:gd name="T23" fmla="*/ 453 h 147"/>
                  <a:gd name="T24" fmla="*/ 86 w 25"/>
                  <a:gd name="T25" fmla="*/ 438 h 147"/>
                  <a:gd name="T26" fmla="*/ 78 w 25"/>
                  <a:gd name="T27" fmla="*/ 285 h 147"/>
                  <a:gd name="T28" fmla="*/ 83 w 25"/>
                  <a:gd name="T29" fmla="*/ 178 h 147"/>
                  <a:gd name="T30" fmla="*/ 65 w 25"/>
                  <a:gd name="T31" fmla="*/ 101 h 147"/>
                  <a:gd name="T32" fmla="*/ 41 w 25"/>
                  <a:gd name="T33" fmla="*/ 1 h 147"/>
                  <a:gd name="T34" fmla="*/ 14 w 25"/>
                  <a:gd name="T35" fmla="*/ 0 h 147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25" h="147">
                    <a:moveTo>
                      <a:pt x="5" y="142"/>
                    </a:moveTo>
                    <a:cubicBezTo>
                      <a:pt x="5" y="143"/>
                      <a:pt x="5" y="144"/>
                      <a:pt x="5" y="145"/>
                    </a:cubicBezTo>
                    <a:cubicBezTo>
                      <a:pt x="5" y="145"/>
                      <a:pt x="6" y="145"/>
                      <a:pt x="7" y="145"/>
                    </a:cubicBezTo>
                    <a:cubicBezTo>
                      <a:pt x="6" y="144"/>
                      <a:pt x="6" y="143"/>
                      <a:pt x="5" y="142"/>
                    </a:cubicBezTo>
                    <a:moveTo>
                      <a:pt x="4" y="0"/>
                    </a:moveTo>
                    <a:cubicBezTo>
                      <a:pt x="3" y="13"/>
                      <a:pt x="1" y="25"/>
                      <a:pt x="0" y="39"/>
                    </a:cubicBezTo>
                    <a:cubicBezTo>
                      <a:pt x="2" y="42"/>
                      <a:pt x="3" y="46"/>
                      <a:pt x="4" y="50"/>
                    </a:cubicBezTo>
                    <a:cubicBezTo>
                      <a:pt x="8" y="64"/>
                      <a:pt x="5" y="81"/>
                      <a:pt x="8" y="96"/>
                    </a:cubicBezTo>
                    <a:cubicBezTo>
                      <a:pt x="11" y="112"/>
                      <a:pt x="13" y="129"/>
                      <a:pt x="15" y="146"/>
                    </a:cubicBezTo>
                    <a:cubicBezTo>
                      <a:pt x="17" y="146"/>
                      <a:pt x="19" y="147"/>
                      <a:pt x="21" y="147"/>
                    </a:cubicBezTo>
                    <a:cubicBezTo>
                      <a:pt x="24" y="140"/>
                      <a:pt x="24" y="140"/>
                      <a:pt x="24" y="140"/>
                    </a:cubicBezTo>
                    <a:cubicBezTo>
                      <a:pt x="24" y="140"/>
                      <a:pt x="25" y="140"/>
                      <a:pt x="25" y="140"/>
                    </a:cubicBezTo>
                    <a:cubicBezTo>
                      <a:pt x="25" y="139"/>
                      <a:pt x="25" y="137"/>
                      <a:pt x="25" y="136"/>
                    </a:cubicBezTo>
                    <a:cubicBezTo>
                      <a:pt x="23" y="120"/>
                      <a:pt x="23" y="105"/>
                      <a:pt x="23" y="89"/>
                    </a:cubicBezTo>
                    <a:cubicBezTo>
                      <a:pt x="23" y="78"/>
                      <a:pt x="23" y="66"/>
                      <a:pt x="24" y="55"/>
                    </a:cubicBezTo>
                    <a:cubicBezTo>
                      <a:pt x="22" y="46"/>
                      <a:pt x="20" y="38"/>
                      <a:pt x="19" y="31"/>
                    </a:cubicBezTo>
                    <a:cubicBezTo>
                      <a:pt x="16" y="20"/>
                      <a:pt x="14" y="10"/>
                      <a:pt x="12" y="1"/>
                    </a:cubicBezTo>
                    <a:cubicBezTo>
                      <a:pt x="10" y="0"/>
                      <a:pt x="7" y="0"/>
                      <a:pt x="4" y="0"/>
                    </a:cubicBezTo>
                  </a:path>
                </a:pathLst>
              </a:custGeom>
              <a:solidFill>
                <a:srgbClr val="C7C3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56" name="Freeform 541">
                <a:extLst>
                  <a:ext uri="{FF2B5EF4-FFF2-40B4-BE49-F238E27FC236}">
                    <a16:creationId xmlns:a16="http://schemas.microsoft.com/office/drawing/2014/main" id="{38D38ECF-618D-47B5-B56F-FD0C06F412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3" y="2215"/>
                <a:ext cx="21" cy="144"/>
              </a:xfrm>
              <a:custGeom>
                <a:avLst/>
                <a:gdLst>
                  <a:gd name="T0" fmla="*/ 1 w 16"/>
                  <a:gd name="T1" fmla="*/ 0 h 107"/>
                  <a:gd name="T2" fmla="*/ 9 w 16"/>
                  <a:gd name="T3" fmla="*/ 105 h 107"/>
                  <a:gd name="T4" fmla="*/ 24 w 16"/>
                  <a:gd name="T5" fmla="*/ 276 h 107"/>
                  <a:gd name="T6" fmla="*/ 18 w 16"/>
                  <a:gd name="T7" fmla="*/ 339 h 107"/>
                  <a:gd name="T8" fmla="*/ 24 w 16"/>
                  <a:gd name="T9" fmla="*/ 347 h 107"/>
                  <a:gd name="T10" fmla="*/ 49 w 16"/>
                  <a:gd name="T11" fmla="*/ 351 h 107"/>
                  <a:gd name="T12" fmla="*/ 28 w 16"/>
                  <a:gd name="T13" fmla="*/ 188 h 107"/>
                  <a:gd name="T14" fmla="*/ 16 w 16"/>
                  <a:gd name="T15" fmla="*/ 36 h 107"/>
                  <a:gd name="T16" fmla="*/ 1 w 16"/>
                  <a:gd name="T17" fmla="*/ 0 h 10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6" h="107">
                    <a:moveTo>
                      <a:pt x="1" y="0"/>
                    </a:moveTo>
                    <a:cubicBezTo>
                      <a:pt x="0" y="10"/>
                      <a:pt x="0" y="21"/>
                      <a:pt x="3" y="32"/>
                    </a:cubicBezTo>
                    <a:cubicBezTo>
                      <a:pt x="8" y="53"/>
                      <a:pt x="9" y="62"/>
                      <a:pt x="8" y="84"/>
                    </a:cubicBezTo>
                    <a:cubicBezTo>
                      <a:pt x="7" y="90"/>
                      <a:pt x="7" y="96"/>
                      <a:pt x="6" y="103"/>
                    </a:cubicBezTo>
                    <a:cubicBezTo>
                      <a:pt x="7" y="104"/>
                      <a:pt x="7" y="105"/>
                      <a:pt x="8" y="106"/>
                    </a:cubicBezTo>
                    <a:cubicBezTo>
                      <a:pt x="10" y="106"/>
                      <a:pt x="13" y="107"/>
                      <a:pt x="16" y="107"/>
                    </a:cubicBezTo>
                    <a:cubicBezTo>
                      <a:pt x="14" y="90"/>
                      <a:pt x="12" y="73"/>
                      <a:pt x="9" y="57"/>
                    </a:cubicBezTo>
                    <a:cubicBezTo>
                      <a:pt x="6" y="42"/>
                      <a:pt x="9" y="25"/>
                      <a:pt x="5" y="11"/>
                    </a:cubicBezTo>
                    <a:cubicBezTo>
                      <a:pt x="4" y="7"/>
                      <a:pt x="3" y="3"/>
                      <a:pt x="1" y="0"/>
                    </a:cubicBezTo>
                  </a:path>
                </a:pathLst>
              </a:custGeom>
              <a:solidFill>
                <a:srgbClr val="DDD9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57" name="Freeform 542">
                <a:extLst>
                  <a:ext uri="{FF2B5EF4-FFF2-40B4-BE49-F238E27FC236}">
                    <a16:creationId xmlns:a16="http://schemas.microsoft.com/office/drawing/2014/main" id="{EC95757A-33B8-4515-BDDC-19FEDC1D89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5" y="2237"/>
                <a:ext cx="13" cy="116"/>
              </a:xfrm>
              <a:custGeom>
                <a:avLst/>
                <a:gdLst>
                  <a:gd name="T0" fmla="*/ 1 w 10"/>
                  <a:gd name="T1" fmla="*/ 0 h 87"/>
                  <a:gd name="T2" fmla="*/ 0 w 10"/>
                  <a:gd name="T3" fmla="*/ 107 h 87"/>
                  <a:gd name="T4" fmla="*/ 7 w 10"/>
                  <a:gd name="T5" fmla="*/ 256 h 87"/>
                  <a:gd name="T6" fmla="*/ 7 w 10"/>
                  <a:gd name="T7" fmla="*/ 268 h 87"/>
                  <a:gd name="T8" fmla="*/ 16 w 10"/>
                  <a:gd name="T9" fmla="*/ 276 h 87"/>
                  <a:gd name="T10" fmla="*/ 1 w 10"/>
                  <a:gd name="T11" fmla="*/ 0 h 8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" h="87">
                    <a:moveTo>
                      <a:pt x="1" y="0"/>
                    </a:moveTo>
                    <a:cubicBezTo>
                      <a:pt x="0" y="11"/>
                      <a:pt x="0" y="23"/>
                      <a:pt x="0" y="34"/>
                    </a:cubicBezTo>
                    <a:cubicBezTo>
                      <a:pt x="0" y="50"/>
                      <a:pt x="0" y="65"/>
                      <a:pt x="2" y="81"/>
                    </a:cubicBezTo>
                    <a:cubicBezTo>
                      <a:pt x="2" y="82"/>
                      <a:pt x="2" y="84"/>
                      <a:pt x="2" y="85"/>
                    </a:cubicBezTo>
                    <a:cubicBezTo>
                      <a:pt x="3" y="86"/>
                      <a:pt x="4" y="86"/>
                      <a:pt x="5" y="87"/>
                    </a:cubicBezTo>
                    <a:cubicBezTo>
                      <a:pt x="10" y="60"/>
                      <a:pt x="6" y="26"/>
                      <a:pt x="1" y="0"/>
                    </a:cubicBezTo>
                  </a:path>
                </a:pathLst>
              </a:custGeom>
              <a:solidFill>
                <a:srgbClr val="DDD9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58" name="Freeform 543">
                <a:extLst>
                  <a:ext uri="{FF2B5EF4-FFF2-40B4-BE49-F238E27FC236}">
                    <a16:creationId xmlns:a16="http://schemas.microsoft.com/office/drawing/2014/main" id="{2CF727B9-102F-4EBF-A52D-885AB254BE6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902" y="2047"/>
                <a:ext cx="35" cy="69"/>
              </a:xfrm>
              <a:custGeom>
                <a:avLst/>
                <a:gdLst>
                  <a:gd name="T0" fmla="*/ 1 w 26"/>
                  <a:gd name="T1" fmla="*/ 16 h 52"/>
                  <a:gd name="T2" fmla="*/ 0 w 26"/>
                  <a:gd name="T3" fmla="*/ 49 h 52"/>
                  <a:gd name="T4" fmla="*/ 30 w 26"/>
                  <a:gd name="T5" fmla="*/ 158 h 52"/>
                  <a:gd name="T6" fmla="*/ 54 w 26"/>
                  <a:gd name="T7" fmla="*/ 162 h 52"/>
                  <a:gd name="T8" fmla="*/ 40 w 26"/>
                  <a:gd name="T9" fmla="*/ 88 h 52"/>
                  <a:gd name="T10" fmla="*/ 40 w 26"/>
                  <a:gd name="T11" fmla="*/ 41 h 52"/>
                  <a:gd name="T12" fmla="*/ 1 w 26"/>
                  <a:gd name="T13" fmla="*/ 20 h 52"/>
                  <a:gd name="T14" fmla="*/ 1 w 26"/>
                  <a:gd name="T15" fmla="*/ 16 h 52"/>
                  <a:gd name="T16" fmla="*/ 85 w 26"/>
                  <a:gd name="T17" fmla="*/ 0 h 52"/>
                  <a:gd name="T18" fmla="*/ 36 w 26"/>
                  <a:gd name="T19" fmla="*/ 0 h 52"/>
                  <a:gd name="T20" fmla="*/ 58 w 26"/>
                  <a:gd name="T21" fmla="*/ 37 h 52"/>
                  <a:gd name="T22" fmla="*/ 69 w 26"/>
                  <a:gd name="T23" fmla="*/ 86 h 52"/>
                  <a:gd name="T24" fmla="*/ 78 w 26"/>
                  <a:gd name="T25" fmla="*/ 27 h 52"/>
                  <a:gd name="T26" fmla="*/ 85 w 26"/>
                  <a:gd name="T27" fmla="*/ 0 h 5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26" h="52">
                    <a:moveTo>
                      <a:pt x="1" y="5"/>
                    </a:moveTo>
                    <a:cubicBezTo>
                      <a:pt x="1" y="8"/>
                      <a:pt x="1" y="12"/>
                      <a:pt x="0" y="16"/>
                    </a:cubicBezTo>
                    <a:cubicBezTo>
                      <a:pt x="0" y="32"/>
                      <a:pt x="5" y="39"/>
                      <a:pt x="9" y="51"/>
                    </a:cubicBezTo>
                    <a:cubicBezTo>
                      <a:pt x="11" y="51"/>
                      <a:pt x="13" y="52"/>
                      <a:pt x="16" y="52"/>
                    </a:cubicBezTo>
                    <a:cubicBezTo>
                      <a:pt x="14" y="44"/>
                      <a:pt x="13" y="36"/>
                      <a:pt x="12" y="29"/>
                    </a:cubicBezTo>
                    <a:cubicBezTo>
                      <a:pt x="12" y="24"/>
                      <a:pt x="14" y="16"/>
                      <a:pt x="12" y="13"/>
                    </a:cubicBezTo>
                    <a:cubicBezTo>
                      <a:pt x="10" y="9"/>
                      <a:pt x="3" y="10"/>
                      <a:pt x="1" y="6"/>
                    </a:cubicBezTo>
                    <a:cubicBezTo>
                      <a:pt x="1" y="6"/>
                      <a:pt x="1" y="5"/>
                      <a:pt x="1" y="5"/>
                    </a:cubicBezTo>
                    <a:moveTo>
                      <a:pt x="26" y="0"/>
                    </a:moveTo>
                    <a:cubicBezTo>
                      <a:pt x="21" y="0"/>
                      <a:pt x="16" y="0"/>
                      <a:pt x="11" y="0"/>
                    </a:cubicBezTo>
                    <a:cubicBezTo>
                      <a:pt x="13" y="4"/>
                      <a:pt x="16" y="6"/>
                      <a:pt x="18" y="12"/>
                    </a:cubicBezTo>
                    <a:cubicBezTo>
                      <a:pt x="20" y="17"/>
                      <a:pt x="21" y="23"/>
                      <a:pt x="21" y="28"/>
                    </a:cubicBezTo>
                    <a:cubicBezTo>
                      <a:pt x="22" y="22"/>
                      <a:pt x="23" y="16"/>
                      <a:pt x="24" y="8"/>
                    </a:cubicBezTo>
                    <a:cubicBezTo>
                      <a:pt x="25" y="6"/>
                      <a:pt x="25" y="3"/>
                      <a:pt x="26" y="0"/>
                    </a:cubicBezTo>
                  </a:path>
                </a:pathLst>
              </a:custGeom>
              <a:solidFill>
                <a:srgbClr val="C1BB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59" name="Freeform 544">
                <a:extLst>
                  <a:ext uri="{FF2B5EF4-FFF2-40B4-BE49-F238E27FC236}">
                    <a16:creationId xmlns:a16="http://schemas.microsoft.com/office/drawing/2014/main" id="{DCA60C2E-7DF3-4BB0-BA4A-E560D78DF3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4" y="2047"/>
                <a:ext cx="26" cy="71"/>
              </a:xfrm>
              <a:custGeom>
                <a:avLst/>
                <a:gdLst>
                  <a:gd name="T0" fmla="*/ 29 w 20"/>
                  <a:gd name="T1" fmla="*/ 0 h 53"/>
                  <a:gd name="T2" fmla="*/ 0 w 20"/>
                  <a:gd name="T3" fmla="*/ 0 h 53"/>
                  <a:gd name="T4" fmla="*/ 0 w 20"/>
                  <a:gd name="T5" fmla="*/ 16 h 53"/>
                  <a:gd name="T6" fmla="*/ 0 w 20"/>
                  <a:gd name="T7" fmla="*/ 20 h 53"/>
                  <a:gd name="T8" fmla="*/ 30 w 20"/>
                  <a:gd name="T9" fmla="*/ 42 h 53"/>
                  <a:gd name="T10" fmla="*/ 30 w 20"/>
                  <a:gd name="T11" fmla="*/ 94 h 53"/>
                  <a:gd name="T12" fmla="*/ 44 w 20"/>
                  <a:gd name="T13" fmla="*/ 169 h 53"/>
                  <a:gd name="T14" fmla="*/ 51 w 20"/>
                  <a:gd name="T15" fmla="*/ 170 h 53"/>
                  <a:gd name="T16" fmla="*/ 57 w 20"/>
                  <a:gd name="T17" fmla="*/ 91 h 53"/>
                  <a:gd name="T18" fmla="*/ 49 w 20"/>
                  <a:gd name="T19" fmla="*/ 38 h 53"/>
                  <a:gd name="T20" fmla="*/ 29 w 20"/>
                  <a:gd name="T21" fmla="*/ 0 h 5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0" h="53">
                    <a:moveTo>
                      <a:pt x="10" y="0"/>
                    </a:moveTo>
                    <a:cubicBezTo>
                      <a:pt x="7" y="0"/>
                      <a:pt x="3" y="0"/>
                      <a:pt x="0" y="0"/>
                    </a:cubicBezTo>
                    <a:cubicBezTo>
                      <a:pt x="0" y="2"/>
                      <a:pt x="0" y="3"/>
                      <a:pt x="0" y="5"/>
                    </a:cubicBezTo>
                    <a:cubicBezTo>
                      <a:pt x="0" y="5"/>
                      <a:pt x="0" y="6"/>
                      <a:pt x="0" y="6"/>
                    </a:cubicBezTo>
                    <a:cubicBezTo>
                      <a:pt x="2" y="10"/>
                      <a:pt x="9" y="9"/>
                      <a:pt x="11" y="13"/>
                    </a:cubicBezTo>
                    <a:cubicBezTo>
                      <a:pt x="13" y="16"/>
                      <a:pt x="11" y="24"/>
                      <a:pt x="11" y="29"/>
                    </a:cubicBezTo>
                    <a:cubicBezTo>
                      <a:pt x="12" y="36"/>
                      <a:pt x="13" y="44"/>
                      <a:pt x="15" y="52"/>
                    </a:cubicBezTo>
                    <a:cubicBezTo>
                      <a:pt x="16" y="52"/>
                      <a:pt x="17" y="53"/>
                      <a:pt x="18" y="53"/>
                    </a:cubicBezTo>
                    <a:cubicBezTo>
                      <a:pt x="18" y="45"/>
                      <a:pt x="19" y="37"/>
                      <a:pt x="20" y="28"/>
                    </a:cubicBezTo>
                    <a:cubicBezTo>
                      <a:pt x="20" y="23"/>
                      <a:pt x="19" y="17"/>
                      <a:pt x="17" y="12"/>
                    </a:cubicBezTo>
                    <a:cubicBezTo>
                      <a:pt x="15" y="6"/>
                      <a:pt x="12" y="4"/>
                      <a:pt x="10" y="0"/>
                    </a:cubicBezTo>
                  </a:path>
                </a:pathLst>
              </a:custGeom>
              <a:solidFill>
                <a:srgbClr val="D9D6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60" name="Freeform 545">
                <a:extLst>
                  <a:ext uri="{FF2B5EF4-FFF2-40B4-BE49-F238E27FC236}">
                    <a16:creationId xmlns:a16="http://schemas.microsoft.com/office/drawing/2014/main" id="{0008B4F6-1025-41DD-BEF0-E298C80AE9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4" y="2115"/>
                <a:ext cx="16" cy="49"/>
              </a:xfrm>
              <a:custGeom>
                <a:avLst/>
                <a:gdLst>
                  <a:gd name="T0" fmla="*/ 0 w 12"/>
                  <a:gd name="T1" fmla="*/ 0 h 37"/>
                  <a:gd name="T2" fmla="*/ 9 w 12"/>
                  <a:gd name="T3" fmla="*/ 30 h 37"/>
                  <a:gd name="T4" fmla="*/ 12 w 12"/>
                  <a:gd name="T5" fmla="*/ 113 h 37"/>
                  <a:gd name="T6" fmla="*/ 37 w 12"/>
                  <a:gd name="T7" fmla="*/ 114 h 37"/>
                  <a:gd name="T8" fmla="*/ 31 w 12"/>
                  <a:gd name="T9" fmla="*/ 20 h 37"/>
                  <a:gd name="T10" fmla="*/ 28 w 12"/>
                  <a:gd name="T11" fmla="*/ 30 h 37"/>
                  <a:gd name="T12" fmla="*/ 21 w 12"/>
                  <a:gd name="T13" fmla="*/ 1 h 37"/>
                  <a:gd name="T14" fmla="*/ 0 w 12"/>
                  <a:gd name="T15" fmla="*/ 0 h 3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2" h="37">
                    <a:moveTo>
                      <a:pt x="0" y="0"/>
                    </a:moveTo>
                    <a:cubicBezTo>
                      <a:pt x="1" y="3"/>
                      <a:pt x="2" y="6"/>
                      <a:pt x="3" y="10"/>
                    </a:cubicBezTo>
                    <a:cubicBezTo>
                      <a:pt x="5" y="18"/>
                      <a:pt x="5" y="27"/>
                      <a:pt x="4" y="36"/>
                    </a:cubicBezTo>
                    <a:cubicBezTo>
                      <a:pt x="7" y="36"/>
                      <a:pt x="10" y="36"/>
                      <a:pt x="12" y="37"/>
                    </a:cubicBezTo>
                    <a:cubicBezTo>
                      <a:pt x="11" y="26"/>
                      <a:pt x="10" y="16"/>
                      <a:pt x="10" y="6"/>
                    </a:cubicBezTo>
                    <a:cubicBezTo>
                      <a:pt x="10" y="7"/>
                      <a:pt x="9" y="9"/>
                      <a:pt x="9" y="10"/>
                    </a:cubicBezTo>
                    <a:cubicBezTo>
                      <a:pt x="8" y="7"/>
                      <a:pt x="7" y="4"/>
                      <a:pt x="7" y="1"/>
                    </a:cubicBezTo>
                    <a:cubicBezTo>
                      <a:pt x="4" y="1"/>
                      <a:pt x="2" y="0"/>
                      <a:pt x="0" y="0"/>
                    </a:cubicBezTo>
                  </a:path>
                </a:pathLst>
              </a:custGeom>
              <a:solidFill>
                <a:srgbClr val="CDC8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61" name="Freeform 546">
                <a:extLst>
                  <a:ext uri="{FF2B5EF4-FFF2-40B4-BE49-F238E27FC236}">
                    <a16:creationId xmlns:a16="http://schemas.microsoft.com/office/drawing/2014/main" id="{6FB7DC7C-53CF-4838-B310-DC1EF46454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4" y="2116"/>
                <a:ext cx="4" cy="12"/>
              </a:xfrm>
              <a:custGeom>
                <a:avLst/>
                <a:gdLst>
                  <a:gd name="T0" fmla="*/ 0 w 3"/>
                  <a:gd name="T1" fmla="*/ 0 h 9"/>
                  <a:gd name="T2" fmla="*/ 7 w 3"/>
                  <a:gd name="T3" fmla="*/ 28 h 9"/>
                  <a:gd name="T4" fmla="*/ 9 w 3"/>
                  <a:gd name="T5" fmla="*/ 16 h 9"/>
                  <a:gd name="T6" fmla="*/ 9 w 3"/>
                  <a:gd name="T7" fmla="*/ 1 h 9"/>
                  <a:gd name="T8" fmla="*/ 0 w 3"/>
                  <a:gd name="T9" fmla="*/ 0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9">
                    <a:moveTo>
                      <a:pt x="0" y="0"/>
                    </a:moveTo>
                    <a:cubicBezTo>
                      <a:pt x="0" y="3"/>
                      <a:pt x="1" y="6"/>
                      <a:pt x="2" y="9"/>
                    </a:cubicBezTo>
                    <a:cubicBezTo>
                      <a:pt x="2" y="8"/>
                      <a:pt x="3" y="6"/>
                      <a:pt x="3" y="5"/>
                    </a:cubicBezTo>
                    <a:cubicBezTo>
                      <a:pt x="3" y="4"/>
                      <a:pt x="3" y="2"/>
                      <a:pt x="3" y="1"/>
                    </a:cubicBezTo>
                    <a:cubicBezTo>
                      <a:pt x="2" y="1"/>
                      <a:pt x="1" y="0"/>
                      <a:pt x="0" y="0"/>
                    </a:cubicBezTo>
                  </a:path>
                </a:pathLst>
              </a:custGeom>
              <a:solidFill>
                <a:srgbClr val="E0DDD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62" name="Freeform 547">
                <a:extLst>
                  <a:ext uri="{FF2B5EF4-FFF2-40B4-BE49-F238E27FC236}">
                    <a16:creationId xmlns:a16="http://schemas.microsoft.com/office/drawing/2014/main" id="{2C6506C3-8C7B-4FFE-BBDB-38ECC70908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95" y="2163"/>
                <a:ext cx="5" cy="11"/>
              </a:xfrm>
              <a:custGeom>
                <a:avLst/>
                <a:gdLst>
                  <a:gd name="T0" fmla="*/ 8 w 4"/>
                  <a:gd name="T1" fmla="*/ 0 h 8"/>
                  <a:gd name="T2" fmla="*/ 0 w 4"/>
                  <a:gd name="T3" fmla="*/ 29 h 8"/>
                  <a:gd name="T4" fmla="*/ 10 w 4"/>
                  <a:gd name="T5" fmla="*/ 0 h 8"/>
                  <a:gd name="T6" fmla="*/ 8 w 4"/>
                  <a:gd name="T7" fmla="*/ 0 h 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8">
                    <a:moveTo>
                      <a:pt x="3" y="0"/>
                    </a:moveTo>
                    <a:cubicBezTo>
                      <a:pt x="2" y="3"/>
                      <a:pt x="1" y="6"/>
                      <a:pt x="0" y="8"/>
                    </a:cubicBezTo>
                    <a:cubicBezTo>
                      <a:pt x="1" y="6"/>
                      <a:pt x="3" y="3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BBB5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63" name="Freeform 548">
                <a:extLst>
                  <a:ext uri="{FF2B5EF4-FFF2-40B4-BE49-F238E27FC236}">
                    <a16:creationId xmlns:a16="http://schemas.microsoft.com/office/drawing/2014/main" id="{9AB6EA44-00DF-420D-BE14-4CEC3D2017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7" y="2160"/>
                <a:ext cx="73" cy="116"/>
              </a:xfrm>
              <a:custGeom>
                <a:avLst/>
                <a:gdLst>
                  <a:gd name="T0" fmla="*/ 141 w 54"/>
                  <a:gd name="T1" fmla="*/ 0 h 86"/>
                  <a:gd name="T2" fmla="*/ 100 w 54"/>
                  <a:gd name="T3" fmla="*/ 47 h 86"/>
                  <a:gd name="T4" fmla="*/ 0 w 54"/>
                  <a:gd name="T5" fmla="*/ 267 h 86"/>
                  <a:gd name="T6" fmla="*/ 0 w 54"/>
                  <a:gd name="T7" fmla="*/ 283 h 86"/>
                  <a:gd name="T8" fmla="*/ 92 w 54"/>
                  <a:gd name="T9" fmla="*/ 220 h 86"/>
                  <a:gd name="T10" fmla="*/ 161 w 54"/>
                  <a:gd name="T11" fmla="*/ 93 h 86"/>
                  <a:gd name="T12" fmla="*/ 181 w 54"/>
                  <a:gd name="T13" fmla="*/ 58 h 86"/>
                  <a:gd name="T14" fmla="*/ 177 w 54"/>
                  <a:gd name="T15" fmla="*/ 63 h 86"/>
                  <a:gd name="T16" fmla="*/ 170 w 54"/>
                  <a:gd name="T17" fmla="*/ 63 h 86"/>
                  <a:gd name="T18" fmla="*/ 141 w 54"/>
                  <a:gd name="T19" fmla="*/ 0 h 8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54" h="86">
                    <a:moveTo>
                      <a:pt x="42" y="0"/>
                    </a:moveTo>
                    <a:cubicBezTo>
                      <a:pt x="39" y="4"/>
                      <a:pt x="35" y="9"/>
                      <a:pt x="30" y="14"/>
                    </a:cubicBezTo>
                    <a:cubicBezTo>
                      <a:pt x="6" y="42"/>
                      <a:pt x="1" y="45"/>
                      <a:pt x="0" y="81"/>
                    </a:cubicBezTo>
                    <a:cubicBezTo>
                      <a:pt x="0" y="82"/>
                      <a:pt x="0" y="84"/>
                      <a:pt x="0" y="86"/>
                    </a:cubicBezTo>
                    <a:cubicBezTo>
                      <a:pt x="9" y="79"/>
                      <a:pt x="20" y="76"/>
                      <a:pt x="27" y="67"/>
                    </a:cubicBezTo>
                    <a:cubicBezTo>
                      <a:pt x="33" y="60"/>
                      <a:pt x="42" y="38"/>
                      <a:pt x="48" y="28"/>
                    </a:cubicBezTo>
                    <a:cubicBezTo>
                      <a:pt x="50" y="25"/>
                      <a:pt x="52" y="22"/>
                      <a:pt x="54" y="18"/>
                    </a:cubicBezTo>
                    <a:cubicBezTo>
                      <a:pt x="53" y="19"/>
                      <a:pt x="53" y="19"/>
                      <a:pt x="53" y="19"/>
                    </a:cubicBezTo>
                    <a:cubicBezTo>
                      <a:pt x="52" y="19"/>
                      <a:pt x="52" y="19"/>
                      <a:pt x="51" y="19"/>
                    </a:cubicBezTo>
                    <a:cubicBezTo>
                      <a:pt x="48" y="19"/>
                      <a:pt x="45" y="11"/>
                      <a:pt x="42" y="0"/>
                    </a:cubicBezTo>
                  </a:path>
                </a:pathLst>
              </a:custGeom>
              <a:solidFill>
                <a:srgbClr val="BBB5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64" name="Freeform 549">
                <a:extLst>
                  <a:ext uri="{FF2B5EF4-FFF2-40B4-BE49-F238E27FC236}">
                    <a16:creationId xmlns:a16="http://schemas.microsoft.com/office/drawing/2014/main" id="{3BA84D92-AFB8-4F5B-8596-58FBCCE6B5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74" y="2143"/>
                <a:ext cx="25" cy="43"/>
              </a:xfrm>
              <a:custGeom>
                <a:avLst/>
                <a:gdLst>
                  <a:gd name="T0" fmla="*/ 28 w 19"/>
                  <a:gd name="T1" fmla="*/ 0 h 32"/>
                  <a:gd name="T2" fmla="*/ 24 w 19"/>
                  <a:gd name="T3" fmla="*/ 1 h 32"/>
                  <a:gd name="T4" fmla="*/ 0 w 19"/>
                  <a:gd name="T5" fmla="*/ 42 h 32"/>
                  <a:gd name="T6" fmla="*/ 28 w 19"/>
                  <a:gd name="T7" fmla="*/ 105 h 32"/>
                  <a:gd name="T8" fmla="*/ 32 w 19"/>
                  <a:gd name="T9" fmla="*/ 105 h 32"/>
                  <a:gd name="T10" fmla="*/ 37 w 19"/>
                  <a:gd name="T11" fmla="*/ 101 h 32"/>
                  <a:gd name="T12" fmla="*/ 49 w 19"/>
                  <a:gd name="T13" fmla="*/ 75 h 32"/>
                  <a:gd name="T14" fmla="*/ 57 w 19"/>
                  <a:gd name="T15" fmla="*/ 48 h 32"/>
                  <a:gd name="T16" fmla="*/ 28 w 19"/>
                  <a:gd name="T17" fmla="*/ 0 h 3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9" h="32">
                    <a:moveTo>
                      <a:pt x="9" y="0"/>
                    </a:moveTo>
                    <a:cubicBezTo>
                      <a:pt x="9" y="0"/>
                      <a:pt x="8" y="0"/>
                      <a:pt x="8" y="1"/>
                    </a:cubicBezTo>
                    <a:cubicBezTo>
                      <a:pt x="6" y="4"/>
                      <a:pt x="3" y="8"/>
                      <a:pt x="0" y="13"/>
                    </a:cubicBezTo>
                    <a:cubicBezTo>
                      <a:pt x="3" y="24"/>
                      <a:pt x="6" y="32"/>
                      <a:pt x="9" y="32"/>
                    </a:cubicBezTo>
                    <a:cubicBezTo>
                      <a:pt x="10" y="32"/>
                      <a:pt x="10" y="32"/>
                      <a:pt x="11" y="32"/>
                    </a:cubicBezTo>
                    <a:cubicBezTo>
                      <a:pt x="11" y="32"/>
                      <a:pt x="11" y="32"/>
                      <a:pt x="12" y="31"/>
                    </a:cubicBezTo>
                    <a:cubicBezTo>
                      <a:pt x="13" y="29"/>
                      <a:pt x="15" y="26"/>
                      <a:pt x="16" y="23"/>
                    </a:cubicBezTo>
                    <a:cubicBezTo>
                      <a:pt x="17" y="21"/>
                      <a:pt x="18" y="18"/>
                      <a:pt x="19" y="15"/>
                    </a:cubicBezTo>
                    <a:cubicBezTo>
                      <a:pt x="12" y="12"/>
                      <a:pt x="10" y="8"/>
                      <a:pt x="9" y="0"/>
                    </a:cubicBezTo>
                  </a:path>
                </a:pathLst>
              </a:custGeom>
              <a:solidFill>
                <a:srgbClr val="D4D0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65" name="Freeform 550">
                <a:extLst>
                  <a:ext uri="{FF2B5EF4-FFF2-40B4-BE49-F238E27FC236}">
                    <a16:creationId xmlns:a16="http://schemas.microsoft.com/office/drawing/2014/main" id="{C373B1C7-99D4-4FD1-B2A4-CB6CA5FD9F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99" y="2135"/>
                <a:ext cx="13" cy="28"/>
              </a:xfrm>
              <a:custGeom>
                <a:avLst/>
                <a:gdLst>
                  <a:gd name="T0" fmla="*/ 29 w 10"/>
                  <a:gd name="T1" fmla="*/ 0 h 21"/>
                  <a:gd name="T2" fmla="*/ 21 w 10"/>
                  <a:gd name="T3" fmla="*/ 1 h 21"/>
                  <a:gd name="T4" fmla="*/ 0 w 10"/>
                  <a:gd name="T5" fmla="*/ 65 h 21"/>
                  <a:gd name="T6" fmla="*/ 1 w 10"/>
                  <a:gd name="T7" fmla="*/ 65 h 21"/>
                  <a:gd name="T8" fmla="*/ 29 w 10"/>
                  <a:gd name="T9" fmla="*/ 0 h 2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" h="21">
                    <a:moveTo>
                      <a:pt x="10" y="0"/>
                    </a:moveTo>
                    <a:cubicBezTo>
                      <a:pt x="9" y="1"/>
                      <a:pt x="8" y="1"/>
                      <a:pt x="7" y="1"/>
                    </a:cubicBezTo>
                    <a:cubicBezTo>
                      <a:pt x="4" y="8"/>
                      <a:pt x="2" y="14"/>
                      <a:pt x="0" y="21"/>
                    </a:cubicBezTo>
                    <a:cubicBezTo>
                      <a:pt x="0" y="21"/>
                      <a:pt x="0" y="21"/>
                      <a:pt x="1" y="21"/>
                    </a:cubicBezTo>
                    <a:cubicBezTo>
                      <a:pt x="4" y="15"/>
                      <a:pt x="7" y="7"/>
                      <a:pt x="10" y="0"/>
                    </a:cubicBezTo>
                  </a:path>
                </a:pathLst>
              </a:custGeom>
              <a:solidFill>
                <a:srgbClr val="D5D1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66" name="Freeform 551">
                <a:extLst>
                  <a:ext uri="{FF2B5EF4-FFF2-40B4-BE49-F238E27FC236}">
                    <a16:creationId xmlns:a16="http://schemas.microsoft.com/office/drawing/2014/main" id="{62597F77-4CE9-4FD4-B162-554A5E9A6B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6" y="2136"/>
                <a:ext cx="22" cy="27"/>
              </a:xfrm>
              <a:custGeom>
                <a:avLst/>
                <a:gdLst>
                  <a:gd name="T0" fmla="*/ 47 w 17"/>
                  <a:gd name="T1" fmla="*/ 0 h 20"/>
                  <a:gd name="T2" fmla="*/ 0 w 17"/>
                  <a:gd name="T3" fmla="*/ 16 h 20"/>
                  <a:gd name="T4" fmla="*/ 28 w 17"/>
                  <a:gd name="T5" fmla="*/ 66 h 20"/>
                  <a:gd name="T6" fmla="*/ 47 w 17"/>
                  <a:gd name="T7" fmla="*/ 0 h 2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7" h="20">
                    <a:moveTo>
                      <a:pt x="17" y="0"/>
                    </a:moveTo>
                    <a:cubicBezTo>
                      <a:pt x="11" y="2"/>
                      <a:pt x="6" y="4"/>
                      <a:pt x="0" y="5"/>
                    </a:cubicBezTo>
                    <a:cubicBezTo>
                      <a:pt x="1" y="13"/>
                      <a:pt x="3" y="17"/>
                      <a:pt x="10" y="20"/>
                    </a:cubicBezTo>
                    <a:cubicBezTo>
                      <a:pt x="12" y="13"/>
                      <a:pt x="14" y="7"/>
                      <a:pt x="17" y="0"/>
                    </a:cubicBezTo>
                  </a:path>
                </a:pathLst>
              </a:custGeom>
              <a:solidFill>
                <a:srgbClr val="E6E3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67" name="Freeform 552">
                <a:extLst>
                  <a:ext uri="{FF2B5EF4-FFF2-40B4-BE49-F238E27FC236}">
                    <a16:creationId xmlns:a16="http://schemas.microsoft.com/office/drawing/2014/main" id="{4B69C617-EBA5-46BE-8A68-51948DC899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70" y="2037"/>
                <a:ext cx="18" cy="18"/>
              </a:xfrm>
              <a:custGeom>
                <a:avLst/>
                <a:gdLst>
                  <a:gd name="T0" fmla="*/ 17 w 14"/>
                  <a:gd name="T1" fmla="*/ 0 h 13"/>
                  <a:gd name="T2" fmla="*/ 0 w 14"/>
                  <a:gd name="T3" fmla="*/ 0 h 13"/>
                  <a:gd name="T4" fmla="*/ 30 w 14"/>
                  <a:gd name="T5" fmla="*/ 48 h 13"/>
                  <a:gd name="T6" fmla="*/ 39 w 14"/>
                  <a:gd name="T7" fmla="*/ 0 h 13"/>
                  <a:gd name="T8" fmla="*/ 17 w 14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" h="13">
                    <a:moveTo>
                      <a:pt x="6" y="0"/>
                    </a:moveTo>
                    <a:cubicBezTo>
                      <a:pt x="4" y="0"/>
                      <a:pt x="2" y="0"/>
                      <a:pt x="0" y="0"/>
                    </a:cubicBezTo>
                    <a:cubicBezTo>
                      <a:pt x="4" y="4"/>
                      <a:pt x="8" y="9"/>
                      <a:pt x="11" y="13"/>
                    </a:cubicBezTo>
                    <a:cubicBezTo>
                      <a:pt x="12" y="9"/>
                      <a:pt x="13" y="4"/>
                      <a:pt x="14" y="0"/>
                    </a:cubicBezTo>
                    <a:cubicBezTo>
                      <a:pt x="11" y="0"/>
                      <a:pt x="9" y="0"/>
                      <a:pt x="6" y="0"/>
                    </a:cubicBezTo>
                  </a:path>
                </a:pathLst>
              </a:custGeom>
              <a:solidFill>
                <a:srgbClr val="C4BF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68" name="Freeform 553">
                <a:extLst>
                  <a:ext uri="{FF2B5EF4-FFF2-40B4-BE49-F238E27FC236}">
                    <a16:creationId xmlns:a16="http://schemas.microsoft.com/office/drawing/2014/main" id="{3AFD511E-BB18-435C-84DF-68B3B73262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4" y="2037"/>
                <a:ext cx="20" cy="31"/>
              </a:xfrm>
              <a:custGeom>
                <a:avLst/>
                <a:gdLst>
                  <a:gd name="T0" fmla="*/ 9 w 15"/>
                  <a:gd name="T1" fmla="*/ 0 h 23"/>
                  <a:gd name="T2" fmla="*/ 0 w 15"/>
                  <a:gd name="T3" fmla="*/ 43 h 23"/>
                  <a:gd name="T4" fmla="*/ 16 w 15"/>
                  <a:gd name="T5" fmla="*/ 73 h 23"/>
                  <a:gd name="T6" fmla="*/ 20 w 15"/>
                  <a:gd name="T7" fmla="*/ 77 h 23"/>
                  <a:gd name="T8" fmla="*/ 48 w 15"/>
                  <a:gd name="T9" fmla="*/ 12 h 23"/>
                  <a:gd name="T10" fmla="*/ 48 w 15"/>
                  <a:gd name="T11" fmla="*/ 9 h 23"/>
                  <a:gd name="T12" fmla="*/ 41 w 15"/>
                  <a:gd name="T13" fmla="*/ 1 h 23"/>
                  <a:gd name="T14" fmla="*/ 9 w 15"/>
                  <a:gd name="T15" fmla="*/ 0 h 2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5" h="23">
                    <a:moveTo>
                      <a:pt x="3" y="0"/>
                    </a:moveTo>
                    <a:cubicBezTo>
                      <a:pt x="2" y="4"/>
                      <a:pt x="1" y="9"/>
                      <a:pt x="0" y="13"/>
                    </a:cubicBezTo>
                    <a:cubicBezTo>
                      <a:pt x="2" y="16"/>
                      <a:pt x="4" y="19"/>
                      <a:pt x="5" y="22"/>
                    </a:cubicBezTo>
                    <a:cubicBezTo>
                      <a:pt x="6" y="23"/>
                      <a:pt x="6" y="23"/>
                      <a:pt x="6" y="23"/>
                    </a:cubicBezTo>
                    <a:cubicBezTo>
                      <a:pt x="9" y="17"/>
                      <a:pt x="12" y="10"/>
                      <a:pt x="15" y="4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2"/>
                      <a:pt x="14" y="2"/>
                      <a:pt x="13" y="1"/>
                    </a:cubicBezTo>
                    <a:cubicBezTo>
                      <a:pt x="10" y="1"/>
                      <a:pt x="6" y="0"/>
                      <a:pt x="3" y="0"/>
                    </a:cubicBezTo>
                  </a:path>
                </a:pathLst>
              </a:custGeom>
              <a:solidFill>
                <a:srgbClr val="DCD8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69" name="Freeform 554">
                <a:extLst>
                  <a:ext uri="{FF2B5EF4-FFF2-40B4-BE49-F238E27FC236}">
                    <a16:creationId xmlns:a16="http://schemas.microsoft.com/office/drawing/2014/main" id="{A407E2D6-D4BC-42D5-968A-638D164E56C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091" y="2067"/>
                <a:ext cx="5" cy="45"/>
              </a:xfrm>
              <a:custGeom>
                <a:avLst/>
                <a:gdLst>
                  <a:gd name="T0" fmla="*/ 10 w 4"/>
                  <a:gd name="T1" fmla="*/ 102 h 34"/>
                  <a:gd name="T2" fmla="*/ 10 w 4"/>
                  <a:gd name="T3" fmla="*/ 105 h 34"/>
                  <a:gd name="T4" fmla="*/ 10 w 4"/>
                  <a:gd name="T5" fmla="*/ 102 h 34"/>
                  <a:gd name="T6" fmla="*/ 10 w 4"/>
                  <a:gd name="T7" fmla="*/ 102 h 34"/>
                  <a:gd name="T8" fmla="*/ 0 w 4"/>
                  <a:gd name="T9" fmla="*/ 0 h 34"/>
                  <a:gd name="T10" fmla="*/ 1 w 4"/>
                  <a:gd name="T11" fmla="*/ 7 h 34"/>
                  <a:gd name="T12" fmla="*/ 1 w 4"/>
                  <a:gd name="T13" fmla="*/ 1 h 34"/>
                  <a:gd name="T14" fmla="*/ 0 w 4"/>
                  <a:gd name="T15" fmla="*/ 0 h 3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" h="34">
                    <a:moveTo>
                      <a:pt x="4" y="33"/>
                    </a:moveTo>
                    <a:cubicBezTo>
                      <a:pt x="4" y="33"/>
                      <a:pt x="4" y="33"/>
                      <a:pt x="4" y="34"/>
                    </a:cubicBezTo>
                    <a:cubicBezTo>
                      <a:pt x="4" y="34"/>
                      <a:pt x="4" y="33"/>
                      <a:pt x="4" y="33"/>
                    </a:cubicBezTo>
                    <a:cubicBezTo>
                      <a:pt x="4" y="33"/>
                      <a:pt x="4" y="33"/>
                      <a:pt x="4" y="33"/>
                    </a:cubicBezTo>
                    <a:moveTo>
                      <a:pt x="0" y="0"/>
                    </a:moveTo>
                    <a:cubicBezTo>
                      <a:pt x="0" y="1"/>
                      <a:pt x="1" y="1"/>
                      <a:pt x="1" y="2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</a:path>
                </a:pathLst>
              </a:custGeom>
              <a:solidFill>
                <a:srgbClr val="E2DF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70" name="Freeform 555">
                <a:extLst>
                  <a:ext uri="{FF2B5EF4-FFF2-40B4-BE49-F238E27FC236}">
                    <a16:creationId xmlns:a16="http://schemas.microsoft.com/office/drawing/2014/main" id="{DB1634DE-F24C-4EA3-9E0A-02E0ABA125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4" y="2140"/>
                <a:ext cx="2" cy="4"/>
              </a:xfrm>
              <a:custGeom>
                <a:avLst/>
                <a:gdLst>
                  <a:gd name="T0" fmla="*/ 16 w 1"/>
                  <a:gd name="T1" fmla="*/ 0 h 3"/>
                  <a:gd name="T2" fmla="*/ 0 w 1"/>
                  <a:gd name="T3" fmla="*/ 9 h 3"/>
                  <a:gd name="T4" fmla="*/ 16 w 1"/>
                  <a:gd name="T5" fmla="*/ 7 h 3"/>
                  <a:gd name="T6" fmla="*/ 16 w 1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1" y="1"/>
                      <a:pt x="0" y="2"/>
                      <a:pt x="0" y="3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1" y="2"/>
                      <a:pt x="1" y="1"/>
                      <a:pt x="1" y="0"/>
                    </a:cubicBezTo>
                  </a:path>
                </a:pathLst>
              </a:custGeom>
              <a:solidFill>
                <a:srgbClr val="D9D5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71" name="Freeform 556">
                <a:extLst>
                  <a:ext uri="{FF2B5EF4-FFF2-40B4-BE49-F238E27FC236}">
                    <a16:creationId xmlns:a16="http://schemas.microsoft.com/office/drawing/2014/main" id="{B4D3CC7D-D289-4DD6-BE1E-7E295C3EB5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8" y="2130"/>
                <a:ext cx="6" cy="6"/>
              </a:xfrm>
              <a:custGeom>
                <a:avLst/>
                <a:gdLst>
                  <a:gd name="T0" fmla="*/ 12 w 4"/>
                  <a:gd name="T1" fmla="*/ 0 h 5"/>
                  <a:gd name="T2" fmla="*/ 0 w 4"/>
                  <a:gd name="T3" fmla="*/ 10 h 5"/>
                  <a:gd name="T4" fmla="*/ 18 w 4"/>
                  <a:gd name="T5" fmla="*/ 8 h 5"/>
                  <a:gd name="T6" fmla="*/ 21 w 4"/>
                  <a:gd name="T7" fmla="*/ 2 h 5"/>
                  <a:gd name="T8" fmla="*/ 12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2" y="0"/>
                    </a:moveTo>
                    <a:cubicBezTo>
                      <a:pt x="1" y="2"/>
                      <a:pt x="1" y="4"/>
                      <a:pt x="0" y="5"/>
                    </a:cubicBezTo>
                    <a:cubicBezTo>
                      <a:pt x="1" y="5"/>
                      <a:pt x="2" y="5"/>
                      <a:pt x="3" y="4"/>
                    </a:cubicBezTo>
                    <a:cubicBezTo>
                      <a:pt x="4" y="4"/>
                      <a:pt x="4" y="3"/>
                      <a:pt x="4" y="2"/>
                    </a:cubicBezTo>
                    <a:cubicBezTo>
                      <a:pt x="4" y="1"/>
                      <a:pt x="3" y="1"/>
                      <a:pt x="2" y="0"/>
                    </a:cubicBezTo>
                  </a:path>
                </a:pathLst>
              </a:custGeom>
              <a:solidFill>
                <a:srgbClr val="D9D6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72" name="Freeform 557">
                <a:extLst>
                  <a:ext uri="{FF2B5EF4-FFF2-40B4-BE49-F238E27FC236}">
                    <a16:creationId xmlns:a16="http://schemas.microsoft.com/office/drawing/2014/main" id="{795E9F9E-040E-4AEB-8D43-3EA4AB03FA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6" y="2111"/>
                <a:ext cx="25" cy="32"/>
              </a:xfrm>
              <a:custGeom>
                <a:avLst/>
                <a:gdLst>
                  <a:gd name="T0" fmla="*/ 24 w 19"/>
                  <a:gd name="T1" fmla="*/ 0 h 24"/>
                  <a:gd name="T2" fmla="*/ 24 w 19"/>
                  <a:gd name="T3" fmla="*/ 1 h 24"/>
                  <a:gd name="T4" fmla="*/ 0 w 19"/>
                  <a:gd name="T5" fmla="*/ 69 h 24"/>
                  <a:gd name="T6" fmla="*/ 0 w 19"/>
                  <a:gd name="T7" fmla="*/ 76 h 24"/>
                  <a:gd name="T8" fmla="*/ 50 w 19"/>
                  <a:gd name="T9" fmla="*/ 59 h 24"/>
                  <a:gd name="T10" fmla="*/ 57 w 19"/>
                  <a:gd name="T11" fmla="*/ 44 h 24"/>
                  <a:gd name="T12" fmla="*/ 24 w 19"/>
                  <a:gd name="T13" fmla="*/ 0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" h="24">
                    <a:moveTo>
                      <a:pt x="8" y="0"/>
                    </a:moveTo>
                    <a:cubicBezTo>
                      <a:pt x="8" y="0"/>
                      <a:pt x="8" y="1"/>
                      <a:pt x="8" y="1"/>
                    </a:cubicBezTo>
                    <a:cubicBezTo>
                      <a:pt x="6" y="8"/>
                      <a:pt x="4" y="15"/>
                      <a:pt x="0" y="22"/>
                    </a:cubicBezTo>
                    <a:cubicBezTo>
                      <a:pt x="0" y="23"/>
                      <a:pt x="0" y="24"/>
                      <a:pt x="0" y="24"/>
                    </a:cubicBezTo>
                    <a:cubicBezTo>
                      <a:pt x="6" y="23"/>
                      <a:pt x="11" y="21"/>
                      <a:pt x="17" y="19"/>
                    </a:cubicBezTo>
                    <a:cubicBezTo>
                      <a:pt x="18" y="18"/>
                      <a:pt x="18" y="16"/>
                      <a:pt x="19" y="14"/>
                    </a:cubicBezTo>
                    <a:cubicBezTo>
                      <a:pt x="15" y="10"/>
                      <a:pt x="11" y="5"/>
                      <a:pt x="8" y="0"/>
                    </a:cubicBezTo>
                  </a:path>
                </a:pathLst>
              </a:custGeom>
              <a:solidFill>
                <a:srgbClr val="E9E6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73" name="Freeform 558">
                <a:extLst>
                  <a:ext uri="{FF2B5EF4-FFF2-40B4-BE49-F238E27FC236}">
                    <a16:creationId xmlns:a16="http://schemas.microsoft.com/office/drawing/2014/main" id="{40569101-703C-484F-BD74-24D48215FF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4" y="2041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6 h 1"/>
                  <a:gd name="T4" fmla="*/ 16 w 1"/>
                  <a:gd name="T5" fmla="*/ 0 h 1"/>
                  <a:gd name="T6" fmla="*/ 0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E2DF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74" name="Freeform 559">
                <a:extLst>
                  <a:ext uri="{FF2B5EF4-FFF2-40B4-BE49-F238E27FC236}">
                    <a16:creationId xmlns:a16="http://schemas.microsoft.com/office/drawing/2014/main" id="{E64D4968-F2C0-42AB-8654-321ABE28E9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6" y="2072"/>
                <a:ext cx="2" cy="17"/>
              </a:xfrm>
              <a:custGeom>
                <a:avLst/>
                <a:gdLst>
                  <a:gd name="T0" fmla="*/ 2 w 2"/>
                  <a:gd name="T1" fmla="*/ 0 h 13"/>
                  <a:gd name="T2" fmla="*/ 0 w 2"/>
                  <a:gd name="T3" fmla="*/ 38 h 13"/>
                  <a:gd name="T4" fmla="*/ 2 w 2"/>
                  <a:gd name="T5" fmla="*/ 35 h 13"/>
                  <a:gd name="T6" fmla="*/ 2 w 2"/>
                  <a:gd name="T7" fmla="*/ 31 h 13"/>
                  <a:gd name="T8" fmla="*/ 2 w 2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3">
                    <a:moveTo>
                      <a:pt x="2" y="0"/>
                    </a:moveTo>
                    <a:cubicBezTo>
                      <a:pt x="1" y="5"/>
                      <a:pt x="0" y="9"/>
                      <a:pt x="0" y="13"/>
                    </a:cubicBezTo>
                    <a:cubicBezTo>
                      <a:pt x="0" y="13"/>
                      <a:pt x="1" y="12"/>
                      <a:pt x="2" y="12"/>
                    </a:cubicBezTo>
                    <a:cubicBezTo>
                      <a:pt x="2" y="12"/>
                      <a:pt x="2" y="11"/>
                      <a:pt x="2" y="11"/>
                    </a:cubicBezTo>
                    <a:cubicBezTo>
                      <a:pt x="2" y="7"/>
                      <a:pt x="2" y="4"/>
                      <a:pt x="2" y="0"/>
                    </a:cubicBezTo>
                  </a:path>
                </a:pathLst>
              </a:custGeom>
              <a:solidFill>
                <a:srgbClr val="D1CC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75" name="Freeform 560">
                <a:extLst>
                  <a:ext uri="{FF2B5EF4-FFF2-40B4-BE49-F238E27FC236}">
                    <a16:creationId xmlns:a16="http://schemas.microsoft.com/office/drawing/2014/main" id="{92402241-114F-40B5-8500-92BC838A96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11" y="2065"/>
                <a:ext cx="17" cy="34"/>
              </a:xfrm>
              <a:custGeom>
                <a:avLst/>
                <a:gdLst>
                  <a:gd name="T0" fmla="*/ 31 w 13"/>
                  <a:gd name="T1" fmla="*/ 0 h 25"/>
                  <a:gd name="T2" fmla="*/ 0 w 13"/>
                  <a:gd name="T3" fmla="*/ 68 h 25"/>
                  <a:gd name="T4" fmla="*/ 7 w 13"/>
                  <a:gd name="T5" fmla="*/ 86 h 25"/>
                  <a:gd name="T6" fmla="*/ 31 w 13"/>
                  <a:gd name="T7" fmla="*/ 61 h 25"/>
                  <a:gd name="T8" fmla="*/ 38 w 13"/>
                  <a:gd name="T9" fmla="*/ 19 h 25"/>
                  <a:gd name="T10" fmla="*/ 31 w 13"/>
                  <a:gd name="T11" fmla="*/ 0 h 2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3" h="25">
                    <a:moveTo>
                      <a:pt x="11" y="0"/>
                    </a:moveTo>
                    <a:cubicBezTo>
                      <a:pt x="8" y="7"/>
                      <a:pt x="4" y="14"/>
                      <a:pt x="0" y="20"/>
                    </a:cubicBezTo>
                    <a:cubicBezTo>
                      <a:pt x="1" y="21"/>
                      <a:pt x="1" y="23"/>
                      <a:pt x="2" y="25"/>
                    </a:cubicBezTo>
                    <a:cubicBezTo>
                      <a:pt x="5" y="22"/>
                      <a:pt x="8" y="20"/>
                      <a:pt x="11" y="18"/>
                    </a:cubicBezTo>
                    <a:cubicBezTo>
                      <a:pt x="11" y="14"/>
                      <a:pt x="12" y="10"/>
                      <a:pt x="13" y="5"/>
                    </a:cubicBezTo>
                    <a:cubicBezTo>
                      <a:pt x="12" y="3"/>
                      <a:pt x="12" y="2"/>
                      <a:pt x="11" y="0"/>
                    </a:cubicBezTo>
                  </a:path>
                </a:pathLst>
              </a:custGeom>
              <a:solidFill>
                <a:srgbClr val="E2DF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76" name="Freeform 561">
                <a:extLst>
                  <a:ext uri="{FF2B5EF4-FFF2-40B4-BE49-F238E27FC236}">
                    <a16:creationId xmlns:a16="http://schemas.microsoft.com/office/drawing/2014/main" id="{9D821A0D-B62D-4B49-BBF0-4519DD6E52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18" y="2088"/>
                <a:ext cx="10" cy="31"/>
              </a:xfrm>
              <a:custGeom>
                <a:avLst/>
                <a:gdLst>
                  <a:gd name="T0" fmla="*/ 20 w 8"/>
                  <a:gd name="T1" fmla="*/ 0 h 23"/>
                  <a:gd name="T2" fmla="*/ 16 w 8"/>
                  <a:gd name="T3" fmla="*/ 1 h 23"/>
                  <a:gd name="T4" fmla="*/ 8 w 8"/>
                  <a:gd name="T5" fmla="*/ 36 h 23"/>
                  <a:gd name="T6" fmla="*/ 0 w 8"/>
                  <a:gd name="T7" fmla="*/ 63 h 23"/>
                  <a:gd name="T8" fmla="*/ 1 w 8"/>
                  <a:gd name="T9" fmla="*/ 77 h 23"/>
                  <a:gd name="T10" fmla="*/ 20 w 8"/>
                  <a:gd name="T11" fmla="*/ 0 h 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8" h="23">
                    <a:moveTo>
                      <a:pt x="8" y="0"/>
                    </a:moveTo>
                    <a:cubicBezTo>
                      <a:pt x="7" y="0"/>
                      <a:pt x="6" y="1"/>
                      <a:pt x="6" y="1"/>
                    </a:cubicBezTo>
                    <a:cubicBezTo>
                      <a:pt x="5" y="5"/>
                      <a:pt x="4" y="8"/>
                      <a:pt x="3" y="11"/>
                    </a:cubicBezTo>
                    <a:cubicBezTo>
                      <a:pt x="2" y="13"/>
                      <a:pt x="1" y="16"/>
                      <a:pt x="0" y="19"/>
                    </a:cubicBezTo>
                    <a:cubicBezTo>
                      <a:pt x="1" y="20"/>
                      <a:pt x="1" y="21"/>
                      <a:pt x="1" y="23"/>
                    </a:cubicBezTo>
                    <a:cubicBezTo>
                      <a:pt x="4" y="14"/>
                      <a:pt x="7" y="6"/>
                      <a:pt x="8" y="0"/>
                    </a:cubicBezTo>
                  </a:path>
                </a:pathLst>
              </a:custGeom>
              <a:solidFill>
                <a:srgbClr val="D9D6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77" name="Freeform 562">
                <a:extLst>
                  <a:ext uri="{FF2B5EF4-FFF2-40B4-BE49-F238E27FC236}">
                    <a16:creationId xmlns:a16="http://schemas.microsoft.com/office/drawing/2014/main" id="{80E72869-3C7F-4F67-BCD9-D002D6B06C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14" y="2089"/>
                <a:ext cx="12" cy="25"/>
              </a:xfrm>
              <a:custGeom>
                <a:avLst/>
                <a:gdLst>
                  <a:gd name="T0" fmla="*/ 28 w 9"/>
                  <a:gd name="T1" fmla="*/ 0 h 18"/>
                  <a:gd name="T2" fmla="*/ 0 w 9"/>
                  <a:gd name="T3" fmla="*/ 26 h 18"/>
                  <a:gd name="T4" fmla="*/ 9 w 9"/>
                  <a:gd name="T5" fmla="*/ 64 h 18"/>
                  <a:gd name="T6" fmla="*/ 9 w 9"/>
                  <a:gd name="T7" fmla="*/ 68 h 18"/>
                  <a:gd name="T8" fmla="*/ 20 w 9"/>
                  <a:gd name="T9" fmla="*/ 36 h 18"/>
                  <a:gd name="T10" fmla="*/ 28 w 9"/>
                  <a:gd name="T11" fmla="*/ 0 h 1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9" h="18">
                    <a:moveTo>
                      <a:pt x="9" y="0"/>
                    </a:moveTo>
                    <a:cubicBezTo>
                      <a:pt x="6" y="2"/>
                      <a:pt x="3" y="4"/>
                      <a:pt x="0" y="7"/>
                    </a:cubicBezTo>
                    <a:cubicBezTo>
                      <a:pt x="1" y="10"/>
                      <a:pt x="2" y="13"/>
                      <a:pt x="3" y="17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4" y="15"/>
                      <a:pt x="5" y="12"/>
                      <a:pt x="6" y="10"/>
                    </a:cubicBezTo>
                    <a:cubicBezTo>
                      <a:pt x="7" y="7"/>
                      <a:pt x="8" y="4"/>
                      <a:pt x="9" y="0"/>
                    </a:cubicBezTo>
                  </a:path>
                </a:pathLst>
              </a:custGeom>
              <a:solidFill>
                <a:srgbClr val="E9E6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78" name="Freeform 563">
                <a:extLst>
                  <a:ext uri="{FF2B5EF4-FFF2-40B4-BE49-F238E27FC236}">
                    <a16:creationId xmlns:a16="http://schemas.microsoft.com/office/drawing/2014/main" id="{EF44E4BD-EE12-4017-987A-05D8D7F317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96" y="2092"/>
                <a:ext cx="18" cy="19"/>
              </a:xfrm>
              <a:custGeom>
                <a:avLst/>
                <a:gdLst>
                  <a:gd name="T0" fmla="*/ 40 w 13"/>
                  <a:gd name="T1" fmla="*/ 0 h 14"/>
                  <a:gd name="T2" fmla="*/ 1 w 13"/>
                  <a:gd name="T3" fmla="*/ 35 h 14"/>
                  <a:gd name="T4" fmla="*/ 0 w 13"/>
                  <a:gd name="T5" fmla="*/ 48 h 14"/>
                  <a:gd name="T6" fmla="*/ 0 w 13"/>
                  <a:gd name="T7" fmla="*/ 48 h 14"/>
                  <a:gd name="T8" fmla="*/ 48 w 13"/>
                  <a:gd name="T9" fmla="*/ 19 h 14"/>
                  <a:gd name="T10" fmla="*/ 40 w 13"/>
                  <a:gd name="T11" fmla="*/ 0 h 1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3" h="14">
                    <a:moveTo>
                      <a:pt x="11" y="0"/>
                    </a:moveTo>
                    <a:cubicBezTo>
                      <a:pt x="8" y="4"/>
                      <a:pt x="5" y="7"/>
                      <a:pt x="1" y="10"/>
                    </a:cubicBezTo>
                    <a:cubicBezTo>
                      <a:pt x="0" y="11"/>
                      <a:pt x="0" y="13"/>
                      <a:pt x="0" y="14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4" y="11"/>
                      <a:pt x="9" y="8"/>
                      <a:pt x="13" y="5"/>
                    </a:cubicBezTo>
                    <a:cubicBezTo>
                      <a:pt x="12" y="3"/>
                      <a:pt x="12" y="1"/>
                      <a:pt x="11" y="0"/>
                    </a:cubicBezTo>
                  </a:path>
                </a:pathLst>
              </a:custGeom>
              <a:solidFill>
                <a:srgbClr val="E9E6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79" name="Freeform 564">
                <a:extLst>
                  <a:ext uri="{FF2B5EF4-FFF2-40B4-BE49-F238E27FC236}">
                    <a16:creationId xmlns:a16="http://schemas.microsoft.com/office/drawing/2014/main" id="{F8B15326-D642-4B27-A17D-B8A16642EE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11" y="2114"/>
                <a:ext cx="8" cy="18"/>
              </a:xfrm>
              <a:custGeom>
                <a:avLst/>
                <a:gdLst>
                  <a:gd name="T0" fmla="*/ 16 w 6"/>
                  <a:gd name="T1" fmla="*/ 0 h 14"/>
                  <a:gd name="T2" fmla="*/ 0 w 6"/>
                  <a:gd name="T3" fmla="*/ 31 h 14"/>
                  <a:gd name="T4" fmla="*/ 7 w 6"/>
                  <a:gd name="T5" fmla="*/ 39 h 14"/>
                  <a:gd name="T6" fmla="*/ 20 w 6"/>
                  <a:gd name="T7" fmla="*/ 10 h 14"/>
                  <a:gd name="T8" fmla="*/ 16 w 6"/>
                  <a:gd name="T9" fmla="*/ 0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14">
                    <a:moveTo>
                      <a:pt x="5" y="0"/>
                    </a:moveTo>
                    <a:cubicBezTo>
                      <a:pt x="4" y="4"/>
                      <a:pt x="2" y="8"/>
                      <a:pt x="0" y="12"/>
                    </a:cubicBezTo>
                    <a:cubicBezTo>
                      <a:pt x="1" y="13"/>
                      <a:pt x="2" y="13"/>
                      <a:pt x="2" y="14"/>
                    </a:cubicBezTo>
                    <a:cubicBezTo>
                      <a:pt x="4" y="11"/>
                      <a:pt x="5" y="7"/>
                      <a:pt x="6" y="4"/>
                    </a:cubicBezTo>
                    <a:cubicBezTo>
                      <a:pt x="6" y="2"/>
                      <a:pt x="6" y="1"/>
                      <a:pt x="5" y="0"/>
                    </a:cubicBezTo>
                  </a:path>
                </a:pathLst>
              </a:custGeom>
              <a:solidFill>
                <a:srgbClr val="E0DDD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80" name="Freeform 565">
                <a:extLst>
                  <a:ext uri="{FF2B5EF4-FFF2-40B4-BE49-F238E27FC236}">
                    <a16:creationId xmlns:a16="http://schemas.microsoft.com/office/drawing/2014/main" id="{948E0818-E250-4580-863D-80466F68B9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96" y="2099"/>
                <a:ext cx="22" cy="31"/>
              </a:xfrm>
              <a:custGeom>
                <a:avLst/>
                <a:gdLst>
                  <a:gd name="T0" fmla="*/ 47 w 16"/>
                  <a:gd name="T1" fmla="*/ 0 h 23"/>
                  <a:gd name="T2" fmla="*/ 0 w 16"/>
                  <a:gd name="T3" fmla="*/ 30 h 23"/>
                  <a:gd name="T4" fmla="*/ 40 w 16"/>
                  <a:gd name="T5" fmla="*/ 77 h 23"/>
                  <a:gd name="T6" fmla="*/ 56 w 16"/>
                  <a:gd name="T7" fmla="*/ 36 h 23"/>
                  <a:gd name="T8" fmla="*/ 56 w 16"/>
                  <a:gd name="T9" fmla="*/ 32 h 23"/>
                  <a:gd name="T10" fmla="*/ 47 w 16"/>
                  <a:gd name="T11" fmla="*/ 0 h 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6" h="23">
                    <a:moveTo>
                      <a:pt x="13" y="0"/>
                    </a:moveTo>
                    <a:cubicBezTo>
                      <a:pt x="9" y="3"/>
                      <a:pt x="4" y="6"/>
                      <a:pt x="0" y="9"/>
                    </a:cubicBezTo>
                    <a:cubicBezTo>
                      <a:pt x="3" y="14"/>
                      <a:pt x="7" y="19"/>
                      <a:pt x="11" y="23"/>
                    </a:cubicBezTo>
                    <a:cubicBezTo>
                      <a:pt x="13" y="19"/>
                      <a:pt x="15" y="15"/>
                      <a:pt x="16" y="11"/>
                    </a:cubicBezTo>
                    <a:cubicBezTo>
                      <a:pt x="16" y="11"/>
                      <a:pt x="16" y="11"/>
                      <a:pt x="16" y="10"/>
                    </a:cubicBezTo>
                    <a:cubicBezTo>
                      <a:pt x="15" y="6"/>
                      <a:pt x="14" y="3"/>
                      <a:pt x="13" y="0"/>
                    </a:cubicBezTo>
                  </a:path>
                </a:pathLst>
              </a:custGeom>
              <a:solidFill>
                <a:srgbClr val="EDEB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81" name="Freeform 566">
                <a:extLst>
                  <a:ext uri="{FF2B5EF4-FFF2-40B4-BE49-F238E27FC236}">
                    <a16:creationId xmlns:a16="http://schemas.microsoft.com/office/drawing/2014/main" id="{893D281F-314D-4665-BF32-6D74DB894B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5" y="2276"/>
                <a:ext cx="32" cy="72"/>
              </a:xfrm>
              <a:custGeom>
                <a:avLst/>
                <a:gdLst>
                  <a:gd name="T0" fmla="*/ 76 w 24"/>
                  <a:gd name="T1" fmla="*/ 0 h 54"/>
                  <a:gd name="T2" fmla="*/ 41 w 24"/>
                  <a:gd name="T3" fmla="*/ 31 h 54"/>
                  <a:gd name="T4" fmla="*/ 41 w 24"/>
                  <a:gd name="T5" fmla="*/ 41 h 54"/>
                  <a:gd name="T6" fmla="*/ 36 w 24"/>
                  <a:gd name="T7" fmla="*/ 37 h 54"/>
                  <a:gd name="T8" fmla="*/ 0 w 24"/>
                  <a:gd name="T9" fmla="*/ 171 h 54"/>
                  <a:gd name="T10" fmla="*/ 76 w 24"/>
                  <a:gd name="T11" fmla="*/ 0 h 5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4" h="54">
                    <a:moveTo>
                      <a:pt x="24" y="0"/>
                    </a:moveTo>
                    <a:cubicBezTo>
                      <a:pt x="19" y="2"/>
                      <a:pt x="16" y="5"/>
                      <a:pt x="13" y="10"/>
                    </a:cubicBezTo>
                    <a:cubicBezTo>
                      <a:pt x="13" y="11"/>
                      <a:pt x="13" y="12"/>
                      <a:pt x="13" y="13"/>
                    </a:cubicBezTo>
                    <a:cubicBezTo>
                      <a:pt x="12" y="13"/>
                      <a:pt x="12" y="13"/>
                      <a:pt x="11" y="12"/>
                    </a:cubicBezTo>
                    <a:cubicBezTo>
                      <a:pt x="5" y="24"/>
                      <a:pt x="2" y="39"/>
                      <a:pt x="0" y="54"/>
                    </a:cubicBezTo>
                    <a:cubicBezTo>
                      <a:pt x="9" y="36"/>
                      <a:pt x="21" y="18"/>
                      <a:pt x="24" y="0"/>
                    </a:cubicBezTo>
                  </a:path>
                </a:pathLst>
              </a:custGeom>
              <a:solidFill>
                <a:srgbClr val="BBB5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82" name="Freeform 567">
                <a:extLst>
                  <a:ext uri="{FF2B5EF4-FFF2-40B4-BE49-F238E27FC236}">
                    <a16:creationId xmlns:a16="http://schemas.microsoft.com/office/drawing/2014/main" id="{D04F41AE-4209-4D3F-926B-3FF08F2B31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00" y="2289"/>
                <a:ext cx="3" cy="4"/>
              </a:xfrm>
              <a:custGeom>
                <a:avLst/>
                <a:gdLst>
                  <a:gd name="T0" fmla="*/ 12 w 2"/>
                  <a:gd name="T1" fmla="*/ 0 h 3"/>
                  <a:gd name="T2" fmla="*/ 8 w 2"/>
                  <a:gd name="T3" fmla="*/ 7 h 3"/>
                  <a:gd name="T4" fmla="*/ 0 w 2"/>
                  <a:gd name="T5" fmla="*/ 7 h 3"/>
                  <a:gd name="T6" fmla="*/ 12 w 2"/>
                  <a:gd name="T7" fmla="*/ 9 h 3"/>
                  <a:gd name="T8" fmla="*/ 12 w 2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cubicBezTo>
                      <a:pt x="2" y="0"/>
                      <a:pt x="1" y="1"/>
                      <a:pt x="1" y="2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1" y="3"/>
                      <a:pt x="1" y="3"/>
                      <a:pt x="2" y="3"/>
                    </a:cubicBezTo>
                    <a:cubicBezTo>
                      <a:pt x="2" y="2"/>
                      <a:pt x="2" y="1"/>
                      <a:pt x="2" y="0"/>
                    </a:cubicBezTo>
                  </a:path>
                </a:pathLst>
              </a:custGeom>
              <a:solidFill>
                <a:srgbClr val="D5D1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83" name="Freeform 568">
                <a:extLst>
                  <a:ext uri="{FF2B5EF4-FFF2-40B4-BE49-F238E27FC236}">
                    <a16:creationId xmlns:a16="http://schemas.microsoft.com/office/drawing/2014/main" id="{14AD58A1-D5DB-4C15-9FC3-4723076D57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9" y="2396"/>
                <a:ext cx="4" cy="4"/>
              </a:xfrm>
              <a:custGeom>
                <a:avLst/>
                <a:gdLst>
                  <a:gd name="T0" fmla="*/ 9 w 3"/>
                  <a:gd name="T1" fmla="*/ 0 h 3"/>
                  <a:gd name="T2" fmla="*/ 0 w 3"/>
                  <a:gd name="T3" fmla="*/ 0 h 3"/>
                  <a:gd name="T4" fmla="*/ 0 w 3"/>
                  <a:gd name="T5" fmla="*/ 9 h 3"/>
                  <a:gd name="T6" fmla="*/ 7 w 3"/>
                  <a:gd name="T7" fmla="*/ 9 h 3"/>
                  <a:gd name="T8" fmla="*/ 9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2" y="0"/>
                      <a:pt x="1" y="0"/>
                      <a:pt x="0" y="0"/>
                    </a:cubicBezTo>
                    <a:cubicBezTo>
                      <a:pt x="0" y="1"/>
                      <a:pt x="0" y="2"/>
                      <a:pt x="0" y="3"/>
                    </a:cubicBezTo>
                    <a:cubicBezTo>
                      <a:pt x="1" y="3"/>
                      <a:pt x="1" y="3"/>
                      <a:pt x="2" y="3"/>
                    </a:cubicBezTo>
                    <a:cubicBezTo>
                      <a:pt x="2" y="2"/>
                      <a:pt x="3" y="1"/>
                      <a:pt x="3" y="0"/>
                    </a:cubicBezTo>
                  </a:path>
                </a:pathLst>
              </a:custGeom>
              <a:solidFill>
                <a:srgbClr val="9890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84" name="Freeform 569">
                <a:extLst>
                  <a:ext uri="{FF2B5EF4-FFF2-40B4-BE49-F238E27FC236}">
                    <a16:creationId xmlns:a16="http://schemas.microsoft.com/office/drawing/2014/main" id="{C702D3FC-A00B-4AA8-AFAA-48B3EAFC9C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9" y="2364"/>
                <a:ext cx="12" cy="32"/>
              </a:xfrm>
              <a:custGeom>
                <a:avLst/>
                <a:gdLst>
                  <a:gd name="T0" fmla="*/ 20 w 9"/>
                  <a:gd name="T1" fmla="*/ 0 h 24"/>
                  <a:gd name="T2" fmla="*/ 0 w 9"/>
                  <a:gd name="T3" fmla="*/ 76 h 24"/>
                  <a:gd name="T4" fmla="*/ 9 w 9"/>
                  <a:gd name="T5" fmla="*/ 76 h 24"/>
                  <a:gd name="T6" fmla="*/ 28 w 9"/>
                  <a:gd name="T7" fmla="*/ 0 h 24"/>
                  <a:gd name="T8" fmla="*/ 20 w 9"/>
                  <a:gd name="T9" fmla="*/ 0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" h="24">
                    <a:moveTo>
                      <a:pt x="6" y="0"/>
                    </a:moveTo>
                    <a:cubicBezTo>
                      <a:pt x="2" y="8"/>
                      <a:pt x="0" y="16"/>
                      <a:pt x="0" y="24"/>
                    </a:cubicBezTo>
                    <a:cubicBezTo>
                      <a:pt x="1" y="24"/>
                      <a:pt x="2" y="24"/>
                      <a:pt x="3" y="24"/>
                    </a:cubicBezTo>
                    <a:cubicBezTo>
                      <a:pt x="6" y="17"/>
                      <a:pt x="8" y="8"/>
                      <a:pt x="9" y="0"/>
                    </a:cubicBezTo>
                    <a:cubicBezTo>
                      <a:pt x="8" y="0"/>
                      <a:pt x="7" y="0"/>
                      <a:pt x="6" y="0"/>
                    </a:cubicBezTo>
                  </a:path>
                </a:pathLst>
              </a:custGeom>
              <a:solidFill>
                <a:srgbClr val="ABA4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85" name="Freeform 570">
                <a:extLst>
                  <a:ext uri="{FF2B5EF4-FFF2-40B4-BE49-F238E27FC236}">
                    <a16:creationId xmlns:a16="http://schemas.microsoft.com/office/drawing/2014/main" id="{6AFCB75B-28C6-4ED9-A315-5ACE0FBA08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7" y="2348"/>
                <a:ext cx="8" cy="16"/>
              </a:xfrm>
              <a:custGeom>
                <a:avLst/>
                <a:gdLst>
                  <a:gd name="T0" fmla="*/ 20 w 6"/>
                  <a:gd name="T1" fmla="*/ 0 h 12"/>
                  <a:gd name="T2" fmla="*/ 0 w 6"/>
                  <a:gd name="T3" fmla="*/ 37 h 12"/>
                  <a:gd name="T4" fmla="*/ 9 w 6"/>
                  <a:gd name="T5" fmla="*/ 37 h 12"/>
                  <a:gd name="T6" fmla="*/ 20 w 6"/>
                  <a:gd name="T7" fmla="*/ 0 h 1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" h="12">
                    <a:moveTo>
                      <a:pt x="6" y="0"/>
                    </a:moveTo>
                    <a:cubicBezTo>
                      <a:pt x="4" y="4"/>
                      <a:pt x="2" y="8"/>
                      <a:pt x="0" y="12"/>
                    </a:cubicBezTo>
                    <a:cubicBezTo>
                      <a:pt x="1" y="12"/>
                      <a:pt x="2" y="12"/>
                      <a:pt x="3" y="12"/>
                    </a:cubicBezTo>
                    <a:cubicBezTo>
                      <a:pt x="4" y="8"/>
                      <a:pt x="5" y="4"/>
                      <a:pt x="6" y="0"/>
                    </a:cubicBezTo>
                  </a:path>
                </a:pathLst>
              </a:custGeom>
              <a:solidFill>
                <a:srgbClr val="BBB5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86" name="Freeform 571">
                <a:extLst>
                  <a:ext uri="{FF2B5EF4-FFF2-40B4-BE49-F238E27FC236}">
                    <a16:creationId xmlns:a16="http://schemas.microsoft.com/office/drawing/2014/main" id="{234CB66A-1ED9-475D-8BA3-8A381C9B9F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15" y="2162"/>
                <a:ext cx="3" cy="4"/>
              </a:xfrm>
              <a:custGeom>
                <a:avLst/>
                <a:gdLst>
                  <a:gd name="T0" fmla="*/ 0 w 2"/>
                  <a:gd name="T1" fmla="*/ 0 h 3"/>
                  <a:gd name="T2" fmla="*/ 0 w 2"/>
                  <a:gd name="T3" fmla="*/ 9 h 3"/>
                  <a:gd name="T4" fmla="*/ 12 w 2"/>
                  <a:gd name="T5" fmla="*/ 9 h 3"/>
                  <a:gd name="T6" fmla="*/ 0 w 2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cubicBezTo>
                      <a:pt x="0" y="1"/>
                      <a:pt x="0" y="2"/>
                      <a:pt x="0" y="3"/>
                    </a:cubicBezTo>
                    <a:cubicBezTo>
                      <a:pt x="1" y="3"/>
                      <a:pt x="1" y="3"/>
                      <a:pt x="2" y="3"/>
                    </a:cubicBezTo>
                    <a:cubicBezTo>
                      <a:pt x="1" y="2"/>
                      <a:pt x="1" y="1"/>
                      <a:pt x="0" y="0"/>
                    </a:cubicBezTo>
                  </a:path>
                </a:pathLst>
              </a:custGeom>
              <a:solidFill>
                <a:srgbClr val="BBB5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87" name="Freeform 572">
                <a:extLst>
                  <a:ext uri="{FF2B5EF4-FFF2-40B4-BE49-F238E27FC236}">
                    <a16:creationId xmlns:a16="http://schemas.microsoft.com/office/drawing/2014/main" id="{05DBA55F-8276-4952-A26C-C3D7C1B15C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89" y="2118"/>
                <a:ext cx="26" cy="48"/>
              </a:xfrm>
              <a:custGeom>
                <a:avLst/>
                <a:gdLst>
                  <a:gd name="T0" fmla="*/ 9 w 20"/>
                  <a:gd name="T1" fmla="*/ 0 h 36"/>
                  <a:gd name="T2" fmla="*/ 7 w 20"/>
                  <a:gd name="T3" fmla="*/ 73 h 36"/>
                  <a:gd name="T4" fmla="*/ 16 w 20"/>
                  <a:gd name="T5" fmla="*/ 95 h 36"/>
                  <a:gd name="T6" fmla="*/ 38 w 20"/>
                  <a:gd name="T7" fmla="*/ 112 h 36"/>
                  <a:gd name="T8" fmla="*/ 51 w 20"/>
                  <a:gd name="T9" fmla="*/ 113 h 36"/>
                  <a:gd name="T10" fmla="*/ 57 w 20"/>
                  <a:gd name="T11" fmla="*/ 113 h 36"/>
                  <a:gd name="T12" fmla="*/ 57 w 20"/>
                  <a:gd name="T13" fmla="*/ 105 h 36"/>
                  <a:gd name="T14" fmla="*/ 30 w 20"/>
                  <a:gd name="T15" fmla="*/ 59 h 36"/>
                  <a:gd name="T16" fmla="*/ 12 w 20"/>
                  <a:gd name="T17" fmla="*/ 1 h 36"/>
                  <a:gd name="T18" fmla="*/ 9 w 20"/>
                  <a:gd name="T19" fmla="*/ 0 h 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0" h="36">
                    <a:moveTo>
                      <a:pt x="3" y="0"/>
                    </a:moveTo>
                    <a:cubicBezTo>
                      <a:pt x="1" y="6"/>
                      <a:pt x="0" y="15"/>
                      <a:pt x="2" y="23"/>
                    </a:cubicBezTo>
                    <a:cubicBezTo>
                      <a:pt x="3" y="25"/>
                      <a:pt x="4" y="27"/>
                      <a:pt x="5" y="30"/>
                    </a:cubicBezTo>
                    <a:cubicBezTo>
                      <a:pt x="7" y="33"/>
                      <a:pt x="9" y="35"/>
                      <a:pt x="13" y="35"/>
                    </a:cubicBezTo>
                    <a:cubicBezTo>
                      <a:pt x="15" y="36"/>
                      <a:pt x="16" y="36"/>
                      <a:pt x="18" y="36"/>
                    </a:cubicBezTo>
                    <a:cubicBezTo>
                      <a:pt x="19" y="36"/>
                      <a:pt x="20" y="36"/>
                      <a:pt x="20" y="36"/>
                    </a:cubicBezTo>
                    <a:cubicBezTo>
                      <a:pt x="20" y="35"/>
                      <a:pt x="20" y="34"/>
                      <a:pt x="20" y="33"/>
                    </a:cubicBezTo>
                    <a:cubicBezTo>
                      <a:pt x="17" y="29"/>
                      <a:pt x="14" y="24"/>
                      <a:pt x="11" y="19"/>
                    </a:cubicBezTo>
                    <a:cubicBezTo>
                      <a:pt x="7" y="13"/>
                      <a:pt x="5" y="7"/>
                      <a:pt x="4" y="1"/>
                    </a:cubicBezTo>
                    <a:cubicBezTo>
                      <a:pt x="4" y="0"/>
                      <a:pt x="4" y="0"/>
                      <a:pt x="3" y="0"/>
                    </a:cubicBezTo>
                  </a:path>
                </a:pathLst>
              </a:custGeom>
              <a:solidFill>
                <a:srgbClr val="D4D0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88" name="Freeform 573">
                <a:extLst>
                  <a:ext uri="{FF2B5EF4-FFF2-40B4-BE49-F238E27FC236}">
                    <a16:creationId xmlns:a16="http://schemas.microsoft.com/office/drawing/2014/main" id="{A6C97C3E-8C4E-42A2-A924-8DB41929D0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1" y="2148"/>
                <a:ext cx="4" cy="10"/>
              </a:xfrm>
              <a:custGeom>
                <a:avLst/>
                <a:gdLst>
                  <a:gd name="T0" fmla="*/ 0 w 3"/>
                  <a:gd name="T1" fmla="*/ 0 h 7"/>
                  <a:gd name="T2" fmla="*/ 9 w 3"/>
                  <a:gd name="T3" fmla="*/ 29 h 7"/>
                  <a:gd name="T4" fmla="*/ 0 w 3"/>
                  <a:gd name="T5" fmla="*/ 0 h 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7">
                    <a:moveTo>
                      <a:pt x="0" y="0"/>
                    </a:moveTo>
                    <a:cubicBezTo>
                      <a:pt x="1" y="2"/>
                      <a:pt x="2" y="5"/>
                      <a:pt x="3" y="7"/>
                    </a:cubicBezTo>
                    <a:cubicBezTo>
                      <a:pt x="2" y="4"/>
                      <a:pt x="1" y="2"/>
                      <a:pt x="0" y="0"/>
                    </a:cubicBezTo>
                  </a:path>
                </a:pathLst>
              </a:custGeom>
              <a:solidFill>
                <a:srgbClr val="E6E3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89" name="Freeform 574">
                <a:extLst>
                  <a:ext uri="{FF2B5EF4-FFF2-40B4-BE49-F238E27FC236}">
                    <a16:creationId xmlns:a16="http://schemas.microsoft.com/office/drawing/2014/main" id="{1A43173D-C6F0-4B68-9323-3C9F790881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11" y="2128"/>
                <a:ext cx="26" cy="38"/>
              </a:xfrm>
              <a:custGeom>
                <a:avLst/>
                <a:gdLst>
                  <a:gd name="T0" fmla="*/ 0 w 19"/>
                  <a:gd name="T1" fmla="*/ 0 h 28"/>
                  <a:gd name="T2" fmla="*/ 10 w 19"/>
                  <a:gd name="T3" fmla="*/ 84 h 28"/>
                  <a:gd name="T4" fmla="*/ 19 w 19"/>
                  <a:gd name="T5" fmla="*/ 96 h 28"/>
                  <a:gd name="T6" fmla="*/ 67 w 19"/>
                  <a:gd name="T7" fmla="*/ 30 h 28"/>
                  <a:gd name="T8" fmla="*/ 0 w 19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9" h="28">
                    <a:moveTo>
                      <a:pt x="0" y="0"/>
                    </a:moveTo>
                    <a:cubicBezTo>
                      <a:pt x="1" y="8"/>
                      <a:pt x="2" y="17"/>
                      <a:pt x="3" y="25"/>
                    </a:cubicBezTo>
                    <a:cubicBezTo>
                      <a:pt x="4" y="26"/>
                      <a:pt x="4" y="27"/>
                      <a:pt x="5" y="28"/>
                    </a:cubicBezTo>
                    <a:cubicBezTo>
                      <a:pt x="12" y="25"/>
                      <a:pt x="15" y="17"/>
                      <a:pt x="19" y="9"/>
                    </a:cubicBezTo>
                    <a:cubicBezTo>
                      <a:pt x="12" y="6"/>
                      <a:pt x="6" y="3"/>
                      <a:pt x="0" y="0"/>
                    </a:cubicBezTo>
                  </a:path>
                </a:pathLst>
              </a:custGeom>
              <a:solidFill>
                <a:srgbClr val="C7C3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90" name="Freeform 575">
                <a:extLst>
                  <a:ext uri="{FF2B5EF4-FFF2-40B4-BE49-F238E27FC236}">
                    <a16:creationId xmlns:a16="http://schemas.microsoft.com/office/drawing/2014/main" id="{496D648C-9125-472A-978A-B28D15F575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4" y="2119"/>
                <a:ext cx="21" cy="43"/>
              </a:xfrm>
              <a:custGeom>
                <a:avLst/>
                <a:gdLst>
                  <a:gd name="T0" fmla="*/ 0 w 16"/>
                  <a:gd name="T1" fmla="*/ 0 h 32"/>
                  <a:gd name="T2" fmla="*/ 21 w 16"/>
                  <a:gd name="T3" fmla="*/ 58 h 32"/>
                  <a:gd name="T4" fmla="*/ 49 w 16"/>
                  <a:gd name="T5" fmla="*/ 105 h 32"/>
                  <a:gd name="T6" fmla="*/ 38 w 16"/>
                  <a:gd name="T7" fmla="*/ 22 h 32"/>
                  <a:gd name="T8" fmla="*/ 0 w 16"/>
                  <a:gd name="T9" fmla="*/ 0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6" h="32">
                    <a:moveTo>
                      <a:pt x="0" y="0"/>
                    </a:moveTo>
                    <a:cubicBezTo>
                      <a:pt x="1" y="6"/>
                      <a:pt x="3" y="12"/>
                      <a:pt x="7" y="18"/>
                    </a:cubicBezTo>
                    <a:cubicBezTo>
                      <a:pt x="10" y="23"/>
                      <a:pt x="13" y="28"/>
                      <a:pt x="16" y="32"/>
                    </a:cubicBezTo>
                    <a:cubicBezTo>
                      <a:pt x="15" y="24"/>
                      <a:pt x="14" y="15"/>
                      <a:pt x="13" y="7"/>
                    </a:cubicBezTo>
                    <a:cubicBezTo>
                      <a:pt x="9" y="4"/>
                      <a:pt x="5" y="2"/>
                      <a:pt x="0" y="0"/>
                    </a:cubicBezTo>
                  </a:path>
                </a:pathLst>
              </a:custGeom>
              <a:solidFill>
                <a:srgbClr val="DDD9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91" name="Freeform 576">
                <a:extLst>
                  <a:ext uri="{FF2B5EF4-FFF2-40B4-BE49-F238E27FC236}">
                    <a16:creationId xmlns:a16="http://schemas.microsoft.com/office/drawing/2014/main" id="{E1691C32-342B-48A6-9E11-BFB2538547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3" y="2115"/>
                <a:ext cx="1" cy="4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7 h 3"/>
                  <a:gd name="T4" fmla="*/ 1 w 1"/>
                  <a:gd name="T5" fmla="*/ 9 h 3"/>
                  <a:gd name="T6" fmla="*/ 1 w 1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2"/>
                      <a:pt x="1" y="1"/>
                      <a:pt x="1" y="0"/>
                    </a:cubicBezTo>
                  </a:path>
                </a:pathLst>
              </a:custGeom>
              <a:solidFill>
                <a:srgbClr val="D9D5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92" name="Freeform 577">
                <a:extLst>
                  <a:ext uri="{FF2B5EF4-FFF2-40B4-BE49-F238E27FC236}">
                    <a16:creationId xmlns:a16="http://schemas.microsoft.com/office/drawing/2014/main" id="{8520FC34-BFA8-4B9E-952A-D9FC390FF5A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809" y="2088"/>
                <a:ext cx="48" cy="19"/>
              </a:xfrm>
              <a:custGeom>
                <a:avLst/>
                <a:gdLst>
                  <a:gd name="T0" fmla="*/ 84 w 36"/>
                  <a:gd name="T1" fmla="*/ 35 h 14"/>
                  <a:gd name="T2" fmla="*/ 41 w 36"/>
                  <a:gd name="T3" fmla="*/ 45 h 14"/>
                  <a:gd name="T4" fmla="*/ 65 w 36"/>
                  <a:gd name="T5" fmla="*/ 45 h 14"/>
                  <a:gd name="T6" fmla="*/ 113 w 36"/>
                  <a:gd name="T7" fmla="*/ 48 h 14"/>
                  <a:gd name="T8" fmla="*/ 105 w 36"/>
                  <a:gd name="T9" fmla="*/ 37 h 14"/>
                  <a:gd name="T10" fmla="*/ 84 w 36"/>
                  <a:gd name="T11" fmla="*/ 35 h 14"/>
                  <a:gd name="T12" fmla="*/ 48 w 36"/>
                  <a:gd name="T13" fmla="*/ 0 h 14"/>
                  <a:gd name="T14" fmla="*/ 0 w 36"/>
                  <a:gd name="T15" fmla="*/ 20 h 14"/>
                  <a:gd name="T16" fmla="*/ 1 w 36"/>
                  <a:gd name="T17" fmla="*/ 48 h 14"/>
                  <a:gd name="T18" fmla="*/ 7 w 36"/>
                  <a:gd name="T19" fmla="*/ 48 h 14"/>
                  <a:gd name="T20" fmla="*/ 12 w 36"/>
                  <a:gd name="T21" fmla="*/ 48 h 14"/>
                  <a:gd name="T22" fmla="*/ 48 w 36"/>
                  <a:gd name="T23" fmla="*/ 0 h 14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36" h="14">
                    <a:moveTo>
                      <a:pt x="26" y="10"/>
                    </a:moveTo>
                    <a:cubicBezTo>
                      <a:pt x="21" y="10"/>
                      <a:pt x="17" y="11"/>
                      <a:pt x="13" y="13"/>
                    </a:cubicBezTo>
                    <a:cubicBezTo>
                      <a:pt x="16" y="13"/>
                      <a:pt x="19" y="13"/>
                      <a:pt x="21" y="13"/>
                    </a:cubicBezTo>
                    <a:cubicBezTo>
                      <a:pt x="26" y="13"/>
                      <a:pt x="31" y="13"/>
                      <a:pt x="36" y="14"/>
                    </a:cubicBezTo>
                    <a:cubicBezTo>
                      <a:pt x="35" y="13"/>
                      <a:pt x="34" y="12"/>
                      <a:pt x="33" y="11"/>
                    </a:cubicBezTo>
                    <a:cubicBezTo>
                      <a:pt x="31" y="10"/>
                      <a:pt x="28" y="10"/>
                      <a:pt x="26" y="10"/>
                    </a:cubicBezTo>
                    <a:moveTo>
                      <a:pt x="15" y="0"/>
                    </a:moveTo>
                    <a:cubicBezTo>
                      <a:pt x="9" y="1"/>
                      <a:pt x="4" y="3"/>
                      <a:pt x="0" y="6"/>
                    </a:cubicBezTo>
                    <a:cubicBezTo>
                      <a:pt x="0" y="8"/>
                      <a:pt x="0" y="11"/>
                      <a:pt x="1" y="14"/>
                    </a:cubicBezTo>
                    <a:cubicBezTo>
                      <a:pt x="1" y="14"/>
                      <a:pt x="1" y="14"/>
                      <a:pt x="2" y="14"/>
                    </a:cubicBezTo>
                    <a:cubicBezTo>
                      <a:pt x="2" y="14"/>
                      <a:pt x="3" y="14"/>
                      <a:pt x="4" y="14"/>
                    </a:cubicBezTo>
                    <a:cubicBezTo>
                      <a:pt x="6" y="9"/>
                      <a:pt x="10" y="3"/>
                      <a:pt x="15" y="0"/>
                    </a:cubicBezTo>
                  </a:path>
                </a:pathLst>
              </a:custGeom>
              <a:solidFill>
                <a:srgbClr val="C1BB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93" name="Freeform 578">
                <a:extLst>
                  <a:ext uri="{FF2B5EF4-FFF2-40B4-BE49-F238E27FC236}">
                    <a16:creationId xmlns:a16="http://schemas.microsoft.com/office/drawing/2014/main" id="{E24C69D8-4B80-4087-A278-24F5AE37A9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7" y="2096"/>
                <a:ext cx="13" cy="12"/>
              </a:xfrm>
              <a:custGeom>
                <a:avLst/>
                <a:gdLst>
                  <a:gd name="T0" fmla="*/ 27 w 10"/>
                  <a:gd name="T1" fmla="*/ 0 h 9"/>
                  <a:gd name="T2" fmla="*/ 0 w 10"/>
                  <a:gd name="T3" fmla="*/ 28 h 9"/>
                  <a:gd name="T4" fmla="*/ 29 w 10"/>
                  <a:gd name="T5" fmla="*/ 27 h 9"/>
                  <a:gd name="T6" fmla="*/ 27 w 10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" h="9">
                    <a:moveTo>
                      <a:pt x="9" y="0"/>
                    </a:moveTo>
                    <a:cubicBezTo>
                      <a:pt x="6" y="2"/>
                      <a:pt x="3" y="5"/>
                      <a:pt x="0" y="9"/>
                    </a:cubicBezTo>
                    <a:cubicBezTo>
                      <a:pt x="3" y="9"/>
                      <a:pt x="6" y="9"/>
                      <a:pt x="10" y="8"/>
                    </a:cubicBezTo>
                    <a:cubicBezTo>
                      <a:pt x="9" y="5"/>
                      <a:pt x="9" y="2"/>
                      <a:pt x="9" y="0"/>
                    </a:cubicBezTo>
                  </a:path>
                </a:pathLst>
              </a:custGeom>
              <a:solidFill>
                <a:srgbClr val="D9D5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94" name="Freeform 579">
                <a:extLst>
                  <a:ext uri="{FF2B5EF4-FFF2-40B4-BE49-F238E27FC236}">
                    <a16:creationId xmlns:a16="http://schemas.microsoft.com/office/drawing/2014/main" id="{BEF343DD-6F43-4618-9724-AD05DF81BF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14" y="2083"/>
                <a:ext cx="57" cy="25"/>
              </a:xfrm>
              <a:custGeom>
                <a:avLst/>
                <a:gdLst>
                  <a:gd name="T0" fmla="*/ 85 w 43"/>
                  <a:gd name="T1" fmla="*/ 0 h 19"/>
                  <a:gd name="T2" fmla="*/ 36 w 43"/>
                  <a:gd name="T3" fmla="*/ 12 h 19"/>
                  <a:gd name="T4" fmla="*/ 0 w 43"/>
                  <a:gd name="T5" fmla="*/ 55 h 19"/>
                  <a:gd name="T6" fmla="*/ 28 w 43"/>
                  <a:gd name="T7" fmla="*/ 50 h 19"/>
                  <a:gd name="T8" fmla="*/ 66 w 43"/>
                  <a:gd name="T9" fmla="*/ 42 h 19"/>
                  <a:gd name="T10" fmla="*/ 87 w 43"/>
                  <a:gd name="T11" fmla="*/ 45 h 19"/>
                  <a:gd name="T12" fmla="*/ 98 w 43"/>
                  <a:gd name="T13" fmla="*/ 55 h 19"/>
                  <a:gd name="T14" fmla="*/ 134 w 43"/>
                  <a:gd name="T15" fmla="*/ 57 h 19"/>
                  <a:gd name="T16" fmla="*/ 64 w 43"/>
                  <a:gd name="T17" fmla="*/ 24 h 19"/>
                  <a:gd name="T18" fmla="*/ 30 w 43"/>
                  <a:gd name="T19" fmla="*/ 28 h 19"/>
                  <a:gd name="T20" fmla="*/ 85 w 43"/>
                  <a:gd name="T21" fmla="*/ 0 h 1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43" h="19">
                    <a:moveTo>
                      <a:pt x="27" y="0"/>
                    </a:moveTo>
                    <a:cubicBezTo>
                      <a:pt x="21" y="2"/>
                      <a:pt x="16" y="2"/>
                      <a:pt x="11" y="4"/>
                    </a:cubicBezTo>
                    <a:cubicBezTo>
                      <a:pt x="6" y="7"/>
                      <a:pt x="2" y="13"/>
                      <a:pt x="0" y="18"/>
                    </a:cubicBezTo>
                    <a:cubicBezTo>
                      <a:pt x="3" y="18"/>
                      <a:pt x="6" y="18"/>
                      <a:pt x="9" y="17"/>
                    </a:cubicBezTo>
                    <a:cubicBezTo>
                      <a:pt x="13" y="15"/>
                      <a:pt x="17" y="14"/>
                      <a:pt x="22" y="14"/>
                    </a:cubicBezTo>
                    <a:cubicBezTo>
                      <a:pt x="24" y="14"/>
                      <a:pt x="27" y="14"/>
                      <a:pt x="29" y="15"/>
                    </a:cubicBezTo>
                    <a:cubicBezTo>
                      <a:pt x="30" y="16"/>
                      <a:pt x="31" y="17"/>
                      <a:pt x="32" y="18"/>
                    </a:cubicBezTo>
                    <a:cubicBezTo>
                      <a:pt x="36" y="18"/>
                      <a:pt x="39" y="18"/>
                      <a:pt x="43" y="19"/>
                    </a:cubicBezTo>
                    <a:cubicBezTo>
                      <a:pt x="40" y="10"/>
                      <a:pt x="30" y="8"/>
                      <a:pt x="20" y="8"/>
                    </a:cubicBezTo>
                    <a:cubicBezTo>
                      <a:pt x="17" y="8"/>
                      <a:pt x="14" y="8"/>
                      <a:pt x="10" y="9"/>
                    </a:cubicBezTo>
                    <a:cubicBezTo>
                      <a:pt x="27" y="0"/>
                      <a:pt x="27" y="0"/>
                      <a:pt x="27" y="0"/>
                    </a:cubicBezTo>
                  </a:path>
                </a:pathLst>
              </a:custGeom>
              <a:solidFill>
                <a:srgbClr val="D9D6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95" name="Freeform 580">
                <a:extLst>
                  <a:ext uri="{FF2B5EF4-FFF2-40B4-BE49-F238E27FC236}">
                    <a16:creationId xmlns:a16="http://schemas.microsoft.com/office/drawing/2014/main" id="{88B4441A-B674-438D-BEF5-634992D9973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810" y="2106"/>
                <a:ext cx="49" cy="34"/>
              </a:xfrm>
              <a:custGeom>
                <a:avLst/>
                <a:gdLst>
                  <a:gd name="T0" fmla="*/ 9 w 37"/>
                  <a:gd name="T1" fmla="*/ 1 h 26"/>
                  <a:gd name="T2" fmla="*/ 1 w 37"/>
                  <a:gd name="T3" fmla="*/ 1 h 26"/>
                  <a:gd name="T4" fmla="*/ 0 w 37"/>
                  <a:gd name="T5" fmla="*/ 1 h 26"/>
                  <a:gd name="T6" fmla="*/ 0 w 37"/>
                  <a:gd name="T7" fmla="*/ 21 h 26"/>
                  <a:gd name="T8" fmla="*/ 1 w 37"/>
                  <a:gd name="T9" fmla="*/ 12 h 26"/>
                  <a:gd name="T10" fmla="*/ 9 w 37"/>
                  <a:gd name="T11" fmla="*/ 1 h 26"/>
                  <a:gd name="T12" fmla="*/ 60 w 37"/>
                  <a:gd name="T13" fmla="*/ 0 h 26"/>
                  <a:gd name="T14" fmla="*/ 37 w 37"/>
                  <a:gd name="T15" fmla="*/ 0 h 26"/>
                  <a:gd name="T16" fmla="*/ 0 w 37"/>
                  <a:gd name="T17" fmla="*/ 27 h 26"/>
                  <a:gd name="T18" fmla="*/ 1 w 37"/>
                  <a:gd name="T19" fmla="*/ 50 h 26"/>
                  <a:gd name="T20" fmla="*/ 60 w 37"/>
                  <a:gd name="T21" fmla="*/ 76 h 26"/>
                  <a:gd name="T22" fmla="*/ 65 w 37"/>
                  <a:gd name="T23" fmla="*/ 71 h 26"/>
                  <a:gd name="T24" fmla="*/ 114 w 37"/>
                  <a:gd name="T25" fmla="*/ 9 h 26"/>
                  <a:gd name="T26" fmla="*/ 107 w 37"/>
                  <a:gd name="T27" fmla="*/ 1 h 26"/>
                  <a:gd name="T28" fmla="*/ 60 w 37"/>
                  <a:gd name="T29" fmla="*/ 0 h 2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37" h="26">
                    <a:moveTo>
                      <a:pt x="3" y="1"/>
                    </a:moveTo>
                    <a:cubicBezTo>
                      <a:pt x="2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3"/>
                      <a:pt x="0" y="5"/>
                      <a:pt x="0" y="7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3"/>
                      <a:pt x="2" y="2"/>
                      <a:pt x="3" y="1"/>
                    </a:cubicBezTo>
                    <a:moveTo>
                      <a:pt x="20" y="0"/>
                    </a:moveTo>
                    <a:cubicBezTo>
                      <a:pt x="18" y="0"/>
                      <a:pt x="15" y="0"/>
                      <a:pt x="12" y="0"/>
                    </a:cubicBezTo>
                    <a:cubicBezTo>
                      <a:pt x="8" y="3"/>
                      <a:pt x="4" y="6"/>
                      <a:pt x="0" y="9"/>
                    </a:cubicBezTo>
                    <a:cubicBezTo>
                      <a:pt x="1" y="12"/>
                      <a:pt x="1" y="14"/>
                      <a:pt x="1" y="17"/>
                    </a:cubicBezTo>
                    <a:cubicBezTo>
                      <a:pt x="7" y="20"/>
                      <a:pt x="13" y="23"/>
                      <a:pt x="20" y="26"/>
                    </a:cubicBezTo>
                    <a:cubicBezTo>
                      <a:pt x="20" y="25"/>
                      <a:pt x="20" y="25"/>
                      <a:pt x="21" y="24"/>
                    </a:cubicBezTo>
                    <a:cubicBezTo>
                      <a:pt x="24" y="15"/>
                      <a:pt x="29" y="6"/>
                      <a:pt x="37" y="3"/>
                    </a:cubicBezTo>
                    <a:cubicBezTo>
                      <a:pt x="36" y="2"/>
                      <a:pt x="36" y="2"/>
                      <a:pt x="35" y="1"/>
                    </a:cubicBezTo>
                    <a:cubicBezTo>
                      <a:pt x="30" y="0"/>
                      <a:pt x="25" y="0"/>
                      <a:pt x="20" y="0"/>
                    </a:cubicBezTo>
                  </a:path>
                </a:pathLst>
              </a:custGeom>
              <a:solidFill>
                <a:srgbClr val="CDC8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96" name="Freeform 581">
                <a:extLst>
                  <a:ext uri="{FF2B5EF4-FFF2-40B4-BE49-F238E27FC236}">
                    <a16:creationId xmlns:a16="http://schemas.microsoft.com/office/drawing/2014/main" id="{11BCECFF-03BC-4A76-8A50-4DA23B1BF5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4" y="2107"/>
                <a:ext cx="17" cy="21"/>
              </a:xfrm>
              <a:custGeom>
                <a:avLst/>
                <a:gdLst>
                  <a:gd name="T0" fmla="*/ 35 w 13"/>
                  <a:gd name="T1" fmla="*/ 0 h 16"/>
                  <a:gd name="T2" fmla="*/ 7 w 13"/>
                  <a:gd name="T3" fmla="*/ 1 h 16"/>
                  <a:gd name="T4" fmla="*/ 0 w 13"/>
                  <a:gd name="T5" fmla="*/ 16 h 16"/>
                  <a:gd name="T6" fmla="*/ 0 w 13"/>
                  <a:gd name="T7" fmla="*/ 18 h 16"/>
                  <a:gd name="T8" fmla="*/ 0 w 13"/>
                  <a:gd name="T9" fmla="*/ 28 h 16"/>
                  <a:gd name="T10" fmla="*/ 38 w 13"/>
                  <a:gd name="T11" fmla="*/ 49 h 16"/>
                  <a:gd name="T12" fmla="*/ 35 w 13"/>
                  <a:gd name="T13" fmla="*/ 24 h 16"/>
                  <a:gd name="T14" fmla="*/ 35 w 13"/>
                  <a:gd name="T15" fmla="*/ 28 h 16"/>
                  <a:gd name="T16" fmla="*/ 35 w 13"/>
                  <a:gd name="T17" fmla="*/ 18 h 16"/>
                  <a:gd name="T18" fmla="*/ 35 w 13"/>
                  <a:gd name="T19" fmla="*/ 0 h 1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3" h="16">
                    <a:moveTo>
                      <a:pt x="12" y="0"/>
                    </a:moveTo>
                    <a:cubicBezTo>
                      <a:pt x="8" y="1"/>
                      <a:pt x="5" y="1"/>
                      <a:pt x="2" y="1"/>
                    </a:cubicBezTo>
                    <a:cubicBezTo>
                      <a:pt x="2" y="3"/>
                      <a:pt x="1" y="4"/>
                      <a:pt x="0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7"/>
                      <a:pt x="0" y="8"/>
                      <a:pt x="0" y="9"/>
                    </a:cubicBezTo>
                    <a:cubicBezTo>
                      <a:pt x="5" y="11"/>
                      <a:pt x="9" y="13"/>
                      <a:pt x="13" y="16"/>
                    </a:cubicBezTo>
                    <a:cubicBezTo>
                      <a:pt x="13" y="13"/>
                      <a:pt x="13" y="11"/>
                      <a:pt x="12" y="8"/>
                    </a:cubicBezTo>
                    <a:cubicBezTo>
                      <a:pt x="12" y="8"/>
                      <a:pt x="12" y="8"/>
                      <a:pt x="12" y="9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4"/>
                      <a:pt x="12" y="2"/>
                      <a:pt x="12" y="0"/>
                    </a:cubicBezTo>
                  </a:path>
                </a:pathLst>
              </a:custGeom>
              <a:solidFill>
                <a:srgbClr val="E0DDD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97" name="Freeform 582">
                <a:extLst>
                  <a:ext uri="{FF2B5EF4-FFF2-40B4-BE49-F238E27FC236}">
                    <a16:creationId xmlns:a16="http://schemas.microsoft.com/office/drawing/2014/main" id="{421D5323-0A58-45AE-B1EB-30051D9A0F8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810" y="2106"/>
                <a:ext cx="61" cy="12"/>
              </a:xfrm>
              <a:custGeom>
                <a:avLst/>
                <a:gdLst>
                  <a:gd name="T0" fmla="*/ 107 w 46"/>
                  <a:gd name="T1" fmla="*/ 1 h 9"/>
                  <a:gd name="T2" fmla="*/ 114 w 46"/>
                  <a:gd name="T3" fmla="*/ 9 h 9"/>
                  <a:gd name="T4" fmla="*/ 130 w 46"/>
                  <a:gd name="T5" fmla="*/ 9 h 9"/>
                  <a:gd name="T6" fmla="*/ 142 w 46"/>
                  <a:gd name="T7" fmla="*/ 9 h 9"/>
                  <a:gd name="T8" fmla="*/ 142 w 46"/>
                  <a:gd name="T9" fmla="*/ 7 h 9"/>
                  <a:gd name="T10" fmla="*/ 107 w 46"/>
                  <a:gd name="T11" fmla="*/ 1 h 9"/>
                  <a:gd name="T12" fmla="*/ 37 w 46"/>
                  <a:gd name="T13" fmla="*/ 0 h 9"/>
                  <a:gd name="T14" fmla="*/ 9 w 46"/>
                  <a:gd name="T15" fmla="*/ 1 h 9"/>
                  <a:gd name="T16" fmla="*/ 1 w 46"/>
                  <a:gd name="T17" fmla="*/ 12 h 9"/>
                  <a:gd name="T18" fmla="*/ 0 w 46"/>
                  <a:gd name="T19" fmla="*/ 21 h 9"/>
                  <a:gd name="T20" fmla="*/ 0 w 46"/>
                  <a:gd name="T21" fmla="*/ 28 h 9"/>
                  <a:gd name="T22" fmla="*/ 37 w 46"/>
                  <a:gd name="T23" fmla="*/ 0 h 9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46" h="9">
                    <a:moveTo>
                      <a:pt x="35" y="1"/>
                    </a:moveTo>
                    <a:cubicBezTo>
                      <a:pt x="36" y="2"/>
                      <a:pt x="36" y="2"/>
                      <a:pt x="37" y="3"/>
                    </a:cubicBezTo>
                    <a:cubicBezTo>
                      <a:pt x="39" y="3"/>
                      <a:pt x="40" y="3"/>
                      <a:pt x="42" y="3"/>
                    </a:cubicBezTo>
                    <a:cubicBezTo>
                      <a:pt x="43" y="3"/>
                      <a:pt x="45" y="3"/>
                      <a:pt x="46" y="3"/>
                    </a:cubicBezTo>
                    <a:cubicBezTo>
                      <a:pt x="46" y="3"/>
                      <a:pt x="46" y="2"/>
                      <a:pt x="46" y="2"/>
                    </a:cubicBezTo>
                    <a:cubicBezTo>
                      <a:pt x="42" y="1"/>
                      <a:pt x="39" y="1"/>
                      <a:pt x="35" y="1"/>
                    </a:cubicBezTo>
                    <a:moveTo>
                      <a:pt x="12" y="0"/>
                    </a:moveTo>
                    <a:cubicBezTo>
                      <a:pt x="9" y="1"/>
                      <a:pt x="6" y="1"/>
                      <a:pt x="3" y="1"/>
                    </a:cubicBezTo>
                    <a:cubicBezTo>
                      <a:pt x="2" y="2"/>
                      <a:pt x="2" y="3"/>
                      <a:pt x="1" y="4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8"/>
                      <a:pt x="0" y="9"/>
                      <a:pt x="0" y="9"/>
                    </a:cubicBezTo>
                    <a:cubicBezTo>
                      <a:pt x="4" y="6"/>
                      <a:pt x="8" y="3"/>
                      <a:pt x="12" y="0"/>
                    </a:cubicBezTo>
                  </a:path>
                </a:pathLst>
              </a:custGeom>
              <a:solidFill>
                <a:srgbClr val="E0DDD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98" name="Freeform 583">
                <a:extLst>
                  <a:ext uri="{FF2B5EF4-FFF2-40B4-BE49-F238E27FC236}">
                    <a16:creationId xmlns:a16="http://schemas.microsoft.com/office/drawing/2014/main" id="{91111132-7993-43F7-96D3-9D30FA635E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10" y="2115"/>
                <a:ext cx="1" cy="4"/>
              </a:xfrm>
              <a:custGeom>
                <a:avLst/>
                <a:gdLst>
                  <a:gd name="T0" fmla="*/ 0 w 1"/>
                  <a:gd name="T1" fmla="*/ 0 h 3"/>
                  <a:gd name="T2" fmla="*/ 0 w 1"/>
                  <a:gd name="T3" fmla="*/ 9 h 3"/>
                  <a:gd name="T4" fmla="*/ 0 w 1"/>
                  <a:gd name="T5" fmla="*/ 7 h 3"/>
                  <a:gd name="T6" fmla="*/ 0 w 1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1"/>
                      <a:pt x="0" y="0"/>
                    </a:cubicBezTo>
                  </a:path>
                </a:pathLst>
              </a:custGeom>
              <a:solidFill>
                <a:srgbClr val="EDEB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99" name="Freeform 584">
                <a:extLst>
                  <a:ext uri="{FF2B5EF4-FFF2-40B4-BE49-F238E27FC236}">
                    <a16:creationId xmlns:a16="http://schemas.microsoft.com/office/drawing/2014/main" id="{3A58C66B-2878-4E2F-9EB7-6C83FFE253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1" y="2203"/>
                <a:ext cx="52" cy="58"/>
              </a:xfrm>
              <a:custGeom>
                <a:avLst/>
                <a:gdLst>
                  <a:gd name="T0" fmla="*/ 105 w 39"/>
                  <a:gd name="T1" fmla="*/ 0 h 43"/>
                  <a:gd name="T2" fmla="*/ 31 w 39"/>
                  <a:gd name="T3" fmla="*/ 142 h 43"/>
                  <a:gd name="T4" fmla="*/ 123 w 39"/>
                  <a:gd name="T5" fmla="*/ 30 h 43"/>
                  <a:gd name="T6" fmla="*/ 116 w 39"/>
                  <a:gd name="T7" fmla="*/ 16 h 43"/>
                  <a:gd name="T8" fmla="*/ 97 w 39"/>
                  <a:gd name="T9" fmla="*/ 27 h 43"/>
                  <a:gd name="T10" fmla="*/ 92 w 39"/>
                  <a:gd name="T11" fmla="*/ 63 h 43"/>
                  <a:gd name="T12" fmla="*/ 85 w 39"/>
                  <a:gd name="T13" fmla="*/ 27 h 43"/>
                  <a:gd name="T14" fmla="*/ 95 w 39"/>
                  <a:gd name="T15" fmla="*/ 27 h 43"/>
                  <a:gd name="T16" fmla="*/ 97 w 39"/>
                  <a:gd name="T17" fmla="*/ 27 h 43"/>
                  <a:gd name="T18" fmla="*/ 107 w 39"/>
                  <a:gd name="T19" fmla="*/ 1 h 43"/>
                  <a:gd name="T20" fmla="*/ 105 w 39"/>
                  <a:gd name="T21" fmla="*/ 0 h 4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9" h="43">
                    <a:moveTo>
                      <a:pt x="33" y="0"/>
                    </a:moveTo>
                    <a:cubicBezTo>
                      <a:pt x="18" y="13"/>
                      <a:pt x="0" y="26"/>
                      <a:pt x="10" y="43"/>
                    </a:cubicBezTo>
                    <a:cubicBezTo>
                      <a:pt x="30" y="40"/>
                      <a:pt x="34" y="24"/>
                      <a:pt x="39" y="9"/>
                    </a:cubicBezTo>
                    <a:cubicBezTo>
                      <a:pt x="39" y="8"/>
                      <a:pt x="38" y="7"/>
                      <a:pt x="37" y="5"/>
                    </a:cubicBezTo>
                    <a:cubicBezTo>
                      <a:pt x="35" y="7"/>
                      <a:pt x="33" y="8"/>
                      <a:pt x="31" y="8"/>
                    </a:cubicBezTo>
                    <a:cubicBezTo>
                      <a:pt x="30" y="12"/>
                      <a:pt x="30" y="15"/>
                      <a:pt x="29" y="19"/>
                    </a:cubicBezTo>
                    <a:cubicBezTo>
                      <a:pt x="26" y="16"/>
                      <a:pt x="27" y="13"/>
                      <a:pt x="27" y="8"/>
                    </a:cubicBezTo>
                    <a:cubicBezTo>
                      <a:pt x="28" y="8"/>
                      <a:pt x="29" y="8"/>
                      <a:pt x="30" y="8"/>
                    </a:cubicBezTo>
                    <a:cubicBezTo>
                      <a:pt x="30" y="8"/>
                      <a:pt x="31" y="8"/>
                      <a:pt x="31" y="8"/>
                    </a:cubicBezTo>
                    <a:cubicBezTo>
                      <a:pt x="32" y="6"/>
                      <a:pt x="33" y="3"/>
                      <a:pt x="34" y="1"/>
                    </a:cubicBezTo>
                    <a:cubicBezTo>
                      <a:pt x="34" y="0"/>
                      <a:pt x="34" y="0"/>
                      <a:pt x="33" y="0"/>
                    </a:cubicBezTo>
                  </a:path>
                </a:pathLst>
              </a:custGeom>
              <a:solidFill>
                <a:srgbClr val="BBB5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00" name="Freeform 585">
                <a:extLst>
                  <a:ext uri="{FF2B5EF4-FFF2-40B4-BE49-F238E27FC236}">
                    <a16:creationId xmlns:a16="http://schemas.microsoft.com/office/drawing/2014/main" id="{0F06F27F-11B4-4C05-87AA-DA066022CA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42" y="2205"/>
                <a:ext cx="8" cy="9"/>
              </a:xfrm>
              <a:custGeom>
                <a:avLst/>
                <a:gdLst>
                  <a:gd name="T0" fmla="*/ 9 w 6"/>
                  <a:gd name="T1" fmla="*/ 0 h 7"/>
                  <a:gd name="T2" fmla="*/ 0 w 6"/>
                  <a:gd name="T3" fmla="*/ 19 h 7"/>
                  <a:gd name="T4" fmla="*/ 20 w 6"/>
                  <a:gd name="T5" fmla="*/ 10 h 7"/>
                  <a:gd name="T6" fmla="*/ 9 w 6"/>
                  <a:gd name="T7" fmla="*/ 0 h 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" h="7">
                    <a:moveTo>
                      <a:pt x="3" y="0"/>
                    </a:moveTo>
                    <a:cubicBezTo>
                      <a:pt x="2" y="2"/>
                      <a:pt x="1" y="5"/>
                      <a:pt x="0" y="7"/>
                    </a:cubicBezTo>
                    <a:cubicBezTo>
                      <a:pt x="2" y="7"/>
                      <a:pt x="4" y="6"/>
                      <a:pt x="6" y="4"/>
                    </a:cubicBezTo>
                    <a:cubicBezTo>
                      <a:pt x="5" y="3"/>
                      <a:pt x="4" y="1"/>
                      <a:pt x="3" y="0"/>
                    </a:cubicBezTo>
                  </a:path>
                </a:pathLst>
              </a:custGeom>
              <a:solidFill>
                <a:srgbClr val="D5D1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01" name="Freeform 586">
                <a:extLst>
                  <a:ext uri="{FF2B5EF4-FFF2-40B4-BE49-F238E27FC236}">
                    <a16:creationId xmlns:a16="http://schemas.microsoft.com/office/drawing/2014/main" id="{30892FF8-EABC-4BF7-B793-6B58B192F9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35" y="2214"/>
                <a:ext cx="7" cy="15"/>
              </a:xfrm>
              <a:custGeom>
                <a:avLst/>
                <a:gdLst>
                  <a:gd name="T0" fmla="*/ 1 w 5"/>
                  <a:gd name="T1" fmla="*/ 0 h 11"/>
                  <a:gd name="T2" fmla="*/ 11 w 5"/>
                  <a:gd name="T3" fmla="*/ 37 h 11"/>
                  <a:gd name="T4" fmla="*/ 20 w 5"/>
                  <a:gd name="T5" fmla="*/ 0 h 11"/>
                  <a:gd name="T6" fmla="*/ 15 w 5"/>
                  <a:gd name="T7" fmla="*/ 0 h 11"/>
                  <a:gd name="T8" fmla="*/ 1 w 5"/>
                  <a:gd name="T9" fmla="*/ 0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11">
                    <a:moveTo>
                      <a:pt x="1" y="0"/>
                    </a:moveTo>
                    <a:cubicBezTo>
                      <a:pt x="1" y="5"/>
                      <a:pt x="0" y="8"/>
                      <a:pt x="3" y="11"/>
                    </a:cubicBezTo>
                    <a:cubicBezTo>
                      <a:pt x="4" y="7"/>
                      <a:pt x="4" y="4"/>
                      <a:pt x="5" y="0"/>
                    </a:cubicBezTo>
                    <a:cubicBezTo>
                      <a:pt x="5" y="0"/>
                      <a:pt x="4" y="0"/>
                      <a:pt x="4" y="0"/>
                    </a:cubicBezTo>
                    <a:cubicBezTo>
                      <a:pt x="3" y="0"/>
                      <a:pt x="2" y="0"/>
                      <a:pt x="1" y="0"/>
                    </a:cubicBezTo>
                  </a:path>
                </a:pathLst>
              </a:custGeom>
              <a:solidFill>
                <a:srgbClr val="D5D1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02" name="Freeform 587">
                <a:extLst>
                  <a:ext uri="{FF2B5EF4-FFF2-40B4-BE49-F238E27FC236}">
                    <a16:creationId xmlns:a16="http://schemas.microsoft.com/office/drawing/2014/main" id="{5CBDF352-D170-4E3E-B40D-18D8EEB6CAB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845" y="2202"/>
                <a:ext cx="12" cy="13"/>
              </a:xfrm>
              <a:custGeom>
                <a:avLst/>
                <a:gdLst>
                  <a:gd name="T0" fmla="*/ 28 w 9"/>
                  <a:gd name="T1" fmla="*/ 7 h 10"/>
                  <a:gd name="T2" fmla="*/ 12 w 9"/>
                  <a:gd name="T3" fmla="*/ 17 h 10"/>
                  <a:gd name="T4" fmla="*/ 20 w 9"/>
                  <a:gd name="T5" fmla="*/ 29 h 10"/>
                  <a:gd name="T6" fmla="*/ 28 w 9"/>
                  <a:gd name="T7" fmla="*/ 7 h 10"/>
                  <a:gd name="T8" fmla="*/ 7 w 9"/>
                  <a:gd name="T9" fmla="*/ 0 h 10"/>
                  <a:gd name="T10" fmla="*/ 0 w 9"/>
                  <a:gd name="T11" fmla="*/ 1 h 10"/>
                  <a:gd name="T12" fmla="*/ 1 w 9"/>
                  <a:gd name="T13" fmla="*/ 7 h 10"/>
                  <a:gd name="T14" fmla="*/ 7 w 9"/>
                  <a:gd name="T15" fmla="*/ 0 h 1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" h="10">
                    <a:moveTo>
                      <a:pt x="9" y="2"/>
                    </a:moveTo>
                    <a:cubicBezTo>
                      <a:pt x="8" y="4"/>
                      <a:pt x="6" y="5"/>
                      <a:pt x="4" y="6"/>
                    </a:cubicBezTo>
                    <a:cubicBezTo>
                      <a:pt x="5" y="8"/>
                      <a:pt x="6" y="9"/>
                      <a:pt x="6" y="10"/>
                    </a:cubicBezTo>
                    <a:cubicBezTo>
                      <a:pt x="7" y="7"/>
                      <a:pt x="8" y="4"/>
                      <a:pt x="9" y="2"/>
                    </a:cubicBezTo>
                    <a:moveTo>
                      <a:pt x="2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</a:path>
                </a:pathLst>
              </a:custGeom>
              <a:solidFill>
                <a:srgbClr val="C7C3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03" name="Freeform 588">
                <a:extLst>
                  <a:ext uri="{FF2B5EF4-FFF2-40B4-BE49-F238E27FC236}">
                    <a16:creationId xmlns:a16="http://schemas.microsoft.com/office/drawing/2014/main" id="{E499025E-CD00-48BF-87EA-38481CDB5F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46" y="2179"/>
                <a:ext cx="29" cy="31"/>
              </a:xfrm>
              <a:custGeom>
                <a:avLst/>
                <a:gdLst>
                  <a:gd name="T0" fmla="*/ 66 w 22"/>
                  <a:gd name="T1" fmla="*/ 0 h 23"/>
                  <a:gd name="T2" fmla="*/ 42 w 22"/>
                  <a:gd name="T3" fmla="*/ 9 h 23"/>
                  <a:gd name="T4" fmla="*/ 1 w 22"/>
                  <a:gd name="T5" fmla="*/ 57 h 23"/>
                  <a:gd name="T6" fmla="*/ 0 w 22"/>
                  <a:gd name="T7" fmla="*/ 63 h 23"/>
                  <a:gd name="T8" fmla="*/ 9 w 22"/>
                  <a:gd name="T9" fmla="*/ 77 h 23"/>
                  <a:gd name="T10" fmla="*/ 26 w 22"/>
                  <a:gd name="T11" fmla="*/ 63 h 23"/>
                  <a:gd name="T12" fmla="*/ 66 w 22"/>
                  <a:gd name="T13" fmla="*/ 0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" h="23">
                    <a:moveTo>
                      <a:pt x="22" y="0"/>
                    </a:moveTo>
                    <a:cubicBezTo>
                      <a:pt x="14" y="3"/>
                      <a:pt x="14" y="3"/>
                      <a:pt x="14" y="3"/>
                    </a:cubicBezTo>
                    <a:cubicBezTo>
                      <a:pt x="11" y="8"/>
                      <a:pt x="6" y="12"/>
                      <a:pt x="1" y="17"/>
                    </a:cubicBezTo>
                    <a:cubicBezTo>
                      <a:pt x="0" y="17"/>
                      <a:pt x="0" y="18"/>
                      <a:pt x="0" y="19"/>
                    </a:cubicBezTo>
                    <a:cubicBezTo>
                      <a:pt x="1" y="20"/>
                      <a:pt x="2" y="22"/>
                      <a:pt x="3" y="23"/>
                    </a:cubicBezTo>
                    <a:cubicBezTo>
                      <a:pt x="5" y="22"/>
                      <a:pt x="7" y="21"/>
                      <a:pt x="8" y="19"/>
                    </a:cubicBezTo>
                    <a:cubicBezTo>
                      <a:pt x="11" y="11"/>
                      <a:pt x="15" y="5"/>
                      <a:pt x="22" y="0"/>
                    </a:cubicBezTo>
                  </a:path>
                </a:pathLst>
              </a:custGeom>
              <a:solidFill>
                <a:srgbClr val="DDD9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04" name="Freeform 589">
                <a:extLst>
                  <a:ext uri="{FF2B5EF4-FFF2-40B4-BE49-F238E27FC236}">
                    <a16:creationId xmlns:a16="http://schemas.microsoft.com/office/drawing/2014/main" id="{4DA4FF24-6C52-4E52-8775-6C1B2620BB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1" y="2152"/>
                <a:ext cx="20" cy="8"/>
              </a:xfrm>
              <a:custGeom>
                <a:avLst/>
                <a:gdLst>
                  <a:gd name="T0" fmla="*/ 48 w 15"/>
                  <a:gd name="T1" fmla="*/ 0 h 6"/>
                  <a:gd name="T2" fmla="*/ 0 w 15"/>
                  <a:gd name="T3" fmla="*/ 9 h 6"/>
                  <a:gd name="T4" fmla="*/ 37 w 15"/>
                  <a:gd name="T5" fmla="*/ 20 h 6"/>
                  <a:gd name="T6" fmla="*/ 44 w 15"/>
                  <a:gd name="T7" fmla="*/ 20 h 6"/>
                  <a:gd name="T8" fmla="*/ 48 w 15"/>
                  <a:gd name="T9" fmla="*/ 0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5" h="6">
                    <a:moveTo>
                      <a:pt x="15" y="0"/>
                    </a:moveTo>
                    <a:cubicBezTo>
                      <a:pt x="10" y="1"/>
                      <a:pt x="5" y="2"/>
                      <a:pt x="0" y="3"/>
                    </a:cubicBezTo>
                    <a:cubicBezTo>
                      <a:pt x="3" y="5"/>
                      <a:pt x="8" y="6"/>
                      <a:pt x="12" y="6"/>
                    </a:cubicBezTo>
                    <a:cubicBezTo>
                      <a:pt x="13" y="6"/>
                      <a:pt x="14" y="6"/>
                      <a:pt x="14" y="6"/>
                    </a:cubicBezTo>
                    <a:cubicBezTo>
                      <a:pt x="15" y="4"/>
                      <a:pt x="15" y="2"/>
                      <a:pt x="15" y="0"/>
                    </a:cubicBezTo>
                  </a:path>
                </a:pathLst>
              </a:custGeom>
              <a:solidFill>
                <a:srgbClr val="BBB5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05" name="Freeform 590">
                <a:extLst>
                  <a:ext uri="{FF2B5EF4-FFF2-40B4-BE49-F238E27FC236}">
                    <a16:creationId xmlns:a16="http://schemas.microsoft.com/office/drawing/2014/main" id="{40A82242-1D4E-4C99-BBD8-807E7A35B5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91" y="2098"/>
                <a:ext cx="58" cy="38"/>
              </a:xfrm>
              <a:custGeom>
                <a:avLst/>
                <a:gdLst>
                  <a:gd name="T0" fmla="*/ 21 w 44"/>
                  <a:gd name="T1" fmla="*/ 0 h 29"/>
                  <a:gd name="T2" fmla="*/ 21 w 44"/>
                  <a:gd name="T3" fmla="*/ 0 h 29"/>
                  <a:gd name="T4" fmla="*/ 0 w 44"/>
                  <a:gd name="T5" fmla="*/ 45 h 29"/>
                  <a:gd name="T6" fmla="*/ 28 w 44"/>
                  <a:gd name="T7" fmla="*/ 77 h 29"/>
                  <a:gd name="T8" fmla="*/ 50 w 44"/>
                  <a:gd name="T9" fmla="*/ 83 h 29"/>
                  <a:gd name="T10" fmla="*/ 96 w 44"/>
                  <a:gd name="T11" fmla="*/ 86 h 29"/>
                  <a:gd name="T12" fmla="*/ 100 w 44"/>
                  <a:gd name="T13" fmla="*/ 86 h 29"/>
                  <a:gd name="T14" fmla="*/ 132 w 44"/>
                  <a:gd name="T15" fmla="*/ 83 h 29"/>
                  <a:gd name="T16" fmla="*/ 86 w 44"/>
                  <a:gd name="T17" fmla="*/ 16 h 29"/>
                  <a:gd name="T18" fmla="*/ 21 w 44"/>
                  <a:gd name="T19" fmla="*/ 0 h 2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44" h="29">
                    <a:moveTo>
                      <a:pt x="7" y="0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2" y="10"/>
                      <a:pt x="0" y="15"/>
                    </a:cubicBezTo>
                    <a:cubicBezTo>
                      <a:pt x="3" y="18"/>
                      <a:pt x="6" y="22"/>
                      <a:pt x="9" y="26"/>
                    </a:cubicBezTo>
                    <a:cubicBezTo>
                      <a:pt x="12" y="26"/>
                      <a:pt x="15" y="27"/>
                      <a:pt x="17" y="28"/>
                    </a:cubicBezTo>
                    <a:cubicBezTo>
                      <a:pt x="22" y="29"/>
                      <a:pt x="27" y="29"/>
                      <a:pt x="32" y="29"/>
                    </a:cubicBezTo>
                    <a:cubicBezTo>
                      <a:pt x="32" y="29"/>
                      <a:pt x="32" y="29"/>
                      <a:pt x="33" y="29"/>
                    </a:cubicBezTo>
                    <a:cubicBezTo>
                      <a:pt x="37" y="29"/>
                      <a:pt x="40" y="29"/>
                      <a:pt x="44" y="28"/>
                    </a:cubicBezTo>
                    <a:cubicBezTo>
                      <a:pt x="41" y="19"/>
                      <a:pt x="35" y="11"/>
                      <a:pt x="28" y="5"/>
                    </a:cubicBezTo>
                    <a:cubicBezTo>
                      <a:pt x="21" y="2"/>
                      <a:pt x="14" y="0"/>
                      <a:pt x="7" y="0"/>
                    </a:cubicBezTo>
                  </a:path>
                </a:pathLst>
              </a:custGeom>
              <a:solidFill>
                <a:srgbClr val="B3AC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06" name="Freeform 591">
                <a:extLst>
                  <a:ext uri="{FF2B5EF4-FFF2-40B4-BE49-F238E27FC236}">
                    <a16:creationId xmlns:a16="http://schemas.microsoft.com/office/drawing/2014/main" id="{79B96CA6-C000-45EB-8735-3FC578E6702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000" y="2091"/>
                <a:ext cx="28" cy="44"/>
              </a:xfrm>
              <a:custGeom>
                <a:avLst/>
                <a:gdLst>
                  <a:gd name="T0" fmla="*/ 7 w 21"/>
                  <a:gd name="T1" fmla="*/ 97 h 33"/>
                  <a:gd name="T2" fmla="*/ 9 w 21"/>
                  <a:gd name="T3" fmla="*/ 101 h 33"/>
                  <a:gd name="T4" fmla="*/ 12 w 21"/>
                  <a:gd name="T5" fmla="*/ 101 h 33"/>
                  <a:gd name="T6" fmla="*/ 31 w 21"/>
                  <a:gd name="T7" fmla="*/ 105 h 33"/>
                  <a:gd name="T8" fmla="*/ 7 w 21"/>
                  <a:gd name="T9" fmla="*/ 97 h 33"/>
                  <a:gd name="T10" fmla="*/ 7 w 21"/>
                  <a:gd name="T11" fmla="*/ 0 h 33"/>
                  <a:gd name="T12" fmla="*/ 0 w 21"/>
                  <a:gd name="T13" fmla="*/ 16 h 33"/>
                  <a:gd name="T14" fmla="*/ 0 w 21"/>
                  <a:gd name="T15" fmla="*/ 16 h 33"/>
                  <a:gd name="T16" fmla="*/ 65 w 21"/>
                  <a:gd name="T17" fmla="*/ 31 h 33"/>
                  <a:gd name="T18" fmla="*/ 7 w 21"/>
                  <a:gd name="T19" fmla="*/ 0 h 33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1" h="33">
                    <a:moveTo>
                      <a:pt x="2" y="31"/>
                    </a:moveTo>
                    <a:cubicBezTo>
                      <a:pt x="3" y="31"/>
                      <a:pt x="3" y="31"/>
                      <a:pt x="3" y="32"/>
                    </a:cubicBezTo>
                    <a:cubicBezTo>
                      <a:pt x="3" y="32"/>
                      <a:pt x="3" y="32"/>
                      <a:pt x="4" y="32"/>
                    </a:cubicBezTo>
                    <a:cubicBezTo>
                      <a:pt x="6" y="33"/>
                      <a:pt x="8" y="33"/>
                      <a:pt x="10" y="33"/>
                    </a:cubicBezTo>
                    <a:cubicBezTo>
                      <a:pt x="8" y="32"/>
                      <a:pt x="5" y="31"/>
                      <a:pt x="2" y="31"/>
                    </a:cubicBezTo>
                    <a:moveTo>
                      <a:pt x="2" y="0"/>
                    </a:moveTo>
                    <a:cubicBezTo>
                      <a:pt x="1" y="2"/>
                      <a:pt x="1" y="4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7" y="5"/>
                      <a:pt x="14" y="7"/>
                      <a:pt x="21" y="10"/>
                    </a:cubicBezTo>
                    <a:cubicBezTo>
                      <a:pt x="15" y="5"/>
                      <a:pt x="9" y="2"/>
                      <a:pt x="2" y="0"/>
                    </a:cubicBezTo>
                  </a:path>
                </a:pathLst>
              </a:custGeom>
              <a:solidFill>
                <a:srgbClr val="D1CC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07" name="Freeform 592">
                <a:extLst>
                  <a:ext uri="{FF2B5EF4-FFF2-40B4-BE49-F238E27FC236}">
                    <a16:creationId xmlns:a16="http://schemas.microsoft.com/office/drawing/2014/main" id="{BDF5CC29-FCC8-4398-9EF5-6A54CA12B5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3" y="2135"/>
                <a:ext cx="38" cy="21"/>
              </a:xfrm>
              <a:custGeom>
                <a:avLst/>
                <a:gdLst>
                  <a:gd name="T0" fmla="*/ 92 w 28"/>
                  <a:gd name="T1" fmla="*/ 0 h 16"/>
                  <a:gd name="T2" fmla="*/ 56 w 28"/>
                  <a:gd name="T3" fmla="*/ 1 h 16"/>
                  <a:gd name="T4" fmla="*/ 50 w 28"/>
                  <a:gd name="T5" fmla="*/ 1 h 16"/>
                  <a:gd name="T6" fmla="*/ 0 w 28"/>
                  <a:gd name="T7" fmla="*/ 0 h 16"/>
                  <a:gd name="T8" fmla="*/ 56 w 28"/>
                  <a:gd name="T9" fmla="*/ 42 h 16"/>
                  <a:gd name="T10" fmla="*/ 10 w 28"/>
                  <a:gd name="T11" fmla="*/ 29 h 16"/>
                  <a:gd name="T12" fmla="*/ 45 w 28"/>
                  <a:gd name="T13" fmla="*/ 49 h 16"/>
                  <a:gd name="T14" fmla="*/ 96 w 28"/>
                  <a:gd name="T15" fmla="*/ 38 h 16"/>
                  <a:gd name="T16" fmla="*/ 92 w 28"/>
                  <a:gd name="T17" fmla="*/ 0 h 1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8" h="16">
                    <a:moveTo>
                      <a:pt x="27" y="0"/>
                    </a:moveTo>
                    <a:cubicBezTo>
                      <a:pt x="23" y="1"/>
                      <a:pt x="20" y="1"/>
                      <a:pt x="16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0" y="1"/>
                      <a:pt x="5" y="1"/>
                      <a:pt x="0" y="0"/>
                    </a:cubicBezTo>
                    <a:cubicBezTo>
                      <a:pt x="7" y="3"/>
                      <a:pt x="14" y="7"/>
                      <a:pt x="16" y="14"/>
                    </a:cubicBezTo>
                    <a:cubicBezTo>
                      <a:pt x="13" y="13"/>
                      <a:pt x="9" y="11"/>
                      <a:pt x="3" y="10"/>
                    </a:cubicBezTo>
                    <a:cubicBezTo>
                      <a:pt x="6" y="12"/>
                      <a:pt x="9" y="15"/>
                      <a:pt x="13" y="16"/>
                    </a:cubicBezTo>
                    <a:cubicBezTo>
                      <a:pt x="18" y="15"/>
                      <a:pt x="23" y="14"/>
                      <a:pt x="28" y="13"/>
                    </a:cubicBezTo>
                    <a:cubicBezTo>
                      <a:pt x="28" y="9"/>
                      <a:pt x="28" y="4"/>
                      <a:pt x="27" y="0"/>
                    </a:cubicBezTo>
                  </a:path>
                </a:pathLst>
              </a:custGeom>
              <a:solidFill>
                <a:srgbClr val="C1BB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08" name="Freeform 593">
                <a:extLst>
                  <a:ext uri="{FF2B5EF4-FFF2-40B4-BE49-F238E27FC236}">
                    <a16:creationId xmlns:a16="http://schemas.microsoft.com/office/drawing/2014/main" id="{E516C589-0E9F-43F9-9152-FB197EF072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05" y="2134"/>
                <a:ext cx="30" cy="20"/>
              </a:xfrm>
              <a:custGeom>
                <a:avLst/>
                <a:gdLst>
                  <a:gd name="T0" fmla="*/ 0 w 22"/>
                  <a:gd name="T1" fmla="*/ 0 h 15"/>
                  <a:gd name="T2" fmla="*/ 30 w 22"/>
                  <a:gd name="T3" fmla="*/ 36 h 15"/>
                  <a:gd name="T4" fmla="*/ 76 w 22"/>
                  <a:gd name="T5" fmla="*/ 48 h 15"/>
                  <a:gd name="T6" fmla="*/ 20 w 22"/>
                  <a:gd name="T7" fmla="*/ 1 h 15"/>
                  <a:gd name="T8" fmla="*/ 0 w 22"/>
                  <a:gd name="T9" fmla="*/ 0 h 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2" h="15">
                    <a:moveTo>
                      <a:pt x="0" y="0"/>
                    </a:moveTo>
                    <a:cubicBezTo>
                      <a:pt x="3" y="4"/>
                      <a:pt x="6" y="8"/>
                      <a:pt x="9" y="11"/>
                    </a:cubicBezTo>
                    <a:cubicBezTo>
                      <a:pt x="15" y="12"/>
                      <a:pt x="19" y="14"/>
                      <a:pt x="22" y="15"/>
                    </a:cubicBezTo>
                    <a:cubicBezTo>
                      <a:pt x="20" y="8"/>
                      <a:pt x="13" y="4"/>
                      <a:pt x="6" y="1"/>
                    </a:cubicBezTo>
                    <a:cubicBezTo>
                      <a:pt x="4" y="1"/>
                      <a:pt x="2" y="1"/>
                      <a:pt x="0" y="0"/>
                    </a:cubicBezTo>
                  </a:path>
                </a:pathLst>
              </a:custGeom>
              <a:solidFill>
                <a:srgbClr val="D9D6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09" name="Freeform 594">
                <a:extLst>
                  <a:ext uri="{FF2B5EF4-FFF2-40B4-BE49-F238E27FC236}">
                    <a16:creationId xmlns:a16="http://schemas.microsoft.com/office/drawing/2014/main" id="{089EA5F7-3520-4EFD-B9A2-98D8982842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3" y="2098"/>
                <a:ext cx="27" cy="20"/>
              </a:xfrm>
              <a:custGeom>
                <a:avLst/>
                <a:gdLst>
                  <a:gd name="T0" fmla="*/ 66 w 20"/>
                  <a:gd name="T1" fmla="*/ 0 h 15"/>
                  <a:gd name="T2" fmla="*/ 0 w 20"/>
                  <a:gd name="T3" fmla="*/ 20 h 15"/>
                  <a:gd name="T4" fmla="*/ 43 w 20"/>
                  <a:gd name="T5" fmla="*/ 48 h 15"/>
                  <a:gd name="T6" fmla="*/ 66 w 20"/>
                  <a:gd name="T7" fmla="*/ 0 h 1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0" h="15">
                    <a:moveTo>
                      <a:pt x="20" y="0"/>
                    </a:moveTo>
                    <a:cubicBezTo>
                      <a:pt x="13" y="0"/>
                      <a:pt x="5" y="2"/>
                      <a:pt x="0" y="6"/>
                    </a:cubicBezTo>
                    <a:cubicBezTo>
                      <a:pt x="5" y="7"/>
                      <a:pt x="9" y="10"/>
                      <a:pt x="13" y="15"/>
                    </a:cubicBezTo>
                    <a:cubicBezTo>
                      <a:pt x="15" y="10"/>
                      <a:pt x="18" y="5"/>
                      <a:pt x="20" y="0"/>
                    </a:cubicBezTo>
                  </a:path>
                </a:pathLst>
              </a:custGeom>
              <a:solidFill>
                <a:srgbClr val="C1BB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10" name="Freeform 595">
                <a:extLst>
                  <a:ext uri="{FF2B5EF4-FFF2-40B4-BE49-F238E27FC236}">
                    <a16:creationId xmlns:a16="http://schemas.microsoft.com/office/drawing/2014/main" id="{232BC6AB-7795-45C0-B529-8B70D7C482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9" y="2089"/>
                <a:ext cx="34" cy="17"/>
              </a:xfrm>
              <a:custGeom>
                <a:avLst/>
                <a:gdLst>
                  <a:gd name="T0" fmla="*/ 50 w 25"/>
                  <a:gd name="T1" fmla="*/ 0 h 12"/>
                  <a:gd name="T2" fmla="*/ 0 w 25"/>
                  <a:gd name="T3" fmla="*/ 18 h 12"/>
                  <a:gd name="T4" fmla="*/ 0 w 25"/>
                  <a:gd name="T5" fmla="*/ 48 h 12"/>
                  <a:gd name="T6" fmla="*/ 1 w 25"/>
                  <a:gd name="T7" fmla="*/ 48 h 12"/>
                  <a:gd name="T8" fmla="*/ 10 w 25"/>
                  <a:gd name="T9" fmla="*/ 48 h 12"/>
                  <a:gd name="T10" fmla="*/ 78 w 25"/>
                  <a:gd name="T11" fmla="*/ 26 h 12"/>
                  <a:gd name="T12" fmla="*/ 86 w 25"/>
                  <a:gd name="T13" fmla="*/ 1 h 12"/>
                  <a:gd name="T14" fmla="*/ 50 w 25"/>
                  <a:gd name="T15" fmla="*/ 0 h 1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5" h="12">
                    <a:moveTo>
                      <a:pt x="15" y="0"/>
                    </a:moveTo>
                    <a:cubicBezTo>
                      <a:pt x="10" y="0"/>
                      <a:pt x="5" y="1"/>
                      <a:pt x="0" y="4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1" y="12"/>
                      <a:pt x="1" y="12"/>
                    </a:cubicBezTo>
                    <a:cubicBezTo>
                      <a:pt x="2" y="12"/>
                      <a:pt x="2" y="12"/>
                      <a:pt x="3" y="12"/>
                    </a:cubicBezTo>
                    <a:cubicBezTo>
                      <a:pt x="8" y="8"/>
                      <a:pt x="16" y="6"/>
                      <a:pt x="23" y="6"/>
                    </a:cubicBezTo>
                    <a:cubicBezTo>
                      <a:pt x="24" y="5"/>
                      <a:pt x="24" y="3"/>
                      <a:pt x="25" y="1"/>
                    </a:cubicBezTo>
                    <a:cubicBezTo>
                      <a:pt x="22" y="1"/>
                      <a:pt x="19" y="0"/>
                      <a:pt x="15" y="0"/>
                    </a:cubicBezTo>
                  </a:path>
                </a:pathLst>
              </a:custGeom>
              <a:solidFill>
                <a:srgbClr val="D9D6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11" name="Freeform 596">
                <a:extLst>
                  <a:ext uri="{FF2B5EF4-FFF2-40B4-BE49-F238E27FC236}">
                    <a16:creationId xmlns:a16="http://schemas.microsoft.com/office/drawing/2014/main" id="{721C58A2-C49A-4E4A-A46B-032738864A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0" y="2213"/>
                <a:ext cx="3" cy="5"/>
              </a:xfrm>
              <a:custGeom>
                <a:avLst/>
                <a:gdLst>
                  <a:gd name="T0" fmla="*/ 0 w 2"/>
                  <a:gd name="T1" fmla="*/ 0 h 4"/>
                  <a:gd name="T2" fmla="*/ 12 w 2"/>
                  <a:gd name="T3" fmla="*/ 10 h 4"/>
                  <a:gd name="T4" fmla="*/ 0 w 2"/>
                  <a:gd name="T5" fmla="*/ 0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cubicBezTo>
                      <a:pt x="0" y="2"/>
                      <a:pt x="1" y="3"/>
                      <a:pt x="2" y="4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DDD9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12" name="Freeform 597">
                <a:extLst>
                  <a:ext uri="{FF2B5EF4-FFF2-40B4-BE49-F238E27FC236}">
                    <a16:creationId xmlns:a16="http://schemas.microsoft.com/office/drawing/2014/main" id="{A97619EE-A12D-4B02-9B7F-BEAC20F665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9" y="2231"/>
                <a:ext cx="47" cy="46"/>
              </a:xfrm>
              <a:custGeom>
                <a:avLst/>
                <a:gdLst>
                  <a:gd name="T0" fmla="*/ 1 w 35"/>
                  <a:gd name="T1" fmla="*/ 0 h 34"/>
                  <a:gd name="T2" fmla="*/ 0 w 35"/>
                  <a:gd name="T3" fmla="*/ 9 h 34"/>
                  <a:gd name="T4" fmla="*/ 9 w 35"/>
                  <a:gd name="T5" fmla="*/ 93 h 34"/>
                  <a:gd name="T6" fmla="*/ 64 w 35"/>
                  <a:gd name="T7" fmla="*/ 114 h 34"/>
                  <a:gd name="T8" fmla="*/ 114 w 35"/>
                  <a:gd name="T9" fmla="*/ 106 h 34"/>
                  <a:gd name="T10" fmla="*/ 1 w 35"/>
                  <a:gd name="T11" fmla="*/ 0 h 3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5" h="34">
                    <a:moveTo>
                      <a:pt x="1" y="0"/>
                    </a:moveTo>
                    <a:cubicBezTo>
                      <a:pt x="1" y="1"/>
                      <a:pt x="0" y="2"/>
                      <a:pt x="0" y="3"/>
                    </a:cubicBezTo>
                    <a:cubicBezTo>
                      <a:pt x="1" y="11"/>
                      <a:pt x="2" y="20"/>
                      <a:pt x="3" y="28"/>
                    </a:cubicBezTo>
                    <a:cubicBezTo>
                      <a:pt x="8" y="31"/>
                      <a:pt x="16" y="31"/>
                      <a:pt x="20" y="34"/>
                    </a:cubicBezTo>
                    <a:cubicBezTo>
                      <a:pt x="25" y="34"/>
                      <a:pt x="30" y="33"/>
                      <a:pt x="35" y="32"/>
                    </a:cubicBezTo>
                    <a:cubicBezTo>
                      <a:pt x="30" y="15"/>
                      <a:pt x="14" y="7"/>
                      <a:pt x="1" y="0"/>
                    </a:cubicBezTo>
                  </a:path>
                </a:pathLst>
              </a:custGeom>
              <a:solidFill>
                <a:srgbClr val="BBB5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13" name="Freeform 598">
                <a:extLst>
                  <a:ext uri="{FF2B5EF4-FFF2-40B4-BE49-F238E27FC236}">
                    <a16:creationId xmlns:a16="http://schemas.microsoft.com/office/drawing/2014/main" id="{4EF99C9E-9BF6-4F87-88A4-6F90911F561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969" y="2230"/>
                <a:ext cx="27" cy="47"/>
              </a:xfrm>
              <a:custGeom>
                <a:avLst/>
                <a:gdLst>
                  <a:gd name="T0" fmla="*/ 9 w 20"/>
                  <a:gd name="T1" fmla="*/ 94 h 35"/>
                  <a:gd name="T2" fmla="*/ 9 w 20"/>
                  <a:gd name="T3" fmla="*/ 101 h 35"/>
                  <a:gd name="T4" fmla="*/ 58 w 20"/>
                  <a:gd name="T5" fmla="*/ 114 h 35"/>
                  <a:gd name="T6" fmla="*/ 66 w 20"/>
                  <a:gd name="T7" fmla="*/ 114 h 35"/>
                  <a:gd name="T8" fmla="*/ 9 w 20"/>
                  <a:gd name="T9" fmla="*/ 94 h 35"/>
                  <a:gd name="T10" fmla="*/ 0 w 20"/>
                  <a:gd name="T11" fmla="*/ 0 h 35"/>
                  <a:gd name="T12" fmla="*/ 0 w 20"/>
                  <a:gd name="T13" fmla="*/ 12 h 35"/>
                  <a:gd name="T14" fmla="*/ 1 w 20"/>
                  <a:gd name="T15" fmla="*/ 1 h 35"/>
                  <a:gd name="T16" fmla="*/ 0 w 20"/>
                  <a:gd name="T17" fmla="*/ 0 h 3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0" h="35">
                    <a:moveTo>
                      <a:pt x="3" y="29"/>
                    </a:moveTo>
                    <a:cubicBezTo>
                      <a:pt x="3" y="30"/>
                      <a:pt x="3" y="30"/>
                      <a:pt x="3" y="31"/>
                    </a:cubicBezTo>
                    <a:cubicBezTo>
                      <a:pt x="7" y="34"/>
                      <a:pt x="12" y="35"/>
                      <a:pt x="18" y="35"/>
                    </a:cubicBezTo>
                    <a:cubicBezTo>
                      <a:pt x="19" y="35"/>
                      <a:pt x="20" y="35"/>
                      <a:pt x="20" y="35"/>
                    </a:cubicBezTo>
                    <a:cubicBezTo>
                      <a:pt x="16" y="32"/>
                      <a:pt x="8" y="32"/>
                      <a:pt x="3" y="29"/>
                    </a:cubicBezTo>
                    <a:moveTo>
                      <a:pt x="0" y="0"/>
                    </a:moveTo>
                    <a:cubicBezTo>
                      <a:pt x="0" y="1"/>
                      <a:pt x="0" y="2"/>
                      <a:pt x="0" y="4"/>
                    </a:cubicBezTo>
                    <a:cubicBezTo>
                      <a:pt x="0" y="3"/>
                      <a:pt x="1" y="2"/>
                      <a:pt x="1" y="1"/>
                    </a:cubicBezTo>
                    <a:cubicBezTo>
                      <a:pt x="1" y="1"/>
                      <a:pt x="0" y="1"/>
                      <a:pt x="0" y="0"/>
                    </a:cubicBezTo>
                  </a:path>
                </a:pathLst>
              </a:custGeom>
              <a:solidFill>
                <a:srgbClr val="D5D1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14" name="Freeform 599">
                <a:extLst>
                  <a:ext uri="{FF2B5EF4-FFF2-40B4-BE49-F238E27FC236}">
                    <a16:creationId xmlns:a16="http://schemas.microsoft.com/office/drawing/2014/main" id="{8CA08224-3C58-4710-8A47-496694556D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6" y="2235"/>
                <a:ext cx="7" cy="34"/>
              </a:xfrm>
              <a:custGeom>
                <a:avLst/>
                <a:gdLst>
                  <a:gd name="T0" fmla="*/ 8 w 5"/>
                  <a:gd name="T1" fmla="*/ 0 h 25"/>
                  <a:gd name="T2" fmla="*/ 0 w 5"/>
                  <a:gd name="T3" fmla="*/ 19 h 25"/>
                  <a:gd name="T4" fmla="*/ 8 w 5"/>
                  <a:gd name="T5" fmla="*/ 27 h 25"/>
                  <a:gd name="T6" fmla="*/ 11 w 5"/>
                  <a:gd name="T7" fmla="*/ 83 h 25"/>
                  <a:gd name="T8" fmla="*/ 20 w 5"/>
                  <a:gd name="T9" fmla="*/ 86 h 25"/>
                  <a:gd name="T10" fmla="*/ 8 w 5"/>
                  <a:gd name="T11" fmla="*/ 0 h 2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" h="25">
                    <a:moveTo>
                      <a:pt x="2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0" y="16"/>
                      <a:pt x="1" y="21"/>
                      <a:pt x="3" y="24"/>
                    </a:cubicBezTo>
                    <a:cubicBezTo>
                      <a:pt x="4" y="25"/>
                      <a:pt x="4" y="25"/>
                      <a:pt x="5" y="25"/>
                    </a:cubicBezTo>
                    <a:cubicBezTo>
                      <a:pt x="4" y="17"/>
                      <a:pt x="3" y="8"/>
                      <a:pt x="2" y="0"/>
                    </a:cubicBezTo>
                  </a:path>
                </a:pathLst>
              </a:custGeom>
              <a:solidFill>
                <a:srgbClr val="C7C3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15" name="Freeform 600">
                <a:extLst>
                  <a:ext uri="{FF2B5EF4-FFF2-40B4-BE49-F238E27FC236}">
                    <a16:creationId xmlns:a16="http://schemas.microsoft.com/office/drawing/2014/main" id="{B40EB9F1-6EA2-45A8-B353-2993C938449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953" y="2218"/>
                <a:ext cx="20" cy="54"/>
              </a:xfrm>
              <a:custGeom>
                <a:avLst/>
                <a:gdLst>
                  <a:gd name="T0" fmla="*/ 41 w 15"/>
                  <a:gd name="T1" fmla="*/ 124 h 40"/>
                  <a:gd name="T2" fmla="*/ 48 w 15"/>
                  <a:gd name="T3" fmla="*/ 134 h 40"/>
                  <a:gd name="T4" fmla="*/ 48 w 15"/>
                  <a:gd name="T5" fmla="*/ 126 h 40"/>
                  <a:gd name="T6" fmla="*/ 41 w 15"/>
                  <a:gd name="T7" fmla="*/ 124 h 40"/>
                  <a:gd name="T8" fmla="*/ 0 w 15"/>
                  <a:gd name="T9" fmla="*/ 0 h 40"/>
                  <a:gd name="T10" fmla="*/ 31 w 15"/>
                  <a:gd name="T11" fmla="*/ 58 h 40"/>
                  <a:gd name="T12" fmla="*/ 37 w 15"/>
                  <a:gd name="T13" fmla="*/ 43 h 40"/>
                  <a:gd name="T14" fmla="*/ 37 w 15"/>
                  <a:gd name="T15" fmla="*/ 30 h 40"/>
                  <a:gd name="T16" fmla="*/ 0 w 15"/>
                  <a:gd name="T17" fmla="*/ 0 h 4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5" h="40">
                    <a:moveTo>
                      <a:pt x="13" y="37"/>
                    </a:moveTo>
                    <a:cubicBezTo>
                      <a:pt x="14" y="38"/>
                      <a:pt x="14" y="39"/>
                      <a:pt x="15" y="40"/>
                    </a:cubicBezTo>
                    <a:cubicBezTo>
                      <a:pt x="15" y="39"/>
                      <a:pt x="15" y="39"/>
                      <a:pt x="15" y="38"/>
                    </a:cubicBezTo>
                    <a:cubicBezTo>
                      <a:pt x="14" y="38"/>
                      <a:pt x="14" y="38"/>
                      <a:pt x="13" y="37"/>
                    </a:cubicBezTo>
                    <a:moveTo>
                      <a:pt x="0" y="0"/>
                    </a:moveTo>
                    <a:cubicBezTo>
                      <a:pt x="10" y="18"/>
                      <a:pt x="10" y="18"/>
                      <a:pt x="10" y="18"/>
                    </a:cubicBezTo>
                    <a:cubicBezTo>
                      <a:pt x="10" y="16"/>
                      <a:pt x="11" y="14"/>
                      <a:pt x="12" y="13"/>
                    </a:cubicBezTo>
                    <a:cubicBezTo>
                      <a:pt x="12" y="11"/>
                      <a:pt x="12" y="10"/>
                      <a:pt x="12" y="9"/>
                    </a:cubicBezTo>
                    <a:cubicBezTo>
                      <a:pt x="7" y="6"/>
                      <a:pt x="3" y="4"/>
                      <a:pt x="0" y="0"/>
                    </a:cubicBezTo>
                  </a:path>
                </a:pathLst>
              </a:custGeom>
              <a:solidFill>
                <a:srgbClr val="DDD9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16" name="Freeform 601">
                <a:extLst>
                  <a:ext uri="{FF2B5EF4-FFF2-40B4-BE49-F238E27FC236}">
                    <a16:creationId xmlns:a16="http://schemas.microsoft.com/office/drawing/2014/main" id="{0D03344A-3333-4D78-BA6A-D129E7122E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38" y="2326"/>
                <a:ext cx="32" cy="21"/>
              </a:xfrm>
              <a:custGeom>
                <a:avLst/>
                <a:gdLst>
                  <a:gd name="T0" fmla="*/ 1 w 24"/>
                  <a:gd name="T1" fmla="*/ 0 h 15"/>
                  <a:gd name="T2" fmla="*/ 0 w 24"/>
                  <a:gd name="T3" fmla="*/ 49 h 15"/>
                  <a:gd name="T4" fmla="*/ 31 w 24"/>
                  <a:gd name="T5" fmla="*/ 57 h 15"/>
                  <a:gd name="T6" fmla="*/ 76 w 24"/>
                  <a:gd name="T7" fmla="*/ 39 h 15"/>
                  <a:gd name="T8" fmla="*/ 1 w 24"/>
                  <a:gd name="T9" fmla="*/ 0 h 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4" h="15">
                    <a:moveTo>
                      <a:pt x="1" y="0"/>
                    </a:moveTo>
                    <a:cubicBezTo>
                      <a:pt x="0" y="4"/>
                      <a:pt x="0" y="9"/>
                      <a:pt x="0" y="13"/>
                    </a:cubicBezTo>
                    <a:cubicBezTo>
                      <a:pt x="3" y="15"/>
                      <a:pt x="7" y="15"/>
                      <a:pt x="10" y="15"/>
                    </a:cubicBezTo>
                    <a:cubicBezTo>
                      <a:pt x="15" y="15"/>
                      <a:pt x="20" y="13"/>
                      <a:pt x="24" y="10"/>
                    </a:cubicBezTo>
                    <a:cubicBezTo>
                      <a:pt x="16" y="6"/>
                      <a:pt x="9" y="2"/>
                      <a:pt x="1" y="0"/>
                    </a:cubicBezTo>
                  </a:path>
                </a:pathLst>
              </a:custGeom>
              <a:solidFill>
                <a:srgbClr val="ABA4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17" name="Freeform 602">
                <a:extLst>
                  <a:ext uri="{FF2B5EF4-FFF2-40B4-BE49-F238E27FC236}">
                    <a16:creationId xmlns:a16="http://schemas.microsoft.com/office/drawing/2014/main" id="{7C0510EC-E9EF-480D-8490-55CE3B9787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39" y="2302"/>
                <a:ext cx="38" cy="38"/>
              </a:xfrm>
              <a:custGeom>
                <a:avLst/>
                <a:gdLst>
                  <a:gd name="T0" fmla="*/ 57 w 28"/>
                  <a:gd name="T1" fmla="*/ 0 h 28"/>
                  <a:gd name="T2" fmla="*/ 0 w 28"/>
                  <a:gd name="T3" fmla="*/ 61 h 28"/>
                  <a:gd name="T4" fmla="*/ 77 w 28"/>
                  <a:gd name="T5" fmla="*/ 96 h 28"/>
                  <a:gd name="T6" fmla="*/ 92 w 28"/>
                  <a:gd name="T7" fmla="*/ 76 h 28"/>
                  <a:gd name="T8" fmla="*/ 92 w 28"/>
                  <a:gd name="T9" fmla="*/ 48 h 28"/>
                  <a:gd name="T10" fmla="*/ 92 w 28"/>
                  <a:gd name="T11" fmla="*/ 10 h 28"/>
                  <a:gd name="T12" fmla="*/ 57 w 28"/>
                  <a:gd name="T13" fmla="*/ 0 h 2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8" h="28">
                    <a:moveTo>
                      <a:pt x="17" y="0"/>
                    </a:moveTo>
                    <a:cubicBezTo>
                      <a:pt x="8" y="0"/>
                      <a:pt x="2" y="8"/>
                      <a:pt x="0" y="18"/>
                    </a:cubicBezTo>
                    <a:cubicBezTo>
                      <a:pt x="8" y="20"/>
                      <a:pt x="15" y="24"/>
                      <a:pt x="23" y="28"/>
                    </a:cubicBezTo>
                    <a:cubicBezTo>
                      <a:pt x="25" y="26"/>
                      <a:pt x="26" y="24"/>
                      <a:pt x="27" y="22"/>
                    </a:cubicBezTo>
                    <a:cubicBezTo>
                      <a:pt x="27" y="14"/>
                      <a:pt x="27" y="14"/>
                      <a:pt x="27" y="14"/>
                    </a:cubicBezTo>
                    <a:cubicBezTo>
                      <a:pt x="28" y="10"/>
                      <a:pt x="28" y="7"/>
                      <a:pt x="27" y="3"/>
                    </a:cubicBezTo>
                    <a:cubicBezTo>
                      <a:pt x="24" y="1"/>
                      <a:pt x="20" y="0"/>
                      <a:pt x="17" y="0"/>
                    </a:cubicBezTo>
                  </a:path>
                </a:pathLst>
              </a:custGeom>
              <a:solidFill>
                <a:srgbClr val="BBB5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18" name="Freeform 603">
                <a:extLst>
                  <a:ext uri="{FF2B5EF4-FFF2-40B4-BE49-F238E27FC236}">
                    <a16:creationId xmlns:a16="http://schemas.microsoft.com/office/drawing/2014/main" id="{194A8F42-98C0-42C1-8CB2-E4CF6131EA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9" y="2363"/>
                <a:ext cx="3" cy="5"/>
              </a:xfrm>
              <a:custGeom>
                <a:avLst/>
                <a:gdLst>
                  <a:gd name="T0" fmla="*/ 8 w 2"/>
                  <a:gd name="T1" fmla="*/ 0 h 4"/>
                  <a:gd name="T2" fmla="*/ 0 w 2"/>
                  <a:gd name="T3" fmla="*/ 10 h 4"/>
                  <a:gd name="T4" fmla="*/ 12 w 2"/>
                  <a:gd name="T5" fmla="*/ 10 h 4"/>
                  <a:gd name="T6" fmla="*/ 8 w 2"/>
                  <a:gd name="T7" fmla="*/ 0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1" y="0"/>
                    </a:moveTo>
                    <a:cubicBezTo>
                      <a:pt x="1" y="2"/>
                      <a:pt x="0" y="3"/>
                      <a:pt x="0" y="4"/>
                    </a:cubicBezTo>
                    <a:cubicBezTo>
                      <a:pt x="0" y="4"/>
                      <a:pt x="1" y="4"/>
                      <a:pt x="2" y="4"/>
                    </a:cubicBezTo>
                    <a:cubicBezTo>
                      <a:pt x="1" y="3"/>
                      <a:pt x="1" y="1"/>
                      <a:pt x="1" y="0"/>
                    </a:cubicBezTo>
                  </a:path>
                </a:pathLst>
              </a:custGeom>
              <a:solidFill>
                <a:srgbClr val="BBB5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19" name="Freeform 604">
                <a:extLst>
                  <a:ext uri="{FF2B5EF4-FFF2-40B4-BE49-F238E27FC236}">
                    <a16:creationId xmlns:a16="http://schemas.microsoft.com/office/drawing/2014/main" id="{67ADFCCF-98D4-47C2-B696-0C3FB0482C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0" y="2360"/>
                <a:ext cx="7" cy="8"/>
              </a:xfrm>
              <a:custGeom>
                <a:avLst/>
                <a:gdLst>
                  <a:gd name="T0" fmla="*/ 0 w 5"/>
                  <a:gd name="T1" fmla="*/ 0 h 6"/>
                  <a:gd name="T2" fmla="*/ 0 w 5"/>
                  <a:gd name="T3" fmla="*/ 7 h 6"/>
                  <a:gd name="T4" fmla="*/ 1 w 5"/>
                  <a:gd name="T5" fmla="*/ 20 h 6"/>
                  <a:gd name="T6" fmla="*/ 20 w 5"/>
                  <a:gd name="T7" fmla="*/ 1 h 6"/>
                  <a:gd name="T8" fmla="*/ 0 w 5"/>
                  <a:gd name="T9" fmla="*/ 0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6">
                    <a:moveTo>
                      <a:pt x="0" y="0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0" y="5"/>
                      <a:pt x="1" y="6"/>
                    </a:cubicBezTo>
                    <a:cubicBezTo>
                      <a:pt x="3" y="4"/>
                      <a:pt x="5" y="3"/>
                      <a:pt x="5" y="1"/>
                    </a:cubicBezTo>
                    <a:cubicBezTo>
                      <a:pt x="3" y="1"/>
                      <a:pt x="2" y="1"/>
                      <a:pt x="0" y="0"/>
                    </a:cubicBezTo>
                  </a:path>
                </a:pathLst>
              </a:custGeom>
              <a:solidFill>
                <a:srgbClr val="D5D1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20" name="Freeform 605">
                <a:extLst>
                  <a:ext uri="{FF2B5EF4-FFF2-40B4-BE49-F238E27FC236}">
                    <a16:creationId xmlns:a16="http://schemas.microsoft.com/office/drawing/2014/main" id="{17B9619B-CAEE-4072-A2BB-01E30ACA5A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0" y="2353"/>
                <a:ext cx="7" cy="8"/>
              </a:xfrm>
              <a:custGeom>
                <a:avLst/>
                <a:gdLst>
                  <a:gd name="T0" fmla="*/ 1 w 5"/>
                  <a:gd name="T1" fmla="*/ 0 h 6"/>
                  <a:gd name="T2" fmla="*/ 0 w 5"/>
                  <a:gd name="T3" fmla="*/ 16 h 6"/>
                  <a:gd name="T4" fmla="*/ 20 w 5"/>
                  <a:gd name="T5" fmla="*/ 20 h 6"/>
                  <a:gd name="T6" fmla="*/ 1 w 5"/>
                  <a:gd name="T7" fmla="*/ 0 h 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" h="6">
                    <a:moveTo>
                      <a:pt x="1" y="0"/>
                    </a:moveTo>
                    <a:cubicBezTo>
                      <a:pt x="1" y="2"/>
                      <a:pt x="1" y="4"/>
                      <a:pt x="0" y="5"/>
                    </a:cubicBezTo>
                    <a:cubicBezTo>
                      <a:pt x="2" y="6"/>
                      <a:pt x="3" y="6"/>
                      <a:pt x="5" y="6"/>
                    </a:cubicBezTo>
                    <a:cubicBezTo>
                      <a:pt x="5" y="4"/>
                      <a:pt x="4" y="2"/>
                      <a:pt x="1" y="0"/>
                    </a:cubicBezTo>
                  </a:path>
                </a:pathLst>
              </a:custGeom>
              <a:solidFill>
                <a:srgbClr val="DDD9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21" name="Freeform 606">
                <a:extLst>
                  <a:ext uri="{FF2B5EF4-FFF2-40B4-BE49-F238E27FC236}">
                    <a16:creationId xmlns:a16="http://schemas.microsoft.com/office/drawing/2014/main" id="{D8A3073B-D973-45E9-9B53-E2F0E5479A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0" y="2360"/>
                <a:ext cx="10" cy="9"/>
              </a:xfrm>
              <a:custGeom>
                <a:avLst/>
                <a:gdLst>
                  <a:gd name="T0" fmla="*/ 6 w 8"/>
                  <a:gd name="T1" fmla="*/ 0 h 7"/>
                  <a:gd name="T2" fmla="*/ 0 w 8"/>
                  <a:gd name="T3" fmla="*/ 19 h 7"/>
                  <a:gd name="T4" fmla="*/ 6 w 8"/>
                  <a:gd name="T5" fmla="*/ 19 h 7"/>
                  <a:gd name="T6" fmla="*/ 18 w 8"/>
                  <a:gd name="T7" fmla="*/ 17 h 7"/>
                  <a:gd name="T8" fmla="*/ 20 w 8"/>
                  <a:gd name="T9" fmla="*/ 6 h 7"/>
                  <a:gd name="T10" fmla="*/ 18 w 8"/>
                  <a:gd name="T11" fmla="*/ 0 h 7"/>
                  <a:gd name="T12" fmla="*/ 6 w 8"/>
                  <a:gd name="T13" fmla="*/ 0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" h="7">
                    <a:moveTo>
                      <a:pt x="2" y="0"/>
                    </a:move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1" y="7"/>
                      <a:pt x="2" y="7"/>
                    </a:cubicBezTo>
                    <a:cubicBezTo>
                      <a:pt x="4" y="7"/>
                      <a:pt x="5" y="7"/>
                      <a:pt x="7" y="6"/>
                    </a:cubicBezTo>
                    <a:cubicBezTo>
                      <a:pt x="7" y="5"/>
                      <a:pt x="8" y="4"/>
                      <a:pt x="8" y="2"/>
                    </a:cubicBezTo>
                    <a:cubicBezTo>
                      <a:pt x="8" y="2"/>
                      <a:pt x="7" y="1"/>
                      <a:pt x="7" y="0"/>
                    </a:cubicBezTo>
                    <a:cubicBezTo>
                      <a:pt x="6" y="0"/>
                      <a:pt x="4" y="0"/>
                      <a:pt x="2" y="0"/>
                    </a:cubicBezTo>
                  </a:path>
                </a:pathLst>
              </a:custGeom>
              <a:solidFill>
                <a:srgbClr val="C1BB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34005" name="Freeform 607">
              <a:extLst>
                <a:ext uri="{FF2B5EF4-FFF2-40B4-BE49-F238E27FC236}">
                  <a16:creationId xmlns:a16="http://schemas.microsoft.com/office/drawing/2014/main" id="{CDAA0FDF-6A3C-4C99-A995-36E60D50AC38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9" y="2360"/>
              <a:ext cx="1" cy="3"/>
            </a:xfrm>
            <a:custGeom>
              <a:avLst/>
              <a:gdLst>
                <a:gd name="T0" fmla="*/ 0 w 1"/>
                <a:gd name="T1" fmla="*/ 0 h 2"/>
                <a:gd name="T2" fmla="*/ 1 w 1"/>
                <a:gd name="T3" fmla="*/ 12 h 2"/>
                <a:gd name="T4" fmla="*/ 1 w 1"/>
                <a:gd name="T5" fmla="*/ 0 h 2"/>
                <a:gd name="T6" fmla="*/ 0 w 1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0" y="1"/>
                    <a:pt x="1" y="2"/>
                    <a:pt x="1" y="2"/>
                  </a:cubicBezTo>
                  <a:cubicBezTo>
                    <a:pt x="1" y="2"/>
                    <a:pt x="1" y="1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rgbClr val="D9D6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06" name="Freeform 608">
              <a:extLst>
                <a:ext uri="{FF2B5EF4-FFF2-40B4-BE49-F238E27FC236}">
                  <a16:creationId xmlns:a16="http://schemas.microsoft.com/office/drawing/2014/main" id="{C1C17E44-0451-4395-B86F-FF6DAC91E9D5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2" y="2351"/>
              <a:ext cx="7" cy="9"/>
            </a:xfrm>
            <a:custGeom>
              <a:avLst/>
              <a:gdLst>
                <a:gd name="T0" fmla="*/ 11 w 5"/>
                <a:gd name="T1" fmla="*/ 0 h 7"/>
                <a:gd name="T2" fmla="*/ 0 w 5"/>
                <a:gd name="T3" fmla="*/ 19 h 7"/>
                <a:gd name="T4" fmla="*/ 20 w 5"/>
                <a:gd name="T5" fmla="*/ 19 h 7"/>
                <a:gd name="T6" fmla="*/ 15 w 5"/>
                <a:gd name="T7" fmla="*/ 0 h 7"/>
                <a:gd name="T8" fmla="*/ 11 w 5"/>
                <a:gd name="T9" fmla="*/ 0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7">
                  <a:moveTo>
                    <a:pt x="3" y="0"/>
                  </a:moveTo>
                  <a:cubicBezTo>
                    <a:pt x="0" y="7"/>
                    <a:pt x="0" y="7"/>
                    <a:pt x="0" y="7"/>
                  </a:cubicBezTo>
                  <a:cubicBezTo>
                    <a:pt x="2" y="7"/>
                    <a:pt x="4" y="7"/>
                    <a:pt x="5" y="7"/>
                  </a:cubicBezTo>
                  <a:cubicBezTo>
                    <a:pt x="5" y="5"/>
                    <a:pt x="4" y="3"/>
                    <a:pt x="4" y="0"/>
                  </a:cubicBezTo>
                  <a:cubicBezTo>
                    <a:pt x="4" y="0"/>
                    <a:pt x="3" y="0"/>
                    <a:pt x="3" y="0"/>
                  </a:cubicBezTo>
                </a:path>
              </a:pathLst>
            </a:custGeom>
            <a:solidFill>
              <a:srgbClr val="CDC8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07" name="Freeform 609">
              <a:extLst>
                <a:ext uri="{FF2B5EF4-FFF2-40B4-BE49-F238E27FC236}">
                  <a16:creationId xmlns:a16="http://schemas.microsoft.com/office/drawing/2014/main" id="{98B25A15-2AF8-4B3D-BEE4-B2C155692893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8" y="2351"/>
              <a:ext cx="4" cy="9"/>
            </a:xfrm>
            <a:custGeom>
              <a:avLst/>
              <a:gdLst>
                <a:gd name="T0" fmla="*/ 0 w 3"/>
                <a:gd name="T1" fmla="*/ 0 h 7"/>
                <a:gd name="T2" fmla="*/ 1 w 3"/>
                <a:gd name="T3" fmla="*/ 19 h 7"/>
                <a:gd name="T4" fmla="*/ 7 w 3"/>
                <a:gd name="T5" fmla="*/ 19 h 7"/>
                <a:gd name="T6" fmla="*/ 9 w 3"/>
                <a:gd name="T7" fmla="*/ 6 h 7"/>
                <a:gd name="T8" fmla="*/ 0 w 3"/>
                <a:gd name="T9" fmla="*/ 0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7">
                  <a:moveTo>
                    <a:pt x="0" y="0"/>
                  </a:moveTo>
                  <a:cubicBezTo>
                    <a:pt x="0" y="3"/>
                    <a:pt x="1" y="5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6"/>
                    <a:pt x="3" y="4"/>
                    <a:pt x="3" y="2"/>
                  </a:cubicBezTo>
                  <a:cubicBezTo>
                    <a:pt x="2" y="1"/>
                    <a:pt x="1" y="1"/>
                    <a:pt x="0" y="0"/>
                  </a:cubicBezTo>
                </a:path>
              </a:pathLst>
            </a:custGeom>
            <a:solidFill>
              <a:srgbClr val="E0DD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08" name="Freeform 610">
              <a:extLst>
                <a:ext uri="{FF2B5EF4-FFF2-40B4-BE49-F238E27FC236}">
                  <a16:creationId xmlns:a16="http://schemas.microsoft.com/office/drawing/2014/main" id="{31AEB50C-84C8-49CD-A32B-F5CE6C022814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1" y="2023"/>
              <a:ext cx="25" cy="22"/>
            </a:xfrm>
            <a:custGeom>
              <a:avLst/>
              <a:gdLst>
                <a:gd name="T0" fmla="*/ 0 w 19"/>
                <a:gd name="T1" fmla="*/ 0 h 17"/>
                <a:gd name="T2" fmla="*/ 18 w 19"/>
                <a:gd name="T3" fmla="*/ 47 h 17"/>
                <a:gd name="T4" fmla="*/ 57 w 19"/>
                <a:gd name="T5" fmla="*/ 10 h 17"/>
                <a:gd name="T6" fmla="*/ 0 w 19"/>
                <a:gd name="T7" fmla="*/ 0 h 1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9" h="17">
                  <a:moveTo>
                    <a:pt x="0" y="0"/>
                  </a:moveTo>
                  <a:cubicBezTo>
                    <a:pt x="2" y="6"/>
                    <a:pt x="4" y="12"/>
                    <a:pt x="6" y="17"/>
                  </a:cubicBezTo>
                  <a:cubicBezTo>
                    <a:pt x="9" y="12"/>
                    <a:pt x="13" y="8"/>
                    <a:pt x="19" y="4"/>
                  </a:cubicBezTo>
                  <a:cubicBezTo>
                    <a:pt x="13" y="2"/>
                    <a:pt x="6" y="1"/>
                    <a:pt x="0" y="0"/>
                  </a:cubicBezTo>
                </a:path>
              </a:pathLst>
            </a:custGeom>
            <a:solidFill>
              <a:srgbClr val="B7B1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09" name="Freeform 611">
              <a:extLst>
                <a:ext uri="{FF2B5EF4-FFF2-40B4-BE49-F238E27FC236}">
                  <a16:creationId xmlns:a16="http://schemas.microsoft.com/office/drawing/2014/main" id="{FDD95B11-3398-43A0-AB23-4F33873A2E0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9" y="2028"/>
              <a:ext cx="23" cy="24"/>
            </a:xfrm>
            <a:custGeom>
              <a:avLst/>
              <a:gdLst>
                <a:gd name="T0" fmla="*/ 43 w 17"/>
                <a:gd name="T1" fmla="*/ 0 h 18"/>
                <a:gd name="T2" fmla="*/ 0 w 17"/>
                <a:gd name="T3" fmla="*/ 41 h 18"/>
                <a:gd name="T4" fmla="*/ 7 w 17"/>
                <a:gd name="T5" fmla="*/ 57 h 18"/>
                <a:gd name="T6" fmla="*/ 57 w 17"/>
                <a:gd name="T7" fmla="*/ 27 h 18"/>
                <a:gd name="T8" fmla="*/ 55 w 17"/>
                <a:gd name="T9" fmla="*/ 1 h 18"/>
                <a:gd name="T10" fmla="*/ 50 w 17"/>
                <a:gd name="T11" fmla="*/ 0 h 18"/>
                <a:gd name="T12" fmla="*/ 43 w 17"/>
                <a:gd name="T13" fmla="*/ 0 h 1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" h="18">
                  <a:moveTo>
                    <a:pt x="13" y="0"/>
                  </a:moveTo>
                  <a:cubicBezTo>
                    <a:pt x="7" y="4"/>
                    <a:pt x="3" y="8"/>
                    <a:pt x="0" y="13"/>
                  </a:cubicBezTo>
                  <a:cubicBezTo>
                    <a:pt x="1" y="15"/>
                    <a:pt x="1" y="16"/>
                    <a:pt x="2" y="18"/>
                  </a:cubicBezTo>
                  <a:cubicBezTo>
                    <a:pt x="6" y="14"/>
                    <a:pt x="11" y="10"/>
                    <a:pt x="17" y="8"/>
                  </a:cubicBezTo>
                  <a:cubicBezTo>
                    <a:pt x="16" y="5"/>
                    <a:pt x="16" y="3"/>
                    <a:pt x="16" y="1"/>
                  </a:cubicBezTo>
                  <a:cubicBezTo>
                    <a:pt x="16" y="1"/>
                    <a:pt x="15" y="0"/>
                    <a:pt x="15" y="0"/>
                  </a:cubicBezTo>
                  <a:cubicBezTo>
                    <a:pt x="14" y="0"/>
                    <a:pt x="14" y="0"/>
                    <a:pt x="13" y="0"/>
                  </a:cubicBezTo>
                </a:path>
              </a:pathLst>
            </a:custGeom>
            <a:solidFill>
              <a:srgbClr val="C5C0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10" name="Freeform 612">
              <a:extLst>
                <a:ext uri="{FF2B5EF4-FFF2-40B4-BE49-F238E27FC236}">
                  <a16:creationId xmlns:a16="http://schemas.microsoft.com/office/drawing/2014/main" id="{BC8F9B02-E11E-4617-B575-E072F8B08044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0" y="2029"/>
              <a:ext cx="7" cy="10"/>
            </a:xfrm>
            <a:custGeom>
              <a:avLst/>
              <a:gdLst>
                <a:gd name="T0" fmla="*/ 0 w 5"/>
                <a:gd name="T1" fmla="*/ 0 h 7"/>
                <a:gd name="T2" fmla="*/ 1 w 5"/>
                <a:gd name="T3" fmla="*/ 29 h 7"/>
                <a:gd name="T4" fmla="*/ 20 w 5"/>
                <a:gd name="T5" fmla="*/ 20 h 7"/>
                <a:gd name="T6" fmla="*/ 0 w 5"/>
                <a:gd name="T7" fmla="*/ 0 h 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7">
                  <a:moveTo>
                    <a:pt x="0" y="0"/>
                  </a:moveTo>
                  <a:cubicBezTo>
                    <a:pt x="0" y="2"/>
                    <a:pt x="0" y="4"/>
                    <a:pt x="1" y="7"/>
                  </a:cubicBezTo>
                  <a:cubicBezTo>
                    <a:pt x="2" y="6"/>
                    <a:pt x="4" y="5"/>
                    <a:pt x="5" y="5"/>
                  </a:cubicBezTo>
                  <a:cubicBezTo>
                    <a:pt x="3" y="3"/>
                    <a:pt x="2" y="1"/>
                    <a:pt x="0" y="0"/>
                  </a:cubicBezTo>
                </a:path>
              </a:pathLst>
            </a:custGeom>
            <a:solidFill>
              <a:srgbClr val="DCD8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11" name="Freeform 613">
              <a:extLst>
                <a:ext uri="{FF2B5EF4-FFF2-40B4-BE49-F238E27FC236}">
                  <a16:creationId xmlns:a16="http://schemas.microsoft.com/office/drawing/2014/main" id="{7DE5B7C4-8C1F-4D24-9EC5-4327ED7D134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2" y="2039"/>
              <a:ext cx="30" cy="46"/>
            </a:xfrm>
            <a:custGeom>
              <a:avLst/>
              <a:gdLst>
                <a:gd name="T0" fmla="*/ 44 w 23"/>
                <a:gd name="T1" fmla="*/ 0 h 35"/>
                <a:gd name="T2" fmla="*/ 0 w 23"/>
                <a:gd name="T3" fmla="*/ 29 h 35"/>
                <a:gd name="T4" fmla="*/ 67 w 23"/>
                <a:gd name="T5" fmla="*/ 104 h 35"/>
                <a:gd name="T6" fmla="*/ 44 w 23"/>
                <a:gd name="T7" fmla="*/ 0 h 3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3" h="35">
                  <a:moveTo>
                    <a:pt x="15" y="0"/>
                  </a:moveTo>
                  <a:cubicBezTo>
                    <a:pt x="9" y="2"/>
                    <a:pt x="4" y="6"/>
                    <a:pt x="0" y="10"/>
                  </a:cubicBezTo>
                  <a:cubicBezTo>
                    <a:pt x="5" y="22"/>
                    <a:pt x="12" y="32"/>
                    <a:pt x="23" y="35"/>
                  </a:cubicBezTo>
                  <a:cubicBezTo>
                    <a:pt x="23" y="26"/>
                    <a:pt x="18" y="13"/>
                    <a:pt x="15" y="0"/>
                  </a:cubicBezTo>
                </a:path>
              </a:pathLst>
            </a:custGeom>
            <a:solidFill>
              <a:srgbClr val="D1CC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12" name="Freeform 614">
              <a:extLst>
                <a:ext uri="{FF2B5EF4-FFF2-40B4-BE49-F238E27FC236}">
                  <a16:creationId xmlns:a16="http://schemas.microsoft.com/office/drawing/2014/main" id="{3F55F58B-4D22-45AC-A391-CD3BA5DD6F6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2" y="2036"/>
              <a:ext cx="36" cy="51"/>
            </a:xfrm>
            <a:custGeom>
              <a:avLst/>
              <a:gdLst>
                <a:gd name="T0" fmla="*/ 12 w 27"/>
                <a:gd name="T1" fmla="*/ 0 h 38"/>
                <a:gd name="T2" fmla="*/ 0 w 27"/>
                <a:gd name="T3" fmla="*/ 7 h 38"/>
                <a:gd name="T4" fmla="*/ 27 w 27"/>
                <a:gd name="T5" fmla="*/ 121 h 38"/>
                <a:gd name="T6" fmla="*/ 55 w 27"/>
                <a:gd name="T7" fmla="*/ 122 h 38"/>
                <a:gd name="T8" fmla="*/ 79 w 27"/>
                <a:gd name="T9" fmla="*/ 122 h 38"/>
                <a:gd name="T10" fmla="*/ 12 w 27"/>
                <a:gd name="T11" fmla="*/ 0 h 3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7" h="38">
                  <a:moveTo>
                    <a:pt x="4" y="0"/>
                  </a:moveTo>
                  <a:cubicBezTo>
                    <a:pt x="3" y="0"/>
                    <a:pt x="1" y="1"/>
                    <a:pt x="0" y="2"/>
                  </a:cubicBezTo>
                  <a:cubicBezTo>
                    <a:pt x="3" y="15"/>
                    <a:pt x="8" y="28"/>
                    <a:pt x="8" y="37"/>
                  </a:cubicBezTo>
                  <a:cubicBezTo>
                    <a:pt x="11" y="38"/>
                    <a:pt x="14" y="38"/>
                    <a:pt x="17" y="38"/>
                  </a:cubicBezTo>
                  <a:cubicBezTo>
                    <a:pt x="20" y="38"/>
                    <a:pt x="22" y="38"/>
                    <a:pt x="25" y="38"/>
                  </a:cubicBezTo>
                  <a:cubicBezTo>
                    <a:pt x="27" y="19"/>
                    <a:pt x="15" y="10"/>
                    <a:pt x="4" y="0"/>
                  </a:cubicBezTo>
                </a:path>
              </a:pathLst>
            </a:custGeom>
            <a:solidFill>
              <a:srgbClr val="E2DF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13" name="Freeform 615">
              <a:extLst>
                <a:ext uri="{FF2B5EF4-FFF2-40B4-BE49-F238E27FC236}">
                  <a16:creationId xmlns:a16="http://schemas.microsoft.com/office/drawing/2014/main" id="{202F6E1E-09EE-4219-AA2A-69034F2AD2A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8" y="2043"/>
              <a:ext cx="7" cy="14"/>
            </a:xfrm>
            <a:custGeom>
              <a:avLst/>
              <a:gdLst>
                <a:gd name="T0" fmla="*/ 0 w 5"/>
                <a:gd name="T1" fmla="*/ 0 h 11"/>
                <a:gd name="T2" fmla="*/ 0 w 5"/>
                <a:gd name="T3" fmla="*/ 29 h 11"/>
                <a:gd name="T4" fmla="*/ 20 w 5"/>
                <a:gd name="T5" fmla="*/ 1 h 11"/>
                <a:gd name="T6" fmla="*/ 0 w 5"/>
                <a:gd name="T7" fmla="*/ 0 h 11"/>
                <a:gd name="T8" fmla="*/ 0 w 5"/>
                <a:gd name="T9" fmla="*/ 0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11">
                  <a:moveTo>
                    <a:pt x="0" y="0"/>
                  </a:moveTo>
                  <a:cubicBezTo>
                    <a:pt x="1" y="4"/>
                    <a:pt x="1" y="8"/>
                    <a:pt x="0" y="11"/>
                  </a:cubicBezTo>
                  <a:cubicBezTo>
                    <a:pt x="2" y="8"/>
                    <a:pt x="3" y="4"/>
                    <a:pt x="5" y="1"/>
                  </a:cubicBezTo>
                  <a:cubicBezTo>
                    <a:pt x="3" y="1"/>
                    <a:pt x="2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C5C0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14" name="Freeform 616">
              <a:extLst>
                <a:ext uri="{FF2B5EF4-FFF2-40B4-BE49-F238E27FC236}">
                  <a16:creationId xmlns:a16="http://schemas.microsoft.com/office/drawing/2014/main" id="{A7AA73D0-8E51-4768-8A7A-B0DB69CE16D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6" y="2041"/>
              <a:ext cx="14" cy="20"/>
            </a:xfrm>
            <a:custGeom>
              <a:avLst/>
              <a:gdLst>
                <a:gd name="T0" fmla="*/ 0 w 10"/>
                <a:gd name="T1" fmla="*/ 0 h 15"/>
                <a:gd name="T2" fmla="*/ 29 w 10"/>
                <a:gd name="T3" fmla="*/ 48 h 15"/>
                <a:gd name="T4" fmla="*/ 35 w 10"/>
                <a:gd name="T5" fmla="*/ 37 h 15"/>
                <a:gd name="T6" fmla="*/ 35 w 10"/>
                <a:gd name="T7" fmla="*/ 1 h 15"/>
                <a:gd name="T8" fmla="*/ 0 w 10"/>
                <a:gd name="T9" fmla="*/ 0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15">
                  <a:moveTo>
                    <a:pt x="0" y="0"/>
                  </a:moveTo>
                  <a:cubicBezTo>
                    <a:pt x="3" y="5"/>
                    <a:pt x="5" y="11"/>
                    <a:pt x="8" y="15"/>
                  </a:cubicBezTo>
                  <a:cubicBezTo>
                    <a:pt x="9" y="14"/>
                    <a:pt x="9" y="13"/>
                    <a:pt x="9" y="12"/>
                  </a:cubicBezTo>
                  <a:cubicBezTo>
                    <a:pt x="10" y="9"/>
                    <a:pt x="10" y="5"/>
                    <a:pt x="9" y="1"/>
                  </a:cubicBezTo>
                  <a:cubicBezTo>
                    <a:pt x="6" y="1"/>
                    <a:pt x="3" y="0"/>
                    <a:pt x="0" y="0"/>
                  </a:cubicBezTo>
                </a:path>
              </a:pathLst>
            </a:custGeom>
            <a:solidFill>
              <a:srgbClr val="DCD8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15" name="Freeform 617">
              <a:extLst>
                <a:ext uri="{FF2B5EF4-FFF2-40B4-BE49-F238E27FC236}">
                  <a16:creationId xmlns:a16="http://schemas.microsoft.com/office/drawing/2014/main" id="{21761439-B947-492B-AC7E-8E6D788EBBB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6" y="2069"/>
              <a:ext cx="9" cy="41"/>
            </a:xfrm>
            <a:custGeom>
              <a:avLst/>
              <a:gdLst>
                <a:gd name="T0" fmla="*/ 13 w 7"/>
                <a:gd name="T1" fmla="*/ 0 h 30"/>
                <a:gd name="T2" fmla="*/ 10 w 7"/>
                <a:gd name="T3" fmla="*/ 105 h 30"/>
                <a:gd name="T4" fmla="*/ 19 w 7"/>
                <a:gd name="T5" fmla="*/ 97 h 30"/>
                <a:gd name="T6" fmla="*/ 17 w 7"/>
                <a:gd name="T7" fmla="*/ 7 h 30"/>
                <a:gd name="T8" fmla="*/ 13 w 7"/>
                <a:gd name="T9" fmla="*/ 0 h 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30">
                  <a:moveTo>
                    <a:pt x="5" y="0"/>
                  </a:moveTo>
                  <a:cubicBezTo>
                    <a:pt x="1" y="11"/>
                    <a:pt x="0" y="22"/>
                    <a:pt x="4" y="30"/>
                  </a:cubicBezTo>
                  <a:cubicBezTo>
                    <a:pt x="5" y="29"/>
                    <a:pt x="6" y="29"/>
                    <a:pt x="7" y="28"/>
                  </a:cubicBezTo>
                  <a:cubicBezTo>
                    <a:pt x="3" y="20"/>
                    <a:pt x="2" y="11"/>
                    <a:pt x="6" y="2"/>
                  </a:cubicBezTo>
                  <a:cubicBezTo>
                    <a:pt x="5" y="1"/>
                    <a:pt x="5" y="1"/>
                    <a:pt x="5" y="0"/>
                  </a:cubicBezTo>
                </a:path>
              </a:pathLst>
            </a:custGeom>
            <a:solidFill>
              <a:srgbClr val="E2DF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16" name="Freeform 618">
              <a:extLst>
                <a:ext uri="{FF2B5EF4-FFF2-40B4-BE49-F238E27FC236}">
                  <a16:creationId xmlns:a16="http://schemas.microsoft.com/office/drawing/2014/main" id="{86D08130-572C-4454-BFD1-92584410F269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6" y="2040"/>
              <a:ext cx="21" cy="25"/>
            </a:xfrm>
            <a:custGeom>
              <a:avLst/>
              <a:gdLst>
                <a:gd name="T0" fmla="*/ 0 w 16"/>
                <a:gd name="T1" fmla="*/ 0 h 19"/>
                <a:gd name="T2" fmla="*/ 0 w 16"/>
                <a:gd name="T3" fmla="*/ 1 h 19"/>
                <a:gd name="T4" fmla="*/ 45 w 16"/>
                <a:gd name="T5" fmla="*/ 57 h 19"/>
                <a:gd name="T6" fmla="*/ 49 w 16"/>
                <a:gd name="T7" fmla="*/ 49 h 19"/>
                <a:gd name="T8" fmla="*/ 24 w 16"/>
                <a:gd name="T9" fmla="*/ 1 h 19"/>
                <a:gd name="T10" fmla="*/ 0 w 16"/>
                <a:gd name="T11" fmla="*/ 0 h 1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6" h="19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6" y="6"/>
                    <a:pt x="12" y="12"/>
                    <a:pt x="15" y="19"/>
                  </a:cubicBezTo>
                  <a:cubicBezTo>
                    <a:pt x="15" y="18"/>
                    <a:pt x="16" y="17"/>
                    <a:pt x="16" y="16"/>
                  </a:cubicBezTo>
                  <a:cubicBezTo>
                    <a:pt x="13" y="12"/>
                    <a:pt x="11" y="6"/>
                    <a:pt x="8" y="1"/>
                  </a:cubicBezTo>
                  <a:cubicBezTo>
                    <a:pt x="5" y="0"/>
                    <a:pt x="3" y="0"/>
                    <a:pt x="0" y="0"/>
                  </a:cubicBezTo>
                </a:path>
              </a:pathLst>
            </a:custGeom>
            <a:solidFill>
              <a:srgbClr val="E2DF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17" name="Freeform 619">
              <a:extLst>
                <a:ext uri="{FF2B5EF4-FFF2-40B4-BE49-F238E27FC236}">
                  <a16:creationId xmlns:a16="http://schemas.microsoft.com/office/drawing/2014/main" id="{E8DA12D8-F65B-4478-8EAD-9090C0C5D10C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8" y="2072"/>
              <a:ext cx="11" cy="35"/>
            </a:xfrm>
            <a:custGeom>
              <a:avLst/>
              <a:gdLst>
                <a:gd name="T0" fmla="*/ 15 w 8"/>
                <a:gd name="T1" fmla="*/ 0 h 26"/>
                <a:gd name="T2" fmla="*/ 19 w 8"/>
                <a:gd name="T3" fmla="*/ 85 h 26"/>
                <a:gd name="T4" fmla="*/ 26 w 8"/>
                <a:gd name="T5" fmla="*/ 83 h 26"/>
                <a:gd name="T6" fmla="*/ 15 w 8"/>
                <a:gd name="T7" fmla="*/ 0 h 2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" h="26">
                  <a:moveTo>
                    <a:pt x="4" y="0"/>
                  </a:moveTo>
                  <a:cubicBezTo>
                    <a:pt x="0" y="9"/>
                    <a:pt x="1" y="18"/>
                    <a:pt x="5" y="26"/>
                  </a:cubicBezTo>
                  <a:cubicBezTo>
                    <a:pt x="5" y="26"/>
                    <a:pt x="6" y="25"/>
                    <a:pt x="7" y="25"/>
                  </a:cubicBezTo>
                  <a:cubicBezTo>
                    <a:pt x="8" y="16"/>
                    <a:pt x="7" y="8"/>
                    <a:pt x="4" y="0"/>
                  </a:cubicBezTo>
                </a:path>
              </a:pathLst>
            </a:custGeom>
            <a:solidFill>
              <a:srgbClr val="E9E6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18" name="Freeform 620">
              <a:extLst>
                <a:ext uri="{FF2B5EF4-FFF2-40B4-BE49-F238E27FC236}">
                  <a16:creationId xmlns:a16="http://schemas.microsoft.com/office/drawing/2014/main" id="{9B37D39D-8770-4DD3-980A-017486CB86DB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2" y="2043"/>
              <a:ext cx="12" cy="26"/>
            </a:xfrm>
            <a:custGeom>
              <a:avLst/>
              <a:gdLst>
                <a:gd name="T0" fmla="*/ 28 w 9"/>
                <a:gd name="T1" fmla="*/ 0 h 20"/>
                <a:gd name="T2" fmla="*/ 0 w 9"/>
                <a:gd name="T3" fmla="*/ 56 h 20"/>
                <a:gd name="T4" fmla="*/ 1 w 9"/>
                <a:gd name="T5" fmla="*/ 57 h 20"/>
                <a:gd name="T6" fmla="*/ 7 w 9"/>
                <a:gd name="T7" fmla="*/ 56 h 20"/>
                <a:gd name="T8" fmla="*/ 28 w 9"/>
                <a:gd name="T9" fmla="*/ 0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20">
                  <a:moveTo>
                    <a:pt x="9" y="0"/>
                  </a:moveTo>
                  <a:cubicBezTo>
                    <a:pt x="6" y="6"/>
                    <a:pt x="3" y="13"/>
                    <a:pt x="0" y="19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2" y="20"/>
                    <a:pt x="2" y="20"/>
                    <a:pt x="2" y="19"/>
                  </a:cubicBezTo>
                  <a:cubicBezTo>
                    <a:pt x="9" y="0"/>
                    <a:pt x="9" y="0"/>
                    <a:pt x="9" y="0"/>
                  </a:cubicBezTo>
                </a:path>
              </a:pathLst>
            </a:custGeom>
            <a:solidFill>
              <a:srgbClr val="DFD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19" name="Freeform 621">
              <a:extLst>
                <a:ext uri="{FF2B5EF4-FFF2-40B4-BE49-F238E27FC236}">
                  <a16:creationId xmlns:a16="http://schemas.microsoft.com/office/drawing/2014/main" id="{3952B2A3-3A5A-4F1F-A943-C0FAF87BBAC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2" y="2068"/>
              <a:ext cx="2" cy="4"/>
            </a:xfrm>
            <a:custGeom>
              <a:avLst/>
              <a:gdLst>
                <a:gd name="T0" fmla="*/ 0 w 1"/>
                <a:gd name="T1" fmla="*/ 0 h 3"/>
                <a:gd name="T2" fmla="*/ 0 w 1"/>
                <a:gd name="T3" fmla="*/ 1 h 3"/>
                <a:gd name="T4" fmla="*/ 16 w 1"/>
                <a:gd name="T5" fmla="*/ 9 h 3"/>
                <a:gd name="T6" fmla="*/ 16 w 1"/>
                <a:gd name="T7" fmla="*/ 1 h 3"/>
                <a:gd name="T8" fmla="*/ 0 w 1"/>
                <a:gd name="T9" fmla="*/ 0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2"/>
                    <a:pt x="0" y="2"/>
                    <a:pt x="1" y="3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1" y="1"/>
                    <a:pt x="1" y="1"/>
                    <a:pt x="0" y="0"/>
                  </a:cubicBezTo>
                </a:path>
              </a:pathLst>
            </a:custGeom>
            <a:solidFill>
              <a:srgbClr val="E5E2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20" name="Freeform 622">
              <a:extLst>
                <a:ext uri="{FF2B5EF4-FFF2-40B4-BE49-F238E27FC236}">
                  <a16:creationId xmlns:a16="http://schemas.microsoft.com/office/drawing/2014/main" id="{31C07FAF-DBE1-47A6-9862-3CC11877DC1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4" y="2041"/>
              <a:ext cx="32" cy="51"/>
            </a:xfrm>
            <a:custGeom>
              <a:avLst/>
              <a:gdLst>
                <a:gd name="T0" fmla="*/ 28 w 24"/>
                <a:gd name="T1" fmla="*/ 0 h 38"/>
                <a:gd name="T2" fmla="*/ 27 w 24"/>
                <a:gd name="T3" fmla="*/ 1 h 38"/>
                <a:gd name="T4" fmla="*/ 1 w 24"/>
                <a:gd name="T5" fmla="*/ 64 h 38"/>
                <a:gd name="T6" fmla="*/ 0 w 24"/>
                <a:gd name="T7" fmla="*/ 68 h 38"/>
                <a:gd name="T8" fmla="*/ 41 w 24"/>
                <a:gd name="T9" fmla="*/ 122 h 38"/>
                <a:gd name="T10" fmla="*/ 76 w 24"/>
                <a:gd name="T11" fmla="*/ 58 h 38"/>
                <a:gd name="T12" fmla="*/ 28 w 24"/>
                <a:gd name="T13" fmla="*/ 0 h 3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4" h="38">
                  <a:moveTo>
                    <a:pt x="9" y="0"/>
                  </a:moveTo>
                  <a:cubicBezTo>
                    <a:pt x="8" y="0"/>
                    <a:pt x="8" y="0"/>
                    <a:pt x="8" y="1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1" y="21"/>
                    <a:pt x="1" y="21"/>
                    <a:pt x="0" y="21"/>
                  </a:cubicBezTo>
                  <a:cubicBezTo>
                    <a:pt x="5" y="25"/>
                    <a:pt x="10" y="31"/>
                    <a:pt x="13" y="38"/>
                  </a:cubicBezTo>
                  <a:cubicBezTo>
                    <a:pt x="17" y="32"/>
                    <a:pt x="21" y="25"/>
                    <a:pt x="24" y="18"/>
                  </a:cubicBezTo>
                  <a:cubicBezTo>
                    <a:pt x="21" y="11"/>
                    <a:pt x="15" y="5"/>
                    <a:pt x="9" y="0"/>
                  </a:cubicBezTo>
                </a:path>
              </a:pathLst>
            </a:custGeom>
            <a:solidFill>
              <a:srgbClr val="E5E2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21" name="Freeform 623">
              <a:extLst>
                <a:ext uri="{FF2B5EF4-FFF2-40B4-BE49-F238E27FC236}">
                  <a16:creationId xmlns:a16="http://schemas.microsoft.com/office/drawing/2014/main" id="{543C5168-F13E-46AF-BEBB-A6571D5D4AF5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4" y="2069"/>
              <a:ext cx="17" cy="37"/>
            </a:xfrm>
            <a:custGeom>
              <a:avLst/>
              <a:gdLst>
                <a:gd name="T0" fmla="*/ 0 w 13"/>
                <a:gd name="T1" fmla="*/ 0 h 27"/>
                <a:gd name="T2" fmla="*/ 0 w 13"/>
                <a:gd name="T3" fmla="*/ 7 h 27"/>
                <a:gd name="T4" fmla="*/ 9 w 13"/>
                <a:gd name="T5" fmla="*/ 96 h 27"/>
                <a:gd name="T6" fmla="*/ 38 w 13"/>
                <a:gd name="T7" fmla="*/ 60 h 27"/>
                <a:gd name="T8" fmla="*/ 0 w 13"/>
                <a:gd name="T9" fmla="*/ 0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27">
                  <a:moveTo>
                    <a:pt x="0" y="0"/>
                  </a:moveTo>
                  <a:cubicBezTo>
                    <a:pt x="0" y="1"/>
                    <a:pt x="0" y="1"/>
                    <a:pt x="0" y="2"/>
                  </a:cubicBezTo>
                  <a:cubicBezTo>
                    <a:pt x="3" y="10"/>
                    <a:pt x="4" y="18"/>
                    <a:pt x="3" y="27"/>
                  </a:cubicBezTo>
                  <a:cubicBezTo>
                    <a:pt x="7" y="24"/>
                    <a:pt x="10" y="21"/>
                    <a:pt x="13" y="17"/>
                  </a:cubicBezTo>
                  <a:cubicBezTo>
                    <a:pt x="10" y="10"/>
                    <a:pt x="5" y="4"/>
                    <a:pt x="0" y="0"/>
                  </a:cubicBezTo>
                </a:path>
              </a:pathLst>
            </a:custGeom>
            <a:solidFill>
              <a:srgbClr val="EBE9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7652" name="Group 624">
            <a:extLst>
              <a:ext uri="{FF2B5EF4-FFF2-40B4-BE49-F238E27FC236}">
                <a16:creationId xmlns:a16="http://schemas.microsoft.com/office/drawing/2014/main" id="{A3B0EA58-F055-4731-BF36-30302A5AA3DD}"/>
              </a:ext>
            </a:extLst>
          </p:cNvPr>
          <p:cNvGrpSpPr>
            <a:grpSpLocks/>
          </p:cNvGrpSpPr>
          <p:nvPr/>
        </p:nvGrpSpPr>
        <p:grpSpPr bwMode="auto">
          <a:xfrm>
            <a:off x="2006600" y="4443413"/>
            <a:ext cx="2562225" cy="1228725"/>
            <a:chOff x="304" y="2799"/>
            <a:chExt cx="1614" cy="774"/>
          </a:xfrm>
        </p:grpSpPr>
        <p:grpSp>
          <p:nvGrpSpPr>
            <p:cNvPr id="33373" name="Group 625">
              <a:extLst>
                <a:ext uri="{FF2B5EF4-FFF2-40B4-BE49-F238E27FC236}">
                  <a16:creationId xmlns:a16="http://schemas.microsoft.com/office/drawing/2014/main" id="{801D7302-C6DB-4497-A4B6-15D8E4CF5BE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04" y="2799"/>
              <a:ext cx="1614" cy="774"/>
              <a:chOff x="304" y="2799"/>
              <a:chExt cx="1614" cy="774"/>
            </a:xfrm>
          </p:grpSpPr>
          <p:sp>
            <p:nvSpPr>
              <p:cNvPr id="33802" name="Freeform 626">
                <a:extLst>
                  <a:ext uri="{FF2B5EF4-FFF2-40B4-BE49-F238E27FC236}">
                    <a16:creationId xmlns:a16="http://schemas.microsoft.com/office/drawing/2014/main" id="{2D7192C7-9A23-46AC-A9C8-AD28677224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" y="2799"/>
                <a:ext cx="1614" cy="774"/>
              </a:xfrm>
              <a:custGeom>
                <a:avLst/>
                <a:gdLst>
                  <a:gd name="T0" fmla="*/ 1531 w 1641"/>
                  <a:gd name="T1" fmla="*/ 477 h 787"/>
                  <a:gd name="T2" fmla="*/ 1521 w 1641"/>
                  <a:gd name="T3" fmla="*/ 491 h 787"/>
                  <a:gd name="T4" fmla="*/ 492 w 1641"/>
                  <a:gd name="T5" fmla="*/ 734 h 787"/>
                  <a:gd name="T6" fmla="*/ 463 w 1641"/>
                  <a:gd name="T7" fmla="*/ 729 h 787"/>
                  <a:gd name="T8" fmla="*/ 6 w 1641"/>
                  <a:gd name="T9" fmla="*/ 260 h 787"/>
                  <a:gd name="T10" fmla="*/ 17 w 1641"/>
                  <a:gd name="T11" fmla="*/ 247 h 787"/>
                  <a:gd name="T12" fmla="*/ 1044 w 1641"/>
                  <a:gd name="T13" fmla="*/ 3 h 787"/>
                  <a:gd name="T14" fmla="*/ 1073 w 1641"/>
                  <a:gd name="T15" fmla="*/ 9 h 787"/>
                  <a:gd name="T16" fmla="*/ 1531 w 1641"/>
                  <a:gd name="T17" fmla="*/ 477 h 78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641" h="787">
                    <a:moveTo>
                      <a:pt x="1636" y="509"/>
                    </a:moveTo>
                    <a:cubicBezTo>
                      <a:pt x="1641" y="515"/>
                      <a:pt x="1636" y="522"/>
                      <a:pt x="1625" y="525"/>
                    </a:cubicBezTo>
                    <a:cubicBezTo>
                      <a:pt x="526" y="785"/>
                      <a:pt x="526" y="785"/>
                      <a:pt x="526" y="785"/>
                    </a:cubicBezTo>
                    <a:cubicBezTo>
                      <a:pt x="514" y="787"/>
                      <a:pt x="500" y="785"/>
                      <a:pt x="495" y="779"/>
                    </a:cubicBezTo>
                    <a:cubicBezTo>
                      <a:pt x="6" y="278"/>
                      <a:pt x="6" y="278"/>
                      <a:pt x="6" y="278"/>
                    </a:cubicBezTo>
                    <a:cubicBezTo>
                      <a:pt x="0" y="272"/>
                      <a:pt x="5" y="266"/>
                      <a:pt x="17" y="263"/>
                    </a:cubicBezTo>
                    <a:cubicBezTo>
                      <a:pt x="1115" y="3"/>
                      <a:pt x="1115" y="3"/>
                      <a:pt x="1115" y="3"/>
                    </a:cubicBezTo>
                    <a:cubicBezTo>
                      <a:pt x="1127" y="0"/>
                      <a:pt x="1141" y="3"/>
                      <a:pt x="1147" y="9"/>
                    </a:cubicBezTo>
                    <a:cubicBezTo>
                      <a:pt x="1636" y="509"/>
                      <a:pt x="1636" y="509"/>
                      <a:pt x="1636" y="509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03" name="Freeform 627">
                <a:extLst>
                  <a:ext uri="{FF2B5EF4-FFF2-40B4-BE49-F238E27FC236}">
                    <a16:creationId xmlns:a16="http://schemas.microsoft.com/office/drawing/2014/main" id="{224F219B-EC12-444D-8FA4-768FDB5CD1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30" y="3474"/>
                <a:ext cx="102" cy="24"/>
              </a:xfrm>
              <a:custGeom>
                <a:avLst/>
                <a:gdLst>
                  <a:gd name="T0" fmla="*/ 93 w 104"/>
                  <a:gd name="T1" fmla="*/ 0 h 25"/>
                  <a:gd name="T2" fmla="*/ 0 w 104"/>
                  <a:gd name="T3" fmla="*/ 20 h 25"/>
                  <a:gd name="T4" fmla="*/ 1 w 104"/>
                  <a:gd name="T5" fmla="*/ 21 h 25"/>
                  <a:gd name="T6" fmla="*/ 96 w 104"/>
                  <a:gd name="T7" fmla="*/ 1 h 25"/>
                  <a:gd name="T8" fmla="*/ 93 w 104"/>
                  <a:gd name="T9" fmla="*/ 0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4" h="25">
                    <a:moveTo>
                      <a:pt x="101" y="0"/>
                    </a:moveTo>
                    <a:cubicBezTo>
                      <a:pt x="0" y="24"/>
                      <a:pt x="0" y="24"/>
                      <a:pt x="0" y="24"/>
                    </a:cubicBezTo>
                    <a:cubicBezTo>
                      <a:pt x="0" y="25"/>
                      <a:pt x="1" y="25"/>
                      <a:pt x="1" y="25"/>
                    </a:cubicBezTo>
                    <a:cubicBezTo>
                      <a:pt x="104" y="1"/>
                      <a:pt x="104" y="1"/>
                      <a:pt x="104" y="1"/>
                    </a:cubicBezTo>
                    <a:cubicBezTo>
                      <a:pt x="104" y="1"/>
                      <a:pt x="103" y="1"/>
                      <a:pt x="10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04" name="Freeform 628">
                <a:extLst>
                  <a:ext uri="{FF2B5EF4-FFF2-40B4-BE49-F238E27FC236}">
                    <a16:creationId xmlns:a16="http://schemas.microsoft.com/office/drawing/2014/main" id="{B4AE8080-99BD-4BD1-BC28-68F25127D1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30" y="3474"/>
                <a:ext cx="100" cy="23"/>
              </a:xfrm>
              <a:custGeom>
                <a:avLst/>
                <a:gdLst>
                  <a:gd name="T0" fmla="*/ 96 w 101"/>
                  <a:gd name="T1" fmla="*/ 0 h 24"/>
                  <a:gd name="T2" fmla="*/ 0 w 101"/>
                  <a:gd name="T3" fmla="*/ 20 h 24"/>
                  <a:gd name="T4" fmla="*/ 0 w 101"/>
                  <a:gd name="T5" fmla="*/ 20 h 24"/>
                  <a:gd name="T6" fmla="*/ 97 w 101"/>
                  <a:gd name="T7" fmla="*/ 0 h 24"/>
                  <a:gd name="T8" fmla="*/ 96 w 101"/>
                  <a:gd name="T9" fmla="*/ 0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1" h="24">
                    <a:moveTo>
                      <a:pt x="100" y="0"/>
                    </a:moveTo>
                    <a:cubicBezTo>
                      <a:pt x="0" y="24"/>
                      <a:pt x="0" y="24"/>
                      <a:pt x="0" y="24"/>
                    </a:cubicBezTo>
                    <a:cubicBezTo>
                      <a:pt x="0" y="24"/>
                      <a:pt x="0" y="24"/>
                      <a:pt x="0" y="24"/>
                    </a:cubicBezTo>
                    <a:cubicBezTo>
                      <a:pt x="101" y="0"/>
                      <a:pt x="101" y="0"/>
                      <a:pt x="101" y="0"/>
                    </a:cubicBezTo>
                    <a:cubicBezTo>
                      <a:pt x="101" y="0"/>
                      <a:pt x="100" y="0"/>
                      <a:pt x="100" y="0"/>
                    </a:cubicBezTo>
                  </a:path>
                </a:pathLst>
              </a:custGeom>
              <a:solidFill>
                <a:srgbClr val="4C42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05" name="Freeform 629">
                <a:extLst>
                  <a:ext uri="{FF2B5EF4-FFF2-40B4-BE49-F238E27FC236}">
                    <a16:creationId xmlns:a16="http://schemas.microsoft.com/office/drawing/2014/main" id="{EA921F97-EE7B-41CC-A865-2BD722DBE9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0" y="3499"/>
                <a:ext cx="69" cy="16"/>
              </a:xfrm>
              <a:custGeom>
                <a:avLst/>
                <a:gdLst>
                  <a:gd name="T0" fmla="*/ 66 w 70"/>
                  <a:gd name="T1" fmla="*/ 0 h 16"/>
                  <a:gd name="T2" fmla="*/ 0 w 70"/>
                  <a:gd name="T3" fmla="*/ 16 h 16"/>
                  <a:gd name="T4" fmla="*/ 0 w 70"/>
                  <a:gd name="T5" fmla="*/ 16 h 16"/>
                  <a:gd name="T6" fmla="*/ 66 w 70"/>
                  <a:gd name="T7" fmla="*/ 0 h 1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0" h="16">
                    <a:moveTo>
                      <a:pt x="70" y="0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70" y="0"/>
                      <a:pt x="70" y="0"/>
                      <a:pt x="70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06" name="Freeform 630">
                <a:extLst>
                  <a:ext uri="{FF2B5EF4-FFF2-40B4-BE49-F238E27FC236}">
                    <a16:creationId xmlns:a16="http://schemas.microsoft.com/office/drawing/2014/main" id="{12198D3C-90B9-44E5-ACA2-7B7A44A48C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6" y="3514"/>
                <a:ext cx="104" cy="25"/>
              </a:xfrm>
              <a:custGeom>
                <a:avLst/>
                <a:gdLst>
                  <a:gd name="T0" fmla="*/ 97 w 106"/>
                  <a:gd name="T1" fmla="*/ 0 h 25"/>
                  <a:gd name="T2" fmla="*/ 1 w 106"/>
                  <a:gd name="T3" fmla="*/ 25 h 25"/>
                  <a:gd name="T4" fmla="*/ 0 w 106"/>
                  <a:gd name="T5" fmla="*/ 25 h 25"/>
                  <a:gd name="T6" fmla="*/ 98 w 106"/>
                  <a:gd name="T7" fmla="*/ 1 h 25"/>
                  <a:gd name="T8" fmla="*/ 97 w 106"/>
                  <a:gd name="T9" fmla="*/ 0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6" h="25">
                    <a:moveTo>
                      <a:pt x="105" y="0"/>
                    </a:moveTo>
                    <a:cubicBezTo>
                      <a:pt x="1" y="25"/>
                      <a:pt x="1" y="25"/>
                      <a:pt x="1" y="25"/>
                    </a:cubicBezTo>
                    <a:cubicBezTo>
                      <a:pt x="1" y="25"/>
                      <a:pt x="0" y="25"/>
                      <a:pt x="0" y="25"/>
                    </a:cubicBezTo>
                    <a:cubicBezTo>
                      <a:pt x="106" y="1"/>
                      <a:pt x="106" y="1"/>
                      <a:pt x="106" y="1"/>
                    </a:cubicBezTo>
                    <a:cubicBezTo>
                      <a:pt x="106" y="1"/>
                      <a:pt x="105" y="1"/>
                      <a:pt x="105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07" name="Freeform 631">
                <a:extLst>
                  <a:ext uri="{FF2B5EF4-FFF2-40B4-BE49-F238E27FC236}">
                    <a16:creationId xmlns:a16="http://schemas.microsoft.com/office/drawing/2014/main" id="{3DC6DFD0-57ED-4219-93A1-BB09F0A0E8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7" y="3514"/>
                <a:ext cx="102" cy="25"/>
              </a:xfrm>
              <a:custGeom>
                <a:avLst/>
                <a:gdLst>
                  <a:gd name="T0" fmla="*/ 95 w 104"/>
                  <a:gd name="T1" fmla="*/ 0 h 25"/>
                  <a:gd name="T2" fmla="*/ 0 w 104"/>
                  <a:gd name="T3" fmla="*/ 24 h 25"/>
                  <a:gd name="T4" fmla="*/ 0 w 104"/>
                  <a:gd name="T5" fmla="*/ 25 h 25"/>
                  <a:gd name="T6" fmla="*/ 96 w 104"/>
                  <a:gd name="T7" fmla="*/ 0 h 25"/>
                  <a:gd name="T8" fmla="*/ 95 w 104"/>
                  <a:gd name="T9" fmla="*/ 0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4" h="25">
                    <a:moveTo>
                      <a:pt x="103" y="0"/>
                    </a:moveTo>
                    <a:cubicBezTo>
                      <a:pt x="0" y="24"/>
                      <a:pt x="0" y="24"/>
                      <a:pt x="0" y="24"/>
                    </a:cubicBezTo>
                    <a:cubicBezTo>
                      <a:pt x="0" y="25"/>
                      <a:pt x="0" y="25"/>
                      <a:pt x="0" y="25"/>
                    </a:cubicBezTo>
                    <a:cubicBezTo>
                      <a:pt x="104" y="0"/>
                      <a:pt x="104" y="0"/>
                      <a:pt x="104" y="0"/>
                    </a:cubicBezTo>
                    <a:cubicBezTo>
                      <a:pt x="104" y="0"/>
                      <a:pt x="103" y="0"/>
                      <a:pt x="103" y="0"/>
                    </a:cubicBezTo>
                  </a:path>
                </a:pathLst>
              </a:custGeom>
              <a:solidFill>
                <a:srgbClr val="4C42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08" name="Freeform 632">
                <a:extLst>
                  <a:ext uri="{FF2B5EF4-FFF2-40B4-BE49-F238E27FC236}">
                    <a16:creationId xmlns:a16="http://schemas.microsoft.com/office/drawing/2014/main" id="{4BE3661E-C658-46A3-8DD0-6D8798D419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29" y="3498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2 w 2"/>
                  <a:gd name="T5" fmla="*/ 0 h 1"/>
                  <a:gd name="T6" fmla="*/ 2 w 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09" name="Freeform 633">
                <a:extLst>
                  <a:ext uri="{FF2B5EF4-FFF2-40B4-BE49-F238E27FC236}">
                    <a16:creationId xmlns:a16="http://schemas.microsoft.com/office/drawing/2014/main" id="{F705DC18-0A03-4E1E-849D-C6114FDC1E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59" y="3497"/>
                <a:ext cx="72" cy="18"/>
              </a:xfrm>
              <a:custGeom>
                <a:avLst/>
                <a:gdLst>
                  <a:gd name="T0" fmla="*/ 68 w 73"/>
                  <a:gd name="T1" fmla="*/ 0 h 18"/>
                  <a:gd name="T2" fmla="*/ 0 w 73"/>
                  <a:gd name="T3" fmla="*/ 17 h 18"/>
                  <a:gd name="T4" fmla="*/ 1 w 73"/>
                  <a:gd name="T5" fmla="*/ 18 h 18"/>
                  <a:gd name="T6" fmla="*/ 67 w 73"/>
                  <a:gd name="T7" fmla="*/ 2 h 18"/>
                  <a:gd name="T8" fmla="*/ 69 w 73"/>
                  <a:gd name="T9" fmla="*/ 1 h 18"/>
                  <a:gd name="T10" fmla="*/ 68 w 73"/>
                  <a:gd name="T11" fmla="*/ 0 h 1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3" h="18">
                    <a:moveTo>
                      <a:pt x="72" y="0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0" y="18"/>
                      <a:pt x="1" y="18"/>
                      <a:pt x="1" y="18"/>
                    </a:cubicBezTo>
                    <a:cubicBezTo>
                      <a:pt x="71" y="2"/>
                      <a:pt x="71" y="2"/>
                      <a:pt x="71" y="2"/>
                    </a:cubicBezTo>
                    <a:cubicBezTo>
                      <a:pt x="73" y="1"/>
                      <a:pt x="73" y="1"/>
                      <a:pt x="73" y="1"/>
                    </a:cubicBezTo>
                    <a:cubicBezTo>
                      <a:pt x="73" y="1"/>
                      <a:pt x="72" y="1"/>
                      <a:pt x="72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10" name="Freeform 634">
                <a:extLst>
                  <a:ext uri="{FF2B5EF4-FFF2-40B4-BE49-F238E27FC236}">
                    <a16:creationId xmlns:a16="http://schemas.microsoft.com/office/drawing/2014/main" id="{D2831F7B-2488-462A-90B9-F554375FCF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58" y="3497"/>
                <a:ext cx="72" cy="17"/>
              </a:xfrm>
              <a:custGeom>
                <a:avLst/>
                <a:gdLst>
                  <a:gd name="T0" fmla="*/ 69 w 73"/>
                  <a:gd name="T1" fmla="*/ 0 h 17"/>
                  <a:gd name="T2" fmla="*/ 0 w 73"/>
                  <a:gd name="T3" fmla="*/ 17 h 17"/>
                  <a:gd name="T4" fmla="*/ 1 w 73"/>
                  <a:gd name="T5" fmla="*/ 17 h 17"/>
                  <a:gd name="T6" fmla="*/ 69 w 73"/>
                  <a:gd name="T7" fmla="*/ 0 h 17"/>
                  <a:gd name="T8" fmla="*/ 69 w 73"/>
                  <a:gd name="T9" fmla="*/ 0 h 1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3" h="17">
                    <a:moveTo>
                      <a:pt x="73" y="0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73" y="0"/>
                      <a:pt x="73" y="0"/>
                      <a:pt x="73" y="0"/>
                    </a:cubicBezTo>
                    <a:cubicBezTo>
                      <a:pt x="73" y="0"/>
                      <a:pt x="73" y="0"/>
                      <a:pt x="73" y="0"/>
                    </a:cubicBezTo>
                  </a:path>
                </a:pathLst>
              </a:custGeom>
              <a:solidFill>
                <a:srgbClr val="8980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11" name="Freeform 635">
                <a:extLst>
                  <a:ext uri="{FF2B5EF4-FFF2-40B4-BE49-F238E27FC236}">
                    <a16:creationId xmlns:a16="http://schemas.microsoft.com/office/drawing/2014/main" id="{76F4D997-4B62-4921-8680-3C388917E1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82" y="3379"/>
                <a:ext cx="149" cy="37"/>
              </a:xfrm>
              <a:custGeom>
                <a:avLst/>
                <a:gdLst>
                  <a:gd name="T0" fmla="*/ 143 w 151"/>
                  <a:gd name="T1" fmla="*/ 0 h 37"/>
                  <a:gd name="T2" fmla="*/ 1 w 151"/>
                  <a:gd name="T3" fmla="*/ 35 h 37"/>
                  <a:gd name="T4" fmla="*/ 0 w 151"/>
                  <a:gd name="T5" fmla="*/ 37 h 37"/>
                  <a:gd name="T6" fmla="*/ 143 w 151"/>
                  <a:gd name="T7" fmla="*/ 1 h 37"/>
                  <a:gd name="T8" fmla="*/ 143 w 151"/>
                  <a:gd name="T9" fmla="*/ 0 h 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51" h="37">
                    <a:moveTo>
                      <a:pt x="151" y="0"/>
                    </a:moveTo>
                    <a:cubicBezTo>
                      <a:pt x="1" y="35"/>
                      <a:pt x="1" y="35"/>
                      <a:pt x="1" y="35"/>
                    </a:cubicBezTo>
                    <a:cubicBezTo>
                      <a:pt x="0" y="36"/>
                      <a:pt x="0" y="37"/>
                      <a:pt x="0" y="37"/>
                    </a:cubicBezTo>
                    <a:cubicBezTo>
                      <a:pt x="151" y="1"/>
                      <a:pt x="151" y="1"/>
                      <a:pt x="151" y="1"/>
                    </a:cubicBezTo>
                    <a:cubicBezTo>
                      <a:pt x="151" y="1"/>
                      <a:pt x="151" y="1"/>
                      <a:pt x="15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12" name="Freeform 636">
                <a:extLst>
                  <a:ext uri="{FF2B5EF4-FFF2-40B4-BE49-F238E27FC236}">
                    <a16:creationId xmlns:a16="http://schemas.microsoft.com/office/drawing/2014/main" id="{E5D304EC-D89F-4AAB-9950-6499F4EC7F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83" y="3379"/>
                <a:ext cx="148" cy="35"/>
              </a:xfrm>
              <a:custGeom>
                <a:avLst/>
                <a:gdLst>
                  <a:gd name="T0" fmla="*/ 142 w 150"/>
                  <a:gd name="T1" fmla="*/ 0 h 35"/>
                  <a:gd name="T2" fmla="*/ 0 w 150"/>
                  <a:gd name="T3" fmla="*/ 35 h 35"/>
                  <a:gd name="T4" fmla="*/ 0 w 150"/>
                  <a:gd name="T5" fmla="*/ 35 h 35"/>
                  <a:gd name="T6" fmla="*/ 142 w 150"/>
                  <a:gd name="T7" fmla="*/ 0 h 35"/>
                  <a:gd name="T8" fmla="*/ 142 w 150"/>
                  <a:gd name="T9" fmla="*/ 0 h 3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50" h="35">
                    <a:moveTo>
                      <a:pt x="150" y="0"/>
                    </a:moveTo>
                    <a:cubicBezTo>
                      <a:pt x="0" y="35"/>
                      <a:pt x="0" y="35"/>
                      <a:pt x="0" y="35"/>
                    </a:cubicBezTo>
                    <a:cubicBezTo>
                      <a:pt x="0" y="35"/>
                      <a:pt x="0" y="35"/>
                      <a:pt x="0" y="35"/>
                    </a:cubicBezTo>
                    <a:cubicBezTo>
                      <a:pt x="150" y="0"/>
                      <a:pt x="150" y="0"/>
                      <a:pt x="150" y="0"/>
                    </a:cubicBezTo>
                    <a:cubicBezTo>
                      <a:pt x="150" y="0"/>
                      <a:pt x="150" y="0"/>
                      <a:pt x="150" y="0"/>
                    </a:cubicBezTo>
                  </a:path>
                </a:pathLst>
              </a:custGeom>
              <a:solidFill>
                <a:srgbClr val="4C42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13" name="Freeform 637">
                <a:extLst>
                  <a:ext uri="{FF2B5EF4-FFF2-40B4-BE49-F238E27FC236}">
                    <a16:creationId xmlns:a16="http://schemas.microsoft.com/office/drawing/2014/main" id="{4B5305F2-7915-47D4-99A3-F6954620EB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88" y="3421"/>
                <a:ext cx="170" cy="40"/>
              </a:xfrm>
              <a:custGeom>
                <a:avLst/>
                <a:gdLst>
                  <a:gd name="T0" fmla="*/ 161 w 173"/>
                  <a:gd name="T1" fmla="*/ 0 h 41"/>
                  <a:gd name="T2" fmla="*/ 0 w 173"/>
                  <a:gd name="T3" fmla="*/ 36 h 41"/>
                  <a:gd name="T4" fmla="*/ 2 w 173"/>
                  <a:gd name="T5" fmla="*/ 37 h 41"/>
                  <a:gd name="T6" fmla="*/ 161 w 173"/>
                  <a:gd name="T7" fmla="*/ 1 h 41"/>
                  <a:gd name="T8" fmla="*/ 161 w 173"/>
                  <a:gd name="T9" fmla="*/ 0 h 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73" h="41">
                    <a:moveTo>
                      <a:pt x="173" y="0"/>
                    </a:moveTo>
                    <a:cubicBezTo>
                      <a:pt x="0" y="40"/>
                      <a:pt x="0" y="40"/>
                      <a:pt x="0" y="40"/>
                    </a:cubicBezTo>
                    <a:cubicBezTo>
                      <a:pt x="1" y="41"/>
                      <a:pt x="2" y="41"/>
                      <a:pt x="2" y="41"/>
                    </a:cubicBezTo>
                    <a:cubicBezTo>
                      <a:pt x="173" y="1"/>
                      <a:pt x="173" y="1"/>
                      <a:pt x="173" y="1"/>
                    </a:cubicBezTo>
                    <a:cubicBezTo>
                      <a:pt x="173" y="1"/>
                      <a:pt x="173" y="0"/>
                      <a:pt x="173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14" name="Freeform 638">
                <a:extLst>
                  <a:ext uri="{FF2B5EF4-FFF2-40B4-BE49-F238E27FC236}">
                    <a16:creationId xmlns:a16="http://schemas.microsoft.com/office/drawing/2014/main" id="{2419D21A-8312-463D-9D7F-A555E91C2C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88" y="3420"/>
                <a:ext cx="170" cy="40"/>
              </a:xfrm>
              <a:custGeom>
                <a:avLst/>
                <a:gdLst>
                  <a:gd name="T0" fmla="*/ 161 w 173"/>
                  <a:gd name="T1" fmla="*/ 0 h 41"/>
                  <a:gd name="T2" fmla="*/ 0 w 173"/>
                  <a:gd name="T3" fmla="*/ 37 h 41"/>
                  <a:gd name="T4" fmla="*/ 0 w 173"/>
                  <a:gd name="T5" fmla="*/ 37 h 41"/>
                  <a:gd name="T6" fmla="*/ 161 w 173"/>
                  <a:gd name="T7" fmla="*/ 1 h 41"/>
                  <a:gd name="T8" fmla="*/ 161 w 173"/>
                  <a:gd name="T9" fmla="*/ 0 h 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73" h="41">
                    <a:moveTo>
                      <a:pt x="173" y="0"/>
                    </a:moveTo>
                    <a:cubicBezTo>
                      <a:pt x="0" y="41"/>
                      <a:pt x="0" y="41"/>
                      <a:pt x="0" y="41"/>
                    </a:cubicBezTo>
                    <a:cubicBezTo>
                      <a:pt x="0" y="41"/>
                      <a:pt x="0" y="41"/>
                      <a:pt x="0" y="41"/>
                    </a:cubicBezTo>
                    <a:cubicBezTo>
                      <a:pt x="173" y="1"/>
                      <a:pt x="173" y="1"/>
                      <a:pt x="173" y="1"/>
                    </a:cubicBezTo>
                    <a:cubicBezTo>
                      <a:pt x="173" y="1"/>
                      <a:pt x="173" y="0"/>
                      <a:pt x="173" y="0"/>
                    </a:cubicBezTo>
                  </a:path>
                </a:pathLst>
              </a:custGeom>
              <a:solidFill>
                <a:srgbClr val="4C42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15" name="Freeform 639">
                <a:extLst>
                  <a:ext uri="{FF2B5EF4-FFF2-40B4-BE49-F238E27FC236}">
                    <a16:creationId xmlns:a16="http://schemas.microsoft.com/office/drawing/2014/main" id="{87B5EEFB-3809-444E-8F7E-7F1BE218F0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4" y="2941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16" name="Freeform 640">
                <a:extLst>
                  <a:ext uri="{FF2B5EF4-FFF2-40B4-BE49-F238E27FC236}">
                    <a16:creationId xmlns:a16="http://schemas.microsoft.com/office/drawing/2014/main" id="{257C59E3-F1F1-4E5E-93E9-8F26F18E63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4" y="2941"/>
                <a:ext cx="1" cy="3"/>
              </a:xfrm>
              <a:custGeom>
                <a:avLst/>
                <a:gdLst>
                  <a:gd name="T0" fmla="*/ 0 w 1"/>
                  <a:gd name="T1" fmla="*/ 0 h 3"/>
                  <a:gd name="T2" fmla="*/ 0 w 1"/>
                  <a:gd name="T3" fmla="*/ 0 h 3"/>
                  <a:gd name="T4" fmla="*/ 0 w 1"/>
                  <a:gd name="T5" fmla="*/ 3 h 3"/>
                  <a:gd name="T6" fmla="*/ 1 w 1"/>
                  <a:gd name="T7" fmla="*/ 2 h 3"/>
                  <a:gd name="T8" fmla="*/ 0 w 1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0" y="1"/>
                      <a:pt x="0" y="0"/>
                    </a:cubicBezTo>
                  </a:path>
                </a:pathLst>
              </a:custGeom>
              <a:solidFill>
                <a:srgbClr val="231D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17" name="Freeform 641">
                <a:extLst>
                  <a:ext uri="{FF2B5EF4-FFF2-40B4-BE49-F238E27FC236}">
                    <a16:creationId xmlns:a16="http://schemas.microsoft.com/office/drawing/2014/main" id="{3E0F7BCE-FAA4-4F01-8CC6-BC6C378879A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08" y="2810"/>
                <a:ext cx="1494" cy="759"/>
              </a:xfrm>
              <a:custGeom>
                <a:avLst/>
                <a:gdLst>
                  <a:gd name="T0" fmla="*/ 522 w 1519"/>
                  <a:gd name="T1" fmla="*/ 692 h 772"/>
                  <a:gd name="T2" fmla="*/ 522 w 1519"/>
                  <a:gd name="T3" fmla="*/ 692 h 772"/>
                  <a:gd name="T4" fmla="*/ 800 w 1519"/>
                  <a:gd name="T5" fmla="*/ 624 h 772"/>
                  <a:gd name="T6" fmla="*/ 781 w 1519"/>
                  <a:gd name="T7" fmla="*/ 631 h 772"/>
                  <a:gd name="T8" fmla="*/ 833 w 1519"/>
                  <a:gd name="T9" fmla="*/ 615 h 772"/>
                  <a:gd name="T10" fmla="*/ 1029 w 1519"/>
                  <a:gd name="T11" fmla="*/ 561 h 772"/>
                  <a:gd name="T12" fmla="*/ 998 w 1519"/>
                  <a:gd name="T13" fmla="*/ 580 h 772"/>
                  <a:gd name="T14" fmla="*/ 1032 w 1519"/>
                  <a:gd name="T15" fmla="*/ 560 h 772"/>
                  <a:gd name="T16" fmla="*/ 0 w 1519"/>
                  <a:gd name="T17" fmla="*/ 216 h 772"/>
                  <a:gd name="T18" fmla="*/ 238 w 1519"/>
                  <a:gd name="T19" fmla="*/ 476 h 772"/>
                  <a:gd name="T20" fmla="*/ 397 w 1519"/>
                  <a:gd name="T21" fmla="*/ 721 h 772"/>
                  <a:gd name="T22" fmla="*/ 438 w 1519"/>
                  <a:gd name="T23" fmla="*/ 710 h 772"/>
                  <a:gd name="T24" fmla="*/ 349 w 1519"/>
                  <a:gd name="T25" fmla="*/ 588 h 772"/>
                  <a:gd name="T26" fmla="*/ 321 w 1519"/>
                  <a:gd name="T27" fmla="*/ 529 h 772"/>
                  <a:gd name="T28" fmla="*/ 287 w 1519"/>
                  <a:gd name="T29" fmla="*/ 464 h 772"/>
                  <a:gd name="T30" fmla="*/ 252 w 1519"/>
                  <a:gd name="T31" fmla="*/ 417 h 772"/>
                  <a:gd name="T32" fmla="*/ 147 w 1519"/>
                  <a:gd name="T33" fmla="*/ 297 h 772"/>
                  <a:gd name="T34" fmla="*/ 116 w 1519"/>
                  <a:gd name="T35" fmla="*/ 270 h 772"/>
                  <a:gd name="T36" fmla="*/ 104 w 1519"/>
                  <a:gd name="T37" fmla="*/ 204 h 772"/>
                  <a:gd name="T38" fmla="*/ 254 w 1519"/>
                  <a:gd name="T39" fmla="*/ 158 h 772"/>
                  <a:gd name="T40" fmla="*/ 385 w 1519"/>
                  <a:gd name="T41" fmla="*/ 130 h 772"/>
                  <a:gd name="T42" fmla="*/ 466 w 1519"/>
                  <a:gd name="T43" fmla="*/ 107 h 772"/>
                  <a:gd name="T44" fmla="*/ 389 w 1519"/>
                  <a:gd name="T45" fmla="*/ 130 h 772"/>
                  <a:gd name="T46" fmla="*/ 388 w 1519"/>
                  <a:gd name="T47" fmla="*/ 129 h 772"/>
                  <a:gd name="T48" fmla="*/ 410 w 1519"/>
                  <a:gd name="T49" fmla="*/ 123 h 772"/>
                  <a:gd name="T50" fmla="*/ 457 w 1519"/>
                  <a:gd name="T51" fmla="*/ 112 h 772"/>
                  <a:gd name="T52" fmla="*/ 617 w 1519"/>
                  <a:gd name="T53" fmla="*/ 81 h 772"/>
                  <a:gd name="T54" fmla="*/ 634 w 1519"/>
                  <a:gd name="T55" fmla="*/ 83 h 772"/>
                  <a:gd name="T56" fmla="*/ 739 w 1519"/>
                  <a:gd name="T57" fmla="*/ 43 h 772"/>
                  <a:gd name="T58" fmla="*/ 514 w 1519"/>
                  <a:gd name="T59" fmla="*/ 98 h 772"/>
                  <a:gd name="T60" fmla="*/ 523 w 1519"/>
                  <a:gd name="T61" fmla="*/ 95 h 772"/>
                  <a:gd name="T62" fmla="*/ 578 w 1519"/>
                  <a:gd name="T63" fmla="*/ 87 h 772"/>
                  <a:gd name="T64" fmla="*/ 661 w 1519"/>
                  <a:gd name="T65" fmla="*/ 67 h 772"/>
                  <a:gd name="T66" fmla="*/ 713 w 1519"/>
                  <a:gd name="T67" fmla="*/ 50 h 772"/>
                  <a:gd name="T68" fmla="*/ 720 w 1519"/>
                  <a:gd name="T69" fmla="*/ 50 h 772"/>
                  <a:gd name="T70" fmla="*/ 927 w 1519"/>
                  <a:gd name="T71" fmla="*/ 0 h 772"/>
                  <a:gd name="T72" fmla="*/ 850 w 1519"/>
                  <a:gd name="T73" fmla="*/ 23 h 772"/>
                  <a:gd name="T74" fmla="*/ 1011 w 1519"/>
                  <a:gd name="T75" fmla="*/ 172 h 772"/>
                  <a:gd name="T76" fmla="*/ 1165 w 1519"/>
                  <a:gd name="T77" fmla="*/ 285 h 772"/>
                  <a:gd name="T78" fmla="*/ 1191 w 1519"/>
                  <a:gd name="T79" fmla="*/ 322 h 772"/>
                  <a:gd name="T80" fmla="*/ 1386 w 1519"/>
                  <a:gd name="T81" fmla="*/ 475 h 772"/>
                  <a:gd name="T82" fmla="*/ 1292 w 1519"/>
                  <a:gd name="T83" fmla="*/ 502 h 772"/>
                  <a:gd name="T84" fmla="*/ 1301 w 1519"/>
                  <a:gd name="T85" fmla="*/ 508 h 772"/>
                  <a:gd name="T86" fmla="*/ 1164 w 1519"/>
                  <a:gd name="T87" fmla="*/ 541 h 772"/>
                  <a:gd name="T88" fmla="*/ 1265 w 1519"/>
                  <a:gd name="T89" fmla="*/ 356 h 772"/>
                  <a:gd name="T90" fmla="*/ 1018 w 1519"/>
                  <a:gd name="T91" fmla="*/ 139 h 772"/>
                  <a:gd name="T92" fmla="*/ 927 w 1519"/>
                  <a:gd name="T93" fmla="*/ 0 h 772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1519" h="772">
                    <a:moveTo>
                      <a:pt x="558" y="740"/>
                    </a:moveTo>
                    <a:cubicBezTo>
                      <a:pt x="558" y="740"/>
                      <a:pt x="558" y="740"/>
                      <a:pt x="558" y="740"/>
                    </a:cubicBezTo>
                    <a:cubicBezTo>
                      <a:pt x="558" y="740"/>
                      <a:pt x="558" y="740"/>
                      <a:pt x="558" y="740"/>
                    </a:cubicBezTo>
                    <a:cubicBezTo>
                      <a:pt x="558" y="740"/>
                      <a:pt x="558" y="740"/>
                      <a:pt x="558" y="740"/>
                    </a:cubicBezTo>
                    <a:moveTo>
                      <a:pt x="890" y="659"/>
                    </a:moveTo>
                    <a:cubicBezTo>
                      <a:pt x="878" y="662"/>
                      <a:pt x="867" y="665"/>
                      <a:pt x="855" y="668"/>
                    </a:cubicBezTo>
                    <a:cubicBezTo>
                      <a:pt x="845" y="670"/>
                      <a:pt x="835" y="672"/>
                      <a:pt x="825" y="674"/>
                    </a:cubicBezTo>
                    <a:cubicBezTo>
                      <a:pt x="828" y="675"/>
                      <a:pt x="832" y="675"/>
                      <a:pt x="834" y="675"/>
                    </a:cubicBezTo>
                    <a:cubicBezTo>
                      <a:pt x="894" y="661"/>
                      <a:pt x="894" y="661"/>
                      <a:pt x="894" y="661"/>
                    </a:cubicBezTo>
                    <a:cubicBezTo>
                      <a:pt x="893" y="661"/>
                      <a:pt x="892" y="660"/>
                      <a:pt x="890" y="659"/>
                    </a:cubicBezTo>
                    <a:moveTo>
                      <a:pt x="1103" y="600"/>
                    </a:moveTo>
                    <a:cubicBezTo>
                      <a:pt x="1102" y="601"/>
                      <a:pt x="1101" y="601"/>
                      <a:pt x="1100" y="601"/>
                    </a:cubicBezTo>
                    <a:cubicBezTo>
                      <a:pt x="1091" y="606"/>
                      <a:pt x="1080" y="610"/>
                      <a:pt x="1068" y="614"/>
                    </a:cubicBezTo>
                    <a:cubicBezTo>
                      <a:pt x="1067" y="617"/>
                      <a:pt x="1067" y="619"/>
                      <a:pt x="1067" y="620"/>
                    </a:cubicBezTo>
                    <a:cubicBezTo>
                      <a:pt x="1093" y="614"/>
                      <a:pt x="1093" y="614"/>
                      <a:pt x="1093" y="614"/>
                    </a:cubicBezTo>
                    <a:cubicBezTo>
                      <a:pt x="1095" y="612"/>
                      <a:pt x="1099" y="607"/>
                      <a:pt x="1103" y="600"/>
                    </a:cubicBezTo>
                    <a:moveTo>
                      <a:pt x="412" y="136"/>
                    </a:moveTo>
                    <a:cubicBezTo>
                      <a:pt x="0" y="232"/>
                      <a:pt x="0" y="232"/>
                      <a:pt x="0" y="232"/>
                    </a:cubicBezTo>
                    <a:cubicBezTo>
                      <a:pt x="0" y="232"/>
                      <a:pt x="78" y="281"/>
                      <a:pt x="121" y="319"/>
                    </a:cubicBezTo>
                    <a:cubicBezTo>
                      <a:pt x="164" y="358"/>
                      <a:pt x="244" y="472"/>
                      <a:pt x="254" y="509"/>
                    </a:cubicBezTo>
                    <a:cubicBezTo>
                      <a:pt x="265" y="546"/>
                      <a:pt x="328" y="597"/>
                      <a:pt x="333" y="642"/>
                    </a:cubicBezTo>
                    <a:cubicBezTo>
                      <a:pt x="338" y="687"/>
                      <a:pt x="425" y="772"/>
                      <a:pt x="425" y="772"/>
                    </a:cubicBezTo>
                    <a:cubicBezTo>
                      <a:pt x="474" y="760"/>
                      <a:pt x="474" y="760"/>
                      <a:pt x="474" y="760"/>
                    </a:cubicBezTo>
                    <a:cubicBezTo>
                      <a:pt x="472" y="760"/>
                      <a:pt x="470" y="760"/>
                      <a:pt x="468" y="760"/>
                    </a:cubicBezTo>
                    <a:cubicBezTo>
                      <a:pt x="412" y="760"/>
                      <a:pt x="401" y="718"/>
                      <a:pt x="394" y="689"/>
                    </a:cubicBezTo>
                    <a:cubicBezTo>
                      <a:pt x="389" y="670"/>
                      <a:pt x="383" y="649"/>
                      <a:pt x="373" y="629"/>
                    </a:cubicBezTo>
                    <a:cubicBezTo>
                      <a:pt x="366" y="614"/>
                      <a:pt x="351" y="588"/>
                      <a:pt x="348" y="566"/>
                    </a:cubicBezTo>
                    <a:cubicBezTo>
                      <a:pt x="346" y="566"/>
                      <a:pt x="344" y="566"/>
                      <a:pt x="343" y="566"/>
                    </a:cubicBezTo>
                    <a:cubicBezTo>
                      <a:pt x="280" y="560"/>
                      <a:pt x="294" y="553"/>
                      <a:pt x="274" y="531"/>
                    </a:cubicBezTo>
                    <a:cubicBezTo>
                      <a:pt x="265" y="521"/>
                      <a:pt x="282" y="508"/>
                      <a:pt x="307" y="496"/>
                    </a:cubicBezTo>
                    <a:cubicBezTo>
                      <a:pt x="305" y="489"/>
                      <a:pt x="306" y="481"/>
                      <a:pt x="301" y="474"/>
                    </a:cubicBezTo>
                    <a:cubicBezTo>
                      <a:pt x="295" y="462"/>
                      <a:pt x="282" y="457"/>
                      <a:pt x="268" y="446"/>
                    </a:cubicBezTo>
                    <a:cubicBezTo>
                      <a:pt x="239" y="421"/>
                      <a:pt x="247" y="392"/>
                      <a:pt x="219" y="367"/>
                    </a:cubicBezTo>
                    <a:cubicBezTo>
                      <a:pt x="200" y="349"/>
                      <a:pt x="178" y="333"/>
                      <a:pt x="157" y="317"/>
                    </a:cubicBezTo>
                    <a:cubicBezTo>
                      <a:pt x="157" y="317"/>
                      <a:pt x="157" y="317"/>
                      <a:pt x="157" y="317"/>
                    </a:cubicBezTo>
                    <a:cubicBezTo>
                      <a:pt x="132" y="316"/>
                      <a:pt x="124" y="305"/>
                      <a:pt x="124" y="290"/>
                    </a:cubicBezTo>
                    <a:cubicBezTo>
                      <a:pt x="109" y="278"/>
                      <a:pt x="95" y="265"/>
                      <a:pt x="83" y="251"/>
                    </a:cubicBezTo>
                    <a:cubicBezTo>
                      <a:pt x="63" y="228"/>
                      <a:pt x="75" y="229"/>
                      <a:pt x="112" y="219"/>
                    </a:cubicBezTo>
                    <a:cubicBezTo>
                      <a:pt x="147" y="210"/>
                      <a:pt x="168" y="197"/>
                      <a:pt x="201" y="187"/>
                    </a:cubicBezTo>
                    <a:cubicBezTo>
                      <a:pt x="220" y="181"/>
                      <a:pt x="244" y="175"/>
                      <a:pt x="270" y="170"/>
                    </a:cubicBezTo>
                    <a:cubicBezTo>
                      <a:pt x="309" y="160"/>
                      <a:pt x="349" y="152"/>
                      <a:pt x="380" y="146"/>
                    </a:cubicBezTo>
                    <a:cubicBezTo>
                      <a:pt x="389" y="143"/>
                      <a:pt x="400" y="140"/>
                      <a:pt x="412" y="138"/>
                    </a:cubicBezTo>
                    <a:cubicBezTo>
                      <a:pt x="412" y="136"/>
                      <a:pt x="412" y="136"/>
                      <a:pt x="412" y="136"/>
                    </a:cubicBezTo>
                    <a:moveTo>
                      <a:pt x="498" y="115"/>
                    </a:moveTo>
                    <a:cubicBezTo>
                      <a:pt x="413" y="135"/>
                      <a:pt x="413" y="135"/>
                      <a:pt x="413" y="135"/>
                    </a:cubicBezTo>
                    <a:cubicBezTo>
                      <a:pt x="415" y="136"/>
                      <a:pt x="416" y="137"/>
                      <a:pt x="417" y="138"/>
                    </a:cubicBezTo>
                    <a:cubicBezTo>
                      <a:pt x="417" y="138"/>
                      <a:pt x="417" y="138"/>
                      <a:pt x="417" y="138"/>
                    </a:cubicBezTo>
                    <a:cubicBezTo>
                      <a:pt x="416" y="137"/>
                      <a:pt x="415" y="137"/>
                      <a:pt x="415" y="137"/>
                    </a:cubicBezTo>
                    <a:cubicBezTo>
                      <a:pt x="438" y="131"/>
                      <a:pt x="438" y="131"/>
                      <a:pt x="438" y="131"/>
                    </a:cubicBezTo>
                    <a:cubicBezTo>
                      <a:pt x="438" y="131"/>
                      <a:pt x="438" y="131"/>
                      <a:pt x="438" y="131"/>
                    </a:cubicBezTo>
                    <a:cubicBezTo>
                      <a:pt x="439" y="131"/>
                      <a:pt x="439" y="131"/>
                      <a:pt x="439" y="131"/>
                    </a:cubicBezTo>
                    <a:cubicBezTo>
                      <a:pt x="489" y="120"/>
                      <a:pt x="489" y="120"/>
                      <a:pt x="489" y="120"/>
                    </a:cubicBezTo>
                    <a:cubicBezTo>
                      <a:pt x="492" y="118"/>
                      <a:pt x="495" y="117"/>
                      <a:pt x="498" y="115"/>
                    </a:cubicBezTo>
                    <a:moveTo>
                      <a:pt x="660" y="85"/>
                    </a:moveTo>
                    <a:cubicBezTo>
                      <a:pt x="664" y="87"/>
                      <a:pt x="669" y="88"/>
                      <a:pt x="674" y="89"/>
                    </a:cubicBezTo>
                    <a:cubicBezTo>
                      <a:pt x="675" y="89"/>
                      <a:pt x="677" y="88"/>
                      <a:pt x="678" y="87"/>
                    </a:cubicBezTo>
                    <a:cubicBezTo>
                      <a:pt x="672" y="87"/>
                      <a:pt x="666" y="86"/>
                      <a:pt x="660" y="85"/>
                    </a:cubicBezTo>
                    <a:moveTo>
                      <a:pt x="790" y="47"/>
                    </a:moveTo>
                    <a:cubicBezTo>
                      <a:pt x="543" y="105"/>
                      <a:pt x="543" y="105"/>
                      <a:pt x="543" y="105"/>
                    </a:cubicBezTo>
                    <a:cubicBezTo>
                      <a:pt x="545" y="105"/>
                      <a:pt x="547" y="105"/>
                      <a:pt x="550" y="106"/>
                    </a:cubicBezTo>
                    <a:cubicBezTo>
                      <a:pt x="559" y="103"/>
                      <a:pt x="559" y="103"/>
                      <a:pt x="559" y="103"/>
                    </a:cubicBezTo>
                    <a:cubicBezTo>
                      <a:pt x="559" y="103"/>
                      <a:pt x="559" y="103"/>
                      <a:pt x="559" y="103"/>
                    </a:cubicBezTo>
                    <a:cubicBezTo>
                      <a:pt x="559" y="103"/>
                      <a:pt x="559" y="103"/>
                      <a:pt x="559" y="103"/>
                    </a:cubicBezTo>
                    <a:cubicBezTo>
                      <a:pt x="578" y="98"/>
                      <a:pt x="598" y="95"/>
                      <a:pt x="618" y="94"/>
                    </a:cubicBezTo>
                    <a:cubicBezTo>
                      <a:pt x="620" y="93"/>
                      <a:pt x="622" y="92"/>
                      <a:pt x="625" y="91"/>
                    </a:cubicBezTo>
                    <a:cubicBezTo>
                      <a:pt x="642" y="86"/>
                      <a:pt x="674" y="78"/>
                      <a:pt x="706" y="71"/>
                    </a:cubicBezTo>
                    <a:cubicBezTo>
                      <a:pt x="704" y="71"/>
                      <a:pt x="703" y="71"/>
                      <a:pt x="703" y="70"/>
                    </a:cubicBezTo>
                    <a:cubicBezTo>
                      <a:pt x="762" y="54"/>
                      <a:pt x="762" y="54"/>
                      <a:pt x="762" y="54"/>
                    </a:cubicBezTo>
                    <a:cubicBezTo>
                      <a:pt x="764" y="54"/>
                      <a:pt x="766" y="54"/>
                      <a:pt x="767" y="54"/>
                    </a:cubicBezTo>
                    <a:cubicBezTo>
                      <a:pt x="768" y="54"/>
                      <a:pt x="768" y="54"/>
                      <a:pt x="769" y="54"/>
                    </a:cubicBezTo>
                    <a:cubicBezTo>
                      <a:pt x="776" y="51"/>
                      <a:pt x="783" y="49"/>
                      <a:pt x="790" y="47"/>
                    </a:cubicBezTo>
                    <a:moveTo>
                      <a:pt x="991" y="0"/>
                    </a:moveTo>
                    <a:cubicBezTo>
                      <a:pt x="888" y="24"/>
                      <a:pt x="888" y="24"/>
                      <a:pt x="888" y="24"/>
                    </a:cubicBezTo>
                    <a:cubicBezTo>
                      <a:pt x="895" y="23"/>
                      <a:pt x="902" y="23"/>
                      <a:pt x="908" y="23"/>
                    </a:cubicBezTo>
                    <a:cubicBezTo>
                      <a:pt x="931" y="23"/>
                      <a:pt x="951" y="27"/>
                      <a:pt x="966" y="38"/>
                    </a:cubicBezTo>
                    <a:cubicBezTo>
                      <a:pt x="1027" y="81"/>
                      <a:pt x="1030" y="138"/>
                      <a:pt x="1080" y="184"/>
                    </a:cubicBezTo>
                    <a:cubicBezTo>
                      <a:pt x="1119" y="219"/>
                      <a:pt x="1177" y="255"/>
                      <a:pt x="1210" y="294"/>
                    </a:cubicBezTo>
                    <a:cubicBezTo>
                      <a:pt x="1228" y="295"/>
                      <a:pt x="1239" y="299"/>
                      <a:pt x="1244" y="305"/>
                    </a:cubicBezTo>
                    <a:cubicBezTo>
                      <a:pt x="1257" y="321"/>
                      <a:pt x="1301" y="335"/>
                      <a:pt x="1275" y="345"/>
                    </a:cubicBezTo>
                    <a:cubicBezTo>
                      <a:pt x="1274" y="345"/>
                      <a:pt x="1274" y="345"/>
                      <a:pt x="1273" y="346"/>
                    </a:cubicBezTo>
                    <a:cubicBezTo>
                      <a:pt x="1323" y="367"/>
                      <a:pt x="1350" y="398"/>
                      <a:pt x="1382" y="426"/>
                    </a:cubicBezTo>
                    <a:cubicBezTo>
                      <a:pt x="1409" y="450"/>
                      <a:pt x="1497" y="477"/>
                      <a:pt x="1481" y="508"/>
                    </a:cubicBezTo>
                    <a:cubicBezTo>
                      <a:pt x="1474" y="522"/>
                      <a:pt x="1449" y="524"/>
                      <a:pt x="1422" y="526"/>
                    </a:cubicBezTo>
                    <a:cubicBezTo>
                      <a:pt x="1410" y="531"/>
                      <a:pt x="1391" y="535"/>
                      <a:pt x="1381" y="538"/>
                    </a:cubicBezTo>
                    <a:cubicBezTo>
                      <a:pt x="1378" y="539"/>
                      <a:pt x="1376" y="540"/>
                      <a:pt x="1374" y="541"/>
                    </a:cubicBezTo>
                    <a:cubicBezTo>
                      <a:pt x="1383" y="543"/>
                      <a:pt x="1391" y="544"/>
                      <a:pt x="1391" y="544"/>
                    </a:cubicBezTo>
                    <a:cubicBezTo>
                      <a:pt x="1243" y="579"/>
                      <a:pt x="1243" y="579"/>
                      <a:pt x="1243" y="579"/>
                    </a:cubicBezTo>
                    <a:cubicBezTo>
                      <a:pt x="1243" y="579"/>
                      <a:pt x="1243" y="579"/>
                      <a:pt x="1243" y="579"/>
                    </a:cubicBezTo>
                    <a:cubicBezTo>
                      <a:pt x="1519" y="514"/>
                      <a:pt x="1519" y="514"/>
                      <a:pt x="1519" y="514"/>
                    </a:cubicBezTo>
                    <a:cubicBezTo>
                      <a:pt x="1519" y="514"/>
                      <a:pt x="1385" y="397"/>
                      <a:pt x="1352" y="380"/>
                    </a:cubicBezTo>
                    <a:cubicBezTo>
                      <a:pt x="1319" y="362"/>
                      <a:pt x="1227" y="271"/>
                      <a:pt x="1216" y="260"/>
                    </a:cubicBezTo>
                    <a:cubicBezTo>
                      <a:pt x="1205" y="248"/>
                      <a:pt x="1111" y="173"/>
                      <a:pt x="1088" y="147"/>
                    </a:cubicBezTo>
                    <a:cubicBezTo>
                      <a:pt x="1065" y="120"/>
                      <a:pt x="1042" y="86"/>
                      <a:pt x="1027" y="55"/>
                    </a:cubicBezTo>
                    <a:cubicBezTo>
                      <a:pt x="1012" y="24"/>
                      <a:pt x="991" y="0"/>
                      <a:pt x="991" y="0"/>
                    </a:cubicBezTo>
                  </a:path>
                </a:pathLst>
              </a:custGeom>
              <a:solidFill>
                <a:srgbClr val="231D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18" name="Freeform 642">
                <a:extLst>
                  <a:ext uri="{FF2B5EF4-FFF2-40B4-BE49-F238E27FC236}">
                    <a16:creationId xmlns:a16="http://schemas.microsoft.com/office/drawing/2014/main" id="{46DABA9B-BA4D-4AE5-B52C-88C1AE2DEDC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69" y="3298"/>
                <a:ext cx="560" cy="199"/>
              </a:xfrm>
              <a:custGeom>
                <a:avLst/>
                <a:gdLst>
                  <a:gd name="T0" fmla="*/ 525 w 569"/>
                  <a:gd name="T1" fmla="*/ 165 h 203"/>
                  <a:gd name="T2" fmla="*/ 500 w 569"/>
                  <a:gd name="T3" fmla="*/ 169 h 203"/>
                  <a:gd name="T4" fmla="*/ 509 w 569"/>
                  <a:gd name="T5" fmla="*/ 170 h 203"/>
                  <a:gd name="T6" fmla="*/ 464 w 569"/>
                  <a:gd name="T7" fmla="*/ 175 h 203"/>
                  <a:gd name="T8" fmla="*/ 461 w 569"/>
                  <a:gd name="T9" fmla="*/ 175 h 203"/>
                  <a:gd name="T10" fmla="*/ 454 w 569"/>
                  <a:gd name="T11" fmla="*/ 175 h 203"/>
                  <a:gd name="T12" fmla="*/ 439 w 569"/>
                  <a:gd name="T13" fmla="*/ 178 h 203"/>
                  <a:gd name="T14" fmla="*/ 441 w 569"/>
                  <a:gd name="T15" fmla="*/ 182 h 203"/>
                  <a:gd name="T16" fmla="*/ 435 w 569"/>
                  <a:gd name="T17" fmla="*/ 180 h 203"/>
                  <a:gd name="T18" fmla="*/ 441 w 569"/>
                  <a:gd name="T19" fmla="*/ 187 h 203"/>
                  <a:gd name="T20" fmla="*/ 533 w 569"/>
                  <a:gd name="T21" fmla="*/ 166 h 203"/>
                  <a:gd name="T22" fmla="*/ 525 w 569"/>
                  <a:gd name="T23" fmla="*/ 165 h 203"/>
                  <a:gd name="T24" fmla="*/ 38 w 569"/>
                  <a:gd name="T25" fmla="*/ 0 h 203"/>
                  <a:gd name="T26" fmla="*/ 9 w 569"/>
                  <a:gd name="T27" fmla="*/ 31 h 203"/>
                  <a:gd name="T28" fmla="*/ 74 w 569"/>
                  <a:gd name="T29" fmla="*/ 66 h 203"/>
                  <a:gd name="T30" fmla="*/ 79 w 569"/>
                  <a:gd name="T31" fmla="*/ 66 h 203"/>
                  <a:gd name="T32" fmla="*/ 79 w 569"/>
                  <a:gd name="T33" fmla="*/ 62 h 203"/>
                  <a:gd name="T34" fmla="*/ 53 w 569"/>
                  <a:gd name="T35" fmla="*/ 54 h 203"/>
                  <a:gd name="T36" fmla="*/ 80 w 569"/>
                  <a:gd name="T37" fmla="*/ 49 h 203"/>
                  <a:gd name="T38" fmla="*/ 90 w 569"/>
                  <a:gd name="T39" fmla="*/ 34 h 203"/>
                  <a:gd name="T40" fmla="*/ 91 w 569"/>
                  <a:gd name="T41" fmla="*/ 33 h 203"/>
                  <a:gd name="T42" fmla="*/ 82 w 569"/>
                  <a:gd name="T43" fmla="*/ 31 h 203"/>
                  <a:gd name="T44" fmla="*/ 80 w 569"/>
                  <a:gd name="T45" fmla="*/ 32 h 203"/>
                  <a:gd name="T46" fmla="*/ 72 w 569"/>
                  <a:gd name="T47" fmla="*/ 28 h 203"/>
                  <a:gd name="T48" fmla="*/ 82 w 569"/>
                  <a:gd name="T49" fmla="*/ 31 h 203"/>
                  <a:gd name="T50" fmla="*/ 93 w 569"/>
                  <a:gd name="T51" fmla="*/ 29 h 203"/>
                  <a:gd name="T52" fmla="*/ 100 w 569"/>
                  <a:gd name="T53" fmla="*/ 30 h 203"/>
                  <a:gd name="T54" fmla="*/ 108 w 569"/>
                  <a:gd name="T55" fmla="*/ 27 h 203"/>
                  <a:gd name="T56" fmla="*/ 58 w 569"/>
                  <a:gd name="T57" fmla="*/ 20 h 203"/>
                  <a:gd name="T58" fmla="*/ 38 w 569"/>
                  <a:gd name="T59" fmla="*/ 0 h 203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569" h="203">
                    <a:moveTo>
                      <a:pt x="560" y="178"/>
                    </a:moveTo>
                    <a:cubicBezTo>
                      <a:pt x="550" y="180"/>
                      <a:pt x="541" y="181"/>
                      <a:pt x="532" y="183"/>
                    </a:cubicBezTo>
                    <a:cubicBezTo>
                      <a:pt x="535" y="183"/>
                      <a:pt x="539" y="184"/>
                      <a:pt x="542" y="184"/>
                    </a:cubicBezTo>
                    <a:cubicBezTo>
                      <a:pt x="530" y="187"/>
                      <a:pt x="508" y="191"/>
                      <a:pt x="495" y="191"/>
                    </a:cubicBezTo>
                    <a:cubicBezTo>
                      <a:pt x="494" y="191"/>
                      <a:pt x="493" y="191"/>
                      <a:pt x="492" y="191"/>
                    </a:cubicBezTo>
                    <a:cubicBezTo>
                      <a:pt x="489" y="191"/>
                      <a:pt x="487" y="191"/>
                      <a:pt x="484" y="191"/>
                    </a:cubicBezTo>
                    <a:cubicBezTo>
                      <a:pt x="479" y="192"/>
                      <a:pt x="473" y="193"/>
                      <a:pt x="467" y="194"/>
                    </a:cubicBezTo>
                    <a:cubicBezTo>
                      <a:pt x="468" y="195"/>
                      <a:pt x="469" y="197"/>
                      <a:pt x="469" y="198"/>
                    </a:cubicBezTo>
                    <a:cubicBezTo>
                      <a:pt x="467" y="198"/>
                      <a:pt x="465" y="197"/>
                      <a:pt x="463" y="196"/>
                    </a:cubicBezTo>
                    <a:cubicBezTo>
                      <a:pt x="466" y="199"/>
                      <a:pt x="468" y="202"/>
                      <a:pt x="469" y="203"/>
                    </a:cubicBezTo>
                    <a:cubicBezTo>
                      <a:pt x="569" y="179"/>
                      <a:pt x="569" y="179"/>
                      <a:pt x="569" y="179"/>
                    </a:cubicBezTo>
                    <a:cubicBezTo>
                      <a:pt x="567" y="179"/>
                      <a:pt x="563" y="179"/>
                      <a:pt x="560" y="178"/>
                    </a:cubicBezTo>
                    <a:moveTo>
                      <a:pt x="42" y="0"/>
                    </a:moveTo>
                    <a:cubicBezTo>
                      <a:pt x="17" y="12"/>
                      <a:pt x="0" y="25"/>
                      <a:pt x="9" y="35"/>
                    </a:cubicBezTo>
                    <a:cubicBezTo>
                      <a:pt x="29" y="57"/>
                      <a:pt x="15" y="64"/>
                      <a:pt x="78" y="70"/>
                    </a:cubicBezTo>
                    <a:cubicBezTo>
                      <a:pt x="79" y="70"/>
                      <a:pt x="81" y="70"/>
                      <a:pt x="83" y="70"/>
                    </a:cubicBezTo>
                    <a:cubicBezTo>
                      <a:pt x="83" y="69"/>
                      <a:pt x="83" y="67"/>
                      <a:pt x="83" y="66"/>
                    </a:cubicBezTo>
                    <a:cubicBezTo>
                      <a:pt x="57" y="58"/>
                      <a:pt x="57" y="58"/>
                      <a:pt x="57" y="58"/>
                    </a:cubicBezTo>
                    <a:cubicBezTo>
                      <a:pt x="66" y="56"/>
                      <a:pt x="75" y="54"/>
                      <a:pt x="84" y="53"/>
                    </a:cubicBezTo>
                    <a:cubicBezTo>
                      <a:pt x="85" y="48"/>
                      <a:pt x="89" y="42"/>
                      <a:pt x="94" y="38"/>
                    </a:cubicBezTo>
                    <a:cubicBezTo>
                      <a:pt x="97" y="37"/>
                      <a:pt x="97" y="37"/>
                      <a:pt x="97" y="37"/>
                    </a:cubicBezTo>
                    <a:cubicBezTo>
                      <a:pt x="93" y="36"/>
                      <a:pt x="90" y="36"/>
                      <a:pt x="86" y="35"/>
                    </a:cubicBezTo>
                    <a:cubicBezTo>
                      <a:pt x="86" y="35"/>
                      <a:pt x="85" y="35"/>
                      <a:pt x="84" y="36"/>
                    </a:cubicBezTo>
                    <a:cubicBezTo>
                      <a:pt x="76" y="32"/>
                      <a:pt x="76" y="32"/>
                      <a:pt x="76" y="32"/>
                    </a:cubicBezTo>
                    <a:cubicBezTo>
                      <a:pt x="79" y="33"/>
                      <a:pt x="83" y="34"/>
                      <a:pt x="86" y="35"/>
                    </a:cubicBezTo>
                    <a:cubicBezTo>
                      <a:pt x="91" y="34"/>
                      <a:pt x="96" y="33"/>
                      <a:pt x="100" y="33"/>
                    </a:cubicBezTo>
                    <a:cubicBezTo>
                      <a:pt x="103" y="33"/>
                      <a:pt x="105" y="34"/>
                      <a:pt x="108" y="34"/>
                    </a:cubicBezTo>
                    <a:cubicBezTo>
                      <a:pt x="116" y="31"/>
                      <a:pt x="116" y="31"/>
                      <a:pt x="116" y="31"/>
                    </a:cubicBezTo>
                    <a:cubicBezTo>
                      <a:pt x="96" y="30"/>
                      <a:pt x="77" y="27"/>
                      <a:pt x="62" y="20"/>
                    </a:cubicBezTo>
                    <a:cubicBezTo>
                      <a:pt x="48" y="14"/>
                      <a:pt x="44" y="7"/>
                      <a:pt x="42" y="0"/>
                    </a:cubicBezTo>
                  </a:path>
                </a:pathLst>
              </a:custGeom>
              <a:solidFill>
                <a:srgbClr val="695F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19" name="Freeform 643">
                <a:extLst>
                  <a:ext uri="{FF2B5EF4-FFF2-40B4-BE49-F238E27FC236}">
                    <a16:creationId xmlns:a16="http://schemas.microsoft.com/office/drawing/2014/main" id="{FB8A4B0D-2DB4-460E-BDAB-0C5806B264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7" y="3511"/>
                <a:ext cx="101" cy="27"/>
              </a:xfrm>
              <a:custGeom>
                <a:avLst/>
                <a:gdLst>
                  <a:gd name="T0" fmla="*/ 89 w 103"/>
                  <a:gd name="T1" fmla="*/ 0 h 27"/>
                  <a:gd name="T2" fmla="*/ 75 w 103"/>
                  <a:gd name="T3" fmla="*/ 3 h 27"/>
                  <a:gd name="T4" fmla="*/ 0 w 103"/>
                  <a:gd name="T5" fmla="*/ 27 h 27"/>
                  <a:gd name="T6" fmla="*/ 0 w 103"/>
                  <a:gd name="T7" fmla="*/ 27 h 27"/>
                  <a:gd name="T8" fmla="*/ 95 w 103"/>
                  <a:gd name="T9" fmla="*/ 3 h 27"/>
                  <a:gd name="T10" fmla="*/ 89 w 103"/>
                  <a:gd name="T11" fmla="*/ 0 h 2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3" h="27">
                    <a:moveTo>
                      <a:pt x="97" y="0"/>
                    </a:moveTo>
                    <a:cubicBezTo>
                      <a:pt x="91" y="1"/>
                      <a:pt x="86" y="2"/>
                      <a:pt x="81" y="3"/>
                    </a:cubicBezTo>
                    <a:cubicBezTo>
                      <a:pt x="54" y="11"/>
                      <a:pt x="27" y="19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03" y="3"/>
                      <a:pt x="103" y="3"/>
                      <a:pt x="103" y="3"/>
                    </a:cubicBezTo>
                    <a:cubicBezTo>
                      <a:pt x="102" y="2"/>
                      <a:pt x="99" y="1"/>
                      <a:pt x="97" y="0"/>
                    </a:cubicBezTo>
                  </a:path>
                </a:pathLst>
              </a:custGeom>
              <a:solidFill>
                <a:srgbClr val="695F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20" name="Freeform 644">
                <a:extLst>
                  <a:ext uri="{FF2B5EF4-FFF2-40B4-BE49-F238E27FC236}">
                    <a16:creationId xmlns:a16="http://schemas.microsoft.com/office/drawing/2014/main" id="{A7E4A5FE-C123-4B58-A511-2D090B53C2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52" y="3489"/>
                <a:ext cx="78" cy="25"/>
              </a:xfrm>
              <a:custGeom>
                <a:avLst/>
                <a:gdLst>
                  <a:gd name="T0" fmla="*/ 68 w 79"/>
                  <a:gd name="T1" fmla="*/ 0 h 25"/>
                  <a:gd name="T2" fmla="*/ 45 w 79"/>
                  <a:gd name="T3" fmla="*/ 6 h 25"/>
                  <a:gd name="T4" fmla="*/ 22 w 79"/>
                  <a:gd name="T5" fmla="*/ 16 h 25"/>
                  <a:gd name="T6" fmla="*/ 0 w 79"/>
                  <a:gd name="T7" fmla="*/ 22 h 25"/>
                  <a:gd name="T8" fmla="*/ 6 w 79"/>
                  <a:gd name="T9" fmla="*/ 25 h 25"/>
                  <a:gd name="T10" fmla="*/ 75 w 79"/>
                  <a:gd name="T11" fmla="*/ 8 h 25"/>
                  <a:gd name="T12" fmla="*/ 69 w 79"/>
                  <a:gd name="T13" fmla="*/ 1 h 25"/>
                  <a:gd name="T14" fmla="*/ 68 w 79"/>
                  <a:gd name="T15" fmla="*/ 0 h 2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79" h="25">
                    <a:moveTo>
                      <a:pt x="72" y="0"/>
                    </a:moveTo>
                    <a:cubicBezTo>
                      <a:pt x="64" y="2"/>
                      <a:pt x="56" y="4"/>
                      <a:pt x="49" y="6"/>
                    </a:cubicBezTo>
                    <a:cubicBezTo>
                      <a:pt x="45" y="11"/>
                      <a:pt x="32" y="13"/>
                      <a:pt x="22" y="16"/>
                    </a:cubicBezTo>
                    <a:cubicBezTo>
                      <a:pt x="15" y="18"/>
                      <a:pt x="7" y="20"/>
                      <a:pt x="0" y="22"/>
                    </a:cubicBezTo>
                    <a:cubicBezTo>
                      <a:pt x="2" y="23"/>
                      <a:pt x="5" y="24"/>
                      <a:pt x="6" y="25"/>
                    </a:cubicBezTo>
                    <a:cubicBezTo>
                      <a:pt x="79" y="8"/>
                      <a:pt x="79" y="8"/>
                      <a:pt x="79" y="8"/>
                    </a:cubicBezTo>
                    <a:cubicBezTo>
                      <a:pt x="78" y="7"/>
                      <a:pt x="76" y="4"/>
                      <a:pt x="73" y="1"/>
                    </a:cubicBezTo>
                    <a:cubicBezTo>
                      <a:pt x="73" y="1"/>
                      <a:pt x="72" y="1"/>
                      <a:pt x="72" y="0"/>
                    </a:cubicBezTo>
                  </a:path>
                </a:pathLst>
              </a:custGeom>
              <a:solidFill>
                <a:srgbClr val="9E96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21" name="Freeform 645">
                <a:extLst>
                  <a:ext uri="{FF2B5EF4-FFF2-40B4-BE49-F238E27FC236}">
                    <a16:creationId xmlns:a16="http://schemas.microsoft.com/office/drawing/2014/main" id="{A3AE5D2E-CF9C-4F6B-84AE-F37DC840DFB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483" y="3099"/>
                <a:ext cx="205" cy="315"/>
              </a:xfrm>
              <a:custGeom>
                <a:avLst/>
                <a:gdLst>
                  <a:gd name="T0" fmla="*/ 111 w 208"/>
                  <a:gd name="T1" fmla="*/ 265 h 320"/>
                  <a:gd name="T2" fmla="*/ 106 w 208"/>
                  <a:gd name="T3" fmla="*/ 265 h 320"/>
                  <a:gd name="T4" fmla="*/ 84 w 208"/>
                  <a:gd name="T5" fmla="*/ 273 h 320"/>
                  <a:gd name="T6" fmla="*/ 26 w 208"/>
                  <a:gd name="T7" fmla="*/ 289 h 320"/>
                  <a:gd name="T8" fmla="*/ 26 w 208"/>
                  <a:gd name="T9" fmla="*/ 282 h 320"/>
                  <a:gd name="T10" fmla="*/ 13 w 208"/>
                  <a:gd name="T11" fmla="*/ 284 h 320"/>
                  <a:gd name="T12" fmla="*/ 10 w 208"/>
                  <a:gd name="T13" fmla="*/ 286 h 320"/>
                  <a:gd name="T14" fmla="*/ 0 w 208"/>
                  <a:gd name="T15" fmla="*/ 300 h 320"/>
                  <a:gd name="T16" fmla="*/ 142 w 208"/>
                  <a:gd name="T17" fmla="*/ 269 h 320"/>
                  <a:gd name="T18" fmla="*/ 142 w 208"/>
                  <a:gd name="T19" fmla="*/ 269 h 320"/>
                  <a:gd name="T20" fmla="*/ 124 w 208"/>
                  <a:gd name="T21" fmla="*/ 272 h 320"/>
                  <a:gd name="T22" fmla="*/ 111 w 208"/>
                  <a:gd name="T23" fmla="*/ 265 h 320"/>
                  <a:gd name="T24" fmla="*/ 109 w 208"/>
                  <a:gd name="T25" fmla="*/ 0 h 320"/>
                  <a:gd name="T26" fmla="*/ 132 w 208"/>
                  <a:gd name="T27" fmla="*/ 33 h 320"/>
                  <a:gd name="T28" fmla="*/ 146 w 208"/>
                  <a:gd name="T29" fmla="*/ 38 h 320"/>
                  <a:gd name="T30" fmla="*/ 169 w 208"/>
                  <a:gd name="T31" fmla="*/ 48 h 320"/>
                  <a:gd name="T32" fmla="*/ 171 w 208"/>
                  <a:gd name="T33" fmla="*/ 47 h 320"/>
                  <a:gd name="T34" fmla="*/ 143 w 208"/>
                  <a:gd name="T35" fmla="*/ 11 h 320"/>
                  <a:gd name="T36" fmla="*/ 109 w 208"/>
                  <a:gd name="T37" fmla="*/ 0 h 32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208" h="320">
                    <a:moveTo>
                      <a:pt x="119" y="281"/>
                    </a:moveTo>
                    <a:cubicBezTo>
                      <a:pt x="117" y="281"/>
                      <a:pt x="116" y="281"/>
                      <a:pt x="114" y="281"/>
                    </a:cubicBezTo>
                    <a:cubicBezTo>
                      <a:pt x="110" y="286"/>
                      <a:pt x="103" y="287"/>
                      <a:pt x="88" y="290"/>
                    </a:cubicBezTo>
                    <a:cubicBezTo>
                      <a:pt x="65" y="294"/>
                      <a:pt x="49" y="305"/>
                      <a:pt x="26" y="309"/>
                    </a:cubicBezTo>
                    <a:cubicBezTo>
                      <a:pt x="25" y="306"/>
                      <a:pt x="26" y="304"/>
                      <a:pt x="26" y="301"/>
                    </a:cubicBezTo>
                    <a:cubicBezTo>
                      <a:pt x="22" y="302"/>
                      <a:pt x="17" y="303"/>
                      <a:pt x="13" y="304"/>
                    </a:cubicBezTo>
                    <a:cubicBezTo>
                      <a:pt x="12" y="305"/>
                      <a:pt x="11" y="306"/>
                      <a:pt x="10" y="306"/>
                    </a:cubicBezTo>
                    <a:cubicBezTo>
                      <a:pt x="6" y="313"/>
                      <a:pt x="2" y="318"/>
                      <a:pt x="0" y="320"/>
                    </a:cubicBezTo>
                    <a:cubicBezTo>
                      <a:pt x="150" y="285"/>
                      <a:pt x="150" y="285"/>
                      <a:pt x="150" y="285"/>
                    </a:cubicBezTo>
                    <a:cubicBezTo>
                      <a:pt x="150" y="285"/>
                      <a:pt x="150" y="285"/>
                      <a:pt x="150" y="285"/>
                    </a:cubicBezTo>
                    <a:cubicBezTo>
                      <a:pt x="132" y="289"/>
                      <a:pt x="132" y="289"/>
                      <a:pt x="132" y="289"/>
                    </a:cubicBezTo>
                    <a:cubicBezTo>
                      <a:pt x="132" y="289"/>
                      <a:pt x="126" y="286"/>
                      <a:pt x="119" y="281"/>
                    </a:cubicBezTo>
                    <a:moveTo>
                      <a:pt x="117" y="0"/>
                    </a:moveTo>
                    <a:cubicBezTo>
                      <a:pt x="128" y="12"/>
                      <a:pt x="136" y="24"/>
                      <a:pt x="140" y="37"/>
                    </a:cubicBezTo>
                    <a:cubicBezTo>
                      <a:pt x="144" y="39"/>
                      <a:pt x="149" y="40"/>
                      <a:pt x="154" y="42"/>
                    </a:cubicBezTo>
                    <a:cubicBezTo>
                      <a:pt x="163" y="45"/>
                      <a:pt x="172" y="48"/>
                      <a:pt x="180" y="52"/>
                    </a:cubicBezTo>
                    <a:cubicBezTo>
                      <a:pt x="181" y="51"/>
                      <a:pt x="181" y="51"/>
                      <a:pt x="182" y="51"/>
                    </a:cubicBezTo>
                    <a:cubicBezTo>
                      <a:pt x="208" y="41"/>
                      <a:pt x="164" y="27"/>
                      <a:pt x="151" y="11"/>
                    </a:cubicBezTo>
                    <a:cubicBezTo>
                      <a:pt x="146" y="5"/>
                      <a:pt x="135" y="1"/>
                      <a:pt x="117" y="0"/>
                    </a:cubicBezTo>
                  </a:path>
                </a:pathLst>
              </a:custGeom>
              <a:solidFill>
                <a:srgbClr val="695F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22" name="Freeform 646">
                <a:extLst>
                  <a:ext uri="{FF2B5EF4-FFF2-40B4-BE49-F238E27FC236}">
                    <a16:creationId xmlns:a16="http://schemas.microsoft.com/office/drawing/2014/main" id="{4E722AD3-44D5-4199-9958-6CF131BD24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28" y="3342"/>
                <a:ext cx="148" cy="37"/>
              </a:xfrm>
              <a:custGeom>
                <a:avLst/>
                <a:gdLst>
                  <a:gd name="T0" fmla="*/ 123 w 151"/>
                  <a:gd name="T1" fmla="*/ 0 h 38"/>
                  <a:gd name="T2" fmla="*/ 64 w 151"/>
                  <a:gd name="T3" fmla="*/ 19 h 38"/>
                  <a:gd name="T4" fmla="*/ 0 w 151"/>
                  <a:gd name="T5" fmla="*/ 27 h 38"/>
                  <a:gd name="T6" fmla="*/ 3 w 151"/>
                  <a:gd name="T7" fmla="*/ 34 h 38"/>
                  <a:gd name="T8" fmla="*/ 139 w 151"/>
                  <a:gd name="T9" fmla="*/ 3 h 38"/>
                  <a:gd name="T10" fmla="*/ 123 w 151"/>
                  <a:gd name="T11" fmla="*/ 0 h 3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51" h="38">
                    <a:moveTo>
                      <a:pt x="134" y="0"/>
                    </a:moveTo>
                    <a:cubicBezTo>
                      <a:pt x="113" y="7"/>
                      <a:pt x="91" y="16"/>
                      <a:pt x="68" y="21"/>
                    </a:cubicBezTo>
                    <a:cubicBezTo>
                      <a:pt x="47" y="25"/>
                      <a:pt x="24" y="28"/>
                      <a:pt x="0" y="31"/>
                    </a:cubicBezTo>
                    <a:cubicBezTo>
                      <a:pt x="1" y="34"/>
                      <a:pt x="2" y="36"/>
                      <a:pt x="3" y="38"/>
                    </a:cubicBezTo>
                    <a:cubicBezTo>
                      <a:pt x="151" y="3"/>
                      <a:pt x="151" y="3"/>
                      <a:pt x="151" y="3"/>
                    </a:cubicBezTo>
                    <a:cubicBezTo>
                      <a:pt x="151" y="3"/>
                      <a:pt x="143" y="2"/>
                      <a:pt x="134" y="0"/>
                    </a:cubicBezTo>
                  </a:path>
                </a:pathLst>
              </a:custGeom>
              <a:solidFill>
                <a:srgbClr val="695F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23" name="Freeform 647">
                <a:extLst>
                  <a:ext uri="{FF2B5EF4-FFF2-40B4-BE49-F238E27FC236}">
                    <a16:creationId xmlns:a16="http://schemas.microsoft.com/office/drawing/2014/main" id="{AFCCDFDF-CEB4-49B6-B1CB-B243690ECE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0" y="3372"/>
                <a:ext cx="31" cy="11"/>
              </a:xfrm>
              <a:custGeom>
                <a:avLst/>
                <a:gdLst>
                  <a:gd name="T0" fmla="*/ 28 w 31"/>
                  <a:gd name="T1" fmla="*/ 0 h 11"/>
                  <a:gd name="T2" fmla="*/ 0 w 31"/>
                  <a:gd name="T3" fmla="*/ 3 h 11"/>
                  <a:gd name="T4" fmla="*/ 13 w 31"/>
                  <a:gd name="T5" fmla="*/ 11 h 11"/>
                  <a:gd name="T6" fmla="*/ 31 w 31"/>
                  <a:gd name="T7" fmla="*/ 7 h 11"/>
                  <a:gd name="T8" fmla="*/ 28 w 31"/>
                  <a:gd name="T9" fmla="*/ 0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1" h="11">
                    <a:moveTo>
                      <a:pt x="28" y="0"/>
                    </a:moveTo>
                    <a:cubicBezTo>
                      <a:pt x="19" y="1"/>
                      <a:pt x="9" y="2"/>
                      <a:pt x="0" y="3"/>
                    </a:cubicBezTo>
                    <a:cubicBezTo>
                      <a:pt x="7" y="8"/>
                      <a:pt x="13" y="11"/>
                      <a:pt x="13" y="11"/>
                    </a:cubicBezTo>
                    <a:cubicBezTo>
                      <a:pt x="31" y="7"/>
                      <a:pt x="31" y="7"/>
                      <a:pt x="31" y="7"/>
                    </a:cubicBezTo>
                    <a:cubicBezTo>
                      <a:pt x="30" y="5"/>
                      <a:pt x="29" y="3"/>
                      <a:pt x="28" y="0"/>
                    </a:cubicBezTo>
                  </a:path>
                </a:pathLst>
              </a:custGeom>
              <a:solidFill>
                <a:srgbClr val="9E96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24" name="Freeform 648">
                <a:extLst>
                  <a:ext uri="{FF2B5EF4-FFF2-40B4-BE49-F238E27FC236}">
                    <a16:creationId xmlns:a16="http://schemas.microsoft.com/office/drawing/2014/main" id="{B9547E4D-69DD-49CE-891A-EBF0F34B34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84" y="3414"/>
                <a:ext cx="175" cy="46"/>
              </a:xfrm>
              <a:custGeom>
                <a:avLst/>
                <a:gdLst>
                  <a:gd name="T0" fmla="*/ 166 w 178"/>
                  <a:gd name="T1" fmla="*/ 0 h 47"/>
                  <a:gd name="T2" fmla="*/ 61 w 178"/>
                  <a:gd name="T3" fmla="*/ 23 h 47"/>
                  <a:gd name="T4" fmla="*/ 0 w 178"/>
                  <a:gd name="T5" fmla="*/ 41 h 47"/>
                  <a:gd name="T6" fmla="*/ 4 w 178"/>
                  <a:gd name="T7" fmla="*/ 43 h 47"/>
                  <a:gd name="T8" fmla="*/ 165 w 178"/>
                  <a:gd name="T9" fmla="*/ 6 h 47"/>
                  <a:gd name="T10" fmla="*/ 166 w 178"/>
                  <a:gd name="T11" fmla="*/ 0 h 4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78" h="47">
                    <a:moveTo>
                      <a:pt x="178" y="0"/>
                    </a:moveTo>
                    <a:cubicBezTo>
                      <a:pt x="145" y="10"/>
                      <a:pt x="104" y="18"/>
                      <a:pt x="65" y="25"/>
                    </a:cubicBezTo>
                    <a:cubicBezTo>
                      <a:pt x="43" y="31"/>
                      <a:pt x="22" y="38"/>
                      <a:pt x="0" y="45"/>
                    </a:cubicBezTo>
                    <a:cubicBezTo>
                      <a:pt x="2" y="46"/>
                      <a:pt x="3" y="47"/>
                      <a:pt x="4" y="47"/>
                    </a:cubicBezTo>
                    <a:cubicBezTo>
                      <a:pt x="177" y="6"/>
                      <a:pt x="177" y="6"/>
                      <a:pt x="177" y="6"/>
                    </a:cubicBezTo>
                    <a:cubicBezTo>
                      <a:pt x="177" y="5"/>
                      <a:pt x="177" y="3"/>
                      <a:pt x="178" y="0"/>
                    </a:cubicBezTo>
                  </a:path>
                </a:pathLst>
              </a:custGeom>
              <a:solidFill>
                <a:srgbClr val="695F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25" name="Freeform 649">
                <a:extLst>
                  <a:ext uri="{FF2B5EF4-FFF2-40B4-BE49-F238E27FC236}">
                    <a16:creationId xmlns:a16="http://schemas.microsoft.com/office/drawing/2014/main" id="{7AE768BB-9B23-42AF-8106-17AA8D6CF4B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16" y="2911"/>
                <a:ext cx="145" cy="35"/>
              </a:xfrm>
              <a:custGeom>
                <a:avLst/>
                <a:gdLst>
                  <a:gd name="T0" fmla="*/ 23 w 147"/>
                  <a:gd name="T1" fmla="*/ 28 h 35"/>
                  <a:gd name="T2" fmla="*/ 0 w 147"/>
                  <a:gd name="T3" fmla="*/ 34 h 35"/>
                  <a:gd name="T4" fmla="*/ 2 w 147"/>
                  <a:gd name="T5" fmla="*/ 35 h 35"/>
                  <a:gd name="T6" fmla="*/ 20 w 147"/>
                  <a:gd name="T7" fmla="*/ 32 h 35"/>
                  <a:gd name="T8" fmla="*/ 23 w 147"/>
                  <a:gd name="T9" fmla="*/ 28 h 35"/>
                  <a:gd name="T10" fmla="*/ 70 w 147"/>
                  <a:gd name="T11" fmla="*/ 17 h 35"/>
                  <a:gd name="T12" fmla="*/ 24 w 147"/>
                  <a:gd name="T13" fmla="*/ 28 h 35"/>
                  <a:gd name="T14" fmla="*/ 29 w 147"/>
                  <a:gd name="T15" fmla="*/ 30 h 35"/>
                  <a:gd name="T16" fmla="*/ 29 w 147"/>
                  <a:gd name="T17" fmla="*/ 30 h 35"/>
                  <a:gd name="T18" fmla="*/ 51 w 147"/>
                  <a:gd name="T19" fmla="*/ 25 h 35"/>
                  <a:gd name="T20" fmla="*/ 70 w 147"/>
                  <a:gd name="T21" fmla="*/ 17 h 35"/>
                  <a:gd name="T22" fmla="*/ 136 w 147"/>
                  <a:gd name="T23" fmla="*/ 0 h 35"/>
                  <a:gd name="T24" fmla="*/ 136 w 147"/>
                  <a:gd name="T25" fmla="*/ 0 h 35"/>
                  <a:gd name="T26" fmla="*/ 127 w 147"/>
                  <a:gd name="T27" fmla="*/ 3 h 35"/>
                  <a:gd name="T28" fmla="*/ 137 w 147"/>
                  <a:gd name="T29" fmla="*/ 5 h 35"/>
                  <a:gd name="T30" fmla="*/ 139 w 147"/>
                  <a:gd name="T31" fmla="*/ 4 h 35"/>
                  <a:gd name="T32" fmla="*/ 136 w 147"/>
                  <a:gd name="T33" fmla="*/ 0 h 3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47" h="35">
                    <a:moveTo>
                      <a:pt x="23" y="28"/>
                    </a:moveTo>
                    <a:cubicBezTo>
                      <a:pt x="0" y="34"/>
                      <a:pt x="0" y="34"/>
                      <a:pt x="0" y="34"/>
                    </a:cubicBezTo>
                    <a:cubicBezTo>
                      <a:pt x="0" y="34"/>
                      <a:pt x="1" y="34"/>
                      <a:pt x="2" y="35"/>
                    </a:cubicBezTo>
                    <a:cubicBezTo>
                      <a:pt x="8" y="34"/>
                      <a:pt x="14" y="33"/>
                      <a:pt x="20" y="32"/>
                    </a:cubicBezTo>
                    <a:cubicBezTo>
                      <a:pt x="21" y="30"/>
                      <a:pt x="22" y="29"/>
                      <a:pt x="23" y="28"/>
                    </a:cubicBezTo>
                    <a:moveTo>
                      <a:pt x="74" y="17"/>
                    </a:moveTo>
                    <a:cubicBezTo>
                      <a:pt x="24" y="28"/>
                      <a:pt x="24" y="28"/>
                      <a:pt x="24" y="28"/>
                    </a:cubicBezTo>
                    <a:cubicBezTo>
                      <a:pt x="29" y="30"/>
                      <a:pt x="29" y="30"/>
                      <a:pt x="29" y="30"/>
                    </a:cubicBezTo>
                    <a:cubicBezTo>
                      <a:pt x="29" y="30"/>
                      <a:pt x="29" y="30"/>
                      <a:pt x="29" y="30"/>
                    </a:cubicBezTo>
                    <a:cubicBezTo>
                      <a:pt x="38" y="28"/>
                      <a:pt x="46" y="27"/>
                      <a:pt x="55" y="25"/>
                    </a:cubicBezTo>
                    <a:cubicBezTo>
                      <a:pt x="61" y="22"/>
                      <a:pt x="67" y="19"/>
                      <a:pt x="74" y="17"/>
                    </a:cubicBezTo>
                    <a:moveTo>
                      <a:pt x="144" y="0"/>
                    </a:moveTo>
                    <a:cubicBezTo>
                      <a:pt x="144" y="0"/>
                      <a:pt x="144" y="0"/>
                      <a:pt x="144" y="0"/>
                    </a:cubicBezTo>
                    <a:cubicBezTo>
                      <a:pt x="135" y="3"/>
                      <a:pt x="135" y="3"/>
                      <a:pt x="135" y="3"/>
                    </a:cubicBezTo>
                    <a:cubicBezTo>
                      <a:pt x="138" y="3"/>
                      <a:pt x="142" y="4"/>
                      <a:pt x="145" y="5"/>
                    </a:cubicBezTo>
                    <a:cubicBezTo>
                      <a:pt x="146" y="5"/>
                      <a:pt x="147" y="4"/>
                      <a:pt x="147" y="4"/>
                    </a:cubicBezTo>
                    <a:cubicBezTo>
                      <a:pt x="146" y="3"/>
                      <a:pt x="146" y="3"/>
                      <a:pt x="144" y="0"/>
                    </a:cubicBezTo>
                  </a:path>
                </a:pathLst>
              </a:custGeom>
              <a:solidFill>
                <a:srgbClr val="695F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26" name="Freeform 650">
                <a:extLst>
                  <a:ext uri="{FF2B5EF4-FFF2-40B4-BE49-F238E27FC236}">
                    <a16:creationId xmlns:a16="http://schemas.microsoft.com/office/drawing/2014/main" id="{6723245E-CE15-4CC9-824D-FADBA08A98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2" y="2943"/>
                <a:ext cx="36" cy="10"/>
              </a:xfrm>
              <a:custGeom>
                <a:avLst/>
                <a:gdLst>
                  <a:gd name="T0" fmla="*/ 29 w 37"/>
                  <a:gd name="T1" fmla="*/ 0 h 11"/>
                  <a:gd name="T2" fmla="*/ 28 w 37"/>
                  <a:gd name="T3" fmla="*/ 1 h 11"/>
                  <a:gd name="T4" fmla="*/ 28 w 37"/>
                  <a:gd name="T5" fmla="*/ 3 h 11"/>
                  <a:gd name="T6" fmla="*/ 0 w 37"/>
                  <a:gd name="T7" fmla="*/ 7 h 11"/>
                  <a:gd name="T8" fmla="*/ 18 w 37"/>
                  <a:gd name="T9" fmla="*/ 5 h 11"/>
                  <a:gd name="T10" fmla="*/ 33 w 37"/>
                  <a:gd name="T11" fmla="*/ 3 h 11"/>
                  <a:gd name="T12" fmla="*/ 29 w 37"/>
                  <a:gd name="T13" fmla="*/ 0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7" h="11">
                    <a:moveTo>
                      <a:pt x="33" y="0"/>
                    </a:moveTo>
                    <a:cubicBezTo>
                      <a:pt x="32" y="1"/>
                      <a:pt x="32" y="1"/>
                      <a:pt x="32" y="1"/>
                    </a:cubicBezTo>
                    <a:cubicBezTo>
                      <a:pt x="32" y="3"/>
                      <a:pt x="32" y="3"/>
                      <a:pt x="32" y="3"/>
                    </a:cubicBezTo>
                    <a:cubicBezTo>
                      <a:pt x="20" y="5"/>
                      <a:pt x="9" y="8"/>
                      <a:pt x="0" y="11"/>
                    </a:cubicBezTo>
                    <a:cubicBezTo>
                      <a:pt x="7" y="10"/>
                      <a:pt x="13" y="8"/>
                      <a:pt x="19" y="7"/>
                    </a:cubicBezTo>
                    <a:cubicBezTo>
                      <a:pt x="25" y="6"/>
                      <a:pt x="31" y="5"/>
                      <a:pt x="37" y="3"/>
                    </a:cubicBezTo>
                    <a:cubicBezTo>
                      <a:pt x="36" y="2"/>
                      <a:pt x="35" y="1"/>
                      <a:pt x="33" y="0"/>
                    </a:cubicBezTo>
                  </a:path>
                </a:pathLst>
              </a:custGeom>
              <a:solidFill>
                <a:srgbClr val="433A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27" name="Freeform 651">
                <a:extLst>
                  <a:ext uri="{FF2B5EF4-FFF2-40B4-BE49-F238E27FC236}">
                    <a16:creationId xmlns:a16="http://schemas.microsoft.com/office/drawing/2014/main" id="{20790938-52D1-4E52-84DE-52624D09B6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8" y="2902"/>
                <a:ext cx="58" cy="12"/>
              </a:xfrm>
              <a:custGeom>
                <a:avLst/>
                <a:gdLst>
                  <a:gd name="T0" fmla="*/ 55 w 59"/>
                  <a:gd name="T1" fmla="*/ 0 h 12"/>
                  <a:gd name="T2" fmla="*/ 0 w 59"/>
                  <a:gd name="T3" fmla="*/ 9 h 12"/>
                  <a:gd name="T4" fmla="*/ 0 w 59"/>
                  <a:gd name="T5" fmla="*/ 9 h 12"/>
                  <a:gd name="T6" fmla="*/ 0 w 59"/>
                  <a:gd name="T7" fmla="*/ 9 h 12"/>
                  <a:gd name="T8" fmla="*/ 6 w 59"/>
                  <a:gd name="T9" fmla="*/ 12 h 12"/>
                  <a:gd name="T10" fmla="*/ 34 w 59"/>
                  <a:gd name="T11" fmla="*/ 6 h 12"/>
                  <a:gd name="T12" fmla="*/ 55 w 59"/>
                  <a:gd name="T13" fmla="*/ 0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9" h="12">
                    <a:moveTo>
                      <a:pt x="59" y="0"/>
                    </a:moveTo>
                    <a:cubicBezTo>
                      <a:pt x="39" y="1"/>
                      <a:pt x="19" y="4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1" y="10"/>
                      <a:pt x="6" y="12"/>
                    </a:cubicBezTo>
                    <a:cubicBezTo>
                      <a:pt x="16" y="10"/>
                      <a:pt x="27" y="7"/>
                      <a:pt x="38" y="6"/>
                    </a:cubicBezTo>
                    <a:cubicBezTo>
                      <a:pt x="45" y="4"/>
                      <a:pt x="52" y="2"/>
                      <a:pt x="59" y="0"/>
                    </a:cubicBezTo>
                  </a:path>
                </a:pathLst>
              </a:custGeom>
              <a:solidFill>
                <a:srgbClr val="433A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28" name="Freeform 652">
                <a:extLst>
                  <a:ext uri="{FF2B5EF4-FFF2-40B4-BE49-F238E27FC236}">
                    <a16:creationId xmlns:a16="http://schemas.microsoft.com/office/drawing/2014/main" id="{DD37096D-7FC6-462E-BA6B-390BD83C66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8" y="2911"/>
                <a:ext cx="6" cy="4"/>
              </a:xfrm>
              <a:custGeom>
                <a:avLst/>
                <a:gdLst>
                  <a:gd name="T0" fmla="*/ 0 w 6"/>
                  <a:gd name="T1" fmla="*/ 0 h 4"/>
                  <a:gd name="T2" fmla="*/ 0 w 6"/>
                  <a:gd name="T3" fmla="*/ 0 h 4"/>
                  <a:gd name="T4" fmla="*/ 3 w 6"/>
                  <a:gd name="T5" fmla="*/ 4 h 4"/>
                  <a:gd name="T6" fmla="*/ 6 w 6"/>
                  <a:gd name="T7" fmla="*/ 3 h 4"/>
                  <a:gd name="T8" fmla="*/ 0 w 6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4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3"/>
                      <a:pt x="2" y="3"/>
                      <a:pt x="3" y="4"/>
                    </a:cubicBezTo>
                    <a:cubicBezTo>
                      <a:pt x="4" y="4"/>
                      <a:pt x="5" y="4"/>
                      <a:pt x="6" y="3"/>
                    </a:cubicBezTo>
                    <a:cubicBezTo>
                      <a:pt x="1" y="1"/>
                      <a:pt x="0" y="0"/>
                      <a:pt x="0" y="0"/>
                    </a:cubicBezTo>
                  </a:path>
                </a:pathLst>
              </a:custGeom>
              <a:solidFill>
                <a:srgbClr val="8279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29" name="Freeform 653">
                <a:extLst>
                  <a:ext uri="{FF2B5EF4-FFF2-40B4-BE49-F238E27FC236}">
                    <a16:creationId xmlns:a16="http://schemas.microsoft.com/office/drawing/2014/main" id="{53BF3D4E-7687-430D-8529-E1233325A4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00" y="2863"/>
                <a:ext cx="65" cy="17"/>
              </a:xfrm>
              <a:custGeom>
                <a:avLst/>
                <a:gdLst>
                  <a:gd name="T0" fmla="*/ 55 w 66"/>
                  <a:gd name="T1" fmla="*/ 0 h 17"/>
                  <a:gd name="T2" fmla="*/ 0 w 66"/>
                  <a:gd name="T3" fmla="*/ 16 h 17"/>
                  <a:gd name="T4" fmla="*/ 3 w 66"/>
                  <a:gd name="T5" fmla="*/ 17 h 17"/>
                  <a:gd name="T6" fmla="*/ 19 w 66"/>
                  <a:gd name="T7" fmla="*/ 14 h 17"/>
                  <a:gd name="T8" fmla="*/ 20 w 66"/>
                  <a:gd name="T9" fmla="*/ 14 h 17"/>
                  <a:gd name="T10" fmla="*/ 23 w 66"/>
                  <a:gd name="T11" fmla="*/ 14 h 17"/>
                  <a:gd name="T12" fmla="*/ 31 w 66"/>
                  <a:gd name="T13" fmla="*/ 12 h 17"/>
                  <a:gd name="T14" fmla="*/ 62 w 66"/>
                  <a:gd name="T15" fmla="*/ 0 h 17"/>
                  <a:gd name="T16" fmla="*/ 60 w 66"/>
                  <a:gd name="T17" fmla="*/ 0 h 17"/>
                  <a:gd name="T18" fmla="*/ 55 w 66"/>
                  <a:gd name="T19" fmla="*/ 0 h 1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66" h="17">
                    <a:moveTo>
                      <a:pt x="59" y="0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3" y="17"/>
                    </a:cubicBezTo>
                    <a:cubicBezTo>
                      <a:pt x="8" y="16"/>
                      <a:pt x="14" y="15"/>
                      <a:pt x="19" y="14"/>
                    </a:cubicBezTo>
                    <a:cubicBezTo>
                      <a:pt x="20" y="14"/>
                      <a:pt x="20" y="14"/>
                      <a:pt x="20" y="14"/>
                    </a:cubicBezTo>
                    <a:cubicBezTo>
                      <a:pt x="21" y="14"/>
                      <a:pt x="22" y="14"/>
                      <a:pt x="23" y="14"/>
                    </a:cubicBezTo>
                    <a:cubicBezTo>
                      <a:pt x="26" y="13"/>
                      <a:pt x="28" y="13"/>
                      <a:pt x="31" y="12"/>
                    </a:cubicBezTo>
                    <a:cubicBezTo>
                      <a:pt x="43" y="8"/>
                      <a:pt x="54" y="4"/>
                      <a:pt x="66" y="0"/>
                    </a:cubicBezTo>
                    <a:cubicBezTo>
                      <a:pt x="65" y="0"/>
                      <a:pt x="65" y="0"/>
                      <a:pt x="64" y="0"/>
                    </a:cubicBezTo>
                    <a:cubicBezTo>
                      <a:pt x="63" y="0"/>
                      <a:pt x="61" y="0"/>
                      <a:pt x="59" y="0"/>
                    </a:cubicBezTo>
                  </a:path>
                </a:pathLst>
              </a:custGeom>
              <a:solidFill>
                <a:srgbClr val="433A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30" name="Freeform 654">
                <a:extLst>
                  <a:ext uri="{FF2B5EF4-FFF2-40B4-BE49-F238E27FC236}">
                    <a16:creationId xmlns:a16="http://schemas.microsoft.com/office/drawing/2014/main" id="{9722A3F5-4A69-4968-B05D-8468DE7809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23" y="3488"/>
                <a:ext cx="7" cy="4"/>
              </a:xfrm>
              <a:custGeom>
                <a:avLst/>
                <a:gdLst>
                  <a:gd name="T0" fmla="*/ 5 w 7"/>
                  <a:gd name="T1" fmla="*/ 0 h 4"/>
                  <a:gd name="T2" fmla="*/ 2 w 7"/>
                  <a:gd name="T3" fmla="*/ 1 h 4"/>
                  <a:gd name="T4" fmla="*/ 0 w 7"/>
                  <a:gd name="T5" fmla="*/ 1 h 4"/>
                  <a:gd name="T6" fmla="*/ 1 w 7"/>
                  <a:gd name="T7" fmla="*/ 2 h 4"/>
                  <a:gd name="T8" fmla="*/ 7 w 7"/>
                  <a:gd name="T9" fmla="*/ 4 h 4"/>
                  <a:gd name="T10" fmla="*/ 5 w 7"/>
                  <a:gd name="T11" fmla="*/ 0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" h="4">
                    <a:moveTo>
                      <a:pt x="5" y="0"/>
                    </a:moveTo>
                    <a:cubicBezTo>
                      <a:pt x="4" y="0"/>
                      <a:pt x="3" y="1"/>
                      <a:pt x="2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3" y="3"/>
                      <a:pt x="5" y="4"/>
                      <a:pt x="7" y="4"/>
                    </a:cubicBezTo>
                    <a:cubicBezTo>
                      <a:pt x="7" y="3"/>
                      <a:pt x="6" y="1"/>
                      <a:pt x="5" y="0"/>
                    </a:cubicBezTo>
                  </a:path>
                </a:pathLst>
              </a:custGeom>
              <a:solidFill>
                <a:srgbClr val="9E97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31" name="Freeform 655">
                <a:extLst>
                  <a:ext uri="{FF2B5EF4-FFF2-40B4-BE49-F238E27FC236}">
                    <a16:creationId xmlns:a16="http://schemas.microsoft.com/office/drawing/2014/main" id="{7B6B7598-A33E-49C8-934C-65B9DAECF7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23" y="3489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0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</a:path>
                </a:pathLst>
              </a:custGeom>
              <a:solidFill>
                <a:srgbClr val="C2BD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32" name="Freeform 656">
                <a:extLst>
                  <a:ext uri="{FF2B5EF4-FFF2-40B4-BE49-F238E27FC236}">
                    <a16:creationId xmlns:a16="http://schemas.microsoft.com/office/drawing/2014/main" id="{13DFA866-5DBF-4CDD-9C73-693C016223D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44" y="3329"/>
                <a:ext cx="31" cy="5"/>
              </a:xfrm>
              <a:custGeom>
                <a:avLst/>
                <a:gdLst>
                  <a:gd name="T0" fmla="*/ 20 w 32"/>
                  <a:gd name="T1" fmla="*/ 1 h 5"/>
                  <a:gd name="T2" fmla="*/ 10 w 32"/>
                  <a:gd name="T3" fmla="*/ 3 h 5"/>
                  <a:gd name="T4" fmla="*/ 17 w 32"/>
                  <a:gd name="T5" fmla="*/ 5 h 5"/>
                  <a:gd name="T6" fmla="*/ 28 w 32"/>
                  <a:gd name="T7" fmla="*/ 2 h 5"/>
                  <a:gd name="T8" fmla="*/ 20 w 32"/>
                  <a:gd name="T9" fmla="*/ 1 h 5"/>
                  <a:gd name="T10" fmla="*/ 0 w 32"/>
                  <a:gd name="T11" fmla="*/ 0 h 5"/>
                  <a:gd name="T12" fmla="*/ 8 w 32"/>
                  <a:gd name="T13" fmla="*/ 4 h 5"/>
                  <a:gd name="T14" fmla="*/ 10 w 32"/>
                  <a:gd name="T15" fmla="*/ 3 h 5"/>
                  <a:gd name="T16" fmla="*/ 0 w 32"/>
                  <a:gd name="T17" fmla="*/ 0 h 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2" h="5">
                    <a:moveTo>
                      <a:pt x="24" y="1"/>
                    </a:moveTo>
                    <a:cubicBezTo>
                      <a:pt x="20" y="1"/>
                      <a:pt x="15" y="2"/>
                      <a:pt x="10" y="3"/>
                    </a:cubicBezTo>
                    <a:cubicBezTo>
                      <a:pt x="14" y="4"/>
                      <a:pt x="17" y="4"/>
                      <a:pt x="21" y="5"/>
                    </a:cubicBezTo>
                    <a:cubicBezTo>
                      <a:pt x="32" y="2"/>
                      <a:pt x="32" y="2"/>
                      <a:pt x="32" y="2"/>
                    </a:cubicBezTo>
                    <a:cubicBezTo>
                      <a:pt x="29" y="2"/>
                      <a:pt x="27" y="1"/>
                      <a:pt x="24" y="1"/>
                    </a:cubicBezTo>
                    <a:moveTo>
                      <a:pt x="0" y="0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9" y="3"/>
                      <a:pt x="10" y="3"/>
                      <a:pt x="10" y="3"/>
                    </a:cubicBezTo>
                    <a:cubicBezTo>
                      <a:pt x="7" y="2"/>
                      <a:pt x="3" y="1"/>
                      <a:pt x="0" y="0"/>
                    </a:cubicBezTo>
                  </a:path>
                </a:pathLst>
              </a:custGeom>
              <a:solidFill>
                <a:srgbClr val="9E97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33" name="Freeform 657">
                <a:extLst>
                  <a:ext uri="{FF2B5EF4-FFF2-40B4-BE49-F238E27FC236}">
                    <a16:creationId xmlns:a16="http://schemas.microsoft.com/office/drawing/2014/main" id="{19D93806-AD60-42DA-A146-50EDBE7DFD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9" y="2939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  <a:gd name="T6" fmla="*/ 0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695F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34" name="Freeform 658">
                <a:extLst>
                  <a:ext uri="{FF2B5EF4-FFF2-40B4-BE49-F238E27FC236}">
                    <a16:creationId xmlns:a16="http://schemas.microsoft.com/office/drawing/2014/main" id="{03E403CD-4CC7-4255-902C-5328AE8E63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6" y="2939"/>
                <a:ext cx="9" cy="4"/>
              </a:xfrm>
              <a:custGeom>
                <a:avLst/>
                <a:gdLst>
                  <a:gd name="T0" fmla="*/ 4 w 9"/>
                  <a:gd name="T1" fmla="*/ 0 h 4"/>
                  <a:gd name="T2" fmla="*/ 3 w 9"/>
                  <a:gd name="T3" fmla="*/ 0 h 4"/>
                  <a:gd name="T4" fmla="*/ 0 w 9"/>
                  <a:gd name="T5" fmla="*/ 4 h 4"/>
                  <a:gd name="T6" fmla="*/ 9 w 9"/>
                  <a:gd name="T7" fmla="*/ 2 h 4"/>
                  <a:gd name="T8" fmla="*/ 9 w 9"/>
                  <a:gd name="T9" fmla="*/ 2 h 4"/>
                  <a:gd name="T10" fmla="*/ 4 w 9"/>
                  <a:gd name="T11" fmla="*/ 0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9" h="4">
                    <a:moveTo>
                      <a:pt x="4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2" y="1"/>
                      <a:pt x="1" y="2"/>
                      <a:pt x="0" y="4"/>
                    </a:cubicBezTo>
                    <a:cubicBezTo>
                      <a:pt x="3" y="3"/>
                      <a:pt x="6" y="3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solidFill>
                <a:srgbClr val="9E97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35" name="Freeform 659">
                <a:extLst>
                  <a:ext uri="{FF2B5EF4-FFF2-40B4-BE49-F238E27FC236}">
                    <a16:creationId xmlns:a16="http://schemas.microsoft.com/office/drawing/2014/main" id="{00DC6956-585B-46A4-9932-808D1D7AC7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45" y="3478"/>
                <a:ext cx="57" cy="7"/>
              </a:xfrm>
              <a:custGeom>
                <a:avLst/>
                <a:gdLst>
                  <a:gd name="T0" fmla="*/ 44 w 58"/>
                  <a:gd name="T1" fmla="*/ 0 h 8"/>
                  <a:gd name="T2" fmla="*/ 0 w 58"/>
                  <a:gd name="T3" fmla="*/ 4 h 8"/>
                  <a:gd name="T4" fmla="*/ 8 w 58"/>
                  <a:gd name="T5" fmla="*/ 4 h 8"/>
                  <a:gd name="T6" fmla="*/ 11 w 58"/>
                  <a:gd name="T7" fmla="*/ 4 h 8"/>
                  <a:gd name="T8" fmla="*/ 54 w 58"/>
                  <a:gd name="T9" fmla="*/ 1 h 8"/>
                  <a:gd name="T10" fmla="*/ 44 w 58"/>
                  <a:gd name="T11" fmla="*/ 0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8" h="8">
                    <a:moveTo>
                      <a:pt x="48" y="0"/>
                    </a:moveTo>
                    <a:cubicBezTo>
                      <a:pt x="32" y="2"/>
                      <a:pt x="16" y="5"/>
                      <a:pt x="0" y="8"/>
                    </a:cubicBezTo>
                    <a:cubicBezTo>
                      <a:pt x="3" y="8"/>
                      <a:pt x="5" y="8"/>
                      <a:pt x="8" y="8"/>
                    </a:cubicBezTo>
                    <a:cubicBezTo>
                      <a:pt x="9" y="8"/>
                      <a:pt x="10" y="8"/>
                      <a:pt x="11" y="8"/>
                    </a:cubicBezTo>
                    <a:cubicBezTo>
                      <a:pt x="24" y="8"/>
                      <a:pt x="46" y="4"/>
                      <a:pt x="58" y="1"/>
                    </a:cubicBezTo>
                    <a:cubicBezTo>
                      <a:pt x="55" y="1"/>
                      <a:pt x="51" y="0"/>
                      <a:pt x="48" y="0"/>
                    </a:cubicBezTo>
                  </a:path>
                </a:pathLst>
              </a:custGeom>
              <a:solidFill>
                <a:srgbClr val="9E97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36" name="Freeform 660">
                <a:extLst>
                  <a:ext uri="{FF2B5EF4-FFF2-40B4-BE49-F238E27FC236}">
                    <a16:creationId xmlns:a16="http://schemas.microsoft.com/office/drawing/2014/main" id="{76632EE1-6A33-4B42-8D34-2E54197653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08" y="3375"/>
                <a:ext cx="87" cy="28"/>
              </a:xfrm>
              <a:custGeom>
                <a:avLst/>
                <a:gdLst>
                  <a:gd name="T0" fmla="*/ 81 w 89"/>
                  <a:gd name="T1" fmla="*/ 0 h 28"/>
                  <a:gd name="T2" fmla="*/ 71 w 89"/>
                  <a:gd name="T3" fmla="*/ 2 h 28"/>
                  <a:gd name="T4" fmla="*/ 39 w 89"/>
                  <a:gd name="T5" fmla="*/ 10 h 28"/>
                  <a:gd name="T6" fmla="*/ 38 w 89"/>
                  <a:gd name="T7" fmla="*/ 11 h 28"/>
                  <a:gd name="T8" fmla="*/ 37 w 89"/>
                  <a:gd name="T9" fmla="*/ 11 h 28"/>
                  <a:gd name="T10" fmla="*/ 1 w 89"/>
                  <a:gd name="T11" fmla="*/ 20 h 28"/>
                  <a:gd name="T12" fmla="*/ 1 w 89"/>
                  <a:gd name="T13" fmla="*/ 28 h 28"/>
                  <a:gd name="T14" fmla="*/ 59 w 89"/>
                  <a:gd name="T15" fmla="*/ 9 h 28"/>
                  <a:gd name="T16" fmla="*/ 81 w 89"/>
                  <a:gd name="T17" fmla="*/ 0 h 2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89" h="28">
                    <a:moveTo>
                      <a:pt x="89" y="0"/>
                    </a:moveTo>
                    <a:cubicBezTo>
                      <a:pt x="86" y="1"/>
                      <a:pt x="82" y="1"/>
                      <a:pt x="79" y="2"/>
                    </a:cubicBezTo>
                    <a:cubicBezTo>
                      <a:pt x="67" y="4"/>
                      <a:pt x="55" y="7"/>
                      <a:pt x="43" y="10"/>
                    </a:cubicBezTo>
                    <a:cubicBezTo>
                      <a:pt x="43" y="11"/>
                      <a:pt x="42" y="11"/>
                      <a:pt x="42" y="11"/>
                    </a:cubicBezTo>
                    <a:cubicBezTo>
                      <a:pt x="42" y="11"/>
                      <a:pt x="42" y="11"/>
                      <a:pt x="41" y="11"/>
                    </a:cubicBezTo>
                    <a:cubicBezTo>
                      <a:pt x="28" y="14"/>
                      <a:pt x="15" y="17"/>
                      <a:pt x="1" y="20"/>
                    </a:cubicBezTo>
                    <a:cubicBezTo>
                      <a:pt x="1" y="23"/>
                      <a:pt x="0" y="25"/>
                      <a:pt x="1" y="28"/>
                    </a:cubicBezTo>
                    <a:cubicBezTo>
                      <a:pt x="24" y="24"/>
                      <a:pt x="40" y="13"/>
                      <a:pt x="63" y="9"/>
                    </a:cubicBezTo>
                    <a:cubicBezTo>
                      <a:pt x="78" y="6"/>
                      <a:pt x="85" y="5"/>
                      <a:pt x="89" y="0"/>
                    </a:cubicBezTo>
                  </a:path>
                </a:pathLst>
              </a:custGeom>
              <a:solidFill>
                <a:srgbClr val="9E97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37" name="Freeform 661">
                <a:extLst>
                  <a:ext uri="{FF2B5EF4-FFF2-40B4-BE49-F238E27FC236}">
                    <a16:creationId xmlns:a16="http://schemas.microsoft.com/office/drawing/2014/main" id="{DA1BB288-E30A-400A-8725-7CB0432E3C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37" y="3509"/>
                <a:ext cx="15" cy="5"/>
              </a:xfrm>
              <a:custGeom>
                <a:avLst/>
                <a:gdLst>
                  <a:gd name="T0" fmla="*/ 9 w 16"/>
                  <a:gd name="T1" fmla="*/ 0 h 5"/>
                  <a:gd name="T2" fmla="*/ 0 w 16"/>
                  <a:gd name="T3" fmla="*/ 5 h 5"/>
                  <a:gd name="T4" fmla="*/ 12 w 16"/>
                  <a:gd name="T5" fmla="*/ 2 h 5"/>
                  <a:gd name="T6" fmla="*/ 9 w 16"/>
                  <a:gd name="T7" fmla="*/ 0 h 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6" h="5">
                    <a:moveTo>
                      <a:pt x="13" y="0"/>
                    </a:moveTo>
                    <a:cubicBezTo>
                      <a:pt x="9" y="2"/>
                      <a:pt x="4" y="3"/>
                      <a:pt x="0" y="5"/>
                    </a:cubicBezTo>
                    <a:cubicBezTo>
                      <a:pt x="5" y="4"/>
                      <a:pt x="10" y="3"/>
                      <a:pt x="16" y="2"/>
                    </a:cubicBezTo>
                    <a:cubicBezTo>
                      <a:pt x="15" y="1"/>
                      <a:pt x="14" y="1"/>
                      <a:pt x="13" y="0"/>
                    </a:cubicBezTo>
                  </a:path>
                </a:pathLst>
              </a:custGeom>
              <a:solidFill>
                <a:srgbClr val="9E97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38" name="Freeform 662">
                <a:extLst>
                  <a:ext uri="{FF2B5EF4-FFF2-40B4-BE49-F238E27FC236}">
                    <a16:creationId xmlns:a16="http://schemas.microsoft.com/office/drawing/2014/main" id="{1ECF576E-AC11-48E5-8B31-CF31D9E954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50" y="3495"/>
                <a:ext cx="51" cy="16"/>
              </a:xfrm>
              <a:custGeom>
                <a:avLst/>
                <a:gdLst>
                  <a:gd name="T0" fmla="*/ 48 w 52"/>
                  <a:gd name="T1" fmla="*/ 0 h 16"/>
                  <a:gd name="T2" fmla="*/ 0 w 52"/>
                  <a:gd name="T3" fmla="*/ 14 h 16"/>
                  <a:gd name="T4" fmla="*/ 3 w 52"/>
                  <a:gd name="T5" fmla="*/ 16 h 16"/>
                  <a:gd name="T6" fmla="*/ 25 w 52"/>
                  <a:gd name="T7" fmla="*/ 10 h 16"/>
                  <a:gd name="T8" fmla="*/ 48 w 52"/>
                  <a:gd name="T9" fmla="*/ 0 h 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2" h="16">
                    <a:moveTo>
                      <a:pt x="52" y="0"/>
                    </a:moveTo>
                    <a:cubicBezTo>
                      <a:pt x="34" y="5"/>
                      <a:pt x="17" y="9"/>
                      <a:pt x="0" y="14"/>
                    </a:cubicBezTo>
                    <a:cubicBezTo>
                      <a:pt x="1" y="15"/>
                      <a:pt x="2" y="15"/>
                      <a:pt x="3" y="16"/>
                    </a:cubicBezTo>
                    <a:cubicBezTo>
                      <a:pt x="10" y="14"/>
                      <a:pt x="18" y="12"/>
                      <a:pt x="25" y="10"/>
                    </a:cubicBezTo>
                    <a:cubicBezTo>
                      <a:pt x="35" y="7"/>
                      <a:pt x="48" y="5"/>
                      <a:pt x="52" y="0"/>
                    </a:cubicBezTo>
                  </a:path>
                </a:pathLst>
              </a:custGeom>
              <a:solidFill>
                <a:srgbClr val="C2BD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39" name="Freeform 663">
                <a:extLst>
                  <a:ext uri="{FF2B5EF4-FFF2-40B4-BE49-F238E27FC236}">
                    <a16:creationId xmlns:a16="http://schemas.microsoft.com/office/drawing/2014/main" id="{8F46C603-EF0B-4785-85E7-314B07BE16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7" y="3327"/>
                <a:ext cx="60" cy="15"/>
              </a:xfrm>
              <a:custGeom>
                <a:avLst/>
                <a:gdLst>
                  <a:gd name="T0" fmla="*/ 57 w 61"/>
                  <a:gd name="T1" fmla="*/ 0 h 15"/>
                  <a:gd name="T2" fmla="*/ 30 w 61"/>
                  <a:gd name="T3" fmla="*/ 3 h 15"/>
                  <a:gd name="T4" fmla="*/ 0 w 61"/>
                  <a:gd name="T5" fmla="*/ 9 h 15"/>
                  <a:gd name="T6" fmla="*/ 13 w 61"/>
                  <a:gd name="T7" fmla="*/ 15 h 15"/>
                  <a:gd name="T8" fmla="*/ 20 w 61"/>
                  <a:gd name="T9" fmla="*/ 12 h 15"/>
                  <a:gd name="T10" fmla="*/ 57 w 61"/>
                  <a:gd name="T11" fmla="*/ 0 h 1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1" h="15">
                    <a:moveTo>
                      <a:pt x="61" y="0"/>
                    </a:moveTo>
                    <a:cubicBezTo>
                      <a:pt x="52" y="1"/>
                      <a:pt x="42" y="2"/>
                      <a:pt x="33" y="3"/>
                    </a:cubicBezTo>
                    <a:cubicBezTo>
                      <a:pt x="21" y="5"/>
                      <a:pt x="10" y="7"/>
                      <a:pt x="0" y="9"/>
                    </a:cubicBezTo>
                    <a:cubicBezTo>
                      <a:pt x="4" y="12"/>
                      <a:pt x="8" y="14"/>
                      <a:pt x="13" y="15"/>
                    </a:cubicBezTo>
                    <a:cubicBezTo>
                      <a:pt x="15" y="14"/>
                      <a:pt x="17" y="13"/>
                      <a:pt x="20" y="12"/>
                    </a:cubicBezTo>
                    <a:cubicBezTo>
                      <a:pt x="30" y="9"/>
                      <a:pt x="49" y="5"/>
                      <a:pt x="61" y="0"/>
                    </a:cubicBezTo>
                  </a:path>
                </a:pathLst>
              </a:custGeom>
              <a:solidFill>
                <a:srgbClr val="433A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40" name="Freeform 664">
                <a:extLst>
                  <a:ext uri="{FF2B5EF4-FFF2-40B4-BE49-F238E27FC236}">
                    <a16:creationId xmlns:a16="http://schemas.microsoft.com/office/drawing/2014/main" id="{F2B3CE33-B13F-4FDE-BF22-B5130AA201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95" y="3373"/>
                <a:ext cx="5" cy="2"/>
              </a:xfrm>
              <a:custGeom>
                <a:avLst/>
                <a:gdLst>
                  <a:gd name="T0" fmla="*/ 3 w 5"/>
                  <a:gd name="T1" fmla="*/ 0 h 2"/>
                  <a:gd name="T2" fmla="*/ 1 w 5"/>
                  <a:gd name="T3" fmla="*/ 1 h 2"/>
                  <a:gd name="T4" fmla="*/ 0 w 5"/>
                  <a:gd name="T5" fmla="*/ 2 h 2"/>
                  <a:gd name="T6" fmla="*/ 5 w 5"/>
                  <a:gd name="T7" fmla="*/ 2 h 2"/>
                  <a:gd name="T8" fmla="*/ 3 w 5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2">
                    <a:moveTo>
                      <a:pt x="3" y="0"/>
                    </a:move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0" y="2"/>
                      <a:pt x="0" y="2"/>
                    </a:cubicBezTo>
                    <a:cubicBezTo>
                      <a:pt x="2" y="2"/>
                      <a:pt x="3" y="2"/>
                      <a:pt x="5" y="2"/>
                    </a:cubicBezTo>
                    <a:cubicBezTo>
                      <a:pt x="4" y="1"/>
                      <a:pt x="4" y="1"/>
                      <a:pt x="3" y="0"/>
                    </a:cubicBezTo>
                  </a:path>
                </a:pathLst>
              </a:custGeom>
              <a:solidFill>
                <a:srgbClr val="8279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41" name="Freeform 665">
                <a:extLst>
                  <a:ext uri="{FF2B5EF4-FFF2-40B4-BE49-F238E27FC236}">
                    <a16:creationId xmlns:a16="http://schemas.microsoft.com/office/drawing/2014/main" id="{7773110E-ADBB-4BCE-8341-9AF94B64F4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28" y="3336"/>
                <a:ext cx="132" cy="36"/>
              </a:xfrm>
              <a:custGeom>
                <a:avLst/>
                <a:gdLst>
                  <a:gd name="T0" fmla="*/ 113 w 134"/>
                  <a:gd name="T1" fmla="*/ 0 h 37"/>
                  <a:gd name="T2" fmla="*/ 83 w 134"/>
                  <a:gd name="T3" fmla="*/ 9 h 37"/>
                  <a:gd name="T4" fmla="*/ 92 w 134"/>
                  <a:gd name="T5" fmla="*/ 15 h 37"/>
                  <a:gd name="T6" fmla="*/ 85 w 134"/>
                  <a:gd name="T7" fmla="*/ 18 h 37"/>
                  <a:gd name="T8" fmla="*/ 76 w 134"/>
                  <a:gd name="T9" fmla="*/ 18 h 37"/>
                  <a:gd name="T10" fmla="*/ 58 w 134"/>
                  <a:gd name="T11" fmla="*/ 19 h 37"/>
                  <a:gd name="T12" fmla="*/ 0 w 134"/>
                  <a:gd name="T13" fmla="*/ 31 h 37"/>
                  <a:gd name="T14" fmla="*/ 0 w 134"/>
                  <a:gd name="T15" fmla="*/ 33 h 37"/>
                  <a:gd name="T16" fmla="*/ 64 w 134"/>
                  <a:gd name="T17" fmla="*/ 23 h 37"/>
                  <a:gd name="T18" fmla="*/ 126 w 134"/>
                  <a:gd name="T19" fmla="*/ 6 h 37"/>
                  <a:gd name="T20" fmla="*/ 113 w 134"/>
                  <a:gd name="T21" fmla="*/ 0 h 3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34" h="37">
                    <a:moveTo>
                      <a:pt x="121" y="0"/>
                    </a:moveTo>
                    <a:cubicBezTo>
                      <a:pt x="109" y="3"/>
                      <a:pt x="98" y="6"/>
                      <a:pt x="87" y="9"/>
                    </a:cubicBezTo>
                    <a:cubicBezTo>
                      <a:pt x="88" y="11"/>
                      <a:pt x="90" y="13"/>
                      <a:pt x="96" y="15"/>
                    </a:cubicBezTo>
                    <a:cubicBezTo>
                      <a:pt x="89" y="18"/>
                      <a:pt x="89" y="18"/>
                      <a:pt x="89" y="18"/>
                    </a:cubicBezTo>
                    <a:cubicBezTo>
                      <a:pt x="86" y="19"/>
                      <a:pt x="84" y="19"/>
                      <a:pt x="80" y="19"/>
                    </a:cubicBezTo>
                    <a:cubicBezTo>
                      <a:pt x="74" y="20"/>
                      <a:pt x="68" y="21"/>
                      <a:pt x="62" y="23"/>
                    </a:cubicBezTo>
                    <a:cubicBezTo>
                      <a:pt x="49" y="26"/>
                      <a:pt x="22" y="34"/>
                      <a:pt x="0" y="35"/>
                    </a:cubicBezTo>
                    <a:cubicBezTo>
                      <a:pt x="0" y="35"/>
                      <a:pt x="0" y="36"/>
                      <a:pt x="0" y="37"/>
                    </a:cubicBezTo>
                    <a:cubicBezTo>
                      <a:pt x="24" y="34"/>
                      <a:pt x="47" y="31"/>
                      <a:pt x="68" y="27"/>
                    </a:cubicBezTo>
                    <a:cubicBezTo>
                      <a:pt x="91" y="22"/>
                      <a:pt x="113" y="13"/>
                      <a:pt x="134" y="6"/>
                    </a:cubicBezTo>
                    <a:cubicBezTo>
                      <a:pt x="129" y="5"/>
                      <a:pt x="125" y="3"/>
                      <a:pt x="121" y="0"/>
                    </a:cubicBezTo>
                  </a:path>
                </a:pathLst>
              </a:custGeom>
              <a:solidFill>
                <a:srgbClr val="8279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42" name="Freeform 666">
                <a:extLst>
                  <a:ext uri="{FF2B5EF4-FFF2-40B4-BE49-F238E27FC236}">
                    <a16:creationId xmlns:a16="http://schemas.microsoft.com/office/drawing/2014/main" id="{5D6E110C-9D50-4614-9E66-E226A0672D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98" y="3369"/>
                <a:ext cx="30" cy="6"/>
              </a:xfrm>
              <a:custGeom>
                <a:avLst/>
                <a:gdLst>
                  <a:gd name="T0" fmla="*/ 17 w 30"/>
                  <a:gd name="T1" fmla="*/ 0 h 6"/>
                  <a:gd name="T2" fmla="*/ 0 w 30"/>
                  <a:gd name="T3" fmla="*/ 4 h 6"/>
                  <a:gd name="T4" fmla="*/ 2 w 30"/>
                  <a:gd name="T5" fmla="*/ 6 h 6"/>
                  <a:gd name="T6" fmla="*/ 30 w 30"/>
                  <a:gd name="T7" fmla="*/ 3 h 6"/>
                  <a:gd name="T8" fmla="*/ 30 w 30"/>
                  <a:gd name="T9" fmla="*/ 1 h 6"/>
                  <a:gd name="T10" fmla="*/ 24 w 30"/>
                  <a:gd name="T11" fmla="*/ 1 h 6"/>
                  <a:gd name="T12" fmla="*/ 17 w 30"/>
                  <a:gd name="T13" fmla="*/ 0 h 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0" h="6">
                    <a:moveTo>
                      <a:pt x="17" y="0"/>
                    </a:moveTo>
                    <a:cubicBezTo>
                      <a:pt x="11" y="2"/>
                      <a:pt x="6" y="3"/>
                      <a:pt x="0" y="4"/>
                    </a:cubicBezTo>
                    <a:cubicBezTo>
                      <a:pt x="1" y="5"/>
                      <a:pt x="1" y="5"/>
                      <a:pt x="2" y="6"/>
                    </a:cubicBezTo>
                    <a:cubicBezTo>
                      <a:pt x="11" y="5"/>
                      <a:pt x="21" y="4"/>
                      <a:pt x="30" y="3"/>
                    </a:cubicBezTo>
                    <a:cubicBezTo>
                      <a:pt x="30" y="2"/>
                      <a:pt x="30" y="1"/>
                      <a:pt x="30" y="1"/>
                    </a:cubicBezTo>
                    <a:cubicBezTo>
                      <a:pt x="28" y="1"/>
                      <a:pt x="26" y="1"/>
                      <a:pt x="24" y="1"/>
                    </a:cubicBezTo>
                    <a:cubicBezTo>
                      <a:pt x="22" y="1"/>
                      <a:pt x="19" y="1"/>
                      <a:pt x="17" y="0"/>
                    </a:cubicBezTo>
                  </a:path>
                </a:pathLst>
              </a:custGeom>
              <a:solidFill>
                <a:srgbClr val="B0A9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43" name="Freeform 667">
                <a:extLst>
                  <a:ext uri="{FF2B5EF4-FFF2-40B4-BE49-F238E27FC236}">
                    <a16:creationId xmlns:a16="http://schemas.microsoft.com/office/drawing/2014/main" id="{2DD3C3BA-7EA5-4C59-9207-DB4F8E2349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86" y="3374"/>
                <a:ext cx="10" cy="3"/>
              </a:xfrm>
              <a:custGeom>
                <a:avLst/>
                <a:gdLst>
                  <a:gd name="T0" fmla="*/ 7 w 11"/>
                  <a:gd name="T1" fmla="*/ 0 h 3"/>
                  <a:gd name="T2" fmla="*/ 0 w 11"/>
                  <a:gd name="T3" fmla="*/ 3 h 3"/>
                  <a:gd name="T4" fmla="*/ 6 w 11"/>
                  <a:gd name="T5" fmla="*/ 1 h 3"/>
                  <a:gd name="T6" fmla="*/ 7 w 11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" h="3">
                    <a:moveTo>
                      <a:pt x="11" y="0"/>
                    </a:moveTo>
                    <a:cubicBezTo>
                      <a:pt x="7" y="1"/>
                      <a:pt x="4" y="2"/>
                      <a:pt x="0" y="3"/>
                    </a:cubicBezTo>
                    <a:cubicBezTo>
                      <a:pt x="3" y="2"/>
                      <a:pt x="7" y="2"/>
                      <a:pt x="10" y="1"/>
                    </a:cubicBezTo>
                    <a:cubicBezTo>
                      <a:pt x="10" y="1"/>
                      <a:pt x="11" y="0"/>
                      <a:pt x="11" y="0"/>
                    </a:cubicBezTo>
                  </a:path>
                </a:pathLst>
              </a:custGeom>
              <a:solidFill>
                <a:srgbClr val="B1AA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44" name="Freeform 668">
                <a:extLst>
                  <a:ext uri="{FF2B5EF4-FFF2-40B4-BE49-F238E27FC236}">
                    <a16:creationId xmlns:a16="http://schemas.microsoft.com/office/drawing/2014/main" id="{0B935696-0E54-4278-98C6-69F8685441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27" y="3345"/>
                <a:ext cx="95" cy="25"/>
              </a:xfrm>
              <a:custGeom>
                <a:avLst/>
                <a:gdLst>
                  <a:gd name="T0" fmla="*/ 80 w 97"/>
                  <a:gd name="T1" fmla="*/ 0 h 26"/>
                  <a:gd name="T2" fmla="*/ 44 w 97"/>
                  <a:gd name="T3" fmla="*/ 10 h 26"/>
                  <a:gd name="T4" fmla="*/ 0 w 97"/>
                  <a:gd name="T5" fmla="*/ 18 h 26"/>
                  <a:gd name="T6" fmla="*/ 1 w 97"/>
                  <a:gd name="T7" fmla="*/ 22 h 26"/>
                  <a:gd name="T8" fmla="*/ 59 w 97"/>
                  <a:gd name="T9" fmla="*/ 13 h 26"/>
                  <a:gd name="T10" fmla="*/ 73 w 97"/>
                  <a:gd name="T11" fmla="*/ 10 h 26"/>
                  <a:gd name="T12" fmla="*/ 82 w 97"/>
                  <a:gd name="T13" fmla="*/ 9 h 26"/>
                  <a:gd name="T14" fmla="*/ 89 w 97"/>
                  <a:gd name="T15" fmla="*/ 6 h 26"/>
                  <a:gd name="T16" fmla="*/ 80 w 97"/>
                  <a:gd name="T17" fmla="*/ 0 h 2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97" h="26">
                    <a:moveTo>
                      <a:pt x="88" y="0"/>
                    </a:moveTo>
                    <a:cubicBezTo>
                      <a:pt x="75" y="3"/>
                      <a:pt x="62" y="7"/>
                      <a:pt x="48" y="10"/>
                    </a:cubicBezTo>
                    <a:cubicBezTo>
                      <a:pt x="32" y="14"/>
                      <a:pt x="16" y="18"/>
                      <a:pt x="0" y="22"/>
                    </a:cubicBezTo>
                    <a:cubicBezTo>
                      <a:pt x="0" y="24"/>
                      <a:pt x="0" y="25"/>
                      <a:pt x="1" y="26"/>
                    </a:cubicBezTo>
                    <a:cubicBezTo>
                      <a:pt x="23" y="25"/>
                      <a:pt x="50" y="17"/>
                      <a:pt x="63" y="14"/>
                    </a:cubicBezTo>
                    <a:cubicBezTo>
                      <a:pt x="69" y="12"/>
                      <a:pt x="75" y="11"/>
                      <a:pt x="81" y="10"/>
                    </a:cubicBezTo>
                    <a:cubicBezTo>
                      <a:pt x="85" y="10"/>
                      <a:pt x="87" y="10"/>
                      <a:pt x="90" y="9"/>
                    </a:cubicBezTo>
                    <a:cubicBezTo>
                      <a:pt x="97" y="6"/>
                      <a:pt x="97" y="6"/>
                      <a:pt x="97" y="6"/>
                    </a:cubicBezTo>
                    <a:cubicBezTo>
                      <a:pt x="91" y="4"/>
                      <a:pt x="89" y="2"/>
                      <a:pt x="88" y="0"/>
                    </a:cubicBezTo>
                  </a:path>
                </a:pathLst>
              </a:custGeom>
              <a:solidFill>
                <a:srgbClr val="B1AA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45" name="Freeform 669">
                <a:extLst>
                  <a:ext uri="{FF2B5EF4-FFF2-40B4-BE49-F238E27FC236}">
                    <a16:creationId xmlns:a16="http://schemas.microsoft.com/office/drawing/2014/main" id="{E693425E-150C-4DB5-86BD-77C9A2685E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5" y="3366"/>
                <a:ext cx="13" cy="4"/>
              </a:xfrm>
              <a:custGeom>
                <a:avLst/>
                <a:gdLst>
                  <a:gd name="T0" fmla="*/ 12 w 13"/>
                  <a:gd name="T1" fmla="*/ 0 h 4"/>
                  <a:gd name="T2" fmla="*/ 0 w 13"/>
                  <a:gd name="T3" fmla="*/ 3 h 4"/>
                  <a:gd name="T4" fmla="*/ 7 w 13"/>
                  <a:gd name="T5" fmla="*/ 4 h 4"/>
                  <a:gd name="T6" fmla="*/ 13 w 13"/>
                  <a:gd name="T7" fmla="*/ 4 h 4"/>
                  <a:gd name="T8" fmla="*/ 12 w 13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4">
                    <a:moveTo>
                      <a:pt x="12" y="0"/>
                    </a:moveTo>
                    <a:cubicBezTo>
                      <a:pt x="8" y="1"/>
                      <a:pt x="4" y="2"/>
                      <a:pt x="0" y="3"/>
                    </a:cubicBezTo>
                    <a:cubicBezTo>
                      <a:pt x="2" y="4"/>
                      <a:pt x="5" y="4"/>
                      <a:pt x="7" y="4"/>
                    </a:cubicBezTo>
                    <a:cubicBezTo>
                      <a:pt x="9" y="4"/>
                      <a:pt x="11" y="4"/>
                      <a:pt x="13" y="4"/>
                    </a:cubicBezTo>
                    <a:cubicBezTo>
                      <a:pt x="12" y="3"/>
                      <a:pt x="12" y="2"/>
                      <a:pt x="12" y="0"/>
                    </a:cubicBezTo>
                  </a:path>
                </a:pathLst>
              </a:custGeom>
              <a:solidFill>
                <a:srgbClr val="CECA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46" name="Freeform 670">
                <a:extLst>
                  <a:ext uri="{FF2B5EF4-FFF2-40B4-BE49-F238E27FC236}">
                    <a16:creationId xmlns:a16="http://schemas.microsoft.com/office/drawing/2014/main" id="{38CF31F1-DFE2-47DE-B8D4-234C5D89EC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59" y="3399"/>
                <a:ext cx="35" cy="15"/>
              </a:xfrm>
              <a:custGeom>
                <a:avLst/>
                <a:gdLst>
                  <a:gd name="T0" fmla="*/ 32 w 36"/>
                  <a:gd name="T1" fmla="*/ 0 h 15"/>
                  <a:gd name="T2" fmla="*/ 0 w 36"/>
                  <a:gd name="T3" fmla="*/ 9 h 15"/>
                  <a:gd name="T4" fmla="*/ 0 w 36"/>
                  <a:gd name="T5" fmla="*/ 15 h 15"/>
                  <a:gd name="T6" fmla="*/ 28 w 36"/>
                  <a:gd name="T7" fmla="*/ 2 h 15"/>
                  <a:gd name="T8" fmla="*/ 31 w 36"/>
                  <a:gd name="T9" fmla="*/ 1 h 15"/>
                  <a:gd name="T10" fmla="*/ 32 w 36"/>
                  <a:gd name="T11" fmla="*/ 0 h 1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6" h="15">
                    <a:moveTo>
                      <a:pt x="36" y="0"/>
                    </a:moveTo>
                    <a:cubicBezTo>
                      <a:pt x="24" y="3"/>
                      <a:pt x="12" y="6"/>
                      <a:pt x="0" y="9"/>
                    </a:cubicBezTo>
                    <a:cubicBezTo>
                      <a:pt x="0" y="11"/>
                      <a:pt x="0" y="13"/>
                      <a:pt x="0" y="15"/>
                    </a:cubicBezTo>
                    <a:cubicBezTo>
                      <a:pt x="12" y="11"/>
                      <a:pt x="23" y="7"/>
                      <a:pt x="32" y="2"/>
                    </a:cubicBezTo>
                    <a:cubicBezTo>
                      <a:pt x="33" y="2"/>
                      <a:pt x="34" y="2"/>
                      <a:pt x="35" y="1"/>
                    </a:cubicBezTo>
                    <a:cubicBezTo>
                      <a:pt x="35" y="1"/>
                      <a:pt x="36" y="0"/>
                      <a:pt x="36" y="0"/>
                    </a:cubicBezTo>
                  </a:path>
                </a:pathLst>
              </a:custGeom>
              <a:solidFill>
                <a:srgbClr val="433A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47" name="Freeform 671">
                <a:extLst>
                  <a:ext uri="{FF2B5EF4-FFF2-40B4-BE49-F238E27FC236}">
                    <a16:creationId xmlns:a16="http://schemas.microsoft.com/office/drawing/2014/main" id="{40E3842F-7B5F-45F8-B4BE-4837B2F26E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3" y="3398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1 w 3"/>
                  <a:gd name="T3" fmla="*/ 1 h 2"/>
                  <a:gd name="T4" fmla="*/ 0 w 3"/>
                  <a:gd name="T5" fmla="*/ 2 h 2"/>
                  <a:gd name="T6" fmla="*/ 3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0" y="2"/>
                      <a:pt x="0" y="2"/>
                    </a:cubicBezTo>
                    <a:cubicBezTo>
                      <a:pt x="1" y="2"/>
                      <a:pt x="2" y="1"/>
                      <a:pt x="3" y="0"/>
                    </a:cubicBezTo>
                  </a:path>
                </a:pathLst>
              </a:custGeom>
              <a:solidFill>
                <a:srgbClr val="8279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48" name="Freeform 672">
                <a:extLst>
                  <a:ext uri="{FF2B5EF4-FFF2-40B4-BE49-F238E27FC236}">
                    <a16:creationId xmlns:a16="http://schemas.microsoft.com/office/drawing/2014/main" id="{70A82D7C-93A9-40CE-B857-7EE01D1D24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8" y="3408"/>
                <a:ext cx="111" cy="30"/>
              </a:xfrm>
              <a:custGeom>
                <a:avLst/>
                <a:gdLst>
                  <a:gd name="T0" fmla="*/ 105 w 113"/>
                  <a:gd name="T1" fmla="*/ 0 h 31"/>
                  <a:gd name="T2" fmla="*/ 52 w 113"/>
                  <a:gd name="T3" fmla="*/ 15 h 31"/>
                  <a:gd name="T4" fmla="*/ 52 w 113"/>
                  <a:gd name="T5" fmla="*/ 15 h 31"/>
                  <a:gd name="T6" fmla="*/ 49 w 113"/>
                  <a:gd name="T7" fmla="*/ 15 h 31"/>
                  <a:gd name="T8" fmla="*/ 23 w 113"/>
                  <a:gd name="T9" fmla="*/ 20 h 31"/>
                  <a:gd name="T10" fmla="*/ 0 w 113"/>
                  <a:gd name="T11" fmla="*/ 27 h 31"/>
                  <a:gd name="T12" fmla="*/ 105 w 113"/>
                  <a:gd name="T13" fmla="*/ 6 h 31"/>
                  <a:gd name="T14" fmla="*/ 105 w 113"/>
                  <a:gd name="T15" fmla="*/ 0 h 3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13" h="31">
                    <a:moveTo>
                      <a:pt x="113" y="0"/>
                    </a:moveTo>
                    <a:cubicBezTo>
                      <a:pt x="94" y="5"/>
                      <a:pt x="75" y="9"/>
                      <a:pt x="56" y="15"/>
                    </a:cubicBezTo>
                    <a:cubicBezTo>
                      <a:pt x="56" y="16"/>
                      <a:pt x="56" y="17"/>
                      <a:pt x="56" y="18"/>
                    </a:cubicBezTo>
                    <a:cubicBezTo>
                      <a:pt x="55" y="17"/>
                      <a:pt x="54" y="16"/>
                      <a:pt x="53" y="15"/>
                    </a:cubicBezTo>
                    <a:cubicBezTo>
                      <a:pt x="43" y="18"/>
                      <a:pt x="33" y="21"/>
                      <a:pt x="23" y="24"/>
                    </a:cubicBezTo>
                    <a:cubicBezTo>
                      <a:pt x="15" y="26"/>
                      <a:pt x="8" y="28"/>
                      <a:pt x="0" y="31"/>
                    </a:cubicBezTo>
                    <a:cubicBezTo>
                      <a:pt x="39" y="24"/>
                      <a:pt x="80" y="16"/>
                      <a:pt x="113" y="6"/>
                    </a:cubicBezTo>
                    <a:cubicBezTo>
                      <a:pt x="113" y="4"/>
                      <a:pt x="113" y="2"/>
                      <a:pt x="113" y="0"/>
                    </a:cubicBezTo>
                  </a:path>
                </a:pathLst>
              </a:custGeom>
              <a:solidFill>
                <a:srgbClr val="8279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49" name="Freeform 673">
                <a:extLst>
                  <a:ext uri="{FF2B5EF4-FFF2-40B4-BE49-F238E27FC236}">
                    <a16:creationId xmlns:a16="http://schemas.microsoft.com/office/drawing/2014/main" id="{6E2142FC-3624-41FC-AC76-9DEBFAE4DE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5" y="3350"/>
                <a:ext cx="27" cy="13"/>
              </a:xfrm>
              <a:custGeom>
                <a:avLst/>
                <a:gdLst>
                  <a:gd name="T0" fmla="*/ 27 w 27"/>
                  <a:gd name="T1" fmla="*/ 0 h 13"/>
                  <a:gd name="T2" fmla="*/ 0 w 27"/>
                  <a:gd name="T3" fmla="*/ 5 h 13"/>
                  <a:gd name="T4" fmla="*/ 26 w 27"/>
                  <a:gd name="T5" fmla="*/ 13 h 13"/>
                  <a:gd name="T6" fmla="*/ 27 w 27"/>
                  <a:gd name="T7" fmla="*/ 0 h 1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7" h="13">
                    <a:moveTo>
                      <a:pt x="27" y="0"/>
                    </a:moveTo>
                    <a:cubicBezTo>
                      <a:pt x="18" y="1"/>
                      <a:pt x="9" y="3"/>
                      <a:pt x="0" y="5"/>
                    </a:cubicBezTo>
                    <a:cubicBezTo>
                      <a:pt x="26" y="13"/>
                      <a:pt x="26" y="13"/>
                      <a:pt x="26" y="13"/>
                    </a:cubicBezTo>
                    <a:cubicBezTo>
                      <a:pt x="26" y="8"/>
                      <a:pt x="26" y="4"/>
                      <a:pt x="27" y="0"/>
                    </a:cubicBezTo>
                  </a:path>
                </a:pathLst>
              </a:custGeom>
              <a:solidFill>
                <a:srgbClr val="8279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50" name="Freeform 674">
                <a:extLst>
                  <a:ext uri="{FF2B5EF4-FFF2-40B4-BE49-F238E27FC236}">
                    <a16:creationId xmlns:a16="http://schemas.microsoft.com/office/drawing/2014/main" id="{9B07F4F0-02E2-495C-847E-A162B0688A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48" y="3385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1 w 2"/>
                  <a:gd name="T5" fmla="*/ 1 h 1"/>
                  <a:gd name="T6" fmla="*/ 2 w 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2" y="0"/>
                      <a:pt x="1" y="0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2" y="1"/>
                      <a:pt x="2" y="0"/>
                    </a:cubicBezTo>
                  </a:path>
                </a:pathLst>
              </a:custGeom>
              <a:solidFill>
                <a:srgbClr val="B1AA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51" name="Freeform 675">
                <a:extLst>
                  <a:ext uri="{FF2B5EF4-FFF2-40B4-BE49-F238E27FC236}">
                    <a16:creationId xmlns:a16="http://schemas.microsoft.com/office/drawing/2014/main" id="{9CFC24C1-3D5F-4C7F-8533-946EC790B9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22" y="2875"/>
                <a:ext cx="8" cy="2"/>
              </a:xfrm>
              <a:custGeom>
                <a:avLst/>
                <a:gdLst>
                  <a:gd name="T0" fmla="*/ 8 w 8"/>
                  <a:gd name="T1" fmla="*/ 0 h 2"/>
                  <a:gd name="T2" fmla="*/ 0 w 8"/>
                  <a:gd name="T3" fmla="*/ 2 h 2"/>
                  <a:gd name="T4" fmla="*/ 4 w 8"/>
                  <a:gd name="T5" fmla="*/ 2 h 2"/>
                  <a:gd name="T6" fmla="*/ 8 w 8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" h="2">
                    <a:moveTo>
                      <a:pt x="8" y="0"/>
                    </a:moveTo>
                    <a:cubicBezTo>
                      <a:pt x="5" y="1"/>
                      <a:pt x="3" y="1"/>
                      <a:pt x="0" y="2"/>
                    </a:cubicBezTo>
                    <a:cubicBezTo>
                      <a:pt x="1" y="2"/>
                      <a:pt x="3" y="2"/>
                      <a:pt x="4" y="2"/>
                    </a:cubicBezTo>
                    <a:cubicBezTo>
                      <a:pt x="6" y="1"/>
                      <a:pt x="7" y="1"/>
                      <a:pt x="8" y="0"/>
                    </a:cubicBezTo>
                  </a:path>
                </a:pathLst>
              </a:custGeom>
              <a:solidFill>
                <a:srgbClr val="6158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52" name="Freeform 676">
                <a:extLst>
                  <a:ext uri="{FF2B5EF4-FFF2-40B4-BE49-F238E27FC236}">
                    <a16:creationId xmlns:a16="http://schemas.microsoft.com/office/drawing/2014/main" id="{26FA95BE-F9EA-46F9-868E-F888C58B95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6" y="2880"/>
                <a:ext cx="96" cy="22"/>
              </a:xfrm>
              <a:custGeom>
                <a:avLst/>
                <a:gdLst>
                  <a:gd name="T0" fmla="*/ 80 w 98"/>
                  <a:gd name="T1" fmla="*/ 0 h 23"/>
                  <a:gd name="T2" fmla="*/ 7 w 98"/>
                  <a:gd name="T3" fmla="*/ 16 h 23"/>
                  <a:gd name="T4" fmla="*/ 0 w 98"/>
                  <a:gd name="T5" fmla="*/ 19 h 23"/>
                  <a:gd name="T6" fmla="*/ 17 w 98"/>
                  <a:gd name="T7" fmla="*/ 18 h 23"/>
                  <a:gd name="T8" fmla="*/ 27 w 98"/>
                  <a:gd name="T9" fmla="*/ 18 h 23"/>
                  <a:gd name="T10" fmla="*/ 44 w 98"/>
                  <a:gd name="T11" fmla="*/ 17 h 23"/>
                  <a:gd name="T12" fmla="*/ 52 w 98"/>
                  <a:gd name="T13" fmla="*/ 14 h 23"/>
                  <a:gd name="T14" fmla="*/ 38 w 98"/>
                  <a:gd name="T15" fmla="*/ 11 h 23"/>
                  <a:gd name="T16" fmla="*/ 56 w 98"/>
                  <a:gd name="T17" fmla="*/ 12 h 23"/>
                  <a:gd name="T18" fmla="*/ 65 w 98"/>
                  <a:gd name="T19" fmla="*/ 11 h 23"/>
                  <a:gd name="T20" fmla="*/ 85 w 98"/>
                  <a:gd name="T21" fmla="*/ 4 h 23"/>
                  <a:gd name="T22" fmla="*/ 90 w 98"/>
                  <a:gd name="T23" fmla="*/ 1 h 23"/>
                  <a:gd name="T24" fmla="*/ 85 w 98"/>
                  <a:gd name="T25" fmla="*/ 1 h 23"/>
                  <a:gd name="T26" fmla="*/ 80 w 98"/>
                  <a:gd name="T27" fmla="*/ 0 h 23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98" h="23">
                    <a:moveTo>
                      <a:pt x="88" y="0"/>
                    </a:moveTo>
                    <a:cubicBezTo>
                      <a:pt x="56" y="7"/>
                      <a:pt x="24" y="15"/>
                      <a:pt x="7" y="20"/>
                    </a:cubicBezTo>
                    <a:cubicBezTo>
                      <a:pt x="4" y="21"/>
                      <a:pt x="2" y="22"/>
                      <a:pt x="0" y="23"/>
                    </a:cubicBezTo>
                    <a:cubicBezTo>
                      <a:pt x="5" y="22"/>
                      <a:pt x="11" y="22"/>
                      <a:pt x="17" y="22"/>
                    </a:cubicBezTo>
                    <a:cubicBezTo>
                      <a:pt x="22" y="22"/>
                      <a:pt x="26" y="22"/>
                      <a:pt x="31" y="22"/>
                    </a:cubicBezTo>
                    <a:cubicBezTo>
                      <a:pt x="36" y="22"/>
                      <a:pt x="42" y="22"/>
                      <a:pt x="48" y="21"/>
                    </a:cubicBezTo>
                    <a:cubicBezTo>
                      <a:pt x="50" y="20"/>
                      <a:pt x="53" y="19"/>
                      <a:pt x="56" y="18"/>
                    </a:cubicBezTo>
                    <a:cubicBezTo>
                      <a:pt x="51" y="17"/>
                      <a:pt x="46" y="16"/>
                      <a:pt x="42" y="14"/>
                    </a:cubicBezTo>
                    <a:cubicBezTo>
                      <a:pt x="48" y="15"/>
                      <a:pt x="54" y="16"/>
                      <a:pt x="60" y="16"/>
                    </a:cubicBezTo>
                    <a:cubicBezTo>
                      <a:pt x="63" y="15"/>
                      <a:pt x="66" y="14"/>
                      <a:pt x="69" y="13"/>
                    </a:cubicBezTo>
                    <a:cubicBezTo>
                      <a:pt x="77" y="10"/>
                      <a:pt x="85" y="7"/>
                      <a:pt x="93" y="4"/>
                    </a:cubicBezTo>
                    <a:cubicBezTo>
                      <a:pt x="98" y="1"/>
                      <a:pt x="98" y="1"/>
                      <a:pt x="98" y="1"/>
                    </a:cubicBezTo>
                    <a:cubicBezTo>
                      <a:pt x="97" y="1"/>
                      <a:pt x="95" y="1"/>
                      <a:pt x="93" y="1"/>
                    </a:cubicBezTo>
                    <a:cubicBezTo>
                      <a:pt x="91" y="1"/>
                      <a:pt x="89" y="1"/>
                      <a:pt x="88" y="0"/>
                    </a:cubicBezTo>
                  </a:path>
                </a:pathLst>
              </a:custGeom>
              <a:solidFill>
                <a:srgbClr val="433A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53" name="Freeform 677">
                <a:extLst>
                  <a:ext uri="{FF2B5EF4-FFF2-40B4-BE49-F238E27FC236}">
                    <a16:creationId xmlns:a16="http://schemas.microsoft.com/office/drawing/2014/main" id="{C49AF225-7B12-4655-888D-800D1EA95F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95" y="2901"/>
                <a:ext cx="52" cy="7"/>
              </a:xfrm>
              <a:custGeom>
                <a:avLst/>
                <a:gdLst>
                  <a:gd name="T0" fmla="*/ 38 w 52"/>
                  <a:gd name="T1" fmla="*/ 0 h 7"/>
                  <a:gd name="T2" fmla="*/ 21 w 52"/>
                  <a:gd name="T3" fmla="*/ 1 h 7"/>
                  <a:gd name="T4" fmla="*/ 0 w 52"/>
                  <a:gd name="T5" fmla="*/ 7 h 7"/>
                  <a:gd name="T6" fmla="*/ 52 w 52"/>
                  <a:gd name="T7" fmla="*/ 0 h 7"/>
                  <a:gd name="T8" fmla="*/ 38 w 52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2" h="7">
                    <a:moveTo>
                      <a:pt x="38" y="0"/>
                    </a:moveTo>
                    <a:cubicBezTo>
                      <a:pt x="32" y="0"/>
                      <a:pt x="26" y="0"/>
                      <a:pt x="21" y="1"/>
                    </a:cubicBezTo>
                    <a:cubicBezTo>
                      <a:pt x="14" y="3"/>
                      <a:pt x="7" y="5"/>
                      <a:pt x="0" y="7"/>
                    </a:cubicBezTo>
                    <a:cubicBezTo>
                      <a:pt x="16" y="4"/>
                      <a:pt x="34" y="2"/>
                      <a:pt x="52" y="0"/>
                    </a:cubicBezTo>
                    <a:cubicBezTo>
                      <a:pt x="47" y="0"/>
                      <a:pt x="43" y="0"/>
                      <a:pt x="38" y="0"/>
                    </a:cubicBezTo>
                  </a:path>
                </a:pathLst>
              </a:custGeom>
              <a:solidFill>
                <a:srgbClr val="6158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54" name="Freeform 678">
                <a:extLst>
                  <a:ext uri="{FF2B5EF4-FFF2-40B4-BE49-F238E27FC236}">
                    <a16:creationId xmlns:a16="http://schemas.microsoft.com/office/drawing/2014/main" id="{E691CE52-5651-4703-93C3-C868B17011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03" y="2877"/>
                <a:ext cx="15" cy="4"/>
              </a:xfrm>
              <a:custGeom>
                <a:avLst/>
                <a:gdLst>
                  <a:gd name="T0" fmla="*/ 12 w 16"/>
                  <a:gd name="T1" fmla="*/ 0 h 4"/>
                  <a:gd name="T2" fmla="*/ 0 w 16"/>
                  <a:gd name="T3" fmla="*/ 3 h 4"/>
                  <a:gd name="T4" fmla="*/ 5 w 16"/>
                  <a:gd name="T5" fmla="*/ 4 h 4"/>
                  <a:gd name="T6" fmla="*/ 8 w 16"/>
                  <a:gd name="T7" fmla="*/ 4 h 4"/>
                  <a:gd name="T8" fmla="*/ 12 w 16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6" h="4">
                    <a:moveTo>
                      <a:pt x="16" y="0"/>
                    </a:moveTo>
                    <a:cubicBezTo>
                      <a:pt x="11" y="1"/>
                      <a:pt x="5" y="2"/>
                      <a:pt x="0" y="3"/>
                    </a:cubicBezTo>
                    <a:cubicBezTo>
                      <a:pt x="1" y="4"/>
                      <a:pt x="3" y="4"/>
                      <a:pt x="5" y="4"/>
                    </a:cubicBezTo>
                    <a:cubicBezTo>
                      <a:pt x="7" y="4"/>
                      <a:pt x="9" y="4"/>
                      <a:pt x="10" y="4"/>
                    </a:cubicBezTo>
                    <a:cubicBezTo>
                      <a:pt x="16" y="0"/>
                      <a:pt x="16" y="0"/>
                      <a:pt x="16" y="0"/>
                    </a:cubicBezTo>
                  </a:path>
                </a:pathLst>
              </a:custGeom>
              <a:solidFill>
                <a:srgbClr val="6158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55" name="Freeform 679">
                <a:extLst>
                  <a:ext uri="{FF2B5EF4-FFF2-40B4-BE49-F238E27FC236}">
                    <a16:creationId xmlns:a16="http://schemas.microsoft.com/office/drawing/2014/main" id="{C027A9D5-910C-4C16-96F5-011D8A4D33D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74" y="2946"/>
                <a:ext cx="146" cy="31"/>
              </a:xfrm>
              <a:custGeom>
                <a:avLst/>
                <a:gdLst>
                  <a:gd name="T0" fmla="*/ 102 w 149"/>
                  <a:gd name="T1" fmla="*/ 8 h 32"/>
                  <a:gd name="T2" fmla="*/ 0 w 149"/>
                  <a:gd name="T3" fmla="*/ 28 h 32"/>
                  <a:gd name="T4" fmla="*/ 67 w 149"/>
                  <a:gd name="T5" fmla="*/ 16 h 32"/>
                  <a:gd name="T6" fmla="*/ 87 w 149"/>
                  <a:gd name="T7" fmla="*/ 12 h 32"/>
                  <a:gd name="T8" fmla="*/ 91 w 149"/>
                  <a:gd name="T9" fmla="*/ 12 h 32"/>
                  <a:gd name="T10" fmla="*/ 102 w 149"/>
                  <a:gd name="T11" fmla="*/ 8 h 32"/>
                  <a:gd name="T12" fmla="*/ 135 w 149"/>
                  <a:gd name="T13" fmla="*/ 0 h 32"/>
                  <a:gd name="T14" fmla="*/ 135 w 149"/>
                  <a:gd name="T15" fmla="*/ 0 h 32"/>
                  <a:gd name="T16" fmla="*/ 137 w 149"/>
                  <a:gd name="T17" fmla="*/ 3 h 32"/>
                  <a:gd name="T18" fmla="*/ 137 w 149"/>
                  <a:gd name="T19" fmla="*/ 3 h 32"/>
                  <a:gd name="T20" fmla="*/ 135 w 149"/>
                  <a:gd name="T21" fmla="*/ 0 h 3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49" h="32">
                    <a:moveTo>
                      <a:pt x="110" y="8"/>
                    </a:moveTo>
                    <a:cubicBezTo>
                      <a:pt x="79" y="14"/>
                      <a:pt x="39" y="22"/>
                      <a:pt x="0" y="32"/>
                    </a:cubicBezTo>
                    <a:cubicBezTo>
                      <a:pt x="22" y="27"/>
                      <a:pt x="47" y="22"/>
                      <a:pt x="71" y="18"/>
                    </a:cubicBezTo>
                    <a:cubicBezTo>
                      <a:pt x="79" y="16"/>
                      <a:pt x="87" y="14"/>
                      <a:pt x="95" y="12"/>
                    </a:cubicBezTo>
                    <a:cubicBezTo>
                      <a:pt x="99" y="12"/>
                      <a:pt x="99" y="12"/>
                      <a:pt x="99" y="12"/>
                    </a:cubicBezTo>
                    <a:cubicBezTo>
                      <a:pt x="102" y="11"/>
                      <a:pt x="106" y="9"/>
                      <a:pt x="110" y="8"/>
                    </a:cubicBezTo>
                    <a:moveTo>
                      <a:pt x="147" y="0"/>
                    </a:moveTo>
                    <a:cubicBezTo>
                      <a:pt x="147" y="0"/>
                      <a:pt x="147" y="0"/>
                      <a:pt x="147" y="0"/>
                    </a:cubicBezTo>
                    <a:cubicBezTo>
                      <a:pt x="148" y="1"/>
                      <a:pt x="148" y="2"/>
                      <a:pt x="149" y="3"/>
                    </a:cubicBezTo>
                    <a:cubicBezTo>
                      <a:pt x="149" y="3"/>
                      <a:pt x="149" y="3"/>
                      <a:pt x="149" y="3"/>
                    </a:cubicBezTo>
                    <a:cubicBezTo>
                      <a:pt x="148" y="2"/>
                      <a:pt x="147" y="1"/>
                      <a:pt x="147" y="0"/>
                    </a:cubicBezTo>
                  </a:path>
                </a:pathLst>
              </a:custGeom>
              <a:solidFill>
                <a:srgbClr val="433A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56" name="Freeform 680">
                <a:extLst>
                  <a:ext uri="{FF2B5EF4-FFF2-40B4-BE49-F238E27FC236}">
                    <a16:creationId xmlns:a16="http://schemas.microsoft.com/office/drawing/2014/main" id="{80D7AB87-65B2-4D36-BA9A-9578D31F463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18" y="2936"/>
                <a:ext cx="53" cy="13"/>
              </a:xfrm>
              <a:custGeom>
                <a:avLst/>
                <a:gdLst>
                  <a:gd name="T0" fmla="*/ 18 w 53"/>
                  <a:gd name="T1" fmla="*/ 7 h 13"/>
                  <a:gd name="T2" fmla="*/ 0 w 53"/>
                  <a:gd name="T3" fmla="*/ 10 h 13"/>
                  <a:gd name="T4" fmla="*/ 2 w 53"/>
                  <a:gd name="T5" fmla="*/ 13 h 13"/>
                  <a:gd name="T6" fmla="*/ 18 w 53"/>
                  <a:gd name="T7" fmla="*/ 9 h 13"/>
                  <a:gd name="T8" fmla="*/ 18 w 53"/>
                  <a:gd name="T9" fmla="*/ 7 h 13"/>
                  <a:gd name="T10" fmla="*/ 53 w 53"/>
                  <a:gd name="T11" fmla="*/ 0 h 13"/>
                  <a:gd name="T12" fmla="*/ 27 w 53"/>
                  <a:gd name="T13" fmla="*/ 5 h 13"/>
                  <a:gd name="T14" fmla="*/ 30 w 53"/>
                  <a:gd name="T15" fmla="*/ 6 h 13"/>
                  <a:gd name="T16" fmla="*/ 50 w 53"/>
                  <a:gd name="T17" fmla="*/ 1 h 13"/>
                  <a:gd name="T18" fmla="*/ 53 w 53"/>
                  <a:gd name="T19" fmla="*/ 0 h 13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53" h="13">
                    <a:moveTo>
                      <a:pt x="18" y="7"/>
                    </a:moveTo>
                    <a:cubicBezTo>
                      <a:pt x="12" y="8"/>
                      <a:pt x="6" y="9"/>
                      <a:pt x="0" y="10"/>
                    </a:cubicBezTo>
                    <a:cubicBezTo>
                      <a:pt x="0" y="11"/>
                      <a:pt x="1" y="12"/>
                      <a:pt x="2" y="13"/>
                    </a:cubicBezTo>
                    <a:cubicBezTo>
                      <a:pt x="7" y="12"/>
                      <a:pt x="13" y="11"/>
                      <a:pt x="18" y="9"/>
                    </a:cubicBezTo>
                    <a:cubicBezTo>
                      <a:pt x="18" y="8"/>
                      <a:pt x="18" y="8"/>
                      <a:pt x="18" y="7"/>
                    </a:cubicBezTo>
                    <a:moveTo>
                      <a:pt x="53" y="0"/>
                    </a:moveTo>
                    <a:cubicBezTo>
                      <a:pt x="44" y="2"/>
                      <a:pt x="36" y="3"/>
                      <a:pt x="27" y="5"/>
                    </a:cubicBezTo>
                    <a:cubicBezTo>
                      <a:pt x="28" y="6"/>
                      <a:pt x="29" y="6"/>
                      <a:pt x="30" y="6"/>
                    </a:cubicBezTo>
                    <a:cubicBezTo>
                      <a:pt x="36" y="5"/>
                      <a:pt x="43" y="3"/>
                      <a:pt x="50" y="1"/>
                    </a:cubicBezTo>
                    <a:cubicBezTo>
                      <a:pt x="51" y="1"/>
                      <a:pt x="52" y="1"/>
                      <a:pt x="53" y="0"/>
                    </a:cubicBezTo>
                  </a:path>
                </a:pathLst>
              </a:custGeom>
              <a:solidFill>
                <a:srgbClr val="8279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57" name="Freeform 681">
                <a:extLst>
                  <a:ext uri="{FF2B5EF4-FFF2-40B4-BE49-F238E27FC236}">
                    <a16:creationId xmlns:a16="http://schemas.microsoft.com/office/drawing/2014/main" id="{F89ECBE8-10F3-452C-ABC6-7B2F40D85E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1" y="2946"/>
                <a:ext cx="49" cy="11"/>
              </a:xfrm>
              <a:custGeom>
                <a:avLst/>
                <a:gdLst>
                  <a:gd name="T0" fmla="*/ 44 w 50"/>
                  <a:gd name="T1" fmla="*/ 0 h 12"/>
                  <a:gd name="T2" fmla="*/ 26 w 50"/>
                  <a:gd name="T3" fmla="*/ 4 h 12"/>
                  <a:gd name="T4" fmla="*/ 11 w 50"/>
                  <a:gd name="T5" fmla="*/ 6 h 12"/>
                  <a:gd name="T6" fmla="*/ 0 w 50"/>
                  <a:gd name="T7" fmla="*/ 8 h 12"/>
                  <a:gd name="T8" fmla="*/ 8 w 50"/>
                  <a:gd name="T9" fmla="*/ 8 h 12"/>
                  <a:gd name="T10" fmla="*/ 23 w 50"/>
                  <a:gd name="T11" fmla="*/ 7 h 12"/>
                  <a:gd name="T12" fmla="*/ 46 w 50"/>
                  <a:gd name="T13" fmla="*/ 3 h 12"/>
                  <a:gd name="T14" fmla="*/ 44 w 50"/>
                  <a:gd name="T15" fmla="*/ 0 h 1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0" h="12">
                    <a:moveTo>
                      <a:pt x="48" y="0"/>
                    </a:moveTo>
                    <a:cubicBezTo>
                      <a:pt x="42" y="2"/>
                      <a:pt x="36" y="3"/>
                      <a:pt x="30" y="4"/>
                    </a:cubicBezTo>
                    <a:cubicBezTo>
                      <a:pt x="24" y="5"/>
                      <a:pt x="18" y="7"/>
                      <a:pt x="11" y="8"/>
                    </a:cubicBezTo>
                    <a:cubicBezTo>
                      <a:pt x="7" y="9"/>
                      <a:pt x="3" y="11"/>
                      <a:pt x="0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13" y="12"/>
                      <a:pt x="18" y="11"/>
                      <a:pt x="23" y="11"/>
                    </a:cubicBezTo>
                    <a:cubicBezTo>
                      <a:pt x="32" y="8"/>
                      <a:pt x="41" y="6"/>
                      <a:pt x="50" y="3"/>
                    </a:cubicBezTo>
                    <a:cubicBezTo>
                      <a:pt x="49" y="2"/>
                      <a:pt x="49" y="1"/>
                      <a:pt x="48" y="0"/>
                    </a:cubicBezTo>
                  </a:path>
                </a:pathLst>
              </a:custGeom>
              <a:solidFill>
                <a:srgbClr val="6158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58" name="Freeform 682">
                <a:extLst>
                  <a:ext uri="{FF2B5EF4-FFF2-40B4-BE49-F238E27FC236}">
                    <a16:creationId xmlns:a16="http://schemas.microsoft.com/office/drawing/2014/main" id="{2787ACBC-4450-4B43-A8A3-D8D331D479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6" y="2941"/>
                <a:ext cx="12" cy="4"/>
              </a:xfrm>
              <a:custGeom>
                <a:avLst/>
                <a:gdLst>
                  <a:gd name="T0" fmla="*/ 9 w 12"/>
                  <a:gd name="T1" fmla="*/ 0 h 4"/>
                  <a:gd name="T2" fmla="*/ 0 w 12"/>
                  <a:gd name="T3" fmla="*/ 2 h 4"/>
                  <a:gd name="T4" fmla="*/ 0 w 12"/>
                  <a:gd name="T5" fmla="*/ 4 h 4"/>
                  <a:gd name="T6" fmla="*/ 12 w 12"/>
                  <a:gd name="T7" fmla="*/ 1 h 4"/>
                  <a:gd name="T8" fmla="*/ 9 w 12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" h="4">
                    <a:moveTo>
                      <a:pt x="9" y="0"/>
                    </a:moveTo>
                    <a:cubicBezTo>
                      <a:pt x="6" y="1"/>
                      <a:pt x="3" y="1"/>
                      <a:pt x="0" y="2"/>
                    </a:cubicBezTo>
                    <a:cubicBezTo>
                      <a:pt x="0" y="3"/>
                      <a:pt x="0" y="3"/>
                      <a:pt x="0" y="4"/>
                    </a:cubicBezTo>
                    <a:cubicBezTo>
                      <a:pt x="4" y="3"/>
                      <a:pt x="8" y="2"/>
                      <a:pt x="12" y="1"/>
                    </a:cubicBezTo>
                    <a:cubicBezTo>
                      <a:pt x="11" y="1"/>
                      <a:pt x="10" y="1"/>
                      <a:pt x="9" y="0"/>
                    </a:cubicBezTo>
                  </a:path>
                </a:pathLst>
              </a:custGeom>
              <a:solidFill>
                <a:srgbClr val="B1AA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59" name="Freeform 683">
                <a:extLst>
                  <a:ext uri="{FF2B5EF4-FFF2-40B4-BE49-F238E27FC236}">
                    <a16:creationId xmlns:a16="http://schemas.microsoft.com/office/drawing/2014/main" id="{F46504A6-F6A0-4CD8-B15C-8432F86C20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" y="3095"/>
                <a:ext cx="33" cy="27"/>
              </a:xfrm>
              <a:custGeom>
                <a:avLst/>
                <a:gdLst>
                  <a:gd name="T0" fmla="*/ 0 w 33"/>
                  <a:gd name="T1" fmla="*/ 0 h 27"/>
                  <a:gd name="T2" fmla="*/ 33 w 33"/>
                  <a:gd name="T3" fmla="*/ 27 h 27"/>
                  <a:gd name="T4" fmla="*/ 33 w 33"/>
                  <a:gd name="T5" fmla="*/ 27 h 27"/>
                  <a:gd name="T6" fmla="*/ 12 w 33"/>
                  <a:gd name="T7" fmla="*/ 10 h 27"/>
                  <a:gd name="T8" fmla="*/ 8 w 33"/>
                  <a:gd name="T9" fmla="*/ 10 h 27"/>
                  <a:gd name="T10" fmla="*/ 6 w 33"/>
                  <a:gd name="T11" fmla="*/ 5 h 27"/>
                  <a:gd name="T12" fmla="*/ 0 w 33"/>
                  <a:gd name="T13" fmla="*/ 0 h 2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3" h="27">
                    <a:moveTo>
                      <a:pt x="0" y="0"/>
                    </a:moveTo>
                    <a:cubicBezTo>
                      <a:pt x="0" y="15"/>
                      <a:pt x="8" y="26"/>
                      <a:pt x="33" y="27"/>
                    </a:cubicBezTo>
                    <a:cubicBezTo>
                      <a:pt x="33" y="27"/>
                      <a:pt x="33" y="27"/>
                      <a:pt x="33" y="27"/>
                    </a:cubicBezTo>
                    <a:cubicBezTo>
                      <a:pt x="26" y="21"/>
                      <a:pt x="19" y="16"/>
                      <a:pt x="12" y="10"/>
                    </a:cubicBezTo>
                    <a:cubicBezTo>
                      <a:pt x="10" y="10"/>
                      <a:pt x="9" y="10"/>
                      <a:pt x="8" y="10"/>
                    </a:cubicBezTo>
                    <a:cubicBezTo>
                      <a:pt x="7" y="9"/>
                      <a:pt x="6" y="7"/>
                      <a:pt x="6" y="5"/>
                    </a:cubicBezTo>
                    <a:cubicBezTo>
                      <a:pt x="4" y="4"/>
                      <a:pt x="2" y="2"/>
                      <a:pt x="0" y="0"/>
                    </a:cubicBezTo>
                  </a:path>
                </a:pathLst>
              </a:custGeom>
              <a:solidFill>
                <a:srgbClr val="433A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60" name="Freeform 684">
                <a:extLst>
                  <a:ext uri="{FF2B5EF4-FFF2-40B4-BE49-F238E27FC236}">
                    <a16:creationId xmlns:a16="http://schemas.microsoft.com/office/drawing/2014/main" id="{A3DFC18E-ADCD-4BC0-B001-4316C63F48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6" y="3100"/>
                <a:ext cx="6" cy="5"/>
              </a:xfrm>
              <a:custGeom>
                <a:avLst/>
                <a:gdLst>
                  <a:gd name="T0" fmla="*/ 0 w 6"/>
                  <a:gd name="T1" fmla="*/ 0 h 5"/>
                  <a:gd name="T2" fmla="*/ 2 w 6"/>
                  <a:gd name="T3" fmla="*/ 5 h 5"/>
                  <a:gd name="T4" fmla="*/ 6 w 6"/>
                  <a:gd name="T5" fmla="*/ 5 h 5"/>
                  <a:gd name="T6" fmla="*/ 0 w 6"/>
                  <a:gd name="T7" fmla="*/ 0 h 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" h="5">
                    <a:moveTo>
                      <a:pt x="0" y="0"/>
                    </a:moveTo>
                    <a:cubicBezTo>
                      <a:pt x="0" y="2"/>
                      <a:pt x="1" y="4"/>
                      <a:pt x="2" y="5"/>
                    </a:cubicBezTo>
                    <a:cubicBezTo>
                      <a:pt x="3" y="5"/>
                      <a:pt x="4" y="5"/>
                      <a:pt x="6" y="5"/>
                    </a:cubicBezTo>
                    <a:cubicBezTo>
                      <a:pt x="4" y="4"/>
                      <a:pt x="2" y="2"/>
                      <a:pt x="0" y="0"/>
                    </a:cubicBezTo>
                  </a:path>
                </a:pathLst>
              </a:custGeom>
              <a:solidFill>
                <a:srgbClr val="6158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61" name="Freeform 685">
                <a:extLst>
                  <a:ext uri="{FF2B5EF4-FFF2-40B4-BE49-F238E27FC236}">
                    <a16:creationId xmlns:a16="http://schemas.microsoft.com/office/drawing/2014/main" id="{E9326AD0-D68B-432F-8BD7-290CB3AADD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4" y="2914"/>
                <a:ext cx="15" cy="3"/>
              </a:xfrm>
              <a:custGeom>
                <a:avLst/>
                <a:gdLst>
                  <a:gd name="T0" fmla="*/ 15 w 15"/>
                  <a:gd name="T1" fmla="*/ 0 h 3"/>
                  <a:gd name="T2" fmla="*/ 0 w 15"/>
                  <a:gd name="T3" fmla="*/ 3 h 3"/>
                  <a:gd name="T4" fmla="*/ 15 w 15"/>
                  <a:gd name="T5" fmla="*/ 0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" h="3">
                    <a:moveTo>
                      <a:pt x="15" y="0"/>
                    </a:moveTo>
                    <a:cubicBezTo>
                      <a:pt x="10" y="0"/>
                      <a:pt x="5" y="2"/>
                      <a:pt x="0" y="3"/>
                    </a:cubicBezTo>
                    <a:cubicBezTo>
                      <a:pt x="15" y="0"/>
                      <a:pt x="15" y="0"/>
                      <a:pt x="15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62" name="Freeform 686">
                <a:extLst>
                  <a:ext uri="{FF2B5EF4-FFF2-40B4-BE49-F238E27FC236}">
                    <a16:creationId xmlns:a16="http://schemas.microsoft.com/office/drawing/2014/main" id="{3B00B2D8-C546-4079-BF08-777828A6EC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8" y="2913"/>
                <a:ext cx="44" cy="10"/>
              </a:xfrm>
              <a:custGeom>
                <a:avLst/>
                <a:gdLst>
                  <a:gd name="T0" fmla="*/ 38 w 45"/>
                  <a:gd name="T1" fmla="*/ 0 h 10"/>
                  <a:gd name="T2" fmla="*/ 27 w 45"/>
                  <a:gd name="T3" fmla="*/ 1 h 10"/>
                  <a:gd name="T4" fmla="*/ 16 w 45"/>
                  <a:gd name="T5" fmla="*/ 4 h 10"/>
                  <a:gd name="T6" fmla="*/ 0 w 45"/>
                  <a:gd name="T7" fmla="*/ 10 h 10"/>
                  <a:gd name="T8" fmla="*/ 41 w 45"/>
                  <a:gd name="T9" fmla="*/ 0 h 10"/>
                  <a:gd name="T10" fmla="*/ 38 w 45"/>
                  <a:gd name="T11" fmla="*/ 0 h 1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5" h="10">
                    <a:moveTo>
                      <a:pt x="42" y="0"/>
                    </a:moveTo>
                    <a:cubicBezTo>
                      <a:pt x="38" y="0"/>
                      <a:pt x="35" y="0"/>
                      <a:pt x="31" y="1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1" y="6"/>
                      <a:pt x="6" y="8"/>
                      <a:pt x="0" y="10"/>
                    </a:cubicBezTo>
                    <a:cubicBezTo>
                      <a:pt x="45" y="0"/>
                      <a:pt x="45" y="0"/>
                      <a:pt x="45" y="0"/>
                    </a:cubicBezTo>
                    <a:cubicBezTo>
                      <a:pt x="44" y="0"/>
                      <a:pt x="43" y="0"/>
                      <a:pt x="42" y="0"/>
                    </a:cubicBezTo>
                  </a:path>
                </a:pathLst>
              </a:custGeom>
              <a:solidFill>
                <a:srgbClr val="231D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63" name="Freeform 687">
                <a:extLst>
                  <a:ext uri="{FF2B5EF4-FFF2-40B4-BE49-F238E27FC236}">
                    <a16:creationId xmlns:a16="http://schemas.microsoft.com/office/drawing/2014/main" id="{7D195070-C4B1-4557-BFFD-E0ACB58798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9" y="2913"/>
                <a:ext cx="60" cy="15"/>
              </a:xfrm>
              <a:custGeom>
                <a:avLst/>
                <a:gdLst>
                  <a:gd name="T0" fmla="*/ 50 w 61"/>
                  <a:gd name="T1" fmla="*/ 0 h 15"/>
                  <a:gd name="T2" fmla="*/ 9 w 61"/>
                  <a:gd name="T3" fmla="*/ 10 h 15"/>
                  <a:gd name="T4" fmla="*/ 0 w 61"/>
                  <a:gd name="T5" fmla="*/ 15 h 15"/>
                  <a:gd name="T6" fmla="*/ 57 w 61"/>
                  <a:gd name="T7" fmla="*/ 1 h 15"/>
                  <a:gd name="T8" fmla="*/ 50 w 61"/>
                  <a:gd name="T9" fmla="*/ 0 h 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1" h="15">
                    <a:moveTo>
                      <a:pt x="54" y="0"/>
                    </a:moveTo>
                    <a:cubicBezTo>
                      <a:pt x="9" y="10"/>
                      <a:pt x="9" y="10"/>
                      <a:pt x="9" y="10"/>
                    </a:cubicBezTo>
                    <a:cubicBezTo>
                      <a:pt x="6" y="12"/>
                      <a:pt x="3" y="13"/>
                      <a:pt x="0" y="15"/>
                    </a:cubicBezTo>
                    <a:cubicBezTo>
                      <a:pt x="61" y="1"/>
                      <a:pt x="61" y="1"/>
                      <a:pt x="61" y="1"/>
                    </a:cubicBezTo>
                    <a:cubicBezTo>
                      <a:pt x="58" y="0"/>
                      <a:pt x="56" y="0"/>
                      <a:pt x="54" y="0"/>
                    </a:cubicBezTo>
                  </a:path>
                </a:pathLst>
              </a:custGeom>
              <a:solidFill>
                <a:srgbClr val="433A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64" name="Freeform 688">
                <a:extLst>
                  <a:ext uri="{FF2B5EF4-FFF2-40B4-BE49-F238E27FC236}">
                    <a16:creationId xmlns:a16="http://schemas.microsoft.com/office/drawing/2014/main" id="{CD535141-D52E-441E-9180-C87629FA6F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1" y="2914"/>
                <a:ext cx="88" cy="22"/>
              </a:xfrm>
              <a:custGeom>
                <a:avLst/>
                <a:gdLst>
                  <a:gd name="T0" fmla="*/ 72 w 90"/>
                  <a:gd name="T1" fmla="*/ 0 h 22"/>
                  <a:gd name="T2" fmla="*/ 19 w 90"/>
                  <a:gd name="T3" fmla="*/ 14 h 22"/>
                  <a:gd name="T4" fmla="*/ 0 w 90"/>
                  <a:gd name="T5" fmla="*/ 22 h 22"/>
                  <a:gd name="T6" fmla="*/ 11 w 90"/>
                  <a:gd name="T7" fmla="*/ 20 h 22"/>
                  <a:gd name="T8" fmla="*/ 12 w 90"/>
                  <a:gd name="T9" fmla="*/ 20 h 22"/>
                  <a:gd name="T10" fmla="*/ 12 w 90"/>
                  <a:gd name="T11" fmla="*/ 20 h 22"/>
                  <a:gd name="T12" fmla="*/ 40 w 90"/>
                  <a:gd name="T13" fmla="*/ 13 h 22"/>
                  <a:gd name="T14" fmla="*/ 56 w 90"/>
                  <a:gd name="T15" fmla="*/ 9 h 22"/>
                  <a:gd name="T16" fmla="*/ 55 w 90"/>
                  <a:gd name="T17" fmla="*/ 9 h 22"/>
                  <a:gd name="T18" fmla="*/ 64 w 90"/>
                  <a:gd name="T19" fmla="*/ 2 h 22"/>
                  <a:gd name="T20" fmla="*/ 70 w 90"/>
                  <a:gd name="T21" fmla="*/ 5 h 22"/>
                  <a:gd name="T22" fmla="*/ 76 w 90"/>
                  <a:gd name="T23" fmla="*/ 4 h 22"/>
                  <a:gd name="T24" fmla="*/ 82 w 90"/>
                  <a:gd name="T25" fmla="*/ 2 h 22"/>
                  <a:gd name="T26" fmla="*/ 72 w 90"/>
                  <a:gd name="T27" fmla="*/ 0 h 2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90" h="22">
                    <a:moveTo>
                      <a:pt x="80" y="0"/>
                    </a:moveTo>
                    <a:cubicBezTo>
                      <a:pt x="19" y="14"/>
                      <a:pt x="19" y="14"/>
                      <a:pt x="19" y="14"/>
                    </a:cubicBezTo>
                    <a:cubicBezTo>
                      <a:pt x="12" y="16"/>
                      <a:pt x="6" y="19"/>
                      <a:pt x="0" y="22"/>
                    </a:cubicBezTo>
                    <a:cubicBezTo>
                      <a:pt x="3" y="21"/>
                      <a:pt x="7" y="21"/>
                      <a:pt x="11" y="20"/>
                    </a:cubicBezTo>
                    <a:cubicBezTo>
                      <a:pt x="11" y="20"/>
                      <a:pt x="11" y="20"/>
                      <a:pt x="12" y="20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23" y="18"/>
                      <a:pt x="33" y="16"/>
                      <a:pt x="44" y="13"/>
                    </a:cubicBezTo>
                    <a:cubicBezTo>
                      <a:pt x="49" y="12"/>
                      <a:pt x="55" y="11"/>
                      <a:pt x="60" y="9"/>
                    </a:cubicBezTo>
                    <a:cubicBezTo>
                      <a:pt x="59" y="9"/>
                      <a:pt x="59" y="9"/>
                      <a:pt x="59" y="9"/>
                    </a:cubicBezTo>
                    <a:cubicBezTo>
                      <a:pt x="63" y="4"/>
                      <a:pt x="66" y="2"/>
                      <a:pt x="70" y="2"/>
                    </a:cubicBezTo>
                    <a:cubicBezTo>
                      <a:pt x="73" y="2"/>
                      <a:pt x="76" y="3"/>
                      <a:pt x="78" y="5"/>
                    </a:cubicBezTo>
                    <a:cubicBezTo>
                      <a:pt x="80" y="4"/>
                      <a:pt x="82" y="4"/>
                      <a:pt x="84" y="4"/>
                    </a:cubicBezTo>
                    <a:cubicBezTo>
                      <a:pt x="86" y="3"/>
                      <a:pt x="88" y="2"/>
                      <a:pt x="90" y="2"/>
                    </a:cubicBezTo>
                    <a:cubicBezTo>
                      <a:pt x="87" y="1"/>
                      <a:pt x="83" y="0"/>
                      <a:pt x="80" y="0"/>
                    </a:cubicBezTo>
                  </a:path>
                </a:pathLst>
              </a:custGeom>
              <a:solidFill>
                <a:srgbClr val="8279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65" name="Freeform 689">
                <a:extLst>
                  <a:ext uri="{FF2B5EF4-FFF2-40B4-BE49-F238E27FC236}">
                    <a16:creationId xmlns:a16="http://schemas.microsoft.com/office/drawing/2014/main" id="{948CED12-207E-4A15-A4DB-722A67F84DB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14" y="2918"/>
                <a:ext cx="39" cy="9"/>
              </a:xfrm>
              <a:custGeom>
                <a:avLst/>
                <a:gdLst>
                  <a:gd name="T0" fmla="*/ 16 w 40"/>
                  <a:gd name="T1" fmla="*/ 5 h 9"/>
                  <a:gd name="T2" fmla="*/ 0 w 40"/>
                  <a:gd name="T3" fmla="*/ 9 h 9"/>
                  <a:gd name="T4" fmla="*/ 18 w 40"/>
                  <a:gd name="T5" fmla="*/ 6 h 9"/>
                  <a:gd name="T6" fmla="*/ 16 w 40"/>
                  <a:gd name="T7" fmla="*/ 5 h 9"/>
                  <a:gd name="T8" fmla="*/ 36 w 40"/>
                  <a:gd name="T9" fmla="*/ 0 h 9"/>
                  <a:gd name="T10" fmla="*/ 30 w 40"/>
                  <a:gd name="T11" fmla="*/ 1 h 9"/>
                  <a:gd name="T12" fmla="*/ 31 w 40"/>
                  <a:gd name="T13" fmla="*/ 1 h 9"/>
                  <a:gd name="T14" fmla="*/ 36 w 40"/>
                  <a:gd name="T15" fmla="*/ 0 h 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0" h="9">
                    <a:moveTo>
                      <a:pt x="16" y="5"/>
                    </a:moveTo>
                    <a:cubicBezTo>
                      <a:pt x="11" y="7"/>
                      <a:pt x="5" y="8"/>
                      <a:pt x="0" y="9"/>
                    </a:cubicBezTo>
                    <a:cubicBezTo>
                      <a:pt x="6" y="8"/>
                      <a:pt x="12" y="7"/>
                      <a:pt x="18" y="6"/>
                    </a:cubicBezTo>
                    <a:cubicBezTo>
                      <a:pt x="16" y="5"/>
                      <a:pt x="16" y="5"/>
                      <a:pt x="16" y="5"/>
                    </a:cubicBezTo>
                    <a:moveTo>
                      <a:pt x="40" y="0"/>
                    </a:moveTo>
                    <a:cubicBezTo>
                      <a:pt x="38" y="0"/>
                      <a:pt x="36" y="0"/>
                      <a:pt x="34" y="1"/>
                    </a:cubicBezTo>
                    <a:cubicBezTo>
                      <a:pt x="34" y="1"/>
                      <a:pt x="35" y="1"/>
                      <a:pt x="35" y="1"/>
                    </a:cubicBezTo>
                    <a:cubicBezTo>
                      <a:pt x="37" y="1"/>
                      <a:pt x="39" y="0"/>
                      <a:pt x="40" y="0"/>
                    </a:cubicBezTo>
                  </a:path>
                </a:pathLst>
              </a:custGeom>
              <a:solidFill>
                <a:srgbClr val="9991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66" name="Freeform 690">
                <a:extLst>
                  <a:ext uri="{FF2B5EF4-FFF2-40B4-BE49-F238E27FC236}">
                    <a16:creationId xmlns:a16="http://schemas.microsoft.com/office/drawing/2014/main" id="{2DB1F66F-07B9-4D0D-8728-18CBD9E692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9" y="2916"/>
                <a:ext cx="18" cy="7"/>
              </a:xfrm>
              <a:custGeom>
                <a:avLst/>
                <a:gdLst>
                  <a:gd name="T0" fmla="*/ 9 w 19"/>
                  <a:gd name="T1" fmla="*/ 0 h 7"/>
                  <a:gd name="T2" fmla="*/ 0 w 19"/>
                  <a:gd name="T3" fmla="*/ 7 h 7"/>
                  <a:gd name="T4" fmla="*/ 1 w 19"/>
                  <a:gd name="T5" fmla="*/ 7 h 7"/>
                  <a:gd name="T6" fmla="*/ 15 w 19"/>
                  <a:gd name="T7" fmla="*/ 3 h 7"/>
                  <a:gd name="T8" fmla="*/ 9 w 19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9" h="7">
                    <a:moveTo>
                      <a:pt x="11" y="0"/>
                    </a:moveTo>
                    <a:cubicBezTo>
                      <a:pt x="7" y="0"/>
                      <a:pt x="4" y="2"/>
                      <a:pt x="0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7" y="6"/>
                      <a:pt x="13" y="4"/>
                      <a:pt x="19" y="3"/>
                    </a:cubicBezTo>
                    <a:cubicBezTo>
                      <a:pt x="17" y="1"/>
                      <a:pt x="14" y="0"/>
                      <a:pt x="11" y="0"/>
                    </a:cubicBezTo>
                  </a:path>
                </a:pathLst>
              </a:custGeom>
              <a:solidFill>
                <a:srgbClr val="B1AA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67" name="Freeform 691">
                <a:extLst>
                  <a:ext uri="{FF2B5EF4-FFF2-40B4-BE49-F238E27FC236}">
                    <a16:creationId xmlns:a16="http://schemas.microsoft.com/office/drawing/2014/main" id="{09A16F0F-4B1F-49C7-88BA-F01821B537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0" y="2919"/>
                <a:ext cx="18" cy="5"/>
              </a:xfrm>
              <a:custGeom>
                <a:avLst/>
                <a:gdLst>
                  <a:gd name="T0" fmla="*/ 14 w 19"/>
                  <a:gd name="T1" fmla="*/ 0 h 5"/>
                  <a:gd name="T2" fmla="*/ 0 w 19"/>
                  <a:gd name="T3" fmla="*/ 4 h 5"/>
                  <a:gd name="T4" fmla="*/ 2 w 19"/>
                  <a:gd name="T5" fmla="*/ 5 h 5"/>
                  <a:gd name="T6" fmla="*/ 12 w 19"/>
                  <a:gd name="T7" fmla="*/ 1 h 5"/>
                  <a:gd name="T8" fmla="*/ 15 w 19"/>
                  <a:gd name="T9" fmla="*/ 0 h 5"/>
                  <a:gd name="T10" fmla="*/ 14 w 19"/>
                  <a:gd name="T11" fmla="*/ 0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9" h="5">
                    <a:moveTo>
                      <a:pt x="18" y="0"/>
                    </a:moveTo>
                    <a:cubicBezTo>
                      <a:pt x="12" y="1"/>
                      <a:pt x="6" y="3"/>
                      <a:pt x="0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6" y="4"/>
                      <a:pt x="11" y="2"/>
                      <a:pt x="16" y="1"/>
                    </a:cubicBezTo>
                    <a:cubicBezTo>
                      <a:pt x="17" y="1"/>
                      <a:pt x="18" y="1"/>
                      <a:pt x="19" y="0"/>
                    </a:cubicBezTo>
                    <a:cubicBezTo>
                      <a:pt x="19" y="0"/>
                      <a:pt x="18" y="0"/>
                      <a:pt x="18" y="0"/>
                    </a:cubicBezTo>
                  </a:path>
                </a:pathLst>
              </a:custGeom>
              <a:solidFill>
                <a:srgbClr val="BFB9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68" name="Freeform 692">
                <a:extLst>
                  <a:ext uri="{FF2B5EF4-FFF2-40B4-BE49-F238E27FC236}">
                    <a16:creationId xmlns:a16="http://schemas.microsoft.com/office/drawing/2014/main" id="{20F94F84-97A2-4EAD-B9B7-89DC17E7D0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2" y="2927"/>
                <a:ext cx="32" cy="7"/>
              </a:xfrm>
              <a:custGeom>
                <a:avLst/>
                <a:gdLst>
                  <a:gd name="T0" fmla="*/ 32 w 32"/>
                  <a:gd name="T1" fmla="*/ 0 h 7"/>
                  <a:gd name="T2" fmla="*/ 0 w 32"/>
                  <a:gd name="T3" fmla="*/ 7 h 7"/>
                  <a:gd name="T4" fmla="*/ 10 w 32"/>
                  <a:gd name="T5" fmla="*/ 7 h 7"/>
                  <a:gd name="T6" fmla="*/ 32 w 32"/>
                  <a:gd name="T7" fmla="*/ 0 h 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2" h="7">
                    <a:moveTo>
                      <a:pt x="32" y="0"/>
                    </a:moveTo>
                    <a:cubicBezTo>
                      <a:pt x="21" y="3"/>
                      <a:pt x="11" y="5"/>
                      <a:pt x="0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7" y="4"/>
                      <a:pt x="24" y="2"/>
                      <a:pt x="32" y="0"/>
                    </a:cubicBezTo>
                  </a:path>
                </a:pathLst>
              </a:custGeom>
              <a:solidFill>
                <a:srgbClr val="9991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69" name="Freeform 693">
                <a:extLst>
                  <a:ext uri="{FF2B5EF4-FFF2-40B4-BE49-F238E27FC236}">
                    <a16:creationId xmlns:a16="http://schemas.microsoft.com/office/drawing/2014/main" id="{15613383-A679-42BC-A28C-D8EC9863ED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2" y="2924"/>
                <a:ext cx="45" cy="10"/>
              </a:xfrm>
              <a:custGeom>
                <a:avLst/>
                <a:gdLst>
                  <a:gd name="T0" fmla="*/ 36 w 46"/>
                  <a:gd name="T1" fmla="*/ 0 h 10"/>
                  <a:gd name="T2" fmla="*/ 22 w 46"/>
                  <a:gd name="T3" fmla="*/ 3 h 10"/>
                  <a:gd name="T4" fmla="*/ 0 w 46"/>
                  <a:gd name="T5" fmla="*/ 10 h 10"/>
                  <a:gd name="T6" fmla="*/ 27 w 46"/>
                  <a:gd name="T7" fmla="*/ 9 h 10"/>
                  <a:gd name="T8" fmla="*/ 42 w 46"/>
                  <a:gd name="T9" fmla="*/ 0 h 10"/>
                  <a:gd name="T10" fmla="*/ 38 w 46"/>
                  <a:gd name="T11" fmla="*/ 1 h 10"/>
                  <a:gd name="T12" fmla="*/ 36 w 46"/>
                  <a:gd name="T13" fmla="*/ 0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6" h="10">
                    <a:moveTo>
                      <a:pt x="40" y="0"/>
                    </a:moveTo>
                    <a:cubicBezTo>
                      <a:pt x="34" y="1"/>
                      <a:pt x="28" y="2"/>
                      <a:pt x="22" y="3"/>
                    </a:cubicBezTo>
                    <a:cubicBezTo>
                      <a:pt x="14" y="5"/>
                      <a:pt x="7" y="7"/>
                      <a:pt x="0" y="10"/>
                    </a:cubicBezTo>
                    <a:cubicBezTo>
                      <a:pt x="31" y="9"/>
                      <a:pt x="31" y="9"/>
                      <a:pt x="31" y="9"/>
                    </a:cubicBezTo>
                    <a:cubicBezTo>
                      <a:pt x="35" y="6"/>
                      <a:pt x="40" y="3"/>
                      <a:pt x="46" y="0"/>
                    </a:cubicBezTo>
                    <a:cubicBezTo>
                      <a:pt x="45" y="0"/>
                      <a:pt x="44" y="0"/>
                      <a:pt x="42" y="1"/>
                    </a:cubicBezTo>
                    <a:cubicBezTo>
                      <a:pt x="40" y="0"/>
                      <a:pt x="40" y="0"/>
                      <a:pt x="40" y="0"/>
                    </a:cubicBezTo>
                  </a:path>
                </a:pathLst>
              </a:custGeom>
              <a:solidFill>
                <a:srgbClr val="ACA5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70" name="Freeform 694">
                <a:extLst>
                  <a:ext uri="{FF2B5EF4-FFF2-40B4-BE49-F238E27FC236}">
                    <a16:creationId xmlns:a16="http://schemas.microsoft.com/office/drawing/2014/main" id="{CDF5C3C4-CC31-4B52-8FD4-1EB3F8F22E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2" y="2920"/>
                <a:ext cx="13" cy="5"/>
              </a:xfrm>
              <a:custGeom>
                <a:avLst/>
                <a:gdLst>
                  <a:gd name="T0" fmla="*/ 10 w 14"/>
                  <a:gd name="T1" fmla="*/ 0 h 5"/>
                  <a:gd name="T2" fmla="*/ 0 w 14"/>
                  <a:gd name="T3" fmla="*/ 4 h 5"/>
                  <a:gd name="T4" fmla="*/ 2 w 14"/>
                  <a:gd name="T5" fmla="*/ 5 h 5"/>
                  <a:gd name="T6" fmla="*/ 6 w 14"/>
                  <a:gd name="T7" fmla="*/ 4 h 5"/>
                  <a:gd name="T8" fmla="*/ 10 w 1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" h="5">
                    <a:moveTo>
                      <a:pt x="14" y="0"/>
                    </a:moveTo>
                    <a:cubicBezTo>
                      <a:pt x="9" y="1"/>
                      <a:pt x="4" y="3"/>
                      <a:pt x="0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4" y="4"/>
                      <a:pt x="5" y="4"/>
                      <a:pt x="6" y="4"/>
                    </a:cubicBezTo>
                    <a:cubicBezTo>
                      <a:pt x="9" y="3"/>
                      <a:pt x="12" y="1"/>
                      <a:pt x="14" y="0"/>
                    </a:cubicBezTo>
                  </a:path>
                </a:pathLst>
              </a:custGeom>
              <a:solidFill>
                <a:srgbClr val="CBC6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71" name="Freeform 695">
                <a:extLst>
                  <a:ext uri="{FF2B5EF4-FFF2-40B4-BE49-F238E27FC236}">
                    <a16:creationId xmlns:a16="http://schemas.microsoft.com/office/drawing/2014/main" id="{2DEC34C2-90A7-4559-B3AD-2BA6DBE6B4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8" y="2934"/>
                <a:ext cx="13" cy="3"/>
              </a:xfrm>
              <a:custGeom>
                <a:avLst/>
                <a:gdLst>
                  <a:gd name="T0" fmla="*/ 10 w 14"/>
                  <a:gd name="T1" fmla="*/ 0 h 3"/>
                  <a:gd name="T2" fmla="*/ 3 w 14"/>
                  <a:gd name="T3" fmla="*/ 2 h 3"/>
                  <a:gd name="T4" fmla="*/ 0 w 14"/>
                  <a:gd name="T5" fmla="*/ 3 h 3"/>
                  <a:gd name="T6" fmla="*/ 10 w 14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4" h="3">
                    <a:moveTo>
                      <a:pt x="14" y="0"/>
                    </a:moveTo>
                    <a:cubicBezTo>
                      <a:pt x="10" y="1"/>
                      <a:pt x="6" y="1"/>
                      <a:pt x="3" y="2"/>
                    </a:cubicBezTo>
                    <a:cubicBezTo>
                      <a:pt x="2" y="3"/>
                      <a:pt x="1" y="3"/>
                      <a:pt x="0" y="3"/>
                    </a:cubicBezTo>
                    <a:cubicBezTo>
                      <a:pt x="4" y="2"/>
                      <a:pt x="9" y="1"/>
                      <a:pt x="14" y="0"/>
                    </a:cubicBezTo>
                  </a:path>
                </a:pathLst>
              </a:custGeom>
              <a:solidFill>
                <a:srgbClr val="9991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72" name="Freeform 696">
                <a:extLst>
                  <a:ext uri="{FF2B5EF4-FFF2-40B4-BE49-F238E27FC236}">
                    <a16:creationId xmlns:a16="http://schemas.microsoft.com/office/drawing/2014/main" id="{2252A778-094A-48F9-B420-050B0076D3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85" y="2834"/>
                <a:ext cx="97" cy="22"/>
              </a:xfrm>
              <a:custGeom>
                <a:avLst/>
                <a:gdLst>
                  <a:gd name="T0" fmla="*/ 94 w 98"/>
                  <a:gd name="T1" fmla="*/ 0 h 23"/>
                  <a:gd name="T2" fmla="*/ 0 w 98"/>
                  <a:gd name="T3" fmla="*/ 19 h 23"/>
                  <a:gd name="T4" fmla="*/ 94 w 98"/>
                  <a:gd name="T5" fmla="*/ 0 h 2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8" h="23">
                    <a:moveTo>
                      <a:pt x="98" y="0"/>
                    </a:moveTo>
                    <a:cubicBezTo>
                      <a:pt x="68" y="3"/>
                      <a:pt x="35" y="11"/>
                      <a:pt x="0" y="23"/>
                    </a:cubicBezTo>
                    <a:cubicBezTo>
                      <a:pt x="98" y="0"/>
                      <a:pt x="98" y="0"/>
                      <a:pt x="98" y="0"/>
                    </a:cubicBezTo>
                  </a:path>
                </a:pathLst>
              </a:custGeom>
              <a:solidFill>
                <a:srgbClr val="110E0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73" name="Freeform 697">
                <a:extLst>
                  <a:ext uri="{FF2B5EF4-FFF2-40B4-BE49-F238E27FC236}">
                    <a16:creationId xmlns:a16="http://schemas.microsoft.com/office/drawing/2014/main" id="{9AE5AD3E-6461-427F-899A-91A91AC14F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65" y="2833"/>
                <a:ext cx="433" cy="276"/>
              </a:xfrm>
              <a:custGeom>
                <a:avLst/>
                <a:gdLst>
                  <a:gd name="T0" fmla="*/ 130 w 441"/>
                  <a:gd name="T1" fmla="*/ 0 h 281"/>
                  <a:gd name="T2" fmla="*/ 111 w 441"/>
                  <a:gd name="T3" fmla="*/ 1 h 281"/>
                  <a:gd name="T4" fmla="*/ 21 w 441"/>
                  <a:gd name="T5" fmla="*/ 24 h 281"/>
                  <a:gd name="T6" fmla="*/ 0 w 441"/>
                  <a:gd name="T7" fmla="*/ 28 h 281"/>
                  <a:gd name="T8" fmla="*/ 12 w 441"/>
                  <a:gd name="T9" fmla="*/ 28 h 281"/>
                  <a:gd name="T10" fmla="*/ 25 w 441"/>
                  <a:gd name="T11" fmla="*/ 28 h 281"/>
                  <a:gd name="T12" fmla="*/ 27 w 441"/>
                  <a:gd name="T13" fmla="*/ 28 h 281"/>
                  <a:gd name="T14" fmla="*/ 92 w 441"/>
                  <a:gd name="T15" fmla="*/ 35 h 281"/>
                  <a:gd name="T16" fmla="*/ 209 w 441"/>
                  <a:gd name="T17" fmla="*/ 69 h 281"/>
                  <a:gd name="T18" fmla="*/ 189 w 441"/>
                  <a:gd name="T19" fmla="*/ 79 h 281"/>
                  <a:gd name="T20" fmla="*/ 183 w 441"/>
                  <a:gd name="T21" fmla="*/ 79 h 281"/>
                  <a:gd name="T22" fmla="*/ 180 w 441"/>
                  <a:gd name="T23" fmla="*/ 78 h 281"/>
                  <a:gd name="T24" fmla="*/ 174 w 441"/>
                  <a:gd name="T25" fmla="*/ 80 h 281"/>
                  <a:gd name="T26" fmla="*/ 201 w 441"/>
                  <a:gd name="T27" fmla="*/ 96 h 281"/>
                  <a:gd name="T28" fmla="*/ 156 w 441"/>
                  <a:gd name="T29" fmla="*/ 104 h 281"/>
                  <a:gd name="T30" fmla="*/ 174 w 441"/>
                  <a:gd name="T31" fmla="*/ 119 h 281"/>
                  <a:gd name="T32" fmla="*/ 283 w 441"/>
                  <a:gd name="T33" fmla="*/ 233 h 281"/>
                  <a:gd name="T34" fmla="*/ 293 w 441"/>
                  <a:gd name="T35" fmla="*/ 261 h 281"/>
                  <a:gd name="T36" fmla="*/ 396 w 441"/>
                  <a:gd name="T37" fmla="*/ 250 h 281"/>
                  <a:gd name="T38" fmla="*/ 409 w 441"/>
                  <a:gd name="T39" fmla="*/ 251 h 281"/>
                  <a:gd name="T40" fmla="*/ 289 w 441"/>
                  <a:gd name="T41" fmla="*/ 149 h 281"/>
                  <a:gd name="T42" fmla="*/ 183 w 441"/>
                  <a:gd name="T43" fmla="*/ 15 h 281"/>
                  <a:gd name="T44" fmla="*/ 130 w 441"/>
                  <a:gd name="T45" fmla="*/ 0 h 281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441" h="281">
                    <a:moveTo>
                      <a:pt x="139" y="0"/>
                    </a:moveTo>
                    <a:cubicBezTo>
                      <a:pt x="133" y="0"/>
                      <a:pt x="126" y="0"/>
                      <a:pt x="119" y="1"/>
                    </a:cubicBezTo>
                    <a:cubicBezTo>
                      <a:pt x="21" y="24"/>
                      <a:pt x="21" y="24"/>
                      <a:pt x="21" y="24"/>
                    </a:cubicBezTo>
                    <a:cubicBezTo>
                      <a:pt x="14" y="26"/>
                      <a:pt x="7" y="28"/>
                      <a:pt x="0" y="31"/>
                    </a:cubicBezTo>
                    <a:cubicBezTo>
                      <a:pt x="4" y="31"/>
                      <a:pt x="8" y="30"/>
                      <a:pt x="12" y="29"/>
                    </a:cubicBezTo>
                    <a:cubicBezTo>
                      <a:pt x="16" y="29"/>
                      <a:pt x="20" y="28"/>
                      <a:pt x="25" y="28"/>
                    </a:cubicBezTo>
                    <a:cubicBezTo>
                      <a:pt x="27" y="28"/>
                      <a:pt x="28" y="28"/>
                      <a:pt x="30" y="28"/>
                    </a:cubicBezTo>
                    <a:cubicBezTo>
                      <a:pt x="54" y="31"/>
                      <a:pt x="77" y="34"/>
                      <a:pt x="100" y="39"/>
                    </a:cubicBezTo>
                    <a:cubicBezTo>
                      <a:pt x="141" y="47"/>
                      <a:pt x="197" y="56"/>
                      <a:pt x="225" y="73"/>
                    </a:cubicBezTo>
                    <a:cubicBezTo>
                      <a:pt x="217" y="79"/>
                      <a:pt x="217" y="83"/>
                      <a:pt x="204" y="83"/>
                    </a:cubicBezTo>
                    <a:cubicBezTo>
                      <a:pt x="202" y="83"/>
                      <a:pt x="200" y="83"/>
                      <a:pt x="197" y="83"/>
                    </a:cubicBezTo>
                    <a:cubicBezTo>
                      <a:pt x="196" y="83"/>
                      <a:pt x="194" y="82"/>
                      <a:pt x="193" y="82"/>
                    </a:cubicBezTo>
                    <a:cubicBezTo>
                      <a:pt x="191" y="83"/>
                      <a:pt x="189" y="83"/>
                      <a:pt x="186" y="84"/>
                    </a:cubicBezTo>
                    <a:cubicBezTo>
                      <a:pt x="199" y="90"/>
                      <a:pt x="210" y="97"/>
                      <a:pt x="217" y="104"/>
                    </a:cubicBezTo>
                    <a:cubicBezTo>
                      <a:pt x="206" y="109"/>
                      <a:pt x="188" y="111"/>
                      <a:pt x="168" y="112"/>
                    </a:cubicBezTo>
                    <a:cubicBezTo>
                      <a:pt x="174" y="116"/>
                      <a:pt x="181" y="122"/>
                      <a:pt x="186" y="127"/>
                    </a:cubicBezTo>
                    <a:cubicBezTo>
                      <a:pt x="229" y="170"/>
                      <a:pt x="281" y="202"/>
                      <a:pt x="304" y="249"/>
                    </a:cubicBezTo>
                    <a:cubicBezTo>
                      <a:pt x="308" y="257"/>
                      <a:pt x="316" y="270"/>
                      <a:pt x="316" y="281"/>
                    </a:cubicBezTo>
                    <a:cubicBezTo>
                      <a:pt x="362" y="274"/>
                      <a:pt x="399" y="270"/>
                      <a:pt x="426" y="270"/>
                    </a:cubicBezTo>
                    <a:cubicBezTo>
                      <a:pt x="431" y="270"/>
                      <a:pt x="436" y="270"/>
                      <a:pt x="441" y="271"/>
                    </a:cubicBezTo>
                    <a:cubicBezTo>
                      <a:pt x="408" y="232"/>
                      <a:pt x="350" y="196"/>
                      <a:pt x="311" y="161"/>
                    </a:cubicBezTo>
                    <a:cubicBezTo>
                      <a:pt x="261" y="115"/>
                      <a:pt x="258" y="58"/>
                      <a:pt x="197" y="15"/>
                    </a:cubicBezTo>
                    <a:cubicBezTo>
                      <a:pt x="182" y="4"/>
                      <a:pt x="162" y="0"/>
                      <a:pt x="139" y="0"/>
                    </a:cubicBezTo>
                  </a:path>
                </a:pathLst>
              </a:custGeom>
              <a:solidFill>
                <a:srgbClr val="332B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74" name="Freeform 698">
                <a:extLst>
                  <a:ext uri="{FF2B5EF4-FFF2-40B4-BE49-F238E27FC236}">
                    <a16:creationId xmlns:a16="http://schemas.microsoft.com/office/drawing/2014/main" id="{A07F8CDE-5DC3-4B4D-BBFD-C513B289D1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93" y="3098"/>
                <a:ext cx="228" cy="101"/>
              </a:xfrm>
              <a:custGeom>
                <a:avLst/>
                <a:gdLst>
                  <a:gd name="T0" fmla="*/ 182 w 232"/>
                  <a:gd name="T1" fmla="*/ 0 h 103"/>
                  <a:gd name="T2" fmla="*/ 80 w 232"/>
                  <a:gd name="T3" fmla="*/ 11 h 103"/>
                  <a:gd name="T4" fmla="*/ 68 w 232"/>
                  <a:gd name="T5" fmla="*/ 27 h 103"/>
                  <a:gd name="T6" fmla="*/ 55 w 232"/>
                  <a:gd name="T7" fmla="*/ 32 h 103"/>
                  <a:gd name="T8" fmla="*/ 57 w 232"/>
                  <a:gd name="T9" fmla="*/ 32 h 103"/>
                  <a:gd name="T10" fmla="*/ 62 w 232"/>
                  <a:gd name="T11" fmla="*/ 33 h 103"/>
                  <a:gd name="T12" fmla="*/ 6 w 232"/>
                  <a:gd name="T13" fmla="*/ 73 h 103"/>
                  <a:gd name="T14" fmla="*/ 1 w 232"/>
                  <a:gd name="T15" fmla="*/ 92 h 103"/>
                  <a:gd name="T16" fmla="*/ 27 w 232"/>
                  <a:gd name="T17" fmla="*/ 95 h 103"/>
                  <a:gd name="T18" fmla="*/ 59 w 232"/>
                  <a:gd name="T19" fmla="*/ 91 h 103"/>
                  <a:gd name="T20" fmla="*/ 82 w 232"/>
                  <a:gd name="T21" fmla="*/ 82 h 103"/>
                  <a:gd name="T22" fmla="*/ 179 w 232"/>
                  <a:gd name="T23" fmla="*/ 28 h 103"/>
                  <a:gd name="T24" fmla="*/ 216 w 232"/>
                  <a:gd name="T25" fmla="*/ 34 h 103"/>
                  <a:gd name="T26" fmla="*/ 195 w 232"/>
                  <a:gd name="T27" fmla="*/ 1 h 103"/>
                  <a:gd name="T28" fmla="*/ 182 w 232"/>
                  <a:gd name="T29" fmla="*/ 0 h 10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232" h="103">
                    <a:moveTo>
                      <a:pt x="194" y="0"/>
                    </a:moveTo>
                    <a:cubicBezTo>
                      <a:pt x="167" y="0"/>
                      <a:pt x="130" y="4"/>
                      <a:pt x="84" y="11"/>
                    </a:cubicBezTo>
                    <a:cubicBezTo>
                      <a:pt x="85" y="19"/>
                      <a:pt x="82" y="26"/>
                      <a:pt x="72" y="31"/>
                    </a:cubicBezTo>
                    <a:cubicBezTo>
                      <a:pt x="67" y="34"/>
                      <a:pt x="63" y="35"/>
                      <a:pt x="59" y="36"/>
                    </a:cubicBezTo>
                    <a:cubicBezTo>
                      <a:pt x="60" y="36"/>
                      <a:pt x="60" y="36"/>
                      <a:pt x="61" y="36"/>
                    </a:cubicBezTo>
                    <a:cubicBezTo>
                      <a:pt x="62" y="36"/>
                      <a:pt x="64" y="37"/>
                      <a:pt x="66" y="37"/>
                    </a:cubicBezTo>
                    <a:cubicBezTo>
                      <a:pt x="56" y="51"/>
                      <a:pt x="19" y="59"/>
                      <a:pt x="6" y="77"/>
                    </a:cubicBezTo>
                    <a:cubicBezTo>
                      <a:pt x="1" y="84"/>
                      <a:pt x="0" y="91"/>
                      <a:pt x="1" y="100"/>
                    </a:cubicBezTo>
                    <a:cubicBezTo>
                      <a:pt x="9" y="101"/>
                      <a:pt x="18" y="102"/>
                      <a:pt x="27" y="103"/>
                    </a:cubicBezTo>
                    <a:cubicBezTo>
                      <a:pt x="39" y="102"/>
                      <a:pt x="51" y="100"/>
                      <a:pt x="63" y="99"/>
                    </a:cubicBezTo>
                    <a:cubicBezTo>
                      <a:pt x="71" y="96"/>
                      <a:pt x="79" y="93"/>
                      <a:pt x="86" y="90"/>
                    </a:cubicBezTo>
                    <a:cubicBezTo>
                      <a:pt x="134" y="66"/>
                      <a:pt x="144" y="32"/>
                      <a:pt x="191" y="32"/>
                    </a:cubicBezTo>
                    <a:cubicBezTo>
                      <a:pt x="202" y="32"/>
                      <a:pt x="215" y="34"/>
                      <a:pt x="232" y="38"/>
                    </a:cubicBezTo>
                    <a:cubicBezTo>
                      <a:pt x="228" y="25"/>
                      <a:pt x="220" y="13"/>
                      <a:pt x="209" y="1"/>
                    </a:cubicBezTo>
                    <a:cubicBezTo>
                      <a:pt x="204" y="0"/>
                      <a:pt x="199" y="0"/>
                      <a:pt x="194" y="0"/>
                    </a:cubicBezTo>
                  </a:path>
                </a:pathLst>
              </a:custGeom>
              <a:solidFill>
                <a:srgbClr val="766C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75" name="Freeform 699">
                <a:extLst>
                  <a:ext uri="{FF2B5EF4-FFF2-40B4-BE49-F238E27FC236}">
                    <a16:creationId xmlns:a16="http://schemas.microsoft.com/office/drawing/2014/main" id="{52C47C1D-14D6-4B42-BD20-38CF48F6DC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30" y="2860"/>
                <a:ext cx="256" cy="54"/>
              </a:xfrm>
              <a:custGeom>
                <a:avLst/>
                <a:gdLst>
                  <a:gd name="T0" fmla="*/ 56 w 260"/>
                  <a:gd name="T1" fmla="*/ 0 h 55"/>
                  <a:gd name="T2" fmla="*/ 43 w 260"/>
                  <a:gd name="T3" fmla="*/ 1 h 55"/>
                  <a:gd name="T4" fmla="*/ 32 w 260"/>
                  <a:gd name="T5" fmla="*/ 3 h 55"/>
                  <a:gd name="T6" fmla="*/ 0 w 260"/>
                  <a:gd name="T7" fmla="*/ 15 h 55"/>
                  <a:gd name="T8" fmla="*/ 34 w 260"/>
                  <a:gd name="T9" fmla="*/ 11 h 55"/>
                  <a:gd name="T10" fmla="*/ 53 w 260"/>
                  <a:gd name="T11" fmla="*/ 10 h 55"/>
                  <a:gd name="T12" fmla="*/ 150 w 260"/>
                  <a:gd name="T13" fmla="*/ 27 h 55"/>
                  <a:gd name="T14" fmla="*/ 215 w 260"/>
                  <a:gd name="T15" fmla="*/ 50 h 55"/>
                  <a:gd name="T16" fmla="*/ 218 w 260"/>
                  <a:gd name="T17" fmla="*/ 51 h 55"/>
                  <a:gd name="T18" fmla="*/ 224 w 260"/>
                  <a:gd name="T19" fmla="*/ 51 h 55"/>
                  <a:gd name="T20" fmla="*/ 244 w 260"/>
                  <a:gd name="T21" fmla="*/ 41 h 55"/>
                  <a:gd name="T22" fmla="*/ 127 w 260"/>
                  <a:gd name="T23" fmla="*/ 11 h 55"/>
                  <a:gd name="T24" fmla="*/ 61 w 260"/>
                  <a:gd name="T25" fmla="*/ 0 h 55"/>
                  <a:gd name="T26" fmla="*/ 56 w 260"/>
                  <a:gd name="T27" fmla="*/ 0 h 5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260" h="55">
                    <a:moveTo>
                      <a:pt x="60" y="0"/>
                    </a:moveTo>
                    <a:cubicBezTo>
                      <a:pt x="55" y="0"/>
                      <a:pt x="51" y="1"/>
                      <a:pt x="47" y="1"/>
                    </a:cubicBezTo>
                    <a:cubicBezTo>
                      <a:pt x="43" y="2"/>
                      <a:pt x="39" y="3"/>
                      <a:pt x="35" y="3"/>
                    </a:cubicBezTo>
                    <a:cubicBezTo>
                      <a:pt x="23" y="7"/>
                      <a:pt x="12" y="11"/>
                      <a:pt x="0" y="15"/>
                    </a:cubicBezTo>
                    <a:cubicBezTo>
                      <a:pt x="15" y="13"/>
                      <a:pt x="28" y="11"/>
                      <a:pt x="38" y="11"/>
                    </a:cubicBezTo>
                    <a:cubicBezTo>
                      <a:pt x="45" y="10"/>
                      <a:pt x="51" y="10"/>
                      <a:pt x="57" y="10"/>
                    </a:cubicBezTo>
                    <a:cubicBezTo>
                      <a:pt x="96" y="10"/>
                      <a:pt x="121" y="17"/>
                      <a:pt x="158" y="28"/>
                    </a:cubicBezTo>
                    <a:cubicBezTo>
                      <a:pt x="186" y="36"/>
                      <a:pt x="249" y="48"/>
                      <a:pt x="228" y="54"/>
                    </a:cubicBezTo>
                    <a:cubicBezTo>
                      <a:pt x="229" y="54"/>
                      <a:pt x="231" y="55"/>
                      <a:pt x="232" y="55"/>
                    </a:cubicBezTo>
                    <a:cubicBezTo>
                      <a:pt x="235" y="55"/>
                      <a:pt x="237" y="55"/>
                      <a:pt x="239" y="55"/>
                    </a:cubicBezTo>
                    <a:cubicBezTo>
                      <a:pt x="252" y="55"/>
                      <a:pt x="252" y="51"/>
                      <a:pt x="260" y="45"/>
                    </a:cubicBezTo>
                    <a:cubicBezTo>
                      <a:pt x="232" y="28"/>
                      <a:pt x="176" y="19"/>
                      <a:pt x="135" y="11"/>
                    </a:cubicBezTo>
                    <a:cubicBezTo>
                      <a:pt x="112" y="6"/>
                      <a:pt x="89" y="3"/>
                      <a:pt x="65" y="0"/>
                    </a:cubicBezTo>
                    <a:cubicBezTo>
                      <a:pt x="63" y="0"/>
                      <a:pt x="62" y="0"/>
                      <a:pt x="60" y="0"/>
                    </a:cubicBezTo>
                  </a:path>
                </a:pathLst>
              </a:custGeom>
              <a:solidFill>
                <a:srgbClr val="5249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76" name="Freeform 700">
                <a:extLst>
                  <a:ext uri="{FF2B5EF4-FFF2-40B4-BE49-F238E27FC236}">
                    <a16:creationId xmlns:a16="http://schemas.microsoft.com/office/drawing/2014/main" id="{2B664CB2-96A2-4504-A0F1-1EBCA5851C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94" y="3196"/>
                <a:ext cx="25" cy="7"/>
              </a:xfrm>
              <a:custGeom>
                <a:avLst/>
                <a:gdLst>
                  <a:gd name="T0" fmla="*/ 0 w 26"/>
                  <a:gd name="T1" fmla="*/ 0 h 7"/>
                  <a:gd name="T2" fmla="*/ 0 w 26"/>
                  <a:gd name="T3" fmla="*/ 7 h 7"/>
                  <a:gd name="T4" fmla="*/ 22 w 26"/>
                  <a:gd name="T5" fmla="*/ 3 h 7"/>
                  <a:gd name="T6" fmla="*/ 0 w 26"/>
                  <a:gd name="T7" fmla="*/ 0 h 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6" h="7">
                    <a:moveTo>
                      <a:pt x="0" y="0"/>
                    </a:moveTo>
                    <a:cubicBezTo>
                      <a:pt x="0" y="2"/>
                      <a:pt x="0" y="4"/>
                      <a:pt x="0" y="7"/>
                    </a:cubicBezTo>
                    <a:cubicBezTo>
                      <a:pt x="9" y="6"/>
                      <a:pt x="17" y="4"/>
                      <a:pt x="26" y="3"/>
                    </a:cubicBezTo>
                    <a:cubicBezTo>
                      <a:pt x="17" y="2"/>
                      <a:pt x="8" y="1"/>
                      <a:pt x="0" y="0"/>
                    </a:cubicBezTo>
                  </a:path>
                </a:pathLst>
              </a:custGeom>
              <a:solidFill>
                <a:srgbClr val="A7A0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77" name="Freeform 701">
                <a:extLst>
                  <a:ext uri="{FF2B5EF4-FFF2-40B4-BE49-F238E27FC236}">
                    <a16:creationId xmlns:a16="http://schemas.microsoft.com/office/drawing/2014/main" id="{E66D6EC9-7DD3-4FE3-940D-87442E1F654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071" y="2895"/>
                <a:ext cx="334" cy="289"/>
              </a:xfrm>
              <a:custGeom>
                <a:avLst/>
                <a:gdLst>
                  <a:gd name="T0" fmla="*/ 263 w 339"/>
                  <a:gd name="T1" fmla="*/ 250 h 293"/>
                  <a:gd name="T2" fmla="*/ 234 w 339"/>
                  <a:gd name="T3" fmla="*/ 263 h 293"/>
                  <a:gd name="T4" fmla="*/ 220 w 339"/>
                  <a:gd name="T5" fmla="*/ 270 h 293"/>
                  <a:gd name="T6" fmla="*/ 221 w 339"/>
                  <a:gd name="T7" fmla="*/ 277 h 293"/>
                  <a:gd name="T8" fmla="*/ 242 w 339"/>
                  <a:gd name="T9" fmla="*/ 271 h 293"/>
                  <a:gd name="T10" fmla="*/ 251 w 339"/>
                  <a:gd name="T11" fmla="*/ 272 h 293"/>
                  <a:gd name="T12" fmla="*/ 257 w 339"/>
                  <a:gd name="T13" fmla="*/ 257 h 293"/>
                  <a:gd name="T14" fmla="*/ 263 w 339"/>
                  <a:gd name="T15" fmla="*/ 250 h 293"/>
                  <a:gd name="T16" fmla="*/ 319 w 339"/>
                  <a:gd name="T17" fmla="*/ 220 h 293"/>
                  <a:gd name="T18" fmla="*/ 319 w 339"/>
                  <a:gd name="T19" fmla="*/ 220 h 293"/>
                  <a:gd name="T20" fmla="*/ 319 w 339"/>
                  <a:gd name="T21" fmla="*/ 220 h 293"/>
                  <a:gd name="T22" fmla="*/ 319 w 339"/>
                  <a:gd name="T23" fmla="*/ 220 h 293"/>
                  <a:gd name="T24" fmla="*/ 4 w 339"/>
                  <a:gd name="T25" fmla="*/ 0 h 293"/>
                  <a:gd name="T26" fmla="*/ 0 w 339"/>
                  <a:gd name="T27" fmla="*/ 2 h 293"/>
                  <a:gd name="T28" fmla="*/ 8 w 339"/>
                  <a:gd name="T29" fmla="*/ 4 h 293"/>
                  <a:gd name="T30" fmla="*/ 9 w 339"/>
                  <a:gd name="T31" fmla="*/ 4 h 293"/>
                  <a:gd name="T32" fmla="*/ 14 w 339"/>
                  <a:gd name="T33" fmla="*/ 1 h 293"/>
                  <a:gd name="T34" fmla="*/ 4 w 339"/>
                  <a:gd name="T35" fmla="*/ 0 h 293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339" h="293">
                    <a:moveTo>
                      <a:pt x="279" y="265"/>
                    </a:moveTo>
                    <a:cubicBezTo>
                      <a:pt x="268" y="270"/>
                      <a:pt x="257" y="275"/>
                      <a:pt x="249" y="279"/>
                    </a:cubicBezTo>
                    <a:cubicBezTo>
                      <a:pt x="244" y="282"/>
                      <a:pt x="238" y="284"/>
                      <a:pt x="232" y="286"/>
                    </a:cubicBezTo>
                    <a:cubicBezTo>
                      <a:pt x="233" y="289"/>
                      <a:pt x="233" y="291"/>
                      <a:pt x="233" y="293"/>
                    </a:cubicBezTo>
                    <a:cubicBezTo>
                      <a:pt x="242" y="289"/>
                      <a:pt x="249" y="287"/>
                      <a:pt x="258" y="287"/>
                    </a:cubicBezTo>
                    <a:cubicBezTo>
                      <a:pt x="261" y="287"/>
                      <a:pt x="264" y="287"/>
                      <a:pt x="267" y="288"/>
                    </a:cubicBezTo>
                    <a:cubicBezTo>
                      <a:pt x="269" y="281"/>
                      <a:pt x="271" y="276"/>
                      <a:pt x="273" y="273"/>
                    </a:cubicBezTo>
                    <a:cubicBezTo>
                      <a:pt x="275" y="270"/>
                      <a:pt x="277" y="268"/>
                      <a:pt x="279" y="265"/>
                    </a:cubicBezTo>
                    <a:moveTo>
                      <a:pt x="339" y="232"/>
                    </a:moveTo>
                    <a:cubicBezTo>
                      <a:pt x="339" y="232"/>
                      <a:pt x="339" y="232"/>
                      <a:pt x="339" y="232"/>
                    </a:cubicBezTo>
                    <a:cubicBezTo>
                      <a:pt x="339" y="232"/>
                      <a:pt x="339" y="232"/>
                      <a:pt x="339" y="232"/>
                    </a:cubicBezTo>
                    <a:cubicBezTo>
                      <a:pt x="339" y="232"/>
                      <a:pt x="339" y="232"/>
                      <a:pt x="339" y="232"/>
                    </a:cubicBezTo>
                    <a:moveTo>
                      <a:pt x="4" y="0"/>
                    </a:moveTo>
                    <a:cubicBezTo>
                      <a:pt x="3" y="1"/>
                      <a:pt x="1" y="2"/>
                      <a:pt x="0" y="2"/>
                    </a:cubicBezTo>
                    <a:cubicBezTo>
                      <a:pt x="2" y="3"/>
                      <a:pt x="5" y="4"/>
                      <a:pt x="8" y="4"/>
                    </a:cubicBezTo>
                    <a:cubicBezTo>
                      <a:pt x="8" y="4"/>
                      <a:pt x="9" y="4"/>
                      <a:pt x="9" y="4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1" y="1"/>
                      <a:pt x="8" y="1"/>
                      <a:pt x="4" y="0"/>
                    </a:cubicBezTo>
                  </a:path>
                </a:pathLst>
              </a:custGeom>
              <a:solidFill>
                <a:srgbClr val="332B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78" name="Freeform 702">
                <a:extLst>
                  <a:ext uri="{FF2B5EF4-FFF2-40B4-BE49-F238E27FC236}">
                    <a16:creationId xmlns:a16="http://schemas.microsoft.com/office/drawing/2014/main" id="{8D21D6E6-8698-47FB-AC90-6562E2C474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40" y="2974"/>
                <a:ext cx="365" cy="203"/>
              </a:xfrm>
              <a:custGeom>
                <a:avLst/>
                <a:gdLst>
                  <a:gd name="T0" fmla="*/ 15 w 371"/>
                  <a:gd name="T1" fmla="*/ 0 h 206"/>
                  <a:gd name="T2" fmla="*/ 0 w 371"/>
                  <a:gd name="T3" fmla="*/ 0 h 206"/>
                  <a:gd name="T4" fmla="*/ 11 w 371"/>
                  <a:gd name="T5" fmla="*/ 12 h 206"/>
                  <a:gd name="T6" fmla="*/ 98 w 371"/>
                  <a:gd name="T7" fmla="*/ 101 h 206"/>
                  <a:gd name="T8" fmla="*/ 146 w 371"/>
                  <a:gd name="T9" fmla="*/ 155 h 206"/>
                  <a:gd name="T10" fmla="*/ 182 w 371"/>
                  <a:gd name="T11" fmla="*/ 173 h 206"/>
                  <a:gd name="T12" fmla="*/ 183 w 371"/>
                  <a:gd name="T13" fmla="*/ 173 h 206"/>
                  <a:gd name="T14" fmla="*/ 200 w 371"/>
                  <a:gd name="T15" fmla="*/ 183 h 206"/>
                  <a:gd name="T16" fmla="*/ 204 w 371"/>
                  <a:gd name="T17" fmla="*/ 186 h 206"/>
                  <a:gd name="T18" fmla="*/ 208 w 371"/>
                  <a:gd name="T19" fmla="*/ 190 h 206"/>
                  <a:gd name="T20" fmla="*/ 213 w 371"/>
                  <a:gd name="T21" fmla="*/ 193 h 206"/>
                  <a:gd name="T22" fmla="*/ 233 w 371"/>
                  <a:gd name="T23" fmla="*/ 176 h 206"/>
                  <a:gd name="T24" fmla="*/ 243 w 371"/>
                  <a:gd name="T25" fmla="*/ 177 h 206"/>
                  <a:gd name="T26" fmla="*/ 243 w 371"/>
                  <a:gd name="T27" fmla="*/ 177 h 206"/>
                  <a:gd name="T28" fmla="*/ 248 w 371"/>
                  <a:gd name="T29" fmla="*/ 194 h 206"/>
                  <a:gd name="T30" fmla="*/ 264 w 371"/>
                  <a:gd name="T31" fmla="*/ 187 h 206"/>
                  <a:gd name="T32" fmla="*/ 291 w 371"/>
                  <a:gd name="T33" fmla="*/ 173 h 206"/>
                  <a:gd name="T34" fmla="*/ 347 w 371"/>
                  <a:gd name="T35" fmla="*/ 144 h 206"/>
                  <a:gd name="T36" fmla="*/ 347 w 371"/>
                  <a:gd name="T37" fmla="*/ 144 h 206"/>
                  <a:gd name="T38" fmla="*/ 335 w 371"/>
                  <a:gd name="T39" fmla="*/ 132 h 206"/>
                  <a:gd name="T40" fmla="*/ 161 w 371"/>
                  <a:gd name="T41" fmla="*/ 16 h 206"/>
                  <a:gd name="T42" fmla="*/ 15 w 371"/>
                  <a:gd name="T43" fmla="*/ 0 h 20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371" h="206">
                    <a:moveTo>
                      <a:pt x="15" y="0"/>
                    </a:moveTo>
                    <a:cubicBezTo>
                      <a:pt x="10" y="0"/>
                      <a:pt x="5" y="0"/>
                      <a:pt x="0" y="0"/>
                    </a:cubicBezTo>
                    <a:cubicBezTo>
                      <a:pt x="4" y="4"/>
                      <a:pt x="8" y="8"/>
                      <a:pt x="11" y="12"/>
                    </a:cubicBezTo>
                    <a:cubicBezTo>
                      <a:pt x="44" y="45"/>
                      <a:pt x="70" y="79"/>
                      <a:pt x="106" y="108"/>
                    </a:cubicBezTo>
                    <a:cubicBezTo>
                      <a:pt x="127" y="126"/>
                      <a:pt x="132" y="147"/>
                      <a:pt x="155" y="163"/>
                    </a:cubicBezTo>
                    <a:cubicBezTo>
                      <a:pt x="166" y="172"/>
                      <a:pt x="181" y="178"/>
                      <a:pt x="194" y="185"/>
                    </a:cubicBezTo>
                    <a:cubicBezTo>
                      <a:pt x="194" y="185"/>
                      <a:pt x="194" y="185"/>
                      <a:pt x="195" y="185"/>
                    </a:cubicBezTo>
                    <a:cubicBezTo>
                      <a:pt x="202" y="187"/>
                      <a:pt x="207" y="191"/>
                      <a:pt x="212" y="195"/>
                    </a:cubicBezTo>
                    <a:cubicBezTo>
                      <a:pt x="214" y="196"/>
                      <a:pt x="215" y="197"/>
                      <a:pt x="217" y="198"/>
                    </a:cubicBezTo>
                    <a:cubicBezTo>
                      <a:pt x="219" y="199"/>
                      <a:pt x="221" y="201"/>
                      <a:pt x="222" y="202"/>
                    </a:cubicBezTo>
                    <a:cubicBezTo>
                      <a:pt x="224" y="203"/>
                      <a:pt x="226" y="204"/>
                      <a:pt x="228" y="205"/>
                    </a:cubicBezTo>
                    <a:cubicBezTo>
                      <a:pt x="234" y="200"/>
                      <a:pt x="245" y="194"/>
                      <a:pt x="249" y="188"/>
                    </a:cubicBezTo>
                    <a:cubicBezTo>
                      <a:pt x="250" y="188"/>
                      <a:pt x="258" y="189"/>
                      <a:pt x="259" y="189"/>
                    </a:cubicBezTo>
                    <a:cubicBezTo>
                      <a:pt x="259" y="189"/>
                      <a:pt x="259" y="189"/>
                      <a:pt x="259" y="189"/>
                    </a:cubicBezTo>
                    <a:cubicBezTo>
                      <a:pt x="262" y="195"/>
                      <a:pt x="264" y="201"/>
                      <a:pt x="264" y="206"/>
                    </a:cubicBezTo>
                    <a:cubicBezTo>
                      <a:pt x="270" y="204"/>
                      <a:pt x="276" y="202"/>
                      <a:pt x="281" y="199"/>
                    </a:cubicBezTo>
                    <a:cubicBezTo>
                      <a:pt x="289" y="195"/>
                      <a:pt x="300" y="190"/>
                      <a:pt x="311" y="185"/>
                    </a:cubicBezTo>
                    <a:cubicBezTo>
                      <a:pt x="320" y="175"/>
                      <a:pt x="337" y="163"/>
                      <a:pt x="371" y="152"/>
                    </a:cubicBezTo>
                    <a:cubicBezTo>
                      <a:pt x="371" y="152"/>
                      <a:pt x="371" y="152"/>
                      <a:pt x="371" y="152"/>
                    </a:cubicBezTo>
                    <a:cubicBezTo>
                      <a:pt x="367" y="148"/>
                      <a:pt x="362" y="144"/>
                      <a:pt x="359" y="140"/>
                    </a:cubicBezTo>
                    <a:cubicBezTo>
                      <a:pt x="308" y="86"/>
                      <a:pt x="301" y="39"/>
                      <a:pt x="173" y="16"/>
                    </a:cubicBezTo>
                    <a:cubicBezTo>
                      <a:pt x="113" y="5"/>
                      <a:pt x="67" y="0"/>
                      <a:pt x="15" y="0"/>
                    </a:cubicBezTo>
                  </a:path>
                </a:pathLst>
              </a:custGeom>
              <a:solidFill>
                <a:srgbClr val="5249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79" name="Freeform 703">
                <a:extLst>
                  <a:ext uri="{FF2B5EF4-FFF2-40B4-BE49-F238E27FC236}">
                    <a16:creationId xmlns:a16="http://schemas.microsoft.com/office/drawing/2014/main" id="{B600F524-F988-49D4-B773-D2155C9261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4" y="3124"/>
                <a:ext cx="107" cy="66"/>
              </a:xfrm>
              <a:custGeom>
                <a:avLst/>
                <a:gdLst>
                  <a:gd name="T0" fmla="*/ 68 w 109"/>
                  <a:gd name="T1" fmla="*/ 0 h 68"/>
                  <a:gd name="T2" fmla="*/ 68 w 109"/>
                  <a:gd name="T3" fmla="*/ 0 h 68"/>
                  <a:gd name="T4" fmla="*/ 12 w 109"/>
                  <a:gd name="T5" fmla="*/ 29 h 68"/>
                  <a:gd name="T6" fmla="*/ 6 w 109"/>
                  <a:gd name="T7" fmla="*/ 37 h 68"/>
                  <a:gd name="T8" fmla="*/ 0 w 109"/>
                  <a:gd name="T9" fmla="*/ 49 h 68"/>
                  <a:gd name="T10" fmla="*/ 20 w 109"/>
                  <a:gd name="T11" fmla="*/ 54 h 68"/>
                  <a:gd name="T12" fmla="*/ 28 w 109"/>
                  <a:gd name="T13" fmla="*/ 60 h 68"/>
                  <a:gd name="T14" fmla="*/ 30 w 109"/>
                  <a:gd name="T15" fmla="*/ 60 h 68"/>
                  <a:gd name="T16" fmla="*/ 31 w 109"/>
                  <a:gd name="T17" fmla="*/ 60 h 68"/>
                  <a:gd name="T18" fmla="*/ 32 w 109"/>
                  <a:gd name="T19" fmla="*/ 54 h 68"/>
                  <a:gd name="T20" fmla="*/ 90 w 109"/>
                  <a:gd name="T21" fmla="*/ 20 h 68"/>
                  <a:gd name="T22" fmla="*/ 98 w 109"/>
                  <a:gd name="T23" fmla="*/ 13 h 68"/>
                  <a:gd name="T24" fmla="*/ 101 w 109"/>
                  <a:gd name="T25" fmla="*/ 12 h 68"/>
                  <a:gd name="T26" fmla="*/ 97 w 109"/>
                  <a:gd name="T27" fmla="*/ 13 h 68"/>
                  <a:gd name="T28" fmla="*/ 68 w 109"/>
                  <a:gd name="T29" fmla="*/ 0 h 68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09" h="68">
                    <a:moveTo>
                      <a:pt x="72" y="0"/>
                    </a:moveTo>
                    <a:cubicBezTo>
                      <a:pt x="72" y="0"/>
                      <a:pt x="72" y="0"/>
                      <a:pt x="72" y="0"/>
                    </a:cubicBezTo>
                    <a:cubicBezTo>
                      <a:pt x="57" y="12"/>
                      <a:pt x="33" y="23"/>
                      <a:pt x="12" y="33"/>
                    </a:cubicBezTo>
                    <a:cubicBezTo>
                      <a:pt x="10" y="36"/>
                      <a:pt x="8" y="38"/>
                      <a:pt x="6" y="41"/>
                    </a:cubicBezTo>
                    <a:cubicBezTo>
                      <a:pt x="4" y="44"/>
                      <a:pt x="2" y="49"/>
                      <a:pt x="0" y="56"/>
                    </a:cubicBezTo>
                    <a:cubicBezTo>
                      <a:pt x="6" y="57"/>
                      <a:pt x="13" y="59"/>
                      <a:pt x="20" y="62"/>
                    </a:cubicBezTo>
                    <a:cubicBezTo>
                      <a:pt x="24" y="64"/>
                      <a:pt x="28" y="66"/>
                      <a:pt x="32" y="68"/>
                    </a:cubicBezTo>
                    <a:cubicBezTo>
                      <a:pt x="34" y="68"/>
                      <a:pt x="34" y="68"/>
                      <a:pt x="34" y="68"/>
                    </a:cubicBezTo>
                    <a:cubicBezTo>
                      <a:pt x="34" y="68"/>
                      <a:pt x="34" y="68"/>
                      <a:pt x="35" y="68"/>
                    </a:cubicBezTo>
                    <a:cubicBezTo>
                      <a:pt x="35" y="66"/>
                      <a:pt x="36" y="64"/>
                      <a:pt x="36" y="62"/>
                    </a:cubicBezTo>
                    <a:cubicBezTo>
                      <a:pt x="42" y="40"/>
                      <a:pt x="59" y="33"/>
                      <a:pt x="98" y="24"/>
                    </a:cubicBezTo>
                    <a:cubicBezTo>
                      <a:pt x="106" y="13"/>
                      <a:pt x="106" y="13"/>
                      <a:pt x="106" y="13"/>
                    </a:cubicBezTo>
                    <a:cubicBezTo>
                      <a:pt x="107" y="13"/>
                      <a:pt x="108" y="13"/>
                      <a:pt x="109" y="12"/>
                    </a:cubicBezTo>
                    <a:cubicBezTo>
                      <a:pt x="108" y="13"/>
                      <a:pt x="106" y="13"/>
                      <a:pt x="105" y="13"/>
                    </a:cubicBezTo>
                    <a:cubicBezTo>
                      <a:pt x="92" y="13"/>
                      <a:pt x="81" y="7"/>
                      <a:pt x="72" y="0"/>
                    </a:cubicBezTo>
                  </a:path>
                </a:pathLst>
              </a:custGeom>
              <a:solidFill>
                <a:srgbClr val="766C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80" name="Freeform 704">
                <a:extLst>
                  <a:ext uri="{FF2B5EF4-FFF2-40B4-BE49-F238E27FC236}">
                    <a16:creationId xmlns:a16="http://schemas.microsoft.com/office/drawing/2014/main" id="{495441D4-83FE-4E4D-954D-2D67BA0A23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6" y="3124"/>
                <a:ext cx="59" cy="32"/>
              </a:xfrm>
              <a:custGeom>
                <a:avLst/>
                <a:gdLst>
                  <a:gd name="T0" fmla="*/ 56 w 60"/>
                  <a:gd name="T1" fmla="*/ 0 h 33"/>
                  <a:gd name="T2" fmla="*/ 0 w 60"/>
                  <a:gd name="T3" fmla="*/ 29 h 33"/>
                  <a:gd name="T4" fmla="*/ 56 w 60"/>
                  <a:gd name="T5" fmla="*/ 0 h 3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0" h="33">
                    <a:moveTo>
                      <a:pt x="60" y="0"/>
                    </a:moveTo>
                    <a:cubicBezTo>
                      <a:pt x="26" y="11"/>
                      <a:pt x="9" y="23"/>
                      <a:pt x="0" y="33"/>
                    </a:cubicBezTo>
                    <a:cubicBezTo>
                      <a:pt x="21" y="23"/>
                      <a:pt x="45" y="12"/>
                      <a:pt x="60" y="0"/>
                    </a:cubicBezTo>
                  </a:path>
                </a:pathLst>
              </a:custGeom>
              <a:solidFill>
                <a:srgbClr val="8D85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81" name="Freeform 705">
                <a:extLst>
                  <a:ext uri="{FF2B5EF4-FFF2-40B4-BE49-F238E27FC236}">
                    <a16:creationId xmlns:a16="http://schemas.microsoft.com/office/drawing/2014/main" id="{E4D1A447-E78B-4F54-8468-F8F18775B3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97" y="3178"/>
                <a:ext cx="37" cy="32"/>
              </a:xfrm>
              <a:custGeom>
                <a:avLst/>
                <a:gdLst>
                  <a:gd name="T0" fmla="*/ 28 w 37"/>
                  <a:gd name="T1" fmla="*/ 0 h 33"/>
                  <a:gd name="T2" fmla="*/ 3 w 37"/>
                  <a:gd name="T3" fmla="*/ 6 h 33"/>
                  <a:gd name="T4" fmla="*/ 0 w 37"/>
                  <a:gd name="T5" fmla="*/ 28 h 33"/>
                  <a:gd name="T6" fmla="*/ 29 w 37"/>
                  <a:gd name="T7" fmla="*/ 29 h 33"/>
                  <a:gd name="T8" fmla="*/ 37 w 37"/>
                  <a:gd name="T9" fmla="*/ 1 h 33"/>
                  <a:gd name="T10" fmla="*/ 28 w 37"/>
                  <a:gd name="T11" fmla="*/ 0 h 3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7" h="33">
                    <a:moveTo>
                      <a:pt x="28" y="0"/>
                    </a:moveTo>
                    <a:cubicBezTo>
                      <a:pt x="19" y="0"/>
                      <a:pt x="12" y="2"/>
                      <a:pt x="3" y="6"/>
                    </a:cubicBezTo>
                    <a:cubicBezTo>
                      <a:pt x="4" y="14"/>
                      <a:pt x="2" y="23"/>
                      <a:pt x="0" y="32"/>
                    </a:cubicBezTo>
                    <a:cubicBezTo>
                      <a:pt x="9" y="32"/>
                      <a:pt x="19" y="33"/>
                      <a:pt x="29" y="33"/>
                    </a:cubicBezTo>
                    <a:cubicBezTo>
                      <a:pt x="31" y="22"/>
                      <a:pt x="34" y="10"/>
                      <a:pt x="37" y="1"/>
                    </a:cubicBezTo>
                    <a:cubicBezTo>
                      <a:pt x="34" y="0"/>
                      <a:pt x="31" y="0"/>
                      <a:pt x="28" y="0"/>
                    </a:cubicBezTo>
                  </a:path>
                </a:pathLst>
              </a:custGeom>
              <a:solidFill>
                <a:srgbClr val="766C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82" name="Freeform 706">
                <a:extLst>
                  <a:ext uri="{FF2B5EF4-FFF2-40B4-BE49-F238E27FC236}">
                    <a16:creationId xmlns:a16="http://schemas.microsoft.com/office/drawing/2014/main" id="{21FA4687-6831-4C73-A0CC-E6F2F7920F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6" y="3179"/>
                <a:ext cx="39" cy="32"/>
              </a:xfrm>
              <a:custGeom>
                <a:avLst/>
                <a:gdLst>
                  <a:gd name="T0" fmla="*/ 8 w 40"/>
                  <a:gd name="T1" fmla="*/ 0 h 33"/>
                  <a:gd name="T2" fmla="*/ 0 w 40"/>
                  <a:gd name="T3" fmla="*/ 28 h 33"/>
                  <a:gd name="T4" fmla="*/ 18 w 40"/>
                  <a:gd name="T5" fmla="*/ 29 h 33"/>
                  <a:gd name="T6" fmla="*/ 19 w 40"/>
                  <a:gd name="T7" fmla="*/ 29 h 33"/>
                  <a:gd name="T8" fmla="*/ 21 w 40"/>
                  <a:gd name="T9" fmla="*/ 11 h 33"/>
                  <a:gd name="T10" fmla="*/ 36 w 40"/>
                  <a:gd name="T11" fmla="*/ 12 h 33"/>
                  <a:gd name="T12" fmla="*/ 24 w 40"/>
                  <a:gd name="T13" fmla="*/ 6 h 33"/>
                  <a:gd name="T14" fmla="*/ 8 w 40"/>
                  <a:gd name="T15" fmla="*/ 0 h 3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0" h="33">
                    <a:moveTo>
                      <a:pt x="8" y="0"/>
                    </a:moveTo>
                    <a:cubicBezTo>
                      <a:pt x="5" y="9"/>
                      <a:pt x="2" y="21"/>
                      <a:pt x="0" y="32"/>
                    </a:cubicBezTo>
                    <a:cubicBezTo>
                      <a:pt x="6" y="32"/>
                      <a:pt x="12" y="32"/>
                      <a:pt x="18" y="33"/>
                    </a:cubicBezTo>
                    <a:cubicBezTo>
                      <a:pt x="18" y="33"/>
                      <a:pt x="18" y="33"/>
                      <a:pt x="19" y="33"/>
                    </a:cubicBezTo>
                    <a:cubicBezTo>
                      <a:pt x="18" y="26"/>
                      <a:pt x="20" y="19"/>
                      <a:pt x="25" y="11"/>
                    </a:cubicBezTo>
                    <a:cubicBezTo>
                      <a:pt x="40" y="12"/>
                      <a:pt x="40" y="12"/>
                      <a:pt x="40" y="12"/>
                    </a:cubicBezTo>
                    <a:cubicBezTo>
                      <a:pt x="36" y="10"/>
                      <a:pt x="32" y="8"/>
                      <a:pt x="28" y="6"/>
                    </a:cubicBezTo>
                    <a:cubicBezTo>
                      <a:pt x="21" y="3"/>
                      <a:pt x="14" y="1"/>
                      <a:pt x="8" y="0"/>
                    </a:cubicBezTo>
                  </a:path>
                </a:pathLst>
              </a:custGeom>
              <a:solidFill>
                <a:srgbClr val="A7A0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83" name="Freeform 707">
                <a:extLst>
                  <a:ext uri="{FF2B5EF4-FFF2-40B4-BE49-F238E27FC236}">
                    <a16:creationId xmlns:a16="http://schemas.microsoft.com/office/drawing/2014/main" id="{9B43326B-33DB-4A2D-8DED-90E69DA6B6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65" y="3190"/>
                <a:ext cx="3" cy="1"/>
              </a:xfrm>
              <a:custGeom>
                <a:avLst/>
                <a:gdLst>
                  <a:gd name="T0" fmla="*/ 0 w 3"/>
                  <a:gd name="T1" fmla="*/ 0 h 1"/>
                  <a:gd name="T2" fmla="*/ 2 w 3"/>
                  <a:gd name="T3" fmla="*/ 1 h 1"/>
                  <a:gd name="T4" fmla="*/ 3 w 3"/>
                  <a:gd name="T5" fmla="*/ 0 h 1"/>
                  <a:gd name="T6" fmla="*/ 2 w 3"/>
                  <a:gd name="T7" fmla="*/ 0 h 1"/>
                  <a:gd name="T8" fmla="*/ 0 w 3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cubicBezTo>
                      <a:pt x="1" y="0"/>
                      <a:pt x="1" y="1"/>
                      <a:pt x="2" y="1"/>
                    </a:cubicBezTo>
                    <a:cubicBezTo>
                      <a:pt x="2" y="1"/>
                      <a:pt x="2" y="1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A7A0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84" name="Freeform 708">
                <a:extLst>
                  <a:ext uri="{FF2B5EF4-FFF2-40B4-BE49-F238E27FC236}">
                    <a16:creationId xmlns:a16="http://schemas.microsoft.com/office/drawing/2014/main" id="{B2CCB46D-7116-45F3-A9EB-36CE6F319B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4" y="3189"/>
                <a:ext cx="23" cy="22"/>
              </a:xfrm>
              <a:custGeom>
                <a:avLst/>
                <a:gdLst>
                  <a:gd name="T0" fmla="*/ 7 w 24"/>
                  <a:gd name="T1" fmla="*/ 0 h 22"/>
                  <a:gd name="T2" fmla="*/ 1 w 24"/>
                  <a:gd name="T3" fmla="*/ 22 h 22"/>
                  <a:gd name="T4" fmla="*/ 15 w 24"/>
                  <a:gd name="T5" fmla="*/ 19 h 22"/>
                  <a:gd name="T6" fmla="*/ 14 w 24"/>
                  <a:gd name="T7" fmla="*/ 15 h 22"/>
                  <a:gd name="T8" fmla="*/ 17 w 24"/>
                  <a:gd name="T9" fmla="*/ 16 h 22"/>
                  <a:gd name="T10" fmla="*/ 20 w 24"/>
                  <a:gd name="T11" fmla="*/ 2 h 22"/>
                  <a:gd name="T12" fmla="*/ 18 w 24"/>
                  <a:gd name="T13" fmla="*/ 1 h 22"/>
                  <a:gd name="T14" fmla="*/ 7 w 24"/>
                  <a:gd name="T15" fmla="*/ 0 h 2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4" h="22">
                    <a:moveTo>
                      <a:pt x="7" y="0"/>
                    </a:moveTo>
                    <a:cubicBezTo>
                      <a:pt x="2" y="8"/>
                      <a:pt x="0" y="15"/>
                      <a:pt x="1" y="22"/>
                    </a:cubicBezTo>
                    <a:cubicBezTo>
                      <a:pt x="7" y="21"/>
                      <a:pt x="13" y="20"/>
                      <a:pt x="19" y="19"/>
                    </a:cubicBezTo>
                    <a:cubicBezTo>
                      <a:pt x="18" y="15"/>
                      <a:pt x="18" y="15"/>
                      <a:pt x="18" y="15"/>
                    </a:cubicBezTo>
                    <a:cubicBezTo>
                      <a:pt x="19" y="16"/>
                      <a:pt x="20" y="16"/>
                      <a:pt x="21" y="16"/>
                    </a:cubicBezTo>
                    <a:cubicBezTo>
                      <a:pt x="22" y="11"/>
                      <a:pt x="23" y="7"/>
                      <a:pt x="24" y="2"/>
                    </a:cubicBezTo>
                    <a:cubicBezTo>
                      <a:pt x="23" y="2"/>
                      <a:pt x="23" y="1"/>
                      <a:pt x="22" y="1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solidFill>
                <a:srgbClr val="C8C4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85" name="Freeform 709">
                <a:extLst>
                  <a:ext uri="{FF2B5EF4-FFF2-40B4-BE49-F238E27FC236}">
                    <a16:creationId xmlns:a16="http://schemas.microsoft.com/office/drawing/2014/main" id="{82AC442F-B053-4D62-9A11-E1A575757D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61" y="3204"/>
                <a:ext cx="3" cy="4"/>
              </a:xfrm>
              <a:custGeom>
                <a:avLst/>
                <a:gdLst>
                  <a:gd name="T0" fmla="*/ 0 w 3"/>
                  <a:gd name="T1" fmla="*/ 0 h 4"/>
                  <a:gd name="T2" fmla="*/ 1 w 3"/>
                  <a:gd name="T3" fmla="*/ 4 h 4"/>
                  <a:gd name="T4" fmla="*/ 3 w 3"/>
                  <a:gd name="T5" fmla="*/ 4 h 4"/>
                  <a:gd name="T6" fmla="*/ 3 w 3"/>
                  <a:gd name="T7" fmla="*/ 1 h 4"/>
                  <a:gd name="T8" fmla="*/ 0 w 3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2" y="4"/>
                      <a:pt x="3" y="4"/>
                    </a:cubicBezTo>
                    <a:cubicBezTo>
                      <a:pt x="3" y="3"/>
                      <a:pt x="3" y="2"/>
                      <a:pt x="3" y="1"/>
                    </a:cubicBezTo>
                    <a:cubicBezTo>
                      <a:pt x="2" y="1"/>
                      <a:pt x="1" y="1"/>
                      <a:pt x="0" y="0"/>
                    </a:cubicBezTo>
                  </a:path>
                </a:pathLst>
              </a:custGeom>
              <a:solidFill>
                <a:srgbClr val="D4CF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86" name="Freeform 710">
                <a:extLst>
                  <a:ext uri="{FF2B5EF4-FFF2-40B4-BE49-F238E27FC236}">
                    <a16:creationId xmlns:a16="http://schemas.microsoft.com/office/drawing/2014/main" id="{F0082F99-F63E-4B34-BE44-9C914E89F4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31" y="3156"/>
                <a:ext cx="17" cy="10"/>
              </a:xfrm>
              <a:custGeom>
                <a:avLst/>
                <a:gdLst>
                  <a:gd name="T0" fmla="*/ 0 w 18"/>
                  <a:gd name="T1" fmla="*/ 0 h 10"/>
                  <a:gd name="T2" fmla="*/ 14 w 18"/>
                  <a:gd name="T3" fmla="*/ 10 h 10"/>
                  <a:gd name="T4" fmla="*/ 1 w 18"/>
                  <a:gd name="T5" fmla="*/ 0 h 10"/>
                  <a:gd name="T6" fmla="*/ 0 w 18"/>
                  <a:gd name="T7" fmla="*/ 0 h 1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8" h="10">
                    <a:moveTo>
                      <a:pt x="0" y="0"/>
                    </a:moveTo>
                    <a:cubicBezTo>
                      <a:pt x="7" y="3"/>
                      <a:pt x="13" y="6"/>
                      <a:pt x="18" y="10"/>
                    </a:cubicBezTo>
                    <a:cubicBezTo>
                      <a:pt x="13" y="6"/>
                      <a:pt x="8" y="2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6E65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87" name="Freeform 711">
                <a:extLst>
                  <a:ext uri="{FF2B5EF4-FFF2-40B4-BE49-F238E27FC236}">
                    <a16:creationId xmlns:a16="http://schemas.microsoft.com/office/drawing/2014/main" id="{950B45E3-D595-480E-9ECD-4F426CDFA1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4" y="3177"/>
                <a:ext cx="26" cy="17"/>
              </a:xfrm>
              <a:custGeom>
                <a:avLst/>
                <a:gdLst>
                  <a:gd name="T0" fmla="*/ 22 w 27"/>
                  <a:gd name="T1" fmla="*/ 0 h 18"/>
                  <a:gd name="T2" fmla="*/ 0 w 27"/>
                  <a:gd name="T3" fmla="*/ 9 h 18"/>
                  <a:gd name="T4" fmla="*/ 7 w 27"/>
                  <a:gd name="T5" fmla="*/ 14 h 18"/>
                  <a:gd name="T6" fmla="*/ 13 w 27"/>
                  <a:gd name="T7" fmla="*/ 10 h 18"/>
                  <a:gd name="T8" fmla="*/ 23 w 27"/>
                  <a:gd name="T9" fmla="*/ 7 h 18"/>
                  <a:gd name="T10" fmla="*/ 22 w 27"/>
                  <a:gd name="T11" fmla="*/ 0 h 1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7" h="18">
                    <a:moveTo>
                      <a:pt x="26" y="0"/>
                    </a:moveTo>
                    <a:cubicBezTo>
                      <a:pt x="18" y="4"/>
                      <a:pt x="9" y="6"/>
                      <a:pt x="0" y="9"/>
                    </a:cubicBezTo>
                    <a:cubicBezTo>
                      <a:pt x="3" y="12"/>
                      <a:pt x="5" y="15"/>
                      <a:pt x="7" y="18"/>
                    </a:cubicBezTo>
                    <a:cubicBezTo>
                      <a:pt x="9" y="16"/>
                      <a:pt x="11" y="15"/>
                      <a:pt x="13" y="14"/>
                    </a:cubicBezTo>
                    <a:cubicBezTo>
                      <a:pt x="18" y="11"/>
                      <a:pt x="23" y="9"/>
                      <a:pt x="27" y="7"/>
                    </a:cubicBezTo>
                    <a:cubicBezTo>
                      <a:pt x="27" y="5"/>
                      <a:pt x="27" y="3"/>
                      <a:pt x="26" y="0"/>
                    </a:cubicBezTo>
                  </a:path>
                </a:pathLst>
              </a:custGeom>
              <a:solidFill>
                <a:srgbClr val="5249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88" name="Freeform 712">
                <a:extLst>
                  <a:ext uri="{FF2B5EF4-FFF2-40B4-BE49-F238E27FC236}">
                    <a16:creationId xmlns:a16="http://schemas.microsoft.com/office/drawing/2014/main" id="{6DD01107-F13A-4FEE-8B3C-3AC88523EA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58" y="3159"/>
                <a:ext cx="41" cy="27"/>
              </a:xfrm>
              <a:custGeom>
                <a:avLst/>
                <a:gdLst>
                  <a:gd name="T0" fmla="*/ 23 w 42"/>
                  <a:gd name="T1" fmla="*/ 0 h 27"/>
                  <a:gd name="T2" fmla="*/ 6 w 42"/>
                  <a:gd name="T3" fmla="*/ 17 h 27"/>
                  <a:gd name="T4" fmla="*/ 0 w 42"/>
                  <a:gd name="T5" fmla="*/ 14 h 27"/>
                  <a:gd name="T6" fmla="*/ 16 w 42"/>
                  <a:gd name="T7" fmla="*/ 27 h 27"/>
                  <a:gd name="T8" fmla="*/ 38 w 42"/>
                  <a:gd name="T9" fmla="*/ 18 h 27"/>
                  <a:gd name="T10" fmla="*/ 33 w 42"/>
                  <a:gd name="T11" fmla="*/ 1 h 27"/>
                  <a:gd name="T12" fmla="*/ 33 w 42"/>
                  <a:gd name="T13" fmla="*/ 1 h 27"/>
                  <a:gd name="T14" fmla="*/ 23 w 42"/>
                  <a:gd name="T15" fmla="*/ 0 h 2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2" h="27">
                    <a:moveTo>
                      <a:pt x="27" y="0"/>
                    </a:moveTo>
                    <a:cubicBezTo>
                      <a:pt x="23" y="6"/>
                      <a:pt x="12" y="12"/>
                      <a:pt x="6" y="17"/>
                    </a:cubicBezTo>
                    <a:cubicBezTo>
                      <a:pt x="4" y="16"/>
                      <a:pt x="2" y="15"/>
                      <a:pt x="0" y="14"/>
                    </a:cubicBezTo>
                    <a:cubicBezTo>
                      <a:pt x="7" y="19"/>
                      <a:pt x="12" y="23"/>
                      <a:pt x="16" y="27"/>
                    </a:cubicBezTo>
                    <a:cubicBezTo>
                      <a:pt x="25" y="24"/>
                      <a:pt x="34" y="22"/>
                      <a:pt x="42" y="18"/>
                    </a:cubicBezTo>
                    <a:cubicBezTo>
                      <a:pt x="42" y="13"/>
                      <a:pt x="40" y="7"/>
                      <a:pt x="37" y="1"/>
                    </a:cubicBezTo>
                    <a:cubicBezTo>
                      <a:pt x="37" y="1"/>
                      <a:pt x="37" y="1"/>
                      <a:pt x="37" y="1"/>
                    </a:cubicBezTo>
                    <a:cubicBezTo>
                      <a:pt x="36" y="1"/>
                      <a:pt x="28" y="0"/>
                      <a:pt x="27" y="0"/>
                    </a:cubicBezTo>
                  </a:path>
                </a:pathLst>
              </a:custGeom>
              <a:solidFill>
                <a:srgbClr val="6E65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89" name="Freeform 713">
                <a:extLst>
                  <a:ext uri="{FF2B5EF4-FFF2-40B4-BE49-F238E27FC236}">
                    <a16:creationId xmlns:a16="http://schemas.microsoft.com/office/drawing/2014/main" id="{18CC1074-62FB-42F1-95EF-F9F1E9F811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4" y="3184"/>
                <a:ext cx="27" cy="34"/>
              </a:xfrm>
              <a:custGeom>
                <a:avLst/>
                <a:gdLst>
                  <a:gd name="T0" fmla="*/ 23 w 28"/>
                  <a:gd name="T1" fmla="*/ 0 h 35"/>
                  <a:gd name="T2" fmla="*/ 13 w 28"/>
                  <a:gd name="T3" fmla="*/ 7 h 35"/>
                  <a:gd name="T4" fmla="*/ 7 w 28"/>
                  <a:gd name="T5" fmla="*/ 11 h 35"/>
                  <a:gd name="T6" fmla="*/ 0 w 28"/>
                  <a:gd name="T7" fmla="*/ 31 h 35"/>
                  <a:gd name="T8" fmla="*/ 16 w 28"/>
                  <a:gd name="T9" fmla="*/ 29 h 35"/>
                  <a:gd name="T10" fmla="*/ 6 w 28"/>
                  <a:gd name="T11" fmla="*/ 28 h 35"/>
                  <a:gd name="T12" fmla="*/ 8 w 28"/>
                  <a:gd name="T13" fmla="*/ 20 h 35"/>
                  <a:gd name="T14" fmla="*/ 20 w 28"/>
                  <a:gd name="T15" fmla="*/ 22 h 35"/>
                  <a:gd name="T16" fmla="*/ 23 w 28"/>
                  <a:gd name="T17" fmla="*/ 0 h 3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8" h="35">
                    <a:moveTo>
                      <a:pt x="27" y="0"/>
                    </a:moveTo>
                    <a:cubicBezTo>
                      <a:pt x="23" y="2"/>
                      <a:pt x="18" y="4"/>
                      <a:pt x="13" y="7"/>
                    </a:cubicBezTo>
                    <a:cubicBezTo>
                      <a:pt x="11" y="8"/>
                      <a:pt x="9" y="9"/>
                      <a:pt x="7" y="11"/>
                    </a:cubicBezTo>
                    <a:cubicBezTo>
                      <a:pt x="11" y="19"/>
                      <a:pt x="9" y="26"/>
                      <a:pt x="0" y="35"/>
                    </a:cubicBezTo>
                    <a:cubicBezTo>
                      <a:pt x="7" y="34"/>
                      <a:pt x="13" y="33"/>
                      <a:pt x="20" y="33"/>
                    </a:cubicBezTo>
                    <a:cubicBezTo>
                      <a:pt x="15" y="32"/>
                      <a:pt x="11" y="32"/>
                      <a:pt x="6" y="32"/>
                    </a:cubicBezTo>
                    <a:cubicBezTo>
                      <a:pt x="8" y="24"/>
                      <a:pt x="8" y="24"/>
                      <a:pt x="8" y="24"/>
                    </a:cubicBezTo>
                    <a:cubicBezTo>
                      <a:pt x="13" y="25"/>
                      <a:pt x="19" y="25"/>
                      <a:pt x="24" y="26"/>
                    </a:cubicBezTo>
                    <a:cubicBezTo>
                      <a:pt x="26" y="17"/>
                      <a:pt x="28" y="8"/>
                      <a:pt x="27" y="0"/>
                    </a:cubicBezTo>
                  </a:path>
                </a:pathLst>
              </a:custGeom>
              <a:solidFill>
                <a:srgbClr val="8D85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90" name="Freeform 714">
                <a:extLst>
                  <a:ext uri="{FF2B5EF4-FFF2-40B4-BE49-F238E27FC236}">
                    <a16:creationId xmlns:a16="http://schemas.microsoft.com/office/drawing/2014/main" id="{0786905B-5C77-4930-8D37-A395E5B7C1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19" y="3195"/>
                <a:ext cx="36" cy="5"/>
              </a:xfrm>
              <a:custGeom>
                <a:avLst/>
                <a:gdLst>
                  <a:gd name="T0" fmla="*/ 36 w 36"/>
                  <a:gd name="T1" fmla="*/ 0 h 5"/>
                  <a:gd name="T2" fmla="*/ 0 w 36"/>
                  <a:gd name="T3" fmla="*/ 4 h 5"/>
                  <a:gd name="T4" fmla="*/ 12 w 36"/>
                  <a:gd name="T5" fmla="*/ 5 h 5"/>
                  <a:gd name="T6" fmla="*/ 36 w 36"/>
                  <a:gd name="T7" fmla="*/ 0 h 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6" h="5">
                    <a:moveTo>
                      <a:pt x="36" y="0"/>
                    </a:moveTo>
                    <a:cubicBezTo>
                      <a:pt x="24" y="1"/>
                      <a:pt x="12" y="3"/>
                      <a:pt x="0" y="4"/>
                    </a:cubicBezTo>
                    <a:cubicBezTo>
                      <a:pt x="4" y="5"/>
                      <a:pt x="8" y="5"/>
                      <a:pt x="12" y="5"/>
                    </a:cubicBezTo>
                    <a:cubicBezTo>
                      <a:pt x="20" y="4"/>
                      <a:pt x="28" y="2"/>
                      <a:pt x="36" y="0"/>
                    </a:cubicBezTo>
                  </a:path>
                </a:pathLst>
              </a:custGeom>
              <a:solidFill>
                <a:srgbClr val="8D85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91" name="Freeform 715">
                <a:extLst>
                  <a:ext uri="{FF2B5EF4-FFF2-40B4-BE49-F238E27FC236}">
                    <a16:creationId xmlns:a16="http://schemas.microsoft.com/office/drawing/2014/main" id="{E3A86665-3167-4297-BA55-92AFB5DFDA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94" y="3199"/>
                <a:ext cx="37" cy="7"/>
              </a:xfrm>
              <a:custGeom>
                <a:avLst/>
                <a:gdLst>
                  <a:gd name="T0" fmla="*/ 22 w 38"/>
                  <a:gd name="T1" fmla="*/ 0 h 7"/>
                  <a:gd name="T2" fmla="*/ 0 w 38"/>
                  <a:gd name="T3" fmla="*/ 4 h 7"/>
                  <a:gd name="T4" fmla="*/ 1 w 38"/>
                  <a:gd name="T5" fmla="*/ 7 h 7"/>
                  <a:gd name="T6" fmla="*/ 34 w 38"/>
                  <a:gd name="T7" fmla="*/ 1 h 7"/>
                  <a:gd name="T8" fmla="*/ 22 w 38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8" h="7">
                    <a:moveTo>
                      <a:pt x="26" y="0"/>
                    </a:moveTo>
                    <a:cubicBezTo>
                      <a:pt x="17" y="1"/>
                      <a:pt x="9" y="3"/>
                      <a:pt x="0" y="4"/>
                    </a:cubicBezTo>
                    <a:cubicBezTo>
                      <a:pt x="0" y="5"/>
                      <a:pt x="1" y="6"/>
                      <a:pt x="1" y="7"/>
                    </a:cubicBezTo>
                    <a:cubicBezTo>
                      <a:pt x="13" y="6"/>
                      <a:pt x="26" y="4"/>
                      <a:pt x="38" y="1"/>
                    </a:cubicBezTo>
                    <a:cubicBezTo>
                      <a:pt x="34" y="1"/>
                      <a:pt x="30" y="1"/>
                      <a:pt x="26" y="0"/>
                    </a:cubicBezTo>
                  </a:path>
                </a:pathLst>
              </a:custGeom>
              <a:solidFill>
                <a:srgbClr val="B8B2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92" name="Freeform 716">
                <a:extLst>
                  <a:ext uri="{FF2B5EF4-FFF2-40B4-BE49-F238E27FC236}">
                    <a16:creationId xmlns:a16="http://schemas.microsoft.com/office/drawing/2014/main" id="{D4F24001-86A3-4E17-AC23-560330992B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4" y="3211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  <a:gd name="T6" fmla="*/ 1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B7B1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93" name="Freeform 717">
                <a:extLst>
                  <a:ext uri="{FF2B5EF4-FFF2-40B4-BE49-F238E27FC236}">
                    <a16:creationId xmlns:a16="http://schemas.microsoft.com/office/drawing/2014/main" id="{440D33FE-FF57-47F6-A270-3D2207F0AA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5" y="3208"/>
                <a:ext cx="18" cy="4"/>
              </a:xfrm>
              <a:custGeom>
                <a:avLst/>
                <a:gdLst>
                  <a:gd name="T0" fmla="*/ 14 w 19"/>
                  <a:gd name="T1" fmla="*/ 0 h 4"/>
                  <a:gd name="T2" fmla="*/ 0 w 19"/>
                  <a:gd name="T3" fmla="*/ 3 h 4"/>
                  <a:gd name="T4" fmla="*/ 0 w 19"/>
                  <a:gd name="T5" fmla="*/ 3 h 4"/>
                  <a:gd name="T6" fmla="*/ 11 w 19"/>
                  <a:gd name="T7" fmla="*/ 4 h 4"/>
                  <a:gd name="T8" fmla="*/ 15 w 19"/>
                  <a:gd name="T9" fmla="*/ 3 h 4"/>
                  <a:gd name="T10" fmla="*/ 14 w 19"/>
                  <a:gd name="T11" fmla="*/ 0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9" h="4">
                    <a:moveTo>
                      <a:pt x="18" y="0"/>
                    </a:moveTo>
                    <a:cubicBezTo>
                      <a:pt x="12" y="1"/>
                      <a:pt x="6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5" y="3"/>
                      <a:pt x="10" y="3"/>
                      <a:pt x="15" y="4"/>
                    </a:cubicBezTo>
                    <a:cubicBezTo>
                      <a:pt x="16" y="4"/>
                      <a:pt x="17" y="3"/>
                      <a:pt x="19" y="3"/>
                    </a:cubicBezTo>
                    <a:cubicBezTo>
                      <a:pt x="18" y="0"/>
                      <a:pt x="18" y="0"/>
                      <a:pt x="18" y="0"/>
                    </a:cubicBezTo>
                  </a:path>
                </a:pathLst>
              </a:custGeom>
              <a:solidFill>
                <a:srgbClr val="D4CF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94" name="Freeform 718">
                <a:extLst>
                  <a:ext uri="{FF2B5EF4-FFF2-40B4-BE49-F238E27FC236}">
                    <a16:creationId xmlns:a16="http://schemas.microsoft.com/office/drawing/2014/main" id="{945E9374-B598-46A7-95E8-B05320F3DD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92" y="3216"/>
                <a:ext cx="32" cy="10"/>
              </a:xfrm>
              <a:custGeom>
                <a:avLst/>
                <a:gdLst>
                  <a:gd name="T0" fmla="*/ 3 w 32"/>
                  <a:gd name="T1" fmla="*/ 0 h 10"/>
                  <a:gd name="T2" fmla="*/ 0 w 32"/>
                  <a:gd name="T3" fmla="*/ 10 h 10"/>
                  <a:gd name="T4" fmla="*/ 9 w 32"/>
                  <a:gd name="T5" fmla="*/ 10 h 10"/>
                  <a:gd name="T6" fmla="*/ 29 w 32"/>
                  <a:gd name="T7" fmla="*/ 4 h 10"/>
                  <a:gd name="T8" fmla="*/ 32 w 32"/>
                  <a:gd name="T9" fmla="*/ 4 h 10"/>
                  <a:gd name="T10" fmla="*/ 32 w 32"/>
                  <a:gd name="T11" fmla="*/ 3 h 10"/>
                  <a:gd name="T12" fmla="*/ 3 w 32"/>
                  <a:gd name="T13" fmla="*/ 0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2" h="10">
                    <a:moveTo>
                      <a:pt x="3" y="0"/>
                    </a:moveTo>
                    <a:cubicBezTo>
                      <a:pt x="2" y="3"/>
                      <a:pt x="1" y="6"/>
                      <a:pt x="0" y="10"/>
                    </a:cubicBezTo>
                    <a:cubicBezTo>
                      <a:pt x="3" y="10"/>
                      <a:pt x="6" y="10"/>
                      <a:pt x="9" y="10"/>
                    </a:cubicBezTo>
                    <a:cubicBezTo>
                      <a:pt x="16" y="8"/>
                      <a:pt x="23" y="6"/>
                      <a:pt x="29" y="4"/>
                    </a:cubicBezTo>
                    <a:cubicBezTo>
                      <a:pt x="30" y="4"/>
                      <a:pt x="31" y="4"/>
                      <a:pt x="32" y="4"/>
                    </a:cubicBezTo>
                    <a:cubicBezTo>
                      <a:pt x="32" y="3"/>
                      <a:pt x="32" y="3"/>
                      <a:pt x="32" y="3"/>
                    </a:cubicBezTo>
                    <a:cubicBezTo>
                      <a:pt x="23" y="2"/>
                      <a:pt x="14" y="0"/>
                      <a:pt x="3" y="0"/>
                    </a:cubicBezTo>
                  </a:path>
                </a:pathLst>
              </a:custGeom>
              <a:solidFill>
                <a:srgbClr val="8D85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95" name="Freeform 719">
                <a:extLst>
                  <a:ext uri="{FF2B5EF4-FFF2-40B4-BE49-F238E27FC236}">
                    <a16:creationId xmlns:a16="http://schemas.microsoft.com/office/drawing/2014/main" id="{0442D31F-F4B2-41D6-BFE2-61334B6BFA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4" y="3219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</a:path>
                </a:pathLst>
              </a:custGeom>
              <a:solidFill>
                <a:srgbClr val="B7B1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96" name="Freeform 720">
                <a:extLst>
                  <a:ext uri="{FF2B5EF4-FFF2-40B4-BE49-F238E27FC236}">
                    <a16:creationId xmlns:a16="http://schemas.microsoft.com/office/drawing/2014/main" id="{01562A03-6A6B-4B88-9B38-7F10A10FFF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91" y="3226"/>
                <a:ext cx="10" cy="3"/>
              </a:xfrm>
              <a:custGeom>
                <a:avLst/>
                <a:gdLst>
                  <a:gd name="T0" fmla="*/ 1 w 10"/>
                  <a:gd name="T1" fmla="*/ 0 h 3"/>
                  <a:gd name="T2" fmla="*/ 0 w 10"/>
                  <a:gd name="T3" fmla="*/ 3 h 3"/>
                  <a:gd name="T4" fmla="*/ 10 w 10"/>
                  <a:gd name="T5" fmla="*/ 0 h 3"/>
                  <a:gd name="T6" fmla="*/ 1 w 10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" h="3">
                    <a:moveTo>
                      <a:pt x="1" y="0"/>
                    </a:moveTo>
                    <a:cubicBezTo>
                      <a:pt x="1" y="1"/>
                      <a:pt x="1" y="2"/>
                      <a:pt x="0" y="3"/>
                    </a:cubicBezTo>
                    <a:cubicBezTo>
                      <a:pt x="4" y="2"/>
                      <a:pt x="7" y="1"/>
                      <a:pt x="10" y="0"/>
                    </a:cubicBezTo>
                    <a:cubicBezTo>
                      <a:pt x="7" y="0"/>
                      <a:pt x="4" y="0"/>
                      <a:pt x="1" y="0"/>
                    </a:cubicBezTo>
                  </a:path>
                </a:pathLst>
              </a:custGeom>
              <a:solidFill>
                <a:srgbClr val="A29B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97" name="Freeform 721">
                <a:extLst>
                  <a:ext uri="{FF2B5EF4-FFF2-40B4-BE49-F238E27FC236}">
                    <a16:creationId xmlns:a16="http://schemas.microsoft.com/office/drawing/2014/main" id="{1789F955-7869-43D0-8CE2-830A76B995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62" y="3208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0 h 3"/>
                  <a:gd name="T4" fmla="*/ 1 w 2"/>
                  <a:gd name="T5" fmla="*/ 3 h 3"/>
                  <a:gd name="T6" fmla="*/ 1 w 2"/>
                  <a:gd name="T7" fmla="*/ 3 h 3"/>
                  <a:gd name="T8" fmla="*/ 2 w 2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1"/>
                      <a:pt x="2" y="0"/>
                    </a:cubicBezTo>
                  </a:path>
                </a:pathLst>
              </a:custGeom>
              <a:solidFill>
                <a:srgbClr val="DCD8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98" name="Freeform 722">
                <a:extLst>
                  <a:ext uri="{FF2B5EF4-FFF2-40B4-BE49-F238E27FC236}">
                    <a16:creationId xmlns:a16="http://schemas.microsoft.com/office/drawing/2014/main" id="{1800907D-1E17-4FDA-8EF4-1C5E4CB4A5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8" y="3216"/>
                <a:ext cx="27" cy="10"/>
              </a:xfrm>
              <a:custGeom>
                <a:avLst/>
                <a:gdLst>
                  <a:gd name="T0" fmla="*/ 22 w 28"/>
                  <a:gd name="T1" fmla="*/ 0 h 10"/>
                  <a:gd name="T2" fmla="*/ 6 w 28"/>
                  <a:gd name="T3" fmla="*/ 2 h 10"/>
                  <a:gd name="T4" fmla="*/ 0 w 28"/>
                  <a:gd name="T5" fmla="*/ 8 h 10"/>
                  <a:gd name="T6" fmla="*/ 6 w 28"/>
                  <a:gd name="T7" fmla="*/ 7 h 10"/>
                  <a:gd name="T8" fmla="*/ 21 w 28"/>
                  <a:gd name="T9" fmla="*/ 10 h 10"/>
                  <a:gd name="T10" fmla="*/ 24 w 28"/>
                  <a:gd name="T11" fmla="*/ 0 h 10"/>
                  <a:gd name="T12" fmla="*/ 22 w 28"/>
                  <a:gd name="T13" fmla="*/ 0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8" h="10">
                    <a:moveTo>
                      <a:pt x="26" y="0"/>
                    </a:moveTo>
                    <a:cubicBezTo>
                      <a:pt x="19" y="0"/>
                      <a:pt x="13" y="1"/>
                      <a:pt x="6" y="2"/>
                    </a:cubicBezTo>
                    <a:cubicBezTo>
                      <a:pt x="4" y="4"/>
                      <a:pt x="2" y="6"/>
                      <a:pt x="0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13" y="8"/>
                      <a:pt x="19" y="9"/>
                      <a:pt x="25" y="10"/>
                    </a:cubicBezTo>
                    <a:cubicBezTo>
                      <a:pt x="26" y="6"/>
                      <a:pt x="27" y="3"/>
                      <a:pt x="28" y="0"/>
                    </a:cubicBezTo>
                    <a:cubicBezTo>
                      <a:pt x="27" y="0"/>
                      <a:pt x="27" y="0"/>
                      <a:pt x="26" y="0"/>
                    </a:cubicBezTo>
                  </a:path>
                </a:pathLst>
              </a:custGeom>
              <a:solidFill>
                <a:srgbClr val="A29B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99" name="Freeform 723">
                <a:extLst>
                  <a:ext uri="{FF2B5EF4-FFF2-40B4-BE49-F238E27FC236}">
                    <a16:creationId xmlns:a16="http://schemas.microsoft.com/office/drawing/2014/main" id="{64FBE596-4A5C-4C5A-890E-764608916A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5" y="3223"/>
                <a:ext cx="97" cy="31"/>
              </a:xfrm>
              <a:custGeom>
                <a:avLst/>
                <a:gdLst>
                  <a:gd name="T0" fmla="*/ 73 w 99"/>
                  <a:gd name="T1" fmla="*/ 0 h 32"/>
                  <a:gd name="T2" fmla="*/ 70 w 99"/>
                  <a:gd name="T3" fmla="*/ 1 h 32"/>
                  <a:gd name="T4" fmla="*/ 58 w 99"/>
                  <a:gd name="T5" fmla="*/ 9 h 32"/>
                  <a:gd name="T6" fmla="*/ 0 w 99"/>
                  <a:gd name="T7" fmla="*/ 26 h 32"/>
                  <a:gd name="T8" fmla="*/ 1 w 99"/>
                  <a:gd name="T9" fmla="*/ 28 h 32"/>
                  <a:gd name="T10" fmla="*/ 90 w 99"/>
                  <a:gd name="T11" fmla="*/ 6 h 32"/>
                  <a:gd name="T12" fmla="*/ 91 w 99"/>
                  <a:gd name="T13" fmla="*/ 3 h 32"/>
                  <a:gd name="T14" fmla="*/ 73 w 99"/>
                  <a:gd name="T15" fmla="*/ 0 h 3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9" h="32">
                    <a:moveTo>
                      <a:pt x="80" y="0"/>
                    </a:moveTo>
                    <a:cubicBezTo>
                      <a:pt x="74" y="1"/>
                      <a:pt x="74" y="1"/>
                      <a:pt x="74" y="1"/>
                    </a:cubicBezTo>
                    <a:cubicBezTo>
                      <a:pt x="70" y="3"/>
                      <a:pt x="66" y="6"/>
                      <a:pt x="62" y="9"/>
                    </a:cubicBezTo>
                    <a:cubicBezTo>
                      <a:pt x="43" y="22"/>
                      <a:pt x="23" y="27"/>
                      <a:pt x="0" y="30"/>
                    </a:cubicBezTo>
                    <a:cubicBezTo>
                      <a:pt x="0" y="31"/>
                      <a:pt x="1" y="32"/>
                      <a:pt x="1" y="32"/>
                    </a:cubicBezTo>
                    <a:cubicBezTo>
                      <a:pt x="34" y="24"/>
                      <a:pt x="67" y="15"/>
                      <a:pt x="98" y="6"/>
                    </a:cubicBezTo>
                    <a:cubicBezTo>
                      <a:pt x="99" y="5"/>
                      <a:pt x="99" y="4"/>
                      <a:pt x="99" y="3"/>
                    </a:cubicBezTo>
                    <a:cubicBezTo>
                      <a:pt x="93" y="2"/>
                      <a:pt x="87" y="1"/>
                      <a:pt x="80" y="0"/>
                    </a:cubicBezTo>
                  </a:path>
                </a:pathLst>
              </a:custGeom>
              <a:solidFill>
                <a:srgbClr val="B3AD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00" name="Freeform 724">
                <a:extLst>
                  <a:ext uri="{FF2B5EF4-FFF2-40B4-BE49-F238E27FC236}">
                    <a16:creationId xmlns:a16="http://schemas.microsoft.com/office/drawing/2014/main" id="{A96123F0-BAE4-40E1-9C8A-F3F596AB75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7" y="2910"/>
                <a:ext cx="17" cy="5"/>
              </a:xfrm>
              <a:custGeom>
                <a:avLst/>
                <a:gdLst>
                  <a:gd name="T0" fmla="*/ 0 w 18"/>
                  <a:gd name="T1" fmla="*/ 0 h 5"/>
                  <a:gd name="T2" fmla="*/ 9 w 18"/>
                  <a:gd name="T3" fmla="*/ 5 h 5"/>
                  <a:gd name="T4" fmla="*/ 14 w 18"/>
                  <a:gd name="T5" fmla="*/ 3 h 5"/>
                  <a:gd name="T6" fmla="*/ 0 w 18"/>
                  <a:gd name="T7" fmla="*/ 0 h 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8" h="5">
                    <a:moveTo>
                      <a:pt x="0" y="0"/>
                    </a:moveTo>
                    <a:cubicBezTo>
                      <a:pt x="4" y="2"/>
                      <a:pt x="7" y="3"/>
                      <a:pt x="11" y="5"/>
                    </a:cubicBezTo>
                    <a:cubicBezTo>
                      <a:pt x="14" y="4"/>
                      <a:pt x="16" y="4"/>
                      <a:pt x="18" y="3"/>
                    </a:cubicBezTo>
                    <a:cubicBezTo>
                      <a:pt x="12" y="3"/>
                      <a:pt x="6" y="1"/>
                      <a:pt x="0" y="0"/>
                    </a:cubicBezTo>
                  </a:path>
                </a:pathLst>
              </a:custGeom>
              <a:solidFill>
                <a:srgbClr val="5249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01" name="Freeform 725">
                <a:extLst>
                  <a:ext uri="{FF2B5EF4-FFF2-40B4-BE49-F238E27FC236}">
                    <a16:creationId xmlns:a16="http://schemas.microsoft.com/office/drawing/2014/main" id="{47F09F8E-2275-4DA9-9F88-A2A9565685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26" y="2870"/>
                <a:ext cx="249" cy="43"/>
              </a:xfrm>
              <a:custGeom>
                <a:avLst/>
                <a:gdLst>
                  <a:gd name="T0" fmla="*/ 57 w 253"/>
                  <a:gd name="T1" fmla="*/ 0 h 44"/>
                  <a:gd name="T2" fmla="*/ 38 w 253"/>
                  <a:gd name="T3" fmla="*/ 1 h 44"/>
                  <a:gd name="T4" fmla="*/ 4 w 253"/>
                  <a:gd name="T5" fmla="*/ 5 h 44"/>
                  <a:gd name="T6" fmla="*/ 0 w 253"/>
                  <a:gd name="T7" fmla="*/ 7 h 44"/>
                  <a:gd name="T8" fmla="*/ 5 w 253"/>
                  <a:gd name="T9" fmla="*/ 7 h 44"/>
                  <a:gd name="T10" fmla="*/ 202 w 253"/>
                  <a:gd name="T11" fmla="*/ 37 h 44"/>
                  <a:gd name="T12" fmla="*/ 217 w 253"/>
                  <a:gd name="T13" fmla="*/ 40 h 44"/>
                  <a:gd name="T14" fmla="*/ 152 w 253"/>
                  <a:gd name="T15" fmla="*/ 18 h 44"/>
                  <a:gd name="T16" fmla="*/ 57 w 253"/>
                  <a:gd name="T17" fmla="*/ 0 h 4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53" h="44">
                    <a:moveTo>
                      <a:pt x="61" y="0"/>
                    </a:moveTo>
                    <a:cubicBezTo>
                      <a:pt x="55" y="0"/>
                      <a:pt x="49" y="0"/>
                      <a:pt x="42" y="1"/>
                    </a:cubicBezTo>
                    <a:cubicBezTo>
                      <a:pt x="32" y="1"/>
                      <a:pt x="19" y="3"/>
                      <a:pt x="4" y="5"/>
                    </a:cubicBezTo>
                    <a:cubicBezTo>
                      <a:pt x="3" y="6"/>
                      <a:pt x="2" y="6"/>
                      <a:pt x="0" y="7"/>
                    </a:cubicBezTo>
                    <a:cubicBezTo>
                      <a:pt x="2" y="7"/>
                      <a:pt x="4" y="7"/>
                      <a:pt x="5" y="7"/>
                    </a:cubicBezTo>
                    <a:cubicBezTo>
                      <a:pt x="72" y="7"/>
                      <a:pt x="159" y="18"/>
                      <a:pt x="214" y="41"/>
                    </a:cubicBezTo>
                    <a:cubicBezTo>
                      <a:pt x="220" y="42"/>
                      <a:pt x="226" y="44"/>
                      <a:pt x="232" y="44"/>
                    </a:cubicBezTo>
                    <a:cubicBezTo>
                      <a:pt x="253" y="38"/>
                      <a:pt x="190" y="26"/>
                      <a:pt x="162" y="18"/>
                    </a:cubicBezTo>
                    <a:cubicBezTo>
                      <a:pt x="125" y="7"/>
                      <a:pt x="100" y="0"/>
                      <a:pt x="61" y="0"/>
                    </a:cubicBezTo>
                  </a:path>
                </a:pathLst>
              </a:custGeom>
              <a:solidFill>
                <a:srgbClr val="6E65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02" name="Freeform 726">
                <a:extLst>
                  <a:ext uri="{FF2B5EF4-FFF2-40B4-BE49-F238E27FC236}">
                    <a16:creationId xmlns:a16="http://schemas.microsoft.com/office/drawing/2014/main" id="{F27CCB6D-4A4F-4FBB-880F-A680D40BDA3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063" y="2884"/>
                <a:ext cx="45" cy="16"/>
              </a:xfrm>
              <a:custGeom>
                <a:avLst/>
                <a:gdLst>
                  <a:gd name="T0" fmla="*/ 8 w 45"/>
                  <a:gd name="T1" fmla="*/ 10 h 17"/>
                  <a:gd name="T2" fmla="*/ 0 w 45"/>
                  <a:gd name="T3" fmla="*/ 13 h 17"/>
                  <a:gd name="T4" fmla="*/ 16 w 45"/>
                  <a:gd name="T5" fmla="*/ 12 h 17"/>
                  <a:gd name="T6" fmla="*/ 8 w 45"/>
                  <a:gd name="T7" fmla="*/ 10 h 17"/>
                  <a:gd name="T8" fmla="*/ 45 w 45"/>
                  <a:gd name="T9" fmla="*/ 0 h 17"/>
                  <a:gd name="T10" fmla="*/ 21 w 45"/>
                  <a:gd name="T11" fmla="*/ 8 h 17"/>
                  <a:gd name="T12" fmla="*/ 12 w 45"/>
                  <a:gd name="T13" fmla="*/ 8 h 17"/>
                  <a:gd name="T14" fmla="*/ 22 w 45"/>
                  <a:gd name="T15" fmla="*/ 9 h 17"/>
                  <a:gd name="T16" fmla="*/ 45 w 45"/>
                  <a:gd name="T17" fmla="*/ 0 h 1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5" h="17">
                    <a:moveTo>
                      <a:pt x="8" y="14"/>
                    </a:moveTo>
                    <a:cubicBezTo>
                      <a:pt x="5" y="15"/>
                      <a:pt x="2" y="16"/>
                      <a:pt x="0" y="17"/>
                    </a:cubicBezTo>
                    <a:cubicBezTo>
                      <a:pt x="5" y="17"/>
                      <a:pt x="11" y="17"/>
                      <a:pt x="16" y="16"/>
                    </a:cubicBezTo>
                    <a:cubicBezTo>
                      <a:pt x="13" y="16"/>
                      <a:pt x="10" y="15"/>
                      <a:pt x="8" y="14"/>
                    </a:cubicBezTo>
                    <a:moveTo>
                      <a:pt x="45" y="0"/>
                    </a:moveTo>
                    <a:cubicBezTo>
                      <a:pt x="37" y="3"/>
                      <a:pt x="29" y="6"/>
                      <a:pt x="21" y="9"/>
                    </a:cubicBezTo>
                    <a:cubicBezTo>
                      <a:pt x="18" y="10"/>
                      <a:pt x="15" y="11"/>
                      <a:pt x="12" y="12"/>
                    </a:cubicBezTo>
                    <a:cubicBezTo>
                      <a:pt x="16" y="13"/>
                      <a:pt x="19" y="13"/>
                      <a:pt x="22" y="13"/>
                    </a:cubicBezTo>
                    <a:cubicBezTo>
                      <a:pt x="45" y="0"/>
                      <a:pt x="45" y="0"/>
                      <a:pt x="45" y="0"/>
                    </a:cubicBezTo>
                  </a:path>
                </a:pathLst>
              </a:custGeom>
              <a:solidFill>
                <a:srgbClr val="5249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03" name="Freeform 727">
                <a:extLst>
                  <a:ext uri="{FF2B5EF4-FFF2-40B4-BE49-F238E27FC236}">
                    <a16:creationId xmlns:a16="http://schemas.microsoft.com/office/drawing/2014/main" id="{89EC1073-2439-4E8B-9419-1BB0A21AD2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0" y="2977"/>
                <a:ext cx="204" cy="118"/>
              </a:xfrm>
              <a:custGeom>
                <a:avLst/>
                <a:gdLst>
                  <a:gd name="T0" fmla="*/ 195 w 207"/>
                  <a:gd name="T1" fmla="*/ 0 h 120"/>
                  <a:gd name="T2" fmla="*/ 130 w 207"/>
                  <a:gd name="T3" fmla="*/ 17 h 120"/>
                  <a:gd name="T4" fmla="*/ 45 w 207"/>
                  <a:gd name="T5" fmla="*/ 45 h 120"/>
                  <a:gd name="T6" fmla="*/ 20 w 207"/>
                  <a:gd name="T7" fmla="*/ 77 h 120"/>
                  <a:gd name="T8" fmla="*/ 57 w 207"/>
                  <a:gd name="T9" fmla="*/ 112 h 120"/>
                  <a:gd name="T10" fmla="*/ 93 w 207"/>
                  <a:gd name="T11" fmla="*/ 38 h 120"/>
                  <a:gd name="T12" fmla="*/ 92 w 207"/>
                  <a:gd name="T13" fmla="*/ 36 h 120"/>
                  <a:gd name="T14" fmla="*/ 112 w 207"/>
                  <a:gd name="T15" fmla="*/ 26 h 120"/>
                  <a:gd name="T16" fmla="*/ 130 w 207"/>
                  <a:gd name="T17" fmla="*/ 17 h 120"/>
                  <a:gd name="T18" fmla="*/ 157 w 207"/>
                  <a:gd name="T19" fmla="*/ 11 h 120"/>
                  <a:gd name="T20" fmla="*/ 195 w 207"/>
                  <a:gd name="T21" fmla="*/ 0 h 12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07" h="120">
                    <a:moveTo>
                      <a:pt x="207" y="0"/>
                    </a:moveTo>
                    <a:cubicBezTo>
                      <a:pt x="181" y="5"/>
                      <a:pt x="157" y="11"/>
                      <a:pt x="138" y="17"/>
                    </a:cubicBezTo>
                    <a:cubicBezTo>
                      <a:pt x="105" y="27"/>
                      <a:pt x="84" y="40"/>
                      <a:pt x="49" y="49"/>
                    </a:cubicBezTo>
                    <a:cubicBezTo>
                      <a:pt x="12" y="59"/>
                      <a:pt x="0" y="58"/>
                      <a:pt x="20" y="81"/>
                    </a:cubicBezTo>
                    <a:cubicBezTo>
                      <a:pt x="32" y="95"/>
                      <a:pt x="46" y="108"/>
                      <a:pt x="61" y="120"/>
                    </a:cubicBezTo>
                    <a:cubicBezTo>
                      <a:pt x="61" y="94"/>
                      <a:pt x="89" y="55"/>
                      <a:pt x="97" y="42"/>
                    </a:cubicBezTo>
                    <a:cubicBezTo>
                      <a:pt x="96" y="40"/>
                      <a:pt x="96" y="40"/>
                      <a:pt x="96" y="40"/>
                    </a:cubicBezTo>
                    <a:cubicBezTo>
                      <a:pt x="101" y="35"/>
                      <a:pt x="110" y="31"/>
                      <a:pt x="120" y="26"/>
                    </a:cubicBezTo>
                    <a:cubicBezTo>
                      <a:pt x="126" y="21"/>
                      <a:pt x="133" y="23"/>
                      <a:pt x="138" y="17"/>
                    </a:cubicBezTo>
                    <a:cubicBezTo>
                      <a:pt x="165" y="11"/>
                      <a:pt x="165" y="11"/>
                      <a:pt x="165" y="11"/>
                    </a:cubicBezTo>
                    <a:cubicBezTo>
                      <a:pt x="178" y="7"/>
                      <a:pt x="192" y="3"/>
                      <a:pt x="207" y="0"/>
                    </a:cubicBezTo>
                  </a:path>
                </a:pathLst>
              </a:custGeom>
              <a:solidFill>
                <a:srgbClr val="332B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04" name="Freeform 728">
                <a:extLst>
                  <a:ext uri="{FF2B5EF4-FFF2-40B4-BE49-F238E27FC236}">
                    <a16:creationId xmlns:a16="http://schemas.microsoft.com/office/drawing/2014/main" id="{76C779CD-DC2E-4C63-87C0-5D45DA3A93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8" y="2988"/>
                <a:ext cx="45" cy="15"/>
              </a:xfrm>
              <a:custGeom>
                <a:avLst/>
                <a:gdLst>
                  <a:gd name="T0" fmla="*/ 45 w 45"/>
                  <a:gd name="T1" fmla="*/ 0 h 15"/>
                  <a:gd name="T2" fmla="*/ 18 w 45"/>
                  <a:gd name="T3" fmla="*/ 6 h 15"/>
                  <a:gd name="T4" fmla="*/ 0 w 45"/>
                  <a:gd name="T5" fmla="*/ 15 h 15"/>
                  <a:gd name="T6" fmla="*/ 45 w 45"/>
                  <a:gd name="T7" fmla="*/ 0 h 1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5" h="15">
                    <a:moveTo>
                      <a:pt x="45" y="0"/>
                    </a:moveTo>
                    <a:cubicBezTo>
                      <a:pt x="18" y="6"/>
                      <a:pt x="18" y="6"/>
                      <a:pt x="18" y="6"/>
                    </a:cubicBezTo>
                    <a:cubicBezTo>
                      <a:pt x="13" y="12"/>
                      <a:pt x="6" y="10"/>
                      <a:pt x="0" y="15"/>
                    </a:cubicBezTo>
                    <a:cubicBezTo>
                      <a:pt x="12" y="10"/>
                      <a:pt x="28" y="5"/>
                      <a:pt x="45" y="0"/>
                    </a:cubicBezTo>
                  </a:path>
                </a:pathLst>
              </a:custGeom>
              <a:solidFill>
                <a:srgbClr val="5249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05" name="Freeform 729">
                <a:extLst>
                  <a:ext uri="{FF2B5EF4-FFF2-40B4-BE49-F238E27FC236}">
                    <a16:creationId xmlns:a16="http://schemas.microsoft.com/office/drawing/2014/main" id="{6A1BC6A0-0517-4ADC-91D8-B8573C64872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63" y="3088"/>
                <a:ext cx="444" cy="210"/>
              </a:xfrm>
              <a:custGeom>
                <a:avLst/>
                <a:gdLst>
                  <a:gd name="T0" fmla="*/ 185 w 452"/>
                  <a:gd name="T1" fmla="*/ 46 h 213"/>
                  <a:gd name="T2" fmla="*/ 188 w 452"/>
                  <a:gd name="T3" fmla="*/ 77 h 213"/>
                  <a:gd name="T4" fmla="*/ 222 w 452"/>
                  <a:gd name="T5" fmla="*/ 139 h 213"/>
                  <a:gd name="T6" fmla="*/ 239 w 452"/>
                  <a:gd name="T7" fmla="*/ 166 h 213"/>
                  <a:gd name="T8" fmla="*/ 240 w 452"/>
                  <a:gd name="T9" fmla="*/ 166 h 213"/>
                  <a:gd name="T10" fmla="*/ 291 w 452"/>
                  <a:gd name="T11" fmla="*/ 159 h 213"/>
                  <a:gd name="T12" fmla="*/ 370 w 452"/>
                  <a:gd name="T13" fmla="*/ 170 h 213"/>
                  <a:gd name="T14" fmla="*/ 395 w 452"/>
                  <a:gd name="T15" fmla="*/ 175 h 213"/>
                  <a:gd name="T16" fmla="*/ 420 w 452"/>
                  <a:gd name="T17" fmla="*/ 163 h 213"/>
                  <a:gd name="T18" fmla="*/ 416 w 452"/>
                  <a:gd name="T19" fmla="*/ 160 h 213"/>
                  <a:gd name="T20" fmla="*/ 416 w 452"/>
                  <a:gd name="T21" fmla="*/ 160 h 213"/>
                  <a:gd name="T22" fmla="*/ 371 w 452"/>
                  <a:gd name="T23" fmla="*/ 153 h 213"/>
                  <a:gd name="T24" fmla="*/ 263 w 452"/>
                  <a:gd name="T25" fmla="*/ 101 h 213"/>
                  <a:gd name="T26" fmla="*/ 227 w 452"/>
                  <a:gd name="T27" fmla="*/ 64 h 213"/>
                  <a:gd name="T28" fmla="*/ 185 w 452"/>
                  <a:gd name="T29" fmla="*/ 46 h 213"/>
                  <a:gd name="T30" fmla="*/ 21 w 452"/>
                  <a:gd name="T31" fmla="*/ 0 h 213"/>
                  <a:gd name="T32" fmla="*/ 0 w 452"/>
                  <a:gd name="T33" fmla="*/ 34 h 213"/>
                  <a:gd name="T34" fmla="*/ 58 w 452"/>
                  <a:gd name="T35" fmla="*/ 80 h 213"/>
                  <a:gd name="T36" fmla="*/ 103 w 452"/>
                  <a:gd name="T37" fmla="*/ 155 h 213"/>
                  <a:gd name="T38" fmla="*/ 135 w 452"/>
                  <a:gd name="T39" fmla="*/ 179 h 213"/>
                  <a:gd name="T40" fmla="*/ 139 w 452"/>
                  <a:gd name="T41" fmla="*/ 201 h 213"/>
                  <a:gd name="T42" fmla="*/ 223 w 452"/>
                  <a:gd name="T43" fmla="*/ 170 h 213"/>
                  <a:gd name="T44" fmla="*/ 194 w 452"/>
                  <a:gd name="T45" fmla="*/ 166 h 213"/>
                  <a:gd name="T46" fmla="*/ 107 w 452"/>
                  <a:gd name="T47" fmla="*/ 98 h 213"/>
                  <a:gd name="T48" fmla="*/ 70 w 452"/>
                  <a:gd name="T49" fmla="*/ 48 h 213"/>
                  <a:gd name="T50" fmla="*/ 56 w 452"/>
                  <a:gd name="T51" fmla="*/ 62 h 213"/>
                  <a:gd name="T52" fmla="*/ 21 w 452"/>
                  <a:gd name="T53" fmla="*/ 0 h 213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452" h="213">
                    <a:moveTo>
                      <a:pt x="198" y="50"/>
                    </a:moveTo>
                    <a:cubicBezTo>
                      <a:pt x="197" y="60"/>
                      <a:pt x="198" y="71"/>
                      <a:pt x="201" y="81"/>
                    </a:cubicBezTo>
                    <a:cubicBezTo>
                      <a:pt x="208" y="103"/>
                      <a:pt x="220" y="127"/>
                      <a:pt x="238" y="147"/>
                    </a:cubicBezTo>
                    <a:cubicBezTo>
                      <a:pt x="247" y="158"/>
                      <a:pt x="256" y="168"/>
                      <a:pt x="256" y="174"/>
                    </a:cubicBezTo>
                    <a:cubicBezTo>
                      <a:pt x="257" y="174"/>
                      <a:pt x="257" y="174"/>
                      <a:pt x="257" y="174"/>
                    </a:cubicBezTo>
                    <a:cubicBezTo>
                      <a:pt x="274" y="169"/>
                      <a:pt x="293" y="167"/>
                      <a:pt x="312" y="167"/>
                    </a:cubicBezTo>
                    <a:cubicBezTo>
                      <a:pt x="347" y="167"/>
                      <a:pt x="382" y="173"/>
                      <a:pt x="398" y="179"/>
                    </a:cubicBezTo>
                    <a:cubicBezTo>
                      <a:pt x="404" y="181"/>
                      <a:pt x="413" y="183"/>
                      <a:pt x="424" y="186"/>
                    </a:cubicBezTo>
                    <a:cubicBezTo>
                      <a:pt x="427" y="179"/>
                      <a:pt x="436" y="173"/>
                      <a:pt x="452" y="171"/>
                    </a:cubicBezTo>
                    <a:cubicBezTo>
                      <a:pt x="450" y="170"/>
                      <a:pt x="449" y="169"/>
                      <a:pt x="447" y="168"/>
                    </a:cubicBezTo>
                    <a:cubicBezTo>
                      <a:pt x="447" y="168"/>
                      <a:pt x="447" y="168"/>
                      <a:pt x="447" y="168"/>
                    </a:cubicBezTo>
                    <a:cubicBezTo>
                      <a:pt x="431" y="168"/>
                      <a:pt x="417" y="166"/>
                      <a:pt x="399" y="161"/>
                    </a:cubicBezTo>
                    <a:cubicBezTo>
                      <a:pt x="349" y="148"/>
                      <a:pt x="304" y="131"/>
                      <a:pt x="283" y="105"/>
                    </a:cubicBezTo>
                    <a:cubicBezTo>
                      <a:pt x="271" y="91"/>
                      <a:pt x="266" y="78"/>
                      <a:pt x="243" y="68"/>
                    </a:cubicBezTo>
                    <a:cubicBezTo>
                      <a:pt x="228" y="61"/>
                      <a:pt x="212" y="56"/>
                      <a:pt x="198" y="50"/>
                    </a:cubicBezTo>
                    <a:moveTo>
                      <a:pt x="21" y="0"/>
                    </a:moveTo>
                    <a:cubicBezTo>
                      <a:pt x="13" y="11"/>
                      <a:pt x="7" y="23"/>
                      <a:pt x="0" y="34"/>
                    </a:cubicBezTo>
                    <a:cubicBezTo>
                      <a:pt x="21" y="50"/>
                      <a:pt x="43" y="66"/>
                      <a:pt x="62" y="84"/>
                    </a:cubicBezTo>
                    <a:cubicBezTo>
                      <a:pt x="90" y="109"/>
                      <a:pt x="82" y="138"/>
                      <a:pt x="111" y="163"/>
                    </a:cubicBezTo>
                    <a:cubicBezTo>
                      <a:pt x="125" y="174"/>
                      <a:pt x="138" y="179"/>
                      <a:pt x="144" y="191"/>
                    </a:cubicBezTo>
                    <a:cubicBezTo>
                      <a:pt x="149" y="198"/>
                      <a:pt x="148" y="206"/>
                      <a:pt x="150" y="213"/>
                    </a:cubicBezTo>
                    <a:cubicBezTo>
                      <a:pt x="176" y="200"/>
                      <a:pt x="212" y="188"/>
                      <a:pt x="239" y="179"/>
                    </a:cubicBezTo>
                    <a:cubicBezTo>
                      <a:pt x="232" y="179"/>
                      <a:pt x="222" y="177"/>
                      <a:pt x="209" y="174"/>
                    </a:cubicBezTo>
                    <a:cubicBezTo>
                      <a:pt x="147" y="160"/>
                      <a:pt x="137" y="130"/>
                      <a:pt x="115" y="102"/>
                    </a:cubicBezTo>
                    <a:cubicBezTo>
                      <a:pt x="102" y="84"/>
                      <a:pt x="86" y="69"/>
                      <a:pt x="74" y="52"/>
                    </a:cubicBezTo>
                    <a:cubicBezTo>
                      <a:pt x="70" y="57"/>
                      <a:pt x="66" y="61"/>
                      <a:pt x="60" y="66"/>
                    </a:cubicBezTo>
                    <a:cubicBezTo>
                      <a:pt x="28" y="50"/>
                      <a:pt x="19" y="25"/>
                      <a:pt x="21" y="0"/>
                    </a:cubicBezTo>
                  </a:path>
                </a:pathLst>
              </a:custGeom>
              <a:solidFill>
                <a:srgbClr val="332B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06" name="Freeform 730">
                <a:extLst>
                  <a:ext uri="{FF2B5EF4-FFF2-40B4-BE49-F238E27FC236}">
                    <a16:creationId xmlns:a16="http://schemas.microsoft.com/office/drawing/2014/main" id="{760FE790-DDD2-422F-98C7-E8387E4422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7" y="3011"/>
                <a:ext cx="258" cy="242"/>
              </a:xfrm>
              <a:custGeom>
                <a:avLst/>
                <a:gdLst>
                  <a:gd name="T0" fmla="*/ 92 w 262"/>
                  <a:gd name="T1" fmla="*/ 0 h 247"/>
                  <a:gd name="T2" fmla="*/ 0 w 262"/>
                  <a:gd name="T3" fmla="*/ 119 h 247"/>
                  <a:gd name="T4" fmla="*/ 41 w 262"/>
                  <a:gd name="T5" fmla="*/ 135 h 247"/>
                  <a:gd name="T6" fmla="*/ 81 w 262"/>
                  <a:gd name="T7" fmla="*/ 169 h 247"/>
                  <a:gd name="T8" fmla="*/ 189 w 262"/>
                  <a:gd name="T9" fmla="*/ 220 h 247"/>
                  <a:gd name="T10" fmla="*/ 233 w 262"/>
                  <a:gd name="T11" fmla="*/ 227 h 247"/>
                  <a:gd name="T12" fmla="*/ 233 w 262"/>
                  <a:gd name="T13" fmla="*/ 227 h 247"/>
                  <a:gd name="T14" fmla="*/ 241 w 262"/>
                  <a:gd name="T15" fmla="*/ 199 h 247"/>
                  <a:gd name="T16" fmla="*/ 246 w 262"/>
                  <a:gd name="T17" fmla="*/ 191 h 247"/>
                  <a:gd name="T18" fmla="*/ 237 w 262"/>
                  <a:gd name="T19" fmla="*/ 176 h 247"/>
                  <a:gd name="T20" fmla="*/ 190 w 262"/>
                  <a:gd name="T21" fmla="*/ 121 h 247"/>
                  <a:gd name="T22" fmla="*/ 184 w 262"/>
                  <a:gd name="T23" fmla="*/ 91 h 247"/>
                  <a:gd name="T24" fmla="*/ 155 w 262"/>
                  <a:gd name="T25" fmla="*/ 63 h 247"/>
                  <a:gd name="T26" fmla="*/ 106 w 262"/>
                  <a:gd name="T27" fmla="*/ 11 h 247"/>
                  <a:gd name="T28" fmla="*/ 92 w 262"/>
                  <a:gd name="T29" fmla="*/ 0 h 247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262" h="247">
                    <a:moveTo>
                      <a:pt x="96" y="0"/>
                    </a:moveTo>
                    <a:cubicBezTo>
                      <a:pt x="34" y="32"/>
                      <a:pt x="1" y="82"/>
                      <a:pt x="0" y="129"/>
                    </a:cubicBezTo>
                    <a:cubicBezTo>
                      <a:pt x="14" y="135"/>
                      <a:pt x="30" y="140"/>
                      <a:pt x="45" y="147"/>
                    </a:cubicBezTo>
                    <a:cubicBezTo>
                      <a:pt x="68" y="157"/>
                      <a:pt x="73" y="170"/>
                      <a:pt x="85" y="184"/>
                    </a:cubicBezTo>
                    <a:cubicBezTo>
                      <a:pt x="106" y="210"/>
                      <a:pt x="151" y="227"/>
                      <a:pt x="201" y="240"/>
                    </a:cubicBezTo>
                    <a:cubicBezTo>
                      <a:pt x="219" y="245"/>
                      <a:pt x="233" y="247"/>
                      <a:pt x="249" y="247"/>
                    </a:cubicBezTo>
                    <a:cubicBezTo>
                      <a:pt x="249" y="247"/>
                      <a:pt x="249" y="247"/>
                      <a:pt x="249" y="247"/>
                    </a:cubicBezTo>
                    <a:cubicBezTo>
                      <a:pt x="235" y="238"/>
                      <a:pt x="247" y="226"/>
                      <a:pt x="257" y="215"/>
                    </a:cubicBezTo>
                    <a:cubicBezTo>
                      <a:pt x="260" y="211"/>
                      <a:pt x="261" y="209"/>
                      <a:pt x="262" y="207"/>
                    </a:cubicBezTo>
                    <a:cubicBezTo>
                      <a:pt x="259" y="201"/>
                      <a:pt x="256" y="196"/>
                      <a:pt x="253" y="192"/>
                    </a:cubicBezTo>
                    <a:cubicBezTo>
                      <a:pt x="239" y="172"/>
                      <a:pt x="214" y="154"/>
                      <a:pt x="202" y="133"/>
                    </a:cubicBezTo>
                    <a:cubicBezTo>
                      <a:pt x="195" y="122"/>
                      <a:pt x="200" y="110"/>
                      <a:pt x="196" y="99"/>
                    </a:cubicBezTo>
                    <a:cubicBezTo>
                      <a:pt x="191" y="83"/>
                      <a:pt x="177" y="80"/>
                      <a:pt x="163" y="67"/>
                    </a:cubicBezTo>
                    <a:cubicBezTo>
                      <a:pt x="144" y="48"/>
                      <a:pt x="136" y="28"/>
                      <a:pt x="114" y="11"/>
                    </a:cubicBezTo>
                    <a:cubicBezTo>
                      <a:pt x="110" y="8"/>
                      <a:pt x="103" y="4"/>
                      <a:pt x="96" y="0"/>
                    </a:cubicBezTo>
                  </a:path>
                </a:pathLst>
              </a:custGeom>
              <a:solidFill>
                <a:srgbClr val="5249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07" name="Freeform 731">
                <a:extLst>
                  <a:ext uri="{FF2B5EF4-FFF2-40B4-BE49-F238E27FC236}">
                    <a16:creationId xmlns:a16="http://schemas.microsoft.com/office/drawing/2014/main" id="{10A7E893-CDBA-4382-8F7A-014E3DF8F0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0" y="3252"/>
                <a:ext cx="271" cy="76"/>
              </a:xfrm>
              <a:custGeom>
                <a:avLst/>
                <a:gdLst>
                  <a:gd name="T0" fmla="*/ 154 w 275"/>
                  <a:gd name="T1" fmla="*/ 0 h 77"/>
                  <a:gd name="T2" fmla="*/ 101 w 275"/>
                  <a:gd name="T3" fmla="*/ 7 h 77"/>
                  <a:gd name="T4" fmla="*/ 100 w 275"/>
                  <a:gd name="T5" fmla="*/ 7 h 77"/>
                  <a:gd name="T6" fmla="*/ 91 w 275"/>
                  <a:gd name="T7" fmla="*/ 13 h 77"/>
                  <a:gd name="T8" fmla="*/ 85 w 275"/>
                  <a:gd name="T9" fmla="*/ 12 h 77"/>
                  <a:gd name="T10" fmla="*/ 0 w 275"/>
                  <a:gd name="T11" fmla="*/ 42 h 77"/>
                  <a:gd name="T12" fmla="*/ 20 w 275"/>
                  <a:gd name="T13" fmla="*/ 62 h 77"/>
                  <a:gd name="T14" fmla="*/ 70 w 275"/>
                  <a:gd name="T15" fmla="*/ 73 h 77"/>
                  <a:gd name="T16" fmla="*/ 80 w 275"/>
                  <a:gd name="T17" fmla="*/ 70 h 77"/>
                  <a:gd name="T18" fmla="*/ 91 w 275"/>
                  <a:gd name="T19" fmla="*/ 71 h 77"/>
                  <a:gd name="T20" fmla="*/ 212 w 275"/>
                  <a:gd name="T21" fmla="*/ 46 h 77"/>
                  <a:gd name="T22" fmla="*/ 217 w 275"/>
                  <a:gd name="T23" fmla="*/ 45 h 77"/>
                  <a:gd name="T24" fmla="*/ 208 w 275"/>
                  <a:gd name="T25" fmla="*/ 34 h 77"/>
                  <a:gd name="T26" fmla="*/ 179 w 275"/>
                  <a:gd name="T27" fmla="*/ 30 h 77"/>
                  <a:gd name="T28" fmla="*/ 170 w 275"/>
                  <a:gd name="T29" fmla="*/ 30 h 77"/>
                  <a:gd name="T30" fmla="*/ 146 w 275"/>
                  <a:gd name="T31" fmla="*/ 25 h 77"/>
                  <a:gd name="T32" fmla="*/ 201 w 275"/>
                  <a:gd name="T33" fmla="*/ 13 h 77"/>
                  <a:gd name="T34" fmla="*/ 209 w 275"/>
                  <a:gd name="T35" fmla="*/ 13 h 77"/>
                  <a:gd name="T36" fmla="*/ 234 w 275"/>
                  <a:gd name="T37" fmla="*/ 29 h 77"/>
                  <a:gd name="T38" fmla="*/ 259 w 275"/>
                  <a:gd name="T39" fmla="*/ 33 h 77"/>
                  <a:gd name="T40" fmla="*/ 257 w 275"/>
                  <a:gd name="T41" fmla="*/ 26 h 77"/>
                  <a:gd name="T42" fmla="*/ 258 w 275"/>
                  <a:gd name="T43" fmla="*/ 19 h 77"/>
                  <a:gd name="T44" fmla="*/ 234 w 275"/>
                  <a:gd name="T45" fmla="*/ 12 h 77"/>
                  <a:gd name="T46" fmla="*/ 154 w 275"/>
                  <a:gd name="T47" fmla="*/ 0 h 77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275" h="77">
                    <a:moveTo>
                      <a:pt x="162" y="0"/>
                    </a:moveTo>
                    <a:cubicBezTo>
                      <a:pt x="143" y="0"/>
                      <a:pt x="124" y="2"/>
                      <a:pt x="107" y="7"/>
                    </a:cubicBezTo>
                    <a:cubicBezTo>
                      <a:pt x="107" y="7"/>
                      <a:pt x="107" y="7"/>
                      <a:pt x="106" y="7"/>
                    </a:cubicBezTo>
                    <a:cubicBezTo>
                      <a:pt x="106" y="11"/>
                      <a:pt x="103" y="13"/>
                      <a:pt x="95" y="13"/>
                    </a:cubicBezTo>
                    <a:cubicBezTo>
                      <a:pt x="93" y="13"/>
                      <a:pt x="91" y="13"/>
                      <a:pt x="89" y="12"/>
                    </a:cubicBezTo>
                    <a:cubicBezTo>
                      <a:pt x="62" y="21"/>
                      <a:pt x="26" y="33"/>
                      <a:pt x="0" y="46"/>
                    </a:cubicBezTo>
                    <a:cubicBezTo>
                      <a:pt x="2" y="53"/>
                      <a:pt x="6" y="60"/>
                      <a:pt x="20" y="66"/>
                    </a:cubicBezTo>
                    <a:cubicBezTo>
                      <a:pt x="35" y="73"/>
                      <a:pt x="54" y="76"/>
                      <a:pt x="74" y="77"/>
                    </a:cubicBezTo>
                    <a:cubicBezTo>
                      <a:pt x="84" y="74"/>
                      <a:pt x="84" y="74"/>
                      <a:pt x="84" y="74"/>
                    </a:cubicBezTo>
                    <a:cubicBezTo>
                      <a:pt x="87" y="75"/>
                      <a:pt x="91" y="75"/>
                      <a:pt x="95" y="75"/>
                    </a:cubicBezTo>
                    <a:cubicBezTo>
                      <a:pt x="128" y="75"/>
                      <a:pt x="200" y="55"/>
                      <a:pt x="224" y="50"/>
                    </a:cubicBezTo>
                    <a:cubicBezTo>
                      <a:pt x="225" y="50"/>
                      <a:pt x="227" y="50"/>
                      <a:pt x="229" y="49"/>
                    </a:cubicBezTo>
                    <a:cubicBezTo>
                      <a:pt x="223" y="44"/>
                      <a:pt x="219" y="38"/>
                      <a:pt x="220" y="34"/>
                    </a:cubicBezTo>
                    <a:cubicBezTo>
                      <a:pt x="211" y="31"/>
                      <a:pt x="202" y="30"/>
                      <a:pt x="191" y="30"/>
                    </a:cubicBezTo>
                    <a:cubicBezTo>
                      <a:pt x="188" y="30"/>
                      <a:pt x="185" y="30"/>
                      <a:pt x="182" y="30"/>
                    </a:cubicBezTo>
                    <a:cubicBezTo>
                      <a:pt x="154" y="25"/>
                      <a:pt x="154" y="25"/>
                      <a:pt x="154" y="25"/>
                    </a:cubicBezTo>
                    <a:cubicBezTo>
                      <a:pt x="170" y="22"/>
                      <a:pt x="194" y="13"/>
                      <a:pt x="213" y="13"/>
                    </a:cubicBezTo>
                    <a:cubicBezTo>
                      <a:pt x="216" y="13"/>
                      <a:pt x="219" y="13"/>
                      <a:pt x="221" y="13"/>
                    </a:cubicBezTo>
                    <a:cubicBezTo>
                      <a:pt x="236" y="16"/>
                      <a:pt x="240" y="23"/>
                      <a:pt x="248" y="29"/>
                    </a:cubicBezTo>
                    <a:cubicBezTo>
                      <a:pt x="256" y="29"/>
                      <a:pt x="265" y="31"/>
                      <a:pt x="275" y="33"/>
                    </a:cubicBezTo>
                    <a:cubicBezTo>
                      <a:pt x="274" y="31"/>
                      <a:pt x="273" y="29"/>
                      <a:pt x="273" y="26"/>
                    </a:cubicBezTo>
                    <a:cubicBezTo>
                      <a:pt x="272" y="24"/>
                      <a:pt x="273" y="22"/>
                      <a:pt x="274" y="19"/>
                    </a:cubicBezTo>
                    <a:cubicBezTo>
                      <a:pt x="263" y="16"/>
                      <a:pt x="254" y="14"/>
                      <a:pt x="248" y="12"/>
                    </a:cubicBezTo>
                    <a:cubicBezTo>
                      <a:pt x="232" y="6"/>
                      <a:pt x="197" y="0"/>
                      <a:pt x="162" y="0"/>
                    </a:cubicBezTo>
                  </a:path>
                </a:pathLst>
              </a:custGeom>
              <a:solidFill>
                <a:srgbClr val="766C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08" name="Freeform 732">
                <a:extLst>
                  <a:ext uri="{FF2B5EF4-FFF2-40B4-BE49-F238E27FC236}">
                    <a16:creationId xmlns:a16="http://schemas.microsoft.com/office/drawing/2014/main" id="{037765CA-043D-4E08-BF24-AE646DE296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0" y="3256"/>
                <a:ext cx="39" cy="24"/>
              </a:xfrm>
              <a:custGeom>
                <a:avLst/>
                <a:gdLst>
                  <a:gd name="T0" fmla="*/ 24 w 40"/>
                  <a:gd name="T1" fmla="*/ 0 h 24"/>
                  <a:gd name="T2" fmla="*/ 0 w 40"/>
                  <a:gd name="T3" fmla="*/ 15 h 24"/>
                  <a:gd name="T4" fmla="*/ 28 w 40"/>
                  <a:gd name="T5" fmla="*/ 24 h 24"/>
                  <a:gd name="T6" fmla="*/ 29 w 40"/>
                  <a:gd name="T7" fmla="*/ 24 h 24"/>
                  <a:gd name="T8" fmla="*/ 36 w 40"/>
                  <a:gd name="T9" fmla="*/ 4 h 24"/>
                  <a:gd name="T10" fmla="*/ 24 w 40"/>
                  <a:gd name="T11" fmla="*/ 0 h 2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0" h="24">
                    <a:moveTo>
                      <a:pt x="28" y="0"/>
                    </a:moveTo>
                    <a:cubicBezTo>
                      <a:pt x="12" y="2"/>
                      <a:pt x="3" y="8"/>
                      <a:pt x="0" y="15"/>
                    </a:cubicBezTo>
                    <a:cubicBezTo>
                      <a:pt x="10" y="18"/>
                      <a:pt x="21" y="21"/>
                      <a:pt x="32" y="24"/>
                    </a:cubicBezTo>
                    <a:cubicBezTo>
                      <a:pt x="33" y="24"/>
                      <a:pt x="33" y="24"/>
                      <a:pt x="33" y="24"/>
                    </a:cubicBezTo>
                    <a:cubicBezTo>
                      <a:pt x="26" y="20"/>
                      <a:pt x="26" y="14"/>
                      <a:pt x="40" y="4"/>
                    </a:cubicBezTo>
                    <a:cubicBezTo>
                      <a:pt x="35" y="2"/>
                      <a:pt x="32" y="1"/>
                      <a:pt x="28" y="0"/>
                    </a:cubicBezTo>
                  </a:path>
                </a:pathLst>
              </a:custGeom>
              <a:solidFill>
                <a:srgbClr val="766C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09" name="Freeform 733">
                <a:extLst>
                  <a:ext uri="{FF2B5EF4-FFF2-40B4-BE49-F238E27FC236}">
                    <a16:creationId xmlns:a16="http://schemas.microsoft.com/office/drawing/2014/main" id="{5A2DD3E6-C1CE-4549-8840-5261FF9380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8" y="3271"/>
                <a:ext cx="33" cy="17"/>
              </a:xfrm>
              <a:custGeom>
                <a:avLst/>
                <a:gdLst>
                  <a:gd name="T0" fmla="*/ 2 w 34"/>
                  <a:gd name="T1" fmla="*/ 0 h 17"/>
                  <a:gd name="T2" fmla="*/ 1 w 34"/>
                  <a:gd name="T3" fmla="*/ 7 h 17"/>
                  <a:gd name="T4" fmla="*/ 3 w 34"/>
                  <a:gd name="T5" fmla="*/ 14 h 17"/>
                  <a:gd name="T6" fmla="*/ 16 w 34"/>
                  <a:gd name="T7" fmla="*/ 17 h 17"/>
                  <a:gd name="T8" fmla="*/ 30 w 34"/>
                  <a:gd name="T9" fmla="*/ 9 h 17"/>
                  <a:gd name="T10" fmla="*/ 2 w 34"/>
                  <a:gd name="T11" fmla="*/ 0 h 1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4" h="17">
                    <a:moveTo>
                      <a:pt x="2" y="0"/>
                    </a:moveTo>
                    <a:cubicBezTo>
                      <a:pt x="1" y="3"/>
                      <a:pt x="0" y="5"/>
                      <a:pt x="1" y="7"/>
                    </a:cubicBezTo>
                    <a:cubicBezTo>
                      <a:pt x="1" y="10"/>
                      <a:pt x="2" y="12"/>
                      <a:pt x="3" y="14"/>
                    </a:cubicBezTo>
                    <a:cubicBezTo>
                      <a:pt x="7" y="15"/>
                      <a:pt x="12" y="16"/>
                      <a:pt x="16" y="17"/>
                    </a:cubicBezTo>
                    <a:cubicBezTo>
                      <a:pt x="21" y="14"/>
                      <a:pt x="28" y="11"/>
                      <a:pt x="34" y="9"/>
                    </a:cubicBezTo>
                    <a:cubicBezTo>
                      <a:pt x="23" y="6"/>
                      <a:pt x="12" y="3"/>
                      <a:pt x="2" y="0"/>
                    </a:cubicBezTo>
                  </a:path>
                </a:pathLst>
              </a:custGeom>
              <a:solidFill>
                <a:srgbClr val="A7A0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10" name="Freeform 734">
                <a:extLst>
                  <a:ext uri="{FF2B5EF4-FFF2-40B4-BE49-F238E27FC236}">
                    <a16:creationId xmlns:a16="http://schemas.microsoft.com/office/drawing/2014/main" id="{10447EB3-35F6-4AB6-BCBF-1EC6A6F830E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26" y="3281"/>
                <a:ext cx="61" cy="20"/>
              </a:xfrm>
              <a:custGeom>
                <a:avLst/>
                <a:gdLst>
                  <a:gd name="T0" fmla="*/ 1 w 62"/>
                  <a:gd name="T1" fmla="*/ 5 h 20"/>
                  <a:gd name="T2" fmla="*/ 10 w 62"/>
                  <a:gd name="T3" fmla="*/ 20 h 20"/>
                  <a:gd name="T4" fmla="*/ 31 w 62"/>
                  <a:gd name="T5" fmla="*/ 17 h 20"/>
                  <a:gd name="T6" fmla="*/ 1 w 62"/>
                  <a:gd name="T7" fmla="*/ 5 h 20"/>
                  <a:gd name="T8" fmla="*/ 29 w 62"/>
                  <a:gd name="T9" fmla="*/ 0 h 20"/>
                  <a:gd name="T10" fmla="*/ 35 w 62"/>
                  <a:gd name="T11" fmla="*/ 6 h 20"/>
                  <a:gd name="T12" fmla="*/ 57 w 62"/>
                  <a:gd name="T13" fmla="*/ 12 h 20"/>
                  <a:gd name="T14" fmla="*/ 58 w 62"/>
                  <a:gd name="T15" fmla="*/ 11 h 20"/>
                  <a:gd name="T16" fmla="*/ 52 w 62"/>
                  <a:gd name="T17" fmla="*/ 4 h 20"/>
                  <a:gd name="T18" fmla="*/ 29 w 62"/>
                  <a:gd name="T19" fmla="*/ 0 h 2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62" h="20">
                    <a:moveTo>
                      <a:pt x="1" y="5"/>
                    </a:moveTo>
                    <a:cubicBezTo>
                      <a:pt x="0" y="9"/>
                      <a:pt x="4" y="15"/>
                      <a:pt x="10" y="20"/>
                    </a:cubicBezTo>
                    <a:cubicBezTo>
                      <a:pt x="17" y="19"/>
                      <a:pt x="24" y="18"/>
                      <a:pt x="32" y="17"/>
                    </a:cubicBezTo>
                    <a:cubicBezTo>
                      <a:pt x="22" y="12"/>
                      <a:pt x="12" y="8"/>
                      <a:pt x="1" y="5"/>
                    </a:cubicBezTo>
                    <a:moveTo>
                      <a:pt x="29" y="0"/>
                    </a:moveTo>
                    <a:cubicBezTo>
                      <a:pt x="32" y="2"/>
                      <a:pt x="35" y="4"/>
                      <a:pt x="39" y="6"/>
                    </a:cubicBezTo>
                    <a:cubicBezTo>
                      <a:pt x="46" y="9"/>
                      <a:pt x="53" y="11"/>
                      <a:pt x="61" y="12"/>
                    </a:cubicBezTo>
                    <a:cubicBezTo>
                      <a:pt x="61" y="12"/>
                      <a:pt x="62" y="11"/>
                      <a:pt x="62" y="11"/>
                    </a:cubicBezTo>
                    <a:cubicBezTo>
                      <a:pt x="60" y="9"/>
                      <a:pt x="58" y="6"/>
                      <a:pt x="56" y="4"/>
                    </a:cubicBezTo>
                    <a:cubicBezTo>
                      <a:pt x="46" y="2"/>
                      <a:pt x="37" y="0"/>
                      <a:pt x="29" y="0"/>
                    </a:cubicBezTo>
                  </a:path>
                </a:pathLst>
              </a:custGeom>
              <a:solidFill>
                <a:srgbClr val="A7A0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11" name="Freeform 735">
                <a:extLst>
                  <a:ext uri="{FF2B5EF4-FFF2-40B4-BE49-F238E27FC236}">
                    <a16:creationId xmlns:a16="http://schemas.microsoft.com/office/drawing/2014/main" id="{E653C446-4F35-41E2-828D-1F79C659FD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1" y="3285"/>
                <a:ext cx="12" cy="7"/>
              </a:xfrm>
              <a:custGeom>
                <a:avLst/>
                <a:gdLst>
                  <a:gd name="T0" fmla="*/ 0 w 13"/>
                  <a:gd name="T1" fmla="*/ 0 h 7"/>
                  <a:gd name="T2" fmla="*/ 6 w 13"/>
                  <a:gd name="T3" fmla="*/ 7 h 7"/>
                  <a:gd name="T4" fmla="*/ 6 w 13"/>
                  <a:gd name="T5" fmla="*/ 5 h 7"/>
                  <a:gd name="T6" fmla="*/ 9 w 13"/>
                  <a:gd name="T7" fmla="*/ 3 h 7"/>
                  <a:gd name="T8" fmla="*/ 0 w 13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7">
                    <a:moveTo>
                      <a:pt x="0" y="0"/>
                    </a:moveTo>
                    <a:cubicBezTo>
                      <a:pt x="2" y="2"/>
                      <a:pt x="4" y="5"/>
                      <a:pt x="6" y="7"/>
                    </a:cubicBezTo>
                    <a:cubicBezTo>
                      <a:pt x="7" y="6"/>
                      <a:pt x="8" y="6"/>
                      <a:pt x="8" y="5"/>
                    </a:cubicBezTo>
                    <a:cubicBezTo>
                      <a:pt x="10" y="5"/>
                      <a:pt x="11" y="4"/>
                      <a:pt x="13" y="3"/>
                    </a:cubicBezTo>
                    <a:cubicBezTo>
                      <a:pt x="9" y="2"/>
                      <a:pt x="4" y="1"/>
                      <a:pt x="0" y="0"/>
                    </a:cubicBezTo>
                  </a:path>
                </a:pathLst>
              </a:custGeom>
              <a:solidFill>
                <a:srgbClr val="C8C4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12" name="Freeform 736">
                <a:extLst>
                  <a:ext uri="{FF2B5EF4-FFF2-40B4-BE49-F238E27FC236}">
                    <a16:creationId xmlns:a16="http://schemas.microsoft.com/office/drawing/2014/main" id="{8A5887B6-065E-40C3-8EE0-2FE3D7A7AF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2" y="3251"/>
                <a:ext cx="33" cy="5"/>
              </a:xfrm>
              <a:custGeom>
                <a:avLst/>
                <a:gdLst>
                  <a:gd name="T0" fmla="*/ 33 w 33"/>
                  <a:gd name="T1" fmla="*/ 0 h 5"/>
                  <a:gd name="T2" fmla="*/ 0 w 33"/>
                  <a:gd name="T3" fmla="*/ 2 h 5"/>
                  <a:gd name="T4" fmla="*/ 5 w 33"/>
                  <a:gd name="T5" fmla="*/ 5 h 5"/>
                  <a:gd name="T6" fmla="*/ 26 w 33"/>
                  <a:gd name="T7" fmla="*/ 3 h 5"/>
                  <a:gd name="T8" fmla="*/ 28 w 33"/>
                  <a:gd name="T9" fmla="*/ 3 h 5"/>
                  <a:gd name="T10" fmla="*/ 33 w 33"/>
                  <a:gd name="T11" fmla="*/ 0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3" h="5">
                    <a:moveTo>
                      <a:pt x="33" y="0"/>
                    </a:moveTo>
                    <a:cubicBezTo>
                      <a:pt x="21" y="1"/>
                      <a:pt x="11" y="2"/>
                      <a:pt x="0" y="2"/>
                    </a:cubicBezTo>
                    <a:cubicBezTo>
                      <a:pt x="2" y="3"/>
                      <a:pt x="3" y="4"/>
                      <a:pt x="5" y="5"/>
                    </a:cubicBezTo>
                    <a:cubicBezTo>
                      <a:pt x="11" y="4"/>
                      <a:pt x="18" y="3"/>
                      <a:pt x="26" y="3"/>
                    </a:cubicBezTo>
                    <a:cubicBezTo>
                      <a:pt x="27" y="3"/>
                      <a:pt x="28" y="3"/>
                      <a:pt x="28" y="3"/>
                    </a:cubicBezTo>
                    <a:cubicBezTo>
                      <a:pt x="30" y="2"/>
                      <a:pt x="31" y="1"/>
                      <a:pt x="33" y="0"/>
                    </a:cubicBezTo>
                  </a:path>
                </a:pathLst>
              </a:custGeom>
              <a:solidFill>
                <a:srgbClr val="5249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13" name="Freeform 737">
                <a:extLst>
                  <a:ext uri="{FF2B5EF4-FFF2-40B4-BE49-F238E27FC236}">
                    <a16:creationId xmlns:a16="http://schemas.microsoft.com/office/drawing/2014/main" id="{ED0FF8F7-D14B-43FE-88C1-898EA1E24B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9" y="3214"/>
                <a:ext cx="47" cy="39"/>
              </a:xfrm>
              <a:custGeom>
                <a:avLst/>
                <a:gdLst>
                  <a:gd name="T0" fmla="*/ 24 w 48"/>
                  <a:gd name="T1" fmla="*/ 0 h 40"/>
                  <a:gd name="T2" fmla="*/ 22 w 48"/>
                  <a:gd name="T3" fmla="*/ 8 h 40"/>
                  <a:gd name="T4" fmla="*/ 14 w 48"/>
                  <a:gd name="T5" fmla="*/ 36 h 40"/>
                  <a:gd name="T6" fmla="*/ 43 w 48"/>
                  <a:gd name="T7" fmla="*/ 34 h 40"/>
                  <a:gd name="T8" fmla="*/ 44 w 48"/>
                  <a:gd name="T9" fmla="*/ 33 h 40"/>
                  <a:gd name="T10" fmla="*/ 24 w 48"/>
                  <a:gd name="T11" fmla="*/ 0 h 4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8" h="40">
                    <a:moveTo>
                      <a:pt x="27" y="0"/>
                    </a:moveTo>
                    <a:cubicBezTo>
                      <a:pt x="26" y="2"/>
                      <a:pt x="25" y="4"/>
                      <a:pt x="22" y="8"/>
                    </a:cubicBezTo>
                    <a:cubicBezTo>
                      <a:pt x="12" y="19"/>
                      <a:pt x="0" y="31"/>
                      <a:pt x="14" y="40"/>
                    </a:cubicBezTo>
                    <a:cubicBezTo>
                      <a:pt x="25" y="40"/>
                      <a:pt x="35" y="39"/>
                      <a:pt x="47" y="38"/>
                    </a:cubicBezTo>
                    <a:cubicBezTo>
                      <a:pt x="47" y="37"/>
                      <a:pt x="48" y="37"/>
                      <a:pt x="48" y="37"/>
                    </a:cubicBezTo>
                    <a:cubicBezTo>
                      <a:pt x="39" y="27"/>
                      <a:pt x="33" y="12"/>
                      <a:pt x="27" y="0"/>
                    </a:cubicBezTo>
                  </a:path>
                </a:pathLst>
              </a:custGeom>
              <a:solidFill>
                <a:srgbClr val="6E65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14" name="Freeform 738">
                <a:extLst>
                  <a:ext uri="{FF2B5EF4-FFF2-40B4-BE49-F238E27FC236}">
                    <a16:creationId xmlns:a16="http://schemas.microsoft.com/office/drawing/2014/main" id="{27C3C90C-D007-4091-BA2E-D0080959AF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5" y="3254"/>
                <a:ext cx="25" cy="26"/>
              </a:xfrm>
              <a:custGeom>
                <a:avLst/>
                <a:gdLst>
                  <a:gd name="T0" fmla="*/ 23 w 25"/>
                  <a:gd name="T1" fmla="*/ 0 h 26"/>
                  <a:gd name="T2" fmla="*/ 2 w 25"/>
                  <a:gd name="T3" fmla="*/ 2 h 26"/>
                  <a:gd name="T4" fmla="*/ 14 w 25"/>
                  <a:gd name="T5" fmla="*/ 6 h 26"/>
                  <a:gd name="T6" fmla="*/ 7 w 25"/>
                  <a:gd name="T7" fmla="*/ 26 h 26"/>
                  <a:gd name="T8" fmla="*/ 21 w 25"/>
                  <a:gd name="T9" fmla="*/ 23 h 26"/>
                  <a:gd name="T10" fmla="*/ 25 w 25"/>
                  <a:gd name="T11" fmla="*/ 0 h 26"/>
                  <a:gd name="T12" fmla="*/ 23 w 25"/>
                  <a:gd name="T13" fmla="*/ 0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5" h="26">
                    <a:moveTo>
                      <a:pt x="23" y="0"/>
                    </a:moveTo>
                    <a:cubicBezTo>
                      <a:pt x="15" y="0"/>
                      <a:pt x="8" y="1"/>
                      <a:pt x="2" y="2"/>
                    </a:cubicBezTo>
                    <a:cubicBezTo>
                      <a:pt x="6" y="3"/>
                      <a:pt x="9" y="4"/>
                      <a:pt x="14" y="6"/>
                    </a:cubicBezTo>
                    <a:cubicBezTo>
                      <a:pt x="0" y="16"/>
                      <a:pt x="0" y="22"/>
                      <a:pt x="7" y="26"/>
                    </a:cubicBezTo>
                    <a:cubicBezTo>
                      <a:pt x="11" y="25"/>
                      <a:pt x="16" y="24"/>
                      <a:pt x="21" y="23"/>
                    </a:cubicBezTo>
                    <a:cubicBezTo>
                      <a:pt x="11" y="17"/>
                      <a:pt x="16" y="8"/>
                      <a:pt x="25" y="0"/>
                    </a:cubicBezTo>
                    <a:cubicBezTo>
                      <a:pt x="25" y="0"/>
                      <a:pt x="24" y="0"/>
                      <a:pt x="23" y="0"/>
                    </a:cubicBezTo>
                  </a:path>
                </a:pathLst>
              </a:custGeom>
              <a:solidFill>
                <a:srgbClr val="8D85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15" name="Freeform 739">
                <a:extLst>
                  <a:ext uri="{FF2B5EF4-FFF2-40B4-BE49-F238E27FC236}">
                    <a16:creationId xmlns:a16="http://schemas.microsoft.com/office/drawing/2014/main" id="{76B49F34-30BF-4C7C-9664-73528D0A58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1" y="328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  <a:gd name="T6" fmla="*/ 1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8D85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16" name="Freeform 740">
                <a:extLst>
                  <a:ext uri="{FF2B5EF4-FFF2-40B4-BE49-F238E27FC236}">
                    <a16:creationId xmlns:a16="http://schemas.microsoft.com/office/drawing/2014/main" id="{606BBEE7-8C47-4B0F-B46E-50E815FA85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93" y="3280"/>
                <a:ext cx="28" cy="11"/>
              </a:xfrm>
              <a:custGeom>
                <a:avLst/>
                <a:gdLst>
                  <a:gd name="T0" fmla="*/ 18 w 28"/>
                  <a:gd name="T1" fmla="*/ 0 h 11"/>
                  <a:gd name="T2" fmla="*/ 0 w 28"/>
                  <a:gd name="T3" fmla="*/ 8 h 11"/>
                  <a:gd name="T4" fmla="*/ 13 w 28"/>
                  <a:gd name="T5" fmla="*/ 11 h 11"/>
                  <a:gd name="T6" fmla="*/ 14 w 28"/>
                  <a:gd name="T7" fmla="*/ 11 h 11"/>
                  <a:gd name="T8" fmla="*/ 28 w 28"/>
                  <a:gd name="T9" fmla="*/ 5 h 11"/>
                  <a:gd name="T10" fmla="*/ 19 w 28"/>
                  <a:gd name="T11" fmla="*/ 0 h 11"/>
                  <a:gd name="T12" fmla="*/ 18 w 28"/>
                  <a:gd name="T13" fmla="*/ 0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8" h="11">
                    <a:moveTo>
                      <a:pt x="18" y="0"/>
                    </a:moveTo>
                    <a:cubicBezTo>
                      <a:pt x="12" y="2"/>
                      <a:pt x="5" y="5"/>
                      <a:pt x="0" y="8"/>
                    </a:cubicBezTo>
                    <a:cubicBezTo>
                      <a:pt x="4" y="9"/>
                      <a:pt x="8" y="10"/>
                      <a:pt x="13" y="11"/>
                    </a:cubicBezTo>
                    <a:cubicBezTo>
                      <a:pt x="13" y="11"/>
                      <a:pt x="13" y="11"/>
                      <a:pt x="14" y="11"/>
                    </a:cubicBezTo>
                    <a:cubicBezTo>
                      <a:pt x="18" y="9"/>
                      <a:pt x="23" y="7"/>
                      <a:pt x="28" y="5"/>
                    </a:cubicBezTo>
                    <a:cubicBezTo>
                      <a:pt x="24" y="4"/>
                      <a:pt x="21" y="2"/>
                      <a:pt x="19" y="0"/>
                    </a:cubicBezTo>
                    <a:cubicBezTo>
                      <a:pt x="19" y="0"/>
                      <a:pt x="19" y="0"/>
                      <a:pt x="18" y="0"/>
                    </a:cubicBezTo>
                  </a:path>
                </a:pathLst>
              </a:custGeom>
              <a:solidFill>
                <a:srgbClr val="B7B1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17" name="Freeform 741">
                <a:extLst>
                  <a:ext uri="{FF2B5EF4-FFF2-40B4-BE49-F238E27FC236}">
                    <a16:creationId xmlns:a16="http://schemas.microsoft.com/office/drawing/2014/main" id="{FB20EC7F-18E6-4FF8-B03C-F28935BDC5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6" y="3292"/>
                <a:ext cx="3" cy="1"/>
              </a:xfrm>
              <a:custGeom>
                <a:avLst/>
                <a:gdLst>
                  <a:gd name="T0" fmla="*/ 1 w 3"/>
                  <a:gd name="T1" fmla="*/ 0 h 1"/>
                  <a:gd name="T2" fmla="*/ 0 w 3"/>
                  <a:gd name="T3" fmla="*/ 1 h 1"/>
                  <a:gd name="T4" fmla="*/ 3 w 3"/>
                  <a:gd name="T5" fmla="*/ 1 h 1"/>
                  <a:gd name="T6" fmla="*/ 3 w 3"/>
                  <a:gd name="T7" fmla="*/ 1 h 1"/>
                  <a:gd name="T8" fmla="*/ 1 w 3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1" y="1"/>
                      <a:pt x="2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0"/>
                      <a:pt x="1" y="0"/>
                    </a:cubicBezTo>
                  </a:path>
                </a:pathLst>
              </a:custGeom>
              <a:solidFill>
                <a:srgbClr val="B8B2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18" name="Freeform 742">
                <a:extLst>
                  <a:ext uri="{FF2B5EF4-FFF2-40B4-BE49-F238E27FC236}">
                    <a16:creationId xmlns:a16="http://schemas.microsoft.com/office/drawing/2014/main" id="{450A9136-EC7D-48C8-B54E-A5BB235D69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7" y="3288"/>
                <a:ext cx="19" cy="5"/>
              </a:xfrm>
              <a:custGeom>
                <a:avLst/>
                <a:gdLst>
                  <a:gd name="T0" fmla="*/ 7 w 20"/>
                  <a:gd name="T1" fmla="*/ 0 h 5"/>
                  <a:gd name="T2" fmla="*/ 2 w 20"/>
                  <a:gd name="T3" fmla="*/ 2 h 5"/>
                  <a:gd name="T4" fmla="*/ 0 w 20"/>
                  <a:gd name="T5" fmla="*/ 4 h 5"/>
                  <a:gd name="T6" fmla="*/ 2 w 20"/>
                  <a:gd name="T7" fmla="*/ 5 h 5"/>
                  <a:gd name="T8" fmla="*/ 16 w 20"/>
                  <a:gd name="T9" fmla="*/ 3 h 5"/>
                  <a:gd name="T10" fmla="*/ 7 w 20"/>
                  <a:gd name="T11" fmla="*/ 0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0" h="5">
                    <a:moveTo>
                      <a:pt x="7" y="0"/>
                    </a:moveTo>
                    <a:cubicBezTo>
                      <a:pt x="5" y="1"/>
                      <a:pt x="4" y="2"/>
                      <a:pt x="2" y="2"/>
                    </a:cubicBezTo>
                    <a:cubicBezTo>
                      <a:pt x="2" y="3"/>
                      <a:pt x="1" y="3"/>
                      <a:pt x="0" y="4"/>
                    </a:cubicBezTo>
                    <a:cubicBezTo>
                      <a:pt x="1" y="4"/>
                      <a:pt x="2" y="5"/>
                      <a:pt x="2" y="5"/>
                    </a:cubicBezTo>
                    <a:cubicBezTo>
                      <a:pt x="8" y="5"/>
                      <a:pt x="14" y="4"/>
                      <a:pt x="20" y="3"/>
                    </a:cubicBezTo>
                    <a:cubicBezTo>
                      <a:pt x="15" y="2"/>
                      <a:pt x="11" y="1"/>
                      <a:pt x="7" y="0"/>
                    </a:cubicBezTo>
                  </a:path>
                </a:pathLst>
              </a:custGeom>
              <a:solidFill>
                <a:srgbClr val="D4CF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19" name="Freeform 743">
                <a:extLst>
                  <a:ext uri="{FF2B5EF4-FFF2-40B4-BE49-F238E27FC236}">
                    <a16:creationId xmlns:a16="http://schemas.microsoft.com/office/drawing/2014/main" id="{C58452EE-9854-451D-A471-A09992905D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7" y="3285"/>
                <a:ext cx="23" cy="6"/>
              </a:xfrm>
              <a:custGeom>
                <a:avLst/>
                <a:gdLst>
                  <a:gd name="T0" fmla="*/ 14 w 23"/>
                  <a:gd name="T1" fmla="*/ 0 h 6"/>
                  <a:gd name="T2" fmla="*/ 0 w 23"/>
                  <a:gd name="T3" fmla="*/ 6 h 6"/>
                  <a:gd name="T4" fmla="*/ 23 w 23"/>
                  <a:gd name="T5" fmla="*/ 3 h 6"/>
                  <a:gd name="T6" fmla="*/ 14 w 23"/>
                  <a:gd name="T7" fmla="*/ 0 h 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3" h="6">
                    <a:moveTo>
                      <a:pt x="14" y="0"/>
                    </a:moveTo>
                    <a:cubicBezTo>
                      <a:pt x="9" y="2"/>
                      <a:pt x="4" y="4"/>
                      <a:pt x="0" y="6"/>
                    </a:cubicBezTo>
                    <a:cubicBezTo>
                      <a:pt x="7" y="5"/>
                      <a:pt x="15" y="4"/>
                      <a:pt x="23" y="3"/>
                    </a:cubicBezTo>
                    <a:cubicBezTo>
                      <a:pt x="20" y="2"/>
                      <a:pt x="16" y="1"/>
                      <a:pt x="14" y="0"/>
                    </a:cubicBezTo>
                  </a:path>
                </a:pathLst>
              </a:custGeom>
              <a:solidFill>
                <a:srgbClr val="C5C0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20" name="Freeform 744">
                <a:extLst>
                  <a:ext uri="{FF2B5EF4-FFF2-40B4-BE49-F238E27FC236}">
                    <a16:creationId xmlns:a16="http://schemas.microsoft.com/office/drawing/2014/main" id="{A43532D1-FA6E-4C19-B51F-55EFFD16268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012" y="3264"/>
                <a:ext cx="85" cy="20"/>
              </a:xfrm>
              <a:custGeom>
                <a:avLst/>
                <a:gdLst>
                  <a:gd name="T0" fmla="*/ 14 w 86"/>
                  <a:gd name="T1" fmla="*/ 13 h 20"/>
                  <a:gd name="T2" fmla="*/ 0 w 86"/>
                  <a:gd name="T3" fmla="*/ 16 h 20"/>
                  <a:gd name="T4" fmla="*/ 0 w 86"/>
                  <a:gd name="T5" fmla="*/ 16 h 20"/>
                  <a:gd name="T6" fmla="*/ 12 w 86"/>
                  <a:gd name="T7" fmla="*/ 20 h 20"/>
                  <a:gd name="T8" fmla="*/ 24 w 86"/>
                  <a:gd name="T9" fmla="*/ 16 h 20"/>
                  <a:gd name="T10" fmla="*/ 23 w 86"/>
                  <a:gd name="T11" fmla="*/ 16 h 20"/>
                  <a:gd name="T12" fmla="*/ 14 w 86"/>
                  <a:gd name="T13" fmla="*/ 13 h 20"/>
                  <a:gd name="T14" fmla="*/ 80 w 86"/>
                  <a:gd name="T15" fmla="*/ 0 h 20"/>
                  <a:gd name="T16" fmla="*/ 74 w 86"/>
                  <a:gd name="T17" fmla="*/ 2 h 20"/>
                  <a:gd name="T18" fmla="*/ 82 w 86"/>
                  <a:gd name="T19" fmla="*/ 0 h 20"/>
                  <a:gd name="T20" fmla="*/ 80 w 86"/>
                  <a:gd name="T21" fmla="*/ 0 h 2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86" h="20">
                    <a:moveTo>
                      <a:pt x="14" y="13"/>
                    </a:moveTo>
                    <a:cubicBezTo>
                      <a:pt x="9" y="14"/>
                      <a:pt x="4" y="15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4" y="18"/>
                      <a:pt x="8" y="19"/>
                      <a:pt x="12" y="20"/>
                    </a:cubicBezTo>
                    <a:cubicBezTo>
                      <a:pt x="16" y="18"/>
                      <a:pt x="20" y="17"/>
                      <a:pt x="24" y="16"/>
                    </a:cubicBezTo>
                    <a:cubicBezTo>
                      <a:pt x="23" y="16"/>
                      <a:pt x="23" y="16"/>
                      <a:pt x="23" y="16"/>
                    </a:cubicBezTo>
                    <a:cubicBezTo>
                      <a:pt x="19" y="15"/>
                      <a:pt x="17" y="14"/>
                      <a:pt x="14" y="13"/>
                    </a:cubicBezTo>
                    <a:moveTo>
                      <a:pt x="84" y="0"/>
                    </a:moveTo>
                    <a:cubicBezTo>
                      <a:pt x="82" y="0"/>
                      <a:pt x="80" y="1"/>
                      <a:pt x="78" y="2"/>
                    </a:cubicBezTo>
                    <a:cubicBezTo>
                      <a:pt x="81" y="1"/>
                      <a:pt x="83" y="1"/>
                      <a:pt x="86" y="0"/>
                    </a:cubicBezTo>
                    <a:cubicBezTo>
                      <a:pt x="85" y="0"/>
                      <a:pt x="85" y="0"/>
                      <a:pt x="84" y="0"/>
                    </a:cubicBezTo>
                  </a:path>
                </a:pathLst>
              </a:custGeom>
              <a:solidFill>
                <a:srgbClr val="A29B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21" name="Freeform 745">
                <a:extLst>
                  <a:ext uri="{FF2B5EF4-FFF2-40B4-BE49-F238E27FC236}">
                    <a16:creationId xmlns:a16="http://schemas.microsoft.com/office/drawing/2014/main" id="{4F3F98AF-2DD7-4E52-B8B8-054BD44CCB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2" y="3280"/>
                <a:ext cx="12" cy="5"/>
              </a:xfrm>
              <a:custGeom>
                <a:avLst/>
                <a:gdLst>
                  <a:gd name="T0" fmla="*/ 0 w 12"/>
                  <a:gd name="T1" fmla="*/ 0 h 5"/>
                  <a:gd name="T2" fmla="*/ 9 w 12"/>
                  <a:gd name="T3" fmla="*/ 5 h 5"/>
                  <a:gd name="T4" fmla="*/ 12 w 12"/>
                  <a:gd name="T5" fmla="*/ 4 h 5"/>
                  <a:gd name="T6" fmla="*/ 0 w 12"/>
                  <a:gd name="T7" fmla="*/ 0 h 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2" h="5">
                    <a:moveTo>
                      <a:pt x="0" y="0"/>
                    </a:moveTo>
                    <a:cubicBezTo>
                      <a:pt x="2" y="2"/>
                      <a:pt x="5" y="4"/>
                      <a:pt x="9" y="5"/>
                    </a:cubicBezTo>
                    <a:cubicBezTo>
                      <a:pt x="10" y="5"/>
                      <a:pt x="11" y="4"/>
                      <a:pt x="12" y="4"/>
                    </a:cubicBezTo>
                    <a:cubicBezTo>
                      <a:pt x="8" y="3"/>
                      <a:pt x="4" y="2"/>
                      <a:pt x="0" y="0"/>
                    </a:cubicBezTo>
                  </a:path>
                </a:pathLst>
              </a:custGeom>
              <a:solidFill>
                <a:srgbClr val="C5C0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22" name="Freeform 746">
                <a:extLst>
                  <a:ext uri="{FF2B5EF4-FFF2-40B4-BE49-F238E27FC236}">
                    <a16:creationId xmlns:a16="http://schemas.microsoft.com/office/drawing/2014/main" id="{2AC46F52-449C-4532-8BAB-D3265A79E9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24" y="3257"/>
                <a:ext cx="136" cy="30"/>
              </a:xfrm>
              <a:custGeom>
                <a:avLst/>
                <a:gdLst>
                  <a:gd name="T0" fmla="*/ 124 w 138"/>
                  <a:gd name="T1" fmla="*/ 0 h 30"/>
                  <a:gd name="T2" fmla="*/ 109 w 138"/>
                  <a:gd name="T3" fmla="*/ 2 h 30"/>
                  <a:gd name="T4" fmla="*/ 90 w 138"/>
                  <a:gd name="T5" fmla="*/ 12 h 30"/>
                  <a:gd name="T6" fmla="*/ 88 w 138"/>
                  <a:gd name="T7" fmla="*/ 12 h 30"/>
                  <a:gd name="T8" fmla="*/ 70 w 138"/>
                  <a:gd name="T9" fmla="*/ 7 h 30"/>
                  <a:gd name="T10" fmla="*/ 62 w 138"/>
                  <a:gd name="T11" fmla="*/ 9 h 30"/>
                  <a:gd name="T12" fmla="*/ 17 w 138"/>
                  <a:gd name="T13" fmla="*/ 23 h 30"/>
                  <a:gd name="T14" fmla="*/ 12 w 138"/>
                  <a:gd name="T15" fmla="*/ 23 h 30"/>
                  <a:gd name="T16" fmla="*/ 0 w 138"/>
                  <a:gd name="T17" fmla="*/ 27 h 30"/>
                  <a:gd name="T18" fmla="*/ 14 w 138"/>
                  <a:gd name="T19" fmla="*/ 30 h 30"/>
                  <a:gd name="T20" fmla="*/ 45 w 138"/>
                  <a:gd name="T21" fmla="*/ 25 h 30"/>
                  <a:gd name="T22" fmla="*/ 130 w 138"/>
                  <a:gd name="T23" fmla="*/ 7 h 30"/>
                  <a:gd name="T24" fmla="*/ 124 w 138"/>
                  <a:gd name="T25" fmla="*/ 0 h 3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38" h="30">
                    <a:moveTo>
                      <a:pt x="132" y="0"/>
                    </a:moveTo>
                    <a:cubicBezTo>
                      <a:pt x="127" y="1"/>
                      <a:pt x="122" y="1"/>
                      <a:pt x="117" y="2"/>
                    </a:cubicBezTo>
                    <a:cubicBezTo>
                      <a:pt x="108" y="3"/>
                      <a:pt x="106" y="11"/>
                      <a:pt x="94" y="12"/>
                    </a:cubicBezTo>
                    <a:cubicBezTo>
                      <a:pt x="93" y="12"/>
                      <a:pt x="92" y="12"/>
                      <a:pt x="92" y="12"/>
                    </a:cubicBezTo>
                    <a:cubicBezTo>
                      <a:pt x="85" y="12"/>
                      <a:pt x="80" y="9"/>
                      <a:pt x="74" y="7"/>
                    </a:cubicBezTo>
                    <a:cubicBezTo>
                      <a:pt x="71" y="8"/>
                      <a:pt x="69" y="8"/>
                      <a:pt x="66" y="9"/>
                    </a:cubicBezTo>
                    <a:cubicBezTo>
                      <a:pt x="51" y="15"/>
                      <a:pt x="31" y="23"/>
                      <a:pt x="17" y="23"/>
                    </a:cubicBezTo>
                    <a:cubicBezTo>
                      <a:pt x="15" y="23"/>
                      <a:pt x="13" y="23"/>
                      <a:pt x="12" y="23"/>
                    </a:cubicBezTo>
                    <a:cubicBezTo>
                      <a:pt x="8" y="24"/>
                      <a:pt x="4" y="25"/>
                      <a:pt x="0" y="27"/>
                    </a:cubicBezTo>
                    <a:cubicBezTo>
                      <a:pt x="5" y="28"/>
                      <a:pt x="9" y="29"/>
                      <a:pt x="14" y="30"/>
                    </a:cubicBezTo>
                    <a:cubicBezTo>
                      <a:pt x="25" y="29"/>
                      <a:pt x="37" y="27"/>
                      <a:pt x="49" y="25"/>
                    </a:cubicBezTo>
                    <a:cubicBezTo>
                      <a:pt x="78" y="20"/>
                      <a:pt x="108" y="14"/>
                      <a:pt x="138" y="7"/>
                    </a:cubicBezTo>
                    <a:cubicBezTo>
                      <a:pt x="135" y="5"/>
                      <a:pt x="133" y="2"/>
                      <a:pt x="132" y="0"/>
                    </a:cubicBezTo>
                  </a:path>
                </a:pathLst>
              </a:custGeom>
              <a:solidFill>
                <a:srgbClr val="B3AD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23" name="Freeform 747">
                <a:extLst>
                  <a:ext uri="{FF2B5EF4-FFF2-40B4-BE49-F238E27FC236}">
                    <a16:creationId xmlns:a16="http://schemas.microsoft.com/office/drawing/2014/main" id="{547CA915-D843-46CD-8F6F-F7DEC5553F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21" y="3284"/>
                <a:ext cx="17" cy="4"/>
              </a:xfrm>
              <a:custGeom>
                <a:avLst/>
                <a:gdLst>
                  <a:gd name="T0" fmla="*/ 3 w 17"/>
                  <a:gd name="T1" fmla="*/ 0 h 4"/>
                  <a:gd name="T2" fmla="*/ 0 w 17"/>
                  <a:gd name="T3" fmla="*/ 1 h 4"/>
                  <a:gd name="T4" fmla="*/ 9 w 17"/>
                  <a:gd name="T5" fmla="*/ 4 h 4"/>
                  <a:gd name="T6" fmla="*/ 17 w 17"/>
                  <a:gd name="T7" fmla="*/ 3 h 4"/>
                  <a:gd name="T8" fmla="*/ 3 w 17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7" h="4">
                    <a:moveTo>
                      <a:pt x="3" y="0"/>
                    </a:moveTo>
                    <a:cubicBezTo>
                      <a:pt x="2" y="0"/>
                      <a:pt x="1" y="1"/>
                      <a:pt x="0" y="1"/>
                    </a:cubicBezTo>
                    <a:cubicBezTo>
                      <a:pt x="2" y="2"/>
                      <a:pt x="6" y="3"/>
                      <a:pt x="9" y="4"/>
                    </a:cubicBezTo>
                    <a:cubicBezTo>
                      <a:pt x="11" y="4"/>
                      <a:pt x="14" y="4"/>
                      <a:pt x="17" y="3"/>
                    </a:cubicBezTo>
                    <a:cubicBezTo>
                      <a:pt x="12" y="2"/>
                      <a:pt x="8" y="1"/>
                      <a:pt x="3" y="0"/>
                    </a:cubicBezTo>
                  </a:path>
                </a:pathLst>
              </a:custGeom>
              <a:solidFill>
                <a:srgbClr val="D0CB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24" name="Freeform 748">
                <a:extLst>
                  <a:ext uri="{FF2B5EF4-FFF2-40B4-BE49-F238E27FC236}">
                    <a16:creationId xmlns:a16="http://schemas.microsoft.com/office/drawing/2014/main" id="{39C125D3-36A0-4560-AAB3-2EAC504B7F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54" y="3257"/>
                <a:ext cx="9" cy="7"/>
              </a:xfrm>
              <a:custGeom>
                <a:avLst/>
                <a:gdLst>
                  <a:gd name="T0" fmla="*/ 3 w 9"/>
                  <a:gd name="T1" fmla="*/ 0 h 7"/>
                  <a:gd name="T2" fmla="*/ 0 w 9"/>
                  <a:gd name="T3" fmla="*/ 0 h 7"/>
                  <a:gd name="T4" fmla="*/ 6 w 9"/>
                  <a:gd name="T5" fmla="*/ 7 h 7"/>
                  <a:gd name="T6" fmla="*/ 9 w 9"/>
                  <a:gd name="T7" fmla="*/ 6 h 7"/>
                  <a:gd name="T8" fmla="*/ 3 w 9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" h="7">
                    <a:moveTo>
                      <a:pt x="3" y="0"/>
                    </a:moveTo>
                    <a:cubicBezTo>
                      <a:pt x="2" y="0"/>
                      <a:pt x="1" y="0"/>
                      <a:pt x="0" y="0"/>
                    </a:cubicBezTo>
                    <a:cubicBezTo>
                      <a:pt x="1" y="2"/>
                      <a:pt x="3" y="5"/>
                      <a:pt x="6" y="7"/>
                    </a:cubicBezTo>
                    <a:cubicBezTo>
                      <a:pt x="7" y="6"/>
                      <a:pt x="8" y="6"/>
                      <a:pt x="9" y="6"/>
                    </a:cubicBezTo>
                    <a:cubicBezTo>
                      <a:pt x="7" y="4"/>
                      <a:pt x="5" y="2"/>
                      <a:pt x="3" y="0"/>
                    </a:cubicBezTo>
                  </a:path>
                </a:pathLst>
              </a:custGeom>
              <a:solidFill>
                <a:srgbClr val="D1CC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25" name="Freeform 749">
                <a:extLst>
                  <a:ext uri="{FF2B5EF4-FFF2-40B4-BE49-F238E27FC236}">
                    <a16:creationId xmlns:a16="http://schemas.microsoft.com/office/drawing/2014/main" id="{0460424C-385A-4F85-A438-E0BC8D9C32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9" y="2956"/>
                <a:ext cx="15" cy="2"/>
              </a:xfrm>
              <a:custGeom>
                <a:avLst/>
                <a:gdLst>
                  <a:gd name="T0" fmla="*/ 15 w 15"/>
                  <a:gd name="T1" fmla="*/ 0 h 2"/>
                  <a:gd name="T2" fmla="*/ 0 w 15"/>
                  <a:gd name="T3" fmla="*/ 1 h 2"/>
                  <a:gd name="T4" fmla="*/ 8 w 15"/>
                  <a:gd name="T5" fmla="*/ 2 h 2"/>
                  <a:gd name="T6" fmla="*/ 15 w 15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5" h="2">
                    <a:moveTo>
                      <a:pt x="15" y="0"/>
                    </a:moveTo>
                    <a:cubicBezTo>
                      <a:pt x="10" y="0"/>
                      <a:pt x="5" y="1"/>
                      <a:pt x="0" y="1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10" y="1"/>
                      <a:pt x="13" y="0"/>
                      <a:pt x="15" y="0"/>
                    </a:cubicBezTo>
                  </a:path>
                </a:pathLst>
              </a:custGeom>
              <a:solidFill>
                <a:srgbClr val="6E65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26" name="Freeform 750">
                <a:extLst>
                  <a:ext uri="{FF2B5EF4-FFF2-40B4-BE49-F238E27FC236}">
                    <a16:creationId xmlns:a16="http://schemas.microsoft.com/office/drawing/2014/main" id="{4AD94B36-48FE-4F47-AABB-21D75B14FDD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30" y="2963"/>
                <a:ext cx="214" cy="159"/>
              </a:xfrm>
              <a:custGeom>
                <a:avLst/>
                <a:gdLst>
                  <a:gd name="T0" fmla="*/ 51 w 217"/>
                  <a:gd name="T1" fmla="*/ 110 h 161"/>
                  <a:gd name="T2" fmla="*/ 36 w 217"/>
                  <a:gd name="T3" fmla="*/ 131 h 161"/>
                  <a:gd name="T4" fmla="*/ 25 w 217"/>
                  <a:gd name="T5" fmla="*/ 137 h 161"/>
                  <a:gd name="T6" fmla="*/ 12 w 217"/>
                  <a:gd name="T7" fmla="*/ 136 h 161"/>
                  <a:gd name="T8" fmla="*/ 33 w 217"/>
                  <a:gd name="T9" fmla="*/ 153 h 161"/>
                  <a:gd name="T10" fmla="*/ 50 w 217"/>
                  <a:gd name="T11" fmla="*/ 119 h 161"/>
                  <a:gd name="T12" fmla="*/ 51 w 217"/>
                  <a:gd name="T13" fmla="*/ 110 h 161"/>
                  <a:gd name="T14" fmla="*/ 55 w 217"/>
                  <a:gd name="T15" fmla="*/ 40 h 161"/>
                  <a:gd name="T16" fmla="*/ 35 w 217"/>
                  <a:gd name="T17" fmla="*/ 50 h 161"/>
                  <a:gd name="T18" fmla="*/ 36 w 217"/>
                  <a:gd name="T19" fmla="*/ 52 h 161"/>
                  <a:gd name="T20" fmla="*/ 0 w 217"/>
                  <a:gd name="T21" fmla="*/ 126 h 161"/>
                  <a:gd name="T22" fmla="*/ 6 w 217"/>
                  <a:gd name="T23" fmla="*/ 131 h 161"/>
                  <a:gd name="T24" fmla="*/ 31 w 217"/>
                  <a:gd name="T25" fmla="*/ 71 h 161"/>
                  <a:gd name="T26" fmla="*/ 54 w 217"/>
                  <a:gd name="T27" fmla="*/ 40 h 161"/>
                  <a:gd name="T28" fmla="*/ 55 w 217"/>
                  <a:gd name="T29" fmla="*/ 40 h 161"/>
                  <a:gd name="T30" fmla="*/ 205 w 217"/>
                  <a:gd name="T31" fmla="*/ 0 h 161"/>
                  <a:gd name="T32" fmla="*/ 138 w 217"/>
                  <a:gd name="T33" fmla="*/ 14 h 161"/>
                  <a:gd name="T34" fmla="*/ 100 w 217"/>
                  <a:gd name="T35" fmla="*/ 25 h 161"/>
                  <a:gd name="T36" fmla="*/ 135 w 217"/>
                  <a:gd name="T37" fmla="*/ 16 h 161"/>
                  <a:gd name="T38" fmla="*/ 134 w 217"/>
                  <a:gd name="T39" fmla="*/ 19 h 161"/>
                  <a:gd name="T40" fmla="*/ 205 w 217"/>
                  <a:gd name="T41" fmla="*/ 0 h 16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217" h="161">
                    <a:moveTo>
                      <a:pt x="55" y="114"/>
                    </a:moveTo>
                    <a:cubicBezTo>
                      <a:pt x="50" y="122"/>
                      <a:pt x="48" y="133"/>
                      <a:pt x="40" y="139"/>
                    </a:cubicBezTo>
                    <a:cubicBezTo>
                      <a:pt x="34" y="144"/>
                      <a:pt x="30" y="145"/>
                      <a:pt x="25" y="145"/>
                    </a:cubicBezTo>
                    <a:cubicBezTo>
                      <a:pt x="21" y="145"/>
                      <a:pt x="17" y="145"/>
                      <a:pt x="12" y="144"/>
                    </a:cubicBezTo>
                    <a:cubicBezTo>
                      <a:pt x="19" y="150"/>
                      <a:pt x="26" y="155"/>
                      <a:pt x="33" y="161"/>
                    </a:cubicBezTo>
                    <a:cubicBezTo>
                      <a:pt x="40" y="150"/>
                      <a:pt x="46" y="138"/>
                      <a:pt x="54" y="127"/>
                    </a:cubicBezTo>
                    <a:cubicBezTo>
                      <a:pt x="54" y="122"/>
                      <a:pt x="55" y="118"/>
                      <a:pt x="55" y="114"/>
                    </a:cubicBezTo>
                    <a:moveTo>
                      <a:pt x="59" y="40"/>
                    </a:moveTo>
                    <a:cubicBezTo>
                      <a:pt x="49" y="45"/>
                      <a:pt x="40" y="49"/>
                      <a:pt x="35" y="54"/>
                    </a:cubicBezTo>
                    <a:cubicBezTo>
                      <a:pt x="36" y="56"/>
                      <a:pt x="36" y="56"/>
                      <a:pt x="36" y="56"/>
                    </a:cubicBezTo>
                    <a:cubicBezTo>
                      <a:pt x="28" y="69"/>
                      <a:pt x="0" y="108"/>
                      <a:pt x="0" y="134"/>
                    </a:cubicBezTo>
                    <a:cubicBezTo>
                      <a:pt x="2" y="136"/>
                      <a:pt x="4" y="138"/>
                      <a:pt x="6" y="139"/>
                    </a:cubicBezTo>
                    <a:cubicBezTo>
                      <a:pt x="0" y="119"/>
                      <a:pt x="19" y="94"/>
                      <a:pt x="31" y="75"/>
                    </a:cubicBezTo>
                    <a:cubicBezTo>
                      <a:pt x="38" y="63"/>
                      <a:pt x="47" y="52"/>
                      <a:pt x="58" y="41"/>
                    </a:cubicBezTo>
                    <a:cubicBezTo>
                      <a:pt x="58" y="41"/>
                      <a:pt x="59" y="41"/>
                      <a:pt x="59" y="40"/>
                    </a:cubicBezTo>
                    <a:moveTo>
                      <a:pt x="217" y="0"/>
                    </a:moveTo>
                    <a:cubicBezTo>
                      <a:pt x="193" y="4"/>
                      <a:pt x="168" y="9"/>
                      <a:pt x="146" y="14"/>
                    </a:cubicBezTo>
                    <a:cubicBezTo>
                      <a:pt x="131" y="17"/>
                      <a:pt x="117" y="21"/>
                      <a:pt x="104" y="25"/>
                    </a:cubicBezTo>
                    <a:cubicBezTo>
                      <a:pt x="143" y="16"/>
                      <a:pt x="143" y="16"/>
                      <a:pt x="143" y="16"/>
                    </a:cubicBezTo>
                    <a:cubicBezTo>
                      <a:pt x="144" y="17"/>
                      <a:pt x="143" y="18"/>
                      <a:pt x="142" y="19"/>
                    </a:cubicBezTo>
                    <a:cubicBezTo>
                      <a:pt x="165" y="12"/>
                      <a:pt x="191" y="6"/>
                      <a:pt x="217" y="0"/>
                    </a:cubicBezTo>
                  </a:path>
                </a:pathLst>
              </a:custGeom>
              <a:solidFill>
                <a:srgbClr val="5249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27" name="Freeform 751">
                <a:extLst>
                  <a:ext uri="{FF2B5EF4-FFF2-40B4-BE49-F238E27FC236}">
                    <a16:creationId xmlns:a16="http://schemas.microsoft.com/office/drawing/2014/main" id="{46BB6AF7-17BA-4062-B1F8-B6DB95BE3E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" y="2979"/>
                <a:ext cx="142" cy="127"/>
              </a:xfrm>
              <a:custGeom>
                <a:avLst/>
                <a:gdLst>
                  <a:gd name="T0" fmla="*/ 135 w 144"/>
                  <a:gd name="T1" fmla="*/ 0 h 129"/>
                  <a:gd name="T2" fmla="*/ 100 w 144"/>
                  <a:gd name="T3" fmla="*/ 9 h 129"/>
                  <a:gd name="T4" fmla="*/ 55 w 144"/>
                  <a:gd name="T5" fmla="*/ 24 h 129"/>
                  <a:gd name="T6" fmla="*/ 54 w 144"/>
                  <a:gd name="T7" fmla="*/ 25 h 129"/>
                  <a:gd name="T8" fmla="*/ 31 w 144"/>
                  <a:gd name="T9" fmla="*/ 55 h 129"/>
                  <a:gd name="T10" fmla="*/ 6 w 144"/>
                  <a:gd name="T11" fmla="*/ 115 h 129"/>
                  <a:gd name="T12" fmla="*/ 12 w 144"/>
                  <a:gd name="T13" fmla="*/ 120 h 129"/>
                  <a:gd name="T14" fmla="*/ 25 w 144"/>
                  <a:gd name="T15" fmla="*/ 121 h 129"/>
                  <a:gd name="T16" fmla="*/ 36 w 144"/>
                  <a:gd name="T17" fmla="*/ 115 h 129"/>
                  <a:gd name="T18" fmla="*/ 51 w 144"/>
                  <a:gd name="T19" fmla="*/ 93 h 129"/>
                  <a:gd name="T20" fmla="*/ 71 w 144"/>
                  <a:gd name="T21" fmla="*/ 44 h 129"/>
                  <a:gd name="T22" fmla="*/ 134 w 144"/>
                  <a:gd name="T23" fmla="*/ 3 h 129"/>
                  <a:gd name="T24" fmla="*/ 135 w 144"/>
                  <a:gd name="T25" fmla="*/ 0 h 12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44" h="129">
                    <a:moveTo>
                      <a:pt x="143" y="0"/>
                    </a:moveTo>
                    <a:cubicBezTo>
                      <a:pt x="104" y="9"/>
                      <a:pt x="104" y="9"/>
                      <a:pt x="104" y="9"/>
                    </a:cubicBezTo>
                    <a:cubicBezTo>
                      <a:pt x="87" y="14"/>
                      <a:pt x="71" y="19"/>
                      <a:pt x="59" y="24"/>
                    </a:cubicBezTo>
                    <a:cubicBezTo>
                      <a:pt x="59" y="25"/>
                      <a:pt x="58" y="25"/>
                      <a:pt x="58" y="25"/>
                    </a:cubicBezTo>
                    <a:cubicBezTo>
                      <a:pt x="47" y="36"/>
                      <a:pt x="38" y="47"/>
                      <a:pt x="31" y="59"/>
                    </a:cubicBezTo>
                    <a:cubicBezTo>
                      <a:pt x="19" y="78"/>
                      <a:pt x="0" y="103"/>
                      <a:pt x="6" y="123"/>
                    </a:cubicBezTo>
                    <a:cubicBezTo>
                      <a:pt x="8" y="125"/>
                      <a:pt x="10" y="127"/>
                      <a:pt x="12" y="128"/>
                    </a:cubicBezTo>
                    <a:cubicBezTo>
                      <a:pt x="17" y="129"/>
                      <a:pt x="21" y="129"/>
                      <a:pt x="25" y="129"/>
                    </a:cubicBezTo>
                    <a:cubicBezTo>
                      <a:pt x="30" y="129"/>
                      <a:pt x="34" y="128"/>
                      <a:pt x="40" y="123"/>
                    </a:cubicBezTo>
                    <a:cubicBezTo>
                      <a:pt x="48" y="117"/>
                      <a:pt x="50" y="106"/>
                      <a:pt x="55" y="98"/>
                    </a:cubicBezTo>
                    <a:cubicBezTo>
                      <a:pt x="59" y="80"/>
                      <a:pt x="67" y="62"/>
                      <a:pt x="75" y="48"/>
                    </a:cubicBezTo>
                    <a:cubicBezTo>
                      <a:pt x="86" y="26"/>
                      <a:pt x="111" y="13"/>
                      <a:pt x="142" y="3"/>
                    </a:cubicBezTo>
                    <a:cubicBezTo>
                      <a:pt x="143" y="2"/>
                      <a:pt x="144" y="1"/>
                      <a:pt x="143" y="0"/>
                    </a:cubicBezTo>
                  </a:path>
                </a:pathLst>
              </a:custGeom>
              <a:solidFill>
                <a:srgbClr val="6E65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28" name="Freeform 752">
                <a:extLst>
                  <a:ext uri="{FF2B5EF4-FFF2-40B4-BE49-F238E27FC236}">
                    <a16:creationId xmlns:a16="http://schemas.microsoft.com/office/drawing/2014/main" id="{3A6D51D9-64F9-45A1-814A-5BBAAB5994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2" y="2974"/>
                <a:ext cx="379" cy="240"/>
              </a:xfrm>
              <a:custGeom>
                <a:avLst/>
                <a:gdLst>
                  <a:gd name="T0" fmla="*/ 171 w 385"/>
                  <a:gd name="T1" fmla="*/ 0 h 244"/>
                  <a:gd name="T2" fmla="*/ 166 w 385"/>
                  <a:gd name="T3" fmla="*/ 16 h 244"/>
                  <a:gd name="T4" fmla="*/ 187 w 385"/>
                  <a:gd name="T5" fmla="*/ 19 h 244"/>
                  <a:gd name="T6" fmla="*/ 214 w 385"/>
                  <a:gd name="T7" fmla="*/ 38 h 244"/>
                  <a:gd name="T8" fmla="*/ 140 w 385"/>
                  <a:gd name="T9" fmla="*/ 74 h 244"/>
                  <a:gd name="T10" fmla="*/ 70 w 385"/>
                  <a:gd name="T11" fmla="*/ 85 h 244"/>
                  <a:gd name="T12" fmla="*/ 39 w 385"/>
                  <a:gd name="T13" fmla="*/ 45 h 244"/>
                  <a:gd name="T14" fmla="*/ 113 w 385"/>
                  <a:gd name="T15" fmla="*/ 28 h 244"/>
                  <a:gd name="T16" fmla="*/ 145 w 385"/>
                  <a:gd name="T17" fmla="*/ 19 h 244"/>
                  <a:gd name="T18" fmla="*/ 47 w 385"/>
                  <a:gd name="T19" fmla="*/ 36 h 244"/>
                  <a:gd name="T20" fmla="*/ 28 w 385"/>
                  <a:gd name="T21" fmla="*/ 24 h 244"/>
                  <a:gd name="T22" fmla="*/ 18 w 385"/>
                  <a:gd name="T23" fmla="*/ 44 h 244"/>
                  <a:gd name="T24" fmla="*/ 94 w 385"/>
                  <a:gd name="T25" fmla="*/ 128 h 244"/>
                  <a:gd name="T26" fmla="*/ 149 w 385"/>
                  <a:gd name="T27" fmla="*/ 213 h 244"/>
                  <a:gd name="T28" fmla="*/ 162 w 385"/>
                  <a:gd name="T29" fmla="*/ 219 h 244"/>
                  <a:gd name="T30" fmla="*/ 184 w 385"/>
                  <a:gd name="T31" fmla="*/ 207 h 244"/>
                  <a:gd name="T32" fmla="*/ 166 w 385"/>
                  <a:gd name="T33" fmla="*/ 208 h 244"/>
                  <a:gd name="T34" fmla="*/ 131 w 385"/>
                  <a:gd name="T35" fmla="*/ 172 h 244"/>
                  <a:gd name="T36" fmla="*/ 219 w 385"/>
                  <a:gd name="T37" fmla="*/ 140 h 244"/>
                  <a:gd name="T38" fmla="*/ 235 w 385"/>
                  <a:gd name="T39" fmla="*/ 133 h 244"/>
                  <a:gd name="T40" fmla="*/ 130 w 385"/>
                  <a:gd name="T41" fmla="*/ 152 h 244"/>
                  <a:gd name="T42" fmla="*/ 88 w 385"/>
                  <a:gd name="T43" fmla="*/ 112 h 244"/>
                  <a:gd name="T44" fmla="*/ 119 w 385"/>
                  <a:gd name="T45" fmla="*/ 84 h 244"/>
                  <a:gd name="T46" fmla="*/ 198 w 385"/>
                  <a:gd name="T47" fmla="*/ 64 h 244"/>
                  <a:gd name="T48" fmla="*/ 245 w 385"/>
                  <a:gd name="T49" fmla="*/ 83 h 244"/>
                  <a:gd name="T50" fmla="*/ 281 w 385"/>
                  <a:gd name="T51" fmla="*/ 122 h 244"/>
                  <a:gd name="T52" fmla="*/ 280 w 385"/>
                  <a:gd name="T53" fmla="*/ 128 h 244"/>
                  <a:gd name="T54" fmla="*/ 326 w 385"/>
                  <a:gd name="T55" fmla="*/ 166 h 244"/>
                  <a:gd name="T56" fmla="*/ 279 w 385"/>
                  <a:gd name="T57" fmla="*/ 180 h 244"/>
                  <a:gd name="T58" fmla="*/ 276 w 385"/>
                  <a:gd name="T59" fmla="*/ 182 h 244"/>
                  <a:gd name="T60" fmla="*/ 336 w 385"/>
                  <a:gd name="T61" fmla="*/ 172 h 244"/>
                  <a:gd name="T62" fmla="*/ 349 w 385"/>
                  <a:gd name="T63" fmla="*/ 171 h 244"/>
                  <a:gd name="T64" fmla="*/ 326 w 385"/>
                  <a:gd name="T65" fmla="*/ 151 h 244"/>
                  <a:gd name="T66" fmla="*/ 190 w 385"/>
                  <a:gd name="T67" fmla="*/ 12 h 244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385" h="244">
                    <a:moveTo>
                      <a:pt x="191" y="0"/>
                    </a:moveTo>
                    <a:cubicBezTo>
                      <a:pt x="189" y="0"/>
                      <a:pt x="186" y="0"/>
                      <a:pt x="183" y="0"/>
                    </a:cubicBezTo>
                    <a:cubicBezTo>
                      <a:pt x="190" y="4"/>
                      <a:pt x="197" y="8"/>
                      <a:pt x="192" y="12"/>
                    </a:cubicBezTo>
                    <a:cubicBezTo>
                      <a:pt x="190" y="14"/>
                      <a:pt x="184" y="16"/>
                      <a:pt x="178" y="16"/>
                    </a:cubicBezTo>
                    <a:cubicBezTo>
                      <a:pt x="181" y="16"/>
                      <a:pt x="184" y="16"/>
                      <a:pt x="186" y="16"/>
                    </a:cubicBezTo>
                    <a:cubicBezTo>
                      <a:pt x="192" y="16"/>
                      <a:pt x="197" y="17"/>
                      <a:pt x="199" y="19"/>
                    </a:cubicBezTo>
                    <a:cubicBezTo>
                      <a:pt x="205" y="22"/>
                      <a:pt x="205" y="22"/>
                      <a:pt x="205" y="22"/>
                    </a:cubicBezTo>
                    <a:cubicBezTo>
                      <a:pt x="213" y="29"/>
                      <a:pt x="218" y="36"/>
                      <a:pt x="227" y="42"/>
                    </a:cubicBezTo>
                    <a:cubicBezTo>
                      <a:pt x="236" y="49"/>
                      <a:pt x="246" y="56"/>
                      <a:pt x="228" y="61"/>
                    </a:cubicBezTo>
                    <a:cubicBezTo>
                      <a:pt x="205" y="67"/>
                      <a:pt x="173" y="73"/>
                      <a:pt x="148" y="78"/>
                    </a:cubicBezTo>
                    <a:cubicBezTo>
                      <a:pt x="135" y="81"/>
                      <a:pt x="102" y="91"/>
                      <a:pt x="84" y="91"/>
                    </a:cubicBezTo>
                    <a:cubicBezTo>
                      <a:pt x="80" y="91"/>
                      <a:pt x="76" y="90"/>
                      <a:pt x="74" y="89"/>
                    </a:cubicBezTo>
                    <a:cubicBezTo>
                      <a:pt x="66" y="83"/>
                      <a:pt x="73" y="75"/>
                      <a:pt x="64" y="68"/>
                    </a:cubicBezTo>
                    <a:cubicBezTo>
                      <a:pt x="57" y="63"/>
                      <a:pt x="37" y="56"/>
                      <a:pt x="43" y="49"/>
                    </a:cubicBezTo>
                    <a:cubicBezTo>
                      <a:pt x="48" y="43"/>
                      <a:pt x="67" y="42"/>
                      <a:pt x="78" y="40"/>
                    </a:cubicBezTo>
                    <a:cubicBezTo>
                      <a:pt x="92" y="36"/>
                      <a:pt x="106" y="31"/>
                      <a:pt x="121" y="28"/>
                    </a:cubicBezTo>
                    <a:cubicBezTo>
                      <a:pt x="132" y="26"/>
                      <a:pt x="154" y="20"/>
                      <a:pt x="173" y="17"/>
                    </a:cubicBezTo>
                    <a:cubicBezTo>
                      <a:pt x="165" y="18"/>
                      <a:pt x="157" y="19"/>
                      <a:pt x="153" y="19"/>
                    </a:cubicBezTo>
                    <a:cubicBezTo>
                      <a:pt x="126" y="24"/>
                      <a:pt x="102" y="33"/>
                      <a:pt x="76" y="38"/>
                    </a:cubicBezTo>
                    <a:cubicBezTo>
                      <a:pt x="69" y="39"/>
                      <a:pt x="59" y="40"/>
                      <a:pt x="51" y="40"/>
                    </a:cubicBezTo>
                    <a:cubicBezTo>
                      <a:pt x="45" y="40"/>
                      <a:pt x="39" y="40"/>
                      <a:pt x="36" y="37"/>
                    </a:cubicBezTo>
                    <a:cubicBezTo>
                      <a:pt x="30" y="34"/>
                      <a:pt x="30" y="29"/>
                      <a:pt x="28" y="24"/>
                    </a:cubicBezTo>
                    <a:cubicBezTo>
                      <a:pt x="18" y="28"/>
                      <a:pt x="8" y="32"/>
                      <a:pt x="0" y="37"/>
                    </a:cubicBezTo>
                    <a:cubicBezTo>
                      <a:pt x="7" y="41"/>
                      <a:pt x="14" y="45"/>
                      <a:pt x="18" y="48"/>
                    </a:cubicBezTo>
                    <a:cubicBezTo>
                      <a:pt x="40" y="65"/>
                      <a:pt x="48" y="85"/>
                      <a:pt x="67" y="104"/>
                    </a:cubicBezTo>
                    <a:cubicBezTo>
                      <a:pt x="81" y="117"/>
                      <a:pt x="95" y="120"/>
                      <a:pt x="100" y="136"/>
                    </a:cubicBezTo>
                    <a:cubicBezTo>
                      <a:pt x="104" y="147"/>
                      <a:pt x="99" y="159"/>
                      <a:pt x="106" y="170"/>
                    </a:cubicBezTo>
                    <a:cubicBezTo>
                      <a:pt x="118" y="191"/>
                      <a:pt x="143" y="209"/>
                      <a:pt x="157" y="229"/>
                    </a:cubicBezTo>
                    <a:cubicBezTo>
                      <a:pt x="160" y="233"/>
                      <a:pt x="163" y="238"/>
                      <a:pt x="166" y="244"/>
                    </a:cubicBezTo>
                    <a:cubicBezTo>
                      <a:pt x="167" y="241"/>
                      <a:pt x="167" y="239"/>
                      <a:pt x="174" y="235"/>
                    </a:cubicBezTo>
                    <a:cubicBezTo>
                      <a:pt x="174" y="234"/>
                      <a:pt x="175" y="232"/>
                      <a:pt x="176" y="230"/>
                    </a:cubicBezTo>
                    <a:cubicBezTo>
                      <a:pt x="179" y="225"/>
                      <a:pt x="187" y="223"/>
                      <a:pt x="196" y="221"/>
                    </a:cubicBezTo>
                    <a:cubicBezTo>
                      <a:pt x="192" y="221"/>
                      <a:pt x="189" y="222"/>
                      <a:pt x="186" y="222"/>
                    </a:cubicBezTo>
                    <a:cubicBezTo>
                      <a:pt x="183" y="222"/>
                      <a:pt x="180" y="223"/>
                      <a:pt x="178" y="223"/>
                    </a:cubicBezTo>
                    <a:cubicBezTo>
                      <a:pt x="158" y="223"/>
                      <a:pt x="167" y="210"/>
                      <a:pt x="163" y="202"/>
                    </a:cubicBezTo>
                    <a:cubicBezTo>
                      <a:pt x="160" y="195"/>
                      <a:pt x="147" y="190"/>
                      <a:pt x="139" y="184"/>
                    </a:cubicBezTo>
                    <a:cubicBezTo>
                      <a:pt x="126" y="175"/>
                      <a:pt x="132" y="173"/>
                      <a:pt x="149" y="167"/>
                    </a:cubicBezTo>
                    <a:cubicBezTo>
                      <a:pt x="174" y="158"/>
                      <a:pt x="204" y="153"/>
                      <a:pt x="234" y="148"/>
                    </a:cubicBezTo>
                    <a:cubicBezTo>
                      <a:pt x="244" y="147"/>
                      <a:pt x="263" y="142"/>
                      <a:pt x="280" y="139"/>
                    </a:cubicBezTo>
                    <a:cubicBezTo>
                      <a:pt x="269" y="140"/>
                      <a:pt x="258" y="140"/>
                      <a:pt x="251" y="141"/>
                    </a:cubicBezTo>
                    <a:cubicBezTo>
                      <a:pt x="221" y="142"/>
                      <a:pt x="202" y="149"/>
                      <a:pt x="176" y="156"/>
                    </a:cubicBezTo>
                    <a:cubicBezTo>
                      <a:pt x="162" y="159"/>
                      <a:pt x="148" y="164"/>
                      <a:pt x="138" y="164"/>
                    </a:cubicBezTo>
                    <a:cubicBezTo>
                      <a:pt x="130" y="164"/>
                      <a:pt x="125" y="162"/>
                      <a:pt x="123" y="154"/>
                    </a:cubicBezTo>
                    <a:cubicBezTo>
                      <a:pt x="120" y="139"/>
                      <a:pt x="110" y="132"/>
                      <a:pt x="92" y="120"/>
                    </a:cubicBezTo>
                    <a:cubicBezTo>
                      <a:pt x="79" y="110"/>
                      <a:pt x="80" y="109"/>
                      <a:pt x="94" y="101"/>
                    </a:cubicBezTo>
                    <a:cubicBezTo>
                      <a:pt x="105" y="95"/>
                      <a:pt x="111" y="90"/>
                      <a:pt x="127" y="88"/>
                    </a:cubicBezTo>
                    <a:cubicBezTo>
                      <a:pt x="144" y="85"/>
                      <a:pt x="158" y="82"/>
                      <a:pt x="173" y="77"/>
                    </a:cubicBezTo>
                    <a:cubicBezTo>
                      <a:pt x="184" y="73"/>
                      <a:pt x="197" y="69"/>
                      <a:pt x="210" y="68"/>
                    </a:cubicBezTo>
                    <a:cubicBezTo>
                      <a:pt x="214" y="67"/>
                      <a:pt x="217" y="67"/>
                      <a:pt x="221" y="67"/>
                    </a:cubicBezTo>
                    <a:cubicBezTo>
                      <a:pt x="242" y="67"/>
                      <a:pt x="256" y="76"/>
                      <a:pt x="261" y="87"/>
                    </a:cubicBezTo>
                    <a:cubicBezTo>
                      <a:pt x="271" y="106"/>
                      <a:pt x="269" y="117"/>
                      <a:pt x="302" y="130"/>
                    </a:cubicBezTo>
                    <a:cubicBezTo>
                      <a:pt x="300" y="130"/>
                      <a:pt x="300" y="130"/>
                      <a:pt x="300" y="130"/>
                    </a:cubicBezTo>
                    <a:cubicBezTo>
                      <a:pt x="300" y="134"/>
                      <a:pt x="294" y="136"/>
                      <a:pt x="286" y="137"/>
                    </a:cubicBezTo>
                    <a:cubicBezTo>
                      <a:pt x="291" y="137"/>
                      <a:pt x="295" y="136"/>
                      <a:pt x="299" y="136"/>
                    </a:cubicBezTo>
                    <a:cubicBezTo>
                      <a:pt x="304" y="136"/>
                      <a:pt x="308" y="137"/>
                      <a:pt x="311" y="139"/>
                    </a:cubicBezTo>
                    <a:cubicBezTo>
                      <a:pt x="328" y="149"/>
                      <a:pt x="315" y="172"/>
                      <a:pt x="346" y="178"/>
                    </a:cubicBezTo>
                    <a:cubicBezTo>
                      <a:pt x="347" y="179"/>
                      <a:pt x="347" y="179"/>
                      <a:pt x="347" y="179"/>
                    </a:cubicBezTo>
                    <a:cubicBezTo>
                      <a:pt x="346" y="181"/>
                      <a:pt x="306" y="189"/>
                      <a:pt x="297" y="192"/>
                    </a:cubicBezTo>
                    <a:cubicBezTo>
                      <a:pt x="288" y="195"/>
                      <a:pt x="279" y="198"/>
                      <a:pt x="269" y="201"/>
                    </a:cubicBezTo>
                    <a:cubicBezTo>
                      <a:pt x="277" y="199"/>
                      <a:pt x="286" y="197"/>
                      <a:pt x="294" y="194"/>
                    </a:cubicBezTo>
                    <a:cubicBezTo>
                      <a:pt x="308" y="190"/>
                      <a:pt x="328" y="183"/>
                      <a:pt x="346" y="183"/>
                    </a:cubicBezTo>
                    <a:cubicBezTo>
                      <a:pt x="349" y="183"/>
                      <a:pt x="353" y="183"/>
                      <a:pt x="357" y="184"/>
                    </a:cubicBezTo>
                    <a:cubicBezTo>
                      <a:pt x="359" y="185"/>
                      <a:pt x="361" y="185"/>
                      <a:pt x="363" y="186"/>
                    </a:cubicBezTo>
                    <a:cubicBezTo>
                      <a:pt x="367" y="184"/>
                      <a:pt x="369" y="183"/>
                      <a:pt x="373" y="183"/>
                    </a:cubicBezTo>
                    <a:cubicBezTo>
                      <a:pt x="376" y="183"/>
                      <a:pt x="379" y="183"/>
                      <a:pt x="385" y="185"/>
                    </a:cubicBezTo>
                    <a:cubicBezTo>
                      <a:pt x="372" y="178"/>
                      <a:pt x="357" y="172"/>
                      <a:pt x="346" y="163"/>
                    </a:cubicBezTo>
                    <a:cubicBezTo>
                      <a:pt x="323" y="147"/>
                      <a:pt x="318" y="126"/>
                      <a:pt x="297" y="108"/>
                    </a:cubicBezTo>
                    <a:cubicBezTo>
                      <a:pt x="261" y="79"/>
                      <a:pt x="235" y="45"/>
                      <a:pt x="202" y="12"/>
                    </a:cubicBezTo>
                    <a:cubicBezTo>
                      <a:pt x="199" y="8"/>
                      <a:pt x="195" y="4"/>
                      <a:pt x="191" y="0"/>
                    </a:cubicBezTo>
                  </a:path>
                </a:pathLst>
              </a:custGeom>
              <a:solidFill>
                <a:srgbClr val="6E65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29" name="Freeform 753">
                <a:extLst>
                  <a:ext uri="{FF2B5EF4-FFF2-40B4-BE49-F238E27FC236}">
                    <a16:creationId xmlns:a16="http://schemas.microsoft.com/office/drawing/2014/main" id="{C9D75DD6-E353-405B-82FE-B0344C441B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98" y="3176"/>
                <a:ext cx="8" cy="3"/>
              </a:xfrm>
              <a:custGeom>
                <a:avLst/>
                <a:gdLst>
                  <a:gd name="T0" fmla="*/ 8 w 8"/>
                  <a:gd name="T1" fmla="*/ 0 h 3"/>
                  <a:gd name="T2" fmla="*/ 0 w 8"/>
                  <a:gd name="T3" fmla="*/ 2 h 3"/>
                  <a:gd name="T4" fmla="*/ 0 w 8"/>
                  <a:gd name="T5" fmla="*/ 3 h 3"/>
                  <a:gd name="T6" fmla="*/ 8 w 8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" h="3">
                    <a:moveTo>
                      <a:pt x="8" y="0"/>
                    </a:moveTo>
                    <a:cubicBezTo>
                      <a:pt x="5" y="0"/>
                      <a:pt x="2" y="1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3" y="2"/>
                      <a:pt x="5" y="1"/>
                      <a:pt x="8" y="0"/>
                    </a:cubicBezTo>
                  </a:path>
                </a:pathLst>
              </a:custGeom>
              <a:solidFill>
                <a:srgbClr val="6E65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30" name="Freeform 754">
                <a:extLst>
                  <a:ext uri="{FF2B5EF4-FFF2-40B4-BE49-F238E27FC236}">
                    <a16:creationId xmlns:a16="http://schemas.microsoft.com/office/drawing/2014/main" id="{50D4CDF2-C3E5-4A84-BF60-4B0E63A606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23" y="3154"/>
                <a:ext cx="186" cy="51"/>
              </a:xfrm>
              <a:custGeom>
                <a:avLst/>
                <a:gdLst>
                  <a:gd name="T0" fmla="*/ 160 w 189"/>
                  <a:gd name="T1" fmla="*/ 0 h 52"/>
                  <a:gd name="T2" fmla="*/ 112 w 189"/>
                  <a:gd name="T3" fmla="*/ 11 h 52"/>
                  <a:gd name="T4" fmla="*/ 90 w 189"/>
                  <a:gd name="T5" fmla="*/ 18 h 52"/>
                  <a:gd name="T6" fmla="*/ 80 w 189"/>
                  <a:gd name="T7" fmla="*/ 22 h 52"/>
                  <a:gd name="T8" fmla="*/ 72 w 189"/>
                  <a:gd name="T9" fmla="*/ 25 h 52"/>
                  <a:gd name="T10" fmla="*/ 72 w 189"/>
                  <a:gd name="T11" fmla="*/ 24 h 52"/>
                  <a:gd name="T12" fmla="*/ 64 w 189"/>
                  <a:gd name="T13" fmla="*/ 26 h 52"/>
                  <a:gd name="T14" fmla="*/ 22 w 189"/>
                  <a:gd name="T15" fmla="*/ 34 h 52"/>
                  <a:gd name="T16" fmla="*/ 2 w 189"/>
                  <a:gd name="T17" fmla="*/ 43 h 52"/>
                  <a:gd name="T18" fmla="*/ 0 w 189"/>
                  <a:gd name="T19" fmla="*/ 48 h 52"/>
                  <a:gd name="T20" fmla="*/ 8 w 189"/>
                  <a:gd name="T21" fmla="*/ 44 h 52"/>
                  <a:gd name="T22" fmla="*/ 48 w 189"/>
                  <a:gd name="T23" fmla="*/ 31 h 52"/>
                  <a:gd name="T24" fmla="*/ 71 w 189"/>
                  <a:gd name="T25" fmla="*/ 30 h 52"/>
                  <a:gd name="T26" fmla="*/ 69 w 189"/>
                  <a:gd name="T27" fmla="*/ 28 h 52"/>
                  <a:gd name="T28" fmla="*/ 75 w 189"/>
                  <a:gd name="T29" fmla="*/ 28 h 52"/>
                  <a:gd name="T30" fmla="*/ 165 w 189"/>
                  <a:gd name="T31" fmla="*/ 6 h 52"/>
                  <a:gd name="T32" fmla="*/ 177 w 189"/>
                  <a:gd name="T33" fmla="*/ 3 h 52"/>
                  <a:gd name="T34" fmla="*/ 171 w 189"/>
                  <a:gd name="T35" fmla="*/ 1 h 52"/>
                  <a:gd name="T36" fmla="*/ 160 w 189"/>
                  <a:gd name="T37" fmla="*/ 0 h 52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189" h="52">
                    <a:moveTo>
                      <a:pt x="172" y="0"/>
                    </a:moveTo>
                    <a:cubicBezTo>
                      <a:pt x="154" y="0"/>
                      <a:pt x="134" y="7"/>
                      <a:pt x="120" y="11"/>
                    </a:cubicBezTo>
                    <a:cubicBezTo>
                      <a:pt x="112" y="14"/>
                      <a:pt x="103" y="16"/>
                      <a:pt x="95" y="18"/>
                    </a:cubicBezTo>
                    <a:cubicBezTo>
                      <a:pt x="91" y="19"/>
                      <a:pt x="87" y="21"/>
                      <a:pt x="84" y="22"/>
                    </a:cubicBezTo>
                    <a:cubicBezTo>
                      <a:pt x="81" y="23"/>
                      <a:pt x="79" y="24"/>
                      <a:pt x="76" y="25"/>
                    </a:cubicBezTo>
                    <a:cubicBezTo>
                      <a:pt x="76" y="24"/>
                      <a:pt x="76" y="24"/>
                      <a:pt x="76" y="24"/>
                    </a:cubicBezTo>
                    <a:cubicBezTo>
                      <a:pt x="73" y="25"/>
                      <a:pt x="70" y="26"/>
                      <a:pt x="68" y="26"/>
                    </a:cubicBezTo>
                    <a:cubicBezTo>
                      <a:pt x="55" y="30"/>
                      <a:pt x="38" y="35"/>
                      <a:pt x="22" y="38"/>
                    </a:cubicBezTo>
                    <a:cubicBezTo>
                      <a:pt x="13" y="40"/>
                      <a:pt x="5" y="42"/>
                      <a:pt x="2" y="47"/>
                    </a:cubicBezTo>
                    <a:cubicBezTo>
                      <a:pt x="1" y="49"/>
                      <a:pt x="0" y="51"/>
                      <a:pt x="0" y="52"/>
                    </a:cubicBezTo>
                    <a:cubicBezTo>
                      <a:pt x="2" y="51"/>
                      <a:pt x="4" y="50"/>
                      <a:pt x="8" y="48"/>
                    </a:cubicBezTo>
                    <a:cubicBezTo>
                      <a:pt x="21" y="43"/>
                      <a:pt x="40" y="41"/>
                      <a:pt x="52" y="35"/>
                    </a:cubicBezTo>
                    <a:cubicBezTo>
                      <a:pt x="75" y="34"/>
                      <a:pt x="75" y="34"/>
                      <a:pt x="75" y="34"/>
                    </a:cubicBezTo>
                    <a:cubicBezTo>
                      <a:pt x="74" y="34"/>
                      <a:pt x="74" y="33"/>
                      <a:pt x="73" y="32"/>
                    </a:cubicBezTo>
                    <a:cubicBezTo>
                      <a:pt x="79" y="32"/>
                      <a:pt x="79" y="32"/>
                      <a:pt x="79" y="32"/>
                    </a:cubicBezTo>
                    <a:cubicBezTo>
                      <a:pt x="103" y="21"/>
                      <a:pt x="144" y="11"/>
                      <a:pt x="177" y="6"/>
                    </a:cubicBezTo>
                    <a:cubicBezTo>
                      <a:pt x="182" y="5"/>
                      <a:pt x="186" y="4"/>
                      <a:pt x="189" y="3"/>
                    </a:cubicBezTo>
                    <a:cubicBezTo>
                      <a:pt x="187" y="2"/>
                      <a:pt x="185" y="2"/>
                      <a:pt x="183" y="1"/>
                    </a:cubicBezTo>
                    <a:cubicBezTo>
                      <a:pt x="179" y="0"/>
                      <a:pt x="175" y="0"/>
                      <a:pt x="172" y="0"/>
                    </a:cubicBezTo>
                  </a:path>
                </a:pathLst>
              </a:custGeom>
              <a:solidFill>
                <a:srgbClr val="A39B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31" name="Freeform 755">
                <a:extLst>
                  <a:ext uri="{FF2B5EF4-FFF2-40B4-BE49-F238E27FC236}">
                    <a16:creationId xmlns:a16="http://schemas.microsoft.com/office/drawing/2014/main" id="{C36EAD19-7DA4-4914-84AF-B78581B3ADF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76" y="3108"/>
                <a:ext cx="217" cy="85"/>
              </a:xfrm>
              <a:custGeom>
                <a:avLst/>
                <a:gdLst>
                  <a:gd name="T0" fmla="*/ 67 w 221"/>
                  <a:gd name="T1" fmla="*/ 62 h 87"/>
                  <a:gd name="T2" fmla="*/ 52 w 221"/>
                  <a:gd name="T3" fmla="*/ 55 h 87"/>
                  <a:gd name="T4" fmla="*/ 36 w 221"/>
                  <a:gd name="T5" fmla="*/ 52 h 87"/>
                  <a:gd name="T6" fmla="*/ 25 w 221"/>
                  <a:gd name="T7" fmla="*/ 35 h 87"/>
                  <a:gd name="T8" fmla="*/ 66 w 221"/>
                  <a:gd name="T9" fmla="*/ 24 h 87"/>
                  <a:gd name="T10" fmla="*/ 81 w 221"/>
                  <a:gd name="T11" fmla="*/ 24 h 87"/>
                  <a:gd name="T12" fmla="*/ 67 w 221"/>
                  <a:gd name="T13" fmla="*/ 46 h 87"/>
                  <a:gd name="T14" fmla="*/ 74 w 221"/>
                  <a:gd name="T15" fmla="*/ 55 h 87"/>
                  <a:gd name="T16" fmla="*/ 73 w 221"/>
                  <a:gd name="T17" fmla="*/ 62 h 87"/>
                  <a:gd name="T18" fmla="*/ 67 w 221"/>
                  <a:gd name="T19" fmla="*/ 62 h 87"/>
                  <a:gd name="T20" fmla="*/ 158 w 221"/>
                  <a:gd name="T21" fmla="*/ 39 h 87"/>
                  <a:gd name="T22" fmla="*/ 146 w 221"/>
                  <a:gd name="T23" fmla="*/ 32 h 87"/>
                  <a:gd name="T24" fmla="*/ 139 w 221"/>
                  <a:gd name="T25" fmla="*/ 21 h 87"/>
                  <a:gd name="T26" fmla="*/ 116 w 221"/>
                  <a:gd name="T27" fmla="*/ 21 h 87"/>
                  <a:gd name="T28" fmla="*/ 116 w 221"/>
                  <a:gd name="T29" fmla="*/ 21 h 87"/>
                  <a:gd name="T30" fmla="*/ 133 w 221"/>
                  <a:gd name="T31" fmla="*/ 18 h 87"/>
                  <a:gd name="T32" fmla="*/ 157 w 221"/>
                  <a:gd name="T33" fmla="*/ 15 h 87"/>
                  <a:gd name="T34" fmla="*/ 176 w 221"/>
                  <a:gd name="T35" fmla="*/ 22 h 87"/>
                  <a:gd name="T36" fmla="*/ 168 w 221"/>
                  <a:gd name="T37" fmla="*/ 35 h 87"/>
                  <a:gd name="T38" fmla="*/ 158 w 221"/>
                  <a:gd name="T39" fmla="*/ 39 h 87"/>
                  <a:gd name="T40" fmla="*/ 161 w 221"/>
                  <a:gd name="T41" fmla="*/ 0 h 87"/>
                  <a:gd name="T42" fmla="*/ 148 w 221"/>
                  <a:gd name="T43" fmla="*/ 1 h 87"/>
                  <a:gd name="T44" fmla="*/ 142 w 221"/>
                  <a:gd name="T45" fmla="*/ 3 h 87"/>
                  <a:gd name="T46" fmla="*/ 100 w 221"/>
                  <a:gd name="T47" fmla="*/ 12 h 87"/>
                  <a:gd name="T48" fmla="*/ 23 w 221"/>
                  <a:gd name="T49" fmla="*/ 27 h 87"/>
                  <a:gd name="T50" fmla="*/ 13 w 221"/>
                  <a:gd name="T51" fmla="*/ 44 h 87"/>
                  <a:gd name="T52" fmla="*/ 33 w 221"/>
                  <a:gd name="T53" fmla="*/ 61 h 87"/>
                  <a:gd name="T54" fmla="*/ 48 w 221"/>
                  <a:gd name="T55" fmla="*/ 79 h 87"/>
                  <a:gd name="T56" fmla="*/ 56 w 221"/>
                  <a:gd name="T57" fmla="*/ 78 h 87"/>
                  <a:gd name="T58" fmla="*/ 66 w 221"/>
                  <a:gd name="T59" fmla="*/ 77 h 87"/>
                  <a:gd name="T60" fmla="*/ 78 w 221"/>
                  <a:gd name="T61" fmla="*/ 74 h 87"/>
                  <a:gd name="T62" fmla="*/ 115 w 221"/>
                  <a:gd name="T63" fmla="*/ 63 h 87"/>
                  <a:gd name="T64" fmla="*/ 116 w 221"/>
                  <a:gd name="T65" fmla="*/ 64 h 87"/>
                  <a:gd name="T66" fmla="*/ 124 w 221"/>
                  <a:gd name="T67" fmla="*/ 63 h 87"/>
                  <a:gd name="T68" fmla="*/ 133 w 221"/>
                  <a:gd name="T69" fmla="*/ 61 h 87"/>
                  <a:gd name="T70" fmla="*/ 159 w 221"/>
                  <a:gd name="T71" fmla="*/ 52 h 87"/>
                  <a:gd name="T72" fmla="*/ 205 w 221"/>
                  <a:gd name="T73" fmla="*/ 39 h 87"/>
                  <a:gd name="T74" fmla="*/ 204 w 221"/>
                  <a:gd name="T75" fmla="*/ 38 h 87"/>
                  <a:gd name="T76" fmla="*/ 173 w 221"/>
                  <a:gd name="T77" fmla="*/ 3 h 87"/>
                  <a:gd name="T78" fmla="*/ 161 w 221"/>
                  <a:gd name="T79" fmla="*/ 0 h 87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221" h="87">
                    <a:moveTo>
                      <a:pt x="71" y="68"/>
                    </a:moveTo>
                    <a:cubicBezTo>
                      <a:pt x="64" y="68"/>
                      <a:pt x="62" y="61"/>
                      <a:pt x="56" y="59"/>
                    </a:cubicBezTo>
                    <a:cubicBezTo>
                      <a:pt x="50" y="56"/>
                      <a:pt x="46" y="57"/>
                      <a:pt x="40" y="56"/>
                    </a:cubicBezTo>
                    <a:cubicBezTo>
                      <a:pt x="32" y="53"/>
                      <a:pt x="21" y="43"/>
                      <a:pt x="25" y="39"/>
                    </a:cubicBezTo>
                    <a:cubicBezTo>
                      <a:pt x="29" y="33"/>
                      <a:pt x="59" y="30"/>
                      <a:pt x="70" y="28"/>
                    </a:cubicBezTo>
                    <a:cubicBezTo>
                      <a:pt x="89" y="28"/>
                      <a:pt x="89" y="28"/>
                      <a:pt x="89" y="28"/>
                    </a:cubicBezTo>
                    <a:cubicBezTo>
                      <a:pt x="75" y="35"/>
                      <a:pt x="66" y="40"/>
                      <a:pt x="71" y="50"/>
                    </a:cubicBezTo>
                    <a:cubicBezTo>
                      <a:pt x="72" y="53"/>
                      <a:pt x="77" y="56"/>
                      <a:pt x="78" y="59"/>
                    </a:cubicBezTo>
                    <a:cubicBezTo>
                      <a:pt x="79" y="62"/>
                      <a:pt x="76" y="64"/>
                      <a:pt x="77" y="67"/>
                    </a:cubicBezTo>
                    <a:cubicBezTo>
                      <a:pt x="75" y="67"/>
                      <a:pt x="73" y="68"/>
                      <a:pt x="71" y="68"/>
                    </a:cubicBezTo>
                    <a:moveTo>
                      <a:pt x="170" y="43"/>
                    </a:moveTo>
                    <a:cubicBezTo>
                      <a:pt x="165" y="43"/>
                      <a:pt x="161" y="40"/>
                      <a:pt x="158" y="36"/>
                    </a:cubicBezTo>
                    <a:cubicBezTo>
                      <a:pt x="156" y="33"/>
                      <a:pt x="157" y="27"/>
                      <a:pt x="151" y="25"/>
                    </a:cubicBezTo>
                    <a:cubicBezTo>
                      <a:pt x="146" y="23"/>
                      <a:pt x="132" y="24"/>
                      <a:pt x="124" y="23"/>
                    </a:cubicBezTo>
                    <a:cubicBezTo>
                      <a:pt x="124" y="22"/>
                      <a:pt x="123" y="21"/>
                      <a:pt x="124" y="21"/>
                    </a:cubicBezTo>
                    <a:cubicBezTo>
                      <a:pt x="143" y="18"/>
                      <a:pt x="143" y="18"/>
                      <a:pt x="143" y="18"/>
                    </a:cubicBezTo>
                    <a:cubicBezTo>
                      <a:pt x="152" y="17"/>
                      <a:pt x="161" y="15"/>
                      <a:pt x="169" y="15"/>
                    </a:cubicBezTo>
                    <a:cubicBezTo>
                      <a:pt x="179" y="15"/>
                      <a:pt x="187" y="18"/>
                      <a:pt x="188" y="26"/>
                    </a:cubicBezTo>
                    <a:cubicBezTo>
                      <a:pt x="188" y="29"/>
                      <a:pt x="184" y="36"/>
                      <a:pt x="180" y="39"/>
                    </a:cubicBezTo>
                    <a:cubicBezTo>
                      <a:pt x="176" y="42"/>
                      <a:pt x="173" y="43"/>
                      <a:pt x="170" y="43"/>
                    </a:cubicBezTo>
                    <a:moveTo>
                      <a:pt x="173" y="0"/>
                    </a:moveTo>
                    <a:cubicBezTo>
                      <a:pt x="169" y="0"/>
                      <a:pt x="165" y="1"/>
                      <a:pt x="160" y="1"/>
                    </a:cubicBezTo>
                    <a:cubicBezTo>
                      <a:pt x="158" y="2"/>
                      <a:pt x="156" y="2"/>
                      <a:pt x="154" y="3"/>
                    </a:cubicBezTo>
                    <a:cubicBezTo>
                      <a:pt x="137" y="6"/>
                      <a:pt x="118" y="11"/>
                      <a:pt x="108" y="12"/>
                    </a:cubicBezTo>
                    <a:cubicBezTo>
                      <a:pt x="78" y="17"/>
                      <a:pt x="48" y="22"/>
                      <a:pt x="23" y="31"/>
                    </a:cubicBezTo>
                    <a:cubicBezTo>
                      <a:pt x="6" y="37"/>
                      <a:pt x="0" y="39"/>
                      <a:pt x="13" y="48"/>
                    </a:cubicBezTo>
                    <a:cubicBezTo>
                      <a:pt x="21" y="54"/>
                      <a:pt x="34" y="59"/>
                      <a:pt x="37" y="66"/>
                    </a:cubicBezTo>
                    <a:cubicBezTo>
                      <a:pt x="41" y="74"/>
                      <a:pt x="32" y="87"/>
                      <a:pt x="52" y="87"/>
                    </a:cubicBezTo>
                    <a:cubicBezTo>
                      <a:pt x="54" y="87"/>
                      <a:pt x="57" y="86"/>
                      <a:pt x="60" y="86"/>
                    </a:cubicBezTo>
                    <a:cubicBezTo>
                      <a:pt x="63" y="86"/>
                      <a:pt x="66" y="85"/>
                      <a:pt x="70" y="85"/>
                    </a:cubicBezTo>
                    <a:cubicBezTo>
                      <a:pt x="74" y="84"/>
                      <a:pt x="78" y="83"/>
                      <a:pt x="82" y="82"/>
                    </a:cubicBezTo>
                    <a:cubicBezTo>
                      <a:pt x="94" y="78"/>
                      <a:pt x="108" y="70"/>
                      <a:pt x="123" y="70"/>
                    </a:cubicBezTo>
                    <a:cubicBezTo>
                      <a:pt x="124" y="71"/>
                      <a:pt x="124" y="71"/>
                      <a:pt x="124" y="71"/>
                    </a:cubicBezTo>
                    <a:cubicBezTo>
                      <a:pt x="126" y="70"/>
                      <a:pt x="129" y="69"/>
                      <a:pt x="132" y="69"/>
                    </a:cubicBezTo>
                    <a:cubicBezTo>
                      <a:pt x="135" y="67"/>
                      <a:pt x="139" y="66"/>
                      <a:pt x="143" y="65"/>
                    </a:cubicBezTo>
                    <a:cubicBezTo>
                      <a:pt x="153" y="62"/>
                      <a:pt x="162" y="59"/>
                      <a:pt x="171" y="56"/>
                    </a:cubicBezTo>
                    <a:cubicBezTo>
                      <a:pt x="180" y="53"/>
                      <a:pt x="220" y="45"/>
                      <a:pt x="221" y="43"/>
                    </a:cubicBezTo>
                    <a:cubicBezTo>
                      <a:pt x="220" y="42"/>
                      <a:pt x="220" y="42"/>
                      <a:pt x="220" y="42"/>
                    </a:cubicBezTo>
                    <a:cubicBezTo>
                      <a:pt x="189" y="36"/>
                      <a:pt x="202" y="13"/>
                      <a:pt x="185" y="3"/>
                    </a:cubicBezTo>
                    <a:cubicBezTo>
                      <a:pt x="182" y="1"/>
                      <a:pt x="178" y="0"/>
                      <a:pt x="173" y="0"/>
                    </a:cubicBezTo>
                  </a:path>
                </a:pathLst>
              </a:custGeom>
              <a:solidFill>
                <a:srgbClr val="A39B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32" name="Freeform 756">
                <a:extLst>
                  <a:ext uri="{FF2B5EF4-FFF2-40B4-BE49-F238E27FC236}">
                    <a16:creationId xmlns:a16="http://schemas.microsoft.com/office/drawing/2014/main" id="{43B5E856-C0A2-478E-96D0-6CDBC788A48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045" y="3172"/>
                <a:ext cx="71" cy="19"/>
              </a:xfrm>
              <a:custGeom>
                <a:avLst/>
                <a:gdLst>
                  <a:gd name="T0" fmla="*/ 49 w 73"/>
                  <a:gd name="T1" fmla="*/ 5 h 20"/>
                  <a:gd name="T2" fmla="*/ 12 w 73"/>
                  <a:gd name="T3" fmla="*/ 13 h 20"/>
                  <a:gd name="T4" fmla="*/ 0 w 73"/>
                  <a:gd name="T5" fmla="*/ 16 h 20"/>
                  <a:gd name="T6" fmla="*/ 42 w 73"/>
                  <a:gd name="T7" fmla="*/ 8 h 20"/>
                  <a:gd name="T8" fmla="*/ 50 w 73"/>
                  <a:gd name="T9" fmla="*/ 6 h 20"/>
                  <a:gd name="T10" fmla="*/ 49 w 73"/>
                  <a:gd name="T11" fmla="*/ 5 h 20"/>
                  <a:gd name="T12" fmla="*/ 65 w 73"/>
                  <a:gd name="T13" fmla="*/ 0 h 20"/>
                  <a:gd name="T14" fmla="*/ 54 w 73"/>
                  <a:gd name="T15" fmla="*/ 4 h 20"/>
                  <a:gd name="T16" fmla="*/ 65 w 73"/>
                  <a:gd name="T17" fmla="*/ 0 h 2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3" h="20">
                    <a:moveTo>
                      <a:pt x="53" y="5"/>
                    </a:moveTo>
                    <a:cubicBezTo>
                      <a:pt x="38" y="5"/>
                      <a:pt x="24" y="13"/>
                      <a:pt x="12" y="17"/>
                    </a:cubicBezTo>
                    <a:cubicBezTo>
                      <a:pt x="8" y="18"/>
                      <a:pt x="4" y="19"/>
                      <a:pt x="0" y="20"/>
                    </a:cubicBezTo>
                    <a:cubicBezTo>
                      <a:pt x="16" y="17"/>
                      <a:pt x="33" y="12"/>
                      <a:pt x="46" y="8"/>
                    </a:cubicBezTo>
                    <a:cubicBezTo>
                      <a:pt x="48" y="8"/>
                      <a:pt x="51" y="7"/>
                      <a:pt x="54" y="6"/>
                    </a:cubicBezTo>
                    <a:cubicBezTo>
                      <a:pt x="53" y="5"/>
                      <a:pt x="53" y="5"/>
                      <a:pt x="53" y="5"/>
                    </a:cubicBezTo>
                    <a:moveTo>
                      <a:pt x="73" y="0"/>
                    </a:moveTo>
                    <a:cubicBezTo>
                      <a:pt x="69" y="1"/>
                      <a:pt x="65" y="2"/>
                      <a:pt x="62" y="4"/>
                    </a:cubicBezTo>
                    <a:cubicBezTo>
                      <a:pt x="65" y="3"/>
                      <a:pt x="69" y="1"/>
                      <a:pt x="73" y="0"/>
                    </a:cubicBezTo>
                  </a:path>
                </a:pathLst>
              </a:custGeom>
              <a:solidFill>
                <a:srgbClr val="C6C1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33" name="Freeform 757">
                <a:extLst>
                  <a:ext uri="{FF2B5EF4-FFF2-40B4-BE49-F238E27FC236}">
                    <a16:creationId xmlns:a16="http://schemas.microsoft.com/office/drawing/2014/main" id="{2CBFEC3A-26FD-499E-9B0C-32D8D4A6355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30" y="3040"/>
                <a:ext cx="219" cy="95"/>
              </a:xfrm>
              <a:custGeom>
                <a:avLst/>
                <a:gdLst>
                  <a:gd name="T0" fmla="*/ 53 w 223"/>
                  <a:gd name="T1" fmla="*/ 33 h 97"/>
                  <a:gd name="T2" fmla="*/ 45 w 223"/>
                  <a:gd name="T3" fmla="*/ 30 h 97"/>
                  <a:gd name="T4" fmla="*/ 82 w 223"/>
                  <a:gd name="T5" fmla="*/ 59 h 97"/>
                  <a:gd name="T6" fmla="*/ 93 w 223"/>
                  <a:gd name="T7" fmla="*/ 71 h 97"/>
                  <a:gd name="T8" fmla="*/ 73 w 223"/>
                  <a:gd name="T9" fmla="*/ 78 h 97"/>
                  <a:gd name="T10" fmla="*/ 72 w 223"/>
                  <a:gd name="T11" fmla="*/ 78 h 97"/>
                  <a:gd name="T12" fmla="*/ 56 w 223"/>
                  <a:gd name="T13" fmla="*/ 70 h 97"/>
                  <a:gd name="T14" fmla="*/ 38 w 223"/>
                  <a:gd name="T15" fmla="*/ 58 h 97"/>
                  <a:gd name="T16" fmla="*/ 27 w 223"/>
                  <a:gd name="T17" fmla="*/ 40 h 97"/>
                  <a:gd name="T18" fmla="*/ 47 w 223"/>
                  <a:gd name="T19" fmla="*/ 32 h 97"/>
                  <a:gd name="T20" fmla="*/ 53 w 223"/>
                  <a:gd name="T21" fmla="*/ 33 h 97"/>
                  <a:gd name="T22" fmla="*/ 115 w 223"/>
                  <a:gd name="T23" fmla="*/ 28 h 97"/>
                  <a:gd name="T24" fmla="*/ 108 w 223"/>
                  <a:gd name="T25" fmla="*/ 24 h 97"/>
                  <a:gd name="T26" fmla="*/ 115 w 223"/>
                  <a:gd name="T27" fmla="*/ 19 h 97"/>
                  <a:gd name="T28" fmla="*/ 131 w 223"/>
                  <a:gd name="T29" fmla="*/ 17 h 97"/>
                  <a:gd name="T30" fmla="*/ 173 w 223"/>
                  <a:gd name="T31" fmla="*/ 55 h 97"/>
                  <a:gd name="T32" fmla="*/ 168 w 223"/>
                  <a:gd name="T33" fmla="*/ 56 h 97"/>
                  <a:gd name="T34" fmla="*/ 137 w 223"/>
                  <a:gd name="T35" fmla="*/ 30 h 97"/>
                  <a:gd name="T36" fmla="*/ 135 w 223"/>
                  <a:gd name="T37" fmla="*/ 24 h 97"/>
                  <a:gd name="T38" fmla="*/ 131 w 223"/>
                  <a:gd name="T39" fmla="*/ 24 h 97"/>
                  <a:gd name="T40" fmla="*/ 115 w 223"/>
                  <a:gd name="T41" fmla="*/ 28 h 97"/>
                  <a:gd name="T42" fmla="*/ 133 w 223"/>
                  <a:gd name="T43" fmla="*/ 0 h 97"/>
                  <a:gd name="T44" fmla="*/ 123 w 223"/>
                  <a:gd name="T45" fmla="*/ 1 h 97"/>
                  <a:gd name="T46" fmla="*/ 86 w 223"/>
                  <a:gd name="T47" fmla="*/ 10 h 97"/>
                  <a:gd name="T48" fmla="*/ 44 w 223"/>
                  <a:gd name="T49" fmla="*/ 21 h 97"/>
                  <a:gd name="T50" fmla="*/ 15 w 223"/>
                  <a:gd name="T51" fmla="*/ 30 h 97"/>
                  <a:gd name="T52" fmla="*/ 13 w 223"/>
                  <a:gd name="T53" fmla="*/ 49 h 97"/>
                  <a:gd name="T54" fmla="*/ 40 w 223"/>
                  <a:gd name="T55" fmla="*/ 79 h 97"/>
                  <a:gd name="T56" fmla="*/ 55 w 223"/>
                  <a:gd name="T57" fmla="*/ 89 h 97"/>
                  <a:gd name="T58" fmla="*/ 89 w 223"/>
                  <a:gd name="T59" fmla="*/ 81 h 97"/>
                  <a:gd name="T60" fmla="*/ 160 w 223"/>
                  <a:gd name="T61" fmla="*/ 69 h 97"/>
                  <a:gd name="T62" fmla="*/ 187 w 223"/>
                  <a:gd name="T63" fmla="*/ 68 h 97"/>
                  <a:gd name="T64" fmla="*/ 192 w 223"/>
                  <a:gd name="T65" fmla="*/ 66 h 97"/>
                  <a:gd name="T66" fmla="*/ 205 w 223"/>
                  <a:gd name="T67" fmla="*/ 59 h 97"/>
                  <a:gd name="T68" fmla="*/ 207 w 223"/>
                  <a:gd name="T69" fmla="*/ 59 h 97"/>
                  <a:gd name="T70" fmla="*/ 170 w 223"/>
                  <a:gd name="T71" fmla="*/ 20 h 97"/>
                  <a:gd name="T72" fmla="*/ 133 w 223"/>
                  <a:gd name="T73" fmla="*/ 0 h 9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223" h="97">
                    <a:moveTo>
                      <a:pt x="57" y="37"/>
                    </a:moveTo>
                    <a:cubicBezTo>
                      <a:pt x="49" y="34"/>
                      <a:pt x="49" y="34"/>
                      <a:pt x="49" y="34"/>
                    </a:cubicBezTo>
                    <a:cubicBezTo>
                      <a:pt x="73" y="35"/>
                      <a:pt x="79" y="54"/>
                      <a:pt x="89" y="63"/>
                    </a:cubicBezTo>
                    <a:cubicBezTo>
                      <a:pt x="96" y="70"/>
                      <a:pt x="109" y="73"/>
                      <a:pt x="101" y="79"/>
                    </a:cubicBezTo>
                    <a:cubicBezTo>
                      <a:pt x="99" y="81"/>
                      <a:pt x="83" y="86"/>
                      <a:pt x="77" y="86"/>
                    </a:cubicBezTo>
                    <a:cubicBezTo>
                      <a:pt x="76" y="86"/>
                      <a:pt x="76" y="86"/>
                      <a:pt x="76" y="86"/>
                    </a:cubicBezTo>
                    <a:cubicBezTo>
                      <a:pt x="65" y="86"/>
                      <a:pt x="64" y="80"/>
                      <a:pt x="60" y="76"/>
                    </a:cubicBezTo>
                    <a:cubicBezTo>
                      <a:pt x="55" y="71"/>
                      <a:pt x="49" y="67"/>
                      <a:pt x="42" y="62"/>
                    </a:cubicBezTo>
                    <a:cubicBezTo>
                      <a:pt x="33" y="56"/>
                      <a:pt x="24" y="51"/>
                      <a:pt x="29" y="44"/>
                    </a:cubicBezTo>
                    <a:cubicBezTo>
                      <a:pt x="33" y="40"/>
                      <a:pt x="42" y="36"/>
                      <a:pt x="51" y="36"/>
                    </a:cubicBezTo>
                    <a:cubicBezTo>
                      <a:pt x="53" y="36"/>
                      <a:pt x="55" y="36"/>
                      <a:pt x="57" y="37"/>
                    </a:cubicBezTo>
                    <a:moveTo>
                      <a:pt x="123" y="32"/>
                    </a:moveTo>
                    <a:cubicBezTo>
                      <a:pt x="121" y="32"/>
                      <a:pt x="118" y="30"/>
                      <a:pt x="116" y="26"/>
                    </a:cubicBezTo>
                    <a:cubicBezTo>
                      <a:pt x="123" y="19"/>
                      <a:pt x="123" y="19"/>
                      <a:pt x="123" y="19"/>
                    </a:cubicBezTo>
                    <a:cubicBezTo>
                      <a:pt x="128" y="17"/>
                      <a:pt x="134" y="17"/>
                      <a:pt x="139" y="17"/>
                    </a:cubicBezTo>
                    <a:cubicBezTo>
                      <a:pt x="168" y="17"/>
                      <a:pt x="179" y="50"/>
                      <a:pt x="185" y="59"/>
                    </a:cubicBezTo>
                    <a:cubicBezTo>
                      <a:pt x="183" y="60"/>
                      <a:pt x="181" y="60"/>
                      <a:pt x="180" y="60"/>
                    </a:cubicBezTo>
                    <a:cubicBezTo>
                      <a:pt x="164" y="60"/>
                      <a:pt x="151" y="40"/>
                      <a:pt x="148" y="34"/>
                    </a:cubicBezTo>
                    <a:cubicBezTo>
                      <a:pt x="146" y="30"/>
                      <a:pt x="150" y="28"/>
                      <a:pt x="145" y="28"/>
                    </a:cubicBezTo>
                    <a:cubicBezTo>
                      <a:pt x="144" y="28"/>
                      <a:pt x="142" y="28"/>
                      <a:pt x="139" y="28"/>
                    </a:cubicBezTo>
                    <a:cubicBezTo>
                      <a:pt x="132" y="29"/>
                      <a:pt x="127" y="32"/>
                      <a:pt x="123" y="32"/>
                    </a:cubicBezTo>
                    <a:moveTo>
                      <a:pt x="142" y="0"/>
                    </a:moveTo>
                    <a:cubicBezTo>
                      <a:pt x="138" y="0"/>
                      <a:pt x="135" y="0"/>
                      <a:pt x="131" y="1"/>
                    </a:cubicBezTo>
                    <a:cubicBezTo>
                      <a:pt x="118" y="2"/>
                      <a:pt x="105" y="6"/>
                      <a:pt x="94" y="10"/>
                    </a:cubicBezTo>
                    <a:cubicBezTo>
                      <a:pt x="79" y="15"/>
                      <a:pt x="65" y="18"/>
                      <a:pt x="48" y="21"/>
                    </a:cubicBezTo>
                    <a:cubicBezTo>
                      <a:pt x="32" y="23"/>
                      <a:pt x="26" y="28"/>
                      <a:pt x="15" y="34"/>
                    </a:cubicBezTo>
                    <a:cubicBezTo>
                      <a:pt x="1" y="42"/>
                      <a:pt x="0" y="43"/>
                      <a:pt x="13" y="53"/>
                    </a:cubicBezTo>
                    <a:cubicBezTo>
                      <a:pt x="31" y="65"/>
                      <a:pt x="41" y="72"/>
                      <a:pt x="44" y="87"/>
                    </a:cubicBezTo>
                    <a:cubicBezTo>
                      <a:pt x="46" y="95"/>
                      <a:pt x="51" y="97"/>
                      <a:pt x="59" y="97"/>
                    </a:cubicBezTo>
                    <a:cubicBezTo>
                      <a:pt x="69" y="97"/>
                      <a:pt x="83" y="92"/>
                      <a:pt x="97" y="89"/>
                    </a:cubicBezTo>
                    <a:cubicBezTo>
                      <a:pt x="123" y="82"/>
                      <a:pt x="142" y="75"/>
                      <a:pt x="172" y="74"/>
                    </a:cubicBezTo>
                    <a:cubicBezTo>
                      <a:pt x="179" y="73"/>
                      <a:pt x="190" y="73"/>
                      <a:pt x="201" y="72"/>
                    </a:cubicBezTo>
                    <a:cubicBezTo>
                      <a:pt x="203" y="71"/>
                      <a:pt x="205" y="71"/>
                      <a:pt x="207" y="70"/>
                    </a:cubicBezTo>
                    <a:cubicBezTo>
                      <a:pt x="215" y="69"/>
                      <a:pt x="221" y="67"/>
                      <a:pt x="221" y="63"/>
                    </a:cubicBezTo>
                    <a:cubicBezTo>
                      <a:pt x="223" y="63"/>
                      <a:pt x="223" y="63"/>
                      <a:pt x="223" y="63"/>
                    </a:cubicBezTo>
                    <a:cubicBezTo>
                      <a:pt x="190" y="50"/>
                      <a:pt x="192" y="39"/>
                      <a:pt x="182" y="20"/>
                    </a:cubicBezTo>
                    <a:cubicBezTo>
                      <a:pt x="177" y="9"/>
                      <a:pt x="163" y="0"/>
                      <a:pt x="142" y="0"/>
                    </a:cubicBezTo>
                  </a:path>
                </a:pathLst>
              </a:custGeom>
              <a:solidFill>
                <a:srgbClr val="A39B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34" name="Freeform 758">
                <a:extLst>
                  <a:ext uri="{FF2B5EF4-FFF2-40B4-BE49-F238E27FC236}">
                    <a16:creationId xmlns:a16="http://schemas.microsoft.com/office/drawing/2014/main" id="{3D65969E-8E2C-436D-A0D6-2A12A71605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27" y="3109"/>
                <a:ext cx="6" cy="2"/>
              </a:xfrm>
              <a:custGeom>
                <a:avLst/>
                <a:gdLst>
                  <a:gd name="T0" fmla="*/ 6 w 6"/>
                  <a:gd name="T1" fmla="*/ 0 h 2"/>
                  <a:gd name="T2" fmla="*/ 0 w 6"/>
                  <a:gd name="T3" fmla="*/ 2 h 2"/>
                  <a:gd name="T4" fmla="*/ 6 w 6"/>
                  <a:gd name="T5" fmla="*/ 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" h="2">
                    <a:moveTo>
                      <a:pt x="6" y="0"/>
                    </a:moveTo>
                    <a:cubicBezTo>
                      <a:pt x="4" y="1"/>
                      <a:pt x="2" y="1"/>
                      <a:pt x="0" y="2"/>
                    </a:cubicBezTo>
                    <a:cubicBezTo>
                      <a:pt x="2" y="1"/>
                      <a:pt x="4" y="1"/>
                      <a:pt x="6" y="0"/>
                    </a:cubicBezTo>
                  </a:path>
                </a:pathLst>
              </a:custGeom>
              <a:solidFill>
                <a:srgbClr val="C6C1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35" name="Freeform 759">
                <a:extLst>
                  <a:ext uri="{FF2B5EF4-FFF2-40B4-BE49-F238E27FC236}">
                    <a16:creationId xmlns:a16="http://schemas.microsoft.com/office/drawing/2014/main" id="{692B5336-106C-49AA-828C-5523FB25BA5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88" y="2990"/>
                <a:ext cx="206" cy="74"/>
              </a:xfrm>
              <a:custGeom>
                <a:avLst/>
                <a:gdLst>
                  <a:gd name="T0" fmla="*/ 62 w 209"/>
                  <a:gd name="T1" fmla="*/ 59 h 75"/>
                  <a:gd name="T2" fmla="*/ 35 w 209"/>
                  <a:gd name="T3" fmla="*/ 40 h 75"/>
                  <a:gd name="T4" fmla="*/ 31 w 209"/>
                  <a:gd name="T5" fmla="*/ 37 h 75"/>
                  <a:gd name="T6" fmla="*/ 43 w 209"/>
                  <a:gd name="T7" fmla="*/ 37 h 75"/>
                  <a:gd name="T8" fmla="*/ 56 w 209"/>
                  <a:gd name="T9" fmla="*/ 39 h 75"/>
                  <a:gd name="T10" fmla="*/ 83 w 209"/>
                  <a:gd name="T11" fmla="*/ 55 h 75"/>
                  <a:gd name="T12" fmla="*/ 62 w 209"/>
                  <a:gd name="T13" fmla="*/ 59 h 75"/>
                  <a:gd name="T14" fmla="*/ 104 w 209"/>
                  <a:gd name="T15" fmla="*/ 17 h 75"/>
                  <a:gd name="T16" fmla="*/ 121 w 209"/>
                  <a:gd name="T17" fmla="*/ 13 h 75"/>
                  <a:gd name="T18" fmla="*/ 123 w 209"/>
                  <a:gd name="T19" fmla="*/ 13 h 75"/>
                  <a:gd name="T20" fmla="*/ 149 w 209"/>
                  <a:gd name="T21" fmla="*/ 16 h 75"/>
                  <a:gd name="T22" fmla="*/ 165 w 209"/>
                  <a:gd name="T23" fmla="*/ 37 h 75"/>
                  <a:gd name="T24" fmla="*/ 164 w 209"/>
                  <a:gd name="T25" fmla="*/ 37 h 75"/>
                  <a:gd name="T26" fmla="*/ 115 w 209"/>
                  <a:gd name="T27" fmla="*/ 48 h 75"/>
                  <a:gd name="T28" fmla="*/ 142 w 209"/>
                  <a:gd name="T29" fmla="*/ 34 h 75"/>
                  <a:gd name="T30" fmla="*/ 145 w 209"/>
                  <a:gd name="T31" fmla="*/ 25 h 75"/>
                  <a:gd name="T32" fmla="*/ 109 w 209"/>
                  <a:gd name="T33" fmla="*/ 17 h 75"/>
                  <a:gd name="T34" fmla="*/ 104 w 209"/>
                  <a:gd name="T35" fmla="*/ 17 h 75"/>
                  <a:gd name="T36" fmla="*/ 93 w 209"/>
                  <a:gd name="T37" fmla="*/ 22 h 75"/>
                  <a:gd name="T38" fmla="*/ 102 w 209"/>
                  <a:gd name="T39" fmla="*/ 18 h 75"/>
                  <a:gd name="T40" fmla="*/ 104 w 209"/>
                  <a:gd name="T41" fmla="*/ 17 h 75"/>
                  <a:gd name="T42" fmla="*/ 141 w 209"/>
                  <a:gd name="T43" fmla="*/ 0 h 75"/>
                  <a:gd name="T44" fmla="*/ 133 w 209"/>
                  <a:gd name="T45" fmla="*/ 0 h 75"/>
                  <a:gd name="T46" fmla="*/ 128 w 209"/>
                  <a:gd name="T47" fmla="*/ 1 h 75"/>
                  <a:gd name="T48" fmla="*/ 80 w 209"/>
                  <a:gd name="T49" fmla="*/ 12 h 75"/>
                  <a:gd name="T50" fmla="*/ 37 w 209"/>
                  <a:gd name="T51" fmla="*/ 24 h 75"/>
                  <a:gd name="T52" fmla="*/ 6 w 209"/>
                  <a:gd name="T53" fmla="*/ 33 h 75"/>
                  <a:gd name="T54" fmla="*/ 27 w 209"/>
                  <a:gd name="T55" fmla="*/ 48 h 75"/>
                  <a:gd name="T56" fmla="*/ 34 w 209"/>
                  <a:gd name="T57" fmla="*/ 69 h 75"/>
                  <a:gd name="T58" fmla="*/ 43 w 209"/>
                  <a:gd name="T59" fmla="*/ 71 h 75"/>
                  <a:gd name="T60" fmla="*/ 103 w 209"/>
                  <a:gd name="T61" fmla="*/ 58 h 75"/>
                  <a:gd name="T62" fmla="*/ 179 w 209"/>
                  <a:gd name="T63" fmla="*/ 41 h 75"/>
                  <a:gd name="T64" fmla="*/ 178 w 209"/>
                  <a:gd name="T65" fmla="*/ 26 h 75"/>
                  <a:gd name="T66" fmla="*/ 160 w 209"/>
                  <a:gd name="T67" fmla="*/ 6 h 75"/>
                  <a:gd name="T68" fmla="*/ 154 w 209"/>
                  <a:gd name="T69" fmla="*/ 3 h 75"/>
                  <a:gd name="T70" fmla="*/ 141 w 209"/>
                  <a:gd name="T71" fmla="*/ 0 h 75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209" h="75">
                    <a:moveTo>
                      <a:pt x="66" y="63"/>
                    </a:moveTo>
                    <a:cubicBezTo>
                      <a:pt x="51" y="63"/>
                      <a:pt x="53" y="51"/>
                      <a:pt x="39" y="44"/>
                    </a:cubicBezTo>
                    <a:cubicBezTo>
                      <a:pt x="31" y="41"/>
                      <a:pt x="31" y="41"/>
                      <a:pt x="31" y="41"/>
                    </a:cubicBezTo>
                    <a:cubicBezTo>
                      <a:pt x="38" y="38"/>
                      <a:pt x="43" y="37"/>
                      <a:pt x="47" y="37"/>
                    </a:cubicBezTo>
                    <a:cubicBezTo>
                      <a:pt x="52" y="37"/>
                      <a:pt x="55" y="39"/>
                      <a:pt x="60" y="43"/>
                    </a:cubicBezTo>
                    <a:cubicBezTo>
                      <a:pt x="67" y="48"/>
                      <a:pt x="76" y="55"/>
                      <a:pt x="87" y="59"/>
                    </a:cubicBezTo>
                    <a:cubicBezTo>
                      <a:pt x="78" y="62"/>
                      <a:pt x="71" y="63"/>
                      <a:pt x="66" y="63"/>
                    </a:cubicBezTo>
                    <a:moveTo>
                      <a:pt x="112" y="17"/>
                    </a:moveTo>
                    <a:cubicBezTo>
                      <a:pt x="116" y="15"/>
                      <a:pt x="120" y="13"/>
                      <a:pt x="129" y="13"/>
                    </a:cubicBezTo>
                    <a:cubicBezTo>
                      <a:pt x="129" y="13"/>
                      <a:pt x="130" y="13"/>
                      <a:pt x="131" y="13"/>
                    </a:cubicBezTo>
                    <a:cubicBezTo>
                      <a:pt x="135" y="13"/>
                      <a:pt x="153" y="15"/>
                      <a:pt x="157" y="16"/>
                    </a:cubicBezTo>
                    <a:cubicBezTo>
                      <a:pt x="168" y="19"/>
                      <a:pt x="177" y="32"/>
                      <a:pt x="173" y="40"/>
                    </a:cubicBezTo>
                    <a:cubicBezTo>
                      <a:pt x="173" y="40"/>
                      <a:pt x="172" y="40"/>
                      <a:pt x="172" y="40"/>
                    </a:cubicBezTo>
                    <a:cubicBezTo>
                      <a:pt x="156" y="40"/>
                      <a:pt x="131" y="45"/>
                      <a:pt x="123" y="52"/>
                    </a:cubicBezTo>
                    <a:cubicBezTo>
                      <a:pt x="131" y="45"/>
                      <a:pt x="141" y="40"/>
                      <a:pt x="150" y="34"/>
                    </a:cubicBezTo>
                    <a:cubicBezTo>
                      <a:pt x="155" y="31"/>
                      <a:pt x="158" y="29"/>
                      <a:pt x="153" y="25"/>
                    </a:cubicBezTo>
                    <a:cubicBezTo>
                      <a:pt x="147" y="21"/>
                      <a:pt x="130" y="17"/>
                      <a:pt x="117" y="17"/>
                    </a:cubicBezTo>
                    <a:cubicBezTo>
                      <a:pt x="115" y="17"/>
                      <a:pt x="113" y="17"/>
                      <a:pt x="112" y="17"/>
                    </a:cubicBezTo>
                    <a:cubicBezTo>
                      <a:pt x="108" y="19"/>
                      <a:pt x="104" y="21"/>
                      <a:pt x="97" y="22"/>
                    </a:cubicBezTo>
                    <a:cubicBezTo>
                      <a:pt x="108" y="18"/>
                      <a:pt x="108" y="18"/>
                      <a:pt x="108" y="18"/>
                    </a:cubicBezTo>
                    <a:cubicBezTo>
                      <a:pt x="109" y="18"/>
                      <a:pt x="110" y="18"/>
                      <a:pt x="112" y="17"/>
                    </a:cubicBezTo>
                    <a:moveTo>
                      <a:pt x="149" y="0"/>
                    </a:moveTo>
                    <a:cubicBezTo>
                      <a:pt x="147" y="0"/>
                      <a:pt x="144" y="0"/>
                      <a:pt x="141" y="0"/>
                    </a:cubicBezTo>
                    <a:cubicBezTo>
                      <a:pt x="139" y="1"/>
                      <a:pt x="137" y="1"/>
                      <a:pt x="136" y="1"/>
                    </a:cubicBezTo>
                    <a:cubicBezTo>
                      <a:pt x="117" y="4"/>
                      <a:pt x="95" y="10"/>
                      <a:pt x="84" y="12"/>
                    </a:cubicBezTo>
                    <a:cubicBezTo>
                      <a:pt x="69" y="15"/>
                      <a:pt x="55" y="20"/>
                      <a:pt x="41" y="24"/>
                    </a:cubicBezTo>
                    <a:cubicBezTo>
                      <a:pt x="30" y="26"/>
                      <a:pt x="11" y="27"/>
                      <a:pt x="6" y="33"/>
                    </a:cubicBezTo>
                    <a:cubicBezTo>
                      <a:pt x="0" y="40"/>
                      <a:pt x="20" y="47"/>
                      <a:pt x="27" y="52"/>
                    </a:cubicBezTo>
                    <a:cubicBezTo>
                      <a:pt x="36" y="59"/>
                      <a:pt x="29" y="67"/>
                      <a:pt x="37" y="73"/>
                    </a:cubicBezTo>
                    <a:cubicBezTo>
                      <a:pt x="39" y="74"/>
                      <a:pt x="43" y="75"/>
                      <a:pt x="47" y="75"/>
                    </a:cubicBezTo>
                    <a:cubicBezTo>
                      <a:pt x="65" y="75"/>
                      <a:pt x="98" y="65"/>
                      <a:pt x="111" y="62"/>
                    </a:cubicBezTo>
                    <a:cubicBezTo>
                      <a:pt x="136" y="57"/>
                      <a:pt x="168" y="51"/>
                      <a:pt x="191" y="45"/>
                    </a:cubicBezTo>
                    <a:cubicBezTo>
                      <a:pt x="209" y="40"/>
                      <a:pt x="199" y="33"/>
                      <a:pt x="190" y="26"/>
                    </a:cubicBezTo>
                    <a:cubicBezTo>
                      <a:pt x="181" y="20"/>
                      <a:pt x="176" y="13"/>
                      <a:pt x="168" y="6"/>
                    </a:cubicBezTo>
                    <a:cubicBezTo>
                      <a:pt x="162" y="3"/>
                      <a:pt x="162" y="3"/>
                      <a:pt x="162" y="3"/>
                    </a:cubicBezTo>
                    <a:cubicBezTo>
                      <a:pt x="160" y="1"/>
                      <a:pt x="155" y="0"/>
                      <a:pt x="149" y="0"/>
                    </a:cubicBezTo>
                  </a:path>
                </a:pathLst>
              </a:custGeom>
              <a:solidFill>
                <a:srgbClr val="A39B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36" name="Freeform 760">
                <a:extLst>
                  <a:ext uri="{FF2B5EF4-FFF2-40B4-BE49-F238E27FC236}">
                    <a16:creationId xmlns:a16="http://schemas.microsoft.com/office/drawing/2014/main" id="{D49D47AC-E06C-4231-ABE5-13520D2DC3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9" y="2974"/>
                <a:ext cx="167" cy="39"/>
              </a:xfrm>
              <a:custGeom>
                <a:avLst/>
                <a:gdLst>
                  <a:gd name="T0" fmla="*/ 147 w 169"/>
                  <a:gd name="T1" fmla="*/ 0 h 40"/>
                  <a:gd name="T2" fmla="*/ 132 w 169"/>
                  <a:gd name="T3" fmla="*/ 1 h 40"/>
                  <a:gd name="T4" fmla="*/ 133 w 169"/>
                  <a:gd name="T5" fmla="*/ 3 h 40"/>
                  <a:gd name="T6" fmla="*/ 125 w 169"/>
                  <a:gd name="T7" fmla="*/ 11 h 40"/>
                  <a:gd name="T8" fmla="*/ 124 w 169"/>
                  <a:gd name="T9" fmla="*/ 11 h 40"/>
                  <a:gd name="T10" fmla="*/ 122 w 169"/>
                  <a:gd name="T11" fmla="*/ 10 h 40"/>
                  <a:gd name="T12" fmla="*/ 115 w 169"/>
                  <a:gd name="T13" fmla="*/ 10 h 40"/>
                  <a:gd name="T14" fmla="*/ 114 w 169"/>
                  <a:gd name="T15" fmla="*/ 10 h 40"/>
                  <a:gd name="T16" fmla="*/ 97 w 169"/>
                  <a:gd name="T17" fmla="*/ 14 h 40"/>
                  <a:gd name="T18" fmla="*/ 108 w 169"/>
                  <a:gd name="T19" fmla="*/ 2 h 40"/>
                  <a:gd name="T20" fmla="*/ 94 w 169"/>
                  <a:gd name="T21" fmla="*/ 3 h 40"/>
                  <a:gd name="T22" fmla="*/ 24 w 169"/>
                  <a:gd name="T23" fmla="*/ 16 h 40"/>
                  <a:gd name="T24" fmla="*/ 38 w 169"/>
                  <a:gd name="T25" fmla="*/ 21 h 40"/>
                  <a:gd name="T26" fmla="*/ 25 w 169"/>
                  <a:gd name="T27" fmla="*/ 24 h 40"/>
                  <a:gd name="T28" fmla="*/ 15 w 169"/>
                  <a:gd name="T29" fmla="*/ 19 h 40"/>
                  <a:gd name="T30" fmla="*/ 0 w 169"/>
                  <a:gd name="T31" fmla="*/ 20 h 40"/>
                  <a:gd name="T32" fmla="*/ 8 w 169"/>
                  <a:gd name="T33" fmla="*/ 33 h 40"/>
                  <a:gd name="T34" fmla="*/ 23 w 169"/>
                  <a:gd name="T35" fmla="*/ 36 h 40"/>
                  <a:gd name="T36" fmla="*/ 44 w 169"/>
                  <a:gd name="T37" fmla="*/ 34 h 40"/>
                  <a:gd name="T38" fmla="*/ 121 w 169"/>
                  <a:gd name="T39" fmla="*/ 19 h 40"/>
                  <a:gd name="T40" fmla="*/ 137 w 169"/>
                  <a:gd name="T41" fmla="*/ 17 h 40"/>
                  <a:gd name="T42" fmla="*/ 142 w 169"/>
                  <a:gd name="T43" fmla="*/ 16 h 40"/>
                  <a:gd name="T44" fmla="*/ 156 w 169"/>
                  <a:gd name="T45" fmla="*/ 12 h 40"/>
                  <a:gd name="T46" fmla="*/ 147 w 169"/>
                  <a:gd name="T47" fmla="*/ 0 h 40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169" h="40">
                    <a:moveTo>
                      <a:pt x="155" y="0"/>
                    </a:moveTo>
                    <a:cubicBezTo>
                      <a:pt x="150" y="0"/>
                      <a:pt x="145" y="0"/>
                      <a:pt x="140" y="1"/>
                    </a:cubicBezTo>
                    <a:cubicBezTo>
                      <a:pt x="140" y="1"/>
                      <a:pt x="141" y="2"/>
                      <a:pt x="141" y="3"/>
                    </a:cubicBezTo>
                    <a:cubicBezTo>
                      <a:pt x="143" y="9"/>
                      <a:pt x="139" y="10"/>
                      <a:pt x="132" y="11"/>
                    </a:cubicBezTo>
                    <a:cubicBezTo>
                      <a:pt x="132" y="11"/>
                      <a:pt x="131" y="11"/>
                      <a:pt x="131" y="11"/>
                    </a:cubicBezTo>
                    <a:cubicBezTo>
                      <a:pt x="130" y="11"/>
                      <a:pt x="128" y="11"/>
                      <a:pt x="126" y="10"/>
                    </a:cubicBezTo>
                    <a:cubicBezTo>
                      <a:pt x="123" y="10"/>
                      <a:pt x="121" y="10"/>
                      <a:pt x="119" y="10"/>
                    </a:cubicBezTo>
                    <a:cubicBezTo>
                      <a:pt x="118" y="10"/>
                      <a:pt x="118" y="10"/>
                      <a:pt x="118" y="10"/>
                    </a:cubicBezTo>
                    <a:cubicBezTo>
                      <a:pt x="112" y="10"/>
                      <a:pt x="105" y="13"/>
                      <a:pt x="101" y="14"/>
                    </a:cubicBezTo>
                    <a:cubicBezTo>
                      <a:pt x="103" y="12"/>
                      <a:pt x="108" y="7"/>
                      <a:pt x="112" y="2"/>
                    </a:cubicBezTo>
                    <a:cubicBezTo>
                      <a:pt x="108" y="3"/>
                      <a:pt x="103" y="3"/>
                      <a:pt x="98" y="3"/>
                    </a:cubicBezTo>
                    <a:cubicBezTo>
                      <a:pt x="71" y="5"/>
                      <a:pt x="46" y="10"/>
                      <a:pt x="24" y="16"/>
                    </a:cubicBezTo>
                    <a:cubicBezTo>
                      <a:pt x="27" y="19"/>
                      <a:pt x="31" y="22"/>
                      <a:pt x="38" y="25"/>
                    </a:cubicBezTo>
                    <a:cubicBezTo>
                      <a:pt x="33" y="27"/>
                      <a:pt x="29" y="28"/>
                      <a:pt x="25" y="28"/>
                    </a:cubicBezTo>
                    <a:cubicBezTo>
                      <a:pt x="19" y="28"/>
                      <a:pt x="17" y="24"/>
                      <a:pt x="15" y="19"/>
                    </a:cubicBezTo>
                    <a:cubicBezTo>
                      <a:pt x="9" y="21"/>
                      <a:pt x="4" y="23"/>
                      <a:pt x="0" y="24"/>
                    </a:cubicBezTo>
                    <a:cubicBezTo>
                      <a:pt x="2" y="29"/>
                      <a:pt x="2" y="34"/>
                      <a:pt x="8" y="37"/>
                    </a:cubicBezTo>
                    <a:cubicBezTo>
                      <a:pt x="11" y="40"/>
                      <a:pt x="17" y="40"/>
                      <a:pt x="23" y="40"/>
                    </a:cubicBezTo>
                    <a:cubicBezTo>
                      <a:pt x="31" y="40"/>
                      <a:pt x="41" y="39"/>
                      <a:pt x="48" y="38"/>
                    </a:cubicBezTo>
                    <a:cubicBezTo>
                      <a:pt x="74" y="33"/>
                      <a:pt x="98" y="24"/>
                      <a:pt x="125" y="19"/>
                    </a:cubicBezTo>
                    <a:cubicBezTo>
                      <a:pt x="129" y="19"/>
                      <a:pt x="137" y="18"/>
                      <a:pt x="145" y="17"/>
                    </a:cubicBezTo>
                    <a:cubicBezTo>
                      <a:pt x="146" y="17"/>
                      <a:pt x="148" y="17"/>
                      <a:pt x="150" y="16"/>
                    </a:cubicBezTo>
                    <a:cubicBezTo>
                      <a:pt x="156" y="16"/>
                      <a:pt x="162" y="14"/>
                      <a:pt x="164" y="12"/>
                    </a:cubicBezTo>
                    <a:cubicBezTo>
                      <a:pt x="169" y="8"/>
                      <a:pt x="162" y="4"/>
                      <a:pt x="155" y="0"/>
                    </a:cubicBezTo>
                  </a:path>
                </a:pathLst>
              </a:custGeom>
              <a:solidFill>
                <a:srgbClr val="A39B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37" name="Freeform 761">
                <a:extLst>
                  <a:ext uri="{FF2B5EF4-FFF2-40B4-BE49-F238E27FC236}">
                    <a16:creationId xmlns:a16="http://schemas.microsoft.com/office/drawing/2014/main" id="{1CAF6BF6-1D50-4853-8D01-D1E08AE68D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22" y="2990"/>
                <a:ext cx="5" cy="1"/>
              </a:xfrm>
              <a:custGeom>
                <a:avLst/>
                <a:gdLst>
                  <a:gd name="T0" fmla="*/ 5 w 5"/>
                  <a:gd name="T1" fmla="*/ 0 h 1"/>
                  <a:gd name="T2" fmla="*/ 0 w 5"/>
                  <a:gd name="T3" fmla="*/ 1 h 1"/>
                  <a:gd name="T4" fmla="*/ 5 w 5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5" y="0"/>
                    </a:moveTo>
                    <a:cubicBezTo>
                      <a:pt x="3" y="1"/>
                      <a:pt x="1" y="1"/>
                      <a:pt x="0" y="1"/>
                    </a:cubicBezTo>
                    <a:cubicBezTo>
                      <a:pt x="1" y="1"/>
                      <a:pt x="3" y="1"/>
                      <a:pt x="5" y="0"/>
                    </a:cubicBezTo>
                  </a:path>
                </a:pathLst>
              </a:custGeom>
              <a:solidFill>
                <a:srgbClr val="C6C1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38" name="Freeform 762">
                <a:extLst>
                  <a:ext uri="{FF2B5EF4-FFF2-40B4-BE49-F238E27FC236}">
                    <a16:creationId xmlns:a16="http://schemas.microsoft.com/office/drawing/2014/main" id="{41074DEA-D540-4383-9C22-759901904B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96" y="3135"/>
                <a:ext cx="67" cy="40"/>
              </a:xfrm>
              <a:custGeom>
                <a:avLst/>
                <a:gdLst>
                  <a:gd name="T0" fmla="*/ 45 w 68"/>
                  <a:gd name="T1" fmla="*/ 0 h 40"/>
                  <a:gd name="T2" fmla="*/ 4 w 68"/>
                  <a:gd name="T3" fmla="*/ 11 h 40"/>
                  <a:gd name="T4" fmla="*/ 19 w 68"/>
                  <a:gd name="T5" fmla="*/ 28 h 40"/>
                  <a:gd name="T6" fmla="*/ 34 w 68"/>
                  <a:gd name="T7" fmla="*/ 31 h 40"/>
                  <a:gd name="T8" fmla="*/ 46 w 68"/>
                  <a:gd name="T9" fmla="*/ 40 h 40"/>
                  <a:gd name="T10" fmla="*/ 52 w 68"/>
                  <a:gd name="T11" fmla="*/ 39 h 40"/>
                  <a:gd name="T12" fmla="*/ 53 w 68"/>
                  <a:gd name="T13" fmla="*/ 31 h 40"/>
                  <a:gd name="T14" fmla="*/ 46 w 68"/>
                  <a:gd name="T15" fmla="*/ 22 h 40"/>
                  <a:gd name="T16" fmla="*/ 64 w 68"/>
                  <a:gd name="T17" fmla="*/ 0 h 40"/>
                  <a:gd name="T18" fmla="*/ 45 w 68"/>
                  <a:gd name="T19" fmla="*/ 0 h 4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68" h="40">
                    <a:moveTo>
                      <a:pt x="49" y="0"/>
                    </a:moveTo>
                    <a:cubicBezTo>
                      <a:pt x="38" y="2"/>
                      <a:pt x="8" y="5"/>
                      <a:pt x="4" y="11"/>
                    </a:cubicBezTo>
                    <a:cubicBezTo>
                      <a:pt x="0" y="15"/>
                      <a:pt x="11" y="25"/>
                      <a:pt x="19" y="28"/>
                    </a:cubicBezTo>
                    <a:cubicBezTo>
                      <a:pt x="25" y="29"/>
                      <a:pt x="29" y="28"/>
                      <a:pt x="35" y="31"/>
                    </a:cubicBezTo>
                    <a:cubicBezTo>
                      <a:pt x="41" y="33"/>
                      <a:pt x="43" y="40"/>
                      <a:pt x="50" y="40"/>
                    </a:cubicBezTo>
                    <a:cubicBezTo>
                      <a:pt x="52" y="40"/>
                      <a:pt x="54" y="39"/>
                      <a:pt x="56" y="39"/>
                    </a:cubicBezTo>
                    <a:cubicBezTo>
                      <a:pt x="55" y="36"/>
                      <a:pt x="58" y="34"/>
                      <a:pt x="57" y="31"/>
                    </a:cubicBezTo>
                    <a:cubicBezTo>
                      <a:pt x="56" y="28"/>
                      <a:pt x="51" y="25"/>
                      <a:pt x="50" y="22"/>
                    </a:cubicBezTo>
                    <a:cubicBezTo>
                      <a:pt x="45" y="12"/>
                      <a:pt x="54" y="7"/>
                      <a:pt x="68" y="0"/>
                    </a:cubicBezTo>
                    <a:cubicBezTo>
                      <a:pt x="49" y="0"/>
                      <a:pt x="49" y="0"/>
                      <a:pt x="49" y="0"/>
                    </a:cubicBezTo>
                  </a:path>
                </a:pathLst>
              </a:custGeom>
              <a:solidFill>
                <a:srgbClr val="C5C0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39" name="Freeform 763">
                <a:extLst>
                  <a:ext uri="{FF2B5EF4-FFF2-40B4-BE49-F238E27FC236}">
                    <a16:creationId xmlns:a16="http://schemas.microsoft.com/office/drawing/2014/main" id="{EA0A8EEA-BBAC-4ADE-854F-869CA0DCD1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97" y="3123"/>
                <a:ext cx="64" cy="27"/>
              </a:xfrm>
              <a:custGeom>
                <a:avLst/>
                <a:gdLst>
                  <a:gd name="T0" fmla="*/ 42 w 65"/>
                  <a:gd name="T1" fmla="*/ 0 h 28"/>
                  <a:gd name="T2" fmla="*/ 20 w 65"/>
                  <a:gd name="T3" fmla="*/ 3 h 28"/>
                  <a:gd name="T4" fmla="*/ 1 w 65"/>
                  <a:gd name="T5" fmla="*/ 6 h 28"/>
                  <a:gd name="T6" fmla="*/ 1 w 65"/>
                  <a:gd name="T7" fmla="*/ 8 h 28"/>
                  <a:gd name="T8" fmla="*/ 28 w 65"/>
                  <a:gd name="T9" fmla="*/ 10 h 28"/>
                  <a:gd name="T10" fmla="*/ 32 w 65"/>
                  <a:gd name="T11" fmla="*/ 17 h 28"/>
                  <a:gd name="T12" fmla="*/ 43 w 65"/>
                  <a:gd name="T13" fmla="*/ 24 h 28"/>
                  <a:gd name="T14" fmla="*/ 53 w 65"/>
                  <a:gd name="T15" fmla="*/ 20 h 28"/>
                  <a:gd name="T16" fmla="*/ 61 w 65"/>
                  <a:gd name="T17" fmla="*/ 11 h 28"/>
                  <a:gd name="T18" fmla="*/ 42 w 65"/>
                  <a:gd name="T19" fmla="*/ 0 h 28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65" h="28">
                    <a:moveTo>
                      <a:pt x="46" y="0"/>
                    </a:moveTo>
                    <a:cubicBezTo>
                      <a:pt x="38" y="0"/>
                      <a:pt x="29" y="2"/>
                      <a:pt x="20" y="3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0" y="6"/>
                      <a:pt x="1" y="7"/>
                      <a:pt x="1" y="8"/>
                    </a:cubicBezTo>
                    <a:cubicBezTo>
                      <a:pt x="9" y="9"/>
                      <a:pt x="23" y="8"/>
                      <a:pt x="28" y="10"/>
                    </a:cubicBezTo>
                    <a:cubicBezTo>
                      <a:pt x="34" y="12"/>
                      <a:pt x="33" y="18"/>
                      <a:pt x="35" y="21"/>
                    </a:cubicBezTo>
                    <a:cubicBezTo>
                      <a:pt x="38" y="25"/>
                      <a:pt x="42" y="28"/>
                      <a:pt x="47" y="28"/>
                    </a:cubicBezTo>
                    <a:cubicBezTo>
                      <a:pt x="50" y="28"/>
                      <a:pt x="53" y="27"/>
                      <a:pt x="57" y="24"/>
                    </a:cubicBezTo>
                    <a:cubicBezTo>
                      <a:pt x="61" y="21"/>
                      <a:pt x="65" y="14"/>
                      <a:pt x="65" y="11"/>
                    </a:cubicBezTo>
                    <a:cubicBezTo>
                      <a:pt x="64" y="3"/>
                      <a:pt x="56" y="0"/>
                      <a:pt x="46" y="0"/>
                    </a:cubicBezTo>
                  </a:path>
                </a:pathLst>
              </a:custGeom>
              <a:solidFill>
                <a:srgbClr val="C5C0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40" name="Freeform 764">
                <a:extLst>
                  <a:ext uri="{FF2B5EF4-FFF2-40B4-BE49-F238E27FC236}">
                    <a16:creationId xmlns:a16="http://schemas.microsoft.com/office/drawing/2014/main" id="{E97F0528-D218-47C2-99A2-CB1DDAEC16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3" y="3073"/>
                <a:ext cx="84" cy="52"/>
              </a:xfrm>
              <a:custGeom>
                <a:avLst/>
                <a:gdLst>
                  <a:gd name="T0" fmla="*/ 25 w 85"/>
                  <a:gd name="T1" fmla="*/ 0 h 52"/>
                  <a:gd name="T2" fmla="*/ 33 w 85"/>
                  <a:gd name="T3" fmla="*/ 3 h 52"/>
                  <a:gd name="T4" fmla="*/ 27 w 85"/>
                  <a:gd name="T5" fmla="*/ 2 h 52"/>
                  <a:gd name="T6" fmla="*/ 5 w 85"/>
                  <a:gd name="T7" fmla="*/ 10 h 52"/>
                  <a:gd name="T8" fmla="*/ 18 w 85"/>
                  <a:gd name="T9" fmla="*/ 28 h 52"/>
                  <a:gd name="T10" fmla="*/ 36 w 85"/>
                  <a:gd name="T11" fmla="*/ 42 h 52"/>
                  <a:gd name="T12" fmla="*/ 48 w 85"/>
                  <a:gd name="T13" fmla="*/ 52 h 52"/>
                  <a:gd name="T14" fmla="*/ 49 w 85"/>
                  <a:gd name="T15" fmla="*/ 52 h 52"/>
                  <a:gd name="T16" fmla="*/ 73 w 85"/>
                  <a:gd name="T17" fmla="*/ 45 h 52"/>
                  <a:gd name="T18" fmla="*/ 61 w 85"/>
                  <a:gd name="T19" fmla="*/ 29 h 52"/>
                  <a:gd name="T20" fmla="*/ 25 w 85"/>
                  <a:gd name="T21" fmla="*/ 0 h 5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85" h="52">
                    <a:moveTo>
                      <a:pt x="25" y="0"/>
                    </a:moveTo>
                    <a:cubicBezTo>
                      <a:pt x="33" y="3"/>
                      <a:pt x="33" y="3"/>
                      <a:pt x="33" y="3"/>
                    </a:cubicBezTo>
                    <a:cubicBezTo>
                      <a:pt x="31" y="2"/>
                      <a:pt x="29" y="2"/>
                      <a:pt x="27" y="2"/>
                    </a:cubicBezTo>
                    <a:cubicBezTo>
                      <a:pt x="18" y="2"/>
                      <a:pt x="9" y="6"/>
                      <a:pt x="5" y="10"/>
                    </a:cubicBezTo>
                    <a:cubicBezTo>
                      <a:pt x="0" y="17"/>
                      <a:pt x="9" y="22"/>
                      <a:pt x="18" y="28"/>
                    </a:cubicBezTo>
                    <a:cubicBezTo>
                      <a:pt x="25" y="33"/>
                      <a:pt x="31" y="37"/>
                      <a:pt x="36" y="42"/>
                    </a:cubicBezTo>
                    <a:cubicBezTo>
                      <a:pt x="40" y="46"/>
                      <a:pt x="41" y="52"/>
                      <a:pt x="52" y="52"/>
                    </a:cubicBezTo>
                    <a:cubicBezTo>
                      <a:pt x="52" y="52"/>
                      <a:pt x="52" y="52"/>
                      <a:pt x="53" y="52"/>
                    </a:cubicBezTo>
                    <a:cubicBezTo>
                      <a:pt x="59" y="52"/>
                      <a:pt x="75" y="47"/>
                      <a:pt x="77" y="45"/>
                    </a:cubicBezTo>
                    <a:cubicBezTo>
                      <a:pt x="85" y="39"/>
                      <a:pt x="72" y="36"/>
                      <a:pt x="65" y="29"/>
                    </a:cubicBezTo>
                    <a:cubicBezTo>
                      <a:pt x="55" y="20"/>
                      <a:pt x="49" y="1"/>
                      <a:pt x="25" y="0"/>
                    </a:cubicBezTo>
                  </a:path>
                </a:pathLst>
              </a:custGeom>
              <a:solidFill>
                <a:srgbClr val="C5C0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41" name="Freeform 765">
                <a:extLst>
                  <a:ext uri="{FF2B5EF4-FFF2-40B4-BE49-F238E27FC236}">
                    <a16:creationId xmlns:a16="http://schemas.microsoft.com/office/drawing/2014/main" id="{38CF03E3-8B61-4300-8C3C-6646A08578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44" y="3057"/>
                <a:ext cx="68" cy="42"/>
              </a:xfrm>
              <a:custGeom>
                <a:avLst/>
                <a:gdLst>
                  <a:gd name="T0" fmla="*/ 23 w 69"/>
                  <a:gd name="T1" fmla="*/ 0 h 43"/>
                  <a:gd name="T2" fmla="*/ 7 w 69"/>
                  <a:gd name="T3" fmla="*/ 2 h 43"/>
                  <a:gd name="T4" fmla="*/ 0 w 69"/>
                  <a:gd name="T5" fmla="*/ 9 h 43"/>
                  <a:gd name="T6" fmla="*/ 7 w 69"/>
                  <a:gd name="T7" fmla="*/ 15 h 43"/>
                  <a:gd name="T8" fmla="*/ 23 w 69"/>
                  <a:gd name="T9" fmla="*/ 11 h 43"/>
                  <a:gd name="T10" fmla="*/ 29 w 69"/>
                  <a:gd name="T11" fmla="*/ 11 h 43"/>
                  <a:gd name="T12" fmla="*/ 32 w 69"/>
                  <a:gd name="T13" fmla="*/ 17 h 43"/>
                  <a:gd name="T14" fmla="*/ 60 w 69"/>
                  <a:gd name="T15" fmla="*/ 39 h 43"/>
                  <a:gd name="T16" fmla="*/ 65 w 69"/>
                  <a:gd name="T17" fmla="*/ 38 h 43"/>
                  <a:gd name="T18" fmla="*/ 23 w 69"/>
                  <a:gd name="T19" fmla="*/ 0 h 43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69" h="43">
                    <a:moveTo>
                      <a:pt x="23" y="0"/>
                    </a:moveTo>
                    <a:cubicBezTo>
                      <a:pt x="18" y="0"/>
                      <a:pt x="12" y="0"/>
                      <a:pt x="7" y="2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2" y="13"/>
                      <a:pt x="5" y="15"/>
                      <a:pt x="7" y="15"/>
                    </a:cubicBezTo>
                    <a:cubicBezTo>
                      <a:pt x="11" y="15"/>
                      <a:pt x="16" y="12"/>
                      <a:pt x="23" y="11"/>
                    </a:cubicBezTo>
                    <a:cubicBezTo>
                      <a:pt x="26" y="11"/>
                      <a:pt x="28" y="11"/>
                      <a:pt x="29" y="11"/>
                    </a:cubicBezTo>
                    <a:cubicBezTo>
                      <a:pt x="34" y="11"/>
                      <a:pt x="30" y="13"/>
                      <a:pt x="32" y="17"/>
                    </a:cubicBezTo>
                    <a:cubicBezTo>
                      <a:pt x="35" y="23"/>
                      <a:pt x="48" y="43"/>
                      <a:pt x="64" y="43"/>
                    </a:cubicBezTo>
                    <a:cubicBezTo>
                      <a:pt x="65" y="43"/>
                      <a:pt x="67" y="43"/>
                      <a:pt x="69" y="42"/>
                    </a:cubicBezTo>
                    <a:cubicBezTo>
                      <a:pt x="63" y="33"/>
                      <a:pt x="52" y="0"/>
                      <a:pt x="23" y="0"/>
                    </a:cubicBezTo>
                  </a:path>
                </a:pathLst>
              </a:custGeom>
              <a:solidFill>
                <a:srgbClr val="C5C0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42" name="Freeform 766">
                <a:extLst>
                  <a:ext uri="{FF2B5EF4-FFF2-40B4-BE49-F238E27FC236}">
                    <a16:creationId xmlns:a16="http://schemas.microsoft.com/office/drawing/2014/main" id="{BBA3075C-9EA6-4279-A26E-2C0765D928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9" y="3026"/>
                <a:ext cx="55" cy="26"/>
              </a:xfrm>
              <a:custGeom>
                <a:avLst/>
                <a:gdLst>
                  <a:gd name="T0" fmla="*/ 16 w 56"/>
                  <a:gd name="T1" fmla="*/ 0 h 26"/>
                  <a:gd name="T2" fmla="*/ 0 w 56"/>
                  <a:gd name="T3" fmla="*/ 4 h 26"/>
                  <a:gd name="T4" fmla="*/ 8 w 56"/>
                  <a:gd name="T5" fmla="*/ 7 h 26"/>
                  <a:gd name="T6" fmla="*/ 31 w 56"/>
                  <a:gd name="T7" fmla="*/ 26 h 26"/>
                  <a:gd name="T8" fmla="*/ 52 w 56"/>
                  <a:gd name="T9" fmla="*/ 22 h 26"/>
                  <a:gd name="T10" fmla="*/ 28 w 56"/>
                  <a:gd name="T11" fmla="*/ 6 h 26"/>
                  <a:gd name="T12" fmla="*/ 16 w 56"/>
                  <a:gd name="T13" fmla="*/ 0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6" h="26">
                    <a:moveTo>
                      <a:pt x="16" y="0"/>
                    </a:moveTo>
                    <a:cubicBezTo>
                      <a:pt x="12" y="0"/>
                      <a:pt x="7" y="1"/>
                      <a:pt x="0" y="4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22" y="14"/>
                      <a:pt x="20" y="26"/>
                      <a:pt x="35" y="26"/>
                    </a:cubicBezTo>
                    <a:cubicBezTo>
                      <a:pt x="40" y="26"/>
                      <a:pt x="47" y="25"/>
                      <a:pt x="56" y="22"/>
                    </a:cubicBezTo>
                    <a:cubicBezTo>
                      <a:pt x="45" y="18"/>
                      <a:pt x="36" y="11"/>
                      <a:pt x="29" y="6"/>
                    </a:cubicBezTo>
                    <a:cubicBezTo>
                      <a:pt x="24" y="2"/>
                      <a:pt x="21" y="0"/>
                      <a:pt x="16" y="0"/>
                    </a:cubicBezTo>
                  </a:path>
                </a:pathLst>
              </a:custGeom>
              <a:solidFill>
                <a:srgbClr val="C5C0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43" name="Freeform 767">
                <a:extLst>
                  <a:ext uri="{FF2B5EF4-FFF2-40B4-BE49-F238E27FC236}">
                    <a16:creationId xmlns:a16="http://schemas.microsoft.com/office/drawing/2014/main" id="{CB3617EF-FC72-4903-9873-1A17EF0152E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84" y="3003"/>
                <a:ext cx="78" cy="38"/>
              </a:xfrm>
              <a:custGeom>
                <a:avLst/>
                <a:gdLst>
                  <a:gd name="T0" fmla="*/ 15 w 80"/>
                  <a:gd name="T1" fmla="*/ 4 h 39"/>
                  <a:gd name="T2" fmla="*/ 11 w 80"/>
                  <a:gd name="T3" fmla="*/ 5 h 39"/>
                  <a:gd name="T4" fmla="*/ 0 w 80"/>
                  <a:gd name="T5" fmla="*/ 9 h 39"/>
                  <a:gd name="T6" fmla="*/ 15 w 80"/>
                  <a:gd name="T7" fmla="*/ 4 h 39"/>
                  <a:gd name="T8" fmla="*/ 28 w 80"/>
                  <a:gd name="T9" fmla="*/ 0 h 39"/>
                  <a:gd name="T10" fmla="*/ 15 w 80"/>
                  <a:gd name="T11" fmla="*/ 4 h 39"/>
                  <a:gd name="T12" fmla="*/ 20 w 80"/>
                  <a:gd name="T13" fmla="*/ 4 h 39"/>
                  <a:gd name="T14" fmla="*/ 52 w 80"/>
                  <a:gd name="T15" fmla="*/ 12 h 39"/>
                  <a:gd name="T16" fmla="*/ 49 w 80"/>
                  <a:gd name="T17" fmla="*/ 19 h 39"/>
                  <a:gd name="T18" fmla="*/ 22 w 80"/>
                  <a:gd name="T19" fmla="*/ 35 h 39"/>
                  <a:gd name="T20" fmla="*/ 67 w 80"/>
                  <a:gd name="T21" fmla="*/ 23 h 39"/>
                  <a:gd name="T22" fmla="*/ 68 w 80"/>
                  <a:gd name="T23" fmla="*/ 23 h 39"/>
                  <a:gd name="T24" fmla="*/ 56 w 80"/>
                  <a:gd name="T25" fmla="*/ 3 h 39"/>
                  <a:gd name="T26" fmla="*/ 30 w 80"/>
                  <a:gd name="T27" fmla="*/ 0 h 39"/>
                  <a:gd name="T28" fmla="*/ 28 w 80"/>
                  <a:gd name="T29" fmla="*/ 0 h 39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80" h="39">
                    <a:moveTo>
                      <a:pt x="15" y="4"/>
                    </a:moveTo>
                    <a:cubicBezTo>
                      <a:pt x="13" y="5"/>
                      <a:pt x="12" y="5"/>
                      <a:pt x="11" y="5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7" y="8"/>
                      <a:pt x="11" y="6"/>
                      <a:pt x="15" y="4"/>
                    </a:cubicBezTo>
                    <a:moveTo>
                      <a:pt x="32" y="0"/>
                    </a:moveTo>
                    <a:cubicBezTo>
                      <a:pt x="23" y="0"/>
                      <a:pt x="19" y="2"/>
                      <a:pt x="15" y="4"/>
                    </a:cubicBezTo>
                    <a:cubicBezTo>
                      <a:pt x="16" y="4"/>
                      <a:pt x="18" y="4"/>
                      <a:pt x="20" y="4"/>
                    </a:cubicBezTo>
                    <a:cubicBezTo>
                      <a:pt x="33" y="4"/>
                      <a:pt x="50" y="8"/>
                      <a:pt x="56" y="12"/>
                    </a:cubicBezTo>
                    <a:cubicBezTo>
                      <a:pt x="61" y="16"/>
                      <a:pt x="58" y="18"/>
                      <a:pt x="53" y="21"/>
                    </a:cubicBezTo>
                    <a:cubicBezTo>
                      <a:pt x="44" y="27"/>
                      <a:pt x="34" y="32"/>
                      <a:pt x="26" y="39"/>
                    </a:cubicBezTo>
                    <a:cubicBezTo>
                      <a:pt x="34" y="32"/>
                      <a:pt x="59" y="27"/>
                      <a:pt x="75" y="27"/>
                    </a:cubicBezTo>
                    <a:cubicBezTo>
                      <a:pt x="75" y="27"/>
                      <a:pt x="76" y="27"/>
                      <a:pt x="76" y="27"/>
                    </a:cubicBezTo>
                    <a:cubicBezTo>
                      <a:pt x="80" y="19"/>
                      <a:pt x="71" y="6"/>
                      <a:pt x="60" y="3"/>
                    </a:cubicBezTo>
                    <a:cubicBezTo>
                      <a:pt x="56" y="2"/>
                      <a:pt x="38" y="0"/>
                      <a:pt x="34" y="0"/>
                    </a:cubicBezTo>
                    <a:cubicBezTo>
                      <a:pt x="33" y="0"/>
                      <a:pt x="32" y="0"/>
                      <a:pt x="32" y="0"/>
                    </a:cubicBezTo>
                  </a:path>
                </a:pathLst>
              </a:custGeom>
              <a:solidFill>
                <a:srgbClr val="C5C0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44" name="Freeform 768">
                <a:extLst>
                  <a:ext uri="{FF2B5EF4-FFF2-40B4-BE49-F238E27FC236}">
                    <a16:creationId xmlns:a16="http://schemas.microsoft.com/office/drawing/2014/main" id="{F6744C5C-3C20-4D1E-AC1A-FEC6998BD1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4" y="2990"/>
                <a:ext cx="23" cy="12"/>
              </a:xfrm>
              <a:custGeom>
                <a:avLst/>
                <a:gdLst>
                  <a:gd name="T0" fmla="*/ 9 w 23"/>
                  <a:gd name="T1" fmla="*/ 0 h 12"/>
                  <a:gd name="T2" fmla="*/ 0 w 23"/>
                  <a:gd name="T3" fmla="*/ 3 h 12"/>
                  <a:gd name="T4" fmla="*/ 10 w 23"/>
                  <a:gd name="T5" fmla="*/ 12 h 12"/>
                  <a:gd name="T6" fmla="*/ 23 w 23"/>
                  <a:gd name="T7" fmla="*/ 9 h 12"/>
                  <a:gd name="T8" fmla="*/ 9 w 23"/>
                  <a:gd name="T9" fmla="*/ 0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3" h="12">
                    <a:moveTo>
                      <a:pt x="9" y="0"/>
                    </a:moveTo>
                    <a:cubicBezTo>
                      <a:pt x="6" y="1"/>
                      <a:pt x="3" y="2"/>
                      <a:pt x="0" y="3"/>
                    </a:cubicBezTo>
                    <a:cubicBezTo>
                      <a:pt x="2" y="8"/>
                      <a:pt x="4" y="12"/>
                      <a:pt x="10" y="12"/>
                    </a:cubicBezTo>
                    <a:cubicBezTo>
                      <a:pt x="14" y="12"/>
                      <a:pt x="18" y="11"/>
                      <a:pt x="23" y="9"/>
                    </a:cubicBezTo>
                    <a:cubicBezTo>
                      <a:pt x="16" y="6"/>
                      <a:pt x="12" y="3"/>
                      <a:pt x="9" y="0"/>
                    </a:cubicBezTo>
                  </a:path>
                </a:pathLst>
              </a:custGeom>
              <a:solidFill>
                <a:srgbClr val="C5C0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45" name="Freeform 769">
                <a:extLst>
                  <a:ext uri="{FF2B5EF4-FFF2-40B4-BE49-F238E27FC236}">
                    <a16:creationId xmlns:a16="http://schemas.microsoft.com/office/drawing/2014/main" id="{8F5F6A57-E82A-4291-850B-89DBDE3DF8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9" y="2975"/>
                <a:ext cx="41" cy="13"/>
              </a:xfrm>
              <a:custGeom>
                <a:avLst/>
                <a:gdLst>
                  <a:gd name="T0" fmla="*/ 35 w 42"/>
                  <a:gd name="T1" fmla="*/ 0 h 13"/>
                  <a:gd name="T2" fmla="*/ 11 w 42"/>
                  <a:gd name="T3" fmla="*/ 1 h 13"/>
                  <a:gd name="T4" fmla="*/ 0 w 42"/>
                  <a:gd name="T5" fmla="*/ 13 h 13"/>
                  <a:gd name="T6" fmla="*/ 17 w 42"/>
                  <a:gd name="T7" fmla="*/ 9 h 13"/>
                  <a:gd name="T8" fmla="*/ 18 w 42"/>
                  <a:gd name="T9" fmla="*/ 9 h 13"/>
                  <a:gd name="T10" fmla="*/ 21 w 42"/>
                  <a:gd name="T11" fmla="*/ 9 h 13"/>
                  <a:gd name="T12" fmla="*/ 26 w 42"/>
                  <a:gd name="T13" fmla="*/ 10 h 13"/>
                  <a:gd name="T14" fmla="*/ 27 w 42"/>
                  <a:gd name="T15" fmla="*/ 10 h 13"/>
                  <a:gd name="T16" fmla="*/ 36 w 42"/>
                  <a:gd name="T17" fmla="*/ 2 h 13"/>
                  <a:gd name="T18" fmla="*/ 35 w 42"/>
                  <a:gd name="T19" fmla="*/ 0 h 13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42" h="13">
                    <a:moveTo>
                      <a:pt x="39" y="0"/>
                    </a:moveTo>
                    <a:cubicBezTo>
                      <a:pt x="30" y="0"/>
                      <a:pt x="21" y="1"/>
                      <a:pt x="11" y="1"/>
                    </a:cubicBezTo>
                    <a:cubicBezTo>
                      <a:pt x="7" y="6"/>
                      <a:pt x="2" y="11"/>
                      <a:pt x="0" y="13"/>
                    </a:cubicBezTo>
                    <a:cubicBezTo>
                      <a:pt x="4" y="12"/>
                      <a:pt x="11" y="9"/>
                      <a:pt x="17" y="9"/>
                    </a:cubicBezTo>
                    <a:cubicBezTo>
                      <a:pt x="17" y="9"/>
                      <a:pt x="17" y="9"/>
                      <a:pt x="18" y="9"/>
                    </a:cubicBezTo>
                    <a:cubicBezTo>
                      <a:pt x="20" y="9"/>
                      <a:pt x="22" y="9"/>
                      <a:pt x="25" y="9"/>
                    </a:cubicBezTo>
                    <a:cubicBezTo>
                      <a:pt x="27" y="10"/>
                      <a:pt x="29" y="10"/>
                      <a:pt x="30" y="10"/>
                    </a:cubicBezTo>
                    <a:cubicBezTo>
                      <a:pt x="30" y="10"/>
                      <a:pt x="31" y="10"/>
                      <a:pt x="31" y="10"/>
                    </a:cubicBezTo>
                    <a:cubicBezTo>
                      <a:pt x="38" y="9"/>
                      <a:pt x="42" y="8"/>
                      <a:pt x="40" y="2"/>
                    </a:cubicBezTo>
                    <a:cubicBezTo>
                      <a:pt x="40" y="1"/>
                      <a:pt x="39" y="0"/>
                      <a:pt x="39" y="0"/>
                    </a:cubicBezTo>
                  </a:path>
                </a:pathLst>
              </a:custGeom>
              <a:solidFill>
                <a:srgbClr val="C5C0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46" name="Freeform 770">
                <a:extLst>
                  <a:ext uri="{FF2B5EF4-FFF2-40B4-BE49-F238E27FC236}">
                    <a16:creationId xmlns:a16="http://schemas.microsoft.com/office/drawing/2014/main" id="{0D0E8515-D988-4004-BA89-33331CFAC6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48" y="3166"/>
                <a:ext cx="10" cy="7"/>
              </a:xfrm>
              <a:custGeom>
                <a:avLst/>
                <a:gdLst>
                  <a:gd name="T0" fmla="*/ 0 w 10"/>
                  <a:gd name="T1" fmla="*/ 0 h 7"/>
                  <a:gd name="T2" fmla="*/ 10 w 10"/>
                  <a:gd name="T3" fmla="*/ 7 h 7"/>
                  <a:gd name="T4" fmla="*/ 5 w 10"/>
                  <a:gd name="T5" fmla="*/ 3 h 7"/>
                  <a:gd name="T6" fmla="*/ 0 w 10"/>
                  <a:gd name="T7" fmla="*/ 0 h 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" h="7">
                    <a:moveTo>
                      <a:pt x="0" y="0"/>
                    </a:moveTo>
                    <a:cubicBezTo>
                      <a:pt x="3" y="2"/>
                      <a:pt x="6" y="5"/>
                      <a:pt x="10" y="7"/>
                    </a:cubicBezTo>
                    <a:cubicBezTo>
                      <a:pt x="9" y="6"/>
                      <a:pt x="7" y="4"/>
                      <a:pt x="5" y="3"/>
                    </a:cubicBezTo>
                    <a:cubicBezTo>
                      <a:pt x="3" y="2"/>
                      <a:pt x="2" y="1"/>
                      <a:pt x="0" y="0"/>
                    </a:cubicBezTo>
                  </a:path>
                </a:pathLst>
              </a:custGeom>
              <a:solidFill>
                <a:srgbClr val="6E65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47" name="Freeform 771">
                <a:extLst>
                  <a:ext uri="{FF2B5EF4-FFF2-40B4-BE49-F238E27FC236}">
                    <a16:creationId xmlns:a16="http://schemas.microsoft.com/office/drawing/2014/main" id="{E1305EF5-8EAC-4D01-BB10-996B2F50D9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51" y="3186"/>
                <a:ext cx="30" cy="19"/>
              </a:xfrm>
              <a:custGeom>
                <a:avLst/>
                <a:gdLst>
                  <a:gd name="T0" fmla="*/ 23 w 30"/>
                  <a:gd name="T1" fmla="*/ 0 h 20"/>
                  <a:gd name="T2" fmla="*/ 0 w 30"/>
                  <a:gd name="T3" fmla="*/ 6 h 20"/>
                  <a:gd name="T4" fmla="*/ 11 w 30"/>
                  <a:gd name="T5" fmla="*/ 16 h 20"/>
                  <a:gd name="T6" fmla="*/ 30 w 30"/>
                  <a:gd name="T7" fmla="*/ 9 h 20"/>
                  <a:gd name="T8" fmla="*/ 23 w 30"/>
                  <a:gd name="T9" fmla="*/ 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0" h="20">
                    <a:moveTo>
                      <a:pt x="23" y="0"/>
                    </a:moveTo>
                    <a:cubicBezTo>
                      <a:pt x="15" y="2"/>
                      <a:pt x="8" y="4"/>
                      <a:pt x="0" y="6"/>
                    </a:cubicBezTo>
                    <a:cubicBezTo>
                      <a:pt x="7" y="10"/>
                      <a:pt x="11" y="14"/>
                      <a:pt x="11" y="20"/>
                    </a:cubicBezTo>
                    <a:cubicBezTo>
                      <a:pt x="17" y="16"/>
                      <a:pt x="23" y="12"/>
                      <a:pt x="30" y="9"/>
                    </a:cubicBezTo>
                    <a:cubicBezTo>
                      <a:pt x="28" y="6"/>
                      <a:pt x="26" y="3"/>
                      <a:pt x="23" y="0"/>
                    </a:cubicBezTo>
                  </a:path>
                </a:pathLst>
              </a:custGeom>
              <a:solidFill>
                <a:srgbClr val="6E65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48" name="Freeform 772">
                <a:extLst>
                  <a:ext uri="{FF2B5EF4-FFF2-40B4-BE49-F238E27FC236}">
                    <a16:creationId xmlns:a16="http://schemas.microsoft.com/office/drawing/2014/main" id="{940DE2B6-C676-48A2-9CCA-7331CD7C16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9" y="3154"/>
                <a:ext cx="65" cy="37"/>
              </a:xfrm>
              <a:custGeom>
                <a:avLst/>
                <a:gdLst>
                  <a:gd name="T0" fmla="*/ 10 w 66"/>
                  <a:gd name="T1" fmla="*/ 0 h 38"/>
                  <a:gd name="T2" fmla="*/ 0 w 66"/>
                  <a:gd name="T3" fmla="*/ 3 h 38"/>
                  <a:gd name="T4" fmla="*/ 18 w 66"/>
                  <a:gd name="T5" fmla="*/ 22 h 38"/>
                  <a:gd name="T6" fmla="*/ 24 w 66"/>
                  <a:gd name="T7" fmla="*/ 28 h 38"/>
                  <a:gd name="T8" fmla="*/ 39 w 66"/>
                  <a:gd name="T9" fmla="*/ 34 h 38"/>
                  <a:gd name="T10" fmla="*/ 62 w 66"/>
                  <a:gd name="T11" fmla="*/ 28 h 38"/>
                  <a:gd name="T12" fmla="*/ 46 w 66"/>
                  <a:gd name="T13" fmla="*/ 19 h 38"/>
                  <a:gd name="T14" fmla="*/ 36 w 66"/>
                  <a:gd name="T15" fmla="*/ 12 h 38"/>
                  <a:gd name="T16" fmla="*/ 22 w 66"/>
                  <a:gd name="T17" fmla="*/ 2 h 38"/>
                  <a:gd name="T18" fmla="*/ 10 w 66"/>
                  <a:gd name="T19" fmla="*/ 0 h 38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66" h="38">
                    <a:moveTo>
                      <a:pt x="10" y="0"/>
                    </a:moveTo>
                    <a:cubicBezTo>
                      <a:pt x="6" y="0"/>
                      <a:pt x="4" y="1"/>
                      <a:pt x="0" y="3"/>
                    </a:cubicBezTo>
                    <a:cubicBezTo>
                      <a:pt x="11" y="8"/>
                      <a:pt x="13" y="19"/>
                      <a:pt x="18" y="26"/>
                    </a:cubicBezTo>
                    <a:cubicBezTo>
                      <a:pt x="19" y="28"/>
                      <a:pt x="21" y="30"/>
                      <a:pt x="24" y="32"/>
                    </a:cubicBezTo>
                    <a:cubicBezTo>
                      <a:pt x="31" y="34"/>
                      <a:pt x="38" y="36"/>
                      <a:pt x="43" y="38"/>
                    </a:cubicBezTo>
                    <a:cubicBezTo>
                      <a:pt x="51" y="36"/>
                      <a:pt x="58" y="34"/>
                      <a:pt x="66" y="32"/>
                    </a:cubicBezTo>
                    <a:cubicBezTo>
                      <a:pt x="62" y="28"/>
                      <a:pt x="57" y="24"/>
                      <a:pt x="50" y="19"/>
                    </a:cubicBezTo>
                    <a:cubicBezTo>
                      <a:pt x="46" y="17"/>
                      <a:pt x="43" y="14"/>
                      <a:pt x="40" y="12"/>
                    </a:cubicBezTo>
                    <a:cubicBezTo>
                      <a:pt x="35" y="8"/>
                      <a:pt x="29" y="5"/>
                      <a:pt x="22" y="2"/>
                    </a:cubicBezTo>
                    <a:cubicBezTo>
                      <a:pt x="16" y="0"/>
                      <a:pt x="13" y="0"/>
                      <a:pt x="10" y="0"/>
                    </a:cubicBezTo>
                  </a:path>
                </a:pathLst>
              </a:custGeom>
              <a:solidFill>
                <a:srgbClr val="877F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49" name="Freeform 773">
                <a:extLst>
                  <a:ext uri="{FF2B5EF4-FFF2-40B4-BE49-F238E27FC236}">
                    <a16:creationId xmlns:a16="http://schemas.microsoft.com/office/drawing/2014/main" id="{F1D530E7-EB1C-4FE7-9C43-8501210D63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51" y="3194"/>
                <a:ext cx="34" cy="28"/>
              </a:xfrm>
              <a:custGeom>
                <a:avLst/>
                <a:gdLst>
                  <a:gd name="T0" fmla="*/ 30 w 34"/>
                  <a:gd name="T1" fmla="*/ 0 h 28"/>
                  <a:gd name="T2" fmla="*/ 11 w 34"/>
                  <a:gd name="T3" fmla="*/ 11 h 28"/>
                  <a:gd name="T4" fmla="*/ 8 w 34"/>
                  <a:gd name="T5" fmla="*/ 19 h 28"/>
                  <a:gd name="T6" fmla="*/ 0 w 34"/>
                  <a:gd name="T7" fmla="*/ 28 h 28"/>
                  <a:gd name="T8" fmla="*/ 23 w 34"/>
                  <a:gd name="T9" fmla="*/ 24 h 28"/>
                  <a:gd name="T10" fmla="*/ 30 w 34"/>
                  <a:gd name="T11" fmla="*/ 0 h 2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4" h="28">
                    <a:moveTo>
                      <a:pt x="30" y="0"/>
                    </a:moveTo>
                    <a:cubicBezTo>
                      <a:pt x="23" y="3"/>
                      <a:pt x="17" y="7"/>
                      <a:pt x="11" y="11"/>
                    </a:cubicBezTo>
                    <a:cubicBezTo>
                      <a:pt x="11" y="13"/>
                      <a:pt x="10" y="16"/>
                      <a:pt x="8" y="19"/>
                    </a:cubicBezTo>
                    <a:cubicBezTo>
                      <a:pt x="7" y="21"/>
                      <a:pt x="4" y="25"/>
                      <a:pt x="0" y="28"/>
                    </a:cubicBezTo>
                    <a:cubicBezTo>
                      <a:pt x="8" y="26"/>
                      <a:pt x="15" y="25"/>
                      <a:pt x="23" y="24"/>
                    </a:cubicBezTo>
                    <a:cubicBezTo>
                      <a:pt x="32" y="15"/>
                      <a:pt x="34" y="8"/>
                      <a:pt x="30" y="0"/>
                    </a:cubicBezTo>
                  </a:path>
                </a:pathLst>
              </a:custGeom>
              <a:solidFill>
                <a:srgbClr val="A29B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50" name="Freeform 774">
                <a:extLst>
                  <a:ext uri="{FF2B5EF4-FFF2-40B4-BE49-F238E27FC236}">
                    <a16:creationId xmlns:a16="http://schemas.microsoft.com/office/drawing/2014/main" id="{DB5D4067-8D0B-4C50-AD07-2939B4772E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01" y="3157"/>
                <a:ext cx="131" cy="40"/>
              </a:xfrm>
              <a:custGeom>
                <a:avLst/>
                <a:gdLst>
                  <a:gd name="T0" fmla="*/ 102 w 134"/>
                  <a:gd name="T1" fmla="*/ 0 h 41"/>
                  <a:gd name="T2" fmla="*/ 90 w 134"/>
                  <a:gd name="T3" fmla="*/ 3 h 41"/>
                  <a:gd name="T4" fmla="*/ 0 w 134"/>
                  <a:gd name="T5" fmla="*/ 25 h 41"/>
                  <a:gd name="T6" fmla="*/ 13 w 134"/>
                  <a:gd name="T7" fmla="*/ 26 h 41"/>
                  <a:gd name="T8" fmla="*/ 22 w 134"/>
                  <a:gd name="T9" fmla="*/ 27 h 41"/>
                  <a:gd name="T10" fmla="*/ 21 w 134"/>
                  <a:gd name="T11" fmla="*/ 27 h 41"/>
                  <a:gd name="T12" fmla="*/ 34 w 134"/>
                  <a:gd name="T13" fmla="*/ 32 h 41"/>
                  <a:gd name="T14" fmla="*/ 43 w 134"/>
                  <a:gd name="T15" fmla="*/ 37 h 41"/>
                  <a:gd name="T16" fmla="*/ 77 w 134"/>
                  <a:gd name="T17" fmla="*/ 28 h 41"/>
                  <a:gd name="T18" fmla="*/ 63 w 134"/>
                  <a:gd name="T19" fmla="*/ 20 h 41"/>
                  <a:gd name="T20" fmla="*/ 50 w 134"/>
                  <a:gd name="T21" fmla="*/ 20 h 41"/>
                  <a:gd name="T22" fmla="*/ 56 w 134"/>
                  <a:gd name="T23" fmla="*/ 14 h 41"/>
                  <a:gd name="T24" fmla="*/ 61 w 134"/>
                  <a:gd name="T25" fmla="*/ 15 h 41"/>
                  <a:gd name="T26" fmla="*/ 75 w 134"/>
                  <a:gd name="T27" fmla="*/ 13 h 41"/>
                  <a:gd name="T28" fmla="*/ 92 w 134"/>
                  <a:gd name="T29" fmla="*/ 11 h 41"/>
                  <a:gd name="T30" fmla="*/ 99 w 134"/>
                  <a:gd name="T31" fmla="*/ 12 h 41"/>
                  <a:gd name="T32" fmla="*/ 111 w 134"/>
                  <a:gd name="T33" fmla="*/ 22 h 41"/>
                  <a:gd name="T34" fmla="*/ 122 w 134"/>
                  <a:gd name="T35" fmla="*/ 25 h 41"/>
                  <a:gd name="T36" fmla="*/ 116 w 134"/>
                  <a:gd name="T37" fmla="*/ 20 h 41"/>
                  <a:gd name="T38" fmla="*/ 102 w 134"/>
                  <a:gd name="T39" fmla="*/ 0 h 41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134" h="41">
                    <a:moveTo>
                      <a:pt x="110" y="0"/>
                    </a:moveTo>
                    <a:cubicBezTo>
                      <a:pt x="107" y="1"/>
                      <a:pt x="103" y="2"/>
                      <a:pt x="98" y="3"/>
                    </a:cubicBezTo>
                    <a:cubicBezTo>
                      <a:pt x="65" y="8"/>
                      <a:pt x="24" y="18"/>
                      <a:pt x="0" y="29"/>
                    </a:cubicBezTo>
                    <a:cubicBezTo>
                      <a:pt x="13" y="30"/>
                      <a:pt x="13" y="30"/>
                      <a:pt x="13" y="30"/>
                    </a:cubicBezTo>
                    <a:cubicBezTo>
                      <a:pt x="16" y="30"/>
                      <a:pt x="19" y="30"/>
                      <a:pt x="22" y="31"/>
                    </a:cubicBezTo>
                    <a:cubicBezTo>
                      <a:pt x="21" y="31"/>
                      <a:pt x="21" y="31"/>
                      <a:pt x="21" y="31"/>
                    </a:cubicBezTo>
                    <a:cubicBezTo>
                      <a:pt x="28" y="31"/>
                      <a:pt x="34" y="33"/>
                      <a:pt x="38" y="36"/>
                    </a:cubicBezTo>
                    <a:cubicBezTo>
                      <a:pt x="41" y="37"/>
                      <a:pt x="44" y="39"/>
                      <a:pt x="47" y="41"/>
                    </a:cubicBezTo>
                    <a:cubicBezTo>
                      <a:pt x="61" y="38"/>
                      <a:pt x="74" y="35"/>
                      <a:pt x="85" y="32"/>
                    </a:cubicBezTo>
                    <a:cubicBezTo>
                      <a:pt x="81" y="26"/>
                      <a:pt x="79" y="23"/>
                      <a:pt x="67" y="23"/>
                    </a:cubicBezTo>
                    <a:cubicBezTo>
                      <a:pt x="64" y="23"/>
                      <a:pt x="59" y="23"/>
                      <a:pt x="54" y="24"/>
                    </a:cubicBezTo>
                    <a:cubicBezTo>
                      <a:pt x="60" y="14"/>
                      <a:pt x="60" y="14"/>
                      <a:pt x="60" y="14"/>
                    </a:cubicBezTo>
                    <a:cubicBezTo>
                      <a:pt x="62" y="15"/>
                      <a:pt x="63" y="15"/>
                      <a:pt x="65" y="15"/>
                    </a:cubicBezTo>
                    <a:cubicBezTo>
                      <a:pt x="71" y="15"/>
                      <a:pt x="77" y="14"/>
                      <a:pt x="83" y="13"/>
                    </a:cubicBezTo>
                    <a:cubicBezTo>
                      <a:pt x="89" y="12"/>
                      <a:pt x="95" y="11"/>
                      <a:pt x="100" y="11"/>
                    </a:cubicBezTo>
                    <a:cubicBezTo>
                      <a:pt x="102" y="11"/>
                      <a:pt x="105" y="11"/>
                      <a:pt x="107" y="12"/>
                    </a:cubicBezTo>
                    <a:cubicBezTo>
                      <a:pt x="113" y="14"/>
                      <a:pt x="119" y="20"/>
                      <a:pt x="123" y="26"/>
                    </a:cubicBezTo>
                    <a:cubicBezTo>
                      <a:pt x="127" y="27"/>
                      <a:pt x="130" y="28"/>
                      <a:pt x="134" y="29"/>
                    </a:cubicBezTo>
                    <a:cubicBezTo>
                      <a:pt x="131" y="27"/>
                      <a:pt x="129" y="25"/>
                      <a:pt x="128" y="23"/>
                    </a:cubicBezTo>
                    <a:cubicBezTo>
                      <a:pt x="123" y="16"/>
                      <a:pt x="121" y="5"/>
                      <a:pt x="110" y="0"/>
                    </a:cubicBezTo>
                  </a:path>
                </a:pathLst>
              </a:custGeom>
              <a:solidFill>
                <a:srgbClr val="B3AD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51" name="Freeform 775">
                <a:extLst>
                  <a:ext uri="{FF2B5EF4-FFF2-40B4-BE49-F238E27FC236}">
                    <a16:creationId xmlns:a16="http://schemas.microsoft.com/office/drawing/2014/main" id="{6DDC3168-1A34-4025-85EA-AE88C86356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21" y="3188"/>
                <a:ext cx="17" cy="4"/>
              </a:xfrm>
              <a:custGeom>
                <a:avLst/>
                <a:gdLst>
                  <a:gd name="T0" fmla="*/ 0 w 17"/>
                  <a:gd name="T1" fmla="*/ 0 h 5"/>
                  <a:gd name="T2" fmla="*/ 1 w 17"/>
                  <a:gd name="T3" fmla="*/ 0 h 5"/>
                  <a:gd name="T4" fmla="*/ 17 w 17"/>
                  <a:gd name="T5" fmla="*/ 2 h 5"/>
                  <a:gd name="T6" fmla="*/ 0 w 17"/>
                  <a:gd name="T7" fmla="*/ 0 h 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7" h="5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7" y="1"/>
                      <a:pt x="12" y="3"/>
                      <a:pt x="17" y="5"/>
                    </a:cubicBezTo>
                    <a:cubicBezTo>
                      <a:pt x="13" y="2"/>
                      <a:pt x="7" y="0"/>
                      <a:pt x="0" y="0"/>
                    </a:cubicBezTo>
                  </a:path>
                </a:pathLst>
              </a:custGeom>
              <a:solidFill>
                <a:srgbClr val="D0CB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52" name="Freeform 776">
                <a:extLst>
                  <a:ext uri="{FF2B5EF4-FFF2-40B4-BE49-F238E27FC236}">
                    <a16:creationId xmlns:a16="http://schemas.microsoft.com/office/drawing/2014/main" id="{BAD4DBDF-0E07-4CB6-8496-28FC486FCD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54" y="3168"/>
                <a:ext cx="68" cy="20"/>
              </a:xfrm>
              <a:custGeom>
                <a:avLst/>
                <a:gdLst>
                  <a:gd name="T0" fmla="*/ 42 w 69"/>
                  <a:gd name="T1" fmla="*/ 0 h 21"/>
                  <a:gd name="T2" fmla="*/ 29 w 69"/>
                  <a:gd name="T3" fmla="*/ 2 h 21"/>
                  <a:gd name="T4" fmla="*/ 11 w 69"/>
                  <a:gd name="T5" fmla="*/ 4 h 21"/>
                  <a:gd name="T6" fmla="*/ 6 w 69"/>
                  <a:gd name="T7" fmla="*/ 3 h 21"/>
                  <a:gd name="T8" fmla="*/ 0 w 69"/>
                  <a:gd name="T9" fmla="*/ 10 h 21"/>
                  <a:gd name="T10" fmla="*/ 13 w 69"/>
                  <a:gd name="T11" fmla="*/ 10 h 21"/>
                  <a:gd name="T12" fmla="*/ 31 w 69"/>
                  <a:gd name="T13" fmla="*/ 17 h 21"/>
                  <a:gd name="T14" fmla="*/ 50 w 69"/>
                  <a:gd name="T15" fmla="*/ 10 h 21"/>
                  <a:gd name="T16" fmla="*/ 65 w 69"/>
                  <a:gd name="T17" fmla="*/ 11 h 21"/>
                  <a:gd name="T18" fmla="*/ 49 w 69"/>
                  <a:gd name="T19" fmla="*/ 1 h 21"/>
                  <a:gd name="T20" fmla="*/ 42 w 69"/>
                  <a:gd name="T21" fmla="*/ 0 h 21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69" h="21">
                    <a:moveTo>
                      <a:pt x="46" y="0"/>
                    </a:moveTo>
                    <a:cubicBezTo>
                      <a:pt x="41" y="0"/>
                      <a:pt x="35" y="1"/>
                      <a:pt x="29" y="2"/>
                    </a:cubicBezTo>
                    <a:cubicBezTo>
                      <a:pt x="23" y="3"/>
                      <a:pt x="17" y="4"/>
                      <a:pt x="11" y="4"/>
                    </a:cubicBezTo>
                    <a:cubicBezTo>
                      <a:pt x="9" y="4"/>
                      <a:pt x="8" y="4"/>
                      <a:pt x="6" y="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5" y="12"/>
                      <a:pt x="10" y="12"/>
                      <a:pt x="13" y="12"/>
                    </a:cubicBezTo>
                    <a:cubicBezTo>
                      <a:pt x="25" y="12"/>
                      <a:pt x="27" y="15"/>
                      <a:pt x="31" y="21"/>
                    </a:cubicBezTo>
                    <a:cubicBezTo>
                      <a:pt x="40" y="18"/>
                      <a:pt x="47" y="14"/>
                      <a:pt x="54" y="10"/>
                    </a:cubicBezTo>
                    <a:cubicBezTo>
                      <a:pt x="59" y="12"/>
                      <a:pt x="64" y="14"/>
                      <a:pt x="69" y="15"/>
                    </a:cubicBezTo>
                    <a:cubicBezTo>
                      <a:pt x="65" y="9"/>
                      <a:pt x="59" y="3"/>
                      <a:pt x="53" y="1"/>
                    </a:cubicBezTo>
                    <a:cubicBezTo>
                      <a:pt x="51" y="0"/>
                      <a:pt x="48" y="0"/>
                      <a:pt x="46" y="0"/>
                    </a:cubicBezTo>
                  </a:path>
                </a:pathLst>
              </a:custGeom>
              <a:solidFill>
                <a:srgbClr val="D0CB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53" name="Freeform 777">
                <a:extLst>
                  <a:ext uri="{FF2B5EF4-FFF2-40B4-BE49-F238E27FC236}">
                    <a16:creationId xmlns:a16="http://schemas.microsoft.com/office/drawing/2014/main" id="{A88F5C29-2192-4654-9C6E-EB430D127F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5" y="3205"/>
                <a:ext cx="40" cy="45"/>
              </a:xfrm>
              <a:custGeom>
                <a:avLst/>
                <a:gdLst>
                  <a:gd name="T0" fmla="*/ 8 w 41"/>
                  <a:gd name="T1" fmla="*/ 0 h 46"/>
                  <a:gd name="T2" fmla="*/ 0 w 41"/>
                  <a:gd name="T3" fmla="*/ 9 h 46"/>
                  <a:gd name="T4" fmla="*/ 20 w 41"/>
                  <a:gd name="T5" fmla="*/ 42 h 46"/>
                  <a:gd name="T6" fmla="*/ 37 w 41"/>
                  <a:gd name="T7" fmla="*/ 31 h 46"/>
                  <a:gd name="T8" fmla="*/ 33 w 41"/>
                  <a:gd name="T9" fmla="*/ 28 h 46"/>
                  <a:gd name="T10" fmla="*/ 8 w 41"/>
                  <a:gd name="T11" fmla="*/ 0 h 4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1" h="46">
                    <a:moveTo>
                      <a:pt x="8" y="0"/>
                    </a:moveTo>
                    <a:cubicBezTo>
                      <a:pt x="1" y="4"/>
                      <a:pt x="1" y="6"/>
                      <a:pt x="0" y="9"/>
                    </a:cubicBezTo>
                    <a:cubicBezTo>
                      <a:pt x="6" y="21"/>
                      <a:pt x="12" y="36"/>
                      <a:pt x="21" y="46"/>
                    </a:cubicBezTo>
                    <a:cubicBezTo>
                      <a:pt x="27" y="41"/>
                      <a:pt x="35" y="37"/>
                      <a:pt x="41" y="35"/>
                    </a:cubicBezTo>
                    <a:cubicBezTo>
                      <a:pt x="40" y="34"/>
                      <a:pt x="38" y="33"/>
                      <a:pt x="37" y="32"/>
                    </a:cubicBezTo>
                    <a:cubicBezTo>
                      <a:pt x="22" y="24"/>
                      <a:pt x="5" y="13"/>
                      <a:pt x="8" y="0"/>
                    </a:cubicBezTo>
                  </a:path>
                </a:pathLst>
              </a:custGeom>
              <a:solidFill>
                <a:srgbClr val="877F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54" name="Freeform 778">
                <a:extLst>
                  <a:ext uri="{FF2B5EF4-FFF2-40B4-BE49-F238E27FC236}">
                    <a16:creationId xmlns:a16="http://schemas.microsoft.com/office/drawing/2014/main" id="{856BC6F9-CA2D-4DB4-B435-347664159C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20" y="3188"/>
                <a:ext cx="80" cy="52"/>
              </a:xfrm>
              <a:custGeom>
                <a:avLst/>
                <a:gdLst>
                  <a:gd name="T0" fmla="*/ 74 w 81"/>
                  <a:gd name="T1" fmla="*/ 0 h 53"/>
                  <a:gd name="T2" fmla="*/ 51 w 81"/>
                  <a:gd name="T3" fmla="*/ 1 h 53"/>
                  <a:gd name="T4" fmla="*/ 11 w 81"/>
                  <a:gd name="T5" fmla="*/ 14 h 53"/>
                  <a:gd name="T6" fmla="*/ 3 w 81"/>
                  <a:gd name="T7" fmla="*/ 18 h 53"/>
                  <a:gd name="T8" fmla="*/ 32 w 81"/>
                  <a:gd name="T9" fmla="*/ 46 h 53"/>
                  <a:gd name="T10" fmla="*/ 36 w 81"/>
                  <a:gd name="T11" fmla="*/ 49 h 53"/>
                  <a:gd name="T12" fmla="*/ 40 w 81"/>
                  <a:gd name="T13" fmla="*/ 45 h 53"/>
                  <a:gd name="T14" fmla="*/ 34 w 81"/>
                  <a:gd name="T15" fmla="*/ 13 h 53"/>
                  <a:gd name="T16" fmla="*/ 36 w 81"/>
                  <a:gd name="T17" fmla="*/ 14 h 53"/>
                  <a:gd name="T18" fmla="*/ 56 w 81"/>
                  <a:gd name="T19" fmla="*/ 9 h 53"/>
                  <a:gd name="T20" fmla="*/ 53 w 81"/>
                  <a:gd name="T21" fmla="*/ 7 h 53"/>
                  <a:gd name="T22" fmla="*/ 59 w 81"/>
                  <a:gd name="T23" fmla="*/ 7 h 53"/>
                  <a:gd name="T24" fmla="*/ 56 w 81"/>
                  <a:gd name="T25" fmla="*/ 9 h 53"/>
                  <a:gd name="T26" fmla="*/ 52 w 81"/>
                  <a:gd name="T27" fmla="*/ 17 h 53"/>
                  <a:gd name="T28" fmla="*/ 52 w 81"/>
                  <a:gd name="T29" fmla="*/ 17 h 53"/>
                  <a:gd name="T30" fmla="*/ 76 w 81"/>
                  <a:gd name="T31" fmla="*/ 15 h 53"/>
                  <a:gd name="T32" fmla="*/ 74 w 81"/>
                  <a:gd name="T33" fmla="*/ 0 h 5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81" h="53">
                    <a:moveTo>
                      <a:pt x="78" y="0"/>
                    </a:moveTo>
                    <a:cubicBezTo>
                      <a:pt x="55" y="1"/>
                      <a:pt x="55" y="1"/>
                      <a:pt x="55" y="1"/>
                    </a:cubicBezTo>
                    <a:cubicBezTo>
                      <a:pt x="43" y="7"/>
                      <a:pt x="24" y="9"/>
                      <a:pt x="11" y="14"/>
                    </a:cubicBezTo>
                    <a:cubicBezTo>
                      <a:pt x="7" y="16"/>
                      <a:pt x="5" y="17"/>
                      <a:pt x="3" y="18"/>
                    </a:cubicBezTo>
                    <a:cubicBezTo>
                      <a:pt x="0" y="31"/>
                      <a:pt x="17" y="42"/>
                      <a:pt x="32" y="50"/>
                    </a:cubicBezTo>
                    <a:cubicBezTo>
                      <a:pt x="33" y="51"/>
                      <a:pt x="35" y="52"/>
                      <a:pt x="36" y="53"/>
                    </a:cubicBezTo>
                    <a:cubicBezTo>
                      <a:pt x="39" y="51"/>
                      <a:pt x="42" y="50"/>
                      <a:pt x="44" y="49"/>
                    </a:cubicBezTo>
                    <a:cubicBezTo>
                      <a:pt x="25" y="41"/>
                      <a:pt x="2" y="21"/>
                      <a:pt x="34" y="13"/>
                    </a:cubicBezTo>
                    <a:cubicBezTo>
                      <a:pt x="36" y="14"/>
                      <a:pt x="36" y="14"/>
                      <a:pt x="36" y="14"/>
                    </a:cubicBezTo>
                    <a:cubicBezTo>
                      <a:pt x="43" y="12"/>
                      <a:pt x="53" y="12"/>
                      <a:pt x="60" y="9"/>
                    </a:cubicBezTo>
                    <a:cubicBezTo>
                      <a:pt x="59" y="8"/>
                      <a:pt x="59" y="8"/>
                      <a:pt x="57" y="7"/>
                    </a:cubicBezTo>
                    <a:cubicBezTo>
                      <a:pt x="63" y="7"/>
                      <a:pt x="63" y="7"/>
                      <a:pt x="63" y="7"/>
                    </a:cubicBezTo>
                    <a:cubicBezTo>
                      <a:pt x="62" y="7"/>
                      <a:pt x="61" y="8"/>
                      <a:pt x="60" y="9"/>
                    </a:cubicBezTo>
                    <a:cubicBezTo>
                      <a:pt x="62" y="11"/>
                      <a:pt x="56" y="14"/>
                      <a:pt x="56" y="17"/>
                    </a:cubicBezTo>
                    <a:cubicBezTo>
                      <a:pt x="56" y="17"/>
                      <a:pt x="56" y="17"/>
                      <a:pt x="56" y="17"/>
                    </a:cubicBezTo>
                    <a:cubicBezTo>
                      <a:pt x="64" y="16"/>
                      <a:pt x="72" y="16"/>
                      <a:pt x="80" y="15"/>
                    </a:cubicBezTo>
                    <a:cubicBezTo>
                      <a:pt x="80" y="10"/>
                      <a:pt x="81" y="5"/>
                      <a:pt x="78" y="0"/>
                    </a:cubicBezTo>
                  </a:path>
                </a:pathLst>
              </a:custGeom>
              <a:solidFill>
                <a:srgbClr val="B3AD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55" name="Freeform 779">
                <a:extLst>
                  <a:ext uri="{FF2B5EF4-FFF2-40B4-BE49-F238E27FC236}">
                    <a16:creationId xmlns:a16="http://schemas.microsoft.com/office/drawing/2014/main" id="{01BCBA60-48C4-4BF1-88A4-BC010128EE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76" y="3194"/>
                <a:ext cx="6" cy="2"/>
              </a:xfrm>
              <a:custGeom>
                <a:avLst/>
                <a:gdLst>
                  <a:gd name="T0" fmla="*/ 6 w 6"/>
                  <a:gd name="T1" fmla="*/ 0 h 2"/>
                  <a:gd name="T2" fmla="*/ 0 w 6"/>
                  <a:gd name="T3" fmla="*/ 0 h 2"/>
                  <a:gd name="T4" fmla="*/ 3 w 6"/>
                  <a:gd name="T5" fmla="*/ 2 h 2"/>
                  <a:gd name="T6" fmla="*/ 6 w 6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" h="2">
                    <a:moveTo>
                      <a:pt x="6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1"/>
                      <a:pt x="2" y="1"/>
                      <a:pt x="3" y="2"/>
                    </a:cubicBezTo>
                    <a:cubicBezTo>
                      <a:pt x="4" y="1"/>
                      <a:pt x="5" y="0"/>
                      <a:pt x="6" y="0"/>
                    </a:cubicBezTo>
                  </a:path>
                </a:pathLst>
              </a:custGeom>
              <a:solidFill>
                <a:srgbClr val="D0CB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56" name="Freeform 780">
                <a:extLst>
                  <a:ext uri="{FF2B5EF4-FFF2-40B4-BE49-F238E27FC236}">
                    <a16:creationId xmlns:a16="http://schemas.microsoft.com/office/drawing/2014/main" id="{6BA1168E-FDC0-40FE-86B2-7F91F47BF6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55" y="3196"/>
                <a:ext cx="26" cy="9"/>
              </a:xfrm>
              <a:custGeom>
                <a:avLst/>
                <a:gdLst>
                  <a:gd name="T0" fmla="*/ 24 w 26"/>
                  <a:gd name="T1" fmla="*/ 0 h 9"/>
                  <a:gd name="T2" fmla="*/ 0 w 26"/>
                  <a:gd name="T3" fmla="*/ 5 h 9"/>
                  <a:gd name="T4" fmla="*/ 7 w 26"/>
                  <a:gd name="T5" fmla="*/ 9 h 9"/>
                  <a:gd name="T6" fmla="*/ 20 w 26"/>
                  <a:gd name="T7" fmla="*/ 8 h 9"/>
                  <a:gd name="T8" fmla="*/ 20 w 26"/>
                  <a:gd name="T9" fmla="*/ 8 h 9"/>
                  <a:gd name="T10" fmla="*/ 24 w 26"/>
                  <a:gd name="T11" fmla="*/ 0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6" h="9">
                    <a:moveTo>
                      <a:pt x="24" y="0"/>
                    </a:moveTo>
                    <a:cubicBezTo>
                      <a:pt x="17" y="3"/>
                      <a:pt x="7" y="3"/>
                      <a:pt x="0" y="5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11" y="8"/>
                      <a:pt x="16" y="8"/>
                      <a:pt x="20" y="8"/>
                    </a:cubicBezTo>
                    <a:cubicBezTo>
                      <a:pt x="20" y="8"/>
                      <a:pt x="20" y="8"/>
                      <a:pt x="20" y="8"/>
                    </a:cubicBezTo>
                    <a:cubicBezTo>
                      <a:pt x="20" y="5"/>
                      <a:pt x="26" y="2"/>
                      <a:pt x="24" y="0"/>
                    </a:cubicBezTo>
                  </a:path>
                </a:pathLst>
              </a:custGeom>
              <a:solidFill>
                <a:srgbClr val="D0CB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57" name="Freeform 781">
                <a:extLst>
                  <a:ext uri="{FF2B5EF4-FFF2-40B4-BE49-F238E27FC236}">
                    <a16:creationId xmlns:a16="http://schemas.microsoft.com/office/drawing/2014/main" id="{5A8C297E-BB95-42EE-A66B-974B7AC105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84" y="3235"/>
                <a:ext cx="15" cy="6"/>
              </a:xfrm>
              <a:custGeom>
                <a:avLst/>
                <a:gdLst>
                  <a:gd name="T0" fmla="*/ 3 w 15"/>
                  <a:gd name="T1" fmla="*/ 0 h 6"/>
                  <a:gd name="T2" fmla="*/ 0 w 15"/>
                  <a:gd name="T3" fmla="*/ 0 h 6"/>
                  <a:gd name="T4" fmla="*/ 3 w 15"/>
                  <a:gd name="T5" fmla="*/ 6 h 6"/>
                  <a:gd name="T6" fmla="*/ 15 w 15"/>
                  <a:gd name="T7" fmla="*/ 2 h 6"/>
                  <a:gd name="T8" fmla="*/ 3 w 15"/>
                  <a:gd name="T9" fmla="*/ 0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5" h="6">
                    <a:moveTo>
                      <a:pt x="3" y="0"/>
                    </a:moveTo>
                    <a:cubicBezTo>
                      <a:pt x="2" y="0"/>
                      <a:pt x="1" y="0"/>
                      <a:pt x="0" y="0"/>
                    </a:cubicBezTo>
                    <a:cubicBezTo>
                      <a:pt x="1" y="2"/>
                      <a:pt x="2" y="4"/>
                      <a:pt x="3" y="6"/>
                    </a:cubicBezTo>
                    <a:cubicBezTo>
                      <a:pt x="7" y="5"/>
                      <a:pt x="11" y="3"/>
                      <a:pt x="15" y="2"/>
                    </a:cubicBezTo>
                    <a:cubicBezTo>
                      <a:pt x="11" y="1"/>
                      <a:pt x="7" y="0"/>
                      <a:pt x="3" y="0"/>
                    </a:cubicBezTo>
                  </a:path>
                </a:pathLst>
              </a:custGeom>
              <a:solidFill>
                <a:srgbClr val="B3AD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58" name="Freeform 782">
                <a:extLst>
                  <a:ext uri="{FF2B5EF4-FFF2-40B4-BE49-F238E27FC236}">
                    <a16:creationId xmlns:a16="http://schemas.microsoft.com/office/drawing/2014/main" id="{273B3697-C69C-42F9-8F47-716ECDB40E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99" y="3259"/>
                <a:ext cx="13" cy="3"/>
              </a:xfrm>
              <a:custGeom>
                <a:avLst/>
                <a:gdLst>
                  <a:gd name="T0" fmla="*/ 10 w 14"/>
                  <a:gd name="T1" fmla="*/ 0 h 3"/>
                  <a:gd name="T2" fmla="*/ 7 w 14"/>
                  <a:gd name="T3" fmla="*/ 1 h 3"/>
                  <a:gd name="T4" fmla="*/ 0 w 14"/>
                  <a:gd name="T5" fmla="*/ 3 h 3"/>
                  <a:gd name="T6" fmla="*/ 7 w 14"/>
                  <a:gd name="T7" fmla="*/ 1 h 3"/>
                  <a:gd name="T8" fmla="*/ 10 w 14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" h="3">
                    <a:moveTo>
                      <a:pt x="14" y="0"/>
                    </a:moveTo>
                    <a:cubicBezTo>
                      <a:pt x="12" y="0"/>
                      <a:pt x="10" y="1"/>
                      <a:pt x="8" y="1"/>
                    </a:cubicBezTo>
                    <a:cubicBezTo>
                      <a:pt x="6" y="1"/>
                      <a:pt x="3" y="2"/>
                      <a:pt x="0" y="3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2" y="1"/>
                      <a:pt x="13" y="0"/>
                      <a:pt x="14" y="0"/>
                    </a:cubicBezTo>
                  </a:path>
                </a:pathLst>
              </a:custGeom>
              <a:solidFill>
                <a:srgbClr val="A29B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59" name="Freeform 783">
                <a:extLst>
                  <a:ext uri="{FF2B5EF4-FFF2-40B4-BE49-F238E27FC236}">
                    <a16:creationId xmlns:a16="http://schemas.microsoft.com/office/drawing/2014/main" id="{2B32135D-DEEB-4912-9A7C-97EC2C991D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09" y="3258"/>
                <a:ext cx="10" cy="2"/>
              </a:xfrm>
              <a:custGeom>
                <a:avLst/>
                <a:gdLst>
                  <a:gd name="T0" fmla="*/ 7 w 11"/>
                  <a:gd name="T1" fmla="*/ 0 h 2"/>
                  <a:gd name="T2" fmla="*/ 4 w 11"/>
                  <a:gd name="T3" fmla="*/ 1 h 2"/>
                  <a:gd name="T4" fmla="*/ 0 w 11"/>
                  <a:gd name="T5" fmla="*/ 2 h 2"/>
                  <a:gd name="T6" fmla="*/ 7 w 11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" h="2">
                    <a:moveTo>
                      <a:pt x="11" y="0"/>
                    </a:moveTo>
                    <a:cubicBezTo>
                      <a:pt x="9" y="0"/>
                      <a:pt x="7" y="1"/>
                      <a:pt x="4" y="1"/>
                    </a:cubicBezTo>
                    <a:cubicBezTo>
                      <a:pt x="3" y="1"/>
                      <a:pt x="2" y="2"/>
                      <a:pt x="0" y="2"/>
                    </a:cubicBezTo>
                    <a:cubicBezTo>
                      <a:pt x="11" y="0"/>
                      <a:pt x="11" y="0"/>
                      <a:pt x="11" y="0"/>
                    </a:cubicBezTo>
                  </a:path>
                </a:pathLst>
              </a:custGeom>
              <a:solidFill>
                <a:srgbClr val="B3AD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60" name="Freeform 784">
                <a:extLst>
                  <a:ext uri="{FF2B5EF4-FFF2-40B4-BE49-F238E27FC236}">
                    <a16:creationId xmlns:a16="http://schemas.microsoft.com/office/drawing/2014/main" id="{54ED27B5-5336-4F15-AC6E-5A078C616C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45" y="3218"/>
                <a:ext cx="29" cy="8"/>
              </a:xfrm>
              <a:custGeom>
                <a:avLst/>
                <a:gdLst>
                  <a:gd name="T0" fmla="*/ 29 w 29"/>
                  <a:gd name="T1" fmla="*/ 0 h 8"/>
                  <a:gd name="T2" fmla="*/ 6 w 29"/>
                  <a:gd name="T3" fmla="*/ 4 h 8"/>
                  <a:gd name="T4" fmla="*/ 0 w 29"/>
                  <a:gd name="T5" fmla="*/ 8 h 8"/>
                  <a:gd name="T6" fmla="*/ 23 w 29"/>
                  <a:gd name="T7" fmla="*/ 6 h 8"/>
                  <a:gd name="T8" fmla="*/ 29 w 29"/>
                  <a:gd name="T9" fmla="*/ 0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9" h="8">
                    <a:moveTo>
                      <a:pt x="29" y="0"/>
                    </a:moveTo>
                    <a:cubicBezTo>
                      <a:pt x="21" y="1"/>
                      <a:pt x="14" y="2"/>
                      <a:pt x="6" y="4"/>
                    </a:cubicBezTo>
                    <a:cubicBezTo>
                      <a:pt x="4" y="5"/>
                      <a:pt x="2" y="6"/>
                      <a:pt x="0" y="8"/>
                    </a:cubicBezTo>
                    <a:cubicBezTo>
                      <a:pt x="23" y="6"/>
                      <a:pt x="23" y="6"/>
                      <a:pt x="23" y="6"/>
                    </a:cubicBezTo>
                    <a:cubicBezTo>
                      <a:pt x="25" y="4"/>
                      <a:pt x="27" y="2"/>
                      <a:pt x="29" y="0"/>
                    </a:cubicBezTo>
                  </a:path>
                </a:pathLst>
              </a:custGeom>
              <a:solidFill>
                <a:srgbClr val="B3AD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61" name="Freeform 785">
                <a:extLst>
                  <a:ext uri="{FF2B5EF4-FFF2-40B4-BE49-F238E27FC236}">
                    <a16:creationId xmlns:a16="http://schemas.microsoft.com/office/drawing/2014/main" id="{D5DDC6F4-390B-407D-ADE6-2C91D74BB9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87" y="3224"/>
                <a:ext cx="81" cy="28"/>
              </a:xfrm>
              <a:custGeom>
                <a:avLst/>
                <a:gdLst>
                  <a:gd name="T0" fmla="*/ 78 w 82"/>
                  <a:gd name="T1" fmla="*/ 0 h 29"/>
                  <a:gd name="T2" fmla="*/ 55 w 82"/>
                  <a:gd name="T3" fmla="*/ 2 h 29"/>
                  <a:gd name="T4" fmla="*/ 28 w 82"/>
                  <a:gd name="T5" fmla="*/ 14 h 29"/>
                  <a:gd name="T6" fmla="*/ 25 w 82"/>
                  <a:gd name="T7" fmla="*/ 14 h 29"/>
                  <a:gd name="T8" fmla="*/ 13 w 82"/>
                  <a:gd name="T9" fmla="*/ 13 h 29"/>
                  <a:gd name="T10" fmla="*/ 12 w 82"/>
                  <a:gd name="T11" fmla="*/ 13 h 29"/>
                  <a:gd name="T12" fmla="*/ 0 w 82"/>
                  <a:gd name="T13" fmla="*/ 14 h 29"/>
                  <a:gd name="T14" fmla="*/ 8 w 82"/>
                  <a:gd name="T15" fmla="*/ 25 h 29"/>
                  <a:gd name="T16" fmla="*/ 66 w 82"/>
                  <a:gd name="T17" fmla="*/ 8 h 29"/>
                  <a:gd name="T18" fmla="*/ 78 w 82"/>
                  <a:gd name="T19" fmla="*/ 0 h 2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82" h="29">
                    <a:moveTo>
                      <a:pt x="82" y="0"/>
                    </a:moveTo>
                    <a:cubicBezTo>
                      <a:pt x="59" y="2"/>
                      <a:pt x="59" y="2"/>
                      <a:pt x="59" y="2"/>
                    </a:cubicBezTo>
                    <a:cubicBezTo>
                      <a:pt x="50" y="8"/>
                      <a:pt x="38" y="13"/>
                      <a:pt x="28" y="15"/>
                    </a:cubicBezTo>
                    <a:cubicBezTo>
                      <a:pt x="27" y="15"/>
                      <a:pt x="26" y="15"/>
                      <a:pt x="25" y="15"/>
                    </a:cubicBezTo>
                    <a:cubicBezTo>
                      <a:pt x="21" y="15"/>
                      <a:pt x="17" y="14"/>
                      <a:pt x="13" y="13"/>
                    </a:cubicBezTo>
                    <a:cubicBezTo>
                      <a:pt x="13" y="13"/>
                      <a:pt x="12" y="13"/>
                      <a:pt x="12" y="13"/>
                    </a:cubicBezTo>
                    <a:cubicBezTo>
                      <a:pt x="8" y="14"/>
                      <a:pt x="4" y="16"/>
                      <a:pt x="0" y="17"/>
                    </a:cubicBezTo>
                    <a:cubicBezTo>
                      <a:pt x="3" y="21"/>
                      <a:pt x="6" y="25"/>
                      <a:pt x="8" y="29"/>
                    </a:cubicBezTo>
                    <a:cubicBezTo>
                      <a:pt x="31" y="26"/>
                      <a:pt x="51" y="21"/>
                      <a:pt x="70" y="8"/>
                    </a:cubicBezTo>
                    <a:cubicBezTo>
                      <a:pt x="74" y="5"/>
                      <a:pt x="78" y="2"/>
                      <a:pt x="82" y="0"/>
                    </a:cubicBezTo>
                  </a:path>
                </a:pathLst>
              </a:custGeom>
              <a:solidFill>
                <a:srgbClr val="C1BC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62" name="Freeform 786">
                <a:extLst>
                  <a:ext uri="{FF2B5EF4-FFF2-40B4-BE49-F238E27FC236}">
                    <a16:creationId xmlns:a16="http://schemas.microsoft.com/office/drawing/2014/main" id="{9E9A29D4-8447-41E4-BA59-3011E170B6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95" y="3260"/>
                <a:ext cx="14" cy="4"/>
              </a:xfrm>
              <a:custGeom>
                <a:avLst/>
                <a:gdLst>
                  <a:gd name="T0" fmla="*/ 14 w 14"/>
                  <a:gd name="T1" fmla="*/ 0 h 4"/>
                  <a:gd name="T2" fmla="*/ 4 w 14"/>
                  <a:gd name="T3" fmla="*/ 2 h 4"/>
                  <a:gd name="T4" fmla="*/ 0 w 14"/>
                  <a:gd name="T5" fmla="*/ 4 h 4"/>
                  <a:gd name="T6" fmla="*/ 2 w 14"/>
                  <a:gd name="T7" fmla="*/ 4 h 4"/>
                  <a:gd name="T8" fmla="*/ 14 w 1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" h="4">
                    <a:moveTo>
                      <a:pt x="14" y="0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3" y="3"/>
                      <a:pt x="2" y="3"/>
                      <a:pt x="0" y="4"/>
                    </a:cubicBezTo>
                    <a:cubicBezTo>
                      <a:pt x="1" y="4"/>
                      <a:pt x="1" y="4"/>
                      <a:pt x="2" y="4"/>
                    </a:cubicBezTo>
                    <a:cubicBezTo>
                      <a:pt x="6" y="3"/>
                      <a:pt x="10" y="2"/>
                      <a:pt x="14" y="0"/>
                    </a:cubicBezTo>
                  </a:path>
                </a:pathLst>
              </a:custGeom>
              <a:solidFill>
                <a:srgbClr val="B3AD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63" name="Freeform 787">
                <a:extLst>
                  <a:ext uri="{FF2B5EF4-FFF2-40B4-BE49-F238E27FC236}">
                    <a16:creationId xmlns:a16="http://schemas.microsoft.com/office/drawing/2014/main" id="{4BE6B07A-4C34-4B2D-841D-2DD51D83B4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97" y="3252"/>
                <a:ext cx="57" cy="17"/>
              </a:xfrm>
              <a:custGeom>
                <a:avLst/>
                <a:gdLst>
                  <a:gd name="T0" fmla="*/ 52 w 58"/>
                  <a:gd name="T1" fmla="*/ 0 h 17"/>
                  <a:gd name="T2" fmla="*/ 40 w 58"/>
                  <a:gd name="T3" fmla="*/ 4 h 17"/>
                  <a:gd name="T4" fmla="*/ 23 w 58"/>
                  <a:gd name="T5" fmla="*/ 6 h 17"/>
                  <a:gd name="T6" fmla="*/ 12 w 58"/>
                  <a:gd name="T7" fmla="*/ 8 h 17"/>
                  <a:gd name="T8" fmla="*/ 0 w 58"/>
                  <a:gd name="T9" fmla="*/ 12 h 17"/>
                  <a:gd name="T10" fmla="*/ 18 w 58"/>
                  <a:gd name="T11" fmla="*/ 17 h 17"/>
                  <a:gd name="T12" fmla="*/ 20 w 58"/>
                  <a:gd name="T13" fmla="*/ 17 h 17"/>
                  <a:gd name="T14" fmla="*/ 39 w 58"/>
                  <a:gd name="T15" fmla="*/ 7 h 17"/>
                  <a:gd name="T16" fmla="*/ 54 w 58"/>
                  <a:gd name="T17" fmla="*/ 5 h 17"/>
                  <a:gd name="T18" fmla="*/ 53 w 58"/>
                  <a:gd name="T19" fmla="*/ 1 h 17"/>
                  <a:gd name="T20" fmla="*/ 52 w 58"/>
                  <a:gd name="T21" fmla="*/ 0 h 1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58" h="17">
                    <a:moveTo>
                      <a:pt x="56" y="0"/>
                    </a:moveTo>
                    <a:cubicBezTo>
                      <a:pt x="53" y="1"/>
                      <a:pt x="49" y="3"/>
                      <a:pt x="44" y="4"/>
                    </a:cubicBezTo>
                    <a:cubicBezTo>
                      <a:pt x="41" y="5"/>
                      <a:pt x="32" y="6"/>
                      <a:pt x="23" y="6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8" y="10"/>
                      <a:pt x="4" y="11"/>
                      <a:pt x="0" y="12"/>
                    </a:cubicBezTo>
                    <a:cubicBezTo>
                      <a:pt x="6" y="14"/>
                      <a:pt x="11" y="17"/>
                      <a:pt x="18" y="17"/>
                    </a:cubicBezTo>
                    <a:cubicBezTo>
                      <a:pt x="18" y="17"/>
                      <a:pt x="19" y="17"/>
                      <a:pt x="20" y="17"/>
                    </a:cubicBezTo>
                    <a:cubicBezTo>
                      <a:pt x="32" y="16"/>
                      <a:pt x="34" y="8"/>
                      <a:pt x="43" y="7"/>
                    </a:cubicBezTo>
                    <a:cubicBezTo>
                      <a:pt x="48" y="6"/>
                      <a:pt x="53" y="6"/>
                      <a:pt x="58" y="5"/>
                    </a:cubicBezTo>
                    <a:cubicBezTo>
                      <a:pt x="57" y="4"/>
                      <a:pt x="57" y="2"/>
                      <a:pt x="57" y="1"/>
                    </a:cubicBezTo>
                    <a:cubicBezTo>
                      <a:pt x="56" y="0"/>
                      <a:pt x="56" y="0"/>
                      <a:pt x="56" y="0"/>
                    </a:cubicBezTo>
                  </a:path>
                </a:pathLst>
              </a:custGeom>
              <a:solidFill>
                <a:srgbClr val="C1BC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64" name="Freeform 788">
                <a:extLst>
                  <a:ext uri="{FF2B5EF4-FFF2-40B4-BE49-F238E27FC236}">
                    <a16:creationId xmlns:a16="http://schemas.microsoft.com/office/drawing/2014/main" id="{050B5E31-ACA3-4454-8BBF-B685761B6A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53" y="3253"/>
                <a:ext cx="4" cy="4"/>
              </a:xfrm>
              <a:custGeom>
                <a:avLst/>
                <a:gdLst>
                  <a:gd name="T0" fmla="*/ 0 w 4"/>
                  <a:gd name="T1" fmla="*/ 0 h 4"/>
                  <a:gd name="T2" fmla="*/ 1 w 4"/>
                  <a:gd name="T3" fmla="*/ 4 h 4"/>
                  <a:gd name="T4" fmla="*/ 4 w 4"/>
                  <a:gd name="T5" fmla="*/ 4 h 4"/>
                  <a:gd name="T6" fmla="*/ 0 w 4"/>
                  <a:gd name="T7" fmla="*/ 0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0" y="0"/>
                    </a:moveTo>
                    <a:cubicBezTo>
                      <a:pt x="0" y="1"/>
                      <a:pt x="0" y="3"/>
                      <a:pt x="1" y="4"/>
                    </a:cubicBezTo>
                    <a:cubicBezTo>
                      <a:pt x="2" y="4"/>
                      <a:pt x="3" y="4"/>
                      <a:pt x="4" y="4"/>
                    </a:cubicBezTo>
                    <a:cubicBezTo>
                      <a:pt x="3" y="2"/>
                      <a:pt x="1" y="1"/>
                      <a:pt x="0" y="0"/>
                    </a:cubicBezTo>
                  </a:path>
                </a:pathLst>
              </a:custGeom>
              <a:solidFill>
                <a:srgbClr val="D9D6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65" name="Freeform 789">
                <a:extLst>
                  <a:ext uri="{FF2B5EF4-FFF2-40B4-BE49-F238E27FC236}">
                    <a16:creationId xmlns:a16="http://schemas.microsoft.com/office/drawing/2014/main" id="{B8E4ADCD-3126-4B84-9DC6-6CAF19A58C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9" y="2915"/>
                <a:ext cx="3" cy="1"/>
              </a:xfrm>
              <a:custGeom>
                <a:avLst/>
                <a:gdLst>
                  <a:gd name="T0" fmla="*/ 2 w 3"/>
                  <a:gd name="T1" fmla="*/ 0 h 1"/>
                  <a:gd name="T2" fmla="*/ 0 w 3"/>
                  <a:gd name="T3" fmla="*/ 1 h 1"/>
                  <a:gd name="T4" fmla="*/ 2 w 3"/>
                  <a:gd name="T5" fmla="*/ 1 h 1"/>
                  <a:gd name="T6" fmla="*/ 3 w 3"/>
                  <a:gd name="T7" fmla="*/ 1 h 1"/>
                  <a:gd name="T8" fmla="*/ 2 w 3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2" y="0"/>
                    </a:moveTo>
                    <a:cubicBezTo>
                      <a:pt x="2" y="0"/>
                      <a:pt x="1" y="1"/>
                      <a:pt x="0" y="1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3" y="1"/>
                      <a:pt x="2" y="0"/>
                      <a:pt x="2" y="0"/>
                    </a:cubicBezTo>
                  </a:path>
                </a:pathLst>
              </a:custGeom>
              <a:solidFill>
                <a:srgbClr val="766C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66" name="Freeform 790">
                <a:extLst>
                  <a:ext uri="{FF2B5EF4-FFF2-40B4-BE49-F238E27FC236}">
                    <a16:creationId xmlns:a16="http://schemas.microsoft.com/office/drawing/2014/main" id="{220910BC-2154-4B35-BA43-901BFAE373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1" y="2916"/>
                <a:ext cx="3" cy="1"/>
              </a:xfrm>
              <a:custGeom>
                <a:avLst/>
                <a:gdLst>
                  <a:gd name="T0" fmla="*/ 1 w 3"/>
                  <a:gd name="T1" fmla="*/ 0 h 1"/>
                  <a:gd name="T2" fmla="*/ 0 w 3"/>
                  <a:gd name="T3" fmla="*/ 0 h 1"/>
                  <a:gd name="T4" fmla="*/ 1 w 3"/>
                  <a:gd name="T5" fmla="*/ 0 h 1"/>
                  <a:gd name="T6" fmla="*/ 3 w 3"/>
                  <a:gd name="T7" fmla="*/ 0 h 1"/>
                  <a:gd name="T8" fmla="*/ 1 w 3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3" y="0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solidFill>
                <a:srgbClr val="8D85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67" name="Freeform 791">
                <a:extLst>
                  <a:ext uri="{FF2B5EF4-FFF2-40B4-BE49-F238E27FC236}">
                    <a16:creationId xmlns:a16="http://schemas.microsoft.com/office/drawing/2014/main" id="{66C1DEFE-E198-4DCB-ADFD-E028F8FC1E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4" y="2908"/>
                <a:ext cx="31" cy="7"/>
              </a:xfrm>
              <a:custGeom>
                <a:avLst/>
                <a:gdLst>
                  <a:gd name="T0" fmla="*/ 28 w 32"/>
                  <a:gd name="T1" fmla="*/ 0 h 7"/>
                  <a:gd name="T2" fmla="*/ 0 w 32"/>
                  <a:gd name="T3" fmla="*/ 6 h 7"/>
                  <a:gd name="T4" fmla="*/ 1 w 32"/>
                  <a:gd name="T5" fmla="*/ 7 h 7"/>
                  <a:gd name="T6" fmla="*/ 10 w 32"/>
                  <a:gd name="T7" fmla="*/ 5 h 7"/>
                  <a:gd name="T8" fmla="*/ 28 w 32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7">
                    <a:moveTo>
                      <a:pt x="32" y="0"/>
                    </a:moveTo>
                    <a:cubicBezTo>
                      <a:pt x="21" y="1"/>
                      <a:pt x="10" y="4"/>
                      <a:pt x="0" y="6"/>
                    </a:cubicBezTo>
                    <a:cubicBezTo>
                      <a:pt x="0" y="7"/>
                      <a:pt x="1" y="7"/>
                      <a:pt x="1" y="7"/>
                    </a:cubicBezTo>
                    <a:cubicBezTo>
                      <a:pt x="4" y="7"/>
                      <a:pt x="7" y="6"/>
                      <a:pt x="10" y="5"/>
                    </a:cubicBezTo>
                    <a:cubicBezTo>
                      <a:pt x="18" y="4"/>
                      <a:pt x="25" y="2"/>
                      <a:pt x="32" y="0"/>
                    </a:cubicBezTo>
                  </a:path>
                </a:pathLst>
              </a:custGeom>
              <a:solidFill>
                <a:srgbClr val="5249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68" name="Freeform 792">
                <a:extLst>
                  <a:ext uri="{FF2B5EF4-FFF2-40B4-BE49-F238E27FC236}">
                    <a16:creationId xmlns:a16="http://schemas.microsoft.com/office/drawing/2014/main" id="{C2840BFB-EC25-4E5B-83A3-E030F4DBB0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5" y="2913"/>
                <a:ext cx="9" cy="3"/>
              </a:xfrm>
              <a:custGeom>
                <a:avLst/>
                <a:gdLst>
                  <a:gd name="T0" fmla="*/ 9 w 9"/>
                  <a:gd name="T1" fmla="*/ 0 h 3"/>
                  <a:gd name="T2" fmla="*/ 0 w 9"/>
                  <a:gd name="T3" fmla="*/ 2 h 3"/>
                  <a:gd name="T4" fmla="*/ 1 w 9"/>
                  <a:gd name="T5" fmla="*/ 3 h 3"/>
                  <a:gd name="T6" fmla="*/ 9 w 9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" h="3">
                    <a:moveTo>
                      <a:pt x="9" y="0"/>
                    </a:moveTo>
                    <a:cubicBezTo>
                      <a:pt x="6" y="1"/>
                      <a:pt x="3" y="2"/>
                      <a:pt x="0" y="2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4" y="2"/>
                      <a:pt x="6" y="1"/>
                      <a:pt x="9" y="0"/>
                    </a:cubicBezTo>
                  </a:path>
                </a:pathLst>
              </a:custGeom>
              <a:solidFill>
                <a:srgbClr val="6E65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69" name="Freeform 793">
                <a:extLst>
                  <a:ext uri="{FF2B5EF4-FFF2-40B4-BE49-F238E27FC236}">
                    <a16:creationId xmlns:a16="http://schemas.microsoft.com/office/drawing/2014/main" id="{5C584E59-5A76-4684-B41F-DEA1922017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1" y="2914"/>
                <a:ext cx="4" cy="2"/>
              </a:xfrm>
              <a:custGeom>
                <a:avLst/>
                <a:gdLst>
                  <a:gd name="T0" fmla="*/ 3 w 4"/>
                  <a:gd name="T1" fmla="*/ 0 h 2"/>
                  <a:gd name="T2" fmla="*/ 0 w 4"/>
                  <a:gd name="T3" fmla="*/ 1 h 2"/>
                  <a:gd name="T4" fmla="*/ 1 w 4"/>
                  <a:gd name="T5" fmla="*/ 2 h 2"/>
                  <a:gd name="T6" fmla="*/ 4 w 4"/>
                  <a:gd name="T7" fmla="*/ 1 h 2"/>
                  <a:gd name="T8" fmla="*/ 3 w 4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2">
                    <a:moveTo>
                      <a:pt x="3" y="0"/>
                    </a:moveTo>
                    <a:cubicBezTo>
                      <a:pt x="2" y="1"/>
                      <a:pt x="1" y="1"/>
                      <a:pt x="0" y="1"/>
                    </a:cubicBezTo>
                    <a:cubicBezTo>
                      <a:pt x="0" y="1"/>
                      <a:pt x="1" y="2"/>
                      <a:pt x="1" y="2"/>
                    </a:cubicBezTo>
                    <a:cubicBezTo>
                      <a:pt x="2" y="2"/>
                      <a:pt x="3" y="1"/>
                      <a:pt x="4" y="1"/>
                    </a:cubicBezTo>
                    <a:cubicBezTo>
                      <a:pt x="4" y="1"/>
                      <a:pt x="3" y="1"/>
                      <a:pt x="3" y="0"/>
                    </a:cubicBezTo>
                  </a:path>
                </a:pathLst>
              </a:custGeom>
              <a:solidFill>
                <a:srgbClr val="8D85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70" name="Freeform 794">
                <a:extLst>
                  <a:ext uri="{FF2B5EF4-FFF2-40B4-BE49-F238E27FC236}">
                    <a16:creationId xmlns:a16="http://schemas.microsoft.com/office/drawing/2014/main" id="{407BA2DF-A8A7-4F76-8245-DC5F2B5EC4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2" y="2915"/>
                <a:ext cx="4" cy="1"/>
              </a:xfrm>
              <a:custGeom>
                <a:avLst/>
                <a:gdLst>
                  <a:gd name="T0" fmla="*/ 3 w 4"/>
                  <a:gd name="T1" fmla="*/ 0 h 1"/>
                  <a:gd name="T2" fmla="*/ 0 w 4"/>
                  <a:gd name="T3" fmla="*/ 1 h 1"/>
                  <a:gd name="T4" fmla="*/ 2 w 4"/>
                  <a:gd name="T5" fmla="*/ 1 h 1"/>
                  <a:gd name="T6" fmla="*/ 4 w 4"/>
                  <a:gd name="T7" fmla="*/ 1 h 1"/>
                  <a:gd name="T8" fmla="*/ 3 w 4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1">
                    <a:moveTo>
                      <a:pt x="3" y="0"/>
                    </a:moveTo>
                    <a:cubicBezTo>
                      <a:pt x="2" y="0"/>
                      <a:pt x="1" y="1"/>
                      <a:pt x="0" y="1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3" y="1"/>
                      <a:pt x="4" y="1"/>
                    </a:cubicBezTo>
                    <a:cubicBezTo>
                      <a:pt x="4" y="0"/>
                      <a:pt x="4" y="0"/>
                      <a:pt x="3" y="0"/>
                    </a:cubicBezTo>
                  </a:path>
                </a:pathLst>
              </a:custGeom>
              <a:solidFill>
                <a:srgbClr val="A39B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71" name="Freeform 795">
                <a:extLst>
                  <a:ext uri="{FF2B5EF4-FFF2-40B4-BE49-F238E27FC236}">
                    <a16:creationId xmlns:a16="http://schemas.microsoft.com/office/drawing/2014/main" id="{DC5AD641-36A5-4194-B57F-EC0DD56685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47" y="2900"/>
                <a:ext cx="16" cy="2"/>
              </a:xfrm>
              <a:custGeom>
                <a:avLst/>
                <a:gdLst>
                  <a:gd name="T0" fmla="*/ 13 w 17"/>
                  <a:gd name="T1" fmla="*/ 0 h 2"/>
                  <a:gd name="T2" fmla="*/ 0 w 17"/>
                  <a:gd name="T3" fmla="*/ 1 h 2"/>
                  <a:gd name="T4" fmla="*/ 8 w 17"/>
                  <a:gd name="T5" fmla="*/ 2 h 2"/>
                  <a:gd name="T6" fmla="*/ 13 w 17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7" h="2">
                    <a:moveTo>
                      <a:pt x="17" y="0"/>
                    </a:moveTo>
                    <a:cubicBezTo>
                      <a:pt x="11" y="1"/>
                      <a:pt x="5" y="1"/>
                      <a:pt x="0" y="1"/>
                    </a:cubicBezTo>
                    <a:cubicBezTo>
                      <a:pt x="4" y="2"/>
                      <a:pt x="8" y="2"/>
                      <a:pt x="12" y="2"/>
                    </a:cubicBezTo>
                    <a:cubicBezTo>
                      <a:pt x="14" y="1"/>
                      <a:pt x="15" y="1"/>
                      <a:pt x="17" y="0"/>
                    </a:cubicBezTo>
                  </a:path>
                </a:pathLst>
              </a:custGeom>
              <a:solidFill>
                <a:srgbClr val="5249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72" name="Freeform 796">
                <a:extLst>
                  <a:ext uri="{FF2B5EF4-FFF2-40B4-BE49-F238E27FC236}">
                    <a16:creationId xmlns:a16="http://schemas.microsoft.com/office/drawing/2014/main" id="{8A9E3131-3E05-4446-A22D-D5EBD6F24F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9" y="2917"/>
                <a:ext cx="45" cy="11"/>
              </a:xfrm>
              <a:custGeom>
                <a:avLst/>
                <a:gdLst>
                  <a:gd name="T0" fmla="*/ 23 w 46"/>
                  <a:gd name="T1" fmla="*/ 0 h 11"/>
                  <a:gd name="T2" fmla="*/ 17 w 46"/>
                  <a:gd name="T3" fmla="*/ 0 h 11"/>
                  <a:gd name="T4" fmla="*/ 8 w 46"/>
                  <a:gd name="T5" fmla="*/ 1 h 11"/>
                  <a:gd name="T6" fmla="*/ 0 w 46"/>
                  <a:gd name="T7" fmla="*/ 0 h 11"/>
                  <a:gd name="T8" fmla="*/ 1 w 46"/>
                  <a:gd name="T9" fmla="*/ 1 h 11"/>
                  <a:gd name="T10" fmla="*/ 6 w 46"/>
                  <a:gd name="T11" fmla="*/ 4 h 11"/>
                  <a:gd name="T12" fmla="*/ 19 w 46"/>
                  <a:gd name="T13" fmla="*/ 11 h 11"/>
                  <a:gd name="T14" fmla="*/ 42 w 46"/>
                  <a:gd name="T15" fmla="*/ 2 h 11"/>
                  <a:gd name="T16" fmla="*/ 25 w 46"/>
                  <a:gd name="T17" fmla="*/ 0 h 11"/>
                  <a:gd name="T18" fmla="*/ 23 w 46"/>
                  <a:gd name="T19" fmla="*/ 0 h 1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46" h="11">
                    <a:moveTo>
                      <a:pt x="25" y="0"/>
                    </a:moveTo>
                    <a:cubicBezTo>
                      <a:pt x="23" y="0"/>
                      <a:pt x="20" y="0"/>
                      <a:pt x="17" y="0"/>
                    </a:cubicBezTo>
                    <a:cubicBezTo>
                      <a:pt x="14" y="1"/>
                      <a:pt x="11" y="1"/>
                      <a:pt x="8" y="1"/>
                    </a:cubicBezTo>
                    <a:cubicBezTo>
                      <a:pt x="5" y="1"/>
                      <a:pt x="2" y="1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2" y="2"/>
                      <a:pt x="4" y="3"/>
                      <a:pt x="6" y="4"/>
                    </a:cubicBezTo>
                    <a:cubicBezTo>
                      <a:pt x="10" y="7"/>
                      <a:pt x="15" y="9"/>
                      <a:pt x="19" y="11"/>
                    </a:cubicBezTo>
                    <a:cubicBezTo>
                      <a:pt x="28" y="8"/>
                      <a:pt x="37" y="5"/>
                      <a:pt x="46" y="2"/>
                    </a:cubicBezTo>
                    <a:cubicBezTo>
                      <a:pt x="41" y="1"/>
                      <a:pt x="35" y="1"/>
                      <a:pt x="29" y="0"/>
                    </a:cubicBezTo>
                    <a:cubicBezTo>
                      <a:pt x="28" y="0"/>
                      <a:pt x="27" y="0"/>
                      <a:pt x="25" y="0"/>
                    </a:cubicBezTo>
                  </a:path>
                </a:pathLst>
              </a:custGeom>
              <a:solidFill>
                <a:srgbClr val="6E65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73" name="Freeform 797">
                <a:extLst>
                  <a:ext uri="{FF2B5EF4-FFF2-40B4-BE49-F238E27FC236}">
                    <a16:creationId xmlns:a16="http://schemas.microsoft.com/office/drawing/2014/main" id="{703D6C74-5E31-431E-B79D-6B2D75FA2B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2" y="2916"/>
                <a:ext cx="13" cy="5"/>
              </a:xfrm>
              <a:custGeom>
                <a:avLst/>
                <a:gdLst>
                  <a:gd name="T0" fmla="*/ 2 w 13"/>
                  <a:gd name="T1" fmla="*/ 0 h 5"/>
                  <a:gd name="T2" fmla="*/ 0 w 13"/>
                  <a:gd name="T3" fmla="*/ 0 h 5"/>
                  <a:gd name="T4" fmla="*/ 11 w 13"/>
                  <a:gd name="T5" fmla="*/ 4 h 5"/>
                  <a:gd name="T6" fmla="*/ 13 w 13"/>
                  <a:gd name="T7" fmla="*/ 5 h 5"/>
                  <a:gd name="T8" fmla="*/ 8 w 13"/>
                  <a:gd name="T9" fmla="*/ 2 h 5"/>
                  <a:gd name="T10" fmla="*/ 7 w 13"/>
                  <a:gd name="T11" fmla="*/ 1 h 5"/>
                  <a:gd name="T12" fmla="*/ 3 w 13"/>
                  <a:gd name="T13" fmla="*/ 1 h 5"/>
                  <a:gd name="T14" fmla="*/ 2 w 13"/>
                  <a:gd name="T15" fmla="*/ 0 h 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3" h="5">
                    <a:moveTo>
                      <a:pt x="2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3" y="2"/>
                      <a:pt x="7" y="3"/>
                      <a:pt x="11" y="4"/>
                    </a:cubicBezTo>
                    <a:cubicBezTo>
                      <a:pt x="11" y="5"/>
                      <a:pt x="12" y="5"/>
                      <a:pt x="13" y="5"/>
                    </a:cubicBezTo>
                    <a:cubicBezTo>
                      <a:pt x="11" y="4"/>
                      <a:pt x="9" y="3"/>
                      <a:pt x="8" y="2"/>
                    </a:cubicBezTo>
                    <a:cubicBezTo>
                      <a:pt x="7" y="2"/>
                      <a:pt x="7" y="2"/>
                      <a:pt x="7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3" y="0"/>
                      <a:pt x="2" y="0"/>
                      <a:pt x="2" y="0"/>
                    </a:cubicBezTo>
                  </a:path>
                </a:pathLst>
              </a:custGeom>
              <a:solidFill>
                <a:srgbClr val="A39B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74" name="Freeform 798">
                <a:extLst>
                  <a:ext uri="{FF2B5EF4-FFF2-40B4-BE49-F238E27FC236}">
                    <a16:creationId xmlns:a16="http://schemas.microsoft.com/office/drawing/2014/main" id="{608DED9D-8151-469E-94C9-57275DE95D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4" y="2901"/>
                <a:ext cx="84" cy="12"/>
              </a:xfrm>
              <a:custGeom>
                <a:avLst/>
                <a:gdLst>
                  <a:gd name="T0" fmla="*/ 66 w 86"/>
                  <a:gd name="T1" fmla="*/ 0 h 12"/>
                  <a:gd name="T2" fmla="*/ 21 w 86"/>
                  <a:gd name="T3" fmla="*/ 7 h 12"/>
                  <a:gd name="T4" fmla="*/ 0 w 86"/>
                  <a:gd name="T5" fmla="*/ 12 h 12"/>
                  <a:gd name="T6" fmla="*/ 53 w 86"/>
                  <a:gd name="T7" fmla="*/ 6 h 12"/>
                  <a:gd name="T8" fmla="*/ 68 w 86"/>
                  <a:gd name="T9" fmla="*/ 5 h 12"/>
                  <a:gd name="T10" fmla="*/ 78 w 86"/>
                  <a:gd name="T11" fmla="*/ 1 h 12"/>
                  <a:gd name="T12" fmla="*/ 66 w 86"/>
                  <a:gd name="T13" fmla="*/ 0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6" h="12">
                    <a:moveTo>
                      <a:pt x="74" y="0"/>
                    </a:moveTo>
                    <a:cubicBezTo>
                      <a:pt x="56" y="2"/>
                      <a:pt x="38" y="4"/>
                      <a:pt x="22" y="7"/>
                    </a:cubicBezTo>
                    <a:cubicBezTo>
                      <a:pt x="15" y="9"/>
                      <a:pt x="8" y="11"/>
                      <a:pt x="0" y="12"/>
                    </a:cubicBezTo>
                    <a:cubicBezTo>
                      <a:pt x="19" y="9"/>
                      <a:pt x="38" y="7"/>
                      <a:pt x="57" y="6"/>
                    </a:cubicBezTo>
                    <a:cubicBezTo>
                      <a:pt x="63" y="5"/>
                      <a:pt x="70" y="5"/>
                      <a:pt x="76" y="5"/>
                    </a:cubicBezTo>
                    <a:cubicBezTo>
                      <a:pt x="80" y="3"/>
                      <a:pt x="83" y="2"/>
                      <a:pt x="86" y="1"/>
                    </a:cubicBezTo>
                    <a:cubicBezTo>
                      <a:pt x="82" y="1"/>
                      <a:pt x="78" y="1"/>
                      <a:pt x="74" y="0"/>
                    </a:cubicBezTo>
                  </a:path>
                </a:pathLst>
              </a:custGeom>
              <a:solidFill>
                <a:srgbClr val="6E65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75" name="Freeform 799">
                <a:extLst>
                  <a:ext uri="{FF2B5EF4-FFF2-40B4-BE49-F238E27FC236}">
                    <a16:creationId xmlns:a16="http://schemas.microsoft.com/office/drawing/2014/main" id="{D6E0F628-DB68-477D-B77B-675E319FAD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6" y="2906"/>
                <a:ext cx="83" cy="13"/>
              </a:xfrm>
              <a:custGeom>
                <a:avLst/>
                <a:gdLst>
                  <a:gd name="T0" fmla="*/ 80 w 84"/>
                  <a:gd name="T1" fmla="*/ 0 h 13"/>
                  <a:gd name="T2" fmla="*/ 61 w 84"/>
                  <a:gd name="T3" fmla="*/ 1 h 13"/>
                  <a:gd name="T4" fmla="*/ 8 w 84"/>
                  <a:gd name="T5" fmla="*/ 7 h 13"/>
                  <a:gd name="T6" fmla="*/ 0 w 84"/>
                  <a:gd name="T7" fmla="*/ 10 h 13"/>
                  <a:gd name="T8" fmla="*/ 3 w 84"/>
                  <a:gd name="T9" fmla="*/ 11 h 13"/>
                  <a:gd name="T10" fmla="*/ 11 w 84"/>
                  <a:gd name="T11" fmla="*/ 12 h 13"/>
                  <a:gd name="T12" fmla="*/ 20 w 84"/>
                  <a:gd name="T13" fmla="*/ 11 h 13"/>
                  <a:gd name="T14" fmla="*/ 28 w 84"/>
                  <a:gd name="T15" fmla="*/ 11 h 13"/>
                  <a:gd name="T16" fmla="*/ 32 w 84"/>
                  <a:gd name="T17" fmla="*/ 11 h 13"/>
                  <a:gd name="T18" fmla="*/ 45 w 84"/>
                  <a:gd name="T19" fmla="*/ 13 h 13"/>
                  <a:gd name="T20" fmla="*/ 80 w 84"/>
                  <a:gd name="T21" fmla="*/ 0 h 1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84" h="13">
                    <a:moveTo>
                      <a:pt x="84" y="0"/>
                    </a:moveTo>
                    <a:cubicBezTo>
                      <a:pt x="78" y="0"/>
                      <a:pt x="71" y="0"/>
                      <a:pt x="65" y="1"/>
                    </a:cubicBezTo>
                    <a:cubicBezTo>
                      <a:pt x="46" y="2"/>
                      <a:pt x="27" y="4"/>
                      <a:pt x="8" y="7"/>
                    </a:cubicBezTo>
                    <a:cubicBezTo>
                      <a:pt x="5" y="8"/>
                      <a:pt x="3" y="9"/>
                      <a:pt x="0" y="10"/>
                    </a:cubicBezTo>
                    <a:cubicBezTo>
                      <a:pt x="1" y="10"/>
                      <a:pt x="2" y="11"/>
                      <a:pt x="3" y="11"/>
                    </a:cubicBezTo>
                    <a:cubicBezTo>
                      <a:pt x="5" y="12"/>
                      <a:pt x="8" y="12"/>
                      <a:pt x="11" y="12"/>
                    </a:cubicBezTo>
                    <a:cubicBezTo>
                      <a:pt x="14" y="12"/>
                      <a:pt x="17" y="12"/>
                      <a:pt x="20" y="11"/>
                    </a:cubicBezTo>
                    <a:cubicBezTo>
                      <a:pt x="23" y="11"/>
                      <a:pt x="26" y="11"/>
                      <a:pt x="28" y="11"/>
                    </a:cubicBezTo>
                    <a:cubicBezTo>
                      <a:pt x="30" y="11"/>
                      <a:pt x="31" y="11"/>
                      <a:pt x="32" y="11"/>
                    </a:cubicBezTo>
                    <a:cubicBezTo>
                      <a:pt x="38" y="12"/>
                      <a:pt x="44" y="12"/>
                      <a:pt x="49" y="13"/>
                    </a:cubicBezTo>
                    <a:cubicBezTo>
                      <a:pt x="61" y="9"/>
                      <a:pt x="73" y="4"/>
                      <a:pt x="84" y="0"/>
                    </a:cubicBezTo>
                  </a:path>
                </a:pathLst>
              </a:custGeom>
              <a:solidFill>
                <a:srgbClr val="877F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76" name="Freeform 800">
                <a:extLst>
                  <a:ext uri="{FF2B5EF4-FFF2-40B4-BE49-F238E27FC236}">
                    <a16:creationId xmlns:a16="http://schemas.microsoft.com/office/drawing/2014/main" id="{6CEA0E5B-A02C-4BB5-B82D-6DE8867ACC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4" y="2916"/>
                <a:ext cx="5" cy="1"/>
              </a:xfrm>
              <a:custGeom>
                <a:avLst/>
                <a:gdLst>
                  <a:gd name="T0" fmla="*/ 2 w 5"/>
                  <a:gd name="T1" fmla="*/ 0 h 1"/>
                  <a:gd name="T2" fmla="*/ 0 w 5"/>
                  <a:gd name="T3" fmla="*/ 0 h 1"/>
                  <a:gd name="T4" fmla="*/ 1 w 5"/>
                  <a:gd name="T5" fmla="*/ 1 h 1"/>
                  <a:gd name="T6" fmla="*/ 5 w 5"/>
                  <a:gd name="T7" fmla="*/ 1 h 1"/>
                  <a:gd name="T8" fmla="*/ 2 w 5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1">
                    <a:moveTo>
                      <a:pt x="2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1"/>
                    </a:cubicBezTo>
                    <a:cubicBezTo>
                      <a:pt x="2" y="1"/>
                      <a:pt x="3" y="1"/>
                      <a:pt x="5" y="1"/>
                    </a:cubicBezTo>
                    <a:cubicBezTo>
                      <a:pt x="4" y="1"/>
                      <a:pt x="3" y="0"/>
                      <a:pt x="2" y="0"/>
                    </a:cubicBezTo>
                  </a:path>
                </a:pathLst>
              </a:custGeom>
              <a:solidFill>
                <a:srgbClr val="B3AD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77" name="Freeform 801">
                <a:extLst>
                  <a:ext uri="{FF2B5EF4-FFF2-40B4-BE49-F238E27FC236}">
                    <a16:creationId xmlns:a16="http://schemas.microsoft.com/office/drawing/2014/main" id="{04984B08-A1D6-4A98-B04E-92D24C8FA5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8" y="2949"/>
                <a:ext cx="4" cy="4"/>
              </a:xfrm>
              <a:custGeom>
                <a:avLst/>
                <a:gdLst>
                  <a:gd name="T0" fmla="*/ 2 w 4"/>
                  <a:gd name="T1" fmla="*/ 0 h 5"/>
                  <a:gd name="T2" fmla="*/ 2 w 4"/>
                  <a:gd name="T3" fmla="*/ 0 h 5"/>
                  <a:gd name="T4" fmla="*/ 2 w 4"/>
                  <a:gd name="T5" fmla="*/ 2 h 5"/>
                  <a:gd name="T6" fmla="*/ 0 w 4"/>
                  <a:gd name="T7" fmla="*/ 2 h 5"/>
                  <a:gd name="T8" fmla="*/ 4 w 4"/>
                  <a:gd name="T9" fmla="*/ 2 h 5"/>
                  <a:gd name="T10" fmla="*/ 2 w 4"/>
                  <a:gd name="T11" fmla="*/ 0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" h="5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2"/>
                      <a:pt x="2" y="3"/>
                    </a:cubicBezTo>
                    <a:cubicBezTo>
                      <a:pt x="1" y="3"/>
                      <a:pt x="1" y="4"/>
                      <a:pt x="0" y="5"/>
                    </a:cubicBezTo>
                    <a:cubicBezTo>
                      <a:pt x="1" y="5"/>
                      <a:pt x="3" y="4"/>
                      <a:pt x="4" y="4"/>
                    </a:cubicBezTo>
                    <a:cubicBezTo>
                      <a:pt x="3" y="3"/>
                      <a:pt x="3" y="1"/>
                      <a:pt x="2" y="0"/>
                    </a:cubicBezTo>
                  </a:path>
                </a:pathLst>
              </a:custGeom>
              <a:solidFill>
                <a:srgbClr val="5249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78" name="Freeform 802">
                <a:extLst>
                  <a:ext uri="{FF2B5EF4-FFF2-40B4-BE49-F238E27FC236}">
                    <a16:creationId xmlns:a16="http://schemas.microsoft.com/office/drawing/2014/main" id="{9729A669-EFD8-49DE-9361-B85E0D88B20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20" y="2937"/>
                <a:ext cx="48" cy="15"/>
              </a:xfrm>
              <a:custGeom>
                <a:avLst/>
                <a:gdLst>
                  <a:gd name="T0" fmla="*/ 16 w 48"/>
                  <a:gd name="T1" fmla="*/ 8 h 16"/>
                  <a:gd name="T2" fmla="*/ 0 w 48"/>
                  <a:gd name="T3" fmla="*/ 8 h 16"/>
                  <a:gd name="T4" fmla="*/ 2 w 48"/>
                  <a:gd name="T5" fmla="*/ 12 h 16"/>
                  <a:gd name="T6" fmla="*/ 3 w 48"/>
                  <a:gd name="T7" fmla="*/ 12 h 16"/>
                  <a:gd name="T8" fmla="*/ 13 w 48"/>
                  <a:gd name="T9" fmla="*/ 8 h 16"/>
                  <a:gd name="T10" fmla="*/ 16 w 48"/>
                  <a:gd name="T11" fmla="*/ 8 h 16"/>
                  <a:gd name="T12" fmla="*/ 16 w 48"/>
                  <a:gd name="T13" fmla="*/ 8 h 16"/>
                  <a:gd name="T14" fmla="*/ 48 w 48"/>
                  <a:gd name="T15" fmla="*/ 0 h 16"/>
                  <a:gd name="T16" fmla="*/ 28 w 48"/>
                  <a:gd name="T17" fmla="*/ 5 h 16"/>
                  <a:gd name="T18" fmla="*/ 30 w 48"/>
                  <a:gd name="T19" fmla="*/ 6 h 16"/>
                  <a:gd name="T20" fmla="*/ 48 w 48"/>
                  <a:gd name="T21" fmla="*/ 0 h 1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48" h="16">
                    <a:moveTo>
                      <a:pt x="16" y="8"/>
                    </a:moveTo>
                    <a:cubicBezTo>
                      <a:pt x="11" y="10"/>
                      <a:pt x="5" y="11"/>
                      <a:pt x="0" y="12"/>
                    </a:cubicBezTo>
                    <a:cubicBezTo>
                      <a:pt x="1" y="13"/>
                      <a:pt x="1" y="15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5" y="10"/>
                      <a:pt x="16" y="9"/>
                    </a:cubicBezTo>
                    <a:cubicBezTo>
                      <a:pt x="16" y="9"/>
                      <a:pt x="16" y="9"/>
                      <a:pt x="16" y="8"/>
                    </a:cubicBezTo>
                    <a:moveTo>
                      <a:pt x="48" y="0"/>
                    </a:moveTo>
                    <a:cubicBezTo>
                      <a:pt x="41" y="2"/>
                      <a:pt x="34" y="4"/>
                      <a:pt x="28" y="5"/>
                    </a:cubicBezTo>
                    <a:cubicBezTo>
                      <a:pt x="28" y="6"/>
                      <a:pt x="29" y="6"/>
                      <a:pt x="30" y="6"/>
                    </a:cubicBezTo>
                    <a:cubicBezTo>
                      <a:pt x="36" y="5"/>
                      <a:pt x="42" y="3"/>
                      <a:pt x="48" y="0"/>
                    </a:cubicBezTo>
                  </a:path>
                </a:pathLst>
              </a:custGeom>
              <a:solidFill>
                <a:srgbClr val="8D85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79" name="Freeform 803">
                <a:extLst>
                  <a:ext uri="{FF2B5EF4-FFF2-40B4-BE49-F238E27FC236}">
                    <a16:creationId xmlns:a16="http://schemas.microsoft.com/office/drawing/2014/main" id="{E3AF75F4-B7DF-498E-A4DC-7CE4492F8D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4" y="2949"/>
                <a:ext cx="26" cy="7"/>
              </a:xfrm>
              <a:custGeom>
                <a:avLst/>
                <a:gdLst>
                  <a:gd name="T0" fmla="*/ 23 w 27"/>
                  <a:gd name="T1" fmla="*/ 0 h 8"/>
                  <a:gd name="T2" fmla="*/ 0 w 27"/>
                  <a:gd name="T3" fmla="*/ 4 h 8"/>
                  <a:gd name="T4" fmla="*/ 21 w 27"/>
                  <a:gd name="T5" fmla="*/ 4 h 8"/>
                  <a:gd name="T6" fmla="*/ 23 w 27"/>
                  <a:gd name="T7" fmla="*/ 3 h 8"/>
                  <a:gd name="T8" fmla="*/ 23 w 27"/>
                  <a:gd name="T9" fmla="*/ 0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7" h="8">
                    <a:moveTo>
                      <a:pt x="27" y="0"/>
                    </a:moveTo>
                    <a:cubicBezTo>
                      <a:pt x="18" y="3"/>
                      <a:pt x="9" y="5"/>
                      <a:pt x="0" y="8"/>
                    </a:cubicBezTo>
                    <a:cubicBezTo>
                      <a:pt x="9" y="6"/>
                      <a:pt x="17" y="6"/>
                      <a:pt x="25" y="5"/>
                    </a:cubicBezTo>
                    <a:cubicBezTo>
                      <a:pt x="26" y="4"/>
                      <a:pt x="26" y="3"/>
                      <a:pt x="27" y="3"/>
                    </a:cubicBezTo>
                    <a:cubicBezTo>
                      <a:pt x="27" y="2"/>
                      <a:pt x="27" y="1"/>
                      <a:pt x="27" y="0"/>
                    </a:cubicBezTo>
                  </a:path>
                </a:pathLst>
              </a:custGeom>
              <a:solidFill>
                <a:srgbClr val="6E65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80" name="Freeform 804">
                <a:extLst>
                  <a:ext uri="{FF2B5EF4-FFF2-40B4-BE49-F238E27FC236}">
                    <a16:creationId xmlns:a16="http://schemas.microsoft.com/office/drawing/2014/main" id="{887FF752-3D09-4746-9E1B-51A941446E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6" y="2942"/>
                <a:ext cx="14" cy="4"/>
              </a:xfrm>
              <a:custGeom>
                <a:avLst/>
                <a:gdLst>
                  <a:gd name="T0" fmla="*/ 12 w 14"/>
                  <a:gd name="T1" fmla="*/ 0 h 4"/>
                  <a:gd name="T2" fmla="*/ 0 w 14"/>
                  <a:gd name="T3" fmla="*/ 3 h 4"/>
                  <a:gd name="T4" fmla="*/ 0 w 14"/>
                  <a:gd name="T5" fmla="*/ 4 h 4"/>
                  <a:gd name="T6" fmla="*/ 14 w 14"/>
                  <a:gd name="T7" fmla="*/ 1 h 4"/>
                  <a:gd name="T8" fmla="*/ 12 w 1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" h="4">
                    <a:moveTo>
                      <a:pt x="12" y="0"/>
                    </a:moveTo>
                    <a:cubicBezTo>
                      <a:pt x="8" y="1"/>
                      <a:pt x="4" y="2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5" y="4"/>
                      <a:pt x="9" y="3"/>
                      <a:pt x="14" y="1"/>
                    </a:cubicBezTo>
                    <a:cubicBezTo>
                      <a:pt x="13" y="1"/>
                      <a:pt x="12" y="1"/>
                      <a:pt x="12" y="0"/>
                    </a:cubicBezTo>
                  </a:path>
                </a:pathLst>
              </a:custGeom>
              <a:solidFill>
                <a:srgbClr val="B8B2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81" name="Freeform 805">
                <a:extLst>
                  <a:ext uri="{FF2B5EF4-FFF2-40B4-BE49-F238E27FC236}">
                    <a16:creationId xmlns:a16="http://schemas.microsoft.com/office/drawing/2014/main" id="{D5343758-4740-4494-9F1F-C087E19C9B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3" y="2916"/>
                <a:ext cx="8" cy="2"/>
              </a:xfrm>
              <a:custGeom>
                <a:avLst/>
                <a:gdLst>
                  <a:gd name="T0" fmla="*/ 6 w 8"/>
                  <a:gd name="T1" fmla="*/ 0 h 2"/>
                  <a:gd name="T2" fmla="*/ 0 w 8"/>
                  <a:gd name="T3" fmla="*/ 2 h 2"/>
                  <a:gd name="T4" fmla="*/ 8 w 8"/>
                  <a:gd name="T5" fmla="*/ 0 h 2"/>
                  <a:gd name="T6" fmla="*/ 6 w 8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" h="2">
                    <a:moveTo>
                      <a:pt x="6" y="0"/>
                    </a:moveTo>
                    <a:cubicBezTo>
                      <a:pt x="4" y="0"/>
                      <a:pt x="2" y="1"/>
                      <a:pt x="0" y="2"/>
                    </a:cubicBezTo>
                    <a:cubicBezTo>
                      <a:pt x="3" y="1"/>
                      <a:pt x="5" y="1"/>
                      <a:pt x="8" y="0"/>
                    </a:cubicBezTo>
                    <a:cubicBezTo>
                      <a:pt x="7" y="0"/>
                      <a:pt x="7" y="0"/>
                      <a:pt x="6" y="0"/>
                    </a:cubicBezTo>
                  </a:path>
                </a:pathLst>
              </a:custGeom>
              <a:solidFill>
                <a:srgbClr val="8D85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82" name="Freeform 806">
                <a:extLst>
                  <a:ext uri="{FF2B5EF4-FFF2-40B4-BE49-F238E27FC236}">
                    <a16:creationId xmlns:a16="http://schemas.microsoft.com/office/drawing/2014/main" id="{F5892DB5-DE97-4CB7-9275-B327F107DD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8" y="2916"/>
                <a:ext cx="14" cy="4"/>
              </a:xfrm>
              <a:custGeom>
                <a:avLst/>
                <a:gdLst>
                  <a:gd name="T0" fmla="*/ 13 w 14"/>
                  <a:gd name="T1" fmla="*/ 0 h 4"/>
                  <a:gd name="T2" fmla="*/ 5 w 14"/>
                  <a:gd name="T3" fmla="*/ 2 h 4"/>
                  <a:gd name="T4" fmla="*/ 0 w 14"/>
                  <a:gd name="T5" fmla="*/ 3 h 4"/>
                  <a:gd name="T6" fmla="*/ 0 w 14"/>
                  <a:gd name="T7" fmla="*/ 4 h 4"/>
                  <a:gd name="T8" fmla="*/ 14 w 14"/>
                  <a:gd name="T9" fmla="*/ 0 h 4"/>
                  <a:gd name="T10" fmla="*/ 13 w 14"/>
                  <a:gd name="T11" fmla="*/ 0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" h="4">
                    <a:moveTo>
                      <a:pt x="13" y="0"/>
                    </a:moveTo>
                    <a:cubicBezTo>
                      <a:pt x="10" y="1"/>
                      <a:pt x="8" y="1"/>
                      <a:pt x="5" y="2"/>
                    </a:cubicBezTo>
                    <a:cubicBezTo>
                      <a:pt x="4" y="2"/>
                      <a:pt x="2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5" y="3"/>
                      <a:pt x="9" y="2"/>
                      <a:pt x="14" y="0"/>
                    </a:cubicBezTo>
                    <a:cubicBezTo>
                      <a:pt x="14" y="0"/>
                      <a:pt x="13" y="0"/>
                      <a:pt x="13" y="0"/>
                    </a:cubicBezTo>
                  </a:path>
                </a:pathLst>
              </a:custGeom>
              <a:solidFill>
                <a:srgbClr val="A39B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83" name="Freeform 807">
                <a:extLst>
                  <a:ext uri="{FF2B5EF4-FFF2-40B4-BE49-F238E27FC236}">
                    <a16:creationId xmlns:a16="http://schemas.microsoft.com/office/drawing/2014/main" id="{6638B7C2-F998-4030-8FFE-32864EFE94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5" y="2919"/>
                <a:ext cx="3" cy="1"/>
              </a:xfrm>
              <a:custGeom>
                <a:avLst/>
                <a:gdLst>
                  <a:gd name="T0" fmla="*/ 3 w 3"/>
                  <a:gd name="T1" fmla="*/ 0 h 1"/>
                  <a:gd name="T2" fmla="*/ 0 w 3"/>
                  <a:gd name="T3" fmla="*/ 1 h 1"/>
                  <a:gd name="T4" fmla="*/ 3 w 3"/>
                  <a:gd name="T5" fmla="*/ 1 h 1"/>
                  <a:gd name="T6" fmla="*/ 3 w 3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cubicBezTo>
                      <a:pt x="2" y="1"/>
                      <a:pt x="1" y="1"/>
                      <a:pt x="0" y="1"/>
                    </a:cubicBezTo>
                    <a:cubicBezTo>
                      <a:pt x="1" y="1"/>
                      <a:pt x="2" y="1"/>
                      <a:pt x="3" y="1"/>
                    </a:cubicBezTo>
                    <a:cubicBezTo>
                      <a:pt x="3" y="1"/>
                      <a:pt x="3" y="1"/>
                      <a:pt x="3" y="0"/>
                    </a:cubicBezTo>
                  </a:path>
                </a:pathLst>
              </a:custGeom>
              <a:solidFill>
                <a:srgbClr val="C5C0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84" name="Freeform 808">
                <a:extLst>
                  <a:ext uri="{FF2B5EF4-FFF2-40B4-BE49-F238E27FC236}">
                    <a16:creationId xmlns:a16="http://schemas.microsoft.com/office/drawing/2014/main" id="{6C1850DD-9F34-475C-B091-60BA2600CB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1" y="2934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</a:path>
                </a:pathLst>
              </a:custGeom>
              <a:solidFill>
                <a:srgbClr val="8D85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85" name="Freeform 809">
                <a:extLst>
                  <a:ext uri="{FF2B5EF4-FFF2-40B4-BE49-F238E27FC236}">
                    <a16:creationId xmlns:a16="http://schemas.microsoft.com/office/drawing/2014/main" id="{1F97B67F-05F4-473F-BB6C-AB195797E5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5" y="2940"/>
                <a:ext cx="87" cy="13"/>
              </a:xfrm>
              <a:custGeom>
                <a:avLst/>
                <a:gdLst>
                  <a:gd name="T0" fmla="*/ 81 w 89"/>
                  <a:gd name="T1" fmla="*/ 0 h 14"/>
                  <a:gd name="T2" fmla="*/ 73 w 89"/>
                  <a:gd name="T3" fmla="*/ 0 h 14"/>
                  <a:gd name="T4" fmla="*/ 72 w 89"/>
                  <a:gd name="T5" fmla="*/ 0 h 14"/>
                  <a:gd name="T6" fmla="*/ 71 w 89"/>
                  <a:gd name="T7" fmla="*/ 0 h 14"/>
                  <a:gd name="T8" fmla="*/ 57 w 89"/>
                  <a:gd name="T9" fmla="*/ 0 h 14"/>
                  <a:gd name="T10" fmla="*/ 0 w 89"/>
                  <a:gd name="T11" fmla="*/ 7 h 14"/>
                  <a:gd name="T12" fmla="*/ 16 w 89"/>
                  <a:gd name="T13" fmla="*/ 7 h 14"/>
                  <a:gd name="T14" fmla="*/ 4 w 89"/>
                  <a:gd name="T15" fmla="*/ 9 h 14"/>
                  <a:gd name="T16" fmla="*/ 7 w 89"/>
                  <a:gd name="T17" fmla="*/ 10 h 14"/>
                  <a:gd name="T18" fmla="*/ 9 w 89"/>
                  <a:gd name="T19" fmla="*/ 10 h 14"/>
                  <a:gd name="T20" fmla="*/ 81 w 89"/>
                  <a:gd name="T21" fmla="*/ 0 h 1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89" h="14">
                    <a:moveTo>
                      <a:pt x="89" y="0"/>
                    </a:moveTo>
                    <a:cubicBezTo>
                      <a:pt x="87" y="0"/>
                      <a:pt x="84" y="0"/>
                      <a:pt x="81" y="0"/>
                    </a:cubicBezTo>
                    <a:cubicBezTo>
                      <a:pt x="81" y="0"/>
                      <a:pt x="81" y="0"/>
                      <a:pt x="80" y="0"/>
                    </a:cubicBezTo>
                    <a:cubicBezTo>
                      <a:pt x="80" y="0"/>
                      <a:pt x="79" y="0"/>
                      <a:pt x="79" y="0"/>
                    </a:cubicBezTo>
                    <a:cubicBezTo>
                      <a:pt x="73" y="0"/>
                      <a:pt x="67" y="0"/>
                      <a:pt x="61" y="0"/>
                    </a:cubicBezTo>
                    <a:cubicBezTo>
                      <a:pt x="37" y="1"/>
                      <a:pt x="17" y="3"/>
                      <a:pt x="0" y="8"/>
                    </a:cubicBezTo>
                    <a:cubicBezTo>
                      <a:pt x="6" y="8"/>
                      <a:pt x="12" y="8"/>
                      <a:pt x="16" y="11"/>
                    </a:cubicBezTo>
                    <a:cubicBezTo>
                      <a:pt x="13" y="11"/>
                      <a:pt x="8" y="12"/>
                      <a:pt x="4" y="13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8" y="14"/>
                      <a:pt x="9" y="14"/>
                      <a:pt x="9" y="14"/>
                    </a:cubicBezTo>
                    <a:cubicBezTo>
                      <a:pt x="32" y="14"/>
                      <a:pt x="59" y="8"/>
                      <a:pt x="89" y="0"/>
                    </a:cubicBezTo>
                  </a:path>
                </a:pathLst>
              </a:custGeom>
              <a:solidFill>
                <a:srgbClr val="A39B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86" name="Freeform 810">
                <a:extLst>
                  <a:ext uri="{FF2B5EF4-FFF2-40B4-BE49-F238E27FC236}">
                    <a16:creationId xmlns:a16="http://schemas.microsoft.com/office/drawing/2014/main" id="{B3434A29-341F-41FE-8F87-3DB37A13DD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2" y="2948"/>
                <a:ext cx="28" cy="4"/>
              </a:xfrm>
              <a:custGeom>
                <a:avLst/>
                <a:gdLst>
                  <a:gd name="T0" fmla="*/ 13 w 29"/>
                  <a:gd name="T1" fmla="*/ 0 h 5"/>
                  <a:gd name="T2" fmla="*/ 0 w 29"/>
                  <a:gd name="T3" fmla="*/ 2 h 5"/>
                  <a:gd name="T4" fmla="*/ 0 w 29"/>
                  <a:gd name="T5" fmla="*/ 2 h 5"/>
                  <a:gd name="T6" fmla="*/ 14 w 29"/>
                  <a:gd name="T7" fmla="*/ 2 h 5"/>
                  <a:gd name="T8" fmla="*/ 25 w 29"/>
                  <a:gd name="T9" fmla="*/ 2 h 5"/>
                  <a:gd name="T10" fmla="*/ 13 w 29"/>
                  <a:gd name="T11" fmla="*/ 0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9" h="5">
                    <a:moveTo>
                      <a:pt x="13" y="0"/>
                    </a:moveTo>
                    <a:cubicBezTo>
                      <a:pt x="8" y="1"/>
                      <a:pt x="4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21" y="4"/>
                      <a:pt x="26" y="3"/>
                      <a:pt x="29" y="3"/>
                    </a:cubicBezTo>
                    <a:cubicBezTo>
                      <a:pt x="25" y="0"/>
                      <a:pt x="19" y="0"/>
                      <a:pt x="13" y="0"/>
                    </a:cubicBezTo>
                  </a:path>
                </a:pathLst>
              </a:custGeom>
              <a:solidFill>
                <a:srgbClr val="C5C0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87" name="Freeform 811">
                <a:extLst>
                  <a:ext uri="{FF2B5EF4-FFF2-40B4-BE49-F238E27FC236}">
                    <a16:creationId xmlns:a16="http://schemas.microsoft.com/office/drawing/2014/main" id="{26F8CA3E-05BB-497B-8050-017DC57F01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2" y="2940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0 h 1"/>
                  <a:gd name="T4" fmla="*/ 1 w 2"/>
                  <a:gd name="T5" fmla="*/ 0 h 1"/>
                  <a:gd name="T6" fmla="*/ 2 w 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C5C0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88" name="Freeform 812">
                <a:extLst>
                  <a:ext uri="{FF2B5EF4-FFF2-40B4-BE49-F238E27FC236}">
                    <a16:creationId xmlns:a16="http://schemas.microsoft.com/office/drawing/2014/main" id="{749E38F1-948A-46A8-AE89-E8C1655803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5" y="2921"/>
                <a:ext cx="13" cy="9"/>
              </a:xfrm>
              <a:custGeom>
                <a:avLst/>
                <a:gdLst>
                  <a:gd name="T0" fmla="*/ 0 w 13"/>
                  <a:gd name="T1" fmla="*/ 0 h 9"/>
                  <a:gd name="T2" fmla="*/ 7 w 13"/>
                  <a:gd name="T3" fmla="*/ 9 h 9"/>
                  <a:gd name="T4" fmla="*/ 13 w 13"/>
                  <a:gd name="T5" fmla="*/ 7 h 9"/>
                  <a:gd name="T6" fmla="*/ 0 w 13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3" h="9">
                    <a:moveTo>
                      <a:pt x="0" y="0"/>
                    </a:moveTo>
                    <a:cubicBezTo>
                      <a:pt x="4" y="3"/>
                      <a:pt x="8" y="6"/>
                      <a:pt x="7" y="9"/>
                    </a:cubicBezTo>
                    <a:cubicBezTo>
                      <a:pt x="9" y="9"/>
                      <a:pt x="11" y="8"/>
                      <a:pt x="13" y="7"/>
                    </a:cubicBezTo>
                    <a:cubicBezTo>
                      <a:pt x="9" y="5"/>
                      <a:pt x="4" y="3"/>
                      <a:pt x="0" y="0"/>
                    </a:cubicBezTo>
                  </a:path>
                </a:pathLst>
              </a:custGeom>
              <a:solidFill>
                <a:srgbClr val="877F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89" name="Freeform 813">
                <a:extLst>
                  <a:ext uri="{FF2B5EF4-FFF2-40B4-BE49-F238E27FC236}">
                    <a16:creationId xmlns:a16="http://schemas.microsoft.com/office/drawing/2014/main" id="{361BC25A-984B-463A-A29D-5DBBC0B9FD6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23" y="2934"/>
                <a:ext cx="69" cy="18"/>
              </a:xfrm>
              <a:custGeom>
                <a:avLst/>
                <a:gdLst>
                  <a:gd name="T0" fmla="*/ 13 w 70"/>
                  <a:gd name="T1" fmla="*/ 9 h 19"/>
                  <a:gd name="T2" fmla="*/ 10 w 70"/>
                  <a:gd name="T3" fmla="*/ 9 h 19"/>
                  <a:gd name="T4" fmla="*/ 0 w 70"/>
                  <a:gd name="T5" fmla="*/ 15 h 19"/>
                  <a:gd name="T6" fmla="*/ 11 w 70"/>
                  <a:gd name="T7" fmla="*/ 14 h 19"/>
                  <a:gd name="T8" fmla="*/ 14 w 70"/>
                  <a:gd name="T9" fmla="*/ 13 h 19"/>
                  <a:gd name="T10" fmla="*/ 13 w 70"/>
                  <a:gd name="T11" fmla="*/ 9 h 19"/>
                  <a:gd name="T12" fmla="*/ 66 w 70"/>
                  <a:gd name="T13" fmla="*/ 0 h 19"/>
                  <a:gd name="T14" fmla="*/ 56 w 70"/>
                  <a:gd name="T15" fmla="*/ 0 h 19"/>
                  <a:gd name="T16" fmla="*/ 55 w 70"/>
                  <a:gd name="T17" fmla="*/ 0 h 19"/>
                  <a:gd name="T18" fmla="*/ 41 w 70"/>
                  <a:gd name="T19" fmla="*/ 3 h 19"/>
                  <a:gd name="T20" fmla="*/ 27 w 70"/>
                  <a:gd name="T21" fmla="*/ 9 h 19"/>
                  <a:gd name="T22" fmla="*/ 32 w 70"/>
                  <a:gd name="T23" fmla="*/ 9 h 19"/>
                  <a:gd name="T24" fmla="*/ 66 w 70"/>
                  <a:gd name="T25" fmla="*/ 0 h 1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70" h="19">
                    <a:moveTo>
                      <a:pt x="13" y="12"/>
                    </a:moveTo>
                    <a:cubicBezTo>
                      <a:pt x="12" y="13"/>
                      <a:pt x="11" y="13"/>
                      <a:pt x="10" y="13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4" y="19"/>
                      <a:pt x="7" y="19"/>
                      <a:pt x="11" y="18"/>
                    </a:cubicBezTo>
                    <a:cubicBezTo>
                      <a:pt x="12" y="18"/>
                      <a:pt x="13" y="18"/>
                      <a:pt x="14" y="17"/>
                    </a:cubicBezTo>
                    <a:cubicBezTo>
                      <a:pt x="13" y="16"/>
                      <a:pt x="13" y="14"/>
                      <a:pt x="13" y="12"/>
                    </a:cubicBezTo>
                    <a:moveTo>
                      <a:pt x="70" y="0"/>
                    </a:moveTo>
                    <a:cubicBezTo>
                      <a:pt x="60" y="0"/>
                      <a:pt x="60" y="0"/>
                      <a:pt x="60" y="0"/>
                    </a:cubicBezTo>
                    <a:cubicBezTo>
                      <a:pt x="60" y="0"/>
                      <a:pt x="59" y="0"/>
                      <a:pt x="59" y="0"/>
                    </a:cubicBezTo>
                    <a:cubicBezTo>
                      <a:pt x="54" y="1"/>
                      <a:pt x="49" y="2"/>
                      <a:pt x="45" y="3"/>
                    </a:cubicBezTo>
                    <a:cubicBezTo>
                      <a:pt x="39" y="6"/>
                      <a:pt x="33" y="8"/>
                      <a:pt x="27" y="9"/>
                    </a:cubicBezTo>
                    <a:cubicBezTo>
                      <a:pt x="29" y="10"/>
                      <a:pt x="30" y="11"/>
                      <a:pt x="32" y="11"/>
                    </a:cubicBezTo>
                    <a:cubicBezTo>
                      <a:pt x="44" y="7"/>
                      <a:pt x="57" y="3"/>
                      <a:pt x="70" y="0"/>
                    </a:cubicBezTo>
                  </a:path>
                </a:pathLst>
              </a:custGeom>
              <a:solidFill>
                <a:srgbClr val="A29B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90" name="Freeform 814">
                <a:extLst>
                  <a:ext uri="{FF2B5EF4-FFF2-40B4-BE49-F238E27FC236}">
                    <a16:creationId xmlns:a16="http://schemas.microsoft.com/office/drawing/2014/main" id="{7F9845BC-C567-4EB3-9D8C-9484DA39F6C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34" y="2916"/>
                <a:ext cx="149" cy="36"/>
              </a:xfrm>
              <a:custGeom>
                <a:avLst/>
                <a:gdLst>
                  <a:gd name="T0" fmla="*/ 3 w 151"/>
                  <a:gd name="T1" fmla="*/ 35 h 36"/>
                  <a:gd name="T2" fmla="*/ 0 w 151"/>
                  <a:gd name="T3" fmla="*/ 36 h 36"/>
                  <a:gd name="T4" fmla="*/ 3 w 151"/>
                  <a:gd name="T5" fmla="*/ 36 h 36"/>
                  <a:gd name="T6" fmla="*/ 3 w 151"/>
                  <a:gd name="T7" fmla="*/ 35 h 36"/>
                  <a:gd name="T8" fmla="*/ 102 w 151"/>
                  <a:gd name="T9" fmla="*/ 8 h 36"/>
                  <a:gd name="T10" fmla="*/ 101 w 151"/>
                  <a:gd name="T11" fmla="*/ 8 h 36"/>
                  <a:gd name="T12" fmla="*/ 86 w 151"/>
                  <a:gd name="T13" fmla="*/ 17 h 36"/>
                  <a:gd name="T14" fmla="*/ 55 w 151"/>
                  <a:gd name="T15" fmla="*/ 18 h 36"/>
                  <a:gd name="T16" fmla="*/ 21 w 151"/>
                  <a:gd name="T17" fmla="*/ 29 h 36"/>
                  <a:gd name="T18" fmla="*/ 25 w 151"/>
                  <a:gd name="T19" fmla="*/ 31 h 36"/>
                  <a:gd name="T20" fmla="*/ 31 w 151"/>
                  <a:gd name="T21" fmla="*/ 32 h 36"/>
                  <a:gd name="T22" fmla="*/ 88 w 151"/>
                  <a:gd name="T23" fmla="*/ 24 h 36"/>
                  <a:gd name="T24" fmla="*/ 106 w 151"/>
                  <a:gd name="T25" fmla="*/ 24 h 36"/>
                  <a:gd name="T26" fmla="*/ 102 w 151"/>
                  <a:gd name="T27" fmla="*/ 8 h 36"/>
                  <a:gd name="T28" fmla="*/ 122 w 151"/>
                  <a:gd name="T29" fmla="*/ 0 h 36"/>
                  <a:gd name="T30" fmla="*/ 110 w 151"/>
                  <a:gd name="T31" fmla="*/ 4 h 36"/>
                  <a:gd name="T32" fmla="*/ 111 w 151"/>
                  <a:gd name="T33" fmla="*/ 5 h 36"/>
                  <a:gd name="T34" fmla="*/ 108 w 151"/>
                  <a:gd name="T35" fmla="*/ 24 h 36"/>
                  <a:gd name="T36" fmla="*/ 112 w 151"/>
                  <a:gd name="T37" fmla="*/ 24 h 36"/>
                  <a:gd name="T38" fmla="*/ 142 w 151"/>
                  <a:gd name="T39" fmla="*/ 14 h 36"/>
                  <a:gd name="T40" fmla="*/ 135 w 151"/>
                  <a:gd name="T41" fmla="*/ 5 h 36"/>
                  <a:gd name="T42" fmla="*/ 133 w 151"/>
                  <a:gd name="T43" fmla="*/ 4 h 36"/>
                  <a:gd name="T44" fmla="*/ 122 w 151"/>
                  <a:gd name="T45" fmla="*/ 0 h 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151" h="36">
                    <a:moveTo>
                      <a:pt x="3" y="35"/>
                    </a:moveTo>
                    <a:cubicBezTo>
                      <a:pt x="2" y="36"/>
                      <a:pt x="1" y="36"/>
                      <a:pt x="0" y="36"/>
                    </a:cubicBezTo>
                    <a:cubicBezTo>
                      <a:pt x="1" y="36"/>
                      <a:pt x="2" y="36"/>
                      <a:pt x="3" y="36"/>
                    </a:cubicBezTo>
                    <a:cubicBezTo>
                      <a:pt x="3" y="36"/>
                      <a:pt x="3" y="36"/>
                      <a:pt x="3" y="35"/>
                    </a:cubicBezTo>
                    <a:moveTo>
                      <a:pt x="106" y="8"/>
                    </a:moveTo>
                    <a:cubicBezTo>
                      <a:pt x="106" y="8"/>
                      <a:pt x="106" y="8"/>
                      <a:pt x="105" y="8"/>
                    </a:cubicBezTo>
                    <a:cubicBezTo>
                      <a:pt x="99" y="11"/>
                      <a:pt x="94" y="14"/>
                      <a:pt x="90" y="17"/>
                    </a:cubicBezTo>
                    <a:cubicBezTo>
                      <a:pt x="59" y="18"/>
                      <a:pt x="59" y="18"/>
                      <a:pt x="59" y="18"/>
                    </a:cubicBezTo>
                    <a:cubicBezTo>
                      <a:pt x="46" y="21"/>
                      <a:pt x="33" y="25"/>
                      <a:pt x="21" y="29"/>
                    </a:cubicBezTo>
                    <a:cubicBezTo>
                      <a:pt x="22" y="30"/>
                      <a:pt x="23" y="30"/>
                      <a:pt x="25" y="31"/>
                    </a:cubicBezTo>
                    <a:cubicBezTo>
                      <a:pt x="27" y="31"/>
                      <a:pt x="29" y="31"/>
                      <a:pt x="31" y="32"/>
                    </a:cubicBezTo>
                    <a:cubicBezTo>
                      <a:pt x="48" y="27"/>
                      <a:pt x="68" y="25"/>
                      <a:pt x="92" y="24"/>
                    </a:cubicBezTo>
                    <a:cubicBezTo>
                      <a:pt x="98" y="24"/>
                      <a:pt x="104" y="24"/>
                      <a:pt x="110" y="24"/>
                    </a:cubicBezTo>
                    <a:cubicBezTo>
                      <a:pt x="100" y="21"/>
                      <a:pt x="115" y="12"/>
                      <a:pt x="106" y="8"/>
                    </a:cubicBezTo>
                    <a:moveTo>
                      <a:pt x="130" y="0"/>
                    </a:moveTo>
                    <a:cubicBezTo>
                      <a:pt x="125" y="2"/>
                      <a:pt x="121" y="3"/>
                      <a:pt x="116" y="4"/>
                    </a:cubicBezTo>
                    <a:cubicBezTo>
                      <a:pt x="117" y="4"/>
                      <a:pt x="118" y="5"/>
                      <a:pt x="118" y="5"/>
                    </a:cubicBezTo>
                    <a:cubicBezTo>
                      <a:pt x="127" y="14"/>
                      <a:pt x="121" y="17"/>
                      <a:pt x="112" y="24"/>
                    </a:cubicBezTo>
                    <a:cubicBezTo>
                      <a:pt x="115" y="24"/>
                      <a:pt x="118" y="24"/>
                      <a:pt x="120" y="24"/>
                    </a:cubicBezTo>
                    <a:cubicBezTo>
                      <a:pt x="130" y="21"/>
                      <a:pt x="140" y="18"/>
                      <a:pt x="150" y="14"/>
                    </a:cubicBezTo>
                    <a:cubicBezTo>
                      <a:pt x="151" y="11"/>
                      <a:pt x="147" y="8"/>
                      <a:pt x="143" y="5"/>
                    </a:cubicBezTo>
                    <a:cubicBezTo>
                      <a:pt x="142" y="5"/>
                      <a:pt x="141" y="5"/>
                      <a:pt x="141" y="4"/>
                    </a:cubicBezTo>
                    <a:cubicBezTo>
                      <a:pt x="137" y="3"/>
                      <a:pt x="133" y="2"/>
                      <a:pt x="130" y="0"/>
                    </a:cubicBezTo>
                  </a:path>
                </a:pathLst>
              </a:custGeom>
              <a:solidFill>
                <a:srgbClr val="B3AD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91" name="Freeform 815">
                <a:extLst>
                  <a:ext uri="{FF2B5EF4-FFF2-40B4-BE49-F238E27FC236}">
                    <a16:creationId xmlns:a16="http://schemas.microsoft.com/office/drawing/2014/main" id="{437089A7-4E87-478C-87D7-63DAB37CDF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6" y="2943"/>
                <a:ext cx="19" cy="8"/>
              </a:xfrm>
              <a:custGeom>
                <a:avLst/>
                <a:gdLst>
                  <a:gd name="T0" fmla="*/ 14 w 19"/>
                  <a:gd name="T1" fmla="*/ 0 h 8"/>
                  <a:gd name="T2" fmla="*/ 0 w 19"/>
                  <a:gd name="T3" fmla="*/ 3 h 8"/>
                  <a:gd name="T4" fmla="*/ 1 w 19"/>
                  <a:gd name="T5" fmla="*/ 8 h 8"/>
                  <a:gd name="T6" fmla="*/ 19 w 19"/>
                  <a:gd name="T7" fmla="*/ 2 h 8"/>
                  <a:gd name="T8" fmla="*/ 14 w 19"/>
                  <a:gd name="T9" fmla="*/ 0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9" h="8">
                    <a:moveTo>
                      <a:pt x="14" y="0"/>
                    </a:moveTo>
                    <a:cubicBezTo>
                      <a:pt x="9" y="2"/>
                      <a:pt x="5" y="3"/>
                      <a:pt x="0" y="3"/>
                    </a:cubicBezTo>
                    <a:cubicBezTo>
                      <a:pt x="0" y="5"/>
                      <a:pt x="0" y="7"/>
                      <a:pt x="1" y="8"/>
                    </a:cubicBezTo>
                    <a:cubicBezTo>
                      <a:pt x="7" y="6"/>
                      <a:pt x="13" y="4"/>
                      <a:pt x="19" y="2"/>
                    </a:cubicBezTo>
                    <a:cubicBezTo>
                      <a:pt x="17" y="2"/>
                      <a:pt x="16" y="1"/>
                      <a:pt x="14" y="0"/>
                    </a:cubicBezTo>
                  </a:path>
                </a:pathLst>
              </a:custGeom>
              <a:solidFill>
                <a:srgbClr val="C6C1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92" name="Freeform 816">
                <a:extLst>
                  <a:ext uri="{FF2B5EF4-FFF2-40B4-BE49-F238E27FC236}">
                    <a16:creationId xmlns:a16="http://schemas.microsoft.com/office/drawing/2014/main" id="{ED925F2D-1165-4680-B169-AD85C3409B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7" y="2945"/>
                <a:ext cx="28" cy="7"/>
              </a:xfrm>
              <a:custGeom>
                <a:avLst/>
                <a:gdLst>
                  <a:gd name="T0" fmla="*/ 18 w 28"/>
                  <a:gd name="T1" fmla="*/ 0 h 7"/>
                  <a:gd name="T2" fmla="*/ 0 w 28"/>
                  <a:gd name="T3" fmla="*/ 6 h 7"/>
                  <a:gd name="T4" fmla="*/ 0 w 28"/>
                  <a:gd name="T5" fmla="*/ 7 h 7"/>
                  <a:gd name="T6" fmla="*/ 15 w 28"/>
                  <a:gd name="T7" fmla="*/ 6 h 7"/>
                  <a:gd name="T8" fmla="*/ 28 w 28"/>
                  <a:gd name="T9" fmla="*/ 3 h 7"/>
                  <a:gd name="T10" fmla="*/ 22 w 28"/>
                  <a:gd name="T11" fmla="*/ 2 h 7"/>
                  <a:gd name="T12" fmla="*/ 18 w 28"/>
                  <a:gd name="T13" fmla="*/ 0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8" h="7">
                    <a:moveTo>
                      <a:pt x="18" y="0"/>
                    </a:moveTo>
                    <a:cubicBezTo>
                      <a:pt x="12" y="2"/>
                      <a:pt x="6" y="4"/>
                      <a:pt x="0" y="6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5" y="7"/>
                      <a:pt x="10" y="7"/>
                      <a:pt x="15" y="6"/>
                    </a:cubicBezTo>
                    <a:cubicBezTo>
                      <a:pt x="19" y="5"/>
                      <a:pt x="23" y="4"/>
                      <a:pt x="28" y="3"/>
                    </a:cubicBezTo>
                    <a:cubicBezTo>
                      <a:pt x="26" y="2"/>
                      <a:pt x="24" y="2"/>
                      <a:pt x="22" y="2"/>
                    </a:cubicBezTo>
                    <a:cubicBezTo>
                      <a:pt x="20" y="1"/>
                      <a:pt x="19" y="1"/>
                      <a:pt x="18" y="0"/>
                    </a:cubicBezTo>
                  </a:path>
                </a:pathLst>
              </a:custGeom>
              <a:solidFill>
                <a:srgbClr val="D0CB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93" name="Freeform 817">
                <a:extLst>
                  <a:ext uri="{FF2B5EF4-FFF2-40B4-BE49-F238E27FC236}">
                    <a16:creationId xmlns:a16="http://schemas.microsoft.com/office/drawing/2014/main" id="{FBB780AE-8234-44BC-B8C9-9C75A43B99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3" y="2920"/>
                <a:ext cx="26" cy="20"/>
              </a:xfrm>
              <a:custGeom>
                <a:avLst/>
                <a:gdLst>
                  <a:gd name="T0" fmla="*/ 13 w 27"/>
                  <a:gd name="T1" fmla="*/ 0 h 20"/>
                  <a:gd name="T2" fmla="*/ 13 w 27"/>
                  <a:gd name="T3" fmla="*/ 0 h 20"/>
                  <a:gd name="T4" fmla="*/ 5 w 27"/>
                  <a:gd name="T5" fmla="*/ 4 h 20"/>
                  <a:gd name="T6" fmla="*/ 6 w 27"/>
                  <a:gd name="T7" fmla="*/ 4 h 20"/>
                  <a:gd name="T8" fmla="*/ 10 w 27"/>
                  <a:gd name="T9" fmla="*/ 20 h 20"/>
                  <a:gd name="T10" fmla="*/ 12 w 27"/>
                  <a:gd name="T11" fmla="*/ 20 h 20"/>
                  <a:gd name="T12" fmla="*/ 14 w 27"/>
                  <a:gd name="T13" fmla="*/ 1 h 20"/>
                  <a:gd name="T14" fmla="*/ 13 w 27"/>
                  <a:gd name="T15" fmla="*/ 0 h 2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7" h="20">
                    <a:moveTo>
                      <a:pt x="16" y="0"/>
                    </a:moveTo>
                    <a:cubicBezTo>
                      <a:pt x="15" y="0"/>
                      <a:pt x="14" y="0"/>
                      <a:pt x="13" y="0"/>
                    </a:cubicBezTo>
                    <a:cubicBezTo>
                      <a:pt x="11" y="1"/>
                      <a:pt x="8" y="3"/>
                      <a:pt x="5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15" y="8"/>
                      <a:pt x="0" y="17"/>
                      <a:pt x="10" y="20"/>
                    </a:cubicBezTo>
                    <a:cubicBezTo>
                      <a:pt x="10" y="20"/>
                      <a:pt x="11" y="20"/>
                      <a:pt x="12" y="20"/>
                    </a:cubicBezTo>
                    <a:cubicBezTo>
                      <a:pt x="21" y="13"/>
                      <a:pt x="27" y="10"/>
                      <a:pt x="18" y="1"/>
                    </a:cubicBezTo>
                    <a:cubicBezTo>
                      <a:pt x="18" y="1"/>
                      <a:pt x="17" y="0"/>
                      <a:pt x="16" y="0"/>
                    </a:cubicBezTo>
                  </a:path>
                </a:pathLst>
              </a:custGeom>
              <a:solidFill>
                <a:srgbClr val="D0CB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94" name="Freeform 818">
                <a:extLst>
                  <a:ext uri="{FF2B5EF4-FFF2-40B4-BE49-F238E27FC236}">
                    <a16:creationId xmlns:a16="http://schemas.microsoft.com/office/drawing/2014/main" id="{2D21981C-39C5-4A88-BEF3-F606E24B885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079" y="2899"/>
                <a:ext cx="396" cy="225"/>
              </a:xfrm>
              <a:custGeom>
                <a:avLst/>
                <a:gdLst>
                  <a:gd name="T0" fmla="*/ 239 w 403"/>
                  <a:gd name="T1" fmla="*/ 40 h 228"/>
                  <a:gd name="T2" fmla="*/ 217 w 403"/>
                  <a:gd name="T3" fmla="*/ 40 h 228"/>
                  <a:gd name="T4" fmla="*/ 200 w 403"/>
                  <a:gd name="T5" fmla="*/ 40 h 228"/>
                  <a:gd name="T6" fmla="*/ 221 w 403"/>
                  <a:gd name="T7" fmla="*/ 54 h 228"/>
                  <a:gd name="T8" fmla="*/ 243 w 403"/>
                  <a:gd name="T9" fmla="*/ 68 h 228"/>
                  <a:gd name="T10" fmla="*/ 237 w 403"/>
                  <a:gd name="T11" fmla="*/ 69 h 228"/>
                  <a:gd name="T12" fmla="*/ 240 w 403"/>
                  <a:gd name="T13" fmla="*/ 71 h 228"/>
                  <a:gd name="T14" fmla="*/ 240 w 403"/>
                  <a:gd name="T15" fmla="*/ 72 h 228"/>
                  <a:gd name="T16" fmla="*/ 240 w 403"/>
                  <a:gd name="T17" fmla="*/ 72 h 228"/>
                  <a:gd name="T18" fmla="*/ 265 w 403"/>
                  <a:gd name="T19" fmla="*/ 114 h 228"/>
                  <a:gd name="T20" fmla="*/ 298 w 403"/>
                  <a:gd name="T21" fmla="*/ 164 h 228"/>
                  <a:gd name="T22" fmla="*/ 322 w 403"/>
                  <a:gd name="T23" fmla="*/ 194 h 228"/>
                  <a:gd name="T24" fmla="*/ 308 w 403"/>
                  <a:gd name="T25" fmla="*/ 216 h 228"/>
                  <a:gd name="T26" fmla="*/ 308 w 403"/>
                  <a:gd name="T27" fmla="*/ 216 h 228"/>
                  <a:gd name="T28" fmla="*/ 368 w 403"/>
                  <a:gd name="T29" fmla="*/ 202 h 228"/>
                  <a:gd name="T30" fmla="*/ 375 w 403"/>
                  <a:gd name="T31" fmla="*/ 201 h 228"/>
                  <a:gd name="T32" fmla="*/ 364 w 403"/>
                  <a:gd name="T33" fmla="*/ 173 h 228"/>
                  <a:gd name="T34" fmla="*/ 254 w 403"/>
                  <a:gd name="T35" fmla="*/ 55 h 228"/>
                  <a:gd name="T36" fmla="*/ 239 w 403"/>
                  <a:gd name="T37" fmla="*/ 40 h 228"/>
                  <a:gd name="T38" fmla="*/ 1 w 403"/>
                  <a:gd name="T39" fmla="*/ 0 h 228"/>
                  <a:gd name="T40" fmla="*/ 0 w 403"/>
                  <a:gd name="T41" fmla="*/ 0 h 228"/>
                  <a:gd name="T42" fmla="*/ 1 w 403"/>
                  <a:gd name="T43" fmla="*/ 0 h 228"/>
                  <a:gd name="T44" fmla="*/ 1 w 403"/>
                  <a:gd name="T45" fmla="*/ 0 h 228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403" h="228">
                    <a:moveTo>
                      <a:pt x="255" y="44"/>
                    </a:moveTo>
                    <a:cubicBezTo>
                      <a:pt x="247" y="44"/>
                      <a:pt x="240" y="44"/>
                      <a:pt x="233" y="44"/>
                    </a:cubicBezTo>
                    <a:cubicBezTo>
                      <a:pt x="227" y="44"/>
                      <a:pt x="222" y="44"/>
                      <a:pt x="216" y="44"/>
                    </a:cubicBezTo>
                    <a:cubicBezTo>
                      <a:pt x="224" y="48"/>
                      <a:pt x="231" y="53"/>
                      <a:pt x="237" y="58"/>
                    </a:cubicBezTo>
                    <a:cubicBezTo>
                      <a:pt x="246" y="62"/>
                      <a:pt x="253" y="67"/>
                      <a:pt x="260" y="72"/>
                    </a:cubicBezTo>
                    <a:cubicBezTo>
                      <a:pt x="258" y="72"/>
                      <a:pt x="256" y="72"/>
                      <a:pt x="253" y="73"/>
                    </a:cubicBezTo>
                    <a:cubicBezTo>
                      <a:pt x="254" y="73"/>
                      <a:pt x="255" y="74"/>
                      <a:pt x="256" y="75"/>
                    </a:cubicBezTo>
                    <a:cubicBezTo>
                      <a:pt x="256" y="76"/>
                      <a:pt x="256" y="76"/>
                      <a:pt x="256" y="76"/>
                    </a:cubicBezTo>
                    <a:cubicBezTo>
                      <a:pt x="256" y="76"/>
                      <a:pt x="256" y="76"/>
                      <a:pt x="256" y="76"/>
                    </a:cubicBezTo>
                    <a:cubicBezTo>
                      <a:pt x="270" y="91"/>
                      <a:pt x="279" y="106"/>
                      <a:pt x="285" y="122"/>
                    </a:cubicBezTo>
                    <a:cubicBezTo>
                      <a:pt x="293" y="140"/>
                      <a:pt x="303" y="156"/>
                      <a:pt x="319" y="172"/>
                    </a:cubicBezTo>
                    <a:cubicBezTo>
                      <a:pt x="328" y="182"/>
                      <a:pt x="347" y="195"/>
                      <a:pt x="346" y="206"/>
                    </a:cubicBezTo>
                    <a:cubicBezTo>
                      <a:pt x="346" y="214"/>
                      <a:pt x="340" y="221"/>
                      <a:pt x="331" y="228"/>
                    </a:cubicBezTo>
                    <a:cubicBezTo>
                      <a:pt x="331" y="228"/>
                      <a:pt x="331" y="228"/>
                      <a:pt x="331" y="228"/>
                    </a:cubicBezTo>
                    <a:cubicBezTo>
                      <a:pt x="348" y="223"/>
                      <a:pt x="370" y="218"/>
                      <a:pt x="396" y="214"/>
                    </a:cubicBezTo>
                    <a:cubicBezTo>
                      <a:pt x="399" y="214"/>
                      <a:pt x="401" y="213"/>
                      <a:pt x="403" y="213"/>
                    </a:cubicBezTo>
                    <a:cubicBezTo>
                      <a:pt x="403" y="202"/>
                      <a:pt x="395" y="189"/>
                      <a:pt x="391" y="181"/>
                    </a:cubicBezTo>
                    <a:cubicBezTo>
                      <a:pt x="368" y="134"/>
                      <a:pt x="316" y="102"/>
                      <a:pt x="273" y="59"/>
                    </a:cubicBezTo>
                    <a:cubicBezTo>
                      <a:pt x="268" y="54"/>
                      <a:pt x="261" y="48"/>
                      <a:pt x="255" y="44"/>
                    </a:cubicBezTo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423A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95" name="Freeform 819">
                <a:extLst>
                  <a:ext uri="{FF2B5EF4-FFF2-40B4-BE49-F238E27FC236}">
                    <a16:creationId xmlns:a16="http://schemas.microsoft.com/office/drawing/2014/main" id="{30604689-57A9-4591-ADA8-9CC57A43476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002" y="2939"/>
                <a:ext cx="418" cy="185"/>
              </a:xfrm>
              <a:custGeom>
                <a:avLst/>
                <a:gdLst>
                  <a:gd name="T0" fmla="*/ 311 w 425"/>
                  <a:gd name="T1" fmla="*/ 31 h 188"/>
                  <a:gd name="T2" fmla="*/ 311 w 425"/>
                  <a:gd name="T3" fmla="*/ 31 h 188"/>
                  <a:gd name="T4" fmla="*/ 313 w 425"/>
                  <a:gd name="T5" fmla="*/ 31 h 188"/>
                  <a:gd name="T6" fmla="*/ 311 w 425"/>
                  <a:gd name="T7" fmla="*/ 31 h 188"/>
                  <a:gd name="T8" fmla="*/ 260 w 425"/>
                  <a:gd name="T9" fmla="*/ 3 h 188"/>
                  <a:gd name="T10" fmla="*/ 295 w 425"/>
                  <a:gd name="T11" fmla="*/ 18 h 188"/>
                  <a:gd name="T12" fmla="*/ 274 w 425"/>
                  <a:gd name="T13" fmla="*/ 4 h 188"/>
                  <a:gd name="T14" fmla="*/ 260 w 425"/>
                  <a:gd name="T15" fmla="*/ 3 h 188"/>
                  <a:gd name="T16" fmla="*/ 9 w 425"/>
                  <a:gd name="T17" fmla="*/ 0 h 188"/>
                  <a:gd name="T18" fmla="*/ 0 w 425"/>
                  <a:gd name="T19" fmla="*/ 0 h 188"/>
                  <a:gd name="T20" fmla="*/ 34 w 425"/>
                  <a:gd name="T21" fmla="*/ 32 h 188"/>
                  <a:gd name="T22" fmla="*/ 49 w 425"/>
                  <a:gd name="T23" fmla="*/ 32 h 188"/>
                  <a:gd name="T24" fmla="*/ 199 w 425"/>
                  <a:gd name="T25" fmla="*/ 48 h 188"/>
                  <a:gd name="T26" fmla="*/ 372 w 425"/>
                  <a:gd name="T27" fmla="*/ 164 h 188"/>
                  <a:gd name="T28" fmla="*/ 382 w 425"/>
                  <a:gd name="T29" fmla="*/ 176 h 188"/>
                  <a:gd name="T30" fmla="*/ 396 w 425"/>
                  <a:gd name="T31" fmla="*/ 154 h 188"/>
                  <a:gd name="T32" fmla="*/ 372 w 425"/>
                  <a:gd name="T33" fmla="*/ 124 h 188"/>
                  <a:gd name="T34" fmla="*/ 339 w 425"/>
                  <a:gd name="T35" fmla="*/ 78 h 188"/>
                  <a:gd name="T36" fmla="*/ 313 w 425"/>
                  <a:gd name="T37" fmla="*/ 32 h 188"/>
                  <a:gd name="T38" fmla="*/ 303 w 425"/>
                  <a:gd name="T39" fmla="*/ 31 h 188"/>
                  <a:gd name="T40" fmla="*/ 216 w 425"/>
                  <a:gd name="T41" fmla="*/ 18 h 188"/>
                  <a:gd name="T42" fmla="*/ 89 w 425"/>
                  <a:gd name="T43" fmla="*/ 3 h 188"/>
                  <a:gd name="T44" fmla="*/ 9 w 425"/>
                  <a:gd name="T45" fmla="*/ 0 h 188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425" h="188">
                    <a:moveTo>
                      <a:pt x="331" y="33"/>
                    </a:moveTo>
                    <a:cubicBezTo>
                      <a:pt x="331" y="33"/>
                      <a:pt x="331" y="33"/>
                      <a:pt x="331" y="33"/>
                    </a:cubicBezTo>
                    <a:cubicBezTo>
                      <a:pt x="332" y="33"/>
                      <a:pt x="333" y="34"/>
                      <a:pt x="334" y="35"/>
                    </a:cubicBezTo>
                    <a:cubicBezTo>
                      <a:pt x="333" y="34"/>
                      <a:pt x="332" y="33"/>
                      <a:pt x="331" y="33"/>
                    </a:cubicBezTo>
                    <a:moveTo>
                      <a:pt x="277" y="3"/>
                    </a:moveTo>
                    <a:cubicBezTo>
                      <a:pt x="291" y="8"/>
                      <a:pt x="304" y="13"/>
                      <a:pt x="315" y="18"/>
                    </a:cubicBezTo>
                    <a:cubicBezTo>
                      <a:pt x="309" y="13"/>
                      <a:pt x="302" y="8"/>
                      <a:pt x="294" y="4"/>
                    </a:cubicBezTo>
                    <a:cubicBezTo>
                      <a:pt x="288" y="4"/>
                      <a:pt x="282" y="4"/>
                      <a:pt x="277" y="3"/>
                    </a:cubicBezTo>
                    <a:moveTo>
                      <a:pt x="9" y="0"/>
                    </a:moveTo>
                    <a:cubicBezTo>
                      <a:pt x="6" y="0"/>
                      <a:pt x="3" y="0"/>
                      <a:pt x="0" y="0"/>
                    </a:cubicBezTo>
                    <a:cubicBezTo>
                      <a:pt x="15" y="11"/>
                      <a:pt x="27" y="24"/>
                      <a:pt x="38" y="36"/>
                    </a:cubicBezTo>
                    <a:cubicBezTo>
                      <a:pt x="43" y="36"/>
                      <a:pt x="48" y="36"/>
                      <a:pt x="53" y="36"/>
                    </a:cubicBezTo>
                    <a:cubicBezTo>
                      <a:pt x="105" y="36"/>
                      <a:pt x="151" y="41"/>
                      <a:pt x="211" y="52"/>
                    </a:cubicBezTo>
                    <a:cubicBezTo>
                      <a:pt x="339" y="75"/>
                      <a:pt x="346" y="122"/>
                      <a:pt x="397" y="176"/>
                    </a:cubicBezTo>
                    <a:cubicBezTo>
                      <a:pt x="400" y="180"/>
                      <a:pt x="405" y="184"/>
                      <a:pt x="409" y="188"/>
                    </a:cubicBezTo>
                    <a:cubicBezTo>
                      <a:pt x="418" y="181"/>
                      <a:pt x="424" y="174"/>
                      <a:pt x="424" y="166"/>
                    </a:cubicBezTo>
                    <a:cubicBezTo>
                      <a:pt x="425" y="155"/>
                      <a:pt x="406" y="142"/>
                      <a:pt x="397" y="132"/>
                    </a:cubicBezTo>
                    <a:cubicBezTo>
                      <a:pt x="381" y="116"/>
                      <a:pt x="371" y="100"/>
                      <a:pt x="363" y="82"/>
                    </a:cubicBezTo>
                    <a:cubicBezTo>
                      <a:pt x="357" y="66"/>
                      <a:pt x="348" y="51"/>
                      <a:pt x="334" y="36"/>
                    </a:cubicBezTo>
                    <a:cubicBezTo>
                      <a:pt x="331" y="35"/>
                      <a:pt x="327" y="34"/>
                      <a:pt x="323" y="32"/>
                    </a:cubicBezTo>
                    <a:cubicBezTo>
                      <a:pt x="297" y="31"/>
                      <a:pt x="255" y="20"/>
                      <a:pt x="232" y="18"/>
                    </a:cubicBezTo>
                    <a:cubicBezTo>
                      <a:pt x="187" y="12"/>
                      <a:pt x="142" y="6"/>
                      <a:pt x="96" y="3"/>
                    </a:cubicBezTo>
                    <a:cubicBezTo>
                      <a:pt x="66" y="0"/>
                      <a:pt x="37" y="0"/>
                      <a:pt x="9" y="0"/>
                    </a:cubicBezTo>
                  </a:path>
                </a:pathLst>
              </a:custGeom>
              <a:solidFill>
                <a:srgbClr val="6057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96" name="Freeform 820">
                <a:extLst>
                  <a:ext uri="{FF2B5EF4-FFF2-40B4-BE49-F238E27FC236}">
                    <a16:creationId xmlns:a16="http://schemas.microsoft.com/office/drawing/2014/main" id="{31BB1C5E-7B63-4483-A4B5-C273A881E6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05" y="3109"/>
                <a:ext cx="71" cy="27"/>
              </a:xfrm>
              <a:custGeom>
                <a:avLst/>
                <a:gdLst>
                  <a:gd name="T0" fmla="*/ 64 w 73"/>
                  <a:gd name="T1" fmla="*/ 0 h 28"/>
                  <a:gd name="T2" fmla="*/ 57 w 73"/>
                  <a:gd name="T3" fmla="*/ 1 h 28"/>
                  <a:gd name="T4" fmla="*/ 0 w 73"/>
                  <a:gd name="T5" fmla="*/ 14 h 28"/>
                  <a:gd name="T6" fmla="*/ 29 w 73"/>
                  <a:gd name="T7" fmla="*/ 24 h 28"/>
                  <a:gd name="T8" fmla="*/ 33 w 73"/>
                  <a:gd name="T9" fmla="*/ 23 h 28"/>
                  <a:gd name="T10" fmla="*/ 43 w 73"/>
                  <a:gd name="T11" fmla="*/ 21 h 28"/>
                  <a:gd name="T12" fmla="*/ 53 w 73"/>
                  <a:gd name="T13" fmla="*/ 16 h 28"/>
                  <a:gd name="T14" fmla="*/ 64 w 73"/>
                  <a:gd name="T15" fmla="*/ 0 h 2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73" h="28">
                    <a:moveTo>
                      <a:pt x="72" y="0"/>
                    </a:moveTo>
                    <a:cubicBezTo>
                      <a:pt x="70" y="0"/>
                      <a:pt x="68" y="1"/>
                      <a:pt x="65" y="1"/>
                    </a:cubicBezTo>
                    <a:cubicBezTo>
                      <a:pt x="39" y="5"/>
                      <a:pt x="17" y="10"/>
                      <a:pt x="0" y="15"/>
                    </a:cubicBezTo>
                    <a:cubicBezTo>
                      <a:pt x="9" y="22"/>
                      <a:pt x="20" y="28"/>
                      <a:pt x="33" y="28"/>
                    </a:cubicBezTo>
                    <a:cubicBezTo>
                      <a:pt x="34" y="28"/>
                      <a:pt x="36" y="28"/>
                      <a:pt x="37" y="27"/>
                    </a:cubicBezTo>
                    <a:cubicBezTo>
                      <a:pt x="41" y="27"/>
                      <a:pt x="44" y="26"/>
                      <a:pt x="47" y="25"/>
                    </a:cubicBezTo>
                    <a:cubicBezTo>
                      <a:pt x="51" y="24"/>
                      <a:pt x="55" y="23"/>
                      <a:pt x="60" y="20"/>
                    </a:cubicBezTo>
                    <a:cubicBezTo>
                      <a:pt x="70" y="15"/>
                      <a:pt x="73" y="8"/>
                      <a:pt x="72" y="0"/>
                    </a:cubicBezTo>
                  </a:path>
                </a:pathLst>
              </a:custGeom>
              <a:solidFill>
                <a:srgbClr val="8178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97" name="Freeform 821">
                <a:extLst>
                  <a:ext uri="{FF2B5EF4-FFF2-40B4-BE49-F238E27FC236}">
                    <a16:creationId xmlns:a16="http://schemas.microsoft.com/office/drawing/2014/main" id="{314CB2A9-CDFF-46FC-9610-A351F5CBD5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1" y="2973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1 h 1"/>
                  <a:gd name="T6" fmla="*/ 0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</a:path>
                </a:pathLst>
              </a:custGeom>
              <a:solidFill>
                <a:srgbClr val="6057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98" name="Freeform 822">
                <a:extLst>
                  <a:ext uri="{FF2B5EF4-FFF2-40B4-BE49-F238E27FC236}">
                    <a16:creationId xmlns:a16="http://schemas.microsoft.com/office/drawing/2014/main" id="{7B7DAD86-7B6B-4A72-ACD2-5727772FC1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0" y="2970"/>
                <a:ext cx="11" cy="4"/>
              </a:xfrm>
              <a:custGeom>
                <a:avLst/>
                <a:gdLst>
                  <a:gd name="T0" fmla="*/ 0 w 11"/>
                  <a:gd name="T1" fmla="*/ 0 h 4"/>
                  <a:gd name="T2" fmla="*/ 11 w 11"/>
                  <a:gd name="T3" fmla="*/ 4 h 4"/>
                  <a:gd name="T4" fmla="*/ 11 w 11"/>
                  <a:gd name="T5" fmla="*/ 3 h 4"/>
                  <a:gd name="T6" fmla="*/ 8 w 11"/>
                  <a:gd name="T7" fmla="*/ 1 h 4"/>
                  <a:gd name="T8" fmla="*/ 5 w 11"/>
                  <a:gd name="T9" fmla="*/ 1 h 4"/>
                  <a:gd name="T10" fmla="*/ 0 w 11"/>
                  <a:gd name="T11" fmla="*/ 0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1" h="4">
                    <a:moveTo>
                      <a:pt x="0" y="0"/>
                    </a:moveTo>
                    <a:cubicBezTo>
                      <a:pt x="4" y="2"/>
                      <a:pt x="8" y="3"/>
                      <a:pt x="11" y="4"/>
                    </a:cubicBezTo>
                    <a:cubicBezTo>
                      <a:pt x="11" y="4"/>
                      <a:pt x="11" y="4"/>
                      <a:pt x="11" y="3"/>
                    </a:cubicBezTo>
                    <a:cubicBezTo>
                      <a:pt x="10" y="2"/>
                      <a:pt x="9" y="1"/>
                      <a:pt x="8" y="1"/>
                    </a:cubicBezTo>
                    <a:cubicBezTo>
                      <a:pt x="7" y="1"/>
                      <a:pt x="6" y="1"/>
                      <a:pt x="5" y="1"/>
                    </a:cubicBezTo>
                    <a:cubicBezTo>
                      <a:pt x="3" y="1"/>
                      <a:pt x="2" y="1"/>
                      <a:pt x="0" y="0"/>
                    </a:cubicBezTo>
                  </a:path>
                </a:pathLst>
              </a:custGeom>
              <a:solidFill>
                <a:srgbClr val="7A72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99" name="Freeform 823">
                <a:extLst>
                  <a:ext uri="{FF2B5EF4-FFF2-40B4-BE49-F238E27FC236}">
                    <a16:creationId xmlns:a16="http://schemas.microsoft.com/office/drawing/2014/main" id="{4D6E9D1F-50F9-4116-B616-AD1366294DE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058" y="2899"/>
                <a:ext cx="277" cy="72"/>
              </a:xfrm>
              <a:custGeom>
                <a:avLst/>
                <a:gdLst>
                  <a:gd name="T0" fmla="*/ 242 w 281"/>
                  <a:gd name="T1" fmla="*/ 54 h 73"/>
                  <a:gd name="T2" fmla="*/ 258 w 281"/>
                  <a:gd name="T3" fmla="*/ 69 h 73"/>
                  <a:gd name="T4" fmla="*/ 265 w 281"/>
                  <a:gd name="T5" fmla="*/ 68 h 73"/>
                  <a:gd name="T6" fmla="*/ 242 w 281"/>
                  <a:gd name="T7" fmla="*/ 54 h 73"/>
                  <a:gd name="T8" fmla="*/ 21 w 281"/>
                  <a:gd name="T9" fmla="*/ 0 h 73"/>
                  <a:gd name="T10" fmla="*/ 5 w 281"/>
                  <a:gd name="T11" fmla="*/ 1 h 73"/>
                  <a:gd name="T12" fmla="*/ 0 w 281"/>
                  <a:gd name="T13" fmla="*/ 3 h 73"/>
                  <a:gd name="T14" fmla="*/ 13 w 281"/>
                  <a:gd name="T15" fmla="*/ 4 h 73"/>
                  <a:gd name="T16" fmla="*/ 15 w 281"/>
                  <a:gd name="T17" fmla="*/ 4 h 73"/>
                  <a:gd name="T18" fmla="*/ 22 w 281"/>
                  <a:gd name="T19" fmla="*/ 0 h 73"/>
                  <a:gd name="T20" fmla="*/ 21 w 281"/>
                  <a:gd name="T21" fmla="*/ 0 h 7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81" h="73">
                    <a:moveTo>
                      <a:pt x="258" y="58"/>
                    </a:moveTo>
                    <a:cubicBezTo>
                      <a:pt x="264" y="63"/>
                      <a:pt x="269" y="68"/>
                      <a:pt x="274" y="73"/>
                    </a:cubicBezTo>
                    <a:cubicBezTo>
                      <a:pt x="277" y="72"/>
                      <a:pt x="279" y="72"/>
                      <a:pt x="281" y="72"/>
                    </a:cubicBezTo>
                    <a:cubicBezTo>
                      <a:pt x="274" y="67"/>
                      <a:pt x="267" y="62"/>
                      <a:pt x="258" y="58"/>
                    </a:cubicBezTo>
                    <a:moveTo>
                      <a:pt x="21" y="0"/>
                    </a:moveTo>
                    <a:cubicBezTo>
                      <a:pt x="16" y="1"/>
                      <a:pt x="10" y="1"/>
                      <a:pt x="5" y="1"/>
                    </a:cubicBezTo>
                    <a:cubicBezTo>
                      <a:pt x="3" y="2"/>
                      <a:pt x="2" y="2"/>
                      <a:pt x="0" y="3"/>
                    </a:cubicBezTo>
                    <a:cubicBezTo>
                      <a:pt x="4" y="3"/>
                      <a:pt x="9" y="4"/>
                      <a:pt x="13" y="4"/>
                    </a:cubicBezTo>
                    <a:cubicBezTo>
                      <a:pt x="14" y="4"/>
                      <a:pt x="14" y="4"/>
                      <a:pt x="15" y="4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21" y="0"/>
                      <a:pt x="21" y="0"/>
                      <a:pt x="21" y="0"/>
                    </a:cubicBezTo>
                  </a:path>
                </a:pathLst>
              </a:custGeom>
              <a:solidFill>
                <a:srgbClr val="6057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00" name="Freeform 824">
                <a:extLst>
                  <a:ext uri="{FF2B5EF4-FFF2-40B4-BE49-F238E27FC236}">
                    <a16:creationId xmlns:a16="http://schemas.microsoft.com/office/drawing/2014/main" id="{49C204ED-0C3F-4435-A532-F126BF74DD7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88" y="2919"/>
                <a:ext cx="340" cy="52"/>
              </a:xfrm>
              <a:custGeom>
                <a:avLst/>
                <a:gdLst>
                  <a:gd name="T0" fmla="*/ 263 w 346"/>
                  <a:gd name="T1" fmla="*/ 23 h 53"/>
                  <a:gd name="T2" fmla="*/ 322 w 346"/>
                  <a:gd name="T3" fmla="*/ 49 h 53"/>
                  <a:gd name="T4" fmla="*/ 322 w 346"/>
                  <a:gd name="T5" fmla="*/ 49 h 53"/>
                  <a:gd name="T6" fmla="*/ 307 w 346"/>
                  <a:gd name="T7" fmla="*/ 34 h 53"/>
                  <a:gd name="T8" fmla="*/ 272 w 346"/>
                  <a:gd name="T9" fmla="*/ 23 h 53"/>
                  <a:gd name="T10" fmla="*/ 263 w 346"/>
                  <a:gd name="T11" fmla="*/ 23 h 53"/>
                  <a:gd name="T12" fmla="*/ 27 w 346"/>
                  <a:gd name="T13" fmla="*/ 0 h 53"/>
                  <a:gd name="T14" fmla="*/ 0 w 346"/>
                  <a:gd name="T15" fmla="*/ 9 h 53"/>
                  <a:gd name="T16" fmla="*/ 15 w 346"/>
                  <a:gd name="T17" fmla="*/ 20 h 53"/>
                  <a:gd name="T18" fmla="*/ 24 w 346"/>
                  <a:gd name="T19" fmla="*/ 20 h 53"/>
                  <a:gd name="T20" fmla="*/ 103 w 346"/>
                  <a:gd name="T21" fmla="*/ 23 h 53"/>
                  <a:gd name="T22" fmla="*/ 231 w 346"/>
                  <a:gd name="T23" fmla="*/ 34 h 53"/>
                  <a:gd name="T24" fmla="*/ 314 w 346"/>
                  <a:gd name="T25" fmla="*/ 48 h 53"/>
                  <a:gd name="T26" fmla="*/ 221 w 346"/>
                  <a:gd name="T27" fmla="*/ 26 h 53"/>
                  <a:gd name="T28" fmla="*/ 114 w 346"/>
                  <a:gd name="T29" fmla="*/ 15 h 53"/>
                  <a:gd name="T30" fmla="*/ 88 w 346"/>
                  <a:gd name="T31" fmla="*/ 13 h 53"/>
                  <a:gd name="T32" fmla="*/ 53 w 346"/>
                  <a:gd name="T33" fmla="*/ 10 h 53"/>
                  <a:gd name="T34" fmla="*/ 38 w 346"/>
                  <a:gd name="T35" fmla="*/ 11 h 53"/>
                  <a:gd name="T36" fmla="*/ 51 w 346"/>
                  <a:gd name="T37" fmla="*/ 3 h 53"/>
                  <a:gd name="T38" fmla="*/ 27 w 346"/>
                  <a:gd name="T39" fmla="*/ 0 h 53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346" h="53">
                    <a:moveTo>
                      <a:pt x="283" y="23"/>
                    </a:moveTo>
                    <a:cubicBezTo>
                      <a:pt x="309" y="31"/>
                      <a:pt x="332" y="41"/>
                      <a:pt x="346" y="53"/>
                    </a:cubicBezTo>
                    <a:cubicBezTo>
                      <a:pt x="346" y="53"/>
                      <a:pt x="346" y="53"/>
                      <a:pt x="346" y="53"/>
                    </a:cubicBezTo>
                    <a:cubicBezTo>
                      <a:pt x="341" y="48"/>
                      <a:pt x="336" y="43"/>
                      <a:pt x="330" y="38"/>
                    </a:cubicBezTo>
                    <a:cubicBezTo>
                      <a:pt x="319" y="33"/>
                      <a:pt x="306" y="28"/>
                      <a:pt x="292" y="23"/>
                    </a:cubicBezTo>
                    <a:cubicBezTo>
                      <a:pt x="289" y="23"/>
                      <a:pt x="286" y="23"/>
                      <a:pt x="283" y="23"/>
                    </a:cubicBezTo>
                    <a:moveTo>
                      <a:pt x="27" y="0"/>
                    </a:moveTo>
                    <a:cubicBezTo>
                      <a:pt x="18" y="3"/>
                      <a:pt x="9" y="6"/>
                      <a:pt x="0" y="9"/>
                    </a:cubicBezTo>
                    <a:cubicBezTo>
                      <a:pt x="5" y="13"/>
                      <a:pt x="10" y="16"/>
                      <a:pt x="15" y="20"/>
                    </a:cubicBezTo>
                    <a:cubicBezTo>
                      <a:pt x="18" y="20"/>
                      <a:pt x="21" y="20"/>
                      <a:pt x="24" y="20"/>
                    </a:cubicBezTo>
                    <a:cubicBezTo>
                      <a:pt x="52" y="20"/>
                      <a:pt x="81" y="20"/>
                      <a:pt x="111" y="23"/>
                    </a:cubicBezTo>
                    <a:cubicBezTo>
                      <a:pt x="157" y="26"/>
                      <a:pt x="202" y="32"/>
                      <a:pt x="247" y="38"/>
                    </a:cubicBezTo>
                    <a:cubicBezTo>
                      <a:pt x="270" y="40"/>
                      <a:pt x="312" y="51"/>
                      <a:pt x="338" y="52"/>
                    </a:cubicBezTo>
                    <a:cubicBezTo>
                      <a:pt x="307" y="43"/>
                      <a:pt x="272" y="33"/>
                      <a:pt x="237" y="28"/>
                    </a:cubicBezTo>
                    <a:cubicBezTo>
                      <a:pt x="199" y="23"/>
                      <a:pt x="159" y="21"/>
                      <a:pt x="122" y="15"/>
                    </a:cubicBezTo>
                    <a:cubicBezTo>
                      <a:pt x="113" y="14"/>
                      <a:pt x="104" y="13"/>
                      <a:pt x="96" y="13"/>
                    </a:cubicBezTo>
                    <a:cubicBezTo>
                      <a:pt x="82" y="11"/>
                      <a:pt x="69" y="10"/>
                      <a:pt x="57" y="10"/>
                    </a:cubicBezTo>
                    <a:cubicBezTo>
                      <a:pt x="52" y="10"/>
                      <a:pt x="47" y="10"/>
                      <a:pt x="42" y="11"/>
                    </a:cubicBezTo>
                    <a:cubicBezTo>
                      <a:pt x="55" y="3"/>
                      <a:pt x="55" y="3"/>
                      <a:pt x="55" y="3"/>
                    </a:cubicBezTo>
                    <a:cubicBezTo>
                      <a:pt x="46" y="2"/>
                      <a:pt x="37" y="1"/>
                      <a:pt x="27" y="0"/>
                    </a:cubicBezTo>
                  </a:path>
                </a:pathLst>
              </a:custGeom>
              <a:solidFill>
                <a:srgbClr val="7A72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01" name="Freeform 825">
                <a:extLst>
                  <a:ext uri="{FF2B5EF4-FFF2-40B4-BE49-F238E27FC236}">
                    <a16:creationId xmlns:a16="http://schemas.microsoft.com/office/drawing/2014/main" id="{2E6DEE98-5BA2-409E-B0AA-868F140DD8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49" y="2902"/>
                <a:ext cx="24" cy="4"/>
              </a:xfrm>
              <a:custGeom>
                <a:avLst/>
                <a:gdLst>
                  <a:gd name="T0" fmla="*/ 10 w 25"/>
                  <a:gd name="T1" fmla="*/ 0 h 4"/>
                  <a:gd name="T2" fmla="*/ 0 w 25"/>
                  <a:gd name="T3" fmla="*/ 4 h 4"/>
                  <a:gd name="T4" fmla="*/ 18 w 25"/>
                  <a:gd name="T5" fmla="*/ 3 h 4"/>
                  <a:gd name="T6" fmla="*/ 21 w 25"/>
                  <a:gd name="T7" fmla="*/ 1 h 4"/>
                  <a:gd name="T8" fmla="*/ 19 w 25"/>
                  <a:gd name="T9" fmla="*/ 1 h 4"/>
                  <a:gd name="T10" fmla="*/ 10 w 25"/>
                  <a:gd name="T11" fmla="*/ 0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5" h="4">
                    <a:moveTo>
                      <a:pt x="10" y="0"/>
                    </a:moveTo>
                    <a:cubicBezTo>
                      <a:pt x="7" y="1"/>
                      <a:pt x="4" y="2"/>
                      <a:pt x="0" y="4"/>
                    </a:cubicBezTo>
                    <a:cubicBezTo>
                      <a:pt x="7" y="3"/>
                      <a:pt x="15" y="3"/>
                      <a:pt x="22" y="3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4" y="1"/>
                      <a:pt x="24" y="1"/>
                      <a:pt x="23" y="1"/>
                    </a:cubicBezTo>
                    <a:cubicBezTo>
                      <a:pt x="19" y="1"/>
                      <a:pt x="14" y="0"/>
                      <a:pt x="10" y="0"/>
                    </a:cubicBezTo>
                  </a:path>
                </a:pathLst>
              </a:custGeom>
              <a:solidFill>
                <a:srgbClr val="7A72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3374" name="Group 826">
              <a:extLst>
                <a:ext uri="{FF2B5EF4-FFF2-40B4-BE49-F238E27FC236}">
                  <a16:creationId xmlns:a16="http://schemas.microsoft.com/office/drawing/2014/main" id="{DB57FE67-78A9-4B9E-B212-2AF1BFC161A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81" y="2877"/>
              <a:ext cx="1300" cy="680"/>
              <a:chOff x="581" y="2877"/>
              <a:chExt cx="1300" cy="680"/>
            </a:xfrm>
          </p:grpSpPr>
          <p:sp>
            <p:nvSpPr>
              <p:cNvPr id="33602" name="Freeform 827">
                <a:extLst>
                  <a:ext uri="{FF2B5EF4-FFF2-40B4-BE49-F238E27FC236}">
                    <a16:creationId xmlns:a16="http://schemas.microsoft.com/office/drawing/2014/main" id="{17858263-63C3-4A07-94BA-F87FAF485F0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014" y="2905"/>
                <a:ext cx="314" cy="66"/>
              </a:xfrm>
              <a:custGeom>
                <a:avLst/>
                <a:gdLst>
                  <a:gd name="T0" fmla="*/ 156 w 319"/>
                  <a:gd name="T1" fmla="*/ 25 h 67"/>
                  <a:gd name="T2" fmla="*/ 105 w 319"/>
                  <a:gd name="T3" fmla="*/ 29 h 67"/>
                  <a:gd name="T4" fmla="*/ 100 w 319"/>
                  <a:gd name="T5" fmla="*/ 29 h 67"/>
                  <a:gd name="T6" fmla="*/ 91 w 319"/>
                  <a:gd name="T7" fmla="*/ 29 h 67"/>
                  <a:gd name="T8" fmla="*/ 198 w 319"/>
                  <a:gd name="T9" fmla="*/ 38 h 67"/>
                  <a:gd name="T10" fmla="*/ 291 w 319"/>
                  <a:gd name="T11" fmla="*/ 62 h 67"/>
                  <a:gd name="T12" fmla="*/ 296 w 319"/>
                  <a:gd name="T13" fmla="*/ 63 h 67"/>
                  <a:gd name="T14" fmla="*/ 299 w 319"/>
                  <a:gd name="T15" fmla="*/ 63 h 67"/>
                  <a:gd name="T16" fmla="*/ 240 w 319"/>
                  <a:gd name="T17" fmla="*/ 33 h 67"/>
                  <a:gd name="T18" fmla="*/ 220 w 319"/>
                  <a:gd name="T19" fmla="*/ 33 h 67"/>
                  <a:gd name="T20" fmla="*/ 164 w 319"/>
                  <a:gd name="T21" fmla="*/ 25 h 67"/>
                  <a:gd name="T22" fmla="*/ 156 w 319"/>
                  <a:gd name="T23" fmla="*/ 25 h 67"/>
                  <a:gd name="T24" fmla="*/ 53 w 319"/>
                  <a:gd name="T25" fmla="*/ 0 h 67"/>
                  <a:gd name="T26" fmla="*/ 31 w 319"/>
                  <a:gd name="T27" fmla="*/ 1 h 67"/>
                  <a:gd name="T28" fmla="*/ 0 w 319"/>
                  <a:gd name="T29" fmla="*/ 14 h 67"/>
                  <a:gd name="T30" fmla="*/ 28 w 319"/>
                  <a:gd name="T31" fmla="*/ 17 h 67"/>
                  <a:gd name="T32" fmla="*/ 53 w 319"/>
                  <a:gd name="T33" fmla="*/ 0 h 6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19" h="67">
                    <a:moveTo>
                      <a:pt x="167" y="25"/>
                    </a:moveTo>
                    <a:cubicBezTo>
                      <a:pt x="148" y="25"/>
                      <a:pt x="132" y="28"/>
                      <a:pt x="113" y="29"/>
                    </a:cubicBezTo>
                    <a:cubicBezTo>
                      <a:pt x="111" y="29"/>
                      <a:pt x="109" y="29"/>
                      <a:pt x="108" y="29"/>
                    </a:cubicBezTo>
                    <a:cubicBezTo>
                      <a:pt x="103" y="29"/>
                      <a:pt x="99" y="29"/>
                      <a:pt x="95" y="29"/>
                    </a:cubicBezTo>
                    <a:cubicBezTo>
                      <a:pt x="132" y="35"/>
                      <a:pt x="172" y="37"/>
                      <a:pt x="210" y="42"/>
                    </a:cubicBezTo>
                    <a:cubicBezTo>
                      <a:pt x="245" y="47"/>
                      <a:pt x="280" y="57"/>
                      <a:pt x="311" y="66"/>
                    </a:cubicBezTo>
                    <a:cubicBezTo>
                      <a:pt x="313" y="67"/>
                      <a:pt x="314" y="67"/>
                      <a:pt x="316" y="67"/>
                    </a:cubicBezTo>
                    <a:cubicBezTo>
                      <a:pt x="317" y="67"/>
                      <a:pt x="318" y="67"/>
                      <a:pt x="319" y="67"/>
                    </a:cubicBezTo>
                    <a:cubicBezTo>
                      <a:pt x="305" y="55"/>
                      <a:pt x="282" y="45"/>
                      <a:pt x="256" y="37"/>
                    </a:cubicBezTo>
                    <a:cubicBezTo>
                      <a:pt x="248" y="36"/>
                      <a:pt x="241" y="36"/>
                      <a:pt x="235" y="35"/>
                    </a:cubicBezTo>
                    <a:cubicBezTo>
                      <a:pt x="214" y="33"/>
                      <a:pt x="196" y="27"/>
                      <a:pt x="176" y="25"/>
                    </a:cubicBezTo>
                    <a:cubicBezTo>
                      <a:pt x="173" y="25"/>
                      <a:pt x="170" y="25"/>
                      <a:pt x="167" y="25"/>
                    </a:cubicBezTo>
                    <a:moveTo>
                      <a:pt x="57" y="0"/>
                    </a:moveTo>
                    <a:cubicBezTo>
                      <a:pt x="50" y="0"/>
                      <a:pt x="42" y="0"/>
                      <a:pt x="35" y="1"/>
                    </a:cubicBezTo>
                    <a:cubicBezTo>
                      <a:pt x="24" y="5"/>
                      <a:pt x="12" y="10"/>
                      <a:pt x="0" y="14"/>
                    </a:cubicBezTo>
                    <a:cubicBezTo>
                      <a:pt x="10" y="15"/>
                      <a:pt x="19" y="16"/>
                      <a:pt x="28" y="17"/>
                    </a:cubicBezTo>
                    <a:cubicBezTo>
                      <a:pt x="57" y="0"/>
                      <a:pt x="57" y="0"/>
                      <a:pt x="57" y="0"/>
                    </a:cubicBezTo>
                  </a:path>
                </a:pathLst>
              </a:custGeom>
              <a:solidFill>
                <a:srgbClr val="928A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603" name="Freeform 828">
                <a:extLst>
                  <a:ext uri="{FF2B5EF4-FFF2-40B4-BE49-F238E27FC236}">
                    <a16:creationId xmlns:a16="http://schemas.microsoft.com/office/drawing/2014/main" id="{1CFE5EE5-9C5A-42A3-9403-3419257F93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5" y="3046"/>
                <a:ext cx="179" cy="218"/>
              </a:xfrm>
              <a:custGeom>
                <a:avLst/>
                <a:gdLst>
                  <a:gd name="T0" fmla="*/ 42 w 182"/>
                  <a:gd name="T1" fmla="*/ 0 h 222"/>
                  <a:gd name="T2" fmla="*/ 41 w 182"/>
                  <a:gd name="T3" fmla="*/ 0 h 222"/>
                  <a:gd name="T4" fmla="*/ 0 w 182"/>
                  <a:gd name="T5" fmla="*/ 87 h 222"/>
                  <a:gd name="T6" fmla="*/ 37 w 182"/>
                  <a:gd name="T7" fmla="*/ 134 h 222"/>
                  <a:gd name="T8" fmla="*/ 127 w 182"/>
                  <a:gd name="T9" fmla="*/ 201 h 222"/>
                  <a:gd name="T10" fmla="*/ 153 w 182"/>
                  <a:gd name="T11" fmla="*/ 206 h 222"/>
                  <a:gd name="T12" fmla="*/ 170 w 182"/>
                  <a:gd name="T13" fmla="*/ 201 h 222"/>
                  <a:gd name="T14" fmla="*/ 152 w 182"/>
                  <a:gd name="T15" fmla="*/ 178 h 222"/>
                  <a:gd name="T16" fmla="*/ 119 w 182"/>
                  <a:gd name="T17" fmla="*/ 116 h 222"/>
                  <a:gd name="T18" fmla="*/ 116 w 182"/>
                  <a:gd name="T19" fmla="*/ 85 h 222"/>
                  <a:gd name="T20" fmla="*/ 93 w 182"/>
                  <a:gd name="T21" fmla="*/ 76 h 222"/>
                  <a:gd name="T22" fmla="*/ 78 w 182"/>
                  <a:gd name="T23" fmla="*/ 48 h 222"/>
                  <a:gd name="T24" fmla="*/ 37 w 182"/>
                  <a:gd name="T25" fmla="*/ 82 h 222"/>
                  <a:gd name="T26" fmla="*/ 42 w 182"/>
                  <a:gd name="T27" fmla="*/ 0 h 22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82" h="222">
                    <a:moveTo>
                      <a:pt x="46" y="0"/>
                    </a:moveTo>
                    <a:cubicBezTo>
                      <a:pt x="46" y="0"/>
                      <a:pt x="46" y="0"/>
                      <a:pt x="45" y="0"/>
                    </a:cubicBezTo>
                    <a:cubicBezTo>
                      <a:pt x="15" y="28"/>
                      <a:pt x="23" y="66"/>
                      <a:pt x="0" y="95"/>
                    </a:cubicBezTo>
                    <a:cubicBezTo>
                      <a:pt x="12" y="112"/>
                      <a:pt x="28" y="127"/>
                      <a:pt x="41" y="145"/>
                    </a:cubicBezTo>
                    <a:cubicBezTo>
                      <a:pt x="63" y="173"/>
                      <a:pt x="73" y="203"/>
                      <a:pt x="135" y="217"/>
                    </a:cubicBezTo>
                    <a:cubicBezTo>
                      <a:pt x="148" y="220"/>
                      <a:pt x="158" y="222"/>
                      <a:pt x="165" y="222"/>
                    </a:cubicBezTo>
                    <a:cubicBezTo>
                      <a:pt x="171" y="220"/>
                      <a:pt x="177" y="219"/>
                      <a:pt x="182" y="217"/>
                    </a:cubicBezTo>
                    <a:cubicBezTo>
                      <a:pt x="182" y="211"/>
                      <a:pt x="173" y="201"/>
                      <a:pt x="164" y="190"/>
                    </a:cubicBezTo>
                    <a:cubicBezTo>
                      <a:pt x="146" y="170"/>
                      <a:pt x="134" y="146"/>
                      <a:pt x="127" y="124"/>
                    </a:cubicBezTo>
                    <a:cubicBezTo>
                      <a:pt x="124" y="114"/>
                      <a:pt x="123" y="103"/>
                      <a:pt x="124" y="93"/>
                    </a:cubicBezTo>
                    <a:cubicBezTo>
                      <a:pt x="115" y="89"/>
                      <a:pt x="108" y="85"/>
                      <a:pt x="101" y="80"/>
                    </a:cubicBezTo>
                    <a:cubicBezTo>
                      <a:pt x="91" y="71"/>
                      <a:pt x="85" y="61"/>
                      <a:pt x="82" y="52"/>
                    </a:cubicBezTo>
                    <a:cubicBezTo>
                      <a:pt x="72" y="68"/>
                      <a:pt x="59" y="84"/>
                      <a:pt x="41" y="89"/>
                    </a:cubicBezTo>
                    <a:cubicBezTo>
                      <a:pt x="20" y="67"/>
                      <a:pt x="26" y="32"/>
                      <a:pt x="46" y="0"/>
                    </a:cubicBezTo>
                  </a:path>
                </a:pathLst>
              </a:custGeom>
              <a:solidFill>
                <a:srgbClr val="423A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604" name="Freeform 829">
                <a:extLst>
                  <a:ext uri="{FF2B5EF4-FFF2-40B4-BE49-F238E27FC236}">
                    <a16:creationId xmlns:a16="http://schemas.microsoft.com/office/drawing/2014/main" id="{A651681C-73C3-4E89-A848-3F92844AB8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6" y="2977"/>
                <a:ext cx="136" cy="160"/>
              </a:xfrm>
              <a:custGeom>
                <a:avLst/>
                <a:gdLst>
                  <a:gd name="T0" fmla="*/ 84 w 138"/>
                  <a:gd name="T1" fmla="*/ 0 h 163"/>
                  <a:gd name="T2" fmla="*/ 82 w 138"/>
                  <a:gd name="T3" fmla="*/ 1 h 163"/>
                  <a:gd name="T4" fmla="*/ 76 w 138"/>
                  <a:gd name="T5" fmla="*/ 6 h 163"/>
                  <a:gd name="T6" fmla="*/ 20 w 138"/>
                  <a:gd name="T7" fmla="*/ 74 h 163"/>
                  <a:gd name="T8" fmla="*/ 0 w 138"/>
                  <a:gd name="T9" fmla="*/ 114 h 163"/>
                  <a:gd name="T10" fmla="*/ 19 w 138"/>
                  <a:gd name="T11" fmla="*/ 138 h 163"/>
                  <a:gd name="T12" fmla="*/ 38 w 138"/>
                  <a:gd name="T13" fmla="*/ 151 h 163"/>
                  <a:gd name="T14" fmla="*/ 130 w 138"/>
                  <a:gd name="T15" fmla="*/ 30 h 163"/>
                  <a:gd name="T16" fmla="*/ 84 w 138"/>
                  <a:gd name="T17" fmla="*/ 0 h 16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38" h="163">
                    <a:moveTo>
                      <a:pt x="88" y="0"/>
                    </a:moveTo>
                    <a:cubicBezTo>
                      <a:pt x="88" y="1"/>
                      <a:pt x="87" y="1"/>
                      <a:pt x="86" y="1"/>
                    </a:cubicBezTo>
                    <a:cubicBezTo>
                      <a:pt x="84" y="3"/>
                      <a:pt x="82" y="5"/>
                      <a:pt x="80" y="6"/>
                    </a:cubicBezTo>
                    <a:cubicBezTo>
                      <a:pt x="51" y="30"/>
                      <a:pt x="33" y="52"/>
                      <a:pt x="20" y="78"/>
                    </a:cubicBezTo>
                    <a:cubicBezTo>
                      <a:pt x="15" y="88"/>
                      <a:pt x="9" y="105"/>
                      <a:pt x="0" y="122"/>
                    </a:cubicBezTo>
                    <a:cubicBezTo>
                      <a:pt x="3" y="131"/>
                      <a:pt x="9" y="141"/>
                      <a:pt x="19" y="150"/>
                    </a:cubicBezTo>
                    <a:cubicBezTo>
                      <a:pt x="26" y="155"/>
                      <a:pt x="33" y="159"/>
                      <a:pt x="42" y="163"/>
                    </a:cubicBezTo>
                    <a:cubicBezTo>
                      <a:pt x="43" y="116"/>
                      <a:pt x="76" y="66"/>
                      <a:pt x="138" y="34"/>
                    </a:cubicBezTo>
                    <a:cubicBezTo>
                      <a:pt x="118" y="24"/>
                      <a:pt x="94" y="13"/>
                      <a:pt x="88" y="0"/>
                    </a:cubicBezTo>
                  </a:path>
                </a:pathLst>
              </a:custGeom>
              <a:solidFill>
                <a:srgbClr val="6057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605" name="Freeform 830">
                <a:extLst>
                  <a:ext uri="{FF2B5EF4-FFF2-40B4-BE49-F238E27FC236}">
                    <a16:creationId xmlns:a16="http://schemas.microsoft.com/office/drawing/2014/main" id="{A09D8FEA-9EE9-4B23-8957-F9360E3EA0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8" y="3259"/>
                <a:ext cx="16" cy="6"/>
              </a:xfrm>
              <a:custGeom>
                <a:avLst/>
                <a:gdLst>
                  <a:gd name="T0" fmla="*/ 13 w 17"/>
                  <a:gd name="T1" fmla="*/ 0 h 6"/>
                  <a:gd name="T2" fmla="*/ 0 w 17"/>
                  <a:gd name="T3" fmla="*/ 5 h 6"/>
                  <a:gd name="T4" fmla="*/ 6 w 17"/>
                  <a:gd name="T5" fmla="*/ 6 h 6"/>
                  <a:gd name="T6" fmla="*/ 13 w 17"/>
                  <a:gd name="T7" fmla="*/ 0 h 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7" h="6">
                    <a:moveTo>
                      <a:pt x="17" y="0"/>
                    </a:moveTo>
                    <a:cubicBezTo>
                      <a:pt x="12" y="2"/>
                      <a:pt x="6" y="3"/>
                      <a:pt x="0" y="5"/>
                    </a:cubicBezTo>
                    <a:cubicBezTo>
                      <a:pt x="2" y="6"/>
                      <a:pt x="4" y="6"/>
                      <a:pt x="6" y="6"/>
                    </a:cubicBezTo>
                    <a:cubicBezTo>
                      <a:pt x="14" y="6"/>
                      <a:pt x="17" y="4"/>
                      <a:pt x="17" y="0"/>
                    </a:cubicBezTo>
                  </a:path>
                </a:pathLst>
              </a:custGeom>
              <a:solidFill>
                <a:srgbClr val="8178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606" name="Freeform 831">
                <a:extLst>
                  <a:ext uri="{FF2B5EF4-FFF2-40B4-BE49-F238E27FC236}">
                    <a16:creationId xmlns:a16="http://schemas.microsoft.com/office/drawing/2014/main" id="{637D2544-53F0-4F8D-B4D8-DE2CF7895F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0" y="2952"/>
                <a:ext cx="12" cy="6"/>
              </a:xfrm>
              <a:custGeom>
                <a:avLst/>
                <a:gdLst>
                  <a:gd name="T0" fmla="*/ 9 w 13"/>
                  <a:gd name="T1" fmla="*/ 0 h 6"/>
                  <a:gd name="T2" fmla="*/ 6 w 13"/>
                  <a:gd name="T3" fmla="*/ 1 h 6"/>
                  <a:gd name="T4" fmla="*/ 0 w 13"/>
                  <a:gd name="T5" fmla="*/ 6 h 6"/>
                  <a:gd name="T6" fmla="*/ 4 w 13"/>
                  <a:gd name="T7" fmla="*/ 6 h 6"/>
                  <a:gd name="T8" fmla="*/ 4 w 13"/>
                  <a:gd name="T9" fmla="*/ 6 h 6"/>
                  <a:gd name="T10" fmla="*/ 9 w 13"/>
                  <a:gd name="T11" fmla="*/ 1 h 6"/>
                  <a:gd name="T12" fmla="*/ 9 w 13"/>
                  <a:gd name="T13" fmla="*/ 0 h 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" h="6">
                    <a:moveTo>
                      <a:pt x="13" y="0"/>
                    </a:moveTo>
                    <a:cubicBezTo>
                      <a:pt x="12" y="0"/>
                      <a:pt x="10" y="1"/>
                      <a:pt x="9" y="1"/>
                    </a:cubicBezTo>
                    <a:cubicBezTo>
                      <a:pt x="7" y="3"/>
                      <a:pt x="4" y="4"/>
                      <a:pt x="0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0"/>
                      <a:pt x="13" y="0"/>
                    </a:cubicBezTo>
                  </a:path>
                </a:pathLst>
              </a:custGeom>
              <a:solidFill>
                <a:srgbClr val="6057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607" name="Freeform 832">
                <a:extLst>
                  <a:ext uri="{FF2B5EF4-FFF2-40B4-BE49-F238E27FC236}">
                    <a16:creationId xmlns:a16="http://schemas.microsoft.com/office/drawing/2014/main" id="{621D48E4-45F8-4BA6-9F40-B1908ABC22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4" y="2958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7A72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608" name="Freeform 833">
                <a:extLst>
                  <a:ext uri="{FF2B5EF4-FFF2-40B4-BE49-F238E27FC236}">
                    <a16:creationId xmlns:a16="http://schemas.microsoft.com/office/drawing/2014/main" id="{51977C34-01FA-49DA-9222-431A422691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2" y="2952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9890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609" name="Freeform 834">
                <a:extLst>
                  <a:ext uri="{FF2B5EF4-FFF2-40B4-BE49-F238E27FC236}">
                    <a16:creationId xmlns:a16="http://schemas.microsoft.com/office/drawing/2014/main" id="{651A5C00-ABF2-430E-9838-93BAD0D025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7" y="2953"/>
                <a:ext cx="31" cy="5"/>
              </a:xfrm>
              <a:custGeom>
                <a:avLst/>
                <a:gdLst>
                  <a:gd name="T0" fmla="*/ 28 w 32"/>
                  <a:gd name="T1" fmla="*/ 0 h 5"/>
                  <a:gd name="T2" fmla="*/ 7 w 32"/>
                  <a:gd name="T3" fmla="*/ 3 h 5"/>
                  <a:gd name="T4" fmla="*/ 0 w 32"/>
                  <a:gd name="T5" fmla="*/ 5 h 5"/>
                  <a:gd name="T6" fmla="*/ 19 w 32"/>
                  <a:gd name="T7" fmla="*/ 5 h 5"/>
                  <a:gd name="T8" fmla="*/ 28 w 32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5">
                    <a:moveTo>
                      <a:pt x="32" y="0"/>
                    </a:moveTo>
                    <a:cubicBezTo>
                      <a:pt x="24" y="1"/>
                      <a:pt x="16" y="1"/>
                      <a:pt x="7" y="3"/>
                    </a:cubicBezTo>
                    <a:cubicBezTo>
                      <a:pt x="5" y="3"/>
                      <a:pt x="2" y="4"/>
                      <a:pt x="0" y="5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7" y="3"/>
                      <a:pt x="30" y="2"/>
                      <a:pt x="32" y="0"/>
                    </a:cubicBezTo>
                  </a:path>
                </a:pathLst>
              </a:custGeom>
              <a:solidFill>
                <a:srgbClr val="7A72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610" name="Freeform 835">
                <a:extLst>
                  <a:ext uri="{FF2B5EF4-FFF2-40B4-BE49-F238E27FC236}">
                    <a16:creationId xmlns:a16="http://schemas.microsoft.com/office/drawing/2014/main" id="{237BE146-9815-4523-AC9E-653347E04A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5" y="3038"/>
                <a:ext cx="61" cy="95"/>
              </a:xfrm>
              <a:custGeom>
                <a:avLst/>
                <a:gdLst>
                  <a:gd name="T0" fmla="*/ 31 w 62"/>
                  <a:gd name="T1" fmla="*/ 0 h 97"/>
                  <a:gd name="T2" fmla="*/ 26 w 62"/>
                  <a:gd name="T3" fmla="*/ 8 h 97"/>
                  <a:gd name="T4" fmla="*/ 21 w 62"/>
                  <a:gd name="T5" fmla="*/ 89 h 97"/>
                  <a:gd name="T6" fmla="*/ 58 w 62"/>
                  <a:gd name="T7" fmla="*/ 56 h 97"/>
                  <a:gd name="T8" fmla="*/ 55 w 62"/>
                  <a:gd name="T9" fmla="*/ 24 h 97"/>
                  <a:gd name="T10" fmla="*/ 50 w 62"/>
                  <a:gd name="T11" fmla="*/ 27 h 97"/>
                  <a:gd name="T12" fmla="*/ 27 w 62"/>
                  <a:gd name="T13" fmla="*/ 83 h 97"/>
                  <a:gd name="T14" fmla="*/ 26 w 62"/>
                  <a:gd name="T15" fmla="*/ 16 h 97"/>
                  <a:gd name="T16" fmla="*/ 31 w 62"/>
                  <a:gd name="T17" fmla="*/ 0 h 9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2" h="97">
                    <a:moveTo>
                      <a:pt x="34" y="0"/>
                    </a:moveTo>
                    <a:cubicBezTo>
                      <a:pt x="31" y="3"/>
                      <a:pt x="29" y="5"/>
                      <a:pt x="26" y="8"/>
                    </a:cubicBezTo>
                    <a:cubicBezTo>
                      <a:pt x="6" y="40"/>
                      <a:pt x="0" y="75"/>
                      <a:pt x="21" y="97"/>
                    </a:cubicBezTo>
                    <a:cubicBezTo>
                      <a:pt x="39" y="92"/>
                      <a:pt x="52" y="76"/>
                      <a:pt x="62" y="60"/>
                    </a:cubicBezTo>
                    <a:cubicBezTo>
                      <a:pt x="58" y="48"/>
                      <a:pt x="59" y="37"/>
                      <a:pt x="59" y="25"/>
                    </a:cubicBezTo>
                    <a:cubicBezTo>
                      <a:pt x="57" y="27"/>
                      <a:pt x="56" y="29"/>
                      <a:pt x="54" y="31"/>
                    </a:cubicBezTo>
                    <a:cubicBezTo>
                      <a:pt x="38" y="49"/>
                      <a:pt x="32" y="71"/>
                      <a:pt x="27" y="91"/>
                    </a:cubicBezTo>
                    <a:cubicBezTo>
                      <a:pt x="5" y="69"/>
                      <a:pt x="17" y="39"/>
                      <a:pt x="26" y="16"/>
                    </a:cubicBezTo>
                    <a:cubicBezTo>
                      <a:pt x="29" y="11"/>
                      <a:pt x="31" y="6"/>
                      <a:pt x="34" y="0"/>
                    </a:cubicBezTo>
                  </a:path>
                </a:pathLst>
              </a:custGeom>
              <a:solidFill>
                <a:srgbClr val="6057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611" name="Freeform 836">
                <a:extLst>
                  <a:ext uri="{FF2B5EF4-FFF2-40B4-BE49-F238E27FC236}">
                    <a16:creationId xmlns:a16="http://schemas.microsoft.com/office/drawing/2014/main" id="{15915FC7-2FE2-4208-8A9D-E6671A026F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2" y="2978"/>
                <a:ext cx="89" cy="119"/>
              </a:xfrm>
              <a:custGeom>
                <a:avLst/>
                <a:gdLst>
                  <a:gd name="T0" fmla="*/ 86 w 90"/>
                  <a:gd name="T1" fmla="*/ 0 h 121"/>
                  <a:gd name="T2" fmla="*/ 62 w 90"/>
                  <a:gd name="T3" fmla="*/ 11 h 121"/>
                  <a:gd name="T4" fmla="*/ 48 w 90"/>
                  <a:gd name="T5" fmla="*/ 30 h 121"/>
                  <a:gd name="T6" fmla="*/ 1 w 90"/>
                  <a:gd name="T7" fmla="*/ 82 h 121"/>
                  <a:gd name="T8" fmla="*/ 4 w 90"/>
                  <a:gd name="T9" fmla="*/ 113 h 121"/>
                  <a:gd name="T10" fmla="*/ 24 w 90"/>
                  <a:gd name="T11" fmla="*/ 73 h 121"/>
                  <a:gd name="T12" fmla="*/ 80 w 90"/>
                  <a:gd name="T13" fmla="*/ 5 h 121"/>
                  <a:gd name="T14" fmla="*/ 86 w 90"/>
                  <a:gd name="T15" fmla="*/ 0 h 12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0" h="121">
                    <a:moveTo>
                      <a:pt x="90" y="0"/>
                    </a:moveTo>
                    <a:cubicBezTo>
                      <a:pt x="82" y="4"/>
                      <a:pt x="74" y="7"/>
                      <a:pt x="66" y="11"/>
                    </a:cubicBezTo>
                    <a:cubicBezTo>
                      <a:pt x="61" y="17"/>
                      <a:pt x="56" y="24"/>
                      <a:pt x="52" y="31"/>
                    </a:cubicBezTo>
                    <a:cubicBezTo>
                      <a:pt x="39" y="51"/>
                      <a:pt x="18" y="68"/>
                      <a:pt x="1" y="86"/>
                    </a:cubicBezTo>
                    <a:cubicBezTo>
                      <a:pt x="1" y="98"/>
                      <a:pt x="0" y="109"/>
                      <a:pt x="4" y="121"/>
                    </a:cubicBezTo>
                    <a:cubicBezTo>
                      <a:pt x="13" y="104"/>
                      <a:pt x="19" y="87"/>
                      <a:pt x="24" y="77"/>
                    </a:cubicBezTo>
                    <a:cubicBezTo>
                      <a:pt x="37" y="51"/>
                      <a:pt x="55" y="29"/>
                      <a:pt x="84" y="5"/>
                    </a:cubicBezTo>
                    <a:cubicBezTo>
                      <a:pt x="86" y="4"/>
                      <a:pt x="88" y="2"/>
                      <a:pt x="90" y="0"/>
                    </a:cubicBezTo>
                  </a:path>
                </a:pathLst>
              </a:custGeom>
              <a:solidFill>
                <a:srgbClr val="7A72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612" name="Freeform 837">
                <a:extLst>
                  <a:ext uri="{FF2B5EF4-FFF2-40B4-BE49-F238E27FC236}">
                    <a16:creationId xmlns:a16="http://schemas.microsoft.com/office/drawing/2014/main" id="{4222417A-03DF-467A-897E-B1210C4DA7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0" y="3023"/>
                <a:ext cx="55" cy="105"/>
              </a:xfrm>
              <a:custGeom>
                <a:avLst/>
                <a:gdLst>
                  <a:gd name="T0" fmla="*/ 49 w 56"/>
                  <a:gd name="T1" fmla="*/ 0 h 106"/>
                  <a:gd name="T2" fmla="*/ 45 w 56"/>
                  <a:gd name="T3" fmla="*/ 2 h 106"/>
                  <a:gd name="T4" fmla="*/ 43 w 56"/>
                  <a:gd name="T5" fmla="*/ 3 h 106"/>
                  <a:gd name="T6" fmla="*/ 43 w 56"/>
                  <a:gd name="T7" fmla="*/ 3 h 106"/>
                  <a:gd name="T8" fmla="*/ 28 w 56"/>
                  <a:gd name="T9" fmla="*/ 15 h 106"/>
                  <a:gd name="T10" fmla="*/ 21 w 56"/>
                  <a:gd name="T11" fmla="*/ 31 h 106"/>
                  <a:gd name="T12" fmla="*/ 22 w 56"/>
                  <a:gd name="T13" fmla="*/ 102 h 106"/>
                  <a:gd name="T14" fmla="*/ 45 w 56"/>
                  <a:gd name="T15" fmla="*/ 46 h 106"/>
                  <a:gd name="T16" fmla="*/ 50 w 56"/>
                  <a:gd name="T17" fmla="*/ 40 h 106"/>
                  <a:gd name="T18" fmla="*/ 49 w 56"/>
                  <a:gd name="T19" fmla="*/ 0 h 10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56" h="106">
                    <a:moveTo>
                      <a:pt x="53" y="0"/>
                    </a:moveTo>
                    <a:cubicBezTo>
                      <a:pt x="51" y="1"/>
                      <a:pt x="50" y="1"/>
                      <a:pt x="49" y="2"/>
                    </a:cubicBezTo>
                    <a:cubicBezTo>
                      <a:pt x="48" y="3"/>
                      <a:pt x="48" y="3"/>
                      <a:pt x="47" y="3"/>
                    </a:cubicBezTo>
                    <a:cubicBezTo>
                      <a:pt x="47" y="3"/>
                      <a:pt x="47" y="3"/>
                      <a:pt x="47" y="3"/>
                    </a:cubicBezTo>
                    <a:cubicBezTo>
                      <a:pt x="41" y="7"/>
                      <a:pt x="35" y="11"/>
                      <a:pt x="29" y="15"/>
                    </a:cubicBezTo>
                    <a:cubicBezTo>
                      <a:pt x="26" y="21"/>
                      <a:pt x="24" y="26"/>
                      <a:pt x="21" y="31"/>
                    </a:cubicBezTo>
                    <a:cubicBezTo>
                      <a:pt x="12" y="54"/>
                      <a:pt x="0" y="84"/>
                      <a:pt x="22" y="106"/>
                    </a:cubicBezTo>
                    <a:cubicBezTo>
                      <a:pt x="27" y="86"/>
                      <a:pt x="33" y="64"/>
                      <a:pt x="49" y="46"/>
                    </a:cubicBezTo>
                    <a:cubicBezTo>
                      <a:pt x="51" y="44"/>
                      <a:pt x="52" y="42"/>
                      <a:pt x="54" y="40"/>
                    </a:cubicBezTo>
                    <a:cubicBezTo>
                      <a:pt x="55" y="26"/>
                      <a:pt x="56" y="13"/>
                      <a:pt x="53" y="0"/>
                    </a:cubicBezTo>
                  </a:path>
                </a:pathLst>
              </a:custGeom>
              <a:solidFill>
                <a:srgbClr val="7A72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613" name="Freeform 838">
                <a:extLst>
                  <a:ext uri="{FF2B5EF4-FFF2-40B4-BE49-F238E27FC236}">
                    <a16:creationId xmlns:a16="http://schemas.microsoft.com/office/drawing/2014/main" id="{43F59577-AE1B-4E51-86BB-33DF9C4BEE4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06" y="2989"/>
                <a:ext cx="71" cy="74"/>
              </a:xfrm>
              <a:custGeom>
                <a:avLst/>
                <a:gdLst>
                  <a:gd name="T0" fmla="*/ 2 w 72"/>
                  <a:gd name="T1" fmla="*/ 37 h 75"/>
                  <a:gd name="T2" fmla="*/ 0 w 72"/>
                  <a:gd name="T3" fmla="*/ 37 h 75"/>
                  <a:gd name="T4" fmla="*/ 0 w 72"/>
                  <a:gd name="T5" fmla="*/ 37 h 75"/>
                  <a:gd name="T6" fmla="*/ 2 w 72"/>
                  <a:gd name="T7" fmla="*/ 37 h 75"/>
                  <a:gd name="T8" fmla="*/ 68 w 72"/>
                  <a:gd name="T9" fmla="*/ 0 h 75"/>
                  <a:gd name="T10" fmla="*/ 66 w 72"/>
                  <a:gd name="T11" fmla="*/ 1 h 75"/>
                  <a:gd name="T12" fmla="*/ 6 w 72"/>
                  <a:gd name="T13" fmla="*/ 35 h 75"/>
                  <a:gd name="T14" fmla="*/ 7 w 72"/>
                  <a:gd name="T15" fmla="*/ 71 h 75"/>
                  <a:gd name="T16" fmla="*/ 54 w 72"/>
                  <a:gd name="T17" fmla="*/ 20 h 75"/>
                  <a:gd name="T18" fmla="*/ 68 w 72"/>
                  <a:gd name="T19" fmla="*/ 0 h 7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72" h="75">
                    <a:moveTo>
                      <a:pt x="2" y="37"/>
                    </a:moveTo>
                    <a:cubicBezTo>
                      <a:pt x="1" y="37"/>
                      <a:pt x="1" y="38"/>
                      <a:pt x="0" y="38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1" y="38"/>
                      <a:pt x="1" y="38"/>
                      <a:pt x="2" y="37"/>
                    </a:cubicBezTo>
                    <a:moveTo>
                      <a:pt x="72" y="0"/>
                    </a:moveTo>
                    <a:cubicBezTo>
                      <a:pt x="71" y="0"/>
                      <a:pt x="71" y="0"/>
                      <a:pt x="70" y="1"/>
                    </a:cubicBezTo>
                    <a:cubicBezTo>
                      <a:pt x="43" y="14"/>
                      <a:pt x="23" y="25"/>
                      <a:pt x="6" y="35"/>
                    </a:cubicBezTo>
                    <a:cubicBezTo>
                      <a:pt x="9" y="48"/>
                      <a:pt x="8" y="61"/>
                      <a:pt x="7" y="75"/>
                    </a:cubicBezTo>
                    <a:cubicBezTo>
                      <a:pt x="24" y="57"/>
                      <a:pt x="45" y="40"/>
                      <a:pt x="58" y="20"/>
                    </a:cubicBezTo>
                    <a:cubicBezTo>
                      <a:pt x="62" y="13"/>
                      <a:pt x="67" y="6"/>
                      <a:pt x="72" y="0"/>
                    </a:cubicBezTo>
                  </a:path>
                </a:pathLst>
              </a:custGeom>
              <a:solidFill>
                <a:srgbClr val="928A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614" name="Freeform 839">
                <a:extLst>
                  <a:ext uri="{FF2B5EF4-FFF2-40B4-BE49-F238E27FC236}">
                    <a16:creationId xmlns:a16="http://schemas.microsoft.com/office/drawing/2014/main" id="{394A89E6-AECB-49CE-BFB3-121C515F2C0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03" y="2939"/>
                <a:ext cx="237" cy="72"/>
              </a:xfrm>
              <a:custGeom>
                <a:avLst/>
                <a:gdLst>
                  <a:gd name="T0" fmla="*/ 25 w 241"/>
                  <a:gd name="T1" fmla="*/ 23 h 73"/>
                  <a:gd name="T2" fmla="*/ 25 w 241"/>
                  <a:gd name="T3" fmla="*/ 23 h 73"/>
                  <a:gd name="T4" fmla="*/ 0 w 241"/>
                  <a:gd name="T5" fmla="*/ 36 h 73"/>
                  <a:gd name="T6" fmla="*/ 46 w 241"/>
                  <a:gd name="T7" fmla="*/ 69 h 73"/>
                  <a:gd name="T8" fmla="*/ 74 w 241"/>
                  <a:gd name="T9" fmla="*/ 56 h 73"/>
                  <a:gd name="T10" fmla="*/ 68 w 241"/>
                  <a:gd name="T11" fmla="*/ 51 h 73"/>
                  <a:gd name="T12" fmla="*/ 40 w 241"/>
                  <a:gd name="T13" fmla="*/ 36 h 73"/>
                  <a:gd name="T14" fmla="*/ 45 w 241"/>
                  <a:gd name="T15" fmla="*/ 29 h 73"/>
                  <a:gd name="T16" fmla="*/ 35 w 241"/>
                  <a:gd name="T17" fmla="*/ 30 h 73"/>
                  <a:gd name="T18" fmla="*/ 25 w 241"/>
                  <a:gd name="T19" fmla="*/ 23 h 73"/>
                  <a:gd name="T20" fmla="*/ 25 w 241"/>
                  <a:gd name="T21" fmla="*/ 23 h 73"/>
                  <a:gd name="T22" fmla="*/ 163 w 241"/>
                  <a:gd name="T23" fmla="*/ 0 h 73"/>
                  <a:gd name="T24" fmla="*/ 154 w 241"/>
                  <a:gd name="T25" fmla="*/ 0 h 73"/>
                  <a:gd name="T26" fmla="*/ 77 w 241"/>
                  <a:gd name="T27" fmla="*/ 24 h 73"/>
                  <a:gd name="T28" fmla="*/ 52 w 241"/>
                  <a:gd name="T29" fmla="*/ 28 h 73"/>
                  <a:gd name="T30" fmla="*/ 69 w 241"/>
                  <a:gd name="T31" fmla="*/ 27 h 73"/>
                  <a:gd name="T32" fmla="*/ 149 w 241"/>
                  <a:gd name="T33" fmla="*/ 6 h 73"/>
                  <a:gd name="T34" fmla="*/ 152 w 241"/>
                  <a:gd name="T35" fmla="*/ 3 h 73"/>
                  <a:gd name="T36" fmla="*/ 163 w 241"/>
                  <a:gd name="T37" fmla="*/ 0 h 73"/>
                  <a:gd name="T38" fmla="*/ 191 w 241"/>
                  <a:gd name="T39" fmla="*/ 0 h 73"/>
                  <a:gd name="T40" fmla="*/ 178 w 241"/>
                  <a:gd name="T41" fmla="*/ 0 h 73"/>
                  <a:gd name="T42" fmla="*/ 192 w 241"/>
                  <a:gd name="T43" fmla="*/ 7 h 73"/>
                  <a:gd name="T44" fmla="*/ 209 w 241"/>
                  <a:gd name="T45" fmla="*/ 30 h 73"/>
                  <a:gd name="T46" fmla="*/ 217 w 241"/>
                  <a:gd name="T47" fmla="*/ 36 h 73"/>
                  <a:gd name="T48" fmla="*/ 225 w 241"/>
                  <a:gd name="T49" fmla="*/ 36 h 73"/>
                  <a:gd name="T50" fmla="*/ 191 w 241"/>
                  <a:gd name="T51" fmla="*/ 0 h 73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241" h="73">
                    <a:moveTo>
                      <a:pt x="25" y="23"/>
                    </a:moveTo>
                    <a:cubicBezTo>
                      <a:pt x="25" y="23"/>
                      <a:pt x="25" y="23"/>
                      <a:pt x="25" y="23"/>
                    </a:cubicBezTo>
                    <a:cubicBezTo>
                      <a:pt x="20" y="30"/>
                      <a:pt x="11" y="35"/>
                      <a:pt x="0" y="39"/>
                    </a:cubicBezTo>
                    <a:cubicBezTo>
                      <a:pt x="6" y="52"/>
                      <a:pt x="30" y="63"/>
                      <a:pt x="50" y="73"/>
                    </a:cubicBezTo>
                    <a:cubicBezTo>
                      <a:pt x="58" y="68"/>
                      <a:pt x="68" y="64"/>
                      <a:pt x="78" y="60"/>
                    </a:cubicBezTo>
                    <a:cubicBezTo>
                      <a:pt x="76" y="58"/>
                      <a:pt x="75" y="57"/>
                      <a:pt x="72" y="55"/>
                    </a:cubicBezTo>
                    <a:cubicBezTo>
                      <a:pt x="62" y="49"/>
                      <a:pt x="45" y="45"/>
                      <a:pt x="44" y="37"/>
                    </a:cubicBezTo>
                    <a:cubicBezTo>
                      <a:pt x="43" y="33"/>
                      <a:pt x="45" y="30"/>
                      <a:pt x="49" y="29"/>
                    </a:cubicBezTo>
                    <a:cubicBezTo>
                      <a:pt x="45" y="30"/>
                      <a:pt x="42" y="30"/>
                      <a:pt x="39" y="30"/>
                    </a:cubicBezTo>
                    <a:cubicBezTo>
                      <a:pt x="32" y="30"/>
                      <a:pt x="27" y="29"/>
                      <a:pt x="25" y="23"/>
                    </a:cubicBezTo>
                    <a:cubicBezTo>
                      <a:pt x="25" y="23"/>
                      <a:pt x="25" y="23"/>
                      <a:pt x="25" y="23"/>
                    </a:cubicBezTo>
                    <a:moveTo>
                      <a:pt x="175" y="0"/>
                    </a:moveTo>
                    <a:cubicBezTo>
                      <a:pt x="172" y="0"/>
                      <a:pt x="169" y="0"/>
                      <a:pt x="166" y="0"/>
                    </a:cubicBezTo>
                    <a:cubicBezTo>
                      <a:pt x="139" y="8"/>
                      <a:pt x="104" y="22"/>
                      <a:pt x="81" y="24"/>
                    </a:cubicBezTo>
                    <a:cubicBezTo>
                      <a:pt x="72" y="25"/>
                      <a:pt x="64" y="27"/>
                      <a:pt x="56" y="28"/>
                    </a:cubicBezTo>
                    <a:cubicBezTo>
                      <a:pt x="61" y="28"/>
                      <a:pt x="67" y="28"/>
                      <a:pt x="73" y="27"/>
                    </a:cubicBezTo>
                    <a:cubicBezTo>
                      <a:pt x="107" y="25"/>
                      <a:pt x="131" y="13"/>
                      <a:pt x="161" y="6"/>
                    </a:cubicBezTo>
                    <a:cubicBezTo>
                      <a:pt x="164" y="3"/>
                      <a:pt x="164" y="3"/>
                      <a:pt x="164" y="3"/>
                    </a:cubicBezTo>
                    <a:cubicBezTo>
                      <a:pt x="168" y="2"/>
                      <a:pt x="172" y="1"/>
                      <a:pt x="175" y="0"/>
                    </a:cubicBezTo>
                    <a:moveTo>
                      <a:pt x="203" y="0"/>
                    </a:moveTo>
                    <a:cubicBezTo>
                      <a:pt x="199" y="0"/>
                      <a:pt x="194" y="0"/>
                      <a:pt x="190" y="0"/>
                    </a:cubicBezTo>
                    <a:cubicBezTo>
                      <a:pt x="194" y="1"/>
                      <a:pt x="198" y="4"/>
                      <a:pt x="204" y="7"/>
                    </a:cubicBezTo>
                    <a:cubicBezTo>
                      <a:pt x="215" y="15"/>
                      <a:pt x="217" y="22"/>
                      <a:pt x="225" y="30"/>
                    </a:cubicBezTo>
                    <a:cubicBezTo>
                      <a:pt x="227" y="32"/>
                      <a:pt x="230" y="34"/>
                      <a:pt x="233" y="36"/>
                    </a:cubicBezTo>
                    <a:cubicBezTo>
                      <a:pt x="236" y="36"/>
                      <a:pt x="239" y="36"/>
                      <a:pt x="241" y="36"/>
                    </a:cubicBezTo>
                    <a:cubicBezTo>
                      <a:pt x="230" y="24"/>
                      <a:pt x="218" y="11"/>
                      <a:pt x="203" y="0"/>
                    </a:cubicBezTo>
                  </a:path>
                </a:pathLst>
              </a:custGeom>
              <a:solidFill>
                <a:srgbClr val="7A72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615" name="Freeform 840">
                <a:extLst>
                  <a:ext uri="{FF2B5EF4-FFF2-40B4-BE49-F238E27FC236}">
                    <a16:creationId xmlns:a16="http://schemas.microsoft.com/office/drawing/2014/main" id="{5FB35198-39B6-4C9B-9AE5-E5BAB93CBB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5" y="2939"/>
                <a:ext cx="187" cy="59"/>
              </a:xfrm>
              <a:custGeom>
                <a:avLst/>
                <a:gdLst>
                  <a:gd name="T0" fmla="*/ 139 w 190"/>
                  <a:gd name="T1" fmla="*/ 0 h 60"/>
                  <a:gd name="T2" fmla="*/ 124 w 190"/>
                  <a:gd name="T3" fmla="*/ 0 h 60"/>
                  <a:gd name="T4" fmla="*/ 113 w 190"/>
                  <a:gd name="T5" fmla="*/ 3 h 60"/>
                  <a:gd name="T6" fmla="*/ 110 w 190"/>
                  <a:gd name="T7" fmla="*/ 6 h 60"/>
                  <a:gd name="T8" fmla="*/ 30 w 190"/>
                  <a:gd name="T9" fmla="*/ 27 h 60"/>
                  <a:gd name="T10" fmla="*/ 13 w 190"/>
                  <a:gd name="T11" fmla="*/ 28 h 60"/>
                  <a:gd name="T12" fmla="*/ 6 w 190"/>
                  <a:gd name="T13" fmla="*/ 29 h 60"/>
                  <a:gd name="T14" fmla="*/ 1 w 190"/>
                  <a:gd name="T15" fmla="*/ 33 h 60"/>
                  <a:gd name="T16" fmla="*/ 29 w 190"/>
                  <a:gd name="T17" fmla="*/ 51 h 60"/>
                  <a:gd name="T18" fmla="*/ 31 w 190"/>
                  <a:gd name="T19" fmla="*/ 56 h 60"/>
                  <a:gd name="T20" fmla="*/ 46 w 190"/>
                  <a:gd name="T21" fmla="*/ 51 h 60"/>
                  <a:gd name="T22" fmla="*/ 44 w 190"/>
                  <a:gd name="T23" fmla="*/ 48 h 60"/>
                  <a:gd name="T24" fmla="*/ 31 w 190"/>
                  <a:gd name="T25" fmla="*/ 39 h 60"/>
                  <a:gd name="T26" fmla="*/ 17 w 190"/>
                  <a:gd name="T27" fmla="*/ 32 h 60"/>
                  <a:gd name="T28" fmla="*/ 65 w 190"/>
                  <a:gd name="T29" fmla="*/ 26 h 60"/>
                  <a:gd name="T30" fmla="*/ 73 w 190"/>
                  <a:gd name="T31" fmla="*/ 25 h 60"/>
                  <a:gd name="T32" fmla="*/ 73 w 190"/>
                  <a:gd name="T33" fmla="*/ 25 h 60"/>
                  <a:gd name="T34" fmla="*/ 47 w 190"/>
                  <a:gd name="T35" fmla="*/ 30 h 60"/>
                  <a:gd name="T36" fmla="*/ 49 w 190"/>
                  <a:gd name="T37" fmla="*/ 35 h 60"/>
                  <a:gd name="T38" fmla="*/ 55 w 190"/>
                  <a:gd name="T39" fmla="*/ 48 h 60"/>
                  <a:gd name="T40" fmla="*/ 125 w 190"/>
                  <a:gd name="T41" fmla="*/ 35 h 60"/>
                  <a:gd name="T42" fmla="*/ 139 w 190"/>
                  <a:gd name="T43" fmla="*/ 34 h 60"/>
                  <a:gd name="T44" fmla="*/ 146 w 190"/>
                  <a:gd name="T45" fmla="*/ 21 h 60"/>
                  <a:gd name="T46" fmla="*/ 135 w 190"/>
                  <a:gd name="T47" fmla="*/ 19 h 60"/>
                  <a:gd name="T48" fmla="*/ 106 w 190"/>
                  <a:gd name="T49" fmla="*/ 22 h 60"/>
                  <a:gd name="T50" fmla="*/ 102 w 190"/>
                  <a:gd name="T51" fmla="*/ 19 h 60"/>
                  <a:gd name="T52" fmla="*/ 144 w 190"/>
                  <a:gd name="T53" fmla="*/ 9 h 60"/>
                  <a:gd name="T54" fmla="*/ 152 w 190"/>
                  <a:gd name="T55" fmla="*/ 25 h 60"/>
                  <a:gd name="T56" fmla="*/ 163 w 190"/>
                  <a:gd name="T57" fmla="*/ 33 h 60"/>
                  <a:gd name="T58" fmla="*/ 178 w 190"/>
                  <a:gd name="T59" fmla="*/ 32 h 60"/>
                  <a:gd name="T60" fmla="*/ 170 w 190"/>
                  <a:gd name="T61" fmla="*/ 30 h 60"/>
                  <a:gd name="T62" fmla="*/ 152 w 190"/>
                  <a:gd name="T63" fmla="*/ 7 h 60"/>
                  <a:gd name="T64" fmla="*/ 139 w 190"/>
                  <a:gd name="T65" fmla="*/ 0 h 6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90" h="60">
                    <a:moveTo>
                      <a:pt x="147" y="0"/>
                    </a:moveTo>
                    <a:cubicBezTo>
                      <a:pt x="142" y="0"/>
                      <a:pt x="137" y="0"/>
                      <a:pt x="132" y="0"/>
                    </a:cubicBezTo>
                    <a:cubicBezTo>
                      <a:pt x="129" y="1"/>
                      <a:pt x="125" y="2"/>
                      <a:pt x="121" y="3"/>
                    </a:cubicBezTo>
                    <a:cubicBezTo>
                      <a:pt x="118" y="6"/>
                      <a:pt x="118" y="6"/>
                      <a:pt x="118" y="6"/>
                    </a:cubicBezTo>
                    <a:cubicBezTo>
                      <a:pt x="88" y="13"/>
                      <a:pt x="64" y="25"/>
                      <a:pt x="30" y="27"/>
                    </a:cubicBezTo>
                    <a:cubicBezTo>
                      <a:pt x="24" y="28"/>
                      <a:pt x="18" y="28"/>
                      <a:pt x="13" y="28"/>
                    </a:cubicBezTo>
                    <a:cubicBezTo>
                      <a:pt x="11" y="28"/>
                      <a:pt x="8" y="29"/>
                      <a:pt x="6" y="29"/>
                    </a:cubicBezTo>
                    <a:cubicBezTo>
                      <a:pt x="2" y="30"/>
                      <a:pt x="0" y="33"/>
                      <a:pt x="1" y="37"/>
                    </a:cubicBezTo>
                    <a:cubicBezTo>
                      <a:pt x="2" y="45"/>
                      <a:pt x="19" y="49"/>
                      <a:pt x="29" y="55"/>
                    </a:cubicBezTo>
                    <a:cubicBezTo>
                      <a:pt x="32" y="57"/>
                      <a:pt x="33" y="58"/>
                      <a:pt x="35" y="60"/>
                    </a:cubicBezTo>
                    <a:cubicBezTo>
                      <a:pt x="39" y="59"/>
                      <a:pt x="44" y="57"/>
                      <a:pt x="50" y="55"/>
                    </a:cubicBezTo>
                    <a:cubicBezTo>
                      <a:pt x="49" y="54"/>
                      <a:pt x="48" y="53"/>
                      <a:pt x="48" y="52"/>
                    </a:cubicBezTo>
                    <a:cubicBezTo>
                      <a:pt x="45" y="46"/>
                      <a:pt x="43" y="46"/>
                      <a:pt x="33" y="43"/>
                    </a:cubicBezTo>
                    <a:cubicBezTo>
                      <a:pt x="27" y="42"/>
                      <a:pt x="16" y="42"/>
                      <a:pt x="17" y="36"/>
                    </a:cubicBezTo>
                    <a:cubicBezTo>
                      <a:pt x="35" y="34"/>
                      <a:pt x="52" y="28"/>
                      <a:pt x="69" y="26"/>
                    </a:cubicBezTo>
                    <a:cubicBezTo>
                      <a:pt x="77" y="25"/>
                      <a:pt x="77" y="25"/>
                      <a:pt x="77" y="25"/>
                    </a:cubicBezTo>
                    <a:cubicBezTo>
                      <a:pt x="77" y="25"/>
                      <a:pt x="77" y="25"/>
                      <a:pt x="77" y="25"/>
                    </a:cubicBezTo>
                    <a:cubicBezTo>
                      <a:pt x="72" y="29"/>
                      <a:pt x="56" y="28"/>
                      <a:pt x="51" y="33"/>
                    </a:cubicBezTo>
                    <a:cubicBezTo>
                      <a:pt x="46" y="37"/>
                      <a:pt x="52" y="36"/>
                      <a:pt x="53" y="39"/>
                    </a:cubicBezTo>
                    <a:cubicBezTo>
                      <a:pt x="55" y="44"/>
                      <a:pt x="56" y="48"/>
                      <a:pt x="59" y="52"/>
                    </a:cubicBezTo>
                    <a:cubicBezTo>
                      <a:pt x="81" y="46"/>
                      <a:pt x="106" y="41"/>
                      <a:pt x="133" y="39"/>
                    </a:cubicBezTo>
                    <a:cubicBezTo>
                      <a:pt x="138" y="39"/>
                      <a:pt x="143" y="39"/>
                      <a:pt x="147" y="38"/>
                    </a:cubicBezTo>
                    <a:cubicBezTo>
                      <a:pt x="153" y="32"/>
                      <a:pt x="158" y="24"/>
                      <a:pt x="154" y="21"/>
                    </a:cubicBezTo>
                    <a:cubicBezTo>
                      <a:pt x="151" y="19"/>
                      <a:pt x="148" y="19"/>
                      <a:pt x="143" y="19"/>
                    </a:cubicBezTo>
                    <a:cubicBezTo>
                      <a:pt x="134" y="19"/>
                      <a:pt x="122" y="22"/>
                      <a:pt x="114" y="22"/>
                    </a:cubicBezTo>
                    <a:cubicBezTo>
                      <a:pt x="110" y="19"/>
                      <a:pt x="110" y="19"/>
                      <a:pt x="110" y="19"/>
                    </a:cubicBezTo>
                    <a:cubicBezTo>
                      <a:pt x="124" y="19"/>
                      <a:pt x="138" y="11"/>
                      <a:pt x="152" y="9"/>
                    </a:cubicBezTo>
                    <a:cubicBezTo>
                      <a:pt x="157" y="14"/>
                      <a:pt x="158" y="20"/>
                      <a:pt x="162" y="25"/>
                    </a:cubicBezTo>
                    <a:cubicBezTo>
                      <a:pt x="165" y="29"/>
                      <a:pt x="172" y="33"/>
                      <a:pt x="175" y="37"/>
                    </a:cubicBezTo>
                    <a:cubicBezTo>
                      <a:pt x="180" y="36"/>
                      <a:pt x="185" y="36"/>
                      <a:pt x="190" y="36"/>
                    </a:cubicBezTo>
                    <a:cubicBezTo>
                      <a:pt x="187" y="34"/>
                      <a:pt x="184" y="32"/>
                      <a:pt x="182" y="30"/>
                    </a:cubicBezTo>
                    <a:cubicBezTo>
                      <a:pt x="174" y="22"/>
                      <a:pt x="172" y="15"/>
                      <a:pt x="161" y="7"/>
                    </a:cubicBezTo>
                    <a:cubicBezTo>
                      <a:pt x="155" y="4"/>
                      <a:pt x="151" y="1"/>
                      <a:pt x="147" y="0"/>
                    </a:cubicBezTo>
                  </a:path>
                </a:pathLst>
              </a:custGeom>
              <a:solidFill>
                <a:srgbClr val="ABA4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616" name="Freeform 841">
                <a:extLst>
                  <a:ext uri="{FF2B5EF4-FFF2-40B4-BE49-F238E27FC236}">
                    <a16:creationId xmlns:a16="http://schemas.microsoft.com/office/drawing/2014/main" id="{12557B6F-FD2C-43F9-946B-23C4A22594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7" y="2939"/>
                <a:ext cx="139" cy="29"/>
              </a:xfrm>
              <a:custGeom>
                <a:avLst/>
                <a:gdLst>
                  <a:gd name="T0" fmla="*/ 133 w 141"/>
                  <a:gd name="T1" fmla="*/ 0 h 30"/>
                  <a:gd name="T2" fmla="*/ 119 w 141"/>
                  <a:gd name="T3" fmla="*/ 1 h 30"/>
                  <a:gd name="T4" fmla="*/ 43 w 141"/>
                  <a:gd name="T5" fmla="*/ 15 h 30"/>
                  <a:gd name="T6" fmla="*/ 41 w 141"/>
                  <a:gd name="T7" fmla="*/ 15 h 30"/>
                  <a:gd name="T8" fmla="*/ 38 w 141"/>
                  <a:gd name="T9" fmla="*/ 14 h 30"/>
                  <a:gd name="T10" fmla="*/ 21 w 141"/>
                  <a:gd name="T11" fmla="*/ 15 h 30"/>
                  <a:gd name="T12" fmla="*/ 15 w 141"/>
                  <a:gd name="T13" fmla="*/ 15 h 30"/>
                  <a:gd name="T14" fmla="*/ 14 w 141"/>
                  <a:gd name="T15" fmla="*/ 15 h 30"/>
                  <a:gd name="T16" fmla="*/ 0 w 141"/>
                  <a:gd name="T17" fmla="*/ 19 h 30"/>
                  <a:gd name="T18" fmla="*/ 0 w 141"/>
                  <a:gd name="T19" fmla="*/ 19 h 30"/>
                  <a:gd name="T20" fmla="*/ 14 w 141"/>
                  <a:gd name="T21" fmla="*/ 26 h 30"/>
                  <a:gd name="T22" fmla="*/ 24 w 141"/>
                  <a:gd name="T23" fmla="*/ 25 h 30"/>
                  <a:gd name="T24" fmla="*/ 31 w 141"/>
                  <a:gd name="T25" fmla="*/ 24 h 30"/>
                  <a:gd name="T26" fmla="*/ 52 w 141"/>
                  <a:gd name="T27" fmla="*/ 20 h 30"/>
                  <a:gd name="T28" fmla="*/ 133 w 141"/>
                  <a:gd name="T29" fmla="*/ 0 h 30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41" h="30">
                    <a:moveTo>
                      <a:pt x="141" y="0"/>
                    </a:moveTo>
                    <a:cubicBezTo>
                      <a:pt x="137" y="0"/>
                      <a:pt x="132" y="0"/>
                      <a:pt x="127" y="1"/>
                    </a:cubicBezTo>
                    <a:cubicBezTo>
                      <a:pt x="97" y="9"/>
                      <a:pt x="70" y="15"/>
                      <a:pt x="47" y="15"/>
                    </a:cubicBezTo>
                    <a:cubicBezTo>
                      <a:pt x="47" y="15"/>
                      <a:pt x="46" y="15"/>
                      <a:pt x="45" y="15"/>
                    </a:cubicBezTo>
                    <a:cubicBezTo>
                      <a:pt x="42" y="14"/>
                      <a:pt x="42" y="14"/>
                      <a:pt x="42" y="14"/>
                    </a:cubicBezTo>
                    <a:cubicBezTo>
                      <a:pt x="35" y="16"/>
                      <a:pt x="27" y="18"/>
                      <a:pt x="21" y="18"/>
                    </a:cubicBezTo>
                    <a:cubicBezTo>
                      <a:pt x="19" y="18"/>
                      <a:pt x="17" y="17"/>
                      <a:pt x="15" y="17"/>
                    </a:cubicBezTo>
                    <a:cubicBezTo>
                      <a:pt x="15" y="17"/>
                      <a:pt x="14" y="17"/>
                      <a:pt x="14" y="16"/>
                    </a:cubicBezTo>
                    <a:cubicBezTo>
                      <a:pt x="9" y="18"/>
                      <a:pt x="4" y="21"/>
                      <a:pt x="0" y="23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2" y="29"/>
                      <a:pt x="7" y="30"/>
                      <a:pt x="14" y="30"/>
                    </a:cubicBezTo>
                    <a:cubicBezTo>
                      <a:pt x="17" y="30"/>
                      <a:pt x="20" y="30"/>
                      <a:pt x="24" y="29"/>
                    </a:cubicBezTo>
                    <a:cubicBezTo>
                      <a:pt x="26" y="29"/>
                      <a:pt x="28" y="28"/>
                      <a:pt x="31" y="28"/>
                    </a:cubicBezTo>
                    <a:cubicBezTo>
                      <a:pt x="39" y="27"/>
                      <a:pt x="47" y="25"/>
                      <a:pt x="56" y="24"/>
                    </a:cubicBezTo>
                    <a:cubicBezTo>
                      <a:pt x="79" y="22"/>
                      <a:pt x="114" y="8"/>
                      <a:pt x="141" y="0"/>
                    </a:cubicBezTo>
                  </a:path>
                </a:pathLst>
              </a:custGeom>
              <a:solidFill>
                <a:srgbClr val="ABA4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617" name="Freeform 842">
                <a:extLst>
                  <a:ext uri="{FF2B5EF4-FFF2-40B4-BE49-F238E27FC236}">
                    <a16:creationId xmlns:a16="http://schemas.microsoft.com/office/drawing/2014/main" id="{4428A718-70EF-4CE1-B82E-F6053E9F6B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1" y="2966"/>
                <a:ext cx="7" cy="1"/>
              </a:xfrm>
              <a:custGeom>
                <a:avLst/>
                <a:gdLst>
                  <a:gd name="T0" fmla="*/ 7 w 7"/>
                  <a:gd name="T1" fmla="*/ 0 h 1"/>
                  <a:gd name="T2" fmla="*/ 0 w 7"/>
                  <a:gd name="T3" fmla="*/ 1 h 1"/>
                  <a:gd name="T4" fmla="*/ 7 w 7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1">
                    <a:moveTo>
                      <a:pt x="7" y="0"/>
                    </a:moveTo>
                    <a:cubicBezTo>
                      <a:pt x="4" y="0"/>
                      <a:pt x="2" y="1"/>
                      <a:pt x="0" y="1"/>
                    </a:cubicBezTo>
                    <a:cubicBezTo>
                      <a:pt x="2" y="1"/>
                      <a:pt x="5" y="0"/>
                      <a:pt x="7" y="0"/>
                    </a:cubicBezTo>
                  </a:path>
                </a:pathLst>
              </a:custGeom>
              <a:solidFill>
                <a:srgbClr val="CCC7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618" name="Freeform 843">
                <a:extLst>
                  <a:ext uri="{FF2B5EF4-FFF2-40B4-BE49-F238E27FC236}">
                    <a16:creationId xmlns:a16="http://schemas.microsoft.com/office/drawing/2014/main" id="{A8018C9E-ABD6-4E75-9C35-0E884DCFEA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1" y="2963"/>
                <a:ext cx="60" cy="30"/>
              </a:xfrm>
              <a:custGeom>
                <a:avLst/>
                <a:gdLst>
                  <a:gd name="T0" fmla="*/ 57 w 61"/>
                  <a:gd name="T1" fmla="*/ 0 h 30"/>
                  <a:gd name="T2" fmla="*/ 49 w 61"/>
                  <a:gd name="T3" fmla="*/ 1 h 30"/>
                  <a:gd name="T4" fmla="*/ 1 w 61"/>
                  <a:gd name="T5" fmla="*/ 11 h 30"/>
                  <a:gd name="T6" fmla="*/ 17 w 61"/>
                  <a:gd name="T7" fmla="*/ 18 h 30"/>
                  <a:gd name="T8" fmla="*/ 30 w 61"/>
                  <a:gd name="T9" fmla="*/ 27 h 30"/>
                  <a:gd name="T10" fmla="*/ 30 w 61"/>
                  <a:gd name="T11" fmla="*/ 30 h 30"/>
                  <a:gd name="T12" fmla="*/ 39 w 61"/>
                  <a:gd name="T13" fmla="*/ 27 h 30"/>
                  <a:gd name="T14" fmla="*/ 33 w 61"/>
                  <a:gd name="T15" fmla="*/ 14 h 30"/>
                  <a:gd name="T16" fmla="*/ 31 w 61"/>
                  <a:gd name="T17" fmla="*/ 8 h 30"/>
                  <a:gd name="T18" fmla="*/ 57 w 61"/>
                  <a:gd name="T19" fmla="*/ 0 h 3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61" h="30">
                    <a:moveTo>
                      <a:pt x="61" y="0"/>
                    </a:moveTo>
                    <a:cubicBezTo>
                      <a:pt x="53" y="1"/>
                      <a:pt x="53" y="1"/>
                      <a:pt x="53" y="1"/>
                    </a:cubicBezTo>
                    <a:cubicBezTo>
                      <a:pt x="36" y="3"/>
                      <a:pt x="19" y="9"/>
                      <a:pt x="1" y="11"/>
                    </a:cubicBezTo>
                    <a:cubicBezTo>
                      <a:pt x="0" y="17"/>
                      <a:pt x="11" y="17"/>
                      <a:pt x="17" y="18"/>
                    </a:cubicBezTo>
                    <a:cubicBezTo>
                      <a:pt x="27" y="21"/>
                      <a:pt x="29" y="21"/>
                      <a:pt x="32" y="27"/>
                    </a:cubicBezTo>
                    <a:cubicBezTo>
                      <a:pt x="32" y="28"/>
                      <a:pt x="33" y="29"/>
                      <a:pt x="34" y="30"/>
                    </a:cubicBezTo>
                    <a:cubicBezTo>
                      <a:pt x="37" y="29"/>
                      <a:pt x="40" y="28"/>
                      <a:pt x="43" y="27"/>
                    </a:cubicBezTo>
                    <a:cubicBezTo>
                      <a:pt x="40" y="23"/>
                      <a:pt x="39" y="19"/>
                      <a:pt x="37" y="14"/>
                    </a:cubicBezTo>
                    <a:cubicBezTo>
                      <a:pt x="36" y="11"/>
                      <a:pt x="30" y="12"/>
                      <a:pt x="35" y="8"/>
                    </a:cubicBezTo>
                    <a:cubicBezTo>
                      <a:pt x="40" y="3"/>
                      <a:pt x="56" y="4"/>
                      <a:pt x="61" y="0"/>
                    </a:cubicBezTo>
                  </a:path>
                </a:pathLst>
              </a:custGeom>
              <a:solidFill>
                <a:srgbClr val="CBC6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619" name="Freeform 844">
                <a:extLst>
                  <a:ext uri="{FF2B5EF4-FFF2-40B4-BE49-F238E27FC236}">
                    <a16:creationId xmlns:a16="http://schemas.microsoft.com/office/drawing/2014/main" id="{C34C09AC-65FC-4349-85BD-CF5DFB48EA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3" y="2948"/>
                <a:ext cx="64" cy="28"/>
              </a:xfrm>
              <a:custGeom>
                <a:avLst/>
                <a:gdLst>
                  <a:gd name="T0" fmla="*/ 38 w 65"/>
                  <a:gd name="T1" fmla="*/ 0 h 29"/>
                  <a:gd name="T2" fmla="*/ 0 w 65"/>
                  <a:gd name="T3" fmla="*/ 10 h 29"/>
                  <a:gd name="T4" fmla="*/ 4 w 65"/>
                  <a:gd name="T5" fmla="*/ 13 h 29"/>
                  <a:gd name="T6" fmla="*/ 32 w 65"/>
                  <a:gd name="T7" fmla="*/ 10 h 29"/>
                  <a:gd name="T8" fmla="*/ 40 w 65"/>
                  <a:gd name="T9" fmla="*/ 12 h 29"/>
                  <a:gd name="T10" fmla="*/ 33 w 65"/>
                  <a:gd name="T11" fmla="*/ 25 h 29"/>
                  <a:gd name="T12" fmla="*/ 61 w 65"/>
                  <a:gd name="T13" fmla="*/ 24 h 29"/>
                  <a:gd name="T14" fmla="*/ 48 w 65"/>
                  <a:gd name="T15" fmla="*/ 14 h 29"/>
                  <a:gd name="T16" fmla="*/ 38 w 65"/>
                  <a:gd name="T17" fmla="*/ 0 h 2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5" h="29">
                    <a:moveTo>
                      <a:pt x="42" y="0"/>
                    </a:moveTo>
                    <a:cubicBezTo>
                      <a:pt x="28" y="2"/>
                      <a:pt x="14" y="10"/>
                      <a:pt x="0" y="10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12" y="13"/>
                      <a:pt x="24" y="10"/>
                      <a:pt x="33" y="10"/>
                    </a:cubicBezTo>
                    <a:cubicBezTo>
                      <a:pt x="38" y="10"/>
                      <a:pt x="41" y="10"/>
                      <a:pt x="44" y="12"/>
                    </a:cubicBezTo>
                    <a:cubicBezTo>
                      <a:pt x="48" y="15"/>
                      <a:pt x="43" y="23"/>
                      <a:pt x="37" y="29"/>
                    </a:cubicBezTo>
                    <a:cubicBezTo>
                      <a:pt x="47" y="29"/>
                      <a:pt x="56" y="28"/>
                      <a:pt x="65" y="28"/>
                    </a:cubicBezTo>
                    <a:cubicBezTo>
                      <a:pt x="62" y="24"/>
                      <a:pt x="55" y="20"/>
                      <a:pt x="52" y="16"/>
                    </a:cubicBezTo>
                    <a:cubicBezTo>
                      <a:pt x="48" y="11"/>
                      <a:pt x="47" y="5"/>
                      <a:pt x="42" y="0"/>
                    </a:cubicBezTo>
                  </a:path>
                </a:pathLst>
              </a:custGeom>
              <a:solidFill>
                <a:srgbClr val="CBC6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620" name="Freeform 845">
                <a:extLst>
                  <a:ext uri="{FF2B5EF4-FFF2-40B4-BE49-F238E27FC236}">
                    <a16:creationId xmlns:a16="http://schemas.microsoft.com/office/drawing/2014/main" id="{F2DD8F1E-D481-4864-B815-1B040B93E9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1" y="2951"/>
                <a:ext cx="28" cy="5"/>
              </a:xfrm>
              <a:custGeom>
                <a:avLst/>
                <a:gdLst>
                  <a:gd name="T0" fmla="*/ 11 w 28"/>
                  <a:gd name="T1" fmla="*/ 0 h 6"/>
                  <a:gd name="T2" fmla="*/ 11 w 28"/>
                  <a:gd name="T3" fmla="*/ 0 h 6"/>
                  <a:gd name="T4" fmla="*/ 0 w 28"/>
                  <a:gd name="T5" fmla="*/ 3 h 6"/>
                  <a:gd name="T6" fmla="*/ 1 w 28"/>
                  <a:gd name="T7" fmla="*/ 3 h 6"/>
                  <a:gd name="T8" fmla="*/ 7 w 28"/>
                  <a:gd name="T9" fmla="*/ 3 h 6"/>
                  <a:gd name="T10" fmla="*/ 28 w 28"/>
                  <a:gd name="T11" fmla="*/ 2 h 6"/>
                  <a:gd name="T12" fmla="*/ 11 w 28"/>
                  <a:gd name="T13" fmla="*/ 0 h 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8" h="6">
                    <a:moveTo>
                      <a:pt x="11" y="0"/>
                    </a:moveTo>
                    <a:cubicBezTo>
                      <a:pt x="11" y="0"/>
                      <a:pt x="11" y="0"/>
                      <a:pt x="11" y="0"/>
                    </a:cubicBezTo>
                    <a:cubicBezTo>
                      <a:pt x="7" y="2"/>
                      <a:pt x="3" y="3"/>
                      <a:pt x="0" y="4"/>
                    </a:cubicBezTo>
                    <a:cubicBezTo>
                      <a:pt x="0" y="5"/>
                      <a:pt x="1" y="5"/>
                      <a:pt x="1" y="5"/>
                    </a:cubicBezTo>
                    <a:cubicBezTo>
                      <a:pt x="3" y="5"/>
                      <a:pt x="5" y="6"/>
                      <a:pt x="7" y="6"/>
                    </a:cubicBezTo>
                    <a:cubicBezTo>
                      <a:pt x="13" y="6"/>
                      <a:pt x="21" y="4"/>
                      <a:pt x="28" y="2"/>
                    </a:cubicBezTo>
                    <a:cubicBezTo>
                      <a:pt x="11" y="0"/>
                      <a:pt x="11" y="0"/>
                      <a:pt x="11" y="0"/>
                    </a:cubicBezTo>
                  </a:path>
                </a:pathLst>
              </a:custGeom>
              <a:solidFill>
                <a:srgbClr val="CBC6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621" name="Freeform 846">
                <a:extLst>
                  <a:ext uri="{FF2B5EF4-FFF2-40B4-BE49-F238E27FC236}">
                    <a16:creationId xmlns:a16="http://schemas.microsoft.com/office/drawing/2014/main" id="{21B451AB-4C7A-4A7A-99B0-029E7755FF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6" y="2928"/>
                <a:ext cx="36" cy="11"/>
              </a:xfrm>
              <a:custGeom>
                <a:avLst/>
                <a:gdLst>
                  <a:gd name="T0" fmla="*/ 18 w 37"/>
                  <a:gd name="T1" fmla="*/ 0 h 11"/>
                  <a:gd name="T2" fmla="*/ 16 w 37"/>
                  <a:gd name="T3" fmla="*/ 2 h 11"/>
                  <a:gd name="T4" fmla="*/ 0 w 37"/>
                  <a:gd name="T5" fmla="*/ 11 h 11"/>
                  <a:gd name="T6" fmla="*/ 0 w 37"/>
                  <a:gd name="T7" fmla="*/ 11 h 11"/>
                  <a:gd name="T8" fmla="*/ 9 w 37"/>
                  <a:gd name="T9" fmla="*/ 11 h 11"/>
                  <a:gd name="T10" fmla="*/ 18 w 37"/>
                  <a:gd name="T11" fmla="*/ 10 h 11"/>
                  <a:gd name="T12" fmla="*/ 20 w 37"/>
                  <a:gd name="T13" fmla="*/ 11 h 11"/>
                  <a:gd name="T14" fmla="*/ 33 w 37"/>
                  <a:gd name="T15" fmla="*/ 11 h 11"/>
                  <a:gd name="T16" fmla="*/ 18 w 37"/>
                  <a:gd name="T17" fmla="*/ 0 h 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7" h="11">
                    <a:moveTo>
                      <a:pt x="22" y="0"/>
                    </a:moveTo>
                    <a:cubicBezTo>
                      <a:pt x="20" y="1"/>
                      <a:pt x="18" y="2"/>
                      <a:pt x="16" y="2"/>
                    </a:cubicBezTo>
                    <a:cubicBezTo>
                      <a:pt x="15" y="5"/>
                      <a:pt x="11" y="8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3" y="11"/>
                      <a:pt x="6" y="11"/>
                      <a:pt x="9" y="11"/>
                    </a:cubicBezTo>
                    <a:cubicBezTo>
                      <a:pt x="12" y="10"/>
                      <a:pt x="15" y="10"/>
                      <a:pt x="18" y="10"/>
                    </a:cubicBezTo>
                    <a:cubicBezTo>
                      <a:pt x="20" y="10"/>
                      <a:pt x="22" y="10"/>
                      <a:pt x="24" y="11"/>
                    </a:cubicBezTo>
                    <a:cubicBezTo>
                      <a:pt x="28" y="11"/>
                      <a:pt x="33" y="11"/>
                      <a:pt x="37" y="11"/>
                    </a:cubicBezTo>
                    <a:cubicBezTo>
                      <a:pt x="32" y="7"/>
                      <a:pt x="27" y="4"/>
                      <a:pt x="22" y="0"/>
                    </a:cubicBezTo>
                  </a:path>
                </a:pathLst>
              </a:custGeom>
              <a:solidFill>
                <a:srgbClr val="928A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622" name="Freeform 847">
                <a:extLst>
                  <a:ext uri="{FF2B5EF4-FFF2-40B4-BE49-F238E27FC236}">
                    <a16:creationId xmlns:a16="http://schemas.microsoft.com/office/drawing/2014/main" id="{07CE4499-202B-44C8-A7CD-E4DE753794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5" y="2938"/>
                <a:ext cx="15" cy="1"/>
              </a:xfrm>
              <a:custGeom>
                <a:avLst/>
                <a:gdLst>
                  <a:gd name="T0" fmla="*/ 9 w 15"/>
                  <a:gd name="T1" fmla="*/ 0 h 1"/>
                  <a:gd name="T2" fmla="*/ 0 w 15"/>
                  <a:gd name="T3" fmla="*/ 1 h 1"/>
                  <a:gd name="T4" fmla="*/ 15 w 15"/>
                  <a:gd name="T5" fmla="*/ 1 h 1"/>
                  <a:gd name="T6" fmla="*/ 9 w 15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5" h="1">
                    <a:moveTo>
                      <a:pt x="9" y="0"/>
                    </a:moveTo>
                    <a:cubicBezTo>
                      <a:pt x="6" y="0"/>
                      <a:pt x="3" y="0"/>
                      <a:pt x="0" y="1"/>
                    </a:cubicBezTo>
                    <a:cubicBezTo>
                      <a:pt x="5" y="1"/>
                      <a:pt x="10" y="1"/>
                      <a:pt x="15" y="1"/>
                    </a:cubicBezTo>
                    <a:cubicBezTo>
                      <a:pt x="13" y="0"/>
                      <a:pt x="11" y="0"/>
                      <a:pt x="9" y="0"/>
                    </a:cubicBezTo>
                  </a:path>
                </a:pathLst>
              </a:custGeom>
              <a:solidFill>
                <a:srgbClr val="BBB5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623" name="Freeform 848">
                <a:extLst>
                  <a:ext uri="{FF2B5EF4-FFF2-40B4-BE49-F238E27FC236}">
                    <a16:creationId xmlns:a16="http://schemas.microsoft.com/office/drawing/2014/main" id="{D7DD3B34-6F95-43B8-9B66-93F96E45E6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2" y="2930"/>
                <a:ext cx="30" cy="10"/>
              </a:xfrm>
              <a:custGeom>
                <a:avLst/>
                <a:gdLst>
                  <a:gd name="T0" fmla="*/ 30 w 30"/>
                  <a:gd name="T1" fmla="*/ 0 h 10"/>
                  <a:gd name="T2" fmla="*/ 0 w 30"/>
                  <a:gd name="T3" fmla="*/ 10 h 10"/>
                  <a:gd name="T4" fmla="*/ 14 w 30"/>
                  <a:gd name="T5" fmla="*/ 9 h 10"/>
                  <a:gd name="T6" fmla="*/ 14 w 30"/>
                  <a:gd name="T7" fmla="*/ 9 h 10"/>
                  <a:gd name="T8" fmla="*/ 30 w 30"/>
                  <a:gd name="T9" fmla="*/ 0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0" h="10">
                    <a:moveTo>
                      <a:pt x="30" y="0"/>
                    </a:moveTo>
                    <a:cubicBezTo>
                      <a:pt x="20" y="4"/>
                      <a:pt x="10" y="7"/>
                      <a:pt x="0" y="10"/>
                    </a:cubicBezTo>
                    <a:cubicBezTo>
                      <a:pt x="5" y="9"/>
                      <a:pt x="10" y="9"/>
                      <a:pt x="14" y="9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25" y="6"/>
                      <a:pt x="29" y="3"/>
                      <a:pt x="30" y="0"/>
                    </a:cubicBezTo>
                  </a:path>
                </a:pathLst>
              </a:custGeom>
              <a:solidFill>
                <a:srgbClr val="BBB5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624" name="Freeform 849">
                <a:extLst>
                  <a:ext uri="{FF2B5EF4-FFF2-40B4-BE49-F238E27FC236}">
                    <a16:creationId xmlns:a16="http://schemas.microsoft.com/office/drawing/2014/main" id="{A09B4EA5-73E1-4D17-B73C-1F531D584D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4" y="2953"/>
                <a:ext cx="10" cy="5"/>
              </a:xfrm>
              <a:custGeom>
                <a:avLst/>
                <a:gdLst>
                  <a:gd name="T0" fmla="*/ 5 w 11"/>
                  <a:gd name="T1" fmla="*/ 0 h 5"/>
                  <a:gd name="T2" fmla="*/ 0 w 11"/>
                  <a:gd name="T3" fmla="*/ 5 h 5"/>
                  <a:gd name="T4" fmla="*/ 7 w 11"/>
                  <a:gd name="T5" fmla="*/ 2 h 5"/>
                  <a:gd name="T6" fmla="*/ 5 w 11"/>
                  <a:gd name="T7" fmla="*/ 0 h 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" h="5">
                    <a:moveTo>
                      <a:pt x="9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4" y="4"/>
                      <a:pt x="7" y="3"/>
                      <a:pt x="11" y="2"/>
                    </a:cubicBezTo>
                    <a:cubicBezTo>
                      <a:pt x="10" y="1"/>
                      <a:pt x="10" y="0"/>
                      <a:pt x="9" y="0"/>
                    </a:cubicBezTo>
                  </a:path>
                </a:pathLst>
              </a:custGeom>
              <a:solidFill>
                <a:srgbClr val="7A72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625" name="Freeform 850">
                <a:extLst>
                  <a:ext uri="{FF2B5EF4-FFF2-40B4-BE49-F238E27FC236}">
                    <a16:creationId xmlns:a16="http://schemas.microsoft.com/office/drawing/2014/main" id="{D2AF4F29-FD56-49C7-BE44-68ACE32D0F3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14" y="2955"/>
                <a:ext cx="13" cy="6"/>
              </a:xfrm>
              <a:custGeom>
                <a:avLst/>
                <a:gdLst>
                  <a:gd name="T0" fmla="*/ 10 w 14"/>
                  <a:gd name="T1" fmla="*/ 6 h 6"/>
                  <a:gd name="T2" fmla="*/ 10 w 14"/>
                  <a:gd name="T3" fmla="*/ 6 h 6"/>
                  <a:gd name="T4" fmla="*/ 10 w 14"/>
                  <a:gd name="T5" fmla="*/ 6 h 6"/>
                  <a:gd name="T6" fmla="*/ 10 w 14"/>
                  <a:gd name="T7" fmla="*/ 6 h 6"/>
                  <a:gd name="T8" fmla="*/ 7 w 14"/>
                  <a:gd name="T9" fmla="*/ 0 h 6"/>
                  <a:gd name="T10" fmla="*/ 0 w 14"/>
                  <a:gd name="T11" fmla="*/ 3 h 6"/>
                  <a:gd name="T12" fmla="*/ 0 w 14"/>
                  <a:gd name="T13" fmla="*/ 3 h 6"/>
                  <a:gd name="T14" fmla="*/ 9 w 14"/>
                  <a:gd name="T15" fmla="*/ 4 h 6"/>
                  <a:gd name="T16" fmla="*/ 7 w 14"/>
                  <a:gd name="T17" fmla="*/ 0 h 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4" h="6">
                    <a:moveTo>
                      <a:pt x="14" y="6"/>
                    </a:moveTo>
                    <a:cubicBezTo>
                      <a:pt x="14" y="6"/>
                      <a:pt x="14" y="6"/>
                      <a:pt x="14" y="6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4" y="6"/>
                      <a:pt x="14" y="6"/>
                      <a:pt x="14" y="6"/>
                    </a:cubicBezTo>
                    <a:moveTo>
                      <a:pt x="11" y="0"/>
                    </a:moveTo>
                    <a:cubicBezTo>
                      <a:pt x="7" y="1"/>
                      <a:pt x="4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2"/>
                      <a:pt x="11" y="1"/>
                      <a:pt x="11" y="0"/>
                    </a:cubicBezTo>
                  </a:path>
                </a:pathLst>
              </a:custGeom>
              <a:solidFill>
                <a:srgbClr val="928A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626" name="Freeform 851">
                <a:extLst>
                  <a:ext uri="{FF2B5EF4-FFF2-40B4-BE49-F238E27FC236}">
                    <a16:creationId xmlns:a16="http://schemas.microsoft.com/office/drawing/2014/main" id="{81EE6001-BB56-4777-A114-08A6387CE4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2" y="2952"/>
                <a:ext cx="12" cy="3"/>
              </a:xfrm>
              <a:custGeom>
                <a:avLst/>
                <a:gdLst>
                  <a:gd name="T0" fmla="*/ 12 w 12"/>
                  <a:gd name="T1" fmla="*/ 0 h 4"/>
                  <a:gd name="T2" fmla="*/ 1 w 12"/>
                  <a:gd name="T3" fmla="*/ 1 h 4"/>
                  <a:gd name="T4" fmla="*/ 0 w 12"/>
                  <a:gd name="T5" fmla="*/ 2 h 4"/>
                  <a:gd name="T6" fmla="*/ 2 w 12"/>
                  <a:gd name="T7" fmla="*/ 2 h 4"/>
                  <a:gd name="T8" fmla="*/ 2 w 12"/>
                  <a:gd name="T9" fmla="*/ 2 h 4"/>
                  <a:gd name="T10" fmla="*/ 12 w 12"/>
                  <a:gd name="T11" fmla="*/ 0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2" h="4">
                    <a:moveTo>
                      <a:pt x="12" y="0"/>
                    </a:moveTo>
                    <a:cubicBezTo>
                      <a:pt x="8" y="1"/>
                      <a:pt x="5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3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5" y="3"/>
                      <a:pt x="8" y="1"/>
                      <a:pt x="12" y="0"/>
                    </a:cubicBezTo>
                  </a:path>
                </a:pathLst>
              </a:custGeom>
              <a:solidFill>
                <a:srgbClr val="ABA4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627" name="Freeform 852">
                <a:extLst>
                  <a:ext uri="{FF2B5EF4-FFF2-40B4-BE49-F238E27FC236}">
                    <a16:creationId xmlns:a16="http://schemas.microsoft.com/office/drawing/2014/main" id="{9A195C69-0FBA-4DAC-85EA-F04464A163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4" y="2952"/>
                <a:ext cx="17" cy="9"/>
              </a:xfrm>
              <a:custGeom>
                <a:avLst/>
                <a:gdLst>
                  <a:gd name="T0" fmla="*/ 13 w 17"/>
                  <a:gd name="T1" fmla="*/ 0 h 10"/>
                  <a:gd name="T2" fmla="*/ 10 w 17"/>
                  <a:gd name="T3" fmla="*/ 0 h 10"/>
                  <a:gd name="T4" fmla="*/ 0 w 17"/>
                  <a:gd name="T5" fmla="*/ 4 h 10"/>
                  <a:gd name="T6" fmla="*/ 0 w 17"/>
                  <a:gd name="T7" fmla="*/ 4 h 10"/>
                  <a:gd name="T8" fmla="*/ 2 w 17"/>
                  <a:gd name="T9" fmla="*/ 5 h 10"/>
                  <a:gd name="T10" fmla="*/ 4 w 17"/>
                  <a:gd name="T11" fmla="*/ 5 h 10"/>
                  <a:gd name="T12" fmla="*/ 3 w 17"/>
                  <a:gd name="T13" fmla="*/ 6 h 10"/>
                  <a:gd name="T14" fmla="*/ 3 w 17"/>
                  <a:gd name="T15" fmla="*/ 6 h 10"/>
                  <a:gd name="T16" fmla="*/ 17 w 17"/>
                  <a:gd name="T17" fmla="*/ 3 h 10"/>
                  <a:gd name="T18" fmla="*/ 13 w 17"/>
                  <a:gd name="T19" fmla="*/ 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7" h="10">
                    <a:moveTo>
                      <a:pt x="13" y="0"/>
                    </a:moveTo>
                    <a:cubicBezTo>
                      <a:pt x="12" y="0"/>
                      <a:pt x="11" y="0"/>
                      <a:pt x="10" y="0"/>
                    </a:cubicBezTo>
                    <a:cubicBezTo>
                      <a:pt x="6" y="1"/>
                      <a:pt x="3" y="3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1" y="6"/>
                      <a:pt x="2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3" y="9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7" y="8"/>
                      <a:pt x="12" y="5"/>
                      <a:pt x="17" y="3"/>
                    </a:cubicBezTo>
                    <a:cubicBezTo>
                      <a:pt x="15" y="3"/>
                      <a:pt x="14" y="1"/>
                      <a:pt x="13" y="0"/>
                    </a:cubicBezTo>
                  </a:path>
                </a:pathLst>
              </a:custGeom>
              <a:solidFill>
                <a:srgbClr val="BBB5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628" name="Freeform 853">
                <a:extLst>
                  <a:ext uri="{FF2B5EF4-FFF2-40B4-BE49-F238E27FC236}">
                    <a16:creationId xmlns:a16="http://schemas.microsoft.com/office/drawing/2014/main" id="{98224AC5-2EC9-4A80-BBC7-B922D9F3CF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7" y="2951"/>
                <a:ext cx="15" cy="3"/>
              </a:xfrm>
              <a:custGeom>
                <a:avLst/>
                <a:gdLst>
                  <a:gd name="T0" fmla="*/ 15 w 15"/>
                  <a:gd name="T1" fmla="*/ 0 h 4"/>
                  <a:gd name="T2" fmla="*/ 0 w 15"/>
                  <a:gd name="T3" fmla="*/ 1 h 4"/>
                  <a:gd name="T4" fmla="*/ 4 w 15"/>
                  <a:gd name="T5" fmla="*/ 2 h 4"/>
                  <a:gd name="T6" fmla="*/ 15 w 15"/>
                  <a:gd name="T7" fmla="*/ 0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5" h="4">
                    <a:moveTo>
                      <a:pt x="15" y="0"/>
                    </a:moveTo>
                    <a:cubicBezTo>
                      <a:pt x="10" y="1"/>
                      <a:pt x="5" y="1"/>
                      <a:pt x="0" y="1"/>
                    </a:cubicBezTo>
                    <a:cubicBezTo>
                      <a:pt x="1" y="2"/>
                      <a:pt x="2" y="4"/>
                      <a:pt x="4" y="4"/>
                    </a:cubicBezTo>
                    <a:cubicBezTo>
                      <a:pt x="7" y="3"/>
                      <a:pt x="11" y="2"/>
                      <a:pt x="15" y="0"/>
                    </a:cubicBezTo>
                  </a:path>
                </a:pathLst>
              </a:custGeom>
              <a:solidFill>
                <a:srgbClr val="D4D0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629" name="Freeform 854">
                <a:extLst>
                  <a:ext uri="{FF2B5EF4-FFF2-40B4-BE49-F238E27FC236}">
                    <a16:creationId xmlns:a16="http://schemas.microsoft.com/office/drawing/2014/main" id="{7A89A2DB-7312-4717-83EE-7CD2A14B6E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69" y="3252"/>
                <a:ext cx="27" cy="8"/>
              </a:xfrm>
              <a:custGeom>
                <a:avLst/>
                <a:gdLst>
                  <a:gd name="T0" fmla="*/ 23 w 28"/>
                  <a:gd name="T1" fmla="*/ 0 h 8"/>
                  <a:gd name="T2" fmla="*/ 0 w 28"/>
                  <a:gd name="T3" fmla="*/ 3 h 8"/>
                  <a:gd name="T4" fmla="*/ 8 w 28"/>
                  <a:gd name="T5" fmla="*/ 8 h 8"/>
                  <a:gd name="T6" fmla="*/ 24 w 28"/>
                  <a:gd name="T7" fmla="*/ 2 h 8"/>
                  <a:gd name="T8" fmla="*/ 23 w 28"/>
                  <a:gd name="T9" fmla="*/ 0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8" h="8">
                    <a:moveTo>
                      <a:pt x="27" y="0"/>
                    </a:moveTo>
                    <a:cubicBezTo>
                      <a:pt x="18" y="1"/>
                      <a:pt x="10" y="2"/>
                      <a:pt x="0" y="3"/>
                    </a:cubicBezTo>
                    <a:cubicBezTo>
                      <a:pt x="3" y="5"/>
                      <a:pt x="5" y="7"/>
                      <a:pt x="8" y="8"/>
                    </a:cubicBezTo>
                    <a:cubicBezTo>
                      <a:pt x="15" y="6"/>
                      <a:pt x="21" y="4"/>
                      <a:pt x="28" y="2"/>
                    </a:cubicBezTo>
                    <a:cubicBezTo>
                      <a:pt x="28" y="2"/>
                      <a:pt x="27" y="1"/>
                      <a:pt x="27" y="0"/>
                    </a:cubicBezTo>
                  </a:path>
                </a:pathLst>
              </a:custGeom>
              <a:solidFill>
                <a:srgbClr val="BBB5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630" name="Freeform 855">
                <a:extLst>
                  <a:ext uri="{FF2B5EF4-FFF2-40B4-BE49-F238E27FC236}">
                    <a16:creationId xmlns:a16="http://schemas.microsoft.com/office/drawing/2014/main" id="{8C565704-1711-4C82-B7A6-B880DF215E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57" y="3255"/>
                <a:ext cx="19" cy="8"/>
              </a:xfrm>
              <a:custGeom>
                <a:avLst/>
                <a:gdLst>
                  <a:gd name="T0" fmla="*/ 10 w 20"/>
                  <a:gd name="T1" fmla="*/ 0 h 8"/>
                  <a:gd name="T2" fmla="*/ 0 w 20"/>
                  <a:gd name="T3" fmla="*/ 2 h 8"/>
                  <a:gd name="T4" fmla="*/ 6 w 20"/>
                  <a:gd name="T5" fmla="*/ 8 h 8"/>
                  <a:gd name="T6" fmla="*/ 16 w 20"/>
                  <a:gd name="T7" fmla="*/ 5 h 8"/>
                  <a:gd name="T8" fmla="*/ 10 w 20"/>
                  <a:gd name="T9" fmla="*/ 0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" h="8">
                    <a:moveTo>
                      <a:pt x="12" y="0"/>
                    </a:moveTo>
                    <a:cubicBezTo>
                      <a:pt x="8" y="1"/>
                      <a:pt x="4" y="1"/>
                      <a:pt x="0" y="2"/>
                    </a:cubicBezTo>
                    <a:cubicBezTo>
                      <a:pt x="2" y="4"/>
                      <a:pt x="4" y="6"/>
                      <a:pt x="6" y="8"/>
                    </a:cubicBezTo>
                    <a:cubicBezTo>
                      <a:pt x="11" y="7"/>
                      <a:pt x="15" y="6"/>
                      <a:pt x="20" y="5"/>
                    </a:cubicBezTo>
                    <a:cubicBezTo>
                      <a:pt x="17" y="4"/>
                      <a:pt x="15" y="2"/>
                      <a:pt x="12" y="0"/>
                    </a:cubicBezTo>
                  </a:path>
                </a:pathLst>
              </a:custGeom>
              <a:solidFill>
                <a:srgbClr val="D5D1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631" name="Freeform 856">
                <a:extLst>
                  <a:ext uri="{FF2B5EF4-FFF2-40B4-BE49-F238E27FC236}">
                    <a16:creationId xmlns:a16="http://schemas.microsoft.com/office/drawing/2014/main" id="{7E58A1CA-8CC8-4D12-8A09-A2DDF79FA8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95" y="3186"/>
                <a:ext cx="6" cy="2"/>
              </a:xfrm>
              <a:custGeom>
                <a:avLst/>
                <a:gdLst>
                  <a:gd name="T0" fmla="*/ 0 w 6"/>
                  <a:gd name="T1" fmla="*/ 0 h 2"/>
                  <a:gd name="T2" fmla="*/ 2 w 6"/>
                  <a:gd name="T3" fmla="*/ 2 h 2"/>
                  <a:gd name="T4" fmla="*/ 2 w 6"/>
                  <a:gd name="T5" fmla="*/ 2 h 2"/>
                  <a:gd name="T6" fmla="*/ 6 w 6"/>
                  <a:gd name="T7" fmla="*/ 0 h 2"/>
                  <a:gd name="T8" fmla="*/ 0 w 6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2">
                    <a:moveTo>
                      <a:pt x="0" y="0"/>
                    </a:moveTo>
                    <a:cubicBezTo>
                      <a:pt x="1" y="1"/>
                      <a:pt x="1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2"/>
                      <a:pt x="4" y="1"/>
                      <a:pt x="6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ABA4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632" name="Freeform 857">
                <a:extLst>
                  <a:ext uri="{FF2B5EF4-FFF2-40B4-BE49-F238E27FC236}">
                    <a16:creationId xmlns:a16="http://schemas.microsoft.com/office/drawing/2014/main" id="{41D448AC-40AF-4D89-99B2-9359B966B01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097" y="3186"/>
                <a:ext cx="50" cy="16"/>
              </a:xfrm>
              <a:custGeom>
                <a:avLst/>
                <a:gdLst>
                  <a:gd name="T0" fmla="*/ 38 w 51"/>
                  <a:gd name="T1" fmla="*/ 7 h 17"/>
                  <a:gd name="T2" fmla="*/ 44 w 51"/>
                  <a:gd name="T3" fmla="*/ 8 h 17"/>
                  <a:gd name="T4" fmla="*/ 47 w 51"/>
                  <a:gd name="T5" fmla="*/ 8 h 17"/>
                  <a:gd name="T6" fmla="*/ 38 w 51"/>
                  <a:gd name="T7" fmla="*/ 7 h 17"/>
                  <a:gd name="T8" fmla="*/ 4 w 51"/>
                  <a:gd name="T9" fmla="*/ 0 h 17"/>
                  <a:gd name="T10" fmla="*/ 0 w 51"/>
                  <a:gd name="T11" fmla="*/ 2 h 17"/>
                  <a:gd name="T12" fmla="*/ 0 w 51"/>
                  <a:gd name="T13" fmla="*/ 2 h 17"/>
                  <a:gd name="T14" fmla="*/ 2 w 51"/>
                  <a:gd name="T15" fmla="*/ 13 h 17"/>
                  <a:gd name="T16" fmla="*/ 13 w 51"/>
                  <a:gd name="T17" fmla="*/ 12 h 17"/>
                  <a:gd name="T18" fmla="*/ 25 w 51"/>
                  <a:gd name="T19" fmla="*/ 2 h 17"/>
                  <a:gd name="T20" fmla="*/ 25 w 51"/>
                  <a:gd name="T21" fmla="*/ 2 h 17"/>
                  <a:gd name="T22" fmla="*/ 17 w 51"/>
                  <a:gd name="T23" fmla="*/ 1 h 17"/>
                  <a:gd name="T24" fmla="*/ 4 w 51"/>
                  <a:gd name="T25" fmla="*/ 0 h 1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51" h="17">
                    <a:moveTo>
                      <a:pt x="42" y="7"/>
                    </a:moveTo>
                    <a:cubicBezTo>
                      <a:pt x="45" y="9"/>
                      <a:pt x="46" y="10"/>
                      <a:pt x="48" y="12"/>
                    </a:cubicBezTo>
                    <a:cubicBezTo>
                      <a:pt x="49" y="12"/>
                      <a:pt x="50" y="12"/>
                      <a:pt x="51" y="12"/>
                    </a:cubicBezTo>
                    <a:cubicBezTo>
                      <a:pt x="48" y="10"/>
                      <a:pt x="45" y="8"/>
                      <a:pt x="42" y="7"/>
                    </a:cubicBezTo>
                    <a:moveTo>
                      <a:pt x="4" y="0"/>
                    </a:moveTo>
                    <a:cubicBezTo>
                      <a:pt x="2" y="1"/>
                      <a:pt x="1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3" y="7"/>
                      <a:pt x="2" y="12"/>
                      <a:pt x="2" y="17"/>
                    </a:cubicBezTo>
                    <a:cubicBezTo>
                      <a:pt x="5" y="17"/>
                      <a:pt x="9" y="16"/>
                      <a:pt x="13" y="16"/>
                    </a:cubicBezTo>
                    <a:cubicBezTo>
                      <a:pt x="11" y="10"/>
                      <a:pt x="16" y="7"/>
                      <a:pt x="26" y="2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3" y="1"/>
                      <a:pt x="20" y="1"/>
                      <a:pt x="17" y="1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solidFill>
                <a:srgbClr val="BBB5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633" name="Freeform 858">
                <a:extLst>
                  <a:ext uri="{FF2B5EF4-FFF2-40B4-BE49-F238E27FC236}">
                    <a16:creationId xmlns:a16="http://schemas.microsoft.com/office/drawing/2014/main" id="{2DF6823B-0671-4BD7-8E93-5C49EE21EF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08" y="3188"/>
                <a:ext cx="36" cy="13"/>
              </a:xfrm>
              <a:custGeom>
                <a:avLst/>
                <a:gdLst>
                  <a:gd name="T0" fmla="*/ 15 w 37"/>
                  <a:gd name="T1" fmla="*/ 0 h 14"/>
                  <a:gd name="T2" fmla="*/ 15 w 37"/>
                  <a:gd name="T3" fmla="*/ 0 h 14"/>
                  <a:gd name="T4" fmla="*/ 2 w 37"/>
                  <a:gd name="T5" fmla="*/ 10 h 14"/>
                  <a:gd name="T6" fmla="*/ 33 w 37"/>
                  <a:gd name="T7" fmla="*/ 7 h 14"/>
                  <a:gd name="T8" fmla="*/ 27 w 37"/>
                  <a:gd name="T9" fmla="*/ 5 h 14"/>
                  <a:gd name="T10" fmla="*/ 15 w 37"/>
                  <a:gd name="T11" fmla="*/ 0 h 1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7" h="14">
                    <a:moveTo>
                      <a:pt x="15" y="0"/>
                    </a:moveTo>
                    <a:cubicBezTo>
                      <a:pt x="15" y="0"/>
                      <a:pt x="15" y="0"/>
                      <a:pt x="15" y="0"/>
                    </a:cubicBezTo>
                    <a:cubicBezTo>
                      <a:pt x="5" y="5"/>
                      <a:pt x="0" y="8"/>
                      <a:pt x="2" y="14"/>
                    </a:cubicBezTo>
                    <a:cubicBezTo>
                      <a:pt x="14" y="13"/>
                      <a:pt x="26" y="12"/>
                      <a:pt x="37" y="10"/>
                    </a:cubicBezTo>
                    <a:cubicBezTo>
                      <a:pt x="35" y="8"/>
                      <a:pt x="34" y="7"/>
                      <a:pt x="31" y="5"/>
                    </a:cubicBezTo>
                    <a:cubicBezTo>
                      <a:pt x="26" y="3"/>
                      <a:pt x="21" y="1"/>
                      <a:pt x="15" y="0"/>
                    </a:cubicBezTo>
                  </a:path>
                </a:pathLst>
              </a:custGeom>
              <a:solidFill>
                <a:srgbClr val="D4D0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634" name="Freeform 859">
                <a:extLst>
                  <a:ext uri="{FF2B5EF4-FFF2-40B4-BE49-F238E27FC236}">
                    <a16:creationId xmlns:a16="http://schemas.microsoft.com/office/drawing/2014/main" id="{DEF84111-BE1F-4BE8-B48C-A8C3B35DAB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62" y="3235"/>
                <a:ext cx="25" cy="13"/>
              </a:xfrm>
              <a:custGeom>
                <a:avLst/>
                <a:gdLst>
                  <a:gd name="T0" fmla="*/ 19 w 26"/>
                  <a:gd name="T1" fmla="*/ 0 h 14"/>
                  <a:gd name="T2" fmla="*/ 16 w 26"/>
                  <a:gd name="T3" fmla="*/ 1 h 14"/>
                  <a:gd name="T4" fmla="*/ 5 w 26"/>
                  <a:gd name="T5" fmla="*/ 8 h 14"/>
                  <a:gd name="T6" fmla="*/ 0 w 26"/>
                  <a:gd name="T7" fmla="*/ 10 h 14"/>
                  <a:gd name="T8" fmla="*/ 1 w 26"/>
                  <a:gd name="T9" fmla="*/ 10 h 14"/>
                  <a:gd name="T10" fmla="*/ 22 w 26"/>
                  <a:gd name="T11" fmla="*/ 6 h 14"/>
                  <a:gd name="T12" fmla="*/ 19 w 26"/>
                  <a:gd name="T13" fmla="*/ 0 h 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6" h="14">
                    <a:moveTo>
                      <a:pt x="23" y="0"/>
                    </a:moveTo>
                    <a:cubicBezTo>
                      <a:pt x="22" y="0"/>
                      <a:pt x="21" y="1"/>
                      <a:pt x="20" y="1"/>
                    </a:cubicBezTo>
                    <a:cubicBezTo>
                      <a:pt x="10" y="4"/>
                      <a:pt x="12" y="9"/>
                      <a:pt x="5" y="12"/>
                    </a:cubicBezTo>
                    <a:cubicBezTo>
                      <a:pt x="4" y="12"/>
                      <a:pt x="2" y="13"/>
                      <a:pt x="0" y="14"/>
                    </a:cubicBezTo>
                    <a:cubicBezTo>
                      <a:pt x="0" y="14"/>
                      <a:pt x="0" y="14"/>
                      <a:pt x="1" y="14"/>
                    </a:cubicBezTo>
                    <a:cubicBezTo>
                      <a:pt x="9" y="12"/>
                      <a:pt x="18" y="9"/>
                      <a:pt x="26" y="6"/>
                    </a:cubicBezTo>
                    <a:cubicBezTo>
                      <a:pt x="25" y="4"/>
                      <a:pt x="24" y="2"/>
                      <a:pt x="23" y="0"/>
                    </a:cubicBezTo>
                  </a:path>
                </a:pathLst>
              </a:custGeom>
              <a:solidFill>
                <a:srgbClr val="BBB5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635" name="Freeform 860">
                <a:extLst>
                  <a:ext uri="{FF2B5EF4-FFF2-40B4-BE49-F238E27FC236}">
                    <a16:creationId xmlns:a16="http://schemas.microsoft.com/office/drawing/2014/main" id="{AB716AC0-5E97-4AB8-BD37-55DA234831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56" y="3248"/>
                <a:ext cx="7" cy="2"/>
              </a:xfrm>
              <a:custGeom>
                <a:avLst/>
                <a:gdLst>
                  <a:gd name="T0" fmla="*/ 6 w 7"/>
                  <a:gd name="T1" fmla="*/ 0 h 2"/>
                  <a:gd name="T2" fmla="*/ 0 w 7"/>
                  <a:gd name="T3" fmla="*/ 2 h 2"/>
                  <a:gd name="T4" fmla="*/ 7 w 7"/>
                  <a:gd name="T5" fmla="*/ 0 h 2"/>
                  <a:gd name="T6" fmla="*/ 6 w 7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" h="2">
                    <a:moveTo>
                      <a:pt x="6" y="0"/>
                    </a:moveTo>
                    <a:cubicBezTo>
                      <a:pt x="4" y="0"/>
                      <a:pt x="2" y="1"/>
                      <a:pt x="0" y="2"/>
                    </a:cubicBezTo>
                    <a:cubicBezTo>
                      <a:pt x="2" y="1"/>
                      <a:pt x="5" y="1"/>
                      <a:pt x="7" y="0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solidFill>
                <a:srgbClr val="D5D1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636" name="Freeform 861">
                <a:extLst>
                  <a:ext uri="{FF2B5EF4-FFF2-40B4-BE49-F238E27FC236}">
                    <a16:creationId xmlns:a16="http://schemas.microsoft.com/office/drawing/2014/main" id="{FD80E790-49DB-4645-820F-606179CA5A0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152" y="3241"/>
                <a:ext cx="43" cy="14"/>
              </a:xfrm>
              <a:custGeom>
                <a:avLst/>
                <a:gdLst>
                  <a:gd name="T0" fmla="*/ 1 w 44"/>
                  <a:gd name="T1" fmla="*/ 8 h 15"/>
                  <a:gd name="T2" fmla="*/ 0 w 44"/>
                  <a:gd name="T3" fmla="*/ 8 h 15"/>
                  <a:gd name="T4" fmla="*/ 1 w 44"/>
                  <a:gd name="T5" fmla="*/ 9 h 15"/>
                  <a:gd name="T6" fmla="*/ 1 w 44"/>
                  <a:gd name="T7" fmla="*/ 8 h 15"/>
                  <a:gd name="T8" fmla="*/ 32 w 44"/>
                  <a:gd name="T9" fmla="*/ 0 h 15"/>
                  <a:gd name="T10" fmla="*/ 11 w 44"/>
                  <a:gd name="T11" fmla="*/ 7 h 15"/>
                  <a:gd name="T12" fmla="*/ 15 w 44"/>
                  <a:gd name="T13" fmla="*/ 9 h 15"/>
                  <a:gd name="T14" fmla="*/ 17 w 44"/>
                  <a:gd name="T15" fmla="*/ 11 h 15"/>
                  <a:gd name="T16" fmla="*/ 40 w 44"/>
                  <a:gd name="T17" fmla="*/ 8 h 15"/>
                  <a:gd name="T18" fmla="*/ 32 w 44"/>
                  <a:gd name="T19" fmla="*/ 0 h 1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44" h="15">
                    <a:moveTo>
                      <a:pt x="1" y="12"/>
                    </a:move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0" y="12"/>
                      <a:pt x="1" y="13"/>
                    </a:cubicBezTo>
                    <a:cubicBezTo>
                      <a:pt x="1" y="12"/>
                      <a:pt x="1" y="12"/>
                      <a:pt x="1" y="12"/>
                    </a:cubicBezTo>
                    <a:moveTo>
                      <a:pt x="36" y="0"/>
                    </a:moveTo>
                    <a:cubicBezTo>
                      <a:pt x="28" y="3"/>
                      <a:pt x="19" y="6"/>
                      <a:pt x="11" y="8"/>
                    </a:cubicBezTo>
                    <a:cubicBezTo>
                      <a:pt x="12" y="10"/>
                      <a:pt x="13" y="11"/>
                      <a:pt x="15" y="13"/>
                    </a:cubicBezTo>
                    <a:cubicBezTo>
                      <a:pt x="16" y="14"/>
                      <a:pt x="17" y="15"/>
                      <a:pt x="17" y="15"/>
                    </a:cubicBezTo>
                    <a:cubicBezTo>
                      <a:pt x="27" y="14"/>
                      <a:pt x="35" y="13"/>
                      <a:pt x="44" y="12"/>
                    </a:cubicBezTo>
                    <a:cubicBezTo>
                      <a:pt x="42" y="8"/>
                      <a:pt x="39" y="4"/>
                      <a:pt x="36" y="0"/>
                    </a:cubicBezTo>
                  </a:path>
                </a:pathLst>
              </a:custGeom>
              <a:solidFill>
                <a:srgbClr val="C7C3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637" name="Freeform 862">
                <a:extLst>
                  <a:ext uri="{FF2B5EF4-FFF2-40B4-BE49-F238E27FC236}">
                    <a16:creationId xmlns:a16="http://schemas.microsoft.com/office/drawing/2014/main" id="{F972EC0D-1834-4A90-A9B6-9FCE8D9F93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53" y="3248"/>
                <a:ext cx="16" cy="9"/>
              </a:xfrm>
              <a:custGeom>
                <a:avLst/>
                <a:gdLst>
                  <a:gd name="T0" fmla="*/ 10 w 16"/>
                  <a:gd name="T1" fmla="*/ 0 h 9"/>
                  <a:gd name="T2" fmla="*/ 3 w 16"/>
                  <a:gd name="T3" fmla="*/ 2 h 9"/>
                  <a:gd name="T4" fmla="*/ 0 w 16"/>
                  <a:gd name="T5" fmla="*/ 4 h 9"/>
                  <a:gd name="T6" fmla="*/ 0 w 16"/>
                  <a:gd name="T7" fmla="*/ 5 h 9"/>
                  <a:gd name="T8" fmla="*/ 4 w 16"/>
                  <a:gd name="T9" fmla="*/ 9 h 9"/>
                  <a:gd name="T10" fmla="*/ 16 w 16"/>
                  <a:gd name="T11" fmla="*/ 7 h 9"/>
                  <a:gd name="T12" fmla="*/ 14 w 16"/>
                  <a:gd name="T13" fmla="*/ 5 h 9"/>
                  <a:gd name="T14" fmla="*/ 10 w 16"/>
                  <a:gd name="T15" fmla="*/ 0 h 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6" h="9">
                    <a:moveTo>
                      <a:pt x="10" y="0"/>
                    </a:moveTo>
                    <a:cubicBezTo>
                      <a:pt x="8" y="1"/>
                      <a:pt x="5" y="1"/>
                      <a:pt x="3" y="2"/>
                    </a:cubicBezTo>
                    <a:cubicBezTo>
                      <a:pt x="2" y="3"/>
                      <a:pt x="1" y="3"/>
                      <a:pt x="0" y="4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1" y="6"/>
                      <a:pt x="3" y="7"/>
                      <a:pt x="4" y="9"/>
                    </a:cubicBezTo>
                    <a:cubicBezTo>
                      <a:pt x="8" y="8"/>
                      <a:pt x="12" y="8"/>
                      <a:pt x="16" y="7"/>
                    </a:cubicBezTo>
                    <a:cubicBezTo>
                      <a:pt x="16" y="7"/>
                      <a:pt x="15" y="6"/>
                      <a:pt x="14" y="5"/>
                    </a:cubicBezTo>
                    <a:cubicBezTo>
                      <a:pt x="12" y="3"/>
                      <a:pt x="11" y="2"/>
                      <a:pt x="10" y="0"/>
                    </a:cubicBezTo>
                  </a:path>
                </a:pathLst>
              </a:custGeom>
              <a:solidFill>
                <a:srgbClr val="DDD9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638" name="Freeform 863">
                <a:extLst>
                  <a:ext uri="{FF2B5EF4-FFF2-40B4-BE49-F238E27FC236}">
                    <a16:creationId xmlns:a16="http://schemas.microsoft.com/office/drawing/2014/main" id="{73FB0E4E-3C9E-40CC-B9EB-04011B9A02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95" y="3209"/>
                <a:ext cx="31" cy="6"/>
              </a:xfrm>
              <a:custGeom>
                <a:avLst/>
                <a:gdLst>
                  <a:gd name="T0" fmla="*/ 2 w 31"/>
                  <a:gd name="T1" fmla="*/ 0 h 6"/>
                  <a:gd name="T2" fmla="*/ 0 w 31"/>
                  <a:gd name="T3" fmla="*/ 6 h 6"/>
                  <a:gd name="T4" fmla="*/ 30 w 31"/>
                  <a:gd name="T5" fmla="*/ 4 h 6"/>
                  <a:gd name="T6" fmla="*/ 31 w 31"/>
                  <a:gd name="T7" fmla="*/ 1 h 6"/>
                  <a:gd name="T8" fmla="*/ 2 w 31"/>
                  <a:gd name="T9" fmla="*/ 0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1" h="6">
                    <a:moveTo>
                      <a:pt x="2" y="0"/>
                    </a:moveTo>
                    <a:cubicBezTo>
                      <a:pt x="2" y="2"/>
                      <a:pt x="1" y="4"/>
                      <a:pt x="0" y="6"/>
                    </a:cubicBezTo>
                    <a:cubicBezTo>
                      <a:pt x="10" y="5"/>
                      <a:pt x="20" y="5"/>
                      <a:pt x="30" y="4"/>
                    </a:cubicBezTo>
                    <a:cubicBezTo>
                      <a:pt x="30" y="3"/>
                      <a:pt x="31" y="2"/>
                      <a:pt x="31" y="1"/>
                    </a:cubicBezTo>
                    <a:cubicBezTo>
                      <a:pt x="21" y="1"/>
                      <a:pt x="11" y="0"/>
                      <a:pt x="2" y="0"/>
                    </a:cubicBezTo>
                  </a:path>
                </a:pathLst>
              </a:custGeom>
              <a:solidFill>
                <a:srgbClr val="8178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639" name="Freeform 864">
                <a:extLst>
                  <a:ext uri="{FF2B5EF4-FFF2-40B4-BE49-F238E27FC236}">
                    <a16:creationId xmlns:a16="http://schemas.microsoft.com/office/drawing/2014/main" id="{F61E44BB-C1F9-4ED5-B61B-7467D62D69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5" y="3210"/>
                <a:ext cx="19" cy="3"/>
              </a:xfrm>
              <a:custGeom>
                <a:avLst/>
                <a:gdLst>
                  <a:gd name="T0" fmla="*/ 1 w 19"/>
                  <a:gd name="T1" fmla="*/ 0 h 3"/>
                  <a:gd name="T2" fmla="*/ 0 w 19"/>
                  <a:gd name="T3" fmla="*/ 3 h 3"/>
                  <a:gd name="T4" fmla="*/ 19 w 19"/>
                  <a:gd name="T5" fmla="*/ 1 h 3"/>
                  <a:gd name="T6" fmla="*/ 1 w 19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9" h="3">
                    <a:moveTo>
                      <a:pt x="1" y="0"/>
                    </a:moveTo>
                    <a:cubicBezTo>
                      <a:pt x="1" y="1"/>
                      <a:pt x="0" y="2"/>
                      <a:pt x="0" y="3"/>
                    </a:cubicBezTo>
                    <a:cubicBezTo>
                      <a:pt x="6" y="2"/>
                      <a:pt x="12" y="1"/>
                      <a:pt x="19" y="1"/>
                    </a:cubicBezTo>
                    <a:cubicBezTo>
                      <a:pt x="13" y="0"/>
                      <a:pt x="7" y="0"/>
                      <a:pt x="1" y="0"/>
                    </a:cubicBezTo>
                  </a:path>
                </a:pathLst>
              </a:custGeom>
              <a:solidFill>
                <a:srgbClr val="AFA9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640" name="Freeform 865">
                <a:extLst>
                  <a:ext uri="{FF2B5EF4-FFF2-40B4-BE49-F238E27FC236}">
                    <a16:creationId xmlns:a16="http://schemas.microsoft.com/office/drawing/2014/main" id="{CCC7F02A-2A8B-4646-80D6-8A72BED80B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80" y="3207"/>
                <a:ext cx="17" cy="9"/>
              </a:xfrm>
              <a:custGeom>
                <a:avLst/>
                <a:gdLst>
                  <a:gd name="T0" fmla="*/ 2 w 18"/>
                  <a:gd name="T1" fmla="*/ 0 h 9"/>
                  <a:gd name="T2" fmla="*/ 0 w 18"/>
                  <a:gd name="T3" fmla="*/ 8 h 9"/>
                  <a:gd name="T4" fmla="*/ 10 w 18"/>
                  <a:gd name="T5" fmla="*/ 9 h 9"/>
                  <a:gd name="T6" fmla="*/ 12 w 18"/>
                  <a:gd name="T7" fmla="*/ 8 h 9"/>
                  <a:gd name="T8" fmla="*/ 14 w 18"/>
                  <a:gd name="T9" fmla="*/ 2 h 9"/>
                  <a:gd name="T10" fmla="*/ 2 w 18"/>
                  <a:gd name="T11" fmla="*/ 0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" h="9">
                    <a:moveTo>
                      <a:pt x="2" y="0"/>
                    </a:moveTo>
                    <a:cubicBezTo>
                      <a:pt x="0" y="8"/>
                      <a:pt x="0" y="8"/>
                      <a:pt x="0" y="8"/>
                    </a:cubicBezTo>
                    <a:cubicBezTo>
                      <a:pt x="5" y="8"/>
                      <a:pt x="9" y="8"/>
                      <a:pt x="14" y="9"/>
                    </a:cubicBezTo>
                    <a:cubicBezTo>
                      <a:pt x="15" y="8"/>
                      <a:pt x="16" y="8"/>
                      <a:pt x="16" y="8"/>
                    </a:cubicBezTo>
                    <a:cubicBezTo>
                      <a:pt x="17" y="6"/>
                      <a:pt x="18" y="4"/>
                      <a:pt x="18" y="2"/>
                    </a:cubicBezTo>
                    <a:cubicBezTo>
                      <a:pt x="13" y="1"/>
                      <a:pt x="7" y="1"/>
                      <a:pt x="2" y="0"/>
                    </a:cubicBezTo>
                  </a:path>
                </a:pathLst>
              </a:custGeom>
              <a:solidFill>
                <a:srgbClr val="9890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641" name="Freeform 866">
                <a:extLst>
                  <a:ext uri="{FF2B5EF4-FFF2-40B4-BE49-F238E27FC236}">
                    <a16:creationId xmlns:a16="http://schemas.microsoft.com/office/drawing/2014/main" id="{62C38F19-0701-43C9-B9A7-B21BEAC4C7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95" y="3213"/>
                <a:ext cx="30" cy="6"/>
              </a:xfrm>
              <a:custGeom>
                <a:avLst/>
                <a:gdLst>
                  <a:gd name="T0" fmla="*/ 30 w 30"/>
                  <a:gd name="T1" fmla="*/ 0 h 6"/>
                  <a:gd name="T2" fmla="*/ 0 w 30"/>
                  <a:gd name="T3" fmla="*/ 2 h 6"/>
                  <a:gd name="T4" fmla="*/ 0 w 30"/>
                  <a:gd name="T5" fmla="*/ 3 h 6"/>
                  <a:gd name="T6" fmla="*/ 29 w 30"/>
                  <a:gd name="T7" fmla="*/ 6 h 6"/>
                  <a:gd name="T8" fmla="*/ 30 w 30"/>
                  <a:gd name="T9" fmla="*/ 0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0" h="6">
                    <a:moveTo>
                      <a:pt x="30" y="0"/>
                    </a:moveTo>
                    <a:cubicBezTo>
                      <a:pt x="20" y="1"/>
                      <a:pt x="10" y="1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11" y="3"/>
                      <a:pt x="20" y="5"/>
                      <a:pt x="29" y="6"/>
                    </a:cubicBezTo>
                    <a:cubicBezTo>
                      <a:pt x="29" y="4"/>
                      <a:pt x="30" y="2"/>
                      <a:pt x="30" y="0"/>
                    </a:cubicBezTo>
                  </a:path>
                </a:pathLst>
              </a:custGeom>
              <a:solidFill>
                <a:srgbClr val="9890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642" name="Freeform 867">
                <a:extLst>
                  <a:ext uri="{FF2B5EF4-FFF2-40B4-BE49-F238E27FC236}">
                    <a16:creationId xmlns:a16="http://schemas.microsoft.com/office/drawing/2014/main" id="{AC7549AB-694E-41F5-BBBF-E781AB4A3D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4" y="3211"/>
                <a:ext cx="21" cy="8"/>
              </a:xfrm>
              <a:custGeom>
                <a:avLst/>
                <a:gdLst>
                  <a:gd name="T0" fmla="*/ 20 w 21"/>
                  <a:gd name="T1" fmla="*/ 0 h 8"/>
                  <a:gd name="T2" fmla="*/ 1 w 21"/>
                  <a:gd name="T3" fmla="*/ 2 h 8"/>
                  <a:gd name="T4" fmla="*/ 0 w 21"/>
                  <a:gd name="T5" fmla="*/ 8 h 8"/>
                  <a:gd name="T6" fmla="*/ 1 w 21"/>
                  <a:gd name="T7" fmla="*/ 8 h 8"/>
                  <a:gd name="T8" fmla="*/ 21 w 21"/>
                  <a:gd name="T9" fmla="*/ 4 h 8"/>
                  <a:gd name="T10" fmla="*/ 21 w 21"/>
                  <a:gd name="T11" fmla="*/ 0 h 8"/>
                  <a:gd name="T12" fmla="*/ 20 w 21"/>
                  <a:gd name="T13" fmla="*/ 0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1" h="8">
                    <a:moveTo>
                      <a:pt x="20" y="0"/>
                    </a:moveTo>
                    <a:cubicBezTo>
                      <a:pt x="13" y="0"/>
                      <a:pt x="7" y="1"/>
                      <a:pt x="1" y="2"/>
                    </a:cubicBezTo>
                    <a:cubicBezTo>
                      <a:pt x="1" y="4"/>
                      <a:pt x="0" y="6"/>
                      <a:pt x="0" y="8"/>
                    </a:cubicBezTo>
                    <a:cubicBezTo>
                      <a:pt x="0" y="8"/>
                      <a:pt x="1" y="8"/>
                      <a:pt x="1" y="8"/>
                    </a:cubicBezTo>
                    <a:cubicBezTo>
                      <a:pt x="8" y="6"/>
                      <a:pt x="14" y="5"/>
                      <a:pt x="21" y="4"/>
                    </a:cubicBezTo>
                    <a:cubicBezTo>
                      <a:pt x="21" y="2"/>
                      <a:pt x="21" y="1"/>
                      <a:pt x="21" y="0"/>
                    </a:cubicBezTo>
                    <a:cubicBezTo>
                      <a:pt x="20" y="0"/>
                      <a:pt x="20" y="0"/>
                      <a:pt x="20" y="0"/>
                    </a:cubicBezTo>
                  </a:path>
                </a:pathLst>
              </a:custGeom>
              <a:solidFill>
                <a:srgbClr val="BEB9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643" name="Freeform 868">
                <a:extLst>
                  <a:ext uri="{FF2B5EF4-FFF2-40B4-BE49-F238E27FC236}">
                    <a16:creationId xmlns:a16="http://schemas.microsoft.com/office/drawing/2014/main" id="{95E1E6CE-CF5C-417A-8182-6D0F028DE0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5" y="3211"/>
                <a:ext cx="14" cy="4"/>
              </a:xfrm>
              <a:custGeom>
                <a:avLst/>
                <a:gdLst>
                  <a:gd name="T0" fmla="*/ 0 w 15"/>
                  <a:gd name="T1" fmla="*/ 0 h 4"/>
                  <a:gd name="T2" fmla="*/ 0 w 15"/>
                  <a:gd name="T3" fmla="*/ 4 h 4"/>
                  <a:gd name="T4" fmla="*/ 11 w 15"/>
                  <a:gd name="T5" fmla="*/ 1 h 4"/>
                  <a:gd name="T6" fmla="*/ 0 w 15"/>
                  <a:gd name="T7" fmla="*/ 0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5" h="4">
                    <a:moveTo>
                      <a:pt x="0" y="0"/>
                    </a:moveTo>
                    <a:cubicBezTo>
                      <a:pt x="0" y="1"/>
                      <a:pt x="0" y="2"/>
                      <a:pt x="0" y="4"/>
                    </a:cubicBezTo>
                    <a:cubicBezTo>
                      <a:pt x="5" y="3"/>
                      <a:pt x="10" y="2"/>
                      <a:pt x="15" y="1"/>
                    </a:cubicBezTo>
                    <a:cubicBezTo>
                      <a:pt x="10" y="0"/>
                      <a:pt x="5" y="0"/>
                      <a:pt x="0" y="0"/>
                    </a:cubicBezTo>
                  </a:path>
                </a:pathLst>
              </a:custGeom>
              <a:solidFill>
                <a:srgbClr val="D8D4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644" name="Freeform 869">
                <a:extLst>
                  <a:ext uri="{FF2B5EF4-FFF2-40B4-BE49-F238E27FC236}">
                    <a16:creationId xmlns:a16="http://schemas.microsoft.com/office/drawing/2014/main" id="{EADD258F-252B-4E11-8678-0850CF027B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93" y="3215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2 w 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2" y="0"/>
                      <a:pt x="1" y="0"/>
                      <a:pt x="0" y="1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</a:path>
                </a:pathLst>
              </a:custGeom>
              <a:solidFill>
                <a:srgbClr val="ABA4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645" name="Freeform 870">
                <a:extLst>
                  <a:ext uri="{FF2B5EF4-FFF2-40B4-BE49-F238E27FC236}">
                    <a16:creationId xmlns:a16="http://schemas.microsoft.com/office/drawing/2014/main" id="{53BAABCC-BE71-42B9-A908-6CFFC9E714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00" y="3423"/>
                <a:ext cx="3" cy="2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0 h 3"/>
                  <a:gd name="T4" fmla="*/ 3 w 3"/>
                  <a:gd name="T5" fmla="*/ 1 h 3"/>
                  <a:gd name="T6" fmla="*/ 3 w 3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2" y="0"/>
                      <a:pt x="1" y="0"/>
                      <a:pt x="0" y="0"/>
                    </a:cubicBezTo>
                    <a:cubicBezTo>
                      <a:pt x="1" y="1"/>
                      <a:pt x="2" y="2"/>
                      <a:pt x="3" y="3"/>
                    </a:cubicBezTo>
                    <a:cubicBezTo>
                      <a:pt x="3" y="2"/>
                      <a:pt x="3" y="1"/>
                      <a:pt x="3" y="0"/>
                    </a:cubicBezTo>
                  </a:path>
                </a:pathLst>
              </a:custGeom>
              <a:solidFill>
                <a:srgbClr val="8D85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646" name="Freeform 871">
                <a:extLst>
                  <a:ext uri="{FF2B5EF4-FFF2-40B4-BE49-F238E27FC236}">
                    <a16:creationId xmlns:a16="http://schemas.microsoft.com/office/drawing/2014/main" id="{1A71B21A-F1DF-4D5C-AF61-F1FBF37665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30" y="3250"/>
                <a:ext cx="11" cy="4"/>
              </a:xfrm>
              <a:custGeom>
                <a:avLst/>
                <a:gdLst>
                  <a:gd name="T0" fmla="*/ 7 w 11"/>
                  <a:gd name="T1" fmla="*/ 0 h 4"/>
                  <a:gd name="T2" fmla="*/ 5 w 11"/>
                  <a:gd name="T3" fmla="*/ 1 h 4"/>
                  <a:gd name="T4" fmla="*/ 0 w 11"/>
                  <a:gd name="T5" fmla="*/ 4 h 4"/>
                  <a:gd name="T6" fmla="*/ 7 w 11"/>
                  <a:gd name="T7" fmla="*/ 4 h 4"/>
                  <a:gd name="T8" fmla="*/ 11 w 11"/>
                  <a:gd name="T9" fmla="*/ 4 h 4"/>
                  <a:gd name="T10" fmla="*/ 7 w 11"/>
                  <a:gd name="T11" fmla="*/ 0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1" h="4">
                    <a:moveTo>
                      <a:pt x="7" y="0"/>
                    </a:moveTo>
                    <a:cubicBezTo>
                      <a:pt x="6" y="0"/>
                      <a:pt x="5" y="1"/>
                      <a:pt x="5" y="1"/>
                    </a:cubicBezTo>
                    <a:cubicBezTo>
                      <a:pt x="3" y="2"/>
                      <a:pt x="2" y="3"/>
                      <a:pt x="0" y="4"/>
                    </a:cubicBezTo>
                    <a:cubicBezTo>
                      <a:pt x="3" y="4"/>
                      <a:pt x="5" y="4"/>
                      <a:pt x="7" y="4"/>
                    </a:cubicBezTo>
                    <a:cubicBezTo>
                      <a:pt x="8" y="4"/>
                      <a:pt x="10" y="4"/>
                      <a:pt x="11" y="4"/>
                    </a:cubicBezTo>
                    <a:cubicBezTo>
                      <a:pt x="10" y="3"/>
                      <a:pt x="8" y="2"/>
                      <a:pt x="7" y="0"/>
                    </a:cubicBezTo>
                  </a:path>
                </a:pathLst>
              </a:custGeom>
              <a:solidFill>
                <a:srgbClr val="6057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647" name="Freeform 872">
                <a:extLst>
                  <a:ext uri="{FF2B5EF4-FFF2-40B4-BE49-F238E27FC236}">
                    <a16:creationId xmlns:a16="http://schemas.microsoft.com/office/drawing/2014/main" id="{2FB826AC-04BC-4560-9061-2EE9214FCD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35" y="3250"/>
                <a:ext cx="2" cy="1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1 h 1"/>
                  <a:gd name="T4" fmla="*/ 2 w 2"/>
                  <a:gd name="T5" fmla="*/ 0 h 1"/>
                  <a:gd name="T6" fmla="*/ 1 w 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</a:path>
                </a:pathLst>
              </a:custGeom>
              <a:solidFill>
                <a:srgbClr val="7A72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648" name="Freeform 873">
                <a:extLst>
                  <a:ext uri="{FF2B5EF4-FFF2-40B4-BE49-F238E27FC236}">
                    <a16:creationId xmlns:a16="http://schemas.microsoft.com/office/drawing/2014/main" id="{0005870D-D579-41E6-AEBC-2814916321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6" y="3254"/>
                <a:ext cx="77" cy="23"/>
              </a:xfrm>
              <a:custGeom>
                <a:avLst/>
                <a:gdLst>
                  <a:gd name="T0" fmla="*/ 14 w 78"/>
                  <a:gd name="T1" fmla="*/ 0 h 23"/>
                  <a:gd name="T2" fmla="*/ 10 w 78"/>
                  <a:gd name="T3" fmla="*/ 23 h 23"/>
                  <a:gd name="T4" fmla="*/ 73 w 78"/>
                  <a:gd name="T5" fmla="*/ 9 h 23"/>
                  <a:gd name="T6" fmla="*/ 74 w 78"/>
                  <a:gd name="T7" fmla="*/ 9 h 23"/>
                  <a:gd name="T8" fmla="*/ 73 w 78"/>
                  <a:gd name="T9" fmla="*/ 9 h 23"/>
                  <a:gd name="T10" fmla="*/ 65 w 78"/>
                  <a:gd name="T11" fmla="*/ 9 h 23"/>
                  <a:gd name="T12" fmla="*/ 57 w 78"/>
                  <a:gd name="T13" fmla="*/ 9 h 23"/>
                  <a:gd name="T14" fmla="*/ 50 w 78"/>
                  <a:gd name="T15" fmla="*/ 9 h 23"/>
                  <a:gd name="T16" fmla="*/ 28 w 78"/>
                  <a:gd name="T17" fmla="*/ 2 h 23"/>
                  <a:gd name="T18" fmla="*/ 25 w 78"/>
                  <a:gd name="T19" fmla="*/ 0 h 23"/>
                  <a:gd name="T20" fmla="*/ 21 w 78"/>
                  <a:gd name="T21" fmla="*/ 0 h 23"/>
                  <a:gd name="T22" fmla="*/ 14 w 78"/>
                  <a:gd name="T23" fmla="*/ 0 h 23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78" h="23">
                    <a:moveTo>
                      <a:pt x="14" y="0"/>
                    </a:moveTo>
                    <a:cubicBezTo>
                      <a:pt x="5" y="8"/>
                      <a:pt x="0" y="17"/>
                      <a:pt x="10" y="23"/>
                    </a:cubicBezTo>
                    <a:cubicBezTo>
                      <a:pt x="32" y="18"/>
                      <a:pt x="57" y="15"/>
                      <a:pt x="77" y="9"/>
                    </a:cubicBezTo>
                    <a:cubicBezTo>
                      <a:pt x="78" y="9"/>
                      <a:pt x="78" y="9"/>
                      <a:pt x="78" y="9"/>
                    </a:cubicBezTo>
                    <a:cubicBezTo>
                      <a:pt x="78" y="9"/>
                      <a:pt x="78" y="9"/>
                      <a:pt x="77" y="9"/>
                    </a:cubicBezTo>
                    <a:cubicBezTo>
                      <a:pt x="74" y="9"/>
                      <a:pt x="71" y="9"/>
                      <a:pt x="69" y="9"/>
                    </a:cubicBezTo>
                    <a:cubicBezTo>
                      <a:pt x="66" y="9"/>
                      <a:pt x="64" y="9"/>
                      <a:pt x="61" y="9"/>
                    </a:cubicBezTo>
                    <a:cubicBezTo>
                      <a:pt x="59" y="9"/>
                      <a:pt x="56" y="9"/>
                      <a:pt x="54" y="9"/>
                    </a:cubicBezTo>
                    <a:cubicBezTo>
                      <a:pt x="45" y="9"/>
                      <a:pt x="38" y="8"/>
                      <a:pt x="28" y="2"/>
                    </a:cubicBezTo>
                    <a:cubicBezTo>
                      <a:pt x="27" y="2"/>
                      <a:pt x="26" y="1"/>
                      <a:pt x="25" y="0"/>
                    </a:cubicBezTo>
                    <a:cubicBezTo>
                      <a:pt x="24" y="0"/>
                      <a:pt x="22" y="0"/>
                      <a:pt x="21" y="0"/>
                    </a:cubicBezTo>
                    <a:cubicBezTo>
                      <a:pt x="19" y="0"/>
                      <a:pt x="17" y="0"/>
                      <a:pt x="14" y="0"/>
                    </a:cubicBezTo>
                  </a:path>
                </a:pathLst>
              </a:custGeom>
              <a:solidFill>
                <a:srgbClr val="9890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649" name="Freeform 874">
                <a:extLst>
                  <a:ext uri="{FF2B5EF4-FFF2-40B4-BE49-F238E27FC236}">
                    <a16:creationId xmlns:a16="http://schemas.microsoft.com/office/drawing/2014/main" id="{1CF835C2-67F2-4CE7-88C1-AD9B5C9631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26" y="3263"/>
                <a:ext cx="69" cy="17"/>
              </a:xfrm>
              <a:custGeom>
                <a:avLst/>
                <a:gdLst>
                  <a:gd name="T0" fmla="*/ 64 w 70"/>
                  <a:gd name="T1" fmla="*/ 0 h 17"/>
                  <a:gd name="T2" fmla="*/ 63 w 70"/>
                  <a:gd name="T3" fmla="*/ 0 h 17"/>
                  <a:gd name="T4" fmla="*/ 0 w 70"/>
                  <a:gd name="T5" fmla="*/ 14 h 17"/>
                  <a:gd name="T6" fmla="*/ 9 w 70"/>
                  <a:gd name="T7" fmla="*/ 17 h 17"/>
                  <a:gd name="T8" fmla="*/ 10 w 70"/>
                  <a:gd name="T9" fmla="*/ 17 h 17"/>
                  <a:gd name="T10" fmla="*/ 19 w 70"/>
                  <a:gd name="T11" fmla="*/ 14 h 17"/>
                  <a:gd name="T12" fmla="*/ 60 w 70"/>
                  <a:gd name="T13" fmla="*/ 3 h 17"/>
                  <a:gd name="T14" fmla="*/ 66 w 70"/>
                  <a:gd name="T15" fmla="*/ 1 h 17"/>
                  <a:gd name="T16" fmla="*/ 64 w 70"/>
                  <a:gd name="T17" fmla="*/ 0 h 1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0" h="17">
                    <a:moveTo>
                      <a:pt x="68" y="0"/>
                    </a:moveTo>
                    <a:cubicBezTo>
                      <a:pt x="67" y="0"/>
                      <a:pt x="67" y="0"/>
                      <a:pt x="67" y="0"/>
                    </a:cubicBezTo>
                    <a:cubicBezTo>
                      <a:pt x="47" y="6"/>
                      <a:pt x="22" y="9"/>
                      <a:pt x="0" y="14"/>
                    </a:cubicBezTo>
                    <a:cubicBezTo>
                      <a:pt x="3" y="15"/>
                      <a:pt x="5" y="16"/>
                      <a:pt x="9" y="17"/>
                    </a:cubicBezTo>
                    <a:cubicBezTo>
                      <a:pt x="9" y="17"/>
                      <a:pt x="9" y="17"/>
                      <a:pt x="10" y="17"/>
                    </a:cubicBezTo>
                    <a:cubicBezTo>
                      <a:pt x="13" y="16"/>
                      <a:pt x="16" y="15"/>
                      <a:pt x="19" y="14"/>
                    </a:cubicBezTo>
                    <a:cubicBezTo>
                      <a:pt x="34" y="10"/>
                      <a:pt x="49" y="7"/>
                      <a:pt x="64" y="3"/>
                    </a:cubicBezTo>
                    <a:cubicBezTo>
                      <a:pt x="66" y="2"/>
                      <a:pt x="68" y="1"/>
                      <a:pt x="70" y="1"/>
                    </a:cubicBezTo>
                    <a:cubicBezTo>
                      <a:pt x="70" y="0"/>
                      <a:pt x="69" y="0"/>
                      <a:pt x="68" y="0"/>
                    </a:cubicBezTo>
                  </a:path>
                </a:pathLst>
              </a:custGeom>
              <a:solidFill>
                <a:srgbClr val="ABA4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650" name="Freeform 875">
                <a:extLst>
                  <a:ext uri="{FF2B5EF4-FFF2-40B4-BE49-F238E27FC236}">
                    <a16:creationId xmlns:a16="http://schemas.microsoft.com/office/drawing/2014/main" id="{24EB3D0E-94D3-475F-B29C-49EABE9F66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36" y="3266"/>
                <a:ext cx="53" cy="14"/>
              </a:xfrm>
              <a:custGeom>
                <a:avLst/>
                <a:gdLst>
                  <a:gd name="T0" fmla="*/ 50 w 54"/>
                  <a:gd name="T1" fmla="*/ 0 h 14"/>
                  <a:gd name="T2" fmla="*/ 9 w 54"/>
                  <a:gd name="T3" fmla="*/ 11 h 14"/>
                  <a:gd name="T4" fmla="*/ 0 w 54"/>
                  <a:gd name="T5" fmla="*/ 14 h 14"/>
                  <a:gd name="T6" fmla="*/ 5 w 54"/>
                  <a:gd name="T7" fmla="*/ 14 h 14"/>
                  <a:gd name="T8" fmla="*/ 50 w 54"/>
                  <a:gd name="T9" fmla="*/ 0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4" h="14">
                    <a:moveTo>
                      <a:pt x="54" y="0"/>
                    </a:moveTo>
                    <a:cubicBezTo>
                      <a:pt x="39" y="4"/>
                      <a:pt x="24" y="7"/>
                      <a:pt x="9" y="11"/>
                    </a:cubicBezTo>
                    <a:cubicBezTo>
                      <a:pt x="6" y="12"/>
                      <a:pt x="3" y="13"/>
                      <a:pt x="0" y="14"/>
                    </a:cubicBezTo>
                    <a:cubicBezTo>
                      <a:pt x="1" y="14"/>
                      <a:pt x="3" y="14"/>
                      <a:pt x="5" y="14"/>
                    </a:cubicBezTo>
                    <a:cubicBezTo>
                      <a:pt x="19" y="14"/>
                      <a:pt x="39" y="6"/>
                      <a:pt x="54" y="0"/>
                    </a:cubicBezTo>
                  </a:path>
                </a:pathLst>
              </a:custGeom>
              <a:solidFill>
                <a:srgbClr val="BBB5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651" name="Freeform 876">
                <a:extLst>
                  <a:ext uri="{FF2B5EF4-FFF2-40B4-BE49-F238E27FC236}">
                    <a16:creationId xmlns:a16="http://schemas.microsoft.com/office/drawing/2014/main" id="{904AF595-80EA-4E70-A93B-8398E6373D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75" y="3191"/>
                <a:ext cx="87" cy="39"/>
              </a:xfrm>
              <a:custGeom>
                <a:avLst/>
                <a:gdLst>
                  <a:gd name="T0" fmla="*/ 73 w 88"/>
                  <a:gd name="T1" fmla="*/ 0 h 39"/>
                  <a:gd name="T2" fmla="*/ 65 w 88"/>
                  <a:gd name="T3" fmla="*/ 3 h 39"/>
                  <a:gd name="T4" fmla="*/ 77 w 88"/>
                  <a:gd name="T5" fmla="*/ 12 h 39"/>
                  <a:gd name="T6" fmla="*/ 75 w 88"/>
                  <a:gd name="T7" fmla="*/ 14 h 39"/>
                  <a:gd name="T8" fmla="*/ 32 w 88"/>
                  <a:gd name="T9" fmla="*/ 34 h 39"/>
                  <a:gd name="T10" fmla="*/ 26 w 88"/>
                  <a:gd name="T11" fmla="*/ 35 h 39"/>
                  <a:gd name="T12" fmla="*/ 11 w 88"/>
                  <a:gd name="T13" fmla="*/ 33 h 39"/>
                  <a:gd name="T14" fmla="*/ 0 w 88"/>
                  <a:gd name="T15" fmla="*/ 32 h 39"/>
                  <a:gd name="T16" fmla="*/ 3 w 88"/>
                  <a:gd name="T17" fmla="*/ 36 h 39"/>
                  <a:gd name="T18" fmla="*/ 7 w 88"/>
                  <a:gd name="T19" fmla="*/ 37 h 39"/>
                  <a:gd name="T20" fmla="*/ 22 w 88"/>
                  <a:gd name="T21" fmla="*/ 39 h 39"/>
                  <a:gd name="T22" fmla="*/ 40 w 88"/>
                  <a:gd name="T23" fmla="*/ 38 h 39"/>
                  <a:gd name="T24" fmla="*/ 40 w 88"/>
                  <a:gd name="T25" fmla="*/ 38 h 39"/>
                  <a:gd name="T26" fmla="*/ 84 w 88"/>
                  <a:gd name="T27" fmla="*/ 14 h 39"/>
                  <a:gd name="T28" fmla="*/ 73 w 88"/>
                  <a:gd name="T29" fmla="*/ 0 h 39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88" h="39">
                    <a:moveTo>
                      <a:pt x="77" y="0"/>
                    </a:moveTo>
                    <a:cubicBezTo>
                      <a:pt x="74" y="1"/>
                      <a:pt x="71" y="2"/>
                      <a:pt x="69" y="3"/>
                    </a:cubicBezTo>
                    <a:cubicBezTo>
                      <a:pt x="73" y="6"/>
                      <a:pt x="78" y="9"/>
                      <a:pt x="81" y="12"/>
                    </a:cubicBezTo>
                    <a:cubicBezTo>
                      <a:pt x="80" y="13"/>
                      <a:pt x="80" y="14"/>
                      <a:pt x="79" y="14"/>
                    </a:cubicBezTo>
                    <a:cubicBezTo>
                      <a:pt x="65" y="21"/>
                      <a:pt x="54" y="32"/>
                      <a:pt x="32" y="34"/>
                    </a:cubicBezTo>
                    <a:cubicBezTo>
                      <a:pt x="30" y="35"/>
                      <a:pt x="28" y="35"/>
                      <a:pt x="26" y="35"/>
                    </a:cubicBezTo>
                    <a:cubicBezTo>
                      <a:pt x="21" y="35"/>
                      <a:pt x="16" y="34"/>
                      <a:pt x="11" y="33"/>
                    </a:cubicBezTo>
                    <a:cubicBezTo>
                      <a:pt x="7" y="33"/>
                      <a:pt x="4" y="32"/>
                      <a:pt x="0" y="32"/>
                    </a:cubicBezTo>
                    <a:cubicBezTo>
                      <a:pt x="1" y="33"/>
                      <a:pt x="2" y="35"/>
                      <a:pt x="3" y="36"/>
                    </a:cubicBezTo>
                    <a:cubicBezTo>
                      <a:pt x="4" y="36"/>
                      <a:pt x="6" y="36"/>
                      <a:pt x="7" y="37"/>
                    </a:cubicBezTo>
                    <a:cubicBezTo>
                      <a:pt x="12" y="38"/>
                      <a:pt x="17" y="39"/>
                      <a:pt x="22" y="39"/>
                    </a:cubicBezTo>
                    <a:cubicBezTo>
                      <a:pt x="40" y="38"/>
                      <a:pt x="40" y="38"/>
                      <a:pt x="40" y="38"/>
                    </a:cubicBezTo>
                    <a:cubicBezTo>
                      <a:pt x="40" y="38"/>
                      <a:pt x="40" y="38"/>
                      <a:pt x="40" y="38"/>
                    </a:cubicBezTo>
                    <a:cubicBezTo>
                      <a:pt x="55" y="33"/>
                      <a:pt x="71" y="24"/>
                      <a:pt x="88" y="14"/>
                    </a:cubicBezTo>
                    <a:cubicBezTo>
                      <a:pt x="88" y="8"/>
                      <a:pt x="84" y="4"/>
                      <a:pt x="77" y="0"/>
                    </a:cubicBezTo>
                  </a:path>
                </a:pathLst>
              </a:custGeom>
              <a:solidFill>
                <a:srgbClr val="7A72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652" name="Freeform 877">
                <a:extLst>
                  <a:ext uri="{FF2B5EF4-FFF2-40B4-BE49-F238E27FC236}">
                    <a16:creationId xmlns:a16="http://schemas.microsoft.com/office/drawing/2014/main" id="{5A53587B-F1B1-4FD2-B59B-517F6F68C6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32" y="3186"/>
                <a:ext cx="19" cy="8"/>
              </a:xfrm>
              <a:custGeom>
                <a:avLst/>
                <a:gdLst>
                  <a:gd name="T0" fmla="*/ 0 w 19"/>
                  <a:gd name="T1" fmla="*/ 0 h 9"/>
                  <a:gd name="T2" fmla="*/ 11 w 19"/>
                  <a:gd name="T3" fmla="*/ 5 h 9"/>
                  <a:gd name="T4" fmla="*/ 19 w 19"/>
                  <a:gd name="T5" fmla="*/ 4 h 9"/>
                  <a:gd name="T6" fmla="*/ 0 w 19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9" h="9">
                    <a:moveTo>
                      <a:pt x="0" y="0"/>
                    </a:moveTo>
                    <a:cubicBezTo>
                      <a:pt x="3" y="3"/>
                      <a:pt x="7" y="6"/>
                      <a:pt x="11" y="9"/>
                    </a:cubicBezTo>
                    <a:cubicBezTo>
                      <a:pt x="13" y="8"/>
                      <a:pt x="16" y="7"/>
                      <a:pt x="19" y="6"/>
                    </a:cubicBezTo>
                    <a:cubicBezTo>
                      <a:pt x="14" y="4"/>
                      <a:pt x="7" y="2"/>
                      <a:pt x="0" y="0"/>
                    </a:cubicBezTo>
                  </a:path>
                </a:pathLst>
              </a:custGeom>
              <a:solidFill>
                <a:srgbClr val="928A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653" name="Freeform 878">
                <a:extLst>
                  <a:ext uri="{FF2B5EF4-FFF2-40B4-BE49-F238E27FC236}">
                    <a16:creationId xmlns:a16="http://schemas.microsoft.com/office/drawing/2014/main" id="{49751683-D26F-4AA8-8F64-C32AB6D9DFC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178" y="3205"/>
                <a:ext cx="84" cy="27"/>
              </a:xfrm>
              <a:custGeom>
                <a:avLst/>
                <a:gdLst>
                  <a:gd name="T0" fmla="*/ 0 w 85"/>
                  <a:gd name="T1" fmla="*/ 22 h 27"/>
                  <a:gd name="T2" fmla="*/ 3 w 85"/>
                  <a:gd name="T3" fmla="*/ 27 h 27"/>
                  <a:gd name="T4" fmla="*/ 19 w 85"/>
                  <a:gd name="T5" fmla="*/ 25 h 27"/>
                  <a:gd name="T6" fmla="*/ 4 w 85"/>
                  <a:gd name="T7" fmla="*/ 23 h 27"/>
                  <a:gd name="T8" fmla="*/ 0 w 85"/>
                  <a:gd name="T9" fmla="*/ 22 h 27"/>
                  <a:gd name="T10" fmla="*/ 81 w 85"/>
                  <a:gd name="T11" fmla="*/ 0 h 27"/>
                  <a:gd name="T12" fmla="*/ 37 w 85"/>
                  <a:gd name="T13" fmla="*/ 24 h 27"/>
                  <a:gd name="T14" fmla="*/ 37 w 85"/>
                  <a:gd name="T15" fmla="*/ 24 h 27"/>
                  <a:gd name="T16" fmla="*/ 48 w 85"/>
                  <a:gd name="T17" fmla="*/ 22 h 27"/>
                  <a:gd name="T18" fmla="*/ 62 w 85"/>
                  <a:gd name="T19" fmla="*/ 19 h 27"/>
                  <a:gd name="T20" fmla="*/ 70 w 85"/>
                  <a:gd name="T21" fmla="*/ 17 h 27"/>
                  <a:gd name="T22" fmla="*/ 78 w 85"/>
                  <a:gd name="T23" fmla="*/ 8 h 27"/>
                  <a:gd name="T24" fmla="*/ 81 w 85"/>
                  <a:gd name="T25" fmla="*/ 0 h 2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85" h="27">
                    <a:moveTo>
                      <a:pt x="0" y="22"/>
                    </a:moveTo>
                    <a:cubicBezTo>
                      <a:pt x="1" y="23"/>
                      <a:pt x="2" y="25"/>
                      <a:pt x="3" y="27"/>
                    </a:cubicBezTo>
                    <a:cubicBezTo>
                      <a:pt x="19" y="25"/>
                      <a:pt x="19" y="25"/>
                      <a:pt x="19" y="25"/>
                    </a:cubicBezTo>
                    <a:cubicBezTo>
                      <a:pt x="14" y="25"/>
                      <a:pt x="9" y="24"/>
                      <a:pt x="4" y="23"/>
                    </a:cubicBezTo>
                    <a:cubicBezTo>
                      <a:pt x="3" y="22"/>
                      <a:pt x="1" y="22"/>
                      <a:pt x="0" y="22"/>
                    </a:cubicBezTo>
                    <a:moveTo>
                      <a:pt x="85" y="0"/>
                    </a:moveTo>
                    <a:cubicBezTo>
                      <a:pt x="68" y="10"/>
                      <a:pt x="52" y="19"/>
                      <a:pt x="37" y="24"/>
                    </a:cubicBezTo>
                    <a:cubicBezTo>
                      <a:pt x="37" y="24"/>
                      <a:pt x="37" y="24"/>
                      <a:pt x="37" y="24"/>
                    </a:cubicBezTo>
                    <a:cubicBezTo>
                      <a:pt x="52" y="22"/>
                      <a:pt x="52" y="22"/>
                      <a:pt x="52" y="22"/>
                    </a:cubicBezTo>
                    <a:cubicBezTo>
                      <a:pt x="56" y="21"/>
                      <a:pt x="61" y="20"/>
                      <a:pt x="66" y="19"/>
                    </a:cubicBezTo>
                    <a:cubicBezTo>
                      <a:pt x="68" y="18"/>
                      <a:pt x="71" y="17"/>
                      <a:pt x="74" y="17"/>
                    </a:cubicBezTo>
                    <a:cubicBezTo>
                      <a:pt x="78" y="14"/>
                      <a:pt x="81" y="10"/>
                      <a:pt x="82" y="8"/>
                    </a:cubicBezTo>
                    <a:cubicBezTo>
                      <a:pt x="84" y="5"/>
                      <a:pt x="85" y="2"/>
                      <a:pt x="85" y="0"/>
                    </a:cubicBezTo>
                  </a:path>
                </a:pathLst>
              </a:custGeom>
              <a:solidFill>
                <a:srgbClr val="ABA4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654" name="Freeform 879">
                <a:extLst>
                  <a:ext uri="{FF2B5EF4-FFF2-40B4-BE49-F238E27FC236}">
                    <a16:creationId xmlns:a16="http://schemas.microsoft.com/office/drawing/2014/main" id="{0F0C6FF1-B231-4F1B-A797-58C68B6EFA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68" y="3194"/>
                <a:ext cx="87" cy="32"/>
              </a:xfrm>
              <a:custGeom>
                <a:avLst/>
                <a:gdLst>
                  <a:gd name="T0" fmla="*/ 69 w 89"/>
                  <a:gd name="T1" fmla="*/ 0 h 32"/>
                  <a:gd name="T2" fmla="*/ 63 w 89"/>
                  <a:gd name="T3" fmla="*/ 2 h 32"/>
                  <a:gd name="T4" fmla="*/ 51 w 89"/>
                  <a:gd name="T5" fmla="*/ 19 h 32"/>
                  <a:gd name="T6" fmla="*/ 27 w 89"/>
                  <a:gd name="T7" fmla="*/ 23 h 32"/>
                  <a:gd name="T8" fmla="*/ 12 w 89"/>
                  <a:gd name="T9" fmla="*/ 20 h 32"/>
                  <a:gd name="T10" fmla="*/ 25 w 89"/>
                  <a:gd name="T11" fmla="*/ 11 h 32"/>
                  <a:gd name="T12" fmla="*/ 12 w 89"/>
                  <a:gd name="T13" fmla="*/ 16 h 32"/>
                  <a:gd name="T14" fmla="*/ 0 w 89"/>
                  <a:gd name="T15" fmla="*/ 20 h 32"/>
                  <a:gd name="T16" fmla="*/ 8 w 89"/>
                  <a:gd name="T17" fmla="*/ 29 h 32"/>
                  <a:gd name="T18" fmla="*/ 19 w 89"/>
                  <a:gd name="T19" fmla="*/ 30 h 32"/>
                  <a:gd name="T20" fmla="*/ 30 w 89"/>
                  <a:gd name="T21" fmla="*/ 32 h 32"/>
                  <a:gd name="T22" fmla="*/ 36 w 89"/>
                  <a:gd name="T23" fmla="*/ 31 h 32"/>
                  <a:gd name="T24" fmla="*/ 79 w 89"/>
                  <a:gd name="T25" fmla="*/ 11 h 32"/>
                  <a:gd name="T26" fmla="*/ 81 w 89"/>
                  <a:gd name="T27" fmla="*/ 9 h 32"/>
                  <a:gd name="T28" fmla="*/ 69 w 89"/>
                  <a:gd name="T29" fmla="*/ 0 h 32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89" h="32">
                    <a:moveTo>
                      <a:pt x="77" y="0"/>
                    </a:moveTo>
                    <a:cubicBezTo>
                      <a:pt x="74" y="0"/>
                      <a:pt x="71" y="1"/>
                      <a:pt x="68" y="2"/>
                    </a:cubicBezTo>
                    <a:cubicBezTo>
                      <a:pt x="77" y="9"/>
                      <a:pt x="73" y="13"/>
                      <a:pt x="55" y="19"/>
                    </a:cubicBezTo>
                    <a:cubicBezTo>
                      <a:pt x="48" y="21"/>
                      <a:pt x="39" y="23"/>
                      <a:pt x="31" y="23"/>
                    </a:cubicBezTo>
                    <a:cubicBezTo>
                      <a:pt x="24" y="23"/>
                      <a:pt x="18" y="22"/>
                      <a:pt x="12" y="20"/>
                    </a:cubicBezTo>
                    <a:cubicBezTo>
                      <a:pt x="19" y="19"/>
                      <a:pt x="26" y="15"/>
                      <a:pt x="29" y="11"/>
                    </a:cubicBezTo>
                    <a:cubicBezTo>
                      <a:pt x="23" y="13"/>
                      <a:pt x="18" y="14"/>
                      <a:pt x="12" y="16"/>
                    </a:cubicBezTo>
                    <a:cubicBezTo>
                      <a:pt x="8" y="17"/>
                      <a:pt x="4" y="18"/>
                      <a:pt x="0" y="20"/>
                    </a:cubicBezTo>
                    <a:cubicBezTo>
                      <a:pt x="3" y="23"/>
                      <a:pt x="6" y="26"/>
                      <a:pt x="8" y="29"/>
                    </a:cubicBezTo>
                    <a:cubicBezTo>
                      <a:pt x="12" y="29"/>
                      <a:pt x="15" y="30"/>
                      <a:pt x="19" y="30"/>
                    </a:cubicBezTo>
                    <a:cubicBezTo>
                      <a:pt x="24" y="31"/>
                      <a:pt x="29" y="32"/>
                      <a:pt x="34" y="32"/>
                    </a:cubicBezTo>
                    <a:cubicBezTo>
                      <a:pt x="36" y="32"/>
                      <a:pt x="38" y="32"/>
                      <a:pt x="40" y="31"/>
                    </a:cubicBezTo>
                    <a:cubicBezTo>
                      <a:pt x="62" y="29"/>
                      <a:pt x="73" y="18"/>
                      <a:pt x="87" y="11"/>
                    </a:cubicBezTo>
                    <a:cubicBezTo>
                      <a:pt x="88" y="11"/>
                      <a:pt x="88" y="10"/>
                      <a:pt x="89" y="9"/>
                    </a:cubicBezTo>
                    <a:cubicBezTo>
                      <a:pt x="86" y="6"/>
                      <a:pt x="81" y="3"/>
                      <a:pt x="77" y="0"/>
                    </a:cubicBezTo>
                  </a:path>
                </a:pathLst>
              </a:custGeom>
              <a:solidFill>
                <a:srgbClr val="ABA4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655" name="Freeform 880">
                <a:extLst>
                  <a:ext uri="{FF2B5EF4-FFF2-40B4-BE49-F238E27FC236}">
                    <a16:creationId xmlns:a16="http://schemas.microsoft.com/office/drawing/2014/main" id="{1DC1CEE5-8A6E-48D0-AAE8-A2C9AE06CD0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147" y="3183"/>
                <a:ext cx="96" cy="31"/>
              </a:xfrm>
              <a:custGeom>
                <a:avLst/>
                <a:gdLst>
                  <a:gd name="T0" fmla="*/ 34 w 98"/>
                  <a:gd name="T1" fmla="*/ 6 h 32"/>
                  <a:gd name="T2" fmla="*/ 0 w 98"/>
                  <a:gd name="T3" fmla="*/ 15 h 32"/>
                  <a:gd name="T4" fmla="*/ 21 w 98"/>
                  <a:gd name="T5" fmla="*/ 28 h 32"/>
                  <a:gd name="T6" fmla="*/ 29 w 98"/>
                  <a:gd name="T7" fmla="*/ 24 h 32"/>
                  <a:gd name="T8" fmla="*/ 46 w 98"/>
                  <a:gd name="T9" fmla="*/ 19 h 32"/>
                  <a:gd name="T10" fmla="*/ 47 w 98"/>
                  <a:gd name="T11" fmla="*/ 17 h 32"/>
                  <a:gd name="T12" fmla="*/ 40 w 98"/>
                  <a:gd name="T13" fmla="*/ 12 h 32"/>
                  <a:gd name="T14" fmla="*/ 34 w 98"/>
                  <a:gd name="T15" fmla="*/ 6 h 32"/>
                  <a:gd name="T16" fmla="*/ 70 w 98"/>
                  <a:gd name="T17" fmla="*/ 0 h 32"/>
                  <a:gd name="T18" fmla="*/ 79 w 98"/>
                  <a:gd name="T19" fmla="*/ 12 h 32"/>
                  <a:gd name="T20" fmla="*/ 81 w 98"/>
                  <a:gd name="T21" fmla="*/ 14 h 32"/>
                  <a:gd name="T22" fmla="*/ 90 w 98"/>
                  <a:gd name="T23" fmla="*/ 12 h 32"/>
                  <a:gd name="T24" fmla="*/ 79 w 98"/>
                  <a:gd name="T25" fmla="*/ 3 h 32"/>
                  <a:gd name="T26" fmla="*/ 70 w 98"/>
                  <a:gd name="T27" fmla="*/ 0 h 3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98" h="32">
                    <a:moveTo>
                      <a:pt x="38" y="6"/>
                    </a:moveTo>
                    <a:cubicBezTo>
                      <a:pt x="27" y="9"/>
                      <a:pt x="14" y="12"/>
                      <a:pt x="0" y="15"/>
                    </a:cubicBezTo>
                    <a:cubicBezTo>
                      <a:pt x="8" y="19"/>
                      <a:pt x="15" y="25"/>
                      <a:pt x="21" y="32"/>
                    </a:cubicBezTo>
                    <a:cubicBezTo>
                      <a:pt x="25" y="30"/>
                      <a:pt x="29" y="29"/>
                      <a:pt x="33" y="28"/>
                    </a:cubicBezTo>
                    <a:cubicBezTo>
                      <a:pt x="39" y="26"/>
                      <a:pt x="44" y="25"/>
                      <a:pt x="50" y="23"/>
                    </a:cubicBezTo>
                    <a:cubicBezTo>
                      <a:pt x="51" y="23"/>
                      <a:pt x="51" y="22"/>
                      <a:pt x="51" y="21"/>
                    </a:cubicBezTo>
                    <a:cubicBezTo>
                      <a:pt x="52" y="17"/>
                      <a:pt x="48" y="16"/>
                      <a:pt x="44" y="12"/>
                    </a:cubicBezTo>
                    <a:cubicBezTo>
                      <a:pt x="41" y="10"/>
                      <a:pt x="40" y="8"/>
                      <a:pt x="38" y="6"/>
                    </a:cubicBezTo>
                    <a:moveTo>
                      <a:pt x="76" y="0"/>
                    </a:moveTo>
                    <a:cubicBezTo>
                      <a:pt x="80" y="5"/>
                      <a:pt x="83" y="9"/>
                      <a:pt x="87" y="12"/>
                    </a:cubicBezTo>
                    <a:cubicBezTo>
                      <a:pt x="88" y="13"/>
                      <a:pt x="88" y="13"/>
                      <a:pt x="89" y="14"/>
                    </a:cubicBezTo>
                    <a:cubicBezTo>
                      <a:pt x="92" y="13"/>
                      <a:pt x="95" y="12"/>
                      <a:pt x="98" y="12"/>
                    </a:cubicBezTo>
                    <a:cubicBezTo>
                      <a:pt x="94" y="9"/>
                      <a:pt x="90" y="6"/>
                      <a:pt x="87" y="3"/>
                    </a:cubicBezTo>
                    <a:cubicBezTo>
                      <a:pt x="83" y="2"/>
                      <a:pt x="80" y="1"/>
                      <a:pt x="76" y="0"/>
                    </a:cubicBezTo>
                  </a:path>
                </a:pathLst>
              </a:custGeom>
              <a:solidFill>
                <a:srgbClr val="BBB5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656" name="Freeform 881">
                <a:extLst>
                  <a:ext uri="{FF2B5EF4-FFF2-40B4-BE49-F238E27FC236}">
                    <a16:creationId xmlns:a16="http://schemas.microsoft.com/office/drawing/2014/main" id="{552F13B4-F67A-4D37-A95A-97E047684E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79" y="3196"/>
                <a:ext cx="64" cy="21"/>
              </a:xfrm>
              <a:custGeom>
                <a:avLst/>
                <a:gdLst>
                  <a:gd name="T0" fmla="*/ 52 w 65"/>
                  <a:gd name="T1" fmla="*/ 0 h 21"/>
                  <a:gd name="T2" fmla="*/ 17 w 65"/>
                  <a:gd name="T3" fmla="*/ 9 h 21"/>
                  <a:gd name="T4" fmla="*/ 0 w 65"/>
                  <a:gd name="T5" fmla="*/ 18 h 21"/>
                  <a:gd name="T6" fmla="*/ 19 w 65"/>
                  <a:gd name="T7" fmla="*/ 21 h 21"/>
                  <a:gd name="T8" fmla="*/ 39 w 65"/>
                  <a:gd name="T9" fmla="*/ 17 h 21"/>
                  <a:gd name="T10" fmla="*/ 52 w 65"/>
                  <a:gd name="T11" fmla="*/ 0 h 2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5" h="21">
                    <a:moveTo>
                      <a:pt x="56" y="0"/>
                    </a:moveTo>
                    <a:cubicBezTo>
                      <a:pt x="43" y="3"/>
                      <a:pt x="30" y="6"/>
                      <a:pt x="17" y="9"/>
                    </a:cubicBezTo>
                    <a:cubicBezTo>
                      <a:pt x="14" y="13"/>
                      <a:pt x="7" y="17"/>
                      <a:pt x="0" y="18"/>
                    </a:cubicBezTo>
                    <a:cubicBezTo>
                      <a:pt x="6" y="20"/>
                      <a:pt x="12" y="21"/>
                      <a:pt x="19" y="21"/>
                    </a:cubicBezTo>
                    <a:cubicBezTo>
                      <a:pt x="27" y="21"/>
                      <a:pt x="36" y="19"/>
                      <a:pt x="43" y="17"/>
                    </a:cubicBezTo>
                    <a:cubicBezTo>
                      <a:pt x="61" y="11"/>
                      <a:pt x="65" y="7"/>
                      <a:pt x="56" y="0"/>
                    </a:cubicBezTo>
                  </a:path>
                </a:pathLst>
              </a:custGeom>
              <a:solidFill>
                <a:srgbClr val="CCC7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657" name="Freeform 882">
                <a:extLst>
                  <a:ext uri="{FF2B5EF4-FFF2-40B4-BE49-F238E27FC236}">
                    <a16:creationId xmlns:a16="http://schemas.microsoft.com/office/drawing/2014/main" id="{D247D723-7170-4CFA-B214-292C724F2B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84" y="3178"/>
                <a:ext cx="50" cy="27"/>
              </a:xfrm>
              <a:custGeom>
                <a:avLst/>
                <a:gdLst>
                  <a:gd name="T0" fmla="*/ 23 w 51"/>
                  <a:gd name="T1" fmla="*/ 0 h 28"/>
                  <a:gd name="T2" fmla="*/ 0 w 51"/>
                  <a:gd name="T3" fmla="*/ 11 h 28"/>
                  <a:gd name="T4" fmla="*/ 6 w 51"/>
                  <a:gd name="T5" fmla="*/ 14 h 28"/>
                  <a:gd name="T6" fmla="*/ 13 w 51"/>
                  <a:gd name="T7" fmla="*/ 22 h 28"/>
                  <a:gd name="T8" fmla="*/ 12 w 51"/>
                  <a:gd name="T9" fmla="*/ 24 h 28"/>
                  <a:gd name="T10" fmla="*/ 47 w 51"/>
                  <a:gd name="T11" fmla="*/ 15 h 28"/>
                  <a:gd name="T12" fmla="*/ 45 w 51"/>
                  <a:gd name="T13" fmla="*/ 14 h 28"/>
                  <a:gd name="T14" fmla="*/ 34 w 51"/>
                  <a:gd name="T15" fmla="*/ 5 h 28"/>
                  <a:gd name="T16" fmla="*/ 23 w 51"/>
                  <a:gd name="T17" fmla="*/ 0 h 2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1" h="28">
                    <a:moveTo>
                      <a:pt x="23" y="0"/>
                    </a:moveTo>
                    <a:cubicBezTo>
                      <a:pt x="16" y="4"/>
                      <a:pt x="9" y="8"/>
                      <a:pt x="0" y="11"/>
                    </a:cubicBezTo>
                    <a:cubicBezTo>
                      <a:pt x="2" y="13"/>
                      <a:pt x="3" y="15"/>
                      <a:pt x="6" y="17"/>
                    </a:cubicBezTo>
                    <a:cubicBezTo>
                      <a:pt x="10" y="21"/>
                      <a:pt x="14" y="22"/>
                      <a:pt x="13" y="26"/>
                    </a:cubicBezTo>
                    <a:cubicBezTo>
                      <a:pt x="13" y="27"/>
                      <a:pt x="13" y="28"/>
                      <a:pt x="12" y="28"/>
                    </a:cubicBezTo>
                    <a:cubicBezTo>
                      <a:pt x="25" y="25"/>
                      <a:pt x="38" y="22"/>
                      <a:pt x="51" y="19"/>
                    </a:cubicBezTo>
                    <a:cubicBezTo>
                      <a:pt x="50" y="18"/>
                      <a:pt x="50" y="18"/>
                      <a:pt x="49" y="17"/>
                    </a:cubicBezTo>
                    <a:cubicBezTo>
                      <a:pt x="45" y="14"/>
                      <a:pt x="42" y="10"/>
                      <a:pt x="38" y="5"/>
                    </a:cubicBezTo>
                    <a:cubicBezTo>
                      <a:pt x="33" y="4"/>
                      <a:pt x="28" y="2"/>
                      <a:pt x="23" y="0"/>
                    </a:cubicBezTo>
                  </a:path>
                </a:pathLst>
              </a:custGeom>
              <a:solidFill>
                <a:srgbClr val="D4D0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658" name="Freeform 883">
                <a:extLst>
                  <a:ext uri="{FF2B5EF4-FFF2-40B4-BE49-F238E27FC236}">
                    <a16:creationId xmlns:a16="http://schemas.microsoft.com/office/drawing/2014/main" id="{5F39BBDF-A6DD-483F-A8A0-1F1AE83AA8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7" y="3229"/>
                <a:ext cx="18" cy="1"/>
              </a:xfrm>
              <a:custGeom>
                <a:avLst/>
                <a:gdLst>
                  <a:gd name="T0" fmla="*/ 18 w 18"/>
                  <a:gd name="T1" fmla="*/ 0 h 1"/>
                  <a:gd name="T2" fmla="*/ 0 w 18"/>
                  <a:gd name="T3" fmla="*/ 1 h 1"/>
                  <a:gd name="T4" fmla="*/ 4 w 18"/>
                  <a:gd name="T5" fmla="*/ 1 h 1"/>
                  <a:gd name="T6" fmla="*/ 18 w 18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8" h="1">
                    <a:moveTo>
                      <a:pt x="18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3" y="1"/>
                      <a:pt x="4" y="1"/>
                    </a:cubicBezTo>
                    <a:cubicBezTo>
                      <a:pt x="9" y="1"/>
                      <a:pt x="13" y="1"/>
                      <a:pt x="18" y="0"/>
                    </a:cubicBezTo>
                  </a:path>
                </a:pathLst>
              </a:custGeom>
              <a:solidFill>
                <a:srgbClr val="928A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659" name="Freeform 884">
                <a:extLst>
                  <a:ext uri="{FF2B5EF4-FFF2-40B4-BE49-F238E27FC236}">
                    <a16:creationId xmlns:a16="http://schemas.microsoft.com/office/drawing/2014/main" id="{866EB528-7CE3-43A7-8D92-DA448B74F0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81" y="3227"/>
                <a:ext cx="49" cy="10"/>
              </a:xfrm>
              <a:custGeom>
                <a:avLst/>
                <a:gdLst>
                  <a:gd name="T0" fmla="*/ 49 w 49"/>
                  <a:gd name="T1" fmla="*/ 0 h 10"/>
                  <a:gd name="T2" fmla="*/ 34 w 49"/>
                  <a:gd name="T3" fmla="*/ 2 h 10"/>
                  <a:gd name="T4" fmla="*/ 20 w 49"/>
                  <a:gd name="T5" fmla="*/ 3 h 10"/>
                  <a:gd name="T6" fmla="*/ 16 w 49"/>
                  <a:gd name="T7" fmla="*/ 3 h 10"/>
                  <a:gd name="T8" fmla="*/ 0 w 49"/>
                  <a:gd name="T9" fmla="*/ 5 h 10"/>
                  <a:gd name="T10" fmla="*/ 3 w 49"/>
                  <a:gd name="T11" fmla="*/ 8 h 10"/>
                  <a:gd name="T12" fmla="*/ 6 w 49"/>
                  <a:gd name="T13" fmla="*/ 8 h 10"/>
                  <a:gd name="T14" fmla="*/ 18 w 49"/>
                  <a:gd name="T15" fmla="*/ 10 h 10"/>
                  <a:gd name="T16" fmla="*/ 49 w 49"/>
                  <a:gd name="T17" fmla="*/ 0 h 1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9" h="10">
                    <a:moveTo>
                      <a:pt x="49" y="0"/>
                    </a:moveTo>
                    <a:cubicBezTo>
                      <a:pt x="34" y="2"/>
                      <a:pt x="34" y="2"/>
                      <a:pt x="34" y="2"/>
                    </a:cubicBezTo>
                    <a:cubicBezTo>
                      <a:pt x="29" y="3"/>
                      <a:pt x="25" y="3"/>
                      <a:pt x="20" y="3"/>
                    </a:cubicBezTo>
                    <a:cubicBezTo>
                      <a:pt x="19" y="3"/>
                      <a:pt x="17" y="3"/>
                      <a:pt x="16" y="3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6"/>
                      <a:pt x="2" y="7"/>
                      <a:pt x="3" y="8"/>
                    </a:cubicBezTo>
                    <a:cubicBezTo>
                      <a:pt x="4" y="8"/>
                      <a:pt x="5" y="8"/>
                      <a:pt x="6" y="8"/>
                    </a:cubicBezTo>
                    <a:cubicBezTo>
                      <a:pt x="10" y="8"/>
                      <a:pt x="14" y="9"/>
                      <a:pt x="18" y="10"/>
                    </a:cubicBezTo>
                    <a:cubicBezTo>
                      <a:pt x="28" y="7"/>
                      <a:pt x="38" y="3"/>
                      <a:pt x="49" y="0"/>
                    </a:cubicBezTo>
                  </a:path>
                </a:pathLst>
              </a:custGeom>
              <a:solidFill>
                <a:srgbClr val="BBB5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660" name="Freeform 885">
                <a:extLst>
                  <a:ext uri="{FF2B5EF4-FFF2-40B4-BE49-F238E27FC236}">
                    <a16:creationId xmlns:a16="http://schemas.microsoft.com/office/drawing/2014/main" id="{62934070-57C7-4602-B806-BF5D18A3BB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37" y="3240"/>
                <a:ext cx="98" cy="15"/>
              </a:xfrm>
              <a:custGeom>
                <a:avLst/>
                <a:gdLst>
                  <a:gd name="T0" fmla="*/ 90 w 100"/>
                  <a:gd name="T1" fmla="*/ 0 h 16"/>
                  <a:gd name="T2" fmla="*/ 69 w 100"/>
                  <a:gd name="T3" fmla="*/ 8 h 16"/>
                  <a:gd name="T4" fmla="*/ 53 w 100"/>
                  <a:gd name="T5" fmla="*/ 10 h 16"/>
                  <a:gd name="T6" fmla="*/ 26 w 100"/>
                  <a:gd name="T7" fmla="*/ 7 h 16"/>
                  <a:gd name="T8" fmla="*/ 11 w 100"/>
                  <a:gd name="T9" fmla="*/ 8 h 16"/>
                  <a:gd name="T10" fmla="*/ 0 w 100"/>
                  <a:gd name="T11" fmla="*/ 8 h 16"/>
                  <a:gd name="T12" fmla="*/ 4 w 100"/>
                  <a:gd name="T13" fmla="*/ 11 h 16"/>
                  <a:gd name="T14" fmla="*/ 30 w 100"/>
                  <a:gd name="T15" fmla="*/ 12 h 16"/>
                  <a:gd name="T16" fmla="*/ 89 w 100"/>
                  <a:gd name="T17" fmla="*/ 5 h 16"/>
                  <a:gd name="T18" fmla="*/ 92 w 100"/>
                  <a:gd name="T19" fmla="*/ 1 h 16"/>
                  <a:gd name="T20" fmla="*/ 90 w 100"/>
                  <a:gd name="T21" fmla="*/ 0 h 1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00" h="16">
                    <a:moveTo>
                      <a:pt x="98" y="0"/>
                    </a:moveTo>
                    <a:cubicBezTo>
                      <a:pt x="93" y="5"/>
                      <a:pt x="86" y="10"/>
                      <a:pt x="73" y="12"/>
                    </a:cubicBezTo>
                    <a:cubicBezTo>
                      <a:pt x="67" y="13"/>
                      <a:pt x="61" y="14"/>
                      <a:pt x="57" y="14"/>
                    </a:cubicBezTo>
                    <a:cubicBezTo>
                      <a:pt x="45" y="14"/>
                      <a:pt x="38" y="11"/>
                      <a:pt x="30" y="7"/>
                    </a:cubicBezTo>
                    <a:cubicBezTo>
                      <a:pt x="24" y="8"/>
                      <a:pt x="18" y="9"/>
                      <a:pt x="11" y="10"/>
                    </a:cubicBezTo>
                    <a:cubicBezTo>
                      <a:pt x="7" y="11"/>
                      <a:pt x="4" y="11"/>
                      <a:pt x="0" y="11"/>
                    </a:cubicBezTo>
                    <a:cubicBezTo>
                      <a:pt x="1" y="13"/>
                      <a:pt x="3" y="14"/>
                      <a:pt x="4" y="15"/>
                    </a:cubicBezTo>
                    <a:cubicBezTo>
                      <a:pt x="14" y="16"/>
                      <a:pt x="24" y="16"/>
                      <a:pt x="34" y="16"/>
                    </a:cubicBezTo>
                    <a:cubicBezTo>
                      <a:pt x="64" y="16"/>
                      <a:pt x="90" y="13"/>
                      <a:pt x="97" y="5"/>
                    </a:cubicBezTo>
                    <a:cubicBezTo>
                      <a:pt x="98" y="4"/>
                      <a:pt x="99" y="2"/>
                      <a:pt x="100" y="1"/>
                    </a:cubicBezTo>
                    <a:cubicBezTo>
                      <a:pt x="100" y="1"/>
                      <a:pt x="99" y="0"/>
                      <a:pt x="98" y="0"/>
                    </a:cubicBezTo>
                  </a:path>
                </a:pathLst>
              </a:custGeom>
              <a:solidFill>
                <a:srgbClr val="7A72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661" name="Freeform 886">
                <a:extLst>
                  <a:ext uri="{FF2B5EF4-FFF2-40B4-BE49-F238E27FC236}">
                    <a16:creationId xmlns:a16="http://schemas.microsoft.com/office/drawing/2014/main" id="{1E0371E1-6EF6-4F2D-878B-181E23668A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36" y="3240"/>
                <a:ext cx="30" cy="10"/>
              </a:xfrm>
              <a:custGeom>
                <a:avLst/>
                <a:gdLst>
                  <a:gd name="T0" fmla="*/ 16 w 31"/>
                  <a:gd name="T1" fmla="*/ 0 h 11"/>
                  <a:gd name="T2" fmla="*/ 0 w 31"/>
                  <a:gd name="T3" fmla="*/ 7 h 11"/>
                  <a:gd name="T4" fmla="*/ 1 w 31"/>
                  <a:gd name="T5" fmla="*/ 7 h 11"/>
                  <a:gd name="T6" fmla="*/ 12 w 31"/>
                  <a:gd name="T7" fmla="*/ 6 h 11"/>
                  <a:gd name="T8" fmla="*/ 27 w 31"/>
                  <a:gd name="T9" fmla="*/ 5 h 11"/>
                  <a:gd name="T10" fmla="*/ 16 w 31"/>
                  <a:gd name="T11" fmla="*/ 0 h 1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1" h="11">
                    <a:moveTo>
                      <a:pt x="20" y="0"/>
                    </a:moveTo>
                    <a:cubicBezTo>
                      <a:pt x="14" y="2"/>
                      <a:pt x="6" y="6"/>
                      <a:pt x="0" y="11"/>
                    </a:cubicBezTo>
                    <a:cubicBezTo>
                      <a:pt x="0" y="11"/>
                      <a:pt x="1" y="11"/>
                      <a:pt x="1" y="11"/>
                    </a:cubicBezTo>
                    <a:cubicBezTo>
                      <a:pt x="5" y="11"/>
                      <a:pt x="8" y="11"/>
                      <a:pt x="12" y="10"/>
                    </a:cubicBezTo>
                    <a:cubicBezTo>
                      <a:pt x="19" y="9"/>
                      <a:pt x="25" y="8"/>
                      <a:pt x="31" y="7"/>
                    </a:cubicBezTo>
                    <a:cubicBezTo>
                      <a:pt x="28" y="5"/>
                      <a:pt x="24" y="2"/>
                      <a:pt x="20" y="0"/>
                    </a:cubicBezTo>
                  </a:path>
                </a:pathLst>
              </a:custGeom>
              <a:solidFill>
                <a:srgbClr val="928A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662" name="Freeform 887">
                <a:extLst>
                  <a:ext uri="{FF2B5EF4-FFF2-40B4-BE49-F238E27FC236}">
                    <a16:creationId xmlns:a16="http://schemas.microsoft.com/office/drawing/2014/main" id="{B29DB4B7-4C38-41AE-B832-336CAB8912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41" y="3241"/>
                <a:ext cx="102" cy="22"/>
              </a:xfrm>
              <a:custGeom>
                <a:avLst/>
                <a:gdLst>
                  <a:gd name="T0" fmla="*/ 88 w 104"/>
                  <a:gd name="T1" fmla="*/ 0 h 23"/>
                  <a:gd name="T2" fmla="*/ 85 w 104"/>
                  <a:gd name="T3" fmla="*/ 4 h 23"/>
                  <a:gd name="T4" fmla="*/ 26 w 104"/>
                  <a:gd name="T5" fmla="*/ 11 h 23"/>
                  <a:gd name="T6" fmla="*/ 0 w 104"/>
                  <a:gd name="T7" fmla="*/ 11 h 23"/>
                  <a:gd name="T8" fmla="*/ 3 w 104"/>
                  <a:gd name="T9" fmla="*/ 12 h 23"/>
                  <a:gd name="T10" fmla="*/ 26 w 104"/>
                  <a:gd name="T11" fmla="*/ 19 h 23"/>
                  <a:gd name="T12" fmla="*/ 32 w 104"/>
                  <a:gd name="T13" fmla="*/ 19 h 23"/>
                  <a:gd name="T14" fmla="*/ 40 w 104"/>
                  <a:gd name="T15" fmla="*/ 19 h 23"/>
                  <a:gd name="T16" fmla="*/ 48 w 104"/>
                  <a:gd name="T17" fmla="*/ 19 h 23"/>
                  <a:gd name="T18" fmla="*/ 49 w 104"/>
                  <a:gd name="T19" fmla="*/ 19 h 23"/>
                  <a:gd name="T20" fmla="*/ 55 w 104"/>
                  <a:gd name="T21" fmla="*/ 18 h 23"/>
                  <a:gd name="T22" fmla="*/ 63 w 104"/>
                  <a:gd name="T23" fmla="*/ 16 h 23"/>
                  <a:gd name="T24" fmla="*/ 69 w 104"/>
                  <a:gd name="T25" fmla="*/ 15 h 23"/>
                  <a:gd name="T26" fmla="*/ 76 w 104"/>
                  <a:gd name="T27" fmla="*/ 12 h 23"/>
                  <a:gd name="T28" fmla="*/ 96 w 104"/>
                  <a:gd name="T29" fmla="*/ 5 h 23"/>
                  <a:gd name="T30" fmla="*/ 88 w 104"/>
                  <a:gd name="T31" fmla="*/ 0 h 23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104" h="23">
                    <a:moveTo>
                      <a:pt x="96" y="0"/>
                    </a:moveTo>
                    <a:cubicBezTo>
                      <a:pt x="95" y="1"/>
                      <a:pt x="94" y="3"/>
                      <a:pt x="93" y="4"/>
                    </a:cubicBezTo>
                    <a:cubicBezTo>
                      <a:pt x="86" y="12"/>
                      <a:pt x="60" y="15"/>
                      <a:pt x="30" y="15"/>
                    </a:cubicBezTo>
                    <a:cubicBezTo>
                      <a:pt x="20" y="15"/>
                      <a:pt x="10" y="15"/>
                      <a:pt x="0" y="14"/>
                    </a:cubicBezTo>
                    <a:cubicBezTo>
                      <a:pt x="1" y="15"/>
                      <a:pt x="2" y="16"/>
                      <a:pt x="3" y="16"/>
                    </a:cubicBezTo>
                    <a:cubicBezTo>
                      <a:pt x="13" y="22"/>
                      <a:pt x="20" y="23"/>
                      <a:pt x="29" y="23"/>
                    </a:cubicBezTo>
                    <a:cubicBezTo>
                      <a:pt x="31" y="23"/>
                      <a:pt x="34" y="23"/>
                      <a:pt x="36" y="23"/>
                    </a:cubicBezTo>
                    <a:cubicBezTo>
                      <a:pt x="39" y="23"/>
                      <a:pt x="41" y="23"/>
                      <a:pt x="44" y="23"/>
                    </a:cubicBezTo>
                    <a:cubicBezTo>
                      <a:pt x="46" y="23"/>
                      <a:pt x="49" y="23"/>
                      <a:pt x="52" y="23"/>
                    </a:cubicBezTo>
                    <a:cubicBezTo>
                      <a:pt x="53" y="23"/>
                      <a:pt x="53" y="23"/>
                      <a:pt x="53" y="23"/>
                    </a:cubicBezTo>
                    <a:cubicBezTo>
                      <a:pt x="59" y="22"/>
                      <a:pt x="59" y="22"/>
                      <a:pt x="59" y="22"/>
                    </a:cubicBezTo>
                    <a:cubicBezTo>
                      <a:pt x="62" y="21"/>
                      <a:pt x="65" y="20"/>
                      <a:pt x="67" y="20"/>
                    </a:cubicBezTo>
                    <a:cubicBezTo>
                      <a:pt x="69" y="20"/>
                      <a:pt x="71" y="19"/>
                      <a:pt x="73" y="19"/>
                    </a:cubicBezTo>
                    <a:cubicBezTo>
                      <a:pt x="76" y="18"/>
                      <a:pt x="79" y="17"/>
                      <a:pt x="82" y="16"/>
                    </a:cubicBezTo>
                    <a:cubicBezTo>
                      <a:pt x="89" y="13"/>
                      <a:pt x="96" y="9"/>
                      <a:pt x="104" y="5"/>
                    </a:cubicBezTo>
                    <a:cubicBezTo>
                      <a:pt x="101" y="3"/>
                      <a:pt x="99" y="2"/>
                      <a:pt x="96" y="0"/>
                    </a:cubicBezTo>
                  </a:path>
                </a:pathLst>
              </a:custGeom>
              <a:solidFill>
                <a:srgbClr val="ABA4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663" name="Freeform 888">
                <a:extLst>
                  <a:ext uri="{FF2B5EF4-FFF2-40B4-BE49-F238E27FC236}">
                    <a16:creationId xmlns:a16="http://schemas.microsoft.com/office/drawing/2014/main" id="{2E08597A-7972-48D4-91DC-210F4E5F66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6" y="3231"/>
                <a:ext cx="67" cy="22"/>
              </a:xfrm>
              <a:custGeom>
                <a:avLst/>
                <a:gdLst>
                  <a:gd name="T0" fmla="*/ 49 w 68"/>
                  <a:gd name="T1" fmla="*/ 0 h 23"/>
                  <a:gd name="T2" fmla="*/ 41 w 68"/>
                  <a:gd name="T3" fmla="*/ 3 h 23"/>
                  <a:gd name="T4" fmla="*/ 33 w 68"/>
                  <a:gd name="T5" fmla="*/ 11 h 23"/>
                  <a:gd name="T6" fmla="*/ 28 w 68"/>
                  <a:gd name="T7" fmla="*/ 11 h 23"/>
                  <a:gd name="T8" fmla="*/ 17 w 68"/>
                  <a:gd name="T9" fmla="*/ 11 h 23"/>
                  <a:gd name="T10" fmla="*/ 0 w 68"/>
                  <a:gd name="T11" fmla="*/ 12 h 23"/>
                  <a:gd name="T12" fmla="*/ 27 w 68"/>
                  <a:gd name="T13" fmla="*/ 19 h 23"/>
                  <a:gd name="T14" fmla="*/ 39 w 68"/>
                  <a:gd name="T15" fmla="*/ 17 h 23"/>
                  <a:gd name="T16" fmla="*/ 64 w 68"/>
                  <a:gd name="T17" fmla="*/ 9 h 23"/>
                  <a:gd name="T18" fmla="*/ 49 w 68"/>
                  <a:gd name="T19" fmla="*/ 0 h 23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68" h="23">
                    <a:moveTo>
                      <a:pt x="53" y="0"/>
                    </a:moveTo>
                    <a:cubicBezTo>
                      <a:pt x="50" y="1"/>
                      <a:pt x="48" y="2"/>
                      <a:pt x="45" y="3"/>
                    </a:cubicBezTo>
                    <a:cubicBezTo>
                      <a:pt x="41" y="7"/>
                      <a:pt x="40" y="11"/>
                      <a:pt x="33" y="13"/>
                    </a:cubicBezTo>
                    <a:cubicBezTo>
                      <a:pt x="31" y="14"/>
                      <a:pt x="30" y="14"/>
                      <a:pt x="28" y="14"/>
                    </a:cubicBezTo>
                    <a:cubicBezTo>
                      <a:pt x="24" y="14"/>
                      <a:pt x="20" y="13"/>
                      <a:pt x="17" y="12"/>
                    </a:cubicBezTo>
                    <a:cubicBezTo>
                      <a:pt x="11" y="13"/>
                      <a:pt x="6" y="15"/>
                      <a:pt x="0" y="16"/>
                    </a:cubicBezTo>
                    <a:cubicBezTo>
                      <a:pt x="8" y="20"/>
                      <a:pt x="15" y="23"/>
                      <a:pt x="27" y="23"/>
                    </a:cubicBezTo>
                    <a:cubicBezTo>
                      <a:pt x="31" y="23"/>
                      <a:pt x="37" y="22"/>
                      <a:pt x="43" y="21"/>
                    </a:cubicBezTo>
                    <a:cubicBezTo>
                      <a:pt x="56" y="19"/>
                      <a:pt x="63" y="14"/>
                      <a:pt x="68" y="9"/>
                    </a:cubicBezTo>
                    <a:cubicBezTo>
                      <a:pt x="63" y="6"/>
                      <a:pt x="58" y="3"/>
                      <a:pt x="53" y="0"/>
                    </a:cubicBezTo>
                  </a:path>
                </a:pathLst>
              </a:custGeom>
              <a:solidFill>
                <a:srgbClr val="ABA4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664" name="Freeform 889">
                <a:extLst>
                  <a:ext uri="{FF2B5EF4-FFF2-40B4-BE49-F238E27FC236}">
                    <a16:creationId xmlns:a16="http://schemas.microsoft.com/office/drawing/2014/main" id="{83D9657A-AD22-46AA-8A0F-1656972F011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022" y="3200"/>
                <a:ext cx="96" cy="47"/>
              </a:xfrm>
              <a:custGeom>
                <a:avLst/>
                <a:gdLst>
                  <a:gd name="T0" fmla="*/ 89 w 98"/>
                  <a:gd name="T1" fmla="*/ 30 h 47"/>
                  <a:gd name="T2" fmla="*/ 83 w 98"/>
                  <a:gd name="T3" fmla="*/ 33 h 47"/>
                  <a:gd name="T4" fmla="*/ 82 w 98"/>
                  <a:gd name="T5" fmla="*/ 34 h 47"/>
                  <a:gd name="T6" fmla="*/ 90 w 98"/>
                  <a:gd name="T7" fmla="*/ 31 h 47"/>
                  <a:gd name="T8" fmla="*/ 89 w 98"/>
                  <a:gd name="T9" fmla="*/ 30 h 47"/>
                  <a:gd name="T10" fmla="*/ 71 w 98"/>
                  <a:gd name="T11" fmla="*/ 2 h 47"/>
                  <a:gd name="T12" fmla="*/ 50 w 98"/>
                  <a:gd name="T13" fmla="*/ 4 h 47"/>
                  <a:gd name="T14" fmla="*/ 55 w 98"/>
                  <a:gd name="T15" fmla="*/ 7 h 47"/>
                  <a:gd name="T16" fmla="*/ 55 w 98"/>
                  <a:gd name="T17" fmla="*/ 17 h 47"/>
                  <a:gd name="T18" fmla="*/ 67 w 98"/>
                  <a:gd name="T19" fmla="*/ 27 h 47"/>
                  <a:gd name="T20" fmla="*/ 67 w 98"/>
                  <a:gd name="T21" fmla="*/ 27 h 47"/>
                  <a:gd name="T22" fmla="*/ 76 w 98"/>
                  <a:gd name="T23" fmla="*/ 24 h 47"/>
                  <a:gd name="T24" fmla="*/ 77 w 98"/>
                  <a:gd name="T25" fmla="*/ 24 h 47"/>
                  <a:gd name="T26" fmla="*/ 80 w 98"/>
                  <a:gd name="T27" fmla="*/ 24 h 47"/>
                  <a:gd name="T28" fmla="*/ 72 w 98"/>
                  <a:gd name="T29" fmla="*/ 16 h 47"/>
                  <a:gd name="T30" fmla="*/ 71 w 98"/>
                  <a:gd name="T31" fmla="*/ 2 h 47"/>
                  <a:gd name="T32" fmla="*/ 28 w 98"/>
                  <a:gd name="T33" fmla="*/ 0 h 47"/>
                  <a:gd name="T34" fmla="*/ 38 w 98"/>
                  <a:gd name="T35" fmla="*/ 36 h 47"/>
                  <a:gd name="T36" fmla="*/ 30 w 98"/>
                  <a:gd name="T37" fmla="*/ 40 h 47"/>
                  <a:gd name="T38" fmla="*/ 41 w 98"/>
                  <a:gd name="T39" fmla="*/ 47 h 47"/>
                  <a:gd name="T40" fmla="*/ 58 w 98"/>
                  <a:gd name="T41" fmla="*/ 43 h 47"/>
                  <a:gd name="T42" fmla="*/ 42 w 98"/>
                  <a:gd name="T43" fmla="*/ 35 h 47"/>
                  <a:gd name="T44" fmla="*/ 24 w 98"/>
                  <a:gd name="T45" fmla="*/ 9 h 47"/>
                  <a:gd name="T46" fmla="*/ 30 w 98"/>
                  <a:gd name="T47" fmla="*/ 1 h 47"/>
                  <a:gd name="T48" fmla="*/ 28 w 98"/>
                  <a:gd name="T49" fmla="*/ 0 h 47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98" h="47">
                    <a:moveTo>
                      <a:pt x="97" y="30"/>
                    </a:moveTo>
                    <a:cubicBezTo>
                      <a:pt x="95" y="31"/>
                      <a:pt x="93" y="32"/>
                      <a:pt x="91" y="33"/>
                    </a:cubicBezTo>
                    <a:cubicBezTo>
                      <a:pt x="91" y="33"/>
                      <a:pt x="90" y="34"/>
                      <a:pt x="90" y="34"/>
                    </a:cubicBezTo>
                    <a:cubicBezTo>
                      <a:pt x="93" y="33"/>
                      <a:pt x="95" y="32"/>
                      <a:pt x="98" y="31"/>
                    </a:cubicBezTo>
                    <a:cubicBezTo>
                      <a:pt x="98" y="31"/>
                      <a:pt x="97" y="31"/>
                      <a:pt x="97" y="30"/>
                    </a:cubicBezTo>
                    <a:moveTo>
                      <a:pt x="78" y="2"/>
                    </a:moveTo>
                    <a:cubicBezTo>
                      <a:pt x="70" y="3"/>
                      <a:pt x="62" y="3"/>
                      <a:pt x="54" y="4"/>
                    </a:cubicBezTo>
                    <a:cubicBezTo>
                      <a:pt x="54" y="5"/>
                      <a:pt x="58" y="6"/>
                      <a:pt x="59" y="7"/>
                    </a:cubicBezTo>
                    <a:cubicBezTo>
                      <a:pt x="60" y="11"/>
                      <a:pt x="58" y="14"/>
                      <a:pt x="59" y="17"/>
                    </a:cubicBezTo>
                    <a:cubicBezTo>
                      <a:pt x="60" y="21"/>
                      <a:pt x="60" y="26"/>
                      <a:pt x="71" y="27"/>
                    </a:cubicBezTo>
                    <a:cubicBezTo>
                      <a:pt x="71" y="27"/>
                      <a:pt x="71" y="27"/>
                      <a:pt x="71" y="27"/>
                    </a:cubicBezTo>
                    <a:cubicBezTo>
                      <a:pt x="76" y="27"/>
                      <a:pt x="80" y="24"/>
                      <a:pt x="84" y="24"/>
                    </a:cubicBezTo>
                    <a:cubicBezTo>
                      <a:pt x="85" y="24"/>
                      <a:pt x="85" y="24"/>
                      <a:pt x="85" y="24"/>
                    </a:cubicBezTo>
                    <a:cubicBezTo>
                      <a:pt x="86" y="24"/>
                      <a:pt x="87" y="24"/>
                      <a:pt x="88" y="24"/>
                    </a:cubicBezTo>
                    <a:cubicBezTo>
                      <a:pt x="85" y="21"/>
                      <a:pt x="82" y="19"/>
                      <a:pt x="80" y="16"/>
                    </a:cubicBezTo>
                    <a:cubicBezTo>
                      <a:pt x="77" y="12"/>
                      <a:pt x="77" y="7"/>
                      <a:pt x="78" y="2"/>
                    </a:cubicBezTo>
                    <a:moveTo>
                      <a:pt x="32" y="0"/>
                    </a:moveTo>
                    <a:cubicBezTo>
                      <a:pt x="0" y="8"/>
                      <a:pt x="23" y="28"/>
                      <a:pt x="42" y="36"/>
                    </a:cubicBezTo>
                    <a:cubicBezTo>
                      <a:pt x="40" y="37"/>
                      <a:pt x="37" y="38"/>
                      <a:pt x="34" y="40"/>
                    </a:cubicBezTo>
                    <a:cubicBezTo>
                      <a:pt x="38" y="42"/>
                      <a:pt x="42" y="45"/>
                      <a:pt x="45" y="47"/>
                    </a:cubicBezTo>
                    <a:cubicBezTo>
                      <a:pt x="51" y="46"/>
                      <a:pt x="56" y="44"/>
                      <a:pt x="62" y="43"/>
                    </a:cubicBezTo>
                    <a:cubicBezTo>
                      <a:pt x="56" y="41"/>
                      <a:pt x="50" y="38"/>
                      <a:pt x="46" y="35"/>
                    </a:cubicBezTo>
                    <a:cubicBezTo>
                      <a:pt x="35" y="29"/>
                      <a:pt x="24" y="17"/>
                      <a:pt x="24" y="9"/>
                    </a:cubicBezTo>
                    <a:cubicBezTo>
                      <a:pt x="24" y="4"/>
                      <a:pt x="28" y="2"/>
                      <a:pt x="34" y="1"/>
                    </a:cubicBezTo>
                    <a:cubicBezTo>
                      <a:pt x="32" y="0"/>
                      <a:pt x="32" y="0"/>
                      <a:pt x="32" y="0"/>
                    </a:cubicBezTo>
                  </a:path>
                </a:pathLst>
              </a:custGeom>
              <a:solidFill>
                <a:srgbClr val="BBB5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665" name="Freeform 890">
                <a:extLst>
                  <a:ext uri="{FF2B5EF4-FFF2-40B4-BE49-F238E27FC236}">
                    <a16:creationId xmlns:a16="http://schemas.microsoft.com/office/drawing/2014/main" id="{43C91C30-E769-439C-AD32-A6D3B2AC2C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83" y="3234"/>
                <a:ext cx="28" cy="11"/>
              </a:xfrm>
              <a:custGeom>
                <a:avLst/>
                <a:gdLst>
                  <a:gd name="T0" fmla="*/ 28 w 28"/>
                  <a:gd name="T1" fmla="*/ 0 h 11"/>
                  <a:gd name="T2" fmla="*/ 0 w 28"/>
                  <a:gd name="T3" fmla="*/ 9 h 11"/>
                  <a:gd name="T4" fmla="*/ 11 w 28"/>
                  <a:gd name="T5" fmla="*/ 11 h 11"/>
                  <a:gd name="T6" fmla="*/ 16 w 28"/>
                  <a:gd name="T7" fmla="*/ 10 h 11"/>
                  <a:gd name="T8" fmla="*/ 28 w 28"/>
                  <a:gd name="T9" fmla="*/ 0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8" h="11">
                    <a:moveTo>
                      <a:pt x="28" y="0"/>
                    </a:moveTo>
                    <a:cubicBezTo>
                      <a:pt x="18" y="3"/>
                      <a:pt x="9" y="6"/>
                      <a:pt x="0" y="9"/>
                    </a:cubicBezTo>
                    <a:cubicBezTo>
                      <a:pt x="3" y="10"/>
                      <a:pt x="7" y="11"/>
                      <a:pt x="11" y="11"/>
                    </a:cubicBezTo>
                    <a:cubicBezTo>
                      <a:pt x="13" y="11"/>
                      <a:pt x="14" y="11"/>
                      <a:pt x="16" y="10"/>
                    </a:cubicBezTo>
                    <a:cubicBezTo>
                      <a:pt x="23" y="8"/>
                      <a:pt x="24" y="4"/>
                      <a:pt x="28" y="0"/>
                    </a:cubicBezTo>
                  </a:path>
                </a:pathLst>
              </a:custGeom>
              <a:solidFill>
                <a:srgbClr val="CCC7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666" name="Freeform 891">
                <a:extLst>
                  <a:ext uri="{FF2B5EF4-FFF2-40B4-BE49-F238E27FC236}">
                    <a16:creationId xmlns:a16="http://schemas.microsoft.com/office/drawing/2014/main" id="{B6B23F50-D47A-4CB3-B75B-04A5ABAC11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46" y="3201"/>
                <a:ext cx="71" cy="42"/>
              </a:xfrm>
              <a:custGeom>
                <a:avLst/>
                <a:gdLst>
                  <a:gd name="T0" fmla="*/ 10 w 73"/>
                  <a:gd name="T1" fmla="*/ 0 h 42"/>
                  <a:gd name="T2" fmla="*/ 0 w 73"/>
                  <a:gd name="T3" fmla="*/ 8 h 42"/>
                  <a:gd name="T4" fmla="*/ 18 w 73"/>
                  <a:gd name="T5" fmla="*/ 34 h 42"/>
                  <a:gd name="T6" fmla="*/ 34 w 73"/>
                  <a:gd name="T7" fmla="*/ 42 h 42"/>
                  <a:gd name="T8" fmla="*/ 58 w 73"/>
                  <a:gd name="T9" fmla="*/ 33 h 42"/>
                  <a:gd name="T10" fmla="*/ 59 w 73"/>
                  <a:gd name="T11" fmla="*/ 32 h 42"/>
                  <a:gd name="T12" fmla="*/ 65 w 73"/>
                  <a:gd name="T13" fmla="*/ 29 h 42"/>
                  <a:gd name="T14" fmla="*/ 56 w 73"/>
                  <a:gd name="T15" fmla="*/ 23 h 42"/>
                  <a:gd name="T16" fmla="*/ 53 w 73"/>
                  <a:gd name="T17" fmla="*/ 23 h 42"/>
                  <a:gd name="T18" fmla="*/ 53 w 73"/>
                  <a:gd name="T19" fmla="*/ 23 h 42"/>
                  <a:gd name="T20" fmla="*/ 43 w 73"/>
                  <a:gd name="T21" fmla="*/ 26 h 42"/>
                  <a:gd name="T22" fmla="*/ 43 w 73"/>
                  <a:gd name="T23" fmla="*/ 26 h 42"/>
                  <a:gd name="T24" fmla="*/ 31 w 73"/>
                  <a:gd name="T25" fmla="*/ 16 h 42"/>
                  <a:gd name="T26" fmla="*/ 31 w 73"/>
                  <a:gd name="T27" fmla="*/ 6 h 42"/>
                  <a:gd name="T28" fmla="*/ 26 w 73"/>
                  <a:gd name="T29" fmla="*/ 3 h 42"/>
                  <a:gd name="T30" fmla="*/ 17 w 73"/>
                  <a:gd name="T31" fmla="*/ 4 h 42"/>
                  <a:gd name="T32" fmla="*/ 10 w 73"/>
                  <a:gd name="T33" fmla="*/ 0 h 4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73" h="42">
                    <a:moveTo>
                      <a:pt x="10" y="0"/>
                    </a:moveTo>
                    <a:cubicBezTo>
                      <a:pt x="4" y="1"/>
                      <a:pt x="0" y="3"/>
                      <a:pt x="0" y="8"/>
                    </a:cubicBezTo>
                    <a:cubicBezTo>
                      <a:pt x="0" y="16"/>
                      <a:pt x="11" y="28"/>
                      <a:pt x="22" y="34"/>
                    </a:cubicBezTo>
                    <a:cubicBezTo>
                      <a:pt x="26" y="37"/>
                      <a:pt x="32" y="40"/>
                      <a:pt x="38" y="42"/>
                    </a:cubicBezTo>
                    <a:cubicBezTo>
                      <a:pt x="47" y="39"/>
                      <a:pt x="56" y="36"/>
                      <a:pt x="66" y="33"/>
                    </a:cubicBezTo>
                    <a:cubicBezTo>
                      <a:pt x="66" y="33"/>
                      <a:pt x="67" y="32"/>
                      <a:pt x="67" y="32"/>
                    </a:cubicBezTo>
                    <a:cubicBezTo>
                      <a:pt x="69" y="31"/>
                      <a:pt x="71" y="30"/>
                      <a:pt x="73" y="29"/>
                    </a:cubicBezTo>
                    <a:cubicBezTo>
                      <a:pt x="70" y="27"/>
                      <a:pt x="66" y="25"/>
                      <a:pt x="64" y="23"/>
                    </a:cubicBezTo>
                    <a:cubicBezTo>
                      <a:pt x="63" y="23"/>
                      <a:pt x="62" y="23"/>
                      <a:pt x="61" y="23"/>
                    </a:cubicBezTo>
                    <a:cubicBezTo>
                      <a:pt x="61" y="23"/>
                      <a:pt x="61" y="23"/>
                      <a:pt x="60" y="23"/>
                    </a:cubicBezTo>
                    <a:cubicBezTo>
                      <a:pt x="56" y="23"/>
                      <a:pt x="52" y="26"/>
                      <a:pt x="47" y="26"/>
                    </a:cubicBezTo>
                    <a:cubicBezTo>
                      <a:pt x="47" y="26"/>
                      <a:pt x="47" y="26"/>
                      <a:pt x="47" y="26"/>
                    </a:cubicBezTo>
                    <a:cubicBezTo>
                      <a:pt x="36" y="25"/>
                      <a:pt x="36" y="20"/>
                      <a:pt x="35" y="16"/>
                    </a:cubicBezTo>
                    <a:cubicBezTo>
                      <a:pt x="34" y="13"/>
                      <a:pt x="36" y="10"/>
                      <a:pt x="35" y="6"/>
                    </a:cubicBezTo>
                    <a:cubicBezTo>
                      <a:pt x="34" y="5"/>
                      <a:pt x="30" y="4"/>
                      <a:pt x="30" y="3"/>
                    </a:cubicBezTo>
                    <a:cubicBezTo>
                      <a:pt x="26" y="3"/>
                      <a:pt x="21" y="3"/>
                      <a:pt x="17" y="4"/>
                    </a:cubicBezTo>
                    <a:cubicBezTo>
                      <a:pt x="10" y="0"/>
                      <a:pt x="10" y="0"/>
                      <a:pt x="10" y="0"/>
                    </a:cubicBezTo>
                  </a:path>
                </a:pathLst>
              </a:custGeom>
              <a:solidFill>
                <a:srgbClr val="D4D0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667" name="Freeform 892">
                <a:extLst>
                  <a:ext uri="{FF2B5EF4-FFF2-40B4-BE49-F238E27FC236}">
                    <a16:creationId xmlns:a16="http://schemas.microsoft.com/office/drawing/2014/main" id="{B048BFDE-E1FC-4193-BD1F-4270944DD1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12" y="3246"/>
                <a:ext cx="39" cy="13"/>
              </a:xfrm>
              <a:custGeom>
                <a:avLst/>
                <a:gdLst>
                  <a:gd name="T0" fmla="*/ 31 w 39"/>
                  <a:gd name="T1" fmla="*/ 0 h 14"/>
                  <a:gd name="T2" fmla="*/ 9 w 39"/>
                  <a:gd name="T3" fmla="*/ 7 h 14"/>
                  <a:gd name="T4" fmla="*/ 0 w 39"/>
                  <a:gd name="T5" fmla="*/ 10 h 14"/>
                  <a:gd name="T6" fmla="*/ 7 w 39"/>
                  <a:gd name="T7" fmla="*/ 9 h 14"/>
                  <a:gd name="T8" fmla="*/ 23 w 39"/>
                  <a:gd name="T9" fmla="*/ 7 h 14"/>
                  <a:gd name="T10" fmla="*/ 39 w 39"/>
                  <a:gd name="T11" fmla="*/ 6 h 14"/>
                  <a:gd name="T12" fmla="*/ 33 w 39"/>
                  <a:gd name="T13" fmla="*/ 1 h 14"/>
                  <a:gd name="T14" fmla="*/ 31 w 39"/>
                  <a:gd name="T15" fmla="*/ 0 h 1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9" h="14">
                    <a:moveTo>
                      <a:pt x="31" y="0"/>
                    </a:moveTo>
                    <a:cubicBezTo>
                      <a:pt x="23" y="4"/>
                      <a:pt x="16" y="8"/>
                      <a:pt x="9" y="11"/>
                    </a:cubicBezTo>
                    <a:cubicBezTo>
                      <a:pt x="6" y="12"/>
                      <a:pt x="3" y="13"/>
                      <a:pt x="0" y="14"/>
                    </a:cubicBezTo>
                    <a:cubicBezTo>
                      <a:pt x="3" y="14"/>
                      <a:pt x="5" y="13"/>
                      <a:pt x="7" y="13"/>
                    </a:cubicBezTo>
                    <a:cubicBezTo>
                      <a:pt x="23" y="10"/>
                      <a:pt x="23" y="10"/>
                      <a:pt x="23" y="10"/>
                    </a:cubicBezTo>
                    <a:cubicBezTo>
                      <a:pt x="29" y="9"/>
                      <a:pt x="34" y="8"/>
                      <a:pt x="39" y="6"/>
                    </a:cubicBezTo>
                    <a:cubicBezTo>
                      <a:pt x="37" y="5"/>
                      <a:pt x="35" y="3"/>
                      <a:pt x="33" y="1"/>
                    </a:cubicBezTo>
                    <a:cubicBezTo>
                      <a:pt x="32" y="1"/>
                      <a:pt x="31" y="0"/>
                      <a:pt x="31" y="0"/>
                    </a:cubicBezTo>
                  </a:path>
                </a:pathLst>
              </a:custGeom>
              <a:solidFill>
                <a:srgbClr val="BBB5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668" name="Freeform 893">
                <a:extLst>
                  <a:ext uri="{FF2B5EF4-FFF2-40B4-BE49-F238E27FC236}">
                    <a16:creationId xmlns:a16="http://schemas.microsoft.com/office/drawing/2014/main" id="{B79A722B-8ECD-49BD-B922-1E90427F7B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30" y="3222"/>
                <a:ext cx="21" cy="5"/>
              </a:xfrm>
              <a:custGeom>
                <a:avLst/>
                <a:gdLst>
                  <a:gd name="T0" fmla="*/ 18 w 22"/>
                  <a:gd name="T1" fmla="*/ 0 h 5"/>
                  <a:gd name="T2" fmla="*/ 11 w 22"/>
                  <a:gd name="T3" fmla="*/ 2 h 5"/>
                  <a:gd name="T4" fmla="*/ 0 w 22"/>
                  <a:gd name="T5" fmla="*/ 5 h 5"/>
                  <a:gd name="T6" fmla="*/ 12 w 22"/>
                  <a:gd name="T7" fmla="*/ 4 h 5"/>
                  <a:gd name="T8" fmla="*/ 18 w 22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2" h="5">
                    <a:moveTo>
                      <a:pt x="22" y="0"/>
                    </a:moveTo>
                    <a:cubicBezTo>
                      <a:pt x="19" y="0"/>
                      <a:pt x="16" y="1"/>
                      <a:pt x="14" y="2"/>
                    </a:cubicBezTo>
                    <a:cubicBezTo>
                      <a:pt x="9" y="3"/>
                      <a:pt x="4" y="4"/>
                      <a:pt x="0" y="5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8" y="2"/>
                      <a:pt x="20" y="1"/>
                      <a:pt x="22" y="0"/>
                    </a:cubicBezTo>
                  </a:path>
                </a:pathLst>
              </a:custGeom>
              <a:solidFill>
                <a:srgbClr val="BBB5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669" name="Freeform 894">
                <a:extLst>
                  <a:ext uri="{FF2B5EF4-FFF2-40B4-BE49-F238E27FC236}">
                    <a16:creationId xmlns:a16="http://schemas.microsoft.com/office/drawing/2014/main" id="{2C86E186-F7C4-410A-B84A-00B0BCFBA03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119" y="3226"/>
                <a:ext cx="126" cy="32"/>
              </a:xfrm>
              <a:custGeom>
                <a:avLst/>
                <a:gdLst>
                  <a:gd name="T0" fmla="*/ 32 w 128"/>
                  <a:gd name="T1" fmla="*/ 22 h 33"/>
                  <a:gd name="T2" fmla="*/ 16 w 128"/>
                  <a:gd name="T3" fmla="*/ 26 h 33"/>
                  <a:gd name="T4" fmla="*/ 0 w 128"/>
                  <a:gd name="T5" fmla="*/ 29 h 33"/>
                  <a:gd name="T6" fmla="*/ 21 w 128"/>
                  <a:gd name="T7" fmla="*/ 27 h 33"/>
                  <a:gd name="T8" fmla="*/ 32 w 128"/>
                  <a:gd name="T9" fmla="*/ 23 h 33"/>
                  <a:gd name="T10" fmla="*/ 32 w 128"/>
                  <a:gd name="T11" fmla="*/ 22 h 33"/>
                  <a:gd name="T12" fmla="*/ 120 w 128"/>
                  <a:gd name="T13" fmla="*/ 0 h 33"/>
                  <a:gd name="T14" fmla="*/ 104 w 128"/>
                  <a:gd name="T15" fmla="*/ 1 h 33"/>
                  <a:gd name="T16" fmla="*/ 77 w 128"/>
                  <a:gd name="T17" fmla="*/ 11 h 33"/>
                  <a:gd name="T18" fmla="*/ 78 w 128"/>
                  <a:gd name="T19" fmla="*/ 11 h 33"/>
                  <a:gd name="T20" fmla="*/ 90 w 128"/>
                  <a:gd name="T21" fmla="*/ 13 h 33"/>
                  <a:gd name="T22" fmla="*/ 92 w 128"/>
                  <a:gd name="T23" fmla="*/ 13 h 33"/>
                  <a:gd name="T24" fmla="*/ 120 w 128"/>
                  <a:gd name="T25" fmla="*/ 0 h 3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28" h="33">
                    <a:moveTo>
                      <a:pt x="32" y="26"/>
                    </a:moveTo>
                    <a:cubicBezTo>
                      <a:pt x="27" y="28"/>
                      <a:pt x="22" y="29"/>
                      <a:pt x="16" y="30"/>
                    </a:cubicBezTo>
                    <a:cubicBezTo>
                      <a:pt x="0" y="33"/>
                      <a:pt x="0" y="33"/>
                      <a:pt x="0" y="33"/>
                    </a:cubicBezTo>
                    <a:cubicBezTo>
                      <a:pt x="9" y="33"/>
                      <a:pt x="18" y="32"/>
                      <a:pt x="21" y="31"/>
                    </a:cubicBezTo>
                    <a:cubicBezTo>
                      <a:pt x="26" y="30"/>
                      <a:pt x="30" y="28"/>
                      <a:pt x="33" y="27"/>
                    </a:cubicBezTo>
                    <a:cubicBezTo>
                      <a:pt x="33" y="27"/>
                      <a:pt x="32" y="27"/>
                      <a:pt x="32" y="26"/>
                    </a:cubicBezTo>
                    <a:moveTo>
                      <a:pt x="128" y="0"/>
                    </a:moveTo>
                    <a:cubicBezTo>
                      <a:pt x="112" y="1"/>
                      <a:pt x="112" y="1"/>
                      <a:pt x="112" y="1"/>
                    </a:cubicBezTo>
                    <a:cubicBezTo>
                      <a:pt x="101" y="4"/>
                      <a:pt x="91" y="8"/>
                      <a:pt x="81" y="11"/>
                    </a:cubicBezTo>
                    <a:cubicBezTo>
                      <a:pt x="81" y="11"/>
                      <a:pt x="82" y="11"/>
                      <a:pt x="82" y="11"/>
                    </a:cubicBezTo>
                    <a:cubicBezTo>
                      <a:pt x="86" y="12"/>
                      <a:pt x="90" y="13"/>
                      <a:pt x="94" y="13"/>
                    </a:cubicBezTo>
                    <a:cubicBezTo>
                      <a:pt x="95" y="13"/>
                      <a:pt x="96" y="13"/>
                      <a:pt x="97" y="13"/>
                    </a:cubicBezTo>
                    <a:cubicBezTo>
                      <a:pt x="107" y="11"/>
                      <a:pt x="119" y="6"/>
                      <a:pt x="128" y="0"/>
                    </a:cubicBezTo>
                  </a:path>
                </a:pathLst>
              </a:custGeom>
              <a:solidFill>
                <a:srgbClr val="C7C3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670" name="Freeform 895">
                <a:extLst>
                  <a:ext uri="{FF2B5EF4-FFF2-40B4-BE49-F238E27FC236}">
                    <a16:creationId xmlns:a16="http://schemas.microsoft.com/office/drawing/2014/main" id="{4CD9125C-78C5-4953-9A85-F34295C7BB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93" y="3262"/>
                <a:ext cx="6" cy="2"/>
              </a:xfrm>
              <a:custGeom>
                <a:avLst/>
                <a:gdLst>
                  <a:gd name="T0" fmla="*/ 6 w 6"/>
                  <a:gd name="T1" fmla="*/ 0 h 2"/>
                  <a:gd name="T2" fmla="*/ 0 w 6"/>
                  <a:gd name="T3" fmla="*/ 1 h 2"/>
                  <a:gd name="T4" fmla="*/ 2 w 6"/>
                  <a:gd name="T5" fmla="*/ 2 h 2"/>
                  <a:gd name="T6" fmla="*/ 6 w 6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" h="2">
                    <a:moveTo>
                      <a:pt x="6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2" y="1"/>
                      <a:pt x="2" y="2"/>
                    </a:cubicBezTo>
                    <a:cubicBezTo>
                      <a:pt x="4" y="1"/>
                      <a:pt x="5" y="1"/>
                      <a:pt x="6" y="0"/>
                    </a:cubicBezTo>
                  </a:path>
                </a:pathLst>
              </a:custGeom>
              <a:solidFill>
                <a:srgbClr val="BBB5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671" name="Freeform 896">
                <a:extLst>
                  <a:ext uri="{FF2B5EF4-FFF2-40B4-BE49-F238E27FC236}">
                    <a16:creationId xmlns:a16="http://schemas.microsoft.com/office/drawing/2014/main" id="{39B3A82A-8789-4772-B85B-E8366FC07C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33" y="3223"/>
                <a:ext cx="45" cy="18"/>
              </a:xfrm>
              <a:custGeom>
                <a:avLst/>
                <a:gdLst>
                  <a:gd name="T0" fmla="*/ 35 w 46"/>
                  <a:gd name="T1" fmla="*/ 0 h 18"/>
                  <a:gd name="T2" fmla="*/ 22 w 46"/>
                  <a:gd name="T3" fmla="*/ 3 h 18"/>
                  <a:gd name="T4" fmla="*/ 0 w 46"/>
                  <a:gd name="T5" fmla="*/ 17 h 18"/>
                  <a:gd name="T6" fmla="*/ 2 w 46"/>
                  <a:gd name="T7" fmla="*/ 18 h 18"/>
                  <a:gd name="T8" fmla="*/ 23 w 46"/>
                  <a:gd name="T9" fmla="*/ 3 h 18"/>
                  <a:gd name="T10" fmla="*/ 29 w 46"/>
                  <a:gd name="T11" fmla="*/ 2 h 18"/>
                  <a:gd name="T12" fmla="*/ 42 w 46"/>
                  <a:gd name="T13" fmla="*/ 4 h 18"/>
                  <a:gd name="T14" fmla="*/ 39 w 46"/>
                  <a:gd name="T15" fmla="*/ 0 h 18"/>
                  <a:gd name="T16" fmla="*/ 35 w 46"/>
                  <a:gd name="T17" fmla="*/ 0 h 1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6" h="18">
                    <a:moveTo>
                      <a:pt x="39" y="0"/>
                    </a:moveTo>
                    <a:cubicBezTo>
                      <a:pt x="34" y="0"/>
                      <a:pt x="28" y="1"/>
                      <a:pt x="22" y="3"/>
                    </a:cubicBezTo>
                    <a:cubicBezTo>
                      <a:pt x="11" y="7"/>
                      <a:pt x="6" y="12"/>
                      <a:pt x="0" y="17"/>
                    </a:cubicBezTo>
                    <a:cubicBezTo>
                      <a:pt x="1" y="17"/>
                      <a:pt x="2" y="18"/>
                      <a:pt x="2" y="18"/>
                    </a:cubicBezTo>
                    <a:cubicBezTo>
                      <a:pt x="9" y="9"/>
                      <a:pt x="13" y="6"/>
                      <a:pt x="27" y="3"/>
                    </a:cubicBezTo>
                    <a:cubicBezTo>
                      <a:pt x="29" y="2"/>
                      <a:pt x="31" y="2"/>
                      <a:pt x="33" y="2"/>
                    </a:cubicBezTo>
                    <a:cubicBezTo>
                      <a:pt x="37" y="2"/>
                      <a:pt x="41" y="3"/>
                      <a:pt x="46" y="4"/>
                    </a:cubicBezTo>
                    <a:cubicBezTo>
                      <a:pt x="45" y="3"/>
                      <a:pt x="44" y="1"/>
                      <a:pt x="43" y="0"/>
                    </a:cubicBezTo>
                    <a:cubicBezTo>
                      <a:pt x="42" y="0"/>
                      <a:pt x="41" y="0"/>
                      <a:pt x="39" y="0"/>
                    </a:cubicBezTo>
                  </a:path>
                </a:pathLst>
              </a:custGeom>
              <a:solidFill>
                <a:srgbClr val="867E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672" name="Freeform 897">
                <a:extLst>
                  <a:ext uri="{FF2B5EF4-FFF2-40B4-BE49-F238E27FC236}">
                    <a16:creationId xmlns:a16="http://schemas.microsoft.com/office/drawing/2014/main" id="{EFC39208-8C9C-434B-A6D3-4C15D953EB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35" y="3225"/>
                <a:ext cx="46" cy="21"/>
              </a:xfrm>
              <a:custGeom>
                <a:avLst/>
                <a:gdLst>
                  <a:gd name="T0" fmla="*/ 27 w 47"/>
                  <a:gd name="T1" fmla="*/ 0 h 21"/>
                  <a:gd name="T2" fmla="*/ 23 w 47"/>
                  <a:gd name="T3" fmla="*/ 1 h 21"/>
                  <a:gd name="T4" fmla="*/ 0 w 47"/>
                  <a:gd name="T5" fmla="*/ 16 h 21"/>
                  <a:gd name="T6" fmla="*/ 8 w 47"/>
                  <a:gd name="T7" fmla="*/ 21 h 21"/>
                  <a:gd name="T8" fmla="*/ 42 w 47"/>
                  <a:gd name="T9" fmla="*/ 7 h 21"/>
                  <a:gd name="T10" fmla="*/ 43 w 47"/>
                  <a:gd name="T11" fmla="*/ 7 h 21"/>
                  <a:gd name="T12" fmla="*/ 40 w 47"/>
                  <a:gd name="T13" fmla="*/ 2 h 21"/>
                  <a:gd name="T14" fmla="*/ 27 w 47"/>
                  <a:gd name="T15" fmla="*/ 0 h 2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7" h="21">
                    <a:moveTo>
                      <a:pt x="31" y="0"/>
                    </a:moveTo>
                    <a:cubicBezTo>
                      <a:pt x="29" y="0"/>
                      <a:pt x="27" y="0"/>
                      <a:pt x="25" y="1"/>
                    </a:cubicBezTo>
                    <a:cubicBezTo>
                      <a:pt x="11" y="4"/>
                      <a:pt x="7" y="7"/>
                      <a:pt x="0" y="16"/>
                    </a:cubicBezTo>
                    <a:cubicBezTo>
                      <a:pt x="3" y="18"/>
                      <a:pt x="5" y="19"/>
                      <a:pt x="8" y="21"/>
                    </a:cubicBezTo>
                    <a:cubicBezTo>
                      <a:pt x="19" y="14"/>
                      <a:pt x="32" y="7"/>
                      <a:pt x="46" y="7"/>
                    </a:cubicBezTo>
                    <a:cubicBezTo>
                      <a:pt x="47" y="7"/>
                      <a:pt x="47" y="7"/>
                      <a:pt x="47" y="7"/>
                    </a:cubicBezTo>
                    <a:cubicBezTo>
                      <a:pt x="46" y="5"/>
                      <a:pt x="45" y="3"/>
                      <a:pt x="44" y="2"/>
                    </a:cubicBezTo>
                    <a:cubicBezTo>
                      <a:pt x="39" y="1"/>
                      <a:pt x="35" y="0"/>
                      <a:pt x="31" y="0"/>
                    </a:cubicBezTo>
                  </a:path>
                </a:pathLst>
              </a:custGeom>
              <a:solidFill>
                <a:srgbClr val="B3AC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673" name="Freeform 898">
                <a:extLst>
                  <a:ext uri="{FF2B5EF4-FFF2-40B4-BE49-F238E27FC236}">
                    <a16:creationId xmlns:a16="http://schemas.microsoft.com/office/drawing/2014/main" id="{7C4D7399-07A8-443C-A04A-2A957E1C63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18" y="3214"/>
                <a:ext cx="57" cy="26"/>
              </a:xfrm>
              <a:custGeom>
                <a:avLst/>
                <a:gdLst>
                  <a:gd name="T0" fmla="*/ 46 w 58"/>
                  <a:gd name="T1" fmla="*/ 0 h 26"/>
                  <a:gd name="T2" fmla="*/ 0 w 58"/>
                  <a:gd name="T3" fmla="*/ 17 h 26"/>
                  <a:gd name="T4" fmla="*/ 15 w 58"/>
                  <a:gd name="T5" fmla="*/ 26 h 26"/>
                  <a:gd name="T6" fmla="*/ 33 w 58"/>
                  <a:gd name="T7" fmla="*/ 12 h 26"/>
                  <a:gd name="T8" fmla="*/ 50 w 58"/>
                  <a:gd name="T9" fmla="*/ 9 h 26"/>
                  <a:gd name="T10" fmla="*/ 54 w 58"/>
                  <a:gd name="T11" fmla="*/ 9 h 26"/>
                  <a:gd name="T12" fmla="*/ 46 w 58"/>
                  <a:gd name="T13" fmla="*/ 0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8" h="26">
                    <a:moveTo>
                      <a:pt x="50" y="0"/>
                    </a:moveTo>
                    <a:cubicBezTo>
                      <a:pt x="33" y="5"/>
                      <a:pt x="17" y="11"/>
                      <a:pt x="0" y="17"/>
                    </a:cubicBezTo>
                    <a:cubicBezTo>
                      <a:pt x="5" y="20"/>
                      <a:pt x="10" y="23"/>
                      <a:pt x="15" y="26"/>
                    </a:cubicBezTo>
                    <a:cubicBezTo>
                      <a:pt x="21" y="21"/>
                      <a:pt x="26" y="16"/>
                      <a:pt x="37" y="12"/>
                    </a:cubicBezTo>
                    <a:cubicBezTo>
                      <a:pt x="43" y="10"/>
                      <a:pt x="49" y="9"/>
                      <a:pt x="54" y="9"/>
                    </a:cubicBezTo>
                    <a:cubicBezTo>
                      <a:pt x="56" y="9"/>
                      <a:pt x="57" y="9"/>
                      <a:pt x="58" y="9"/>
                    </a:cubicBezTo>
                    <a:cubicBezTo>
                      <a:pt x="56" y="6"/>
                      <a:pt x="53" y="3"/>
                      <a:pt x="50" y="0"/>
                    </a:cubicBezTo>
                  </a:path>
                </a:pathLst>
              </a:custGeom>
              <a:solidFill>
                <a:srgbClr val="B3AC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674" name="Freeform 899">
                <a:extLst>
                  <a:ext uri="{FF2B5EF4-FFF2-40B4-BE49-F238E27FC236}">
                    <a16:creationId xmlns:a16="http://schemas.microsoft.com/office/drawing/2014/main" id="{9B333C01-691C-4ACF-B0E7-757FCA7E59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98" y="3197"/>
                <a:ext cx="70" cy="34"/>
              </a:xfrm>
              <a:custGeom>
                <a:avLst/>
                <a:gdLst>
                  <a:gd name="T0" fmla="*/ 46 w 71"/>
                  <a:gd name="T1" fmla="*/ 0 h 34"/>
                  <a:gd name="T2" fmla="*/ 43 w 71"/>
                  <a:gd name="T3" fmla="*/ 0 h 34"/>
                  <a:gd name="T4" fmla="*/ 38 w 71"/>
                  <a:gd name="T5" fmla="*/ 21 h 34"/>
                  <a:gd name="T6" fmla="*/ 35 w 71"/>
                  <a:gd name="T7" fmla="*/ 22 h 34"/>
                  <a:gd name="T8" fmla="*/ 14 w 71"/>
                  <a:gd name="T9" fmla="*/ 8 h 34"/>
                  <a:gd name="T10" fmla="*/ 12 w 71"/>
                  <a:gd name="T11" fmla="*/ 4 h 34"/>
                  <a:gd name="T12" fmla="*/ 1 w 71"/>
                  <a:gd name="T13" fmla="*/ 5 h 34"/>
                  <a:gd name="T14" fmla="*/ 3 w 71"/>
                  <a:gd name="T15" fmla="*/ 19 h 34"/>
                  <a:gd name="T16" fmla="*/ 11 w 71"/>
                  <a:gd name="T17" fmla="*/ 27 h 34"/>
                  <a:gd name="T18" fmla="*/ 28 w 71"/>
                  <a:gd name="T19" fmla="*/ 29 h 34"/>
                  <a:gd name="T20" fmla="*/ 20 w 71"/>
                  <a:gd name="T21" fmla="*/ 33 h 34"/>
                  <a:gd name="T22" fmla="*/ 21 w 71"/>
                  <a:gd name="T23" fmla="*/ 34 h 34"/>
                  <a:gd name="T24" fmla="*/ 67 w 71"/>
                  <a:gd name="T25" fmla="*/ 17 h 34"/>
                  <a:gd name="T26" fmla="*/ 46 w 71"/>
                  <a:gd name="T27" fmla="*/ 0 h 3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71" h="34">
                    <a:moveTo>
                      <a:pt x="50" y="0"/>
                    </a:moveTo>
                    <a:cubicBezTo>
                      <a:pt x="49" y="0"/>
                      <a:pt x="48" y="0"/>
                      <a:pt x="47" y="0"/>
                    </a:cubicBezTo>
                    <a:cubicBezTo>
                      <a:pt x="55" y="8"/>
                      <a:pt x="56" y="18"/>
                      <a:pt x="42" y="21"/>
                    </a:cubicBezTo>
                    <a:cubicBezTo>
                      <a:pt x="40" y="22"/>
                      <a:pt x="38" y="22"/>
                      <a:pt x="36" y="22"/>
                    </a:cubicBezTo>
                    <a:cubicBezTo>
                      <a:pt x="23" y="22"/>
                      <a:pt x="17" y="13"/>
                      <a:pt x="14" y="8"/>
                    </a:cubicBezTo>
                    <a:cubicBezTo>
                      <a:pt x="13" y="6"/>
                      <a:pt x="12" y="5"/>
                      <a:pt x="12" y="4"/>
                    </a:cubicBezTo>
                    <a:cubicBezTo>
                      <a:pt x="8" y="4"/>
                      <a:pt x="4" y="5"/>
                      <a:pt x="1" y="5"/>
                    </a:cubicBezTo>
                    <a:cubicBezTo>
                      <a:pt x="0" y="10"/>
                      <a:pt x="0" y="15"/>
                      <a:pt x="3" y="19"/>
                    </a:cubicBezTo>
                    <a:cubicBezTo>
                      <a:pt x="5" y="22"/>
                      <a:pt x="8" y="24"/>
                      <a:pt x="11" y="27"/>
                    </a:cubicBezTo>
                    <a:cubicBezTo>
                      <a:pt x="17" y="27"/>
                      <a:pt x="22" y="29"/>
                      <a:pt x="28" y="29"/>
                    </a:cubicBezTo>
                    <a:cubicBezTo>
                      <a:pt x="26" y="31"/>
                      <a:pt x="23" y="32"/>
                      <a:pt x="20" y="33"/>
                    </a:cubicBezTo>
                    <a:cubicBezTo>
                      <a:pt x="20" y="34"/>
                      <a:pt x="21" y="34"/>
                      <a:pt x="21" y="34"/>
                    </a:cubicBezTo>
                    <a:cubicBezTo>
                      <a:pt x="38" y="28"/>
                      <a:pt x="54" y="22"/>
                      <a:pt x="71" y="17"/>
                    </a:cubicBezTo>
                    <a:cubicBezTo>
                      <a:pt x="65" y="10"/>
                      <a:pt x="58" y="4"/>
                      <a:pt x="50" y="0"/>
                    </a:cubicBezTo>
                  </a:path>
                </a:pathLst>
              </a:custGeom>
              <a:solidFill>
                <a:srgbClr val="C1BB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675" name="Freeform 900">
                <a:extLst>
                  <a:ext uri="{FF2B5EF4-FFF2-40B4-BE49-F238E27FC236}">
                    <a16:creationId xmlns:a16="http://schemas.microsoft.com/office/drawing/2014/main" id="{9E74A6BD-EE4E-4C17-AE45-E075E1042D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10" y="3197"/>
                <a:ext cx="43" cy="22"/>
              </a:xfrm>
              <a:custGeom>
                <a:avLst/>
                <a:gdLst>
                  <a:gd name="T0" fmla="*/ 31 w 44"/>
                  <a:gd name="T1" fmla="*/ 0 h 22"/>
                  <a:gd name="T2" fmla="*/ 0 w 44"/>
                  <a:gd name="T3" fmla="*/ 4 h 22"/>
                  <a:gd name="T4" fmla="*/ 2 w 44"/>
                  <a:gd name="T5" fmla="*/ 8 h 22"/>
                  <a:gd name="T6" fmla="*/ 22 w 44"/>
                  <a:gd name="T7" fmla="*/ 22 h 22"/>
                  <a:gd name="T8" fmla="*/ 26 w 44"/>
                  <a:gd name="T9" fmla="*/ 21 h 22"/>
                  <a:gd name="T10" fmla="*/ 31 w 44"/>
                  <a:gd name="T11" fmla="*/ 0 h 2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4" h="22">
                    <a:moveTo>
                      <a:pt x="35" y="0"/>
                    </a:moveTo>
                    <a:cubicBezTo>
                      <a:pt x="24" y="2"/>
                      <a:pt x="12" y="3"/>
                      <a:pt x="0" y="4"/>
                    </a:cubicBezTo>
                    <a:cubicBezTo>
                      <a:pt x="0" y="5"/>
                      <a:pt x="1" y="6"/>
                      <a:pt x="2" y="8"/>
                    </a:cubicBezTo>
                    <a:cubicBezTo>
                      <a:pt x="5" y="13"/>
                      <a:pt x="11" y="22"/>
                      <a:pt x="24" y="22"/>
                    </a:cubicBezTo>
                    <a:cubicBezTo>
                      <a:pt x="26" y="22"/>
                      <a:pt x="28" y="22"/>
                      <a:pt x="30" y="21"/>
                    </a:cubicBezTo>
                    <a:cubicBezTo>
                      <a:pt x="44" y="18"/>
                      <a:pt x="43" y="8"/>
                      <a:pt x="35" y="0"/>
                    </a:cubicBezTo>
                  </a:path>
                </a:pathLst>
              </a:custGeom>
              <a:solidFill>
                <a:srgbClr val="D9D5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676" name="Freeform 901">
                <a:extLst>
                  <a:ext uri="{FF2B5EF4-FFF2-40B4-BE49-F238E27FC236}">
                    <a16:creationId xmlns:a16="http://schemas.microsoft.com/office/drawing/2014/main" id="{A0CCD053-2BBF-448A-A394-2FB2F4DA3C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09" y="3224"/>
                <a:ext cx="16" cy="6"/>
              </a:xfrm>
              <a:custGeom>
                <a:avLst/>
                <a:gdLst>
                  <a:gd name="T0" fmla="*/ 0 w 17"/>
                  <a:gd name="T1" fmla="*/ 0 h 6"/>
                  <a:gd name="T2" fmla="*/ 8 w 17"/>
                  <a:gd name="T3" fmla="*/ 6 h 6"/>
                  <a:gd name="T4" fmla="*/ 13 w 17"/>
                  <a:gd name="T5" fmla="*/ 2 h 6"/>
                  <a:gd name="T6" fmla="*/ 0 w 17"/>
                  <a:gd name="T7" fmla="*/ 0 h 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7" h="6">
                    <a:moveTo>
                      <a:pt x="0" y="0"/>
                    </a:moveTo>
                    <a:cubicBezTo>
                      <a:pt x="2" y="2"/>
                      <a:pt x="6" y="4"/>
                      <a:pt x="9" y="6"/>
                    </a:cubicBezTo>
                    <a:cubicBezTo>
                      <a:pt x="12" y="5"/>
                      <a:pt x="15" y="4"/>
                      <a:pt x="17" y="2"/>
                    </a:cubicBezTo>
                    <a:cubicBezTo>
                      <a:pt x="11" y="2"/>
                      <a:pt x="6" y="0"/>
                      <a:pt x="0" y="0"/>
                    </a:cubicBezTo>
                  </a:path>
                </a:pathLst>
              </a:custGeom>
              <a:solidFill>
                <a:srgbClr val="D9D5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677" name="Freeform 902">
                <a:extLst>
                  <a:ext uri="{FF2B5EF4-FFF2-40B4-BE49-F238E27FC236}">
                    <a16:creationId xmlns:a16="http://schemas.microsoft.com/office/drawing/2014/main" id="{4AD3FE9B-7DBB-407F-9ED1-5B8B9858E4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43" y="3232"/>
                <a:ext cx="41" cy="19"/>
              </a:xfrm>
              <a:custGeom>
                <a:avLst/>
                <a:gdLst>
                  <a:gd name="T0" fmla="*/ 35 w 42"/>
                  <a:gd name="T1" fmla="*/ 0 h 20"/>
                  <a:gd name="T2" fmla="*/ 34 w 42"/>
                  <a:gd name="T3" fmla="*/ 0 h 20"/>
                  <a:gd name="T4" fmla="*/ 0 w 42"/>
                  <a:gd name="T5" fmla="*/ 10 h 20"/>
                  <a:gd name="T6" fmla="*/ 2 w 42"/>
                  <a:gd name="T7" fmla="*/ 11 h 20"/>
                  <a:gd name="T8" fmla="*/ 8 w 42"/>
                  <a:gd name="T9" fmla="*/ 16 h 20"/>
                  <a:gd name="T10" fmla="*/ 10 w 42"/>
                  <a:gd name="T11" fmla="*/ 16 h 20"/>
                  <a:gd name="T12" fmla="*/ 18 w 42"/>
                  <a:gd name="T13" fmla="*/ 6 h 20"/>
                  <a:gd name="T14" fmla="*/ 23 w 42"/>
                  <a:gd name="T15" fmla="*/ 4 h 20"/>
                  <a:gd name="T16" fmla="*/ 19 w 42"/>
                  <a:gd name="T17" fmla="*/ 13 h 20"/>
                  <a:gd name="T18" fmla="*/ 21 w 42"/>
                  <a:gd name="T19" fmla="*/ 11 h 20"/>
                  <a:gd name="T20" fmla="*/ 35 w 42"/>
                  <a:gd name="T21" fmla="*/ 4 h 20"/>
                  <a:gd name="T22" fmla="*/ 38 w 42"/>
                  <a:gd name="T23" fmla="*/ 3 h 20"/>
                  <a:gd name="T24" fmla="*/ 35 w 42"/>
                  <a:gd name="T25" fmla="*/ 0 h 2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42" h="20">
                    <a:moveTo>
                      <a:pt x="39" y="0"/>
                    </a:moveTo>
                    <a:cubicBezTo>
                      <a:pt x="38" y="0"/>
                      <a:pt x="38" y="0"/>
                      <a:pt x="38" y="0"/>
                    </a:cubicBezTo>
                    <a:cubicBezTo>
                      <a:pt x="24" y="0"/>
                      <a:pt x="11" y="7"/>
                      <a:pt x="0" y="14"/>
                    </a:cubicBezTo>
                    <a:cubicBezTo>
                      <a:pt x="0" y="14"/>
                      <a:pt x="1" y="15"/>
                      <a:pt x="2" y="15"/>
                    </a:cubicBezTo>
                    <a:cubicBezTo>
                      <a:pt x="4" y="17"/>
                      <a:pt x="6" y="19"/>
                      <a:pt x="8" y="20"/>
                    </a:cubicBezTo>
                    <a:cubicBezTo>
                      <a:pt x="9" y="20"/>
                      <a:pt x="9" y="20"/>
                      <a:pt x="10" y="20"/>
                    </a:cubicBezTo>
                    <a:cubicBezTo>
                      <a:pt x="10" y="15"/>
                      <a:pt x="13" y="10"/>
                      <a:pt x="18" y="6"/>
                    </a:cubicBezTo>
                    <a:cubicBezTo>
                      <a:pt x="27" y="4"/>
                      <a:pt x="27" y="4"/>
                      <a:pt x="27" y="4"/>
                    </a:cubicBezTo>
                    <a:cubicBezTo>
                      <a:pt x="18" y="8"/>
                      <a:pt x="16" y="12"/>
                      <a:pt x="19" y="17"/>
                    </a:cubicBezTo>
                    <a:cubicBezTo>
                      <a:pt x="21" y="16"/>
                      <a:pt x="23" y="15"/>
                      <a:pt x="24" y="15"/>
                    </a:cubicBezTo>
                    <a:cubicBezTo>
                      <a:pt x="31" y="12"/>
                      <a:pt x="29" y="7"/>
                      <a:pt x="39" y="4"/>
                    </a:cubicBezTo>
                    <a:cubicBezTo>
                      <a:pt x="40" y="4"/>
                      <a:pt x="41" y="3"/>
                      <a:pt x="42" y="3"/>
                    </a:cubicBezTo>
                    <a:cubicBezTo>
                      <a:pt x="41" y="2"/>
                      <a:pt x="40" y="1"/>
                      <a:pt x="39" y="0"/>
                    </a:cubicBezTo>
                  </a:path>
                </a:pathLst>
              </a:custGeom>
              <a:solidFill>
                <a:srgbClr val="C1BB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678" name="Freeform 903">
                <a:extLst>
                  <a:ext uri="{FF2B5EF4-FFF2-40B4-BE49-F238E27FC236}">
                    <a16:creationId xmlns:a16="http://schemas.microsoft.com/office/drawing/2014/main" id="{0DAE0357-6800-419A-B667-C9D55B286B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53" y="3236"/>
                <a:ext cx="17" cy="15"/>
              </a:xfrm>
              <a:custGeom>
                <a:avLst/>
                <a:gdLst>
                  <a:gd name="T0" fmla="*/ 17 w 17"/>
                  <a:gd name="T1" fmla="*/ 0 h 16"/>
                  <a:gd name="T2" fmla="*/ 8 w 17"/>
                  <a:gd name="T3" fmla="*/ 2 h 16"/>
                  <a:gd name="T4" fmla="*/ 0 w 17"/>
                  <a:gd name="T5" fmla="*/ 12 h 16"/>
                  <a:gd name="T6" fmla="*/ 3 w 17"/>
                  <a:gd name="T7" fmla="*/ 11 h 16"/>
                  <a:gd name="T8" fmla="*/ 9 w 17"/>
                  <a:gd name="T9" fmla="*/ 9 h 16"/>
                  <a:gd name="T10" fmla="*/ 17 w 17"/>
                  <a:gd name="T11" fmla="*/ 0 h 1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7" h="16">
                    <a:moveTo>
                      <a:pt x="17" y="0"/>
                    </a:moveTo>
                    <a:cubicBezTo>
                      <a:pt x="8" y="2"/>
                      <a:pt x="8" y="2"/>
                      <a:pt x="8" y="2"/>
                    </a:cubicBezTo>
                    <a:cubicBezTo>
                      <a:pt x="3" y="6"/>
                      <a:pt x="0" y="11"/>
                      <a:pt x="0" y="16"/>
                    </a:cubicBezTo>
                    <a:cubicBezTo>
                      <a:pt x="1" y="16"/>
                      <a:pt x="2" y="15"/>
                      <a:pt x="3" y="15"/>
                    </a:cubicBezTo>
                    <a:cubicBezTo>
                      <a:pt x="5" y="14"/>
                      <a:pt x="7" y="13"/>
                      <a:pt x="9" y="13"/>
                    </a:cubicBezTo>
                    <a:cubicBezTo>
                      <a:pt x="6" y="8"/>
                      <a:pt x="8" y="4"/>
                      <a:pt x="17" y="0"/>
                    </a:cubicBezTo>
                  </a:path>
                </a:pathLst>
              </a:custGeom>
              <a:solidFill>
                <a:srgbClr val="D9D6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679" name="Freeform 904">
                <a:extLst>
                  <a:ext uri="{FF2B5EF4-FFF2-40B4-BE49-F238E27FC236}">
                    <a16:creationId xmlns:a16="http://schemas.microsoft.com/office/drawing/2014/main" id="{0881CEF0-73B4-4EF2-A378-11EA75B6A7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51" y="3251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0 h 1"/>
                  <a:gd name="T4" fmla="*/ 1 w 2"/>
                  <a:gd name="T5" fmla="*/ 1 h 1"/>
                  <a:gd name="T6" fmla="*/ 2 w 2"/>
                  <a:gd name="T7" fmla="*/ 1 h 1"/>
                  <a:gd name="T8" fmla="*/ 2 w 2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CDC8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680" name="Freeform 905">
                <a:extLst>
                  <a:ext uri="{FF2B5EF4-FFF2-40B4-BE49-F238E27FC236}">
                    <a16:creationId xmlns:a16="http://schemas.microsoft.com/office/drawing/2014/main" id="{1C2F2FAB-4732-4E6F-BDD1-40AB31F3E1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53" y="3250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1 h 2"/>
                  <a:gd name="T4" fmla="*/ 0 w 3"/>
                  <a:gd name="T5" fmla="*/ 2 h 2"/>
                  <a:gd name="T6" fmla="*/ 3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2" y="0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1" y="1"/>
                      <a:pt x="2" y="1"/>
                      <a:pt x="3" y="0"/>
                    </a:cubicBezTo>
                  </a:path>
                </a:pathLst>
              </a:custGeom>
              <a:solidFill>
                <a:srgbClr val="E0DDD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681" name="Freeform 906">
                <a:extLst>
                  <a:ext uri="{FF2B5EF4-FFF2-40B4-BE49-F238E27FC236}">
                    <a16:creationId xmlns:a16="http://schemas.microsoft.com/office/drawing/2014/main" id="{996E1145-0AC2-48E4-B942-83C28B8E8F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2" y="3265"/>
                <a:ext cx="92" cy="21"/>
              </a:xfrm>
              <a:custGeom>
                <a:avLst/>
                <a:gdLst>
                  <a:gd name="T0" fmla="*/ 55 w 94"/>
                  <a:gd name="T1" fmla="*/ 0 h 21"/>
                  <a:gd name="T2" fmla="*/ 0 w 94"/>
                  <a:gd name="T3" fmla="*/ 12 h 21"/>
                  <a:gd name="T4" fmla="*/ 24 w 94"/>
                  <a:gd name="T5" fmla="*/ 17 h 21"/>
                  <a:gd name="T6" fmla="*/ 33 w 94"/>
                  <a:gd name="T7" fmla="*/ 17 h 21"/>
                  <a:gd name="T8" fmla="*/ 62 w 94"/>
                  <a:gd name="T9" fmla="*/ 21 h 21"/>
                  <a:gd name="T10" fmla="*/ 76 w 94"/>
                  <a:gd name="T11" fmla="*/ 15 h 21"/>
                  <a:gd name="T12" fmla="*/ 82 w 94"/>
                  <a:gd name="T13" fmla="*/ 15 h 21"/>
                  <a:gd name="T14" fmla="*/ 86 w 94"/>
                  <a:gd name="T15" fmla="*/ 16 h 21"/>
                  <a:gd name="T16" fmla="*/ 63 w 94"/>
                  <a:gd name="T17" fmla="*/ 0 h 21"/>
                  <a:gd name="T18" fmla="*/ 55 w 94"/>
                  <a:gd name="T19" fmla="*/ 0 h 2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94" h="21">
                    <a:moveTo>
                      <a:pt x="59" y="0"/>
                    </a:moveTo>
                    <a:cubicBezTo>
                      <a:pt x="40" y="0"/>
                      <a:pt x="16" y="9"/>
                      <a:pt x="0" y="12"/>
                    </a:cubicBezTo>
                    <a:cubicBezTo>
                      <a:pt x="28" y="17"/>
                      <a:pt x="28" y="17"/>
                      <a:pt x="28" y="17"/>
                    </a:cubicBezTo>
                    <a:cubicBezTo>
                      <a:pt x="31" y="17"/>
                      <a:pt x="34" y="17"/>
                      <a:pt x="37" y="17"/>
                    </a:cubicBezTo>
                    <a:cubicBezTo>
                      <a:pt x="48" y="17"/>
                      <a:pt x="57" y="18"/>
                      <a:pt x="66" y="21"/>
                    </a:cubicBezTo>
                    <a:cubicBezTo>
                      <a:pt x="68" y="17"/>
                      <a:pt x="73" y="15"/>
                      <a:pt x="84" y="15"/>
                    </a:cubicBezTo>
                    <a:cubicBezTo>
                      <a:pt x="86" y="15"/>
                      <a:pt x="88" y="15"/>
                      <a:pt x="90" y="15"/>
                    </a:cubicBezTo>
                    <a:cubicBezTo>
                      <a:pt x="91" y="15"/>
                      <a:pt x="92" y="15"/>
                      <a:pt x="94" y="16"/>
                    </a:cubicBezTo>
                    <a:cubicBezTo>
                      <a:pt x="86" y="10"/>
                      <a:pt x="82" y="3"/>
                      <a:pt x="67" y="0"/>
                    </a:cubicBezTo>
                    <a:cubicBezTo>
                      <a:pt x="65" y="0"/>
                      <a:pt x="62" y="0"/>
                      <a:pt x="59" y="0"/>
                    </a:cubicBezTo>
                  </a:path>
                </a:pathLst>
              </a:custGeom>
              <a:solidFill>
                <a:srgbClr val="8178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682" name="Freeform 907">
                <a:extLst>
                  <a:ext uri="{FF2B5EF4-FFF2-40B4-BE49-F238E27FC236}">
                    <a16:creationId xmlns:a16="http://schemas.microsoft.com/office/drawing/2014/main" id="{A16C953F-F8F4-4281-A01C-1B64F05251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7" y="3280"/>
                <a:ext cx="59" cy="18"/>
              </a:xfrm>
              <a:custGeom>
                <a:avLst/>
                <a:gdLst>
                  <a:gd name="T0" fmla="*/ 18 w 60"/>
                  <a:gd name="T1" fmla="*/ 0 h 18"/>
                  <a:gd name="T2" fmla="*/ 0 w 60"/>
                  <a:gd name="T3" fmla="*/ 6 h 18"/>
                  <a:gd name="T4" fmla="*/ 30 w 60"/>
                  <a:gd name="T5" fmla="*/ 18 h 18"/>
                  <a:gd name="T6" fmla="*/ 55 w 60"/>
                  <a:gd name="T7" fmla="*/ 14 h 18"/>
                  <a:gd name="T8" fmla="*/ 56 w 60"/>
                  <a:gd name="T9" fmla="*/ 13 h 18"/>
                  <a:gd name="T10" fmla="*/ 34 w 60"/>
                  <a:gd name="T11" fmla="*/ 7 h 18"/>
                  <a:gd name="T12" fmla="*/ 28 w 60"/>
                  <a:gd name="T13" fmla="*/ 1 h 18"/>
                  <a:gd name="T14" fmla="*/ 24 w 60"/>
                  <a:gd name="T15" fmla="*/ 0 h 18"/>
                  <a:gd name="T16" fmla="*/ 18 w 60"/>
                  <a:gd name="T17" fmla="*/ 0 h 1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0" h="18">
                    <a:moveTo>
                      <a:pt x="18" y="0"/>
                    </a:moveTo>
                    <a:cubicBezTo>
                      <a:pt x="7" y="0"/>
                      <a:pt x="2" y="2"/>
                      <a:pt x="0" y="6"/>
                    </a:cubicBezTo>
                    <a:cubicBezTo>
                      <a:pt x="11" y="9"/>
                      <a:pt x="21" y="13"/>
                      <a:pt x="31" y="18"/>
                    </a:cubicBezTo>
                    <a:cubicBezTo>
                      <a:pt x="40" y="16"/>
                      <a:pt x="49" y="15"/>
                      <a:pt x="59" y="14"/>
                    </a:cubicBezTo>
                    <a:cubicBezTo>
                      <a:pt x="59" y="14"/>
                      <a:pt x="60" y="13"/>
                      <a:pt x="60" y="13"/>
                    </a:cubicBezTo>
                    <a:cubicBezTo>
                      <a:pt x="52" y="12"/>
                      <a:pt x="45" y="10"/>
                      <a:pt x="38" y="7"/>
                    </a:cubicBezTo>
                    <a:cubicBezTo>
                      <a:pt x="34" y="5"/>
                      <a:pt x="31" y="3"/>
                      <a:pt x="28" y="1"/>
                    </a:cubicBezTo>
                    <a:cubicBezTo>
                      <a:pt x="26" y="0"/>
                      <a:pt x="25" y="0"/>
                      <a:pt x="24" y="0"/>
                    </a:cubicBezTo>
                    <a:cubicBezTo>
                      <a:pt x="22" y="0"/>
                      <a:pt x="20" y="0"/>
                      <a:pt x="18" y="0"/>
                    </a:cubicBezTo>
                  </a:path>
                </a:pathLst>
              </a:custGeom>
              <a:solidFill>
                <a:srgbClr val="AFA9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683" name="Freeform 908">
                <a:extLst>
                  <a:ext uri="{FF2B5EF4-FFF2-40B4-BE49-F238E27FC236}">
                    <a16:creationId xmlns:a16="http://schemas.microsoft.com/office/drawing/2014/main" id="{9E52E492-8AC7-4394-B36D-54866709B7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5" y="3293"/>
                <a:ext cx="4" cy="1"/>
              </a:xfrm>
              <a:custGeom>
                <a:avLst/>
                <a:gdLst>
                  <a:gd name="T0" fmla="*/ 1 w 4"/>
                  <a:gd name="T1" fmla="*/ 0 h 1"/>
                  <a:gd name="T2" fmla="*/ 0 w 4"/>
                  <a:gd name="T3" fmla="*/ 1 h 1"/>
                  <a:gd name="T4" fmla="*/ 4 w 4"/>
                  <a:gd name="T5" fmla="*/ 0 h 1"/>
                  <a:gd name="T6" fmla="*/ 1 w 4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1" y="1"/>
                      <a:pt x="2" y="1"/>
                      <a:pt x="4" y="0"/>
                    </a:cubicBezTo>
                    <a:cubicBezTo>
                      <a:pt x="3" y="0"/>
                      <a:pt x="2" y="0"/>
                      <a:pt x="1" y="0"/>
                    </a:cubicBezTo>
                  </a:path>
                </a:pathLst>
              </a:custGeom>
              <a:solidFill>
                <a:srgbClr val="BFB9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684" name="Freeform 909">
                <a:extLst>
                  <a:ext uri="{FF2B5EF4-FFF2-40B4-BE49-F238E27FC236}">
                    <a16:creationId xmlns:a16="http://schemas.microsoft.com/office/drawing/2014/main" id="{3CB0175E-C292-4CCF-8C11-A37229B2EF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68" y="3133"/>
                <a:ext cx="90" cy="63"/>
              </a:xfrm>
              <a:custGeom>
                <a:avLst/>
                <a:gdLst>
                  <a:gd name="T0" fmla="*/ 82 w 91"/>
                  <a:gd name="T1" fmla="*/ 0 h 64"/>
                  <a:gd name="T2" fmla="*/ 80 w 91"/>
                  <a:gd name="T3" fmla="*/ 0 h 64"/>
                  <a:gd name="T4" fmla="*/ 70 w 91"/>
                  <a:gd name="T5" fmla="*/ 2 h 64"/>
                  <a:gd name="T6" fmla="*/ 67 w 91"/>
                  <a:gd name="T7" fmla="*/ 3 h 64"/>
                  <a:gd name="T8" fmla="*/ 59 w 91"/>
                  <a:gd name="T9" fmla="*/ 14 h 64"/>
                  <a:gd name="T10" fmla="*/ 1 w 91"/>
                  <a:gd name="T11" fmla="*/ 48 h 64"/>
                  <a:gd name="T12" fmla="*/ 0 w 91"/>
                  <a:gd name="T13" fmla="*/ 54 h 64"/>
                  <a:gd name="T14" fmla="*/ 26 w 91"/>
                  <a:gd name="T15" fmla="*/ 60 h 64"/>
                  <a:gd name="T16" fmla="*/ 31 w 91"/>
                  <a:gd name="T17" fmla="*/ 37 h 64"/>
                  <a:gd name="T18" fmla="*/ 87 w 91"/>
                  <a:gd name="T19" fmla="*/ 1 h 64"/>
                  <a:gd name="T20" fmla="*/ 82 w 91"/>
                  <a:gd name="T21" fmla="*/ 0 h 6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91" h="64">
                    <a:moveTo>
                      <a:pt x="86" y="0"/>
                    </a:moveTo>
                    <a:cubicBezTo>
                      <a:pt x="85" y="0"/>
                      <a:pt x="85" y="0"/>
                      <a:pt x="84" y="0"/>
                    </a:cubicBezTo>
                    <a:cubicBezTo>
                      <a:pt x="81" y="2"/>
                      <a:pt x="77" y="2"/>
                      <a:pt x="74" y="2"/>
                    </a:cubicBezTo>
                    <a:cubicBezTo>
                      <a:pt x="73" y="3"/>
                      <a:pt x="72" y="3"/>
                      <a:pt x="71" y="3"/>
                    </a:cubicBezTo>
                    <a:cubicBezTo>
                      <a:pt x="63" y="14"/>
                      <a:pt x="63" y="14"/>
                      <a:pt x="63" y="14"/>
                    </a:cubicBezTo>
                    <a:cubicBezTo>
                      <a:pt x="24" y="23"/>
                      <a:pt x="7" y="30"/>
                      <a:pt x="1" y="52"/>
                    </a:cubicBezTo>
                    <a:cubicBezTo>
                      <a:pt x="1" y="54"/>
                      <a:pt x="0" y="56"/>
                      <a:pt x="0" y="58"/>
                    </a:cubicBezTo>
                    <a:cubicBezTo>
                      <a:pt x="8" y="60"/>
                      <a:pt x="16" y="62"/>
                      <a:pt x="26" y="64"/>
                    </a:cubicBezTo>
                    <a:cubicBezTo>
                      <a:pt x="25" y="55"/>
                      <a:pt x="26" y="48"/>
                      <a:pt x="31" y="41"/>
                    </a:cubicBezTo>
                    <a:cubicBezTo>
                      <a:pt x="44" y="23"/>
                      <a:pt x="81" y="15"/>
                      <a:pt x="91" y="1"/>
                    </a:cubicBezTo>
                    <a:cubicBezTo>
                      <a:pt x="89" y="1"/>
                      <a:pt x="87" y="0"/>
                      <a:pt x="86" y="0"/>
                    </a:cubicBezTo>
                  </a:path>
                </a:pathLst>
              </a:custGeom>
              <a:solidFill>
                <a:srgbClr val="8178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685" name="Freeform 910">
                <a:extLst>
                  <a:ext uri="{FF2B5EF4-FFF2-40B4-BE49-F238E27FC236}">
                    <a16:creationId xmlns:a16="http://schemas.microsoft.com/office/drawing/2014/main" id="{997E5295-7FB0-45C6-9216-8B20BFB08E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67" y="3190"/>
                <a:ext cx="27" cy="14"/>
              </a:xfrm>
              <a:custGeom>
                <a:avLst/>
                <a:gdLst>
                  <a:gd name="T0" fmla="*/ 1 w 27"/>
                  <a:gd name="T1" fmla="*/ 0 h 14"/>
                  <a:gd name="T2" fmla="*/ 0 w 27"/>
                  <a:gd name="T3" fmla="*/ 1 h 14"/>
                  <a:gd name="T4" fmla="*/ 18 w 27"/>
                  <a:gd name="T5" fmla="*/ 14 h 14"/>
                  <a:gd name="T6" fmla="*/ 27 w 27"/>
                  <a:gd name="T7" fmla="*/ 13 h 14"/>
                  <a:gd name="T8" fmla="*/ 27 w 27"/>
                  <a:gd name="T9" fmla="*/ 6 h 14"/>
                  <a:gd name="T10" fmla="*/ 1 w 27"/>
                  <a:gd name="T11" fmla="*/ 0 h 1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7" h="14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7" y="5"/>
                      <a:pt x="13" y="10"/>
                      <a:pt x="18" y="14"/>
                    </a:cubicBezTo>
                    <a:cubicBezTo>
                      <a:pt x="21" y="14"/>
                      <a:pt x="24" y="13"/>
                      <a:pt x="27" y="13"/>
                    </a:cubicBezTo>
                    <a:cubicBezTo>
                      <a:pt x="27" y="10"/>
                      <a:pt x="27" y="8"/>
                      <a:pt x="27" y="6"/>
                    </a:cubicBezTo>
                    <a:cubicBezTo>
                      <a:pt x="17" y="4"/>
                      <a:pt x="9" y="2"/>
                      <a:pt x="1" y="0"/>
                    </a:cubicBezTo>
                  </a:path>
                </a:pathLst>
              </a:custGeom>
              <a:solidFill>
                <a:srgbClr val="AFA9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686" name="Freeform 911">
                <a:extLst>
                  <a:ext uri="{FF2B5EF4-FFF2-40B4-BE49-F238E27FC236}">
                    <a16:creationId xmlns:a16="http://schemas.microsoft.com/office/drawing/2014/main" id="{10B53D54-9662-4F4E-8341-1B1670061D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64" y="3191"/>
                <a:ext cx="21" cy="16"/>
              </a:xfrm>
              <a:custGeom>
                <a:avLst/>
                <a:gdLst>
                  <a:gd name="T0" fmla="*/ 3 w 21"/>
                  <a:gd name="T1" fmla="*/ 0 h 16"/>
                  <a:gd name="T2" fmla="*/ 0 w 21"/>
                  <a:gd name="T3" fmla="*/ 14 h 16"/>
                  <a:gd name="T4" fmla="*/ 4 w 21"/>
                  <a:gd name="T5" fmla="*/ 16 h 16"/>
                  <a:gd name="T6" fmla="*/ 21 w 21"/>
                  <a:gd name="T7" fmla="*/ 13 h 16"/>
                  <a:gd name="T8" fmla="*/ 3 w 21"/>
                  <a:gd name="T9" fmla="*/ 0 h 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1" h="16">
                    <a:moveTo>
                      <a:pt x="3" y="0"/>
                    </a:moveTo>
                    <a:cubicBezTo>
                      <a:pt x="2" y="5"/>
                      <a:pt x="1" y="9"/>
                      <a:pt x="0" y="14"/>
                    </a:cubicBezTo>
                    <a:cubicBezTo>
                      <a:pt x="1" y="15"/>
                      <a:pt x="3" y="16"/>
                      <a:pt x="4" y="16"/>
                    </a:cubicBezTo>
                    <a:cubicBezTo>
                      <a:pt x="10" y="15"/>
                      <a:pt x="15" y="14"/>
                      <a:pt x="21" y="13"/>
                    </a:cubicBezTo>
                    <a:cubicBezTo>
                      <a:pt x="16" y="9"/>
                      <a:pt x="10" y="4"/>
                      <a:pt x="3" y="0"/>
                    </a:cubicBezTo>
                  </a:path>
                </a:pathLst>
              </a:custGeom>
              <a:solidFill>
                <a:srgbClr val="CDC9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687" name="Freeform 912">
                <a:extLst>
                  <a:ext uri="{FF2B5EF4-FFF2-40B4-BE49-F238E27FC236}">
                    <a16:creationId xmlns:a16="http://schemas.microsoft.com/office/drawing/2014/main" id="{6B648C54-9293-4858-8D93-00395E1E26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64" y="3205"/>
                <a:ext cx="4" cy="3"/>
              </a:xfrm>
              <a:custGeom>
                <a:avLst/>
                <a:gdLst>
                  <a:gd name="T0" fmla="*/ 0 w 4"/>
                  <a:gd name="T1" fmla="*/ 0 h 3"/>
                  <a:gd name="T2" fmla="*/ 0 w 4"/>
                  <a:gd name="T3" fmla="*/ 3 h 3"/>
                  <a:gd name="T4" fmla="*/ 0 w 4"/>
                  <a:gd name="T5" fmla="*/ 3 h 3"/>
                  <a:gd name="T6" fmla="*/ 4 w 4"/>
                  <a:gd name="T7" fmla="*/ 2 h 3"/>
                  <a:gd name="T8" fmla="*/ 0 w 4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0" y="0"/>
                    </a:moveTo>
                    <a:cubicBezTo>
                      <a:pt x="0" y="1"/>
                      <a:pt x="0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3" y="2"/>
                      <a:pt x="4" y="2"/>
                    </a:cubicBezTo>
                    <a:cubicBezTo>
                      <a:pt x="3" y="2"/>
                      <a:pt x="1" y="1"/>
                      <a:pt x="0" y="0"/>
                    </a:cubicBezTo>
                  </a:path>
                </a:pathLst>
              </a:custGeom>
              <a:solidFill>
                <a:srgbClr val="D8D4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688" name="Freeform 913">
                <a:extLst>
                  <a:ext uri="{FF2B5EF4-FFF2-40B4-BE49-F238E27FC236}">
                    <a16:creationId xmlns:a16="http://schemas.microsoft.com/office/drawing/2014/main" id="{2654A0F1-4689-440A-B7FC-96D74E2993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85" y="3203"/>
                <a:ext cx="10" cy="4"/>
              </a:xfrm>
              <a:custGeom>
                <a:avLst/>
                <a:gdLst>
                  <a:gd name="T0" fmla="*/ 9 w 10"/>
                  <a:gd name="T1" fmla="*/ 0 h 4"/>
                  <a:gd name="T2" fmla="*/ 0 w 10"/>
                  <a:gd name="T3" fmla="*/ 1 h 4"/>
                  <a:gd name="T4" fmla="*/ 3 w 10"/>
                  <a:gd name="T5" fmla="*/ 4 h 4"/>
                  <a:gd name="T6" fmla="*/ 10 w 10"/>
                  <a:gd name="T7" fmla="*/ 3 h 4"/>
                  <a:gd name="T8" fmla="*/ 9 w 10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" h="4">
                    <a:moveTo>
                      <a:pt x="9" y="0"/>
                    </a:moveTo>
                    <a:cubicBezTo>
                      <a:pt x="6" y="0"/>
                      <a:pt x="3" y="1"/>
                      <a:pt x="0" y="1"/>
                    </a:cubicBezTo>
                    <a:cubicBezTo>
                      <a:pt x="1" y="2"/>
                      <a:pt x="2" y="3"/>
                      <a:pt x="3" y="4"/>
                    </a:cubicBezTo>
                    <a:cubicBezTo>
                      <a:pt x="6" y="4"/>
                      <a:pt x="8" y="4"/>
                      <a:pt x="10" y="3"/>
                    </a:cubicBezTo>
                    <a:cubicBezTo>
                      <a:pt x="10" y="2"/>
                      <a:pt x="9" y="1"/>
                      <a:pt x="9" y="0"/>
                    </a:cubicBezTo>
                  </a:path>
                </a:pathLst>
              </a:custGeom>
              <a:solidFill>
                <a:srgbClr val="BFB9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689" name="Freeform 914">
                <a:extLst>
                  <a:ext uri="{FF2B5EF4-FFF2-40B4-BE49-F238E27FC236}">
                    <a16:creationId xmlns:a16="http://schemas.microsoft.com/office/drawing/2014/main" id="{C165BA3B-81BE-4AF0-B6AF-E5BA00060D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68" y="3204"/>
                <a:ext cx="20" cy="5"/>
              </a:xfrm>
              <a:custGeom>
                <a:avLst/>
                <a:gdLst>
                  <a:gd name="T0" fmla="*/ 17 w 20"/>
                  <a:gd name="T1" fmla="*/ 0 h 5"/>
                  <a:gd name="T2" fmla="*/ 0 w 20"/>
                  <a:gd name="T3" fmla="*/ 3 h 5"/>
                  <a:gd name="T4" fmla="*/ 6 w 20"/>
                  <a:gd name="T5" fmla="*/ 5 h 5"/>
                  <a:gd name="T6" fmla="*/ 20 w 20"/>
                  <a:gd name="T7" fmla="*/ 3 h 5"/>
                  <a:gd name="T8" fmla="*/ 17 w 20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" h="5">
                    <a:moveTo>
                      <a:pt x="17" y="0"/>
                    </a:moveTo>
                    <a:cubicBezTo>
                      <a:pt x="11" y="1"/>
                      <a:pt x="6" y="2"/>
                      <a:pt x="0" y="3"/>
                    </a:cubicBezTo>
                    <a:cubicBezTo>
                      <a:pt x="2" y="4"/>
                      <a:pt x="4" y="5"/>
                      <a:pt x="6" y="5"/>
                    </a:cubicBezTo>
                    <a:cubicBezTo>
                      <a:pt x="11" y="5"/>
                      <a:pt x="16" y="4"/>
                      <a:pt x="20" y="3"/>
                    </a:cubicBezTo>
                    <a:cubicBezTo>
                      <a:pt x="19" y="2"/>
                      <a:pt x="18" y="1"/>
                      <a:pt x="17" y="0"/>
                    </a:cubicBezTo>
                  </a:path>
                </a:pathLst>
              </a:custGeom>
              <a:solidFill>
                <a:srgbClr val="D8D4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690" name="Freeform 915">
                <a:extLst>
                  <a:ext uri="{FF2B5EF4-FFF2-40B4-BE49-F238E27FC236}">
                    <a16:creationId xmlns:a16="http://schemas.microsoft.com/office/drawing/2014/main" id="{5272C620-EEB5-492A-B2A2-3A4288B1CB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63" y="3207"/>
                <a:ext cx="11" cy="4"/>
              </a:xfrm>
              <a:custGeom>
                <a:avLst/>
                <a:gdLst>
                  <a:gd name="T0" fmla="*/ 5 w 11"/>
                  <a:gd name="T1" fmla="*/ 0 h 4"/>
                  <a:gd name="T2" fmla="*/ 1 w 11"/>
                  <a:gd name="T3" fmla="*/ 1 h 4"/>
                  <a:gd name="T4" fmla="*/ 1 w 11"/>
                  <a:gd name="T5" fmla="*/ 1 h 4"/>
                  <a:gd name="T6" fmla="*/ 0 w 11"/>
                  <a:gd name="T7" fmla="*/ 4 h 4"/>
                  <a:gd name="T8" fmla="*/ 11 w 11"/>
                  <a:gd name="T9" fmla="*/ 2 h 4"/>
                  <a:gd name="T10" fmla="*/ 5 w 11"/>
                  <a:gd name="T11" fmla="*/ 0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1" h="4">
                    <a:moveTo>
                      <a:pt x="5" y="0"/>
                    </a:moveTo>
                    <a:cubicBezTo>
                      <a:pt x="4" y="0"/>
                      <a:pt x="2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3"/>
                      <a:pt x="0" y="4"/>
                    </a:cubicBezTo>
                    <a:cubicBezTo>
                      <a:pt x="4" y="4"/>
                      <a:pt x="7" y="3"/>
                      <a:pt x="11" y="2"/>
                    </a:cubicBezTo>
                    <a:cubicBezTo>
                      <a:pt x="9" y="2"/>
                      <a:pt x="7" y="1"/>
                      <a:pt x="5" y="0"/>
                    </a:cubicBezTo>
                  </a:path>
                </a:pathLst>
              </a:custGeom>
              <a:solidFill>
                <a:srgbClr val="DFDC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691" name="Freeform 916">
                <a:extLst>
                  <a:ext uri="{FF2B5EF4-FFF2-40B4-BE49-F238E27FC236}">
                    <a16:creationId xmlns:a16="http://schemas.microsoft.com/office/drawing/2014/main" id="{928D9C92-A19A-4A69-B92D-F79F1CFFA1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1" y="3133"/>
                <a:ext cx="10" cy="2"/>
              </a:xfrm>
              <a:custGeom>
                <a:avLst/>
                <a:gdLst>
                  <a:gd name="T0" fmla="*/ 10 w 10"/>
                  <a:gd name="T1" fmla="*/ 0 h 2"/>
                  <a:gd name="T2" fmla="*/ 0 w 10"/>
                  <a:gd name="T3" fmla="*/ 2 h 2"/>
                  <a:gd name="T4" fmla="*/ 10 w 10"/>
                  <a:gd name="T5" fmla="*/ 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2">
                    <a:moveTo>
                      <a:pt x="10" y="0"/>
                    </a:moveTo>
                    <a:cubicBezTo>
                      <a:pt x="7" y="1"/>
                      <a:pt x="4" y="2"/>
                      <a:pt x="0" y="2"/>
                    </a:cubicBezTo>
                    <a:cubicBezTo>
                      <a:pt x="3" y="2"/>
                      <a:pt x="7" y="2"/>
                      <a:pt x="10" y="0"/>
                    </a:cubicBezTo>
                  </a:path>
                </a:pathLst>
              </a:custGeom>
              <a:solidFill>
                <a:srgbClr val="8D84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692" name="Freeform 917">
                <a:extLst>
                  <a:ext uri="{FF2B5EF4-FFF2-40B4-BE49-F238E27FC236}">
                    <a16:creationId xmlns:a16="http://schemas.microsoft.com/office/drawing/2014/main" id="{4601F0F7-B229-41B5-92DB-0CCF4DB5DB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4" y="2957"/>
                <a:ext cx="27" cy="6"/>
              </a:xfrm>
              <a:custGeom>
                <a:avLst/>
                <a:gdLst>
                  <a:gd name="T0" fmla="*/ 20 w 28"/>
                  <a:gd name="T1" fmla="*/ 0 h 6"/>
                  <a:gd name="T2" fmla="*/ 0 w 28"/>
                  <a:gd name="T3" fmla="*/ 6 h 6"/>
                  <a:gd name="T4" fmla="*/ 19 w 28"/>
                  <a:gd name="T5" fmla="*/ 2 h 6"/>
                  <a:gd name="T6" fmla="*/ 24 w 28"/>
                  <a:gd name="T7" fmla="*/ 0 h 6"/>
                  <a:gd name="T8" fmla="*/ 20 w 28"/>
                  <a:gd name="T9" fmla="*/ 0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8" h="6">
                    <a:moveTo>
                      <a:pt x="24" y="0"/>
                    </a:moveTo>
                    <a:cubicBezTo>
                      <a:pt x="16" y="2"/>
                      <a:pt x="8" y="4"/>
                      <a:pt x="0" y="6"/>
                    </a:cubicBezTo>
                    <a:cubicBezTo>
                      <a:pt x="8" y="5"/>
                      <a:pt x="16" y="3"/>
                      <a:pt x="23" y="2"/>
                    </a:cubicBezTo>
                    <a:cubicBezTo>
                      <a:pt x="25" y="2"/>
                      <a:pt x="26" y="1"/>
                      <a:pt x="28" y="0"/>
                    </a:cubicBezTo>
                    <a:cubicBezTo>
                      <a:pt x="24" y="0"/>
                      <a:pt x="24" y="0"/>
                      <a:pt x="24" y="0"/>
                    </a:cubicBezTo>
                  </a:path>
                </a:pathLst>
              </a:custGeom>
              <a:solidFill>
                <a:srgbClr val="5249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693" name="Freeform 918">
                <a:extLst>
                  <a:ext uri="{FF2B5EF4-FFF2-40B4-BE49-F238E27FC236}">
                    <a16:creationId xmlns:a16="http://schemas.microsoft.com/office/drawing/2014/main" id="{728602D5-5D0E-4417-B595-FE97E1DA6B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6" y="2957"/>
                <a:ext cx="13" cy="2"/>
              </a:xfrm>
              <a:custGeom>
                <a:avLst/>
                <a:gdLst>
                  <a:gd name="T0" fmla="*/ 5 w 13"/>
                  <a:gd name="T1" fmla="*/ 0 h 2"/>
                  <a:gd name="T2" fmla="*/ 0 w 13"/>
                  <a:gd name="T3" fmla="*/ 2 h 2"/>
                  <a:gd name="T4" fmla="*/ 13 w 13"/>
                  <a:gd name="T5" fmla="*/ 0 h 2"/>
                  <a:gd name="T6" fmla="*/ 5 w 1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3" h="2">
                    <a:moveTo>
                      <a:pt x="5" y="0"/>
                    </a:moveTo>
                    <a:cubicBezTo>
                      <a:pt x="3" y="1"/>
                      <a:pt x="2" y="2"/>
                      <a:pt x="0" y="2"/>
                    </a:cubicBezTo>
                    <a:cubicBezTo>
                      <a:pt x="5" y="2"/>
                      <a:pt x="9" y="1"/>
                      <a:pt x="13" y="0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solidFill>
                <a:srgbClr val="6E65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694" name="Freeform 919">
                <a:extLst>
                  <a:ext uri="{FF2B5EF4-FFF2-40B4-BE49-F238E27FC236}">
                    <a16:creationId xmlns:a16="http://schemas.microsoft.com/office/drawing/2014/main" id="{5891DD7E-BA15-40B8-857B-F313D66A1A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1" y="2965"/>
                <a:ext cx="175" cy="188"/>
              </a:xfrm>
              <a:custGeom>
                <a:avLst/>
                <a:gdLst>
                  <a:gd name="T0" fmla="*/ 164 w 178"/>
                  <a:gd name="T1" fmla="*/ 0 h 191"/>
                  <a:gd name="T2" fmla="*/ 74 w 178"/>
                  <a:gd name="T3" fmla="*/ 37 h 191"/>
                  <a:gd name="T4" fmla="*/ 2 w 178"/>
                  <a:gd name="T5" fmla="*/ 117 h 191"/>
                  <a:gd name="T6" fmla="*/ 37 w 178"/>
                  <a:gd name="T7" fmla="*/ 179 h 191"/>
                  <a:gd name="T8" fmla="*/ 51 w 178"/>
                  <a:gd name="T9" fmla="*/ 165 h 191"/>
                  <a:gd name="T10" fmla="*/ 34 w 178"/>
                  <a:gd name="T11" fmla="*/ 136 h 191"/>
                  <a:gd name="T12" fmla="*/ 122 w 178"/>
                  <a:gd name="T13" fmla="*/ 18 h 191"/>
                  <a:gd name="T14" fmla="*/ 161 w 178"/>
                  <a:gd name="T15" fmla="*/ 3 h 191"/>
                  <a:gd name="T16" fmla="*/ 166 w 178"/>
                  <a:gd name="T17" fmla="*/ 0 h 191"/>
                  <a:gd name="T18" fmla="*/ 164 w 178"/>
                  <a:gd name="T19" fmla="*/ 0 h 19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78" h="191">
                    <a:moveTo>
                      <a:pt x="176" y="0"/>
                    </a:moveTo>
                    <a:cubicBezTo>
                      <a:pt x="143" y="0"/>
                      <a:pt x="94" y="31"/>
                      <a:pt x="78" y="41"/>
                    </a:cubicBezTo>
                    <a:cubicBezTo>
                      <a:pt x="41" y="65"/>
                      <a:pt x="20" y="95"/>
                      <a:pt x="2" y="125"/>
                    </a:cubicBezTo>
                    <a:cubicBezTo>
                      <a:pt x="0" y="150"/>
                      <a:pt x="9" y="175"/>
                      <a:pt x="41" y="191"/>
                    </a:cubicBezTo>
                    <a:cubicBezTo>
                      <a:pt x="47" y="186"/>
                      <a:pt x="51" y="182"/>
                      <a:pt x="55" y="177"/>
                    </a:cubicBezTo>
                    <a:cubicBezTo>
                      <a:pt x="47" y="167"/>
                      <a:pt x="41" y="156"/>
                      <a:pt x="38" y="144"/>
                    </a:cubicBezTo>
                    <a:cubicBezTo>
                      <a:pt x="25" y="94"/>
                      <a:pt x="47" y="49"/>
                      <a:pt x="130" y="18"/>
                    </a:cubicBezTo>
                    <a:cubicBezTo>
                      <a:pt x="143" y="13"/>
                      <a:pt x="158" y="8"/>
                      <a:pt x="173" y="3"/>
                    </a:cubicBezTo>
                    <a:cubicBezTo>
                      <a:pt x="174" y="2"/>
                      <a:pt x="176" y="1"/>
                      <a:pt x="178" y="0"/>
                    </a:cubicBezTo>
                    <a:cubicBezTo>
                      <a:pt x="177" y="0"/>
                      <a:pt x="177" y="0"/>
                      <a:pt x="176" y="0"/>
                    </a:cubicBezTo>
                  </a:path>
                </a:pathLst>
              </a:custGeom>
              <a:solidFill>
                <a:srgbClr val="423A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695" name="Freeform 920">
                <a:extLst>
                  <a:ext uri="{FF2B5EF4-FFF2-40B4-BE49-F238E27FC236}">
                    <a16:creationId xmlns:a16="http://schemas.microsoft.com/office/drawing/2014/main" id="{F9C1B409-702D-427C-9965-AB69293143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2" y="2965"/>
                <a:ext cx="9" cy="3"/>
              </a:xfrm>
              <a:custGeom>
                <a:avLst/>
                <a:gdLst>
                  <a:gd name="T0" fmla="*/ 5 w 10"/>
                  <a:gd name="T1" fmla="*/ 0 h 3"/>
                  <a:gd name="T2" fmla="*/ 0 w 10"/>
                  <a:gd name="T3" fmla="*/ 3 h 3"/>
                  <a:gd name="T4" fmla="*/ 6 w 10"/>
                  <a:gd name="T5" fmla="*/ 0 h 3"/>
                  <a:gd name="T6" fmla="*/ 5 w 10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" h="3">
                    <a:moveTo>
                      <a:pt x="5" y="0"/>
                    </a:moveTo>
                    <a:cubicBezTo>
                      <a:pt x="3" y="1"/>
                      <a:pt x="1" y="2"/>
                      <a:pt x="0" y="3"/>
                    </a:cubicBezTo>
                    <a:cubicBezTo>
                      <a:pt x="3" y="2"/>
                      <a:pt x="6" y="1"/>
                      <a:pt x="10" y="0"/>
                    </a:cubicBezTo>
                    <a:cubicBezTo>
                      <a:pt x="8" y="0"/>
                      <a:pt x="7" y="0"/>
                      <a:pt x="5" y="0"/>
                    </a:cubicBezTo>
                  </a:path>
                </a:pathLst>
              </a:custGeom>
              <a:solidFill>
                <a:srgbClr val="6057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696" name="Freeform 921">
                <a:extLst>
                  <a:ext uri="{FF2B5EF4-FFF2-40B4-BE49-F238E27FC236}">
                    <a16:creationId xmlns:a16="http://schemas.microsoft.com/office/drawing/2014/main" id="{A4B98A95-1B2F-479F-924C-2C9A24D99F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3" y="2959"/>
                <a:ext cx="183" cy="129"/>
              </a:xfrm>
              <a:custGeom>
                <a:avLst/>
                <a:gdLst>
                  <a:gd name="T0" fmla="*/ 174 w 186"/>
                  <a:gd name="T1" fmla="*/ 0 h 131"/>
                  <a:gd name="T2" fmla="*/ 152 w 186"/>
                  <a:gd name="T3" fmla="*/ 4 h 131"/>
                  <a:gd name="T4" fmla="*/ 84 w 186"/>
                  <a:gd name="T5" fmla="*/ 23 h 131"/>
                  <a:gd name="T6" fmla="*/ 63 w 186"/>
                  <a:gd name="T7" fmla="*/ 33 h 131"/>
                  <a:gd name="T8" fmla="*/ 42 w 186"/>
                  <a:gd name="T9" fmla="*/ 58 h 131"/>
                  <a:gd name="T10" fmla="*/ 2 w 186"/>
                  <a:gd name="T11" fmla="*/ 108 h 131"/>
                  <a:gd name="T12" fmla="*/ 1 w 186"/>
                  <a:gd name="T13" fmla="*/ 110 h 131"/>
                  <a:gd name="T14" fmla="*/ 0 w 186"/>
                  <a:gd name="T15" fmla="*/ 123 h 131"/>
                  <a:gd name="T16" fmla="*/ 72 w 186"/>
                  <a:gd name="T17" fmla="*/ 43 h 131"/>
                  <a:gd name="T18" fmla="*/ 162 w 186"/>
                  <a:gd name="T19" fmla="*/ 6 h 131"/>
                  <a:gd name="T20" fmla="*/ 164 w 186"/>
                  <a:gd name="T21" fmla="*/ 6 h 131"/>
                  <a:gd name="T22" fmla="*/ 174 w 186"/>
                  <a:gd name="T23" fmla="*/ 0 h 131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86" h="131">
                    <a:moveTo>
                      <a:pt x="186" y="0"/>
                    </a:moveTo>
                    <a:cubicBezTo>
                      <a:pt x="179" y="1"/>
                      <a:pt x="171" y="3"/>
                      <a:pt x="163" y="4"/>
                    </a:cubicBezTo>
                    <a:cubicBezTo>
                      <a:pt x="137" y="10"/>
                      <a:pt x="111" y="16"/>
                      <a:pt x="88" y="23"/>
                    </a:cubicBezTo>
                    <a:cubicBezTo>
                      <a:pt x="84" y="27"/>
                      <a:pt x="70" y="33"/>
                      <a:pt x="67" y="37"/>
                    </a:cubicBezTo>
                    <a:cubicBezTo>
                      <a:pt x="59" y="45"/>
                      <a:pt x="52" y="54"/>
                      <a:pt x="46" y="62"/>
                    </a:cubicBezTo>
                    <a:cubicBezTo>
                      <a:pt x="31" y="80"/>
                      <a:pt x="16" y="98"/>
                      <a:pt x="2" y="116"/>
                    </a:cubicBezTo>
                    <a:cubicBezTo>
                      <a:pt x="2" y="117"/>
                      <a:pt x="2" y="117"/>
                      <a:pt x="1" y="118"/>
                    </a:cubicBezTo>
                    <a:cubicBezTo>
                      <a:pt x="1" y="122"/>
                      <a:pt x="0" y="126"/>
                      <a:pt x="0" y="131"/>
                    </a:cubicBezTo>
                    <a:cubicBezTo>
                      <a:pt x="18" y="101"/>
                      <a:pt x="39" y="71"/>
                      <a:pt x="76" y="47"/>
                    </a:cubicBezTo>
                    <a:cubicBezTo>
                      <a:pt x="92" y="37"/>
                      <a:pt x="141" y="6"/>
                      <a:pt x="174" y="6"/>
                    </a:cubicBezTo>
                    <a:cubicBezTo>
                      <a:pt x="175" y="6"/>
                      <a:pt x="175" y="6"/>
                      <a:pt x="176" y="6"/>
                    </a:cubicBezTo>
                    <a:cubicBezTo>
                      <a:pt x="179" y="4"/>
                      <a:pt x="183" y="2"/>
                      <a:pt x="186" y="0"/>
                    </a:cubicBezTo>
                  </a:path>
                </a:pathLst>
              </a:custGeom>
              <a:solidFill>
                <a:srgbClr val="6057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697" name="Freeform 922">
                <a:extLst>
                  <a:ext uri="{FF2B5EF4-FFF2-40B4-BE49-F238E27FC236}">
                    <a16:creationId xmlns:a16="http://schemas.microsoft.com/office/drawing/2014/main" id="{DFDE90D9-B4D8-4A3F-BE32-7251A553D1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6" y="2957"/>
                <a:ext cx="31" cy="8"/>
              </a:xfrm>
              <a:custGeom>
                <a:avLst/>
                <a:gdLst>
                  <a:gd name="T0" fmla="*/ 23 w 31"/>
                  <a:gd name="T1" fmla="*/ 0 h 8"/>
                  <a:gd name="T2" fmla="*/ 10 w 31"/>
                  <a:gd name="T3" fmla="*/ 2 h 8"/>
                  <a:gd name="T4" fmla="*/ 0 w 31"/>
                  <a:gd name="T5" fmla="*/ 8 h 8"/>
                  <a:gd name="T6" fmla="*/ 5 w 31"/>
                  <a:gd name="T7" fmla="*/ 8 h 8"/>
                  <a:gd name="T8" fmla="*/ 31 w 31"/>
                  <a:gd name="T9" fmla="*/ 1 h 8"/>
                  <a:gd name="T10" fmla="*/ 23 w 31"/>
                  <a:gd name="T11" fmla="*/ 0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1" h="8">
                    <a:moveTo>
                      <a:pt x="23" y="0"/>
                    </a:moveTo>
                    <a:cubicBezTo>
                      <a:pt x="19" y="1"/>
                      <a:pt x="15" y="2"/>
                      <a:pt x="10" y="2"/>
                    </a:cubicBezTo>
                    <a:cubicBezTo>
                      <a:pt x="7" y="4"/>
                      <a:pt x="3" y="6"/>
                      <a:pt x="0" y="8"/>
                    </a:cubicBezTo>
                    <a:cubicBezTo>
                      <a:pt x="2" y="8"/>
                      <a:pt x="3" y="8"/>
                      <a:pt x="5" y="8"/>
                    </a:cubicBezTo>
                    <a:cubicBezTo>
                      <a:pt x="13" y="6"/>
                      <a:pt x="22" y="3"/>
                      <a:pt x="31" y="1"/>
                    </a:cubicBezTo>
                    <a:cubicBezTo>
                      <a:pt x="23" y="0"/>
                      <a:pt x="23" y="0"/>
                      <a:pt x="23" y="0"/>
                    </a:cubicBezTo>
                  </a:path>
                </a:pathLst>
              </a:custGeom>
              <a:solidFill>
                <a:srgbClr val="7A72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698" name="Freeform 923">
                <a:extLst>
                  <a:ext uri="{FF2B5EF4-FFF2-40B4-BE49-F238E27FC236}">
                    <a16:creationId xmlns:a16="http://schemas.microsoft.com/office/drawing/2014/main" id="{9E372796-C65E-409E-AD78-B66DA31DB2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4" y="2982"/>
                <a:ext cx="86" cy="93"/>
              </a:xfrm>
              <a:custGeom>
                <a:avLst/>
                <a:gdLst>
                  <a:gd name="T0" fmla="*/ 83 w 87"/>
                  <a:gd name="T1" fmla="*/ 0 h 95"/>
                  <a:gd name="T2" fmla="*/ 20 w 87"/>
                  <a:gd name="T3" fmla="*/ 41 h 95"/>
                  <a:gd name="T4" fmla="*/ 0 w 87"/>
                  <a:gd name="T5" fmla="*/ 87 h 95"/>
                  <a:gd name="T6" fmla="*/ 1 w 87"/>
                  <a:gd name="T7" fmla="*/ 85 h 95"/>
                  <a:gd name="T8" fmla="*/ 43 w 87"/>
                  <a:gd name="T9" fmla="*/ 35 h 95"/>
                  <a:gd name="T10" fmla="*/ 62 w 87"/>
                  <a:gd name="T11" fmla="*/ 14 h 95"/>
                  <a:gd name="T12" fmla="*/ 83 w 87"/>
                  <a:gd name="T13" fmla="*/ 0 h 9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7" h="95">
                    <a:moveTo>
                      <a:pt x="87" y="0"/>
                    </a:moveTo>
                    <a:cubicBezTo>
                      <a:pt x="56" y="10"/>
                      <a:pt x="31" y="23"/>
                      <a:pt x="20" y="45"/>
                    </a:cubicBezTo>
                    <a:cubicBezTo>
                      <a:pt x="12" y="59"/>
                      <a:pt x="4" y="77"/>
                      <a:pt x="0" y="95"/>
                    </a:cubicBezTo>
                    <a:cubicBezTo>
                      <a:pt x="1" y="94"/>
                      <a:pt x="1" y="94"/>
                      <a:pt x="1" y="93"/>
                    </a:cubicBezTo>
                    <a:cubicBezTo>
                      <a:pt x="15" y="75"/>
                      <a:pt x="30" y="57"/>
                      <a:pt x="45" y="39"/>
                    </a:cubicBezTo>
                    <a:cubicBezTo>
                      <a:pt x="51" y="31"/>
                      <a:pt x="58" y="22"/>
                      <a:pt x="66" y="14"/>
                    </a:cubicBezTo>
                    <a:cubicBezTo>
                      <a:pt x="69" y="10"/>
                      <a:pt x="83" y="4"/>
                      <a:pt x="87" y="0"/>
                    </a:cubicBezTo>
                  </a:path>
                </a:pathLst>
              </a:custGeom>
              <a:solidFill>
                <a:srgbClr val="7A72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699" name="Freeform 924">
                <a:extLst>
                  <a:ext uri="{FF2B5EF4-FFF2-40B4-BE49-F238E27FC236}">
                    <a16:creationId xmlns:a16="http://schemas.microsoft.com/office/drawing/2014/main" id="{BE79AEF9-C591-46AF-8BDA-6A1D4D520A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6" y="2968"/>
                <a:ext cx="146" cy="171"/>
              </a:xfrm>
              <a:custGeom>
                <a:avLst/>
                <a:gdLst>
                  <a:gd name="T0" fmla="*/ 140 w 148"/>
                  <a:gd name="T1" fmla="*/ 0 h 174"/>
                  <a:gd name="T2" fmla="*/ 101 w 148"/>
                  <a:gd name="T3" fmla="*/ 15 h 174"/>
                  <a:gd name="T4" fmla="*/ 13 w 148"/>
                  <a:gd name="T5" fmla="*/ 133 h 174"/>
                  <a:gd name="T6" fmla="*/ 30 w 148"/>
                  <a:gd name="T7" fmla="*/ 162 h 174"/>
                  <a:gd name="T8" fmla="*/ 71 w 148"/>
                  <a:gd name="T9" fmla="*/ 75 h 174"/>
                  <a:gd name="T10" fmla="*/ 72 w 148"/>
                  <a:gd name="T11" fmla="*/ 75 h 174"/>
                  <a:gd name="T12" fmla="*/ 96 w 148"/>
                  <a:gd name="T13" fmla="*/ 42 h 174"/>
                  <a:gd name="T14" fmla="*/ 94 w 148"/>
                  <a:gd name="T15" fmla="*/ 32 h 174"/>
                  <a:gd name="T16" fmla="*/ 99 w 148"/>
                  <a:gd name="T17" fmla="*/ 39 h 174"/>
                  <a:gd name="T18" fmla="*/ 105 w 148"/>
                  <a:gd name="T19" fmla="*/ 33 h 174"/>
                  <a:gd name="T20" fmla="*/ 121 w 148"/>
                  <a:gd name="T21" fmla="*/ 16 h 174"/>
                  <a:gd name="T22" fmla="*/ 140 w 148"/>
                  <a:gd name="T23" fmla="*/ 0 h 174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48" h="174">
                    <a:moveTo>
                      <a:pt x="148" y="0"/>
                    </a:moveTo>
                    <a:cubicBezTo>
                      <a:pt x="133" y="5"/>
                      <a:pt x="118" y="10"/>
                      <a:pt x="105" y="15"/>
                    </a:cubicBezTo>
                    <a:cubicBezTo>
                      <a:pt x="22" y="46"/>
                      <a:pt x="0" y="91"/>
                      <a:pt x="13" y="141"/>
                    </a:cubicBezTo>
                    <a:cubicBezTo>
                      <a:pt x="16" y="153"/>
                      <a:pt x="22" y="164"/>
                      <a:pt x="30" y="174"/>
                    </a:cubicBezTo>
                    <a:cubicBezTo>
                      <a:pt x="53" y="145"/>
                      <a:pt x="45" y="107"/>
                      <a:pt x="75" y="79"/>
                    </a:cubicBezTo>
                    <a:cubicBezTo>
                      <a:pt x="76" y="79"/>
                      <a:pt x="76" y="79"/>
                      <a:pt x="76" y="79"/>
                    </a:cubicBezTo>
                    <a:cubicBezTo>
                      <a:pt x="82" y="67"/>
                      <a:pt x="91" y="57"/>
                      <a:pt x="100" y="46"/>
                    </a:cubicBezTo>
                    <a:cubicBezTo>
                      <a:pt x="98" y="36"/>
                      <a:pt x="98" y="36"/>
                      <a:pt x="98" y="36"/>
                    </a:cubicBezTo>
                    <a:cubicBezTo>
                      <a:pt x="100" y="38"/>
                      <a:pt x="101" y="41"/>
                      <a:pt x="103" y="43"/>
                    </a:cubicBezTo>
                    <a:cubicBezTo>
                      <a:pt x="105" y="41"/>
                      <a:pt x="107" y="39"/>
                      <a:pt x="109" y="37"/>
                    </a:cubicBezTo>
                    <a:cubicBezTo>
                      <a:pt x="115" y="30"/>
                      <a:pt x="122" y="23"/>
                      <a:pt x="129" y="16"/>
                    </a:cubicBezTo>
                    <a:cubicBezTo>
                      <a:pt x="134" y="10"/>
                      <a:pt x="141" y="5"/>
                      <a:pt x="148" y="0"/>
                    </a:cubicBezTo>
                  </a:path>
                </a:pathLst>
              </a:custGeom>
              <a:solidFill>
                <a:srgbClr val="51484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700" name="Freeform 925">
                <a:extLst>
                  <a:ext uri="{FF2B5EF4-FFF2-40B4-BE49-F238E27FC236}">
                    <a16:creationId xmlns:a16="http://schemas.microsoft.com/office/drawing/2014/main" id="{86476AD0-8065-4448-B21F-493ED6153A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2" y="3004"/>
                <a:ext cx="5" cy="9"/>
              </a:xfrm>
              <a:custGeom>
                <a:avLst/>
                <a:gdLst>
                  <a:gd name="T0" fmla="*/ 0 w 5"/>
                  <a:gd name="T1" fmla="*/ 0 h 10"/>
                  <a:gd name="T2" fmla="*/ 2 w 5"/>
                  <a:gd name="T3" fmla="*/ 6 h 10"/>
                  <a:gd name="T4" fmla="*/ 5 w 5"/>
                  <a:gd name="T5" fmla="*/ 5 h 10"/>
                  <a:gd name="T6" fmla="*/ 0 w 5"/>
                  <a:gd name="T7" fmla="*/ 0 h 1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" h="10">
                    <a:moveTo>
                      <a:pt x="0" y="0"/>
                    </a:moveTo>
                    <a:cubicBezTo>
                      <a:pt x="2" y="10"/>
                      <a:pt x="2" y="10"/>
                      <a:pt x="2" y="10"/>
                    </a:cubicBezTo>
                    <a:cubicBezTo>
                      <a:pt x="3" y="9"/>
                      <a:pt x="4" y="8"/>
                      <a:pt x="5" y="7"/>
                    </a:cubicBezTo>
                    <a:cubicBezTo>
                      <a:pt x="3" y="5"/>
                      <a:pt x="2" y="2"/>
                      <a:pt x="0" y="0"/>
                    </a:cubicBezTo>
                  </a:path>
                </a:pathLst>
              </a:custGeom>
              <a:solidFill>
                <a:srgbClr val="6D64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701" name="Freeform 926">
                <a:extLst>
                  <a:ext uri="{FF2B5EF4-FFF2-40B4-BE49-F238E27FC236}">
                    <a16:creationId xmlns:a16="http://schemas.microsoft.com/office/drawing/2014/main" id="{1E978B06-7980-472C-BE12-3A37A1739D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3" y="2965"/>
                <a:ext cx="52" cy="40"/>
              </a:xfrm>
              <a:custGeom>
                <a:avLst/>
                <a:gdLst>
                  <a:gd name="T0" fmla="*/ 45 w 53"/>
                  <a:gd name="T1" fmla="*/ 0 h 40"/>
                  <a:gd name="T2" fmla="*/ 35 w 53"/>
                  <a:gd name="T3" fmla="*/ 3 h 40"/>
                  <a:gd name="T4" fmla="*/ 20 w 53"/>
                  <a:gd name="T5" fmla="*/ 19 h 40"/>
                  <a:gd name="T6" fmla="*/ 0 w 53"/>
                  <a:gd name="T7" fmla="*/ 40 h 40"/>
                  <a:gd name="T8" fmla="*/ 49 w 53"/>
                  <a:gd name="T9" fmla="*/ 1 h 40"/>
                  <a:gd name="T10" fmla="*/ 45 w 53"/>
                  <a:gd name="T11" fmla="*/ 0 h 4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3" h="40">
                    <a:moveTo>
                      <a:pt x="49" y="0"/>
                    </a:moveTo>
                    <a:cubicBezTo>
                      <a:pt x="45" y="1"/>
                      <a:pt x="42" y="2"/>
                      <a:pt x="39" y="3"/>
                    </a:cubicBezTo>
                    <a:cubicBezTo>
                      <a:pt x="32" y="8"/>
                      <a:pt x="25" y="13"/>
                      <a:pt x="20" y="19"/>
                    </a:cubicBezTo>
                    <a:cubicBezTo>
                      <a:pt x="13" y="26"/>
                      <a:pt x="6" y="33"/>
                      <a:pt x="0" y="40"/>
                    </a:cubicBezTo>
                    <a:cubicBezTo>
                      <a:pt x="16" y="24"/>
                      <a:pt x="35" y="10"/>
                      <a:pt x="53" y="1"/>
                    </a:cubicBezTo>
                    <a:cubicBezTo>
                      <a:pt x="51" y="1"/>
                      <a:pt x="50" y="0"/>
                      <a:pt x="49" y="0"/>
                    </a:cubicBezTo>
                  </a:path>
                </a:pathLst>
              </a:custGeom>
              <a:solidFill>
                <a:srgbClr val="6D64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702" name="Freeform 927">
                <a:extLst>
                  <a:ext uri="{FF2B5EF4-FFF2-40B4-BE49-F238E27FC236}">
                    <a16:creationId xmlns:a16="http://schemas.microsoft.com/office/drawing/2014/main" id="{E1CA4571-DBA3-4DED-9849-6D0744DEB5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1" y="2977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2 w 2"/>
                  <a:gd name="T5" fmla="*/ 0 h 1"/>
                  <a:gd name="T6" fmla="*/ 2 w 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1" y="1"/>
                      <a:pt x="2" y="1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6D64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703" name="Freeform 928">
                <a:extLst>
                  <a:ext uri="{FF2B5EF4-FFF2-40B4-BE49-F238E27FC236}">
                    <a16:creationId xmlns:a16="http://schemas.microsoft.com/office/drawing/2014/main" id="{437EB567-EB19-4578-8CFE-48718C3E8BD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81" y="2958"/>
                <a:ext cx="133" cy="88"/>
              </a:xfrm>
              <a:custGeom>
                <a:avLst/>
                <a:gdLst>
                  <a:gd name="T0" fmla="*/ 24 w 135"/>
                  <a:gd name="T1" fmla="*/ 52 h 89"/>
                  <a:gd name="T2" fmla="*/ 0 w 135"/>
                  <a:gd name="T3" fmla="*/ 85 h 89"/>
                  <a:gd name="T4" fmla="*/ 8 w 135"/>
                  <a:gd name="T5" fmla="*/ 77 h 89"/>
                  <a:gd name="T6" fmla="*/ 24 w 135"/>
                  <a:gd name="T7" fmla="*/ 54 h 89"/>
                  <a:gd name="T8" fmla="*/ 24 w 135"/>
                  <a:gd name="T9" fmla="*/ 52 h 89"/>
                  <a:gd name="T10" fmla="*/ 33 w 135"/>
                  <a:gd name="T11" fmla="*/ 44 h 89"/>
                  <a:gd name="T12" fmla="*/ 27 w 135"/>
                  <a:gd name="T13" fmla="*/ 49 h 89"/>
                  <a:gd name="T14" fmla="*/ 27 w 135"/>
                  <a:gd name="T15" fmla="*/ 50 h 89"/>
                  <a:gd name="T16" fmla="*/ 33 w 135"/>
                  <a:gd name="T17" fmla="*/ 44 h 89"/>
                  <a:gd name="T18" fmla="*/ 123 w 135"/>
                  <a:gd name="T19" fmla="*/ 0 h 89"/>
                  <a:gd name="T20" fmla="*/ 116 w 135"/>
                  <a:gd name="T21" fmla="*/ 4 h 89"/>
                  <a:gd name="T22" fmla="*/ 127 w 135"/>
                  <a:gd name="T23" fmla="*/ 0 h 89"/>
                  <a:gd name="T24" fmla="*/ 123 w 135"/>
                  <a:gd name="T25" fmla="*/ 0 h 8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35" h="89">
                    <a:moveTo>
                      <a:pt x="24" y="56"/>
                    </a:moveTo>
                    <a:cubicBezTo>
                      <a:pt x="15" y="67"/>
                      <a:pt x="6" y="77"/>
                      <a:pt x="0" y="89"/>
                    </a:cubicBezTo>
                    <a:cubicBezTo>
                      <a:pt x="3" y="86"/>
                      <a:pt x="5" y="84"/>
                      <a:pt x="8" y="81"/>
                    </a:cubicBezTo>
                    <a:cubicBezTo>
                      <a:pt x="13" y="73"/>
                      <a:pt x="18" y="66"/>
                      <a:pt x="24" y="58"/>
                    </a:cubicBezTo>
                    <a:cubicBezTo>
                      <a:pt x="24" y="56"/>
                      <a:pt x="24" y="56"/>
                      <a:pt x="24" y="56"/>
                    </a:cubicBezTo>
                    <a:moveTo>
                      <a:pt x="33" y="47"/>
                    </a:moveTo>
                    <a:cubicBezTo>
                      <a:pt x="31" y="49"/>
                      <a:pt x="29" y="51"/>
                      <a:pt x="27" y="53"/>
                    </a:cubicBezTo>
                    <a:cubicBezTo>
                      <a:pt x="27" y="53"/>
                      <a:pt x="27" y="54"/>
                      <a:pt x="27" y="54"/>
                    </a:cubicBezTo>
                    <a:cubicBezTo>
                      <a:pt x="29" y="51"/>
                      <a:pt x="31" y="49"/>
                      <a:pt x="33" y="47"/>
                    </a:cubicBezTo>
                    <a:moveTo>
                      <a:pt x="131" y="0"/>
                    </a:moveTo>
                    <a:cubicBezTo>
                      <a:pt x="129" y="2"/>
                      <a:pt x="126" y="3"/>
                      <a:pt x="124" y="4"/>
                    </a:cubicBezTo>
                    <a:cubicBezTo>
                      <a:pt x="128" y="3"/>
                      <a:pt x="132" y="2"/>
                      <a:pt x="135" y="0"/>
                    </a:cubicBezTo>
                    <a:cubicBezTo>
                      <a:pt x="131" y="0"/>
                      <a:pt x="131" y="0"/>
                      <a:pt x="131" y="0"/>
                    </a:cubicBezTo>
                  </a:path>
                </a:pathLst>
              </a:custGeom>
              <a:solidFill>
                <a:srgbClr val="6D64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704" name="Freeform 929">
                <a:extLst>
                  <a:ext uri="{FF2B5EF4-FFF2-40B4-BE49-F238E27FC236}">
                    <a16:creationId xmlns:a16="http://schemas.microsoft.com/office/drawing/2014/main" id="{6980BAA9-52C5-4F95-9A25-5F42780C590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04" y="2958"/>
                <a:ext cx="110" cy="57"/>
              </a:xfrm>
              <a:custGeom>
                <a:avLst/>
                <a:gdLst>
                  <a:gd name="T0" fmla="*/ 3 w 111"/>
                  <a:gd name="T1" fmla="*/ 49 h 58"/>
                  <a:gd name="T2" fmla="*/ 0 w 111"/>
                  <a:gd name="T3" fmla="*/ 52 h 58"/>
                  <a:gd name="T4" fmla="*/ 0 w 111"/>
                  <a:gd name="T5" fmla="*/ 54 h 58"/>
                  <a:gd name="T6" fmla="*/ 3 w 111"/>
                  <a:gd name="T7" fmla="*/ 50 h 58"/>
                  <a:gd name="T8" fmla="*/ 3 w 111"/>
                  <a:gd name="T9" fmla="*/ 49 h 58"/>
                  <a:gd name="T10" fmla="*/ 107 w 111"/>
                  <a:gd name="T11" fmla="*/ 0 h 58"/>
                  <a:gd name="T12" fmla="*/ 96 w 111"/>
                  <a:gd name="T13" fmla="*/ 4 h 58"/>
                  <a:gd name="T14" fmla="*/ 94 w 111"/>
                  <a:gd name="T15" fmla="*/ 6 h 58"/>
                  <a:gd name="T16" fmla="*/ 70 w 111"/>
                  <a:gd name="T17" fmla="*/ 29 h 58"/>
                  <a:gd name="T18" fmla="*/ 94 w 111"/>
                  <a:gd name="T19" fmla="*/ 20 h 58"/>
                  <a:gd name="T20" fmla="*/ 96 w 111"/>
                  <a:gd name="T21" fmla="*/ 19 h 58"/>
                  <a:gd name="T22" fmla="*/ 98 w 111"/>
                  <a:gd name="T23" fmla="*/ 6 h 58"/>
                  <a:gd name="T24" fmla="*/ 107 w 111"/>
                  <a:gd name="T25" fmla="*/ 0 h 58"/>
                  <a:gd name="T26" fmla="*/ 107 w 111"/>
                  <a:gd name="T27" fmla="*/ 0 h 5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11" h="58">
                    <a:moveTo>
                      <a:pt x="3" y="53"/>
                    </a:moveTo>
                    <a:cubicBezTo>
                      <a:pt x="2" y="54"/>
                      <a:pt x="1" y="55"/>
                      <a:pt x="0" y="56"/>
                    </a:cubicBezTo>
                    <a:cubicBezTo>
                      <a:pt x="0" y="58"/>
                      <a:pt x="0" y="58"/>
                      <a:pt x="0" y="58"/>
                    </a:cubicBezTo>
                    <a:cubicBezTo>
                      <a:pt x="1" y="56"/>
                      <a:pt x="2" y="55"/>
                      <a:pt x="3" y="54"/>
                    </a:cubicBezTo>
                    <a:cubicBezTo>
                      <a:pt x="3" y="54"/>
                      <a:pt x="3" y="53"/>
                      <a:pt x="3" y="53"/>
                    </a:cubicBezTo>
                    <a:moveTo>
                      <a:pt x="111" y="0"/>
                    </a:moveTo>
                    <a:cubicBezTo>
                      <a:pt x="108" y="2"/>
                      <a:pt x="104" y="3"/>
                      <a:pt x="100" y="4"/>
                    </a:cubicBezTo>
                    <a:cubicBezTo>
                      <a:pt x="99" y="5"/>
                      <a:pt x="99" y="5"/>
                      <a:pt x="98" y="6"/>
                    </a:cubicBezTo>
                    <a:cubicBezTo>
                      <a:pt x="88" y="14"/>
                      <a:pt x="80" y="22"/>
                      <a:pt x="74" y="31"/>
                    </a:cubicBezTo>
                    <a:cubicBezTo>
                      <a:pt x="82" y="27"/>
                      <a:pt x="90" y="24"/>
                      <a:pt x="98" y="20"/>
                    </a:cubicBezTo>
                    <a:cubicBezTo>
                      <a:pt x="99" y="20"/>
                      <a:pt x="99" y="19"/>
                      <a:pt x="100" y="19"/>
                    </a:cubicBezTo>
                    <a:cubicBezTo>
                      <a:pt x="99" y="15"/>
                      <a:pt x="99" y="11"/>
                      <a:pt x="102" y="6"/>
                    </a:cubicBezTo>
                    <a:cubicBezTo>
                      <a:pt x="111" y="0"/>
                      <a:pt x="111" y="0"/>
                      <a:pt x="111" y="0"/>
                    </a:cubicBezTo>
                    <a:cubicBezTo>
                      <a:pt x="111" y="0"/>
                      <a:pt x="111" y="0"/>
                      <a:pt x="111" y="0"/>
                    </a:cubicBezTo>
                  </a:path>
                </a:pathLst>
              </a:custGeom>
              <a:solidFill>
                <a:srgbClr val="867E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705" name="Freeform 930">
                <a:extLst>
                  <a:ext uri="{FF2B5EF4-FFF2-40B4-BE49-F238E27FC236}">
                    <a16:creationId xmlns:a16="http://schemas.microsoft.com/office/drawing/2014/main" id="{17D9B341-8E51-45F9-BA41-AFE86934E3E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89" y="2958"/>
                <a:ext cx="121" cy="80"/>
              </a:xfrm>
              <a:custGeom>
                <a:avLst/>
                <a:gdLst>
                  <a:gd name="T0" fmla="*/ 24 w 123"/>
                  <a:gd name="T1" fmla="*/ 61 h 81"/>
                  <a:gd name="T2" fmla="*/ 20 w 123"/>
                  <a:gd name="T3" fmla="*/ 64 h 81"/>
                  <a:gd name="T4" fmla="*/ 24 w 123"/>
                  <a:gd name="T5" fmla="*/ 62 h 81"/>
                  <a:gd name="T6" fmla="*/ 24 w 123"/>
                  <a:gd name="T7" fmla="*/ 61 h 81"/>
                  <a:gd name="T8" fmla="*/ 16 w 123"/>
                  <a:gd name="T9" fmla="*/ 54 h 81"/>
                  <a:gd name="T10" fmla="*/ 0 w 123"/>
                  <a:gd name="T11" fmla="*/ 77 h 81"/>
                  <a:gd name="T12" fmla="*/ 18 w 123"/>
                  <a:gd name="T13" fmla="*/ 65 h 81"/>
                  <a:gd name="T14" fmla="*/ 16 w 123"/>
                  <a:gd name="T15" fmla="*/ 54 h 81"/>
                  <a:gd name="T16" fmla="*/ 92 w 123"/>
                  <a:gd name="T17" fmla="*/ 0 h 81"/>
                  <a:gd name="T18" fmla="*/ 70 w 123"/>
                  <a:gd name="T19" fmla="*/ 7 h 81"/>
                  <a:gd name="T20" fmla="*/ 74 w 123"/>
                  <a:gd name="T21" fmla="*/ 8 h 81"/>
                  <a:gd name="T22" fmla="*/ 25 w 123"/>
                  <a:gd name="T23" fmla="*/ 43 h 81"/>
                  <a:gd name="T24" fmla="*/ 19 w 123"/>
                  <a:gd name="T25" fmla="*/ 50 h 81"/>
                  <a:gd name="T26" fmla="*/ 24 w 123"/>
                  <a:gd name="T27" fmla="*/ 61 h 81"/>
                  <a:gd name="T28" fmla="*/ 58 w 123"/>
                  <a:gd name="T29" fmla="*/ 29 h 81"/>
                  <a:gd name="T30" fmla="*/ 108 w 123"/>
                  <a:gd name="T31" fmla="*/ 4 h 81"/>
                  <a:gd name="T32" fmla="*/ 115 w 123"/>
                  <a:gd name="T33" fmla="*/ 0 h 81"/>
                  <a:gd name="T34" fmla="*/ 92 w 123"/>
                  <a:gd name="T35" fmla="*/ 0 h 81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123" h="81">
                    <a:moveTo>
                      <a:pt x="24" y="65"/>
                    </a:moveTo>
                    <a:cubicBezTo>
                      <a:pt x="22" y="66"/>
                      <a:pt x="21" y="67"/>
                      <a:pt x="20" y="68"/>
                    </a:cubicBezTo>
                    <a:cubicBezTo>
                      <a:pt x="21" y="67"/>
                      <a:pt x="22" y="67"/>
                      <a:pt x="24" y="66"/>
                    </a:cubicBezTo>
                    <a:cubicBezTo>
                      <a:pt x="24" y="65"/>
                      <a:pt x="24" y="65"/>
                      <a:pt x="24" y="65"/>
                    </a:cubicBezTo>
                    <a:moveTo>
                      <a:pt x="16" y="58"/>
                    </a:moveTo>
                    <a:cubicBezTo>
                      <a:pt x="10" y="66"/>
                      <a:pt x="5" y="73"/>
                      <a:pt x="0" y="81"/>
                    </a:cubicBezTo>
                    <a:cubicBezTo>
                      <a:pt x="6" y="77"/>
                      <a:pt x="12" y="73"/>
                      <a:pt x="18" y="69"/>
                    </a:cubicBezTo>
                    <a:cubicBezTo>
                      <a:pt x="16" y="58"/>
                      <a:pt x="16" y="58"/>
                      <a:pt x="16" y="58"/>
                    </a:cubicBezTo>
                    <a:moveTo>
                      <a:pt x="100" y="0"/>
                    </a:moveTo>
                    <a:cubicBezTo>
                      <a:pt x="91" y="2"/>
                      <a:pt x="82" y="5"/>
                      <a:pt x="74" y="7"/>
                    </a:cubicBezTo>
                    <a:cubicBezTo>
                      <a:pt x="75" y="7"/>
                      <a:pt x="76" y="8"/>
                      <a:pt x="78" y="8"/>
                    </a:cubicBezTo>
                    <a:cubicBezTo>
                      <a:pt x="60" y="17"/>
                      <a:pt x="41" y="31"/>
                      <a:pt x="25" y="47"/>
                    </a:cubicBezTo>
                    <a:cubicBezTo>
                      <a:pt x="23" y="49"/>
                      <a:pt x="21" y="51"/>
                      <a:pt x="19" y="54"/>
                    </a:cubicBezTo>
                    <a:cubicBezTo>
                      <a:pt x="21" y="57"/>
                      <a:pt x="23" y="61"/>
                      <a:pt x="24" y="65"/>
                    </a:cubicBezTo>
                    <a:cubicBezTo>
                      <a:pt x="36" y="53"/>
                      <a:pt x="43" y="40"/>
                      <a:pt x="62" y="29"/>
                    </a:cubicBezTo>
                    <a:cubicBezTo>
                      <a:pt x="76" y="20"/>
                      <a:pt x="96" y="12"/>
                      <a:pt x="116" y="4"/>
                    </a:cubicBezTo>
                    <a:cubicBezTo>
                      <a:pt x="118" y="3"/>
                      <a:pt x="121" y="2"/>
                      <a:pt x="123" y="0"/>
                    </a:cubicBezTo>
                    <a:cubicBezTo>
                      <a:pt x="100" y="0"/>
                      <a:pt x="100" y="0"/>
                      <a:pt x="100" y="0"/>
                    </a:cubicBezTo>
                  </a:path>
                </a:pathLst>
              </a:custGeom>
              <a:solidFill>
                <a:srgbClr val="867E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706" name="Freeform 931">
                <a:extLst>
                  <a:ext uri="{FF2B5EF4-FFF2-40B4-BE49-F238E27FC236}">
                    <a16:creationId xmlns:a16="http://schemas.microsoft.com/office/drawing/2014/main" id="{F771E8C9-5497-44B7-A1F8-B0CF808F54F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04" y="2962"/>
                <a:ext cx="99" cy="64"/>
              </a:xfrm>
              <a:custGeom>
                <a:avLst/>
                <a:gdLst>
                  <a:gd name="T0" fmla="*/ 3 w 100"/>
                  <a:gd name="T1" fmla="*/ 46 h 65"/>
                  <a:gd name="T2" fmla="*/ 0 w 100"/>
                  <a:gd name="T3" fmla="*/ 50 h 65"/>
                  <a:gd name="T4" fmla="*/ 2 w 100"/>
                  <a:gd name="T5" fmla="*/ 61 h 65"/>
                  <a:gd name="T6" fmla="*/ 4 w 100"/>
                  <a:gd name="T7" fmla="*/ 60 h 65"/>
                  <a:gd name="T8" fmla="*/ 8 w 100"/>
                  <a:gd name="T9" fmla="*/ 57 h 65"/>
                  <a:gd name="T10" fmla="*/ 3 w 100"/>
                  <a:gd name="T11" fmla="*/ 46 h 65"/>
                  <a:gd name="T12" fmla="*/ 96 w 100"/>
                  <a:gd name="T13" fmla="*/ 0 h 65"/>
                  <a:gd name="T14" fmla="*/ 46 w 100"/>
                  <a:gd name="T15" fmla="*/ 25 h 65"/>
                  <a:gd name="T16" fmla="*/ 8 w 100"/>
                  <a:gd name="T17" fmla="*/ 57 h 65"/>
                  <a:gd name="T18" fmla="*/ 8 w 100"/>
                  <a:gd name="T19" fmla="*/ 58 h 65"/>
                  <a:gd name="T20" fmla="*/ 68 w 100"/>
                  <a:gd name="T21" fmla="*/ 28 h 65"/>
                  <a:gd name="T22" fmla="*/ 70 w 100"/>
                  <a:gd name="T23" fmla="*/ 27 h 65"/>
                  <a:gd name="T24" fmla="*/ 94 w 100"/>
                  <a:gd name="T25" fmla="*/ 2 h 65"/>
                  <a:gd name="T26" fmla="*/ 96 w 100"/>
                  <a:gd name="T27" fmla="*/ 0 h 6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0" h="65">
                    <a:moveTo>
                      <a:pt x="3" y="50"/>
                    </a:moveTo>
                    <a:cubicBezTo>
                      <a:pt x="2" y="51"/>
                      <a:pt x="1" y="52"/>
                      <a:pt x="0" y="54"/>
                    </a:cubicBezTo>
                    <a:cubicBezTo>
                      <a:pt x="2" y="65"/>
                      <a:pt x="2" y="65"/>
                      <a:pt x="2" y="65"/>
                    </a:cubicBezTo>
                    <a:cubicBezTo>
                      <a:pt x="3" y="65"/>
                      <a:pt x="3" y="64"/>
                      <a:pt x="4" y="64"/>
                    </a:cubicBezTo>
                    <a:cubicBezTo>
                      <a:pt x="5" y="63"/>
                      <a:pt x="6" y="62"/>
                      <a:pt x="8" y="61"/>
                    </a:cubicBezTo>
                    <a:cubicBezTo>
                      <a:pt x="7" y="57"/>
                      <a:pt x="5" y="53"/>
                      <a:pt x="3" y="50"/>
                    </a:cubicBezTo>
                    <a:moveTo>
                      <a:pt x="100" y="0"/>
                    </a:moveTo>
                    <a:cubicBezTo>
                      <a:pt x="80" y="8"/>
                      <a:pt x="60" y="16"/>
                      <a:pt x="46" y="25"/>
                    </a:cubicBezTo>
                    <a:cubicBezTo>
                      <a:pt x="27" y="36"/>
                      <a:pt x="20" y="49"/>
                      <a:pt x="8" y="61"/>
                    </a:cubicBezTo>
                    <a:cubicBezTo>
                      <a:pt x="8" y="61"/>
                      <a:pt x="8" y="61"/>
                      <a:pt x="8" y="62"/>
                    </a:cubicBezTo>
                    <a:cubicBezTo>
                      <a:pt x="25" y="52"/>
                      <a:pt x="45" y="41"/>
                      <a:pt x="72" y="28"/>
                    </a:cubicBezTo>
                    <a:cubicBezTo>
                      <a:pt x="73" y="27"/>
                      <a:pt x="73" y="27"/>
                      <a:pt x="74" y="27"/>
                    </a:cubicBezTo>
                    <a:cubicBezTo>
                      <a:pt x="80" y="18"/>
                      <a:pt x="88" y="10"/>
                      <a:pt x="98" y="2"/>
                    </a:cubicBezTo>
                    <a:cubicBezTo>
                      <a:pt x="99" y="1"/>
                      <a:pt x="99" y="1"/>
                      <a:pt x="100" y="0"/>
                    </a:cubicBezTo>
                  </a:path>
                </a:pathLst>
              </a:custGeom>
              <a:solidFill>
                <a:srgbClr val="9C94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707" name="Freeform 932">
                <a:extLst>
                  <a:ext uri="{FF2B5EF4-FFF2-40B4-BE49-F238E27FC236}">
                    <a16:creationId xmlns:a16="http://schemas.microsoft.com/office/drawing/2014/main" id="{D2D0AEA2-78C8-4B78-8176-B76F854764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3" y="2961"/>
                <a:ext cx="24" cy="16"/>
              </a:xfrm>
              <a:custGeom>
                <a:avLst/>
                <a:gdLst>
                  <a:gd name="T0" fmla="*/ 21 w 25"/>
                  <a:gd name="T1" fmla="*/ 0 h 16"/>
                  <a:gd name="T2" fmla="*/ 0 w 25"/>
                  <a:gd name="T3" fmla="*/ 16 h 16"/>
                  <a:gd name="T4" fmla="*/ 0 w 25"/>
                  <a:gd name="T5" fmla="*/ 16 h 16"/>
                  <a:gd name="T6" fmla="*/ 21 w 25"/>
                  <a:gd name="T7" fmla="*/ 0 h 1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5" h="16">
                    <a:moveTo>
                      <a:pt x="25" y="0"/>
                    </a:moveTo>
                    <a:cubicBezTo>
                      <a:pt x="16" y="5"/>
                      <a:pt x="8" y="10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11" y="12"/>
                      <a:pt x="20" y="7"/>
                      <a:pt x="25" y="0"/>
                    </a:cubicBezTo>
                  </a:path>
                </a:pathLst>
              </a:custGeom>
              <a:solidFill>
                <a:srgbClr val="867E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708" name="Freeform 933">
                <a:extLst>
                  <a:ext uri="{FF2B5EF4-FFF2-40B4-BE49-F238E27FC236}">
                    <a16:creationId xmlns:a16="http://schemas.microsoft.com/office/drawing/2014/main" id="{99AC123B-4D0C-44A1-B074-A3EB54BD09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2" y="2958"/>
                <a:ext cx="25" cy="19"/>
              </a:xfrm>
              <a:custGeom>
                <a:avLst/>
                <a:gdLst>
                  <a:gd name="T0" fmla="*/ 12 w 26"/>
                  <a:gd name="T1" fmla="*/ 0 h 19"/>
                  <a:gd name="T2" fmla="*/ 3 w 26"/>
                  <a:gd name="T3" fmla="*/ 6 h 19"/>
                  <a:gd name="T4" fmla="*/ 1 w 26"/>
                  <a:gd name="T5" fmla="*/ 19 h 19"/>
                  <a:gd name="T6" fmla="*/ 22 w 26"/>
                  <a:gd name="T7" fmla="*/ 3 h 19"/>
                  <a:gd name="T8" fmla="*/ 22 w 26"/>
                  <a:gd name="T9" fmla="*/ 3 h 19"/>
                  <a:gd name="T10" fmla="*/ 21 w 26"/>
                  <a:gd name="T11" fmla="*/ 1 h 19"/>
                  <a:gd name="T12" fmla="*/ 12 w 26"/>
                  <a:gd name="T13" fmla="*/ 0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6" h="19">
                    <a:moveTo>
                      <a:pt x="12" y="0"/>
                    </a:moveTo>
                    <a:cubicBezTo>
                      <a:pt x="3" y="6"/>
                      <a:pt x="3" y="6"/>
                      <a:pt x="3" y="6"/>
                    </a:cubicBezTo>
                    <a:cubicBezTo>
                      <a:pt x="0" y="11"/>
                      <a:pt x="0" y="15"/>
                      <a:pt x="1" y="19"/>
                    </a:cubicBezTo>
                    <a:cubicBezTo>
                      <a:pt x="9" y="13"/>
                      <a:pt x="17" y="8"/>
                      <a:pt x="26" y="3"/>
                    </a:cubicBezTo>
                    <a:cubicBezTo>
                      <a:pt x="26" y="3"/>
                      <a:pt x="26" y="3"/>
                      <a:pt x="26" y="3"/>
                    </a:cubicBezTo>
                    <a:cubicBezTo>
                      <a:pt x="25" y="2"/>
                      <a:pt x="25" y="1"/>
                      <a:pt x="25" y="1"/>
                    </a:cubicBezTo>
                    <a:cubicBezTo>
                      <a:pt x="12" y="0"/>
                      <a:pt x="12" y="0"/>
                      <a:pt x="12" y="0"/>
                    </a:cubicBezTo>
                  </a:path>
                </a:pathLst>
              </a:custGeom>
              <a:solidFill>
                <a:srgbClr val="9C94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709" name="Freeform 934">
                <a:extLst>
                  <a:ext uri="{FF2B5EF4-FFF2-40B4-BE49-F238E27FC236}">
                    <a16:creationId xmlns:a16="http://schemas.microsoft.com/office/drawing/2014/main" id="{979C44C1-3A3F-4B96-8EE7-E4F94D934C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6" y="2959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1 w 2"/>
                  <a:gd name="T3" fmla="*/ 2 h 2"/>
                  <a:gd name="T4" fmla="*/ 2 w 2"/>
                  <a:gd name="T5" fmla="*/ 0 h 2"/>
                  <a:gd name="T6" fmla="*/ 0 w 2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0" y="0"/>
                      <a:pt x="0" y="1"/>
                      <a:pt x="1" y="2"/>
                    </a:cubicBezTo>
                    <a:cubicBezTo>
                      <a:pt x="1" y="1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C1BB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710" name="Freeform 935">
                <a:extLst>
                  <a:ext uri="{FF2B5EF4-FFF2-40B4-BE49-F238E27FC236}">
                    <a16:creationId xmlns:a16="http://schemas.microsoft.com/office/drawing/2014/main" id="{08E91440-D34F-48FD-B8F9-FABBFB19EA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18" y="2877"/>
                <a:ext cx="4" cy="1"/>
              </a:xfrm>
              <a:custGeom>
                <a:avLst/>
                <a:gdLst>
                  <a:gd name="T0" fmla="*/ 4 w 4"/>
                  <a:gd name="T1" fmla="*/ 0 h 1"/>
                  <a:gd name="T2" fmla="*/ 1 w 4"/>
                  <a:gd name="T3" fmla="*/ 0 h 1"/>
                  <a:gd name="T4" fmla="*/ 0 w 4"/>
                  <a:gd name="T5" fmla="*/ 0 h 1"/>
                  <a:gd name="T6" fmla="*/ 4 w 4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4" y="0"/>
                    </a:moveTo>
                    <a:cubicBezTo>
                      <a:pt x="3" y="0"/>
                      <a:pt x="2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3" y="0"/>
                      <a:pt x="4" y="0"/>
                    </a:cubicBezTo>
                  </a:path>
                </a:pathLst>
              </a:custGeom>
              <a:solidFill>
                <a:srgbClr val="5249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711" name="Freeform 936">
                <a:extLst>
                  <a:ext uri="{FF2B5EF4-FFF2-40B4-BE49-F238E27FC236}">
                    <a16:creationId xmlns:a16="http://schemas.microsoft.com/office/drawing/2014/main" id="{ECF8B344-C0EB-410E-8769-44279CBDD7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08" y="2881"/>
                <a:ext cx="8" cy="3"/>
              </a:xfrm>
              <a:custGeom>
                <a:avLst/>
                <a:gdLst>
                  <a:gd name="T0" fmla="*/ 5 w 9"/>
                  <a:gd name="T1" fmla="*/ 0 h 3"/>
                  <a:gd name="T2" fmla="*/ 4 w 9"/>
                  <a:gd name="T3" fmla="*/ 0 h 3"/>
                  <a:gd name="T4" fmla="*/ 0 w 9"/>
                  <a:gd name="T5" fmla="*/ 3 h 3"/>
                  <a:gd name="T6" fmla="*/ 5 w 9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" h="3">
                    <a:moveTo>
                      <a:pt x="9" y="0"/>
                    </a:moveTo>
                    <a:cubicBezTo>
                      <a:pt x="8" y="0"/>
                      <a:pt x="6" y="0"/>
                      <a:pt x="5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3" y="2"/>
                      <a:pt x="6" y="1"/>
                      <a:pt x="9" y="0"/>
                    </a:cubicBezTo>
                  </a:path>
                </a:pathLst>
              </a:custGeom>
              <a:solidFill>
                <a:srgbClr val="5249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712" name="Freeform 937">
                <a:extLst>
                  <a:ext uri="{FF2B5EF4-FFF2-40B4-BE49-F238E27FC236}">
                    <a16:creationId xmlns:a16="http://schemas.microsoft.com/office/drawing/2014/main" id="{15C4772B-CFC8-412E-841E-11EA490E8C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12" y="2877"/>
                <a:ext cx="14" cy="4"/>
              </a:xfrm>
              <a:custGeom>
                <a:avLst/>
                <a:gdLst>
                  <a:gd name="T0" fmla="*/ 14 w 14"/>
                  <a:gd name="T1" fmla="*/ 0 h 4"/>
                  <a:gd name="T2" fmla="*/ 10 w 14"/>
                  <a:gd name="T3" fmla="*/ 0 h 4"/>
                  <a:gd name="T4" fmla="*/ 6 w 14"/>
                  <a:gd name="T5" fmla="*/ 0 h 4"/>
                  <a:gd name="T6" fmla="*/ 0 w 14"/>
                  <a:gd name="T7" fmla="*/ 4 h 4"/>
                  <a:gd name="T8" fmla="*/ 4 w 14"/>
                  <a:gd name="T9" fmla="*/ 4 h 4"/>
                  <a:gd name="T10" fmla="*/ 14 w 14"/>
                  <a:gd name="T11" fmla="*/ 0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" h="4">
                    <a:moveTo>
                      <a:pt x="14" y="0"/>
                    </a:moveTo>
                    <a:cubicBezTo>
                      <a:pt x="13" y="0"/>
                      <a:pt x="11" y="0"/>
                      <a:pt x="10" y="0"/>
                    </a:cubicBezTo>
                    <a:cubicBezTo>
                      <a:pt x="9" y="0"/>
                      <a:pt x="7" y="0"/>
                      <a:pt x="6" y="0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3" y="4"/>
                      <a:pt x="4" y="4"/>
                    </a:cubicBezTo>
                    <a:cubicBezTo>
                      <a:pt x="7" y="2"/>
                      <a:pt x="11" y="1"/>
                      <a:pt x="14" y="0"/>
                    </a:cubicBezTo>
                  </a:path>
                </a:pathLst>
              </a:custGeom>
              <a:solidFill>
                <a:srgbClr val="6E65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713" name="Freeform 938">
                <a:extLst>
                  <a:ext uri="{FF2B5EF4-FFF2-40B4-BE49-F238E27FC236}">
                    <a16:creationId xmlns:a16="http://schemas.microsoft.com/office/drawing/2014/main" id="{D99FF8ED-ADCD-4124-AAB7-6323C08D09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80" y="2896"/>
                <a:ext cx="298" cy="47"/>
              </a:xfrm>
              <a:custGeom>
                <a:avLst/>
                <a:gdLst>
                  <a:gd name="T0" fmla="*/ 67 w 303"/>
                  <a:gd name="T1" fmla="*/ 0 h 47"/>
                  <a:gd name="T2" fmla="*/ 44 w 303"/>
                  <a:gd name="T3" fmla="*/ 0 h 47"/>
                  <a:gd name="T4" fmla="*/ 24 w 303"/>
                  <a:gd name="T5" fmla="*/ 0 h 47"/>
                  <a:gd name="T6" fmla="*/ 5 w 303"/>
                  <a:gd name="T7" fmla="*/ 0 h 47"/>
                  <a:gd name="T8" fmla="*/ 0 w 303"/>
                  <a:gd name="T9" fmla="*/ 3 h 47"/>
                  <a:gd name="T10" fmla="*/ 35 w 303"/>
                  <a:gd name="T11" fmla="*/ 2 h 47"/>
                  <a:gd name="T12" fmla="*/ 107 w 303"/>
                  <a:gd name="T13" fmla="*/ 6 h 47"/>
                  <a:gd name="T14" fmla="*/ 238 w 303"/>
                  <a:gd name="T15" fmla="*/ 47 h 47"/>
                  <a:gd name="T16" fmla="*/ 283 w 303"/>
                  <a:gd name="T17" fmla="*/ 39 h 47"/>
                  <a:gd name="T18" fmla="*/ 256 w 303"/>
                  <a:gd name="T19" fmla="*/ 19 h 47"/>
                  <a:gd name="T20" fmla="*/ 222 w 303"/>
                  <a:gd name="T21" fmla="*/ 21 h 47"/>
                  <a:gd name="T22" fmla="*/ 218 w 303"/>
                  <a:gd name="T23" fmla="*/ 21 h 47"/>
                  <a:gd name="T24" fmla="*/ 110 w 303"/>
                  <a:gd name="T25" fmla="*/ 3 h 47"/>
                  <a:gd name="T26" fmla="*/ 67 w 303"/>
                  <a:gd name="T27" fmla="*/ 0 h 4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303" h="47">
                    <a:moveTo>
                      <a:pt x="71" y="0"/>
                    </a:moveTo>
                    <a:cubicBezTo>
                      <a:pt x="64" y="0"/>
                      <a:pt x="56" y="0"/>
                      <a:pt x="48" y="0"/>
                    </a:cubicBezTo>
                    <a:cubicBezTo>
                      <a:pt x="40" y="0"/>
                      <a:pt x="32" y="0"/>
                      <a:pt x="24" y="0"/>
                    </a:cubicBezTo>
                    <a:cubicBezTo>
                      <a:pt x="18" y="0"/>
                      <a:pt x="12" y="0"/>
                      <a:pt x="5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3" y="3"/>
                      <a:pt x="26" y="2"/>
                      <a:pt x="39" y="2"/>
                    </a:cubicBezTo>
                    <a:cubicBezTo>
                      <a:pt x="69" y="2"/>
                      <a:pt x="96" y="4"/>
                      <a:pt x="115" y="6"/>
                    </a:cubicBezTo>
                    <a:cubicBezTo>
                      <a:pt x="176" y="14"/>
                      <a:pt x="221" y="24"/>
                      <a:pt x="254" y="47"/>
                    </a:cubicBezTo>
                    <a:cubicBezTo>
                      <a:pt x="274" y="46"/>
                      <a:pt x="292" y="44"/>
                      <a:pt x="303" y="39"/>
                    </a:cubicBezTo>
                    <a:cubicBezTo>
                      <a:pt x="296" y="32"/>
                      <a:pt x="285" y="25"/>
                      <a:pt x="272" y="19"/>
                    </a:cubicBezTo>
                    <a:cubicBezTo>
                      <a:pt x="265" y="20"/>
                      <a:pt x="254" y="20"/>
                      <a:pt x="238" y="21"/>
                    </a:cubicBezTo>
                    <a:cubicBezTo>
                      <a:pt x="237" y="21"/>
                      <a:pt x="235" y="21"/>
                      <a:pt x="234" y="21"/>
                    </a:cubicBezTo>
                    <a:cubicBezTo>
                      <a:pt x="194" y="21"/>
                      <a:pt x="155" y="8"/>
                      <a:pt x="118" y="3"/>
                    </a:cubicBezTo>
                    <a:cubicBezTo>
                      <a:pt x="102" y="0"/>
                      <a:pt x="87" y="0"/>
                      <a:pt x="71" y="0"/>
                    </a:cubicBezTo>
                  </a:path>
                </a:pathLst>
              </a:custGeom>
              <a:solidFill>
                <a:srgbClr val="423A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714" name="Freeform 939">
                <a:extLst>
                  <a:ext uri="{FF2B5EF4-FFF2-40B4-BE49-F238E27FC236}">
                    <a16:creationId xmlns:a16="http://schemas.microsoft.com/office/drawing/2014/main" id="{07BCB436-4C72-46DD-AE3D-D6073E5A5F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85" y="2879"/>
                <a:ext cx="263" cy="38"/>
              </a:xfrm>
              <a:custGeom>
                <a:avLst/>
                <a:gdLst>
                  <a:gd name="T0" fmla="*/ 51 w 267"/>
                  <a:gd name="T1" fmla="*/ 0 h 39"/>
                  <a:gd name="T2" fmla="*/ 35 w 267"/>
                  <a:gd name="T3" fmla="*/ 1 h 39"/>
                  <a:gd name="T4" fmla="*/ 32 w 267"/>
                  <a:gd name="T5" fmla="*/ 2 h 39"/>
                  <a:gd name="T6" fmla="*/ 23 w 267"/>
                  <a:gd name="T7" fmla="*/ 5 h 39"/>
                  <a:gd name="T8" fmla="*/ 0 w 267"/>
                  <a:gd name="T9" fmla="*/ 18 h 39"/>
                  <a:gd name="T10" fmla="*/ 19 w 267"/>
                  <a:gd name="T11" fmla="*/ 18 h 39"/>
                  <a:gd name="T12" fmla="*/ 39 w 267"/>
                  <a:gd name="T13" fmla="*/ 18 h 39"/>
                  <a:gd name="T14" fmla="*/ 62 w 267"/>
                  <a:gd name="T15" fmla="*/ 18 h 39"/>
                  <a:gd name="T16" fmla="*/ 105 w 267"/>
                  <a:gd name="T17" fmla="*/ 19 h 39"/>
                  <a:gd name="T18" fmla="*/ 217 w 267"/>
                  <a:gd name="T19" fmla="*/ 35 h 39"/>
                  <a:gd name="T20" fmla="*/ 221 w 267"/>
                  <a:gd name="T21" fmla="*/ 35 h 39"/>
                  <a:gd name="T22" fmla="*/ 251 w 267"/>
                  <a:gd name="T23" fmla="*/ 33 h 39"/>
                  <a:gd name="T24" fmla="*/ 240 w 267"/>
                  <a:gd name="T25" fmla="*/ 28 h 39"/>
                  <a:gd name="T26" fmla="*/ 213 w 267"/>
                  <a:gd name="T27" fmla="*/ 21 h 39"/>
                  <a:gd name="T28" fmla="*/ 104 w 267"/>
                  <a:gd name="T29" fmla="*/ 8 h 39"/>
                  <a:gd name="T30" fmla="*/ 55 w 267"/>
                  <a:gd name="T31" fmla="*/ 0 h 39"/>
                  <a:gd name="T32" fmla="*/ 51 w 267"/>
                  <a:gd name="T33" fmla="*/ 0 h 3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267" h="39">
                    <a:moveTo>
                      <a:pt x="55" y="0"/>
                    </a:moveTo>
                    <a:cubicBezTo>
                      <a:pt x="51" y="0"/>
                      <a:pt x="45" y="0"/>
                      <a:pt x="39" y="1"/>
                    </a:cubicBezTo>
                    <a:cubicBezTo>
                      <a:pt x="37" y="1"/>
                      <a:pt x="34" y="1"/>
                      <a:pt x="32" y="2"/>
                    </a:cubicBezTo>
                    <a:cubicBezTo>
                      <a:pt x="29" y="3"/>
                      <a:pt x="26" y="4"/>
                      <a:pt x="23" y="5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7" y="18"/>
                      <a:pt x="13" y="18"/>
                      <a:pt x="19" y="18"/>
                    </a:cubicBezTo>
                    <a:cubicBezTo>
                      <a:pt x="27" y="18"/>
                      <a:pt x="35" y="18"/>
                      <a:pt x="43" y="18"/>
                    </a:cubicBezTo>
                    <a:cubicBezTo>
                      <a:pt x="51" y="18"/>
                      <a:pt x="59" y="18"/>
                      <a:pt x="66" y="18"/>
                    </a:cubicBezTo>
                    <a:cubicBezTo>
                      <a:pt x="82" y="18"/>
                      <a:pt x="97" y="18"/>
                      <a:pt x="113" y="21"/>
                    </a:cubicBezTo>
                    <a:cubicBezTo>
                      <a:pt x="150" y="26"/>
                      <a:pt x="189" y="39"/>
                      <a:pt x="229" y="39"/>
                    </a:cubicBezTo>
                    <a:cubicBezTo>
                      <a:pt x="230" y="39"/>
                      <a:pt x="232" y="39"/>
                      <a:pt x="233" y="39"/>
                    </a:cubicBezTo>
                    <a:cubicBezTo>
                      <a:pt x="249" y="38"/>
                      <a:pt x="260" y="38"/>
                      <a:pt x="267" y="37"/>
                    </a:cubicBezTo>
                    <a:cubicBezTo>
                      <a:pt x="263" y="35"/>
                      <a:pt x="260" y="34"/>
                      <a:pt x="256" y="32"/>
                    </a:cubicBezTo>
                    <a:cubicBezTo>
                      <a:pt x="246" y="30"/>
                      <a:pt x="235" y="27"/>
                      <a:pt x="225" y="25"/>
                    </a:cubicBezTo>
                    <a:cubicBezTo>
                      <a:pt x="188" y="19"/>
                      <a:pt x="150" y="14"/>
                      <a:pt x="112" y="8"/>
                    </a:cubicBezTo>
                    <a:cubicBezTo>
                      <a:pt x="95" y="5"/>
                      <a:pt x="77" y="2"/>
                      <a:pt x="59" y="0"/>
                    </a:cubicBezTo>
                    <a:cubicBezTo>
                      <a:pt x="58" y="0"/>
                      <a:pt x="56" y="0"/>
                      <a:pt x="55" y="0"/>
                    </a:cubicBezTo>
                  </a:path>
                </a:pathLst>
              </a:custGeom>
              <a:solidFill>
                <a:srgbClr val="6057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715" name="Freeform 940">
                <a:extLst>
                  <a:ext uri="{FF2B5EF4-FFF2-40B4-BE49-F238E27FC236}">
                    <a16:creationId xmlns:a16="http://schemas.microsoft.com/office/drawing/2014/main" id="{C23DF2A4-2AE9-43DC-8E79-3AA2EDA1F7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16" y="2877"/>
                <a:ext cx="221" cy="33"/>
              </a:xfrm>
              <a:custGeom>
                <a:avLst/>
                <a:gdLst>
                  <a:gd name="T0" fmla="*/ 15 w 224"/>
                  <a:gd name="T1" fmla="*/ 0 h 34"/>
                  <a:gd name="T2" fmla="*/ 10 w 224"/>
                  <a:gd name="T3" fmla="*/ 0 h 34"/>
                  <a:gd name="T4" fmla="*/ 0 w 224"/>
                  <a:gd name="T5" fmla="*/ 4 h 34"/>
                  <a:gd name="T6" fmla="*/ 7 w 224"/>
                  <a:gd name="T7" fmla="*/ 3 h 34"/>
                  <a:gd name="T8" fmla="*/ 23 w 224"/>
                  <a:gd name="T9" fmla="*/ 2 h 34"/>
                  <a:gd name="T10" fmla="*/ 27 w 224"/>
                  <a:gd name="T11" fmla="*/ 2 h 34"/>
                  <a:gd name="T12" fmla="*/ 76 w 224"/>
                  <a:gd name="T13" fmla="*/ 10 h 34"/>
                  <a:gd name="T14" fmla="*/ 182 w 224"/>
                  <a:gd name="T15" fmla="*/ 23 h 34"/>
                  <a:gd name="T16" fmla="*/ 212 w 224"/>
                  <a:gd name="T17" fmla="*/ 30 h 34"/>
                  <a:gd name="T18" fmla="*/ 15 w 224"/>
                  <a:gd name="T19" fmla="*/ 0 h 3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24" h="34">
                    <a:moveTo>
                      <a:pt x="15" y="0"/>
                    </a:moveTo>
                    <a:cubicBezTo>
                      <a:pt x="14" y="0"/>
                      <a:pt x="12" y="0"/>
                      <a:pt x="10" y="0"/>
                    </a:cubicBezTo>
                    <a:cubicBezTo>
                      <a:pt x="7" y="1"/>
                      <a:pt x="3" y="2"/>
                      <a:pt x="0" y="4"/>
                    </a:cubicBezTo>
                    <a:cubicBezTo>
                      <a:pt x="2" y="3"/>
                      <a:pt x="5" y="3"/>
                      <a:pt x="7" y="3"/>
                    </a:cubicBezTo>
                    <a:cubicBezTo>
                      <a:pt x="13" y="2"/>
                      <a:pt x="19" y="2"/>
                      <a:pt x="23" y="2"/>
                    </a:cubicBezTo>
                    <a:cubicBezTo>
                      <a:pt x="24" y="2"/>
                      <a:pt x="26" y="2"/>
                      <a:pt x="27" y="2"/>
                    </a:cubicBezTo>
                    <a:cubicBezTo>
                      <a:pt x="45" y="4"/>
                      <a:pt x="63" y="7"/>
                      <a:pt x="80" y="10"/>
                    </a:cubicBezTo>
                    <a:cubicBezTo>
                      <a:pt x="118" y="16"/>
                      <a:pt x="156" y="21"/>
                      <a:pt x="193" y="27"/>
                    </a:cubicBezTo>
                    <a:cubicBezTo>
                      <a:pt x="203" y="29"/>
                      <a:pt x="214" y="32"/>
                      <a:pt x="224" y="34"/>
                    </a:cubicBezTo>
                    <a:cubicBezTo>
                      <a:pt x="169" y="11"/>
                      <a:pt x="82" y="0"/>
                      <a:pt x="15" y="0"/>
                    </a:cubicBezTo>
                  </a:path>
                </a:pathLst>
              </a:custGeom>
              <a:solidFill>
                <a:srgbClr val="7A72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716" name="Freeform 941">
                <a:extLst>
                  <a:ext uri="{FF2B5EF4-FFF2-40B4-BE49-F238E27FC236}">
                    <a16:creationId xmlns:a16="http://schemas.microsoft.com/office/drawing/2014/main" id="{C10DEE4C-EA97-4692-BA42-BEC7F0A278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80" y="2898"/>
                <a:ext cx="250" cy="45"/>
              </a:xfrm>
              <a:custGeom>
                <a:avLst/>
                <a:gdLst>
                  <a:gd name="T0" fmla="*/ 35 w 254"/>
                  <a:gd name="T1" fmla="*/ 0 h 45"/>
                  <a:gd name="T2" fmla="*/ 0 w 254"/>
                  <a:gd name="T3" fmla="*/ 1 h 45"/>
                  <a:gd name="T4" fmla="*/ 0 w 254"/>
                  <a:gd name="T5" fmla="*/ 1 h 45"/>
                  <a:gd name="T6" fmla="*/ 22 w 254"/>
                  <a:gd name="T7" fmla="*/ 7 h 45"/>
                  <a:gd name="T8" fmla="*/ 145 w 254"/>
                  <a:gd name="T9" fmla="*/ 20 h 45"/>
                  <a:gd name="T10" fmla="*/ 203 w 254"/>
                  <a:gd name="T11" fmla="*/ 45 h 45"/>
                  <a:gd name="T12" fmla="*/ 217 w 254"/>
                  <a:gd name="T13" fmla="*/ 45 h 45"/>
                  <a:gd name="T14" fmla="*/ 238 w 254"/>
                  <a:gd name="T15" fmla="*/ 45 h 45"/>
                  <a:gd name="T16" fmla="*/ 107 w 254"/>
                  <a:gd name="T17" fmla="*/ 4 h 45"/>
                  <a:gd name="T18" fmla="*/ 35 w 254"/>
                  <a:gd name="T19" fmla="*/ 0 h 4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54" h="45">
                    <a:moveTo>
                      <a:pt x="39" y="0"/>
                    </a:moveTo>
                    <a:cubicBezTo>
                      <a:pt x="26" y="0"/>
                      <a:pt x="13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7" y="3"/>
                      <a:pt x="14" y="5"/>
                      <a:pt x="22" y="7"/>
                    </a:cubicBezTo>
                    <a:cubicBezTo>
                      <a:pt x="68" y="7"/>
                      <a:pt x="117" y="10"/>
                      <a:pt x="153" y="20"/>
                    </a:cubicBezTo>
                    <a:cubicBezTo>
                      <a:pt x="178" y="27"/>
                      <a:pt x="198" y="35"/>
                      <a:pt x="215" y="45"/>
                    </a:cubicBezTo>
                    <a:cubicBezTo>
                      <a:pt x="221" y="45"/>
                      <a:pt x="226" y="45"/>
                      <a:pt x="232" y="45"/>
                    </a:cubicBezTo>
                    <a:cubicBezTo>
                      <a:pt x="239" y="45"/>
                      <a:pt x="246" y="45"/>
                      <a:pt x="254" y="45"/>
                    </a:cubicBezTo>
                    <a:cubicBezTo>
                      <a:pt x="221" y="22"/>
                      <a:pt x="176" y="12"/>
                      <a:pt x="115" y="4"/>
                    </a:cubicBezTo>
                    <a:cubicBezTo>
                      <a:pt x="96" y="2"/>
                      <a:pt x="69" y="0"/>
                      <a:pt x="39" y="0"/>
                    </a:cubicBezTo>
                  </a:path>
                </a:pathLst>
              </a:custGeom>
              <a:solidFill>
                <a:srgbClr val="51484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717" name="Freeform 942">
                <a:extLst>
                  <a:ext uri="{FF2B5EF4-FFF2-40B4-BE49-F238E27FC236}">
                    <a16:creationId xmlns:a16="http://schemas.microsoft.com/office/drawing/2014/main" id="{B0C113C8-B896-45C3-9A3D-862343A584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02" y="2905"/>
                <a:ext cx="189" cy="38"/>
              </a:xfrm>
              <a:custGeom>
                <a:avLst/>
                <a:gdLst>
                  <a:gd name="T0" fmla="*/ 0 w 193"/>
                  <a:gd name="T1" fmla="*/ 0 h 38"/>
                  <a:gd name="T2" fmla="*/ 33 w 193"/>
                  <a:gd name="T3" fmla="*/ 7 h 38"/>
                  <a:gd name="T4" fmla="*/ 90 w 193"/>
                  <a:gd name="T5" fmla="*/ 19 h 38"/>
                  <a:gd name="T6" fmla="*/ 162 w 193"/>
                  <a:gd name="T7" fmla="*/ 37 h 38"/>
                  <a:gd name="T8" fmla="*/ 177 w 193"/>
                  <a:gd name="T9" fmla="*/ 38 h 38"/>
                  <a:gd name="T10" fmla="*/ 119 w 193"/>
                  <a:gd name="T11" fmla="*/ 13 h 38"/>
                  <a:gd name="T12" fmla="*/ 0 w 193"/>
                  <a:gd name="T13" fmla="*/ 0 h 3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3" h="38">
                    <a:moveTo>
                      <a:pt x="0" y="0"/>
                    </a:moveTo>
                    <a:cubicBezTo>
                      <a:pt x="12" y="2"/>
                      <a:pt x="24" y="5"/>
                      <a:pt x="37" y="7"/>
                    </a:cubicBezTo>
                    <a:cubicBezTo>
                      <a:pt x="58" y="10"/>
                      <a:pt x="78" y="14"/>
                      <a:pt x="98" y="19"/>
                    </a:cubicBezTo>
                    <a:cubicBezTo>
                      <a:pt x="126" y="24"/>
                      <a:pt x="152" y="30"/>
                      <a:pt x="176" y="37"/>
                    </a:cubicBezTo>
                    <a:cubicBezTo>
                      <a:pt x="181" y="38"/>
                      <a:pt x="187" y="38"/>
                      <a:pt x="193" y="38"/>
                    </a:cubicBezTo>
                    <a:cubicBezTo>
                      <a:pt x="176" y="28"/>
                      <a:pt x="156" y="20"/>
                      <a:pt x="131" y="13"/>
                    </a:cubicBezTo>
                    <a:cubicBezTo>
                      <a:pt x="95" y="3"/>
                      <a:pt x="46" y="0"/>
                      <a:pt x="0" y="0"/>
                    </a:cubicBezTo>
                  </a:path>
                </a:pathLst>
              </a:custGeom>
              <a:solidFill>
                <a:srgbClr val="6D64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718" name="Freeform 943">
                <a:extLst>
                  <a:ext uri="{FF2B5EF4-FFF2-40B4-BE49-F238E27FC236}">
                    <a16:creationId xmlns:a16="http://schemas.microsoft.com/office/drawing/2014/main" id="{AFFF080A-3B23-4B33-ACB1-1450715DC3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38" y="2912"/>
                <a:ext cx="60" cy="12"/>
              </a:xfrm>
              <a:custGeom>
                <a:avLst/>
                <a:gdLst>
                  <a:gd name="T0" fmla="*/ 0 w 61"/>
                  <a:gd name="T1" fmla="*/ 0 h 12"/>
                  <a:gd name="T2" fmla="*/ 57 w 61"/>
                  <a:gd name="T3" fmla="*/ 12 h 12"/>
                  <a:gd name="T4" fmla="*/ 0 w 61"/>
                  <a:gd name="T5" fmla="*/ 0 h 1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1" h="12">
                    <a:moveTo>
                      <a:pt x="0" y="0"/>
                    </a:moveTo>
                    <a:cubicBezTo>
                      <a:pt x="20" y="4"/>
                      <a:pt x="41" y="8"/>
                      <a:pt x="61" y="12"/>
                    </a:cubicBezTo>
                    <a:cubicBezTo>
                      <a:pt x="41" y="7"/>
                      <a:pt x="21" y="3"/>
                      <a:pt x="0" y="0"/>
                    </a:cubicBezTo>
                  </a:path>
                </a:pathLst>
              </a:custGeom>
              <a:solidFill>
                <a:srgbClr val="867E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719" name="Freeform 944">
                <a:extLst>
                  <a:ext uri="{FF2B5EF4-FFF2-40B4-BE49-F238E27FC236}">
                    <a16:creationId xmlns:a16="http://schemas.microsoft.com/office/drawing/2014/main" id="{D39DCEBE-3578-4E13-AD4F-C98CAD7972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73" y="2899"/>
                <a:ext cx="29" cy="6"/>
              </a:xfrm>
              <a:custGeom>
                <a:avLst/>
                <a:gdLst>
                  <a:gd name="T0" fmla="*/ 7 w 29"/>
                  <a:gd name="T1" fmla="*/ 0 h 6"/>
                  <a:gd name="T2" fmla="*/ 0 w 29"/>
                  <a:gd name="T3" fmla="*/ 4 h 6"/>
                  <a:gd name="T4" fmla="*/ 11 w 29"/>
                  <a:gd name="T5" fmla="*/ 6 h 6"/>
                  <a:gd name="T6" fmla="*/ 25 w 29"/>
                  <a:gd name="T7" fmla="*/ 6 h 6"/>
                  <a:gd name="T8" fmla="*/ 29 w 29"/>
                  <a:gd name="T9" fmla="*/ 6 h 6"/>
                  <a:gd name="T10" fmla="*/ 7 w 29"/>
                  <a:gd name="T11" fmla="*/ 0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9" h="6">
                    <a:moveTo>
                      <a:pt x="7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4" y="5"/>
                      <a:pt x="8" y="5"/>
                      <a:pt x="11" y="6"/>
                    </a:cubicBezTo>
                    <a:cubicBezTo>
                      <a:pt x="16" y="6"/>
                      <a:pt x="20" y="6"/>
                      <a:pt x="25" y="6"/>
                    </a:cubicBezTo>
                    <a:cubicBezTo>
                      <a:pt x="26" y="6"/>
                      <a:pt x="27" y="6"/>
                      <a:pt x="29" y="6"/>
                    </a:cubicBezTo>
                    <a:cubicBezTo>
                      <a:pt x="21" y="4"/>
                      <a:pt x="14" y="2"/>
                      <a:pt x="7" y="0"/>
                    </a:cubicBezTo>
                  </a:path>
                </a:pathLst>
              </a:custGeom>
              <a:solidFill>
                <a:srgbClr val="6D64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720" name="Freeform 945">
                <a:extLst>
                  <a:ext uri="{FF2B5EF4-FFF2-40B4-BE49-F238E27FC236}">
                    <a16:creationId xmlns:a16="http://schemas.microsoft.com/office/drawing/2014/main" id="{EADDDD54-E322-4179-9D0D-1EA3FB19E23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029" y="2905"/>
                <a:ext cx="246" cy="37"/>
              </a:xfrm>
              <a:custGeom>
                <a:avLst/>
                <a:gdLst>
                  <a:gd name="T0" fmla="*/ 160 w 250"/>
                  <a:gd name="T1" fmla="*/ 19 h 37"/>
                  <a:gd name="T2" fmla="*/ 177 w 250"/>
                  <a:gd name="T3" fmla="*/ 23 h 37"/>
                  <a:gd name="T4" fmla="*/ 225 w 250"/>
                  <a:gd name="T5" fmla="*/ 37 h 37"/>
                  <a:gd name="T6" fmla="*/ 234 w 250"/>
                  <a:gd name="T7" fmla="*/ 37 h 37"/>
                  <a:gd name="T8" fmla="*/ 160 w 250"/>
                  <a:gd name="T9" fmla="*/ 19 h 37"/>
                  <a:gd name="T10" fmla="*/ 13 w 250"/>
                  <a:gd name="T11" fmla="*/ 17 h 37"/>
                  <a:gd name="T12" fmla="*/ 0 w 250"/>
                  <a:gd name="T13" fmla="*/ 25 h 37"/>
                  <a:gd name="T14" fmla="*/ 15 w 250"/>
                  <a:gd name="T15" fmla="*/ 24 h 37"/>
                  <a:gd name="T16" fmla="*/ 50 w 250"/>
                  <a:gd name="T17" fmla="*/ 27 h 37"/>
                  <a:gd name="T18" fmla="*/ 76 w 250"/>
                  <a:gd name="T19" fmla="*/ 29 h 37"/>
                  <a:gd name="T20" fmla="*/ 61 w 250"/>
                  <a:gd name="T21" fmla="*/ 26 h 37"/>
                  <a:gd name="T22" fmla="*/ 13 w 250"/>
                  <a:gd name="T23" fmla="*/ 17 h 37"/>
                  <a:gd name="T24" fmla="*/ 66 w 250"/>
                  <a:gd name="T25" fmla="*/ 0 h 37"/>
                  <a:gd name="T26" fmla="*/ 52 w 250"/>
                  <a:gd name="T27" fmla="*/ 0 h 37"/>
                  <a:gd name="T28" fmla="*/ 103 w 250"/>
                  <a:gd name="T29" fmla="*/ 7 h 37"/>
                  <a:gd name="T30" fmla="*/ 70 w 250"/>
                  <a:gd name="T31" fmla="*/ 0 h 37"/>
                  <a:gd name="T32" fmla="*/ 66 w 250"/>
                  <a:gd name="T33" fmla="*/ 0 h 3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250" h="37">
                    <a:moveTo>
                      <a:pt x="172" y="19"/>
                    </a:moveTo>
                    <a:cubicBezTo>
                      <a:pt x="178" y="20"/>
                      <a:pt x="184" y="21"/>
                      <a:pt x="189" y="23"/>
                    </a:cubicBezTo>
                    <a:cubicBezTo>
                      <a:pt x="206" y="27"/>
                      <a:pt x="224" y="31"/>
                      <a:pt x="241" y="37"/>
                    </a:cubicBezTo>
                    <a:cubicBezTo>
                      <a:pt x="244" y="37"/>
                      <a:pt x="247" y="37"/>
                      <a:pt x="250" y="37"/>
                    </a:cubicBezTo>
                    <a:cubicBezTo>
                      <a:pt x="226" y="30"/>
                      <a:pt x="200" y="24"/>
                      <a:pt x="172" y="19"/>
                    </a:cubicBezTo>
                    <a:moveTo>
                      <a:pt x="13" y="17"/>
                    </a:moveTo>
                    <a:cubicBezTo>
                      <a:pt x="0" y="25"/>
                      <a:pt x="0" y="25"/>
                      <a:pt x="0" y="25"/>
                    </a:cubicBezTo>
                    <a:cubicBezTo>
                      <a:pt x="5" y="24"/>
                      <a:pt x="10" y="24"/>
                      <a:pt x="15" y="24"/>
                    </a:cubicBezTo>
                    <a:cubicBezTo>
                      <a:pt x="27" y="24"/>
                      <a:pt x="40" y="25"/>
                      <a:pt x="54" y="27"/>
                    </a:cubicBezTo>
                    <a:cubicBezTo>
                      <a:pt x="62" y="27"/>
                      <a:pt x="71" y="28"/>
                      <a:pt x="80" y="29"/>
                    </a:cubicBezTo>
                    <a:cubicBezTo>
                      <a:pt x="75" y="28"/>
                      <a:pt x="70" y="27"/>
                      <a:pt x="65" y="26"/>
                    </a:cubicBezTo>
                    <a:cubicBezTo>
                      <a:pt x="47" y="23"/>
                      <a:pt x="30" y="20"/>
                      <a:pt x="13" y="17"/>
                    </a:cubicBezTo>
                    <a:moveTo>
                      <a:pt x="70" y="0"/>
                    </a:moveTo>
                    <a:cubicBezTo>
                      <a:pt x="65" y="0"/>
                      <a:pt x="61" y="0"/>
                      <a:pt x="56" y="0"/>
                    </a:cubicBezTo>
                    <a:cubicBezTo>
                      <a:pt x="75" y="2"/>
                      <a:pt x="93" y="4"/>
                      <a:pt x="111" y="7"/>
                    </a:cubicBezTo>
                    <a:cubicBezTo>
                      <a:pt x="98" y="5"/>
                      <a:pt x="86" y="2"/>
                      <a:pt x="74" y="0"/>
                    </a:cubicBezTo>
                    <a:cubicBezTo>
                      <a:pt x="72" y="0"/>
                      <a:pt x="71" y="0"/>
                      <a:pt x="70" y="0"/>
                    </a:cubicBezTo>
                  </a:path>
                </a:pathLst>
              </a:custGeom>
              <a:solidFill>
                <a:srgbClr val="867E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721" name="Freeform 946">
                <a:extLst>
                  <a:ext uri="{FF2B5EF4-FFF2-40B4-BE49-F238E27FC236}">
                    <a16:creationId xmlns:a16="http://schemas.microsoft.com/office/drawing/2014/main" id="{1ED44E1C-0A2B-4799-9557-EA2FEAA043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70" y="2903"/>
                <a:ext cx="14" cy="2"/>
              </a:xfrm>
              <a:custGeom>
                <a:avLst/>
                <a:gdLst>
                  <a:gd name="T0" fmla="*/ 3 w 14"/>
                  <a:gd name="T1" fmla="*/ 0 h 2"/>
                  <a:gd name="T2" fmla="*/ 0 w 14"/>
                  <a:gd name="T3" fmla="*/ 2 h 2"/>
                  <a:gd name="T4" fmla="*/ 14 w 14"/>
                  <a:gd name="T5" fmla="*/ 2 h 2"/>
                  <a:gd name="T6" fmla="*/ 3 w 14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4" h="2">
                    <a:moveTo>
                      <a:pt x="3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5" y="2"/>
                      <a:pt x="10" y="2"/>
                      <a:pt x="14" y="2"/>
                    </a:cubicBezTo>
                    <a:cubicBezTo>
                      <a:pt x="11" y="1"/>
                      <a:pt x="7" y="1"/>
                      <a:pt x="3" y="0"/>
                    </a:cubicBezTo>
                  </a:path>
                </a:pathLst>
              </a:custGeom>
              <a:solidFill>
                <a:srgbClr val="867E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722" name="Freeform 947">
                <a:extLst>
                  <a:ext uri="{FF2B5EF4-FFF2-40B4-BE49-F238E27FC236}">
                    <a16:creationId xmlns:a16="http://schemas.microsoft.com/office/drawing/2014/main" id="{A6C9AFD7-3245-4456-B88C-D334C6A24E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42" y="2905"/>
                <a:ext cx="224" cy="37"/>
              </a:xfrm>
              <a:custGeom>
                <a:avLst/>
                <a:gdLst>
                  <a:gd name="T0" fmla="*/ 39 w 228"/>
                  <a:gd name="T1" fmla="*/ 0 h 37"/>
                  <a:gd name="T2" fmla="*/ 28 w 228"/>
                  <a:gd name="T3" fmla="*/ 0 h 37"/>
                  <a:gd name="T4" fmla="*/ 0 w 228"/>
                  <a:gd name="T5" fmla="*/ 17 h 37"/>
                  <a:gd name="T6" fmla="*/ 48 w 228"/>
                  <a:gd name="T7" fmla="*/ 26 h 37"/>
                  <a:gd name="T8" fmla="*/ 63 w 228"/>
                  <a:gd name="T9" fmla="*/ 29 h 37"/>
                  <a:gd name="T10" fmla="*/ 76 w 228"/>
                  <a:gd name="T11" fmla="*/ 29 h 37"/>
                  <a:gd name="T12" fmla="*/ 81 w 228"/>
                  <a:gd name="T13" fmla="*/ 29 h 37"/>
                  <a:gd name="T14" fmla="*/ 131 w 228"/>
                  <a:gd name="T15" fmla="*/ 25 h 37"/>
                  <a:gd name="T16" fmla="*/ 138 w 228"/>
                  <a:gd name="T17" fmla="*/ 25 h 37"/>
                  <a:gd name="T18" fmla="*/ 193 w 228"/>
                  <a:gd name="T19" fmla="*/ 35 h 37"/>
                  <a:gd name="T20" fmla="*/ 212 w 228"/>
                  <a:gd name="T21" fmla="*/ 37 h 37"/>
                  <a:gd name="T22" fmla="*/ 164 w 228"/>
                  <a:gd name="T23" fmla="*/ 23 h 37"/>
                  <a:gd name="T24" fmla="*/ 147 w 228"/>
                  <a:gd name="T25" fmla="*/ 19 h 37"/>
                  <a:gd name="T26" fmla="*/ 90 w 228"/>
                  <a:gd name="T27" fmla="*/ 7 h 37"/>
                  <a:gd name="T28" fmla="*/ 39 w 228"/>
                  <a:gd name="T29" fmla="*/ 0 h 37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228" h="37">
                    <a:moveTo>
                      <a:pt x="43" y="0"/>
                    </a:moveTo>
                    <a:cubicBezTo>
                      <a:pt x="39" y="0"/>
                      <a:pt x="34" y="0"/>
                      <a:pt x="29" y="0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7" y="20"/>
                      <a:pt x="34" y="23"/>
                      <a:pt x="52" y="26"/>
                    </a:cubicBezTo>
                    <a:cubicBezTo>
                      <a:pt x="57" y="27"/>
                      <a:pt x="62" y="28"/>
                      <a:pt x="67" y="29"/>
                    </a:cubicBezTo>
                    <a:cubicBezTo>
                      <a:pt x="71" y="29"/>
                      <a:pt x="75" y="29"/>
                      <a:pt x="80" y="29"/>
                    </a:cubicBezTo>
                    <a:cubicBezTo>
                      <a:pt x="81" y="29"/>
                      <a:pt x="83" y="29"/>
                      <a:pt x="85" y="29"/>
                    </a:cubicBezTo>
                    <a:cubicBezTo>
                      <a:pt x="104" y="28"/>
                      <a:pt x="120" y="25"/>
                      <a:pt x="139" y="25"/>
                    </a:cubicBezTo>
                    <a:cubicBezTo>
                      <a:pt x="142" y="25"/>
                      <a:pt x="145" y="25"/>
                      <a:pt x="148" y="25"/>
                    </a:cubicBezTo>
                    <a:cubicBezTo>
                      <a:pt x="168" y="27"/>
                      <a:pt x="186" y="33"/>
                      <a:pt x="207" y="35"/>
                    </a:cubicBezTo>
                    <a:cubicBezTo>
                      <a:pt x="213" y="36"/>
                      <a:pt x="220" y="36"/>
                      <a:pt x="228" y="37"/>
                    </a:cubicBezTo>
                    <a:cubicBezTo>
                      <a:pt x="211" y="31"/>
                      <a:pt x="193" y="27"/>
                      <a:pt x="176" y="23"/>
                    </a:cubicBezTo>
                    <a:cubicBezTo>
                      <a:pt x="171" y="21"/>
                      <a:pt x="165" y="20"/>
                      <a:pt x="159" y="19"/>
                    </a:cubicBezTo>
                    <a:cubicBezTo>
                      <a:pt x="139" y="15"/>
                      <a:pt x="118" y="11"/>
                      <a:pt x="98" y="7"/>
                    </a:cubicBezTo>
                    <a:cubicBezTo>
                      <a:pt x="80" y="4"/>
                      <a:pt x="62" y="2"/>
                      <a:pt x="43" y="0"/>
                    </a:cubicBezTo>
                  </a:path>
                </a:pathLst>
              </a:custGeom>
              <a:solidFill>
                <a:srgbClr val="9C94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723" name="Freeform 948">
                <a:extLst>
                  <a:ext uri="{FF2B5EF4-FFF2-40B4-BE49-F238E27FC236}">
                    <a16:creationId xmlns:a16="http://schemas.microsoft.com/office/drawing/2014/main" id="{19F45B4E-E836-4A24-8DCB-EF57C163C6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4" y="3150"/>
                <a:ext cx="267" cy="177"/>
              </a:xfrm>
              <a:custGeom>
                <a:avLst/>
                <a:gdLst>
                  <a:gd name="T0" fmla="*/ 43 w 271"/>
                  <a:gd name="T1" fmla="*/ 0 h 180"/>
                  <a:gd name="T2" fmla="*/ 0 w 271"/>
                  <a:gd name="T3" fmla="*/ 28 h 180"/>
                  <a:gd name="T4" fmla="*/ 57 w 271"/>
                  <a:gd name="T5" fmla="*/ 48 h 180"/>
                  <a:gd name="T6" fmla="*/ 100 w 271"/>
                  <a:gd name="T7" fmla="*/ 85 h 180"/>
                  <a:gd name="T8" fmla="*/ 155 w 271"/>
                  <a:gd name="T9" fmla="*/ 115 h 180"/>
                  <a:gd name="T10" fmla="*/ 191 w 271"/>
                  <a:gd name="T11" fmla="*/ 164 h 180"/>
                  <a:gd name="T12" fmla="*/ 184 w 271"/>
                  <a:gd name="T13" fmla="*/ 168 h 180"/>
                  <a:gd name="T14" fmla="*/ 239 w 271"/>
                  <a:gd name="T15" fmla="*/ 150 h 180"/>
                  <a:gd name="T16" fmla="*/ 148 w 271"/>
                  <a:gd name="T17" fmla="*/ 76 h 180"/>
                  <a:gd name="T18" fmla="*/ 43 w 271"/>
                  <a:gd name="T19" fmla="*/ 0 h 18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71" h="180">
                    <a:moveTo>
                      <a:pt x="47" y="0"/>
                    </a:moveTo>
                    <a:cubicBezTo>
                      <a:pt x="34" y="5"/>
                      <a:pt x="14" y="16"/>
                      <a:pt x="0" y="28"/>
                    </a:cubicBezTo>
                    <a:cubicBezTo>
                      <a:pt x="24" y="34"/>
                      <a:pt x="46" y="45"/>
                      <a:pt x="61" y="52"/>
                    </a:cubicBezTo>
                    <a:cubicBezTo>
                      <a:pt x="82" y="63"/>
                      <a:pt x="92" y="76"/>
                      <a:pt x="108" y="89"/>
                    </a:cubicBezTo>
                    <a:cubicBezTo>
                      <a:pt x="125" y="101"/>
                      <a:pt x="146" y="111"/>
                      <a:pt x="163" y="123"/>
                    </a:cubicBezTo>
                    <a:cubicBezTo>
                      <a:pt x="180" y="135"/>
                      <a:pt x="224" y="161"/>
                      <a:pt x="203" y="176"/>
                    </a:cubicBezTo>
                    <a:cubicBezTo>
                      <a:pt x="201" y="178"/>
                      <a:pt x="199" y="179"/>
                      <a:pt x="196" y="180"/>
                    </a:cubicBezTo>
                    <a:cubicBezTo>
                      <a:pt x="223" y="178"/>
                      <a:pt x="248" y="176"/>
                      <a:pt x="255" y="162"/>
                    </a:cubicBezTo>
                    <a:cubicBezTo>
                      <a:pt x="271" y="131"/>
                      <a:pt x="183" y="104"/>
                      <a:pt x="156" y="80"/>
                    </a:cubicBezTo>
                    <a:cubicBezTo>
                      <a:pt x="124" y="52"/>
                      <a:pt x="97" y="21"/>
                      <a:pt x="47" y="0"/>
                    </a:cubicBezTo>
                  </a:path>
                </a:pathLst>
              </a:custGeom>
              <a:solidFill>
                <a:srgbClr val="332B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724" name="Freeform 949">
                <a:extLst>
                  <a:ext uri="{FF2B5EF4-FFF2-40B4-BE49-F238E27FC236}">
                    <a16:creationId xmlns:a16="http://schemas.microsoft.com/office/drawing/2014/main" id="{0B2B1086-3C66-4E7A-9212-5A0EA13268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7" y="3135"/>
                <a:ext cx="53" cy="43"/>
              </a:xfrm>
              <a:custGeom>
                <a:avLst/>
                <a:gdLst>
                  <a:gd name="T0" fmla="*/ 14 w 54"/>
                  <a:gd name="T1" fmla="*/ 0 h 43"/>
                  <a:gd name="T2" fmla="*/ 17 w 54"/>
                  <a:gd name="T3" fmla="*/ 16 h 43"/>
                  <a:gd name="T4" fmla="*/ 0 w 54"/>
                  <a:gd name="T5" fmla="*/ 41 h 43"/>
                  <a:gd name="T6" fmla="*/ 7 w 54"/>
                  <a:gd name="T7" fmla="*/ 43 h 43"/>
                  <a:gd name="T8" fmla="*/ 50 w 54"/>
                  <a:gd name="T9" fmla="*/ 15 h 43"/>
                  <a:gd name="T10" fmla="*/ 27 w 54"/>
                  <a:gd name="T11" fmla="*/ 5 h 43"/>
                  <a:gd name="T12" fmla="*/ 14 w 54"/>
                  <a:gd name="T13" fmla="*/ 0 h 4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4" h="43">
                    <a:moveTo>
                      <a:pt x="14" y="0"/>
                    </a:moveTo>
                    <a:cubicBezTo>
                      <a:pt x="16" y="6"/>
                      <a:pt x="17" y="11"/>
                      <a:pt x="17" y="16"/>
                    </a:cubicBezTo>
                    <a:cubicBezTo>
                      <a:pt x="18" y="25"/>
                      <a:pt x="11" y="34"/>
                      <a:pt x="0" y="41"/>
                    </a:cubicBezTo>
                    <a:cubicBezTo>
                      <a:pt x="2" y="42"/>
                      <a:pt x="5" y="42"/>
                      <a:pt x="7" y="43"/>
                    </a:cubicBezTo>
                    <a:cubicBezTo>
                      <a:pt x="21" y="31"/>
                      <a:pt x="41" y="20"/>
                      <a:pt x="54" y="15"/>
                    </a:cubicBezTo>
                    <a:cubicBezTo>
                      <a:pt x="46" y="11"/>
                      <a:pt x="37" y="8"/>
                      <a:pt x="28" y="5"/>
                    </a:cubicBezTo>
                    <a:cubicBezTo>
                      <a:pt x="23" y="3"/>
                      <a:pt x="18" y="2"/>
                      <a:pt x="14" y="0"/>
                    </a:cubicBezTo>
                  </a:path>
                </a:pathLst>
              </a:custGeom>
              <a:solidFill>
                <a:srgbClr val="766C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725" name="Freeform 950">
                <a:extLst>
                  <a:ext uri="{FF2B5EF4-FFF2-40B4-BE49-F238E27FC236}">
                    <a16:creationId xmlns:a16="http://schemas.microsoft.com/office/drawing/2014/main" id="{E48E2543-1756-4F21-9A45-17F3ED0A56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50" y="3377"/>
                <a:ext cx="36" cy="8"/>
              </a:xfrm>
              <a:custGeom>
                <a:avLst/>
                <a:gdLst>
                  <a:gd name="T0" fmla="*/ 36 w 36"/>
                  <a:gd name="T1" fmla="*/ 0 h 8"/>
                  <a:gd name="T2" fmla="*/ 4 w 36"/>
                  <a:gd name="T3" fmla="*/ 4 h 8"/>
                  <a:gd name="T4" fmla="*/ 0 w 36"/>
                  <a:gd name="T5" fmla="*/ 8 h 8"/>
                  <a:gd name="T6" fmla="*/ 36 w 36"/>
                  <a:gd name="T7" fmla="*/ 0 h 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6" h="8">
                    <a:moveTo>
                      <a:pt x="36" y="0"/>
                    </a:moveTo>
                    <a:cubicBezTo>
                      <a:pt x="25" y="1"/>
                      <a:pt x="14" y="2"/>
                      <a:pt x="4" y="4"/>
                    </a:cubicBezTo>
                    <a:cubicBezTo>
                      <a:pt x="3" y="5"/>
                      <a:pt x="2" y="7"/>
                      <a:pt x="0" y="8"/>
                    </a:cubicBezTo>
                    <a:cubicBezTo>
                      <a:pt x="12" y="5"/>
                      <a:pt x="24" y="2"/>
                      <a:pt x="36" y="0"/>
                    </a:cubicBezTo>
                  </a:path>
                </a:pathLst>
              </a:custGeom>
              <a:solidFill>
                <a:srgbClr val="A7A0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726" name="Freeform 951">
                <a:extLst>
                  <a:ext uri="{FF2B5EF4-FFF2-40B4-BE49-F238E27FC236}">
                    <a16:creationId xmlns:a16="http://schemas.microsoft.com/office/drawing/2014/main" id="{92CAEB43-AFE3-48F2-90A5-ECC2E9C48B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0" y="3178"/>
                <a:ext cx="234" cy="158"/>
              </a:xfrm>
              <a:custGeom>
                <a:avLst/>
                <a:gdLst>
                  <a:gd name="T0" fmla="*/ 14 w 238"/>
                  <a:gd name="T1" fmla="*/ 0 h 161"/>
                  <a:gd name="T2" fmla="*/ 0 w 238"/>
                  <a:gd name="T3" fmla="*/ 16 h 161"/>
                  <a:gd name="T4" fmla="*/ 65 w 238"/>
                  <a:gd name="T5" fmla="*/ 51 h 161"/>
                  <a:gd name="T6" fmla="*/ 149 w 238"/>
                  <a:gd name="T7" fmla="*/ 117 h 161"/>
                  <a:gd name="T8" fmla="*/ 98 w 238"/>
                  <a:gd name="T9" fmla="*/ 128 h 161"/>
                  <a:gd name="T10" fmla="*/ 98 w 238"/>
                  <a:gd name="T11" fmla="*/ 128 h 161"/>
                  <a:gd name="T12" fmla="*/ 130 w 238"/>
                  <a:gd name="T13" fmla="*/ 134 h 161"/>
                  <a:gd name="T14" fmla="*/ 140 w 238"/>
                  <a:gd name="T15" fmla="*/ 149 h 161"/>
                  <a:gd name="T16" fmla="*/ 170 w 238"/>
                  <a:gd name="T17" fmla="*/ 143 h 161"/>
                  <a:gd name="T18" fmla="*/ 197 w 238"/>
                  <a:gd name="T19" fmla="*/ 140 h 161"/>
                  <a:gd name="T20" fmla="*/ 202 w 238"/>
                  <a:gd name="T21" fmla="*/ 136 h 161"/>
                  <a:gd name="T22" fmla="*/ 165 w 238"/>
                  <a:gd name="T23" fmla="*/ 87 h 161"/>
                  <a:gd name="T24" fmla="*/ 114 w 238"/>
                  <a:gd name="T25" fmla="*/ 57 h 161"/>
                  <a:gd name="T26" fmla="*/ 71 w 238"/>
                  <a:gd name="T27" fmla="*/ 24 h 161"/>
                  <a:gd name="T28" fmla="*/ 14 w 238"/>
                  <a:gd name="T29" fmla="*/ 0 h 161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238" h="161">
                    <a:moveTo>
                      <a:pt x="14" y="0"/>
                    </a:moveTo>
                    <a:cubicBezTo>
                      <a:pt x="8" y="5"/>
                      <a:pt x="3" y="10"/>
                      <a:pt x="0" y="16"/>
                    </a:cubicBezTo>
                    <a:cubicBezTo>
                      <a:pt x="40" y="21"/>
                      <a:pt x="51" y="32"/>
                      <a:pt x="69" y="55"/>
                    </a:cubicBezTo>
                    <a:cubicBezTo>
                      <a:pt x="89" y="83"/>
                      <a:pt x="131" y="101"/>
                      <a:pt x="161" y="125"/>
                    </a:cubicBezTo>
                    <a:cubicBezTo>
                      <a:pt x="141" y="128"/>
                      <a:pt x="123" y="132"/>
                      <a:pt x="106" y="137"/>
                    </a:cubicBezTo>
                    <a:cubicBezTo>
                      <a:pt x="106" y="137"/>
                      <a:pt x="106" y="137"/>
                      <a:pt x="106" y="137"/>
                    </a:cubicBezTo>
                    <a:cubicBezTo>
                      <a:pt x="125" y="140"/>
                      <a:pt x="138" y="146"/>
                      <a:pt x="138" y="146"/>
                    </a:cubicBezTo>
                    <a:cubicBezTo>
                      <a:pt x="139" y="153"/>
                      <a:pt x="143" y="158"/>
                      <a:pt x="149" y="161"/>
                    </a:cubicBezTo>
                    <a:cubicBezTo>
                      <a:pt x="159" y="159"/>
                      <a:pt x="170" y="157"/>
                      <a:pt x="182" y="155"/>
                    </a:cubicBezTo>
                    <a:cubicBezTo>
                      <a:pt x="191" y="154"/>
                      <a:pt x="201" y="153"/>
                      <a:pt x="210" y="152"/>
                    </a:cubicBezTo>
                    <a:cubicBezTo>
                      <a:pt x="213" y="151"/>
                      <a:pt x="215" y="150"/>
                      <a:pt x="217" y="148"/>
                    </a:cubicBezTo>
                    <a:cubicBezTo>
                      <a:pt x="238" y="133"/>
                      <a:pt x="194" y="107"/>
                      <a:pt x="177" y="95"/>
                    </a:cubicBezTo>
                    <a:cubicBezTo>
                      <a:pt x="160" y="83"/>
                      <a:pt x="139" y="73"/>
                      <a:pt x="122" y="61"/>
                    </a:cubicBezTo>
                    <a:cubicBezTo>
                      <a:pt x="106" y="48"/>
                      <a:pt x="96" y="35"/>
                      <a:pt x="75" y="24"/>
                    </a:cubicBezTo>
                    <a:cubicBezTo>
                      <a:pt x="60" y="17"/>
                      <a:pt x="38" y="6"/>
                      <a:pt x="14" y="0"/>
                    </a:cubicBezTo>
                  </a:path>
                </a:pathLst>
              </a:custGeom>
              <a:solidFill>
                <a:srgbClr val="5249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727" name="Freeform 952">
                <a:extLst>
                  <a:ext uri="{FF2B5EF4-FFF2-40B4-BE49-F238E27FC236}">
                    <a16:creationId xmlns:a16="http://schemas.microsoft.com/office/drawing/2014/main" id="{B732E7CE-B1A3-41A8-8812-BDB0099FD72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589" y="3176"/>
                <a:ext cx="116" cy="198"/>
              </a:xfrm>
              <a:custGeom>
                <a:avLst/>
                <a:gdLst>
                  <a:gd name="T0" fmla="*/ 9 w 118"/>
                  <a:gd name="T1" fmla="*/ 184 h 202"/>
                  <a:gd name="T2" fmla="*/ 8 w 118"/>
                  <a:gd name="T3" fmla="*/ 186 h 202"/>
                  <a:gd name="T4" fmla="*/ 10 w 118"/>
                  <a:gd name="T5" fmla="*/ 185 h 202"/>
                  <a:gd name="T6" fmla="*/ 9 w 118"/>
                  <a:gd name="T7" fmla="*/ 184 h 202"/>
                  <a:gd name="T8" fmla="*/ 110 w 118"/>
                  <a:gd name="T9" fmla="*/ 127 h 202"/>
                  <a:gd name="T10" fmla="*/ 110 w 118"/>
                  <a:gd name="T11" fmla="*/ 127 h 202"/>
                  <a:gd name="T12" fmla="*/ 110 w 118"/>
                  <a:gd name="T13" fmla="*/ 127 h 202"/>
                  <a:gd name="T14" fmla="*/ 110 w 118"/>
                  <a:gd name="T15" fmla="*/ 127 h 202"/>
                  <a:gd name="T16" fmla="*/ 19 w 118"/>
                  <a:gd name="T17" fmla="*/ 0 h 202"/>
                  <a:gd name="T18" fmla="*/ 2 w 118"/>
                  <a:gd name="T19" fmla="*/ 10 h 202"/>
                  <a:gd name="T20" fmla="*/ 0 w 118"/>
                  <a:gd name="T21" fmla="*/ 16 h 202"/>
                  <a:gd name="T22" fmla="*/ 12 w 118"/>
                  <a:gd name="T23" fmla="*/ 18 h 202"/>
                  <a:gd name="T24" fmla="*/ 26 w 118"/>
                  <a:gd name="T25" fmla="*/ 2 h 202"/>
                  <a:gd name="T26" fmla="*/ 19 w 118"/>
                  <a:gd name="T27" fmla="*/ 0 h 20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18" h="202">
                    <a:moveTo>
                      <a:pt x="9" y="200"/>
                    </a:moveTo>
                    <a:cubicBezTo>
                      <a:pt x="9" y="201"/>
                      <a:pt x="8" y="201"/>
                      <a:pt x="8" y="202"/>
                    </a:cubicBezTo>
                    <a:cubicBezTo>
                      <a:pt x="9" y="202"/>
                      <a:pt x="9" y="202"/>
                      <a:pt x="10" y="201"/>
                    </a:cubicBezTo>
                    <a:cubicBezTo>
                      <a:pt x="10" y="201"/>
                      <a:pt x="9" y="201"/>
                      <a:pt x="9" y="200"/>
                    </a:cubicBezTo>
                    <a:moveTo>
                      <a:pt x="118" y="139"/>
                    </a:moveTo>
                    <a:cubicBezTo>
                      <a:pt x="118" y="139"/>
                      <a:pt x="118" y="139"/>
                      <a:pt x="118" y="139"/>
                    </a:cubicBezTo>
                    <a:cubicBezTo>
                      <a:pt x="118" y="139"/>
                      <a:pt x="118" y="139"/>
                      <a:pt x="118" y="139"/>
                    </a:cubicBezTo>
                    <a:cubicBezTo>
                      <a:pt x="118" y="139"/>
                      <a:pt x="118" y="139"/>
                      <a:pt x="118" y="139"/>
                    </a:cubicBezTo>
                    <a:moveTo>
                      <a:pt x="19" y="0"/>
                    </a:moveTo>
                    <a:cubicBezTo>
                      <a:pt x="14" y="4"/>
                      <a:pt x="8" y="7"/>
                      <a:pt x="2" y="10"/>
                    </a:cubicBezTo>
                    <a:cubicBezTo>
                      <a:pt x="1" y="12"/>
                      <a:pt x="1" y="14"/>
                      <a:pt x="0" y="16"/>
                    </a:cubicBezTo>
                    <a:cubicBezTo>
                      <a:pt x="5" y="17"/>
                      <a:pt x="9" y="17"/>
                      <a:pt x="12" y="18"/>
                    </a:cubicBezTo>
                    <a:cubicBezTo>
                      <a:pt x="15" y="12"/>
                      <a:pt x="20" y="7"/>
                      <a:pt x="26" y="2"/>
                    </a:cubicBezTo>
                    <a:cubicBezTo>
                      <a:pt x="24" y="1"/>
                      <a:pt x="21" y="1"/>
                      <a:pt x="19" y="0"/>
                    </a:cubicBezTo>
                  </a:path>
                </a:pathLst>
              </a:custGeom>
              <a:solidFill>
                <a:srgbClr val="8D85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728" name="Freeform 953">
                <a:extLst>
                  <a:ext uri="{FF2B5EF4-FFF2-40B4-BE49-F238E27FC236}">
                    <a16:creationId xmlns:a16="http://schemas.microsoft.com/office/drawing/2014/main" id="{0B0BEECF-160F-4163-B0CC-A05FABA320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01" y="3312"/>
                <a:ext cx="46" cy="33"/>
              </a:xfrm>
              <a:custGeom>
                <a:avLst/>
                <a:gdLst>
                  <a:gd name="T0" fmla="*/ 4 w 47"/>
                  <a:gd name="T1" fmla="*/ 0 h 33"/>
                  <a:gd name="T2" fmla="*/ 0 w 47"/>
                  <a:gd name="T3" fmla="*/ 2 h 33"/>
                  <a:gd name="T4" fmla="*/ 1 w 47"/>
                  <a:gd name="T5" fmla="*/ 2 h 33"/>
                  <a:gd name="T6" fmla="*/ 22 w 47"/>
                  <a:gd name="T7" fmla="*/ 15 h 33"/>
                  <a:gd name="T8" fmla="*/ 13 w 47"/>
                  <a:gd name="T9" fmla="*/ 33 h 33"/>
                  <a:gd name="T10" fmla="*/ 43 w 47"/>
                  <a:gd name="T11" fmla="*/ 24 h 33"/>
                  <a:gd name="T12" fmla="*/ 32 w 47"/>
                  <a:gd name="T13" fmla="*/ 9 h 33"/>
                  <a:gd name="T14" fmla="*/ 4 w 47"/>
                  <a:gd name="T15" fmla="*/ 0 h 3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7" h="33">
                    <a:moveTo>
                      <a:pt x="4" y="0"/>
                    </a:moveTo>
                    <a:cubicBezTo>
                      <a:pt x="3" y="1"/>
                      <a:pt x="1" y="1"/>
                      <a:pt x="0" y="2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14" y="4"/>
                      <a:pt x="28" y="7"/>
                      <a:pt x="22" y="15"/>
                    </a:cubicBezTo>
                    <a:cubicBezTo>
                      <a:pt x="19" y="19"/>
                      <a:pt x="11" y="27"/>
                      <a:pt x="13" y="33"/>
                    </a:cubicBezTo>
                    <a:cubicBezTo>
                      <a:pt x="24" y="30"/>
                      <a:pt x="35" y="27"/>
                      <a:pt x="47" y="24"/>
                    </a:cubicBezTo>
                    <a:cubicBezTo>
                      <a:pt x="41" y="21"/>
                      <a:pt x="37" y="16"/>
                      <a:pt x="36" y="9"/>
                    </a:cubicBezTo>
                    <a:cubicBezTo>
                      <a:pt x="36" y="9"/>
                      <a:pt x="23" y="3"/>
                      <a:pt x="4" y="0"/>
                    </a:cubicBezTo>
                  </a:path>
                </a:pathLst>
              </a:custGeom>
              <a:solidFill>
                <a:srgbClr val="8D85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729" name="Freeform 954">
                <a:extLst>
                  <a:ext uri="{FF2B5EF4-FFF2-40B4-BE49-F238E27FC236}">
                    <a16:creationId xmlns:a16="http://schemas.microsoft.com/office/drawing/2014/main" id="{C21762B0-0724-46C8-B5EE-8A0F2521073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597" y="3312"/>
                <a:ext cx="108" cy="61"/>
              </a:xfrm>
              <a:custGeom>
                <a:avLst/>
                <a:gdLst>
                  <a:gd name="T0" fmla="*/ 1 w 109"/>
                  <a:gd name="T1" fmla="*/ 46 h 62"/>
                  <a:gd name="T2" fmla="*/ 1 w 109"/>
                  <a:gd name="T3" fmla="*/ 48 h 62"/>
                  <a:gd name="T4" fmla="*/ 0 w 109"/>
                  <a:gd name="T5" fmla="*/ 57 h 62"/>
                  <a:gd name="T6" fmla="*/ 1 w 109"/>
                  <a:gd name="T7" fmla="*/ 58 h 62"/>
                  <a:gd name="T8" fmla="*/ 18 w 109"/>
                  <a:gd name="T9" fmla="*/ 54 h 62"/>
                  <a:gd name="T10" fmla="*/ 1 w 109"/>
                  <a:gd name="T11" fmla="*/ 47 h 62"/>
                  <a:gd name="T12" fmla="*/ 1 w 109"/>
                  <a:gd name="T13" fmla="*/ 46 h 62"/>
                  <a:gd name="T14" fmla="*/ 105 w 109"/>
                  <a:gd name="T15" fmla="*/ 0 h 62"/>
                  <a:gd name="T16" fmla="*/ 98 w 109"/>
                  <a:gd name="T17" fmla="*/ 2 h 62"/>
                  <a:gd name="T18" fmla="*/ 101 w 109"/>
                  <a:gd name="T19" fmla="*/ 2 h 62"/>
                  <a:gd name="T20" fmla="*/ 105 w 109"/>
                  <a:gd name="T21" fmla="*/ 0 h 62"/>
                  <a:gd name="T22" fmla="*/ 105 w 109"/>
                  <a:gd name="T23" fmla="*/ 0 h 6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09" h="62">
                    <a:moveTo>
                      <a:pt x="1" y="50"/>
                    </a:moveTo>
                    <a:cubicBezTo>
                      <a:pt x="1" y="51"/>
                      <a:pt x="1" y="52"/>
                      <a:pt x="1" y="52"/>
                    </a:cubicBezTo>
                    <a:cubicBezTo>
                      <a:pt x="1" y="56"/>
                      <a:pt x="1" y="59"/>
                      <a:pt x="0" y="61"/>
                    </a:cubicBezTo>
                    <a:cubicBezTo>
                      <a:pt x="0" y="62"/>
                      <a:pt x="1" y="62"/>
                      <a:pt x="1" y="62"/>
                    </a:cubicBezTo>
                    <a:cubicBezTo>
                      <a:pt x="7" y="61"/>
                      <a:pt x="12" y="60"/>
                      <a:pt x="18" y="58"/>
                    </a:cubicBezTo>
                    <a:cubicBezTo>
                      <a:pt x="10" y="58"/>
                      <a:pt x="4" y="55"/>
                      <a:pt x="1" y="51"/>
                    </a:cubicBezTo>
                    <a:cubicBezTo>
                      <a:pt x="1" y="51"/>
                      <a:pt x="1" y="50"/>
                      <a:pt x="1" y="50"/>
                    </a:cubicBezTo>
                    <a:moveTo>
                      <a:pt x="109" y="0"/>
                    </a:moveTo>
                    <a:cubicBezTo>
                      <a:pt x="106" y="0"/>
                      <a:pt x="104" y="1"/>
                      <a:pt x="102" y="2"/>
                    </a:cubicBezTo>
                    <a:cubicBezTo>
                      <a:pt x="103" y="2"/>
                      <a:pt x="104" y="2"/>
                      <a:pt x="105" y="2"/>
                    </a:cubicBezTo>
                    <a:cubicBezTo>
                      <a:pt x="106" y="1"/>
                      <a:pt x="108" y="1"/>
                      <a:pt x="109" y="0"/>
                    </a:cubicBezTo>
                    <a:cubicBezTo>
                      <a:pt x="109" y="0"/>
                      <a:pt x="109" y="0"/>
                      <a:pt x="109" y="0"/>
                    </a:cubicBezTo>
                  </a:path>
                </a:pathLst>
              </a:custGeom>
              <a:solidFill>
                <a:srgbClr val="B7B1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730" name="Freeform 955">
                <a:extLst>
                  <a:ext uri="{FF2B5EF4-FFF2-40B4-BE49-F238E27FC236}">
                    <a16:creationId xmlns:a16="http://schemas.microsoft.com/office/drawing/2014/main" id="{740B5506-EFF4-4E42-891A-6DECCEA3E9F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554" y="3186"/>
                <a:ext cx="43" cy="195"/>
              </a:xfrm>
              <a:custGeom>
                <a:avLst/>
                <a:gdLst>
                  <a:gd name="T0" fmla="*/ 30 w 44"/>
                  <a:gd name="T1" fmla="*/ 166 h 199"/>
                  <a:gd name="T2" fmla="*/ 17 w 44"/>
                  <a:gd name="T3" fmla="*/ 171 h 199"/>
                  <a:gd name="T4" fmla="*/ 20 w 44"/>
                  <a:gd name="T5" fmla="*/ 174 h 199"/>
                  <a:gd name="T6" fmla="*/ 15 w 44"/>
                  <a:gd name="T7" fmla="*/ 177 h 199"/>
                  <a:gd name="T8" fmla="*/ 10 w 44"/>
                  <a:gd name="T9" fmla="*/ 172 h 199"/>
                  <a:gd name="T10" fmla="*/ 6 w 44"/>
                  <a:gd name="T11" fmla="*/ 174 h 199"/>
                  <a:gd name="T12" fmla="*/ 0 w 44"/>
                  <a:gd name="T13" fmla="*/ 183 h 199"/>
                  <a:gd name="T14" fmla="*/ 28 w 44"/>
                  <a:gd name="T15" fmla="*/ 179 h 199"/>
                  <a:gd name="T16" fmla="*/ 39 w 44"/>
                  <a:gd name="T17" fmla="*/ 176 h 199"/>
                  <a:gd name="T18" fmla="*/ 40 w 44"/>
                  <a:gd name="T19" fmla="*/ 174 h 199"/>
                  <a:gd name="T20" fmla="*/ 30 w 44"/>
                  <a:gd name="T21" fmla="*/ 166 h 199"/>
                  <a:gd name="T22" fmla="*/ 33 w 44"/>
                  <a:gd name="T23" fmla="*/ 0 h 199"/>
                  <a:gd name="T24" fmla="*/ 22 w 44"/>
                  <a:gd name="T25" fmla="*/ 6 h 199"/>
                  <a:gd name="T26" fmla="*/ 31 w 44"/>
                  <a:gd name="T27" fmla="*/ 6 h 199"/>
                  <a:gd name="T28" fmla="*/ 33 w 44"/>
                  <a:gd name="T29" fmla="*/ 0 h 199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44" h="199">
                    <a:moveTo>
                      <a:pt x="34" y="180"/>
                    </a:moveTo>
                    <a:cubicBezTo>
                      <a:pt x="28" y="182"/>
                      <a:pt x="23" y="184"/>
                      <a:pt x="17" y="186"/>
                    </a:cubicBezTo>
                    <a:cubicBezTo>
                      <a:pt x="18" y="187"/>
                      <a:pt x="19" y="189"/>
                      <a:pt x="20" y="190"/>
                    </a:cubicBezTo>
                    <a:cubicBezTo>
                      <a:pt x="18" y="191"/>
                      <a:pt x="16" y="192"/>
                      <a:pt x="15" y="193"/>
                    </a:cubicBezTo>
                    <a:cubicBezTo>
                      <a:pt x="13" y="192"/>
                      <a:pt x="12" y="190"/>
                      <a:pt x="10" y="188"/>
                    </a:cubicBezTo>
                    <a:cubicBezTo>
                      <a:pt x="9" y="189"/>
                      <a:pt x="7" y="189"/>
                      <a:pt x="6" y="190"/>
                    </a:cubicBezTo>
                    <a:cubicBezTo>
                      <a:pt x="4" y="193"/>
                      <a:pt x="2" y="196"/>
                      <a:pt x="0" y="199"/>
                    </a:cubicBezTo>
                    <a:cubicBezTo>
                      <a:pt x="10" y="197"/>
                      <a:pt x="21" y="196"/>
                      <a:pt x="32" y="195"/>
                    </a:cubicBezTo>
                    <a:cubicBezTo>
                      <a:pt x="36" y="194"/>
                      <a:pt x="39" y="193"/>
                      <a:pt x="43" y="192"/>
                    </a:cubicBezTo>
                    <a:cubicBezTo>
                      <a:pt x="43" y="191"/>
                      <a:pt x="44" y="191"/>
                      <a:pt x="44" y="190"/>
                    </a:cubicBezTo>
                    <a:cubicBezTo>
                      <a:pt x="40" y="187"/>
                      <a:pt x="36" y="184"/>
                      <a:pt x="34" y="180"/>
                    </a:cubicBezTo>
                    <a:moveTo>
                      <a:pt x="37" y="0"/>
                    </a:moveTo>
                    <a:cubicBezTo>
                      <a:pt x="33" y="2"/>
                      <a:pt x="29" y="4"/>
                      <a:pt x="25" y="6"/>
                    </a:cubicBezTo>
                    <a:cubicBezTo>
                      <a:pt x="29" y="6"/>
                      <a:pt x="32" y="6"/>
                      <a:pt x="35" y="6"/>
                    </a:cubicBezTo>
                    <a:cubicBezTo>
                      <a:pt x="36" y="4"/>
                      <a:pt x="36" y="2"/>
                      <a:pt x="37" y="0"/>
                    </a:cubicBezTo>
                  </a:path>
                </a:pathLst>
              </a:custGeom>
              <a:solidFill>
                <a:srgbClr val="B8B2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731" name="Freeform 956">
                <a:extLst>
                  <a:ext uri="{FF2B5EF4-FFF2-40B4-BE49-F238E27FC236}">
                    <a16:creationId xmlns:a16="http://schemas.microsoft.com/office/drawing/2014/main" id="{E3B95615-1D4A-4744-B7A3-8608C46693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88" y="3359"/>
                <a:ext cx="10" cy="13"/>
              </a:xfrm>
              <a:custGeom>
                <a:avLst/>
                <a:gdLst>
                  <a:gd name="T0" fmla="*/ 5 w 11"/>
                  <a:gd name="T1" fmla="*/ 0 h 14"/>
                  <a:gd name="T2" fmla="*/ 0 w 11"/>
                  <a:gd name="T3" fmla="*/ 4 h 14"/>
                  <a:gd name="T4" fmla="*/ 6 w 11"/>
                  <a:gd name="T5" fmla="*/ 10 h 14"/>
                  <a:gd name="T6" fmla="*/ 7 w 11"/>
                  <a:gd name="T7" fmla="*/ 5 h 14"/>
                  <a:gd name="T8" fmla="*/ 7 w 11"/>
                  <a:gd name="T9" fmla="*/ 3 h 14"/>
                  <a:gd name="T10" fmla="*/ 5 w 11"/>
                  <a:gd name="T11" fmla="*/ 0 h 1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1" h="14">
                    <a:moveTo>
                      <a:pt x="9" y="0"/>
                    </a:moveTo>
                    <a:cubicBezTo>
                      <a:pt x="6" y="1"/>
                      <a:pt x="3" y="2"/>
                      <a:pt x="0" y="4"/>
                    </a:cubicBezTo>
                    <a:cubicBezTo>
                      <a:pt x="2" y="8"/>
                      <a:pt x="6" y="11"/>
                      <a:pt x="10" y="14"/>
                    </a:cubicBezTo>
                    <a:cubicBezTo>
                      <a:pt x="11" y="12"/>
                      <a:pt x="11" y="9"/>
                      <a:pt x="11" y="5"/>
                    </a:cubicBezTo>
                    <a:cubicBezTo>
                      <a:pt x="11" y="5"/>
                      <a:pt x="11" y="4"/>
                      <a:pt x="11" y="3"/>
                    </a:cubicBezTo>
                    <a:cubicBezTo>
                      <a:pt x="10" y="2"/>
                      <a:pt x="9" y="1"/>
                      <a:pt x="9" y="0"/>
                    </a:cubicBezTo>
                  </a:path>
                </a:pathLst>
              </a:custGeom>
              <a:solidFill>
                <a:srgbClr val="D4CF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732" name="Freeform 957">
                <a:extLst>
                  <a:ext uri="{FF2B5EF4-FFF2-40B4-BE49-F238E27FC236}">
                    <a16:creationId xmlns:a16="http://schemas.microsoft.com/office/drawing/2014/main" id="{F9CE63F1-5C8D-4C2C-9F87-7824E2E45D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64" y="3368"/>
                <a:ext cx="10" cy="7"/>
              </a:xfrm>
              <a:custGeom>
                <a:avLst/>
                <a:gdLst>
                  <a:gd name="T0" fmla="*/ 7 w 10"/>
                  <a:gd name="T1" fmla="*/ 0 h 7"/>
                  <a:gd name="T2" fmla="*/ 0 w 10"/>
                  <a:gd name="T3" fmla="*/ 2 h 7"/>
                  <a:gd name="T4" fmla="*/ 5 w 10"/>
                  <a:gd name="T5" fmla="*/ 7 h 7"/>
                  <a:gd name="T6" fmla="*/ 10 w 10"/>
                  <a:gd name="T7" fmla="*/ 4 h 7"/>
                  <a:gd name="T8" fmla="*/ 7 w 10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" h="7">
                    <a:moveTo>
                      <a:pt x="7" y="0"/>
                    </a:moveTo>
                    <a:cubicBezTo>
                      <a:pt x="5" y="1"/>
                      <a:pt x="3" y="1"/>
                      <a:pt x="0" y="2"/>
                    </a:cubicBezTo>
                    <a:cubicBezTo>
                      <a:pt x="2" y="4"/>
                      <a:pt x="3" y="6"/>
                      <a:pt x="5" y="7"/>
                    </a:cubicBezTo>
                    <a:cubicBezTo>
                      <a:pt x="6" y="6"/>
                      <a:pt x="8" y="5"/>
                      <a:pt x="10" y="4"/>
                    </a:cubicBezTo>
                    <a:cubicBezTo>
                      <a:pt x="9" y="3"/>
                      <a:pt x="8" y="1"/>
                      <a:pt x="7" y="0"/>
                    </a:cubicBezTo>
                  </a:path>
                </a:pathLst>
              </a:custGeom>
              <a:solidFill>
                <a:srgbClr val="D4CF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733" name="Freeform 958">
                <a:extLst>
                  <a:ext uri="{FF2B5EF4-FFF2-40B4-BE49-F238E27FC236}">
                    <a16:creationId xmlns:a16="http://schemas.microsoft.com/office/drawing/2014/main" id="{ADE1A1B1-2A7F-4D2D-B4DB-E964EF8E6C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23" y="3314"/>
                <a:ext cx="105" cy="52"/>
              </a:xfrm>
              <a:custGeom>
                <a:avLst/>
                <a:gdLst>
                  <a:gd name="T0" fmla="*/ 75 w 107"/>
                  <a:gd name="T1" fmla="*/ 0 h 53"/>
                  <a:gd name="T2" fmla="*/ 1 w 107"/>
                  <a:gd name="T3" fmla="*/ 34 h 53"/>
                  <a:gd name="T4" fmla="*/ 4 w 107"/>
                  <a:gd name="T5" fmla="*/ 49 h 53"/>
                  <a:gd name="T6" fmla="*/ 48 w 107"/>
                  <a:gd name="T7" fmla="*/ 37 h 53"/>
                  <a:gd name="T8" fmla="*/ 84 w 107"/>
                  <a:gd name="T9" fmla="*/ 27 h 53"/>
                  <a:gd name="T10" fmla="*/ 93 w 107"/>
                  <a:gd name="T11" fmla="*/ 13 h 53"/>
                  <a:gd name="T12" fmla="*/ 76 w 107"/>
                  <a:gd name="T13" fmla="*/ 0 h 53"/>
                  <a:gd name="T14" fmla="*/ 75 w 107"/>
                  <a:gd name="T15" fmla="*/ 0 h 5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07" h="53">
                    <a:moveTo>
                      <a:pt x="79" y="0"/>
                    </a:moveTo>
                    <a:cubicBezTo>
                      <a:pt x="56" y="14"/>
                      <a:pt x="0" y="26"/>
                      <a:pt x="1" y="38"/>
                    </a:cubicBezTo>
                    <a:cubicBezTo>
                      <a:pt x="1" y="44"/>
                      <a:pt x="2" y="49"/>
                      <a:pt x="4" y="53"/>
                    </a:cubicBezTo>
                    <a:cubicBezTo>
                      <a:pt x="20" y="49"/>
                      <a:pt x="36" y="45"/>
                      <a:pt x="52" y="41"/>
                    </a:cubicBezTo>
                    <a:cubicBezTo>
                      <a:pt x="66" y="38"/>
                      <a:pt x="79" y="34"/>
                      <a:pt x="92" y="31"/>
                    </a:cubicBezTo>
                    <a:cubicBezTo>
                      <a:pt x="90" y="25"/>
                      <a:pt x="98" y="17"/>
                      <a:pt x="101" y="13"/>
                    </a:cubicBezTo>
                    <a:cubicBezTo>
                      <a:pt x="107" y="5"/>
                      <a:pt x="93" y="2"/>
                      <a:pt x="80" y="0"/>
                    </a:cubicBezTo>
                    <a:cubicBezTo>
                      <a:pt x="80" y="0"/>
                      <a:pt x="79" y="0"/>
                      <a:pt x="79" y="0"/>
                    </a:cubicBezTo>
                  </a:path>
                </a:pathLst>
              </a:custGeom>
              <a:solidFill>
                <a:srgbClr val="B8B2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734" name="Freeform 959">
                <a:extLst>
                  <a:ext uri="{FF2B5EF4-FFF2-40B4-BE49-F238E27FC236}">
                    <a16:creationId xmlns:a16="http://schemas.microsoft.com/office/drawing/2014/main" id="{24DF5EA3-31B9-4AE4-BE9F-BCB6FA128A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97" y="3314"/>
                <a:ext cx="104" cy="55"/>
              </a:xfrm>
              <a:custGeom>
                <a:avLst/>
                <a:gdLst>
                  <a:gd name="T0" fmla="*/ 98 w 105"/>
                  <a:gd name="T1" fmla="*/ 0 h 56"/>
                  <a:gd name="T2" fmla="*/ 29 w 105"/>
                  <a:gd name="T3" fmla="*/ 28 h 56"/>
                  <a:gd name="T4" fmla="*/ 0 w 105"/>
                  <a:gd name="T5" fmla="*/ 40 h 56"/>
                  <a:gd name="T6" fmla="*/ 1 w 105"/>
                  <a:gd name="T7" fmla="*/ 44 h 56"/>
                  <a:gd name="T8" fmla="*/ 1 w 105"/>
                  <a:gd name="T9" fmla="*/ 45 h 56"/>
                  <a:gd name="T10" fmla="*/ 18 w 105"/>
                  <a:gd name="T11" fmla="*/ 52 h 56"/>
                  <a:gd name="T12" fmla="*/ 30 w 105"/>
                  <a:gd name="T13" fmla="*/ 49 h 56"/>
                  <a:gd name="T14" fmla="*/ 27 w 105"/>
                  <a:gd name="T15" fmla="*/ 34 h 56"/>
                  <a:gd name="T16" fmla="*/ 101 w 105"/>
                  <a:gd name="T17" fmla="*/ 0 h 56"/>
                  <a:gd name="T18" fmla="*/ 98 w 105"/>
                  <a:gd name="T19" fmla="*/ 0 h 5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05" h="56">
                    <a:moveTo>
                      <a:pt x="102" y="0"/>
                    </a:moveTo>
                    <a:cubicBezTo>
                      <a:pt x="75" y="8"/>
                      <a:pt x="52" y="18"/>
                      <a:pt x="29" y="30"/>
                    </a:cubicBezTo>
                    <a:cubicBezTo>
                      <a:pt x="20" y="35"/>
                      <a:pt x="10" y="40"/>
                      <a:pt x="0" y="44"/>
                    </a:cubicBezTo>
                    <a:cubicBezTo>
                      <a:pt x="1" y="45"/>
                      <a:pt x="1" y="47"/>
                      <a:pt x="1" y="48"/>
                    </a:cubicBezTo>
                    <a:cubicBezTo>
                      <a:pt x="1" y="48"/>
                      <a:pt x="1" y="49"/>
                      <a:pt x="1" y="49"/>
                    </a:cubicBezTo>
                    <a:cubicBezTo>
                      <a:pt x="4" y="53"/>
                      <a:pt x="10" y="56"/>
                      <a:pt x="18" y="56"/>
                    </a:cubicBezTo>
                    <a:cubicBezTo>
                      <a:pt x="22" y="55"/>
                      <a:pt x="26" y="54"/>
                      <a:pt x="30" y="53"/>
                    </a:cubicBezTo>
                    <a:cubicBezTo>
                      <a:pt x="28" y="49"/>
                      <a:pt x="27" y="44"/>
                      <a:pt x="27" y="38"/>
                    </a:cubicBezTo>
                    <a:cubicBezTo>
                      <a:pt x="26" y="26"/>
                      <a:pt x="82" y="14"/>
                      <a:pt x="105" y="0"/>
                    </a:cubicBezTo>
                    <a:cubicBezTo>
                      <a:pt x="104" y="0"/>
                      <a:pt x="103" y="0"/>
                      <a:pt x="102" y="0"/>
                    </a:cubicBezTo>
                  </a:path>
                </a:pathLst>
              </a:custGeom>
              <a:solidFill>
                <a:srgbClr val="D4CF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735" name="Freeform 960">
                <a:extLst>
                  <a:ext uri="{FF2B5EF4-FFF2-40B4-BE49-F238E27FC236}">
                    <a16:creationId xmlns:a16="http://schemas.microsoft.com/office/drawing/2014/main" id="{93749447-143C-4C23-B954-3FA9A760C5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96" y="3358"/>
                <a:ext cx="2" cy="4"/>
              </a:xfrm>
              <a:custGeom>
                <a:avLst/>
                <a:gdLst>
                  <a:gd name="T0" fmla="*/ 1 w 2"/>
                  <a:gd name="T1" fmla="*/ 0 h 4"/>
                  <a:gd name="T2" fmla="*/ 0 w 2"/>
                  <a:gd name="T3" fmla="*/ 1 h 4"/>
                  <a:gd name="T4" fmla="*/ 2 w 2"/>
                  <a:gd name="T5" fmla="*/ 4 h 4"/>
                  <a:gd name="T6" fmla="*/ 1 w 2"/>
                  <a:gd name="T7" fmla="*/ 0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2"/>
                      <a:pt x="1" y="3"/>
                      <a:pt x="2" y="4"/>
                    </a:cubicBezTo>
                    <a:cubicBezTo>
                      <a:pt x="2" y="3"/>
                      <a:pt x="2" y="1"/>
                      <a:pt x="1" y="0"/>
                    </a:cubicBezTo>
                  </a:path>
                </a:pathLst>
              </a:custGeom>
              <a:solidFill>
                <a:srgbClr val="E4E2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736" name="Freeform 961">
                <a:extLst>
                  <a:ext uri="{FF2B5EF4-FFF2-40B4-BE49-F238E27FC236}">
                    <a16:creationId xmlns:a16="http://schemas.microsoft.com/office/drawing/2014/main" id="{78AD826E-025C-4C04-85F4-D05437A82C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8" y="3541"/>
                <a:ext cx="70" cy="16"/>
              </a:xfrm>
              <a:custGeom>
                <a:avLst/>
                <a:gdLst>
                  <a:gd name="T0" fmla="*/ 67 w 71"/>
                  <a:gd name="T1" fmla="*/ 0 h 17"/>
                  <a:gd name="T2" fmla="*/ 0 w 71"/>
                  <a:gd name="T3" fmla="*/ 13 h 17"/>
                  <a:gd name="T4" fmla="*/ 31 w 71"/>
                  <a:gd name="T5" fmla="*/ 8 h 17"/>
                  <a:gd name="T6" fmla="*/ 67 w 71"/>
                  <a:gd name="T7" fmla="*/ 0 h 1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1" h="17">
                    <a:moveTo>
                      <a:pt x="71" y="0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9" y="16"/>
                      <a:pt x="19" y="14"/>
                      <a:pt x="31" y="11"/>
                    </a:cubicBezTo>
                    <a:cubicBezTo>
                      <a:pt x="44" y="8"/>
                      <a:pt x="58" y="4"/>
                      <a:pt x="7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737" name="Freeform 962">
                <a:extLst>
                  <a:ext uri="{FF2B5EF4-FFF2-40B4-BE49-F238E27FC236}">
                    <a16:creationId xmlns:a16="http://schemas.microsoft.com/office/drawing/2014/main" id="{6D4761E8-EF58-4552-8AD9-D3BA6050BC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4" y="3538"/>
                <a:ext cx="83" cy="19"/>
              </a:xfrm>
              <a:custGeom>
                <a:avLst/>
                <a:gdLst>
                  <a:gd name="T0" fmla="*/ 80 w 84"/>
                  <a:gd name="T1" fmla="*/ 0 h 20"/>
                  <a:gd name="T2" fmla="*/ 0 w 84"/>
                  <a:gd name="T3" fmla="*/ 16 h 20"/>
                  <a:gd name="T4" fmla="*/ 4 w 84"/>
                  <a:gd name="T5" fmla="*/ 16 h 20"/>
                  <a:gd name="T6" fmla="*/ 71 w 84"/>
                  <a:gd name="T7" fmla="*/ 3 h 20"/>
                  <a:gd name="T8" fmla="*/ 80 w 84"/>
                  <a:gd name="T9" fmla="*/ 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4" h="20">
                    <a:moveTo>
                      <a:pt x="84" y="0"/>
                    </a:moveTo>
                    <a:cubicBezTo>
                      <a:pt x="0" y="20"/>
                      <a:pt x="0" y="20"/>
                      <a:pt x="0" y="20"/>
                    </a:cubicBezTo>
                    <a:cubicBezTo>
                      <a:pt x="1" y="20"/>
                      <a:pt x="3" y="20"/>
                      <a:pt x="4" y="20"/>
                    </a:cubicBezTo>
                    <a:cubicBezTo>
                      <a:pt x="75" y="3"/>
                      <a:pt x="75" y="3"/>
                      <a:pt x="75" y="3"/>
                    </a:cubicBezTo>
                    <a:cubicBezTo>
                      <a:pt x="78" y="2"/>
                      <a:pt x="81" y="1"/>
                      <a:pt x="84" y="0"/>
                    </a:cubicBezTo>
                  </a:path>
                </a:pathLst>
              </a:custGeom>
              <a:solidFill>
                <a:srgbClr val="110E0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738" name="Freeform 963">
                <a:extLst>
                  <a:ext uri="{FF2B5EF4-FFF2-40B4-BE49-F238E27FC236}">
                    <a16:creationId xmlns:a16="http://schemas.microsoft.com/office/drawing/2014/main" id="{43EE5F8D-A52C-469C-84B2-D1CC264AC54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51" y="3366"/>
                <a:ext cx="533" cy="191"/>
              </a:xfrm>
              <a:custGeom>
                <a:avLst/>
                <a:gdLst>
                  <a:gd name="T0" fmla="*/ 495 w 542"/>
                  <a:gd name="T1" fmla="*/ 81 h 194"/>
                  <a:gd name="T2" fmla="*/ 458 w 542"/>
                  <a:gd name="T3" fmla="*/ 86 h 194"/>
                  <a:gd name="T4" fmla="*/ 458 w 542"/>
                  <a:gd name="T5" fmla="*/ 86 h 194"/>
                  <a:gd name="T6" fmla="*/ 398 w 542"/>
                  <a:gd name="T7" fmla="*/ 95 h 194"/>
                  <a:gd name="T8" fmla="*/ 445 w 542"/>
                  <a:gd name="T9" fmla="*/ 100 h 194"/>
                  <a:gd name="T10" fmla="*/ 475 w 542"/>
                  <a:gd name="T11" fmla="*/ 95 h 194"/>
                  <a:gd name="T12" fmla="*/ 506 w 542"/>
                  <a:gd name="T13" fmla="*/ 89 h 194"/>
                  <a:gd name="T14" fmla="*/ 495 w 542"/>
                  <a:gd name="T15" fmla="*/ 81 h 194"/>
                  <a:gd name="T16" fmla="*/ 0 w 542"/>
                  <a:gd name="T17" fmla="*/ 0 h 194"/>
                  <a:gd name="T18" fmla="*/ 25 w 542"/>
                  <a:gd name="T19" fmla="*/ 59 h 194"/>
                  <a:gd name="T20" fmla="*/ 42 w 542"/>
                  <a:gd name="T21" fmla="*/ 115 h 194"/>
                  <a:gd name="T22" fmla="*/ 112 w 542"/>
                  <a:gd name="T23" fmla="*/ 182 h 194"/>
                  <a:gd name="T24" fmla="*/ 118 w 542"/>
                  <a:gd name="T25" fmla="*/ 182 h 194"/>
                  <a:gd name="T26" fmla="*/ 198 w 542"/>
                  <a:gd name="T27" fmla="*/ 162 h 194"/>
                  <a:gd name="T28" fmla="*/ 198 w 542"/>
                  <a:gd name="T29" fmla="*/ 162 h 194"/>
                  <a:gd name="T30" fmla="*/ 198 w 542"/>
                  <a:gd name="T31" fmla="*/ 151 h 194"/>
                  <a:gd name="T32" fmla="*/ 116 w 542"/>
                  <a:gd name="T33" fmla="*/ 168 h 194"/>
                  <a:gd name="T34" fmla="*/ 111 w 542"/>
                  <a:gd name="T35" fmla="*/ 173 h 194"/>
                  <a:gd name="T36" fmla="*/ 115 w 542"/>
                  <a:gd name="T37" fmla="*/ 168 h 194"/>
                  <a:gd name="T38" fmla="*/ 116 w 542"/>
                  <a:gd name="T39" fmla="*/ 168 h 194"/>
                  <a:gd name="T40" fmla="*/ 90 w 542"/>
                  <a:gd name="T41" fmla="*/ 137 h 194"/>
                  <a:gd name="T42" fmla="*/ 60 w 542"/>
                  <a:gd name="T43" fmla="*/ 81 h 194"/>
                  <a:gd name="T44" fmla="*/ 63 w 542"/>
                  <a:gd name="T45" fmla="*/ 18 h 194"/>
                  <a:gd name="T46" fmla="*/ 11 w 542"/>
                  <a:gd name="T47" fmla="*/ 1 h 194"/>
                  <a:gd name="T48" fmla="*/ 0 w 542"/>
                  <a:gd name="T49" fmla="*/ 0 h 194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542" h="194">
                    <a:moveTo>
                      <a:pt x="530" y="85"/>
                    </a:moveTo>
                    <a:cubicBezTo>
                      <a:pt x="513" y="88"/>
                      <a:pt x="502" y="90"/>
                      <a:pt x="490" y="90"/>
                    </a:cubicBezTo>
                    <a:cubicBezTo>
                      <a:pt x="490" y="90"/>
                      <a:pt x="490" y="90"/>
                      <a:pt x="490" y="90"/>
                    </a:cubicBezTo>
                    <a:cubicBezTo>
                      <a:pt x="468" y="94"/>
                      <a:pt x="447" y="97"/>
                      <a:pt x="426" y="101"/>
                    </a:cubicBezTo>
                    <a:cubicBezTo>
                      <a:pt x="444" y="104"/>
                      <a:pt x="464" y="106"/>
                      <a:pt x="477" y="108"/>
                    </a:cubicBezTo>
                    <a:cubicBezTo>
                      <a:pt x="487" y="106"/>
                      <a:pt x="497" y="104"/>
                      <a:pt x="507" y="102"/>
                    </a:cubicBezTo>
                    <a:cubicBezTo>
                      <a:pt x="519" y="99"/>
                      <a:pt x="530" y="96"/>
                      <a:pt x="542" y="93"/>
                    </a:cubicBezTo>
                    <a:cubicBezTo>
                      <a:pt x="539" y="91"/>
                      <a:pt x="534" y="88"/>
                      <a:pt x="530" y="85"/>
                    </a:cubicBezTo>
                    <a:moveTo>
                      <a:pt x="0" y="0"/>
                    </a:moveTo>
                    <a:cubicBezTo>
                      <a:pt x="3" y="22"/>
                      <a:pt x="18" y="48"/>
                      <a:pt x="25" y="63"/>
                    </a:cubicBezTo>
                    <a:cubicBezTo>
                      <a:pt x="35" y="83"/>
                      <a:pt x="41" y="104"/>
                      <a:pt x="46" y="123"/>
                    </a:cubicBezTo>
                    <a:cubicBezTo>
                      <a:pt x="53" y="152"/>
                      <a:pt x="64" y="194"/>
                      <a:pt x="120" y="194"/>
                    </a:cubicBezTo>
                    <a:cubicBezTo>
                      <a:pt x="122" y="194"/>
                      <a:pt x="124" y="194"/>
                      <a:pt x="126" y="194"/>
                    </a:cubicBezTo>
                    <a:cubicBezTo>
                      <a:pt x="210" y="174"/>
                      <a:pt x="210" y="174"/>
                      <a:pt x="210" y="174"/>
                    </a:cubicBezTo>
                    <a:cubicBezTo>
                      <a:pt x="210" y="174"/>
                      <a:pt x="210" y="174"/>
                      <a:pt x="210" y="174"/>
                    </a:cubicBezTo>
                    <a:cubicBezTo>
                      <a:pt x="212" y="172"/>
                      <a:pt x="215" y="167"/>
                      <a:pt x="210" y="159"/>
                    </a:cubicBezTo>
                    <a:cubicBezTo>
                      <a:pt x="184" y="165"/>
                      <a:pt x="136" y="169"/>
                      <a:pt x="124" y="180"/>
                    </a:cubicBezTo>
                    <a:cubicBezTo>
                      <a:pt x="123" y="182"/>
                      <a:pt x="122" y="184"/>
                      <a:pt x="119" y="185"/>
                    </a:cubicBezTo>
                    <a:cubicBezTo>
                      <a:pt x="123" y="180"/>
                      <a:pt x="123" y="180"/>
                      <a:pt x="123" y="180"/>
                    </a:cubicBezTo>
                    <a:cubicBezTo>
                      <a:pt x="123" y="180"/>
                      <a:pt x="123" y="180"/>
                      <a:pt x="124" y="180"/>
                    </a:cubicBezTo>
                    <a:cubicBezTo>
                      <a:pt x="124" y="169"/>
                      <a:pt x="104" y="153"/>
                      <a:pt x="98" y="145"/>
                    </a:cubicBezTo>
                    <a:cubicBezTo>
                      <a:pt x="83" y="126"/>
                      <a:pt x="73" y="105"/>
                      <a:pt x="64" y="85"/>
                    </a:cubicBezTo>
                    <a:cubicBezTo>
                      <a:pt x="54" y="64"/>
                      <a:pt x="49" y="39"/>
                      <a:pt x="67" y="18"/>
                    </a:cubicBezTo>
                    <a:cubicBezTo>
                      <a:pt x="47" y="13"/>
                      <a:pt x="28" y="8"/>
                      <a:pt x="11" y="1"/>
                    </a:cubicBezTo>
                    <a:cubicBezTo>
                      <a:pt x="8" y="1"/>
                      <a:pt x="4" y="0"/>
                      <a:pt x="0" y="0"/>
                    </a:cubicBezTo>
                  </a:path>
                </a:pathLst>
              </a:custGeom>
              <a:solidFill>
                <a:srgbClr val="332B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739" name="Freeform 964">
                <a:extLst>
                  <a:ext uri="{FF2B5EF4-FFF2-40B4-BE49-F238E27FC236}">
                    <a16:creationId xmlns:a16="http://schemas.microsoft.com/office/drawing/2014/main" id="{8883026E-5AAB-4972-81AF-AC9C48FC1FE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51" y="3319"/>
                <a:ext cx="469" cy="169"/>
              </a:xfrm>
              <a:custGeom>
                <a:avLst/>
                <a:gdLst>
                  <a:gd name="T0" fmla="*/ 350 w 477"/>
                  <a:gd name="T1" fmla="*/ 147 h 172"/>
                  <a:gd name="T2" fmla="*/ 348 w 477"/>
                  <a:gd name="T3" fmla="*/ 147 h 172"/>
                  <a:gd name="T4" fmla="*/ 360 w 477"/>
                  <a:gd name="T5" fmla="*/ 160 h 172"/>
                  <a:gd name="T6" fmla="*/ 375 w 477"/>
                  <a:gd name="T7" fmla="*/ 157 h 172"/>
                  <a:gd name="T8" fmla="*/ 350 w 477"/>
                  <a:gd name="T9" fmla="*/ 147 h 172"/>
                  <a:gd name="T10" fmla="*/ 398 w 477"/>
                  <a:gd name="T11" fmla="*/ 139 h 172"/>
                  <a:gd name="T12" fmla="*/ 378 w 477"/>
                  <a:gd name="T13" fmla="*/ 141 h 172"/>
                  <a:gd name="T14" fmla="*/ 420 w 477"/>
                  <a:gd name="T15" fmla="*/ 149 h 172"/>
                  <a:gd name="T16" fmla="*/ 445 w 477"/>
                  <a:gd name="T17" fmla="*/ 144 h 172"/>
                  <a:gd name="T18" fmla="*/ 398 w 477"/>
                  <a:gd name="T19" fmla="*/ 139 h 172"/>
                  <a:gd name="T20" fmla="*/ 0 w 477"/>
                  <a:gd name="T21" fmla="*/ 40 h 172"/>
                  <a:gd name="T22" fmla="*/ 0 w 477"/>
                  <a:gd name="T23" fmla="*/ 44 h 172"/>
                  <a:gd name="T24" fmla="*/ 11 w 477"/>
                  <a:gd name="T25" fmla="*/ 45 h 172"/>
                  <a:gd name="T26" fmla="*/ 1 w 477"/>
                  <a:gd name="T27" fmla="*/ 40 h 172"/>
                  <a:gd name="T28" fmla="*/ 0 w 477"/>
                  <a:gd name="T29" fmla="*/ 40 h 172"/>
                  <a:gd name="T30" fmla="*/ 14 w 477"/>
                  <a:gd name="T31" fmla="*/ 15 h 172"/>
                  <a:gd name="T32" fmla="*/ 11 w 477"/>
                  <a:gd name="T33" fmla="*/ 16 h 172"/>
                  <a:gd name="T34" fmla="*/ 1 w 477"/>
                  <a:gd name="T35" fmla="*/ 28 h 172"/>
                  <a:gd name="T36" fmla="*/ 27 w 477"/>
                  <a:gd name="T37" fmla="*/ 28 h 172"/>
                  <a:gd name="T38" fmla="*/ 79 w 477"/>
                  <a:gd name="T39" fmla="*/ 30 h 172"/>
                  <a:gd name="T40" fmla="*/ 61 w 477"/>
                  <a:gd name="T41" fmla="*/ 25 h 172"/>
                  <a:gd name="T42" fmla="*/ 14 w 477"/>
                  <a:gd name="T43" fmla="*/ 15 h 172"/>
                  <a:gd name="T44" fmla="*/ 195 w 477"/>
                  <a:gd name="T45" fmla="*/ 0 h 172"/>
                  <a:gd name="T46" fmla="*/ 126 w 477"/>
                  <a:gd name="T47" fmla="*/ 5 h 172"/>
                  <a:gd name="T48" fmla="*/ 50 w 477"/>
                  <a:gd name="T49" fmla="*/ 10 h 172"/>
                  <a:gd name="T50" fmla="*/ 29 w 477"/>
                  <a:gd name="T51" fmla="*/ 9 h 172"/>
                  <a:gd name="T52" fmla="*/ 25 w 477"/>
                  <a:gd name="T53" fmla="*/ 12 h 172"/>
                  <a:gd name="T54" fmla="*/ 56 w 477"/>
                  <a:gd name="T55" fmla="*/ 21 h 172"/>
                  <a:gd name="T56" fmla="*/ 84 w 477"/>
                  <a:gd name="T57" fmla="*/ 28 h 172"/>
                  <a:gd name="T58" fmla="*/ 113 w 477"/>
                  <a:gd name="T59" fmla="*/ 31 h 172"/>
                  <a:gd name="T60" fmla="*/ 118 w 477"/>
                  <a:gd name="T61" fmla="*/ 33 h 172"/>
                  <a:gd name="T62" fmla="*/ 131 w 477"/>
                  <a:gd name="T63" fmla="*/ 34 h 172"/>
                  <a:gd name="T64" fmla="*/ 155 w 477"/>
                  <a:gd name="T65" fmla="*/ 32 h 172"/>
                  <a:gd name="T66" fmla="*/ 191 w 477"/>
                  <a:gd name="T67" fmla="*/ 21 h 172"/>
                  <a:gd name="T68" fmla="*/ 199 w 477"/>
                  <a:gd name="T69" fmla="*/ 7 h 172"/>
                  <a:gd name="T70" fmla="*/ 195 w 477"/>
                  <a:gd name="T71" fmla="*/ 0 h 172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477" h="172">
                    <a:moveTo>
                      <a:pt x="374" y="159"/>
                    </a:moveTo>
                    <a:cubicBezTo>
                      <a:pt x="373" y="159"/>
                      <a:pt x="372" y="159"/>
                      <a:pt x="372" y="159"/>
                    </a:cubicBezTo>
                    <a:cubicBezTo>
                      <a:pt x="377" y="163"/>
                      <a:pt x="382" y="168"/>
                      <a:pt x="384" y="172"/>
                    </a:cubicBezTo>
                    <a:cubicBezTo>
                      <a:pt x="390" y="171"/>
                      <a:pt x="396" y="170"/>
                      <a:pt x="401" y="169"/>
                    </a:cubicBezTo>
                    <a:cubicBezTo>
                      <a:pt x="390" y="167"/>
                      <a:pt x="383" y="163"/>
                      <a:pt x="374" y="159"/>
                    </a:cubicBezTo>
                    <a:moveTo>
                      <a:pt x="426" y="149"/>
                    </a:moveTo>
                    <a:cubicBezTo>
                      <a:pt x="419" y="150"/>
                      <a:pt x="412" y="151"/>
                      <a:pt x="405" y="152"/>
                    </a:cubicBezTo>
                    <a:cubicBezTo>
                      <a:pt x="418" y="156"/>
                      <a:pt x="432" y="159"/>
                      <a:pt x="449" y="161"/>
                    </a:cubicBezTo>
                    <a:cubicBezTo>
                      <a:pt x="458" y="159"/>
                      <a:pt x="467" y="158"/>
                      <a:pt x="477" y="156"/>
                    </a:cubicBezTo>
                    <a:cubicBezTo>
                      <a:pt x="464" y="154"/>
                      <a:pt x="444" y="152"/>
                      <a:pt x="426" y="149"/>
                    </a:cubicBezTo>
                    <a:moveTo>
                      <a:pt x="0" y="44"/>
                    </a:moveTo>
                    <a:cubicBezTo>
                      <a:pt x="0" y="45"/>
                      <a:pt x="0" y="47"/>
                      <a:pt x="0" y="48"/>
                    </a:cubicBezTo>
                    <a:cubicBezTo>
                      <a:pt x="4" y="48"/>
                      <a:pt x="8" y="49"/>
                      <a:pt x="11" y="49"/>
                    </a:cubicBezTo>
                    <a:cubicBezTo>
                      <a:pt x="8" y="48"/>
                      <a:pt x="4" y="46"/>
                      <a:pt x="1" y="44"/>
                    </a:cubicBezTo>
                    <a:cubicBezTo>
                      <a:pt x="0" y="44"/>
                      <a:pt x="0" y="44"/>
                      <a:pt x="0" y="44"/>
                    </a:cubicBezTo>
                    <a:moveTo>
                      <a:pt x="14" y="15"/>
                    </a:moveTo>
                    <a:cubicBezTo>
                      <a:pt x="11" y="16"/>
                      <a:pt x="11" y="16"/>
                      <a:pt x="11" y="16"/>
                    </a:cubicBezTo>
                    <a:cubicBezTo>
                      <a:pt x="6" y="20"/>
                      <a:pt x="2" y="26"/>
                      <a:pt x="1" y="31"/>
                    </a:cubicBezTo>
                    <a:cubicBezTo>
                      <a:pt x="9" y="31"/>
                      <a:pt x="18" y="30"/>
                      <a:pt x="27" y="30"/>
                    </a:cubicBezTo>
                    <a:cubicBezTo>
                      <a:pt x="45" y="30"/>
                      <a:pt x="64" y="32"/>
                      <a:pt x="83" y="34"/>
                    </a:cubicBezTo>
                    <a:cubicBezTo>
                      <a:pt x="77" y="31"/>
                      <a:pt x="71" y="28"/>
                      <a:pt x="65" y="25"/>
                    </a:cubicBezTo>
                    <a:cubicBezTo>
                      <a:pt x="49" y="20"/>
                      <a:pt x="31" y="18"/>
                      <a:pt x="14" y="15"/>
                    </a:cubicBezTo>
                    <a:moveTo>
                      <a:pt x="207" y="0"/>
                    </a:moveTo>
                    <a:cubicBezTo>
                      <a:pt x="185" y="0"/>
                      <a:pt x="160" y="3"/>
                      <a:pt x="134" y="5"/>
                    </a:cubicBezTo>
                    <a:cubicBezTo>
                      <a:pt x="108" y="8"/>
                      <a:pt x="80" y="10"/>
                      <a:pt x="54" y="10"/>
                    </a:cubicBezTo>
                    <a:cubicBezTo>
                      <a:pt x="47" y="10"/>
                      <a:pt x="40" y="10"/>
                      <a:pt x="33" y="9"/>
                    </a:cubicBezTo>
                    <a:cubicBezTo>
                      <a:pt x="25" y="12"/>
                      <a:pt x="25" y="12"/>
                      <a:pt x="25" y="12"/>
                    </a:cubicBezTo>
                    <a:cubicBezTo>
                      <a:pt x="38" y="13"/>
                      <a:pt x="50" y="18"/>
                      <a:pt x="60" y="21"/>
                    </a:cubicBezTo>
                    <a:cubicBezTo>
                      <a:pt x="69" y="24"/>
                      <a:pt x="78" y="29"/>
                      <a:pt x="88" y="31"/>
                    </a:cubicBezTo>
                    <a:cubicBezTo>
                      <a:pt x="96" y="33"/>
                      <a:pt x="116" y="33"/>
                      <a:pt x="121" y="35"/>
                    </a:cubicBezTo>
                    <a:cubicBezTo>
                      <a:pt x="123" y="36"/>
                      <a:pt x="124" y="36"/>
                      <a:pt x="126" y="37"/>
                    </a:cubicBezTo>
                    <a:cubicBezTo>
                      <a:pt x="130" y="37"/>
                      <a:pt x="134" y="37"/>
                      <a:pt x="139" y="38"/>
                    </a:cubicBezTo>
                    <a:cubicBezTo>
                      <a:pt x="148" y="37"/>
                      <a:pt x="157" y="36"/>
                      <a:pt x="167" y="36"/>
                    </a:cubicBezTo>
                    <a:cubicBezTo>
                      <a:pt x="181" y="34"/>
                      <a:pt x="192" y="30"/>
                      <a:pt x="203" y="21"/>
                    </a:cubicBezTo>
                    <a:cubicBezTo>
                      <a:pt x="208" y="17"/>
                      <a:pt x="210" y="12"/>
                      <a:pt x="213" y="7"/>
                    </a:cubicBezTo>
                    <a:cubicBezTo>
                      <a:pt x="211" y="5"/>
                      <a:pt x="209" y="2"/>
                      <a:pt x="207" y="0"/>
                    </a:cubicBezTo>
                  </a:path>
                </a:pathLst>
              </a:custGeom>
              <a:solidFill>
                <a:srgbClr val="766C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740" name="Freeform 965">
                <a:extLst>
                  <a:ext uri="{FF2B5EF4-FFF2-40B4-BE49-F238E27FC236}">
                    <a16:creationId xmlns:a16="http://schemas.microsoft.com/office/drawing/2014/main" id="{C2C9F287-FEEA-4A5D-AC3B-2E317F8574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7" y="3514"/>
                <a:ext cx="80" cy="24"/>
              </a:xfrm>
              <a:custGeom>
                <a:avLst/>
                <a:gdLst>
                  <a:gd name="T0" fmla="*/ 77 w 81"/>
                  <a:gd name="T1" fmla="*/ 0 h 24"/>
                  <a:gd name="T2" fmla="*/ 56 w 81"/>
                  <a:gd name="T3" fmla="*/ 4 h 24"/>
                  <a:gd name="T4" fmla="*/ 14 w 81"/>
                  <a:gd name="T5" fmla="*/ 16 h 24"/>
                  <a:gd name="T6" fmla="*/ 12 w 81"/>
                  <a:gd name="T7" fmla="*/ 17 h 24"/>
                  <a:gd name="T8" fmla="*/ 12 w 81"/>
                  <a:gd name="T9" fmla="*/ 17 h 24"/>
                  <a:gd name="T10" fmla="*/ 11 w 81"/>
                  <a:gd name="T11" fmla="*/ 18 h 24"/>
                  <a:gd name="T12" fmla="*/ 11 w 81"/>
                  <a:gd name="T13" fmla="*/ 17 h 24"/>
                  <a:gd name="T14" fmla="*/ 12 w 81"/>
                  <a:gd name="T15" fmla="*/ 17 h 24"/>
                  <a:gd name="T16" fmla="*/ 14 w 81"/>
                  <a:gd name="T17" fmla="*/ 16 h 24"/>
                  <a:gd name="T18" fmla="*/ 15 w 81"/>
                  <a:gd name="T19" fmla="*/ 8 h 24"/>
                  <a:gd name="T20" fmla="*/ 15 w 81"/>
                  <a:gd name="T21" fmla="*/ 6 h 24"/>
                  <a:gd name="T22" fmla="*/ 3 w 81"/>
                  <a:gd name="T23" fmla="*/ 8 h 24"/>
                  <a:gd name="T24" fmla="*/ 0 w 81"/>
                  <a:gd name="T25" fmla="*/ 9 h 24"/>
                  <a:gd name="T26" fmla="*/ 0 w 81"/>
                  <a:gd name="T27" fmla="*/ 24 h 24"/>
                  <a:gd name="T28" fmla="*/ 77 w 81"/>
                  <a:gd name="T29" fmla="*/ 0 h 24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81" h="24">
                    <a:moveTo>
                      <a:pt x="81" y="0"/>
                    </a:moveTo>
                    <a:cubicBezTo>
                      <a:pt x="74" y="1"/>
                      <a:pt x="67" y="2"/>
                      <a:pt x="60" y="4"/>
                    </a:cubicBezTo>
                    <a:cubicBezTo>
                      <a:pt x="46" y="7"/>
                      <a:pt x="26" y="10"/>
                      <a:pt x="14" y="16"/>
                    </a:cubicBezTo>
                    <a:cubicBezTo>
                      <a:pt x="14" y="17"/>
                      <a:pt x="13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1" y="17"/>
                      <a:pt x="11" y="17"/>
                      <a:pt x="11" y="18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2" y="17"/>
                    </a:cubicBezTo>
                    <a:cubicBezTo>
                      <a:pt x="12" y="17"/>
                      <a:pt x="13" y="16"/>
                      <a:pt x="14" y="16"/>
                    </a:cubicBezTo>
                    <a:cubicBezTo>
                      <a:pt x="15" y="13"/>
                      <a:pt x="15" y="9"/>
                      <a:pt x="15" y="8"/>
                    </a:cubicBezTo>
                    <a:cubicBezTo>
                      <a:pt x="15" y="7"/>
                      <a:pt x="15" y="6"/>
                      <a:pt x="15" y="6"/>
                    </a:cubicBezTo>
                    <a:cubicBezTo>
                      <a:pt x="11" y="7"/>
                      <a:pt x="7" y="8"/>
                      <a:pt x="3" y="8"/>
                    </a:cubicBezTo>
                    <a:cubicBezTo>
                      <a:pt x="2" y="9"/>
                      <a:pt x="1" y="9"/>
                      <a:pt x="0" y="9"/>
                    </a:cubicBezTo>
                    <a:cubicBezTo>
                      <a:pt x="5" y="17"/>
                      <a:pt x="2" y="22"/>
                      <a:pt x="0" y="24"/>
                    </a:cubicBezTo>
                    <a:cubicBezTo>
                      <a:pt x="27" y="16"/>
                      <a:pt x="54" y="8"/>
                      <a:pt x="81" y="0"/>
                    </a:cubicBezTo>
                  </a:path>
                </a:pathLst>
              </a:custGeom>
              <a:solidFill>
                <a:srgbClr val="766C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741" name="Freeform 966">
                <a:extLst>
                  <a:ext uri="{FF2B5EF4-FFF2-40B4-BE49-F238E27FC236}">
                    <a16:creationId xmlns:a16="http://schemas.microsoft.com/office/drawing/2014/main" id="{DA1554A8-3707-4C9B-B60F-0C4D146E76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93" y="3480"/>
                <a:ext cx="30" cy="15"/>
              </a:xfrm>
              <a:custGeom>
                <a:avLst/>
                <a:gdLst>
                  <a:gd name="T0" fmla="*/ 11 w 31"/>
                  <a:gd name="T1" fmla="*/ 0 h 16"/>
                  <a:gd name="T2" fmla="*/ 1 w 31"/>
                  <a:gd name="T3" fmla="*/ 2 h 16"/>
                  <a:gd name="T4" fmla="*/ 0 w 31"/>
                  <a:gd name="T5" fmla="*/ 3 h 16"/>
                  <a:gd name="T6" fmla="*/ 9 w 31"/>
                  <a:gd name="T7" fmla="*/ 8 h 16"/>
                  <a:gd name="T8" fmla="*/ 8 w 31"/>
                  <a:gd name="T9" fmla="*/ 12 h 16"/>
                  <a:gd name="T10" fmla="*/ 27 w 31"/>
                  <a:gd name="T11" fmla="*/ 8 h 16"/>
                  <a:gd name="T12" fmla="*/ 11 w 31"/>
                  <a:gd name="T13" fmla="*/ 0 h 1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1" h="16">
                    <a:moveTo>
                      <a:pt x="11" y="0"/>
                    </a:moveTo>
                    <a:cubicBezTo>
                      <a:pt x="8" y="1"/>
                      <a:pt x="4" y="1"/>
                      <a:pt x="1" y="2"/>
                    </a:cubicBezTo>
                    <a:cubicBezTo>
                      <a:pt x="1" y="2"/>
                      <a:pt x="0" y="3"/>
                      <a:pt x="0" y="3"/>
                    </a:cubicBezTo>
                    <a:cubicBezTo>
                      <a:pt x="4" y="5"/>
                      <a:pt x="7" y="7"/>
                      <a:pt x="9" y="11"/>
                    </a:cubicBezTo>
                    <a:cubicBezTo>
                      <a:pt x="9" y="13"/>
                      <a:pt x="9" y="15"/>
                      <a:pt x="8" y="16"/>
                    </a:cubicBezTo>
                    <a:cubicBezTo>
                      <a:pt x="15" y="14"/>
                      <a:pt x="23" y="12"/>
                      <a:pt x="31" y="10"/>
                    </a:cubicBezTo>
                    <a:cubicBezTo>
                      <a:pt x="23" y="7"/>
                      <a:pt x="17" y="3"/>
                      <a:pt x="11" y="0"/>
                    </a:cubicBezTo>
                  </a:path>
                </a:pathLst>
              </a:custGeom>
              <a:solidFill>
                <a:srgbClr val="A7A0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742" name="Freeform 967">
                <a:extLst>
                  <a:ext uri="{FF2B5EF4-FFF2-40B4-BE49-F238E27FC236}">
                    <a16:creationId xmlns:a16="http://schemas.microsoft.com/office/drawing/2014/main" id="{B9B1984B-70C1-4771-8D50-798E2AE59A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2" y="3438"/>
                <a:ext cx="76" cy="20"/>
              </a:xfrm>
              <a:custGeom>
                <a:avLst/>
                <a:gdLst>
                  <a:gd name="T0" fmla="*/ 73 w 77"/>
                  <a:gd name="T1" fmla="*/ 0 h 20"/>
                  <a:gd name="T2" fmla="*/ 28 w 77"/>
                  <a:gd name="T3" fmla="*/ 8 h 20"/>
                  <a:gd name="T4" fmla="*/ 0 w 77"/>
                  <a:gd name="T5" fmla="*/ 12 h 20"/>
                  <a:gd name="T6" fmla="*/ 12 w 77"/>
                  <a:gd name="T7" fmla="*/ 20 h 20"/>
                  <a:gd name="T8" fmla="*/ 73 w 77"/>
                  <a:gd name="T9" fmla="*/ 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7" h="20">
                    <a:moveTo>
                      <a:pt x="77" y="0"/>
                    </a:moveTo>
                    <a:cubicBezTo>
                      <a:pt x="60" y="3"/>
                      <a:pt x="43" y="5"/>
                      <a:pt x="28" y="8"/>
                    </a:cubicBezTo>
                    <a:cubicBezTo>
                      <a:pt x="17" y="9"/>
                      <a:pt x="8" y="11"/>
                      <a:pt x="0" y="12"/>
                    </a:cubicBezTo>
                    <a:cubicBezTo>
                      <a:pt x="4" y="15"/>
                      <a:pt x="9" y="18"/>
                      <a:pt x="12" y="20"/>
                    </a:cubicBezTo>
                    <a:cubicBezTo>
                      <a:pt x="34" y="13"/>
                      <a:pt x="55" y="6"/>
                      <a:pt x="77" y="0"/>
                    </a:cubicBezTo>
                  </a:path>
                </a:pathLst>
              </a:custGeom>
              <a:solidFill>
                <a:srgbClr val="766C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743" name="Freeform 968">
                <a:extLst>
                  <a:ext uri="{FF2B5EF4-FFF2-40B4-BE49-F238E27FC236}">
                    <a16:creationId xmlns:a16="http://schemas.microsoft.com/office/drawing/2014/main" id="{7B9D074D-EC21-44AD-8797-07C7971B06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05" y="3476"/>
                <a:ext cx="23" cy="13"/>
              </a:xfrm>
              <a:custGeom>
                <a:avLst/>
                <a:gdLst>
                  <a:gd name="T0" fmla="*/ 12 w 24"/>
                  <a:gd name="T1" fmla="*/ 0 h 14"/>
                  <a:gd name="T2" fmla="*/ 0 w 24"/>
                  <a:gd name="T3" fmla="*/ 3 h 14"/>
                  <a:gd name="T4" fmla="*/ 15 w 24"/>
                  <a:gd name="T5" fmla="*/ 10 h 14"/>
                  <a:gd name="T6" fmla="*/ 17 w 24"/>
                  <a:gd name="T7" fmla="*/ 10 h 14"/>
                  <a:gd name="T8" fmla="*/ 20 w 24"/>
                  <a:gd name="T9" fmla="*/ 9 h 14"/>
                  <a:gd name="T10" fmla="*/ 12 w 24"/>
                  <a:gd name="T11" fmla="*/ 0 h 1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4" h="14">
                    <a:moveTo>
                      <a:pt x="12" y="0"/>
                    </a:moveTo>
                    <a:cubicBezTo>
                      <a:pt x="8" y="1"/>
                      <a:pt x="4" y="2"/>
                      <a:pt x="0" y="3"/>
                    </a:cubicBezTo>
                    <a:cubicBezTo>
                      <a:pt x="9" y="7"/>
                      <a:pt x="15" y="11"/>
                      <a:pt x="19" y="14"/>
                    </a:cubicBezTo>
                    <a:cubicBezTo>
                      <a:pt x="20" y="14"/>
                      <a:pt x="20" y="14"/>
                      <a:pt x="21" y="14"/>
                    </a:cubicBezTo>
                    <a:cubicBezTo>
                      <a:pt x="22" y="14"/>
                      <a:pt x="23" y="13"/>
                      <a:pt x="24" y="13"/>
                    </a:cubicBezTo>
                    <a:cubicBezTo>
                      <a:pt x="22" y="9"/>
                      <a:pt x="17" y="4"/>
                      <a:pt x="12" y="0"/>
                    </a:cubicBezTo>
                  </a:path>
                </a:pathLst>
              </a:custGeom>
              <a:solidFill>
                <a:srgbClr val="A7A0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744" name="Freeform 969">
                <a:extLst>
                  <a:ext uri="{FF2B5EF4-FFF2-40B4-BE49-F238E27FC236}">
                    <a16:creationId xmlns:a16="http://schemas.microsoft.com/office/drawing/2014/main" id="{0C1D404E-5C33-4FA4-BED5-1274157C34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04" y="3479"/>
                <a:ext cx="19" cy="10"/>
              </a:xfrm>
              <a:custGeom>
                <a:avLst/>
                <a:gdLst>
                  <a:gd name="T0" fmla="*/ 1 w 20"/>
                  <a:gd name="T1" fmla="*/ 0 h 11"/>
                  <a:gd name="T2" fmla="*/ 0 w 20"/>
                  <a:gd name="T3" fmla="*/ 1 h 11"/>
                  <a:gd name="T4" fmla="*/ 16 w 20"/>
                  <a:gd name="T5" fmla="*/ 7 h 11"/>
                  <a:gd name="T6" fmla="*/ 16 w 20"/>
                  <a:gd name="T7" fmla="*/ 7 h 11"/>
                  <a:gd name="T8" fmla="*/ 1 w 20"/>
                  <a:gd name="T9" fmla="*/ 0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" h="11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6" y="4"/>
                      <a:pt x="12" y="8"/>
                      <a:pt x="20" y="11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16" y="8"/>
                      <a:pt x="10" y="4"/>
                      <a:pt x="1" y="0"/>
                    </a:cubicBezTo>
                  </a:path>
                </a:pathLst>
              </a:custGeom>
              <a:solidFill>
                <a:srgbClr val="C8C4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745" name="Freeform 970">
                <a:extLst>
                  <a:ext uri="{FF2B5EF4-FFF2-40B4-BE49-F238E27FC236}">
                    <a16:creationId xmlns:a16="http://schemas.microsoft.com/office/drawing/2014/main" id="{E89785CB-2034-4AB0-A071-60ABE00879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4" y="3331"/>
                <a:ext cx="110" cy="25"/>
              </a:xfrm>
              <a:custGeom>
                <a:avLst/>
                <a:gdLst>
                  <a:gd name="T0" fmla="*/ 11 w 112"/>
                  <a:gd name="T1" fmla="*/ 0 h 25"/>
                  <a:gd name="T2" fmla="*/ 0 w 112"/>
                  <a:gd name="T3" fmla="*/ 3 h 25"/>
                  <a:gd name="T4" fmla="*/ 47 w 112"/>
                  <a:gd name="T5" fmla="*/ 13 h 25"/>
                  <a:gd name="T6" fmla="*/ 65 w 112"/>
                  <a:gd name="T7" fmla="*/ 22 h 25"/>
                  <a:gd name="T8" fmla="*/ 104 w 112"/>
                  <a:gd name="T9" fmla="*/ 25 h 25"/>
                  <a:gd name="T10" fmla="*/ 99 w 112"/>
                  <a:gd name="T11" fmla="*/ 23 h 25"/>
                  <a:gd name="T12" fmla="*/ 70 w 112"/>
                  <a:gd name="T13" fmla="*/ 19 h 25"/>
                  <a:gd name="T14" fmla="*/ 42 w 112"/>
                  <a:gd name="T15" fmla="*/ 9 h 25"/>
                  <a:gd name="T16" fmla="*/ 11 w 112"/>
                  <a:gd name="T17" fmla="*/ 0 h 2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12" h="25">
                    <a:moveTo>
                      <a:pt x="1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7" y="6"/>
                      <a:pt x="35" y="8"/>
                      <a:pt x="51" y="13"/>
                    </a:cubicBezTo>
                    <a:cubicBezTo>
                      <a:pt x="57" y="16"/>
                      <a:pt x="63" y="19"/>
                      <a:pt x="69" y="22"/>
                    </a:cubicBezTo>
                    <a:cubicBezTo>
                      <a:pt x="83" y="23"/>
                      <a:pt x="98" y="24"/>
                      <a:pt x="112" y="25"/>
                    </a:cubicBezTo>
                    <a:cubicBezTo>
                      <a:pt x="110" y="24"/>
                      <a:pt x="109" y="24"/>
                      <a:pt x="107" y="23"/>
                    </a:cubicBezTo>
                    <a:cubicBezTo>
                      <a:pt x="102" y="21"/>
                      <a:pt x="82" y="21"/>
                      <a:pt x="74" y="19"/>
                    </a:cubicBezTo>
                    <a:cubicBezTo>
                      <a:pt x="64" y="17"/>
                      <a:pt x="55" y="12"/>
                      <a:pt x="46" y="9"/>
                    </a:cubicBezTo>
                    <a:cubicBezTo>
                      <a:pt x="36" y="6"/>
                      <a:pt x="24" y="1"/>
                      <a:pt x="11" y="0"/>
                    </a:cubicBezTo>
                  </a:path>
                </a:pathLst>
              </a:custGeom>
              <a:solidFill>
                <a:srgbClr val="A7A0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746" name="Freeform 971">
                <a:extLst>
                  <a:ext uri="{FF2B5EF4-FFF2-40B4-BE49-F238E27FC236}">
                    <a16:creationId xmlns:a16="http://schemas.microsoft.com/office/drawing/2014/main" id="{F5E5A75B-F99F-4038-8980-1C4EB40726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4" y="3319"/>
                <a:ext cx="12" cy="7"/>
              </a:xfrm>
              <a:custGeom>
                <a:avLst/>
                <a:gdLst>
                  <a:gd name="T0" fmla="*/ 2 w 12"/>
                  <a:gd name="T1" fmla="*/ 0 h 7"/>
                  <a:gd name="T2" fmla="*/ 0 w 12"/>
                  <a:gd name="T3" fmla="*/ 0 h 7"/>
                  <a:gd name="T4" fmla="*/ 6 w 12"/>
                  <a:gd name="T5" fmla="*/ 7 h 7"/>
                  <a:gd name="T6" fmla="*/ 12 w 12"/>
                  <a:gd name="T7" fmla="*/ 0 h 7"/>
                  <a:gd name="T8" fmla="*/ 7 w 12"/>
                  <a:gd name="T9" fmla="*/ 0 h 7"/>
                  <a:gd name="T10" fmla="*/ 2 w 12"/>
                  <a:gd name="T11" fmla="*/ 0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2" h="7">
                    <a:moveTo>
                      <a:pt x="2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2" y="2"/>
                      <a:pt x="4" y="5"/>
                      <a:pt x="6" y="7"/>
                    </a:cubicBezTo>
                    <a:cubicBezTo>
                      <a:pt x="8" y="5"/>
                      <a:pt x="10" y="2"/>
                      <a:pt x="12" y="0"/>
                    </a:cubicBezTo>
                    <a:cubicBezTo>
                      <a:pt x="10" y="0"/>
                      <a:pt x="9" y="0"/>
                      <a:pt x="7" y="0"/>
                    </a:cubicBezTo>
                    <a:cubicBezTo>
                      <a:pt x="6" y="0"/>
                      <a:pt x="4" y="0"/>
                      <a:pt x="2" y="0"/>
                    </a:cubicBezTo>
                  </a:path>
                </a:pathLst>
              </a:custGeom>
              <a:solidFill>
                <a:srgbClr val="A7A0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747" name="Freeform 972">
                <a:extLst>
                  <a:ext uri="{FF2B5EF4-FFF2-40B4-BE49-F238E27FC236}">
                    <a16:creationId xmlns:a16="http://schemas.microsoft.com/office/drawing/2014/main" id="{82B00A44-0DCA-4C33-BE2B-4E3FD02B5F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18" y="3469"/>
                <a:ext cx="74" cy="16"/>
              </a:xfrm>
              <a:custGeom>
                <a:avLst/>
                <a:gdLst>
                  <a:gd name="T0" fmla="*/ 31 w 75"/>
                  <a:gd name="T1" fmla="*/ 0 h 17"/>
                  <a:gd name="T2" fmla="*/ 0 w 75"/>
                  <a:gd name="T3" fmla="*/ 7 h 17"/>
                  <a:gd name="T4" fmla="*/ 27 w 75"/>
                  <a:gd name="T5" fmla="*/ 13 h 17"/>
                  <a:gd name="T6" fmla="*/ 71 w 75"/>
                  <a:gd name="T7" fmla="*/ 8 h 17"/>
                  <a:gd name="T8" fmla="*/ 31 w 75"/>
                  <a:gd name="T9" fmla="*/ 0 h 1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5" h="17">
                    <a:moveTo>
                      <a:pt x="31" y="0"/>
                    </a:moveTo>
                    <a:cubicBezTo>
                      <a:pt x="20" y="2"/>
                      <a:pt x="10" y="5"/>
                      <a:pt x="0" y="7"/>
                    </a:cubicBezTo>
                    <a:cubicBezTo>
                      <a:pt x="9" y="11"/>
                      <a:pt x="16" y="15"/>
                      <a:pt x="27" y="17"/>
                    </a:cubicBezTo>
                    <a:cubicBezTo>
                      <a:pt x="43" y="14"/>
                      <a:pt x="59" y="11"/>
                      <a:pt x="75" y="9"/>
                    </a:cubicBezTo>
                    <a:cubicBezTo>
                      <a:pt x="58" y="7"/>
                      <a:pt x="44" y="4"/>
                      <a:pt x="31" y="0"/>
                    </a:cubicBezTo>
                  </a:path>
                </a:pathLst>
              </a:custGeom>
              <a:solidFill>
                <a:srgbClr val="A7A0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748" name="Freeform 973">
                <a:extLst>
                  <a:ext uri="{FF2B5EF4-FFF2-40B4-BE49-F238E27FC236}">
                    <a16:creationId xmlns:a16="http://schemas.microsoft.com/office/drawing/2014/main" id="{F297670E-7769-45DE-A5CC-66CD9DEA13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1" y="3501"/>
                <a:ext cx="79" cy="29"/>
              </a:xfrm>
              <a:custGeom>
                <a:avLst/>
                <a:gdLst>
                  <a:gd name="T0" fmla="*/ 58 w 80"/>
                  <a:gd name="T1" fmla="*/ 0 h 29"/>
                  <a:gd name="T2" fmla="*/ 1 w 80"/>
                  <a:gd name="T3" fmla="*/ 19 h 29"/>
                  <a:gd name="T4" fmla="*/ 1 w 80"/>
                  <a:gd name="T5" fmla="*/ 21 h 29"/>
                  <a:gd name="T6" fmla="*/ 0 w 80"/>
                  <a:gd name="T7" fmla="*/ 29 h 29"/>
                  <a:gd name="T8" fmla="*/ 42 w 80"/>
                  <a:gd name="T9" fmla="*/ 17 h 29"/>
                  <a:gd name="T10" fmla="*/ 63 w 80"/>
                  <a:gd name="T11" fmla="*/ 13 h 29"/>
                  <a:gd name="T12" fmla="*/ 76 w 80"/>
                  <a:gd name="T13" fmla="*/ 8 h 29"/>
                  <a:gd name="T14" fmla="*/ 58 w 80"/>
                  <a:gd name="T15" fmla="*/ 0 h 2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0" h="29">
                    <a:moveTo>
                      <a:pt x="62" y="0"/>
                    </a:moveTo>
                    <a:cubicBezTo>
                      <a:pt x="42" y="7"/>
                      <a:pt x="22" y="13"/>
                      <a:pt x="1" y="19"/>
                    </a:cubicBezTo>
                    <a:cubicBezTo>
                      <a:pt x="1" y="19"/>
                      <a:pt x="1" y="20"/>
                      <a:pt x="1" y="21"/>
                    </a:cubicBezTo>
                    <a:cubicBezTo>
                      <a:pt x="1" y="22"/>
                      <a:pt x="1" y="26"/>
                      <a:pt x="0" y="29"/>
                    </a:cubicBezTo>
                    <a:cubicBezTo>
                      <a:pt x="12" y="23"/>
                      <a:pt x="32" y="20"/>
                      <a:pt x="46" y="17"/>
                    </a:cubicBezTo>
                    <a:cubicBezTo>
                      <a:pt x="53" y="15"/>
                      <a:pt x="60" y="14"/>
                      <a:pt x="67" y="13"/>
                    </a:cubicBezTo>
                    <a:cubicBezTo>
                      <a:pt x="71" y="11"/>
                      <a:pt x="76" y="10"/>
                      <a:pt x="80" y="8"/>
                    </a:cubicBezTo>
                    <a:cubicBezTo>
                      <a:pt x="76" y="6"/>
                      <a:pt x="69" y="3"/>
                      <a:pt x="62" y="0"/>
                    </a:cubicBezTo>
                  </a:path>
                </a:pathLst>
              </a:custGeom>
              <a:solidFill>
                <a:srgbClr val="A7A0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749" name="Freeform 974">
                <a:extLst>
                  <a:ext uri="{FF2B5EF4-FFF2-40B4-BE49-F238E27FC236}">
                    <a16:creationId xmlns:a16="http://schemas.microsoft.com/office/drawing/2014/main" id="{DD5DBA62-DE49-4EF1-A6B5-C9828ABC35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32" y="3483"/>
                <a:ext cx="70" cy="26"/>
              </a:xfrm>
              <a:custGeom>
                <a:avLst/>
                <a:gdLst>
                  <a:gd name="T0" fmla="*/ 58 w 71"/>
                  <a:gd name="T1" fmla="*/ 0 h 27"/>
                  <a:gd name="T2" fmla="*/ 0 w 71"/>
                  <a:gd name="T3" fmla="*/ 15 h 27"/>
                  <a:gd name="T4" fmla="*/ 18 w 71"/>
                  <a:gd name="T5" fmla="*/ 23 h 27"/>
                  <a:gd name="T6" fmla="*/ 66 w 71"/>
                  <a:gd name="T7" fmla="*/ 13 h 27"/>
                  <a:gd name="T8" fmla="*/ 67 w 71"/>
                  <a:gd name="T9" fmla="*/ 8 h 27"/>
                  <a:gd name="T10" fmla="*/ 58 w 71"/>
                  <a:gd name="T11" fmla="*/ 0 h 2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1" h="27">
                    <a:moveTo>
                      <a:pt x="62" y="0"/>
                    </a:moveTo>
                    <a:cubicBezTo>
                      <a:pt x="41" y="6"/>
                      <a:pt x="20" y="13"/>
                      <a:pt x="0" y="19"/>
                    </a:cubicBezTo>
                    <a:cubicBezTo>
                      <a:pt x="7" y="22"/>
                      <a:pt x="14" y="25"/>
                      <a:pt x="18" y="27"/>
                    </a:cubicBezTo>
                    <a:cubicBezTo>
                      <a:pt x="35" y="22"/>
                      <a:pt x="52" y="18"/>
                      <a:pt x="70" y="13"/>
                    </a:cubicBezTo>
                    <a:cubicBezTo>
                      <a:pt x="71" y="12"/>
                      <a:pt x="71" y="10"/>
                      <a:pt x="71" y="8"/>
                    </a:cubicBezTo>
                    <a:cubicBezTo>
                      <a:pt x="69" y="4"/>
                      <a:pt x="66" y="2"/>
                      <a:pt x="62" y="0"/>
                    </a:cubicBezTo>
                  </a:path>
                </a:pathLst>
              </a:custGeom>
              <a:solidFill>
                <a:srgbClr val="C8C4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750" name="Freeform 975">
                <a:extLst>
                  <a:ext uri="{FF2B5EF4-FFF2-40B4-BE49-F238E27FC236}">
                    <a16:creationId xmlns:a16="http://schemas.microsoft.com/office/drawing/2014/main" id="{0B09FA05-00CE-407B-8C1F-9FCCCDC7B1A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68" y="3530"/>
                <a:ext cx="3" cy="2"/>
              </a:xfrm>
              <a:custGeom>
                <a:avLst/>
                <a:gdLst>
                  <a:gd name="T0" fmla="*/ 0 w 3"/>
                  <a:gd name="T1" fmla="*/ 1 h 2"/>
                  <a:gd name="T2" fmla="*/ 0 w 3"/>
                  <a:gd name="T3" fmla="*/ 2 h 2"/>
                  <a:gd name="T4" fmla="*/ 1 w 3"/>
                  <a:gd name="T5" fmla="*/ 1 h 2"/>
                  <a:gd name="T6" fmla="*/ 0 w 3"/>
                  <a:gd name="T7" fmla="*/ 1 h 2"/>
                  <a:gd name="T8" fmla="*/ 3 w 3"/>
                  <a:gd name="T9" fmla="*/ 0 h 2"/>
                  <a:gd name="T10" fmla="*/ 1 w 3"/>
                  <a:gd name="T11" fmla="*/ 1 h 2"/>
                  <a:gd name="T12" fmla="*/ 1 w 3"/>
                  <a:gd name="T13" fmla="*/ 1 h 2"/>
                  <a:gd name="T14" fmla="*/ 3 w 3"/>
                  <a:gd name="T15" fmla="*/ 0 h 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3" y="0"/>
                    </a:moveTo>
                    <a:cubicBezTo>
                      <a:pt x="2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3" y="1"/>
                      <a:pt x="3" y="0"/>
                    </a:cubicBezTo>
                  </a:path>
                </a:pathLst>
              </a:custGeom>
              <a:solidFill>
                <a:srgbClr val="A7A0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751" name="Freeform 976">
                <a:extLst>
                  <a:ext uri="{FF2B5EF4-FFF2-40B4-BE49-F238E27FC236}">
                    <a16:creationId xmlns:a16="http://schemas.microsoft.com/office/drawing/2014/main" id="{BCD72BFF-DE01-4912-B448-9174B29B8B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40" y="3440"/>
                <a:ext cx="92" cy="26"/>
              </a:xfrm>
              <a:custGeom>
                <a:avLst/>
                <a:gdLst>
                  <a:gd name="T0" fmla="*/ 23 w 94"/>
                  <a:gd name="T1" fmla="*/ 0 h 26"/>
                  <a:gd name="T2" fmla="*/ 3 w 94"/>
                  <a:gd name="T3" fmla="*/ 18 h 26"/>
                  <a:gd name="T4" fmla="*/ 0 w 94"/>
                  <a:gd name="T5" fmla="*/ 20 h 26"/>
                  <a:gd name="T6" fmla="*/ 26 w 94"/>
                  <a:gd name="T7" fmla="*/ 26 h 26"/>
                  <a:gd name="T8" fmla="*/ 86 w 94"/>
                  <a:gd name="T9" fmla="*/ 15 h 26"/>
                  <a:gd name="T10" fmla="*/ 33 w 94"/>
                  <a:gd name="T11" fmla="*/ 3 h 26"/>
                  <a:gd name="T12" fmla="*/ 23 w 94"/>
                  <a:gd name="T13" fmla="*/ 0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4" h="26">
                    <a:moveTo>
                      <a:pt x="27" y="0"/>
                    </a:moveTo>
                    <a:cubicBezTo>
                      <a:pt x="20" y="6"/>
                      <a:pt x="15" y="13"/>
                      <a:pt x="3" y="18"/>
                    </a:cubicBezTo>
                    <a:cubicBezTo>
                      <a:pt x="2" y="19"/>
                      <a:pt x="1" y="19"/>
                      <a:pt x="0" y="20"/>
                    </a:cubicBezTo>
                    <a:cubicBezTo>
                      <a:pt x="8" y="22"/>
                      <a:pt x="19" y="24"/>
                      <a:pt x="30" y="26"/>
                    </a:cubicBezTo>
                    <a:cubicBezTo>
                      <a:pt x="51" y="22"/>
                      <a:pt x="72" y="19"/>
                      <a:pt x="94" y="15"/>
                    </a:cubicBezTo>
                    <a:cubicBezTo>
                      <a:pt x="79" y="15"/>
                      <a:pt x="64" y="12"/>
                      <a:pt x="37" y="3"/>
                    </a:cubicBezTo>
                    <a:cubicBezTo>
                      <a:pt x="34" y="2"/>
                      <a:pt x="30" y="1"/>
                      <a:pt x="27" y="0"/>
                    </a:cubicBezTo>
                  </a:path>
                </a:pathLst>
              </a:custGeom>
              <a:solidFill>
                <a:srgbClr val="5249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752" name="Freeform 977">
                <a:extLst>
                  <a:ext uri="{FF2B5EF4-FFF2-40B4-BE49-F238E27FC236}">
                    <a16:creationId xmlns:a16="http://schemas.microsoft.com/office/drawing/2014/main" id="{62E3FB7B-8AAB-4729-A4F2-CA36A8707D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27" y="3460"/>
                <a:ext cx="43" cy="9"/>
              </a:xfrm>
              <a:custGeom>
                <a:avLst/>
                <a:gdLst>
                  <a:gd name="T0" fmla="*/ 13 w 43"/>
                  <a:gd name="T1" fmla="*/ 0 h 9"/>
                  <a:gd name="T2" fmla="*/ 0 w 43"/>
                  <a:gd name="T3" fmla="*/ 3 h 9"/>
                  <a:gd name="T4" fmla="*/ 22 w 43"/>
                  <a:gd name="T5" fmla="*/ 9 h 9"/>
                  <a:gd name="T6" fmla="*/ 43 w 43"/>
                  <a:gd name="T7" fmla="*/ 6 h 9"/>
                  <a:gd name="T8" fmla="*/ 13 w 43"/>
                  <a:gd name="T9" fmla="*/ 0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3" h="9">
                    <a:moveTo>
                      <a:pt x="13" y="0"/>
                    </a:moveTo>
                    <a:cubicBezTo>
                      <a:pt x="9" y="1"/>
                      <a:pt x="5" y="2"/>
                      <a:pt x="0" y="3"/>
                    </a:cubicBezTo>
                    <a:cubicBezTo>
                      <a:pt x="7" y="6"/>
                      <a:pt x="14" y="8"/>
                      <a:pt x="22" y="9"/>
                    </a:cubicBezTo>
                    <a:cubicBezTo>
                      <a:pt x="29" y="8"/>
                      <a:pt x="36" y="7"/>
                      <a:pt x="43" y="6"/>
                    </a:cubicBezTo>
                    <a:cubicBezTo>
                      <a:pt x="32" y="4"/>
                      <a:pt x="21" y="2"/>
                      <a:pt x="13" y="0"/>
                    </a:cubicBezTo>
                  </a:path>
                </a:pathLst>
              </a:custGeom>
              <a:solidFill>
                <a:srgbClr val="8D85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753" name="Freeform 978">
                <a:extLst>
                  <a:ext uri="{FF2B5EF4-FFF2-40B4-BE49-F238E27FC236}">
                    <a16:creationId xmlns:a16="http://schemas.microsoft.com/office/drawing/2014/main" id="{42F091BF-69B7-4EE0-8179-069D596FDB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9" y="3384"/>
                <a:ext cx="158" cy="159"/>
              </a:xfrm>
              <a:custGeom>
                <a:avLst/>
                <a:gdLst>
                  <a:gd name="T0" fmla="*/ 18 w 161"/>
                  <a:gd name="T1" fmla="*/ 0 h 162"/>
                  <a:gd name="T2" fmla="*/ 15 w 161"/>
                  <a:gd name="T3" fmla="*/ 63 h 162"/>
                  <a:gd name="T4" fmla="*/ 45 w 161"/>
                  <a:gd name="T5" fmla="*/ 119 h 162"/>
                  <a:gd name="T6" fmla="*/ 71 w 161"/>
                  <a:gd name="T7" fmla="*/ 150 h 162"/>
                  <a:gd name="T8" fmla="*/ 149 w 161"/>
                  <a:gd name="T9" fmla="*/ 131 h 162"/>
                  <a:gd name="T10" fmla="*/ 132 w 161"/>
                  <a:gd name="T11" fmla="*/ 120 h 162"/>
                  <a:gd name="T12" fmla="*/ 128 w 161"/>
                  <a:gd name="T13" fmla="*/ 116 h 162"/>
                  <a:gd name="T14" fmla="*/ 122 w 161"/>
                  <a:gd name="T15" fmla="*/ 119 h 162"/>
                  <a:gd name="T16" fmla="*/ 90 w 161"/>
                  <a:gd name="T17" fmla="*/ 127 h 162"/>
                  <a:gd name="T18" fmla="*/ 71 w 161"/>
                  <a:gd name="T19" fmla="*/ 82 h 162"/>
                  <a:gd name="T20" fmla="*/ 66 w 161"/>
                  <a:gd name="T21" fmla="*/ 19 h 162"/>
                  <a:gd name="T22" fmla="*/ 18 w 161"/>
                  <a:gd name="T23" fmla="*/ 0 h 16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61" h="162">
                    <a:moveTo>
                      <a:pt x="18" y="0"/>
                    </a:moveTo>
                    <a:cubicBezTo>
                      <a:pt x="0" y="21"/>
                      <a:pt x="5" y="46"/>
                      <a:pt x="15" y="67"/>
                    </a:cubicBezTo>
                    <a:cubicBezTo>
                      <a:pt x="24" y="87"/>
                      <a:pt x="34" y="108"/>
                      <a:pt x="49" y="127"/>
                    </a:cubicBezTo>
                    <a:cubicBezTo>
                      <a:pt x="55" y="135"/>
                      <a:pt x="75" y="151"/>
                      <a:pt x="75" y="162"/>
                    </a:cubicBezTo>
                    <a:cubicBezTo>
                      <a:pt x="87" y="151"/>
                      <a:pt x="135" y="147"/>
                      <a:pt x="161" y="141"/>
                    </a:cubicBezTo>
                    <a:cubicBezTo>
                      <a:pt x="158" y="137"/>
                      <a:pt x="153" y="133"/>
                      <a:pt x="143" y="128"/>
                    </a:cubicBezTo>
                    <a:cubicBezTo>
                      <a:pt x="141" y="126"/>
                      <a:pt x="139" y="125"/>
                      <a:pt x="138" y="124"/>
                    </a:cubicBezTo>
                    <a:cubicBezTo>
                      <a:pt x="135" y="125"/>
                      <a:pt x="132" y="126"/>
                      <a:pt x="130" y="127"/>
                    </a:cubicBezTo>
                    <a:cubicBezTo>
                      <a:pt x="115" y="132"/>
                      <a:pt x="105" y="135"/>
                      <a:pt x="98" y="135"/>
                    </a:cubicBezTo>
                    <a:cubicBezTo>
                      <a:pt x="74" y="135"/>
                      <a:pt x="85" y="109"/>
                      <a:pt x="75" y="90"/>
                    </a:cubicBezTo>
                    <a:cubicBezTo>
                      <a:pt x="61" y="63"/>
                      <a:pt x="48" y="45"/>
                      <a:pt x="70" y="19"/>
                    </a:cubicBezTo>
                    <a:cubicBezTo>
                      <a:pt x="56" y="10"/>
                      <a:pt x="37" y="5"/>
                      <a:pt x="18" y="0"/>
                    </a:cubicBezTo>
                  </a:path>
                </a:pathLst>
              </a:custGeom>
              <a:solidFill>
                <a:srgbClr val="5249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754" name="Freeform 979">
                <a:extLst>
                  <a:ext uri="{FF2B5EF4-FFF2-40B4-BE49-F238E27FC236}">
                    <a16:creationId xmlns:a16="http://schemas.microsoft.com/office/drawing/2014/main" id="{5671749F-78D1-4CF8-8BEF-9E69B500478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086" y="3473"/>
                <a:ext cx="32" cy="4"/>
              </a:xfrm>
              <a:custGeom>
                <a:avLst/>
                <a:gdLst>
                  <a:gd name="T0" fmla="*/ 24 w 33"/>
                  <a:gd name="T1" fmla="*/ 1 h 4"/>
                  <a:gd name="T2" fmla="*/ 27 w 33"/>
                  <a:gd name="T3" fmla="*/ 3 h 4"/>
                  <a:gd name="T4" fmla="*/ 29 w 33"/>
                  <a:gd name="T5" fmla="*/ 3 h 4"/>
                  <a:gd name="T6" fmla="*/ 24 w 33"/>
                  <a:gd name="T7" fmla="*/ 1 h 4"/>
                  <a:gd name="T8" fmla="*/ 7 w 33"/>
                  <a:gd name="T9" fmla="*/ 0 h 4"/>
                  <a:gd name="T10" fmla="*/ 0 w 33"/>
                  <a:gd name="T11" fmla="*/ 1 h 4"/>
                  <a:gd name="T12" fmla="*/ 14 w 33"/>
                  <a:gd name="T13" fmla="*/ 4 h 4"/>
                  <a:gd name="T14" fmla="*/ 7 w 33"/>
                  <a:gd name="T15" fmla="*/ 0 h 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3" h="4">
                    <a:moveTo>
                      <a:pt x="28" y="1"/>
                    </a:moveTo>
                    <a:cubicBezTo>
                      <a:pt x="29" y="2"/>
                      <a:pt x="30" y="3"/>
                      <a:pt x="31" y="3"/>
                    </a:cubicBezTo>
                    <a:cubicBezTo>
                      <a:pt x="31" y="3"/>
                      <a:pt x="32" y="3"/>
                      <a:pt x="33" y="3"/>
                    </a:cubicBezTo>
                    <a:cubicBezTo>
                      <a:pt x="31" y="2"/>
                      <a:pt x="30" y="2"/>
                      <a:pt x="28" y="1"/>
                    </a:cubicBezTo>
                    <a:moveTo>
                      <a:pt x="7" y="0"/>
                    </a:moveTo>
                    <a:cubicBezTo>
                      <a:pt x="4" y="0"/>
                      <a:pt x="2" y="1"/>
                      <a:pt x="0" y="1"/>
                    </a:cubicBezTo>
                    <a:cubicBezTo>
                      <a:pt x="5" y="2"/>
                      <a:pt x="10" y="3"/>
                      <a:pt x="14" y="4"/>
                    </a:cubicBezTo>
                    <a:cubicBezTo>
                      <a:pt x="12" y="3"/>
                      <a:pt x="9" y="2"/>
                      <a:pt x="7" y="0"/>
                    </a:cubicBezTo>
                  </a:path>
                </a:pathLst>
              </a:custGeom>
              <a:solidFill>
                <a:srgbClr val="8D85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755" name="Freeform 980">
                <a:extLst>
                  <a:ext uri="{FF2B5EF4-FFF2-40B4-BE49-F238E27FC236}">
                    <a16:creationId xmlns:a16="http://schemas.microsoft.com/office/drawing/2014/main" id="{35D8C5B2-D3B9-4199-9D48-B0E15F9559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4" y="3499"/>
                <a:ext cx="38" cy="24"/>
              </a:xfrm>
              <a:custGeom>
                <a:avLst/>
                <a:gdLst>
                  <a:gd name="T0" fmla="*/ 18 w 38"/>
                  <a:gd name="T1" fmla="*/ 0 h 24"/>
                  <a:gd name="T2" fmla="*/ 0 w 38"/>
                  <a:gd name="T3" fmla="*/ 7 h 24"/>
                  <a:gd name="T4" fmla="*/ 5 w 38"/>
                  <a:gd name="T5" fmla="*/ 11 h 24"/>
                  <a:gd name="T6" fmla="*/ 23 w 38"/>
                  <a:gd name="T7" fmla="*/ 24 h 24"/>
                  <a:gd name="T8" fmla="*/ 26 w 38"/>
                  <a:gd name="T9" fmla="*/ 23 h 24"/>
                  <a:gd name="T10" fmla="*/ 38 w 38"/>
                  <a:gd name="T11" fmla="*/ 21 h 24"/>
                  <a:gd name="T12" fmla="*/ 31 w 38"/>
                  <a:gd name="T13" fmla="*/ 10 h 24"/>
                  <a:gd name="T14" fmla="*/ 18 w 38"/>
                  <a:gd name="T15" fmla="*/ 0 h 2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8" h="24">
                    <a:moveTo>
                      <a:pt x="18" y="0"/>
                    </a:moveTo>
                    <a:cubicBezTo>
                      <a:pt x="12" y="2"/>
                      <a:pt x="6" y="5"/>
                      <a:pt x="0" y="7"/>
                    </a:cubicBezTo>
                    <a:cubicBezTo>
                      <a:pt x="1" y="8"/>
                      <a:pt x="3" y="9"/>
                      <a:pt x="5" y="11"/>
                    </a:cubicBezTo>
                    <a:cubicBezTo>
                      <a:pt x="15" y="16"/>
                      <a:pt x="20" y="20"/>
                      <a:pt x="23" y="24"/>
                    </a:cubicBezTo>
                    <a:cubicBezTo>
                      <a:pt x="24" y="24"/>
                      <a:pt x="25" y="24"/>
                      <a:pt x="26" y="23"/>
                    </a:cubicBezTo>
                    <a:cubicBezTo>
                      <a:pt x="30" y="23"/>
                      <a:pt x="34" y="22"/>
                      <a:pt x="38" y="21"/>
                    </a:cubicBezTo>
                    <a:cubicBezTo>
                      <a:pt x="37" y="17"/>
                      <a:pt x="35" y="13"/>
                      <a:pt x="31" y="10"/>
                    </a:cubicBezTo>
                    <a:cubicBezTo>
                      <a:pt x="26" y="6"/>
                      <a:pt x="21" y="3"/>
                      <a:pt x="18" y="0"/>
                    </a:cubicBezTo>
                  </a:path>
                </a:pathLst>
              </a:custGeom>
              <a:solidFill>
                <a:srgbClr val="8D85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756" name="Freeform 981">
                <a:extLst>
                  <a:ext uri="{FF2B5EF4-FFF2-40B4-BE49-F238E27FC236}">
                    <a16:creationId xmlns:a16="http://schemas.microsoft.com/office/drawing/2014/main" id="{0BD6C3EA-91FA-4194-84D0-E0A7540E5E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23" y="3471"/>
                <a:ext cx="81" cy="12"/>
              </a:xfrm>
              <a:custGeom>
                <a:avLst/>
                <a:gdLst>
                  <a:gd name="T0" fmla="*/ 28 w 82"/>
                  <a:gd name="T1" fmla="*/ 0 h 12"/>
                  <a:gd name="T2" fmla="*/ 23 w 82"/>
                  <a:gd name="T3" fmla="*/ 1 h 12"/>
                  <a:gd name="T4" fmla="*/ 0 w 82"/>
                  <a:gd name="T5" fmla="*/ 6 h 12"/>
                  <a:gd name="T6" fmla="*/ 11 w 82"/>
                  <a:gd name="T7" fmla="*/ 5 h 12"/>
                  <a:gd name="T8" fmla="*/ 24 w 82"/>
                  <a:gd name="T9" fmla="*/ 5 h 12"/>
                  <a:gd name="T10" fmla="*/ 67 w 82"/>
                  <a:gd name="T11" fmla="*/ 12 h 12"/>
                  <a:gd name="T12" fmla="*/ 68 w 82"/>
                  <a:gd name="T13" fmla="*/ 11 h 12"/>
                  <a:gd name="T14" fmla="*/ 78 w 82"/>
                  <a:gd name="T15" fmla="*/ 9 h 12"/>
                  <a:gd name="T16" fmla="*/ 74 w 82"/>
                  <a:gd name="T17" fmla="*/ 6 h 12"/>
                  <a:gd name="T18" fmla="*/ 60 w 82"/>
                  <a:gd name="T19" fmla="*/ 3 h 12"/>
                  <a:gd name="T20" fmla="*/ 56 w 82"/>
                  <a:gd name="T21" fmla="*/ 3 h 12"/>
                  <a:gd name="T22" fmla="*/ 28 w 82"/>
                  <a:gd name="T23" fmla="*/ 0 h 1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82" h="12">
                    <a:moveTo>
                      <a:pt x="28" y="0"/>
                    </a:moveTo>
                    <a:cubicBezTo>
                      <a:pt x="26" y="0"/>
                      <a:pt x="25" y="1"/>
                      <a:pt x="23" y="1"/>
                    </a:cubicBezTo>
                    <a:cubicBezTo>
                      <a:pt x="15" y="2"/>
                      <a:pt x="7" y="4"/>
                      <a:pt x="0" y="6"/>
                    </a:cubicBezTo>
                    <a:cubicBezTo>
                      <a:pt x="3" y="6"/>
                      <a:pt x="7" y="5"/>
                      <a:pt x="11" y="5"/>
                    </a:cubicBezTo>
                    <a:cubicBezTo>
                      <a:pt x="15" y="5"/>
                      <a:pt x="19" y="5"/>
                      <a:pt x="24" y="5"/>
                    </a:cubicBezTo>
                    <a:cubicBezTo>
                      <a:pt x="40" y="5"/>
                      <a:pt x="60" y="6"/>
                      <a:pt x="71" y="12"/>
                    </a:cubicBezTo>
                    <a:cubicBezTo>
                      <a:pt x="71" y="12"/>
                      <a:pt x="72" y="11"/>
                      <a:pt x="72" y="11"/>
                    </a:cubicBezTo>
                    <a:cubicBezTo>
                      <a:pt x="75" y="10"/>
                      <a:pt x="79" y="10"/>
                      <a:pt x="82" y="9"/>
                    </a:cubicBezTo>
                    <a:cubicBezTo>
                      <a:pt x="80" y="8"/>
                      <a:pt x="79" y="7"/>
                      <a:pt x="78" y="6"/>
                    </a:cubicBezTo>
                    <a:cubicBezTo>
                      <a:pt x="74" y="5"/>
                      <a:pt x="69" y="4"/>
                      <a:pt x="64" y="3"/>
                    </a:cubicBezTo>
                    <a:cubicBezTo>
                      <a:pt x="63" y="3"/>
                      <a:pt x="61" y="3"/>
                      <a:pt x="60" y="3"/>
                    </a:cubicBezTo>
                    <a:cubicBezTo>
                      <a:pt x="50" y="3"/>
                      <a:pt x="39" y="2"/>
                      <a:pt x="28" y="0"/>
                    </a:cubicBezTo>
                  </a:path>
                </a:pathLst>
              </a:custGeom>
              <a:solidFill>
                <a:srgbClr val="B7B1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757" name="Freeform 982">
                <a:extLst>
                  <a:ext uri="{FF2B5EF4-FFF2-40B4-BE49-F238E27FC236}">
                    <a16:creationId xmlns:a16="http://schemas.microsoft.com/office/drawing/2014/main" id="{ED114A60-95CB-40CB-A1F3-F276F9359A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93" y="3471"/>
                <a:ext cx="23" cy="8"/>
              </a:xfrm>
              <a:custGeom>
                <a:avLst/>
                <a:gdLst>
                  <a:gd name="T0" fmla="*/ 7 w 24"/>
                  <a:gd name="T1" fmla="*/ 0 h 8"/>
                  <a:gd name="T2" fmla="*/ 9 w 24"/>
                  <a:gd name="T3" fmla="*/ 1 h 8"/>
                  <a:gd name="T4" fmla="*/ 0 w 24"/>
                  <a:gd name="T5" fmla="*/ 2 h 8"/>
                  <a:gd name="T6" fmla="*/ 7 w 24"/>
                  <a:gd name="T7" fmla="*/ 6 h 8"/>
                  <a:gd name="T8" fmla="*/ 12 w 24"/>
                  <a:gd name="T9" fmla="*/ 8 h 8"/>
                  <a:gd name="T10" fmla="*/ 20 w 24"/>
                  <a:gd name="T11" fmla="*/ 5 h 8"/>
                  <a:gd name="T12" fmla="*/ 17 w 24"/>
                  <a:gd name="T13" fmla="*/ 3 h 8"/>
                  <a:gd name="T14" fmla="*/ 13 w 24"/>
                  <a:gd name="T15" fmla="*/ 2 h 8"/>
                  <a:gd name="T16" fmla="*/ 7 w 24"/>
                  <a:gd name="T17" fmla="*/ 0 h 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4" h="8">
                    <a:moveTo>
                      <a:pt x="7" y="0"/>
                    </a:moveTo>
                    <a:cubicBezTo>
                      <a:pt x="8" y="0"/>
                      <a:pt x="9" y="1"/>
                      <a:pt x="9" y="1"/>
                    </a:cubicBezTo>
                    <a:cubicBezTo>
                      <a:pt x="6" y="2"/>
                      <a:pt x="3" y="2"/>
                      <a:pt x="0" y="2"/>
                    </a:cubicBezTo>
                    <a:cubicBezTo>
                      <a:pt x="2" y="4"/>
                      <a:pt x="5" y="5"/>
                      <a:pt x="7" y="6"/>
                    </a:cubicBezTo>
                    <a:cubicBezTo>
                      <a:pt x="9" y="7"/>
                      <a:pt x="11" y="8"/>
                      <a:pt x="12" y="8"/>
                    </a:cubicBezTo>
                    <a:cubicBezTo>
                      <a:pt x="16" y="7"/>
                      <a:pt x="20" y="6"/>
                      <a:pt x="24" y="5"/>
                    </a:cubicBezTo>
                    <a:cubicBezTo>
                      <a:pt x="23" y="5"/>
                      <a:pt x="22" y="4"/>
                      <a:pt x="21" y="3"/>
                    </a:cubicBezTo>
                    <a:cubicBezTo>
                      <a:pt x="20" y="3"/>
                      <a:pt x="18" y="2"/>
                      <a:pt x="17" y="2"/>
                    </a:cubicBezTo>
                    <a:cubicBezTo>
                      <a:pt x="14" y="1"/>
                      <a:pt x="10" y="0"/>
                      <a:pt x="7" y="0"/>
                    </a:cubicBezTo>
                  </a:path>
                </a:pathLst>
              </a:custGeom>
              <a:solidFill>
                <a:srgbClr val="B8B2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758" name="Freeform 983">
                <a:extLst>
                  <a:ext uri="{FF2B5EF4-FFF2-40B4-BE49-F238E27FC236}">
                    <a16:creationId xmlns:a16="http://schemas.microsoft.com/office/drawing/2014/main" id="{40B62678-F6A6-4F42-A4F2-3122E4B546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00" y="3477"/>
                <a:ext cx="5" cy="3"/>
              </a:xfrm>
              <a:custGeom>
                <a:avLst/>
                <a:gdLst>
                  <a:gd name="T0" fmla="*/ 0 w 5"/>
                  <a:gd name="T1" fmla="*/ 0 h 3"/>
                  <a:gd name="T2" fmla="*/ 4 w 5"/>
                  <a:gd name="T3" fmla="*/ 3 h 3"/>
                  <a:gd name="T4" fmla="*/ 5 w 5"/>
                  <a:gd name="T5" fmla="*/ 2 h 3"/>
                  <a:gd name="T6" fmla="*/ 0 w 5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" h="3">
                    <a:moveTo>
                      <a:pt x="0" y="0"/>
                    </a:moveTo>
                    <a:cubicBezTo>
                      <a:pt x="1" y="1"/>
                      <a:pt x="2" y="2"/>
                      <a:pt x="4" y="3"/>
                    </a:cubicBezTo>
                    <a:cubicBezTo>
                      <a:pt x="4" y="3"/>
                      <a:pt x="5" y="2"/>
                      <a:pt x="5" y="2"/>
                    </a:cubicBezTo>
                    <a:cubicBezTo>
                      <a:pt x="4" y="2"/>
                      <a:pt x="2" y="1"/>
                      <a:pt x="0" y="0"/>
                    </a:cubicBezTo>
                  </a:path>
                </a:pathLst>
              </a:custGeom>
              <a:solidFill>
                <a:srgbClr val="D4CF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759" name="Freeform 984">
                <a:extLst>
                  <a:ext uri="{FF2B5EF4-FFF2-40B4-BE49-F238E27FC236}">
                    <a16:creationId xmlns:a16="http://schemas.microsoft.com/office/drawing/2014/main" id="{610BA705-135D-4C64-AD17-6E819C7915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03" y="3463"/>
                <a:ext cx="46" cy="13"/>
              </a:xfrm>
              <a:custGeom>
                <a:avLst/>
                <a:gdLst>
                  <a:gd name="T0" fmla="*/ 23 w 47"/>
                  <a:gd name="T1" fmla="*/ 0 h 13"/>
                  <a:gd name="T2" fmla="*/ 0 w 47"/>
                  <a:gd name="T3" fmla="*/ 4 h 13"/>
                  <a:gd name="T4" fmla="*/ 11 w 47"/>
                  <a:gd name="T5" fmla="*/ 11 h 13"/>
                  <a:gd name="T6" fmla="*/ 16 w 47"/>
                  <a:gd name="T7" fmla="*/ 13 h 13"/>
                  <a:gd name="T8" fmla="*/ 43 w 47"/>
                  <a:gd name="T9" fmla="*/ 6 h 13"/>
                  <a:gd name="T10" fmla="*/ 23 w 47"/>
                  <a:gd name="T11" fmla="*/ 0 h 1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7" h="13">
                    <a:moveTo>
                      <a:pt x="25" y="0"/>
                    </a:moveTo>
                    <a:cubicBezTo>
                      <a:pt x="17" y="2"/>
                      <a:pt x="9" y="3"/>
                      <a:pt x="0" y="4"/>
                    </a:cubicBezTo>
                    <a:cubicBezTo>
                      <a:pt x="4" y="7"/>
                      <a:pt x="8" y="9"/>
                      <a:pt x="11" y="11"/>
                    </a:cubicBezTo>
                    <a:cubicBezTo>
                      <a:pt x="13" y="12"/>
                      <a:pt x="14" y="12"/>
                      <a:pt x="16" y="13"/>
                    </a:cubicBezTo>
                    <a:cubicBezTo>
                      <a:pt x="26" y="11"/>
                      <a:pt x="36" y="8"/>
                      <a:pt x="47" y="6"/>
                    </a:cubicBezTo>
                    <a:cubicBezTo>
                      <a:pt x="39" y="5"/>
                      <a:pt x="32" y="3"/>
                      <a:pt x="25" y="0"/>
                    </a:cubicBezTo>
                  </a:path>
                </a:pathLst>
              </a:custGeom>
              <a:solidFill>
                <a:srgbClr val="B8B2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760" name="Freeform 985">
                <a:extLst>
                  <a:ext uri="{FF2B5EF4-FFF2-40B4-BE49-F238E27FC236}">
                    <a16:creationId xmlns:a16="http://schemas.microsoft.com/office/drawing/2014/main" id="{956FD47A-2960-4060-9EF6-CFDD5E79BD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96" y="3467"/>
                <a:ext cx="17" cy="7"/>
              </a:xfrm>
              <a:custGeom>
                <a:avLst/>
                <a:gdLst>
                  <a:gd name="T0" fmla="*/ 7 w 18"/>
                  <a:gd name="T1" fmla="*/ 0 h 7"/>
                  <a:gd name="T2" fmla="*/ 0 w 18"/>
                  <a:gd name="T3" fmla="*/ 1 h 7"/>
                  <a:gd name="T4" fmla="*/ 4 w 18"/>
                  <a:gd name="T5" fmla="*/ 4 h 7"/>
                  <a:gd name="T6" fmla="*/ 10 w 18"/>
                  <a:gd name="T7" fmla="*/ 6 h 7"/>
                  <a:gd name="T8" fmla="*/ 14 w 18"/>
                  <a:gd name="T9" fmla="*/ 7 h 7"/>
                  <a:gd name="T10" fmla="*/ 7 w 18"/>
                  <a:gd name="T11" fmla="*/ 0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" h="7">
                    <a:moveTo>
                      <a:pt x="7" y="0"/>
                    </a:moveTo>
                    <a:cubicBezTo>
                      <a:pt x="5" y="0"/>
                      <a:pt x="2" y="1"/>
                      <a:pt x="0" y="1"/>
                    </a:cubicBezTo>
                    <a:cubicBezTo>
                      <a:pt x="1" y="2"/>
                      <a:pt x="3" y="3"/>
                      <a:pt x="4" y="4"/>
                    </a:cubicBezTo>
                    <a:cubicBezTo>
                      <a:pt x="7" y="4"/>
                      <a:pt x="11" y="5"/>
                      <a:pt x="14" y="6"/>
                    </a:cubicBezTo>
                    <a:cubicBezTo>
                      <a:pt x="15" y="6"/>
                      <a:pt x="17" y="7"/>
                      <a:pt x="18" y="7"/>
                    </a:cubicBezTo>
                    <a:cubicBezTo>
                      <a:pt x="15" y="5"/>
                      <a:pt x="11" y="3"/>
                      <a:pt x="7" y="0"/>
                    </a:cubicBezTo>
                  </a:path>
                </a:pathLst>
              </a:custGeom>
              <a:solidFill>
                <a:srgbClr val="D4CF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761" name="Freeform 986">
                <a:extLst>
                  <a:ext uri="{FF2B5EF4-FFF2-40B4-BE49-F238E27FC236}">
                    <a16:creationId xmlns:a16="http://schemas.microsoft.com/office/drawing/2014/main" id="{E8945C15-0826-4A80-B494-BB574F71CB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2" y="3489"/>
                <a:ext cx="80" cy="31"/>
              </a:xfrm>
              <a:custGeom>
                <a:avLst/>
                <a:gdLst>
                  <a:gd name="T0" fmla="*/ 26 w 81"/>
                  <a:gd name="T1" fmla="*/ 0 h 31"/>
                  <a:gd name="T2" fmla="*/ 0 w 81"/>
                  <a:gd name="T3" fmla="*/ 10 h 31"/>
                  <a:gd name="T4" fmla="*/ 13 w 81"/>
                  <a:gd name="T5" fmla="*/ 20 h 31"/>
                  <a:gd name="T6" fmla="*/ 20 w 81"/>
                  <a:gd name="T7" fmla="*/ 31 h 31"/>
                  <a:gd name="T8" fmla="*/ 77 w 81"/>
                  <a:gd name="T9" fmla="*/ 12 h 31"/>
                  <a:gd name="T10" fmla="*/ 54 w 81"/>
                  <a:gd name="T11" fmla="*/ 6 h 31"/>
                  <a:gd name="T12" fmla="*/ 26 w 81"/>
                  <a:gd name="T13" fmla="*/ 0 h 3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1" h="31">
                    <a:moveTo>
                      <a:pt x="26" y="0"/>
                    </a:moveTo>
                    <a:cubicBezTo>
                      <a:pt x="18" y="3"/>
                      <a:pt x="9" y="7"/>
                      <a:pt x="0" y="10"/>
                    </a:cubicBezTo>
                    <a:cubicBezTo>
                      <a:pt x="3" y="13"/>
                      <a:pt x="8" y="16"/>
                      <a:pt x="13" y="20"/>
                    </a:cubicBezTo>
                    <a:cubicBezTo>
                      <a:pt x="17" y="23"/>
                      <a:pt x="19" y="27"/>
                      <a:pt x="20" y="31"/>
                    </a:cubicBezTo>
                    <a:cubicBezTo>
                      <a:pt x="41" y="25"/>
                      <a:pt x="61" y="19"/>
                      <a:pt x="81" y="12"/>
                    </a:cubicBezTo>
                    <a:cubicBezTo>
                      <a:pt x="74" y="10"/>
                      <a:pt x="66" y="8"/>
                      <a:pt x="58" y="6"/>
                    </a:cubicBezTo>
                    <a:cubicBezTo>
                      <a:pt x="49" y="5"/>
                      <a:pt x="38" y="3"/>
                      <a:pt x="26" y="0"/>
                    </a:cubicBezTo>
                  </a:path>
                </a:pathLst>
              </a:custGeom>
              <a:solidFill>
                <a:srgbClr val="B8B2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762" name="Freeform 987">
                <a:extLst>
                  <a:ext uri="{FF2B5EF4-FFF2-40B4-BE49-F238E27FC236}">
                    <a16:creationId xmlns:a16="http://schemas.microsoft.com/office/drawing/2014/main" id="{EBE1A1C1-9E42-4DEE-85F3-C0B04F7F76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8" y="3476"/>
                <a:ext cx="115" cy="25"/>
              </a:xfrm>
              <a:custGeom>
                <a:avLst/>
                <a:gdLst>
                  <a:gd name="T0" fmla="*/ 66 w 117"/>
                  <a:gd name="T1" fmla="*/ 0 h 26"/>
                  <a:gd name="T2" fmla="*/ 53 w 117"/>
                  <a:gd name="T3" fmla="*/ 0 h 26"/>
                  <a:gd name="T4" fmla="*/ 42 w 117"/>
                  <a:gd name="T5" fmla="*/ 1 h 26"/>
                  <a:gd name="T6" fmla="*/ 0 w 117"/>
                  <a:gd name="T7" fmla="*/ 13 h 26"/>
                  <a:gd name="T8" fmla="*/ 29 w 117"/>
                  <a:gd name="T9" fmla="*/ 16 h 26"/>
                  <a:gd name="T10" fmla="*/ 51 w 117"/>
                  <a:gd name="T11" fmla="*/ 22 h 26"/>
                  <a:gd name="T12" fmla="*/ 109 w 117"/>
                  <a:gd name="T13" fmla="*/ 7 h 26"/>
                  <a:gd name="T14" fmla="*/ 66 w 117"/>
                  <a:gd name="T15" fmla="*/ 0 h 2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17" h="26">
                    <a:moveTo>
                      <a:pt x="70" y="0"/>
                    </a:moveTo>
                    <a:cubicBezTo>
                      <a:pt x="65" y="0"/>
                      <a:pt x="61" y="0"/>
                      <a:pt x="57" y="0"/>
                    </a:cubicBezTo>
                    <a:cubicBezTo>
                      <a:pt x="53" y="0"/>
                      <a:pt x="49" y="1"/>
                      <a:pt x="46" y="1"/>
                    </a:cubicBezTo>
                    <a:cubicBezTo>
                      <a:pt x="29" y="4"/>
                      <a:pt x="15" y="9"/>
                      <a:pt x="0" y="14"/>
                    </a:cubicBezTo>
                    <a:cubicBezTo>
                      <a:pt x="12" y="17"/>
                      <a:pt x="23" y="19"/>
                      <a:pt x="32" y="20"/>
                    </a:cubicBezTo>
                    <a:cubicBezTo>
                      <a:pt x="40" y="22"/>
                      <a:pt x="48" y="24"/>
                      <a:pt x="55" y="26"/>
                    </a:cubicBezTo>
                    <a:cubicBezTo>
                      <a:pt x="75" y="20"/>
                      <a:pt x="96" y="13"/>
                      <a:pt x="117" y="7"/>
                    </a:cubicBezTo>
                    <a:cubicBezTo>
                      <a:pt x="106" y="1"/>
                      <a:pt x="86" y="0"/>
                      <a:pt x="70" y="0"/>
                    </a:cubicBezTo>
                  </a:path>
                </a:pathLst>
              </a:custGeom>
              <a:solidFill>
                <a:srgbClr val="D4CF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763" name="Freeform 988">
                <a:extLst>
                  <a:ext uri="{FF2B5EF4-FFF2-40B4-BE49-F238E27FC236}">
                    <a16:creationId xmlns:a16="http://schemas.microsoft.com/office/drawing/2014/main" id="{FBE06370-EDB1-4072-AC8F-DB77F67B56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7" y="3355"/>
                <a:ext cx="28" cy="2"/>
              </a:xfrm>
              <a:custGeom>
                <a:avLst/>
                <a:gdLst>
                  <a:gd name="T0" fmla="*/ 28 w 28"/>
                  <a:gd name="T1" fmla="*/ 0 h 2"/>
                  <a:gd name="T2" fmla="*/ 0 w 28"/>
                  <a:gd name="T3" fmla="*/ 2 h 2"/>
                  <a:gd name="T4" fmla="*/ 1 w 28"/>
                  <a:gd name="T5" fmla="*/ 2 h 2"/>
                  <a:gd name="T6" fmla="*/ 4 w 28"/>
                  <a:gd name="T7" fmla="*/ 2 h 2"/>
                  <a:gd name="T8" fmla="*/ 28 w 28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8" h="2">
                    <a:moveTo>
                      <a:pt x="28" y="0"/>
                    </a:moveTo>
                    <a:cubicBezTo>
                      <a:pt x="18" y="0"/>
                      <a:pt x="9" y="1"/>
                      <a:pt x="0" y="2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2" y="2"/>
                      <a:pt x="3" y="2"/>
                      <a:pt x="4" y="2"/>
                    </a:cubicBezTo>
                    <a:cubicBezTo>
                      <a:pt x="13" y="2"/>
                      <a:pt x="21" y="1"/>
                      <a:pt x="28" y="0"/>
                    </a:cubicBezTo>
                  </a:path>
                </a:pathLst>
              </a:custGeom>
              <a:solidFill>
                <a:srgbClr val="8D85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764" name="Freeform 989">
                <a:extLst>
                  <a:ext uri="{FF2B5EF4-FFF2-40B4-BE49-F238E27FC236}">
                    <a16:creationId xmlns:a16="http://schemas.microsoft.com/office/drawing/2014/main" id="{79186CF3-B636-45D0-8D93-3960BF87B3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8" y="3543"/>
                <a:ext cx="5" cy="5"/>
              </a:xfrm>
              <a:custGeom>
                <a:avLst/>
                <a:gdLst>
                  <a:gd name="T0" fmla="*/ 5 w 5"/>
                  <a:gd name="T1" fmla="*/ 0 h 5"/>
                  <a:gd name="T2" fmla="*/ 4 w 5"/>
                  <a:gd name="T3" fmla="*/ 0 h 5"/>
                  <a:gd name="T4" fmla="*/ 0 w 5"/>
                  <a:gd name="T5" fmla="*/ 5 h 5"/>
                  <a:gd name="T6" fmla="*/ 5 w 5"/>
                  <a:gd name="T7" fmla="*/ 0 h 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" h="5">
                    <a:moveTo>
                      <a:pt x="5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3" y="4"/>
                      <a:pt x="4" y="2"/>
                      <a:pt x="5" y="0"/>
                    </a:cubicBezTo>
                  </a:path>
                </a:pathLst>
              </a:custGeom>
              <a:solidFill>
                <a:srgbClr val="5249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765" name="Freeform 990">
                <a:extLst>
                  <a:ext uri="{FF2B5EF4-FFF2-40B4-BE49-F238E27FC236}">
                    <a16:creationId xmlns:a16="http://schemas.microsoft.com/office/drawing/2014/main" id="{1C245B59-3FA5-4430-A1D5-4AC5992595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32" y="3449"/>
                <a:ext cx="40" cy="6"/>
              </a:xfrm>
              <a:custGeom>
                <a:avLst/>
                <a:gdLst>
                  <a:gd name="T0" fmla="*/ 38 w 40"/>
                  <a:gd name="T1" fmla="*/ 0 h 6"/>
                  <a:gd name="T2" fmla="*/ 0 w 40"/>
                  <a:gd name="T3" fmla="*/ 6 h 6"/>
                  <a:gd name="T4" fmla="*/ 0 w 40"/>
                  <a:gd name="T5" fmla="*/ 6 h 6"/>
                  <a:gd name="T6" fmla="*/ 40 w 40"/>
                  <a:gd name="T7" fmla="*/ 1 h 6"/>
                  <a:gd name="T8" fmla="*/ 38 w 40"/>
                  <a:gd name="T9" fmla="*/ 0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0" h="6">
                    <a:moveTo>
                      <a:pt x="38" y="0"/>
                    </a:moveTo>
                    <a:cubicBezTo>
                      <a:pt x="25" y="2"/>
                      <a:pt x="12" y="4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2" y="6"/>
                      <a:pt x="23" y="4"/>
                      <a:pt x="40" y="1"/>
                    </a:cubicBezTo>
                    <a:cubicBezTo>
                      <a:pt x="39" y="1"/>
                      <a:pt x="38" y="1"/>
                      <a:pt x="38" y="0"/>
                    </a:cubicBezTo>
                  </a:path>
                </a:pathLst>
              </a:custGeom>
              <a:solidFill>
                <a:srgbClr val="5249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766" name="Freeform 991">
                <a:extLst>
                  <a:ext uri="{FF2B5EF4-FFF2-40B4-BE49-F238E27FC236}">
                    <a16:creationId xmlns:a16="http://schemas.microsoft.com/office/drawing/2014/main" id="{724C1770-A595-411F-9BDA-44889BA68F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0" y="3422"/>
                <a:ext cx="130" cy="28"/>
              </a:xfrm>
              <a:custGeom>
                <a:avLst/>
                <a:gdLst>
                  <a:gd name="T0" fmla="*/ 122 w 132"/>
                  <a:gd name="T1" fmla="*/ 0 h 29"/>
                  <a:gd name="T2" fmla="*/ 93 w 132"/>
                  <a:gd name="T3" fmla="*/ 7 h 29"/>
                  <a:gd name="T4" fmla="*/ 91 w 132"/>
                  <a:gd name="T5" fmla="*/ 10 h 29"/>
                  <a:gd name="T6" fmla="*/ 85 w 132"/>
                  <a:gd name="T7" fmla="*/ 9 h 29"/>
                  <a:gd name="T8" fmla="*/ 40 w 132"/>
                  <a:gd name="T9" fmla="*/ 15 h 29"/>
                  <a:gd name="T10" fmla="*/ 0 w 132"/>
                  <a:gd name="T11" fmla="*/ 24 h 29"/>
                  <a:gd name="T12" fmla="*/ 2 w 132"/>
                  <a:gd name="T13" fmla="*/ 25 h 29"/>
                  <a:gd name="T14" fmla="*/ 30 w 132"/>
                  <a:gd name="T15" fmla="*/ 21 h 29"/>
                  <a:gd name="T16" fmla="*/ 75 w 132"/>
                  <a:gd name="T17" fmla="*/ 14 h 29"/>
                  <a:gd name="T18" fmla="*/ 96 w 132"/>
                  <a:gd name="T19" fmla="*/ 10 h 29"/>
                  <a:gd name="T20" fmla="*/ 124 w 132"/>
                  <a:gd name="T21" fmla="*/ 1 h 29"/>
                  <a:gd name="T22" fmla="*/ 122 w 132"/>
                  <a:gd name="T23" fmla="*/ 0 h 29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32" h="29">
                    <a:moveTo>
                      <a:pt x="130" y="0"/>
                    </a:moveTo>
                    <a:cubicBezTo>
                      <a:pt x="119" y="2"/>
                      <a:pt x="108" y="5"/>
                      <a:pt x="97" y="7"/>
                    </a:cubicBezTo>
                    <a:cubicBezTo>
                      <a:pt x="96" y="8"/>
                      <a:pt x="96" y="9"/>
                      <a:pt x="95" y="10"/>
                    </a:cubicBezTo>
                    <a:cubicBezTo>
                      <a:pt x="93" y="10"/>
                      <a:pt x="91" y="9"/>
                      <a:pt x="89" y="9"/>
                    </a:cubicBezTo>
                    <a:cubicBezTo>
                      <a:pt x="74" y="12"/>
                      <a:pt x="59" y="16"/>
                      <a:pt x="44" y="19"/>
                    </a:cubicBezTo>
                    <a:cubicBezTo>
                      <a:pt x="29" y="23"/>
                      <a:pt x="15" y="26"/>
                      <a:pt x="0" y="28"/>
                    </a:cubicBezTo>
                    <a:cubicBezTo>
                      <a:pt x="0" y="29"/>
                      <a:pt x="1" y="29"/>
                      <a:pt x="2" y="29"/>
                    </a:cubicBezTo>
                    <a:cubicBezTo>
                      <a:pt x="10" y="28"/>
                      <a:pt x="19" y="26"/>
                      <a:pt x="30" y="25"/>
                    </a:cubicBezTo>
                    <a:cubicBezTo>
                      <a:pt x="45" y="22"/>
                      <a:pt x="62" y="20"/>
                      <a:pt x="79" y="17"/>
                    </a:cubicBezTo>
                    <a:cubicBezTo>
                      <a:pt x="87" y="14"/>
                      <a:pt x="94" y="12"/>
                      <a:pt x="102" y="10"/>
                    </a:cubicBezTo>
                    <a:cubicBezTo>
                      <a:pt x="112" y="7"/>
                      <a:pt x="122" y="4"/>
                      <a:pt x="132" y="1"/>
                    </a:cubicBezTo>
                    <a:cubicBezTo>
                      <a:pt x="132" y="1"/>
                      <a:pt x="131" y="0"/>
                      <a:pt x="130" y="0"/>
                    </a:cubicBezTo>
                  </a:path>
                </a:pathLst>
              </a:custGeom>
              <a:solidFill>
                <a:srgbClr val="8D85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767" name="Freeform 992">
                <a:extLst>
                  <a:ext uri="{FF2B5EF4-FFF2-40B4-BE49-F238E27FC236}">
                    <a16:creationId xmlns:a16="http://schemas.microsoft.com/office/drawing/2014/main" id="{B1F0E87F-DB9A-4B70-BFC7-6596908341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67" y="3419"/>
                <a:ext cx="103" cy="36"/>
              </a:xfrm>
              <a:custGeom>
                <a:avLst/>
                <a:gdLst>
                  <a:gd name="T0" fmla="*/ 50 w 105"/>
                  <a:gd name="T1" fmla="*/ 0 h 37"/>
                  <a:gd name="T2" fmla="*/ 38 w 105"/>
                  <a:gd name="T3" fmla="*/ 1 h 37"/>
                  <a:gd name="T4" fmla="*/ 0 w 105"/>
                  <a:gd name="T5" fmla="*/ 18 h 37"/>
                  <a:gd name="T6" fmla="*/ 10 w 105"/>
                  <a:gd name="T7" fmla="*/ 21 h 37"/>
                  <a:gd name="T8" fmla="*/ 63 w 105"/>
                  <a:gd name="T9" fmla="*/ 33 h 37"/>
                  <a:gd name="T10" fmla="*/ 97 w 105"/>
                  <a:gd name="T11" fmla="*/ 27 h 37"/>
                  <a:gd name="T12" fmla="*/ 65 w 105"/>
                  <a:gd name="T13" fmla="*/ 9 h 37"/>
                  <a:gd name="T14" fmla="*/ 50 w 105"/>
                  <a:gd name="T15" fmla="*/ 0 h 3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05" h="37">
                    <a:moveTo>
                      <a:pt x="54" y="0"/>
                    </a:moveTo>
                    <a:cubicBezTo>
                      <a:pt x="50" y="0"/>
                      <a:pt x="46" y="1"/>
                      <a:pt x="42" y="1"/>
                    </a:cubicBezTo>
                    <a:cubicBezTo>
                      <a:pt x="17" y="5"/>
                      <a:pt x="8" y="13"/>
                      <a:pt x="0" y="22"/>
                    </a:cubicBezTo>
                    <a:cubicBezTo>
                      <a:pt x="3" y="23"/>
                      <a:pt x="7" y="24"/>
                      <a:pt x="10" y="25"/>
                    </a:cubicBezTo>
                    <a:cubicBezTo>
                      <a:pt x="37" y="34"/>
                      <a:pt x="52" y="37"/>
                      <a:pt x="67" y="37"/>
                    </a:cubicBezTo>
                    <a:cubicBezTo>
                      <a:pt x="79" y="35"/>
                      <a:pt x="92" y="33"/>
                      <a:pt x="105" y="31"/>
                    </a:cubicBezTo>
                    <a:cubicBezTo>
                      <a:pt x="92" y="24"/>
                      <a:pt x="77" y="14"/>
                      <a:pt x="69" y="9"/>
                    </a:cubicBezTo>
                    <a:cubicBezTo>
                      <a:pt x="64" y="5"/>
                      <a:pt x="59" y="2"/>
                      <a:pt x="54" y="0"/>
                    </a:cubicBezTo>
                  </a:path>
                </a:pathLst>
              </a:custGeom>
              <a:solidFill>
                <a:srgbClr val="6E65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768" name="Freeform 993">
                <a:extLst>
                  <a:ext uri="{FF2B5EF4-FFF2-40B4-BE49-F238E27FC236}">
                    <a16:creationId xmlns:a16="http://schemas.microsoft.com/office/drawing/2014/main" id="{176E55C2-6A57-4448-94EA-1F7F6708870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220" y="3403"/>
                <a:ext cx="178" cy="46"/>
              </a:xfrm>
              <a:custGeom>
                <a:avLst/>
                <a:gdLst>
                  <a:gd name="T0" fmla="*/ 88 w 181"/>
                  <a:gd name="T1" fmla="*/ 12 h 47"/>
                  <a:gd name="T2" fmla="*/ 60 w 181"/>
                  <a:gd name="T3" fmla="*/ 14 h 47"/>
                  <a:gd name="T4" fmla="*/ 48 w 181"/>
                  <a:gd name="T5" fmla="*/ 14 h 47"/>
                  <a:gd name="T6" fmla="*/ 22 w 181"/>
                  <a:gd name="T7" fmla="*/ 23 h 47"/>
                  <a:gd name="T8" fmla="*/ 14 w 181"/>
                  <a:gd name="T9" fmla="*/ 14 h 47"/>
                  <a:gd name="T10" fmla="*/ 0 w 181"/>
                  <a:gd name="T11" fmla="*/ 16 h 47"/>
                  <a:gd name="T12" fmla="*/ 15 w 181"/>
                  <a:gd name="T13" fmla="*/ 23 h 47"/>
                  <a:gd name="T14" fmla="*/ 47 w 181"/>
                  <a:gd name="T15" fmla="*/ 43 h 47"/>
                  <a:gd name="T16" fmla="*/ 88 w 181"/>
                  <a:gd name="T17" fmla="*/ 34 h 47"/>
                  <a:gd name="T18" fmla="*/ 132 w 181"/>
                  <a:gd name="T19" fmla="*/ 24 h 47"/>
                  <a:gd name="T20" fmla="*/ 116 w 181"/>
                  <a:gd name="T21" fmla="*/ 21 h 47"/>
                  <a:gd name="T22" fmla="*/ 94 w 181"/>
                  <a:gd name="T23" fmla="*/ 15 h 47"/>
                  <a:gd name="T24" fmla="*/ 88 w 181"/>
                  <a:gd name="T25" fmla="*/ 12 h 47"/>
                  <a:gd name="T26" fmla="*/ 162 w 181"/>
                  <a:gd name="T27" fmla="*/ 0 h 47"/>
                  <a:gd name="T28" fmla="*/ 154 w 181"/>
                  <a:gd name="T29" fmla="*/ 1 h 47"/>
                  <a:gd name="T30" fmla="*/ 151 w 181"/>
                  <a:gd name="T31" fmla="*/ 13 h 47"/>
                  <a:gd name="T32" fmla="*/ 157 w 181"/>
                  <a:gd name="T33" fmla="*/ 21 h 47"/>
                  <a:gd name="T34" fmla="*/ 149 w 181"/>
                  <a:gd name="T35" fmla="*/ 16 h 47"/>
                  <a:gd name="T36" fmla="*/ 141 w 181"/>
                  <a:gd name="T37" fmla="*/ 21 h 47"/>
                  <a:gd name="T38" fmla="*/ 140 w 181"/>
                  <a:gd name="T39" fmla="*/ 23 h 47"/>
                  <a:gd name="T40" fmla="*/ 169 w 181"/>
                  <a:gd name="T41" fmla="*/ 19 h 47"/>
                  <a:gd name="T42" fmla="*/ 162 w 181"/>
                  <a:gd name="T43" fmla="*/ 0 h 47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81" h="47">
                    <a:moveTo>
                      <a:pt x="94" y="12"/>
                    </a:moveTo>
                    <a:cubicBezTo>
                      <a:pt x="84" y="13"/>
                      <a:pt x="75" y="14"/>
                      <a:pt x="64" y="14"/>
                    </a:cubicBezTo>
                    <a:cubicBezTo>
                      <a:pt x="60" y="14"/>
                      <a:pt x="56" y="14"/>
                      <a:pt x="52" y="14"/>
                    </a:cubicBezTo>
                    <a:cubicBezTo>
                      <a:pt x="47" y="20"/>
                      <a:pt x="36" y="24"/>
                      <a:pt x="22" y="24"/>
                    </a:cubicBezTo>
                    <a:cubicBezTo>
                      <a:pt x="18" y="21"/>
                      <a:pt x="15" y="18"/>
                      <a:pt x="14" y="14"/>
                    </a:cubicBezTo>
                    <a:cubicBezTo>
                      <a:pt x="9" y="15"/>
                      <a:pt x="5" y="15"/>
                      <a:pt x="0" y="16"/>
                    </a:cubicBezTo>
                    <a:cubicBezTo>
                      <a:pt x="5" y="18"/>
                      <a:pt x="10" y="21"/>
                      <a:pt x="15" y="25"/>
                    </a:cubicBezTo>
                    <a:cubicBezTo>
                      <a:pt x="23" y="30"/>
                      <a:pt x="38" y="40"/>
                      <a:pt x="51" y="47"/>
                    </a:cubicBezTo>
                    <a:cubicBezTo>
                      <a:pt x="66" y="45"/>
                      <a:pt x="80" y="42"/>
                      <a:pt x="95" y="38"/>
                    </a:cubicBezTo>
                    <a:cubicBezTo>
                      <a:pt x="110" y="35"/>
                      <a:pt x="125" y="31"/>
                      <a:pt x="140" y="28"/>
                    </a:cubicBezTo>
                    <a:cubicBezTo>
                      <a:pt x="134" y="26"/>
                      <a:pt x="129" y="24"/>
                      <a:pt x="124" y="21"/>
                    </a:cubicBezTo>
                    <a:cubicBezTo>
                      <a:pt x="118" y="20"/>
                      <a:pt x="110" y="18"/>
                      <a:pt x="102" y="15"/>
                    </a:cubicBezTo>
                    <a:cubicBezTo>
                      <a:pt x="99" y="14"/>
                      <a:pt x="96" y="13"/>
                      <a:pt x="94" y="12"/>
                    </a:cubicBezTo>
                    <a:moveTo>
                      <a:pt x="174" y="0"/>
                    </a:moveTo>
                    <a:cubicBezTo>
                      <a:pt x="171" y="0"/>
                      <a:pt x="168" y="1"/>
                      <a:pt x="166" y="1"/>
                    </a:cubicBezTo>
                    <a:cubicBezTo>
                      <a:pt x="167" y="6"/>
                      <a:pt x="166" y="10"/>
                      <a:pt x="163" y="13"/>
                    </a:cubicBezTo>
                    <a:cubicBezTo>
                      <a:pt x="166" y="16"/>
                      <a:pt x="168" y="18"/>
                      <a:pt x="169" y="21"/>
                    </a:cubicBezTo>
                    <a:cubicBezTo>
                      <a:pt x="166" y="19"/>
                      <a:pt x="164" y="17"/>
                      <a:pt x="161" y="16"/>
                    </a:cubicBezTo>
                    <a:cubicBezTo>
                      <a:pt x="158" y="18"/>
                      <a:pt x="154" y="20"/>
                      <a:pt x="149" y="21"/>
                    </a:cubicBezTo>
                    <a:cubicBezTo>
                      <a:pt x="149" y="23"/>
                      <a:pt x="148" y="25"/>
                      <a:pt x="148" y="26"/>
                    </a:cubicBezTo>
                    <a:cubicBezTo>
                      <a:pt x="159" y="24"/>
                      <a:pt x="170" y="21"/>
                      <a:pt x="181" y="19"/>
                    </a:cubicBezTo>
                    <a:cubicBezTo>
                      <a:pt x="176" y="13"/>
                      <a:pt x="174" y="7"/>
                      <a:pt x="174" y="0"/>
                    </a:cubicBezTo>
                  </a:path>
                </a:pathLst>
              </a:custGeom>
              <a:solidFill>
                <a:srgbClr val="A29B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769" name="Freeform 994">
                <a:extLst>
                  <a:ext uri="{FF2B5EF4-FFF2-40B4-BE49-F238E27FC236}">
                    <a16:creationId xmlns:a16="http://schemas.microsoft.com/office/drawing/2014/main" id="{E827E112-E6CF-4BF2-8FEA-9D5E7E1AF3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78" y="3416"/>
                <a:ext cx="8" cy="8"/>
              </a:xfrm>
              <a:custGeom>
                <a:avLst/>
                <a:gdLst>
                  <a:gd name="T0" fmla="*/ 2 w 8"/>
                  <a:gd name="T1" fmla="*/ 0 h 8"/>
                  <a:gd name="T2" fmla="*/ 0 w 8"/>
                  <a:gd name="T3" fmla="*/ 3 h 8"/>
                  <a:gd name="T4" fmla="*/ 8 w 8"/>
                  <a:gd name="T5" fmla="*/ 8 h 8"/>
                  <a:gd name="T6" fmla="*/ 2 w 8"/>
                  <a:gd name="T7" fmla="*/ 0 h 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" h="8">
                    <a:moveTo>
                      <a:pt x="2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3" y="4"/>
                      <a:pt x="5" y="6"/>
                      <a:pt x="8" y="8"/>
                    </a:cubicBezTo>
                    <a:cubicBezTo>
                      <a:pt x="7" y="5"/>
                      <a:pt x="5" y="3"/>
                      <a:pt x="2" y="0"/>
                    </a:cubicBezTo>
                  </a:path>
                </a:pathLst>
              </a:custGeom>
              <a:solidFill>
                <a:srgbClr val="C6C1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770" name="Freeform 995">
                <a:extLst>
                  <a:ext uri="{FF2B5EF4-FFF2-40B4-BE49-F238E27FC236}">
                    <a16:creationId xmlns:a16="http://schemas.microsoft.com/office/drawing/2014/main" id="{9E02122C-221E-432F-8CC3-1B931AA8B4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5" y="3326"/>
                <a:ext cx="51" cy="29"/>
              </a:xfrm>
              <a:custGeom>
                <a:avLst/>
                <a:gdLst>
                  <a:gd name="T0" fmla="*/ 42 w 52"/>
                  <a:gd name="T1" fmla="*/ 0 h 29"/>
                  <a:gd name="T2" fmla="*/ 32 w 52"/>
                  <a:gd name="T3" fmla="*/ 14 h 29"/>
                  <a:gd name="T4" fmla="*/ 0 w 52"/>
                  <a:gd name="T5" fmla="*/ 29 h 29"/>
                  <a:gd name="T6" fmla="*/ 15 w 52"/>
                  <a:gd name="T7" fmla="*/ 29 h 29"/>
                  <a:gd name="T8" fmla="*/ 23 w 52"/>
                  <a:gd name="T9" fmla="*/ 25 h 29"/>
                  <a:gd name="T10" fmla="*/ 28 w 52"/>
                  <a:gd name="T11" fmla="*/ 24 h 29"/>
                  <a:gd name="T12" fmla="*/ 28 w 52"/>
                  <a:gd name="T13" fmla="*/ 24 h 29"/>
                  <a:gd name="T14" fmla="*/ 30 w 52"/>
                  <a:gd name="T15" fmla="*/ 24 h 29"/>
                  <a:gd name="T16" fmla="*/ 36 w 52"/>
                  <a:gd name="T17" fmla="*/ 23 h 29"/>
                  <a:gd name="T18" fmla="*/ 47 w 52"/>
                  <a:gd name="T19" fmla="*/ 15 h 29"/>
                  <a:gd name="T20" fmla="*/ 42 w 52"/>
                  <a:gd name="T21" fmla="*/ 0 h 2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52" h="29">
                    <a:moveTo>
                      <a:pt x="46" y="0"/>
                    </a:moveTo>
                    <a:cubicBezTo>
                      <a:pt x="43" y="5"/>
                      <a:pt x="41" y="10"/>
                      <a:pt x="36" y="14"/>
                    </a:cubicBezTo>
                    <a:cubicBezTo>
                      <a:pt x="25" y="23"/>
                      <a:pt x="14" y="27"/>
                      <a:pt x="0" y="29"/>
                    </a:cubicBezTo>
                    <a:cubicBezTo>
                      <a:pt x="5" y="29"/>
                      <a:pt x="10" y="29"/>
                      <a:pt x="15" y="29"/>
                    </a:cubicBezTo>
                    <a:cubicBezTo>
                      <a:pt x="16" y="27"/>
                      <a:pt x="17" y="26"/>
                      <a:pt x="23" y="25"/>
                    </a:cubicBezTo>
                    <a:cubicBezTo>
                      <a:pt x="26" y="24"/>
                      <a:pt x="29" y="24"/>
                      <a:pt x="32" y="24"/>
                    </a:cubicBezTo>
                    <a:cubicBezTo>
                      <a:pt x="32" y="24"/>
                      <a:pt x="32" y="24"/>
                      <a:pt x="32" y="24"/>
                    </a:cubicBezTo>
                    <a:cubicBezTo>
                      <a:pt x="33" y="24"/>
                      <a:pt x="34" y="24"/>
                      <a:pt x="34" y="24"/>
                    </a:cubicBezTo>
                    <a:cubicBezTo>
                      <a:pt x="36" y="24"/>
                      <a:pt x="38" y="24"/>
                      <a:pt x="40" y="23"/>
                    </a:cubicBezTo>
                    <a:cubicBezTo>
                      <a:pt x="44" y="21"/>
                      <a:pt x="47" y="18"/>
                      <a:pt x="51" y="15"/>
                    </a:cubicBezTo>
                    <a:cubicBezTo>
                      <a:pt x="52" y="10"/>
                      <a:pt x="49" y="5"/>
                      <a:pt x="46" y="0"/>
                    </a:cubicBezTo>
                  </a:path>
                </a:pathLst>
              </a:custGeom>
              <a:solidFill>
                <a:srgbClr val="8D85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771" name="Freeform 996">
                <a:extLst>
                  <a:ext uri="{FF2B5EF4-FFF2-40B4-BE49-F238E27FC236}">
                    <a16:creationId xmlns:a16="http://schemas.microsoft.com/office/drawing/2014/main" id="{99147A13-73E6-4E96-944A-B1441FA7CA0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30" y="3319"/>
                <a:ext cx="45" cy="36"/>
              </a:xfrm>
              <a:custGeom>
                <a:avLst/>
                <a:gdLst>
                  <a:gd name="T0" fmla="*/ 23 w 46"/>
                  <a:gd name="T1" fmla="*/ 30 h 36"/>
                  <a:gd name="T2" fmla="*/ 19 w 46"/>
                  <a:gd name="T3" fmla="*/ 31 h 36"/>
                  <a:gd name="T4" fmla="*/ 17 w 46"/>
                  <a:gd name="T5" fmla="*/ 31 h 36"/>
                  <a:gd name="T6" fmla="*/ 17 w 46"/>
                  <a:gd name="T7" fmla="*/ 31 h 36"/>
                  <a:gd name="T8" fmla="*/ 8 w 46"/>
                  <a:gd name="T9" fmla="*/ 32 h 36"/>
                  <a:gd name="T10" fmla="*/ 0 w 46"/>
                  <a:gd name="T11" fmla="*/ 36 h 36"/>
                  <a:gd name="T12" fmla="*/ 16 w 46"/>
                  <a:gd name="T13" fmla="*/ 36 h 36"/>
                  <a:gd name="T14" fmla="*/ 23 w 46"/>
                  <a:gd name="T15" fmla="*/ 30 h 36"/>
                  <a:gd name="T16" fmla="*/ 33 w 46"/>
                  <a:gd name="T17" fmla="*/ 0 h 36"/>
                  <a:gd name="T18" fmla="*/ 27 w 46"/>
                  <a:gd name="T19" fmla="*/ 7 h 36"/>
                  <a:gd name="T20" fmla="*/ 32 w 46"/>
                  <a:gd name="T21" fmla="*/ 22 h 36"/>
                  <a:gd name="T22" fmla="*/ 36 w 46"/>
                  <a:gd name="T23" fmla="*/ 17 h 36"/>
                  <a:gd name="T24" fmla="*/ 42 w 46"/>
                  <a:gd name="T25" fmla="*/ 0 h 36"/>
                  <a:gd name="T26" fmla="*/ 33 w 46"/>
                  <a:gd name="T27" fmla="*/ 0 h 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46" h="36">
                    <a:moveTo>
                      <a:pt x="25" y="30"/>
                    </a:moveTo>
                    <a:cubicBezTo>
                      <a:pt x="23" y="31"/>
                      <a:pt x="21" y="31"/>
                      <a:pt x="19" y="31"/>
                    </a:cubicBezTo>
                    <a:cubicBezTo>
                      <a:pt x="19" y="31"/>
                      <a:pt x="18" y="31"/>
                      <a:pt x="17" y="31"/>
                    </a:cubicBezTo>
                    <a:cubicBezTo>
                      <a:pt x="17" y="31"/>
                      <a:pt x="17" y="31"/>
                      <a:pt x="17" y="31"/>
                    </a:cubicBezTo>
                    <a:cubicBezTo>
                      <a:pt x="14" y="31"/>
                      <a:pt x="11" y="31"/>
                      <a:pt x="8" y="32"/>
                    </a:cubicBezTo>
                    <a:cubicBezTo>
                      <a:pt x="2" y="33"/>
                      <a:pt x="1" y="34"/>
                      <a:pt x="0" y="36"/>
                    </a:cubicBezTo>
                    <a:cubicBezTo>
                      <a:pt x="5" y="36"/>
                      <a:pt x="11" y="36"/>
                      <a:pt x="16" y="36"/>
                    </a:cubicBezTo>
                    <a:cubicBezTo>
                      <a:pt x="19" y="34"/>
                      <a:pt x="22" y="32"/>
                      <a:pt x="25" y="30"/>
                    </a:cubicBezTo>
                    <a:moveTo>
                      <a:pt x="37" y="0"/>
                    </a:moveTo>
                    <a:cubicBezTo>
                      <a:pt x="35" y="2"/>
                      <a:pt x="33" y="5"/>
                      <a:pt x="31" y="7"/>
                    </a:cubicBezTo>
                    <a:cubicBezTo>
                      <a:pt x="34" y="12"/>
                      <a:pt x="37" y="17"/>
                      <a:pt x="36" y="22"/>
                    </a:cubicBezTo>
                    <a:cubicBezTo>
                      <a:pt x="37" y="20"/>
                      <a:pt x="39" y="18"/>
                      <a:pt x="40" y="17"/>
                    </a:cubicBezTo>
                    <a:cubicBezTo>
                      <a:pt x="45" y="11"/>
                      <a:pt x="46" y="6"/>
                      <a:pt x="46" y="0"/>
                    </a:cubicBezTo>
                    <a:cubicBezTo>
                      <a:pt x="43" y="0"/>
                      <a:pt x="40" y="0"/>
                      <a:pt x="37" y="0"/>
                    </a:cubicBezTo>
                  </a:path>
                </a:pathLst>
              </a:custGeom>
              <a:solidFill>
                <a:srgbClr val="B8B2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772" name="Freeform 997">
                <a:extLst>
                  <a:ext uri="{FF2B5EF4-FFF2-40B4-BE49-F238E27FC236}">
                    <a16:creationId xmlns:a16="http://schemas.microsoft.com/office/drawing/2014/main" id="{2CDC69A2-BA1B-41D5-A2A1-CD4CBBCC25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1" y="3367"/>
                <a:ext cx="62" cy="17"/>
              </a:xfrm>
              <a:custGeom>
                <a:avLst/>
                <a:gdLst>
                  <a:gd name="T0" fmla="*/ 0 w 63"/>
                  <a:gd name="T1" fmla="*/ 0 h 17"/>
                  <a:gd name="T2" fmla="*/ 52 w 63"/>
                  <a:gd name="T3" fmla="*/ 17 h 17"/>
                  <a:gd name="T4" fmla="*/ 59 w 63"/>
                  <a:gd name="T5" fmla="*/ 10 h 17"/>
                  <a:gd name="T6" fmla="*/ 0 w 63"/>
                  <a:gd name="T7" fmla="*/ 0 h 1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3" h="17">
                    <a:moveTo>
                      <a:pt x="0" y="0"/>
                    </a:moveTo>
                    <a:cubicBezTo>
                      <a:pt x="17" y="7"/>
                      <a:pt x="36" y="12"/>
                      <a:pt x="56" y="17"/>
                    </a:cubicBezTo>
                    <a:cubicBezTo>
                      <a:pt x="58" y="14"/>
                      <a:pt x="60" y="12"/>
                      <a:pt x="63" y="10"/>
                    </a:cubicBezTo>
                    <a:cubicBezTo>
                      <a:pt x="45" y="5"/>
                      <a:pt x="25" y="3"/>
                      <a:pt x="0" y="0"/>
                    </a:cubicBezTo>
                  </a:path>
                </a:pathLst>
              </a:custGeom>
              <a:solidFill>
                <a:srgbClr val="5249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773" name="Freeform 998">
                <a:extLst>
                  <a:ext uri="{FF2B5EF4-FFF2-40B4-BE49-F238E27FC236}">
                    <a16:creationId xmlns:a16="http://schemas.microsoft.com/office/drawing/2014/main" id="{98FB48F9-2154-4512-B99B-E79C0990DD1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51" y="3349"/>
                <a:ext cx="136" cy="28"/>
              </a:xfrm>
              <a:custGeom>
                <a:avLst/>
                <a:gdLst>
                  <a:gd name="T0" fmla="*/ 114 w 139"/>
                  <a:gd name="T1" fmla="*/ 7 h 29"/>
                  <a:gd name="T2" fmla="*/ 116 w 139"/>
                  <a:gd name="T3" fmla="*/ 9 h 29"/>
                  <a:gd name="T4" fmla="*/ 127 w 139"/>
                  <a:gd name="T5" fmla="*/ 8 h 29"/>
                  <a:gd name="T6" fmla="*/ 114 w 139"/>
                  <a:gd name="T7" fmla="*/ 7 h 29"/>
                  <a:gd name="T8" fmla="*/ 23 w 139"/>
                  <a:gd name="T9" fmla="*/ 0 h 29"/>
                  <a:gd name="T10" fmla="*/ 1 w 139"/>
                  <a:gd name="T11" fmla="*/ 1 h 29"/>
                  <a:gd name="T12" fmla="*/ 0 w 139"/>
                  <a:gd name="T13" fmla="*/ 14 h 29"/>
                  <a:gd name="T14" fmla="*/ 1 w 139"/>
                  <a:gd name="T15" fmla="*/ 14 h 29"/>
                  <a:gd name="T16" fmla="*/ 11 w 139"/>
                  <a:gd name="T17" fmla="*/ 15 h 29"/>
                  <a:gd name="T18" fmla="*/ 67 w 139"/>
                  <a:gd name="T19" fmla="*/ 25 h 29"/>
                  <a:gd name="T20" fmla="*/ 74 w 139"/>
                  <a:gd name="T21" fmla="*/ 19 h 29"/>
                  <a:gd name="T22" fmla="*/ 92 w 139"/>
                  <a:gd name="T23" fmla="*/ 14 h 29"/>
                  <a:gd name="T24" fmla="*/ 75 w 139"/>
                  <a:gd name="T25" fmla="*/ 4 h 29"/>
                  <a:gd name="T26" fmla="*/ 23 w 139"/>
                  <a:gd name="T27" fmla="*/ 0 h 2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39" h="29">
                    <a:moveTo>
                      <a:pt x="126" y="7"/>
                    </a:moveTo>
                    <a:cubicBezTo>
                      <a:pt x="126" y="8"/>
                      <a:pt x="127" y="8"/>
                      <a:pt x="128" y="9"/>
                    </a:cubicBezTo>
                    <a:cubicBezTo>
                      <a:pt x="132" y="8"/>
                      <a:pt x="135" y="8"/>
                      <a:pt x="139" y="8"/>
                    </a:cubicBezTo>
                    <a:cubicBezTo>
                      <a:pt x="134" y="7"/>
                      <a:pt x="130" y="7"/>
                      <a:pt x="126" y="7"/>
                    </a:cubicBezTo>
                    <a:moveTo>
                      <a:pt x="27" y="0"/>
                    </a:moveTo>
                    <a:cubicBezTo>
                      <a:pt x="18" y="0"/>
                      <a:pt x="9" y="1"/>
                      <a:pt x="1" y="1"/>
                    </a:cubicBezTo>
                    <a:cubicBezTo>
                      <a:pt x="0" y="5"/>
                      <a:pt x="0" y="9"/>
                      <a:pt x="0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4" y="16"/>
                      <a:pt x="8" y="18"/>
                      <a:pt x="11" y="19"/>
                    </a:cubicBezTo>
                    <a:cubicBezTo>
                      <a:pt x="36" y="22"/>
                      <a:pt x="56" y="24"/>
                      <a:pt x="74" y="29"/>
                    </a:cubicBezTo>
                    <a:cubicBezTo>
                      <a:pt x="76" y="27"/>
                      <a:pt x="79" y="25"/>
                      <a:pt x="82" y="23"/>
                    </a:cubicBezTo>
                    <a:cubicBezTo>
                      <a:pt x="87" y="20"/>
                      <a:pt x="93" y="17"/>
                      <a:pt x="100" y="15"/>
                    </a:cubicBezTo>
                    <a:cubicBezTo>
                      <a:pt x="94" y="11"/>
                      <a:pt x="89" y="7"/>
                      <a:pt x="83" y="4"/>
                    </a:cubicBezTo>
                    <a:cubicBezTo>
                      <a:pt x="64" y="2"/>
                      <a:pt x="45" y="0"/>
                      <a:pt x="27" y="0"/>
                    </a:cubicBezTo>
                  </a:path>
                </a:pathLst>
              </a:custGeom>
              <a:solidFill>
                <a:srgbClr val="8D85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774" name="Freeform 999">
                <a:extLst>
                  <a:ext uri="{FF2B5EF4-FFF2-40B4-BE49-F238E27FC236}">
                    <a16:creationId xmlns:a16="http://schemas.microsoft.com/office/drawing/2014/main" id="{F2055DFF-8412-4BDD-B877-D3A7B1FDAC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2" y="3353"/>
                <a:ext cx="44" cy="11"/>
              </a:xfrm>
              <a:custGeom>
                <a:avLst/>
                <a:gdLst>
                  <a:gd name="T0" fmla="*/ 0 w 45"/>
                  <a:gd name="T1" fmla="*/ 0 h 11"/>
                  <a:gd name="T2" fmla="*/ 17 w 45"/>
                  <a:gd name="T3" fmla="*/ 11 h 11"/>
                  <a:gd name="T4" fmla="*/ 41 w 45"/>
                  <a:gd name="T5" fmla="*/ 5 h 11"/>
                  <a:gd name="T6" fmla="*/ 39 w 45"/>
                  <a:gd name="T7" fmla="*/ 3 h 11"/>
                  <a:gd name="T8" fmla="*/ 0 w 45"/>
                  <a:gd name="T9" fmla="*/ 0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5" h="11">
                    <a:moveTo>
                      <a:pt x="0" y="0"/>
                    </a:moveTo>
                    <a:cubicBezTo>
                      <a:pt x="6" y="3"/>
                      <a:pt x="11" y="7"/>
                      <a:pt x="17" y="11"/>
                    </a:cubicBezTo>
                    <a:cubicBezTo>
                      <a:pt x="25" y="8"/>
                      <a:pt x="35" y="6"/>
                      <a:pt x="45" y="5"/>
                    </a:cubicBezTo>
                    <a:cubicBezTo>
                      <a:pt x="44" y="4"/>
                      <a:pt x="43" y="4"/>
                      <a:pt x="43" y="3"/>
                    </a:cubicBezTo>
                    <a:cubicBezTo>
                      <a:pt x="29" y="2"/>
                      <a:pt x="14" y="1"/>
                      <a:pt x="0" y="0"/>
                    </a:cubicBezTo>
                  </a:path>
                </a:pathLst>
              </a:custGeom>
              <a:solidFill>
                <a:srgbClr val="B8B2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775" name="Freeform 1000">
                <a:extLst>
                  <a:ext uri="{FF2B5EF4-FFF2-40B4-BE49-F238E27FC236}">
                    <a16:creationId xmlns:a16="http://schemas.microsoft.com/office/drawing/2014/main" id="{BA17D66E-E405-4E33-ADCE-7A75FB5C38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6" y="3377"/>
                <a:ext cx="56" cy="26"/>
              </a:xfrm>
              <a:custGeom>
                <a:avLst/>
                <a:gdLst>
                  <a:gd name="T0" fmla="*/ 7 w 56"/>
                  <a:gd name="T1" fmla="*/ 0 h 26"/>
                  <a:gd name="T2" fmla="*/ 0 w 56"/>
                  <a:gd name="T3" fmla="*/ 7 h 26"/>
                  <a:gd name="T4" fmla="*/ 52 w 56"/>
                  <a:gd name="T5" fmla="*/ 26 h 26"/>
                  <a:gd name="T6" fmla="*/ 55 w 56"/>
                  <a:gd name="T7" fmla="*/ 24 h 26"/>
                  <a:gd name="T8" fmla="*/ 56 w 56"/>
                  <a:gd name="T9" fmla="*/ 23 h 26"/>
                  <a:gd name="T10" fmla="*/ 7 w 56"/>
                  <a:gd name="T11" fmla="*/ 0 h 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6" h="26">
                    <a:moveTo>
                      <a:pt x="7" y="0"/>
                    </a:moveTo>
                    <a:cubicBezTo>
                      <a:pt x="4" y="2"/>
                      <a:pt x="2" y="4"/>
                      <a:pt x="0" y="7"/>
                    </a:cubicBezTo>
                    <a:cubicBezTo>
                      <a:pt x="19" y="12"/>
                      <a:pt x="38" y="17"/>
                      <a:pt x="52" y="26"/>
                    </a:cubicBezTo>
                    <a:cubicBezTo>
                      <a:pt x="53" y="25"/>
                      <a:pt x="54" y="24"/>
                      <a:pt x="55" y="24"/>
                    </a:cubicBezTo>
                    <a:cubicBezTo>
                      <a:pt x="55" y="23"/>
                      <a:pt x="55" y="23"/>
                      <a:pt x="56" y="23"/>
                    </a:cubicBezTo>
                    <a:cubicBezTo>
                      <a:pt x="42" y="12"/>
                      <a:pt x="27" y="5"/>
                      <a:pt x="7" y="0"/>
                    </a:cubicBezTo>
                  </a:path>
                </a:pathLst>
              </a:custGeom>
              <a:solidFill>
                <a:srgbClr val="6E65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776" name="Freeform 1001">
                <a:extLst>
                  <a:ext uri="{FF2B5EF4-FFF2-40B4-BE49-F238E27FC236}">
                    <a16:creationId xmlns:a16="http://schemas.microsoft.com/office/drawing/2014/main" id="{F8FE052B-10E3-4487-8C9B-05DE36FD12A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23" y="3355"/>
                <a:ext cx="107" cy="45"/>
              </a:xfrm>
              <a:custGeom>
                <a:avLst/>
                <a:gdLst>
                  <a:gd name="T0" fmla="*/ 26 w 108"/>
                  <a:gd name="T1" fmla="*/ 9 h 46"/>
                  <a:gd name="T2" fmla="*/ 8 w 108"/>
                  <a:gd name="T3" fmla="*/ 17 h 46"/>
                  <a:gd name="T4" fmla="*/ 0 w 108"/>
                  <a:gd name="T5" fmla="*/ 23 h 46"/>
                  <a:gd name="T6" fmla="*/ 49 w 108"/>
                  <a:gd name="T7" fmla="*/ 42 h 46"/>
                  <a:gd name="T8" fmla="*/ 54 w 108"/>
                  <a:gd name="T9" fmla="*/ 36 h 46"/>
                  <a:gd name="T10" fmla="*/ 41 w 108"/>
                  <a:gd name="T11" fmla="*/ 23 h 46"/>
                  <a:gd name="T12" fmla="*/ 51 w 108"/>
                  <a:gd name="T13" fmla="*/ 23 h 46"/>
                  <a:gd name="T14" fmla="*/ 43 w 108"/>
                  <a:gd name="T15" fmla="*/ 20 h 46"/>
                  <a:gd name="T16" fmla="*/ 26 w 108"/>
                  <a:gd name="T17" fmla="*/ 9 h 46"/>
                  <a:gd name="T18" fmla="*/ 104 w 108"/>
                  <a:gd name="T19" fmla="*/ 0 h 46"/>
                  <a:gd name="T20" fmla="*/ 89 w 108"/>
                  <a:gd name="T21" fmla="*/ 0 h 46"/>
                  <a:gd name="T22" fmla="*/ 65 w 108"/>
                  <a:gd name="T23" fmla="*/ 2 h 46"/>
                  <a:gd name="T24" fmla="*/ 62 w 108"/>
                  <a:gd name="T25" fmla="*/ 2 h 46"/>
                  <a:gd name="T26" fmla="*/ 61 w 108"/>
                  <a:gd name="T27" fmla="*/ 2 h 46"/>
                  <a:gd name="T28" fmla="*/ 54 w 108"/>
                  <a:gd name="T29" fmla="*/ 3 h 46"/>
                  <a:gd name="T30" fmla="*/ 62 w 108"/>
                  <a:gd name="T31" fmla="*/ 14 h 46"/>
                  <a:gd name="T32" fmla="*/ 78 w 108"/>
                  <a:gd name="T33" fmla="*/ 8 h 46"/>
                  <a:gd name="T34" fmla="*/ 84 w 108"/>
                  <a:gd name="T35" fmla="*/ 7 h 46"/>
                  <a:gd name="T36" fmla="*/ 87 w 108"/>
                  <a:gd name="T37" fmla="*/ 8 h 46"/>
                  <a:gd name="T38" fmla="*/ 90 w 108"/>
                  <a:gd name="T39" fmla="*/ 8 h 46"/>
                  <a:gd name="T40" fmla="*/ 98 w 108"/>
                  <a:gd name="T41" fmla="*/ 6 h 46"/>
                  <a:gd name="T42" fmla="*/ 104 w 108"/>
                  <a:gd name="T43" fmla="*/ 0 h 4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08" h="46">
                    <a:moveTo>
                      <a:pt x="26" y="9"/>
                    </a:moveTo>
                    <a:cubicBezTo>
                      <a:pt x="19" y="11"/>
                      <a:pt x="13" y="14"/>
                      <a:pt x="8" y="17"/>
                    </a:cubicBezTo>
                    <a:cubicBezTo>
                      <a:pt x="5" y="19"/>
                      <a:pt x="2" y="21"/>
                      <a:pt x="0" y="23"/>
                    </a:cubicBezTo>
                    <a:cubicBezTo>
                      <a:pt x="20" y="28"/>
                      <a:pt x="35" y="35"/>
                      <a:pt x="49" y="46"/>
                    </a:cubicBezTo>
                    <a:cubicBezTo>
                      <a:pt x="51" y="44"/>
                      <a:pt x="53" y="42"/>
                      <a:pt x="55" y="40"/>
                    </a:cubicBezTo>
                    <a:cubicBezTo>
                      <a:pt x="48" y="35"/>
                      <a:pt x="42" y="30"/>
                      <a:pt x="41" y="26"/>
                    </a:cubicBezTo>
                    <a:cubicBezTo>
                      <a:pt x="51" y="24"/>
                      <a:pt x="51" y="24"/>
                      <a:pt x="51" y="24"/>
                    </a:cubicBezTo>
                    <a:cubicBezTo>
                      <a:pt x="48" y="23"/>
                      <a:pt x="46" y="21"/>
                      <a:pt x="43" y="20"/>
                    </a:cubicBezTo>
                    <a:cubicBezTo>
                      <a:pt x="37" y="16"/>
                      <a:pt x="31" y="13"/>
                      <a:pt x="26" y="9"/>
                    </a:cubicBezTo>
                    <a:moveTo>
                      <a:pt x="108" y="0"/>
                    </a:moveTo>
                    <a:cubicBezTo>
                      <a:pt x="103" y="0"/>
                      <a:pt x="98" y="0"/>
                      <a:pt x="93" y="0"/>
                    </a:cubicBezTo>
                    <a:cubicBezTo>
                      <a:pt x="86" y="1"/>
                      <a:pt x="78" y="2"/>
                      <a:pt x="69" y="2"/>
                    </a:cubicBezTo>
                    <a:cubicBezTo>
                      <a:pt x="68" y="2"/>
                      <a:pt x="67" y="2"/>
                      <a:pt x="66" y="2"/>
                    </a:cubicBezTo>
                    <a:cubicBezTo>
                      <a:pt x="66" y="2"/>
                      <a:pt x="65" y="2"/>
                      <a:pt x="65" y="2"/>
                    </a:cubicBezTo>
                    <a:cubicBezTo>
                      <a:pt x="61" y="2"/>
                      <a:pt x="58" y="2"/>
                      <a:pt x="54" y="3"/>
                    </a:cubicBezTo>
                    <a:cubicBezTo>
                      <a:pt x="58" y="6"/>
                      <a:pt x="62" y="10"/>
                      <a:pt x="66" y="14"/>
                    </a:cubicBezTo>
                    <a:cubicBezTo>
                      <a:pt x="70" y="11"/>
                      <a:pt x="75" y="10"/>
                      <a:pt x="82" y="8"/>
                    </a:cubicBezTo>
                    <a:cubicBezTo>
                      <a:pt x="84" y="8"/>
                      <a:pt x="86" y="7"/>
                      <a:pt x="88" y="7"/>
                    </a:cubicBezTo>
                    <a:cubicBezTo>
                      <a:pt x="89" y="7"/>
                      <a:pt x="90" y="7"/>
                      <a:pt x="91" y="8"/>
                    </a:cubicBezTo>
                    <a:cubicBezTo>
                      <a:pt x="92" y="8"/>
                      <a:pt x="93" y="8"/>
                      <a:pt x="94" y="8"/>
                    </a:cubicBezTo>
                    <a:cubicBezTo>
                      <a:pt x="96" y="8"/>
                      <a:pt x="98" y="7"/>
                      <a:pt x="102" y="6"/>
                    </a:cubicBezTo>
                    <a:cubicBezTo>
                      <a:pt x="106" y="3"/>
                      <a:pt x="107" y="2"/>
                      <a:pt x="108" y="0"/>
                    </a:cubicBezTo>
                  </a:path>
                </a:pathLst>
              </a:custGeom>
              <a:solidFill>
                <a:srgbClr val="A29B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777" name="Freeform 1002">
                <a:extLst>
                  <a:ext uri="{FF2B5EF4-FFF2-40B4-BE49-F238E27FC236}">
                    <a16:creationId xmlns:a16="http://schemas.microsoft.com/office/drawing/2014/main" id="{CB1A547C-E396-4479-B87A-FC6CE4530F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9" y="3358"/>
                <a:ext cx="39" cy="20"/>
              </a:xfrm>
              <a:custGeom>
                <a:avLst/>
                <a:gdLst>
                  <a:gd name="T0" fmla="*/ 24 w 40"/>
                  <a:gd name="T1" fmla="*/ 0 h 21"/>
                  <a:gd name="T2" fmla="*/ 0 w 40"/>
                  <a:gd name="T3" fmla="*/ 6 h 21"/>
                  <a:gd name="T4" fmla="*/ 17 w 40"/>
                  <a:gd name="T5" fmla="*/ 13 h 21"/>
                  <a:gd name="T6" fmla="*/ 21 w 40"/>
                  <a:gd name="T7" fmla="*/ 17 h 21"/>
                  <a:gd name="T8" fmla="*/ 21 w 40"/>
                  <a:gd name="T9" fmla="*/ 17 h 21"/>
                  <a:gd name="T10" fmla="*/ 36 w 40"/>
                  <a:gd name="T11" fmla="*/ 10 h 21"/>
                  <a:gd name="T12" fmla="*/ 24 w 40"/>
                  <a:gd name="T13" fmla="*/ 0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0" h="21">
                    <a:moveTo>
                      <a:pt x="28" y="0"/>
                    </a:moveTo>
                    <a:cubicBezTo>
                      <a:pt x="18" y="1"/>
                      <a:pt x="8" y="3"/>
                      <a:pt x="0" y="6"/>
                    </a:cubicBezTo>
                    <a:cubicBezTo>
                      <a:pt x="5" y="10"/>
                      <a:pt x="11" y="13"/>
                      <a:pt x="17" y="17"/>
                    </a:cubicBezTo>
                    <a:cubicBezTo>
                      <a:pt x="20" y="18"/>
                      <a:pt x="22" y="20"/>
                      <a:pt x="25" y="21"/>
                    </a:cubicBezTo>
                    <a:cubicBezTo>
                      <a:pt x="25" y="21"/>
                      <a:pt x="25" y="21"/>
                      <a:pt x="25" y="21"/>
                    </a:cubicBezTo>
                    <a:cubicBezTo>
                      <a:pt x="30" y="17"/>
                      <a:pt x="34" y="13"/>
                      <a:pt x="40" y="11"/>
                    </a:cubicBezTo>
                    <a:cubicBezTo>
                      <a:pt x="36" y="7"/>
                      <a:pt x="32" y="3"/>
                      <a:pt x="28" y="0"/>
                    </a:cubicBezTo>
                  </a:path>
                </a:pathLst>
              </a:custGeom>
              <a:solidFill>
                <a:srgbClr val="C6C1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778" name="Freeform 1003">
                <a:extLst>
                  <a:ext uri="{FF2B5EF4-FFF2-40B4-BE49-F238E27FC236}">
                    <a16:creationId xmlns:a16="http://schemas.microsoft.com/office/drawing/2014/main" id="{895B8E45-D70F-40B9-8875-8E49830748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1" y="3470"/>
                <a:ext cx="32" cy="4"/>
              </a:xfrm>
              <a:custGeom>
                <a:avLst/>
                <a:gdLst>
                  <a:gd name="T0" fmla="*/ 24 w 32"/>
                  <a:gd name="T1" fmla="*/ 0 h 4"/>
                  <a:gd name="T2" fmla="*/ 12 w 32"/>
                  <a:gd name="T3" fmla="*/ 0 h 4"/>
                  <a:gd name="T4" fmla="*/ 0 w 32"/>
                  <a:gd name="T5" fmla="*/ 0 h 4"/>
                  <a:gd name="T6" fmla="*/ 0 w 32"/>
                  <a:gd name="T7" fmla="*/ 0 h 4"/>
                  <a:gd name="T8" fmla="*/ 25 w 32"/>
                  <a:gd name="T9" fmla="*/ 4 h 4"/>
                  <a:gd name="T10" fmla="*/ 32 w 32"/>
                  <a:gd name="T11" fmla="*/ 3 h 4"/>
                  <a:gd name="T12" fmla="*/ 24 w 32"/>
                  <a:gd name="T13" fmla="*/ 0 h 4"/>
                  <a:gd name="T14" fmla="*/ 24 w 32"/>
                  <a:gd name="T15" fmla="*/ 0 h 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2" h="4">
                    <a:moveTo>
                      <a:pt x="24" y="0"/>
                    </a:moveTo>
                    <a:cubicBezTo>
                      <a:pt x="20" y="0"/>
                      <a:pt x="16" y="0"/>
                      <a:pt x="12" y="0"/>
                    </a:cubicBezTo>
                    <a:cubicBezTo>
                      <a:pt x="8" y="0"/>
                      <a:pt x="4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9" y="1"/>
                      <a:pt x="18" y="2"/>
                      <a:pt x="25" y="4"/>
                    </a:cubicBezTo>
                    <a:cubicBezTo>
                      <a:pt x="27" y="4"/>
                      <a:pt x="29" y="3"/>
                      <a:pt x="32" y="3"/>
                    </a:cubicBezTo>
                    <a:cubicBezTo>
                      <a:pt x="29" y="2"/>
                      <a:pt x="27" y="1"/>
                      <a:pt x="24" y="0"/>
                    </a:cubicBezTo>
                    <a:cubicBezTo>
                      <a:pt x="24" y="0"/>
                      <a:pt x="24" y="0"/>
                      <a:pt x="24" y="0"/>
                    </a:cubicBezTo>
                  </a:path>
                </a:pathLst>
              </a:custGeom>
              <a:solidFill>
                <a:srgbClr val="A29B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779" name="Freeform 1004">
                <a:extLst>
                  <a:ext uri="{FF2B5EF4-FFF2-40B4-BE49-F238E27FC236}">
                    <a16:creationId xmlns:a16="http://schemas.microsoft.com/office/drawing/2014/main" id="{457A20BD-76A9-4DC4-A6D2-BA604C88EB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51" y="3470"/>
                <a:ext cx="35" cy="4"/>
              </a:xfrm>
              <a:custGeom>
                <a:avLst/>
                <a:gdLst>
                  <a:gd name="T0" fmla="*/ 7 w 36"/>
                  <a:gd name="T1" fmla="*/ 0 h 4"/>
                  <a:gd name="T2" fmla="*/ 0 w 36"/>
                  <a:gd name="T3" fmla="*/ 1 h 4"/>
                  <a:gd name="T4" fmla="*/ 28 w 36"/>
                  <a:gd name="T5" fmla="*/ 4 h 4"/>
                  <a:gd name="T6" fmla="*/ 32 w 36"/>
                  <a:gd name="T7" fmla="*/ 4 h 4"/>
                  <a:gd name="T8" fmla="*/ 11 w 36"/>
                  <a:gd name="T9" fmla="*/ 0 h 4"/>
                  <a:gd name="T10" fmla="*/ 7 w 36"/>
                  <a:gd name="T11" fmla="*/ 0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6" h="4">
                    <a:moveTo>
                      <a:pt x="7" y="0"/>
                    </a:moveTo>
                    <a:cubicBezTo>
                      <a:pt x="4" y="1"/>
                      <a:pt x="2" y="1"/>
                      <a:pt x="0" y="1"/>
                    </a:cubicBezTo>
                    <a:cubicBezTo>
                      <a:pt x="11" y="3"/>
                      <a:pt x="22" y="4"/>
                      <a:pt x="32" y="4"/>
                    </a:cubicBezTo>
                    <a:cubicBezTo>
                      <a:pt x="33" y="4"/>
                      <a:pt x="35" y="4"/>
                      <a:pt x="36" y="4"/>
                    </a:cubicBezTo>
                    <a:cubicBezTo>
                      <a:pt x="29" y="2"/>
                      <a:pt x="20" y="1"/>
                      <a:pt x="11" y="0"/>
                    </a:cubicBezTo>
                    <a:cubicBezTo>
                      <a:pt x="9" y="0"/>
                      <a:pt x="8" y="0"/>
                      <a:pt x="7" y="0"/>
                    </a:cubicBezTo>
                  </a:path>
                </a:pathLst>
              </a:custGeom>
              <a:solidFill>
                <a:srgbClr val="C5C0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780" name="Freeform 1005">
                <a:extLst>
                  <a:ext uri="{FF2B5EF4-FFF2-40B4-BE49-F238E27FC236}">
                    <a16:creationId xmlns:a16="http://schemas.microsoft.com/office/drawing/2014/main" id="{304BAF71-B475-4FAD-B926-D76C448349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85" y="3470"/>
                <a:ext cx="17" cy="3"/>
              </a:xfrm>
              <a:custGeom>
                <a:avLst/>
                <a:gdLst>
                  <a:gd name="T0" fmla="*/ 0 w 17"/>
                  <a:gd name="T1" fmla="*/ 0 h 3"/>
                  <a:gd name="T2" fmla="*/ 8 w 17"/>
                  <a:gd name="T3" fmla="*/ 3 h 3"/>
                  <a:gd name="T4" fmla="*/ 17 w 17"/>
                  <a:gd name="T5" fmla="*/ 2 h 3"/>
                  <a:gd name="T6" fmla="*/ 15 w 17"/>
                  <a:gd name="T7" fmla="*/ 1 h 3"/>
                  <a:gd name="T8" fmla="*/ 0 w 17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7" h="3">
                    <a:moveTo>
                      <a:pt x="0" y="0"/>
                    </a:moveTo>
                    <a:cubicBezTo>
                      <a:pt x="3" y="1"/>
                      <a:pt x="5" y="2"/>
                      <a:pt x="8" y="3"/>
                    </a:cubicBezTo>
                    <a:cubicBezTo>
                      <a:pt x="11" y="3"/>
                      <a:pt x="14" y="3"/>
                      <a:pt x="17" y="2"/>
                    </a:cubicBezTo>
                    <a:cubicBezTo>
                      <a:pt x="17" y="2"/>
                      <a:pt x="16" y="1"/>
                      <a:pt x="15" y="1"/>
                    </a:cubicBezTo>
                    <a:cubicBezTo>
                      <a:pt x="10" y="0"/>
                      <a:pt x="5" y="0"/>
                      <a:pt x="0" y="0"/>
                    </a:cubicBezTo>
                  </a:path>
                </a:pathLst>
              </a:custGeom>
              <a:solidFill>
                <a:srgbClr val="C6C1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781" name="Freeform 1006">
                <a:extLst>
                  <a:ext uri="{FF2B5EF4-FFF2-40B4-BE49-F238E27FC236}">
                    <a16:creationId xmlns:a16="http://schemas.microsoft.com/office/drawing/2014/main" id="{05C497E7-89D2-456D-9926-9124C0AB4D3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64" y="3355"/>
                <a:ext cx="221" cy="115"/>
              </a:xfrm>
              <a:custGeom>
                <a:avLst/>
                <a:gdLst>
                  <a:gd name="T0" fmla="*/ 206 w 225"/>
                  <a:gd name="T1" fmla="*/ 108 h 117"/>
                  <a:gd name="T2" fmla="*/ 185 w 225"/>
                  <a:gd name="T3" fmla="*/ 109 h 117"/>
                  <a:gd name="T4" fmla="*/ 187 w 225"/>
                  <a:gd name="T5" fmla="*/ 109 h 117"/>
                  <a:gd name="T6" fmla="*/ 187 w 225"/>
                  <a:gd name="T7" fmla="*/ 109 h 117"/>
                  <a:gd name="T8" fmla="*/ 197 w 225"/>
                  <a:gd name="T9" fmla="*/ 109 h 117"/>
                  <a:gd name="T10" fmla="*/ 209 w 225"/>
                  <a:gd name="T11" fmla="*/ 109 h 117"/>
                  <a:gd name="T12" fmla="*/ 209 w 225"/>
                  <a:gd name="T13" fmla="*/ 109 h 117"/>
                  <a:gd name="T14" fmla="*/ 206 w 225"/>
                  <a:gd name="T15" fmla="*/ 108 h 117"/>
                  <a:gd name="T16" fmla="*/ 10 w 225"/>
                  <a:gd name="T17" fmla="*/ 24 h 117"/>
                  <a:gd name="T18" fmla="*/ 0 w 225"/>
                  <a:gd name="T19" fmla="*/ 26 h 117"/>
                  <a:gd name="T20" fmla="*/ 14 w 225"/>
                  <a:gd name="T21" fmla="*/ 36 h 117"/>
                  <a:gd name="T22" fmla="*/ 25 w 225"/>
                  <a:gd name="T23" fmla="*/ 29 h 117"/>
                  <a:gd name="T24" fmla="*/ 10 w 225"/>
                  <a:gd name="T25" fmla="*/ 24 h 117"/>
                  <a:gd name="T26" fmla="*/ 79 w 225"/>
                  <a:gd name="T27" fmla="*/ 0 h 117"/>
                  <a:gd name="T28" fmla="*/ 63 w 225"/>
                  <a:gd name="T29" fmla="*/ 0 h 117"/>
                  <a:gd name="T30" fmla="*/ 57 w 225"/>
                  <a:gd name="T31" fmla="*/ 6 h 117"/>
                  <a:gd name="T32" fmla="*/ 49 w 225"/>
                  <a:gd name="T33" fmla="*/ 8 h 117"/>
                  <a:gd name="T34" fmla="*/ 46 w 225"/>
                  <a:gd name="T35" fmla="*/ 8 h 117"/>
                  <a:gd name="T36" fmla="*/ 43 w 225"/>
                  <a:gd name="T37" fmla="*/ 7 h 117"/>
                  <a:gd name="T38" fmla="*/ 37 w 225"/>
                  <a:gd name="T39" fmla="*/ 8 h 117"/>
                  <a:gd name="T40" fmla="*/ 25 w 225"/>
                  <a:gd name="T41" fmla="*/ 14 h 117"/>
                  <a:gd name="T42" fmla="*/ 32 w 225"/>
                  <a:gd name="T43" fmla="*/ 25 h 117"/>
                  <a:gd name="T44" fmla="*/ 33 w 225"/>
                  <a:gd name="T45" fmla="*/ 25 h 117"/>
                  <a:gd name="T46" fmla="*/ 79 w 225"/>
                  <a:gd name="T47" fmla="*/ 0 h 117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225" h="117">
                    <a:moveTo>
                      <a:pt x="222" y="116"/>
                    </a:moveTo>
                    <a:cubicBezTo>
                      <a:pt x="214" y="116"/>
                      <a:pt x="206" y="116"/>
                      <a:pt x="198" y="117"/>
                    </a:cubicBezTo>
                    <a:cubicBezTo>
                      <a:pt x="199" y="117"/>
                      <a:pt x="200" y="117"/>
                      <a:pt x="201" y="117"/>
                    </a:cubicBezTo>
                    <a:cubicBezTo>
                      <a:pt x="201" y="117"/>
                      <a:pt x="201" y="117"/>
                      <a:pt x="201" y="117"/>
                    </a:cubicBezTo>
                    <a:cubicBezTo>
                      <a:pt x="205" y="117"/>
                      <a:pt x="209" y="117"/>
                      <a:pt x="213" y="117"/>
                    </a:cubicBezTo>
                    <a:cubicBezTo>
                      <a:pt x="217" y="117"/>
                      <a:pt x="221" y="117"/>
                      <a:pt x="225" y="117"/>
                    </a:cubicBezTo>
                    <a:cubicBezTo>
                      <a:pt x="225" y="117"/>
                      <a:pt x="225" y="117"/>
                      <a:pt x="225" y="117"/>
                    </a:cubicBezTo>
                    <a:cubicBezTo>
                      <a:pt x="224" y="116"/>
                      <a:pt x="223" y="116"/>
                      <a:pt x="222" y="116"/>
                    </a:cubicBezTo>
                    <a:moveTo>
                      <a:pt x="10" y="24"/>
                    </a:moveTo>
                    <a:cubicBezTo>
                      <a:pt x="0" y="26"/>
                      <a:pt x="0" y="26"/>
                      <a:pt x="0" y="26"/>
                    </a:cubicBezTo>
                    <a:cubicBezTo>
                      <a:pt x="1" y="30"/>
                      <a:pt x="7" y="35"/>
                      <a:pt x="14" y="40"/>
                    </a:cubicBezTo>
                    <a:cubicBezTo>
                      <a:pt x="18" y="37"/>
                      <a:pt x="21" y="35"/>
                      <a:pt x="25" y="32"/>
                    </a:cubicBezTo>
                    <a:cubicBezTo>
                      <a:pt x="20" y="30"/>
                      <a:pt x="15" y="27"/>
                      <a:pt x="10" y="24"/>
                    </a:cubicBezTo>
                    <a:moveTo>
                      <a:pt x="83" y="0"/>
                    </a:moveTo>
                    <a:cubicBezTo>
                      <a:pt x="78" y="0"/>
                      <a:pt x="72" y="0"/>
                      <a:pt x="67" y="0"/>
                    </a:cubicBezTo>
                    <a:cubicBezTo>
                      <a:pt x="66" y="2"/>
                      <a:pt x="65" y="3"/>
                      <a:pt x="61" y="6"/>
                    </a:cubicBezTo>
                    <a:cubicBezTo>
                      <a:pt x="57" y="7"/>
                      <a:pt x="55" y="8"/>
                      <a:pt x="53" y="8"/>
                    </a:cubicBezTo>
                    <a:cubicBezTo>
                      <a:pt x="52" y="8"/>
                      <a:pt x="51" y="8"/>
                      <a:pt x="50" y="8"/>
                    </a:cubicBezTo>
                    <a:cubicBezTo>
                      <a:pt x="49" y="7"/>
                      <a:pt x="48" y="7"/>
                      <a:pt x="47" y="7"/>
                    </a:cubicBezTo>
                    <a:cubicBezTo>
                      <a:pt x="45" y="7"/>
                      <a:pt x="43" y="8"/>
                      <a:pt x="41" y="8"/>
                    </a:cubicBezTo>
                    <a:cubicBezTo>
                      <a:pt x="34" y="10"/>
                      <a:pt x="29" y="11"/>
                      <a:pt x="25" y="14"/>
                    </a:cubicBezTo>
                    <a:cubicBezTo>
                      <a:pt x="29" y="18"/>
                      <a:pt x="32" y="22"/>
                      <a:pt x="36" y="25"/>
                    </a:cubicBezTo>
                    <a:cubicBezTo>
                      <a:pt x="36" y="25"/>
                      <a:pt x="36" y="25"/>
                      <a:pt x="37" y="25"/>
                    </a:cubicBezTo>
                    <a:cubicBezTo>
                      <a:pt x="52" y="17"/>
                      <a:pt x="69" y="9"/>
                      <a:pt x="83" y="0"/>
                    </a:cubicBezTo>
                  </a:path>
                </a:pathLst>
              </a:custGeom>
              <a:solidFill>
                <a:srgbClr val="C6C1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782" name="Freeform 1007">
                <a:extLst>
                  <a:ext uri="{FF2B5EF4-FFF2-40B4-BE49-F238E27FC236}">
                    <a16:creationId xmlns:a16="http://schemas.microsoft.com/office/drawing/2014/main" id="{5C77CB9A-F356-4D91-8DA6-E82C6021AD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57" y="3470"/>
                <a:ext cx="4" cy="1"/>
              </a:xfrm>
              <a:custGeom>
                <a:avLst/>
                <a:gdLst>
                  <a:gd name="T0" fmla="*/ 1 w 4"/>
                  <a:gd name="T1" fmla="*/ 0 h 1"/>
                  <a:gd name="T2" fmla="*/ 0 w 4"/>
                  <a:gd name="T3" fmla="*/ 0 h 1"/>
                  <a:gd name="T4" fmla="*/ 4 w 4"/>
                  <a:gd name="T5" fmla="*/ 0 h 1"/>
                  <a:gd name="T6" fmla="*/ 1 w 4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2" y="0"/>
                      <a:pt x="4" y="0"/>
                    </a:cubicBezTo>
                    <a:cubicBezTo>
                      <a:pt x="3" y="0"/>
                      <a:pt x="2" y="0"/>
                      <a:pt x="1" y="0"/>
                    </a:cubicBezTo>
                  </a:path>
                </a:pathLst>
              </a:custGeom>
              <a:solidFill>
                <a:srgbClr val="DCD8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783" name="Freeform 1008">
                <a:extLst>
                  <a:ext uri="{FF2B5EF4-FFF2-40B4-BE49-F238E27FC236}">
                    <a16:creationId xmlns:a16="http://schemas.microsoft.com/office/drawing/2014/main" id="{FDA6FB05-9337-49A9-9202-143F4D2BDD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82" y="3468"/>
                <a:ext cx="18" cy="3"/>
              </a:xfrm>
              <a:custGeom>
                <a:avLst/>
                <a:gdLst>
                  <a:gd name="T0" fmla="*/ 14 w 18"/>
                  <a:gd name="T1" fmla="*/ 0 h 3"/>
                  <a:gd name="T2" fmla="*/ 0 w 18"/>
                  <a:gd name="T3" fmla="*/ 1 h 3"/>
                  <a:gd name="T4" fmla="*/ 3 w 18"/>
                  <a:gd name="T5" fmla="*/ 2 h 3"/>
                  <a:gd name="T6" fmla="*/ 18 w 18"/>
                  <a:gd name="T7" fmla="*/ 3 h 3"/>
                  <a:gd name="T8" fmla="*/ 14 w 18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8" h="3">
                    <a:moveTo>
                      <a:pt x="14" y="0"/>
                    </a:moveTo>
                    <a:cubicBezTo>
                      <a:pt x="9" y="0"/>
                      <a:pt x="4" y="0"/>
                      <a:pt x="0" y="1"/>
                    </a:cubicBezTo>
                    <a:cubicBezTo>
                      <a:pt x="1" y="1"/>
                      <a:pt x="2" y="1"/>
                      <a:pt x="3" y="2"/>
                    </a:cubicBezTo>
                    <a:cubicBezTo>
                      <a:pt x="8" y="2"/>
                      <a:pt x="13" y="2"/>
                      <a:pt x="18" y="3"/>
                    </a:cubicBezTo>
                    <a:cubicBezTo>
                      <a:pt x="17" y="2"/>
                      <a:pt x="15" y="1"/>
                      <a:pt x="14" y="0"/>
                    </a:cubicBezTo>
                  </a:path>
                </a:pathLst>
              </a:custGeom>
              <a:solidFill>
                <a:srgbClr val="DCD8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784" name="Freeform 1009">
                <a:extLst>
                  <a:ext uri="{FF2B5EF4-FFF2-40B4-BE49-F238E27FC236}">
                    <a16:creationId xmlns:a16="http://schemas.microsoft.com/office/drawing/2014/main" id="{063A62A8-6EF3-4EF4-A3FF-070BB01727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3" y="3368"/>
                <a:ext cx="27" cy="18"/>
              </a:xfrm>
              <a:custGeom>
                <a:avLst/>
                <a:gdLst>
                  <a:gd name="T0" fmla="*/ 15 w 27"/>
                  <a:gd name="T1" fmla="*/ 0 h 18"/>
                  <a:gd name="T2" fmla="*/ 0 w 27"/>
                  <a:gd name="T3" fmla="*/ 10 h 18"/>
                  <a:gd name="T4" fmla="*/ 0 w 27"/>
                  <a:gd name="T5" fmla="*/ 10 h 18"/>
                  <a:gd name="T6" fmla="*/ 15 w 27"/>
                  <a:gd name="T7" fmla="*/ 18 h 18"/>
                  <a:gd name="T8" fmla="*/ 27 w 27"/>
                  <a:gd name="T9" fmla="*/ 11 h 18"/>
                  <a:gd name="T10" fmla="*/ 26 w 27"/>
                  <a:gd name="T11" fmla="*/ 11 h 18"/>
                  <a:gd name="T12" fmla="*/ 15 w 27"/>
                  <a:gd name="T13" fmla="*/ 0 h 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7" h="18">
                    <a:moveTo>
                      <a:pt x="15" y="0"/>
                    </a:moveTo>
                    <a:cubicBezTo>
                      <a:pt x="9" y="2"/>
                      <a:pt x="5" y="6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5" y="13"/>
                      <a:pt x="10" y="16"/>
                      <a:pt x="15" y="18"/>
                    </a:cubicBezTo>
                    <a:cubicBezTo>
                      <a:pt x="18" y="16"/>
                      <a:pt x="22" y="14"/>
                      <a:pt x="27" y="11"/>
                    </a:cubicBezTo>
                    <a:cubicBezTo>
                      <a:pt x="26" y="11"/>
                      <a:pt x="26" y="11"/>
                      <a:pt x="26" y="11"/>
                    </a:cubicBezTo>
                    <a:cubicBezTo>
                      <a:pt x="22" y="8"/>
                      <a:pt x="19" y="4"/>
                      <a:pt x="15" y="0"/>
                    </a:cubicBezTo>
                  </a:path>
                </a:pathLst>
              </a:custGeom>
              <a:solidFill>
                <a:srgbClr val="DCD8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785" name="Freeform 1010">
                <a:extLst>
                  <a:ext uri="{FF2B5EF4-FFF2-40B4-BE49-F238E27FC236}">
                    <a16:creationId xmlns:a16="http://schemas.microsoft.com/office/drawing/2014/main" id="{B3457228-0B76-41F1-8698-199E32D88B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6" y="3389"/>
                <a:ext cx="16" cy="9"/>
              </a:xfrm>
              <a:custGeom>
                <a:avLst/>
                <a:gdLst>
                  <a:gd name="T0" fmla="*/ 16 w 16"/>
                  <a:gd name="T1" fmla="*/ 0 h 9"/>
                  <a:gd name="T2" fmla="*/ 14 w 16"/>
                  <a:gd name="T3" fmla="*/ 1 h 9"/>
                  <a:gd name="T4" fmla="*/ 0 w 16"/>
                  <a:gd name="T5" fmla="*/ 9 h 9"/>
                  <a:gd name="T6" fmla="*/ 13 w 16"/>
                  <a:gd name="T7" fmla="*/ 6 h 9"/>
                  <a:gd name="T8" fmla="*/ 16 w 16"/>
                  <a:gd name="T9" fmla="*/ 0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6" h="9">
                    <a:moveTo>
                      <a:pt x="16" y="0"/>
                    </a:moveTo>
                    <a:cubicBezTo>
                      <a:pt x="15" y="1"/>
                      <a:pt x="14" y="1"/>
                      <a:pt x="14" y="1"/>
                    </a:cubicBezTo>
                    <a:cubicBezTo>
                      <a:pt x="9" y="4"/>
                      <a:pt x="4" y="7"/>
                      <a:pt x="0" y="9"/>
                    </a:cubicBezTo>
                    <a:cubicBezTo>
                      <a:pt x="4" y="8"/>
                      <a:pt x="9" y="7"/>
                      <a:pt x="13" y="6"/>
                    </a:cubicBezTo>
                    <a:cubicBezTo>
                      <a:pt x="14" y="4"/>
                      <a:pt x="15" y="2"/>
                      <a:pt x="16" y="0"/>
                    </a:cubicBezTo>
                  </a:path>
                </a:pathLst>
              </a:custGeom>
              <a:solidFill>
                <a:srgbClr val="766C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786" name="Freeform 1011">
                <a:extLst>
                  <a:ext uri="{FF2B5EF4-FFF2-40B4-BE49-F238E27FC236}">
                    <a16:creationId xmlns:a16="http://schemas.microsoft.com/office/drawing/2014/main" id="{C0077C4D-263F-4B1A-97D5-88EF43A676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09" y="3382"/>
                <a:ext cx="39" cy="13"/>
              </a:xfrm>
              <a:custGeom>
                <a:avLst/>
                <a:gdLst>
                  <a:gd name="T0" fmla="*/ 35 w 40"/>
                  <a:gd name="T1" fmla="*/ 0 h 13"/>
                  <a:gd name="T2" fmla="*/ 32 w 40"/>
                  <a:gd name="T3" fmla="*/ 0 h 13"/>
                  <a:gd name="T4" fmla="*/ 3 w 40"/>
                  <a:gd name="T5" fmla="*/ 7 h 13"/>
                  <a:gd name="T6" fmla="*/ 0 w 40"/>
                  <a:gd name="T7" fmla="*/ 13 h 13"/>
                  <a:gd name="T8" fmla="*/ 36 w 40"/>
                  <a:gd name="T9" fmla="*/ 4 h 13"/>
                  <a:gd name="T10" fmla="*/ 35 w 40"/>
                  <a:gd name="T11" fmla="*/ 0 h 1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0" h="13">
                    <a:moveTo>
                      <a:pt x="39" y="0"/>
                    </a:moveTo>
                    <a:cubicBezTo>
                      <a:pt x="38" y="0"/>
                      <a:pt x="37" y="0"/>
                      <a:pt x="36" y="0"/>
                    </a:cubicBezTo>
                    <a:cubicBezTo>
                      <a:pt x="25" y="2"/>
                      <a:pt x="13" y="5"/>
                      <a:pt x="3" y="7"/>
                    </a:cubicBezTo>
                    <a:cubicBezTo>
                      <a:pt x="2" y="9"/>
                      <a:pt x="1" y="11"/>
                      <a:pt x="0" y="13"/>
                    </a:cubicBezTo>
                    <a:cubicBezTo>
                      <a:pt x="14" y="10"/>
                      <a:pt x="27" y="7"/>
                      <a:pt x="40" y="4"/>
                    </a:cubicBezTo>
                    <a:cubicBezTo>
                      <a:pt x="40" y="2"/>
                      <a:pt x="39" y="1"/>
                      <a:pt x="39" y="0"/>
                    </a:cubicBezTo>
                  </a:path>
                </a:pathLst>
              </a:custGeom>
              <a:solidFill>
                <a:srgbClr val="A7A0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787" name="Freeform 1012">
                <a:extLst>
                  <a:ext uri="{FF2B5EF4-FFF2-40B4-BE49-F238E27FC236}">
                    <a16:creationId xmlns:a16="http://schemas.microsoft.com/office/drawing/2014/main" id="{8B19A061-E0FA-4772-9966-872DA442C1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0" y="3389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2 w 2"/>
                  <a:gd name="T5" fmla="*/ 0 h 1"/>
                  <a:gd name="T6" fmla="*/ 2 w 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0"/>
                      <a:pt x="1" y="0"/>
                      <a:pt x="0" y="1"/>
                    </a:cubicBezTo>
                    <a:cubicBezTo>
                      <a:pt x="0" y="1"/>
                      <a:pt x="1" y="1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8D85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788" name="Freeform 1013">
                <a:extLst>
                  <a:ext uri="{FF2B5EF4-FFF2-40B4-BE49-F238E27FC236}">
                    <a16:creationId xmlns:a16="http://schemas.microsoft.com/office/drawing/2014/main" id="{B9BC9E7B-B6E9-4D1F-A803-2D4C7F9FF2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2" y="3376"/>
                <a:ext cx="35" cy="13"/>
              </a:xfrm>
              <a:custGeom>
                <a:avLst/>
                <a:gdLst>
                  <a:gd name="T0" fmla="*/ 30 w 36"/>
                  <a:gd name="T1" fmla="*/ 0 h 13"/>
                  <a:gd name="T2" fmla="*/ 8 w 36"/>
                  <a:gd name="T3" fmla="*/ 7 h 13"/>
                  <a:gd name="T4" fmla="*/ 0 w 36"/>
                  <a:gd name="T5" fmla="*/ 13 h 13"/>
                  <a:gd name="T6" fmla="*/ 0 w 36"/>
                  <a:gd name="T7" fmla="*/ 13 h 13"/>
                  <a:gd name="T8" fmla="*/ 29 w 36"/>
                  <a:gd name="T9" fmla="*/ 6 h 13"/>
                  <a:gd name="T10" fmla="*/ 32 w 36"/>
                  <a:gd name="T11" fmla="*/ 6 h 13"/>
                  <a:gd name="T12" fmla="*/ 30 w 36"/>
                  <a:gd name="T13" fmla="*/ 0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6" h="13">
                    <a:moveTo>
                      <a:pt x="34" y="0"/>
                    </a:moveTo>
                    <a:cubicBezTo>
                      <a:pt x="26" y="3"/>
                      <a:pt x="17" y="5"/>
                      <a:pt x="8" y="7"/>
                    </a:cubicBezTo>
                    <a:cubicBezTo>
                      <a:pt x="6" y="9"/>
                      <a:pt x="3" y="11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10" y="11"/>
                      <a:pt x="22" y="8"/>
                      <a:pt x="33" y="6"/>
                    </a:cubicBezTo>
                    <a:cubicBezTo>
                      <a:pt x="34" y="6"/>
                      <a:pt x="35" y="6"/>
                      <a:pt x="36" y="6"/>
                    </a:cubicBezTo>
                    <a:cubicBezTo>
                      <a:pt x="35" y="4"/>
                      <a:pt x="34" y="2"/>
                      <a:pt x="34" y="0"/>
                    </a:cubicBezTo>
                  </a:path>
                </a:pathLst>
              </a:custGeom>
              <a:solidFill>
                <a:srgbClr val="B8B2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789" name="Freeform 1014">
                <a:extLst>
                  <a:ext uri="{FF2B5EF4-FFF2-40B4-BE49-F238E27FC236}">
                    <a16:creationId xmlns:a16="http://schemas.microsoft.com/office/drawing/2014/main" id="{2C9F2F3C-4EE0-44FA-AE0B-DC78D0E11B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59" y="3393"/>
                <a:ext cx="39" cy="15"/>
              </a:xfrm>
              <a:custGeom>
                <a:avLst/>
                <a:gdLst>
                  <a:gd name="T0" fmla="*/ 36 w 40"/>
                  <a:gd name="T1" fmla="*/ 0 h 15"/>
                  <a:gd name="T2" fmla="*/ 1 w 40"/>
                  <a:gd name="T3" fmla="*/ 11 h 15"/>
                  <a:gd name="T4" fmla="*/ 0 w 40"/>
                  <a:gd name="T5" fmla="*/ 15 h 15"/>
                  <a:gd name="T6" fmla="*/ 32 w 40"/>
                  <a:gd name="T7" fmla="*/ 6 h 15"/>
                  <a:gd name="T8" fmla="*/ 36 w 40"/>
                  <a:gd name="T9" fmla="*/ 0 h 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0" h="15">
                    <a:moveTo>
                      <a:pt x="40" y="0"/>
                    </a:moveTo>
                    <a:cubicBezTo>
                      <a:pt x="26" y="3"/>
                      <a:pt x="14" y="7"/>
                      <a:pt x="1" y="11"/>
                    </a:cubicBezTo>
                    <a:cubicBezTo>
                      <a:pt x="1" y="12"/>
                      <a:pt x="1" y="14"/>
                      <a:pt x="0" y="15"/>
                    </a:cubicBezTo>
                    <a:cubicBezTo>
                      <a:pt x="12" y="12"/>
                      <a:pt x="24" y="9"/>
                      <a:pt x="36" y="6"/>
                    </a:cubicBezTo>
                    <a:cubicBezTo>
                      <a:pt x="37" y="4"/>
                      <a:pt x="38" y="2"/>
                      <a:pt x="40" y="0"/>
                    </a:cubicBezTo>
                  </a:path>
                </a:pathLst>
              </a:custGeom>
              <a:solidFill>
                <a:srgbClr val="5249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790" name="Freeform 1015">
                <a:extLst>
                  <a:ext uri="{FF2B5EF4-FFF2-40B4-BE49-F238E27FC236}">
                    <a16:creationId xmlns:a16="http://schemas.microsoft.com/office/drawing/2014/main" id="{94B19B16-D90F-4A21-9999-AC139E3FC1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4" y="3390"/>
                <a:ext cx="16" cy="9"/>
              </a:xfrm>
              <a:custGeom>
                <a:avLst/>
                <a:gdLst>
                  <a:gd name="T0" fmla="*/ 16 w 16"/>
                  <a:gd name="T1" fmla="*/ 0 h 9"/>
                  <a:gd name="T2" fmla="*/ 4 w 16"/>
                  <a:gd name="T3" fmla="*/ 3 h 9"/>
                  <a:gd name="T4" fmla="*/ 0 w 16"/>
                  <a:gd name="T5" fmla="*/ 9 h 9"/>
                  <a:gd name="T6" fmla="*/ 2 w 16"/>
                  <a:gd name="T7" fmla="*/ 8 h 9"/>
                  <a:gd name="T8" fmla="*/ 16 w 16"/>
                  <a:gd name="T9" fmla="*/ 0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6" h="9">
                    <a:moveTo>
                      <a:pt x="16" y="0"/>
                    </a:moveTo>
                    <a:cubicBezTo>
                      <a:pt x="12" y="1"/>
                      <a:pt x="8" y="2"/>
                      <a:pt x="4" y="3"/>
                    </a:cubicBezTo>
                    <a:cubicBezTo>
                      <a:pt x="2" y="5"/>
                      <a:pt x="1" y="7"/>
                      <a:pt x="0" y="9"/>
                    </a:cubicBezTo>
                    <a:cubicBezTo>
                      <a:pt x="0" y="9"/>
                      <a:pt x="1" y="9"/>
                      <a:pt x="2" y="8"/>
                    </a:cubicBezTo>
                    <a:cubicBezTo>
                      <a:pt x="6" y="6"/>
                      <a:pt x="11" y="3"/>
                      <a:pt x="16" y="0"/>
                    </a:cubicBezTo>
                  </a:path>
                </a:pathLst>
              </a:custGeom>
              <a:solidFill>
                <a:srgbClr val="8D85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791" name="Freeform 1016">
                <a:extLst>
                  <a:ext uri="{FF2B5EF4-FFF2-40B4-BE49-F238E27FC236}">
                    <a16:creationId xmlns:a16="http://schemas.microsoft.com/office/drawing/2014/main" id="{4BFDC215-1CB6-4EA6-AF2F-69DC5814DB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03" y="3404"/>
                <a:ext cx="57" cy="19"/>
              </a:xfrm>
              <a:custGeom>
                <a:avLst/>
                <a:gdLst>
                  <a:gd name="T0" fmla="*/ 54 w 58"/>
                  <a:gd name="T1" fmla="*/ 0 h 19"/>
                  <a:gd name="T2" fmla="*/ 24 w 58"/>
                  <a:gd name="T3" fmla="*/ 10 h 19"/>
                  <a:gd name="T4" fmla="*/ 0 w 58"/>
                  <a:gd name="T5" fmla="*/ 16 h 19"/>
                  <a:gd name="T6" fmla="*/ 0 w 58"/>
                  <a:gd name="T7" fmla="*/ 19 h 19"/>
                  <a:gd name="T8" fmla="*/ 53 w 58"/>
                  <a:gd name="T9" fmla="*/ 4 h 19"/>
                  <a:gd name="T10" fmla="*/ 54 w 58"/>
                  <a:gd name="T11" fmla="*/ 0 h 1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8" h="19">
                    <a:moveTo>
                      <a:pt x="58" y="0"/>
                    </a:moveTo>
                    <a:cubicBezTo>
                      <a:pt x="47" y="3"/>
                      <a:pt x="36" y="7"/>
                      <a:pt x="24" y="10"/>
                    </a:cubicBezTo>
                    <a:cubicBezTo>
                      <a:pt x="16" y="12"/>
                      <a:pt x="8" y="14"/>
                      <a:pt x="0" y="16"/>
                    </a:cubicBezTo>
                    <a:cubicBezTo>
                      <a:pt x="0" y="17"/>
                      <a:pt x="0" y="18"/>
                      <a:pt x="0" y="19"/>
                    </a:cubicBezTo>
                    <a:cubicBezTo>
                      <a:pt x="19" y="13"/>
                      <a:pt x="38" y="9"/>
                      <a:pt x="57" y="4"/>
                    </a:cubicBezTo>
                    <a:cubicBezTo>
                      <a:pt x="58" y="3"/>
                      <a:pt x="58" y="1"/>
                      <a:pt x="58" y="0"/>
                    </a:cubicBezTo>
                  </a:path>
                </a:pathLst>
              </a:custGeom>
              <a:solidFill>
                <a:srgbClr val="8D85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792" name="Freeform 1017">
                <a:extLst>
                  <a:ext uri="{FF2B5EF4-FFF2-40B4-BE49-F238E27FC236}">
                    <a16:creationId xmlns:a16="http://schemas.microsoft.com/office/drawing/2014/main" id="{D5EF67AD-04A0-4792-8C45-04866E89CD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60" y="3387"/>
                <a:ext cx="41" cy="17"/>
              </a:xfrm>
              <a:custGeom>
                <a:avLst/>
                <a:gdLst>
                  <a:gd name="T0" fmla="*/ 38 w 42"/>
                  <a:gd name="T1" fmla="*/ 0 h 17"/>
                  <a:gd name="T2" fmla="*/ 1 w 42"/>
                  <a:gd name="T3" fmla="*/ 7 h 17"/>
                  <a:gd name="T4" fmla="*/ 0 w 42"/>
                  <a:gd name="T5" fmla="*/ 17 h 17"/>
                  <a:gd name="T6" fmla="*/ 35 w 42"/>
                  <a:gd name="T7" fmla="*/ 6 h 17"/>
                  <a:gd name="T8" fmla="*/ 38 w 42"/>
                  <a:gd name="T9" fmla="*/ 0 h 1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2" h="17">
                    <a:moveTo>
                      <a:pt x="42" y="0"/>
                    </a:moveTo>
                    <a:cubicBezTo>
                      <a:pt x="29" y="3"/>
                      <a:pt x="15" y="5"/>
                      <a:pt x="1" y="7"/>
                    </a:cubicBezTo>
                    <a:cubicBezTo>
                      <a:pt x="0" y="11"/>
                      <a:pt x="0" y="14"/>
                      <a:pt x="0" y="17"/>
                    </a:cubicBezTo>
                    <a:cubicBezTo>
                      <a:pt x="13" y="13"/>
                      <a:pt x="25" y="9"/>
                      <a:pt x="39" y="6"/>
                    </a:cubicBezTo>
                    <a:cubicBezTo>
                      <a:pt x="40" y="4"/>
                      <a:pt x="41" y="2"/>
                      <a:pt x="42" y="0"/>
                    </a:cubicBezTo>
                  </a:path>
                </a:pathLst>
              </a:custGeom>
              <a:solidFill>
                <a:srgbClr val="6E65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793" name="Freeform 1018">
                <a:extLst>
                  <a:ext uri="{FF2B5EF4-FFF2-40B4-BE49-F238E27FC236}">
                    <a16:creationId xmlns:a16="http://schemas.microsoft.com/office/drawing/2014/main" id="{2B7420DB-5357-4BEA-8ED1-A86BF86DBC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8" y="3384"/>
                <a:ext cx="16" cy="9"/>
              </a:xfrm>
              <a:custGeom>
                <a:avLst/>
                <a:gdLst>
                  <a:gd name="T0" fmla="*/ 16 w 16"/>
                  <a:gd name="T1" fmla="*/ 0 h 9"/>
                  <a:gd name="T2" fmla="*/ 3 w 16"/>
                  <a:gd name="T3" fmla="*/ 3 h 9"/>
                  <a:gd name="T4" fmla="*/ 0 w 16"/>
                  <a:gd name="T5" fmla="*/ 9 h 9"/>
                  <a:gd name="T6" fmla="*/ 12 w 16"/>
                  <a:gd name="T7" fmla="*/ 6 h 9"/>
                  <a:gd name="T8" fmla="*/ 14 w 16"/>
                  <a:gd name="T9" fmla="*/ 5 h 9"/>
                  <a:gd name="T10" fmla="*/ 16 w 16"/>
                  <a:gd name="T11" fmla="*/ 0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6" h="9">
                    <a:moveTo>
                      <a:pt x="16" y="0"/>
                    </a:moveTo>
                    <a:cubicBezTo>
                      <a:pt x="12" y="1"/>
                      <a:pt x="8" y="2"/>
                      <a:pt x="3" y="3"/>
                    </a:cubicBezTo>
                    <a:cubicBezTo>
                      <a:pt x="2" y="5"/>
                      <a:pt x="1" y="7"/>
                      <a:pt x="0" y="9"/>
                    </a:cubicBezTo>
                    <a:cubicBezTo>
                      <a:pt x="4" y="8"/>
                      <a:pt x="8" y="7"/>
                      <a:pt x="12" y="6"/>
                    </a:cubicBezTo>
                    <a:cubicBezTo>
                      <a:pt x="13" y="5"/>
                      <a:pt x="13" y="5"/>
                      <a:pt x="14" y="5"/>
                    </a:cubicBezTo>
                    <a:cubicBezTo>
                      <a:pt x="15" y="3"/>
                      <a:pt x="15" y="2"/>
                      <a:pt x="16" y="0"/>
                    </a:cubicBezTo>
                  </a:path>
                </a:pathLst>
              </a:custGeom>
              <a:solidFill>
                <a:srgbClr val="A29B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794" name="Freeform 1019">
                <a:extLst>
                  <a:ext uri="{FF2B5EF4-FFF2-40B4-BE49-F238E27FC236}">
                    <a16:creationId xmlns:a16="http://schemas.microsoft.com/office/drawing/2014/main" id="{6BEF1248-B5E2-4D10-9888-AB15B4B7BE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95" y="3394"/>
                <a:ext cx="66" cy="26"/>
              </a:xfrm>
              <a:custGeom>
                <a:avLst/>
                <a:gdLst>
                  <a:gd name="T0" fmla="*/ 63 w 67"/>
                  <a:gd name="T1" fmla="*/ 0 h 26"/>
                  <a:gd name="T2" fmla="*/ 28 w 67"/>
                  <a:gd name="T3" fmla="*/ 5 h 26"/>
                  <a:gd name="T4" fmla="*/ 0 w 67"/>
                  <a:gd name="T5" fmla="*/ 8 h 26"/>
                  <a:gd name="T6" fmla="*/ 8 w 67"/>
                  <a:gd name="T7" fmla="*/ 26 h 26"/>
                  <a:gd name="T8" fmla="*/ 32 w 67"/>
                  <a:gd name="T9" fmla="*/ 20 h 26"/>
                  <a:gd name="T10" fmla="*/ 62 w 67"/>
                  <a:gd name="T11" fmla="*/ 10 h 26"/>
                  <a:gd name="T12" fmla="*/ 63 w 67"/>
                  <a:gd name="T13" fmla="*/ 0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7" h="26">
                    <a:moveTo>
                      <a:pt x="67" y="0"/>
                    </a:moveTo>
                    <a:cubicBezTo>
                      <a:pt x="54" y="2"/>
                      <a:pt x="41" y="3"/>
                      <a:pt x="28" y="5"/>
                    </a:cubicBezTo>
                    <a:cubicBezTo>
                      <a:pt x="18" y="6"/>
                      <a:pt x="9" y="7"/>
                      <a:pt x="0" y="8"/>
                    </a:cubicBezTo>
                    <a:cubicBezTo>
                      <a:pt x="4" y="14"/>
                      <a:pt x="6" y="20"/>
                      <a:pt x="8" y="26"/>
                    </a:cubicBezTo>
                    <a:cubicBezTo>
                      <a:pt x="16" y="24"/>
                      <a:pt x="24" y="22"/>
                      <a:pt x="32" y="20"/>
                    </a:cubicBezTo>
                    <a:cubicBezTo>
                      <a:pt x="44" y="17"/>
                      <a:pt x="55" y="13"/>
                      <a:pt x="66" y="10"/>
                    </a:cubicBezTo>
                    <a:cubicBezTo>
                      <a:pt x="66" y="7"/>
                      <a:pt x="66" y="4"/>
                      <a:pt x="67" y="0"/>
                    </a:cubicBezTo>
                  </a:path>
                </a:pathLst>
              </a:custGeom>
              <a:solidFill>
                <a:srgbClr val="A29B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795" name="Freeform 1020">
                <a:extLst>
                  <a:ext uri="{FF2B5EF4-FFF2-40B4-BE49-F238E27FC236}">
                    <a16:creationId xmlns:a16="http://schemas.microsoft.com/office/drawing/2014/main" id="{B346E1D8-05C1-4D1E-B022-CFAAE35ABC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2" y="3383"/>
                <a:ext cx="8" cy="6"/>
              </a:xfrm>
              <a:custGeom>
                <a:avLst/>
                <a:gdLst>
                  <a:gd name="T0" fmla="*/ 8 w 8"/>
                  <a:gd name="T1" fmla="*/ 0 h 6"/>
                  <a:gd name="T2" fmla="*/ 2 w 8"/>
                  <a:gd name="T3" fmla="*/ 1 h 6"/>
                  <a:gd name="T4" fmla="*/ 0 w 8"/>
                  <a:gd name="T5" fmla="*/ 6 h 6"/>
                  <a:gd name="T6" fmla="*/ 8 w 8"/>
                  <a:gd name="T7" fmla="*/ 0 h 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" h="6">
                    <a:moveTo>
                      <a:pt x="8" y="0"/>
                    </a:moveTo>
                    <a:cubicBezTo>
                      <a:pt x="6" y="0"/>
                      <a:pt x="4" y="1"/>
                      <a:pt x="2" y="1"/>
                    </a:cubicBezTo>
                    <a:cubicBezTo>
                      <a:pt x="1" y="3"/>
                      <a:pt x="1" y="4"/>
                      <a:pt x="0" y="6"/>
                    </a:cubicBezTo>
                    <a:cubicBezTo>
                      <a:pt x="3" y="4"/>
                      <a:pt x="6" y="2"/>
                      <a:pt x="8" y="0"/>
                    </a:cubicBezTo>
                  </a:path>
                </a:pathLst>
              </a:custGeom>
              <a:solidFill>
                <a:srgbClr val="C6C1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796" name="Freeform 1021">
                <a:extLst>
                  <a:ext uri="{FF2B5EF4-FFF2-40B4-BE49-F238E27FC236}">
                    <a16:creationId xmlns:a16="http://schemas.microsoft.com/office/drawing/2014/main" id="{1E331598-4248-4B7B-8C7C-DB4B804BC2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47" y="3381"/>
                <a:ext cx="7" cy="5"/>
              </a:xfrm>
              <a:custGeom>
                <a:avLst/>
                <a:gdLst>
                  <a:gd name="T0" fmla="*/ 7 w 7"/>
                  <a:gd name="T1" fmla="*/ 0 h 5"/>
                  <a:gd name="T2" fmla="*/ 0 w 7"/>
                  <a:gd name="T3" fmla="*/ 1 h 5"/>
                  <a:gd name="T4" fmla="*/ 1 w 7"/>
                  <a:gd name="T5" fmla="*/ 5 h 5"/>
                  <a:gd name="T6" fmla="*/ 3 w 7"/>
                  <a:gd name="T7" fmla="*/ 4 h 5"/>
                  <a:gd name="T8" fmla="*/ 7 w 7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" h="5">
                    <a:moveTo>
                      <a:pt x="7" y="0"/>
                    </a:moveTo>
                    <a:cubicBezTo>
                      <a:pt x="5" y="0"/>
                      <a:pt x="2" y="1"/>
                      <a:pt x="0" y="1"/>
                    </a:cubicBezTo>
                    <a:cubicBezTo>
                      <a:pt x="0" y="2"/>
                      <a:pt x="1" y="3"/>
                      <a:pt x="1" y="5"/>
                    </a:cubicBezTo>
                    <a:cubicBezTo>
                      <a:pt x="2" y="4"/>
                      <a:pt x="3" y="4"/>
                      <a:pt x="3" y="4"/>
                    </a:cubicBezTo>
                    <a:cubicBezTo>
                      <a:pt x="5" y="3"/>
                      <a:pt x="6" y="1"/>
                      <a:pt x="7" y="0"/>
                    </a:cubicBezTo>
                  </a:path>
                </a:pathLst>
              </a:custGeom>
              <a:solidFill>
                <a:srgbClr val="B8B2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797" name="Freeform 1022">
                <a:extLst>
                  <a:ext uri="{FF2B5EF4-FFF2-40B4-BE49-F238E27FC236}">
                    <a16:creationId xmlns:a16="http://schemas.microsoft.com/office/drawing/2014/main" id="{9F27D7F5-679A-42D8-946F-5AEA86DCCE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45" y="3372"/>
                <a:ext cx="15" cy="10"/>
              </a:xfrm>
              <a:custGeom>
                <a:avLst/>
                <a:gdLst>
                  <a:gd name="T0" fmla="*/ 15 w 15"/>
                  <a:gd name="T1" fmla="*/ 0 h 10"/>
                  <a:gd name="T2" fmla="*/ 0 w 15"/>
                  <a:gd name="T3" fmla="*/ 4 h 10"/>
                  <a:gd name="T4" fmla="*/ 2 w 15"/>
                  <a:gd name="T5" fmla="*/ 10 h 10"/>
                  <a:gd name="T6" fmla="*/ 9 w 15"/>
                  <a:gd name="T7" fmla="*/ 9 h 10"/>
                  <a:gd name="T8" fmla="*/ 15 w 15"/>
                  <a:gd name="T9" fmla="*/ 0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5" h="10">
                    <a:moveTo>
                      <a:pt x="15" y="0"/>
                    </a:moveTo>
                    <a:cubicBezTo>
                      <a:pt x="10" y="1"/>
                      <a:pt x="5" y="3"/>
                      <a:pt x="0" y="4"/>
                    </a:cubicBezTo>
                    <a:cubicBezTo>
                      <a:pt x="0" y="6"/>
                      <a:pt x="1" y="8"/>
                      <a:pt x="2" y="10"/>
                    </a:cubicBezTo>
                    <a:cubicBezTo>
                      <a:pt x="4" y="10"/>
                      <a:pt x="7" y="9"/>
                      <a:pt x="9" y="9"/>
                    </a:cubicBezTo>
                    <a:cubicBezTo>
                      <a:pt x="11" y="6"/>
                      <a:pt x="13" y="3"/>
                      <a:pt x="15" y="0"/>
                    </a:cubicBezTo>
                  </a:path>
                </a:pathLst>
              </a:custGeom>
              <a:solidFill>
                <a:srgbClr val="C6C1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798" name="Freeform 1023">
                <a:extLst>
                  <a:ext uri="{FF2B5EF4-FFF2-40B4-BE49-F238E27FC236}">
                    <a16:creationId xmlns:a16="http://schemas.microsoft.com/office/drawing/2014/main" id="{5684E47B-CEA3-472D-A680-93913094E2E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364" y="3404"/>
                <a:ext cx="20" cy="20"/>
              </a:xfrm>
              <a:custGeom>
                <a:avLst/>
                <a:gdLst>
                  <a:gd name="T0" fmla="*/ 2 w 20"/>
                  <a:gd name="T1" fmla="*/ 7 h 20"/>
                  <a:gd name="T2" fmla="*/ 0 w 20"/>
                  <a:gd name="T3" fmla="*/ 8 h 20"/>
                  <a:gd name="T4" fmla="*/ 2 w 20"/>
                  <a:gd name="T5" fmla="*/ 20 h 20"/>
                  <a:gd name="T6" fmla="*/ 14 w 20"/>
                  <a:gd name="T7" fmla="*/ 15 h 20"/>
                  <a:gd name="T8" fmla="*/ 2 w 20"/>
                  <a:gd name="T9" fmla="*/ 7 h 20"/>
                  <a:gd name="T10" fmla="*/ 19 w 20"/>
                  <a:gd name="T11" fmla="*/ 0 h 20"/>
                  <a:gd name="T12" fmla="*/ 6 w 20"/>
                  <a:gd name="T13" fmla="*/ 2 h 20"/>
                  <a:gd name="T14" fmla="*/ 16 w 20"/>
                  <a:gd name="T15" fmla="*/ 12 h 20"/>
                  <a:gd name="T16" fmla="*/ 19 w 20"/>
                  <a:gd name="T17" fmla="*/ 0 h 2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0" h="20">
                    <a:moveTo>
                      <a:pt x="2" y="7"/>
                    </a:moveTo>
                    <a:cubicBezTo>
                      <a:pt x="1" y="8"/>
                      <a:pt x="1" y="8"/>
                      <a:pt x="0" y="8"/>
                    </a:cubicBezTo>
                    <a:cubicBezTo>
                      <a:pt x="2" y="12"/>
                      <a:pt x="2" y="16"/>
                      <a:pt x="2" y="20"/>
                    </a:cubicBezTo>
                    <a:cubicBezTo>
                      <a:pt x="7" y="19"/>
                      <a:pt x="11" y="17"/>
                      <a:pt x="14" y="15"/>
                    </a:cubicBezTo>
                    <a:cubicBezTo>
                      <a:pt x="10" y="12"/>
                      <a:pt x="6" y="10"/>
                      <a:pt x="2" y="7"/>
                    </a:cubicBezTo>
                    <a:moveTo>
                      <a:pt x="19" y="0"/>
                    </a:moveTo>
                    <a:cubicBezTo>
                      <a:pt x="15" y="1"/>
                      <a:pt x="10" y="2"/>
                      <a:pt x="6" y="2"/>
                    </a:cubicBezTo>
                    <a:cubicBezTo>
                      <a:pt x="10" y="6"/>
                      <a:pt x="14" y="9"/>
                      <a:pt x="16" y="12"/>
                    </a:cubicBezTo>
                    <a:cubicBezTo>
                      <a:pt x="19" y="9"/>
                      <a:pt x="20" y="5"/>
                      <a:pt x="19" y="0"/>
                    </a:cubicBezTo>
                  </a:path>
                </a:pathLst>
              </a:custGeom>
              <a:solidFill>
                <a:srgbClr val="B3AD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799" name="Freeform 1024">
                <a:extLst>
                  <a:ext uri="{FF2B5EF4-FFF2-40B4-BE49-F238E27FC236}">
                    <a16:creationId xmlns:a16="http://schemas.microsoft.com/office/drawing/2014/main" id="{F2BAB1ED-B73A-4FE0-AC80-76D12B0757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66" y="3406"/>
                <a:ext cx="14" cy="13"/>
              </a:xfrm>
              <a:custGeom>
                <a:avLst/>
                <a:gdLst>
                  <a:gd name="T0" fmla="*/ 4 w 14"/>
                  <a:gd name="T1" fmla="*/ 0 h 13"/>
                  <a:gd name="T2" fmla="*/ 3 w 14"/>
                  <a:gd name="T3" fmla="*/ 1 h 13"/>
                  <a:gd name="T4" fmla="*/ 2 w 14"/>
                  <a:gd name="T5" fmla="*/ 3 h 13"/>
                  <a:gd name="T6" fmla="*/ 0 w 14"/>
                  <a:gd name="T7" fmla="*/ 5 h 13"/>
                  <a:gd name="T8" fmla="*/ 12 w 14"/>
                  <a:gd name="T9" fmla="*/ 13 h 13"/>
                  <a:gd name="T10" fmla="*/ 14 w 14"/>
                  <a:gd name="T11" fmla="*/ 10 h 13"/>
                  <a:gd name="T12" fmla="*/ 4 w 14"/>
                  <a:gd name="T13" fmla="*/ 0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" h="13">
                    <a:moveTo>
                      <a:pt x="4" y="0"/>
                    </a:moveTo>
                    <a:cubicBezTo>
                      <a:pt x="4" y="0"/>
                      <a:pt x="3" y="1"/>
                      <a:pt x="3" y="1"/>
                    </a:cubicBezTo>
                    <a:cubicBezTo>
                      <a:pt x="3" y="1"/>
                      <a:pt x="3" y="2"/>
                      <a:pt x="2" y="3"/>
                    </a:cubicBezTo>
                    <a:cubicBezTo>
                      <a:pt x="2" y="4"/>
                      <a:pt x="1" y="5"/>
                      <a:pt x="0" y="5"/>
                    </a:cubicBezTo>
                    <a:cubicBezTo>
                      <a:pt x="4" y="8"/>
                      <a:pt x="8" y="10"/>
                      <a:pt x="12" y="13"/>
                    </a:cubicBezTo>
                    <a:cubicBezTo>
                      <a:pt x="13" y="12"/>
                      <a:pt x="14" y="11"/>
                      <a:pt x="14" y="10"/>
                    </a:cubicBezTo>
                    <a:cubicBezTo>
                      <a:pt x="12" y="7"/>
                      <a:pt x="8" y="4"/>
                      <a:pt x="4" y="0"/>
                    </a:cubicBezTo>
                  </a:path>
                </a:pathLst>
              </a:custGeom>
              <a:solidFill>
                <a:srgbClr val="D1CC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00" name="Freeform 1025">
                <a:extLst>
                  <a:ext uri="{FF2B5EF4-FFF2-40B4-BE49-F238E27FC236}">
                    <a16:creationId xmlns:a16="http://schemas.microsoft.com/office/drawing/2014/main" id="{EBA84150-7DC5-4AD8-923C-466A0E1B27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2" y="3413"/>
                <a:ext cx="30" cy="11"/>
              </a:xfrm>
              <a:custGeom>
                <a:avLst/>
                <a:gdLst>
                  <a:gd name="T0" fmla="*/ 18 w 30"/>
                  <a:gd name="T1" fmla="*/ 0 h 11"/>
                  <a:gd name="T2" fmla="*/ 0 w 30"/>
                  <a:gd name="T3" fmla="*/ 2 h 11"/>
                  <a:gd name="T4" fmla="*/ 8 w 30"/>
                  <a:gd name="T5" fmla="*/ 5 h 11"/>
                  <a:gd name="T6" fmla="*/ 30 w 30"/>
                  <a:gd name="T7" fmla="*/ 11 h 11"/>
                  <a:gd name="T8" fmla="*/ 18 w 30"/>
                  <a:gd name="T9" fmla="*/ 0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0" h="11">
                    <a:moveTo>
                      <a:pt x="18" y="0"/>
                    </a:moveTo>
                    <a:cubicBezTo>
                      <a:pt x="12" y="1"/>
                      <a:pt x="6" y="2"/>
                      <a:pt x="0" y="2"/>
                    </a:cubicBezTo>
                    <a:cubicBezTo>
                      <a:pt x="2" y="3"/>
                      <a:pt x="5" y="4"/>
                      <a:pt x="8" y="5"/>
                    </a:cubicBezTo>
                    <a:cubicBezTo>
                      <a:pt x="16" y="8"/>
                      <a:pt x="24" y="10"/>
                      <a:pt x="30" y="11"/>
                    </a:cubicBezTo>
                    <a:cubicBezTo>
                      <a:pt x="25" y="8"/>
                      <a:pt x="22" y="4"/>
                      <a:pt x="18" y="0"/>
                    </a:cubicBezTo>
                  </a:path>
                </a:pathLst>
              </a:custGeom>
              <a:solidFill>
                <a:srgbClr val="B3AD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01" name="Freeform 1026">
                <a:extLst>
                  <a:ext uri="{FF2B5EF4-FFF2-40B4-BE49-F238E27FC236}">
                    <a16:creationId xmlns:a16="http://schemas.microsoft.com/office/drawing/2014/main" id="{D220DF71-7224-4BEC-820C-ED34F04936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95" y="3193"/>
                <a:ext cx="164" cy="119"/>
              </a:xfrm>
              <a:custGeom>
                <a:avLst/>
                <a:gdLst>
                  <a:gd name="T0" fmla="*/ 5 w 166"/>
                  <a:gd name="T1" fmla="*/ 0 h 121"/>
                  <a:gd name="T2" fmla="*/ 4 w 166"/>
                  <a:gd name="T3" fmla="*/ 21 h 121"/>
                  <a:gd name="T4" fmla="*/ 53 w 166"/>
                  <a:gd name="T5" fmla="*/ 78 h 121"/>
                  <a:gd name="T6" fmla="*/ 113 w 166"/>
                  <a:gd name="T7" fmla="*/ 105 h 121"/>
                  <a:gd name="T8" fmla="*/ 107 w 166"/>
                  <a:gd name="T9" fmla="*/ 113 h 121"/>
                  <a:gd name="T10" fmla="*/ 158 w 166"/>
                  <a:gd name="T11" fmla="*/ 101 h 121"/>
                  <a:gd name="T12" fmla="*/ 70 w 166"/>
                  <a:gd name="T13" fmla="*/ 35 h 121"/>
                  <a:gd name="T14" fmla="*/ 5 w 166"/>
                  <a:gd name="T15" fmla="*/ 0 h 12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66" h="121">
                    <a:moveTo>
                      <a:pt x="5" y="0"/>
                    </a:moveTo>
                    <a:cubicBezTo>
                      <a:pt x="1" y="7"/>
                      <a:pt x="0" y="14"/>
                      <a:pt x="4" y="21"/>
                    </a:cubicBezTo>
                    <a:cubicBezTo>
                      <a:pt x="19" y="47"/>
                      <a:pt x="17" y="66"/>
                      <a:pt x="57" y="82"/>
                    </a:cubicBezTo>
                    <a:cubicBezTo>
                      <a:pt x="97" y="99"/>
                      <a:pt x="122" y="95"/>
                      <a:pt x="117" y="113"/>
                    </a:cubicBezTo>
                    <a:cubicBezTo>
                      <a:pt x="116" y="116"/>
                      <a:pt x="114" y="118"/>
                      <a:pt x="111" y="121"/>
                    </a:cubicBezTo>
                    <a:cubicBezTo>
                      <a:pt x="128" y="116"/>
                      <a:pt x="146" y="112"/>
                      <a:pt x="166" y="109"/>
                    </a:cubicBezTo>
                    <a:cubicBezTo>
                      <a:pt x="136" y="85"/>
                      <a:pt x="94" y="67"/>
                      <a:pt x="74" y="39"/>
                    </a:cubicBezTo>
                    <a:cubicBezTo>
                      <a:pt x="56" y="16"/>
                      <a:pt x="45" y="5"/>
                      <a:pt x="5" y="0"/>
                    </a:cubicBezTo>
                  </a:path>
                </a:pathLst>
              </a:custGeom>
              <a:solidFill>
                <a:srgbClr val="6E65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3375" name="Group 1027">
              <a:extLst>
                <a:ext uri="{FF2B5EF4-FFF2-40B4-BE49-F238E27FC236}">
                  <a16:creationId xmlns:a16="http://schemas.microsoft.com/office/drawing/2014/main" id="{9E0E730B-8CF9-45B1-AB3E-C708D971989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83" y="3129"/>
              <a:ext cx="932" cy="388"/>
              <a:chOff x="783" y="3129"/>
              <a:chExt cx="932" cy="388"/>
            </a:xfrm>
          </p:grpSpPr>
          <p:sp>
            <p:nvSpPr>
              <p:cNvPr id="33402" name="Freeform 1028">
                <a:extLst>
                  <a:ext uri="{FF2B5EF4-FFF2-40B4-BE49-F238E27FC236}">
                    <a16:creationId xmlns:a16="http://schemas.microsoft.com/office/drawing/2014/main" id="{0E24217D-5F73-4B31-A871-BD548FF31CB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585" y="3191"/>
                <a:ext cx="130" cy="131"/>
              </a:xfrm>
              <a:custGeom>
                <a:avLst/>
                <a:gdLst>
                  <a:gd name="T0" fmla="*/ 25 w 133"/>
                  <a:gd name="T1" fmla="*/ 125 h 133"/>
                  <a:gd name="T2" fmla="*/ 25 w 133"/>
                  <a:gd name="T3" fmla="*/ 125 h 133"/>
                  <a:gd name="T4" fmla="*/ 25 w 133"/>
                  <a:gd name="T5" fmla="*/ 125 h 133"/>
                  <a:gd name="T6" fmla="*/ 25 w 133"/>
                  <a:gd name="T7" fmla="*/ 125 h 133"/>
                  <a:gd name="T8" fmla="*/ 4 w 133"/>
                  <a:gd name="T9" fmla="*/ 0 h 133"/>
                  <a:gd name="T10" fmla="*/ 2 w 133"/>
                  <a:gd name="T11" fmla="*/ 13 h 133"/>
                  <a:gd name="T12" fmla="*/ 21 w 133"/>
                  <a:gd name="T13" fmla="*/ 61 h 133"/>
                  <a:gd name="T14" fmla="*/ 68 w 133"/>
                  <a:gd name="T15" fmla="*/ 95 h 133"/>
                  <a:gd name="T16" fmla="*/ 71 w 133"/>
                  <a:gd name="T17" fmla="*/ 96 h 133"/>
                  <a:gd name="T18" fmla="*/ 71 w 133"/>
                  <a:gd name="T19" fmla="*/ 96 h 133"/>
                  <a:gd name="T20" fmla="*/ 75 w 133"/>
                  <a:gd name="T21" fmla="*/ 100 h 133"/>
                  <a:gd name="T22" fmla="*/ 67 w 133"/>
                  <a:gd name="T23" fmla="*/ 112 h 133"/>
                  <a:gd name="T24" fmla="*/ 81 w 133"/>
                  <a:gd name="T25" fmla="*/ 112 h 133"/>
                  <a:gd name="T26" fmla="*/ 110 w 133"/>
                  <a:gd name="T27" fmla="*/ 115 h 133"/>
                  <a:gd name="T28" fmla="*/ 110 w 133"/>
                  <a:gd name="T29" fmla="*/ 115 h 133"/>
                  <a:gd name="T30" fmla="*/ 116 w 133"/>
                  <a:gd name="T31" fmla="*/ 107 h 133"/>
                  <a:gd name="T32" fmla="*/ 63 w 133"/>
                  <a:gd name="T33" fmla="*/ 80 h 133"/>
                  <a:gd name="T34" fmla="*/ 15 w 133"/>
                  <a:gd name="T35" fmla="*/ 23 h 133"/>
                  <a:gd name="T36" fmla="*/ 16 w 133"/>
                  <a:gd name="T37" fmla="*/ 2 h 133"/>
                  <a:gd name="T38" fmla="*/ 4 w 133"/>
                  <a:gd name="T39" fmla="*/ 0 h 133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133" h="133">
                    <a:moveTo>
                      <a:pt x="29" y="133"/>
                    </a:moveTo>
                    <a:cubicBezTo>
                      <a:pt x="29" y="133"/>
                      <a:pt x="29" y="133"/>
                      <a:pt x="29" y="133"/>
                    </a:cubicBezTo>
                    <a:cubicBezTo>
                      <a:pt x="29" y="133"/>
                      <a:pt x="29" y="133"/>
                      <a:pt x="29" y="133"/>
                    </a:cubicBezTo>
                    <a:cubicBezTo>
                      <a:pt x="29" y="133"/>
                      <a:pt x="29" y="133"/>
                      <a:pt x="29" y="133"/>
                    </a:cubicBezTo>
                    <a:moveTo>
                      <a:pt x="4" y="0"/>
                    </a:moveTo>
                    <a:cubicBezTo>
                      <a:pt x="4" y="5"/>
                      <a:pt x="3" y="9"/>
                      <a:pt x="2" y="13"/>
                    </a:cubicBezTo>
                    <a:cubicBezTo>
                      <a:pt x="0" y="31"/>
                      <a:pt x="2" y="48"/>
                      <a:pt x="21" y="65"/>
                    </a:cubicBezTo>
                    <a:cubicBezTo>
                      <a:pt x="34" y="77"/>
                      <a:pt x="63" y="86"/>
                      <a:pt x="76" y="99"/>
                    </a:cubicBezTo>
                    <a:cubicBezTo>
                      <a:pt x="78" y="100"/>
                      <a:pt x="78" y="100"/>
                      <a:pt x="79" y="101"/>
                    </a:cubicBezTo>
                    <a:cubicBezTo>
                      <a:pt x="79" y="101"/>
                      <a:pt x="79" y="101"/>
                      <a:pt x="79" y="101"/>
                    </a:cubicBezTo>
                    <a:cubicBezTo>
                      <a:pt x="81" y="103"/>
                      <a:pt x="82" y="105"/>
                      <a:pt x="83" y="108"/>
                    </a:cubicBezTo>
                    <a:cubicBezTo>
                      <a:pt x="86" y="115"/>
                      <a:pt x="83" y="118"/>
                      <a:pt x="75" y="120"/>
                    </a:cubicBezTo>
                    <a:cubicBezTo>
                      <a:pt x="80" y="120"/>
                      <a:pt x="84" y="120"/>
                      <a:pt x="89" y="120"/>
                    </a:cubicBezTo>
                    <a:cubicBezTo>
                      <a:pt x="101" y="120"/>
                      <a:pt x="112" y="121"/>
                      <a:pt x="122" y="123"/>
                    </a:cubicBezTo>
                    <a:cubicBezTo>
                      <a:pt x="122" y="123"/>
                      <a:pt x="122" y="123"/>
                      <a:pt x="122" y="123"/>
                    </a:cubicBezTo>
                    <a:cubicBezTo>
                      <a:pt x="125" y="120"/>
                      <a:pt x="127" y="118"/>
                      <a:pt x="128" y="115"/>
                    </a:cubicBezTo>
                    <a:cubicBezTo>
                      <a:pt x="133" y="97"/>
                      <a:pt x="108" y="101"/>
                      <a:pt x="68" y="84"/>
                    </a:cubicBezTo>
                    <a:cubicBezTo>
                      <a:pt x="28" y="68"/>
                      <a:pt x="30" y="49"/>
                      <a:pt x="15" y="23"/>
                    </a:cubicBezTo>
                    <a:cubicBezTo>
                      <a:pt x="11" y="16"/>
                      <a:pt x="12" y="9"/>
                      <a:pt x="16" y="2"/>
                    </a:cubicBezTo>
                    <a:cubicBezTo>
                      <a:pt x="13" y="1"/>
                      <a:pt x="9" y="1"/>
                      <a:pt x="4" y="0"/>
                    </a:cubicBezTo>
                  </a:path>
                </a:pathLst>
              </a:custGeom>
              <a:solidFill>
                <a:srgbClr val="A29B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403" name="Freeform 1029">
                <a:extLst>
                  <a:ext uri="{FF2B5EF4-FFF2-40B4-BE49-F238E27FC236}">
                    <a16:creationId xmlns:a16="http://schemas.microsoft.com/office/drawing/2014/main" id="{A96B4AF0-7AD3-4D6F-BE05-368D57045E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95" y="3309"/>
                <a:ext cx="110" cy="36"/>
              </a:xfrm>
              <a:custGeom>
                <a:avLst/>
                <a:gdLst>
                  <a:gd name="T0" fmla="*/ 74 w 111"/>
                  <a:gd name="T1" fmla="*/ 0 h 36"/>
                  <a:gd name="T2" fmla="*/ 60 w 111"/>
                  <a:gd name="T3" fmla="*/ 0 h 36"/>
                  <a:gd name="T4" fmla="*/ 35 w 111"/>
                  <a:gd name="T5" fmla="*/ 7 h 36"/>
                  <a:gd name="T6" fmla="*/ 18 w 111"/>
                  <a:gd name="T7" fmla="*/ 13 h 36"/>
                  <a:gd name="T8" fmla="*/ 18 w 111"/>
                  <a:gd name="T9" fmla="*/ 13 h 36"/>
                  <a:gd name="T10" fmla="*/ 14 w 111"/>
                  <a:gd name="T11" fmla="*/ 16 h 36"/>
                  <a:gd name="T12" fmla="*/ 3 w 111"/>
                  <a:gd name="T13" fmla="*/ 25 h 36"/>
                  <a:gd name="T14" fmla="*/ 1 w 111"/>
                  <a:gd name="T15" fmla="*/ 36 h 36"/>
                  <a:gd name="T16" fmla="*/ 5 w 111"/>
                  <a:gd name="T17" fmla="*/ 32 h 36"/>
                  <a:gd name="T18" fmla="*/ 27 w 111"/>
                  <a:gd name="T19" fmla="*/ 17 h 36"/>
                  <a:gd name="T20" fmla="*/ 84 w 111"/>
                  <a:gd name="T21" fmla="*/ 4 h 36"/>
                  <a:gd name="T22" fmla="*/ 100 w 111"/>
                  <a:gd name="T23" fmla="*/ 5 h 36"/>
                  <a:gd name="T24" fmla="*/ 107 w 111"/>
                  <a:gd name="T25" fmla="*/ 3 h 36"/>
                  <a:gd name="T26" fmla="*/ 74 w 111"/>
                  <a:gd name="T27" fmla="*/ 0 h 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11" h="36">
                    <a:moveTo>
                      <a:pt x="78" y="0"/>
                    </a:moveTo>
                    <a:cubicBezTo>
                      <a:pt x="73" y="0"/>
                      <a:pt x="69" y="0"/>
                      <a:pt x="64" y="0"/>
                    </a:cubicBezTo>
                    <a:cubicBezTo>
                      <a:pt x="57" y="2"/>
                      <a:pt x="46" y="3"/>
                      <a:pt x="35" y="7"/>
                    </a:cubicBezTo>
                    <a:cubicBezTo>
                      <a:pt x="28" y="9"/>
                      <a:pt x="23" y="11"/>
                      <a:pt x="18" y="13"/>
                    </a:cubicBezTo>
                    <a:cubicBezTo>
                      <a:pt x="18" y="13"/>
                      <a:pt x="18" y="13"/>
                      <a:pt x="18" y="13"/>
                    </a:cubicBezTo>
                    <a:cubicBezTo>
                      <a:pt x="16" y="14"/>
                      <a:pt x="15" y="15"/>
                      <a:pt x="14" y="16"/>
                    </a:cubicBezTo>
                    <a:cubicBezTo>
                      <a:pt x="10" y="19"/>
                      <a:pt x="6" y="22"/>
                      <a:pt x="3" y="25"/>
                    </a:cubicBezTo>
                    <a:cubicBezTo>
                      <a:pt x="1" y="28"/>
                      <a:pt x="0" y="32"/>
                      <a:pt x="1" y="36"/>
                    </a:cubicBezTo>
                    <a:cubicBezTo>
                      <a:pt x="2" y="35"/>
                      <a:pt x="3" y="33"/>
                      <a:pt x="5" y="32"/>
                    </a:cubicBezTo>
                    <a:cubicBezTo>
                      <a:pt x="10" y="26"/>
                      <a:pt x="19" y="22"/>
                      <a:pt x="27" y="17"/>
                    </a:cubicBezTo>
                    <a:cubicBezTo>
                      <a:pt x="43" y="9"/>
                      <a:pt x="65" y="4"/>
                      <a:pt x="88" y="4"/>
                    </a:cubicBezTo>
                    <a:cubicBezTo>
                      <a:pt x="93" y="4"/>
                      <a:pt x="98" y="4"/>
                      <a:pt x="104" y="5"/>
                    </a:cubicBezTo>
                    <a:cubicBezTo>
                      <a:pt x="106" y="4"/>
                      <a:pt x="108" y="3"/>
                      <a:pt x="111" y="3"/>
                    </a:cubicBezTo>
                    <a:cubicBezTo>
                      <a:pt x="101" y="1"/>
                      <a:pt x="90" y="0"/>
                      <a:pt x="78" y="0"/>
                    </a:cubicBezTo>
                  </a:path>
                </a:pathLst>
              </a:custGeom>
              <a:solidFill>
                <a:srgbClr val="C5C0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404" name="Freeform 1030">
                <a:extLst>
                  <a:ext uri="{FF2B5EF4-FFF2-40B4-BE49-F238E27FC236}">
                    <a16:creationId xmlns:a16="http://schemas.microsoft.com/office/drawing/2014/main" id="{0ABF49F6-B68D-47E3-8210-44ABEDDC14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9" y="3289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3 w 3"/>
                  <a:gd name="T3" fmla="*/ 2 h 2"/>
                  <a:gd name="T4" fmla="*/ 3 w 3"/>
                  <a:gd name="T5" fmla="*/ 2 h 2"/>
                  <a:gd name="T6" fmla="*/ 0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cubicBezTo>
                      <a:pt x="1" y="1"/>
                      <a:pt x="2" y="1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2" y="1"/>
                      <a:pt x="0" y="0"/>
                    </a:cubicBezTo>
                  </a:path>
                </a:pathLst>
              </a:custGeom>
              <a:solidFill>
                <a:srgbClr val="C6C1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405" name="Freeform 1031">
                <a:extLst>
                  <a:ext uri="{FF2B5EF4-FFF2-40B4-BE49-F238E27FC236}">
                    <a16:creationId xmlns:a16="http://schemas.microsoft.com/office/drawing/2014/main" id="{779E4D13-DF14-422B-A584-A8A8589C122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547" y="3191"/>
                <a:ext cx="122" cy="181"/>
              </a:xfrm>
              <a:custGeom>
                <a:avLst/>
                <a:gdLst>
                  <a:gd name="T0" fmla="*/ 16 w 124"/>
                  <a:gd name="T1" fmla="*/ 167 h 184"/>
                  <a:gd name="T2" fmla="*/ 13 w 124"/>
                  <a:gd name="T3" fmla="*/ 172 h 184"/>
                  <a:gd name="T4" fmla="*/ 17 w 124"/>
                  <a:gd name="T5" fmla="*/ 170 h 184"/>
                  <a:gd name="T6" fmla="*/ 16 w 124"/>
                  <a:gd name="T7" fmla="*/ 167 h 184"/>
                  <a:gd name="T8" fmla="*/ 37 w 124"/>
                  <a:gd name="T9" fmla="*/ 145 h 184"/>
                  <a:gd name="T10" fmla="*/ 21 w 124"/>
                  <a:gd name="T11" fmla="*/ 159 h 184"/>
                  <a:gd name="T12" fmla="*/ 21 w 124"/>
                  <a:gd name="T13" fmla="*/ 159 h 184"/>
                  <a:gd name="T14" fmla="*/ 24 w 124"/>
                  <a:gd name="T15" fmla="*/ 168 h 184"/>
                  <a:gd name="T16" fmla="*/ 37 w 124"/>
                  <a:gd name="T17" fmla="*/ 162 h 184"/>
                  <a:gd name="T18" fmla="*/ 37 w 124"/>
                  <a:gd name="T19" fmla="*/ 145 h 184"/>
                  <a:gd name="T20" fmla="*/ 109 w 124"/>
                  <a:gd name="T21" fmla="*/ 93 h 184"/>
                  <a:gd name="T22" fmla="*/ 87 w 124"/>
                  <a:gd name="T23" fmla="*/ 104 h 184"/>
                  <a:gd name="T24" fmla="*/ 63 w 124"/>
                  <a:gd name="T25" fmla="*/ 125 h 184"/>
                  <a:gd name="T26" fmla="*/ 63 w 124"/>
                  <a:gd name="T27" fmla="*/ 125 h 184"/>
                  <a:gd name="T28" fmla="*/ 105 w 124"/>
                  <a:gd name="T29" fmla="*/ 112 h 184"/>
                  <a:gd name="T30" fmla="*/ 113 w 124"/>
                  <a:gd name="T31" fmla="*/ 100 h 184"/>
                  <a:gd name="T32" fmla="*/ 109 w 124"/>
                  <a:gd name="T33" fmla="*/ 93 h 184"/>
                  <a:gd name="T34" fmla="*/ 7 w 124"/>
                  <a:gd name="T35" fmla="*/ 11 h 184"/>
                  <a:gd name="T36" fmla="*/ 11 w 124"/>
                  <a:gd name="T37" fmla="*/ 37 h 184"/>
                  <a:gd name="T38" fmla="*/ 67 w 124"/>
                  <a:gd name="T39" fmla="*/ 90 h 184"/>
                  <a:gd name="T40" fmla="*/ 81 w 124"/>
                  <a:gd name="T41" fmla="*/ 95 h 184"/>
                  <a:gd name="T42" fmla="*/ 89 w 124"/>
                  <a:gd name="T43" fmla="*/ 93 h 184"/>
                  <a:gd name="T44" fmla="*/ 74 w 124"/>
                  <a:gd name="T45" fmla="*/ 81 h 184"/>
                  <a:gd name="T46" fmla="*/ 72 w 124"/>
                  <a:gd name="T47" fmla="*/ 80 h 184"/>
                  <a:gd name="T48" fmla="*/ 63 w 124"/>
                  <a:gd name="T49" fmla="*/ 74 h 184"/>
                  <a:gd name="T50" fmla="*/ 45 w 124"/>
                  <a:gd name="T51" fmla="*/ 63 h 184"/>
                  <a:gd name="T52" fmla="*/ 13 w 124"/>
                  <a:gd name="T53" fmla="*/ 25 h 184"/>
                  <a:gd name="T54" fmla="*/ 7 w 124"/>
                  <a:gd name="T55" fmla="*/ 11 h 184"/>
                  <a:gd name="T56" fmla="*/ 31 w 124"/>
                  <a:gd name="T57" fmla="*/ 0 h 184"/>
                  <a:gd name="T58" fmla="*/ 20 w 124"/>
                  <a:gd name="T59" fmla="*/ 5 h 184"/>
                  <a:gd name="T60" fmla="*/ 29 w 124"/>
                  <a:gd name="T61" fmla="*/ 30 h 184"/>
                  <a:gd name="T62" fmla="*/ 63 w 124"/>
                  <a:gd name="T63" fmla="*/ 74 h 184"/>
                  <a:gd name="T64" fmla="*/ 74 w 124"/>
                  <a:gd name="T65" fmla="*/ 81 h 184"/>
                  <a:gd name="T66" fmla="*/ 106 w 124"/>
                  <a:gd name="T67" fmla="*/ 91 h 184"/>
                  <a:gd name="T68" fmla="*/ 55 w 124"/>
                  <a:gd name="T69" fmla="*/ 61 h 184"/>
                  <a:gd name="T70" fmla="*/ 36 w 124"/>
                  <a:gd name="T71" fmla="*/ 13 h 184"/>
                  <a:gd name="T72" fmla="*/ 38 w 124"/>
                  <a:gd name="T73" fmla="*/ 0 h 184"/>
                  <a:gd name="T74" fmla="*/ 31 w 124"/>
                  <a:gd name="T75" fmla="*/ 0 h 184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124" h="184">
                    <a:moveTo>
                      <a:pt x="16" y="179"/>
                    </a:moveTo>
                    <a:cubicBezTo>
                      <a:pt x="15" y="181"/>
                      <a:pt x="14" y="182"/>
                      <a:pt x="13" y="184"/>
                    </a:cubicBezTo>
                    <a:cubicBezTo>
                      <a:pt x="14" y="183"/>
                      <a:pt x="16" y="183"/>
                      <a:pt x="17" y="182"/>
                    </a:cubicBezTo>
                    <a:cubicBezTo>
                      <a:pt x="17" y="181"/>
                      <a:pt x="16" y="180"/>
                      <a:pt x="16" y="179"/>
                    </a:cubicBezTo>
                    <a:moveTo>
                      <a:pt x="41" y="153"/>
                    </a:moveTo>
                    <a:cubicBezTo>
                      <a:pt x="34" y="159"/>
                      <a:pt x="27" y="164"/>
                      <a:pt x="21" y="171"/>
                    </a:cubicBezTo>
                    <a:cubicBezTo>
                      <a:pt x="21" y="171"/>
                      <a:pt x="21" y="171"/>
                      <a:pt x="21" y="171"/>
                    </a:cubicBezTo>
                    <a:cubicBezTo>
                      <a:pt x="22" y="174"/>
                      <a:pt x="23" y="177"/>
                      <a:pt x="24" y="180"/>
                    </a:cubicBezTo>
                    <a:cubicBezTo>
                      <a:pt x="30" y="178"/>
                      <a:pt x="35" y="176"/>
                      <a:pt x="41" y="174"/>
                    </a:cubicBezTo>
                    <a:cubicBezTo>
                      <a:pt x="37" y="167"/>
                      <a:pt x="36" y="160"/>
                      <a:pt x="41" y="153"/>
                    </a:cubicBezTo>
                    <a:moveTo>
                      <a:pt x="117" y="101"/>
                    </a:moveTo>
                    <a:cubicBezTo>
                      <a:pt x="119" y="107"/>
                      <a:pt x="104" y="109"/>
                      <a:pt x="91" y="112"/>
                    </a:cubicBezTo>
                    <a:cubicBezTo>
                      <a:pt x="87" y="117"/>
                      <a:pt x="74" y="127"/>
                      <a:pt x="67" y="133"/>
                    </a:cubicBezTo>
                    <a:cubicBezTo>
                      <a:pt x="67" y="133"/>
                      <a:pt x="67" y="133"/>
                      <a:pt x="67" y="133"/>
                    </a:cubicBezTo>
                    <a:cubicBezTo>
                      <a:pt x="83" y="125"/>
                      <a:pt x="98" y="121"/>
                      <a:pt x="113" y="120"/>
                    </a:cubicBezTo>
                    <a:cubicBezTo>
                      <a:pt x="121" y="118"/>
                      <a:pt x="124" y="115"/>
                      <a:pt x="121" y="108"/>
                    </a:cubicBezTo>
                    <a:cubicBezTo>
                      <a:pt x="120" y="105"/>
                      <a:pt x="119" y="103"/>
                      <a:pt x="117" y="101"/>
                    </a:cubicBezTo>
                    <a:moveTo>
                      <a:pt x="7" y="11"/>
                    </a:moveTo>
                    <a:cubicBezTo>
                      <a:pt x="2" y="21"/>
                      <a:pt x="0" y="30"/>
                      <a:pt x="11" y="41"/>
                    </a:cubicBezTo>
                    <a:cubicBezTo>
                      <a:pt x="33" y="61"/>
                      <a:pt x="55" y="75"/>
                      <a:pt x="71" y="97"/>
                    </a:cubicBezTo>
                    <a:cubicBezTo>
                      <a:pt x="73" y="99"/>
                      <a:pt x="80" y="101"/>
                      <a:pt x="85" y="103"/>
                    </a:cubicBezTo>
                    <a:cubicBezTo>
                      <a:pt x="88" y="103"/>
                      <a:pt x="90" y="102"/>
                      <a:pt x="93" y="101"/>
                    </a:cubicBezTo>
                    <a:cubicBezTo>
                      <a:pt x="93" y="96"/>
                      <a:pt x="86" y="90"/>
                      <a:pt x="78" y="85"/>
                    </a:cubicBezTo>
                    <a:cubicBezTo>
                      <a:pt x="77" y="85"/>
                      <a:pt x="76" y="84"/>
                      <a:pt x="76" y="84"/>
                    </a:cubicBezTo>
                    <a:cubicBezTo>
                      <a:pt x="73" y="82"/>
                      <a:pt x="70" y="80"/>
                      <a:pt x="67" y="78"/>
                    </a:cubicBezTo>
                    <a:cubicBezTo>
                      <a:pt x="60" y="74"/>
                      <a:pt x="54" y="70"/>
                      <a:pt x="49" y="67"/>
                    </a:cubicBezTo>
                    <a:cubicBezTo>
                      <a:pt x="34" y="54"/>
                      <a:pt x="22" y="39"/>
                      <a:pt x="13" y="25"/>
                    </a:cubicBezTo>
                    <a:cubicBezTo>
                      <a:pt x="11" y="22"/>
                      <a:pt x="9" y="17"/>
                      <a:pt x="7" y="11"/>
                    </a:cubicBezTo>
                    <a:moveTo>
                      <a:pt x="32" y="0"/>
                    </a:moveTo>
                    <a:cubicBezTo>
                      <a:pt x="28" y="1"/>
                      <a:pt x="24" y="3"/>
                      <a:pt x="20" y="5"/>
                    </a:cubicBezTo>
                    <a:cubicBezTo>
                      <a:pt x="23" y="16"/>
                      <a:pt x="27" y="25"/>
                      <a:pt x="29" y="30"/>
                    </a:cubicBezTo>
                    <a:cubicBezTo>
                      <a:pt x="38" y="46"/>
                      <a:pt x="47" y="64"/>
                      <a:pt x="67" y="78"/>
                    </a:cubicBezTo>
                    <a:cubicBezTo>
                      <a:pt x="71" y="80"/>
                      <a:pt x="75" y="83"/>
                      <a:pt x="78" y="85"/>
                    </a:cubicBezTo>
                    <a:cubicBezTo>
                      <a:pt x="87" y="89"/>
                      <a:pt x="107" y="95"/>
                      <a:pt x="114" y="99"/>
                    </a:cubicBezTo>
                    <a:cubicBezTo>
                      <a:pt x="101" y="86"/>
                      <a:pt x="72" y="77"/>
                      <a:pt x="59" y="65"/>
                    </a:cubicBezTo>
                    <a:cubicBezTo>
                      <a:pt x="40" y="48"/>
                      <a:pt x="38" y="31"/>
                      <a:pt x="40" y="13"/>
                    </a:cubicBezTo>
                    <a:cubicBezTo>
                      <a:pt x="41" y="9"/>
                      <a:pt x="42" y="5"/>
                      <a:pt x="42" y="0"/>
                    </a:cubicBezTo>
                    <a:cubicBezTo>
                      <a:pt x="39" y="0"/>
                      <a:pt x="36" y="0"/>
                      <a:pt x="32" y="0"/>
                    </a:cubicBezTo>
                  </a:path>
                </a:pathLst>
              </a:custGeom>
              <a:solidFill>
                <a:srgbClr val="C6C1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406" name="Freeform 1032">
                <a:extLst>
                  <a:ext uri="{FF2B5EF4-FFF2-40B4-BE49-F238E27FC236}">
                    <a16:creationId xmlns:a16="http://schemas.microsoft.com/office/drawing/2014/main" id="{46C9C5A3-6E00-4EF2-86F7-1DFEEDD1665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583" y="3309"/>
                <a:ext cx="75" cy="54"/>
              </a:xfrm>
              <a:custGeom>
                <a:avLst/>
                <a:gdLst>
                  <a:gd name="T0" fmla="*/ 16 w 77"/>
                  <a:gd name="T1" fmla="*/ 25 h 54"/>
                  <a:gd name="T2" fmla="*/ 5 w 77"/>
                  <a:gd name="T3" fmla="*/ 33 h 54"/>
                  <a:gd name="T4" fmla="*/ 5 w 77"/>
                  <a:gd name="T5" fmla="*/ 54 h 54"/>
                  <a:gd name="T6" fmla="*/ 14 w 77"/>
                  <a:gd name="T7" fmla="*/ 50 h 54"/>
                  <a:gd name="T8" fmla="*/ 14 w 77"/>
                  <a:gd name="T9" fmla="*/ 36 h 54"/>
                  <a:gd name="T10" fmla="*/ 16 w 77"/>
                  <a:gd name="T11" fmla="*/ 25 h 54"/>
                  <a:gd name="T12" fmla="*/ 69 w 77"/>
                  <a:gd name="T13" fmla="*/ 0 h 54"/>
                  <a:gd name="T14" fmla="*/ 27 w 77"/>
                  <a:gd name="T15" fmla="*/ 13 h 54"/>
                  <a:gd name="T16" fmla="*/ 44 w 77"/>
                  <a:gd name="T17" fmla="*/ 7 h 54"/>
                  <a:gd name="T18" fmla="*/ 69 w 77"/>
                  <a:gd name="T19" fmla="*/ 0 h 5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77" h="54">
                    <a:moveTo>
                      <a:pt x="16" y="25"/>
                    </a:moveTo>
                    <a:cubicBezTo>
                      <a:pt x="12" y="28"/>
                      <a:pt x="8" y="30"/>
                      <a:pt x="5" y="33"/>
                    </a:cubicBezTo>
                    <a:cubicBezTo>
                      <a:pt x="0" y="40"/>
                      <a:pt x="1" y="47"/>
                      <a:pt x="5" y="54"/>
                    </a:cubicBezTo>
                    <a:cubicBezTo>
                      <a:pt x="8" y="52"/>
                      <a:pt x="11" y="51"/>
                      <a:pt x="14" y="50"/>
                    </a:cubicBezTo>
                    <a:cubicBezTo>
                      <a:pt x="12" y="45"/>
                      <a:pt x="11" y="41"/>
                      <a:pt x="14" y="36"/>
                    </a:cubicBezTo>
                    <a:cubicBezTo>
                      <a:pt x="13" y="32"/>
                      <a:pt x="14" y="28"/>
                      <a:pt x="16" y="25"/>
                    </a:cubicBezTo>
                    <a:moveTo>
                      <a:pt x="77" y="0"/>
                    </a:moveTo>
                    <a:cubicBezTo>
                      <a:pt x="62" y="1"/>
                      <a:pt x="47" y="5"/>
                      <a:pt x="31" y="13"/>
                    </a:cubicBezTo>
                    <a:cubicBezTo>
                      <a:pt x="36" y="11"/>
                      <a:pt x="41" y="9"/>
                      <a:pt x="48" y="7"/>
                    </a:cubicBezTo>
                    <a:cubicBezTo>
                      <a:pt x="59" y="3"/>
                      <a:pt x="70" y="2"/>
                      <a:pt x="77" y="0"/>
                    </a:cubicBezTo>
                  </a:path>
                </a:pathLst>
              </a:custGeom>
              <a:solidFill>
                <a:srgbClr val="DCD8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407" name="Freeform 1033">
                <a:extLst>
                  <a:ext uri="{FF2B5EF4-FFF2-40B4-BE49-F238E27FC236}">
                    <a16:creationId xmlns:a16="http://schemas.microsoft.com/office/drawing/2014/main" id="{2EAFD64E-7471-4B15-8CE8-DD2DFDD70EB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554" y="3196"/>
                <a:ext cx="110" cy="174"/>
              </a:xfrm>
              <a:custGeom>
                <a:avLst/>
                <a:gdLst>
                  <a:gd name="T0" fmla="*/ 14 w 112"/>
                  <a:gd name="T1" fmla="*/ 154 h 177"/>
                  <a:gd name="T2" fmla="*/ 9 w 112"/>
                  <a:gd name="T3" fmla="*/ 162 h 177"/>
                  <a:gd name="T4" fmla="*/ 10 w 112"/>
                  <a:gd name="T5" fmla="*/ 165 h 177"/>
                  <a:gd name="T6" fmla="*/ 17 w 112"/>
                  <a:gd name="T7" fmla="*/ 163 h 177"/>
                  <a:gd name="T8" fmla="*/ 14 w 112"/>
                  <a:gd name="T9" fmla="*/ 154 h 177"/>
                  <a:gd name="T10" fmla="*/ 67 w 112"/>
                  <a:gd name="T11" fmla="*/ 76 h 177"/>
                  <a:gd name="T12" fmla="*/ 81 w 112"/>
                  <a:gd name="T13" fmla="*/ 88 h 177"/>
                  <a:gd name="T14" fmla="*/ 74 w 112"/>
                  <a:gd name="T15" fmla="*/ 90 h 177"/>
                  <a:gd name="T16" fmla="*/ 80 w 112"/>
                  <a:gd name="T17" fmla="*/ 97 h 177"/>
                  <a:gd name="T18" fmla="*/ 80 w 112"/>
                  <a:gd name="T19" fmla="*/ 99 h 177"/>
                  <a:gd name="T20" fmla="*/ 102 w 112"/>
                  <a:gd name="T21" fmla="*/ 88 h 177"/>
                  <a:gd name="T22" fmla="*/ 99 w 112"/>
                  <a:gd name="T23" fmla="*/ 87 h 177"/>
                  <a:gd name="T24" fmla="*/ 67 w 112"/>
                  <a:gd name="T25" fmla="*/ 76 h 177"/>
                  <a:gd name="T26" fmla="*/ 56 w 112"/>
                  <a:gd name="T27" fmla="*/ 69 h 177"/>
                  <a:gd name="T28" fmla="*/ 65 w 112"/>
                  <a:gd name="T29" fmla="*/ 75 h 177"/>
                  <a:gd name="T30" fmla="*/ 67 w 112"/>
                  <a:gd name="T31" fmla="*/ 76 h 177"/>
                  <a:gd name="T32" fmla="*/ 56 w 112"/>
                  <a:gd name="T33" fmla="*/ 69 h 177"/>
                  <a:gd name="T34" fmla="*/ 13 w 112"/>
                  <a:gd name="T35" fmla="*/ 0 h 177"/>
                  <a:gd name="T36" fmla="*/ 0 w 112"/>
                  <a:gd name="T37" fmla="*/ 5 h 177"/>
                  <a:gd name="T38" fmla="*/ 0 w 112"/>
                  <a:gd name="T39" fmla="*/ 6 h 177"/>
                  <a:gd name="T40" fmla="*/ 6 w 112"/>
                  <a:gd name="T41" fmla="*/ 20 h 177"/>
                  <a:gd name="T42" fmla="*/ 38 w 112"/>
                  <a:gd name="T43" fmla="*/ 58 h 177"/>
                  <a:gd name="T44" fmla="*/ 56 w 112"/>
                  <a:gd name="T45" fmla="*/ 69 h 177"/>
                  <a:gd name="T46" fmla="*/ 22 w 112"/>
                  <a:gd name="T47" fmla="*/ 25 h 177"/>
                  <a:gd name="T48" fmla="*/ 13 w 112"/>
                  <a:gd name="T49" fmla="*/ 0 h 177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112" h="177">
                    <a:moveTo>
                      <a:pt x="14" y="166"/>
                    </a:moveTo>
                    <a:cubicBezTo>
                      <a:pt x="12" y="169"/>
                      <a:pt x="10" y="172"/>
                      <a:pt x="9" y="174"/>
                    </a:cubicBezTo>
                    <a:cubicBezTo>
                      <a:pt x="9" y="175"/>
                      <a:pt x="10" y="176"/>
                      <a:pt x="10" y="177"/>
                    </a:cubicBezTo>
                    <a:cubicBezTo>
                      <a:pt x="13" y="176"/>
                      <a:pt x="15" y="176"/>
                      <a:pt x="17" y="175"/>
                    </a:cubicBezTo>
                    <a:cubicBezTo>
                      <a:pt x="16" y="172"/>
                      <a:pt x="15" y="169"/>
                      <a:pt x="14" y="166"/>
                    </a:cubicBezTo>
                    <a:moveTo>
                      <a:pt x="71" y="80"/>
                    </a:moveTo>
                    <a:cubicBezTo>
                      <a:pt x="79" y="85"/>
                      <a:pt x="86" y="91"/>
                      <a:pt x="86" y="96"/>
                    </a:cubicBezTo>
                    <a:cubicBezTo>
                      <a:pt x="83" y="97"/>
                      <a:pt x="81" y="98"/>
                      <a:pt x="78" y="98"/>
                    </a:cubicBezTo>
                    <a:cubicBezTo>
                      <a:pt x="82" y="100"/>
                      <a:pt x="85" y="102"/>
                      <a:pt x="85" y="105"/>
                    </a:cubicBezTo>
                    <a:cubicBezTo>
                      <a:pt x="85" y="105"/>
                      <a:pt x="85" y="106"/>
                      <a:pt x="84" y="107"/>
                    </a:cubicBezTo>
                    <a:cubicBezTo>
                      <a:pt x="97" y="104"/>
                      <a:pt x="112" y="102"/>
                      <a:pt x="110" y="96"/>
                    </a:cubicBezTo>
                    <a:cubicBezTo>
                      <a:pt x="109" y="95"/>
                      <a:pt x="108" y="95"/>
                      <a:pt x="107" y="94"/>
                    </a:cubicBezTo>
                    <a:cubicBezTo>
                      <a:pt x="100" y="90"/>
                      <a:pt x="80" y="84"/>
                      <a:pt x="71" y="80"/>
                    </a:cubicBezTo>
                    <a:moveTo>
                      <a:pt x="60" y="73"/>
                    </a:moveTo>
                    <a:cubicBezTo>
                      <a:pt x="63" y="75"/>
                      <a:pt x="66" y="77"/>
                      <a:pt x="69" y="79"/>
                    </a:cubicBezTo>
                    <a:cubicBezTo>
                      <a:pt x="69" y="79"/>
                      <a:pt x="70" y="80"/>
                      <a:pt x="71" y="80"/>
                    </a:cubicBezTo>
                    <a:cubicBezTo>
                      <a:pt x="68" y="78"/>
                      <a:pt x="64" y="75"/>
                      <a:pt x="60" y="73"/>
                    </a:cubicBezTo>
                    <a:moveTo>
                      <a:pt x="13" y="0"/>
                    </a:moveTo>
                    <a:cubicBezTo>
                      <a:pt x="9" y="1"/>
                      <a:pt x="4" y="3"/>
                      <a:pt x="0" y="5"/>
                    </a:cubicBezTo>
                    <a:cubicBezTo>
                      <a:pt x="0" y="5"/>
                      <a:pt x="0" y="6"/>
                      <a:pt x="0" y="6"/>
                    </a:cubicBezTo>
                    <a:cubicBezTo>
                      <a:pt x="2" y="12"/>
                      <a:pt x="4" y="17"/>
                      <a:pt x="6" y="20"/>
                    </a:cubicBezTo>
                    <a:cubicBezTo>
                      <a:pt x="15" y="34"/>
                      <a:pt x="27" y="49"/>
                      <a:pt x="42" y="62"/>
                    </a:cubicBezTo>
                    <a:cubicBezTo>
                      <a:pt x="47" y="65"/>
                      <a:pt x="53" y="69"/>
                      <a:pt x="60" y="73"/>
                    </a:cubicBezTo>
                    <a:cubicBezTo>
                      <a:pt x="40" y="59"/>
                      <a:pt x="31" y="41"/>
                      <a:pt x="22" y="25"/>
                    </a:cubicBezTo>
                    <a:cubicBezTo>
                      <a:pt x="20" y="20"/>
                      <a:pt x="16" y="11"/>
                      <a:pt x="13" y="0"/>
                    </a:cubicBezTo>
                  </a:path>
                </a:pathLst>
              </a:custGeom>
              <a:solidFill>
                <a:srgbClr val="DCD8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408" name="Freeform 1034">
                <a:extLst>
                  <a:ext uri="{FF2B5EF4-FFF2-40B4-BE49-F238E27FC236}">
                    <a16:creationId xmlns:a16="http://schemas.microsoft.com/office/drawing/2014/main" id="{88EB14CE-C843-4ACB-AAB8-7DA9C0F4A1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96" y="3313"/>
                <a:ext cx="102" cy="45"/>
              </a:xfrm>
              <a:custGeom>
                <a:avLst/>
                <a:gdLst>
                  <a:gd name="T0" fmla="*/ 83 w 103"/>
                  <a:gd name="T1" fmla="*/ 0 h 45"/>
                  <a:gd name="T2" fmla="*/ 26 w 103"/>
                  <a:gd name="T3" fmla="*/ 13 h 45"/>
                  <a:gd name="T4" fmla="*/ 4 w 103"/>
                  <a:gd name="T5" fmla="*/ 28 h 45"/>
                  <a:gd name="T6" fmla="*/ 0 w 103"/>
                  <a:gd name="T7" fmla="*/ 32 h 45"/>
                  <a:gd name="T8" fmla="*/ 1 w 103"/>
                  <a:gd name="T9" fmla="*/ 45 h 45"/>
                  <a:gd name="T10" fmla="*/ 30 w 103"/>
                  <a:gd name="T11" fmla="*/ 31 h 45"/>
                  <a:gd name="T12" fmla="*/ 99 w 103"/>
                  <a:gd name="T13" fmla="*/ 1 h 45"/>
                  <a:gd name="T14" fmla="*/ 83 w 103"/>
                  <a:gd name="T15" fmla="*/ 0 h 4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03" h="45">
                    <a:moveTo>
                      <a:pt x="87" y="0"/>
                    </a:moveTo>
                    <a:cubicBezTo>
                      <a:pt x="64" y="0"/>
                      <a:pt x="42" y="5"/>
                      <a:pt x="26" y="13"/>
                    </a:cubicBezTo>
                    <a:cubicBezTo>
                      <a:pt x="18" y="18"/>
                      <a:pt x="9" y="22"/>
                      <a:pt x="4" y="28"/>
                    </a:cubicBezTo>
                    <a:cubicBezTo>
                      <a:pt x="2" y="29"/>
                      <a:pt x="1" y="31"/>
                      <a:pt x="0" y="32"/>
                    </a:cubicBezTo>
                    <a:cubicBezTo>
                      <a:pt x="0" y="36"/>
                      <a:pt x="1" y="41"/>
                      <a:pt x="1" y="45"/>
                    </a:cubicBezTo>
                    <a:cubicBezTo>
                      <a:pt x="11" y="41"/>
                      <a:pt x="21" y="36"/>
                      <a:pt x="30" y="31"/>
                    </a:cubicBezTo>
                    <a:cubicBezTo>
                      <a:pt x="53" y="19"/>
                      <a:pt x="76" y="9"/>
                      <a:pt x="103" y="1"/>
                    </a:cubicBezTo>
                    <a:cubicBezTo>
                      <a:pt x="97" y="0"/>
                      <a:pt x="92" y="0"/>
                      <a:pt x="87" y="0"/>
                    </a:cubicBezTo>
                  </a:path>
                </a:pathLst>
              </a:custGeom>
              <a:solidFill>
                <a:srgbClr val="DCD8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409" name="Freeform 1035">
                <a:extLst>
                  <a:ext uri="{FF2B5EF4-FFF2-40B4-BE49-F238E27FC236}">
                    <a16:creationId xmlns:a16="http://schemas.microsoft.com/office/drawing/2014/main" id="{FA7C848B-C39F-43C0-A4FC-79EB938F23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93" y="3345"/>
                <a:ext cx="4" cy="14"/>
              </a:xfrm>
              <a:custGeom>
                <a:avLst/>
                <a:gdLst>
                  <a:gd name="T0" fmla="*/ 3 w 4"/>
                  <a:gd name="T1" fmla="*/ 0 h 14"/>
                  <a:gd name="T2" fmla="*/ 3 w 4"/>
                  <a:gd name="T3" fmla="*/ 14 h 14"/>
                  <a:gd name="T4" fmla="*/ 4 w 4"/>
                  <a:gd name="T5" fmla="*/ 13 h 14"/>
                  <a:gd name="T6" fmla="*/ 3 w 4"/>
                  <a:gd name="T7" fmla="*/ 0 h 1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14">
                    <a:moveTo>
                      <a:pt x="3" y="0"/>
                    </a:moveTo>
                    <a:cubicBezTo>
                      <a:pt x="0" y="5"/>
                      <a:pt x="1" y="9"/>
                      <a:pt x="3" y="14"/>
                    </a:cubicBezTo>
                    <a:cubicBezTo>
                      <a:pt x="3" y="14"/>
                      <a:pt x="4" y="13"/>
                      <a:pt x="4" y="13"/>
                    </a:cubicBezTo>
                    <a:cubicBezTo>
                      <a:pt x="4" y="9"/>
                      <a:pt x="3" y="4"/>
                      <a:pt x="3" y="0"/>
                    </a:cubicBezTo>
                  </a:path>
                </a:pathLst>
              </a:custGeom>
              <a:solidFill>
                <a:srgbClr val="EAE7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410" name="Freeform 1036">
                <a:extLst>
                  <a:ext uri="{FF2B5EF4-FFF2-40B4-BE49-F238E27FC236}">
                    <a16:creationId xmlns:a16="http://schemas.microsoft.com/office/drawing/2014/main" id="{69F3E07E-58AB-4D75-A300-B4A35FCA1F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50" y="3279"/>
                <a:ext cx="76" cy="76"/>
              </a:xfrm>
              <a:custGeom>
                <a:avLst/>
                <a:gdLst>
                  <a:gd name="T0" fmla="*/ 0 w 77"/>
                  <a:gd name="T1" fmla="*/ 0 h 77"/>
                  <a:gd name="T2" fmla="*/ 47 w 77"/>
                  <a:gd name="T3" fmla="*/ 60 h 77"/>
                  <a:gd name="T4" fmla="*/ 66 w 77"/>
                  <a:gd name="T5" fmla="*/ 73 h 77"/>
                  <a:gd name="T6" fmla="*/ 66 w 77"/>
                  <a:gd name="T7" fmla="*/ 58 h 77"/>
                  <a:gd name="T8" fmla="*/ 70 w 77"/>
                  <a:gd name="T9" fmla="*/ 31 h 77"/>
                  <a:gd name="T10" fmla="*/ 43 w 77"/>
                  <a:gd name="T11" fmla="*/ 8 h 77"/>
                  <a:gd name="T12" fmla="*/ 40 w 77"/>
                  <a:gd name="T13" fmla="*/ 8 h 77"/>
                  <a:gd name="T14" fmla="*/ 38 w 77"/>
                  <a:gd name="T15" fmla="*/ 8 h 77"/>
                  <a:gd name="T16" fmla="*/ 3 w 77"/>
                  <a:gd name="T17" fmla="*/ 1 h 77"/>
                  <a:gd name="T18" fmla="*/ 0 w 77"/>
                  <a:gd name="T19" fmla="*/ 0 h 7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77" h="77">
                    <a:moveTo>
                      <a:pt x="0" y="0"/>
                    </a:moveTo>
                    <a:cubicBezTo>
                      <a:pt x="16" y="22"/>
                      <a:pt x="26" y="44"/>
                      <a:pt x="51" y="64"/>
                    </a:cubicBezTo>
                    <a:cubicBezTo>
                      <a:pt x="58" y="70"/>
                      <a:pt x="64" y="73"/>
                      <a:pt x="70" y="77"/>
                    </a:cubicBezTo>
                    <a:cubicBezTo>
                      <a:pt x="72" y="70"/>
                      <a:pt x="72" y="65"/>
                      <a:pt x="70" y="62"/>
                    </a:cubicBezTo>
                    <a:cubicBezTo>
                      <a:pt x="61" y="49"/>
                      <a:pt x="77" y="44"/>
                      <a:pt x="74" y="31"/>
                    </a:cubicBezTo>
                    <a:cubicBezTo>
                      <a:pt x="71" y="18"/>
                      <a:pt x="62" y="8"/>
                      <a:pt x="47" y="8"/>
                    </a:cubicBezTo>
                    <a:cubicBezTo>
                      <a:pt x="46" y="8"/>
                      <a:pt x="45" y="8"/>
                      <a:pt x="44" y="8"/>
                    </a:cubicBezTo>
                    <a:cubicBezTo>
                      <a:pt x="41" y="8"/>
                      <a:pt x="40" y="8"/>
                      <a:pt x="38" y="8"/>
                    </a:cubicBezTo>
                    <a:cubicBezTo>
                      <a:pt x="25" y="8"/>
                      <a:pt x="19" y="4"/>
                      <a:pt x="3" y="1"/>
                    </a:cubicBezTo>
                    <a:cubicBezTo>
                      <a:pt x="2" y="0"/>
                      <a:pt x="1" y="0"/>
                      <a:pt x="0" y="0"/>
                    </a:cubicBezTo>
                  </a:path>
                </a:pathLst>
              </a:custGeom>
              <a:solidFill>
                <a:srgbClr val="6E65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411" name="Freeform 1037">
                <a:extLst>
                  <a:ext uri="{FF2B5EF4-FFF2-40B4-BE49-F238E27FC236}">
                    <a16:creationId xmlns:a16="http://schemas.microsoft.com/office/drawing/2014/main" id="{E0BE23B3-203F-43EA-8BF4-CE1FC65EE7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3" y="3271"/>
                <a:ext cx="100" cy="93"/>
              </a:xfrm>
              <a:custGeom>
                <a:avLst/>
                <a:gdLst>
                  <a:gd name="T0" fmla="*/ 2 w 102"/>
                  <a:gd name="T1" fmla="*/ 0 h 94"/>
                  <a:gd name="T2" fmla="*/ 0 w 102"/>
                  <a:gd name="T3" fmla="*/ 0 h 94"/>
                  <a:gd name="T4" fmla="*/ 7 w 102"/>
                  <a:gd name="T5" fmla="*/ 8 h 94"/>
                  <a:gd name="T6" fmla="*/ 10 w 102"/>
                  <a:gd name="T7" fmla="*/ 9 h 94"/>
                  <a:gd name="T8" fmla="*/ 41 w 102"/>
                  <a:gd name="T9" fmla="*/ 16 h 94"/>
                  <a:gd name="T10" fmla="*/ 47 w 102"/>
                  <a:gd name="T11" fmla="*/ 16 h 94"/>
                  <a:gd name="T12" fmla="*/ 50 w 102"/>
                  <a:gd name="T13" fmla="*/ 16 h 94"/>
                  <a:gd name="T14" fmla="*/ 74 w 102"/>
                  <a:gd name="T15" fmla="*/ 39 h 94"/>
                  <a:gd name="T16" fmla="*/ 72 w 102"/>
                  <a:gd name="T17" fmla="*/ 66 h 94"/>
                  <a:gd name="T18" fmla="*/ 72 w 102"/>
                  <a:gd name="T19" fmla="*/ 81 h 94"/>
                  <a:gd name="T20" fmla="*/ 80 w 102"/>
                  <a:gd name="T21" fmla="*/ 90 h 94"/>
                  <a:gd name="T22" fmla="*/ 92 w 102"/>
                  <a:gd name="T23" fmla="*/ 67 h 94"/>
                  <a:gd name="T24" fmla="*/ 86 w 102"/>
                  <a:gd name="T25" fmla="*/ 54 h 94"/>
                  <a:gd name="T26" fmla="*/ 94 w 102"/>
                  <a:gd name="T27" fmla="*/ 45 h 94"/>
                  <a:gd name="T28" fmla="*/ 74 w 102"/>
                  <a:gd name="T29" fmla="*/ 15 h 94"/>
                  <a:gd name="T30" fmla="*/ 55 w 102"/>
                  <a:gd name="T31" fmla="*/ 10 h 94"/>
                  <a:gd name="T32" fmla="*/ 48 w 102"/>
                  <a:gd name="T33" fmla="*/ 11 h 94"/>
                  <a:gd name="T34" fmla="*/ 40 w 102"/>
                  <a:gd name="T35" fmla="*/ 11 h 94"/>
                  <a:gd name="T36" fmla="*/ 26 w 102"/>
                  <a:gd name="T37" fmla="*/ 9 h 94"/>
                  <a:gd name="T38" fmla="*/ 2 w 102"/>
                  <a:gd name="T39" fmla="*/ 0 h 94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102" h="94">
                    <a:moveTo>
                      <a:pt x="2" y="0"/>
                    </a:moveTo>
                    <a:cubicBezTo>
                      <a:pt x="2" y="0"/>
                      <a:pt x="1" y="0"/>
                      <a:pt x="0" y="0"/>
                    </a:cubicBezTo>
                    <a:cubicBezTo>
                      <a:pt x="2" y="3"/>
                      <a:pt x="4" y="5"/>
                      <a:pt x="7" y="8"/>
                    </a:cubicBezTo>
                    <a:cubicBezTo>
                      <a:pt x="8" y="8"/>
                      <a:pt x="9" y="8"/>
                      <a:pt x="10" y="9"/>
                    </a:cubicBezTo>
                    <a:cubicBezTo>
                      <a:pt x="26" y="12"/>
                      <a:pt x="32" y="16"/>
                      <a:pt x="45" y="16"/>
                    </a:cubicBezTo>
                    <a:cubicBezTo>
                      <a:pt x="47" y="16"/>
                      <a:pt x="48" y="16"/>
                      <a:pt x="51" y="16"/>
                    </a:cubicBezTo>
                    <a:cubicBezTo>
                      <a:pt x="52" y="16"/>
                      <a:pt x="53" y="16"/>
                      <a:pt x="54" y="16"/>
                    </a:cubicBezTo>
                    <a:cubicBezTo>
                      <a:pt x="69" y="16"/>
                      <a:pt x="78" y="26"/>
                      <a:pt x="81" y="39"/>
                    </a:cubicBezTo>
                    <a:cubicBezTo>
                      <a:pt x="84" y="52"/>
                      <a:pt x="68" y="57"/>
                      <a:pt x="77" y="70"/>
                    </a:cubicBezTo>
                    <a:cubicBezTo>
                      <a:pt x="79" y="73"/>
                      <a:pt x="79" y="78"/>
                      <a:pt x="77" y="85"/>
                    </a:cubicBezTo>
                    <a:cubicBezTo>
                      <a:pt x="82" y="88"/>
                      <a:pt x="86" y="91"/>
                      <a:pt x="88" y="94"/>
                    </a:cubicBezTo>
                    <a:cubicBezTo>
                      <a:pt x="95" y="87"/>
                      <a:pt x="102" y="79"/>
                      <a:pt x="100" y="71"/>
                    </a:cubicBezTo>
                    <a:cubicBezTo>
                      <a:pt x="99" y="66"/>
                      <a:pt x="94" y="63"/>
                      <a:pt x="94" y="58"/>
                    </a:cubicBezTo>
                    <a:cubicBezTo>
                      <a:pt x="94" y="55"/>
                      <a:pt x="102" y="50"/>
                      <a:pt x="102" y="45"/>
                    </a:cubicBezTo>
                    <a:cubicBezTo>
                      <a:pt x="102" y="37"/>
                      <a:pt x="93" y="21"/>
                      <a:pt x="81" y="15"/>
                    </a:cubicBezTo>
                    <a:cubicBezTo>
                      <a:pt x="75" y="11"/>
                      <a:pt x="67" y="10"/>
                      <a:pt x="59" y="10"/>
                    </a:cubicBezTo>
                    <a:cubicBezTo>
                      <a:pt x="57" y="10"/>
                      <a:pt x="54" y="10"/>
                      <a:pt x="52" y="11"/>
                    </a:cubicBezTo>
                    <a:cubicBezTo>
                      <a:pt x="49" y="11"/>
                      <a:pt x="47" y="11"/>
                      <a:pt x="44" y="11"/>
                    </a:cubicBezTo>
                    <a:cubicBezTo>
                      <a:pt x="39" y="11"/>
                      <a:pt x="35" y="10"/>
                      <a:pt x="30" y="9"/>
                    </a:cubicBezTo>
                    <a:cubicBezTo>
                      <a:pt x="12" y="5"/>
                      <a:pt x="14" y="0"/>
                      <a:pt x="2" y="0"/>
                    </a:cubicBezTo>
                  </a:path>
                </a:pathLst>
              </a:custGeom>
              <a:solidFill>
                <a:srgbClr val="A29B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412" name="Freeform 1038">
                <a:extLst>
                  <a:ext uri="{FF2B5EF4-FFF2-40B4-BE49-F238E27FC236}">
                    <a16:creationId xmlns:a16="http://schemas.microsoft.com/office/drawing/2014/main" id="{44B18BAA-5574-4092-98F3-9A0DB6A838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28" y="3257"/>
                <a:ext cx="151" cy="126"/>
              </a:xfrm>
              <a:custGeom>
                <a:avLst/>
                <a:gdLst>
                  <a:gd name="T0" fmla="*/ 0 w 153"/>
                  <a:gd name="T1" fmla="*/ 0 h 128"/>
                  <a:gd name="T2" fmla="*/ 15 w 153"/>
                  <a:gd name="T3" fmla="*/ 14 h 128"/>
                  <a:gd name="T4" fmla="*/ 17 w 153"/>
                  <a:gd name="T5" fmla="*/ 14 h 128"/>
                  <a:gd name="T6" fmla="*/ 41 w 153"/>
                  <a:gd name="T7" fmla="*/ 23 h 128"/>
                  <a:gd name="T8" fmla="*/ 55 w 153"/>
                  <a:gd name="T9" fmla="*/ 25 h 128"/>
                  <a:gd name="T10" fmla="*/ 63 w 153"/>
                  <a:gd name="T11" fmla="*/ 25 h 128"/>
                  <a:gd name="T12" fmla="*/ 70 w 153"/>
                  <a:gd name="T13" fmla="*/ 24 h 128"/>
                  <a:gd name="T14" fmla="*/ 92 w 153"/>
                  <a:gd name="T15" fmla="*/ 29 h 128"/>
                  <a:gd name="T16" fmla="*/ 111 w 153"/>
                  <a:gd name="T17" fmla="*/ 55 h 128"/>
                  <a:gd name="T18" fmla="*/ 105 w 153"/>
                  <a:gd name="T19" fmla="*/ 68 h 128"/>
                  <a:gd name="T20" fmla="*/ 110 w 153"/>
                  <a:gd name="T21" fmla="*/ 81 h 128"/>
                  <a:gd name="T22" fmla="*/ 99 w 153"/>
                  <a:gd name="T23" fmla="*/ 100 h 128"/>
                  <a:gd name="T24" fmla="*/ 98 w 153"/>
                  <a:gd name="T25" fmla="*/ 112 h 128"/>
                  <a:gd name="T26" fmla="*/ 89 w 153"/>
                  <a:gd name="T27" fmla="*/ 120 h 128"/>
                  <a:gd name="T28" fmla="*/ 112 w 153"/>
                  <a:gd name="T29" fmla="*/ 113 h 128"/>
                  <a:gd name="T30" fmla="*/ 122 w 153"/>
                  <a:gd name="T31" fmla="*/ 77 h 128"/>
                  <a:gd name="T32" fmla="*/ 117 w 153"/>
                  <a:gd name="T33" fmla="*/ 55 h 128"/>
                  <a:gd name="T34" fmla="*/ 127 w 153"/>
                  <a:gd name="T35" fmla="*/ 66 h 128"/>
                  <a:gd name="T36" fmla="*/ 93 w 153"/>
                  <a:gd name="T37" fmla="*/ 8 h 128"/>
                  <a:gd name="T38" fmla="*/ 0 w 153"/>
                  <a:gd name="T39" fmla="*/ 0 h 128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153" h="128">
                    <a:moveTo>
                      <a:pt x="0" y="0"/>
                    </a:moveTo>
                    <a:cubicBezTo>
                      <a:pt x="6" y="4"/>
                      <a:pt x="11" y="9"/>
                      <a:pt x="15" y="14"/>
                    </a:cubicBezTo>
                    <a:cubicBezTo>
                      <a:pt x="16" y="14"/>
                      <a:pt x="17" y="14"/>
                      <a:pt x="17" y="14"/>
                    </a:cubicBezTo>
                    <a:cubicBezTo>
                      <a:pt x="29" y="14"/>
                      <a:pt x="27" y="19"/>
                      <a:pt x="45" y="23"/>
                    </a:cubicBezTo>
                    <a:cubicBezTo>
                      <a:pt x="50" y="24"/>
                      <a:pt x="54" y="25"/>
                      <a:pt x="59" y="25"/>
                    </a:cubicBezTo>
                    <a:cubicBezTo>
                      <a:pt x="62" y="25"/>
                      <a:pt x="64" y="25"/>
                      <a:pt x="67" y="25"/>
                    </a:cubicBezTo>
                    <a:cubicBezTo>
                      <a:pt x="69" y="24"/>
                      <a:pt x="72" y="24"/>
                      <a:pt x="74" y="24"/>
                    </a:cubicBezTo>
                    <a:cubicBezTo>
                      <a:pt x="82" y="24"/>
                      <a:pt x="90" y="25"/>
                      <a:pt x="96" y="29"/>
                    </a:cubicBezTo>
                    <a:cubicBezTo>
                      <a:pt x="108" y="35"/>
                      <a:pt x="117" y="51"/>
                      <a:pt x="117" y="59"/>
                    </a:cubicBezTo>
                    <a:cubicBezTo>
                      <a:pt x="117" y="64"/>
                      <a:pt x="109" y="69"/>
                      <a:pt x="109" y="72"/>
                    </a:cubicBezTo>
                    <a:cubicBezTo>
                      <a:pt x="109" y="77"/>
                      <a:pt x="114" y="80"/>
                      <a:pt x="115" y="85"/>
                    </a:cubicBezTo>
                    <a:cubicBezTo>
                      <a:pt x="117" y="93"/>
                      <a:pt x="110" y="101"/>
                      <a:pt x="103" y="108"/>
                    </a:cubicBezTo>
                    <a:cubicBezTo>
                      <a:pt x="105" y="112"/>
                      <a:pt x="105" y="115"/>
                      <a:pt x="102" y="120"/>
                    </a:cubicBezTo>
                    <a:cubicBezTo>
                      <a:pt x="101" y="122"/>
                      <a:pt x="98" y="125"/>
                      <a:pt x="93" y="128"/>
                    </a:cubicBezTo>
                    <a:cubicBezTo>
                      <a:pt x="102" y="126"/>
                      <a:pt x="111" y="124"/>
                      <a:pt x="119" y="121"/>
                    </a:cubicBezTo>
                    <a:cubicBezTo>
                      <a:pt x="117" y="109"/>
                      <a:pt x="124" y="95"/>
                      <a:pt x="130" y="81"/>
                    </a:cubicBezTo>
                    <a:cubicBezTo>
                      <a:pt x="129" y="73"/>
                      <a:pt x="130" y="66"/>
                      <a:pt x="125" y="59"/>
                    </a:cubicBezTo>
                    <a:cubicBezTo>
                      <a:pt x="127" y="62"/>
                      <a:pt x="132" y="66"/>
                      <a:pt x="135" y="70"/>
                    </a:cubicBezTo>
                    <a:cubicBezTo>
                      <a:pt x="147" y="42"/>
                      <a:pt x="153" y="17"/>
                      <a:pt x="97" y="8"/>
                    </a:cubicBezTo>
                    <a:cubicBezTo>
                      <a:pt x="74" y="5"/>
                      <a:pt x="34" y="4"/>
                      <a:pt x="0" y="0"/>
                    </a:cubicBezTo>
                  </a:path>
                </a:pathLst>
              </a:custGeom>
              <a:solidFill>
                <a:srgbClr val="C6C1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413" name="Freeform 1039">
                <a:extLst>
                  <a:ext uri="{FF2B5EF4-FFF2-40B4-BE49-F238E27FC236}">
                    <a16:creationId xmlns:a16="http://schemas.microsoft.com/office/drawing/2014/main" id="{D96B3471-6A1F-4370-B6CD-7CE70CBC72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51" y="3315"/>
                <a:ext cx="10" cy="22"/>
              </a:xfrm>
              <a:custGeom>
                <a:avLst/>
                <a:gdLst>
                  <a:gd name="T0" fmla="*/ 0 w 10"/>
                  <a:gd name="T1" fmla="*/ 0 h 22"/>
                  <a:gd name="T2" fmla="*/ 5 w 10"/>
                  <a:gd name="T3" fmla="*/ 22 h 22"/>
                  <a:gd name="T4" fmla="*/ 10 w 10"/>
                  <a:gd name="T5" fmla="*/ 11 h 22"/>
                  <a:gd name="T6" fmla="*/ 0 w 10"/>
                  <a:gd name="T7" fmla="*/ 0 h 2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" h="22">
                    <a:moveTo>
                      <a:pt x="0" y="0"/>
                    </a:moveTo>
                    <a:cubicBezTo>
                      <a:pt x="5" y="7"/>
                      <a:pt x="4" y="14"/>
                      <a:pt x="5" y="22"/>
                    </a:cubicBezTo>
                    <a:cubicBezTo>
                      <a:pt x="7" y="18"/>
                      <a:pt x="9" y="14"/>
                      <a:pt x="10" y="11"/>
                    </a:cubicBezTo>
                    <a:cubicBezTo>
                      <a:pt x="7" y="7"/>
                      <a:pt x="2" y="3"/>
                      <a:pt x="0" y="0"/>
                    </a:cubicBezTo>
                  </a:path>
                </a:pathLst>
              </a:custGeom>
              <a:solidFill>
                <a:srgbClr val="DCD8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414" name="Freeform 1040">
                <a:extLst>
                  <a:ext uri="{FF2B5EF4-FFF2-40B4-BE49-F238E27FC236}">
                    <a16:creationId xmlns:a16="http://schemas.microsoft.com/office/drawing/2014/main" id="{5BE351C2-873C-42BD-A102-8394343B0D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20" y="3279"/>
                <a:ext cx="99" cy="115"/>
              </a:xfrm>
              <a:custGeom>
                <a:avLst/>
                <a:gdLst>
                  <a:gd name="T0" fmla="*/ 25 w 100"/>
                  <a:gd name="T1" fmla="*/ 0 h 117"/>
                  <a:gd name="T2" fmla="*/ 0 w 100"/>
                  <a:gd name="T3" fmla="*/ 7 h 117"/>
                  <a:gd name="T4" fmla="*/ 6 w 100"/>
                  <a:gd name="T5" fmla="*/ 13 h 117"/>
                  <a:gd name="T6" fmla="*/ 27 w 100"/>
                  <a:gd name="T7" fmla="*/ 41 h 117"/>
                  <a:gd name="T8" fmla="*/ 42 w 100"/>
                  <a:gd name="T9" fmla="*/ 85 h 117"/>
                  <a:gd name="T10" fmla="*/ 41 w 100"/>
                  <a:gd name="T11" fmla="*/ 109 h 117"/>
                  <a:gd name="T12" fmla="*/ 78 w 100"/>
                  <a:gd name="T13" fmla="*/ 102 h 117"/>
                  <a:gd name="T14" fmla="*/ 96 w 100"/>
                  <a:gd name="T15" fmla="*/ 73 h 117"/>
                  <a:gd name="T16" fmla="*/ 77 w 100"/>
                  <a:gd name="T17" fmla="*/ 60 h 117"/>
                  <a:gd name="T18" fmla="*/ 30 w 100"/>
                  <a:gd name="T19" fmla="*/ 0 h 117"/>
                  <a:gd name="T20" fmla="*/ 25 w 100"/>
                  <a:gd name="T21" fmla="*/ 0 h 11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00" h="117">
                    <a:moveTo>
                      <a:pt x="25" y="0"/>
                    </a:moveTo>
                    <a:cubicBezTo>
                      <a:pt x="15" y="0"/>
                      <a:pt x="6" y="4"/>
                      <a:pt x="0" y="7"/>
                    </a:cubicBezTo>
                    <a:cubicBezTo>
                      <a:pt x="2" y="9"/>
                      <a:pt x="4" y="11"/>
                      <a:pt x="6" y="13"/>
                    </a:cubicBezTo>
                    <a:cubicBezTo>
                      <a:pt x="22" y="26"/>
                      <a:pt x="21" y="32"/>
                      <a:pt x="27" y="45"/>
                    </a:cubicBezTo>
                    <a:cubicBezTo>
                      <a:pt x="34" y="59"/>
                      <a:pt x="41" y="77"/>
                      <a:pt x="42" y="92"/>
                    </a:cubicBezTo>
                    <a:cubicBezTo>
                      <a:pt x="42" y="98"/>
                      <a:pt x="41" y="108"/>
                      <a:pt x="41" y="117"/>
                    </a:cubicBezTo>
                    <a:cubicBezTo>
                      <a:pt x="55" y="115"/>
                      <a:pt x="69" y="113"/>
                      <a:pt x="82" y="110"/>
                    </a:cubicBezTo>
                    <a:cubicBezTo>
                      <a:pt x="89" y="99"/>
                      <a:pt x="96" y="86"/>
                      <a:pt x="100" y="77"/>
                    </a:cubicBezTo>
                    <a:cubicBezTo>
                      <a:pt x="94" y="73"/>
                      <a:pt x="88" y="70"/>
                      <a:pt x="81" y="64"/>
                    </a:cubicBezTo>
                    <a:cubicBezTo>
                      <a:pt x="56" y="44"/>
                      <a:pt x="46" y="22"/>
                      <a:pt x="30" y="0"/>
                    </a:cubicBezTo>
                    <a:cubicBezTo>
                      <a:pt x="28" y="0"/>
                      <a:pt x="27" y="0"/>
                      <a:pt x="25" y="0"/>
                    </a:cubicBezTo>
                  </a:path>
                </a:pathLst>
              </a:custGeom>
              <a:solidFill>
                <a:srgbClr val="877F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415" name="Freeform 1041">
                <a:extLst>
                  <a:ext uri="{FF2B5EF4-FFF2-40B4-BE49-F238E27FC236}">
                    <a16:creationId xmlns:a16="http://schemas.microsoft.com/office/drawing/2014/main" id="{DAB4DC5B-DA30-4500-9F66-87B8AC1543F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417" y="3271"/>
                <a:ext cx="112" cy="116"/>
              </a:xfrm>
              <a:custGeom>
                <a:avLst/>
                <a:gdLst>
                  <a:gd name="T0" fmla="*/ 95 w 114"/>
                  <a:gd name="T1" fmla="*/ 81 h 118"/>
                  <a:gd name="T2" fmla="*/ 81 w 114"/>
                  <a:gd name="T3" fmla="*/ 110 h 118"/>
                  <a:gd name="T4" fmla="*/ 90 w 114"/>
                  <a:gd name="T5" fmla="*/ 107 h 118"/>
                  <a:gd name="T6" fmla="*/ 100 w 114"/>
                  <a:gd name="T7" fmla="*/ 94 h 118"/>
                  <a:gd name="T8" fmla="*/ 106 w 114"/>
                  <a:gd name="T9" fmla="*/ 87 h 118"/>
                  <a:gd name="T10" fmla="*/ 95 w 114"/>
                  <a:gd name="T11" fmla="*/ 81 h 118"/>
                  <a:gd name="T12" fmla="*/ 26 w 114"/>
                  <a:gd name="T13" fmla="*/ 0 h 118"/>
                  <a:gd name="T14" fmla="*/ 12 w 114"/>
                  <a:gd name="T15" fmla="*/ 2 h 118"/>
                  <a:gd name="T16" fmla="*/ 1 w 114"/>
                  <a:gd name="T17" fmla="*/ 3 h 118"/>
                  <a:gd name="T18" fmla="*/ 0 w 114"/>
                  <a:gd name="T19" fmla="*/ 10 h 118"/>
                  <a:gd name="T20" fmla="*/ 3 w 114"/>
                  <a:gd name="T21" fmla="*/ 15 h 118"/>
                  <a:gd name="T22" fmla="*/ 28 w 114"/>
                  <a:gd name="T23" fmla="*/ 8 h 118"/>
                  <a:gd name="T24" fmla="*/ 29 w 114"/>
                  <a:gd name="T25" fmla="*/ 8 h 118"/>
                  <a:gd name="T26" fmla="*/ 26 w 114"/>
                  <a:gd name="T27" fmla="*/ 0 h 11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14" h="118">
                    <a:moveTo>
                      <a:pt x="103" y="85"/>
                    </a:moveTo>
                    <a:cubicBezTo>
                      <a:pt x="99" y="94"/>
                      <a:pt x="92" y="107"/>
                      <a:pt x="85" y="118"/>
                    </a:cubicBezTo>
                    <a:cubicBezTo>
                      <a:pt x="90" y="117"/>
                      <a:pt x="94" y="116"/>
                      <a:pt x="98" y="115"/>
                    </a:cubicBezTo>
                    <a:cubicBezTo>
                      <a:pt x="101" y="111"/>
                      <a:pt x="104" y="106"/>
                      <a:pt x="108" y="102"/>
                    </a:cubicBezTo>
                    <a:cubicBezTo>
                      <a:pt x="110" y="99"/>
                      <a:pt x="112" y="97"/>
                      <a:pt x="114" y="94"/>
                    </a:cubicBezTo>
                    <a:cubicBezTo>
                      <a:pt x="112" y="91"/>
                      <a:pt x="108" y="88"/>
                      <a:pt x="103" y="85"/>
                    </a:cubicBezTo>
                    <a:moveTo>
                      <a:pt x="26" y="0"/>
                    </a:moveTo>
                    <a:cubicBezTo>
                      <a:pt x="23" y="0"/>
                      <a:pt x="18" y="1"/>
                      <a:pt x="12" y="2"/>
                    </a:cubicBezTo>
                    <a:cubicBezTo>
                      <a:pt x="8" y="3"/>
                      <a:pt x="4" y="3"/>
                      <a:pt x="1" y="3"/>
                    </a:cubicBezTo>
                    <a:cubicBezTo>
                      <a:pt x="1" y="5"/>
                      <a:pt x="0" y="8"/>
                      <a:pt x="0" y="10"/>
                    </a:cubicBezTo>
                    <a:cubicBezTo>
                      <a:pt x="1" y="12"/>
                      <a:pt x="2" y="13"/>
                      <a:pt x="3" y="15"/>
                    </a:cubicBezTo>
                    <a:cubicBezTo>
                      <a:pt x="9" y="12"/>
                      <a:pt x="18" y="8"/>
                      <a:pt x="28" y="8"/>
                    </a:cubicBezTo>
                    <a:cubicBezTo>
                      <a:pt x="30" y="8"/>
                      <a:pt x="31" y="8"/>
                      <a:pt x="33" y="8"/>
                    </a:cubicBezTo>
                    <a:cubicBezTo>
                      <a:pt x="30" y="5"/>
                      <a:pt x="28" y="3"/>
                      <a:pt x="26" y="0"/>
                    </a:cubicBezTo>
                  </a:path>
                </a:pathLst>
              </a:custGeom>
              <a:solidFill>
                <a:srgbClr val="B3AD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416" name="Freeform 1042">
                <a:extLst>
                  <a:ext uri="{FF2B5EF4-FFF2-40B4-BE49-F238E27FC236}">
                    <a16:creationId xmlns:a16="http://schemas.microsoft.com/office/drawing/2014/main" id="{DDCBCF8C-9FBB-4748-A7CB-7C58B594B7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88" y="3286"/>
                <a:ext cx="74" cy="116"/>
              </a:xfrm>
              <a:custGeom>
                <a:avLst/>
                <a:gdLst>
                  <a:gd name="T0" fmla="*/ 33 w 75"/>
                  <a:gd name="T1" fmla="*/ 0 h 118"/>
                  <a:gd name="T2" fmla="*/ 30 w 75"/>
                  <a:gd name="T3" fmla="*/ 2 h 118"/>
                  <a:gd name="T4" fmla="*/ 29 w 75"/>
                  <a:gd name="T5" fmla="*/ 10 h 118"/>
                  <a:gd name="T6" fmla="*/ 25 w 75"/>
                  <a:gd name="T7" fmla="*/ 39 h 118"/>
                  <a:gd name="T8" fmla="*/ 0 w 75"/>
                  <a:gd name="T9" fmla="*/ 61 h 118"/>
                  <a:gd name="T10" fmla="*/ 3 w 75"/>
                  <a:gd name="T11" fmla="*/ 101 h 118"/>
                  <a:gd name="T12" fmla="*/ 7 w 75"/>
                  <a:gd name="T13" fmla="*/ 110 h 118"/>
                  <a:gd name="T14" fmla="*/ 35 w 75"/>
                  <a:gd name="T15" fmla="*/ 107 h 118"/>
                  <a:gd name="T16" fmla="*/ 70 w 75"/>
                  <a:gd name="T17" fmla="*/ 102 h 118"/>
                  <a:gd name="T18" fmla="*/ 71 w 75"/>
                  <a:gd name="T19" fmla="*/ 81 h 118"/>
                  <a:gd name="T20" fmla="*/ 56 w 75"/>
                  <a:gd name="T21" fmla="*/ 34 h 118"/>
                  <a:gd name="T22" fmla="*/ 37 w 75"/>
                  <a:gd name="T23" fmla="*/ 6 h 118"/>
                  <a:gd name="T24" fmla="*/ 33 w 75"/>
                  <a:gd name="T25" fmla="*/ 0 h 11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75" h="118">
                    <a:moveTo>
                      <a:pt x="33" y="0"/>
                    </a:moveTo>
                    <a:cubicBezTo>
                      <a:pt x="32" y="0"/>
                      <a:pt x="31" y="1"/>
                      <a:pt x="30" y="2"/>
                    </a:cubicBezTo>
                    <a:cubicBezTo>
                      <a:pt x="30" y="5"/>
                      <a:pt x="29" y="8"/>
                      <a:pt x="29" y="10"/>
                    </a:cubicBezTo>
                    <a:cubicBezTo>
                      <a:pt x="27" y="19"/>
                      <a:pt x="29" y="37"/>
                      <a:pt x="25" y="43"/>
                    </a:cubicBezTo>
                    <a:cubicBezTo>
                      <a:pt x="21" y="52"/>
                      <a:pt x="8" y="58"/>
                      <a:pt x="0" y="65"/>
                    </a:cubicBezTo>
                    <a:cubicBezTo>
                      <a:pt x="8" y="78"/>
                      <a:pt x="4" y="94"/>
                      <a:pt x="3" y="109"/>
                    </a:cubicBezTo>
                    <a:cubicBezTo>
                      <a:pt x="4" y="112"/>
                      <a:pt x="6" y="115"/>
                      <a:pt x="7" y="118"/>
                    </a:cubicBezTo>
                    <a:cubicBezTo>
                      <a:pt x="16" y="117"/>
                      <a:pt x="25" y="116"/>
                      <a:pt x="35" y="115"/>
                    </a:cubicBezTo>
                    <a:cubicBezTo>
                      <a:pt x="48" y="113"/>
                      <a:pt x="61" y="112"/>
                      <a:pt x="74" y="110"/>
                    </a:cubicBezTo>
                    <a:cubicBezTo>
                      <a:pt x="74" y="101"/>
                      <a:pt x="75" y="91"/>
                      <a:pt x="75" y="85"/>
                    </a:cubicBezTo>
                    <a:cubicBezTo>
                      <a:pt x="74" y="70"/>
                      <a:pt x="67" y="52"/>
                      <a:pt x="60" y="38"/>
                    </a:cubicBezTo>
                    <a:cubicBezTo>
                      <a:pt x="54" y="25"/>
                      <a:pt x="55" y="19"/>
                      <a:pt x="39" y="6"/>
                    </a:cubicBezTo>
                    <a:cubicBezTo>
                      <a:pt x="37" y="4"/>
                      <a:pt x="35" y="2"/>
                      <a:pt x="33" y="0"/>
                    </a:cubicBezTo>
                  </a:path>
                </a:pathLst>
              </a:custGeom>
              <a:solidFill>
                <a:srgbClr val="B3AD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417" name="Freeform 1043">
                <a:extLst>
                  <a:ext uri="{FF2B5EF4-FFF2-40B4-BE49-F238E27FC236}">
                    <a16:creationId xmlns:a16="http://schemas.microsoft.com/office/drawing/2014/main" id="{67AC0DFA-D02F-48A5-84F6-19C4B22E8E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17" y="3281"/>
                <a:ext cx="3" cy="7"/>
              </a:xfrm>
              <a:custGeom>
                <a:avLst/>
                <a:gdLst>
                  <a:gd name="T0" fmla="*/ 0 w 3"/>
                  <a:gd name="T1" fmla="*/ 0 h 7"/>
                  <a:gd name="T2" fmla="*/ 0 w 3"/>
                  <a:gd name="T3" fmla="*/ 7 h 7"/>
                  <a:gd name="T4" fmla="*/ 3 w 3"/>
                  <a:gd name="T5" fmla="*/ 5 h 7"/>
                  <a:gd name="T6" fmla="*/ 0 w 3"/>
                  <a:gd name="T7" fmla="*/ 0 h 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7">
                    <a:moveTo>
                      <a:pt x="0" y="0"/>
                    </a:moveTo>
                    <a:cubicBezTo>
                      <a:pt x="0" y="2"/>
                      <a:pt x="0" y="5"/>
                      <a:pt x="0" y="7"/>
                    </a:cubicBezTo>
                    <a:cubicBezTo>
                      <a:pt x="1" y="6"/>
                      <a:pt x="2" y="5"/>
                      <a:pt x="3" y="5"/>
                    </a:cubicBezTo>
                    <a:cubicBezTo>
                      <a:pt x="2" y="3"/>
                      <a:pt x="1" y="2"/>
                      <a:pt x="0" y="0"/>
                    </a:cubicBezTo>
                  </a:path>
                </a:pathLst>
              </a:custGeom>
              <a:solidFill>
                <a:srgbClr val="D0CB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418" name="Freeform 1044">
                <a:extLst>
                  <a:ext uri="{FF2B5EF4-FFF2-40B4-BE49-F238E27FC236}">
                    <a16:creationId xmlns:a16="http://schemas.microsoft.com/office/drawing/2014/main" id="{30F8D0A2-00EF-43FC-B188-D168BE756E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16" y="3256"/>
                <a:ext cx="27" cy="18"/>
              </a:xfrm>
              <a:custGeom>
                <a:avLst/>
                <a:gdLst>
                  <a:gd name="T0" fmla="*/ 4 w 27"/>
                  <a:gd name="T1" fmla="*/ 0 h 18"/>
                  <a:gd name="T2" fmla="*/ 0 w 27"/>
                  <a:gd name="T3" fmla="*/ 1 h 18"/>
                  <a:gd name="T4" fmla="*/ 2 w 27"/>
                  <a:gd name="T5" fmla="*/ 18 h 18"/>
                  <a:gd name="T6" fmla="*/ 13 w 27"/>
                  <a:gd name="T7" fmla="*/ 17 h 18"/>
                  <a:gd name="T8" fmla="*/ 27 w 27"/>
                  <a:gd name="T9" fmla="*/ 15 h 18"/>
                  <a:gd name="T10" fmla="*/ 12 w 27"/>
                  <a:gd name="T11" fmla="*/ 1 h 18"/>
                  <a:gd name="T12" fmla="*/ 4 w 27"/>
                  <a:gd name="T13" fmla="*/ 0 h 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7" h="18">
                    <a:moveTo>
                      <a:pt x="4" y="0"/>
                    </a:moveTo>
                    <a:cubicBezTo>
                      <a:pt x="3" y="0"/>
                      <a:pt x="2" y="1"/>
                      <a:pt x="0" y="1"/>
                    </a:cubicBezTo>
                    <a:cubicBezTo>
                      <a:pt x="1" y="7"/>
                      <a:pt x="1" y="13"/>
                      <a:pt x="2" y="18"/>
                    </a:cubicBezTo>
                    <a:cubicBezTo>
                      <a:pt x="5" y="18"/>
                      <a:pt x="9" y="18"/>
                      <a:pt x="13" y="17"/>
                    </a:cubicBezTo>
                    <a:cubicBezTo>
                      <a:pt x="19" y="16"/>
                      <a:pt x="24" y="15"/>
                      <a:pt x="27" y="15"/>
                    </a:cubicBezTo>
                    <a:cubicBezTo>
                      <a:pt x="23" y="10"/>
                      <a:pt x="18" y="5"/>
                      <a:pt x="12" y="1"/>
                    </a:cubicBezTo>
                    <a:cubicBezTo>
                      <a:pt x="9" y="0"/>
                      <a:pt x="6" y="0"/>
                      <a:pt x="4" y="0"/>
                    </a:cubicBezTo>
                  </a:path>
                </a:pathLst>
              </a:custGeom>
              <a:solidFill>
                <a:srgbClr val="D1CC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419" name="Freeform 1045">
                <a:extLst>
                  <a:ext uri="{FF2B5EF4-FFF2-40B4-BE49-F238E27FC236}">
                    <a16:creationId xmlns:a16="http://schemas.microsoft.com/office/drawing/2014/main" id="{7DFA34F9-ACE9-4369-9289-EE2300B861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4" y="3364"/>
                <a:ext cx="17" cy="20"/>
              </a:xfrm>
              <a:custGeom>
                <a:avLst/>
                <a:gdLst>
                  <a:gd name="T0" fmla="*/ 12 w 18"/>
                  <a:gd name="T1" fmla="*/ 0 h 21"/>
                  <a:gd name="T2" fmla="*/ 9 w 18"/>
                  <a:gd name="T3" fmla="*/ 8 h 21"/>
                  <a:gd name="T4" fmla="*/ 0 w 18"/>
                  <a:gd name="T5" fmla="*/ 17 h 21"/>
                  <a:gd name="T6" fmla="*/ 6 w 18"/>
                  <a:gd name="T7" fmla="*/ 16 h 21"/>
                  <a:gd name="T8" fmla="*/ 11 w 18"/>
                  <a:gd name="T9" fmla="*/ 10 h 21"/>
                  <a:gd name="T10" fmla="*/ 12 w 18"/>
                  <a:gd name="T11" fmla="*/ 0 h 2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" h="21">
                    <a:moveTo>
                      <a:pt x="16" y="0"/>
                    </a:moveTo>
                    <a:cubicBezTo>
                      <a:pt x="14" y="3"/>
                      <a:pt x="12" y="5"/>
                      <a:pt x="10" y="8"/>
                    </a:cubicBezTo>
                    <a:cubicBezTo>
                      <a:pt x="6" y="12"/>
                      <a:pt x="3" y="17"/>
                      <a:pt x="0" y="21"/>
                    </a:cubicBezTo>
                    <a:cubicBezTo>
                      <a:pt x="2" y="21"/>
                      <a:pt x="4" y="20"/>
                      <a:pt x="6" y="20"/>
                    </a:cubicBezTo>
                    <a:cubicBezTo>
                      <a:pt x="11" y="17"/>
                      <a:pt x="14" y="14"/>
                      <a:pt x="15" y="12"/>
                    </a:cubicBezTo>
                    <a:cubicBezTo>
                      <a:pt x="18" y="7"/>
                      <a:pt x="18" y="4"/>
                      <a:pt x="16" y="0"/>
                    </a:cubicBezTo>
                  </a:path>
                </a:pathLst>
              </a:custGeom>
              <a:solidFill>
                <a:srgbClr val="D1CC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420" name="Freeform 1046">
                <a:extLst>
                  <a:ext uri="{FF2B5EF4-FFF2-40B4-BE49-F238E27FC236}">
                    <a16:creationId xmlns:a16="http://schemas.microsoft.com/office/drawing/2014/main" id="{A1948419-8729-4639-9FF5-7F15D10B916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292" y="3273"/>
                <a:ext cx="99" cy="131"/>
              </a:xfrm>
              <a:custGeom>
                <a:avLst/>
                <a:gdLst>
                  <a:gd name="T0" fmla="*/ 84 w 100"/>
                  <a:gd name="T1" fmla="*/ 86 h 133"/>
                  <a:gd name="T2" fmla="*/ 57 w 100"/>
                  <a:gd name="T3" fmla="*/ 90 h 133"/>
                  <a:gd name="T4" fmla="*/ 84 w 100"/>
                  <a:gd name="T5" fmla="*/ 114 h 133"/>
                  <a:gd name="T6" fmla="*/ 88 w 100"/>
                  <a:gd name="T7" fmla="*/ 125 h 133"/>
                  <a:gd name="T8" fmla="*/ 96 w 100"/>
                  <a:gd name="T9" fmla="*/ 124 h 133"/>
                  <a:gd name="T10" fmla="*/ 96 w 100"/>
                  <a:gd name="T11" fmla="*/ 114 h 133"/>
                  <a:gd name="T12" fmla="*/ 84 w 100"/>
                  <a:gd name="T13" fmla="*/ 86 h 133"/>
                  <a:gd name="T14" fmla="*/ 86 w 100"/>
                  <a:gd name="T15" fmla="*/ 0 h 133"/>
                  <a:gd name="T16" fmla="*/ 67 w 100"/>
                  <a:gd name="T17" fmla="*/ 7 h 133"/>
                  <a:gd name="T18" fmla="*/ 70 w 100"/>
                  <a:gd name="T19" fmla="*/ 12 h 133"/>
                  <a:gd name="T20" fmla="*/ 50 w 100"/>
                  <a:gd name="T21" fmla="*/ 15 h 133"/>
                  <a:gd name="T22" fmla="*/ 50 w 100"/>
                  <a:gd name="T23" fmla="*/ 15 h 133"/>
                  <a:gd name="T24" fmla="*/ 0 w 100"/>
                  <a:gd name="T25" fmla="*/ 32 h 133"/>
                  <a:gd name="T26" fmla="*/ 1 w 100"/>
                  <a:gd name="T27" fmla="*/ 32 h 133"/>
                  <a:gd name="T28" fmla="*/ 15 w 100"/>
                  <a:gd name="T29" fmla="*/ 31 h 133"/>
                  <a:gd name="T30" fmla="*/ 35 w 100"/>
                  <a:gd name="T31" fmla="*/ 30 h 133"/>
                  <a:gd name="T32" fmla="*/ 50 w 100"/>
                  <a:gd name="T33" fmla="*/ 33 h 133"/>
                  <a:gd name="T34" fmla="*/ 4 w 100"/>
                  <a:gd name="T35" fmla="*/ 36 h 133"/>
                  <a:gd name="T36" fmla="*/ 16 w 100"/>
                  <a:gd name="T37" fmla="*/ 54 h 133"/>
                  <a:gd name="T38" fmla="*/ 17 w 100"/>
                  <a:gd name="T39" fmla="*/ 54 h 133"/>
                  <a:gd name="T40" fmla="*/ 24 w 100"/>
                  <a:gd name="T41" fmla="*/ 57 h 133"/>
                  <a:gd name="T42" fmla="*/ 28 w 100"/>
                  <a:gd name="T43" fmla="*/ 63 h 133"/>
                  <a:gd name="T44" fmla="*/ 91 w 100"/>
                  <a:gd name="T45" fmla="*/ 73 h 133"/>
                  <a:gd name="T46" fmla="*/ 73 w 100"/>
                  <a:gd name="T47" fmla="*/ 80 h 133"/>
                  <a:gd name="T48" fmla="*/ 85 w 100"/>
                  <a:gd name="T49" fmla="*/ 84 h 133"/>
                  <a:gd name="T50" fmla="*/ 93 w 100"/>
                  <a:gd name="T51" fmla="*/ 74 h 133"/>
                  <a:gd name="T52" fmla="*/ 90 w 100"/>
                  <a:gd name="T53" fmla="*/ 70 h 133"/>
                  <a:gd name="T54" fmla="*/ 88 w 100"/>
                  <a:gd name="T55" fmla="*/ 20 h 133"/>
                  <a:gd name="T56" fmla="*/ 94 w 100"/>
                  <a:gd name="T57" fmla="*/ 6 h 133"/>
                  <a:gd name="T58" fmla="*/ 86 w 100"/>
                  <a:gd name="T59" fmla="*/ 0 h 133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100" h="133">
                    <a:moveTo>
                      <a:pt x="88" y="90"/>
                    </a:moveTo>
                    <a:cubicBezTo>
                      <a:pt x="79" y="90"/>
                      <a:pt x="70" y="92"/>
                      <a:pt x="61" y="94"/>
                    </a:cubicBezTo>
                    <a:cubicBezTo>
                      <a:pt x="72" y="103"/>
                      <a:pt x="82" y="112"/>
                      <a:pt x="88" y="122"/>
                    </a:cubicBezTo>
                    <a:cubicBezTo>
                      <a:pt x="90" y="126"/>
                      <a:pt x="91" y="130"/>
                      <a:pt x="92" y="133"/>
                    </a:cubicBezTo>
                    <a:cubicBezTo>
                      <a:pt x="94" y="133"/>
                      <a:pt x="97" y="132"/>
                      <a:pt x="100" y="132"/>
                    </a:cubicBezTo>
                    <a:cubicBezTo>
                      <a:pt x="99" y="129"/>
                      <a:pt x="99" y="126"/>
                      <a:pt x="100" y="122"/>
                    </a:cubicBezTo>
                    <a:cubicBezTo>
                      <a:pt x="94" y="111"/>
                      <a:pt x="88" y="100"/>
                      <a:pt x="88" y="90"/>
                    </a:cubicBezTo>
                    <a:moveTo>
                      <a:pt x="90" y="0"/>
                    </a:moveTo>
                    <a:cubicBezTo>
                      <a:pt x="84" y="2"/>
                      <a:pt x="77" y="5"/>
                      <a:pt x="71" y="7"/>
                    </a:cubicBezTo>
                    <a:cubicBezTo>
                      <a:pt x="73" y="9"/>
                      <a:pt x="74" y="10"/>
                      <a:pt x="74" y="12"/>
                    </a:cubicBezTo>
                    <a:cubicBezTo>
                      <a:pt x="67" y="14"/>
                      <a:pt x="60" y="15"/>
                      <a:pt x="53" y="15"/>
                    </a:cubicBezTo>
                    <a:cubicBezTo>
                      <a:pt x="52" y="15"/>
                      <a:pt x="52" y="15"/>
                      <a:pt x="52" y="15"/>
                    </a:cubicBezTo>
                    <a:cubicBezTo>
                      <a:pt x="36" y="21"/>
                      <a:pt x="18" y="27"/>
                      <a:pt x="0" y="32"/>
                    </a:cubicBezTo>
                    <a:cubicBezTo>
                      <a:pt x="1" y="32"/>
                      <a:pt x="1" y="32"/>
                      <a:pt x="1" y="32"/>
                    </a:cubicBezTo>
                    <a:cubicBezTo>
                      <a:pt x="5" y="32"/>
                      <a:pt x="10" y="32"/>
                      <a:pt x="15" y="31"/>
                    </a:cubicBezTo>
                    <a:cubicBezTo>
                      <a:pt x="22" y="31"/>
                      <a:pt x="29" y="30"/>
                      <a:pt x="35" y="30"/>
                    </a:cubicBezTo>
                    <a:cubicBezTo>
                      <a:pt x="42" y="30"/>
                      <a:pt x="48" y="31"/>
                      <a:pt x="52" y="33"/>
                    </a:cubicBezTo>
                    <a:cubicBezTo>
                      <a:pt x="40" y="36"/>
                      <a:pt x="18" y="36"/>
                      <a:pt x="4" y="40"/>
                    </a:cubicBezTo>
                    <a:cubicBezTo>
                      <a:pt x="8" y="46"/>
                      <a:pt x="12" y="52"/>
                      <a:pt x="16" y="58"/>
                    </a:cubicBezTo>
                    <a:cubicBezTo>
                      <a:pt x="17" y="58"/>
                      <a:pt x="17" y="58"/>
                      <a:pt x="17" y="58"/>
                    </a:cubicBezTo>
                    <a:cubicBezTo>
                      <a:pt x="20" y="59"/>
                      <a:pt x="22" y="60"/>
                      <a:pt x="24" y="61"/>
                    </a:cubicBezTo>
                    <a:cubicBezTo>
                      <a:pt x="26" y="63"/>
                      <a:pt x="27" y="65"/>
                      <a:pt x="28" y="67"/>
                    </a:cubicBezTo>
                    <a:cubicBezTo>
                      <a:pt x="50" y="68"/>
                      <a:pt x="78" y="68"/>
                      <a:pt x="95" y="77"/>
                    </a:cubicBezTo>
                    <a:cubicBezTo>
                      <a:pt x="89" y="80"/>
                      <a:pt x="83" y="82"/>
                      <a:pt x="77" y="84"/>
                    </a:cubicBezTo>
                    <a:cubicBezTo>
                      <a:pt x="82" y="84"/>
                      <a:pt x="86" y="85"/>
                      <a:pt x="89" y="88"/>
                    </a:cubicBezTo>
                    <a:cubicBezTo>
                      <a:pt x="90" y="84"/>
                      <a:pt x="93" y="81"/>
                      <a:pt x="97" y="78"/>
                    </a:cubicBezTo>
                    <a:cubicBezTo>
                      <a:pt x="96" y="77"/>
                      <a:pt x="95" y="75"/>
                      <a:pt x="94" y="74"/>
                    </a:cubicBezTo>
                    <a:cubicBezTo>
                      <a:pt x="73" y="50"/>
                      <a:pt x="77" y="46"/>
                      <a:pt x="92" y="20"/>
                    </a:cubicBezTo>
                    <a:cubicBezTo>
                      <a:pt x="95" y="15"/>
                      <a:pt x="97" y="10"/>
                      <a:pt x="98" y="6"/>
                    </a:cubicBezTo>
                    <a:cubicBezTo>
                      <a:pt x="95" y="4"/>
                      <a:pt x="93" y="2"/>
                      <a:pt x="90" y="0"/>
                    </a:cubicBezTo>
                  </a:path>
                </a:pathLst>
              </a:custGeom>
              <a:solidFill>
                <a:srgbClr val="B3AD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421" name="Freeform 1047">
                <a:extLst>
                  <a:ext uri="{FF2B5EF4-FFF2-40B4-BE49-F238E27FC236}">
                    <a16:creationId xmlns:a16="http://schemas.microsoft.com/office/drawing/2014/main" id="{D7A8FC0D-D703-43EE-B55F-C4FAC3051C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81" y="3268"/>
                <a:ext cx="11" cy="11"/>
              </a:xfrm>
              <a:custGeom>
                <a:avLst/>
                <a:gdLst>
                  <a:gd name="T0" fmla="*/ 11 w 11"/>
                  <a:gd name="T1" fmla="*/ 0 h 11"/>
                  <a:gd name="T2" fmla="*/ 0 w 11"/>
                  <a:gd name="T3" fmla="*/ 5 h 11"/>
                  <a:gd name="T4" fmla="*/ 8 w 11"/>
                  <a:gd name="T5" fmla="*/ 11 h 11"/>
                  <a:gd name="T6" fmla="*/ 11 w 11"/>
                  <a:gd name="T7" fmla="*/ 0 h 1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" h="11">
                    <a:moveTo>
                      <a:pt x="11" y="0"/>
                    </a:moveTo>
                    <a:cubicBezTo>
                      <a:pt x="7" y="2"/>
                      <a:pt x="3" y="3"/>
                      <a:pt x="0" y="5"/>
                    </a:cubicBezTo>
                    <a:cubicBezTo>
                      <a:pt x="3" y="7"/>
                      <a:pt x="5" y="9"/>
                      <a:pt x="8" y="11"/>
                    </a:cubicBezTo>
                    <a:cubicBezTo>
                      <a:pt x="10" y="7"/>
                      <a:pt x="10" y="4"/>
                      <a:pt x="11" y="0"/>
                    </a:cubicBezTo>
                  </a:path>
                </a:pathLst>
              </a:custGeom>
              <a:solidFill>
                <a:srgbClr val="D0CB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422" name="Freeform 1048">
                <a:extLst>
                  <a:ext uri="{FF2B5EF4-FFF2-40B4-BE49-F238E27FC236}">
                    <a16:creationId xmlns:a16="http://schemas.microsoft.com/office/drawing/2014/main" id="{738519A9-57B2-4B91-897D-EE608C6E7EC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293" y="3303"/>
                <a:ext cx="87" cy="62"/>
              </a:xfrm>
              <a:custGeom>
                <a:avLst/>
                <a:gdLst>
                  <a:gd name="T0" fmla="*/ 72 w 88"/>
                  <a:gd name="T1" fmla="*/ 47 h 64"/>
                  <a:gd name="T2" fmla="*/ 51 w 88"/>
                  <a:gd name="T3" fmla="*/ 49 h 64"/>
                  <a:gd name="T4" fmla="*/ 45 w 88"/>
                  <a:gd name="T5" fmla="*/ 48 h 64"/>
                  <a:gd name="T6" fmla="*/ 56 w 88"/>
                  <a:gd name="T7" fmla="*/ 56 h 64"/>
                  <a:gd name="T8" fmla="*/ 83 w 88"/>
                  <a:gd name="T9" fmla="*/ 52 h 64"/>
                  <a:gd name="T10" fmla="*/ 83 w 88"/>
                  <a:gd name="T11" fmla="*/ 52 h 64"/>
                  <a:gd name="T12" fmla="*/ 84 w 88"/>
                  <a:gd name="T13" fmla="*/ 50 h 64"/>
                  <a:gd name="T14" fmla="*/ 72 w 88"/>
                  <a:gd name="T15" fmla="*/ 47 h 64"/>
                  <a:gd name="T16" fmla="*/ 16 w 88"/>
                  <a:gd name="T17" fmla="*/ 24 h 64"/>
                  <a:gd name="T18" fmla="*/ 24 w 88"/>
                  <a:gd name="T19" fmla="*/ 33 h 64"/>
                  <a:gd name="T20" fmla="*/ 27 w 88"/>
                  <a:gd name="T21" fmla="*/ 33 h 64"/>
                  <a:gd name="T22" fmla="*/ 23 w 88"/>
                  <a:gd name="T23" fmla="*/ 27 h 64"/>
                  <a:gd name="T24" fmla="*/ 16 w 88"/>
                  <a:gd name="T25" fmla="*/ 24 h 64"/>
                  <a:gd name="T26" fmla="*/ 34 w 88"/>
                  <a:gd name="T27" fmla="*/ 0 h 64"/>
                  <a:gd name="T28" fmla="*/ 14 w 88"/>
                  <a:gd name="T29" fmla="*/ 1 h 64"/>
                  <a:gd name="T30" fmla="*/ 0 w 88"/>
                  <a:gd name="T31" fmla="*/ 2 h 64"/>
                  <a:gd name="T32" fmla="*/ 3 w 88"/>
                  <a:gd name="T33" fmla="*/ 10 h 64"/>
                  <a:gd name="T34" fmla="*/ 47 w 88"/>
                  <a:gd name="T35" fmla="*/ 3 h 64"/>
                  <a:gd name="T36" fmla="*/ 34 w 88"/>
                  <a:gd name="T37" fmla="*/ 0 h 64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88" h="64">
                    <a:moveTo>
                      <a:pt x="76" y="54"/>
                    </a:moveTo>
                    <a:cubicBezTo>
                      <a:pt x="69" y="55"/>
                      <a:pt x="62" y="57"/>
                      <a:pt x="55" y="57"/>
                    </a:cubicBezTo>
                    <a:cubicBezTo>
                      <a:pt x="53" y="57"/>
                      <a:pt x="51" y="56"/>
                      <a:pt x="49" y="56"/>
                    </a:cubicBezTo>
                    <a:cubicBezTo>
                      <a:pt x="53" y="59"/>
                      <a:pt x="56" y="62"/>
                      <a:pt x="60" y="64"/>
                    </a:cubicBezTo>
                    <a:cubicBezTo>
                      <a:pt x="69" y="62"/>
                      <a:pt x="78" y="60"/>
                      <a:pt x="87" y="60"/>
                    </a:cubicBezTo>
                    <a:cubicBezTo>
                      <a:pt x="87" y="60"/>
                      <a:pt x="87" y="60"/>
                      <a:pt x="87" y="60"/>
                    </a:cubicBezTo>
                    <a:cubicBezTo>
                      <a:pt x="88" y="59"/>
                      <a:pt x="88" y="59"/>
                      <a:pt x="88" y="58"/>
                    </a:cubicBezTo>
                    <a:cubicBezTo>
                      <a:pt x="85" y="55"/>
                      <a:pt x="81" y="54"/>
                      <a:pt x="76" y="54"/>
                    </a:cubicBezTo>
                    <a:moveTo>
                      <a:pt x="16" y="28"/>
                    </a:moveTo>
                    <a:cubicBezTo>
                      <a:pt x="18" y="31"/>
                      <a:pt x="21" y="34"/>
                      <a:pt x="24" y="37"/>
                    </a:cubicBezTo>
                    <a:cubicBezTo>
                      <a:pt x="25" y="37"/>
                      <a:pt x="26" y="37"/>
                      <a:pt x="27" y="37"/>
                    </a:cubicBezTo>
                    <a:cubicBezTo>
                      <a:pt x="26" y="35"/>
                      <a:pt x="25" y="33"/>
                      <a:pt x="23" y="31"/>
                    </a:cubicBezTo>
                    <a:cubicBezTo>
                      <a:pt x="21" y="30"/>
                      <a:pt x="19" y="29"/>
                      <a:pt x="16" y="28"/>
                    </a:cubicBezTo>
                    <a:moveTo>
                      <a:pt x="34" y="0"/>
                    </a:moveTo>
                    <a:cubicBezTo>
                      <a:pt x="28" y="0"/>
                      <a:pt x="21" y="1"/>
                      <a:pt x="14" y="1"/>
                    </a:cubicBezTo>
                    <a:cubicBezTo>
                      <a:pt x="9" y="2"/>
                      <a:pt x="4" y="2"/>
                      <a:pt x="0" y="2"/>
                    </a:cubicBezTo>
                    <a:cubicBezTo>
                      <a:pt x="1" y="5"/>
                      <a:pt x="2" y="8"/>
                      <a:pt x="3" y="10"/>
                    </a:cubicBezTo>
                    <a:cubicBezTo>
                      <a:pt x="17" y="6"/>
                      <a:pt x="39" y="6"/>
                      <a:pt x="51" y="3"/>
                    </a:cubicBezTo>
                    <a:cubicBezTo>
                      <a:pt x="47" y="1"/>
                      <a:pt x="41" y="0"/>
                      <a:pt x="34" y="0"/>
                    </a:cubicBezTo>
                  </a:path>
                </a:pathLst>
              </a:custGeom>
              <a:solidFill>
                <a:srgbClr val="D1CC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423" name="Freeform 1049">
                <a:extLst>
                  <a:ext uri="{FF2B5EF4-FFF2-40B4-BE49-F238E27FC236}">
                    <a16:creationId xmlns:a16="http://schemas.microsoft.com/office/drawing/2014/main" id="{EEB70C30-5E7F-44BC-944D-5E19C2C460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44" y="3379"/>
                <a:ext cx="123" cy="81"/>
              </a:xfrm>
              <a:custGeom>
                <a:avLst/>
                <a:gdLst>
                  <a:gd name="T0" fmla="*/ 17 w 125"/>
                  <a:gd name="T1" fmla="*/ 0 h 82"/>
                  <a:gd name="T2" fmla="*/ 13 w 125"/>
                  <a:gd name="T3" fmla="*/ 5 h 82"/>
                  <a:gd name="T4" fmla="*/ 13 w 125"/>
                  <a:gd name="T5" fmla="*/ 42 h 82"/>
                  <a:gd name="T6" fmla="*/ 74 w 125"/>
                  <a:gd name="T7" fmla="*/ 71 h 82"/>
                  <a:gd name="T8" fmla="*/ 91 w 125"/>
                  <a:gd name="T9" fmla="*/ 78 h 82"/>
                  <a:gd name="T10" fmla="*/ 93 w 125"/>
                  <a:gd name="T11" fmla="*/ 76 h 82"/>
                  <a:gd name="T12" fmla="*/ 117 w 125"/>
                  <a:gd name="T13" fmla="*/ 58 h 82"/>
                  <a:gd name="T14" fmla="*/ 58 w 125"/>
                  <a:gd name="T15" fmla="*/ 41 h 82"/>
                  <a:gd name="T16" fmla="*/ 34 w 125"/>
                  <a:gd name="T17" fmla="*/ 19 h 82"/>
                  <a:gd name="T18" fmla="*/ 17 w 125"/>
                  <a:gd name="T19" fmla="*/ 0 h 8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25" h="82">
                    <a:moveTo>
                      <a:pt x="17" y="0"/>
                    </a:moveTo>
                    <a:cubicBezTo>
                      <a:pt x="16" y="1"/>
                      <a:pt x="14" y="3"/>
                      <a:pt x="13" y="5"/>
                    </a:cubicBezTo>
                    <a:cubicBezTo>
                      <a:pt x="6" y="17"/>
                      <a:pt x="0" y="31"/>
                      <a:pt x="13" y="46"/>
                    </a:cubicBezTo>
                    <a:cubicBezTo>
                      <a:pt x="26" y="61"/>
                      <a:pt x="62" y="66"/>
                      <a:pt x="78" y="75"/>
                    </a:cubicBezTo>
                    <a:cubicBezTo>
                      <a:pt x="82" y="77"/>
                      <a:pt x="89" y="80"/>
                      <a:pt x="98" y="82"/>
                    </a:cubicBezTo>
                    <a:cubicBezTo>
                      <a:pt x="99" y="81"/>
                      <a:pt x="100" y="81"/>
                      <a:pt x="101" y="80"/>
                    </a:cubicBezTo>
                    <a:cubicBezTo>
                      <a:pt x="113" y="75"/>
                      <a:pt x="118" y="68"/>
                      <a:pt x="125" y="62"/>
                    </a:cubicBezTo>
                    <a:cubicBezTo>
                      <a:pt x="104" y="56"/>
                      <a:pt x="77" y="52"/>
                      <a:pt x="62" y="45"/>
                    </a:cubicBezTo>
                    <a:cubicBezTo>
                      <a:pt x="51" y="39"/>
                      <a:pt x="45" y="26"/>
                      <a:pt x="38" y="19"/>
                    </a:cubicBezTo>
                    <a:cubicBezTo>
                      <a:pt x="31" y="12"/>
                      <a:pt x="24" y="6"/>
                      <a:pt x="17" y="0"/>
                    </a:cubicBezTo>
                  </a:path>
                </a:pathLst>
              </a:custGeom>
              <a:solidFill>
                <a:srgbClr val="6E65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424" name="Freeform 1050">
                <a:extLst>
                  <a:ext uri="{FF2B5EF4-FFF2-40B4-BE49-F238E27FC236}">
                    <a16:creationId xmlns:a16="http://schemas.microsoft.com/office/drawing/2014/main" id="{66B66F3F-4F72-499B-BBFD-C9CCD927DF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23" y="3372"/>
                <a:ext cx="117" cy="91"/>
              </a:xfrm>
              <a:custGeom>
                <a:avLst/>
                <a:gdLst>
                  <a:gd name="T0" fmla="*/ 29 w 119"/>
                  <a:gd name="T1" fmla="*/ 0 h 92"/>
                  <a:gd name="T2" fmla="*/ 24 w 119"/>
                  <a:gd name="T3" fmla="*/ 7 h 92"/>
                  <a:gd name="T4" fmla="*/ 7 w 119"/>
                  <a:gd name="T5" fmla="*/ 36 h 92"/>
                  <a:gd name="T6" fmla="*/ 32 w 119"/>
                  <a:gd name="T7" fmla="*/ 66 h 92"/>
                  <a:gd name="T8" fmla="*/ 29 w 119"/>
                  <a:gd name="T9" fmla="*/ 60 h 92"/>
                  <a:gd name="T10" fmla="*/ 26 w 119"/>
                  <a:gd name="T11" fmla="*/ 55 h 92"/>
                  <a:gd name="T12" fmla="*/ 29 w 119"/>
                  <a:gd name="T13" fmla="*/ 60 h 92"/>
                  <a:gd name="T14" fmla="*/ 35 w 119"/>
                  <a:gd name="T15" fmla="*/ 67 h 92"/>
                  <a:gd name="T16" fmla="*/ 98 w 119"/>
                  <a:gd name="T17" fmla="*/ 88 h 92"/>
                  <a:gd name="T18" fmla="*/ 111 w 119"/>
                  <a:gd name="T19" fmla="*/ 85 h 92"/>
                  <a:gd name="T20" fmla="*/ 91 w 119"/>
                  <a:gd name="T21" fmla="*/ 78 h 92"/>
                  <a:gd name="T22" fmla="*/ 30 w 119"/>
                  <a:gd name="T23" fmla="*/ 49 h 92"/>
                  <a:gd name="T24" fmla="*/ 30 w 119"/>
                  <a:gd name="T25" fmla="*/ 12 h 92"/>
                  <a:gd name="T26" fmla="*/ 34 w 119"/>
                  <a:gd name="T27" fmla="*/ 7 h 92"/>
                  <a:gd name="T28" fmla="*/ 29 w 119"/>
                  <a:gd name="T29" fmla="*/ 0 h 92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19" h="92">
                    <a:moveTo>
                      <a:pt x="31" y="0"/>
                    </a:moveTo>
                    <a:cubicBezTo>
                      <a:pt x="28" y="2"/>
                      <a:pt x="26" y="4"/>
                      <a:pt x="24" y="7"/>
                    </a:cubicBezTo>
                    <a:cubicBezTo>
                      <a:pt x="17" y="15"/>
                      <a:pt x="11" y="26"/>
                      <a:pt x="7" y="36"/>
                    </a:cubicBezTo>
                    <a:cubicBezTo>
                      <a:pt x="0" y="53"/>
                      <a:pt x="9" y="62"/>
                      <a:pt x="36" y="70"/>
                    </a:cubicBezTo>
                    <a:cubicBezTo>
                      <a:pt x="34" y="68"/>
                      <a:pt x="32" y="66"/>
                      <a:pt x="30" y="64"/>
                    </a:cubicBezTo>
                    <a:cubicBezTo>
                      <a:pt x="29" y="62"/>
                      <a:pt x="28" y="61"/>
                      <a:pt x="26" y="59"/>
                    </a:cubicBezTo>
                    <a:cubicBezTo>
                      <a:pt x="28" y="61"/>
                      <a:pt x="29" y="62"/>
                      <a:pt x="30" y="64"/>
                    </a:cubicBezTo>
                    <a:cubicBezTo>
                      <a:pt x="33" y="66"/>
                      <a:pt x="36" y="69"/>
                      <a:pt x="39" y="71"/>
                    </a:cubicBezTo>
                    <a:cubicBezTo>
                      <a:pt x="63" y="78"/>
                      <a:pt x="84" y="86"/>
                      <a:pt x="106" y="92"/>
                    </a:cubicBezTo>
                    <a:cubicBezTo>
                      <a:pt x="111" y="91"/>
                      <a:pt x="115" y="90"/>
                      <a:pt x="119" y="89"/>
                    </a:cubicBezTo>
                    <a:cubicBezTo>
                      <a:pt x="110" y="87"/>
                      <a:pt x="103" y="84"/>
                      <a:pt x="99" y="82"/>
                    </a:cubicBezTo>
                    <a:cubicBezTo>
                      <a:pt x="83" y="73"/>
                      <a:pt x="47" y="68"/>
                      <a:pt x="34" y="53"/>
                    </a:cubicBezTo>
                    <a:cubicBezTo>
                      <a:pt x="21" y="38"/>
                      <a:pt x="27" y="24"/>
                      <a:pt x="34" y="12"/>
                    </a:cubicBezTo>
                    <a:cubicBezTo>
                      <a:pt x="35" y="10"/>
                      <a:pt x="37" y="8"/>
                      <a:pt x="38" y="7"/>
                    </a:cubicBezTo>
                    <a:cubicBezTo>
                      <a:pt x="36" y="5"/>
                      <a:pt x="33" y="2"/>
                      <a:pt x="31" y="0"/>
                    </a:cubicBezTo>
                  </a:path>
                </a:pathLst>
              </a:custGeom>
              <a:solidFill>
                <a:srgbClr val="A29B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425" name="Freeform 1051">
                <a:extLst>
                  <a:ext uri="{FF2B5EF4-FFF2-40B4-BE49-F238E27FC236}">
                    <a16:creationId xmlns:a16="http://schemas.microsoft.com/office/drawing/2014/main" id="{496CCCD5-D4D9-43F7-98F5-9735A125549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049" y="3430"/>
                <a:ext cx="12" cy="12"/>
              </a:xfrm>
              <a:custGeom>
                <a:avLst/>
                <a:gdLst>
                  <a:gd name="T0" fmla="*/ 4 w 13"/>
                  <a:gd name="T1" fmla="*/ 5 h 12"/>
                  <a:gd name="T2" fmla="*/ 6 w 13"/>
                  <a:gd name="T3" fmla="*/ 11 h 12"/>
                  <a:gd name="T4" fmla="*/ 9 w 13"/>
                  <a:gd name="T5" fmla="*/ 12 h 12"/>
                  <a:gd name="T6" fmla="*/ 9 w 13"/>
                  <a:gd name="T7" fmla="*/ 12 h 12"/>
                  <a:gd name="T8" fmla="*/ 4 w 13"/>
                  <a:gd name="T9" fmla="*/ 5 h 12"/>
                  <a:gd name="T10" fmla="*/ 0 w 13"/>
                  <a:gd name="T11" fmla="*/ 0 h 12"/>
                  <a:gd name="T12" fmla="*/ 4 w 13"/>
                  <a:gd name="T13" fmla="*/ 5 h 12"/>
                  <a:gd name="T14" fmla="*/ 0 w 13"/>
                  <a:gd name="T15" fmla="*/ 0 h 1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3" h="12">
                    <a:moveTo>
                      <a:pt x="4" y="5"/>
                    </a:moveTo>
                    <a:cubicBezTo>
                      <a:pt x="6" y="7"/>
                      <a:pt x="8" y="9"/>
                      <a:pt x="10" y="11"/>
                    </a:cubicBezTo>
                    <a:cubicBezTo>
                      <a:pt x="11" y="11"/>
                      <a:pt x="12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0" y="10"/>
                      <a:pt x="7" y="7"/>
                      <a:pt x="4" y="5"/>
                    </a:cubicBezTo>
                    <a:moveTo>
                      <a:pt x="0" y="0"/>
                    </a:moveTo>
                    <a:cubicBezTo>
                      <a:pt x="2" y="2"/>
                      <a:pt x="3" y="3"/>
                      <a:pt x="4" y="5"/>
                    </a:cubicBezTo>
                    <a:cubicBezTo>
                      <a:pt x="3" y="3"/>
                      <a:pt x="2" y="2"/>
                      <a:pt x="0" y="0"/>
                    </a:cubicBezTo>
                  </a:path>
                </a:pathLst>
              </a:custGeom>
              <a:solidFill>
                <a:srgbClr val="C6C1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426" name="Freeform 1052">
                <a:extLst>
                  <a:ext uri="{FF2B5EF4-FFF2-40B4-BE49-F238E27FC236}">
                    <a16:creationId xmlns:a16="http://schemas.microsoft.com/office/drawing/2014/main" id="{438063B0-A37B-40A5-8430-ABEB0AFB79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6" y="3403"/>
                <a:ext cx="107" cy="114"/>
              </a:xfrm>
              <a:custGeom>
                <a:avLst/>
                <a:gdLst>
                  <a:gd name="T0" fmla="*/ 22 w 109"/>
                  <a:gd name="T1" fmla="*/ 0 h 116"/>
                  <a:gd name="T2" fmla="*/ 27 w 109"/>
                  <a:gd name="T3" fmla="*/ 67 h 116"/>
                  <a:gd name="T4" fmla="*/ 46 w 109"/>
                  <a:gd name="T5" fmla="*/ 108 h 116"/>
                  <a:gd name="T6" fmla="*/ 77 w 109"/>
                  <a:gd name="T7" fmla="*/ 100 h 116"/>
                  <a:gd name="T8" fmla="*/ 82 w 109"/>
                  <a:gd name="T9" fmla="*/ 97 h 116"/>
                  <a:gd name="T10" fmla="*/ 101 w 109"/>
                  <a:gd name="T11" fmla="*/ 78 h 116"/>
                  <a:gd name="T12" fmla="*/ 78 w 109"/>
                  <a:gd name="T13" fmla="*/ 70 h 116"/>
                  <a:gd name="T14" fmla="*/ 68 w 109"/>
                  <a:gd name="T15" fmla="*/ 56 h 116"/>
                  <a:gd name="T16" fmla="*/ 56 w 109"/>
                  <a:gd name="T17" fmla="*/ 39 h 116"/>
                  <a:gd name="T18" fmla="*/ 51 w 109"/>
                  <a:gd name="T19" fmla="*/ 29 h 116"/>
                  <a:gd name="T20" fmla="*/ 26 w 109"/>
                  <a:gd name="T21" fmla="*/ 2 h 116"/>
                  <a:gd name="T22" fmla="*/ 22 w 109"/>
                  <a:gd name="T23" fmla="*/ 0 h 11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09" h="116">
                    <a:moveTo>
                      <a:pt x="22" y="0"/>
                    </a:moveTo>
                    <a:cubicBezTo>
                      <a:pt x="0" y="26"/>
                      <a:pt x="13" y="44"/>
                      <a:pt x="27" y="71"/>
                    </a:cubicBezTo>
                    <a:cubicBezTo>
                      <a:pt x="37" y="90"/>
                      <a:pt x="26" y="116"/>
                      <a:pt x="50" y="116"/>
                    </a:cubicBezTo>
                    <a:cubicBezTo>
                      <a:pt x="57" y="116"/>
                      <a:pt x="67" y="113"/>
                      <a:pt x="82" y="108"/>
                    </a:cubicBezTo>
                    <a:cubicBezTo>
                      <a:pt x="84" y="107"/>
                      <a:pt x="87" y="106"/>
                      <a:pt x="90" y="105"/>
                    </a:cubicBezTo>
                    <a:cubicBezTo>
                      <a:pt x="81" y="97"/>
                      <a:pt x="90" y="89"/>
                      <a:pt x="109" y="82"/>
                    </a:cubicBezTo>
                    <a:cubicBezTo>
                      <a:pt x="98" y="79"/>
                      <a:pt x="89" y="76"/>
                      <a:pt x="84" y="74"/>
                    </a:cubicBezTo>
                    <a:cubicBezTo>
                      <a:pt x="70" y="69"/>
                      <a:pt x="80" y="61"/>
                      <a:pt x="72" y="60"/>
                    </a:cubicBezTo>
                    <a:cubicBezTo>
                      <a:pt x="65" y="60"/>
                      <a:pt x="65" y="55"/>
                      <a:pt x="60" y="43"/>
                    </a:cubicBezTo>
                    <a:cubicBezTo>
                      <a:pt x="59" y="38"/>
                      <a:pt x="57" y="34"/>
                      <a:pt x="55" y="29"/>
                    </a:cubicBezTo>
                    <a:cubicBezTo>
                      <a:pt x="46" y="19"/>
                      <a:pt x="38" y="10"/>
                      <a:pt x="26" y="2"/>
                    </a:cubicBezTo>
                    <a:cubicBezTo>
                      <a:pt x="25" y="1"/>
                      <a:pt x="24" y="1"/>
                      <a:pt x="22" y="0"/>
                    </a:cubicBezTo>
                  </a:path>
                </a:pathLst>
              </a:custGeom>
              <a:solidFill>
                <a:srgbClr val="6E65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427" name="Freeform 1053">
                <a:extLst>
                  <a:ext uri="{FF2B5EF4-FFF2-40B4-BE49-F238E27FC236}">
                    <a16:creationId xmlns:a16="http://schemas.microsoft.com/office/drawing/2014/main" id="{BF564759-3E7A-40AE-9F42-B697D64215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0" y="3431"/>
                <a:ext cx="143" cy="52"/>
              </a:xfrm>
              <a:custGeom>
                <a:avLst/>
                <a:gdLst>
                  <a:gd name="T0" fmla="*/ 0 w 145"/>
                  <a:gd name="T1" fmla="*/ 0 h 53"/>
                  <a:gd name="T2" fmla="*/ 5 w 145"/>
                  <a:gd name="T3" fmla="*/ 14 h 53"/>
                  <a:gd name="T4" fmla="*/ 17 w 145"/>
                  <a:gd name="T5" fmla="*/ 27 h 53"/>
                  <a:gd name="T6" fmla="*/ 29 w 145"/>
                  <a:gd name="T7" fmla="*/ 41 h 53"/>
                  <a:gd name="T8" fmla="*/ 50 w 145"/>
                  <a:gd name="T9" fmla="*/ 49 h 53"/>
                  <a:gd name="T10" fmla="*/ 137 w 145"/>
                  <a:gd name="T11" fmla="*/ 35 h 53"/>
                  <a:gd name="T12" fmla="*/ 127 w 145"/>
                  <a:gd name="T13" fmla="*/ 33 h 53"/>
                  <a:gd name="T14" fmla="*/ 108 w 145"/>
                  <a:gd name="T15" fmla="*/ 32 h 53"/>
                  <a:gd name="T16" fmla="*/ 93 w 145"/>
                  <a:gd name="T17" fmla="*/ 33 h 53"/>
                  <a:gd name="T18" fmla="*/ 65 w 145"/>
                  <a:gd name="T19" fmla="*/ 35 h 53"/>
                  <a:gd name="T20" fmla="*/ 41 w 145"/>
                  <a:gd name="T21" fmla="*/ 27 h 53"/>
                  <a:gd name="T22" fmla="*/ 40 w 145"/>
                  <a:gd name="T23" fmla="*/ 27 h 53"/>
                  <a:gd name="T24" fmla="*/ 36 w 145"/>
                  <a:gd name="T25" fmla="*/ 30 h 53"/>
                  <a:gd name="T26" fmla="*/ 0 w 145"/>
                  <a:gd name="T27" fmla="*/ 0 h 53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45" h="53">
                    <a:moveTo>
                      <a:pt x="0" y="0"/>
                    </a:moveTo>
                    <a:cubicBezTo>
                      <a:pt x="2" y="5"/>
                      <a:pt x="4" y="9"/>
                      <a:pt x="5" y="14"/>
                    </a:cubicBezTo>
                    <a:cubicBezTo>
                      <a:pt x="10" y="26"/>
                      <a:pt x="10" y="31"/>
                      <a:pt x="17" y="31"/>
                    </a:cubicBezTo>
                    <a:cubicBezTo>
                      <a:pt x="25" y="32"/>
                      <a:pt x="15" y="40"/>
                      <a:pt x="29" y="45"/>
                    </a:cubicBezTo>
                    <a:cubicBezTo>
                      <a:pt x="34" y="47"/>
                      <a:pt x="43" y="50"/>
                      <a:pt x="54" y="53"/>
                    </a:cubicBezTo>
                    <a:cubicBezTo>
                      <a:pt x="75" y="45"/>
                      <a:pt x="108" y="39"/>
                      <a:pt x="145" y="39"/>
                    </a:cubicBezTo>
                    <a:cubicBezTo>
                      <a:pt x="142" y="38"/>
                      <a:pt x="138" y="38"/>
                      <a:pt x="135" y="37"/>
                    </a:cubicBezTo>
                    <a:cubicBezTo>
                      <a:pt x="128" y="37"/>
                      <a:pt x="123" y="36"/>
                      <a:pt x="116" y="36"/>
                    </a:cubicBezTo>
                    <a:cubicBezTo>
                      <a:pt x="110" y="36"/>
                      <a:pt x="105" y="36"/>
                      <a:pt x="97" y="37"/>
                    </a:cubicBezTo>
                    <a:cubicBezTo>
                      <a:pt x="87" y="38"/>
                      <a:pt x="78" y="39"/>
                      <a:pt x="69" y="39"/>
                    </a:cubicBezTo>
                    <a:cubicBezTo>
                      <a:pt x="59" y="39"/>
                      <a:pt x="50" y="38"/>
                      <a:pt x="45" y="31"/>
                    </a:cubicBezTo>
                    <a:cubicBezTo>
                      <a:pt x="45" y="31"/>
                      <a:pt x="45" y="31"/>
                      <a:pt x="44" y="31"/>
                    </a:cubicBezTo>
                    <a:cubicBezTo>
                      <a:pt x="42" y="32"/>
                      <a:pt x="41" y="33"/>
                      <a:pt x="39" y="34"/>
                    </a:cubicBezTo>
                    <a:cubicBezTo>
                      <a:pt x="22" y="25"/>
                      <a:pt x="11" y="12"/>
                      <a:pt x="0" y="0"/>
                    </a:cubicBezTo>
                  </a:path>
                </a:pathLst>
              </a:custGeom>
              <a:solidFill>
                <a:srgbClr val="A29B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428" name="Freeform 1054">
                <a:extLst>
                  <a:ext uri="{FF2B5EF4-FFF2-40B4-BE49-F238E27FC236}">
                    <a16:creationId xmlns:a16="http://schemas.microsoft.com/office/drawing/2014/main" id="{5FB4EFA3-2754-4F2A-BCFF-DEA9B7E19B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6" y="3483"/>
                <a:ext cx="35" cy="23"/>
              </a:xfrm>
              <a:custGeom>
                <a:avLst/>
                <a:gdLst>
                  <a:gd name="T0" fmla="*/ 24 w 36"/>
                  <a:gd name="T1" fmla="*/ 0 h 23"/>
                  <a:gd name="T2" fmla="*/ 9 w 36"/>
                  <a:gd name="T3" fmla="*/ 23 h 23"/>
                  <a:gd name="T4" fmla="*/ 23 w 36"/>
                  <a:gd name="T5" fmla="*/ 16 h 23"/>
                  <a:gd name="T6" fmla="*/ 25 w 36"/>
                  <a:gd name="T7" fmla="*/ 7 h 23"/>
                  <a:gd name="T8" fmla="*/ 32 w 36"/>
                  <a:gd name="T9" fmla="*/ 2 h 23"/>
                  <a:gd name="T10" fmla="*/ 24 w 36"/>
                  <a:gd name="T11" fmla="*/ 0 h 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6" h="23">
                    <a:moveTo>
                      <a:pt x="28" y="0"/>
                    </a:moveTo>
                    <a:cubicBezTo>
                      <a:pt x="9" y="7"/>
                      <a:pt x="0" y="15"/>
                      <a:pt x="9" y="23"/>
                    </a:cubicBezTo>
                    <a:cubicBezTo>
                      <a:pt x="15" y="21"/>
                      <a:pt x="21" y="18"/>
                      <a:pt x="27" y="16"/>
                    </a:cubicBezTo>
                    <a:cubicBezTo>
                      <a:pt x="26" y="13"/>
                      <a:pt x="25" y="11"/>
                      <a:pt x="29" y="7"/>
                    </a:cubicBezTo>
                    <a:cubicBezTo>
                      <a:pt x="31" y="5"/>
                      <a:pt x="33" y="3"/>
                      <a:pt x="36" y="2"/>
                    </a:cubicBezTo>
                    <a:cubicBezTo>
                      <a:pt x="33" y="1"/>
                      <a:pt x="31" y="0"/>
                      <a:pt x="28" y="0"/>
                    </a:cubicBezTo>
                  </a:path>
                </a:pathLst>
              </a:custGeom>
              <a:solidFill>
                <a:srgbClr val="A29B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429" name="Freeform 1055">
                <a:extLst>
                  <a:ext uri="{FF2B5EF4-FFF2-40B4-BE49-F238E27FC236}">
                    <a16:creationId xmlns:a16="http://schemas.microsoft.com/office/drawing/2014/main" id="{120B16B2-E788-4757-B743-3733ABBCEA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3" y="3470"/>
                <a:ext cx="98" cy="15"/>
              </a:xfrm>
              <a:custGeom>
                <a:avLst/>
                <a:gdLst>
                  <a:gd name="T0" fmla="*/ 87 w 99"/>
                  <a:gd name="T1" fmla="*/ 0 h 16"/>
                  <a:gd name="T2" fmla="*/ 0 w 99"/>
                  <a:gd name="T3" fmla="*/ 10 h 16"/>
                  <a:gd name="T4" fmla="*/ 8 w 99"/>
                  <a:gd name="T5" fmla="*/ 12 h 16"/>
                  <a:gd name="T6" fmla="*/ 67 w 99"/>
                  <a:gd name="T7" fmla="*/ 7 h 16"/>
                  <a:gd name="T8" fmla="*/ 90 w 99"/>
                  <a:gd name="T9" fmla="*/ 2 h 16"/>
                  <a:gd name="T10" fmla="*/ 95 w 99"/>
                  <a:gd name="T11" fmla="*/ 1 h 16"/>
                  <a:gd name="T12" fmla="*/ 87 w 99"/>
                  <a:gd name="T13" fmla="*/ 0 h 1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9" h="16">
                    <a:moveTo>
                      <a:pt x="91" y="0"/>
                    </a:moveTo>
                    <a:cubicBezTo>
                      <a:pt x="54" y="0"/>
                      <a:pt x="21" y="6"/>
                      <a:pt x="0" y="14"/>
                    </a:cubicBezTo>
                    <a:cubicBezTo>
                      <a:pt x="3" y="14"/>
                      <a:pt x="5" y="15"/>
                      <a:pt x="8" y="16"/>
                    </a:cubicBezTo>
                    <a:cubicBezTo>
                      <a:pt x="23" y="7"/>
                      <a:pt x="47" y="7"/>
                      <a:pt x="71" y="7"/>
                    </a:cubicBezTo>
                    <a:cubicBezTo>
                      <a:pt x="78" y="5"/>
                      <a:pt x="86" y="3"/>
                      <a:pt x="94" y="2"/>
                    </a:cubicBezTo>
                    <a:cubicBezTo>
                      <a:pt x="96" y="2"/>
                      <a:pt x="97" y="1"/>
                      <a:pt x="99" y="1"/>
                    </a:cubicBezTo>
                    <a:cubicBezTo>
                      <a:pt x="96" y="1"/>
                      <a:pt x="94" y="0"/>
                      <a:pt x="91" y="0"/>
                    </a:cubicBezTo>
                  </a:path>
                </a:pathLst>
              </a:custGeom>
              <a:solidFill>
                <a:srgbClr val="C5C0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430" name="Freeform 1056">
                <a:extLst>
                  <a:ext uri="{FF2B5EF4-FFF2-40B4-BE49-F238E27FC236}">
                    <a16:creationId xmlns:a16="http://schemas.microsoft.com/office/drawing/2014/main" id="{696B967F-84A6-4532-A55D-6843CE030C5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92" y="3347"/>
                <a:ext cx="135" cy="120"/>
              </a:xfrm>
              <a:custGeom>
                <a:avLst/>
                <a:gdLst>
                  <a:gd name="T0" fmla="*/ 66 w 138"/>
                  <a:gd name="T1" fmla="*/ 90 h 122"/>
                  <a:gd name="T2" fmla="*/ 105 w 138"/>
                  <a:gd name="T3" fmla="*/ 114 h 122"/>
                  <a:gd name="T4" fmla="*/ 126 w 138"/>
                  <a:gd name="T5" fmla="*/ 110 h 122"/>
                  <a:gd name="T6" fmla="*/ 66 w 138"/>
                  <a:gd name="T7" fmla="*/ 90 h 122"/>
                  <a:gd name="T8" fmla="*/ 24 w 138"/>
                  <a:gd name="T9" fmla="*/ 0 h 122"/>
                  <a:gd name="T10" fmla="*/ 6 w 138"/>
                  <a:gd name="T11" fmla="*/ 52 h 122"/>
                  <a:gd name="T12" fmla="*/ 70 w 138"/>
                  <a:gd name="T13" fmla="*/ 99 h 122"/>
                  <a:gd name="T14" fmla="*/ 64 w 138"/>
                  <a:gd name="T15" fmla="*/ 89 h 122"/>
                  <a:gd name="T16" fmla="*/ 35 w 138"/>
                  <a:gd name="T17" fmla="*/ 58 h 122"/>
                  <a:gd name="T18" fmla="*/ 52 w 138"/>
                  <a:gd name="T19" fmla="*/ 30 h 122"/>
                  <a:gd name="T20" fmla="*/ 59 w 138"/>
                  <a:gd name="T21" fmla="*/ 26 h 122"/>
                  <a:gd name="T22" fmla="*/ 49 w 138"/>
                  <a:gd name="T23" fmla="*/ 19 h 122"/>
                  <a:gd name="T24" fmla="*/ 28 w 138"/>
                  <a:gd name="T25" fmla="*/ 1 h 122"/>
                  <a:gd name="T26" fmla="*/ 24 w 138"/>
                  <a:gd name="T27" fmla="*/ 0 h 12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38" h="122">
                    <a:moveTo>
                      <a:pt x="71" y="97"/>
                    </a:moveTo>
                    <a:cubicBezTo>
                      <a:pt x="83" y="106"/>
                      <a:pt x="99" y="114"/>
                      <a:pt x="113" y="122"/>
                    </a:cubicBezTo>
                    <a:cubicBezTo>
                      <a:pt x="122" y="121"/>
                      <a:pt x="130" y="120"/>
                      <a:pt x="138" y="118"/>
                    </a:cubicBezTo>
                    <a:cubicBezTo>
                      <a:pt x="116" y="112"/>
                      <a:pt x="95" y="104"/>
                      <a:pt x="71" y="97"/>
                    </a:cubicBezTo>
                    <a:moveTo>
                      <a:pt x="28" y="0"/>
                    </a:moveTo>
                    <a:cubicBezTo>
                      <a:pt x="23" y="19"/>
                      <a:pt x="0" y="41"/>
                      <a:pt x="6" y="56"/>
                    </a:cubicBezTo>
                    <a:cubicBezTo>
                      <a:pt x="15" y="79"/>
                      <a:pt x="47" y="92"/>
                      <a:pt x="78" y="107"/>
                    </a:cubicBezTo>
                    <a:cubicBezTo>
                      <a:pt x="74" y="104"/>
                      <a:pt x="71" y="100"/>
                      <a:pt x="68" y="96"/>
                    </a:cubicBezTo>
                    <a:cubicBezTo>
                      <a:pt x="41" y="88"/>
                      <a:pt x="32" y="79"/>
                      <a:pt x="39" y="62"/>
                    </a:cubicBezTo>
                    <a:cubicBezTo>
                      <a:pt x="43" y="52"/>
                      <a:pt x="49" y="41"/>
                      <a:pt x="56" y="33"/>
                    </a:cubicBezTo>
                    <a:cubicBezTo>
                      <a:pt x="58" y="30"/>
                      <a:pt x="60" y="28"/>
                      <a:pt x="63" y="26"/>
                    </a:cubicBezTo>
                    <a:cubicBezTo>
                      <a:pt x="60" y="24"/>
                      <a:pt x="57" y="21"/>
                      <a:pt x="53" y="19"/>
                    </a:cubicBezTo>
                    <a:cubicBezTo>
                      <a:pt x="46" y="13"/>
                      <a:pt x="42" y="6"/>
                      <a:pt x="32" y="1"/>
                    </a:cubicBezTo>
                    <a:cubicBezTo>
                      <a:pt x="31" y="1"/>
                      <a:pt x="29" y="0"/>
                      <a:pt x="28" y="0"/>
                    </a:cubicBezTo>
                  </a:path>
                </a:pathLst>
              </a:custGeom>
              <a:solidFill>
                <a:srgbClr val="C6C1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431" name="Freeform 1057">
                <a:extLst>
                  <a:ext uri="{FF2B5EF4-FFF2-40B4-BE49-F238E27FC236}">
                    <a16:creationId xmlns:a16="http://schemas.microsoft.com/office/drawing/2014/main" id="{100BF486-F6EE-48DF-B9D1-3978D3458C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58" y="3441"/>
                <a:ext cx="45" cy="27"/>
              </a:xfrm>
              <a:custGeom>
                <a:avLst/>
                <a:gdLst>
                  <a:gd name="T0" fmla="*/ 0 w 45"/>
                  <a:gd name="T1" fmla="*/ 0 h 27"/>
                  <a:gd name="T2" fmla="*/ 10 w 45"/>
                  <a:gd name="T3" fmla="*/ 11 h 27"/>
                  <a:gd name="T4" fmla="*/ 38 w 45"/>
                  <a:gd name="T5" fmla="*/ 27 h 27"/>
                  <a:gd name="T6" fmla="*/ 45 w 45"/>
                  <a:gd name="T7" fmla="*/ 26 h 27"/>
                  <a:gd name="T8" fmla="*/ 3 w 45"/>
                  <a:gd name="T9" fmla="*/ 1 h 27"/>
                  <a:gd name="T10" fmla="*/ 3 w 45"/>
                  <a:gd name="T11" fmla="*/ 1 h 27"/>
                  <a:gd name="T12" fmla="*/ 0 w 45"/>
                  <a:gd name="T13" fmla="*/ 0 h 2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5" h="27">
                    <a:moveTo>
                      <a:pt x="0" y="0"/>
                    </a:moveTo>
                    <a:cubicBezTo>
                      <a:pt x="3" y="4"/>
                      <a:pt x="6" y="8"/>
                      <a:pt x="10" y="11"/>
                    </a:cubicBezTo>
                    <a:cubicBezTo>
                      <a:pt x="20" y="16"/>
                      <a:pt x="29" y="21"/>
                      <a:pt x="38" y="27"/>
                    </a:cubicBezTo>
                    <a:cubicBezTo>
                      <a:pt x="40" y="27"/>
                      <a:pt x="43" y="26"/>
                      <a:pt x="45" y="26"/>
                    </a:cubicBezTo>
                    <a:cubicBezTo>
                      <a:pt x="31" y="18"/>
                      <a:pt x="15" y="10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1" y="0"/>
                      <a:pt x="0" y="0"/>
                    </a:cubicBezTo>
                  </a:path>
                </a:pathLst>
              </a:custGeom>
              <a:solidFill>
                <a:srgbClr val="DCD8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432" name="Freeform 1058">
                <a:extLst>
                  <a:ext uri="{FF2B5EF4-FFF2-40B4-BE49-F238E27FC236}">
                    <a16:creationId xmlns:a16="http://schemas.microsoft.com/office/drawing/2014/main" id="{9B5B8AF1-C273-43D3-89DB-0505D22A7A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3" y="3452"/>
                <a:ext cx="90" cy="18"/>
              </a:xfrm>
              <a:custGeom>
                <a:avLst/>
                <a:gdLst>
                  <a:gd name="T0" fmla="*/ 11 w 91"/>
                  <a:gd name="T1" fmla="*/ 0 h 18"/>
                  <a:gd name="T2" fmla="*/ 0 w 91"/>
                  <a:gd name="T3" fmla="*/ 10 h 18"/>
                  <a:gd name="T4" fmla="*/ 1 w 91"/>
                  <a:gd name="T5" fmla="*/ 10 h 18"/>
                  <a:gd name="T6" fmla="*/ 25 w 91"/>
                  <a:gd name="T7" fmla="*/ 18 h 18"/>
                  <a:gd name="T8" fmla="*/ 49 w 91"/>
                  <a:gd name="T9" fmla="*/ 16 h 18"/>
                  <a:gd name="T10" fmla="*/ 68 w 91"/>
                  <a:gd name="T11" fmla="*/ 15 h 18"/>
                  <a:gd name="T12" fmla="*/ 87 w 91"/>
                  <a:gd name="T13" fmla="*/ 16 h 18"/>
                  <a:gd name="T14" fmla="*/ 55 w 91"/>
                  <a:gd name="T15" fmla="*/ 10 h 18"/>
                  <a:gd name="T16" fmla="*/ 38 w 91"/>
                  <a:gd name="T17" fmla="*/ 12 h 18"/>
                  <a:gd name="T18" fmla="*/ 25 w 91"/>
                  <a:gd name="T19" fmla="*/ 17 h 18"/>
                  <a:gd name="T20" fmla="*/ 18 w 91"/>
                  <a:gd name="T21" fmla="*/ 17 h 18"/>
                  <a:gd name="T22" fmla="*/ 38 w 91"/>
                  <a:gd name="T23" fmla="*/ 12 h 18"/>
                  <a:gd name="T24" fmla="*/ 47 w 91"/>
                  <a:gd name="T25" fmla="*/ 8 h 18"/>
                  <a:gd name="T26" fmla="*/ 11 w 91"/>
                  <a:gd name="T27" fmla="*/ 0 h 1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91" h="18">
                    <a:moveTo>
                      <a:pt x="11" y="0"/>
                    </a:moveTo>
                    <a:cubicBezTo>
                      <a:pt x="10" y="4"/>
                      <a:pt x="5" y="7"/>
                      <a:pt x="0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6" y="17"/>
                      <a:pt x="15" y="18"/>
                      <a:pt x="25" y="18"/>
                    </a:cubicBezTo>
                    <a:cubicBezTo>
                      <a:pt x="34" y="18"/>
                      <a:pt x="43" y="17"/>
                      <a:pt x="53" y="16"/>
                    </a:cubicBezTo>
                    <a:cubicBezTo>
                      <a:pt x="61" y="15"/>
                      <a:pt x="66" y="15"/>
                      <a:pt x="72" y="15"/>
                    </a:cubicBezTo>
                    <a:cubicBezTo>
                      <a:pt x="79" y="15"/>
                      <a:pt x="84" y="16"/>
                      <a:pt x="91" y="16"/>
                    </a:cubicBezTo>
                    <a:cubicBezTo>
                      <a:pt x="80" y="14"/>
                      <a:pt x="69" y="12"/>
                      <a:pt x="59" y="10"/>
                    </a:cubicBezTo>
                    <a:cubicBezTo>
                      <a:pt x="52" y="10"/>
                      <a:pt x="45" y="11"/>
                      <a:pt x="38" y="12"/>
                    </a:cubicBezTo>
                    <a:cubicBezTo>
                      <a:pt x="34" y="13"/>
                      <a:pt x="30" y="15"/>
                      <a:pt x="25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22" y="15"/>
                      <a:pt x="30" y="13"/>
                      <a:pt x="38" y="12"/>
                    </a:cubicBezTo>
                    <a:cubicBezTo>
                      <a:pt x="43" y="10"/>
                      <a:pt x="47" y="9"/>
                      <a:pt x="51" y="8"/>
                    </a:cubicBezTo>
                    <a:cubicBezTo>
                      <a:pt x="37" y="5"/>
                      <a:pt x="23" y="2"/>
                      <a:pt x="11" y="0"/>
                    </a:cubicBezTo>
                  </a:path>
                </a:pathLst>
              </a:custGeom>
              <a:solidFill>
                <a:srgbClr val="C6C1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433" name="Freeform 1059">
                <a:extLst>
                  <a:ext uri="{FF2B5EF4-FFF2-40B4-BE49-F238E27FC236}">
                    <a16:creationId xmlns:a16="http://schemas.microsoft.com/office/drawing/2014/main" id="{84685DE5-552A-4793-A803-284D604063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1" y="3460"/>
                <a:ext cx="20" cy="4"/>
              </a:xfrm>
              <a:custGeom>
                <a:avLst/>
                <a:gdLst>
                  <a:gd name="T0" fmla="*/ 10 w 21"/>
                  <a:gd name="T1" fmla="*/ 0 h 4"/>
                  <a:gd name="T2" fmla="*/ 0 w 21"/>
                  <a:gd name="T3" fmla="*/ 4 h 4"/>
                  <a:gd name="T4" fmla="*/ 17 w 21"/>
                  <a:gd name="T5" fmla="*/ 2 h 4"/>
                  <a:gd name="T6" fmla="*/ 10 w 21"/>
                  <a:gd name="T7" fmla="*/ 0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1" h="4">
                    <a:moveTo>
                      <a:pt x="13" y="0"/>
                    </a:moveTo>
                    <a:cubicBezTo>
                      <a:pt x="9" y="1"/>
                      <a:pt x="5" y="2"/>
                      <a:pt x="0" y="4"/>
                    </a:cubicBezTo>
                    <a:cubicBezTo>
                      <a:pt x="7" y="3"/>
                      <a:pt x="14" y="2"/>
                      <a:pt x="21" y="2"/>
                    </a:cubicBezTo>
                    <a:cubicBezTo>
                      <a:pt x="18" y="1"/>
                      <a:pt x="16" y="1"/>
                      <a:pt x="13" y="0"/>
                    </a:cubicBezTo>
                  </a:path>
                </a:pathLst>
              </a:custGeom>
              <a:solidFill>
                <a:srgbClr val="DCD8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434" name="Freeform 1060">
                <a:extLst>
                  <a:ext uri="{FF2B5EF4-FFF2-40B4-BE49-F238E27FC236}">
                    <a16:creationId xmlns:a16="http://schemas.microsoft.com/office/drawing/2014/main" id="{94667BC7-D08F-48D3-ADD2-46850EB7DF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1" y="3464"/>
                <a:ext cx="20" cy="5"/>
              </a:xfrm>
              <a:custGeom>
                <a:avLst/>
                <a:gdLst>
                  <a:gd name="T0" fmla="*/ 20 w 20"/>
                  <a:gd name="T1" fmla="*/ 0 h 5"/>
                  <a:gd name="T2" fmla="*/ 0 w 20"/>
                  <a:gd name="T3" fmla="*/ 5 h 5"/>
                  <a:gd name="T4" fmla="*/ 7 w 20"/>
                  <a:gd name="T5" fmla="*/ 5 h 5"/>
                  <a:gd name="T6" fmla="*/ 20 w 20"/>
                  <a:gd name="T7" fmla="*/ 0 h 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0" h="5">
                    <a:moveTo>
                      <a:pt x="20" y="0"/>
                    </a:moveTo>
                    <a:cubicBezTo>
                      <a:pt x="12" y="1"/>
                      <a:pt x="4" y="3"/>
                      <a:pt x="0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12" y="3"/>
                      <a:pt x="16" y="1"/>
                      <a:pt x="20" y="0"/>
                    </a:cubicBezTo>
                  </a:path>
                </a:pathLst>
              </a:custGeom>
              <a:solidFill>
                <a:srgbClr val="DCD8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435" name="Freeform 1061">
                <a:extLst>
                  <a:ext uri="{FF2B5EF4-FFF2-40B4-BE49-F238E27FC236}">
                    <a16:creationId xmlns:a16="http://schemas.microsoft.com/office/drawing/2014/main" id="{F01F0F07-83B3-4F3E-854A-A84329848A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0" y="3485"/>
                <a:ext cx="28" cy="14"/>
              </a:xfrm>
              <a:custGeom>
                <a:avLst/>
                <a:gdLst>
                  <a:gd name="T0" fmla="*/ 11 w 28"/>
                  <a:gd name="T1" fmla="*/ 0 h 14"/>
                  <a:gd name="T2" fmla="*/ 4 w 28"/>
                  <a:gd name="T3" fmla="*/ 5 h 14"/>
                  <a:gd name="T4" fmla="*/ 2 w 28"/>
                  <a:gd name="T5" fmla="*/ 14 h 14"/>
                  <a:gd name="T6" fmla="*/ 28 w 28"/>
                  <a:gd name="T7" fmla="*/ 4 h 14"/>
                  <a:gd name="T8" fmla="*/ 11 w 28"/>
                  <a:gd name="T9" fmla="*/ 0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8" h="14">
                    <a:moveTo>
                      <a:pt x="11" y="0"/>
                    </a:moveTo>
                    <a:cubicBezTo>
                      <a:pt x="8" y="1"/>
                      <a:pt x="6" y="3"/>
                      <a:pt x="4" y="5"/>
                    </a:cubicBezTo>
                    <a:cubicBezTo>
                      <a:pt x="0" y="9"/>
                      <a:pt x="1" y="11"/>
                      <a:pt x="2" y="14"/>
                    </a:cubicBezTo>
                    <a:cubicBezTo>
                      <a:pt x="11" y="11"/>
                      <a:pt x="20" y="7"/>
                      <a:pt x="28" y="4"/>
                    </a:cubicBezTo>
                    <a:cubicBezTo>
                      <a:pt x="23" y="3"/>
                      <a:pt x="17" y="1"/>
                      <a:pt x="11" y="0"/>
                    </a:cubicBezTo>
                  </a:path>
                </a:pathLst>
              </a:custGeom>
              <a:solidFill>
                <a:srgbClr val="C6C1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436" name="Freeform 1062">
                <a:extLst>
                  <a:ext uri="{FF2B5EF4-FFF2-40B4-BE49-F238E27FC236}">
                    <a16:creationId xmlns:a16="http://schemas.microsoft.com/office/drawing/2014/main" id="{50F515B9-F57F-4919-A2B0-9F64BF8E0F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1" y="3477"/>
                <a:ext cx="62" cy="12"/>
              </a:xfrm>
              <a:custGeom>
                <a:avLst/>
                <a:gdLst>
                  <a:gd name="T0" fmla="*/ 59 w 63"/>
                  <a:gd name="T1" fmla="*/ 0 h 13"/>
                  <a:gd name="T2" fmla="*/ 0 w 63"/>
                  <a:gd name="T3" fmla="*/ 6 h 13"/>
                  <a:gd name="T4" fmla="*/ 17 w 63"/>
                  <a:gd name="T5" fmla="*/ 9 h 13"/>
                  <a:gd name="T6" fmla="*/ 59 w 63"/>
                  <a:gd name="T7" fmla="*/ 0 h 1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3" h="13">
                    <a:moveTo>
                      <a:pt x="63" y="0"/>
                    </a:moveTo>
                    <a:cubicBezTo>
                      <a:pt x="39" y="0"/>
                      <a:pt x="15" y="0"/>
                      <a:pt x="0" y="9"/>
                    </a:cubicBezTo>
                    <a:cubicBezTo>
                      <a:pt x="6" y="10"/>
                      <a:pt x="12" y="12"/>
                      <a:pt x="17" y="13"/>
                    </a:cubicBezTo>
                    <a:cubicBezTo>
                      <a:pt x="32" y="8"/>
                      <a:pt x="46" y="3"/>
                      <a:pt x="63" y="0"/>
                    </a:cubicBezTo>
                  </a:path>
                </a:pathLst>
              </a:custGeom>
              <a:solidFill>
                <a:srgbClr val="DCD8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437" name="Freeform 1063">
                <a:extLst>
                  <a:ext uri="{FF2B5EF4-FFF2-40B4-BE49-F238E27FC236}">
                    <a16:creationId xmlns:a16="http://schemas.microsoft.com/office/drawing/2014/main" id="{B9CBB425-D48E-4254-922C-CDD4207F1F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72" y="3324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C5C0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438" name="Freeform 1064">
                <a:extLst>
                  <a:ext uri="{FF2B5EF4-FFF2-40B4-BE49-F238E27FC236}">
                    <a16:creationId xmlns:a16="http://schemas.microsoft.com/office/drawing/2014/main" id="{4E54DC5C-6B21-4DB8-AECB-0926721822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5" y="3321"/>
                <a:ext cx="46" cy="24"/>
              </a:xfrm>
              <a:custGeom>
                <a:avLst/>
                <a:gdLst>
                  <a:gd name="T0" fmla="*/ 0 w 46"/>
                  <a:gd name="T1" fmla="*/ 0 h 24"/>
                  <a:gd name="T2" fmla="*/ 15 w 46"/>
                  <a:gd name="T3" fmla="*/ 24 h 24"/>
                  <a:gd name="T4" fmla="*/ 46 w 46"/>
                  <a:gd name="T5" fmla="*/ 12 h 24"/>
                  <a:gd name="T6" fmla="*/ 29 w 46"/>
                  <a:gd name="T7" fmla="*/ 1 h 24"/>
                  <a:gd name="T8" fmla="*/ 0 w 46"/>
                  <a:gd name="T9" fmla="*/ 0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6" h="24">
                    <a:moveTo>
                      <a:pt x="0" y="0"/>
                    </a:moveTo>
                    <a:cubicBezTo>
                      <a:pt x="14" y="6"/>
                      <a:pt x="17" y="14"/>
                      <a:pt x="15" y="24"/>
                    </a:cubicBezTo>
                    <a:cubicBezTo>
                      <a:pt x="26" y="20"/>
                      <a:pt x="36" y="16"/>
                      <a:pt x="46" y="12"/>
                    </a:cubicBezTo>
                    <a:cubicBezTo>
                      <a:pt x="39" y="8"/>
                      <a:pt x="33" y="4"/>
                      <a:pt x="29" y="1"/>
                    </a:cubicBezTo>
                    <a:cubicBezTo>
                      <a:pt x="19" y="1"/>
                      <a:pt x="10" y="0"/>
                      <a:pt x="0" y="0"/>
                    </a:cubicBezTo>
                  </a:path>
                </a:pathLst>
              </a:custGeom>
              <a:solidFill>
                <a:srgbClr val="C6C1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439" name="Freeform 1065">
                <a:extLst>
                  <a:ext uri="{FF2B5EF4-FFF2-40B4-BE49-F238E27FC236}">
                    <a16:creationId xmlns:a16="http://schemas.microsoft.com/office/drawing/2014/main" id="{29168CC1-D56D-487A-AB95-BCCEF14D70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34" y="3322"/>
                <a:ext cx="38" cy="11"/>
              </a:xfrm>
              <a:custGeom>
                <a:avLst/>
                <a:gdLst>
                  <a:gd name="T0" fmla="*/ 0 w 39"/>
                  <a:gd name="T1" fmla="*/ 0 h 11"/>
                  <a:gd name="T2" fmla="*/ 17 w 39"/>
                  <a:gd name="T3" fmla="*/ 11 h 11"/>
                  <a:gd name="T4" fmla="*/ 35 w 39"/>
                  <a:gd name="T5" fmla="*/ 2 h 11"/>
                  <a:gd name="T6" fmla="*/ 35 w 39"/>
                  <a:gd name="T7" fmla="*/ 2 h 11"/>
                  <a:gd name="T8" fmla="*/ 0 w 39"/>
                  <a:gd name="T9" fmla="*/ 0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9" h="11">
                    <a:moveTo>
                      <a:pt x="0" y="0"/>
                    </a:moveTo>
                    <a:cubicBezTo>
                      <a:pt x="4" y="3"/>
                      <a:pt x="10" y="7"/>
                      <a:pt x="17" y="11"/>
                    </a:cubicBezTo>
                    <a:cubicBezTo>
                      <a:pt x="24" y="8"/>
                      <a:pt x="31" y="5"/>
                      <a:pt x="39" y="2"/>
                    </a:cubicBezTo>
                    <a:cubicBezTo>
                      <a:pt x="39" y="2"/>
                      <a:pt x="39" y="2"/>
                      <a:pt x="39" y="2"/>
                    </a:cubicBezTo>
                    <a:cubicBezTo>
                      <a:pt x="26" y="1"/>
                      <a:pt x="13" y="1"/>
                      <a:pt x="0" y="0"/>
                    </a:cubicBezTo>
                  </a:path>
                </a:pathLst>
              </a:custGeom>
              <a:solidFill>
                <a:srgbClr val="DCD8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440" name="Freeform 1066">
                <a:extLst>
                  <a:ext uri="{FF2B5EF4-FFF2-40B4-BE49-F238E27FC236}">
                    <a16:creationId xmlns:a16="http://schemas.microsoft.com/office/drawing/2014/main" id="{BE8F410F-5F87-4FDE-9819-3E6F168F7F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0" y="3367"/>
                <a:ext cx="160" cy="73"/>
              </a:xfrm>
              <a:custGeom>
                <a:avLst/>
                <a:gdLst>
                  <a:gd name="T0" fmla="*/ 29 w 162"/>
                  <a:gd name="T1" fmla="*/ 0 h 74"/>
                  <a:gd name="T2" fmla="*/ 0 w 162"/>
                  <a:gd name="T3" fmla="*/ 12 h 74"/>
                  <a:gd name="T4" fmla="*/ 21 w 162"/>
                  <a:gd name="T5" fmla="*/ 31 h 74"/>
                  <a:gd name="T6" fmla="*/ 41 w 162"/>
                  <a:gd name="T7" fmla="*/ 53 h 74"/>
                  <a:gd name="T8" fmla="*/ 104 w 162"/>
                  <a:gd name="T9" fmla="*/ 70 h 74"/>
                  <a:gd name="T10" fmla="*/ 142 w 162"/>
                  <a:gd name="T11" fmla="*/ 49 h 74"/>
                  <a:gd name="T12" fmla="*/ 154 w 162"/>
                  <a:gd name="T13" fmla="*/ 48 h 74"/>
                  <a:gd name="T14" fmla="*/ 122 w 162"/>
                  <a:gd name="T15" fmla="*/ 37 h 74"/>
                  <a:gd name="T16" fmla="*/ 74 w 162"/>
                  <a:gd name="T17" fmla="*/ 11 h 74"/>
                  <a:gd name="T18" fmla="*/ 55 w 162"/>
                  <a:gd name="T19" fmla="*/ 4 h 74"/>
                  <a:gd name="T20" fmla="*/ 40 w 162"/>
                  <a:gd name="T21" fmla="*/ 2 h 74"/>
                  <a:gd name="T22" fmla="*/ 29 w 162"/>
                  <a:gd name="T23" fmla="*/ 0 h 74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62" h="74">
                    <a:moveTo>
                      <a:pt x="29" y="0"/>
                    </a:moveTo>
                    <a:cubicBezTo>
                      <a:pt x="15" y="0"/>
                      <a:pt x="6" y="5"/>
                      <a:pt x="0" y="12"/>
                    </a:cubicBezTo>
                    <a:cubicBezTo>
                      <a:pt x="7" y="18"/>
                      <a:pt x="14" y="24"/>
                      <a:pt x="21" y="31"/>
                    </a:cubicBezTo>
                    <a:cubicBezTo>
                      <a:pt x="28" y="38"/>
                      <a:pt x="34" y="51"/>
                      <a:pt x="45" y="57"/>
                    </a:cubicBezTo>
                    <a:cubicBezTo>
                      <a:pt x="60" y="64"/>
                      <a:pt x="87" y="68"/>
                      <a:pt x="108" y="74"/>
                    </a:cubicBezTo>
                    <a:cubicBezTo>
                      <a:pt x="116" y="65"/>
                      <a:pt x="125" y="57"/>
                      <a:pt x="150" y="53"/>
                    </a:cubicBezTo>
                    <a:cubicBezTo>
                      <a:pt x="154" y="53"/>
                      <a:pt x="158" y="52"/>
                      <a:pt x="162" y="52"/>
                    </a:cubicBezTo>
                    <a:cubicBezTo>
                      <a:pt x="154" y="46"/>
                      <a:pt x="144" y="42"/>
                      <a:pt x="130" y="37"/>
                    </a:cubicBezTo>
                    <a:cubicBezTo>
                      <a:pt x="107" y="30"/>
                      <a:pt x="87" y="15"/>
                      <a:pt x="78" y="11"/>
                    </a:cubicBezTo>
                    <a:cubicBezTo>
                      <a:pt x="74" y="9"/>
                      <a:pt x="67" y="7"/>
                      <a:pt x="59" y="4"/>
                    </a:cubicBezTo>
                    <a:cubicBezTo>
                      <a:pt x="54" y="3"/>
                      <a:pt x="48" y="3"/>
                      <a:pt x="43" y="2"/>
                    </a:cubicBezTo>
                    <a:cubicBezTo>
                      <a:pt x="38" y="1"/>
                      <a:pt x="33" y="0"/>
                      <a:pt x="29" y="0"/>
                    </a:cubicBezTo>
                  </a:path>
                </a:pathLst>
              </a:custGeom>
              <a:solidFill>
                <a:srgbClr val="877F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441" name="Freeform 1067">
                <a:extLst>
                  <a:ext uri="{FF2B5EF4-FFF2-40B4-BE49-F238E27FC236}">
                    <a16:creationId xmlns:a16="http://schemas.microsoft.com/office/drawing/2014/main" id="{2434F089-D79E-4A7A-89C0-B48095E09D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53" y="3362"/>
                <a:ext cx="65" cy="17"/>
              </a:xfrm>
              <a:custGeom>
                <a:avLst/>
                <a:gdLst>
                  <a:gd name="T0" fmla="*/ 43 w 66"/>
                  <a:gd name="T1" fmla="*/ 0 h 18"/>
                  <a:gd name="T2" fmla="*/ 31 w 66"/>
                  <a:gd name="T3" fmla="*/ 2 h 18"/>
                  <a:gd name="T4" fmla="*/ 0 w 66"/>
                  <a:gd name="T5" fmla="*/ 9 h 18"/>
                  <a:gd name="T6" fmla="*/ 7 w 66"/>
                  <a:gd name="T7" fmla="*/ 14 h 18"/>
                  <a:gd name="T8" fmla="*/ 33 w 66"/>
                  <a:gd name="T9" fmla="*/ 6 h 18"/>
                  <a:gd name="T10" fmla="*/ 46 w 66"/>
                  <a:gd name="T11" fmla="*/ 8 h 18"/>
                  <a:gd name="T12" fmla="*/ 62 w 66"/>
                  <a:gd name="T13" fmla="*/ 9 h 18"/>
                  <a:gd name="T14" fmla="*/ 43 w 66"/>
                  <a:gd name="T15" fmla="*/ 0 h 1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66" h="18">
                    <a:moveTo>
                      <a:pt x="47" y="0"/>
                    </a:moveTo>
                    <a:cubicBezTo>
                      <a:pt x="42" y="1"/>
                      <a:pt x="36" y="1"/>
                      <a:pt x="31" y="2"/>
                    </a:cubicBezTo>
                    <a:cubicBezTo>
                      <a:pt x="15" y="3"/>
                      <a:pt x="6" y="6"/>
                      <a:pt x="0" y="11"/>
                    </a:cubicBezTo>
                    <a:cubicBezTo>
                      <a:pt x="2" y="13"/>
                      <a:pt x="5" y="16"/>
                      <a:pt x="7" y="18"/>
                    </a:cubicBezTo>
                    <a:cubicBezTo>
                      <a:pt x="13" y="11"/>
                      <a:pt x="22" y="6"/>
                      <a:pt x="36" y="6"/>
                    </a:cubicBezTo>
                    <a:cubicBezTo>
                      <a:pt x="40" y="6"/>
                      <a:pt x="45" y="7"/>
                      <a:pt x="50" y="8"/>
                    </a:cubicBezTo>
                    <a:cubicBezTo>
                      <a:pt x="55" y="9"/>
                      <a:pt x="61" y="9"/>
                      <a:pt x="66" y="10"/>
                    </a:cubicBezTo>
                    <a:cubicBezTo>
                      <a:pt x="60" y="7"/>
                      <a:pt x="53" y="4"/>
                      <a:pt x="47" y="0"/>
                    </a:cubicBezTo>
                  </a:path>
                </a:pathLst>
              </a:custGeom>
              <a:solidFill>
                <a:srgbClr val="B3AD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442" name="Freeform 1068">
                <a:extLst>
                  <a:ext uri="{FF2B5EF4-FFF2-40B4-BE49-F238E27FC236}">
                    <a16:creationId xmlns:a16="http://schemas.microsoft.com/office/drawing/2014/main" id="{999B51FF-7B64-4EC0-BD19-66539C3C84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18" y="3343"/>
                <a:ext cx="194" cy="76"/>
              </a:xfrm>
              <a:custGeom>
                <a:avLst/>
                <a:gdLst>
                  <a:gd name="T0" fmla="*/ 15 w 197"/>
                  <a:gd name="T1" fmla="*/ 0 h 77"/>
                  <a:gd name="T2" fmla="*/ 14 w 197"/>
                  <a:gd name="T3" fmla="*/ 0 h 77"/>
                  <a:gd name="T4" fmla="*/ 26 w 197"/>
                  <a:gd name="T5" fmla="*/ 9 h 77"/>
                  <a:gd name="T6" fmla="*/ 9 w 197"/>
                  <a:gd name="T7" fmla="*/ 29 h 77"/>
                  <a:gd name="T8" fmla="*/ 0 w 197"/>
                  <a:gd name="T9" fmla="*/ 29 h 77"/>
                  <a:gd name="T10" fmla="*/ 19 w 197"/>
                  <a:gd name="T11" fmla="*/ 36 h 77"/>
                  <a:gd name="T12" fmla="*/ 67 w 197"/>
                  <a:gd name="T13" fmla="*/ 58 h 77"/>
                  <a:gd name="T14" fmla="*/ 96 w 197"/>
                  <a:gd name="T15" fmla="*/ 73 h 77"/>
                  <a:gd name="T16" fmla="*/ 109 w 197"/>
                  <a:gd name="T17" fmla="*/ 71 h 77"/>
                  <a:gd name="T18" fmla="*/ 135 w 197"/>
                  <a:gd name="T19" fmla="*/ 53 h 77"/>
                  <a:gd name="T20" fmla="*/ 136 w 197"/>
                  <a:gd name="T21" fmla="*/ 53 h 77"/>
                  <a:gd name="T22" fmla="*/ 144 w 197"/>
                  <a:gd name="T23" fmla="*/ 60 h 77"/>
                  <a:gd name="T24" fmla="*/ 149 w 197"/>
                  <a:gd name="T25" fmla="*/ 65 h 77"/>
                  <a:gd name="T26" fmla="*/ 147 w 197"/>
                  <a:gd name="T27" fmla="*/ 71 h 77"/>
                  <a:gd name="T28" fmla="*/ 158 w 197"/>
                  <a:gd name="T29" fmla="*/ 71 h 77"/>
                  <a:gd name="T30" fmla="*/ 185 w 197"/>
                  <a:gd name="T31" fmla="*/ 69 h 77"/>
                  <a:gd name="T32" fmla="*/ 114 w 197"/>
                  <a:gd name="T33" fmla="*/ 33 h 77"/>
                  <a:gd name="T34" fmla="*/ 112 w 197"/>
                  <a:gd name="T35" fmla="*/ 32 h 77"/>
                  <a:gd name="T36" fmla="*/ 88 w 197"/>
                  <a:gd name="T37" fmla="*/ 43 h 77"/>
                  <a:gd name="T38" fmla="*/ 105 w 197"/>
                  <a:gd name="T39" fmla="*/ 29 h 77"/>
                  <a:gd name="T40" fmla="*/ 72 w 197"/>
                  <a:gd name="T41" fmla="*/ 16 h 77"/>
                  <a:gd name="T42" fmla="*/ 55 w 197"/>
                  <a:gd name="T43" fmla="*/ 45 h 77"/>
                  <a:gd name="T44" fmla="*/ 58 w 197"/>
                  <a:gd name="T45" fmla="*/ 12 h 77"/>
                  <a:gd name="T46" fmla="*/ 15 w 197"/>
                  <a:gd name="T47" fmla="*/ 0 h 77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197" h="77">
                    <a:moveTo>
                      <a:pt x="15" y="0"/>
                    </a:moveTo>
                    <a:cubicBezTo>
                      <a:pt x="15" y="0"/>
                      <a:pt x="14" y="0"/>
                      <a:pt x="14" y="0"/>
                    </a:cubicBezTo>
                    <a:cubicBezTo>
                      <a:pt x="18" y="3"/>
                      <a:pt x="22" y="6"/>
                      <a:pt x="26" y="9"/>
                    </a:cubicBezTo>
                    <a:cubicBezTo>
                      <a:pt x="46" y="24"/>
                      <a:pt x="30" y="29"/>
                      <a:pt x="9" y="29"/>
                    </a:cubicBezTo>
                    <a:cubicBezTo>
                      <a:pt x="6" y="29"/>
                      <a:pt x="3" y="29"/>
                      <a:pt x="0" y="29"/>
                    </a:cubicBezTo>
                    <a:cubicBezTo>
                      <a:pt x="8" y="32"/>
                      <a:pt x="15" y="34"/>
                      <a:pt x="19" y="36"/>
                    </a:cubicBezTo>
                    <a:cubicBezTo>
                      <a:pt x="28" y="40"/>
                      <a:pt x="48" y="55"/>
                      <a:pt x="71" y="62"/>
                    </a:cubicBezTo>
                    <a:cubicBezTo>
                      <a:pt x="85" y="67"/>
                      <a:pt x="95" y="71"/>
                      <a:pt x="103" y="77"/>
                    </a:cubicBezTo>
                    <a:cubicBezTo>
                      <a:pt x="108" y="76"/>
                      <a:pt x="112" y="76"/>
                      <a:pt x="117" y="75"/>
                    </a:cubicBezTo>
                    <a:cubicBezTo>
                      <a:pt x="113" y="66"/>
                      <a:pt x="120" y="57"/>
                      <a:pt x="143" y="57"/>
                    </a:cubicBezTo>
                    <a:cubicBezTo>
                      <a:pt x="144" y="57"/>
                      <a:pt x="144" y="57"/>
                      <a:pt x="144" y="57"/>
                    </a:cubicBezTo>
                    <a:cubicBezTo>
                      <a:pt x="148" y="59"/>
                      <a:pt x="149" y="61"/>
                      <a:pt x="152" y="64"/>
                    </a:cubicBezTo>
                    <a:cubicBezTo>
                      <a:pt x="157" y="69"/>
                      <a:pt x="157" y="69"/>
                      <a:pt x="157" y="69"/>
                    </a:cubicBezTo>
                    <a:cubicBezTo>
                      <a:pt x="157" y="71"/>
                      <a:pt x="156" y="73"/>
                      <a:pt x="155" y="75"/>
                    </a:cubicBezTo>
                    <a:cubicBezTo>
                      <a:pt x="159" y="75"/>
                      <a:pt x="163" y="75"/>
                      <a:pt x="167" y="75"/>
                    </a:cubicBezTo>
                    <a:cubicBezTo>
                      <a:pt x="178" y="75"/>
                      <a:pt x="187" y="74"/>
                      <a:pt x="197" y="73"/>
                    </a:cubicBezTo>
                    <a:cubicBezTo>
                      <a:pt x="168" y="62"/>
                      <a:pt x="147" y="46"/>
                      <a:pt x="122" y="33"/>
                    </a:cubicBezTo>
                    <a:cubicBezTo>
                      <a:pt x="121" y="33"/>
                      <a:pt x="121" y="33"/>
                      <a:pt x="120" y="32"/>
                    </a:cubicBezTo>
                    <a:cubicBezTo>
                      <a:pt x="111" y="38"/>
                      <a:pt x="104" y="46"/>
                      <a:pt x="92" y="47"/>
                    </a:cubicBezTo>
                    <a:cubicBezTo>
                      <a:pt x="94" y="40"/>
                      <a:pt x="103" y="35"/>
                      <a:pt x="113" y="29"/>
                    </a:cubicBezTo>
                    <a:cubicBezTo>
                      <a:pt x="101" y="24"/>
                      <a:pt x="89" y="20"/>
                      <a:pt x="76" y="16"/>
                    </a:cubicBezTo>
                    <a:cubicBezTo>
                      <a:pt x="79" y="28"/>
                      <a:pt x="83" y="40"/>
                      <a:pt x="59" y="49"/>
                    </a:cubicBezTo>
                    <a:cubicBezTo>
                      <a:pt x="33" y="40"/>
                      <a:pt x="49" y="26"/>
                      <a:pt x="62" y="12"/>
                    </a:cubicBezTo>
                    <a:cubicBezTo>
                      <a:pt x="47" y="8"/>
                      <a:pt x="31" y="4"/>
                      <a:pt x="15" y="0"/>
                    </a:cubicBezTo>
                  </a:path>
                </a:pathLst>
              </a:custGeom>
              <a:solidFill>
                <a:srgbClr val="B3AD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443" name="Freeform 1069">
                <a:extLst>
                  <a:ext uri="{FF2B5EF4-FFF2-40B4-BE49-F238E27FC236}">
                    <a16:creationId xmlns:a16="http://schemas.microsoft.com/office/drawing/2014/main" id="{495045DF-597F-44FC-A6FE-20AE6E1D43B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072" y="3324"/>
                <a:ext cx="92" cy="47"/>
              </a:xfrm>
              <a:custGeom>
                <a:avLst/>
                <a:gdLst>
                  <a:gd name="T0" fmla="*/ 57 w 93"/>
                  <a:gd name="T1" fmla="*/ 19 h 48"/>
                  <a:gd name="T2" fmla="*/ 46 w 93"/>
                  <a:gd name="T3" fmla="*/ 21 h 48"/>
                  <a:gd name="T4" fmla="*/ 46 w 93"/>
                  <a:gd name="T5" fmla="*/ 22 h 48"/>
                  <a:gd name="T6" fmla="*/ 35 w 93"/>
                  <a:gd name="T7" fmla="*/ 20 h 48"/>
                  <a:gd name="T8" fmla="*/ 39 w 93"/>
                  <a:gd name="T9" fmla="*/ 23 h 48"/>
                  <a:gd name="T10" fmla="*/ 28 w 93"/>
                  <a:gd name="T11" fmla="*/ 34 h 48"/>
                  <a:gd name="T12" fmla="*/ 46 w 93"/>
                  <a:gd name="T13" fmla="*/ 44 h 48"/>
                  <a:gd name="T14" fmla="*/ 52 w 93"/>
                  <a:gd name="T15" fmla="*/ 44 h 48"/>
                  <a:gd name="T16" fmla="*/ 69 w 93"/>
                  <a:gd name="T17" fmla="*/ 24 h 48"/>
                  <a:gd name="T18" fmla="*/ 57 w 93"/>
                  <a:gd name="T19" fmla="*/ 19 h 48"/>
                  <a:gd name="T20" fmla="*/ 0 w 93"/>
                  <a:gd name="T21" fmla="*/ 0 h 48"/>
                  <a:gd name="T22" fmla="*/ 0 w 93"/>
                  <a:gd name="T23" fmla="*/ 0 h 48"/>
                  <a:gd name="T24" fmla="*/ 8 w 93"/>
                  <a:gd name="T25" fmla="*/ 7 h 48"/>
                  <a:gd name="T26" fmla="*/ 27 w 93"/>
                  <a:gd name="T27" fmla="*/ 16 h 48"/>
                  <a:gd name="T28" fmla="*/ 14 w 93"/>
                  <a:gd name="T29" fmla="*/ 1 h 48"/>
                  <a:gd name="T30" fmla="*/ 0 w 93"/>
                  <a:gd name="T31" fmla="*/ 0 h 48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93" h="48">
                    <a:moveTo>
                      <a:pt x="61" y="19"/>
                    </a:moveTo>
                    <a:cubicBezTo>
                      <a:pt x="58" y="20"/>
                      <a:pt x="54" y="21"/>
                      <a:pt x="50" y="21"/>
                    </a:cubicBezTo>
                    <a:cubicBezTo>
                      <a:pt x="49" y="22"/>
                      <a:pt x="47" y="22"/>
                      <a:pt x="46" y="22"/>
                    </a:cubicBezTo>
                    <a:cubicBezTo>
                      <a:pt x="42" y="22"/>
                      <a:pt x="39" y="21"/>
                      <a:pt x="35" y="20"/>
                    </a:cubicBezTo>
                    <a:cubicBezTo>
                      <a:pt x="37" y="21"/>
                      <a:pt x="38" y="22"/>
                      <a:pt x="39" y="23"/>
                    </a:cubicBezTo>
                    <a:cubicBezTo>
                      <a:pt x="52" y="33"/>
                      <a:pt x="42" y="36"/>
                      <a:pt x="28" y="38"/>
                    </a:cubicBezTo>
                    <a:cubicBezTo>
                      <a:pt x="34" y="42"/>
                      <a:pt x="41" y="45"/>
                      <a:pt x="47" y="48"/>
                    </a:cubicBezTo>
                    <a:cubicBezTo>
                      <a:pt x="50" y="48"/>
                      <a:pt x="53" y="48"/>
                      <a:pt x="56" y="48"/>
                    </a:cubicBezTo>
                    <a:cubicBezTo>
                      <a:pt x="77" y="48"/>
                      <a:pt x="93" y="43"/>
                      <a:pt x="73" y="28"/>
                    </a:cubicBezTo>
                    <a:cubicBezTo>
                      <a:pt x="69" y="25"/>
                      <a:pt x="65" y="22"/>
                      <a:pt x="61" y="19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2"/>
                      <a:pt x="5" y="5"/>
                      <a:pt x="8" y="7"/>
                    </a:cubicBezTo>
                    <a:cubicBezTo>
                      <a:pt x="12" y="11"/>
                      <a:pt x="20" y="14"/>
                      <a:pt x="27" y="16"/>
                    </a:cubicBezTo>
                    <a:cubicBezTo>
                      <a:pt x="19" y="12"/>
                      <a:pt x="15" y="5"/>
                      <a:pt x="14" y="1"/>
                    </a:cubicBezTo>
                    <a:cubicBezTo>
                      <a:pt x="9" y="0"/>
                      <a:pt x="5" y="0"/>
                      <a:pt x="0" y="0"/>
                    </a:cubicBezTo>
                  </a:path>
                </a:pathLst>
              </a:custGeom>
              <a:solidFill>
                <a:srgbClr val="D0CB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444" name="Freeform 1070">
                <a:extLst>
                  <a:ext uri="{FF2B5EF4-FFF2-40B4-BE49-F238E27FC236}">
                    <a16:creationId xmlns:a16="http://schemas.microsoft.com/office/drawing/2014/main" id="{4652DBCF-D52B-49D5-9AEF-F36082EF84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9" y="3371"/>
                <a:ext cx="27" cy="18"/>
              </a:xfrm>
              <a:custGeom>
                <a:avLst/>
                <a:gdLst>
                  <a:gd name="T0" fmla="*/ 17 w 28"/>
                  <a:gd name="T1" fmla="*/ 0 h 18"/>
                  <a:gd name="T2" fmla="*/ 0 w 28"/>
                  <a:gd name="T3" fmla="*/ 18 h 18"/>
                  <a:gd name="T4" fmla="*/ 24 w 28"/>
                  <a:gd name="T5" fmla="*/ 3 h 18"/>
                  <a:gd name="T6" fmla="*/ 17 w 28"/>
                  <a:gd name="T7" fmla="*/ 0 h 1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8" h="18">
                    <a:moveTo>
                      <a:pt x="21" y="0"/>
                    </a:moveTo>
                    <a:cubicBezTo>
                      <a:pt x="11" y="6"/>
                      <a:pt x="2" y="11"/>
                      <a:pt x="0" y="18"/>
                    </a:cubicBezTo>
                    <a:cubicBezTo>
                      <a:pt x="12" y="17"/>
                      <a:pt x="19" y="9"/>
                      <a:pt x="28" y="3"/>
                    </a:cubicBezTo>
                    <a:cubicBezTo>
                      <a:pt x="26" y="2"/>
                      <a:pt x="23" y="1"/>
                      <a:pt x="21" y="0"/>
                    </a:cubicBezTo>
                  </a:path>
                </a:pathLst>
              </a:custGeom>
              <a:solidFill>
                <a:srgbClr val="D1CC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445" name="Freeform 1071">
                <a:extLst>
                  <a:ext uri="{FF2B5EF4-FFF2-40B4-BE49-F238E27FC236}">
                    <a16:creationId xmlns:a16="http://schemas.microsoft.com/office/drawing/2014/main" id="{F04829EF-1372-44C2-8472-20871C2D8F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9" y="3333"/>
                <a:ext cx="81" cy="39"/>
              </a:xfrm>
              <a:custGeom>
                <a:avLst/>
                <a:gdLst>
                  <a:gd name="T0" fmla="*/ 32 w 82"/>
                  <a:gd name="T1" fmla="*/ 0 h 40"/>
                  <a:gd name="T2" fmla="*/ 1 w 82"/>
                  <a:gd name="T3" fmla="*/ 12 h 40"/>
                  <a:gd name="T4" fmla="*/ 0 w 82"/>
                  <a:gd name="T5" fmla="*/ 14 h 40"/>
                  <a:gd name="T6" fmla="*/ 4 w 82"/>
                  <a:gd name="T7" fmla="*/ 15 h 40"/>
                  <a:gd name="T8" fmla="*/ 25 w 82"/>
                  <a:gd name="T9" fmla="*/ 29 h 40"/>
                  <a:gd name="T10" fmla="*/ 35 w 82"/>
                  <a:gd name="T11" fmla="*/ 36 h 40"/>
                  <a:gd name="T12" fmla="*/ 62 w 82"/>
                  <a:gd name="T13" fmla="*/ 27 h 40"/>
                  <a:gd name="T14" fmla="*/ 78 w 82"/>
                  <a:gd name="T15" fmla="*/ 25 h 40"/>
                  <a:gd name="T16" fmla="*/ 71 w 82"/>
                  <a:gd name="T17" fmla="*/ 21 h 40"/>
                  <a:gd name="T18" fmla="*/ 32 w 82"/>
                  <a:gd name="T19" fmla="*/ 0 h 4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82" h="40">
                    <a:moveTo>
                      <a:pt x="32" y="0"/>
                    </a:moveTo>
                    <a:cubicBezTo>
                      <a:pt x="22" y="4"/>
                      <a:pt x="12" y="8"/>
                      <a:pt x="1" y="12"/>
                    </a:cubicBezTo>
                    <a:cubicBezTo>
                      <a:pt x="1" y="12"/>
                      <a:pt x="0" y="13"/>
                      <a:pt x="0" y="14"/>
                    </a:cubicBezTo>
                    <a:cubicBezTo>
                      <a:pt x="1" y="14"/>
                      <a:pt x="3" y="15"/>
                      <a:pt x="4" y="15"/>
                    </a:cubicBezTo>
                    <a:cubicBezTo>
                      <a:pt x="14" y="20"/>
                      <a:pt x="18" y="27"/>
                      <a:pt x="25" y="33"/>
                    </a:cubicBezTo>
                    <a:cubicBezTo>
                      <a:pt x="29" y="35"/>
                      <a:pt x="32" y="38"/>
                      <a:pt x="35" y="40"/>
                    </a:cubicBezTo>
                    <a:cubicBezTo>
                      <a:pt x="41" y="35"/>
                      <a:pt x="50" y="32"/>
                      <a:pt x="66" y="31"/>
                    </a:cubicBezTo>
                    <a:cubicBezTo>
                      <a:pt x="71" y="30"/>
                      <a:pt x="77" y="30"/>
                      <a:pt x="82" y="29"/>
                    </a:cubicBezTo>
                    <a:cubicBezTo>
                      <a:pt x="79" y="28"/>
                      <a:pt x="77" y="26"/>
                      <a:pt x="75" y="25"/>
                    </a:cubicBezTo>
                    <a:cubicBezTo>
                      <a:pt x="67" y="19"/>
                      <a:pt x="48" y="9"/>
                      <a:pt x="32" y="0"/>
                    </a:cubicBezTo>
                  </a:path>
                </a:pathLst>
              </a:custGeom>
              <a:solidFill>
                <a:srgbClr val="D1CC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446" name="Freeform 1072">
                <a:extLst>
                  <a:ext uri="{FF2B5EF4-FFF2-40B4-BE49-F238E27FC236}">
                    <a16:creationId xmlns:a16="http://schemas.microsoft.com/office/drawing/2014/main" id="{3252AAF1-5EA1-456D-A286-3E0B7B815D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51" y="3324"/>
                <a:ext cx="72" cy="38"/>
              </a:xfrm>
              <a:custGeom>
                <a:avLst/>
                <a:gdLst>
                  <a:gd name="T0" fmla="*/ 18 w 74"/>
                  <a:gd name="T1" fmla="*/ 0 h 38"/>
                  <a:gd name="T2" fmla="*/ 0 w 74"/>
                  <a:gd name="T3" fmla="*/ 9 h 38"/>
                  <a:gd name="T4" fmla="*/ 39 w 74"/>
                  <a:gd name="T5" fmla="*/ 34 h 38"/>
                  <a:gd name="T6" fmla="*/ 46 w 74"/>
                  <a:gd name="T7" fmla="*/ 38 h 38"/>
                  <a:gd name="T8" fmla="*/ 54 w 74"/>
                  <a:gd name="T9" fmla="*/ 23 h 38"/>
                  <a:gd name="T10" fmla="*/ 52 w 74"/>
                  <a:gd name="T11" fmla="*/ 20 h 38"/>
                  <a:gd name="T12" fmla="*/ 45 w 74"/>
                  <a:gd name="T13" fmla="*/ 16 h 38"/>
                  <a:gd name="T14" fmla="*/ 26 w 74"/>
                  <a:gd name="T15" fmla="*/ 7 h 38"/>
                  <a:gd name="T16" fmla="*/ 18 w 74"/>
                  <a:gd name="T17" fmla="*/ 0 h 3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4" h="38">
                    <a:moveTo>
                      <a:pt x="22" y="0"/>
                    </a:moveTo>
                    <a:cubicBezTo>
                      <a:pt x="14" y="3"/>
                      <a:pt x="7" y="6"/>
                      <a:pt x="0" y="9"/>
                    </a:cubicBezTo>
                    <a:cubicBezTo>
                      <a:pt x="16" y="18"/>
                      <a:pt x="35" y="28"/>
                      <a:pt x="43" y="34"/>
                    </a:cubicBezTo>
                    <a:cubicBezTo>
                      <a:pt x="45" y="35"/>
                      <a:pt x="47" y="37"/>
                      <a:pt x="50" y="38"/>
                    </a:cubicBezTo>
                    <a:cubicBezTo>
                      <a:pt x="64" y="36"/>
                      <a:pt x="74" y="33"/>
                      <a:pt x="61" y="23"/>
                    </a:cubicBezTo>
                    <a:cubicBezTo>
                      <a:pt x="60" y="22"/>
                      <a:pt x="59" y="21"/>
                      <a:pt x="57" y="20"/>
                    </a:cubicBezTo>
                    <a:cubicBezTo>
                      <a:pt x="54" y="19"/>
                      <a:pt x="51" y="18"/>
                      <a:pt x="49" y="16"/>
                    </a:cubicBezTo>
                    <a:cubicBezTo>
                      <a:pt x="42" y="14"/>
                      <a:pt x="34" y="11"/>
                      <a:pt x="30" y="7"/>
                    </a:cubicBezTo>
                    <a:cubicBezTo>
                      <a:pt x="27" y="5"/>
                      <a:pt x="24" y="2"/>
                      <a:pt x="22" y="0"/>
                    </a:cubicBezTo>
                  </a:path>
                </a:pathLst>
              </a:custGeom>
              <a:solidFill>
                <a:srgbClr val="E3E0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447" name="Freeform 1073">
                <a:extLst>
                  <a:ext uri="{FF2B5EF4-FFF2-40B4-BE49-F238E27FC236}">
                    <a16:creationId xmlns:a16="http://schemas.microsoft.com/office/drawing/2014/main" id="{E94D24A0-6570-4A6D-9EB1-D43A82E931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4" y="3341"/>
                <a:ext cx="11" cy="8"/>
              </a:xfrm>
              <a:custGeom>
                <a:avLst/>
                <a:gdLst>
                  <a:gd name="T0" fmla="*/ 11 w 11"/>
                  <a:gd name="T1" fmla="*/ 0 h 8"/>
                  <a:gd name="T2" fmla="*/ 0 w 11"/>
                  <a:gd name="T3" fmla="*/ 8 h 8"/>
                  <a:gd name="T4" fmla="*/ 8 w 11"/>
                  <a:gd name="T5" fmla="*/ 4 h 8"/>
                  <a:gd name="T6" fmla="*/ 11 w 11"/>
                  <a:gd name="T7" fmla="*/ 0 h 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" h="8">
                    <a:moveTo>
                      <a:pt x="11" y="0"/>
                    </a:moveTo>
                    <a:cubicBezTo>
                      <a:pt x="7" y="3"/>
                      <a:pt x="4" y="6"/>
                      <a:pt x="0" y="8"/>
                    </a:cubicBezTo>
                    <a:cubicBezTo>
                      <a:pt x="2" y="8"/>
                      <a:pt x="5" y="7"/>
                      <a:pt x="8" y="4"/>
                    </a:cubicBezTo>
                    <a:cubicBezTo>
                      <a:pt x="9" y="3"/>
                      <a:pt x="10" y="1"/>
                      <a:pt x="11" y="0"/>
                    </a:cubicBezTo>
                  </a:path>
                </a:pathLst>
              </a:custGeom>
              <a:solidFill>
                <a:srgbClr val="A29B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448" name="Freeform 1074">
                <a:extLst>
                  <a:ext uri="{FF2B5EF4-FFF2-40B4-BE49-F238E27FC236}">
                    <a16:creationId xmlns:a16="http://schemas.microsoft.com/office/drawing/2014/main" id="{2B9D98E7-FBAC-4991-8658-822FBC3AC6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5" y="3319"/>
                <a:ext cx="71" cy="36"/>
              </a:xfrm>
              <a:custGeom>
                <a:avLst/>
                <a:gdLst>
                  <a:gd name="T0" fmla="*/ 30 w 72"/>
                  <a:gd name="T1" fmla="*/ 0 h 36"/>
                  <a:gd name="T2" fmla="*/ 24 w 72"/>
                  <a:gd name="T3" fmla="*/ 17 h 36"/>
                  <a:gd name="T4" fmla="*/ 20 w 72"/>
                  <a:gd name="T5" fmla="*/ 22 h 36"/>
                  <a:gd name="T6" fmla="*/ 17 w 72"/>
                  <a:gd name="T7" fmla="*/ 26 h 36"/>
                  <a:gd name="T8" fmla="*/ 9 w 72"/>
                  <a:gd name="T9" fmla="*/ 30 h 36"/>
                  <a:gd name="T10" fmla="*/ 0 w 72"/>
                  <a:gd name="T11" fmla="*/ 36 h 36"/>
                  <a:gd name="T12" fmla="*/ 15 w 72"/>
                  <a:gd name="T13" fmla="*/ 35 h 36"/>
                  <a:gd name="T14" fmla="*/ 68 w 72"/>
                  <a:gd name="T15" fmla="*/ 27 h 36"/>
                  <a:gd name="T16" fmla="*/ 39 w 72"/>
                  <a:gd name="T17" fmla="*/ 17 h 36"/>
                  <a:gd name="T18" fmla="*/ 32 w 72"/>
                  <a:gd name="T19" fmla="*/ 0 h 36"/>
                  <a:gd name="T20" fmla="*/ 30 w 72"/>
                  <a:gd name="T21" fmla="*/ 0 h 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72" h="36">
                    <a:moveTo>
                      <a:pt x="30" y="0"/>
                    </a:moveTo>
                    <a:cubicBezTo>
                      <a:pt x="30" y="6"/>
                      <a:pt x="29" y="11"/>
                      <a:pt x="24" y="17"/>
                    </a:cubicBezTo>
                    <a:cubicBezTo>
                      <a:pt x="23" y="18"/>
                      <a:pt x="21" y="20"/>
                      <a:pt x="20" y="22"/>
                    </a:cubicBezTo>
                    <a:cubicBezTo>
                      <a:pt x="19" y="23"/>
                      <a:pt x="18" y="25"/>
                      <a:pt x="17" y="26"/>
                    </a:cubicBezTo>
                    <a:cubicBezTo>
                      <a:pt x="14" y="29"/>
                      <a:pt x="11" y="30"/>
                      <a:pt x="9" y="30"/>
                    </a:cubicBezTo>
                    <a:cubicBezTo>
                      <a:pt x="6" y="32"/>
                      <a:pt x="3" y="34"/>
                      <a:pt x="0" y="36"/>
                    </a:cubicBezTo>
                    <a:cubicBezTo>
                      <a:pt x="5" y="36"/>
                      <a:pt x="10" y="36"/>
                      <a:pt x="15" y="35"/>
                    </a:cubicBezTo>
                    <a:cubicBezTo>
                      <a:pt x="39" y="34"/>
                      <a:pt x="57" y="31"/>
                      <a:pt x="72" y="27"/>
                    </a:cubicBezTo>
                    <a:cubicBezTo>
                      <a:pt x="62" y="23"/>
                      <a:pt x="48" y="21"/>
                      <a:pt x="43" y="17"/>
                    </a:cubicBezTo>
                    <a:cubicBezTo>
                      <a:pt x="35" y="12"/>
                      <a:pt x="32" y="6"/>
                      <a:pt x="32" y="0"/>
                    </a:cubicBezTo>
                    <a:cubicBezTo>
                      <a:pt x="31" y="0"/>
                      <a:pt x="31" y="0"/>
                      <a:pt x="30" y="0"/>
                    </a:cubicBezTo>
                  </a:path>
                </a:pathLst>
              </a:custGeom>
              <a:solidFill>
                <a:srgbClr val="C6C1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449" name="Freeform 1075">
                <a:extLst>
                  <a:ext uri="{FF2B5EF4-FFF2-40B4-BE49-F238E27FC236}">
                    <a16:creationId xmlns:a16="http://schemas.microsoft.com/office/drawing/2014/main" id="{30A06582-F488-4489-959E-CFBF677A02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8" y="3400"/>
                <a:ext cx="32" cy="31"/>
              </a:xfrm>
              <a:custGeom>
                <a:avLst/>
                <a:gdLst>
                  <a:gd name="T0" fmla="*/ 4 w 33"/>
                  <a:gd name="T1" fmla="*/ 0 h 32"/>
                  <a:gd name="T2" fmla="*/ 3 w 33"/>
                  <a:gd name="T3" fmla="*/ 1 h 32"/>
                  <a:gd name="T4" fmla="*/ 0 w 33"/>
                  <a:gd name="T5" fmla="*/ 3 h 32"/>
                  <a:gd name="T6" fmla="*/ 4 w 33"/>
                  <a:gd name="T7" fmla="*/ 5 h 32"/>
                  <a:gd name="T8" fmla="*/ 29 w 33"/>
                  <a:gd name="T9" fmla="*/ 28 h 32"/>
                  <a:gd name="T10" fmla="*/ 6 w 33"/>
                  <a:gd name="T11" fmla="*/ 2 h 32"/>
                  <a:gd name="T12" fmla="*/ 4 w 33"/>
                  <a:gd name="T13" fmla="*/ 0 h 3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3" h="32">
                    <a:moveTo>
                      <a:pt x="4" y="0"/>
                    </a:moveTo>
                    <a:cubicBezTo>
                      <a:pt x="3" y="0"/>
                      <a:pt x="3" y="0"/>
                      <a:pt x="3" y="1"/>
                    </a:cubicBezTo>
                    <a:cubicBezTo>
                      <a:pt x="2" y="1"/>
                      <a:pt x="1" y="2"/>
                      <a:pt x="0" y="3"/>
                    </a:cubicBezTo>
                    <a:cubicBezTo>
                      <a:pt x="2" y="4"/>
                      <a:pt x="3" y="4"/>
                      <a:pt x="4" y="5"/>
                    </a:cubicBezTo>
                    <a:cubicBezTo>
                      <a:pt x="16" y="13"/>
                      <a:pt x="24" y="22"/>
                      <a:pt x="33" y="32"/>
                    </a:cubicBezTo>
                    <a:cubicBezTo>
                      <a:pt x="29" y="25"/>
                      <a:pt x="22" y="16"/>
                      <a:pt x="6" y="2"/>
                    </a:cubicBezTo>
                    <a:cubicBezTo>
                      <a:pt x="5" y="1"/>
                      <a:pt x="4" y="1"/>
                      <a:pt x="4" y="0"/>
                    </a:cubicBezTo>
                  </a:path>
                </a:pathLst>
              </a:custGeom>
              <a:solidFill>
                <a:srgbClr val="877F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450" name="Freeform 1076">
                <a:extLst>
                  <a:ext uri="{FF2B5EF4-FFF2-40B4-BE49-F238E27FC236}">
                    <a16:creationId xmlns:a16="http://schemas.microsoft.com/office/drawing/2014/main" id="{2B4C3F8E-1904-4E78-8407-F65D9C80D8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2" y="3394"/>
                <a:ext cx="71" cy="71"/>
              </a:xfrm>
              <a:custGeom>
                <a:avLst/>
                <a:gdLst>
                  <a:gd name="T0" fmla="*/ 6 w 73"/>
                  <a:gd name="T1" fmla="*/ 0 h 72"/>
                  <a:gd name="T2" fmla="*/ 0 w 73"/>
                  <a:gd name="T3" fmla="*/ 6 h 72"/>
                  <a:gd name="T4" fmla="*/ 2 w 73"/>
                  <a:gd name="T5" fmla="*/ 8 h 72"/>
                  <a:gd name="T6" fmla="*/ 25 w 73"/>
                  <a:gd name="T7" fmla="*/ 36 h 72"/>
                  <a:gd name="T8" fmla="*/ 60 w 73"/>
                  <a:gd name="T9" fmla="*/ 68 h 72"/>
                  <a:gd name="T10" fmla="*/ 65 w 73"/>
                  <a:gd name="T11" fmla="*/ 65 h 72"/>
                  <a:gd name="T12" fmla="*/ 51 w 73"/>
                  <a:gd name="T13" fmla="*/ 38 h 72"/>
                  <a:gd name="T14" fmla="*/ 26 w 73"/>
                  <a:gd name="T15" fmla="*/ 15 h 72"/>
                  <a:gd name="T16" fmla="*/ 6 w 73"/>
                  <a:gd name="T17" fmla="*/ 0 h 7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3" h="72">
                    <a:moveTo>
                      <a:pt x="6" y="0"/>
                    </a:moveTo>
                    <a:cubicBezTo>
                      <a:pt x="4" y="2"/>
                      <a:pt x="2" y="4"/>
                      <a:pt x="0" y="6"/>
                    </a:cubicBezTo>
                    <a:cubicBezTo>
                      <a:pt x="0" y="7"/>
                      <a:pt x="1" y="7"/>
                      <a:pt x="2" y="8"/>
                    </a:cubicBezTo>
                    <a:cubicBezTo>
                      <a:pt x="18" y="22"/>
                      <a:pt x="25" y="31"/>
                      <a:pt x="29" y="38"/>
                    </a:cubicBezTo>
                    <a:cubicBezTo>
                      <a:pt x="40" y="50"/>
                      <a:pt x="51" y="63"/>
                      <a:pt x="68" y="72"/>
                    </a:cubicBezTo>
                    <a:cubicBezTo>
                      <a:pt x="70" y="71"/>
                      <a:pt x="71" y="70"/>
                      <a:pt x="73" y="69"/>
                    </a:cubicBezTo>
                    <a:cubicBezTo>
                      <a:pt x="66" y="60"/>
                      <a:pt x="66" y="51"/>
                      <a:pt x="56" y="42"/>
                    </a:cubicBezTo>
                    <a:cubicBezTo>
                      <a:pt x="47" y="34"/>
                      <a:pt x="40" y="24"/>
                      <a:pt x="30" y="15"/>
                    </a:cubicBezTo>
                    <a:cubicBezTo>
                      <a:pt x="25" y="11"/>
                      <a:pt x="15" y="5"/>
                      <a:pt x="6" y="0"/>
                    </a:cubicBezTo>
                  </a:path>
                </a:pathLst>
              </a:custGeom>
              <a:solidFill>
                <a:srgbClr val="B3AD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451" name="Freeform 1077">
                <a:extLst>
                  <a:ext uri="{FF2B5EF4-FFF2-40B4-BE49-F238E27FC236}">
                    <a16:creationId xmlns:a16="http://schemas.microsoft.com/office/drawing/2014/main" id="{986944B8-7609-4536-9E9A-C0B5AEFDE8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33" y="3468"/>
                <a:ext cx="18" cy="2"/>
              </a:xfrm>
              <a:custGeom>
                <a:avLst/>
                <a:gdLst>
                  <a:gd name="T0" fmla="*/ 0 w 18"/>
                  <a:gd name="T1" fmla="*/ 0 h 2"/>
                  <a:gd name="T2" fmla="*/ 10 w 18"/>
                  <a:gd name="T3" fmla="*/ 2 h 2"/>
                  <a:gd name="T4" fmla="*/ 12 w 18"/>
                  <a:gd name="T5" fmla="*/ 2 h 2"/>
                  <a:gd name="T6" fmla="*/ 13 w 18"/>
                  <a:gd name="T7" fmla="*/ 2 h 2"/>
                  <a:gd name="T8" fmla="*/ 18 w 18"/>
                  <a:gd name="T9" fmla="*/ 2 h 2"/>
                  <a:gd name="T10" fmla="*/ 0 w 18"/>
                  <a:gd name="T11" fmla="*/ 0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" h="2">
                    <a:moveTo>
                      <a:pt x="0" y="0"/>
                    </a:moveTo>
                    <a:cubicBezTo>
                      <a:pt x="3" y="1"/>
                      <a:pt x="7" y="1"/>
                      <a:pt x="10" y="2"/>
                    </a:cubicBezTo>
                    <a:cubicBezTo>
                      <a:pt x="11" y="2"/>
                      <a:pt x="11" y="2"/>
                      <a:pt x="12" y="2"/>
                    </a:cubicBezTo>
                    <a:cubicBezTo>
                      <a:pt x="12" y="2"/>
                      <a:pt x="12" y="2"/>
                      <a:pt x="13" y="2"/>
                    </a:cubicBezTo>
                    <a:cubicBezTo>
                      <a:pt x="14" y="2"/>
                      <a:pt x="16" y="2"/>
                      <a:pt x="18" y="2"/>
                    </a:cubicBezTo>
                    <a:cubicBezTo>
                      <a:pt x="11" y="1"/>
                      <a:pt x="5" y="1"/>
                      <a:pt x="0" y="0"/>
                    </a:cubicBezTo>
                  </a:path>
                </a:pathLst>
              </a:custGeom>
              <a:solidFill>
                <a:srgbClr val="B3AD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452" name="Freeform 1078">
                <a:extLst>
                  <a:ext uri="{FF2B5EF4-FFF2-40B4-BE49-F238E27FC236}">
                    <a16:creationId xmlns:a16="http://schemas.microsoft.com/office/drawing/2014/main" id="{74E36C91-915F-4B1D-BB67-4A7C6E2BFC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43" y="3470"/>
                <a:ext cx="14" cy="1"/>
              </a:xfrm>
              <a:custGeom>
                <a:avLst/>
                <a:gdLst>
                  <a:gd name="T0" fmla="*/ 3 w 15"/>
                  <a:gd name="T1" fmla="*/ 0 h 1"/>
                  <a:gd name="T2" fmla="*/ 2 w 15"/>
                  <a:gd name="T3" fmla="*/ 0 h 1"/>
                  <a:gd name="T4" fmla="*/ 0 w 15"/>
                  <a:gd name="T5" fmla="*/ 0 h 1"/>
                  <a:gd name="T6" fmla="*/ 7 w 15"/>
                  <a:gd name="T7" fmla="*/ 1 h 1"/>
                  <a:gd name="T8" fmla="*/ 11 w 15"/>
                  <a:gd name="T9" fmla="*/ 0 h 1"/>
                  <a:gd name="T10" fmla="*/ 7 w 15"/>
                  <a:gd name="T11" fmla="*/ 0 h 1"/>
                  <a:gd name="T12" fmla="*/ 7 w 15"/>
                  <a:gd name="T13" fmla="*/ 0 h 1"/>
                  <a:gd name="T14" fmla="*/ 3 w 15"/>
                  <a:gd name="T15" fmla="*/ 0 h 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5" h="1">
                    <a:moveTo>
                      <a:pt x="3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3" y="0"/>
                      <a:pt x="5" y="1"/>
                      <a:pt x="8" y="1"/>
                    </a:cubicBezTo>
                    <a:cubicBezTo>
                      <a:pt x="10" y="1"/>
                      <a:pt x="12" y="1"/>
                      <a:pt x="15" y="0"/>
                    </a:cubicBezTo>
                    <a:cubicBezTo>
                      <a:pt x="13" y="0"/>
                      <a:pt x="11" y="0"/>
                      <a:pt x="9" y="0"/>
                    </a:cubicBezTo>
                    <a:cubicBezTo>
                      <a:pt x="9" y="0"/>
                      <a:pt x="8" y="0"/>
                      <a:pt x="8" y="0"/>
                    </a:cubicBezTo>
                    <a:cubicBezTo>
                      <a:pt x="6" y="0"/>
                      <a:pt x="4" y="0"/>
                      <a:pt x="3" y="0"/>
                    </a:cubicBezTo>
                  </a:path>
                </a:pathLst>
              </a:custGeom>
              <a:solidFill>
                <a:srgbClr val="D0CB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453" name="Freeform 1079">
                <a:extLst>
                  <a:ext uri="{FF2B5EF4-FFF2-40B4-BE49-F238E27FC236}">
                    <a16:creationId xmlns:a16="http://schemas.microsoft.com/office/drawing/2014/main" id="{7E764B12-C8FC-45A0-91A0-68ADDFFA8E5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77" y="3346"/>
                <a:ext cx="206" cy="124"/>
              </a:xfrm>
              <a:custGeom>
                <a:avLst/>
                <a:gdLst>
                  <a:gd name="T0" fmla="*/ 137 w 209"/>
                  <a:gd name="T1" fmla="*/ 109 h 126"/>
                  <a:gd name="T2" fmla="*/ 118 w 209"/>
                  <a:gd name="T3" fmla="*/ 110 h 126"/>
                  <a:gd name="T4" fmla="*/ 150 w 209"/>
                  <a:gd name="T5" fmla="*/ 116 h 126"/>
                  <a:gd name="T6" fmla="*/ 167 w 209"/>
                  <a:gd name="T7" fmla="*/ 118 h 126"/>
                  <a:gd name="T8" fmla="*/ 172 w 209"/>
                  <a:gd name="T9" fmla="*/ 118 h 126"/>
                  <a:gd name="T10" fmla="*/ 196 w 209"/>
                  <a:gd name="T11" fmla="*/ 117 h 126"/>
                  <a:gd name="T12" fmla="*/ 170 w 209"/>
                  <a:gd name="T13" fmla="*/ 111 h 126"/>
                  <a:gd name="T14" fmla="*/ 137 w 209"/>
                  <a:gd name="T15" fmla="*/ 109 h 126"/>
                  <a:gd name="T16" fmla="*/ 133 w 209"/>
                  <a:gd name="T17" fmla="*/ 0 h 126"/>
                  <a:gd name="T18" fmla="*/ 80 w 209"/>
                  <a:gd name="T19" fmla="*/ 8 h 126"/>
                  <a:gd name="T20" fmla="*/ 65 w 209"/>
                  <a:gd name="T21" fmla="*/ 9 h 126"/>
                  <a:gd name="T22" fmla="*/ 23 w 209"/>
                  <a:gd name="T23" fmla="*/ 31 h 126"/>
                  <a:gd name="T24" fmla="*/ 37 w 209"/>
                  <a:gd name="T25" fmla="*/ 57 h 126"/>
                  <a:gd name="T26" fmla="*/ 47 w 209"/>
                  <a:gd name="T27" fmla="*/ 79 h 126"/>
                  <a:gd name="T28" fmla="*/ 53 w 209"/>
                  <a:gd name="T29" fmla="*/ 88 h 126"/>
                  <a:gd name="T30" fmla="*/ 47 w 209"/>
                  <a:gd name="T31" fmla="*/ 79 h 126"/>
                  <a:gd name="T32" fmla="*/ 37 w 209"/>
                  <a:gd name="T33" fmla="*/ 57 h 126"/>
                  <a:gd name="T34" fmla="*/ 34 w 209"/>
                  <a:gd name="T35" fmla="*/ 53 h 126"/>
                  <a:gd name="T36" fmla="*/ 11 w 209"/>
                  <a:gd name="T37" fmla="*/ 37 h 126"/>
                  <a:gd name="T38" fmla="*/ 0 w 209"/>
                  <a:gd name="T39" fmla="*/ 45 h 126"/>
                  <a:gd name="T40" fmla="*/ 24 w 209"/>
                  <a:gd name="T41" fmla="*/ 60 h 126"/>
                  <a:gd name="T42" fmla="*/ 46 w 209"/>
                  <a:gd name="T43" fmla="*/ 87 h 126"/>
                  <a:gd name="T44" fmla="*/ 63 w 209"/>
                  <a:gd name="T45" fmla="*/ 110 h 126"/>
                  <a:gd name="T46" fmla="*/ 74 w 209"/>
                  <a:gd name="T47" fmla="*/ 100 h 126"/>
                  <a:gd name="T48" fmla="*/ 110 w 209"/>
                  <a:gd name="T49" fmla="*/ 108 h 126"/>
                  <a:gd name="T50" fmla="*/ 145 w 209"/>
                  <a:gd name="T51" fmla="*/ 104 h 126"/>
                  <a:gd name="T52" fmla="*/ 197 w 209"/>
                  <a:gd name="T53" fmla="*/ 112 h 126"/>
                  <a:gd name="T54" fmla="*/ 182 w 209"/>
                  <a:gd name="T55" fmla="*/ 100 h 126"/>
                  <a:gd name="T56" fmla="*/ 114 w 209"/>
                  <a:gd name="T57" fmla="*/ 53 h 126"/>
                  <a:gd name="T58" fmla="*/ 136 w 209"/>
                  <a:gd name="T59" fmla="*/ 1 h 126"/>
                  <a:gd name="T60" fmla="*/ 133 w 209"/>
                  <a:gd name="T61" fmla="*/ 0 h 12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209" h="126">
                    <a:moveTo>
                      <a:pt x="145" y="117"/>
                    </a:moveTo>
                    <a:cubicBezTo>
                      <a:pt x="139" y="117"/>
                      <a:pt x="132" y="117"/>
                      <a:pt x="126" y="118"/>
                    </a:cubicBezTo>
                    <a:cubicBezTo>
                      <a:pt x="136" y="120"/>
                      <a:pt x="147" y="122"/>
                      <a:pt x="158" y="124"/>
                    </a:cubicBezTo>
                    <a:cubicBezTo>
                      <a:pt x="163" y="125"/>
                      <a:pt x="169" y="125"/>
                      <a:pt x="176" y="126"/>
                    </a:cubicBezTo>
                    <a:cubicBezTo>
                      <a:pt x="179" y="126"/>
                      <a:pt x="181" y="126"/>
                      <a:pt x="184" y="126"/>
                    </a:cubicBezTo>
                    <a:cubicBezTo>
                      <a:pt x="192" y="125"/>
                      <a:pt x="200" y="125"/>
                      <a:pt x="208" y="125"/>
                    </a:cubicBezTo>
                    <a:cubicBezTo>
                      <a:pt x="201" y="122"/>
                      <a:pt x="192" y="120"/>
                      <a:pt x="181" y="119"/>
                    </a:cubicBezTo>
                    <a:cubicBezTo>
                      <a:pt x="172" y="118"/>
                      <a:pt x="159" y="117"/>
                      <a:pt x="145" y="117"/>
                    </a:cubicBezTo>
                    <a:moveTo>
                      <a:pt x="141" y="0"/>
                    </a:moveTo>
                    <a:cubicBezTo>
                      <a:pt x="126" y="4"/>
                      <a:pt x="108" y="7"/>
                      <a:pt x="84" y="8"/>
                    </a:cubicBezTo>
                    <a:cubicBezTo>
                      <a:pt x="79" y="9"/>
                      <a:pt x="74" y="9"/>
                      <a:pt x="69" y="9"/>
                    </a:cubicBezTo>
                    <a:cubicBezTo>
                      <a:pt x="55" y="18"/>
                      <a:pt x="38" y="26"/>
                      <a:pt x="23" y="34"/>
                    </a:cubicBezTo>
                    <a:cubicBezTo>
                      <a:pt x="33" y="43"/>
                      <a:pt x="37" y="52"/>
                      <a:pt x="41" y="61"/>
                    </a:cubicBezTo>
                    <a:cubicBezTo>
                      <a:pt x="48" y="68"/>
                      <a:pt x="47" y="75"/>
                      <a:pt x="51" y="83"/>
                    </a:cubicBezTo>
                    <a:cubicBezTo>
                      <a:pt x="53" y="86"/>
                      <a:pt x="55" y="89"/>
                      <a:pt x="57" y="92"/>
                    </a:cubicBezTo>
                    <a:cubicBezTo>
                      <a:pt x="54" y="89"/>
                      <a:pt x="52" y="86"/>
                      <a:pt x="51" y="83"/>
                    </a:cubicBezTo>
                    <a:cubicBezTo>
                      <a:pt x="46" y="76"/>
                      <a:pt x="44" y="68"/>
                      <a:pt x="41" y="61"/>
                    </a:cubicBezTo>
                    <a:cubicBezTo>
                      <a:pt x="40" y="60"/>
                      <a:pt x="38" y="58"/>
                      <a:pt x="36" y="57"/>
                    </a:cubicBezTo>
                    <a:cubicBezTo>
                      <a:pt x="28" y="52"/>
                      <a:pt x="20" y="47"/>
                      <a:pt x="11" y="41"/>
                    </a:cubicBezTo>
                    <a:cubicBezTo>
                      <a:pt x="7" y="44"/>
                      <a:pt x="4" y="46"/>
                      <a:pt x="0" y="49"/>
                    </a:cubicBezTo>
                    <a:cubicBezTo>
                      <a:pt x="9" y="54"/>
                      <a:pt x="19" y="60"/>
                      <a:pt x="24" y="64"/>
                    </a:cubicBezTo>
                    <a:cubicBezTo>
                      <a:pt x="34" y="73"/>
                      <a:pt x="41" y="83"/>
                      <a:pt x="50" y="91"/>
                    </a:cubicBezTo>
                    <a:cubicBezTo>
                      <a:pt x="60" y="100"/>
                      <a:pt x="60" y="109"/>
                      <a:pt x="67" y="118"/>
                    </a:cubicBezTo>
                    <a:cubicBezTo>
                      <a:pt x="72" y="115"/>
                      <a:pt x="77" y="112"/>
                      <a:pt x="78" y="108"/>
                    </a:cubicBezTo>
                    <a:cubicBezTo>
                      <a:pt x="90" y="110"/>
                      <a:pt x="104" y="113"/>
                      <a:pt x="118" y="116"/>
                    </a:cubicBezTo>
                    <a:cubicBezTo>
                      <a:pt x="129" y="113"/>
                      <a:pt x="141" y="112"/>
                      <a:pt x="153" y="112"/>
                    </a:cubicBezTo>
                    <a:cubicBezTo>
                      <a:pt x="172" y="112"/>
                      <a:pt x="191" y="115"/>
                      <a:pt x="209" y="120"/>
                    </a:cubicBezTo>
                    <a:cubicBezTo>
                      <a:pt x="204" y="117"/>
                      <a:pt x="199" y="113"/>
                      <a:pt x="194" y="108"/>
                    </a:cubicBezTo>
                    <a:cubicBezTo>
                      <a:pt x="163" y="93"/>
                      <a:pt x="131" y="80"/>
                      <a:pt x="122" y="57"/>
                    </a:cubicBezTo>
                    <a:cubicBezTo>
                      <a:pt x="116" y="42"/>
                      <a:pt x="139" y="20"/>
                      <a:pt x="144" y="1"/>
                    </a:cubicBezTo>
                    <a:cubicBezTo>
                      <a:pt x="143" y="0"/>
                      <a:pt x="142" y="0"/>
                      <a:pt x="141" y="0"/>
                    </a:cubicBezTo>
                  </a:path>
                </a:pathLst>
              </a:custGeom>
              <a:solidFill>
                <a:srgbClr val="D1CC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454" name="Freeform 1080">
                <a:extLst>
                  <a:ext uri="{FF2B5EF4-FFF2-40B4-BE49-F238E27FC236}">
                    <a16:creationId xmlns:a16="http://schemas.microsoft.com/office/drawing/2014/main" id="{FC3D0943-733F-4C1C-B531-1A6A3E7D89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51" y="3470"/>
                <a:ext cx="7" cy="1"/>
              </a:xfrm>
              <a:custGeom>
                <a:avLst/>
                <a:gdLst>
                  <a:gd name="T0" fmla="*/ 0 w 8"/>
                  <a:gd name="T1" fmla="*/ 0 h 1"/>
                  <a:gd name="T2" fmla="*/ 1 w 8"/>
                  <a:gd name="T3" fmla="*/ 0 h 1"/>
                  <a:gd name="T4" fmla="*/ 4 w 8"/>
                  <a:gd name="T5" fmla="*/ 0 h 1"/>
                  <a:gd name="T6" fmla="*/ 4 w 8"/>
                  <a:gd name="T7" fmla="*/ 0 h 1"/>
                  <a:gd name="T8" fmla="*/ 0 w 8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" h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3" y="0"/>
                      <a:pt x="5" y="0"/>
                      <a:pt x="7" y="0"/>
                    </a:cubicBezTo>
                    <a:cubicBezTo>
                      <a:pt x="7" y="0"/>
                      <a:pt x="7" y="0"/>
                      <a:pt x="8" y="0"/>
                    </a:cubicBezTo>
                    <a:cubicBezTo>
                      <a:pt x="5" y="0"/>
                      <a:pt x="3" y="0"/>
                      <a:pt x="0" y="0"/>
                    </a:cubicBezTo>
                  </a:path>
                </a:pathLst>
              </a:custGeom>
              <a:solidFill>
                <a:srgbClr val="E3E0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455" name="Freeform 1081">
                <a:extLst>
                  <a:ext uri="{FF2B5EF4-FFF2-40B4-BE49-F238E27FC236}">
                    <a16:creationId xmlns:a16="http://schemas.microsoft.com/office/drawing/2014/main" id="{5DD1EC73-B560-4B2F-835C-DAC33C39A6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93" y="3452"/>
                <a:ext cx="103" cy="17"/>
              </a:xfrm>
              <a:custGeom>
                <a:avLst/>
                <a:gdLst>
                  <a:gd name="T0" fmla="*/ 72 w 104"/>
                  <a:gd name="T1" fmla="*/ 0 h 17"/>
                  <a:gd name="T2" fmla="*/ 87 w 104"/>
                  <a:gd name="T3" fmla="*/ 12 h 17"/>
                  <a:gd name="T4" fmla="*/ 35 w 104"/>
                  <a:gd name="T5" fmla="*/ 4 h 17"/>
                  <a:gd name="T6" fmla="*/ 0 w 104"/>
                  <a:gd name="T7" fmla="*/ 8 h 17"/>
                  <a:gd name="T8" fmla="*/ 8 w 104"/>
                  <a:gd name="T9" fmla="*/ 10 h 17"/>
                  <a:gd name="T10" fmla="*/ 27 w 104"/>
                  <a:gd name="T11" fmla="*/ 9 h 17"/>
                  <a:gd name="T12" fmla="*/ 59 w 104"/>
                  <a:gd name="T13" fmla="*/ 11 h 17"/>
                  <a:gd name="T14" fmla="*/ 86 w 104"/>
                  <a:gd name="T15" fmla="*/ 17 h 17"/>
                  <a:gd name="T16" fmla="*/ 100 w 104"/>
                  <a:gd name="T17" fmla="*/ 16 h 17"/>
                  <a:gd name="T18" fmla="*/ 72 w 104"/>
                  <a:gd name="T19" fmla="*/ 0 h 1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04" h="17">
                    <a:moveTo>
                      <a:pt x="76" y="0"/>
                    </a:moveTo>
                    <a:cubicBezTo>
                      <a:pt x="81" y="5"/>
                      <a:pt x="86" y="9"/>
                      <a:pt x="91" y="12"/>
                    </a:cubicBezTo>
                    <a:cubicBezTo>
                      <a:pt x="73" y="7"/>
                      <a:pt x="54" y="4"/>
                      <a:pt x="35" y="4"/>
                    </a:cubicBezTo>
                    <a:cubicBezTo>
                      <a:pt x="23" y="4"/>
                      <a:pt x="11" y="5"/>
                      <a:pt x="0" y="8"/>
                    </a:cubicBezTo>
                    <a:cubicBezTo>
                      <a:pt x="3" y="9"/>
                      <a:pt x="5" y="9"/>
                      <a:pt x="8" y="10"/>
                    </a:cubicBezTo>
                    <a:cubicBezTo>
                      <a:pt x="14" y="9"/>
                      <a:pt x="21" y="9"/>
                      <a:pt x="27" y="9"/>
                    </a:cubicBezTo>
                    <a:cubicBezTo>
                      <a:pt x="41" y="9"/>
                      <a:pt x="54" y="10"/>
                      <a:pt x="63" y="11"/>
                    </a:cubicBezTo>
                    <a:cubicBezTo>
                      <a:pt x="74" y="12"/>
                      <a:pt x="83" y="14"/>
                      <a:pt x="90" y="17"/>
                    </a:cubicBezTo>
                    <a:cubicBezTo>
                      <a:pt x="94" y="16"/>
                      <a:pt x="99" y="16"/>
                      <a:pt x="104" y="16"/>
                    </a:cubicBezTo>
                    <a:cubicBezTo>
                      <a:pt x="95" y="10"/>
                      <a:pt x="86" y="5"/>
                      <a:pt x="76" y="0"/>
                    </a:cubicBezTo>
                  </a:path>
                </a:pathLst>
              </a:custGeom>
              <a:solidFill>
                <a:srgbClr val="E3E0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456" name="Freeform 1082">
                <a:extLst>
                  <a:ext uri="{FF2B5EF4-FFF2-40B4-BE49-F238E27FC236}">
                    <a16:creationId xmlns:a16="http://schemas.microsoft.com/office/drawing/2014/main" id="{1E47BAF2-156C-4FFD-AE0C-5F5456EB3CC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88" y="3379"/>
                <a:ext cx="45" cy="57"/>
              </a:xfrm>
              <a:custGeom>
                <a:avLst/>
                <a:gdLst>
                  <a:gd name="T0" fmla="*/ 36 w 46"/>
                  <a:gd name="T1" fmla="*/ 45 h 58"/>
                  <a:gd name="T2" fmla="*/ 42 w 46"/>
                  <a:gd name="T3" fmla="*/ 54 h 58"/>
                  <a:gd name="T4" fmla="*/ 36 w 46"/>
                  <a:gd name="T5" fmla="*/ 45 h 58"/>
                  <a:gd name="T6" fmla="*/ 26 w 46"/>
                  <a:gd name="T7" fmla="*/ 27 h 58"/>
                  <a:gd name="T8" fmla="*/ 36 w 46"/>
                  <a:gd name="T9" fmla="*/ 45 h 58"/>
                  <a:gd name="T10" fmla="*/ 26 w 46"/>
                  <a:gd name="T11" fmla="*/ 27 h 58"/>
                  <a:gd name="T12" fmla="*/ 12 w 46"/>
                  <a:gd name="T13" fmla="*/ 0 h 58"/>
                  <a:gd name="T14" fmla="*/ 0 w 46"/>
                  <a:gd name="T15" fmla="*/ 7 h 58"/>
                  <a:gd name="T16" fmla="*/ 23 w 46"/>
                  <a:gd name="T17" fmla="*/ 23 h 58"/>
                  <a:gd name="T18" fmla="*/ 26 w 46"/>
                  <a:gd name="T19" fmla="*/ 27 h 58"/>
                  <a:gd name="T20" fmla="*/ 12 w 46"/>
                  <a:gd name="T21" fmla="*/ 0 h 5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46" h="58">
                    <a:moveTo>
                      <a:pt x="40" y="49"/>
                    </a:moveTo>
                    <a:cubicBezTo>
                      <a:pt x="41" y="52"/>
                      <a:pt x="43" y="55"/>
                      <a:pt x="46" y="58"/>
                    </a:cubicBezTo>
                    <a:cubicBezTo>
                      <a:pt x="44" y="55"/>
                      <a:pt x="42" y="52"/>
                      <a:pt x="40" y="49"/>
                    </a:cubicBezTo>
                    <a:moveTo>
                      <a:pt x="30" y="27"/>
                    </a:moveTo>
                    <a:cubicBezTo>
                      <a:pt x="33" y="34"/>
                      <a:pt x="35" y="42"/>
                      <a:pt x="40" y="49"/>
                    </a:cubicBezTo>
                    <a:cubicBezTo>
                      <a:pt x="36" y="41"/>
                      <a:pt x="37" y="34"/>
                      <a:pt x="30" y="27"/>
                    </a:cubicBezTo>
                    <a:moveTo>
                      <a:pt x="12" y="0"/>
                    </a:moveTo>
                    <a:cubicBezTo>
                      <a:pt x="7" y="3"/>
                      <a:pt x="3" y="5"/>
                      <a:pt x="0" y="7"/>
                    </a:cubicBezTo>
                    <a:cubicBezTo>
                      <a:pt x="9" y="13"/>
                      <a:pt x="17" y="18"/>
                      <a:pt x="25" y="23"/>
                    </a:cubicBezTo>
                    <a:cubicBezTo>
                      <a:pt x="27" y="24"/>
                      <a:pt x="29" y="26"/>
                      <a:pt x="30" y="27"/>
                    </a:cubicBezTo>
                    <a:cubicBezTo>
                      <a:pt x="26" y="18"/>
                      <a:pt x="22" y="9"/>
                      <a:pt x="12" y="0"/>
                    </a:cubicBezTo>
                  </a:path>
                </a:pathLst>
              </a:custGeom>
              <a:solidFill>
                <a:srgbClr val="E3E0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457" name="Freeform 1083">
                <a:extLst>
                  <a:ext uri="{FF2B5EF4-FFF2-40B4-BE49-F238E27FC236}">
                    <a16:creationId xmlns:a16="http://schemas.microsoft.com/office/drawing/2014/main" id="{9F0B2B86-1227-4EF2-8A5B-10E10DBD72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7" y="3319"/>
                <a:ext cx="45" cy="27"/>
              </a:xfrm>
              <a:custGeom>
                <a:avLst/>
                <a:gdLst>
                  <a:gd name="T0" fmla="*/ 0 w 46"/>
                  <a:gd name="T1" fmla="*/ 0 h 27"/>
                  <a:gd name="T2" fmla="*/ 11 w 46"/>
                  <a:gd name="T3" fmla="*/ 17 h 27"/>
                  <a:gd name="T4" fmla="*/ 36 w 46"/>
                  <a:gd name="T5" fmla="*/ 27 h 27"/>
                  <a:gd name="T6" fmla="*/ 40 w 46"/>
                  <a:gd name="T7" fmla="*/ 26 h 27"/>
                  <a:gd name="T8" fmla="*/ 25 w 46"/>
                  <a:gd name="T9" fmla="*/ 2 h 27"/>
                  <a:gd name="T10" fmla="*/ 0 w 46"/>
                  <a:gd name="T11" fmla="*/ 0 h 2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6" h="27">
                    <a:moveTo>
                      <a:pt x="0" y="0"/>
                    </a:moveTo>
                    <a:cubicBezTo>
                      <a:pt x="0" y="6"/>
                      <a:pt x="3" y="12"/>
                      <a:pt x="11" y="17"/>
                    </a:cubicBezTo>
                    <a:cubicBezTo>
                      <a:pt x="16" y="21"/>
                      <a:pt x="30" y="23"/>
                      <a:pt x="40" y="27"/>
                    </a:cubicBezTo>
                    <a:cubicBezTo>
                      <a:pt x="41" y="26"/>
                      <a:pt x="42" y="26"/>
                      <a:pt x="44" y="26"/>
                    </a:cubicBezTo>
                    <a:cubicBezTo>
                      <a:pt x="46" y="16"/>
                      <a:pt x="43" y="8"/>
                      <a:pt x="29" y="2"/>
                    </a:cubicBezTo>
                    <a:cubicBezTo>
                      <a:pt x="19" y="1"/>
                      <a:pt x="10" y="1"/>
                      <a:pt x="0" y="0"/>
                    </a:cubicBezTo>
                  </a:path>
                </a:pathLst>
              </a:custGeom>
              <a:solidFill>
                <a:srgbClr val="D1CC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458" name="Freeform 1084">
                <a:extLst>
                  <a:ext uri="{FF2B5EF4-FFF2-40B4-BE49-F238E27FC236}">
                    <a16:creationId xmlns:a16="http://schemas.microsoft.com/office/drawing/2014/main" id="{FEB27027-A90C-478B-A28E-5A769B527F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6" y="3345"/>
                <a:ext cx="4" cy="2"/>
              </a:xfrm>
              <a:custGeom>
                <a:avLst/>
                <a:gdLst>
                  <a:gd name="T0" fmla="*/ 4 w 4"/>
                  <a:gd name="T1" fmla="*/ 0 h 2"/>
                  <a:gd name="T2" fmla="*/ 0 w 4"/>
                  <a:gd name="T3" fmla="*/ 1 h 2"/>
                  <a:gd name="T4" fmla="*/ 3 w 4"/>
                  <a:gd name="T5" fmla="*/ 2 h 2"/>
                  <a:gd name="T6" fmla="*/ 4 w 4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2" y="0"/>
                      <a:pt x="1" y="0"/>
                      <a:pt x="0" y="1"/>
                    </a:cubicBezTo>
                    <a:cubicBezTo>
                      <a:pt x="1" y="1"/>
                      <a:pt x="2" y="1"/>
                      <a:pt x="3" y="2"/>
                    </a:cubicBezTo>
                    <a:cubicBezTo>
                      <a:pt x="3" y="1"/>
                      <a:pt x="4" y="0"/>
                      <a:pt x="4" y="0"/>
                    </a:cubicBezTo>
                  </a:path>
                </a:pathLst>
              </a:custGeom>
              <a:solidFill>
                <a:srgbClr val="D9D6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459" name="Freeform 1085">
                <a:extLst>
                  <a:ext uri="{FF2B5EF4-FFF2-40B4-BE49-F238E27FC236}">
                    <a16:creationId xmlns:a16="http://schemas.microsoft.com/office/drawing/2014/main" id="{633267DF-E459-448C-8A4E-1D2C01D2D7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5" y="3322"/>
                <a:ext cx="8" cy="4"/>
              </a:xfrm>
              <a:custGeom>
                <a:avLst/>
                <a:gdLst>
                  <a:gd name="T0" fmla="*/ 8 w 8"/>
                  <a:gd name="T1" fmla="*/ 0 h 4"/>
                  <a:gd name="T2" fmla="*/ 0 w 8"/>
                  <a:gd name="T3" fmla="*/ 4 h 4"/>
                  <a:gd name="T4" fmla="*/ 5 w 8"/>
                  <a:gd name="T5" fmla="*/ 1 h 4"/>
                  <a:gd name="T6" fmla="*/ 8 w 8"/>
                  <a:gd name="T7" fmla="*/ 0 h 4"/>
                  <a:gd name="T8" fmla="*/ 8 w 8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" h="4">
                    <a:moveTo>
                      <a:pt x="8" y="0"/>
                    </a:moveTo>
                    <a:cubicBezTo>
                      <a:pt x="5" y="1"/>
                      <a:pt x="2" y="3"/>
                      <a:pt x="0" y="4"/>
                    </a:cubicBezTo>
                    <a:cubicBezTo>
                      <a:pt x="2" y="3"/>
                      <a:pt x="3" y="2"/>
                      <a:pt x="5" y="1"/>
                    </a:cubicBezTo>
                    <a:cubicBezTo>
                      <a:pt x="6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</a:path>
                </a:pathLst>
              </a:custGeom>
              <a:solidFill>
                <a:srgbClr val="B3AD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460" name="Freeform 1086">
                <a:extLst>
                  <a:ext uri="{FF2B5EF4-FFF2-40B4-BE49-F238E27FC236}">
                    <a16:creationId xmlns:a16="http://schemas.microsoft.com/office/drawing/2014/main" id="{E5394A2D-2D2E-44D9-9660-554A8B1905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98" y="3322"/>
                <a:ext cx="15" cy="12"/>
              </a:xfrm>
              <a:custGeom>
                <a:avLst/>
                <a:gdLst>
                  <a:gd name="T0" fmla="*/ 15 w 15"/>
                  <a:gd name="T1" fmla="*/ 0 h 12"/>
                  <a:gd name="T2" fmla="*/ 12 w 15"/>
                  <a:gd name="T3" fmla="*/ 1 h 12"/>
                  <a:gd name="T4" fmla="*/ 7 w 15"/>
                  <a:gd name="T5" fmla="*/ 4 h 12"/>
                  <a:gd name="T6" fmla="*/ 0 w 15"/>
                  <a:gd name="T7" fmla="*/ 12 h 12"/>
                  <a:gd name="T8" fmla="*/ 11 w 15"/>
                  <a:gd name="T9" fmla="*/ 3 h 12"/>
                  <a:gd name="T10" fmla="*/ 15 w 15"/>
                  <a:gd name="T11" fmla="*/ 0 h 1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5" h="12">
                    <a:moveTo>
                      <a:pt x="15" y="0"/>
                    </a:moveTo>
                    <a:cubicBezTo>
                      <a:pt x="14" y="0"/>
                      <a:pt x="13" y="1"/>
                      <a:pt x="12" y="1"/>
                    </a:cubicBezTo>
                    <a:cubicBezTo>
                      <a:pt x="10" y="2"/>
                      <a:pt x="9" y="3"/>
                      <a:pt x="7" y="4"/>
                    </a:cubicBezTo>
                    <a:cubicBezTo>
                      <a:pt x="3" y="6"/>
                      <a:pt x="1" y="9"/>
                      <a:pt x="0" y="12"/>
                    </a:cubicBezTo>
                    <a:cubicBezTo>
                      <a:pt x="3" y="9"/>
                      <a:pt x="7" y="6"/>
                      <a:pt x="11" y="3"/>
                    </a:cubicBezTo>
                    <a:cubicBezTo>
                      <a:pt x="12" y="2"/>
                      <a:pt x="13" y="1"/>
                      <a:pt x="15" y="0"/>
                    </a:cubicBezTo>
                  </a:path>
                </a:pathLst>
              </a:custGeom>
              <a:solidFill>
                <a:srgbClr val="D0CB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461" name="Freeform 1087">
                <a:extLst>
                  <a:ext uri="{FF2B5EF4-FFF2-40B4-BE49-F238E27FC236}">
                    <a16:creationId xmlns:a16="http://schemas.microsoft.com/office/drawing/2014/main" id="{4C328956-4EC4-4FDE-BC1B-8AFA6E47703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424" y="3201"/>
                <a:ext cx="213" cy="175"/>
              </a:xfrm>
              <a:custGeom>
                <a:avLst/>
                <a:gdLst>
                  <a:gd name="T0" fmla="*/ 126 w 216"/>
                  <a:gd name="T1" fmla="*/ 130 h 178"/>
                  <a:gd name="T2" fmla="*/ 115 w 216"/>
                  <a:gd name="T3" fmla="*/ 166 h 178"/>
                  <a:gd name="T4" fmla="*/ 130 w 216"/>
                  <a:gd name="T5" fmla="*/ 162 h 178"/>
                  <a:gd name="T6" fmla="*/ 133 w 216"/>
                  <a:gd name="T7" fmla="*/ 157 h 178"/>
                  <a:gd name="T8" fmla="*/ 128 w 216"/>
                  <a:gd name="T9" fmla="*/ 136 h 178"/>
                  <a:gd name="T10" fmla="*/ 126 w 216"/>
                  <a:gd name="T11" fmla="*/ 130 h 178"/>
                  <a:gd name="T12" fmla="*/ 204 w 216"/>
                  <a:gd name="T13" fmla="*/ 94 h 178"/>
                  <a:gd name="T14" fmla="*/ 187 w 216"/>
                  <a:gd name="T15" fmla="*/ 98 h 178"/>
                  <a:gd name="T16" fmla="*/ 137 w 216"/>
                  <a:gd name="T17" fmla="*/ 145 h 178"/>
                  <a:gd name="T18" fmla="*/ 138 w 216"/>
                  <a:gd name="T19" fmla="*/ 149 h 178"/>
                  <a:gd name="T20" fmla="*/ 138 w 216"/>
                  <a:gd name="T21" fmla="*/ 149 h 178"/>
                  <a:gd name="T22" fmla="*/ 158 w 216"/>
                  <a:gd name="T23" fmla="*/ 135 h 178"/>
                  <a:gd name="T24" fmla="*/ 174 w 216"/>
                  <a:gd name="T25" fmla="*/ 119 h 178"/>
                  <a:gd name="T26" fmla="*/ 180 w 216"/>
                  <a:gd name="T27" fmla="*/ 115 h 178"/>
                  <a:gd name="T28" fmla="*/ 204 w 216"/>
                  <a:gd name="T29" fmla="*/ 94 h 178"/>
                  <a:gd name="T30" fmla="*/ 123 w 216"/>
                  <a:gd name="T31" fmla="*/ 0 h 178"/>
                  <a:gd name="T32" fmla="*/ 99 w 216"/>
                  <a:gd name="T33" fmla="*/ 10 h 178"/>
                  <a:gd name="T34" fmla="*/ 0 w 216"/>
                  <a:gd name="T35" fmla="*/ 50 h 178"/>
                  <a:gd name="T36" fmla="*/ 4 w 216"/>
                  <a:gd name="T37" fmla="*/ 53 h 178"/>
                  <a:gd name="T38" fmla="*/ 97 w 216"/>
                  <a:gd name="T39" fmla="*/ 61 h 178"/>
                  <a:gd name="T40" fmla="*/ 131 w 216"/>
                  <a:gd name="T41" fmla="*/ 119 h 178"/>
                  <a:gd name="T42" fmla="*/ 133 w 216"/>
                  <a:gd name="T43" fmla="*/ 120 h 178"/>
                  <a:gd name="T44" fmla="*/ 164 w 216"/>
                  <a:gd name="T45" fmla="*/ 97 h 178"/>
                  <a:gd name="T46" fmla="*/ 198 w 216"/>
                  <a:gd name="T47" fmla="*/ 87 h 178"/>
                  <a:gd name="T48" fmla="*/ 184 w 216"/>
                  <a:gd name="T49" fmla="*/ 83 h 178"/>
                  <a:gd name="T50" fmla="*/ 128 w 216"/>
                  <a:gd name="T51" fmla="*/ 29 h 178"/>
                  <a:gd name="T52" fmla="*/ 124 w 216"/>
                  <a:gd name="T53" fmla="*/ 1 h 178"/>
                  <a:gd name="T54" fmla="*/ 123 w 216"/>
                  <a:gd name="T55" fmla="*/ 0 h 178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216" h="178">
                    <a:moveTo>
                      <a:pt x="134" y="138"/>
                    </a:moveTo>
                    <a:cubicBezTo>
                      <a:pt x="128" y="152"/>
                      <a:pt x="121" y="166"/>
                      <a:pt x="123" y="178"/>
                    </a:cubicBezTo>
                    <a:cubicBezTo>
                      <a:pt x="128" y="177"/>
                      <a:pt x="133" y="175"/>
                      <a:pt x="138" y="174"/>
                    </a:cubicBezTo>
                    <a:cubicBezTo>
                      <a:pt x="139" y="172"/>
                      <a:pt x="140" y="171"/>
                      <a:pt x="141" y="169"/>
                    </a:cubicBezTo>
                    <a:cubicBezTo>
                      <a:pt x="137" y="161"/>
                      <a:pt x="138" y="151"/>
                      <a:pt x="136" y="144"/>
                    </a:cubicBezTo>
                    <a:cubicBezTo>
                      <a:pt x="135" y="142"/>
                      <a:pt x="135" y="140"/>
                      <a:pt x="134" y="138"/>
                    </a:cubicBezTo>
                    <a:moveTo>
                      <a:pt x="216" y="102"/>
                    </a:moveTo>
                    <a:cubicBezTo>
                      <a:pt x="209" y="103"/>
                      <a:pt x="203" y="105"/>
                      <a:pt x="199" y="106"/>
                    </a:cubicBezTo>
                    <a:cubicBezTo>
                      <a:pt x="171" y="116"/>
                      <a:pt x="143" y="138"/>
                      <a:pt x="145" y="156"/>
                    </a:cubicBezTo>
                    <a:cubicBezTo>
                      <a:pt x="145" y="158"/>
                      <a:pt x="146" y="160"/>
                      <a:pt x="146" y="161"/>
                    </a:cubicBezTo>
                    <a:cubicBezTo>
                      <a:pt x="146" y="161"/>
                      <a:pt x="146" y="161"/>
                      <a:pt x="146" y="161"/>
                    </a:cubicBezTo>
                    <a:cubicBezTo>
                      <a:pt x="152" y="154"/>
                      <a:pt x="159" y="149"/>
                      <a:pt x="166" y="143"/>
                    </a:cubicBezTo>
                    <a:cubicBezTo>
                      <a:pt x="169" y="138"/>
                      <a:pt x="175" y="132"/>
                      <a:pt x="184" y="127"/>
                    </a:cubicBezTo>
                    <a:cubicBezTo>
                      <a:pt x="186" y="126"/>
                      <a:pt x="189" y="124"/>
                      <a:pt x="192" y="123"/>
                    </a:cubicBezTo>
                    <a:cubicBezTo>
                      <a:pt x="199" y="117"/>
                      <a:pt x="212" y="107"/>
                      <a:pt x="216" y="102"/>
                    </a:cubicBezTo>
                    <a:moveTo>
                      <a:pt x="131" y="0"/>
                    </a:moveTo>
                    <a:cubicBezTo>
                      <a:pt x="121" y="4"/>
                      <a:pt x="111" y="7"/>
                      <a:pt x="103" y="10"/>
                    </a:cubicBezTo>
                    <a:cubicBezTo>
                      <a:pt x="67" y="23"/>
                      <a:pt x="34" y="39"/>
                      <a:pt x="0" y="54"/>
                    </a:cubicBezTo>
                    <a:cubicBezTo>
                      <a:pt x="2" y="55"/>
                      <a:pt x="3" y="56"/>
                      <a:pt x="4" y="57"/>
                    </a:cubicBezTo>
                    <a:cubicBezTo>
                      <a:pt x="38" y="61"/>
                      <a:pt x="78" y="62"/>
                      <a:pt x="101" y="65"/>
                    </a:cubicBezTo>
                    <a:cubicBezTo>
                      <a:pt x="157" y="74"/>
                      <a:pt x="151" y="99"/>
                      <a:pt x="139" y="127"/>
                    </a:cubicBezTo>
                    <a:cubicBezTo>
                      <a:pt x="140" y="127"/>
                      <a:pt x="141" y="128"/>
                      <a:pt x="141" y="128"/>
                    </a:cubicBezTo>
                    <a:cubicBezTo>
                      <a:pt x="155" y="126"/>
                      <a:pt x="162" y="110"/>
                      <a:pt x="172" y="105"/>
                    </a:cubicBezTo>
                    <a:cubicBezTo>
                      <a:pt x="182" y="99"/>
                      <a:pt x="196" y="97"/>
                      <a:pt x="210" y="93"/>
                    </a:cubicBezTo>
                    <a:cubicBezTo>
                      <a:pt x="205" y="91"/>
                      <a:pt x="198" y="89"/>
                      <a:pt x="196" y="87"/>
                    </a:cubicBezTo>
                    <a:cubicBezTo>
                      <a:pt x="180" y="65"/>
                      <a:pt x="158" y="51"/>
                      <a:pt x="136" y="31"/>
                    </a:cubicBezTo>
                    <a:cubicBezTo>
                      <a:pt x="125" y="20"/>
                      <a:pt x="127" y="11"/>
                      <a:pt x="132" y="1"/>
                    </a:cubicBezTo>
                    <a:cubicBezTo>
                      <a:pt x="131" y="1"/>
                      <a:pt x="131" y="0"/>
                      <a:pt x="131" y="0"/>
                    </a:cubicBezTo>
                  </a:path>
                </a:pathLst>
              </a:custGeom>
              <a:solidFill>
                <a:srgbClr val="D1CC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462" name="Freeform 1088">
                <a:extLst>
                  <a:ext uri="{FF2B5EF4-FFF2-40B4-BE49-F238E27FC236}">
                    <a16:creationId xmlns:a16="http://schemas.microsoft.com/office/drawing/2014/main" id="{ED7AD2E1-6373-4E02-B638-BD3BCCF94D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88" y="3326"/>
                <a:ext cx="17" cy="16"/>
              </a:xfrm>
              <a:custGeom>
                <a:avLst/>
                <a:gdLst>
                  <a:gd name="T0" fmla="*/ 14 w 18"/>
                  <a:gd name="T1" fmla="*/ 0 h 16"/>
                  <a:gd name="T2" fmla="*/ 0 w 18"/>
                  <a:gd name="T3" fmla="*/ 16 h 16"/>
                  <a:gd name="T4" fmla="*/ 9 w 18"/>
                  <a:gd name="T5" fmla="*/ 8 h 16"/>
                  <a:gd name="T6" fmla="*/ 14 w 18"/>
                  <a:gd name="T7" fmla="*/ 0 h 1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8" h="16">
                    <a:moveTo>
                      <a:pt x="18" y="0"/>
                    </a:moveTo>
                    <a:cubicBezTo>
                      <a:pt x="9" y="5"/>
                      <a:pt x="3" y="11"/>
                      <a:pt x="0" y="16"/>
                    </a:cubicBezTo>
                    <a:cubicBezTo>
                      <a:pt x="3" y="13"/>
                      <a:pt x="7" y="11"/>
                      <a:pt x="11" y="8"/>
                    </a:cubicBezTo>
                    <a:cubicBezTo>
                      <a:pt x="12" y="5"/>
                      <a:pt x="14" y="2"/>
                      <a:pt x="18" y="0"/>
                    </a:cubicBezTo>
                  </a:path>
                </a:pathLst>
              </a:custGeom>
              <a:solidFill>
                <a:srgbClr val="E3E0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463" name="Freeform 1089">
                <a:extLst>
                  <a:ext uri="{FF2B5EF4-FFF2-40B4-BE49-F238E27FC236}">
                    <a16:creationId xmlns:a16="http://schemas.microsoft.com/office/drawing/2014/main" id="{F6124171-BCE2-4615-9B9E-95347404BC0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553" y="3201"/>
                <a:ext cx="85" cy="166"/>
              </a:xfrm>
              <a:custGeom>
                <a:avLst/>
                <a:gdLst>
                  <a:gd name="T0" fmla="*/ 75 w 86"/>
                  <a:gd name="T1" fmla="*/ 85 h 169"/>
                  <a:gd name="T2" fmla="*/ 41 w 86"/>
                  <a:gd name="T3" fmla="*/ 97 h 169"/>
                  <a:gd name="T4" fmla="*/ 10 w 86"/>
                  <a:gd name="T5" fmla="*/ 120 h 169"/>
                  <a:gd name="T6" fmla="*/ 8 w 86"/>
                  <a:gd name="T7" fmla="*/ 119 h 169"/>
                  <a:gd name="T8" fmla="*/ 3 w 86"/>
                  <a:gd name="T9" fmla="*/ 130 h 169"/>
                  <a:gd name="T10" fmla="*/ 5 w 86"/>
                  <a:gd name="T11" fmla="*/ 134 h 169"/>
                  <a:gd name="T12" fmla="*/ 10 w 86"/>
                  <a:gd name="T13" fmla="*/ 157 h 169"/>
                  <a:gd name="T14" fmla="*/ 15 w 86"/>
                  <a:gd name="T15" fmla="*/ 149 h 169"/>
                  <a:gd name="T16" fmla="*/ 14 w 86"/>
                  <a:gd name="T17" fmla="*/ 144 h 169"/>
                  <a:gd name="T18" fmla="*/ 64 w 86"/>
                  <a:gd name="T19" fmla="*/ 98 h 169"/>
                  <a:gd name="T20" fmla="*/ 81 w 86"/>
                  <a:gd name="T21" fmla="*/ 94 h 169"/>
                  <a:gd name="T22" fmla="*/ 82 w 86"/>
                  <a:gd name="T23" fmla="*/ 92 h 169"/>
                  <a:gd name="T24" fmla="*/ 75 w 86"/>
                  <a:gd name="T25" fmla="*/ 85 h 169"/>
                  <a:gd name="T26" fmla="*/ 1 w 86"/>
                  <a:gd name="T27" fmla="*/ 0 h 169"/>
                  <a:gd name="T28" fmla="*/ 0 w 86"/>
                  <a:gd name="T29" fmla="*/ 0 h 169"/>
                  <a:gd name="T30" fmla="*/ 1 w 86"/>
                  <a:gd name="T31" fmla="*/ 1 h 169"/>
                  <a:gd name="T32" fmla="*/ 1 w 86"/>
                  <a:gd name="T33" fmla="*/ 0 h 16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86" h="169">
                    <a:moveTo>
                      <a:pt x="79" y="93"/>
                    </a:moveTo>
                    <a:cubicBezTo>
                      <a:pt x="65" y="97"/>
                      <a:pt x="51" y="99"/>
                      <a:pt x="41" y="105"/>
                    </a:cubicBezTo>
                    <a:cubicBezTo>
                      <a:pt x="31" y="110"/>
                      <a:pt x="24" y="126"/>
                      <a:pt x="10" y="128"/>
                    </a:cubicBezTo>
                    <a:cubicBezTo>
                      <a:pt x="10" y="128"/>
                      <a:pt x="9" y="127"/>
                      <a:pt x="8" y="127"/>
                    </a:cubicBezTo>
                    <a:cubicBezTo>
                      <a:pt x="7" y="130"/>
                      <a:pt x="5" y="134"/>
                      <a:pt x="3" y="138"/>
                    </a:cubicBezTo>
                    <a:cubicBezTo>
                      <a:pt x="4" y="140"/>
                      <a:pt x="4" y="142"/>
                      <a:pt x="5" y="144"/>
                    </a:cubicBezTo>
                    <a:cubicBezTo>
                      <a:pt x="7" y="151"/>
                      <a:pt x="6" y="161"/>
                      <a:pt x="10" y="169"/>
                    </a:cubicBezTo>
                    <a:cubicBezTo>
                      <a:pt x="11" y="167"/>
                      <a:pt x="13" y="164"/>
                      <a:pt x="15" y="161"/>
                    </a:cubicBezTo>
                    <a:cubicBezTo>
                      <a:pt x="15" y="160"/>
                      <a:pt x="14" y="158"/>
                      <a:pt x="14" y="156"/>
                    </a:cubicBezTo>
                    <a:cubicBezTo>
                      <a:pt x="12" y="138"/>
                      <a:pt x="40" y="116"/>
                      <a:pt x="68" y="106"/>
                    </a:cubicBezTo>
                    <a:cubicBezTo>
                      <a:pt x="72" y="105"/>
                      <a:pt x="78" y="103"/>
                      <a:pt x="85" y="102"/>
                    </a:cubicBezTo>
                    <a:cubicBezTo>
                      <a:pt x="86" y="101"/>
                      <a:pt x="86" y="100"/>
                      <a:pt x="86" y="100"/>
                    </a:cubicBezTo>
                    <a:cubicBezTo>
                      <a:pt x="86" y="97"/>
                      <a:pt x="83" y="95"/>
                      <a:pt x="79" y="93"/>
                    </a:cubicBezTo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</a:path>
                </a:pathLst>
              </a:custGeom>
              <a:solidFill>
                <a:srgbClr val="E3E0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464" name="Freeform 1090">
                <a:extLst>
                  <a:ext uri="{FF2B5EF4-FFF2-40B4-BE49-F238E27FC236}">
                    <a16:creationId xmlns:a16="http://schemas.microsoft.com/office/drawing/2014/main" id="{71F778EA-7DD1-4709-8A20-65B44DF054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20" y="3254"/>
                <a:ext cx="8" cy="3"/>
              </a:xfrm>
              <a:custGeom>
                <a:avLst/>
                <a:gdLst>
                  <a:gd name="T0" fmla="*/ 4 w 8"/>
                  <a:gd name="T1" fmla="*/ 0 h 3"/>
                  <a:gd name="T2" fmla="*/ 0 w 8"/>
                  <a:gd name="T3" fmla="*/ 2 h 3"/>
                  <a:gd name="T4" fmla="*/ 8 w 8"/>
                  <a:gd name="T5" fmla="*/ 3 h 3"/>
                  <a:gd name="T6" fmla="*/ 4 w 8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" h="3">
                    <a:moveTo>
                      <a:pt x="4" y="0"/>
                    </a:moveTo>
                    <a:cubicBezTo>
                      <a:pt x="3" y="0"/>
                      <a:pt x="1" y="1"/>
                      <a:pt x="0" y="2"/>
                    </a:cubicBezTo>
                    <a:cubicBezTo>
                      <a:pt x="2" y="2"/>
                      <a:pt x="5" y="2"/>
                      <a:pt x="8" y="3"/>
                    </a:cubicBezTo>
                    <a:cubicBezTo>
                      <a:pt x="7" y="2"/>
                      <a:pt x="6" y="1"/>
                      <a:pt x="4" y="0"/>
                    </a:cubicBezTo>
                  </a:path>
                </a:pathLst>
              </a:custGeom>
              <a:solidFill>
                <a:srgbClr val="D9D6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465" name="Freeform 1091">
                <a:extLst>
                  <a:ext uri="{FF2B5EF4-FFF2-40B4-BE49-F238E27FC236}">
                    <a16:creationId xmlns:a16="http://schemas.microsoft.com/office/drawing/2014/main" id="{5C72CEE5-71CE-4A85-853C-897C0E6DAB5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247" y="3305"/>
                <a:ext cx="136" cy="101"/>
              </a:xfrm>
              <a:custGeom>
                <a:avLst/>
                <a:gdLst>
                  <a:gd name="T0" fmla="*/ 101 w 138"/>
                  <a:gd name="T1" fmla="*/ 58 h 103"/>
                  <a:gd name="T2" fmla="*/ 90 w 138"/>
                  <a:gd name="T3" fmla="*/ 61 h 103"/>
                  <a:gd name="T4" fmla="*/ 102 w 138"/>
                  <a:gd name="T5" fmla="*/ 68 h 103"/>
                  <a:gd name="T6" fmla="*/ 117 w 138"/>
                  <a:gd name="T7" fmla="*/ 95 h 103"/>
                  <a:gd name="T8" fmla="*/ 130 w 138"/>
                  <a:gd name="T9" fmla="*/ 93 h 103"/>
                  <a:gd name="T10" fmla="*/ 126 w 138"/>
                  <a:gd name="T11" fmla="*/ 82 h 103"/>
                  <a:gd name="T12" fmla="*/ 101 w 138"/>
                  <a:gd name="T13" fmla="*/ 58 h 103"/>
                  <a:gd name="T14" fmla="*/ 70 w 138"/>
                  <a:gd name="T15" fmla="*/ 37 h 103"/>
                  <a:gd name="T16" fmla="*/ 84 w 138"/>
                  <a:gd name="T17" fmla="*/ 49 h 103"/>
                  <a:gd name="T18" fmla="*/ 88 w 138"/>
                  <a:gd name="T19" fmla="*/ 49 h 103"/>
                  <a:gd name="T20" fmla="*/ 75 w 138"/>
                  <a:gd name="T21" fmla="*/ 39 h 103"/>
                  <a:gd name="T22" fmla="*/ 70 w 138"/>
                  <a:gd name="T23" fmla="*/ 37 h 103"/>
                  <a:gd name="T24" fmla="*/ 46 w 138"/>
                  <a:gd name="T25" fmla="*/ 8 h 103"/>
                  <a:gd name="T26" fmla="*/ 39 w 138"/>
                  <a:gd name="T27" fmla="*/ 12 h 103"/>
                  <a:gd name="T28" fmla="*/ 59 w 138"/>
                  <a:gd name="T29" fmla="*/ 25 h 103"/>
                  <a:gd name="T30" fmla="*/ 58 w 138"/>
                  <a:gd name="T31" fmla="*/ 25 h 103"/>
                  <a:gd name="T32" fmla="*/ 46 w 138"/>
                  <a:gd name="T33" fmla="*/ 8 h 103"/>
                  <a:gd name="T34" fmla="*/ 15 w 138"/>
                  <a:gd name="T35" fmla="*/ 7 h 103"/>
                  <a:gd name="T36" fmla="*/ 0 w 138"/>
                  <a:gd name="T37" fmla="*/ 11 h 103"/>
                  <a:gd name="T38" fmla="*/ 29 w 138"/>
                  <a:gd name="T39" fmla="*/ 25 h 103"/>
                  <a:gd name="T40" fmla="*/ 47 w 138"/>
                  <a:gd name="T41" fmla="*/ 39 h 103"/>
                  <a:gd name="T42" fmla="*/ 15 w 138"/>
                  <a:gd name="T43" fmla="*/ 7 h 103"/>
                  <a:gd name="T44" fmla="*/ 42 w 138"/>
                  <a:gd name="T45" fmla="*/ 0 h 103"/>
                  <a:gd name="T46" fmla="*/ 39 w 138"/>
                  <a:gd name="T47" fmla="*/ 0 h 103"/>
                  <a:gd name="T48" fmla="*/ 40 w 138"/>
                  <a:gd name="T49" fmla="*/ 0 h 103"/>
                  <a:gd name="T50" fmla="*/ 43 w 138"/>
                  <a:gd name="T51" fmla="*/ 0 h 103"/>
                  <a:gd name="T52" fmla="*/ 42 w 138"/>
                  <a:gd name="T53" fmla="*/ 0 h 103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138" h="103">
                    <a:moveTo>
                      <a:pt x="107" y="62"/>
                    </a:moveTo>
                    <a:cubicBezTo>
                      <a:pt x="102" y="63"/>
                      <a:pt x="98" y="64"/>
                      <a:pt x="94" y="65"/>
                    </a:cubicBezTo>
                    <a:cubicBezTo>
                      <a:pt x="98" y="68"/>
                      <a:pt x="102" y="71"/>
                      <a:pt x="110" y="72"/>
                    </a:cubicBezTo>
                    <a:cubicBezTo>
                      <a:pt x="100" y="81"/>
                      <a:pt x="113" y="93"/>
                      <a:pt x="125" y="103"/>
                    </a:cubicBezTo>
                    <a:cubicBezTo>
                      <a:pt x="129" y="103"/>
                      <a:pt x="134" y="102"/>
                      <a:pt x="138" y="101"/>
                    </a:cubicBezTo>
                    <a:cubicBezTo>
                      <a:pt x="137" y="98"/>
                      <a:pt x="136" y="94"/>
                      <a:pt x="134" y="90"/>
                    </a:cubicBezTo>
                    <a:cubicBezTo>
                      <a:pt x="128" y="80"/>
                      <a:pt x="118" y="71"/>
                      <a:pt x="107" y="62"/>
                    </a:cubicBezTo>
                    <a:moveTo>
                      <a:pt x="74" y="41"/>
                    </a:moveTo>
                    <a:cubicBezTo>
                      <a:pt x="75" y="46"/>
                      <a:pt x="76" y="51"/>
                      <a:pt x="88" y="53"/>
                    </a:cubicBezTo>
                    <a:cubicBezTo>
                      <a:pt x="90" y="53"/>
                      <a:pt x="91" y="53"/>
                      <a:pt x="92" y="53"/>
                    </a:cubicBezTo>
                    <a:cubicBezTo>
                      <a:pt x="86" y="52"/>
                      <a:pt x="82" y="49"/>
                      <a:pt x="79" y="43"/>
                    </a:cubicBezTo>
                    <a:cubicBezTo>
                      <a:pt x="74" y="41"/>
                      <a:pt x="74" y="41"/>
                      <a:pt x="74" y="41"/>
                    </a:cubicBezTo>
                    <a:moveTo>
                      <a:pt x="50" y="8"/>
                    </a:moveTo>
                    <a:cubicBezTo>
                      <a:pt x="47" y="9"/>
                      <a:pt x="44" y="10"/>
                      <a:pt x="43" y="12"/>
                    </a:cubicBezTo>
                    <a:cubicBezTo>
                      <a:pt x="33" y="21"/>
                      <a:pt x="51" y="22"/>
                      <a:pt x="63" y="26"/>
                    </a:cubicBezTo>
                    <a:cubicBezTo>
                      <a:pt x="63" y="26"/>
                      <a:pt x="63" y="26"/>
                      <a:pt x="62" y="26"/>
                    </a:cubicBezTo>
                    <a:cubicBezTo>
                      <a:pt x="58" y="20"/>
                      <a:pt x="54" y="14"/>
                      <a:pt x="50" y="8"/>
                    </a:cubicBezTo>
                    <a:moveTo>
                      <a:pt x="15" y="7"/>
                    </a:moveTo>
                    <a:cubicBezTo>
                      <a:pt x="10" y="9"/>
                      <a:pt x="5" y="10"/>
                      <a:pt x="0" y="11"/>
                    </a:cubicBezTo>
                    <a:cubicBezTo>
                      <a:pt x="8" y="16"/>
                      <a:pt x="17" y="22"/>
                      <a:pt x="29" y="29"/>
                    </a:cubicBezTo>
                    <a:cubicBezTo>
                      <a:pt x="35" y="33"/>
                      <a:pt x="43" y="38"/>
                      <a:pt x="51" y="43"/>
                    </a:cubicBezTo>
                    <a:cubicBezTo>
                      <a:pt x="40" y="31"/>
                      <a:pt x="29" y="19"/>
                      <a:pt x="15" y="7"/>
                    </a:cubicBezTo>
                    <a:moveTo>
                      <a:pt x="46" y="0"/>
                    </a:moveTo>
                    <a:cubicBezTo>
                      <a:pt x="45" y="0"/>
                      <a:pt x="44" y="0"/>
                      <a:pt x="43" y="0"/>
                    </a:cubicBezTo>
                    <a:cubicBezTo>
                      <a:pt x="43" y="0"/>
                      <a:pt x="44" y="0"/>
                      <a:pt x="44" y="0"/>
                    </a:cubicBezTo>
                    <a:cubicBezTo>
                      <a:pt x="45" y="0"/>
                      <a:pt x="46" y="0"/>
                      <a:pt x="47" y="0"/>
                    </a:cubicBezTo>
                    <a:cubicBezTo>
                      <a:pt x="47" y="0"/>
                      <a:pt x="47" y="0"/>
                      <a:pt x="46" y="0"/>
                    </a:cubicBezTo>
                  </a:path>
                </a:pathLst>
              </a:custGeom>
              <a:solidFill>
                <a:srgbClr val="C1BC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466" name="Freeform 1092">
                <a:extLst>
                  <a:ext uri="{FF2B5EF4-FFF2-40B4-BE49-F238E27FC236}">
                    <a16:creationId xmlns:a16="http://schemas.microsoft.com/office/drawing/2014/main" id="{F2A67015-5F51-47CD-B098-9D2D5F0B04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2" y="3305"/>
                <a:ext cx="108" cy="102"/>
              </a:xfrm>
              <a:custGeom>
                <a:avLst/>
                <a:gdLst>
                  <a:gd name="T0" fmla="*/ 28 w 110"/>
                  <a:gd name="T1" fmla="*/ 0 h 104"/>
                  <a:gd name="T2" fmla="*/ 27 w 110"/>
                  <a:gd name="T3" fmla="*/ 0 h 104"/>
                  <a:gd name="T4" fmla="*/ 27 w 110"/>
                  <a:gd name="T5" fmla="*/ 0 h 104"/>
                  <a:gd name="T6" fmla="*/ 2 w 110"/>
                  <a:gd name="T7" fmla="*/ 7 h 104"/>
                  <a:gd name="T8" fmla="*/ 0 w 110"/>
                  <a:gd name="T9" fmla="*/ 7 h 104"/>
                  <a:gd name="T10" fmla="*/ 32 w 110"/>
                  <a:gd name="T11" fmla="*/ 39 h 104"/>
                  <a:gd name="T12" fmla="*/ 92 w 110"/>
                  <a:gd name="T13" fmla="*/ 93 h 104"/>
                  <a:gd name="T14" fmla="*/ 101 w 110"/>
                  <a:gd name="T15" fmla="*/ 96 h 104"/>
                  <a:gd name="T16" fmla="*/ 102 w 110"/>
                  <a:gd name="T17" fmla="*/ 95 h 104"/>
                  <a:gd name="T18" fmla="*/ 87 w 110"/>
                  <a:gd name="T19" fmla="*/ 68 h 104"/>
                  <a:gd name="T20" fmla="*/ 75 w 110"/>
                  <a:gd name="T21" fmla="*/ 61 h 104"/>
                  <a:gd name="T22" fmla="*/ 84 w 110"/>
                  <a:gd name="T23" fmla="*/ 58 h 104"/>
                  <a:gd name="T24" fmla="*/ 77 w 110"/>
                  <a:gd name="T25" fmla="*/ 50 h 104"/>
                  <a:gd name="T26" fmla="*/ 73 w 110"/>
                  <a:gd name="T27" fmla="*/ 49 h 104"/>
                  <a:gd name="T28" fmla="*/ 69 w 110"/>
                  <a:gd name="T29" fmla="*/ 49 h 104"/>
                  <a:gd name="T30" fmla="*/ 55 w 110"/>
                  <a:gd name="T31" fmla="*/ 37 h 104"/>
                  <a:gd name="T32" fmla="*/ 31 w 110"/>
                  <a:gd name="T33" fmla="*/ 29 h 104"/>
                  <a:gd name="T34" fmla="*/ 27 w 110"/>
                  <a:gd name="T35" fmla="*/ 27 h 104"/>
                  <a:gd name="T36" fmla="*/ 31 w 110"/>
                  <a:gd name="T37" fmla="*/ 29 h 104"/>
                  <a:gd name="T38" fmla="*/ 52 w 110"/>
                  <a:gd name="T39" fmla="*/ 31 h 104"/>
                  <a:gd name="T40" fmla="*/ 44 w 110"/>
                  <a:gd name="T41" fmla="*/ 26 h 104"/>
                  <a:gd name="T42" fmla="*/ 27 w 110"/>
                  <a:gd name="T43" fmla="*/ 12 h 104"/>
                  <a:gd name="T44" fmla="*/ 31 w 110"/>
                  <a:gd name="T45" fmla="*/ 8 h 104"/>
                  <a:gd name="T46" fmla="*/ 28 w 110"/>
                  <a:gd name="T47" fmla="*/ 0 h 104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110" h="104">
                    <a:moveTo>
                      <a:pt x="32" y="0"/>
                    </a:moveTo>
                    <a:cubicBezTo>
                      <a:pt x="31" y="0"/>
                      <a:pt x="30" y="0"/>
                      <a:pt x="29" y="0"/>
                    </a:cubicBezTo>
                    <a:cubicBezTo>
                      <a:pt x="29" y="0"/>
                      <a:pt x="28" y="0"/>
                      <a:pt x="28" y="0"/>
                    </a:cubicBezTo>
                    <a:cubicBezTo>
                      <a:pt x="20" y="3"/>
                      <a:pt x="11" y="5"/>
                      <a:pt x="2" y="7"/>
                    </a:cubicBezTo>
                    <a:cubicBezTo>
                      <a:pt x="1" y="7"/>
                      <a:pt x="1" y="7"/>
                      <a:pt x="0" y="7"/>
                    </a:cubicBezTo>
                    <a:cubicBezTo>
                      <a:pt x="14" y="19"/>
                      <a:pt x="25" y="31"/>
                      <a:pt x="36" y="43"/>
                    </a:cubicBezTo>
                    <a:cubicBezTo>
                      <a:pt x="60" y="60"/>
                      <a:pt x="88" y="81"/>
                      <a:pt x="100" y="101"/>
                    </a:cubicBezTo>
                    <a:cubicBezTo>
                      <a:pt x="105" y="101"/>
                      <a:pt x="108" y="102"/>
                      <a:pt x="109" y="104"/>
                    </a:cubicBezTo>
                    <a:cubicBezTo>
                      <a:pt x="109" y="104"/>
                      <a:pt x="110" y="103"/>
                      <a:pt x="110" y="103"/>
                    </a:cubicBezTo>
                    <a:cubicBezTo>
                      <a:pt x="98" y="93"/>
                      <a:pt x="85" y="81"/>
                      <a:pt x="95" y="72"/>
                    </a:cubicBezTo>
                    <a:cubicBezTo>
                      <a:pt x="87" y="71"/>
                      <a:pt x="83" y="68"/>
                      <a:pt x="79" y="65"/>
                    </a:cubicBezTo>
                    <a:cubicBezTo>
                      <a:pt x="83" y="64"/>
                      <a:pt x="87" y="63"/>
                      <a:pt x="92" y="62"/>
                    </a:cubicBezTo>
                    <a:cubicBezTo>
                      <a:pt x="88" y="60"/>
                      <a:pt x="85" y="57"/>
                      <a:pt x="81" y="54"/>
                    </a:cubicBezTo>
                    <a:cubicBezTo>
                      <a:pt x="80" y="54"/>
                      <a:pt x="78" y="54"/>
                      <a:pt x="77" y="53"/>
                    </a:cubicBezTo>
                    <a:cubicBezTo>
                      <a:pt x="76" y="53"/>
                      <a:pt x="75" y="53"/>
                      <a:pt x="73" y="53"/>
                    </a:cubicBezTo>
                    <a:cubicBezTo>
                      <a:pt x="61" y="51"/>
                      <a:pt x="60" y="46"/>
                      <a:pt x="59" y="41"/>
                    </a:cubicBezTo>
                    <a:cubicBezTo>
                      <a:pt x="35" y="33"/>
                      <a:pt x="35" y="33"/>
                      <a:pt x="35" y="33"/>
                    </a:cubicBezTo>
                    <a:cubicBezTo>
                      <a:pt x="33" y="32"/>
                      <a:pt x="31" y="31"/>
                      <a:pt x="29" y="31"/>
                    </a:cubicBezTo>
                    <a:cubicBezTo>
                      <a:pt x="35" y="33"/>
                      <a:pt x="35" y="33"/>
                      <a:pt x="35" y="33"/>
                    </a:cubicBezTo>
                    <a:cubicBezTo>
                      <a:pt x="40" y="34"/>
                      <a:pt x="48" y="34"/>
                      <a:pt x="56" y="35"/>
                    </a:cubicBezTo>
                    <a:cubicBezTo>
                      <a:pt x="53" y="32"/>
                      <a:pt x="50" y="29"/>
                      <a:pt x="48" y="26"/>
                    </a:cubicBezTo>
                    <a:cubicBezTo>
                      <a:pt x="36" y="22"/>
                      <a:pt x="18" y="21"/>
                      <a:pt x="28" y="12"/>
                    </a:cubicBezTo>
                    <a:cubicBezTo>
                      <a:pt x="29" y="10"/>
                      <a:pt x="32" y="9"/>
                      <a:pt x="35" y="8"/>
                    </a:cubicBezTo>
                    <a:cubicBezTo>
                      <a:pt x="34" y="6"/>
                      <a:pt x="33" y="3"/>
                      <a:pt x="32" y="0"/>
                    </a:cubicBezTo>
                  </a:path>
                </a:pathLst>
              </a:custGeom>
              <a:solidFill>
                <a:srgbClr val="D9D6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467" name="Freeform 1093">
                <a:extLst>
                  <a:ext uri="{FF2B5EF4-FFF2-40B4-BE49-F238E27FC236}">
                    <a16:creationId xmlns:a16="http://schemas.microsoft.com/office/drawing/2014/main" id="{6D647D89-802D-48FD-B466-C7A57667D49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133" y="3317"/>
                <a:ext cx="197" cy="98"/>
              </a:xfrm>
              <a:custGeom>
                <a:avLst/>
                <a:gdLst>
                  <a:gd name="T0" fmla="*/ 117 w 200"/>
                  <a:gd name="T1" fmla="*/ 49 h 99"/>
                  <a:gd name="T2" fmla="*/ 98 w 200"/>
                  <a:gd name="T3" fmla="*/ 54 h 99"/>
                  <a:gd name="T4" fmla="*/ 99 w 200"/>
                  <a:gd name="T5" fmla="*/ 55 h 99"/>
                  <a:gd name="T6" fmla="*/ 170 w 200"/>
                  <a:gd name="T7" fmla="*/ 95 h 99"/>
                  <a:gd name="T8" fmla="*/ 188 w 200"/>
                  <a:gd name="T9" fmla="*/ 93 h 99"/>
                  <a:gd name="T10" fmla="*/ 187 w 200"/>
                  <a:gd name="T11" fmla="*/ 91 h 99"/>
                  <a:gd name="T12" fmla="*/ 181 w 200"/>
                  <a:gd name="T13" fmla="*/ 88 h 99"/>
                  <a:gd name="T14" fmla="*/ 145 w 200"/>
                  <a:gd name="T15" fmla="*/ 67 h 99"/>
                  <a:gd name="T16" fmla="*/ 119 w 200"/>
                  <a:gd name="T17" fmla="*/ 61 h 99"/>
                  <a:gd name="T18" fmla="*/ 117 w 200"/>
                  <a:gd name="T19" fmla="*/ 49 h 99"/>
                  <a:gd name="T20" fmla="*/ 73 w 200"/>
                  <a:gd name="T21" fmla="*/ 14 h 99"/>
                  <a:gd name="T22" fmla="*/ 56 w 200"/>
                  <a:gd name="T23" fmla="*/ 36 h 99"/>
                  <a:gd name="T24" fmla="*/ 57 w 200"/>
                  <a:gd name="T25" fmla="*/ 42 h 99"/>
                  <a:gd name="T26" fmla="*/ 94 w 200"/>
                  <a:gd name="T27" fmla="*/ 51 h 99"/>
                  <a:gd name="T28" fmla="*/ 109 w 200"/>
                  <a:gd name="T29" fmla="*/ 38 h 99"/>
                  <a:gd name="T30" fmla="*/ 73 w 200"/>
                  <a:gd name="T31" fmla="*/ 14 h 99"/>
                  <a:gd name="T32" fmla="*/ 68 w 200"/>
                  <a:gd name="T33" fmla="*/ 4 h 99"/>
                  <a:gd name="T34" fmla="*/ 7 w 200"/>
                  <a:gd name="T35" fmla="*/ 8 h 99"/>
                  <a:gd name="T36" fmla="*/ 0 w 200"/>
                  <a:gd name="T37" fmla="*/ 26 h 99"/>
                  <a:gd name="T38" fmla="*/ 43 w 200"/>
                  <a:gd name="T39" fmla="*/ 38 h 99"/>
                  <a:gd name="T40" fmla="*/ 44 w 200"/>
                  <a:gd name="T41" fmla="*/ 37 h 99"/>
                  <a:gd name="T42" fmla="*/ 69 w 200"/>
                  <a:gd name="T43" fmla="*/ 5 h 99"/>
                  <a:gd name="T44" fmla="*/ 68 w 200"/>
                  <a:gd name="T45" fmla="*/ 4 h 99"/>
                  <a:gd name="T46" fmla="*/ 98 w 200"/>
                  <a:gd name="T47" fmla="*/ 0 h 99"/>
                  <a:gd name="T48" fmla="*/ 81 w 200"/>
                  <a:gd name="T49" fmla="*/ 3 h 99"/>
                  <a:gd name="T50" fmla="*/ 98 w 200"/>
                  <a:gd name="T51" fmla="*/ 18 h 99"/>
                  <a:gd name="T52" fmla="*/ 116 w 200"/>
                  <a:gd name="T53" fmla="*/ 27 h 99"/>
                  <a:gd name="T54" fmla="*/ 98 w 200"/>
                  <a:gd name="T55" fmla="*/ 0 h 99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200" h="99">
                    <a:moveTo>
                      <a:pt x="125" y="50"/>
                    </a:moveTo>
                    <a:cubicBezTo>
                      <a:pt x="116" y="51"/>
                      <a:pt x="110" y="55"/>
                      <a:pt x="105" y="58"/>
                    </a:cubicBezTo>
                    <a:cubicBezTo>
                      <a:pt x="106" y="59"/>
                      <a:pt x="106" y="59"/>
                      <a:pt x="107" y="59"/>
                    </a:cubicBezTo>
                    <a:cubicBezTo>
                      <a:pt x="132" y="72"/>
                      <a:pt x="153" y="88"/>
                      <a:pt x="182" y="99"/>
                    </a:cubicBezTo>
                    <a:cubicBezTo>
                      <a:pt x="188" y="99"/>
                      <a:pt x="194" y="98"/>
                      <a:pt x="200" y="97"/>
                    </a:cubicBezTo>
                    <a:cubicBezTo>
                      <a:pt x="200" y="96"/>
                      <a:pt x="199" y="96"/>
                      <a:pt x="199" y="95"/>
                    </a:cubicBezTo>
                    <a:cubicBezTo>
                      <a:pt x="197" y="94"/>
                      <a:pt x="195" y="93"/>
                      <a:pt x="193" y="92"/>
                    </a:cubicBezTo>
                    <a:cubicBezTo>
                      <a:pt x="178" y="86"/>
                      <a:pt x="167" y="76"/>
                      <a:pt x="153" y="71"/>
                    </a:cubicBezTo>
                    <a:cubicBezTo>
                      <a:pt x="145" y="68"/>
                      <a:pt x="132" y="69"/>
                      <a:pt x="127" y="65"/>
                    </a:cubicBezTo>
                    <a:cubicBezTo>
                      <a:pt x="121" y="61"/>
                      <a:pt x="131" y="55"/>
                      <a:pt x="125" y="50"/>
                    </a:cubicBezTo>
                    <a:moveTo>
                      <a:pt x="77" y="14"/>
                    </a:moveTo>
                    <a:cubicBezTo>
                      <a:pt x="68" y="19"/>
                      <a:pt x="65" y="28"/>
                      <a:pt x="60" y="36"/>
                    </a:cubicBezTo>
                    <a:cubicBezTo>
                      <a:pt x="61" y="38"/>
                      <a:pt x="61" y="40"/>
                      <a:pt x="61" y="42"/>
                    </a:cubicBezTo>
                    <a:cubicBezTo>
                      <a:pt x="74" y="46"/>
                      <a:pt x="86" y="50"/>
                      <a:pt x="98" y="55"/>
                    </a:cubicBezTo>
                    <a:cubicBezTo>
                      <a:pt x="108" y="49"/>
                      <a:pt x="118" y="44"/>
                      <a:pt x="117" y="38"/>
                    </a:cubicBezTo>
                    <a:cubicBezTo>
                      <a:pt x="116" y="33"/>
                      <a:pt x="86" y="16"/>
                      <a:pt x="77" y="14"/>
                    </a:cubicBezTo>
                    <a:moveTo>
                      <a:pt x="72" y="4"/>
                    </a:moveTo>
                    <a:cubicBezTo>
                      <a:pt x="50" y="7"/>
                      <a:pt x="29" y="8"/>
                      <a:pt x="7" y="8"/>
                    </a:cubicBezTo>
                    <a:cubicBezTo>
                      <a:pt x="8" y="15"/>
                      <a:pt x="8" y="22"/>
                      <a:pt x="0" y="26"/>
                    </a:cubicBezTo>
                    <a:cubicBezTo>
                      <a:pt x="16" y="30"/>
                      <a:pt x="32" y="34"/>
                      <a:pt x="47" y="38"/>
                    </a:cubicBezTo>
                    <a:cubicBezTo>
                      <a:pt x="48" y="38"/>
                      <a:pt x="48" y="37"/>
                      <a:pt x="48" y="37"/>
                    </a:cubicBezTo>
                    <a:cubicBezTo>
                      <a:pt x="49" y="25"/>
                      <a:pt x="59" y="15"/>
                      <a:pt x="73" y="5"/>
                    </a:cubicBezTo>
                    <a:cubicBezTo>
                      <a:pt x="73" y="5"/>
                      <a:pt x="73" y="4"/>
                      <a:pt x="72" y="4"/>
                    </a:cubicBezTo>
                    <a:moveTo>
                      <a:pt x="104" y="0"/>
                    </a:moveTo>
                    <a:cubicBezTo>
                      <a:pt x="98" y="1"/>
                      <a:pt x="91" y="2"/>
                      <a:pt x="85" y="3"/>
                    </a:cubicBezTo>
                    <a:cubicBezTo>
                      <a:pt x="91" y="8"/>
                      <a:pt x="97" y="13"/>
                      <a:pt x="104" y="18"/>
                    </a:cubicBezTo>
                    <a:cubicBezTo>
                      <a:pt x="110" y="22"/>
                      <a:pt x="117" y="24"/>
                      <a:pt x="124" y="27"/>
                    </a:cubicBezTo>
                    <a:cubicBezTo>
                      <a:pt x="116" y="18"/>
                      <a:pt x="111" y="9"/>
                      <a:pt x="104" y="0"/>
                    </a:cubicBezTo>
                  </a:path>
                </a:pathLst>
              </a:custGeom>
              <a:solidFill>
                <a:srgbClr val="C1BC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468" name="Freeform 1094">
                <a:extLst>
                  <a:ext uri="{FF2B5EF4-FFF2-40B4-BE49-F238E27FC236}">
                    <a16:creationId xmlns:a16="http://schemas.microsoft.com/office/drawing/2014/main" id="{01EA1F65-CB74-4315-82E7-9BFB804C2F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80" y="3320"/>
                <a:ext cx="149" cy="91"/>
              </a:xfrm>
              <a:custGeom>
                <a:avLst/>
                <a:gdLst>
                  <a:gd name="T0" fmla="*/ 37 w 151"/>
                  <a:gd name="T1" fmla="*/ 0 h 92"/>
                  <a:gd name="T2" fmla="*/ 24 w 151"/>
                  <a:gd name="T3" fmla="*/ 1 h 92"/>
                  <a:gd name="T4" fmla="*/ 25 w 151"/>
                  <a:gd name="T5" fmla="*/ 2 h 92"/>
                  <a:gd name="T6" fmla="*/ 0 w 151"/>
                  <a:gd name="T7" fmla="*/ 34 h 92"/>
                  <a:gd name="T8" fmla="*/ 10 w 151"/>
                  <a:gd name="T9" fmla="*/ 20 h 92"/>
                  <a:gd name="T10" fmla="*/ 19 w 151"/>
                  <a:gd name="T11" fmla="*/ 16 h 92"/>
                  <a:gd name="T12" fmla="*/ 19 w 151"/>
                  <a:gd name="T13" fmla="*/ 16 h 92"/>
                  <a:gd name="T14" fmla="*/ 12 w 151"/>
                  <a:gd name="T15" fmla="*/ 33 h 92"/>
                  <a:gd name="T16" fmla="*/ 29 w 151"/>
                  <a:gd name="T17" fmla="*/ 11 h 92"/>
                  <a:gd name="T18" fmla="*/ 65 w 151"/>
                  <a:gd name="T19" fmla="*/ 35 h 92"/>
                  <a:gd name="T20" fmla="*/ 46 w 151"/>
                  <a:gd name="T21" fmla="*/ 48 h 92"/>
                  <a:gd name="T22" fmla="*/ 53 w 151"/>
                  <a:gd name="T23" fmla="*/ 51 h 92"/>
                  <a:gd name="T24" fmla="*/ 73 w 151"/>
                  <a:gd name="T25" fmla="*/ 46 h 92"/>
                  <a:gd name="T26" fmla="*/ 75 w 151"/>
                  <a:gd name="T27" fmla="*/ 58 h 92"/>
                  <a:gd name="T28" fmla="*/ 101 w 151"/>
                  <a:gd name="T29" fmla="*/ 64 h 92"/>
                  <a:gd name="T30" fmla="*/ 137 w 151"/>
                  <a:gd name="T31" fmla="*/ 85 h 92"/>
                  <a:gd name="T32" fmla="*/ 143 w 151"/>
                  <a:gd name="T33" fmla="*/ 88 h 92"/>
                  <a:gd name="T34" fmla="*/ 133 w 151"/>
                  <a:gd name="T35" fmla="*/ 75 h 92"/>
                  <a:gd name="T36" fmla="*/ 96 w 151"/>
                  <a:gd name="T37" fmla="*/ 45 h 92"/>
                  <a:gd name="T38" fmla="*/ 72 w 151"/>
                  <a:gd name="T39" fmla="*/ 24 h 92"/>
                  <a:gd name="T40" fmla="*/ 52 w 151"/>
                  <a:gd name="T41" fmla="*/ 15 h 92"/>
                  <a:gd name="T42" fmla="*/ 37 w 151"/>
                  <a:gd name="T43" fmla="*/ 0 h 92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51" h="92">
                    <a:moveTo>
                      <a:pt x="37" y="0"/>
                    </a:moveTo>
                    <a:cubicBezTo>
                      <a:pt x="33" y="0"/>
                      <a:pt x="28" y="1"/>
                      <a:pt x="24" y="1"/>
                    </a:cubicBezTo>
                    <a:cubicBezTo>
                      <a:pt x="25" y="1"/>
                      <a:pt x="25" y="2"/>
                      <a:pt x="25" y="2"/>
                    </a:cubicBezTo>
                    <a:cubicBezTo>
                      <a:pt x="11" y="12"/>
                      <a:pt x="1" y="22"/>
                      <a:pt x="0" y="34"/>
                    </a:cubicBezTo>
                    <a:cubicBezTo>
                      <a:pt x="5" y="29"/>
                      <a:pt x="9" y="24"/>
                      <a:pt x="10" y="20"/>
                    </a:cubicBezTo>
                    <a:cubicBezTo>
                      <a:pt x="19" y="16"/>
                      <a:pt x="19" y="16"/>
                      <a:pt x="19" y="16"/>
                    </a:cubicBezTo>
                    <a:cubicBezTo>
                      <a:pt x="19" y="16"/>
                      <a:pt x="19" y="16"/>
                      <a:pt x="19" y="16"/>
                    </a:cubicBezTo>
                    <a:cubicBezTo>
                      <a:pt x="13" y="21"/>
                      <a:pt x="12" y="27"/>
                      <a:pt x="12" y="33"/>
                    </a:cubicBezTo>
                    <a:cubicBezTo>
                      <a:pt x="17" y="25"/>
                      <a:pt x="20" y="16"/>
                      <a:pt x="29" y="11"/>
                    </a:cubicBezTo>
                    <a:cubicBezTo>
                      <a:pt x="38" y="13"/>
                      <a:pt x="68" y="30"/>
                      <a:pt x="69" y="35"/>
                    </a:cubicBezTo>
                    <a:cubicBezTo>
                      <a:pt x="70" y="41"/>
                      <a:pt x="60" y="46"/>
                      <a:pt x="50" y="52"/>
                    </a:cubicBezTo>
                    <a:cubicBezTo>
                      <a:pt x="52" y="53"/>
                      <a:pt x="55" y="54"/>
                      <a:pt x="57" y="55"/>
                    </a:cubicBezTo>
                    <a:cubicBezTo>
                      <a:pt x="62" y="52"/>
                      <a:pt x="68" y="48"/>
                      <a:pt x="77" y="47"/>
                    </a:cubicBezTo>
                    <a:cubicBezTo>
                      <a:pt x="83" y="52"/>
                      <a:pt x="73" y="58"/>
                      <a:pt x="79" y="62"/>
                    </a:cubicBezTo>
                    <a:cubicBezTo>
                      <a:pt x="84" y="66"/>
                      <a:pt x="97" y="65"/>
                      <a:pt x="105" y="68"/>
                    </a:cubicBezTo>
                    <a:cubicBezTo>
                      <a:pt x="119" y="73"/>
                      <a:pt x="130" y="83"/>
                      <a:pt x="145" y="89"/>
                    </a:cubicBezTo>
                    <a:cubicBezTo>
                      <a:pt x="147" y="90"/>
                      <a:pt x="149" y="91"/>
                      <a:pt x="151" y="92"/>
                    </a:cubicBezTo>
                    <a:cubicBezTo>
                      <a:pt x="147" y="88"/>
                      <a:pt x="144" y="83"/>
                      <a:pt x="141" y="79"/>
                    </a:cubicBezTo>
                    <a:cubicBezTo>
                      <a:pt x="128" y="64"/>
                      <a:pt x="120" y="58"/>
                      <a:pt x="100" y="45"/>
                    </a:cubicBezTo>
                    <a:cubicBezTo>
                      <a:pt x="89" y="39"/>
                      <a:pt x="82" y="31"/>
                      <a:pt x="76" y="24"/>
                    </a:cubicBezTo>
                    <a:cubicBezTo>
                      <a:pt x="69" y="21"/>
                      <a:pt x="62" y="19"/>
                      <a:pt x="56" y="15"/>
                    </a:cubicBezTo>
                    <a:cubicBezTo>
                      <a:pt x="49" y="10"/>
                      <a:pt x="43" y="5"/>
                      <a:pt x="37" y="0"/>
                    </a:cubicBezTo>
                  </a:path>
                </a:pathLst>
              </a:custGeom>
              <a:solidFill>
                <a:srgbClr val="D9D6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469" name="Freeform 1095">
                <a:extLst>
                  <a:ext uri="{FF2B5EF4-FFF2-40B4-BE49-F238E27FC236}">
                    <a16:creationId xmlns:a16="http://schemas.microsoft.com/office/drawing/2014/main" id="{16D9A3E1-2412-4465-B2E7-C2B14CC168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55" y="3129"/>
                <a:ext cx="170" cy="66"/>
              </a:xfrm>
              <a:custGeom>
                <a:avLst/>
                <a:gdLst>
                  <a:gd name="T0" fmla="*/ 120 w 173"/>
                  <a:gd name="T1" fmla="*/ 0 h 67"/>
                  <a:gd name="T2" fmla="*/ 23 w 173"/>
                  <a:gd name="T3" fmla="*/ 54 h 67"/>
                  <a:gd name="T4" fmla="*/ 0 w 173"/>
                  <a:gd name="T5" fmla="*/ 63 h 67"/>
                  <a:gd name="T6" fmla="*/ 21 w 173"/>
                  <a:gd name="T7" fmla="*/ 60 h 67"/>
                  <a:gd name="T8" fmla="*/ 85 w 173"/>
                  <a:gd name="T9" fmla="*/ 41 h 67"/>
                  <a:gd name="T10" fmla="*/ 113 w 173"/>
                  <a:gd name="T11" fmla="*/ 13 h 67"/>
                  <a:gd name="T12" fmla="*/ 118 w 173"/>
                  <a:gd name="T13" fmla="*/ 13 h 67"/>
                  <a:gd name="T14" fmla="*/ 125 w 173"/>
                  <a:gd name="T15" fmla="*/ 13 h 67"/>
                  <a:gd name="T16" fmla="*/ 103 w 173"/>
                  <a:gd name="T17" fmla="*/ 33 h 67"/>
                  <a:gd name="T18" fmla="*/ 119 w 173"/>
                  <a:gd name="T19" fmla="*/ 25 h 67"/>
                  <a:gd name="T20" fmla="*/ 121 w 173"/>
                  <a:gd name="T21" fmla="*/ 25 h 67"/>
                  <a:gd name="T22" fmla="*/ 130 w 173"/>
                  <a:gd name="T23" fmla="*/ 40 h 67"/>
                  <a:gd name="T24" fmla="*/ 143 w 173"/>
                  <a:gd name="T25" fmla="*/ 43 h 67"/>
                  <a:gd name="T26" fmla="*/ 160 w 173"/>
                  <a:gd name="T27" fmla="*/ 22 h 67"/>
                  <a:gd name="T28" fmla="*/ 157 w 173"/>
                  <a:gd name="T29" fmla="*/ 6 h 67"/>
                  <a:gd name="T30" fmla="*/ 120 w 173"/>
                  <a:gd name="T31" fmla="*/ 0 h 67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173" h="67">
                    <a:moveTo>
                      <a:pt x="128" y="0"/>
                    </a:moveTo>
                    <a:cubicBezTo>
                      <a:pt x="81" y="0"/>
                      <a:pt x="71" y="34"/>
                      <a:pt x="23" y="58"/>
                    </a:cubicBezTo>
                    <a:cubicBezTo>
                      <a:pt x="16" y="61"/>
                      <a:pt x="8" y="64"/>
                      <a:pt x="0" y="67"/>
                    </a:cubicBezTo>
                    <a:cubicBezTo>
                      <a:pt x="7" y="66"/>
                      <a:pt x="14" y="65"/>
                      <a:pt x="21" y="64"/>
                    </a:cubicBezTo>
                    <a:cubicBezTo>
                      <a:pt x="43" y="56"/>
                      <a:pt x="68" y="49"/>
                      <a:pt x="93" y="45"/>
                    </a:cubicBezTo>
                    <a:cubicBezTo>
                      <a:pt x="92" y="28"/>
                      <a:pt x="97" y="13"/>
                      <a:pt x="121" y="13"/>
                    </a:cubicBezTo>
                    <a:cubicBezTo>
                      <a:pt x="122" y="13"/>
                      <a:pt x="124" y="13"/>
                      <a:pt x="126" y="13"/>
                    </a:cubicBezTo>
                    <a:cubicBezTo>
                      <a:pt x="133" y="13"/>
                      <a:pt x="133" y="13"/>
                      <a:pt x="133" y="13"/>
                    </a:cubicBezTo>
                    <a:cubicBezTo>
                      <a:pt x="119" y="14"/>
                      <a:pt x="113" y="22"/>
                      <a:pt x="111" y="33"/>
                    </a:cubicBezTo>
                    <a:cubicBezTo>
                      <a:pt x="115" y="28"/>
                      <a:pt x="121" y="25"/>
                      <a:pt x="127" y="25"/>
                    </a:cubicBezTo>
                    <a:cubicBezTo>
                      <a:pt x="128" y="25"/>
                      <a:pt x="128" y="25"/>
                      <a:pt x="129" y="25"/>
                    </a:cubicBezTo>
                    <a:cubicBezTo>
                      <a:pt x="135" y="31"/>
                      <a:pt x="138" y="37"/>
                      <a:pt x="138" y="44"/>
                    </a:cubicBezTo>
                    <a:cubicBezTo>
                      <a:pt x="144" y="45"/>
                      <a:pt x="149" y="46"/>
                      <a:pt x="155" y="47"/>
                    </a:cubicBezTo>
                    <a:cubicBezTo>
                      <a:pt x="166" y="40"/>
                      <a:pt x="173" y="31"/>
                      <a:pt x="172" y="22"/>
                    </a:cubicBezTo>
                    <a:cubicBezTo>
                      <a:pt x="172" y="17"/>
                      <a:pt x="171" y="12"/>
                      <a:pt x="169" y="6"/>
                    </a:cubicBezTo>
                    <a:cubicBezTo>
                      <a:pt x="152" y="2"/>
                      <a:pt x="139" y="0"/>
                      <a:pt x="128" y="0"/>
                    </a:cubicBezTo>
                  </a:path>
                </a:pathLst>
              </a:custGeom>
              <a:solidFill>
                <a:srgbClr val="8178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470" name="Freeform 1096">
                <a:extLst>
                  <a:ext uri="{FF2B5EF4-FFF2-40B4-BE49-F238E27FC236}">
                    <a16:creationId xmlns:a16="http://schemas.microsoft.com/office/drawing/2014/main" id="{19C78E1B-AA01-42F5-9CC0-EB1287E699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45" y="3142"/>
                <a:ext cx="41" cy="32"/>
              </a:xfrm>
              <a:custGeom>
                <a:avLst/>
                <a:gdLst>
                  <a:gd name="T0" fmla="*/ 41 w 41"/>
                  <a:gd name="T1" fmla="*/ 0 h 32"/>
                  <a:gd name="T2" fmla="*/ 34 w 41"/>
                  <a:gd name="T3" fmla="*/ 0 h 32"/>
                  <a:gd name="T4" fmla="*/ 29 w 41"/>
                  <a:gd name="T5" fmla="*/ 0 h 32"/>
                  <a:gd name="T6" fmla="*/ 1 w 41"/>
                  <a:gd name="T7" fmla="*/ 32 h 32"/>
                  <a:gd name="T8" fmla="*/ 9 w 41"/>
                  <a:gd name="T9" fmla="*/ 31 h 32"/>
                  <a:gd name="T10" fmla="*/ 19 w 41"/>
                  <a:gd name="T11" fmla="*/ 20 h 32"/>
                  <a:gd name="T12" fmla="*/ 41 w 41"/>
                  <a:gd name="T13" fmla="*/ 0 h 3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1" h="32">
                    <a:moveTo>
                      <a:pt x="41" y="0"/>
                    </a:moveTo>
                    <a:cubicBezTo>
                      <a:pt x="34" y="0"/>
                      <a:pt x="34" y="0"/>
                      <a:pt x="34" y="0"/>
                    </a:cubicBezTo>
                    <a:cubicBezTo>
                      <a:pt x="32" y="0"/>
                      <a:pt x="30" y="0"/>
                      <a:pt x="29" y="0"/>
                    </a:cubicBezTo>
                    <a:cubicBezTo>
                      <a:pt x="5" y="0"/>
                      <a:pt x="0" y="15"/>
                      <a:pt x="1" y="32"/>
                    </a:cubicBezTo>
                    <a:cubicBezTo>
                      <a:pt x="4" y="32"/>
                      <a:pt x="6" y="32"/>
                      <a:pt x="9" y="31"/>
                    </a:cubicBezTo>
                    <a:cubicBezTo>
                      <a:pt x="12" y="27"/>
                      <a:pt x="15" y="23"/>
                      <a:pt x="19" y="20"/>
                    </a:cubicBezTo>
                    <a:cubicBezTo>
                      <a:pt x="21" y="9"/>
                      <a:pt x="27" y="1"/>
                      <a:pt x="41" y="0"/>
                    </a:cubicBezTo>
                  </a:path>
                </a:pathLst>
              </a:custGeom>
              <a:solidFill>
                <a:srgbClr val="AFA9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471" name="Freeform 1097">
                <a:extLst>
                  <a:ext uri="{FF2B5EF4-FFF2-40B4-BE49-F238E27FC236}">
                    <a16:creationId xmlns:a16="http://schemas.microsoft.com/office/drawing/2014/main" id="{A0DA988F-93E8-412A-95AC-6D8C6141AD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63" y="3154"/>
                <a:ext cx="27" cy="19"/>
              </a:xfrm>
              <a:custGeom>
                <a:avLst/>
                <a:gdLst>
                  <a:gd name="T0" fmla="*/ 14 w 28"/>
                  <a:gd name="T1" fmla="*/ 0 h 19"/>
                  <a:gd name="T2" fmla="*/ 1 w 28"/>
                  <a:gd name="T3" fmla="*/ 8 h 19"/>
                  <a:gd name="T4" fmla="*/ 0 w 28"/>
                  <a:gd name="T5" fmla="*/ 18 h 19"/>
                  <a:gd name="T6" fmla="*/ 9 w 28"/>
                  <a:gd name="T7" fmla="*/ 18 h 19"/>
                  <a:gd name="T8" fmla="*/ 12 w 28"/>
                  <a:gd name="T9" fmla="*/ 18 h 19"/>
                  <a:gd name="T10" fmla="*/ 24 w 28"/>
                  <a:gd name="T11" fmla="*/ 19 h 19"/>
                  <a:gd name="T12" fmla="*/ 15 w 28"/>
                  <a:gd name="T13" fmla="*/ 0 h 19"/>
                  <a:gd name="T14" fmla="*/ 14 w 28"/>
                  <a:gd name="T15" fmla="*/ 0 h 1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8" h="19">
                    <a:moveTo>
                      <a:pt x="17" y="0"/>
                    </a:moveTo>
                    <a:cubicBezTo>
                      <a:pt x="11" y="0"/>
                      <a:pt x="5" y="3"/>
                      <a:pt x="1" y="8"/>
                    </a:cubicBezTo>
                    <a:cubicBezTo>
                      <a:pt x="0" y="11"/>
                      <a:pt x="0" y="15"/>
                      <a:pt x="0" y="18"/>
                    </a:cubicBezTo>
                    <a:cubicBezTo>
                      <a:pt x="3" y="18"/>
                      <a:pt x="6" y="18"/>
                      <a:pt x="9" y="18"/>
                    </a:cubicBezTo>
                    <a:cubicBezTo>
                      <a:pt x="10" y="18"/>
                      <a:pt x="11" y="18"/>
                      <a:pt x="12" y="18"/>
                    </a:cubicBezTo>
                    <a:cubicBezTo>
                      <a:pt x="17" y="18"/>
                      <a:pt x="23" y="18"/>
                      <a:pt x="28" y="19"/>
                    </a:cubicBezTo>
                    <a:cubicBezTo>
                      <a:pt x="28" y="12"/>
                      <a:pt x="25" y="6"/>
                      <a:pt x="19" y="0"/>
                    </a:cubicBezTo>
                    <a:cubicBezTo>
                      <a:pt x="18" y="0"/>
                      <a:pt x="18" y="0"/>
                      <a:pt x="17" y="0"/>
                    </a:cubicBezTo>
                  </a:path>
                </a:pathLst>
              </a:custGeom>
              <a:solidFill>
                <a:srgbClr val="AFA9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472" name="Freeform 1098">
                <a:extLst>
                  <a:ext uri="{FF2B5EF4-FFF2-40B4-BE49-F238E27FC236}">
                    <a16:creationId xmlns:a16="http://schemas.microsoft.com/office/drawing/2014/main" id="{224B4FD4-A189-4E43-B7F5-3A1F3A2830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54" y="3162"/>
                <a:ext cx="10" cy="11"/>
              </a:xfrm>
              <a:custGeom>
                <a:avLst/>
                <a:gdLst>
                  <a:gd name="T0" fmla="*/ 10 w 10"/>
                  <a:gd name="T1" fmla="*/ 0 h 11"/>
                  <a:gd name="T2" fmla="*/ 0 w 10"/>
                  <a:gd name="T3" fmla="*/ 11 h 11"/>
                  <a:gd name="T4" fmla="*/ 3 w 10"/>
                  <a:gd name="T5" fmla="*/ 11 h 11"/>
                  <a:gd name="T6" fmla="*/ 5 w 10"/>
                  <a:gd name="T7" fmla="*/ 10 h 11"/>
                  <a:gd name="T8" fmla="*/ 5 w 10"/>
                  <a:gd name="T9" fmla="*/ 11 h 11"/>
                  <a:gd name="T10" fmla="*/ 9 w 10"/>
                  <a:gd name="T11" fmla="*/ 10 h 11"/>
                  <a:gd name="T12" fmla="*/ 10 w 10"/>
                  <a:gd name="T13" fmla="*/ 0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11">
                    <a:moveTo>
                      <a:pt x="10" y="0"/>
                    </a:moveTo>
                    <a:cubicBezTo>
                      <a:pt x="6" y="3"/>
                      <a:pt x="3" y="7"/>
                      <a:pt x="0" y="11"/>
                    </a:cubicBezTo>
                    <a:cubicBezTo>
                      <a:pt x="1" y="11"/>
                      <a:pt x="2" y="11"/>
                      <a:pt x="3" y="11"/>
                    </a:cubicBezTo>
                    <a:cubicBezTo>
                      <a:pt x="4" y="11"/>
                      <a:pt x="4" y="10"/>
                      <a:pt x="5" y="10"/>
                    </a:cubicBezTo>
                    <a:cubicBezTo>
                      <a:pt x="5" y="10"/>
                      <a:pt x="5" y="10"/>
                      <a:pt x="5" y="11"/>
                    </a:cubicBezTo>
                    <a:cubicBezTo>
                      <a:pt x="7" y="11"/>
                      <a:pt x="8" y="11"/>
                      <a:pt x="9" y="10"/>
                    </a:cubicBezTo>
                    <a:cubicBezTo>
                      <a:pt x="9" y="7"/>
                      <a:pt x="9" y="3"/>
                      <a:pt x="10" y="0"/>
                    </a:cubicBezTo>
                  </a:path>
                </a:pathLst>
              </a:custGeom>
              <a:solidFill>
                <a:srgbClr val="CDC9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473" name="Freeform 1099">
                <a:extLst>
                  <a:ext uri="{FF2B5EF4-FFF2-40B4-BE49-F238E27FC236}">
                    <a16:creationId xmlns:a16="http://schemas.microsoft.com/office/drawing/2014/main" id="{5B8E5C2C-E2D7-4B5A-B8A3-F1B227A874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90" y="3173"/>
                <a:ext cx="17" cy="13"/>
              </a:xfrm>
              <a:custGeom>
                <a:avLst/>
                <a:gdLst>
                  <a:gd name="T0" fmla="*/ 0 w 17"/>
                  <a:gd name="T1" fmla="*/ 0 h 13"/>
                  <a:gd name="T2" fmla="*/ 0 w 17"/>
                  <a:gd name="T3" fmla="*/ 13 h 13"/>
                  <a:gd name="T4" fmla="*/ 17 w 17"/>
                  <a:gd name="T5" fmla="*/ 3 h 13"/>
                  <a:gd name="T6" fmla="*/ 0 w 17"/>
                  <a:gd name="T7" fmla="*/ 0 h 1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7" h="13">
                    <a:moveTo>
                      <a:pt x="0" y="0"/>
                    </a:moveTo>
                    <a:cubicBezTo>
                      <a:pt x="1" y="4"/>
                      <a:pt x="0" y="9"/>
                      <a:pt x="0" y="13"/>
                    </a:cubicBezTo>
                    <a:cubicBezTo>
                      <a:pt x="6" y="10"/>
                      <a:pt x="12" y="7"/>
                      <a:pt x="17" y="3"/>
                    </a:cubicBezTo>
                    <a:cubicBezTo>
                      <a:pt x="11" y="2"/>
                      <a:pt x="6" y="1"/>
                      <a:pt x="0" y="0"/>
                    </a:cubicBezTo>
                  </a:path>
                </a:pathLst>
              </a:custGeom>
              <a:solidFill>
                <a:srgbClr val="9890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474" name="Freeform 1100">
                <a:extLst>
                  <a:ext uri="{FF2B5EF4-FFF2-40B4-BE49-F238E27FC236}">
                    <a16:creationId xmlns:a16="http://schemas.microsoft.com/office/drawing/2014/main" id="{3B6CF9A0-1F74-4676-8237-21EE99B584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5" y="3174"/>
                <a:ext cx="72" cy="18"/>
              </a:xfrm>
              <a:custGeom>
                <a:avLst/>
                <a:gdLst>
                  <a:gd name="T0" fmla="*/ 68 w 73"/>
                  <a:gd name="T1" fmla="*/ 0 h 19"/>
                  <a:gd name="T2" fmla="*/ 0 w 73"/>
                  <a:gd name="T3" fmla="*/ 15 h 19"/>
                  <a:gd name="T4" fmla="*/ 50 w 73"/>
                  <a:gd name="T5" fmla="*/ 12 h 19"/>
                  <a:gd name="T6" fmla="*/ 69 w 73"/>
                  <a:gd name="T7" fmla="*/ 4 h 19"/>
                  <a:gd name="T8" fmla="*/ 68 w 73"/>
                  <a:gd name="T9" fmla="*/ 0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3" h="19">
                    <a:moveTo>
                      <a:pt x="72" y="0"/>
                    </a:moveTo>
                    <a:cubicBezTo>
                      <a:pt x="47" y="4"/>
                      <a:pt x="22" y="11"/>
                      <a:pt x="0" y="19"/>
                    </a:cubicBezTo>
                    <a:cubicBezTo>
                      <a:pt x="18" y="18"/>
                      <a:pt x="36" y="17"/>
                      <a:pt x="54" y="16"/>
                    </a:cubicBezTo>
                    <a:cubicBezTo>
                      <a:pt x="60" y="12"/>
                      <a:pt x="66" y="8"/>
                      <a:pt x="73" y="4"/>
                    </a:cubicBezTo>
                    <a:cubicBezTo>
                      <a:pt x="72" y="3"/>
                      <a:pt x="72" y="2"/>
                      <a:pt x="72" y="0"/>
                    </a:cubicBezTo>
                  </a:path>
                </a:pathLst>
              </a:custGeom>
              <a:solidFill>
                <a:srgbClr val="9890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475" name="Freeform 1101">
                <a:extLst>
                  <a:ext uri="{FF2B5EF4-FFF2-40B4-BE49-F238E27FC236}">
                    <a16:creationId xmlns:a16="http://schemas.microsoft.com/office/drawing/2014/main" id="{FBD8E1F2-FB38-42B0-8C17-49D7072AC0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46" y="3173"/>
                <a:ext cx="8" cy="5"/>
              </a:xfrm>
              <a:custGeom>
                <a:avLst/>
                <a:gdLst>
                  <a:gd name="T0" fmla="*/ 8 w 8"/>
                  <a:gd name="T1" fmla="*/ 0 h 5"/>
                  <a:gd name="T2" fmla="*/ 0 w 8"/>
                  <a:gd name="T3" fmla="*/ 1 h 5"/>
                  <a:gd name="T4" fmla="*/ 1 w 8"/>
                  <a:gd name="T5" fmla="*/ 5 h 5"/>
                  <a:gd name="T6" fmla="*/ 7 w 8"/>
                  <a:gd name="T7" fmla="*/ 2 h 5"/>
                  <a:gd name="T8" fmla="*/ 8 w 8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" h="5">
                    <a:moveTo>
                      <a:pt x="8" y="0"/>
                    </a:moveTo>
                    <a:cubicBezTo>
                      <a:pt x="5" y="1"/>
                      <a:pt x="3" y="1"/>
                      <a:pt x="0" y="1"/>
                    </a:cubicBezTo>
                    <a:cubicBezTo>
                      <a:pt x="0" y="3"/>
                      <a:pt x="0" y="4"/>
                      <a:pt x="1" y="5"/>
                    </a:cubicBezTo>
                    <a:cubicBezTo>
                      <a:pt x="3" y="4"/>
                      <a:pt x="5" y="3"/>
                      <a:pt x="7" y="2"/>
                    </a:cubicBezTo>
                    <a:cubicBezTo>
                      <a:pt x="7" y="1"/>
                      <a:pt x="8" y="1"/>
                      <a:pt x="8" y="0"/>
                    </a:cubicBezTo>
                  </a:path>
                </a:pathLst>
              </a:custGeom>
              <a:solidFill>
                <a:srgbClr val="BFB9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476" name="Freeform 1102">
                <a:extLst>
                  <a:ext uri="{FF2B5EF4-FFF2-40B4-BE49-F238E27FC236}">
                    <a16:creationId xmlns:a16="http://schemas.microsoft.com/office/drawing/2014/main" id="{9BA923F6-5469-4426-B664-8CE40FF7A7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63" y="3172"/>
                <a:ext cx="28" cy="19"/>
              </a:xfrm>
              <a:custGeom>
                <a:avLst/>
                <a:gdLst>
                  <a:gd name="T0" fmla="*/ 12 w 29"/>
                  <a:gd name="T1" fmla="*/ 0 h 20"/>
                  <a:gd name="T2" fmla="*/ 9 w 29"/>
                  <a:gd name="T3" fmla="*/ 0 h 20"/>
                  <a:gd name="T4" fmla="*/ 0 w 29"/>
                  <a:gd name="T5" fmla="*/ 0 h 20"/>
                  <a:gd name="T6" fmla="*/ 2 w 29"/>
                  <a:gd name="T7" fmla="*/ 15 h 20"/>
                  <a:gd name="T8" fmla="*/ 11 w 29"/>
                  <a:gd name="T9" fmla="*/ 15 h 20"/>
                  <a:gd name="T10" fmla="*/ 14 w 29"/>
                  <a:gd name="T11" fmla="*/ 16 h 20"/>
                  <a:gd name="T12" fmla="*/ 24 w 29"/>
                  <a:gd name="T13" fmla="*/ 10 h 20"/>
                  <a:gd name="T14" fmla="*/ 24 w 29"/>
                  <a:gd name="T15" fmla="*/ 1 h 20"/>
                  <a:gd name="T16" fmla="*/ 12 w 29"/>
                  <a:gd name="T17" fmla="*/ 0 h 2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9" h="20">
                    <a:moveTo>
                      <a:pt x="12" y="0"/>
                    </a:moveTo>
                    <a:cubicBezTo>
                      <a:pt x="11" y="0"/>
                      <a:pt x="10" y="0"/>
                      <a:pt x="9" y="0"/>
                    </a:cubicBezTo>
                    <a:cubicBezTo>
                      <a:pt x="6" y="0"/>
                      <a:pt x="3" y="0"/>
                      <a:pt x="0" y="0"/>
                    </a:cubicBezTo>
                    <a:cubicBezTo>
                      <a:pt x="0" y="6"/>
                      <a:pt x="1" y="13"/>
                      <a:pt x="2" y="19"/>
                    </a:cubicBezTo>
                    <a:cubicBezTo>
                      <a:pt x="5" y="19"/>
                      <a:pt x="8" y="19"/>
                      <a:pt x="11" y="19"/>
                    </a:cubicBezTo>
                    <a:cubicBezTo>
                      <a:pt x="13" y="19"/>
                      <a:pt x="15" y="19"/>
                      <a:pt x="16" y="20"/>
                    </a:cubicBezTo>
                    <a:cubicBezTo>
                      <a:pt x="20" y="18"/>
                      <a:pt x="24" y="16"/>
                      <a:pt x="28" y="14"/>
                    </a:cubicBezTo>
                    <a:cubicBezTo>
                      <a:pt x="28" y="10"/>
                      <a:pt x="29" y="5"/>
                      <a:pt x="28" y="1"/>
                    </a:cubicBezTo>
                    <a:cubicBezTo>
                      <a:pt x="23" y="0"/>
                      <a:pt x="17" y="0"/>
                      <a:pt x="12" y="0"/>
                    </a:cubicBezTo>
                  </a:path>
                </a:pathLst>
              </a:custGeom>
              <a:solidFill>
                <a:srgbClr val="BFB9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477" name="Freeform 1103">
                <a:extLst>
                  <a:ext uri="{FF2B5EF4-FFF2-40B4-BE49-F238E27FC236}">
                    <a16:creationId xmlns:a16="http://schemas.microsoft.com/office/drawing/2014/main" id="{4F84ABFA-3FE8-4DBE-9522-A55DC1F0A44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553" y="3172"/>
                <a:ext cx="12" cy="18"/>
              </a:xfrm>
              <a:custGeom>
                <a:avLst/>
                <a:gdLst>
                  <a:gd name="T0" fmla="*/ 4 w 12"/>
                  <a:gd name="T1" fmla="*/ 1 h 19"/>
                  <a:gd name="T2" fmla="*/ 1 w 12"/>
                  <a:gd name="T3" fmla="*/ 1 h 19"/>
                  <a:gd name="T4" fmla="*/ 0 w 12"/>
                  <a:gd name="T5" fmla="*/ 3 h 19"/>
                  <a:gd name="T6" fmla="*/ 4 w 12"/>
                  <a:gd name="T7" fmla="*/ 1 h 19"/>
                  <a:gd name="T8" fmla="*/ 10 w 12"/>
                  <a:gd name="T9" fmla="*/ 0 h 19"/>
                  <a:gd name="T10" fmla="*/ 6 w 12"/>
                  <a:gd name="T11" fmla="*/ 1 h 19"/>
                  <a:gd name="T12" fmla="*/ 6 w 12"/>
                  <a:gd name="T13" fmla="*/ 14 h 19"/>
                  <a:gd name="T14" fmla="*/ 12 w 12"/>
                  <a:gd name="T15" fmla="*/ 15 h 19"/>
                  <a:gd name="T16" fmla="*/ 10 w 12"/>
                  <a:gd name="T17" fmla="*/ 0 h 1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2" h="19">
                    <a:moveTo>
                      <a:pt x="4" y="1"/>
                    </a:moveTo>
                    <a:cubicBezTo>
                      <a:pt x="3" y="1"/>
                      <a:pt x="2" y="1"/>
                      <a:pt x="1" y="1"/>
                    </a:cubicBezTo>
                    <a:cubicBezTo>
                      <a:pt x="1" y="2"/>
                      <a:pt x="0" y="2"/>
                      <a:pt x="0" y="3"/>
                    </a:cubicBezTo>
                    <a:cubicBezTo>
                      <a:pt x="1" y="2"/>
                      <a:pt x="3" y="2"/>
                      <a:pt x="4" y="1"/>
                    </a:cubicBezTo>
                    <a:moveTo>
                      <a:pt x="10" y="0"/>
                    </a:moveTo>
                    <a:cubicBezTo>
                      <a:pt x="9" y="1"/>
                      <a:pt x="8" y="1"/>
                      <a:pt x="6" y="1"/>
                    </a:cubicBezTo>
                    <a:cubicBezTo>
                      <a:pt x="10" y="7"/>
                      <a:pt x="9" y="13"/>
                      <a:pt x="6" y="18"/>
                    </a:cubicBezTo>
                    <a:cubicBezTo>
                      <a:pt x="8" y="18"/>
                      <a:pt x="10" y="18"/>
                      <a:pt x="12" y="19"/>
                    </a:cubicBezTo>
                    <a:cubicBezTo>
                      <a:pt x="11" y="13"/>
                      <a:pt x="10" y="6"/>
                      <a:pt x="10" y="0"/>
                    </a:cubicBezTo>
                  </a:path>
                </a:pathLst>
              </a:custGeom>
              <a:solidFill>
                <a:srgbClr val="D8D4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478" name="Freeform 1104">
                <a:extLst>
                  <a:ext uri="{FF2B5EF4-FFF2-40B4-BE49-F238E27FC236}">
                    <a16:creationId xmlns:a16="http://schemas.microsoft.com/office/drawing/2014/main" id="{77D3396A-133E-4E9E-AED7-42DA13FC2C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57" y="3172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2 w 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D8D4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479" name="Freeform 1105">
                <a:extLst>
                  <a:ext uri="{FF2B5EF4-FFF2-40B4-BE49-F238E27FC236}">
                    <a16:creationId xmlns:a16="http://schemas.microsoft.com/office/drawing/2014/main" id="{54E9080C-70DF-486A-82DC-E2C840B6DC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9" y="3178"/>
                <a:ext cx="18" cy="11"/>
              </a:xfrm>
              <a:custGeom>
                <a:avLst/>
                <a:gdLst>
                  <a:gd name="T0" fmla="*/ 15 w 19"/>
                  <a:gd name="T1" fmla="*/ 0 h 12"/>
                  <a:gd name="T2" fmla="*/ 0 w 19"/>
                  <a:gd name="T3" fmla="*/ 8 h 12"/>
                  <a:gd name="T4" fmla="*/ 10 w 19"/>
                  <a:gd name="T5" fmla="*/ 8 h 12"/>
                  <a:gd name="T6" fmla="*/ 10 w 19"/>
                  <a:gd name="T7" fmla="*/ 8 h 12"/>
                  <a:gd name="T8" fmla="*/ 15 w 19"/>
                  <a:gd name="T9" fmla="*/ 5 h 12"/>
                  <a:gd name="T10" fmla="*/ 15 w 19"/>
                  <a:gd name="T11" fmla="*/ 0 h 1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9" h="12">
                    <a:moveTo>
                      <a:pt x="19" y="0"/>
                    </a:moveTo>
                    <a:cubicBezTo>
                      <a:pt x="12" y="4"/>
                      <a:pt x="6" y="8"/>
                      <a:pt x="0" y="12"/>
                    </a:cubicBezTo>
                    <a:cubicBezTo>
                      <a:pt x="5" y="12"/>
                      <a:pt x="9" y="12"/>
                      <a:pt x="14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6" y="10"/>
                      <a:pt x="18" y="8"/>
                      <a:pt x="19" y="5"/>
                    </a:cubicBezTo>
                    <a:cubicBezTo>
                      <a:pt x="19" y="4"/>
                      <a:pt x="19" y="2"/>
                      <a:pt x="19" y="0"/>
                    </a:cubicBezTo>
                  </a:path>
                </a:pathLst>
              </a:custGeom>
              <a:solidFill>
                <a:srgbClr val="ABA4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480" name="Freeform 1106">
                <a:extLst>
                  <a:ext uri="{FF2B5EF4-FFF2-40B4-BE49-F238E27FC236}">
                    <a16:creationId xmlns:a16="http://schemas.microsoft.com/office/drawing/2014/main" id="{294F7F5C-BA6F-4C1B-BEE1-97633936BE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47" y="3175"/>
                <a:ext cx="6" cy="8"/>
              </a:xfrm>
              <a:custGeom>
                <a:avLst/>
                <a:gdLst>
                  <a:gd name="T0" fmla="*/ 6 w 6"/>
                  <a:gd name="T1" fmla="*/ 0 h 8"/>
                  <a:gd name="T2" fmla="*/ 0 w 6"/>
                  <a:gd name="T3" fmla="*/ 3 h 8"/>
                  <a:gd name="T4" fmla="*/ 0 w 6"/>
                  <a:gd name="T5" fmla="*/ 8 h 8"/>
                  <a:gd name="T6" fmla="*/ 6 w 6"/>
                  <a:gd name="T7" fmla="*/ 0 h 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" h="8">
                    <a:moveTo>
                      <a:pt x="6" y="0"/>
                    </a:moveTo>
                    <a:cubicBezTo>
                      <a:pt x="4" y="1"/>
                      <a:pt x="2" y="2"/>
                      <a:pt x="0" y="3"/>
                    </a:cubicBezTo>
                    <a:cubicBezTo>
                      <a:pt x="0" y="5"/>
                      <a:pt x="0" y="7"/>
                      <a:pt x="0" y="8"/>
                    </a:cubicBezTo>
                    <a:cubicBezTo>
                      <a:pt x="2" y="5"/>
                      <a:pt x="4" y="3"/>
                      <a:pt x="6" y="0"/>
                    </a:cubicBezTo>
                  </a:path>
                </a:pathLst>
              </a:custGeom>
              <a:solidFill>
                <a:srgbClr val="CCC7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481" name="Freeform 1107">
                <a:extLst>
                  <a:ext uri="{FF2B5EF4-FFF2-40B4-BE49-F238E27FC236}">
                    <a16:creationId xmlns:a16="http://schemas.microsoft.com/office/drawing/2014/main" id="{2596CDBB-BC01-40CF-A33A-AA8084D58B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42" y="3183"/>
                <a:ext cx="7" cy="6"/>
              </a:xfrm>
              <a:custGeom>
                <a:avLst/>
                <a:gdLst>
                  <a:gd name="T0" fmla="*/ 5 w 7"/>
                  <a:gd name="T1" fmla="*/ 0 h 7"/>
                  <a:gd name="T2" fmla="*/ 0 w 7"/>
                  <a:gd name="T3" fmla="*/ 3 h 7"/>
                  <a:gd name="T4" fmla="*/ 7 w 7"/>
                  <a:gd name="T5" fmla="*/ 3 h 7"/>
                  <a:gd name="T6" fmla="*/ 5 w 7"/>
                  <a:gd name="T7" fmla="*/ 0 h 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" h="7">
                    <a:moveTo>
                      <a:pt x="5" y="0"/>
                    </a:moveTo>
                    <a:cubicBezTo>
                      <a:pt x="4" y="3"/>
                      <a:pt x="2" y="5"/>
                      <a:pt x="0" y="7"/>
                    </a:cubicBezTo>
                    <a:cubicBezTo>
                      <a:pt x="3" y="7"/>
                      <a:pt x="5" y="7"/>
                      <a:pt x="7" y="7"/>
                    </a:cubicBezTo>
                    <a:cubicBezTo>
                      <a:pt x="6" y="5"/>
                      <a:pt x="6" y="2"/>
                      <a:pt x="5" y="0"/>
                    </a:cubicBezTo>
                  </a:path>
                </a:pathLst>
              </a:custGeom>
              <a:solidFill>
                <a:srgbClr val="CCC7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482" name="Freeform 1108">
                <a:extLst>
                  <a:ext uri="{FF2B5EF4-FFF2-40B4-BE49-F238E27FC236}">
                    <a16:creationId xmlns:a16="http://schemas.microsoft.com/office/drawing/2014/main" id="{DFAB24D0-29E5-48EA-9CCF-8B70A5310A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47" y="3173"/>
                <a:ext cx="16" cy="16"/>
              </a:xfrm>
              <a:custGeom>
                <a:avLst/>
                <a:gdLst>
                  <a:gd name="T0" fmla="*/ 12 w 16"/>
                  <a:gd name="T1" fmla="*/ 0 h 17"/>
                  <a:gd name="T2" fmla="*/ 10 w 16"/>
                  <a:gd name="T3" fmla="*/ 0 h 17"/>
                  <a:gd name="T4" fmla="*/ 6 w 16"/>
                  <a:gd name="T5" fmla="*/ 2 h 17"/>
                  <a:gd name="T6" fmla="*/ 0 w 16"/>
                  <a:gd name="T7" fmla="*/ 8 h 17"/>
                  <a:gd name="T8" fmla="*/ 2 w 16"/>
                  <a:gd name="T9" fmla="*/ 13 h 17"/>
                  <a:gd name="T10" fmla="*/ 12 w 16"/>
                  <a:gd name="T11" fmla="*/ 13 h 17"/>
                  <a:gd name="T12" fmla="*/ 12 w 16"/>
                  <a:gd name="T13" fmla="*/ 0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" h="17">
                    <a:moveTo>
                      <a:pt x="12" y="0"/>
                    </a:moveTo>
                    <a:cubicBezTo>
                      <a:pt x="12" y="0"/>
                      <a:pt x="11" y="0"/>
                      <a:pt x="10" y="0"/>
                    </a:cubicBezTo>
                    <a:cubicBezTo>
                      <a:pt x="9" y="1"/>
                      <a:pt x="7" y="1"/>
                      <a:pt x="6" y="2"/>
                    </a:cubicBezTo>
                    <a:cubicBezTo>
                      <a:pt x="4" y="5"/>
                      <a:pt x="2" y="7"/>
                      <a:pt x="0" y="10"/>
                    </a:cubicBezTo>
                    <a:cubicBezTo>
                      <a:pt x="1" y="12"/>
                      <a:pt x="1" y="15"/>
                      <a:pt x="2" y="17"/>
                    </a:cubicBezTo>
                    <a:cubicBezTo>
                      <a:pt x="6" y="17"/>
                      <a:pt x="9" y="17"/>
                      <a:pt x="12" y="17"/>
                    </a:cubicBezTo>
                    <a:cubicBezTo>
                      <a:pt x="15" y="12"/>
                      <a:pt x="16" y="6"/>
                      <a:pt x="12" y="0"/>
                    </a:cubicBezTo>
                  </a:path>
                </a:pathLst>
              </a:custGeom>
              <a:solidFill>
                <a:srgbClr val="DFDC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483" name="Freeform 1109">
                <a:extLst>
                  <a:ext uri="{FF2B5EF4-FFF2-40B4-BE49-F238E27FC236}">
                    <a16:creationId xmlns:a16="http://schemas.microsoft.com/office/drawing/2014/main" id="{DFA48713-48D3-4C47-A627-937A60CD90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31" y="3192"/>
                <a:ext cx="44" cy="9"/>
              </a:xfrm>
              <a:custGeom>
                <a:avLst/>
                <a:gdLst>
                  <a:gd name="T0" fmla="*/ 41 w 45"/>
                  <a:gd name="T1" fmla="*/ 0 h 9"/>
                  <a:gd name="T2" fmla="*/ 22 w 45"/>
                  <a:gd name="T3" fmla="*/ 3 h 9"/>
                  <a:gd name="T4" fmla="*/ 0 w 45"/>
                  <a:gd name="T5" fmla="*/ 8 h 9"/>
                  <a:gd name="T6" fmla="*/ 22 w 45"/>
                  <a:gd name="T7" fmla="*/ 9 h 9"/>
                  <a:gd name="T8" fmla="*/ 41 w 45"/>
                  <a:gd name="T9" fmla="*/ 0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5" h="9">
                    <a:moveTo>
                      <a:pt x="45" y="0"/>
                    </a:moveTo>
                    <a:cubicBezTo>
                      <a:pt x="38" y="1"/>
                      <a:pt x="31" y="2"/>
                      <a:pt x="24" y="3"/>
                    </a:cubicBezTo>
                    <a:cubicBezTo>
                      <a:pt x="16" y="5"/>
                      <a:pt x="8" y="7"/>
                      <a:pt x="0" y="8"/>
                    </a:cubicBezTo>
                    <a:cubicBezTo>
                      <a:pt x="9" y="9"/>
                      <a:pt x="17" y="9"/>
                      <a:pt x="25" y="9"/>
                    </a:cubicBezTo>
                    <a:cubicBezTo>
                      <a:pt x="31" y="6"/>
                      <a:pt x="38" y="3"/>
                      <a:pt x="45" y="0"/>
                    </a:cubicBezTo>
                  </a:path>
                </a:pathLst>
              </a:custGeom>
              <a:solidFill>
                <a:srgbClr val="9890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484" name="Freeform 1110">
                <a:extLst>
                  <a:ext uri="{FF2B5EF4-FFF2-40B4-BE49-F238E27FC236}">
                    <a16:creationId xmlns:a16="http://schemas.microsoft.com/office/drawing/2014/main" id="{5FF2D304-CA5F-42C8-B0D1-29B4236687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95" y="3200"/>
                <a:ext cx="61" cy="22"/>
              </a:xfrm>
              <a:custGeom>
                <a:avLst/>
                <a:gdLst>
                  <a:gd name="T0" fmla="*/ 33 w 62"/>
                  <a:gd name="T1" fmla="*/ 0 h 22"/>
                  <a:gd name="T2" fmla="*/ 0 w 62"/>
                  <a:gd name="T3" fmla="*/ 6 h 22"/>
                  <a:gd name="T4" fmla="*/ 1 w 62"/>
                  <a:gd name="T5" fmla="*/ 15 h 22"/>
                  <a:gd name="T6" fmla="*/ 3 w 62"/>
                  <a:gd name="T7" fmla="*/ 18 h 22"/>
                  <a:gd name="T8" fmla="*/ 26 w 62"/>
                  <a:gd name="T9" fmla="*/ 22 h 22"/>
                  <a:gd name="T10" fmla="*/ 58 w 62"/>
                  <a:gd name="T11" fmla="*/ 1 h 22"/>
                  <a:gd name="T12" fmla="*/ 33 w 62"/>
                  <a:gd name="T13" fmla="*/ 0 h 2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2" h="22">
                    <a:moveTo>
                      <a:pt x="37" y="0"/>
                    </a:moveTo>
                    <a:cubicBezTo>
                      <a:pt x="25" y="3"/>
                      <a:pt x="12" y="5"/>
                      <a:pt x="0" y="6"/>
                    </a:cubicBezTo>
                    <a:cubicBezTo>
                      <a:pt x="0" y="9"/>
                      <a:pt x="0" y="12"/>
                      <a:pt x="1" y="15"/>
                    </a:cubicBezTo>
                    <a:cubicBezTo>
                      <a:pt x="2" y="16"/>
                      <a:pt x="2" y="17"/>
                      <a:pt x="3" y="18"/>
                    </a:cubicBezTo>
                    <a:cubicBezTo>
                      <a:pt x="11" y="20"/>
                      <a:pt x="18" y="21"/>
                      <a:pt x="26" y="22"/>
                    </a:cubicBezTo>
                    <a:cubicBezTo>
                      <a:pt x="36" y="15"/>
                      <a:pt x="48" y="8"/>
                      <a:pt x="62" y="1"/>
                    </a:cubicBezTo>
                    <a:cubicBezTo>
                      <a:pt x="54" y="1"/>
                      <a:pt x="46" y="1"/>
                      <a:pt x="37" y="0"/>
                    </a:cubicBezTo>
                  </a:path>
                </a:pathLst>
              </a:custGeom>
              <a:solidFill>
                <a:srgbClr val="BFB9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485" name="Freeform 1111">
                <a:extLst>
                  <a:ext uri="{FF2B5EF4-FFF2-40B4-BE49-F238E27FC236}">
                    <a16:creationId xmlns:a16="http://schemas.microsoft.com/office/drawing/2014/main" id="{4619385F-EB9E-4019-81A7-63AF615E7E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96" y="3215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0 w 2"/>
                  <a:gd name="T3" fmla="*/ 2 h 3"/>
                  <a:gd name="T4" fmla="*/ 2 w 2"/>
                  <a:gd name="T5" fmla="*/ 3 h 3"/>
                  <a:gd name="T6" fmla="*/ 0 w 2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1" y="2"/>
                      <a:pt x="1" y="2"/>
                      <a:pt x="2" y="3"/>
                    </a:cubicBezTo>
                    <a:cubicBezTo>
                      <a:pt x="1" y="2"/>
                      <a:pt x="1" y="1"/>
                      <a:pt x="0" y="0"/>
                    </a:cubicBezTo>
                  </a:path>
                </a:pathLst>
              </a:custGeom>
              <a:solidFill>
                <a:srgbClr val="D8D4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486" name="Freeform 1112">
                <a:extLst>
                  <a:ext uri="{FF2B5EF4-FFF2-40B4-BE49-F238E27FC236}">
                    <a16:creationId xmlns:a16="http://schemas.microsoft.com/office/drawing/2014/main" id="{3FC507E8-8BAD-4C08-AE44-C3613DFEBF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56" y="3189"/>
                <a:ext cx="73" cy="14"/>
              </a:xfrm>
              <a:custGeom>
                <a:avLst/>
                <a:gdLst>
                  <a:gd name="T0" fmla="*/ 70 w 74"/>
                  <a:gd name="T1" fmla="*/ 0 h 14"/>
                  <a:gd name="T2" fmla="*/ 20 w 74"/>
                  <a:gd name="T3" fmla="*/ 3 h 14"/>
                  <a:gd name="T4" fmla="*/ 0 w 74"/>
                  <a:gd name="T5" fmla="*/ 12 h 14"/>
                  <a:gd name="T6" fmla="*/ 0 w 74"/>
                  <a:gd name="T7" fmla="*/ 12 h 14"/>
                  <a:gd name="T8" fmla="*/ 17 w 74"/>
                  <a:gd name="T9" fmla="*/ 12 h 14"/>
                  <a:gd name="T10" fmla="*/ 24 w 74"/>
                  <a:gd name="T11" fmla="*/ 12 h 14"/>
                  <a:gd name="T12" fmla="*/ 44 w 74"/>
                  <a:gd name="T13" fmla="*/ 14 h 14"/>
                  <a:gd name="T14" fmla="*/ 47 w 74"/>
                  <a:gd name="T15" fmla="*/ 14 h 14"/>
                  <a:gd name="T16" fmla="*/ 70 w 74"/>
                  <a:gd name="T17" fmla="*/ 0 h 1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4" h="14">
                    <a:moveTo>
                      <a:pt x="74" y="0"/>
                    </a:moveTo>
                    <a:cubicBezTo>
                      <a:pt x="56" y="1"/>
                      <a:pt x="38" y="2"/>
                      <a:pt x="20" y="3"/>
                    </a:cubicBezTo>
                    <a:cubicBezTo>
                      <a:pt x="13" y="6"/>
                      <a:pt x="6" y="9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6" y="12"/>
                      <a:pt x="11" y="12"/>
                      <a:pt x="17" y="12"/>
                    </a:cubicBezTo>
                    <a:cubicBezTo>
                      <a:pt x="20" y="12"/>
                      <a:pt x="22" y="12"/>
                      <a:pt x="24" y="12"/>
                    </a:cubicBezTo>
                    <a:cubicBezTo>
                      <a:pt x="32" y="12"/>
                      <a:pt x="35" y="13"/>
                      <a:pt x="48" y="14"/>
                    </a:cubicBezTo>
                    <a:cubicBezTo>
                      <a:pt x="49" y="14"/>
                      <a:pt x="50" y="14"/>
                      <a:pt x="51" y="14"/>
                    </a:cubicBezTo>
                    <a:cubicBezTo>
                      <a:pt x="60" y="10"/>
                      <a:pt x="67" y="5"/>
                      <a:pt x="74" y="0"/>
                    </a:cubicBezTo>
                  </a:path>
                </a:pathLst>
              </a:custGeom>
              <a:solidFill>
                <a:srgbClr val="ABA4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487" name="Freeform 1113">
                <a:extLst>
                  <a:ext uri="{FF2B5EF4-FFF2-40B4-BE49-F238E27FC236}">
                    <a16:creationId xmlns:a16="http://schemas.microsoft.com/office/drawing/2014/main" id="{F41B92A8-5BF2-46B8-978E-0AE1944DEBD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420" y="3190"/>
                <a:ext cx="159" cy="33"/>
              </a:xfrm>
              <a:custGeom>
                <a:avLst/>
                <a:gdLst>
                  <a:gd name="T0" fmla="*/ 56 w 161"/>
                  <a:gd name="T1" fmla="*/ 11 h 33"/>
                  <a:gd name="T2" fmla="*/ 49 w 161"/>
                  <a:gd name="T3" fmla="*/ 11 h 33"/>
                  <a:gd name="T4" fmla="*/ 36 w 161"/>
                  <a:gd name="T5" fmla="*/ 11 h 33"/>
                  <a:gd name="T6" fmla="*/ 36 w 161"/>
                  <a:gd name="T7" fmla="*/ 11 h 33"/>
                  <a:gd name="T8" fmla="*/ 0 w 161"/>
                  <a:gd name="T9" fmla="*/ 32 h 33"/>
                  <a:gd name="T10" fmla="*/ 12 w 161"/>
                  <a:gd name="T11" fmla="*/ 33 h 33"/>
                  <a:gd name="T12" fmla="*/ 65 w 161"/>
                  <a:gd name="T13" fmla="*/ 21 h 33"/>
                  <a:gd name="T14" fmla="*/ 83 w 161"/>
                  <a:gd name="T15" fmla="*/ 13 h 33"/>
                  <a:gd name="T16" fmla="*/ 80 w 161"/>
                  <a:gd name="T17" fmla="*/ 13 h 33"/>
                  <a:gd name="T18" fmla="*/ 56 w 161"/>
                  <a:gd name="T19" fmla="*/ 11 h 33"/>
                  <a:gd name="T20" fmla="*/ 139 w 161"/>
                  <a:gd name="T21" fmla="*/ 0 h 33"/>
                  <a:gd name="T22" fmla="*/ 141 w 161"/>
                  <a:gd name="T23" fmla="*/ 6 h 33"/>
                  <a:gd name="T24" fmla="*/ 153 w 161"/>
                  <a:gd name="T25" fmla="*/ 1 h 33"/>
                  <a:gd name="T26" fmla="*/ 148 w 161"/>
                  <a:gd name="T27" fmla="*/ 0 h 33"/>
                  <a:gd name="T28" fmla="*/ 139 w 161"/>
                  <a:gd name="T29" fmla="*/ 0 h 3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61" h="33">
                    <a:moveTo>
                      <a:pt x="60" y="11"/>
                    </a:moveTo>
                    <a:cubicBezTo>
                      <a:pt x="58" y="11"/>
                      <a:pt x="56" y="11"/>
                      <a:pt x="53" y="11"/>
                    </a:cubicBezTo>
                    <a:cubicBezTo>
                      <a:pt x="47" y="11"/>
                      <a:pt x="42" y="11"/>
                      <a:pt x="36" y="11"/>
                    </a:cubicBezTo>
                    <a:cubicBezTo>
                      <a:pt x="36" y="11"/>
                      <a:pt x="36" y="11"/>
                      <a:pt x="36" y="11"/>
                    </a:cubicBezTo>
                    <a:cubicBezTo>
                      <a:pt x="22" y="18"/>
                      <a:pt x="10" y="25"/>
                      <a:pt x="0" y="32"/>
                    </a:cubicBezTo>
                    <a:cubicBezTo>
                      <a:pt x="4" y="33"/>
                      <a:pt x="8" y="33"/>
                      <a:pt x="12" y="33"/>
                    </a:cubicBezTo>
                    <a:cubicBezTo>
                      <a:pt x="28" y="33"/>
                      <a:pt x="46" y="29"/>
                      <a:pt x="69" y="21"/>
                    </a:cubicBezTo>
                    <a:cubicBezTo>
                      <a:pt x="76" y="18"/>
                      <a:pt x="81" y="16"/>
                      <a:pt x="87" y="13"/>
                    </a:cubicBezTo>
                    <a:cubicBezTo>
                      <a:pt x="86" y="13"/>
                      <a:pt x="85" y="13"/>
                      <a:pt x="84" y="13"/>
                    </a:cubicBezTo>
                    <a:cubicBezTo>
                      <a:pt x="71" y="12"/>
                      <a:pt x="68" y="11"/>
                      <a:pt x="60" y="11"/>
                    </a:cubicBezTo>
                    <a:moveTo>
                      <a:pt x="147" y="0"/>
                    </a:moveTo>
                    <a:cubicBezTo>
                      <a:pt x="148" y="2"/>
                      <a:pt x="148" y="4"/>
                      <a:pt x="149" y="6"/>
                    </a:cubicBezTo>
                    <a:cubicBezTo>
                      <a:pt x="153" y="4"/>
                      <a:pt x="157" y="2"/>
                      <a:pt x="161" y="1"/>
                    </a:cubicBezTo>
                    <a:cubicBezTo>
                      <a:pt x="160" y="0"/>
                      <a:pt x="158" y="0"/>
                      <a:pt x="156" y="0"/>
                    </a:cubicBezTo>
                    <a:cubicBezTo>
                      <a:pt x="153" y="0"/>
                      <a:pt x="150" y="0"/>
                      <a:pt x="147" y="0"/>
                    </a:cubicBezTo>
                  </a:path>
                </a:pathLst>
              </a:custGeom>
              <a:solidFill>
                <a:srgbClr val="CCC7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488" name="Freeform 1114">
                <a:extLst>
                  <a:ext uri="{FF2B5EF4-FFF2-40B4-BE49-F238E27FC236}">
                    <a16:creationId xmlns:a16="http://schemas.microsoft.com/office/drawing/2014/main" id="{CBA8821F-38B3-4B8F-9DCA-7C42470656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54" y="3189"/>
                <a:ext cx="13" cy="12"/>
              </a:xfrm>
              <a:custGeom>
                <a:avLst/>
                <a:gdLst>
                  <a:gd name="T0" fmla="*/ 5 w 13"/>
                  <a:gd name="T1" fmla="*/ 0 h 12"/>
                  <a:gd name="T2" fmla="*/ 0 w 13"/>
                  <a:gd name="T3" fmla="*/ 12 h 12"/>
                  <a:gd name="T4" fmla="*/ 13 w 13"/>
                  <a:gd name="T5" fmla="*/ 7 h 12"/>
                  <a:gd name="T6" fmla="*/ 11 w 13"/>
                  <a:gd name="T7" fmla="*/ 1 h 12"/>
                  <a:gd name="T8" fmla="*/ 5 w 13"/>
                  <a:gd name="T9" fmla="*/ 0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5" y="0"/>
                    </a:moveTo>
                    <a:cubicBezTo>
                      <a:pt x="4" y="4"/>
                      <a:pt x="2" y="8"/>
                      <a:pt x="0" y="12"/>
                    </a:cubicBezTo>
                    <a:cubicBezTo>
                      <a:pt x="4" y="10"/>
                      <a:pt x="9" y="8"/>
                      <a:pt x="13" y="7"/>
                    </a:cubicBezTo>
                    <a:cubicBezTo>
                      <a:pt x="12" y="5"/>
                      <a:pt x="12" y="3"/>
                      <a:pt x="11" y="1"/>
                    </a:cubicBezTo>
                    <a:cubicBezTo>
                      <a:pt x="9" y="0"/>
                      <a:pt x="7" y="0"/>
                      <a:pt x="5" y="0"/>
                    </a:cubicBezTo>
                  </a:path>
                </a:pathLst>
              </a:custGeom>
              <a:solidFill>
                <a:srgbClr val="DFDC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489" name="Freeform 1115">
                <a:extLst>
                  <a:ext uri="{FF2B5EF4-FFF2-40B4-BE49-F238E27FC236}">
                    <a16:creationId xmlns:a16="http://schemas.microsoft.com/office/drawing/2014/main" id="{2CB15B26-FF0E-4AB2-9410-54FA4EF613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9" y="3211"/>
                <a:ext cx="4" cy="1"/>
              </a:xfrm>
              <a:custGeom>
                <a:avLst/>
                <a:gdLst>
                  <a:gd name="T0" fmla="*/ 4 w 4"/>
                  <a:gd name="T1" fmla="*/ 0 h 1"/>
                  <a:gd name="T2" fmla="*/ 0 w 4"/>
                  <a:gd name="T3" fmla="*/ 1 h 1"/>
                  <a:gd name="T4" fmla="*/ 4 w 4"/>
                  <a:gd name="T5" fmla="*/ 1 h 1"/>
                  <a:gd name="T6" fmla="*/ 4 w 4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4" y="0"/>
                    </a:moveTo>
                    <a:cubicBezTo>
                      <a:pt x="2" y="0"/>
                      <a:pt x="1" y="1"/>
                      <a:pt x="0" y="1"/>
                    </a:cubicBezTo>
                    <a:cubicBezTo>
                      <a:pt x="1" y="1"/>
                      <a:pt x="2" y="1"/>
                      <a:pt x="4" y="1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solidFill>
                <a:srgbClr val="D8D4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490" name="Freeform 1116">
                <a:extLst>
                  <a:ext uri="{FF2B5EF4-FFF2-40B4-BE49-F238E27FC236}">
                    <a16:creationId xmlns:a16="http://schemas.microsoft.com/office/drawing/2014/main" id="{D3B6DC5D-E0A1-4A3F-81F8-65E64384EC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01" y="3220"/>
                <a:ext cx="23" cy="7"/>
              </a:xfrm>
              <a:custGeom>
                <a:avLst/>
                <a:gdLst>
                  <a:gd name="T0" fmla="*/ 23 w 23"/>
                  <a:gd name="T1" fmla="*/ 0 h 7"/>
                  <a:gd name="T2" fmla="*/ 20 w 23"/>
                  <a:gd name="T3" fmla="*/ 0 h 7"/>
                  <a:gd name="T4" fmla="*/ 0 w 23"/>
                  <a:gd name="T5" fmla="*/ 6 h 7"/>
                  <a:gd name="T6" fmla="*/ 21 w 23"/>
                  <a:gd name="T7" fmla="*/ 7 h 7"/>
                  <a:gd name="T8" fmla="*/ 23 w 23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3" h="7">
                    <a:moveTo>
                      <a:pt x="23" y="0"/>
                    </a:moveTo>
                    <a:cubicBezTo>
                      <a:pt x="22" y="0"/>
                      <a:pt x="21" y="0"/>
                      <a:pt x="20" y="0"/>
                    </a:cubicBezTo>
                    <a:cubicBezTo>
                      <a:pt x="14" y="2"/>
                      <a:pt x="7" y="4"/>
                      <a:pt x="0" y="6"/>
                    </a:cubicBezTo>
                    <a:cubicBezTo>
                      <a:pt x="7" y="7"/>
                      <a:pt x="15" y="7"/>
                      <a:pt x="21" y="7"/>
                    </a:cubicBezTo>
                    <a:cubicBezTo>
                      <a:pt x="22" y="5"/>
                      <a:pt x="22" y="2"/>
                      <a:pt x="23" y="0"/>
                    </a:cubicBezTo>
                  </a:path>
                </a:pathLst>
              </a:custGeom>
              <a:solidFill>
                <a:srgbClr val="9890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491" name="Freeform 1117">
                <a:extLst>
                  <a:ext uri="{FF2B5EF4-FFF2-40B4-BE49-F238E27FC236}">
                    <a16:creationId xmlns:a16="http://schemas.microsoft.com/office/drawing/2014/main" id="{1A023CE1-09EF-49B9-8531-52520BC18D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2" y="3219"/>
                <a:ext cx="28" cy="9"/>
              </a:xfrm>
              <a:custGeom>
                <a:avLst/>
                <a:gdLst>
                  <a:gd name="T0" fmla="*/ 3 w 29"/>
                  <a:gd name="T1" fmla="*/ 0 h 9"/>
                  <a:gd name="T2" fmla="*/ 2 w 29"/>
                  <a:gd name="T3" fmla="*/ 1 h 9"/>
                  <a:gd name="T4" fmla="*/ 0 w 29"/>
                  <a:gd name="T5" fmla="*/ 8 h 9"/>
                  <a:gd name="T6" fmla="*/ 25 w 29"/>
                  <a:gd name="T7" fmla="*/ 9 h 9"/>
                  <a:gd name="T8" fmla="*/ 23 w 29"/>
                  <a:gd name="T9" fmla="*/ 5 h 9"/>
                  <a:gd name="T10" fmla="*/ 3 w 29"/>
                  <a:gd name="T11" fmla="*/ 0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9" h="9">
                    <a:moveTo>
                      <a:pt x="3" y="0"/>
                    </a:moveTo>
                    <a:cubicBezTo>
                      <a:pt x="3" y="0"/>
                      <a:pt x="2" y="0"/>
                      <a:pt x="2" y="1"/>
                    </a:cubicBezTo>
                    <a:cubicBezTo>
                      <a:pt x="1" y="3"/>
                      <a:pt x="1" y="6"/>
                      <a:pt x="0" y="8"/>
                    </a:cubicBezTo>
                    <a:cubicBezTo>
                      <a:pt x="11" y="8"/>
                      <a:pt x="20" y="8"/>
                      <a:pt x="29" y="9"/>
                    </a:cubicBezTo>
                    <a:cubicBezTo>
                      <a:pt x="29" y="8"/>
                      <a:pt x="28" y="6"/>
                      <a:pt x="27" y="5"/>
                    </a:cubicBezTo>
                    <a:cubicBezTo>
                      <a:pt x="20" y="3"/>
                      <a:pt x="12" y="1"/>
                      <a:pt x="3" y="0"/>
                    </a:cubicBezTo>
                  </a:path>
                </a:pathLst>
              </a:custGeom>
              <a:solidFill>
                <a:srgbClr val="BEB9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492" name="Freeform 1118">
                <a:extLst>
                  <a:ext uri="{FF2B5EF4-FFF2-40B4-BE49-F238E27FC236}">
                    <a16:creationId xmlns:a16="http://schemas.microsoft.com/office/drawing/2014/main" id="{491C39F3-3D4C-48E2-A038-F0BD7EB906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9" y="3224"/>
                <a:ext cx="13" cy="5"/>
              </a:xfrm>
              <a:custGeom>
                <a:avLst/>
                <a:gdLst>
                  <a:gd name="T0" fmla="*/ 0 w 14"/>
                  <a:gd name="T1" fmla="*/ 0 h 5"/>
                  <a:gd name="T2" fmla="*/ 2 w 14"/>
                  <a:gd name="T3" fmla="*/ 4 h 5"/>
                  <a:gd name="T4" fmla="*/ 10 w 14"/>
                  <a:gd name="T5" fmla="*/ 5 h 5"/>
                  <a:gd name="T6" fmla="*/ 0 w 14"/>
                  <a:gd name="T7" fmla="*/ 0 h 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4" h="5">
                    <a:moveTo>
                      <a:pt x="0" y="0"/>
                    </a:moveTo>
                    <a:cubicBezTo>
                      <a:pt x="1" y="1"/>
                      <a:pt x="2" y="3"/>
                      <a:pt x="2" y="4"/>
                    </a:cubicBezTo>
                    <a:cubicBezTo>
                      <a:pt x="6" y="4"/>
                      <a:pt x="10" y="4"/>
                      <a:pt x="14" y="5"/>
                    </a:cubicBezTo>
                    <a:cubicBezTo>
                      <a:pt x="10" y="3"/>
                      <a:pt x="5" y="2"/>
                      <a:pt x="0" y="0"/>
                    </a:cubicBezTo>
                  </a:path>
                </a:pathLst>
              </a:custGeom>
              <a:solidFill>
                <a:srgbClr val="D8D4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493" name="Freeform 1119">
                <a:extLst>
                  <a:ext uri="{FF2B5EF4-FFF2-40B4-BE49-F238E27FC236}">
                    <a16:creationId xmlns:a16="http://schemas.microsoft.com/office/drawing/2014/main" id="{F69206BA-A81D-4B01-9AFA-4C764DED5A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85" y="3226"/>
                <a:ext cx="84" cy="46"/>
              </a:xfrm>
              <a:custGeom>
                <a:avLst/>
                <a:gdLst>
                  <a:gd name="T0" fmla="*/ 17 w 86"/>
                  <a:gd name="T1" fmla="*/ 0 h 47"/>
                  <a:gd name="T2" fmla="*/ 7 w 86"/>
                  <a:gd name="T3" fmla="*/ 3 h 47"/>
                  <a:gd name="T4" fmla="*/ 0 w 86"/>
                  <a:gd name="T5" fmla="*/ 30 h 47"/>
                  <a:gd name="T6" fmla="*/ 6 w 86"/>
                  <a:gd name="T7" fmla="*/ 30 h 47"/>
                  <a:gd name="T8" fmla="*/ 42 w 86"/>
                  <a:gd name="T9" fmla="*/ 33 h 47"/>
                  <a:gd name="T10" fmla="*/ 47 w 86"/>
                  <a:gd name="T11" fmla="*/ 34 h 47"/>
                  <a:gd name="T12" fmla="*/ 49 w 86"/>
                  <a:gd name="T13" fmla="*/ 34 h 47"/>
                  <a:gd name="T14" fmla="*/ 50 w 86"/>
                  <a:gd name="T15" fmla="*/ 34 h 47"/>
                  <a:gd name="T16" fmla="*/ 59 w 86"/>
                  <a:gd name="T17" fmla="*/ 37 h 47"/>
                  <a:gd name="T18" fmla="*/ 50 w 86"/>
                  <a:gd name="T19" fmla="*/ 34 h 47"/>
                  <a:gd name="T20" fmla="*/ 47 w 86"/>
                  <a:gd name="T21" fmla="*/ 34 h 47"/>
                  <a:gd name="T22" fmla="*/ 42 w 86"/>
                  <a:gd name="T23" fmla="*/ 33 h 47"/>
                  <a:gd name="T24" fmla="*/ 29 w 86"/>
                  <a:gd name="T25" fmla="*/ 33 h 47"/>
                  <a:gd name="T26" fmla="*/ 27 w 86"/>
                  <a:gd name="T27" fmla="*/ 33 h 47"/>
                  <a:gd name="T28" fmla="*/ 62 w 86"/>
                  <a:gd name="T29" fmla="*/ 43 h 47"/>
                  <a:gd name="T30" fmla="*/ 78 w 86"/>
                  <a:gd name="T31" fmla="*/ 35 h 47"/>
                  <a:gd name="T32" fmla="*/ 32 w 86"/>
                  <a:gd name="T33" fmla="*/ 14 h 47"/>
                  <a:gd name="T34" fmla="*/ 34 w 86"/>
                  <a:gd name="T35" fmla="*/ 1 h 47"/>
                  <a:gd name="T36" fmla="*/ 17 w 86"/>
                  <a:gd name="T37" fmla="*/ 0 h 47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86" h="47">
                    <a:moveTo>
                      <a:pt x="17" y="0"/>
                    </a:moveTo>
                    <a:cubicBezTo>
                      <a:pt x="14" y="1"/>
                      <a:pt x="11" y="2"/>
                      <a:pt x="7" y="3"/>
                    </a:cubicBezTo>
                    <a:cubicBezTo>
                      <a:pt x="4" y="13"/>
                      <a:pt x="1" y="24"/>
                      <a:pt x="0" y="34"/>
                    </a:cubicBezTo>
                    <a:cubicBezTo>
                      <a:pt x="2" y="34"/>
                      <a:pt x="4" y="34"/>
                      <a:pt x="6" y="34"/>
                    </a:cubicBezTo>
                    <a:cubicBezTo>
                      <a:pt x="20" y="34"/>
                      <a:pt x="33" y="36"/>
                      <a:pt x="46" y="37"/>
                    </a:cubicBezTo>
                    <a:cubicBezTo>
                      <a:pt x="48" y="37"/>
                      <a:pt x="49" y="38"/>
                      <a:pt x="51" y="38"/>
                    </a:cubicBezTo>
                    <a:cubicBezTo>
                      <a:pt x="52" y="38"/>
                      <a:pt x="52" y="38"/>
                      <a:pt x="53" y="38"/>
                    </a:cubicBezTo>
                    <a:cubicBezTo>
                      <a:pt x="54" y="38"/>
                      <a:pt x="54" y="38"/>
                      <a:pt x="54" y="38"/>
                    </a:cubicBezTo>
                    <a:cubicBezTo>
                      <a:pt x="58" y="39"/>
                      <a:pt x="61" y="40"/>
                      <a:pt x="63" y="41"/>
                    </a:cubicBezTo>
                    <a:cubicBezTo>
                      <a:pt x="54" y="38"/>
                      <a:pt x="54" y="38"/>
                      <a:pt x="54" y="38"/>
                    </a:cubicBezTo>
                    <a:cubicBezTo>
                      <a:pt x="53" y="38"/>
                      <a:pt x="52" y="38"/>
                      <a:pt x="51" y="38"/>
                    </a:cubicBezTo>
                    <a:cubicBezTo>
                      <a:pt x="49" y="38"/>
                      <a:pt x="48" y="37"/>
                      <a:pt x="46" y="37"/>
                    </a:cubicBezTo>
                    <a:cubicBezTo>
                      <a:pt x="42" y="37"/>
                      <a:pt x="38" y="37"/>
                      <a:pt x="33" y="37"/>
                    </a:cubicBezTo>
                    <a:cubicBezTo>
                      <a:pt x="33" y="37"/>
                      <a:pt x="32" y="37"/>
                      <a:pt x="31" y="37"/>
                    </a:cubicBezTo>
                    <a:cubicBezTo>
                      <a:pt x="46" y="38"/>
                      <a:pt x="59" y="42"/>
                      <a:pt x="69" y="47"/>
                    </a:cubicBezTo>
                    <a:cubicBezTo>
                      <a:pt x="76" y="45"/>
                      <a:pt x="81" y="42"/>
                      <a:pt x="86" y="39"/>
                    </a:cubicBezTo>
                    <a:cubicBezTo>
                      <a:pt x="69" y="27"/>
                      <a:pt x="36" y="14"/>
                      <a:pt x="36" y="14"/>
                    </a:cubicBezTo>
                    <a:cubicBezTo>
                      <a:pt x="36" y="14"/>
                      <a:pt x="37" y="9"/>
                      <a:pt x="38" y="1"/>
                    </a:cubicBezTo>
                    <a:cubicBezTo>
                      <a:pt x="32" y="1"/>
                      <a:pt x="24" y="1"/>
                      <a:pt x="17" y="0"/>
                    </a:cubicBezTo>
                  </a:path>
                </a:pathLst>
              </a:custGeom>
              <a:solidFill>
                <a:srgbClr val="ABA4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494" name="Freeform 1120">
                <a:extLst>
                  <a:ext uri="{FF2B5EF4-FFF2-40B4-BE49-F238E27FC236}">
                    <a16:creationId xmlns:a16="http://schemas.microsoft.com/office/drawing/2014/main" id="{3C3D36AA-BB1E-4974-841A-2518DD7D2E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0" y="3227"/>
                <a:ext cx="61" cy="37"/>
              </a:xfrm>
              <a:custGeom>
                <a:avLst/>
                <a:gdLst>
                  <a:gd name="T0" fmla="*/ 2 w 62"/>
                  <a:gd name="T1" fmla="*/ 0 h 38"/>
                  <a:gd name="T2" fmla="*/ 0 w 62"/>
                  <a:gd name="T3" fmla="*/ 13 h 38"/>
                  <a:gd name="T4" fmla="*/ 46 w 62"/>
                  <a:gd name="T5" fmla="*/ 34 h 38"/>
                  <a:gd name="T6" fmla="*/ 58 w 62"/>
                  <a:gd name="T7" fmla="*/ 26 h 38"/>
                  <a:gd name="T8" fmla="*/ 31 w 62"/>
                  <a:gd name="T9" fmla="*/ 1 h 38"/>
                  <a:gd name="T10" fmla="*/ 2 w 62"/>
                  <a:gd name="T11" fmla="*/ 0 h 3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2" h="38">
                    <a:moveTo>
                      <a:pt x="2" y="0"/>
                    </a:moveTo>
                    <a:cubicBezTo>
                      <a:pt x="1" y="8"/>
                      <a:pt x="0" y="13"/>
                      <a:pt x="0" y="13"/>
                    </a:cubicBezTo>
                    <a:cubicBezTo>
                      <a:pt x="0" y="13"/>
                      <a:pt x="33" y="26"/>
                      <a:pt x="50" y="38"/>
                    </a:cubicBezTo>
                    <a:cubicBezTo>
                      <a:pt x="55" y="36"/>
                      <a:pt x="58" y="33"/>
                      <a:pt x="62" y="30"/>
                    </a:cubicBezTo>
                    <a:cubicBezTo>
                      <a:pt x="50" y="20"/>
                      <a:pt x="38" y="11"/>
                      <a:pt x="31" y="1"/>
                    </a:cubicBezTo>
                    <a:cubicBezTo>
                      <a:pt x="22" y="0"/>
                      <a:pt x="13" y="0"/>
                      <a:pt x="2" y="0"/>
                    </a:cubicBezTo>
                  </a:path>
                </a:pathLst>
              </a:custGeom>
              <a:solidFill>
                <a:srgbClr val="CBC6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495" name="Freeform 1121">
                <a:extLst>
                  <a:ext uri="{FF2B5EF4-FFF2-40B4-BE49-F238E27FC236}">
                    <a16:creationId xmlns:a16="http://schemas.microsoft.com/office/drawing/2014/main" id="{DF0EE45E-FF9C-4C8F-A6FA-368BEC7409E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285" y="3259"/>
                <a:ext cx="62" cy="7"/>
              </a:xfrm>
              <a:custGeom>
                <a:avLst/>
                <a:gdLst>
                  <a:gd name="T0" fmla="*/ 50 w 63"/>
                  <a:gd name="T1" fmla="*/ 4 h 7"/>
                  <a:gd name="T2" fmla="*/ 59 w 63"/>
                  <a:gd name="T3" fmla="*/ 7 h 7"/>
                  <a:gd name="T4" fmla="*/ 50 w 63"/>
                  <a:gd name="T5" fmla="*/ 4 h 7"/>
                  <a:gd name="T6" fmla="*/ 47 w 63"/>
                  <a:gd name="T7" fmla="*/ 4 h 7"/>
                  <a:gd name="T8" fmla="*/ 50 w 63"/>
                  <a:gd name="T9" fmla="*/ 4 h 7"/>
                  <a:gd name="T10" fmla="*/ 49 w 63"/>
                  <a:gd name="T11" fmla="*/ 4 h 7"/>
                  <a:gd name="T12" fmla="*/ 47 w 63"/>
                  <a:gd name="T13" fmla="*/ 4 h 7"/>
                  <a:gd name="T14" fmla="*/ 42 w 63"/>
                  <a:gd name="T15" fmla="*/ 3 h 7"/>
                  <a:gd name="T16" fmla="*/ 47 w 63"/>
                  <a:gd name="T17" fmla="*/ 4 h 7"/>
                  <a:gd name="T18" fmla="*/ 42 w 63"/>
                  <a:gd name="T19" fmla="*/ 3 h 7"/>
                  <a:gd name="T20" fmla="*/ 6 w 63"/>
                  <a:gd name="T21" fmla="*/ 0 h 7"/>
                  <a:gd name="T22" fmla="*/ 0 w 63"/>
                  <a:gd name="T23" fmla="*/ 0 h 7"/>
                  <a:gd name="T24" fmla="*/ 0 w 63"/>
                  <a:gd name="T25" fmla="*/ 2 h 7"/>
                  <a:gd name="T26" fmla="*/ 14 w 63"/>
                  <a:gd name="T27" fmla="*/ 2 h 7"/>
                  <a:gd name="T28" fmla="*/ 31 w 63"/>
                  <a:gd name="T29" fmla="*/ 3 h 7"/>
                  <a:gd name="T30" fmla="*/ 31 w 63"/>
                  <a:gd name="T31" fmla="*/ 3 h 7"/>
                  <a:gd name="T32" fmla="*/ 42 w 63"/>
                  <a:gd name="T33" fmla="*/ 3 h 7"/>
                  <a:gd name="T34" fmla="*/ 6 w 63"/>
                  <a:gd name="T35" fmla="*/ 0 h 7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63" h="7">
                    <a:moveTo>
                      <a:pt x="54" y="4"/>
                    </a:moveTo>
                    <a:cubicBezTo>
                      <a:pt x="63" y="7"/>
                      <a:pt x="63" y="7"/>
                      <a:pt x="63" y="7"/>
                    </a:cubicBezTo>
                    <a:cubicBezTo>
                      <a:pt x="61" y="6"/>
                      <a:pt x="58" y="5"/>
                      <a:pt x="54" y="4"/>
                    </a:cubicBezTo>
                    <a:moveTo>
                      <a:pt x="51" y="4"/>
                    </a:moveTo>
                    <a:cubicBezTo>
                      <a:pt x="52" y="4"/>
                      <a:pt x="53" y="4"/>
                      <a:pt x="54" y="4"/>
                    </a:cubicBezTo>
                    <a:cubicBezTo>
                      <a:pt x="53" y="4"/>
                      <a:pt x="53" y="4"/>
                      <a:pt x="53" y="4"/>
                    </a:cubicBezTo>
                    <a:cubicBezTo>
                      <a:pt x="52" y="4"/>
                      <a:pt x="52" y="4"/>
                      <a:pt x="51" y="4"/>
                    </a:cubicBezTo>
                    <a:moveTo>
                      <a:pt x="46" y="3"/>
                    </a:moveTo>
                    <a:cubicBezTo>
                      <a:pt x="48" y="3"/>
                      <a:pt x="49" y="4"/>
                      <a:pt x="51" y="4"/>
                    </a:cubicBezTo>
                    <a:cubicBezTo>
                      <a:pt x="49" y="4"/>
                      <a:pt x="48" y="3"/>
                      <a:pt x="46" y="3"/>
                    </a:cubicBezTo>
                    <a:moveTo>
                      <a:pt x="6" y="0"/>
                    </a:moveTo>
                    <a:cubicBezTo>
                      <a:pt x="4" y="0"/>
                      <a:pt x="2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5" y="2"/>
                      <a:pt x="9" y="2"/>
                      <a:pt x="14" y="2"/>
                    </a:cubicBezTo>
                    <a:cubicBezTo>
                      <a:pt x="20" y="2"/>
                      <a:pt x="26" y="2"/>
                      <a:pt x="31" y="3"/>
                    </a:cubicBezTo>
                    <a:cubicBezTo>
                      <a:pt x="32" y="3"/>
                      <a:pt x="33" y="3"/>
                      <a:pt x="33" y="3"/>
                    </a:cubicBezTo>
                    <a:cubicBezTo>
                      <a:pt x="38" y="3"/>
                      <a:pt x="42" y="3"/>
                      <a:pt x="46" y="3"/>
                    </a:cubicBezTo>
                    <a:cubicBezTo>
                      <a:pt x="33" y="2"/>
                      <a:pt x="20" y="0"/>
                      <a:pt x="6" y="0"/>
                    </a:cubicBezTo>
                  </a:path>
                </a:pathLst>
              </a:custGeom>
              <a:solidFill>
                <a:srgbClr val="CCC7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496" name="Freeform 1122">
                <a:extLst>
                  <a:ext uri="{FF2B5EF4-FFF2-40B4-BE49-F238E27FC236}">
                    <a16:creationId xmlns:a16="http://schemas.microsoft.com/office/drawing/2014/main" id="{0370D9E1-1A98-4B04-AB8D-72078EE7CC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0" y="3228"/>
                <a:ext cx="39" cy="28"/>
              </a:xfrm>
              <a:custGeom>
                <a:avLst/>
                <a:gdLst>
                  <a:gd name="T0" fmla="*/ 0 w 39"/>
                  <a:gd name="T1" fmla="*/ 0 h 29"/>
                  <a:gd name="T2" fmla="*/ 31 w 39"/>
                  <a:gd name="T3" fmla="*/ 25 h 29"/>
                  <a:gd name="T4" fmla="*/ 39 w 39"/>
                  <a:gd name="T5" fmla="*/ 18 h 29"/>
                  <a:gd name="T6" fmla="*/ 38 w 39"/>
                  <a:gd name="T7" fmla="*/ 17 h 29"/>
                  <a:gd name="T8" fmla="*/ 35 w 39"/>
                  <a:gd name="T9" fmla="*/ 16 h 29"/>
                  <a:gd name="T10" fmla="*/ 32 w 39"/>
                  <a:gd name="T11" fmla="*/ 18 h 29"/>
                  <a:gd name="T12" fmla="*/ 14 w 39"/>
                  <a:gd name="T13" fmla="*/ 2 h 29"/>
                  <a:gd name="T14" fmla="*/ 12 w 39"/>
                  <a:gd name="T15" fmla="*/ 1 h 29"/>
                  <a:gd name="T16" fmla="*/ 0 w 39"/>
                  <a:gd name="T17" fmla="*/ 0 h 2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9" h="29">
                    <a:moveTo>
                      <a:pt x="0" y="0"/>
                    </a:moveTo>
                    <a:cubicBezTo>
                      <a:pt x="7" y="10"/>
                      <a:pt x="19" y="19"/>
                      <a:pt x="31" y="29"/>
                    </a:cubicBezTo>
                    <a:cubicBezTo>
                      <a:pt x="34" y="27"/>
                      <a:pt x="36" y="25"/>
                      <a:pt x="39" y="22"/>
                    </a:cubicBezTo>
                    <a:cubicBezTo>
                      <a:pt x="39" y="22"/>
                      <a:pt x="38" y="22"/>
                      <a:pt x="38" y="21"/>
                    </a:cubicBezTo>
                    <a:cubicBezTo>
                      <a:pt x="37" y="21"/>
                      <a:pt x="36" y="21"/>
                      <a:pt x="35" y="20"/>
                    </a:cubicBezTo>
                    <a:cubicBezTo>
                      <a:pt x="34" y="21"/>
                      <a:pt x="33" y="21"/>
                      <a:pt x="32" y="22"/>
                    </a:cubicBezTo>
                    <a:cubicBezTo>
                      <a:pt x="21" y="18"/>
                      <a:pt x="16" y="10"/>
                      <a:pt x="14" y="2"/>
                    </a:cubicBezTo>
                    <a:cubicBezTo>
                      <a:pt x="13" y="1"/>
                      <a:pt x="12" y="1"/>
                      <a:pt x="12" y="1"/>
                    </a:cubicBezTo>
                    <a:cubicBezTo>
                      <a:pt x="8" y="0"/>
                      <a:pt x="4" y="0"/>
                      <a:pt x="0" y="0"/>
                    </a:cubicBezTo>
                  </a:path>
                </a:pathLst>
              </a:custGeom>
              <a:solidFill>
                <a:srgbClr val="DFDC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497" name="Freeform 1123">
                <a:extLst>
                  <a:ext uri="{FF2B5EF4-FFF2-40B4-BE49-F238E27FC236}">
                    <a16:creationId xmlns:a16="http://schemas.microsoft.com/office/drawing/2014/main" id="{37D8D070-A1FA-43B3-B5E3-7E0017D29F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2" y="3264"/>
                <a:ext cx="29" cy="16"/>
              </a:xfrm>
              <a:custGeom>
                <a:avLst/>
                <a:gdLst>
                  <a:gd name="T0" fmla="*/ 17 w 29"/>
                  <a:gd name="T1" fmla="*/ 0 h 16"/>
                  <a:gd name="T2" fmla="*/ 0 w 29"/>
                  <a:gd name="T3" fmla="*/ 8 h 16"/>
                  <a:gd name="T4" fmla="*/ 10 w 29"/>
                  <a:gd name="T5" fmla="*/ 16 h 16"/>
                  <a:gd name="T6" fmla="*/ 29 w 29"/>
                  <a:gd name="T7" fmla="*/ 9 h 16"/>
                  <a:gd name="T8" fmla="*/ 21 w 29"/>
                  <a:gd name="T9" fmla="*/ 3 h 16"/>
                  <a:gd name="T10" fmla="*/ 17 w 29"/>
                  <a:gd name="T11" fmla="*/ 0 h 1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9" h="16">
                    <a:moveTo>
                      <a:pt x="17" y="0"/>
                    </a:moveTo>
                    <a:cubicBezTo>
                      <a:pt x="12" y="3"/>
                      <a:pt x="7" y="6"/>
                      <a:pt x="0" y="8"/>
                    </a:cubicBezTo>
                    <a:cubicBezTo>
                      <a:pt x="4" y="11"/>
                      <a:pt x="8" y="13"/>
                      <a:pt x="10" y="16"/>
                    </a:cubicBezTo>
                    <a:cubicBezTo>
                      <a:pt x="16" y="14"/>
                      <a:pt x="23" y="11"/>
                      <a:pt x="29" y="9"/>
                    </a:cubicBezTo>
                    <a:cubicBezTo>
                      <a:pt x="26" y="7"/>
                      <a:pt x="24" y="5"/>
                      <a:pt x="21" y="3"/>
                    </a:cubicBezTo>
                    <a:cubicBezTo>
                      <a:pt x="20" y="2"/>
                      <a:pt x="19" y="1"/>
                      <a:pt x="17" y="0"/>
                    </a:cubicBezTo>
                  </a:path>
                </a:pathLst>
              </a:custGeom>
              <a:solidFill>
                <a:srgbClr val="BBB5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498" name="Freeform 1124">
                <a:extLst>
                  <a:ext uri="{FF2B5EF4-FFF2-40B4-BE49-F238E27FC236}">
                    <a16:creationId xmlns:a16="http://schemas.microsoft.com/office/drawing/2014/main" id="{9D286062-ADEE-40E7-864A-725B574724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69" y="3256"/>
                <a:ext cx="23" cy="17"/>
              </a:xfrm>
              <a:custGeom>
                <a:avLst/>
                <a:gdLst>
                  <a:gd name="T0" fmla="*/ 12 w 23"/>
                  <a:gd name="T1" fmla="*/ 0 h 17"/>
                  <a:gd name="T2" fmla="*/ 0 w 23"/>
                  <a:gd name="T3" fmla="*/ 8 h 17"/>
                  <a:gd name="T4" fmla="*/ 4 w 23"/>
                  <a:gd name="T5" fmla="*/ 11 h 17"/>
                  <a:gd name="T6" fmla="*/ 12 w 23"/>
                  <a:gd name="T7" fmla="*/ 17 h 17"/>
                  <a:gd name="T8" fmla="*/ 23 w 23"/>
                  <a:gd name="T9" fmla="*/ 12 h 17"/>
                  <a:gd name="T10" fmla="*/ 23 w 23"/>
                  <a:gd name="T11" fmla="*/ 10 h 17"/>
                  <a:gd name="T12" fmla="*/ 18 w 23"/>
                  <a:gd name="T13" fmla="*/ 5 h 17"/>
                  <a:gd name="T14" fmla="*/ 12 w 23"/>
                  <a:gd name="T15" fmla="*/ 0 h 1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3" h="17">
                    <a:moveTo>
                      <a:pt x="12" y="0"/>
                    </a:moveTo>
                    <a:cubicBezTo>
                      <a:pt x="8" y="3"/>
                      <a:pt x="5" y="6"/>
                      <a:pt x="0" y="8"/>
                    </a:cubicBezTo>
                    <a:cubicBezTo>
                      <a:pt x="2" y="9"/>
                      <a:pt x="3" y="10"/>
                      <a:pt x="4" y="11"/>
                    </a:cubicBezTo>
                    <a:cubicBezTo>
                      <a:pt x="7" y="13"/>
                      <a:pt x="9" y="15"/>
                      <a:pt x="12" y="17"/>
                    </a:cubicBezTo>
                    <a:cubicBezTo>
                      <a:pt x="15" y="15"/>
                      <a:pt x="19" y="14"/>
                      <a:pt x="23" y="12"/>
                    </a:cubicBezTo>
                    <a:cubicBezTo>
                      <a:pt x="23" y="12"/>
                      <a:pt x="23" y="11"/>
                      <a:pt x="23" y="10"/>
                    </a:cubicBezTo>
                    <a:cubicBezTo>
                      <a:pt x="21" y="9"/>
                      <a:pt x="20" y="7"/>
                      <a:pt x="18" y="5"/>
                    </a:cubicBezTo>
                    <a:cubicBezTo>
                      <a:pt x="16" y="4"/>
                      <a:pt x="14" y="2"/>
                      <a:pt x="12" y="0"/>
                    </a:cubicBezTo>
                  </a:path>
                </a:pathLst>
              </a:custGeom>
              <a:solidFill>
                <a:srgbClr val="D4D0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499" name="Freeform 1125">
                <a:extLst>
                  <a:ext uri="{FF2B5EF4-FFF2-40B4-BE49-F238E27FC236}">
                    <a16:creationId xmlns:a16="http://schemas.microsoft.com/office/drawing/2014/main" id="{ECC838BF-8AE8-400B-9634-C0B0973EBD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81" y="3249"/>
                <a:ext cx="11" cy="17"/>
              </a:xfrm>
              <a:custGeom>
                <a:avLst/>
                <a:gdLst>
                  <a:gd name="T0" fmla="*/ 8 w 11"/>
                  <a:gd name="T1" fmla="*/ 0 h 17"/>
                  <a:gd name="T2" fmla="*/ 0 w 11"/>
                  <a:gd name="T3" fmla="*/ 7 h 17"/>
                  <a:gd name="T4" fmla="*/ 6 w 11"/>
                  <a:gd name="T5" fmla="*/ 12 h 17"/>
                  <a:gd name="T6" fmla="*/ 11 w 11"/>
                  <a:gd name="T7" fmla="*/ 17 h 17"/>
                  <a:gd name="T8" fmla="*/ 8 w 11"/>
                  <a:gd name="T9" fmla="*/ 0 h 1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" h="17">
                    <a:moveTo>
                      <a:pt x="8" y="0"/>
                    </a:moveTo>
                    <a:cubicBezTo>
                      <a:pt x="5" y="3"/>
                      <a:pt x="3" y="5"/>
                      <a:pt x="0" y="7"/>
                    </a:cubicBezTo>
                    <a:cubicBezTo>
                      <a:pt x="2" y="9"/>
                      <a:pt x="4" y="11"/>
                      <a:pt x="6" y="12"/>
                    </a:cubicBezTo>
                    <a:cubicBezTo>
                      <a:pt x="8" y="14"/>
                      <a:pt x="9" y="16"/>
                      <a:pt x="11" y="17"/>
                    </a:cubicBezTo>
                    <a:cubicBezTo>
                      <a:pt x="11" y="11"/>
                      <a:pt x="10" y="5"/>
                      <a:pt x="8" y="0"/>
                    </a:cubicBezTo>
                  </a:path>
                </a:pathLst>
              </a:custGeom>
              <a:solidFill>
                <a:srgbClr val="E6E3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500" name="Freeform 1126">
                <a:extLst>
                  <a:ext uri="{FF2B5EF4-FFF2-40B4-BE49-F238E27FC236}">
                    <a16:creationId xmlns:a16="http://schemas.microsoft.com/office/drawing/2014/main" id="{129D3DF9-D16A-438B-83F8-0B4961B3DF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16" y="3255"/>
                <a:ext cx="4" cy="2"/>
              </a:xfrm>
              <a:custGeom>
                <a:avLst/>
                <a:gdLst>
                  <a:gd name="T0" fmla="*/ 0 w 4"/>
                  <a:gd name="T1" fmla="*/ 0 h 2"/>
                  <a:gd name="T2" fmla="*/ 0 w 4"/>
                  <a:gd name="T3" fmla="*/ 2 h 2"/>
                  <a:gd name="T4" fmla="*/ 4 w 4"/>
                  <a:gd name="T5" fmla="*/ 1 h 2"/>
                  <a:gd name="T6" fmla="*/ 0 w 4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0" y="0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2" y="2"/>
                      <a:pt x="3" y="1"/>
                      <a:pt x="4" y="1"/>
                    </a:cubicBezTo>
                    <a:cubicBezTo>
                      <a:pt x="2" y="0"/>
                      <a:pt x="1" y="0"/>
                      <a:pt x="0" y="0"/>
                    </a:cubicBezTo>
                  </a:path>
                </a:pathLst>
              </a:custGeom>
              <a:solidFill>
                <a:srgbClr val="D5D1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501" name="Freeform 1127">
                <a:extLst>
                  <a:ext uri="{FF2B5EF4-FFF2-40B4-BE49-F238E27FC236}">
                    <a16:creationId xmlns:a16="http://schemas.microsoft.com/office/drawing/2014/main" id="{DA4A5F41-6CDC-42DC-ADFA-30C1A54512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86" y="3278"/>
                <a:ext cx="18" cy="7"/>
              </a:xfrm>
              <a:custGeom>
                <a:avLst/>
                <a:gdLst>
                  <a:gd name="T0" fmla="*/ 0 w 19"/>
                  <a:gd name="T1" fmla="*/ 0 h 7"/>
                  <a:gd name="T2" fmla="*/ 1 w 19"/>
                  <a:gd name="T3" fmla="*/ 4 h 7"/>
                  <a:gd name="T4" fmla="*/ 1 w 19"/>
                  <a:gd name="T5" fmla="*/ 7 h 7"/>
                  <a:gd name="T6" fmla="*/ 3 w 19"/>
                  <a:gd name="T7" fmla="*/ 7 h 7"/>
                  <a:gd name="T8" fmla="*/ 9 w 19"/>
                  <a:gd name="T9" fmla="*/ 5 h 7"/>
                  <a:gd name="T10" fmla="*/ 15 w 19"/>
                  <a:gd name="T11" fmla="*/ 4 h 7"/>
                  <a:gd name="T12" fmla="*/ 14 w 19"/>
                  <a:gd name="T13" fmla="*/ 4 h 7"/>
                  <a:gd name="T14" fmla="*/ 0 w 19"/>
                  <a:gd name="T15" fmla="*/ 0 h 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9" h="7">
                    <a:moveTo>
                      <a:pt x="0" y="0"/>
                    </a:moveTo>
                    <a:cubicBezTo>
                      <a:pt x="0" y="1"/>
                      <a:pt x="0" y="2"/>
                      <a:pt x="1" y="4"/>
                    </a:cubicBezTo>
                    <a:cubicBezTo>
                      <a:pt x="1" y="5"/>
                      <a:pt x="1" y="6"/>
                      <a:pt x="1" y="7"/>
                    </a:cubicBezTo>
                    <a:cubicBezTo>
                      <a:pt x="2" y="7"/>
                      <a:pt x="2" y="7"/>
                      <a:pt x="3" y="7"/>
                    </a:cubicBezTo>
                    <a:cubicBezTo>
                      <a:pt x="7" y="6"/>
                      <a:pt x="10" y="5"/>
                      <a:pt x="13" y="5"/>
                    </a:cubicBezTo>
                    <a:cubicBezTo>
                      <a:pt x="15" y="4"/>
                      <a:pt x="17" y="4"/>
                      <a:pt x="19" y="4"/>
                    </a:cubicBezTo>
                    <a:cubicBezTo>
                      <a:pt x="19" y="4"/>
                      <a:pt x="18" y="4"/>
                      <a:pt x="18" y="4"/>
                    </a:cubicBezTo>
                    <a:cubicBezTo>
                      <a:pt x="12" y="2"/>
                      <a:pt x="5" y="1"/>
                      <a:pt x="0" y="0"/>
                    </a:cubicBezTo>
                  </a:path>
                </a:pathLst>
              </a:custGeom>
              <a:solidFill>
                <a:srgbClr val="ABA4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502" name="Freeform 1128">
                <a:extLst>
                  <a:ext uri="{FF2B5EF4-FFF2-40B4-BE49-F238E27FC236}">
                    <a16:creationId xmlns:a16="http://schemas.microsoft.com/office/drawing/2014/main" id="{0EE7EEFA-9D7C-4D69-B6E3-D25AA04FDB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89" y="3282"/>
                <a:ext cx="18" cy="3"/>
              </a:xfrm>
              <a:custGeom>
                <a:avLst/>
                <a:gdLst>
                  <a:gd name="T0" fmla="*/ 12 w 19"/>
                  <a:gd name="T1" fmla="*/ 0 h 3"/>
                  <a:gd name="T2" fmla="*/ 9 w 19"/>
                  <a:gd name="T3" fmla="*/ 1 h 3"/>
                  <a:gd name="T4" fmla="*/ 0 w 19"/>
                  <a:gd name="T5" fmla="*/ 3 h 3"/>
                  <a:gd name="T6" fmla="*/ 15 w 19"/>
                  <a:gd name="T7" fmla="*/ 0 h 3"/>
                  <a:gd name="T8" fmla="*/ 12 w 19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9" h="3">
                    <a:moveTo>
                      <a:pt x="16" y="0"/>
                    </a:moveTo>
                    <a:cubicBezTo>
                      <a:pt x="14" y="0"/>
                      <a:pt x="12" y="0"/>
                      <a:pt x="10" y="1"/>
                    </a:cubicBezTo>
                    <a:cubicBezTo>
                      <a:pt x="7" y="1"/>
                      <a:pt x="4" y="2"/>
                      <a:pt x="0" y="3"/>
                    </a:cubicBezTo>
                    <a:cubicBezTo>
                      <a:pt x="6" y="2"/>
                      <a:pt x="13" y="1"/>
                      <a:pt x="19" y="0"/>
                    </a:cubicBezTo>
                    <a:cubicBezTo>
                      <a:pt x="18" y="0"/>
                      <a:pt x="17" y="0"/>
                      <a:pt x="16" y="0"/>
                    </a:cubicBezTo>
                  </a:path>
                </a:pathLst>
              </a:custGeom>
              <a:solidFill>
                <a:srgbClr val="CCC7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503" name="Freeform 1129">
                <a:extLst>
                  <a:ext uri="{FF2B5EF4-FFF2-40B4-BE49-F238E27FC236}">
                    <a16:creationId xmlns:a16="http://schemas.microsoft.com/office/drawing/2014/main" id="{68170FE6-8107-4AE9-8370-6D8086FF22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89" y="3286"/>
                <a:ext cx="55" cy="19"/>
              </a:xfrm>
              <a:custGeom>
                <a:avLst/>
                <a:gdLst>
                  <a:gd name="T0" fmla="*/ 35 w 56"/>
                  <a:gd name="T1" fmla="*/ 0 h 19"/>
                  <a:gd name="T2" fmla="*/ 0 w 56"/>
                  <a:gd name="T3" fmla="*/ 6 h 19"/>
                  <a:gd name="T4" fmla="*/ 4 w 56"/>
                  <a:gd name="T5" fmla="*/ 19 h 19"/>
                  <a:gd name="T6" fmla="*/ 52 w 56"/>
                  <a:gd name="T7" fmla="*/ 2 h 19"/>
                  <a:gd name="T8" fmla="*/ 35 w 56"/>
                  <a:gd name="T9" fmla="*/ 0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" h="19">
                    <a:moveTo>
                      <a:pt x="39" y="0"/>
                    </a:moveTo>
                    <a:cubicBezTo>
                      <a:pt x="26" y="1"/>
                      <a:pt x="11" y="3"/>
                      <a:pt x="0" y="6"/>
                    </a:cubicBezTo>
                    <a:cubicBezTo>
                      <a:pt x="1" y="10"/>
                      <a:pt x="3" y="14"/>
                      <a:pt x="4" y="19"/>
                    </a:cubicBezTo>
                    <a:cubicBezTo>
                      <a:pt x="22" y="14"/>
                      <a:pt x="40" y="8"/>
                      <a:pt x="56" y="2"/>
                    </a:cubicBezTo>
                    <a:cubicBezTo>
                      <a:pt x="50" y="2"/>
                      <a:pt x="45" y="1"/>
                      <a:pt x="39" y="0"/>
                    </a:cubicBezTo>
                  </a:path>
                </a:pathLst>
              </a:custGeom>
              <a:solidFill>
                <a:srgbClr val="BBB5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504" name="Freeform 1130">
                <a:extLst>
                  <a:ext uri="{FF2B5EF4-FFF2-40B4-BE49-F238E27FC236}">
                    <a16:creationId xmlns:a16="http://schemas.microsoft.com/office/drawing/2014/main" id="{20252314-9892-42C5-A7A4-8787CFDC45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87" y="3285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0 h 1"/>
                  <a:gd name="T4" fmla="*/ 0 w 2"/>
                  <a:gd name="T5" fmla="*/ 0 h 1"/>
                  <a:gd name="T6" fmla="*/ 2 w 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</a:path>
                </a:pathLst>
              </a:custGeom>
              <a:solidFill>
                <a:srgbClr val="BBB5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505" name="Freeform 1131">
                <a:extLst>
                  <a:ext uri="{FF2B5EF4-FFF2-40B4-BE49-F238E27FC236}">
                    <a16:creationId xmlns:a16="http://schemas.microsoft.com/office/drawing/2014/main" id="{11FDCB3C-4886-4E8D-BAE5-912C203991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87" y="3282"/>
                <a:ext cx="40" cy="10"/>
              </a:xfrm>
              <a:custGeom>
                <a:avLst/>
                <a:gdLst>
                  <a:gd name="T0" fmla="*/ 20 w 41"/>
                  <a:gd name="T1" fmla="*/ 0 h 10"/>
                  <a:gd name="T2" fmla="*/ 2 w 41"/>
                  <a:gd name="T3" fmla="*/ 3 h 10"/>
                  <a:gd name="T4" fmla="*/ 0 w 41"/>
                  <a:gd name="T5" fmla="*/ 3 h 10"/>
                  <a:gd name="T6" fmla="*/ 2 w 41"/>
                  <a:gd name="T7" fmla="*/ 10 h 10"/>
                  <a:gd name="T8" fmla="*/ 37 w 41"/>
                  <a:gd name="T9" fmla="*/ 4 h 10"/>
                  <a:gd name="T10" fmla="*/ 20 w 41"/>
                  <a:gd name="T11" fmla="*/ 0 h 1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1" h="10">
                    <a:moveTo>
                      <a:pt x="21" y="0"/>
                    </a:moveTo>
                    <a:cubicBezTo>
                      <a:pt x="15" y="1"/>
                      <a:pt x="8" y="2"/>
                      <a:pt x="2" y="3"/>
                    </a:cubicBezTo>
                    <a:cubicBezTo>
                      <a:pt x="1" y="3"/>
                      <a:pt x="1" y="3"/>
                      <a:pt x="0" y="3"/>
                    </a:cubicBezTo>
                    <a:cubicBezTo>
                      <a:pt x="1" y="6"/>
                      <a:pt x="1" y="8"/>
                      <a:pt x="2" y="10"/>
                    </a:cubicBezTo>
                    <a:cubicBezTo>
                      <a:pt x="13" y="7"/>
                      <a:pt x="28" y="5"/>
                      <a:pt x="41" y="4"/>
                    </a:cubicBezTo>
                    <a:cubicBezTo>
                      <a:pt x="34" y="3"/>
                      <a:pt x="27" y="2"/>
                      <a:pt x="21" y="0"/>
                    </a:cubicBezTo>
                  </a:path>
                </a:pathLst>
              </a:custGeom>
              <a:solidFill>
                <a:srgbClr val="D5D1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506" name="Freeform 1132">
                <a:extLst>
                  <a:ext uri="{FF2B5EF4-FFF2-40B4-BE49-F238E27FC236}">
                    <a16:creationId xmlns:a16="http://schemas.microsoft.com/office/drawing/2014/main" id="{524E54C8-975D-470D-B60A-18106BAF70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98" y="3218"/>
                <a:ext cx="22" cy="12"/>
              </a:xfrm>
              <a:custGeom>
                <a:avLst/>
                <a:gdLst>
                  <a:gd name="T0" fmla="*/ 0 w 23"/>
                  <a:gd name="T1" fmla="*/ 0 h 12"/>
                  <a:gd name="T2" fmla="*/ 4 w 23"/>
                  <a:gd name="T3" fmla="*/ 5 h 12"/>
                  <a:gd name="T4" fmla="*/ 11 w 23"/>
                  <a:gd name="T5" fmla="*/ 12 h 12"/>
                  <a:gd name="T6" fmla="*/ 11 w 23"/>
                  <a:gd name="T7" fmla="*/ 12 h 12"/>
                  <a:gd name="T8" fmla="*/ 11 w 23"/>
                  <a:gd name="T9" fmla="*/ 10 h 12"/>
                  <a:gd name="T10" fmla="*/ 19 w 23"/>
                  <a:gd name="T11" fmla="*/ 4 h 12"/>
                  <a:gd name="T12" fmla="*/ 0 w 23"/>
                  <a:gd name="T13" fmla="*/ 0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3" h="12">
                    <a:moveTo>
                      <a:pt x="0" y="0"/>
                    </a:moveTo>
                    <a:cubicBezTo>
                      <a:pt x="2" y="1"/>
                      <a:pt x="3" y="3"/>
                      <a:pt x="4" y="5"/>
                    </a:cubicBezTo>
                    <a:cubicBezTo>
                      <a:pt x="7" y="7"/>
                      <a:pt x="10" y="9"/>
                      <a:pt x="11" y="12"/>
                    </a:cubicBezTo>
                    <a:cubicBezTo>
                      <a:pt x="11" y="12"/>
                      <a:pt x="12" y="12"/>
                      <a:pt x="12" y="12"/>
                    </a:cubicBezTo>
                    <a:cubicBezTo>
                      <a:pt x="13" y="11"/>
                      <a:pt x="14" y="11"/>
                      <a:pt x="15" y="10"/>
                    </a:cubicBezTo>
                    <a:cubicBezTo>
                      <a:pt x="17" y="8"/>
                      <a:pt x="20" y="6"/>
                      <a:pt x="23" y="4"/>
                    </a:cubicBezTo>
                    <a:cubicBezTo>
                      <a:pt x="15" y="3"/>
                      <a:pt x="8" y="2"/>
                      <a:pt x="0" y="0"/>
                    </a:cubicBezTo>
                  </a:path>
                </a:pathLst>
              </a:custGeom>
              <a:solidFill>
                <a:srgbClr val="CCC7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507" name="Freeform 1133">
                <a:extLst>
                  <a:ext uri="{FF2B5EF4-FFF2-40B4-BE49-F238E27FC236}">
                    <a16:creationId xmlns:a16="http://schemas.microsoft.com/office/drawing/2014/main" id="{363064AE-C5BC-474E-83C1-AA726E9C6B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96" y="3217"/>
                <a:ext cx="6" cy="6"/>
              </a:xfrm>
              <a:custGeom>
                <a:avLst/>
                <a:gdLst>
                  <a:gd name="T0" fmla="*/ 0 w 6"/>
                  <a:gd name="T1" fmla="*/ 0 h 6"/>
                  <a:gd name="T2" fmla="*/ 0 w 6"/>
                  <a:gd name="T3" fmla="*/ 2 h 6"/>
                  <a:gd name="T4" fmla="*/ 6 w 6"/>
                  <a:gd name="T5" fmla="*/ 6 h 6"/>
                  <a:gd name="T6" fmla="*/ 2 w 6"/>
                  <a:gd name="T7" fmla="*/ 1 h 6"/>
                  <a:gd name="T8" fmla="*/ 0 w 6"/>
                  <a:gd name="T9" fmla="*/ 0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0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2" y="3"/>
                      <a:pt x="4" y="4"/>
                      <a:pt x="6" y="6"/>
                    </a:cubicBezTo>
                    <a:cubicBezTo>
                      <a:pt x="5" y="4"/>
                      <a:pt x="4" y="2"/>
                      <a:pt x="2" y="1"/>
                    </a:cubicBezTo>
                    <a:cubicBezTo>
                      <a:pt x="1" y="0"/>
                      <a:pt x="1" y="0"/>
                      <a:pt x="0" y="0"/>
                    </a:cubicBezTo>
                  </a:path>
                </a:pathLst>
              </a:custGeom>
              <a:solidFill>
                <a:srgbClr val="DFDC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508" name="Freeform 1134">
                <a:extLst>
                  <a:ext uri="{FF2B5EF4-FFF2-40B4-BE49-F238E27FC236}">
                    <a16:creationId xmlns:a16="http://schemas.microsoft.com/office/drawing/2014/main" id="{D94793DD-B87F-4FEC-88E5-F056E0E958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06" y="3189"/>
                <a:ext cx="36" cy="14"/>
              </a:xfrm>
              <a:custGeom>
                <a:avLst/>
                <a:gdLst>
                  <a:gd name="T0" fmla="*/ 33 w 37"/>
                  <a:gd name="T1" fmla="*/ 0 h 14"/>
                  <a:gd name="T2" fmla="*/ 19 w 37"/>
                  <a:gd name="T3" fmla="*/ 0 h 14"/>
                  <a:gd name="T4" fmla="*/ 0 w 37"/>
                  <a:gd name="T5" fmla="*/ 14 h 14"/>
                  <a:gd name="T6" fmla="*/ 3 w 37"/>
                  <a:gd name="T7" fmla="*/ 14 h 14"/>
                  <a:gd name="T8" fmla="*/ 21 w 37"/>
                  <a:gd name="T9" fmla="*/ 11 h 14"/>
                  <a:gd name="T10" fmla="*/ 33 w 37"/>
                  <a:gd name="T11" fmla="*/ 0 h 14"/>
                  <a:gd name="T12" fmla="*/ 33 w 37"/>
                  <a:gd name="T13" fmla="*/ 0 h 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7" h="14">
                    <a:moveTo>
                      <a:pt x="37" y="0"/>
                    </a:moveTo>
                    <a:cubicBezTo>
                      <a:pt x="32" y="0"/>
                      <a:pt x="28" y="0"/>
                      <a:pt x="23" y="0"/>
                    </a:cubicBezTo>
                    <a:cubicBezTo>
                      <a:pt x="16" y="5"/>
                      <a:pt x="9" y="10"/>
                      <a:pt x="0" y="14"/>
                    </a:cubicBezTo>
                    <a:cubicBezTo>
                      <a:pt x="1" y="14"/>
                      <a:pt x="2" y="14"/>
                      <a:pt x="3" y="14"/>
                    </a:cubicBezTo>
                    <a:cubicBezTo>
                      <a:pt x="11" y="14"/>
                      <a:pt x="19" y="13"/>
                      <a:pt x="25" y="11"/>
                    </a:cubicBezTo>
                    <a:cubicBezTo>
                      <a:pt x="30" y="9"/>
                      <a:pt x="34" y="5"/>
                      <a:pt x="37" y="0"/>
                    </a:cubicBezTo>
                    <a:cubicBezTo>
                      <a:pt x="37" y="0"/>
                      <a:pt x="37" y="0"/>
                      <a:pt x="37" y="0"/>
                    </a:cubicBezTo>
                  </a:path>
                </a:pathLst>
              </a:custGeom>
              <a:solidFill>
                <a:srgbClr val="BBB5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509" name="Freeform 1135">
                <a:extLst>
                  <a:ext uri="{FF2B5EF4-FFF2-40B4-BE49-F238E27FC236}">
                    <a16:creationId xmlns:a16="http://schemas.microsoft.com/office/drawing/2014/main" id="{1BBEF342-44EC-4F19-8356-83DAE0B21C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10" y="3189"/>
                <a:ext cx="143" cy="65"/>
              </a:xfrm>
              <a:custGeom>
                <a:avLst/>
                <a:gdLst>
                  <a:gd name="T0" fmla="*/ 123 w 146"/>
                  <a:gd name="T1" fmla="*/ 0 h 66"/>
                  <a:gd name="T2" fmla="*/ 114 w 146"/>
                  <a:gd name="T3" fmla="*/ 11 h 66"/>
                  <a:gd name="T4" fmla="*/ 93 w 146"/>
                  <a:gd name="T5" fmla="*/ 14 h 66"/>
                  <a:gd name="T6" fmla="*/ 90 w 146"/>
                  <a:gd name="T7" fmla="*/ 14 h 66"/>
                  <a:gd name="T8" fmla="*/ 72 w 146"/>
                  <a:gd name="T9" fmla="*/ 22 h 66"/>
                  <a:gd name="T10" fmla="*/ 23 w 146"/>
                  <a:gd name="T11" fmla="*/ 33 h 66"/>
                  <a:gd name="T12" fmla="*/ 11 w 146"/>
                  <a:gd name="T13" fmla="*/ 33 h 66"/>
                  <a:gd name="T14" fmla="*/ 3 w 146"/>
                  <a:gd name="T15" fmla="*/ 35 h 66"/>
                  <a:gd name="T16" fmla="*/ 0 w 146"/>
                  <a:gd name="T17" fmla="*/ 37 h 66"/>
                  <a:gd name="T18" fmla="*/ 6 w 146"/>
                  <a:gd name="T19" fmla="*/ 55 h 66"/>
                  <a:gd name="T20" fmla="*/ 15 w 146"/>
                  <a:gd name="T21" fmla="*/ 62 h 66"/>
                  <a:gd name="T22" fmla="*/ 110 w 146"/>
                  <a:gd name="T23" fmla="*/ 22 h 66"/>
                  <a:gd name="T24" fmla="*/ 134 w 146"/>
                  <a:gd name="T25" fmla="*/ 12 h 66"/>
                  <a:gd name="T26" fmla="*/ 130 w 146"/>
                  <a:gd name="T27" fmla="*/ 0 h 66"/>
                  <a:gd name="T28" fmla="*/ 123 w 146"/>
                  <a:gd name="T29" fmla="*/ 0 h 6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46" h="66">
                    <a:moveTo>
                      <a:pt x="135" y="0"/>
                    </a:moveTo>
                    <a:cubicBezTo>
                      <a:pt x="132" y="5"/>
                      <a:pt x="128" y="9"/>
                      <a:pt x="123" y="11"/>
                    </a:cubicBezTo>
                    <a:cubicBezTo>
                      <a:pt x="117" y="13"/>
                      <a:pt x="109" y="14"/>
                      <a:pt x="101" y="14"/>
                    </a:cubicBezTo>
                    <a:cubicBezTo>
                      <a:pt x="100" y="14"/>
                      <a:pt x="99" y="14"/>
                      <a:pt x="98" y="14"/>
                    </a:cubicBezTo>
                    <a:cubicBezTo>
                      <a:pt x="92" y="17"/>
                      <a:pt x="87" y="19"/>
                      <a:pt x="80" y="22"/>
                    </a:cubicBezTo>
                    <a:cubicBezTo>
                      <a:pt x="57" y="30"/>
                      <a:pt x="39" y="34"/>
                      <a:pt x="23" y="34"/>
                    </a:cubicBezTo>
                    <a:cubicBezTo>
                      <a:pt x="19" y="34"/>
                      <a:pt x="15" y="34"/>
                      <a:pt x="11" y="33"/>
                    </a:cubicBezTo>
                    <a:cubicBezTo>
                      <a:pt x="8" y="35"/>
                      <a:pt x="5" y="37"/>
                      <a:pt x="3" y="39"/>
                    </a:cubicBezTo>
                    <a:cubicBezTo>
                      <a:pt x="2" y="40"/>
                      <a:pt x="1" y="40"/>
                      <a:pt x="0" y="41"/>
                    </a:cubicBezTo>
                    <a:cubicBezTo>
                      <a:pt x="2" y="46"/>
                      <a:pt x="4" y="52"/>
                      <a:pt x="6" y="59"/>
                    </a:cubicBezTo>
                    <a:cubicBezTo>
                      <a:pt x="9" y="61"/>
                      <a:pt x="12" y="63"/>
                      <a:pt x="15" y="66"/>
                    </a:cubicBezTo>
                    <a:cubicBezTo>
                      <a:pt x="49" y="51"/>
                      <a:pt x="82" y="35"/>
                      <a:pt x="118" y="22"/>
                    </a:cubicBezTo>
                    <a:cubicBezTo>
                      <a:pt x="126" y="19"/>
                      <a:pt x="136" y="16"/>
                      <a:pt x="146" y="12"/>
                    </a:cubicBezTo>
                    <a:cubicBezTo>
                      <a:pt x="145" y="8"/>
                      <a:pt x="143" y="4"/>
                      <a:pt x="142" y="0"/>
                    </a:cubicBezTo>
                    <a:cubicBezTo>
                      <a:pt x="140" y="0"/>
                      <a:pt x="138" y="0"/>
                      <a:pt x="135" y="0"/>
                    </a:cubicBezTo>
                  </a:path>
                </a:pathLst>
              </a:custGeom>
              <a:solidFill>
                <a:srgbClr val="D5D1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510" name="Freeform 1136">
                <a:extLst>
                  <a:ext uri="{FF2B5EF4-FFF2-40B4-BE49-F238E27FC236}">
                    <a16:creationId xmlns:a16="http://schemas.microsoft.com/office/drawing/2014/main" id="{725E9DE7-F8AB-41B3-9220-BA157E53D2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49" y="3189"/>
                <a:ext cx="10" cy="12"/>
              </a:xfrm>
              <a:custGeom>
                <a:avLst/>
                <a:gdLst>
                  <a:gd name="T0" fmla="*/ 0 w 10"/>
                  <a:gd name="T1" fmla="*/ 0 h 12"/>
                  <a:gd name="T2" fmla="*/ 4 w 10"/>
                  <a:gd name="T3" fmla="*/ 12 h 12"/>
                  <a:gd name="T4" fmla="*/ 5 w 10"/>
                  <a:gd name="T5" fmla="*/ 12 h 12"/>
                  <a:gd name="T6" fmla="*/ 10 w 10"/>
                  <a:gd name="T7" fmla="*/ 0 h 12"/>
                  <a:gd name="T8" fmla="*/ 0 w 10"/>
                  <a:gd name="T9" fmla="*/ 0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" h="12">
                    <a:moveTo>
                      <a:pt x="0" y="0"/>
                    </a:moveTo>
                    <a:cubicBezTo>
                      <a:pt x="1" y="4"/>
                      <a:pt x="3" y="8"/>
                      <a:pt x="4" y="12"/>
                    </a:cubicBezTo>
                    <a:cubicBezTo>
                      <a:pt x="4" y="12"/>
                      <a:pt x="5" y="12"/>
                      <a:pt x="5" y="12"/>
                    </a:cubicBezTo>
                    <a:cubicBezTo>
                      <a:pt x="7" y="8"/>
                      <a:pt x="9" y="4"/>
                      <a:pt x="10" y="0"/>
                    </a:cubicBezTo>
                    <a:cubicBezTo>
                      <a:pt x="7" y="0"/>
                      <a:pt x="4" y="0"/>
                      <a:pt x="0" y="0"/>
                    </a:cubicBezTo>
                  </a:path>
                </a:pathLst>
              </a:custGeom>
              <a:solidFill>
                <a:srgbClr val="E6E3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511" name="Freeform 1137">
                <a:extLst>
                  <a:ext uri="{FF2B5EF4-FFF2-40B4-BE49-F238E27FC236}">
                    <a16:creationId xmlns:a16="http://schemas.microsoft.com/office/drawing/2014/main" id="{208E2E56-3AAC-4E93-8A55-64102B2AA9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15" y="3247"/>
                <a:ext cx="9" cy="9"/>
              </a:xfrm>
              <a:custGeom>
                <a:avLst/>
                <a:gdLst>
                  <a:gd name="T0" fmla="*/ 0 w 9"/>
                  <a:gd name="T1" fmla="*/ 0 h 9"/>
                  <a:gd name="T2" fmla="*/ 1 w 9"/>
                  <a:gd name="T3" fmla="*/ 8 h 9"/>
                  <a:gd name="T4" fmla="*/ 5 w 9"/>
                  <a:gd name="T5" fmla="*/ 9 h 9"/>
                  <a:gd name="T6" fmla="*/ 9 w 9"/>
                  <a:gd name="T7" fmla="*/ 7 h 9"/>
                  <a:gd name="T8" fmla="*/ 0 w 9"/>
                  <a:gd name="T9" fmla="*/ 0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" h="9">
                    <a:moveTo>
                      <a:pt x="0" y="0"/>
                    </a:moveTo>
                    <a:cubicBezTo>
                      <a:pt x="0" y="3"/>
                      <a:pt x="1" y="5"/>
                      <a:pt x="1" y="8"/>
                    </a:cubicBezTo>
                    <a:cubicBezTo>
                      <a:pt x="2" y="8"/>
                      <a:pt x="3" y="8"/>
                      <a:pt x="5" y="9"/>
                    </a:cubicBezTo>
                    <a:cubicBezTo>
                      <a:pt x="6" y="8"/>
                      <a:pt x="8" y="7"/>
                      <a:pt x="9" y="7"/>
                    </a:cubicBezTo>
                    <a:cubicBezTo>
                      <a:pt x="6" y="4"/>
                      <a:pt x="3" y="2"/>
                      <a:pt x="0" y="0"/>
                    </a:cubicBezTo>
                  </a:path>
                </a:pathLst>
              </a:custGeom>
              <a:solidFill>
                <a:srgbClr val="DDD9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512" name="Freeform 1138">
                <a:extLst>
                  <a:ext uri="{FF2B5EF4-FFF2-40B4-BE49-F238E27FC236}">
                    <a16:creationId xmlns:a16="http://schemas.microsoft.com/office/drawing/2014/main" id="{4CB92722-D765-45CE-A1A1-D66F0975B7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63" y="3211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0 w 1"/>
                  <a:gd name="T7" fmla="*/ 1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</a:path>
                </a:pathLst>
              </a:custGeom>
              <a:solidFill>
                <a:srgbClr val="DFDC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513" name="Freeform 1139">
                <a:extLst>
                  <a:ext uri="{FF2B5EF4-FFF2-40B4-BE49-F238E27FC236}">
                    <a16:creationId xmlns:a16="http://schemas.microsoft.com/office/drawing/2014/main" id="{56EB92DA-116A-4D15-BA4E-30298018CA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85" y="3247"/>
                <a:ext cx="3" cy="1"/>
              </a:xfrm>
              <a:custGeom>
                <a:avLst/>
                <a:gdLst>
                  <a:gd name="T0" fmla="*/ 2 w 3"/>
                  <a:gd name="T1" fmla="*/ 0 h 2"/>
                  <a:gd name="T2" fmla="*/ 0 w 3"/>
                  <a:gd name="T3" fmla="*/ 1 h 2"/>
                  <a:gd name="T4" fmla="*/ 3 w 3"/>
                  <a:gd name="T5" fmla="*/ 1 h 2"/>
                  <a:gd name="T6" fmla="*/ 2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2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1" y="2"/>
                      <a:pt x="2" y="2"/>
                      <a:pt x="3" y="2"/>
                    </a:cubicBezTo>
                    <a:cubicBezTo>
                      <a:pt x="3" y="1"/>
                      <a:pt x="2" y="1"/>
                      <a:pt x="2" y="0"/>
                    </a:cubicBezTo>
                  </a:path>
                </a:pathLst>
              </a:custGeom>
              <a:solidFill>
                <a:srgbClr val="E6E3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514" name="Freeform 1140">
                <a:extLst>
                  <a:ext uri="{FF2B5EF4-FFF2-40B4-BE49-F238E27FC236}">
                    <a16:creationId xmlns:a16="http://schemas.microsoft.com/office/drawing/2014/main" id="{ACBD9839-54CD-4C79-B0B9-6FC34C7266B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196" y="3229"/>
                <a:ext cx="95" cy="64"/>
              </a:xfrm>
              <a:custGeom>
                <a:avLst/>
                <a:gdLst>
                  <a:gd name="T0" fmla="*/ 68 w 97"/>
                  <a:gd name="T1" fmla="*/ 43 h 65"/>
                  <a:gd name="T2" fmla="*/ 62 w 97"/>
                  <a:gd name="T3" fmla="*/ 44 h 65"/>
                  <a:gd name="T4" fmla="*/ 58 w 97"/>
                  <a:gd name="T5" fmla="*/ 52 h 65"/>
                  <a:gd name="T6" fmla="*/ 58 w 97"/>
                  <a:gd name="T7" fmla="*/ 57 h 65"/>
                  <a:gd name="T8" fmla="*/ 84 w 97"/>
                  <a:gd name="T9" fmla="*/ 53 h 65"/>
                  <a:gd name="T10" fmla="*/ 84 w 97"/>
                  <a:gd name="T11" fmla="*/ 50 h 65"/>
                  <a:gd name="T12" fmla="*/ 83 w 97"/>
                  <a:gd name="T13" fmla="*/ 46 h 65"/>
                  <a:gd name="T14" fmla="*/ 68 w 97"/>
                  <a:gd name="T15" fmla="*/ 43 h 65"/>
                  <a:gd name="T16" fmla="*/ 89 w 97"/>
                  <a:gd name="T17" fmla="*/ 0 h 65"/>
                  <a:gd name="T18" fmla="*/ 0 w 97"/>
                  <a:gd name="T19" fmla="*/ 26 h 65"/>
                  <a:gd name="T20" fmla="*/ 4 w 97"/>
                  <a:gd name="T21" fmla="*/ 32 h 65"/>
                  <a:gd name="T22" fmla="*/ 13 w 97"/>
                  <a:gd name="T23" fmla="*/ 43 h 65"/>
                  <a:gd name="T24" fmla="*/ 24 w 97"/>
                  <a:gd name="T25" fmla="*/ 61 h 65"/>
                  <a:gd name="T26" fmla="*/ 44 w 97"/>
                  <a:gd name="T27" fmla="*/ 58 h 65"/>
                  <a:gd name="T28" fmla="*/ 55 w 97"/>
                  <a:gd name="T29" fmla="*/ 35 h 65"/>
                  <a:gd name="T30" fmla="*/ 82 w 97"/>
                  <a:gd name="T31" fmla="*/ 31 h 65"/>
                  <a:gd name="T32" fmla="*/ 89 w 97"/>
                  <a:gd name="T33" fmla="*/ 0 h 6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97" h="65">
                    <a:moveTo>
                      <a:pt x="73" y="47"/>
                    </a:moveTo>
                    <a:cubicBezTo>
                      <a:pt x="70" y="47"/>
                      <a:pt x="68" y="48"/>
                      <a:pt x="66" y="48"/>
                    </a:cubicBezTo>
                    <a:cubicBezTo>
                      <a:pt x="64" y="50"/>
                      <a:pt x="62" y="53"/>
                      <a:pt x="62" y="56"/>
                    </a:cubicBezTo>
                    <a:cubicBezTo>
                      <a:pt x="61" y="58"/>
                      <a:pt x="62" y="59"/>
                      <a:pt x="62" y="61"/>
                    </a:cubicBezTo>
                    <a:cubicBezTo>
                      <a:pt x="72" y="59"/>
                      <a:pt x="82" y="58"/>
                      <a:pt x="92" y="57"/>
                    </a:cubicBezTo>
                    <a:cubicBezTo>
                      <a:pt x="92" y="56"/>
                      <a:pt x="92" y="55"/>
                      <a:pt x="92" y="54"/>
                    </a:cubicBezTo>
                    <a:cubicBezTo>
                      <a:pt x="91" y="52"/>
                      <a:pt x="91" y="51"/>
                      <a:pt x="91" y="50"/>
                    </a:cubicBezTo>
                    <a:cubicBezTo>
                      <a:pt x="84" y="48"/>
                      <a:pt x="78" y="47"/>
                      <a:pt x="73" y="47"/>
                    </a:cubicBezTo>
                    <a:moveTo>
                      <a:pt x="97" y="0"/>
                    </a:moveTo>
                    <a:cubicBezTo>
                      <a:pt x="66" y="9"/>
                      <a:pt x="33" y="18"/>
                      <a:pt x="0" y="26"/>
                    </a:cubicBezTo>
                    <a:cubicBezTo>
                      <a:pt x="1" y="29"/>
                      <a:pt x="3" y="31"/>
                      <a:pt x="4" y="33"/>
                    </a:cubicBezTo>
                    <a:cubicBezTo>
                      <a:pt x="7" y="38"/>
                      <a:pt x="10" y="43"/>
                      <a:pt x="13" y="47"/>
                    </a:cubicBezTo>
                    <a:cubicBezTo>
                      <a:pt x="19" y="53"/>
                      <a:pt x="23" y="59"/>
                      <a:pt x="26" y="65"/>
                    </a:cubicBezTo>
                    <a:cubicBezTo>
                      <a:pt x="34" y="64"/>
                      <a:pt x="41" y="63"/>
                      <a:pt x="48" y="62"/>
                    </a:cubicBezTo>
                    <a:cubicBezTo>
                      <a:pt x="45" y="54"/>
                      <a:pt x="47" y="46"/>
                      <a:pt x="59" y="39"/>
                    </a:cubicBezTo>
                    <a:cubicBezTo>
                      <a:pt x="67" y="34"/>
                      <a:pt x="78" y="32"/>
                      <a:pt x="90" y="31"/>
                    </a:cubicBezTo>
                    <a:cubicBezTo>
                      <a:pt x="91" y="21"/>
                      <a:pt x="94" y="10"/>
                      <a:pt x="97" y="0"/>
                    </a:cubicBezTo>
                  </a:path>
                </a:pathLst>
              </a:custGeom>
              <a:solidFill>
                <a:srgbClr val="BBB5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515" name="Freeform 1141">
                <a:extLst>
                  <a:ext uri="{FF2B5EF4-FFF2-40B4-BE49-F238E27FC236}">
                    <a16:creationId xmlns:a16="http://schemas.microsoft.com/office/drawing/2014/main" id="{055A8C77-C038-4302-A052-AEBEE54D45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40" y="3259"/>
                <a:ext cx="45" cy="31"/>
              </a:xfrm>
              <a:custGeom>
                <a:avLst/>
                <a:gdLst>
                  <a:gd name="T0" fmla="*/ 45 w 45"/>
                  <a:gd name="T1" fmla="*/ 0 h 31"/>
                  <a:gd name="T2" fmla="*/ 14 w 45"/>
                  <a:gd name="T3" fmla="*/ 8 h 31"/>
                  <a:gd name="T4" fmla="*/ 3 w 45"/>
                  <a:gd name="T5" fmla="*/ 31 h 31"/>
                  <a:gd name="T6" fmla="*/ 14 w 45"/>
                  <a:gd name="T7" fmla="*/ 30 h 31"/>
                  <a:gd name="T8" fmla="*/ 17 w 45"/>
                  <a:gd name="T9" fmla="*/ 30 h 31"/>
                  <a:gd name="T10" fmla="*/ 17 w 45"/>
                  <a:gd name="T11" fmla="*/ 25 h 31"/>
                  <a:gd name="T12" fmla="*/ 21 w 45"/>
                  <a:gd name="T13" fmla="*/ 17 h 31"/>
                  <a:gd name="T14" fmla="*/ 17 w 45"/>
                  <a:gd name="T15" fmla="*/ 18 h 31"/>
                  <a:gd name="T16" fmla="*/ 12 w 45"/>
                  <a:gd name="T17" fmla="*/ 12 h 31"/>
                  <a:gd name="T18" fmla="*/ 45 w 45"/>
                  <a:gd name="T19" fmla="*/ 2 h 31"/>
                  <a:gd name="T20" fmla="*/ 45 w 45"/>
                  <a:gd name="T21" fmla="*/ 0 h 31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45" h="31">
                    <a:moveTo>
                      <a:pt x="45" y="0"/>
                    </a:moveTo>
                    <a:cubicBezTo>
                      <a:pt x="33" y="1"/>
                      <a:pt x="22" y="3"/>
                      <a:pt x="14" y="8"/>
                    </a:cubicBezTo>
                    <a:cubicBezTo>
                      <a:pt x="2" y="15"/>
                      <a:pt x="0" y="23"/>
                      <a:pt x="3" y="31"/>
                    </a:cubicBezTo>
                    <a:cubicBezTo>
                      <a:pt x="7" y="31"/>
                      <a:pt x="10" y="30"/>
                      <a:pt x="14" y="30"/>
                    </a:cubicBezTo>
                    <a:cubicBezTo>
                      <a:pt x="15" y="30"/>
                      <a:pt x="16" y="30"/>
                      <a:pt x="17" y="30"/>
                    </a:cubicBezTo>
                    <a:cubicBezTo>
                      <a:pt x="17" y="28"/>
                      <a:pt x="16" y="27"/>
                      <a:pt x="17" y="25"/>
                    </a:cubicBezTo>
                    <a:cubicBezTo>
                      <a:pt x="17" y="22"/>
                      <a:pt x="19" y="19"/>
                      <a:pt x="21" y="17"/>
                    </a:cubicBezTo>
                    <a:cubicBezTo>
                      <a:pt x="20" y="17"/>
                      <a:pt x="18" y="17"/>
                      <a:pt x="17" y="18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20" y="7"/>
                      <a:pt x="32" y="4"/>
                      <a:pt x="45" y="2"/>
                    </a:cubicBezTo>
                    <a:cubicBezTo>
                      <a:pt x="45" y="2"/>
                      <a:pt x="45" y="1"/>
                      <a:pt x="45" y="0"/>
                    </a:cubicBezTo>
                  </a:path>
                </a:pathLst>
              </a:custGeom>
              <a:solidFill>
                <a:srgbClr val="D5D1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516" name="Freeform 1142">
                <a:extLst>
                  <a:ext uri="{FF2B5EF4-FFF2-40B4-BE49-F238E27FC236}">
                    <a16:creationId xmlns:a16="http://schemas.microsoft.com/office/drawing/2014/main" id="{CF0C8253-E456-4DB5-B6B9-F92967E92A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9" y="3275"/>
                <a:ext cx="13" cy="18"/>
              </a:xfrm>
              <a:custGeom>
                <a:avLst/>
                <a:gdLst>
                  <a:gd name="T0" fmla="*/ 0 w 13"/>
                  <a:gd name="T1" fmla="*/ 0 h 18"/>
                  <a:gd name="T2" fmla="*/ 13 w 13"/>
                  <a:gd name="T3" fmla="*/ 18 h 18"/>
                  <a:gd name="T4" fmla="*/ 13 w 13"/>
                  <a:gd name="T5" fmla="*/ 18 h 18"/>
                  <a:gd name="T6" fmla="*/ 0 w 13"/>
                  <a:gd name="T7" fmla="*/ 0 h 1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3" h="18">
                    <a:moveTo>
                      <a:pt x="0" y="0"/>
                    </a:moveTo>
                    <a:cubicBezTo>
                      <a:pt x="4" y="7"/>
                      <a:pt x="8" y="13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0" y="12"/>
                      <a:pt x="6" y="6"/>
                      <a:pt x="0" y="0"/>
                    </a:cubicBezTo>
                  </a:path>
                </a:pathLst>
              </a:custGeom>
              <a:solidFill>
                <a:srgbClr val="D5D1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517" name="Freeform 1143">
                <a:extLst>
                  <a:ext uri="{FF2B5EF4-FFF2-40B4-BE49-F238E27FC236}">
                    <a16:creationId xmlns:a16="http://schemas.microsoft.com/office/drawing/2014/main" id="{A0349F82-5791-4E16-A203-E57632D408C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222" y="3290"/>
                <a:ext cx="70" cy="25"/>
              </a:xfrm>
              <a:custGeom>
                <a:avLst/>
                <a:gdLst>
                  <a:gd name="T0" fmla="*/ 60 w 72"/>
                  <a:gd name="T1" fmla="*/ 2 h 26"/>
                  <a:gd name="T2" fmla="*/ 51 w 72"/>
                  <a:gd name="T3" fmla="*/ 11 h 26"/>
                  <a:gd name="T4" fmla="*/ 61 w 72"/>
                  <a:gd name="T5" fmla="*/ 13 h 26"/>
                  <a:gd name="T6" fmla="*/ 64 w 72"/>
                  <a:gd name="T7" fmla="*/ 13 h 26"/>
                  <a:gd name="T8" fmla="*/ 60 w 72"/>
                  <a:gd name="T9" fmla="*/ 2 h 26"/>
                  <a:gd name="T10" fmla="*/ 18 w 72"/>
                  <a:gd name="T11" fmla="*/ 0 h 26"/>
                  <a:gd name="T12" fmla="*/ 0 w 72"/>
                  <a:gd name="T13" fmla="*/ 3 h 26"/>
                  <a:gd name="T14" fmla="*/ 2 w 72"/>
                  <a:gd name="T15" fmla="*/ 5 h 26"/>
                  <a:gd name="T16" fmla="*/ 22 w 72"/>
                  <a:gd name="T17" fmla="*/ 22 h 26"/>
                  <a:gd name="T18" fmla="*/ 37 w 72"/>
                  <a:gd name="T19" fmla="*/ 18 h 26"/>
                  <a:gd name="T20" fmla="*/ 36 w 72"/>
                  <a:gd name="T21" fmla="*/ 18 h 26"/>
                  <a:gd name="T22" fmla="*/ 18 w 72"/>
                  <a:gd name="T23" fmla="*/ 0 h 2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72" h="26">
                    <a:moveTo>
                      <a:pt x="68" y="2"/>
                    </a:moveTo>
                    <a:cubicBezTo>
                      <a:pt x="59" y="4"/>
                      <a:pt x="54" y="7"/>
                      <a:pt x="56" y="11"/>
                    </a:cubicBezTo>
                    <a:cubicBezTo>
                      <a:pt x="57" y="14"/>
                      <a:pt x="62" y="15"/>
                      <a:pt x="69" y="15"/>
                    </a:cubicBezTo>
                    <a:cubicBezTo>
                      <a:pt x="70" y="15"/>
                      <a:pt x="71" y="15"/>
                      <a:pt x="72" y="15"/>
                    </a:cubicBezTo>
                    <a:cubicBezTo>
                      <a:pt x="71" y="10"/>
                      <a:pt x="69" y="6"/>
                      <a:pt x="68" y="2"/>
                    </a:cubicBezTo>
                    <a:moveTo>
                      <a:pt x="22" y="0"/>
                    </a:moveTo>
                    <a:cubicBezTo>
                      <a:pt x="15" y="1"/>
                      <a:pt x="8" y="2"/>
                      <a:pt x="0" y="3"/>
                    </a:cubicBezTo>
                    <a:cubicBezTo>
                      <a:pt x="1" y="4"/>
                      <a:pt x="2" y="5"/>
                      <a:pt x="2" y="5"/>
                    </a:cubicBezTo>
                    <a:cubicBezTo>
                      <a:pt x="9" y="12"/>
                      <a:pt x="16" y="19"/>
                      <a:pt x="26" y="26"/>
                    </a:cubicBezTo>
                    <a:cubicBezTo>
                      <a:pt x="31" y="25"/>
                      <a:pt x="36" y="24"/>
                      <a:pt x="41" y="22"/>
                    </a:cubicBezTo>
                    <a:cubicBezTo>
                      <a:pt x="41" y="22"/>
                      <a:pt x="40" y="22"/>
                      <a:pt x="40" y="22"/>
                    </a:cubicBezTo>
                    <a:cubicBezTo>
                      <a:pt x="32" y="15"/>
                      <a:pt x="25" y="8"/>
                      <a:pt x="22" y="0"/>
                    </a:cubicBezTo>
                  </a:path>
                </a:pathLst>
              </a:custGeom>
              <a:solidFill>
                <a:srgbClr val="C7C3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518" name="Freeform 1144">
                <a:extLst>
                  <a:ext uri="{FF2B5EF4-FFF2-40B4-BE49-F238E27FC236}">
                    <a16:creationId xmlns:a16="http://schemas.microsoft.com/office/drawing/2014/main" id="{C2A9B07E-9437-4639-809D-0BE68B2F0C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57" y="3285"/>
                <a:ext cx="30" cy="7"/>
              </a:xfrm>
              <a:custGeom>
                <a:avLst/>
                <a:gdLst>
                  <a:gd name="T0" fmla="*/ 30 w 30"/>
                  <a:gd name="T1" fmla="*/ 0 h 7"/>
                  <a:gd name="T2" fmla="*/ 0 w 30"/>
                  <a:gd name="T3" fmla="*/ 4 h 7"/>
                  <a:gd name="T4" fmla="*/ 6 w 30"/>
                  <a:gd name="T5" fmla="*/ 7 h 7"/>
                  <a:gd name="T6" fmla="*/ 30 w 30"/>
                  <a:gd name="T7" fmla="*/ 0 h 7"/>
                  <a:gd name="T8" fmla="*/ 30 w 30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0" h="7">
                    <a:moveTo>
                      <a:pt x="30" y="0"/>
                    </a:moveTo>
                    <a:cubicBezTo>
                      <a:pt x="20" y="1"/>
                      <a:pt x="10" y="2"/>
                      <a:pt x="0" y="4"/>
                    </a:cubicBezTo>
                    <a:cubicBezTo>
                      <a:pt x="1" y="6"/>
                      <a:pt x="3" y="7"/>
                      <a:pt x="6" y="7"/>
                    </a:cubicBezTo>
                    <a:cubicBezTo>
                      <a:pt x="12" y="7"/>
                      <a:pt x="21" y="3"/>
                      <a:pt x="30" y="0"/>
                    </a:cubicBezTo>
                    <a:cubicBezTo>
                      <a:pt x="30" y="0"/>
                      <a:pt x="30" y="0"/>
                      <a:pt x="30" y="0"/>
                    </a:cubicBezTo>
                  </a:path>
                </a:pathLst>
              </a:custGeom>
              <a:solidFill>
                <a:srgbClr val="C7C3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519" name="Freeform 1145">
                <a:extLst>
                  <a:ext uri="{FF2B5EF4-FFF2-40B4-BE49-F238E27FC236}">
                    <a16:creationId xmlns:a16="http://schemas.microsoft.com/office/drawing/2014/main" id="{926F940B-1AD8-46CE-9B0C-3F6A12AC92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43" y="3285"/>
                <a:ext cx="47" cy="26"/>
              </a:xfrm>
              <a:custGeom>
                <a:avLst/>
                <a:gdLst>
                  <a:gd name="T0" fmla="*/ 44 w 47"/>
                  <a:gd name="T1" fmla="*/ 0 h 27"/>
                  <a:gd name="T2" fmla="*/ 20 w 47"/>
                  <a:gd name="T3" fmla="*/ 7 h 27"/>
                  <a:gd name="T4" fmla="*/ 14 w 47"/>
                  <a:gd name="T5" fmla="*/ 4 h 27"/>
                  <a:gd name="T6" fmla="*/ 11 w 47"/>
                  <a:gd name="T7" fmla="*/ 4 h 27"/>
                  <a:gd name="T8" fmla="*/ 0 w 47"/>
                  <a:gd name="T9" fmla="*/ 5 h 27"/>
                  <a:gd name="T10" fmla="*/ 18 w 47"/>
                  <a:gd name="T11" fmla="*/ 23 h 27"/>
                  <a:gd name="T12" fmla="*/ 19 w 47"/>
                  <a:gd name="T13" fmla="*/ 23 h 27"/>
                  <a:gd name="T14" fmla="*/ 21 w 47"/>
                  <a:gd name="T15" fmla="*/ 23 h 27"/>
                  <a:gd name="T16" fmla="*/ 47 w 47"/>
                  <a:gd name="T17" fmla="*/ 16 h 27"/>
                  <a:gd name="T18" fmla="*/ 34 w 47"/>
                  <a:gd name="T19" fmla="*/ 13 h 27"/>
                  <a:gd name="T20" fmla="*/ 46 w 47"/>
                  <a:gd name="T21" fmla="*/ 7 h 27"/>
                  <a:gd name="T22" fmla="*/ 44 w 47"/>
                  <a:gd name="T23" fmla="*/ 0 h 2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47" h="27">
                    <a:moveTo>
                      <a:pt x="44" y="0"/>
                    </a:moveTo>
                    <a:cubicBezTo>
                      <a:pt x="35" y="3"/>
                      <a:pt x="26" y="7"/>
                      <a:pt x="20" y="7"/>
                    </a:cubicBezTo>
                    <a:cubicBezTo>
                      <a:pt x="17" y="7"/>
                      <a:pt x="15" y="6"/>
                      <a:pt x="14" y="4"/>
                    </a:cubicBezTo>
                    <a:cubicBezTo>
                      <a:pt x="13" y="4"/>
                      <a:pt x="12" y="4"/>
                      <a:pt x="11" y="4"/>
                    </a:cubicBezTo>
                    <a:cubicBezTo>
                      <a:pt x="7" y="4"/>
                      <a:pt x="4" y="5"/>
                      <a:pt x="0" y="5"/>
                    </a:cubicBezTo>
                    <a:cubicBezTo>
                      <a:pt x="3" y="13"/>
                      <a:pt x="10" y="20"/>
                      <a:pt x="18" y="27"/>
                    </a:cubicBezTo>
                    <a:cubicBezTo>
                      <a:pt x="18" y="27"/>
                      <a:pt x="19" y="27"/>
                      <a:pt x="19" y="27"/>
                    </a:cubicBezTo>
                    <a:cubicBezTo>
                      <a:pt x="20" y="27"/>
                      <a:pt x="20" y="27"/>
                      <a:pt x="21" y="27"/>
                    </a:cubicBezTo>
                    <a:cubicBezTo>
                      <a:pt x="30" y="25"/>
                      <a:pt x="39" y="23"/>
                      <a:pt x="47" y="20"/>
                    </a:cubicBezTo>
                    <a:cubicBezTo>
                      <a:pt x="40" y="20"/>
                      <a:pt x="35" y="19"/>
                      <a:pt x="34" y="16"/>
                    </a:cubicBezTo>
                    <a:cubicBezTo>
                      <a:pt x="32" y="12"/>
                      <a:pt x="37" y="9"/>
                      <a:pt x="46" y="7"/>
                    </a:cubicBezTo>
                    <a:cubicBezTo>
                      <a:pt x="45" y="5"/>
                      <a:pt x="45" y="3"/>
                      <a:pt x="44" y="0"/>
                    </a:cubicBezTo>
                  </a:path>
                </a:pathLst>
              </a:custGeom>
              <a:solidFill>
                <a:srgbClr val="DDD9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520" name="Freeform 1146">
                <a:extLst>
                  <a:ext uri="{FF2B5EF4-FFF2-40B4-BE49-F238E27FC236}">
                    <a16:creationId xmlns:a16="http://schemas.microsoft.com/office/drawing/2014/main" id="{FE2995E2-B45E-4C39-BE4E-F77BA23FCA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22" y="3293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0 h 2"/>
                  <a:gd name="T4" fmla="*/ 2 w 2"/>
                  <a:gd name="T5" fmla="*/ 2 h 2"/>
                  <a:gd name="T6" fmla="*/ 0 w 2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2"/>
                      <a:pt x="2" y="2"/>
                    </a:cubicBezTo>
                    <a:cubicBezTo>
                      <a:pt x="2" y="2"/>
                      <a:pt x="1" y="1"/>
                      <a:pt x="0" y="0"/>
                    </a:cubicBezTo>
                  </a:path>
                </a:pathLst>
              </a:custGeom>
              <a:solidFill>
                <a:srgbClr val="DDD9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521" name="Freeform 1147">
                <a:extLst>
                  <a:ext uri="{FF2B5EF4-FFF2-40B4-BE49-F238E27FC236}">
                    <a16:creationId xmlns:a16="http://schemas.microsoft.com/office/drawing/2014/main" id="{E596F48C-7E52-4533-BAF6-EA55C8A5E5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3" y="3301"/>
                <a:ext cx="171" cy="28"/>
              </a:xfrm>
              <a:custGeom>
                <a:avLst/>
                <a:gdLst>
                  <a:gd name="T0" fmla="*/ 143 w 174"/>
                  <a:gd name="T1" fmla="*/ 0 h 29"/>
                  <a:gd name="T2" fmla="*/ 140 w 174"/>
                  <a:gd name="T3" fmla="*/ 1 h 29"/>
                  <a:gd name="T4" fmla="*/ 21 w 174"/>
                  <a:gd name="T5" fmla="*/ 22 h 29"/>
                  <a:gd name="T6" fmla="*/ 10 w 174"/>
                  <a:gd name="T7" fmla="*/ 21 h 29"/>
                  <a:gd name="T8" fmla="*/ 0 w 174"/>
                  <a:gd name="T9" fmla="*/ 24 h 29"/>
                  <a:gd name="T10" fmla="*/ 21 w 174"/>
                  <a:gd name="T11" fmla="*/ 25 h 29"/>
                  <a:gd name="T12" fmla="*/ 93 w 174"/>
                  <a:gd name="T13" fmla="*/ 20 h 29"/>
                  <a:gd name="T14" fmla="*/ 162 w 174"/>
                  <a:gd name="T15" fmla="*/ 15 h 29"/>
                  <a:gd name="T16" fmla="*/ 161 w 174"/>
                  <a:gd name="T17" fmla="*/ 14 h 29"/>
                  <a:gd name="T18" fmla="*/ 143 w 174"/>
                  <a:gd name="T19" fmla="*/ 0 h 2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74" h="29">
                    <a:moveTo>
                      <a:pt x="155" y="0"/>
                    </a:moveTo>
                    <a:cubicBezTo>
                      <a:pt x="153" y="1"/>
                      <a:pt x="151" y="1"/>
                      <a:pt x="150" y="1"/>
                    </a:cubicBezTo>
                    <a:cubicBezTo>
                      <a:pt x="126" y="6"/>
                      <a:pt x="54" y="26"/>
                      <a:pt x="21" y="26"/>
                    </a:cubicBezTo>
                    <a:cubicBezTo>
                      <a:pt x="17" y="26"/>
                      <a:pt x="13" y="26"/>
                      <a:pt x="10" y="25"/>
                    </a:cubicBezTo>
                    <a:cubicBezTo>
                      <a:pt x="0" y="28"/>
                      <a:pt x="0" y="28"/>
                      <a:pt x="0" y="28"/>
                    </a:cubicBezTo>
                    <a:cubicBezTo>
                      <a:pt x="7" y="29"/>
                      <a:pt x="14" y="29"/>
                      <a:pt x="21" y="29"/>
                    </a:cubicBezTo>
                    <a:cubicBezTo>
                      <a:pt x="47" y="29"/>
                      <a:pt x="75" y="27"/>
                      <a:pt x="101" y="24"/>
                    </a:cubicBezTo>
                    <a:cubicBezTo>
                      <a:pt x="127" y="22"/>
                      <a:pt x="152" y="19"/>
                      <a:pt x="174" y="19"/>
                    </a:cubicBezTo>
                    <a:cubicBezTo>
                      <a:pt x="174" y="19"/>
                      <a:pt x="174" y="18"/>
                      <a:pt x="173" y="18"/>
                    </a:cubicBezTo>
                    <a:cubicBezTo>
                      <a:pt x="170" y="14"/>
                      <a:pt x="161" y="7"/>
                      <a:pt x="155" y="0"/>
                    </a:cubicBezTo>
                  </a:path>
                </a:pathLst>
              </a:custGeom>
              <a:solidFill>
                <a:srgbClr val="8178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522" name="Freeform 1148">
                <a:extLst>
                  <a:ext uri="{FF2B5EF4-FFF2-40B4-BE49-F238E27FC236}">
                    <a16:creationId xmlns:a16="http://schemas.microsoft.com/office/drawing/2014/main" id="{3FB7E367-9CF1-422C-A573-B7674941D3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5" y="3298"/>
                <a:ext cx="41" cy="21"/>
              </a:xfrm>
              <a:custGeom>
                <a:avLst/>
                <a:gdLst>
                  <a:gd name="T0" fmla="*/ 22 w 41"/>
                  <a:gd name="T1" fmla="*/ 0 h 22"/>
                  <a:gd name="T2" fmla="*/ 0 w 41"/>
                  <a:gd name="T3" fmla="*/ 3 h 22"/>
                  <a:gd name="T4" fmla="*/ 18 w 41"/>
                  <a:gd name="T5" fmla="*/ 17 h 22"/>
                  <a:gd name="T6" fmla="*/ 19 w 41"/>
                  <a:gd name="T7" fmla="*/ 18 h 22"/>
                  <a:gd name="T8" fmla="*/ 21 w 41"/>
                  <a:gd name="T9" fmla="*/ 18 h 22"/>
                  <a:gd name="T10" fmla="*/ 26 w 41"/>
                  <a:gd name="T11" fmla="*/ 18 h 22"/>
                  <a:gd name="T12" fmla="*/ 31 w 41"/>
                  <a:gd name="T13" fmla="*/ 18 h 22"/>
                  <a:gd name="T14" fmla="*/ 40 w 41"/>
                  <a:gd name="T15" fmla="*/ 14 h 22"/>
                  <a:gd name="T16" fmla="*/ 41 w 41"/>
                  <a:gd name="T17" fmla="*/ 9 h 22"/>
                  <a:gd name="T18" fmla="*/ 28 w 41"/>
                  <a:gd name="T19" fmla="*/ 3 h 22"/>
                  <a:gd name="T20" fmla="*/ 22 w 41"/>
                  <a:gd name="T21" fmla="*/ 0 h 2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41" h="22">
                    <a:moveTo>
                      <a:pt x="22" y="0"/>
                    </a:moveTo>
                    <a:cubicBezTo>
                      <a:pt x="14" y="1"/>
                      <a:pt x="7" y="2"/>
                      <a:pt x="0" y="3"/>
                    </a:cubicBezTo>
                    <a:cubicBezTo>
                      <a:pt x="6" y="10"/>
                      <a:pt x="15" y="17"/>
                      <a:pt x="18" y="21"/>
                    </a:cubicBezTo>
                    <a:cubicBezTo>
                      <a:pt x="19" y="21"/>
                      <a:pt x="19" y="22"/>
                      <a:pt x="19" y="22"/>
                    </a:cubicBezTo>
                    <a:cubicBezTo>
                      <a:pt x="20" y="22"/>
                      <a:pt x="20" y="22"/>
                      <a:pt x="21" y="22"/>
                    </a:cubicBezTo>
                    <a:cubicBezTo>
                      <a:pt x="23" y="22"/>
                      <a:pt x="25" y="22"/>
                      <a:pt x="26" y="22"/>
                    </a:cubicBezTo>
                    <a:cubicBezTo>
                      <a:pt x="28" y="22"/>
                      <a:pt x="29" y="22"/>
                      <a:pt x="31" y="22"/>
                    </a:cubicBezTo>
                    <a:cubicBezTo>
                      <a:pt x="33" y="20"/>
                      <a:pt x="36" y="18"/>
                      <a:pt x="40" y="18"/>
                    </a:cubicBezTo>
                    <a:cubicBezTo>
                      <a:pt x="40" y="15"/>
                      <a:pt x="41" y="12"/>
                      <a:pt x="41" y="9"/>
                    </a:cubicBezTo>
                    <a:cubicBezTo>
                      <a:pt x="37" y="7"/>
                      <a:pt x="32" y="5"/>
                      <a:pt x="28" y="3"/>
                    </a:cubicBezTo>
                    <a:cubicBezTo>
                      <a:pt x="26" y="2"/>
                      <a:pt x="24" y="1"/>
                      <a:pt x="22" y="0"/>
                    </a:cubicBezTo>
                  </a:path>
                </a:pathLst>
              </a:custGeom>
              <a:solidFill>
                <a:srgbClr val="AFA9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523" name="Freeform 1149">
                <a:extLst>
                  <a:ext uri="{FF2B5EF4-FFF2-40B4-BE49-F238E27FC236}">
                    <a16:creationId xmlns:a16="http://schemas.microsoft.com/office/drawing/2014/main" id="{F7355265-C61F-40D7-80A8-CC75BC3890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6" y="3315"/>
                <a:ext cx="9" cy="4"/>
              </a:xfrm>
              <a:custGeom>
                <a:avLst/>
                <a:gdLst>
                  <a:gd name="T0" fmla="*/ 9 w 9"/>
                  <a:gd name="T1" fmla="*/ 0 h 4"/>
                  <a:gd name="T2" fmla="*/ 0 w 9"/>
                  <a:gd name="T3" fmla="*/ 4 h 4"/>
                  <a:gd name="T4" fmla="*/ 9 w 9"/>
                  <a:gd name="T5" fmla="*/ 4 h 4"/>
                  <a:gd name="T6" fmla="*/ 9 w 9"/>
                  <a:gd name="T7" fmla="*/ 0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" h="4">
                    <a:moveTo>
                      <a:pt x="9" y="0"/>
                    </a:moveTo>
                    <a:cubicBezTo>
                      <a:pt x="5" y="0"/>
                      <a:pt x="2" y="2"/>
                      <a:pt x="0" y="4"/>
                    </a:cubicBezTo>
                    <a:cubicBezTo>
                      <a:pt x="3" y="4"/>
                      <a:pt x="6" y="4"/>
                      <a:pt x="9" y="4"/>
                    </a:cubicBezTo>
                    <a:cubicBezTo>
                      <a:pt x="9" y="3"/>
                      <a:pt x="9" y="1"/>
                      <a:pt x="9" y="0"/>
                    </a:cubicBezTo>
                  </a:path>
                </a:pathLst>
              </a:custGeom>
              <a:solidFill>
                <a:srgbClr val="BFB9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524" name="Freeform 1150">
                <a:extLst>
                  <a:ext uri="{FF2B5EF4-FFF2-40B4-BE49-F238E27FC236}">
                    <a16:creationId xmlns:a16="http://schemas.microsoft.com/office/drawing/2014/main" id="{AB1854D7-EAD2-41D7-B732-DC40E2CEBE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6" y="3291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1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</a:path>
                </a:pathLst>
              </a:custGeom>
              <a:solidFill>
                <a:srgbClr val="BEB9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525" name="Freeform 1151">
                <a:extLst>
                  <a:ext uri="{FF2B5EF4-FFF2-40B4-BE49-F238E27FC236}">
                    <a16:creationId xmlns:a16="http://schemas.microsoft.com/office/drawing/2014/main" id="{565E32E4-D6B4-4706-84A1-8048CF76791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75" y="3293"/>
                <a:ext cx="15" cy="22"/>
              </a:xfrm>
              <a:custGeom>
                <a:avLst/>
                <a:gdLst>
                  <a:gd name="T0" fmla="*/ 1 w 15"/>
                  <a:gd name="T1" fmla="*/ 11 h 23"/>
                  <a:gd name="T2" fmla="*/ 0 w 15"/>
                  <a:gd name="T3" fmla="*/ 19 h 23"/>
                  <a:gd name="T4" fmla="*/ 3 w 15"/>
                  <a:gd name="T5" fmla="*/ 18 h 23"/>
                  <a:gd name="T6" fmla="*/ 7 w 15"/>
                  <a:gd name="T7" fmla="*/ 13 h 23"/>
                  <a:gd name="T8" fmla="*/ 1 w 15"/>
                  <a:gd name="T9" fmla="*/ 11 h 23"/>
                  <a:gd name="T10" fmla="*/ 14 w 15"/>
                  <a:gd name="T11" fmla="*/ 0 h 23"/>
                  <a:gd name="T12" fmla="*/ 14 w 15"/>
                  <a:gd name="T13" fmla="*/ 0 h 23"/>
                  <a:gd name="T14" fmla="*/ 15 w 15"/>
                  <a:gd name="T15" fmla="*/ 1 h 23"/>
                  <a:gd name="T16" fmla="*/ 14 w 15"/>
                  <a:gd name="T17" fmla="*/ 0 h 2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5" h="23">
                    <a:moveTo>
                      <a:pt x="1" y="14"/>
                    </a:moveTo>
                    <a:cubicBezTo>
                      <a:pt x="1" y="17"/>
                      <a:pt x="0" y="20"/>
                      <a:pt x="0" y="23"/>
                    </a:cubicBezTo>
                    <a:cubicBezTo>
                      <a:pt x="1" y="23"/>
                      <a:pt x="2" y="22"/>
                      <a:pt x="3" y="22"/>
                    </a:cubicBezTo>
                    <a:cubicBezTo>
                      <a:pt x="4" y="20"/>
                      <a:pt x="5" y="18"/>
                      <a:pt x="7" y="17"/>
                    </a:cubicBezTo>
                    <a:cubicBezTo>
                      <a:pt x="5" y="16"/>
                      <a:pt x="3" y="15"/>
                      <a:pt x="1" y="14"/>
                    </a:cubicBezTo>
                    <a:moveTo>
                      <a:pt x="14" y="0"/>
                    </a:moveTo>
                    <a:cubicBezTo>
                      <a:pt x="14" y="0"/>
                      <a:pt x="14" y="0"/>
                      <a:pt x="14" y="0"/>
                    </a:cubicBezTo>
                    <a:cubicBezTo>
                      <a:pt x="14" y="0"/>
                      <a:pt x="14" y="1"/>
                      <a:pt x="15" y="1"/>
                    </a:cubicBezTo>
                    <a:cubicBezTo>
                      <a:pt x="14" y="1"/>
                      <a:pt x="14" y="0"/>
                      <a:pt x="14" y="0"/>
                    </a:cubicBezTo>
                  </a:path>
                </a:pathLst>
              </a:custGeom>
              <a:solidFill>
                <a:srgbClr val="BFB9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526" name="Freeform 1152">
                <a:extLst>
                  <a:ext uri="{FF2B5EF4-FFF2-40B4-BE49-F238E27FC236}">
                    <a16:creationId xmlns:a16="http://schemas.microsoft.com/office/drawing/2014/main" id="{FBAF6CA9-3D08-4472-BB14-E41264C8CC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9" y="3291"/>
                <a:ext cx="17" cy="4"/>
              </a:xfrm>
              <a:custGeom>
                <a:avLst/>
                <a:gdLst>
                  <a:gd name="T0" fmla="*/ 14 w 18"/>
                  <a:gd name="T1" fmla="*/ 0 h 4"/>
                  <a:gd name="T2" fmla="*/ 0 w 18"/>
                  <a:gd name="T3" fmla="*/ 2 h 4"/>
                  <a:gd name="T4" fmla="*/ 1 w 18"/>
                  <a:gd name="T5" fmla="*/ 3 h 4"/>
                  <a:gd name="T6" fmla="*/ 9 w 18"/>
                  <a:gd name="T7" fmla="*/ 4 h 4"/>
                  <a:gd name="T8" fmla="*/ 14 w 18"/>
                  <a:gd name="T9" fmla="*/ 0 h 4"/>
                  <a:gd name="T10" fmla="*/ 14 w 18"/>
                  <a:gd name="T11" fmla="*/ 0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" h="4">
                    <a:moveTo>
                      <a:pt x="18" y="0"/>
                    </a:moveTo>
                    <a:cubicBezTo>
                      <a:pt x="12" y="1"/>
                      <a:pt x="6" y="2"/>
                      <a:pt x="0" y="2"/>
                    </a:cubicBezTo>
                    <a:cubicBezTo>
                      <a:pt x="0" y="2"/>
                      <a:pt x="0" y="3"/>
                      <a:pt x="1" y="3"/>
                    </a:cubicBezTo>
                    <a:cubicBezTo>
                      <a:pt x="4" y="3"/>
                      <a:pt x="8" y="4"/>
                      <a:pt x="11" y="4"/>
                    </a:cubicBezTo>
                    <a:cubicBezTo>
                      <a:pt x="13" y="3"/>
                      <a:pt x="16" y="2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</a:path>
                </a:pathLst>
              </a:custGeom>
              <a:solidFill>
                <a:srgbClr val="D8D4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527" name="Freeform 1153">
                <a:extLst>
                  <a:ext uri="{FF2B5EF4-FFF2-40B4-BE49-F238E27FC236}">
                    <a16:creationId xmlns:a16="http://schemas.microsoft.com/office/drawing/2014/main" id="{BA1C73EF-1195-41AF-A5E3-D2315D72EC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6" y="3288"/>
                <a:ext cx="76" cy="36"/>
              </a:xfrm>
              <a:custGeom>
                <a:avLst/>
                <a:gdLst>
                  <a:gd name="T0" fmla="*/ 24 w 77"/>
                  <a:gd name="T1" fmla="*/ 0 h 37"/>
                  <a:gd name="T2" fmla="*/ 1 w 77"/>
                  <a:gd name="T3" fmla="*/ 3 h 37"/>
                  <a:gd name="T4" fmla="*/ 0 w 77"/>
                  <a:gd name="T5" fmla="*/ 3 h 37"/>
                  <a:gd name="T6" fmla="*/ 38 w 77"/>
                  <a:gd name="T7" fmla="*/ 17 h 37"/>
                  <a:gd name="T8" fmla="*/ 63 w 77"/>
                  <a:gd name="T9" fmla="*/ 33 h 37"/>
                  <a:gd name="T10" fmla="*/ 63 w 77"/>
                  <a:gd name="T11" fmla="*/ 33 h 37"/>
                  <a:gd name="T12" fmla="*/ 73 w 77"/>
                  <a:gd name="T13" fmla="*/ 29 h 37"/>
                  <a:gd name="T14" fmla="*/ 39 w 77"/>
                  <a:gd name="T15" fmla="*/ 8 h 37"/>
                  <a:gd name="T16" fmla="*/ 24 w 77"/>
                  <a:gd name="T17" fmla="*/ 0 h 3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7" h="37">
                    <a:moveTo>
                      <a:pt x="24" y="0"/>
                    </a:moveTo>
                    <a:cubicBezTo>
                      <a:pt x="16" y="1"/>
                      <a:pt x="8" y="2"/>
                      <a:pt x="1" y="3"/>
                    </a:cubicBezTo>
                    <a:cubicBezTo>
                      <a:pt x="1" y="3"/>
                      <a:pt x="0" y="3"/>
                      <a:pt x="0" y="3"/>
                    </a:cubicBezTo>
                    <a:cubicBezTo>
                      <a:pt x="17" y="8"/>
                      <a:pt x="33" y="13"/>
                      <a:pt x="42" y="17"/>
                    </a:cubicBezTo>
                    <a:cubicBezTo>
                      <a:pt x="55" y="23"/>
                      <a:pt x="60" y="30"/>
                      <a:pt x="67" y="37"/>
                    </a:cubicBezTo>
                    <a:cubicBezTo>
                      <a:pt x="67" y="37"/>
                      <a:pt x="67" y="37"/>
                      <a:pt x="67" y="37"/>
                    </a:cubicBezTo>
                    <a:cubicBezTo>
                      <a:pt x="70" y="36"/>
                      <a:pt x="73" y="35"/>
                      <a:pt x="77" y="33"/>
                    </a:cubicBezTo>
                    <a:cubicBezTo>
                      <a:pt x="66" y="25"/>
                      <a:pt x="59" y="15"/>
                      <a:pt x="43" y="8"/>
                    </a:cubicBezTo>
                    <a:cubicBezTo>
                      <a:pt x="37" y="5"/>
                      <a:pt x="30" y="3"/>
                      <a:pt x="24" y="0"/>
                    </a:cubicBezTo>
                  </a:path>
                </a:pathLst>
              </a:custGeom>
              <a:solidFill>
                <a:srgbClr val="CBC6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528" name="Freeform 1154">
                <a:extLst>
                  <a:ext uri="{FF2B5EF4-FFF2-40B4-BE49-F238E27FC236}">
                    <a16:creationId xmlns:a16="http://schemas.microsoft.com/office/drawing/2014/main" id="{0FBCD441-ECD1-4B0C-AD1A-2108A6505E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8" y="3309"/>
                <a:ext cx="56" cy="13"/>
              </a:xfrm>
              <a:custGeom>
                <a:avLst/>
                <a:gdLst>
                  <a:gd name="T0" fmla="*/ 4 w 57"/>
                  <a:gd name="T1" fmla="*/ 0 h 13"/>
                  <a:gd name="T2" fmla="*/ 0 w 57"/>
                  <a:gd name="T3" fmla="*/ 5 h 13"/>
                  <a:gd name="T4" fmla="*/ 1 w 57"/>
                  <a:gd name="T5" fmla="*/ 5 h 13"/>
                  <a:gd name="T6" fmla="*/ 23 w 57"/>
                  <a:gd name="T7" fmla="*/ 10 h 13"/>
                  <a:gd name="T8" fmla="*/ 28 w 57"/>
                  <a:gd name="T9" fmla="*/ 12 h 13"/>
                  <a:gd name="T10" fmla="*/ 53 w 57"/>
                  <a:gd name="T11" fmla="*/ 13 h 13"/>
                  <a:gd name="T12" fmla="*/ 49 w 57"/>
                  <a:gd name="T13" fmla="*/ 9 h 13"/>
                  <a:gd name="T14" fmla="*/ 49 w 57"/>
                  <a:gd name="T15" fmla="*/ 9 h 13"/>
                  <a:gd name="T16" fmla="*/ 42 w 57"/>
                  <a:gd name="T17" fmla="*/ 10 h 13"/>
                  <a:gd name="T18" fmla="*/ 4 w 57"/>
                  <a:gd name="T19" fmla="*/ 0 h 13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57" h="13">
                    <a:moveTo>
                      <a:pt x="4" y="0"/>
                    </a:moveTo>
                    <a:cubicBezTo>
                      <a:pt x="2" y="1"/>
                      <a:pt x="1" y="3"/>
                      <a:pt x="0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7" y="5"/>
                      <a:pt x="14" y="7"/>
                      <a:pt x="23" y="10"/>
                    </a:cubicBezTo>
                    <a:cubicBezTo>
                      <a:pt x="25" y="10"/>
                      <a:pt x="26" y="11"/>
                      <a:pt x="28" y="12"/>
                    </a:cubicBezTo>
                    <a:cubicBezTo>
                      <a:pt x="38" y="12"/>
                      <a:pt x="47" y="13"/>
                      <a:pt x="57" y="13"/>
                    </a:cubicBezTo>
                    <a:cubicBezTo>
                      <a:pt x="56" y="12"/>
                      <a:pt x="54" y="11"/>
                      <a:pt x="53" y="9"/>
                    </a:cubicBezTo>
                    <a:cubicBezTo>
                      <a:pt x="53" y="9"/>
                      <a:pt x="53" y="9"/>
                      <a:pt x="53" y="9"/>
                    </a:cubicBezTo>
                    <a:cubicBezTo>
                      <a:pt x="50" y="9"/>
                      <a:pt x="48" y="10"/>
                      <a:pt x="46" y="10"/>
                    </a:cubicBezTo>
                    <a:cubicBezTo>
                      <a:pt x="30" y="10"/>
                      <a:pt x="17" y="5"/>
                      <a:pt x="4" y="0"/>
                    </a:cubicBezTo>
                  </a:path>
                </a:pathLst>
              </a:custGeom>
              <a:solidFill>
                <a:srgbClr val="CCC7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529" name="Freeform 1155">
                <a:extLst>
                  <a:ext uri="{FF2B5EF4-FFF2-40B4-BE49-F238E27FC236}">
                    <a16:creationId xmlns:a16="http://schemas.microsoft.com/office/drawing/2014/main" id="{F3C9F8D2-1E1E-445D-AFCA-3C60B5C3FC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99" y="3291"/>
                <a:ext cx="73" cy="33"/>
              </a:xfrm>
              <a:custGeom>
                <a:avLst/>
                <a:gdLst>
                  <a:gd name="T0" fmla="*/ 7 w 74"/>
                  <a:gd name="T1" fmla="*/ 0 h 34"/>
                  <a:gd name="T2" fmla="*/ 0 w 74"/>
                  <a:gd name="T3" fmla="*/ 4 h 34"/>
                  <a:gd name="T4" fmla="*/ 50 w 74"/>
                  <a:gd name="T5" fmla="*/ 19 h 34"/>
                  <a:gd name="T6" fmla="*/ 31 w 74"/>
                  <a:gd name="T7" fmla="*/ 24 h 34"/>
                  <a:gd name="T8" fmla="*/ 31 w 74"/>
                  <a:gd name="T9" fmla="*/ 24 h 34"/>
                  <a:gd name="T10" fmla="*/ 35 w 74"/>
                  <a:gd name="T11" fmla="*/ 28 h 34"/>
                  <a:gd name="T12" fmla="*/ 70 w 74"/>
                  <a:gd name="T13" fmla="*/ 30 h 34"/>
                  <a:gd name="T14" fmla="*/ 45 w 74"/>
                  <a:gd name="T15" fmla="*/ 14 h 34"/>
                  <a:gd name="T16" fmla="*/ 7 w 74"/>
                  <a:gd name="T17" fmla="*/ 0 h 3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4" h="34">
                    <a:moveTo>
                      <a:pt x="7" y="0"/>
                    </a:moveTo>
                    <a:cubicBezTo>
                      <a:pt x="5" y="2"/>
                      <a:pt x="2" y="3"/>
                      <a:pt x="0" y="4"/>
                    </a:cubicBezTo>
                    <a:cubicBezTo>
                      <a:pt x="22" y="7"/>
                      <a:pt x="44" y="10"/>
                      <a:pt x="54" y="23"/>
                    </a:cubicBezTo>
                    <a:cubicBezTo>
                      <a:pt x="46" y="26"/>
                      <a:pt x="38" y="28"/>
                      <a:pt x="31" y="28"/>
                    </a:cubicBezTo>
                    <a:cubicBezTo>
                      <a:pt x="31" y="28"/>
                      <a:pt x="31" y="28"/>
                      <a:pt x="31" y="28"/>
                    </a:cubicBezTo>
                    <a:cubicBezTo>
                      <a:pt x="32" y="30"/>
                      <a:pt x="34" y="31"/>
                      <a:pt x="35" y="32"/>
                    </a:cubicBezTo>
                    <a:cubicBezTo>
                      <a:pt x="48" y="33"/>
                      <a:pt x="61" y="33"/>
                      <a:pt x="74" y="34"/>
                    </a:cubicBezTo>
                    <a:cubicBezTo>
                      <a:pt x="67" y="27"/>
                      <a:pt x="62" y="20"/>
                      <a:pt x="49" y="14"/>
                    </a:cubicBezTo>
                    <a:cubicBezTo>
                      <a:pt x="40" y="10"/>
                      <a:pt x="24" y="5"/>
                      <a:pt x="7" y="0"/>
                    </a:cubicBezTo>
                  </a:path>
                </a:pathLst>
              </a:custGeom>
              <a:solidFill>
                <a:srgbClr val="DFDC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530" name="Freeform 1156">
                <a:extLst>
                  <a:ext uri="{FF2B5EF4-FFF2-40B4-BE49-F238E27FC236}">
                    <a16:creationId xmlns:a16="http://schemas.microsoft.com/office/drawing/2014/main" id="{7F9A04FC-C370-4B88-AF85-EC0041EC83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72" y="3320"/>
                <a:ext cx="14" cy="5"/>
              </a:xfrm>
              <a:custGeom>
                <a:avLst/>
                <a:gdLst>
                  <a:gd name="T0" fmla="*/ 10 w 14"/>
                  <a:gd name="T1" fmla="*/ 0 h 5"/>
                  <a:gd name="T2" fmla="*/ 0 w 14"/>
                  <a:gd name="T3" fmla="*/ 4 h 5"/>
                  <a:gd name="T4" fmla="*/ 14 w 14"/>
                  <a:gd name="T5" fmla="*/ 5 h 5"/>
                  <a:gd name="T6" fmla="*/ 13 w 14"/>
                  <a:gd name="T7" fmla="*/ 3 h 5"/>
                  <a:gd name="T8" fmla="*/ 10 w 1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" h="5">
                    <a:moveTo>
                      <a:pt x="10" y="0"/>
                    </a:moveTo>
                    <a:cubicBezTo>
                      <a:pt x="6" y="2"/>
                      <a:pt x="3" y="3"/>
                      <a:pt x="0" y="4"/>
                    </a:cubicBezTo>
                    <a:cubicBezTo>
                      <a:pt x="5" y="4"/>
                      <a:pt x="9" y="4"/>
                      <a:pt x="14" y="5"/>
                    </a:cubicBezTo>
                    <a:cubicBezTo>
                      <a:pt x="13" y="4"/>
                      <a:pt x="13" y="4"/>
                      <a:pt x="13" y="3"/>
                    </a:cubicBezTo>
                    <a:cubicBezTo>
                      <a:pt x="12" y="2"/>
                      <a:pt x="11" y="1"/>
                      <a:pt x="10" y="0"/>
                    </a:cubicBezTo>
                  </a:path>
                </a:pathLst>
              </a:custGeom>
              <a:solidFill>
                <a:srgbClr val="D4D0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531" name="Freeform 1157">
                <a:extLst>
                  <a:ext uri="{FF2B5EF4-FFF2-40B4-BE49-F238E27FC236}">
                    <a16:creationId xmlns:a16="http://schemas.microsoft.com/office/drawing/2014/main" id="{C813678A-59E8-4BD5-9904-33E209BF42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5" y="3314"/>
                <a:ext cx="3" cy="5"/>
              </a:xfrm>
              <a:custGeom>
                <a:avLst/>
                <a:gdLst>
                  <a:gd name="T0" fmla="*/ 3 w 3"/>
                  <a:gd name="T1" fmla="*/ 0 h 5"/>
                  <a:gd name="T2" fmla="*/ 0 w 3"/>
                  <a:gd name="T3" fmla="*/ 1 h 5"/>
                  <a:gd name="T4" fmla="*/ 0 w 3"/>
                  <a:gd name="T5" fmla="*/ 5 h 5"/>
                  <a:gd name="T6" fmla="*/ 2 w 3"/>
                  <a:gd name="T7" fmla="*/ 5 h 5"/>
                  <a:gd name="T8" fmla="*/ 3 w 3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5">
                    <a:moveTo>
                      <a:pt x="3" y="0"/>
                    </a:moveTo>
                    <a:cubicBezTo>
                      <a:pt x="2" y="0"/>
                      <a:pt x="1" y="1"/>
                      <a:pt x="0" y="1"/>
                    </a:cubicBezTo>
                    <a:cubicBezTo>
                      <a:pt x="0" y="2"/>
                      <a:pt x="0" y="4"/>
                      <a:pt x="0" y="5"/>
                    </a:cubicBezTo>
                    <a:cubicBezTo>
                      <a:pt x="1" y="5"/>
                      <a:pt x="1" y="5"/>
                      <a:pt x="2" y="5"/>
                    </a:cubicBezTo>
                    <a:cubicBezTo>
                      <a:pt x="2" y="4"/>
                      <a:pt x="3" y="2"/>
                      <a:pt x="3" y="0"/>
                    </a:cubicBezTo>
                  </a:path>
                </a:pathLst>
              </a:custGeom>
              <a:solidFill>
                <a:srgbClr val="CCC7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532" name="Freeform 1158">
                <a:extLst>
                  <a:ext uri="{FF2B5EF4-FFF2-40B4-BE49-F238E27FC236}">
                    <a16:creationId xmlns:a16="http://schemas.microsoft.com/office/drawing/2014/main" id="{D76E4638-4E5F-42D8-9986-D3BC420207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7" y="3314"/>
                <a:ext cx="28" cy="7"/>
              </a:xfrm>
              <a:custGeom>
                <a:avLst/>
                <a:gdLst>
                  <a:gd name="T0" fmla="*/ 2 w 29"/>
                  <a:gd name="T1" fmla="*/ 0 h 7"/>
                  <a:gd name="T2" fmla="*/ 1 w 29"/>
                  <a:gd name="T3" fmla="*/ 0 h 7"/>
                  <a:gd name="T4" fmla="*/ 0 w 29"/>
                  <a:gd name="T5" fmla="*/ 5 h 7"/>
                  <a:gd name="T6" fmla="*/ 25 w 29"/>
                  <a:gd name="T7" fmla="*/ 7 h 7"/>
                  <a:gd name="T8" fmla="*/ 20 w 29"/>
                  <a:gd name="T9" fmla="*/ 5 h 7"/>
                  <a:gd name="T10" fmla="*/ 2 w 29"/>
                  <a:gd name="T11" fmla="*/ 0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9" h="7">
                    <a:moveTo>
                      <a:pt x="2" y="0"/>
                    </a:moveTo>
                    <a:cubicBezTo>
                      <a:pt x="2" y="0"/>
                      <a:pt x="2" y="0"/>
                      <a:pt x="1" y="0"/>
                    </a:cubicBezTo>
                    <a:cubicBezTo>
                      <a:pt x="1" y="2"/>
                      <a:pt x="0" y="4"/>
                      <a:pt x="0" y="5"/>
                    </a:cubicBezTo>
                    <a:cubicBezTo>
                      <a:pt x="10" y="6"/>
                      <a:pt x="19" y="6"/>
                      <a:pt x="29" y="7"/>
                    </a:cubicBezTo>
                    <a:cubicBezTo>
                      <a:pt x="27" y="6"/>
                      <a:pt x="26" y="5"/>
                      <a:pt x="24" y="5"/>
                    </a:cubicBezTo>
                    <a:cubicBezTo>
                      <a:pt x="15" y="2"/>
                      <a:pt x="8" y="0"/>
                      <a:pt x="2" y="0"/>
                    </a:cubicBezTo>
                  </a:path>
                </a:pathLst>
              </a:custGeom>
              <a:solidFill>
                <a:srgbClr val="D5D1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533" name="Freeform 1159">
                <a:extLst>
                  <a:ext uri="{FF2B5EF4-FFF2-40B4-BE49-F238E27FC236}">
                    <a16:creationId xmlns:a16="http://schemas.microsoft.com/office/drawing/2014/main" id="{C9DFF2FF-9748-43D3-A6A9-CCB6B023B5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38" y="3264"/>
                <a:ext cx="169" cy="46"/>
              </a:xfrm>
              <a:custGeom>
                <a:avLst/>
                <a:gdLst>
                  <a:gd name="T0" fmla="*/ 116 w 172"/>
                  <a:gd name="T1" fmla="*/ 0 h 47"/>
                  <a:gd name="T2" fmla="*/ 31 w 172"/>
                  <a:gd name="T3" fmla="*/ 18 h 47"/>
                  <a:gd name="T4" fmla="*/ 0 w 172"/>
                  <a:gd name="T5" fmla="*/ 23 h 47"/>
                  <a:gd name="T6" fmla="*/ 34 w 172"/>
                  <a:gd name="T7" fmla="*/ 30 h 47"/>
                  <a:gd name="T8" fmla="*/ 50 w 172"/>
                  <a:gd name="T9" fmla="*/ 43 h 47"/>
                  <a:gd name="T10" fmla="*/ 66 w 172"/>
                  <a:gd name="T11" fmla="*/ 34 h 47"/>
                  <a:gd name="T12" fmla="*/ 80 w 172"/>
                  <a:gd name="T13" fmla="*/ 27 h 47"/>
                  <a:gd name="T14" fmla="*/ 86 w 172"/>
                  <a:gd name="T15" fmla="*/ 25 h 47"/>
                  <a:gd name="T16" fmla="*/ 109 w 172"/>
                  <a:gd name="T17" fmla="*/ 29 h 47"/>
                  <a:gd name="T18" fmla="*/ 117 w 172"/>
                  <a:gd name="T19" fmla="*/ 30 h 47"/>
                  <a:gd name="T20" fmla="*/ 124 w 172"/>
                  <a:gd name="T21" fmla="*/ 29 h 47"/>
                  <a:gd name="T22" fmla="*/ 132 w 172"/>
                  <a:gd name="T23" fmla="*/ 29 h 47"/>
                  <a:gd name="T24" fmla="*/ 138 w 172"/>
                  <a:gd name="T25" fmla="*/ 30 h 47"/>
                  <a:gd name="T26" fmla="*/ 160 w 172"/>
                  <a:gd name="T27" fmla="*/ 27 h 47"/>
                  <a:gd name="T28" fmla="*/ 129 w 172"/>
                  <a:gd name="T29" fmla="*/ 10 h 47"/>
                  <a:gd name="T30" fmla="*/ 122 w 172"/>
                  <a:gd name="T31" fmla="*/ 2 h 47"/>
                  <a:gd name="T32" fmla="*/ 116 w 172"/>
                  <a:gd name="T33" fmla="*/ 0 h 4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72" h="47">
                    <a:moveTo>
                      <a:pt x="124" y="0"/>
                    </a:moveTo>
                    <a:cubicBezTo>
                      <a:pt x="94" y="7"/>
                      <a:pt x="64" y="13"/>
                      <a:pt x="35" y="18"/>
                    </a:cubicBezTo>
                    <a:cubicBezTo>
                      <a:pt x="23" y="20"/>
                      <a:pt x="11" y="22"/>
                      <a:pt x="0" y="23"/>
                    </a:cubicBezTo>
                    <a:cubicBezTo>
                      <a:pt x="21" y="29"/>
                      <a:pt x="38" y="34"/>
                      <a:pt x="38" y="34"/>
                    </a:cubicBezTo>
                    <a:cubicBezTo>
                      <a:pt x="38" y="34"/>
                      <a:pt x="44" y="39"/>
                      <a:pt x="54" y="47"/>
                    </a:cubicBezTo>
                    <a:cubicBezTo>
                      <a:pt x="58" y="43"/>
                      <a:pt x="63" y="40"/>
                      <a:pt x="70" y="38"/>
                    </a:cubicBezTo>
                    <a:cubicBezTo>
                      <a:pt x="73" y="35"/>
                      <a:pt x="77" y="32"/>
                      <a:pt x="84" y="31"/>
                    </a:cubicBezTo>
                    <a:cubicBezTo>
                      <a:pt x="88" y="30"/>
                      <a:pt x="91" y="29"/>
                      <a:pt x="94" y="29"/>
                    </a:cubicBezTo>
                    <a:cubicBezTo>
                      <a:pt x="102" y="29"/>
                      <a:pt x="106" y="32"/>
                      <a:pt x="117" y="33"/>
                    </a:cubicBezTo>
                    <a:cubicBezTo>
                      <a:pt x="120" y="33"/>
                      <a:pt x="122" y="34"/>
                      <a:pt x="125" y="34"/>
                    </a:cubicBezTo>
                    <a:cubicBezTo>
                      <a:pt x="128" y="34"/>
                      <a:pt x="130" y="33"/>
                      <a:pt x="132" y="33"/>
                    </a:cubicBezTo>
                    <a:cubicBezTo>
                      <a:pt x="135" y="33"/>
                      <a:pt x="137" y="33"/>
                      <a:pt x="140" y="33"/>
                    </a:cubicBezTo>
                    <a:cubicBezTo>
                      <a:pt x="143" y="33"/>
                      <a:pt x="146" y="33"/>
                      <a:pt x="148" y="34"/>
                    </a:cubicBezTo>
                    <a:cubicBezTo>
                      <a:pt x="156" y="33"/>
                      <a:pt x="164" y="32"/>
                      <a:pt x="172" y="31"/>
                    </a:cubicBezTo>
                    <a:cubicBezTo>
                      <a:pt x="159" y="24"/>
                      <a:pt x="147" y="21"/>
                      <a:pt x="137" y="10"/>
                    </a:cubicBezTo>
                    <a:cubicBezTo>
                      <a:pt x="134" y="7"/>
                      <a:pt x="132" y="5"/>
                      <a:pt x="130" y="2"/>
                    </a:cubicBezTo>
                    <a:cubicBezTo>
                      <a:pt x="128" y="1"/>
                      <a:pt x="126" y="1"/>
                      <a:pt x="124" y="0"/>
                    </a:cubicBezTo>
                  </a:path>
                </a:pathLst>
              </a:custGeom>
              <a:solidFill>
                <a:srgbClr val="BBB5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534" name="Freeform 1160">
                <a:extLst>
                  <a:ext uri="{FF2B5EF4-FFF2-40B4-BE49-F238E27FC236}">
                    <a16:creationId xmlns:a16="http://schemas.microsoft.com/office/drawing/2014/main" id="{F5B566BF-40BA-474F-AD4A-3B09A1E263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30" y="3287"/>
                <a:ext cx="61" cy="33"/>
              </a:xfrm>
              <a:custGeom>
                <a:avLst/>
                <a:gdLst>
                  <a:gd name="T0" fmla="*/ 8 w 62"/>
                  <a:gd name="T1" fmla="*/ 0 h 34"/>
                  <a:gd name="T2" fmla="*/ 0 w 62"/>
                  <a:gd name="T3" fmla="*/ 1 h 34"/>
                  <a:gd name="T4" fmla="*/ 19 w 62"/>
                  <a:gd name="T5" fmla="*/ 9 h 34"/>
                  <a:gd name="T6" fmla="*/ 49 w 62"/>
                  <a:gd name="T7" fmla="*/ 30 h 34"/>
                  <a:gd name="T8" fmla="*/ 52 w 62"/>
                  <a:gd name="T9" fmla="*/ 29 h 34"/>
                  <a:gd name="T10" fmla="*/ 58 w 62"/>
                  <a:gd name="T11" fmla="*/ 20 h 34"/>
                  <a:gd name="T12" fmla="*/ 42 w 62"/>
                  <a:gd name="T13" fmla="*/ 11 h 34"/>
                  <a:gd name="T14" fmla="*/ 8 w 62"/>
                  <a:gd name="T15" fmla="*/ 0 h 3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62" h="34">
                    <a:moveTo>
                      <a:pt x="8" y="0"/>
                    </a:moveTo>
                    <a:cubicBezTo>
                      <a:pt x="5" y="1"/>
                      <a:pt x="2" y="1"/>
                      <a:pt x="0" y="1"/>
                    </a:cubicBezTo>
                    <a:cubicBezTo>
                      <a:pt x="6" y="4"/>
                      <a:pt x="13" y="6"/>
                      <a:pt x="19" y="9"/>
                    </a:cubicBezTo>
                    <a:cubicBezTo>
                      <a:pt x="35" y="16"/>
                      <a:pt x="42" y="26"/>
                      <a:pt x="53" y="34"/>
                    </a:cubicBezTo>
                    <a:cubicBezTo>
                      <a:pt x="54" y="34"/>
                      <a:pt x="55" y="34"/>
                      <a:pt x="56" y="33"/>
                    </a:cubicBezTo>
                    <a:cubicBezTo>
                      <a:pt x="57" y="29"/>
                      <a:pt x="59" y="26"/>
                      <a:pt x="62" y="24"/>
                    </a:cubicBezTo>
                    <a:cubicBezTo>
                      <a:pt x="52" y="16"/>
                      <a:pt x="46" y="11"/>
                      <a:pt x="46" y="11"/>
                    </a:cubicBezTo>
                    <a:cubicBezTo>
                      <a:pt x="46" y="11"/>
                      <a:pt x="29" y="6"/>
                      <a:pt x="8" y="0"/>
                    </a:cubicBezTo>
                  </a:path>
                </a:pathLst>
              </a:custGeom>
              <a:solidFill>
                <a:srgbClr val="D4D0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535" name="Freeform 1161">
                <a:extLst>
                  <a:ext uri="{FF2B5EF4-FFF2-40B4-BE49-F238E27FC236}">
                    <a16:creationId xmlns:a16="http://schemas.microsoft.com/office/drawing/2014/main" id="{3CB25140-E57B-4F51-9495-F97F352585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07" y="3293"/>
                <a:ext cx="76" cy="12"/>
              </a:xfrm>
              <a:custGeom>
                <a:avLst/>
                <a:gdLst>
                  <a:gd name="T0" fmla="*/ 20 w 78"/>
                  <a:gd name="T1" fmla="*/ 0 h 12"/>
                  <a:gd name="T2" fmla="*/ 14 w 78"/>
                  <a:gd name="T3" fmla="*/ 2 h 12"/>
                  <a:gd name="T4" fmla="*/ 0 w 78"/>
                  <a:gd name="T5" fmla="*/ 9 h 12"/>
                  <a:gd name="T6" fmla="*/ 19 w 78"/>
                  <a:gd name="T7" fmla="*/ 1 h 12"/>
                  <a:gd name="T8" fmla="*/ 19 w 78"/>
                  <a:gd name="T9" fmla="*/ 1 h 12"/>
                  <a:gd name="T10" fmla="*/ 19 w 78"/>
                  <a:gd name="T11" fmla="*/ 1 h 12"/>
                  <a:gd name="T12" fmla="*/ 3 w 78"/>
                  <a:gd name="T13" fmla="*/ 12 h 12"/>
                  <a:gd name="T14" fmla="*/ 34 w 78"/>
                  <a:gd name="T15" fmla="*/ 6 h 12"/>
                  <a:gd name="T16" fmla="*/ 50 w 78"/>
                  <a:gd name="T17" fmla="*/ 9 h 12"/>
                  <a:gd name="T18" fmla="*/ 70 w 78"/>
                  <a:gd name="T19" fmla="*/ 5 h 12"/>
                  <a:gd name="T20" fmla="*/ 62 w 78"/>
                  <a:gd name="T21" fmla="*/ 4 h 12"/>
                  <a:gd name="T22" fmla="*/ 56 w 78"/>
                  <a:gd name="T23" fmla="*/ 4 h 12"/>
                  <a:gd name="T24" fmla="*/ 51 w 78"/>
                  <a:gd name="T25" fmla="*/ 5 h 12"/>
                  <a:gd name="T26" fmla="*/ 43 w 78"/>
                  <a:gd name="T27" fmla="*/ 4 h 12"/>
                  <a:gd name="T28" fmla="*/ 20 w 78"/>
                  <a:gd name="T29" fmla="*/ 0 h 12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78" h="12">
                    <a:moveTo>
                      <a:pt x="24" y="0"/>
                    </a:moveTo>
                    <a:cubicBezTo>
                      <a:pt x="21" y="0"/>
                      <a:pt x="18" y="1"/>
                      <a:pt x="14" y="2"/>
                    </a:cubicBezTo>
                    <a:cubicBezTo>
                      <a:pt x="7" y="3"/>
                      <a:pt x="3" y="6"/>
                      <a:pt x="0" y="9"/>
                    </a:cubicBezTo>
                    <a:cubicBezTo>
                      <a:pt x="6" y="6"/>
                      <a:pt x="13" y="4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13" y="9"/>
                      <a:pt x="27" y="6"/>
                      <a:pt x="38" y="6"/>
                    </a:cubicBezTo>
                    <a:cubicBezTo>
                      <a:pt x="44" y="6"/>
                      <a:pt x="50" y="7"/>
                      <a:pt x="54" y="9"/>
                    </a:cubicBezTo>
                    <a:cubicBezTo>
                      <a:pt x="62" y="7"/>
                      <a:pt x="70" y="6"/>
                      <a:pt x="78" y="5"/>
                    </a:cubicBezTo>
                    <a:cubicBezTo>
                      <a:pt x="76" y="4"/>
                      <a:pt x="73" y="4"/>
                      <a:pt x="70" y="4"/>
                    </a:cubicBezTo>
                    <a:cubicBezTo>
                      <a:pt x="67" y="4"/>
                      <a:pt x="65" y="4"/>
                      <a:pt x="62" y="4"/>
                    </a:cubicBezTo>
                    <a:cubicBezTo>
                      <a:pt x="60" y="4"/>
                      <a:pt x="58" y="5"/>
                      <a:pt x="55" y="5"/>
                    </a:cubicBezTo>
                    <a:cubicBezTo>
                      <a:pt x="52" y="5"/>
                      <a:pt x="50" y="4"/>
                      <a:pt x="47" y="4"/>
                    </a:cubicBezTo>
                    <a:cubicBezTo>
                      <a:pt x="36" y="3"/>
                      <a:pt x="32" y="0"/>
                      <a:pt x="24" y="0"/>
                    </a:cubicBezTo>
                  </a:path>
                </a:pathLst>
              </a:custGeom>
              <a:solidFill>
                <a:srgbClr val="D5D1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536" name="Freeform 1162">
                <a:extLst>
                  <a:ext uri="{FF2B5EF4-FFF2-40B4-BE49-F238E27FC236}">
                    <a16:creationId xmlns:a16="http://schemas.microsoft.com/office/drawing/2014/main" id="{637C71D8-5C97-452C-BDE1-03DE65241B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60" y="3263"/>
                <a:ext cx="6" cy="3"/>
              </a:xfrm>
              <a:custGeom>
                <a:avLst/>
                <a:gdLst>
                  <a:gd name="T0" fmla="*/ 3 w 6"/>
                  <a:gd name="T1" fmla="*/ 0 h 3"/>
                  <a:gd name="T2" fmla="*/ 0 w 6"/>
                  <a:gd name="T3" fmla="*/ 1 h 3"/>
                  <a:gd name="T4" fmla="*/ 6 w 6"/>
                  <a:gd name="T5" fmla="*/ 3 h 3"/>
                  <a:gd name="T6" fmla="*/ 3 w 6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" h="3">
                    <a:moveTo>
                      <a:pt x="3" y="0"/>
                    </a:moveTo>
                    <a:cubicBezTo>
                      <a:pt x="2" y="0"/>
                      <a:pt x="1" y="0"/>
                      <a:pt x="0" y="1"/>
                    </a:cubicBezTo>
                    <a:cubicBezTo>
                      <a:pt x="2" y="2"/>
                      <a:pt x="4" y="2"/>
                      <a:pt x="6" y="3"/>
                    </a:cubicBezTo>
                    <a:cubicBezTo>
                      <a:pt x="5" y="2"/>
                      <a:pt x="4" y="1"/>
                      <a:pt x="3" y="0"/>
                    </a:cubicBezTo>
                  </a:path>
                </a:pathLst>
              </a:custGeom>
              <a:solidFill>
                <a:srgbClr val="D5D1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537" name="Freeform 1163">
                <a:extLst>
                  <a:ext uri="{FF2B5EF4-FFF2-40B4-BE49-F238E27FC236}">
                    <a16:creationId xmlns:a16="http://schemas.microsoft.com/office/drawing/2014/main" id="{8C4F52EE-67F5-4FDB-9AA6-B70DF0B4313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138" y="3295"/>
                <a:ext cx="97" cy="30"/>
              </a:xfrm>
              <a:custGeom>
                <a:avLst/>
                <a:gdLst>
                  <a:gd name="T0" fmla="*/ 11 w 99"/>
                  <a:gd name="T1" fmla="*/ 11 h 31"/>
                  <a:gd name="T2" fmla="*/ 2 w 99"/>
                  <a:gd name="T3" fmla="*/ 27 h 31"/>
                  <a:gd name="T4" fmla="*/ 63 w 99"/>
                  <a:gd name="T5" fmla="*/ 23 h 31"/>
                  <a:gd name="T6" fmla="*/ 53 w 99"/>
                  <a:gd name="T7" fmla="*/ 15 h 31"/>
                  <a:gd name="T8" fmla="*/ 45 w 99"/>
                  <a:gd name="T9" fmla="*/ 14 h 31"/>
                  <a:gd name="T10" fmla="*/ 37 w 99"/>
                  <a:gd name="T11" fmla="*/ 15 h 31"/>
                  <a:gd name="T12" fmla="*/ 29 w 99"/>
                  <a:gd name="T13" fmla="*/ 15 h 31"/>
                  <a:gd name="T14" fmla="*/ 27 w 99"/>
                  <a:gd name="T15" fmla="*/ 15 h 31"/>
                  <a:gd name="T16" fmla="*/ 11 w 99"/>
                  <a:gd name="T17" fmla="*/ 11 h 31"/>
                  <a:gd name="T18" fmla="*/ 66 w 99"/>
                  <a:gd name="T19" fmla="*/ 0 h 31"/>
                  <a:gd name="T20" fmla="*/ 42 w 99"/>
                  <a:gd name="T21" fmla="*/ 3 h 31"/>
                  <a:gd name="T22" fmla="*/ 47 w 99"/>
                  <a:gd name="T23" fmla="*/ 4 h 31"/>
                  <a:gd name="T24" fmla="*/ 72 w 99"/>
                  <a:gd name="T25" fmla="*/ 21 h 31"/>
                  <a:gd name="T26" fmla="*/ 73 w 99"/>
                  <a:gd name="T27" fmla="*/ 22 h 31"/>
                  <a:gd name="T28" fmla="*/ 91 w 99"/>
                  <a:gd name="T29" fmla="*/ 19 h 31"/>
                  <a:gd name="T30" fmla="*/ 73 w 99"/>
                  <a:gd name="T31" fmla="*/ 5 h 31"/>
                  <a:gd name="T32" fmla="*/ 66 w 99"/>
                  <a:gd name="T33" fmla="*/ 0 h 3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99" h="31">
                    <a:moveTo>
                      <a:pt x="11" y="11"/>
                    </a:moveTo>
                    <a:cubicBezTo>
                      <a:pt x="0" y="15"/>
                      <a:pt x="2" y="24"/>
                      <a:pt x="2" y="31"/>
                    </a:cubicBezTo>
                    <a:cubicBezTo>
                      <a:pt x="24" y="31"/>
                      <a:pt x="45" y="30"/>
                      <a:pt x="67" y="27"/>
                    </a:cubicBezTo>
                    <a:cubicBezTo>
                      <a:pt x="61" y="24"/>
                      <a:pt x="64" y="18"/>
                      <a:pt x="57" y="15"/>
                    </a:cubicBezTo>
                    <a:cubicBezTo>
                      <a:pt x="53" y="14"/>
                      <a:pt x="51" y="14"/>
                      <a:pt x="49" y="14"/>
                    </a:cubicBezTo>
                    <a:cubicBezTo>
                      <a:pt x="46" y="14"/>
                      <a:pt x="44" y="14"/>
                      <a:pt x="41" y="15"/>
                    </a:cubicBezTo>
                    <a:cubicBezTo>
                      <a:pt x="39" y="15"/>
                      <a:pt x="36" y="16"/>
                      <a:pt x="33" y="16"/>
                    </a:cubicBezTo>
                    <a:cubicBezTo>
                      <a:pt x="32" y="16"/>
                      <a:pt x="31" y="16"/>
                      <a:pt x="31" y="15"/>
                    </a:cubicBezTo>
                    <a:cubicBezTo>
                      <a:pt x="24" y="15"/>
                      <a:pt x="17" y="12"/>
                      <a:pt x="11" y="11"/>
                    </a:cubicBezTo>
                    <a:moveTo>
                      <a:pt x="70" y="0"/>
                    </a:moveTo>
                    <a:cubicBezTo>
                      <a:pt x="62" y="1"/>
                      <a:pt x="54" y="2"/>
                      <a:pt x="46" y="3"/>
                    </a:cubicBezTo>
                    <a:cubicBezTo>
                      <a:pt x="48" y="3"/>
                      <a:pt x="49" y="3"/>
                      <a:pt x="51" y="4"/>
                    </a:cubicBezTo>
                    <a:cubicBezTo>
                      <a:pt x="61" y="7"/>
                      <a:pt x="72" y="20"/>
                      <a:pt x="79" y="25"/>
                    </a:cubicBezTo>
                    <a:cubicBezTo>
                      <a:pt x="79" y="25"/>
                      <a:pt x="79" y="26"/>
                      <a:pt x="80" y="26"/>
                    </a:cubicBezTo>
                    <a:cubicBezTo>
                      <a:pt x="86" y="25"/>
                      <a:pt x="93" y="24"/>
                      <a:pt x="99" y="23"/>
                    </a:cubicBezTo>
                    <a:cubicBezTo>
                      <a:pt x="94" y="17"/>
                      <a:pt x="88" y="11"/>
                      <a:pt x="80" y="5"/>
                    </a:cubicBezTo>
                    <a:cubicBezTo>
                      <a:pt x="76" y="3"/>
                      <a:pt x="73" y="1"/>
                      <a:pt x="70" y="0"/>
                    </a:cubicBezTo>
                  </a:path>
                </a:pathLst>
              </a:custGeom>
              <a:solidFill>
                <a:srgbClr val="C7C3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538" name="Freeform 1164">
                <a:extLst>
                  <a:ext uri="{FF2B5EF4-FFF2-40B4-BE49-F238E27FC236}">
                    <a16:creationId xmlns:a16="http://schemas.microsoft.com/office/drawing/2014/main" id="{8545375E-EF0E-4BE3-9136-D82CE9F17F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82" y="3319"/>
                <a:ext cx="3" cy="4"/>
              </a:xfrm>
              <a:custGeom>
                <a:avLst/>
                <a:gdLst>
                  <a:gd name="T0" fmla="*/ 3 w 3"/>
                  <a:gd name="T1" fmla="*/ 0 h 4"/>
                  <a:gd name="T2" fmla="*/ 0 w 3"/>
                  <a:gd name="T3" fmla="*/ 1 h 4"/>
                  <a:gd name="T4" fmla="*/ 3 w 3"/>
                  <a:gd name="T5" fmla="*/ 4 h 4"/>
                  <a:gd name="T6" fmla="*/ 3 w 3"/>
                  <a:gd name="T7" fmla="*/ 3 h 4"/>
                  <a:gd name="T8" fmla="*/ 3 w 3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0"/>
                    </a:moveTo>
                    <a:cubicBezTo>
                      <a:pt x="2" y="1"/>
                      <a:pt x="1" y="1"/>
                      <a:pt x="0" y="1"/>
                    </a:cubicBezTo>
                    <a:cubicBezTo>
                      <a:pt x="1" y="2"/>
                      <a:pt x="2" y="3"/>
                      <a:pt x="3" y="4"/>
                    </a:cubicBezTo>
                    <a:cubicBezTo>
                      <a:pt x="3" y="4"/>
                      <a:pt x="3" y="4"/>
                      <a:pt x="3" y="3"/>
                    </a:cubicBezTo>
                    <a:cubicBezTo>
                      <a:pt x="3" y="2"/>
                      <a:pt x="3" y="1"/>
                      <a:pt x="3" y="0"/>
                    </a:cubicBezTo>
                  </a:path>
                </a:pathLst>
              </a:custGeom>
              <a:solidFill>
                <a:srgbClr val="DDD9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539" name="Freeform 1165">
                <a:extLst>
                  <a:ext uri="{FF2B5EF4-FFF2-40B4-BE49-F238E27FC236}">
                    <a16:creationId xmlns:a16="http://schemas.microsoft.com/office/drawing/2014/main" id="{0930D3B7-D07A-411D-9838-71463442DF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49" y="3298"/>
                <a:ext cx="68" cy="23"/>
              </a:xfrm>
              <a:custGeom>
                <a:avLst/>
                <a:gdLst>
                  <a:gd name="T0" fmla="*/ 34 w 69"/>
                  <a:gd name="T1" fmla="*/ 0 h 24"/>
                  <a:gd name="T2" fmla="*/ 11 w 69"/>
                  <a:gd name="T3" fmla="*/ 4 h 24"/>
                  <a:gd name="T4" fmla="*/ 13 w 69"/>
                  <a:gd name="T5" fmla="*/ 4 h 24"/>
                  <a:gd name="T6" fmla="*/ 0 w 69"/>
                  <a:gd name="T7" fmla="*/ 8 h 24"/>
                  <a:gd name="T8" fmla="*/ 20 w 69"/>
                  <a:gd name="T9" fmla="*/ 12 h 24"/>
                  <a:gd name="T10" fmla="*/ 22 w 69"/>
                  <a:gd name="T11" fmla="*/ 12 h 24"/>
                  <a:gd name="T12" fmla="*/ 30 w 69"/>
                  <a:gd name="T13" fmla="*/ 12 h 24"/>
                  <a:gd name="T14" fmla="*/ 34 w 69"/>
                  <a:gd name="T15" fmla="*/ 11 h 24"/>
                  <a:gd name="T16" fmla="*/ 42 w 69"/>
                  <a:gd name="T17" fmla="*/ 12 h 24"/>
                  <a:gd name="T18" fmla="*/ 52 w 69"/>
                  <a:gd name="T19" fmla="*/ 20 h 24"/>
                  <a:gd name="T20" fmla="*/ 65 w 69"/>
                  <a:gd name="T21" fmla="*/ 19 h 24"/>
                  <a:gd name="T22" fmla="*/ 64 w 69"/>
                  <a:gd name="T23" fmla="*/ 18 h 24"/>
                  <a:gd name="T24" fmla="*/ 36 w 69"/>
                  <a:gd name="T25" fmla="*/ 1 h 24"/>
                  <a:gd name="T26" fmla="*/ 34 w 69"/>
                  <a:gd name="T27" fmla="*/ 0 h 2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69" h="24">
                    <a:moveTo>
                      <a:pt x="35" y="0"/>
                    </a:moveTo>
                    <a:cubicBezTo>
                      <a:pt x="27" y="1"/>
                      <a:pt x="19" y="2"/>
                      <a:pt x="11" y="4"/>
                    </a:cubicBezTo>
                    <a:cubicBezTo>
                      <a:pt x="12" y="4"/>
                      <a:pt x="12" y="4"/>
                      <a:pt x="13" y="4"/>
                    </a:cubicBezTo>
                    <a:cubicBezTo>
                      <a:pt x="7" y="5"/>
                      <a:pt x="3" y="6"/>
                      <a:pt x="0" y="8"/>
                    </a:cubicBezTo>
                    <a:cubicBezTo>
                      <a:pt x="6" y="9"/>
                      <a:pt x="13" y="12"/>
                      <a:pt x="20" y="12"/>
                    </a:cubicBezTo>
                    <a:cubicBezTo>
                      <a:pt x="20" y="13"/>
                      <a:pt x="21" y="13"/>
                      <a:pt x="22" y="13"/>
                    </a:cubicBezTo>
                    <a:cubicBezTo>
                      <a:pt x="25" y="13"/>
                      <a:pt x="28" y="12"/>
                      <a:pt x="30" y="12"/>
                    </a:cubicBezTo>
                    <a:cubicBezTo>
                      <a:pt x="33" y="11"/>
                      <a:pt x="35" y="11"/>
                      <a:pt x="38" y="11"/>
                    </a:cubicBezTo>
                    <a:cubicBezTo>
                      <a:pt x="40" y="11"/>
                      <a:pt x="42" y="11"/>
                      <a:pt x="46" y="12"/>
                    </a:cubicBezTo>
                    <a:cubicBezTo>
                      <a:pt x="53" y="15"/>
                      <a:pt x="50" y="21"/>
                      <a:pt x="56" y="24"/>
                    </a:cubicBezTo>
                    <a:cubicBezTo>
                      <a:pt x="60" y="24"/>
                      <a:pt x="65" y="23"/>
                      <a:pt x="69" y="23"/>
                    </a:cubicBezTo>
                    <a:cubicBezTo>
                      <a:pt x="68" y="23"/>
                      <a:pt x="68" y="22"/>
                      <a:pt x="68" y="22"/>
                    </a:cubicBezTo>
                    <a:cubicBezTo>
                      <a:pt x="61" y="17"/>
                      <a:pt x="50" y="4"/>
                      <a:pt x="40" y="1"/>
                    </a:cubicBezTo>
                    <a:cubicBezTo>
                      <a:pt x="38" y="0"/>
                      <a:pt x="37" y="0"/>
                      <a:pt x="35" y="0"/>
                    </a:cubicBezTo>
                  </a:path>
                </a:pathLst>
              </a:custGeom>
              <a:solidFill>
                <a:srgbClr val="DDD9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540" name="Freeform 1166">
                <a:extLst>
                  <a:ext uri="{FF2B5EF4-FFF2-40B4-BE49-F238E27FC236}">
                    <a16:creationId xmlns:a16="http://schemas.microsoft.com/office/drawing/2014/main" id="{C4568495-6F4F-4F1C-8DB3-3D90BA19D6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7" y="3428"/>
                <a:ext cx="8" cy="3"/>
              </a:xfrm>
              <a:custGeom>
                <a:avLst/>
                <a:gdLst>
                  <a:gd name="T0" fmla="*/ 8 w 8"/>
                  <a:gd name="T1" fmla="*/ 0 h 3"/>
                  <a:gd name="T2" fmla="*/ 0 w 8"/>
                  <a:gd name="T3" fmla="*/ 2 h 3"/>
                  <a:gd name="T4" fmla="*/ 6 w 8"/>
                  <a:gd name="T5" fmla="*/ 3 h 3"/>
                  <a:gd name="T6" fmla="*/ 8 w 8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" h="3">
                    <a:moveTo>
                      <a:pt x="8" y="0"/>
                    </a:moveTo>
                    <a:cubicBezTo>
                      <a:pt x="5" y="1"/>
                      <a:pt x="3" y="1"/>
                      <a:pt x="0" y="2"/>
                    </a:cubicBezTo>
                    <a:cubicBezTo>
                      <a:pt x="2" y="2"/>
                      <a:pt x="4" y="3"/>
                      <a:pt x="6" y="3"/>
                    </a:cubicBezTo>
                    <a:cubicBezTo>
                      <a:pt x="7" y="2"/>
                      <a:pt x="7" y="1"/>
                      <a:pt x="8" y="0"/>
                    </a:cubicBezTo>
                  </a:path>
                </a:pathLst>
              </a:custGeom>
              <a:solidFill>
                <a:srgbClr val="9890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541" name="Freeform 1167">
                <a:extLst>
                  <a:ext uri="{FF2B5EF4-FFF2-40B4-BE49-F238E27FC236}">
                    <a16:creationId xmlns:a16="http://schemas.microsoft.com/office/drawing/2014/main" id="{58CB423E-75DE-4845-B1B5-DE2E4C8A5B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2" y="3424"/>
                <a:ext cx="24" cy="6"/>
              </a:xfrm>
              <a:custGeom>
                <a:avLst/>
                <a:gdLst>
                  <a:gd name="T0" fmla="*/ 0 w 25"/>
                  <a:gd name="T1" fmla="*/ 0 h 7"/>
                  <a:gd name="T2" fmla="*/ 12 w 25"/>
                  <a:gd name="T3" fmla="*/ 3 h 7"/>
                  <a:gd name="T4" fmla="*/ 20 w 25"/>
                  <a:gd name="T5" fmla="*/ 3 h 7"/>
                  <a:gd name="T6" fmla="*/ 21 w 25"/>
                  <a:gd name="T7" fmla="*/ 0 h 7"/>
                  <a:gd name="T8" fmla="*/ 12 w 25"/>
                  <a:gd name="T9" fmla="*/ 1 h 7"/>
                  <a:gd name="T10" fmla="*/ 0 w 25"/>
                  <a:gd name="T11" fmla="*/ 0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5" h="7">
                    <a:moveTo>
                      <a:pt x="0" y="0"/>
                    </a:moveTo>
                    <a:cubicBezTo>
                      <a:pt x="5" y="3"/>
                      <a:pt x="10" y="5"/>
                      <a:pt x="16" y="7"/>
                    </a:cubicBezTo>
                    <a:cubicBezTo>
                      <a:pt x="19" y="6"/>
                      <a:pt x="21" y="6"/>
                      <a:pt x="24" y="5"/>
                    </a:cubicBezTo>
                    <a:cubicBezTo>
                      <a:pt x="24" y="4"/>
                      <a:pt x="25" y="2"/>
                      <a:pt x="25" y="0"/>
                    </a:cubicBezTo>
                    <a:cubicBezTo>
                      <a:pt x="22" y="1"/>
                      <a:pt x="18" y="1"/>
                      <a:pt x="14" y="1"/>
                    </a:cubicBezTo>
                    <a:cubicBezTo>
                      <a:pt x="10" y="1"/>
                      <a:pt x="5" y="1"/>
                      <a:pt x="0" y="0"/>
                    </a:cubicBezTo>
                  </a:path>
                </a:pathLst>
              </a:custGeom>
              <a:solidFill>
                <a:srgbClr val="ABA4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542" name="Freeform 1168">
                <a:extLst>
                  <a:ext uri="{FF2B5EF4-FFF2-40B4-BE49-F238E27FC236}">
                    <a16:creationId xmlns:a16="http://schemas.microsoft.com/office/drawing/2014/main" id="{FE065DB2-77AE-4A23-BC7E-0F79A8E8A7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0" y="3409"/>
                <a:ext cx="36" cy="15"/>
              </a:xfrm>
              <a:custGeom>
                <a:avLst/>
                <a:gdLst>
                  <a:gd name="T0" fmla="*/ 21 w 37"/>
                  <a:gd name="T1" fmla="*/ 0 h 16"/>
                  <a:gd name="T2" fmla="*/ 15 w 37"/>
                  <a:gd name="T3" fmla="*/ 2 h 16"/>
                  <a:gd name="T4" fmla="*/ 28 w 37"/>
                  <a:gd name="T5" fmla="*/ 12 h 16"/>
                  <a:gd name="T6" fmla="*/ 3 w 37"/>
                  <a:gd name="T7" fmla="*/ 4 h 16"/>
                  <a:gd name="T8" fmla="*/ 0 w 37"/>
                  <a:gd name="T9" fmla="*/ 4 h 16"/>
                  <a:gd name="T10" fmla="*/ 12 w 37"/>
                  <a:gd name="T11" fmla="*/ 11 h 16"/>
                  <a:gd name="T12" fmla="*/ 22 w 37"/>
                  <a:gd name="T13" fmla="*/ 12 h 16"/>
                  <a:gd name="T14" fmla="*/ 33 w 37"/>
                  <a:gd name="T15" fmla="*/ 11 h 16"/>
                  <a:gd name="T16" fmla="*/ 31 w 37"/>
                  <a:gd name="T17" fmla="*/ 3 h 16"/>
                  <a:gd name="T18" fmla="*/ 22 w 37"/>
                  <a:gd name="T19" fmla="*/ 6 h 16"/>
                  <a:gd name="T20" fmla="*/ 21 w 37"/>
                  <a:gd name="T21" fmla="*/ 6 h 16"/>
                  <a:gd name="T22" fmla="*/ 21 w 37"/>
                  <a:gd name="T23" fmla="*/ 0 h 1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37" h="16">
                    <a:moveTo>
                      <a:pt x="25" y="0"/>
                    </a:moveTo>
                    <a:cubicBezTo>
                      <a:pt x="21" y="1"/>
                      <a:pt x="18" y="1"/>
                      <a:pt x="15" y="2"/>
                    </a:cubicBezTo>
                    <a:cubicBezTo>
                      <a:pt x="21" y="7"/>
                      <a:pt x="27" y="11"/>
                      <a:pt x="32" y="16"/>
                    </a:cubicBezTo>
                    <a:cubicBezTo>
                      <a:pt x="22" y="12"/>
                      <a:pt x="12" y="8"/>
                      <a:pt x="3" y="4"/>
                    </a:cubicBezTo>
                    <a:cubicBezTo>
                      <a:pt x="2" y="4"/>
                      <a:pt x="1" y="4"/>
                      <a:pt x="0" y="4"/>
                    </a:cubicBezTo>
                    <a:cubicBezTo>
                      <a:pt x="4" y="8"/>
                      <a:pt x="7" y="12"/>
                      <a:pt x="12" y="15"/>
                    </a:cubicBezTo>
                    <a:cubicBezTo>
                      <a:pt x="17" y="16"/>
                      <a:pt x="22" y="16"/>
                      <a:pt x="26" y="16"/>
                    </a:cubicBezTo>
                    <a:cubicBezTo>
                      <a:pt x="30" y="16"/>
                      <a:pt x="34" y="16"/>
                      <a:pt x="37" y="15"/>
                    </a:cubicBezTo>
                    <a:cubicBezTo>
                      <a:pt x="37" y="11"/>
                      <a:pt x="37" y="7"/>
                      <a:pt x="35" y="3"/>
                    </a:cubicBezTo>
                    <a:cubicBezTo>
                      <a:pt x="32" y="5"/>
                      <a:pt x="29" y="6"/>
                      <a:pt x="26" y="6"/>
                    </a:cubicBezTo>
                    <a:cubicBezTo>
                      <a:pt x="26" y="6"/>
                      <a:pt x="26" y="6"/>
                      <a:pt x="25" y="6"/>
                    </a:cubicBezTo>
                    <a:cubicBezTo>
                      <a:pt x="25" y="0"/>
                      <a:pt x="25" y="0"/>
                      <a:pt x="25" y="0"/>
                    </a:cubicBezTo>
                  </a:path>
                </a:pathLst>
              </a:custGeom>
              <a:solidFill>
                <a:srgbClr val="BBB5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543" name="Freeform 1169">
                <a:extLst>
                  <a:ext uri="{FF2B5EF4-FFF2-40B4-BE49-F238E27FC236}">
                    <a16:creationId xmlns:a16="http://schemas.microsoft.com/office/drawing/2014/main" id="{557D8CC3-E8F7-438A-90D8-2A0925DC5C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3" y="3411"/>
                <a:ext cx="28" cy="13"/>
              </a:xfrm>
              <a:custGeom>
                <a:avLst/>
                <a:gdLst>
                  <a:gd name="T0" fmla="*/ 12 w 29"/>
                  <a:gd name="T1" fmla="*/ 0 h 14"/>
                  <a:gd name="T2" fmla="*/ 0 w 29"/>
                  <a:gd name="T3" fmla="*/ 2 h 14"/>
                  <a:gd name="T4" fmla="*/ 25 w 29"/>
                  <a:gd name="T5" fmla="*/ 10 h 14"/>
                  <a:gd name="T6" fmla="*/ 12 w 29"/>
                  <a:gd name="T7" fmla="*/ 0 h 1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9" h="14">
                    <a:moveTo>
                      <a:pt x="12" y="0"/>
                    </a:moveTo>
                    <a:cubicBezTo>
                      <a:pt x="8" y="1"/>
                      <a:pt x="4" y="1"/>
                      <a:pt x="0" y="2"/>
                    </a:cubicBezTo>
                    <a:cubicBezTo>
                      <a:pt x="9" y="6"/>
                      <a:pt x="19" y="10"/>
                      <a:pt x="29" y="14"/>
                    </a:cubicBezTo>
                    <a:cubicBezTo>
                      <a:pt x="24" y="9"/>
                      <a:pt x="18" y="5"/>
                      <a:pt x="12" y="0"/>
                    </a:cubicBezTo>
                  </a:path>
                </a:pathLst>
              </a:custGeom>
              <a:solidFill>
                <a:srgbClr val="D5D1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544" name="Freeform 1170">
                <a:extLst>
                  <a:ext uri="{FF2B5EF4-FFF2-40B4-BE49-F238E27FC236}">
                    <a16:creationId xmlns:a16="http://schemas.microsoft.com/office/drawing/2014/main" id="{0216C7EE-BE13-4CC0-A0F5-87923A093A4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235" y="3315"/>
                <a:ext cx="119" cy="98"/>
              </a:xfrm>
              <a:custGeom>
                <a:avLst/>
                <a:gdLst>
                  <a:gd name="T0" fmla="*/ 88 w 121"/>
                  <a:gd name="T1" fmla="*/ 93 h 99"/>
                  <a:gd name="T2" fmla="*/ 89 w 121"/>
                  <a:gd name="T3" fmla="*/ 95 h 99"/>
                  <a:gd name="T4" fmla="*/ 91 w 121"/>
                  <a:gd name="T5" fmla="*/ 95 h 99"/>
                  <a:gd name="T6" fmla="*/ 88 w 121"/>
                  <a:gd name="T7" fmla="*/ 93 h 99"/>
                  <a:gd name="T8" fmla="*/ 12 w 121"/>
                  <a:gd name="T9" fmla="*/ 0 h 99"/>
                  <a:gd name="T10" fmla="*/ 0 w 121"/>
                  <a:gd name="T11" fmla="*/ 2 h 99"/>
                  <a:gd name="T12" fmla="*/ 20 w 121"/>
                  <a:gd name="T13" fmla="*/ 29 h 99"/>
                  <a:gd name="T14" fmla="*/ 30 w 121"/>
                  <a:gd name="T15" fmla="*/ 35 h 99"/>
                  <a:gd name="T16" fmla="*/ 64 w 121"/>
                  <a:gd name="T17" fmla="*/ 61 h 99"/>
                  <a:gd name="T18" fmla="*/ 103 w 121"/>
                  <a:gd name="T19" fmla="*/ 93 h 99"/>
                  <a:gd name="T20" fmla="*/ 113 w 121"/>
                  <a:gd name="T21" fmla="*/ 91 h 99"/>
                  <a:gd name="T22" fmla="*/ 112 w 121"/>
                  <a:gd name="T23" fmla="*/ 86 h 99"/>
                  <a:gd name="T24" fmla="*/ 113 w 121"/>
                  <a:gd name="T25" fmla="*/ 86 h 99"/>
                  <a:gd name="T26" fmla="*/ 110 w 121"/>
                  <a:gd name="T27" fmla="*/ 83 h 99"/>
                  <a:gd name="T28" fmla="*/ 81 w 121"/>
                  <a:gd name="T29" fmla="*/ 52 h 99"/>
                  <a:gd name="T30" fmla="*/ 59 w 121"/>
                  <a:gd name="T31" fmla="*/ 32 h 99"/>
                  <a:gd name="T32" fmla="*/ 37 w 121"/>
                  <a:gd name="T33" fmla="*/ 18 h 99"/>
                  <a:gd name="T34" fmla="*/ 12 w 121"/>
                  <a:gd name="T35" fmla="*/ 0 h 99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121" h="99">
                    <a:moveTo>
                      <a:pt x="95" y="97"/>
                    </a:moveTo>
                    <a:cubicBezTo>
                      <a:pt x="95" y="98"/>
                      <a:pt x="96" y="98"/>
                      <a:pt x="96" y="99"/>
                    </a:cubicBezTo>
                    <a:cubicBezTo>
                      <a:pt x="97" y="99"/>
                      <a:pt x="98" y="99"/>
                      <a:pt x="99" y="99"/>
                    </a:cubicBezTo>
                    <a:cubicBezTo>
                      <a:pt x="98" y="98"/>
                      <a:pt x="96" y="98"/>
                      <a:pt x="95" y="97"/>
                    </a:cubicBezTo>
                    <a:moveTo>
                      <a:pt x="12" y="0"/>
                    </a:moveTo>
                    <a:cubicBezTo>
                      <a:pt x="8" y="0"/>
                      <a:pt x="4" y="1"/>
                      <a:pt x="0" y="2"/>
                    </a:cubicBezTo>
                    <a:cubicBezTo>
                      <a:pt x="7" y="11"/>
                      <a:pt x="12" y="20"/>
                      <a:pt x="20" y="29"/>
                    </a:cubicBezTo>
                    <a:cubicBezTo>
                      <a:pt x="24" y="31"/>
                      <a:pt x="29" y="33"/>
                      <a:pt x="33" y="35"/>
                    </a:cubicBezTo>
                    <a:cubicBezTo>
                      <a:pt x="47" y="44"/>
                      <a:pt x="54" y="56"/>
                      <a:pt x="68" y="65"/>
                    </a:cubicBezTo>
                    <a:cubicBezTo>
                      <a:pt x="83" y="75"/>
                      <a:pt x="98" y="86"/>
                      <a:pt x="111" y="97"/>
                    </a:cubicBezTo>
                    <a:cubicBezTo>
                      <a:pt x="114" y="96"/>
                      <a:pt x="117" y="96"/>
                      <a:pt x="121" y="95"/>
                    </a:cubicBezTo>
                    <a:cubicBezTo>
                      <a:pt x="120" y="90"/>
                      <a:pt x="120" y="90"/>
                      <a:pt x="120" y="90"/>
                    </a:cubicBezTo>
                    <a:cubicBezTo>
                      <a:pt x="120" y="90"/>
                      <a:pt x="121" y="90"/>
                      <a:pt x="121" y="90"/>
                    </a:cubicBezTo>
                    <a:cubicBezTo>
                      <a:pt x="120" y="89"/>
                      <a:pt x="119" y="88"/>
                      <a:pt x="118" y="87"/>
                    </a:cubicBezTo>
                    <a:cubicBezTo>
                      <a:pt x="106" y="77"/>
                      <a:pt x="95" y="67"/>
                      <a:pt x="85" y="56"/>
                    </a:cubicBezTo>
                    <a:cubicBezTo>
                      <a:pt x="77" y="48"/>
                      <a:pt x="70" y="40"/>
                      <a:pt x="63" y="32"/>
                    </a:cubicBezTo>
                    <a:cubicBezTo>
                      <a:pt x="55" y="27"/>
                      <a:pt x="47" y="22"/>
                      <a:pt x="41" y="18"/>
                    </a:cubicBezTo>
                    <a:cubicBezTo>
                      <a:pt x="29" y="11"/>
                      <a:pt x="20" y="5"/>
                      <a:pt x="12" y="0"/>
                    </a:cubicBezTo>
                  </a:path>
                </a:pathLst>
              </a:custGeom>
              <a:solidFill>
                <a:srgbClr val="C7C3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545" name="Freeform 1171">
                <a:extLst>
                  <a:ext uri="{FF2B5EF4-FFF2-40B4-BE49-F238E27FC236}">
                    <a16:creationId xmlns:a16="http://schemas.microsoft.com/office/drawing/2014/main" id="{A71D8891-076F-4283-8EF1-E8663A7276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55" y="3344"/>
                <a:ext cx="90" cy="69"/>
              </a:xfrm>
              <a:custGeom>
                <a:avLst/>
                <a:gdLst>
                  <a:gd name="T0" fmla="*/ 0 w 91"/>
                  <a:gd name="T1" fmla="*/ 0 h 70"/>
                  <a:gd name="T2" fmla="*/ 24 w 91"/>
                  <a:gd name="T3" fmla="*/ 21 h 70"/>
                  <a:gd name="T4" fmla="*/ 61 w 91"/>
                  <a:gd name="T5" fmla="*/ 51 h 70"/>
                  <a:gd name="T6" fmla="*/ 71 w 91"/>
                  <a:gd name="T7" fmla="*/ 64 h 70"/>
                  <a:gd name="T8" fmla="*/ 75 w 91"/>
                  <a:gd name="T9" fmla="*/ 66 h 70"/>
                  <a:gd name="T10" fmla="*/ 87 w 91"/>
                  <a:gd name="T11" fmla="*/ 64 h 70"/>
                  <a:gd name="T12" fmla="*/ 45 w 91"/>
                  <a:gd name="T13" fmla="*/ 35 h 70"/>
                  <a:gd name="T14" fmla="*/ 13 w 91"/>
                  <a:gd name="T15" fmla="*/ 6 h 70"/>
                  <a:gd name="T16" fmla="*/ 0 w 91"/>
                  <a:gd name="T17" fmla="*/ 0 h 7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91" h="70">
                    <a:moveTo>
                      <a:pt x="0" y="0"/>
                    </a:moveTo>
                    <a:cubicBezTo>
                      <a:pt x="6" y="7"/>
                      <a:pt x="13" y="15"/>
                      <a:pt x="24" y="21"/>
                    </a:cubicBezTo>
                    <a:cubicBezTo>
                      <a:pt x="44" y="34"/>
                      <a:pt x="52" y="40"/>
                      <a:pt x="65" y="55"/>
                    </a:cubicBezTo>
                    <a:cubicBezTo>
                      <a:pt x="68" y="59"/>
                      <a:pt x="71" y="64"/>
                      <a:pt x="75" y="68"/>
                    </a:cubicBezTo>
                    <a:cubicBezTo>
                      <a:pt x="76" y="69"/>
                      <a:pt x="78" y="69"/>
                      <a:pt x="79" y="70"/>
                    </a:cubicBezTo>
                    <a:cubicBezTo>
                      <a:pt x="83" y="69"/>
                      <a:pt x="87" y="69"/>
                      <a:pt x="91" y="68"/>
                    </a:cubicBezTo>
                    <a:cubicBezTo>
                      <a:pt x="78" y="57"/>
                      <a:pt x="63" y="46"/>
                      <a:pt x="48" y="36"/>
                    </a:cubicBezTo>
                    <a:cubicBezTo>
                      <a:pt x="34" y="27"/>
                      <a:pt x="27" y="15"/>
                      <a:pt x="13" y="6"/>
                    </a:cubicBezTo>
                    <a:cubicBezTo>
                      <a:pt x="9" y="4"/>
                      <a:pt x="4" y="2"/>
                      <a:pt x="0" y="0"/>
                    </a:cubicBezTo>
                  </a:path>
                </a:pathLst>
              </a:custGeom>
              <a:solidFill>
                <a:srgbClr val="DDD9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546" name="Freeform 1172">
                <a:extLst>
                  <a:ext uri="{FF2B5EF4-FFF2-40B4-BE49-F238E27FC236}">
                    <a16:creationId xmlns:a16="http://schemas.microsoft.com/office/drawing/2014/main" id="{9BFFC024-DB2C-4520-954D-B3ECFA6E60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97" y="3347"/>
                <a:ext cx="63" cy="57"/>
              </a:xfrm>
              <a:custGeom>
                <a:avLst/>
                <a:gdLst>
                  <a:gd name="T0" fmla="*/ 0 w 64"/>
                  <a:gd name="T1" fmla="*/ 0 h 58"/>
                  <a:gd name="T2" fmla="*/ 22 w 64"/>
                  <a:gd name="T3" fmla="*/ 24 h 58"/>
                  <a:gd name="T4" fmla="*/ 51 w 64"/>
                  <a:gd name="T5" fmla="*/ 51 h 58"/>
                  <a:gd name="T6" fmla="*/ 54 w 64"/>
                  <a:gd name="T7" fmla="*/ 54 h 58"/>
                  <a:gd name="T8" fmla="*/ 55 w 64"/>
                  <a:gd name="T9" fmla="*/ 54 h 58"/>
                  <a:gd name="T10" fmla="*/ 60 w 64"/>
                  <a:gd name="T11" fmla="*/ 54 h 58"/>
                  <a:gd name="T12" fmla="*/ 0 w 64"/>
                  <a:gd name="T13" fmla="*/ 0 h 5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4" h="58">
                    <a:moveTo>
                      <a:pt x="0" y="0"/>
                    </a:moveTo>
                    <a:cubicBezTo>
                      <a:pt x="7" y="8"/>
                      <a:pt x="14" y="16"/>
                      <a:pt x="22" y="24"/>
                    </a:cubicBezTo>
                    <a:cubicBezTo>
                      <a:pt x="32" y="35"/>
                      <a:pt x="43" y="45"/>
                      <a:pt x="55" y="55"/>
                    </a:cubicBezTo>
                    <a:cubicBezTo>
                      <a:pt x="56" y="56"/>
                      <a:pt x="57" y="57"/>
                      <a:pt x="58" y="58"/>
                    </a:cubicBezTo>
                    <a:cubicBezTo>
                      <a:pt x="59" y="58"/>
                      <a:pt x="59" y="58"/>
                      <a:pt x="59" y="58"/>
                    </a:cubicBezTo>
                    <a:cubicBezTo>
                      <a:pt x="61" y="58"/>
                      <a:pt x="62" y="58"/>
                      <a:pt x="64" y="58"/>
                    </a:cubicBezTo>
                    <a:cubicBezTo>
                      <a:pt x="52" y="38"/>
                      <a:pt x="24" y="17"/>
                      <a:pt x="0" y="0"/>
                    </a:cubicBezTo>
                  </a:path>
                </a:pathLst>
              </a:custGeom>
              <a:solidFill>
                <a:srgbClr val="DDD9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547" name="Freeform 1173">
                <a:extLst>
                  <a:ext uri="{FF2B5EF4-FFF2-40B4-BE49-F238E27FC236}">
                    <a16:creationId xmlns:a16="http://schemas.microsoft.com/office/drawing/2014/main" id="{451C74F7-BB45-4DCF-94BD-F4D981160B7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166" y="3254"/>
                <a:ext cx="50" cy="41"/>
              </a:xfrm>
              <a:custGeom>
                <a:avLst/>
                <a:gdLst>
                  <a:gd name="T0" fmla="*/ 0 w 51"/>
                  <a:gd name="T1" fmla="*/ 12 h 41"/>
                  <a:gd name="T2" fmla="*/ 7 w 51"/>
                  <a:gd name="T3" fmla="*/ 20 h 41"/>
                  <a:gd name="T4" fmla="*/ 38 w 51"/>
                  <a:gd name="T5" fmla="*/ 41 h 41"/>
                  <a:gd name="T6" fmla="*/ 47 w 51"/>
                  <a:gd name="T7" fmla="*/ 39 h 41"/>
                  <a:gd name="T8" fmla="*/ 27 w 51"/>
                  <a:gd name="T9" fmla="*/ 25 h 41"/>
                  <a:gd name="T10" fmla="*/ 20 w 51"/>
                  <a:gd name="T11" fmla="*/ 14 h 41"/>
                  <a:gd name="T12" fmla="*/ 16 w 51"/>
                  <a:gd name="T13" fmla="*/ 13 h 41"/>
                  <a:gd name="T14" fmla="*/ 11 w 51"/>
                  <a:gd name="T15" fmla="*/ 13 h 41"/>
                  <a:gd name="T16" fmla="*/ 6 w 51"/>
                  <a:gd name="T17" fmla="*/ 14 h 41"/>
                  <a:gd name="T18" fmla="*/ 1 w 51"/>
                  <a:gd name="T19" fmla="*/ 13 h 41"/>
                  <a:gd name="T20" fmla="*/ 0 w 51"/>
                  <a:gd name="T21" fmla="*/ 12 h 41"/>
                  <a:gd name="T22" fmla="*/ 27 w 51"/>
                  <a:gd name="T23" fmla="*/ 0 h 41"/>
                  <a:gd name="T24" fmla="*/ 11 w 51"/>
                  <a:gd name="T25" fmla="*/ 6 h 41"/>
                  <a:gd name="T26" fmla="*/ 25 w 51"/>
                  <a:gd name="T27" fmla="*/ 12 h 41"/>
                  <a:gd name="T28" fmla="*/ 40 w 51"/>
                  <a:gd name="T29" fmla="*/ 21 h 41"/>
                  <a:gd name="T30" fmla="*/ 31 w 51"/>
                  <a:gd name="T31" fmla="*/ 7 h 41"/>
                  <a:gd name="T32" fmla="*/ 27 w 51"/>
                  <a:gd name="T33" fmla="*/ 0 h 4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51" h="41">
                    <a:moveTo>
                      <a:pt x="0" y="12"/>
                    </a:moveTo>
                    <a:cubicBezTo>
                      <a:pt x="2" y="15"/>
                      <a:pt x="4" y="17"/>
                      <a:pt x="7" y="20"/>
                    </a:cubicBezTo>
                    <a:cubicBezTo>
                      <a:pt x="17" y="31"/>
                      <a:pt x="29" y="34"/>
                      <a:pt x="42" y="41"/>
                    </a:cubicBezTo>
                    <a:cubicBezTo>
                      <a:pt x="45" y="40"/>
                      <a:pt x="48" y="40"/>
                      <a:pt x="51" y="39"/>
                    </a:cubicBezTo>
                    <a:cubicBezTo>
                      <a:pt x="44" y="35"/>
                      <a:pt x="37" y="30"/>
                      <a:pt x="31" y="25"/>
                    </a:cubicBezTo>
                    <a:cubicBezTo>
                      <a:pt x="28" y="22"/>
                      <a:pt x="26" y="16"/>
                      <a:pt x="20" y="14"/>
                    </a:cubicBezTo>
                    <a:cubicBezTo>
                      <a:pt x="19" y="13"/>
                      <a:pt x="17" y="13"/>
                      <a:pt x="16" y="13"/>
                    </a:cubicBezTo>
                    <a:cubicBezTo>
                      <a:pt x="14" y="13"/>
                      <a:pt x="13" y="13"/>
                      <a:pt x="11" y="13"/>
                    </a:cubicBezTo>
                    <a:cubicBezTo>
                      <a:pt x="9" y="14"/>
                      <a:pt x="8" y="14"/>
                      <a:pt x="6" y="14"/>
                    </a:cubicBezTo>
                    <a:cubicBezTo>
                      <a:pt x="5" y="14"/>
                      <a:pt x="3" y="14"/>
                      <a:pt x="1" y="13"/>
                    </a:cubicBezTo>
                    <a:cubicBezTo>
                      <a:pt x="1" y="13"/>
                      <a:pt x="0" y="13"/>
                      <a:pt x="0" y="12"/>
                    </a:cubicBezTo>
                    <a:moveTo>
                      <a:pt x="31" y="0"/>
                    </a:moveTo>
                    <a:cubicBezTo>
                      <a:pt x="24" y="2"/>
                      <a:pt x="18" y="4"/>
                      <a:pt x="11" y="6"/>
                    </a:cubicBezTo>
                    <a:cubicBezTo>
                      <a:pt x="16" y="7"/>
                      <a:pt x="21" y="8"/>
                      <a:pt x="29" y="12"/>
                    </a:cubicBezTo>
                    <a:cubicBezTo>
                      <a:pt x="35" y="14"/>
                      <a:pt x="39" y="18"/>
                      <a:pt x="44" y="21"/>
                    </a:cubicBezTo>
                    <a:cubicBezTo>
                      <a:pt x="41" y="17"/>
                      <a:pt x="38" y="12"/>
                      <a:pt x="35" y="7"/>
                    </a:cubicBezTo>
                    <a:cubicBezTo>
                      <a:pt x="34" y="5"/>
                      <a:pt x="32" y="3"/>
                      <a:pt x="31" y="0"/>
                    </a:cubicBezTo>
                  </a:path>
                </a:pathLst>
              </a:custGeom>
              <a:solidFill>
                <a:srgbClr val="C1BB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548" name="Freeform 1174">
                <a:extLst>
                  <a:ext uri="{FF2B5EF4-FFF2-40B4-BE49-F238E27FC236}">
                    <a16:creationId xmlns:a16="http://schemas.microsoft.com/office/drawing/2014/main" id="{8790DD92-E355-4153-A2A7-707290C10C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63" y="3260"/>
                <a:ext cx="59" cy="33"/>
              </a:xfrm>
              <a:custGeom>
                <a:avLst/>
                <a:gdLst>
                  <a:gd name="T0" fmla="*/ 14 w 60"/>
                  <a:gd name="T1" fmla="*/ 0 h 33"/>
                  <a:gd name="T2" fmla="*/ 0 w 60"/>
                  <a:gd name="T3" fmla="*/ 3 h 33"/>
                  <a:gd name="T4" fmla="*/ 3 w 60"/>
                  <a:gd name="T5" fmla="*/ 6 h 33"/>
                  <a:gd name="T6" fmla="*/ 4 w 60"/>
                  <a:gd name="T7" fmla="*/ 7 h 33"/>
                  <a:gd name="T8" fmla="*/ 9 w 60"/>
                  <a:gd name="T9" fmla="*/ 8 h 33"/>
                  <a:gd name="T10" fmla="*/ 14 w 60"/>
                  <a:gd name="T11" fmla="*/ 7 h 33"/>
                  <a:gd name="T12" fmla="*/ 19 w 60"/>
                  <a:gd name="T13" fmla="*/ 7 h 33"/>
                  <a:gd name="T14" fmla="*/ 23 w 60"/>
                  <a:gd name="T15" fmla="*/ 8 h 33"/>
                  <a:gd name="T16" fmla="*/ 30 w 60"/>
                  <a:gd name="T17" fmla="*/ 19 h 33"/>
                  <a:gd name="T18" fmla="*/ 50 w 60"/>
                  <a:gd name="T19" fmla="*/ 33 h 33"/>
                  <a:gd name="T20" fmla="*/ 56 w 60"/>
                  <a:gd name="T21" fmla="*/ 33 h 33"/>
                  <a:gd name="T22" fmla="*/ 43 w 60"/>
                  <a:gd name="T23" fmla="*/ 15 h 33"/>
                  <a:gd name="T24" fmla="*/ 30 w 60"/>
                  <a:gd name="T25" fmla="*/ 6 h 33"/>
                  <a:gd name="T26" fmla="*/ 14 w 60"/>
                  <a:gd name="T27" fmla="*/ 0 h 33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60" h="33">
                    <a:moveTo>
                      <a:pt x="14" y="0"/>
                    </a:moveTo>
                    <a:cubicBezTo>
                      <a:pt x="9" y="1"/>
                      <a:pt x="5" y="2"/>
                      <a:pt x="0" y="3"/>
                    </a:cubicBezTo>
                    <a:cubicBezTo>
                      <a:pt x="1" y="4"/>
                      <a:pt x="2" y="5"/>
                      <a:pt x="3" y="6"/>
                    </a:cubicBezTo>
                    <a:cubicBezTo>
                      <a:pt x="3" y="7"/>
                      <a:pt x="4" y="7"/>
                      <a:pt x="4" y="7"/>
                    </a:cubicBezTo>
                    <a:cubicBezTo>
                      <a:pt x="6" y="8"/>
                      <a:pt x="8" y="8"/>
                      <a:pt x="9" y="8"/>
                    </a:cubicBezTo>
                    <a:cubicBezTo>
                      <a:pt x="11" y="8"/>
                      <a:pt x="12" y="8"/>
                      <a:pt x="14" y="7"/>
                    </a:cubicBezTo>
                    <a:cubicBezTo>
                      <a:pt x="16" y="7"/>
                      <a:pt x="17" y="7"/>
                      <a:pt x="19" y="7"/>
                    </a:cubicBezTo>
                    <a:cubicBezTo>
                      <a:pt x="20" y="7"/>
                      <a:pt x="22" y="7"/>
                      <a:pt x="23" y="8"/>
                    </a:cubicBezTo>
                    <a:cubicBezTo>
                      <a:pt x="29" y="10"/>
                      <a:pt x="31" y="16"/>
                      <a:pt x="34" y="19"/>
                    </a:cubicBezTo>
                    <a:cubicBezTo>
                      <a:pt x="40" y="24"/>
                      <a:pt x="47" y="29"/>
                      <a:pt x="54" y="33"/>
                    </a:cubicBezTo>
                    <a:cubicBezTo>
                      <a:pt x="56" y="33"/>
                      <a:pt x="58" y="33"/>
                      <a:pt x="60" y="33"/>
                    </a:cubicBezTo>
                    <a:cubicBezTo>
                      <a:pt x="55" y="28"/>
                      <a:pt x="51" y="22"/>
                      <a:pt x="47" y="15"/>
                    </a:cubicBezTo>
                    <a:cubicBezTo>
                      <a:pt x="42" y="12"/>
                      <a:pt x="38" y="8"/>
                      <a:pt x="32" y="6"/>
                    </a:cubicBezTo>
                    <a:cubicBezTo>
                      <a:pt x="24" y="2"/>
                      <a:pt x="19" y="1"/>
                      <a:pt x="14" y="0"/>
                    </a:cubicBezTo>
                  </a:path>
                </a:pathLst>
              </a:custGeom>
              <a:solidFill>
                <a:srgbClr val="D9D6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549" name="Freeform 1175">
                <a:extLst>
                  <a:ext uri="{FF2B5EF4-FFF2-40B4-BE49-F238E27FC236}">
                    <a16:creationId xmlns:a16="http://schemas.microsoft.com/office/drawing/2014/main" id="{A787384A-ED65-4851-85E3-8E5E9A1A7A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7" y="3293"/>
                <a:ext cx="40" cy="24"/>
              </a:xfrm>
              <a:custGeom>
                <a:avLst/>
                <a:gdLst>
                  <a:gd name="T0" fmla="*/ 9 w 41"/>
                  <a:gd name="T1" fmla="*/ 0 h 25"/>
                  <a:gd name="T2" fmla="*/ 0 w 41"/>
                  <a:gd name="T3" fmla="*/ 2 h 25"/>
                  <a:gd name="T4" fmla="*/ 10 w 41"/>
                  <a:gd name="T5" fmla="*/ 7 h 25"/>
                  <a:gd name="T6" fmla="*/ 25 w 41"/>
                  <a:gd name="T7" fmla="*/ 21 h 25"/>
                  <a:gd name="T8" fmla="*/ 37 w 41"/>
                  <a:gd name="T9" fmla="*/ 19 h 25"/>
                  <a:gd name="T10" fmla="*/ 17 w 41"/>
                  <a:gd name="T11" fmla="*/ 2 h 25"/>
                  <a:gd name="T12" fmla="*/ 19 w 41"/>
                  <a:gd name="T13" fmla="*/ 5 h 25"/>
                  <a:gd name="T14" fmla="*/ 9 w 41"/>
                  <a:gd name="T15" fmla="*/ 0 h 2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1" h="25">
                    <a:moveTo>
                      <a:pt x="9" y="0"/>
                    </a:moveTo>
                    <a:cubicBezTo>
                      <a:pt x="6" y="1"/>
                      <a:pt x="3" y="1"/>
                      <a:pt x="0" y="2"/>
                    </a:cubicBezTo>
                    <a:cubicBezTo>
                      <a:pt x="3" y="3"/>
                      <a:pt x="6" y="5"/>
                      <a:pt x="10" y="7"/>
                    </a:cubicBezTo>
                    <a:cubicBezTo>
                      <a:pt x="18" y="13"/>
                      <a:pt x="24" y="19"/>
                      <a:pt x="29" y="25"/>
                    </a:cubicBezTo>
                    <a:cubicBezTo>
                      <a:pt x="33" y="24"/>
                      <a:pt x="37" y="23"/>
                      <a:pt x="41" y="23"/>
                    </a:cubicBezTo>
                    <a:cubicBezTo>
                      <a:pt x="31" y="16"/>
                      <a:pt x="24" y="9"/>
                      <a:pt x="17" y="2"/>
                    </a:cubicBezTo>
                    <a:cubicBezTo>
                      <a:pt x="18" y="3"/>
                      <a:pt x="18" y="4"/>
                      <a:pt x="19" y="5"/>
                    </a:cubicBezTo>
                    <a:cubicBezTo>
                      <a:pt x="16" y="4"/>
                      <a:pt x="12" y="2"/>
                      <a:pt x="9" y="0"/>
                    </a:cubicBezTo>
                  </a:path>
                </a:pathLst>
              </a:custGeom>
              <a:solidFill>
                <a:srgbClr val="CDC8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550" name="Freeform 1176">
                <a:extLst>
                  <a:ext uri="{FF2B5EF4-FFF2-40B4-BE49-F238E27FC236}">
                    <a16:creationId xmlns:a16="http://schemas.microsoft.com/office/drawing/2014/main" id="{49DC3298-5C4F-4F54-A4E8-A360EE1E4A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16" y="3293"/>
                <a:ext cx="10" cy="5"/>
              </a:xfrm>
              <a:custGeom>
                <a:avLst/>
                <a:gdLst>
                  <a:gd name="T0" fmla="*/ 6 w 10"/>
                  <a:gd name="T1" fmla="*/ 0 h 5"/>
                  <a:gd name="T2" fmla="*/ 0 w 10"/>
                  <a:gd name="T3" fmla="*/ 0 h 5"/>
                  <a:gd name="T4" fmla="*/ 10 w 10"/>
                  <a:gd name="T5" fmla="*/ 5 h 5"/>
                  <a:gd name="T6" fmla="*/ 8 w 10"/>
                  <a:gd name="T7" fmla="*/ 2 h 5"/>
                  <a:gd name="T8" fmla="*/ 6 w 10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" h="5">
                    <a:moveTo>
                      <a:pt x="6" y="0"/>
                    </a:moveTo>
                    <a:cubicBezTo>
                      <a:pt x="4" y="0"/>
                      <a:pt x="2" y="0"/>
                      <a:pt x="0" y="0"/>
                    </a:cubicBezTo>
                    <a:cubicBezTo>
                      <a:pt x="3" y="2"/>
                      <a:pt x="7" y="4"/>
                      <a:pt x="10" y="5"/>
                    </a:cubicBezTo>
                    <a:cubicBezTo>
                      <a:pt x="9" y="4"/>
                      <a:pt x="9" y="3"/>
                      <a:pt x="8" y="2"/>
                    </a:cubicBezTo>
                    <a:cubicBezTo>
                      <a:pt x="7" y="2"/>
                      <a:pt x="7" y="1"/>
                      <a:pt x="6" y="0"/>
                    </a:cubicBezTo>
                  </a:path>
                </a:pathLst>
              </a:custGeom>
              <a:solidFill>
                <a:srgbClr val="E0DDD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551" name="Freeform 1177">
                <a:extLst>
                  <a:ext uri="{FF2B5EF4-FFF2-40B4-BE49-F238E27FC236}">
                    <a16:creationId xmlns:a16="http://schemas.microsoft.com/office/drawing/2014/main" id="{95BDFF02-2F1C-4865-A2A6-22E71D00F1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15" y="3274"/>
                <a:ext cx="3" cy="7"/>
              </a:xfrm>
              <a:custGeom>
                <a:avLst/>
                <a:gdLst>
                  <a:gd name="T0" fmla="*/ 3 w 3"/>
                  <a:gd name="T1" fmla="*/ 0 h 7"/>
                  <a:gd name="T2" fmla="*/ 0 w 3"/>
                  <a:gd name="T3" fmla="*/ 0 h 7"/>
                  <a:gd name="T4" fmla="*/ 2 w 3"/>
                  <a:gd name="T5" fmla="*/ 7 h 7"/>
                  <a:gd name="T6" fmla="*/ 3 w 3"/>
                  <a:gd name="T7" fmla="*/ 0 h 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7">
                    <a:moveTo>
                      <a:pt x="3" y="0"/>
                    </a:moveTo>
                    <a:cubicBezTo>
                      <a:pt x="2" y="0"/>
                      <a:pt x="1" y="0"/>
                      <a:pt x="0" y="0"/>
                    </a:cubicBezTo>
                    <a:cubicBezTo>
                      <a:pt x="1" y="3"/>
                      <a:pt x="1" y="5"/>
                      <a:pt x="2" y="7"/>
                    </a:cubicBezTo>
                    <a:cubicBezTo>
                      <a:pt x="2" y="5"/>
                      <a:pt x="3" y="2"/>
                      <a:pt x="3" y="0"/>
                    </a:cubicBezTo>
                  </a:path>
                </a:pathLst>
              </a:custGeom>
              <a:solidFill>
                <a:srgbClr val="BBB5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552" name="Freeform 1178">
                <a:extLst>
                  <a:ext uri="{FF2B5EF4-FFF2-40B4-BE49-F238E27FC236}">
                    <a16:creationId xmlns:a16="http://schemas.microsoft.com/office/drawing/2014/main" id="{3200FD43-4516-4B84-AAAF-6901396802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64" y="3279"/>
                <a:ext cx="53" cy="71"/>
              </a:xfrm>
              <a:custGeom>
                <a:avLst/>
                <a:gdLst>
                  <a:gd name="T0" fmla="*/ 25 w 54"/>
                  <a:gd name="T1" fmla="*/ 0 h 72"/>
                  <a:gd name="T2" fmla="*/ 19 w 54"/>
                  <a:gd name="T3" fmla="*/ 14 h 72"/>
                  <a:gd name="T4" fmla="*/ 21 w 54"/>
                  <a:gd name="T5" fmla="*/ 64 h 72"/>
                  <a:gd name="T6" fmla="*/ 24 w 54"/>
                  <a:gd name="T7" fmla="*/ 68 h 72"/>
                  <a:gd name="T8" fmla="*/ 45 w 54"/>
                  <a:gd name="T9" fmla="*/ 46 h 72"/>
                  <a:gd name="T10" fmla="*/ 49 w 54"/>
                  <a:gd name="T11" fmla="*/ 17 h 72"/>
                  <a:gd name="T12" fmla="*/ 50 w 54"/>
                  <a:gd name="T13" fmla="*/ 9 h 72"/>
                  <a:gd name="T14" fmla="*/ 49 w 54"/>
                  <a:gd name="T15" fmla="*/ 10 h 72"/>
                  <a:gd name="T16" fmla="*/ 46 w 54"/>
                  <a:gd name="T17" fmla="*/ 10 h 72"/>
                  <a:gd name="T18" fmla="*/ 25 w 54"/>
                  <a:gd name="T19" fmla="*/ 0 h 7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54" h="72">
                    <a:moveTo>
                      <a:pt x="25" y="0"/>
                    </a:moveTo>
                    <a:cubicBezTo>
                      <a:pt x="24" y="4"/>
                      <a:pt x="22" y="9"/>
                      <a:pt x="19" y="14"/>
                    </a:cubicBezTo>
                    <a:cubicBezTo>
                      <a:pt x="4" y="40"/>
                      <a:pt x="0" y="44"/>
                      <a:pt x="21" y="68"/>
                    </a:cubicBezTo>
                    <a:cubicBezTo>
                      <a:pt x="22" y="69"/>
                      <a:pt x="23" y="71"/>
                      <a:pt x="24" y="72"/>
                    </a:cubicBezTo>
                    <a:cubicBezTo>
                      <a:pt x="32" y="65"/>
                      <a:pt x="45" y="59"/>
                      <a:pt x="49" y="50"/>
                    </a:cubicBezTo>
                    <a:cubicBezTo>
                      <a:pt x="53" y="44"/>
                      <a:pt x="51" y="26"/>
                      <a:pt x="53" y="17"/>
                    </a:cubicBezTo>
                    <a:cubicBezTo>
                      <a:pt x="53" y="15"/>
                      <a:pt x="54" y="12"/>
                      <a:pt x="54" y="9"/>
                    </a:cubicBezTo>
                    <a:cubicBezTo>
                      <a:pt x="53" y="9"/>
                      <a:pt x="53" y="9"/>
                      <a:pt x="53" y="10"/>
                    </a:cubicBezTo>
                    <a:cubicBezTo>
                      <a:pt x="52" y="10"/>
                      <a:pt x="51" y="10"/>
                      <a:pt x="50" y="10"/>
                    </a:cubicBezTo>
                    <a:cubicBezTo>
                      <a:pt x="45" y="10"/>
                      <a:pt x="35" y="6"/>
                      <a:pt x="25" y="0"/>
                    </a:cubicBezTo>
                  </a:path>
                </a:pathLst>
              </a:custGeom>
              <a:solidFill>
                <a:srgbClr val="BBB5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553" name="Freeform 1179">
                <a:extLst>
                  <a:ext uri="{FF2B5EF4-FFF2-40B4-BE49-F238E27FC236}">
                    <a16:creationId xmlns:a16="http://schemas.microsoft.com/office/drawing/2014/main" id="{14CE129C-5BC2-4A81-9AFA-3448C63A94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89" y="3267"/>
                <a:ext cx="28" cy="22"/>
              </a:xfrm>
              <a:custGeom>
                <a:avLst/>
                <a:gdLst>
                  <a:gd name="T0" fmla="*/ 5 w 29"/>
                  <a:gd name="T1" fmla="*/ 0 h 22"/>
                  <a:gd name="T2" fmla="*/ 3 w 29"/>
                  <a:gd name="T3" fmla="*/ 1 h 22"/>
                  <a:gd name="T4" fmla="*/ 0 w 29"/>
                  <a:gd name="T5" fmla="*/ 12 h 22"/>
                  <a:gd name="T6" fmla="*/ 21 w 29"/>
                  <a:gd name="T7" fmla="*/ 22 h 22"/>
                  <a:gd name="T8" fmla="*/ 24 w 29"/>
                  <a:gd name="T9" fmla="*/ 22 h 22"/>
                  <a:gd name="T10" fmla="*/ 25 w 29"/>
                  <a:gd name="T11" fmla="*/ 21 h 22"/>
                  <a:gd name="T12" fmla="*/ 25 w 29"/>
                  <a:gd name="T13" fmla="*/ 14 h 22"/>
                  <a:gd name="T14" fmla="*/ 23 w 29"/>
                  <a:gd name="T15" fmla="*/ 7 h 22"/>
                  <a:gd name="T16" fmla="*/ 21 w 29"/>
                  <a:gd name="T17" fmla="*/ 7 h 22"/>
                  <a:gd name="T18" fmla="*/ 5 w 29"/>
                  <a:gd name="T19" fmla="*/ 0 h 2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9" h="22">
                    <a:moveTo>
                      <a:pt x="5" y="0"/>
                    </a:moveTo>
                    <a:cubicBezTo>
                      <a:pt x="4" y="1"/>
                      <a:pt x="3" y="1"/>
                      <a:pt x="3" y="1"/>
                    </a:cubicBezTo>
                    <a:cubicBezTo>
                      <a:pt x="2" y="5"/>
                      <a:pt x="2" y="8"/>
                      <a:pt x="0" y="12"/>
                    </a:cubicBezTo>
                    <a:cubicBezTo>
                      <a:pt x="10" y="18"/>
                      <a:pt x="20" y="22"/>
                      <a:pt x="25" y="22"/>
                    </a:cubicBezTo>
                    <a:cubicBezTo>
                      <a:pt x="26" y="22"/>
                      <a:pt x="27" y="22"/>
                      <a:pt x="28" y="22"/>
                    </a:cubicBezTo>
                    <a:cubicBezTo>
                      <a:pt x="28" y="21"/>
                      <a:pt x="28" y="21"/>
                      <a:pt x="29" y="21"/>
                    </a:cubicBezTo>
                    <a:cubicBezTo>
                      <a:pt x="29" y="19"/>
                      <a:pt x="29" y="16"/>
                      <a:pt x="29" y="14"/>
                    </a:cubicBezTo>
                    <a:cubicBezTo>
                      <a:pt x="28" y="12"/>
                      <a:pt x="28" y="10"/>
                      <a:pt x="27" y="7"/>
                    </a:cubicBezTo>
                    <a:cubicBezTo>
                      <a:pt x="26" y="7"/>
                      <a:pt x="26" y="7"/>
                      <a:pt x="25" y="7"/>
                    </a:cubicBezTo>
                    <a:cubicBezTo>
                      <a:pt x="16" y="7"/>
                      <a:pt x="10" y="5"/>
                      <a:pt x="5" y="0"/>
                    </a:cubicBezTo>
                  </a:path>
                </a:pathLst>
              </a:custGeom>
              <a:solidFill>
                <a:srgbClr val="D4D0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554" name="Freeform 1180">
                <a:extLst>
                  <a:ext uri="{FF2B5EF4-FFF2-40B4-BE49-F238E27FC236}">
                    <a16:creationId xmlns:a16="http://schemas.microsoft.com/office/drawing/2014/main" id="{E47532A2-262D-4479-874E-918B183D15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12" y="3257"/>
                <a:ext cx="6" cy="17"/>
              </a:xfrm>
              <a:custGeom>
                <a:avLst/>
                <a:gdLst>
                  <a:gd name="T0" fmla="*/ 4 w 6"/>
                  <a:gd name="T1" fmla="*/ 0 h 17"/>
                  <a:gd name="T2" fmla="*/ 0 w 6"/>
                  <a:gd name="T3" fmla="*/ 2 h 17"/>
                  <a:gd name="T4" fmla="*/ 3 w 6"/>
                  <a:gd name="T5" fmla="*/ 17 h 17"/>
                  <a:gd name="T6" fmla="*/ 6 w 6"/>
                  <a:gd name="T7" fmla="*/ 17 h 17"/>
                  <a:gd name="T8" fmla="*/ 4 w 6"/>
                  <a:gd name="T9" fmla="*/ 0 h 1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17">
                    <a:moveTo>
                      <a:pt x="4" y="0"/>
                    </a:moveTo>
                    <a:cubicBezTo>
                      <a:pt x="3" y="1"/>
                      <a:pt x="2" y="1"/>
                      <a:pt x="0" y="2"/>
                    </a:cubicBezTo>
                    <a:cubicBezTo>
                      <a:pt x="1" y="7"/>
                      <a:pt x="2" y="12"/>
                      <a:pt x="3" y="17"/>
                    </a:cubicBezTo>
                    <a:cubicBezTo>
                      <a:pt x="4" y="17"/>
                      <a:pt x="5" y="17"/>
                      <a:pt x="6" y="17"/>
                    </a:cubicBezTo>
                    <a:cubicBezTo>
                      <a:pt x="5" y="12"/>
                      <a:pt x="5" y="6"/>
                      <a:pt x="4" y="0"/>
                    </a:cubicBezTo>
                  </a:path>
                </a:pathLst>
              </a:custGeom>
              <a:solidFill>
                <a:srgbClr val="D5D1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555" name="Freeform 1181">
                <a:extLst>
                  <a:ext uri="{FF2B5EF4-FFF2-40B4-BE49-F238E27FC236}">
                    <a16:creationId xmlns:a16="http://schemas.microsoft.com/office/drawing/2014/main" id="{D1CA6231-3435-48C4-B1B3-D368D722F9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94" y="3259"/>
                <a:ext cx="21" cy="15"/>
              </a:xfrm>
              <a:custGeom>
                <a:avLst/>
                <a:gdLst>
                  <a:gd name="T0" fmla="*/ 15 w 22"/>
                  <a:gd name="T1" fmla="*/ 0 h 15"/>
                  <a:gd name="T2" fmla="*/ 0 w 22"/>
                  <a:gd name="T3" fmla="*/ 8 h 15"/>
                  <a:gd name="T4" fmla="*/ 16 w 22"/>
                  <a:gd name="T5" fmla="*/ 15 h 15"/>
                  <a:gd name="T6" fmla="*/ 18 w 22"/>
                  <a:gd name="T7" fmla="*/ 15 h 15"/>
                  <a:gd name="T8" fmla="*/ 15 w 22"/>
                  <a:gd name="T9" fmla="*/ 0 h 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2" h="15">
                    <a:moveTo>
                      <a:pt x="19" y="0"/>
                    </a:moveTo>
                    <a:cubicBezTo>
                      <a:pt x="13" y="3"/>
                      <a:pt x="6" y="6"/>
                      <a:pt x="0" y="8"/>
                    </a:cubicBezTo>
                    <a:cubicBezTo>
                      <a:pt x="5" y="13"/>
                      <a:pt x="11" y="15"/>
                      <a:pt x="20" y="15"/>
                    </a:cubicBezTo>
                    <a:cubicBezTo>
                      <a:pt x="21" y="15"/>
                      <a:pt x="21" y="15"/>
                      <a:pt x="22" y="15"/>
                    </a:cubicBezTo>
                    <a:cubicBezTo>
                      <a:pt x="21" y="10"/>
                      <a:pt x="20" y="5"/>
                      <a:pt x="19" y="0"/>
                    </a:cubicBezTo>
                  </a:path>
                </a:pathLst>
              </a:custGeom>
              <a:solidFill>
                <a:srgbClr val="E6E3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556" name="Freeform 1182">
                <a:extLst>
                  <a:ext uri="{FF2B5EF4-FFF2-40B4-BE49-F238E27FC236}">
                    <a16:creationId xmlns:a16="http://schemas.microsoft.com/office/drawing/2014/main" id="{18BCA9CA-0265-4755-ABE9-ACA6CC54CF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5" y="3215"/>
                <a:ext cx="24" cy="9"/>
              </a:xfrm>
              <a:custGeom>
                <a:avLst/>
                <a:gdLst>
                  <a:gd name="T0" fmla="*/ 20 w 24"/>
                  <a:gd name="T1" fmla="*/ 0 h 9"/>
                  <a:gd name="T2" fmla="*/ 0 w 24"/>
                  <a:gd name="T3" fmla="*/ 4 h 9"/>
                  <a:gd name="T4" fmla="*/ 24 w 24"/>
                  <a:gd name="T5" fmla="*/ 9 h 9"/>
                  <a:gd name="T6" fmla="*/ 20 w 2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4" h="9">
                    <a:moveTo>
                      <a:pt x="20" y="0"/>
                    </a:moveTo>
                    <a:cubicBezTo>
                      <a:pt x="13" y="1"/>
                      <a:pt x="7" y="2"/>
                      <a:pt x="0" y="4"/>
                    </a:cubicBezTo>
                    <a:cubicBezTo>
                      <a:pt x="9" y="5"/>
                      <a:pt x="17" y="7"/>
                      <a:pt x="24" y="9"/>
                    </a:cubicBezTo>
                    <a:cubicBezTo>
                      <a:pt x="22" y="6"/>
                      <a:pt x="21" y="3"/>
                      <a:pt x="20" y="0"/>
                    </a:cubicBezTo>
                  </a:path>
                </a:pathLst>
              </a:custGeom>
              <a:solidFill>
                <a:srgbClr val="C4BF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557" name="Freeform 1183">
                <a:extLst>
                  <a:ext uri="{FF2B5EF4-FFF2-40B4-BE49-F238E27FC236}">
                    <a16:creationId xmlns:a16="http://schemas.microsoft.com/office/drawing/2014/main" id="{033DBDF4-D814-4305-9D5C-02372599EC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5" y="3212"/>
                <a:ext cx="19" cy="17"/>
              </a:xfrm>
              <a:custGeom>
                <a:avLst/>
                <a:gdLst>
                  <a:gd name="T0" fmla="*/ 11 w 20"/>
                  <a:gd name="T1" fmla="*/ 0 h 17"/>
                  <a:gd name="T2" fmla="*/ 0 w 20"/>
                  <a:gd name="T3" fmla="*/ 3 h 17"/>
                  <a:gd name="T4" fmla="*/ 4 w 20"/>
                  <a:gd name="T5" fmla="*/ 12 h 17"/>
                  <a:gd name="T6" fmla="*/ 14 w 20"/>
                  <a:gd name="T7" fmla="*/ 17 h 17"/>
                  <a:gd name="T8" fmla="*/ 16 w 20"/>
                  <a:gd name="T9" fmla="*/ 17 h 17"/>
                  <a:gd name="T10" fmla="*/ 15 w 20"/>
                  <a:gd name="T11" fmla="*/ 1 h 17"/>
                  <a:gd name="T12" fmla="*/ 15 w 20"/>
                  <a:gd name="T13" fmla="*/ 0 h 17"/>
                  <a:gd name="T14" fmla="*/ 11 w 20"/>
                  <a:gd name="T15" fmla="*/ 0 h 1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0" h="17">
                    <a:moveTo>
                      <a:pt x="15" y="0"/>
                    </a:moveTo>
                    <a:cubicBezTo>
                      <a:pt x="10" y="1"/>
                      <a:pt x="5" y="2"/>
                      <a:pt x="0" y="3"/>
                    </a:cubicBezTo>
                    <a:cubicBezTo>
                      <a:pt x="1" y="6"/>
                      <a:pt x="2" y="9"/>
                      <a:pt x="4" y="12"/>
                    </a:cubicBezTo>
                    <a:cubicBezTo>
                      <a:pt x="9" y="14"/>
                      <a:pt x="14" y="15"/>
                      <a:pt x="18" y="17"/>
                    </a:cubicBezTo>
                    <a:cubicBezTo>
                      <a:pt x="18" y="17"/>
                      <a:pt x="19" y="17"/>
                      <a:pt x="20" y="17"/>
                    </a:cubicBezTo>
                    <a:cubicBezTo>
                      <a:pt x="19" y="12"/>
                      <a:pt x="18" y="6"/>
                      <a:pt x="19" y="1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7" y="0"/>
                      <a:pt x="16" y="0"/>
                      <a:pt x="15" y="0"/>
                    </a:cubicBezTo>
                  </a:path>
                </a:pathLst>
              </a:custGeom>
              <a:solidFill>
                <a:srgbClr val="DCD8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558" name="Freeform 1184">
                <a:extLst>
                  <a:ext uri="{FF2B5EF4-FFF2-40B4-BE49-F238E27FC236}">
                    <a16:creationId xmlns:a16="http://schemas.microsoft.com/office/drawing/2014/main" id="{B04A4F5E-A64A-460A-8D4C-5B72F77DDF2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362" y="3229"/>
                <a:ext cx="27" cy="20"/>
              </a:xfrm>
              <a:custGeom>
                <a:avLst/>
                <a:gdLst>
                  <a:gd name="T0" fmla="*/ 26 w 27"/>
                  <a:gd name="T1" fmla="*/ 16 h 21"/>
                  <a:gd name="T2" fmla="*/ 27 w 27"/>
                  <a:gd name="T3" fmla="*/ 17 h 21"/>
                  <a:gd name="T4" fmla="*/ 27 w 27"/>
                  <a:gd name="T5" fmla="*/ 17 h 21"/>
                  <a:gd name="T6" fmla="*/ 26 w 27"/>
                  <a:gd name="T7" fmla="*/ 16 h 21"/>
                  <a:gd name="T8" fmla="*/ 0 w 27"/>
                  <a:gd name="T9" fmla="*/ 0 h 21"/>
                  <a:gd name="T10" fmla="*/ 2 w 27"/>
                  <a:gd name="T11" fmla="*/ 1 h 21"/>
                  <a:gd name="T12" fmla="*/ 2 w 27"/>
                  <a:gd name="T13" fmla="*/ 0 h 21"/>
                  <a:gd name="T14" fmla="*/ 0 w 27"/>
                  <a:gd name="T15" fmla="*/ 0 h 2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7" h="21">
                    <a:moveTo>
                      <a:pt x="26" y="20"/>
                    </a:moveTo>
                    <a:cubicBezTo>
                      <a:pt x="26" y="21"/>
                      <a:pt x="27" y="21"/>
                      <a:pt x="27" y="21"/>
                    </a:cubicBezTo>
                    <a:cubicBezTo>
                      <a:pt x="27" y="21"/>
                      <a:pt x="27" y="21"/>
                      <a:pt x="27" y="21"/>
                    </a:cubicBezTo>
                    <a:cubicBezTo>
                      <a:pt x="27" y="21"/>
                      <a:pt x="27" y="21"/>
                      <a:pt x="26" y="20"/>
                    </a:cubicBezTo>
                    <a:moveTo>
                      <a:pt x="0" y="0"/>
                    </a:moveTo>
                    <a:cubicBezTo>
                      <a:pt x="0" y="0"/>
                      <a:pt x="1" y="0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0"/>
                      <a:pt x="0" y="0"/>
                    </a:cubicBezTo>
                  </a:path>
                </a:pathLst>
              </a:custGeom>
              <a:solidFill>
                <a:srgbClr val="E2DF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559" name="Freeform 1185">
                <a:extLst>
                  <a:ext uri="{FF2B5EF4-FFF2-40B4-BE49-F238E27FC236}">
                    <a16:creationId xmlns:a16="http://schemas.microsoft.com/office/drawing/2014/main" id="{0A0237C7-C2E5-4E4D-A919-BC5421288F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92" y="3266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2 h 2"/>
                  <a:gd name="T4" fmla="*/ 2 w 2"/>
                  <a:gd name="T5" fmla="*/ 1 h 2"/>
                  <a:gd name="T6" fmla="*/ 0 w 2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1" y="2"/>
                      <a:pt x="2" y="1"/>
                    </a:cubicBezTo>
                    <a:cubicBezTo>
                      <a:pt x="1" y="1"/>
                      <a:pt x="1" y="1"/>
                      <a:pt x="0" y="0"/>
                    </a:cubicBezTo>
                  </a:path>
                </a:pathLst>
              </a:custGeom>
              <a:solidFill>
                <a:srgbClr val="D9D5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560" name="Freeform 1186">
                <a:extLst>
                  <a:ext uri="{FF2B5EF4-FFF2-40B4-BE49-F238E27FC236}">
                    <a16:creationId xmlns:a16="http://schemas.microsoft.com/office/drawing/2014/main" id="{5B03CD62-ECAC-4451-BDE5-F2525D158B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12" y="3254"/>
                <a:ext cx="4" cy="5"/>
              </a:xfrm>
              <a:custGeom>
                <a:avLst/>
                <a:gdLst>
                  <a:gd name="T0" fmla="*/ 0 w 4"/>
                  <a:gd name="T1" fmla="*/ 0 h 5"/>
                  <a:gd name="T2" fmla="*/ 0 w 4"/>
                  <a:gd name="T3" fmla="*/ 5 h 5"/>
                  <a:gd name="T4" fmla="*/ 4 w 4"/>
                  <a:gd name="T5" fmla="*/ 3 h 5"/>
                  <a:gd name="T6" fmla="*/ 4 w 4"/>
                  <a:gd name="T7" fmla="*/ 1 h 5"/>
                  <a:gd name="T8" fmla="*/ 0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0" y="0"/>
                    </a:moveTo>
                    <a:cubicBezTo>
                      <a:pt x="0" y="2"/>
                      <a:pt x="0" y="3"/>
                      <a:pt x="0" y="5"/>
                    </a:cubicBezTo>
                    <a:cubicBezTo>
                      <a:pt x="2" y="4"/>
                      <a:pt x="3" y="4"/>
                      <a:pt x="4" y="3"/>
                    </a:cubicBezTo>
                    <a:cubicBezTo>
                      <a:pt x="4" y="2"/>
                      <a:pt x="4" y="2"/>
                      <a:pt x="4" y="1"/>
                    </a:cubicBezTo>
                    <a:cubicBezTo>
                      <a:pt x="3" y="1"/>
                      <a:pt x="1" y="1"/>
                      <a:pt x="0" y="0"/>
                    </a:cubicBezTo>
                  </a:path>
                </a:pathLst>
              </a:custGeom>
              <a:solidFill>
                <a:srgbClr val="D9D6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561" name="Freeform 1187">
                <a:extLst>
                  <a:ext uri="{FF2B5EF4-FFF2-40B4-BE49-F238E27FC236}">
                    <a16:creationId xmlns:a16="http://schemas.microsoft.com/office/drawing/2014/main" id="{FE43C89E-24D0-4374-BCEB-9211D3997C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89" y="3249"/>
                <a:ext cx="23" cy="18"/>
              </a:xfrm>
              <a:custGeom>
                <a:avLst/>
                <a:gdLst>
                  <a:gd name="T0" fmla="*/ 0 w 24"/>
                  <a:gd name="T1" fmla="*/ 0 h 18"/>
                  <a:gd name="T2" fmla="*/ 0 w 24"/>
                  <a:gd name="T3" fmla="*/ 0 h 18"/>
                  <a:gd name="T4" fmla="*/ 3 w 24"/>
                  <a:gd name="T5" fmla="*/ 17 h 18"/>
                  <a:gd name="T6" fmla="*/ 5 w 24"/>
                  <a:gd name="T7" fmla="*/ 18 h 18"/>
                  <a:gd name="T8" fmla="*/ 20 w 24"/>
                  <a:gd name="T9" fmla="*/ 10 h 18"/>
                  <a:gd name="T10" fmla="*/ 20 w 24"/>
                  <a:gd name="T11" fmla="*/ 5 h 18"/>
                  <a:gd name="T12" fmla="*/ 0 w 24"/>
                  <a:gd name="T13" fmla="*/ 0 h 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4" h="18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5"/>
                      <a:pt x="3" y="11"/>
                      <a:pt x="3" y="17"/>
                    </a:cubicBezTo>
                    <a:cubicBezTo>
                      <a:pt x="4" y="18"/>
                      <a:pt x="4" y="18"/>
                      <a:pt x="5" y="18"/>
                    </a:cubicBezTo>
                    <a:cubicBezTo>
                      <a:pt x="11" y="16"/>
                      <a:pt x="18" y="13"/>
                      <a:pt x="24" y="10"/>
                    </a:cubicBezTo>
                    <a:cubicBezTo>
                      <a:pt x="24" y="8"/>
                      <a:pt x="24" y="7"/>
                      <a:pt x="24" y="5"/>
                    </a:cubicBezTo>
                    <a:cubicBezTo>
                      <a:pt x="15" y="4"/>
                      <a:pt x="7" y="2"/>
                      <a:pt x="0" y="0"/>
                    </a:cubicBezTo>
                  </a:path>
                </a:pathLst>
              </a:custGeom>
              <a:solidFill>
                <a:srgbClr val="E9E6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562" name="Freeform 1188">
                <a:extLst>
                  <a:ext uri="{FF2B5EF4-FFF2-40B4-BE49-F238E27FC236}">
                    <a16:creationId xmlns:a16="http://schemas.microsoft.com/office/drawing/2014/main" id="{6327199D-03FE-4810-928B-138718D828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63" y="3212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  <a:gd name="T6" fmla="*/ 0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E2DF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563" name="Freeform 1189">
                <a:extLst>
                  <a:ext uri="{FF2B5EF4-FFF2-40B4-BE49-F238E27FC236}">
                    <a16:creationId xmlns:a16="http://schemas.microsoft.com/office/drawing/2014/main" id="{937173A1-F5C4-48C7-BE55-172FA7B550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02" y="3223"/>
                <a:ext cx="8" cy="9"/>
              </a:xfrm>
              <a:custGeom>
                <a:avLst/>
                <a:gdLst>
                  <a:gd name="T0" fmla="*/ 0 w 8"/>
                  <a:gd name="T1" fmla="*/ 0 h 9"/>
                  <a:gd name="T2" fmla="*/ 6 w 8"/>
                  <a:gd name="T3" fmla="*/ 9 h 9"/>
                  <a:gd name="T4" fmla="*/ 8 w 8"/>
                  <a:gd name="T5" fmla="*/ 7 h 9"/>
                  <a:gd name="T6" fmla="*/ 7 w 8"/>
                  <a:gd name="T7" fmla="*/ 7 h 9"/>
                  <a:gd name="T8" fmla="*/ 0 w 8"/>
                  <a:gd name="T9" fmla="*/ 0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" h="9">
                    <a:moveTo>
                      <a:pt x="0" y="0"/>
                    </a:moveTo>
                    <a:cubicBezTo>
                      <a:pt x="2" y="3"/>
                      <a:pt x="4" y="6"/>
                      <a:pt x="6" y="9"/>
                    </a:cubicBezTo>
                    <a:cubicBezTo>
                      <a:pt x="6" y="8"/>
                      <a:pt x="7" y="8"/>
                      <a:pt x="8" y="7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4"/>
                      <a:pt x="3" y="2"/>
                      <a:pt x="0" y="0"/>
                    </a:cubicBezTo>
                  </a:path>
                </a:pathLst>
              </a:custGeom>
              <a:solidFill>
                <a:srgbClr val="D1CC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564" name="Freeform 1190">
                <a:extLst>
                  <a:ext uri="{FF2B5EF4-FFF2-40B4-BE49-F238E27FC236}">
                    <a16:creationId xmlns:a16="http://schemas.microsoft.com/office/drawing/2014/main" id="{B309890D-105A-4CE0-ABC3-A12304CE59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94" y="3219"/>
                <a:ext cx="14" cy="20"/>
              </a:xfrm>
              <a:custGeom>
                <a:avLst/>
                <a:gdLst>
                  <a:gd name="T0" fmla="*/ 2 w 14"/>
                  <a:gd name="T1" fmla="*/ 0 h 20"/>
                  <a:gd name="T2" fmla="*/ 0 w 14"/>
                  <a:gd name="T3" fmla="*/ 17 h 20"/>
                  <a:gd name="T4" fmla="*/ 6 w 14"/>
                  <a:gd name="T5" fmla="*/ 20 h 20"/>
                  <a:gd name="T6" fmla="*/ 14 w 14"/>
                  <a:gd name="T7" fmla="*/ 13 h 20"/>
                  <a:gd name="T8" fmla="*/ 8 w 14"/>
                  <a:gd name="T9" fmla="*/ 4 h 20"/>
                  <a:gd name="T10" fmla="*/ 2 w 14"/>
                  <a:gd name="T11" fmla="*/ 0 h 2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" h="20">
                    <a:moveTo>
                      <a:pt x="2" y="0"/>
                    </a:moveTo>
                    <a:cubicBezTo>
                      <a:pt x="3" y="6"/>
                      <a:pt x="2" y="12"/>
                      <a:pt x="0" y="17"/>
                    </a:cubicBezTo>
                    <a:cubicBezTo>
                      <a:pt x="2" y="18"/>
                      <a:pt x="4" y="19"/>
                      <a:pt x="6" y="20"/>
                    </a:cubicBezTo>
                    <a:cubicBezTo>
                      <a:pt x="8" y="18"/>
                      <a:pt x="11" y="15"/>
                      <a:pt x="14" y="13"/>
                    </a:cubicBezTo>
                    <a:cubicBezTo>
                      <a:pt x="12" y="10"/>
                      <a:pt x="10" y="7"/>
                      <a:pt x="8" y="4"/>
                    </a:cubicBezTo>
                    <a:cubicBezTo>
                      <a:pt x="6" y="2"/>
                      <a:pt x="4" y="1"/>
                      <a:pt x="2" y="0"/>
                    </a:cubicBezTo>
                  </a:path>
                </a:pathLst>
              </a:custGeom>
              <a:solidFill>
                <a:srgbClr val="E2DF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565" name="Freeform 1191">
                <a:extLst>
                  <a:ext uri="{FF2B5EF4-FFF2-40B4-BE49-F238E27FC236}">
                    <a16:creationId xmlns:a16="http://schemas.microsoft.com/office/drawing/2014/main" id="{05B9B094-DA14-48C9-929D-CD59FD1FB5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08" y="3230"/>
                <a:ext cx="7" cy="17"/>
              </a:xfrm>
              <a:custGeom>
                <a:avLst/>
                <a:gdLst>
                  <a:gd name="T0" fmla="*/ 2 w 8"/>
                  <a:gd name="T1" fmla="*/ 0 h 18"/>
                  <a:gd name="T2" fmla="*/ 0 w 8"/>
                  <a:gd name="T3" fmla="*/ 2 h 18"/>
                  <a:gd name="T4" fmla="*/ 3 w 8"/>
                  <a:gd name="T5" fmla="*/ 9 h 18"/>
                  <a:gd name="T6" fmla="*/ 4 w 8"/>
                  <a:gd name="T7" fmla="*/ 11 h 18"/>
                  <a:gd name="T8" fmla="*/ 4 w 8"/>
                  <a:gd name="T9" fmla="*/ 14 h 18"/>
                  <a:gd name="T10" fmla="*/ 2 w 8"/>
                  <a:gd name="T11" fmla="*/ 0 h 1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8" h="18">
                    <a:moveTo>
                      <a:pt x="2" y="0"/>
                    </a:moveTo>
                    <a:cubicBezTo>
                      <a:pt x="1" y="1"/>
                      <a:pt x="0" y="1"/>
                      <a:pt x="0" y="2"/>
                    </a:cubicBezTo>
                    <a:cubicBezTo>
                      <a:pt x="1" y="5"/>
                      <a:pt x="2" y="7"/>
                      <a:pt x="3" y="9"/>
                    </a:cubicBezTo>
                    <a:cubicBezTo>
                      <a:pt x="3" y="11"/>
                      <a:pt x="3" y="13"/>
                      <a:pt x="4" y="15"/>
                    </a:cubicBezTo>
                    <a:cubicBezTo>
                      <a:pt x="5" y="16"/>
                      <a:pt x="7" y="17"/>
                      <a:pt x="8" y="18"/>
                    </a:cubicBezTo>
                    <a:cubicBezTo>
                      <a:pt x="6" y="11"/>
                      <a:pt x="4" y="5"/>
                      <a:pt x="2" y="0"/>
                    </a:cubicBezTo>
                  </a:path>
                </a:pathLst>
              </a:custGeom>
              <a:solidFill>
                <a:srgbClr val="D9D6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566" name="Freeform 1192">
                <a:extLst>
                  <a:ext uri="{FF2B5EF4-FFF2-40B4-BE49-F238E27FC236}">
                    <a16:creationId xmlns:a16="http://schemas.microsoft.com/office/drawing/2014/main" id="{BB0129F5-C052-44B3-B84D-20A524EC3C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00" y="3232"/>
                <a:ext cx="11" cy="13"/>
              </a:xfrm>
              <a:custGeom>
                <a:avLst/>
                <a:gdLst>
                  <a:gd name="T0" fmla="*/ 6 w 12"/>
                  <a:gd name="T1" fmla="*/ 0 h 13"/>
                  <a:gd name="T2" fmla="*/ 0 w 12"/>
                  <a:gd name="T3" fmla="*/ 7 h 13"/>
                  <a:gd name="T4" fmla="*/ 8 w 12"/>
                  <a:gd name="T5" fmla="*/ 13 h 13"/>
                  <a:gd name="T6" fmla="*/ 8 w 12"/>
                  <a:gd name="T7" fmla="*/ 13 h 13"/>
                  <a:gd name="T8" fmla="*/ 7 w 12"/>
                  <a:gd name="T9" fmla="*/ 7 h 13"/>
                  <a:gd name="T10" fmla="*/ 6 w 12"/>
                  <a:gd name="T11" fmla="*/ 0 h 1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2" h="13">
                    <a:moveTo>
                      <a:pt x="8" y="0"/>
                    </a:moveTo>
                    <a:cubicBezTo>
                      <a:pt x="5" y="2"/>
                      <a:pt x="2" y="5"/>
                      <a:pt x="0" y="7"/>
                    </a:cubicBezTo>
                    <a:cubicBezTo>
                      <a:pt x="4" y="9"/>
                      <a:pt x="8" y="11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1" y="11"/>
                      <a:pt x="11" y="9"/>
                      <a:pt x="11" y="7"/>
                    </a:cubicBezTo>
                    <a:cubicBezTo>
                      <a:pt x="10" y="5"/>
                      <a:pt x="9" y="3"/>
                      <a:pt x="8" y="0"/>
                    </a:cubicBezTo>
                  </a:path>
                </a:pathLst>
              </a:custGeom>
              <a:solidFill>
                <a:srgbClr val="E9E6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567" name="Freeform 1193">
                <a:extLst>
                  <a:ext uri="{FF2B5EF4-FFF2-40B4-BE49-F238E27FC236}">
                    <a16:creationId xmlns:a16="http://schemas.microsoft.com/office/drawing/2014/main" id="{D8F59FC3-2C59-41C5-8B4B-1D3EDDF8AC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87" y="3236"/>
                <a:ext cx="13" cy="13"/>
              </a:xfrm>
              <a:custGeom>
                <a:avLst/>
                <a:gdLst>
                  <a:gd name="T0" fmla="*/ 7 w 13"/>
                  <a:gd name="T1" fmla="*/ 0 h 14"/>
                  <a:gd name="T2" fmla="*/ 0 w 13"/>
                  <a:gd name="T3" fmla="*/ 7 h 14"/>
                  <a:gd name="T4" fmla="*/ 1 w 13"/>
                  <a:gd name="T5" fmla="*/ 9 h 14"/>
                  <a:gd name="T6" fmla="*/ 2 w 13"/>
                  <a:gd name="T7" fmla="*/ 10 h 14"/>
                  <a:gd name="T8" fmla="*/ 13 w 13"/>
                  <a:gd name="T9" fmla="*/ 3 h 14"/>
                  <a:gd name="T10" fmla="*/ 7 w 13"/>
                  <a:gd name="T11" fmla="*/ 0 h 1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3" h="14">
                    <a:moveTo>
                      <a:pt x="7" y="0"/>
                    </a:moveTo>
                    <a:cubicBezTo>
                      <a:pt x="6" y="4"/>
                      <a:pt x="3" y="8"/>
                      <a:pt x="0" y="11"/>
                    </a:cubicBezTo>
                    <a:cubicBezTo>
                      <a:pt x="0" y="12"/>
                      <a:pt x="1" y="12"/>
                      <a:pt x="1" y="13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6" y="10"/>
                      <a:pt x="9" y="7"/>
                      <a:pt x="13" y="3"/>
                    </a:cubicBezTo>
                    <a:cubicBezTo>
                      <a:pt x="11" y="2"/>
                      <a:pt x="9" y="1"/>
                      <a:pt x="7" y="0"/>
                    </a:cubicBezTo>
                  </a:path>
                </a:pathLst>
              </a:custGeom>
              <a:solidFill>
                <a:srgbClr val="E9E6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568" name="Freeform 1194">
                <a:extLst>
                  <a:ext uri="{FF2B5EF4-FFF2-40B4-BE49-F238E27FC236}">
                    <a16:creationId xmlns:a16="http://schemas.microsoft.com/office/drawing/2014/main" id="{C6D81CE3-DDCF-4569-B09B-28B8A8431B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11" y="3245"/>
                <a:ext cx="5" cy="10"/>
              </a:xfrm>
              <a:custGeom>
                <a:avLst/>
                <a:gdLst>
                  <a:gd name="T0" fmla="*/ 0 w 5"/>
                  <a:gd name="T1" fmla="*/ 0 h 11"/>
                  <a:gd name="T2" fmla="*/ 1 w 5"/>
                  <a:gd name="T3" fmla="*/ 6 h 11"/>
                  <a:gd name="T4" fmla="*/ 5 w 5"/>
                  <a:gd name="T5" fmla="*/ 7 h 11"/>
                  <a:gd name="T6" fmla="*/ 4 w 5"/>
                  <a:gd name="T7" fmla="*/ 3 h 11"/>
                  <a:gd name="T8" fmla="*/ 0 w 5"/>
                  <a:gd name="T9" fmla="*/ 0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11">
                    <a:moveTo>
                      <a:pt x="0" y="0"/>
                    </a:moveTo>
                    <a:cubicBezTo>
                      <a:pt x="0" y="4"/>
                      <a:pt x="1" y="7"/>
                      <a:pt x="1" y="10"/>
                    </a:cubicBezTo>
                    <a:cubicBezTo>
                      <a:pt x="2" y="11"/>
                      <a:pt x="4" y="11"/>
                      <a:pt x="5" y="11"/>
                    </a:cubicBezTo>
                    <a:cubicBezTo>
                      <a:pt x="5" y="8"/>
                      <a:pt x="4" y="6"/>
                      <a:pt x="4" y="3"/>
                    </a:cubicBezTo>
                    <a:cubicBezTo>
                      <a:pt x="3" y="2"/>
                      <a:pt x="1" y="1"/>
                      <a:pt x="0" y="0"/>
                    </a:cubicBezTo>
                  </a:path>
                </a:pathLst>
              </a:custGeom>
              <a:solidFill>
                <a:srgbClr val="E0DDD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569" name="Freeform 1195">
                <a:extLst>
                  <a:ext uri="{FF2B5EF4-FFF2-40B4-BE49-F238E27FC236}">
                    <a16:creationId xmlns:a16="http://schemas.microsoft.com/office/drawing/2014/main" id="{1E25B87B-2EB2-4324-87BD-92C1A500AD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89" y="3239"/>
                <a:ext cx="23" cy="15"/>
              </a:xfrm>
              <a:custGeom>
                <a:avLst/>
                <a:gdLst>
                  <a:gd name="T0" fmla="*/ 11 w 24"/>
                  <a:gd name="T1" fmla="*/ 0 h 16"/>
                  <a:gd name="T2" fmla="*/ 0 w 24"/>
                  <a:gd name="T3" fmla="*/ 8 h 16"/>
                  <a:gd name="T4" fmla="*/ 20 w 24"/>
                  <a:gd name="T5" fmla="*/ 12 h 16"/>
                  <a:gd name="T6" fmla="*/ 19 w 24"/>
                  <a:gd name="T7" fmla="*/ 6 h 16"/>
                  <a:gd name="T8" fmla="*/ 19 w 24"/>
                  <a:gd name="T9" fmla="*/ 6 h 16"/>
                  <a:gd name="T10" fmla="*/ 11 w 24"/>
                  <a:gd name="T11" fmla="*/ 0 h 1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4" h="16">
                    <a:moveTo>
                      <a:pt x="11" y="0"/>
                    </a:moveTo>
                    <a:cubicBezTo>
                      <a:pt x="7" y="4"/>
                      <a:pt x="4" y="7"/>
                      <a:pt x="0" y="11"/>
                    </a:cubicBezTo>
                    <a:cubicBezTo>
                      <a:pt x="7" y="13"/>
                      <a:pt x="15" y="15"/>
                      <a:pt x="24" y="16"/>
                    </a:cubicBezTo>
                    <a:cubicBezTo>
                      <a:pt x="24" y="13"/>
                      <a:pt x="23" y="10"/>
                      <a:pt x="23" y="6"/>
                    </a:cubicBezTo>
                    <a:cubicBezTo>
                      <a:pt x="23" y="6"/>
                      <a:pt x="23" y="6"/>
                      <a:pt x="23" y="6"/>
                    </a:cubicBezTo>
                    <a:cubicBezTo>
                      <a:pt x="19" y="4"/>
                      <a:pt x="15" y="2"/>
                      <a:pt x="11" y="0"/>
                    </a:cubicBezTo>
                  </a:path>
                </a:pathLst>
              </a:custGeom>
              <a:solidFill>
                <a:srgbClr val="EDEB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570" name="Freeform 1196">
                <a:extLst>
                  <a:ext uri="{FF2B5EF4-FFF2-40B4-BE49-F238E27FC236}">
                    <a16:creationId xmlns:a16="http://schemas.microsoft.com/office/drawing/2014/main" id="{B7A9442E-9363-40D8-8F37-2C9166E116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79" y="3350"/>
                <a:ext cx="17" cy="43"/>
              </a:xfrm>
              <a:custGeom>
                <a:avLst/>
                <a:gdLst>
                  <a:gd name="T0" fmla="*/ 9 w 17"/>
                  <a:gd name="T1" fmla="*/ 0 h 44"/>
                  <a:gd name="T2" fmla="*/ 1 w 17"/>
                  <a:gd name="T3" fmla="*/ 10 h 44"/>
                  <a:gd name="T4" fmla="*/ 3 w 17"/>
                  <a:gd name="T5" fmla="*/ 12 h 44"/>
                  <a:gd name="T6" fmla="*/ 1 w 17"/>
                  <a:gd name="T7" fmla="*/ 12 h 44"/>
                  <a:gd name="T8" fmla="*/ 0 w 17"/>
                  <a:gd name="T9" fmla="*/ 12 h 44"/>
                  <a:gd name="T10" fmla="*/ 12 w 17"/>
                  <a:gd name="T11" fmla="*/ 40 h 44"/>
                  <a:gd name="T12" fmla="*/ 9 w 17"/>
                  <a:gd name="T13" fmla="*/ 0 h 4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7" h="44">
                    <a:moveTo>
                      <a:pt x="9" y="0"/>
                    </a:moveTo>
                    <a:cubicBezTo>
                      <a:pt x="5" y="3"/>
                      <a:pt x="2" y="6"/>
                      <a:pt x="1" y="10"/>
                    </a:cubicBezTo>
                    <a:cubicBezTo>
                      <a:pt x="1" y="11"/>
                      <a:pt x="2" y="11"/>
                      <a:pt x="3" y="12"/>
                    </a:cubicBezTo>
                    <a:cubicBezTo>
                      <a:pt x="2" y="12"/>
                      <a:pt x="2" y="12"/>
                      <a:pt x="1" y="12"/>
                    </a:cubicBezTo>
                    <a:cubicBezTo>
                      <a:pt x="1" y="12"/>
                      <a:pt x="1" y="12"/>
                      <a:pt x="0" y="12"/>
                    </a:cubicBezTo>
                    <a:cubicBezTo>
                      <a:pt x="0" y="22"/>
                      <a:pt x="6" y="33"/>
                      <a:pt x="12" y="44"/>
                    </a:cubicBezTo>
                    <a:cubicBezTo>
                      <a:pt x="13" y="29"/>
                      <a:pt x="17" y="13"/>
                      <a:pt x="9" y="0"/>
                    </a:cubicBezTo>
                  </a:path>
                </a:pathLst>
              </a:custGeom>
              <a:solidFill>
                <a:srgbClr val="BBB5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571" name="Freeform 1197">
                <a:extLst>
                  <a:ext uri="{FF2B5EF4-FFF2-40B4-BE49-F238E27FC236}">
                    <a16:creationId xmlns:a16="http://schemas.microsoft.com/office/drawing/2014/main" id="{15E8C15D-F283-40C6-AA2D-74633C5F71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79" y="3360"/>
                <a:ext cx="3" cy="2"/>
              </a:xfrm>
              <a:custGeom>
                <a:avLst/>
                <a:gdLst>
                  <a:gd name="T0" fmla="*/ 1 w 3"/>
                  <a:gd name="T1" fmla="*/ 0 h 2"/>
                  <a:gd name="T2" fmla="*/ 0 w 3"/>
                  <a:gd name="T3" fmla="*/ 2 h 2"/>
                  <a:gd name="T4" fmla="*/ 0 w 3"/>
                  <a:gd name="T5" fmla="*/ 2 h 2"/>
                  <a:gd name="T6" fmla="*/ 1 w 3"/>
                  <a:gd name="T7" fmla="*/ 2 h 2"/>
                  <a:gd name="T8" fmla="*/ 3 w 3"/>
                  <a:gd name="T9" fmla="*/ 2 h 2"/>
                  <a:gd name="T10" fmla="*/ 1 w 3"/>
                  <a:gd name="T11" fmla="*/ 0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1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2"/>
                      <a:pt x="3" y="2"/>
                    </a:cubicBezTo>
                    <a:cubicBezTo>
                      <a:pt x="2" y="1"/>
                      <a:pt x="1" y="1"/>
                      <a:pt x="1" y="0"/>
                    </a:cubicBezTo>
                  </a:path>
                </a:pathLst>
              </a:custGeom>
              <a:solidFill>
                <a:srgbClr val="D5D1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572" name="Freeform 1198">
                <a:extLst>
                  <a:ext uri="{FF2B5EF4-FFF2-40B4-BE49-F238E27FC236}">
                    <a16:creationId xmlns:a16="http://schemas.microsoft.com/office/drawing/2014/main" id="{8C7909D9-BCF0-4D78-A4E8-706B29821A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98" y="3420"/>
                <a:ext cx="5" cy="3"/>
              </a:xfrm>
              <a:custGeom>
                <a:avLst/>
                <a:gdLst>
                  <a:gd name="T0" fmla="*/ 5 w 5"/>
                  <a:gd name="T1" fmla="*/ 0 h 3"/>
                  <a:gd name="T2" fmla="*/ 0 w 5"/>
                  <a:gd name="T3" fmla="*/ 2 h 3"/>
                  <a:gd name="T4" fmla="*/ 2 w 5"/>
                  <a:gd name="T5" fmla="*/ 3 h 3"/>
                  <a:gd name="T6" fmla="*/ 5 w 5"/>
                  <a:gd name="T7" fmla="*/ 3 h 3"/>
                  <a:gd name="T8" fmla="*/ 5 w 5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5" y="0"/>
                    </a:moveTo>
                    <a:cubicBezTo>
                      <a:pt x="3" y="1"/>
                      <a:pt x="2" y="1"/>
                      <a:pt x="0" y="2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3" y="3"/>
                      <a:pt x="4" y="3"/>
                      <a:pt x="5" y="3"/>
                    </a:cubicBezTo>
                    <a:cubicBezTo>
                      <a:pt x="5" y="2"/>
                      <a:pt x="5" y="1"/>
                      <a:pt x="5" y="0"/>
                    </a:cubicBezTo>
                  </a:path>
                </a:pathLst>
              </a:custGeom>
              <a:solidFill>
                <a:srgbClr val="9890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573" name="Freeform 1199">
                <a:extLst>
                  <a:ext uri="{FF2B5EF4-FFF2-40B4-BE49-F238E27FC236}">
                    <a16:creationId xmlns:a16="http://schemas.microsoft.com/office/drawing/2014/main" id="{85BA4C2D-DB1C-43B5-9475-EC669233CD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91" y="3402"/>
                <a:ext cx="12" cy="20"/>
              </a:xfrm>
              <a:custGeom>
                <a:avLst/>
                <a:gdLst>
                  <a:gd name="T0" fmla="*/ 4 w 12"/>
                  <a:gd name="T1" fmla="*/ 0 h 20"/>
                  <a:gd name="T2" fmla="*/ 0 w 12"/>
                  <a:gd name="T3" fmla="*/ 1 h 20"/>
                  <a:gd name="T4" fmla="*/ 7 w 12"/>
                  <a:gd name="T5" fmla="*/ 20 h 20"/>
                  <a:gd name="T6" fmla="*/ 12 w 12"/>
                  <a:gd name="T7" fmla="*/ 18 h 20"/>
                  <a:gd name="T8" fmla="*/ 4 w 12"/>
                  <a:gd name="T9" fmla="*/ 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" h="20">
                    <a:moveTo>
                      <a:pt x="4" y="0"/>
                    </a:moveTo>
                    <a:cubicBezTo>
                      <a:pt x="3" y="0"/>
                      <a:pt x="1" y="1"/>
                      <a:pt x="0" y="1"/>
                    </a:cubicBezTo>
                    <a:cubicBezTo>
                      <a:pt x="0" y="8"/>
                      <a:pt x="2" y="14"/>
                      <a:pt x="7" y="20"/>
                    </a:cubicBezTo>
                    <a:cubicBezTo>
                      <a:pt x="9" y="19"/>
                      <a:pt x="10" y="19"/>
                      <a:pt x="12" y="18"/>
                    </a:cubicBezTo>
                    <a:cubicBezTo>
                      <a:pt x="10" y="12"/>
                      <a:pt x="8" y="6"/>
                      <a:pt x="4" y="0"/>
                    </a:cubicBezTo>
                  </a:path>
                </a:pathLst>
              </a:custGeom>
              <a:solidFill>
                <a:srgbClr val="ABA4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574" name="Freeform 1200">
                <a:extLst>
                  <a:ext uri="{FF2B5EF4-FFF2-40B4-BE49-F238E27FC236}">
                    <a16:creationId xmlns:a16="http://schemas.microsoft.com/office/drawing/2014/main" id="{B1F050D8-B055-4A26-90CE-50E6242D7D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90" y="3393"/>
                <a:ext cx="5" cy="10"/>
              </a:xfrm>
              <a:custGeom>
                <a:avLst/>
                <a:gdLst>
                  <a:gd name="T0" fmla="*/ 1 w 5"/>
                  <a:gd name="T1" fmla="*/ 0 h 10"/>
                  <a:gd name="T2" fmla="*/ 1 w 5"/>
                  <a:gd name="T3" fmla="*/ 10 h 10"/>
                  <a:gd name="T4" fmla="*/ 5 w 5"/>
                  <a:gd name="T5" fmla="*/ 9 h 10"/>
                  <a:gd name="T6" fmla="*/ 1 w 5"/>
                  <a:gd name="T7" fmla="*/ 0 h 1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" h="10">
                    <a:moveTo>
                      <a:pt x="1" y="0"/>
                    </a:moveTo>
                    <a:cubicBezTo>
                      <a:pt x="0" y="4"/>
                      <a:pt x="0" y="7"/>
                      <a:pt x="1" y="10"/>
                    </a:cubicBezTo>
                    <a:cubicBezTo>
                      <a:pt x="2" y="10"/>
                      <a:pt x="4" y="9"/>
                      <a:pt x="5" y="9"/>
                    </a:cubicBezTo>
                    <a:cubicBezTo>
                      <a:pt x="4" y="6"/>
                      <a:pt x="2" y="3"/>
                      <a:pt x="1" y="0"/>
                    </a:cubicBezTo>
                  </a:path>
                </a:pathLst>
              </a:custGeom>
              <a:solidFill>
                <a:srgbClr val="BBB5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575" name="Freeform 1201">
                <a:extLst>
                  <a:ext uri="{FF2B5EF4-FFF2-40B4-BE49-F238E27FC236}">
                    <a16:creationId xmlns:a16="http://schemas.microsoft.com/office/drawing/2014/main" id="{7647244D-E63A-410D-B81B-F23E3EFB23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30" y="3342"/>
                <a:ext cx="3" cy="1"/>
              </a:xfrm>
              <a:custGeom>
                <a:avLst/>
                <a:gdLst>
                  <a:gd name="T0" fmla="*/ 0 w 3"/>
                  <a:gd name="T1" fmla="*/ 0 h 1"/>
                  <a:gd name="T2" fmla="*/ 2 w 3"/>
                  <a:gd name="T3" fmla="*/ 1 h 1"/>
                  <a:gd name="T4" fmla="*/ 3 w 3"/>
                  <a:gd name="T5" fmla="*/ 1 h 1"/>
                  <a:gd name="T6" fmla="*/ 0 w 3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cubicBezTo>
                      <a:pt x="0" y="0"/>
                      <a:pt x="1" y="1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2" y="0"/>
                      <a:pt x="1" y="0"/>
                      <a:pt x="0" y="0"/>
                    </a:cubicBezTo>
                  </a:path>
                </a:pathLst>
              </a:custGeom>
              <a:solidFill>
                <a:srgbClr val="BBB5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576" name="Freeform 1202">
                <a:extLst>
                  <a:ext uri="{FF2B5EF4-FFF2-40B4-BE49-F238E27FC236}">
                    <a16:creationId xmlns:a16="http://schemas.microsoft.com/office/drawing/2014/main" id="{AA3A3660-366F-4E12-BBEB-DF5B5A5CA0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86" y="3325"/>
                <a:ext cx="46" cy="21"/>
              </a:xfrm>
              <a:custGeom>
                <a:avLst/>
                <a:gdLst>
                  <a:gd name="T0" fmla="*/ 0 w 47"/>
                  <a:gd name="T1" fmla="*/ 0 h 21"/>
                  <a:gd name="T2" fmla="*/ 13 w 47"/>
                  <a:gd name="T3" fmla="*/ 15 h 21"/>
                  <a:gd name="T4" fmla="*/ 21 w 47"/>
                  <a:gd name="T5" fmla="*/ 19 h 21"/>
                  <a:gd name="T6" fmla="*/ 28 w 47"/>
                  <a:gd name="T7" fmla="*/ 21 h 21"/>
                  <a:gd name="T8" fmla="*/ 32 w 47"/>
                  <a:gd name="T9" fmla="*/ 20 h 21"/>
                  <a:gd name="T10" fmla="*/ 43 w 47"/>
                  <a:gd name="T11" fmla="*/ 18 h 21"/>
                  <a:gd name="T12" fmla="*/ 41 w 47"/>
                  <a:gd name="T13" fmla="*/ 17 h 21"/>
                  <a:gd name="T14" fmla="*/ 22 w 47"/>
                  <a:gd name="T15" fmla="*/ 10 h 21"/>
                  <a:gd name="T16" fmla="*/ 1 w 47"/>
                  <a:gd name="T17" fmla="*/ 0 h 21"/>
                  <a:gd name="T18" fmla="*/ 0 w 47"/>
                  <a:gd name="T19" fmla="*/ 0 h 2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47" h="21">
                    <a:moveTo>
                      <a:pt x="0" y="0"/>
                    </a:moveTo>
                    <a:cubicBezTo>
                      <a:pt x="1" y="4"/>
                      <a:pt x="5" y="11"/>
                      <a:pt x="13" y="15"/>
                    </a:cubicBezTo>
                    <a:cubicBezTo>
                      <a:pt x="16" y="17"/>
                      <a:pt x="19" y="18"/>
                      <a:pt x="21" y="19"/>
                    </a:cubicBezTo>
                    <a:cubicBezTo>
                      <a:pt x="25" y="20"/>
                      <a:pt x="28" y="21"/>
                      <a:pt x="32" y="21"/>
                    </a:cubicBezTo>
                    <a:cubicBezTo>
                      <a:pt x="33" y="21"/>
                      <a:pt x="35" y="21"/>
                      <a:pt x="36" y="20"/>
                    </a:cubicBezTo>
                    <a:cubicBezTo>
                      <a:pt x="40" y="20"/>
                      <a:pt x="44" y="19"/>
                      <a:pt x="47" y="18"/>
                    </a:cubicBezTo>
                    <a:cubicBezTo>
                      <a:pt x="46" y="18"/>
                      <a:pt x="45" y="17"/>
                      <a:pt x="45" y="17"/>
                    </a:cubicBezTo>
                    <a:cubicBezTo>
                      <a:pt x="37" y="15"/>
                      <a:pt x="29" y="12"/>
                      <a:pt x="22" y="10"/>
                    </a:cubicBezTo>
                    <a:cubicBezTo>
                      <a:pt x="13" y="7"/>
                      <a:pt x="7" y="3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</a:path>
                </a:pathLst>
              </a:custGeom>
              <a:solidFill>
                <a:srgbClr val="D4D0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577" name="Freeform 1203">
                <a:extLst>
                  <a:ext uri="{FF2B5EF4-FFF2-40B4-BE49-F238E27FC236}">
                    <a16:creationId xmlns:a16="http://schemas.microsoft.com/office/drawing/2014/main" id="{A35CD67F-D5B4-4E3B-A557-B3AE970688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99" y="3340"/>
                <a:ext cx="8" cy="4"/>
              </a:xfrm>
              <a:custGeom>
                <a:avLst/>
                <a:gdLst>
                  <a:gd name="T0" fmla="*/ 0 w 8"/>
                  <a:gd name="T1" fmla="*/ 0 h 4"/>
                  <a:gd name="T2" fmla="*/ 8 w 8"/>
                  <a:gd name="T3" fmla="*/ 4 h 4"/>
                  <a:gd name="T4" fmla="*/ 0 w 8"/>
                  <a:gd name="T5" fmla="*/ 0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4">
                    <a:moveTo>
                      <a:pt x="0" y="0"/>
                    </a:moveTo>
                    <a:cubicBezTo>
                      <a:pt x="2" y="2"/>
                      <a:pt x="5" y="3"/>
                      <a:pt x="8" y="4"/>
                    </a:cubicBezTo>
                    <a:cubicBezTo>
                      <a:pt x="6" y="3"/>
                      <a:pt x="3" y="2"/>
                      <a:pt x="0" y="0"/>
                    </a:cubicBezTo>
                  </a:path>
                </a:pathLst>
              </a:custGeom>
              <a:solidFill>
                <a:srgbClr val="E6E3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578" name="Freeform 1204">
                <a:extLst>
                  <a:ext uri="{FF2B5EF4-FFF2-40B4-BE49-F238E27FC236}">
                    <a16:creationId xmlns:a16="http://schemas.microsoft.com/office/drawing/2014/main" id="{FAA5EA5B-F551-4AD7-937C-281CD50BA5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10" y="3325"/>
                <a:ext cx="31" cy="18"/>
              </a:xfrm>
              <a:custGeom>
                <a:avLst/>
                <a:gdLst>
                  <a:gd name="T0" fmla="*/ 0 w 32"/>
                  <a:gd name="T1" fmla="*/ 0 h 18"/>
                  <a:gd name="T2" fmla="*/ 17 w 32"/>
                  <a:gd name="T3" fmla="*/ 17 h 18"/>
                  <a:gd name="T4" fmla="*/ 20 w 32"/>
                  <a:gd name="T5" fmla="*/ 18 h 18"/>
                  <a:gd name="T6" fmla="*/ 27 w 32"/>
                  <a:gd name="T7" fmla="*/ 0 h 18"/>
                  <a:gd name="T8" fmla="*/ 16 w 32"/>
                  <a:gd name="T9" fmla="*/ 0 h 18"/>
                  <a:gd name="T10" fmla="*/ 0 w 32"/>
                  <a:gd name="T11" fmla="*/ 0 h 1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2" h="18">
                    <a:moveTo>
                      <a:pt x="0" y="0"/>
                    </a:moveTo>
                    <a:cubicBezTo>
                      <a:pt x="6" y="6"/>
                      <a:pt x="14" y="11"/>
                      <a:pt x="21" y="17"/>
                    </a:cubicBezTo>
                    <a:cubicBezTo>
                      <a:pt x="22" y="17"/>
                      <a:pt x="23" y="17"/>
                      <a:pt x="24" y="18"/>
                    </a:cubicBezTo>
                    <a:cubicBezTo>
                      <a:pt x="32" y="14"/>
                      <a:pt x="32" y="7"/>
                      <a:pt x="31" y="0"/>
                    </a:cubicBezTo>
                    <a:cubicBezTo>
                      <a:pt x="27" y="0"/>
                      <a:pt x="23" y="0"/>
                      <a:pt x="19" y="0"/>
                    </a:cubicBezTo>
                    <a:cubicBezTo>
                      <a:pt x="13" y="0"/>
                      <a:pt x="6" y="0"/>
                      <a:pt x="0" y="0"/>
                    </a:cubicBezTo>
                  </a:path>
                </a:pathLst>
              </a:custGeom>
              <a:solidFill>
                <a:srgbClr val="C7C3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579" name="Freeform 1205">
                <a:extLst>
                  <a:ext uri="{FF2B5EF4-FFF2-40B4-BE49-F238E27FC236}">
                    <a16:creationId xmlns:a16="http://schemas.microsoft.com/office/drawing/2014/main" id="{E185E1ED-64EE-4226-98EA-0EFF7BD00F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87" y="3325"/>
                <a:ext cx="43" cy="17"/>
              </a:xfrm>
              <a:custGeom>
                <a:avLst/>
                <a:gdLst>
                  <a:gd name="T0" fmla="*/ 0 w 44"/>
                  <a:gd name="T1" fmla="*/ 0 h 17"/>
                  <a:gd name="T2" fmla="*/ 21 w 44"/>
                  <a:gd name="T3" fmla="*/ 10 h 17"/>
                  <a:gd name="T4" fmla="*/ 40 w 44"/>
                  <a:gd name="T5" fmla="*/ 17 h 17"/>
                  <a:gd name="T6" fmla="*/ 22 w 44"/>
                  <a:gd name="T7" fmla="*/ 0 h 17"/>
                  <a:gd name="T8" fmla="*/ 0 w 44"/>
                  <a:gd name="T9" fmla="*/ 0 h 1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4" h="17">
                    <a:moveTo>
                      <a:pt x="0" y="0"/>
                    </a:moveTo>
                    <a:cubicBezTo>
                      <a:pt x="6" y="3"/>
                      <a:pt x="12" y="7"/>
                      <a:pt x="21" y="10"/>
                    </a:cubicBezTo>
                    <a:cubicBezTo>
                      <a:pt x="28" y="12"/>
                      <a:pt x="36" y="15"/>
                      <a:pt x="44" y="17"/>
                    </a:cubicBezTo>
                    <a:cubicBezTo>
                      <a:pt x="37" y="11"/>
                      <a:pt x="29" y="6"/>
                      <a:pt x="23" y="0"/>
                    </a:cubicBezTo>
                    <a:cubicBezTo>
                      <a:pt x="15" y="0"/>
                      <a:pt x="8" y="0"/>
                      <a:pt x="0" y="0"/>
                    </a:cubicBezTo>
                  </a:path>
                </a:pathLst>
              </a:custGeom>
              <a:solidFill>
                <a:srgbClr val="DDD9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580" name="Freeform 1206">
                <a:extLst>
                  <a:ext uri="{FF2B5EF4-FFF2-40B4-BE49-F238E27FC236}">
                    <a16:creationId xmlns:a16="http://schemas.microsoft.com/office/drawing/2014/main" id="{CDD1D8B8-FCE2-4964-A853-AC72FBA658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85" y="3323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1 w 2"/>
                  <a:gd name="T3" fmla="*/ 2 h 2"/>
                  <a:gd name="T4" fmla="*/ 2 w 2"/>
                  <a:gd name="T5" fmla="*/ 2 h 2"/>
                  <a:gd name="T6" fmla="*/ 0 w 2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0" y="1"/>
                      <a:pt x="0" y="1"/>
                      <a:pt x="1" y="2"/>
                    </a:cubicBezTo>
                    <a:cubicBezTo>
                      <a:pt x="1" y="2"/>
                      <a:pt x="2" y="2"/>
                      <a:pt x="2" y="2"/>
                    </a:cubicBezTo>
                    <a:cubicBezTo>
                      <a:pt x="2" y="1"/>
                      <a:pt x="1" y="1"/>
                      <a:pt x="0" y="0"/>
                    </a:cubicBezTo>
                  </a:path>
                </a:pathLst>
              </a:custGeom>
              <a:solidFill>
                <a:srgbClr val="D9D5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581" name="Freeform 1207">
                <a:extLst>
                  <a:ext uri="{FF2B5EF4-FFF2-40B4-BE49-F238E27FC236}">
                    <a16:creationId xmlns:a16="http://schemas.microsoft.com/office/drawing/2014/main" id="{6C9AD06C-5E76-4435-A242-1F2922AA18F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091" y="3302"/>
                <a:ext cx="53" cy="13"/>
              </a:xfrm>
              <a:custGeom>
                <a:avLst/>
                <a:gdLst>
                  <a:gd name="T0" fmla="*/ 44 w 54"/>
                  <a:gd name="T1" fmla="*/ 2 h 14"/>
                  <a:gd name="T2" fmla="*/ 23 w 54"/>
                  <a:gd name="T3" fmla="*/ 7 h 14"/>
                  <a:gd name="T4" fmla="*/ 50 w 54"/>
                  <a:gd name="T5" fmla="*/ 3 h 14"/>
                  <a:gd name="T6" fmla="*/ 45 w 54"/>
                  <a:gd name="T7" fmla="*/ 2 h 14"/>
                  <a:gd name="T8" fmla="*/ 44 w 54"/>
                  <a:gd name="T9" fmla="*/ 2 h 14"/>
                  <a:gd name="T10" fmla="*/ 16 w 54"/>
                  <a:gd name="T11" fmla="*/ 0 h 14"/>
                  <a:gd name="T12" fmla="*/ 0 w 54"/>
                  <a:gd name="T13" fmla="*/ 7 h 14"/>
                  <a:gd name="T14" fmla="*/ 6 w 54"/>
                  <a:gd name="T15" fmla="*/ 10 h 14"/>
                  <a:gd name="T16" fmla="*/ 8 w 54"/>
                  <a:gd name="T17" fmla="*/ 10 h 14"/>
                  <a:gd name="T18" fmla="*/ 10 w 54"/>
                  <a:gd name="T19" fmla="*/ 9 h 14"/>
                  <a:gd name="T20" fmla="*/ 16 w 54"/>
                  <a:gd name="T21" fmla="*/ 0 h 1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54" h="14">
                    <a:moveTo>
                      <a:pt x="48" y="2"/>
                    </a:moveTo>
                    <a:cubicBezTo>
                      <a:pt x="37" y="2"/>
                      <a:pt x="29" y="5"/>
                      <a:pt x="23" y="10"/>
                    </a:cubicBezTo>
                    <a:cubicBezTo>
                      <a:pt x="34" y="7"/>
                      <a:pt x="44" y="5"/>
                      <a:pt x="54" y="3"/>
                    </a:cubicBezTo>
                    <a:cubicBezTo>
                      <a:pt x="53" y="2"/>
                      <a:pt x="51" y="2"/>
                      <a:pt x="49" y="2"/>
                    </a:cubicBezTo>
                    <a:cubicBezTo>
                      <a:pt x="49" y="2"/>
                      <a:pt x="48" y="2"/>
                      <a:pt x="48" y="2"/>
                    </a:cubicBezTo>
                    <a:moveTo>
                      <a:pt x="16" y="0"/>
                    </a:moveTo>
                    <a:cubicBezTo>
                      <a:pt x="9" y="2"/>
                      <a:pt x="4" y="5"/>
                      <a:pt x="0" y="9"/>
                    </a:cubicBezTo>
                    <a:cubicBezTo>
                      <a:pt x="2" y="11"/>
                      <a:pt x="4" y="12"/>
                      <a:pt x="6" y="14"/>
                    </a:cubicBezTo>
                    <a:cubicBezTo>
                      <a:pt x="7" y="14"/>
                      <a:pt x="7" y="14"/>
                      <a:pt x="8" y="14"/>
                    </a:cubicBezTo>
                    <a:cubicBezTo>
                      <a:pt x="8" y="14"/>
                      <a:pt x="9" y="13"/>
                      <a:pt x="10" y="13"/>
                    </a:cubicBezTo>
                    <a:cubicBezTo>
                      <a:pt x="11" y="9"/>
                      <a:pt x="12" y="4"/>
                      <a:pt x="16" y="0"/>
                    </a:cubicBezTo>
                  </a:path>
                </a:pathLst>
              </a:custGeom>
              <a:solidFill>
                <a:srgbClr val="C1BB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582" name="Freeform 1208">
                <a:extLst>
                  <a:ext uri="{FF2B5EF4-FFF2-40B4-BE49-F238E27FC236}">
                    <a16:creationId xmlns:a16="http://schemas.microsoft.com/office/drawing/2014/main" id="{49878E17-AC14-4013-9BFB-3D6B327D09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85" y="3310"/>
                <a:ext cx="12" cy="9"/>
              </a:xfrm>
              <a:custGeom>
                <a:avLst/>
                <a:gdLst>
                  <a:gd name="T0" fmla="*/ 6 w 12"/>
                  <a:gd name="T1" fmla="*/ 0 h 9"/>
                  <a:gd name="T2" fmla="*/ 0 w 12"/>
                  <a:gd name="T3" fmla="*/ 9 h 9"/>
                  <a:gd name="T4" fmla="*/ 12 w 12"/>
                  <a:gd name="T5" fmla="*/ 5 h 9"/>
                  <a:gd name="T6" fmla="*/ 6 w 12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2" h="9">
                    <a:moveTo>
                      <a:pt x="6" y="0"/>
                    </a:moveTo>
                    <a:cubicBezTo>
                      <a:pt x="3" y="2"/>
                      <a:pt x="1" y="5"/>
                      <a:pt x="0" y="9"/>
                    </a:cubicBezTo>
                    <a:cubicBezTo>
                      <a:pt x="4" y="8"/>
                      <a:pt x="8" y="7"/>
                      <a:pt x="12" y="5"/>
                    </a:cubicBezTo>
                    <a:cubicBezTo>
                      <a:pt x="10" y="3"/>
                      <a:pt x="8" y="2"/>
                      <a:pt x="6" y="0"/>
                    </a:cubicBezTo>
                  </a:path>
                </a:pathLst>
              </a:custGeom>
              <a:solidFill>
                <a:srgbClr val="D9D5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583" name="Freeform 1209">
                <a:extLst>
                  <a:ext uri="{FF2B5EF4-FFF2-40B4-BE49-F238E27FC236}">
                    <a16:creationId xmlns:a16="http://schemas.microsoft.com/office/drawing/2014/main" id="{D81A3655-2C43-4088-A123-440AA51DBD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01" y="3294"/>
                <a:ext cx="59" cy="20"/>
              </a:xfrm>
              <a:custGeom>
                <a:avLst/>
                <a:gdLst>
                  <a:gd name="T0" fmla="*/ 26 w 60"/>
                  <a:gd name="T1" fmla="*/ 0 h 21"/>
                  <a:gd name="T2" fmla="*/ 6 w 60"/>
                  <a:gd name="T3" fmla="*/ 8 h 21"/>
                  <a:gd name="T4" fmla="*/ 0 w 60"/>
                  <a:gd name="T5" fmla="*/ 17 h 21"/>
                  <a:gd name="T6" fmla="*/ 13 w 60"/>
                  <a:gd name="T7" fmla="*/ 14 h 21"/>
                  <a:gd name="T8" fmla="*/ 34 w 60"/>
                  <a:gd name="T9" fmla="*/ 10 h 21"/>
                  <a:gd name="T10" fmla="*/ 35 w 60"/>
                  <a:gd name="T11" fmla="*/ 10 h 21"/>
                  <a:gd name="T12" fmla="*/ 40 w 60"/>
                  <a:gd name="T13" fmla="*/ 10 h 21"/>
                  <a:gd name="T14" fmla="*/ 56 w 60"/>
                  <a:gd name="T15" fmla="*/ 8 h 21"/>
                  <a:gd name="T16" fmla="*/ 40 w 60"/>
                  <a:gd name="T17" fmla="*/ 5 h 21"/>
                  <a:gd name="T18" fmla="*/ 9 w 60"/>
                  <a:gd name="T19" fmla="*/ 10 h 21"/>
                  <a:gd name="T20" fmla="*/ 26 w 60"/>
                  <a:gd name="T21" fmla="*/ 0 h 21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60" h="21">
                    <a:moveTo>
                      <a:pt x="26" y="0"/>
                    </a:moveTo>
                    <a:cubicBezTo>
                      <a:pt x="19" y="3"/>
                      <a:pt x="12" y="5"/>
                      <a:pt x="6" y="8"/>
                    </a:cubicBezTo>
                    <a:cubicBezTo>
                      <a:pt x="2" y="12"/>
                      <a:pt x="1" y="17"/>
                      <a:pt x="0" y="21"/>
                    </a:cubicBezTo>
                    <a:cubicBezTo>
                      <a:pt x="5" y="20"/>
                      <a:pt x="9" y="19"/>
                      <a:pt x="13" y="18"/>
                    </a:cubicBezTo>
                    <a:cubicBezTo>
                      <a:pt x="19" y="13"/>
                      <a:pt x="27" y="10"/>
                      <a:pt x="38" y="10"/>
                    </a:cubicBezTo>
                    <a:cubicBezTo>
                      <a:pt x="38" y="10"/>
                      <a:pt x="39" y="10"/>
                      <a:pt x="39" y="10"/>
                    </a:cubicBezTo>
                    <a:cubicBezTo>
                      <a:pt x="41" y="10"/>
                      <a:pt x="43" y="10"/>
                      <a:pt x="44" y="11"/>
                    </a:cubicBezTo>
                    <a:cubicBezTo>
                      <a:pt x="50" y="10"/>
                      <a:pt x="55" y="9"/>
                      <a:pt x="60" y="8"/>
                    </a:cubicBezTo>
                    <a:cubicBezTo>
                      <a:pt x="56" y="6"/>
                      <a:pt x="50" y="5"/>
                      <a:pt x="44" y="5"/>
                    </a:cubicBezTo>
                    <a:cubicBezTo>
                      <a:pt x="33" y="5"/>
                      <a:pt x="19" y="8"/>
                      <a:pt x="9" y="11"/>
                    </a:cubicBezTo>
                    <a:cubicBezTo>
                      <a:pt x="26" y="0"/>
                      <a:pt x="26" y="0"/>
                      <a:pt x="26" y="0"/>
                    </a:cubicBezTo>
                  </a:path>
                </a:pathLst>
              </a:custGeom>
              <a:solidFill>
                <a:srgbClr val="D9D6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584" name="Freeform 1210">
                <a:extLst>
                  <a:ext uri="{FF2B5EF4-FFF2-40B4-BE49-F238E27FC236}">
                    <a16:creationId xmlns:a16="http://schemas.microsoft.com/office/drawing/2014/main" id="{2EC280BB-EE78-4F74-B069-B861F358B92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097" y="3305"/>
                <a:ext cx="52" cy="20"/>
              </a:xfrm>
              <a:custGeom>
                <a:avLst/>
                <a:gdLst>
                  <a:gd name="T0" fmla="*/ 4 w 53"/>
                  <a:gd name="T1" fmla="*/ 10 h 21"/>
                  <a:gd name="T2" fmla="*/ 2 w 53"/>
                  <a:gd name="T3" fmla="*/ 10 h 21"/>
                  <a:gd name="T4" fmla="*/ 0 w 53"/>
                  <a:gd name="T5" fmla="*/ 10 h 21"/>
                  <a:gd name="T6" fmla="*/ 5 w 53"/>
                  <a:gd name="T7" fmla="*/ 11 h 21"/>
                  <a:gd name="T8" fmla="*/ 4 w 53"/>
                  <a:gd name="T9" fmla="*/ 10 h 21"/>
                  <a:gd name="T10" fmla="*/ 4 w 53"/>
                  <a:gd name="T11" fmla="*/ 10 h 21"/>
                  <a:gd name="T12" fmla="*/ 44 w 53"/>
                  <a:gd name="T13" fmla="*/ 0 h 21"/>
                  <a:gd name="T14" fmla="*/ 17 w 53"/>
                  <a:gd name="T15" fmla="*/ 7 h 21"/>
                  <a:gd name="T16" fmla="*/ 7 w 53"/>
                  <a:gd name="T17" fmla="*/ 12 h 21"/>
                  <a:gd name="T18" fmla="*/ 13 w 53"/>
                  <a:gd name="T19" fmla="*/ 17 h 21"/>
                  <a:gd name="T20" fmla="*/ 28 w 53"/>
                  <a:gd name="T21" fmla="*/ 17 h 21"/>
                  <a:gd name="T22" fmla="*/ 40 w 53"/>
                  <a:gd name="T23" fmla="*/ 17 h 21"/>
                  <a:gd name="T24" fmla="*/ 49 w 53"/>
                  <a:gd name="T25" fmla="*/ 1 h 21"/>
                  <a:gd name="T26" fmla="*/ 44 w 53"/>
                  <a:gd name="T27" fmla="*/ 0 h 2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53" h="21">
                    <a:moveTo>
                      <a:pt x="4" y="10"/>
                    </a:moveTo>
                    <a:cubicBezTo>
                      <a:pt x="3" y="10"/>
                      <a:pt x="2" y="11"/>
                      <a:pt x="2" y="11"/>
                    </a:cubicBezTo>
                    <a:cubicBezTo>
                      <a:pt x="1" y="11"/>
                      <a:pt x="1" y="11"/>
                      <a:pt x="0" y="11"/>
                    </a:cubicBezTo>
                    <a:cubicBezTo>
                      <a:pt x="2" y="13"/>
                      <a:pt x="4" y="14"/>
                      <a:pt x="5" y="15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4" y="11"/>
                      <a:pt x="4" y="10"/>
                    </a:cubicBezTo>
                    <a:moveTo>
                      <a:pt x="48" y="0"/>
                    </a:moveTo>
                    <a:cubicBezTo>
                      <a:pt x="38" y="2"/>
                      <a:pt x="28" y="4"/>
                      <a:pt x="17" y="7"/>
                    </a:cubicBezTo>
                    <a:cubicBezTo>
                      <a:pt x="13" y="10"/>
                      <a:pt x="10" y="13"/>
                      <a:pt x="7" y="16"/>
                    </a:cubicBezTo>
                    <a:cubicBezTo>
                      <a:pt x="9" y="18"/>
                      <a:pt x="11" y="20"/>
                      <a:pt x="13" y="21"/>
                    </a:cubicBezTo>
                    <a:cubicBezTo>
                      <a:pt x="19" y="21"/>
                      <a:pt x="26" y="21"/>
                      <a:pt x="32" y="21"/>
                    </a:cubicBezTo>
                    <a:cubicBezTo>
                      <a:pt x="36" y="21"/>
                      <a:pt x="40" y="21"/>
                      <a:pt x="44" y="21"/>
                    </a:cubicBezTo>
                    <a:cubicBezTo>
                      <a:pt x="44" y="14"/>
                      <a:pt x="42" y="5"/>
                      <a:pt x="53" y="1"/>
                    </a:cubicBezTo>
                    <a:cubicBezTo>
                      <a:pt x="51" y="0"/>
                      <a:pt x="50" y="0"/>
                      <a:pt x="48" y="0"/>
                    </a:cubicBezTo>
                  </a:path>
                </a:pathLst>
              </a:custGeom>
              <a:solidFill>
                <a:srgbClr val="CDC8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585" name="Freeform 1211">
                <a:extLst>
                  <a:ext uri="{FF2B5EF4-FFF2-40B4-BE49-F238E27FC236}">
                    <a16:creationId xmlns:a16="http://schemas.microsoft.com/office/drawing/2014/main" id="{C5570ABD-5F4C-46D3-832A-98D5B668D9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85" y="3315"/>
                <a:ext cx="25" cy="10"/>
              </a:xfrm>
              <a:custGeom>
                <a:avLst/>
                <a:gdLst>
                  <a:gd name="T0" fmla="*/ 12 w 25"/>
                  <a:gd name="T1" fmla="*/ 0 h 10"/>
                  <a:gd name="T2" fmla="*/ 0 w 25"/>
                  <a:gd name="T3" fmla="*/ 4 h 10"/>
                  <a:gd name="T4" fmla="*/ 0 w 25"/>
                  <a:gd name="T5" fmla="*/ 7 h 10"/>
                  <a:gd name="T6" fmla="*/ 0 w 25"/>
                  <a:gd name="T7" fmla="*/ 8 h 10"/>
                  <a:gd name="T8" fmla="*/ 2 w 25"/>
                  <a:gd name="T9" fmla="*/ 10 h 10"/>
                  <a:gd name="T10" fmla="*/ 25 w 25"/>
                  <a:gd name="T11" fmla="*/ 10 h 10"/>
                  <a:gd name="T12" fmla="*/ 19 w 25"/>
                  <a:gd name="T13" fmla="*/ 5 h 10"/>
                  <a:gd name="T14" fmla="*/ 18 w 25"/>
                  <a:gd name="T15" fmla="*/ 6 h 10"/>
                  <a:gd name="T16" fmla="*/ 17 w 25"/>
                  <a:gd name="T17" fmla="*/ 4 h 10"/>
                  <a:gd name="T18" fmla="*/ 12 w 25"/>
                  <a:gd name="T19" fmla="*/ 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5" h="10">
                    <a:moveTo>
                      <a:pt x="12" y="0"/>
                    </a:moveTo>
                    <a:cubicBezTo>
                      <a:pt x="8" y="2"/>
                      <a:pt x="4" y="3"/>
                      <a:pt x="0" y="4"/>
                    </a:cubicBezTo>
                    <a:cubicBezTo>
                      <a:pt x="0" y="5"/>
                      <a:pt x="0" y="6"/>
                      <a:pt x="0" y="7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1" y="9"/>
                      <a:pt x="2" y="9"/>
                      <a:pt x="2" y="10"/>
                    </a:cubicBezTo>
                    <a:cubicBezTo>
                      <a:pt x="10" y="10"/>
                      <a:pt x="17" y="10"/>
                      <a:pt x="25" y="10"/>
                    </a:cubicBezTo>
                    <a:cubicBezTo>
                      <a:pt x="23" y="9"/>
                      <a:pt x="21" y="7"/>
                      <a:pt x="19" y="5"/>
                    </a:cubicBezTo>
                    <a:cubicBezTo>
                      <a:pt x="18" y="6"/>
                      <a:pt x="18" y="6"/>
                      <a:pt x="18" y="6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6" y="3"/>
                      <a:pt x="14" y="2"/>
                      <a:pt x="12" y="0"/>
                    </a:cubicBezTo>
                  </a:path>
                </a:pathLst>
              </a:custGeom>
              <a:solidFill>
                <a:srgbClr val="E0DDD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586" name="Freeform 1212">
                <a:extLst>
                  <a:ext uri="{FF2B5EF4-FFF2-40B4-BE49-F238E27FC236}">
                    <a16:creationId xmlns:a16="http://schemas.microsoft.com/office/drawing/2014/main" id="{4BE5DC80-872F-4668-B4EB-C761D478839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101" y="3302"/>
                <a:ext cx="61" cy="18"/>
              </a:xfrm>
              <a:custGeom>
                <a:avLst/>
                <a:gdLst>
                  <a:gd name="T0" fmla="*/ 13 w 62"/>
                  <a:gd name="T1" fmla="*/ 9 h 19"/>
                  <a:gd name="T2" fmla="*/ 0 w 62"/>
                  <a:gd name="T3" fmla="*/ 9 h 19"/>
                  <a:gd name="T4" fmla="*/ 0 w 62"/>
                  <a:gd name="T5" fmla="*/ 11 h 19"/>
                  <a:gd name="T6" fmla="*/ 1 w 62"/>
                  <a:gd name="T7" fmla="*/ 14 h 19"/>
                  <a:gd name="T8" fmla="*/ 3 w 62"/>
                  <a:gd name="T9" fmla="*/ 15 h 19"/>
                  <a:gd name="T10" fmla="*/ 13 w 62"/>
                  <a:gd name="T11" fmla="*/ 9 h 19"/>
                  <a:gd name="T12" fmla="*/ 56 w 62"/>
                  <a:gd name="T13" fmla="*/ 0 h 19"/>
                  <a:gd name="T14" fmla="*/ 40 w 62"/>
                  <a:gd name="T15" fmla="*/ 3 h 19"/>
                  <a:gd name="T16" fmla="*/ 45 w 62"/>
                  <a:gd name="T17" fmla="*/ 4 h 19"/>
                  <a:gd name="T18" fmla="*/ 58 w 62"/>
                  <a:gd name="T19" fmla="*/ 0 h 19"/>
                  <a:gd name="T20" fmla="*/ 56 w 62"/>
                  <a:gd name="T21" fmla="*/ 0 h 1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62" h="19">
                    <a:moveTo>
                      <a:pt x="13" y="10"/>
                    </a:moveTo>
                    <a:cubicBezTo>
                      <a:pt x="9" y="11"/>
                      <a:pt x="5" y="12"/>
                      <a:pt x="0" y="13"/>
                    </a:cubicBezTo>
                    <a:cubicBezTo>
                      <a:pt x="0" y="14"/>
                      <a:pt x="0" y="15"/>
                      <a:pt x="0" y="15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2" y="19"/>
                      <a:pt x="2" y="19"/>
                      <a:pt x="3" y="19"/>
                    </a:cubicBezTo>
                    <a:cubicBezTo>
                      <a:pt x="6" y="16"/>
                      <a:pt x="9" y="13"/>
                      <a:pt x="13" y="10"/>
                    </a:cubicBezTo>
                    <a:moveTo>
                      <a:pt x="60" y="0"/>
                    </a:moveTo>
                    <a:cubicBezTo>
                      <a:pt x="55" y="1"/>
                      <a:pt x="50" y="2"/>
                      <a:pt x="44" y="3"/>
                    </a:cubicBezTo>
                    <a:cubicBezTo>
                      <a:pt x="46" y="3"/>
                      <a:pt x="47" y="3"/>
                      <a:pt x="49" y="4"/>
                    </a:cubicBezTo>
                    <a:cubicBezTo>
                      <a:pt x="52" y="2"/>
                      <a:pt x="56" y="1"/>
                      <a:pt x="62" y="0"/>
                    </a:cubicBezTo>
                    <a:cubicBezTo>
                      <a:pt x="61" y="0"/>
                      <a:pt x="61" y="0"/>
                      <a:pt x="60" y="0"/>
                    </a:cubicBezTo>
                  </a:path>
                </a:pathLst>
              </a:custGeom>
              <a:solidFill>
                <a:srgbClr val="E0DDD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587" name="Freeform 1213">
                <a:extLst>
                  <a:ext uri="{FF2B5EF4-FFF2-40B4-BE49-F238E27FC236}">
                    <a16:creationId xmlns:a16="http://schemas.microsoft.com/office/drawing/2014/main" id="{AA7D5628-2DAE-40CA-BA52-FED48DDBFF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02" y="3319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1 w 2"/>
                  <a:gd name="T3" fmla="*/ 2 h 2"/>
                  <a:gd name="T4" fmla="*/ 2 w 2"/>
                  <a:gd name="T5" fmla="*/ 1 h 2"/>
                  <a:gd name="T6" fmla="*/ 0 w 2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1" y="1"/>
                      <a:pt x="1" y="1"/>
                      <a:pt x="0" y="0"/>
                    </a:cubicBezTo>
                  </a:path>
                </a:pathLst>
              </a:custGeom>
              <a:solidFill>
                <a:srgbClr val="EDEB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588" name="Freeform 1214">
                <a:extLst>
                  <a:ext uri="{FF2B5EF4-FFF2-40B4-BE49-F238E27FC236}">
                    <a16:creationId xmlns:a16="http://schemas.microsoft.com/office/drawing/2014/main" id="{5F38FB70-12CF-4006-9425-8EA01BAA18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51" y="3355"/>
                <a:ext cx="49" cy="36"/>
              </a:xfrm>
              <a:custGeom>
                <a:avLst/>
                <a:gdLst>
                  <a:gd name="T0" fmla="*/ 25 w 50"/>
                  <a:gd name="T1" fmla="*/ 0 h 37"/>
                  <a:gd name="T2" fmla="*/ 25 w 50"/>
                  <a:gd name="T3" fmla="*/ 33 h 37"/>
                  <a:gd name="T4" fmla="*/ 39 w 50"/>
                  <a:gd name="T5" fmla="*/ 4 h 37"/>
                  <a:gd name="T6" fmla="*/ 34 w 50"/>
                  <a:gd name="T7" fmla="*/ 3 h 37"/>
                  <a:gd name="T8" fmla="*/ 28 w 50"/>
                  <a:gd name="T9" fmla="*/ 6 h 37"/>
                  <a:gd name="T10" fmla="*/ 33 w 50"/>
                  <a:gd name="T11" fmla="*/ 15 h 37"/>
                  <a:gd name="T12" fmla="*/ 25 w 50"/>
                  <a:gd name="T13" fmla="*/ 7 h 37"/>
                  <a:gd name="T14" fmla="*/ 28 w 50"/>
                  <a:gd name="T15" fmla="*/ 6 h 37"/>
                  <a:gd name="T16" fmla="*/ 26 w 50"/>
                  <a:gd name="T17" fmla="*/ 0 h 37"/>
                  <a:gd name="T18" fmla="*/ 25 w 50"/>
                  <a:gd name="T19" fmla="*/ 0 h 3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50" h="37">
                    <a:moveTo>
                      <a:pt x="29" y="0"/>
                    </a:moveTo>
                    <a:cubicBezTo>
                      <a:pt x="16" y="14"/>
                      <a:pt x="0" y="28"/>
                      <a:pt x="26" y="37"/>
                    </a:cubicBezTo>
                    <a:cubicBezTo>
                      <a:pt x="50" y="28"/>
                      <a:pt x="46" y="16"/>
                      <a:pt x="43" y="4"/>
                    </a:cubicBezTo>
                    <a:cubicBezTo>
                      <a:pt x="42" y="4"/>
                      <a:pt x="40" y="3"/>
                      <a:pt x="38" y="3"/>
                    </a:cubicBezTo>
                    <a:cubicBezTo>
                      <a:pt x="36" y="4"/>
                      <a:pt x="34" y="5"/>
                      <a:pt x="32" y="6"/>
                    </a:cubicBezTo>
                    <a:cubicBezTo>
                      <a:pt x="33" y="9"/>
                      <a:pt x="34" y="12"/>
                      <a:pt x="37" y="15"/>
                    </a:cubicBezTo>
                    <a:cubicBezTo>
                      <a:pt x="30" y="13"/>
                      <a:pt x="28" y="11"/>
                      <a:pt x="25" y="7"/>
                    </a:cubicBezTo>
                    <a:cubicBezTo>
                      <a:pt x="28" y="7"/>
                      <a:pt x="30" y="7"/>
                      <a:pt x="32" y="6"/>
                    </a:cubicBezTo>
                    <a:cubicBezTo>
                      <a:pt x="31" y="4"/>
                      <a:pt x="31" y="2"/>
                      <a:pt x="30" y="0"/>
                    </a:cubicBezTo>
                    <a:cubicBezTo>
                      <a:pt x="30" y="0"/>
                      <a:pt x="30" y="0"/>
                      <a:pt x="29" y="0"/>
                    </a:cubicBezTo>
                  </a:path>
                </a:pathLst>
              </a:custGeom>
              <a:solidFill>
                <a:srgbClr val="BBB5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589" name="Freeform 1215">
                <a:extLst>
                  <a:ext uri="{FF2B5EF4-FFF2-40B4-BE49-F238E27FC236}">
                    <a16:creationId xmlns:a16="http://schemas.microsoft.com/office/drawing/2014/main" id="{7B079148-011E-4EF8-B1FC-32BAE1582A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80" y="3355"/>
                <a:ext cx="8" cy="6"/>
              </a:xfrm>
              <a:custGeom>
                <a:avLst/>
                <a:gdLst>
                  <a:gd name="T0" fmla="*/ 0 w 8"/>
                  <a:gd name="T1" fmla="*/ 0 h 6"/>
                  <a:gd name="T2" fmla="*/ 2 w 8"/>
                  <a:gd name="T3" fmla="*/ 6 h 6"/>
                  <a:gd name="T4" fmla="*/ 8 w 8"/>
                  <a:gd name="T5" fmla="*/ 3 h 6"/>
                  <a:gd name="T6" fmla="*/ 0 w 8"/>
                  <a:gd name="T7" fmla="*/ 0 h 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" h="6">
                    <a:moveTo>
                      <a:pt x="0" y="0"/>
                    </a:moveTo>
                    <a:cubicBezTo>
                      <a:pt x="1" y="2"/>
                      <a:pt x="1" y="4"/>
                      <a:pt x="2" y="6"/>
                    </a:cubicBezTo>
                    <a:cubicBezTo>
                      <a:pt x="4" y="5"/>
                      <a:pt x="6" y="4"/>
                      <a:pt x="8" y="3"/>
                    </a:cubicBezTo>
                    <a:cubicBezTo>
                      <a:pt x="6" y="2"/>
                      <a:pt x="3" y="1"/>
                      <a:pt x="0" y="0"/>
                    </a:cubicBezTo>
                  </a:path>
                </a:pathLst>
              </a:custGeom>
              <a:solidFill>
                <a:srgbClr val="D5D1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590" name="Freeform 1216">
                <a:extLst>
                  <a:ext uri="{FF2B5EF4-FFF2-40B4-BE49-F238E27FC236}">
                    <a16:creationId xmlns:a16="http://schemas.microsoft.com/office/drawing/2014/main" id="{2B2B0092-82DE-45B2-8C22-A471CC57C5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75" y="3361"/>
                <a:ext cx="12" cy="8"/>
              </a:xfrm>
              <a:custGeom>
                <a:avLst/>
                <a:gdLst>
                  <a:gd name="T0" fmla="*/ 7 w 12"/>
                  <a:gd name="T1" fmla="*/ 0 h 9"/>
                  <a:gd name="T2" fmla="*/ 0 w 12"/>
                  <a:gd name="T3" fmla="*/ 1 h 9"/>
                  <a:gd name="T4" fmla="*/ 12 w 12"/>
                  <a:gd name="T5" fmla="*/ 5 h 9"/>
                  <a:gd name="T6" fmla="*/ 7 w 12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2" h="9">
                    <a:moveTo>
                      <a:pt x="7" y="0"/>
                    </a:moveTo>
                    <a:cubicBezTo>
                      <a:pt x="5" y="1"/>
                      <a:pt x="3" y="1"/>
                      <a:pt x="0" y="1"/>
                    </a:cubicBezTo>
                    <a:cubicBezTo>
                      <a:pt x="3" y="5"/>
                      <a:pt x="5" y="7"/>
                      <a:pt x="12" y="9"/>
                    </a:cubicBezTo>
                    <a:cubicBezTo>
                      <a:pt x="9" y="6"/>
                      <a:pt x="8" y="3"/>
                      <a:pt x="7" y="0"/>
                    </a:cubicBezTo>
                  </a:path>
                </a:pathLst>
              </a:custGeom>
              <a:solidFill>
                <a:srgbClr val="D5D1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591" name="Freeform 1217">
                <a:extLst>
                  <a:ext uri="{FF2B5EF4-FFF2-40B4-BE49-F238E27FC236}">
                    <a16:creationId xmlns:a16="http://schemas.microsoft.com/office/drawing/2014/main" id="{6D4C9AC3-AE65-44BD-B0C7-D40E8735775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179" y="3353"/>
                <a:ext cx="14" cy="6"/>
              </a:xfrm>
              <a:custGeom>
                <a:avLst/>
                <a:gdLst>
                  <a:gd name="T0" fmla="*/ 1 w 14"/>
                  <a:gd name="T1" fmla="*/ 1 h 6"/>
                  <a:gd name="T2" fmla="*/ 0 w 14"/>
                  <a:gd name="T3" fmla="*/ 2 h 6"/>
                  <a:gd name="T4" fmla="*/ 1 w 14"/>
                  <a:gd name="T5" fmla="*/ 2 h 6"/>
                  <a:gd name="T6" fmla="*/ 1 w 14"/>
                  <a:gd name="T7" fmla="*/ 1 h 6"/>
                  <a:gd name="T8" fmla="*/ 13 w 14"/>
                  <a:gd name="T9" fmla="*/ 0 h 6"/>
                  <a:gd name="T10" fmla="*/ 9 w 14"/>
                  <a:gd name="T11" fmla="*/ 5 h 6"/>
                  <a:gd name="T12" fmla="*/ 14 w 14"/>
                  <a:gd name="T13" fmla="*/ 6 h 6"/>
                  <a:gd name="T14" fmla="*/ 13 w 14"/>
                  <a:gd name="T15" fmla="*/ 0 h 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4" h="6">
                    <a:moveTo>
                      <a:pt x="1" y="1"/>
                    </a:moveTo>
                    <a:cubicBezTo>
                      <a:pt x="1" y="1"/>
                      <a:pt x="1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1"/>
                      <a:pt x="1" y="1"/>
                    </a:cubicBezTo>
                    <a:moveTo>
                      <a:pt x="13" y="0"/>
                    </a:moveTo>
                    <a:cubicBezTo>
                      <a:pt x="12" y="2"/>
                      <a:pt x="11" y="3"/>
                      <a:pt x="9" y="5"/>
                    </a:cubicBezTo>
                    <a:cubicBezTo>
                      <a:pt x="11" y="5"/>
                      <a:pt x="13" y="6"/>
                      <a:pt x="14" y="6"/>
                    </a:cubicBezTo>
                    <a:cubicBezTo>
                      <a:pt x="14" y="4"/>
                      <a:pt x="14" y="2"/>
                      <a:pt x="13" y="0"/>
                    </a:cubicBezTo>
                  </a:path>
                </a:pathLst>
              </a:custGeom>
              <a:solidFill>
                <a:srgbClr val="C7C3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592" name="Freeform 1218">
                <a:extLst>
                  <a:ext uri="{FF2B5EF4-FFF2-40B4-BE49-F238E27FC236}">
                    <a16:creationId xmlns:a16="http://schemas.microsoft.com/office/drawing/2014/main" id="{AA1D0DC2-690E-43F6-AAA2-1DC9B6C7AD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80" y="3336"/>
                <a:ext cx="19" cy="22"/>
              </a:xfrm>
              <a:custGeom>
                <a:avLst/>
                <a:gdLst>
                  <a:gd name="T0" fmla="*/ 19 w 19"/>
                  <a:gd name="T1" fmla="*/ 0 h 22"/>
                  <a:gd name="T2" fmla="*/ 10 w 19"/>
                  <a:gd name="T3" fmla="*/ 4 h 22"/>
                  <a:gd name="T4" fmla="*/ 0 w 19"/>
                  <a:gd name="T5" fmla="*/ 18 h 22"/>
                  <a:gd name="T6" fmla="*/ 0 w 19"/>
                  <a:gd name="T7" fmla="*/ 19 h 22"/>
                  <a:gd name="T8" fmla="*/ 8 w 19"/>
                  <a:gd name="T9" fmla="*/ 22 h 22"/>
                  <a:gd name="T10" fmla="*/ 12 w 19"/>
                  <a:gd name="T11" fmla="*/ 17 h 22"/>
                  <a:gd name="T12" fmla="*/ 19 w 19"/>
                  <a:gd name="T13" fmla="*/ 0 h 2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" h="22">
                    <a:moveTo>
                      <a:pt x="19" y="0"/>
                    </a:moveTo>
                    <a:cubicBezTo>
                      <a:pt x="10" y="4"/>
                      <a:pt x="10" y="4"/>
                      <a:pt x="10" y="4"/>
                    </a:cubicBezTo>
                    <a:cubicBezTo>
                      <a:pt x="9" y="8"/>
                      <a:pt x="5" y="13"/>
                      <a:pt x="0" y="18"/>
                    </a:cubicBezTo>
                    <a:cubicBezTo>
                      <a:pt x="0" y="18"/>
                      <a:pt x="0" y="19"/>
                      <a:pt x="0" y="19"/>
                    </a:cubicBezTo>
                    <a:cubicBezTo>
                      <a:pt x="3" y="20"/>
                      <a:pt x="6" y="21"/>
                      <a:pt x="8" y="22"/>
                    </a:cubicBezTo>
                    <a:cubicBezTo>
                      <a:pt x="10" y="20"/>
                      <a:pt x="11" y="19"/>
                      <a:pt x="12" y="17"/>
                    </a:cubicBezTo>
                    <a:cubicBezTo>
                      <a:pt x="12" y="11"/>
                      <a:pt x="13" y="5"/>
                      <a:pt x="19" y="0"/>
                    </a:cubicBezTo>
                  </a:path>
                </a:pathLst>
              </a:custGeom>
              <a:solidFill>
                <a:srgbClr val="DDD9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593" name="Freeform 1219">
                <a:extLst>
                  <a:ext uri="{FF2B5EF4-FFF2-40B4-BE49-F238E27FC236}">
                    <a16:creationId xmlns:a16="http://schemas.microsoft.com/office/drawing/2014/main" id="{8643CA32-3F45-4C74-9836-C23C21AD79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4" y="3280"/>
                <a:ext cx="21" cy="8"/>
              </a:xfrm>
              <a:custGeom>
                <a:avLst/>
                <a:gdLst>
                  <a:gd name="T0" fmla="*/ 15 w 22"/>
                  <a:gd name="T1" fmla="*/ 0 h 8"/>
                  <a:gd name="T2" fmla="*/ 0 w 22"/>
                  <a:gd name="T3" fmla="*/ 8 h 8"/>
                  <a:gd name="T4" fmla="*/ 1 w 22"/>
                  <a:gd name="T5" fmla="*/ 8 h 8"/>
                  <a:gd name="T6" fmla="*/ 18 w 22"/>
                  <a:gd name="T7" fmla="*/ 5 h 8"/>
                  <a:gd name="T8" fmla="*/ 15 w 22"/>
                  <a:gd name="T9" fmla="*/ 0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2" h="8">
                    <a:moveTo>
                      <a:pt x="19" y="0"/>
                    </a:moveTo>
                    <a:cubicBezTo>
                      <a:pt x="13" y="3"/>
                      <a:pt x="7" y="5"/>
                      <a:pt x="0" y="8"/>
                    </a:cubicBezTo>
                    <a:cubicBezTo>
                      <a:pt x="0" y="8"/>
                      <a:pt x="0" y="8"/>
                      <a:pt x="1" y="8"/>
                    </a:cubicBezTo>
                    <a:cubicBezTo>
                      <a:pt x="8" y="8"/>
                      <a:pt x="15" y="7"/>
                      <a:pt x="22" y="5"/>
                    </a:cubicBezTo>
                    <a:cubicBezTo>
                      <a:pt x="22" y="3"/>
                      <a:pt x="21" y="2"/>
                      <a:pt x="19" y="0"/>
                    </a:cubicBezTo>
                  </a:path>
                </a:pathLst>
              </a:custGeom>
              <a:solidFill>
                <a:srgbClr val="BBB5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594" name="Freeform 1220">
                <a:extLst>
                  <a:ext uri="{FF2B5EF4-FFF2-40B4-BE49-F238E27FC236}">
                    <a16:creationId xmlns:a16="http://schemas.microsoft.com/office/drawing/2014/main" id="{FCE79FA5-EA3A-4095-B4B4-BD90F54181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85" y="3262"/>
                <a:ext cx="67" cy="20"/>
              </a:xfrm>
              <a:custGeom>
                <a:avLst/>
                <a:gdLst>
                  <a:gd name="T0" fmla="*/ 27 w 69"/>
                  <a:gd name="T1" fmla="*/ 0 h 20"/>
                  <a:gd name="T2" fmla="*/ 0 w 69"/>
                  <a:gd name="T3" fmla="*/ 3 h 20"/>
                  <a:gd name="T4" fmla="*/ 1 w 69"/>
                  <a:gd name="T5" fmla="*/ 16 h 20"/>
                  <a:gd name="T6" fmla="*/ 17 w 69"/>
                  <a:gd name="T7" fmla="*/ 20 h 20"/>
                  <a:gd name="T8" fmla="*/ 17 w 69"/>
                  <a:gd name="T9" fmla="*/ 20 h 20"/>
                  <a:gd name="T10" fmla="*/ 29 w 69"/>
                  <a:gd name="T11" fmla="*/ 19 h 20"/>
                  <a:gd name="T12" fmla="*/ 49 w 69"/>
                  <a:gd name="T13" fmla="*/ 15 h 20"/>
                  <a:gd name="T14" fmla="*/ 61 w 69"/>
                  <a:gd name="T15" fmla="*/ 10 h 20"/>
                  <a:gd name="T16" fmla="*/ 27 w 69"/>
                  <a:gd name="T17" fmla="*/ 0 h 2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9" h="20">
                    <a:moveTo>
                      <a:pt x="31" y="0"/>
                    </a:moveTo>
                    <a:cubicBezTo>
                      <a:pt x="21" y="0"/>
                      <a:pt x="10" y="1"/>
                      <a:pt x="0" y="3"/>
                    </a:cubicBezTo>
                    <a:cubicBezTo>
                      <a:pt x="0" y="7"/>
                      <a:pt x="0" y="11"/>
                      <a:pt x="1" y="16"/>
                    </a:cubicBezTo>
                    <a:cubicBezTo>
                      <a:pt x="6" y="17"/>
                      <a:pt x="13" y="18"/>
                      <a:pt x="19" y="20"/>
                    </a:cubicBezTo>
                    <a:cubicBezTo>
                      <a:pt x="19" y="20"/>
                      <a:pt x="20" y="20"/>
                      <a:pt x="20" y="20"/>
                    </a:cubicBezTo>
                    <a:cubicBezTo>
                      <a:pt x="24" y="19"/>
                      <a:pt x="28" y="19"/>
                      <a:pt x="33" y="19"/>
                    </a:cubicBezTo>
                    <a:cubicBezTo>
                      <a:pt x="40" y="18"/>
                      <a:pt x="48" y="16"/>
                      <a:pt x="55" y="15"/>
                    </a:cubicBezTo>
                    <a:cubicBezTo>
                      <a:pt x="60" y="13"/>
                      <a:pt x="65" y="12"/>
                      <a:pt x="69" y="10"/>
                    </a:cubicBezTo>
                    <a:cubicBezTo>
                      <a:pt x="59" y="5"/>
                      <a:pt x="46" y="1"/>
                      <a:pt x="31" y="0"/>
                    </a:cubicBezTo>
                  </a:path>
                </a:pathLst>
              </a:custGeom>
              <a:solidFill>
                <a:srgbClr val="B3AC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595" name="Freeform 1221">
                <a:extLst>
                  <a:ext uri="{FF2B5EF4-FFF2-40B4-BE49-F238E27FC236}">
                    <a16:creationId xmlns:a16="http://schemas.microsoft.com/office/drawing/2014/main" id="{6511112A-BEC3-4639-A9D1-45CC8ECAF27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285" y="3261"/>
                <a:ext cx="32" cy="21"/>
              </a:xfrm>
              <a:custGeom>
                <a:avLst/>
                <a:gdLst>
                  <a:gd name="T0" fmla="*/ 29 w 33"/>
                  <a:gd name="T1" fmla="*/ 20 h 21"/>
                  <a:gd name="T2" fmla="*/ 16 w 33"/>
                  <a:gd name="T3" fmla="*/ 21 h 21"/>
                  <a:gd name="T4" fmla="*/ 19 w 33"/>
                  <a:gd name="T5" fmla="*/ 21 h 21"/>
                  <a:gd name="T6" fmla="*/ 29 w 33"/>
                  <a:gd name="T7" fmla="*/ 20 h 21"/>
                  <a:gd name="T8" fmla="*/ 14 w 33"/>
                  <a:gd name="T9" fmla="*/ 0 h 21"/>
                  <a:gd name="T10" fmla="*/ 0 w 33"/>
                  <a:gd name="T11" fmla="*/ 0 h 21"/>
                  <a:gd name="T12" fmla="*/ 0 w 33"/>
                  <a:gd name="T13" fmla="*/ 4 h 21"/>
                  <a:gd name="T14" fmla="*/ 27 w 33"/>
                  <a:gd name="T15" fmla="*/ 1 h 21"/>
                  <a:gd name="T16" fmla="*/ 14 w 33"/>
                  <a:gd name="T17" fmla="*/ 0 h 2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3" h="21">
                    <a:moveTo>
                      <a:pt x="33" y="20"/>
                    </a:moveTo>
                    <a:cubicBezTo>
                      <a:pt x="28" y="20"/>
                      <a:pt x="24" y="20"/>
                      <a:pt x="20" y="21"/>
                    </a:cubicBezTo>
                    <a:cubicBezTo>
                      <a:pt x="21" y="21"/>
                      <a:pt x="22" y="21"/>
                      <a:pt x="23" y="21"/>
                    </a:cubicBezTo>
                    <a:cubicBezTo>
                      <a:pt x="26" y="21"/>
                      <a:pt x="29" y="20"/>
                      <a:pt x="33" y="20"/>
                    </a:cubicBezTo>
                    <a:moveTo>
                      <a:pt x="14" y="0"/>
                    </a:moveTo>
                    <a:cubicBezTo>
                      <a:pt x="9" y="0"/>
                      <a:pt x="5" y="0"/>
                      <a:pt x="0" y="0"/>
                    </a:cubicBezTo>
                    <a:cubicBezTo>
                      <a:pt x="0" y="2"/>
                      <a:pt x="0" y="3"/>
                      <a:pt x="0" y="4"/>
                    </a:cubicBezTo>
                    <a:cubicBezTo>
                      <a:pt x="10" y="2"/>
                      <a:pt x="21" y="1"/>
                      <a:pt x="31" y="1"/>
                    </a:cubicBezTo>
                    <a:cubicBezTo>
                      <a:pt x="26" y="0"/>
                      <a:pt x="20" y="0"/>
                      <a:pt x="14" y="0"/>
                    </a:cubicBezTo>
                  </a:path>
                </a:pathLst>
              </a:custGeom>
              <a:solidFill>
                <a:srgbClr val="D1CC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596" name="Freeform 1222">
                <a:extLst>
                  <a:ext uri="{FF2B5EF4-FFF2-40B4-BE49-F238E27FC236}">
                    <a16:creationId xmlns:a16="http://schemas.microsoft.com/office/drawing/2014/main" id="{7D8618ED-FA90-45F7-BB68-59F3109AC7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7" y="3272"/>
                <a:ext cx="45" cy="16"/>
              </a:xfrm>
              <a:custGeom>
                <a:avLst/>
                <a:gdLst>
                  <a:gd name="T0" fmla="*/ 32 w 46"/>
                  <a:gd name="T1" fmla="*/ 0 h 16"/>
                  <a:gd name="T2" fmla="*/ 22 w 46"/>
                  <a:gd name="T3" fmla="*/ 5 h 16"/>
                  <a:gd name="T4" fmla="*/ 0 w 46"/>
                  <a:gd name="T5" fmla="*/ 9 h 16"/>
                  <a:gd name="T6" fmla="*/ 5 w 46"/>
                  <a:gd name="T7" fmla="*/ 9 h 16"/>
                  <a:gd name="T8" fmla="*/ 27 w 46"/>
                  <a:gd name="T9" fmla="*/ 13 h 16"/>
                  <a:gd name="T10" fmla="*/ 10 w 46"/>
                  <a:gd name="T11" fmla="*/ 14 h 16"/>
                  <a:gd name="T12" fmla="*/ 23 w 46"/>
                  <a:gd name="T13" fmla="*/ 16 h 16"/>
                  <a:gd name="T14" fmla="*/ 42 w 46"/>
                  <a:gd name="T15" fmla="*/ 8 h 16"/>
                  <a:gd name="T16" fmla="*/ 32 w 46"/>
                  <a:gd name="T17" fmla="*/ 0 h 1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6" h="16">
                    <a:moveTo>
                      <a:pt x="36" y="0"/>
                    </a:moveTo>
                    <a:cubicBezTo>
                      <a:pt x="32" y="2"/>
                      <a:pt x="27" y="3"/>
                      <a:pt x="22" y="5"/>
                    </a:cubicBezTo>
                    <a:cubicBezTo>
                      <a:pt x="15" y="6"/>
                      <a:pt x="7" y="8"/>
                      <a:pt x="0" y="9"/>
                    </a:cubicBezTo>
                    <a:cubicBezTo>
                      <a:pt x="2" y="9"/>
                      <a:pt x="3" y="9"/>
                      <a:pt x="5" y="9"/>
                    </a:cubicBezTo>
                    <a:cubicBezTo>
                      <a:pt x="15" y="9"/>
                      <a:pt x="25" y="10"/>
                      <a:pt x="31" y="13"/>
                    </a:cubicBezTo>
                    <a:cubicBezTo>
                      <a:pt x="26" y="13"/>
                      <a:pt x="19" y="14"/>
                      <a:pt x="10" y="14"/>
                    </a:cubicBezTo>
                    <a:cubicBezTo>
                      <a:pt x="16" y="15"/>
                      <a:pt x="21" y="16"/>
                      <a:pt x="27" y="16"/>
                    </a:cubicBezTo>
                    <a:cubicBezTo>
                      <a:pt x="34" y="13"/>
                      <a:pt x="40" y="11"/>
                      <a:pt x="46" y="8"/>
                    </a:cubicBezTo>
                    <a:cubicBezTo>
                      <a:pt x="44" y="5"/>
                      <a:pt x="40" y="3"/>
                      <a:pt x="36" y="0"/>
                    </a:cubicBezTo>
                  </a:path>
                </a:pathLst>
              </a:custGeom>
              <a:solidFill>
                <a:srgbClr val="C1BB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597" name="Freeform 1223">
                <a:extLst>
                  <a:ext uri="{FF2B5EF4-FFF2-40B4-BE49-F238E27FC236}">
                    <a16:creationId xmlns:a16="http://schemas.microsoft.com/office/drawing/2014/main" id="{3D64C88F-FD76-4906-ADD2-251DA4CE7D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07" y="3281"/>
                <a:ext cx="41" cy="5"/>
              </a:xfrm>
              <a:custGeom>
                <a:avLst/>
                <a:gdLst>
                  <a:gd name="T0" fmla="*/ 15 w 41"/>
                  <a:gd name="T1" fmla="*/ 0 h 5"/>
                  <a:gd name="T2" fmla="*/ 10 w 41"/>
                  <a:gd name="T3" fmla="*/ 0 h 5"/>
                  <a:gd name="T4" fmla="*/ 0 w 41"/>
                  <a:gd name="T5" fmla="*/ 1 h 5"/>
                  <a:gd name="T6" fmla="*/ 20 w 41"/>
                  <a:gd name="T7" fmla="*/ 5 h 5"/>
                  <a:gd name="T8" fmla="*/ 41 w 41"/>
                  <a:gd name="T9" fmla="*/ 4 h 5"/>
                  <a:gd name="T10" fmla="*/ 15 w 41"/>
                  <a:gd name="T11" fmla="*/ 0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1" h="5">
                    <a:moveTo>
                      <a:pt x="15" y="0"/>
                    </a:moveTo>
                    <a:cubicBezTo>
                      <a:pt x="13" y="0"/>
                      <a:pt x="12" y="0"/>
                      <a:pt x="10" y="0"/>
                    </a:cubicBezTo>
                    <a:cubicBezTo>
                      <a:pt x="6" y="0"/>
                      <a:pt x="3" y="1"/>
                      <a:pt x="0" y="1"/>
                    </a:cubicBezTo>
                    <a:cubicBezTo>
                      <a:pt x="6" y="3"/>
                      <a:pt x="13" y="4"/>
                      <a:pt x="20" y="5"/>
                    </a:cubicBezTo>
                    <a:cubicBezTo>
                      <a:pt x="29" y="5"/>
                      <a:pt x="36" y="4"/>
                      <a:pt x="41" y="4"/>
                    </a:cubicBezTo>
                    <a:cubicBezTo>
                      <a:pt x="35" y="1"/>
                      <a:pt x="25" y="0"/>
                      <a:pt x="15" y="0"/>
                    </a:cubicBezTo>
                  </a:path>
                </a:pathLst>
              </a:custGeom>
              <a:solidFill>
                <a:srgbClr val="D9D6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598" name="Freeform 1224">
                <a:extLst>
                  <a:ext uri="{FF2B5EF4-FFF2-40B4-BE49-F238E27FC236}">
                    <a16:creationId xmlns:a16="http://schemas.microsoft.com/office/drawing/2014/main" id="{545F3036-7DF6-4EC8-8088-0AB719AE7F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1" y="3265"/>
                <a:ext cx="25" cy="13"/>
              </a:xfrm>
              <a:custGeom>
                <a:avLst/>
                <a:gdLst>
                  <a:gd name="T0" fmla="*/ 24 w 25"/>
                  <a:gd name="T1" fmla="*/ 0 h 13"/>
                  <a:gd name="T2" fmla="*/ 0 w 25"/>
                  <a:gd name="T3" fmla="*/ 11 h 13"/>
                  <a:gd name="T4" fmla="*/ 7 w 25"/>
                  <a:gd name="T5" fmla="*/ 10 h 13"/>
                  <a:gd name="T6" fmla="*/ 25 w 25"/>
                  <a:gd name="T7" fmla="*/ 13 h 13"/>
                  <a:gd name="T8" fmla="*/ 24 w 25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5" h="13">
                    <a:moveTo>
                      <a:pt x="24" y="0"/>
                    </a:moveTo>
                    <a:cubicBezTo>
                      <a:pt x="14" y="3"/>
                      <a:pt x="5" y="6"/>
                      <a:pt x="0" y="11"/>
                    </a:cubicBezTo>
                    <a:cubicBezTo>
                      <a:pt x="2" y="11"/>
                      <a:pt x="4" y="10"/>
                      <a:pt x="7" y="10"/>
                    </a:cubicBezTo>
                    <a:cubicBezTo>
                      <a:pt x="12" y="10"/>
                      <a:pt x="18" y="11"/>
                      <a:pt x="25" y="13"/>
                    </a:cubicBezTo>
                    <a:cubicBezTo>
                      <a:pt x="24" y="8"/>
                      <a:pt x="24" y="4"/>
                      <a:pt x="24" y="0"/>
                    </a:cubicBezTo>
                  </a:path>
                </a:pathLst>
              </a:custGeom>
              <a:solidFill>
                <a:srgbClr val="C1BB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599" name="Freeform 1225">
                <a:extLst>
                  <a:ext uri="{FF2B5EF4-FFF2-40B4-BE49-F238E27FC236}">
                    <a16:creationId xmlns:a16="http://schemas.microsoft.com/office/drawing/2014/main" id="{91D77388-E848-4AB0-94CE-D4278636C6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52" y="3261"/>
                <a:ext cx="33" cy="16"/>
              </a:xfrm>
              <a:custGeom>
                <a:avLst/>
                <a:gdLst>
                  <a:gd name="T0" fmla="*/ 33 w 33"/>
                  <a:gd name="T1" fmla="*/ 0 h 16"/>
                  <a:gd name="T2" fmla="*/ 0 w 33"/>
                  <a:gd name="T3" fmla="*/ 10 h 16"/>
                  <a:gd name="T4" fmla="*/ 5 w 33"/>
                  <a:gd name="T5" fmla="*/ 16 h 16"/>
                  <a:gd name="T6" fmla="*/ 9 w 33"/>
                  <a:gd name="T7" fmla="*/ 15 h 16"/>
                  <a:gd name="T8" fmla="*/ 33 w 33"/>
                  <a:gd name="T9" fmla="*/ 4 h 16"/>
                  <a:gd name="T10" fmla="*/ 33 w 33"/>
                  <a:gd name="T11" fmla="*/ 0 h 1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3" h="16">
                    <a:moveTo>
                      <a:pt x="33" y="0"/>
                    </a:moveTo>
                    <a:cubicBezTo>
                      <a:pt x="20" y="2"/>
                      <a:pt x="8" y="5"/>
                      <a:pt x="0" y="10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8" y="15"/>
                      <a:pt x="9" y="15"/>
                    </a:cubicBezTo>
                    <a:cubicBezTo>
                      <a:pt x="14" y="10"/>
                      <a:pt x="23" y="7"/>
                      <a:pt x="33" y="4"/>
                    </a:cubicBezTo>
                    <a:cubicBezTo>
                      <a:pt x="33" y="3"/>
                      <a:pt x="33" y="2"/>
                      <a:pt x="33" y="0"/>
                    </a:cubicBezTo>
                  </a:path>
                </a:pathLst>
              </a:custGeom>
              <a:solidFill>
                <a:srgbClr val="D9D6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600" name="Freeform 1226">
                <a:extLst>
                  <a:ext uri="{FF2B5EF4-FFF2-40B4-BE49-F238E27FC236}">
                    <a16:creationId xmlns:a16="http://schemas.microsoft.com/office/drawing/2014/main" id="{9D3DFA40-A2EA-4FFD-B291-E0C18DC2B8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91" y="3335"/>
                <a:ext cx="5" cy="2"/>
              </a:xfrm>
              <a:custGeom>
                <a:avLst/>
                <a:gdLst>
                  <a:gd name="T0" fmla="*/ 0 w 6"/>
                  <a:gd name="T1" fmla="*/ 0 h 2"/>
                  <a:gd name="T2" fmla="*/ 3 w 6"/>
                  <a:gd name="T3" fmla="*/ 2 h 2"/>
                  <a:gd name="T4" fmla="*/ 0 w 6"/>
                  <a:gd name="T5" fmla="*/ 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" h="2">
                    <a:moveTo>
                      <a:pt x="0" y="0"/>
                    </a:moveTo>
                    <a:cubicBezTo>
                      <a:pt x="2" y="0"/>
                      <a:pt x="4" y="1"/>
                      <a:pt x="6" y="2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DDD9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601" name="Freeform 1227">
                <a:extLst>
                  <a:ext uri="{FF2B5EF4-FFF2-40B4-BE49-F238E27FC236}">
                    <a16:creationId xmlns:a16="http://schemas.microsoft.com/office/drawing/2014/main" id="{2DF3A9C1-6BF2-4337-8977-F302680249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0" y="3339"/>
                <a:ext cx="66" cy="18"/>
              </a:xfrm>
              <a:custGeom>
                <a:avLst/>
                <a:gdLst>
                  <a:gd name="T0" fmla="*/ 0 w 67"/>
                  <a:gd name="T1" fmla="*/ 0 h 18"/>
                  <a:gd name="T2" fmla="*/ 0 w 67"/>
                  <a:gd name="T3" fmla="*/ 2 h 18"/>
                  <a:gd name="T4" fmla="*/ 21 w 67"/>
                  <a:gd name="T5" fmla="*/ 18 h 18"/>
                  <a:gd name="T6" fmla="*/ 33 w 67"/>
                  <a:gd name="T7" fmla="*/ 18 h 18"/>
                  <a:gd name="T8" fmla="*/ 42 w 67"/>
                  <a:gd name="T9" fmla="*/ 16 h 18"/>
                  <a:gd name="T10" fmla="*/ 45 w 67"/>
                  <a:gd name="T11" fmla="*/ 17 h 18"/>
                  <a:gd name="T12" fmla="*/ 63 w 67"/>
                  <a:gd name="T13" fmla="*/ 10 h 18"/>
                  <a:gd name="T14" fmla="*/ 0 w 67"/>
                  <a:gd name="T15" fmla="*/ 0 h 1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67" h="18">
                    <a:moveTo>
                      <a:pt x="0" y="0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6" y="8"/>
                      <a:pt x="14" y="13"/>
                      <a:pt x="21" y="18"/>
                    </a:cubicBezTo>
                    <a:cubicBezTo>
                      <a:pt x="25" y="18"/>
                      <a:pt x="29" y="18"/>
                      <a:pt x="34" y="18"/>
                    </a:cubicBezTo>
                    <a:cubicBezTo>
                      <a:pt x="38" y="17"/>
                      <a:pt x="42" y="16"/>
                      <a:pt x="46" y="16"/>
                    </a:cubicBezTo>
                    <a:cubicBezTo>
                      <a:pt x="47" y="16"/>
                      <a:pt x="48" y="17"/>
                      <a:pt x="49" y="17"/>
                    </a:cubicBezTo>
                    <a:cubicBezTo>
                      <a:pt x="55" y="15"/>
                      <a:pt x="61" y="13"/>
                      <a:pt x="67" y="10"/>
                    </a:cubicBezTo>
                    <a:cubicBezTo>
                      <a:pt x="50" y="1"/>
                      <a:pt x="22" y="1"/>
                      <a:pt x="0" y="0"/>
                    </a:cubicBezTo>
                  </a:path>
                </a:pathLst>
              </a:custGeom>
              <a:solidFill>
                <a:srgbClr val="BBB5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33376" name="Freeform 1228">
              <a:extLst>
                <a:ext uri="{FF2B5EF4-FFF2-40B4-BE49-F238E27FC236}">
                  <a16:creationId xmlns:a16="http://schemas.microsoft.com/office/drawing/2014/main" id="{EF17A671-29C2-40CC-B969-B1C721ECAD6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317" y="3339"/>
              <a:ext cx="51" cy="20"/>
            </a:xfrm>
            <a:custGeom>
              <a:avLst/>
              <a:gdLst>
                <a:gd name="T0" fmla="*/ 45 w 52"/>
                <a:gd name="T1" fmla="*/ 16 h 20"/>
                <a:gd name="T2" fmla="*/ 33 w 52"/>
                <a:gd name="T3" fmla="*/ 18 h 20"/>
                <a:gd name="T4" fmla="*/ 24 w 52"/>
                <a:gd name="T5" fmla="*/ 18 h 20"/>
                <a:gd name="T6" fmla="*/ 25 w 52"/>
                <a:gd name="T7" fmla="*/ 19 h 20"/>
                <a:gd name="T8" fmla="*/ 27 w 52"/>
                <a:gd name="T9" fmla="*/ 20 h 20"/>
                <a:gd name="T10" fmla="*/ 48 w 52"/>
                <a:gd name="T11" fmla="*/ 17 h 20"/>
                <a:gd name="T12" fmla="*/ 45 w 52"/>
                <a:gd name="T13" fmla="*/ 16 h 20"/>
                <a:gd name="T14" fmla="*/ 0 w 52"/>
                <a:gd name="T15" fmla="*/ 0 h 20"/>
                <a:gd name="T16" fmla="*/ 3 w 52"/>
                <a:gd name="T17" fmla="*/ 2 h 20"/>
                <a:gd name="T18" fmla="*/ 3 w 52"/>
                <a:gd name="T19" fmla="*/ 0 h 20"/>
                <a:gd name="T20" fmla="*/ 0 w 52"/>
                <a:gd name="T21" fmla="*/ 0 h 2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2" h="20">
                  <a:moveTo>
                    <a:pt x="49" y="16"/>
                  </a:moveTo>
                  <a:cubicBezTo>
                    <a:pt x="45" y="16"/>
                    <a:pt x="41" y="17"/>
                    <a:pt x="37" y="18"/>
                  </a:cubicBezTo>
                  <a:cubicBezTo>
                    <a:pt x="32" y="18"/>
                    <a:pt x="28" y="18"/>
                    <a:pt x="24" y="18"/>
                  </a:cubicBezTo>
                  <a:cubicBezTo>
                    <a:pt x="24" y="19"/>
                    <a:pt x="25" y="19"/>
                    <a:pt x="25" y="19"/>
                  </a:cubicBezTo>
                  <a:cubicBezTo>
                    <a:pt x="27" y="19"/>
                    <a:pt x="29" y="20"/>
                    <a:pt x="31" y="20"/>
                  </a:cubicBezTo>
                  <a:cubicBezTo>
                    <a:pt x="38" y="20"/>
                    <a:pt x="45" y="18"/>
                    <a:pt x="52" y="17"/>
                  </a:cubicBezTo>
                  <a:cubicBezTo>
                    <a:pt x="51" y="17"/>
                    <a:pt x="50" y="16"/>
                    <a:pt x="49" y="16"/>
                  </a:cubicBezTo>
                  <a:moveTo>
                    <a:pt x="0" y="0"/>
                  </a:moveTo>
                  <a:cubicBezTo>
                    <a:pt x="1" y="1"/>
                    <a:pt x="2" y="1"/>
                    <a:pt x="3" y="2"/>
                  </a:cubicBezTo>
                  <a:cubicBezTo>
                    <a:pt x="3" y="1"/>
                    <a:pt x="3" y="1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</a:path>
              </a:pathLst>
            </a:custGeom>
            <a:solidFill>
              <a:srgbClr val="D5D1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377" name="Freeform 1229">
              <a:extLst>
                <a:ext uri="{FF2B5EF4-FFF2-40B4-BE49-F238E27FC236}">
                  <a16:creationId xmlns:a16="http://schemas.microsoft.com/office/drawing/2014/main" id="{153828C6-BC12-4D10-A99C-887DEE4AA1B8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0" y="3341"/>
              <a:ext cx="21" cy="16"/>
            </a:xfrm>
            <a:custGeom>
              <a:avLst/>
              <a:gdLst>
                <a:gd name="T0" fmla="*/ 0 w 21"/>
                <a:gd name="T1" fmla="*/ 0 h 16"/>
                <a:gd name="T2" fmla="*/ 0 w 21"/>
                <a:gd name="T3" fmla="*/ 4 h 16"/>
                <a:gd name="T4" fmla="*/ 5 w 21"/>
                <a:gd name="T5" fmla="*/ 6 h 16"/>
                <a:gd name="T6" fmla="*/ 18 w 21"/>
                <a:gd name="T7" fmla="*/ 16 h 16"/>
                <a:gd name="T8" fmla="*/ 21 w 21"/>
                <a:gd name="T9" fmla="*/ 16 h 16"/>
                <a:gd name="T10" fmla="*/ 21 w 21"/>
                <a:gd name="T11" fmla="*/ 16 h 16"/>
                <a:gd name="T12" fmla="*/ 0 w 21"/>
                <a:gd name="T13" fmla="*/ 0 h 1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1" h="16">
                  <a:moveTo>
                    <a:pt x="0" y="0"/>
                  </a:moveTo>
                  <a:cubicBezTo>
                    <a:pt x="0" y="1"/>
                    <a:pt x="0" y="3"/>
                    <a:pt x="0" y="4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8" y="12"/>
                    <a:pt x="12" y="15"/>
                    <a:pt x="18" y="16"/>
                  </a:cubicBezTo>
                  <a:cubicBezTo>
                    <a:pt x="19" y="16"/>
                    <a:pt x="20" y="16"/>
                    <a:pt x="21" y="16"/>
                  </a:cubicBezTo>
                  <a:cubicBezTo>
                    <a:pt x="21" y="16"/>
                    <a:pt x="21" y="16"/>
                    <a:pt x="21" y="16"/>
                  </a:cubicBezTo>
                  <a:cubicBezTo>
                    <a:pt x="14" y="11"/>
                    <a:pt x="6" y="6"/>
                    <a:pt x="0" y="0"/>
                  </a:cubicBezTo>
                </a:path>
              </a:pathLst>
            </a:custGeom>
            <a:solidFill>
              <a:srgbClr val="C7C3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378" name="Freeform 1230">
              <a:extLst>
                <a:ext uri="{FF2B5EF4-FFF2-40B4-BE49-F238E27FC236}">
                  <a16:creationId xmlns:a16="http://schemas.microsoft.com/office/drawing/2014/main" id="{9A2E40E5-2283-4432-AB8F-FCA05BDE7E1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296" y="3337"/>
              <a:ext cx="46" cy="21"/>
            </a:xfrm>
            <a:custGeom>
              <a:avLst/>
              <a:gdLst>
                <a:gd name="T0" fmla="*/ 42 w 46"/>
                <a:gd name="T1" fmla="*/ 20 h 21"/>
                <a:gd name="T2" fmla="*/ 46 w 46"/>
                <a:gd name="T3" fmla="*/ 21 h 21"/>
                <a:gd name="T4" fmla="*/ 45 w 46"/>
                <a:gd name="T5" fmla="*/ 20 h 21"/>
                <a:gd name="T6" fmla="*/ 45 w 46"/>
                <a:gd name="T7" fmla="*/ 20 h 21"/>
                <a:gd name="T8" fmla="*/ 42 w 46"/>
                <a:gd name="T9" fmla="*/ 20 h 21"/>
                <a:gd name="T10" fmla="*/ 0 w 46"/>
                <a:gd name="T11" fmla="*/ 0 h 21"/>
                <a:gd name="T12" fmla="*/ 24 w 46"/>
                <a:gd name="T13" fmla="*/ 8 h 21"/>
                <a:gd name="T14" fmla="*/ 24 w 46"/>
                <a:gd name="T15" fmla="*/ 4 h 21"/>
                <a:gd name="T16" fmla="*/ 21 w 46"/>
                <a:gd name="T17" fmla="*/ 2 h 21"/>
                <a:gd name="T18" fmla="*/ 0 w 46"/>
                <a:gd name="T19" fmla="*/ 0 h 2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6" h="21">
                  <a:moveTo>
                    <a:pt x="42" y="20"/>
                  </a:moveTo>
                  <a:cubicBezTo>
                    <a:pt x="43" y="21"/>
                    <a:pt x="45" y="21"/>
                    <a:pt x="46" y="21"/>
                  </a:cubicBezTo>
                  <a:cubicBezTo>
                    <a:pt x="46" y="21"/>
                    <a:pt x="45" y="21"/>
                    <a:pt x="45" y="20"/>
                  </a:cubicBezTo>
                  <a:cubicBezTo>
                    <a:pt x="45" y="20"/>
                    <a:pt x="45" y="20"/>
                    <a:pt x="45" y="20"/>
                  </a:cubicBezTo>
                  <a:cubicBezTo>
                    <a:pt x="44" y="20"/>
                    <a:pt x="43" y="20"/>
                    <a:pt x="42" y="20"/>
                  </a:cubicBezTo>
                  <a:moveTo>
                    <a:pt x="0" y="0"/>
                  </a:moveTo>
                  <a:cubicBezTo>
                    <a:pt x="24" y="8"/>
                    <a:pt x="24" y="8"/>
                    <a:pt x="24" y="8"/>
                  </a:cubicBezTo>
                  <a:cubicBezTo>
                    <a:pt x="24" y="7"/>
                    <a:pt x="24" y="5"/>
                    <a:pt x="24" y="4"/>
                  </a:cubicBezTo>
                  <a:cubicBezTo>
                    <a:pt x="23" y="3"/>
                    <a:pt x="22" y="3"/>
                    <a:pt x="21" y="2"/>
                  </a:cubicBezTo>
                  <a:cubicBezTo>
                    <a:pt x="13" y="1"/>
                    <a:pt x="5" y="1"/>
                    <a:pt x="0" y="0"/>
                  </a:cubicBezTo>
                </a:path>
              </a:pathLst>
            </a:custGeom>
            <a:solidFill>
              <a:srgbClr val="DDD9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379" name="Freeform 1231">
              <a:extLst>
                <a:ext uri="{FF2B5EF4-FFF2-40B4-BE49-F238E27FC236}">
                  <a16:creationId xmlns:a16="http://schemas.microsoft.com/office/drawing/2014/main" id="{53AF820D-A506-4DC7-9416-42E7882C4AD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3" y="3417"/>
              <a:ext cx="38" cy="9"/>
            </a:xfrm>
            <a:custGeom>
              <a:avLst/>
              <a:gdLst>
                <a:gd name="T0" fmla="*/ 38 w 38"/>
                <a:gd name="T1" fmla="*/ 0 h 10"/>
                <a:gd name="T2" fmla="*/ 0 w 38"/>
                <a:gd name="T3" fmla="*/ 0 h 10"/>
                <a:gd name="T4" fmla="*/ 8 w 38"/>
                <a:gd name="T5" fmla="*/ 6 h 10"/>
                <a:gd name="T6" fmla="*/ 38 w 38"/>
                <a:gd name="T7" fmla="*/ 0 h 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8" h="10">
                  <a:moveTo>
                    <a:pt x="38" y="0"/>
                  </a:moveTo>
                  <a:cubicBezTo>
                    <a:pt x="25" y="0"/>
                    <a:pt x="12" y="0"/>
                    <a:pt x="0" y="0"/>
                  </a:cubicBezTo>
                  <a:cubicBezTo>
                    <a:pt x="1" y="4"/>
                    <a:pt x="4" y="7"/>
                    <a:pt x="8" y="10"/>
                  </a:cubicBezTo>
                  <a:cubicBezTo>
                    <a:pt x="22" y="10"/>
                    <a:pt x="33" y="6"/>
                    <a:pt x="38" y="0"/>
                  </a:cubicBezTo>
                </a:path>
              </a:pathLst>
            </a:custGeom>
            <a:solidFill>
              <a:srgbClr val="ABA4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380" name="Freeform 1232">
              <a:extLst>
                <a:ext uri="{FF2B5EF4-FFF2-40B4-BE49-F238E27FC236}">
                  <a16:creationId xmlns:a16="http://schemas.microsoft.com/office/drawing/2014/main" id="{ACC37A18-58EC-49A5-B25D-944821045A0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0" y="3399"/>
              <a:ext cx="43" cy="18"/>
            </a:xfrm>
            <a:custGeom>
              <a:avLst/>
              <a:gdLst>
                <a:gd name="T0" fmla="*/ 26 w 44"/>
                <a:gd name="T1" fmla="*/ 0 h 18"/>
                <a:gd name="T2" fmla="*/ 4 w 44"/>
                <a:gd name="T3" fmla="*/ 18 h 18"/>
                <a:gd name="T4" fmla="*/ 38 w 44"/>
                <a:gd name="T5" fmla="*/ 18 h 18"/>
                <a:gd name="T6" fmla="*/ 40 w 44"/>
                <a:gd name="T7" fmla="*/ 12 h 18"/>
                <a:gd name="T8" fmla="*/ 35 w 44"/>
                <a:gd name="T9" fmla="*/ 7 h 18"/>
                <a:gd name="T10" fmla="*/ 27 w 44"/>
                <a:gd name="T11" fmla="*/ 0 h 18"/>
                <a:gd name="T12" fmla="*/ 26 w 44"/>
                <a:gd name="T13" fmla="*/ 0 h 1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4" h="18">
                  <a:moveTo>
                    <a:pt x="30" y="0"/>
                  </a:moveTo>
                  <a:cubicBezTo>
                    <a:pt x="7" y="0"/>
                    <a:pt x="0" y="9"/>
                    <a:pt x="4" y="18"/>
                  </a:cubicBezTo>
                  <a:cubicBezTo>
                    <a:pt x="16" y="18"/>
                    <a:pt x="29" y="18"/>
                    <a:pt x="42" y="18"/>
                  </a:cubicBezTo>
                  <a:cubicBezTo>
                    <a:pt x="43" y="16"/>
                    <a:pt x="44" y="14"/>
                    <a:pt x="44" y="12"/>
                  </a:cubicBezTo>
                  <a:cubicBezTo>
                    <a:pt x="39" y="7"/>
                    <a:pt x="39" y="7"/>
                    <a:pt x="39" y="7"/>
                  </a:cubicBezTo>
                  <a:cubicBezTo>
                    <a:pt x="36" y="4"/>
                    <a:pt x="35" y="2"/>
                    <a:pt x="31" y="0"/>
                  </a:cubicBezTo>
                  <a:cubicBezTo>
                    <a:pt x="31" y="0"/>
                    <a:pt x="31" y="0"/>
                    <a:pt x="30" y="0"/>
                  </a:cubicBezTo>
                </a:path>
              </a:pathLst>
            </a:custGeom>
            <a:solidFill>
              <a:srgbClr val="BBB5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381" name="Freeform 1233">
              <a:extLst>
                <a:ext uri="{FF2B5EF4-FFF2-40B4-BE49-F238E27FC236}">
                  <a16:creationId xmlns:a16="http://schemas.microsoft.com/office/drawing/2014/main" id="{9CCADC1F-3886-47D2-9038-96BEF7AFC9C7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3" y="3409"/>
              <a:ext cx="3" cy="3"/>
            </a:xfrm>
            <a:custGeom>
              <a:avLst/>
              <a:gdLst>
                <a:gd name="T0" fmla="*/ 0 w 3"/>
                <a:gd name="T1" fmla="*/ 0 h 3"/>
                <a:gd name="T2" fmla="*/ 1 w 3"/>
                <a:gd name="T3" fmla="*/ 3 h 3"/>
                <a:gd name="T4" fmla="*/ 3 w 3"/>
                <a:gd name="T5" fmla="*/ 2 h 3"/>
                <a:gd name="T6" fmla="*/ 0 w 3"/>
                <a:gd name="T7" fmla="*/ 0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0" y="1"/>
                    <a:pt x="1" y="2"/>
                    <a:pt x="1" y="3"/>
                  </a:cubicBezTo>
                  <a:cubicBezTo>
                    <a:pt x="2" y="3"/>
                    <a:pt x="2" y="3"/>
                    <a:pt x="3" y="2"/>
                  </a:cubicBezTo>
                  <a:cubicBezTo>
                    <a:pt x="2" y="2"/>
                    <a:pt x="1" y="1"/>
                    <a:pt x="0" y="0"/>
                  </a:cubicBezTo>
                </a:path>
              </a:pathLst>
            </a:custGeom>
            <a:solidFill>
              <a:srgbClr val="BBB5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382" name="Freeform 1234">
              <a:extLst>
                <a:ext uri="{FF2B5EF4-FFF2-40B4-BE49-F238E27FC236}">
                  <a16:creationId xmlns:a16="http://schemas.microsoft.com/office/drawing/2014/main" id="{AD299C1D-A060-4100-87AF-B0F334E9054E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2" y="3407"/>
              <a:ext cx="7" cy="4"/>
            </a:xfrm>
            <a:custGeom>
              <a:avLst/>
              <a:gdLst>
                <a:gd name="T0" fmla="*/ 7 w 7"/>
                <a:gd name="T1" fmla="*/ 0 h 4"/>
                <a:gd name="T2" fmla="*/ 0 w 7"/>
                <a:gd name="T3" fmla="*/ 1 h 4"/>
                <a:gd name="T4" fmla="*/ 1 w 7"/>
                <a:gd name="T5" fmla="*/ 2 h 4"/>
                <a:gd name="T6" fmla="*/ 4 w 7"/>
                <a:gd name="T7" fmla="*/ 4 h 4"/>
                <a:gd name="T8" fmla="*/ 6 w 7"/>
                <a:gd name="T9" fmla="*/ 2 h 4"/>
                <a:gd name="T10" fmla="*/ 7 w 7"/>
                <a:gd name="T11" fmla="*/ 0 h 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" h="4">
                  <a:moveTo>
                    <a:pt x="7" y="0"/>
                  </a:moveTo>
                  <a:cubicBezTo>
                    <a:pt x="4" y="0"/>
                    <a:pt x="2" y="0"/>
                    <a:pt x="0" y="1"/>
                  </a:cubicBezTo>
                  <a:cubicBezTo>
                    <a:pt x="0" y="1"/>
                    <a:pt x="1" y="2"/>
                    <a:pt x="1" y="2"/>
                  </a:cubicBezTo>
                  <a:cubicBezTo>
                    <a:pt x="2" y="3"/>
                    <a:pt x="3" y="4"/>
                    <a:pt x="4" y="4"/>
                  </a:cubicBezTo>
                  <a:cubicBezTo>
                    <a:pt x="5" y="4"/>
                    <a:pt x="6" y="3"/>
                    <a:pt x="6" y="2"/>
                  </a:cubicBezTo>
                  <a:cubicBezTo>
                    <a:pt x="7" y="1"/>
                    <a:pt x="7" y="0"/>
                    <a:pt x="7" y="0"/>
                  </a:cubicBezTo>
                </a:path>
              </a:pathLst>
            </a:custGeom>
            <a:solidFill>
              <a:srgbClr val="D5D1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383" name="Freeform 1235">
              <a:extLst>
                <a:ext uri="{FF2B5EF4-FFF2-40B4-BE49-F238E27FC236}">
                  <a16:creationId xmlns:a16="http://schemas.microsoft.com/office/drawing/2014/main" id="{7F261604-68BE-46DE-8663-FE19E6E8A3D7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0" y="3404"/>
              <a:ext cx="9" cy="4"/>
            </a:xfrm>
            <a:custGeom>
              <a:avLst/>
              <a:gdLst>
                <a:gd name="T0" fmla="*/ 0 w 9"/>
                <a:gd name="T1" fmla="*/ 0 h 4"/>
                <a:gd name="T2" fmla="*/ 2 w 9"/>
                <a:gd name="T3" fmla="*/ 4 h 4"/>
                <a:gd name="T4" fmla="*/ 9 w 9"/>
                <a:gd name="T5" fmla="*/ 3 h 4"/>
                <a:gd name="T6" fmla="*/ 0 w 9"/>
                <a:gd name="T7" fmla="*/ 0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" h="4">
                  <a:moveTo>
                    <a:pt x="0" y="0"/>
                  </a:moveTo>
                  <a:cubicBezTo>
                    <a:pt x="1" y="1"/>
                    <a:pt x="1" y="3"/>
                    <a:pt x="2" y="4"/>
                  </a:cubicBezTo>
                  <a:cubicBezTo>
                    <a:pt x="4" y="3"/>
                    <a:pt x="6" y="3"/>
                    <a:pt x="9" y="3"/>
                  </a:cubicBezTo>
                  <a:cubicBezTo>
                    <a:pt x="8" y="1"/>
                    <a:pt x="5" y="0"/>
                    <a:pt x="0" y="0"/>
                  </a:cubicBezTo>
                </a:path>
              </a:pathLst>
            </a:custGeom>
            <a:solidFill>
              <a:srgbClr val="DDD9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384" name="Freeform 1236">
              <a:extLst>
                <a:ext uri="{FF2B5EF4-FFF2-40B4-BE49-F238E27FC236}">
                  <a16:creationId xmlns:a16="http://schemas.microsoft.com/office/drawing/2014/main" id="{71A05227-EC15-4677-898B-4E15C09512D9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4" y="3408"/>
              <a:ext cx="10" cy="7"/>
            </a:xfrm>
            <a:custGeom>
              <a:avLst/>
              <a:gdLst>
                <a:gd name="T0" fmla="*/ 7 w 10"/>
                <a:gd name="T1" fmla="*/ 0 h 7"/>
                <a:gd name="T2" fmla="*/ 0 w 10"/>
                <a:gd name="T3" fmla="*/ 1 h 7"/>
                <a:gd name="T4" fmla="*/ 0 w 10"/>
                <a:gd name="T5" fmla="*/ 7 h 7"/>
                <a:gd name="T6" fmla="*/ 1 w 10"/>
                <a:gd name="T7" fmla="*/ 7 h 7"/>
                <a:gd name="T8" fmla="*/ 10 w 10"/>
                <a:gd name="T9" fmla="*/ 4 h 7"/>
                <a:gd name="T10" fmla="*/ 9 w 10"/>
                <a:gd name="T11" fmla="*/ 1 h 7"/>
                <a:gd name="T12" fmla="*/ 7 w 10"/>
                <a:gd name="T13" fmla="*/ 0 h 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" h="7">
                  <a:moveTo>
                    <a:pt x="7" y="0"/>
                  </a:moveTo>
                  <a:cubicBezTo>
                    <a:pt x="4" y="0"/>
                    <a:pt x="2" y="1"/>
                    <a:pt x="0" y="1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4" y="7"/>
                    <a:pt x="7" y="6"/>
                    <a:pt x="10" y="4"/>
                  </a:cubicBezTo>
                  <a:cubicBezTo>
                    <a:pt x="10" y="3"/>
                    <a:pt x="9" y="2"/>
                    <a:pt x="9" y="1"/>
                  </a:cubicBezTo>
                  <a:cubicBezTo>
                    <a:pt x="8" y="1"/>
                    <a:pt x="7" y="1"/>
                    <a:pt x="7" y="0"/>
                  </a:cubicBezTo>
                </a:path>
              </a:pathLst>
            </a:custGeom>
            <a:solidFill>
              <a:srgbClr val="C1BB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385" name="Freeform 1237">
              <a:extLst>
                <a:ext uri="{FF2B5EF4-FFF2-40B4-BE49-F238E27FC236}">
                  <a16:creationId xmlns:a16="http://schemas.microsoft.com/office/drawing/2014/main" id="{DA0843E8-E671-4B12-AF95-F94BB6E91493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1" y="3408"/>
              <a:ext cx="2" cy="1"/>
            </a:xfrm>
            <a:custGeom>
              <a:avLst/>
              <a:gdLst>
                <a:gd name="T0" fmla="*/ 1 w 2"/>
                <a:gd name="T1" fmla="*/ 0 h 1"/>
                <a:gd name="T2" fmla="*/ 0 w 2"/>
                <a:gd name="T3" fmla="*/ 0 h 1"/>
                <a:gd name="T4" fmla="*/ 2 w 2"/>
                <a:gd name="T5" fmla="*/ 1 h 1"/>
                <a:gd name="T6" fmla="*/ 1 w 2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1" y="1"/>
                    <a:pt x="2" y="1"/>
                  </a:cubicBezTo>
                  <a:cubicBezTo>
                    <a:pt x="2" y="1"/>
                    <a:pt x="1" y="0"/>
                    <a:pt x="1" y="0"/>
                  </a:cubicBezTo>
                </a:path>
              </a:pathLst>
            </a:custGeom>
            <a:solidFill>
              <a:srgbClr val="D9D6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386" name="Freeform 1238">
              <a:extLst>
                <a:ext uri="{FF2B5EF4-FFF2-40B4-BE49-F238E27FC236}">
                  <a16:creationId xmlns:a16="http://schemas.microsoft.com/office/drawing/2014/main" id="{A8C61259-2BB3-4BFD-8DCC-42733BB4455B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3" y="3404"/>
              <a:ext cx="8" cy="5"/>
            </a:xfrm>
            <a:custGeom>
              <a:avLst/>
              <a:gdLst>
                <a:gd name="T0" fmla="*/ 1 w 8"/>
                <a:gd name="T1" fmla="*/ 0 h 5"/>
                <a:gd name="T2" fmla="*/ 0 w 8"/>
                <a:gd name="T3" fmla="*/ 0 h 5"/>
                <a:gd name="T4" fmla="*/ 1 w 8"/>
                <a:gd name="T5" fmla="*/ 5 h 5"/>
                <a:gd name="T6" fmla="*/ 8 w 8"/>
                <a:gd name="T7" fmla="*/ 4 h 5"/>
                <a:gd name="T8" fmla="*/ 1 w 8"/>
                <a:gd name="T9" fmla="*/ 0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5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3" y="5"/>
                    <a:pt x="5" y="4"/>
                    <a:pt x="8" y="4"/>
                  </a:cubicBezTo>
                  <a:cubicBezTo>
                    <a:pt x="5" y="3"/>
                    <a:pt x="3" y="1"/>
                    <a:pt x="1" y="0"/>
                  </a:cubicBezTo>
                </a:path>
              </a:pathLst>
            </a:custGeom>
            <a:solidFill>
              <a:srgbClr val="CDC8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387" name="Freeform 1239">
              <a:extLst>
                <a:ext uri="{FF2B5EF4-FFF2-40B4-BE49-F238E27FC236}">
                  <a16:creationId xmlns:a16="http://schemas.microsoft.com/office/drawing/2014/main" id="{F8D98F72-EF51-4E63-80D3-1E34186E6AA9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4" y="3404"/>
              <a:ext cx="8" cy="4"/>
            </a:xfrm>
            <a:custGeom>
              <a:avLst/>
              <a:gdLst>
                <a:gd name="T0" fmla="*/ 1 w 8"/>
                <a:gd name="T1" fmla="*/ 0 h 4"/>
                <a:gd name="T2" fmla="*/ 0 w 8"/>
                <a:gd name="T3" fmla="*/ 0 h 4"/>
                <a:gd name="T4" fmla="*/ 7 w 8"/>
                <a:gd name="T5" fmla="*/ 4 h 4"/>
                <a:gd name="T6" fmla="*/ 8 w 8"/>
                <a:gd name="T7" fmla="*/ 4 h 4"/>
                <a:gd name="T8" fmla="*/ 6 w 8"/>
                <a:gd name="T9" fmla="*/ 0 h 4"/>
                <a:gd name="T10" fmla="*/ 1 w 8"/>
                <a:gd name="T11" fmla="*/ 0 h 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" h="4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2" y="1"/>
                    <a:pt x="4" y="3"/>
                    <a:pt x="7" y="4"/>
                  </a:cubicBezTo>
                  <a:cubicBezTo>
                    <a:pt x="7" y="4"/>
                    <a:pt x="8" y="4"/>
                    <a:pt x="8" y="4"/>
                  </a:cubicBezTo>
                  <a:cubicBezTo>
                    <a:pt x="7" y="3"/>
                    <a:pt x="7" y="1"/>
                    <a:pt x="6" y="0"/>
                  </a:cubicBezTo>
                  <a:cubicBezTo>
                    <a:pt x="4" y="0"/>
                    <a:pt x="3" y="0"/>
                    <a:pt x="1" y="0"/>
                  </a:cubicBezTo>
                </a:path>
              </a:pathLst>
            </a:custGeom>
            <a:solidFill>
              <a:srgbClr val="E0DD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388" name="Freeform 1240">
              <a:extLst>
                <a:ext uri="{FF2B5EF4-FFF2-40B4-BE49-F238E27FC236}">
                  <a16:creationId xmlns:a16="http://schemas.microsoft.com/office/drawing/2014/main" id="{F2805B63-C34D-4A3B-9EC7-505821D1923F}"/>
                </a:ext>
              </a:extLst>
            </p:cNvPr>
            <p:cNvSpPr>
              <a:spLocks/>
            </p:cNvSpPr>
            <p:nvPr/>
          </p:nvSpPr>
          <p:spPr bwMode="auto">
            <a:xfrm>
              <a:off x="957" y="3294"/>
              <a:ext cx="28" cy="12"/>
            </a:xfrm>
            <a:custGeom>
              <a:avLst/>
              <a:gdLst>
                <a:gd name="T0" fmla="*/ 28 w 28"/>
                <a:gd name="T1" fmla="*/ 0 h 13"/>
                <a:gd name="T2" fmla="*/ 0 w 28"/>
                <a:gd name="T3" fmla="*/ 4 h 13"/>
                <a:gd name="T4" fmla="*/ 6 w 28"/>
                <a:gd name="T5" fmla="*/ 6 h 13"/>
                <a:gd name="T6" fmla="*/ 19 w 28"/>
                <a:gd name="T7" fmla="*/ 9 h 13"/>
                <a:gd name="T8" fmla="*/ 28 w 28"/>
                <a:gd name="T9" fmla="*/ 0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13">
                  <a:moveTo>
                    <a:pt x="28" y="0"/>
                  </a:moveTo>
                  <a:cubicBezTo>
                    <a:pt x="18" y="1"/>
                    <a:pt x="9" y="2"/>
                    <a:pt x="0" y="4"/>
                  </a:cubicBezTo>
                  <a:cubicBezTo>
                    <a:pt x="2" y="5"/>
                    <a:pt x="4" y="6"/>
                    <a:pt x="6" y="7"/>
                  </a:cubicBezTo>
                  <a:cubicBezTo>
                    <a:pt x="10" y="9"/>
                    <a:pt x="15" y="11"/>
                    <a:pt x="19" y="13"/>
                  </a:cubicBezTo>
                  <a:cubicBezTo>
                    <a:pt x="20" y="9"/>
                    <a:pt x="23" y="4"/>
                    <a:pt x="28" y="0"/>
                  </a:cubicBezTo>
                </a:path>
              </a:pathLst>
            </a:custGeom>
            <a:solidFill>
              <a:srgbClr val="B7B1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389" name="Freeform 1241">
              <a:extLst>
                <a:ext uri="{FF2B5EF4-FFF2-40B4-BE49-F238E27FC236}">
                  <a16:creationId xmlns:a16="http://schemas.microsoft.com/office/drawing/2014/main" id="{CDBACBEA-20CF-43CA-89BC-4CCA6853A40A}"/>
                </a:ext>
              </a:extLst>
            </p:cNvPr>
            <p:cNvSpPr>
              <a:spLocks/>
            </p:cNvSpPr>
            <p:nvPr/>
          </p:nvSpPr>
          <p:spPr bwMode="auto">
            <a:xfrm>
              <a:off x="976" y="3293"/>
              <a:ext cx="19" cy="16"/>
            </a:xfrm>
            <a:custGeom>
              <a:avLst/>
              <a:gdLst>
                <a:gd name="T0" fmla="*/ 10 w 20"/>
                <a:gd name="T1" fmla="*/ 0 h 17"/>
                <a:gd name="T2" fmla="*/ 9 w 20"/>
                <a:gd name="T3" fmla="*/ 1 h 17"/>
                <a:gd name="T4" fmla="*/ 0 w 20"/>
                <a:gd name="T5" fmla="*/ 10 h 17"/>
                <a:gd name="T6" fmla="*/ 6 w 20"/>
                <a:gd name="T7" fmla="*/ 13 h 17"/>
                <a:gd name="T8" fmla="*/ 16 w 20"/>
                <a:gd name="T9" fmla="*/ 5 h 17"/>
                <a:gd name="T10" fmla="*/ 10 w 20"/>
                <a:gd name="T11" fmla="*/ 1 h 17"/>
                <a:gd name="T12" fmla="*/ 10 w 20"/>
                <a:gd name="T13" fmla="*/ 0 h 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0" h="17">
                  <a:moveTo>
                    <a:pt x="13" y="0"/>
                  </a:moveTo>
                  <a:cubicBezTo>
                    <a:pt x="11" y="1"/>
                    <a:pt x="10" y="1"/>
                    <a:pt x="9" y="1"/>
                  </a:cubicBezTo>
                  <a:cubicBezTo>
                    <a:pt x="4" y="5"/>
                    <a:pt x="1" y="10"/>
                    <a:pt x="0" y="14"/>
                  </a:cubicBezTo>
                  <a:cubicBezTo>
                    <a:pt x="2" y="15"/>
                    <a:pt x="4" y="16"/>
                    <a:pt x="6" y="17"/>
                  </a:cubicBezTo>
                  <a:cubicBezTo>
                    <a:pt x="9" y="12"/>
                    <a:pt x="14" y="9"/>
                    <a:pt x="20" y="5"/>
                  </a:cubicBezTo>
                  <a:cubicBezTo>
                    <a:pt x="17" y="3"/>
                    <a:pt x="15" y="2"/>
                    <a:pt x="14" y="1"/>
                  </a:cubicBezTo>
                  <a:cubicBezTo>
                    <a:pt x="13" y="1"/>
                    <a:pt x="13" y="0"/>
                    <a:pt x="13" y="0"/>
                  </a:cubicBezTo>
                </a:path>
              </a:pathLst>
            </a:custGeom>
            <a:solidFill>
              <a:srgbClr val="C5C0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390" name="Freeform 1242">
              <a:extLst>
                <a:ext uri="{FF2B5EF4-FFF2-40B4-BE49-F238E27FC236}">
                  <a16:creationId xmlns:a16="http://schemas.microsoft.com/office/drawing/2014/main" id="{754C550C-67A3-4CFD-A5E7-8AB66AF59D8E}"/>
                </a:ext>
              </a:extLst>
            </p:cNvPr>
            <p:cNvSpPr>
              <a:spLocks/>
            </p:cNvSpPr>
            <p:nvPr/>
          </p:nvSpPr>
          <p:spPr bwMode="auto">
            <a:xfrm>
              <a:off x="990" y="3294"/>
              <a:ext cx="9" cy="4"/>
            </a:xfrm>
            <a:custGeom>
              <a:avLst/>
              <a:gdLst>
                <a:gd name="T0" fmla="*/ 0 w 10"/>
                <a:gd name="T1" fmla="*/ 0 h 4"/>
                <a:gd name="T2" fmla="*/ 5 w 10"/>
                <a:gd name="T3" fmla="*/ 4 h 4"/>
                <a:gd name="T4" fmla="*/ 6 w 10"/>
                <a:gd name="T5" fmla="*/ 1 h 4"/>
                <a:gd name="T6" fmla="*/ 0 w 10"/>
                <a:gd name="T7" fmla="*/ 0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4">
                  <a:moveTo>
                    <a:pt x="0" y="0"/>
                  </a:moveTo>
                  <a:cubicBezTo>
                    <a:pt x="1" y="1"/>
                    <a:pt x="3" y="2"/>
                    <a:pt x="6" y="4"/>
                  </a:cubicBezTo>
                  <a:cubicBezTo>
                    <a:pt x="7" y="3"/>
                    <a:pt x="8" y="2"/>
                    <a:pt x="10" y="1"/>
                  </a:cubicBezTo>
                  <a:cubicBezTo>
                    <a:pt x="7" y="1"/>
                    <a:pt x="3" y="0"/>
                    <a:pt x="0" y="0"/>
                  </a:cubicBezTo>
                </a:path>
              </a:pathLst>
            </a:custGeom>
            <a:solidFill>
              <a:srgbClr val="DCD8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391" name="Freeform 1243">
              <a:extLst>
                <a:ext uri="{FF2B5EF4-FFF2-40B4-BE49-F238E27FC236}">
                  <a16:creationId xmlns:a16="http://schemas.microsoft.com/office/drawing/2014/main" id="{877332AE-41A8-44DD-AB94-98C05F7890B2}"/>
                </a:ext>
              </a:extLst>
            </p:cNvPr>
            <p:cNvSpPr>
              <a:spLocks/>
            </p:cNvSpPr>
            <p:nvPr/>
          </p:nvSpPr>
          <p:spPr bwMode="auto">
            <a:xfrm>
              <a:off x="982" y="3298"/>
              <a:ext cx="48" cy="21"/>
            </a:xfrm>
            <a:custGeom>
              <a:avLst/>
              <a:gdLst>
                <a:gd name="T0" fmla="*/ 14 w 49"/>
                <a:gd name="T1" fmla="*/ 0 h 22"/>
                <a:gd name="T2" fmla="*/ 0 w 49"/>
                <a:gd name="T3" fmla="*/ 11 h 22"/>
                <a:gd name="T4" fmla="*/ 38 w 49"/>
                <a:gd name="T5" fmla="*/ 18 h 22"/>
                <a:gd name="T6" fmla="*/ 45 w 49"/>
                <a:gd name="T7" fmla="*/ 17 h 22"/>
                <a:gd name="T8" fmla="*/ 14 w 49"/>
                <a:gd name="T9" fmla="*/ 0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" h="22">
                  <a:moveTo>
                    <a:pt x="14" y="0"/>
                  </a:moveTo>
                  <a:cubicBezTo>
                    <a:pt x="8" y="4"/>
                    <a:pt x="3" y="7"/>
                    <a:pt x="0" y="12"/>
                  </a:cubicBezTo>
                  <a:cubicBezTo>
                    <a:pt x="13" y="17"/>
                    <a:pt x="26" y="22"/>
                    <a:pt x="42" y="22"/>
                  </a:cubicBezTo>
                  <a:cubicBezTo>
                    <a:pt x="44" y="22"/>
                    <a:pt x="46" y="21"/>
                    <a:pt x="49" y="21"/>
                  </a:cubicBezTo>
                  <a:cubicBezTo>
                    <a:pt x="42" y="15"/>
                    <a:pt x="26" y="8"/>
                    <a:pt x="14" y="0"/>
                  </a:cubicBezTo>
                </a:path>
              </a:pathLst>
            </a:custGeom>
            <a:solidFill>
              <a:srgbClr val="D1CC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392" name="Freeform 1244">
              <a:extLst>
                <a:ext uri="{FF2B5EF4-FFF2-40B4-BE49-F238E27FC236}">
                  <a16:creationId xmlns:a16="http://schemas.microsoft.com/office/drawing/2014/main" id="{27C09A92-F769-46C2-8108-50EAA2F2826A}"/>
                </a:ext>
              </a:extLst>
            </p:cNvPr>
            <p:cNvSpPr>
              <a:spLocks/>
            </p:cNvSpPr>
            <p:nvPr/>
          </p:nvSpPr>
          <p:spPr bwMode="auto">
            <a:xfrm>
              <a:off x="995" y="3295"/>
              <a:ext cx="57" cy="23"/>
            </a:xfrm>
            <a:custGeom>
              <a:avLst/>
              <a:gdLst>
                <a:gd name="T0" fmla="*/ 4 w 58"/>
                <a:gd name="T1" fmla="*/ 0 h 24"/>
                <a:gd name="T2" fmla="*/ 0 w 58"/>
                <a:gd name="T3" fmla="*/ 3 h 24"/>
                <a:gd name="T4" fmla="*/ 31 w 58"/>
                <a:gd name="T5" fmla="*/ 20 h 24"/>
                <a:gd name="T6" fmla="*/ 54 w 58"/>
                <a:gd name="T7" fmla="*/ 15 h 24"/>
                <a:gd name="T8" fmla="*/ 4 w 58"/>
                <a:gd name="T9" fmla="*/ 0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8" h="24">
                  <a:moveTo>
                    <a:pt x="4" y="0"/>
                  </a:moveTo>
                  <a:cubicBezTo>
                    <a:pt x="2" y="1"/>
                    <a:pt x="1" y="2"/>
                    <a:pt x="0" y="3"/>
                  </a:cubicBezTo>
                  <a:cubicBezTo>
                    <a:pt x="12" y="11"/>
                    <a:pt x="28" y="18"/>
                    <a:pt x="35" y="24"/>
                  </a:cubicBezTo>
                  <a:cubicBezTo>
                    <a:pt x="42" y="24"/>
                    <a:pt x="50" y="22"/>
                    <a:pt x="58" y="19"/>
                  </a:cubicBezTo>
                  <a:cubicBezTo>
                    <a:pt x="48" y="6"/>
                    <a:pt x="26" y="3"/>
                    <a:pt x="4" y="0"/>
                  </a:cubicBezTo>
                </a:path>
              </a:pathLst>
            </a:custGeom>
            <a:solidFill>
              <a:srgbClr val="E2DF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393" name="Freeform 1245">
              <a:extLst>
                <a:ext uri="{FF2B5EF4-FFF2-40B4-BE49-F238E27FC236}">
                  <a16:creationId xmlns:a16="http://schemas.microsoft.com/office/drawing/2014/main" id="{1BCB049D-B66D-4059-87CD-743D2B2337F1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8" y="3206"/>
              <a:ext cx="8" cy="9"/>
            </a:xfrm>
            <a:custGeom>
              <a:avLst/>
              <a:gdLst>
                <a:gd name="T0" fmla="*/ 7 w 8"/>
                <a:gd name="T1" fmla="*/ 0 h 9"/>
                <a:gd name="T2" fmla="*/ 0 w 8"/>
                <a:gd name="T3" fmla="*/ 1 h 9"/>
                <a:gd name="T4" fmla="*/ 8 w 8"/>
                <a:gd name="T5" fmla="*/ 9 h 9"/>
                <a:gd name="T6" fmla="*/ 7 w 8"/>
                <a:gd name="T7" fmla="*/ 0 h 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" h="9">
                  <a:moveTo>
                    <a:pt x="7" y="0"/>
                  </a:moveTo>
                  <a:cubicBezTo>
                    <a:pt x="5" y="1"/>
                    <a:pt x="3" y="1"/>
                    <a:pt x="0" y="1"/>
                  </a:cubicBezTo>
                  <a:cubicBezTo>
                    <a:pt x="3" y="4"/>
                    <a:pt x="6" y="6"/>
                    <a:pt x="8" y="9"/>
                  </a:cubicBezTo>
                  <a:cubicBezTo>
                    <a:pt x="7" y="6"/>
                    <a:pt x="7" y="3"/>
                    <a:pt x="7" y="0"/>
                  </a:cubicBezTo>
                </a:path>
              </a:pathLst>
            </a:custGeom>
            <a:solidFill>
              <a:srgbClr val="C5C0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394" name="Freeform 1246">
              <a:extLst>
                <a:ext uri="{FF2B5EF4-FFF2-40B4-BE49-F238E27FC236}">
                  <a16:creationId xmlns:a16="http://schemas.microsoft.com/office/drawing/2014/main" id="{45978DAD-566F-422A-82B2-1AB3681D8379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4" y="3207"/>
              <a:ext cx="22" cy="10"/>
            </a:xfrm>
            <a:custGeom>
              <a:avLst/>
              <a:gdLst>
                <a:gd name="T0" fmla="*/ 14 w 22"/>
                <a:gd name="T1" fmla="*/ 0 h 10"/>
                <a:gd name="T2" fmla="*/ 0 w 22"/>
                <a:gd name="T3" fmla="*/ 2 h 10"/>
                <a:gd name="T4" fmla="*/ 22 w 22"/>
                <a:gd name="T5" fmla="*/ 10 h 10"/>
                <a:gd name="T6" fmla="*/ 22 w 22"/>
                <a:gd name="T7" fmla="*/ 8 h 10"/>
                <a:gd name="T8" fmla="*/ 14 w 22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10">
                  <a:moveTo>
                    <a:pt x="14" y="0"/>
                  </a:moveTo>
                  <a:cubicBezTo>
                    <a:pt x="10" y="1"/>
                    <a:pt x="5" y="2"/>
                    <a:pt x="0" y="2"/>
                  </a:cubicBezTo>
                  <a:cubicBezTo>
                    <a:pt x="8" y="5"/>
                    <a:pt x="15" y="8"/>
                    <a:pt x="22" y="10"/>
                  </a:cubicBezTo>
                  <a:cubicBezTo>
                    <a:pt x="22" y="9"/>
                    <a:pt x="22" y="9"/>
                    <a:pt x="22" y="8"/>
                  </a:cubicBezTo>
                  <a:cubicBezTo>
                    <a:pt x="20" y="5"/>
                    <a:pt x="17" y="3"/>
                    <a:pt x="14" y="0"/>
                  </a:cubicBezTo>
                </a:path>
              </a:pathLst>
            </a:custGeom>
            <a:solidFill>
              <a:srgbClr val="DCD8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395" name="Freeform 1247">
              <a:extLst>
                <a:ext uri="{FF2B5EF4-FFF2-40B4-BE49-F238E27FC236}">
                  <a16:creationId xmlns:a16="http://schemas.microsoft.com/office/drawing/2014/main" id="{13CF02A5-EA36-4140-A181-A8CD842DEB0C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4" y="3230"/>
              <a:ext cx="21" cy="19"/>
            </a:xfrm>
            <a:custGeom>
              <a:avLst/>
              <a:gdLst>
                <a:gd name="T0" fmla="*/ 0 w 21"/>
                <a:gd name="T1" fmla="*/ 0 h 20"/>
                <a:gd name="T2" fmla="*/ 18 w 21"/>
                <a:gd name="T3" fmla="*/ 16 h 20"/>
                <a:gd name="T4" fmla="*/ 21 w 21"/>
                <a:gd name="T5" fmla="*/ 14 h 20"/>
                <a:gd name="T6" fmla="*/ 2 w 21"/>
                <a:gd name="T7" fmla="*/ 1 h 20"/>
                <a:gd name="T8" fmla="*/ 0 w 21"/>
                <a:gd name="T9" fmla="*/ 0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20">
                  <a:moveTo>
                    <a:pt x="0" y="0"/>
                  </a:moveTo>
                  <a:cubicBezTo>
                    <a:pt x="2" y="8"/>
                    <a:pt x="7" y="16"/>
                    <a:pt x="18" y="20"/>
                  </a:cubicBezTo>
                  <a:cubicBezTo>
                    <a:pt x="19" y="19"/>
                    <a:pt x="20" y="19"/>
                    <a:pt x="21" y="18"/>
                  </a:cubicBezTo>
                  <a:cubicBezTo>
                    <a:pt x="10" y="14"/>
                    <a:pt x="3" y="8"/>
                    <a:pt x="2" y="1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rgbClr val="E2DF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396" name="Freeform 1248">
              <a:extLst>
                <a:ext uri="{FF2B5EF4-FFF2-40B4-BE49-F238E27FC236}">
                  <a16:creationId xmlns:a16="http://schemas.microsoft.com/office/drawing/2014/main" id="{F21A7198-A745-48FA-ABE7-C6C1A16D8D93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3" y="3209"/>
              <a:ext cx="33" cy="10"/>
            </a:xfrm>
            <a:custGeom>
              <a:avLst/>
              <a:gdLst>
                <a:gd name="T0" fmla="*/ 11 w 33"/>
                <a:gd name="T1" fmla="*/ 0 h 10"/>
                <a:gd name="T2" fmla="*/ 0 w 33"/>
                <a:gd name="T3" fmla="*/ 2 h 10"/>
                <a:gd name="T4" fmla="*/ 0 w 33"/>
                <a:gd name="T5" fmla="*/ 3 h 10"/>
                <a:gd name="T6" fmla="*/ 33 w 33"/>
                <a:gd name="T7" fmla="*/ 10 h 10"/>
                <a:gd name="T8" fmla="*/ 33 w 33"/>
                <a:gd name="T9" fmla="*/ 8 h 10"/>
                <a:gd name="T10" fmla="*/ 11 w 33"/>
                <a:gd name="T11" fmla="*/ 0 h 1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3" h="10">
                  <a:moveTo>
                    <a:pt x="11" y="0"/>
                  </a:moveTo>
                  <a:cubicBezTo>
                    <a:pt x="7" y="1"/>
                    <a:pt x="4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13" y="5"/>
                    <a:pt x="25" y="7"/>
                    <a:pt x="33" y="10"/>
                  </a:cubicBezTo>
                  <a:cubicBezTo>
                    <a:pt x="33" y="10"/>
                    <a:pt x="33" y="9"/>
                    <a:pt x="33" y="8"/>
                  </a:cubicBezTo>
                  <a:cubicBezTo>
                    <a:pt x="26" y="6"/>
                    <a:pt x="19" y="3"/>
                    <a:pt x="11" y="0"/>
                  </a:cubicBezTo>
                </a:path>
              </a:pathLst>
            </a:custGeom>
            <a:solidFill>
              <a:srgbClr val="E2DF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397" name="Freeform 1249">
              <a:extLst>
                <a:ext uri="{FF2B5EF4-FFF2-40B4-BE49-F238E27FC236}">
                  <a16:creationId xmlns:a16="http://schemas.microsoft.com/office/drawing/2014/main" id="{16FEAB8B-C3C1-4176-A2F2-EC9BBAD0EBC7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6" y="3231"/>
              <a:ext cx="21" cy="16"/>
            </a:xfrm>
            <a:custGeom>
              <a:avLst/>
              <a:gdLst>
                <a:gd name="T0" fmla="*/ 0 w 21"/>
                <a:gd name="T1" fmla="*/ 0 h 17"/>
                <a:gd name="T2" fmla="*/ 19 w 21"/>
                <a:gd name="T3" fmla="*/ 13 h 17"/>
                <a:gd name="T4" fmla="*/ 21 w 21"/>
                <a:gd name="T5" fmla="*/ 12 h 17"/>
                <a:gd name="T6" fmla="*/ 0 w 21"/>
                <a:gd name="T7" fmla="*/ 0 h 1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" h="17">
                  <a:moveTo>
                    <a:pt x="0" y="0"/>
                  </a:moveTo>
                  <a:cubicBezTo>
                    <a:pt x="1" y="7"/>
                    <a:pt x="8" y="13"/>
                    <a:pt x="19" y="17"/>
                  </a:cubicBezTo>
                  <a:cubicBezTo>
                    <a:pt x="19" y="17"/>
                    <a:pt x="20" y="16"/>
                    <a:pt x="21" y="16"/>
                  </a:cubicBezTo>
                  <a:cubicBezTo>
                    <a:pt x="16" y="10"/>
                    <a:pt x="10" y="4"/>
                    <a:pt x="0" y="0"/>
                  </a:cubicBezTo>
                </a:path>
              </a:pathLst>
            </a:custGeom>
            <a:solidFill>
              <a:srgbClr val="E9E6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398" name="Freeform 1250">
              <a:extLst>
                <a:ext uri="{FF2B5EF4-FFF2-40B4-BE49-F238E27FC236}">
                  <a16:creationId xmlns:a16="http://schemas.microsoft.com/office/drawing/2014/main" id="{759A2EBE-EAA1-46E2-909F-360E328CE386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2" y="3213"/>
              <a:ext cx="4" cy="16"/>
            </a:xfrm>
            <a:custGeom>
              <a:avLst/>
              <a:gdLst>
                <a:gd name="T0" fmla="*/ 1 w 4"/>
                <a:gd name="T1" fmla="*/ 0 h 16"/>
                <a:gd name="T2" fmla="*/ 2 w 4"/>
                <a:gd name="T3" fmla="*/ 16 h 16"/>
                <a:gd name="T4" fmla="*/ 4 w 4"/>
                <a:gd name="T5" fmla="*/ 16 h 16"/>
                <a:gd name="T6" fmla="*/ 4 w 4"/>
                <a:gd name="T7" fmla="*/ 15 h 16"/>
                <a:gd name="T8" fmla="*/ 1 w 4"/>
                <a:gd name="T9" fmla="*/ 0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16">
                  <a:moveTo>
                    <a:pt x="1" y="0"/>
                  </a:moveTo>
                  <a:cubicBezTo>
                    <a:pt x="0" y="5"/>
                    <a:pt x="1" y="11"/>
                    <a:pt x="2" y="16"/>
                  </a:cubicBezTo>
                  <a:cubicBezTo>
                    <a:pt x="2" y="16"/>
                    <a:pt x="3" y="16"/>
                    <a:pt x="4" y="16"/>
                  </a:cubicBezTo>
                  <a:cubicBezTo>
                    <a:pt x="4" y="16"/>
                    <a:pt x="4" y="16"/>
                    <a:pt x="4" y="15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DFD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399" name="Freeform 1251">
              <a:extLst>
                <a:ext uri="{FF2B5EF4-FFF2-40B4-BE49-F238E27FC236}">
                  <a16:creationId xmlns:a16="http://schemas.microsoft.com/office/drawing/2014/main" id="{ACA5E43E-1902-4A81-9453-D231397E4D89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4" y="3229"/>
              <a:ext cx="2" cy="2"/>
            </a:xfrm>
            <a:custGeom>
              <a:avLst/>
              <a:gdLst>
                <a:gd name="T0" fmla="*/ 0 w 2"/>
                <a:gd name="T1" fmla="*/ 0 h 2"/>
                <a:gd name="T2" fmla="*/ 0 w 2"/>
                <a:gd name="T3" fmla="*/ 1 h 2"/>
                <a:gd name="T4" fmla="*/ 2 w 2"/>
                <a:gd name="T5" fmla="*/ 2 h 2"/>
                <a:gd name="T6" fmla="*/ 2 w 2"/>
                <a:gd name="T7" fmla="*/ 0 h 2"/>
                <a:gd name="T8" fmla="*/ 0 w 2"/>
                <a:gd name="T9" fmla="*/ 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1" y="1"/>
                    <a:pt x="1" y="1"/>
                    <a:pt x="2" y="2"/>
                  </a:cubicBezTo>
                  <a:cubicBezTo>
                    <a:pt x="2" y="1"/>
                    <a:pt x="2" y="1"/>
                    <a:pt x="2" y="0"/>
                  </a:cubicBezTo>
                  <a:cubicBezTo>
                    <a:pt x="1" y="0"/>
                    <a:pt x="0" y="0"/>
                    <a:pt x="0" y="0"/>
                  </a:cubicBezTo>
                </a:path>
              </a:pathLst>
            </a:custGeom>
            <a:solidFill>
              <a:srgbClr val="E5E2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400" name="Freeform 1252">
              <a:extLst>
                <a:ext uri="{FF2B5EF4-FFF2-40B4-BE49-F238E27FC236}">
                  <a16:creationId xmlns:a16="http://schemas.microsoft.com/office/drawing/2014/main" id="{C896BCFB-2137-4A06-BA91-1416F1C363A7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3" y="3212"/>
              <a:ext cx="34" cy="24"/>
            </a:xfrm>
            <a:custGeom>
              <a:avLst/>
              <a:gdLst>
                <a:gd name="T0" fmla="*/ 0 w 34"/>
                <a:gd name="T1" fmla="*/ 0 h 24"/>
                <a:gd name="T2" fmla="*/ 0 w 34"/>
                <a:gd name="T3" fmla="*/ 1 h 24"/>
                <a:gd name="T4" fmla="*/ 3 w 34"/>
                <a:gd name="T5" fmla="*/ 16 h 24"/>
                <a:gd name="T6" fmla="*/ 3 w 34"/>
                <a:gd name="T7" fmla="*/ 17 h 24"/>
                <a:gd name="T8" fmla="*/ 31 w 34"/>
                <a:gd name="T9" fmla="*/ 24 h 24"/>
                <a:gd name="T10" fmla="*/ 33 w 34"/>
                <a:gd name="T11" fmla="*/ 7 h 24"/>
                <a:gd name="T12" fmla="*/ 0 w 34"/>
                <a:gd name="T13" fmla="*/ 0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4" h="24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12" y="19"/>
                    <a:pt x="22" y="21"/>
                    <a:pt x="31" y="24"/>
                  </a:cubicBezTo>
                  <a:cubicBezTo>
                    <a:pt x="33" y="19"/>
                    <a:pt x="34" y="13"/>
                    <a:pt x="33" y="7"/>
                  </a:cubicBezTo>
                  <a:cubicBezTo>
                    <a:pt x="25" y="4"/>
                    <a:pt x="13" y="2"/>
                    <a:pt x="0" y="0"/>
                  </a:cubicBezTo>
                </a:path>
              </a:pathLst>
            </a:custGeom>
            <a:solidFill>
              <a:srgbClr val="E5E2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401" name="Freeform 1253">
              <a:extLst>
                <a:ext uri="{FF2B5EF4-FFF2-40B4-BE49-F238E27FC236}">
                  <a16:creationId xmlns:a16="http://schemas.microsoft.com/office/drawing/2014/main" id="{1A1C7BD4-5824-41E5-B06F-E3BD4A4AB866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6" y="3229"/>
              <a:ext cx="28" cy="18"/>
            </a:xfrm>
            <a:custGeom>
              <a:avLst/>
              <a:gdLst>
                <a:gd name="T0" fmla="*/ 0 w 28"/>
                <a:gd name="T1" fmla="*/ 0 h 18"/>
                <a:gd name="T2" fmla="*/ 0 w 28"/>
                <a:gd name="T3" fmla="*/ 2 h 18"/>
                <a:gd name="T4" fmla="*/ 21 w 28"/>
                <a:gd name="T5" fmla="*/ 18 h 18"/>
                <a:gd name="T6" fmla="*/ 28 w 28"/>
                <a:gd name="T7" fmla="*/ 7 h 18"/>
                <a:gd name="T8" fmla="*/ 0 w 28"/>
                <a:gd name="T9" fmla="*/ 0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18">
                  <a:moveTo>
                    <a:pt x="0" y="0"/>
                  </a:moveTo>
                  <a:cubicBezTo>
                    <a:pt x="0" y="1"/>
                    <a:pt x="0" y="1"/>
                    <a:pt x="0" y="2"/>
                  </a:cubicBezTo>
                  <a:cubicBezTo>
                    <a:pt x="10" y="6"/>
                    <a:pt x="16" y="12"/>
                    <a:pt x="21" y="18"/>
                  </a:cubicBezTo>
                  <a:cubicBezTo>
                    <a:pt x="24" y="15"/>
                    <a:pt x="27" y="11"/>
                    <a:pt x="28" y="7"/>
                  </a:cubicBezTo>
                  <a:cubicBezTo>
                    <a:pt x="19" y="4"/>
                    <a:pt x="9" y="2"/>
                    <a:pt x="0" y="0"/>
                  </a:cubicBezTo>
                </a:path>
              </a:pathLst>
            </a:custGeom>
            <a:solidFill>
              <a:srgbClr val="EBE9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7653" name="Group 1254">
            <a:extLst>
              <a:ext uri="{FF2B5EF4-FFF2-40B4-BE49-F238E27FC236}">
                <a16:creationId xmlns:a16="http://schemas.microsoft.com/office/drawing/2014/main" id="{C82BDB71-288A-4198-B139-87923D0D83DC}"/>
              </a:ext>
            </a:extLst>
          </p:cNvPr>
          <p:cNvGrpSpPr>
            <a:grpSpLocks/>
          </p:cNvGrpSpPr>
          <p:nvPr/>
        </p:nvGrpSpPr>
        <p:grpSpPr bwMode="auto">
          <a:xfrm>
            <a:off x="2187575" y="1254125"/>
            <a:ext cx="1316038" cy="1647825"/>
            <a:chOff x="418" y="790"/>
            <a:chExt cx="829" cy="1038"/>
          </a:xfrm>
        </p:grpSpPr>
        <p:grpSp>
          <p:nvGrpSpPr>
            <p:cNvPr id="32818" name="Group 1255">
              <a:extLst>
                <a:ext uri="{FF2B5EF4-FFF2-40B4-BE49-F238E27FC236}">
                  <a16:creationId xmlns:a16="http://schemas.microsoft.com/office/drawing/2014/main" id="{BBFEB92C-48B7-4774-BC1A-5AE81E02312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18" y="790"/>
              <a:ext cx="829" cy="1038"/>
              <a:chOff x="418" y="790"/>
              <a:chExt cx="829" cy="1038"/>
            </a:xfrm>
          </p:grpSpPr>
          <p:sp>
            <p:nvSpPr>
              <p:cNvPr id="33173" name="Freeform 1256">
                <a:extLst>
                  <a:ext uri="{FF2B5EF4-FFF2-40B4-BE49-F238E27FC236}">
                    <a16:creationId xmlns:a16="http://schemas.microsoft.com/office/drawing/2014/main" id="{195D60CF-4906-401D-BDC3-0F676141CB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" y="795"/>
                <a:ext cx="828" cy="1033"/>
              </a:xfrm>
              <a:custGeom>
                <a:avLst/>
                <a:gdLst>
                  <a:gd name="T0" fmla="*/ 3423 w 516"/>
                  <a:gd name="T1" fmla="*/ 4188 h 644"/>
                  <a:gd name="T2" fmla="*/ 3347 w 516"/>
                  <a:gd name="T3" fmla="*/ 4264 h 644"/>
                  <a:gd name="T4" fmla="*/ 77 w 516"/>
                  <a:gd name="T5" fmla="*/ 4264 h 644"/>
                  <a:gd name="T6" fmla="*/ 0 w 516"/>
                  <a:gd name="T7" fmla="*/ 4188 h 644"/>
                  <a:gd name="T8" fmla="*/ 0 w 516"/>
                  <a:gd name="T9" fmla="*/ 75 h 644"/>
                  <a:gd name="T10" fmla="*/ 77 w 516"/>
                  <a:gd name="T11" fmla="*/ 0 h 644"/>
                  <a:gd name="T12" fmla="*/ 3347 w 516"/>
                  <a:gd name="T13" fmla="*/ 0 h 644"/>
                  <a:gd name="T14" fmla="*/ 3423 w 516"/>
                  <a:gd name="T15" fmla="*/ 75 h 644"/>
                  <a:gd name="T16" fmla="*/ 3423 w 516"/>
                  <a:gd name="T17" fmla="*/ 4188 h 64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16" h="644">
                    <a:moveTo>
                      <a:pt x="516" y="633"/>
                    </a:moveTo>
                    <a:cubicBezTo>
                      <a:pt x="516" y="639"/>
                      <a:pt x="511" y="644"/>
                      <a:pt x="505" y="644"/>
                    </a:cubicBezTo>
                    <a:cubicBezTo>
                      <a:pt x="12" y="644"/>
                      <a:pt x="12" y="644"/>
                      <a:pt x="12" y="644"/>
                    </a:cubicBezTo>
                    <a:cubicBezTo>
                      <a:pt x="5" y="644"/>
                      <a:pt x="0" y="639"/>
                      <a:pt x="0" y="633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5"/>
                      <a:pt x="5" y="0"/>
                      <a:pt x="12" y="0"/>
                    </a:cubicBezTo>
                    <a:cubicBezTo>
                      <a:pt x="505" y="0"/>
                      <a:pt x="505" y="0"/>
                      <a:pt x="505" y="0"/>
                    </a:cubicBezTo>
                    <a:cubicBezTo>
                      <a:pt x="511" y="0"/>
                      <a:pt x="516" y="5"/>
                      <a:pt x="516" y="11"/>
                    </a:cubicBezTo>
                    <a:cubicBezTo>
                      <a:pt x="516" y="633"/>
                      <a:pt x="516" y="633"/>
                      <a:pt x="516" y="633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174" name="Freeform 1257">
                <a:extLst>
                  <a:ext uri="{FF2B5EF4-FFF2-40B4-BE49-F238E27FC236}">
                    <a16:creationId xmlns:a16="http://schemas.microsoft.com/office/drawing/2014/main" id="{CF2CEA55-FEC5-4363-B1BA-3C09E2D2E08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64" y="1559"/>
                <a:ext cx="502" cy="252"/>
              </a:xfrm>
              <a:custGeom>
                <a:avLst/>
                <a:gdLst>
                  <a:gd name="T0" fmla="*/ 404 w 313"/>
                  <a:gd name="T1" fmla="*/ 984 h 157"/>
                  <a:gd name="T2" fmla="*/ 340 w 313"/>
                  <a:gd name="T3" fmla="*/ 1018 h 157"/>
                  <a:gd name="T4" fmla="*/ 494 w 313"/>
                  <a:gd name="T5" fmla="*/ 1021 h 157"/>
                  <a:gd name="T6" fmla="*/ 1646 w 313"/>
                  <a:gd name="T7" fmla="*/ 108 h 157"/>
                  <a:gd name="T8" fmla="*/ 1687 w 313"/>
                  <a:gd name="T9" fmla="*/ 205 h 157"/>
                  <a:gd name="T10" fmla="*/ 1646 w 313"/>
                  <a:gd name="T11" fmla="*/ 108 h 157"/>
                  <a:gd name="T12" fmla="*/ 218 w 313"/>
                  <a:gd name="T13" fmla="*/ 55 h 157"/>
                  <a:gd name="T14" fmla="*/ 47 w 313"/>
                  <a:gd name="T15" fmla="*/ 273 h 157"/>
                  <a:gd name="T16" fmla="*/ 42 w 313"/>
                  <a:gd name="T17" fmla="*/ 791 h 157"/>
                  <a:gd name="T18" fmla="*/ 120 w 313"/>
                  <a:gd name="T19" fmla="*/ 1040 h 157"/>
                  <a:gd name="T20" fmla="*/ 178 w 313"/>
                  <a:gd name="T21" fmla="*/ 881 h 157"/>
                  <a:gd name="T22" fmla="*/ 252 w 313"/>
                  <a:gd name="T23" fmla="*/ 843 h 157"/>
                  <a:gd name="T24" fmla="*/ 350 w 313"/>
                  <a:gd name="T25" fmla="*/ 770 h 157"/>
                  <a:gd name="T26" fmla="*/ 417 w 313"/>
                  <a:gd name="T27" fmla="*/ 864 h 157"/>
                  <a:gd name="T28" fmla="*/ 464 w 313"/>
                  <a:gd name="T29" fmla="*/ 835 h 157"/>
                  <a:gd name="T30" fmla="*/ 568 w 313"/>
                  <a:gd name="T31" fmla="*/ 770 h 157"/>
                  <a:gd name="T32" fmla="*/ 945 w 313"/>
                  <a:gd name="T33" fmla="*/ 801 h 157"/>
                  <a:gd name="T34" fmla="*/ 921 w 313"/>
                  <a:gd name="T35" fmla="*/ 1034 h 157"/>
                  <a:gd name="T36" fmla="*/ 1026 w 313"/>
                  <a:gd name="T37" fmla="*/ 963 h 157"/>
                  <a:gd name="T38" fmla="*/ 1257 w 313"/>
                  <a:gd name="T39" fmla="*/ 656 h 157"/>
                  <a:gd name="T40" fmla="*/ 1878 w 313"/>
                  <a:gd name="T41" fmla="*/ 910 h 157"/>
                  <a:gd name="T42" fmla="*/ 2071 w 313"/>
                  <a:gd name="T43" fmla="*/ 955 h 157"/>
                  <a:gd name="T44" fmla="*/ 1304 w 313"/>
                  <a:gd name="T45" fmla="*/ 583 h 157"/>
                  <a:gd name="T46" fmla="*/ 1060 w 313"/>
                  <a:gd name="T47" fmla="*/ 430 h 157"/>
                  <a:gd name="T48" fmla="*/ 1026 w 313"/>
                  <a:gd name="T49" fmla="*/ 656 h 157"/>
                  <a:gd name="T50" fmla="*/ 813 w 313"/>
                  <a:gd name="T51" fmla="*/ 814 h 157"/>
                  <a:gd name="T52" fmla="*/ 515 w 313"/>
                  <a:gd name="T53" fmla="*/ 629 h 157"/>
                  <a:gd name="T54" fmla="*/ 362 w 313"/>
                  <a:gd name="T55" fmla="*/ 716 h 157"/>
                  <a:gd name="T56" fmla="*/ 244 w 313"/>
                  <a:gd name="T57" fmla="*/ 822 h 157"/>
                  <a:gd name="T58" fmla="*/ 132 w 313"/>
                  <a:gd name="T59" fmla="*/ 799 h 157"/>
                  <a:gd name="T60" fmla="*/ 152 w 313"/>
                  <a:gd name="T61" fmla="*/ 682 h 157"/>
                  <a:gd name="T62" fmla="*/ 484 w 313"/>
                  <a:gd name="T63" fmla="*/ 425 h 157"/>
                  <a:gd name="T64" fmla="*/ 593 w 313"/>
                  <a:gd name="T65" fmla="*/ 506 h 157"/>
                  <a:gd name="T66" fmla="*/ 733 w 313"/>
                  <a:gd name="T67" fmla="*/ 525 h 157"/>
                  <a:gd name="T68" fmla="*/ 975 w 313"/>
                  <a:gd name="T69" fmla="*/ 425 h 157"/>
                  <a:gd name="T70" fmla="*/ 746 w 313"/>
                  <a:gd name="T71" fmla="*/ 506 h 157"/>
                  <a:gd name="T72" fmla="*/ 581 w 313"/>
                  <a:gd name="T73" fmla="*/ 451 h 157"/>
                  <a:gd name="T74" fmla="*/ 443 w 313"/>
                  <a:gd name="T75" fmla="*/ 414 h 157"/>
                  <a:gd name="T76" fmla="*/ 192 w 313"/>
                  <a:gd name="T77" fmla="*/ 506 h 157"/>
                  <a:gd name="T78" fmla="*/ 178 w 313"/>
                  <a:gd name="T79" fmla="*/ 212 h 157"/>
                  <a:gd name="T80" fmla="*/ 295 w 313"/>
                  <a:gd name="T81" fmla="*/ 205 h 157"/>
                  <a:gd name="T82" fmla="*/ 342 w 313"/>
                  <a:gd name="T83" fmla="*/ 88 h 157"/>
                  <a:gd name="T84" fmla="*/ 443 w 313"/>
                  <a:gd name="T85" fmla="*/ 21 h 157"/>
                  <a:gd name="T86" fmla="*/ 579 w 313"/>
                  <a:gd name="T87" fmla="*/ 8 h 157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313" h="157">
                    <a:moveTo>
                      <a:pt x="62" y="148"/>
                    </a:moveTo>
                    <a:cubicBezTo>
                      <a:pt x="62" y="148"/>
                      <a:pt x="61" y="148"/>
                      <a:pt x="61" y="148"/>
                    </a:cubicBezTo>
                    <a:cubicBezTo>
                      <a:pt x="54" y="148"/>
                      <a:pt x="50" y="151"/>
                      <a:pt x="48" y="154"/>
                    </a:cubicBezTo>
                    <a:cubicBezTo>
                      <a:pt x="49" y="154"/>
                      <a:pt x="50" y="154"/>
                      <a:pt x="51" y="153"/>
                    </a:cubicBezTo>
                    <a:cubicBezTo>
                      <a:pt x="54" y="153"/>
                      <a:pt x="57" y="153"/>
                      <a:pt x="60" y="153"/>
                    </a:cubicBezTo>
                    <a:cubicBezTo>
                      <a:pt x="65" y="153"/>
                      <a:pt x="70" y="153"/>
                      <a:pt x="75" y="154"/>
                    </a:cubicBezTo>
                    <a:cubicBezTo>
                      <a:pt x="73" y="151"/>
                      <a:pt x="69" y="148"/>
                      <a:pt x="62" y="148"/>
                    </a:cubicBezTo>
                    <a:moveTo>
                      <a:pt x="249" y="16"/>
                    </a:moveTo>
                    <a:cubicBezTo>
                      <a:pt x="249" y="22"/>
                      <a:pt x="251" y="27"/>
                      <a:pt x="254" y="31"/>
                    </a:cubicBezTo>
                    <a:cubicBezTo>
                      <a:pt x="254" y="31"/>
                      <a:pt x="254" y="31"/>
                      <a:pt x="255" y="31"/>
                    </a:cubicBezTo>
                    <a:cubicBezTo>
                      <a:pt x="254" y="30"/>
                      <a:pt x="254" y="30"/>
                      <a:pt x="254" y="29"/>
                    </a:cubicBezTo>
                    <a:cubicBezTo>
                      <a:pt x="252" y="25"/>
                      <a:pt x="250" y="21"/>
                      <a:pt x="249" y="16"/>
                    </a:cubicBezTo>
                    <a:moveTo>
                      <a:pt x="71" y="0"/>
                    </a:moveTo>
                    <a:cubicBezTo>
                      <a:pt x="60" y="0"/>
                      <a:pt x="47" y="2"/>
                      <a:pt x="33" y="8"/>
                    </a:cubicBezTo>
                    <a:cubicBezTo>
                      <a:pt x="24" y="12"/>
                      <a:pt x="15" y="15"/>
                      <a:pt x="6" y="16"/>
                    </a:cubicBezTo>
                    <a:cubicBezTo>
                      <a:pt x="9" y="23"/>
                      <a:pt x="8" y="32"/>
                      <a:pt x="7" y="41"/>
                    </a:cubicBezTo>
                    <a:cubicBezTo>
                      <a:pt x="5" y="59"/>
                      <a:pt x="6" y="78"/>
                      <a:pt x="7" y="97"/>
                    </a:cubicBezTo>
                    <a:cubicBezTo>
                      <a:pt x="7" y="105"/>
                      <a:pt x="7" y="111"/>
                      <a:pt x="6" y="119"/>
                    </a:cubicBezTo>
                    <a:cubicBezTo>
                      <a:pt x="4" y="126"/>
                      <a:pt x="0" y="137"/>
                      <a:pt x="3" y="144"/>
                    </a:cubicBezTo>
                    <a:cubicBezTo>
                      <a:pt x="6" y="152"/>
                      <a:pt x="12" y="156"/>
                      <a:pt x="18" y="157"/>
                    </a:cubicBezTo>
                    <a:cubicBezTo>
                      <a:pt x="18" y="157"/>
                      <a:pt x="18" y="156"/>
                      <a:pt x="19" y="155"/>
                    </a:cubicBezTo>
                    <a:cubicBezTo>
                      <a:pt x="22" y="146"/>
                      <a:pt x="28" y="138"/>
                      <a:pt x="27" y="133"/>
                    </a:cubicBezTo>
                    <a:cubicBezTo>
                      <a:pt x="26" y="128"/>
                      <a:pt x="27" y="122"/>
                      <a:pt x="27" y="122"/>
                    </a:cubicBezTo>
                    <a:cubicBezTo>
                      <a:pt x="27" y="122"/>
                      <a:pt x="33" y="127"/>
                      <a:pt x="38" y="127"/>
                    </a:cubicBezTo>
                    <a:cubicBezTo>
                      <a:pt x="40" y="127"/>
                      <a:pt x="41" y="126"/>
                      <a:pt x="42" y="125"/>
                    </a:cubicBezTo>
                    <a:cubicBezTo>
                      <a:pt x="48" y="121"/>
                      <a:pt x="53" y="116"/>
                      <a:pt x="53" y="116"/>
                    </a:cubicBezTo>
                    <a:cubicBezTo>
                      <a:pt x="53" y="116"/>
                      <a:pt x="54" y="130"/>
                      <a:pt x="62" y="130"/>
                    </a:cubicBezTo>
                    <a:cubicBezTo>
                      <a:pt x="63" y="130"/>
                      <a:pt x="63" y="130"/>
                      <a:pt x="63" y="130"/>
                    </a:cubicBezTo>
                    <a:cubicBezTo>
                      <a:pt x="64" y="130"/>
                      <a:pt x="64" y="130"/>
                      <a:pt x="64" y="130"/>
                    </a:cubicBezTo>
                    <a:cubicBezTo>
                      <a:pt x="66" y="129"/>
                      <a:pt x="68" y="128"/>
                      <a:pt x="70" y="126"/>
                    </a:cubicBezTo>
                    <a:cubicBezTo>
                      <a:pt x="75" y="122"/>
                      <a:pt x="80" y="116"/>
                      <a:pt x="85" y="116"/>
                    </a:cubicBezTo>
                    <a:cubicBezTo>
                      <a:pt x="85" y="116"/>
                      <a:pt x="86" y="116"/>
                      <a:pt x="86" y="116"/>
                    </a:cubicBezTo>
                    <a:cubicBezTo>
                      <a:pt x="92" y="118"/>
                      <a:pt x="110" y="125"/>
                      <a:pt x="126" y="125"/>
                    </a:cubicBezTo>
                    <a:cubicBezTo>
                      <a:pt x="132" y="125"/>
                      <a:pt x="138" y="124"/>
                      <a:pt x="143" y="121"/>
                    </a:cubicBezTo>
                    <a:cubicBezTo>
                      <a:pt x="143" y="121"/>
                      <a:pt x="145" y="127"/>
                      <a:pt x="144" y="135"/>
                    </a:cubicBezTo>
                    <a:cubicBezTo>
                      <a:pt x="143" y="143"/>
                      <a:pt x="142" y="150"/>
                      <a:pt x="139" y="156"/>
                    </a:cubicBezTo>
                    <a:cubicBezTo>
                      <a:pt x="139" y="156"/>
                      <a:pt x="139" y="157"/>
                      <a:pt x="139" y="157"/>
                    </a:cubicBezTo>
                    <a:cubicBezTo>
                      <a:pt x="145" y="154"/>
                      <a:pt x="151" y="151"/>
                      <a:pt x="155" y="145"/>
                    </a:cubicBezTo>
                    <a:cubicBezTo>
                      <a:pt x="164" y="132"/>
                      <a:pt x="164" y="98"/>
                      <a:pt x="185" y="98"/>
                    </a:cubicBezTo>
                    <a:cubicBezTo>
                      <a:pt x="187" y="98"/>
                      <a:pt x="188" y="98"/>
                      <a:pt x="190" y="99"/>
                    </a:cubicBezTo>
                    <a:cubicBezTo>
                      <a:pt x="206" y="102"/>
                      <a:pt x="221" y="118"/>
                      <a:pt x="236" y="125"/>
                    </a:cubicBezTo>
                    <a:cubicBezTo>
                      <a:pt x="250" y="131"/>
                      <a:pt x="269" y="133"/>
                      <a:pt x="284" y="137"/>
                    </a:cubicBezTo>
                    <a:cubicBezTo>
                      <a:pt x="291" y="139"/>
                      <a:pt x="303" y="144"/>
                      <a:pt x="313" y="144"/>
                    </a:cubicBezTo>
                    <a:cubicBezTo>
                      <a:pt x="313" y="144"/>
                      <a:pt x="313" y="144"/>
                      <a:pt x="313" y="144"/>
                    </a:cubicBezTo>
                    <a:cubicBezTo>
                      <a:pt x="287" y="133"/>
                      <a:pt x="236" y="119"/>
                      <a:pt x="210" y="102"/>
                    </a:cubicBezTo>
                    <a:cubicBezTo>
                      <a:pt x="203" y="98"/>
                      <a:pt x="199" y="93"/>
                      <a:pt x="197" y="88"/>
                    </a:cubicBezTo>
                    <a:cubicBezTo>
                      <a:pt x="190" y="85"/>
                      <a:pt x="183" y="85"/>
                      <a:pt x="175" y="82"/>
                    </a:cubicBezTo>
                    <a:cubicBezTo>
                      <a:pt x="175" y="72"/>
                      <a:pt x="169" y="67"/>
                      <a:pt x="160" y="65"/>
                    </a:cubicBezTo>
                    <a:cubicBezTo>
                      <a:pt x="160" y="66"/>
                      <a:pt x="160" y="67"/>
                      <a:pt x="160" y="67"/>
                    </a:cubicBezTo>
                    <a:cubicBezTo>
                      <a:pt x="157" y="78"/>
                      <a:pt x="164" y="83"/>
                      <a:pt x="155" y="99"/>
                    </a:cubicBezTo>
                    <a:cubicBezTo>
                      <a:pt x="146" y="116"/>
                      <a:pt x="143" y="122"/>
                      <a:pt x="128" y="123"/>
                    </a:cubicBezTo>
                    <a:cubicBezTo>
                      <a:pt x="126" y="123"/>
                      <a:pt x="124" y="123"/>
                      <a:pt x="123" y="123"/>
                    </a:cubicBezTo>
                    <a:cubicBezTo>
                      <a:pt x="109" y="123"/>
                      <a:pt x="98" y="119"/>
                      <a:pt x="92" y="113"/>
                    </a:cubicBezTo>
                    <a:cubicBezTo>
                      <a:pt x="86" y="106"/>
                      <a:pt x="86" y="95"/>
                      <a:pt x="78" y="95"/>
                    </a:cubicBezTo>
                    <a:cubicBezTo>
                      <a:pt x="78" y="95"/>
                      <a:pt x="78" y="95"/>
                      <a:pt x="78" y="95"/>
                    </a:cubicBezTo>
                    <a:cubicBezTo>
                      <a:pt x="70" y="96"/>
                      <a:pt x="63" y="95"/>
                      <a:pt x="55" y="108"/>
                    </a:cubicBezTo>
                    <a:cubicBezTo>
                      <a:pt x="48" y="118"/>
                      <a:pt x="45" y="124"/>
                      <a:pt x="40" y="124"/>
                    </a:cubicBezTo>
                    <a:cubicBezTo>
                      <a:pt x="39" y="124"/>
                      <a:pt x="38" y="124"/>
                      <a:pt x="37" y="124"/>
                    </a:cubicBezTo>
                    <a:cubicBezTo>
                      <a:pt x="31" y="122"/>
                      <a:pt x="29" y="119"/>
                      <a:pt x="24" y="119"/>
                    </a:cubicBezTo>
                    <a:cubicBezTo>
                      <a:pt x="23" y="119"/>
                      <a:pt x="22" y="119"/>
                      <a:pt x="20" y="120"/>
                    </a:cubicBezTo>
                    <a:cubicBezTo>
                      <a:pt x="19" y="120"/>
                      <a:pt x="19" y="120"/>
                      <a:pt x="18" y="120"/>
                    </a:cubicBezTo>
                    <a:cubicBezTo>
                      <a:pt x="11" y="120"/>
                      <a:pt x="12" y="111"/>
                      <a:pt x="23" y="103"/>
                    </a:cubicBezTo>
                    <a:cubicBezTo>
                      <a:pt x="34" y="95"/>
                      <a:pt x="39" y="85"/>
                      <a:pt x="49" y="77"/>
                    </a:cubicBezTo>
                    <a:cubicBezTo>
                      <a:pt x="58" y="69"/>
                      <a:pt x="65" y="64"/>
                      <a:pt x="73" y="64"/>
                    </a:cubicBezTo>
                    <a:cubicBezTo>
                      <a:pt x="74" y="64"/>
                      <a:pt x="75" y="64"/>
                      <a:pt x="76" y="64"/>
                    </a:cubicBezTo>
                    <a:cubicBezTo>
                      <a:pt x="85" y="66"/>
                      <a:pt x="87" y="70"/>
                      <a:pt x="90" y="76"/>
                    </a:cubicBezTo>
                    <a:cubicBezTo>
                      <a:pt x="92" y="79"/>
                      <a:pt x="95" y="81"/>
                      <a:pt x="99" y="81"/>
                    </a:cubicBezTo>
                    <a:cubicBezTo>
                      <a:pt x="102" y="81"/>
                      <a:pt x="106" y="80"/>
                      <a:pt x="111" y="79"/>
                    </a:cubicBezTo>
                    <a:cubicBezTo>
                      <a:pt x="125" y="75"/>
                      <a:pt x="142" y="69"/>
                      <a:pt x="146" y="64"/>
                    </a:cubicBezTo>
                    <a:cubicBezTo>
                      <a:pt x="146" y="64"/>
                      <a:pt x="146" y="64"/>
                      <a:pt x="147" y="64"/>
                    </a:cubicBezTo>
                    <a:cubicBezTo>
                      <a:pt x="146" y="64"/>
                      <a:pt x="146" y="64"/>
                      <a:pt x="146" y="64"/>
                    </a:cubicBezTo>
                    <a:cubicBezTo>
                      <a:pt x="139" y="71"/>
                      <a:pt x="135" y="68"/>
                      <a:pt x="113" y="76"/>
                    </a:cubicBezTo>
                    <a:cubicBezTo>
                      <a:pt x="106" y="79"/>
                      <a:pt x="102" y="80"/>
                      <a:pt x="99" y="80"/>
                    </a:cubicBezTo>
                    <a:cubicBezTo>
                      <a:pt x="92" y="80"/>
                      <a:pt x="93" y="74"/>
                      <a:pt x="88" y="68"/>
                    </a:cubicBezTo>
                    <a:cubicBezTo>
                      <a:pt x="82" y="62"/>
                      <a:pt x="78" y="62"/>
                      <a:pt x="73" y="62"/>
                    </a:cubicBezTo>
                    <a:cubicBezTo>
                      <a:pt x="71" y="62"/>
                      <a:pt x="69" y="62"/>
                      <a:pt x="67" y="62"/>
                    </a:cubicBezTo>
                    <a:cubicBezTo>
                      <a:pt x="58" y="62"/>
                      <a:pt x="48" y="66"/>
                      <a:pt x="35" y="74"/>
                    </a:cubicBezTo>
                    <a:cubicBezTo>
                      <a:pt x="33" y="75"/>
                      <a:pt x="31" y="76"/>
                      <a:pt x="29" y="76"/>
                    </a:cubicBezTo>
                    <a:cubicBezTo>
                      <a:pt x="22" y="76"/>
                      <a:pt x="21" y="64"/>
                      <a:pt x="19" y="57"/>
                    </a:cubicBezTo>
                    <a:cubicBezTo>
                      <a:pt x="17" y="48"/>
                      <a:pt x="19" y="39"/>
                      <a:pt x="27" y="32"/>
                    </a:cubicBezTo>
                    <a:cubicBezTo>
                      <a:pt x="30" y="30"/>
                      <a:pt x="33" y="29"/>
                      <a:pt x="36" y="29"/>
                    </a:cubicBezTo>
                    <a:cubicBezTo>
                      <a:pt x="41" y="29"/>
                      <a:pt x="45" y="31"/>
                      <a:pt x="45" y="31"/>
                    </a:cubicBezTo>
                    <a:cubicBezTo>
                      <a:pt x="46" y="32"/>
                      <a:pt x="47" y="32"/>
                      <a:pt x="48" y="32"/>
                    </a:cubicBezTo>
                    <a:cubicBezTo>
                      <a:pt x="65" y="32"/>
                      <a:pt x="59" y="20"/>
                      <a:pt x="52" y="13"/>
                    </a:cubicBezTo>
                    <a:cubicBezTo>
                      <a:pt x="45" y="6"/>
                      <a:pt x="55" y="5"/>
                      <a:pt x="63" y="4"/>
                    </a:cubicBezTo>
                    <a:cubicBezTo>
                      <a:pt x="64" y="3"/>
                      <a:pt x="65" y="3"/>
                      <a:pt x="67" y="3"/>
                    </a:cubicBezTo>
                    <a:cubicBezTo>
                      <a:pt x="72" y="3"/>
                      <a:pt x="79" y="4"/>
                      <a:pt x="87" y="6"/>
                    </a:cubicBezTo>
                    <a:cubicBezTo>
                      <a:pt x="87" y="4"/>
                      <a:pt x="87" y="3"/>
                      <a:pt x="87" y="1"/>
                    </a:cubicBezTo>
                    <a:cubicBezTo>
                      <a:pt x="82" y="0"/>
                      <a:pt x="77" y="0"/>
                      <a:pt x="71" y="0"/>
                    </a:cubicBezTo>
                  </a:path>
                </a:pathLst>
              </a:custGeom>
              <a:solidFill>
                <a:srgbClr val="110E0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175" name="Freeform 1258">
                <a:extLst>
                  <a:ext uri="{FF2B5EF4-FFF2-40B4-BE49-F238E27FC236}">
                    <a16:creationId xmlns:a16="http://schemas.microsoft.com/office/drawing/2014/main" id="{52E0D1EB-3FD7-44A3-8F0D-53EBA9D8E9C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18" y="790"/>
                <a:ext cx="356" cy="754"/>
              </a:xfrm>
              <a:custGeom>
                <a:avLst/>
                <a:gdLst>
                  <a:gd name="T0" fmla="*/ 8 w 222"/>
                  <a:gd name="T1" fmla="*/ 252 h 470"/>
                  <a:gd name="T2" fmla="*/ 0 w 222"/>
                  <a:gd name="T3" fmla="*/ 252 h 470"/>
                  <a:gd name="T4" fmla="*/ 0 w 222"/>
                  <a:gd name="T5" fmla="*/ 3104 h 470"/>
                  <a:gd name="T6" fmla="*/ 8 w 222"/>
                  <a:gd name="T7" fmla="*/ 3114 h 470"/>
                  <a:gd name="T8" fmla="*/ 8 w 222"/>
                  <a:gd name="T9" fmla="*/ 252 h 470"/>
                  <a:gd name="T10" fmla="*/ 1106 w 222"/>
                  <a:gd name="T11" fmla="*/ 0 h 470"/>
                  <a:gd name="T12" fmla="*/ 754 w 222"/>
                  <a:gd name="T13" fmla="*/ 21 h 470"/>
                  <a:gd name="T14" fmla="*/ 1469 w 222"/>
                  <a:gd name="T15" fmla="*/ 21 h 470"/>
                  <a:gd name="T16" fmla="*/ 1106 w 222"/>
                  <a:gd name="T17" fmla="*/ 0 h 47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22" h="470">
                    <a:moveTo>
                      <a:pt x="1" y="38"/>
                    </a:moveTo>
                    <a:cubicBezTo>
                      <a:pt x="1" y="38"/>
                      <a:pt x="0" y="38"/>
                      <a:pt x="0" y="38"/>
                    </a:cubicBezTo>
                    <a:cubicBezTo>
                      <a:pt x="0" y="469"/>
                      <a:pt x="0" y="469"/>
                      <a:pt x="0" y="469"/>
                    </a:cubicBezTo>
                    <a:cubicBezTo>
                      <a:pt x="0" y="469"/>
                      <a:pt x="1" y="469"/>
                      <a:pt x="1" y="470"/>
                    </a:cubicBezTo>
                    <a:cubicBezTo>
                      <a:pt x="1" y="38"/>
                      <a:pt x="1" y="38"/>
                      <a:pt x="1" y="38"/>
                    </a:cubicBezTo>
                    <a:moveTo>
                      <a:pt x="167" y="0"/>
                    </a:moveTo>
                    <a:cubicBezTo>
                      <a:pt x="148" y="0"/>
                      <a:pt x="130" y="1"/>
                      <a:pt x="114" y="3"/>
                    </a:cubicBezTo>
                    <a:cubicBezTo>
                      <a:pt x="222" y="3"/>
                      <a:pt x="222" y="3"/>
                      <a:pt x="222" y="3"/>
                    </a:cubicBezTo>
                    <a:cubicBezTo>
                      <a:pt x="205" y="1"/>
                      <a:pt x="187" y="0"/>
                      <a:pt x="167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176" name="Freeform 1259">
                <a:extLst>
                  <a:ext uri="{FF2B5EF4-FFF2-40B4-BE49-F238E27FC236}">
                    <a16:creationId xmlns:a16="http://schemas.microsoft.com/office/drawing/2014/main" id="{ED2F335B-6989-4D31-9385-9A9F2FF8204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19" y="795"/>
                <a:ext cx="809" cy="825"/>
              </a:xfrm>
              <a:custGeom>
                <a:avLst/>
                <a:gdLst>
                  <a:gd name="T0" fmla="*/ 2228 w 504"/>
                  <a:gd name="T1" fmla="*/ 3151 h 514"/>
                  <a:gd name="T2" fmla="*/ 2270 w 504"/>
                  <a:gd name="T3" fmla="*/ 3135 h 514"/>
                  <a:gd name="T4" fmla="*/ 3014 w 504"/>
                  <a:gd name="T5" fmla="*/ 2610 h 514"/>
                  <a:gd name="T6" fmla="*/ 2734 w 504"/>
                  <a:gd name="T7" fmla="*/ 2530 h 514"/>
                  <a:gd name="T8" fmla="*/ 2555 w 504"/>
                  <a:gd name="T9" fmla="*/ 2741 h 514"/>
                  <a:gd name="T10" fmla="*/ 2822 w 504"/>
                  <a:gd name="T11" fmla="*/ 2794 h 514"/>
                  <a:gd name="T12" fmla="*/ 2981 w 504"/>
                  <a:gd name="T13" fmla="*/ 2488 h 514"/>
                  <a:gd name="T14" fmla="*/ 2316 w 504"/>
                  <a:gd name="T15" fmla="*/ 2708 h 514"/>
                  <a:gd name="T16" fmla="*/ 2490 w 504"/>
                  <a:gd name="T17" fmla="*/ 2542 h 514"/>
                  <a:gd name="T18" fmla="*/ 2920 w 504"/>
                  <a:gd name="T19" fmla="*/ 1690 h 514"/>
                  <a:gd name="T20" fmla="*/ 2828 w 504"/>
                  <a:gd name="T21" fmla="*/ 1393 h 514"/>
                  <a:gd name="T22" fmla="*/ 2522 w 504"/>
                  <a:gd name="T23" fmla="*/ 1334 h 514"/>
                  <a:gd name="T24" fmla="*/ 2632 w 504"/>
                  <a:gd name="T25" fmla="*/ 1085 h 514"/>
                  <a:gd name="T26" fmla="*/ 2926 w 504"/>
                  <a:gd name="T27" fmla="*/ 1010 h 514"/>
                  <a:gd name="T28" fmla="*/ 2809 w 504"/>
                  <a:gd name="T29" fmla="*/ 910 h 514"/>
                  <a:gd name="T30" fmla="*/ 2350 w 504"/>
                  <a:gd name="T31" fmla="*/ 485 h 514"/>
                  <a:gd name="T32" fmla="*/ 2111 w 504"/>
                  <a:gd name="T33" fmla="*/ 260 h 514"/>
                  <a:gd name="T34" fmla="*/ 2926 w 504"/>
                  <a:gd name="T35" fmla="*/ 3266 h 514"/>
                  <a:gd name="T36" fmla="*/ 3074 w 504"/>
                  <a:gd name="T37" fmla="*/ 3355 h 514"/>
                  <a:gd name="T38" fmla="*/ 3159 w 504"/>
                  <a:gd name="T39" fmla="*/ 3313 h 514"/>
                  <a:gd name="T40" fmla="*/ 3233 w 504"/>
                  <a:gd name="T41" fmla="*/ 3180 h 514"/>
                  <a:gd name="T42" fmla="*/ 13 w 504"/>
                  <a:gd name="T43" fmla="*/ 260 h 514"/>
                  <a:gd name="T44" fmla="*/ 750 w 504"/>
                  <a:gd name="T45" fmla="*/ 0 h 514"/>
                  <a:gd name="T46" fmla="*/ 562 w 504"/>
                  <a:gd name="T47" fmla="*/ 3252 h 514"/>
                  <a:gd name="T48" fmla="*/ 67 w 504"/>
                  <a:gd name="T49" fmla="*/ 2623 h 514"/>
                  <a:gd name="T50" fmla="*/ 47 w 504"/>
                  <a:gd name="T51" fmla="*/ 1021 h 514"/>
                  <a:gd name="T52" fmla="*/ 363 w 504"/>
                  <a:gd name="T53" fmla="*/ 165 h 514"/>
                  <a:gd name="T54" fmla="*/ 942 w 504"/>
                  <a:gd name="T55" fmla="*/ 55 h 514"/>
                  <a:gd name="T56" fmla="*/ 1674 w 504"/>
                  <a:gd name="T57" fmla="*/ 111 h 514"/>
                  <a:gd name="T58" fmla="*/ 812 w 504"/>
                  <a:gd name="T59" fmla="*/ 26 h 514"/>
                  <a:gd name="T60" fmla="*/ 2926 w 504"/>
                  <a:gd name="T61" fmla="*/ 1010 h 514"/>
                  <a:gd name="T62" fmla="*/ 3116 w 504"/>
                  <a:gd name="T63" fmla="*/ 1567 h 514"/>
                  <a:gd name="T64" fmla="*/ 2933 w 504"/>
                  <a:gd name="T65" fmla="*/ 1839 h 514"/>
                  <a:gd name="T66" fmla="*/ 2754 w 504"/>
                  <a:gd name="T67" fmla="*/ 2038 h 514"/>
                  <a:gd name="T68" fmla="*/ 2907 w 504"/>
                  <a:gd name="T69" fmla="*/ 1669 h 514"/>
                  <a:gd name="T70" fmla="*/ 2490 w 504"/>
                  <a:gd name="T71" fmla="*/ 2077 h 514"/>
                  <a:gd name="T72" fmla="*/ 2623 w 504"/>
                  <a:gd name="T73" fmla="*/ 2377 h 514"/>
                  <a:gd name="T74" fmla="*/ 3082 w 504"/>
                  <a:gd name="T75" fmla="*/ 2404 h 514"/>
                  <a:gd name="T76" fmla="*/ 3048 w 504"/>
                  <a:gd name="T77" fmla="*/ 2632 h 514"/>
                  <a:gd name="T78" fmla="*/ 3006 w 504"/>
                  <a:gd name="T79" fmla="*/ 2674 h 514"/>
                  <a:gd name="T80" fmla="*/ 3169 w 504"/>
                  <a:gd name="T81" fmla="*/ 3184 h 514"/>
                  <a:gd name="T82" fmla="*/ 2933 w 504"/>
                  <a:gd name="T83" fmla="*/ 3226 h 514"/>
                  <a:gd name="T84" fmla="*/ 2679 w 504"/>
                  <a:gd name="T85" fmla="*/ 3271 h 514"/>
                  <a:gd name="T86" fmla="*/ 2788 w 504"/>
                  <a:gd name="T87" fmla="*/ 3334 h 514"/>
                  <a:gd name="T88" fmla="*/ 2815 w 504"/>
                  <a:gd name="T89" fmla="*/ 3377 h 514"/>
                  <a:gd name="T90" fmla="*/ 2767 w 504"/>
                  <a:gd name="T91" fmla="*/ 3356 h 514"/>
                  <a:gd name="T92" fmla="*/ 2677 w 504"/>
                  <a:gd name="T93" fmla="*/ 3343 h 514"/>
                  <a:gd name="T94" fmla="*/ 2499 w 504"/>
                  <a:gd name="T95" fmla="*/ 3367 h 514"/>
                  <a:gd name="T96" fmla="*/ 2466 w 504"/>
                  <a:gd name="T97" fmla="*/ 3292 h 514"/>
                  <a:gd name="T98" fmla="*/ 2393 w 504"/>
                  <a:gd name="T99" fmla="*/ 3287 h 514"/>
                  <a:gd name="T100" fmla="*/ 2311 w 504"/>
                  <a:gd name="T101" fmla="*/ 3337 h 514"/>
                  <a:gd name="T102" fmla="*/ 2303 w 504"/>
                  <a:gd name="T103" fmla="*/ 3180 h 514"/>
                  <a:gd name="T104" fmla="*/ 2324 w 504"/>
                  <a:gd name="T105" fmla="*/ 3337 h 514"/>
                  <a:gd name="T106" fmla="*/ 2499 w 504"/>
                  <a:gd name="T107" fmla="*/ 3367 h 514"/>
                  <a:gd name="T108" fmla="*/ 2631 w 504"/>
                  <a:gd name="T109" fmla="*/ 3369 h 514"/>
                  <a:gd name="T110" fmla="*/ 2767 w 504"/>
                  <a:gd name="T111" fmla="*/ 3403 h 514"/>
                  <a:gd name="T112" fmla="*/ 2994 w 504"/>
                  <a:gd name="T113" fmla="*/ 3390 h 514"/>
                  <a:gd name="T114" fmla="*/ 3220 w 504"/>
                  <a:gd name="T115" fmla="*/ 3343 h 514"/>
                  <a:gd name="T116" fmla="*/ 3347 w 504"/>
                  <a:gd name="T117" fmla="*/ 3337 h 514"/>
                  <a:gd name="T118" fmla="*/ 3040 w 504"/>
                  <a:gd name="T119" fmla="*/ 2350 h 514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504" h="514">
                    <a:moveTo>
                      <a:pt x="342" y="472"/>
                    </a:moveTo>
                    <a:cubicBezTo>
                      <a:pt x="340" y="472"/>
                      <a:pt x="338" y="472"/>
                      <a:pt x="336" y="472"/>
                    </a:cubicBezTo>
                    <a:cubicBezTo>
                      <a:pt x="335" y="472"/>
                      <a:pt x="335" y="472"/>
                      <a:pt x="335" y="472"/>
                    </a:cubicBezTo>
                    <a:cubicBezTo>
                      <a:pt x="335" y="473"/>
                      <a:pt x="335" y="474"/>
                      <a:pt x="335" y="476"/>
                    </a:cubicBezTo>
                    <a:cubicBezTo>
                      <a:pt x="335" y="475"/>
                      <a:pt x="336" y="475"/>
                      <a:pt x="336" y="475"/>
                    </a:cubicBezTo>
                    <a:cubicBezTo>
                      <a:pt x="336" y="475"/>
                      <a:pt x="336" y="475"/>
                      <a:pt x="336" y="475"/>
                    </a:cubicBezTo>
                    <a:cubicBezTo>
                      <a:pt x="337" y="475"/>
                      <a:pt x="338" y="475"/>
                      <a:pt x="338" y="476"/>
                    </a:cubicBezTo>
                    <a:cubicBezTo>
                      <a:pt x="339" y="476"/>
                      <a:pt x="339" y="476"/>
                      <a:pt x="340" y="476"/>
                    </a:cubicBezTo>
                    <a:cubicBezTo>
                      <a:pt x="340" y="476"/>
                      <a:pt x="340" y="476"/>
                      <a:pt x="341" y="476"/>
                    </a:cubicBezTo>
                    <a:cubicBezTo>
                      <a:pt x="342" y="475"/>
                      <a:pt x="343" y="474"/>
                      <a:pt x="344" y="474"/>
                    </a:cubicBezTo>
                    <a:cubicBezTo>
                      <a:pt x="345" y="474"/>
                      <a:pt x="347" y="473"/>
                      <a:pt x="349" y="473"/>
                    </a:cubicBezTo>
                    <a:cubicBezTo>
                      <a:pt x="347" y="472"/>
                      <a:pt x="344" y="472"/>
                      <a:pt x="342" y="472"/>
                    </a:cubicBezTo>
                    <a:moveTo>
                      <a:pt x="326" y="412"/>
                    </a:moveTo>
                    <a:cubicBezTo>
                      <a:pt x="328" y="418"/>
                      <a:pt x="329" y="425"/>
                      <a:pt x="330" y="431"/>
                    </a:cubicBezTo>
                    <a:cubicBezTo>
                      <a:pt x="334" y="428"/>
                      <a:pt x="338" y="426"/>
                      <a:pt x="342" y="425"/>
                    </a:cubicBezTo>
                    <a:cubicBezTo>
                      <a:pt x="337" y="421"/>
                      <a:pt x="331" y="416"/>
                      <a:pt x="326" y="412"/>
                    </a:cubicBezTo>
                    <a:moveTo>
                      <a:pt x="455" y="388"/>
                    </a:moveTo>
                    <a:cubicBezTo>
                      <a:pt x="454" y="390"/>
                      <a:pt x="454" y="391"/>
                      <a:pt x="454" y="393"/>
                    </a:cubicBezTo>
                    <a:cubicBezTo>
                      <a:pt x="454" y="392"/>
                      <a:pt x="454" y="390"/>
                      <a:pt x="455" y="388"/>
                    </a:cubicBezTo>
                    <a:moveTo>
                      <a:pt x="449" y="375"/>
                    </a:moveTo>
                    <a:cubicBezTo>
                      <a:pt x="444" y="375"/>
                      <a:pt x="439" y="377"/>
                      <a:pt x="436" y="378"/>
                    </a:cubicBezTo>
                    <a:cubicBezTo>
                      <a:pt x="428" y="381"/>
                      <a:pt x="423" y="381"/>
                      <a:pt x="414" y="381"/>
                    </a:cubicBezTo>
                    <a:cubicBezTo>
                      <a:pt x="414" y="381"/>
                      <a:pt x="414" y="381"/>
                      <a:pt x="414" y="381"/>
                    </a:cubicBezTo>
                    <a:cubicBezTo>
                      <a:pt x="413" y="381"/>
                      <a:pt x="412" y="381"/>
                      <a:pt x="412" y="381"/>
                    </a:cubicBezTo>
                    <a:cubicBezTo>
                      <a:pt x="411" y="381"/>
                      <a:pt x="410" y="381"/>
                      <a:pt x="409" y="381"/>
                    </a:cubicBezTo>
                    <a:cubicBezTo>
                      <a:pt x="407" y="381"/>
                      <a:pt x="405" y="382"/>
                      <a:pt x="403" y="382"/>
                    </a:cubicBezTo>
                    <a:cubicBezTo>
                      <a:pt x="401" y="383"/>
                      <a:pt x="398" y="387"/>
                      <a:pt x="396" y="387"/>
                    </a:cubicBezTo>
                    <a:cubicBezTo>
                      <a:pt x="393" y="392"/>
                      <a:pt x="390" y="396"/>
                      <a:pt x="387" y="400"/>
                    </a:cubicBezTo>
                    <a:cubicBezTo>
                      <a:pt x="387" y="401"/>
                      <a:pt x="387" y="401"/>
                      <a:pt x="387" y="402"/>
                    </a:cubicBezTo>
                    <a:cubicBezTo>
                      <a:pt x="386" y="405"/>
                      <a:pt x="385" y="409"/>
                      <a:pt x="385" y="413"/>
                    </a:cubicBezTo>
                    <a:cubicBezTo>
                      <a:pt x="389" y="415"/>
                      <a:pt x="393" y="418"/>
                      <a:pt x="398" y="422"/>
                    </a:cubicBezTo>
                    <a:cubicBezTo>
                      <a:pt x="401" y="421"/>
                      <a:pt x="401" y="421"/>
                      <a:pt x="401" y="421"/>
                    </a:cubicBezTo>
                    <a:cubicBezTo>
                      <a:pt x="404" y="420"/>
                      <a:pt x="406" y="420"/>
                      <a:pt x="409" y="420"/>
                    </a:cubicBezTo>
                    <a:cubicBezTo>
                      <a:pt x="411" y="420"/>
                      <a:pt x="414" y="420"/>
                      <a:pt x="416" y="421"/>
                    </a:cubicBezTo>
                    <a:cubicBezTo>
                      <a:pt x="419" y="421"/>
                      <a:pt x="421" y="421"/>
                      <a:pt x="423" y="421"/>
                    </a:cubicBezTo>
                    <a:cubicBezTo>
                      <a:pt x="424" y="421"/>
                      <a:pt x="424" y="421"/>
                      <a:pt x="425" y="421"/>
                    </a:cubicBezTo>
                    <a:cubicBezTo>
                      <a:pt x="431" y="421"/>
                      <a:pt x="437" y="419"/>
                      <a:pt x="443" y="418"/>
                    </a:cubicBezTo>
                    <a:cubicBezTo>
                      <a:pt x="443" y="417"/>
                      <a:pt x="443" y="417"/>
                      <a:pt x="443" y="416"/>
                    </a:cubicBezTo>
                    <a:cubicBezTo>
                      <a:pt x="445" y="410"/>
                      <a:pt x="448" y="404"/>
                      <a:pt x="449" y="398"/>
                    </a:cubicBezTo>
                    <a:cubicBezTo>
                      <a:pt x="450" y="392"/>
                      <a:pt x="450" y="387"/>
                      <a:pt x="450" y="381"/>
                    </a:cubicBezTo>
                    <a:cubicBezTo>
                      <a:pt x="450" y="380"/>
                      <a:pt x="450" y="377"/>
                      <a:pt x="449" y="375"/>
                    </a:cubicBezTo>
                    <a:cubicBezTo>
                      <a:pt x="449" y="375"/>
                      <a:pt x="449" y="375"/>
                      <a:pt x="449" y="375"/>
                    </a:cubicBezTo>
                    <a:moveTo>
                      <a:pt x="359" y="362"/>
                    </a:moveTo>
                    <a:cubicBezTo>
                      <a:pt x="347" y="362"/>
                      <a:pt x="337" y="371"/>
                      <a:pt x="340" y="384"/>
                    </a:cubicBezTo>
                    <a:cubicBezTo>
                      <a:pt x="344" y="384"/>
                      <a:pt x="344" y="384"/>
                      <a:pt x="344" y="384"/>
                    </a:cubicBezTo>
                    <a:cubicBezTo>
                      <a:pt x="344" y="384"/>
                      <a:pt x="344" y="384"/>
                      <a:pt x="344" y="384"/>
                    </a:cubicBezTo>
                    <a:cubicBezTo>
                      <a:pt x="344" y="391"/>
                      <a:pt x="342" y="398"/>
                      <a:pt x="339" y="404"/>
                    </a:cubicBezTo>
                    <a:cubicBezTo>
                      <a:pt x="342" y="406"/>
                      <a:pt x="345" y="408"/>
                      <a:pt x="349" y="408"/>
                    </a:cubicBezTo>
                    <a:cubicBezTo>
                      <a:pt x="350" y="408"/>
                      <a:pt x="351" y="408"/>
                      <a:pt x="352" y="407"/>
                    </a:cubicBezTo>
                    <a:cubicBezTo>
                      <a:pt x="356" y="406"/>
                      <a:pt x="360" y="403"/>
                      <a:pt x="363" y="401"/>
                    </a:cubicBezTo>
                    <a:cubicBezTo>
                      <a:pt x="366" y="400"/>
                      <a:pt x="368" y="398"/>
                      <a:pt x="370" y="395"/>
                    </a:cubicBezTo>
                    <a:cubicBezTo>
                      <a:pt x="373" y="391"/>
                      <a:pt x="376" y="388"/>
                      <a:pt x="375" y="383"/>
                    </a:cubicBezTo>
                    <a:cubicBezTo>
                      <a:pt x="374" y="384"/>
                      <a:pt x="374" y="384"/>
                      <a:pt x="374" y="384"/>
                    </a:cubicBezTo>
                    <a:cubicBezTo>
                      <a:pt x="374" y="383"/>
                      <a:pt x="374" y="383"/>
                      <a:pt x="375" y="383"/>
                    </a:cubicBezTo>
                    <a:cubicBezTo>
                      <a:pt x="375" y="383"/>
                      <a:pt x="375" y="383"/>
                      <a:pt x="375" y="383"/>
                    </a:cubicBezTo>
                    <a:cubicBezTo>
                      <a:pt x="375" y="383"/>
                      <a:pt x="375" y="383"/>
                      <a:pt x="375" y="383"/>
                    </a:cubicBezTo>
                    <a:cubicBezTo>
                      <a:pt x="378" y="381"/>
                      <a:pt x="378" y="381"/>
                      <a:pt x="378" y="381"/>
                    </a:cubicBezTo>
                    <a:cubicBezTo>
                      <a:pt x="378" y="375"/>
                      <a:pt x="376" y="370"/>
                      <a:pt x="370" y="366"/>
                    </a:cubicBezTo>
                    <a:cubicBezTo>
                      <a:pt x="367" y="363"/>
                      <a:pt x="363" y="362"/>
                      <a:pt x="359" y="362"/>
                    </a:cubicBezTo>
                    <a:moveTo>
                      <a:pt x="440" y="255"/>
                    </a:moveTo>
                    <a:cubicBezTo>
                      <a:pt x="439" y="256"/>
                      <a:pt x="439" y="257"/>
                      <a:pt x="438" y="258"/>
                    </a:cubicBezTo>
                    <a:cubicBezTo>
                      <a:pt x="439" y="257"/>
                      <a:pt x="440" y="257"/>
                      <a:pt x="440" y="256"/>
                    </a:cubicBezTo>
                    <a:cubicBezTo>
                      <a:pt x="440" y="256"/>
                      <a:pt x="440" y="256"/>
                      <a:pt x="440" y="256"/>
                    </a:cubicBezTo>
                    <a:cubicBezTo>
                      <a:pt x="440" y="255"/>
                      <a:pt x="440" y="255"/>
                      <a:pt x="440" y="255"/>
                    </a:cubicBezTo>
                    <a:moveTo>
                      <a:pt x="426" y="210"/>
                    </a:moveTo>
                    <a:cubicBezTo>
                      <a:pt x="426" y="210"/>
                      <a:pt x="426" y="210"/>
                      <a:pt x="426" y="210"/>
                    </a:cubicBezTo>
                    <a:cubicBezTo>
                      <a:pt x="426" y="210"/>
                      <a:pt x="426" y="210"/>
                      <a:pt x="426" y="210"/>
                    </a:cubicBezTo>
                    <a:cubicBezTo>
                      <a:pt x="426" y="210"/>
                      <a:pt x="426" y="210"/>
                      <a:pt x="426" y="210"/>
                    </a:cubicBezTo>
                    <a:moveTo>
                      <a:pt x="379" y="162"/>
                    </a:moveTo>
                    <a:cubicBezTo>
                      <a:pt x="375" y="162"/>
                      <a:pt x="371" y="163"/>
                      <a:pt x="367" y="164"/>
                    </a:cubicBezTo>
                    <a:cubicBezTo>
                      <a:pt x="366" y="166"/>
                      <a:pt x="366" y="168"/>
                      <a:pt x="365" y="169"/>
                    </a:cubicBezTo>
                    <a:cubicBezTo>
                      <a:pt x="373" y="179"/>
                      <a:pt x="381" y="188"/>
                      <a:pt x="380" y="201"/>
                    </a:cubicBezTo>
                    <a:cubicBezTo>
                      <a:pt x="379" y="216"/>
                      <a:pt x="366" y="229"/>
                      <a:pt x="360" y="242"/>
                    </a:cubicBezTo>
                    <a:cubicBezTo>
                      <a:pt x="360" y="243"/>
                      <a:pt x="361" y="243"/>
                      <a:pt x="362" y="243"/>
                    </a:cubicBezTo>
                    <a:cubicBezTo>
                      <a:pt x="365" y="243"/>
                      <a:pt x="369" y="242"/>
                      <a:pt x="372" y="242"/>
                    </a:cubicBezTo>
                    <a:cubicBezTo>
                      <a:pt x="365" y="233"/>
                      <a:pt x="380" y="209"/>
                      <a:pt x="386" y="202"/>
                    </a:cubicBezTo>
                    <a:cubicBezTo>
                      <a:pt x="391" y="196"/>
                      <a:pt x="415" y="171"/>
                      <a:pt x="400" y="164"/>
                    </a:cubicBezTo>
                    <a:cubicBezTo>
                      <a:pt x="399" y="164"/>
                      <a:pt x="398" y="163"/>
                      <a:pt x="397" y="163"/>
                    </a:cubicBezTo>
                    <a:cubicBezTo>
                      <a:pt x="395" y="163"/>
                      <a:pt x="393" y="164"/>
                      <a:pt x="392" y="164"/>
                    </a:cubicBezTo>
                    <a:cubicBezTo>
                      <a:pt x="390" y="165"/>
                      <a:pt x="388" y="165"/>
                      <a:pt x="386" y="165"/>
                    </a:cubicBezTo>
                    <a:cubicBezTo>
                      <a:pt x="384" y="165"/>
                      <a:pt x="382" y="165"/>
                      <a:pt x="380" y="163"/>
                    </a:cubicBezTo>
                    <a:cubicBezTo>
                      <a:pt x="380" y="162"/>
                      <a:pt x="379" y="162"/>
                      <a:pt x="379" y="162"/>
                    </a:cubicBezTo>
                    <a:moveTo>
                      <a:pt x="434" y="140"/>
                    </a:moveTo>
                    <a:cubicBezTo>
                      <a:pt x="437" y="144"/>
                      <a:pt x="439" y="148"/>
                      <a:pt x="441" y="152"/>
                    </a:cubicBezTo>
                    <a:cubicBezTo>
                      <a:pt x="441" y="152"/>
                      <a:pt x="441" y="152"/>
                      <a:pt x="441" y="152"/>
                    </a:cubicBezTo>
                    <a:cubicBezTo>
                      <a:pt x="440" y="151"/>
                      <a:pt x="438" y="147"/>
                      <a:pt x="434" y="140"/>
                    </a:cubicBezTo>
                    <a:moveTo>
                      <a:pt x="391" y="88"/>
                    </a:moveTo>
                    <a:cubicBezTo>
                      <a:pt x="401" y="101"/>
                      <a:pt x="409" y="114"/>
                      <a:pt x="415" y="128"/>
                    </a:cubicBezTo>
                    <a:cubicBezTo>
                      <a:pt x="416" y="129"/>
                      <a:pt x="416" y="129"/>
                      <a:pt x="417" y="130"/>
                    </a:cubicBezTo>
                    <a:cubicBezTo>
                      <a:pt x="419" y="132"/>
                      <a:pt x="421" y="135"/>
                      <a:pt x="423" y="137"/>
                    </a:cubicBezTo>
                    <a:cubicBezTo>
                      <a:pt x="421" y="129"/>
                      <a:pt x="418" y="121"/>
                      <a:pt x="414" y="113"/>
                    </a:cubicBezTo>
                    <a:cubicBezTo>
                      <a:pt x="408" y="105"/>
                      <a:pt x="400" y="97"/>
                      <a:pt x="391" y="88"/>
                    </a:cubicBezTo>
                    <a:moveTo>
                      <a:pt x="318" y="39"/>
                    </a:moveTo>
                    <a:cubicBezTo>
                      <a:pt x="319" y="39"/>
                      <a:pt x="320" y="40"/>
                      <a:pt x="320" y="41"/>
                    </a:cubicBezTo>
                    <a:cubicBezTo>
                      <a:pt x="333" y="50"/>
                      <a:pt x="342" y="60"/>
                      <a:pt x="351" y="71"/>
                    </a:cubicBezTo>
                    <a:cubicBezTo>
                      <a:pt x="352" y="72"/>
                      <a:pt x="353" y="72"/>
                      <a:pt x="354" y="73"/>
                    </a:cubicBezTo>
                    <a:cubicBezTo>
                      <a:pt x="368" y="81"/>
                      <a:pt x="381" y="90"/>
                      <a:pt x="392" y="103"/>
                    </a:cubicBezTo>
                    <a:cubicBezTo>
                      <a:pt x="404" y="118"/>
                      <a:pt x="416" y="137"/>
                      <a:pt x="425" y="155"/>
                    </a:cubicBezTo>
                    <a:cubicBezTo>
                      <a:pt x="422" y="146"/>
                      <a:pt x="419" y="137"/>
                      <a:pt x="415" y="128"/>
                    </a:cubicBezTo>
                    <a:cubicBezTo>
                      <a:pt x="400" y="112"/>
                      <a:pt x="388" y="94"/>
                      <a:pt x="375" y="77"/>
                    </a:cubicBezTo>
                    <a:cubicBezTo>
                      <a:pt x="391" y="88"/>
                      <a:pt x="391" y="88"/>
                      <a:pt x="391" y="88"/>
                    </a:cubicBezTo>
                    <a:cubicBezTo>
                      <a:pt x="373" y="71"/>
                      <a:pt x="349" y="54"/>
                      <a:pt x="318" y="39"/>
                    </a:cubicBezTo>
                    <a:moveTo>
                      <a:pt x="441" y="493"/>
                    </a:moveTo>
                    <a:cubicBezTo>
                      <a:pt x="443" y="491"/>
                      <a:pt x="444" y="491"/>
                      <a:pt x="445" y="491"/>
                    </a:cubicBezTo>
                    <a:cubicBezTo>
                      <a:pt x="448" y="491"/>
                      <a:pt x="450" y="494"/>
                      <a:pt x="450" y="499"/>
                    </a:cubicBezTo>
                    <a:cubicBezTo>
                      <a:pt x="451" y="503"/>
                      <a:pt x="451" y="508"/>
                      <a:pt x="446" y="510"/>
                    </a:cubicBezTo>
                    <a:cubicBezTo>
                      <a:pt x="445" y="510"/>
                      <a:pt x="444" y="510"/>
                      <a:pt x="443" y="510"/>
                    </a:cubicBezTo>
                    <a:cubicBezTo>
                      <a:pt x="435" y="510"/>
                      <a:pt x="436" y="496"/>
                      <a:pt x="441" y="492"/>
                    </a:cubicBezTo>
                    <a:cubicBezTo>
                      <a:pt x="441" y="493"/>
                      <a:pt x="441" y="493"/>
                      <a:pt x="441" y="493"/>
                    </a:cubicBezTo>
                    <a:moveTo>
                      <a:pt x="463" y="505"/>
                    </a:moveTo>
                    <a:cubicBezTo>
                      <a:pt x="462" y="505"/>
                      <a:pt x="460" y="505"/>
                      <a:pt x="459" y="504"/>
                    </a:cubicBezTo>
                    <a:cubicBezTo>
                      <a:pt x="452" y="500"/>
                      <a:pt x="455" y="493"/>
                      <a:pt x="459" y="489"/>
                    </a:cubicBezTo>
                    <a:cubicBezTo>
                      <a:pt x="462" y="489"/>
                      <a:pt x="462" y="489"/>
                      <a:pt x="462" y="489"/>
                    </a:cubicBezTo>
                    <a:cubicBezTo>
                      <a:pt x="461" y="492"/>
                      <a:pt x="468" y="505"/>
                      <a:pt x="463" y="505"/>
                    </a:cubicBezTo>
                    <a:moveTo>
                      <a:pt x="472" y="502"/>
                    </a:moveTo>
                    <a:cubicBezTo>
                      <a:pt x="472" y="499"/>
                      <a:pt x="464" y="482"/>
                      <a:pt x="472" y="482"/>
                    </a:cubicBezTo>
                    <a:cubicBezTo>
                      <a:pt x="472" y="482"/>
                      <a:pt x="472" y="482"/>
                      <a:pt x="472" y="482"/>
                    </a:cubicBezTo>
                    <a:cubicBezTo>
                      <a:pt x="474" y="482"/>
                      <a:pt x="474" y="482"/>
                      <a:pt x="474" y="482"/>
                    </a:cubicBezTo>
                    <a:cubicBezTo>
                      <a:pt x="476" y="486"/>
                      <a:pt x="481" y="493"/>
                      <a:pt x="480" y="498"/>
                    </a:cubicBezTo>
                    <a:cubicBezTo>
                      <a:pt x="479" y="499"/>
                      <a:pt x="477" y="498"/>
                      <a:pt x="476" y="499"/>
                    </a:cubicBezTo>
                    <a:cubicBezTo>
                      <a:pt x="475" y="500"/>
                      <a:pt x="475" y="502"/>
                      <a:pt x="472" y="502"/>
                    </a:cubicBezTo>
                    <a:moveTo>
                      <a:pt x="496" y="498"/>
                    </a:moveTo>
                    <a:cubicBezTo>
                      <a:pt x="495" y="498"/>
                      <a:pt x="493" y="497"/>
                      <a:pt x="492" y="496"/>
                    </a:cubicBezTo>
                    <a:cubicBezTo>
                      <a:pt x="488" y="493"/>
                      <a:pt x="485" y="489"/>
                      <a:pt x="483" y="485"/>
                    </a:cubicBezTo>
                    <a:cubicBezTo>
                      <a:pt x="481" y="482"/>
                      <a:pt x="481" y="482"/>
                      <a:pt x="484" y="480"/>
                    </a:cubicBezTo>
                    <a:cubicBezTo>
                      <a:pt x="485" y="479"/>
                      <a:pt x="486" y="479"/>
                      <a:pt x="487" y="479"/>
                    </a:cubicBezTo>
                    <a:cubicBezTo>
                      <a:pt x="488" y="479"/>
                      <a:pt x="488" y="479"/>
                      <a:pt x="489" y="480"/>
                    </a:cubicBezTo>
                    <a:cubicBezTo>
                      <a:pt x="489" y="480"/>
                      <a:pt x="489" y="480"/>
                      <a:pt x="489" y="480"/>
                    </a:cubicBezTo>
                    <a:cubicBezTo>
                      <a:pt x="492" y="484"/>
                      <a:pt x="495" y="488"/>
                      <a:pt x="497" y="493"/>
                    </a:cubicBezTo>
                    <a:cubicBezTo>
                      <a:pt x="498" y="496"/>
                      <a:pt x="497" y="498"/>
                      <a:pt x="496" y="498"/>
                    </a:cubicBezTo>
                    <a:moveTo>
                      <a:pt x="2" y="55"/>
                    </a:moveTo>
                    <a:cubicBezTo>
                      <a:pt x="2" y="39"/>
                      <a:pt x="2" y="39"/>
                      <a:pt x="2" y="39"/>
                    </a:cubicBezTo>
                    <a:cubicBezTo>
                      <a:pt x="2" y="37"/>
                      <a:pt x="2" y="37"/>
                      <a:pt x="2" y="37"/>
                    </a:cubicBezTo>
                    <a:cubicBezTo>
                      <a:pt x="65" y="8"/>
                      <a:pt x="110" y="6"/>
                      <a:pt x="123" y="6"/>
                    </a:cubicBezTo>
                    <a:cubicBezTo>
                      <a:pt x="125" y="6"/>
                      <a:pt x="126" y="6"/>
                      <a:pt x="126" y="6"/>
                    </a:cubicBezTo>
                    <a:cubicBezTo>
                      <a:pt x="13" y="17"/>
                      <a:pt x="2" y="55"/>
                      <a:pt x="2" y="55"/>
                    </a:cubicBezTo>
                    <a:moveTo>
                      <a:pt x="221" y="0"/>
                    </a:moveTo>
                    <a:cubicBezTo>
                      <a:pt x="113" y="0"/>
                      <a:pt x="113" y="0"/>
                      <a:pt x="113" y="0"/>
                    </a:cubicBezTo>
                    <a:cubicBezTo>
                      <a:pt x="44" y="8"/>
                      <a:pt x="7" y="30"/>
                      <a:pt x="0" y="35"/>
                    </a:cubicBezTo>
                    <a:cubicBezTo>
                      <a:pt x="0" y="467"/>
                      <a:pt x="0" y="467"/>
                      <a:pt x="0" y="467"/>
                    </a:cubicBezTo>
                    <a:cubicBezTo>
                      <a:pt x="7" y="471"/>
                      <a:pt x="38" y="493"/>
                      <a:pt x="78" y="493"/>
                    </a:cubicBezTo>
                    <a:cubicBezTo>
                      <a:pt x="84" y="493"/>
                      <a:pt x="90" y="493"/>
                      <a:pt x="96" y="492"/>
                    </a:cubicBezTo>
                    <a:cubicBezTo>
                      <a:pt x="96" y="491"/>
                      <a:pt x="95" y="489"/>
                      <a:pt x="95" y="488"/>
                    </a:cubicBezTo>
                    <a:cubicBezTo>
                      <a:pt x="91" y="489"/>
                      <a:pt x="88" y="489"/>
                      <a:pt x="85" y="490"/>
                    </a:cubicBezTo>
                    <a:cubicBezTo>
                      <a:pt x="81" y="490"/>
                      <a:pt x="78" y="490"/>
                      <a:pt x="75" y="490"/>
                    </a:cubicBezTo>
                    <a:cubicBezTo>
                      <a:pt x="38" y="490"/>
                      <a:pt x="3" y="464"/>
                      <a:pt x="3" y="464"/>
                    </a:cubicBezTo>
                    <a:cubicBezTo>
                      <a:pt x="3" y="428"/>
                      <a:pt x="3" y="428"/>
                      <a:pt x="3" y="428"/>
                    </a:cubicBezTo>
                    <a:cubicBezTo>
                      <a:pt x="6" y="433"/>
                      <a:pt x="10" y="438"/>
                      <a:pt x="15" y="442"/>
                    </a:cubicBezTo>
                    <a:cubicBezTo>
                      <a:pt x="11" y="429"/>
                      <a:pt x="10" y="415"/>
                      <a:pt x="10" y="401"/>
                    </a:cubicBezTo>
                    <a:cubicBezTo>
                      <a:pt x="10" y="399"/>
                      <a:pt x="10" y="397"/>
                      <a:pt x="10" y="395"/>
                    </a:cubicBezTo>
                    <a:cubicBezTo>
                      <a:pt x="7" y="389"/>
                      <a:pt x="6" y="379"/>
                      <a:pt x="6" y="367"/>
                    </a:cubicBezTo>
                    <a:cubicBezTo>
                      <a:pt x="6" y="342"/>
                      <a:pt x="7" y="323"/>
                      <a:pt x="4" y="300"/>
                    </a:cubicBezTo>
                    <a:cubicBezTo>
                      <a:pt x="0" y="277"/>
                      <a:pt x="2" y="238"/>
                      <a:pt x="12" y="209"/>
                    </a:cubicBezTo>
                    <a:cubicBezTo>
                      <a:pt x="11" y="200"/>
                      <a:pt x="10" y="192"/>
                      <a:pt x="10" y="183"/>
                    </a:cubicBezTo>
                    <a:cubicBezTo>
                      <a:pt x="8" y="174"/>
                      <a:pt x="8" y="164"/>
                      <a:pt x="8" y="154"/>
                    </a:cubicBezTo>
                    <a:cubicBezTo>
                      <a:pt x="8" y="154"/>
                      <a:pt x="8" y="154"/>
                      <a:pt x="7" y="154"/>
                    </a:cubicBezTo>
                    <a:cubicBezTo>
                      <a:pt x="8" y="154"/>
                      <a:pt x="8" y="154"/>
                      <a:pt x="8" y="154"/>
                    </a:cubicBezTo>
                    <a:cubicBezTo>
                      <a:pt x="8" y="148"/>
                      <a:pt x="8" y="143"/>
                      <a:pt x="8" y="139"/>
                    </a:cubicBezTo>
                    <a:cubicBezTo>
                      <a:pt x="7" y="115"/>
                      <a:pt x="0" y="72"/>
                      <a:pt x="12" y="52"/>
                    </a:cubicBezTo>
                    <a:cubicBezTo>
                      <a:pt x="10" y="48"/>
                      <a:pt x="10" y="48"/>
                      <a:pt x="10" y="48"/>
                    </a:cubicBezTo>
                    <a:cubicBezTo>
                      <a:pt x="19" y="41"/>
                      <a:pt x="29" y="30"/>
                      <a:pt x="41" y="27"/>
                    </a:cubicBezTo>
                    <a:cubicBezTo>
                      <a:pt x="45" y="26"/>
                      <a:pt x="50" y="25"/>
                      <a:pt x="55" y="25"/>
                    </a:cubicBezTo>
                    <a:cubicBezTo>
                      <a:pt x="57" y="25"/>
                      <a:pt x="60" y="26"/>
                      <a:pt x="63" y="26"/>
                    </a:cubicBezTo>
                    <a:cubicBezTo>
                      <a:pt x="72" y="24"/>
                      <a:pt x="80" y="23"/>
                      <a:pt x="89" y="20"/>
                    </a:cubicBezTo>
                    <a:cubicBezTo>
                      <a:pt x="102" y="15"/>
                      <a:pt x="111" y="6"/>
                      <a:pt x="126" y="6"/>
                    </a:cubicBezTo>
                    <a:cubicBezTo>
                      <a:pt x="126" y="6"/>
                      <a:pt x="126" y="6"/>
                      <a:pt x="126" y="6"/>
                    </a:cubicBezTo>
                    <a:cubicBezTo>
                      <a:pt x="133" y="6"/>
                      <a:pt x="138" y="8"/>
                      <a:pt x="143" y="10"/>
                    </a:cubicBezTo>
                    <a:cubicBezTo>
                      <a:pt x="142" y="8"/>
                      <a:pt x="142" y="8"/>
                      <a:pt x="142" y="8"/>
                    </a:cubicBezTo>
                    <a:cubicBezTo>
                      <a:pt x="144" y="8"/>
                      <a:pt x="146" y="8"/>
                      <a:pt x="148" y="8"/>
                    </a:cubicBezTo>
                    <a:cubicBezTo>
                      <a:pt x="168" y="8"/>
                      <a:pt x="192" y="10"/>
                      <a:pt x="212" y="14"/>
                    </a:cubicBezTo>
                    <a:cubicBezTo>
                      <a:pt x="218" y="15"/>
                      <a:pt x="231" y="17"/>
                      <a:pt x="238" y="23"/>
                    </a:cubicBezTo>
                    <a:cubicBezTo>
                      <a:pt x="241" y="21"/>
                      <a:pt x="243" y="19"/>
                      <a:pt x="246" y="17"/>
                    </a:cubicBezTo>
                    <a:cubicBezTo>
                      <a:pt x="250" y="18"/>
                      <a:pt x="250" y="18"/>
                      <a:pt x="250" y="18"/>
                    </a:cubicBezTo>
                    <a:cubicBezTo>
                      <a:pt x="251" y="18"/>
                      <a:pt x="251" y="17"/>
                      <a:pt x="252" y="17"/>
                    </a:cubicBezTo>
                    <a:cubicBezTo>
                      <a:pt x="252" y="17"/>
                      <a:pt x="252" y="17"/>
                      <a:pt x="253" y="17"/>
                    </a:cubicBezTo>
                    <a:cubicBezTo>
                      <a:pt x="255" y="17"/>
                      <a:pt x="257" y="18"/>
                      <a:pt x="259" y="19"/>
                    </a:cubicBezTo>
                    <a:cubicBezTo>
                      <a:pt x="265" y="20"/>
                      <a:pt x="265" y="20"/>
                      <a:pt x="265" y="20"/>
                    </a:cubicBezTo>
                    <a:cubicBezTo>
                      <a:pt x="274" y="24"/>
                      <a:pt x="283" y="25"/>
                      <a:pt x="292" y="28"/>
                    </a:cubicBezTo>
                    <a:cubicBezTo>
                      <a:pt x="255" y="13"/>
                      <a:pt x="209" y="3"/>
                      <a:pt x="153" y="2"/>
                    </a:cubicBezTo>
                    <a:cubicBezTo>
                      <a:pt x="134" y="2"/>
                      <a:pt x="122" y="4"/>
                      <a:pt x="122" y="4"/>
                    </a:cubicBezTo>
                    <a:cubicBezTo>
                      <a:pt x="119" y="2"/>
                      <a:pt x="119" y="2"/>
                      <a:pt x="119" y="2"/>
                    </a:cubicBezTo>
                    <a:cubicBezTo>
                      <a:pt x="126" y="2"/>
                      <a:pt x="133" y="1"/>
                      <a:pt x="140" y="1"/>
                    </a:cubicBezTo>
                    <a:cubicBezTo>
                      <a:pt x="145" y="1"/>
                      <a:pt x="149" y="2"/>
                      <a:pt x="153" y="2"/>
                    </a:cubicBezTo>
                    <a:cubicBezTo>
                      <a:pt x="156" y="2"/>
                      <a:pt x="158" y="2"/>
                      <a:pt x="161" y="2"/>
                    </a:cubicBezTo>
                    <a:cubicBezTo>
                      <a:pt x="232" y="2"/>
                      <a:pt x="379" y="19"/>
                      <a:pt x="441" y="152"/>
                    </a:cubicBezTo>
                    <a:cubicBezTo>
                      <a:pt x="441" y="152"/>
                      <a:pt x="441" y="152"/>
                      <a:pt x="441" y="152"/>
                    </a:cubicBezTo>
                    <a:cubicBezTo>
                      <a:pt x="441" y="153"/>
                      <a:pt x="442" y="154"/>
                      <a:pt x="442" y="154"/>
                    </a:cubicBezTo>
                    <a:cubicBezTo>
                      <a:pt x="445" y="159"/>
                      <a:pt x="448" y="165"/>
                      <a:pt x="450" y="168"/>
                    </a:cubicBezTo>
                    <a:cubicBezTo>
                      <a:pt x="452" y="172"/>
                      <a:pt x="455" y="176"/>
                      <a:pt x="457" y="180"/>
                    </a:cubicBezTo>
                    <a:cubicBezTo>
                      <a:pt x="465" y="181"/>
                      <a:pt x="466" y="188"/>
                      <a:pt x="463" y="197"/>
                    </a:cubicBezTo>
                    <a:cubicBezTo>
                      <a:pt x="463" y="197"/>
                      <a:pt x="463" y="197"/>
                      <a:pt x="464" y="197"/>
                    </a:cubicBezTo>
                    <a:cubicBezTo>
                      <a:pt x="466" y="210"/>
                      <a:pt x="470" y="224"/>
                      <a:pt x="469" y="236"/>
                    </a:cubicBezTo>
                    <a:cubicBezTo>
                      <a:pt x="470" y="238"/>
                      <a:pt x="470" y="239"/>
                      <a:pt x="470" y="241"/>
                    </a:cubicBezTo>
                    <a:cubicBezTo>
                      <a:pt x="469" y="240"/>
                      <a:pt x="469" y="239"/>
                      <a:pt x="469" y="238"/>
                    </a:cubicBezTo>
                    <a:cubicBezTo>
                      <a:pt x="469" y="241"/>
                      <a:pt x="468" y="244"/>
                      <a:pt x="467" y="248"/>
                    </a:cubicBezTo>
                    <a:cubicBezTo>
                      <a:pt x="463" y="257"/>
                      <a:pt x="457" y="263"/>
                      <a:pt x="450" y="269"/>
                    </a:cubicBezTo>
                    <a:cubicBezTo>
                      <a:pt x="450" y="271"/>
                      <a:pt x="449" y="272"/>
                      <a:pt x="447" y="272"/>
                    </a:cubicBezTo>
                    <a:cubicBezTo>
                      <a:pt x="445" y="274"/>
                      <a:pt x="444" y="275"/>
                      <a:pt x="442" y="277"/>
                    </a:cubicBezTo>
                    <a:cubicBezTo>
                      <a:pt x="448" y="283"/>
                      <a:pt x="433" y="290"/>
                      <a:pt x="427" y="294"/>
                    </a:cubicBezTo>
                    <a:cubicBezTo>
                      <a:pt x="422" y="300"/>
                      <a:pt x="419" y="305"/>
                      <a:pt x="416" y="311"/>
                    </a:cubicBezTo>
                    <a:cubicBezTo>
                      <a:pt x="416" y="309"/>
                      <a:pt x="417" y="308"/>
                      <a:pt x="417" y="306"/>
                    </a:cubicBezTo>
                    <a:cubicBezTo>
                      <a:pt x="417" y="307"/>
                      <a:pt x="417" y="307"/>
                      <a:pt x="416" y="307"/>
                    </a:cubicBezTo>
                    <a:cubicBezTo>
                      <a:pt x="416" y="309"/>
                      <a:pt x="415" y="311"/>
                      <a:pt x="415" y="313"/>
                    </a:cubicBezTo>
                    <a:cubicBezTo>
                      <a:pt x="415" y="311"/>
                      <a:pt x="415" y="309"/>
                      <a:pt x="415" y="307"/>
                    </a:cubicBezTo>
                    <a:cubicBezTo>
                      <a:pt x="413" y="308"/>
                      <a:pt x="412" y="309"/>
                      <a:pt x="410" y="312"/>
                    </a:cubicBezTo>
                    <a:cubicBezTo>
                      <a:pt x="408" y="317"/>
                      <a:pt x="410" y="323"/>
                      <a:pt x="408" y="328"/>
                    </a:cubicBezTo>
                    <a:cubicBezTo>
                      <a:pt x="400" y="322"/>
                      <a:pt x="411" y="309"/>
                      <a:pt x="415" y="304"/>
                    </a:cubicBezTo>
                    <a:cubicBezTo>
                      <a:pt x="416" y="303"/>
                      <a:pt x="416" y="303"/>
                      <a:pt x="416" y="302"/>
                    </a:cubicBezTo>
                    <a:cubicBezTo>
                      <a:pt x="418" y="293"/>
                      <a:pt x="423" y="283"/>
                      <a:pt x="425" y="276"/>
                    </a:cubicBezTo>
                    <a:cubicBezTo>
                      <a:pt x="427" y="269"/>
                      <a:pt x="432" y="259"/>
                      <a:pt x="438" y="252"/>
                    </a:cubicBezTo>
                    <a:cubicBezTo>
                      <a:pt x="437" y="251"/>
                      <a:pt x="436" y="250"/>
                      <a:pt x="435" y="249"/>
                    </a:cubicBezTo>
                    <a:cubicBezTo>
                      <a:pt x="434" y="250"/>
                      <a:pt x="434" y="251"/>
                      <a:pt x="433" y="251"/>
                    </a:cubicBezTo>
                    <a:cubicBezTo>
                      <a:pt x="426" y="262"/>
                      <a:pt x="418" y="271"/>
                      <a:pt x="406" y="279"/>
                    </a:cubicBezTo>
                    <a:cubicBezTo>
                      <a:pt x="397" y="285"/>
                      <a:pt x="390" y="287"/>
                      <a:pt x="381" y="288"/>
                    </a:cubicBezTo>
                    <a:cubicBezTo>
                      <a:pt x="379" y="291"/>
                      <a:pt x="377" y="295"/>
                      <a:pt x="376" y="298"/>
                    </a:cubicBezTo>
                    <a:cubicBezTo>
                      <a:pt x="378" y="300"/>
                      <a:pt x="376" y="304"/>
                      <a:pt x="375" y="313"/>
                    </a:cubicBezTo>
                    <a:cubicBezTo>
                      <a:pt x="374" y="319"/>
                      <a:pt x="377" y="328"/>
                      <a:pt x="376" y="335"/>
                    </a:cubicBezTo>
                    <a:cubicBezTo>
                      <a:pt x="378" y="336"/>
                      <a:pt x="381" y="336"/>
                      <a:pt x="384" y="338"/>
                    </a:cubicBezTo>
                    <a:cubicBezTo>
                      <a:pt x="386" y="339"/>
                      <a:pt x="389" y="341"/>
                      <a:pt x="389" y="343"/>
                    </a:cubicBezTo>
                    <a:cubicBezTo>
                      <a:pt x="389" y="347"/>
                      <a:pt x="386" y="348"/>
                      <a:pt x="384" y="350"/>
                    </a:cubicBezTo>
                    <a:cubicBezTo>
                      <a:pt x="386" y="352"/>
                      <a:pt x="388" y="355"/>
                      <a:pt x="390" y="357"/>
                    </a:cubicBezTo>
                    <a:cubicBezTo>
                      <a:pt x="391" y="357"/>
                      <a:pt x="393" y="358"/>
                      <a:pt x="395" y="358"/>
                    </a:cubicBezTo>
                    <a:cubicBezTo>
                      <a:pt x="402" y="358"/>
                      <a:pt x="409" y="359"/>
                      <a:pt x="416" y="359"/>
                    </a:cubicBezTo>
                    <a:cubicBezTo>
                      <a:pt x="417" y="359"/>
                      <a:pt x="419" y="359"/>
                      <a:pt x="420" y="359"/>
                    </a:cubicBezTo>
                    <a:cubicBezTo>
                      <a:pt x="426" y="358"/>
                      <a:pt x="436" y="356"/>
                      <a:pt x="445" y="356"/>
                    </a:cubicBezTo>
                    <a:cubicBezTo>
                      <a:pt x="451" y="356"/>
                      <a:pt x="457" y="357"/>
                      <a:pt x="459" y="360"/>
                    </a:cubicBezTo>
                    <a:cubicBezTo>
                      <a:pt x="459" y="360"/>
                      <a:pt x="460" y="360"/>
                      <a:pt x="460" y="360"/>
                    </a:cubicBezTo>
                    <a:cubicBezTo>
                      <a:pt x="461" y="360"/>
                      <a:pt x="463" y="361"/>
                      <a:pt x="464" y="362"/>
                    </a:cubicBezTo>
                    <a:cubicBezTo>
                      <a:pt x="466" y="364"/>
                      <a:pt x="465" y="367"/>
                      <a:pt x="463" y="370"/>
                    </a:cubicBezTo>
                    <a:cubicBezTo>
                      <a:pt x="463" y="370"/>
                      <a:pt x="464" y="370"/>
                      <a:pt x="464" y="370"/>
                    </a:cubicBezTo>
                    <a:cubicBezTo>
                      <a:pt x="467" y="370"/>
                      <a:pt x="469" y="372"/>
                      <a:pt x="466" y="377"/>
                    </a:cubicBezTo>
                    <a:cubicBezTo>
                      <a:pt x="465" y="380"/>
                      <a:pt x="462" y="381"/>
                      <a:pt x="460" y="384"/>
                    </a:cubicBezTo>
                    <a:cubicBezTo>
                      <a:pt x="461" y="386"/>
                      <a:pt x="460" y="389"/>
                      <a:pt x="459" y="391"/>
                    </a:cubicBezTo>
                    <a:cubicBezTo>
                      <a:pt x="459" y="393"/>
                      <a:pt x="459" y="395"/>
                      <a:pt x="459" y="397"/>
                    </a:cubicBezTo>
                    <a:cubicBezTo>
                      <a:pt x="458" y="398"/>
                      <a:pt x="457" y="400"/>
                      <a:pt x="455" y="401"/>
                    </a:cubicBezTo>
                    <a:cubicBezTo>
                      <a:pt x="455" y="403"/>
                      <a:pt x="454" y="404"/>
                      <a:pt x="454" y="405"/>
                    </a:cubicBezTo>
                    <a:cubicBezTo>
                      <a:pt x="453" y="409"/>
                      <a:pt x="453" y="409"/>
                      <a:pt x="453" y="409"/>
                    </a:cubicBezTo>
                    <a:cubicBezTo>
                      <a:pt x="453" y="408"/>
                      <a:pt x="453" y="407"/>
                      <a:pt x="454" y="405"/>
                    </a:cubicBezTo>
                    <a:cubicBezTo>
                      <a:pt x="454" y="402"/>
                      <a:pt x="454" y="402"/>
                      <a:pt x="454" y="402"/>
                    </a:cubicBezTo>
                    <a:cubicBezTo>
                      <a:pt x="454" y="402"/>
                      <a:pt x="453" y="403"/>
                      <a:pt x="453" y="403"/>
                    </a:cubicBezTo>
                    <a:cubicBezTo>
                      <a:pt x="453" y="407"/>
                      <a:pt x="452" y="410"/>
                      <a:pt x="451" y="414"/>
                    </a:cubicBezTo>
                    <a:cubicBezTo>
                      <a:pt x="451" y="414"/>
                      <a:pt x="451" y="415"/>
                      <a:pt x="451" y="415"/>
                    </a:cubicBezTo>
                    <a:cubicBezTo>
                      <a:pt x="451" y="416"/>
                      <a:pt x="451" y="416"/>
                      <a:pt x="451" y="417"/>
                    </a:cubicBezTo>
                    <a:cubicBezTo>
                      <a:pt x="450" y="417"/>
                      <a:pt x="450" y="418"/>
                      <a:pt x="450" y="419"/>
                    </a:cubicBezTo>
                    <a:cubicBezTo>
                      <a:pt x="455" y="442"/>
                      <a:pt x="479" y="455"/>
                      <a:pt x="489" y="476"/>
                    </a:cubicBezTo>
                    <a:cubicBezTo>
                      <a:pt x="485" y="478"/>
                      <a:pt x="481" y="480"/>
                      <a:pt x="477" y="480"/>
                    </a:cubicBezTo>
                    <a:cubicBezTo>
                      <a:pt x="474" y="480"/>
                      <a:pt x="471" y="479"/>
                      <a:pt x="468" y="478"/>
                    </a:cubicBezTo>
                    <a:cubicBezTo>
                      <a:pt x="469" y="481"/>
                      <a:pt x="466" y="484"/>
                      <a:pt x="466" y="487"/>
                    </a:cubicBezTo>
                    <a:cubicBezTo>
                      <a:pt x="463" y="485"/>
                      <a:pt x="458" y="484"/>
                      <a:pt x="455" y="482"/>
                    </a:cubicBezTo>
                    <a:cubicBezTo>
                      <a:pt x="455" y="487"/>
                      <a:pt x="453" y="488"/>
                      <a:pt x="451" y="488"/>
                    </a:cubicBezTo>
                    <a:cubicBezTo>
                      <a:pt x="450" y="488"/>
                      <a:pt x="448" y="487"/>
                      <a:pt x="447" y="487"/>
                    </a:cubicBezTo>
                    <a:cubicBezTo>
                      <a:pt x="445" y="486"/>
                      <a:pt x="443" y="486"/>
                      <a:pt x="442" y="486"/>
                    </a:cubicBezTo>
                    <a:cubicBezTo>
                      <a:pt x="439" y="486"/>
                      <a:pt x="437" y="487"/>
                      <a:pt x="435" y="491"/>
                    </a:cubicBezTo>
                    <a:cubicBezTo>
                      <a:pt x="433" y="487"/>
                      <a:pt x="430" y="483"/>
                      <a:pt x="425" y="483"/>
                    </a:cubicBezTo>
                    <a:cubicBezTo>
                      <a:pt x="425" y="483"/>
                      <a:pt x="425" y="483"/>
                      <a:pt x="425" y="483"/>
                    </a:cubicBezTo>
                    <a:cubicBezTo>
                      <a:pt x="424" y="487"/>
                      <a:pt x="422" y="491"/>
                      <a:pt x="421" y="494"/>
                    </a:cubicBezTo>
                    <a:cubicBezTo>
                      <a:pt x="416" y="493"/>
                      <a:pt x="413" y="493"/>
                      <a:pt x="409" y="493"/>
                    </a:cubicBezTo>
                    <a:cubicBezTo>
                      <a:pt x="407" y="493"/>
                      <a:pt x="406" y="493"/>
                      <a:pt x="404" y="493"/>
                    </a:cubicBezTo>
                    <a:cubicBezTo>
                      <a:pt x="404" y="494"/>
                      <a:pt x="404" y="494"/>
                      <a:pt x="404" y="495"/>
                    </a:cubicBezTo>
                    <a:cubicBezTo>
                      <a:pt x="404" y="496"/>
                      <a:pt x="405" y="497"/>
                      <a:pt x="405" y="498"/>
                    </a:cubicBezTo>
                    <a:cubicBezTo>
                      <a:pt x="406" y="496"/>
                      <a:pt x="407" y="495"/>
                      <a:pt x="408" y="495"/>
                    </a:cubicBezTo>
                    <a:cubicBezTo>
                      <a:pt x="412" y="496"/>
                      <a:pt x="412" y="496"/>
                      <a:pt x="412" y="496"/>
                    </a:cubicBezTo>
                    <a:cubicBezTo>
                      <a:pt x="413" y="498"/>
                      <a:pt x="413" y="499"/>
                      <a:pt x="413" y="501"/>
                    </a:cubicBezTo>
                    <a:cubicBezTo>
                      <a:pt x="415" y="501"/>
                      <a:pt x="418" y="502"/>
                      <a:pt x="420" y="502"/>
                    </a:cubicBezTo>
                    <a:cubicBezTo>
                      <a:pt x="422" y="497"/>
                      <a:pt x="425" y="492"/>
                      <a:pt x="427" y="491"/>
                    </a:cubicBezTo>
                    <a:cubicBezTo>
                      <a:pt x="427" y="493"/>
                      <a:pt x="427" y="493"/>
                      <a:pt x="427" y="493"/>
                    </a:cubicBezTo>
                    <a:cubicBezTo>
                      <a:pt x="427" y="492"/>
                      <a:pt x="428" y="491"/>
                      <a:pt x="430" y="491"/>
                    </a:cubicBezTo>
                    <a:cubicBezTo>
                      <a:pt x="430" y="491"/>
                      <a:pt x="431" y="491"/>
                      <a:pt x="431" y="492"/>
                    </a:cubicBezTo>
                    <a:cubicBezTo>
                      <a:pt x="433" y="493"/>
                      <a:pt x="430" y="497"/>
                      <a:pt x="430" y="498"/>
                    </a:cubicBezTo>
                    <a:cubicBezTo>
                      <a:pt x="428" y="502"/>
                      <a:pt x="428" y="507"/>
                      <a:pt x="424" y="509"/>
                    </a:cubicBezTo>
                    <a:cubicBezTo>
                      <a:pt x="423" y="510"/>
                      <a:pt x="423" y="510"/>
                      <a:pt x="422" y="510"/>
                    </a:cubicBezTo>
                    <a:cubicBezTo>
                      <a:pt x="420" y="510"/>
                      <a:pt x="420" y="508"/>
                      <a:pt x="420" y="506"/>
                    </a:cubicBezTo>
                    <a:cubicBezTo>
                      <a:pt x="420" y="506"/>
                      <a:pt x="420" y="506"/>
                      <a:pt x="420" y="506"/>
                    </a:cubicBezTo>
                    <a:cubicBezTo>
                      <a:pt x="419" y="506"/>
                      <a:pt x="419" y="506"/>
                      <a:pt x="419" y="506"/>
                    </a:cubicBezTo>
                    <a:cubicBezTo>
                      <a:pt x="418" y="506"/>
                      <a:pt x="418" y="506"/>
                      <a:pt x="418" y="506"/>
                    </a:cubicBezTo>
                    <a:cubicBezTo>
                      <a:pt x="417" y="506"/>
                      <a:pt x="417" y="506"/>
                      <a:pt x="417" y="506"/>
                    </a:cubicBezTo>
                    <a:cubicBezTo>
                      <a:pt x="416" y="506"/>
                      <a:pt x="415" y="507"/>
                      <a:pt x="415" y="507"/>
                    </a:cubicBezTo>
                    <a:cubicBezTo>
                      <a:pt x="414" y="507"/>
                      <a:pt x="414" y="507"/>
                      <a:pt x="414" y="507"/>
                    </a:cubicBezTo>
                    <a:cubicBezTo>
                      <a:pt x="413" y="507"/>
                      <a:pt x="412" y="507"/>
                      <a:pt x="411" y="507"/>
                    </a:cubicBezTo>
                    <a:cubicBezTo>
                      <a:pt x="410" y="508"/>
                      <a:pt x="409" y="508"/>
                      <a:pt x="408" y="508"/>
                    </a:cubicBezTo>
                    <a:cubicBezTo>
                      <a:pt x="407" y="508"/>
                      <a:pt x="406" y="508"/>
                      <a:pt x="405" y="508"/>
                    </a:cubicBezTo>
                    <a:cubicBezTo>
                      <a:pt x="404" y="507"/>
                      <a:pt x="403" y="505"/>
                      <a:pt x="403" y="504"/>
                    </a:cubicBezTo>
                    <a:cubicBezTo>
                      <a:pt x="402" y="504"/>
                      <a:pt x="401" y="504"/>
                      <a:pt x="400" y="504"/>
                    </a:cubicBezTo>
                    <a:cubicBezTo>
                      <a:pt x="399" y="504"/>
                      <a:pt x="398" y="504"/>
                      <a:pt x="397" y="504"/>
                    </a:cubicBezTo>
                    <a:cubicBezTo>
                      <a:pt x="397" y="504"/>
                      <a:pt x="396" y="504"/>
                      <a:pt x="395" y="504"/>
                    </a:cubicBezTo>
                    <a:cubicBezTo>
                      <a:pt x="390" y="504"/>
                      <a:pt x="385" y="504"/>
                      <a:pt x="381" y="501"/>
                    </a:cubicBezTo>
                    <a:cubicBezTo>
                      <a:pt x="381" y="501"/>
                      <a:pt x="380" y="502"/>
                      <a:pt x="380" y="502"/>
                    </a:cubicBezTo>
                    <a:cubicBezTo>
                      <a:pt x="379" y="504"/>
                      <a:pt x="378" y="507"/>
                      <a:pt x="376" y="507"/>
                    </a:cubicBezTo>
                    <a:cubicBezTo>
                      <a:pt x="376" y="507"/>
                      <a:pt x="376" y="507"/>
                      <a:pt x="375" y="506"/>
                    </a:cubicBezTo>
                    <a:cubicBezTo>
                      <a:pt x="373" y="506"/>
                      <a:pt x="373" y="503"/>
                      <a:pt x="374" y="500"/>
                    </a:cubicBezTo>
                    <a:cubicBezTo>
                      <a:pt x="374" y="499"/>
                      <a:pt x="374" y="497"/>
                      <a:pt x="375" y="496"/>
                    </a:cubicBezTo>
                    <a:cubicBezTo>
                      <a:pt x="374" y="496"/>
                      <a:pt x="374" y="496"/>
                      <a:pt x="374" y="495"/>
                    </a:cubicBezTo>
                    <a:cubicBezTo>
                      <a:pt x="373" y="495"/>
                      <a:pt x="373" y="495"/>
                      <a:pt x="373" y="495"/>
                    </a:cubicBezTo>
                    <a:cubicBezTo>
                      <a:pt x="372" y="495"/>
                      <a:pt x="371" y="496"/>
                      <a:pt x="371" y="496"/>
                    </a:cubicBezTo>
                    <a:cubicBezTo>
                      <a:pt x="371" y="498"/>
                      <a:pt x="371" y="500"/>
                      <a:pt x="369" y="501"/>
                    </a:cubicBezTo>
                    <a:cubicBezTo>
                      <a:pt x="369" y="501"/>
                      <a:pt x="368" y="501"/>
                      <a:pt x="367" y="501"/>
                    </a:cubicBezTo>
                    <a:cubicBezTo>
                      <a:pt x="367" y="501"/>
                      <a:pt x="367" y="501"/>
                      <a:pt x="367" y="501"/>
                    </a:cubicBezTo>
                    <a:cubicBezTo>
                      <a:pt x="366" y="503"/>
                      <a:pt x="365" y="504"/>
                      <a:pt x="364" y="504"/>
                    </a:cubicBezTo>
                    <a:cubicBezTo>
                      <a:pt x="363" y="504"/>
                      <a:pt x="362" y="504"/>
                      <a:pt x="361" y="503"/>
                    </a:cubicBezTo>
                    <a:cubicBezTo>
                      <a:pt x="357" y="501"/>
                      <a:pt x="359" y="498"/>
                      <a:pt x="361" y="495"/>
                    </a:cubicBezTo>
                    <a:cubicBezTo>
                      <a:pt x="360" y="495"/>
                      <a:pt x="358" y="495"/>
                      <a:pt x="357" y="494"/>
                    </a:cubicBezTo>
                    <a:cubicBezTo>
                      <a:pt x="357" y="493"/>
                      <a:pt x="358" y="492"/>
                      <a:pt x="358" y="491"/>
                    </a:cubicBezTo>
                    <a:cubicBezTo>
                      <a:pt x="358" y="491"/>
                      <a:pt x="357" y="491"/>
                      <a:pt x="357" y="491"/>
                    </a:cubicBezTo>
                    <a:cubicBezTo>
                      <a:pt x="357" y="494"/>
                      <a:pt x="356" y="496"/>
                      <a:pt x="353" y="498"/>
                    </a:cubicBezTo>
                    <a:cubicBezTo>
                      <a:pt x="352" y="501"/>
                      <a:pt x="350" y="503"/>
                      <a:pt x="349" y="503"/>
                    </a:cubicBezTo>
                    <a:cubicBezTo>
                      <a:pt x="349" y="503"/>
                      <a:pt x="348" y="503"/>
                      <a:pt x="348" y="503"/>
                    </a:cubicBezTo>
                    <a:cubicBezTo>
                      <a:pt x="343" y="502"/>
                      <a:pt x="348" y="490"/>
                      <a:pt x="352" y="485"/>
                    </a:cubicBezTo>
                    <a:cubicBezTo>
                      <a:pt x="353" y="483"/>
                      <a:pt x="356" y="480"/>
                      <a:pt x="358" y="479"/>
                    </a:cubicBezTo>
                    <a:cubicBezTo>
                      <a:pt x="357" y="478"/>
                      <a:pt x="356" y="476"/>
                      <a:pt x="354" y="475"/>
                    </a:cubicBezTo>
                    <a:cubicBezTo>
                      <a:pt x="354" y="475"/>
                      <a:pt x="354" y="476"/>
                      <a:pt x="354" y="476"/>
                    </a:cubicBezTo>
                    <a:cubicBezTo>
                      <a:pt x="349" y="480"/>
                      <a:pt x="349" y="480"/>
                      <a:pt x="349" y="480"/>
                    </a:cubicBezTo>
                    <a:cubicBezTo>
                      <a:pt x="348" y="479"/>
                      <a:pt x="348" y="479"/>
                      <a:pt x="347" y="479"/>
                    </a:cubicBezTo>
                    <a:cubicBezTo>
                      <a:pt x="346" y="479"/>
                      <a:pt x="345" y="480"/>
                      <a:pt x="344" y="481"/>
                    </a:cubicBezTo>
                    <a:cubicBezTo>
                      <a:pt x="342" y="482"/>
                      <a:pt x="341" y="484"/>
                      <a:pt x="340" y="486"/>
                    </a:cubicBezTo>
                    <a:cubicBezTo>
                      <a:pt x="345" y="483"/>
                      <a:pt x="347" y="481"/>
                      <a:pt x="348" y="481"/>
                    </a:cubicBezTo>
                    <a:cubicBezTo>
                      <a:pt x="348" y="481"/>
                      <a:pt x="348" y="481"/>
                      <a:pt x="347" y="483"/>
                    </a:cubicBezTo>
                    <a:cubicBezTo>
                      <a:pt x="344" y="491"/>
                      <a:pt x="341" y="504"/>
                      <a:pt x="348" y="504"/>
                    </a:cubicBezTo>
                    <a:cubicBezTo>
                      <a:pt x="349" y="504"/>
                      <a:pt x="349" y="503"/>
                      <a:pt x="350" y="503"/>
                    </a:cubicBezTo>
                    <a:cubicBezTo>
                      <a:pt x="351" y="503"/>
                      <a:pt x="352" y="503"/>
                      <a:pt x="353" y="503"/>
                    </a:cubicBezTo>
                    <a:cubicBezTo>
                      <a:pt x="355" y="503"/>
                      <a:pt x="356" y="504"/>
                      <a:pt x="358" y="505"/>
                    </a:cubicBezTo>
                    <a:cubicBezTo>
                      <a:pt x="359" y="506"/>
                      <a:pt x="360" y="507"/>
                      <a:pt x="363" y="507"/>
                    </a:cubicBezTo>
                    <a:cubicBezTo>
                      <a:pt x="364" y="507"/>
                      <a:pt x="365" y="507"/>
                      <a:pt x="366" y="506"/>
                    </a:cubicBezTo>
                    <a:cubicBezTo>
                      <a:pt x="368" y="506"/>
                      <a:pt x="369" y="506"/>
                      <a:pt x="370" y="506"/>
                    </a:cubicBezTo>
                    <a:cubicBezTo>
                      <a:pt x="373" y="506"/>
                      <a:pt x="374" y="507"/>
                      <a:pt x="376" y="507"/>
                    </a:cubicBezTo>
                    <a:cubicBezTo>
                      <a:pt x="377" y="508"/>
                      <a:pt x="379" y="509"/>
                      <a:pt x="380" y="509"/>
                    </a:cubicBezTo>
                    <a:cubicBezTo>
                      <a:pt x="381" y="509"/>
                      <a:pt x="382" y="509"/>
                      <a:pt x="383" y="508"/>
                    </a:cubicBezTo>
                    <a:cubicBezTo>
                      <a:pt x="384" y="508"/>
                      <a:pt x="385" y="508"/>
                      <a:pt x="386" y="508"/>
                    </a:cubicBezTo>
                    <a:cubicBezTo>
                      <a:pt x="388" y="508"/>
                      <a:pt x="389" y="508"/>
                      <a:pt x="389" y="508"/>
                    </a:cubicBezTo>
                    <a:cubicBezTo>
                      <a:pt x="390" y="509"/>
                      <a:pt x="391" y="509"/>
                      <a:pt x="393" y="509"/>
                    </a:cubicBezTo>
                    <a:cubicBezTo>
                      <a:pt x="394" y="509"/>
                      <a:pt x="395" y="509"/>
                      <a:pt x="396" y="508"/>
                    </a:cubicBezTo>
                    <a:cubicBezTo>
                      <a:pt x="396" y="508"/>
                      <a:pt x="397" y="508"/>
                      <a:pt x="398" y="508"/>
                    </a:cubicBezTo>
                    <a:cubicBezTo>
                      <a:pt x="400" y="508"/>
                      <a:pt x="401" y="509"/>
                      <a:pt x="403" y="511"/>
                    </a:cubicBezTo>
                    <a:cubicBezTo>
                      <a:pt x="405" y="512"/>
                      <a:pt x="406" y="513"/>
                      <a:pt x="408" y="513"/>
                    </a:cubicBezTo>
                    <a:cubicBezTo>
                      <a:pt x="409" y="513"/>
                      <a:pt x="410" y="513"/>
                      <a:pt x="411" y="512"/>
                    </a:cubicBezTo>
                    <a:cubicBezTo>
                      <a:pt x="412" y="512"/>
                      <a:pt x="412" y="512"/>
                      <a:pt x="413" y="512"/>
                    </a:cubicBezTo>
                    <a:cubicBezTo>
                      <a:pt x="415" y="512"/>
                      <a:pt x="416" y="512"/>
                      <a:pt x="417" y="513"/>
                    </a:cubicBezTo>
                    <a:cubicBezTo>
                      <a:pt x="419" y="514"/>
                      <a:pt x="420" y="514"/>
                      <a:pt x="422" y="514"/>
                    </a:cubicBezTo>
                    <a:cubicBezTo>
                      <a:pt x="423" y="514"/>
                      <a:pt x="425" y="514"/>
                      <a:pt x="427" y="512"/>
                    </a:cubicBezTo>
                    <a:cubicBezTo>
                      <a:pt x="429" y="511"/>
                      <a:pt x="430" y="510"/>
                      <a:pt x="432" y="510"/>
                    </a:cubicBezTo>
                    <a:cubicBezTo>
                      <a:pt x="434" y="510"/>
                      <a:pt x="436" y="511"/>
                      <a:pt x="438" y="512"/>
                    </a:cubicBezTo>
                    <a:cubicBezTo>
                      <a:pt x="440" y="513"/>
                      <a:pt x="443" y="514"/>
                      <a:pt x="445" y="514"/>
                    </a:cubicBezTo>
                    <a:cubicBezTo>
                      <a:pt x="447" y="514"/>
                      <a:pt x="449" y="513"/>
                      <a:pt x="451" y="511"/>
                    </a:cubicBezTo>
                    <a:cubicBezTo>
                      <a:pt x="453" y="510"/>
                      <a:pt x="454" y="509"/>
                      <a:pt x="455" y="509"/>
                    </a:cubicBezTo>
                    <a:cubicBezTo>
                      <a:pt x="457" y="509"/>
                      <a:pt x="458" y="510"/>
                      <a:pt x="460" y="511"/>
                    </a:cubicBezTo>
                    <a:cubicBezTo>
                      <a:pt x="461" y="512"/>
                      <a:pt x="462" y="513"/>
                      <a:pt x="464" y="513"/>
                    </a:cubicBezTo>
                    <a:cubicBezTo>
                      <a:pt x="466" y="513"/>
                      <a:pt x="468" y="512"/>
                      <a:pt x="471" y="510"/>
                    </a:cubicBezTo>
                    <a:cubicBezTo>
                      <a:pt x="478" y="505"/>
                      <a:pt x="481" y="502"/>
                      <a:pt x="482" y="502"/>
                    </a:cubicBezTo>
                    <a:cubicBezTo>
                      <a:pt x="483" y="502"/>
                      <a:pt x="484" y="503"/>
                      <a:pt x="485" y="504"/>
                    </a:cubicBezTo>
                    <a:cubicBezTo>
                      <a:pt x="486" y="506"/>
                      <a:pt x="487" y="507"/>
                      <a:pt x="489" y="507"/>
                    </a:cubicBezTo>
                    <a:cubicBezTo>
                      <a:pt x="491" y="507"/>
                      <a:pt x="493" y="506"/>
                      <a:pt x="494" y="503"/>
                    </a:cubicBezTo>
                    <a:cubicBezTo>
                      <a:pt x="495" y="502"/>
                      <a:pt x="496" y="502"/>
                      <a:pt x="497" y="502"/>
                    </a:cubicBezTo>
                    <a:cubicBezTo>
                      <a:pt x="498" y="502"/>
                      <a:pt x="499" y="502"/>
                      <a:pt x="500" y="502"/>
                    </a:cubicBezTo>
                    <a:cubicBezTo>
                      <a:pt x="501" y="503"/>
                      <a:pt x="502" y="503"/>
                      <a:pt x="503" y="503"/>
                    </a:cubicBezTo>
                    <a:cubicBezTo>
                      <a:pt x="503" y="503"/>
                      <a:pt x="504" y="503"/>
                      <a:pt x="504" y="503"/>
                    </a:cubicBezTo>
                    <a:cubicBezTo>
                      <a:pt x="504" y="503"/>
                      <a:pt x="504" y="494"/>
                      <a:pt x="494" y="482"/>
                    </a:cubicBezTo>
                    <a:cubicBezTo>
                      <a:pt x="494" y="482"/>
                      <a:pt x="486" y="459"/>
                      <a:pt x="478" y="453"/>
                    </a:cubicBezTo>
                    <a:cubicBezTo>
                      <a:pt x="469" y="447"/>
                      <a:pt x="458" y="426"/>
                      <a:pt x="459" y="411"/>
                    </a:cubicBezTo>
                    <a:cubicBezTo>
                      <a:pt x="461" y="395"/>
                      <a:pt x="484" y="354"/>
                      <a:pt x="461" y="354"/>
                    </a:cubicBezTo>
                    <a:cubicBezTo>
                      <a:pt x="461" y="354"/>
                      <a:pt x="460" y="354"/>
                      <a:pt x="460" y="354"/>
                    </a:cubicBezTo>
                    <a:cubicBezTo>
                      <a:pt x="460" y="354"/>
                      <a:pt x="459" y="354"/>
                      <a:pt x="458" y="354"/>
                    </a:cubicBezTo>
                    <a:cubicBezTo>
                      <a:pt x="435" y="354"/>
                      <a:pt x="413" y="329"/>
                      <a:pt x="423" y="307"/>
                    </a:cubicBezTo>
                    <a:cubicBezTo>
                      <a:pt x="434" y="286"/>
                      <a:pt x="474" y="269"/>
                      <a:pt x="474" y="239"/>
                    </a:cubicBezTo>
                    <a:cubicBezTo>
                      <a:pt x="475" y="212"/>
                      <a:pt x="448" y="26"/>
                      <a:pt x="221" y="0"/>
                    </a:cubicBezTo>
                  </a:path>
                </a:pathLst>
              </a:custGeom>
              <a:solidFill>
                <a:srgbClr val="372F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177" name="Freeform 1260">
                <a:extLst>
                  <a:ext uri="{FF2B5EF4-FFF2-40B4-BE49-F238E27FC236}">
                    <a16:creationId xmlns:a16="http://schemas.microsoft.com/office/drawing/2014/main" id="{8C3227B6-5F19-471C-A39F-1416E603FE5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72" y="1432"/>
                <a:ext cx="385" cy="153"/>
              </a:xfrm>
              <a:custGeom>
                <a:avLst/>
                <a:gdLst>
                  <a:gd name="T0" fmla="*/ 443 w 240"/>
                  <a:gd name="T1" fmla="*/ 506 h 95"/>
                  <a:gd name="T2" fmla="*/ 0 w 240"/>
                  <a:gd name="T3" fmla="*/ 615 h 95"/>
                  <a:gd name="T4" fmla="*/ 8 w 240"/>
                  <a:gd name="T5" fmla="*/ 638 h 95"/>
                  <a:gd name="T6" fmla="*/ 186 w 240"/>
                  <a:gd name="T7" fmla="*/ 583 h 95"/>
                  <a:gd name="T8" fmla="*/ 438 w 240"/>
                  <a:gd name="T9" fmla="*/ 531 h 95"/>
                  <a:gd name="T10" fmla="*/ 545 w 240"/>
                  <a:gd name="T11" fmla="*/ 540 h 95"/>
                  <a:gd name="T12" fmla="*/ 549 w 240"/>
                  <a:gd name="T13" fmla="*/ 527 h 95"/>
                  <a:gd name="T14" fmla="*/ 504 w 240"/>
                  <a:gd name="T15" fmla="*/ 509 h 95"/>
                  <a:gd name="T16" fmla="*/ 443 w 240"/>
                  <a:gd name="T17" fmla="*/ 506 h 95"/>
                  <a:gd name="T18" fmla="*/ 1423 w 240"/>
                  <a:gd name="T19" fmla="*/ 498 h 95"/>
                  <a:gd name="T20" fmla="*/ 1423 w 240"/>
                  <a:gd name="T21" fmla="*/ 531 h 95"/>
                  <a:gd name="T22" fmla="*/ 1444 w 240"/>
                  <a:gd name="T23" fmla="*/ 543 h 95"/>
                  <a:gd name="T24" fmla="*/ 1449 w 240"/>
                  <a:gd name="T25" fmla="*/ 543 h 95"/>
                  <a:gd name="T26" fmla="*/ 1465 w 240"/>
                  <a:gd name="T27" fmla="*/ 543 h 95"/>
                  <a:gd name="T28" fmla="*/ 1469 w 240"/>
                  <a:gd name="T29" fmla="*/ 543 h 95"/>
                  <a:gd name="T30" fmla="*/ 1503 w 240"/>
                  <a:gd name="T31" fmla="*/ 543 h 95"/>
                  <a:gd name="T32" fmla="*/ 1545 w 240"/>
                  <a:gd name="T33" fmla="*/ 552 h 95"/>
                  <a:gd name="T34" fmla="*/ 1558 w 240"/>
                  <a:gd name="T35" fmla="*/ 552 h 95"/>
                  <a:gd name="T36" fmla="*/ 1590 w 240"/>
                  <a:gd name="T37" fmla="*/ 531 h 95"/>
                  <a:gd name="T38" fmla="*/ 1590 w 240"/>
                  <a:gd name="T39" fmla="*/ 506 h 95"/>
                  <a:gd name="T40" fmla="*/ 1490 w 240"/>
                  <a:gd name="T41" fmla="*/ 519 h 95"/>
                  <a:gd name="T42" fmla="*/ 1423 w 240"/>
                  <a:gd name="T43" fmla="*/ 498 h 95"/>
                  <a:gd name="T44" fmla="*/ 1372 w 240"/>
                  <a:gd name="T45" fmla="*/ 0 h 95"/>
                  <a:gd name="T46" fmla="*/ 1434 w 240"/>
                  <a:gd name="T47" fmla="*/ 251 h 95"/>
                  <a:gd name="T48" fmla="*/ 1434 w 240"/>
                  <a:gd name="T49" fmla="*/ 409 h 95"/>
                  <a:gd name="T50" fmla="*/ 1449 w 240"/>
                  <a:gd name="T51" fmla="*/ 370 h 95"/>
                  <a:gd name="T52" fmla="*/ 1558 w 240"/>
                  <a:gd name="T53" fmla="*/ 230 h 95"/>
                  <a:gd name="T54" fmla="*/ 1558 w 240"/>
                  <a:gd name="T55" fmla="*/ 230 h 95"/>
                  <a:gd name="T56" fmla="*/ 1530 w 240"/>
                  <a:gd name="T57" fmla="*/ 101 h 95"/>
                  <a:gd name="T58" fmla="*/ 1524 w 240"/>
                  <a:gd name="T59" fmla="*/ 81 h 95"/>
                  <a:gd name="T60" fmla="*/ 1436 w 240"/>
                  <a:gd name="T61" fmla="*/ 21 h 95"/>
                  <a:gd name="T62" fmla="*/ 1372 w 240"/>
                  <a:gd name="T63" fmla="*/ 0 h 95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240" h="95">
                    <a:moveTo>
                      <a:pt x="67" y="75"/>
                    </a:moveTo>
                    <a:cubicBezTo>
                      <a:pt x="48" y="75"/>
                      <a:pt x="29" y="85"/>
                      <a:pt x="0" y="91"/>
                    </a:cubicBezTo>
                    <a:cubicBezTo>
                      <a:pt x="0" y="92"/>
                      <a:pt x="1" y="94"/>
                      <a:pt x="1" y="95"/>
                    </a:cubicBezTo>
                    <a:cubicBezTo>
                      <a:pt x="10" y="94"/>
                      <a:pt x="19" y="91"/>
                      <a:pt x="28" y="87"/>
                    </a:cubicBezTo>
                    <a:cubicBezTo>
                      <a:pt x="42" y="81"/>
                      <a:pt x="55" y="79"/>
                      <a:pt x="66" y="79"/>
                    </a:cubicBezTo>
                    <a:cubicBezTo>
                      <a:pt x="72" y="79"/>
                      <a:pt x="77" y="79"/>
                      <a:pt x="82" y="80"/>
                    </a:cubicBezTo>
                    <a:cubicBezTo>
                      <a:pt x="82" y="79"/>
                      <a:pt x="82" y="78"/>
                      <a:pt x="83" y="78"/>
                    </a:cubicBezTo>
                    <a:cubicBezTo>
                      <a:pt x="80" y="77"/>
                      <a:pt x="78" y="76"/>
                      <a:pt x="76" y="76"/>
                    </a:cubicBezTo>
                    <a:cubicBezTo>
                      <a:pt x="73" y="75"/>
                      <a:pt x="70" y="75"/>
                      <a:pt x="67" y="75"/>
                    </a:cubicBezTo>
                    <a:moveTo>
                      <a:pt x="215" y="74"/>
                    </a:moveTo>
                    <a:cubicBezTo>
                      <a:pt x="215" y="76"/>
                      <a:pt x="215" y="77"/>
                      <a:pt x="215" y="79"/>
                    </a:cubicBezTo>
                    <a:cubicBezTo>
                      <a:pt x="216" y="79"/>
                      <a:pt x="217" y="80"/>
                      <a:pt x="218" y="81"/>
                    </a:cubicBezTo>
                    <a:cubicBezTo>
                      <a:pt x="219" y="81"/>
                      <a:pt x="219" y="81"/>
                      <a:pt x="219" y="81"/>
                    </a:cubicBezTo>
                    <a:cubicBezTo>
                      <a:pt x="220" y="81"/>
                      <a:pt x="220" y="81"/>
                      <a:pt x="221" y="81"/>
                    </a:cubicBezTo>
                    <a:cubicBezTo>
                      <a:pt x="221" y="81"/>
                      <a:pt x="221" y="81"/>
                      <a:pt x="222" y="81"/>
                    </a:cubicBezTo>
                    <a:cubicBezTo>
                      <a:pt x="223" y="81"/>
                      <a:pt x="225" y="81"/>
                      <a:pt x="227" y="81"/>
                    </a:cubicBezTo>
                    <a:cubicBezTo>
                      <a:pt x="229" y="82"/>
                      <a:pt x="231" y="82"/>
                      <a:pt x="233" y="82"/>
                    </a:cubicBezTo>
                    <a:cubicBezTo>
                      <a:pt x="234" y="82"/>
                      <a:pt x="235" y="82"/>
                      <a:pt x="235" y="82"/>
                    </a:cubicBezTo>
                    <a:cubicBezTo>
                      <a:pt x="238" y="81"/>
                      <a:pt x="238" y="79"/>
                      <a:pt x="240" y="79"/>
                    </a:cubicBezTo>
                    <a:cubicBezTo>
                      <a:pt x="240" y="77"/>
                      <a:pt x="240" y="76"/>
                      <a:pt x="240" y="75"/>
                    </a:cubicBezTo>
                    <a:cubicBezTo>
                      <a:pt x="234" y="76"/>
                      <a:pt x="229" y="77"/>
                      <a:pt x="225" y="77"/>
                    </a:cubicBezTo>
                    <a:cubicBezTo>
                      <a:pt x="221" y="77"/>
                      <a:pt x="217" y="76"/>
                      <a:pt x="215" y="74"/>
                    </a:cubicBezTo>
                    <a:moveTo>
                      <a:pt x="207" y="0"/>
                    </a:moveTo>
                    <a:cubicBezTo>
                      <a:pt x="212" y="12"/>
                      <a:pt x="215" y="26"/>
                      <a:pt x="216" y="37"/>
                    </a:cubicBezTo>
                    <a:cubicBezTo>
                      <a:pt x="216" y="45"/>
                      <a:pt x="216" y="53"/>
                      <a:pt x="216" y="61"/>
                    </a:cubicBezTo>
                    <a:cubicBezTo>
                      <a:pt x="217" y="60"/>
                      <a:pt x="218" y="57"/>
                      <a:pt x="219" y="55"/>
                    </a:cubicBezTo>
                    <a:cubicBezTo>
                      <a:pt x="223" y="48"/>
                      <a:pt x="229" y="40"/>
                      <a:pt x="235" y="34"/>
                    </a:cubicBezTo>
                    <a:cubicBezTo>
                      <a:pt x="235" y="34"/>
                      <a:pt x="235" y="34"/>
                      <a:pt x="235" y="34"/>
                    </a:cubicBezTo>
                    <a:cubicBezTo>
                      <a:pt x="234" y="28"/>
                      <a:pt x="233" y="21"/>
                      <a:pt x="231" y="15"/>
                    </a:cubicBezTo>
                    <a:cubicBezTo>
                      <a:pt x="231" y="14"/>
                      <a:pt x="230" y="13"/>
                      <a:pt x="230" y="12"/>
                    </a:cubicBezTo>
                    <a:cubicBezTo>
                      <a:pt x="225" y="9"/>
                      <a:pt x="221" y="6"/>
                      <a:pt x="217" y="3"/>
                    </a:cubicBezTo>
                    <a:cubicBezTo>
                      <a:pt x="213" y="1"/>
                      <a:pt x="209" y="0"/>
                      <a:pt x="207" y="0"/>
                    </a:cubicBezTo>
                  </a:path>
                </a:pathLst>
              </a:custGeom>
              <a:solidFill>
                <a:srgbClr val="463D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178" name="Freeform 1261">
                <a:extLst>
                  <a:ext uri="{FF2B5EF4-FFF2-40B4-BE49-F238E27FC236}">
                    <a16:creationId xmlns:a16="http://schemas.microsoft.com/office/drawing/2014/main" id="{662E768D-5D08-43EA-A262-6F874EF3D7B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73" y="1609"/>
                <a:ext cx="257" cy="213"/>
              </a:xfrm>
              <a:custGeom>
                <a:avLst/>
                <a:gdLst>
                  <a:gd name="T0" fmla="*/ 771 w 160"/>
                  <a:gd name="T1" fmla="*/ 520 h 133"/>
                  <a:gd name="T2" fmla="*/ 593 w 160"/>
                  <a:gd name="T3" fmla="*/ 184 h 133"/>
                  <a:gd name="T4" fmla="*/ 668 w 160"/>
                  <a:gd name="T5" fmla="*/ 261 h 133"/>
                  <a:gd name="T6" fmla="*/ 826 w 160"/>
                  <a:gd name="T7" fmla="*/ 287 h 133"/>
                  <a:gd name="T8" fmla="*/ 890 w 160"/>
                  <a:gd name="T9" fmla="*/ 274 h 133"/>
                  <a:gd name="T10" fmla="*/ 911 w 160"/>
                  <a:gd name="T11" fmla="*/ 320 h 133"/>
                  <a:gd name="T12" fmla="*/ 766 w 160"/>
                  <a:gd name="T13" fmla="*/ 580 h 133"/>
                  <a:gd name="T14" fmla="*/ 753 w 160"/>
                  <a:gd name="T15" fmla="*/ 593 h 133"/>
                  <a:gd name="T16" fmla="*/ 718 w 160"/>
                  <a:gd name="T17" fmla="*/ 636 h 133"/>
                  <a:gd name="T18" fmla="*/ 732 w 160"/>
                  <a:gd name="T19" fmla="*/ 546 h 133"/>
                  <a:gd name="T20" fmla="*/ 732 w 160"/>
                  <a:gd name="T21" fmla="*/ 525 h 133"/>
                  <a:gd name="T22" fmla="*/ 792 w 160"/>
                  <a:gd name="T23" fmla="*/ 396 h 133"/>
                  <a:gd name="T24" fmla="*/ 712 w 160"/>
                  <a:gd name="T25" fmla="*/ 408 h 133"/>
                  <a:gd name="T26" fmla="*/ 684 w 160"/>
                  <a:gd name="T27" fmla="*/ 307 h 133"/>
                  <a:gd name="T28" fmla="*/ 671 w 160"/>
                  <a:gd name="T29" fmla="*/ 287 h 133"/>
                  <a:gd name="T30" fmla="*/ 668 w 160"/>
                  <a:gd name="T31" fmla="*/ 261 h 133"/>
                  <a:gd name="T32" fmla="*/ 101 w 160"/>
                  <a:gd name="T33" fmla="*/ 26 h 133"/>
                  <a:gd name="T34" fmla="*/ 162 w 160"/>
                  <a:gd name="T35" fmla="*/ 42 h 133"/>
                  <a:gd name="T36" fmla="*/ 186 w 160"/>
                  <a:gd name="T37" fmla="*/ 54 h 133"/>
                  <a:gd name="T38" fmla="*/ 207 w 160"/>
                  <a:gd name="T39" fmla="*/ 54 h 133"/>
                  <a:gd name="T40" fmla="*/ 363 w 160"/>
                  <a:gd name="T41" fmla="*/ 77 h 133"/>
                  <a:gd name="T42" fmla="*/ 464 w 160"/>
                  <a:gd name="T43" fmla="*/ 107 h 133"/>
                  <a:gd name="T44" fmla="*/ 533 w 160"/>
                  <a:gd name="T45" fmla="*/ 119 h 133"/>
                  <a:gd name="T46" fmla="*/ 580 w 160"/>
                  <a:gd name="T47" fmla="*/ 111 h 133"/>
                  <a:gd name="T48" fmla="*/ 671 w 160"/>
                  <a:gd name="T49" fmla="*/ 131 h 133"/>
                  <a:gd name="T50" fmla="*/ 792 w 160"/>
                  <a:gd name="T51" fmla="*/ 151 h 133"/>
                  <a:gd name="T52" fmla="*/ 826 w 160"/>
                  <a:gd name="T53" fmla="*/ 163 h 133"/>
                  <a:gd name="T54" fmla="*/ 779 w 160"/>
                  <a:gd name="T55" fmla="*/ 205 h 133"/>
                  <a:gd name="T56" fmla="*/ 834 w 160"/>
                  <a:gd name="T57" fmla="*/ 163 h 133"/>
                  <a:gd name="T58" fmla="*/ 944 w 160"/>
                  <a:gd name="T59" fmla="*/ 131 h 133"/>
                  <a:gd name="T60" fmla="*/ 978 w 160"/>
                  <a:gd name="T61" fmla="*/ 144 h 133"/>
                  <a:gd name="T62" fmla="*/ 1006 w 160"/>
                  <a:gd name="T63" fmla="*/ 144 h 133"/>
                  <a:gd name="T64" fmla="*/ 991 w 160"/>
                  <a:gd name="T65" fmla="*/ 197 h 133"/>
                  <a:gd name="T66" fmla="*/ 965 w 160"/>
                  <a:gd name="T67" fmla="*/ 205 h 133"/>
                  <a:gd name="T68" fmla="*/ 856 w 160"/>
                  <a:gd name="T69" fmla="*/ 255 h 133"/>
                  <a:gd name="T70" fmla="*/ 856 w 160"/>
                  <a:gd name="T71" fmla="*/ 255 h 133"/>
                  <a:gd name="T72" fmla="*/ 779 w 160"/>
                  <a:gd name="T73" fmla="*/ 239 h 133"/>
                  <a:gd name="T74" fmla="*/ 718 w 160"/>
                  <a:gd name="T75" fmla="*/ 184 h 133"/>
                  <a:gd name="T76" fmla="*/ 634 w 160"/>
                  <a:gd name="T77" fmla="*/ 231 h 133"/>
                  <a:gd name="T78" fmla="*/ 614 w 160"/>
                  <a:gd name="T79" fmla="*/ 520 h 133"/>
                  <a:gd name="T80" fmla="*/ 472 w 160"/>
                  <a:gd name="T81" fmla="*/ 665 h 133"/>
                  <a:gd name="T82" fmla="*/ 626 w 160"/>
                  <a:gd name="T83" fmla="*/ 807 h 133"/>
                  <a:gd name="T84" fmla="*/ 384 w 160"/>
                  <a:gd name="T85" fmla="*/ 743 h 133"/>
                  <a:gd name="T86" fmla="*/ 826 w 160"/>
                  <a:gd name="T87" fmla="*/ 798 h 133"/>
                  <a:gd name="T88" fmla="*/ 1065 w 160"/>
                  <a:gd name="T89" fmla="*/ 107 h 133"/>
                  <a:gd name="T90" fmla="*/ 986 w 160"/>
                  <a:gd name="T91" fmla="*/ 131 h 133"/>
                  <a:gd name="T92" fmla="*/ 903 w 160"/>
                  <a:gd name="T93" fmla="*/ 119 h 133"/>
                  <a:gd name="T94" fmla="*/ 821 w 160"/>
                  <a:gd name="T95" fmla="*/ 119 h 133"/>
                  <a:gd name="T96" fmla="*/ 732 w 160"/>
                  <a:gd name="T97" fmla="*/ 111 h 133"/>
                  <a:gd name="T98" fmla="*/ 651 w 160"/>
                  <a:gd name="T99" fmla="*/ 107 h 133"/>
                  <a:gd name="T100" fmla="*/ 519 w 160"/>
                  <a:gd name="T101" fmla="*/ 77 h 133"/>
                  <a:gd name="T102" fmla="*/ 426 w 160"/>
                  <a:gd name="T103" fmla="*/ 67 h 133"/>
                  <a:gd name="T104" fmla="*/ 332 w 160"/>
                  <a:gd name="T105" fmla="*/ 56 h 133"/>
                  <a:gd name="T106" fmla="*/ 246 w 160"/>
                  <a:gd name="T107" fmla="*/ 54 h 133"/>
                  <a:gd name="T108" fmla="*/ 0 w 160"/>
                  <a:gd name="T109" fmla="*/ 0 h 133"/>
                  <a:gd name="T110" fmla="*/ 55 w 160"/>
                  <a:gd name="T111" fmla="*/ 42 h 133"/>
                  <a:gd name="T112" fmla="*/ 0 w 160"/>
                  <a:gd name="T113" fmla="*/ 0 h 133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160" h="133">
                    <a:moveTo>
                      <a:pt x="122" y="64"/>
                    </a:moveTo>
                    <a:cubicBezTo>
                      <a:pt x="120" y="67"/>
                      <a:pt x="117" y="70"/>
                      <a:pt x="116" y="74"/>
                    </a:cubicBezTo>
                    <a:cubicBezTo>
                      <a:pt x="116" y="76"/>
                      <a:pt x="117" y="77"/>
                      <a:pt x="116" y="79"/>
                    </a:cubicBezTo>
                    <a:cubicBezTo>
                      <a:pt x="117" y="77"/>
                      <a:pt x="118" y="74"/>
                      <a:pt x="119" y="71"/>
                    </a:cubicBezTo>
                    <a:cubicBezTo>
                      <a:pt x="120" y="69"/>
                      <a:pt x="121" y="67"/>
                      <a:pt x="122" y="64"/>
                    </a:cubicBezTo>
                    <a:moveTo>
                      <a:pt x="89" y="28"/>
                    </a:moveTo>
                    <a:cubicBezTo>
                      <a:pt x="90" y="29"/>
                      <a:pt x="91" y="30"/>
                      <a:pt x="92" y="30"/>
                    </a:cubicBezTo>
                    <a:cubicBezTo>
                      <a:pt x="91" y="29"/>
                      <a:pt x="91" y="29"/>
                      <a:pt x="89" y="28"/>
                    </a:cubicBezTo>
                    <a:moveTo>
                      <a:pt x="100" y="40"/>
                    </a:moveTo>
                    <a:cubicBezTo>
                      <a:pt x="101" y="38"/>
                      <a:pt x="101" y="38"/>
                      <a:pt x="101" y="38"/>
                    </a:cubicBezTo>
                    <a:cubicBezTo>
                      <a:pt x="105" y="44"/>
                      <a:pt x="113" y="41"/>
                      <a:pt x="120" y="43"/>
                    </a:cubicBezTo>
                    <a:cubicBezTo>
                      <a:pt x="121" y="43"/>
                      <a:pt x="122" y="44"/>
                      <a:pt x="124" y="44"/>
                    </a:cubicBezTo>
                    <a:cubicBezTo>
                      <a:pt x="125" y="44"/>
                      <a:pt x="127" y="44"/>
                      <a:pt x="129" y="43"/>
                    </a:cubicBezTo>
                    <a:cubicBezTo>
                      <a:pt x="127" y="43"/>
                      <a:pt x="127" y="43"/>
                      <a:pt x="127" y="43"/>
                    </a:cubicBezTo>
                    <a:cubicBezTo>
                      <a:pt x="129" y="43"/>
                      <a:pt x="132" y="42"/>
                      <a:pt x="134" y="42"/>
                    </a:cubicBezTo>
                    <a:cubicBezTo>
                      <a:pt x="135" y="42"/>
                      <a:pt x="137" y="42"/>
                      <a:pt x="138" y="44"/>
                    </a:cubicBezTo>
                    <a:cubicBezTo>
                      <a:pt x="138" y="44"/>
                      <a:pt x="138" y="45"/>
                      <a:pt x="138" y="46"/>
                    </a:cubicBezTo>
                    <a:cubicBezTo>
                      <a:pt x="141" y="47"/>
                      <a:pt x="140" y="48"/>
                      <a:pt x="137" y="49"/>
                    </a:cubicBezTo>
                    <a:cubicBezTo>
                      <a:pt x="136" y="53"/>
                      <a:pt x="133" y="56"/>
                      <a:pt x="132" y="57"/>
                    </a:cubicBezTo>
                    <a:cubicBezTo>
                      <a:pt x="128" y="62"/>
                      <a:pt x="125" y="67"/>
                      <a:pt x="123" y="73"/>
                    </a:cubicBezTo>
                    <a:cubicBezTo>
                      <a:pt x="121" y="77"/>
                      <a:pt x="120" y="86"/>
                      <a:pt x="115" y="88"/>
                    </a:cubicBezTo>
                    <a:cubicBezTo>
                      <a:pt x="115" y="85"/>
                      <a:pt x="115" y="83"/>
                      <a:pt x="116" y="81"/>
                    </a:cubicBezTo>
                    <a:cubicBezTo>
                      <a:pt x="115" y="82"/>
                      <a:pt x="113" y="83"/>
                      <a:pt x="113" y="85"/>
                    </a:cubicBezTo>
                    <a:cubicBezTo>
                      <a:pt x="112" y="87"/>
                      <a:pt x="114" y="89"/>
                      <a:pt x="113" y="90"/>
                    </a:cubicBezTo>
                    <a:cubicBezTo>
                      <a:pt x="113" y="93"/>
                      <a:pt x="110" y="95"/>
                      <a:pt x="110" y="98"/>
                    </a:cubicBezTo>
                    <a:cubicBezTo>
                      <a:pt x="109" y="101"/>
                      <a:pt x="113" y="109"/>
                      <a:pt x="107" y="110"/>
                    </a:cubicBezTo>
                    <a:cubicBezTo>
                      <a:pt x="105" y="105"/>
                      <a:pt x="105" y="101"/>
                      <a:pt x="108" y="97"/>
                    </a:cubicBezTo>
                    <a:cubicBezTo>
                      <a:pt x="111" y="92"/>
                      <a:pt x="111" y="94"/>
                      <a:pt x="109" y="89"/>
                    </a:cubicBezTo>
                    <a:cubicBezTo>
                      <a:pt x="108" y="85"/>
                      <a:pt x="106" y="88"/>
                      <a:pt x="108" y="83"/>
                    </a:cubicBezTo>
                    <a:cubicBezTo>
                      <a:pt x="109" y="83"/>
                      <a:pt x="109" y="83"/>
                      <a:pt x="110" y="83"/>
                    </a:cubicBezTo>
                    <a:cubicBezTo>
                      <a:pt x="110" y="83"/>
                      <a:pt x="110" y="83"/>
                      <a:pt x="110" y="83"/>
                    </a:cubicBezTo>
                    <a:cubicBezTo>
                      <a:pt x="111" y="83"/>
                      <a:pt x="111" y="83"/>
                      <a:pt x="111" y="82"/>
                    </a:cubicBezTo>
                    <a:cubicBezTo>
                      <a:pt x="112" y="80"/>
                      <a:pt x="111" y="82"/>
                      <a:pt x="110" y="80"/>
                    </a:cubicBezTo>
                    <a:cubicBezTo>
                      <a:pt x="108" y="77"/>
                      <a:pt x="106" y="80"/>
                      <a:pt x="106" y="76"/>
                    </a:cubicBezTo>
                    <a:cubicBezTo>
                      <a:pt x="107" y="75"/>
                      <a:pt x="111" y="69"/>
                      <a:pt x="112" y="68"/>
                    </a:cubicBezTo>
                    <a:cubicBezTo>
                      <a:pt x="113" y="66"/>
                      <a:pt x="120" y="62"/>
                      <a:pt x="119" y="60"/>
                    </a:cubicBezTo>
                    <a:cubicBezTo>
                      <a:pt x="119" y="60"/>
                      <a:pt x="119" y="59"/>
                      <a:pt x="119" y="59"/>
                    </a:cubicBezTo>
                    <a:cubicBezTo>
                      <a:pt x="115" y="60"/>
                      <a:pt x="111" y="64"/>
                      <a:pt x="108" y="65"/>
                    </a:cubicBezTo>
                    <a:cubicBezTo>
                      <a:pt x="107" y="64"/>
                      <a:pt x="106" y="64"/>
                      <a:pt x="107" y="62"/>
                    </a:cubicBezTo>
                    <a:cubicBezTo>
                      <a:pt x="106" y="62"/>
                      <a:pt x="106" y="62"/>
                      <a:pt x="106" y="62"/>
                    </a:cubicBezTo>
                    <a:cubicBezTo>
                      <a:pt x="103" y="62"/>
                      <a:pt x="101" y="58"/>
                      <a:pt x="100" y="56"/>
                    </a:cubicBezTo>
                    <a:cubicBezTo>
                      <a:pt x="98" y="52"/>
                      <a:pt x="98" y="49"/>
                      <a:pt x="103" y="47"/>
                    </a:cubicBezTo>
                    <a:cubicBezTo>
                      <a:pt x="104" y="47"/>
                      <a:pt x="104" y="47"/>
                      <a:pt x="105" y="46"/>
                    </a:cubicBezTo>
                    <a:cubicBezTo>
                      <a:pt x="105" y="46"/>
                      <a:pt x="104" y="46"/>
                      <a:pt x="104" y="46"/>
                    </a:cubicBezTo>
                    <a:cubicBezTo>
                      <a:pt x="103" y="45"/>
                      <a:pt x="102" y="46"/>
                      <a:pt x="101" y="44"/>
                    </a:cubicBezTo>
                    <a:cubicBezTo>
                      <a:pt x="100" y="43"/>
                      <a:pt x="100" y="42"/>
                      <a:pt x="99" y="41"/>
                    </a:cubicBezTo>
                    <a:cubicBezTo>
                      <a:pt x="99" y="40"/>
                      <a:pt x="99" y="40"/>
                      <a:pt x="100" y="40"/>
                    </a:cubicBezTo>
                    <a:cubicBezTo>
                      <a:pt x="100" y="40"/>
                      <a:pt x="100" y="40"/>
                      <a:pt x="100" y="40"/>
                    </a:cubicBezTo>
                    <a:moveTo>
                      <a:pt x="19" y="2"/>
                    </a:moveTo>
                    <a:cubicBezTo>
                      <a:pt x="18" y="2"/>
                      <a:pt x="16" y="3"/>
                      <a:pt x="15" y="3"/>
                    </a:cubicBezTo>
                    <a:cubicBezTo>
                      <a:pt x="15" y="3"/>
                      <a:pt x="15" y="4"/>
                      <a:pt x="15" y="4"/>
                    </a:cubicBezTo>
                    <a:cubicBezTo>
                      <a:pt x="16" y="4"/>
                      <a:pt x="16" y="4"/>
                      <a:pt x="17" y="4"/>
                    </a:cubicBezTo>
                    <a:cubicBezTo>
                      <a:pt x="18" y="4"/>
                      <a:pt x="20" y="4"/>
                      <a:pt x="21" y="4"/>
                    </a:cubicBezTo>
                    <a:cubicBezTo>
                      <a:pt x="22" y="4"/>
                      <a:pt x="23" y="5"/>
                      <a:pt x="24" y="6"/>
                    </a:cubicBezTo>
                    <a:cubicBezTo>
                      <a:pt x="25" y="6"/>
                      <a:pt x="25" y="6"/>
                      <a:pt x="25" y="6"/>
                    </a:cubicBezTo>
                    <a:cubicBezTo>
                      <a:pt x="25" y="6"/>
                      <a:pt x="25" y="6"/>
                      <a:pt x="25" y="6"/>
                    </a:cubicBezTo>
                    <a:cubicBezTo>
                      <a:pt x="26" y="6"/>
                      <a:pt x="27" y="7"/>
                      <a:pt x="28" y="8"/>
                    </a:cubicBezTo>
                    <a:cubicBezTo>
                      <a:pt x="28" y="8"/>
                      <a:pt x="29" y="8"/>
                      <a:pt x="29" y="8"/>
                    </a:cubicBezTo>
                    <a:cubicBezTo>
                      <a:pt x="30" y="8"/>
                      <a:pt x="30" y="7"/>
                      <a:pt x="31" y="7"/>
                    </a:cubicBezTo>
                    <a:cubicBezTo>
                      <a:pt x="31" y="7"/>
                      <a:pt x="31" y="7"/>
                      <a:pt x="31" y="8"/>
                    </a:cubicBezTo>
                    <a:cubicBezTo>
                      <a:pt x="36" y="8"/>
                      <a:pt x="40" y="11"/>
                      <a:pt x="44" y="12"/>
                    </a:cubicBezTo>
                    <a:cubicBezTo>
                      <a:pt x="46" y="12"/>
                      <a:pt x="47" y="12"/>
                      <a:pt x="49" y="12"/>
                    </a:cubicBezTo>
                    <a:cubicBezTo>
                      <a:pt x="51" y="12"/>
                      <a:pt x="53" y="12"/>
                      <a:pt x="55" y="12"/>
                    </a:cubicBezTo>
                    <a:cubicBezTo>
                      <a:pt x="57" y="12"/>
                      <a:pt x="59" y="12"/>
                      <a:pt x="61" y="12"/>
                    </a:cubicBezTo>
                    <a:cubicBezTo>
                      <a:pt x="63" y="12"/>
                      <a:pt x="64" y="12"/>
                      <a:pt x="66" y="12"/>
                    </a:cubicBezTo>
                    <a:cubicBezTo>
                      <a:pt x="68" y="13"/>
                      <a:pt x="69" y="15"/>
                      <a:pt x="70" y="16"/>
                    </a:cubicBezTo>
                    <a:cubicBezTo>
                      <a:pt x="72" y="17"/>
                      <a:pt x="73" y="16"/>
                      <a:pt x="75" y="17"/>
                    </a:cubicBezTo>
                    <a:cubicBezTo>
                      <a:pt x="79" y="18"/>
                      <a:pt x="79" y="17"/>
                      <a:pt x="79" y="18"/>
                    </a:cubicBezTo>
                    <a:cubicBezTo>
                      <a:pt x="80" y="18"/>
                      <a:pt x="80" y="18"/>
                      <a:pt x="80" y="18"/>
                    </a:cubicBezTo>
                    <a:cubicBezTo>
                      <a:pt x="81" y="18"/>
                      <a:pt x="81" y="18"/>
                      <a:pt x="82" y="18"/>
                    </a:cubicBezTo>
                    <a:cubicBezTo>
                      <a:pt x="84" y="18"/>
                      <a:pt x="84" y="17"/>
                      <a:pt x="86" y="17"/>
                    </a:cubicBezTo>
                    <a:cubicBezTo>
                      <a:pt x="86" y="17"/>
                      <a:pt x="86" y="17"/>
                      <a:pt x="87" y="17"/>
                    </a:cubicBezTo>
                    <a:cubicBezTo>
                      <a:pt x="89" y="17"/>
                      <a:pt x="92" y="20"/>
                      <a:pt x="94" y="20"/>
                    </a:cubicBezTo>
                    <a:cubicBezTo>
                      <a:pt x="95" y="21"/>
                      <a:pt x="96" y="21"/>
                      <a:pt x="97" y="21"/>
                    </a:cubicBezTo>
                    <a:cubicBezTo>
                      <a:pt x="98" y="21"/>
                      <a:pt x="100" y="20"/>
                      <a:pt x="101" y="20"/>
                    </a:cubicBezTo>
                    <a:cubicBezTo>
                      <a:pt x="102" y="20"/>
                      <a:pt x="103" y="20"/>
                      <a:pt x="105" y="20"/>
                    </a:cubicBezTo>
                    <a:cubicBezTo>
                      <a:pt x="106" y="20"/>
                      <a:pt x="107" y="20"/>
                      <a:pt x="108" y="20"/>
                    </a:cubicBezTo>
                    <a:cubicBezTo>
                      <a:pt x="112" y="22"/>
                      <a:pt x="115" y="22"/>
                      <a:pt x="119" y="23"/>
                    </a:cubicBezTo>
                    <a:cubicBezTo>
                      <a:pt x="121" y="24"/>
                      <a:pt x="122" y="25"/>
                      <a:pt x="124" y="25"/>
                    </a:cubicBezTo>
                    <a:cubicBezTo>
                      <a:pt x="124" y="25"/>
                      <a:pt x="124" y="25"/>
                      <a:pt x="124" y="25"/>
                    </a:cubicBezTo>
                    <a:cubicBezTo>
                      <a:pt x="124" y="25"/>
                      <a:pt x="124" y="25"/>
                      <a:pt x="124" y="25"/>
                    </a:cubicBezTo>
                    <a:cubicBezTo>
                      <a:pt x="124" y="25"/>
                      <a:pt x="124" y="25"/>
                      <a:pt x="124" y="25"/>
                    </a:cubicBezTo>
                    <a:cubicBezTo>
                      <a:pt x="124" y="25"/>
                      <a:pt x="124" y="25"/>
                      <a:pt x="124" y="25"/>
                    </a:cubicBezTo>
                    <a:cubicBezTo>
                      <a:pt x="120" y="25"/>
                      <a:pt x="120" y="29"/>
                      <a:pt x="117" y="31"/>
                    </a:cubicBezTo>
                    <a:cubicBezTo>
                      <a:pt x="117" y="32"/>
                      <a:pt x="117" y="32"/>
                      <a:pt x="116" y="32"/>
                    </a:cubicBezTo>
                    <a:cubicBezTo>
                      <a:pt x="120" y="31"/>
                      <a:pt x="123" y="30"/>
                      <a:pt x="125" y="28"/>
                    </a:cubicBezTo>
                    <a:cubicBezTo>
                      <a:pt x="125" y="25"/>
                      <a:pt x="125" y="25"/>
                      <a:pt x="125" y="25"/>
                    </a:cubicBezTo>
                    <a:cubicBezTo>
                      <a:pt x="127" y="27"/>
                      <a:pt x="129" y="27"/>
                      <a:pt x="132" y="27"/>
                    </a:cubicBezTo>
                    <a:cubicBezTo>
                      <a:pt x="133" y="27"/>
                      <a:pt x="135" y="27"/>
                      <a:pt x="137" y="27"/>
                    </a:cubicBezTo>
                    <a:cubicBezTo>
                      <a:pt x="138" y="24"/>
                      <a:pt x="140" y="20"/>
                      <a:pt x="142" y="20"/>
                    </a:cubicBezTo>
                    <a:cubicBezTo>
                      <a:pt x="142" y="21"/>
                      <a:pt x="142" y="23"/>
                      <a:pt x="141" y="25"/>
                    </a:cubicBezTo>
                    <a:cubicBezTo>
                      <a:pt x="142" y="24"/>
                      <a:pt x="143" y="23"/>
                      <a:pt x="145" y="22"/>
                    </a:cubicBezTo>
                    <a:cubicBezTo>
                      <a:pt x="146" y="22"/>
                      <a:pt x="146" y="22"/>
                      <a:pt x="147" y="22"/>
                    </a:cubicBezTo>
                    <a:cubicBezTo>
                      <a:pt x="147" y="22"/>
                      <a:pt x="148" y="22"/>
                      <a:pt x="148" y="22"/>
                    </a:cubicBezTo>
                    <a:cubicBezTo>
                      <a:pt x="148" y="22"/>
                      <a:pt x="149" y="22"/>
                      <a:pt x="149" y="22"/>
                    </a:cubicBezTo>
                    <a:cubicBezTo>
                      <a:pt x="150" y="22"/>
                      <a:pt x="150" y="22"/>
                      <a:pt x="151" y="22"/>
                    </a:cubicBezTo>
                    <a:cubicBezTo>
                      <a:pt x="151" y="22"/>
                      <a:pt x="151" y="22"/>
                      <a:pt x="151" y="21"/>
                    </a:cubicBezTo>
                    <a:cubicBezTo>
                      <a:pt x="153" y="21"/>
                      <a:pt x="154" y="20"/>
                      <a:pt x="156" y="19"/>
                    </a:cubicBezTo>
                    <a:cubicBezTo>
                      <a:pt x="156" y="22"/>
                      <a:pt x="151" y="28"/>
                      <a:pt x="149" y="30"/>
                    </a:cubicBezTo>
                    <a:cubicBezTo>
                      <a:pt x="147" y="33"/>
                      <a:pt x="144" y="35"/>
                      <a:pt x="141" y="37"/>
                    </a:cubicBezTo>
                    <a:cubicBezTo>
                      <a:pt x="139" y="36"/>
                      <a:pt x="139" y="36"/>
                      <a:pt x="139" y="36"/>
                    </a:cubicBezTo>
                    <a:cubicBezTo>
                      <a:pt x="141" y="35"/>
                      <a:pt x="143" y="33"/>
                      <a:pt x="145" y="31"/>
                    </a:cubicBezTo>
                    <a:cubicBezTo>
                      <a:pt x="142" y="33"/>
                      <a:pt x="139" y="34"/>
                      <a:pt x="136" y="35"/>
                    </a:cubicBezTo>
                    <a:cubicBezTo>
                      <a:pt x="134" y="37"/>
                      <a:pt x="132" y="39"/>
                      <a:pt x="130" y="39"/>
                    </a:cubicBezTo>
                    <a:cubicBezTo>
                      <a:pt x="130" y="39"/>
                      <a:pt x="129" y="39"/>
                      <a:pt x="129" y="39"/>
                    </a:cubicBezTo>
                    <a:cubicBezTo>
                      <a:pt x="129" y="40"/>
                      <a:pt x="129" y="40"/>
                      <a:pt x="129" y="41"/>
                    </a:cubicBezTo>
                    <a:cubicBezTo>
                      <a:pt x="128" y="38"/>
                      <a:pt x="128" y="38"/>
                      <a:pt x="128" y="38"/>
                    </a:cubicBezTo>
                    <a:cubicBezTo>
                      <a:pt x="128" y="39"/>
                      <a:pt x="129" y="39"/>
                      <a:pt x="129" y="39"/>
                    </a:cubicBezTo>
                    <a:cubicBezTo>
                      <a:pt x="130" y="38"/>
                      <a:pt x="131" y="36"/>
                      <a:pt x="132" y="35"/>
                    </a:cubicBezTo>
                    <a:cubicBezTo>
                      <a:pt x="131" y="35"/>
                      <a:pt x="131" y="35"/>
                      <a:pt x="131" y="35"/>
                    </a:cubicBezTo>
                    <a:cubicBezTo>
                      <a:pt x="127" y="35"/>
                      <a:pt x="122" y="36"/>
                      <a:pt x="117" y="36"/>
                    </a:cubicBezTo>
                    <a:cubicBezTo>
                      <a:pt x="115" y="36"/>
                      <a:pt x="112" y="36"/>
                      <a:pt x="110" y="35"/>
                    </a:cubicBezTo>
                    <a:cubicBezTo>
                      <a:pt x="111" y="34"/>
                      <a:pt x="112" y="33"/>
                      <a:pt x="113" y="33"/>
                    </a:cubicBezTo>
                    <a:cubicBezTo>
                      <a:pt x="112" y="32"/>
                      <a:pt x="111" y="30"/>
                      <a:pt x="108" y="28"/>
                    </a:cubicBezTo>
                    <a:cubicBezTo>
                      <a:pt x="107" y="29"/>
                      <a:pt x="103" y="35"/>
                      <a:pt x="100" y="35"/>
                    </a:cubicBezTo>
                    <a:cubicBezTo>
                      <a:pt x="99" y="35"/>
                      <a:pt x="99" y="35"/>
                      <a:pt x="99" y="33"/>
                    </a:cubicBezTo>
                    <a:cubicBezTo>
                      <a:pt x="97" y="34"/>
                      <a:pt x="96" y="35"/>
                      <a:pt x="95" y="35"/>
                    </a:cubicBezTo>
                    <a:cubicBezTo>
                      <a:pt x="95" y="35"/>
                      <a:pt x="95" y="35"/>
                      <a:pt x="95" y="34"/>
                    </a:cubicBezTo>
                    <a:cubicBezTo>
                      <a:pt x="96" y="38"/>
                      <a:pt x="96" y="44"/>
                      <a:pt x="95" y="48"/>
                    </a:cubicBezTo>
                    <a:cubicBezTo>
                      <a:pt x="94" y="58"/>
                      <a:pt x="93" y="69"/>
                      <a:pt x="92" y="79"/>
                    </a:cubicBezTo>
                    <a:cubicBezTo>
                      <a:pt x="92" y="84"/>
                      <a:pt x="90" y="88"/>
                      <a:pt x="85" y="90"/>
                    </a:cubicBezTo>
                    <a:cubicBezTo>
                      <a:pt x="80" y="93"/>
                      <a:pt x="76" y="96"/>
                      <a:pt x="71" y="96"/>
                    </a:cubicBezTo>
                    <a:cubicBezTo>
                      <a:pt x="71" y="98"/>
                      <a:pt x="71" y="100"/>
                      <a:pt x="71" y="101"/>
                    </a:cubicBezTo>
                    <a:cubicBezTo>
                      <a:pt x="71" y="106"/>
                      <a:pt x="69" y="109"/>
                      <a:pt x="66" y="111"/>
                    </a:cubicBezTo>
                    <a:cubicBezTo>
                      <a:pt x="76" y="115"/>
                      <a:pt x="84" y="119"/>
                      <a:pt x="89" y="121"/>
                    </a:cubicBezTo>
                    <a:cubicBezTo>
                      <a:pt x="91" y="122"/>
                      <a:pt x="93" y="122"/>
                      <a:pt x="94" y="123"/>
                    </a:cubicBezTo>
                    <a:cubicBezTo>
                      <a:pt x="94" y="123"/>
                      <a:pt x="92" y="122"/>
                      <a:pt x="89" y="121"/>
                    </a:cubicBezTo>
                    <a:cubicBezTo>
                      <a:pt x="83" y="119"/>
                      <a:pt x="75" y="116"/>
                      <a:pt x="65" y="112"/>
                    </a:cubicBezTo>
                    <a:cubicBezTo>
                      <a:pt x="63" y="113"/>
                      <a:pt x="61" y="113"/>
                      <a:pt x="58" y="113"/>
                    </a:cubicBezTo>
                    <a:cubicBezTo>
                      <a:pt x="60" y="114"/>
                      <a:pt x="61" y="114"/>
                      <a:pt x="62" y="115"/>
                    </a:cubicBezTo>
                    <a:cubicBezTo>
                      <a:pt x="78" y="122"/>
                      <a:pt x="109" y="133"/>
                      <a:pt x="122" y="133"/>
                    </a:cubicBezTo>
                    <a:cubicBezTo>
                      <a:pt x="130" y="133"/>
                      <a:pt x="132" y="130"/>
                      <a:pt x="124" y="121"/>
                    </a:cubicBezTo>
                    <a:cubicBezTo>
                      <a:pt x="102" y="97"/>
                      <a:pt x="126" y="84"/>
                      <a:pt x="134" y="64"/>
                    </a:cubicBezTo>
                    <a:cubicBezTo>
                      <a:pt x="142" y="45"/>
                      <a:pt x="144" y="41"/>
                      <a:pt x="144" y="41"/>
                    </a:cubicBezTo>
                    <a:cubicBezTo>
                      <a:pt x="144" y="41"/>
                      <a:pt x="158" y="27"/>
                      <a:pt x="160" y="16"/>
                    </a:cubicBezTo>
                    <a:cubicBezTo>
                      <a:pt x="160" y="16"/>
                      <a:pt x="158" y="15"/>
                      <a:pt x="156" y="15"/>
                    </a:cubicBezTo>
                    <a:cubicBezTo>
                      <a:pt x="154" y="15"/>
                      <a:pt x="152" y="15"/>
                      <a:pt x="151" y="18"/>
                    </a:cubicBezTo>
                    <a:cubicBezTo>
                      <a:pt x="150" y="19"/>
                      <a:pt x="149" y="20"/>
                      <a:pt x="148" y="20"/>
                    </a:cubicBezTo>
                    <a:cubicBezTo>
                      <a:pt x="147" y="20"/>
                      <a:pt x="146" y="19"/>
                      <a:pt x="145" y="17"/>
                    </a:cubicBezTo>
                    <a:cubicBezTo>
                      <a:pt x="143" y="16"/>
                      <a:pt x="142" y="15"/>
                      <a:pt x="140" y="15"/>
                    </a:cubicBezTo>
                    <a:cubicBezTo>
                      <a:pt x="139" y="15"/>
                      <a:pt x="138" y="16"/>
                      <a:pt x="136" y="18"/>
                    </a:cubicBezTo>
                    <a:cubicBezTo>
                      <a:pt x="135" y="20"/>
                      <a:pt x="133" y="21"/>
                      <a:pt x="132" y="21"/>
                    </a:cubicBezTo>
                    <a:cubicBezTo>
                      <a:pt x="130" y="21"/>
                      <a:pt x="129" y="20"/>
                      <a:pt x="127" y="19"/>
                    </a:cubicBezTo>
                    <a:cubicBezTo>
                      <a:pt x="126" y="19"/>
                      <a:pt x="125" y="18"/>
                      <a:pt x="123" y="18"/>
                    </a:cubicBezTo>
                    <a:cubicBezTo>
                      <a:pt x="122" y="18"/>
                      <a:pt x="121" y="18"/>
                      <a:pt x="120" y="19"/>
                    </a:cubicBezTo>
                    <a:cubicBezTo>
                      <a:pt x="119" y="20"/>
                      <a:pt x="118" y="20"/>
                      <a:pt x="117" y="20"/>
                    </a:cubicBezTo>
                    <a:cubicBezTo>
                      <a:pt x="114" y="20"/>
                      <a:pt x="112" y="19"/>
                      <a:pt x="110" y="17"/>
                    </a:cubicBezTo>
                    <a:cubicBezTo>
                      <a:pt x="108" y="15"/>
                      <a:pt x="105" y="13"/>
                      <a:pt x="104" y="13"/>
                    </a:cubicBezTo>
                    <a:cubicBezTo>
                      <a:pt x="103" y="13"/>
                      <a:pt x="102" y="14"/>
                      <a:pt x="101" y="15"/>
                    </a:cubicBezTo>
                    <a:cubicBezTo>
                      <a:pt x="101" y="16"/>
                      <a:pt x="100" y="16"/>
                      <a:pt x="98" y="16"/>
                    </a:cubicBezTo>
                    <a:cubicBezTo>
                      <a:pt x="96" y="16"/>
                      <a:pt x="93" y="15"/>
                      <a:pt x="90" y="13"/>
                    </a:cubicBezTo>
                    <a:cubicBezTo>
                      <a:pt x="86" y="12"/>
                      <a:pt x="83" y="10"/>
                      <a:pt x="81" y="10"/>
                    </a:cubicBezTo>
                    <a:cubicBezTo>
                      <a:pt x="79" y="10"/>
                      <a:pt x="78" y="11"/>
                      <a:pt x="78" y="12"/>
                    </a:cubicBezTo>
                    <a:cubicBezTo>
                      <a:pt x="76" y="13"/>
                      <a:pt x="75" y="14"/>
                      <a:pt x="74" y="14"/>
                    </a:cubicBezTo>
                    <a:cubicBezTo>
                      <a:pt x="73" y="14"/>
                      <a:pt x="72" y="13"/>
                      <a:pt x="70" y="12"/>
                    </a:cubicBezTo>
                    <a:cubicBezTo>
                      <a:pt x="69" y="11"/>
                      <a:pt x="67" y="10"/>
                      <a:pt x="64" y="10"/>
                    </a:cubicBezTo>
                    <a:cubicBezTo>
                      <a:pt x="63" y="10"/>
                      <a:pt x="62" y="10"/>
                      <a:pt x="61" y="11"/>
                    </a:cubicBezTo>
                    <a:cubicBezTo>
                      <a:pt x="60" y="11"/>
                      <a:pt x="59" y="11"/>
                      <a:pt x="58" y="11"/>
                    </a:cubicBezTo>
                    <a:cubicBezTo>
                      <a:pt x="55" y="11"/>
                      <a:pt x="53" y="10"/>
                      <a:pt x="50" y="9"/>
                    </a:cubicBezTo>
                    <a:cubicBezTo>
                      <a:pt x="48" y="8"/>
                      <a:pt x="46" y="8"/>
                      <a:pt x="43" y="8"/>
                    </a:cubicBezTo>
                    <a:cubicBezTo>
                      <a:pt x="42" y="8"/>
                      <a:pt x="41" y="8"/>
                      <a:pt x="39" y="8"/>
                    </a:cubicBezTo>
                    <a:cubicBezTo>
                      <a:pt x="39" y="8"/>
                      <a:pt x="38" y="8"/>
                      <a:pt x="37" y="8"/>
                    </a:cubicBezTo>
                    <a:cubicBezTo>
                      <a:pt x="34" y="8"/>
                      <a:pt x="30" y="7"/>
                      <a:pt x="28" y="5"/>
                    </a:cubicBezTo>
                    <a:cubicBezTo>
                      <a:pt x="25" y="4"/>
                      <a:pt x="22" y="2"/>
                      <a:pt x="19" y="2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2"/>
                      <a:pt x="5" y="4"/>
                      <a:pt x="8" y="6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5" y="3"/>
                      <a:pt x="4" y="2"/>
                    </a:cubicBezTo>
                    <a:cubicBezTo>
                      <a:pt x="2" y="1"/>
                      <a:pt x="1" y="0"/>
                      <a:pt x="0" y="0"/>
                    </a:cubicBezTo>
                  </a:path>
                </a:pathLst>
              </a:custGeom>
              <a:solidFill>
                <a:srgbClr val="4C42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179" name="Freeform 1262">
                <a:extLst>
                  <a:ext uri="{FF2B5EF4-FFF2-40B4-BE49-F238E27FC236}">
                    <a16:creationId xmlns:a16="http://schemas.microsoft.com/office/drawing/2014/main" id="{E595F981-2CB7-48FD-B6E5-A67485B6140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80" y="1594"/>
                <a:ext cx="207" cy="196"/>
              </a:xfrm>
              <a:custGeom>
                <a:avLst/>
                <a:gdLst>
                  <a:gd name="T0" fmla="*/ 0 w 129"/>
                  <a:gd name="T1" fmla="*/ 439 h 122"/>
                  <a:gd name="T2" fmla="*/ 88 w 129"/>
                  <a:gd name="T3" fmla="*/ 535 h 122"/>
                  <a:gd name="T4" fmla="*/ 767 w 129"/>
                  <a:gd name="T5" fmla="*/ 813 h 122"/>
                  <a:gd name="T6" fmla="*/ 814 w 129"/>
                  <a:gd name="T7" fmla="*/ 805 h 122"/>
                  <a:gd name="T8" fmla="*/ 350 w 129"/>
                  <a:gd name="T9" fmla="*/ 627 h 122"/>
                  <a:gd name="T10" fmla="*/ 286 w 129"/>
                  <a:gd name="T11" fmla="*/ 601 h 122"/>
                  <a:gd name="T12" fmla="*/ 231 w 129"/>
                  <a:gd name="T13" fmla="*/ 574 h 122"/>
                  <a:gd name="T14" fmla="*/ 231 w 129"/>
                  <a:gd name="T15" fmla="*/ 594 h 122"/>
                  <a:gd name="T16" fmla="*/ 141 w 129"/>
                  <a:gd name="T17" fmla="*/ 535 h 122"/>
                  <a:gd name="T18" fmla="*/ 124 w 129"/>
                  <a:gd name="T19" fmla="*/ 527 h 122"/>
                  <a:gd name="T20" fmla="*/ 67 w 129"/>
                  <a:gd name="T21" fmla="*/ 472 h 122"/>
                  <a:gd name="T22" fmla="*/ 47 w 129"/>
                  <a:gd name="T23" fmla="*/ 459 h 122"/>
                  <a:gd name="T24" fmla="*/ 0 w 129"/>
                  <a:gd name="T25" fmla="*/ 439 h 122"/>
                  <a:gd name="T26" fmla="*/ 165 w 129"/>
                  <a:gd name="T27" fmla="*/ 252 h 122"/>
                  <a:gd name="T28" fmla="*/ 199 w 129"/>
                  <a:gd name="T29" fmla="*/ 493 h 122"/>
                  <a:gd name="T30" fmla="*/ 294 w 129"/>
                  <a:gd name="T31" fmla="*/ 567 h 122"/>
                  <a:gd name="T32" fmla="*/ 342 w 129"/>
                  <a:gd name="T33" fmla="*/ 594 h 122"/>
                  <a:gd name="T34" fmla="*/ 822 w 129"/>
                  <a:gd name="T35" fmla="*/ 800 h 122"/>
                  <a:gd name="T36" fmla="*/ 855 w 129"/>
                  <a:gd name="T37" fmla="*/ 733 h 122"/>
                  <a:gd name="T38" fmla="*/ 855 w 129"/>
                  <a:gd name="T39" fmla="*/ 702 h 122"/>
                  <a:gd name="T40" fmla="*/ 855 w 129"/>
                  <a:gd name="T41" fmla="*/ 702 h 122"/>
                  <a:gd name="T42" fmla="*/ 822 w 129"/>
                  <a:gd name="T43" fmla="*/ 692 h 122"/>
                  <a:gd name="T44" fmla="*/ 737 w 129"/>
                  <a:gd name="T45" fmla="*/ 635 h 122"/>
                  <a:gd name="T46" fmla="*/ 635 w 129"/>
                  <a:gd name="T47" fmla="*/ 594 h 122"/>
                  <a:gd name="T48" fmla="*/ 371 w 129"/>
                  <a:gd name="T49" fmla="*/ 493 h 122"/>
                  <a:gd name="T50" fmla="*/ 218 w 129"/>
                  <a:gd name="T51" fmla="*/ 333 h 122"/>
                  <a:gd name="T52" fmla="*/ 165 w 129"/>
                  <a:gd name="T53" fmla="*/ 252 h 122"/>
                  <a:gd name="T54" fmla="*/ 375 w 129"/>
                  <a:gd name="T55" fmla="*/ 56 h 122"/>
                  <a:gd name="T56" fmla="*/ 384 w 129"/>
                  <a:gd name="T57" fmla="*/ 56 h 122"/>
                  <a:gd name="T58" fmla="*/ 384 w 129"/>
                  <a:gd name="T59" fmla="*/ 56 h 122"/>
                  <a:gd name="T60" fmla="*/ 375 w 129"/>
                  <a:gd name="T61" fmla="*/ 56 h 122"/>
                  <a:gd name="T62" fmla="*/ 144 w 129"/>
                  <a:gd name="T63" fmla="*/ 0 h 122"/>
                  <a:gd name="T64" fmla="*/ 144 w 129"/>
                  <a:gd name="T65" fmla="*/ 26 h 122"/>
                  <a:gd name="T66" fmla="*/ 165 w 129"/>
                  <a:gd name="T67" fmla="*/ 34 h 122"/>
                  <a:gd name="T68" fmla="*/ 144 w 129"/>
                  <a:gd name="T69" fmla="*/ 0 h 12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129" h="122">
                    <a:moveTo>
                      <a:pt x="0" y="66"/>
                    </a:moveTo>
                    <a:cubicBezTo>
                      <a:pt x="2" y="71"/>
                      <a:pt x="6" y="76"/>
                      <a:pt x="13" y="80"/>
                    </a:cubicBezTo>
                    <a:cubicBezTo>
                      <a:pt x="39" y="97"/>
                      <a:pt x="90" y="111"/>
                      <a:pt x="116" y="122"/>
                    </a:cubicBezTo>
                    <a:cubicBezTo>
                      <a:pt x="119" y="122"/>
                      <a:pt x="121" y="122"/>
                      <a:pt x="123" y="121"/>
                    </a:cubicBezTo>
                    <a:cubicBezTo>
                      <a:pt x="102" y="113"/>
                      <a:pt x="75" y="103"/>
                      <a:pt x="53" y="94"/>
                    </a:cubicBezTo>
                    <a:cubicBezTo>
                      <a:pt x="50" y="94"/>
                      <a:pt x="46" y="92"/>
                      <a:pt x="43" y="90"/>
                    </a:cubicBezTo>
                    <a:cubicBezTo>
                      <a:pt x="40" y="89"/>
                      <a:pt x="37" y="88"/>
                      <a:pt x="35" y="86"/>
                    </a:cubicBezTo>
                    <a:cubicBezTo>
                      <a:pt x="35" y="89"/>
                      <a:pt x="35" y="89"/>
                      <a:pt x="35" y="89"/>
                    </a:cubicBezTo>
                    <a:cubicBezTo>
                      <a:pt x="30" y="87"/>
                      <a:pt x="26" y="83"/>
                      <a:pt x="21" y="80"/>
                    </a:cubicBezTo>
                    <a:cubicBezTo>
                      <a:pt x="20" y="80"/>
                      <a:pt x="20" y="79"/>
                      <a:pt x="19" y="79"/>
                    </a:cubicBezTo>
                    <a:cubicBezTo>
                      <a:pt x="15" y="76"/>
                      <a:pt x="12" y="74"/>
                      <a:pt x="10" y="71"/>
                    </a:cubicBezTo>
                    <a:cubicBezTo>
                      <a:pt x="9" y="70"/>
                      <a:pt x="8" y="70"/>
                      <a:pt x="7" y="69"/>
                    </a:cubicBezTo>
                    <a:cubicBezTo>
                      <a:pt x="5" y="68"/>
                      <a:pt x="2" y="67"/>
                      <a:pt x="0" y="66"/>
                    </a:cubicBezTo>
                    <a:moveTo>
                      <a:pt x="25" y="38"/>
                    </a:moveTo>
                    <a:cubicBezTo>
                      <a:pt x="28" y="50"/>
                      <a:pt x="31" y="62"/>
                      <a:pt x="30" y="74"/>
                    </a:cubicBezTo>
                    <a:cubicBezTo>
                      <a:pt x="34" y="78"/>
                      <a:pt x="39" y="81"/>
                      <a:pt x="44" y="85"/>
                    </a:cubicBezTo>
                    <a:cubicBezTo>
                      <a:pt x="47" y="86"/>
                      <a:pt x="49" y="87"/>
                      <a:pt x="52" y="89"/>
                    </a:cubicBezTo>
                    <a:cubicBezTo>
                      <a:pt x="63" y="95"/>
                      <a:pt x="99" y="110"/>
                      <a:pt x="124" y="120"/>
                    </a:cubicBezTo>
                    <a:cubicBezTo>
                      <a:pt x="127" y="118"/>
                      <a:pt x="129" y="115"/>
                      <a:pt x="129" y="110"/>
                    </a:cubicBezTo>
                    <a:cubicBezTo>
                      <a:pt x="129" y="109"/>
                      <a:pt x="129" y="107"/>
                      <a:pt x="129" y="105"/>
                    </a:cubicBezTo>
                    <a:cubicBezTo>
                      <a:pt x="129" y="105"/>
                      <a:pt x="129" y="105"/>
                      <a:pt x="129" y="105"/>
                    </a:cubicBezTo>
                    <a:cubicBezTo>
                      <a:pt x="127" y="105"/>
                      <a:pt x="126" y="105"/>
                      <a:pt x="124" y="104"/>
                    </a:cubicBezTo>
                    <a:cubicBezTo>
                      <a:pt x="119" y="102"/>
                      <a:pt x="116" y="98"/>
                      <a:pt x="111" y="95"/>
                    </a:cubicBezTo>
                    <a:cubicBezTo>
                      <a:pt x="106" y="93"/>
                      <a:pt x="101" y="91"/>
                      <a:pt x="96" y="89"/>
                    </a:cubicBezTo>
                    <a:cubicBezTo>
                      <a:pt x="83" y="84"/>
                      <a:pt x="70" y="78"/>
                      <a:pt x="56" y="74"/>
                    </a:cubicBezTo>
                    <a:cubicBezTo>
                      <a:pt x="43" y="70"/>
                      <a:pt x="38" y="62"/>
                      <a:pt x="33" y="50"/>
                    </a:cubicBezTo>
                    <a:cubicBezTo>
                      <a:pt x="31" y="45"/>
                      <a:pt x="28" y="42"/>
                      <a:pt x="25" y="38"/>
                    </a:cubicBezTo>
                    <a:moveTo>
                      <a:pt x="57" y="9"/>
                    </a:moveTo>
                    <a:cubicBezTo>
                      <a:pt x="57" y="9"/>
                      <a:pt x="57" y="9"/>
                      <a:pt x="58" y="9"/>
                    </a:cubicBezTo>
                    <a:cubicBezTo>
                      <a:pt x="58" y="9"/>
                      <a:pt x="58" y="9"/>
                      <a:pt x="58" y="9"/>
                    </a:cubicBezTo>
                    <a:cubicBezTo>
                      <a:pt x="57" y="9"/>
                      <a:pt x="57" y="9"/>
                      <a:pt x="57" y="9"/>
                    </a:cubicBezTo>
                    <a:moveTo>
                      <a:pt x="22" y="0"/>
                    </a:moveTo>
                    <a:cubicBezTo>
                      <a:pt x="22" y="1"/>
                      <a:pt x="22" y="3"/>
                      <a:pt x="22" y="4"/>
                    </a:cubicBezTo>
                    <a:cubicBezTo>
                      <a:pt x="23" y="4"/>
                      <a:pt x="24" y="4"/>
                      <a:pt x="25" y="5"/>
                    </a:cubicBezTo>
                    <a:cubicBezTo>
                      <a:pt x="24" y="3"/>
                      <a:pt x="23" y="1"/>
                      <a:pt x="22" y="0"/>
                    </a:cubicBezTo>
                  </a:path>
                </a:pathLst>
              </a:custGeom>
              <a:solidFill>
                <a:srgbClr val="5A51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180" name="Freeform 1263">
                <a:extLst>
                  <a:ext uri="{FF2B5EF4-FFF2-40B4-BE49-F238E27FC236}">
                    <a16:creationId xmlns:a16="http://schemas.microsoft.com/office/drawing/2014/main" id="{E210270B-2139-497A-A065-AF40E2A103E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89" y="1564"/>
                <a:ext cx="209" cy="123"/>
              </a:xfrm>
              <a:custGeom>
                <a:avLst/>
                <a:gdLst>
                  <a:gd name="T0" fmla="*/ 129 w 130"/>
                  <a:gd name="T1" fmla="*/ 248 h 77"/>
                  <a:gd name="T2" fmla="*/ 178 w 130"/>
                  <a:gd name="T3" fmla="*/ 206 h 77"/>
                  <a:gd name="T4" fmla="*/ 227 w 130"/>
                  <a:gd name="T5" fmla="*/ 219 h 77"/>
                  <a:gd name="T6" fmla="*/ 212 w 130"/>
                  <a:gd name="T7" fmla="*/ 227 h 77"/>
                  <a:gd name="T8" fmla="*/ 212 w 130"/>
                  <a:gd name="T9" fmla="*/ 248 h 77"/>
                  <a:gd name="T10" fmla="*/ 246 w 130"/>
                  <a:gd name="T11" fmla="*/ 248 h 77"/>
                  <a:gd name="T12" fmla="*/ 178 w 130"/>
                  <a:gd name="T13" fmla="*/ 319 h 77"/>
                  <a:gd name="T14" fmla="*/ 109 w 130"/>
                  <a:gd name="T15" fmla="*/ 415 h 77"/>
                  <a:gd name="T16" fmla="*/ 111 w 130"/>
                  <a:gd name="T17" fmla="*/ 347 h 77"/>
                  <a:gd name="T18" fmla="*/ 111 w 130"/>
                  <a:gd name="T19" fmla="*/ 329 h 77"/>
                  <a:gd name="T20" fmla="*/ 68 w 130"/>
                  <a:gd name="T21" fmla="*/ 415 h 77"/>
                  <a:gd name="T22" fmla="*/ 47 w 130"/>
                  <a:gd name="T23" fmla="*/ 411 h 77"/>
                  <a:gd name="T24" fmla="*/ 101 w 130"/>
                  <a:gd name="T25" fmla="*/ 294 h 77"/>
                  <a:gd name="T26" fmla="*/ 80 w 130"/>
                  <a:gd name="T27" fmla="*/ 265 h 77"/>
                  <a:gd name="T28" fmla="*/ 101 w 130"/>
                  <a:gd name="T29" fmla="*/ 248 h 77"/>
                  <a:gd name="T30" fmla="*/ 129 w 130"/>
                  <a:gd name="T31" fmla="*/ 248 h 77"/>
                  <a:gd name="T32" fmla="*/ 341 w 130"/>
                  <a:gd name="T33" fmla="*/ 0 h 77"/>
                  <a:gd name="T34" fmla="*/ 315 w 130"/>
                  <a:gd name="T35" fmla="*/ 8 h 77"/>
                  <a:gd name="T36" fmla="*/ 241 w 130"/>
                  <a:gd name="T37" fmla="*/ 67 h 77"/>
                  <a:gd name="T38" fmla="*/ 212 w 130"/>
                  <a:gd name="T39" fmla="*/ 187 h 77"/>
                  <a:gd name="T40" fmla="*/ 196 w 130"/>
                  <a:gd name="T41" fmla="*/ 184 h 77"/>
                  <a:gd name="T42" fmla="*/ 132 w 130"/>
                  <a:gd name="T43" fmla="*/ 171 h 77"/>
                  <a:gd name="T44" fmla="*/ 76 w 130"/>
                  <a:gd name="T45" fmla="*/ 187 h 77"/>
                  <a:gd name="T46" fmla="*/ 21 w 130"/>
                  <a:gd name="T47" fmla="*/ 350 h 77"/>
                  <a:gd name="T48" fmla="*/ 88 w 130"/>
                  <a:gd name="T49" fmla="*/ 478 h 77"/>
                  <a:gd name="T50" fmla="*/ 129 w 130"/>
                  <a:gd name="T51" fmla="*/ 462 h 77"/>
                  <a:gd name="T52" fmla="*/ 341 w 130"/>
                  <a:gd name="T53" fmla="*/ 383 h 77"/>
                  <a:gd name="T54" fmla="*/ 383 w 130"/>
                  <a:gd name="T55" fmla="*/ 383 h 77"/>
                  <a:gd name="T56" fmla="*/ 481 w 130"/>
                  <a:gd name="T57" fmla="*/ 423 h 77"/>
                  <a:gd name="T58" fmla="*/ 553 w 130"/>
                  <a:gd name="T59" fmla="*/ 500 h 77"/>
                  <a:gd name="T60" fmla="*/ 650 w 130"/>
                  <a:gd name="T61" fmla="*/ 478 h 77"/>
                  <a:gd name="T62" fmla="*/ 868 w 130"/>
                  <a:gd name="T63" fmla="*/ 396 h 77"/>
                  <a:gd name="T64" fmla="*/ 788 w 130"/>
                  <a:gd name="T65" fmla="*/ 390 h 77"/>
                  <a:gd name="T66" fmla="*/ 706 w 130"/>
                  <a:gd name="T67" fmla="*/ 411 h 77"/>
                  <a:gd name="T68" fmla="*/ 574 w 130"/>
                  <a:gd name="T69" fmla="*/ 457 h 77"/>
                  <a:gd name="T70" fmla="*/ 553 w 130"/>
                  <a:gd name="T71" fmla="*/ 457 h 77"/>
                  <a:gd name="T72" fmla="*/ 486 w 130"/>
                  <a:gd name="T73" fmla="*/ 390 h 77"/>
                  <a:gd name="T74" fmla="*/ 387 w 130"/>
                  <a:gd name="T75" fmla="*/ 299 h 77"/>
                  <a:gd name="T76" fmla="*/ 383 w 130"/>
                  <a:gd name="T77" fmla="*/ 248 h 77"/>
                  <a:gd name="T78" fmla="*/ 328 w 130"/>
                  <a:gd name="T79" fmla="*/ 326 h 77"/>
                  <a:gd name="T80" fmla="*/ 246 w 130"/>
                  <a:gd name="T81" fmla="*/ 248 h 77"/>
                  <a:gd name="T82" fmla="*/ 307 w 130"/>
                  <a:gd name="T83" fmla="*/ 227 h 77"/>
                  <a:gd name="T84" fmla="*/ 349 w 130"/>
                  <a:gd name="T85" fmla="*/ 150 h 77"/>
                  <a:gd name="T86" fmla="*/ 307 w 130"/>
                  <a:gd name="T87" fmla="*/ 77 h 77"/>
                  <a:gd name="T88" fmla="*/ 299 w 130"/>
                  <a:gd name="T89" fmla="*/ 42 h 77"/>
                  <a:gd name="T90" fmla="*/ 320 w 130"/>
                  <a:gd name="T91" fmla="*/ 34 h 77"/>
                  <a:gd name="T92" fmla="*/ 349 w 130"/>
                  <a:gd name="T93" fmla="*/ 42 h 77"/>
                  <a:gd name="T94" fmla="*/ 362 w 130"/>
                  <a:gd name="T95" fmla="*/ 42 h 77"/>
                  <a:gd name="T96" fmla="*/ 416 w 130"/>
                  <a:gd name="T97" fmla="*/ 46 h 77"/>
                  <a:gd name="T98" fmla="*/ 471 w 130"/>
                  <a:gd name="T99" fmla="*/ 54 h 77"/>
                  <a:gd name="T100" fmla="*/ 473 w 130"/>
                  <a:gd name="T101" fmla="*/ 21 h 77"/>
                  <a:gd name="T102" fmla="*/ 341 w 130"/>
                  <a:gd name="T103" fmla="*/ 0 h 77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130" h="77">
                    <a:moveTo>
                      <a:pt x="19" y="38"/>
                    </a:moveTo>
                    <a:cubicBezTo>
                      <a:pt x="21" y="35"/>
                      <a:pt x="23" y="32"/>
                      <a:pt x="27" y="32"/>
                    </a:cubicBezTo>
                    <a:cubicBezTo>
                      <a:pt x="29" y="32"/>
                      <a:pt x="31" y="32"/>
                      <a:pt x="34" y="34"/>
                    </a:cubicBezTo>
                    <a:cubicBezTo>
                      <a:pt x="32" y="35"/>
                      <a:pt x="32" y="35"/>
                      <a:pt x="32" y="35"/>
                    </a:cubicBezTo>
                    <a:cubicBezTo>
                      <a:pt x="32" y="36"/>
                      <a:pt x="32" y="37"/>
                      <a:pt x="32" y="38"/>
                    </a:cubicBezTo>
                    <a:cubicBezTo>
                      <a:pt x="37" y="38"/>
                      <a:pt x="37" y="38"/>
                      <a:pt x="37" y="38"/>
                    </a:cubicBezTo>
                    <a:cubicBezTo>
                      <a:pt x="31" y="41"/>
                      <a:pt x="30" y="44"/>
                      <a:pt x="27" y="49"/>
                    </a:cubicBezTo>
                    <a:cubicBezTo>
                      <a:pt x="24" y="53"/>
                      <a:pt x="20" y="63"/>
                      <a:pt x="16" y="64"/>
                    </a:cubicBezTo>
                    <a:cubicBezTo>
                      <a:pt x="15" y="60"/>
                      <a:pt x="17" y="57"/>
                      <a:pt x="17" y="53"/>
                    </a:cubicBezTo>
                    <a:cubicBezTo>
                      <a:pt x="17" y="52"/>
                      <a:pt x="17" y="52"/>
                      <a:pt x="17" y="51"/>
                    </a:cubicBezTo>
                    <a:cubicBezTo>
                      <a:pt x="15" y="56"/>
                      <a:pt x="13" y="64"/>
                      <a:pt x="10" y="64"/>
                    </a:cubicBezTo>
                    <a:cubicBezTo>
                      <a:pt x="9" y="64"/>
                      <a:pt x="8" y="64"/>
                      <a:pt x="7" y="63"/>
                    </a:cubicBezTo>
                    <a:cubicBezTo>
                      <a:pt x="0" y="56"/>
                      <a:pt x="11" y="50"/>
                      <a:pt x="15" y="45"/>
                    </a:cubicBezTo>
                    <a:cubicBezTo>
                      <a:pt x="14" y="44"/>
                      <a:pt x="12" y="43"/>
                      <a:pt x="12" y="41"/>
                    </a:cubicBezTo>
                    <a:cubicBezTo>
                      <a:pt x="12" y="38"/>
                      <a:pt x="13" y="38"/>
                      <a:pt x="15" y="38"/>
                    </a:cubicBezTo>
                    <a:cubicBezTo>
                      <a:pt x="16" y="38"/>
                      <a:pt x="18" y="38"/>
                      <a:pt x="19" y="38"/>
                    </a:cubicBezTo>
                    <a:moveTo>
                      <a:pt x="51" y="0"/>
                    </a:moveTo>
                    <a:cubicBezTo>
                      <a:pt x="49" y="0"/>
                      <a:pt x="48" y="0"/>
                      <a:pt x="47" y="1"/>
                    </a:cubicBezTo>
                    <a:cubicBezTo>
                      <a:pt x="39" y="2"/>
                      <a:pt x="29" y="3"/>
                      <a:pt x="36" y="10"/>
                    </a:cubicBezTo>
                    <a:cubicBezTo>
                      <a:pt x="43" y="17"/>
                      <a:pt x="49" y="29"/>
                      <a:pt x="32" y="29"/>
                    </a:cubicBezTo>
                    <a:cubicBezTo>
                      <a:pt x="31" y="29"/>
                      <a:pt x="30" y="29"/>
                      <a:pt x="29" y="28"/>
                    </a:cubicBezTo>
                    <a:cubicBezTo>
                      <a:pt x="29" y="28"/>
                      <a:pt x="25" y="26"/>
                      <a:pt x="20" y="26"/>
                    </a:cubicBezTo>
                    <a:cubicBezTo>
                      <a:pt x="17" y="26"/>
                      <a:pt x="14" y="27"/>
                      <a:pt x="11" y="29"/>
                    </a:cubicBezTo>
                    <a:cubicBezTo>
                      <a:pt x="3" y="36"/>
                      <a:pt x="1" y="45"/>
                      <a:pt x="3" y="54"/>
                    </a:cubicBezTo>
                    <a:cubicBezTo>
                      <a:pt x="5" y="61"/>
                      <a:pt x="6" y="73"/>
                      <a:pt x="13" y="73"/>
                    </a:cubicBezTo>
                    <a:cubicBezTo>
                      <a:pt x="15" y="73"/>
                      <a:pt x="17" y="72"/>
                      <a:pt x="19" y="71"/>
                    </a:cubicBezTo>
                    <a:cubicBezTo>
                      <a:pt x="32" y="63"/>
                      <a:pt x="42" y="59"/>
                      <a:pt x="51" y="59"/>
                    </a:cubicBezTo>
                    <a:cubicBezTo>
                      <a:pt x="53" y="59"/>
                      <a:pt x="55" y="59"/>
                      <a:pt x="57" y="59"/>
                    </a:cubicBezTo>
                    <a:cubicBezTo>
                      <a:pt x="62" y="59"/>
                      <a:pt x="66" y="59"/>
                      <a:pt x="72" y="65"/>
                    </a:cubicBezTo>
                    <a:cubicBezTo>
                      <a:pt x="77" y="71"/>
                      <a:pt x="76" y="77"/>
                      <a:pt x="83" y="77"/>
                    </a:cubicBezTo>
                    <a:cubicBezTo>
                      <a:pt x="86" y="77"/>
                      <a:pt x="90" y="76"/>
                      <a:pt x="97" y="73"/>
                    </a:cubicBezTo>
                    <a:cubicBezTo>
                      <a:pt x="119" y="65"/>
                      <a:pt x="123" y="68"/>
                      <a:pt x="130" y="61"/>
                    </a:cubicBezTo>
                    <a:cubicBezTo>
                      <a:pt x="126" y="61"/>
                      <a:pt x="122" y="60"/>
                      <a:pt x="118" y="60"/>
                    </a:cubicBezTo>
                    <a:cubicBezTo>
                      <a:pt x="114" y="61"/>
                      <a:pt x="110" y="62"/>
                      <a:pt x="106" y="63"/>
                    </a:cubicBezTo>
                    <a:cubicBezTo>
                      <a:pt x="99" y="64"/>
                      <a:pt x="93" y="68"/>
                      <a:pt x="86" y="70"/>
                    </a:cubicBezTo>
                    <a:cubicBezTo>
                      <a:pt x="85" y="70"/>
                      <a:pt x="84" y="70"/>
                      <a:pt x="83" y="70"/>
                    </a:cubicBezTo>
                    <a:cubicBezTo>
                      <a:pt x="78" y="70"/>
                      <a:pt x="77" y="64"/>
                      <a:pt x="73" y="60"/>
                    </a:cubicBezTo>
                    <a:cubicBezTo>
                      <a:pt x="68" y="55"/>
                      <a:pt x="60" y="51"/>
                      <a:pt x="58" y="46"/>
                    </a:cubicBezTo>
                    <a:cubicBezTo>
                      <a:pt x="56" y="43"/>
                      <a:pt x="57" y="41"/>
                      <a:pt x="57" y="38"/>
                    </a:cubicBezTo>
                    <a:cubicBezTo>
                      <a:pt x="53" y="41"/>
                      <a:pt x="50" y="45"/>
                      <a:pt x="49" y="50"/>
                    </a:cubicBezTo>
                    <a:cubicBezTo>
                      <a:pt x="45" y="46"/>
                      <a:pt x="43" y="40"/>
                      <a:pt x="37" y="38"/>
                    </a:cubicBezTo>
                    <a:cubicBezTo>
                      <a:pt x="41" y="37"/>
                      <a:pt x="42" y="35"/>
                      <a:pt x="46" y="35"/>
                    </a:cubicBezTo>
                    <a:cubicBezTo>
                      <a:pt x="47" y="31"/>
                      <a:pt x="52" y="26"/>
                      <a:pt x="52" y="23"/>
                    </a:cubicBezTo>
                    <a:cubicBezTo>
                      <a:pt x="52" y="20"/>
                      <a:pt x="46" y="16"/>
                      <a:pt x="46" y="12"/>
                    </a:cubicBezTo>
                    <a:cubicBezTo>
                      <a:pt x="45" y="10"/>
                      <a:pt x="44" y="7"/>
                      <a:pt x="45" y="6"/>
                    </a:cubicBezTo>
                    <a:cubicBezTo>
                      <a:pt x="45" y="5"/>
                      <a:pt x="47" y="5"/>
                      <a:pt x="48" y="5"/>
                    </a:cubicBezTo>
                    <a:cubicBezTo>
                      <a:pt x="50" y="5"/>
                      <a:pt x="51" y="5"/>
                      <a:pt x="52" y="6"/>
                    </a:cubicBezTo>
                    <a:cubicBezTo>
                      <a:pt x="53" y="6"/>
                      <a:pt x="54" y="6"/>
                      <a:pt x="54" y="6"/>
                    </a:cubicBezTo>
                    <a:cubicBezTo>
                      <a:pt x="57" y="6"/>
                      <a:pt x="59" y="6"/>
                      <a:pt x="62" y="7"/>
                    </a:cubicBezTo>
                    <a:cubicBezTo>
                      <a:pt x="65" y="7"/>
                      <a:pt x="68" y="8"/>
                      <a:pt x="70" y="8"/>
                    </a:cubicBezTo>
                    <a:cubicBezTo>
                      <a:pt x="70" y="6"/>
                      <a:pt x="71" y="4"/>
                      <a:pt x="71" y="3"/>
                    </a:cubicBezTo>
                    <a:cubicBezTo>
                      <a:pt x="63" y="1"/>
                      <a:pt x="56" y="0"/>
                      <a:pt x="51" y="0"/>
                    </a:cubicBezTo>
                  </a:path>
                </a:pathLst>
              </a:custGeom>
              <a:solidFill>
                <a:srgbClr val="5A51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181" name="Freeform 1264">
                <a:extLst>
                  <a:ext uri="{FF2B5EF4-FFF2-40B4-BE49-F238E27FC236}">
                    <a16:creationId xmlns:a16="http://schemas.microsoft.com/office/drawing/2014/main" id="{F9E1C818-9569-416F-9652-A685EF1D47F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81" y="1662"/>
                <a:ext cx="246" cy="96"/>
              </a:xfrm>
              <a:custGeom>
                <a:avLst/>
                <a:gdLst>
                  <a:gd name="T0" fmla="*/ 286 w 153"/>
                  <a:gd name="T1" fmla="*/ 157 h 60"/>
                  <a:gd name="T2" fmla="*/ 281 w 153"/>
                  <a:gd name="T3" fmla="*/ 210 h 60"/>
                  <a:gd name="T4" fmla="*/ 220 w 153"/>
                  <a:gd name="T5" fmla="*/ 315 h 60"/>
                  <a:gd name="T6" fmla="*/ 153 w 153"/>
                  <a:gd name="T7" fmla="*/ 336 h 60"/>
                  <a:gd name="T8" fmla="*/ 122 w 153"/>
                  <a:gd name="T9" fmla="*/ 336 h 60"/>
                  <a:gd name="T10" fmla="*/ 111 w 153"/>
                  <a:gd name="T11" fmla="*/ 328 h 60"/>
                  <a:gd name="T12" fmla="*/ 162 w 153"/>
                  <a:gd name="T13" fmla="*/ 210 h 60"/>
                  <a:gd name="T14" fmla="*/ 260 w 153"/>
                  <a:gd name="T15" fmla="*/ 157 h 60"/>
                  <a:gd name="T16" fmla="*/ 902 w 153"/>
                  <a:gd name="T17" fmla="*/ 42 h 60"/>
                  <a:gd name="T18" fmla="*/ 949 w 153"/>
                  <a:gd name="T19" fmla="*/ 26 h 60"/>
                  <a:gd name="T20" fmla="*/ 910 w 153"/>
                  <a:gd name="T21" fmla="*/ 205 h 60"/>
                  <a:gd name="T22" fmla="*/ 812 w 153"/>
                  <a:gd name="T23" fmla="*/ 341 h 60"/>
                  <a:gd name="T24" fmla="*/ 748 w 153"/>
                  <a:gd name="T25" fmla="*/ 336 h 60"/>
                  <a:gd name="T26" fmla="*/ 629 w 153"/>
                  <a:gd name="T27" fmla="*/ 302 h 60"/>
                  <a:gd name="T28" fmla="*/ 608 w 153"/>
                  <a:gd name="T29" fmla="*/ 210 h 60"/>
                  <a:gd name="T30" fmla="*/ 486 w 153"/>
                  <a:gd name="T31" fmla="*/ 163 h 60"/>
                  <a:gd name="T32" fmla="*/ 437 w 153"/>
                  <a:gd name="T33" fmla="*/ 110 h 60"/>
                  <a:gd name="T34" fmla="*/ 418 w 153"/>
                  <a:gd name="T35" fmla="*/ 34 h 60"/>
                  <a:gd name="T36" fmla="*/ 519 w 153"/>
                  <a:gd name="T37" fmla="*/ 118 h 60"/>
                  <a:gd name="T38" fmla="*/ 603 w 153"/>
                  <a:gd name="T39" fmla="*/ 110 h 60"/>
                  <a:gd name="T40" fmla="*/ 656 w 153"/>
                  <a:gd name="T41" fmla="*/ 110 h 60"/>
                  <a:gd name="T42" fmla="*/ 761 w 153"/>
                  <a:gd name="T43" fmla="*/ 110 h 60"/>
                  <a:gd name="T44" fmla="*/ 902 w 153"/>
                  <a:gd name="T45" fmla="*/ 42 h 60"/>
                  <a:gd name="T46" fmla="*/ 254 w 153"/>
                  <a:gd name="T47" fmla="*/ 86 h 60"/>
                  <a:gd name="T48" fmla="*/ 47 w 153"/>
                  <a:gd name="T49" fmla="*/ 368 h 60"/>
                  <a:gd name="T50" fmla="*/ 88 w 153"/>
                  <a:gd name="T51" fmla="*/ 362 h 60"/>
                  <a:gd name="T52" fmla="*/ 196 w 153"/>
                  <a:gd name="T53" fmla="*/ 394 h 60"/>
                  <a:gd name="T54" fmla="*/ 450 w 153"/>
                  <a:gd name="T55" fmla="*/ 205 h 60"/>
                  <a:gd name="T56" fmla="*/ 540 w 153"/>
                  <a:gd name="T57" fmla="*/ 320 h 60"/>
                  <a:gd name="T58" fmla="*/ 781 w 153"/>
                  <a:gd name="T59" fmla="*/ 384 h 60"/>
                  <a:gd name="T60" fmla="*/ 998 w 153"/>
                  <a:gd name="T61" fmla="*/ 21 h 60"/>
                  <a:gd name="T62" fmla="*/ 910 w 153"/>
                  <a:gd name="T63" fmla="*/ 0 h 60"/>
                  <a:gd name="T64" fmla="*/ 669 w 153"/>
                  <a:gd name="T65" fmla="*/ 98 h 60"/>
                  <a:gd name="T66" fmla="*/ 527 w 153"/>
                  <a:gd name="T67" fmla="*/ 77 h 60"/>
                  <a:gd name="T68" fmla="*/ 416 w 153"/>
                  <a:gd name="T69" fmla="*/ 0 h 60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153" h="60">
                    <a:moveTo>
                      <a:pt x="43" y="24"/>
                    </a:moveTo>
                    <a:cubicBezTo>
                      <a:pt x="43" y="24"/>
                      <a:pt x="43" y="24"/>
                      <a:pt x="43" y="24"/>
                    </a:cubicBezTo>
                    <a:cubicBezTo>
                      <a:pt x="41" y="27"/>
                      <a:pt x="38" y="30"/>
                      <a:pt x="35" y="34"/>
                    </a:cubicBezTo>
                    <a:cubicBezTo>
                      <a:pt x="37" y="34"/>
                      <a:pt x="40" y="32"/>
                      <a:pt x="42" y="32"/>
                    </a:cubicBezTo>
                    <a:cubicBezTo>
                      <a:pt x="43" y="32"/>
                      <a:pt x="44" y="32"/>
                      <a:pt x="44" y="32"/>
                    </a:cubicBezTo>
                    <a:cubicBezTo>
                      <a:pt x="40" y="38"/>
                      <a:pt x="36" y="42"/>
                      <a:pt x="33" y="48"/>
                    </a:cubicBezTo>
                    <a:cubicBezTo>
                      <a:pt x="31" y="52"/>
                      <a:pt x="30" y="53"/>
                      <a:pt x="29" y="53"/>
                    </a:cubicBezTo>
                    <a:cubicBezTo>
                      <a:pt x="27" y="53"/>
                      <a:pt x="26" y="52"/>
                      <a:pt x="23" y="51"/>
                    </a:cubicBezTo>
                    <a:cubicBezTo>
                      <a:pt x="22" y="51"/>
                      <a:pt x="21" y="51"/>
                      <a:pt x="20" y="51"/>
                    </a:cubicBezTo>
                    <a:cubicBezTo>
                      <a:pt x="19" y="51"/>
                      <a:pt x="19" y="51"/>
                      <a:pt x="18" y="51"/>
                    </a:cubicBezTo>
                    <a:cubicBezTo>
                      <a:pt x="18" y="51"/>
                      <a:pt x="17" y="51"/>
                      <a:pt x="17" y="51"/>
                    </a:cubicBezTo>
                    <a:cubicBezTo>
                      <a:pt x="17" y="51"/>
                      <a:pt x="17" y="50"/>
                      <a:pt x="17" y="50"/>
                    </a:cubicBezTo>
                    <a:cubicBezTo>
                      <a:pt x="13" y="50"/>
                      <a:pt x="10" y="48"/>
                      <a:pt x="12" y="44"/>
                    </a:cubicBezTo>
                    <a:cubicBezTo>
                      <a:pt x="15" y="39"/>
                      <a:pt x="22" y="37"/>
                      <a:pt x="24" y="32"/>
                    </a:cubicBezTo>
                    <a:cubicBezTo>
                      <a:pt x="26" y="33"/>
                      <a:pt x="26" y="33"/>
                      <a:pt x="26" y="33"/>
                    </a:cubicBezTo>
                    <a:cubicBezTo>
                      <a:pt x="30" y="29"/>
                      <a:pt x="35" y="26"/>
                      <a:pt x="39" y="24"/>
                    </a:cubicBezTo>
                    <a:cubicBezTo>
                      <a:pt x="43" y="24"/>
                      <a:pt x="43" y="24"/>
                      <a:pt x="43" y="24"/>
                    </a:cubicBezTo>
                    <a:moveTo>
                      <a:pt x="135" y="6"/>
                    </a:moveTo>
                    <a:cubicBezTo>
                      <a:pt x="137" y="5"/>
                      <a:pt x="139" y="4"/>
                      <a:pt x="141" y="4"/>
                    </a:cubicBezTo>
                    <a:cubicBezTo>
                      <a:pt x="141" y="4"/>
                      <a:pt x="142" y="4"/>
                      <a:pt x="142" y="4"/>
                    </a:cubicBezTo>
                    <a:cubicBezTo>
                      <a:pt x="145" y="6"/>
                      <a:pt x="142" y="18"/>
                      <a:pt x="140" y="21"/>
                    </a:cubicBezTo>
                    <a:cubicBezTo>
                      <a:pt x="139" y="25"/>
                      <a:pt x="137" y="27"/>
                      <a:pt x="136" y="31"/>
                    </a:cubicBezTo>
                    <a:cubicBezTo>
                      <a:pt x="135" y="34"/>
                      <a:pt x="135" y="36"/>
                      <a:pt x="133" y="39"/>
                    </a:cubicBezTo>
                    <a:cubicBezTo>
                      <a:pt x="131" y="43"/>
                      <a:pt x="126" y="51"/>
                      <a:pt x="121" y="52"/>
                    </a:cubicBezTo>
                    <a:cubicBezTo>
                      <a:pt x="120" y="52"/>
                      <a:pt x="119" y="52"/>
                      <a:pt x="119" y="52"/>
                    </a:cubicBezTo>
                    <a:cubicBezTo>
                      <a:pt x="116" y="52"/>
                      <a:pt x="114" y="52"/>
                      <a:pt x="112" y="51"/>
                    </a:cubicBezTo>
                    <a:cubicBezTo>
                      <a:pt x="108" y="51"/>
                      <a:pt x="106" y="51"/>
                      <a:pt x="103" y="50"/>
                    </a:cubicBezTo>
                    <a:cubicBezTo>
                      <a:pt x="98" y="50"/>
                      <a:pt x="95" y="49"/>
                      <a:pt x="94" y="46"/>
                    </a:cubicBezTo>
                    <a:cubicBezTo>
                      <a:pt x="94" y="47"/>
                      <a:pt x="93" y="48"/>
                      <a:pt x="92" y="49"/>
                    </a:cubicBezTo>
                    <a:cubicBezTo>
                      <a:pt x="91" y="45"/>
                      <a:pt x="93" y="37"/>
                      <a:pt x="91" y="32"/>
                    </a:cubicBezTo>
                    <a:cubicBezTo>
                      <a:pt x="88" y="26"/>
                      <a:pt x="82" y="28"/>
                      <a:pt x="76" y="26"/>
                    </a:cubicBezTo>
                    <a:cubicBezTo>
                      <a:pt x="75" y="25"/>
                      <a:pt x="74" y="25"/>
                      <a:pt x="73" y="25"/>
                    </a:cubicBezTo>
                    <a:cubicBezTo>
                      <a:pt x="71" y="25"/>
                      <a:pt x="69" y="25"/>
                      <a:pt x="67" y="24"/>
                    </a:cubicBezTo>
                    <a:cubicBezTo>
                      <a:pt x="66" y="23"/>
                      <a:pt x="67" y="18"/>
                      <a:pt x="65" y="17"/>
                    </a:cubicBezTo>
                    <a:cubicBezTo>
                      <a:pt x="59" y="14"/>
                      <a:pt x="54" y="15"/>
                      <a:pt x="46" y="12"/>
                    </a:cubicBezTo>
                    <a:cubicBezTo>
                      <a:pt x="49" y="8"/>
                      <a:pt x="56" y="5"/>
                      <a:pt x="63" y="5"/>
                    </a:cubicBezTo>
                    <a:cubicBezTo>
                      <a:pt x="65" y="5"/>
                      <a:pt x="67" y="5"/>
                      <a:pt x="69" y="6"/>
                    </a:cubicBezTo>
                    <a:cubicBezTo>
                      <a:pt x="73" y="8"/>
                      <a:pt x="72" y="15"/>
                      <a:pt x="78" y="18"/>
                    </a:cubicBezTo>
                    <a:cubicBezTo>
                      <a:pt x="79" y="18"/>
                      <a:pt x="81" y="18"/>
                      <a:pt x="82" y="18"/>
                    </a:cubicBezTo>
                    <a:cubicBezTo>
                      <a:pt x="84" y="18"/>
                      <a:pt x="86" y="17"/>
                      <a:pt x="90" y="17"/>
                    </a:cubicBezTo>
                    <a:cubicBezTo>
                      <a:pt x="90" y="17"/>
                      <a:pt x="91" y="17"/>
                      <a:pt x="91" y="17"/>
                    </a:cubicBezTo>
                    <a:cubicBezTo>
                      <a:pt x="93" y="17"/>
                      <a:pt x="96" y="17"/>
                      <a:pt x="98" y="17"/>
                    </a:cubicBezTo>
                    <a:cubicBezTo>
                      <a:pt x="101" y="17"/>
                      <a:pt x="104" y="17"/>
                      <a:pt x="106" y="17"/>
                    </a:cubicBezTo>
                    <a:cubicBezTo>
                      <a:pt x="109" y="17"/>
                      <a:pt x="112" y="17"/>
                      <a:pt x="114" y="17"/>
                    </a:cubicBezTo>
                    <a:cubicBezTo>
                      <a:pt x="122" y="14"/>
                      <a:pt x="127" y="7"/>
                      <a:pt x="135" y="4"/>
                    </a:cubicBezTo>
                    <a:cubicBezTo>
                      <a:pt x="135" y="6"/>
                      <a:pt x="135" y="6"/>
                      <a:pt x="135" y="6"/>
                    </a:cubicBezTo>
                    <a:moveTo>
                      <a:pt x="62" y="0"/>
                    </a:moveTo>
                    <a:cubicBezTo>
                      <a:pt x="54" y="0"/>
                      <a:pt x="47" y="5"/>
                      <a:pt x="38" y="13"/>
                    </a:cubicBezTo>
                    <a:cubicBezTo>
                      <a:pt x="28" y="21"/>
                      <a:pt x="23" y="31"/>
                      <a:pt x="12" y="39"/>
                    </a:cubicBezTo>
                    <a:cubicBezTo>
                      <a:pt x="1" y="47"/>
                      <a:pt x="0" y="56"/>
                      <a:pt x="7" y="56"/>
                    </a:cubicBezTo>
                    <a:cubicBezTo>
                      <a:pt x="8" y="56"/>
                      <a:pt x="8" y="56"/>
                      <a:pt x="9" y="56"/>
                    </a:cubicBezTo>
                    <a:cubicBezTo>
                      <a:pt x="11" y="55"/>
                      <a:pt x="12" y="55"/>
                      <a:pt x="13" y="55"/>
                    </a:cubicBezTo>
                    <a:cubicBezTo>
                      <a:pt x="18" y="55"/>
                      <a:pt x="20" y="58"/>
                      <a:pt x="26" y="60"/>
                    </a:cubicBezTo>
                    <a:cubicBezTo>
                      <a:pt x="27" y="60"/>
                      <a:pt x="28" y="60"/>
                      <a:pt x="29" y="60"/>
                    </a:cubicBezTo>
                    <a:cubicBezTo>
                      <a:pt x="34" y="60"/>
                      <a:pt x="37" y="54"/>
                      <a:pt x="44" y="44"/>
                    </a:cubicBezTo>
                    <a:cubicBezTo>
                      <a:pt x="52" y="31"/>
                      <a:pt x="59" y="32"/>
                      <a:pt x="67" y="31"/>
                    </a:cubicBezTo>
                    <a:cubicBezTo>
                      <a:pt x="67" y="31"/>
                      <a:pt x="67" y="31"/>
                      <a:pt x="67" y="31"/>
                    </a:cubicBezTo>
                    <a:cubicBezTo>
                      <a:pt x="75" y="31"/>
                      <a:pt x="75" y="42"/>
                      <a:pt x="81" y="49"/>
                    </a:cubicBezTo>
                    <a:cubicBezTo>
                      <a:pt x="87" y="55"/>
                      <a:pt x="98" y="59"/>
                      <a:pt x="112" y="59"/>
                    </a:cubicBezTo>
                    <a:cubicBezTo>
                      <a:pt x="113" y="59"/>
                      <a:pt x="115" y="59"/>
                      <a:pt x="117" y="59"/>
                    </a:cubicBezTo>
                    <a:cubicBezTo>
                      <a:pt x="132" y="58"/>
                      <a:pt x="135" y="52"/>
                      <a:pt x="144" y="35"/>
                    </a:cubicBezTo>
                    <a:cubicBezTo>
                      <a:pt x="153" y="19"/>
                      <a:pt x="146" y="14"/>
                      <a:pt x="149" y="3"/>
                    </a:cubicBezTo>
                    <a:cubicBezTo>
                      <a:pt x="149" y="3"/>
                      <a:pt x="149" y="2"/>
                      <a:pt x="149" y="1"/>
                    </a:cubicBezTo>
                    <a:cubicBezTo>
                      <a:pt x="145" y="0"/>
                      <a:pt x="140" y="0"/>
                      <a:pt x="136" y="0"/>
                    </a:cubicBezTo>
                    <a:cubicBezTo>
                      <a:pt x="135" y="0"/>
                      <a:pt x="135" y="0"/>
                      <a:pt x="135" y="0"/>
                    </a:cubicBezTo>
                    <a:cubicBezTo>
                      <a:pt x="131" y="5"/>
                      <a:pt x="114" y="11"/>
                      <a:pt x="100" y="15"/>
                    </a:cubicBezTo>
                    <a:cubicBezTo>
                      <a:pt x="95" y="16"/>
                      <a:pt x="91" y="17"/>
                      <a:pt x="88" y="17"/>
                    </a:cubicBezTo>
                    <a:cubicBezTo>
                      <a:pt x="84" y="17"/>
                      <a:pt x="81" y="15"/>
                      <a:pt x="79" y="12"/>
                    </a:cubicBezTo>
                    <a:cubicBezTo>
                      <a:pt x="76" y="6"/>
                      <a:pt x="74" y="2"/>
                      <a:pt x="65" y="0"/>
                    </a:cubicBezTo>
                    <a:cubicBezTo>
                      <a:pt x="64" y="0"/>
                      <a:pt x="63" y="0"/>
                      <a:pt x="62" y="0"/>
                    </a:cubicBezTo>
                  </a:path>
                </a:pathLst>
              </a:custGeom>
              <a:solidFill>
                <a:srgbClr val="5A51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182" name="Freeform 1265">
                <a:extLst>
                  <a:ext uri="{FF2B5EF4-FFF2-40B4-BE49-F238E27FC236}">
                    <a16:creationId xmlns:a16="http://schemas.microsoft.com/office/drawing/2014/main" id="{10965B8C-378C-40E1-842A-BDF04BFAE6B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91" y="1806"/>
                <a:ext cx="196" cy="21"/>
              </a:xfrm>
              <a:custGeom>
                <a:avLst/>
                <a:gdLst>
                  <a:gd name="T0" fmla="*/ 384 w 122"/>
                  <a:gd name="T1" fmla="*/ 0 h 13"/>
                  <a:gd name="T2" fmla="*/ 405 w 122"/>
                  <a:gd name="T3" fmla="*/ 89 h 13"/>
                  <a:gd name="T4" fmla="*/ 787 w 122"/>
                  <a:gd name="T5" fmla="*/ 89 h 13"/>
                  <a:gd name="T6" fmla="*/ 813 w 122"/>
                  <a:gd name="T7" fmla="*/ 21 h 13"/>
                  <a:gd name="T8" fmla="*/ 771 w 122"/>
                  <a:gd name="T9" fmla="*/ 34 h 13"/>
                  <a:gd name="T10" fmla="*/ 745 w 122"/>
                  <a:gd name="T11" fmla="*/ 47 h 13"/>
                  <a:gd name="T12" fmla="*/ 733 w 122"/>
                  <a:gd name="T13" fmla="*/ 47 h 13"/>
                  <a:gd name="T14" fmla="*/ 702 w 122"/>
                  <a:gd name="T15" fmla="*/ 47 h 13"/>
                  <a:gd name="T16" fmla="*/ 651 w 122"/>
                  <a:gd name="T17" fmla="*/ 47 h 13"/>
                  <a:gd name="T18" fmla="*/ 586 w 122"/>
                  <a:gd name="T19" fmla="*/ 42 h 13"/>
                  <a:gd name="T20" fmla="*/ 384 w 122"/>
                  <a:gd name="T21" fmla="*/ 0 h 13"/>
                  <a:gd name="T22" fmla="*/ 207 w 122"/>
                  <a:gd name="T23" fmla="*/ 0 h 13"/>
                  <a:gd name="T24" fmla="*/ 153 w 122"/>
                  <a:gd name="T25" fmla="*/ 13 h 13"/>
                  <a:gd name="T26" fmla="*/ 122 w 122"/>
                  <a:gd name="T27" fmla="*/ 42 h 13"/>
                  <a:gd name="T28" fmla="*/ 108 w 122"/>
                  <a:gd name="T29" fmla="*/ 42 h 13"/>
                  <a:gd name="T30" fmla="*/ 101 w 122"/>
                  <a:gd name="T31" fmla="*/ 21 h 13"/>
                  <a:gd name="T32" fmla="*/ 47 w 122"/>
                  <a:gd name="T33" fmla="*/ 26 h 13"/>
                  <a:gd name="T34" fmla="*/ 8 w 122"/>
                  <a:gd name="T35" fmla="*/ 21 h 13"/>
                  <a:gd name="T36" fmla="*/ 122 w 122"/>
                  <a:gd name="T37" fmla="*/ 89 h 13"/>
                  <a:gd name="T38" fmla="*/ 145 w 122"/>
                  <a:gd name="T39" fmla="*/ 81 h 13"/>
                  <a:gd name="T40" fmla="*/ 207 w 122"/>
                  <a:gd name="T41" fmla="*/ 0 h 1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122" h="13">
                    <a:moveTo>
                      <a:pt x="58" y="0"/>
                    </a:moveTo>
                    <a:cubicBezTo>
                      <a:pt x="62" y="6"/>
                      <a:pt x="61" y="13"/>
                      <a:pt x="61" y="13"/>
                    </a:cubicBezTo>
                    <a:cubicBezTo>
                      <a:pt x="118" y="13"/>
                      <a:pt x="118" y="13"/>
                      <a:pt x="118" y="13"/>
                    </a:cubicBezTo>
                    <a:cubicBezTo>
                      <a:pt x="118" y="13"/>
                      <a:pt x="119" y="9"/>
                      <a:pt x="122" y="3"/>
                    </a:cubicBezTo>
                    <a:cubicBezTo>
                      <a:pt x="120" y="3"/>
                      <a:pt x="118" y="4"/>
                      <a:pt x="116" y="5"/>
                    </a:cubicBezTo>
                    <a:cubicBezTo>
                      <a:pt x="115" y="6"/>
                      <a:pt x="114" y="7"/>
                      <a:pt x="112" y="7"/>
                    </a:cubicBezTo>
                    <a:cubicBezTo>
                      <a:pt x="111" y="7"/>
                      <a:pt x="110" y="7"/>
                      <a:pt x="110" y="7"/>
                    </a:cubicBezTo>
                    <a:cubicBezTo>
                      <a:pt x="108" y="7"/>
                      <a:pt x="107" y="7"/>
                      <a:pt x="105" y="7"/>
                    </a:cubicBezTo>
                    <a:cubicBezTo>
                      <a:pt x="103" y="7"/>
                      <a:pt x="100" y="7"/>
                      <a:pt x="98" y="7"/>
                    </a:cubicBezTo>
                    <a:cubicBezTo>
                      <a:pt x="95" y="7"/>
                      <a:pt x="91" y="7"/>
                      <a:pt x="88" y="6"/>
                    </a:cubicBezTo>
                    <a:cubicBezTo>
                      <a:pt x="78" y="5"/>
                      <a:pt x="68" y="2"/>
                      <a:pt x="58" y="0"/>
                    </a:cubicBezTo>
                    <a:moveTo>
                      <a:pt x="31" y="0"/>
                    </a:moveTo>
                    <a:cubicBezTo>
                      <a:pt x="29" y="0"/>
                      <a:pt x="26" y="1"/>
                      <a:pt x="23" y="2"/>
                    </a:cubicBezTo>
                    <a:cubicBezTo>
                      <a:pt x="22" y="4"/>
                      <a:pt x="20" y="6"/>
                      <a:pt x="18" y="6"/>
                    </a:cubicBezTo>
                    <a:cubicBezTo>
                      <a:pt x="17" y="6"/>
                      <a:pt x="17" y="6"/>
                      <a:pt x="16" y="6"/>
                    </a:cubicBezTo>
                    <a:cubicBezTo>
                      <a:pt x="15" y="5"/>
                      <a:pt x="15" y="4"/>
                      <a:pt x="15" y="3"/>
                    </a:cubicBezTo>
                    <a:cubicBezTo>
                      <a:pt x="12" y="4"/>
                      <a:pt x="9" y="4"/>
                      <a:pt x="7" y="4"/>
                    </a:cubicBezTo>
                    <a:cubicBezTo>
                      <a:pt x="5" y="4"/>
                      <a:pt x="3" y="4"/>
                      <a:pt x="1" y="3"/>
                    </a:cubicBezTo>
                    <a:cubicBezTo>
                      <a:pt x="0" y="10"/>
                      <a:pt x="10" y="13"/>
                      <a:pt x="18" y="13"/>
                    </a:cubicBezTo>
                    <a:cubicBezTo>
                      <a:pt x="19" y="13"/>
                      <a:pt x="21" y="12"/>
                      <a:pt x="22" y="12"/>
                    </a:cubicBezTo>
                    <a:cubicBezTo>
                      <a:pt x="28" y="12"/>
                      <a:pt x="28" y="5"/>
                      <a:pt x="31" y="0"/>
                    </a:cubicBezTo>
                  </a:path>
                </a:pathLst>
              </a:custGeom>
              <a:solidFill>
                <a:srgbClr val="4C42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183" name="Freeform 1266">
                <a:extLst>
                  <a:ext uri="{FF2B5EF4-FFF2-40B4-BE49-F238E27FC236}">
                    <a16:creationId xmlns:a16="http://schemas.microsoft.com/office/drawing/2014/main" id="{4873DC36-55C5-46C4-B20E-51BB59A80DC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93" y="1745"/>
                <a:ext cx="203" cy="72"/>
              </a:xfrm>
              <a:custGeom>
                <a:avLst/>
                <a:gdLst>
                  <a:gd name="T0" fmla="*/ 436 w 127"/>
                  <a:gd name="T1" fmla="*/ 0 h 45"/>
                  <a:gd name="T2" fmla="*/ 340 w 127"/>
                  <a:gd name="T3" fmla="*/ 67 h 45"/>
                  <a:gd name="T4" fmla="*/ 470 w 127"/>
                  <a:gd name="T5" fmla="*/ 26 h 45"/>
                  <a:gd name="T6" fmla="*/ 492 w 127"/>
                  <a:gd name="T7" fmla="*/ 26 h 45"/>
                  <a:gd name="T8" fmla="*/ 588 w 127"/>
                  <a:gd name="T9" fmla="*/ 56 h 45"/>
                  <a:gd name="T10" fmla="*/ 607 w 127"/>
                  <a:gd name="T11" fmla="*/ 67 h 45"/>
                  <a:gd name="T12" fmla="*/ 708 w 127"/>
                  <a:gd name="T13" fmla="*/ 107 h 45"/>
                  <a:gd name="T14" fmla="*/ 722 w 127"/>
                  <a:gd name="T15" fmla="*/ 107 h 45"/>
                  <a:gd name="T16" fmla="*/ 756 w 127"/>
                  <a:gd name="T17" fmla="*/ 98 h 45"/>
                  <a:gd name="T18" fmla="*/ 786 w 127"/>
                  <a:gd name="T19" fmla="*/ 86 h 45"/>
                  <a:gd name="T20" fmla="*/ 806 w 127"/>
                  <a:gd name="T21" fmla="*/ 86 h 45"/>
                  <a:gd name="T22" fmla="*/ 751 w 127"/>
                  <a:gd name="T23" fmla="*/ 282 h 45"/>
                  <a:gd name="T24" fmla="*/ 786 w 127"/>
                  <a:gd name="T25" fmla="*/ 272 h 45"/>
                  <a:gd name="T26" fmla="*/ 786 w 127"/>
                  <a:gd name="T27" fmla="*/ 261 h 45"/>
                  <a:gd name="T28" fmla="*/ 820 w 127"/>
                  <a:gd name="T29" fmla="*/ 123 h 45"/>
                  <a:gd name="T30" fmla="*/ 817 w 127"/>
                  <a:gd name="T31" fmla="*/ 34 h 45"/>
                  <a:gd name="T32" fmla="*/ 708 w 127"/>
                  <a:gd name="T33" fmla="*/ 56 h 45"/>
                  <a:gd name="T34" fmla="*/ 444 w 127"/>
                  <a:gd name="T35" fmla="*/ 0 h 45"/>
                  <a:gd name="T36" fmla="*/ 436 w 127"/>
                  <a:gd name="T37" fmla="*/ 0 h 45"/>
                  <a:gd name="T38" fmla="*/ 230 w 127"/>
                  <a:gd name="T39" fmla="*/ 0 h 45"/>
                  <a:gd name="T40" fmla="*/ 157 w 127"/>
                  <a:gd name="T41" fmla="*/ 56 h 45"/>
                  <a:gd name="T42" fmla="*/ 131 w 127"/>
                  <a:gd name="T43" fmla="*/ 74 h 45"/>
                  <a:gd name="T44" fmla="*/ 56 w 127"/>
                  <a:gd name="T45" fmla="*/ 42 h 45"/>
                  <a:gd name="T46" fmla="*/ 56 w 127"/>
                  <a:gd name="T47" fmla="*/ 110 h 45"/>
                  <a:gd name="T48" fmla="*/ 8 w 127"/>
                  <a:gd name="T49" fmla="*/ 253 h 45"/>
                  <a:gd name="T50" fmla="*/ 0 w 127"/>
                  <a:gd name="T51" fmla="*/ 272 h 45"/>
                  <a:gd name="T52" fmla="*/ 42 w 127"/>
                  <a:gd name="T53" fmla="*/ 274 h 45"/>
                  <a:gd name="T54" fmla="*/ 90 w 127"/>
                  <a:gd name="T55" fmla="*/ 272 h 45"/>
                  <a:gd name="T56" fmla="*/ 98 w 127"/>
                  <a:gd name="T57" fmla="*/ 221 h 45"/>
                  <a:gd name="T58" fmla="*/ 131 w 127"/>
                  <a:gd name="T59" fmla="*/ 138 h 45"/>
                  <a:gd name="T60" fmla="*/ 171 w 127"/>
                  <a:gd name="T61" fmla="*/ 118 h 45"/>
                  <a:gd name="T62" fmla="*/ 197 w 127"/>
                  <a:gd name="T63" fmla="*/ 123 h 45"/>
                  <a:gd name="T64" fmla="*/ 189 w 127"/>
                  <a:gd name="T65" fmla="*/ 123 h 45"/>
                  <a:gd name="T66" fmla="*/ 205 w 127"/>
                  <a:gd name="T67" fmla="*/ 123 h 45"/>
                  <a:gd name="T68" fmla="*/ 251 w 127"/>
                  <a:gd name="T69" fmla="*/ 163 h 45"/>
                  <a:gd name="T70" fmla="*/ 217 w 127"/>
                  <a:gd name="T71" fmla="*/ 184 h 45"/>
                  <a:gd name="T72" fmla="*/ 157 w 127"/>
                  <a:gd name="T73" fmla="*/ 240 h 45"/>
                  <a:gd name="T74" fmla="*/ 144 w 127"/>
                  <a:gd name="T75" fmla="*/ 261 h 45"/>
                  <a:gd name="T76" fmla="*/ 197 w 127"/>
                  <a:gd name="T77" fmla="*/ 251 h 45"/>
                  <a:gd name="T78" fmla="*/ 281 w 127"/>
                  <a:gd name="T79" fmla="*/ 210 h 45"/>
                  <a:gd name="T80" fmla="*/ 286 w 127"/>
                  <a:gd name="T81" fmla="*/ 210 h 45"/>
                  <a:gd name="T82" fmla="*/ 371 w 127"/>
                  <a:gd name="T83" fmla="*/ 251 h 45"/>
                  <a:gd name="T84" fmla="*/ 567 w 127"/>
                  <a:gd name="T85" fmla="*/ 286 h 45"/>
                  <a:gd name="T86" fmla="*/ 633 w 127"/>
                  <a:gd name="T87" fmla="*/ 294 h 45"/>
                  <a:gd name="T88" fmla="*/ 678 w 127"/>
                  <a:gd name="T89" fmla="*/ 294 h 45"/>
                  <a:gd name="T90" fmla="*/ 657 w 127"/>
                  <a:gd name="T91" fmla="*/ 282 h 45"/>
                  <a:gd name="T92" fmla="*/ 646 w 127"/>
                  <a:gd name="T93" fmla="*/ 251 h 45"/>
                  <a:gd name="T94" fmla="*/ 601 w 127"/>
                  <a:gd name="T95" fmla="*/ 240 h 45"/>
                  <a:gd name="T96" fmla="*/ 547 w 127"/>
                  <a:gd name="T97" fmla="*/ 221 h 45"/>
                  <a:gd name="T98" fmla="*/ 511 w 127"/>
                  <a:gd name="T99" fmla="*/ 261 h 45"/>
                  <a:gd name="T100" fmla="*/ 504 w 127"/>
                  <a:gd name="T101" fmla="*/ 157 h 45"/>
                  <a:gd name="T102" fmla="*/ 462 w 127"/>
                  <a:gd name="T103" fmla="*/ 123 h 45"/>
                  <a:gd name="T104" fmla="*/ 430 w 127"/>
                  <a:gd name="T105" fmla="*/ 123 h 45"/>
                  <a:gd name="T106" fmla="*/ 371 w 127"/>
                  <a:gd name="T107" fmla="*/ 131 h 45"/>
                  <a:gd name="T108" fmla="*/ 315 w 127"/>
                  <a:gd name="T109" fmla="*/ 144 h 45"/>
                  <a:gd name="T110" fmla="*/ 253 w 127"/>
                  <a:gd name="T111" fmla="*/ 131 h 45"/>
                  <a:gd name="T112" fmla="*/ 302 w 127"/>
                  <a:gd name="T113" fmla="*/ 90 h 45"/>
                  <a:gd name="T114" fmla="*/ 294 w 127"/>
                  <a:gd name="T115" fmla="*/ 90 h 45"/>
                  <a:gd name="T116" fmla="*/ 286 w 127"/>
                  <a:gd name="T117" fmla="*/ 90 h 45"/>
                  <a:gd name="T118" fmla="*/ 230 w 127"/>
                  <a:gd name="T119" fmla="*/ 0 h 45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127" h="45">
                    <a:moveTo>
                      <a:pt x="67" y="0"/>
                    </a:moveTo>
                    <a:cubicBezTo>
                      <a:pt x="62" y="0"/>
                      <a:pt x="57" y="6"/>
                      <a:pt x="52" y="10"/>
                    </a:cubicBezTo>
                    <a:cubicBezTo>
                      <a:pt x="59" y="7"/>
                      <a:pt x="67" y="4"/>
                      <a:pt x="72" y="4"/>
                    </a:cubicBezTo>
                    <a:cubicBezTo>
                      <a:pt x="74" y="4"/>
                      <a:pt x="75" y="4"/>
                      <a:pt x="76" y="4"/>
                    </a:cubicBezTo>
                    <a:cubicBezTo>
                      <a:pt x="81" y="6"/>
                      <a:pt x="85" y="7"/>
                      <a:pt x="90" y="9"/>
                    </a:cubicBezTo>
                    <a:cubicBezTo>
                      <a:pt x="91" y="9"/>
                      <a:pt x="92" y="9"/>
                      <a:pt x="93" y="10"/>
                    </a:cubicBezTo>
                    <a:cubicBezTo>
                      <a:pt x="100" y="10"/>
                      <a:pt x="103" y="13"/>
                      <a:pt x="108" y="16"/>
                    </a:cubicBezTo>
                    <a:cubicBezTo>
                      <a:pt x="109" y="16"/>
                      <a:pt x="110" y="16"/>
                      <a:pt x="111" y="16"/>
                    </a:cubicBezTo>
                    <a:cubicBezTo>
                      <a:pt x="113" y="16"/>
                      <a:pt x="114" y="15"/>
                      <a:pt x="116" y="15"/>
                    </a:cubicBezTo>
                    <a:cubicBezTo>
                      <a:pt x="118" y="14"/>
                      <a:pt x="120" y="13"/>
                      <a:pt x="121" y="13"/>
                    </a:cubicBezTo>
                    <a:cubicBezTo>
                      <a:pt x="122" y="13"/>
                      <a:pt x="123" y="13"/>
                      <a:pt x="123" y="13"/>
                    </a:cubicBezTo>
                    <a:cubicBezTo>
                      <a:pt x="123" y="21"/>
                      <a:pt x="121" y="36"/>
                      <a:pt x="115" y="43"/>
                    </a:cubicBezTo>
                    <a:cubicBezTo>
                      <a:pt x="117" y="42"/>
                      <a:pt x="119" y="41"/>
                      <a:pt x="121" y="41"/>
                    </a:cubicBezTo>
                    <a:cubicBezTo>
                      <a:pt x="121" y="41"/>
                      <a:pt x="121" y="40"/>
                      <a:pt x="121" y="40"/>
                    </a:cubicBezTo>
                    <a:cubicBezTo>
                      <a:pt x="124" y="34"/>
                      <a:pt x="125" y="27"/>
                      <a:pt x="126" y="19"/>
                    </a:cubicBezTo>
                    <a:cubicBezTo>
                      <a:pt x="127" y="11"/>
                      <a:pt x="125" y="5"/>
                      <a:pt x="125" y="5"/>
                    </a:cubicBezTo>
                    <a:cubicBezTo>
                      <a:pt x="120" y="8"/>
                      <a:pt x="114" y="9"/>
                      <a:pt x="108" y="9"/>
                    </a:cubicBezTo>
                    <a:cubicBezTo>
                      <a:pt x="92" y="9"/>
                      <a:pt x="74" y="2"/>
                      <a:pt x="68" y="0"/>
                    </a:cubicBezTo>
                    <a:cubicBezTo>
                      <a:pt x="68" y="0"/>
                      <a:pt x="67" y="0"/>
                      <a:pt x="67" y="0"/>
                    </a:cubicBezTo>
                    <a:moveTo>
                      <a:pt x="35" y="0"/>
                    </a:moveTo>
                    <a:cubicBezTo>
                      <a:pt x="35" y="0"/>
                      <a:pt x="30" y="5"/>
                      <a:pt x="24" y="9"/>
                    </a:cubicBezTo>
                    <a:cubicBezTo>
                      <a:pt x="23" y="10"/>
                      <a:pt x="22" y="11"/>
                      <a:pt x="20" y="11"/>
                    </a:cubicBezTo>
                    <a:cubicBezTo>
                      <a:pt x="15" y="11"/>
                      <a:pt x="9" y="6"/>
                      <a:pt x="9" y="6"/>
                    </a:cubicBezTo>
                    <a:cubicBezTo>
                      <a:pt x="9" y="6"/>
                      <a:pt x="8" y="12"/>
                      <a:pt x="9" y="17"/>
                    </a:cubicBezTo>
                    <a:cubicBezTo>
                      <a:pt x="10" y="22"/>
                      <a:pt x="4" y="30"/>
                      <a:pt x="1" y="39"/>
                    </a:cubicBezTo>
                    <a:cubicBezTo>
                      <a:pt x="0" y="40"/>
                      <a:pt x="0" y="41"/>
                      <a:pt x="0" y="41"/>
                    </a:cubicBezTo>
                    <a:cubicBezTo>
                      <a:pt x="2" y="42"/>
                      <a:pt x="4" y="42"/>
                      <a:pt x="6" y="42"/>
                    </a:cubicBezTo>
                    <a:cubicBezTo>
                      <a:pt x="8" y="42"/>
                      <a:pt x="11" y="42"/>
                      <a:pt x="14" y="41"/>
                    </a:cubicBezTo>
                    <a:cubicBezTo>
                      <a:pt x="13" y="39"/>
                      <a:pt x="14" y="35"/>
                      <a:pt x="15" y="34"/>
                    </a:cubicBezTo>
                    <a:cubicBezTo>
                      <a:pt x="16" y="29"/>
                      <a:pt x="17" y="25"/>
                      <a:pt x="20" y="21"/>
                    </a:cubicBezTo>
                    <a:cubicBezTo>
                      <a:pt x="22" y="19"/>
                      <a:pt x="24" y="18"/>
                      <a:pt x="26" y="18"/>
                    </a:cubicBezTo>
                    <a:cubicBezTo>
                      <a:pt x="27" y="18"/>
                      <a:pt x="29" y="18"/>
                      <a:pt x="30" y="19"/>
                    </a:cubicBezTo>
                    <a:cubicBezTo>
                      <a:pt x="29" y="19"/>
                      <a:pt x="29" y="19"/>
                      <a:pt x="29" y="19"/>
                    </a:cubicBezTo>
                    <a:cubicBezTo>
                      <a:pt x="30" y="19"/>
                      <a:pt x="31" y="19"/>
                      <a:pt x="31" y="19"/>
                    </a:cubicBezTo>
                    <a:cubicBezTo>
                      <a:pt x="35" y="19"/>
                      <a:pt x="39" y="21"/>
                      <a:pt x="38" y="25"/>
                    </a:cubicBezTo>
                    <a:cubicBezTo>
                      <a:pt x="38" y="28"/>
                      <a:pt x="35" y="27"/>
                      <a:pt x="33" y="28"/>
                    </a:cubicBezTo>
                    <a:cubicBezTo>
                      <a:pt x="27" y="30"/>
                      <a:pt x="27" y="33"/>
                      <a:pt x="24" y="37"/>
                    </a:cubicBezTo>
                    <a:cubicBezTo>
                      <a:pt x="23" y="38"/>
                      <a:pt x="23" y="39"/>
                      <a:pt x="22" y="40"/>
                    </a:cubicBezTo>
                    <a:cubicBezTo>
                      <a:pt x="25" y="39"/>
                      <a:pt x="28" y="38"/>
                      <a:pt x="30" y="38"/>
                    </a:cubicBezTo>
                    <a:cubicBezTo>
                      <a:pt x="32" y="35"/>
                      <a:pt x="36" y="32"/>
                      <a:pt x="43" y="32"/>
                    </a:cubicBezTo>
                    <a:cubicBezTo>
                      <a:pt x="43" y="32"/>
                      <a:pt x="44" y="32"/>
                      <a:pt x="44" y="32"/>
                    </a:cubicBezTo>
                    <a:cubicBezTo>
                      <a:pt x="51" y="32"/>
                      <a:pt x="55" y="35"/>
                      <a:pt x="57" y="38"/>
                    </a:cubicBezTo>
                    <a:cubicBezTo>
                      <a:pt x="67" y="40"/>
                      <a:pt x="77" y="43"/>
                      <a:pt x="87" y="44"/>
                    </a:cubicBezTo>
                    <a:cubicBezTo>
                      <a:pt x="90" y="45"/>
                      <a:pt x="94" y="45"/>
                      <a:pt x="97" y="45"/>
                    </a:cubicBezTo>
                    <a:cubicBezTo>
                      <a:pt x="99" y="45"/>
                      <a:pt x="102" y="45"/>
                      <a:pt x="104" y="45"/>
                    </a:cubicBezTo>
                    <a:cubicBezTo>
                      <a:pt x="103" y="44"/>
                      <a:pt x="102" y="44"/>
                      <a:pt x="101" y="43"/>
                    </a:cubicBezTo>
                    <a:cubicBezTo>
                      <a:pt x="100" y="42"/>
                      <a:pt x="100" y="39"/>
                      <a:pt x="99" y="38"/>
                    </a:cubicBezTo>
                    <a:cubicBezTo>
                      <a:pt x="97" y="36"/>
                      <a:pt x="95" y="37"/>
                      <a:pt x="92" y="37"/>
                    </a:cubicBezTo>
                    <a:cubicBezTo>
                      <a:pt x="89" y="36"/>
                      <a:pt x="86" y="36"/>
                      <a:pt x="84" y="34"/>
                    </a:cubicBezTo>
                    <a:cubicBezTo>
                      <a:pt x="83" y="36"/>
                      <a:pt x="81" y="38"/>
                      <a:pt x="78" y="40"/>
                    </a:cubicBezTo>
                    <a:cubicBezTo>
                      <a:pt x="77" y="35"/>
                      <a:pt x="78" y="30"/>
                      <a:pt x="77" y="24"/>
                    </a:cubicBezTo>
                    <a:cubicBezTo>
                      <a:pt x="75" y="23"/>
                      <a:pt x="72" y="20"/>
                      <a:pt x="71" y="19"/>
                    </a:cubicBezTo>
                    <a:cubicBezTo>
                      <a:pt x="69" y="19"/>
                      <a:pt x="68" y="19"/>
                      <a:pt x="66" y="19"/>
                    </a:cubicBezTo>
                    <a:cubicBezTo>
                      <a:pt x="63" y="19"/>
                      <a:pt x="60" y="20"/>
                      <a:pt x="57" y="20"/>
                    </a:cubicBezTo>
                    <a:cubicBezTo>
                      <a:pt x="54" y="21"/>
                      <a:pt x="51" y="22"/>
                      <a:pt x="48" y="22"/>
                    </a:cubicBezTo>
                    <a:cubicBezTo>
                      <a:pt x="45" y="22"/>
                      <a:pt x="42" y="22"/>
                      <a:pt x="39" y="20"/>
                    </a:cubicBezTo>
                    <a:cubicBezTo>
                      <a:pt x="41" y="18"/>
                      <a:pt x="43" y="16"/>
                      <a:pt x="46" y="14"/>
                    </a:cubicBezTo>
                    <a:cubicBezTo>
                      <a:pt x="46" y="14"/>
                      <a:pt x="46" y="14"/>
                      <a:pt x="45" y="14"/>
                    </a:cubicBezTo>
                    <a:cubicBezTo>
                      <a:pt x="45" y="14"/>
                      <a:pt x="45" y="14"/>
                      <a:pt x="44" y="14"/>
                    </a:cubicBezTo>
                    <a:cubicBezTo>
                      <a:pt x="36" y="14"/>
                      <a:pt x="35" y="0"/>
                      <a:pt x="35" y="0"/>
                    </a:cubicBezTo>
                  </a:path>
                </a:pathLst>
              </a:custGeom>
              <a:solidFill>
                <a:srgbClr val="5A51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184" name="Freeform 1267">
                <a:extLst>
                  <a:ext uri="{FF2B5EF4-FFF2-40B4-BE49-F238E27FC236}">
                    <a16:creationId xmlns:a16="http://schemas.microsoft.com/office/drawing/2014/main" id="{729B522B-48ED-4683-A8D6-81898CF690A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031" y="1084"/>
                <a:ext cx="136" cy="173"/>
              </a:xfrm>
              <a:custGeom>
                <a:avLst/>
                <a:gdLst>
                  <a:gd name="T0" fmla="*/ 341 w 85"/>
                  <a:gd name="T1" fmla="*/ 469 h 108"/>
                  <a:gd name="T2" fmla="*/ 286 w 85"/>
                  <a:gd name="T3" fmla="*/ 506 h 108"/>
                  <a:gd name="T4" fmla="*/ 274 w 85"/>
                  <a:gd name="T5" fmla="*/ 490 h 108"/>
                  <a:gd name="T6" fmla="*/ 205 w 85"/>
                  <a:gd name="T7" fmla="*/ 533 h 108"/>
                  <a:gd name="T8" fmla="*/ 176 w 85"/>
                  <a:gd name="T9" fmla="*/ 533 h 108"/>
                  <a:gd name="T10" fmla="*/ 86 w 85"/>
                  <a:gd name="T11" fmla="*/ 614 h 108"/>
                  <a:gd name="T12" fmla="*/ 0 w 85"/>
                  <a:gd name="T13" fmla="*/ 711 h 108"/>
                  <a:gd name="T14" fmla="*/ 163 w 85"/>
                  <a:gd name="T15" fmla="*/ 654 h 108"/>
                  <a:gd name="T16" fmla="*/ 341 w 85"/>
                  <a:gd name="T17" fmla="*/ 469 h 108"/>
                  <a:gd name="T18" fmla="*/ 499 w 85"/>
                  <a:gd name="T19" fmla="*/ 0 h 108"/>
                  <a:gd name="T20" fmla="*/ 538 w 85"/>
                  <a:gd name="T21" fmla="*/ 111 h 108"/>
                  <a:gd name="T22" fmla="*/ 499 w 85"/>
                  <a:gd name="T23" fmla="*/ 0 h 108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85" h="108">
                    <a:moveTo>
                      <a:pt x="52" y="71"/>
                    </a:moveTo>
                    <a:cubicBezTo>
                      <a:pt x="50" y="74"/>
                      <a:pt x="47" y="76"/>
                      <a:pt x="44" y="77"/>
                    </a:cubicBezTo>
                    <a:cubicBezTo>
                      <a:pt x="42" y="74"/>
                      <a:pt x="42" y="74"/>
                      <a:pt x="42" y="74"/>
                    </a:cubicBezTo>
                    <a:cubicBezTo>
                      <a:pt x="40" y="78"/>
                      <a:pt x="36" y="81"/>
                      <a:pt x="31" y="81"/>
                    </a:cubicBezTo>
                    <a:cubicBezTo>
                      <a:pt x="29" y="81"/>
                      <a:pt x="28" y="81"/>
                      <a:pt x="27" y="81"/>
                    </a:cubicBezTo>
                    <a:cubicBezTo>
                      <a:pt x="26" y="89"/>
                      <a:pt x="20" y="92"/>
                      <a:pt x="13" y="93"/>
                    </a:cubicBezTo>
                    <a:cubicBezTo>
                      <a:pt x="8" y="97"/>
                      <a:pt x="3" y="103"/>
                      <a:pt x="0" y="108"/>
                    </a:cubicBezTo>
                    <a:cubicBezTo>
                      <a:pt x="9" y="107"/>
                      <a:pt x="16" y="105"/>
                      <a:pt x="25" y="99"/>
                    </a:cubicBezTo>
                    <a:cubicBezTo>
                      <a:pt x="37" y="91"/>
                      <a:pt x="45" y="82"/>
                      <a:pt x="52" y="71"/>
                    </a:cubicBezTo>
                    <a:moveTo>
                      <a:pt x="76" y="0"/>
                    </a:moveTo>
                    <a:cubicBezTo>
                      <a:pt x="79" y="5"/>
                      <a:pt x="81" y="11"/>
                      <a:pt x="82" y="17"/>
                    </a:cubicBezTo>
                    <a:cubicBezTo>
                      <a:pt x="85" y="8"/>
                      <a:pt x="84" y="1"/>
                      <a:pt x="76" y="0"/>
                    </a:cubicBezTo>
                  </a:path>
                </a:pathLst>
              </a:custGeom>
              <a:solidFill>
                <a:srgbClr val="796F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185" name="Freeform 1268">
                <a:extLst>
                  <a:ext uri="{FF2B5EF4-FFF2-40B4-BE49-F238E27FC236}">
                    <a16:creationId xmlns:a16="http://schemas.microsoft.com/office/drawing/2014/main" id="{8C60060B-E30D-4104-8E60-E441DE1237F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28" y="1273"/>
                <a:ext cx="98" cy="162"/>
              </a:xfrm>
              <a:custGeom>
                <a:avLst/>
                <a:gdLst>
                  <a:gd name="T0" fmla="*/ 21 w 61"/>
                  <a:gd name="T1" fmla="*/ 524 h 101"/>
                  <a:gd name="T2" fmla="*/ 0 w 61"/>
                  <a:gd name="T3" fmla="*/ 589 h 101"/>
                  <a:gd name="T4" fmla="*/ 26 w 61"/>
                  <a:gd name="T5" fmla="*/ 635 h 101"/>
                  <a:gd name="T6" fmla="*/ 34 w 61"/>
                  <a:gd name="T7" fmla="*/ 669 h 101"/>
                  <a:gd name="T8" fmla="*/ 42 w 61"/>
                  <a:gd name="T9" fmla="*/ 669 h 101"/>
                  <a:gd name="T10" fmla="*/ 56 w 61"/>
                  <a:gd name="T11" fmla="*/ 669 h 101"/>
                  <a:gd name="T12" fmla="*/ 21 w 61"/>
                  <a:gd name="T13" fmla="*/ 524 h 101"/>
                  <a:gd name="T14" fmla="*/ 395 w 61"/>
                  <a:gd name="T15" fmla="*/ 0 h 101"/>
                  <a:gd name="T16" fmla="*/ 395 w 61"/>
                  <a:gd name="T17" fmla="*/ 218 h 101"/>
                  <a:gd name="T18" fmla="*/ 374 w 61"/>
                  <a:gd name="T19" fmla="*/ 226 h 101"/>
                  <a:gd name="T20" fmla="*/ 382 w 61"/>
                  <a:gd name="T21" fmla="*/ 226 h 101"/>
                  <a:gd name="T22" fmla="*/ 395 w 61"/>
                  <a:gd name="T23" fmla="*/ 244 h 101"/>
                  <a:gd name="T24" fmla="*/ 384 w 61"/>
                  <a:gd name="T25" fmla="*/ 98 h 101"/>
                  <a:gd name="T26" fmla="*/ 395 w 61"/>
                  <a:gd name="T27" fmla="*/ 0 h 10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61" h="101">
                    <a:moveTo>
                      <a:pt x="3" y="79"/>
                    </a:moveTo>
                    <a:cubicBezTo>
                      <a:pt x="2" y="83"/>
                      <a:pt x="2" y="86"/>
                      <a:pt x="0" y="89"/>
                    </a:cubicBezTo>
                    <a:cubicBezTo>
                      <a:pt x="1" y="91"/>
                      <a:pt x="2" y="93"/>
                      <a:pt x="4" y="96"/>
                    </a:cubicBezTo>
                    <a:cubicBezTo>
                      <a:pt x="4" y="97"/>
                      <a:pt x="5" y="99"/>
                      <a:pt x="5" y="101"/>
                    </a:cubicBezTo>
                    <a:cubicBezTo>
                      <a:pt x="6" y="101"/>
                      <a:pt x="6" y="101"/>
                      <a:pt x="6" y="101"/>
                    </a:cubicBezTo>
                    <a:cubicBezTo>
                      <a:pt x="7" y="101"/>
                      <a:pt x="8" y="101"/>
                      <a:pt x="9" y="101"/>
                    </a:cubicBezTo>
                    <a:cubicBezTo>
                      <a:pt x="4" y="95"/>
                      <a:pt x="2" y="87"/>
                      <a:pt x="3" y="79"/>
                    </a:cubicBezTo>
                    <a:moveTo>
                      <a:pt x="59" y="0"/>
                    </a:moveTo>
                    <a:cubicBezTo>
                      <a:pt x="56" y="10"/>
                      <a:pt x="56" y="21"/>
                      <a:pt x="59" y="33"/>
                    </a:cubicBezTo>
                    <a:cubicBezTo>
                      <a:pt x="58" y="33"/>
                      <a:pt x="57" y="33"/>
                      <a:pt x="56" y="34"/>
                    </a:cubicBezTo>
                    <a:cubicBezTo>
                      <a:pt x="56" y="34"/>
                      <a:pt x="57" y="34"/>
                      <a:pt x="57" y="34"/>
                    </a:cubicBezTo>
                    <a:cubicBezTo>
                      <a:pt x="57" y="35"/>
                      <a:pt x="58" y="36"/>
                      <a:pt x="59" y="37"/>
                    </a:cubicBezTo>
                    <a:cubicBezTo>
                      <a:pt x="60" y="30"/>
                      <a:pt x="57" y="21"/>
                      <a:pt x="58" y="15"/>
                    </a:cubicBezTo>
                    <a:cubicBezTo>
                      <a:pt x="59" y="6"/>
                      <a:pt x="61" y="2"/>
                      <a:pt x="59" y="0"/>
                    </a:cubicBezTo>
                  </a:path>
                </a:pathLst>
              </a:custGeom>
              <a:solidFill>
                <a:srgbClr val="796F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186" name="Freeform 1269">
                <a:extLst>
                  <a:ext uri="{FF2B5EF4-FFF2-40B4-BE49-F238E27FC236}">
                    <a16:creationId xmlns:a16="http://schemas.microsoft.com/office/drawing/2014/main" id="{C0EDB725-6C1F-4AA6-809B-6479A67858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9" y="1406"/>
                <a:ext cx="42" cy="45"/>
              </a:xfrm>
              <a:custGeom>
                <a:avLst/>
                <a:gdLst>
                  <a:gd name="T0" fmla="*/ 63 w 26"/>
                  <a:gd name="T1" fmla="*/ 0 h 28"/>
                  <a:gd name="T2" fmla="*/ 47 w 26"/>
                  <a:gd name="T3" fmla="*/ 13 h 28"/>
                  <a:gd name="T4" fmla="*/ 55 w 26"/>
                  <a:gd name="T5" fmla="*/ 21 h 28"/>
                  <a:gd name="T6" fmla="*/ 0 w 26"/>
                  <a:gd name="T7" fmla="*/ 68 h 28"/>
                  <a:gd name="T8" fmla="*/ 21 w 26"/>
                  <a:gd name="T9" fmla="*/ 109 h 28"/>
                  <a:gd name="T10" fmla="*/ 89 w 26"/>
                  <a:gd name="T11" fmla="*/ 129 h 28"/>
                  <a:gd name="T12" fmla="*/ 178 w 26"/>
                  <a:gd name="T13" fmla="*/ 186 h 28"/>
                  <a:gd name="T14" fmla="*/ 144 w 26"/>
                  <a:gd name="T15" fmla="*/ 122 h 28"/>
                  <a:gd name="T16" fmla="*/ 157 w 26"/>
                  <a:gd name="T17" fmla="*/ 122 h 28"/>
                  <a:gd name="T18" fmla="*/ 152 w 26"/>
                  <a:gd name="T19" fmla="*/ 88 h 28"/>
                  <a:gd name="T20" fmla="*/ 123 w 26"/>
                  <a:gd name="T21" fmla="*/ 42 h 28"/>
                  <a:gd name="T22" fmla="*/ 81 w 26"/>
                  <a:gd name="T23" fmla="*/ 95 h 28"/>
                  <a:gd name="T24" fmla="*/ 63 w 26"/>
                  <a:gd name="T25" fmla="*/ 0 h 2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6" h="28">
                    <a:moveTo>
                      <a:pt x="9" y="0"/>
                    </a:moveTo>
                    <a:cubicBezTo>
                      <a:pt x="8" y="1"/>
                      <a:pt x="8" y="1"/>
                      <a:pt x="7" y="2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5" y="5"/>
                      <a:pt x="3" y="8"/>
                      <a:pt x="0" y="10"/>
                    </a:cubicBezTo>
                    <a:cubicBezTo>
                      <a:pt x="1" y="12"/>
                      <a:pt x="2" y="14"/>
                      <a:pt x="3" y="16"/>
                    </a:cubicBezTo>
                    <a:cubicBezTo>
                      <a:pt x="5" y="16"/>
                      <a:pt x="9" y="17"/>
                      <a:pt x="13" y="19"/>
                    </a:cubicBezTo>
                    <a:cubicBezTo>
                      <a:pt x="17" y="22"/>
                      <a:pt x="21" y="25"/>
                      <a:pt x="26" y="28"/>
                    </a:cubicBezTo>
                    <a:cubicBezTo>
                      <a:pt x="23" y="25"/>
                      <a:pt x="21" y="22"/>
                      <a:pt x="21" y="18"/>
                    </a:cubicBezTo>
                    <a:cubicBezTo>
                      <a:pt x="22" y="18"/>
                      <a:pt x="23" y="18"/>
                      <a:pt x="23" y="18"/>
                    </a:cubicBezTo>
                    <a:cubicBezTo>
                      <a:pt x="23" y="16"/>
                      <a:pt x="22" y="14"/>
                      <a:pt x="22" y="13"/>
                    </a:cubicBezTo>
                    <a:cubicBezTo>
                      <a:pt x="20" y="10"/>
                      <a:pt x="19" y="8"/>
                      <a:pt x="18" y="6"/>
                    </a:cubicBezTo>
                    <a:cubicBezTo>
                      <a:pt x="17" y="9"/>
                      <a:pt x="15" y="12"/>
                      <a:pt x="12" y="14"/>
                    </a:cubicBezTo>
                    <a:cubicBezTo>
                      <a:pt x="13" y="9"/>
                      <a:pt x="12" y="3"/>
                      <a:pt x="9" y="0"/>
                    </a:cubicBezTo>
                  </a:path>
                </a:pathLst>
              </a:custGeom>
              <a:solidFill>
                <a:srgbClr val="847C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187" name="Freeform 1270">
                <a:extLst>
                  <a:ext uri="{FF2B5EF4-FFF2-40B4-BE49-F238E27FC236}">
                    <a16:creationId xmlns:a16="http://schemas.microsoft.com/office/drawing/2014/main" id="{39D5C427-25AA-412F-83D2-3277339E6E2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49" y="1458"/>
                <a:ext cx="255" cy="131"/>
              </a:xfrm>
              <a:custGeom>
                <a:avLst/>
                <a:gdLst>
                  <a:gd name="T0" fmla="*/ 184 w 159"/>
                  <a:gd name="T1" fmla="*/ 511 h 82"/>
                  <a:gd name="T2" fmla="*/ 218 w 159"/>
                  <a:gd name="T3" fmla="*/ 513 h 82"/>
                  <a:gd name="T4" fmla="*/ 77 w 159"/>
                  <a:gd name="T5" fmla="*/ 77 h 82"/>
                  <a:gd name="T6" fmla="*/ 90 w 159"/>
                  <a:gd name="T7" fmla="*/ 155 h 82"/>
                  <a:gd name="T8" fmla="*/ 111 w 159"/>
                  <a:gd name="T9" fmla="*/ 137 h 82"/>
                  <a:gd name="T10" fmla="*/ 725 w 159"/>
                  <a:gd name="T11" fmla="*/ 396 h 82"/>
                  <a:gd name="T12" fmla="*/ 834 w 159"/>
                  <a:gd name="T13" fmla="*/ 380 h 82"/>
                  <a:gd name="T14" fmla="*/ 895 w 159"/>
                  <a:gd name="T15" fmla="*/ 415 h 82"/>
                  <a:gd name="T16" fmla="*/ 800 w 159"/>
                  <a:gd name="T17" fmla="*/ 383 h 82"/>
                  <a:gd name="T18" fmla="*/ 712 w 159"/>
                  <a:gd name="T19" fmla="*/ 423 h 82"/>
                  <a:gd name="T20" fmla="*/ 702 w 159"/>
                  <a:gd name="T21" fmla="*/ 428 h 82"/>
                  <a:gd name="T22" fmla="*/ 677 w 159"/>
                  <a:gd name="T23" fmla="*/ 411 h 82"/>
                  <a:gd name="T24" fmla="*/ 643 w 159"/>
                  <a:gd name="T25" fmla="*/ 423 h 82"/>
                  <a:gd name="T26" fmla="*/ 579 w 159"/>
                  <a:gd name="T27" fmla="*/ 492 h 82"/>
                  <a:gd name="T28" fmla="*/ 558 w 159"/>
                  <a:gd name="T29" fmla="*/ 396 h 82"/>
                  <a:gd name="T30" fmla="*/ 677 w 159"/>
                  <a:gd name="T31" fmla="*/ 380 h 82"/>
                  <a:gd name="T32" fmla="*/ 691 w 159"/>
                  <a:gd name="T33" fmla="*/ 371 h 82"/>
                  <a:gd name="T34" fmla="*/ 362 w 159"/>
                  <a:gd name="T35" fmla="*/ 54 h 82"/>
                  <a:gd name="T36" fmla="*/ 484 w 159"/>
                  <a:gd name="T37" fmla="*/ 110 h 82"/>
                  <a:gd name="T38" fmla="*/ 463 w 159"/>
                  <a:gd name="T39" fmla="*/ 150 h 82"/>
                  <a:gd name="T40" fmla="*/ 470 w 159"/>
                  <a:gd name="T41" fmla="*/ 273 h 82"/>
                  <a:gd name="T42" fmla="*/ 451 w 159"/>
                  <a:gd name="T43" fmla="*/ 347 h 82"/>
                  <a:gd name="T44" fmla="*/ 239 w 159"/>
                  <a:gd name="T45" fmla="*/ 320 h 82"/>
                  <a:gd name="T46" fmla="*/ 212 w 159"/>
                  <a:gd name="T47" fmla="*/ 326 h 82"/>
                  <a:gd name="T48" fmla="*/ 132 w 159"/>
                  <a:gd name="T49" fmla="*/ 294 h 82"/>
                  <a:gd name="T50" fmla="*/ 42 w 159"/>
                  <a:gd name="T51" fmla="*/ 307 h 82"/>
                  <a:gd name="T52" fmla="*/ 42 w 159"/>
                  <a:gd name="T53" fmla="*/ 383 h 82"/>
                  <a:gd name="T54" fmla="*/ 132 w 159"/>
                  <a:gd name="T55" fmla="*/ 390 h 82"/>
                  <a:gd name="T56" fmla="*/ 184 w 159"/>
                  <a:gd name="T57" fmla="*/ 428 h 82"/>
                  <a:gd name="T58" fmla="*/ 260 w 159"/>
                  <a:gd name="T59" fmla="*/ 436 h 82"/>
                  <a:gd name="T60" fmla="*/ 308 w 159"/>
                  <a:gd name="T61" fmla="*/ 444 h 82"/>
                  <a:gd name="T62" fmla="*/ 329 w 159"/>
                  <a:gd name="T63" fmla="*/ 428 h 82"/>
                  <a:gd name="T64" fmla="*/ 396 w 159"/>
                  <a:gd name="T65" fmla="*/ 470 h 82"/>
                  <a:gd name="T66" fmla="*/ 470 w 159"/>
                  <a:gd name="T67" fmla="*/ 513 h 82"/>
                  <a:gd name="T68" fmla="*/ 491 w 159"/>
                  <a:gd name="T69" fmla="*/ 521 h 82"/>
                  <a:gd name="T70" fmla="*/ 627 w 159"/>
                  <a:gd name="T71" fmla="*/ 457 h 82"/>
                  <a:gd name="T72" fmla="*/ 743 w 159"/>
                  <a:gd name="T73" fmla="*/ 478 h 82"/>
                  <a:gd name="T74" fmla="*/ 826 w 159"/>
                  <a:gd name="T75" fmla="*/ 449 h 82"/>
                  <a:gd name="T76" fmla="*/ 972 w 159"/>
                  <a:gd name="T77" fmla="*/ 436 h 82"/>
                  <a:gd name="T78" fmla="*/ 779 w 159"/>
                  <a:gd name="T79" fmla="*/ 204 h 82"/>
                  <a:gd name="T80" fmla="*/ 743 w 159"/>
                  <a:gd name="T81" fmla="*/ 142 h 82"/>
                  <a:gd name="T82" fmla="*/ 614 w 159"/>
                  <a:gd name="T83" fmla="*/ 54 h 82"/>
                  <a:gd name="T84" fmla="*/ 470 w 159"/>
                  <a:gd name="T85" fmla="*/ 54 h 82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59" h="82">
                    <a:moveTo>
                      <a:pt x="29" y="78"/>
                    </a:moveTo>
                    <a:cubicBezTo>
                      <a:pt x="29" y="78"/>
                      <a:pt x="29" y="78"/>
                      <a:pt x="28" y="78"/>
                    </a:cubicBezTo>
                    <a:cubicBezTo>
                      <a:pt x="28" y="78"/>
                      <a:pt x="28" y="78"/>
                      <a:pt x="28" y="78"/>
                    </a:cubicBezTo>
                    <a:cubicBezTo>
                      <a:pt x="28" y="79"/>
                      <a:pt x="27" y="80"/>
                      <a:pt x="27" y="81"/>
                    </a:cubicBezTo>
                    <a:cubicBezTo>
                      <a:pt x="28" y="82"/>
                      <a:pt x="30" y="82"/>
                      <a:pt x="31" y="82"/>
                    </a:cubicBezTo>
                    <a:cubicBezTo>
                      <a:pt x="31" y="81"/>
                      <a:pt x="32" y="80"/>
                      <a:pt x="33" y="79"/>
                    </a:cubicBezTo>
                    <a:cubicBezTo>
                      <a:pt x="32" y="79"/>
                      <a:pt x="32" y="78"/>
                      <a:pt x="31" y="78"/>
                    </a:cubicBezTo>
                    <a:cubicBezTo>
                      <a:pt x="30" y="78"/>
                      <a:pt x="30" y="78"/>
                      <a:pt x="29" y="78"/>
                    </a:cubicBezTo>
                    <a:moveTo>
                      <a:pt x="12" y="12"/>
                    </a:moveTo>
                    <a:cubicBezTo>
                      <a:pt x="8" y="13"/>
                      <a:pt x="4" y="15"/>
                      <a:pt x="0" y="18"/>
                    </a:cubicBezTo>
                    <a:cubicBezTo>
                      <a:pt x="1" y="22"/>
                      <a:pt x="1" y="26"/>
                      <a:pt x="1" y="30"/>
                    </a:cubicBezTo>
                    <a:cubicBezTo>
                      <a:pt x="4" y="26"/>
                      <a:pt x="9" y="24"/>
                      <a:pt x="14" y="24"/>
                    </a:cubicBezTo>
                    <a:cubicBezTo>
                      <a:pt x="14" y="24"/>
                      <a:pt x="15" y="24"/>
                      <a:pt x="15" y="24"/>
                    </a:cubicBezTo>
                    <a:cubicBezTo>
                      <a:pt x="12" y="23"/>
                      <a:pt x="12" y="23"/>
                      <a:pt x="12" y="23"/>
                    </a:cubicBezTo>
                    <a:cubicBezTo>
                      <a:pt x="14" y="21"/>
                      <a:pt x="15" y="21"/>
                      <a:pt x="17" y="21"/>
                    </a:cubicBezTo>
                    <a:cubicBezTo>
                      <a:pt x="16" y="19"/>
                      <a:pt x="15" y="17"/>
                      <a:pt x="15" y="15"/>
                    </a:cubicBezTo>
                    <a:cubicBezTo>
                      <a:pt x="14" y="14"/>
                      <a:pt x="13" y="13"/>
                      <a:pt x="12" y="12"/>
                    </a:cubicBezTo>
                    <a:moveTo>
                      <a:pt x="110" y="61"/>
                    </a:moveTo>
                    <a:cubicBezTo>
                      <a:pt x="111" y="61"/>
                      <a:pt x="111" y="60"/>
                      <a:pt x="111" y="59"/>
                    </a:cubicBezTo>
                    <a:cubicBezTo>
                      <a:pt x="112" y="55"/>
                      <a:pt x="110" y="50"/>
                      <a:pt x="111" y="46"/>
                    </a:cubicBezTo>
                    <a:cubicBezTo>
                      <a:pt x="117" y="48"/>
                      <a:pt x="122" y="55"/>
                      <a:pt x="126" y="58"/>
                    </a:cubicBezTo>
                    <a:cubicBezTo>
                      <a:pt x="125" y="56"/>
                      <a:pt x="125" y="54"/>
                      <a:pt x="125" y="52"/>
                    </a:cubicBezTo>
                    <a:cubicBezTo>
                      <a:pt x="126" y="55"/>
                      <a:pt x="128" y="57"/>
                      <a:pt x="130" y="59"/>
                    </a:cubicBezTo>
                    <a:cubicBezTo>
                      <a:pt x="132" y="61"/>
                      <a:pt x="135" y="62"/>
                      <a:pt x="135" y="64"/>
                    </a:cubicBezTo>
                    <a:cubicBezTo>
                      <a:pt x="134" y="64"/>
                      <a:pt x="132" y="64"/>
                      <a:pt x="131" y="64"/>
                    </a:cubicBezTo>
                    <a:cubicBezTo>
                      <a:pt x="131" y="66"/>
                      <a:pt x="130" y="67"/>
                      <a:pt x="129" y="68"/>
                    </a:cubicBezTo>
                    <a:cubicBezTo>
                      <a:pt x="127" y="66"/>
                      <a:pt x="123" y="59"/>
                      <a:pt x="121" y="59"/>
                    </a:cubicBezTo>
                    <a:cubicBezTo>
                      <a:pt x="121" y="59"/>
                      <a:pt x="120" y="59"/>
                      <a:pt x="120" y="59"/>
                    </a:cubicBezTo>
                    <a:cubicBezTo>
                      <a:pt x="118" y="59"/>
                      <a:pt x="117" y="66"/>
                      <a:pt x="115" y="68"/>
                    </a:cubicBezTo>
                    <a:cubicBezTo>
                      <a:pt x="112" y="67"/>
                      <a:pt x="111" y="65"/>
                      <a:pt x="108" y="65"/>
                    </a:cubicBezTo>
                    <a:cubicBezTo>
                      <a:pt x="108" y="65"/>
                      <a:pt x="108" y="65"/>
                      <a:pt x="108" y="65"/>
                    </a:cubicBezTo>
                    <a:cubicBezTo>
                      <a:pt x="108" y="65"/>
                      <a:pt x="108" y="65"/>
                      <a:pt x="107" y="65"/>
                    </a:cubicBezTo>
                    <a:cubicBezTo>
                      <a:pt x="107" y="65"/>
                      <a:pt x="106" y="66"/>
                      <a:pt x="106" y="66"/>
                    </a:cubicBezTo>
                    <a:cubicBezTo>
                      <a:pt x="106" y="66"/>
                      <a:pt x="106" y="66"/>
                      <a:pt x="106" y="66"/>
                    </a:cubicBezTo>
                    <a:cubicBezTo>
                      <a:pt x="104" y="65"/>
                      <a:pt x="104" y="63"/>
                      <a:pt x="102" y="63"/>
                    </a:cubicBezTo>
                    <a:cubicBezTo>
                      <a:pt x="102" y="63"/>
                      <a:pt x="102" y="63"/>
                      <a:pt x="102" y="63"/>
                    </a:cubicBezTo>
                    <a:cubicBezTo>
                      <a:pt x="101" y="63"/>
                      <a:pt x="100" y="64"/>
                      <a:pt x="100" y="64"/>
                    </a:cubicBezTo>
                    <a:cubicBezTo>
                      <a:pt x="99" y="64"/>
                      <a:pt x="99" y="65"/>
                      <a:pt x="98" y="65"/>
                    </a:cubicBezTo>
                    <a:cubicBezTo>
                      <a:pt x="98" y="65"/>
                      <a:pt x="98" y="65"/>
                      <a:pt x="97" y="65"/>
                    </a:cubicBezTo>
                    <a:cubicBezTo>
                      <a:pt x="96" y="65"/>
                      <a:pt x="93" y="62"/>
                      <a:pt x="92" y="61"/>
                    </a:cubicBezTo>
                    <a:cubicBezTo>
                      <a:pt x="89" y="65"/>
                      <a:pt x="89" y="71"/>
                      <a:pt x="87" y="76"/>
                    </a:cubicBezTo>
                    <a:cubicBezTo>
                      <a:pt x="87" y="76"/>
                      <a:pt x="87" y="76"/>
                      <a:pt x="87" y="76"/>
                    </a:cubicBezTo>
                    <a:cubicBezTo>
                      <a:pt x="82" y="76"/>
                      <a:pt x="82" y="65"/>
                      <a:pt x="81" y="62"/>
                    </a:cubicBezTo>
                    <a:cubicBezTo>
                      <a:pt x="82" y="60"/>
                      <a:pt x="82" y="60"/>
                      <a:pt x="82" y="60"/>
                    </a:cubicBezTo>
                    <a:cubicBezTo>
                      <a:pt x="83" y="61"/>
                      <a:pt x="83" y="61"/>
                      <a:pt x="84" y="61"/>
                    </a:cubicBezTo>
                    <a:cubicBezTo>
                      <a:pt x="86" y="61"/>
                      <a:pt x="86" y="58"/>
                      <a:pt x="87" y="55"/>
                    </a:cubicBezTo>
                    <a:cubicBezTo>
                      <a:pt x="91" y="57"/>
                      <a:pt x="94" y="57"/>
                      <a:pt x="98" y="58"/>
                    </a:cubicBezTo>
                    <a:cubicBezTo>
                      <a:pt x="100" y="58"/>
                      <a:pt x="101" y="58"/>
                      <a:pt x="102" y="58"/>
                    </a:cubicBezTo>
                    <a:cubicBezTo>
                      <a:pt x="102" y="58"/>
                      <a:pt x="102" y="58"/>
                      <a:pt x="102" y="58"/>
                    </a:cubicBezTo>
                    <a:cubicBezTo>
                      <a:pt x="103" y="58"/>
                      <a:pt x="103" y="57"/>
                      <a:pt x="105" y="57"/>
                    </a:cubicBezTo>
                    <a:cubicBezTo>
                      <a:pt x="105" y="57"/>
                      <a:pt x="105" y="57"/>
                      <a:pt x="105" y="57"/>
                    </a:cubicBezTo>
                    <a:cubicBezTo>
                      <a:pt x="108" y="57"/>
                      <a:pt x="109" y="61"/>
                      <a:pt x="110" y="61"/>
                    </a:cubicBezTo>
                    <a:moveTo>
                      <a:pt x="55" y="0"/>
                    </a:moveTo>
                    <a:cubicBezTo>
                      <a:pt x="55" y="2"/>
                      <a:pt x="55" y="5"/>
                      <a:pt x="55" y="8"/>
                    </a:cubicBezTo>
                    <a:cubicBezTo>
                      <a:pt x="58" y="10"/>
                      <a:pt x="59" y="13"/>
                      <a:pt x="60" y="16"/>
                    </a:cubicBezTo>
                    <a:cubicBezTo>
                      <a:pt x="62" y="17"/>
                      <a:pt x="63" y="18"/>
                      <a:pt x="65" y="19"/>
                    </a:cubicBezTo>
                    <a:cubicBezTo>
                      <a:pt x="67" y="17"/>
                      <a:pt x="70" y="17"/>
                      <a:pt x="73" y="17"/>
                    </a:cubicBezTo>
                    <a:cubicBezTo>
                      <a:pt x="75" y="17"/>
                      <a:pt x="77" y="17"/>
                      <a:pt x="79" y="18"/>
                    </a:cubicBezTo>
                    <a:cubicBezTo>
                      <a:pt x="78" y="20"/>
                      <a:pt x="77" y="22"/>
                      <a:pt x="77" y="24"/>
                    </a:cubicBezTo>
                    <a:cubicBezTo>
                      <a:pt x="75" y="23"/>
                      <a:pt x="72" y="23"/>
                      <a:pt x="70" y="23"/>
                    </a:cubicBezTo>
                    <a:cubicBezTo>
                      <a:pt x="69" y="23"/>
                      <a:pt x="68" y="23"/>
                      <a:pt x="67" y="23"/>
                    </a:cubicBezTo>
                    <a:cubicBezTo>
                      <a:pt x="67" y="24"/>
                      <a:pt x="67" y="25"/>
                      <a:pt x="67" y="26"/>
                    </a:cubicBezTo>
                    <a:cubicBezTo>
                      <a:pt x="71" y="31"/>
                      <a:pt x="75" y="36"/>
                      <a:pt x="71" y="42"/>
                    </a:cubicBezTo>
                    <a:cubicBezTo>
                      <a:pt x="75" y="46"/>
                      <a:pt x="79" y="48"/>
                      <a:pt x="79" y="55"/>
                    </a:cubicBezTo>
                    <a:cubicBezTo>
                      <a:pt x="78" y="55"/>
                      <a:pt x="78" y="55"/>
                      <a:pt x="77" y="55"/>
                    </a:cubicBezTo>
                    <a:cubicBezTo>
                      <a:pt x="74" y="55"/>
                      <a:pt x="71" y="54"/>
                      <a:pt x="68" y="53"/>
                    </a:cubicBezTo>
                    <a:cubicBezTo>
                      <a:pt x="61" y="51"/>
                      <a:pt x="53" y="51"/>
                      <a:pt x="46" y="49"/>
                    </a:cubicBezTo>
                    <a:cubicBezTo>
                      <a:pt x="44" y="49"/>
                      <a:pt x="42" y="49"/>
                      <a:pt x="41" y="49"/>
                    </a:cubicBezTo>
                    <a:cubicBezTo>
                      <a:pt x="39" y="49"/>
                      <a:pt x="38" y="49"/>
                      <a:pt x="36" y="49"/>
                    </a:cubicBezTo>
                    <a:cubicBezTo>
                      <a:pt x="36" y="49"/>
                      <a:pt x="35" y="49"/>
                      <a:pt x="35" y="50"/>
                    </a:cubicBezTo>
                    <a:cubicBezTo>
                      <a:pt x="35" y="49"/>
                      <a:pt x="35" y="49"/>
                      <a:pt x="35" y="49"/>
                    </a:cubicBezTo>
                    <a:cubicBezTo>
                      <a:pt x="34" y="49"/>
                      <a:pt x="33" y="50"/>
                      <a:pt x="32" y="50"/>
                    </a:cubicBezTo>
                    <a:cubicBezTo>
                      <a:pt x="31" y="50"/>
                      <a:pt x="30" y="51"/>
                      <a:pt x="29" y="51"/>
                    </a:cubicBezTo>
                    <a:cubicBezTo>
                      <a:pt x="28" y="51"/>
                      <a:pt x="28" y="50"/>
                      <a:pt x="26" y="48"/>
                    </a:cubicBezTo>
                    <a:cubicBezTo>
                      <a:pt x="23" y="45"/>
                      <a:pt x="22" y="45"/>
                      <a:pt x="20" y="45"/>
                    </a:cubicBezTo>
                    <a:cubicBezTo>
                      <a:pt x="19" y="45"/>
                      <a:pt x="17" y="45"/>
                      <a:pt x="14" y="47"/>
                    </a:cubicBezTo>
                    <a:cubicBezTo>
                      <a:pt x="13" y="47"/>
                      <a:pt x="11" y="47"/>
                      <a:pt x="10" y="47"/>
                    </a:cubicBezTo>
                    <a:cubicBezTo>
                      <a:pt x="8" y="47"/>
                      <a:pt x="7" y="47"/>
                      <a:pt x="6" y="47"/>
                    </a:cubicBezTo>
                    <a:cubicBezTo>
                      <a:pt x="5" y="47"/>
                      <a:pt x="4" y="47"/>
                      <a:pt x="3" y="48"/>
                    </a:cubicBezTo>
                    <a:cubicBezTo>
                      <a:pt x="4" y="52"/>
                      <a:pt x="4" y="56"/>
                      <a:pt x="5" y="59"/>
                    </a:cubicBezTo>
                    <a:cubicBezTo>
                      <a:pt x="5" y="59"/>
                      <a:pt x="5" y="59"/>
                      <a:pt x="6" y="59"/>
                    </a:cubicBezTo>
                    <a:cubicBezTo>
                      <a:pt x="8" y="59"/>
                      <a:pt x="10" y="59"/>
                      <a:pt x="12" y="59"/>
                    </a:cubicBezTo>
                    <a:cubicBezTo>
                      <a:pt x="14" y="59"/>
                      <a:pt x="17" y="59"/>
                      <a:pt x="19" y="60"/>
                    </a:cubicBezTo>
                    <a:cubicBezTo>
                      <a:pt x="20" y="60"/>
                      <a:pt x="20" y="60"/>
                      <a:pt x="20" y="60"/>
                    </a:cubicBezTo>
                    <a:cubicBezTo>
                      <a:pt x="22" y="60"/>
                      <a:pt x="23" y="60"/>
                      <a:pt x="24" y="62"/>
                    </a:cubicBezTo>
                    <a:cubicBezTo>
                      <a:pt x="26" y="63"/>
                      <a:pt x="27" y="65"/>
                      <a:pt x="28" y="66"/>
                    </a:cubicBezTo>
                    <a:cubicBezTo>
                      <a:pt x="28" y="66"/>
                      <a:pt x="28" y="66"/>
                      <a:pt x="28" y="66"/>
                    </a:cubicBezTo>
                    <a:cubicBezTo>
                      <a:pt x="35" y="64"/>
                      <a:pt x="34" y="64"/>
                      <a:pt x="30" y="58"/>
                    </a:cubicBezTo>
                    <a:cubicBezTo>
                      <a:pt x="33" y="57"/>
                      <a:pt x="33" y="57"/>
                      <a:pt x="33" y="57"/>
                    </a:cubicBezTo>
                    <a:cubicBezTo>
                      <a:pt x="36" y="60"/>
                      <a:pt x="37" y="64"/>
                      <a:pt x="39" y="67"/>
                    </a:cubicBezTo>
                    <a:cubicBezTo>
                      <a:pt x="39" y="65"/>
                      <a:pt x="40" y="61"/>
                      <a:pt x="42" y="59"/>
                    </a:cubicBezTo>
                    <a:cubicBezTo>
                      <a:pt x="43" y="62"/>
                      <a:pt x="44" y="68"/>
                      <a:pt x="47" y="68"/>
                    </a:cubicBezTo>
                    <a:cubicBezTo>
                      <a:pt x="47" y="68"/>
                      <a:pt x="47" y="68"/>
                      <a:pt x="47" y="68"/>
                    </a:cubicBezTo>
                    <a:cubicBezTo>
                      <a:pt x="48" y="68"/>
                      <a:pt x="48" y="68"/>
                      <a:pt x="48" y="67"/>
                    </a:cubicBezTo>
                    <a:cubicBezTo>
                      <a:pt x="49" y="67"/>
                      <a:pt x="49" y="66"/>
                      <a:pt x="50" y="66"/>
                    </a:cubicBezTo>
                    <a:cubicBezTo>
                      <a:pt x="50" y="66"/>
                      <a:pt x="50" y="66"/>
                      <a:pt x="50" y="66"/>
                    </a:cubicBezTo>
                    <a:cubicBezTo>
                      <a:pt x="52" y="66"/>
                      <a:pt x="53" y="70"/>
                      <a:pt x="54" y="70"/>
                    </a:cubicBezTo>
                    <a:cubicBezTo>
                      <a:pt x="55" y="72"/>
                      <a:pt x="57" y="72"/>
                      <a:pt x="58" y="72"/>
                    </a:cubicBezTo>
                    <a:cubicBezTo>
                      <a:pt x="58" y="72"/>
                      <a:pt x="59" y="72"/>
                      <a:pt x="60" y="72"/>
                    </a:cubicBezTo>
                    <a:cubicBezTo>
                      <a:pt x="60" y="72"/>
                      <a:pt x="61" y="72"/>
                      <a:pt x="62" y="72"/>
                    </a:cubicBezTo>
                    <a:cubicBezTo>
                      <a:pt x="62" y="72"/>
                      <a:pt x="63" y="72"/>
                      <a:pt x="63" y="72"/>
                    </a:cubicBezTo>
                    <a:cubicBezTo>
                      <a:pt x="67" y="72"/>
                      <a:pt x="68" y="78"/>
                      <a:pt x="71" y="79"/>
                    </a:cubicBezTo>
                    <a:cubicBezTo>
                      <a:pt x="72" y="75"/>
                      <a:pt x="71" y="71"/>
                      <a:pt x="73" y="67"/>
                    </a:cubicBezTo>
                    <a:cubicBezTo>
                      <a:pt x="74" y="69"/>
                      <a:pt x="76" y="71"/>
                      <a:pt x="76" y="74"/>
                    </a:cubicBezTo>
                    <a:cubicBezTo>
                      <a:pt x="75" y="76"/>
                      <a:pt x="74" y="78"/>
                      <a:pt x="74" y="80"/>
                    </a:cubicBezTo>
                    <a:cubicBezTo>
                      <a:pt x="76" y="80"/>
                      <a:pt x="77" y="80"/>
                      <a:pt x="79" y="80"/>
                    </a:cubicBezTo>
                    <a:cubicBezTo>
                      <a:pt x="83" y="80"/>
                      <a:pt x="86" y="80"/>
                      <a:pt x="91" y="81"/>
                    </a:cubicBezTo>
                    <a:cubicBezTo>
                      <a:pt x="92" y="78"/>
                      <a:pt x="94" y="74"/>
                      <a:pt x="95" y="70"/>
                    </a:cubicBezTo>
                    <a:cubicBezTo>
                      <a:pt x="95" y="70"/>
                      <a:pt x="95" y="70"/>
                      <a:pt x="95" y="70"/>
                    </a:cubicBezTo>
                    <a:cubicBezTo>
                      <a:pt x="100" y="70"/>
                      <a:pt x="103" y="74"/>
                      <a:pt x="105" y="78"/>
                    </a:cubicBezTo>
                    <a:cubicBezTo>
                      <a:pt x="107" y="74"/>
                      <a:pt x="109" y="73"/>
                      <a:pt x="112" y="73"/>
                    </a:cubicBezTo>
                    <a:cubicBezTo>
                      <a:pt x="113" y="73"/>
                      <a:pt x="115" y="73"/>
                      <a:pt x="117" y="74"/>
                    </a:cubicBezTo>
                    <a:cubicBezTo>
                      <a:pt x="118" y="74"/>
                      <a:pt x="120" y="75"/>
                      <a:pt x="121" y="75"/>
                    </a:cubicBezTo>
                    <a:cubicBezTo>
                      <a:pt x="123" y="75"/>
                      <a:pt x="125" y="74"/>
                      <a:pt x="125" y="69"/>
                    </a:cubicBezTo>
                    <a:cubicBezTo>
                      <a:pt x="128" y="71"/>
                      <a:pt x="133" y="72"/>
                      <a:pt x="136" y="74"/>
                    </a:cubicBezTo>
                    <a:cubicBezTo>
                      <a:pt x="136" y="71"/>
                      <a:pt x="139" y="68"/>
                      <a:pt x="138" y="65"/>
                    </a:cubicBezTo>
                    <a:cubicBezTo>
                      <a:pt x="141" y="66"/>
                      <a:pt x="144" y="67"/>
                      <a:pt x="147" y="67"/>
                    </a:cubicBezTo>
                    <a:cubicBezTo>
                      <a:pt x="151" y="67"/>
                      <a:pt x="155" y="65"/>
                      <a:pt x="159" y="63"/>
                    </a:cubicBezTo>
                    <a:cubicBezTo>
                      <a:pt x="149" y="42"/>
                      <a:pt x="125" y="29"/>
                      <a:pt x="120" y="6"/>
                    </a:cubicBezTo>
                    <a:cubicBezTo>
                      <a:pt x="120" y="13"/>
                      <a:pt x="121" y="26"/>
                      <a:pt x="118" y="31"/>
                    </a:cubicBezTo>
                    <a:cubicBezTo>
                      <a:pt x="118" y="23"/>
                      <a:pt x="118" y="16"/>
                      <a:pt x="119" y="9"/>
                    </a:cubicBezTo>
                    <a:cubicBezTo>
                      <a:pt x="118" y="10"/>
                      <a:pt x="116" y="11"/>
                      <a:pt x="115" y="13"/>
                    </a:cubicBezTo>
                    <a:cubicBezTo>
                      <a:pt x="113" y="16"/>
                      <a:pt x="113" y="20"/>
                      <a:pt x="112" y="22"/>
                    </a:cubicBezTo>
                    <a:cubicBezTo>
                      <a:pt x="111" y="16"/>
                      <a:pt x="112" y="10"/>
                      <a:pt x="113" y="5"/>
                    </a:cubicBezTo>
                    <a:cubicBezTo>
                      <a:pt x="107" y="6"/>
                      <a:pt x="101" y="8"/>
                      <a:pt x="95" y="8"/>
                    </a:cubicBezTo>
                    <a:cubicBezTo>
                      <a:pt x="94" y="8"/>
                      <a:pt x="94" y="8"/>
                      <a:pt x="93" y="8"/>
                    </a:cubicBezTo>
                    <a:cubicBezTo>
                      <a:pt x="91" y="8"/>
                      <a:pt x="89" y="8"/>
                      <a:pt x="86" y="8"/>
                    </a:cubicBezTo>
                    <a:cubicBezTo>
                      <a:pt x="84" y="7"/>
                      <a:pt x="81" y="7"/>
                      <a:pt x="79" y="7"/>
                    </a:cubicBezTo>
                    <a:cubicBezTo>
                      <a:pt x="76" y="7"/>
                      <a:pt x="74" y="7"/>
                      <a:pt x="71" y="8"/>
                    </a:cubicBezTo>
                    <a:cubicBezTo>
                      <a:pt x="68" y="9"/>
                      <a:pt x="68" y="9"/>
                      <a:pt x="68" y="9"/>
                    </a:cubicBezTo>
                    <a:cubicBezTo>
                      <a:pt x="63" y="5"/>
                      <a:pt x="59" y="2"/>
                      <a:pt x="55" y="0"/>
                    </a:cubicBezTo>
                  </a:path>
                </a:pathLst>
              </a:custGeom>
              <a:solidFill>
                <a:srgbClr val="796F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188" name="Freeform 1271">
                <a:extLst>
                  <a:ext uri="{FF2B5EF4-FFF2-40B4-BE49-F238E27FC236}">
                    <a16:creationId xmlns:a16="http://schemas.microsoft.com/office/drawing/2014/main" id="{B41D44EF-0C9C-4126-B1DD-379B999571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7" y="1487"/>
                <a:ext cx="40" cy="69"/>
              </a:xfrm>
              <a:custGeom>
                <a:avLst/>
                <a:gdLst>
                  <a:gd name="T0" fmla="*/ 131 w 25"/>
                  <a:gd name="T1" fmla="*/ 0 h 43"/>
                  <a:gd name="T2" fmla="*/ 131 w 25"/>
                  <a:gd name="T3" fmla="*/ 0 h 43"/>
                  <a:gd name="T4" fmla="*/ 26 w 25"/>
                  <a:gd name="T5" fmla="*/ 141 h 43"/>
                  <a:gd name="T6" fmla="*/ 8 w 25"/>
                  <a:gd name="T7" fmla="*/ 178 h 43"/>
                  <a:gd name="T8" fmla="*/ 0 w 25"/>
                  <a:gd name="T9" fmla="*/ 265 h 43"/>
                  <a:gd name="T10" fmla="*/ 67 w 25"/>
                  <a:gd name="T11" fmla="*/ 286 h 43"/>
                  <a:gd name="T12" fmla="*/ 163 w 25"/>
                  <a:gd name="T13" fmla="*/ 273 h 43"/>
                  <a:gd name="T14" fmla="*/ 150 w 25"/>
                  <a:gd name="T15" fmla="*/ 199 h 43"/>
                  <a:gd name="T16" fmla="*/ 67 w 25"/>
                  <a:gd name="T17" fmla="*/ 226 h 43"/>
                  <a:gd name="T18" fmla="*/ 34 w 25"/>
                  <a:gd name="T19" fmla="*/ 218 h 43"/>
                  <a:gd name="T20" fmla="*/ 107 w 25"/>
                  <a:gd name="T21" fmla="*/ 162 h 43"/>
                  <a:gd name="T22" fmla="*/ 138 w 25"/>
                  <a:gd name="T23" fmla="*/ 88 h 43"/>
                  <a:gd name="T24" fmla="*/ 138 w 25"/>
                  <a:gd name="T25" fmla="*/ 77 h 43"/>
                  <a:gd name="T26" fmla="*/ 131 w 25"/>
                  <a:gd name="T27" fmla="*/ 0 h 43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25" h="43">
                    <a:moveTo>
                      <a:pt x="20" y="0"/>
                    </a:moveTo>
                    <a:cubicBezTo>
                      <a:pt x="20" y="0"/>
                      <a:pt x="20" y="0"/>
                      <a:pt x="20" y="0"/>
                    </a:cubicBezTo>
                    <a:cubicBezTo>
                      <a:pt x="14" y="6"/>
                      <a:pt x="8" y="14"/>
                      <a:pt x="4" y="21"/>
                    </a:cubicBezTo>
                    <a:cubicBezTo>
                      <a:pt x="3" y="23"/>
                      <a:pt x="2" y="26"/>
                      <a:pt x="1" y="27"/>
                    </a:cubicBezTo>
                    <a:cubicBezTo>
                      <a:pt x="1" y="32"/>
                      <a:pt x="1" y="36"/>
                      <a:pt x="0" y="40"/>
                    </a:cubicBezTo>
                    <a:cubicBezTo>
                      <a:pt x="2" y="42"/>
                      <a:pt x="6" y="43"/>
                      <a:pt x="10" y="43"/>
                    </a:cubicBezTo>
                    <a:cubicBezTo>
                      <a:pt x="14" y="43"/>
                      <a:pt x="19" y="42"/>
                      <a:pt x="25" y="41"/>
                    </a:cubicBezTo>
                    <a:cubicBezTo>
                      <a:pt x="24" y="38"/>
                      <a:pt x="24" y="34"/>
                      <a:pt x="23" y="30"/>
                    </a:cubicBezTo>
                    <a:cubicBezTo>
                      <a:pt x="19" y="32"/>
                      <a:pt x="14" y="34"/>
                      <a:pt x="10" y="34"/>
                    </a:cubicBezTo>
                    <a:cubicBezTo>
                      <a:pt x="8" y="34"/>
                      <a:pt x="6" y="33"/>
                      <a:pt x="5" y="33"/>
                    </a:cubicBezTo>
                    <a:cubicBezTo>
                      <a:pt x="7" y="26"/>
                      <a:pt x="10" y="24"/>
                      <a:pt x="16" y="24"/>
                    </a:cubicBezTo>
                    <a:cubicBezTo>
                      <a:pt x="16" y="18"/>
                      <a:pt x="18" y="15"/>
                      <a:pt x="21" y="13"/>
                    </a:cubicBezTo>
                    <a:cubicBezTo>
                      <a:pt x="21" y="13"/>
                      <a:pt x="21" y="13"/>
                      <a:pt x="21" y="12"/>
                    </a:cubicBezTo>
                    <a:cubicBezTo>
                      <a:pt x="21" y="8"/>
                      <a:pt x="21" y="4"/>
                      <a:pt x="20" y="0"/>
                    </a:cubicBezTo>
                  </a:path>
                </a:pathLst>
              </a:custGeom>
              <a:solidFill>
                <a:srgbClr val="847C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189" name="Freeform 1272">
                <a:extLst>
                  <a:ext uri="{FF2B5EF4-FFF2-40B4-BE49-F238E27FC236}">
                    <a16:creationId xmlns:a16="http://schemas.microsoft.com/office/drawing/2014/main" id="{A05FAC18-06DA-4D94-A403-12F3A70A2D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1" y="1564"/>
                <a:ext cx="27" cy="30"/>
              </a:xfrm>
              <a:custGeom>
                <a:avLst/>
                <a:gdLst>
                  <a:gd name="T0" fmla="*/ 40 w 17"/>
                  <a:gd name="T1" fmla="*/ 0 h 19"/>
                  <a:gd name="T2" fmla="*/ 21 w 17"/>
                  <a:gd name="T3" fmla="*/ 8 h 19"/>
                  <a:gd name="T4" fmla="*/ 13 w 17"/>
                  <a:gd name="T5" fmla="*/ 35 h 19"/>
                  <a:gd name="T6" fmla="*/ 68 w 17"/>
                  <a:gd name="T7" fmla="*/ 107 h 19"/>
                  <a:gd name="T8" fmla="*/ 95 w 17"/>
                  <a:gd name="T9" fmla="*/ 117 h 19"/>
                  <a:gd name="T10" fmla="*/ 102 w 17"/>
                  <a:gd name="T11" fmla="*/ 87 h 19"/>
                  <a:gd name="T12" fmla="*/ 52 w 17"/>
                  <a:gd name="T13" fmla="*/ 8 h 19"/>
                  <a:gd name="T14" fmla="*/ 52 w 17"/>
                  <a:gd name="T15" fmla="*/ 8 h 19"/>
                  <a:gd name="T16" fmla="*/ 40 w 17"/>
                  <a:gd name="T17" fmla="*/ 0 h 1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7" h="19">
                    <a:moveTo>
                      <a:pt x="6" y="0"/>
                    </a:moveTo>
                    <a:cubicBezTo>
                      <a:pt x="5" y="0"/>
                      <a:pt x="4" y="0"/>
                      <a:pt x="3" y="1"/>
                    </a:cubicBezTo>
                    <a:cubicBezTo>
                      <a:pt x="0" y="3"/>
                      <a:pt x="0" y="3"/>
                      <a:pt x="2" y="6"/>
                    </a:cubicBezTo>
                    <a:cubicBezTo>
                      <a:pt x="4" y="10"/>
                      <a:pt x="7" y="14"/>
                      <a:pt x="11" y="17"/>
                    </a:cubicBezTo>
                    <a:cubicBezTo>
                      <a:pt x="12" y="18"/>
                      <a:pt x="14" y="19"/>
                      <a:pt x="15" y="19"/>
                    </a:cubicBezTo>
                    <a:cubicBezTo>
                      <a:pt x="16" y="19"/>
                      <a:pt x="17" y="17"/>
                      <a:pt x="16" y="14"/>
                    </a:cubicBezTo>
                    <a:cubicBezTo>
                      <a:pt x="14" y="9"/>
                      <a:pt x="11" y="5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0"/>
                      <a:pt x="7" y="0"/>
                      <a:pt x="6" y="0"/>
                    </a:cubicBezTo>
                  </a:path>
                </a:pathLst>
              </a:custGeom>
              <a:solidFill>
                <a:srgbClr val="796F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190" name="Freeform 1273">
                <a:extLst>
                  <a:ext uri="{FF2B5EF4-FFF2-40B4-BE49-F238E27FC236}">
                    <a16:creationId xmlns:a16="http://schemas.microsoft.com/office/drawing/2014/main" id="{AF9B9B97-9DDB-4890-8BA9-AE0E2AA2A6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64" y="1568"/>
                <a:ext cx="27" cy="33"/>
              </a:xfrm>
              <a:custGeom>
                <a:avLst/>
                <a:gdLst>
                  <a:gd name="T0" fmla="*/ 52 w 17"/>
                  <a:gd name="T1" fmla="*/ 0 h 20"/>
                  <a:gd name="T2" fmla="*/ 52 w 17"/>
                  <a:gd name="T3" fmla="*/ 147 h 20"/>
                  <a:gd name="T4" fmla="*/ 76 w 17"/>
                  <a:gd name="T5" fmla="*/ 125 h 20"/>
                  <a:gd name="T6" fmla="*/ 102 w 17"/>
                  <a:gd name="T7" fmla="*/ 117 h 20"/>
                  <a:gd name="T8" fmla="*/ 64 w 17"/>
                  <a:gd name="T9" fmla="*/ 0 h 20"/>
                  <a:gd name="T10" fmla="*/ 52 w 17"/>
                  <a:gd name="T11" fmla="*/ 0 h 20"/>
                  <a:gd name="T12" fmla="*/ 52 w 17"/>
                  <a:gd name="T13" fmla="*/ 0 h 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7" h="20">
                    <a:moveTo>
                      <a:pt x="8" y="0"/>
                    </a:moveTo>
                    <a:cubicBezTo>
                      <a:pt x="0" y="0"/>
                      <a:pt x="8" y="17"/>
                      <a:pt x="8" y="20"/>
                    </a:cubicBezTo>
                    <a:cubicBezTo>
                      <a:pt x="11" y="20"/>
                      <a:pt x="11" y="18"/>
                      <a:pt x="12" y="17"/>
                    </a:cubicBezTo>
                    <a:cubicBezTo>
                      <a:pt x="13" y="16"/>
                      <a:pt x="15" y="17"/>
                      <a:pt x="16" y="16"/>
                    </a:cubicBezTo>
                    <a:cubicBezTo>
                      <a:pt x="17" y="11"/>
                      <a:pt x="12" y="4"/>
                      <a:pt x="1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</a:path>
                </a:pathLst>
              </a:custGeom>
              <a:solidFill>
                <a:srgbClr val="796F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191" name="Freeform 1274">
                <a:extLst>
                  <a:ext uri="{FF2B5EF4-FFF2-40B4-BE49-F238E27FC236}">
                    <a16:creationId xmlns:a16="http://schemas.microsoft.com/office/drawing/2014/main" id="{1F1FF5EB-ED2A-488D-A152-B64BE1A022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45" y="1580"/>
                <a:ext cx="25" cy="25"/>
              </a:xfrm>
              <a:custGeom>
                <a:avLst/>
                <a:gdLst>
                  <a:gd name="T0" fmla="*/ 61 w 16"/>
                  <a:gd name="T1" fmla="*/ 0 h 16"/>
                  <a:gd name="T2" fmla="*/ 42 w 16"/>
                  <a:gd name="T3" fmla="*/ 0 h 16"/>
                  <a:gd name="T4" fmla="*/ 42 w 16"/>
                  <a:gd name="T5" fmla="*/ 88 h 16"/>
                  <a:gd name="T6" fmla="*/ 66 w 16"/>
                  <a:gd name="T7" fmla="*/ 95 h 16"/>
                  <a:gd name="T8" fmla="*/ 61 w 16"/>
                  <a:gd name="T9" fmla="*/ 0 h 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6" h="16">
                    <a:moveTo>
                      <a:pt x="10" y="0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3" y="4"/>
                      <a:pt x="0" y="11"/>
                      <a:pt x="7" y="15"/>
                    </a:cubicBezTo>
                    <a:cubicBezTo>
                      <a:pt x="8" y="16"/>
                      <a:pt x="10" y="16"/>
                      <a:pt x="11" y="16"/>
                    </a:cubicBezTo>
                    <a:cubicBezTo>
                      <a:pt x="16" y="16"/>
                      <a:pt x="9" y="3"/>
                      <a:pt x="10" y="0"/>
                    </a:cubicBezTo>
                  </a:path>
                </a:pathLst>
              </a:custGeom>
              <a:solidFill>
                <a:srgbClr val="796F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192" name="Freeform 1275">
                <a:extLst>
                  <a:ext uri="{FF2B5EF4-FFF2-40B4-BE49-F238E27FC236}">
                    <a16:creationId xmlns:a16="http://schemas.microsoft.com/office/drawing/2014/main" id="{6FD3A447-5E67-4F9A-9E8A-5F4DFB8411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17" y="1583"/>
                <a:ext cx="26" cy="30"/>
              </a:xfrm>
              <a:custGeom>
                <a:avLst/>
                <a:gdLst>
                  <a:gd name="T0" fmla="*/ 68 w 16"/>
                  <a:gd name="T1" fmla="*/ 0 h 19"/>
                  <a:gd name="T2" fmla="*/ 42 w 16"/>
                  <a:gd name="T3" fmla="*/ 13 h 19"/>
                  <a:gd name="T4" fmla="*/ 42 w 16"/>
                  <a:gd name="T5" fmla="*/ 8 h 19"/>
                  <a:gd name="T6" fmla="*/ 55 w 16"/>
                  <a:gd name="T7" fmla="*/ 117 h 19"/>
                  <a:gd name="T8" fmla="*/ 76 w 16"/>
                  <a:gd name="T9" fmla="*/ 117 h 19"/>
                  <a:gd name="T10" fmla="*/ 102 w 16"/>
                  <a:gd name="T11" fmla="*/ 52 h 19"/>
                  <a:gd name="T12" fmla="*/ 68 w 16"/>
                  <a:gd name="T13" fmla="*/ 0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" h="19">
                    <a:moveTo>
                      <a:pt x="10" y="0"/>
                    </a:moveTo>
                    <a:cubicBezTo>
                      <a:pt x="9" y="0"/>
                      <a:pt x="8" y="0"/>
                      <a:pt x="6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1" y="5"/>
                      <a:pt x="0" y="19"/>
                      <a:pt x="8" y="19"/>
                    </a:cubicBezTo>
                    <a:cubicBezTo>
                      <a:pt x="9" y="19"/>
                      <a:pt x="10" y="19"/>
                      <a:pt x="11" y="19"/>
                    </a:cubicBezTo>
                    <a:cubicBezTo>
                      <a:pt x="16" y="17"/>
                      <a:pt x="16" y="12"/>
                      <a:pt x="15" y="8"/>
                    </a:cubicBezTo>
                    <a:cubicBezTo>
                      <a:pt x="15" y="3"/>
                      <a:pt x="13" y="0"/>
                      <a:pt x="10" y="0"/>
                    </a:cubicBezTo>
                  </a:path>
                </a:pathLst>
              </a:custGeom>
              <a:solidFill>
                <a:srgbClr val="796F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193" name="Freeform 1276">
                <a:extLst>
                  <a:ext uri="{FF2B5EF4-FFF2-40B4-BE49-F238E27FC236}">
                    <a16:creationId xmlns:a16="http://schemas.microsoft.com/office/drawing/2014/main" id="{8B7A41AB-4F17-491D-A0C0-6C13952E6C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93" y="1583"/>
                <a:ext cx="21" cy="30"/>
              </a:xfrm>
              <a:custGeom>
                <a:avLst/>
                <a:gdLst>
                  <a:gd name="T0" fmla="*/ 68 w 13"/>
                  <a:gd name="T1" fmla="*/ 0 h 19"/>
                  <a:gd name="T2" fmla="*/ 47 w 13"/>
                  <a:gd name="T3" fmla="*/ 13 h 19"/>
                  <a:gd name="T4" fmla="*/ 47 w 13"/>
                  <a:gd name="T5" fmla="*/ 0 h 19"/>
                  <a:gd name="T6" fmla="*/ 0 w 13"/>
                  <a:gd name="T7" fmla="*/ 68 h 19"/>
                  <a:gd name="T8" fmla="*/ 47 w 13"/>
                  <a:gd name="T9" fmla="*/ 82 h 19"/>
                  <a:gd name="T10" fmla="*/ 0 w 13"/>
                  <a:gd name="T11" fmla="*/ 95 h 19"/>
                  <a:gd name="T12" fmla="*/ 0 w 13"/>
                  <a:gd name="T13" fmla="*/ 95 h 19"/>
                  <a:gd name="T14" fmla="*/ 13 w 13"/>
                  <a:gd name="T15" fmla="*/ 117 h 19"/>
                  <a:gd name="T16" fmla="*/ 26 w 13"/>
                  <a:gd name="T17" fmla="*/ 109 h 19"/>
                  <a:gd name="T18" fmla="*/ 68 w 13"/>
                  <a:gd name="T19" fmla="*/ 43 h 19"/>
                  <a:gd name="T20" fmla="*/ 76 w 13"/>
                  <a:gd name="T21" fmla="*/ 8 h 19"/>
                  <a:gd name="T22" fmla="*/ 68 w 13"/>
                  <a:gd name="T23" fmla="*/ 0 h 19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3" h="19">
                    <a:moveTo>
                      <a:pt x="10" y="0"/>
                    </a:moveTo>
                    <a:cubicBezTo>
                      <a:pt x="8" y="0"/>
                      <a:pt x="7" y="1"/>
                      <a:pt x="7" y="2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1"/>
                      <a:pt x="2" y="6"/>
                      <a:pt x="0" y="11"/>
                    </a:cubicBezTo>
                    <a:cubicBezTo>
                      <a:pt x="3" y="12"/>
                      <a:pt x="5" y="12"/>
                      <a:pt x="7" y="13"/>
                    </a:cubicBezTo>
                    <a:cubicBezTo>
                      <a:pt x="5" y="14"/>
                      <a:pt x="3" y="14"/>
                      <a:pt x="0" y="15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17"/>
                      <a:pt x="0" y="19"/>
                      <a:pt x="2" y="19"/>
                    </a:cubicBezTo>
                    <a:cubicBezTo>
                      <a:pt x="3" y="19"/>
                      <a:pt x="3" y="19"/>
                      <a:pt x="4" y="18"/>
                    </a:cubicBezTo>
                    <a:cubicBezTo>
                      <a:pt x="8" y="16"/>
                      <a:pt x="8" y="11"/>
                      <a:pt x="10" y="7"/>
                    </a:cubicBezTo>
                    <a:cubicBezTo>
                      <a:pt x="10" y="6"/>
                      <a:pt x="13" y="2"/>
                      <a:pt x="11" y="1"/>
                    </a:cubicBezTo>
                    <a:cubicBezTo>
                      <a:pt x="11" y="0"/>
                      <a:pt x="10" y="0"/>
                      <a:pt x="10" y="0"/>
                    </a:cubicBezTo>
                  </a:path>
                </a:pathLst>
              </a:custGeom>
              <a:solidFill>
                <a:srgbClr val="796F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194" name="Freeform 1277">
                <a:extLst>
                  <a:ext uri="{FF2B5EF4-FFF2-40B4-BE49-F238E27FC236}">
                    <a16:creationId xmlns:a16="http://schemas.microsoft.com/office/drawing/2014/main" id="{2D2846FC-2BE2-48F4-A4C1-FD1C40C559B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066" y="1589"/>
                <a:ext cx="16" cy="21"/>
              </a:xfrm>
              <a:custGeom>
                <a:avLst/>
                <a:gdLst>
                  <a:gd name="T0" fmla="*/ 0 w 10"/>
                  <a:gd name="T1" fmla="*/ 63 h 13"/>
                  <a:gd name="T2" fmla="*/ 13 w 10"/>
                  <a:gd name="T3" fmla="*/ 89 h 13"/>
                  <a:gd name="T4" fmla="*/ 34 w 10"/>
                  <a:gd name="T5" fmla="*/ 89 h 13"/>
                  <a:gd name="T6" fmla="*/ 54 w 10"/>
                  <a:gd name="T7" fmla="*/ 81 h 13"/>
                  <a:gd name="T8" fmla="*/ 42 w 10"/>
                  <a:gd name="T9" fmla="*/ 68 h 13"/>
                  <a:gd name="T10" fmla="*/ 0 w 10"/>
                  <a:gd name="T11" fmla="*/ 63 h 13"/>
                  <a:gd name="T12" fmla="*/ 0 w 10"/>
                  <a:gd name="T13" fmla="*/ 63 h 13"/>
                  <a:gd name="T14" fmla="*/ 34 w 10"/>
                  <a:gd name="T15" fmla="*/ 0 h 13"/>
                  <a:gd name="T16" fmla="*/ 13 w 10"/>
                  <a:gd name="T17" fmla="*/ 21 h 13"/>
                  <a:gd name="T18" fmla="*/ 67 w 10"/>
                  <a:gd name="T19" fmla="*/ 42 h 13"/>
                  <a:gd name="T20" fmla="*/ 56 w 10"/>
                  <a:gd name="T21" fmla="*/ 8 h 13"/>
                  <a:gd name="T22" fmla="*/ 34 w 10"/>
                  <a:gd name="T23" fmla="*/ 0 h 13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0" h="13">
                    <a:moveTo>
                      <a:pt x="0" y="9"/>
                    </a:moveTo>
                    <a:cubicBezTo>
                      <a:pt x="0" y="10"/>
                      <a:pt x="1" y="12"/>
                      <a:pt x="2" y="13"/>
                    </a:cubicBezTo>
                    <a:cubicBezTo>
                      <a:pt x="3" y="13"/>
                      <a:pt x="4" y="13"/>
                      <a:pt x="5" y="13"/>
                    </a:cubicBezTo>
                    <a:cubicBezTo>
                      <a:pt x="6" y="13"/>
                      <a:pt x="7" y="13"/>
                      <a:pt x="8" y="12"/>
                    </a:cubicBezTo>
                    <a:cubicBezTo>
                      <a:pt x="7" y="11"/>
                      <a:pt x="7" y="11"/>
                      <a:pt x="6" y="10"/>
                    </a:cubicBezTo>
                    <a:cubicBezTo>
                      <a:pt x="3" y="9"/>
                      <a:pt x="3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moveTo>
                      <a:pt x="5" y="0"/>
                    </a:moveTo>
                    <a:cubicBezTo>
                      <a:pt x="4" y="0"/>
                      <a:pt x="3" y="1"/>
                      <a:pt x="2" y="3"/>
                    </a:cubicBezTo>
                    <a:cubicBezTo>
                      <a:pt x="4" y="4"/>
                      <a:pt x="7" y="5"/>
                      <a:pt x="10" y="6"/>
                    </a:cubicBezTo>
                    <a:cubicBezTo>
                      <a:pt x="10" y="4"/>
                      <a:pt x="10" y="3"/>
                      <a:pt x="9" y="1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solidFill>
                <a:srgbClr val="796F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195" name="Freeform 1278">
                <a:extLst>
                  <a:ext uri="{FF2B5EF4-FFF2-40B4-BE49-F238E27FC236}">
                    <a16:creationId xmlns:a16="http://schemas.microsoft.com/office/drawing/2014/main" id="{E58009FE-68C6-4435-9FB6-7903E128F0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6" y="1583"/>
                <a:ext cx="6" cy="11"/>
              </a:xfrm>
              <a:custGeom>
                <a:avLst/>
                <a:gdLst>
                  <a:gd name="T0" fmla="*/ 18 w 4"/>
                  <a:gd name="T1" fmla="*/ 0 h 7"/>
                  <a:gd name="T2" fmla="*/ 0 w 4"/>
                  <a:gd name="T3" fmla="*/ 42 h 7"/>
                  <a:gd name="T4" fmla="*/ 21 w 4"/>
                  <a:gd name="T5" fmla="*/ 0 h 7"/>
                  <a:gd name="T6" fmla="*/ 21 w 4"/>
                  <a:gd name="T7" fmla="*/ 0 h 7"/>
                  <a:gd name="T8" fmla="*/ 18 w 4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7">
                    <a:moveTo>
                      <a:pt x="3" y="0"/>
                    </a:moveTo>
                    <a:cubicBezTo>
                      <a:pt x="2" y="2"/>
                      <a:pt x="1" y="5"/>
                      <a:pt x="0" y="7"/>
                    </a:cubicBezTo>
                    <a:cubicBezTo>
                      <a:pt x="3" y="5"/>
                      <a:pt x="4" y="3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3" y="0"/>
                      <a:pt x="3" y="0"/>
                    </a:cubicBezTo>
                  </a:path>
                </a:pathLst>
              </a:custGeom>
              <a:solidFill>
                <a:srgbClr val="796F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196" name="Freeform 1279">
                <a:extLst>
                  <a:ext uri="{FF2B5EF4-FFF2-40B4-BE49-F238E27FC236}">
                    <a16:creationId xmlns:a16="http://schemas.microsoft.com/office/drawing/2014/main" id="{019ABD03-1BA1-4652-848B-40F10927B6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8" y="1591"/>
                <a:ext cx="7" cy="8"/>
              </a:xfrm>
              <a:custGeom>
                <a:avLst/>
                <a:gdLst>
                  <a:gd name="T0" fmla="*/ 37 w 4"/>
                  <a:gd name="T1" fmla="*/ 0 h 5"/>
                  <a:gd name="T2" fmla="*/ 28 w 4"/>
                  <a:gd name="T3" fmla="*/ 0 h 5"/>
                  <a:gd name="T4" fmla="*/ 12 w 4"/>
                  <a:gd name="T5" fmla="*/ 8 h 5"/>
                  <a:gd name="T6" fmla="*/ 0 w 4"/>
                  <a:gd name="T7" fmla="*/ 0 h 5"/>
                  <a:gd name="T8" fmla="*/ 0 w 4"/>
                  <a:gd name="T9" fmla="*/ 34 h 5"/>
                  <a:gd name="T10" fmla="*/ 0 w 4"/>
                  <a:gd name="T11" fmla="*/ 34 h 5"/>
                  <a:gd name="T12" fmla="*/ 21 w 4"/>
                  <a:gd name="T13" fmla="*/ 34 h 5"/>
                  <a:gd name="T14" fmla="*/ 37 w 4"/>
                  <a:gd name="T15" fmla="*/ 0 h 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" h="5">
                    <a:moveTo>
                      <a:pt x="4" y="0"/>
                    </a:moveTo>
                    <a:cubicBezTo>
                      <a:pt x="4" y="0"/>
                      <a:pt x="4" y="0"/>
                      <a:pt x="3" y="0"/>
                    </a:cubicBezTo>
                    <a:cubicBezTo>
                      <a:pt x="3" y="0"/>
                      <a:pt x="2" y="1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2"/>
                      <a:pt x="0" y="4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5"/>
                      <a:pt x="2" y="5"/>
                      <a:pt x="2" y="5"/>
                    </a:cubicBezTo>
                    <a:cubicBezTo>
                      <a:pt x="4" y="4"/>
                      <a:pt x="4" y="2"/>
                      <a:pt x="4" y="0"/>
                    </a:cubicBezTo>
                  </a:path>
                </a:pathLst>
              </a:custGeom>
              <a:solidFill>
                <a:srgbClr val="796F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197" name="Freeform 1280">
                <a:extLst>
                  <a:ext uri="{FF2B5EF4-FFF2-40B4-BE49-F238E27FC236}">
                    <a16:creationId xmlns:a16="http://schemas.microsoft.com/office/drawing/2014/main" id="{B8477A7B-ADD1-4CD0-8291-A44B1418722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019" y="1591"/>
                <a:ext cx="12" cy="10"/>
              </a:xfrm>
              <a:custGeom>
                <a:avLst/>
                <a:gdLst>
                  <a:gd name="T0" fmla="*/ 50 w 7"/>
                  <a:gd name="T1" fmla="*/ 37 h 6"/>
                  <a:gd name="T2" fmla="*/ 50 w 7"/>
                  <a:gd name="T3" fmla="*/ 47 h 6"/>
                  <a:gd name="T4" fmla="*/ 62 w 7"/>
                  <a:gd name="T5" fmla="*/ 37 h 6"/>
                  <a:gd name="T6" fmla="*/ 50 w 7"/>
                  <a:gd name="T7" fmla="*/ 37 h 6"/>
                  <a:gd name="T8" fmla="*/ 9 w 7"/>
                  <a:gd name="T9" fmla="*/ 0 h 6"/>
                  <a:gd name="T10" fmla="*/ 0 w 7"/>
                  <a:gd name="T11" fmla="*/ 33 h 6"/>
                  <a:gd name="T12" fmla="*/ 15 w 7"/>
                  <a:gd name="T13" fmla="*/ 0 h 6"/>
                  <a:gd name="T14" fmla="*/ 9 w 7"/>
                  <a:gd name="T15" fmla="*/ 0 h 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7" h="6">
                    <a:moveTo>
                      <a:pt x="6" y="5"/>
                    </a:moveTo>
                    <a:cubicBezTo>
                      <a:pt x="6" y="5"/>
                      <a:pt x="6" y="6"/>
                      <a:pt x="6" y="6"/>
                    </a:cubicBezTo>
                    <a:cubicBezTo>
                      <a:pt x="6" y="6"/>
                      <a:pt x="7" y="5"/>
                      <a:pt x="7" y="5"/>
                    </a:cubicBezTo>
                    <a:cubicBezTo>
                      <a:pt x="7" y="5"/>
                      <a:pt x="6" y="5"/>
                      <a:pt x="6" y="5"/>
                    </a:cubicBezTo>
                    <a:moveTo>
                      <a:pt x="1" y="0"/>
                    </a:moveTo>
                    <a:cubicBezTo>
                      <a:pt x="0" y="1"/>
                      <a:pt x="0" y="3"/>
                      <a:pt x="0" y="4"/>
                    </a:cubicBezTo>
                    <a:cubicBezTo>
                      <a:pt x="0" y="3"/>
                      <a:pt x="1" y="1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796F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198" name="Freeform 1281">
                <a:extLst>
                  <a:ext uri="{FF2B5EF4-FFF2-40B4-BE49-F238E27FC236}">
                    <a16:creationId xmlns:a16="http://schemas.microsoft.com/office/drawing/2014/main" id="{B4A598D5-668C-44E2-9D10-7AFC00AADF9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50" y="1483"/>
                <a:ext cx="126" cy="63"/>
              </a:xfrm>
              <a:custGeom>
                <a:avLst/>
                <a:gdLst>
                  <a:gd name="T0" fmla="*/ 152 w 78"/>
                  <a:gd name="T1" fmla="*/ 170 h 39"/>
                  <a:gd name="T2" fmla="*/ 34 w 78"/>
                  <a:gd name="T3" fmla="*/ 204 h 39"/>
                  <a:gd name="T4" fmla="*/ 34 w 78"/>
                  <a:gd name="T5" fmla="*/ 212 h 39"/>
                  <a:gd name="T6" fmla="*/ 63 w 78"/>
                  <a:gd name="T7" fmla="*/ 212 h 39"/>
                  <a:gd name="T8" fmla="*/ 89 w 78"/>
                  <a:gd name="T9" fmla="*/ 212 h 39"/>
                  <a:gd name="T10" fmla="*/ 131 w 78"/>
                  <a:gd name="T11" fmla="*/ 199 h 39"/>
                  <a:gd name="T12" fmla="*/ 170 w 78"/>
                  <a:gd name="T13" fmla="*/ 220 h 39"/>
                  <a:gd name="T14" fmla="*/ 191 w 78"/>
                  <a:gd name="T15" fmla="*/ 241 h 39"/>
                  <a:gd name="T16" fmla="*/ 212 w 78"/>
                  <a:gd name="T17" fmla="*/ 233 h 39"/>
                  <a:gd name="T18" fmla="*/ 233 w 78"/>
                  <a:gd name="T19" fmla="*/ 225 h 39"/>
                  <a:gd name="T20" fmla="*/ 152 w 78"/>
                  <a:gd name="T21" fmla="*/ 170 h 39"/>
                  <a:gd name="T22" fmla="*/ 254 w 78"/>
                  <a:gd name="T23" fmla="*/ 102 h 39"/>
                  <a:gd name="T24" fmla="*/ 246 w 78"/>
                  <a:gd name="T25" fmla="*/ 110 h 39"/>
                  <a:gd name="T26" fmla="*/ 241 w 78"/>
                  <a:gd name="T27" fmla="*/ 225 h 39"/>
                  <a:gd name="T28" fmla="*/ 275 w 78"/>
                  <a:gd name="T29" fmla="*/ 225 h 39"/>
                  <a:gd name="T30" fmla="*/ 309 w 78"/>
                  <a:gd name="T31" fmla="*/ 225 h 39"/>
                  <a:gd name="T32" fmla="*/ 454 w 78"/>
                  <a:gd name="T33" fmla="*/ 254 h 39"/>
                  <a:gd name="T34" fmla="*/ 519 w 78"/>
                  <a:gd name="T35" fmla="*/ 267 h 39"/>
                  <a:gd name="T36" fmla="*/ 533 w 78"/>
                  <a:gd name="T37" fmla="*/ 267 h 39"/>
                  <a:gd name="T38" fmla="*/ 478 w 78"/>
                  <a:gd name="T39" fmla="*/ 178 h 39"/>
                  <a:gd name="T40" fmla="*/ 467 w 78"/>
                  <a:gd name="T41" fmla="*/ 191 h 39"/>
                  <a:gd name="T42" fmla="*/ 378 w 78"/>
                  <a:gd name="T43" fmla="*/ 110 h 39"/>
                  <a:gd name="T44" fmla="*/ 334 w 78"/>
                  <a:gd name="T45" fmla="*/ 123 h 39"/>
                  <a:gd name="T46" fmla="*/ 258 w 78"/>
                  <a:gd name="T47" fmla="*/ 110 h 39"/>
                  <a:gd name="T48" fmla="*/ 254 w 78"/>
                  <a:gd name="T49" fmla="*/ 102 h 39"/>
                  <a:gd name="T50" fmla="*/ 433 w 78"/>
                  <a:gd name="T51" fmla="*/ 42 h 39"/>
                  <a:gd name="T52" fmla="*/ 451 w 78"/>
                  <a:gd name="T53" fmla="*/ 68 h 39"/>
                  <a:gd name="T54" fmla="*/ 451 w 78"/>
                  <a:gd name="T55" fmla="*/ 47 h 39"/>
                  <a:gd name="T56" fmla="*/ 433 w 78"/>
                  <a:gd name="T57" fmla="*/ 42 h 39"/>
                  <a:gd name="T58" fmla="*/ 110 w 78"/>
                  <a:gd name="T59" fmla="*/ 34 h 39"/>
                  <a:gd name="T60" fmla="*/ 76 w 78"/>
                  <a:gd name="T61" fmla="*/ 47 h 39"/>
                  <a:gd name="T62" fmla="*/ 97 w 78"/>
                  <a:gd name="T63" fmla="*/ 55 h 39"/>
                  <a:gd name="T64" fmla="*/ 89 w 78"/>
                  <a:gd name="T65" fmla="*/ 55 h 39"/>
                  <a:gd name="T66" fmla="*/ 0 w 78"/>
                  <a:gd name="T67" fmla="*/ 97 h 39"/>
                  <a:gd name="T68" fmla="*/ 8 w 78"/>
                  <a:gd name="T69" fmla="*/ 102 h 39"/>
                  <a:gd name="T70" fmla="*/ 144 w 78"/>
                  <a:gd name="T71" fmla="*/ 76 h 39"/>
                  <a:gd name="T72" fmla="*/ 144 w 78"/>
                  <a:gd name="T73" fmla="*/ 76 h 39"/>
                  <a:gd name="T74" fmla="*/ 131 w 78"/>
                  <a:gd name="T75" fmla="*/ 63 h 39"/>
                  <a:gd name="T76" fmla="*/ 110 w 78"/>
                  <a:gd name="T77" fmla="*/ 34 h 39"/>
                  <a:gd name="T78" fmla="*/ 399 w 78"/>
                  <a:gd name="T79" fmla="*/ 0 h 39"/>
                  <a:gd name="T80" fmla="*/ 410 w 78"/>
                  <a:gd name="T81" fmla="*/ 42 h 39"/>
                  <a:gd name="T82" fmla="*/ 433 w 78"/>
                  <a:gd name="T83" fmla="*/ 21 h 39"/>
                  <a:gd name="T84" fmla="*/ 399 w 78"/>
                  <a:gd name="T85" fmla="*/ 0 h 39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78" h="39">
                    <a:moveTo>
                      <a:pt x="22" y="25"/>
                    </a:moveTo>
                    <a:cubicBezTo>
                      <a:pt x="16" y="25"/>
                      <a:pt x="11" y="28"/>
                      <a:pt x="5" y="30"/>
                    </a:cubicBezTo>
                    <a:cubicBezTo>
                      <a:pt x="5" y="31"/>
                      <a:pt x="5" y="31"/>
                      <a:pt x="5" y="31"/>
                    </a:cubicBezTo>
                    <a:cubicBezTo>
                      <a:pt x="6" y="31"/>
                      <a:pt x="7" y="31"/>
                      <a:pt x="9" y="31"/>
                    </a:cubicBezTo>
                    <a:cubicBezTo>
                      <a:pt x="10" y="31"/>
                      <a:pt x="12" y="31"/>
                      <a:pt x="13" y="31"/>
                    </a:cubicBezTo>
                    <a:cubicBezTo>
                      <a:pt x="16" y="29"/>
                      <a:pt x="18" y="29"/>
                      <a:pt x="19" y="29"/>
                    </a:cubicBezTo>
                    <a:cubicBezTo>
                      <a:pt x="21" y="29"/>
                      <a:pt x="22" y="29"/>
                      <a:pt x="25" y="32"/>
                    </a:cubicBezTo>
                    <a:cubicBezTo>
                      <a:pt x="27" y="34"/>
                      <a:pt x="27" y="35"/>
                      <a:pt x="28" y="35"/>
                    </a:cubicBezTo>
                    <a:cubicBezTo>
                      <a:pt x="29" y="35"/>
                      <a:pt x="30" y="34"/>
                      <a:pt x="31" y="34"/>
                    </a:cubicBezTo>
                    <a:cubicBezTo>
                      <a:pt x="32" y="34"/>
                      <a:pt x="33" y="33"/>
                      <a:pt x="34" y="33"/>
                    </a:cubicBezTo>
                    <a:cubicBezTo>
                      <a:pt x="30" y="27"/>
                      <a:pt x="26" y="25"/>
                      <a:pt x="22" y="25"/>
                    </a:cubicBezTo>
                    <a:moveTo>
                      <a:pt x="37" y="15"/>
                    </a:moveTo>
                    <a:cubicBezTo>
                      <a:pt x="37" y="15"/>
                      <a:pt x="36" y="16"/>
                      <a:pt x="36" y="16"/>
                    </a:cubicBezTo>
                    <a:cubicBezTo>
                      <a:pt x="41" y="22"/>
                      <a:pt x="41" y="29"/>
                      <a:pt x="35" y="33"/>
                    </a:cubicBezTo>
                    <a:cubicBezTo>
                      <a:pt x="37" y="33"/>
                      <a:pt x="38" y="33"/>
                      <a:pt x="40" y="33"/>
                    </a:cubicBezTo>
                    <a:cubicBezTo>
                      <a:pt x="41" y="33"/>
                      <a:pt x="43" y="33"/>
                      <a:pt x="45" y="33"/>
                    </a:cubicBezTo>
                    <a:cubicBezTo>
                      <a:pt x="52" y="35"/>
                      <a:pt x="60" y="35"/>
                      <a:pt x="67" y="37"/>
                    </a:cubicBezTo>
                    <a:cubicBezTo>
                      <a:pt x="70" y="38"/>
                      <a:pt x="73" y="39"/>
                      <a:pt x="76" y="39"/>
                    </a:cubicBezTo>
                    <a:cubicBezTo>
                      <a:pt x="77" y="39"/>
                      <a:pt x="77" y="39"/>
                      <a:pt x="78" y="39"/>
                    </a:cubicBezTo>
                    <a:cubicBezTo>
                      <a:pt x="78" y="32"/>
                      <a:pt x="74" y="30"/>
                      <a:pt x="70" y="26"/>
                    </a:cubicBezTo>
                    <a:cubicBezTo>
                      <a:pt x="69" y="26"/>
                      <a:pt x="69" y="27"/>
                      <a:pt x="69" y="28"/>
                    </a:cubicBezTo>
                    <a:cubicBezTo>
                      <a:pt x="63" y="26"/>
                      <a:pt x="59" y="21"/>
                      <a:pt x="56" y="16"/>
                    </a:cubicBezTo>
                    <a:cubicBezTo>
                      <a:pt x="53" y="17"/>
                      <a:pt x="51" y="18"/>
                      <a:pt x="49" y="18"/>
                    </a:cubicBezTo>
                    <a:cubicBezTo>
                      <a:pt x="45" y="18"/>
                      <a:pt x="42" y="17"/>
                      <a:pt x="38" y="16"/>
                    </a:cubicBezTo>
                    <a:cubicBezTo>
                      <a:pt x="38" y="16"/>
                      <a:pt x="37" y="16"/>
                      <a:pt x="37" y="15"/>
                    </a:cubicBezTo>
                    <a:moveTo>
                      <a:pt x="64" y="6"/>
                    </a:moveTo>
                    <a:cubicBezTo>
                      <a:pt x="64" y="8"/>
                      <a:pt x="65" y="9"/>
                      <a:pt x="66" y="10"/>
                    </a:cubicBezTo>
                    <a:cubicBezTo>
                      <a:pt x="66" y="9"/>
                      <a:pt x="66" y="8"/>
                      <a:pt x="66" y="7"/>
                    </a:cubicBezTo>
                    <a:cubicBezTo>
                      <a:pt x="65" y="7"/>
                      <a:pt x="64" y="6"/>
                      <a:pt x="64" y="6"/>
                    </a:cubicBezTo>
                    <a:moveTo>
                      <a:pt x="16" y="5"/>
                    </a:moveTo>
                    <a:cubicBezTo>
                      <a:pt x="14" y="5"/>
                      <a:pt x="13" y="5"/>
                      <a:pt x="11" y="7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4" y="8"/>
                      <a:pt x="13" y="8"/>
                      <a:pt x="13" y="8"/>
                    </a:cubicBezTo>
                    <a:cubicBezTo>
                      <a:pt x="8" y="8"/>
                      <a:pt x="3" y="10"/>
                      <a:pt x="0" y="14"/>
                    </a:cubicBezTo>
                    <a:cubicBezTo>
                      <a:pt x="0" y="15"/>
                      <a:pt x="1" y="15"/>
                      <a:pt x="1" y="15"/>
                    </a:cubicBezTo>
                    <a:cubicBezTo>
                      <a:pt x="6" y="12"/>
                      <a:pt x="15" y="12"/>
                      <a:pt x="21" y="11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21" y="10"/>
                      <a:pt x="20" y="9"/>
                      <a:pt x="19" y="9"/>
                    </a:cubicBezTo>
                    <a:cubicBezTo>
                      <a:pt x="18" y="8"/>
                      <a:pt x="17" y="6"/>
                      <a:pt x="16" y="5"/>
                    </a:cubicBezTo>
                    <a:moveTo>
                      <a:pt x="59" y="0"/>
                    </a:moveTo>
                    <a:cubicBezTo>
                      <a:pt x="59" y="2"/>
                      <a:pt x="60" y="4"/>
                      <a:pt x="60" y="6"/>
                    </a:cubicBezTo>
                    <a:cubicBezTo>
                      <a:pt x="61" y="5"/>
                      <a:pt x="62" y="4"/>
                      <a:pt x="64" y="3"/>
                    </a:cubicBezTo>
                    <a:cubicBezTo>
                      <a:pt x="62" y="2"/>
                      <a:pt x="61" y="1"/>
                      <a:pt x="59" y="0"/>
                    </a:cubicBezTo>
                  </a:path>
                </a:pathLst>
              </a:custGeom>
              <a:solidFill>
                <a:srgbClr val="A9A2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199" name="Freeform 1282">
                <a:extLst>
                  <a:ext uri="{FF2B5EF4-FFF2-40B4-BE49-F238E27FC236}">
                    <a16:creationId xmlns:a16="http://schemas.microsoft.com/office/drawing/2014/main" id="{D3B61CC7-AF6C-47A6-848F-A634244E12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0" y="1506"/>
                <a:ext cx="2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6 w 1"/>
                  <a:gd name="T5" fmla="*/ 1 h 1"/>
                  <a:gd name="T6" fmla="*/ 0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0" y="1"/>
                      <a:pt x="0" y="0"/>
                    </a:cubicBezTo>
                  </a:path>
                </a:pathLst>
              </a:custGeom>
              <a:solidFill>
                <a:srgbClr val="B1AB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00" name="Freeform 1283">
                <a:extLst>
                  <a:ext uri="{FF2B5EF4-FFF2-40B4-BE49-F238E27FC236}">
                    <a16:creationId xmlns:a16="http://schemas.microsoft.com/office/drawing/2014/main" id="{0E08F32F-F819-4186-B88F-370E4C79F67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84" y="1564"/>
                <a:ext cx="109" cy="45"/>
              </a:xfrm>
              <a:custGeom>
                <a:avLst/>
                <a:gdLst>
                  <a:gd name="T0" fmla="*/ 404 w 68"/>
                  <a:gd name="T1" fmla="*/ 145 h 28"/>
                  <a:gd name="T2" fmla="*/ 391 w 68"/>
                  <a:gd name="T3" fmla="*/ 186 h 28"/>
                  <a:gd name="T4" fmla="*/ 409 w 68"/>
                  <a:gd name="T5" fmla="*/ 186 h 28"/>
                  <a:gd name="T6" fmla="*/ 417 w 68"/>
                  <a:gd name="T7" fmla="*/ 186 h 28"/>
                  <a:gd name="T8" fmla="*/ 430 w 68"/>
                  <a:gd name="T9" fmla="*/ 178 h 28"/>
                  <a:gd name="T10" fmla="*/ 438 w 68"/>
                  <a:gd name="T11" fmla="*/ 178 h 28"/>
                  <a:gd name="T12" fmla="*/ 442 w 68"/>
                  <a:gd name="T13" fmla="*/ 178 h 28"/>
                  <a:gd name="T14" fmla="*/ 450 w 68"/>
                  <a:gd name="T15" fmla="*/ 178 h 28"/>
                  <a:gd name="T16" fmla="*/ 450 w 68"/>
                  <a:gd name="T17" fmla="*/ 178 h 28"/>
                  <a:gd name="T18" fmla="*/ 450 w 68"/>
                  <a:gd name="T19" fmla="*/ 153 h 28"/>
                  <a:gd name="T20" fmla="*/ 404 w 68"/>
                  <a:gd name="T21" fmla="*/ 145 h 28"/>
                  <a:gd name="T22" fmla="*/ 341 w 68"/>
                  <a:gd name="T23" fmla="*/ 95 h 28"/>
                  <a:gd name="T24" fmla="*/ 295 w 68"/>
                  <a:gd name="T25" fmla="*/ 101 h 28"/>
                  <a:gd name="T26" fmla="*/ 295 w 68"/>
                  <a:gd name="T27" fmla="*/ 122 h 28"/>
                  <a:gd name="T28" fmla="*/ 260 w 68"/>
                  <a:gd name="T29" fmla="*/ 166 h 28"/>
                  <a:gd name="T30" fmla="*/ 260 w 68"/>
                  <a:gd name="T31" fmla="*/ 166 h 28"/>
                  <a:gd name="T32" fmla="*/ 260 w 68"/>
                  <a:gd name="T33" fmla="*/ 101 h 28"/>
                  <a:gd name="T34" fmla="*/ 252 w 68"/>
                  <a:gd name="T35" fmla="*/ 101 h 28"/>
                  <a:gd name="T36" fmla="*/ 197 w 68"/>
                  <a:gd name="T37" fmla="*/ 101 h 28"/>
                  <a:gd name="T38" fmla="*/ 184 w 68"/>
                  <a:gd name="T39" fmla="*/ 95 h 28"/>
                  <a:gd name="T40" fmla="*/ 191 w 68"/>
                  <a:gd name="T41" fmla="*/ 145 h 28"/>
                  <a:gd name="T42" fmla="*/ 285 w 68"/>
                  <a:gd name="T43" fmla="*/ 166 h 28"/>
                  <a:gd name="T44" fmla="*/ 295 w 68"/>
                  <a:gd name="T45" fmla="*/ 166 h 28"/>
                  <a:gd name="T46" fmla="*/ 316 w 68"/>
                  <a:gd name="T47" fmla="*/ 166 h 28"/>
                  <a:gd name="T48" fmla="*/ 337 w 68"/>
                  <a:gd name="T49" fmla="*/ 166 h 28"/>
                  <a:gd name="T50" fmla="*/ 349 w 68"/>
                  <a:gd name="T51" fmla="*/ 129 h 28"/>
                  <a:gd name="T52" fmla="*/ 341 w 68"/>
                  <a:gd name="T53" fmla="*/ 109 h 28"/>
                  <a:gd name="T54" fmla="*/ 341 w 68"/>
                  <a:gd name="T55" fmla="*/ 95 h 28"/>
                  <a:gd name="T56" fmla="*/ 144 w 68"/>
                  <a:gd name="T57" fmla="*/ 95 h 28"/>
                  <a:gd name="T58" fmla="*/ 131 w 68"/>
                  <a:gd name="T59" fmla="*/ 95 h 28"/>
                  <a:gd name="T60" fmla="*/ 119 w 68"/>
                  <a:gd name="T61" fmla="*/ 95 h 28"/>
                  <a:gd name="T62" fmla="*/ 123 w 68"/>
                  <a:gd name="T63" fmla="*/ 111 h 28"/>
                  <a:gd name="T64" fmla="*/ 141 w 68"/>
                  <a:gd name="T65" fmla="*/ 109 h 28"/>
                  <a:gd name="T66" fmla="*/ 144 w 68"/>
                  <a:gd name="T67" fmla="*/ 109 h 28"/>
                  <a:gd name="T68" fmla="*/ 152 w 68"/>
                  <a:gd name="T69" fmla="*/ 111 h 28"/>
                  <a:gd name="T70" fmla="*/ 157 w 68"/>
                  <a:gd name="T71" fmla="*/ 95 h 28"/>
                  <a:gd name="T72" fmla="*/ 144 w 68"/>
                  <a:gd name="T73" fmla="*/ 95 h 28"/>
                  <a:gd name="T74" fmla="*/ 42 w 68"/>
                  <a:gd name="T75" fmla="*/ 0 h 28"/>
                  <a:gd name="T76" fmla="*/ 0 w 68"/>
                  <a:gd name="T77" fmla="*/ 42 h 28"/>
                  <a:gd name="T78" fmla="*/ 8 w 68"/>
                  <a:gd name="T79" fmla="*/ 34 h 28"/>
                  <a:gd name="T80" fmla="*/ 13 w 68"/>
                  <a:gd name="T81" fmla="*/ 26 h 28"/>
                  <a:gd name="T82" fmla="*/ 13 w 68"/>
                  <a:gd name="T83" fmla="*/ 26 h 28"/>
                  <a:gd name="T84" fmla="*/ 13 w 68"/>
                  <a:gd name="T85" fmla="*/ 26 h 28"/>
                  <a:gd name="T86" fmla="*/ 8 w 68"/>
                  <a:gd name="T87" fmla="*/ 34 h 28"/>
                  <a:gd name="T88" fmla="*/ 13 w 68"/>
                  <a:gd name="T89" fmla="*/ 34 h 28"/>
                  <a:gd name="T90" fmla="*/ 21 w 68"/>
                  <a:gd name="T91" fmla="*/ 26 h 28"/>
                  <a:gd name="T92" fmla="*/ 26 w 68"/>
                  <a:gd name="T93" fmla="*/ 42 h 28"/>
                  <a:gd name="T94" fmla="*/ 34 w 68"/>
                  <a:gd name="T95" fmla="*/ 55 h 28"/>
                  <a:gd name="T96" fmla="*/ 34 w 68"/>
                  <a:gd name="T97" fmla="*/ 80 h 28"/>
                  <a:gd name="T98" fmla="*/ 42 w 68"/>
                  <a:gd name="T99" fmla="*/ 80 h 28"/>
                  <a:gd name="T100" fmla="*/ 42 w 68"/>
                  <a:gd name="T101" fmla="*/ 0 h 28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68" h="28">
                    <a:moveTo>
                      <a:pt x="61" y="22"/>
                    </a:moveTo>
                    <a:cubicBezTo>
                      <a:pt x="61" y="24"/>
                      <a:pt x="60" y="26"/>
                      <a:pt x="59" y="28"/>
                    </a:cubicBezTo>
                    <a:cubicBezTo>
                      <a:pt x="60" y="28"/>
                      <a:pt x="61" y="28"/>
                      <a:pt x="62" y="28"/>
                    </a:cubicBezTo>
                    <a:cubicBezTo>
                      <a:pt x="62" y="28"/>
                      <a:pt x="62" y="28"/>
                      <a:pt x="63" y="28"/>
                    </a:cubicBezTo>
                    <a:cubicBezTo>
                      <a:pt x="63" y="28"/>
                      <a:pt x="64" y="27"/>
                      <a:pt x="65" y="27"/>
                    </a:cubicBezTo>
                    <a:cubicBezTo>
                      <a:pt x="65" y="27"/>
                      <a:pt x="65" y="27"/>
                      <a:pt x="66" y="27"/>
                    </a:cubicBezTo>
                    <a:cubicBezTo>
                      <a:pt x="66" y="27"/>
                      <a:pt x="66" y="27"/>
                      <a:pt x="67" y="27"/>
                    </a:cubicBezTo>
                    <a:cubicBezTo>
                      <a:pt x="67" y="27"/>
                      <a:pt x="67" y="27"/>
                      <a:pt x="68" y="27"/>
                    </a:cubicBezTo>
                    <a:cubicBezTo>
                      <a:pt x="68" y="27"/>
                      <a:pt x="68" y="27"/>
                      <a:pt x="68" y="27"/>
                    </a:cubicBezTo>
                    <a:cubicBezTo>
                      <a:pt x="68" y="26"/>
                      <a:pt x="68" y="24"/>
                      <a:pt x="68" y="23"/>
                    </a:cubicBezTo>
                    <a:cubicBezTo>
                      <a:pt x="66" y="23"/>
                      <a:pt x="63" y="22"/>
                      <a:pt x="61" y="22"/>
                    </a:cubicBezTo>
                    <a:moveTo>
                      <a:pt x="52" y="14"/>
                    </a:moveTo>
                    <a:cubicBezTo>
                      <a:pt x="50" y="14"/>
                      <a:pt x="47" y="15"/>
                      <a:pt x="45" y="15"/>
                    </a:cubicBezTo>
                    <a:cubicBezTo>
                      <a:pt x="45" y="16"/>
                      <a:pt x="45" y="17"/>
                      <a:pt x="45" y="18"/>
                    </a:cubicBezTo>
                    <a:cubicBezTo>
                      <a:pt x="45" y="20"/>
                      <a:pt x="42" y="25"/>
                      <a:pt x="39" y="25"/>
                    </a:cubicBezTo>
                    <a:cubicBezTo>
                      <a:pt x="39" y="25"/>
                      <a:pt x="39" y="25"/>
                      <a:pt x="39" y="25"/>
                    </a:cubicBezTo>
                    <a:cubicBezTo>
                      <a:pt x="35" y="24"/>
                      <a:pt x="37" y="19"/>
                      <a:pt x="39" y="15"/>
                    </a:cubicBezTo>
                    <a:cubicBezTo>
                      <a:pt x="39" y="15"/>
                      <a:pt x="38" y="15"/>
                      <a:pt x="38" y="15"/>
                    </a:cubicBezTo>
                    <a:cubicBezTo>
                      <a:pt x="35" y="15"/>
                      <a:pt x="32" y="15"/>
                      <a:pt x="30" y="15"/>
                    </a:cubicBezTo>
                    <a:cubicBezTo>
                      <a:pt x="29" y="14"/>
                      <a:pt x="28" y="14"/>
                      <a:pt x="28" y="14"/>
                    </a:cubicBezTo>
                    <a:cubicBezTo>
                      <a:pt x="30" y="16"/>
                      <a:pt x="31" y="20"/>
                      <a:pt x="29" y="22"/>
                    </a:cubicBezTo>
                    <a:cubicBezTo>
                      <a:pt x="33" y="25"/>
                      <a:pt x="38" y="25"/>
                      <a:pt x="43" y="25"/>
                    </a:cubicBezTo>
                    <a:cubicBezTo>
                      <a:pt x="44" y="25"/>
                      <a:pt x="45" y="25"/>
                      <a:pt x="45" y="25"/>
                    </a:cubicBezTo>
                    <a:cubicBezTo>
                      <a:pt x="46" y="25"/>
                      <a:pt x="47" y="25"/>
                      <a:pt x="48" y="25"/>
                    </a:cubicBezTo>
                    <a:cubicBezTo>
                      <a:pt x="49" y="25"/>
                      <a:pt x="50" y="25"/>
                      <a:pt x="51" y="25"/>
                    </a:cubicBezTo>
                    <a:cubicBezTo>
                      <a:pt x="51" y="23"/>
                      <a:pt x="52" y="20"/>
                      <a:pt x="53" y="19"/>
                    </a:cubicBezTo>
                    <a:cubicBezTo>
                      <a:pt x="53" y="18"/>
                      <a:pt x="52" y="17"/>
                      <a:pt x="52" y="16"/>
                    </a:cubicBezTo>
                    <a:cubicBezTo>
                      <a:pt x="52" y="15"/>
                      <a:pt x="52" y="15"/>
                      <a:pt x="52" y="14"/>
                    </a:cubicBezTo>
                    <a:moveTo>
                      <a:pt x="22" y="14"/>
                    </a:moveTo>
                    <a:cubicBezTo>
                      <a:pt x="21" y="14"/>
                      <a:pt x="21" y="14"/>
                      <a:pt x="20" y="14"/>
                    </a:cubicBezTo>
                    <a:cubicBezTo>
                      <a:pt x="19" y="14"/>
                      <a:pt x="18" y="14"/>
                      <a:pt x="18" y="14"/>
                    </a:cubicBezTo>
                    <a:cubicBezTo>
                      <a:pt x="18" y="15"/>
                      <a:pt x="19" y="16"/>
                      <a:pt x="19" y="17"/>
                    </a:cubicBezTo>
                    <a:cubicBezTo>
                      <a:pt x="19" y="17"/>
                      <a:pt x="20" y="16"/>
                      <a:pt x="21" y="16"/>
                    </a:cubicBezTo>
                    <a:cubicBezTo>
                      <a:pt x="21" y="16"/>
                      <a:pt x="21" y="16"/>
                      <a:pt x="22" y="16"/>
                    </a:cubicBezTo>
                    <a:cubicBezTo>
                      <a:pt x="22" y="17"/>
                      <a:pt x="22" y="17"/>
                      <a:pt x="23" y="17"/>
                    </a:cubicBezTo>
                    <a:cubicBezTo>
                      <a:pt x="23" y="16"/>
                      <a:pt x="23" y="15"/>
                      <a:pt x="24" y="14"/>
                    </a:cubicBezTo>
                    <a:cubicBezTo>
                      <a:pt x="23" y="14"/>
                      <a:pt x="23" y="14"/>
                      <a:pt x="22" y="14"/>
                    </a:cubicBezTo>
                    <a:moveTo>
                      <a:pt x="6" y="0"/>
                    </a:moveTo>
                    <a:cubicBezTo>
                      <a:pt x="4" y="1"/>
                      <a:pt x="1" y="4"/>
                      <a:pt x="0" y="6"/>
                    </a:cubicBezTo>
                    <a:cubicBezTo>
                      <a:pt x="0" y="6"/>
                      <a:pt x="1" y="6"/>
                      <a:pt x="1" y="5"/>
                    </a:cubicBezTo>
                    <a:cubicBezTo>
                      <a:pt x="1" y="5"/>
                      <a:pt x="2" y="5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2" y="5"/>
                    </a:cubicBezTo>
                    <a:cubicBezTo>
                      <a:pt x="2" y="5"/>
                      <a:pt x="2" y="4"/>
                      <a:pt x="3" y="4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6"/>
                      <a:pt x="5" y="7"/>
                      <a:pt x="5" y="8"/>
                    </a:cubicBezTo>
                    <a:cubicBezTo>
                      <a:pt x="5" y="9"/>
                      <a:pt x="5" y="11"/>
                      <a:pt x="5" y="12"/>
                    </a:cubicBezTo>
                    <a:cubicBezTo>
                      <a:pt x="5" y="12"/>
                      <a:pt x="6" y="12"/>
                      <a:pt x="6" y="12"/>
                    </a:cubicBezTo>
                    <a:cubicBezTo>
                      <a:pt x="8" y="7"/>
                      <a:pt x="8" y="3"/>
                      <a:pt x="6" y="0"/>
                    </a:cubicBezTo>
                  </a:path>
                </a:pathLst>
              </a:custGeom>
              <a:solidFill>
                <a:srgbClr val="796F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01" name="Freeform 1284">
                <a:extLst>
                  <a:ext uri="{FF2B5EF4-FFF2-40B4-BE49-F238E27FC236}">
                    <a16:creationId xmlns:a16="http://schemas.microsoft.com/office/drawing/2014/main" id="{37156D12-148C-46D1-B76A-72C5F6B466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94" y="1549"/>
                <a:ext cx="77" cy="39"/>
              </a:xfrm>
              <a:custGeom>
                <a:avLst/>
                <a:gdLst>
                  <a:gd name="T0" fmla="*/ 34 w 48"/>
                  <a:gd name="T1" fmla="*/ 0 h 24"/>
                  <a:gd name="T2" fmla="*/ 13 w 48"/>
                  <a:gd name="T3" fmla="*/ 8 h 24"/>
                  <a:gd name="T4" fmla="*/ 0 w 48"/>
                  <a:gd name="T5" fmla="*/ 63 h 24"/>
                  <a:gd name="T6" fmla="*/ 0 w 48"/>
                  <a:gd name="T7" fmla="*/ 63 h 24"/>
                  <a:gd name="T8" fmla="*/ 0 w 48"/>
                  <a:gd name="T9" fmla="*/ 145 h 24"/>
                  <a:gd name="T10" fmla="*/ 0 w 48"/>
                  <a:gd name="T11" fmla="*/ 145 h 24"/>
                  <a:gd name="T12" fmla="*/ 8 w 48"/>
                  <a:gd name="T13" fmla="*/ 145 h 24"/>
                  <a:gd name="T14" fmla="*/ 21 w 48"/>
                  <a:gd name="T15" fmla="*/ 145 h 24"/>
                  <a:gd name="T16" fmla="*/ 34 w 48"/>
                  <a:gd name="T17" fmla="*/ 156 h 24"/>
                  <a:gd name="T18" fmla="*/ 42 w 48"/>
                  <a:gd name="T19" fmla="*/ 143 h 24"/>
                  <a:gd name="T20" fmla="*/ 42 w 48"/>
                  <a:gd name="T21" fmla="*/ 143 h 24"/>
                  <a:gd name="T22" fmla="*/ 42 w 48"/>
                  <a:gd name="T23" fmla="*/ 143 h 24"/>
                  <a:gd name="T24" fmla="*/ 42 w 48"/>
                  <a:gd name="T25" fmla="*/ 132 h 24"/>
                  <a:gd name="T26" fmla="*/ 47 w 48"/>
                  <a:gd name="T27" fmla="*/ 143 h 24"/>
                  <a:gd name="T28" fmla="*/ 47 w 48"/>
                  <a:gd name="T29" fmla="*/ 132 h 24"/>
                  <a:gd name="T30" fmla="*/ 47 w 48"/>
                  <a:gd name="T31" fmla="*/ 132 h 24"/>
                  <a:gd name="T32" fmla="*/ 55 w 48"/>
                  <a:gd name="T33" fmla="*/ 143 h 24"/>
                  <a:gd name="T34" fmla="*/ 47 w 48"/>
                  <a:gd name="T35" fmla="*/ 143 h 24"/>
                  <a:gd name="T36" fmla="*/ 47 w 48"/>
                  <a:gd name="T37" fmla="*/ 143 h 24"/>
                  <a:gd name="T38" fmla="*/ 77 w 48"/>
                  <a:gd name="T39" fmla="*/ 159 h 24"/>
                  <a:gd name="T40" fmla="*/ 90 w 48"/>
                  <a:gd name="T41" fmla="*/ 159 h 24"/>
                  <a:gd name="T42" fmla="*/ 107 w 48"/>
                  <a:gd name="T43" fmla="*/ 159 h 24"/>
                  <a:gd name="T44" fmla="*/ 120 w 48"/>
                  <a:gd name="T45" fmla="*/ 159 h 24"/>
                  <a:gd name="T46" fmla="*/ 124 w 48"/>
                  <a:gd name="T47" fmla="*/ 145 h 24"/>
                  <a:gd name="T48" fmla="*/ 120 w 48"/>
                  <a:gd name="T49" fmla="*/ 145 h 24"/>
                  <a:gd name="T50" fmla="*/ 132 w 48"/>
                  <a:gd name="T51" fmla="*/ 145 h 24"/>
                  <a:gd name="T52" fmla="*/ 124 w 48"/>
                  <a:gd name="T53" fmla="*/ 145 h 24"/>
                  <a:gd name="T54" fmla="*/ 144 w 48"/>
                  <a:gd name="T55" fmla="*/ 159 h 24"/>
                  <a:gd name="T56" fmla="*/ 162 w 48"/>
                  <a:gd name="T57" fmla="*/ 166 h 24"/>
                  <a:gd name="T58" fmla="*/ 212 w 48"/>
                  <a:gd name="T59" fmla="*/ 166 h 24"/>
                  <a:gd name="T60" fmla="*/ 218 w 48"/>
                  <a:gd name="T61" fmla="*/ 166 h 24"/>
                  <a:gd name="T62" fmla="*/ 244 w 48"/>
                  <a:gd name="T63" fmla="*/ 145 h 24"/>
                  <a:gd name="T64" fmla="*/ 244 w 48"/>
                  <a:gd name="T65" fmla="*/ 143 h 24"/>
                  <a:gd name="T66" fmla="*/ 244 w 48"/>
                  <a:gd name="T67" fmla="*/ 143 h 24"/>
                  <a:gd name="T68" fmla="*/ 244 w 48"/>
                  <a:gd name="T69" fmla="*/ 145 h 24"/>
                  <a:gd name="T70" fmla="*/ 260 w 48"/>
                  <a:gd name="T71" fmla="*/ 166 h 24"/>
                  <a:gd name="T72" fmla="*/ 306 w 48"/>
                  <a:gd name="T73" fmla="*/ 159 h 24"/>
                  <a:gd name="T74" fmla="*/ 319 w 48"/>
                  <a:gd name="T75" fmla="*/ 122 h 24"/>
                  <a:gd name="T76" fmla="*/ 298 w 48"/>
                  <a:gd name="T77" fmla="*/ 68 h 24"/>
                  <a:gd name="T78" fmla="*/ 286 w 48"/>
                  <a:gd name="T79" fmla="*/ 156 h 24"/>
                  <a:gd name="T80" fmla="*/ 231 w 48"/>
                  <a:gd name="T81" fmla="*/ 102 h 24"/>
                  <a:gd name="T82" fmla="*/ 226 w 48"/>
                  <a:gd name="T83" fmla="*/ 102 h 24"/>
                  <a:gd name="T84" fmla="*/ 212 w 48"/>
                  <a:gd name="T85" fmla="*/ 102 h 24"/>
                  <a:gd name="T86" fmla="*/ 199 w 48"/>
                  <a:gd name="T87" fmla="*/ 102 h 24"/>
                  <a:gd name="T88" fmla="*/ 172 w 48"/>
                  <a:gd name="T89" fmla="*/ 89 h 24"/>
                  <a:gd name="T90" fmla="*/ 144 w 48"/>
                  <a:gd name="T91" fmla="*/ 63 h 24"/>
                  <a:gd name="T92" fmla="*/ 144 w 48"/>
                  <a:gd name="T93" fmla="*/ 63 h 24"/>
                  <a:gd name="T94" fmla="*/ 132 w 48"/>
                  <a:gd name="T95" fmla="*/ 68 h 24"/>
                  <a:gd name="T96" fmla="*/ 124 w 48"/>
                  <a:gd name="T97" fmla="*/ 76 h 24"/>
                  <a:gd name="T98" fmla="*/ 124 w 48"/>
                  <a:gd name="T99" fmla="*/ 76 h 24"/>
                  <a:gd name="T100" fmla="*/ 90 w 48"/>
                  <a:gd name="T101" fmla="*/ 13 h 24"/>
                  <a:gd name="T102" fmla="*/ 75 w 48"/>
                  <a:gd name="T103" fmla="*/ 68 h 24"/>
                  <a:gd name="T104" fmla="*/ 34 w 48"/>
                  <a:gd name="T105" fmla="*/ 0 h 24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48" h="24">
                    <a:moveTo>
                      <a:pt x="5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6" y="7"/>
                      <a:pt x="7" y="7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2" y="12"/>
                      <a:pt x="2" y="16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2" y="21"/>
                      <a:pt x="2" y="21"/>
                      <a:pt x="3" y="21"/>
                    </a:cubicBezTo>
                    <a:cubicBezTo>
                      <a:pt x="4" y="21"/>
                      <a:pt x="4" y="22"/>
                      <a:pt x="5" y="22"/>
                    </a:cubicBezTo>
                    <a:cubicBezTo>
                      <a:pt x="5" y="22"/>
                      <a:pt x="6" y="21"/>
                      <a:pt x="6" y="20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6" y="20"/>
                      <a:pt x="6" y="19"/>
                      <a:pt x="6" y="19"/>
                    </a:cubicBezTo>
                    <a:cubicBezTo>
                      <a:pt x="7" y="20"/>
                      <a:pt x="7" y="20"/>
                      <a:pt x="7" y="20"/>
                    </a:cubicBezTo>
                    <a:cubicBezTo>
                      <a:pt x="7" y="20"/>
                      <a:pt x="7" y="19"/>
                      <a:pt x="7" y="19"/>
                    </a:cubicBezTo>
                    <a:cubicBezTo>
                      <a:pt x="7" y="19"/>
                      <a:pt x="7" y="19"/>
                      <a:pt x="7" y="19"/>
                    </a:cubicBezTo>
                    <a:cubicBezTo>
                      <a:pt x="8" y="19"/>
                      <a:pt x="8" y="20"/>
                      <a:pt x="8" y="20"/>
                    </a:cubicBezTo>
                    <a:cubicBezTo>
                      <a:pt x="7" y="20"/>
                      <a:pt x="7" y="20"/>
                      <a:pt x="7" y="20"/>
                    </a:cubicBezTo>
                    <a:cubicBezTo>
                      <a:pt x="7" y="20"/>
                      <a:pt x="7" y="20"/>
                      <a:pt x="7" y="20"/>
                    </a:cubicBezTo>
                    <a:cubicBezTo>
                      <a:pt x="9" y="21"/>
                      <a:pt x="11" y="22"/>
                      <a:pt x="12" y="23"/>
                    </a:cubicBezTo>
                    <a:cubicBezTo>
                      <a:pt x="12" y="23"/>
                      <a:pt x="13" y="23"/>
                      <a:pt x="14" y="23"/>
                    </a:cubicBezTo>
                    <a:cubicBezTo>
                      <a:pt x="15" y="23"/>
                      <a:pt x="15" y="23"/>
                      <a:pt x="16" y="23"/>
                    </a:cubicBezTo>
                    <a:cubicBezTo>
                      <a:pt x="17" y="23"/>
                      <a:pt x="17" y="23"/>
                      <a:pt x="18" y="23"/>
                    </a:cubicBezTo>
                    <a:cubicBezTo>
                      <a:pt x="18" y="22"/>
                      <a:pt x="19" y="22"/>
                      <a:pt x="19" y="21"/>
                    </a:cubicBezTo>
                    <a:cubicBezTo>
                      <a:pt x="19" y="21"/>
                      <a:pt x="18" y="21"/>
                      <a:pt x="18" y="21"/>
                    </a:cubicBezTo>
                    <a:cubicBezTo>
                      <a:pt x="20" y="21"/>
                      <a:pt x="20" y="21"/>
                      <a:pt x="20" y="21"/>
                    </a:cubicBezTo>
                    <a:cubicBezTo>
                      <a:pt x="20" y="21"/>
                      <a:pt x="19" y="21"/>
                      <a:pt x="19" y="21"/>
                    </a:cubicBezTo>
                    <a:cubicBezTo>
                      <a:pt x="20" y="22"/>
                      <a:pt x="21" y="22"/>
                      <a:pt x="22" y="23"/>
                    </a:cubicBezTo>
                    <a:cubicBezTo>
                      <a:pt x="22" y="23"/>
                      <a:pt x="23" y="23"/>
                      <a:pt x="24" y="24"/>
                    </a:cubicBezTo>
                    <a:cubicBezTo>
                      <a:pt x="26" y="24"/>
                      <a:pt x="29" y="24"/>
                      <a:pt x="32" y="24"/>
                    </a:cubicBezTo>
                    <a:cubicBezTo>
                      <a:pt x="32" y="24"/>
                      <a:pt x="33" y="24"/>
                      <a:pt x="33" y="24"/>
                    </a:cubicBezTo>
                    <a:cubicBezTo>
                      <a:pt x="34" y="22"/>
                      <a:pt x="36" y="21"/>
                      <a:pt x="37" y="21"/>
                    </a:cubicBezTo>
                    <a:cubicBezTo>
                      <a:pt x="37" y="20"/>
                      <a:pt x="37" y="20"/>
                      <a:pt x="37" y="20"/>
                    </a:cubicBezTo>
                    <a:cubicBezTo>
                      <a:pt x="37" y="20"/>
                      <a:pt x="37" y="20"/>
                      <a:pt x="37" y="20"/>
                    </a:cubicBezTo>
                    <a:cubicBezTo>
                      <a:pt x="37" y="20"/>
                      <a:pt x="37" y="20"/>
                      <a:pt x="37" y="21"/>
                    </a:cubicBezTo>
                    <a:cubicBezTo>
                      <a:pt x="37" y="22"/>
                      <a:pt x="38" y="23"/>
                      <a:pt x="39" y="24"/>
                    </a:cubicBezTo>
                    <a:cubicBezTo>
                      <a:pt x="41" y="24"/>
                      <a:pt x="44" y="23"/>
                      <a:pt x="46" y="23"/>
                    </a:cubicBezTo>
                    <a:cubicBezTo>
                      <a:pt x="46" y="21"/>
                      <a:pt x="47" y="19"/>
                      <a:pt x="48" y="17"/>
                    </a:cubicBezTo>
                    <a:cubicBezTo>
                      <a:pt x="48" y="14"/>
                      <a:pt x="46" y="12"/>
                      <a:pt x="45" y="10"/>
                    </a:cubicBezTo>
                    <a:cubicBezTo>
                      <a:pt x="43" y="14"/>
                      <a:pt x="44" y="18"/>
                      <a:pt x="43" y="22"/>
                    </a:cubicBezTo>
                    <a:cubicBezTo>
                      <a:pt x="40" y="21"/>
                      <a:pt x="39" y="15"/>
                      <a:pt x="35" y="15"/>
                    </a:cubicBezTo>
                    <a:cubicBezTo>
                      <a:pt x="35" y="15"/>
                      <a:pt x="34" y="15"/>
                      <a:pt x="34" y="15"/>
                    </a:cubicBezTo>
                    <a:cubicBezTo>
                      <a:pt x="33" y="15"/>
                      <a:pt x="32" y="15"/>
                      <a:pt x="32" y="15"/>
                    </a:cubicBezTo>
                    <a:cubicBezTo>
                      <a:pt x="31" y="15"/>
                      <a:pt x="30" y="15"/>
                      <a:pt x="30" y="15"/>
                    </a:cubicBezTo>
                    <a:cubicBezTo>
                      <a:pt x="29" y="15"/>
                      <a:pt x="27" y="15"/>
                      <a:pt x="26" y="13"/>
                    </a:cubicBezTo>
                    <a:cubicBezTo>
                      <a:pt x="25" y="13"/>
                      <a:pt x="24" y="9"/>
                      <a:pt x="22" y="9"/>
                    </a:cubicBezTo>
                    <a:cubicBezTo>
                      <a:pt x="22" y="9"/>
                      <a:pt x="22" y="9"/>
                      <a:pt x="22" y="9"/>
                    </a:cubicBezTo>
                    <a:cubicBezTo>
                      <a:pt x="21" y="9"/>
                      <a:pt x="21" y="10"/>
                      <a:pt x="20" y="10"/>
                    </a:cubicBezTo>
                    <a:cubicBezTo>
                      <a:pt x="20" y="11"/>
                      <a:pt x="20" y="11"/>
                      <a:pt x="19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16" y="11"/>
                      <a:pt x="15" y="5"/>
                      <a:pt x="14" y="2"/>
                    </a:cubicBezTo>
                    <a:cubicBezTo>
                      <a:pt x="12" y="4"/>
                      <a:pt x="11" y="8"/>
                      <a:pt x="11" y="10"/>
                    </a:cubicBezTo>
                    <a:cubicBezTo>
                      <a:pt x="9" y="7"/>
                      <a:pt x="8" y="3"/>
                      <a:pt x="5" y="0"/>
                    </a:cubicBezTo>
                  </a:path>
                </a:pathLst>
              </a:custGeom>
              <a:solidFill>
                <a:srgbClr val="A9A2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02" name="Freeform 1285">
                <a:extLst>
                  <a:ext uri="{FF2B5EF4-FFF2-40B4-BE49-F238E27FC236}">
                    <a16:creationId xmlns:a16="http://schemas.microsoft.com/office/drawing/2014/main" id="{5495907E-0DBC-402B-9F26-9B2D037FBA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93" y="1601"/>
                <a:ext cx="12" cy="6"/>
              </a:xfrm>
              <a:custGeom>
                <a:avLst/>
                <a:gdLst>
                  <a:gd name="T0" fmla="*/ 0 w 7"/>
                  <a:gd name="T1" fmla="*/ 0 h 4"/>
                  <a:gd name="T2" fmla="*/ 0 w 7"/>
                  <a:gd name="T3" fmla="*/ 21 h 4"/>
                  <a:gd name="T4" fmla="*/ 0 w 7"/>
                  <a:gd name="T5" fmla="*/ 21 h 4"/>
                  <a:gd name="T6" fmla="*/ 62 w 7"/>
                  <a:gd name="T7" fmla="*/ 12 h 4"/>
                  <a:gd name="T8" fmla="*/ 0 w 7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" h="4">
                    <a:moveTo>
                      <a:pt x="0" y="0"/>
                    </a:moveTo>
                    <a:cubicBezTo>
                      <a:pt x="0" y="1"/>
                      <a:pt x="0" y="3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3" y="3"/>
                      <a:pt x="5" y="3"/>
                      <a:pt x="7" y="2"/>
                    </a:cubicBezTo>
                    <a:cubicBezTo>
                      <a:pt x="5" y="1"/>
                      <a:pt x="3" y="1"/>
                      <a:pt x="0" y="0"/>
                    </a:cubicBezTo>
                  </a:path>
                </a:pathLst>
              </a:custGeom>
              <a:solidFill>
                <a:srgbClr val="A9A2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03" name="Freeform 1286">
                <a:extLst>
                  <a:ext uri="{FF2B5EF4-FFF2-40B4-BE49-F238E27FC236}">
                    <a16:creationId xmlns:a16="http://schemas.microsoft.com/office/drawing/2014/main" id="{B2067826-F4A4-4A67-AD5C-72B42D6305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6" y="1594"/>
                <a:ext cx="16" cy="15"/>
              </a:xfrm>
              <a:custGeom>
                <a:avLst/>
                <a:gdLst>
                  <a:gd name="T0" fmla="*/ 13 w 10"/>
                  <a:gd name="T1" fmla="*/ 0 h 9"/>
                  <a:gd name="T2" fmla="*/ 0 w 10"/>
                  <a:gd name="T3" fmla="*/ 47 h 9"/>
                  <a:gd name="T4" fmla="*/ 0 w 10"/>
                  <a:gd name="T5" fmla="*/ 47 h 9"/>
                  <a:gd name="T6" fmla="*/ 42 w 10"/>
                  <a:gd name="T7" fmla="*/ 55 h 9"/>
                  <a:gd name="T8" fmla="*/ 54 w 10"/>
                  <a:gd name="T9" fmla="*/ 70 h 9"/>
                  <a:gd name="T10" fmla="*/ 67 w 10"/>
                  <a:gd name="T11" fmla="*/ 22 h 9"/>
                  <a:gd name="T12" fmla="*/ 13 w 10"/>
                  <a:gd name="T13" fmla="*/ 0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9">
                    <a:moveTo>
                      <a:pt x="2" y="0"/>
                    </a:moveTo>
                    <a:cubicBezTo>
                      <a:pt x="1" y="1"/>
                      <a:pt x="0" y="4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3" y="6"/>
                      <a:pt x="3" y="6"/>
                      <a:pt x="6" y="7"/>
                    </a:cubicBezTo>
                    <a:cubicBezTo>
                      <a:pt x="7" y="8"/>
                      <a:pt x="7" y="8"/>
                      <a:pt x="8" y="9"/>
                    </a:cubicBezTo>
                    <a:cubicBezTo>
                      <a:pt x="9" y="7"/>
                      <a:pt x="10" y="5"/>
                      <a:pt x="10" y="3"/>
                    </a:cubicBezTo>
                    <a:cubicBezTo>
                      <a:pt x="7" y="2"/>
                      <a:pt x="4" y="1"/>
                      <a:pt x="2" y="0"/>
                    </a:cubicBezTo>
                  </a:path>
                </a:pathLst>
              </a:custGeom>
              <a:solidFill>
                <a:srgbClr val="A9A2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04" name="Freeform 1287">
                <a:extLst>
                  <a:ext uri="{FF2B5EF4-FFF2-40B4-BE49-F238E27FC236}">
                    <a16:creationId xmlns:a16="http://schemas.microsoft.com/office/drawing/2014/main" id="{B4A40A5C-6037-49CF-8748-B4C12C1C06D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86" y="1570"/>
                <a:ext cx="6" cy="13"/>
              </a:xfrm>
              <a:custGeom>
                <a:avLst/>
                <a:gdLst>
                  <a:gd name="T0" fmla="*/ 21 w 4"/>
                  <a:gd name="T1" fmla="*/ 29 h 8"/>
                  <a:gd name="T2" fmla="*/ 18 w 4"/>
                  <a:gd name="T3" fmla="*/ 55 h 8"/>
                  <a:gd name="T4" fmla="*/ 21 w 4"/>
                  <a:gd name="T5" fmla="*/ 55 h 8"/>
                  <a:gd name="T6" fmla="*/ 21 w 4"/>
                  <a:gd name="T7" fmla="*/ 55 h 8"/>
                  <a:gd name="T8" fmla="*/ 21 w 4"/>
                  <a:gd name="T9" fmla="*/ 29 h 8"/>
                  <a:gd name="T10" fmla="*/ 8 w 4"/>
                  <a:gd name="T11" fmla="*/ 0 h 8"/>
                  <a:gd name="T12" fmla="*/ 0 w 4"/>
                  <a:gd name="T13" fmla="*/ 8 h 8"/>
                  <a:gd name="T14" fmla="*/ 8 w 4"/>
                  <a:gd name="T15" fmla="*/ 8 h 8"/>
                  <a:gd name="T16" fmla="*/ 0 w 4"/>
                  <a:gd name="T17" fmla="*/ 8 h 8"/>
                  <a:gd name="T18" fmla="*/ 8 w 4"/>
                  <a:gd name="T19" fmla="*/ 0 h 8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4" h="8">
                    <a:moveTo>
                      <a:pt x="4" y="4"/>
                    </a:moveTo>
                    <a:cubicBezTo>
                      <a:pt x="3" y="5"/>
                      <a:pt x="3" y="6"/>
                      <a:pt x="3" y="8"/>
                    </a:cubicBezTo>
                    <a:cubicBezTo>
                      <a:pt x="3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7"/>
                      <a:pt x="4" y="5"/>
                      <a:pt x="4" y="4"/>
                    </a:cubicBezTo>
                    <a:moveTo>
                      <a:pt x="1" y="0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A9A2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05" name="Freeform 1288">
                <a:extLst>
                  <a:ext uri="{FF2B5EF4-FFF2-40B4-BE49-F238E27FC236}">
                    <a16:creationId xmlns:a16="http://schemas.microsoft.com/office/drawing/2014/main" id="{35B3FC7C-A797-450A-BAA6-8232B34DF7D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003" y="1580"/>
                <a:ext cx="4" cy="1"/>
              </a:xfrm>
              <a:custGeom>
                <a:avLst/>
                <a:gdLst>
                  <a:gd name="T0" fmla="*/ 0 w 2"/>
                  <a:gd name="T1" fmla="*/ 1 h 1"/>
                  <a:gd name="T2" fmla="*/ 0 w 2"/>
                  <a:gd name="T3" fmla="*/ 1 h 1"/>
                  <a:gd name="T4" fmla="*/ 0 w 2"/>
                  <a:gd name="T5" fmla="*/ 1 h 1"/>
                  <a:gd name="T6" fmla="*/ 0 w 2"/>
                  <a:gd name="T7" fmla="*/ 1 h 1"/>
                  <a:gd name="T8" fmla="*/ 16 w 2"/>
                  <a:gd name="T9" fmla="*/ 0 h 1"/>
                  <a:gd name="T10" fmla="*/ 16 w 2"/>
                  <a:gd name="T11" fmla="*/ 0 h 1"/>
                  <a:gd name="T12" fmla="*/ 16 w 2"/>
                  <a:gd name="T13" fmla="*/ 1 h 1"/>
                  <a:gd name="T14" fmla="*/ 16 w 2"/>
                  <a:gd name="T15" fmla="*/ 1 h 1"/>
                  <a:gd name="T16" fmla="*/ 32 w 2"/>
                  <a:gd name="T17" fmla="*/ 1 h 1"/>
                  <a:gd name="T18" fmla="*/ 16 w 2"/>
                  <a:gd name="T19" fmla="*/ 0 h 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1" y="0"/>
                    </a:cubicBezTo>
                  </a:path>
                </a:pathLst>
              </a:custGeom>
              <a:solidFill>
                <a:srgbClr val="CAC5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06" name="Freeform 1289">
                <a:extLst>
                  <a:ext uri="{FF2B5EF4-FFF2-40B4-BE49-F238E27FC236}">
                    <a16:creationId xmlns:a16="http://schemas.microsoft.com/office/drawing/2014/main" id="{48941CFB-FC4B-4653-8BB8-1DFC50913D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8" y="1586"/>
                <a:ext cx="7" cy="7"/>
              </a:xfrm>
              <a:custGeom>
                <a:avLst/>
                <a:gdLst>
                  <a:gd name="T0" fmla="*/ 28 w 4"/>
                  <a:gd name="T1" fmla="*/ 0 h 4"/>
                  <a:gd name="T2" fmla="*/ 0 w 4"/>
                  <a:gd name="T3" fmla="*/ 12 h 4"/>
                  <a:gd name="T4" fmla="*/ 0 w 4"/>
                  <a:gd name="T5" fmla="*/ 28 h 4"/>
                  <a:gd name="T6" fmla="*/ 12 w 4"/>
                  <a:gd name="T7" fmla="*/ 37 h 4"/>
                  <a:gd name="T8" fmla="*/ 28 w 4"/>
                  <a:gd name="T9" fmla="*/ 28 h 4"/>
                  <a:gd name="T10" fmla="*/ 37 w 4"/>
                  <a:gd name="T11" fmla="*/ 28 h 4"/>
                  <a:gd name="T12" fmla="*/ 28 w 4"/>
                  <a:gd name="T13" fmla="*/ 0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" h="4">
                    <a:moveTo>
                      <a:pt x="3" y="0"/>
                    </a:moveTo>
                    <a:cubicBezTo>
                      <a:pt x="2" y="0"/>
                      <a:pt x="1" y="1"/>
                      <a:pt x="0" y="1"/>
                    </a:cubicBezTo>
                    <a:cubicBezTo>
                      <a:pt x="0" y="1"/>
                      <a:pt x="0" y="2"/>
                      <a:pt x="0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2" y="4"/>
                      <a:pt x="3" y="3"/>
                      <a:pt x="3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2"/>
                      <a:pt x="3" y="1"/>
                      <a:pt x="3" y="0"/>
                    </a:cubicBezTo>
                  </a:path>
                </a:pathLst>
              </a:custGeom>
              <a:solidFill>
                <a:srgbClr val="A9A2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07" name="Freeform 1290">
                <a:extLst>
                  <a:ext uri="{FF2B5EF4-FFF2-40B4-BE49-F238E27FC236}">
                    <a16:creationId xmlns:a16="http://schemas.microsoft.com/office/drawing/2014/main" id="{75D14C55-431C-4F12-BD7A-BFF4E90916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5" y="1581"/>
                <a:ext cx="8" cy="7"/>
              </a:xfrm>
              <a:custGeom>
                <a:avLst/>
                <a:gdLst>
                  <a:gd name="T0" fmla="*/ 0 w 5"/>
                  <a:gd name="T1" fmla="*/ 0 h 4"/>
                  <a:gd name="T2" fmla="*/ 13 w 5"/>
                  <a:gd name="T3" fmla="*/ 28 h 4"/>
                  <a:gd name="T4" fmla="*/ 13 w 5"/>
                  <a:gd name="T5" fmla="*/ 37 h 4"/>
                  <a:gd name="T6" fmla="*/ 34 w 5"/>
                  <a:gd name="T7" fmla="*/ 28 h 4"/>
                  <a:gd name="T8" fmla="*/ 0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0" y="0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3" y="4"/>
                      <a:pt x="4" y="3"/>
                      <a:pt x="5" y="3"/>
                    </a:cubicBezTo>
                    <a:cubicBezTo>
                      <a:pt x="4" y="2"/>
                      <a:pt x="2" y="1"/>
                      <a:pt x="0" y="0"/>
                    </a:cubicBezTo>
                  </a:path>
                </a:pathLst>
              </a:custGeom>
              <a:solidFill>
                <a:srgbClr val="CAC5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08" name="Freeform 1291">
                <a:extLst>
                  <a:ext uri="{FF2B5EF4-FFF2-40B4-BE49-F238E27FC236}">
                    <a16:creationId xmlns:a16="http://schemas.microsoft.com/office/drawing/2014/main" id="{FDFA9261-9420-473D-A91F-B0495FE814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23" y="1583"/>
                <a:ext cx="3" cy="1"/>
              </a:xfrm>
              <a:custGeom>
                <a:avLst/>
                <a:gdLst>
                  <a:gd name="T0" fmla="*/ 12 w 2"/>
                  <a:gd name="T1" fmla="*/ 0 h 1"/>
                  <a:gd name="T2" fmla="*/ 0 w 2"/>
                  <a:gd name="T3" fmla="*/ 0 h 1"/>
                  <a:gd name="T4" fmla="*/ 8 w 2"/>
                  <a:gd name="T5" fmla="*/ 0 h 1"/>
                  <a:gd name="T6" fmla="*/ 12 w 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</a:path>
                </a:pathLst>
              </a:custGeom>
              <a:solidFill>
                <a:srgbClr val="CAC5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09" name="Freeform 1292">
                <a:extLst>
                  <a:ext uri="{FF2B5EF4-FFF2-40B4-BE49-F238E27FC236}">
                    <a16:creationId xmlns:a16="http://schemas.microsoft.com/office/drawing/2014/main" id="{5EDB275C-57C4-4141-9790-0868616A45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21" y="1586"/>
                <a:ext cx="13" cy="13"/>
              </a:xfrm>
              <a:custGeom>
                <a:avLst/>
                <a:gdLst>
                  <a:gd name="T0" fmla="*/ 8 w 8"/>
                  <a:gd name="T1" fmla="*/ 0 h 8"/>
                  <a:gd name="T2" fmla="*/ 0 w 8"/>
                  <a:gd name="T3" fmla="*/ 21 h 8"/>
                  <a:gd name="T4" fmla="*/ 8 w 8"/>
                  <a:gd name="T5" fmla="*/ 21 h 8"/>
                  <a:gd name="T6" fmla="*/ 21 w 8"/>
                  <a:gd name="T7" fmla="*/ 13 h 8"/>
                  <a:gd name="T8" fmla="*/ 29 w 8"/>
                  <a:gd name="T9" fmla="*/ 13 h 8"/>
                  <a:gd name="T10" fmla="*/ 34 w 8"/>
                  <a:gd name="T11" fmla="*/ 55 h 8"/>
                  <a:gd name="T12" fmla="*/ 42 w 8"/>
                  <a:gd name="T13" fmla="*/ 55 h 8"/>
                  <a:gd name="T14" fmla="*/ 34 w 8"/>
                  <a:gd name="T15" fmla="*/ 0 h 8"/>
                  <a:gd name="T16" fmla="*/ 8 w 8"/>
                  <a:gd name="T17" fmla="*/ 0 h 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8" h="8">
                    <a:moveTo>
                      <a:pt x="1" y="0"/>
                    </a:moveTo>
                    <a:cubicBezTo>
                      <a:pt x="0" y="1"/>
                      <a:pt x="0" y="2"/>
                      <a:pt x="0" y="3"/>
                    </a:cubicBezTo>
                    <a:cubicBezTo>
                      <a:pt x="0" y="3"/>
                      <a:pt x="0" y="3"/>
                      <a:pt x="1" y="3"/>
                    </a:cubicBezTo>
                    <a:cubicBezTo>
                      <a:pt x="1" y="3"/>
                      <a:pt x="2" y="2"/>
                      <a:pt x="3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5" y="3"/>
                      <a:pt x="5" y="5"/>
                      <a:pt x="5" y="8"/>
                    </a:cubicBezTo>
                    <a:cubicBezTo>
                      <a:pt x="5" y="8"/>
                      <a:pt x="6" y="8"/>
                      <a:pt x="6" y="8"/>
                    </a:cubicBezTo>
                    <a:cubicBezTo>
                      <a:pt x="8" y="6"/>
                      <a:pt x="7" y="2"/>
                      <a:pt x="5" y="0"/>
                    </a:cubicBezTo>
                    <a:cubicBezTo>
                      <a:pt x="4" y="0"/>
                      <a:pt x="2" y="0"/>
                      <a:pt x="1" y="0"/>
                    </a:cubicBezTo>
                  </a:path>
                </a:pathLst>
              </a:custGeom>
              <a:solidFill>
                <a:srgbClr val="A9A2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10" name="Freeform 1293">
                <a:extLst>
                  <a:ext uri="{FF2B5EF4-FFF2-40B4-BE49-F238E27FC236}">
                    <a16:creationId xmlns:a16="http://schemas.microsoft.com/office/drawing/2014/main" id="{6B6BDDEE-D157-418A-BDD6-4C751A2D1F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23" y="1583"/>
                <a:ext cx="6" cy="3"/>
              </a:xfrm>
              <a:custGeom>
                <a:avLst/>
                <a:gdLst>
                  <a:gd name="T0" fmla="*/ 8 w 4"/>
                  <a:gd name="T1" fmla="*/ 0 h 2"/>
                  <a:gd name="T2" fmla="*/ 0 w 4"/>
                  <a:gd name="T3" fmla="*/ 12 h 2"/>
                  <a:gd name="T4" fmla="*/ 21 w 4"/>
                  <a:gd name="T5" fmla="*/ 12 h 2"/>
                  <a:gd name="T6" fmla="*/ 8 w 4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1" y="0"/>
                    </a:moveTo>
                    <a:cubicBezTo>
                      <a:pt x="1" y="1"/>
                      <a:pt x="0" y="1"/>
                      <a:pt x="0" y="2"/>
                    </a:cubicBezTo>
                    <a:cubicBezTo>
                      <a:pt x="1" y="2"/>
                      <a:pt x="3" y="2"/>
                      <a:pt x="4" y="2"/>
                    </a:cubicBezTo>
                    <a:cubicBezTo>
                      <a:pt x="3" y="1"/>
                      <a:pt x="2" y="1"/>
                      <a:pt x="1" y="0"/>
                    </a:cubicBezTo>
                  </a:path>
                </a:pathLst>
              </a:custGeom>
              <a:solidFill>
                <a:srgbClr val="CAC5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11" name="Freeform 1294">
                <a:extLst>
                  <a:ext uri="{FF2B5EF4-FFF2-40B4-BE49-F238E27FC236}">
                    <a16:creationId xmlns:a16="http://schemas.microsoft.com/office/drawing/2014/main" id="{144A9F9B-62B4-4942-BB80-0C1A0BB099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53" y="1581"/>
                <a:ext cx="1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16 h 1"/>
                  <a:gd name="T6" fmla="*/ 0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CAC5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12" name="Freeform 1295">
                <a:extLst>
                  <a:ext uri="{FF2B5EF4-FFF2-40B4-BE49-F238E27FC236}">
                    <a16:creationId xmlns:a16="http://schemas.microsoft.com/office/drawing/2014/main" id="{FF4D7865-5407-4B6C-83AE-17914961DE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40" y="1588"/>
                <a:ext cx="16" cy="16"/>
              </a:xfrm>
              <a:custGeom>
                <a:avLst/>
                <a:gdLst>
                  <a:gd name="T0" fmla="*/ 67 w 10"/>
                  <a:gd name="T1" fmla="*/ 0 h 10"/>
                  <a:gd name="T2" fmla="*/ 26 w 10"/>
                  <a:gd name="T3" fmla="*/ 0 h 10"/>
                  <a:gd name="T4" fmla="*/ 26 w 10"/>
                  <a:gd name="T5" fmla="*/ 0 h 10"/>
                  <a:gd name="T6" fmla="*/ 26 w 10"/>
                  <a:gd name="T7" fmla="*/ 67 h 10"/>
                  <a:gd name="T8" fmla="*/ 26 w 10"/>
                  <a:gd name="T9" fmla="*/ 67 h 10"/>
                  <a:gd name="T10" fmla="*/ 67 w 10"/>
                  <a:gd name="T11" fmla="*/ 21 h 10"/>
                  <a:gd name="T12" fmla="*/ 67 w 10"/>
                  <a:gd name="T13" fmla="*/ 0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10">
                    <a:moveTo>
                      <a:pt x="10" y="0"/>
                    </a:moveTo>
                    <a:cubicBezTo>
                      <a:pt x="8" y="0"/>
                      <a:pt x="6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2" y="4"/>
                      <a:pt x="0" y="9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7" y="10"/>
                      <a:pt x="10" y="5"/>
                      <a:pt x="10" y="3"/>
                    </a:cubicBezTo>
                    <a:cubicBezTo>
                      <a:pt x="10" y="2"/>
                      <a:pt x="10" y="1"/>
                      <a:pt x="10" y="0"/>
                    </a:cubicBezTo>
                  </a:path>
                </a:pathLst>
              </a:custGeom>
              <a:solidFill>
                <a:srgbClr val="A9A2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13" name="Freeform 1296">
                <a:extLst>
                  <a:ext uri="{FF2B5EF4-FFF2-40B4-BE49-F238E27FC236}">
                    <a16:creationId xmlns:a16="http://schemas.microsoft.com/office/drawing/2014/main" id="{38E21603-6950-4A4A-A096-C541D86631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47" y="1583"/>
                <a:ext cx="9" cy="5"/>
              </a:xfrm>
              <a:custGeom>
                <a:avLst/>
                <a:gdLst>
                  <a:gd name="T0" fmla="*/ 21 w 6"/>
                  <a:gd name="T1" fmla="*/ 0 h 3"/>
                  <a:gd name="T2" fmla="*/ 0 w 6"/>
                  <a:gd name="T3" fmla="*/ 22 h 3"/>
                  <a:gd name="T4" fmla="*/ 0 w 6"/>
                  <a:gd name="T5" fmla="*/ 22 h 3"/>
                  <a:gd name="T6" fmla="*/ 32 w 6"/>
                  <a:gd name="T7" fmla="*/ 22 h 3"/>
                  <a:gd name="T8" fmla="*/ 21 w 6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3">
                    <a:moveTo>
                      <a:pt x="4" y="0"/>
                    </a:moveTo>
                    <a:cubicBezTo>
                      <a:pt x="3" y="0"/>
                      <a:pt x="1" y="1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4" y="3"/>
                      <a:pt x="6" y="3"/>
                    </a:cubicBezTo>
                    <a:cubicBezTo>
                      <a:pt x="5" y="2"/>
                      <a:pt x="4" y="1"/>
                      <a:pt x="4" y="0"/>
                    </a:cubicBezTo>
                  </a:path>
                </a:pathLst>
              </a:custGeom>
              <a:solidFill>
                <a:srgbClr val="CAC5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14" name="Freeform 1297">
                <a:extLst>
                  <a:ext uri="{FF2B5EF4-FFF2-40B4-BE49-F238E27FC236}">
                    <a16:creationId xmlns:a16="http://schemas.microsoft.com/office/drawing/2014/main" id="{E5E27553-D377-4B21-8093-305227BD6F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79" y="1532"/>
                <a:ext cx="87" cy="48"/>
              </a:xfrm>
              <a:custGeom>
                <a:avLst/>
                <a:gdLst>
                  <a:gd name="T0" fmla="*/ 200 w 54"/>
                  <a:gd name="T1" fmla="*/ 0 h 30"/>
                  <a:gd name="T2" fmla="*/ 200 w 54"/>
                  <a:gd name="T3" fmla="*/ 86 h 30"/>
                  <a:gd name="T4" fmla="*/ 197 w 54"/>
                  <a:gd name="T5" fmla="*/ 98 h 30"/>
                  <a:gd name="T6" fmla="*/ 164 w 54"/>
                  <a:gd name="T7" fmla="*/ 74 h 30"/>
                  <a:gd name="T8" fmla="*/ 164 w 54"/>
                  <a:gd name="T9" fmla="*/ 74 h 30"/>
                  <a:gd name="T10" fmla="*/ 143 w 54"/>
                  <a:gd name="T11" fmla="*/ 77 h 30"/>
                  <a:gd name="T12" fmla="*/ 143 w 54"/>
                  <a:gd name="T13" fmla="*/ 77 h 30"/>
                  <a:gd name="T14" fmla="*/ 114 w 54"/>
                  <a:gd name="T15" fmla="*/ 77 h 30"/>
                  <a:gd name="T16" fmla="*/ 42 w 54"/>
                  <a:gd name="T17" fmla="*/ 56 h 30"/>
                  <a:gd name="T18" fmla="*/ 21 w 54"/>
                  <a:gd name="T19" fmla="*/ 98 h 30"/>
                  <a:gd name="T20" fmla="*/ 8 w 54"/>
                  <a:gd name="T21" fmla="*/ 90 h 30"/>
                  <a:gd name="T22" fmla="*/ 0 w 54"/>
                  <a:gd name="T23" fmla="*/ 107 h 30"/>
                  <a:gd name="T24" fmla="*/ 42 w 54"/>
                  <a:gd name="T25" fmla="*/ 197 h 30"/>
                  <a:gd name="T26" fmla="*/ 42 w 54"/>
                  <a:gd name="T27" fmla="*/ 197 h 30"/>
                  <a:gd name="T28" fmla="*/ 76 w 54"/>
                  <a:gd name="T29" fmla="*/ 98 h 30"/>
                  <a:gd name="T30" fmla="*/ 110 w 54"/>
                  <a:gd name="T31" fmla="*/ 123 h 30"/>
                  <a:gd name="T32" fmla="*/ 114 w 54"/>
                  <a:gd name="T33" fmla="*/ 123 h 30"/>
                  <a:gd name="T34" fmla="*/ 131 w 54"/>
                  <a:gd name="T35" fmla="*/ 118 h 30"/>
                  <a:gd name="T36" fmla="*/ 143 w 54"/>
                  <a:gd name="T37" fmla="*/ 110 h 30"/>
                  <a:gd name="T38" fmla="*/ 143 w 54"/>
                  <a:gd name="T39" fmla="*/ 110 h 30"/>
                  <a:gd name="T40" fmla="*/ 166 w 54"/>
                  <a:gd name="T41" fmla="*/ 131 h 30"/>
                  <a:gd name="T42" fmla="*/ 166 w 54"/>
                  <a:gd name="T43" fmla="*/ 131 h 30"/>
                  <a:gd name="T44" fmla="*/ 177 w 54"/>
                  <a:gd name="T45" fmla="*/ 123 h 30"/>
                  <a:gd name="T46" fmla="*/ 184 w 54"/>
                  <a:gd name="T47" fmla="*/ 123 h 30"/>
                  <a:gd name="T48" fmla="*/ 184 w 54"/>
                  <a:gd name="T49" fmla="*/ 123 h 30"/>
                  <a:gd name="T50" fmla="*/ 230 w 54"/>
                  <a:gd name="T51" fmla="*/ 144 h 30"/>
                  <a:gd name="T52" fmla="*/ 264 w 54"/>
                  <a:gd name="T53" fmla="*/ 86 h 30"/>
                  <a:gd name="T54" fmla="*/ 267 w 54"/>
                  <a:gd name="T55" fmla="*/ 86 h 30"/>
                  <a:gd name="T56" fmla="*/ 322 w 54"/>
                  <a:gd name="T57" fmla="*/ 144 h 30"/>
                  <a:gd name="T58" fmla="*/ 340 w 54"/>
                  <a:gd name="T59" fmla="*/ 118 h 30"/>
                  <a:gd name="T60" fmla="*/ 364 w 54"/>
                  <a:gd name="T61" fmla="*/ 118 h 30"/>
                  <a:gd name="T62" fmla="*/ 330 w 54"/>
                  <a:gd name="T63" fmla="*/ 86 h 30"/>
                  <a:gd name="T64" fmla="*/ 296 w 54"/>
                  <a:gd name="T65" fmla="*/ 42 h 30"/>
                  <a:gd name="T66" fmla="*/ 306 w 54"/>
                  <a:gd name="T67" fmla="*/ 77 h 30"/>
                  <a:gd name="T68" fmla="*/ 200 w 54"/>
                  <a:gd name="T69" fmla="*/ 0 h 30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54" h="30">
                    <a:moveTo>
                      <a:pt x="30" y="0"/>
                    </a:moveTo>
                    <a:cubicBezTo>
                      <a:pt x="29" y="4"/>
                      <a:pt x="31" y="9"/>
                      <a:pt x="30" y="13"/>
                    </a:cubicBezTo>
                    <a:cubicBezTo>
                      <a:pt x="30" y="14"/>
                      <a:pt x="30" y="15"/>
                      <a:pt x="29" y="15"/>
                    </a:cubicBezTo>
                    <a:cubicBezTo>
                      <a:pt x="28" y="15"/>
                      <a:pt x="27" y="11"/>
                      <a:pt x="24" y="11"/>
                    </a:cubicBezTo>
                    <a:cubicBezTo>
                      <a:pt x="24" y="11"/>
                      <a:pt x="24" y="11"/>
                      <a:pt x="24" y="11"/>
                    </a:cubicBezTo>
                    <a:cubicBezTo>
                      <a:pt x="22" y="11"/>
                      <a:pt x="22" y="12"/>
                      <a:pt x="21" y="12"/>
                    </a:cubicBezTo>
                    <a:cubicBezTo>
                      <a:pt x="21" y="12"/>
                      <a:pt x="21" y="12"/>
                      <a:pt x="21" y="12"/>
                    </a:cubicBezTo>
                    <a:cubicBezTo>
                      <a:pt x="20" y="12"/>
                      <a:pt x="19" y="12"/>
                      <a:pt x="17" y="12"/>
                    </a:cubicBezTo>
                    <a:cubicBezTo>
                      <a:pt x="13" y="11"/>
                      <a:pt x="10" y="11"/>
                      <a:pt x="6" y="9"/>
                    </a:cubicBezTo>
                    <a:cubicBezTo>
                      <a:pt x="5" y="12"/>
                      <a:pt x="5" y="15"/>
                      <a:pt x="3" y="15"/>
                    </a:cubicBezTo>
                    <a:cubicBezTo>
                      <a:pt x="2" y="15"/>
                      <a:pt x="2" y="15"/>
                      <a:pt x="1" y="14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1" y="19"/>
                      <a:pt x="1" y="30"/>
                      <a:pt x="6" y="30"/>
                    </a:cubicBezTo>
                    <a:cubicBezTo>
                      <a:pt x="6" y="30"/>
                      <a:pt x="6" y="30"/>
                      <a:pt x="6" y="30"/>
                    </a:cubicBezTo>
                    <a:cubicBezTo>
                      <a:pt x="8" y="25"/>
                      <a:pt x="8" y="19"/>
                      <a:pt x="11" y="15"/>
                    </a:cubicBezTo>
                    <a:cubicBezTo>
                      <a:pt x="12" y="16"/>
                      <a:pt x="15" y="19"/>
                      <a:pt x="16" y="19"/>
                    </a:cubicBezTo>
                    <a:cubicBezTo>
                      <a:pt x="17" y="19"/>
                      <a:pt x="17" y="19"/>
                      <a:pt x="17" y="19"/>
                    </a:cubicBezTo>
                    <a:cubicBezTo>
                      <a:pt x="18" y="19"/>
                      <a:pt x="18" y="18"/>
                      <a:pt x="19" y="18"/>
                    </a:cubicBezTo>
                    <a:cubicBezTo>
                      <a:pt x="19" y="18"/>
                      <a:pt x="20" y="17"/>
                      <a:pt x="21" y="17"/>
                    </a:cubicBezTo>
                    <a:cubicBezTo>
                      <a:pt x="21" y="17"/>
                      <a:pt x="21" y="17"/>
                      <a:pt x="21" y="17"/>
                    </a:cubicBezTo>
                    <a:cubicBezTo>
                      <a:pt x="23" y="17"/>
                      <a:pt x="23" y="19"/>
                      <a:pt x="25" y="20"/>
                    </a:cubicBezTo>
                    <a:cubicBezTo>
                      <a:pt x="25" y="20"/>
                      <a:pt x="25" y="20"/>
                      <a:pt x="25" y="20"/>
                    </a:cubicBezTo>
                    <a:cubicBezTo>
                      <a:pt x="25" y="20"/>
                      <a:pt x="26" y="19"/>
                      <a:pt x="26" y="19"/>
                    </a:cubicBezTo>
                    <a:cubicBezTo>
                      <a:pt x="27" y="19"/>
                      <a:pt x="27" y="19"/>
                      <a:pt x="27" y="19"/>
                    </a:cubicBezTo>
                    <a:cubicBezTo>
                      <a:pt x="27" y="19"/>
                      <a:pt x="27" y="19"/>
                      <a:pt x="27" y="19"/>
                    </a:cubicBezTo>
                    <a:cubicBezTo>
                      <a:pt x="30" y="19"/>
                      <a:pt x="31" y="21"/>
                      <a:pt x="34" y="22"/>
                    </a:cubicBezTo>
                    <a:cubicBezTo>
                      <a:pt x="36" y="20"/>
                      <a:pt x="37" y="13"/>
                      <a:pt x="39" y="13"/>
                    </a:cubicBezTo>
                    <a:cubicBezTo>
                      <a:pt x="39" y="13"/>
                      <a:pt x="40" y="13"/>
                      <a:pt x="40" y="13"/>
                    </a:cubicBezTo>
                    <a:cubicBezTo>
                      <a:pt x="42" y="13"/>
                      <a:pt x="46" y="20"/>
                      <a:pt x="48" y="22"/>
                    </a:cubicBezTo>
                    <a:cubicBezTo>
                      <a:pt x="49" y="21"/>
                      <a:pt x="50" y="20"/>
                      <a:pt x="50" y="18"/>
                    </a:cubicBezTo>
                    <a:cubicBezTo>
                      <a:pt x="51" y="18"/>
                      <a:pt x="53" y="18"/>
                      <a:pt x="54" y="18"/>
                    </a:cubicBezTo>
                    <a:cubicBezTo>
                      <a:pt x="54" y="16"/>
                      <a:pt x="51" y="15"/>
                      <a:pt x="49" y="13"/>
                    </a:cubicBezTo>
                    <a:cubicBezTo>
                      <a:pt x="47" y="11"/>
                      <a:pt x="45" y="9"/>
                      <a:pt x="44" y="6"/>
                    </a:cubicBezTo>
                    <a:cubicBezTo>
                      <a:pt x="44" y="8"/>
                      <a:pt x="44" y="10"/>
                      <a:pt x="45" y="12"/>
                    </a:cubicBezTo>
                    <a:cubicBezTo>
                      <a:pt x="41" y="9"/>
                      <a:pt x="36" y="2"/>
                      <a:pt x="30" y="0"/>
                    </a:cubicBezTo>
                  </a:path>
                </a:pathLst>
              </a:custGeom>
              <a:solidFill>
                <a:srgbClr val="A9A2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15" name="Freeform 1298">
                <a:extLst>
                  <a:ext uri="{FF2B5EF4-FFF2-40B4-BE49-F238E27FC236}">
                    <a16:creationId xmlns:a16="http://schemas.microsoft.com/office/drawing/2014/main" id="{923825B2-4A9D-48BC-8FFF-0A4FDC768E2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011" y="1618"/>
                <a:ext cx="161" cy="47"/>
              </a:xfrm>
              <a:custGeom>
                <a:avLst/>
                <a:gdLst>
                  <a:gd name="T0" fmla="*/ 417 w 100"/>
                  <a:gd name="T1" fmla="*/ 76 h 29"/>
                  <a:gd name="T2" fmla="*/ 390 w 100"/>
                  <a:gd name="T3" fmla="*/ 81 h 29"/>
                  <a:gd name="T4" fmla="*/ 375 w 100"/>
                  <a:gd name="T5" fmla="*/ 81 h 29"/>
                  <a:gd name="T6" fmla="*/ 370 w 100"/>
                  <a:gd name="T7" fmla="*/ 81 h 29"/>
                  <a:gd name="T8" fmla="*/ 375 w 100"/>
                  <a:gd name="T9" fmla="*/ 102 h 29"/>
                  <a:gd name="T10" fmla="*/ 383 w 100"/>
                  <a:gd name="T11" fmla="*/ 123 h 29"/>
                  <a:gd name="T12" fmla="*/ 438 w 100"/>
                  <a:gd name="T13" fmla="*/ 152 h 29"/>
                  <a:gd name="T14" fmla="*/ 454 w 100"/>
                  <a:gd name="T15" fmla="*/ 165 h 29"/>
                  <a:gd name="T16" fmla="*/ 464 w 100"/>
                  <a:gd name="T17" fmla="*/ 173 h 29"/>
                  <a:gd name="T18" fmla="*/ 477 w 100"/>
                  <a:gd name="T19" fmla="*/ 191 h 29"/>
                  <a:gd name="T20" fmla="*/ 477 w 100"/>
                  <a:gd name="T21" fmla="*/ 199 h 29"/>
                  <a:gd name="T22" fmla="*/ 506 w 100"/>
                  <a:gd name="T23" fmla="*/ 186 h 29"/>
                  <a:gd name="T24" fmla="*/ 509 w 100"/>
                  <a:gd name="T25" fmla="*/ 199 h 29"/>
                  <a:gd name="T26" fmla="*/ 562 w 100"/>
                  <a:gd name="T27" fmla="*/ 152 h 29"/>
                  <a:gd name="T28" fmla="*/ 596 w 100"/>
                  <a:gd name="T29" fmla="*/ 186 h 29"/>
                  <a:gd name="T30" fmla="*/ 617 w 100"/>
                  <a:gd name="T31" fmla="*/ 178 h 29"/>
                  <a:gd name="T32" fmla="*/ 628 w 100"/>
                  <a:gd name="T33" fmla="*/ 173 h 29"/>
                  <a:gd name="T34" fmla="*/ 671 w 100"/>
                  <a:gd name="T35" fmla="*/ 131 h 29"/>
                  <a:gd name="T36" fmla="*/ 638 w 100"/>
                  <a:gd name="T37" fmla="*/ 118 h 29"/>
                  <a:gd name="T38" fmla="*/ 562 w 100"/>
                  <a:gd name="T39" fmla="*/ 97 h 29"/>
                  <a:gd name="T40" fmla="*/ 541 w 100"/>
                  <a:gd name="T41" fmla="*/ 97 h 29"/>
                  <a:gd name="T42" fmla="*/ 518 w 100"/>
                  <a:gd name="T43" fmla="*/ 97 h 29"/>
                  <a:gd name="T44" fmla="*/ 493 w 100"/>
                  <a:gd name="T45" fmla="*/ 102 h 29"/>
                  <a:gd name="T46" fmla="*/ 472 w 100"/>
                  <a:gd name="T47" fmla="*/ 97 h 29"/>
                  <a:gd name="T48" fmla="*/ 422 w 100"/>
                  <a:gd name="T49" fmla="*/ 76 h 29"/>
                  <a:gd name="T50" fmla="*/ 417 w 100"/>
                  <a:gd name="T51" fmla="*/ 76 h 29"/>
                  <a:gd name="T52" fmla="*/ 8 w 100"/>
                  <a:gd name="T53" fmla="*/ 0 h 29"/>
                  <a:gd name="T54" fmla="*/ 0 w 100"/>
                  <a:gd name="T55" fmla="*/ 0 h 29"/>
                  <a:gd name="T56" fmla="*/ 13 w 100"/>
                  <a:gd name="T57" fmla="*/ 13 h 29"/>
                  <a:gd name="T58" fmla="*/ 26 w 100"/>
                  <a:gd name="T59" fmla="*/ 13 h 29"/>
                  <a:gd name="T60" fmla="*/ 26 w 100"/>
                  <a:gd name="T61" fmla="*/ 13 h 29"/>
                  <a:gd name="T62" fmla="*/ 8 w 100"/>
                  <a:gd name="T63" fmla="*/ 0 h 29"/>
                  <a:gd name="T64" fmla="*/ 8 w 100"/>
                  <a:gd name="T65" fmla="*/ 0 h 2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00" h="29">
                    <a:moveTo>
                      <a:pt x="62" y="11"/>
                    </a:moveTo>
                    <a:cubicBezTo>
                      <a:pt x="60" y="11"/>
                      <a:pt x="60" y="12"/>
                      <a:pt x="58" y="12"/>
                    </a:cubicBezTo>
                    <a:cubicBezTo>
                      <a:pt x="57" y="12"/>
                      <a:pt x="57" y="12"/>
                      <a:pt x="56" y="12"/>
                    </a:cubicBezTo>
                    <a:cubicBezTo>
                      <a:pt x="56" y="12"/>
                      <a:pt x="56" y="12"/>
                      <a:pt x="55" y="12"/>
                    </a:cubicBezTo>
                    <a:cubicBezTo>
                      <a:pt x="55" y="13"/>
                      <a:pt x="55" y="14"/>
                      <a:pt x="56" y="15"/>
                    </a:cubicBezTo>
                    <a:cubicBezTo>
                      <a:pt x="56" y="16"/>
                      <a:pt x="56" y="17"/>
                      <a:pt x="57" y="18"/>
                    </a:cubicBezTo>
                    <a:cubicBezTo>
                      <a:pt x="60" y="19"/>
                      <a:pt x="63" y="21"/>
                      <a:pt x="65" y="22"/>
                    </a:cubicBezTo>
                    <a:cubicBezTo>
                      <a:pt x="67" y="23"/>
                      <a:pt x="67" y="23"/>
                      <a:pt x="68" y="24"/>
                    </a:cubicBezTo>
                    <a:cubicBezTo>
                      <a:pt x="68" y="25"/>
                      <a:pt x="69" y="25"/>
                      <a:pt x="69" y="25"/>
                    </a:cubicBezTo>
                    <a:cubicBezTo>
                      <a:pt x="70" y="26"/>
                      <a:pt x="70" y="27"/>
                      <a:pt x="71" y="28"/>
                    </a:cubicBezTo>
                    <a:cubicBezTo>
                      <a:pt x="71" y="29"/>
                      <a:pt x="71" y="29"/>
                      <a:pt x="71" y="29"/>
                    </a:cubicBezTo>
                    <a:cubicBezTo>
                      <a:pt x="72" y="29"/>
                      <a:pt x="73" y="28"/>
                      <a:pt x="75" y="27"/>
                    </a:cubicBezTo>
                    <a:cubicBezTo>
                      <a:pt x="75" y="29"/>
                      <a:pt x="75" y="29"/>
                      <a:pt x="76" y="29"/>
                    </a:cubicBezTo>
                    <a:cubicBezTo>
                      <a:pt x="79" y="29"/>
                      <a:pt x="83" y="23"/>
                      <a:pt x="84" y="22"/>
                    </a:cubicBezTo>
                    <a:cubicBezTo>
                      <a:pt x="87" y="24"/>
                      <a:pt x="88" y="26"/>
                      <a:pt x="89" y="27"/>
                    </a:cubicBezTo>
                    <a:cubicBezTo>
                      <a:pt x="90" y="27"/>
                      <a:pt x="91" y="26"/>
                      <a:pt x="92" y="26"/>
                    </a:cubicBezTo>
                    <a:cubicBezTo>
                      <a:pt x="93" y="26"/>
                      <a:pt x="93" y="26"/>
                      <a:pt x="93" y="25"/>
                    </a:cubicBezTo>
                    <a:cubicBezTo>
                      <a:pt x="96" y="23"/>
                      <a:pt x="96" y="19"/>
                      <a:pt x="100" y="19"/>
                    </a:cubicBezTo>
                    <a:cubicBezTo>
                      <a:pt x="98" y="19"/>
                      <a:pt x="97" y="18"/>
                      <a:pt x="95" y="17"/>
                    </a:cubicBezTo>
                    <a:cubicBezTo>
                      <a:pt x="91" y="16"/>
                      <a:pt x="88" y="16"/>
                      <a:pt x="84" y="14"/>
                    </a:cubicBezTo>
                    <a:cubicBezTo>
                      <a:pt x="83" y="14"/>
                      <a:pt x="82" y="14"/>
                      <a:pt x="81" y="14"/>
                    </a:cubicBezTo>
                    <a:cubicBezTo>
                      <a:pt x="79" y="14"/>
                      <a:pt x="78" y="14"/>
                      <a:pt x="77" y="14"/>
                    </a:cubicBezTo>
                    <a:cubicBezTo>
                      <a:pt x="76" y="14"/>
                      <a:pt x="74" y="15"/>
                      <a:pt x="73" y="15"/>
                    </a:cubicBezTo>
                    <a:cubicBezTo>
                      <a:pt x="72" y="15"/>
                      <a:pt x="71" y="15"/>
                      <a:pt x="70" y="14"/>
                    </a:cubicBezTo>
                    <a:cubicBezTo>
                      <a:pt x="68" y="14"/>
                      <a:pt x="65" y="11"/>
                      <a:pt x="63" y="11"/>
                    </a:cubicBezTo>
                    <a:cubicBezTo>
                      <a:pt x="62" y="11"/>
                      <a:pt x="62" y="11"/>
                      <a:pt x="62" y="11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1" y="1"/>
                      <a:pt x="2" y="1"/>
                      <a:pt x="2" y="2"/>
                    </a:cubicBezTo>
                    <a:cubicBezTo>
                      <a:pt x="3" y="2"/>
                      <a:pt x="3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8980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16" name="Oval 1299">
                <a:extLst>
                  <a:ext uri="{FF2B5EF4-FFF2-40B4-BE49-F238E27FC236}">
                    <a16:creationId xmlns:a16="http://schemas.microsoft.com/office/drawing/2014/main" id="{59148721-58B7-4F3F-8ACA-ED3AF42303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72" y="1649"/>
                <a:ext cx="1" cy="1"/>
              </a:xfrm>
              <a:prstGeom prst="ellipse">
                <a:avLst/>
              </a:prstGeom>
              <a:solidFill>
                <a:srgbClr val="8980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3217" name="Freeform 1300">
                <a:extLst>
                  <a:ext uri="{FF2B5EF4-FFF2-40B4-BE49-F238E27FC236}">
                    <a16:creationId xmlns:a16="http://schemas.microsoft.com/office/drawing/2014/main" id="{E629B075-AF51-4467-BA06-0038EEBB09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3" y="1628"/>
                <a:ext cx="144" cy="135"/>
              </a:xfrm>
              <a:custGeom>
                <a:avLst/>
                <a:gdLst>
                  <a:gd name="T0" fmla="*/ 0 w 90"/>
                  <a:gd name="T1" fmla="*/ 0 h 84"/>
                  <a:gd name="T2" fmla="*/ 221 w 90"/>
                  <a:gd name="T3" fmla="*/ 294 h 84"/>
                  <a:gd name="T4" fmla="*/ 426 w 90"/>
                  <a:gd name="T5" fmla="*/ 561 h 84"/>
                  <a:gd name="T6" fmla="*/ 517 w 90"/>
                  <a:gd name="T7" fmla="*/ 519 h 84"/>
                  <a:gd name="T8" fmla="*/ 566 w 90"/>
                  <a:gd name="T9" fmla="*/ 450 h 84"/>
                  <a:gd name="T10" fmla="*/ 581 w 90"/>
                  <a:gd name="T11" fmla="*/ 239 h 84"/>
                  <a:gd name="T12" fmla="*/ 581 w 90"/>
                  <a:gd name="T13" fmla="*/ 145 h 84"/>
                  <a:gd name="T14" fmla="*/ 568 w 90"/>
                  <a:gd name="T15" fmla="*/ 141 h 84"/>
                  <a:gd name="T16" fmla="*/ 566 w 90"/>
                  <a:gd name="T17" fmla="*/ 122 h 84"/>
                  <a:gd name="T18" fmla="*/ 546 w 90"/>
                  <a:gd name="T19" fmla="*/ 109 h 84"/>
                  <a:gd name="T20" fmla="*/ 538 w 90"/>
                  <a:gd name="T21" fmla="*/ 109 h 84"/>
                  <a:gd name="T22" fmla="*/ 525 w 90"/>
                  <a:gd name="T23" fmla="*/ 101 h 84"/>
                  <a:gd name="T24" fmla="*/ 504 w 90"/>
                  <a:gd name="T25" fmla="*/ 101 h 84"/>
                  <a:gd name="T26" fmla="*/ 499 w 90"/>
                  <a:gd name="T27" fmla="*/ 109 h 84"/>
                  <a:gd name="T28" fmla="*/ 517 w 90"/>
                  <a:gd name="T29" fmla="*/ 132 h 84"/>
                  <a:gd name="T30" fmla="*/ 499 w 90"/>
                  <a:gd name="T31" fmla="*/ 132 h 84"/>
                  <a:gd name="T32" fmla="*/ 402 w 90"/>
                  <a:gd name="T33" fmla="*/ 122 h 84"/>
                  <a:gd name="T34" fmla="*/ 394 w 90"/>
                  <a:gd name="T35" fmla="*/ 122 h 84"/>
                  <a:gd name="T36" fmla="*/ 328 w 90"/>
                  <a:gd name="T37" fmla="*/ 132 h 84"/>
                  <a:gd name="T38" fmla="*/ 274 w 90"/>
                  <a:gd name="T39" fmla="*/ 122 h 84"/>
                  <a:gd name="T40" fmla="*/ 261 w 90"/>
                  <a:gd name="T41" fmla="*/ 122 h 84"/>
                  <a:gd name="T42" fmla="*/ 230 w 90"/>
                  <a:gd name="T43" fmla="*/ 122 h 84"/>
                  <a:gd name="T44" fmla="*/ 205 w 90"/>
                  <a:gd name="T45" fmla="*/ 129 h 84"/>
                  <a:gd name="T46" fmla="*/ 184 w 90"/>
                  <a:gd name="T47" fmla="*/ 122 h 84"/>
                  <a:gd name="T48" fmla="*/ 144 w 90"/>
                  <a:gd name="T49" fmla="*/ 88 h 84"/>
                  <a:gd name="T50" fmla="*/ 131 w 90"/>
                  <a:gd name="T51" fmla="*/ 76 h 84"/>
                  <a:gd name="T52" fmla="*/ 98 w 90"/>
                  <a:gd name="T53" fmla="*/ 55 h 84"/>
                  <a:gd name="T54" fmla="*/ 54 w 90"/>
                  <a:gd name="T55" fmla="*/ 26 h 84"/>
                  <a:gd name="T56" fmla="*/ 34 w 90"/>
                  <a:gd name="T57" fmla="*/ 13 h 84"/>
                  <a:gd name="T58" fmla="*/ 34 w 90"/>
                  <a:gd name="T59" fmla="*/ 8 h 84"/>
                  <a:gd name="T60" fmla="*/ 0 w 90"/>
                  <a:gd name="T61" fmla="*/ 0 h 84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90" h="84">
                    <a:moveTo>
                      <a:pt x="0" y="0"/>
                    </a:moveTo>
                    <a:cubicBezTo>
                      <a:pt x="9" y="16"/>
                      <a:pt x="21" y="31"/>
                      <a:pt x="34" y="44"/>
                    </a:cubicBezTo>
                    <a:cubicBezTo>
                      <a:pt x="42" y="53"/>
                      <a:pt x="62" y="69"/>
                      <a:pt x="65" y="84"/>
                    </a:cubicBezTo>
                    <a:cubicBezTo>
                      <a:pt x="70" y="84"/>
                      <a:pt x="74" y="81"/>
                      <a:pt x="79" y="78"/>
                    </a:cubicBezTo>
                    <a:cubicBezTo>
                      <a:pt x="84" y="76"/>
                      <a:pt x="86" y="72"/>
                      <a:pt x="86" y="67"/>
                    </a:cubicBezTo>
                    <a:cubicBezTo>
                      <a:pt x="87" y="57"/>
                      <a:pt x="88" y="46"/>
                      <a:pt x="89" y="36"/>
                    </a:cubicBezTo>
                    <a:cubicBezTo>
                      <a:pt x="90" y="32"/>
                      <a:pt x="90" y="26"/>
                      <a:pt x="89" y="22"/>
                    </a:cubicBezTo>
                    <a:cubicBezTo>
                      <a:pt x="88" y="22"/>
                      <a:pt x="88" y="22"/>
                      <a:pt x="87" y="21"/>
                    </a:cubicBezTo>
                    <a:cubicBezTo>
                      <a:pt x="87" y="20"/>
                      <a:pt x="86" y="19"/>
                      <a:pt x="86" y="18"/>
                    </a:cubicBezTo>
                    <a:cubicBezTo>
                      <a:pt x="85" y="18"/>
                      <a:pt x="84" y="17"/>
                      <a:pt x="83" y="16"/>
                    </a:cubicBezTo>
                    <a:cubicBezTo>
                      <a:pt x="83" y="16"/>
                      <a:pt x="82" y="16"/>
                      <a:pt x="82" y="16"/>
                    </a:cubicBezTo>
                    <a:cubicBezTo>
                      <a:pt x="81" y="16"/>
                      <a:pt x="81" y="15"/>
                      <a:pt x="80" y="15"/>
                    </a:cubicBezTo>
                    <a:cubicBezTo>
                      <a:pt x="79" y="15"/>
                      <a:pt x="78" y="15"/>
                      <a:pt x="77" y="15"/>
                    </a:cubicBezTo>
                    <a:cubicBezTo>
                      <a:pt x="77" y="16"/>
                      <a:pt x="77" y="16"/>
                      <a:pt x="76" y="16"/>
                    </a:cubicBezTo>
                    <a:cubicBezTo>
                      <a:pt x="77" y="17"/>
                      <a:pt x="78" y="19"/>
                      <a:pt x="79" y="20"/>
                    </a:cubicBezTo>
                    <a:cubicBezTo>
                      <a:pt x="78" y="20"/>
                      <a:pt x="77" y="20"/>
                      <a:pt x="76" y="20"/>
                    </a:cubicBezTo>
                    <a:cubicBezTo>
                      <a:pt x="71" y="20"/>
                      <a:pt x="67" y="19"/>
                      <a:pt x="61" y="18"/>
                    </a:cubicBezTo>
                    <a:cubicBezTo>
                      <a:pt x="61" y="18"/>
                      <a:pt x="60" y="18"/>
                      <a:pt x="60" y="18"/>
                    </a:cubicBezTo>
                    <a:cubicBezTo>
                      <a:pt x="57" y="18"/>
                      <a:pt x="54" y="20"/>
                      <a:pt x="50" y="20"/>
                    </a:cubicBezTo>
                    <a:cubicBezTo>
                      <a:pt x="47" y="20"/>
                      <a:pt x="45" y="19"/>
                      <a:pt x="42" y="18"/>
                    </a:cubicBezTo>
                    <a:cubicBezTo>
                      <a:pt x="42" y="18"/>
                      <a:pt x="41" y="18"/>
                      <a:pt x="40" y="18"/>
                    </a:cubicBezTo>
                    <a:cubicBezTo>
                      <a:pt x="38" y="18"/>
                      <a:pt x="37" y="18"/>
                      <a:pt x="35" y="18"/>
                    </a:cubicBezTo>
                    <a:cubicBezTo>
                      <a:pt x="34" y="18"/>
                      <a:pt x="32" y="19"/>
                      <a:pt x="31" y="19"/>
                    </a:cubicBezTo>
                    <a:cubicBezTo>
                      <a:pt x="30" y="19"/>
                      <a:pt x="29" y="19"/>
                      <a:pt x="28" y="18"/>
                    </a:cubicBezTo>
                    <a:cubicBezTo>
                      <a:pt x="26" y="18"/>
                      <a:pt x="24" y="15"/>
                      <a:pt x="22" y="13"/>
                    </a:cubicBezTo>
                    <a:cubicBezTo>
                      <a:pt x="22" y="13"/>
                      <a:pt x="21" y="12"/>
                      <a:pt x="20" y="11"/>
                    </a:cubicBezTo>
                    <a:cubicBezTo>
                      <a:pt x="18" y="11"/>
                      <a:pt x="17" y="10"/>
                      <a:pt x="15" y="8"/>
                    </a:cubicBezTo>
                    <a:cubicBezTo>
                      <a:pt x="13" y="7"/>
                      <a:pt x="10" y="6"/>
                      <a:pt x="8" y="4"/>
                    </a:cubicBezTo>
                    <a:cubicBezTo>
                      <a:pt x="7" y="3"/>
                      <a:pt x="6" y="2"/>
                      <a:pt x="5" y="2"/>
                    </a:cubicBezTo>
                    <a:cubicBezTo>
                      <a:pt x="5" y="2"/>
                      <a:pt x="5" y="2"/>
                      <a:pt x="5" y="1"/>
                    </a:cubicBezTo>
                    <a:cubicBezTo>
                      <a:pt x="3" y="1"/>
                      <a:pt x="2" y="1"/>
                      <a:pt x="0" y="0"/>
                    </a:cubicBezTo>
                  </a:path>
                </a:pathLst>
              </a:custGeom>
              <a:solidFill>
                <a:srgbClr val="8980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18" name="Freeform 1301">
                <a:extLst>
                  <a:ext uri="{FF2B5EF4-FFF2-40B4-BE49-F238E27FC236}">
                    <a16:creationId xmlns:a16="http://schemas.microsoft.com/office/drawing/2014/main" id="{7F1AE648-6E5A-44FB-A8FC-A9ACAE8B66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5" y="1601"/>
                <a:ext cx="172" cy="162"/>
              </a:xfrm>
              <a:custGeom>
                <a:avLst/>
                <a:gdLst>
                  <a:gd name="T0" fmla="*/ 0 w 107"/>
                  <a:gd name="T1" fmla="*/ 0 h 101"/>
                  <a:gd name="T2" fmla="*/ 0 w 107"/>
                  <a:gd name="T3" fmla="*/ 107 h 101"/>
                  <a:gd name="T4" fmla="*/ 21 w 107"/>
                  <a:gd name="T5" fmla="*/ 226 h 101"/>
                  <a:gd name="T6" fmla="*/ 76 w 107"/>
                  <a:gd name="T7" fmla="*/ 306 h 101"/>
                  <a:gd name="T8" fmla="*/ 227 w 107"/>
                  <a:gd name="T9" fmla="*/ 464 h 101"/>
                  <a:gd name="T10" fmla="*/ 493 w 107"/>
                  <a:gd name="T11" fmla="*/ 561 h 101"/>
                  <a:gd name="T12" fmla="*/ 595 w 107"/>
                  <a:gd name="T13" fmla="*/ 601 h 101"/>
                  <a:gd name="T14" fmla="*/ 682 w 107"/>
                  <a:gd name="T15" fmla="*/ 661 h 101"/>
                  <a:gd name="T16" fmla="*/ 714 w 107"/>
                  <a:gd name="T17" fmla="*/ 669 h 101"/>
                  <a:gd name="T18" fmla="*/ 714 w 107"/>
                  <a:gd name="T19" fmla="*/ 669 h 101"/>
                  <a:gd name="T20" fmla="*/ 506 w 107"/>
                  <a:gd name="T21" fmla="*/ 404 h 101"/>
                  <a:gd name="T22" fmla="*/ 281 w 107"/>
                  <a:gd name="T23" fmla="*/ 111 h 101"/>
                  <a:gd name="T24" fmla="*/ 267 w 107"/>
                  <a:gd name="T25" fmla="*/ 111 h 101"/>
                  <a:gd name="T26" fmla="*/ 267 w 107"/>
                  <a:gd name="T27" fmla="*/ 111 h 101"/>
                  <a:gd name="T28" fmla="*/ 246 w 107"/>
                  <a:gd name="T29" fmla="*/ 111 h 101"/>
                  <a:gd name="T30" fmla="*/ 212 w 107"/>
                  <a:gd name="T31" fmla="*/ 90 h 101"/>
                  <a:gd name="T32" fmla="*/ 178 w 107"/>
                  <a:gd name="T33" fmla="*/ 88 h 101"/>
                  <a:gd name="T34" fmla="*/ 34 w 107"/>
                  <a:gd name="T35" fmla="*/ 21 h 101"/>
                  <a:gd name="T36" fmla="*/ 21 w 107"/>
                  <a:gd name="T37" fmla="*/ 8 h 101"/>
                  <a:gd name="T38" fmla="*/ 0 w 107"/>
                  <a:gd name="T39" fmla="*/ 0 h 101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107" h="101">
                    <a:moveTo>
                      <a:pt x="0" y="0"/>
                    </a:moveTo>
                    <a:cubicBezTo>
                      <a:pt x="0" y="5"/>
                      <a:pt x="0" y="10"/>
                      <a:pt x="0" y="16"/>
                    </a:cubicBezTo>
                    <a:cubicBezTo>
                      <a:pt x="0" y="22"/>
                      <a:pt x="2" y="28"/>
                      <a:pt x="3" y="34"/>
                    </a:cubicBezTo>
                    <a:cubicBezTo>
                      <a:pt x="6" y="38"/>
                      <a:pt x="9" y="41"/>
                      <a:pt x="11" y="46"/>
                    </a:cubicBezTo>
                    <a:cubicBezTo>
                      <a:pt x="16" y="58"/>
                      <a:pt x="21" y="66"/>
                      <a:pt x="34" y="70"/>
                    </a:cubicBezTo>
                    <a:cubicBezTo>
                      <a:pt x="48" y="74"/>
                      <a:pt x="61" y="80"/>
                      <a:pt x="74" y="85"/>
                    </a:cubicBezTo>
                    <a:cubicBezTo>
                      <a:pt x="79" y="87"/>
                      <a:pt x="84" y="89"/>
                      <a:pt x="89" y="91"/>
                    </a:cubicBezTo>
                    <a:cubicBezTo>
                      <a:pt x="94" y="94"/>
                      <a:pt x="97" y="98"/>
                      <a:pt x="102" y="100"/>
                    </a:cubicBezTo>
                    <a:cubicBezTo>
                      <a:pt x="104" y="101"/>
                      <a:pt x="105" y="101"/>
                      <a:pt x="107" y="101"/>
                    </a:cubicBezTo>
                    <a:cubicBezTo>
                      <a:pt x="107" y="101"/>
                      <a:pt x="107" y="101"/>
                      <a:pt x="107" y="101"/>
                    </a:cubicBezTo>
                    <a:cubicBezTo>
                      <a:pt x="104" y="86"/>
                      <a:pt x="84" y="70"/>
                      <a:pt x="76" y="61"/>
                    </a:cubicBezTo>
                    <a:cubicBezTo>
                      <a:pt x="63" y="48"/>
                      <a:pt x="51" y="33"/>
                      <a:pt x="42" y="17"/>
                    </a:cubicBezTo>
                    <a:cubicBezTo>
                      <a:pt x="42" y="17"/>
                      <a:pt x="41" y="17"/>
                      <a:pt x="40" y="17"/>
                    </a:cubicBezTo>
                    <a:cubicBezTo>
                      <a:pt x="40" y="17"/>
                      <a:pt x="40" y="17"/>
                      <a:pt x="40" y="17"/>
                    </a:cubicBezTo>
                    <a:cubicBezTo>
                      <a:pt x="39" y="17"/>
                      <a:pt x="38" y="17"/>
                      <a:pt x="37" y="17"/>
                    </a:cubicBezTo>
                    <a:cubicBezTo>
                      <a:pt x="35" y="17"/>
                      <a:pt x="33" y="16"/>
                      <a:pt x="32" y="14"/>
                    </a:cubicBezTo>
                    <a:cubicBezTo>
                      <a:pt x="30" y="14"/>
                      <a:pt x="29" y="13"/>
                      <a:pt x="27" y="13"/>
                    </a:cubicBezTo>
                    <a:cubicBezTo>
                      <a:pt x="20" y="11"/>
                      <a:pt x="11" y="9"/>
                      <a:pt x="5" y="3"/>
                    </a:cubicBezTo>
                    <a:cubicBezTo>
                      <a:pt x="4" y="3"/>
                      <a:pt x="3" y="2"/>
                      <a:pt x="3" y="1"/>
                    </a:cubicBezTo>
                    <a:cubicBezTo>
                      <a:pt x="2" y="0"/>
                      <a:pt x="1" y="0"/>
                      <a:pt x="0" y="0"/>
                    </a:cubicBezTo>
                  </a:path>
                </a:pathLst>
              </a:custGeom>
              <a:solidFill>
                <a:srgbClr val="948B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19" name="Freeform 1302">
                <a:extLst>
                  <a:ext uri="{FF2B5EF4-FFF2-40B4-BE49-F238E27FC236}">
                    <a16:creationId xmlns:a16="http://schemas.microsoft.com/office/drawing/2014/main" id="{4ED7096B-CB89-42B0-A863-F068B2DDBCD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007" y="1641"/>
                <a:ext cx="118" cy="22"/>
              </a:xfrm>
              <a:custGeom>
                <a:avLst/>
                <a:gdLst>
                  <a:gd name="T0" fmla="*/ 458 w 74"/>
                  <a:gd name="T1" fmla="*/ 61 h 14"/>
                  <a:gd name="T2" fmla="*/ 466 w 74"/>
                  <a:gd name="T3" fmla="*/ 77 h 14"/>
                  <a:gd name="T4" fmla="*/ 478 w 74"/>
                  <a:gd name="T5" fmla="*/ 86 h 14"/>
                  <a:gd name="T6" fmla="*/ 466 w 74"/>
                  <a:gd name="T7" fmla="*/ 66 h 14"/>
                  <a:gd name="T8" fmla="*/ 458 w 74"/>
                  <a:gd name="T9" fmla="*/ 61 h 14"/>
                  <a:gd name="T10" fmla="*/ 389 w 74"/>
                  <a:gd name="T11" fmla="*/ 22 h 14"/>
                  <a:gd name="T12" fmla="*/ 394 w 74"/>
                  <a:gd name="T13" fmla="*/ 49 h 14"/>
                  <a:gd name="T14" fmla="*/ 402 w 74"/>
                  <a:gd name="T15" fmla="*/ 42 h 14"/>
                  <a:gd name="T16" fmla="*/ 423 w 74"/>
                  <a:gd name="T17" fmla="*/ 42 h 14"/>
                  <a:gd name="T18" fmla="*/ 435 w 74"/>
                  <a:gd name="T19" fmla="*/ 49 h 14"/>
                  <a:gd name="T20" fmla="*/ 437 w 74"/>
                  <a:gd name="T21" fmla="*/ 49 h 14"/>
                  <a:gd name="T22" fmla="*/ 389 w 74"/>
                  <a:gd name="T23" fmla="*/ 22 h 14"/>
                  <a:gd name="T24" fmla="*/ 0 w 74"/>
                  <a:gd name="T25" fmla="*/ 0 h 14"/>
                  <a:gd name="T26" fmla="*/ 33 w 74"/>
                  <a:gd name="T27" fmla="*/ 20 h 14"/>
                  <a:gd name="T28" fmla="*/ 0 w 74"/>
                  <a:gd name="T29" fmla="*/ 0 h 14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74" h="14">
                    <a:moveTo>
                      <a:pt x="71" y="10"/>
                    </a:moveTo>
                    <a:cubicBezTo>
                      <a:pt x="71" y="11"/>
                      <a:pt x="72" y="12"/>
                      <a:pt x="72" y="13"/>
                    </a:cubicBezTo>
                    <a:cubicBezTo>
                      <a:pt x="73" y="14"/>
                      <a:pt x="73" y="14"/>
                      <a:pt x="74" y="14"/>
                    </a:cubicBezTo>
                    <a:cubicBezTo>
                      <a:pt x="73" y="13"/>
                      <a:pt x="73" y="12"/>
                      <a:pt x="72" y="11"/>
                    </a:cubicBezTo>
                    <a:cubicBezTo>
                      <a:pt x="72" y="11"/>
                      <a:pt x="71" y="11"/>
                      <a:pt x="71" y="10"/>
                    </a:cubicBezTo>
                    <a:moveTo>
                      <a:pt x="60" y="4"/>
                    </a:moveTo>
                    <a:cubicBezTo>
                      <a:pt x="60" y="6"/>
                      <a:pt x="61" y="7"/>
                      <a:pt x="61" y="8"/>
                    </a:cubicBezTo>
                    <a:cubicBezTo>
                      <a:pt x="62" y="8"/>
                      <a:pt x="62" y="8"/>
                      <a:pt x="62" y="7"/>
                    </a:cubicBezTo>
                    <a:cubicBezTo>
                      <a:pt x="63" y="7"/>
                      <a:pt x="64" y="7"/>
                      <a:pt x="65" y="7"/>
                    </a:cubicBezTo>
                    <a:cubicBezTo>
                      <a:pt x="66" y="7"/>
                      <a:pt x="66" y="8"/>
                      <a:pt x="67" y="8"/>
                    </a:cubicBezTo>
                    <a:cubicBezTo>
                      <a:pt x="67" y="8"/>
                      <a:pt x="68" y="8"/>
                      <a:pt x="68" y="8"/>
                    </a:cubicBezTo>
                    <a:cubicBezTo>
                      <a:pt x="66" y="7"/>
                      <a:pt x="63" y="5"/>
                      <a:pt x="60" y="4"/>
                    </a:cubicBezTo>
                    <a:moveTo>
                      <a:pt x="0" y="0"/>
                    </a:moveTo>
                    <a:cubicBezTo>
                      <a:pt x="2" y="2"/>
                      <a:pt x="3" y="3"/>
                      <a:pt x="5" y="3"/>
                    </a:cubicBezTo>
                    <a:cubicBezTo>
                      <a:pt x="4" y="2"/>
                      <a:pt x="2" y="1"/>
                      <a:pt x="0" y="0"/>
                    </a:cubicBezTo>
                  </a:path>
                </a:pathLst>
              </a:custGeom>
              <a:solidFill>
                <a:srgbClr val="B5AE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20" name="Freeform 1303">
                <a:extLst>
                  <a:ext uri="{FF2B5EF4-FFF2-40B4-BE49-F238E27FC236}">
                    <a16:creationId xmlns:a16="http://schemas.microsoft.com/office/drawing/2014/main" id="{AD8C3817-F688-4CEF-84FC-28B2CA8C694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178" y="1641"/>
                <a:ext cx="23" cy="33"/>
              </a:xfrm>
              <a:custGeom>
                <a:avLst/>
                <a:gdLst>
                  <a:gd name="T0" fmla="*/ 0 w 14"/>
                  <a:gd name="T1" fmla="*/ 108 h 21"/>
                  <a:gd name="T2" fmla="*/ 8 w 14"/>
                  <a:gd name="T3" fmla="*/ 129 h 21"/>
                  <a:gd name="T4" fmla="*/ 8 w 14"/>
                  <a:gd name="T5" fmla="*/ 116 h 21"/>
                  <a:gd name="T6" fmla="*/ 0 w 14"/>
                  <a:gd name="T7" fmla="*/ 108 h 21"/>
                  <a:gd name="T8" fmla="*/ 58 w 14"/>
                  <a:gd name="T9" fmla="*/ 94 h 21"/>
                  <a:gd name="T10" fmla="*/ 33 w 14"/>
                  <a:gd name="T11" fmla="*/ 94 h 21"/>
                  <a:gd name="T12" fmla="*/ 8 w 14"/>
                  <a:gd name="T13" fmla="*/ 116 h 21"/>
                  <a:gd name="T14" fmla="*/ 13 w 14"/>
                  <a:gd name="T15" fmla="*/ 116 h 21"/>
                  <a:gd name="T16" fmla="*/ 58 w 14"/>
                  <a:gd name="T17" fmla="*/ 94 h 21"/>
                  <a:gd name="T18" fmla="*/ 102 w 14"/>
                  <a:gd name="T19" fmla="*/ 0 h 21"/>
                  <a:gd name="T20" fmla="*/ 67 w 14"/>
                  <a:gd name="T21" fmla="*/ 42 h 21"/>
                  <a:gd name="T22" fmla="*/ 81 w 14"/>
                  <a:gd name="T23" fmla="*/ 35 h 21"/>
                  <a:gd name="T24" fmla="*/ 95 w 14"/>
                  <a:gd name="T25" fmla="*/ 31 h 21"/>
                  <a:gd name="T26" fmla="*/ 102 w 14"/>
                  <a:gd name="T27" fmla="*/ 0 h 2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4" h="21">
                    <a:moveTo>
                      <a:pt x="0" y="18"/>
                    </a:moveTo>
                    <a:cubicBezTo>
                      <a:pt x="1" y="21"/>
                      <a:pt x="1" y="21"/>
                      <a:pt x="1" y="21"/>
                    </a:cubicBezTo>
                    <a:cubicBezTo>
                      <a:pt x="1" y="20"/>
                      <a:pt x="1" y="20"/>
                      <a:pt x="1" y="19"/>
                    </a:cubicBezTo>
                    <a:cubicBezTo>
                      <a:pt x="1" y="19"/>
                      <a:pt x="0" y="19"/>
                      <a:pt x="0" y="18"/>
                    </a:cubicBezTo>
                    <a:moveTo>
                      <a:pt x="8" y="15"/>
                    </a:moveTo>
                    <a:cubicBezTo>
                      <a:pt x="7" y="15"/>
                      <a:pt x="5" y="15"/>
                      <a:pt x="4" y="15"/>
                    </a:cubicBezTo>
                    <a:cubicBezTo>
                      <a:pt x="3" y="16"/>
                      <a:pt x="2" y="18"/>
                      <a:pt x="1" y="19"/>
                    </a:cubicBezTo>
                    <a:cubicBezTo>
                      <a:pt x="1" y="19"/>
                      <a:pt x="2" y="19"/>
                      <a:pt x="2" y="19"/>
                    </a:cubicBezTo>
                    <a:cubicBezTo>
                      <a:pt x="4" y="19"/>
                      <a:pt x="6" y="17"/>
                      <a:pt x="8" y="15"/>
                    </a:cubicBezTo>
                    <a:moveTo>
                      <a:pt x="14" y="0"/>
                    </a:moveTo>
                    <a:cubicBezTo>
                      <a:pt x="12" y="0"/>
                      <a:pt x="10" y="4"/>
                      <a:pt x="9" y="7"/>
                    </a:cubicBezTo>
                    <a:cubicBezTo>
                      <a:pt x="9" y="6"/>
                      <a:pt x="10" y="6"/>
                      <a:pt x="11" y="6"/>
                    </a:cubicBezTo>
                    <a:cubicBezTo>
                      <a:pt x="12" y="6"/>
                      <a:pt x="12" y="5"/>
                      <a:pt x="13" y="5"/>
                    </a:cubicBezTo>
                    <a:cubicBezTo>
                      <a:pt x="14" y="3"/>
                      <a:pt x="14" y="1"/>
                      <a:pt x="14" y="0"/>
                    </a:cubicBezTo>
                  </a:path>
                </a:pathLst>
              </a:custGeom>
              <a:solidFill>
                <a:srgbClr val="8980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21" name="Freeform 1304">
                <a:extLst>
                  <a:ext uri="{FF2B5EF4-FFF2-40B4-BE49-F238E27FC236}">
                    <a16:creationId xmlns:a16="http://schemas.microsoft.com/office/drawing/2014/main" id="{F90E59B0-5C76-4C6D-A3BA-EA877CF600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6" y="1639"/>
                <a:ext cx="27" cy="29"/>
              </a:xfrm>
              <a:custGeom>
                <a:avLst/>
                <a:gdLst>
                  <a:gd name="T0" fmla="*/ 108 w 17"/>
                  <a:gd name="T1" fmla="*/ 0 h 18"/>
                  <a:gd name="T2" fmla="*/ 76 w 17"/>
                  <a:gd name="T3" fmla="*/ 13 h 18"/>
                  <a:gd name="T4" fmla="*/ 76 w 17"/>
                  <a:gd name="T5" fmla="*/ 21 h 18"/>
                  <a:gd name="T6" fmla="*/ 83 w 17"/>
                  <a:gd name="T7" fmla="*/ 21 h 18"/>
                  <a:gd name="T8" fmla="*/ 83 w 17"/>
                  <a:gd name="T9" fmla="*/ 21 h 18"/>
                  <a:gd name="T10" fmla="*/ 83 w 17"/>
                  <a:gd name="T11" fmla="*/ 21 h 18"/>
                  <a:gd name="T12" fmla="*/ 40 w 17"/>
                  <a:gd name="T13" fmla="*/ 81 h 18"/>
                  <a:gd name="T14" fmla="*/ 0 w 17"/>
                  <a:gd name="T15" fmla="*/ 114 h 18"/>
                  <a:gd name="T16" fmla="*/ 13 w 17"/>
                  <a:gd name="T17" fmla="*/ 122 h 18"/>
                  <a:gd name="T18" fmla="*/ 64 w 17"/>
                  <a:gd name="T19" fmla="*/ 76 h 18"/>
                  <a:gd name="T20" fmla="*/ 108 w 17"/>
                  <a:gd name="T21" fmla="*/ 0 h 1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7" h="18">
                    <a:moveTo>
                      <a:pt x="17" y="0"/>
                    </a:moveTo>
                    <a:cubicBezTo>
                      <a:pt x="15" y="1"/>
                      <a:pt x="14" y="2"/>
                      <a:pt x="12" y="2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1" y="7"/>
                      <a:pt x="9" y="9"/>
                      <a:pt x="6" y="12"/>
                    </a:cubicBezTo>
                    <a:cubicBezTo>
                      <a:pt x="4" y="14"/>
                      <a:pt x="2" y="16"/>
                      <a:pt x="0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5" y="16"/>
                      <a:pt x="8" y="14"/>
                      <a:pt x="10" y="11"/>
                    </a:cubicBezTo>
                    <a:cubicBezTo>
                      <a:pt x="12" y="9"/>
                      <a:pt x="17" y="3"/>
                      <a:pt x="17" y="0"/>
                    </a:cubicBezTo>
                  </a:path>
                </a:pathLst>
              </a:custGeom>
              <a:solidFill>
                <a:srgbClr val="8980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22" name="Freeform 1305">
                <a:extLst>
                  <a:ext uri="{FF2B5EF4-FFF2-40B4-BE49-F238E27FC236}">
                    <a16:creationId xmlns:a16="http://schemas.microsoft.com/office/drawing/2014/main" id="{83D1909F-EC1E-46C6-B6F2-A805ABB02CB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130" y="1676"/>
                <a:ext cx="64" cy="74"/>
              </a:xfrm>
              <a:custGeom>
                <a:avLst/>
                <a:gdLst>
                  <a:gd name="T0" fmla="*/ 253 w 40"/>
                  <a:gd name="T1" fmla="*/ 47 h 46"/>
                  <a:gd name="T2" fmla="*/ 240 w 40"/>
                  <a:gd name="T3" fmla="*/ 60 h 46"/>
                  <a:gd name="T4" fmla="*/ 163 w 40"/>
                  <a:gd name="T5" fmla="*/ 142 h 46"/>
                  <a:gd name="T6" fmla="*/ 157 w 40"/>
                  <a:gd name="T7" fmla="*/ 145 h 46"/>
                  <a:gd name="T8" fmla="*/ 138 w 40"/>
                  <a:gd name="T9" fmla="*/ 196 h 46"/>
                  <a:gd name="T10" fmla="*/ 118 w 40"/>
                  <a:gd name="T11" fmla="*/ 251 h 46"/>
                  <a:gd name="T12" fmla="*/ 118 w 40"/>
                  <a:gd name="T13" fmla="*/ 254 h 46"/>
                  <a:gd name="T14" fmla="*/ 118 w 40"/>
                  <a:gd name="T15" fmla="*/ 261 h 46"/>
                  <a:gd name="T16" fmla="*/ 110 w 40"/>
                  <a:gd name="T17" fmla="*/ 307 h 46"/>
                  <a:gd name="T18" fmla="*/ 163 w 40"/>
                  <a:gd name="T19" fmla="*/ 208 h 46"/>
                  <a:gd name="T20" fmla="*/ 221 w 40"/>
                  <a:gd name="T21" fmla="*/ 101 h 46"/>
                  <a:gd name="T22" fmla="*/ 253 w 40"/>
                  <a:gd name="T23" fmla="*/ 47 h 46"/>
                  <a:gd name="T24" fmla="*/ 46 w 40"/>
                  <a:gd name="T25" fmla="*/ 26 h 46"/>
                  <a:gd name="T26" fmla="*/ 34 w 40"/>
                  <a:gd name="T27" fmla="*/ 34 h 46"/>
                  <a:gd name="T28" fmla="*/ 13 w 40"/>
                  <a:gd name="T29" fmla="*/ 97 h 46"/>
                  <a:gd name="T30" fmla="*/ 54 w 40"/>
                  <a:gd name="T31" fmla="*/ 132 h 46"/>
                  <a:gd name="T32" fmla="*/ 56 w 40"/>
                  <a:gd name="T33" fmla="*/ 132 h 46"/>
                  <a:gd name="T34" fmla="*/ 67 w 40"/>
                  <a:gd name="T35" fmla="*/ 156 h 46"/>
                  <a:gd name="T36" fmla="*/ 138 w 40"/>
                  <a:gd name="T37" fmla="*/ 111 h 46"/>
                  <a:gd name="T38" fmla="*/ 123 w 40"/>
                  <a:gd name="T39" fmla="*/ 109 h 46"/>
                  <a:gd name="T40" fmla="*/ 86 w 40"/>
                  <a:gd name="T41" fmla="*/ 132 h 46"/>
                  <a:gd name="T42" fmla="*/ 77 w 40"/>
                  <a:gd name="T43" fmla="*/ 80 h 46"/>
                  <a:gd name="T44" fmla="*/ 56 w 40"/>
                  <a:gd name="T45" fmla="*/ 60 h 46"/>
                  <a:gd name="T46" fmla="*/ 67 w 40"/>
                  <a:gd name="T47" fmla="*/ 42 h 46"/>
                  <a:gd name="T48" fmla="*/ 46 w 40"/>
                  <a:gd name="T49" fmla="*/ 26 h 46"/>
                  <a:gd name="T50" fmla="*/ 238 w 40"/>
                  <a:gd name="T51" fmla="*/ 0 h 46"/>
                  <a:gd name="T52" fmla="*/ 189 w 40"/>
                  <a:gd name="T53" fmla="*/ 8 h 46"/>
                  <a:gd name="T54" fmla="*/ 205 w 40"/>
                  <a:gd name="T55" fmla="*/ 8 h 46"/>
                  <a:gd name="T56" fmla="*/ 171 w 40"/>
                  <a:gd name="T57" fmla="*/ 13 h 46"/>
                  <a:gd name="T58" fmla="*/ 184 w 40"/>
                  <a:gd name="T59" fmla="*/ 21 h 46"/>
                  <a:gd name="T60" fmla="*/ 189 w 40"/>
                  <a:gd name="T61" fmla="*/ 21 h 46"/>
                  <a:gd name="T62" fmla="*/ 218 w 40"/>
                  <a:gd name="T63" fmla="*/ 21 h 46"/>
                  <a:gd name="T64" fmla="*/ 240 w 40"/>
                  <a:gd name="T65" fmla="*/ 21 h 46"/>
                  <a:gd name="T66" fmla="*/ 261 w 40"/>
                  <a:gd name="T67" fmla="*/ 26 h 46"/>
                  <a:gd name="T68" fmla="*/ 261 w 40"/>
                  <a:gd name="T69" fmla="*/ 13 h 46"/>
                  <a:gd name="T70" fmla="*/ 238 w 40"/>
                  <a:gd name="T71" fmla="*/ 0 h 4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40" h="46">
                    <a:moveTo>
                      <a:pt x="39" y="7"/>
                    </a:moveTo>
                    <a:cubicBezTo>
                      <a:pt x="39" y="8"/>
                      <a:pt x="38" y="8"/>
                      <a:pt x="37" y="9"/>
                    </a:cubicBezTo>
                    <a:cubicBezTo>
                      <a:pt x="31" y="12"/>
                      <a:pt x="28" y="15"/>
                      <a:pt x="25" y="21"/>
                    </a:cubicBezTo>
                    <a:cubicBezTo>
                      <a:pt x="24" y="21"/>
                      <a:pt x="24" y="22"/>
                      <a:pt x="24" y="22"/>
                    </a:cubicBezTo>
                    <a:cubicBezTo>
                      <a:pt x="23" y="25"/>
                      <a:pt x="22" y="27"/>
                      <a:pt x="21" y="29"/>
                    </a:cubicBezTo>
                    <a:cubicBezTo>
                      <a:pt x="20" y="32"/>
                      <a:pt x="19" y="35"/>
                      <a:pt x="18" y="37"/>
                    </a:cubicBezTo>
                    <a:cubicBezTo>
                      <a:pt x="18" y="37"/>
                      <a:pt x="18" y="38"/>
                      <a:pt x="18" y="38"/>
                    </a:cubicBezTo>
                    <a:cubicBezTo>
                      <a:pt x="18" y="38"/>
                      <a:pt x="18" y="38"/>
                      <a:pt x="18" y="39"/>
                    </a:cubicBezTo>
                    <a:cubicBezTo>
                      <a:pt x="17" y="41"/>
                      <a:pt x="17" y="43"/>
                      <a:pt x="17" y="46"/>
                    </a:cubicBezTo>
                    <a:cubicBezTo>
                      <a:pt x="22" y="44"/>
                      <a:pt x="23" y="35"/>
                      <a:pt x="25" y="31"/>
                    </a:cubicBezTo>
                    <a:cubicBezTo>
                      <a:pt x="27" y="25"/>
                      <a:pt x="30" y="20"/>
                      <a:pt x="34" y="15"/>
                    </a:cubicBezTo>
                    <a:cubicBezTo>
                      <a:pt x="35" y="14"/>
                      <a:pt x="38" y="11"/>
                      <a:pt x="39" y="7"/>
                    </a:cubicBezTo>
                    <a:moveTo>
                      <a:pt x="7" y="4"/>
                    </a:moveTo>
                    <a:cubicBezTo>
                      <a:pt x="6" y="5"/>
                      <a:pt x="6" y="5"/>
                      <a:pt x="5" y="5"/>
                    </a:cubicBezTo>
                    <a:cubicBezTo>
                      <a:pt x="0" y="7"/>
                      <a:pt x="0" y="10"/>
                      <a:pt x="2" y="14"/>
                    </a:cubicBezTo>
                    <a:cubicBezTo>
                      <a:pt x="3" y="16"/>
                      <a:pt x="5" y="20"/>
                      <a:pt x="8" y="20"/>
                    </a:cubicBezTo>
                    <a:cubicBezTo>
                      <a:pt x="8" y="20"/>
                      <a:pt x="8" y="20"/>
                      <a:pt x="9" y="20"/>
                    </a:cubicBezTo>
                    <a:cubicBezTo>
                      <a:pt x="8" y="22"/>
                      <a:pt x="9" y="22"/>
                      <a:pt x="10" y="23"/>
                    </a:cubicBezTo>
                    <a:cubicBezTo>
                      <a:pt x="13" y="22"/>
                      <a:pt x="17" y="18"/>
                      <a:pt x="21" y="17"/>
                    </a:cubicBezTo>
                    <a:cubicBezTo>
                      <a:pt x="21" y="16"/>
                      <a:pt x="20" y="16"/>
                      <a:pt x="19" y="16"/>
                    </a:cubicBezTo>
                    <a:cubicBezTo>
                      <a:pt x="17" y="16"/>
                      <a:pt x="14" y="19"/>
                      <a:pt x="13" y="20"/>
                    </a:cubicBezTo>
                    <a:cubicBezTo>
                      <a:pt x="12" y="18"/>
                      <a:pt x="13" y="15"/>
                      <a:pt x="12" y="12"/>
                    </a:cubicBezTo>
                    <a:cubicBezTo>
                      <a:pt x="11" y="11"/>
                      <a:pt x="10" y="10"/>
                      <a:pt x="9" y="9"/>
                    </a:cubicBezTo>
                    <a:cubicBezTo>
                      <a:pt x="8" y="8"/>
                      <a:pt x="10" y="7"/>
                      <a:pt x="10" y="6"/>
                    </a:cubicBezTo>
                    <a:cubicBezTo>
                      <a:pt x="9" y="5"/>
                      <a:pt x="8" y="5"/>
                      <a:pt x="7" y="4"/>
                    </a:cubicBezTo>
                    <a:moveTo>
                      <a:pt x="36" y="0"/>
                    </a:moveTo>
                    <a:cubicBezTo>
                      <a:pt x="34" y="0"/>
                      <a:pt x="31" y="1"/>
                      <a:pt x="29" y="1"/>
                    </a:cubicBezTo>
                    <a:cubicBezTo>
                      <a:pt x="31" y="1"/>
                      <a:pt x="31" y="1"/>
                      <a:pt x="31" y="1"/>
                    </a:cubicBezTo>
                    <a:cubicBezTo>
                      <a:pt x="29" y="2"/>
                      <a:pt x="27" y="2"/>
                      <a:pt x="26" y="2"/>
                    </a:cubicBezTo>
                    <a:cubicBezTo>
                      <a:pt x="26" y="3"/>
                      <a:pt x="27" y="3"/>
                      <a:pt x="28" y="3"/>
                    </a:cubicBezTo>
                    <a:cubicBezTo>
                      <a:pt x="28" y="3"/>
                      <a:pt x="29" y="3"/>
                      <a:pt x="29" y="3"/>
                    </a:cubicBezTo>
                    <a:cubicBezTo>
                      <a:pt x="31" y="3"/>
                      <a:pt x="32" y="3"/>
                      <a:pt x="33" y="3"/>
                    </a:cubicBezTo>
                    <a:cubicBezTo>
                      <a:pt x="34" y="3"/>
                      <a:pt x="35" y="3"/>
                      <a:pt x="37" y="3"/>
                    </a:cubicBezTo>
                    <a:cubicBezTo>
                      <a:pt x="38" y="3"/>
                      <a:pt x="40" y="4"/>
                      <a:pt x="40" y="4"/>
                    </a:cubicBezTo>
                    <a:cubicBezTo>
                      <a:pt x="40" y="3"/>
                      <a:pt x="40" y="2"/>
                      <a:pt x="40" y="2"/>
                    </a:cubicBezTo>
                    <a:cubicBezTo>
                      <a:pt x="39" y="0"/>
                      <a:pt x="37" y="0"/>
                      <a:pt x="36" y="0"/>
                    </a:cubicBezTo>
                  </a:path>
                </a:pathLst>
              </a:custGeom>
              <a:solidFill>
                <a:srgbClr val="8980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23" name="Freeform 1306">
                <a:extLst>
                  <a:ext uri="{FF2B5EF4-FFF2-40B4-BE49-F238E27FC236}">
                    <a16:creationId xmlns:a16="http://schemas.microsoft.com/office/drawing/2014/main" id="{BF5AB4AC-AFD6-46BC-A6CC-93C76C6A12D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09" y="1625"/>
                <a:ext cx="40" cy="41"/>
              </a:xfrm>
              <a:custGeom>
                <a:avLst/>
                <a:gdLst>
                  <a:gd name="T0" fmla="*/ 131 w 25"/>
                  <a:gd name="T1" fmla="*/ 0 h 26"/>
                  <a:gd name="T2" fmla="*/ 42 w 25"/>
                  <a:gd name="T3" fmla="*/ 62 h 26"/>
                  <a:gd name="T4" fmla="*/ 34 w 25"/>
                  <a:gd name="T5" fmla="*/ 82 h 26"/>
                  <a:gd name="T6" fmla="*/ 34 w 25"/>
                  <a:gd name="T7" fmla="*/ 95 h 26"/>
                  <a:gd name="T8" fmla="*/ 26 w 25"/>
                  <a:gd name="T9" fmla="*/ 162 h 26"/>
                  <a:gd name="T10" fmla="*/ 98 w 25"/>
                  <a:gd name="T11" fmla="*/ 68 h 26"/>
                  <a:gd name="T12" fmla="*/ 163 w 25"/>
                  <a:gd name="T13" fmla="*/ 0 h 26"/>
                  <a:gd name="T14" fmla="*/ 131 w 25"/>
                  <a:gd name="T15" fmla="*/ 0 h 26"/>
                  <a:gd name="T16" fmla="*/ 21 w 25"/>
                  <a:gd name="T17" fmla="*/ 0 h 26"/>
                  <a:gd name="T18" fmla="*/ 0 w 25"/>
                  <a:gd name="T19" fmla="*/ 21 h 26"/>
                  <a:gd name="T20" fmla="*/ 21 w 25"/>
                  <a:gd name="T21" fmla="*/ 43 h 26"/>
                  <a:gd name="T22" fmla="*/ 26 w 25"/>
                  <a:gd name="T23" fmla="*/ 35 h 26"/>
                  <a:gd name="T24" fmla="*/ 46 w 25"/>
                  <a:gd name="T25" fmla="*/ 0 h 26"/>
                  <a:gd name="T26" fmla="*/ 21 w 25"/>
                  <a:gd name="T27" fmla="*/ 0 h 2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25" h="26">
                    <a:moveTo>
                      <a:pt x="20" y="0"/>
                    </a:moveTo>
                    <a:cubicBezTo>
                      <a:pt x="19" y="6"/>
                      <a:pt x="11" y="6"/>
                      <a:pt x="6" y="10"/>
                    </a:cubicBezTo>
                    <a:cubicBezTo>
                      <a:pt x="6" y="11"/>
                      <a:pt x="5" y="12"/>
                      <a:pt x="5" y="13"/>
                    </a:cubicBezTo>
                    <a:cubicBezTo>
                      <a:pt x="5" y="14"/>
                      <a:pt x="5" y="14"/>
                      <a:pt x="5" y="15"/>
                    </a:cubicBezTo>
                    <a:cubicBezTo>
                      <a:pt x="5" y="19"/>
                      <a:pt x="3" y="22"/>
                      <a:pt x="4" y="26"/>
                    </a:cubicBezTo>
                    <a:cubicBezTo>
                      <a:pt x="8" y="25"/>
                      <a:pt x="12" y="15"/>
                      <a:pt x="15" y="11"/>
                    </a:cubicBezTo>
                    <a:cubicBezTo>
                      <a:pt x="18" y="6"/>
                      <a:pt x="19" y="3"/>
                      <a:pt x="25" y="0"/>
                    </a:cubicBezTo>
                    <a:cubicBezTo>
                      <a:pt x="20" y="0"/>
                      <a:pt x="20" y="0"/>
                      <a:pt x="20" y="0"/>
                    </a:cubicBezTo>
                    <a:moveTo>
                      <a:pt x="3" y="0"/>
                    </a:moveTo>
                    <a:cubicBezTo>
                      <a:pt x="1" y="0"/>
                      <a:pt x="0" y="0"/>
                      <a:pt x="0" y="3"/>
                    </a:cubicBezTo>
                    <a:cubicBezTo>
                      <a:pt x="0" y="5"/>
                      <a:pt x="2" y="6"/>
                      <a:pt x="3" y="7"/>
                    </a:cubicBezTo>
                    <a:cubicBezTo>
                      <a:pt x="3" y="7"/>
                      <a:pt x="4" y="7"/>
                      <a:pt x="4" y="6"/>
                    </a:cubicBezTo>
                    <a:cubicBezTo>
                      <a:pt x="5" y="4"/>
                      <a:pt x="6" y="2"/>
                      <a:pt x="7" y="0"/>
                    </a:cubicBezTo>
                    <a:cubicBezTo>
                      <a:pt x="6" y="0"/>
                      <a:pt x="4" y="0"/>
                      <a:pt x="3" y="0"/>
                    </a:cubicBezTo>
                  </a:path>
                </a:pathLst>
              </a:custGeom>
              <a:solidFill>
                <a:srgbClr val="948B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24" name="Freeform 1307">
                <a:extLst>
                  <a:ext uri="{FF2B5EF4-FFF2-40B4-BE49-F238E27FC236}">
                    <a16:creationId xmlns:a16="http://schemas.microsoft.com/office/drawing/2014/main" id="{EDF179F4-FC28-47AE-A53A-5350BD3F8A9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60" y="1572"/>
                <a:ext cx="119" cy="104"/>
              </a:xfrm>
              <a:custGeom>
                <a:avLst/>
                <a:gdLst>
                  <a:gd name="T0" fmla="*/ 145 w 74"/>
                  <a:gd name="T1" fmla="*/ 197 h 65"/>
                  <a:gd name="T2" fmla="*/ 88 w 74"/>
                  <a:gd name="T3" fmla="*/ 218 h 65"/>
                  <a:gd name="T4" fmla="*/ 96 w 74"/>
                  <a:gd name="T5" fmla="*/ 272 h 65"/>
                  <a:gd name="T6" fmla="*/ 196 w 74"/>
                  <a:gd name="T7" fmla="*/ 362 h 65"/>
                  <a:gd name="T8" fmla="*/ 261 w 74"/>
                  <a:gd name="T9" fmla="*/ 426 h 65"/>
                  <a:gd name="T10" fmla="*/ 281 w 74"/>
                  <a:gd name="T11" fmla="*/ 426 h 65"/>
                  <a:gd name="T12" fmla="*/ 417 w 74"/>
                  <a:gd name="T13" fmla="*/ 381 h 65"/>
                  <a:gd name="T14" fmla="*/ 494 w 74"/>
                  <a:gd name="T15" fmla="*/ 362 h 65"/>
                  <a:gd name="T16" fmla="*/ 349 w 74"/>
                  <a:gd name="T17" fmla="*/ 336 h 65"/>
                  <a:gd name="T18" fmla="*/ 248 w 74"/>
                  <a:gd name="T19" fmla="*/ 253 h 65"/>
                  <a:gd name="T20" fmla="*/ 233 w 74"/>
                  <a:gd name="T21" fmla="*/ 253 h 65"/>
                  <a:gd name="T22" fmla="*/ 145 w 74"/>
                  <a:gd name="T23" fmla="*/ 197 h 65"/>
                  <a:gd name="T24" fmla="*/ 122 w 74"/>
                  <a:gd name="T25" fmla="*/ 13 h 65"/>
                  <a:gd name="T26" fmla="*/ 175 w 74"/>
                  <a:gd name="T27" fmla="*/ 42 h 65"/>
                  <a:gd name="T28" fmla="*/ 175 w 74"/>
                  <a:gd name="T29" fmla="*/ 21 h 65"/>
                  <a:gd name="T30" fmla="*/ 122 w 74"/>
                  <a:gd name="T31" fmla="*/ 13 h 65"/>
                  <a:gd name="T32" fmla="*/ 26 w 74"/>
                  <a:gd name="T33" fmla="*/ 0 h 65"/>
                  <a:gd name="T34" fmla="*/ 8 w 74"/>
                  <a:gd name="T35" fmla="*/ 8 h 65"/>
                  <a:gd name="T36" fmla="*/ 13 w 74"/>
                  <a:gd name="T37" fmla="*/ 46 h 65"/>
                  <a:gd name="T38" fmla="*/ 13 w 74"/>
                  <a:gd name="T39" fmla="*/ 42 h 65"/>
                  <a:gd name="T40" fmla="*/ 55 w 74"/>
                  <a:gd name="T41" fmla="*/ 8 h 65"/>
                  <a:gd name="T42" fmla="*/ 26 w 74"/>
                  <a:gd name="T43" fmla="*/ 0 h 65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74" h="65">
                    <a:moveTo>
                      <a:pt x="22" y="30"/>
                    </a:moveTo>
                    <a:cubicBezTo>
                      <a:pt x="19" y="30"/>
                      <a:pt x="15" y="31"/>
                      <a:pt x="13" y="33"/>
                    </a:cubicBezTo>
                    <a:cubicBezTo>
                      <a:pt x="13" y="36"/>
                      <a:pt x="12" y="38"/>
                      <a:pt x="14" y="41"/>
                    </a:cubicBezTo>
                    <a:cubicBezTo>
                      <a:pt x="16" y="46"/>
                      <a:pt x="24" y="50"/>
                      <a:pt x="29" y="55"/>
                    </a:cubicBezTo>
                    <a:cubicBezTo>
                      <a:pt x="33" y="59"/>
                      <a:pt x="34" y="65"/>
                      <a:pt x="39" y="65"/>
                    </a:cubicBezTo>
                    <a:cubicBezTo>
                      <a:pt x="40" y="65"/>
                      <a:pt x="41" y="65"/>
                      <a:pt x="42" y="65"/>
                    </a:cubicBezTo>
                    <a:cubicBezTo>
                      <a:pt x="49" y="63"/>
                      <a:pt x="55" y="59"/>
                      <a:pt x="62" y="58"/>
                    </a:cubicBezTo>
                    <a:cubicBezTo>
                      <a:pt x="66" y="57"/>
                      <a:pt x="70" y="56"/>
                      <a:pt x="74" y="55"/>
                    </a:cubicBezTo>
                    <a:cubicBezTo>
                      <a:pt x="66" y="55"/>
                      <a:pt x="58" y="54"/>
                      <a:pt x="52" y="51"/>
                    </a:cubicBezTo>
                    <a:cubicBezTo>
                      <a:pt x="46" y="47"/>
                      <a:pt x="41" y="43"/>
                      <a:pt x="37" y="39"/>
                    </a:cubicBezTo>
                    <a:cubicBezTo>
                      <a:pt x="36" y="39"/>
                      <a:pt x="36" y="39"/>
                      <a:pt x="35" y="39"/>
                    </a:cubicBezTo>
                    <a:cubicBezTo>
                      <a:pt x="28" y="39"/>
                      <a:pt x="22" y="37"/>
                      <a:pt x="22" y="30"/>
                    </a:cubicBezTo>
                    <a:moveTo>
                      <a:pt x="18" y="2"/>
                    </a:moveTo>
                    <a:cubicBezTo>
                      <a:pt x="21" y="3"/>
                      <a:pt x="24" y="5"/>
                      <a:pt x="26" y="6"/>
                    </a:cubicBezTo>
                    <a:cubicBezTo>
                      <a:pt x="26" y="5"/>
                      <a:pt x="26" y="4"/>
                      <a:pt x="26" y="3"/>
                    </a:cubicBezTo>
                    <a:cubicBezTo>
                      <a:pt x="24" y="3"/>
                      <a:pt x="21" y="2"/>
                      <a:pt x="18" y="2"/>
                    </a:cubicBezTo>
                    <a:moveTo>
                      <a:pt x="4" y="0"/>
                    </a:moveTo>
                    <a:cubicBezTo>
                      <a:pt x="3" y="0"/>
                      <a:pt x="1" y="0"/>
                      <a:pt x="1" y="1"/>
                    </a:cubicBezTo>
                    <a:cubicBezTo>
                      <a:pt x="0" y="2"/>
                      <a:pt x="1" y="5"/>
                      <a:pt x="2" y="7"/>
                    </a:cubicBezTo>
                    <a:cubicBezTo>
                      <a:pt x="2" y="7"/>
                      <a:pt x="2" y="6"/>
                      <a:pt x="2" y="6"/>
                    </a:cubicBezTo>
                    <a:cubicBezTo>
                      <a:pt x="3" y="3"/>
                      <a:pt x="6" y="1"/>
                      <a:pt x="8" y="1"/>
                    </a:cubicBezTo>
                    <a:cubicBezTo>
                      <a:pt x="7" y="0"/>
                      <a:pt x="6" y="0"/>
                      <a:pt x="4" y="0"/>
                    </a:cubicBezTo>
                  </a:path>
                </a:pathLst>
              </a:custGeom>
              <a:solidFill>
                <a:srgbClr val="948B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25" name="Freeform 1308">
                <a:extLst>
                  <a:ext uri="{FF2B5EF4-FFF2-40B4-BE49-F238E27FC236}">
                    <a16:creationId xmlns:a16="http://schemas.microsoft.com/office/drawing/2014/main" id="{8C0057E3-6B49-431F-9CC2-D5256DB35C2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97" y="1713"/>
                <a:ext cx="55" cy="34"/>
              </a:xfrm>
              <a:custGeom>
                <a:avLst/>
                <a:gdLst>
                  <a:gd name="T0" fmla="*/ 97 w 34"/>
                  <a:gd name="T1" fmla="*/ 0 h 21"/>
                  <a:gd name="T2" fmla="*/ 13 w 34"/>
                  <a:gd name="T3" fmla="*/ 81 h 21"/>
                  <a:gd name="T4" fmla="*/ 47 w 34"/>
                  <a:gd name="T5" fmla="*/ 123 h 21"/>
                  <a:gd name="T6" fmla="*/ 110 w 34"/>
                  <a:gd name="T7" fmla="*/ 8 h 21"/>
                  <a:gd name="T8" fmla="*/ 97 w 34"/>
                  <a:gd name="T9" fmla="*/ 0 h 21"/>
                  <a:gd name="T10" fmla="*/ 220 w 34"/>
                  <a:gd name="T11" fmla="*/ 0 h 21"/>
                  <a:gd name="T12" fmla="*/ 170 w 34"/>
                  <a:gd name="T13" fmla="*/ 13 h 21"/>
                  <a:gd name="T14" fmla="*/ 68 w 34"/>
                  <a:gd name="T15" fmla="*/ 131 h 21"/>
                  <a:gd name="T16" fmla="*/ 89 w 34"/>
                  <a:gd name="T17" fmla="*/ 131 h 21"/>
                  <a:gd name="T18" fmla="*/ 131 w 34"/>
                  <a:gd name="T19" fmla="*/ 144 h 21"/>
                  <a:gd name="T20" fmla="*/ 157 w 34"/>
                  <a:gd name="T21" fmla="*/ 110 h 21"/>
                  <a:gd name="T22" fmla="*/ 233 w 34"/>
                  <a:gd name="T23" fmla="*/ 0 h 21"/>
                  <a:gd name="T24" fmla="*/ 220 w 34"/>
                  <a:gd name="T25" fmla="*/ 0 h 2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4" h="21">
                    <a:moveTo>
                      <a:pt x="14" y="0"/>
                    </a:moveTo>
                    <a:cubicBezTo>
                      <a:pt x="12" y="5"/>
                      <a:pt x="5" y="7"/>
                      <a:pt x="2" y="12"/>
                    </a:cubicBezTo>
                    <a:cubicBezTo>
                      <a:pt x="0" y="16"/>
                      <a:pt x="3" y="18"/>
                      <a:pt x="7" y="18"/>
                    </a:cubicBezTo>
                    <a:cubicBezTo>
                      <a:pt x="6" y="12"/>
                      <a:pt x="10" y="6"/>
                      <a:pt x="16" y="1"/>
                    </a:cubicBezTo>
                    <a:cubicBezTo>
                      <a:pt x="14" y="0"/>
                      <a:pt x="14" y="0"/>
                      <a:pt x="14" y="0"/>
                    </a:cubicBezTo>
                    <a:moveTo>
                      <a:pt x="32" y="0"/>
                    </a:moveTo>
                    <a:cubicBezTo>
                      <a:pt x="30" y="0"/>
                      <a:pt x="27" y="2"/>
                      <a:pt x="25" y="2"/>
                    </a:cubicBezTo>
                    <a:cubicBezTo>
                      <a:pt x="20" y="10"/>
                      <a:pt x="15" y="17"/>
                      <a:pt x="10" y="19"/>
                    </a:cubicBezTo>
                    <a:cubicBezTo>
                      <a:pt x="11" y="19"/>
                      <a:pt x="12" y="19"/>
                      <a:pt x="13" y="19"/>
                    </a:cubicBezTo>
                    <a:cubicBezTo>
                      <a:pt x="16" y="20"/>
                      <a:pt x="17" y="21"/>
                      <a:pt x="19" y="21"/>
                    </a:cubicBezTo>
                    <a:cubicBezTo>
                      <a:pt x="20" y="21"/>
                      <a:pt x="21" y="20"/>
                      <a:pt x="23" y="16"/>
                    </a:cubicBezTo>
                    <a:cubicBezTo>
                      <a:pt x="26" y="10"/>
                      <a:pt x="30" y="6"/>
                      <a:pt x="34" y="0"/>
                    </a:cubicBezTo>
                    <a:cubicBezTo>
                      <a:pt x="34" y="0"/>
                      <a:pt x="33" y="0"/>
                      <a:pt x="32" y="0"/>
                    </a:cubicBezTo>
                  </a:path>
                </a:pathLst>
              </a:custGeom>
              <a:solidFill>
                <a:srgbClr val="948B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26" name="Freeform 1309">
                <a:extLst>
                  <a:ext uri="{FF2B5EF4-FFF2-40B4-BE49-F238E27FC236}">
                    <a16:creationId xmlns:a16="http://schemas.microsoft.com/office/drawing/2014/main" id="{E15359CC-659C-4A49-A60A-4EB20CA1D8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5" y="1809"/>
                <a:ext cx="13" cy="7"/>
              </a:xfrm>
              <a:custGeom>
                <a:avLst/>
                <a:gdLst>
                  <a:gd name="T0" fmla="*/ 55 w 8"/>
                  <a:gd name="T1" fmla="*/ 0 h 4"/>
                  <a:gd name="T2" fmla="*/ 0 w 8"/>
                  <a:gd name="T3" fmla="*/ 12 h 4"/>
                  <a:gd name="T4" fmla="*/ 8 w 8"/>
                  <a:gd name="T5" fmla="*/ 37 h 4"/>
                  <a:gd name="T6" fmla="*/ 21 w 8"/>
                  <a:gd name="T7" fmla="*/ 37 h 4"/>
                  <a:gd name="T8" fmla="*/ 55 w 8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" h="4">
                    <a:moveTo>
                      <a:pt x="8" y="0"/>
                    </a:moveTo>
                    <a:cubicBezTo>
                      <a:pt x="6" y="0"/>
                      <a:pt x="3" y="1"/>
                      <a:pt x="0" y="1"/>
                    </a:cubicBezTo>
                    <a:cubicBezTo>
                      <a:pt x="0" y="2"/>
                      <a:pt x="0" y="3"/>
                      <a:pt x="1" y="4"/>
                    </a:cubicBezTo>
                    <a:cubicBezTo>
                      <a:pt x="2" y="4"/>
                      <a:pt x="2" y="4"/>
                      <a:pt x="3" y="4"/>
                    </a:cubicBezTo>
                    <a:cubicBezTo>
                      <a:pt x="5" y="4"/>
                      <a:pt x="7" y="2"/>
                      <a:pt x="8" y="0"/>
                    </a:cubicBezTo>
                  </a:path>
                </a:pathLst>
              </a:custGeom>
              <a:solidFill>
                <a:srgbClr val="8980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27" name="Freeform 1310">
                <a:extLst>
                  <a:ext uri="{FF2B5EF4-FFF2-40B4-BE49-F238E27FC236}">
                    <a16:creationId xmlns:a16="http://schemas.microsoft.com/office/drawing/2014/main" id="{319D5053-AF00-4A96-AC6B-F8276686B7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3" y="1774"/>
                <a:ext cx="42" cy="37"/>
              </a:xfrm>
              <a:custGeom>
                <a:avLst/>
                <a:gdLst>
                  <a:gd name="T0" fmla="*/ 89 w 26"/>
                  <a:gd name="T1" fmla="*/ 0 h 23"/>
                  <a:gd name="T2" fmla="*/ 47 w 26"/>
                  <a:gd name="T3" fmla="*/ 21 h 23"/>
                  <a:gd name="T4" fmla="*/ 13 w 26"/>
                  <a:gd name="T5" fmla="*/ 109 h 23"/>
                  <a:gd name="T6" fmla="*/ 8 w 26"/>
                  <a:gd name="T7" fmla="*/ 156 h 23"/>
                  <a:gd name="T8" fmla="*/ 63 w 26"/>
                  <a:gd name="T9" fmla="*/ 145 h 23"/>
                  <a:gd name="T10" fmla="*/ 76 w 26"/>
                  <a:gd name="T11" fmla="*/ 129 h 23"/>
                  <a:gd name="T12" fmla="*/ 136 w 26"/>
                  <a:gd name="T13" fmla="*/ 68 h 23"/>
                  <a:gd name="T14" fmla="*/ 170 w 26"/>
                  <a:gd name="T15" fmla="*/ 47 h 23"/>
                  <a:gd name="T16" fmla="*/ 123 w 26"/>
                  <a:gd name="T17" fmla="*/ 8 h 23"/>
                  <a:gd name="T18" fmla="*/ 110 w 26"/>
                  <a:gd name="T19" fmla="*/ 8 h 23"/>
                  <a:gd name="T20" fmla="*/ 115 w 26"/>
                  <a:gd name="T21" fmla="*/ 8 h 23"/>
                  <a:gd name="T22" fmla="*/ 89 w 26"/>
                  <a:gd name="T23" fmla="*/ 0 h 23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26" h="23">
                    <a:moveTo>
                      <a:pt x="13" y="0"/>
                    </a:moveTo>
                    <a:cubicBezTo>
                      <a:pt x="11" y="0"/>
                      <a:pt x="9" y="1"/>
                      <a:pt x="7" y="3"/>
                    </a:cubicBezTo>
                    <a:cubicBezTo>
                      <a:pt x="4" y="7"/>
                      <a:pt x="3" y="11"/>
                      <a:pt x="2" y="16"/>
                    </a:cubicBezTo>
                    <a:cubicBezTo>
                      <a:pt x="1" y="17"/>
                      <a:pt x="0" y="21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0"/>
                      <a:pt x="11" y="19"/>
                    </a:cubicBezTo>
                    <a:cubicBezTo>
                      <a:pt x="14" y="15"/>
                      <a:pt x="14" y="12"/>
                      <a:pt x="20" y="10"/>
                    </a:cubicBezTo>
                    <a:cubicBezTo>
                      <a:pt x="22" y="9"/>
                      <a:pt x="25" y="10"/>
                      <a:pt x="25" y="7"/>
                    </a:cubicBezTo>
                    <a:cubicBezTo>
                      <a:pt x="26" y="3"/>
                      <a:pt x="22" y="1"/>
                      <a:pt x="18" y="1"/>
                    </a:cubicBezTo>
                    <a:cubicBezTo>
                      <a:pt x="18" y="1"/>
                      <a:pt x="17" y="1"/>
                      <a:pt x="16" y="1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6" y="0"/>
                      <a:pt x="14" y="0"/>
                      <a:pt x="13" y="0"/>
                    </a:cubicBezTo>
                  </a:path>
                </a:pathLst>
              </a:custGeom>
              <a:solidFill>
                <a:srgbClr val="948B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28" name="Freeform 1311">
                <a:extLst>
                  <a:ext uri="{FF2B5EF4-FFF2-40B4-BE49-F238E27FC236}">
                    <a16:creationId xmlns:a16="http://schemas.microsoft.com/office/drawing/2014/main" id="{F05A230D-51A4-4366-A46C-7D171BD2FD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0" y="1814"/>
                <a:ext cx="17" cy="3"/>
              </a:xfrm>
              <a:custGeom>
                <a:avLst/>
                <a:gdLst>
                  <a:gd name="T0" fmla="*/ 62 w 11"/>
                  <a:gd name="T1" fmla="*/ 0 h 2"/>
                  <a:gd name="T2" fmla="*/ 0 w 11"/>
                  <a:gd name="T3" fmla="*/ 12 h 2"/>
                  <a:gd name="T4" fmla="*/ 29 w 11"/>
                  <a:gd name="T5" fmla="*/ 12 h 2"/>
                  <a:gd name="T6" fmla="*/ 40 w 11"/>
                  <a:gd name="T7" fmla="*/ 12 h 2"/>
                  <a:gd name="T8" fmla="*/ 62 w 11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" h="2">
                    <a:moveTo>
                      <a:pt x="11" y="0"/>
                    </a:moveTo>
                    <a:cubicBezTo>
                      <a:pt x="8" y="1"/>
                      <a:pt x="4" y="1"/>
                      <a:pt x="0" y="2"/>
                    </a:cubicBezTo>
                    <a:cubicBezTo>
                      <a:pt x="2" y="2"/>
                      <a:pt x="3" y="2"/>
                      <a:pt x="5" y="2"/>
                    </a:cubicBezTo>
                    <a:cubicBezTo>
                      <a:pt x="5" y="2"/>
                      <a:pt x="6" y="2"/>
                      <a:pt x="7" y="2"/>
                    </a:cubicBezTo>
                    <a:cubicBezTo>
                      <a:pt x="9" y="2"/>
                      <a:pt x="10" y="1"/>
                      <a:pt x="11" y="0"/>
                    </a:cubicBezTo>
                  </a:path>
                </a:pathLst>
              </a:custGeom>
              <a:solidFill>
                <a:srgbClr val="8980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29" name="Freeform 1312">
                <a:extLst>
                  <a:ext uri="{FF2B5EF4-FFF2-40B4-BE49-F238E27FC236}">
                    <a16:creationId xmlns:a16="http://schemas.microsoft.com/office/drawing/2014/main" id="{91D29DA0-4E69-457D-AD46-E8D9F5E4FA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7" y="1759"/>
                <a:ext cx="63" cy="58"/>
              </a:xfrm>
              <a:custGeom>
                <a:avLst/>
                <a:gdLst>
                  <a:gd name="T0" fmla="*/ 42 w 39"/>
                  <a:gd name="T1" fmla="*/ 0 h 36"/>
                  <a:gd name="T2" fmla="*/ 212 w 39"/>
                  <a:gd name="T3" fmla="*/ 89 h 36"/>
                  <a:gd name="T4" fmla="*/ 225 w 39"/>
                  <a:gd name="T5" fmla="*/ 76 h 36"/>
                  <a:gd name="T6" fmla="*/ 225 w 39"/>
                  <a:gd name="T7" fmla="*/ 97 h 36"/>
                  <a:gd name="T8" fmla="*/ 212 w 39"/>
                  <a:gd name="T9" fmla="*/ 89 h 36"/>
                  <a:gd name="T10" fmla="*/ 76 w 39"/>
                  <a:gd name="T11" fmla="*/ 122 h 36"/>
                  <a:gd name="T12" fmla="*/ 0 w 39"/>
                  <a:gd name="T13" fmla="*/ 166 h 36"/>
                  <a:gd name="T14" fmla="*/ 55 w 39"/>
                  <a:gd name="T15" fmla="*/ 190 h 36"/>
                  <a:gd name="T16" fmla="*/ 102 w 39"/>
                  <a:gd name="T17" fmla="*/ 197 h 36"/>
                  <a:gd name="T18" fmla="*/ 115 w 39"/>
                  <a:gd name="T19" fmla="*/ 230 h 36"/>
                  <a:gd name="T20" fmla="*/ 136 w 39"/>
                  <a:gd name="T21" fmla="*/ 242 h 36"/>
                  <a:gd name="T22" fmla="*/ 212 w 39"/>
                  <a:gd name="T23" fmla="*/ 230 h 36"/>
                  <a:gd name="T24" fmla="*/ 267 w 39"/>
                  <a:gd name="T25" fmla="*/ 26 h 36"/>
                  <a:gd name="T26" fmla="*/ 254 w 39"/>
                  <a:gd name="T27" fmla="*/ 26 h 36"/>
                  <a:gd name="T28" fmla="*/ 220 w 39"/>
                  <a:gd name="T29" fmla="*/ 42 h 36"/>
                  <a:gd name="T30" fmla="*/ 186 w 39"/>
                  <a:gd name="T31" fmla="*/ 47 h 36"/>
                  <a:gd name="T32" fmla="*/ 165 w 39"/>
                  <a:gd name="T33" fmla="*/ 47 h 36"/>
                  <a:gd name="T34" fmla="*/ 63 w 39"/>
                  <a:gd name="T35" fmla="*/ 8 h 36"/>
                  <a:gd name="T36" fmla="*/ 42 w 39"/>
                  <a:gd name="T37" fmla="*/ 0 h 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39" h="36">
                    <a:moveTo>
                      <a:pt x="6" y="0"/>
                    </a:moveTo>
                    <a:cubicBezTo>
                      <a:pt x="14" y="4"/>
                      <a:pt x="22" y="9"/>
                      <a:pt x="31" y="13"/>
                    </a:cubicBezTo>
                    <a:cubicBezTo>
                      <a:pt x="32" y="12"/>
                      <a:pt x="33" y="12"/>
                      <a:pt x="33" y="11"/>
                    </a:cubicBezTo>
                    <a:cubicBezTo>
                      <a:pt x="33" y="14"/>
                      <a:pt x="33" y="14"/>
                      <a:pt x="33" y="14"/>
                    </a:cubicBezTo>
                    <a:cubicBezTo>
                      <a:pt x="33" y="14"/>
                      <a:pt x="32" y="13"/>
                      <a:pt x="31" y="13"/>
                    </a:cubicBezTo>
                    <a:cubicBezTo>
                      <a:pt x="25" y="16"/>
                      <a:pt x="17" y="15"/>
                      <a:pt x="11" y="18"/>
                    </a:cubicBezTo>
                    <a:cubicBezTo>
                      <a:pt x="5" y="20"/>
                      <a:pt x="3" y="22"/>
                      <a:pt x="0" y="25"/>
                    </a:cubicBezTo>
                    <a:cubicBezTo>
                      <a:pt x="2" y="27"/>
                      <a:pt x="5" y="27"/>
                      <a:pt x="8" y="28"/>
                    </a:cubicBezTo>
                    <a:cubicBezTo>
                      <a:pt x="11" y="28"/>
                      <a:pt x="13" y="27"/>
                      <a:pt x="15" y="29"/>
                    </a:cubicBezTo>
                    <a:cubicBezTo>
                      <a:pt x="16" y="30"/>
                      <a:pt x="16" y="33"/>
                      <a:pt x="17" y="34"/>
                    </a:cubicBezTo>
                    <a:cubicBezTo>
                      <a:pt x="18" y="35"/>
                      <a:pt x="19" y="35"/>
                      <a:pt x="20" y="36"/>
                    </a:cubicBezTo>
                    <a:cubicBezTo>
                      <a:pt x="24" y="35"/>
                      <a:pt x="28" y="35"/>
                      <a:pt x="31" y="34"/>
                    </a:cubicBezTo>
                    <a:cubicBezTo>
                      <a:pt x="37" y="27"/>
                      <a:pt x="39" y="12"/>
                      <a:pt x="39" y="4"/>
                    </a:cubicBezTo>
                    <a:cubicBezTo>
                      <a:pt x="39" y="4"/>
                      <a:pt x="38" y="4"/>
                      <a:pt x="37" y="4"/>
                    </a:cubicBezTo>
                    <a:cubicBezTo>
                      <a:pt x="36" y="4"/>
                      <a:pt x="34" y="5"/>
                      <a:pt x="32" y="6"/>
                    </a:cubicBezTo>
                    <a:cubicBezTo>
                      <a:pt x="30" y="6"/>
                      <a:pt x="29" y="7"/>
                      <a:pt x="27" y="7"/>
                    </a:cubicBezTo>
                    <a:cubicBezTo>
                      <a:pt x="26" y="7"/>
                      <a:pt x="25" y="7"/>
                      <a:pt x="24" y="7"/>
                    </a:cubicBezTo>
                    <a:cubicBezTo>
                      <a:pt x="19" y="4"/>
                      <a:pt x="16" y="1"/>
                      <a:pt x="9" y="1"/>
                    </a:cubicBezTo>
                    <a:cubicBezTo>
                      <a:pt x="8" y="0"/>
                      <a:pt x="7" y="0"/>
                      <a:pt x="6" y="0"/>
                    </a:cubicBezTo>
                  </a:path>
                </a:pathLst>
              </a:custGeom>
              <a:solidFill>
                <a:srgbClr val="948B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30" name="Freeform 1313">
                <a:extLst>
                  <a:ext uri="{FF2B5EF4-FFF2-40B4-BE49-F238E27FC236}">
                    <a16:creationId xmlns:a16="http://schemas.microsoft.com/office/drawing/2014/main" id="{A197C58F-8E27-4C57-AC18-F5BCA39AFB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2" y="1668"/>
                <a:ext cx="82" cy="77"/>
              </a:xfrm>
              <a:custGeom>
                <a:avLst/>
                <a:gdLst>
                  <a:gd name="T0" fmla="*/ 315 w 51"/>
                  <a:gd name="T1" fmla="*/ 0 h 48"/>
                  <a:gd name="T2" fmla="*/ 273 w 51"/>
                  <a:gd name="T3" fmla="*/ 13 h 48"/>
                  <a:gd name="T4" fmla="*/ 294 w 51"/>
                  <a:gd name="T5" fmla="*/ 75 h 48"/>
                  <a:gd name="T6" fmla="*/ 212 w 51"/>
                  <a:gd name="T7" fmla="*/ 141 h 48"/>
                  <a:gd name="T8" fmla="*/ 166 w 51"/>
                  <a:gd name="T9" fmla="*/ 172 h 48"/>
                  <a:gd name="T10" fmla="*/ 166 w 51"/>
                  <a:gd name="T11" fmla="*/ 172 h 48"/>
                  <a:gd name="T12" fmla="*/ 166 w 51"/>
                  <a:gd name="T13" fmla="*/ 172 h 48"/>
                  <a:gd name="T14" fmla="*/ 166 w 51"/>
                  <a:gd name="T15" fmla="*/ 172 h 48"/>
                  <a:gd name="T16" fmla="*/ 166 w 51"/>
                  <a:gd name="T17" fmla="*/ 172 h 48"/>
                  <a:gd name="T18" fmla="*/ 166 w 51"/>
                  <a:gd name="T19" fmla="*/ 172 h 48"/>
                  <a:gd name="T20" fmla="*/ 162 w 51"/>
                  <a:gd name="T21" fmla="*/ 172 h 48"/>
                  <a:gd name="T22" fmla="*/ 132 w 51"/>
                  <a:gd name="T23" fmla="*/ 165 h 48"/>
                  <a:gd name="T24" fmla="*/ 111 w 51"/>
                  <a:gd name="T25" fmla="*/ 165 h 48"/>
                  <a:gd name="T26" fmla="*/ 111 w 51"/>
                  <a:gd name="T27" fmla="*/ 165 h 48"/>
                  <a:gd name="T28" fmla="*/ 88 w 51"/>
                  <a:gd name="T29" fmla="*/ 165 h 48"/>
                  <a:gd name="T30" fmla="*/ 76 w 51"/>
                  <a:gd name="T31" fmla="*/ 165 h 48"/>
                  <a:gd name="T32" fmla="*/ 68 w 51"/>
                  <a:gd name="T33" fmla="*/ 165 h 48"/>
                  <a:gd name="T34" fmla="*/ 34 w 51"/>
                  <a:gd name="T35" fmla="*/ 199 h 48"/>
                  <a:gd name="T36" fmla="*/ 0 w 51"/>
                  <a:gd name="T37" fmla="*/ 276 h 48"/>
                  <a:gd name="T38" fmla="*/ 59 w 51"/>
                  <a:gd name="T39" fmla="*/ 306 h 48"/>
                  <a:gd name="T40" fmla="*/ 122 w 51"/>
                  <a:gd name="T41" fmla="*/ 310 h 48"/>
                  <a:gd name="T42" fmla="*/ 166 w 51"/>
                  <a:gd name="T43" fmla="*/ 319 h 48"/>
                  <a:gd name="T44" fmla="*/ 178 w 51"/>
                  <a:gd name="T45" fmla="*/ 319 h 48"/>
                  <a:gd name="T46" fmla="*/ 260 w 51"/>
                  <a:gd name="T47" fmla="*/ 231 h 48"/>
                  <a:gd name="T48" fmla="*/ 281 w 51"/>
                  <a:gd name="T49" fmla="*/ 178 h 48"/>
                  <a:gd name="T50" fmla="*/ 307 w 51"/>
                  <a:gd name="T51" fmla="*/ 111 h 48"/>
                  <a:gd name="T52" fmla="*/ 320 w 51"/>
                  <a:gd name="T53" fmla="*/ 0 h 48"/>
                  <a:gd name="T54" fmla="*/ 315 w 51"/>
                  <a:gd name="T55" fmla="*/ 0 h 48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51" h="48">
                    <a:moveTo>
                      <a:pt x="47" y="0"/>
                    </a:moveTo>
                    <a:cubicBezTo>
                      <a:pt x="45" y="0"/>
                      <a:pt x="43" y="1"/>
                      <a:pt x="41" y="2"/>
                    </a:cubicBezTo>
                    <a:cubicBezTo>
                      <a:pt x="44" y="11"/>
                      <a:pt x="44" y="11"/>
                      <a:pt x="44" y="11"/>
                    </a:cubicBezTo>
                    <a:cubicBezTo>
                      <a:pt x="39" y="14"/>
                      <a:pt x="36" y="17"/>
                      <a:pt x="32" y="21"/>
                    </a:cubicBezTo>
                    <a:cubicBezTo>
                      <a:pt x="31" y="21"/>
                      <a:pt x="25" y="26"/>
                      <a:pt x="25" y="26"/>
                    </a:cubicBezTo>
                    <a:cubicBezTo>
                      <a:pt x="25" y="26"/>
                      <a:pt x="25" y="26"/>
                      <a:pt x="25" y="26"/>
                    </a:cubicBezTo>
                    <a:cubicBezTo>
                      <a:pt x="25" y="26"/>
                      <a:pt x="25" y="26"/>
                      <a:pt x="25" y="26"/>
                    </a:cubicBezTo>
                    <a:cubicBezTo>
                      <a:pt x="25" y="26"/>
                      <a:pt x="25" y="26"/>
                      <a:pt x="25" y="26"/>
                    </a:cubicBezTo>
                    <a:cubicBezTo>
                      <a:pt x="25" y="26"/>
                      <a:pt x="25" y="26"/>
                      <a:pt x="25" y="26"/>
                    </a:cubicBezTo>
                    <a:cubicBezTo>
                      <a:pt x="25" y="26"/>
                      <a:pt x="25" y="26"/>
                      <a:pt x="25" y="26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3" y="26"/>
                      <a:pt x="22" y="26"/>
                      <a:pt x="20" y="25"/>
                    </a:cubicBezTo>
                    <a:cubicBezTo>
                      <a:pt x="19" y="25"/>
                      <a:pt x="18" y="25"/>
                      <a:pt x="17" y="25"/>
                    </a:cubicBezTo>
                    <a:cubicBezTo>
                      <a:pt x="17" y="25"/>
                      <a:pt x="17" y="25"/>
                      <a:pt x="17" y="25"/>
                    </a:cubicBezTo>
                    <a:cubicBezTo>
                      <a:pt x="15" y="25"/>
                      <a:pt x="14" y="25"/>
                      <a:pt x="13" y="25"/>
                    </a:cubicBezTo>
                    <a:cubicBezTo>
                      <a:pt x="12" y="25"/>
                      <a:pt x="11" y="25"/>
                      <a:pt x="11" y="25"/>
                    </a:cubicBezTo>
                    <a:cubicBezTo>
                      <a:pt x="11" y="25"/>
                      <a:pt x="10" y="25"/>
                      <a:pt x="10" y="25"/>
                    </a:cubicBezTo>
                    <a:cubicBezTo>
                      <a:pt x="9" y="25"/>
                      <a:pt x="9" y="26"/>
                      <a:pt x="5" y="30"/>
                    </a:cubicBezTo>
                    <a:cubicBezTo>
                      <a:pt x="3" y="33"/>
                      <a:pt x="2" y="38"/>
                      <a:pt x="0" y="42"/>
                    </a:cubicBezTo>
                    <a:cubicBezTo>
                      <a:pt x="1" y="45"/>
                      <a:pt x="4" y="46"/>
                      <a:pt x="9" y="46"/>
                    </a:cubicBezTo>
                    <a:cubicBezTo>
                      <a:pt x="12" y="47"/>
                      <a:pt x="14" y="47"/>
                      <a:pt x="18" y="47"/>
                    </a:cubicBezTo>
                    <a:cubicBezTo>
                      <a:pt x="20" y="48"/>
                      <a:pt x="22" y="48"/>
                      <a:pt x="25" y="48"/>
                    </a:cubicBezTo>
                    <a:cubicBezTo>
                      <a:pt x="25" y="48"/>
                      <a:pt x="26" y="48"/>
                      <a:pt x="27" y="48"/>
                    </a:cubicBezTo>
                    <a:cubicBezTo>
                      <a:pt x="32" y="47"/>
                      <a:pt x="37" y="39"/>
                      <a:pt x="39" y="35"/>
                    </a:cubicBezTo>
                    <a:cubicBezTo>
                      <a:pt x="41" y="32"/>
                      <a:pt x="41" y="30"/>
                      <a:pt x="42" y="27"/>
                    </a:cubicBezTo>
                    <a:cubicBezTo>
                      <a:pt x="43" y="23"/>
                      <a:pt x="45" y="21"/>
                      <a:pt x="46" y="17"/>
                    </a:cubicBezTo>
                    <a:cubicBezTo>
                      <a:pt x="48" y="14"/>
                      <a:pt x="51" y="2"/>
                      <a:pt x="48" y="0"/>
                    </a:cubicBezTo>
                    <a:cubicBezTo>
                      <a:pt x="48" y="0"/>
                      <a:pt x="47" y="0"/>
                      <a:pt x="47" y="0"/>
                    </a:cubicBezTo>
                  </a:path>
                </a:pathLst>
              </a:custGeom>
              <a:solidFill>
                <a:srgbClr val="948B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31" name="Freeform 1314">
                <a:extLst>
                  <a:ext uri="{FF2B5EF4-FFF2-40B4-BE49-F238E27FC236}">
                    <a16:creationId xmlns:a16="http://schemas.microsoft.com/office/drawing/2014/main" id="{190A08EF-80B9-4ED1-B70F-851BA2004EA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31" y="1042"/>
                <a:ext cx="14" cy="88"/>
              </a:xfrm>
              <a:custGeom>
                <a:avLst/>
                <a:gdLst>
                  <a:gd name="T0" fmla="*/ 19 w 9"/>
                  <a:gd name="T1" fmla="*/ 189 h 55"/>
                  <a:gd name="T2" fmla="*/ 30 w 9"/>
                  <a:gd name="T3" fmla="*/ 362 h 55"/>
                  <a:gd name="T4" fmla="*/ 53 w 9"/>
                  <a:gd name="T5" fmla="*/ 302 h 55"/>
                  <a:gd name="T6" fmla="*/ 34 w 9"/>
                  <a:gd name="T7" fmla="*/ 274 h 55"/>
                  <a:gd name="T8" fmla="*/ 19 w 9"/>
                  <a:gd name="T9" fmla="*/ 189 h 55"/>
                  <a:gd name="T10" fmla="*/ 8 w 9"/>
                  <a:gd name="T11" fmla="*/ 0 h 55"/>
                  <a:gd name="T12" fmla="*/ 0 w 9"/>
                  <a:gd name="T13" fmla="*/ 0 h 55"/>
                  <a:gd name="T14" fmla="*/ 8 w 9"/>
                  <a:gd name="T15" fmla="*/ 0 h 55"/>
                  <a:gd name="T16" fmla="*/ 8 w 9"/>
                  <a:gd name="T17" fmla="*/ 0 h 5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9" h="55">
                    <a:moveTo>
                      <a:pt x="3" y="29"/>
                    </a:moveTo>
                    <a:cubicBezTo>
                      <a:pt x="3" y="38"/>
                      <a:pt x="4" y="46"/>
                      <a:pt x="5" y="55"/>
                    </a:cubicBezTo>
                    <a:cubicBezTo>
                      <a:pt x="6" y="52"/>
                      <a:pt x="7" y="49"/>
                      <a:pt x="9" y="46"/>
                    </a:cubicBezTo>
                    <a:cubicBezTo>
                      <a:pt x="8" y="45"/>
                      <a:pt x="7" y="43"/>
                      <a:pt x="6" y="42"/>
                    </a:cubicBezTo>
                    <a:cubicBezTo>
                      <a:pt x="5" y="38"/>
                      <a:pt x="3" y="34"/>
                      <a:pt x="3" y="29"/>
                    </a:cubicBezTo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796F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32" name="Freeform 1315">
                <a:extLst>
                  <a:ext uri="{FF2B5EF4-FFF2-40B4-BE49-F238E27FC236}">
                    <a16:creationId xmlns:a16="http://schemas.microsoft.com/office/drawing/2014/main" id="{D4DE7915-90C1-4D03-8879-27F019315E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" y="1482"/>
                <a:ext cx="148" cy="99"/>
              </a:xfrm>
              <a:custGeom>
                <a:avLst/>
                <a:gdLst>
                  <a:gd name="T0" fmla="*/ 0 w 92"/>
                  <a:gd name="T1" fmla="*/ 0 h 62"/>
                  <a:gd name="T2" fmla="*/ 0 w 92"/>
                  <a:gd name="T3" fmla="*/ 232 h 62"/>
                  <a:gd name="T4" fmla="*/ 484 w 92"/>
                  <a:gd name="T5" fmla="*/ 402 h 62"/>
                  <a:gd name="T6" fmla="*/ 549 w 92"/>
                  <a:gd name="T7" fmla="*/ 402 h 62"/>
                  <a:gd name="T8" fmla="*/ 616 w 92"/>
                  <a:gd name="T9" fmla="*/ 390 h 62"/>
                  <a:gd name="T10" fmla="*/ 590 w 92"/>
                  <a:gd name="T11" fmla="*/ 359 h 62"/>
                  <a:gd name="T12" fmla="*/ 569 w 92"/>
                  <a:gd name="T13" fmla="*/ 359 h 62"/>
                  <a:gd name="T14" fmla="*/ 454 w 92"/>
                  <a:gd name="T15" fmla="*/ 347 h 62"/>
                  <a:gd name="T16" fmla="*/ 383 w 92"/>
                  <a:gd name="T17" fmla="*/ 326 h 62"/>
                  <a:gd name="T18" fmla="*/ 241 w 92"/>
                  <a:gd name="T19" fmla="*/ 286 h 62"/>
                  <a:gd name="T20" fmla="*/ 111 w 92"/>
                  <a:gd name="T21" fmla="*/ 232 h 62"/>
                  <a:gd name="T22" fmla="*/ 166 w 92"/>
                  <a:gd name="T23" fmla="*/ 227 h 62"/>
                  <a:gd name="T24" fmla="*/ 80 w 92"/>
                  <a:gd name="T25" fmla="*/ 89 h 62"/>
                  <a:gd name="T26" fmla="*/ 0 w 92"/>
                  <a:gd name="T27" fmla="*/ 0 h 6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92" h="62">
                    <a:moveTo>
                      <a:pt x="0" y="0"/>
                    </a:moveTo>
                    <a:cubicBezTo>
                      <a:pt x="0" y="36"/>
                      <a:pt x="0" y="36"/>
                      <a:pt x="0" y="36"/>
                    </a:cubicBezTo>
                    <a:cubicBezTo>
                      <a:pt x="0" y="36"/>
                      <a:pt x="35" y="62"/>
                      <a:pt x="72" y="62"/>
                    </a:cubicBezTo>
                    <a:cubicBezTo>
                      <a:pt x="75" y="62"/>
                      <a:pt x="78" y="62"/>
                      <a:pt x="82" y="62"/>
                    </a:cubicBezTo>
                    <a:cubicBezTo>
                      <a:pt x="85" y="61"/>
                      <a:pt x="88" y="61"/>
                      <a:pt x="92" y="60"/>
                    </a:cubicBezTo>
                    <a:cubicBezTo>
                      <a:pt x="91" y="58"/>
                      <a:pt x="89" y="57"/>
                      <a:pt x="88" y="55"/>
                    </a:cubicBezTo>
                    <a:cubicBezTo>
                      <a:pt x="87" y="55"/>
                      <a:pt x="86" y="55"/>
                      <a:pt x="85" y="55"/>
                    </a:cubicBezTo>
                    <a:cubicBezTo>
                      <a:pt x="80" y="55"/>
                      <a:pt x="74" y="54"/>
                      <a:pt x="68" y="53"/>
                    </a:cubicBezTo>
                    <a:cubicBezTo>
                      <a:pt x="64" y="52"/>
                      <a:pt x="61" y="51"/>
                      <a:pt x="57" y="50"/>
                    </a:cubicBezTo>
                    <a:cubicBezTo>
                      <a:pt x="50" y="50"/>
                      <a:pt x="42" y="48"/>
                      <a:pt x="36" y="44"/>
                    </a:cubicBezTo>
                    <a:cubicBezTo>
                      <a:pt x="29" y="41"/>
                      <a:pt x="23" y="39"/>
                      <a:pt x="17" y="36"/>
                    </a:cubicBezTo>
                    <a:cubicBezTo>
                      <a:pt x="20" y="36"/>
                      <a:pt x="22" y="36"/>
                      <a:pt x="25" y="35"/>
                    </a:cubicBezTo>
                    <a:cubicBezTo>
                      <a:pt x="19" y="29"/>
                      <a:pt x="15" y="22"/>
                      <a:pt x="12" y="14"/>
                    </a:cubicBezTo>
                    <a:cubicBezTo>
                      <a:pt x="7" y="10"/>
                      <a:pt x="3" y="5"/>
                      <a:pt x="0" y="0"/>
                    </a:cubicBezTo>
                  </a:path>
                </a:pathLst>
              </a:custGeom>
              <a:solidFill>
                <a:srgbClr val="796F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33" name="Freeform 1316">
                <a:extLst>
                  <a:ext uri="{FF2B5EF4-FFF2-40B4-BE49-F238E27FC236}">
                    <a16:creationId xmlns:a16="http://schemas.microsoft.com/office/drawing/2014/main" id="{C51F148E-2625-4A1C-8D8A-12C15F53609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65" y="1499"/>
                <a:ext cx="156" cy="79"/>
              </a:xfrm>
              <a:custGeom>
                <a:avLst/>
                <a:gdLst>
                  <a:gd name="T0" fmla="*/ 540 w 97"/>
                  <a:gd name="T1" fmla="*/ 145 h 49"/>
                  <a:gd name="T2" fmla="*/ 486 w 97"/>
                  <a:gd name="T3" fmla="*/ 156 h 49"/>
                  <a:gd name="T4" fmla="*/ 267 w 97"/>
                  <a:gd name="T5" fmla="*/ 211 h 49"/>
                  <a:gd name="T6" fmla="*/ 145 w 97"/>
                  <a:gd name="T7" fmla="*/ 184 h 49"/>
                  <a:gd name="T8" fmla="*/ 0 w 97"/>
                  <a:gd name="T9" fmla="*/ 297 h 49"/>
                  <a:gd name="T10" fmla="*/ 26 w 97"/>
                  <a:gd name="T11" fmla="*/ 331 h 49"/>
                  <a:gd name="T12" fmla="*/ 473 w 97"/>
                  <a:gd name="T13" fmla="*/ 221 h 49"/>
                  <a:gd name="T14" fmla="*/ 536 w 97"/>
                  <a:gd name="T15" fmla="*/ 231 h 49"/>
                  <a:gd name="T16" fmla="*/ 582 w 97"/>
                  <a:gd name="T17" fmla="*/ 245 h 49"/>
                  <a:gd name="T18" fmla="*/ 595 w 97"/>
                  <a:gd name="T19" fmla="*/ 156 h 49"/>
                  <a:gd name="T20" fmla="*/ 540 w 97"/>
                  <a:gd name="T21" fmla="*/ 145 h 49"/>
                  <a:gd name="T22" fmla="*/ 650 w 97"/>
                  <a:gd name="T23" fmla="*/ 0 h 49"/>
                  <a:gd name="T24" fmla="*/ 439 w 97"/>
                  <a:gd name="T25" fmla="*/ 47 h 49"/>
                  <a:gd name="T26" fmla="*/ 267 w 97"/>
                  <a:gd name="T27" fmla="*/ 114 h 49"/>
                  <a:gd name="T28" fmla="*/ 281 w 97"/>
                  <a:gd name="T29" fmla="*/ 114 h 49"/>
                  <a:gd name="T30" fmla="*/ 362 w 97"/>
                  <a:gd name="T31" fmla="*/ 123 h 49"/>
                  <a:gd name="T32" fmla="*/ 408 w 97"/>
                  <a:gd name="T33" fmla="*/ 123 h 49"/>
                  <a:gd name="T34" fmla="*/ 624 w 97"/>
                  <a:gd name="T35" fmla="*/ 76 h 49"/>
                  <a:gd name="T36" fmla="*/ 650 w 97"/>
                  <a:gd name="T37" fmla="*/ 0 h 4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97" h="49">
                    <a:moveTo>
                      <a:pt x="81" y="22"/>
                    </a:moveTo>
                    <a:cubicBezTo>
                      <a:pt x="79" y="22"/>
                      <a:pt x="76" y="23"/>
                      <a:pt x="73" y="23"/>
                    </a:cubicBezTo>
                    <a:cubicBezTo>
                      <a:pt x="58" y="26"/>
                      <a:pt x="51" y="31"/>
                      <a:pt x="40" y="31"/>
                    </a:cubicBezTo>
                    <a:cubicBezTo>
                      <a:pt x="35" y="31"/>
                      <a:pt x="30" y="30"/>
                      <a:pt x="22" y="27"/>
                    </a:cubicBezTo>
                    <a:cubicBezTo>
                      <a:pt x="17" y="39"/>
                      <a:pt x="9" y="44"/>
                      <a:pt x="0" y="44"/>
                    </a:cubicBezTo>
                    <a:cubicBezTo>
                      <a:pt x="1" y="46"/>
                      <a:pt x="3" y="47"/>
                      <a:pt x="4" y="49"/>
                    </a:cubicBezTo>
                    <a:cubicBezTo>
                      <a:pt x="33" y="43"/>
                      <a:pt x="52" y="33"/>
                      <a:pt x="71" y="33"/>
                    </a:cubicBezTo>
                    <a:cubicBezTo>
                      <a:pt x="74" y="33"/>
                      <a:pt x="77" y="33"/>
                      <a:pt x="80" y="34"/>
                    </a:cubicBezTo>
                    <a:cubicBezTo>
                      <a:pt x="82" y="34"/>
                      <a:pt x="84" y="35"/>
                      <a:pt x="87" y="36"/>
                    </a:cubicBezTo>
                    <a:cubicBezTo>
                      <a:pt x="87" y="31"/>
                      <a:pt x="88" y="27"/>
                      <a:pt x="89" y="23"/>
                    </a:cubicBezTo>
                    <a:cubicBezTo>
                      <a:pt x="87" y="23"/>
                      <a:pt x="84" y="22"/>
                      <a:pt x="81" y="22"/>
                    </a:cubicBezTo>
                    <a:moveTo>
                      <a:pt x="97" y="0"/>
                    </a:moveTo>
                    <a:cubicBezTo>
                      <a:pt x="87" y="3"/>
                      <a:pt x="77" y="4"/>
                      <a:pt x="66" y="7"/>
                    </a:cubicBezTo>
                    <a:cubicBezTo>
                      <a:pt x="57" y="10"/>
                      <a:pt x="48" y="14"/>
                      <a:pt x="40" y="17"/>
                    </a:cubicBezTo>
                    <a:cubicBezTo>
                      <a:pt x="40" y="17"/>
                      <a:pt x="41" y="17"/>
                      <a:pt x="42" y="17"/>
                    </a:cubicBezTo>
                    <a:cubicBezTo>
                      <a:pt x="46" y="18"/>
                      <a:pt x="50" y="18"/>
                      <a:pt x="54" y="18"/>
                    </a:cubicBezTo>
                    <a:cubicBezTo>
                      <a:pt x="57" y="18"/>
                      <a:pt x="59" y="18"/>
                      <a:pt x="61" y="18"/>
                    </a:cubicBezTo>
                    <a:cubicBezTo>
                      <a:pt x="67" y="17"/>
                      <a:pt x="81" y="14"/>
                      <a:pt x="93" y="11"/>
                    </a:cubicBezTo>
                    <a:cubicBezTo>
                      <a:pt x="94" y="7"/>
                      <a:pt x="95" y="3"/>
                      <a:pt x="97" y="0"/>
                    </a:cubicBezTo>
                  </a:path>
                </a:pathLst>
              </a:custGeom>
              <a:solidFill>
                <a:srgbClr val="847C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34" name="Freeform 1317">
                <a:extLst>
                  <a:ext uri="{FF2B5EF4-FFF2-40B4-BE49-F238E27FC236}">
                    <a16:creationId xmlns:a16="http://schemas.microsoft.com/office/drawing/2014/main" id="{308D2248-8E16-4A9E-9B24-4AB6A3092A4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19" y="822"/>
                <a:ext cx="612" cy="374"/>
              </a:xfrm>
              <a:custGeom>
                <a:avLst/>
                <a:gdLst>
                  <a:gd name="T0" fmla="*/ 2154 w 381"/>
                  <a:gd name="T1" fmla="*/ 1303 h 233"/>
                  <a:gd name="T2" fmla="*/ 2106 w 381"/>
                  <a:gd name="T3" fmla="*/ 1307 h 233"/>
                  <a:gd name="T4" fmla="*/ 2051 w 381"/>
                  <a:gd name="T5" fmla="*/ 1307 h 233"/>
                  <a:gd name="T6" fmla="*/ 2056 w 381"/>
                  <a:gd name="T7" fmla="*/ 1319 h 233"/>
                  <a:gd name="T8" fmla="*/ 2217 w 381"/>
                  <a:gd name="T9" fmla="*/ 1546 h 233"/>
                  <a:gd name="T10" fmla="*/ 2230 w 381"/>
                  <a:gd name="T11" fmla="*/ 1538 h 233"/>
                  <a:gd name="T12" fmla="*/ 2154 w 381"/>
                  <a:gd name="T13" fmla="*/ 1303 h 233"/>
                  <a:gd name="T14" fmla="*/ 2429 w 381"/>
                  <a:gd name="T15" fmla="*/ 1010 h 233"/>
                  <a:gd name="T16" fmla="*/ 2310 w 381"/>
                  <a:gd name="T17" fmla="*/ 1236 h 233"/>
                  <a:gd name="T18" fmla="*/ 2316 w 381"/>
                  <a:gd name="T19" fmla="*/ 1242 h 233"/>
                  <a:gd name="T20" fmla="*/ 2316 w 381"/>
                  <a:gd name="T21" fmla="*/ 1368 h 233"/>
                  <a:gd name="T22" fmla="*/ 2395 w 381"/>
                  <a:gd name="T23" fmla="*/ 1491 h 233"/>
                  <a:gd name="T24" fmla="*/ 2528 w 381"/>
                  <a:gd name="T25" fmla="*/ 1222 h 233"/>
                  <a:gd name="T26" fmla="*/ 2429 w 381"/>
                  <a:gd name="T27" fmla="*/ 1010 h 233"/>
                  <a:gd name="T28" fmla="*/ 363 w 381"/>
                  <a:gd name="T29" fmla="*/ 55 h 233"/>
                  <a:gd name="T30" fmla="*/ 273 w 381"/>
                  <a:gd name="T31" fmla="*/ 67 h 233"/>
                  <a:gd name="T32" fmla="*/ 67 w 381"/>
                  <a:gd name="T33" fmla="*/ 205 h 233"/>
                  <a:gd name="T34" fmla="*/ 80 w 381"/>
                  <a:gd name="T35" fmla="*/ 231 h 233"/>
                  <a:gd name="T36" fmla="*/ 55 w 381"/>
                  <a:gd name="T37" fmla="*/ 812 h 233"/>
                  <a:gd name="T38" fmla="*/ 55 w 381"/>
                  <a:gd name="T39" fmla="*/ 910 h 233"/>
                  <a:gd name="T40" fmla="*/ 80 w 381"/>
                  <a:gd name="T41" fmla="*/ 889 h 233"/>
                  <a:gd name="T42" fmla="*/ 132 w 381"/>
                  <a:gd name="T43" fmla="*/ 425 h 233"/>
                  <a:gd name="T44" fmla="*/ 361 w 381"/>
                  <a:gd name="T45" fmla="*/ 75 h 233"/>
                  <a:gd name="T46" fmla="*/ 418 w 381"/>
                  <a:gd name="T47" fmla="*/ 56 h 233"/>
                  <a:gd name="T48" fmla="*/ 363 w 381"/>
                  <a:gd name="T49" fmla="*/ 55 h 233"/>
                  <a:gd name="T50" fmla="*/ 1682 w 381"/>
                  <a:gd name="T51" fmla="*/ 0 h 233"/>
                  <a:gd name="T52" fmla="*/ 1680 w 381"/>
                  <a:gd name="T53" fmla="*/ 0 h 233"/>
                  <a:gd name="T54" fmla="*/ 1667 w 381"/>
                  <a:gd name="T55" fmla="*/ 8 h 233"/>
                  <a:gd name="T56" fmla="*/ 1724 w 381"/>
                  <a:gd name="T57" fmla="*/ 13 h 233"/>
                  <a:gd name="T58" fmla="*/ 1682 w 381"/>
                  <a:gd name="T59" fmla="*/ 0 h 233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381" h="233">
                    <a:moveTo>
                      <a:pt x="324" y="196"/>
                    </a:moveTo>
                    <a:cubicBezTo>
                      <a:pt x="322" y="197"/>
                      <a:pt x="319" y="197"/>
                      <a:pt x="316" y="197"/>
                    </a:cubicBezTo>
                    <a:cubicBezTo>
                      <a:pt x="314" y="197"/>
                      <a:pt x="311" y="197"/>
                      <a:pt x="308" y="197"/>
                    </a:cubicBezTo>
                    <a:cubicBezTo>
                      <a:pt x="309" y="197"/>
                      <a:pt x="309" y="198"/>
                      <a:pt x="309" y="199"/>
                    </a:cubicBezTo>
                    <a:cubicBezTo>
                      <a:pt x="315" y="212"/>
                      <a:pt x="325" y="222"/>
                      <a:pt x="333" y="233"/>
                    </a:cubicBezTo>
                    <a:cubicBezTo>
                      <a:pt x="334" y="233"/>
                      <a:pt x="335" y="232"/>
                      <a:pt x="335" y="232"/>
                    </a:cubicBezTo>
                    <a:cubicBezTo>
                      <a:pt x="327" y="223"/>
                      <a:pt x="326" y="212"/>
                      <a:pt x="324" y="196"/>
                    </a:cubicBezTo>
                    <a:moveTo>
                      <a:pt x="365" y="152"/>
                    </a:moveTo>
                    <a:cubicBezTo>
                      <a:pt x="361" y="168"/>
                      <a:pt x="355" y="179"/>
                      <a:pt x="347" y="186"/>
                    </a:cubicBezTo>
                    <a:cubicBezTo>
                      <a:pt x="348" y="186"/>
                      <a:pt x="348" y="186"/>
                      <a:pt x="348" y="187"/>
                    </a:cubicBezTo>
                    <a:cubicBezTo>
                      <a:pt x="349" y="193"/>
                      <a:pt x="346" y="200"/>
                      <a:pt x="348" y="206"/>
                    </a:cubicBezTo>
                    <a:cubicBezTo>
                      <a:pt x="351" y="215"/>
                      <a:pt x="353" y="222"/>
                      <a:pt x="360" y="225"/>
                    </a:cubicBezTo>
                    <a:cubicBezTo>
                      <a:pt x="366" y="212"/>
                      <a:pt x="379" y="199"/>
                      <a:pt x="380" y="184"/>
                    </a:cubicBezTo>
                    <a:cubicBezTo>
                      <a:pt x="381" y="171"/>
                      <a:pt x="373" y="162"/>
                      <a:pt x="365" y="152"/>
                    </a:cubicBezTo>
                    <a:moveTo>
                      <a:pt x="55" y="8"/>
                    </a:moveTo>
                    <a:cubicBezTo>
                      <a:pt x="50" y="8"/>
                      <a:pt x="45" y="9"/>
                      <a:pt x="41" y="10"/>
                    </a:cubicBezTo>
                    <a:cubicBezTo>
                      <a:pt x="29" y="13"/>
                      <a:pt x="19" y="24"/>
                      <a:pt x="10" y="31"/>
                    </a:cubicBezTo>
                    <a:cubicBezTo>
                      <a:pt x="12" y="35"/>
                      <a:pt x="12" y="35"/>
                      <a:pt x="12" y="35"/>
                    </a:cubicBezTo>
                    <a:cubicBezTo>
                      <a:pt x="0" y="55"/>
                      <a:pt x="7" y="98"/>
                      <a:pt x="8" y="122"/>
                    </a:cubicBezTo>
                    <a:cubicBezTo>
                      <a:pt x="8" y="126"/>
                      <a:pt x="8" y="131"/>
                      <a:pt x="8" y="137"/>
                    </a:cubicBezTo>
                    <a:cubicBezTo>
                      <a:pt x="12" y="134"/>
                      <a:pt x="12" y="134"/>
                      <a:pt x="12" y="134"/>
                    </a:cubicBezTo>
                    <a:cubicBezTo>
                      <a:pt x="13" y="109"/>
                      <a:pt x="20" y="78"/>
                      <a:pt x="20" y="64"/>
                    </a:cubicBezTo>
                    <a:cubicBezTo>
                      <a:pt x="20" y="34"/>
                      <a:pt x="24" y="19"/>
                      <a:pt x="54" y="11"/>
                    </a:cubicBezTo>
                    <a:cubicBezTo>
                      <a:pt x="57" y="10"/>
                      <a:pt x="60" y="9"/>
                      <a:pt x="63" y="9"/>
                    </a:cubicBezTo>
                    <a:cubicBezTo>
                      <a:pt x="60" y="9"/>
                      <a:pt x="57" y="8"/>
                      <a:pt x="55" y="8"/>
                    </a:cubicBezTo>
                    <a:moveTo>
                      <a:pt x="253" y="0"/>
                    </a:moveTo>
                    <a:cubicBezTo>
                      <a:pt x="252" y="0"/>
                      <a:pt x="252" y="0"/>
                      <a:pt x="252" y="0"/>
                    </a:cubicBezTo>
                    <a:cubicBezTo>
                      <a:pt x="251" y="0"/>
                      <a:pt x="251" y="1"/>
                      <a:pt x="250" y="1"/>
                    </a:cubicBezTo>
                    <a:cubicBezTo>
                      <a:pt x="259" y="2"/>
                      <a:pt x="259" y="2"/>
                      <a:pt x="259" y="2"/>
                    </a:cubicBezTo>
                    <a:cubicBezTo>
                      <a:pt x="257" y="1"/>
                      <a:pt x="255" y="0"/>
                      <a:pt x="253" y="0"/>
                    </a:cubicBezTo>
                  </a:path>
                </a:pathLst>
              </a:custGeom>
              <a:solidFill>
                <a:srgbClr val="796F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35" name="Freeform 1318">
                <a:extLst>
                  <a:ext uri="{FF2B5EF4-FFF2-40B4-BE49-F238E27FC236}">
                    <a16:creationId xmlns:a16="http://schemas.microsoft.com/office/drawing/2014/main" id="{CB50E95D-094F-4FB8-8486-52D7FA6A98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2" y="1042"/>
                <a:ext cx="7" cy="47"/>
              </a:xfrm>
              <a:custGeom>
                <a:avLst/>
                <a:gdLst>
                  <a:gd name="T0" fmla="*/ 0 w 4"/>
                  <a:gd name="T1" fmla="*/ 0 h 29"/>
                  <a:gd name="T2" fmla="*/ 21 w 4"/>
                  <a:gd name="T3" fmla="*/ 199 h 29"/>
                  <a:gd name="T4" fmla="*/ 37 w 4"/>
                  <a:gd name="T5" fmla="*/ 34 h 29"/>
                  <a:gd name="T6" fmla="*/ 37 w 4"/>
                  <a:gd name="T7" fmla="*/ 8 h 29"/>
                  <a:gd name="T8" fmla="*/ 0 w 4"/>
                  <a:gd name="T9" fmla="*/ 0 h 2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29">
                    <a:moveTo>
                      <a:pt x="0" y="0"/>
                    </a:moveTo>
                    <a:cubicBezTo>
                      <a:pt x="0" y="10"/>
                      <a:pt x="0" y="20"/>
                      <a:pt x="2" y="29"/>
                    </a:cubicBezTo>
                    <a:cubicBezTo>
                      <a:pt x="2" y="21"/>
                      <a:pt x="2" y="13"/>
                      <a:pt x="4" y="5"/>
                    </a:cubicBezTo>
                    <a:cubicBezTo>
                      <a:pt x="4" y="4"/>
                      <a:pt x="4" y="3"/>
                      <a:pt x="4" y="1"/>
                    </a:cubicBezTo>
                    <a:cubicBezTo>
                      <a:pt x="3" y="1"/>
                      <a:pt x="1" y="1"/>
                      <a:pt x="0" y="0"/>
                    </a:cubicBezTo>
                  </a:path>
                </a:pathLst>
              </a:custGeom>
              <a:solidFill>
                <a:srgbClr val="796F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36" name="Freeform 1319">
                <a:extLst>
                  <a:ext uri="{FF2B5EF4-FFF2-40B4-BE49-F238E27FC236}">
                    <a16:creationId xmlns:a16="http://schemas.microsoft.com/office/drawing/2014/main" id="{2C05A69D-C932-41DC-9578-6DDBCB81FB1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35" y="1013"/>
                <a:ext cx="519" cy="186"/>
              </a:xfrm>
              <a:custGeom>
                <a:avLst/>
                <a:gdLst>
                  <a:gd name="T0" fmla="*/ 1954 w 323"/>
                  <a:gd name="T1" fmla="*/ 507 h 116"/>
                  <a:gd name="T2" fmla="*/ 2078 w 323"/>
                  <a:gd name="T3" fmla="*/ 754 h 116"/>
                  <a:gd name="T4" fmla="*/ 2098 w 323"/>
                  <a:gd name="T5" fmla="*/ 766 h 116"/>
                  <a:gd name="T6" fmla="*/ 2127 w 323"/>
                  <a:gd name="T7" fmla="*/ 758 h 116"/>
                  <a:gd name="T8" fmla="*/ 2153 w 323"/>
                  <a:gd name="T9" fmla="*/ 754 h 116"/>
                  <a:gd name="T10" fmla="*/ 1991 w 323"/>
                  <a:gd name="T11" fmla="*/ 528 h 116"/>
                  <a:gd name="T12" fmla="*/ 1988 w 323"/>
                  <a:gd name="T13" fmla="*/ 515 h 116"/>
                  <a:gd name="T14" fmla="*/ 1954 w 323"/>
                  <a:gd name="T15" fmla="*/ 507 h 116"/>
                  <a:gd name="T16" fmla="*/ 13 w 323"/>
                  <a:gd name="T17" fmla="*/ 152 h 116"/>
                  <a:gd name="T18" fmla="*/ 0 w 323"/>
                  <a:gd name="T19" fmla="*/ 308 h 116"/>
                  <a:gd name="T20" fmla="*/ 21 w 323"/>
                  <a:gd name="T21" fmla="*/ 396 h 116"/>
                  <a:gd name="T22" fmla="*/ 42 w 323"/>
                  <a:gd name="T23" fmla="*/ 425 h 116"/>
                  <a:gd name="T24" fmla="*/ 88 w 323"/>
                  <a:gd name="T25" fmla="*/ 337 h 116"/>
                  <a:gd name="T26" fmla="*/ 47 w 323"/>
                  <a:gd name="T27" fmla="*/ 308 h 116"/>
                  <a:gd name="T28" fmla="*/ 13 w 323"/>
                  <a:gd name="T29" fmla="*/ 152 h 116"/>
                  <a:gd name="T30" fmla="*/ 860 w 323"/>
                  <a:gd name="T31" fmla="*/ 0 h 116"/>
                  <a:gd name="T32" fmla="*/ 826 w 323"/>
                  <a:gd name="T33" fmla="*/ 8 h 116"/>
                  <a:gd name="T34" fmla="*/ 501 w 323"/>
                  <a:gd name="T35" fmla="*/ 88 h 116"/>
                  <a:gd name="T36" fmla="*/ 771 w 323"/>
                  <a:gd name="T37" fmla="*/ 26 h 116"/>
                  <a:gd name="T38" fmla="*/ 860 w 323"/>
                  <a:gd name="T39" fmla="*/ 0 h 11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323" h="116">
                    <a:moveTo>
                      <a:pt x="293" y="77"/>
                    </a:moveTo>
                    <a:cubicBezTo>
                      <a:pt x="302" y="88"/>
                      <a:pt x="305" y="102"/>
                      <a:pt x="312" y="114"/>
                    </a:cubicBezTo>
                    <a:cubicBezTo>
                      <a:pt x="313" y="115"/>
                      <a:pt x="314" y="115"/>
                      <a:pt x="315" y="116"/>
                    </a:cubicBezTo>
                    <a:cubicBezTo>
                      <a:pt x="316" y="116"/>
                      <a:pt x="318" y="115"/>
                      <a:pt x="319" y="115"/>
                    </a:cubicBezTo>
                    <a:cubicBezTo>
                      <a:pt x="320" y="115"/>
                      <a:pt x="322" y="114"/>
                      <a:pt x="323" y="114"/>
                    </a:cubicBezTo>
                    <a:cubicBezTo>
                      <a:pt x="315" y="103"/>
                      <a:pt x="305" y="93"/>
                      <a:pt x="299" y="80"/>
                    </a:cubicBezTo>
                    <a:cubicBezTo>
                      <a:pt x="299" y="79"/>
                      <a:pt x="299" y="78"/>
                      <a:pt x="298" y="78"/>
                    </a:cubicBezTo>
                    <a:cubicBezTo>
                      <a:pt x="297" y="77"/>
                      <a:pt x="295" y="77"/>
                      <a:pt x="293" y="77"/>
                    </a:cubicBezTo>
                    <a:moveTo>
                      <a:pt x="2" y="23"/>
                    </a:moveTo>
                    <a:cubicBezTo>
                      <a:pt x="0" y="31"/>
                      <a:pt x="0" y="39"/>
                      <a:pt x="0" y="47"/>
                    </a:cubicBezTo>
                    <a:cubicBezTo>
                      <a:pt x="0" y="52"/>
                      <a:pt x="2" y="56"/>
                      <a:pt x="3" y="60"/>
                    </a:cubicBezTo>
                    <a:cubicBezTo>
                      <a:pt x="4" y="61"/>
                      <a:pt x="5" y="63"/>
                      <a:pt x="6" y="64"/>
                    </a:cubicBezTo>
                    <a:cubicBezTo>
                      <a:pt x="8" y="60"/>
                      <a:pt x="10" y="55"/>
                      <a:pt x="13" y="51"/>
                    </a:cubicBezTo>
                    <a:cubicBezTo>
                      <a:pt x="10" y="50"/>
                      <a:pt x="8" y="49"/>
                      <a:pt x="7" y="47"/>
                    </a:cubicBezTo>
                    <a:cubicBezTo>
                      <a:pt x="3" y="42"/>
                      <a:pt x="2" y="33"/>
                      <a:pt x="2" y="23"/>
                    </a:cubicBezTo>
                    <a:moveTo>
                      <a:pt x="129" y="0"/>
                    </a:moveTo>
                    <a:cubicBezTo>
                      <a:pt x="127" y="0"/>
                      <a:pt x="126" y="1"/>
                      <a:pt x="124" y="1"/>
                    </a:cubicBezTo>
                    <a:cubicBezTo>
                      <a:pt x="114" y="4"/>
                      <a:pt x="88" y="6"/>
                      <a:pt x="75" y="13"/>
                    </a:cubicBezTo>
                    <a:cubicBezTo>
                      <a:pt x="88" y="9"/>
                      <a:pt x="102" y="7"/>
                      <a:pt x="116" y="4"/>
                    </a:cubicBezTo>
                    <a:cubicBezTo>
                      <a:pt x="121" y="3"/>
                      <a:pt x="125" y="1"/>
                      <a:pt x="129" y="0"/>
                    </a:cubicBezTo>
                  </a:path>
                </a:pathLst>
              </a:custGeom>
              <a:solidFill>
                <a:srgbClr val="A9A2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37" name="Freeform 1320">
                <a:extLst>
                  <a:ext uri="{FF2B5EF4-FFF2-40B4-BE49-F238E27FC236}">
                    <a16:creationId xmlns:a16="http://schemas.microsoft.com/office/drawing/2014/main" id="{3BA6A632-0156-4606-8AEB-90BFE4814E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2" y="1037"/>
                <a:ext cx="7" cy="7"/>
              </a:xfrm>
              <a:custGeom>
                <a:avLst/>
                <a:gdLst>
                  <a:gd name="T0" fmla="*/ 37 w 4"/>
                  <a:gd name="T1" fmla="*/ 0 h 4"/>
                  <a:gd name="T2" fmla="*/ 0 w 4"/>
                  <a:gd name="T3" fmla="*/ 28 h 4"/>
                  <a:gd name="T4" fmla="*/ 0 w 4"/>
                  <a:gd name="T5" fmla="*/ 28 h 4"/>
                  <a:gd name="T6" fmla="*/ 37 w 4"/>
                  <a:gd name="T7" fmla="*/ 37 h 4"/>
                  <a:gd name="T8" fmla="*/ 3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4"/>
                      <a:pt x="3" y="4"/>
                      <a:pt x="4" y="4"/>
                    </a:cubicBezTo>
                    <a:cubicBezTo>
                      <a:pt x="4" y="3"/>
                      <a:pt x="4" y="2"/>
                      <a:pt x="4" y="0"/>
                    </a:cubicBezTo>
                  </a:path>
                </a:pathLst>
              </a:custGeom>
              <a:solidFill>
                <a:srgbClr val="A9A2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38" name="Freeform 1321">
                <a:extLst>
                  <a:ext uri="{FF2B5EF4-FFF2-40B4-BE49-F238E27FC236}">
                    <a16:creationId xmlns:a16="http://schemas.microsoft.com/office/drawing/2014/main" id="{E13578FF-A90F-4ADF-9C93-E45FFA97B13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35" y="1231"/>
                <a:ext cx="456" cy="302"/>
              </a:xfrm>
              <a:custGeom>
                <a:avLst/>
                <a:gdLst>
                  <a:gd name="T0" fmla="*/ 374 w 284"/>
                  <a:gd name="T1" fmla="*/ 724 h 188"/>
                  <a:gd name="T2" fmla="*/ 265 w 284"/>
                  <a:gd name="T3" fmla="*/ 805 h 188"/>
                  <a:gd name="T4" fmla="*/ 90 w 284"/>
                  <a:gd name="T5" fmla="*/ 888 h 188"/>
                  <a:gd name="T6" fmla="*/ 0 w 284"/>
                  <a:gd name="T7" fmla="*/ 821 h 188"/>
                  <a:gd name="T8" fmla="*/ 0 w 284"/>
                  <a:gd name="T9" fmla="*/ 859 h 188"/>
                  <a:gd name="T10" fmla="*/ 34 w 284"/>
                  <a:gd name="T11" fmla="*/ 1133 h 188"/>
                  <a:gd name="T12" fmla="*/ 273 w 284"/>
                  <a:gd name="T13" fmla="*/ 1251 h 188"/>
                  <a:gd name="T14" fmla="*/ 328 w 284"/>
                  <a:gd name="T15" fmla="*/ 1243 h 188"/>
                  <a:gd name="T16" fmla="*/ 199 w 284"/>
                  <a:gd name="T17" fmla="*/ 1006 h 188"/>
                  <a:gd name="T18" fmla="*/ 265 w 284"/>
                  <a:gd name="T19" fmla="*/ 965 h 188"/>
                  <a:gd name="T20" fmla="*/ 451 w 284"/>
                  <a:gd name="T21" fmla="*/ 880 h 188"/>
                  <a:gd name="T22" fmla="*/ 384 w 284"/>
                  <a:gd name="T23" fmla="*/ 847 h 188"/>
                  <a:gd name="T24" fmla="*/ 374 w 284"/>
                  <a:gd name="T25" fmla="*/ 724 h 188"/>
                  <a:gd name="T26" fmla="*/ 910 w 284"/>
                  <a:gd name="T27" fmla="*/ 678 h 188"/>
                  <a:gd name="T28" fmla="*/ 801 w 284"/>
                  <a:gd name="T29" fmla="*/ 718 h 188"/>
                  <a:gd name="T30" fmla="*/ 724 w 284"/>
                  <a:gd name="T31" fmla="*/ 855 h 188"/>
                  <a:gd name="T32" fmla="*/ 865 w 284"/>
                  <a:gd name="T33" fmla="*/ 835 h 188"/>
                  <a:gd name="T34" fmla="*/ 1140 w 284"/>
                  <a:gd name="T35" fmla="*/ 733 h 188"/>
                  <a:gd name="T36" fmla="*/ 1010 w 284"/>
                  <a:gd name="T37" fmla="*/ 678 h 188"/>
                  <a:gd name="T38" fmla="*/ 984 w 284"/>
                  <a:gd name="T39" fmla="*/ 684 h 188"/>
                  <a:gd name="T40" fmla="*/ 944 w 284"/>
                  <a:gd name="T41" fmla="*/ 684 h 188"/>
                  <a:gd name="T42" fmla="*/ 910 w 284"/>
                  <a:gd name="T43" fmla="*/ 678 h 188"/>
                  <a:gd name="T44" fmla="*/ 1089 w 284"/>
                  <a:gd name="T45" fmla="*/ 165 h 188"/>
                  <a:gd name="T46" fmla="*/ 1055 w 284"/>
                  <a:gd name="T47" fmla="*/ 186 h 188"/>
                  <a:gd name="T48" fmla="*/ 1044 w 284"/>
                  <a:gd name="T49" fmla="*/ 212 h 188"/>
                  <a:gd name="T50" fmla="*/ 931 w 284"/>
                  <a:gd name="T51" fmla="*/ 349 h 188"/>
                  <a:gd name="T52" fmla="*/ 944 w 284"/>
                  <a:gd name="T53" fmla="*/ 353 h 188"/>
                  <a:gd name="T54" fmla="*/ 1023 w 284"/>
                  <a:gd name="T55" fmla="*/ 382 h 188"/>
                  <a:gd name="T56" fmla="*/ 1055 w 284"/>
                  <a:gd name="T57" fmla="*/ 382 h 188"/>
                  <a:gd name="T58" fmla="*/ 1089 w 284"/>
                  <a:gd name="T59" fmla="*/ 165 h 188"/>
                  <a:gd name="T60" fmla="*/ 1474 w 284"/>
                  <a:gd name="T61" fmla="*/ 0 h 188"/>
                  <a:gd name="T62" fmla="*/ 1325 w 284"/>
                  <a:gd name="T63" fmla="*/ 76 h 188"/>
                  <a:gd name="T64" fmla="*/ 1251 w 284"/>
                  <a:gd name="T65" fmla="*/ 108 h 188"/>
                  <a:gd name="T66" fmla="*/ 1089 w 284"/>
                  <a:gd name="T67" fmla="*/ 397 h 188"/>
                  <a:gd name="T68" fmla="*/ 1121 w 284"/>
                  <a:gd name="T69" fmla="*/ 580 h 188"/>
                  <a:gd name="T70" fmla="*/ 1183 w 284"/>
                  <a:gd name="T71" fmla="*/ 573 h 188"/>
                  <a:gd name="T72" fmla="*/ 1217 w 284"/>
                  <a:gd name="T73" fmla="*/ 573 h 188"/>
                  <a:gd name="T74" fmla="*/ 1256 w 284"/>
                  <a:gd name="T75" fmla="*/ 573 h 188"/>
                  <a:gd name="T76" fmla="*/ 1297 w 284"/>
                  <a:gd name="T77" fmla="*/ 573 h 188"/>
                  <a:gd name="T78" fmla="*/ 1429 w 284"/>
                  <a:gd name="T79" fmla="*/ 527 h 188"/>
                  <a:gd name="T80" fmla="*/ 1524 w 284"/>
                  <a:gd name="T81" fmla="*/ 485 h 188"/>
                  <a:gd name="T82" fmla="*/ 1557 w 284"/>
                  <a:gd name="T83" fmla="*/ 493 h 188"/>
                  <a:gd name="T84" fmla="*/ 1570 w 284"/>
                  <a:gd name="T85" fmla="*/ 485 h 188"/>
                  <a:gd name="T86" fmla="*/ 1593 w 284"/>
                  <a:gd name="T87" fmla="*/ 382 h 188"/>
                  <a:gd name="T88" fmla="*/ 1627 w 284"/>
                  <a:gd name="T89" fmla="*/ 374 h 188"/>
                  <a:gd name="T90" fmla="*/ 1710 w 284"/>
                  <a:gd name="T91" fmla="*/ 384 h 188"/>
                  <a:gd name="T92" fmla="*/ 1715 w 284"/>
                  <a:gd name="T93" fmla="*/ 395 h 188"/>
                  <a:gd name="T94" fmla="*/ 1710 w 284"/>
                  <a:gd name="T95" fmla="*/ 361 h 188"/>
                  <a:gd name="T96" fmla="*/ 1723 w 284"/>
                  <a:gd name="T97" fmla="*/ 361 h 188"/>
                  <a:gd name="T98" fmla="*/ 1797 w 284"/>
                  <a:gd name="T99" fmla="*/ 365 h 188"/>
                  <a:gd name="T100" fmla="*/ 1880 w 284"/>
                  <a:gd name="T101" fmla="*/ 294 h 188"/>
                  <a:gd name="T102" fmla="*/ 1864 w 284"/>
                  <a:gd name="T103" fmla="*/ 220 h 188"/>
                  <a:gd name="T104" fmla="*/ 1853 w 284"/>
                  <a:gd name="T105" fmla="*/ 220 h 188"/>
                  <a:gd name="T106" fmla="*/ 1789 w 284"/>
                  <a:gd name="T107" fmla="*/ 260 h 188"/>
                  <a:gd name="T108" fmla="*/ 1689 w 284"/>
                  <a:gd name="T109" fmla="*/ 315 h 188"/>
                  <a:gd name="T110" fmla="*/ 1655 w 284"/>
                  <a:gd name="T111" fmla="*/ 273 h 188"/>
                  <a:gd name="T112" fmla="*/ 1758 w 284"/>
                  <a:gd name="T113" fmla="*/ 145 h 188"/>
                  <a:gd name="T114" fmla="*/ 1728 w 284"/>
                  <a:gd name="T115" fmla="*/ 129 h 188"/>
                  <a:gd name="T116" fmla="*/ 1570 w 284"/>
                  <a:gd name="T117" fmla="*/ 26 h 188"/>
                  <a:gd name="T118" fmla="*/ 1474 w 284"/>
                  <a:gd name="T119" fmla="*/ 0 h 188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284" h="188">
                    <a:moveTo>
                      <a:pt x="56" y="109"/>
                    </a:moveTo>
                    <a:cubicBezTo>
                      <a:pt x="51" y="113"/>
                      <a:pt x="45" y="117"/>
                      <a:pt x="40" y="121"/>
                    </a:cubicBezTo>
                    <a:cubicBezTo>
                      <a:pt x="29" y="129"/>
                      <a:pt x="20" y="133"/>
                      <a:pt x="14" y="133"/>
                    </a:cubicBezTo>
                    <a:cubicBezTo>
                      <a:pt x="7" y="133"/>
                      <a:pt x="3" y="129"/>
                      <a:pt x="0" y="123"/>
                    </a:cubicBezTo>
                    <a:cubicBezTo>
                      <a:pt x="0" y="125"/>
                      <a:pt x="0" y="127"/>
                      <a:pt x="0" y="129"/>
                    </a:cubicBezTo>
                    <a:cubicBezTo>
                      <a:pt x="0" y="143"/>
                      <a:pt x="1" y="157"/>
                      <a:pt x="5" y="170"/>
                    </a:cubicBezTo>
                    <a:cubicBezTo>
                      <a:pt x="15" y="177"/>
                      <a:pt x="29" y="182"/>
                      <a:pt x="41" y="188"/>
                    </a:cubicBezTo>
                    <a:cubicBezTo>
                      <a:pt x="43" y="188"/>
                      <a:pt x="46" y="188"/>
                      <a:pt x="49" y="187"/>
                    </a:cubicBezTo>
                    <a:cubicBezTo>
                      <a:pt x="38" y="179"/>
                      <a:pt x="30" y="168"/>
                      <a:pt x="30" y="151"/>
                    </a:cubicBezTo>
                    <a:cubicBezTo>
                      <a:pt x="40" y="145"/>
                      <a:pt x="40" y="145"/>
                      <a:pt x="40" y="145"/>
                    </a:cubicBezTo>
                    <a:cubicBezTo>
                      <a:pt x="48" y="138"/>
                      <a:pt x="58" y="134"/>
                      <a:pt x="68" y="132"/>
                    </a:cubicBezTo>
                    <a:cubicBezTo>
                      <a:pt x="63" y="130"/>
                      <a:pt x="59" y="128"/>
                      <a:pt x="58" y="127"/>
                    </a:cubicBezTo>
                    <a:cubicBezTo>
                      <a:pt x="53" y="122"/>
                      <a:pt x="58" y="114"/>
                      <a:pt x="56" y="109"/>
                    </a:cubicBezTo>
                    <a:moveTo>
                      <a:pt x="137" y="102"/>
                    </a:moveTo>
                    <a:cubicBezTo>
                      <a:pt x="132" y="102"/>
                      <a:pt x="126" y="103"/>
                      <a:pt x="121" y="108"/>
                    </a:cubicBezTo>
                    <a:cubicBezTo>
                      <a:pt x="113" y="114"/>
                      <a:pt x="112" y="122"/>
                      <a:pt x="109" y="128"/>
                    </a:cubicBezTo>
                    <a:cubicBezTo>
                      <a:pt x="116" y="127"/>
                      <a:pt x="123" y="127"/>
                      <a:pt x="130" y="126"/>
                    </a:cubicBezTo>
                    <a:cubicBezTo>
                      <a:pt x="145" y="123"/>
                      <a:pt x="158" y="117"/>
                      <a:pt x="171" y="110"/>
                    </a:cubicBezTo>
                    <a:cubicBezTo>
                      <a:pt x="165" y="107"/>
                      <a:pt x="159" y="105"/>
                      <a:pt x="152" y="102"/>
                    </a:cubicBezTo>
                    <a:cubicBezTo>
                      <a:pt x="151" y="103"/>
                      <a:pt x="149" y="103"/>
                      <a:pt x="148" y="103"/>
                    </a:cubicBezTo>
                    <a:cubicBezTo>
                      <a:pt x="146" y="103"/>
                      <a:pt x="144" y="103"/>
                      <a:pt x="142" y="103"/>
                    </a:cubicBezTo>
                    <a:cubicBezTo>
                      <a:pt x="141" y="102"/>
                      <a:pt x="139" y="102"/>
                      <a:pt x="137" y="102"/>
                    </a:cubicBezTo>
                    <a:moveTo>
                      <a:pt x="164" y="25"/>
                    </a:moveTo>
                    <a:cubicBezTo>
                      <a:pt x="162" y="26"/>
                      <a:pt x="160" y="27"/>
                      <a:pt x="159" y="28"/>
                    </a:cubicBezTo>
                    <a:cubicBezTo>
                      <a:pt x="158" y="30"/>
                      <a:pt x="158" y="31"/>
                      <a:pt x="157" y="32"/>
                    </a:cubicBezTo>
                    <a:cubicBezTo>
                      <a:pt x="153" y="40"/>
                      <a:pt x="146" y="46"/>
                      <a:pt x="140" y="52"/>
                    </a:cubicBezTo>
                    <a:cubicBezTo>
                      <a:pt x="141" y="52"/>
                      <a:pt x="141" y="53"/>
                      <a:pt x="142" y="53"/>
                    </a:cubicBezTo>
                    <a:cubicBezTo>
                      <a:pt x="145" y="55"/>
                      <a:pt x="148" y="57"/>
                      <a:pt x="154" y="57"/>
                    </a:cubicBezTo>
                    <a:cubicBezTo>
                      <a:pt x="155" y="57"/>
                      <a:pt x="157" y="57"/>
                      <a:pt x="159" y="57"/>
                    </a:cubicBezTo>
                    <a:cubicBezTo>
                      <a:pt x="159" y="46"/>
                      <a:pt x="160" y="35"/>
                      <a:pt x="164" y="25"/>
                    </a:cubicBezTo>
                    <a:moveTo>
                      <a:pt x="222" y="0"/>
                    </a:moveTo>
                    <a:cubicBezTo>
                      <a:pt x="215" y="0"/>
                      <a:pt x="212" y="5"/>
                      <a:pt x="199" y="11"/>
                    </a:cubicBezTo>
                    <a:cubicBezTo>
                      <a:pt x="196" y="13"/>
                      <a:pt x="192" y="14"/>
                      <a:pt x="188" y="16"/>
                    </a:cubicBezTo>
                    <a:cubicBezTo>
                      <a:pt x="180" y="31"/>
                      <a:pt x="167" y="45"/>
                      <a:pt x="164" y="60"/>
                    </a:cubicBezTo>
                    <a:cubicBezTo>
                      <a:pt x="162" y="70"/>
                      <a:pt x="170" y="78"/>
                      <a:pt x="169" y="87"/>
                    </a:cubicBezTo>
                    <a:cubicBezTo>
                      <a:pt x="172" y="86"/>
                      <a:pt x="175" y="86"/>
                      <a:pt x="178" y="86"/>
                    </a:cubicBezTo>
                    <a:cubicBezTo>
                      <a:pt x="179" y="86"/>
                      <a:pt x="181" y="86"/>
                      <a:pt x="183" y="86"/>
                    </a:cubicBezTo>
                    <a:cubicBezTo>
                      <a:pt x="185" y="86"/>
                      <a:pt x="187" y="86"/>
                      <a:pt x="189" y="86"/>
                    </a:cubicBezTo>
                    <a:cubicBezTo>
                      <a:pt x="191" y="86"/>
                      <a:pt x="193" y="86"/>
                      <a:pt x="195" y="86"/>
                    </a:cubicBezTo>
                    <a:cubicBezTo>
                      <a:pt x="201" y="84"/>
                      <a:pt x="209" y="81"/>
                      <a:pt x="215" y="79"/>
                    </a:cubicBezTo>
                    <a:cubicBezTo>
                      <a:pt x="221" y="77"/>
                      <a:pt x="224" y="73"/>
                      <a:pt x="229" y="73"/>
                    </a:cubicBezTo>
                    <a:cubicBezTo>
                      <a:pt x="231" y="73"/>
                      <a:pt x="232" y="73"/>
                      <a:pt x="234" y="74"/>
                    </a:cubicBezTo>
                    <a:cubicBezTo>
                      <a:pt x="234" y="73"/>
                      <a:pt x="235" y="73"/>
                      <a:pt x="236" y="73"/>
                    </a:cubicBezTo>
                    <a:cubicBezTo>
                      <a:pt x="235" y="66"/>
                      <a:pt x="232" y="61"/>
                      <a:pt x="240" y="57"/>
                    </a:cubicBezTo>
                    <a:cubicBezTo>
                      <a:pt x="242" y="56"/>
                      <a:pt x="244" y="56"/>
                      <a:pt x="245" y="56"/>
                    </a:cubicBezTo>
                    <a:cubicBezTo>
                      <a:pt x="249" y="56"/>
                      <a:pt x="253" y="57"/>
                      <a:pt x="257" y="58"/>
                    </a:cubicBezTo>
                    <a:cubicBezTo>
                      <a:pt x="257" y="58"/>
                      <a:pt x="257" y="59"/>
                      <a:pt x="258" y="59"/>
                    </a:cubicBezTo>
                    <a:cubicBezTo>
                      <a:pt x="257" y="57"/>
                      <a:pt x="257" y="56"/>
                      <a:pt x="257" y="54"/>
                    </a:cubicBezTo>
                    <a:cubicBezTo>
                      <a:pt x="258" y="54"/>
                      <a:pt x="258" y="54"/>
                      <a:pt x="259" y="54"/>
                    </a:cubicBezTo>
                    <a:cubicBezTo>
                      <a:pt x="262" y="54"/>
                      <a:pt x="266" y="54"/>
                      <a:pt x="270" y="55"/>
                    </a:cubicBezTo>
                    <a:cubicBezTo>
                      <a:pt x="276" y="52"/>
                      <a:pt x="281" y="48"/>
                      <a:pt x="283" y="44"/>
                    </a:cubicBezTo>
                    <a:cubicBezTo>
                      <a:pt x="284" y="39"/>
                      <a:pt x="283" y="36"/>
                      <a:pt x="280" y="33"/>
                    </a:cubicBezTo>
                    <a:cubicBezTo>
                      <a:pt x="280" y="33"/>
                      <a:pt x="279" y="33"/>
                      <a:pt x="279" y="33"/>
                    </a:cubicBezTo>
                    <a:cubicBezTo>
                      <a:pt x="276" y="35"/>
                      <a:pt x="272" y="37"/>
                      <a:pt x="269" y="39"/>
                    </a:cubicBezTo>
                    <a:cubicBezTo>
                      <a:pt x="264" y="42"/>
                      <a:pt x="259" y="47"/>
                      <a:pt x="254" y="47"/>
                    </a:cubicBezTo>
                    <a:cubicBezTo>
                      <a:pt x="252" y="47"/>
                      <a:pt x="250" y="46"/>
                      <a:pt x="249" y="41"/>
                    </a:cubicBezTo>
                    <a:cubicBezTo>
                      <a:pt x="247" y="34"/>
                      <a:pt x="255" y="27"/>
                      <a:pt x="265" y="22"/>
                    </a:cubicBezTo>
                    <a:cubicBezTo>
                      <a:pt x="263" y="21"/>
                      <a:pt x="261" y="20"/>
                      <a:pt x="260" y="19"/>
                    </a:cubicBezTo>
                    <a:cubicBezTo>
                      <a:pt x="252" y="15"/>
                      <a:pt x="245" y="7"/>
                      <a:pt x="236" y="4"/>
                    </a:cubicBezTo>
                    <a:cubicBezTo>
                      <a:pt x="230" y="1"/>
                      <a:pt x="225" y="0"/>
                      <a:pt x="222" y="0"/>
                    </a:cubicBezTo>
                  </a:path>
                </a:pathLst>
              </a:custGeom>
              <a:solidFill>
                <a:srgbClr val="796F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39" name="Freeform 1322">
                <a:extLst>
                  <a:ext uri="{FF2B5EF4-FFF2-40B4-BE49-F238E27FC236}">
                    <a16:creationId xmlns:a16="http://schemas.microsoft.com/office/drawing/2014/main" id="{CD0F4DCC-08D4-4937-82EB-E647D7371E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" y="1408"/>
                <a:ext cx="260" cy="132"/>
              </a:xfrm>
              <a:custGeom>
                <a:avLst/>
                <a:gdLst>
                  <a:gd name="T0" fmla="*/ 936 w 162"/>
                  <a:gd name="T1" fmla="*/ 0 h 82"/>
                  <a:gd name="T2" fmla="*/ 661 w 162"/>
                  <a:gd name="T3" fmla="*/ 109 h 82"/>
                  <a:gd name="T4" fmla="*/ 525 w 162"/>
                  <a:gd name="T5" fmla="*/ 122 h 82"/>
                  <a:gd name="T6" fmla="*/ 412 w 162"/>
                  <a:gd name="T7" fmla="*/ 179 h 82"/>
                  <a:gd name="T8" fmla="*/ 404 w 162"/>
                  <a:gd name="T9" fmla="*/ 179 h 82"/>
                  <a:gd name="T10" fmla="*/ 252 w 162"/>
                  <a:gd name="T11" fmla="*/ 145 h 82"/>
                  <a:gd name="T12" fmla="*/ 67 w 162"/>
                  <a:gd name="T13" fmla="*/ 233 h 82"/>
                  <a:gd name="T14" fmla="*/ 0 w 162"/>
                  <a:gd name="T15" fmla="*/ 275 h 82"/>
                  <a:gd name="T16" fmla="*/ 124 w 162"/>
                  <a:gd name="T17" fmla="*/ 518 h 82"/>
                  <a:gd name="T18" fmla="*/ 152 w 162"/>
                  <a:gd name="T19" fmla="*/ 518 h 82"/>
                  <a:gd name="T20" fmla="*/ 212 w 162"/>
                  <a:gd name="T21" fmla="*/ 526 h 82"/>
                  <a:gd name="T22" fmla="*/ 327 w 162"/>
                  <a:gd name="T23" fmla="*/ 549 h 82"/>
                  <a:gd name="T24" fmla="*/ 384 w 162"/>
                  <a:gd name="T25" fmla="*/ 518 h 82"/>
                  <a:gd name="T26" fmla="*/ 404 w 162"/>
                  <a:gd name="T27" fmla="*/ 541 h 82"/>
                  <a:gd name="T28" fmla="*/ 485 w 162"/>
                  <a:gd name="T29" fmla="*/ 497 h 82"/>
                  <a:gd name="T30" fmla="*/ 592 w 162"/>
                  <a:gd name="T31" fmla="*/ 438 h 82"/>
                  <a:gd name="T32" fmla="*/ 1040 w 162"/>
                  <a:gd name="T33" fmla="*/ 221 h 82"/>
                  <a:gd name="T34" fmla="*/ 1074 w 162"/>
                  <a:gd name="T35" fmla="*/ 145 h 82"/>
                  <a:gd name="T36" fmla="*/ 1074 w 162"/>
                  <a:gd name="T37" fmla="*/ 145 h 82"/>
                  <a:gd name="T38" fmla="*/ 1066 w 162"/>
                  <a:gd name="T39" fmla="*/ 143 h 82"/>
                  <a:gd name="T40" fmla="*/ 1000 w 162"/>
                  <a:gd name="T41" fmla="*/ 163 h 82"/>
                  <a:gd name="T42" fmla="*/ 1061 w 162"/>
                  <a:gd name="T43" fmla="*/ 135 h 82"/>
                  <a:gd name="T44" fmla="*/ 984 w 162"/>
                  <a:gd name="T45" fmla="*/ 21 h 82"/>
                  <a:gd name="T46" fmla="*/ 936 w 162"/>
                  <a:gd name="T47" fmla="*/ 0 h 82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162" h="82">
                    <a:moveTo>
                      <a:pt x="141" y="0"/>
                    </a:moveTo>
                    <a:cubicBezTo>
                      <a:pt x="128" y="7"/>
                      <a:pt x="115" y="13"/>
                      <a:pt x="100" y="16"/>
                    </a:cubicBezTo>
                    <a:cubicBezTo>
                      <a:pt x="93" y="17"/>
                      <a:pt x="86" y="17"/>
                      <a:pt x="79" y="18"/>
                    </a:cubicBezTo>
                    <a:cubicBezTo>
                      <a:pt x="76" y="22"/>
                      <a:pt x="72" y="26"/>
                      <a:pt x="62" y="27"/>
                    </a:cubicBezTo>
                    <a:cubicBezTo>
                      <a:pt x="62" y="27"/>
                      <a:pt x="62" y="27"/>
                      <a:pt x="61" y="27"/>
                    </a:cubicBezTo>
                    <a:cubicBezTo>
                      <a:pt x="57" y="27"/>
                      <a:pt x="46" y="25"/>
                      <a:pt x="38" y="22"/>
                    </a:cubicBezTo>
                    <a:cubicBezTo>
                      <a:pt x="28" y="24"/>
                      <a:pt x="18" y="28"/>
                      <a:pt x="10" y="35"/>
                    </a:cubicBezTo>
                    <a:cubicBezTo>
                      <a:pt x="0" y="41"/>
                      <a:pt x="0" y="41"/>
                      <a:pt x="0" y="41"/>
                    </a:cubicBezTo>
                    <a:cubicBezTo>
                      <a:pt x="0" y="58"/>
                      <a:pt x="8" y="69"/>
                      <a:pt x="19" y="77"/>
                    </a:cubicBezTo>
                    <a:cubicBezTo>
                      <a:pt x="20" y="77"/>
                      <a:pt x="22" y="77"/>
                      <a:pt x="23" y="77"/>
                    </a:cubicBezTo>
                    <a:cubicBezTo>
                      <a:pt x="26" y="77"/>
                      <a:pt x="29" y="78"/>
                      <a:pt x="32" y="78"/>
                    </a:cubicBezTo>
                    <a:cubicBezTo>
                      <a:pt x="39" y="79"/>
                      <a:pt x="44" y="82"/>
                      <a:pt x="49" y="82"/>
                    </a:cubicBezTo>
                    <a:cubicBezTo>
                      <a:pt x="52" y="82"/>
                      <a:pt x="55" y="80"/>
                      <a:pt x="58" y="77"/>
                    </a:cubicBezTo>
                    <a:cubicBezTo>
                      <a:pt x="59" y="78"/>
                      <a:pt x="60" y="79"/>
                      <a:pt x="61" y="81"/>
                    </a:cubicBezTo>
                    <a:cubicBezTo>
                      <a:pt x="65" y="77"/>
                      <a:pt x="69" y="75"/>
                      <a:pt x="73" y="74"/>
                    </a:cubicBezTo>
                    <a:cubicBezTo>
                      <a:pt x="78" y="71"/>
                      <a:pt x="83" y="68"/>
                      <a:pt x="89" y="65"/>
                    </a:cubicBezTo>
                    <a:cubicBezTo>
                      <a:pt x="112" y="53"/>
                      <a:pt x="132" y="46"/>
                      <a:pt x="157" y="33"/>
                    </a:cubicBezTo>
                    <a:cubicBezTo>
                      <a:pt x="159" y="29"/>
                      <a:pt x="160" y="25"/>
                      <a:pt x="162" y="22"/>
                    </a:cubicBezTo>
                    <a:cubicBezTo>
                      <a:pt x="162" y="22"/>
                      <a:pt x="162" y="22"/>
                      <a:pt x="162" y="22"/>
                    </a:cubicBezTo>
                    <a:cubicBezTo>
                      <a:pt x="161" y="21"/>
                      <a:pt x="161" y="21"/>
                      <a:pt x="161" y="21"/>
                    </a:cubicBezTo>
                    <a:cubicBezTo>
                      <a:pt x="158" y="22"/>
                      <a:pt x="155" y="24"/>
                      <a:pt x="151" y="24"/>
                    </a:cubicBezTo>
                    <a:cubicBezTo>
                      <a:pt x="155" y="23"/>
                      <a:pt x="158" y="22"/>
                      <a:pt x="160" y="20"/>
                    </a:cubicBezTo>
                    <a:cubicBezTo>
                      <a:pt x="157" y="13"/>
                      <a:pt x="155" y="8"/>
                      <a:pt x="148" y="3"/>
                    </a:cubicBezTo>
                    <a:cubicBezTo>
                      <a:pt x="145" y="2"/>
                      <a:pt x="143" y="1"/>
                      <a:pt x="141" y="0"/>
                    </a:cubicBezTo>
                  </a:path>
                </a:pathLst>
              </a:custGeom>
              <a:solidFill>
                <a:srgbClr val="847C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40" name="Freeform 1323">
                <a:extLst>
                  <a:ext uri="{FF2B5EF4-FFF2-40B4-BE49-F238E27FC236}">
                    <a16:creationId xmlns:a16="http://schemas.microsoft.com/office/drawing/2014/main" id="{9AAC1B96-874F-4E6F-A62F-E9795D401F6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32" y="1267"/>
                <a:ext cx="53" cy="40"/>
              </a:xfrm>
              <a:custGeom>
                <a:avLst/>
                <a:gdLst>
                  <a:gd name="T0" fmla="*/ 220 w 33"/>
                  <a:gd name="T1" fmla="*/ 67 h 25"/>
                  <a:gd name="T2" fmla="*/ 212 w 33"/>
                  <a:gd name="T3" fmla="*/ 74 h 25"/>
                  <a:gd name="T4" fmla="*/ 220 w 33"/>
                  <a:gd name="T5" fmla="*/ 74 h 25"/>
                  <a:gd name="T6" fmla="*/ 220 w 33"/>
                  <a:gd name="T7" fmla="*/ 67 h 25"/>
                  <a:gd name="T8" fmla="*/ 120 w 33"/>
                  <a:gd name="T9" fmla="*/ 0 h 25"/>
                  <a:gd name="T10" fmla="*/ 13 w 33"/>
                  <a:gd name="T11" fmla="*/ 123 h 25"/>
                  <a:gd name="T12" fmla="*/ 47 w 33"/>
                  <a:gd name="T13" fmla="*/ 163 h 25"/>
                  <a:gd name="T14" fmla="*/ 145 w 33"/>
                  <a:gd name="T15" fmla="*/ 110 h 25"/>
                  <a:gd name="T16" fmla="*/ 34 w 33"/>
                  <a:gd name="T17" fmla="*/ 163 h 25"/>
                  <a:gd name="T18" fmla="*/ 212 w 33"/>
                  <a:gd name="T19" fmla="*/ 56 h 25"/>
                  <a:gd name="T20" fmla="*/ 120 w 33"/>
                  <a:gd name="T21" fmla="*/ 0 h 2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3" h="25">
                    <a:moveTo>
                      <a:pt x="33" y="10"/>
                    </a:moveTo>
                    <a:cubicBezTo>
                      <a:pt x="33" y="11"/>
                      <a:pt x="32" y="11"/>
                      <a:pt x="32" y="11"/>
                    </a:cubicBezTo>
                    <a:cubicBezTo>
                      <a:pt x="32" y="11"/>
                      <a:pt x="33" y="11"/>
                      <a:pt x="33" y="11"/>
                    </a:cubicBezTo>
                    <a:cubicBezTo>
                      <a:pt x="33" y="11"/>
                      <a:pt x="33" y="11"/>
                      <a:pt x="33" y="10"/>
                    </a:cubicBezTo>
                    <a:moveTo>
                      <a:pt x="18" y="0"/>
                    </a:moveTo>
                    <a:cubicBezTo>
                      <a:pt x="8" y="5"/>
                      <a:pt x="0" y="12"/>
                      <a:pt x="2" y="19"/>
                    </a:cubicBezTo>
                    <a:cubicBezTo>
                      <a:pt x="3" y="24"/>
                      <a:pt x="5" y="25"/>
                      <a:pt x="7" y="25"/>
                    </a:cubicBezTo>
                    <a:cubicBezTo>
                      <a:pt x="12" y="25"/>
                      <a:pt x="17" y="20"/>
                      <a:pt x="22" y="17"/>
                    </a:cubicBezTo>
                    <a:cubicBezTo>
                      <a:pt x="16" y="20"/>
                      <a:pt x="11" y="23"/>
                      <a:pt x="5" y="25"/>
                    </a:cubicBezTo>
                    <a:cubicBezTo>
                      <a:pt x="13" y="20"/>
                      <a:pt x="23" y="14"/>
                      <a:pt x="32" y="9"/>
                    </a:cubicBezTo>
                    <a:cubicBezTo>
                      <a:pt x="28" y="6"/>
                      <a:pt x="23" y="3"/>
                      <a:pt x="18" y="0"/>
                    </a:cubicBezTo>
                  </a:path>
                </a:pathLst>
              </a:custGeom>
              <a:solidFill>
                <a:srgbClr val="A9A2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41" name="Freeform 1324">
                <a:extLst>
                  <a:ext uri="{FF2B5EF4-FFF2-40B4-BE49-F238E27FC236}">
                    <a16:creationId xmlns:a16="http://schemas.microsoft.com/office/drawing/2014/main" id="{68BCA26E-4B9A-442D-AC52-4D5617B137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2" y="1371"/>
                <a:ext cx="6" cy="3"/>
              </a:xfrm>
              <a:custGeom>
                <a:avLst/>
                <a:gdLst>
                  <a:gd name="T0" fmla="*/ 18 w 4"/>
                  <a:gd name="T1" fmla="*/ 0 h 2"/>
                  <a:gd name="T2" fmla="*/ 0 w 4"/>
                  <a:gd name="T3" fmla="*/ 12 h 2"/>
                  <a:gd name="T4" fmla="*/ 21 w 4"/>
                  <a:gd name="T5" fmla="*/ 8 h 2"/>
                  <a:gd name="T6" fmla="*/ 18 w 4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3" y="0"/>
                    </a:moveTo>
                    <a:cubicBezTo>
                      <a:pt x="2" y="1"/>
                      <a:pt x="1" y="1"/>
                      <a:pt x="0" y="2"/>
                    </a:cubicBezTo>
                    <a:cubicBezTo>
                      <a:pt x="2" y="1"/>
                      <a:pt x="3" y="1"/>
                      <a:pt x="4" y="1"/>
                    </a:cubicBezTo>
                    <a:cubicBezTo>
                      <a:pt x="4" y="1"/>
                      <a:pt x="3" y="1"/>
                      <a:pt x="3" y="0"/>
                    </a:cubicBezTo>
                  </a:path>
                </a:pathLst>
              </a:custGeom>
              <a:solidFill>
                <a:srgbClr val="A9A2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42" name="Freeform 1325">
                <a:extLst>
                  <a:ext uri="{FF2B5EF4-FFF2-40B4-BE49-F238E27FC236}">
                    <a16:creationId xmlns:a16="http://schemas.microsoft.com/office/drawing/2014/main" id="{DD0433CA-6102-48D3-90F1-EEB8BF5AE19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43" y="1504"/>
                <a:ext cx="73" cy="58"/>
              </a:xfrm>
              <a:custGeom>
                <a:avLst/>
                <a:gdLst>
                  <a:gd name="T0" fmla="*/ 165 w 45"/>
                  <a:gd name="T1" fmla="*/ 200 h 36"/>
                  <a:gd name="T2" fmla="*/ 310 w 45"/>
                  <a:gd name="T3" fmla="*/ 242 h 36"/>
                  <a:gd name="T4" fmla="*/ 165 w 45"/>
                  <a:gd name="T5" fmla="*/ 200 h 36"/>
                  <a:gd name="T6" fmla="*/ 0 w 45"/>
                  <a:gd name="T7" fmla="*/ 0 h 36"/>
                  <a:gd name="T8" fmla="*/ 89 w 45"/>
                  <a:gd name="T9" fmla="*/ 143 h 36"/>
                  <a:gd name="T10" fmla="*/ 247 w 45"/>
                  <a:gd name="T11" fmla="*/ 122 h 36"/>
                  <a:gd name="T12" fmla="*/ 0 w 45"/>
                  <a:gd name="T13" fmla="*/ 0 h 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5" h="36">
                    <a:moveTo>
                      <a:pt x="24" y="30"/>
                    </a:moveTo>
                    <a:cubicBezTo>
                      <a:pt x="30" y="34"/>
                      <a:pt x="38" y="36"/>
                      <a:pt x="45" y="36"/>
                    </a:cubicBezTo>
                    <a:cubicBezTo>
                      <a:pt x="38" y="34"/>
                      <a:pt x="31" y="32"/>
                      <a:pt x="24" y="30"/>
                    </a:cubicBezTo>
                    <a:moveTo>
                      <a:pt x="0" y="0"/>
                    </a:moveTo>
                    <a:cubicBezTo>
                      <a:pt x="3" y="8"/>
                      <a:pt x="7" y="15"/>
                      <a:pt x="13" y="21"/>
                    </a:cubicBezTo>
                    <a:cubicBezTo>
                      <a:pt x="21" y="20"/>
                      <a:pt x="28" y="19"/>
                      <a:pt x="36" y="18"/>
                    </a:cubicBezTo>
                    <a:cubicBezTo>
                      <a:pt x="24" y="12"/>
                      <a:pt x="10" y="7"/>
                      <a:pt x="0" y="0"/>
                    </a:cubicBezTo>
                  </a:path>
                </a:pathLst>
              </a:custGeom>
              <a:solidFill>
                <a:srgbClr val="A9A2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43" name="Freeform 1326">
                <a:extLst>
                  <a:ext uri="{FF2B5EF4-FFF2-40B4-BE49-F238E27FC236}">
                    <a16:creationId xmlns:a16="http://schemas.microsoft.com/office/drawing/2014/main" id="{68C06211-3D33-40EC-8A6C-4E407DFC89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1" y="1461"/>
                <a:ext cx="134" cy="66"/>
              </a:xfrm>
              <a:custGeom>
                <a:avLst/>
                <a:gdLst>
                  <a:gd name="T0" fmla="*/ 544 w 84"/>
                  <a:gd name="T1" fmla="*/ 0 h 41"/>
                  <a:gd name="T2" fmla="*/ 104 w 84"/>
                  <a:gd name="T3" fmla="*/ 217 h 41"/>
                  <a:gd name="T4" fmla="*/ 0 w 84"/>
                  <a:gd name="T5" fmla="*/ 275 h 41"/>
                  <a:gd name="T6" fmla="*/ 46 w 84"/>
                  <a:gd name="T7" fmla="*/ 267 h 41"/>
                  <a:gd name="T8" fmla="*/ 116 w 84"/>
                  <a:gd name="T9" fmla="*/ 275 h 41"/>
                  <a:gd name="T10" fmla="*/ 286 w 84"/>
                  <a:gd name="T11" fmla="*/ 208 h 41"/>
                  <a:gd name="T12" fmla="*/ 487 w 84"/>
                  <a:gd name="T13" fmla="*/ 163 h 41"/>
                  <a:gd name="T14" fmla="*/ 504 w 84"/>
                  <a:gd name="T15" fmla="*/ 101 h 41"/>
                  <a:gd name="T16" fmla="*/ 504 w 84"/>
                  <a:gd name="T17" fmla="*/ 26 h 41"/>
                  <a:gd name="T18" fmla="*/ 544 w 84"/>
                  <a:gd name="T19" fmla="*/ 8 h 41"/>
                  <a:gd name="T20" fmla="*/ 544 w 84"/>
                  <a:gd name="T21" fmla="*/ 0 h 41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84" h="41">
                    <a:moveTo>
                      <a:pt x="84" y="0"/>
                    </a:moveTo>
                    <a:cubicBezTo>
                      <a:pt x="59" y="13"/>
                      <a:pt x="39" y="20"/>
                      <a:pt x="16" y="32"/>
                    </a:cubicBezTo>
                    <a:cubicBezTo>
                      <a:pt x="10" y="35"/>
                      <a:pt x="5" y="38"/>
                      <a:pt x="0" y="41"/>
                    </a:cubicBezTo>
                    <a:cubicBezTo>
                      <a:pt x="2" y="41"/>
                      <a:pt x="5" y="40"/>
                      <a:pt x="7" y="40"/>
                    </a:cubicBezTo>
                    <a:cubicBezTo>
                      <a:pt x="10" y="40"/>
                      <a:pt x="14" y="41"/>
                      <a:pt x="18" y="41"/>
                    </a:cubicBezTo>
                    <a:cubicBezTo>
                      <a:pt x="26" y="38"/>
                      <a:pt x="35" y="34"/>
                      <a:pt x="44" y="31"/>
                    </a:cubicBezTo>
                    <a:cubicBezTo>
                      <a:pt x="55" y="28"/>
                      <a:pt x="65" y="27"/>
                      <a:pt x="75" y="24"/>
                    </a:cubicBezTo>
                    <a:cubicBezTo>
                      <a:pt x="76" y="21"/>
                      <a:pt x="77" y="18"/>
                      <a:pt x="78" y="15"/>
                    </a:cubicBezTo>
                    <a:cubicBezTo>
                      <a:pt x="77" y="12"/>
                      <a:pt x="77" y="8"/>
                      <a:pt x="78" y="4"/>
                    </a:cubicBezTo>
                    <a:cubicBezTo>
                      <a:pt x="80" y="3"/>
                      <a:pt x="82" y="2"/>
                      <a:pt x="84" y="1"/>
                    </a:cubicBezTo>
                    <a:cubicBezTo>
                      <a:pt x="84" y="1"/>
                      <a:pt x="84" y="0"/>
                      <a:pt x="84" y="0"/>
                    </a:cubicBezTo>
                  </a:path>
                </a:pathLst>
              </a:custGeom>
              <a:solidFill>
                <a:srgbClr val="B1AB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44" name="Freeform 1327">
                <a:extLst>
                  <a:ext uri="{FF2B5EF4-FFF2-40B4-BE49-F238E27FC236}">
                    <a16:creationId xmlns:a16="http://schemas.microsoft.com/office/drawing/2014/main" id="{9A5AC87B-F417-4740-9360-65906583DD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6" y="1196"/>
                <a:ext cx="5" cy="3"/>
              </a:xfrm>
              <a:custGeom>
                <a:avLst/>
                <a:gdLst>
                  <a:gd name="T0" fmla="*/ 0 w 3"/>
                  <a:gd name="T1" fmla="*/ 0 h 2"/>
                  <a:gd name="T2" fmla="*/ 8 w 3"/>
                  <a:gd name="T3" fmla="*/ 12 h 2"/>
                  <a:gd name="T4" fmla="*/ 22 w 3"/>
                  <a:gd name="T5" fmla="*/ 12 h 2"/>
                  <a:gd name="T6" fmla="*/ 0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cubicBezTo>
                      <a:pt x="0" y="1"/>
                      <a:pt x="1" y="2"/>
                      <a:pt x="1" y="2"/>
                    </a:cubicBezTo>
                    <a:cubicBezTo>
                      <a:pt x="2" y="2"/>
                      <a:pt x="2" y="2"/>
                      <a:pt x="3" y="2"/>
                    </a:cubicBezTo>
                    <a:cubicBezTo>
                      <a:pt x="2" y="1"/>
                      <a:pt x="1" y="1"/>
                      <a:pt x="0" y="0"/>
                    </a:cubicBezTo>
                  </a:path>
                </a:pathLst>
              </a:custGeom>
              <a:solidFill>
                <a:srgbClr val="CAC5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45" name="Freeform 1328">
                <a:extLst>
                  <a:ext uri="{FF2B5EF4-FFF2-40B4-BE49-F238E27FC236}">
                    <a16:creationId xmlns:a16="http://schemas.microsoft.com/office/drawing/2014/main" id="{8254ED9D-AD67-4E42-A43E-A1F55A35A60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130" y="1373"/>
                <a:ext cx="37" cy="93"/>
              </a:xfrm>
              <a:custGeom>
                <a:avLst/>
                <a:gdLst>
                  <a:gd name="T0" fmla="*/ 68 w 23"/>
                  <a:gd name="T1" fmla="*/ 285 h 58"/>
                  <a:gd name="T2" fmla="*/ 55 w 23"/>
                  <a:gd name="T3" fmla="*/ 308 h 58"/>
                  <a:gd name="T4" fmla="*/ 47 w 23"/>
                  <a:gd name="T5" fmla="*/ 329 h 58"/>
                  <a:gd name="T6" fmla="*/ 55 w 23"/>
                  <a:gd name="T7" fmla="*/ 362 h 58"/>
                  <a:gd name="T8" fmla="*/ 55 w 23"/>
                  <a:gd name="T9" fmla="*/ 359 h 58"/>
                  <a:gd name="T10" fmla="*/ 68 w 23"/>
                  <a:gd name="T11" fmla="*/ 285 h 58"/>
                  <a:gd name="T12" fmla="*/ 42 w 23"/>
                  <a:gd name="T13" fmla="*/ 98 h 58"/>
                  <a:gd name="T14" fmla="*/ 47 w 23"/>
                  <a:gd name="T15" fmla="*/ 141 h 58"/>
                  <a:gd name="T16" fmla="*/ 42 w 23"/>
                  <a:gd name="T17" fmla="*/ 252 h 58"/>
                  <a:gd name="T18" fmla="*/ 0 w 23"/>
                  <a:gd name="T19" fmla="*/ 370 h 58"/>
                  <a:gd name="T20" fmla="*/ 0 w 23"/>
                  <a:gd name="T21" fmla="*/ 383 h 58"/>
                  <a:gd name="T22" fmla="*/ 42 w 23"/>
                  <a:gd name="T23" fmla="*/ 370 h 58"/>
                  <a:gd name="T24" fmla="*/ 47 w 23"/>
                  <a:gd name="T25" fmla="*/ 329 h 58"/>
                  <a:gd name="T26" fmla="*/ 55 w 23"/>
                  <a:gd name="T27" fmla="*/ 308 h 58"/>
                  <a:gd name="T28" fmla="*/ 55 w 23"/>
                  <a:gd name="T29" fmla="*/ 308 h 58"/>
                  <a:gd name="T30" fmla="*/ 60 w 23"/>
                  <a:gd name="T31" fmla="*/ 265 h 58"/>
                  <a:gd name="T32" fmla="*/ 76 w 23"/>
                  <a:gd name="T33" fmla="*/ 218 h 58"/>
                  <a:gd name="T34" fmla="*/ 80 w 23"/>
                  <a:gd name="T35" fmla="*/ 184 h 58"/>
                  <a:gd name="T36" fmla="*/ 80 w 23"/>
                  <a:gd name="T37" fmla="*/ 165 h 58"/>
                  <a:gd name="T38" fmla="*/ 80 w 23"/>
                  <a:gd name="T39" fmla="*/ 107 h 58"/>
                  <a:gd name="T40" fmla="*/ 76 w 23"/>
                  <a:gd name="T41" fmla="*/ 107 h 58"/>
                  <a:gd name="T42" fmla="*/ 68 w 23"/>
                  <a:gd name="T43" fmla="*/ 107 h 58"/>
                  <a:gd name="T44" fmla="*/ 42 w 23"/>
                  <a:gd name="T45" fmla="*/ 98 h 58"/>
                  <a:gd name="T46" fmla="*/ 111 w 23"/>
                  <a:gd name="T47" fmla="*/ 0 h 58"/>
                  <a:gd name="T48" fmla="*/ 109 w 23"/>
                  <a:gd name="T49" fmla="*/ 0 h 58"/>
                  <a:gd name="T50" fmla="*/ 122 w 23"/>
                  <a:gd name="T51" fmla="*/ 75 h 58"/>
                  <a:gd name="T52" fmla="*/ 132 w 23"/>
                  <a:gd name="T53" fmla="*/ 67 h 58"/>
                  <a:gd name="T54" fmla="*/ 142 w 23"/>
                  <a:gd name="T55" fmla="*/ 13 h 58"/>
                  <a:gd name="T56" fmla="*/ 111 w 23"/>
                  <a:gd name="T57" fmla="*/ 0 h 58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23" h="58">
                    <a:moveTo>
                      <a:pt x="10" y="43"/>
                    </a:moveTo>
                    <a:cubicBezTo>
                      <a:pt x="9" y="44"/>
                      <a:pt x="8" y="45"/>
                      <a:pt x="8" y="47"/>
                    </a:cubicBezTo>
                    <a:cubicBezTo>
                      <a:pt x="7" y="48"/>
                      <a:pt x="7" y="49"/>
                      <a:pt x="7" y="50"/>
                    </a:cubicBezTo>
                    <a:cubicBezTo>
                      <a:pt x="7" y="52"/>
                      <a:pt x="8" y="54"/>
                      <a:pt x="8" y="55"/>
                    </a:cubicBezTo>
                    <a:cubicBezTo>
                      <a:pt x="8" y="55"/>
                      <a:pt x="8" y="54"/>
                      <a:pt x="8" y="54"/>
                    </a:cubicBezTo>
                    <a:cubicBezTo>
                      <a:pt x="9" y="50"/>
                      <a:pt x="10" y="47"/>
                      <a:pt x="10" y="43"/>
                    </a:cubicBezTo>
                    <a:moveTo>
                      <a:pt x="6" y="15"/>
                    </a:moveTo>
                    <a:cubicBezTo>
                      <a:pt x="7" y="17"/>
                      <a:pt x="7" y="20"/>
                      <a:pt x="7" y="21"/>
                    </a:cubicBezTo>
                    <a:cubicBezTo>
                      <a:pt x="7" y="27"/>
                      <a:pt x="7" y="32"/>
                      <a:pt x="6" y="38"/>
                    </a:cubicBezTo>
                    <a:cubicBezTo>
                      <a:pt x="5" y="44"/>
                      <a:pt x="2" y="50"/>
                      <a:pt x="0" y="56"/>
                    </a:cubicBezTo>
                    <a:cubicBezTo>
                      <a:pt x="0" y="57"/>
                      <a:pt x="0" y="57"/>
                      <a:pt x="0" y="58"/>
                    </a:cubicBezTo>
                    <a:cubicBezTo>
                      <a:pt x="2" y="57"/>
                      <a:pt x="4" y="57"/>
                      <a:pt x="6" y="56"/>
                    </a:cubicBezTo>
                    <a:cubicBezTo>
                      <a:pt x="6" y="54"/>
                      <a:pt x="7" y="52"/>
                      <a:pt x="7" y="50"/>
                    </a:cubicBezTo>
                    <a:cubicBezTo>
                      <a:pt x="7" y="49"/>
                      <a:pt x="7" y="48"/>
                      <a:pt x="8" y="47"/>
                    </a:cubicBezTo>
                    <a:cubicBezTo>
                      <a:pt x="8" y="47"/>
                      <a:pt x="8" y="47"/>
                      <a:pt x="8" y="47"/>
                    </a:cubicBezTo>
                    <a:cubicBezTo>
                      <a:pt x="8" y="45"/>
                      <a:pt x="8" y="43"/>
                      <a:pt x="9" y="40"/>
                    </a:cubicBezTo>
                    <a:cubicBezTo>
                      <a:pt x="9" y="38"/>
                      <a:pt x="10" y="36"/>
                      <a:pt x="11" y="33"/>
                    </a:cubicBezTo>
                    <a:cubicBezTo>
                      <a:pt x="11" y="31"/>
                      <a:pt x="11" y="30"/>
                      <a:pt x="12" y="28"/>
                    </a:cubicBezTo>
                    <a:cubicBezTo>
                      <a:pt x="12" y="27"/>
                      <a:pt x="12" y="26"/>
                      <a:pt x="12" y="25"/>
                    </a:cubicBezTo>
                    <a:cubicBezTo>
                      <a:pt x="12" y="21"/>
                      <a:pt x="11" y="19"/>
                      <a:pt x="12" y="16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1" y="16"/>
                      <a:pt x="10" y="16"/>
                      <a:pt x="10" y="16"/>
                    </a:cubicBezTo>
                    <a:cubicBezTo>
                      <a:pt x="9" y="16"/>
                      <a:pt x="7" y="16"/>
                      <a:pt x="6" y="15"/>
                    </a:cubicBezTo>
                    <a:moveTo>
                      <a:pt x="17" y="0"/>
                    </a:moveTo>
                    <a:cubicBezTo>
                      <a:pt x="17" y="0"/>
                      <a:pt x="16" y="0"/>
                      <a:pt x="16" y="0"/>
                    </a:cubicBezTo>
                    <a:cubicBezTo>
                      <a:pt x="18" y="3"/>
                      <a:pt x="19" y="6"/>
                      <a:pt x="18" y="11"/>
                    </a:cubicBezTo>
                    <a:cubicBezTo>
                      <a:pt x="19" y="11"/>
                      <a:pt x="19" y="10"/>
                      <a:pt x="20" y="10"/>
                    </a:cubicBezTo>
                    <a:cubicBezTo>
                      <a:pt x="22" y="7"/>
                      <a:pt x="23" y="4"/>
                      <a:pt x="21" y="2"/>
                    </a:cubicBezTo>
                    <a:cubicBezTo>
                      <a:pt x="20" y="1"/>
                      <a:pt x="18" y="0"/>
                      <a:pt x="17" y="0"/>
                    </a:cubicBezTo>
                  </a:path>
                </a:pathLst>
              </a:custGeom>
              <a:solidFill>
                <a:srgbClr val="796F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46" name="Freeform 1329">
                <a:extLst>
                  <a:ext uri="{FF2B5EF4-FFF2-40B4-BE49-F238E27FC236}">
                    <a16:creationId xmlns:a16="http://schemas.microsoft.com/office/drawing/2014/main" id="{5D43D949-34FB-4877-9A15-67754E9E3D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27" y="1463"/>
                <a:ext cx="13" cy="30"/>
              </a:xfrm>
              <a:custGeom>
                <a:avLst/>
                <a:gdLst>
                  <a:gd name="T0" fmla="*/ 55 w 8"/>
                  <a:gd name="T1" fmla="*/ 0 h 19"/>
                  <a:gd name="T2" fmla="*/ 13 w 8"/>
                  <a:gd name="T3" fmla="*/ 13 h 19"/>
                  <a:gd name="T4" fmla="*/ 8 w 8"/>
                  <a:gd name="T5" fmla="*/ 117 h 19"/>
                  <a:gd name="T6" fmla="*/ 29 w 8"/>
                  <a:gd name="T7" fmla="*/ 62 h 19"/>
                  <a:gd name="T8" fmla="*/ 55 w 8"/>
                  <a:gd name="T9" fmla="*/ 35 h 19"/>
                  <a:gd name="T10" fmla="*/ 55 w 8"/>
                  <a:gd name="T11" fmla="*/ 0 h 1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8" h="19">
                    <a:moveTo>
                      <a:pt x="8" y="0"/>
                    </a:moveTo>
                    <a:cubicBezTo>
                      <a:pt x="6" y="1"/>
                      <a:pt x="4" y="1"/>
                      <a:pt x="2" y="2"/>
                    </a:cubicBezTo>
                    <a:cubicBezTo>
                      <a:pt x="1" y="7"/>
                      <a:pt x="0" y="13"/>
                      <a:pt x="1" y="19"/>
                    </a:cubicBezTo>
                    <a:cubicBezTo>
                      <a:pt x="2" y="17"/>
                      <a:pt x="2" y="13"/>
                      <a:pt x="4" y="10"/>
                    </a:cubicBezTo>
                    <a:cubicBezTo>
                      <a:pt x="5" y="8"/>
                      <a:pt x="7" y="7"/>
                      <a:pt x="8" y="6"/>
                    </a:cubicBezTo>
                    <a:cubicBezTo>
                      <a:pt x="8" y="4"/>
                      <a:pt x="8" y="2"/>
                      <a:pt x="8" y="0"/>
                    </a:cubicBezTo>
                  </a:path>
                </a:pathLst>
              </a:custGeom>
              <a:solidFill>
                <a:srgbClr val="A9A2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47" name="Freeform 1330">
                <a:extLst>
                  <a:ext uri="{FF2B5EF4-FFF2-40B4-BE49-F238E27FC236}">
                    <a16:creationId xmlns:a16="http://schemas.microsoft.com/office/drawing/2014/main" id="{2783D1BA-C19D-4028-AD1D-A1C218323A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21" y="1333"/>
                <a:ext cx="23" cy="24"/>
              </a:xfrm>
              <a:custGeom>
                <a:avLst/>
                <a:gdLst>
                  <a:gd name="T0" fmla="*/ 8 w 14"/>
                  <a:gd name="T1" fmla="*/ 0 h 15"/>
                  <a:gd name="T2" fmla="*/ 0 w 14"/>
                  <a:gd name="T3" fmla="*/ 26 h 15"/>
                  <a:gd name="T4" fmla="*/ 8 w 14"/>
                  <a:gd name="T5" fmla="*/ 34 h 15"/>
                  <a:gd name="T6" fmla="*/ 67 w 14"/>
                  <a:gd name="T7" fmla="*/ 98 h 15"/>
                  <a:gd name="T8" fmla="*/ 102 w 14"/>
                  <a:gd name="T9" fmla="*/ 54 h 15"/>
                  <a:gd name="T10" fmla="*/ 67 w 14"/>
                  <a:gd name="T11" fmla="*/ 21 h 15"/>
                  <a:gd name="T12" fmla="*/ 8 w 14"/>
                  <a:gd name="T13" fmla="*/ 0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" h="15">
                    <a:moveTo>
                      <a:pt x="1" y="0"/>
                    </a:moveTo>
                    <a:cubicBezTo>
                      <a:pt x="1" y="1"/>
                      <a:pt x="1" y="3"/>
                      <a:pt x="0" y="4"/>
                    </a:cubicBezTo>
                    <a:cubicBezTo>
                      <a:pt x="0" y="5"/>
                      <a:pt x="1" y="5"/>
                      <a:pt x="1" y="5"/>
                    </a:cubicBezTo>
                    <a:cubicBezTo>
                      <a:pt x="3" y="6"/>
                      <a:pt x="6" y="10"/>
                      <a:pt x="9" y="15"/>
                    </a:cubicBezTo>
                    <a:cubicBezTo>
                      <a:pt x="11" y="13"/>
                      <a:pt x="14" y="12"/>
                      <a:pt x="14" y="8"/>
                    </a:cubicBezTo>
                    <a:cubicBezTo>
                      <a:pt x="14" y="6"/>
                      <a:pt x="11" y="4"/>
                      <a:pt x="9" y="3"/>
                    </a:cubicBezTo>
                    <a:cubicBezTo>
                      <a:pt x="6" y="1"/>
                      <a:pt x="3" y="1"/>
                      <a:pt x="1" y="0"/>
                    </a:cubicBezTo>
                  </a:path>
                </a:pathLst>
              </a:custGeom>
              <a:solidFill>
                <a:srgbClr val="796F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48" name="Freeform 1331">
                <a:extLst>
                  <a:ext uri="{FF2B5EF4-FFF2-40B4-BE49-F238E27FC236}">
                    <a16:creationId xmlns:a16="http://schemas.microsoft.com/office/drawing/2014/main" id="{1CEBDED0-1F4F-4A3A-9936-78D4F1B933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7" y="1328"/>
                <a:ext cx="16" cy="11"/>
              </a:xfrm>
              <a:custGeom>
                <a:avLst/>
                <a:gdLst>
                  <a:gd name="T0" fmla="*/ 46 w 10"/>
                  <a:gd name="T1" fmla="*/ 0 h 7"/>
                  <a:gd name="T2" fmla="*/ 0 w 10"/>
                  <a:gd name="T3" fmla="*/ 8 h 7"/>
                  <a:gd name="T4" fmla="*/ 0 w 10"/>
                  <a:gd name="T5" fmla="*/ 20 h 7"/>
                  <a:gd name="T6" fmla="*/ 56 w 10"/>
                  <a:gd name="T7" fmla="*/ 42 h 7"/>
                  <a:gd name="T8" fmla="*/ 67 w 10"/>
                  <a:gd name="T9" fmla="*/ 20 h 7"/>
                  <a:gd name="T10" fmla="*/ 54 w 10"/>
                  <a:gd name="T11" fmla="*/ 0 h 7"/>
                  <a:gd name="T12" fmla="*/ 46 w 10"/>
                  <a:gd name="T13" fmla="*/ 0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7">
                    <a:moveTo>
                      <a:pt x="7" y="0"/>
                    </a:moveTo>
                    <a:cubicBezTo>
                      <a:pt x="4" y="0"/>
                      <a:pt x="2" y="1"/>
                      <a:pt x="0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3" y="4"/>
                      <a:pt x="6" y="5"/>
                      <a:pt x="9" y="7"/>
                    </a:cubicBezTo>
                    <a:cubicBezTo>
                      <a:pt x="10" y="6"/>
                      <a:pt x="10" y="4"/>
                      <a:pt x="10" y="3"/>
                    </a:cubicBezTo>
                    <a:cubicBezTo>
                      <a:pt x="9" y="2"/>
                      <a:pt x="8" y="1"/>
                      <a:pt x="8" y="0"/>
                    </a:cubicBezTo>
                    <a:cubicBezTo>
                      <a:pt x="8" y="0"/>
                      <a:pt x="7" y="0"/>
                      <a:pt x="7" y="0"/>
                    </a:cubicBezTo>
                  </a:path>
                </a:pathLst>
              </a:custGeom>
              <a:solidFill>
                <a:srgbClr val="A9A2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49" name="Freeform 1332">
                <a:extLst>
                  <a:ext uri="{FF2B5EF4-FFF2-40B4-BE49-F238E27FC236}">
                    <a16:creationId xmlns:a16="http://schemas.microsoft.com/office/drawing/2014/main" id="{17F9F7EC-28E5-4C49-8728-97F5DD9BFD4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59" y="1406"/>
                <a:ext cx="81" cy="52"/>
              </a:xfrm>
              <a:custGeom>
                <a:avLst/>
                <a:gdLst>
                  <a:gd name="T0" fmla="*/ 326 w 51"/>
                  <a:gd name="T1" fmla="*/ 132 h 32"/>
                  <a:gd name="T2" fmla="*/ 257 w 51"/>
                  <a:gd name="T3" fmla="*/ 211 h 32"/>
                  <a:gd name="T4" fmla="*/ 260 w 51"/>
                  <a:gd name="T5" fmla="*/ 211 h 32"/>
                  <a:gd name="T6" fmla="*/ 313 w 51"/>
                  <a:gd name="T7" fmla="*/ 224 h 32"/>
                  <a:gd name="T8" fmla="*/ 326 w 51"/>
                  <a:gd name="T9" fmla="*/ 145 h 32"/>
                  <a:gd name="T10" fmla="*/ 326 w 51"/>
                  <a:gd name="T11" fmla="*/ 132 h 32"/>
                  <a:gd name="T12" fmla="*/ 267 w 51"/>
                  <a:gd name="T13" fmla="*/ 0 h 32"/>
                  <a:gd name="T14" fmla="*/ 248 w 51"/>
                  <a:gd name="T15" fmla="*/ 13 h 32"/>
                  <a:gd name="T16" fmla="*/ 218 w 51"/>
                  <a:gd name="T17" fmla="*/ 98 h 32"/>
                  <a:gd name="T18" fmla="*/ 172 w 51"/>
                  <a:gd name="T19" fmla="*/ 143 h 32"/>
                  <a:gd name="T20" fmla="*/ 102 w 51"/>
                  <a:gd name="T21" fmla="*/ 180 h 32"/>
                  <a:gd name="T22" fmla="*/ 83 w 51"/>
                  <a:gd name="T23" fmla="*/ 190 h 32"/>
                  <a:gd name="T24" fmla="*/ 21 w 51"/>
                  <a:gd name="T25" fmla="*/ 159 h 32"/>
                  <a:gd name="T26" fmla="*/ 13 w 51"/>
                  <a:gd name="T27" fmla="*/ 177 h 32"/>
                  <a:gd name="T28" fmla="*/ 0 w 51"/>
                  <a:gd name="T29" fmla="*/ 166 h 32"/>
                  <a:gd name="T30" fmla="*/ 68 w 51"/>
                  <a:gd name="T31" fmla="*/ 224 h 32"/>
                  <a:gd name="T32" fmla="*/ 149 w 51"/>
                  <a:gd name="T33" fmla="*/ 224 h 32"/>
                  <a:gd name="T34" fmla="*/ 205 w 51"/>
                  <a:gd name="T35" fmla="*/ 224 h 32"/>
                  <a:gd name="T36" fmla="*/ 248 w 51"/>
                  <a:gd name="T37" fmla="*/ 211 h 32"/>
                  <a:gd name="T38" fmla="*/ 267 w 51"/>
                  <a:gd name="T39" fmla="*/ 0 h 32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51" h="32">
                    <a:moveTo>
                      <a:pt x="51" y="19"/>
                    </a:moveTo>
                    <a:cubicBezTo>
                      <a:pt x="47" y="24"/>
                      <a:pt x="43" y="28"/>
                      <a:pt x="40" y="30"/>
                    </a:cubicBezTo>
                    <a:cubicBezTo>
                      <a:pt x="40" y="30"/>
                      <a:pt x="41" y="30"/>
                      <a:pt x="41" y="30"/>
                    </a:cubicBezTo>
                    <a:cubicBezTo>
                      <a:pt x="44" y="30"/>
                      <a:pt x="46" y="31"/>
                      <a:pt x="49" y="32"/>
                    </a:cubicBezTo>
                    <a:cubicBezTo>
                      <a:pt x="49" y="28"/>
                      <a:pt x="50" y="24"/>
                      <a:pt x="51" y="21"/>
                    </a:cubicBezTo>
                    <a:cubicBezTo>
                      <a:pt x="51" y="20"/>
                      <a:pt x="51" y="20"/>
                      <a:pt x="51" y="19"/>
                    </a:cubicBezTo>
                    <a:moveTo>
                      <a:pt x="42" y="0"/>
                    </a:moveTo>
                    <a:cubicBezTo>
                      <a:pt x="39" y="2"/>
                      <a:pt x="39" y="2"/>
                      <a:pt x="39" y="2"/>
                    </a:cubicBezTo>
                    <a:cubicBezTo>
                      <a:pt x="40" y="7"/>
                      <a:pt x="37" y="10"/>
                      <a:pt x="34" y="14"/>
                    </a:cubicBezTo>
                    <a:cubicBezTo>
                      <a:pt x="32" y="17"/>
                      <a:pt x="30" y="19"/>
                      <a:pt x="27" y="20"/>
                    </a:cubicBezTo>
                    <a:cubicBezTo>
                      <a:pt x="24" y="22"/>
                      <a:pt x="20" y="25"/>
                      <a:pt x="16" y="26"/>
                    </a:cubicBezTo>
                    <a:cubicBezTo>
                      <a:pt x="15" y="27"/>
                      <a:pt x="14" y="27"/>
                      <a:pt x="13" y="27"/>
                    </a:cubicBezTo>
                    <a:cubicBezTo>
                      <a:pt x="9" y="27"/>
                      <a:pt x="6" y="25"/>
                      <a:pt x="3" y="23"/>
                    </a:cubicBezTo>
                    <a:cubicBezTo>
                      <a:pt x="3" y="24"/>
                      <a:pt x="2" y="24"/>
                      <a:pt x="2" y="25"/>
                    </a:cubicBezTo>
                    <a:cubicBezTo>
                      <a:pt x="1" y="25"/>
                      <a:pt x="1" y="24"/>
                      <a:pt x="0" y="24"/>
                    </a:cubicBezTo>
                    <a:cubicBezTo>
                      <a:pt x="3" y="27"/>
                      <a:pt x="7" y="31"/>
                      <a:pt x="11" y="32"/>
                    </a:cubicBezTo>
                    <a:cubicBezTo>
                      <a:pt x="14" y="32"/>
                      <a:pt x="18" y="32"/>
                      <a:pt x="23" y="32"/>
                    </a:cubicBezTo>
                    <a:cubicBezTo>
                      <a:pt x="26" y="32"/>
                      <a:pt x="29" y="32"/>
                      <a:pt x="32" y="32"/>
                    </a:cubicBezTo>
                    <a:cubicBezTo>
                      <a:pt x="34" y="31"/>
                      <a:pt x="36" y="31"/>
                      <a:pt x="39" y="30"/>
                    </a:cubicBezTo>
                    <a:cubicBezTo>
                      <a:pt x="38" y="21"/>
                      <a:pt x="42" y="10"/>
                      <a:pt x="42" y="0"/>
                    </a:cubicBezTo>
                  </a:path>
                </a:pathLst>
              </a:custGeom>
              <a:solidFill>
                <a:srgbClr val="796F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50" name="Freeform 1333">
                <a:extLst>
                  <a:ext uri="{FF2B5EF4-FFF2-40B4-BE49-F238E27FC236}">
                    <a16:creationId xmlns:a16="http://schemas.microsoft.com/office/drawing/2014/main" id="{F678C3F4-3D91-4C04-9792-04D7F163185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73" y="1455"/>
                <a:ext cx="64" cy="36"/>
              </a:xfrm>
              <a:custGeom>
                <a:avLst/>
                <a:gdLst>
                  <a:gd name="T0" fmla="*/ 0 w 40"/>
                  <a:gd name="T1" fmla="*/ 103 h 23"/>
                  <a:gd name="T2" fmla="*/ 13 w 40"/>
                  <a:gd name="T3" fmla="*/ 138 h 23"/>
                  <a:gd name="T4" fmla="*/ 26 w 40"/>
                  <a:gd name="T5" fmla="*/ 138 h 23"/>
                  <a:gd name="T6" fmla="*/ 0 w 40"/>
                  <a:gd name="T7" fmla="*/ 103 h 23"/>
                  <a:gd name="T8" fmla="*/ 210 w 40"/>
                  <a:gd name="T9" fmla="*/ 0 h 23"/>
                  <a:gd name="T10" fmla="*/ 205 w 40"/>
                  <a:gd name="T11" fmla="*/ 0 h 23"/>
                  <a:gd name="T12" fmla="*/ 197 w 40"/>
                  <a:gd name="T13" fmla="*/ 8 h 23"/>
                  <a:gd name="T14" fmla="*/ 197 w 40"/>
                  <a:gd name="T15" fmla="*/ 0 h 23"/>
                  <a:gd name="T16" fmla="*/ 150 w 40"/>
                  <a:gd name="T17" fmla="*/ 13 h 23"/>
                  <a:gd name="T18" fmla="*/ 150 w 40"/>
                  <a:gd name="T19" fmla="*/ 13 h 23"/>
                  <a:gd name="T20" fmla="*/ 218 w 40"/>
                  <a:gd name="T21" fmla="*/ 13 h 23"/>
                  <a:gd name="T22" fmla="*/ 218 w 40"/>
                  <a:gd name="T23" fmla="*/ 34 h 23"/>
                  <a:gd name="T24" fmla="*/ 261 w 40"/>
                  <a:gd name="T25" fmla="*/ 61 h 23"/>
                  <a:gd name="T26" fmla="*/ 261 w 40"/>
                  <a:gd name="T27" fmla="*/ 13 h 23"/>
                  <a:gd name="T28" fmla="*/ 210 w 40"/>
                  <a:gd name="T29" fmla="*/ 0 h 2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40" h="23">
                    <a:moveTo>
                      <a:pt x="0" y="17"/>
                    </a:moveTo>
                    <a:cubicBezTo>
                      <a:pt x="0" y="19"/>
                      <a:pt x="1" y="21"/>
                      <a:pt x="2" y="23"/>
                    </a:cubicBezTo>
                    <a:cubicBezTo>
                      <a:pt x="3" y="23"/>
                      <a:pt x="4" y="23"/>
                      <a:pt x="4" y="23"/>
                    </a:cubicBezTo>
                    <a:cubicBezTo>
                      <a:pt x="3" y="21"/>
                      <a:pt x="1" y="19"/>
                      <a:pt x="0" y="17"/>
                    </a:cubicBezTo>
                    <a:moveTo>
                      <a:pt x="32" y="0"/>
                    </a:moveTo>
                    <a:cubicBezTo>
                      <a:pt x="32" y="0"/>
                      <a:pt x="31" y="0"/>
                      <a:pt x="31" y="0"/>
                    </a:cubicBezTo>
                    <a:cubicBezTo>
                      <a:pt x="31" y="0"/>
                      <a:pt x="30" y="1"/>
                      <a:pt x="30" y="1"/>
                    </a:cubicBezTo>
                    <a:cubicBezTo>
                      <a:pt x="30" y="0"/>
                      <a:pt x="30" y="0"/>
                      <a:pt x="30" y="0"/>
                    </a:cubicBezTo>
                    <a:cubicBezTo>
                      <a:pt x="27" y="1"/>
                      <a:pt x="25" y="1"/>
                      <a:pt x="23" y="2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7" y="2"/>
                      <a:pt x="30" y="2"/>
                      <a:pt x="33" y="2"/>
                    </a:cubicBezTo>
                    <a:cubicBezTo>
                      <a:pt x="33" y="6"/>
                      <a:pt x="33" y="6"/>
                      <a:pt x="33" y="6"/>
                    </a:cubicBezTo>
                    <a:cubicBezTo>
                      <a:pt x="36" y="6"/>
                      <a:pt x="39" y="8"/>
                      <a:pt x="40" y="10"/>
                    </a:cubicBezTo>
                    <a:cubicBezTo>
                      <a:pt x="40" y="7"/>
                      <a:pt x="40" y="4"/>
                      <a:pt x="40" y="2"/>
                    </a:cubicBezTo>
                    <a:cubicBezTo>
                      <a:pt x="37" y="1"/>
                      <a:pt x="35" y="0"/>
                      <a:pt x="32" y="0"/>
                    </a:cubicBezTo>
                  </a:path>
                </a:pathLst>
              </a:custGeom>
              <a:solidFill>
                <a:srgbClr val="A9A2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51" name="Freeform 1334">
                <a:extLst>
                  <a:ext uri="{FF2B5EF4-FFF2-40B4-BE49-F238E27FC236}">
                    <a16:creationId xmlns:a16="http://schemas.microsoft.com/office/drawing/2014/main" id="{251F68E7-0BF2-4B4D-BB97-FA9003235EC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76" y="1482"/>
                <a:ext cx="64" cy="30"/>
              </a:xfrm>
              <a:custGeom>
                <a:avLst/>
                <a:gdLst>
                  <a:gd name="T0" fmla="*/ 13 w 40"/>
                  <a:gd name="T1" fmla="*/ 35 h 19"/>
                  <a:gd name="T2" fmla="*/ 0 w 40"/>
                  <a:gd name="T3" fmla="*/ 35 h 19"/>
                  <a:gd name="T4" fmla="*/ 21 w 40"/>
                  <a:gd name="T5" fmla="*/ 62 h 19"/>
                  <a:gd name="T6" fmla="*/ 34 w 40"/>
                  <a:gd name="T7" fmla="*/ 74 h 19"/>
                  <a:gd name="T8" fmla="*/ 13 w 40"/>
                  <a:gd name="T9" fmla="*/ 35 h 19"/>
                  <a:gd name="T10" fmla="*/ 138 w 40"/>
                  <a:gd name="T11" fmla="*/ 0 h 19"/>
                  <a:gd name="T12" fmla="*/ 123 w 40"/>
                  <a:gd name="T13" fmla="*/ 0 h 19"/>
                  <a:gd name="T14" fmla="*/ 176 w 40"/>
                  <a:gd name="T15" fmla="*/ 68 h 19"/>
                  <a:gd name="T16" fmla="*/ 138 w 40"/>
                  <a:gd name="T17" fmla="*/ 98 h 19"/>
                  <a:gd name="T18" fmla="*/ 144 w 40"/>
                  <a:gd name="T19" fmla="*/ 107 h 19"/>
                  <a:gd name="T20" fmla="*/ 218 w 40"/>
                  <a:gd name="T21" fmla="*/ 117 h 19"/>
                  <a:gd name="T22" fmla="*/ 261 w 40"/>
                  <a:gd name="T23" fmla="*/ 107 h 19"/>
                  <a:gd name="T24" fmla="*/ 138 w 40"/>
                  <a:gd name="T25" fmla="*/ 0 h 1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40" h="19">
                    <a:moveTo>
                      <a:pt x="2" y="6"/>
                    </a:moveTo>
                    <a:cubicBezTo>
                      <a:pt x="2" y="6"/>
                      <a:pt x="1" y="6"/>
                      <a:pt x="0" y="6"/>
                    </a:cubicBezTo>
                    <a:cubicBezTo>
                      <a:pt x="1" y="7"/>
                      <a:pt x="2" y="9"/>
                      <a:pt x="3" y="10"/>
                    </a:cubicBezTo>
                    <a:cubicBezTo>
                      <a:pt x="4" y="10"/>
                      <a:pt x="5" y="11"/>
                      <a:pt x="5" y="12"/>
                    </a:cubicBezTo>
                    <a:cubicBezTo>
                      <a:pt x="5" y="10"/>
                      <a:pt x="4" y="8"/>
                      <a:pt x="2" y="6"/>
                    </a:cubicBezTo>
                    <a:moveTo>
                      <a:pt x="21" y="0"/>
                    </a:moveTo>
                    <a:cubicBezTo>
                      <a:pt x="20" y="0"/>
                      <a:pt x="19" y="0"/>
                      <a:pt x="19" y="0"/>
                    </a:cubicBezTo>
                    <a:cubicBezTo>
                      <a:pt x="21" y="6"/>
                      <a:pt x="20" y="7"/>
                      <a:pt x="27" y="11"/>
                    </a:cubicBezTo>
                    <a:cubicBezTo>
                      <a:pt x="24" y="12"/>
                      <a:pt x="23" y="15"/>
                      <a:pt x="21" y="16"/>
                    </a:cubicBezTo>
                    <a:cubicBezTo>
                      <a:pt x="21" y="17"/>
                      <a:pt x="22" y="17"/>
                      <a:pt x="22" y="17"/>
                    </a:cubicBezTo>
                    <a:cubicBezTo>
                      <a:pt x="26" y="18"/>
                      <a:pt x="29" y="19"/>
                      <a:pt x="33" y="19"/>
                    </a:cubicBezTo>
                    <a:cubicBezTo>
                      <a:pt x="35" y="19"/>
                      <a:pt x="37" y="18"/>
                      <a:pt x="40" y="17"/>
                    </a:cubicBezTo>
                    <a:cubicBezTo>
                      <a:pt x="34" y="9"/>
                      <a:pt x="30" y="0"/>
                      <a:pt x="21" y="0"/>
                    </a:cubicBezTo>
                  </a:path>
                </a:pathLst>
              </a:custGeom>
              <a:solidFill>
                <a:srgbClr val="CAC5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52" name="Freeform 1335">
                <a:extLst>
                  <a:ext uri="{FF2B5EF4-FFF2-40B4-BE49-F238E27FC236}">
                    <a16:creationId xmlns:a16="http://schemas.microsoft.com/office/drawing/2014/main" id="{3D28BC5B-A6EA-46E4-8A25-721892033D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9" y="1410"/>
                <a:ext cx="2" cy="1"/>
              </a:xfrm>
              <a:custGeom>
                <a:avLst/>
                <a:gdLst>
                  <a:gd name="T0" fmla="*/ 16 w 1"/>
                  <a:gd name="T1" fmla="*/ 0 h 1"/>
                  <a:gd name="T2" fmla="*/ 0 w 1"/>
                  <a:gd name="T3" fmla="*/ 1 h 1"/>
                  <a:gd name="T4" fmla="*/ 16 w 1"/>
                  <a:gd name="T5" fmla="*/ 0 h 1"/>
                  <a:gd name="T6" fmla="*/ 16 w 1"/>
                  <a:gd name="T7" fmla="*/ 0 h 1"/>
                  <a:gd name="T8" fmla="*/ 16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796F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53" name="Freeform 1336">
                <a:extLst>
                  <a:ext uri="{FF2B5EF4-FFF2-40B4-BE49-F238E27FC236}">
                    <a16:creationId xmlns:a16="http://schemas.microsoft.com/office/drawing/2014/main" id="{D9FEA355-3F67-41B6-BD26-B08F52781E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84" y="976"/>
                <a:ext cx="45" cy="66"/>
              </a:xfrm>
              <a:custGeom>
                <a:avLst/>
                <a:gdLst>
                  <a:gd name="T0" fmla="*/ 0 w 28"/>
                  <a:gd name="T1" fmla="*/ 0 h 41"/>
                  <a:gd name="T2" fmla="*/ 59 w 28"/>
                  <a:gd name="T3" fmla="*/ 163 h 41"/>
                  <a:gd name="T4" fmla="*/ 122 w 28"/>
                  <a:gd name="T5" fmla="*/ 262 h 41"/>
                  <a:gd name="T6" fmla="*/ 145 w 28"/>
                  <a:gd name="T7" fmla="*/ 241 h 41"/>
                  <a:gd name="T8" fmla="*/ 186 w 28"/>
                  <a:gd name="T9" fmla="*/ 275 h 41"/>
                  <a:gd name="T10" fmla="*/ 178 w 28"/>
                  <a:gd name="T11" fmla="*/ 262 h 41"/>
                  <a:gd name="T12" fmla="*/ 178 w 28"/>
                  <a:gd name="T13" fmla="*/ 267 h 41"/>
                  <a:gd name="T14" fmla="*/ 178 w 28"/>
                  <a:gd name="T15" fmla="*/ 267 h 41"/>
                  <a:gd name="T16" fmla="*/ 178 w 28"/>
                  <a:gd name="T17" fmla="*/ 267 h 41"/>
                  <a:gd name="T18" fmla="*/ 178 w 28"/>
                  <a:gd name="T19" fmla="*/ 262 h 41"/>
                  <a:gd name="T20" fmla="*/ 132 w 28"/>
                  <a:gd name="T21" fmla="*/ 179 h 41"/>
                  <a:gd name="T22" fmla="*/ 0 w 28"/>
                  <a:gd name="T23" fmla="*/ 0 h 41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28" h="41">
                    <a:moveTo>
                      <a:pt x="0" y="0"/>
                    </a:moveTo>
                    <a:cubicBezTo>
                      <a:pt x="4" y="8"/>
                      <a:pt x="7" y="16"/>
                      <a:pt x="9" y="24"/>
                    </a:cubicBezTo>
                    <a:cubicBezTo>
                      <a:pt x="13" y="29"/>
                      <a:pt x="16" y="34"/>
                      <a:pt x="18" y="39"/>
                    </a:cubicBezTo>
                    <a:cubicBezTo>
                      <a:pt x="19" y="37"/>
                      <a:pt x="21" y="36"/>
                      <a:pt x="22" y="36"/>
                    </a:cubicBezTo>
                    <a:cubicBezTo>
                      <a:pt x="24" y="36"/>
                      <a:pt x="26" y="38"/>
                      <a:pt x="28" y="41"/>
                    </a:cubicBezTo>
                    <a:cubicBezTo>
                      <a:pt x="28" y="41"/>
                      <a:pt x="27" y="40"/>
                      <a:pt x="27" y="39"/>
                    </a:cubicBezTo>
                    <a:cubicBezTo>
                      <a:pt x="27" y="39"/>
                      <a:pt x="27" y="40"/>
                      <a:pt x="27" y="40"/>
                    </a:cubicBezTo>
                    <a:cubicBezTo>
                      <a:pt x="27" y="40"/>
                      <a:pt x="27" y="40"/>
                      <a:pt x="27" y="40"/>
                    </a:cubicBezTo>
                    <a:cubicBezTo>
                      <a:pt x="27" y="40"/>
                      <a:pt x="27" y="40"/>
                      <a:pt x="27" y="40"/>
                    </a:cubicBezTo>
                    <a:cubicBezTo>
                      <a:pt x="27" y="39"/>
                      <a:pt x="27" y="39"/>
                      <a:pt x="27" y="39"/>
                    </a:cubicBezTo>
                    <a:cubicBezTo>
                      <a:pt x="25" y="35"/>
                      <a:pt x="23" y="31"/>
                      <a:pt x="20" y="27"/>
                    </a:cubicBezTo>
                    <a:cubicBezTo>
                      <a:pt x="16" y="20"/>
                      <a:pt x="10" y="11"/>
                      <a:pt x="0" y="0"/>
                    </a:cubicBezTo>
                  </a:path>
                </a:pathLst>
              </a:custGeom>
              <a:solidFill>
                <a:srgbClr val="796F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54" name="Freeform 1337">
                <a:extLst>
                  <a:ext uri="{FF2B5EF4-FFF2-40B4-BE49-F238E27FC236}">
                    <a16:creationId xmlns:a16="http://schemas.microsoft.com/office/drawing/2014/main" id="{99F19360-27F0-45AD-8827-2BC38AE158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14" y="1195"/>
                <a:ext cx="3" cy="3"/>
              </a:xfrm>
              <a:custGeom>
                <a:avLst/>
                <a:gdLst>
                  <a:gd name="T0" fmla="*/ 12 w 2"/>
                  <a:gd name="T1" fmla="*/ 0 h 2"/>
                  <a:gd name="T2" fmla="*/ 0 w 2"/>
                  <a:gd name="T3" fmla="*/ 12 h 2"/>
                  <a:gd name="T4" fmla="*/ 12 w 2"/>
                  <a:gd name="T5" fmla="*/ 0 h 2"/>
                  <a:gd name="T6" fmla="*/ 12 w 2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1"/>
                      <a:pt x="1" y="2"/>
                      <a:pt x="0" y="2"/>
                    </a:cubicBezTo>
                    <a:cubicBezTo>
                      <a:pt x="1" y="2"/>
                      <a:pt x="1" y="1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796F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55" name="Freeform 1338">
                <a:extLst>
                  <a:ext uri="{FF2B5EF4-FFF2-40B4-BE49-F238E27FC236}">
                    <a16:creationId xmlns:a16="http://schemas.microsoft.com/office/drawing/2014/main" id="{DF89108E-949F-4D54-9702-F9F2D8D181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98" y="1191"/>
                <a:ext cx="19" cy="16"/>
              </a:xfrm>
              <a:custGeom>
                <a:avLst/>
                <a:gdLst>
                  <a:gd name="T0" fmla="*/ 25 w 12"/>
                  <a:gd name="T1" fmla="*/ 0 h 10"/>
                  <a:gd name="T2" fmla="*/ 0 w 12"/>
                  <a:gd name="T3" fmla="*/ 46 h 10"/>
                  <a:gd name="T4" fmla="*/ 13 w 12"/>
                  <a:gd name="T5" fmla="*/ 67 h 10"/>
                  <a:gd name="T6" fmla="*/ 63 w 12"/>
                  <a:gd name="T7" fmla="*/ 26 h 10"/>
                  <a:gd name="T8" fmla="*/ 76 w 12"/>
                  <a:gd name="T9" fmla="*/ 13 h 10"/>
                  <a:gd name="T10" fmla="*/ 25 w 12"/>
                  <a:gd name="T11" fmla="*/ 0 h 1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2" h="10">
                    <a:moveTo>
                      <a:pt x="4" y="0"/>
                    </a:moveTo>
                    <a:cubicBezTo>
                      <a:pt x="3" y="3"/>
                      <a:pt x="2" y="5"/>
                      <a:pt x="0" y="7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5" y="9"/>
                      <a:pt x="8" y="7"/>
                      <a:pt x="10" y="4"/>
                    </a:cubicBezTo>
                    <a:cubicBezTo>
                      <a:pt x="11" y="4"/>
                      <a:pt x="11" y="3"/>
                      <a:pt x="12" y="2"/>
                    </a:cubicBezTo>
                    <a:cubicBezTo>
                      <a:pt x="9" y="1"/>
                      <a:pt x="7" y="1"/>
                      <a:pt x="4" y="0"/>
                    </a:cubicBezTo>
                  </a:path>
                </a:pathLst>
              </a:custGeom>
              <a:solidFill>
                <a:srgbClr val="A9A2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56" name="Freeform 1339">
                <a:extLst>
                  <a:ext uri="{FF2B5EF4-FFF2-40B4-BE49-F238E27FC236}">
                    <a16:creationId xmlns:a16="http://schemas.microsoft.com/office/drawing/2014/main" id="{19EC55C9-F061-4A8D-B0B2-7A90D6695F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72" y="1174"/>
                <a:ext cx="2" cy="8"/>
              </a:xfrm>
              <a:custGeom>
                <a:avLst/>
                <a:gdLst>
                  <a:gd name="T0" fmla="*/ 0 w 1"/>
                  <a:gd name="T1" fmla="*/ 0 h 5"/>
                  <a:gd name="T2" fmla="*/ 0 w 1"/>
                  <a:gd name="T3" fmla="*/ 13 h 5"/>
                  <a:gd name="T4" fmla="*/ 16 w 1"/>
                  <a:gd name="T5" fmla="*/ 34 h 5"/>
                  <a:gd name="T6" fmla="*/ 0 w 1"/>
                  <a:gd name="T7" fmla="*/ 0 h 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5">
                    <a:moveTo>
                      <a:pt x="0" y="0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0" y="3"/>
                      <a:pt x="0" y="4"/>
                      <a:pt x="1" y="5"/>
                    </a:cubicBezTo>
                    <a:cubicBezTo>
                      <a:pt x="1" y="3"/>
                      <a:pt x="1" y="2"/>
                      <a:pt x="0" y="0"/>
                    </a:cubicBezTo>
                  </a:path>
                </a:pathLst>
              </a:custGeom>
              <a:solidFill>
                <a:srgbClr val="796F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57" name="Freeform 1340">
                <a:extLst>
                  <a:ext uri="{FF2B5EF4-FFF2-40B4-BE49-F238E27FC236}">
                    <a16:creationId xmlns:a16="http://schemas.microsoft.com/office/drawing/2014/main" id="{EC4E73C2-FED2-4866-BFC3-5BF4F810CE6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085" y="1199"/>
                <a:ext cx="40" cy="98"/>
              </a:xfrm>
              <a:custGeom>
                <a:avLst/>
                <a:gdLst>
                  <a:gd name="T0" fmla="*/ 8 w 25"/>
                  <a:gd name="T1" fmla="*/ 365 h 61"/>
                  <a:gd name="T2" fmla="*/ 0 w 25"/>
                  <a:gd name="T3" fmla="*/ 365 h 61"/>
                  <a:gd name="T4" fmla="*/ 0 w 25"/>
                  <a:gd name="T5" fmla="*/ 405 h 61"/>
                  <a:gd name="T6" fmla="*/ 8 w 25"/>
                  <a:gd name="T7" fmla="*/ 365 h 61"/>
                  <a:gd name="T8" fmla="*/ 150 w 25"/>
                  <a:gd name="T9" fmla="*/ 0 h 61"/>
                  <a:gd name="T10" fmla="*/ 67 w 25"/>
                  <a:gd name="T11" fmla="*/ 162 h 61"/>
                  <a:gd name="T12" fmla="*/ 8 w 25"/>
                  <a:gd name="T13" fmla="*/ 333 h 61"/>
                  <a:gd name="T14" fmla="*/ 67 w 25"/>
                  <a:gd name="T15" fmla="*/ 227 h 61"/>
                  <a:gd name="T16" fmla="*/ 144 w 25"/>
                  <a:gd name="T17" fmla="*/ 153 h 61"/>
                  <a:gd name="T18" fmla="*/ 144 w 25"/>
                  <a:gd name="T19" fmla="*/ 55 h 61"/>
                  <a:gd name="T20" fmla="*/ 150 w 25"/>
                  <a:gd name="T21" fmla="*/ 42 h 61"/>
                  <a:gd name="T22" fmla="*/ 150 w 25"/>
                  <a:gd name="T23" fmla="*/ 42 h 61"/>
                  <a:gd name="T24" fmla="*/ 163 w 25"/>
                  <a:gd name="T25" fmla="*/ 21 h 61"/>
                  <a:gd name="T26" fmla="*/ 150 w 25"/>
                  <a:gd name="T27" fmla="*/ 0 h 6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25" h="61">
                    <a:moveTo>
                      <a:pt x="1" y="55"/>
                    </a:moveTo>
                    <a:cubicBezTo>
                      <a:pt x="1" y="55"/>
                      <a:pt x="1" y="55"/>
                      <a:pt x="0" y="55"/>
                    </a:cubicBezTo>
                    <a:cubicBezTo>
                      <a:pt x="0" y="57"/>
                      <a:pt x="0" y="59"/>
                      <a:pt x="0" y="61"/>
                    </a:cubicBezTo>
                    <a:cubicBezTo>
                      <a:pt x="0" y="59"/>
                      <a:pt x="1" y="57"/>
                      <a:pt x="1" y="55"/>
                    </a:cubicBezTo>
                    <a:moveTo>
                      <a:pt x="23" y="0"/>
                    </a:moveTo>
                    <a:cubicBezTo>
                      <a:pt x="17" y="7"/>
                      <a:pt x="12" y="17"/>
                      <a:pt x="10" y="24"/>
                    </a:cubicBezTo>
                    <a:cubicBezTo>
                      <a:pt x="8" y="31"/>
                      <a:pt x="3" y="41"/>
                      <a:pt x="1" y="50"/>
                    </a:cubicBezTo>
                    <a:cubicBezTo>
                      <a:pt x="6" y="45"/>
                      <a:pt x="7" y="40"/>
                      <a:pt x="10" y="34"/>
                    </a:cubicBezTo>
                    <a:cubicBezTo>
                      <a:pt x="13" y="29"/>
                      <a:pt x="19" y="27"/>
                      <a:pt x="22" y="23"/>
                    </a:cubicBezTo>
                    <a:cubicBezTo>
                      <a:pt x="23" y="20"/>
                      <a:pt x="21" y="12"/>
                      <a:pt x="22" y="8"/>
                    </a:cubicBezTo>
                    <a:cubicBezTo>
                      <a:pt x="23" y="6"/>
                      <a:pt x="23" y="6"/>
                      <a:pt x="23" y="6"/>
                    </a:cubicBezTo>
                    <a:cubicBezTo>
                      <a:pt x="23" y="6"/>
                      <a:pt x="23" y="6"/>
                      <a:pt x="23" y="6"/>
                    </a:cubicBezTo>
                    <a:cubicBezTo>
                      <a:pt x="24" y="5"/>
                      <a:pt x="24" y="4"/>
                      <a:pt x="25" y="3"/>
                    </a:cubicBezTo>
                    <a:cubicBezTo>
                      <a:pt x="24" y="1"/>
                      <a:pt x="24" y="0"/>
                      <a:pt x="23" y="0"/>
                    </a:cubicBezTo>
                  </a:path>
                </a:pathLst>
              </a:custGeom>
              <a:solidFill>
                <a:srgbClr val="796F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58" name="Freeform 1341">
                <a:extLst>
                  <a:ext uri="{FF2B5EF4-FFF2-40B4-BE49-F238E27FC236}">
                    <a16:creationId xmlns:a16="http://schemas.microsoft.com/office/drawing/2014/main" id="{C3EA4632-AE27-4035-9215-3DD86276F4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52" y="1166"/>
                <a:ext cx="61" cy="67"/>
              </a:xfrm>
              <a:custGeom>
                <a:avLst/>
                <a:gdLst>
                  <a:gd name="T0" fmla="*/ 252 w 38"/>
                  <a:gd name="T1" fmla="*/ 0 h 42"/>
                  <a:gd name="T2" fmla="*/ 13 w 38"/>
                  <a:gd name="T3" fmla="*/ 231 h 42"/>
                  <a:gd name="T4" fmla="*/ 26 w 38"/>
                  <a:gd name="T5" fmla="*/ 247 h 42"/>
                  <a:gd name="T6" fmla="*/ 0 w 38"/>
                  <a:gd name="T7" fmla="*/ 273 h 42"/>
                  <a:gd name="T8" fmla="*/ 90 w 38"/>
                  <a:gd name="T9" fmla="*/ 196 h 42"/>
                  <a:gd name="T10" fmla="*/ 120 w 38"/>
                  <a:gd name="T11" fmla="*/ 196 h 42"/>
                  <a:gd name="T12" fmla="*/ 193 w 38"/>
                  <a:gd name="T13" fmla="*/ 150 h 42"/>
                  <a:gd name="T14" fmla="*/ 165 w 38"/>
                  <a:gd name="T15" fmla="*/ 110 h 42"/>
                  <a:gd name="T16" fmla="*/ 226 w 38"/>
                  <a:gd name="T17" fmla="*/ 65 h 42"/>
                  <a:gd name="T18" fmla="*/ 252 w 38"/>
                  <a:gd name="T19" fmla="*/ 0 h 4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38" h="42">
                    <a:moveTo>
                      <a:pt x="38" y="0"/>
                    </a:moveTo>
                    <a:cubicBezTo>
                      <a:pt x="27" y="11"/>
                      <a:pt x="15" y="25"/>
                      <a:pt x="2" y="36"/>
                    </a:cubicBezTo>
                    <a:cubicBezTo>
                      <a:pt x="3" y="37"/>
                      <a:pt x="4" y="38"/>
                      <a:pt x="4" y="38"/>
                    </a:cubicBezTo>
                    <a:cubicBezTo>
                      <a:pt x="3" y="39"/>
                      <a:pt x="2" y="41"/>
                      <a:pt x="0" y="42"/>
                    </a:cubicBezTo>
                    <a:cubicBezTo>
                      <a:pt x="7" y="41"/>
                      <a:pt x="13" y="38"/>
                      <a:pt x="14" y="30"/>
                    </a:cubicBezTo>
                    <a:cubicBezTo>
                      <a:pt x="15" y="30"/>
                      <a:pt x="16" y="30"/>
                      <a:pt x="18" y="30"/>
                    </a:cubicBezTo>
                    <a:cubicBezTo>
                      <a:pt x="23" y="30"/>
                      <a:pt x="27" y="27"/>
                      <a:pt x="29" y="23"/>
                    </a:cubicBezTo>
                    <a:cubicBezTo>
                      <a:pt x="25" y="17"/>
                      <a:pt x="25" y="17"/>
                      <a:pt x="25" y="17"/>
                    </a:cubicBezTo>
                    <a:cubicBezTo>
                      <a:pt x="27" y="13"/>
                      <a:pt x="31" y="13"/>
                      <a:pt x="34" y="10"/>
                    </a:cubicBezTo>
                    <a:cubicBezTo>
                      <a:pt x="35" y="7"/>
                      <a:pt x="37" y="4"/>
                      <a:pt x="38" y="0"/>
                    </a:cubicBezTo>
                  </a:path>
                </a:pathLst>
              </a:custGeom>
              <a:solidFill>
                <a:srgbClr val="9087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59" name="Freeform 1342">
                <a:extLst>
                  <a:ext uri="{FF2B5EF4-FFF2-40B4-BE49-F238E27FC236}">
                    <a16:creationId xmlns:a16="http://schemas.microsoft.com/office/drawing/2014/main" id="{1A736D2D-84DD-46B5-9DAE-0008B4F240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92" y="1182"/>
                <a:ext cx="14" cy="21"/>
              </a:xfrm>
              <a:custGeom>
                <a:avLst/>
                <a:gdLst>
                  <a:gd name="T0" fmla="*/ 53 w 9"/>
                  <a:gd name="T1" fmla="*/ 0 h 13"/>
                  <a:gd name="T2" fmla="*/ 0 w 9"/>
                  <a:gd name="T3" fmla="*/ 47 h 13"/>
                  <a:gd name="T4" fmla="*/ 22 w 9"/>
                  <a:gd name="T5" fmla="*/ 89 h 13"/>
                  <a:gd name="T6" fmla="*/ 47 w 9"/>
                  <a:gd name="T7" fmla="*/ 42 h 13"/>
                  <a:gd name="T8" fmla="*/ 22 w 9"/>
                  <a:gd name="T9" fmla="*/ 26 h 13"/>
                  <a:gd name="T10" fmla="*/ 40 w 9"/>
                  <a:gd name="T11" fmla="*/ 13 h 13"/>
                  <a:gd name="T12" fmla="*/ 53 w 9"/>
                  <a:gd name="T13" fmla="*/ 0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" h="13">
                    <a:moveTo>
                      <a:pt x="9" y="0"/>
                    </a:moveTo>
                    <a:cubicBezTo>
                      <a:pt x="6" y="3"/>
                      <a:pt x="2" y="3"/>
                      <a:pt x="0" y="7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6" y="11"/>
                      <a:pt x="7" y="9"/>
                      <a:pt x="8" y="6"/>
                    </a:cubicBezTo>
                    <a:cubicBezTo>
                      <a:pt x="7" y="6"/>
                      <a:pt x="5" y="5"/>
                      <a:pt x="4" y="4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8" y="1"/>
                      <a:pt x="8" y="1"/>
                      <a:pt x="9" y="0"/>
                    </a:cubicBezTo>
                  </a:path>
                </a:pathLst>
              </a:custGeom>
              <a:solidFill>
                <a:srgbClr val="B9B3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60" name="Freeform 1343">
                <a:extLst>
                  <a:ext uri="{FF2B5EF4-FFF2-40B4-BE49-F238E27FC236}">
                    <a16:creationId xmlns:a16="http://schemas.microsoft.com/office/drawing/2014/main" id="{A258CBF4-977E-4CEB-BA59-ECC2FA48F0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7" y="1284"/>
                <a:ext cx="16" cy="10"/>
              </a:xfrm>
              <a:custGeom>
                <a:avLst/>
                <a:gdLst>
                  <a:gd name="T0" fmla="*/ 67 w 10"/>
                  <a:gd name="T1" fmla="*/ 0 h 6"/>
                  <a:gd name="T2" fmla="*/ 13 w 10"/>
                  <a:gd name="T3" fmla="*/ 37 h 6"/>
                  <a:gd name="T4" fmla="*/ 0 w 10"/>
                  <a:gd name="T5" fmla="*/ 47 h 6"/>
                  <a:gd name="T6" fmla="*/ 67 w 10"/>
                  <a:gd name="T7" fmla="*/ 0 h 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" h="6">
                    <a:moveTo>
                      <a:pt x="10" y="0"/>
                    </a:moveTo>
                    <a:cubicBezTo>
                      <a:pt x="7" y="1"/>
                      <a:pt x="4" y="3"/>
                      <a:pt x="2" y="5"/>
                    </a:cubicBezTo>
                    <a:cubicBezTo>
                      <a:pt x="1" y="5"/>
                      <a:pt x="0" y="5"/>
                      <a:pt x="0" y="6"/>
                    </a:cubicBezTo>
                    <a:cubicBezTo>
                      <a:pt x="3" y="4"/>
                      <a:pt x="7" y="2"/>
                      <a:pt x="10" y="0"/>
                    </a:cubicBezTo>
                  </a:path>
                </a:pathLst>
              </a:custGeom>
              <a:solidFill>
                <a:srgbClr val="9087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61" name="Freeform 1344">
                <a:extLst>
                  <a:ext uri="{FF2B5EF4-FFF2-40B4-BE49-F238E27FC236}">
                    <a16:creationId xmlns:a16="http://schemas.microsoft.com/office/drawing/2014/main" id="{AC210602-155A-4669-A9BC-501736907E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0" y="1281"/>
                <a:ext cx="45" cy="26"/>
              </a:xfrm>
              <a:custGeom>
                <a:avLst/>
                <a:gdLst>
                  <a:gd name="T0" fmla="*/ 178 w 28"/>
                  <a:gd name="T1" fmla="*/ 0 h 16"/>
                  <a:gd name="T2" fmla="*/ 0 w 28"/>
                  <a:gd name="T3" fmla="*/ 111 h 16"/>
                  <a:gd name="T4" fmla="*/ 111 w 28"/>
                  <a:gd name="T5" fmla="*/ 55 h 16"/>
                  <a:gd name="T6" fmla="*/ 129 w 28"/>
                  <a:gd name="T7" fmla="*/ 47 h 16"/>
                  <a:gd name="T8" fmla="*/ 178 w 28"/>
                  <a:gd name="T9" fmla="*/ 13 h 16"/>
                  <a:gd name="T10" fmla="*/ 186 w 28"/>
                  <a:gd name="T11" fmla="*/ 8 h 16"/>
                  <a:gd name="T12" fmla="*/ 178 w 28"/>
                  <a:gd name="T13" fmla="*/ 0 h 1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8" h="16">
                    <a:moveTo>
                      <a:pt x="27" y="0"/>
                    </a:moveTo>
                    <a:cubicBezTo>
                      <a:pt x="18" y="5"/>
                      <a:pt x="8" y="11"/>
                      <a:pt x="0" y="16"/>
                    </a:cubicBezTo>
                    <a:cubicBezTo>
                      <a:pt x="6" y="14"/>
                      <a:pt x="11" y="11"/>
                      <a:pt x="17" y="8"/>
                    </a:cubicBezTo>
                    <a:cubicBezTo>
                      <a:pt x="17" y="7"/>
                      <a:pt x="18" y="7"/>
                      <a:pt x="19" y="7"/>
                    </a:cubicBezTo>
                    <a:cubicBezTo>
                      <a:pt x="21" y="5"/>
                      <a:pt x="24" y="3"/>
                      <a:pt x="27" y="2"/>
                    </a:cubicBezTo>
                    <a:cubicBezTo>
                      <a:pt x="27" y="2"/>
                      <a:pt x="28" y="2"/>
                      <a:pt x="28" y="1"/>
                    </a:cubicBezTo>
                    <a:cubicBezTo>
                      <a:pt x="27" y="1"/>
                      <a:pt x="27" y="1"/>
                      <a:pt x="27" y="0"/>
                    </a:cubicBezTo>
                  </a:path>
                </a:pathLst>
              </a:custGeom>
              <a:solidFill>
                <a:srgbClr val="B9B3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62" name="Freeform 1345">
                <a:extLst>
                  <a:ext uri="{FF2B5EF4-FFF2-40B4-BE49-F238E27FC236}">
                    <a16:creationId xmlns:a16="http://schemas.microsoft.com/office/drawing/2014/main" id="{33F3D30A-F5B2-4AF5-B5A1-773CCE24BF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9" y="1257"/>
                <a:ext cx="12" cy="16"/>
              </a:xfrm>
              <a:custGeom>
                <a:avLst/>
                <a:gdLst>
                  <a:gd name="T0" fmla="*/ 62 w 7"/>
                  <a:gd name="T1" fmla="*/ 0 h 10"/>
                  <a:gd name="T2" fmla="*/ 26 w 7"/>
                  <a:gd name="T3" fmla="*/ 0 h 10"/>
                  <a:gd name="T4" fmla="*/ 0 w 7"/>
                  <a:gd name="T5" fmla="*/ 56 h 10"/>
                  <a:gd name="T6" fmla="*/ 15 w 7"/>
                  <a:gd name="T7" fmla="*/ 67 h 10"/>
                  <a:gd name="T8" fmla="*/ 62 w 7"/>
                  <a:gd name="T9" fmla="*/ 0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" h="10">
                    <a:moveTo>
                      <a:pt x="7" y="0"/>
                    </a:moveTo>
                    <a:cubicBezTo>
                      <a:pt x="6" y="0"/>
                      <a:pt x="4" y="0"/>
                      <a:pt x="3" y="0"/>
                    </a:cubicBezTo>
                    <a:cubicBezTo>
                      <a:pt x="2" y="3"/>
                      <a:pt x="1" y="6"/>
                      <a:pt x="0" y="9"/>
                    </a:cubicBezTo>
                    <a:cubicBezTo>
                      <a:pt x="1" y="9"/>
                      <a:pt x="2" y="9"/>
                      <a:pt x="2" y="10"/>
                    </a:cubicBezTo>
                    <a:cubicBezTo>
                      <a:pt x="3" y="7"/>
                      <a:pt x="5" y="3"/>
                      <a:pt x="7" y="0"/>
                    </a:cubicBezTo>
                  </a:path>
                </a:pathLst>
              </a:custGeom>
              <a:solidFill>
                <a:srgbClr val="796F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63" name="Freeform 1346">
                <a:extLst>
                  <a:ext uri="{FF2B5EF4-FFF2-40B4-BE49-F238E27FC236}">
                    <a16:creationId xmlns:a16="http://schemas.microsoft.com/office/drawing/2014/main" id="{3DC68B25-91AE-411A-B7F9-A197285EE7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24" y="1233"/>
                <a:ext cx="28" cy="24"/>
              </a:xfrm>
              <a:custGeom>
                <a:avLst/>
                <a:gdLst>
                  <a:gd name="T0" fmla="*/ 125 w 17"/>
                  <a:gd name="T1" fmla="*/ 0 h 15"/>
                  <a:gd name="T2" fmla="*/ 89 w 17"/>
                  <a:gd name="T3" fmla="*/ 0 h 15"/>
                  <a:gd name="T4" fmla="*/ 13 w 17"/>
                  <a:gd name="T5" fmla="*/ 42 h 15"/>
                  <a:gd name="T6" fmla="*/ 0 w 17"/>
                  <a:gd name="T7" fmla="*/ 98 h 15"/>
                  <a:gd name="T8" fmla="*/ 33 w 17"/>
                  <a:gd name="T9" fmla="*/ 98 h 15"/>
                  <a:gd name="T10" fmla="*/ 125 w 17"/>
                  <a:gd name="T11" fmla="*/ 0 h 1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7" h="15">
                    <a:moveTo>
                      <a:pt x="17" y="0"/>
                    </a:moveTo>
                    <a:cubicBezTo>
                      <a:pt x="15" y="0"/>
                      <a:pt x="13" y="0"/>
                      <a:pt x="12" y="0"/>
                    </a:cubicBezTo>
                    <a:cubicBezTo>
                      <a:pt x="8" y="2"/>
                      <a:pt x="5" y="5"/>
                      <a:pt x="2" y="6"/>
                    </a:cubicBezTo>
                    <a:cubicBezTo>
                      <a:pt x="2" y="9"/>
                      <a:pt x="1" y="12"/>
                      <a:pt x="0" y="15"/>
                    </a:cubicBezTo>
                    <a:cubicBezTo>
                      <a:pt x="1" y="15"/>
                      <a:pt x="3" y="15"/>
                      <a:pt x="4" y="15"/>
                    </a:cubicBezTo>
                    <a:cubicBezTo>
                      <a:pt x="7" y="10"/>
                      <a:pt x="12" y="4"/>
                      <a:pt x="17" y="0"/>
                    </a:cubicBezTo>
                  </a:path>
                </a:pathLst>
              </a:custGeom>
              <a:solidFill>
                <a:srgbClr val="A9A2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64" name="Freeform 1347">
                <a:extLst>
                  <a:ext uri="{FF2B5EF4-FFF2-40B4-BE49-F238E27FC236}">
                    <a16:creationId xmlns:a16="http://schemas.microsoft.com/office/drawing/2014/main" id="{A68CF615-3A34-43B2-B380-5CDC4FA9D5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5" y="1272"/>
                <a:ext cx="18" cy="56"/>
              </a:xfrm>
              <a:custGeom>
                <a:avLst/>
                <a:gdLst>
                  <a:gd name="T0" fmla="*/ 67 w 11"/>
                  <a:gd name="T1" fmla="*/ 0 h 35"/>
                  <a:gd name="T2" fmla="*/ 56 w 11"/>
                  <a:gd name="T3" fmla="*/ 8 h 35"/>
                  <a:gd name="T4" fmla="*/ 0 w 11"/>
                  <a:gd name="T5" fmla="*/ 189 h 35"/>
                  <a:gd name="T6" fmla="*/ 0 w 11"/>
                  <a:gd name="T7" fmla="*/ 230 h 35"/>
                  <a:gd name="T8" fmla="*/ 34 w 11"/>
                  <a:gd name="T9" fmla="*/ 163 h 35"/>
                  <a:gd name="T10" fmla="*/ 56 w 11"/>
                  <a:gd name="T11" fmla="*/ 230 h 35"/>
                  <a:gd name="T12" fmla="*/ 77 w 11"/>
                  <a:gd name="T13" fmla="*/ 221 h 35"/>
                  <a:gd name="T14" fmla="*/ 77 w 11"/>
                  <a:gd name="T15" fmla="*/ 8 h 35"/>
                  <a:gd name="T16" fmla="*/ 67 w 11"/>
                  <a:gd name="T17" fmla="*/ 0 h 3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1" h="35">
                    <a:moveTo>
                      <a:pt x="9" y="0"/>
                    </a:moveTo>
                    <a:cubicBezTo>
                      <a:pt x="9" y="0"/>
                      <a:pt x="8" y="1"/>
                      <a:pt x="8" y="1"/>
                    </a:cubicBezTo>
                    <a:cubicBezTo>
                      <a:pt x="3" y="12"/>
                      <a:pt x="0" y="18"/>
                      <a:pt x="0" y="29"/>
                    </a:cubicBezTo>
                    <a:cubicBezTo>
                      <a:pt x="0" y="30"/>
                      <a:pt x="0" y="33"/>
                      <a:pt x="0" y="35"/>
                    </a:cubicBezTo>
                    <a:cubicBezTo>
                      <a:pt x="5" y="25"/>
                      <a:pt x="5" y="25"/>
                      <a:pt x="5" y="25"/>
                    </a:cubicBezTo>
                    <a:cubicBezTo>
                      <a:pt x="6" y="28"/>
                      <a:pt x="7" y="32"/>
                      <a:pt x="8" y="35"/>
                    </a:cubicBezTo>
                    <a:cubicBezTo>
                      <a:pt x="9" y="34"/>
                      <a:pt x="10" y="34"/>
                      <a:pt x="11" y="34"/>
                    </a:cubicBezTo>
                    <a:cubicBezTo>
                      <a:pt x="8" y="22"/>
                      <a:pt x="8" y="11"/>
                      <a:pt x="11" y="1"/>
                    </a:cubicBezTo>
                    <a:cubicBezTo>
                      <a:pt x="11" y="0"/>
                      <a:pt x="10" y="0"/>
                      <a:pt x="9" y="0"/>
                    </a:cubicBezTo>
                  </a:path>
                </a:pathLst>
              </a:custGeom>
              <a:solidFill>
                <a:srgbClr val="A9A2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65" name="Freeform 1348">
                <a:extLst>
                  <a:ext uri="{FF2B5EF4-FFF2-40B4-BE49-F238E27FC236}">
                    <a16:creationId xmlns:a16="http://schemas.microsoft.com/office/drawing/2014/main" id="{B1251235-D736-42EE-AAF9-6A6C67ED47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5" y="1312"/>
                <a:ext cx="13" cy="17"/>
              </a:xfrm>
              <a:custGeom>
                <a:avLst/>
                <a:gdLst>
                  <a:gd name="T0" fmla="*/ 34 w 8"/>
                  <a:gd name="T1" fmla="*/ 0 h 11"/>
                  <a:gd name="T2" fmla="*/ 0 w 8"/>
                  <a:gd name="T3" fmla="*/ 56 h 11"/>
                  <a:gd name="T4" fmla="*/ 8 w 8"/>
                  <a:gd name="T5" fmla="*/ 62 h 11"/>
                  <a:gd name="T6" fmla="*/ 55 w 8"/>
                  <a:gd name="T7" fmla="*/ 56 h 11"/>
                  <a:gd name="T8" fmla="*/ 34 w 8"/>
                  <a:gd name="T9" fmla="*/ 0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" h="11">
                    <a:moveTo>
                      <a:pt x="5" y="0"/>
                    </a:moveTo>
                    <a:cubicBezTo>
                      <a:pt x="0" y="10"/>
                      <a:pt x="0" y="10"/>
                      <a:pt x="0" y="10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3" y="11"/>
                      <a:pt x="5" y="10"/>
                      <a:pt x="8" y="10"/>
                    </a:cubicBezTo>
                    <a:cubicBezTo>
                      <a:pt x="7" y="7"/>
                      <a:pt x="6" y="3"/>
                      <a:pt x="5" y="0"/>
                    </a:cubicBezTo>
                  </a:path>
                </a:pathLst>
              </a:custGeom>
              <a:solidFill>
                <a:srgbClr val="CAC5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66" name="Freeform 1349">
                <a:extLst>
                  <a:ext uri="{FF2B5EF4-FFF2-40B4-BE49-F238E27FC236}">
                    <a16:creationId xmlns:a16="http://schemas.microsoft.com/office/drawing/2014/main" id="{32F4728C-5B2B-460B-BBF1-1940E6AA85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44" y="1223"/>
                <a:ext cx="14" cy="10"/>
              </a:xfrm>
              <a:custGeom>
                <a:avLst/>
                <a:gdLst>
                  <a:gd name="T0" fmla="*/ 40 w 9"/>
                  <a:gd name="T1" fmla="*/ 0 h 6"/>
                  <a:gd name="T2" fmla="*/ 0 w 9"/>
                  <a:gd name="T3" fmla="*/ 47 h 6"/>
                  <a:gd name="T4" fmla="*/ 30 w 9"/>
                  <a:gd name="T5" fmla="*/ 47 h 6"/>
                  <a:gd name="T6" fmla="*/ 53 w 9"/>
                  <a:gd name="T7" fmla="*/ 13 h 6"/>
                  <a:gd name="T8" fmla="*/ 40 w 9"/>
                  <a:gd name="T9" fmla="*/ 0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" h="6">
                    <a:moveTo>
                      <a:pt x="7" y="0"/>
                    </a:moveTo>
                    <a:cubicBezTo>
                      <a:pt x="4" y="2"/>
                      <a:pt x="2" y="4"/>
                      <a:pt x="0" y="6"/>
                    </a:cubicBezTo>
                    <a:cubicBezTo>
                      <a:pt x="1" y="6"/>
                      <a:pt x="3" y="6"/>
                      <a:pt x="5" y="6"/>
                    </a:cubicBezTo>
                    <a:cubicBezTo>
                      <a:pt x="7" y="5"/>
                      <a:pt x="8" y="3"/>
                      <a:pt x="9" y="2"/>
                    </a:cubicBezTo>
                    <a:cubicBezTo>
                      <a:pt x="9" y="2"/>
                      <a:pt x="8" y="1"/>
                      <a:pt x="7" y="0"/>
                    </a:cubicBezTo>
                  </a:path>
                </a:pathLst>
              </a:custGeom>
              <a:solidFill>
                <a:srgbClr val="B9B3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67" name="Freeform 1350">
                <a:extLst>
                  <a:ext uri="{FF2B5EF4-FFF2-40B4-BE49-F238E27FC236}">
                    <a16:creationId xmlns:a16="http://schemas.microsoft.com/office/drawing/2014/main" id="{B4798430-B7E1-4955-ABF0-105FE00750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8" y="1318"/>
                <a:ext cx="21" cy="8"/>
              </a:xfrm>
              <a:custGeom>
                <a:avLst/>
                <a:gdLst>
                  <a:gd name="T0" fmla="*/ 13 w 13"/>
                  <a:gd name="T1" fmla="*/ 0 h 5"/>
                  <a:gd name="T2" fmla="*/ 0 w 13"/>
                  <a:gd name="T3" fmla="*/ 0 h 5"/>
                  <a:gd name="T4" fmla="*/ 8 w 13"/>
                  <a:gd name="T5" fmla="*/ 34 h 5"/>
                  <a:gd name="T6" fmla="*/ 21 w 13"/>
                  <a:gd name="T7" fmla="*/ 34 h 5"/>
                  <a:gd name="T8" fmla="*/ 89 w 13"/>
                  <a:gd name="T9" fmla="*/ 8 h 5"/>
                  <a:gd name="T10" fmla="*/ 13 w 13"/>
                  <a:gd name="T11" fmla="*/ 0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3" h="5">
                    <a:moveTo>
                      <a:pt x="2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2"/>
                      <a:pt x="0" y="3"/>
                      <a:pt x="1" y="5"/>
                    </a:cubicBezTo>
                    <a:cubicBezTo>
                      <a:pt x="2" y="5"/>
                      <a:pt x="2" y="5"/>
                      <a:pt x="3" y="5"/>
                    </a:cubicBezTo>
                    <a:cubicBezTo>
                      <a:pt x="6" y="4"/>
                      <a:pt x="10" y="3"/>
                      <a:pt x="13" y="1"/>
                    </a:cubicBezTo>
                    <a:cubicBezTo>
                      <a:pt x="9" y="0"/>
                      <a:pt x="5" y="0"/>
                      <a:pt x="2" y="0"/>
                    </a:cubicBezTo>
                  </a:path>
                </a:pathLst>
              </a:custGeom>
              <a:solidFill>
                <a:srgbClr val="A9A2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68" name="Freeform 1351">
                <a:extLst>
                  <a:ext uri="{FF2B5EF4-FFF2-40B4-BE49-F238E27FC236}">
                    <a16:creationId xmlns:a16="http://schemas.microsoft.com/office/drawing/2014/main" id="{BE3FEAFC-C60F-4A4B-95DA-D1C6CD354F9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17" y="1345"/>
                <a:ext cx="40" cy="71"/>
              </a:xfrm>
              <a:custGeom>
                <a:avLst/>
                <a:gdLst>
                  <a:gd name="T0" fmla="*/ 90 w 25"/>
                  <a:gd name="T1" fmla="*/ 131 h 44"/>
                  <a:gd name="T2" fmla="*/ 86 w 25"/>
                  <a:gd name="T3" fmla="*/ 136 h 44"/>
                  <a:gd name="T4" fmla="*/ 26 w 25"/>
                  <a:gd name="T5" fmla="*/ 186 h 44"/>
                  <a:gd name="T6" fmla="*/ 0 w 25"/>
                  <a:gd name="T7" fmla="*/ 232 h 44"/>
                  <a:gd name="T8" fmla="*/ 46 w 25"/>
                  <a:gd name="T9" fmla="*/ 300 h 44"/>
                  <a:gd name="T10" fmla="*/ 67 w 25"/>
                  <a:gd name="T11" fmla="*/ 232 h 44"/>
                  <a:gd name="T12" fmla="*/ 90 w 25"/>
                  <a:gd name="T13" fmla="*/ 131 h 44"/>
                  <a:gd name="T14" fmla="*/ 163 w 25"/>
                  <a:gd name="T15" fmla="*/ 0 h 44"/>
                  <a:gd name="T16" fmla="*/ 138 w 25"/>
                  <a:gd name="T17" fmla="*/ 8 h 44"/>
                  <a:gd name="T18" fmla="*/ 123 w 25"/>
                  <a:gd name="T19" fmla="*/ 34 h 44"/>
                  <a:gd name="T20" fmla="*/ 118 w 25"/>
                  <a:gd name="T21" fmla="*/ 76 h 44"/>
                  <a:gd name="T22" fmla="*/ 163 w 25"/>
                  <a:gd name="T23" fmla="*/ 0 h 44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25" h="44">
                    <a:moveTo>
                      <a:pt x="14" y="19"/>
                    </a:moveTo>
                    <a:cubicBezTo>
                      <a:pt x="13" y="19"/>
                      <a:pt x="13" y="19"/>
                      <a:pt x="13" y="20"/>
                    </a:cubicBezTo>
                    <a:cubicBezTo>
                      <a:pt x="10" y="22"/>
                      <a:pt x="7" y="23"/>
                      <a:pt x="4" y="27"/>
                    </a:cubicBezTo>
                    <a:cubicBezTo>
                      <a:pt x="2" y="29"/>
                      <a:pt x="1" y="32"/>
                      <a:pt x="0" y="34"/>
                    </a:cubicBezTo>
                    <a:cubicBezTo>
                      <a:pt x="3" y="37"/>
                      <a:pt x="5" y="40"/>
                      <a:pt x="7" y="44"/>
                    </a:cubicBezTo>
                    <a:cubicBezTo>
                      <a:pt x="9" y="41"/>
                      <a:pt x="9" y="38"/>
                      <a:pt x="10" y="34"/>
                    </a:cubicBezTo>
                    <a:cubicBezTo>
                      <a:pt x="11" y="29"/>
                      <a:pt x="12" y="24"/>
                      <a:pt x="14" y="19"/>
                    </a:cubicBezTo>
                    <a:moveTo>
                      <a:pt x="25" y="0"/>
                    </a:moveTo>
                    <a:cubicBezTo>
                      <a:pt x="24" y="1"/>
                      <a:pt x="22" y="1"/>
                      <a:pt x="21" y="1"/>
                    </a:cubicBezTo>
                    <a:cubicBezTo>
                      <a:pt x="20" y="3"/>
                      <a:pt x="19" y="4"/>
                      <a:pt x="19" y="5"/>
                    </a:cubicBezTo>
                    <a:cubicBezTo>
                      <a:pt x="18" y="7"/>
                      <a:pt x="18" y="9"/>
                      <a:pt x="18" y="11"/>
                    </a:cubicBezTo>
                    <a:cubicBezTo>
                      <a:pt x="20" y="7"/>
                      <a:pt x="22" y="3"/>
                      <a:pt x="25" y="0"/>
                    </a:cubicBezTo>
                  </a:path>
                </a:pathLst>
              </a:custGeom>
              <a:solidFill>
                <a:srgbClr val="A9A2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69" name="Freeform 1352">
                <a:extLst>
                  <a:ext uri="{FF2B5EF4-FFF2-40B4-BE49-F238E27FC236}">
                    <a16:creationId xmlns:a16="http://schemas.microsoft.com/office/drawing/2014/main" id="{C121139E-AB9F-4381-92A7-598E10823D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4" y="1400"/>
                <a:ext cx="14" cy="29"/>
              </a:xfrm>
              <a:custGeom>
                <a:avLst/>
                <a:gdLst>
                  <a:gd name="T0" fmla="*/ 12 w 9"/>
                  <a:gd name="T1" fmla="*/ 0 h 18"/>
                  <a:gd name="T2" fmla="*/ 0 w 9"/>
                  <a:gd name="T3" fmla="*/ 26 h 18"/>
                  <a:gd name="T4" fmla="*/ 19 w 9"/>
                  <a:gd name="T5" fmla="*/ 122 h 18"/>
                  <a:gd name="T6" fmla="*/ 53 w 9"/>
                  <a:gd name="T7" fmla="*/ 68 h 18"/>
                  <a:gd name="T8" fmla="*/ 12 w 9"/>
                  <a:gd name="T9" fmla="*/ 0 h 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" h="18">
                    <a:moveTo>
                      <a:pt x="2" y="0"/>
                    </a:moveTo>
                    <a:cubicBezTo>
                      <a:pt x="1" y="1"/>
                      <a:pt x="0" y="3"/>
                      <a:pt x="0" y="4"/>
                    </a:cubicBezTo>
                    <a:cubicBezTo>
                      <a:pt x="3" y="7"/>
                      <a:pt x="4" y="13"/>
                      <a:pt x="3" y="18"/>
                    </a:cubicBezTo>
                    <a:cubicBezTo>
                      <a:pt x="6" y="16"/>
                      <a:pt x="8" y="13"/>
                      <a:pt x="9" y="10"/>
                    </a:cubicBezTo>
                    <a:cubicBezTo>
                      <a:pt x="7" y="6"/>
                      <a:pt x="5" y="3"/>
                      <a:pt x="2" y="0"/>
                    </a:cubicBezTo>
                  </a:path>
                </a:pathLst>
              </a:custGeom>
              <a:solidFill>
                <a:srgbClr val="B1AB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70" name="Freeform 1353">
                <a:extLst>
                  <a:ext uri="{FF2B5EF4-FFF2-40B4-BE49-F238E27FC236}">
                    <a16:creationId xmlns:a16="http://schemas.microsoft.com/office/drawing/2014/main" id="{461191C5-E767-4899-A95F-A0C39FDABC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6" y="1440"/>
                <a:ext cx="16" cy="6"/>
              </a:xfrm>
              <a:custGeom>
                <a:avLst/>
                <a:gdLst>
                  <a:gd name="T0" fmla="*/ 56 w 10"/>
                  <a:gd name="T1" fmla="*/ 0 h 4"/>
                  <a:gd name="T2" fmla="*/ 0 w 10"/>
                  <a:gd name="T3" fmla="*/ 21 h 4"/>
                  <a:gd name="T4" fmla="*/ 67 w 10"/>
                  <a:gd name="T5" fmla="*/ 8 h 4"/>
                  <a:gd name="T6" fmla="*/ 56 w 10"/>
                  <a:gd name="T7" fmla="*/ 0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" h="4">
                    <a:moveTo>
                      <a:pt x="9" y="0"/>
                    </a:moveTo>
                    <a:cubicBezTo>
                      <a:pt x="7" y="2"/>
                      <a:pt x="4" y="3"/>
                      <a:pt x="0" y="4"/>
                    </a:cubicBezTo>
                    <a:cubicBezTo>
                      <a:pt x="4" y="4"/>
                      <a:pt x="7" y="2"/>
                      <a:pt x="10" y="1"/>
                    </a:cubicBezTo>
                    <a:cubicBezTo>
                      <a:pt x="10" y="0"/>
                      <a:pt x="10" y="0"/>
                      <a:pt x="9" y="0"/>
                    </a:cubicBezTo>
                  </a:path>
                </a:pathLst>
              </a:custGeom>
              <a:solidFill>
                <a:srgbClr val="B1AB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71" name="Freeform 1354">
                <a:extLst>
                  <a:ext uri="{FF2B5EF4-FFF2-40B4-BE49-F238E27FC236}">
                    <a16:creationId xmlns:a16="http://schemas.microsoft.com/office/drawing/2014/main" id="{36DE2069-EDD2-42EF-B53F-8AAA6BC8816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04" y="1276"/>
                <a:ext cx="87" cy="95"/>
              </a:xfrm>
              <a:custGeom>
                <a:avLst/>
                <a:gdLst>
                  <a:gd name="T0" fmla="*/ 13 w 54"/>
                  <a:gd name="T1" fmla="*/ 390 h 59"/>
                  <a:gd name="T2" fmla="*/ 0 w 54"/>
                  <a:gd name="T3" fmla="*/ 396 h 59"/>
                  <a:gd name="T4" fmla="*/ 8 w 54"/>
                  <a:gd name="T5" fmla="*/ 396 h 59"/>
                  <a:gd name="T6" fmla="*/ 8 w 54"/>
                  <a:gd name="T7" fmla="*/ 396 h 59"/>
                  <a:gd name="T8" fmla="*/ 13 w 54"/>
                  <a:gd name="T9" fmla="*/ 390 h 59"/>
                  <a:gd name="T10" fmla="*/ 364 w 54"/>
                  <a:gd name="T11" fmla="*/ 0 h 59"/>
                  <a:gd name="T12" fmla="*/ 306 w 54"/>
                  <a:gd name="T13" fmla="*/ 47 h 59"/>
                  <a:gd name="T14" fmla="*/ 230 w 54"/>
                  <a:gd name="T15" fmla="*/ 156 h 59"/>
                  <a:gd name="T16" fmla="*/ 234 w 54"/>
                  <a:gd name="T17" fmla="*/ 163 h 59"/>
                  <a:gd name="T18" fmla="*/ 351 w 54"/>
                  <a:gd name="T19" fmla="*/ 26 h 59"/>
                  <a:gd name="T20" fmla="*/ 364 w 54"/>
                  <a:gd name="T21" fmla="*/ 0 h 5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54" h="59">
                    <a:moveTo>
                      <a:pt x="2" y="58"/>
                    </a:moveTo>
                    <a:cubicBezTo>
                      <a:pt x="1" y="58"/>
                      <a:pt x="1" y="58"/>
                      <a:pt x="0" y="59"/>
                    </a:cubicBezTo>
                    <a:cubicBezTo>
                      <a:pt x="0" y="59"/>
                      <a:pt x="1" y="59"/>
                      <a:pt x="1" y="59"/>
                    </a:cubicBezTo>
                    <a:cubicBezTo>
                      <a:pt x="1" y="59"/>
                      <a:pt x="1" y="59"/>
                      <a:pt x="1" y="59"/>
                    </a:cubicBezTo>
                    <a:cubicBezTo>
                      <a:pt x="1" y="58"/>
                      <a:pt x="2" y="58"/>
                      <a:pt x="2" y="58"/>
                    </a:cubicBezTo>
                    <a:moveTo>
                      <a:pt x="54" y="0"/>
                    </a:moveTo>
                    <a:cubicBezTo>
                      <a:pt x="51" y="2"/>
                      <a:pt x="48" y="5"/>
                      <a:pt x="45" y="7"/>
                    </a:cubicBezTo>
                    <a:cubicBezTo>
                      <a:pt x="40" y="13"/>
                      <a:pt x="37" y="19"/>
                      <a:pt x="34" y="23"/>
                    </a:cubicBezTo>
                    <a:cubicBezTo>
                      <a:pt x="34" y="23"/>
                      <a:pt x="35" y="24"/>
                      <a:pt x="35" y="24"/>
                    </a:cubicBezTo>
                    <a:cubicBezTo>
                      <a:pt x="41" y="18"/>
                      <a:pt x="48" y="12"/>
                      <a:pt x="52" y="4"/>
                    </a:cubicBezTo>
                    <a:cubicBezTo>
                      <a:pt x="53" y="3"/>
                      <a:pt x="53" y="2"/>
                      <a:pt x="54" y="0"/>
                    </a:cubicBezTo>
                  </a:path>
                </a:pathLst>
              </a:custGeom>
              <a:solidFill>
                <a:srgbClr val="A9A2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72" name="Freeform 1355">
                <a:extLst>
                  <a:ext uri="{FF2B5EF4-FFF2-40B4-BE49-F238E27FC236}">
                    <a16:creationId xmlns:a16="http://schemas.microsoft.com/office/drawing/2014/main" id="{17E1E299-C5AB-4568-B5E4-3569F5B71C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7" y="1353"/>
                <a:ext cx="40" cy="20"/>
              </a:xfrm>
              <a:custGeom>
                <a:avLst/>
                <a:gdLst>
                  <a:gd name="T0" fmla="*/ 157 w 25"/>
                  <a:gd name="T1" fmla="*/ 0 h 12"/>
                  <a:gd name="T2" fmla="*/ 0 w 25"/>
                  <a:gd name="T3" fmla="*/ 83 h 12"/>
                  <a:gd name="T4" fmla="*/ 8 w 25"/>
                  <a:gd name="T5" fmla="*/ 92 h 12"/>
                  <a:gd name="T6" fmla="*/ 110 w 25"/>
                  <a:gd name="T7" fmla="*/ 83 h 12"/>
                  <a:gd name="T8" fmla="*/ 123 w 25"/>
                  <a:gd name="T9" fmla="*/ 78 h 12"/>
                  <a:gd name="T10" fmla="*/ 157 w 25"/>
                  <a:gd name="T11" fmla="*/ 0 h 1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5" h="12">
                    <a:moveTo>
                      <a:pt x="24" y="0"/>
                    </a:moveTo>
                    <a:cubicBezTo>
                      <a:pt x="15" y="4"/>
                      <a:pt x="7" y="7"/>
                      <a:pt x="0" y="11"/>
                    </a:cubicBezTo>
                    <a:cubicBezTo>
                      <a:pt x="0" y="12"/>
                      <a:pt x="1" y="12"/>
                      <a:pt x="1" y="12"/>
                    </a:cubicBezTo>
                    <a:cubicBezTo>
                      <a:pt x="8" y="12"/>
                      <a:pt x="15" y="11"/>
                      <a:pt x="17" y="11"/>
                    </a:cubicBezTo>
                    <a:cubicBezTo>
                      <a:pt x="18" y="10"/>
                      <a:pt x="18" y="10"/>
                      <a:pt x="19" y="10"/>
                    </a:cubicBezTo>
                    <a:cubicBezTo>
                      <a:pt x="24" y="6"/>
                      <a:pt x="25" y="3"/>
                      <a:pt x="24" y="0"/>
                    </a:cubicBezTo>
                  </a:path>
                </a:pathLst>
              </a:custGeom>
              <a:solidFill>
                <a:srgbClr val="CAC5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73" name="Freeform 1356">
                <a:extLst>
                  <a:ext uri="{FF2B5EF4-FFF2-40B4-BE49-F238E27FC236}">
                    <a16:creationId xmlns:a16="http://schemas.microsoft.com/office/drawing/2014/main" id="{36C0DA89-B373-4EC8-AC03-DD047C6761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8" y="1410"/>
                <a:ext cx="14" cy="12"/>
              </a:xfrm>
              <a:custGeom>
                <a:avLst/>
                <a:gdLst>
                  <a:gd name="T0" fmla="*/ 47 w 9"/>
                  <a:gd name="T1" fmla="*/ 0 h 8"/>
                  <a:gd name="T2" fmla="*/ 8 w 9"/>
                  <a:gd name="T3" fmla="*/ 32 h 8"/>
                  <a:gd name="T4" fmla="*/ 0 w 9"/>
                  <a:gd name="T5" fmla="*/ 39 h 8"/>
                  <a:gd name="T6" fmla="*/ 8 w 9"/>
                  <a:gd name="T7" fmla="*/ 41 h 8"/>
                  <a:gd name="T8" fmla="*/ 53 w 9"/>
                  <a:gd name="T9" fmla="*/ 8 h 8"/>
                  <a:gd name="T10" fmla="*/ 47 w 9"/>
                  <a:gd name="T11" fmla="*/ 0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9" h="8">
                    <a:moveTo>
                      <a:pt x="8" y="0"/>
                    </a:moveTo>
                    <a:cubicBezTo>
                      <a:pt x="7" y="3"/>
                      <a:pt x="4" y="5"/>
                      <a:pt x="1" y="6"/>
                    </a:cubicBezTo>
                    <a:cubicBezTo>
                      <a:pt x="1" y="6"/>
                      <a:pt x="0" y="6"/>
                      <a:pt x="0" y="7"/>
                    </a:cubicBezTo>
                    <a:cubicBezTo>
                      <a:pt x="1" y="7"/>
                      <a:pt x="1" y="8"/>
                      <a:pt x="1" y="8"/>
                    </a:cubicBezTo>
                    <a:cubicBezTo>
                      <a:pt x="4" y="6"/>
                      <a:pt x="6" y="3"/>
                      <a:pt x="9" y="1"/>
                    </a:cubicBezTo>
                    <a:cubicBezTo>
                      <a:pt x="8" y="0"/>
                      <a:pt x="8" y="0"/>
                      <a:pt x="8" y="0"/>
                    </a:cubicBezTo>
                  </a:path>
                </a:pathLst>
              </a:custGeom>
              <a:solidFill>
                <a:srgbClr val="B1AB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74" name="Freeform 1357">
                <a:extLst>
                  <a:ext uri="{FF2B5EF4-FFF2-40B4-BE49-F238E27FC236}">
                    <a16:creationId xmlns:a16="http://schemas.microsoft.com/office/drawing/2014/main" id="{4281F25A-3058-4DCA-8824-6621D8E7EA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4" y="1463"/>
                <a:ext cx="11" cy="22"/>
              </a:xfrm>
              <a:custGeom>
                <a:avLst/>
                <a:gdLst>
                  <a:gd name="T0" fmla="*/ 42 w 7"/>
                  <a:gd name="T1" fmla="*/ 0 h 14"/>
                  <a:gd name="T2" fmla="*/ 8 w 7"/>
                  <a:gd name="T3" fmla="*/ 20 h 14"/>
                  <a:gd name="T4" fmla="*/ 8 w 7"/>
                  <a:gd name="T5" fmla="*/ 86 h 14"/>
                  <a:gd name="T6" fmla="*/ 42 w 7"/>
                  <a:gd name="T7" fmla="*/ 0 h 1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" h="14">
                    <a:moveTo>
                      <a:pt x="7" y="0"/>
                    </a:moveTo>
                    <a:cubicBezTo>
                      <a:pt x="5" y="1"/>
                      <a:pt x="3" y="2"/>
                      <a:pt x="1" y="3"/>
                    </a:cubicBezTo>
                    <a:cubicBezTo>
                      <a:pt x="0" y="7"/>
                      <a:pt x="0" y="11"/>
                      <a:pt x="1" y="14"/>
                    </a:cubicBezTo>
                    <a:cubicBezTo>
                      <a:pt x="3" y="9"/>
                      <a:pt x="5" y="5"/>
                      <a:pt x="7" y="0"/>
                    </a:cubicBezTo>
                  </a:path>
                </a:pathLst>
              </a:custGeom>
              <a:solidFill>
                <a:srgbClr val="CFCB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75" name="Freeform 1358">
                <a:extLst>
                  <a:ext uri="{FF2B5EF4-FFF2-40B4-BE49-F238E27FC236}">
                    <a16:creationId xmlns:a16="http://schemas.microsoft.com/office/drawing/2014/main" id="{DADF3131-E923-4BE8-BB87-CB37255ED25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51" y="1538"/>
                <a:ext cx="114" cy="32"/>
              </a:xfrm>
              <a:custGeom>
                <a:avLst/>
                <a:gdLst>
                  <a:gd name="T0" fmla="*/ 405 w 71"/>
                  <a:gd name="T1" fmla="*/ 77 h 20"/>
                  <a:gd name="T2" fmla="*/ 278 w 71"/>
                  <a:gd name="T3" fmla="*/ 98 h 20"/>
                  <a:gd name="T4" fmla="*/ 265 w 71"/>
                  <a:gd name="T5" fmla="*/ 98 h 20"/>
                  <a:gd name="T6" fmla="*/ 340 w 71"/>
                  <a:gd name="T7" fmla="*/ 118 h 20"/>
                  <a:gd name="T8" fmla="*/ 451 w 71"/>
                  <a:gd name="T9" fmla="*/ 131 h 20"/>
                  <a:gd name="T10" fmla="*/ 472 w 71"/>
                  <a:gd name="T11" fmla="*/ 131 h 20"/>
                  <a:gd name="T12" fmla="*/ 464 w 71"/>
                  <a:gd name="T13" fmla="*/ 123 h 20"/>
                  <a:gd name="T14" fmla="*/ 405 w 71"/>
                  <a:gd name="T15" fmla="*/ 77 h 20"/>
                  <a:gd name="T16" fmla="*/ 55 w 71"/>
                  <a:gd name="T17" fmla="*/ 0 h 20"/>
                  <a:gd name="T18" fmla="*/ 0 w 71"/>
                  <a:gd name="T19" fmla="*/ 8 h 20"/>
                  <a:gd name="T20" fmla="*/ 128 w 71"/>
                  <a:gd name="T21" fmla="*/ 56 h 20"/>
                  <a:gd name="T22" fmla="*/ 108 w 71"/>
                  <a:gd name="T23" fmla="*/ 46 h 20"/>
                  <a:gd name="T24" fmla="*/ 55 w 71"/>
                  <a:gd name="T25" fmla="*/ 0 h 2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71" h="20">
                    <a:moveTo>
                      <a:pt x="61" y="12"/>
                    </a:moveTo>
                    <a:cubicBezTo>
                      <a:pt x="55" y="14"/>
                      <a:pt x="48" y="15"/>
                      <a:pt x="42" y="15"/>
                    </a:cubicBezTo>
                    <a:cubicBezTo>
                      <a:pt x="41" y="15"/>
                      <a:pt x="41" y="15"/>
                      <a:pt x="40" y="15"/>
                    </a:cubicBezTo>
                    <a:cubicBezTo>
                      <a:pt x="44" y="16"/>
                      <a:pt x="47" y="17"/>
                      <a:pt x="51" y="18"/>
                    </a:cubicBezTo>
                    <a:cubicBezTo>
                      <a:pt x="57" y="19"/>
                      <a:pt x="63" y="20"/>
                      <a:pt x="68" y="20"/>
                    </a:cubicBezTo>
                    <a:cubicBezTo>
                      <a:pt x="69" y="20"/>
                      <a:pt x="70" y="20"/>
                      <a:pt x="71" y="20"/>
                    </a:cubicBezTo>
                    <a:cubicBezTo>
                      <a:pt x="71" y="20"/>
                      <a:pt x="70" y="20"/>
                      <a:pt x="70" y="19"/>
                    </a:cubicBezTo>
                    <a:cubicBezTo>
                      <a:pt x="67" y="17"/>
                      <a:pt x="64" y="14"/>
                      <a:pt x="61" y="12"/>
                    </a:cubicBezTo>
                    <a:moveTo>
                      <a:pt x="8" y="0"/>
                    </a:moveTo>
                    <a:cubicBezTo>
                      <a:pt x="5" y="1"/>
                      <a:pt x="3" y="1"/>
                      <a:pt x="0" y="1"/>
                    </a:cubicBezTo>
                    <a:cubicBezTo>
                      <a:pt x="6" y="4"/>
                      <a:pt x="12" y="6"/>
                      <a:pt x="19" y="9"/>
                    </a:cubicBezTo>
                    <a:cubicBezTo>
                      <a:pt x="18" y="8"/>
                      <a:pt x="17" y="8"/>
                      <a:pt x="16" y="7"/>
                    </a:cubicBezTo>
                    <a:cubicBezTo>
                      <a:pt x="13" y="5"/>
                      <a:pt x="11" y="2"/>
                      <a:pt x="8" y="0"/>
                    </a:cubicBezTo>
                  </a:path>
                </a:pathLst>
              </a:custGeom>
              <a:solidFill>
                <a:srgbClr val="A9A2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76" name="Freeform 1359">
                <a:extLst>
                  <a:ext uri="{FF2B5EF4-FFF2-40B4-BE49-F238E27FC236}">
                    <a16:creationId xmlns:a16="http://schemas.microsoft.com/office/drawing/2014/main" id="{5F46E41F-C11E-4F58-8E05-B3D2DA2087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9" y="1517"/>
                <a:ext cx="166" cy="53"/>
              </a:xfrm>
              <a:custGeom>
                <a:avLst/>
                <a:gdLst>
                  <a:gd name="T0" fmla="*/ 696 w 103"/>
                  <a:gd name="T1" fmla="*/ 0 h 33"/>
                  <a:gd name="T2" fmla="*/ 479 w 103"/>
                  <a:gd name="T3" fmla="*/ 47 h 33"/>
                  <a:gd name="T4" fmla="*/ 432 w 103"/>
                  <a:gd name="T5" fmla="*/ 47 h 33"/>
                  <a:gd name="T6" fmla="*/ 351 w 103"/>
                  <a:gd name="T7" fmla="*/ 42 h 33"/>
                  <a:gd name="T8" fmla="*/ 340 w 103"/>
                  <a:gd name="T9" fmla="*/ 42 h 33"/>
                  <a:gd name="T10" fmla="*/ 190 w 103"/>
                  <a:gd name="T11" fmla="*/ 101 h 33"/>
                  <a:gd name="T12" fmla="*/ 0 w 103"/>
                  <a:gd name="T13" fmla="*/ 165 h 33"/>
                  <a:gd name="T14" fmla="*/ 63 w 103"/>
                  <a:gd name="T15" fmla="*/ 212 h 33"/>
                  <a:gd name="T16" fmla="*/ 68 w 103"/>
                  <a:gd name="T17" fmla="*/ 220 h 33"/>
                  <a:gd name="T18" fmla="*/ 218 w 103"/>
                  <a:gd name="T19" fmla="*/ 108 h 33"/>
                  <a:gd name="T20" fmla="*/ 340 w 103"/>
                  <a:gd name="T21" fmla="*/ 132 h 33"/>
                  <a:gd name="T22" fmla="*/ 561 w 103"/>
                  <a:gd name="T23" fmla="*/ 80 h 33"/>
                  <a:gd name="T24" fmla="*/ 616 w 103"/>
                  <a:gd name="T25" fmla="*/ 75 h 33"/>
                  <a:gd name="T26" fmla="*/ 670 w 103"/>
                  <a:gd name="T27" fmla="*/ 80 h 33"/>
                  <a:gd name="T28" fmla="*/ 696 w 103"/>
                  <a:gd name="T29" fmla="*/ 0 h 3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03" h="33">
                    <a:moveTo>
                      <a:pt x="103" y="0"/>
                    </a:moveTo>
                    <a:cubicBezTo>
                      <a:pt x="91" y="3"/>
                      <a:pt x="77" y="6"/>
                      <a:pt x="71" y="7"/>
                    </a:cubicBezTo>
                    <a:cubicBezTo>
                      <a:pt x="69" y="7"/>
                      <a:pt x="67" y="7"/>
                      <a:pt x="64" y="7"/>
                    </a:cubicBezTo>
                    <a:cubicBezTo>
                      <a:pt x="60" y="7"/>
                      <a:pt x="56" y="7"/>
                      <a:pt x="52" y="6"/>
                    </a:cubicBezTo>
                    <a:cubicBezTo>
                      <a:pt x="51" y="6"/>
                      <a:pt x="50" y="6"/>
                      <a:pt x="50" y="6"/>
                    </a:cubicBezTo>
                    <a:cubicBezTo>
                      <a:pt x="42" y="9"/>
                      <a:pt x="35" y="12"/>
                      <a:pt x="28" y="15"/>
                    </a:cubicBezTo>
                    <a:cubicBezTo>
                      <a:pt x="20" y="18"/>
                      <a:pt x="10" y="22"/>
                      <a:pt x="0" y="25"/>
                    </a:cubicBezTo>
                    <a:cubicBezTo>
                      <a:pt x="3" y="27"/>
                      <a:pt x="6" y="30"/>
                      <a:pt x="9" y="32"/>
                    </a:cubicBezTo>
                    <a:cubicBezTo>
                      <a:pt x="9" y="33"/>
                      <a:pt x="10" y="33"/>
                      <a:pt x="10" y="33"/>
                    </a:cubicBezTo>
                    <a:cubicBezTo>
                      <a:pt x="19" y="33"/>
                      <a:pt x="27" y="28"/>
                      <a:pt x="32" y="16"/>
                    </a:cubicBezTo>
                    <a:cubicBezTo>
                      <a:pt x="40" y="19"/>
                      <a:pt x="45" y="20"/>
                      <a:pt x="50" y="20"/>
                    </a:cubicBezTo>
                    <a:cubicBezTo>
                      <a:pt x="61" y="20"/>
                      <a:pt x="68" y="15"/>
                      <a:pt x="83" y="12"/>
                    </a:cubicBezTo>
                    <a:cubicBezTo>
                      <a:pt x="86" y="12"/>
                      <a:pt x="89" y="11"/>
                      <a:pt x="91" y="11"/>
                    </a:cubicBezTo>
                    <a:cubicBezTo>
                      <a:pt x="94" y="11"/>
                      <a:pt x="97" y="12"/>
                      <a:pt x="99" y="12"/>
                    </a:cubicBezTo>
                    <a:cubicBezTo>
                      <a:pt x="100" y="8"/>
                      <a:pt x="101" y="4"/>
                      <a:pt x="103" y="0"/>
                    </a:cubicBezTo>
                  </a:path>
                </a:pathLst>
              </a:custGeom>
              <a:solidFill>
                <a:srgbClr val="B1AB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77" name="Freeform 1360">
                <a:extLst>
                  <a:ext uri="{FF2B5EF4-FFF2-40B4-BE49-F238E27FC236}">
                    <a16:creationId xmlns:a16="http://schemas.microsoft.com/office/drawing/2014/main" id="{50E19B8A-81B1-4844-AA1C-32B71CDDE0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1" y="1532"/>
                <a:ext cx="39" cy="19"/>
              </a:xfrm>
              <a:custGeom>
                <a:avLst/>
                <a:gdLst>
                  <a:gd name="T0" fmla="*/ 55 w 24"/>
                  <a:gd name="T1" fmla="*/ 0 h 12"/>
                  <a:gd name="T2" fmla="*/ 0 w 24"/>
                  <a:gd name="T3" fmla="*/ 8 h 12"/>
                  <a:gd name="T4" fmla="*/ 88 w 24"/>
                  <a:gd name="T5" fmla="*/ 52 h 12"/>
                  <a:gd name="T6" fmla="*/ 166 w 24"/>
                  <a:gd name="T7" fmla="*/ 76 h 12"/>
                  <a:gd name="T8" fmla="*/ 55 w 24"/>
                  <a:gd name="T9" fmla="*/ 0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4" h="12">
                    <a:moveTo>
                      <a:pt x="8" y="0"/>
                    </a:moveTo>
                    <a:cubicBezTo>
                      <a:pt x="5" y="1"/>
                      <a:pt x="2" y="1"/>
                      <a:pt x="0" y="1"/>
                    </a:cubicBezTo>
                    <a:cubicBezTo>
                      <a:pt x="4" y="3"/>
                      <a:pt x="8" y="5"/>
                      <a:pt x="12" y="8"/>
                    </a:cubicBezTo>
                    <a:cubicBezTo>
                      <a:pt x="16" y="10"/>
                      <a:pt x="20" y="12"/>
                      <a:pt x="24" y="12"/>
                    </a:cubicBezTo>
                    <a:cubicBezTo>
                      <a:pt x="18" y="8"/>
                      <a:pt x="13" y="4"/>
                      <a:pt x="8" y="0"/>
                    </a:cubicBezTo>
                  </a:path>
                </a:pathLst>
              </a:custGeom>
              <a:solidFill>
                <a:srgbClr val="A9A2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78" name="Freeform 1361">
                <a:extLst>
                  <a:ext uri="{FF2B5EF4-FFF2-40B4-BE49-F238E27FC236}">
                    <a16:creationId xmlns:a16="http://schemas.microsoft.com/office/drawing/2014/main" id="{F87898AC-98ED-455C-9983-2D80797DE6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4" y="1527"/>
                <a:ext cx="87" cy="24"/>
              </a:xfrm>
              <a:custGeom>
                <a:avLst/>
                <a:gdLst>
                  <a:gd name="T0" fmla="*/ 364 w 54"/>
                  <a:gd name="T1" fmla="*/ 0 h 15"/>
                  <a:gd name="T2" fmla="*/ 285 w 54"/>
                  <a:gd name="T3" fmla="*/ 46 h 15"/>
                  <a:gd name="T4" fmla="*/ 264 w 54"/>
                  <a:gd name="T5" fmla="*/ 21 h 15"/>
                  <a:gd name="T6" fmla="*/ 200 w 54"/>
                  <a:gd name="T7" fmla="*/ 54 h 15"/>
                  <a:gd name="T8" fmla="*/ 89 w 54"/>
                  <a:gd name="T9" fmla="*/ 26 h 15"/>
                  <a:gd name="T10" fmla="*/ 26 w 54"/>
                  <a:gd name="T11" fmla="*/ 21 h 15"/>
                  <a:gd name="T12" fmla="*/ 0 w 54"/>
                  <a:gd name="T13" fmla="*/ 21 h 15"/>
                  <a:gd name="T14" fmla="*/ 110 w 54"/>
                  <a:gd name="T15" fmla="*/ 98 h 15"/>
                  <a:gd name="T16" fmla="*/ 114 w 54"/>
                  <a:gd name="T17" fmla="*/ 98 h 15"/>
                  <a:gd name="T18" fmla="*/ 364 w 54"/>
                  <a:gd name="T19" fmla="*/ 0 h 1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54" h="15">
                    <a:moveTo>
                      <a:pt x="54" y="0"/>
                    </a:moveTo>
                    <a:cubicBezTo>
                      <a:pt x="50" y="1"/>
                      <a:pt x="46" y="3"/>
                      <a:pt x="42" y="7"/>
                    </a:cubicBezTo>
                    <a:cubicBezTo>
                      <a:pt x="41" y="5"/>
                      <a:pt x="40" y="4"/>
                      <a:pt x="39" y="3"/>
                    </a:cubicBezTo>
                    <a:cubicBezTo>
                      <a:pt x="36" y="6"/>
                      <a:pt x="33" y="8"/>
                      <a:pt x="30" y="8"/>
                    </a:cubicBezTo>
                    <a:cubicBezTo>
                      <a:pt x="25" y="8"/>
                      <a:pt x="20" y="5"/>
                      <a:pt x="13" y="4"/>
                    </a:cubicBezTo>
                    <a:cubicBezTo>
                      <a:pt x="10" y="4"/>
                      <a:pt x="7" y="3"/>
                      <a:pt x="4" y="3"/>
                    </a:cubicBezTo>
                    <a:cubicBezTo>
                      <a:pt x="3" y="3"/>
                      <a:pt x="1" y="3"/>
                      <a:pt x="0" y="3"/>
                    </a:cubicBezTo>
                    <a:cubicBezTo>
                      <a:pt x="5" y="7"/>
                      <a:pt x="10" y="11"/>
                      <a:pt x="16" y="15"/>
                    </a:cubicBezTo>
                    <a:cubicBezTo>
                      <a:pt x="16" y="15"/>
                      <a:pt x="17" y="15"/>
                      <a:pt x="17" y="15"/>
                    </a:cubicBezTo>
                    <a:cubicBezTo>
                      <a:pt x="28" y="15"/>
                      <a:pt x="41" y="8"/>
                      <a:pt x="54" y="0"/>
                    </a:cubicBezTo>
                  </a:path>
                </a:pathLst>
              </a:custGeom>
              <a:solidFill>
                <a:srgbClr val="B1AB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79" name="Freeform 1362">
                <a:extLst>
                  <a:ext uri="{FF2B5EF4-FFF2-40B4-BE49-F238E27FC236}">
                    <a16:creationId xmlns:a16="http://schemas.microsoft.com/office/drawing/2014/main" id="{274AA0C8-87D9-4C56-831D-7E043D3622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" y="1533"/>
                <a:ext cx="85" cy="29"/>
              </a:xfrm>
              <a:custGeom>
                <a:avLst/>
                <a:gdLst>
                  <a:gd name="T0" fmla="*/ 152 w 53"/>
                  <a:gd name="T1" fmla="*/ 0 h 18"/>
                  <a:gd name="T2" fmla="*/ 0 w 53"/>
                  <a:gd name="T3" fmla="*/ 21 h 18"/>
                  <a:gd name="T4" fmla="*/ 55 w 53"/>
                  <a:gd name="T5" fmla="*/ 68 h 18"/>
                  <a:gd name="T6" fmla="*/ 75 w 53"/>
                  <a:gd name="T7" fmla="*/ 81 h 18"/>
                  <a:gd name="T8" fmla="*/ 212 w 53"/>
                  <a:gd name="T9" fmla="*/ 122 h 18"/>
                  <a:gd name="T10" fmla="*/ 226 w 53"/>
                  <a:gd name="T11" fmla="*/ 122 h 18"/>
                  <a:gd name="T12" fmla="*/ 350 w 53"/>
                  <a:gd name="T13" fmla="*/ 102 h 18"/>
                  <a:gd name="T14" fmla="*/ 308 w 53"/>
                  <a:gd name="T15" fmla="*/ 76 h 18"/>
                  <a:gd name="T16" fmla="*/ 231 w 53"/>
                  <a:gd name="T17" fmla="*/ 47 h 18"/>
                  <a:gd name="T18" fmla="*/ 152 w 53"/>
                  <a:gd name="T19" fmla="*/ 0 h 18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53" h="18">
                    <a:moveTo>
                      <a:pt x="23" y="0"/>
                    </a:moveTo>
                    <a:cubicBezTo>
                      <a:pt x="15" y="1"/>
                      <a:pt x="8" y="2"/>
                      <a:pt x="0" y="3"/>
                    </a:cubicBezTo>
                    <a:cubicBezTo>
                      <a:pt x="3" y="5"/>
                      <a:pt x="5" y="8"/>
                      <a:pt x="8" y="10"/>
                    </a:cubicBezTo>
                    <a:cubicBezTo>
                      <a:pt x="9" y="11"/>
                      <a:pt x="10" y="11"/>
                      <a:pt x="11" y="12"/>
                    </a:cubicBezTo>
                    <a:cubicBezTo>
                      <a:pt x="18" y="14"/>
                      <a:pt x="25" y="16"/>
                      <a:pt x="32" y="18"/>
                    </a:cubicBezTo>
                    <a:cubicBezTo>
                      <a:pt x="33" y="18"/>
                      <a:pt x="33" y="18"/>
                      <a:pt x="34" y="18"/>
                    </a:cubicBezTo>
                    <a:cubicBezTo>
                      <a:pt x="40" y="18"/>
                      <a:pt x="47" y="17"/>
                      <a:pt x="53" y="15"/>
                    </a:cubicBezTo>
                    <a:cubicBezTo>
                      <a:pt x="51" y="14"/>
                      <a:pt x="49" y="12"/>
                      <a:pt x="47" y="11"/>
                    </a:cubicBezTo>
                    <a:cubicBezTo>
                      <a:pt x="43" y="11"/>
                      <a:pt x="39" y="9"/>
                      <a:pt x="35" y="7"/>
                    </a:cubicBezTo>
                    <a:cubicBezTo>
                      <a:pt x="31" y="4"/>
                      <a:pt x="27" y="2"/>
                      <a:pt x="23" y="0"/>
                    </a:cubicBezTo>
                  </a:path>
                </a:pathLst>
              </a:custGeom>
              <a:solidFill>
                <a:srgbClr val="CAC5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80" name="Freeform 1363">
                <a:extLst>
                  <a:ext uri="{FF2B5EF4-FFF2-40B4-BE49-F238E27FC236}">
                    <a16:creationId xmlns:a16="http://schemas.microsoft.com/office/drawing/2014/main" id="{DE51B655-F047-4DB5-9C2F-7CB17D4DB8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0" y="1525"/>
                <a:ext cx="90" cy="32"/>
              </a:xfrm>
              <a:custGeom>
                <a:avLst/>
                <a:gdLst>
                  <a:gd name="T0" fmla="*/ 299 w 56"/>
                  <a:gd name="T1" fmla="*/ 0 h 20"/>
                  <a:gd name="T2" fmla="*/ 254 w 56"/>
                  <a:gd name="T3" fmla="*/ 8 h 20"/>
                  <a:gd name="T4" fmla="*/ 8 w 56"/>
                  <a:gd name="T5" fmla="*/ 107 h 20"/>
                  <a:gd name="T6" fmla="*/ 0 w 56"/>
                  <a:gd name="T7" fmla="*/ 107 h 20"/>
                  <a:gd name="T8" fmla="*/ 42 w 56"/>
                  <a:gd name="T9" fmla="*/ 131 h 20"/>
                  <a:gd name="T10" fmla="*/ 227 w 56"/>
                  <a:gd name="T11" fmla="*/ 67 h 20"/>
                  <a:gd name="T12" fmla="*/ 374 w 56"/>
                  <a:gd name="T13" fmla="*/ 8 h 20"/>
                  <a:gd name="T14" fmla="*/ 299 w 56"/>
                  <a:gd name="T15" fmla="*/ 0 h 2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6" h="20">
                    <a:moveTo>
                      <a:pt x="45" y="0"/>
                    </a:moveTo>
                    <a:cubicBezTo>
                      <a:pt x="43" y="0"/>
                      <a:pt x="40" y="1"/>
                      <a:pt x="38" y="1"/>
                    </a:cubicBezTo>
                    <a:cubicBezTo>
                      <a:pt x="25" y="9"/>
                      <a:pt x="12" y="16"/>
                      <a:pt x="1" y="16"/>
                    </a:cubicBezTo>
                    <a:cubicBezTo>
                      <a:pt x="1" y="16"/>
                      <a:pt x="0" y="16"/>
                      <a:pt x="0" y="16"/>
                    </a:cubicBezTo>
                    <a:cubicBezTo>
                      <a:pt x="2" y="17"/>
                      <a:pt x="4" y="19"/>
                      <a:pt x="6" y="20"/>
                    </a:cubicBezTo>
                    <a:cubicBezTo>
                      <a:pt x="16" y="17"/>
                      <a:pt x="26" y="13"/>
                      <a:pt x="34" y="10"/>
                    </a:cubicBezTo>
                    <a:cubicBezTo>
                      <a:pt x="41" y="7"/>
                      <a:pt x="48" y="4"/>
                      <a:pt x="56" y="1"/>
                    </a:cubicBezTo>
                    <a:cubicBezTo>
                      <a:pt x="52" y="1"/>
                      <a:pt x="48" y="0"/>
                      <a:pt x="45" y="0"/>
                    </a:cubicBezTo>
                  </a:path>
                </a:pathLst>
              </a:custGeom>
              <a:solidFill>
                <a:srgbClr val="CFCB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81" name="Freeform 1364">
                <a:extLst>
                  <a:ext uri="{FF2B5EF4-FFF2-40B4-BE49-F238E27FC236}">
                    <a16:creationId xmlns:a16="http://schemas.microsoft.com/office/drawing/2014/main" id="{63C9187A-68E1-4AD1-99E6-7374A8B56E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2" y="1455"/>
                <a:ext cx="28" cy="22"/>
              </a:xfrm>
              <a:custGeom>
                <a:avLst/>
                <a:gdLst>
                  <a:gd name="T0" fmla="*/ 0 w 17"/>
                  <a:gd name="T1" fmla="*/ 0 h 14"/>
                  <a:gd name="T2" fmla="*/ 0 w 17"/>
                  <a:gd name="T3" fmla="*/ 8 h 14"/>
                  <a:gd name="T4" fmla="*/ 117 w 17"/>
                  <a:gd name="T5" fmla="*/ 86 h 14"/>
                  <a:gd name="T6" fmla="*/ 125 w 17"/>
                  <a:gd name="T7" fmla="*/ 86 h 14"/>
                  <a:gd name="T8" fmla="*/ 117 w 17"/>
                  <a:gd name="T9" fmla="*/ 61 h 14"/>
                  <a:gd name="T10" fmla="*/ 0 w 17"/>
                  <a:gd name="T11" fmla="*/ 0 h 1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7" h="14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5" y="5"/>
                      <a:pt x="11" y="10"/>
                      <a:pt x="16" y="14"/>
                    </a:cubicBezTo>
                    <a:cubicBezTo>
                      <a:pt x="16" y="14"/>
                      <a:pt x="17" y="14"/>
                      <a:pt x="17" y="14"/>
                    </a:cubicBezTo>
                    <a:cubicBezTo>
                      <a:pt x="17" y="12"/>
                      <a:pt x="16" y="11"/>
                      <a:pt x="16" y="10"/>
                    </a:cubicBezTo>
                    <a:cubicBezTo>
                      <a:pt x="10" y="7"/>
                      <a:pt x="5" y="4"/>
                      <a:pt x="0" y="0"/>
                    </a:cubicBezTo>
                  </a:path>
                </a:pathLst>
              </a:custGeom>
              <a:solidFill>
                <a:srgbClr val="796F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82" name="Freeform 1365">
                <a:extLst>
                  <a:ext uri="{FF2B5EF4-FFF2-40B4-BE49-F238E27FC236}">
                    <a16:creationId xmlns:a16="http://schemas.microsoft.com/office/drawing/2014/main" id="{9A5D926D-C447-415D-8EF7-377C089028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1" y="1451"/>
                <a:ext cx="1" cy="5"/>
              </a:xfrm>
              <a:custGeom>
                <a:avLst/>
                <a:gdLst>
                  <a:gd name="T0" fmla="*/ 0 w 1"/>
                  <a:gd name="T1" fmla="*/ 0 h 3"/>
                  <a:gd name="T2" fmla="*/ 1 w 1"/>
                  <a:gd name="T3" fmla="*/ 22 h 3"/>
                  <a:gd name="T4" fmla="*/ 1 w 1"/>
                  <a:gd name="T5" fmla="*/ 13 h 3"/>
                  <a:gd name="T6" fmla="*/ 0 w 1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0"/>
                    </a:moveTo>
                    <a:cubicBezTo>
                      <a:pt x="0" y="1"/>
                      <a:pt x="1" y="2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0" y="1"/>
                      <a:pt x="0" y="0"/>
                    </a:cubicBezTo>
                  </a:path>
                </a:pathLst>
              </a:custGeom>
              <a:solidFill>
                <a:srgbClr val="847C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83" name="Freeform 1366">
                <a:extLst>
                  <a:ext uri="{FF2B5EF4-FFF2-40B4-BE49-F238E27FC236}">
                    <a16:creationId xmlns:a16="http://schemas.microsoft.com/office/drawing/2014/main" id="{79C90317-2C50-4BEF-BE77-E67D09C42B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6" y="1435"/>
                <a:ext cx="32" cy="36"/>
              </a:xfrm>
              <a:custGeom>
                <a:avLst/>
                <a:gdLst>
                  <a:gd name="T0" fmla="*/ 8 w 20"/>
                  <a:gd name="T1" fmla="*/ 0 h 22"/>
                  <a:gd name="T2" fmla="*/ 0 w 20"/>
                  <a:gd name="T3" fmla="*/ 0 h 22"/>
                  <a:gd name="T4" fmla="*/ 26 w 20"/>
                  <a:gd name="T5" fmla="*/ 88 h 22"/>
                  <a:gd name="T6" fmla="*/ 131 w 20"/>
                  <a:gd name="T7" fmla="*/ 159 h 22"/>
                  <a:gd name="T8" fmla="*/ 118 w 20"/>
                  <a:gd name="T9" fmla="*/ 123 h 22"/>
                  <a:gd name="T10" fmla="*/ 46 w 20"/>
                  <a:gd name="T11" fmla="*/ 21 h 22"/>
                  <a:gd name="T12" fmla="*/ 26 w 20"/>
                  <a:gd name="T13" fmla="*/ 0 h 22"/>
                  <a:gd name="T14" fmla="*/ 8 w 20"/>
                  <a:gd name="T15" fmla="*/ 0 h 2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0" h="22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2" y="4"/>
                      <a:pt x="3" y="8"/>
                      <a:pt x="4" y="12"/>
                    </a:cubicBezTo>
                    <a:cubicBezTo>
                      <a:pt x="9" y="16"/>
                      <a:pt x="14" y="19"/>
                      <a:pt x="20" y="22"/>
                    </a:cubicBezTo>
                    <a:cubicBezTo>
                      <a:pt x="19" y="20"/>
                      <a:pt x="19" y="19"/>
                      <a:pt x="18" y="17"/>
                    </a:cubicBezTo>
                    <a:cubicBezTo>
                      <a:pt x="15" y="12"/>
                      <a:pt x="11" y="8"/>
                      <a:pt x="7" y="3"/>
                    </a:cubicBezTo>
                    <a:cubicBezTo>
                      <a:pt x="6" y="2"/>
                      <a:pt x="5" y="1"/>
                      <a:pt x="4" y="0"/>
                    </a:cubicBezTo>
                    <a:cubicBezTo>
                      <a:pt x="3" y="0"/>
                      <a:pt x="2" y="0"/>
                      <a:pt x="1" y="0"/>
                    </a:cubicBezTo>
                  </a:path>
                </a:pathLst>
              </a:custGeom>
              <a:solidFill>
                <a:srgbClr val="A9A2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84" name="Freeform 1367">
                <a:extLst>
                  <a:ext uri="{FF2B5EF4-FFF2-40B4-BE49-F238E27FC236}">
                    <a16:creationId xmlns:a16="http://schemas.microsoft.com/office/drawing/2014/main" id="{809430DC-5598-419A-8D65-DE04B65EAE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3" y="1435"/>
                <a:ext cx="9" cy="20"/>
              </a:xfrm>
              <a:custGeom>
                <a:avLst/>
                <a:gdLst>
                  <a:gd name="T0" fmla="*/ 12 w 6"/>
                  <a:gd name="T1" fmla="*/ 0 h 12"/>
                  <a:gd name="T2" fmla="*/ 0 w 6"/>
                  <a:gd name="T3" fmla="*/ 0 h 12"/>
                  <a:gd name="T4" fmla="*/ 27 w 6"/>
                  <a:gd name="T5" fmla="*/ 78 h 12"/>
                  <a:gd name="T6" fmla="*/ 32 w 6"/>
                  <a:gd name="T7" fmla="*/ 92 h 12"/>
                  <a:gd name="T8" fmla="*/ 12 w 6"/>
                  <a:gd name="T9" fmla="*/ 0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12">
                    <a:moveTo>
                      <a:pt x="2" y="0"/>
                    </a:moveTo>
                    <a:cubicBezTo>
                      <a:pt x="2" y="0"/>
                      <a:pt x="1" y="0"/>
                      <a:pt x="0" y="0"/>
                    </a:cubicBezTo>
                    <a:cubicBezTo>
                      <a:pt x="0" y="4"/>
                      <a:pt x="2" y="7"/>
                      <a:pt x="5" y="10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5" y="8"/>
                      <a:pt x="4" y="4"/>
                      <a:pt x="2" y="0"/>
                    </a:cubicBezTo>
                  </a:path>
                </a:pathLst>
              </a:custGeom>
              <a:solidFill>
                <a:srgbClr val="B1AB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85" name="Freeform 1368">
                <a:extLst>
                  <a:ext uri="{FF2B5EF4-FFF2-40B4-BE49-F238E27FC236}">
                    <a16:creationId xmlns:a16="http://schemas.microsoft.com/office/drawing/2014/main" id="{79B70C8B-497A-43D3-ACED-5B3DD5DB6A3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54" y="1471"/>
                <a:ext cx="122" cy="67"/>
              </a:xfrm>
              <a:custGeom>
                <a:avLst/>
                <a:gdLst>
                  <a:gd name="T0" fmla="*/ 218 w 76"/>
                  <a:gd name="T1" fmla="*/ 265 h 42"/>
                  <a:gd name="T2" fmla="*/ 212 w 76"/>
                  <a:gd name="T3" fmla="*/ 265 h 42"/>
                  <a:gd name="T4" fmla="*/ 212 w 76"/>
                  <a:gd name="T5" fmla="*/ 273 h 42"/>
                  <a:gd name="T6" fmla="*/ 218 w 76"/>
                  <a:gd name="T7" fmla="*/ 265 h 42"/>
                  <a:gd name="T8" fmla="*/ 0 w 76"/>
                  <a:gd name="T9" fmla="*/ 239 h 42"/>
                  <a:gd name="T10" fmla="*/ 0 w 76"/>
                  <a:gd name="T11" fmla="*/ 260 h 42"/>
                  <a:gd name="T12" fmla="*/ 21 w 76"/>
                  <a:gd name="T13" fmla="*/ 252 h 42"/>
                  <a:gd name="T14" fmla="*/ 0 w 76"/>
                  <a:gd name="T15" fmla="*/ 239 h 42"/>
                  <a:gd name="T16" fmla="*/ 425 w 76"/>
                  <a:gd name="T17" fmla="*/ 116 h 42"/>
                  <a:gd name="T18" fmla="*/ 425 w 76"/>
                  <a:gd name="T19" fmla="*/ 175 h 42"/>
                  <a:gd name="T20" fmla="*/ 451 w 76"/>
                  <a:gd name="T21" fmla="*/ 219 h 42"/>
                  <a:gd name="T22" fmla="*/ 425 w 76"/>
                  <a:gd name="T23" fmla="*/ 116 h 42"/>
                  <a:gd name="T24" fmla="*/ 464 w 76"/>
                  <a:gd name="T25" fmla="*/ 56 h 42"/>
                  <a:gd name="T26" fmla="*/ 414 w 76"/>
                  <a:gd name="T27" fmla="*/ 73 h 42"/>
                  <a:gd name="T28" fmla="*/ 425 w 76"/>
                  <a:gd name="T29" fmla="*/ 89 h 42"/>
                  <a:gd name="T30" fmla="*/ 425 w 76"/>
                  <a:gd name="T31" fmla="*/ 97 h 42"/>
                  <a:gd name="T32" fmla="*/ 446 w 76"/>
                  <a:gd name="T33" fmla="*/ 97 h 42"/>
                  <a:gd name="T34" fmla="*/ 493 w 76"/>
                  <a:gd name="T35" fmla="*/ 104 h 42"/>
                  <a:gd name="T36" fmla="*/ 506 w 76"/>
                  <a:gd name="T37" fmla="*/ 65 h 42"/>
                  <a:gd name="T38" fmla="*/ 464 w 76"/>
                  <a:gd name="T39" fmla="*/ 56 h 42"/>
                  <a:gd name="T40" fmla="*/ 67 w 76"/>
                  <a:gd name="T41" fmla="*/ 26 h 42"/>
                  <a:gd name="T42" fmla="*/ 56 w 76"/>
                  <a:gd name="T43" fmla="*/ 26 h 42"/>
                  <a:gd name="T44" fmla="*/ 80 w 76"/>
                  <a:gd name="T45" fmla="*/ 46 h 42"/>
                  <a:gd name="T46" fmla="*/ 67 w 76"/>
                  <a:gd name="T47" fmla="*/ 26 h 42"/>
                  <a:gd name="T48" fmla="*/ 344 w 76"/>
                  <a:gd name="T49" fmla="*/ 0 h 42"/>
                  <a:gd name="T50" fmla="*/ 350 w 76"/>
                  <a:gd name="T51" fmla="*/ 13 h 42"/>
                  <a:gd name="T52" fmla="*/ 361 w 76"/>
                  <a:gd name="T53" fmla="*/ 46 h 42"/>
                  <a:gd name="T54" fmla="*/ 382 w 76"/>
                  <a:gd name="T55" fmla="*/ 54 h 42"/>
                  <a:gd name="T56" fmla="*/ 344 w 76"/>
                  <a:gd name="T57" fmla="*/ 0 h 42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76" h="42">
                    <a:moveTo>
                      <a:pt x="33" y="41"/>
                    </a:moveTo>
                    <a:cubicBezTo>
                      <a:pt x="33" y="41"/>
                      <a:pt x="32" y="41"/>
                      <a:pt x="32" y="41"/>
                    </a:cubicBezTo>
                    <a:cubicBezTo>
                      <a:pt x="32" y="41"/>
                      <a:pt x="32" y="41"/>
                      <a:pt x="32" y="42"/>
                    </a:cubicBezTo>
                    <a:cubicBezTo>
                      <a:pt x="32" y="41"/>
                      <a:pt x="33" y="41"/>
                      <a:pt x="33" y="41"/>
                    </a:cubicBezTo>
                    <a:moveTo>
                      <a:pt x="0" y="37"/>
                    </a:moveTo>
                    <a:cubicBezTo>
                      <a:pt x="0" y="38"/>
                      <a:pt x="0" y="39"/>
                      <a:pt x="0" y="40"/>
                    </a:cubicBezTo>
                    <a:cubicBezTo>
                      <a:pt x="1" y="39"/>
                      <a:pt x="2" y="39"/>
                      <a:pt x="3" y="39"/>
                    </a:cubicBezTo>
                    <a:cubicBezTo>
                      <a:pt x="2" y="38"/>
                      <a:pt x="1" y="38"/>
                      <a:pt x="0" y="37"/>
                    </a:cubicBezTo>
                    <a:moveTo>
                      <a:pt x="64" y="18"/>
                    </a:moveTo>
                    <a:cubicBezTo>
                      <a:pt x="64" y="21"/>
                      <a:pt x="63" y="24"/>
                      <a:pt x="64" y="27"/>
                    </a:cubicBezTo>
                    <a:cubicBezTo>
                      <a:pt x="64" y="30"/>
                      <a:pt x="66" y="32"/>
                      <a:pt x="68" y="34"/>
                    </a:cubicBezTo>
                    <a:cubicBezTo>
                      <a:pt x="72" y="28"/>
                      <a:pt x="68" y="23"/>
                      <a:pt x="64" y="18"/>
                    </a:cubicBezTo>
                    <a:moveTo>
                      <a:pt x="70" y="9"/>
                    </a:moveTo>
                    <a:cubicBezTo>
                      <a:pt x="67" y="9"/>
                      <a:pt x="64" y="9"/>
                      <a:pt x="62" y="11"/>
                    </a:cubicBezTo>
                    <a:cubicBezTo>
                      <a:pt x="62" y="12"/>
                      <a:pt x="63" y="13"/>
                      <a:pt x="64" y="14"/>
                    </a:cubicBezTo>
                    <a:cubicBezTo>
                      <a:pt x="64" y="14"/>
                      <a:pt x="64" y="15"/>
                      <a:pt x="64" y="15"/>
                    </a:cubicBezTo>
                    <a:cubicBezTo>
                      <a:pt x="65" y="15"/>
                      <a:pt x="66" y="15"/>
                      <a:pt x="67" y="15"/>
                    </a:cubicBezTo>
                    <a:cubicBezTo>
                      <a:pt x="69" y="15"/>
                      <a:pt x="72" y="15"/>
                      <a:pt x="74" y="16"/>
                    </a:cubicBezTo>
                    <a:cubicBezTo>
                      <a:pt x="74" y="14"/>
                      <a:pt x="75" y="12"/>
                      <a:pt x="76" y="10"/>
                    </a:cubicBezTo>
                    <a:cubicBezTo>
                      <a:pt x="74" y="9"/>
                      <a:pt x="72" y="9"/>
                      <a:pt x="70" y="9"/>
                    </a:cubicBezTo>
                    <a:moveTo>
                      <a:pt x="10" y="4"/>
                    </a:moveTo>
                    <a:cubicBezTo>
                      <a:pt x="10" y="4"/>
                      <a:pt x="9" y="4"/>
                      <a:pt x="9" y="4"/>
                    </a:cubicBezTo>
                    <a:cubicBezTo>
                      <a:pt x="10" y="5"/>
                      <a:pt x="11" y="6"/>
                      <a:pt x="12" y="7"/>
                    </a:cubicBezTo>
                    <a:cubicBezTo>
                      <a:pt x="11" y="6"/>
                      <a:pt x="11" y="5"/>
                      <a:pt x="10" y="4"/>
                    </a:cubicBezTo>
                    <a:moveTo>
                      <a:pt x="52" y="0"/>
                    </a:moveTo>
                    <a:cubicBezTo>
                      <a:pt x="52" y="1"/>
                      <a:pt x="53" y="1"/>
                      <a:pt x="53" y="2"/>
                    </a:cubicBezTo>
                    <a:cubicBezTo>
                      <a:pt x="53" y="3"/>
                      <a:pt x="53" y="5"/>
                      <a:pt x="54" y="7"/>
                    </a:cubicBezTo>
                    <a:cubicBezTo>
                      <a:pt x="55" y="7"/>
                      <a:pt x="56" y="8"/>
                      <a:pt x="57" y="8"/>
                    </a:cubicBezTo>
                    <a:cubicBezTo>
                      <a:pt x="56" y="5"/>
                      <a:pt x="55" y="2"/>
                      <a:pt x="52" y="0"/>
                    </a:cubicBezTo>
                  </a:path>
                </a:pathLst>
              </a:custGeom>
              <a:solidFill>
                <a:srgbClr val="A9A2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86" name="Freeform 1369">
                <a:extLst>
                  <a:ext uri="{FF2B5EF4-FFF2-40B4-BE49-F238E27FC236}">
                    <a16:creationId xmlns:a16="http://schemas.microsoft.com/office/drawing/2014/main" id="{C53132AA-7E8B-4A25-B642-D04E7FF2E4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5" y="1507"/>
                <a:ext cx="29" cy="34"/>
              </a:xfrm>
              <a:custGeom>
                <a:avLst/>
                <a:gdLst>
                  <a:gd name="T0" fmla="*/ 110 w 18"/>
                  <a:gd name="T1" fmla="*/ 0 h 21"/>
                  <a:gd name="T2" fmla="*/ 76 w 18"/>
                  <a:gd name="T3" fmla="*/ 76 h 21"/>
                  <a:gd name="T4" fmla="*/ 0 w 18"/>
                  <a:gd name="T5" fmla="*/ 136 h 21"/>
                  <a:gd name="T6" fmla="*/ 34 w 18"/>
                  <a:gd name="T7" fmla="*/ 144 h 21"/>
                  <a:gd name="T8" fmla="*/ 122 w 18"/>
                  <a:gd name="T9" fmla="*/ 118 h 21"/>
                  <a:gd name="T10" fmla="*/ 122 w 18"/>
                  <a:gd name="T11" fmla="*/ 97 h 21"/>
                  <a:gd name="T12" fmla="*/ 110 w 18"/>
                  <a:gd name="T13" fmla="*/ 76 h 21"/>
                  <a:gd name="T14" fmla="*/ 110 w 18"/>
                  <a:gd name="T15" fmla="*/ 0 h 2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8" h="21">
                    <a:moveTo>
                      <a:pt x="16" y="0"/>
                    </a:moveTo>
                    <a:cubicBezTo>
                      <a:pt x="13" y="2"/>
                      <a:pt x="11" y="5"/>
                      <a:pt x="11" y="11"/>
                    </a:cubicBezTo>
                    <a:cubicBezTo>
                      <a:pt x="5" y="11"/>
                      <a:pt x="2" y="13"/>
                      <a:pt x="0" y="20"/>
                    </a:cubicBezTo>
                    <a:cubicBezTo>
                      <a:pt x="1" y="20"/>
                      <a:pt x="3" y="21"/>
                      <a:pt x="5" y="21"/>
                    </a:cubicBezTo>
                    <a:cubicBezTo>
                      <a:pt x="9" y="21"/>
                      <a:pt x="14" y="19"/>
                      <a:pt x="18" y="17"/>
                    </a:cubicBezTo>
                    <a:cubicBezTo>
                      <a:pt x="18" y="16"/>
                      <a:pt x="18" y="15"/>
                      <a:pt x="18" y="14"/>
                    </a:cubicBezTo>
                    <a:cubicBezTo>
                      <a:pt x="17" y="13"/>
                      <a:pt x="16" y="12"/>
                      <a:pt x="16" y="11"/>
                    </a:cubicBezTo>
                    <a:cubicBezTo>
                      <a:pt x="14" y="7"/>
                      <a:pt x="14" y="3"/>
                      <a:pt x="16" y="0"/>
                    </a:cubicBezTo>
                  </a:path>
                </a:pathLst>
              </a:custGeom>
              <a:solidFill>
                <a:srgbClr val="B1AB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87" name="Freeform 1370">
                <a:extLst>
                  <a:ext uri="{FF2B5EF4-FFF2-40B4-BE49-F238E27FC236}">
                    <a16:creationId xmlns:a16="http://schemas.microsoft.com/office/drawing/2014/main" id="{4F67805B-194D-429A-8254-07329BA3FAF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52" y="1482"/>
                <a:ext cx="111" cy="54"/>
              </a:xfrm>
              <a:custGeom>
                <a:avLst/>
                <a:gdLst>
                  <a:gd name="T0" fmla="*/ 132 w 69"/>
                  <a:gd name="T1" fmla="*/ 76 h 34"/>
                  <a:gd name="T2" fmla="*/ 132 w 69"/>
                  <a:gd name="T3" fmla="*/ 76 h 34"/>
                  <a:gd name="T4" fmla="*/ 0 w 69"/>
                  <a:gd name="T5" fmla="*/ 102 h 34"/>
                  <a:gd name="T6" fmla="*/ 8 w 69"/>
                  <a:gd name="T7" fmla="*/ 192 h 34"/>
                  <a:gd name="T8" fmla="*/ 26 w 69"/>
                  <a:gd name="T9" fmla="*/ 205 h 34"/>
                  <a:gd name="T10" fmla="*/ 26 w 69"/>
                  <a:gd name="T11" fmla="*/ 197 h 34"/>
                  <a:gd name="T12" fmla="*/ 142 w 69"/>
                  <a:gd name="T13" fmla="*/ 164 h 34"/>
                  <a:gd name="T14" fmla="*/ 220 w 69"/>
                  <a:gd name="T15" fmla="*/ 218 h 34"/>
                  <a:gd name="T16" fmla="*/ 228 w 69"/>
                  <a:gd name="T17" fmla="*/ 218 h 34"/>
                  <a:gd name="T18" fmla="*/ 233 w 69"/>
                  <a:gd name="T19" fmla="*/ 108 h 34"/>
                  <a:gd name="T20" fmla="*/ 241 w 69"/>
                  <a:gd name="T21" fmla="*/ 102 h 34"/>
                  <a:gd name="T22" fmla="*/ 132 w 69"/>
                  <a:gd name="T23" fmla="*/ 76 h 34"/>
                  <a:gd name="T24" fmla="*/ 367 w 69"/>
                  <a:gd name="T25" fmla="*/ 0 h 34"/>
                  <a:gd name="T26" fmla="*/ 367 w 69"/>
                  <a:gd name="T27" fmla="*/ 102 h 34"/>
                  <a:gd name="T28" fmla="*/ 367 w 69"/>
                  <a:gd name="T29" fmla="*/ 108 h 34"/>
                  <a:gd name="T30" fmla="*/ 454 w 69"/>
                  <a:gd name="T31" fmla="*/ 184 h 34"/>
                  <a:gd name="T32" fmla="*/ 463 w 69"/>
                  <a:gd name="T33" fmla="*/ 172 h 34"/>
                  <a:gd name="T34" fmla="*/ 438 w 69"/>
                  <a:gd name="T35" fmla="*/ 129 h 34"/>
                  <a:gd name="T36" fmla="*/ 438 w 69"/>
                  <a:gd name="T37" fmla="*/ 68 h 34"/>
                  <a:gd name="T38" fmla="*/ 420 w 69"/>
                  <a:gd name="T39" fmla="*/ 43 h 34"/>
                  <a:gd name="T40" fmla="*/ 438 w 69"/>
                  <a:gd name="T41" fmla="*/ 52 h 34"/>
                  <a:gd name="T42" fmla="*/ 438 w 69"/>
                  <a:gd name="T43" fmla="*/ 43 h 34"/>
                  <a:gd name="T44" fmla="*/ 420 w 69"/>
                  <a:gd name="T45" fmla="*/ 25 h 34"/>
                  <a:gd name="T46" fmla="*/ 396 w 69"/>
                  <a:gd name="T47" fmla="*/ 43 h 34"/>
                  <a:gd name="T48" fmla="*/ 388 w 69"/>
                  <a:gd name="T49" fmla="*/ 8 h 34"/>
                  <a:gd name="T50" fmla="*/ 367 w 69"/>
                  <a:gd name="T51" fmla="*/ 0 h 3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69" h="34">
                    <a:moveTo>
                      <a:pt x="20" y="12"/>
                    </a:moveTo>
                    <a:cubicBezTo>
                      <a:pt x="20" y="12"/>
                      <a:pt x="20" y="12"/>
                      <a:pt x="20" y="12"/>
                    </a:cubicBezTo>
                    <a:cubicBezTo>
                      <a:pt x="14" y="13"/>
                      <a:pt x="5" y="13"/>
                      <a:pt x="0" y="16"/>
                    </a:cubicBezTo>
                    <a:cubicBezTo>
                      <a:pt x="0" y="21"/>
                      <a:pt x="0" y="25"/>
                      <a:pt x="1" y="30"/>
                    </a:cubicBezTo>
                    <a:cubicBezTo>
                      <a:pt x="2" y="31"/>
                      <a:pt x="3" y="31"/>
                      <a:pt x="4" y="32"/>
                    </a:cubicBezTo>
                    <a:cubicBezTo>
                      <a:pt x="4" y="32"/>
                      <a:pt x="4" y="32"/>
                      <a:pt x="4" y="31"/>
                    </a:cubicBezTo>
                    <a:cubicBezTo>
                      <a:pt x="10" y="29"/>
                      <a:pt x="15" y="26"/>
                      <a:pt x="21" y="26"/>
                    </a:cubicBezTo>
                    <a:cubicBezTo>
                      <a:pt x="25" y="26"/>
                      <a:pt x="29" y="28"/>
                      <a:pt x="33" y="34"/>
                    </a:cubicBezTo>
                    <a:cubicBezTo>
                      <a:pt x="33" y="34"/>
                      <a:pt x="34" y="34"/>
                      <a:pt x="34" y="34"/>
                    </a:cubicBezTo>
                    <a:cubicBezTo>
                      <a:pt x="40" y="30"/>
                      <a:pt x="40" y="23"/>
                      <a:pt x="35" y="17"/>
                    </a:cubicBezTo>
                    <a:cubicBezTo>
                      <a:pt x="35" y="17"/>
                      <a:pt x="36" y="16"/>
                      <a:pt x="36" y="16"/>
                    </a:cubicBezTo>
                    <a:cubicBezTo>
                      <a:pt x="30" y="15"/>
                      <a:pt x="25" y="15"/>
                      <a:pt x="20" y="12"/>
                    </a:cubicBezTo>
                    <a:moveTo>
                      <a:pt x="55" y="0"/>
                    </a:moveTo>
                    <a:cubicBezTo>
                      <a:pt x="56" y="5"/>
                      <a:pt x="58" y="14"/>
                      <a:pt x="55" y="16"/>
                    </a:cubicBezTo>
                    <a:cubicBezTo>
                      <a:pt x="55" y="16"/>
                      <a:pt x="55" y="17"/>
                      <a:pt x="55" y="17"/>
                    </a:cubicBezTo>
                    <a:cubicBezTo>
                      <a:pt x="58" y="22"/>
                      <a:pt x="62" y="27"/>
                      <a:pt x="68" y="29"/>
                    </a:cubicBezTo>
                    <a:cubicBezTo>
                      <a:pt x="68" y="28"/>
                      <a:pt x="68" y="27"/>
                      <a:pt x="69" y="27"/>
                    </a:cubicBezTo>
                    <a:cubicBezTo>
                      <a:pt x="67" y="25"/>
                      <a:pt x="65" y="23"/>
                      <a:pt x="65" y="20"/>
                    </a:cubicBezTo>
                    <a:cubicBezTo>
                      <a:pt x="64" y="17"/>
                      <a:pt x="65" y="14"/>
                      <a:pt x="65" y="11"/>
                    </a:cubicBezTo>
                    <a:cubicBezTo>
                      <a:pt x="64" y="10"/>
                      <a:pt x="63" y="9"/>
                      <a:pt x="63" y="7"/>
                    </a:cubicBezTo>
                    <a:cubicBezTo>
                      <a:pt x="63" y="7"/>
                      <a:pt x="64" y="8"/>
                      <a:pt x="65" y="8"/>
                    </a:cubicBezTo>
                    <a:cubicBezTo>
                      <a:pt x="65" y="8"/>
                      <a:pt x="65" y="7"/>
                      <a:pt x="65" y="7"/>
                    </a:cubicBezTo>
                    <a:cubicBezTo>
                      <a:pt x="64" y="6"/>
                      <a:pt x="63" y="5"/>
                      <a:pt x="63" y="4"/>
                    </a:cubicBezTo>
                    <a:cubicBezTo>
                      <a:pt x="61" y="5"/>
                      <a:pt x="60" y="6"/>
                      <a:pt x="59" y="7"/>
                    </a:cubicBezTo>
                    <a:cubicBezTo>
                      <a:pt x="59" y="5"/>
                      <a:pt x="58" y="3"/>
                      <a:pt x="58" y="1"/>
                    </a:cubicBezTo>
                    <a:cubicBezTo>
                      <a:pt x="57" y="1"/>
                      <a:pt x="56" y="0"/>
                      <a:pt x="55" y="0"/>
                    </a:cubicBezTo>
                  </a:path>
                </a:pathLst>
              </a:custGeom>
              <a:solidFill>
                <a:srgbClr val="CAC5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88" name="Freeform 1371">
                <a:extLst>
                  <a:ext uri="{FF2B5EF4-FFF2-40B4-BE49-F238E27FC236}">
                    <a16:creationId xmlns:a16="http://schemas.microsoft.com/office/drawing/2014/main" id="{C14C8900-00B7-4BDF-AB5B-AD16C4EA1C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7" y="1507"/>
                <a:ext cx="7" cy="23"/>
              </a:xfrm>
              <a:custGeom>
                <a:avLst/>
                <a:gdLst>
                  <a:gd name="T0" fmla="*/ 28 w 4"/>
                  <a:gd name="T1" fmla="*/ 0 h 14"/>
                  <a:gd name="T2" fmla="*/ 21 w 4"/>
                  <a:gd name="T3" fmla="*/ 0 h 14"/>
                  <a:gd name="T4" fmla="*/ 21 w 4"/>
                  <a:gd name="T5" fmla="*/ 81 h 14"/>
                  <a:gd name="T6" fmla="*/ 37 w 4"/>
                  <a:gd name="T7" fmla="*/ 102 h 14"/>
                  <a:gd name="T8" fmla="*/ 28 w 4"/>
                  <a:gd name="T9" fmla="*/ 0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14">
                    <a:moveTo>
                      <a:pt x="3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3"/>
                      <a:pt x="0" y="7"/>
                      <a:pt x="2" y="11"/>
                    </a:cubicBezTo>
                    <a:cubicBezTo>
                      <a:pt x="2" y="12"/>
                      <a:pt x="3" y="13"/>
                      <a:pt x="4" y="14"/>
                    </a:cubicBezTo>
                    <a:cubicBezTo>
                      <a:pt x="3" y="9"/>
                      <a:pt x="3" y="5"/>
                      <a:pt x="3" y="0"/>
                    </a:cubicBezTo>
                  </a:path>
                </a:pathLst>
              </a:custGeom>
              <a:solidFill>
                <a:srgbClr val="CFCB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89" name="Freeform 1372">
                <a:extLst>
                  <a:ext uri="{FF2B5EF4-FFF2-40B4-BE49-F238E27FC236}">
                    <a16:creationId xmlns:a16="http://schemas.microsoft.com/office/drawing/2014/main" id="{E76A0883-54EE-475A-AD3D-86060CFBDE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7" y="1445"/>
                <a:ext cx="53" cy="32"/>
              </a:xfrm>
              <a:custGeom>
                <a:avLst/>
                <a:gdLst>
                  <a:gd name="T0" fmla="*/ 0 w 33"/>
                  <a:gd name="T1" fmla="*/ 0 h 20"/>
                  <a:gd name="T2" fmla="*/ 67 w 33"/>
                  <a:gd name="T3" fmla="*/ 110 h 20"/>
                  <a:gd name="T4" fmla="*/ 47 w 33"/>
                  <a:gd name="T5" fmla="*/ 107 h 20"/>
                  <a:gd name="T6" fmla="*/ 55 w 33"/>
                  <a:gd name="T7" fmla="*/ 131 h 20"/>
                  <a:gd name="T8" fmla="*/ 101 w 33"/>
                  <a:gd name="T9" fmla="*/ 110 h 20"/>
                  <a:gd name="T10" fmla="*/ 220 w 33"/>
                  <a:gd name="T11" fmla="*/ 54 h 20"/>
                  <a:gd name="T12" fmla="*/ 162 w 33"/>
                  <a:gd name="T13" fmla="*/ 54 h 20"/>
                  <a:gd name="T14" fmla="*/ 80 w 33"/>
                  <a:gd name="T15" fmla="*/ 54 h 20"/>
                  <a:gd name="T16" fmla="*/ 8 w 33"/>
                  <a:gd name="T17" fmla="*/ 0 h 20"/>
                  <a:gd name="T18" fmla="*/ 0 w 33"/>
                  <a:gd name="T19" fmla="*/ 0 h 2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33" h="20">
                    <a:moveTo>
                      <a:pt x="0" y="0"/>
                    </a:moveTo>
                    <a:cubicBezTo>
                      <a:pt x="2" y="6"/>
                      <a:pt x="6" y="11"/>
                      <a:pt x="10" y="17"/>
                    </a:cubicBezTo>
                    <a:cubicBezTo>
                      <a:pt x="9" y="17"/>
                      <a:pt x="8" y="16"/>
                      <a:pt x="7" y="16"/>
                    </a:cubicBezTo>
                    <a:cubicBezTo>
                      <a:pt x="7" y="17"/>
                      <a:pt x="8" y="18"/>
                      <a:pt x="8" y="20"/>
                    </a:cubicBezTo>
                    <a:cubicBezTo>
                      <a:pt x="10" y="19"/>
                      <a:pt x="13" y="18"/>
                      <a:pt x="15" y="17"/>
                    </a:cubicBezTo>
                    <a:cubicBezTo>
                      <a:pt x="22" y="14"/>
                      <a:pt x="27" y="10"/>
                      <a:pt x="33" y="8"/>
                    </a:cubicBezTo>
                    <a:cubicBezTo>
                      <a:pt x="30" y="8"/>
                      <a:pt x="27" y="8"/>
                      <a:pt x="24" y="8"/>
                    </a:cubicBezTo>
                    <a:cubicBezTo>
                      <a:pt x="19" y="8"/>
                      <a:pt x="15" y="8"/>
                      <a:pt x="12" y="8"/>
                    </a:cubicBezTo>
                    <a:cubicBezTo>
                      <a:pt x="8" y="7"/>
                      <a:pt x="4" y="3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</a:path>
                </a:pathLst>
              </a:custGeom>
              <a:solidFill>
                <a:srgbClr val="A9A2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90" name="Freeform 1373">
                <a:extLst>
                  <a:ext uri="{FF2B5EF4-FFF2-40B4-BE49-F238E27FC236}">
                    <a16:creationId xmlns:a16="http://schemas.microsoft.com/office/drawing/2014/main" id="{92594B46-5729-4BC7-83AE-FCFF0F00F0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7" y="1440"/>
                <a:ext cx="26" cy="32"/>
              </a:xfrm>
              <a:custGeom>
                <a:avLst/>
                <a:gdLst>
                  <a:gd name="T0" fmla="*/ 0 w 16"/>
                  <a:gd name="T1" fmla="*/ 0 h 20"/>
                  <a:gd name="T2" fmla="*/ 76 w 16"/>
                  <a:gd name="T3" fmla="*/ 90 h 20"/>
                  <a:gd name="T4" fmla="*/ 89 w 16"/>
                  <a:gd name="T5" fmla="*/ 123 h 20"/>
                  <a:gd name="T6" fmla="*/ 111 w 16"/>
                  <a:gd name="T7" fmla="*/ 131 h 20"/>
                  <a:gd name="T8" fmla="*/ 42 w 16"/>
                  <a:gd name="T9" fmla="*/ 21 h 20"/>
                  <a:gd name="T10" fmla="*/ 0 w 16"/>
                  <a:gd name="T11" fmla="*/ 0 h 2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6" h="20">
                    <a:moveTo>
                      <a:pt x="0" y="0"/>
                    </a:moveTo>
                    <a:cubicBezTo>
                      <a:pt x="4" y="5"/>
                      <a:pt x="8" y="9"/>
                      <a:pt x="11" y="14"/>
                    </a:cubicBezTo>
                    <a:cubicBezTo>
                      <a:pt x="12" y="16"/>
                      <a:pt x="12" y="17"/>
                      <a:pt x="13" y="19"/>
                    </a:cubicBezTo>
                    <a:cubicBezTo>
                      <a:pt x="14" y="19"/>
                      <a:pt x="15" y="20"/>
                      <a:pt x="16" y="20"/>
                    </a:cubicBezTo>
                    <a:cubicBezTo>
                      <a:pt x="12" y="14"/>
                      <a:pt x="8" y="9"/>
                      <a:pt x="6" y="3"/>
                    </a:cubicBezTo>
                    <a:cubicBezTo>
                      <a:pt x="4" y="2"/>
                      <a:pt x="2" y="1"/>
                      <a:pt x="0" y="0"/>
                    </a:cubicBezTo>
                  </a:path>
                </a:pathLst>
              </a:custGeom>
              <a:solidFill>
                <a:srgbClr val="CAC5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91" name="Freeform 1374">
                <a:extLst>
                  <a:ext uri="{FF2B5EF4-FFF2-40B4-BE49-F238E27FC236}">
                    <a16:creationId xmlns:a16="http://schemas.microsoft.com/office/drawing/2014/main" id="{2789F104-7B5E-4ACD-9266-A3E6EB01A7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0" y="1458"/>
                <a:ext cx="70" cy="33"/>
              </a:xfrm>
              <a:custGeom>
                <a:avLst/>
                <a:gdLst>
                  <a:gd name="T0" fmla="*/ 226 w 44"/>
                  <a:gd name="T1" fmla="*/ 0 h 21"/>
                  <a:gd name="T2" fmla="*/ 162 w 44"/>
                  <a:gd name="T3" fmla="*/ 0 h 21"/>
                  <a:gd name="T4" fmla="*/ 162 w 44"/>
                  <a:gd name="T5" fmla="*/ 0 h 21"/>
                  <a:gd name="T6" fmla="*/ 46 w 44"/>
                  <a:gd name="T7" fmla="*/ 55 h 21"/>
                  <a:gd name="T8" fmla="*/ 0 w 44"/>
                  <a:gd name="T9" fmla="*/ 74 h 21"/>
                  <a:gd name="T10" fmla="*/ 13 w 44"/>
                  <a:gd name="T11" fmla="*/ 94 h 21"/>
                  <a:gd name="T12" fmla="*/ 40 w 44"/>
                  <a:gd name="T13" fmla="*/ 129 h 21"/>
                  <a:gd name="T14" fmla="*/ 53 w 44"/>
                  <a:gd name="T15" fmla="*/ 129 h 21"/>
                  <a:gd name="T16" fmla="*/ 134 w 44"/>
                  <a:gd name="T17" fmla="*/ 94 h 21"/>
                  <a:gd name="T18" fmla="*/ 197 w 44"/>
                  <a:gd name="T19" fmla="*/ 66 h 21"/>
                  <a:gd name="T20" fmla="*/ 274 w 44"/>
                  <a:gd name="T21" fmla="*/ 94 h 21"/>
                  <a:gd name="T22" fmla="*/ 282 w 44"/>
                  <a:gd name="T23" fmla="*/ 94 h 21"/>
                  <a:gd name="T24" fmla="*/ 274 w 44"/>
                  <a:gd name="T25" fmla="*/ 61 h 21"/>
                  <a:gd name="T26" fmla="*/ 270 w 44"/>
                  <a:gd name="T27" fmla="*/ 49 h 21"/>
                  <a:gd name="T28" fmla="*/ 226 w 44"/>
                  <a:gd name="T29" fmla="*/ 22 h 21"/>
                  <a:gd name="T30" fmla="*/ 226 w 44"/>
                  <a:gd name="T31" fmla="*/ 0 h 21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44" h="21">
                    <a:moveTo>
                      <a:pt x="35" y="0"/>
                    </a:moveTo>
                    <a:cubicBezTo>
                      <a:pt x="32" y="0"/>
                      <a:pt x="29" y="0"/>
                      <a:pt x="25" y="0"/>
                    </a:cubicBezTo>
                    <a:cubicBezTo>
                      <a:pt x="25" y="0"/>
                      <a:pt x="25" y="0"/>
                      <a:pt x="25" y="0"/>
                    </a:cubicBezTo>
                    <a:cubicBezTo>
                      <a:pt x="19" y="2"/>
                      <a:pt x="14" y="6"/>
                      <a:pt x="7" y="9"/>
                    </a:cubicBezTo>
                    <a:cubicBezTo>
                      <a:pt x="5" y="10"/>
                      <a:pt x="2" y="11"/>
                      <a:pt x="0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3" y="17"/>
                      <a:pt x="5" y="19"/>
                      <a:pt x="6" y="21"/>
                    </a:cubicBezTo>
                    <a:cubicBezTo>
                      <a:pt x="7" y="21"/>
                      <a:pt x="8" y="21"/>
                      <a:pt x="8" y="21"/>
                    </a:cubicBezTo>
                    <a:cubicBezTo>
                      <a:pt x="14" y="20"/>
                      <a:pt x="17" y="17"/>
                      <a:pt x="21" y="15"/>
                    </a:cubicBezTo>
                    <a:cubicBezTo>
                      <a:pt x="25" y="12"/>
                      <a:pt x="28" y="11"/>
                      <a:pt x="31" y="11"/>
                    </a:cubicBezTo>
                    <a:cubicBezTo>
                      <a:pt x="35" y="11"/>
                      <a:pt x="39" y="13"/>
                      <a:pt x="43" y="15"/>
                    </a:cubicBezTo>
                    <a:cubicBezTo>
                      <a:pt x="44" y="15"/>
                      <a:pt x="44" y="15"/>
                      <a:pt x="44" y="15"/>
                    </a:cubicBezTo>
                    <a:cubicBezTo>
                      <a:pt x="43" y="13"/>
                      <a:pt x="43" y="11"/>
                      <a:pt x="43" y="10"/>
                    </a:cubicBezTo>
                    <a:cubicBezTo>
                      <a:pt x="43" y="9"/>
                      <a:pt x="42" y="9"/>
                      <a:pt x="42" y="8"/>
                    </a:cubicBezTo>
                    <a:cubicBezTo>
                      <a:pt x="41" y="6"/>
                      <a:pt x="38" y="4"/>
                      <a:pt x="35" y="4"/>
                    </a:cubicBezTo>
                    <a:cubicBezTo>
                      <a:pt x="35" y="0"/>
                      <a:pt x="35" y="0"/>
                      <a:pt x="35" y="0"/>
                    </a:cubicBezTo>
                  </a:path>
                </a:pathLst>
              </a:custGeom>
              <a:solidFill>
                <a:srgbClr val="CAC5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92" name="Freeform 1375">
                <a:extLst>
                  <a:ext uri="{FF2B5EF4-FFF2-40B4-BE49-F238E27FC236}">
                    <a16:creationId xmlns:a16="http://schemas.microsoft.com/office/drawing/2014/main" id="{61273CDD-B696-4180-8DE6-674D964A66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9" y="1475"/>
                <a:ext cx="66" cy="34"/>
              </a:xfrm>
              <a:custGeom>
                <a:avLst/>
                <a:gdLst>
                  <a:gd name="T0" fmla="*/ 166 w 41"/>
                  <a:gd name="T1" fmla="*/ 0 h 21"/>
                  <a:gd name="T2" fmla="*/ 101 w 41"/>
                  <a:gd name="T3" fmla="*/ 26 h 21"/>
                  <a:gd name="T4" fmla="*/ 13 w 41"/>
                  <a:gd name="T5" fmla="*/ 68 h 21"/>
                  <a:gd name="T6" fmla="*/ 0 w 41"/>
                  <a:gd name="T7" fmla="*/ 68 h 21"/>
                  <a:gd name="T8" fmla="*/ 21 w 41"/>
                  <a:gd name="T9" fmla="*/ 110 h 21"/>
                  <a:gd name="T10" fmla="*/ 129 w 41"/>
                  <a:gd name="T11" fmla="*/ 136 h 21"/>
                  <a:gd name="T12" fmla="*/ 166 w 41"/>
                  <a:gd name="T13" fmla="*/ 102 h 21"/>
                  <a:gd name="T14" fmla="*/ 111 w 41"/>
                  <a:gd name="T15" fmla="*/ 26 h 21"/>
                  <a:gd name="T16" fmla="*/ 129 w 41"/>
                  <a:gd name="T17" fmla="*/ 26 h 21"/>
                  <a:gd name="T18" fmla="*/ 254 w 41"/>
                  <a:gd name="T19" fmla="*/ 144 h 21"/>
                  <a:gd name="T20" fmla="*/ 254 w 41"/>
                  <a:gd name="T21" fmla="*/ 136 h 21"/>
                  <a:gd name="T22" fmla="*/ 254 w 41"/>
                  <a:gd name="T23" fmla="*/ 26 h 21"/>
                  <a:gd name="T24" fmla="*/ 251 w 41"/>
                  <a:gd name="T25" fmla="*/ 26 h 21"/>
                  <a:gd name="T26" fmla="*/ 166 w 41"/>
                  <a:gd name="T27" fmla="*/ 0 h 2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41" h="21">
                    <a:moveTo>
                      <a:pt x="25" y="0"/>
                    </a:moveTo>
                    <a:cubicBezTo>
                      <a:pt x="22" y="0"/>
                      <a:pt x="19" y="1"/>
                      <a:pt x="15" y="4"/>
                    </a:cubicBezTo>
                    <a:cubicBezTo>
                      <a:pt x="11" y="6"/>
                      <a:pt x="8" y="9"/>
                      <a:pt x="2" y="10"/>
                    </a:cubicBezTo>
                    <a:cubicBezTo>
                      <a:pt x="2" y="10"/>
                      <a:pt x="1" y="10"/>
                      <a:pt x="0" y="10"/>
                    </a:cubicBezTo>
                    <a:cubicBezTo>
                      <a:pt x="2" y="12"/>
                      <a:pt x="3" y="14"/>
                      <a:pt x="3" y="16"/>
                    </a:cubicBezTo>
                    <a:cubicBezTo>
                      <a:pt x="8" y="19"/>
                      <a:pt x="13" y="19"/>
                      <a:pt x="19" y="20"/>
                    </a:cubicBezTo>
                    <a:cubicBezTo>
                      <a:pt x="21" y="19"/>
                      <a:pt x="22" y="16"/>
                      <a:pt x="25" y="15"/>
                    </a:cubicBezTo>
                    <a:cubicBezTo>
                      <a:pt x="18" y="11"/>
                      <a:pt x="19" y="10"/>
                      <a:pt x="17" y="4"/>
                    </a:cubicBezTo>
                    <a:cubicBezTo>
                      <a:pt x="17" y="4"/>
                      <a:pt x="18" y="4"/>
                      <a:pt x="19" y="4"/>
                    </a:cubicBezTo>
                    <a:cubicBezTo>
                      <a:pt x="28" y="4"/>
                      <a:pt x="32" y="13"/>
                      <a:pt x="38" y="21"/>
                    </a:cubicBezTo>
                    <a:cubicBezTo>
                      <a:pt x="38" y="21"/>
                      <a:pt x="38" y="20"/>
                      <a:pt x="38" y="20"/>
                    </a:cubicBezTo>
                    <a:cubicBezTo>
                      <a:pt x="41" y="18"/>
                      <a:pt x="39" y="9"/>
                      <a:pt x="38" y="4"/>
                    </a:cubicBezTo>
                    <a:cubicBezTo>
                      <a:pt x="38" y="4"/>
                      <a:pt x="38" y="4"/>
                      <a:pt x="37" y="4"/>
                    </a:cubicBezTo>
                    <a:cubicBezTo>
                      <a:pt x="33" y="2"/>
                      <a:pt x="29" y="0"/>
                      <a:pt x="25" y="0"/>
                    </a:cubicBezTo>
                  </a:path>
                </a:pathLst>
              </a:custGeom>
              <a:solidFill>
                <a:srgbClr val="DFDB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93" name="Freeform 1376">
                <a:extLst>
                  <a:ext uri="{FF2B5EF4-FFF2-40B4-BE49-F238E27FC236}">
                    <a16:creationId xmlns:a16="http://schemas.microsoft.com/office/drawing/2014/main" id="{945FB752-626F-454D-856D-DC8AC024F6C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061" y="1206"/>
                <a:ext cx="66" cy="115"/>
              </a:xfrm>
              <a:custGeom>
                <a:avLst/>
                <a:gdLst>
                  <a:gd name="T0" fmla="*/ 109 w 41"/>
                  <a:gd name="T1" fmla="*/ 299 h 72"/>
                  <a:gd name="T2" fmla="*/ 101 w 41"/>
                  <a:gd name="T3" fmla="*/ 313 h 72"/>
                  <a:gd name="T4" fmla="*/ 55 w 41"/>
                  <a:gd name="T5" fmla="*/ 470 h 72"/>
                  <a:gd name="T6" fmla="*/ 68 w 41"/>
                  <a:gd name="T7" fmla="*/ 363 h 72"/>
                  <a:gd name="T8" fmla="*/ 101 w 41"/>
                  <a:gd name="T9" fmla="*/ 329 h 72"/>
                  <a:gd name="T10" fmla="*/ 109 w 41"/>
                  <a:gd name="T11" fmla="*/ 299 h 72"/>
                  <a:gd name="T12" fmla="*/ 143 w 41"/>
                  <a:gd name="T13" fmla="*/ 248 h 72"/>
                  <a:gd name="T14" fmla="*/ 109 w 41"/>
                  <a:gd name="T15" fmla="*/ 329 h 72"/>
                  <a:gd name="T16" fmla="*/ 111 w 41"/>
                  <a:gd name="T17" fmla="*/ 326 h 72"/>
                  <a:gd name="T18" fmla="*/ 143 w 41"/>
                  <a:gd name="T19" fmla="*/ 248 h 72"/>
                  <a:gd name="T20" fmla="*/ 267 w 41"/>
                  <a:gd name="T21" fmla="*/ 0 h 72"/>
                  <a:gd name="T22" fmla="*/ 254 w 41"/>
                  <a:gd name="T23" fmla="*/ 13 h 72"/>
                  <a:gd name="T24" fmla="*/ 262 w 41"/>
                  <a:gd name="T25" fmla="*/ 56 h 72"/>
                  <a:gd name="T26" fmla="*/ 267 w 41"/>
                  <a:gd name="T27" fmla="*/ 56 h 72"/>
                  <a:gd name="T28" fmla="*/ 275 w 41"/>
                  <a:gd name="T29" fmla="*/ 56 h 72"/>
                  <a:gd name="T30" fmla="*/ 267 w 41"/>
                  <a:gd name="T31" fmla="*/ 0 h 72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41" h="72">
                    <a:moveTo>
                      <a:pt x="16" y="46"/>
                    </a:moveTo>
                    <a:cubicBezTo>
                      <a:pt x="16" y="47"/>
                      <a:pt x="16" y="47"/>
                      <a:pt x="15" y="48"/>
                    </a:cubicBezTo>
                    <a:cubicBezTo>
                      <a:pt x="11" y="53"/>
                      <a:pt x="0" y="66"/>
                      <a:pt x="8" y="72"/>
                    </a:cubicBezTo>
                    <a:cubicBezTo>
                      <a:pt x="10" y="67"/>
                      <a:pt x="8" y="61"/>
                      <a:pt x="10" y="56"/>
                    </a:cubicBezTo>
                    <a:cubicBezTo>
                      <a:pt x="12" y="53"/>
                      <a:pt x="13" y="52"/>
                      <a:pt x="15" y="51"/>
                    </a:cubicBezTo>
                    <a:cubicBezTo>
                      <a:pt x="16" y="50"/>
                      <a:pt x="16" y="48"/>
                      <a:pt x="16" y="46"/>
                    </a:cubicBezTo>
                    <a:moveTo>
                      <a:pt x="21" y="38"/>
                    </a:moveTo>
                    <a:cubicBezTo>
                      <a:pt x="19" y="42"/>
                      <a:pt x="18" y="46"/>
                      <a:pt x="16" y="51"/>
                    </a:cubicBezTo>
                    <a:cubicBezTo>
                      <a:pt x="17" y="51"/>
                      <a:pt x="17" y="51"/>
                      <a:pt x="17" y="50"/>
                    </a:cubicBezTo>
                    <a:cubicBezTo>
                      <a:pt x="18" y="46"/>
                      <a:pt x="20" y="42"/>
                      <a:pt x="21" y="38"/>
                    </a:cubicBezTo>
                    <a:moveTo>
                      <a:pt x="40" y="0"/>
                    </a:moveTo>
                    <a:cubicBezTo>
                      <a:pt x="40" y="1"/>
                      <a:pt x="39" y="1"/>
                      <a:pt x="38" y="2"/>
                    </a:cubicBezTo>
                    <a:cubicBezTo>
                      <a:pt x="37" y="5"/>
                      <a:pt x="37" y="8"/>
                      <a:pt x="39" y="9"/>
                    </a:cubicBezTo>
                    <a:cubicBezTo>
                      <a:pt x="39" y="9"/>
                      <a:pt x="40" y="9"/>
                      <a:pt x="40" y="9"/>
                    </a:cubicBezTo>
                    <a:cubicBezTo>
                      <a:pt x="40" y="9"/>
                      <a:pt x="40" y="9"/>
                      <a:pt x="41" y="9"/>
                    </a:cubicBezTo>
                    <a:cubicBezTo>
                      <a:pt x="41" y="6"/>
                      <a:pt x="41" y="2"/>
                      <a:pt x="40" y="0"/>
                    </a:cubicBezTo>
                  </a:path>
                </a:pathLst>
              </a:custGeom>
              <a:solidFill>
                <a:srgbClr val="796F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94" name="Freeform 1377">
                <a:extLst>
                  <a:ext uri="{FF2B5EF4-FFF2-40B4-BE49-F238E27FC236}">
                    <a16:creationId xmlns:a16="http://schemas.microsoft.com/office/drawing/2014/main" id="{98F4B3B5-B0A0-4913-9055-A59EA6405E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85" y="1209"/>
                <a:ext cx="42" cy="79"/>
              </a:xfrm>
              <a:custGeom>
                <a:avLst/>
                <a:gdLst>
                  <a:gd name="T0" fmla="*/ 157 w 26"/>
                  <a:gd name="T1" fmla="*/ 0 h 49"/>
                  <a:gd name="T2" fmla="*/ 157 w 26"/>
                  <a:gd name="T3" fmla="*/ 0 h 49"/>
                  <a:gd name="T4" fmla="*/ 152 w 26"/>
                  <a:gd name="T5" fmla="*/ 13 h 49"/>
                  <a:gd name="T6" fmla="*/ 152 w 26"/>
                  <a:gd name="T7" fmla="*/ 114 h 49"/>
                  <a:gd name="T8" fmla="*/ 68 w 26"/>
                  <a:gd name="T9" fmla="*/ 190 h 49"/>
                  <a:gd name="T10" fmla="*/ 8 w 26"/>
                  <a:gd name="T11" fmla="*/ 297 h 49"/>
                  <a:gd name="T12" fmla="*/ 0 w 26"/>
                  <a:gd name="T13" fmla="*/ 331 h 49"/>
                  <a:gd name="T14" fmla="*/ 8 w 26"/>
                  <a:gd name="T15" fmla="*/ 331 h 49"/>
                  <a:gd name="T16" fmla="*/ 42 w 26"/>
                  <a:gd name="T17" fmla="*/ 245 h 49"/>
                  <a:gd name="T18" fmla="*/ 68 w 26"/>
                  <a:gd name="T19" fmla="*/ 200 h 49"/>
                  <a:gd name="T20" fmla="*/ 165 w 26"/>
                  <a:gd name="T21" fmla="*/ 110 h 49"/>
                  <a:gd name="T22" fmla="*/ 178 w 26"/>
                  <a:gd name="T23" fmla="*/ 47 h 49"/>
                  <a:gd name="T24" fmla="*/ 170 w 26"/>
                  <a:gd name="T25" fmla="*/ 47 h 49"/>
                  <a:gd name="T26" fmla="*/ 165 w 26"/>
                  <a:gd name="T27" fmla="*/ 47 h 49"/>
                  <a:gd name="T28" fmla="*/ 157 w 26"/>
                  <a:gd name="T29" fmla="*/ 0 h 49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26" h="49">
                    <a:moveTo>
                      <a:pt x="23" y="0"/>
                    </a:moveTo>
                    <a:cubicBezTo>
                      <a:pt x="23" y="0"/>
                      <a:pt x="23" y="0"/>
                      <a:pt x="23" y="0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1" y="6"/>
                      <a:pt x="23" y="14"/>
                      <a:pt x="22" y="17"/>
                    </a:cubicBezTo>
                    <a:cubicBezTo>
                      <a:pt x="19" y="21"/>
                      <a:pt x="13" y="23"/>
                      <a:pt x="10" y="28"/>
                    </a:cubicBezTo>
                    <a:cubicBezTo>
                      <a:pt x="7" y="34"/>
                      <a:pt x="6" y="39"/>
                      <a:pt x="1" y="44"/>
                    </a:cubicBezTo>
                    <a:cubicBezTo>
                      <a:pt x="1" y="46"/>
                      <a:pt x="1" y="48"/>
                      <a:pt x="0" y="49"/>
                    </a:cubicBezTo>
                    <a:cubicBezTo>
                      <a:pt x="1" y="49"/>
                      <a:pt x="1" y="49"/>
                      <a:pt x="1" y="49"/>
                    </a:cubicBezTo>
                    <a:cubicBezTo>
                      <a:pt x="3" y="44"/>
                      <a:pt x="4" y="40"/>
                      <a:pt x="6" y="36"/>
                    </a:cubicBezTo>
                    <a:cubicBezTo>
                      <a:pt x="7" y="34"/>
                      <a:pt x="9" y="32"/>
                      <a:pt x="10" y="30"/>
                    </a:cubicBezTo>
                    <a:cubicBezTo>
                      <a:pt x="14" y="25"/>
                      <a:pt x="21" y="21"/>
                      <a:pt x="24" y="16"/>
                    </a:cubicBezTo>
                    <a:cubicBezTo>
                      <a:pt x="25" y="14"/>
                      <a:pt x="25" y="10"/>
                      <a:pt x="26" y="7"/>
                    </a:cubicBezTo>
                    <a:cubicBezTo>
                      <a:pt x="25" y="7"/>
                      <a:pt x="25" y="7"/>
                      <a:pt x="25" y="7"/>
                    </a:cubicBezTo>
                    <a:cubicBezTo>
                      <a:pt x="25" y="7"/>
                      <a:pt x="24" y="7"/>
                      <a:pt x="24" y="7"/>
                    </a:cubicBezTo>
                    <a:cubicBezTo>
                      <a:pt x="22" y="6"/>
                      <a:pt x="22" y="3"/>
                      <a:pt x="23" y="0"/>
                    </a:cubicBezTo>
                  </a:path>
                </a:pathLst>
              </a:custGeom>
              <a:solidFill>
                <a:srgbClr val="A9A2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95" name="Freeform 1378">
                <a:extLst>
                  <a:ext uri="{FF2B5EF4-FFF2-40B4-BE49-F238E27FC236}">
                    <a16:creationId xmlns:a16="http://schemas.microsoft.com/office/drawing/2014/main" id="{B3D5FBEA-782B-47EC-93E8-86CDF3D2668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105" y="1227"/>
                <a:ext cx="36" cy="40"/>
              </a:xfrm>
              <a:custGeom>
                <a:avLst/>
                <a:gdLst>
                  <a:gd name="T0" fmla="*/ 88 w 23"/>
                  <a:gd name="T1" fmla="*/ 54 h 25"/>
                  <a:gd name="T2" fmla="*/ 0 w 23"/>
                  <a:gd name="T3" fmla="*/ 163 h 25"/>
                  <a:gd name="T4" fmla="*/ 88 w 23"/>
                  <a:gd name="T5" fmla="*/ 54 h 25"/>
                  <a:gd name="T6" fmla="*/ 138 w 23"/>
                  <a:gd name="T7" fmla="*/ 0 h 25"/>
                  <a:gd name="T8" fmla="*/ 127 w 23"/>
                  <a:gd name="T9" fmla="*/ 21 h 25"/>
                  <a:gd name="T10" fmla="*/ 121 w 23"/>
                  <a:gd name="T11" fmla="*/ 21 h 25"/>
                  <a:gd name="T12" fmla="*/ 138 w 23"/>
                  <a:gd name="T13" fmla="*/ 0 h 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3" h="25">
                    <a:moveTo>
                      <a:pt x="15" y="8"/>
                    </a:moveTo>
                    <a:cubicBezTo>
                      <a:pt x="10" y="13"/>
                      <a:pt x="4" y="19"/>
                      <a:pt x="0" y="25"/>
                    </a:cubicBezTo>
                    <a:cubicBezTo>
                      <a:pt x="6" y="21"/>
                      <a:pt x="21" y="14"/>
                      <a:pt x="15" y="8"/>
                    </a:cubicBezTo>
                    <a:moveTo>
                      <a:pt x="23" y="0"/>
                    </a:moveTo>
                    <a:cubicBezTo>
                      <a:pt x="22" y="1"/>
                      <a:pt x="22" y="2"/>
                      <a:pt x="21" y="3"/>
                    </a:cubicBezTo>
                    <a:cubicBezTo>
                      <a:pt x="21" y="3"/>
                      <a:pt x="20" y="3"/>
                      <a:pt x="20" y="3"/>
                    </a:cubicBezTo>
                    <a:cubicBezTo>
                      <a:pt x="22" y="3"/>
                      <a:pt x="23" y="2"/>
                      <a:pt x="23" y="0"/>
                    </a:cubicBezTo>
                  </a:path>
                </a:pathLst>
              </a:custGeom>
              <a:solidFill>
                <a:srgbClr val="796F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96" name="Freeform 1379">
                <a:extLst>
                  <a:ext uri="{FF2B5EF4-FFF2-40B4-BE49-F238E27FC236}">
                    <a16:creationId xmlns:a16="http://schemas.microsoft.com/office/drawing/2014/main" id="{4EB4941E-B4FC-4BEB-91BB-F7E2BB2B39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56" y="1389"/>
                <a:ext cx="16" cy="22"/>
              </a:xfrm>
              <a:custGeom>
                <a:avLst/>
                <a:gdLst>
                  <a:gd name="T0" fmla="*/ 34 w 10"/>
                  <a:gd name="T1" fmla="*/ 0 h 14"/>
                  <a:gd name="T2" fmla="*/ 26 w 10"/>
                  <a:gd name="T3" fmla="*/ 0 h 14"/>
                  <a:gd name="T4" fmla="*/ 8 w 10"/>
                  <a:gd name="T5" fmla="*/ 31 h 14"/>
                  <a:gd name="T6" fmla="*/ 0 w 10"/>
                  <a:gd name="T7" fmla="*/ 61 h 14"/>
                  <a:gd name="T8" fmla="*/ 8 w 10"/>
                  <a:gd name="T9" fmla="*/ 86 h 14"/>
                  <a:gd name="T10" fmla="*/ 46 w 10"/>
                  <a:gd name="T11" fmla="*/ 42 h 14"/>
                  <a:gd name="T12" fmla="*/ 34 w 10"/>
                  <a:gd name="T13" fmla="*/ 0 h 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14">
                    <a:moveTo>
                      <a:pt x="5" y="0"/>
                    </a:moveTo>
                    <a:cubicBezTo>
                      <a:pt x="5" y="0"/>
                      <a:pt x="4" y="0"/>
                      <a:pt x="4" y="0"/>
                    </a:cubicBezTo>
                    <a:cubicBezTo>
                      <a:pt x="3" y="2"/>
                      <a:pt x="2" y="4"/>
                      <a:pt x="1" y="5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1" y="11"/>
                      <a:pt x="1" y="12"/>
                      <a:pt x="1" y="14"/>
                    </a:cubicBezTo>
                    <a:cubicBezTo>
                      <a:pt x="3" y="11"/>
                      <a:pt x="6" y="10"/>
                      <a:pt x="7" y="7"/>
                    </a:cubicBezTo>
                    <a:cubicBezTo>
                      <a:pt x="10" y="2"/>
                      <a:pt x="8" y="0"/>
                      <a:pt x="5" y="0"/>
                    </a:cubicBezTo>
                  </a:path>
                </a:pathLst>
              </a:custGeom>
              <a:solidFill>
                <a:srgbClr val="796F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97" name="Freeform 1380">
                <a:extLst>
                  <a:ext uri="{FF2B5EF4-FFF2-40B4-BE49-F238E27FC236}">
                    <a16:creationId xmlns:a16="http://schemas.microsoft.com/office/drawing/2014/main" id="{EC5F460B-F4AA-448E-9656-6AE4623CE0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57" y="1389"/>
                <a:ext cx="5" cy="8"/>
              </a:xfrm>
              <a:custGeom>
                <a:avLst/>
                <a:gdLst>
                  <a:gd name="T0" fmla="*/ 22 w 3"/>
                  <a:gd name="T1" fmla="*/ 0 h 5"/>
                  <a:gd name="T2" fmla="*/ 8 w 3"/>
                  <a:gd name="T3" fmla="*/ 8 h 5"/>
                  <a:gd name="T4" fmla="*/ 8 w 3"/>
                  <a:gd name="T5" fmla="*/ 8 h 5"/>
                  <a:gd name="T6" fmla="*/ 0 w 3"/>
                  <a:gd name="T7" fmla="*/ 34 h 5"/>
                  <a:gd name="T8" fmla="*/ 22 w 3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5">
                    <a:moveTo>
                      <a:pt x="3" y="0"/>
                    </a:moveTo>
                    <a:cubicBezTo>
                      <a:pt x="2" y="0"/>
                      <a:pt x="2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4"/>
                      <a:pt x="2" y="2"/>
                      <a:pt x="3" y="0"/>
                    </a:cubicBezTo>
                  </a:path>
                </a:pathLst>
              </a:custGeom>
              <a:solidFill>
                <a:srgbClr val="A9A2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98" name="Freeform 1381">
                <a:extLst>
                  <a:ext uri="{FF2B5EF4-FFF2-40B4-BE49-F238E27FC236}">
                    <a16:creationId xmlns:a16="http://schemas.microsoft.com/office/drawing/2014/main" id="{D1483B60-BA69-49E4-BFA2-A80762E615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40" y="1397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796F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99" name="Freeform 1382">
                <a:extLst>
                  <a:ext uri="{FF2B5EF4-FFF2-40B4-BE49-F238E27FC236}">
                    <a16:creationId xmlns:a16="http://schemas.microsoft.com/office/drawing/2014/main" id="{B7B57A22-B273-463B-8924-70F369935B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40" y="1397"/>
                <a:ext cx="8" cy="1"/>
              </a:xfrm>
              <a:custGeom>
                <a:avLst/>
                <a:gdLst>
                  <a:gd name="T0" fmla="*/ 0 w 5"/>
                  <a:gd name="T1" fmla="*/ 0 h 1"/>
                  <a:gd name="T2" fmla="*/ 0 w 5"/>
                  <a:gd name="T3" fmla="*/ 0 h 1"/>
                  <a:gd name="T4" fmla="*/ 0 w 5"/>
                  <a:gd name="T5" fmla="*/ 0 h 1"/>
                  <a:gd name="T6" fmla="*/ 26 w 5"/>
                  <a:gd name="T7" fmla="*/ 1 h 1"/>
                  <a:gd name="T8" fmla="*/ 34 w 5"/>
                  <a:gd name="T9" fmla="*/ 1 h 1"/>
                  <a:gd name="T10" fmla="*/ 26 w 5"/>
                  <a:gd name="T11" fmla="*/ 1 h 1"/>
                  <a:gd name="T12" fmla="*/ 0 w 5"/>
                  <a:gd name="T13" fmla="*/ 0 h 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3" y="1"/>
                      <a:pt x="4" y="1"/>
                    </a:cubicBezTo>
                    <a:cubicBezTo>
                      <a:pt x="4" y="1"/>
                      <a:pt x="5" y="1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0"/>
                      <a:pt x="2" y="0"/>
                      <a:pt x="0" y="0"/>
                    </a:cubicBezTo>
                  </a:path>
                </a:pathLst>
              </a:custGeom>
              <a:solidFill>
                <a:srgbClr val="A9A2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300" name="Freeform 1383">
                <a:extLst>
                  <a:ext uri="{FF2B5EF4-FFF2-40B4-BE49-F238E27FC236}">
                    <a16:creationId xmlns:a16="http://schemas.microsoft.com/office/drawing/2014/main" id="{9FE9A484-CBF5-43B9-ABD2-005F59D8F4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46" y="1403"/>
                <a:ext cx="10" cy="39"/>
              </a:xfrm>
              <a:custGeom>
                <a:avLst/>
                <a:gdLst>
                  <a:gd name="T0" fmla="*/ 37 w 6"/>
                  <a:gd name="T1" fmla="*/ 0 h 24"/>
                  <a:gd name="T2" fmla="*/ 13 w 6"/>
                  <a:gd name="T3" fmla="*/ 63 h 24"/>
                  <a:gd name="T4" fmla="*/ 8 w 6"/>
                  <a:gd name="T5" fmla="*/ 98 h 24"/>
                  <a:gd name="T6" fmla="*/ 0 w 6"/>
                  <a:gd name="T7" fmla="*/ 102 h 24"/>
                  <a:gd name="T8" fmla="*/ 0 w 6"/>
                  <a:gd name="T9" fmla="*/ 166 h 24"/>
                  <a:gd name="T10" fmla="*/ 8 w 6"/>
                  <a:gd name="T11" fmla="*/ 159 h 24"/>
                  <a:gd name="T12" fmla="*/ 47 w 6"/>
                  <a:gd name="T13" fmla="*/ 8 h 24"/>
                  <a:gd name="T14" fmla="*/ 37 w 6"/>
                  <a:gd name="T15" fmla="*/ 0 h 2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6" h="24">
                    <a:moveTo>
                      <a:pt x="5" y="0"/>
                    </a:moveTo>
                    <a:cubicBezTo>
                      <a:pt x="4" y="3"/>
                      <a:pt x="3" y="6"/>
                      <a:pt x="2" y="9"/>
                    </a:cubicBezTo>
                    <a:cubicBezTo>
                      <a:pt x="1" y="11"/>
                      <a:pt x="1" y="13"/>
                      <a:pt x="1" y="14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19"/>
                      <a:pt x="0" y="21"/>
                      <a:pt x="0" y="24"/>
                    </a:cubicBezTo>
                    <a:cubicBezTo>
                      <a:pt x="0" y="24"/>
                      <a:pt x="1" y="23"/>
                      <a:pt x="1" y="23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0"/>
                      <a:pt x="5" y="0"/>
                      <a:pt x="5" y="0"/>
                    </a:cubicBezTo>
                  </a:path>
                </a:pathLst>
              </a:custGeom>
              <a:solidFill>
                <a:srgbClr val="796F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301" name="Freeform 1384">
                <a:extLst>
                  <a:ext uri="{FF2B5EF4-FFF2-40B4-BE49-F238E27FC236}">
                    <a16:creationId xmlns:a16="http://schemas.microsoft.com/office/drawing/2014/main" id="{E9816D59-196B-4935-B62D-291B1EBC362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143" y="1398"/>
                <a:ext cx="11" cy="50"/>
              </a:xfrm>
              <a:custGeom>
                <a:avLst/>
                <a:gdLst>
                  <a:gd name="T0" fmla="*/ 20 w 7"/>
                  <a:gd name="T1" fmla="*/ 115 h 31"/>
                  <a:gd name="T2" fmla="*/ 8 w 7"/>
                  <a:gd name="T3" fmla="*/ 165 h 31"/>
                  <a:gd name="T4" fmla="*/ 0 w 7"/>
                  <a:gd name="T5" fmla="*/ 211 h 31"/>
                  <a:gd name="T6" fmla="*/ 13 w 7"/>
                  <a:gd name="T7" fmla="*/ 185 h 31"/>
                  <a:gd name="T8" fmla="*/ 13 w 7"/>
                  <a:gd name="T9" fmla="*/ 123 h 31"/>
                  <a:gd name="T10" fmla="*/ 20 w 7"/>
                  <a:gd name="T11" fmla="*/ 115 h 31"/>
                  <a:gd name="T12" fmla="*/ 22 w 7"/>
                  <a:gd name="T13" fmla="*/ 0 h 31"/>
                  <a:gd name="T14" fmla="*/ 22 w 7"/>
                  <a:gd name="T15" fmla="*/ 63 h 31"/>
                  <a:gd name="T16" fmla="*/ 22 w 7"/>
                  <a:gd name="T17" fmla="*/ 81 h 31"/>
                  <a:gd name="T18" fmla="*/ 42 w 7"/>
                  <a:gd name="T19" fmla="*/ 21 h 31"/>
                  <a:gd name="T20" fmla="*/ 22 w 7"/>
                  <a:gd name="T21" fmla="*/ 0 h 31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7" h="31">
                    <a:moveTo>
                      <a:pt x="3" y="17"/>
                    </a:moveTo>
                    <a:cubicBezTo>
                      <a:pt x="2" y="20"/>
                      <a:pt x="1" y="22"/>
                      <a:pt x="1" y="24"/>
                    </a:cubicBezTo>
                    <a:cubicBezTo>
                      <a:pt x="0" y="27"/>
                      <a:pt x="0" y="29"/>
                      <a:pt x="0" y="31"/>
                    </a:cubicBezTo>
                    <a:cubicBezTo>
                      <a:pt x="0" y="29"/>
                      <a:pt x="1" y="28"/>
                      <a:pt x="2" y="27"/>
                    </a:cubicBezTo>
                    <a:cubicBezTo>
                      <a:pt x="2" y="24"/>
                      <a:pt x="2" y="22"/>
                      <a:pt x="2" y="18"/>
                    </a:cubicBezTo>
                    <a:cubicBezTo>
                      <a:pt x="2" y="18"/>
                      <a:pt x="2" y="18"/>
                      <a:pt x="3" y="17"/>
                    </a:cubicBezTo>
                    <a:moveTo>
                      <a:pt x="4" y="0"/>
                    </a:moveTo>
                    <a:cubicBezTo>
                      <a:pt x="3" y="3"/>
                      <a:pt x="4" y="5"/>
                      <a:pt x="4" y="9"/>
                    </a:cubicBezTo>
                    <a:cubicBezTo>
                      <a:pt x="4" y="10"/>
                      <a:pt x="4" y="11"/>
                      <a:pt x="4" y="12"/>
                    </a:cubicBezTo>
                    <a:cubicBezTo>
                      <a:pt x="5" y="9"/>
                      <a:pt x="6" y="6"/>
                      <a:pt x="7" y="3"/>
                    </a:cubicBezTo>
                    <a:cubicBezTo>
                      <a:pt x="6" y="2"/>
                      <a:pt x="5" y="1"/>
                      <a:pt x="4" y="0"/>
                    </a:cubicBezTo>
                  </a:path>
                </a:pathLst>
              </a:custGeom>
              <a:solidFill>
                <a:srgbClr val="A9A2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302" name="Freeform 1385">
                <a:extLst>
                  <a:ext uri="{FF2B5EF4-FFF2-40B4-BE49-F238E27FC236}">
                    <a16:creationId xmlns:a16="http://schemas.microsoft.com/office/drawing/2014/main" id="{D37480FB-7AB2-4E3D-A4E9-EC36BF9A52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49" y="1422"/>
                <a:ext cx="7" cy="16"/>
              </a:xfrm>
              <a:custGeom>
                <a:avLst/>
                <a:gdLst>
                  <a:gd name="T0" fmla="*/ 37 w 4"/>
                  <a:gd name="T1" fmla="*/ 0 h 10"/>
                  <a:gd name="T2" fmla="*/ 0 w 4"/>
                  <a:gd name="T3" fmla="*/ 67 h 10"/>
                  <a:gd name="T4" fmla="*/ 37 w 4"/>
                  <a:gd name="T5" fmla="*/ 42 h 10"/>
                  <a:gd name="T6" fmla="*/ 37 w 4"/>
                  <a:gd name="T7" fmla="*/ 0 h 1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10">
                    <a:moveTo>
                      <a:pt x="4" y="0"/>
                    </a:moveTo>
                    <a:cubicBezTo>
                      <a:pt x="3" y="4"/>
                      <a:pt x="2" y="7"/>
                      <a:pt x="0" y="10"/>
                    </a:cubicBezTo>
                    <a:cubicBezTo>
                      <a:pt x="2" y="9"/>
                      <a:pt x="3" y="7"/>
                      <a:pt x="4" y="6"/>
                    </a:cubicBezTo>
                    <a:cubicBezTo>
                      <a:pt x="4" y="4"/>
                      <a:pt x="4" y="2"/>
                      <a:pt x="4" y="0"/>
                    </a:cubicBezTo>
                  </a:path>
                </a:pathLst>
              </a:custGeom>
              <a:solidFill>
                <a:srgbClr val="796F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303" name="Freeform 1386">
                <a:extLst>
                  <a:ext uri="{FF2B5EF4-FFF2-40B4-BE49-F238E27FC236}">
                    <a16:creationId xmlns:a16="http://schemas.microsoft.com/office/drawing/2014/main" id="{8E7794C5-EC40-4F3B-A62A-9C9E28D5C8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41" y="1448"/>
                <a:ext cx="2" cy="5"/>
              </a:xfrm>
              <a:custGeom>
                <a:avLst/>
                <a:gdLst>
                  <a:gd name="T0" fmla="*/ 16 w 1"/>
                  <a:gd name="T1" fmla="*/ 0 h 3"/>
                  <a:gd name="T2" fmla="*/ 16 w 1"/>
                  <a:gd name="T3" fmla="*/ 0 h 3"/>
                  <a:gd name="T4" fmla="*/ 0 w 1"/>
                  <a:gd name="T5" fmla="*/ 22 h 3"/>
                  <a:gd name="T6" fmla="*/ 16 w 1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2"/>
                      <a:pt x="0" y="3"/>
                    </a:cubicBezTo>
                    <a:cubicBezTo>
                      <a:pt x="0" y="2"/>
                      <a:pt x="0" y="1"/>
                      <a:pt x="1" y="0"/>
                    </a:cubicBezTo>
                  </a:path>
                </a:pathLst>
              </a:custGeom>
              <a:solidFill>
                <a:srgbClr val="A9A2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304" name="Freeform 1387">
                <a:extLst>
                  <a:ext uri="{FF2B5EF4-FFF2-40B4-BE49-F238E27FC236}">
                    <a16:creationId xmlns:a16="http://schemas.microsoft.com/office/drawing/2014/main" id="{9AC753CE-5602-47F9-868E-C1BD39BC6D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41" y="1461"/>
                <a:ext cx="2" cy="6"/>
              </a:xfrm>
              <a:custGeom>
                <a:avLst/>
                <a:gdLst>
                  <a:gd name="T0" fmla="*/ 16 w 1"/>
                  <a:gd name="T1" fmla="*/ 0 h 4"/>
                  <a:gd name="T2" fmla="*/ 0 w 1"/>
                  <a:gd name="T3" fmla="*/ 12 h 4"/>
                  <a:gd name="T4" fmla="*/ 0 w 1"/>
                  <a:gd name="T5" fmla="*/ 21 h 4"/>
                  <a:gd name="T6" fmla="*/ 16 w 1"/>
                  <a:gd name="T7" fmla="*/ 12 h 4"/>
                  <a:gd name="T8" fmla="*/ 16 w 1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4"/>
                    </a:cubicBezTo>
                    <a:cubicBezTo>
                      <a:pt x="0" y="3"/>
                      <a:pt x="0" y="2"/>
                      <a:pt x="1" y="2"/>
                    </a:cubicBezTo>
                    <a:cubicBezTo>
                      <a:pt x="1" y="1"/>
                      <a:pt x="1" y="1"/>
                      <a:pt x="1" y="0"/>
                    </a:cubicBezTo>
                  </a:path>
                </a:pathLst>
              </a:custGeom>
              <a:solidFill>
                <a:srgbClr val="796F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305" name="Freeform 1388">
                <a:extLst>
                  <a:ext uri="{FF2B5EF4-FFF2-40B4-BE49-F238E27FC236}">
                    <a16:creationId xmlns:a16="http://schemas.microsoft.com/office/drawing/2014/main" id="{93DDDE82-74ED-4256-9A7B-657E0A918A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38" y="1464"/>
                <a:ext cx="5" cy="43"/>
              </a:xfrm>
              <a:custGeom>
                <a:avLst/>
                <a:gdLst>
                  <a:gd name="T0" fmla="*/ 13 w 3"/>
                  <a:gd name="T1" fmla="*/ 0 h 27"/>
                  <a:gd name="T2" fmla="*/ 8 w 3"/>
                  <a:gd name="T3" fmla="*/ 25 h 27"/>
                  <a:gd name="T4" fmla="*/ 8 w 3"/>
                  <a:gd name="T5" fmla="*/ 33 h 27"/>
                  <a:gd name="T6" fmla="*/ 0 w 3"/>
                  <a:gd name="T7" fmla="*/ 172 h 27"/>
                  <a:gd name="T8" fmla="*/ 13 w 3"/>
                  <a:gd name="T9" fmla="*/ 13 h 27"/>
                  <a:gd name="T10" fmla="*/ 13 w 3"/>
                  <a:gd name="T11" fmla="*/ 0 h 2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" h="27">
                    <a:moveTo>
                      <a:pt x="2" y="0"/>
                    </a:moveTo>
                    <a:cubicBezTo>
                      <a:pt x="2" y="2"/>
                      <a:pt x="2" y="3"/>
                      <a:pt x="1" y="4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0" y="12"/>
                      <a:pt x="0" y="19"/>
                      <a:pt x="0" y="27"/>
                    </a:cubicBezTo>
                    <a:cubicBezTo>
                      <a:pt x="3" y="22"/>
                      <a:pt x="2" y="9"/>
                      <a:pt x="2" y="2"/>
                    </a:cubicBezTo>
                    <a:cubicBezTo>
                      <a:pt x="2" y="1"/>
                      <a:pt x="2" y="1"/>
                      <a:pt x="2" y="0"/>
                    </a:cubicBezTo>
                  </a:path>
                </a:pathLst>
              </a:custGeom>
              <a:solidFill>
                <a:srgbClr val="A9A2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306" name="Freeform 1389">
                <a:extLst>
                  <a:ext uri="{FF2B5EF4-FFF2-40B4-BE49-F238E27FC236}">
                    <a16:creationId xmlns:a16="http://schemas.microsoft.com/office/drawing/2014/main" id="{A1E3C8E6-8168-48BC-8074-CC380C9474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40" y="1453"/>
                <a:ext cx="3" cy="11"/>
              </a:xfrm>
              <a:custGeom>
                <a:avLst/>
                <a:gdLst>
                  <a:gd name="T0" fmla="*/ 8 w 2"/>
                  <a:gd name="T1" fmla="*/ 0 h 7"/>
                  <a:gd name="T2" fmla="*/ 0 w 2"/>
                  <a:gd name="T3" fmla="*/ 35 h 7"/>
                  <a:gd name="T4" fmla="*/ 8 w 2"/>
                  <a:gd name="T5" fmla="*/ 35 h 7"/>
                  <a:gd name="T6" fmla="*/ 8 w 2"/>
                  <a:gd name="T7" fmla="*/ 42 h 7"/>
                  <a:gd name="T8" fmla="*/ 12 w 2"/>
                  <a:gd name="T9" fmla="*/ 31 h 7"/>
                  <a:gd name="T10" fmla="*/ 8 w 2"/>
                  <a:gd name="T11" fmla="*/ 0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" h="7">
                    <a:moveTo>
                      <a:pt x="1" y="0"/>
                    </a:moveTo>
                    <a:cubicBezTo>
                      <a:pt x="1" y="2"/>
                      <a:pt x="0" y="4"/>
                      <a:pt x="0" y="6"/>
                    </a:cubicBezTo>
                    <a:cubicBezTo>
                      <a:pt x="0" y="6"/>
                      <a:pt x="1" y="6"/>
                      <a:pt x="1" y="6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6"/>
                      <a:pt x="2" y="5"/>
                    </a:cubicBezTo>
                    <a:cubicBezTo>
                      <a:pt x="2" y="4"/>
                      <a:pt x="1" y="2"/>
                      <a:pt x="1" y="0"/>
                    </a:cubicBezTo>
                  </a:path>
                </a:pathLst>
              </a:custGeom>
              <a:solidFill>
                <a:srgbClr val="A9A2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307" name="Freeform 1390">
                <a:extLst>
                  <a:ext uri="{FF2B5EF4-FFF2-40B4-BE49-F238E27FC236}">
                    <a16:creationId xmlns:a16="http://schemas.microsoft.com/office/drawing/2014/main" id="{E0191973-5B69-44AE-A4E4-EFCBD65DC4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40" y="1463"/>
                <a:ext cx="1" cy="9"/>
              </a:xfrm>
              <a:custGeom>
                <a:avLst/>
                <a:gdLst>
                  <a:gd name="T0" fmla="*/ 1 w 1"/>
                  <a:gd name="T1" fmla="*/ 0 h 6"/>
                  <a:gd name="T2" fmla="*/ 0 w 1"/>
                  <a:gd name="T3" fmla="*/ 0 h 6"/>
                  <a:gd name="T4" fmla="*/ 0 w 1"/>
                  <a:gd name="T5" fmla="*/ 32 h 6"/>
                  <a:gd name="T6" fmla="*/ 0 w 1"/>
                  <a:gd name="T7" fmla="*/ 27 h 6"/>
                  <a:gd name="T8" fmla="*/ 1 w 1"/>
                  <a:gd name="T9" fmla="*/ 8 h 6"/>
                  <a:gd name="T10" fmla="*/ 1 w 1"/>
                  <a:gd name="T11" fmla="*/ 0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" h="6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2"/>
                      <a:pt x="0" y="4"/>
                      <a:pt x="0" y="6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4"/>
                      <a:pt x="1" y="3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</a:path>
                </a:pathLst>
              </a:custGeom>
              <a:solidFill>
                <a:srgbClr val="CAC5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308" name="Freeform 1391">
                <a:extLst>
                  <a:ext uri="{FF2B5EF4-FFF2-40B4-BE49-F238E27FC236}">
                    <a16:creationId xmlns:a16="http://schemas.microsoft.com/office/drawing/2014/main" id="{8D23331B-45F6-43DE-AA11-914694C3B0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" y="1130"/>
                <a:ext cx="36" cy="299"/>
              </a:xfrm>
              <a:custGeom>
                <a:avLst/>
                <a:gdLst>
                  <a:gd name="T0" fmla="*/ 88 w 22"/>
                  <a:gd name="T1" fmla="*/ 0 h 186"/>
                  <a:gd name="T2" fmla="*/ 29 w 22"/>
                  <a:gd name="T3" fmla="*/ 608 h 186"/>
                  <a:gd name="T4" fmla="*/ 43 w 22"/>
                  <a:gd name="T5" fmla="*/ 1055 h 186"/>
                  <a:gd name="T6" fmla="*/ 70 w 22"/>
                  <a:gd name="T7" fmla="*/ 1243 h 186"/>
                  <a:gd name="T8" fmla="*/ 101 w 22"/>
                  <a:gd name="T9" fmla="*/ 757 h 186"/>
                  <a:gd name="T10" fmla="*/ 115 w 22"/>
                  <a:gd name="T11" fmla="*/ 656 h 186"/>
                  <a:gd name="T12" fmla="*/ 101 w 22"/>
                  <a:gd name="T13" fmla="*/ 383 h 186"/>
                  <a:gd name="T14" fmla="*/ 151 w 22"/>
                  <a:gd name="T15" fmla="*/ 540 h 186"/>
                  <a:gd name="T16" fmla="*/ 151 w 22"/>
                  <a:gd name="T17" fmla="*/ 535 h 186"/>
                  <a:gd name="T18" fmla="*/ 151 w 22"/>
                  <a:gd name="T19" fmla="*/ 349 h 186"/>
                  <a:gd name="T20" fmla="*/ 88 w 22"/>
                  <a:gd name="T21" fmla="*/ 0 h 18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2" h="186">
                    <a:moveTo>
                      <a:pt x="12" y="0"/>
                    </a:moveTo>
                    <a:cubicBezTo>
                      <a:pt x="2" y="29"/>
                      <a:pt x="0" y="68"/>
                      <a:pt x="4" y="91"/>
                    </a:cubicBezTo>
                    <a:cubicBezTo>
                      <a:pt x="7" y="114"/>
                      <a:pt x="6" y="133"/>
                      <a:pt x="6" y="158"/>
                    </a:cubicBezTo>
                    <a:cubicBezTo>
                      <a:pt x="6" y="170"/>
                      <a:pt x="7" y="180"/>
                      <a:pt x="10" y="186"/>
                    </a:cubicBezTo>
                    <a:cubicBezTo>
                      <a:pt x="10" y="162"/>
                      <a:pt x="11" y="137"/>
                      <a:pt x="14" y="113"/>
                    </a:cubicBezTo>
                    <a:cubicBezTo>
                      <a:pt x="15" y="109"/>
                      <a:pt x="15" y="103"/>
                      <a:pt x="16" y="98"/>
                    </a:cubicBezTo>
                    <a:cubicBezTo>
                      <a:pt x="15" y="84"/>
                      <a:pt x="17" y="71"/>
                      <a:pt x="14" y="57"/>
                    </a:cubicBezTo>
                    <a:cubicBezTo>
                      <a:pt x="15" y="60"/>
                      <a:pt x="17" y="70"/>
                      <a:pt x="21" y="81"/>
                    </a:cubicBezTo>
                    <a:cubicBezTo>
                      <a:pt x="21" y="80"/>
                      <a:pt x="21" y="80"/>
                      <a:pt x="21" y="80"/>
                    </a:cubicBezTo>
                    <a:cubicBezTo>
                      <a:pt x="21" y="70"/>
                      <a:pt x="22" y="61"/>
                      <a:pt x="21" y="52"/>
                    </a:cubicBezTo>
                    <a:cubicBezTo>
                      <a:pt x="20" y="34"/>
                      <a:pt x="15" y="17"/>
                      <a:pt x="12" y="0"/>
                    </a:cubicBezTo>
                  </a:path>
                </a:pathLst>
              </a:custGeom>
              <a:solidFill>
                <a:srgbClr val="796F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309" name="Freeform 1392">
                <a:extLst>
                  <a:ext uri="{FF2B5EF4-FFF2-40B4-BE49-F238E27FC236}">
                    <a16:creationId xmlns:a16="http://schemas.microsoft.com/office/drawing/2014/main" id="{28D930DD-BAA6-4D68-92D8-7318D6A639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" y="1100"/>
                <a:ext cx="398" cy="159"/>
              </a:xfrm>
              <a:custGeom>
                <a:avLst/>
                <a:gdLst>
                  <a:gd name="T0" fmla="*/ 1000 w 248"/>
                  <a:gd name="T1" fmla="*/ 0 h 99"/>
                  <a:gd name="T2" fmla="*/ 538 w 248"/>
                  <a:gd name="T3" fmla="*/ 173 h 99"/>
                  <a:gd name="T4" fmla="*/ 392 w 248"/>
                  <a:gd name="T5" fmla="*/ 226 h 99"/>
                  <a:gd name="T6" fmla="*/ 319 w 248"/>
                  <a:gd name="T7" fmla="*/ 199 h 99"/>
                  <a:gd name="T8" fmla="*/ 186 w 248"/>
                  <a:gd name="T9" fmla="*/ 101 h 99"/>
                  <a:gd name="T10" fmla="*/ 162 w 248"/>
                  <a:gd name="T11" fmla="*/ 101 h 99"/>
                  <a:gd name="T12" fmla="*/ 111 w 248"/>
                  <a:gd name="T13" fmla="*/ 108 h 99"/>
                  <a:gd name="T14" fmla="*/ 77 w 248"/>
                  <a:gd name="T15" fmla="*/ 108 h 99"/>
                  <a:gd name="T16" fmla="*/ 26 w 248"/>
                  <a:gd name="T17" fmla="*/ 67 h 99"/>
                  <a:gd name="T18" fmla="*/ 0 w 248"/>
                  <a:gd name="T19" fmla="*/ 128 h 99"/>
                  <a:gd name="T20" fmla="*/ 56 w 248"/>
                  <a:gd name="T21" fmla="*/ 472 h 99"/>
                  <a:gd name="T22" fmla="*/ 56 w 248"/>
                  <a:gd name="T23" fmla="*/ 658 h 99"/>
                  <a:gd name="T24" fmla="*/ 101 w 248"/>
                  <a:gd name="T25" fmla="*/ 614 h 99"/>
                  <a:gd name="T26" fmla="*/ 260 w 248"/>
                  <a:gd name="T27" fmla="*/ 580 h 99"/>
                  <a:gd name="T28" fmla="*/ 307 w 248"/>
                  <a:gd name="T29" fmla="*/ 580 h 99"/>
                  <a:gd name="T30" fmla="*/ 350 w 248"/>
                  <a:gd name="T31" fmla="*/ 580 h 99"/>
                  <a:gd name="T32" fmla="*/ 371 w 248"/>
                  <a:gd name="T33" fmla="*/ 580 h 99"/>
                  <a:gd name="T34" fmla="*/ 392 w 248"/>
                  <a:gd name="T35" fmla="*/ 580 h 99"/>
                  <a:gd name="T36" fmla="*/ 558 w 248"/>
                  <a:gd name="T37" fmla="*/ 593 h 99"/>
                  <a:gd name="T38" fmla="*/ 737 w 248"/>
                  <a:gd name="T39" fmla="*/ 601 h 99"/>
                  <a:gd name="T40" fmla="*/ 948 w 248"/>
                  <a:gd name="T41" fmla="*/ 561 h 99"/>
                  <a:gd name="T42" fmla="*/ 1249 w 248"/>
                  <a:gd name="T43" fmla="*/ 384 h 99"/>
                  <a:gd name="T44" fmla="*/ 1481 w 248"/>
                  <a:gd name="T45" fmla="*/ 331 h 99"/>
                  <a:gd name="T46" fmla="*/ 1645 w 248"/>
                  <a:gd name="T47" fmla="*/ 328 h 99"/>
                  <a:gd name="T48" fmla="*/ 1427 w 248"/>
                  <a:gd name="T49" fmla="*/ 193 h 99"/>
                  <a:gd name="T50" fmla="*/ 1149 w 248"/>
                  <a:gd name="T51" fmla="*/ 21 h 99"/>
                  <a:gd name="T52" fmla="*/ 1000 w 248"/>
                  <a:gd name="T53" fmla="*/ 0 h 99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248" h="99">
                    <a:moveTo>
                      <a:pt x="151" y="0"/>
                    </a:moveTo>
                    <a:cubicBezTo>
                      <a:pt x="126" y="0"/>
                      <a:pt x="106" y="14"/>
                      <a:pt x="81" y="26"/>
                    </a:cubicBezTo>
                    <a:cubicBezTo>
                      <a:pt x="73" y="30"/>
                      <a:pt x="66" y="34"/>
                      <a:pt x="59" y="34"/>
                    </a:cubicBezTo>
                    <a:cubicBezTo>
                      <a:pt x="55" y="34"/>
                      <a:pt x="52" y="33"/>
                      <a:pt x="48" y="30"/>
                    </a:cubicBezTo>
                    <a:cubicBezTo>
                      <a:pt x="40" y="25"/>
                      <a:pt x="38" y="17"/>
                      <a:pt x="28" y="15"/>
                    </a:cubicBezTo>
                    <a:cubicBezTo>
                      <a:pt x="27" y="15"/>
                      <a:pt x="25" y="15"/>
                      <a:pt x="24" y="15"/>
                    </a:cubicBezTo>
                    <a:cubicBezTo>
                      <a:pt x="22" y="15"/>
                      <a:pt x="19" y="15"/>
                      <a:pt x="17" y="16"/>
                    </a:cubicBezTo>
                    <a:cubicBezTo>
                      <a:pt x="15" y="16"/>
                      <a:pt x="14" y="16"/>
                      <a:pt x="12" y="16"/>
                    </a:cubicBezTo>
                    <a:cubicBezTo>
                      <a:pt x="9" y="16"/>
                      <a:pt x="6" y="15"/>
                      <a:pt x="4" y="10"/>
                    </a:cubicBezTo>
                    <a:cubicBezTo>
                      <a:pt x="2" y="13"/>
                      <a:pt x="1" y="16"/>
                      <a:pt x="0" y="19"/>
                    </a:cubicBezTo>
                    <a:cubicBezTo>
                      <a:pt x="3" y="36"/>
                      <a:pt x="8" y="53"/>
                      <a:pt x="9" y="71"/>
                    </a:cubicBezTo>
                    <a:cubicBezTo>
                      <a:pt x="10" y="80"/>
                      <a:pt x="9" y="89"/>
                      <a:pt x="9" y="99"/>
                    </a:cubicBezTo>
                    <a:cubicBezTo>
                      <a:pt x="11" y="96"/>
                      <a:pt x="13" y="93"/>
                      <a:pt x="15" y="92"/>
                    </a:cubicBezTo>
                    <a:cubicBezTo>
                      <a:pt x="21" y="88"/>
                      <a:pt x="30" y="87"/>
                      <a:pt x="39" y="87"/>
                    </a:cubicBezTo>
                    <a:cubicBezTo>
                      <a:pt x="41" y="87"/>
                      <a:pt x="44" y="87"/>
                      <a:pt x="46" y="87"/>
                    </a:cubicBezTo>
                    <a:cubicBezTo>
                      <a:pt x="49" y="87"/>
                      <a:pt x="51" y="87"/>
                      <a:pt x="53" y="87"/>
                    </a:cubicBezTo>
                    <a:cubicBezTo>
                      <a:pt x="54" y="87"/>
                      <a:pt x="55" y="87"/>
                      <a:pt x="56" y="87"/>
                    </a:cubicBezTo>
                    <a:cubicBezTo>
                      <a:pt x="57" y="87"/>
                      <a:pt x="58" y="87"/>
                      <a:pt x="59" y="87"/>
                    </a:cubicBezTo>
                    <a:cubicBezTo>
                      <a:pt x="67" y="87"/>
                      <a:pt x="76" y="88"/>
                      <a:pt x="84" y="89"/>
                    </a:cubicBezTo>
                    <a:cubicBezTo>
                      <a:pt x="93" y="90"/>
                      <a:pt x="102" y="90"/>
                      <a:pt x="111" y="90"/>
                    </a:cubicBezTo>
                    <a:cubicBezTo>
                      <a:pt x="122" y="90"/>
                      <a:pt x="133" y="89"/>
                      <a:pt x="143" y="84"/>
                    </a:cubicBezTo>
                    <a:cubicBezTo>
                      <a:pt x="158" y="77"/>
                      <a:pt x="173" y="66"/>
                      <a:pt x="188" y="58"/>
                    </a:cubicBezTo>
                    <a:cubicBezTo>
                      <a:pt x="201" y="50"/>
                      <a:pt x="207" y="51"/>
                      <a:pt x="223" y="50"/>
                    </a:cubicBezTo>
                    <a:cubicBezTo>
                      <a:pt x="231" y="50"/>
                      <a:pt x="240" y="49"/>
                      <a:pt x="248" y="49"/>
                    </a:cubicBezTo>
                    <a:cubicBezTo>
                      <a:pt x="237" y="42"/>
                      <a:pt x="226" y="36"/>
                      <a:pt x="215" y="29"/>
                    </a:cubicBezTo>
                    <a:cubicBezTo>
                      <a:pt x="202" y="21"/>
                      <a:pt x="188" y="8"/>
                      <a:pt x="173" y="3"/>
                    </a:cubicBezTo>
                    <a:cubicBezTo>
                      <a:pt x="165" y="1"/>
                      <a:pt x="158" y="0"/>
                      <a:pt x="151" y="0"/>
                    </a:cubicBezTo>
                  </a:path>
                </a:pathLst>
              </a:custGeom>
              <a:solidFill>
                <a:srgbClr val="A9A2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310" name="Freeform 1393">
                <a:extLst>
                  <a:ext uri="{FF2B5EF4-FFF2-40B4-BE49-F238E27FC236}">
                    <a16:creationId xmlns:a16="http://schemas.microsoft.com/office/drawing/2014/main" id="{C3DA749E-FD9C-481B-9D27-2C6F320495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" y="1010"/>
                <a:ext cx="424" cy="168"/>
              </a:xfrm>
              <a:custGeom>
                <a:avLst/>
                <a:gdLst>
                  <a:gd name="T0" fmla="*/ 867 w 264"/>
                  <a:gd name="T1" fmla="*/ 0 h 105"/>
                  <a:gd name="T2" fmla="*/ 821 w 264"/>
                  <a:gd name="T3" fmla="*/ 13 h 105"/>
                  <a:gd name="T4" fmla="*/ 732 w 264"/>
                  <a:gd name="T5" fmla="*/ 42 h 105"/>
                  <a:gd name="T6" fmla="*/ 459 w 264"/>
                  <a:gd name="T7" fmla="*/ 98 h 105"/>
                  <a:gd name="T8" fmla="*/ 430 w 264"/>
                  <a:gd name="T9" fmla="*/ 218 h 105"/>
                  <a:gd name="T10" fmla="*/ 310 w 264"/>
                  <a:gd name="T11" fmla="*/ 405 h 105"/>
                  <a:gd name="T12" fmla="*/ 265 w 264"/>
                  <a:gd name="T13" fmla="*/ 426 h 105"/>
                  <a:gd name="T14" fmla="*/ 220 w 264"/>
                  <a:gd name="T15" fmla="*/ 374 h 105"/>
                  <a:gd name="T16" fmla="*/ 220 w 264"/>
                  <a:gd name="T17" fmla="*/ 302 h 105"/>
                  <a:gd name="T18" fmla="*/ 212 w 264"/>
                  <a:gd name="T19" fmla="*/ 272 h 105"/>
                  <a:gd name="T20" fmla="*/ 56 w 264"/>
                  <a:gd name="T21" fmla="*/ 349 h 105"/>
                  <a:gd name="T22" fmla="*/ 47 w 264"/>
                  <a:gd name="T23" fmla="*/ 349 h 105"/>
                  <a:gd name="T24" fmla="*/ 0 w 264"/>
                  <a:gd name="T25" fmla="*/ 435 h 105"/>
                  <a:gd name="T26" fmla="*/ 55 w 264"/>
                  <a:gd name="T27" fmla="*/ 470 h 105"/>
                  <a:gd name="T28" fmla="*/ 88 w 264"/>
                  <a:gd name="T29" fmla="*/ 470 h 105"/>
                  <a:gd name="T30" fmla="*/ 132 w 264"/>
                  <a:gd name="T31" fmla="*/ 466 h 105"/>
                  <a:gd name="T32" fmla="*/ 162 w 264"/>
                  <a:gd name="T33" fmla="*/ 466 h 105"/>
                  <a:gd name="T34" fmla="*/ 294 w 264"/>
                  <a:gd name="T35" fmla="*/ 566 h 105"/>
                  <a:gd name="T36" fmla="*/ 363 w 264"/>
                  <a:gd name="T37" fmla="*/ 589 h 105"/>
                  <a:gd name="T38" fmla="*/ 514 w 264"/>
                  <a:gd name="T39" fmla="*/ 538 h 105"/>
                  <a:gd name="T40" fmla="*/ 978 w 264"/>
                  <a:gd name="T41" fmla="*/ 368 h 105"/>
                  <a:gd name="T42" fmla="*/ 1123 w 264"/>
                  <a:gd name="T43" fmla="*/ 384 h 105"/>
                  <a:gd name="T44" fmla="*/ 1404 w 264"/>
                  <a:gd name="T45" fmla="*/ 558 h 105"/>
                  <a:gd name="T46" fmla="*/ 1625 w 264"/>
                  <a:gd name="T47" fmla="*/ 688 h 105"/>
                  <a:gd name="T48" fmla="*/ 1702 w 264"/>
                  <a:gd name="T49" fmla="*/ 682 h 105"/>
                  <a:gd name="T50" fmla="*/ 1757 w 264"/>
                  <a:gd name="T51" fmla="*/ 688 h 105"/>
                  <a:gd name="T52" fmla="*/ 1749 w 264"/>
                  <a:gd name="T53" fmla="*/ 669 h 105"/>
                  <a:gd name="T54" fmla="*/ 1646 w 264"/>
                  <a:gd name="T55" fmla="*/ 512 h 105"/>
                  <a:gd name="T56" fmla="*/ 1648 w 264"/>
                  <a:gd name="T57" fmla="*/ 512 h 105"/>
                  <a:gd name="T58" fmla="*/ 1612 w 264"/>
                  <a:gd name="T59" fmla="*/ 478 h 105"/>
                  <a:gd name="T60" fmla="*/ 1584 w 264"/>
                  <a:gd name="T61" fmla="*/ 598 h 105"/>
                  <a:gd name="T62" fmla="*/ 1375 w 264"/>
                  <a:gd name="T63" fmla="*/ 286 h 105"/>
                  <a:gd name="T64" fmla="*/ 1142 w 264"/>
                  <a:gd name="T65" fmla="*/ 150 h 105"/>
                  <a:gd name="T66" fmla="*/ 1123 w 264"/>
                  <a:gd name="T67" fmla="*/ 157 h 105"/>
                  <a:gd name="T68" fmla="*/ 1110 w 264"/>
                  <a:gd name="T69" fmla="*/ 131 h 105"/>
                  <a:gd name="T70" fmla="*/ 867 w 264"/>
                  <a:gd name="T71" fmla="*/ 0 h 105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264" h="105">
                    <a:moveTo>
                      <a:pt x="130" y="0"/>
                    </a:moveTo>
                    <a:cubicBezTo>
                      <a:pt x="128" y="1"/>
                      <a:pt x="125" y="1"/>
                      <a:pt x="123" y="2"/>
                    </a:cubicBezTo>
                    <a:cubicBezTo>
                      <a:pt x="119" y="3"/>
                      <a:pt x="115" y="5"/>
                      <a:pt x="110" y="6"/>
                    </a:cubicBezTo>
                    <a:cubicBezTo>
                      <a:pt x="96" y="9"/>
                      <a:pt x="82" y="11"/>
                      <a:pt x="69" y="15"/>
                    </a:cubicBezTo>
                    <a:cubicBezTo>
                      <a:pt x="61" y="19"/>
                      <a:pt x="58" y="24"/>
                      <a:pt x="65" y="33"/>
                    </a:cubicBezTo>
                    <a:cubicBezTo>
                      <a:pt x="55" y="40"/>
                      <a:pt x="39" y="46"/>
                      <a:pt x="47" y="62"/>
                    </a:cubicBezTo>
                    <a:cubicBezTo>
                      <a:pt x="44" y="64"/>
                      <a:pt x="42" y="65"/>
                      <a:pt x="40" y="65"/>
                    </a:cubicBezTo>
                    <a:cubicBezTo>
                      <a:pt x="37" y="65"/>
                      <a:pt x="36" y="61"/>
                      <a:pt x="33" y="57"/>
                    </a:cubicBezTo>
                    <a:cubicBezTo>
                      <a:pt x="33" y="46"/>
                      <a:pt x="33" y="46"/>
                      <a:pt x="33" y="46"/>
                    </a:cubicBezTo>
                    <a:cubicBezTo>
                      <a:pt x="33" y="44"/>
                      <a:pt x="32" y="43"/>
                      <a:pt x="32" y="41"/>
                    </a:cubicBezTo>
                    <a:cubicBezTo>
                      <a:pt x="23" y="48"/>
                      <a:pt x="15" y="53"/>
                      <a:pt x="9" y="53"/>
                    </a:cubicBezTo>
                    <a:cubicBezTo>
                      <a:pt x="8" y="53"/>
                      <a:pt x="7" y="53"/>
                      <a:pt x="7" y="53"/>
                    </a:cubicBezTo>
                    <a:cubicBezTo>
                      <a:pt x="4" y="57"/>
                      <a:pt x="2" y="62"/>
                      <a:pt x="0" y="66"/>
                    </a:cubicBezTo>
                    <a:cubicBezTo>
                      <a:pt x="2" y="71"/>
                      <a:pt x="5" y="72"/>
                      <a:pt x="8" y="72"/>
                    </a:cubicBezTo>
                    <a:cubicBezTo>
                      <a:pt x="10" y="72"/>
                      <a:pt x="11" y="72"/>
                      <a:pt x="13" y="72"/>
                    </a:cubicBezTo>
                    <a:cubicBezTo>
                      <a:pt x="15" y="71"/>
                      <a:pt x="18" y="71"/>
                      <a:pt x="20" y="71"/>
                    </a:cubicBezTo>
                    <a:cubicBezTo>
                      <a:pt x="21" y="71"/>
                      <a:pt x="23" y="71"/>
                      <a:pt x="24" y="71"/>
                    </a:cubicBezTo>
                    <a:cubicBezTo>
                      <a:pt x="34" y="73"/>
                      <a:pt x="36" y="81"/>
                      <a:pt x="44" y="86"/>
                    </a:cubicBezTo>
                    <a:cubicBezTo>
                      <a:pt x="48" y="89"/>
                      <a:pt x="51" y="90"/>
                      <a:pt x="55" y="90"/>
                    </a:cubicBezTo>
                    <a:cubicBezTo>
                      <a:pt x="62" y="90"/>
                      <a:pt x="69" y="86"/>
                      <a:pt x="77" y="82"/>
                    </a:cubicBezTo>
                    <a:cubicBezTo>
                      <a:pt x="102" y="70"/>
                      <a:pt x="122" y="56"/>
                      <a:pt x="147" y="56"/>
                    </a:cubicBezTo>
                    <a:cubicBezTo>
                      <a:pt x="154" y="56"/>
                      <a:pt x="161" y="57"/>
                      <a:pt x="169" y="59"/>
                    </a:cubicBezTo>
                    <a:cubicBezTo>
                      <a:pt x="184" y="64"/>
                      <a:pt x="198" y="77"/>
                      <a:pt x="211" y="85"/>
                    </a:cubicBezTo>
                    <a:cubicBezTo>
                      <a:pt x="222" y="92"/>
                      <a:pt x="233" y="98"/>
                      <a:pt x="244" y="105"/>
                    </a:cubicBezTo>
                    <a:cubicBezTo>
                      <a:pt x="248" y="104"/>
                      <a:pt x="252" y="104"/>
                      <a:pt x="256" y="104"/>
                    </a:cubicBezTo>
                    <a:cubicBezTo>
                      <a:pt x="259" y="104"/>
                      <a:pt x="261" y="104"/>
                      <a:pt x="264" y="105"/>
                    </a:cubicBezTo>
                    <a:cubicBezTo>
                      <a:pt x="264" y="104"/>
                      <a:pt x="263" y="103"/>
                      <a:pt x="263" y="102"/>
                    </a:cubicBezTo>
                    <a:cubicBezTo>
                      <a:pt x="254" y="93"/>
                      <a:pt x="247" y="85"/>
                      <a:pt x="247" y="78"/>
                    </a:cubicBezTo>
                    <a:cubicBezTo>
                      <a:pt x="247" y="78"/>
                      <a:pt x="248" y="78"/>
                      <a:pt x="248" y="78"/>
                    </a:cubicBezTo>
                    <a:cubicBezTo>
                      <a:pt x="246" y="76"/>
                      <a:pt x="244" y="74"/>
                      <a:pt x="242" y="73"/>
                    </a:cubicBezTo>
                    <a:cubicBezTo>
                      <a:pt x="241" y="79"/>
                      <a:pt x="237" y="84"/>
                      <a:pt x="238" y="91"/>
                    </a:cubicBezTo>
                    <a:cubicBezTo>
                      <a:pt x="222" y="88"/>
                      <a:pt x="215" y="65"/>
                      <a:pt x="207" y="44"/>
                    </a:cubicBezTo>
                    <a:cubicBezTo>
                      <a:pt x="195" y="37"/>
                      <a:pt x="183" y="30"/>
                      <a:pt x="172" y="23"/>
                    </a:cubicBezTo>
                    <a:cubicBezTo>
                      <a:pt x="171" y="23"/>
                      <a:pt x="170" y="24"/>
                      <a:pt x="169" y="24"/>
                    </a:cubicBezTo>
                    <a:cubicBezTo>
                      <a:pt x="168" y="22"/>
                      <a:pt x="167" y="21"/>
                      <a:pt x="167" y="20"/>
                    </a:cubicBezTo>
                    <a:cubicBezTo>
                      <a:pt x="154" y="12"/>
                      <a:pt x="141" y="5"/>
                      <a:pt x="130" y="0"/>
                    </a:cubicBezTo>
                  </a:path>
                </a:pathLst>
              </a:custGeom>
              <a:solidFill>
                <a:srgbClr val="CAC5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311" name="Freeform 1394">
                <a:extLst>
                  <a:ext uri="{FF2B5EF4-FFF2-40B4-BE49-F238E27FC236}">
                    <a16:creationId xmlns:a16="http://schemas.microsoft.com/office/drawing/2014/main" id="{42EFB524-243D-4F6F-8838-5CDE6C135CB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35" y="1211"/>
                <a:ext cx="418" cy="234"/>
              </a:xfrm>
              <a:custGeom>
                <a:avLst/>
                <a:gdLst>
                  <a:gd name="T0" fmla="*/ 42 w 260"/>
                  <a:gd name="T1" fmla="*/ 316 h 146"/>
                  <a:gd name="T2" fmla="*/ 26 w 260"/>
                  <a:gd name="T3" fmla="*/ 417 h 146"/>
                  <a:gd name="T4" fmla="*/ 0 w 260"/>
                  <a:gd name="T5" fmla="*/ 896 h 146"/>
                  <a:gd name="T6" fmla="*/ 95 w 260"/>
                  <a:gd name="T7" fmla="*/ 963 h 146"/>
                  <a:gd name="T8" fmla="*/ 267 w 260"/>
                  <a:gd name="T9" fmla="*/ 886 h 146"/>
                  <a:gd name="T10" fmla="*/ 375 w 260"/>
                  <a:gd name="T11" fmla="*/ 806 h 146"/>
                  <a:gd name="T12" fmla="*/ 365 w 260"/>
                  <a:gd name="T13" fmla="*/ 798 h 146"/>
                  <a:gd name="T14" fmla="*/ 281 w 260"/>
                  <a:gd name="T15" fmla="*/ 745 h 146"/>
                  <a:gd name="T16" fmla="*/ 207 w 260"/>
                  <a:gd name="T17" fmla="*/ 732 h 146"/>
                  <a:gd name="T18" fmla="*/ 199 w 260"/>
                  <a:gd name="T19" fmla="*/ 724 h 146"/>
                  <a:gd name="T20" fmla="*/ 88 w 260"/>
                  <a:gd name="T21" fmla="*/ 534 h 146"/>
                  <a:gd name="T22" fmla="*/ 42 w 260"/>
                  <a:gd name="T23" fmla="*/ 316 h 146"/>
                  <a:gd name="T24" fmla="*/ 42 w 260"/>
                  <a:gd name="T25" fmla="*/ 316 h 146"/>
                  <a:gd name="T26" fmla="*/ 76 w 260"/>
                  <a:gd name="T27" fmla="*/ 197 h 146"/>
                  <a:gd name="T28" fmla="*/ 76 w 260"/>
                  <a:gd name="T29" fmla="*/ 205 h 146"/>
                  <a:gd name="T30" fmla="*/ 76 w 260"/>
                  <a:gd name="T31" fmla="*/ 210 h 146"/>
                  <a:gd name="T32" fmla="*/ 76 w 260"/>
                  <a:gd name="T33" fmla="*/ 197 h 146"/>
                  <a:gd name="T34" fmla="*/ 1595 w 260"/>
                  <a:gd name="T35" fmla="*/ 0 h 146"/>
                  <a:gd name="T36" fmla="*/ 1305 w 260"/>
                  <a:gd name="T37" fmla="*/ 87 h 146"/>
                  <a:gd name="T38" fmla="*/ 1256 w 260"/>
                  <a:gd name="T39" fmla="*/ 191 h 146"/>
                  <a:gd name="T40" fmla="*/ 1328 w 260"/>
                  <a:gd name="T41" fmla="*/ 157 h 146"/>
                  <a:gd name="T42" fmla="*/ 1484 w 260"/>
                  <a:gd name="T43" fmla="*/ 87 h 146"/>
                  <a:gd name="T44" fmla="*/ 1574 w 260"/>
                  <a:gd name="T45" fmla="*/ 111 h 146"/>
                  <a:gd name="T46" fmla="*/ 1736 w 260"/>
                  <a:gd name="T47" fmla="*/ 210 h 146"/>
                  <a:gd name="T48" fmla="*/ 1662 w 260"/>
                  <a:gd name="T49" fmla="*/ 77 h 146"/>
                  <a:gd name="T50" fmla="*/ 1723 w 260"/>
                  <a:gd name="T51" fmla="*/ 26 h 146"/>
                  <a:gd name="T52" fmla="*/ 1625 w 260"/>
                  <a:gd name="T53" fmla="*/ 0 h 146"/>
                  <a:gd name="T54" fmla="*/ 1595 w 260"/>
                  <a:gd name="T55" fmla="*/ 0 h 14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260" h="146">
                    <a:moveTo>
                      <a:pt x="6" y="48"/>
                    </a:moveTo>
                    <a:cubicBezTo>
                      <a:pt x="5" y="53"/>
                      <a:pt x="5" y="59"/>
                      <a:pt x="4" y="63"/>
                    </a:cubicBezTo>
                    <a:cubicBezTo>
                      <a:pt x="1" y="87"/>
                      <a:pt x="0" y="112"/>
                      <a:pt x="0" y="136"/>
                    </a:cubicBezTo>
                    <a:cubicBezTo>
                      <a:pt x="3" y="142"/>
                      <a:pt x="7" y="146"/>
                      <a:pt x="14" y="146"/>
                    </a:cubicBezTo>
                    <a:cubicBezTo>
                      <a:pt x="20" y="146"/>
                      <a:pt x="29" y="142"/>
                      <a:pt x="40" y="134"/>
                    </a:cubicBezTo>
                    <a:cubicBezTo>
                      <a:pt x="45" y="130"/>
                      <a:pt x="51" y="126"/>
                      <a:pt x="56" y="122"/>
                    </a:cubicBezTo>
                    <a:cubicBezTo>
                      <a:pt x="56" y="122"/>
                      <a:pt x="55" y="121"/>
                      <a:pt x="55" y="121"/>
                    </a:cubicBezTo>
                    <a:cubicBezTo>
                      <a:pt x="51" y="117"/>
                      <a:pt x="45" y="116"/>
                      <a:pt x="42" y="113"/>
                    </a:cubicBezTo>
                    <a:cubicBezTo>
                      <a:pt x="39" y="110"/>
                      <a:pt x="35" y="112"/>
                      <a:pt x="31" y="111"/>
                    </a:cubicBezTo>
                    <a:cubicBezTo>
                      <a:pt x="31" y="111"/>
                      <a:pt x="30" y="111"/>
                      <a:pt x="30" y="110"/>
                    </a:cubicBezTo>
                    <a:cubicBezTo>
                      <a:pt x="12" y="107"/>
                      <a:pt x="16" y="95"/>
                      <a:pt x="13" y="81"/>
                    </a:cubicBezTo>
                    <a:cubicBezTo>
                      <a:pt x="11" y="70"/>
                      <a:pt x="7" y="60"/>
                      <a:pt x="6" y="48"/>
                    </a:cubicBezTo>
                    <a:cubicBezTo>
                      <a:pt x="6" y="48"/>
                      <a:pt x="6" y="48"/>
                      <a:pt x="6" y="48"/>
                    </a:cubicBezTo>
                    <a:moveTo>
                      <a:pt x="11" y="30"/>
                    </a:moveTo>
                    <a:cubicBezTo>
                      <a:pt x="11" y="30"/>
                      <a:pt x="11" y="30"/>
                      <a:pt x="11" y="31"/>
                    </a:cubicBezTo>
                    <a:cubicBezTo>
                      <a:pt x="11" y="31"/>
                      <a:pt x="11" y="32"/>
                      <a:pt x="11" y="32"/>
                    </a:cubicBezTo>
                    <a:cubicBezTo>
                      <a:pt x="11" y="31"/>
                      <a:pt x="11" y="31"/>
                      <a:pt x="11" y="30"/>
                    </a:cubicBezTo>
                    <a:moveTo>
                      <a:pt x="239" y="0"/>
                    </a:moveTo>
                    <a:cubicBezTo>
                      <a:pt x="225" y="0"/>
                      <a:pt x="208" y="9"/>
                      <a:pt x="195" y="13"/>
                    </a:cubicBezTo>
                    <a:cubicBezTo>
                      <a:pt x="193" y="18"/>
                      <a:pt x="191" y="23"/>
                      <a:pt x="188" y="29"/>
                    </a:cubicBezTo>
                    <a:cubicBezTo>
                      <a:pt x="192" y="27"/>
                      <a:pt x="196" y="26"/>
                      <a:pt x="199" y="24"/>
                    </a:cubicBezTo>
                    <a:cubicBezTo>
                      <a:pt x="212" y="18"/>
                      <a:pt x="215" y="13"/>
                      <a:pt x="222" y="13"/>
                    </a:cubicBezTo>
                    <a:cubicBezTo>
                      <a:pt x="225" y="13"/>
                      <a:pt x="230" y="14"/>
                      <a:pt x="236" y="17"/>
                    </a:cubicBezTo>
                    <a:cubicBezTo>
                      <a:pt x="245" y="20"/>
                      <a:pt x="252" y="28"/>
                      <a:pt x="260" y="32"/>
                    </a:cubicBezTo>
                    <a:cubicBezTo>
                      <a:pt x="252" y="27"/>
                      <a:pt x="247" y="21"/>
                      <a:pt x="249" y="12"/>
                    </a:cubicBezTo>
                    <a:cubicBezTo>
                      <a:pt x="251" y="8"/>
                      <a:pt x="254" y="6"/>
                      <a:pt x="258" y="4"/>
                    </a:cubicBezTo>
                    <a:cubicBezTo>
                      <a:pt x="253" y="2"/>
                      <a:pt x="248" y="0"/>
                      <a:pt x="243" y="0"/>
                    </a:cubicBezTo>
                    <a:cubicBezTo>
                      <a:pt x="241" y="0"/>
                      <a:pt x="240" y="0"/>
                      <a:pt x="239" y="0"/>
                    </a:cubicBezTo>
                  </a:path>
                </a:pathLst>
              </a:custGeom>
              <a:solidFill>
                <a:srgbClr val="A9A2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312" name="Freeform 1395">
                <a:extLst>
                  <a:ext uri="{FF2B5EF4-FFF2-40B4-BE49-F238E27FC236}">
                    <a16:creationId xmlns:a16="http://schemas.microsoft.com/office/drawing/2014/main" id="{FC935AE6-CC85-49E4-8432-BA7BDC22E9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3" y="1178"/>
                <a:ext cx="430" cy="179"/>
              </a:xfrm>
              <a:custGeom>
                <a:avLst/>
                <a:gdLst>
                  <a:gd name="T0" fmla="*/ 1584 w 268"/>
                  <a:gd name="T1" fmla="*/ 0 h 111"/>
                  <a:gd name="T2" fmla="*/ 1415 w 268"/>
                  <a:gd name="T3" fmla="*/ 8 h 111"/>
                  <a:gd name="T4" fmla="*/ 1184 w 268"/>
                  <a:gd name="T5" fmla="*/ 63 h 111"/>
                  <a:gd name="T6" fmla="*/ 889 w 268"/>
                  <a:gd name="T7" fmla="*/ 234 h 111"/>
                  <a:gd name="T8" fmla="*/ 677 w 268"/>
                  <a:gd name="T9" fmla="*/ 276 h 111"/>
                  <a:gd name="T10" fmla="*/ 497 w 268"/>
                  <a:gd name="T11" fmla="*/ 273 h 111"/>
                  <a:gd name="T12" fmla="*/ 329 w 268"/>
                  <a:gd name="T13" fmla="*/ 255 h 111"/>
                  <a:gd name="T14" fmla="*/ 310 w 268"/>
                  <a:gd name="T15" fmla="*/ 255 h 111"/>
                  <a:gd name="T16" fmla="*/ 294 w 268"/>
                  <a:gd name="T17" fmla="*/ 255 h 111"/>
                  <a:gd name="T18" fmla="*/ 244 w 268"/>
                  <a:gd name="T19" fmla="*/ 255 h 111"/>
                  <a:gd name="T20" fmla="*/ 199 w 268"/>
                  <a:gd name="T21" fmla="*/ 255 h 111"/>
                  <a:gd name="T22" fmla="*/ 42 w 268"/>
                  <a:gd name="T23" fmla="*/ 289 h 111"/>
                  <a:gd name="T24" fmla="*/ 0 w 268"/>
                  <a:gd name="T25" fmla="*/ 340 h 111"/>
                  <a:gd name="T26" fmla="*/ 0 w 268"/>
                  <a:gd name="T27" fmla="*/ 352 h 111"/>
                  <a:gd name="T28" fmla="*/ 193 w 268"/>
                  <a:gd name="T29" fmla="*/ 705 h 111"/>
                  <a:gd name="T30" fmla="*/ 244 w 268"/>
                  <a:gd name="T31" fmla="*/ 671 h 111"/>
                  <a:gd name="T32" fmla="*/ 306 w 268"/>
                  <a:gd name="T33" fmla="*/ 751 h 111"/>
                  <a:gd name="T34" fmla="*/ 438 w 268"/>
                  <a:gd name="T35" fmla="*/ 663 h 111"/>
                  <a:gd name="T36" fmla="*/ 615 w 268"/>
                  <a:gd name="T37" fmla="*/ 718 h 111"/>
                  <a:gd name="T38" fmla="*/ 595 w 268"/>
                  <a:gd name="T39" fmla="*/ 582 h 111"/>
                  <a:gd name="T40" fmla="*/ 895 w 268"/>
                  <a:gd name="T41" fmla="*/ 377 h 111"/>
                  <a:gd name="T42" fmla="*/ 1061 w 268"/>
                  <a:gd name="T43" fmla="*/ 252 h 111"/>
                  <a:gd name="T44" fmla="*/ 1094 w 268"/>
                  <a:gd name="T45" fmla="*/ 232 h 111"/>
                  <a:gd name="T46" fmla="*/ 1128 w 268"/>
                  <a:gd name="T47" fmla="*/ 200 h 111"/>
                  <a:gd name="T48" fmla="*/ 1141 w 268"/>
                  <a:gd name="T49" fmla="*/ 211 h 111"/>
                  <a:gd name="T50" fmla="*/ 1227 w 268"/>
                  <a:gd name="T51" fmla="*/ 164 h 111"/>
                  <a:gd name="T52" fmla="*/ 1218 w 268"/>
                  <a:gd name="T53" fmla="*/ 221 h 111"/>
                  <a:gd name="T54" fmla="*/ 1511 w 268"/>
                  <a:gd name="T55" fmla="*/ 135 h 111"/>
                  <a:gd name="T56" fmla="*/ 1537 w 268"/>
                  <a:gd name="T57" fmla="*/ 135 h 111"/>
                  <a:gd name="T58" fmla="*/ 1635 w 268"/>
                  <a:gd name="T59" fmla="*/ 164 h 111"/>
                  <a:gd name="T60" fmla="*/ 1730 w 268"/>
                  <a:gd name="T61" fmla="*/ 135 h 111"/>
                  <a:gd name="T62" fmla="*/ 1776 w 268"/>
                  <a:gd name="T63" fmla="*/ 131 h 111"/>
                  <a:gd name="T64" fmla="*/ 1635 w 268"/>
                  <a:gd name="T65" fmla="*/ 26 h 111"/>
                  <a:gd name="T66" fmla="*/ 1584 w 268"/>
                  <a:gd name="T67" fmla="*/ 0 h 111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268" h="111">
                    <a:moveTo>
                      <a:pt x="239" y="0"/>
                    </a:moveTo>
                    <a:cubicBezTo>
                      <a:pt x="231" y="0"/>
                      <a:pt x="222" y="1"/>
                      <a:pt x="214" y="1"/>
                    </a:cubicBezTo>
                    <a:cubicBezTo>
                      <a:pt x="198" y="2"/>
                      <a:pt x="192" y="1"/>
                      <a:pt x="179" y="9"/>
                    </a:cubicBezTo>
                    <a:cubicBezTo>
                      <a:pt x="164" y="17"/>
                      <a:pt x="149" y="28"/>
                      <a:pt x="134" y="35"/>
                    </a:cubicBezTo>
                    <a:cubicBezTo>
                      <a:pt x="124" y="40"/>
                      <a:pt x="113" y="41"/>
                      <a:pt x="102" y="41"/>
                    </a:cubicBezTo>
                    <a:cubicBezTo>
                      <a:pt x="93" y="41"/>
                      <a:pt x="84" y="41"/>
                      <a:pt x="75" y="40"/>
                    </a:cubicBezTo>
                    <a:cubicBezTo>
                      <a:pt x="67" y="39"/>
                      <a:pt x="58" y="38"/>
                      <a:pt x="50" y="38"/>
                    </a:cubicBezTo>
                    <a:cubicBezTo>
                      <a:pt x="49" y="38"/>
                      <a:pt x="48" y="38"/>
                      <a:pt x="47" y="38"/>
                    </a:cubicBezTo>
                    <a:cubicBezTo>
                      <a:pt x="46" y="38"/>
                      <a:pt x="45" y="38"/>
                      <a:pt x="44" y="38"/>
                    </a:cubicBezTo>
                    <a:cubicBezTo>
                      <a:pt x="42" y="38"/>
                      <a:pt x="40" y="38"/>
                      <a:pt x="37" y="38"/>
                    </a:cubicBezTo>
                    <a:cubicBezTo>
                      <a:pt x="35" y="38"/>
                      <a:pt x="32" y="38"/>
                      <a:pt x="30" y="38"/>
                    </a:cubicBezTo>
                    <a:cubicBezTo>
                      <a:pt x="21" y="38"/>
                      <a:pt x="12" y="39"/>
                      <a:pt x="6" y="43"/>
                    </a:cubicBezTo>
                    <a:cubicBezTo>
                      <a:pt x="4" y="44"/>
                      <a:pt x="2" y="47"/>
                      <a:pt x="0" y="50"/>
                    </a:cubicBezTo>
                    <a:cubicBezTo>
                      <a:pt x="0" y="51"/>
                      <a:pt x="0" y="51"/>
                      <a:pt x="0" y="52"/>
                    </a:cubicBezTo>
                    <a:cubicBezTo>
                      <a:pt x="7" y="74"/>
                      <a:pt x="18" y="104"/>
                      <a:pt x="29" y="104"/>
                    </a:cubicBezTo>
                    <a:cubicBezTo>
                      <a:pt x="32" y="104"/>
                      <a:pt x="34" y="102"/>
                      <a:pt x="37" y="99"/>
                    </a:cubicBezTo>
                    <a:cubicBezTo>
                      <a:pt x="38" y="103"/>
                      <a:pt x="44" y="107"/>
                      <a:pt x="46" y="111"/>
                    </a:cubicBezTo>
                    <a:cubicBezTo>
                      <a:pt x="50" y="102"/>
                      <a:pt x="58" y="98"/>
                      <a:pt x="66" y="98"/>
                    </a:cubicBezTo>
                    <a:cubicBezTo>
                      <a:pt x="75" y="98"/>
                      <a:pt x="85" y="102"/>
                      <a:pt x="93" y="106"/>
                    </a:cubicBezTo>
                    <a:cubicBezTo>
                      <a:pt x="99" y="100"/>
                      <a:pt x="99" y="90"/>
                      <a:pt x="90" y="86"/>
                    </a:cubicBezTo>
                    <a:cubicBezTo>
                      <a:pt x="105" y="73"/>
                      <a:pt x="122" y="72"/>
                      <a:pt x="135" y="56"/>
                    </a:cubicBezTo>
                    <a:cubicBezTo>
                      <a:pt x="142" y="47"/>
                      <a:pt x="150" y="43"/>
                      <a:pt x="160" y="37"/>
                    </a:cubicBezTo>
                    <a:cubicBezTo>
                      <a:pt x="161" y="36"/>
                      <a:pt x="163" y="34"/>
                      <a:pt x="165" y="34"/>
                    </a:cubicBezTo>
                    <a:cubicBezTo>
                      <a:pt x="167" y="33"/>
                      <a:pt x="168" y="32"/>
                      <a:pt x="170" y="30"/>
                    </a:cubicBezTo>
                    <a:cubicBezTo>
                      <a:pt x="172" y="31"/>
                      <a:pt x="172" y="31"/>
                      <a:pt x="172" y="31"/>
                    </a:cubicBezTo>
                    <a:cubicBezTo>
                      <a:pt x="176" y="28"/>
                      <a:pt x="180" y="26"/>
                      <a:pt x="185" y="24"/>
                    </a:cubicBezTo>
                    <a:cubicBezTo>
                      <a:pt x="185" y="27"/>
                      <a:pt x="184" y="30"/>
                      <a:pt x="184" y="33"/>
                    </a:cubicBezTo>
                    <a:cubicBezTo>
                      <a:pt x="197" y="29"/>
                      <a:pt x="214" y="20"/>
                      <a:pt x="228" y="20"/>
                    </a:cubicBezTo>
                    <a:cubicBezTo>
                      <a:pt x="229" y="20"/>
                      <a:pt x="230" y="20"/>
                      <a:pt x="232" y="20"/>
                    </a:cubicBezTo>
                    <a:cubicBezTo>
                      <a:pt x="237" y="20"/>
                      <a:pt x="242" y="22"/>
                      <a:pt x="247" y="24"/>
                    </a:cubicBezTo>
                    <a:cubicBezTo>
                      <a:pt x="252" y="22"/>
                      <a:pt x="257" y="21"/>
                      <a:pt x="261" y="20"/>
                    </a:cubicBezTo>
                    <a:cubicBezTo>
                      <a:pt x="264" y="20"/>
                      <a:pt x="266" y="19"/>
                      <a:pt x="268" y="19"/>
                    </a:cubicBezTo>
                    <a:cubicBezTo>
                      <a:pt x="261" y="13"/>
                      <a:pt x="254" y="8"/>
                      <a:pt x="247" y="4"/>
                    </a:cubicBezTo>
                    <a:cubicBezTo>
                      <a:pt x="244" y="2"/>
                      <a:pt x="242" y="1"/>
                      <a:pt x="239" y="0"/>
                    </a:cubicBezTo>
                  </a:path>
                </a:pathLst>
              </a:custGeom>
              <a:solidFill>
                <a:srgbClr val="CAC5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313" name="Freeform 1396">
                <a:extLst>
                  <a:ext uri="{FF2B5EF4-FFF2-40B4-BE49-F238E27FC236}">
                    <a16:creationId xmlns:a16="http://schemas.microsoft.com/office/drawing/2014/main" id="{E584023A-F738-4741-9BBD-18F690C144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7" y="1177"/>
                <a:ext cx="48" cy="32"/>
              </a:xfrm>
              <a:custGeom>
                <a:avLst/>
                <a:gdLst>
                  <a:gd name="T0" fmla="*/ 77 w 30"/>
                  <a:gd name="T1" fmla="*/ 0 h 20"/>
                  <a:gd name="T2" fmla="*/ 0 w 30"/>
                  <a:gd name="T3" fmla="*/ 8 h 20"/>
                  <a:gd name="T4" fmla="*/ 54 w 30"/>
                  <a:gd name="T5" fmla="*/ 34 h 20"/>
                  <a:gd name="T6" fmla="*/ 189 w 30"/>
                  <a:gd name="T7" fmla="*/ 131 h 20"/>
                  <a:gd name="T8" fmla="*/ 197 w 30"/>
                  <a:gd name="T9" fmla="*/ 131 h 20"/>
                  <a:gd name="T10" fmla="*/ 131 w 30"/>
                  <a:gd name="T11" fmla="*/ 8 h 20"/>
                  <a:gd name="T12" fmla="*/ 77 w 30"/>
                  <a:gd name="T13" fmla="*/ 0 h 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0" h="20">
                    <a:moveTo>
                      <a:pt x="12" y="0"/>
                    </a:moveTo>
                    <a:cubicBezTo>
                      <a:pt x="8" y="0"/>
                      <a:pt x="4" y="0"/>
                      <a:pt x="0" y="1"/>
                    </a:cubicBezTo>
                    <a:cubicBezTo>
                      <a:pt x="3" y="2"/>
                      <a:pt x="5" y="3"/>
                      <a:pt x="8" y="5"/>
                    </a:cubicBezTo>
                    <a:cubicBezTo>
                      <a:pt x="15" y="9"/>
                      <a:pt x="22" y="14"/>
                      <a:pt x="29" y="20"/>
                    </a:cubicBezTo>
                    <a:cubicBezTo>
                      <a:pt x="30" y="20"/>
                      <a:pt x="30" y="20"/>
                      <a:pt x="30" y="20"/>
                    </a:cubicBezTo>
                    <a:cubicBezTo>
                      <a:pt x="27" y="14"/>
                      <a:pt x="23" y="7"/>
                      <a:pt x="20" y="1"/>
                    </a:cubicBezTo>
                    <a:cubicBezTo>
                      <a:pt x="17" y="0"/>
                      <a:pt x="15" y="0"/>
                      <a:pt x="12" y="0"/>
                    </a:cubicBezTo>
                  </a:path>
                </a:pathLst>
              </a:custGeom>
              <a:solidFill>
                <a:srgbClr val="DFDB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314" name="Freeform 1397">
                <a:extLst>
                  <a:ext uri="{FF2B5EF4-FFF2-40B4-BE49-F238E27FC236}">
                    <a16:creationId xmlns:a16="http://schemas.microsoft.com/office/drawing/2014/main" id="{AAE21B52-C229-457D-BCD5-15A8FB3F45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1" y="1243"/>
                <a:ext cx="24" cy="33"/>
              </a:xfrm>
              <a:custGeom>
                <a:avLst/>
                <a:gdLst>
                  <a:gd name="T0" fmla="*/ 98 w 15"/>
                  <a:gd name="T1" fmla="*/ 0 h 21"/>
                  <a:gd name="T2" fmla="*/ 42 w 15"/>
                  <a:gd name="T3" fmla="*/ 31 h 21"/>
                  <a:gd name="T4" fmla="*/ 0 w 15"/>
                  <a:gd name="T5" fmla="*/ 129 h 21"/>
                  <a:gd name="T6" fmla="*/ 34 w 15"/>
                  <a:gd name="T7" fmla="*/ 108 h 21"/>
                  <a:gd name="T8" fmla="*/ 98 w 15"/>
                  <a:gd name="T9" fmla="*/ 0 h 2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5" h="21">
                    <a:moveTo>
                      <a:pt x="15" y="0"/>
                    </a:moveTo>
                    <a:cubicBezTo>
                      <a:pt x="12" y="2"/>
                      <a:pt x="9" y="4"/>
                      <a:pt x="6" y="5"/>
                    </a:cubicBezTo>
                    <a:cubicBezTo>
                      <a:pt x="4" y="10"/>
                      <a:pt x="2" y="16"/>
                      <a:pt x="0" y="21"/>
                    </a:cubicBezTo>
                    <a:cubicBezTo>
                      <a:pt x="1" y="20"/>
                      <a:pt x="3" y="19"/>
                      <a:pt x="5" y="18"/>
                    </a:cubicBezTo>
                    <a:cubicBezTo>
                      <a:pt x="8" y="12"/>
                      <a:pt x="11" y="6"/>
                      <a:pt x="15" y="0"/>
                    </a:cubicBezTo>
                  </a:path>
                </a:pathLst>
              </a:custGeom>
              <a:solidFill>
                <a:srgbClr val="A9A2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315" name="Freeform 1398">
                <a:extLst>
                  <a:ext uri="{FF2B5EF4-FFF2-40B4-BE49-F238E27FC236}">
                    <a16:creationId xmlns:a16="http://schemas.microsoft.com/office/drawing/2014/main" id="{151AD577-B37F-4540-890F-A6C398B68FC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36" y="1230"/>
                <a:ext cx="191" cy="147"/>
              </a:xfrm>
              <a:custGeom>
                <a:avLst/>
                <a:gdLst>
                  <a:gd name="T0" fmla="*/ 111 w 119"/>
                  <a:gd name="T1" fmla="*/ 554 h 92"/>
                  <a:gd name="T2" fmla="*/ 0 w 119"/>
                  <a:gd name="T3" fmla="*/ 599 h 92"/>
                  <a:gd name="T4" fmla="*/ 13 w 119"/>
                  <a:gd name="T5" fmla="*/ 599 h 92"/>
                  <a:gd name="T6" fmla="*/ 144 w 119"/>
                  <a:gd name="T7" fmla="*/ 588 h 92"/>
                  <a:gd name="T8" fmla="*/ 165 w 119"/>
                  <a:gd name="T9" fmla="*/ 575 h 92"/>
                  <a:gd name="T10" fmla="*/ 111 w 119"/>
                  <a:gd name="T11" fmla="*/ 554 h 92"/>
                  <a:gd name="T12" fmla="*/ 111 w 119"/>
                  <a:gd name="T13" fmla="*/ 554 h 92"/>
                  <a:gd name="T14" fmla="*/ 791 w 119"/>
                  <a:gd name="T15" fmla="*/ 0 h 92"/>
                  <a:gd name="T16" fmla="*/ 750 w 119"/>
                  <a:gd name="T17" fmla="*/ 13 h 92"/>
                  <a:gd name="T18" fmla="*/ 716 w 119"/>
                  <a:gd name="T19" fmla="*/ 34 h 92"/>
                  <a:gd name="T20" fmla="*/ 677 w 119"/>
                  <a:gd name="T21" fmla="*/ 86 h 92"/>
                  <a:gd name="T22" fmla="*/ 737 w 119"/>
                  <a:gd name="T23" fmla="*/ 54 h 92"/>
                  <a:gd name="T24" fmla="*/ 791 w 119"/>
                  <a:gd name="T25" fmla="*/ 0 h 9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19" h="92">
                    <a:moveTo>
                      <a:pt x="17" y="85"/>
                    </a:moveTo>
                    <a:cubicBezTo>
                      <a:pt x="13" y="85"/>
                      <a:pt x="6" y="90"/>
                      <a:pt x="0" y="92"/>
                    </a:cubicBezTo>
                    <a:cubicBezTo>
                      <a:pt x="1" y="92"/>
                      <a:pt x="1" y="92"/>
                      <a:pt x="2" y="92"/>
                    </a:cubicBezTo>
                    <a:cubicBezTo>
                      <a:pt x="0" y="92"/>
                      <a:pt x="11" y="91"/>
                      <a:pt x="22" y="90"/>
                    </a:cubicBezTo>
                    <a:cubicBezTo>
                      <a:pt x="23" y="89"/>
                      <a:pt x="24" y="89"/>
                      <a:pt x="25" y="88"/>
                    </a:cubicBezTo>
                    <a:cubicBezTo>
                      <a:pt x="22" y="87"/>
                      <a:pt x="20" y="85"/>
                      <a:pt x="17" y="85"/>
                    </a:cubicBezTo>
                    <a:cubicBezTo>
                      <a:pt x="17" y="85"/>
                      <a:pt x="17" y="85"/>
                      <a:pt x="17" y="85"/>
                    </a:cubicBezTo>
                    <a:moveTo>
                      <a:pt x="119" y="0"/>
                    </a:moveTo>
                    <a:cubicBezTo>
                      <a:pt x="116" y="1"/>
                      <a:pt x="115" y="1"/>
                      <a:pt x="113" y="2"/>
                    </a:cubicBezTo>
                    <a:cubicBezTo>
                      <a:pt x="111" y="3"/>
                      <a:pt x="110" y="4"/>
                      <a:pt x="108" y="5"/>
                    </a:cubicBezTo>
                    <a:cubicBezTo>
                      <a:pt x="105" y="7"/>
                      <a:pt x="104" y="10"/>
                      <a:pt x="102" y="13"/>
                    </a:cubicBezTo>
                    <a:cubicBezTo>
                      <a:pt x="105" y="12"/>
                      <a:pt x="108" y="10"/>
                      <a:pt x="111" y="8"/>
                    </a:cubicBezTo>
                    <a:cubicBezTo>
                      <a:pt x="113" y="5"/>
                      <a:pt x="116" y="3"/>
                      <a:pt x="119" y="0"/>
                    </a:cubicBezTo>
                  </a:path>
                </a:pathLst>
              </a:custGeom>
              <a:solidFill>
                <a:srgbClr val="CAC5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316" name="Freeform 1399">
                <a:extLst>
                  <a:ext uri="{FF2B5EF4-FFF2-40B4-BE49-F238E27FC236}">
                    <a16:creationId xmlns:a16="http://schemas.microsoft.com/office/drawing/2014/main" id="{08504A1A-F24A-41E3-99B4-953FBB2718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2" y="1222"/>
                <a:ext cx="11" cy="66"/>
              </a:xfrm>
              <a:custGeom>
                <a:avLst/>
                <a:gdLst>
                  <a:gd name="T0" fmla="*/ 0 w 7"/>
                  <a:gd name="T1" fmla="*/ 0 h 41"/>
                  <a:gd name="T2" fmla="*/ 13 w 7"/>
                  <a:gd name="T3" fmla="*/ 275 h 41"/>
                  <a:gd name="T4" fmla="*/ 42 w 7"/>
                  <a:gd name="T5" fmla="*/ 163 h 41"/>
                  <a:gd name="T6" fmla="*/ 0 w 7"/>
                  <a:gd name="T7" fmla="*/ 0 h 4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" h="41">
                    <a:moveTo>
                      <a:pt x="0" y="0"/>
                    </a:moveTo>
                    <a:cubicBezTo>
                      <a:pt x="3" y="14"/>
                      <a:pt x="1" y="27"/>
                      <a:pt x="2" y="41"/>
                    </a:cubicBezTo>
                    <a:cubicBezTo>
                      <a:pt x="3" y="35"/>
                      <a:pt x="4" y="29"/>
                      <a:pt x="7" y="24"/>
                    </a:cubicBezTo>
                    <a:cubicBezTo>
                      <a:pt x="3" y="13"/>
                      <a:pt x="1" y="3"/>
                      <a:pt x="0" y="0"/>
                    </a:cubicBezTo>
                  </a:path>
                </a:pathLst>
              </a:custGeom>
              <a:solidFill>
                <a:srgbClr val="A9A2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317" name="Freeform 1400">
                <a:extLst>
                  <a:ext uri="{FF2B5EF4-FFF2-40B4-BE49-F238E27FC236}">
                    <a16:creationId xmlns:a16="http://schemas.microsoft.com/office/drawing/2014/main" id="{BE411CAD-E705-47B3-A2A9-3E0E2BBB71F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45" y="1251"/>
                <a:ext cx="255" cy="138"/>
              </a:xfrm>
              <a:custGeom>
                <a:avLst/>
                <a:gdLst>
                  <a:gd name="T0" fmla="*/ 34 w 159"/>
                  <a:gd name="T1" fmla="*/ 42 h 86"/>
                  <a:gd name="T2" fmla="*/ 0 w 159"/>
                  <a:gd name="T3" fmla="*/ 152 h 86"/>
                  <a:gd name="T4" fmla="*/ 0 w 159"/>
                  <a:gd name="T5" fmla="*/ 152 h 86"/>
                  <a:gd name="T6" fmla="*/ 47 w 159"/>
                  <a:gd name="T7" fmla="*/ 371 h 86"/>
                  <a:gd name="T8" fmla="*/ 157 w 159"/>
                  <a:gd name="T9" fmla="*/ 562 h 86"/>
                  <a:gd name="T10" fmla="*/ 165 w 159"/>
                  <a:gd name="T11" fmla="*/ 570 h 86"/>
                  <a:gd name="T12" fmla="*/ 132 w 159"/>
                  <a:gd name="T13" fmla="*/ 549 h 86"/>
                  <a:gd name="T14" fmla="*/ 107 w 159"/>
                  <a:gd name="T15" fmla="*/ 417 h 86"/>
                  <a:gd name="T16" fmla="*/ 88 w 159"/>
                  <a:gd name="T17" fmla="*/ 384 h 86"/>
                  <a:gd name="T18" fmla="*/ 34 w 159"/>
                  <a:gd name="T19" fmla="*/ 47 h 86"/>
                  <a:gd name="T20" fmla="*/ 34 w 159"/>
                  <a:gd name="T21" fmla="*/ 42 h 86"/>
                  <a:gd name="T22" fmla="*/ 1052 w 159"/>
                  <a:gd name="T23" fmla="*/ 0 h 86"/>
                  <a:gd name="T24" fmla="*/ 951 w 159"/>
                  <a:gd name="T25" fmla="*/ 90 h 86"/>
                  <a:gd name="T26" fmla="*/ 866 w 159"/>
                  <a:gd name="T27" fmla="*/ 252 h 86"/>
                  <a:gd name="T28" fmla="*/ 879 w 159"/>
                  <a:gd name="T29" fmla="*/ 260 h 86"/>
                  <a:gd name="T30" fmla="*/ 951 w 159"/>
                  <a:gd name="T31" fmla="*/ 152 h 86"/>
                  <a:gd name="T32" fmla="*/ 1010 w 159"/>
                  <a:gd name="T33" fmla="*/ 108 h 86"/>
                  <a:gd name="T34" fmla="*/ 1052 w 159"/>
                  <a:gd name="T35" fmla="*/ 0 h 8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159" h="86">
                    <a:moveTo>
                      <a:pt x="5" y="6"/>
                    </a:moveTo>
                    <a:cubicBezTo>
                      <a:pt x="2" y="11"/>
                      <a:pt x="1" y="17"/>
                      <a:pt x="0" y="23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1" y="35"/>
                      <a:pt x="5" y="45"/>
                      <a:pt x="7" y="56"/>
                    </a:cubicBezTo>
                    <a:cubicBezTo>
                      <a:pt x="10" y="70"/>
                      <a:pt x="6" y="82"/>
                      <a:pt x="24" y="85"/>
                    </a:cubicBezTo>
                    <a:cubicBezTo>
                      <a:pt x="24" y="86"/>
                      <a:pt x="25" y="86"/>
                      <a:pt x="25" y="86"/>
                    </a:cubicBezTo>
                    <a:cubicBezTo>
                      <a:pt x="23" y="85"/>
                      <a:pt x="22" y="84"/>
                      <a:pt x="20" y="83"/>
                    </a:cubicBezTo>
                    <a:cubicBezTo>
                      <a:pt x="17" y="78"/>
                      <a:pt x="16" y="70"/>
                      <a:pt x="16" y="63"/>
                    </a:cubicBezTo>
                    <a:cubicBezTo>
                      <a:pt x="15" y="61"/>
                      <a:pt x="14" y="60"/>
                      <a:pt x="13" y="58"/>
                    </a:cubicBezTo>
                    <a:cubicBezTo>
                      <a:pt x="4" y="43"/>
                      <a:pt x="4" y="25"/>
                      <a:pt x="5" y="7"/>
                    </a:cubicBezTo>
                    <a:cubicBezTo>
                      <a:pt x="5" y="7"/>
                      <a:pt x="5" y="6"/>
                      <a:pt x="5" y="6"/>
                    </a:cubicBezTo>
                    <a:moveTo>
                      <a:pt x="159" y="0"/>
                    </a:moveTo>
                    <a:cubicBezTo>
                      <a:pt x="153" y="4"/>
                      <a:pt x="148" y="9"/>
                      <a:pt x="144" y="14"/>
                    </a:cubicBezTo>
                    <a:cubicBezTo>
                      <a:pt x="137" y="21"/>
                      <a:pt x="134" y="30"/>
                      <a:pt x="131" y="38"/>
                    </a:cubicBezTo>
                    <a:cubicBezTo>
                      <a:pt x="132" y="38"/>
                      <a:pt x="132" y="39"/>
                      <a:pt x="133" y="39"/>
                    </a:cubicBezTo>
                    <a:cubicBezTo>
                      <a:pt x="136" y="35"/>
                      <a:pt x="139" y="29"/>
                      <a:pt x="144" y="23"/>
                    </a:cubicBezTo>
                    <a:cubicBezTo>
                      <a:pt x="147" y="21"/>
                      <a:pt x="150" y="18"/>
                      <a:pt x="153" y="16"/>
                    </a:cubicBezTo>
                    <a:cubicBezTo>
                      <a:pt x="155" y="11"/>
                      <a:pt x="157" y="5"/>
                      <a:pt x="159" y="0"/>
                    </a:cubicBezTo>
                  </a:path>
                </a:pathLst>
              </a:custGeom>
              <a:solidFill>
                <a:srgbClr val="CAC5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318" name="Freeform 1401">
                <a:extLst>
                  <a:ext uri="{FF2B5EF4-FFF2-40B4-BE49-F238E27FC236}">
                    <a16:creationId xmlns:a16="http://schemas.microsoft.com/office/drawing/2014/main" id="{81E4EF5F-94E9-4CE4-8C8A-57E75EB2E30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51" y="1227"/>
                <a:ext cx="278" cy="150"/>
              </a:xfrm>
              <a:custGeom>
                <a:avLst/>
                <a:gdLst>
                  <a:gd name="T0" fmla="*/ 1073 w 173"/>
                  <a:gd name="T1" fmla="*/ 46 h 94"/>
                  <a:gd name="T2" fmla="*/ 910 w 173"/>
                  <a:gd name="T3" fmla="*/ 166 h 94"/>
                  <a:gd name="T4" fmla="*/ 607 w 173"/>
                  <a:gd name="T5" fmla="*/ 362 h 94"/>
                  <a:gd name="T6" fmla="*/ 627 w 173"/>
                  <a:gd name="T7" fmla="*/ 491 h 94"/>
                  <a:gd name="T8" fmla="*/ 450 w 173"/>
                  <a:gd name="T9" fmla="*/ 444 h 94"/>
                  <a:gd name="T10" fmla="*/ 315 w 173"/>
                  <a:gd name="T11" fmla="*/ 525 h 94"/>
                  <a:gd name="T12" fmla="*/ 252 w 173"/>
                  <a:gd name="T13" fmla="*/ 448 h 94"/>
                  <a:gd name="T14" fmla="*/ 199 w 173"/>
                  <a:gd name="T15" fmla="*/ 479 h 94"/>
                  <a:gd name="T16" fmla="*/ 8 w 173"/>
                  <a:gd name="T17" fmla="*/ 142 h 94"/>
                  <a:gd name="T18" fmla="*/ 56 w 173"/>
                  <a:gd name="T19" fmla="*/ 471 h 94"/>
                  <a:gd name="T20" fmla="*/ 80 w 173"/>
                  <a:gd name="T21" fmla="*/ 504 h 94"/>
                  <a:gd name="T22" fmla="*/ 88 w 173"/>
                  <a:gd name="T23" fmla="*/ 448 h 94"/>
                  <a:gd name="T24" fmla="*/ 108 w 173"/>
                  <a:gd name="T25" fmla="*/ 444 h 94"/>
                  <a:gd name="T26" fmla="*/ 141 w 173"/>
                  <a:gd name="T27" fmla="*/ 458 h 94"/>
                  <a:gd name="T28" fmla="*/ 122 w 173"/>
                  <a:gd name="T29" fmla="*/ 479 h 94"/>
                  <a:gd name="T30" fmla="*/ 141 w 173"/>
                  <a:gd name="T31" fmla="*/ 471 h 94"/>
                  <a:gd name="T32" fmla="*/ 354 w 173"/>
                  <a:gd name="T33" fmla="*/ 608 h 94"/>
                  <a:gd name="T34" fmla="*/ 464 w 173"/>
                  <a:gd name="T35" fmla="*/ 565 h 94"/>
                  <a:gd name="T36" fmla="*/ 464 w 173"/>
                  <a:gd name="T37" fmla="*/ 565 h 94"/>
                  <a:gd name="T38" fmla="*/ 519 w 173"/>
                  <a:gd name="T39" fmla="*/ 586 h 94"/>
                  <a:gd name="T40" fmla="*/ 681 w 173"/>
                  <a:gd name="T41" fmla="*/ 512 h 94"/>
                  <a:gd name="T42" fmla="*/ 723 w 173"/>
                  <a:gd name="T43" fmla="*/ 369 h 94"/>
                  <a:gd name="T44" fmla="*/ 813 w 173"/>
                  <a:gd name="T45" fmla="*/ 337 h 94"/>
                  <a:gd name="T46" fmla="*/ 847 w 173"/>
                  <a:gd name="T47" fmla="*/ 346 h 94"/>
                  <a:gd name="T48" fmla="*/ 935 w 173"/>
                  <a:gd name="T49" fmla="*/ 185 h 94"/>
                  <a:gd name="T50" fmla="*/ 1033 w 173"/>
                  <a:gd name="T51" fmla="*/ 97 h 94"/>
                  <a:gd name="T52" fmla="*/ 1073 w 173"/>
                  <a:gd name="T53" fmla="*/ 46 h 94"/>
                  <a:gd name="T54" fmla="*/ 1107 w 173"/>
                  <a:gd name="T55" fmla="*/ 26 h 94"/>
                  <a:gd name="T56" fmla="*/ 1073 w 173"/>
                  <a:gd name="T57" fmla="*/ 46 h 94"/>
                  <a:gd name="T58" fmla="*/ 1107 w 173"/>
                  <a:gd name="T59" fmla="*/ 26 h 94"/>
                  <a:gd name="T60" fmla="*/ 1141 w 173"/>
                  <a:gd name="T61" fmla="*/ 0 h 94"/>
                  <a:gd name="T62" fmla="*/ 1107 w 173"/>
                  <a:gd name="T63" fmla="*/ 26 h 94"/>
                  <a:gd name="T64" fmla="*/ 1146 w 173"/>
                  <a:gd name="T65" fmla="*/ 13 h 94"/>
                  <a:gd name="T66" fmla="*/ 1154 w 173"/>
                  <a:gd name="T67" fmla="*/ 8 h 94"/>
                  <a:gd name="T68" fmla="*/ 1141 w 173"/>
                  <a:gd name="T69" fmla="*/ 0 h 94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173" h="94">
                    <a:moveTo>
                      <a:pt x="161" y="7"/>
                    </a:moveTo>
                    <a:cubicBezTo>
                      <a:pt x="151" y="13"/>
                      <a:pt x="143" y="17"/>
                      <a:pt x="136" y="26"/>
                    </a:cubicBezTo>
                    <a:cubicBezTo>
                      <a:pt x="123" y="42"/>
                      <a:pt x="106" y="43"/>
                      <a:pt x="91" y="56"/>
                    </a:cubicBezTo>
                    <a:cubicBezTo>
                      <a:pt x="100" y="60"/>
                      <a:pt x="100" y="70"/>
                      <a:pt x="94" y="76"/>
                    </a:cubicBezTo>
                    <a:cubicBezTo>
                      <a:pt x="86" y="72"/>
                      <a:pt x="76" y="68"/>
                      <a:pt x="67" y="68"/>
                    </a:cubicBezTo>
                    <a:cubicBezTo>
                      <a:pt x="59" y="68"/>
                      <a:pt x="51" y="72"/>
                      <a:pt x="47" y="81"/>
                    </a:cubicBezTo>
                    <a:cubicBezTo>
                      <a:pt x="45" y="77"/>
                      <a:pt x="39" y="73"/>
                      <a:pt x="38" y="69"/>
                    </a:cubicBezTo>
                    <a:cubicBezTo>
                      <a:pt x="35" y="72"/>
                      <a:pt x="33" y="74"/>
                      <a:pt x="30" y="74"/>
                    </a:cubicBezTo>
                    <a:cubicBezTo>
                      <a:pt x="19" y="74"/>
                      <a:pt x="8" y="44"/>
                      <a:pt x="1" y="22"/>
                    </a:cubicBezTo>
                    <a:cubicBezTo>
                      <a:pt x="0" y="40"/>
                      <a:pt x="0" y="58"/>
                      <a:pt x="9" y="73"/>
                    </a:cubicBezTo>
                    <a:cubicBezTo>
                      <a:pt x="10" y="75"/>
                      <a:pt x="11" y="76"/>
                      <a:pt x="12" y="78"/>
                    </a:cubicBezTo>
                    <a:cubicBezTo>
                      <a:pt x="12" y="75"/>
                      <a:pt x="13" y="71"/>
                      <a:pt x="13" y="69"/>
                    </a:cubicBezTo>
                    <a:cubicBezTo>
                      <a:pt x="14" y="69"/>
                      <a:pt x="15" y="68"/>
                      <a:pt x="16" y="68"/>
                    </a:cubicBezTo>
                    <a:cubicBezTo>
                      <a:pt x="18" y="68"/>
                      <a:pt x="19" y="69"/>
                      <a:pt x="21" y="71"/>
                    </a:cubicBezTo>
                    <a:cubicBezTo>
                      <a:pt x="18" y="74"/>
                      <a:pt x="18" y="74"/>
                      <a:pt x="18" y="74"/>
                    </a:cubicBezTo>
                    <a:cubicBezTo>
                      <a:pt x="19" y="73"/>
                      <a:pt x="20" y="73"/>
                      <a:pt x="21" y="73"/>
                    </a:cubicBezTo>
                    <a:cubicBezTo>
                      <a:pt x="34" y="73"/>
                      <a:pt x="39" y="90"/>
                      <a:pt x="53" y="94"/>
                    </a:cubicBezTo>
                    <a:cubicBezTo>
                      <a:pt x="59" y="92"/>
                      <a:pt x="66" y="87"/>
                      <a:pt x="70" y="87"/>
                    </a:cubicBezTo>
                    <a:cubicBezTo>
                      <a:pt x="70" y="87"/>
                      <a:pt x="70" y="87"/>
                      <a:pt x="70" y="87"/>
                    </a:cubicBezTo>
                    <a:cubicBezTo>
                      <a:pt x="73" y="87"/>
                      <a:pt x="75" y="89"/>
                      <a:pt x="78" y="90"/>
                    </a:cubicBezTo>
                    <a:cubicBezTo>
                      <a:pt x="85" y="86"/>
                      <a:pt x="93" y="83"/>
                      <a:pt x="102" y="79"/>
                    </a:cubicBezTo>
                    <a:cubicBezTo>
                      <a:pt x="101" y="73"/>
                      <a:pt x="96" y="66"/>
                      <a:pt x="108" y="57"/>
                    </a:cubicBezTo>
                    <a:cubicBezTo>
                      <a:pt x="114" y="53"/>
                      <a:pt x="118" y="52"/>
                      <a:pt x="122" y="52"/>
                    </a:cubicBezTo>
                    <a:cubicBezTo>
                      <a:pt x="124" y="52"/>
                      <a:pt x="125" y="52"/>
                      <a:pt x="127" y="53"/>
                    </a:cubicBezTo>
                    <a:cubicBezTo>
                      <a:pt x="130" y="45"/>
                      <a:pt x="133" y="36"/>
                      <a:pt x="140" y="29"/>
                    </a:cubicBezTo>
                    <a:cubicBezTo>
                      <a:pt x="144" y="24"/>
                      <a:pt x="149" y="19"/>
                      <a:pt x="155" y="15"/>
                    </a:cubicBezTo>
                    <a:cubicBezTo>
                      <a:pt x="157" y="12"/>
                      <a:pt x="158" y="9"/>
                      <a:pt x="161" y="7"/>
                    </a:cubicBezTo>
                    <a:moveTo>
                      <a:pt x="166" y="4"/>
                    </a:moveTo>
                    <a:cubicBezTo>
                      <a:pt x="164" y="4"/>
                      <a:pt x="162" y="6"/>
                      <a:pt x="161" y="7"/>
                    </a:cubicBezTo>
                    <a:cubicBezTo>
                      <a:pt x="163" y="6"/>
                      <a:pt x="164" y="5"/>
                      <a:pt x="166" y="4"/>
                    </a:cubicBezTo>
                    <a:moveTo>
                      <a:pt x="171" y="0"/>
                    </a:moveTo>
                    <a:cubicBezTo>
                      <a:pt x="169" y="2"/>
                      <a:pt x="168" y="3"/>
                      <a:pt x="166" y="4"/>
                    </a:cubicBezTo>
                    <a:cubicBezTo>
                      <a:pt x="168" y="3"/>
                      <a:pt x="169" y="3"/>
                      <a:pt x="172" y="2"/>
                    </a:cubicBezTo>
                    <a:cubicBezTo>
                      <a:pt x="172" y="2"/>
                      <a:pt x="172" y="2"/>
                      <a:pt x="173" y="1"/>
                    </a:cubicBezTo>
                    <a:cubicBezTo>
                      <a:pt x="171" y="0"/>
                      <a:pt x="171" y="0"/>
                      <a:pt x="171" y="0"/>
                    </a:cubicBezTo>
                  </a:path>
                </a:pathLst>
              </a:custGeom>
              <a:solidFill>
                <a:srgbClr val="DFDB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319" name="Freeform 1402">
                <a:extLst>
                  <a:ext uri="{FF2B5EF4-FFF2-40B4-BE49-F238E27FC236}">
                    <a16:creationId xmlns:a16="http://schemas.microsoft.com/office/drawing/2014/main" id="{125FA389-6904-40D0-A66B-D13C572D76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7" y="1126"/>
                <a:ext cx="69" cy="70"/>
              </a:xfrm>
              <a:custGeom>
                <a:avLst/>
                <a:gdLst>
                  <a:gd name="T0" fmla="*/ 0 w 43"/>
                  <a:gd name="T1" fmla="*/ 0 h 44"/>
                  <a:gd name="T2" fmla="*/ 47 w 43"/>
                  <a:gd name="T3" fmla="*/ 56 h 44"/>
                  <a:gd name="T4" fmla="*/ 141 w 43"/>
                  <a:gd name="T5" fmla="*/ 129 h 44"/>
                  <a:gd name="T6" fmla="*/ 124 w 43"/>
                  <a:gd name="T7" fmla="*/ 164 h 44"/>
                  <a:gd name="T8" fmla="*/ 212 w 43"/>
                  <a:gd name="T9" fmla="*/ 239 h 44"/>
                  <a:gd name="T10" fmla="*/ 226 w 43"/>
                  <a:gd name="T11" fmla="*/ 240 h 44"/>
                  <a:gd name="T12" fmla="*/ 218 w 43"/>
                  <a:gd name="T13" fmla="*/ 240 h 44"/>
                  <a:gd name="T14" fmla="*/ 244 w 43"/>
                  <a:gd name="T15" fmla="*/ 261 h 44"/>
                  <a:gd name="T16" fmla="*/ 286 w 43"/>
                  <a:gd name="T17" fmla="*/ 282 h 44"/>
                  <a:gd name="T18" fmla="*/ 162 w 43"/>
                  <a:gd name="T19" fmla="*/ 46 h 44"/>
                  <a:gd name="T20" fmla="*/ 0 w 43"/>
                  <a:gd name="T21" fmla="*/ 0 h 4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43" h="44">
                    <a:moveTo>
                      <a:pt x="0" y="0"/>
                    </a:moveTo>
                    <a:cubicBezTo>
                      <a:pt x="3" y="3"/>
                      <a:pt x="6" y="7"/>
                      <a:pt x="7" y="9"/>
                    </a:cubicBezTo>
                    <a:cubicBezTo>
                      <a:pt x="8" y="10"/>
                      <a:pt x="18" y="14"/>
                      <a:pt x="21" y="20"/>
                    </a:cubicBezTo>
                    <a:cubicBezTo>
                      <a:pt x="21" y="20"/>
                      <a:pt x="20" y="23"/>
                      <a:pt x="19" y="26"/>
                    </a:cubicBezTo>
                    <a:cubicBezTo>
                      <a:pt x="23" y="30"/>
                      <a:pt x="28" y="34"/>
                      <a:pt x="32" y="37"/>
                    </a:cubicBezTo>
                    <a:cubicBezTo>
                      <a:pt x="33" y="37"/>
                      <a:pt x="33" y="38"/>
                      <a:pt x="34" y="38"/>
                    </a:cubicBezTo>
                    <a:cubicBezTo>
                      <a:pt x="33" y="38"/>
                      <a:pt x="33" y="38"/>
                      <a:pt x="33" y="38"/>
                    </a:cubicBezTo>
                    <a:cubicBezTo>
                      <a:pt x="35" y="39"/>
                      <a:pt x="36" y="40"/>
                      <a:pt x="37" y="41"/>
                    </a:cubicBezTo>
                    <a:cubicBezTo>
                      <a:pt x="39" y="42"/>
                      <a:pt x="41" y="43"/>
                      <a:pt x="43" y="44"/>
                    </a:cubicBezTo>
                    <a:cubicBezTo>
                      <a:pt x="36" y="32"/>
                      <a:pt x="33" y="18"/>
                      <a:pt x="24" y="7"/>
                    </a:cubicBezTo>
                    <a:cubicBezTo>
                      <a:pt x="17" y="6"/>
                      <a:pt x="9" y="3"/>
                      <a:pt x="0" y="0"/>
                    </a:cubicBezTo>
                  </a:path>
                </a:pathLst>
              </a:custGeom>
              <a:solidFill>
                <a:srgbClr val="CAC5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320" name="Freeform 1403">
                <a:extLst>
                  <a:ext uri="{FF2B5EF4-FFF2-40B4-BE49-F238E27FC236}">
                    <a16:creationId xmlns:a16="http://schemas.microsoft.com/office/drawing/2014/main" id="{3556FA52-B78A-4F4C-96B7-D7919A6151F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18" y="1185"/>
                <a:ext cx="20" cy="16"/>
              </a:xfrm>
              <a:custGeom>
                <a:avLst/>
                <a:gdLst>
                  <a:gd name="T0" fmla="*/ 37 w 12"/>
                  <a:gd name="T1" fmla="*/ 26 h 10"/>
                  <a:gd name="T2" fmla="*/ 92 w 12"/>
                  <a:gd name="T3" fmla="*/ 67 h 10"/>
                  <a:gd name="T4" fmla="*/ 92 w 12"/>
                  <a:gd name="T5" fmla="*/ 56 h 10"/>
                  <a:gd name="T6" fmla="*/ 83 w 12"/>
                  <a:gd name="T7" fmla="*/ 46 h 10"/>
                  <a:gd name="T8" fmla="*/ 37 w 12"/>
                  <a:gd name="T9" fmla="*/ 26 h 10"/>
                  <a:gd name="T10" fmla="*/ 0 w 12"/>
                  <a:gd name="T11" fmla="*/ 0 h 10"/>
                  <a:gd name="T12" fmla="*/ 8 w 12"/>
                  <a:gd name="T13" fmla="*/ 8 h 10"/>
                  <a:gd name="T14" fmla="*/ 13 w 12"/>
                  <a:gd name="T15" fmla="*/ 8 h 10"/>
                  <a:gd name="T16" fmla="*/ 0 w 12"/>
                  <a:gd name="T17" fmla="*/ 0 h 1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2" h="10">
                    <a:moveTo>
                      <a:pt x="5" y="4"/>
                    </a:moveTo>
                    <a:cubicBezTo>
                      <a:pt x="8" y="6"/>
                      <a:pt x="10" y="8"/>
                      <a:pt x="12" y="10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2" y="9"/>
                      <a:pt x="11" y="8"/>
                      <a:pt x="11" y="7"/>
                    </a:cubicBezTo>
                    <a:cubicBezTo>
                      <a:pt x="9" y="6"/>
                      <a:pt x="7" y="5"/>
                      <a:pt x="5" y="4"/>
                    </a:cubicBezTo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0"/>
                      <a:pt x="0" y="0"/>
                    </a:cubicBezTo>
                  </a:path>
                </a:pathLst>
              </a:custGeom>
              <a:solidFill>
                <a:srgbClr val="DFDB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321" name="Freeform 1404">
                <a:extLst>
                  <a:ext uri="{FF2B5EF4-FFF2-40B4-BE49-F238E27FC236}">
                    <a16:creationId xmlns:a16="http://schemas.microsoft.com/office/drawing/2014/main" id="{662BA4BD-F796-4905-A4EC-9138826A62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01" y="1132"/>
                <a:ext cx="2" cy="2"/>
              </a:xfrm>
              <a:custGeom>
                <a:avLst/>
                <a:gdLst>
                  <a:gd name="T0" fmla="*/ 16 w 1"/>
                  <a:gd name="T1" fmla="*/ 0 h 1"/>
                  <a:gd name="T2" fmla="*/ 16 w 1"/>
                  <a:gd name="T3" fmla="*/ 0 h 1"/>
                  <a:gd name="T4" fmla="*/ 0 w 1"/>
                  <a:gd name="T5" fmla="*/ 16 h 1"/>
                  <a:gd name="T6" fmla="*/ 16 w 1"/>
                  <a:gd name="T7" fmla="*/ 0 h 1"/>
                  <a:gd name="T8" fmla="*/ 16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796F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322" name="Freeform 1405">
                <a:extLst>
                  <a:ext uri="{FF2B5EF4-FFF2-40B4-BE49-F238E27FC236}">
                    <a16:creationId xmlns:a16="http://schemas.microsoft.com/office/drawing/2014/main" id="{496C3177-3F2B-464A-9088-F42D57F85F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26" y="1132"/>
                <a:ext cx="80" cy="80"/>
              </a:xfrm>
              <a:custGeom>
                <a:avLst/>
                <a:gdLst>
                  <a:gd name="T0" fmla="*/ 315 w 50"/>
                  <a:gd name="T1" fmla="*/ 0 h 50"/>
                  <a:gd name="T2" fmla="*/ 307 w 50"/>
                  <a:gd name="T3" fmla="*/ 8 h 50"/>
                  <a:gd name="T4" fmla="*/ 67 w 50"/>
                  <a:gd name="T5" fmla="*/ 230 h 50"/>
                  <a:gd name="T6" fmla="*/ 0 w 50"/>
                  <a:gd name="T7" fmla="*/ 328 h 50"/>
                  <a:gd name="T8" fmla="*/ 74 w 50"/>
                  <a:gd name="T9" fmla="*/ 302 h 50"/>
                  <a:gd name="T10" fmla="*/ 98 w 50"/>
                  <a:gd name="T11" fmla="*/ 307 h 50"/>
                  <a:gd name="T12" fmla="*/ 77 w 50"/>
                  <a:gd name="T13" fmla="*/ 315 h 50"/>
                  <a:gd name="T14" fmla="*/ 176 w 50"/>
                  <a:gd name="T15" fmla="*/ 294 h 50"/>
                  <a:gd name="T16" fmla="*/ 184 w 50"/>
                  <a:gd name="T17" fmla="*/ 221 h 50"/>
                  <a:gd name="T18" fmla="*/ 286 w 50"/>
                  <a:gd name="T19" fmla="*/ 176 h 50"/>
                  <a:gd name="T20" fmla="*/ 328 w 50"/>
                  <a:gd name="T21" fmla="*/ 54 h 50"/>
                  <a:gd name="T22" fmla="*/ 315 w 50"/>
                  <a:gd name="T23" fmla="*/ 0 h 5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50" h="50">
                    <a:moveTo>
                      <a:pt x="48" y="0"/>
                    </a:moveTo>
                    <a:cubicBezTo>
                      <a:pt x="48" y="1"/>
                      <a:pt x="47" y="1"/>
                      <a:pt x="47" y="1"/>
                    </a:cubicBezTo>
                    <a:cubicBezTo>
                      <a:pt x="40" y="16"/>
                      <a:pt x="25" y="32"/>
                      <a:pt x="10" y="35"/>
                    </a:cubicBezTo>
                    <a:cubicBezTo>
                      <a:pt x="0" y="50"/>
                      <a:pt x="0" y="50"/>
                      <a:pt x="0" y="50"/>
                    </a:cubicBezTo>
                    <a:cubicBezTo>
                      <a:pt x="3" y="48"/>
                      <a:pt x="7" y="46"/>
                      <a:pt x="11" y="46"/>
                    </a:cubicBezTo>
                    <a:cubicBezTo>
                      <a:pt x="12" y="46"/>
                      <a:pt x="13" y="46"/>
                      <a:pt x="15" y="47"/>
                    </a:cubicBezTo>
                    <a:cubicBezTo>
                      <a:pt x="12" y="48"/>
                      <a:pt x="12" y="48"/>
                      <a:pt x="12" y="48"/>
                    </a:cubicBezTo>
                    <a:cubicBezTo>
                      <a:pt x="17" y="47"/>
                      <a:pt x="22" y="45"/>
                      <a:pt x="27" y="45"/>
                    </a:cubicBezTo>
                    <a:cubicBezTo>
                      <a:pt x="27" y="40"/>
                      <a:pt x="29" y="38"/>
                      <a:pt x="28" y="34"/>
                    </a:cubicBezTo>
                    <a:cubicBezTo>
                      <a:pt x="33" y="32"/>
                      <a:pt x="41" y="30"/>
                      <a:pt x="44" y="27"/>
                    </a:cubicBezTo>
                    <a:cubicBezTo>
                      <a:pt x="47" y="23"/>
                      <a:pt x="45" y="14"/>
                      <a:pt x="50" y="8"/>
                    </a:cubicBezTo>
                    <a:cubicBezTo>
                      <a:pt x="49" y="6"/>
                      <a:pt x="48" y="3"/>
                      <a:pt x="48" y="0"/>
                    </a:cubicBezTo>
                  </a:path>
                </a:pathLst>
              </a:custGeom>
              <a:solidFill>
                <a:srgbClr val="A9A2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323" name="Freeform 1406">
                <a:extLst>
                  <a:ext uri="{FF2B5EF4-FFF2-40B4-BE49-F238E27FC236}">
                    <a16:creationId xmlns:a16="http://schemas.microsoft.com/office/drawing/2014/main" id="{7D611A98-E121-4DF3-B09C-B2C6E20A94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26" y="1145"/>
                <a:ext cx="90" cy="78"/>
              </a:xfrm>
              <a:custGeom>
                <a:avLst/>
                <a:gdLst>
                  <a:gd name="T0" fmla="*/ 333 w 56"/>
                  <a:gd name="T1" fmla="*/ 0 h 49"/>
                  <a:gd name="T2" fmla="*/ 294 w 56"/>
                  <a:gd name="T3" fmla="*/ 121 h 49"/>
                  <a:gd name="T4" fmla="*/ 186 w 56"/>
                  <a:gd name="T5" fmla="*/ 164 h 49"/>
                  <a:gd name="T6" fmla="*/ 178 w 56"/>
                  <a:gd name="T7" fmla="*/ 239 h 49"/>
                  <a:gd name="T8" fmla="*/ 80 w 56"/>
                  <a:gd name="T9" fmla="*/ 258 h 49"/>
                  <a:gd name="T10" fmla="*/ 0 w 56"/>
                  <a:gd name="T11" fmla="*/ 307 h 49"/>
                  <a:gd name="T12" fmla="*/ 0 w 56"/>
                  <a:gd name="T13" fmla="*/ 307 h 49"/>
                  <a:gd name="T14" fmla="*/ 59 w 56"/>
                  <a:gd name="T15" fmla="*/ 301 h 49"/>
                  <a:gd name="T16" fmla="*/ 122 w 56"/>
                  <a:gd name="T17" fmla="*/ 314 h 49"/>
                  <a:gd name="T18" fmla="*/ 362 w 56"/>
                  <a:gd name="T19" fmla="*/ 84 h 49"/>
                  <a:gd name="T20" fmla="*/ 374 w 56"/>
                  <a:gd name="T21" fmla="*/ 33 h 49"/>
                  <a:gd name="T22" fmla="*/ 333 w 56"/>
                  <a:gd name="T23" fmla="*/ 0 h 49"/>
                  <a:gd name="T24" fmla="*/ 333 w 56"/>
                  <a:gd name="T25" fmla="*/ 0 h 4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56" h="49">
                    <a:moveTo>
                      <a:pt x="50" y="0"/>
                    </a:moveTo>
                    <a:cubicBezTo>
                      <a:pt x="45" y="6"/>
                      <a:pt x="47" y="15"/>
                      <a:pt x="44" y="19"/>
                    </a:cubicBezTo>
                    <a:cubicBezTo>
                      <a:pt x="41" y="22"/>
                      <a:pt x="33" y="24"/>
                      <a:pt x="28" y="26"/>
                    </a:cubicBezTo>
                    <a:cubicBezTo>
                      <a:pt x="29" y="30"/>
                      <a:pt x="27" y="32"/>
                      <a:pt x="27" y="37"/>
                    </a:cubicBezTo>
                    <a:cubicBezTo>
                      <a:pt x="22" y="37"/>
                      <a:pt x="17" y="39"/>
                      <a:pt x="12" y="40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3" y="48"/>
                      <a:pt x="6" y="47"/>
                      <a:pt x="9" y="47"/>
                    </a:cubicBezTo>
                    <a:cubicBezTo>
                      <a:pt x="12" y="47"/>
                      <a:pt x="15" y="48"/>
                      <a:pt x="18" y="49"/>
                    </a:cubicBezTo>
                    <a:cubicBezTo>
                      <a:pt x="31" y="38"/>
                      <a:pt x="43" y="24"/>
                      <a:pt x="54" y="13"/>
                    </a:cubicBezTo>
                    <a:cubicBezTo>
                      <a:pt x="55" y="10"/>
                      <a:pt x="56" y="7"/>
                      <a:pt x="56" y="5"/>
                    </a:cubicBezTo>
                    <a:cubicBezTo>
                      <a:pt x="54" y="3"/>
                      <a:pt x="51" y="2"/>
                      <a:pt x="50" y="0"/>
                    </a:cubicBezTo>
                    <a:cubicBezTo>
                      <a:pt x="50" y="0"/>
                      <a:pt x="50" y="0"/>
                      <a:pt x="50" y="0"/>
                    </a:cubicBezTo>
                  </a:path>
                </a:pathLst>
              </a:custGeom>
              <a:solidFill>
                <a:srgbClr val="B9B3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324" name="Freeform 1407">
                <a:extLst>
                  <a:ext uri="{FF2B5EF4-FFF2-40B4-BE49-F238E27FC236}">
                    <a16:creationId xmlns:a16="http://schemas.microsoft.com/office/drawing/2014/main" id="{45811D7D-88A0-4CE6-8E46-629569069C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26" y="1206"/>
                <a:ext cx="24" cy="8"/>
              </a:xfrm>
              <a:custGeom>
                <a:avLst/>
                <a:gdLst>
                  <a:gd name="T0" fmla="*/ 74 w 15"/>
                  <a:gd name="T1" fmla="*/ 0 h 5"/>
                  <a:gd name="T2" fmla="*/ 0 w 15"/>
                  <a:gd name="T3" fmla="*/ 26 h 5"/>
                  <a:gd name="T4" fmla="*/ 0 w 15"/>
                  <a:gd name="T5" fmla="*/ 34 h 5"/>
                  <a:gd name="T6" fmla="*/ 77 w 15"/>
                  <a:gd name="T7" fmla="*/ 13 h 5"/>
                  <a:gd name="T8" fmla="*/ 98 w 15"/>
                  <a:gd name="T9" fmla="*/ 8 h 5"/>
                  <a:gd name="T10" fmla="*/ 74 w 15"/>
                  <a:gd name="T11" fmla="*/ 0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5" h="5">
                    <a:moveTo>
                      <a:pt x="11" y="0"/>
                    </a:moveTo>
                    <a:cubicBezTo>
                      <a:pt x="7" y="0"/>
                      <a:pt x="3" y="2"/>
                      <a:pt x="0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4" y="4"/>
                      <a:pt x="8" y="4"/>
                      <a:pt x="12" y="2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3" y="0"/>
                      <a:pt x="12" y="0"/>
                      <a:pt x="11" y="0"/>
                    </a:cubicBezTo>
                  </a:path>
                </a:pathLst>
              </a:custGeom>
              <a:solidFill>
                <a:srgbClr val="CAC5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325" name="Freeform 1408">
                <a:extLst>
                  <a:ext uri="{FF2B5EF4-FFF2-40B4-BE49-F238E27FC236}">
                    <a16:creationId xmlns:a16="http://schemas.microsoft.com/office/drawing/2014/main" id="{C405C3B8-105A-4452-B41C-D1F2FDE40A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26" y="1209"/>
                <a:ext cx="19" cy="13"/>
              </a:xfrm>
              <a:custGeom>
                <a:avLst/>
                <a:gdLst>
                  <a:gd name="T0" fmla="*/ 76 w 12"/>
                  <a:gd name="T1" fmla="*/ 0 h 8"/>
                  <a:gd name="T2" fmla="*/ 0 w 12"/>
                  <a:gd name="T3" fmla="*/ 21 h 8"/>
                  <a:gd name="T4" fmla="*/ 0 w 12"/>
                  <a:gd name="T5" fmla="*/ 21 h 8"/>
                  <a:gd name="T6" fmla="*/ 0 w 12"/>
                  <a:gd name="T7" fmla="*/ 55 h 8"/>
                  <a:gd name="T8" fmla="*/ 76 w 12"/>
                  <a:gd name="T9" fmla="*/ 0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" h="8">
                    <a:moveTo>
                      <a:pt x="12" y="0"/>
                    </a:moveTo>
                    <a:cubicBezTo>
                      <a:pt x="8" y="2"/>
                      <a:pt x="4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6"/>
                      <a:pt x="0" y="8"/>
                    </a:cubicBezTo>
                    <a:cubicBezTo>
                      <a:pt x="12" y="0"/>
                      <a:pt x="12" y="0"/>
                      <a:pt x="12" y="0"/>
                    </a:cubicBezTo>
                  </a:path>
                </a:pathLst>
              </a:custGeom>
              <a:solidFill>
                <a:srgbClr val="D4D0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326" name="Freeform 1409">
                <a:extLst>
                  <a:ext uri="{FF2B5EF4-FFF2-40B4-BE49-F238E27FC236}">
                    <a16:creationId xmlns:a16="http://schemas.microsoft.com/office/drawing/2014/main" id="{2CC86E01-C6BA-4C2D-A083-F5BF4DCAF5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28" y="1233"/>
                <a:ext cx="16" cy="10"/>
              </a:xfrm>
              <a:custGeom>
                <a:avLst/>
                <a:gdLst>
                  <a:gd name="T0" fmla="*/ 67 w 10"/>
                  <a:gd name="T1" fmla="*/ 0 h 6"/>
                  <a:gd name="T2" fmla="*/ 0 w 10"/>
                  <a:gd name="T3" fmla="*/ 8 h 6"/>
                  <a:gd name="T4" fmla="*/ 0 w 10"/>
                  <a:gd name="T5" fmla="*/ 47 h 6"/>
                  <a:gd name="T6" fmla="*/ 67 w 10"/>
                  <a:gd name="T7" fmla="*/ 0 h 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" h="6">
                    <a:moveTo>
                      <a:pt x="10" y="0"/>
                    </a:moveTo>
                    <a:cubicBezTo>
                      <a:pt x="6" y="0"/>
                      <a:pt x="3" y="0"/>
                      <a:pt x="0" y="1"/>
                    </a:cubicBezTo>
                    <a:cubicBezTo>
                      <a:pt x="0" y="3"/>
                      <a:pt x="0" y="5"/>
                      <a:pt x="0" y="6"/>
                    </a:cubicBezTo>
                    <a:cubicBezTo>
                      <a:pt x="3" y="5"/>
                      <a:pt x="6" y="2"/>
                      <a:pt x="10" y="0"/>
                    </a:cubicBezTo>
                  </a:path>
                </a:pathLst>
              </a:custGeom>
              <a:solidFill>
                <a:srgbClr val="CAC5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327" name="Freeform 1410">
                <a:extLst>
                  <a:ext uri="{FF2B5EF4-FFF2-40B4-BE49-F238E27FC236}">
                    <a16:creationId xmlns:a16="http://schemas.microsoft.com/office/drawing/2014/main" id="{568705FB-678A-4B68-95C2-252687D1F8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26" y="1220"/>
                <a:ext cx="29" cy="15"/>
              </a:xfrm>
              <a:custGeom>
                <a:avLst/>
                <a:gdLst>
                  <a:gd name="T0" fmla="*/ 63 w 18"/>
                  <a:gd name="T1" fmla="*/ 0 h 9"/>
                  <a:gd name="T2" fmla="*/ 0 w 18"/>
                  <a:gd name="T3" fmla="*/ 8 h 9"/>
                  <a:gd name="T4" fmla="*/ 8 w 18"/>
                  <a:gd name="T5" fmla="*/ 70 h 9"/>
                  <a:gd name="T6" fmla="*/ 76 w 18"/>
                  <a:gd name="T7" fmla="*/ 62 h 9"/>
                  <a:gd name="T8" fmla="*/ 122 w 18"/>
                  <a:gd name="T9" fmla="*/ 13 h 9"/>
                  <a:gd name="T10" fmla="*/ 63 w 18"/>
                  <a:gd name="T11" fmla="*/ 0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" h="9">
                    <a:moveTo>
                      <a:pt x="9" y="0"/>
                    </a:moveTo>
                    <a:cubicBezTo>
                      <a:pt x="6" y="0"/>
                      <a:pt x="3" y="1"/>
                      <a:pt x="0" y="1"/>
                    </a:cubicBezTo>
                    <a:cubicBezTo>
                      <a:pt x="1" y="3"/>
                      <a:pt x="1" y="6"/>
                      <a:pt x="1" y="9"/>
                    </a:cubicBezTo>
                    <a:cubicBezTo>
                      <a:pt x="4" y="8"/>
                      <a:pt x="7" y="8"/>
                      <a:pt x="11" y="8"/>
                    </a:cubicBezTo>
                    <a:cubicBezTo>
                      <a:pt x="13" y="6"/>
                      <a:pt x="15" y="4"/>
                      <a:pt x="18" y="2"/>
                    </a:cubicBezTo>
                    <a:cubicBezTo>
                      <a:pt x="15" y="1"/>
                      <a:pt x="12" y="0"/>
                      <a:pt x="9" y="0"/>
                    </a:cubicBezTo>
                  </a:path>
                </a:pathLst>
              </a:custGeom>
              <a:solidFill>
                <a:srgbClr val="D4D0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328" name="Freeform 1411">
                <a:extLst>
                  <a:ext uri="{FF2B5EF4-FFF2-40B4-BE49-F238E27FC236}">
                    <a16:creationId xmlns:a16="http://schemas.microsoft.com/office/drawing/2014/main" id="{0C8B7B38-9907-4557-918B-0B1E1D5B9D6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41" y="1135"/>
                <a:ext cx="85" cy="58"/>
              </a:xfrm>
              <a:custGeom>
                <a:avLst/>
                <a:gdLst>
                  <a:gd name="T0" fmla="*/ 327 w 53"/>
                  <a:gd name="T1" fmla="*/ 218 h 36"/>
                  <a:gd name="T2" fmla="*/ 306 w 53"/>
                  <a:gd name="T3" fmla="*/ 242 h 36"/>
                  <a:gd name="T4" fmla="*/ 329 w 53"/>
                  <a:gd name="T5" fmla="*/ 234 h 36"/>
                  <a:gd name="T6" fmla="*/ 350 w 53"/>
                  <a:gd name="T7" fmla="*/ 234 h 36"/>
                  <a:gd name="T8" fmla="*/ 327 w 53"/>
                  <a:gd name="T9" fmla="*/ 218 h 36"/>
                  <a:gd name="T10" fmla="*/ 231 w 53"/>
                  <a:gd name="T11" fmla="*/ 135 h 36"/>
                  <a:gd name="T12" fmla="*/ 205 w 53"/>
                  <a:gd name="T13" fmla="*/ 190 h 36"/>
                  <a:gd name="T14" fmla="*/ 316 w 53"/>
                  <a:gd name="T15" fmla="*/ 211 h 36"/>
                  <a:gd name="T16" fmla="*/ 231 w 53"/>
                  <a:gd name="T17" fmla="*/ 135 h 36"/>
                  <a:gd name="T18" fmla="*/ 0 w 53"/>
                  <a:gd name="T19" fmla="*/ 0 h 36"/>
                  <a:gd name="T20" fmla="*/ 107 w 53"/>
                  <a:gd name="T21" fmla="*/ 164 h 36"/>
                  <a:gd name="T22" fmla="*/ 8 w 53"/>
                  <a:gd name="T23" fmla="*/ 0 h 36"/>
                  <a:gd name="T24" fmla="*/ 0 w 53"/>
                  <a:gd name="T25" fmla="*/ 0 h 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53" h="36">
                    <a:moveTo>
                      <a:pt x="49" y="32"/>
                    </a:moveTo>
                    <a:cubicBezTo>
                      <a:pt x="46" y="36"/>
                      <a:pt x="46" y="36"/>
                      <a:pt x="46" y="36"/>
                    </a:cubicBezTo>
                    <a:cubicBezTo>
                      <a:pt x="47" y="35"/>
                      <a:pt x="49" y="35"/>
                      <a:pt x="50" y="35"/>
                    </a:cubicBezTo>
                    <a:cubicBezTo>
                      <a:pt x="51" y="35"/>
                      <a:pt x="52" y="35"/>
                      <a:pt x="53" y="35"/>
                    </a:cubicBezTo>
                    <a:cubicBezTo>
                      <a:pt x="52" y="34"/>
                      <a:pt x="51" y="33"/>
                      <a:pt x="49" y="32"/>
                    </a:cubicBezTo>
                    <a:moveTo>
                      <a:pt x="35" y="20"/>
                    </a:moveTo>
                    <a:cubicBezTo>
                      <a:pt x="34" y="23"/>
                      <a:pt x="32" y="25"/>
                      <a:pt x="31" y="28"/>
                    </a:cubicBezTo>
                    <a:cubicBezTo>
                      <a:pt x="37" y="29"/>
                      <a:pt x="43" y="30"/>
                      <a:pt x="48" y="31"/>
                    </a:cubicBezTo>
                    <a:cubicBezTo>
                      <a:pt x="44" y="28"/>
                      <a:pt x="39" y="24"/>
                      <a:pt x="35" y="20"/>
                    </a:cubicBezTo>
                    <a:moveTo>
                      <a:pt x="0" y="0"/>
                    </a:moveTo>
                    <a:cubicBezTo>
                      <a:pt x="0" y="7"/>
                      <a:pt x="7" y="15"/>
                      <a:pt x="16" y="24"/>
                    </a:cubicBezTo>
                    <a:cubicBezTo>
                      <a:pt x="11" y="15"/>
                      <a:pt x="6" y="6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</a:path>
                </a:pathLst>
              </a:custGeom>
              <a:solidFill>
                <a:srgbClr val="DFDB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329" name="Freeform 1412">
                <a:extLst>
                  <a:ext uri="{FF2B5EF4-FFF2-40B4-BE49-F238E27FC236}">
                    <a16:creationId xmlns:a16="http://schemas.microsoft.com/office/drawing/2014/main" id="{DE4EBA19-B799-40C9-8ED3-CBD4ECD099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8" y="1180"/>
                <a:ext cx="50" cy="24"/>
              </a:xfrm>
              <a:custGeom>
                <a:avLst/>
                <a:gdLst>
                  <a:gd name="T0" fmla="*/ 13 w 31"/>
                  <a:gd name="T1" fmla="*/ 0 h 15"/>
                  <a:gd name="T2" fmla="*/ 0 w 31"/>
                  <a:gd name="T3" fmla="*/ 42 h 15"/>
                  <a:gd name="T4" fmla="*/ 131 w 31"/>
                  <a:gd name="T5" fmla="*/ 98 h 15"/>
                  <a:gd name="T6" fmla="*/ 211 w 31"/>
                  <a:gd name="T7" fmla="*/ 86 h 15"/>
                  <a:gd name="T8" fmla="*/ 165 w 31"/>
                  <a:gd name="T9" fmla="*/ 46 h 15"/>
                  <a:gd name="T10" fmla="*/ 144 w 31"/>
                  <a:gd name="T11" fmla="*/ 46 h 15"/>
                  <a:gd name="T12" fmla="*/ 115 w 31"/>
                  <a:gd name="T13" fmla="*/ 54 h 15"/>
                  <a:gd name="T14" fmla="*/ 135 w 31"/>
                  <a:gd name="T15" fmla="*/ 26 h 15"/>
                  <a:gd name="T16" fmla="*/ 131 w 31"/>
                  <a:gd name="T17" fmla="*/ 21 h 15"/>
                  <a:gd name="T18" fmla="*/ 13 w 31"/>
                  <a:gd name="T19" fmla="*/ 0 h 1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31" h="15">
                    <a:moveTo>
                      <a:pt x="2" y="0"/>
                    </a:moveTo>
                    <a:cubicBezTo>
                      <a:pt x="1" y="3"/>
                      <a:pt x="0" y="5"/>
                      <a:pt x="0" y="6"/>
                    </a:cubicBezTo>
                    <a:cubicBezTo>
                      <a:pt x="8" y="8"/>
                      <a:pt x="14" y="11"/>
                      <a:pt x="19" y="15"/>
                    </a:cubicBezTo>
                    <a:cubicBezTo>
                      <a:pt x="23" y="14"/>
                      <a:pt x="27" y="13"/>
                      <a:pt x="31" y="13"/>
                    </a:cubicBezTo>
                    <a:cubicBezTo>
                      <a:pt x="29" y="11"/>
                      <a:pt x="27" y="9"/>
                      <a:pt x="24" y="7"/>
                    </a:cubicBezTo>
                    <a:cubicBezTo>
                      <a:pt x="23" y="7"/>
                      <a:pt x="22" y="7"/>
                      <a:pt x="21" y="7"/>
                    </a:cubicBezTo>
                    <a:cubicBezTo>
                      <a:pt x="20" y="7"/>
                      <a:pt x="18" y="7"/>
                      <a:pt x="17" y="8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20" y="4"/>
                      <a:pt x="20" y="4"/>
                      <a:pt x="19" y="3"/>
                    </a:cubicBezTo>
                    <a:cubicBezTo>
                      <a:pt x="14" y="2"/>
                      <a:pt x="8" y="1"/>
                      <a:pt x="2" y="0"/>
                    </a:cubicBezTo>
                  </a:path>
                </a:pathLst>
              </a:custGeom>
              <a:solidFill>
                <a:srgbClr val="EBE9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330" name="Freeform 1413">
                <a:extLst>
                  <a:ext uri="{FF2B5EF4-FFF2-40B4-BE49-F238E27FC236}">
                    <a16:creationId xmlns:a16="http://schemas.microsoft.com/office/drawing/2014/main" id="{A0956AD2-D9F2-4547-9D8D-270987830B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95" y="1183"/>
                <a:ext cx="5" cy="3"/>
              </a:xfrm>
              <a:custGeom>
                <a:avLst/>
                <a:gdLst>
                  <a:gd name="T0" fmla="*/ 8 w 3"/>
                  <a:gd name="T1" fmla="*/ 0 h 2"/>
                  <a:gd name="T2" fmla="*/ 0 w 3"/>
                  <a:gd name="T3" fmla="*/ 12 h 2"/>
                  <a:gd name="T4" fmla="*/ 22 w 3"/>
                  <a:gd name="T5" fmla="*/ 8 h 2"/>
                  <a:gd name="T6" fmla="*/ 8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1" y="0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1" y="2"/>
                      <a:pt x="2" y="2"/>
                      <a:pt x="3" y="1"/>
                    </a:cubicBezTo>
                    <a:cubicBezTo>
                      <a:pt x="2" y="1"/>
                      <a:pt x="1" y="1"/>
                      <a:pt x="1" y="0"/>
                    </a:cubicBezTo>
                  </a:path>
                </a:pathLst>
              </a:custGeom>
              <a:solidFill>
                <a:srgbClr val="796F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331" name="Freeform 1414">
                <a:extLst>
                  <a:ext uri="{FF2B5EF4-FFF2-40B4-BE49-F238E27FC236}">
                    <a16:creationId xmlns:a16="http://schemas.microsoft.com/office/drawing/2014/main" id="{99330D62-F963-40BD-9A1C-2D59DE7A23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9" y="1121"/>
                <a:ext cx="58" cy="74"/>
              </a:xfrm>
              <a:custGeom>
                <a:avLst/>
                <a:gdLst>
                  <a:gd name="T0" fmla="*/ 156 w 36"/>
                  <a:gd name="T1" fmla="*/ 0 h 46"/>
                  <a:gd name="T2" fmla="*/ 0 w 36"/>
                  <a:gd name="T3" fmla="*/ 68 h 46"/>
                  <a:gd name="T4" fmla="*/ 76 w 36"/>
                  <a:gd name="T5" fmla="*/ 307 h 46"/>
                  <a:gd name="T6" fmla="*/ 234 w 36"/>
                  <a:gd name="T7" fmla="*/ 275 h 46"/>
                  <a:gd name="T8" fmla="*/ 242 w 36"/>
                  <a:gd name="T9" fmla="*/ 261 h 46"/>
                  <a:gd name="T10" fmla="*/ 164 w 36"/>
                  <a:gd name="T11" fmla="*/ 132 h 46"/>
                  <a:gd name="T12" fmla="*/ 164 w 36"/>
                  <a:gd name="T13" fmla="*/ 8 h 46"/>
                  <a:gd name="T14" fmla="*/ 156 w 36"/>
                  <a:gd name="T15" fmla="*/ 0 h 4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6" h="46">
                    <a:moveTo>
                      <a:pt x="23" y="0"/>
                    </a:moveTo>
                    <a:cubicBezTo>
                      <a:pt x="17" y="6"/>
                      <a:pt x="9" y="9"/>
                      <a:pt x="0" y="10"/>
                    </a:cubicBezTo>
                    <a:cubicBezTo>
                      <a:pt x="2" y="26"/>
                      <a:pt x="3" y="37"/>
                      <a:pt x="11" y="46"/>
                    </a:cubicBezTo>
                    <a:cubicBezTo>
                      <a:pt x="19" y="44"/>
                      <a:pt x="27" y="42"/>
                      <a:pt x="35" y="41"/>
                    </a:cubicBezTo>
                    <a:cubicBezTo>
                      <a:pt x="35" y="40"/>
                      <a:pt x="35" y="40"/>
                      <a:pt x="36" y="39"/>
                    </a:cubicBezTo>
                    <a:cubicBezTo>
                      <a:pt x="29" y="36"/>
                      <a:pt x="27" y="29"/>
                      <a:pt x="24" y="20"/>
                    </a:cubicBezTo>
                    <a:cubicBezTo>
                      <a:pt x="22" y="14"/>
                      <a:pt x="25" y="7"/>
                      <a:pt x="24" y="1"/>
                    </a:cubicBezTo>
                    <a:cubicBezTo>
                      <a:pt x="24" y="0"/>
                      <a:pt x="24" y="0"/>
                      <a:pt x="23" y="0"/>
                    </a:cubicBezTo>
                  </a:path>
                </a:pathLst>
              </a:custGeom>
              <a:solidFill>
                <a:srgbClr val="A9A2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332" name="Freeform 1415">
                <a:extLst>
                  <a:ext uri="{FF2B5EF4-FFF2-40B4-BE49-F238E27FC236}">
                    <a16:creationId xmlns:a16="http://schemas.microsoft.com/office/drawing/2014/main" id="{399C5115-035E-4294-A1AE-34003D2C6F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6" y="997"/>
                <a:ext cx="114" cy="42"/>
              </a:xfrm>
              <a:custGeom>
                <a:avLst/>
                <a:gdLst>
                  <a:gd name="T0" fmla="*/ 299 w 71"/>
                  <a:gd name="T1" fmla="*/ 0 h 26"/>
                  <a:gd name="T2" fmla="*/ 0 w 71"/>
                  <a:gd name="T3" fmla="*/ 178 h 26"/>
                  <a:gd name="T4" fmla="*/ 80 w 71"/>
                  <a:gd name="T5" fmla="*/ 157 h 26"/>
                  <a:gd name="T6" fmla="*/ 405 w 71"/>
                  <a:gd name="T7" fmla="*/ 76 h 26"/>
                  <a:gd name="T8" fmla="*/ 438 w 71"/>
                  <a:gd name="T9" fmla="*/ 68 h 26"/>
                  <a:gd name="T10" fmla="*/ 472 w 71"/>
                  <a:gd name="T11" fmla="*/ 47 h 26"/>
                  <a:gd name="T12" fmla="*/ 307 w 71"/>
                  <a:gd name="T13" fmla="*/ 0 h 26"/>
                  <a:gd name="T14" fmla="*/ 299 w 71"/>
                  <a:gd name="T15" fmla="*/ 0 h 2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71" h="26">
                    <a:moveTo>
                      <a:pt x="45" y="0"/>
                    </a:moveTo>
                    <a:cubicBezTo>
                      <a:pt x="31" y="0"/>
                      <a:pt x="15" y="13"/>
                      <a:pt x="0" y="26"/>
                    </a:cubicBezTo>
                    <a:cubicBezTo>
                      <a:pt x="4" y="25"/>
                      <a:pt x="8" y="24"/>
                      <a:pt x="12" y="23"/>
                    </a:cubicBezTo>
                    <a:cubicBezTo>
                      <a:pt x="25" y="16"/>
                      <a:pt x="51" y="14"/>
                      <a:pt x="61" y="11"/>
                    </a:cubicBezTo>
                    <a:cubicBezTo>
                      <a:pt x="63" y="11"/>
                      <a:pt x="64" y="10"/>
                      <a:pt x="66" y="10"/>
                    </a:cubicBezTo>
                    <a:cubicBezTo>
                      <a:pt x="68" y="9"/>
                      <a:pt x="69" y="8"/>
                      <a:pt x="71" y="7"/>
                    </a:cubicBezTo>
                    <a:cubicBezTo>
                      <a:pt x="62" y="3"/>
                      <a:pt x="53" y="1"/>
                      <a:pt x="46" y="0"/>
                    </a:cubicBezTo>
                    <a:cubicBezTo>
                      <a:pt x="45" y="0"/>
                      <a:pt x="45" y="0"/>
                      <a:pt x="45" y="0"/>
                    </a:cubicBezTo>
                  </a:path>
                </a:pathLst>
              </a:custGeom>
              <a:solidFill>
                <a:srgbClr val="CAC5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333" name="Freeform 1416">
                <a:extLst>
                  <a:ext uri="{FF2B5EF4-FFF2-40B4-BE49-F238E27FC236}">
                    <a16:creationId xmlns:a16="http://schemas.microsoft.com/office/drawing/2014/main" id="{1010E98D-89EC-44F3-BFE4-053E14E1C56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6" y="1008"/>
                <a:ext cx="405" cy="170"/>
              </a:xfrm>
              <a:custGeom>
                <a:avLst/>
                <a:gdLst>
                  <a:gd name="T0" fmla="*/ 1540 w 252"/>
                  <a:gd name="T1" fmla="*/ 682 h 106"/>
                  <a:gd name="T2" fmla="*/ 1548 w 252"/>
                  <a:gd name="T3" fmla="*/ 702 h 106"/>
                  <a:gd name="T4" fmla="*/ 1561 w 252"/>
                  <a:gd name="T5" fmla="*/ 702 h 106"/>
                  <a:gd name="T6" fmla="*/ 1540 w 252"/>
                  <a:gd name="T7" fmla="*/ 682 h 106"/>
                  <a:gd name="T8" fmla="*/ 1167 w 252"/>
                  <a:gd name="T9" fmla="*/ 295 h 106"/>
                  <a:gd name="T10" fmla="*/ 1374 w 252"/>
                  <a:gd name="T11" fmla="*/ 609 h 106"/>
                  <a:gd name="T12" fmla="*/ 1403 w 252"/>
                  <a:gd name="T13" fmla="*/ 491 h 106"/>
                  <a:gd name="T14" fmla="*/ 1442 w 252"/>
                  <a:gd name="T15" fmla="*/ 524 h 106"/>
                  <a:gd name="T16" fmla="*/ 1668 w 252"/>
                  <a:gd name="T17" fmla="*/ 656 h 106"/>
                  <a:gd name="T18" fmla="*/ 1681 w 252"/>
                  <a:gd name="T19" fmla="*/ 614 h 106"/>
                  <a:gd name="T20" fmla="*/ 1591 w 252"/>
                  <a:gd name="T21" fmla="*/ 545 h 106"/>
                  <a:gd name="T22" fmla="*/ 1540 w 252"/>
                  <a:gd name="T23" fmla="*/ 484 h 106"/>
                  <a:gd name="T24" fmla="*/ 1167 w 252"/>
                  <a:gd name="T25" fmla="*/ 295 h 106"/>
                  <a:gd name="T26" fmla="*/ 902 w 252"/>
                  <a:gd name="T27" fmla="*/ 141 h 106"/>
                  <a:gd name="T28" fmla="*/ 914 w 252"/>
                  <a:gd name="T29" fmla="*/ 165 h 106"/>
                  <a:gd name="T30" fmla="*/ 935 w 252"/>
                  <a:gd name="T31" fmla="*/ 157 h 106"/>
                  <a:gd name="T32" fmla="*/ 902 w 252"/>
                  <a:gd name="T33" fmla="*/ 141 h 106"/>
                  <a:gd name="T34" fmla="*/ 246 w 252"/>
                  <a:gd name="T35" fmla="*/ 107 h 106"/>
                  <a:gd name="T36" fmla="*/ 166 w 252"/>
                  <a:gd name="T37" fmla="*/ 123 h 106"/>
                  <a:gd name="T38" fmla="*/ 132 w 252"/>
                  <a:gd name="T39" fmla="*/ 157 h 106"/>
                  <a:gd name="T40" fmla="*/ 0 w 252"/>
                  <a:gd name="T41" fmla="*/ 276 h 106"/>
                  <a:gd name="T42" fmla="*/ 8 w 252"/>
                  <a:gd name="T43" fmla="*/ 308 h 106"/>
                  <a:gd name="T44" fmla="*/ 8 w 252"/>
                  <a:gd name="T45" fmla="*/ 383 h 106"/>
                  <a:gd name="T46" fmla="*/ 55 w 252"/>
                  <a:gd name="T47" fmla="*/ 438 h 106"/>
                  <a:gd name="T48" fmla="*/ 101 w 252"/>
                  <a:gd name="T49" fmla="*/ 417 h 106"/>
                  <a:gd name="T50" fmla="*/ 220 w 252"/>
                  <a:gd name="T51" fmla="*/ 226 h 106"/>
                  <a:gd name="T52" fmla="*/ 246 w 252"/>
                  <a:gd name="T53" fmla="*/ 107 h 106"/>
                  <a:gd name="T54" fmla="*/ 641 w 252"/>
                  <a:gd name="T55" fmla="*/ 0 h 106"/>
                  <a:gd name="T56" fmla="*/ 608 w 252"/>
                  <a:gd name="T57" fmla="*/ 21 h 106"/>
                  <a:gd name="T58" fmla="*/ 656 w 252"/>
                  <a:gd name="T59" fmla="*/ 8 h 106"/>
                  <a:gd name="T60" fmla="*/ 641 w 252"/>
                  <a:gd name="T61" fmla="*/ 0 h 10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252" h="106">
                    <a:moveTo>
                      <a:pt x="231" y="103"/>
                    </a:moveTo>
                    <a:cubicBezTo>
                      <a:pt x="231" y="104"/>
                      <a:pt x="232" y="105"/>
                      <a:pt x="232" y="106"/>
                    </a:cubicBezTo>
                    <a:cubicBezTo>
                      <a:pt x="233" y="106"/>
                      <a:pt x="233" y="106"/>
                      <a:pt x="234" y="106"/>
                    </a:cubicBezTo>
                    <a:cubicBezTo>
                      <a:pt x="233" y="105"/>
                      <a:pt x="232" y="104"/>
                      <a:pt x="231" y="103"/>
                    </a:cubicBezTo>
                    <a:moveTo>
                      <a:pt x="175" y="45"/>
                    </a:moveTo>
                    <a:cubicBezTo>
                      <a:pt x="183" y="66"/>
                      <a:pt x="190" y="89"/>
                      <a:pt x="206" y="92"/>
                    </a:cubicBezTo>
                    <a:cubicBezTo>
                      <a:pt x="205" y="85"/>
                      <a:pt x="209" y="80"/>
                      <a:pt x="210" y="74"/>
                    </a:cubicBezTo>
                    <a:cubicBezTo>
                      <a:pt x="212" y="75"/>
                      <a:pt x="214" y="77"/>
                      <a:pt x="216" y="79"/>
                    </a:cubicBezTo>
                    <a:cubicBezTo>
                      <a:pt x="227" y="82"/>
                      <a:pt x="238" y="90"/>
                      <a:pt x="250" y="99"/>
                    </a:cubicBezTo>
                    <a:cubicBezTo>
                      <a:pt x="251" y="96"/>
                      <a:pt x="252" y="93"/>
                      <a:pt x="252" y="93"/>
                    </a:cubicBezTo>
                    <a:cubicBezTo>
                      <a:pt x="249" y="87"/>
                      <a:pt x="239" y="83"/>
                      <a:pt x="238" y="82"/>
                    </a:cubicBezTo>
                    <a:cubicBezTo>
                      <a:pt x="237" y="80"/>
                      <a:pt x="234" y="76"/>
                      <a:pt x="231" y="73"/>
                    </a:cubicBezTo>
                    <a:cubicBezTo>
                      <a:pt x="213" y="66"/>
                      <a:pt x="194" y="56"/>
                      <a:pt x="175" y="45"/>
                    </a:cubicBezTo>
                    <a:moveTo>
                      <a:pt x="135" y="21"/>
                    </a:moveTo>
                    <a:cubicBezTo>
                      <a:pt x="135" y="22"/>
                      <a:pt x="136" y="23"/>
                      <a:pt x="137" y="25"/>
                    </a:cubicBezTo>
                    <a:cubicBezTo>
                      <a:pt x="138" y="25"/>
                      <a:pt x="139" y="24"/>
                      <a:pt x="140" y="24"/>
                    </a:cubicBezTo>
                    <a:cubicBezTo>
                      <a:pt x="138" y="23"/>
                      <a:pt x="136" y="22"/>
                      <a:pt x="135" y="21"/>
                    </a:cubicBezTo>
                    <a:moveTo>
                      <a:pt x="37" y="16"/>
                    </a:moveTo>
                    <a:cubicBezTo>
                      <a:pt x="33" y="17"/>
                      <a:pt x="29" y="18"/>
                      <a:pt x="25" y="19"/>
                    </a:cubicBezTo>
                    <a:cubicBezTo>
                      <a:pt x="23" y="21"/>
                      <a:pt x="22" y="22"/>
                      <a:pt x="20" y="24"/>
                    </a:cubicBezTo>
                    <a:cubicBezTo>
                      <a:pt x="13" y="30"/>
                      <a:pt x="6" y="37"/>
                      <a:pt x="0" y="42"/>
                    </a:cubicBezTo>
                    <a:cubicBezTo>
                      <a:pt x="0" y="44"/>
                      <a:pt x="1" y="45"/>
                      <a:pt x="1" y="47"/>
                    </a:cubicBezTo>
                    <a:cubicBezTo>
                      <a:pt x="1" y="58"/>
                      <a:pt x="1" y="58"/>
                      <a:pt x="1" y="58"/>
                    </a:cubicBezTo>
                    <a:cubicBezTo>
                      <a:pt x="4" y="62"/>
                      <a:pt x="5" y="66"/>
                      <a:pt x="8" y="66"/>
                    </a:cubicBezTo>
                    <a:cubicBezTo>
                      <a:pt x="10" y="66"/>
                      <a:pt x="12" y="65"/>
                      <a:pt x="15" y="63"/>
                    </a:cubicBezTo>
                    <a:cubicBezTo>
                      <a:pt x="7" y="47"/>
                      <a:pt x="23" y="41"/>
                      <a:pt x="33" y="34"/>
                    </a:cubicBezTo>
                    <a:cubicBezTo>
                      <a:pt x="26" y="25"/>
                      <a:pt x="29" y="20"/>
                      <a:pt x="37" y="16"/>
                    </a:cubicBezTo>
                    <a:moveTo>
                      <a:pt x="96" y="0"/>
                    </a:moveTo>
                    <a:cubicBezTo>
                      <a:pt x="94" y="1"/>
                      <a:pt x="93" y="2"/>
                      <a:pt x="91" y="3"/>
                    </a:cubicBezTo>
                    <a:cubicBezTo>
                      <a:pt x="93" y="2"/>
                      <a:pt x="96" y="2"/>
                      <a:pt x="98" y="1"/>
                    </a:cubicBezTo>
                    <a:cubicBezTo>
                      <a:pt x="97" y="1"/>
                      <a:pt x="96" y="1"/>
                      <a:pt x="96" y="0"/>
                    </a:cubicBezTo>
                  </a:path>
                </a:pathLst>
              </a:custGeom>
              <a:solidFill>
                <a:srgbClr val="DFDB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334" name="Freeform 1417">
                <a:extLst>
                  <a:ext uri="{FF2B5EF4-FFF2-40B4-BE49-F238E27FC236}">
                    <a16:creationId xmlns:a16="http://schemas.microsoft.com/office/drawing/2014/main" id="{B287327C-22A0-4670-A15F-90EBF64F2B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9" y="1178"/>
                <a:ext cx="35" cy="31"/>
              </a:xfrm>
              <a:custGeom>
                <a:avLst/>
                <a:gdLst>
                  <a:gd name="T0" fmla="*/ 0 w 22"/>
                  <a:gd name="T1" fmla="*/ 0 h 19"/>
                  <a:gd name="T2" fmla="*/ 64 w 22"/>
                  <a:gd name="T3" fmla="*/ 135 h 19"/>
                  <a:gd name="T4" fmla="*/ 142 w 22"/>
                  <a:gd name="T5" fmla="*/ 122 h 19"/>
                  <a:gd name="T6" fmla="*/ 13 w 22"/>
                  <a:gd name="T7" fmla="*/ 0 h 19"/>
                  <a:gd name="T8" fmla="*/ 0 w 22"/>
                  <a:gd name="T9" fmla="*/ 0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2" h="19">
                    <a:moveTo>
                      <a:pt x="0" y="0"/>
                    </a:moveTo>
                    <a:cubicBezTo>
                      <a:pt x="3" y="6"/>
                      <a:pt x="7" y="13"/>
                      <a:pt x="10" y="19"/>
                    </a:cubicBezTo>
                    <a:cubicBezTo>
                      <a:pt x="14" y="18"/>
                      <a:pt x="18" y="18"/>
                      <a:pt x="22" y="17"/>
                    </a:cubicBezTo>
                    <a:cubicBezTo>
                      <a:pt x="16" y="12"/>
                      <a:pt x="9" y="6"/>
                      <a:pt x="2" y="0"/>
                    </a:cubicBezTo>
                    <a:cubicBezTo>
                      <a:pt x="1" y="0"/>
                      <a:pt x="1" y="0"/>
                      <a:pt x="0" y="0"/>
                    </a:cubicBezTo>
                  </a:path>
                </a:pathLst>
              </a:custGeom>
              <a:solidFill>
                <a:srgbClr val="EBE9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335" name="Freeform 1418">
                <a:extLst>
                  <a:ext uri="{FF2B5EF4-FFF2-40B4-BE49-F238E27FC236}">
                    <a16:creationId xmlns:a16="http://schemas.microsoft.com/office/drawing/2014/main" id="{5E212E22-C0FF-4DB1-9C32-959BDED5D1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3" y="1135"/>
                <a:ext cx="55" cy="45"/>
              </a:xfrm>
              <a:custGeom>
                <a:avLst/>
                <a:gdLst>
                  <a:gd name="T0" fmla="*/ 0 w 34"/>
                  <a:gd name="T1" fmla="*/ 0 h 28"/>
                  <a:gd name="T2" fmla="*/ 102 w 34"/>
                  <a:gd name="T3" fmla="*/ 162 h 28"/>
                  <a:gd name="T4" fmla="*/ 123 w 34"/>
                  <a:gd name="T5" fmla="*/ 178 h 28"/>
                  <a:gd name="T6" fmla="*/ 207 w 34"/>
                  <a:gd name="T7" fmla="*/ 186 h 28"/>
                  <a:gd name="T8" fmla="*/ 233 w 34"/>
                  <a:gd name="T9" fmla="*/ 132 h 28"/>
                  <a:gd name="T10" fmla="*/ 0 w 34"/>
                  <a:gd name="T11" fmla="*/ 0 h 2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4" h="28">
                    <a:moveTo>
                      <a:pt x="0" y="0"/>
                    </a:moveTo>
                    <a:cubicBezTo>
                      <a:pt x="5" y="6"/>
                      <a:pt x="10" y="15"/>
                      <a:pt x="15" y="24"/>
                    </a:cubicBezTo>
                    <a:cubicBezTo>
                      <a:pt x="16" y="25"/>
                      <a:pt x="17" y="26"/>
                      <a:pt x="18" y="27"/>
                    </a:cubicBezTo>
                    <a:cubicBezTo>
                      <a:pt x="22" y="27"/>
                      <a:pt x="26" y="27"/>
                      <a:pt x="30" y="28"/>
                    </a:cubicBezTo>
                    <a:cubicBezTo>
                      <a:pt x="31" y="25"/>
                      <a:pt x="33" y="23"/>
                      <a:pt x="34" y="20"/>
                    </a:cubicBezTo>
                    <a:cubicBezTo>
                      <a:pt x="22" y="11"/>
                      <a:pt x="11" y="3"/>
                      <a:pt x="0" y="0"/>
                    </a:cubicBezTo>
                  </a:path>
                </a:pathLst>
              </a:custGeom>
              <a:solidFill>
                <a:srgbClr val="EBE9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336" name="Freeform 1419">
                <a:extLst>
                  <a:ext uri="{FF2B5EF4-FFF2-40B4-BE49-F238E27FC236}">
                    <a16:creationId xmlns:a16="http://schemas.microsoft.com/office/drawing/2014/main" id="{D5CFFFFE-EF69-4EA6-9A21-6076EFAA42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2" y="1178"/>
                <a:ext cx="46" cy="28"/>
              </a:xfrm>
              <a:custGeom>
                <a:avLst/>
                <a:gdLst>
                  <a:gd name="T0" fmla="*/ 0 w 29"/>
                  <a:gd name="T1" fmla="*/ 0 h 17"/>
                  <a:gd name="T2" fmla="*/ 128 w 29"/>
                  <a:gd name="T3" fmla="*/ 125 h 17"/>
                  <a:gd name="T4" fmla="*/ 184 w 29"/>
                  <a:gd name="T5" fmla="*/ 117 h 17"/>
                  <a:gd name="T6" fmla="*/ 63 w 29"/>
                  <a:gd name="T7" fmla="*/ 54 h 17"/>
                  <a:gd name="T8" fmla="*/ 76 w 29"/>
                  <a:gd name="T9" fmla="*/ 8 h 17"/>
                  <a:gd name="T10" fmla="*/ 0 w 29"/>
                  <a:gd name="T11" fmla="*/ 0 h 1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9" h="17">
                    <a:moveTo>
                      <a:pt x="0" y="0"/>
                    </a:moveTo>
                    <a:cubicBezTo>
                      <a:pt x="7" y="6"/>
                      <a:pt x="14" y="12"/>
                      <a:pt x="20" y="17"/>
                    </a:cubicBezTo>
                    <a:cubicBezTo>
                      <a:pt x="23" y="17"/>
                      <a:pt x="26" y="16"/>
                      <a:pt x="29" y="16"/>
                    </a:cubicBezTo>
                    <a:cubicBezTo>
                      <a:pt x="24" y="12"/>
                      <a:pt x="18" y="9"/>
                      <a:pt x="10" y="7"/>
                    </a:cubicBezTo>
                    <a:cubicBezTo>
                      <a:pt x="10" y="6"/>
                      <a:pt x="11" y="4"/>
                      <a:pt x="12" y="1"/>
                    </a:cubicBezTo>
                    <a:cubicBezTo>
                      <a:pt x="8" y="0"/>
                      <a:pt x="4" y="0"/>
                      <a:pt x="0" y="0"/>
                    </a:cubicBezTo>
                  </a:path>
                </a:pathLst>
              </a:custGeom>
              <a:solidFill>
                <a:srgbClr val="F3F2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337" name="Freeform 1420">
                <a:extLst>
                  <a:ext uri="{FF2B5EF4-FFF2-40B4-BE49-F238E27FC236}">
                    <a16:creationId xmlns:a16="http://schemas.microsoft.com/office/drawing/2014/main" id="{3ECF1657-124D-46FC-AEA9-593C989673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0" y="1257"/>
                <a:ext cx="217" cy="186"/>
              </a:xfrm>
              <a:custGeom>
                <a:avLst/>
                <a:gdLst>
                  <a:gd name="T0" fmla="*/ 902 w 135"/>
                  <a:gd name="T1" fmla="*/ 0 h 116"/>
                  <a:gd name="T2" fmla="*/ 739 w 135"/>
                  <a:gd name="T3" fmla="*/ 56 h 116"/>
                  <a:gd name="T4" fmla="*/ 706 w 135"/>
                  <a:gd name="T5" fmla="*/ 273 h 116"/>
                  <a:gd name="T6" fmla="*/ 672 w 135"/>
                  <a:gd name="T7" fmla="*/ 273 h 116"/>
                  <a:gd name="T8" fmla="*/ 595 w 135"/>
                  <a:gd name="T9" fmla="*/ 244 h 116"/>
                  <a:gd name="T10" fmla="*/ 582 w 135"/>
                  <a:gd name="T11" fmla="*/ 239 h 116"/>
                  <a:gd name="T12" fmla="*/ 514 w 135"/>
                  <a:gd name="T13" fmla="*/ 350 h 116"/>
                  <a:gd name="T14" fmla="*/ 341 w 135"/>
                  <a:gd name="T15" fmla="*/ 515 h 116"/>
                  <a:gd name="T16" fmla="*/ 320 w 135"/>
                  <a:gd name="T17" fmla="*/ 515 h 116"/>
                  <a:gd name="T18" fmla="*/ 267 w 135"/>
                  <a:gd name="T19" fmla="*/ 494 h 116"/>
                  <a:gd name="T20" fmla="*/ 145 w 135"/>
                  <a:gd name="T21" fmla="*/ 524 h 116"/>
                  <a:gd name="T22" fmla="*/ 21 w 135"/>
                  <a:gd name="T23" fmla="*/ 614 h 116"/>
                  <a:gd name="T24" fmla="*/ 34 w 135"/>
                  <a:gd name="T25" fmla="*/ 733 h 116"/>
                  <a:gd name="T26" fmla="*/ 101 w 135"/>
                  <a:gd name="T27" fmla="*/ 766 h 116"/>
                  <a:gd name="T28" fmla="*/ 375 w 135"/>
                  <a:gd name="T29" fmla="*/ 742 h 116"/>
                  <a:gd name="T30" fmla="*/ 452 w 135"/>
                  <a:gd name="T31" fmla="*/ 609 h 116"/>
                  <a:gd name="T32" fmla="*/ 561 w 135"/>
                  <a:gd name="T33" fmla="*/ 568 h 116"/>
                  <a:gd name="T34" fmla="*/ 595 w 135"/>
                  <a:gd name="T35" fmla="*/ 576 h 116"/>
                  <a:gd name="T36" fmla="*/ 635 w 135"/>
                  <a:gd name="T37" fmla="*/ 576 h 116"/>
                  <a:gd name="T38" fmla="*/ 661 w 135"/>
                  <a:gd name="T39" fmla="*/ 568 h 116"/>
                  <a:gd name="T40" fmla="*/ 471 w 135"/>
                  <a:gd name="T41" fmla="*/ 491 h 116"/>
                  <a:gd name="T42" fmla="*/ 527 w 135"/>
                  <a:gd name="T43" fmla="*/ 473 h 116"/>
                  <a:gd name="T44" fmla="*/ 587 w 135"/>
                  <a:gd name="T45" fmla="*/ 483 h 116"/>
                  <a:gd name="T46" fmla="*/ 648 w 135"/>
                  <a:gd name="T47" fmla="*/ 491 h 116"/>
                  <a:gd name="T48" fmla="*/ 672 w 135"/>
                  <a:gd name="T49" fmla="*/ 491 h 116"/>
                  <a:gd name="T50" fmla="*/ 773 w 135"/>
                  <a:gd name="T51" fmla="*/ 470 h 116"/>
                  <a:gd name="T52" fmla="*/ 739 w 135"/>
                  <a:gd name="T53" fmla="*/ 293 h 116"/>
                  <a:gd name="T54" fmla="*/ 902 w 135"/>
                  <a:gd name="T55" fmla="*/ 0 h 11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135" h="116">
                    <a:moveTo>
                      <a:pt x="135" y="0"/>
                    </a:moveTo>
                    <a:cubicBezTo>
                      <a:pt x="127" y="2"/>
                      <a:pt x="119" y="5"/>
                      <a:pt x="111" y="9"/>
                    </a:cubicBezTo>
                    <a:cubicBezTo>
                      <a:pt x="107" y="19"/>
                      <a:pt x="106" y="30"/>
                      <a:pt x="106" y="41"/>
                    </a:cubicBezTo>
                    <a:cubicBezTo>
                      <a:pt x="104" y="41"/>
                      <a:pt x="102" y="41"/>
                      <a:pt x="101" y="41"/>
                    </a:cubicBezTo>
                    <a:cubicBezTo>
                      <a:pt x="95" y="41"/>
                      <a:pt x="92" y="39"/>
                      <a:pt x="89" y="37"/>
                    </a:cubicBezTo>
                    <a:cubicBezTo>
                      <a:pt x="88" y="37"/>
                      <a:pt x="88" y="36"/>
                      <a:pt x="87" y="36"/>
                    </a:cubicBezTo>
                    <a:cubicBezTo>
                      <a:pt x="83" y="41"/>
                      <a:pt x="80" y="46"/>
                      <a:pt x="77" y="53"/>
                    </a:cubicBezTo>
                    <a:cubicBezTo>
                      <a:pt x="71" y="66"/>
                      <a:pt x="67" y="78"/>
                      <a:pt x="51" y="78"/>
                    </a:cubicBezTo>
                    <a:cubicBezTo>
                      <a:pt x="50" y="78"/>
                      <a:pt x="49" y="78"/>
                      <a:pt x="48" y="78"/>
                    </a:cubicBezTo>
                    <a:cubicBezTo>
                      <a:pt x="45" y="78"/>
                      <a:pt x="43" y="77"/>
                      <a:pt x="40" y="75"/>
                    </a:cubicBezTo>
                    <a:cubicBezTo>
                      <a:pt x="34" y="77"/>
                      <a:pt x="28" y="78"/>
                      <a:pt x="22" y="79"/>
                    </a:cubicBezTo>
                    <a:cubicBezTo>
                      <a:pt x="16" y="84"/>
                      <a:pt x="10" y="88"/>
                      <a:pt x="3" y="93"/>
                    </a:cubicBezTo>
                    <a:cubicBezTo>
                      <a:pt x="5" y="98"/>
                      <a:pt x="0" y="106"/>
                      <a:pt x="5" y="111"/>
                    </a:cubicBezTo>
                    <a:cubicBezTo>
                      <a:pt x="6" y="112"/>
                      <a:pt x="10" y="114"/>
                      <a:pt x="15" y="116"/>
                    </a:cubicBezTo>
                    <a:cubicBezTo>
                      <a:pt x="28" y="113"/>
                      <a:pt x="42" y="113"/>
                      <a:pt x="56" y="112"/>
                    </a:cubicBezTo>
                    <a:cubicBezTo>
                      <a:pt x="59" y="106"/>
                      <a:pt x="60" y="98"/>
                      <a:pt x="68" y="92"/>
                    </a:cubicBezTo>
                    <a:cubicBezTo>
                      <a:pt x="73" y="87"/>
                      <a:pt x="79" y="86"/>
                      <a:pt x="84" y="86"/>
                    </a:cubicBezTo>
                    <a:cubicBezTo>
                      <a:pt x="86" y="86"/>
                      <a:pt x="88" y="86"/>
                      <a:pt x="89" y="87"/>
                    </a:cubicBezTo>
                    <a:cubicBezTo>
                      <a:pt x="91" y="87"/>
                      <a:pt x="93" y="87"/>
                      <a:pt x="95" y="87"/>
                    </a:cubicBezTo>
                    <a:cubicBezTo>
                      <a:pt x="96" y="87"/>
                      <a:pt x="98" y="87"/>
                      <a:pt x="99" y="86"/>
                    </a:cubicBezTo>
                    <a:cubicBezTo>
                      <a:pt x="89" y="83"/>
                      <a:pt x="79" y="80"/>
                      <a:pt x="70" y="74"/>
                    </a:cubicBezTo>
                    <a:cubicBezTo>
                      <a:pt x="73" y="73"/>
                      <a:pt x="76" y="72"/>
                      <a:pt x="79" y="72"/>
                    </a:cubicBezTo>
                    <a:cubicBezTo>
                      <a:pt x="82" y="72"/>
                      <a:pt x="85" y="73"/>
                      <a:pt x="88" y="73"/>
                    </a:cubicBezTo>
                    <a:cubicBezTo>
                      <a:pt x="91" y="74"/>
                      <a:pt x="94" y="74"/>
                      <a:pt x="97" y="74"/>
                    </a:cubicBezTo>
                    <a:cubicBezTo>
                      <a:pt x="99" y="74"/>
                      <a:pt x="100" y="74"/>
                      <a:pt x="101" y="74"/>
                    </a:cubicBezTo>
                    <a:cubicBezTo>
                      <a:pt x="107" y="73"/>
                      <a:pt x="111" y="71"/>
                      <a:pt x="116" y="71"/>
                    </a:cubicBezTo>
                    <a:cubicBezTo>
                      <a:pt x="117" y="62"/>
                      <a:pt x="109" y="54"/>
                      <a:pt x="111" y="44"/>
                    </a:cubicBezTo>
                    <a:cubicBezTo>
                      <a:pt x="114" y="29"/>
                      <a:pt x="127" y="15"/>
                      <a:pt x="135" y="0"/>
                    </a:cubicBezTo>
                  </a:path>
                </a:pathLst>
              </a:custGeom>
              <a:solidFill>
                <a:srgbClr val="A9A2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338" name="Freeform 1421">
                <a:extLst>
                  <a:ext uri="{FF2B5EF4-FFF2-40B4-BE49-F238E27FC236}">
                    <a16:creationId xmlns:a16="http://schemas.microsoft.com/office/drawing/2014/main" id="{FAE9E108-5807-4CC6-97DE-651672C14E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4" y="1437"/>
                <a:ext cx="66" cy="14"/>
              </a:xfrm>
              <a:custGeom>
                <a:avLst/>
                <a:gdLst>
                  <a:gd name="T0" fmla="*/ 275 w 41"/>
                  <a:gd name="T1" fmla="*/ 0 h 9"/>
                  <a:gd name="T2" fmla="*/ 0 w 41"/>
                  <a:gd name="T3" fmla="*/ 22 h 9"/>
                  <a:gd name="T4" fmla="*/ 156 w 41"/>
                  <a:gd name="T5" fmla="*/ 53 h 9"/>
                  <a:gd name="T6" fmla="*/ 163 w 41"/>
                  <a:gd name="T7" fmla="*/ 53 h 9"/>
                  <a:gd name="T8" fmla="*/ 275 w 41"/>
                  <a:gd name="T9" fmla="*/ 0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1" h="9">
                    <a:moveTo>
                      <a:pt x="41" y="0"/>
                    </a:moveTo>
                    <a:cubicBezTo>
                      <a:pt x="27" y="1"/>
                      <a:pt x="13" y="1"/>
                      <a:pt x="0" y="4"/>
                    </a:cubicBezTo>
                    <a:cubicBezTo>
                      <a:pt x="8" y="7"/>
                      <a:pt x="19" y="9"/>
                      <a:pt x="23" y="9"/>
                    </a:cubicBezTo>
                    <a:cubicBezTo>
                      <a:pt x="24" y="9"/>
                      <a:pt x="24" y="9"/>
                      <a:pt x="24" y="9"/>
                    </a:cubicBezTo>
                    <a:cubicBezTo>
                      <a:pt x="34" y="8"/>
                      <a:pt x="38" y="4"/>
                      <a:pt x="41" y="0"/>
                    </a:cubicBezTo>
                  </a:path>
                </a:pathLst>
              </a:custGeom>
              <a:solidFill>
                <a:srgbClr val="B1AB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339" name="Freeform 1422">
                <a:extLst>
                  <a:ext uri="{FF2B5EF4-FFF2-40B4-BE49-F238E27FC236}">
                    <a16:creationId xmlns:a16="http://schemas.microsoft.com/office/drawing/2014/main" id="{2371030C-195B-4F42-AB02-9EE01D53B5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6" y="1373"/>
                <a:ext cx="29" cy="11"/>
              </a:xfrm>
              <a:custGeom>
                <a:avLst/>
                <a:gdLst>
                  <a:gd name="T0" fmla="*/ 97 w 18"/>
                  <a:gd name="T1" fmla="*/ 0 h 7"/>
                  <a:gd name="T2" fmla="*/ 68 w 18"/>
                  <a:gd name="T3" fmla="*/ 8 h 7"/>
                  <a:gd name="T4" fmla="*/ 0 w 18"/>
                  <a:gd name="T5" fmla="*/ 42 h 7"/>
                  <a:gd name="T6" fmla="*/ 122 w 18"/>
                  <a:gd name="T7" fmla="*/ 20 h 7"/>
                  <a:gd name="T8" fmla="*/ 97 w 18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8" h="7">
                    <a:moveTo>
                      <a:pt x="14" y="0"/>
                    </a:moveTo>
                    <a:cubicBezTo>
                      <a:pt x="13" y="0"/>
                      <a:pt x="12" y="0"/>
                      <a:pt x="10" y="1"/>
                    </a:cubicBezTo>
                    <a:cubicBezTo>
                      <a:pt x="7" y="3"/>
                      <a:pt x="3" y="5"/>
                      <a:pt x="0" y="7"/>
                    </a:cubicBezTo>
                    <a:cubicBezTo>
                      <a:pt x="6" y="6"/>
                      <a:pt x="12" y="5"/>
                      <a:pt x="18" y="3"/>
                    </a:cubicBezTo>
                    <a:cubicBezTo>
                      <a:pt x="17" y="2"/>
                      <a:pt x="16" y="1"/>
                      <a:pt x="14" y="0"/>
                    </a:cubicBezTo>
                  </a:path>
                </a:pathLst>
              </a:custGeom>
              <a:solidFill>
                <a:srgbClr val="CAC5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340" name="Freeform 1423">
                <a:extLst>
                  <a:ext uri="{FF2B5EF4-FFF2-40B4-BE49-F238E27FC236}">
                    <a16:creationId xmlns:a16="http://schemas.microsoft.com/office/drawing/2014/main" id="{EAC0C4C1-E4CD-4ECF-94EF-6BF9E6BCF7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5" y="1313"/>
                <a:ext cx="75" cy="69"/>
              </a:xfrm>
              <a:custGeom>
                <a:avLst/>
                <a:gdLst>
                  <a:gd name="T0" fmla="*/ 295 w 47"/>
                  <a:gd name="T1" fmla="*/ 0 h 43"/>
                  <a:gd name="T2" fmla="*/ 239 w 47"/>
                  <a:gd name="T3" fmla="*/ 101 h 43"/>
                  <a:gd name="T4" fmla="*/ 231 w 47"/>
                  <a:gd name="T5" fmla="*/ 108 h 43"/>
                  <a:gd name="T6" fmla="*/ 89 w 47"/>
                  <a:gd name="T7" fmla="*/ 231 h 43"/>
                  <a:gd name="T8" fmla="*/ 86 w 47"/>
                  <a:gd name="T9" fmla="*/ 239 h 43"/>
                  <a:gd name="T10" fmla="*/ 86 w 47"/>
                  <a:gd name="T11" fmla="*/ 239 h 43"/>
                  <a:gd name="T12" fmla="*/ 77 w 47"/>
                  <a:gd name="T13" fmla="*/ 239 h 43"/>
                  <a:gd name="T14" fmla="*/ 0 w 47"/>
                  <a:gd name="T15" fmla="*/ 265 h 43"/>
                  <a:gd name="T16" fmla="*/ 54 w 47"/>
                  <a:gd name="T17" fmla="*/ 286 h 43"/>
                  <a:gd name="T18" fmla="*/ 73 w 47"/>
                  <a:gd name="T19" fmla="*/ 286 h 43"/>
                  <a:gd name="T20" fmla="*/ 239 w 47"/>
                  <a:gd name="T21" fmla="*/ 120 h 43"/>
                  <a:gd name="T22" fmla="*/ 305 w 47"/>
                  <a:gd name="T23" fmla="*/ 8 h 43"/>
                  <a:gd name="T24" fmla="*/ 295 w 47"/>
                  <a:gd name="T25" fmla="*/ 0 h 4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47" h="43">
                    <a:moveTo>
                      <a:pt x="46" y="0"/>
                    </a:moveTo>
                    <a:cubicBezTo>
                      <a:pt x="43" y="6"/>
                      <a:pt x="41" y="11"/>
                      <a:pt x="37" y="15"/>
                    </a:cubicBezTo>
                    <a:cubicBezTo>
                      <a:pt x="37" y="15"/>
                      <a:pt x="36" y="15"/>
                      <a:pt x="36" y="16"/>
                    </a:cubicBezTo>
                    <a:cubicBezTo>
                      <a:pt x="32" y="24"/>
                      <a:pt x="24" y="30"/>
                      <a:pt x="14" y="35"/>
                    </a:cubicBezTo>
                    <a:cubicBezTo>
                      <a:pt x="14" y="35"/>
                      <a:pt x="13" y="35"/>
                      <a:pt x="13" y="36"/>
                    </a:cubicBezTo>
                    <a:cubicBezTo>
                      <a:pt x="13" y="36"/>
                      <a:pt x="13" y="36"/>
                      <a:pt x="13" y="36"/>
                    </a:cubicBezTo>
                    <a:cubicBezTo>
                      <a:pt x="13" y="36"/>
                      <a:pt x="12" y="36"/>
                      <a:pt x="12" y="36"/>
                    </a:cubicBezTo>
                    <a:cubicBezTo>
                      <a:pt x="8" y="37"/>
                      <a:pt x="4" y="39"/>
                      <a:pt x="0" y="40"/>
                    </a:cubicBezTo>
                    <a:cubicBezTo>
                      <a:pt x="3" y="42"/>
                      <a:pt x="5" y="43"/>
                      <a:pt x="8" y="43"/>
                    </a:cubicBezTo>
                    <a:cubicBezTo>
                      <a:pt x="9" y="43"/>
                      <a:pt x="10" y="43"/>
                      <a:pt x="11" y="43"/>
                    </a:cubicBezTo>
                    <a:cubicBezTo>
                      <a:pt x="27" y="43"/>
                      <a:pt x="31" y="31"/>
                      <a:pt x="37" y="18"/>
                    </a:cubicBezTo>
                    <a:cubicBezTo>
                      <a:pt x="40" y="11"/>
                      <a:pt x="43" y="6"/>
                      <a:pt x="47" y="1"/>
                    </a:cubicBezTo>
                    <a:cubicBezTo>
                      <a:pt x="47" y="1"/>
                      <a:pt x="46" y="0"/>
                      <a:pt x="46" y="0"/>
                    </a:cubicBezTo>
                  </a:path>
                </a:pathLst>
              </a:custGeom>
              <a:solidFill>
                <a:srgbClr val="CAC5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341" name="Freeform 1424">
                <a:extLst>
                  <a:ext uri="{FF2B5EF4-FFF2-40B4-BE49-F238E27FC236}">
                    <a16:creationId xmlns:a16="http://schemas.microsoft.com/office/drawing/2014/main" id="{CB61CCA4-0180-4894-89C5-FA9D93DC594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78" y="1337"/>
                <a:ext cx="66" cy="40"/>
              </a:xfrm>
              <a:custGeom>
                <a:avLst/>
                <a:gdLst>
                  <a:gd name="T0" fmla="*/ 109 w 41"/>
                  <a:gd name="T1" fmla="*/ 138 h 25"/>
                  <a:gd name="T2" fmla="*/ 0 w 41"/>
                  <a:gd name="T3" fmla="*/ 144 h 25"/>
                  <a:gd name="T4" fmla="*/ 26 w 41"/>
                  <a:gd name="T5" fmla="*/ 163 h 25"/>
                  <a:gd name="T6" fmla="*/ 109 w 41"/>
                  <a:gd name="T7" fmla="*/ 138 h 25"/>
                  <a:gd name="T8" fmla="*/ 275 w 41"/>
                  <a:gd name="T9" fmla="*/ 0 h 25"/>
                  <a:gd name="T10" fmla="*/ 163 w 41"/>
                  <a:gd name="T11" fmla="*/ 67 h 25"/>
                  <a:gd name="T12" fmla="*/ 156 w 41"/>
                  <a:gd name="T13" fmla="*/ 67 h 25"/>
                  <a:gd name="T14" fmla="*/ 122 w 41"/>
                  <a:gd name="T15" fmla="*/ 131 h 25"/>
                  <a:gd name="T16" fmla="*/ 267 w 41"/>
                  <a:gd name="T17" fmla="*/ 8 h 25"/>
                  <a:gd name="T18" fmla="*/ 275 w 41"/>
                  <a:gd name="T19" fmla="*/ 0 h 2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41" h="25">
                    <a:moveTo>
                      <a:pt x="16" y="21"/>
                    </a:moveTo>
                    <a:cubicBezTo>
                      <a:pt x="14" y="21"/>
                      <a:pt x="7" y="22"/>
                      <a:pt x="0" y="22"/>
                    </a:cubicBezTo>
                    <a:cubicBezTo>
                      <a:pt x="2" y="23"/>
                      <a:pt x="3" y="24"/>
                      <a:pt x="4" y="25"/>
                    </a:cubicBezTo>
                    <a:cubicBezTo>
                      <a:pt x="8" y="24"/>
                      <a:pt x="12" y="22"/>
                      <a:pt x="16" y="21"/>
                    </a:cubicBezTo>
                    <a:moveTo>
                      <a:pt x="41" y="0"/>
                    </a:moveTo>
                    <a:cubicBezTo>
                      <a:pt x="37" y="4"/>
                      <a:pt x="33" y="7"/>
                      <a:pt x="24" y="10"/>
                    </a:cubicBezTo>
                    <a:cubicBezTo>
                      <a:pt x="24" y="10"/>
                      <a:pt x="23" y="10"/>
                      <a:pt x="23" y="10"/>
                    </a:cubicBezTo>
                    <a:cubicBezTo>
                      <a:pt x="24" y="13"/>
                      <a:pt x="23" y="16"/>
                      <a:pt x="18" y="20"/>
                    </a:cubicBezTo>
                    <a:cubicBezTo>
                      <a:pt x="28" y="15"/>
                      <a:pt x="36" y="9"/>
                      <a:pt x="40" y="1"/>
                    </a:cubicBezTo>
                    <a:cubicBezTo>
                      <a:pt x="40" y="0"/>
                      <a:pt x="41" y="0"/>
                      <a:pt x="41" y="0"/>
                    </a:cubicBezTo>
                  </a:path>
                </a:pathLst>
              </a:custGeom>
              <a:solidFill>
                <a:srgbClr val="DFDB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342" name="Freeform 1425">
                <a:extLst>
                  <a:ext uri="{FF2B5EF4-FFF2-40B4-BE49-F238E27FC236}">
                    <a16:creationId xmlns:a16="http://schemas.microsoft.com/office/drawing/2014/main" id="{EE9AF184-3890-4D78-B21C-F6A880DBBC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9" y="1231"/>
                <a:ext cx="49" cy="41"/>
              </a:xfrm>
              <a:custGeom>
                <a:avLst/>
                <a:gdLst>
                  <a:gd name="T0" fmla="*/ 193 w 31"/>
                  <a:gd name="T1" fmla="*/ 0 h 25"/>
                  <a:gd name="T2" fmla="*/ 193 w 31"/>
                  <a:gd name="T3" fmla="*/ 0 h 25"/>
                  <a:gd name="T4" fmla="*/ 63 w 31"/>
                  <a:gd name="T5" fmla="*/ 49 h 25"/>
                  <a:gd name="T6" fmla="*/ 0 w 31"/>
                  <a:gd name="T7" fmla="*/ 180 h 25"/>
                  <a:gd name="T8" fmla="*/ 150 w 31"/>
                  <a:gd name="T9" fmla="*/ 116 h 25"/>
                  <a:gd name="T10" fmla="*/ 193 w 31"/>
                  <a:gd name="T11" fmla="*/ 0 h 2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1" h="25">
                    <a:moveTo>
                      <a:pt x="31" y="0"/>
                    </a:moveTo>
                    <a:cubicBezTo>
                      <a:pt x="31" y="0"/>
                      <a:pt x="31" y="0"/>
                      <a:pt x="31" y="0"/>
                    </a:cubicBezTo>
                    <a:cubicBezTo>
                      <a:pt x="23" y="2"/>
                      <a:pt x="16" y="4"/>
                      <a:pt x="10" y="7"/>
                    </a:cubicBezTo>
                    <a:cubicBezTo>
                      <a:pt x="6" y="13"/>
                      <a:pt x="3" y="19"/>
                      <a:pt x="0" y="25"/>
                    </a:cubicBezTo>
                    <a:cubicBezTo>
                      <a:pt x="8" y="21"/>
                      <a:pt x="16" y="18"/>
                      <a:pt x="24" y="16"/>
                    </a:cubicBezTo>
                    <a:cubicBezTo>
                      <a:pt x="27" y="10"/>
                      <a:pt x="29" y="5"/>
                      <a:pt x="31" y="0"/>
                    </a:cubicBezTo>
                  </a:path>
                </a:pathLst>
              </a:custGeom>
              <a:solidFill>
                <a:srgbClr val="CAC5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343" name="Freeform 1426">
                <a:extLst>
                  <a:ext uri="{FF2B5EF4-FFF2-40B4-BE49-F238E27FC236}">
                    <a16:creationId xmlns:a16="http://schemas.microsoft.com/office/drawing/2014/main" id="{F94E60C0-1734-45C6-B40F-644482F290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5" y="1217"/>
                <a:ext cx="35" cy="26"/>
              </a:xfrm>
              <a:custGeom>
                <a:avLst/>
                <a:gdLst>
                  <a:gd name="T0" fmla="*/ 142 w 22"/>
                  <a:gd name="T1" fmla="*/ 0 h 16"/>
                  <a:gd name="T2" fmla="*/ 56 w 22"/>
                  <a:gd name="T3" fmla="*/ 47 h 16"/>
                  <a:gd name="T4" fmla="*/ 64 w 22"/>
                  <a:gd name="T5" fmla="*/ 55 h 16"/>
                  <a:gd name="T6" fmla="*/ 53 w 22"/>
                  <a:gd name="T7" fmla="*/ 55 h 16"/>
                  <a:gd name="T8" fmla="*/ 0 w 22"/>
                  <a:gd name="T9" fmla="*/ 111 h 16"/>
                  <a:gd name="T10" fmla="*/ 134 w 22"/>
                  <a:gd name="T11" fmla="*/ 63 h 16"/>
                  <a:gd name="T12" fmla="*/ 134 w 22"/>
                  <a:gd name="T13" fmla="*/ 63 h 16"/>
                  <a:gd name="T14" fmla="*/ 142 w 22"/>
                  <a:gd name="T15" fmla="*/ 0 h 1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2" h="16">
                    <a:moveTo>
                      <a:pt x="22" y="0"/>
                    </a:moveTo>
                    <a:cubicBezTo>
                      <a:pt x="17" y="2"/>
                      <a:pt x="13" y="4"/>
                      <a:pt x="9" y="7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9" y="8"/>
                      <a:pt x="8" y="8"/>
                      <a:pt x="8" y="8"/>
                    </a:cubicBezTo>
                    <a:cubicBezTo>
                      <a:pt x="5" y="11"/>
                      <a:pt x="2" y="13"/>
                      <a:pt x="0" y="16"/>
                    </a:cubicBezTo>
                    <a:cubicBezTo>
                      <a:pt x="6" y="13"/>
                      <a:pt x="13" y="11"/>
                      <a:pt x="21" y="9"/>
                    </a:cubicBezTo>
                    <a:cubicBezTo>
                      <a:pt x="21" y="9"/>
                      <a:pt x="21" y="9"/>
                      <a:pt x="21" y="9"/>
                    </a:cubicBezTo>
                    <a:cubicBezTo>
                      <a:pt x="21" y="6"/>
                      <a:pt x="22" y="3"/>
                      <a:pt x="22" y="0"/>
                    </a:cubicBezTo>
                  </a:path>
                </a:pathLst>
              </a:custGeom>
              <a:solidFill>
                <a:srgbClr val="DFDB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344" name="Freeform 1427">
                <a:extLst>
                  <a:ext uri="{FF2B5EF4-FFF2-40B4-BE49-F238E27FC236}">
                    <a16:creationId xmlns:a16="http://schemas.microsoft.com/office/drawing/2014/main" id="{45A3E25E-4760-4E7A-9FC1-21FD25CE15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5" y="1384"/>
                <a:ext cx="71" cy="22"/>
              </a:xfrm>
              <a:custGeom>
                <a:avLst/>
                <a:gdLst>
                  <a:gd name="T0" fmla="*/ 300 w 44"/>
                  <a:gd name="T1" fmla="*/ 0 h 14"/>
                  <a:gd name="T2" fmla="*/ 198 w 44"/>
                  <a:gd name="T3" fmla="*/ 13 h 14"/>
                  <a:gd name="T4" fmla="*/ 178 w 44"/>
                  <a:gd name="T5" fmla="*/ 13 h 14"/>
                  <a:gd name="T6" fmla="*/ 110 w 44"/>
                  <a:gd name="T7" fmla="*/ 8 h 14"/>
                  <a:gd name="T8" fmla="*/ 13 w 44"/>
                  <a:gd name="T9" fmla="*/ 20 h 14"/>
                  <a:gd name="T10" fmla="*/ 0 w 44"/>
                  <a:gd name="T11" fmla="*/ 20 h 14"/>
                  <a:gd name="T12" fmla="*/ 76 w 44"/>
                  <a:gd name="T13" fmla="*/ 31 h 14"/>
                  <a:gd name="T14" fmla="*/ 165 w 44"/>
                  <a:gd name="T15" fmla="*/ 77 h 14"/>
                  <a:gd name="T16" fmla="*/ 169 w 44"/>
                  <a:gd name="T17" fmla="*/ 86 h 14"/>
                  <a:gd name="T18" fmla="*/ 300 w 44"/>
                  <a:gd name="T19" fmla="*/ 0 h 1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44" h="14">
                    <a:moveTo>
                      <a:pt x="44" y="0"/>
                    </a:moveTo>
                    <a:cubicBezTo>
                      <a:pt x="39" y="1"/>
                      <a:pt x="33" y="2"/>
                      <a:pt x="29" y="2"/>
                    </a:cubicBezTo>
                    <a:cubicBezTo>
                      <a:pt x="28" y="2"/>
                      <a:pt x="27" y="2"/>
                      <a:pt x="26" y="2"/>
                    </a:cubicBezTo>
                    <a:cubicBezTo>
                      <a:pt x="23" y="2"/>
                      <a:pt x="19" y="2"/>
                      <a:pt x="16" y="1"/>
                    </a:cubicBezTo>
                    <a:cubicBezTo>
                      <a:pt x="11" y="2"/>
                      <a:pt x="6" y="3"/>
                      <a:pt x="2" y="3"/>
                    </a:cubicBezTo>
                    <a:cubicBezTo>
                      <a:pt x="1" y="3"/>
                      <a:pt x="1" y="3"/>
                      <a:pt x="0" y="3"/>
                    </a:cubicBezTo>
                    <a:cubicBezTo>
                      <a:pt x="4" y="4"/>
                      <a:pt x="8" y="2"/>
                      <a:pt x="11" y="5"/>
                    </a:cubicBezTo>
                    <a:cubicBezTo>
                      <a:pt x="14" y="8"/>
                      <a:pt x="20" y="9"/>
                      <a:pt x="24" y="13"/>
                    </a:cubicBezTo>
                    <a:cubicBezTo>
                      <a:pt x="24" y="13"/>
                      <a:pt x="25" y="14"/>
                      <a:pt x="25" y="14"/>
                    </a:cubicBezTo>
                    <a:cubicBezTo>
                      <a:pt x="32" y="9"/>
                      <a:pt x="38" y="5"/>
                      <a:pt x="44" y="0"/>
                    </a:cubicBezTo>
                  </a:path>
                </a:pathLst>
              </a:custGeom>
              <a:solidFill>
                <a:srgbClr val="CAC5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345" name="Freeform 1428">
                <a:extLst>
                  <a:ext uri="{FF2B5EF4-FFF2-40B4-BE49-F238E27FC236}">
                    <a16:creationId xmlns:a16="http://schemas.microsoft.com/office/drawing/2014/main" id="{6E0C7327-B506-43A7-A5C5-D0BB103DCA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1" y="1374"/>
                <a:ext cx="61" cy="13"/>
              </a:xfrm>
              <a:custGeom>
                <a:avLst/>
                <a:gdLst>
                  <a:gd name="T0" fmla="*/ 252 w 38"/>
                  <a:gd name="T1" fmla="*/ 0 h 8"/>
                  <a:gd name="T2" fmla="*/ 120 w 38"/>
                  <a:gd name="T3" fmla="*/ 13 h 8"/>
                  <a:gd name="T4" fmla="*/ 108 w 38"/>
                  <a:gd name="T5" fmla="*/ 13 h 8"/>
                  <a:gd name="T6" fmla="*/ 88 w 38"/>
                  <a:gd name="T7" fmla="*/ 21 h 8"/>
                  <a:gd name="T8" fmla="*/ 0 w 38"/>
                  <a:gd name="T9" fmla="*/ 47 h 8"/>
                  <a:gd name="T10" fmla="*/ 67 w 38"/>
                  <a:gd name="T11" fmla="*/ 55 h 8"/>
                  <a:gd name="T12" fmla="*/ 88 w 38"/>
                  <a:gd name="T13" fmla="*/ 55 h 8"/>
                  <a:gd name="T14" fmla="*/ 186 w 38"/>
                  <a:gd name="T15" fmla="*/ 42 h 8"/>
                  <a:gd name="T16" fmla="*/ 252 w 38"/>
                  <a:gd name="T17" fmla="*/ 0 h 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8" h="8">
                    <a:moveTo>
                      <a:pt x="38" y="0"/>
                    </a:moveTo>
                    <a:cubicBezTo>
                      <a:pt x="27" y="1"/>
                      <a:pt x="16" y="2"/>
                      <a:pt x="18" y="2"/>
                    </a:cubicBezTo>
                    <a:cubicBezTo>
                      <a:pt x="17" y="2"/>
                      <a:pt x="17" y="2"/>
                      <a:pt x="16" y="2"/>
                    </a:cubicBezTo>
                    <a:cubicBezTo>
                      <a:pt x="15" y="2"/>
                      <a:pt x="14" y="3"/>
                      <a:pt x="13" y="3"/>
                    </a:cubicBezTo>
                    <a:cubicBezTo>
                      <a:pt x="9" y="4"/>
                      <a:pt x="5" y="6"/>
                      <a:pt x="0" y="7"/>
                    </a:cubicBezTo>
                    <a:cubicBezTo>
                      <a:pt x="3" y="8"/>
                      <a:pt x="7" y="8"/>
                      <a:pt x="10" y="8"/>
                    </a:cubicBezTo>
                    <a:cubicBezTo>
                      <a:pt x="11" y="8"/>
                      <a:pt x="12" y="8"/>
                      <a:pt x="13" y="8"/>
                    </a:cubicBezTo>
                    <a:cubicBezTo>
                      <a:pt x="17" y="8"/>
                      <a:pt x="23" y="7"/>
                      <a:pt x="28" y="6"/>
                    </a:cubicBezTo>
                    <a:cubicBezTo>
                      <a:pt x="31" y="4"/>
                      <a:pt x="35" y="2"/>
                      <a:pt x="38" y="0"/>
                    </a:cubicBezTo>
                  </a:path>
                </a:pathLst>
              </a:custGeom>
              <a:solidFill>
                <a:srgbClr val="DFDB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346" name="Freeform 1429">
                <a:extLst>
                  <a:ext uri="{FF2B5EF4-FFF2-40B4-BE49-F238E27FC236}">
                    <a16:creationId xmlns:a16="http://schemas.microsoft.com/office/drawing/2014/main" id="{7B15C877-1CAD-46DA-B894-A2DCCCBD7E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7" y="1228"/>
                <a:ext cx="4" cy="2"/>
              </a:xfrm>
              <a:custGeom>
                <a:avLst/>
                <a:gdLst>
                  <a:gd name="T0" fmla="*/ 16 w 2"/>
                  <a:gd name="T1" fmla="*/ 0 h 1"/>
                  <a:gd name="T2" fmla="*/ 0 w 2"/>
                  <a:gd name="T3" fmla="*/ 16 h 1"/>
                  <a:gd name="T4" fmla="*/ 32 w 2"/>
                  <a:gd name="T5" fmla="*/ 16 h 1"/>
                  <a:gd name="T6" fmla="*/ 16 w 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EBE9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347" name="Freeform 1430">
                <a:extLst>
                  <a:ext uri="{FF2B5EF4-FFF2-40B4-BE49-F238E27FC236}">
                    <a16:creationId xmlns:a16="http://schemas.microsoft.com/office/drawing/2014/main" id="{C4F08DDF-5B5E-400C-98C3-E36AE32CAE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4" y="1312"/>
                <a:ext cx="14" cy="25"/>
              </a:xfrm>
              <a:custGeom>
                <a:avLst/>
                <a:gdLst>
                  <a:gd name="T0" fmla="*/ 40 w 9"/>
                  <a:gd name="T1" fmla="*/ 0 h 16"/>
                  <a:gd name="T2" fmla="*/ 0 w 9"/>
                  <a:gd name="T3" fmla="*/ 95 h 16"/>
                  <a:gd name="T4" fmla="*/ 53 w 9"/>
                  <a:gd name="T5" fmla="*/ 8 h 16"/>
                  <a:gd name="T6" fmla="*/ 40 w 9"/>
                  <a:gd name="T7" fmla="*/ 0 h 1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" h="16">
                    <a:moveTo>
                      <a:pt x="7" y="0"/>
                    </a:moveTo>
                    <a:cubicBezTo>
                      <a:pt x="5" y="5"/>
                      <a:pt x="3" y="11"/>
                      <a:pt x="0" y="16"/>
                    </a:cubicBezTo>
                    <a:cubicBezTo>
                      <a:pt x="4" y="12"/>
                      <a:pt x="6" y="7"/>
                      <a:pt x="9" y="1"/>
                    </a:cubicBezTo>
                    <a:cubicBezTo>
                      <a:pt x="8" y="1"/>
                      <a:pt x="8" y="0"/>
                      <a:pt x="7" y="0"/>
                    </a:cubicBezTo>
                  </a:path>
                </a:pathLst>
              </a:custGeom>
              <a:solidFill>
                <a:srgbClr val="DFDB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348" name="Freeform 1431">
                <a:extLst>
                  <a:ext uri="{FF2B5EF4-FFF2-40B4-BE49-F238E27FC236}">
                    <a16:creationId xmlns:a16="http://schemas.microsoft.com/office/drawing/2014/main" id="{3AB05D78-026A-4B41-AE82-23FA5630CE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5" y="1310"/>
                <a:ext cx="50" cy="43"/>
              </a:xfrm>
              <a:custGeom>
                <a:avLst/>
                <a:gdLst>
                  <a:gd name="T0" fmla="*/ 177 w 31"/>
                  <a:gd name="T1" fmla="*/ 0 h 27"/>
                  <a:gd name="T2" fmla="*/ 81 w 31"/>
                  <a:gd name="T3" fmla="*/ 33 h 27"/>
                  <a:gd name="T4" fmla="*/ 42 w 31"/>
                  <a:gd name="T5" fmla="*/ 172 h 27"/>
                  <a:gd name="T6" fmla="*/ 47 w 31"/>
                  <a:gd name="T7" fmla="*/ 172 h 27"/>
                  <a:gd name="T8" fmla="*/ 165 w 31"/>
                  <a:gd name="T9" fmla="*/ 108 h 27"/>
                  <a:gd name="T10" fmla="*/ 211 w 31"/>
                  <a:gd name="T11" fmla="*/ 8 h 27"/>
                  <a:gd name="T12" fmla="*/ 177 w 31"/>
                  <a:gd name="T13" fmla="*/ 0 h 2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1" h="27">
                    <a:moveTo>
                      <a:pt x="26" y="0"/>
                    </a:moveTo>
                    <a:cubicBezTo>
                      <a:pt x="22" y="0"/>
                      <a:pt x="18" y="1"/>
                      <a:pt x="12" y="5"/>
                    </a:cubicBezTo>
                    <a:cubicBezTo>
                      <a:pt x="0" y="14"/>
                      <a:pt x="5" y="21"/>
                      <a:pt x="6" y="27"/>
                    </a:cubicBezTo>
                    <a:cubicBezTo>
                      <a:pt x="6" y="27"/>
                      <a:pt x="7" y="27"/>
                      <a:pt x="7" y="27"/>
                    </a:cubicBezTo>
                    <a:cubicBezTo>
                      <a:pt x="16" y="24"/>
                      <a:pt x="20" y="21"/>
                      <a:pt x="24" y="17"/>
                    </a:cubicBezTo>
                    <a:cubicBezTo>
                      <a:pt x="27" y="12"/>
                      <a:pt x="29" y="6"/>
                      <a:pt x="31" y="1"/>
                    </a:cubicBezTo>
                    <a:cubicBezTo>
                      <a:pt x="29" y="0"/>
                      <a:pt x="28" y="0"/>
                      <a:pt x="26" y="0"/>
                    </a:cubicBezTo>
                  </a:path>
                </a:pathLst>
              </a:custGeom>
              <a:solidFill>
                <a:srgbClr val="EBE9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349" name="Freeform 1432">
                <a:extLst>
                  <a:ext uri="{FF2B5EF4-FFF2-40B4-BE49-F238E27FC236}">
                    <a16:creationId xmlns:a16="http://schemas.microsoft.com/office/drawing/2014/main" id="{2CD3ADAF-17D6-49C9-B5EB-2B73C12168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1" y="1352"/>
                <a:ext cx="40" cy="37"/>
              </a:xfrm>
              <a:custGeom>
                <a:avLst/>
                <a:gdLst>
                  <a:gd name="T0" fmla="*/ 0 w 25"/>
                  <a:gd name="T1" fmla="*/ 0 h 23"/>
                  <a:gd name="T2" fmla="*/ 26 w 25"/>
                  <a:gd name="T3" fmla="*/ 132 h 23"/>
                  <a:gd name="T4" fmla="*/ 56 w 25"/>
                  <a:gd name="T5" fmla="*/ 156 h 23"/>
                  <a:gd name="T6" fmla="*/ 74 w 25"/>
                  <a:gd name="T7" fmla="*/ 156 h 23"/>
                  <a:gd name="T8" fmla="*/ 163 w 25"/>
                  <a:gd name="T9" fmla="*/ 142 h 23"/>
                  <a:gd name="T10" fmla="*/ 0 w 25"/>
                  <a:gd name="T11" fmla="*/ 0 h 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5" h="23">
                    <a:moveTo>
                      <a:pt x="0" y="0"/>
                    </a:moveTo>
                    <a:cubicBezTo>
                      <a:pt x="0" y="7"/>
                      <a:pt x="1" y="15"/>
                      <a:pt x="4" y="20"/>
                    </a:cubicBezTo>
                    <a:cubicBezTo>
                      <a:pt x="6" y="21"/>
                      <a:pt x="7" y="22"/>
                      <a:pt x="9" y="23"/>
                    </a:cubicBezTo>
                    <a:cubicBezTo>
                      <a:pt x="10" y="23"/>
                      <a:pt x="10" y="23"/>
                      <a:pt x="11" y="23"/>
                    </a:cubicBezTo>
                    <a:cubicBezTo>
                      <a:pt x="15" y="23"/>
                      <a:pt x="20" y="22"/>
                      <a:pt x="25" y="21"/>
                    </a:cubicBezTo>
                    <a:cubicBezTo>
                      <a:pt x="15" y="18"/>
                      <a:pt x="7" y="10"/>
                      <a:pt x="0" y="0"/>
                    </a:cubicBezTo>
                  </a:path>
                </a:pathLst>
              </a:custGeom>
              <a:solidFill>
                <a:srgbClr val="DFDB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350" name="Freeform 1433">
                <a:extLst>
                  <a:ext uri="{FF2B5EF4-FFF2-40B4-BE49-F238E27FC236}">
                    <a16:creationId xmlns:a16="http://schemas.microsoft.com/office/drawing/2014/main" id="{9323665B-0725-4960-94FF-168000DB3B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1" y="1336"/>
                <a:ext cx="65" cy="50"/>
              </a:xfrm>
              <a:custGeom>
                <a:avLst/>
                <a:gdLst>
                  <a:gd name="T0" fmla="*/ 25 w 41"/>
                  <a:gd name="T1" fmla="*/ 0 h 31"/>
                  <a:gd name="T2" fmla="*/ 8 w 41"/>
                  <a:gd name="T3" fmla="*/ 8 h 31"/>
                  <a:gd name="T4" fmla="*/ 0 w 41"/>
                  <a:gd name="T5" fmla="*/ 68 h 31"/>
                  <a:gd name="T6" fmla="*/ 159 w 41"/>
                  <a:gd name="T7" fmla="*/ 211 h 31"/>
                  <a:gd name="T8" fmla="*/ 239 w 41"/>
                  <a:gd name="T9" fmla="*/ 185 h 31"/>
                  <a:gd name="T10" fmla="*/ 258 w 41"/>
                  <a:gd name="T11" fmla="*/ 177 h 31"/>
                  <a:gd name="T12" fmla="*/ 55 w 41"/>
                  <a:gd name="T13" fmla="*/ 34 h 31"/>
                  <a:gd name="T14" fmla="*/ 40 w 41"/>
                  <a:gd name="T15" fmla="*/ 42 h 31"/>
                  <a:gd name="T16" fmla="*/ 55 w 41"/>
                  <a:gd name="T17" fmla="*/ 21 h 31"/>
                  <a:gd name="T18" fmla="*/ 25 w 41"/>
                  <a:gd name="T19" fmla="*/ 0 h 3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41" h="31">
                    <a:moveTo>
                      <a:pt x="4" y="0"/>
                    </a:moveTo>
                    <a:cubicBezTo>
                      <a:pt x="3" y="0"/>
                      <a:pt x="2" y="1"/>
                      <a:pt x="1" y="1"/>
                    </a:cubicBezTo>
                    <a:cubicBezTo>
                      <a:pt x="1" y="3"/>
                      <a:pt x="0" y="7"/>
                      <a:pt x="0" y="10"/>
                    </a:cubicBezTo>
                    <a:cubicBezTo>
                      <a:pt x="7" y="20"/>
                      <a:pt x="15" y="28"/>
                      <a:pt x="25" y="31"/>
                    </a:cubicBezTo>
                    <a:cubicBezTo>
                      <a:pt x="30" y="30"/>
                      <a:pt x="34" y="28"/>
                      <a:pt x="38" y="27"/>
                    </a:cubicBezTo>
                    <a:cubicBezTo>
                      <a:pt x="39" y="27"/>
                      <a:pt x="40" y="26"/>
                      <a:pt x="41" y="26"/>
                    </a:cubicBezTo>
                    <a:cubicBezTo>
                      <a:pt x="27" y="22"/>
                      <a:pt x="22" y="5"/>
                      <a:pt x="9" y="5"/>
                    </a:cubicBezTo>
                    <a:cubicBezTo>
                      <a:pt x="8" y="5"/>
                      <a:pt x="7" y="5"/>
                      <a:pt x="6" y="6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7" y="1"/>
                      <a:pt x="6" y="0"/>
                      <a:pt x="4" y="0"/>
                    </a:cubicBezTo>
                  </a:path>
                </a:pathLst>
              </a:custGeom>
              <a:solidFill>
                <a:srgbClr val="EBE9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351" name="Freeform 1434">
                <a:extLst>
                  <a:ext uri="{FF2B5EF4-FFF2-40B4-BE49-F238E27FC236}">
                    <a16:creationId xmlns:a16="http://schemas.microsoft.com/office/drawing/2014/main" id="{4FA15669-BE59-4C57-B159-CCED459BD36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89" y="1615"/>
                <a:ext cx="55" cy="51"/>
              </a:xfrm>
              <a:custGeom>
                <a:avLst/>
                <a:gdLst>
                  <a:gd name="T0" fmla="*/ 102 w 34"/>
                  <a:gd name="T1" fmla="*/ 84 h 32"/>
                  <a:gd name="T2" fmla="*/ 47 w 34"/>
                  <a:gd name="T3" fmla="*/ 198 h 32"/>
                  <a:gd name="T4" fmla="*/ 68 w 34"/>
                  <a:gd name="T5" fmla="*/ 206 h 32"/>
                  <a:gd name="T6" fmla="*/ 118 w 34"/>
                  <a:gd name="T7" fmla="*/ 123 h 32"/>
                  <a:gd name="T8" fmla="*/ 110 w 34"/>
                  <a:gd name="T9" fmla="*/ 89 h 32"/>
                  <a:gd name="T10" fmla="*/ 102 w 34"/>
                  <a:gd name="T11" fmla="*/ 84 h 32"/>
                  <a:gd name="T12" fmla="*/ 186 w 34"/>
                  <a:gd name="T13" fmla="*/ 0 h 32"/>
                  <a:gd name="T14" fmla="*/ 131 w 34"/>
                  <a:gd name="T15" fmla="*/ 41 h 32"/>
                  <a:gd name="T16" fmla="*/ 136 w 34"/>
                  <a:gd name="T17" fmla="*/ 41 h 32"/>
                  <a:gd name="T18" fmla="*/ 144 w 34"/>
                  <a:gd name="T19" fmla="*/ 41 h 32"/>
                  <a:gd name="T20" fmla="*/ 170 w 34"/>
                  <a:gd name="T21" fmla="*/ 41 h 32"/>
                  <a:gd name="T22" fmla="*/ 199 w 34"/>
                  <a:gd name="T23" fmla="*/ 41 h 32"/>
                  <a:gd name="T24" fmla="*/ 212 w 34"/>
                  <a:gd name="T25" fmla="*/ 41 h 32"/>
                  <a:gd name="T26" fmla="*/ 220 w 34"/>
                  <a:gd name="T27" fmla="*/ 41 h 32"/>
                  <a:gd name="T28" fmla="*/ 220 w 34"/>
                  <a:gd name="T29" fmla="*/ 21 h 32"/>
                  <a:gd name="T30" fmla="*/ 233 w 34"/>
                  <a:gd name="T31" fmla="*/ 13 h 32"/>
                  <a:gd name="T32" fmla="*/ 186 w 34"/>
                  <a:gd name="T33" fmla="*/ 0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15" y="13"/>
                    </a:moveTo>
                    <a:cubicBezTo>
                      <a:pt x="11" y="18"/>
                      <a:pt x="0" y="24"/>
                      <a:pt x="7" y="31"/>
                    </a:cubicBezTo>
                    <a:cubicBezTo>
                      <a:pt x="8" y="32"/>
                      <a:pt x="9" y="32"/>
                      <a:pt x="10" y="32"/>
                    </a:cubicBezTo>
                    <a:cubicBezTo>
                      <a:pt x="13" y="32"/>
                      <a:pt x="15" y="24"/>
                      <a:pt x="17" y="19"/>
                    </a:cubicBezTo>
                    <a:cubicBezTo>
                      <a:pt x="17" y="18"/>
                      <a:pt x="16" y="16"/>
                      <a:pt x="16" y="14"/>
                    </a:cubicBezTo>
                    <a:cubicBezTo>
                      <a:pt x="15" y="14"/>
                      <a:pt x="15" y="14"/>
                      <a:pt x="15" y="13"/>
                    </a:cubicBezTo>
                    <a:moveTo>
                      <a:pt x="27" y="0"/>
                    </a:moveTo>
                    <a:cubicBezTo>
                      <a:pt x="23" y="0"/>
                      <a:pt x="21" y="3"/>
                      <a:pt x="19" y="6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20" y="6"/>
                      <a:pt x="21" y="6"/>
                      <a:pt x="21" y="6"/>
                    </a:cubicBezTo>
                    <a:cubicBezTo>
                      <a:pt x="22" y="6"/>
                      <a:pt x="24" y="6"/>
                      <a:pt x="25" y="6"/>
                    </a:cubicBezTo>
                    <a:cubicBezTo>
                      <a:pt x="26" y="6"/>
                      <a:pt x="28" y="6"/>
                      <a:pt x="29" y="6"/>
                    </a:cubicBezTo>
                    <a:cubicBezTo>
                      <a:pt x="30" y="6"/>
                      <a:pt x="31" y="6"/>
                      <a:pt x="31" y="6"/>
                    </a:cubicBezTo>
                    <a:cubicBezTo>
                      <a:pt x="32" y="6"/>
                      <a:pt x="32" y="6"/>
                      <a:pt x="32" y="6"/>
                    </a:cubicBezTo>
                    <a:cubicBezTo>
                      <a:pt x="32" y="5"/>
                      <a:pt x="32" y="4"/>
                      <a:pt x="32" y="3"/>
                    </a:cubicBezTo>
                    <a:cubicBezTo>
                      <a:pt x="34" y="2"/>
                      <a:pt x="34" y="2"/>
                      <a:pt x="34" y="2"/>
                    </a:cubicBezTo>
                    <a:cubicBezTo>
                      <a:pt x="31" y="0"/>
                      <a:pt x="29" y="0"/>
                      <a:pt x="27" y="0"/>
                    </a:cubicBezTo>
                  </a:path>
                </a:pathLst>
              </a:custGeom>
              <a:solidFill>
                <a:srgbClr val="948B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352" name="Freeform 1435">
                <a:extLst>
                  <a:ext uri="{FF2B5EF4-FFF2-40B4-BE49-F238E27FC236}">
                    <a16:creationId xmlns:a16="http://schemas.microsoft.com/office/drawing/2014/main" id="{87601460-FD8D-40E8-93DB-27AE67A03B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3" y="1625"/>
                <a:ext cx="28" cy="21"/>
              </a:xfrm>
              <a:custGeom>
                <a:avLst/>
                <a:gdLst>
                  <a:gd name="T0" fmla="*/ 104 w 17"/>
                  <a:gd name="T1" fmla="*/ 0 h 13"/>
                  <a:gd name="T2" fmla="*/ 71 w 17"/>
                  <a:gd name="T3" fmla="*/ 0 h 13"/>
                  <a:gd name="T4" fmla="*/ 43 w 17"/>
                  <a:gd name="T5" fmla="*/ 0 h 13"/>
                  <a:gd name="T6" fmla="*/ 35 w 17"/>
                  <a:gd name="T7" fmla="*/ 0 h 13"/>
                  <a:gd name="T8" fmla="*/ 33 w 17"/>
                  <a:gd name="T9" fmla="*/ 0 h 13"/>
                  <a:gd name="T10" fmla="*/ 8 w 17"/>
                  <a:gd name="T11" fmla="*/ 42 h 13"/>
                  <a:gd name="T12" fmla="*/ 0 w 17"/>
                  <a:gd name="T13" fmla="*/ 47 h 13"/>
                  <a:gd name="T14" fmla="*/ 8 w 17"/>
                  <a:gd name="T15" fmla="*/ 55 h 13"/>
                  <a:gd name="T16" fmla="*/ 13 w 17"/>
                  <a:gd name="T17" fmla="*/ 89 h 13"/>
                  <a:gd name="T18" fmla="*/ 21 w 17"/>
                  <a:gd name="T19" fmla="*/ 68 h 13"/>
                  <a:gd name="T20" fmla="*/ 125 w 17"/>
                  <a:gd name="T21" fmla="*/ 0 h 13"/>
                  <a:gd name="T22" fmla="*/ 117 w 17"/>
                  <a:gd name="T23" fmla="*/ 0 h 13"/>
                  <a:gd name="T24" fmla="*/ 104 w 17"/>
                  <a:gd name="T25" fmla="*/ 0 h 1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7" h="13">
                    <a:moveTo>
                      <a:pt x="14" y="0"/>
                    </a:moveTo>
                    <a:cubicBezTo>
                      <a:pt x="13" y="0"/>
                      <a:pt x="11" y="0"/>
                      <a:pt x="10" y="0"/>
                    </a:cubicBezTo>
                    <a:cubicBezTo>
                      <a:pt x="9" y="0"/>
                      <a:pt x="7" y="0"/>
                      <a:pt x="6" y="0"/>
                    </a:cubicBezTo>
                    <a:cubicBezTo>
                      <a:pt x="6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4" y="0"/>
                    </a:cubicBezTo>
                    <a:cubicBezTo>
                      <a:pt x="3" y="2"/>
                      <a:pt x="2" y="4"/>
                      <a:pt x="1" y="6"/>
                    </a:cubicBezTo>
                    <a:cubicBezTo>
                      <a:pt x="1" y="7"/>
                      <a:pt x="0" y="7"/>
                      <a:pt x="0" y="7"/>
                    </a:cubicBezTo>
                    <a:cubicBezTo>
                      <a:pt x="0" y="8"/>
                      <a:pt x="0" y="8"/>
                      <a:pt x="1" y="8"/>
                    </a:cubicBezTo>
                    <a:cubicBezTo>
                      <a:pt x="1" y="10"/>
                      <a:pt x="2" y="12"/>
                      <a:pt x="2" y="13"/>
                    </a:cubicBezTo>
                    <a:cubicBezTo>
                      <a:pt x="2" y="12"/>
                      <a:pt x="3" y="11"/>
                      <a:pt x="3" y="10"/>
                    </a:cubicBezTo>
                    <a:cubicBezTo>
                      <a:pt x="8" y="6"/>
                      <a:pt x="16" y="6"/>
                      <a:pt x="17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5" y="0"/>
                      <a:pt x="14" y="0"/>
                    </a:cubicBezTo>
                  </a:path>
                </a:pathLst>
              </a:custGeom>
              <a:solidFill>
                <a:srgbClr val="BBB6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353" name="Freeform 1436">
                <a:extLst>
                  <a:ext uri="{FF2B5EF4-FFF2-40B4-BE49-F238E27FC236}">
                    <a16:creationId xmlns:a16="http://schemas.microsoft.com/office/drawing/2014/main" id="{404B8679-732C-4CD2-B6E2-05619618521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09" y="1700"/>
                <a:ext cx="41" cy="43"/>
              </a:xfrm>
              <a:custGeom>
                <a:avLst/>
                <a:gdLst>
                  <a:gd name="T0" fmla="*/ 0 w 26"/>
                  <a:gd name="T1" fmla="*/ 166 h 27"/>
                  <a:gd name="T2" fmla="*/ 0 w 26"/>
                  <a:gd name="T3" fmla="*/ 172 h 27"/>
                  <a:gd name="T4" fmla="*/ 8 w 26"/>
                  <a:gd name="T5" fmla="*/ 172 h 27"/>
                  <a:gd name="T6" fmla="*/ 21 w 26"/>
                  <a:gd name="T7" fmla="*/ 172 h 27"/>
                  <a:gd name="T8" fmla="*/ 0 w 26"/>
                  <a:gd name="T9" fmla="*/ 166 h 27"/>
                  <a:gd name="T10" fmla="*/ 162 w 26"/>
                  <a:gd name="T11" fmla="*/ 0 h 27"/>
                  <a:gd name="T12" fmla="*/ 137 w 26"/>
                  <a:gd name="T13" fmla="*/ 0 h 27"/>
                  <a:gd name="T14" fmla="*/ 55 w 26"/>
                  <a:gd name="T15" fmla="*/ 56 h 27"/>
                  <a:gd name="T16" fmla="*/ 55 w 26"/>
                  <a:gd name="T17" fmla="*/ 56 h 27"/>
                  <a:gd name="T18" fmla="*/ 95 w 26"/>
                  <a:gd name="T19" fmla="*/ 73 h 27"/>
                  <a:gd name="T20" fmla="*/ 109 w 26"/>
                  <a:gd name="T21" fmla="*/ 73 h 27"/>
                  <a:gd name="T22" fmla="*/ 109 w 26"/>
                  <a:gd name="T23" fmla="*/ 64 h 27"/>
                  <a:gd name="T24" fmla="*/ 162 w 26"/>
                  <a:gd name="T25" fmla="*/ 0 h 2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6" h="27">
                    <a:moveTo>
                      <a:pt x="0" y="26"/>
                    </a:moveTo>
                    <a:cubicBezTo>
                      <a:pt x="0" y="26"/>
                      <a:pt x="0" y="27"/>
                      <a:pt x="0" y="27"/>
                    </a:cubicBezTo>
                    <a:cubicBezTo>
                      <a:pt x="0" y="27"/>
                      <a:pt x="1" y="27"/>
                      <a:pt x="1" y="27"/>
                    </a:cubicBezTo>
                    <a:cubicBezTo>
                      <a:pt x="2" y="27"/>
                      <a:pt x="2" y="27"/>
                      <a:pt x="3" y="27"/>
                    </a:cubicBezTo>
                    <a:cubicBezTo>
                      <a:pt x="2" y="27"/>
                      <a:pt x="1" y="26"/>
                      <a:pt x="0" y="26"/>
                    </a:cubicBezTo>
                    <a:moveTo>
                      <a:pt x="26" y="0"/>
                    </a:moveTo>
                    <a:cubicBezTo>
                      <a:pt x="22" y="0"/>
                      <a:pt x="22" y="0"/>
                      <a:pt x="22" y="0"/>
                    </a:cubicBezTo>
                    <a:cubicBezTo>
                      <a:pt x="18" y="2"/>
                      <a:pt x="13" y="5"/>
                      <a:pt x="9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12" y="10"/>
                      <a:pt x="13" y="11"/>
                      <a:pt x="15" y="11"/>
                    </a:cubicBezTo>
                    <a:cubicBezTo>
                      <a:pt x="16" y="11"/>
                      <a:pt x="17" y="11"/>
                      <a:pt x="18" y="11"/>
                    </a:cubicBezTo>
                    <a:cubicBezTo>
                      <a:pt x="18" y="11"/>
                      <a:pt x="18" y="11"/>
                      <a:pt x="18" y="10"/>
                    </a:cubicBezTo>
                    <a:cubicBezTo>
                      <a:pt x="21" y="6"/>
                      <a:pt x="24" y="3"/>
                      <a:pt x="26" y="0"/>
                    </a:cubicBezTo>
                  </a:path>
                </a:pathLst>
              </a:custGeom>
              <a:solidFill>
                <a:srgbClr val="948B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354" name="Freeform 1437">
                <a:extLst>
                  <a:ext uri="{FF2B5EF4-FFF2-40B4-BE49-F238E27FC236}">
                    <a16:creationId xmlns:a16="http://schemas.microsoft.com/office/drawing/2014/main" id="{0EE7BA84-BF6A-4FE4-A25C-6F735A52A8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7" y="1715"/>
                <a:ext cx="31" cy="28"/>
              </a:xfrm>
              <a:custGeom>
                <a:avLst/>
                <a:gdLst>
                  <a:gd name="T0" fmla="*/ 69 w 19"/>
                  <a:gd name="T1" fmla="*/ 0 h 18"/>
                  <a:gd name="T2" fmla="*/ 8 w 19"/>
                  <a:gd name="T3" fmla="*/ 96 h 18"/>
                  <a:gd name="T4" fmla="*/ 29 w 19"/>
                  <a:gd name="T5" fmla="*/ 106 h 18"/>
                  <a:gd name="T6" fmla="*/ 135 w 19"/>
                  <a:gd name="T7" fmla="*/ 8 h 18"/>
                  <a:gd name="T8" fmla="*/ 135 w 19"/>
                  <a:gd name="T9" fmla="*/ 12 h 18"/>
                  <a:gd name="T10" fmla="*/ 113 w 19"/>
                  <a:gd name="T11" fmla="*/ 12 h 18"/>
                  <a:gd name="T12" fmla="*/ 69 w 19"/>
                  <a:gd name="T13" fmla="*/ 0 h 18"/>
                  <a:gd name="T14" fmla="*/ 69 w 19"/>
                  <a:gd name="T15" fmla="*/ 0 h 1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9" h="18">
                    <a:moveTo>
                      <a:pt x="10" y="0"/>
                    </a:moveTo>
                    <a:cubicBezTo>
                      <a:pt x="4" y="5"/>
                      <a:pt x="0" y="11"/>
                      <a:pt x="1" y="17"/>
                    </a:cubicBezTo>
                    <a:cubicBezTo>
                      <a:pt x="2" y="17"/>
                      <a:pt x="3" y="18"/>
                      <a:pt x="4" y="18"/>
                    </a:cubicBezTo>
                    <a:cubicBezTo>
                      <a:pt x="9" y="16"/>
                      <a:pt x="14" y="9"/>
                      <a:pt x="19" y="1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18" y="2"/>
                      <a:pt x="17" y="2"/>
                      <a:pt x="16" y="2"/>
                    </a:cubicBezTo>
                    <a:cubicBezTo>
                      <a:pt x="14" y="2"/>
                      <a:pt x="13" y="1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</a:path>
                </a:pathLst>
              </a:custGeom>
              <a:solidFill>
                <a:srgbClr val="BBB6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355" name="Freeform 1438">
                <a:extLst>
                  <a:ext uri="{FF2B5EF4-FFF2-40B4-BE49-F238E27FC236}">
                    <a16:creationId xmlns:a16="http://schemas.microsoft.com/office/drawing/2014/main" id="{E295A6CE-E208-47F9-85EA-12A7D405BAF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49" y="1573"/>
                <a:ext cx="40" cy="71"/>
              </a:xfrm>
              <a:custGeom>
                <a:avLst/>
                <a:gdLst>
                  <a:gd name="T0" fmla="*/ 56 w 25"/>
                  <a:gd name="T1" fmla="*/ 42 h 44"/>
                  <a:gd name="T2" fmla="*/ 98 w 25"/>
                  <a:gd name="T3" fmla="*/ 115 h 44"/>
                  <a:gd name="T4" fmla="*/ 56 w 25"/>
                  <a:gd name="T5" fmla="*/ 198 h 44"/>
                  <a:gd name="T6" fmla="*/ 0 w 25"/>
                  <a:gd name="T7" fmla="*/ 219 h 44"/>
                  <a:gd name="T8" fmla="*/ 77 w 25"/>
                  <a:gd name="T9" fmla="*/ 300 h 44"/>
                  <a:gd name="T10" fmla="*/ 131 w 25"/>
                  <a:gd name="T11" fmla="*/ 219 h 44"/>
                  <a:gd name="T12" fmla="*/ 131 w 25"/>
                  <a:gd name="T13" fmla="*/ 190 h 44"/>
                  <a:gd name="T14" fmla="*/ 90 w 25"/>
                  <a:gd name="T15" fmla="*/ 97 h 44"/>
                  <a:gd name="T16" fmla="*/ 56 w 25"/>
                  <a:gd name="T17" fmla="*/ 42 h 44"/>
                  <a:gd name="T18" fmla="*/ 110 w 25"/>
                  <a:gd name="T19" fmla="*/ 0 h 44"/>
                  <a:gd name="T20" fmla="*/ 98 w 25"/>
                  <a:gd name="T21" fmla="*/ 0 h 44"/>
                  <a:gd name="T22" fmla="*/ 110 w 25"/>
                  <a:gd name="T23" fmla="*/ 8 h 44"/>
                  <a:gd name="T24" fmla="*/ 118 w 25"/>
                  <a:gd name="T25" fmla="*/ 8 h 44"/>
                  <a:gd name="T26" fmla="*/ 163 w 25"/>
                  <a:gd name="T27" fmla="*/ 8 h 44"/>
                  <a:gd name="T28" fmla="*/ 110 w 25"/>
                  <a:gd name="T29" fmla="*/ 0 h 44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25" h="44">
                    <a:moveTo>
                      <a:pt x="9" y="6"/>
                    </a:moveTo>
                    <a:cubicBezTo>
                      <a:pt x="9" y="10"/>
                      <a:pt x="15" y="14"/>
                      <a:pt x="15" y="17"/>
                    </a:cubicBezTo>
                    <a:cubicBezTo>
                      <a:pt x="15" y="20"/>
                      <a:pt x="10" y="25"/>
                      <a:pt x="9" y="29"/>
                    </a:cubicBezTo>
                    <a:cubicBezTo>
                      <a:pt x="5" y="29"/>
                      <a:pt x="4" y="31"/>
                      <a:pt x="0" y="32"/>
                    </a:cubicBezTo>
                    <a:cubicBezTo>
                      <a:pt x="6" y="34"/>
                      <a:pt x="8" y="40"/>
                      <a:pt x="12" y="44"/>
                    </a:cubicBezTo>
                    <a:cubicBezTo>
                      <a:pt x="13" y="39"/>
                      <a:pt x="16" y="35"/>
                      <a:pt x="20" y="32"/>
                    </a:cubicBezTo>
                    <a:cubicBezTo>
                      <a:pt x="20" y="31"/>
                      <a:pt x="20" y="29"/>
                      <a:pt x="20" y="28"/>
                    </a:cubicBezTo>
                    <a:cubicBezTo>
                      <a:pt x="19" y="23"/>
                      <a:pt x="17" y="18"/>
                      <a:pt x="14" y="14"/>
                    </a:cubicBezTo>
                    <a:cubicBezTo>
                      <a:pt x="13" y="12"/>
                      <a:pt x="11" y="9"/>
                      <a:pt x="9" y="6"/>
                    </a:cubicBezTo>
                    <a:moveTo>
                      <a:pt x="17" y="0"/>
                    </a:moveTo>
                    <a:cubicBezTo>
                      <a:pt x="17" y="0"/>
                      <a:pt x="16" y="0"/>
                      <a:pt x="15" y="0"/>
                    </a:cubicBezTo>
                    <a:cubicBezTo>
                      <a:pt x="16" y="0"/>
                      <a:pt x="16" y="0"/>
                      <a:pt x="17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21" y="1"/>
                      <a:pt x="23" y="1"/>
                      <a:pt x="25" y="1"/>
                    </a:cubicBezTo>
                    <a:cubicBezTo>
                      <a:pt x="22" y="0"/>
                      <a:pt x="20" y="0"/>
                      <a:pt x="17" y="0"/>
                    </a:cubicBezTo>
                  </a:path>
                </a:pathLst>
              </a:custGeom>
              <a:solidFill>
                <a:srgbClr val="948B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356" name="Freeform 1439">
                <a:extLst>
                  <a:ext uri="{FF2B5EF4-FFF2-40B4-BE49-F238E27FC236}">
                    <a16:creationId xmlns:a16="http://schemas.microsoft.com/office/drawing/2014/main" id="{F137E8C4-0988-4F31-8723-BA65414315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3" y="1573"/>
                <a:ext cx="56" cy="61"/>
              </a:xfrm>
              <a:custGeom>
                <a:avLst/>
                <a:gdLst>
                  <a:gd name="T0" fmla="*/ 42 w 35"/>
                  <a:gd name="T1" fmla="*/ 0 h 38"/>
                  <a:gd name="T2" fmla="*/ 0 w 35"/>
                  <a:gd name="T3" fmla="*/ 34 h 38"/>
                  <a:gd name="T4" fmla="*/ 0 w 35"/>
                  <a:gd name="T5" fmla="*/ 42 h 38"/>
                  <a:gd name="T6" fmla="*/ 34 w 35"/>
                  <a:gd name="T7" fmla="*/ 90 h 38"/>
                  <a:gd name="T8" fmla="*/ 74 w 35"/>
                  <a:gd name="T9" fmla="*/ 186 h 38"/>
                  <a:gd name="T10" fmla="*/ 74 w 35"/>
                  <a:gd name="T11" fmla="*/ 212 h 38"/>
                  <a:gd name="T12" fmla="*/ 131 w 35"/>
                  <a:gd name="T13" fmla="*/ 193 h 38"/>
                  <a:gd name="T14" fmla="*/ 218 w 35"/>
                  <a:gd name="T15" fmla="*/ 252 h 38"/>
                  <a:gd name="T16" fmla="*/ 230 w 35"/>
                  <a:gd name="T17" fmla="*/ 252 h 38"/>
                  <a:gd name="T18" fmla="*/ 157 w 35"/>
                  <a:gd name="T19" fmla="*/ 34 h 38"/>
                  <a:gd name="T20" fmla="*/ 107 w 35"/>
                  <a:gd name="T21" fmla="*/ 8 h 38"/>
                  <a:gd name="T22" fmla="*/ 56 w 35"/>
                  <a:gd name="T23" fmla="*/ 8 h 38"/>
                  <a:gd name="T24" fmla="*/ 54 w 35"/>
                  <a:gd name="T25" fmla="*/ 8 h 38"/>
                  <a:gd name="T26" fmla="*/ 42 w 35"/>
                  <a:gd name="T27" fmla="*/ 0 h 3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35" h="38">
                    <a:moveTo>
                      <a:pt x="6" y="0"/>
                    </a:moveTo>
                    <a:cubicBezTo>
                      <a:pt x="4" y="0"/>
                      <a:pt x="1" y="2"/>
                      <a:pt x="0" y="5"/>
                    </a:cubicBezTo>
                    <a:cubicBezTo>
                      <a:pt x="0" y="5"/>
                      <a:pt x="0" y="6"/>
                      <a:pt x="0" y="6"/>
                    </a:cubicBezTo>
                    <a:cubicBezTo>
                      <a:pt x="2" y="9"/>
                      <a:pt x="4" y="12"/>
                      <a:pt x="5" y="14"/>
                    </a:cubicBezTo>
                    <a:cubicBezTo>
                      <a:pt x="8" y="18"/>
                      <a:pt x="10" y="23"/>
                      <a:pt x="11" y="28"/>
                    </a:cubicBezTo>
                    <a:cubicBezTo>
                      <a:pt x="11" y="29"/>
                      <a:pt x="11" y="31"/>
                      <a:pt x="11" y="32"/>
                    </a:cubicBezTo>
                    <a:cubicBezTo>
                      <a:pt x="13" y="30"/>
                      <a:pt x="17" y="29"/>
                      <a:pt x="20" y="29"/>
                    </a:cubicBezTo>
                    <a:cubicBezTo>
                      <a:pt x="20" y="36"/>
                      <a:pt x="26" y="38"/>
                      <a:pt x="33" y="38"/>
                    </a:cubicBezTo>
                    <a:cubicBezTo>
                      <a:pt x="34" y="38"/>
                      <a:pt x="34" y="38"/>
                      <a:pt x="35" y="38"/>
                    </a:cubicBezTo>
                    <a:cubicBezTo>
                      <a:pt x="28" y="28"/>
                      <a:pt x="25" y="17"/>
                      <a:pt x="24" y="5"/>
                    </a:cubicBezTo>
                    <a:cubicBezTo>
                      <a:pt x="22" y="4"/>
                      <a:pt x="19" y="2"/>
                      <a:pt x="16" y="1"/>
                    </a:cubicBezTo>
                    <a:cubicBezTo>
                      <a:pt x="14" y="1"/>
                      <a:pt x="12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0"/>
                      <a:pt x="7" y="0"/>
                      <a:pt x="6" y="0"/>
                    </a:cubicBezTo>
                  </a:path>
                </a:pathLst>
              </a:custGeom>
              <a:solidFill>
                <a:srgbClr val="BBB6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357" name="Freeform 1440">
                <a:extLst>
                  <a:ext uri="{FF2B5EF4-FFF2-40B4-BE49-F238E27FC236}">
                    <a16:creationId xmlns:a16="http://schemas.microsoft.com/office/drawing/2014/main" id="{76C344BE-ED55-4B36-B0FF-C7F253D57A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5" y="1668"/>
                <a:ext cx="143" cy="72"/>
              </a:xfrm>
              <a:custGeom>
                <a:avLst/>
                <a:gdLst>
                  <a:gd name="T0" fmla="*/ 594 w 89"/>
                  <a:gd name="T1" fmla="*/ 0 h 45"/>
                  <a:gd name="T2" fmla="*/ 451 w 89"/>
                  <a:gd name="T3" fmla="*/ 86 h 45"/>
                  <a:gd name="T4" fmla="*/ 397 w 89"/>
                  <a:gd name="T5" fmla="*/ 86 h 45"/>
                  <a:gd name="T6" fmla="*/ 349 w 89"/>
                  <a:gd name="T7" fmla="*/ 86 h 45"/>
                  <a:gd name="T8" fmla="*/ 299 w 89"/>
                  <a:gd name="T9" fmla="*/ 86 h 45"/>
                  <a:gd name="T10" fmla="*/ 294 w 89"/>
                  <a:gd name="T11" fmla="*/ 86 h 45"/>
                  <a:gd name="T12" fmla="*/ 239 w 89"/>
                  <a:gd name="T13" fmla="*/ 90 h 45"/>
                  <a:gd name="T14" fmla="*/ 212 w 89"/>
                  <a:gd name="T15" fmla="*/ 90 h 45"/>
                  <a:gd name="T16" fmla="*/ 153 w 89"/>
                  <a:gd name="T17" fmla="*/ 13 h 45"/>
                  <a:gd name="T18" fmla="*/ 111 w 89"/>
                  <a:gd name="T19" fmla="*/ 8 h 45"/>
                  <a:gd name="T20" fmla="*/ 0 w 89"/>
                  <a:gd name="T21" fmla="*/ 54 h 45"/>
                  <a:gd name="T22" fmla="*/ 129 w 89"/>
                  <a:gd name="T23" fmla="*/ 86 h 45"/>
                  <a:gd name="T24" fmla="*/ 141 w 89"/>
                  <a:gd name="T25" fmla="*/ 131 h 45"/>
                  <a:gd name="T26" fmla="*/ 178 w 89"/>
                  <a:gd name="T27" fmla="*/ 138 h 45"/>
                  <a:gd name="T28" fmla="*/ 199 w 89"/>
                  <a:gd name="T29" fmla="*/ 144 h 45"/>
                  <a:gd name="T30" fmla="*/ 299 w 89"/>
                  <a:gd name="T31" fmla="*/ 184 h 45"/>
                  <a:gd name="T32" fmla="*/ 307 w 89"/>
                  <a:gd name="T33" fmla="*/ 294 h 45"/>
                  <a:gd name="T34" fmla="*/ 320 w 89"/>
                  <a:gd name="T35" fmla="*/ 274 h 45"/>
                  <a:gd name="T36" fmla="*/ 328 w 89"/>
                  <a:gd name="T37" fmla="*/ 230 h 45"/>
                  <a:gd name="T38" fmla="*/ 349 w 89"/>
                  <a:gd name="T39" fmla="*/ 110 h 45"/>
                  <a:gd name="T40" fmla="*/ 333 w 89"/>
                  <a:gd name="T41" fmla="*/ 98 h 45"/>
                  <a:gd name="T42" fmla="*/ 382 w 89"/>
                  <a:gd name="T43" fmla="*/ 107 h 45"/>
                  <a:gd name="T44" fmla="*/ 553 w 89"/>
                  <a:gd name="T45" fmla="*/ 54 h 45"/>
                  <a:gd name="T46" fmla="*/ 594 w 89"/>
                  <a:gd name="T47" fmla="*/ 13 h 45"/>
                  <a:gd name="T48" fmla="*/ 594 w 89"/>
                  <a:gd name="T49" fmla="*/ 0 h 45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89" h="45">
                    <a:moveTo>
                      <a:pt x="89" y="0"/>
                    </a:moveTo>
                    <a:cubicBezTo>
                      <a:pt x="81" y="3"/>
                      <a:pt x="76" y="10"/>
                      <a:pt x="68" y="13"/>
                    </a:cubicBezTo>
                    <a:cubicBezTo>
                      <a:pt x="66" y="13"/>
                      <a:pt x="63" y="13"/>
                      <a:pt x="60" y="13"/>
                    </a:cubicBezTo>
                    <a:cubicBezTo>
                      <a:pt x="58" y="13"/>
                      <a:pt x="55" y="13"/>
                      <a:pt x="52" y="13"/>
                    </a:cubicBezTo>
                    <a:cubicBezTo>
                      <a:pt x="50" y="13"/>
                      <a:pt x="47" y="13"/>
                      <a:pt x="45" y="13"/>
                    </a:cubicBezTo>
                    <a:cubicBezTo>
                      <a:pt x="45" y="13"/>
                      <a:pt x="44" y="13"/>
                      <a:pt x="44" y="13"/>
                    </a:cubicBezTo>
                    <a:cubicBezTo>
                      <a:pt x="40" y="13"/>
                      <a:pt x="38" y="14"/>
                      <a:pt x="36" y="14"/>
                    </a:cubicBezTo>
                    <a:cubicBezTo>
                      <a:pt x="35" y="14"/>
                      <a:pt x="33" y="14"/>
                      <a:pt x="32" y="14"/>
                    </a:cubicBezTo>
                    <a:cubicBezTo>
                      <a:pt x="26" y="11"/>
                      <a:pt x="27" y="4"/>
                      <a:pt x="23" y="2"/>
                    </a:cubicBezTo>
                    <a:cubicBezTo>
                      <a:pt x="21" y="1"/>
                      <a:pt x="19" y="1"/>
                      <a:pt x="17" y="1"/>
                    </a:cubicBezTo>
                    <a:cubicBezTo>
                      <a:pt x="10" y="1"/>
                      <a:pt x="3" y="4"/>
                      <a:pt x="0" y="8"/>
                    </a:cubicBezTo>
                    <a:cubicBezTo>
                      <a:pt x="8" y="11"/>
                      <a:pt x="13" y="10"/>
                      <a:pt x="19" y="13"/>
                    </a:cubicBezTo>
                    <a:cubicBezTo>
                      <a:pt x="21" y="14"/>
                      <a:pt x="20" y="19"/>
                      <a:pt x="21" y="20"/>
                    </a:cubicBezTo>
                    <a:cubicBezTo>
                      <a:pt x="23" y="21"/>
                      <a:pt x="25" y="21"/>
                      <a:pt x="27" y="21"/>
                    </a:cubicBezTo>
                    <a:cubicBezTo>
                      <a:pt x="28" y="21"/>
                      <a:pt x="29" y="21"/>
                      <a:pt x="30" y="22"/>
                    </a:cubicBezTo>
                    <a:cubicBezTo>
                      <a:pt x="36" y="24"/>
                      <a:pt x="42" y="22"/>
                      <a:pt x="45" y="28"/>
                    </a:cubicBezTo>
                    <a:cubicBezTo>
                      <a:pt x="47" y="33"/>
                      <a:pt x="45" y="41"/>
                      <a:pt x="46" y="45"/>
                    </a:cubicBezTo>
                    <a:cubicBezTo>
                      <a:pt x="47" y="44"/>
                      <a:pt x="48" y="43"/>
                      <a:pt x="48" y="42"/>
                    </a:cubicBezTo>
                    <a:cubicBezTo>
                      <a:pt x="47" y="40"/>
                      <a:pt x="47" y="38"/>
                      <a:pt x="49" y="35"/>
                    </a:cubicBezTo>
                    <a:cubicBezTo>
                      <a:pt x="52" y="28"/>
                      <a:pt x="53" y="24"/>
                      <a:pt x="52" y="17"/>
                    </a:cubicBezTo>
                    <a:cubicBezTo>
                      <a:pt x="50" y="15"/>
                      <a:pt x="50" y="15"/>
                      <a:pt x="50" y="15"/>
                    </a:cubicBezTo>
                    <a:cubicBezTo>
                      <a:pt x="52" y="16"/>
                      <a:pt x="55" y="16"/>
                      <a:pt x="57" y="16"/>
                    </a:cubicBezTo>
                    <a:cubicBezTo>
                      <a:pt x="66" y="16"/>
                      <a:pt x="77" y="12"/>
                      <a:pt x="83" y="8"/>
                    </a:cubicBezTo>
                    <a:cubicBezTo>
                      <a:pt x="84" y="7"/>
                      <a:pt x="87" y="5"/>
                      <a:pt x="89" y="2"/>
                    </a:cubicBezTo>
                    <a:cubicBezTo>
                      <a:pt x="89" y="0"/>
                      <a:pt x="89" y="0"/>
                      <a:pt x="89" y="0"/>
                    </a:cubicBezTo>
                  </a:path>
                </a:pathLst>
              </a:custGeom>
              <a:solidFill>
                <a:srgbClr val="948B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358" name="Freeform 1441">
                <a:extLst>
                  <a:ext uri="{FF2B5EF4-FFF2-40B4-BE49-F238E27FC236}">
                    <a16:creationId xmlns:a16="http://schemas.microsoft.com/office/drawing/2014/main" id="{331DB33B-A252-464A-A369-A1A5BBA2638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31" y="1671"/>
                <a:ext cx="72" cy="64"/>
              </a:xfrm>
              <a:custGeom>
                <a:avLst/>
                <a:gdLst>
                  <a:gd name="T0" fmla="*/ 171 w 45"/>
                  <a:gd name="T1" fmla="*/ 157 h 40"/>
                  <a:gd name="T2" fmla="*/ 171 w 45"/>
                  <a:gd name="T3" fmla="*/ 157 h 40"/>
                  <a:gd name="T4" fmla="*/ 171 w 45"/>
                  <a:gd name="T5" fmla="*/ 157 h 40"/>
                  <a:gd name="T6" fmla="*/ 171 w 45"/>
                  <a:gd name="T7" fmla="*/ 157 h 40"/>
                  <a:gd name="T8" fmla="*/ 274 w 45"/>
                  <a:gd name="T9" fmla="*/ 0 h 40"/>
                  <a:gd name="T10" fmla="*/ 238 w 45"/>
                  <a:gd name="T11" fmla="*/ 42 h 40"/>
                  <a:gd name="T12" fmla="*/ 67 w 45"/>
                  <a:gd name="T13" fmla="*/ 90 h 40"/>
                  <a:gd name="T14" fmla="*/ 21 w 45"/>
                  <a:gd name="T15" fmla="*/ 86 h 40"/>
                  <a:gd name="T16" fmla="*/ 34 w 45"/>
                  <a:gd name="T17" fmla="*/ 98 h 40"/>
                  <a:gd name="T18" fmla="*/ 13 w 45"/>
                  <a:gd name="T19" fmla="*/ 218 h 40"/>
                  <a:gd name="T20" fmla="*/ 8 w 45"/>
                  <a:gd name="T21" fmla="*/ 261 h 40"/>
                  <a:gd name="T22" fmla="*/ 42 w 45"/>
                  <a:gd name="T23" fmla="*/ 184 h 40"/>
                  <a:gd name="T24" fmla="*/ 74 w 45"/>
                  <a:gd name="T25" fmla="*/ 150 h 40"/>
                  <a:gd name="T26" fmla="*/ 77 w 45"/>
                  <a:gd name="T27" fmla="*/ 150 h 40"/>
                  <a:gd name="T28" fmla="*/ 90 w 45"/>
                  <a:gd name="T29" fmla="*/ 150 h 40"/>
                  <a:gd name="T30" fmla="*/ 118 w 45"/>
                  <a:gd name="T31" fmla="*/ 150 h 40"/>
                  <a:gd name="T32" fmla="*/ 118 w 45"/>
                  <a:gd name="T33" fmla="*/ 150 h 40"/>
                  <a:gd name="T34" fmla="*/ 138 w 45"/>
                  <a:gd name="T35" fmla="*/ 150 h 40"/>
                  <a:gd name="T36" fmla="*/ 163 w 45"/>
                  <a:gd name="T37" fmla="*/ 157 h 40"/>
                  <a:gd name="T38" fmla="*/ 171 w 45"/>
                  <a:gd name="T39" fmla="*/ 157 h 40"/>
                  <a:gd name="T40" fmla="*/ 218 w 45"/>
                  <a:gd name="T41" fmla="*/ 123 h 40"/>
                  <a:gd name="T42" fmla="*/ 294 w 45"/>
                  <a:gd name="T43" fmla="*/ 56 h 40"/>
                  <a:gd name="T44" fmla="*/ 274 w 45"/>
                  <a:gd name="T45" fmla="*/ 0 h 40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45" h="40">
                    <a:moveTo>
                      <a:pt x="26" y="24"/>
                    </a:moveTo>
                    <a:cubicBezTo>
                      <a:pt x="26" y="24"/>
                      <a:pt x="26" y="24"/>
                      <a:pt x="26" y="24"/>
                    </a:cubicBezTo>
                    <a:cubicBezTo>
                      <a:pt x="26" y="24"/>
                      <a:pt x="26" y="24"/>
                      <a:pt x="26" y="24"/>
                    </a:cubicBezTo>
                    <a:cubicBezTo>
                      <a:pt x="26" y="24"/>
                      <a:pt x="26" y="24"/>
                      <a:pt x="26" y="24"/>
                    </a:cubicBezTo>
                    <a:moveTo>
                      <a:pt x="42" y="0"/>
                    </a:moveTo>
                    <a:cubicBezTo>
                      <a:pt x="40" y="3"/>
                      <a:pt x="37" y="5"/>
                      <a:pt x="36" y="6"/>
                    </a:cubicBezTo>
                    <a:cubicBezTo>
                      <a:pt x="30" y="10"/>
                      <a:pt x="19" y="14"/>
                      <a:pt x="10" y="14"/>
                    </a:cubicBezTo>
                    <a:cubicBezTo>
                      <a:pt x="8" y="14"/>
                      <a:pt x="5" y="14"/>
                      <a:pt x="3" y="13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6" y="22"/>
                      <a:pt x="5" y="26"/>
                      <a:pt x="2" y="33"/>
                    </a:cubicBezTo>
                    <a:cubicBezTo>
                      <a:pt x="0" y="36"/>
                      <a:pt x="0" y="38"/>
                      <a:pt x="1" y="40"/>
                    </a:cubicBezTo>
                    <a:cubicBezTo>
                      <a:pt x="3" y="36"/>
                      <a:pt x="4" y="31"/>
                      <a:pt x="6" y="28"/>
                    </a:cubicBezTo>
                    <a:cubicBezTo>
                      <a:pt x="10" y="24"/>
                      <a:pt x="10" y="23"/>
                      <a:pt x="11" y="23"/>
                    </a:cubicBezTo>
                    <a:cubicBezTo>
                      <a:pt x="11" y="23"/>
                      <a:pt x="12" y="23"/>
                      <a:pt x="12" y="23"/>
                    </a:cubicBezTo>
                    <a:cubicBezTo>
                      <a:pt x="12" y="23"/>
                      <a:pt x="13" y="23"/>
                      <a:pt x="14" y="23"/>
                    </a:cubicBezTo>
                    <a:cubicBezTo>
                      <a:pt x="15" y="23"/>
                      <a:pt x="16" y="23"/>
                      <a:pt x="18" y="23"/>
                    </a:cubicBezTo>
                    <a:cubicBezTo>
                      <a:pt x="18" y="23"/>
                      <a:pt x="18" y="23"/>
                      <a:pt x="18" y="23"/>
                    </a:cubicBezTo>
                    <a:cubicBezTo>
                      <a:pt x="19" y="23"/>
                      <a:pt x="20" y="23"/>
                      <a:pt x="21" y="23"/>
                    </a:cubicBezTo>
                    <a:cubicBezTo>
                      <a:pt x="23" y="24"/>
                      <a:pt x="24" y="24"/>
                      <a:pt x="25" y="24"/>
                    </a:cubicBezTo>
                    <a:cubicBezTo>
                      <a:pt x="25" y="24"/>
                      <a:pt x="25" y="24"/>
                      <a:pt x="26" y="24"/>
                    </a:cubicBezTo>
                    <a:cubicBezTo>
                      <a:pt x="26" y="24"/>
                      <a:pt x="32" y="19"/>
                      <a:pt x="33" y="19"/>
                    </a:cubicBezTo>
                    <a:cubicBezTo>
                      <a:pt x="37" y="15"/>
                      <a:pt x="40" y="12"/>
                      <a:pt x="45" y="9"/>
                    </a:cubicBezTo>
                    <a:cubicBezTo>
                      <a:pt x="42" y="0"/>
                      <a:pt x="42" y="0"/>
                      <a:pt x="42" y="0"/>
                    </a:cubicBezTo>
                  </a:path>
                </a:pathLst>
              </a:custGeom>
              <a:solidFill>
                <a:srgbClr val="BBB6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359" name="Freeform 1442">
                <a:extLst>
                  <a:ext uri="{FF2B5EF4-FFF2-40B4-BE49-F238E27FC236}">
                    <a16:creationId xmlns:a16="http://schemas.microsoft.com/office/drawing/2014/main" id="{979F76B4-47DD-4D82-AD20-3408840CEF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6" y="1761"/>
                <a:ext cx="10" cy="6"/>
              </a:xfrm>
              <a:custGeom>
                <a:avLst/>
                <a:gdLst>
                  <a:gd name="T0" fmla="*/ 47 w 6"/>
                  <a:gd name="T1" fmla="*/ 0 h 4"/>
                  <a:gd name="T2" fmla="*/ 0 w 6"/>
                  <a:gd name="T3" fmla="*/ 21 h 4"/>
                  <a:gd name="T4" fmla="*/ 47 w 6"/>
                  <a:gd name="T5" fmla="*/ 0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" h="4">
                    <a:moveTo>
                      <a:pt x="6" y="0"/>
                    </a:moveTo>
                    <a:cubicBezTo>
                      <a:pt x="4" y="2"/>
                      <a:pt x="2" y="3"/>
                      <a:pt x="0" y="4"/>
                    </a:cubicBezTo>
                    <a:cubicBezTo>
                      <a:pt x="2" y="3"/>
                      <a:pt x="4" y="2"/>
                      <a:pt x="6" y="0"/>
                    </a:cubicBezTo>
                  </a:path>
                </a:pathLst>
              </a:custGeom>
              <a:solidFill>
                <a:srgbClr val="5A51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360" name="Freeform 1443">
                <a:extLst>
                  <a:ext uri="{FF2B5EF4-FFF2-40B4-BE49-F238E27FC236}">
                    <a16:creationId xmlns:a16="http://schemas.microsoft.com/office/drawing/2014/main" id="{49902E0D-69A2-4E98-8DB6-9FFA5F370D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5" y="1751"/>
                <a:ext cx="82" cy="58"/>
              </a:xfrm>
              <a:custGeom>
                <a:avLst/>
                <a:gdLst>
                  <a:gd name="T0" fmla="*/ 220 w 51"/>
                  <a:gd name="T1" fmla="*/ 0 h 36"/>
                  <a:gd name="T2" fmla="*/ 88 w 51"/>
                  <a:gd name="T3" fmla="*/ 42 h 36"/>
                  <a:gd name="T4" fmla="*/ 47 w 51"/>
                  <a:gd name="T5" fmla="*/ 68 h 36"/>
                  <a:gd name="T6" fmla="*/ 0 w 51"/>
                  <a:gd name="T7" fmla="*/ 110 h 36"/>
                  <a:gd name="T8" fmla="*/ 59 w 51"/>
                  <a:gd name="T9" fmla="*/ 122 h 36"/>
                  <a:gd name="T10" fmla="*/ 122 w 51"/>
                  <a:gd name="T11" fmla="*/ 110 h 36"/>
                  <a:gd name="T12" fmla="*/ 178 w 51"/>
                  <a:gd name="T13" fmla="*/ 102 h 36"/>
                  <a:gd name="T14" fmla="*/ 212 w 51"/>
                  <a:gd name="T15" fmla="*/ 102 h 36"/>
                  <a:gd name="T16" fmla="*/ 254 w 51"/>
                  <a:gd name="T17" fmla="*/ 135 h 36"/>
                  <a:gd name="T18" fmla="*/ 260 w 51"/>
                  <a:gd name="T19" fmla="*/ 242 h 36"/>
                  <a:gd name="T20" fmla="*/ 301 w 51"/>
                  <a:gd name="T21" fmla="*/ 200 h 36"/>
                  <a:gd name="T22" fmla="*/ 301 w 51"/>
                  <a:gd name="T23" fmla="*/ 166 h 36"/>
                  <a:gd name="T24" fmla="*/ 301 w 51"/>
                  <a:gd name="T25" fmla="*/ 97 h 36"/>
                  <a:gd name="T26" fmla="*/ 246 w 51"/>
                  <a:gd name="T27" fmla="*/ 81 h 36"/>
                  <a:gd name="T28" fmla="*/ 227 w 51"/>
                  <a:gd name="T29" fmla="*/ 81 h 36"/>
                  <a:gd name="T30" fmla="*/ 212 w 51"/>
                  <a:gd name="T31" fmla="*/ 81 h 36"/>
                  <a:gd name="T32" fmla="*/ 166 w 51"/>
                  <a:gd name="T33" fmla="*/ 76 h 36"/>
                  <a:gd name="T34" fmla="*/ 187 w 51"/>
                  <a:gd name="T35" fmla="*/ 13 h 36"/>
                  <a:gd name="T36" fmla="*/ 196 w 51"/>
                  <a:gd name="T37" fmla="*/ 13 h 36"/>
                  <a:gd name="T38" fmla="*/ 196 w 51"/>
                  <a:gd name="T39" fmla="*/ 8 h 36"/>
                  <a:gd name="T40" fmla="*/ 341 w 51"/>
                  <a:gd name="T41" fmla="*/ 34 h 36"/>
                  <a:gd name="T42" fmla="*/ 246 w 51"/>
                  <a:gd name="T43" fmla="*/ 0 h 36"/>
                  <a:gd name="T44" fmla="*/ 220 w 51"/>
                  <a:gd name="T45" fmla="*/ 0 h 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51" h="36">
                    <a:moveTo>
                      <a:pt x="33" y="0"/>
                    </a:moveTo>
                    <a:cubicBezTo>
                      <a:pt x="28" y="0"/>
                      <a:pt x="20" y="3"/>
                      <a:pt x="13" y="6"/>
                    </a:cubicBezTo>
                    <a:cubicBezTo>
                      <a:pt x="11" y="8"/>
                      <a:pt x="9" y="9"/>
                      <a:pt x="7" y="10"/>
                    </a:cubicBezTo>
                    <a:cubicBezTo>
                      <a:pt x="4" y="12"/>
                      <a:pt x="2" y="14"/>
                      <a:pt x="0" y="16"/>
                    </a:cubicBezTo>
                    <a:cubicBezTo>
                      <a:pt x="3" y="18"/>
                      <a:pt x="6" y="18"/>
                      <a:pt x="9" y="18"/>
                    </a:cubicBezTo>
                    <a:cubicBezTo>
                      <a:pt x="12" y="18"/>
                      <a:pt x="15" y="17"/>
                      <a:pt x="18" y="16"/>
                    </a:cubicBezTo>
                    <a:cubicBezTo>
                      <a:pt x="21" y="16"/>
                      <a:pt x="24" y="15"/>
                      <a:pt x="27" y="15"/>
                    </a:cubicBezTo>
                    <a:cubicBezTo>
                      <a:pt x="29" y="15"/>
                      <a:pt x="30" y="15"/>
                      <a:pt x="32" y="15"/>
                    </a:cubicBezTo>
                    <a:cubicBezTo>
                      <a:pt x="33" y="16"/>
                      <a:pt x="36" y="19"/>
                      <a:pt x="38" y="20"/>
                    </a:cubicBezTo>
                    <a:cubicBezTo>
                      <a:pt x="39" y="26"/>
                      <a:pt x="38" y="31"/>
                      <a:pt x="39" y="36"/>
                    </a:cubicBezTo>
                    <a:cubicBezTo>
                      <a:pt x="42" y="34"/>
                      <a:pt x="44" y="32"/>
                      <a:pt x="45" y="30"/>
                    </a:cubicBezTo>
                    <a:cubicBezTo>
                      <a:pt x="44" y="29"/>
                      <a:pt x="44" y="27"/>
                      <a:pt x="45" y="25"/>
                    </a:cubicBezTo>
                    <a:cubicBezTo>
                      <a:pt x="48" y="20"/>
                      <a:pt x="51" y="18"/>
                      <a:pt x="45" y="14"/>
                    </a:cubicBezTo>
                    <a:cubicBezTo>
                      <a:pt x="43" y="12"/>
                      <a:pt x="40" y="12"/>
                      <a:pt x="37" y="12"/>
                    </a:cubicBezTo>
                    <a:cubicBezTo>
                      <a:pt x="36" y="12"/>
                      <a:pt x="35" y="12"/>
                      <a:pt x="34" y="12"/>
                    </a:cubicBezTo>
                    <a:cubicBezTo>
                      <a:pt x="33" y="12"/>
                      <a:pt x="33" y="12"/>
                      <a:pt x="32" y="12"/>
                    </a:cubicBezTo>
                    <a:cubicBezTo>
                      <a:pt x="29" y="12"/>
                      <a:pt x="27" y="12"/>
                      <a:pt x="25" y="11"/>
                    </a:cubicBezTo>
                    <a:cubicBezTo>
                      <a:pt x="18" y="8"/>
                      <a:pt x="24" y="2"/>
                      <a:pt x="28" y="2"/>
                    </a:cubicBezTo>
                    <a:cubicBezTo>
                      <a:pt x="28" y="2"/>
                      <a:pt x="29" y="2"/>
                      <a:pt x="29" y="2"/>
                    </a:cubicBezTo>
                    <a:cubicBezTo>
                      <a:pt x="29" y="1"/>
                      <a:pt x="29" y="1"/>
                      <a:pt x="29" y="1"/>
                    </a:cubicBezTo>
                    <a:cubicBezTo>
                      <a:pt x="36" y="5"/>
                      <a:pt x="43" y="5"/>
                      <a:pt x="51" y="5"/>
                    </a:cubicBezTo>
                    <a:cubicBezTo>
                      <a:pt x="46" y="3"/>
                      <a:pt x="42" y="2"/>
                      <a:pt x="37" y="0"/>
                    </a:cubicBezTo>
                    <a:cubicBezTo>
                      <a:pt x="36" y="0"/>
                      <a:pt x="35" y="0"/>
                      <a:pt x="33" y="0"/>
                    </a:cubicBezTo>
                  </a:path>
                </a:pathLst>
              </a:custGeom>
              <a:solidFill>
                <a:srgbClr val="948B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361" name="Freeform 1444">
                <a:extLst>
                  <a:ext uri="{FF2B5EF4-FFF2-40B4-BE49-F238E27FC236}">
                    <a16:creationId xmlns:a16="http://schemas.microsoft.com/office/drawing/2014/main" id="{B9BD5F68-BCF5-40C6-8B52-1886D953975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84" y="1753"/>
                <a:ext cx="96" cy="47"/>
              </a:xfrm>
              <a:custGeom>
                <a:avLst/>
                <a:gdLst>
                  <a:gd name="T0" fmla="*/ 394 w 60"/>
                  <a:gd name="T1" fmla="*/ 102 h 29"/>
                  <a:gd name="T2" fmla="*/ 381 w 60"/>
                  <a:gd name="T3" fmla="*/ 118 h 29"/>
                  <a:gd name="T4" fmla="*/ 394 w 60"/>
                  <a:gd name="T5" fmla="*/ 123 h 29"/>
                  <a:gd name="T6" fmla="*/ 394 w 60"/>
                  <a:gd name="T7" fmla="*/ 102 h 29"/>
                  <a:gd name="T8" fmla="*/ 74 w 60"/>
                  <a:gd name="T9" fmla="*/ 0 h 29"/>
                  <a:gd name="T10" fmla="*/ 74 w 60"/>
                  <a:gd name="T11" fmla="*/ 8 h 29"/>
                  <a:gd name="T12" fmla="*/ 67 w 60"/>
                  <a:gd name="T13" fmla="*/ 8 h 29"/>
                  <a:gd name="T14" fmla="*/ 46 w 60"/>
                  <a:gd name="T15" fmla="*/ 68 h 29"/>
                  <a:gd name="T16" fmla="*/ 90 w 60"/>
                  <a:gd name="T17" fmla="*/ 76 h 29"/>
                  <a:gd name="T18" fmla="*/ 107 w 60"/>
                  <a:gd name="T19" fmla="*/ 76 h 29"/>
                  <a:gd name="T20" fmla="*/ 123 w 60"/>
                  <a:gd name="T21" fmla="*/ 76 h 29"/>
                  <a:gd name="T22" fmla="*/ 176 w 60"/>
                  <a:gd name="T23" fmla="*/ 89 h 29"/>
                  <a:gd name="T24" fmla="*/ 176 w 60"/>
                  <a:gd name="T25" fmla="*/ 165 h 29"/>
                  <a:gd name="T26" fmla="*/ 176 w 60"/>
                  <a:gd name="T27" fmla="*/ 199 h 29"/>
                  <a:gd name="T28" fmla="*/ 251 w 60"/>
                  <a:gd name="T29" fmla="*/ 152 h 29"/>
                  <a:gd name="T30" fmla="*/ 381 w 60"/>
                  <a:gd name="T31" fmla="*/ 118 h 29"/>
                  <a:gd name="T32" fmla="*/ 218 w 60"/>
                  <a:gd name="T33" fmla="*/ 26 h 29"/>
                  <a:gd name="T34" fmla="*/ 74 w 60"/>
                  <a:gd name="T35" fmla="*/ 0 h 29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60" h="29">
                    <a:moveTo>
                      <a:pt x="60" y="15"/>
                    </a:moveTo>
                    <a:cubicBezTo>
                      <a:pt x="60" y="16"/>
                      <a:pt x="59" y="16"/>
                      <a:pt x="58" y="17"/>
                    </a:cubicBezTo>
                    <a:cubicBezTo>
                      <a:pt x="59" y="17"/>
                      <a:pt x="60" y="18"/>
                      <a:pt x="60" y="18"/>
                    </a:cubicBezTo>
                    <a:cubicBezTo>
                      <a:pt x="60" y="15"/>
                      <a:pt x="60" y="15"/>
                      <a:pt x="60" y="15"/>
                    </a:cubicBezTo>
                    <a:moveTo>
                      <a:pt x="11" y="0"/>
                    </a:move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0" y="1"/>
                      <a:pt x="10" y="1"/>
                    </a:cubicBezTo>
                    <a:cubicBezTo>
                      <a:pt x="6" y="1"/>
                      <a:pt x="0" y="7"/>
                      <a:pt x="7" y="10"/>
                    </a:cubicBezTo>
                    <a:cubicBezTo>
                      <a:pt x="9" y="11"/>
                      <a:pt x="11" y="11"/>
                      <a:pt x="14" y="11"/>
                    </a:cubicBezTo>
                    <a:cubicBezTo>
                      <a:pt x="15" y="11"/>
                      <a:pt x="15" y="11"/>
                      <a:pt x="16" y="11"/>
                    </a:cubicBezTo>
                    <a:cubicBezTo>
                      <a:pt x="17" y="11"/>
                      <a:pt x="18" y="11"/>
                      <a:pt x="19" y="11"/>
                    </a:cubicBezTo>
                    <a:cubicBezTo>
                      <a:pt x="22" y="11"/>
                      <a:pt x="25" y="11"/>
                      <a:pt x="27" y="13"/>
                    </a:cubicBezTo>
                    <a:cubicBezTo>
                      <a:pt x="33" y="17"/>
                      <a:pt x="30" y="19"/>
                      <a:pt x="27" y="24"/>
                    </a:cubicBezTo>
                    <a:cubicBezTo>
                      <a:pt x="26" y="26"/>
                      <a:pt x="26" y="28"/>
                      <a:pt x="27" y="29"/>
                    </a:cubicBezTo>
                    <a:cubicBezTo>
                      <a:pt x="30" y="26"/>
                      <a:pt x="32" y="24"/>
                      <a:pt x="38" y="22"/>
                    </a:cubicBezTo>
                    <a:cubicBezTo>
                      <a:pt x="44" y="19"/>
                      <a:pt x="52" y="20"/>
                      <a:pt x="58" y="17"/>
                    </a:cubicBezTo>
                    <a:cubicBezTo>
                      <a:pt x="49" y="13"/>
                      <a:pt x="41" y="8"/>
                      <a:pt x="33" y="4"/>
                    </a:cubicBezTo>
                    <a:cubicBezTo>
                      <a:pt x="25" y="4"/>
                      <a:pt x="18" y="4"/>
                      <a:pt x="11" y="0"/>
                    </a:cubicBezTo>
                  </a:path>
                </a:pathLst>
              </a:custGeom>
              <a:solidFill>
                <a:srgbClr val="BBB6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362" name="Freeform 1445">
                <a:extLst>
                  <a:ext uri="{FF2B5EF4-FFF2-40B4-BE49-F238E27FC236}">
                    <a16:creationId xmlns:a16="http://schemas.microsoft.com/office/drawing/2014/main" id="{77EFB331-83DE-4027-9BE8-88C481EDFC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6" y="1613"/>
                <a:ext cx="11" cy="4"/>
              </a:xfrm>
              <a:custGeom>
                <a:avLst/>
                <a:gdLst>
                  <a:gd name="T0" fmla="*/ 0 w 7"/>
                  <a:gd name="T1" fmla="*/ 0 h 2"/>
                  <a:gd name="T2" fmla="*/ 0 w 7"/>
                  <a:gd name="T3" fmla="*/ 16 h 2"/>
                  <a:gd name="T4" fmla="*/ 20 w 7"/>
                  <a:gd name="T5" fmla="*/ 32 h 2"/>
                  <a:gd name="T6" fmla="*/ 42 w 7"/>
                  <a:gd name="T7" fmla="*/ 16 h 2"/>
                  <a:gd name="T8" fmla="*/ 35 w 7"/>
                  <a:gd name="T9" fmla="*/ 16 h 2"/>
                  <a:gd name="T10" fmla="*/ 22 w 7"/>
                  <a:gd name="T11" fmla="*/ 16 h 2"/>
                  <a:gd name="T12" fmla="*/ 0 w 7"/>
                  <a:gd name="T13" fmla="*/ 0 h 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" h="2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2" y="2"/>
                      <a:pt x="3" y="2"/>
                    </a:cubicBezTo>
                    <a:cubicBezTo>
                      <a:pt x="4" y="2"/>
                      <a:pt x="6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2" y="1"/>
                      <a:pt x="1" y="1"/>
                      <a:pt x="0" y="0"/>
                    </a:cubicBezTo>
                  </a:path>
                </a:pathLst>
              </a:custGeom>
              <a:solidFill>
                <a:srgbClr val="4C42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363" name="Freeform 1446">
                <a:extLst>
                  <a:ext uri="{FF2B5EF4-FFF2-40B4-BE49-F238E27FC236}">
                    <a16:creationId xmlns:a16="http://schemas.microsoft.com/office/drawing/2014/main" id="{9D5827E2-6A24-4DAC-9983-A887D7D17E7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86" y="1615"/>
                <a:ext cx="114" cy="22"/>
              </a:xfrm>
              <a:custGeom>
                <a:avLst/>
                <a:gdLst>
                  <a:gd name="T0" fmla="*/ 153 w 71"/>
                  <a:gd name="T1" fmla="*/ 20 h 14"/>
                  <a:gd name="T2" fmla="*/ 141 w 71"/>
                  <a:gd name="T3" fmla="*/ 22 h 14"/>
                  <a:gd name="T4" fmla="*/ 132 w 71"/>
                  <a:gd name="T5" fmla="*/ 22 h 14"/>
                  <a:gd name="T6" fmla="*/ 145 w 71"/>
                  <a:gd name="T7" fmla="*/ 35 h 14"/>
                  <a:gd name="T8" fmla="*/ 206 w 71"/>
                  <a:gd name="T9" fmla="*/ 55 h 14"/>
                  <a:gd name="T10" fmla="*/ 212 w 71"/>
                  <a:gd name="T11" fmla="*/ 55 h 14"/>
                  <a:gd name="T12" fmla="*/ 218 w 71"/>
                  <a:gd name="T13" fmla="*/ 55 h 14"/>
                  <a:gd name="T14" fmla="*/ 278 w 71"/>
                  <a:gd name="T15" fmla="*/ 66 h 14"/>
                  <a:gd name="T16" fmla="*/ 294 w 71"/>
                  <a:gd name="T17" fmla="*/ 66 h 14"/>
                  <a:gd name="T18" fmla="*/ 328 w 71"/>
                  <a:gd name="T19" fmla="*/ 61 h 14"/>
                  <a:gd name="T20" fmla="*/ 331 w 71"/>
                  <a:gd name="T21" fmla="*/ 61 h 14"/>
                  <a:gd name="T22" fmla="*/ 395 w 71"/>
                  <a:gd name="T23" fmla="*/ 74 h 14"/>
                  <a:gd name="T24" fmla="*/ 472 w 71"/>
                  <a:gd name="T25" fmla="*/ 86 h 14"/>
                  <a:gd name="T26" fmla="*/ 446 w 71"/>
                  <a:gd name="T27" fmla="*/ 77 h 14"/>
                  <a:gd name="T28" fmla="*/ 416 w 71"/>
                  <a:gd name="T29" fmla="*/ 74 h 14"/>
                  <a:gd name="T30" fmla="*/ 384 w 71"/>
                  <a:gd name="T31" fmla="*/ 49 h 14"/>
                  <a:gd name="T32" fmla="*/ 350 w 71"/>
                  <a:gd name="T33" fmla="*/ 49 h 14"/>
                  <a:gd name="T34" fmla="*/ 310 w 71"/>
                  <a:gd name="T35" fmla="*/ 49 h 14"/>
                  <a:gd name="T36" fmla="*/ 273 w 71"/>
                  <a:gd name="T37" fmla="*/ 49 h 14"/>
                  <a:gd name="T38" fmla="*/ 239 w 71"/>
                  <a:gd name="T39" fmla="*/ 49 h 14"/>
                  <a:gd name="T40" fmla="*/ 153 w 71"/>
                  <a:gd name="T41" fmla="*/ 22 h 14"/>
                  <a:gd name="T42" fmla="*/ 153 w 71"/>
                  <a:gd name="T43" fmla="*/ 20 h 14"/>
                  <a:gd name="T44" fmla="*/ 56 w 71"/>
                  <a:gd name="T45" fmla="*/ 0 h 14"/>
                  <a:gd name="T46" fmla="*/ 47 w 71"/>
                  <a:gd name="T47" fmla="*/ 0 h 14"/>
                  <a:gd name="T48" fmla="*/ 21 w 71"/>
                  <a:gd name="T49" fmla="*/ 8 h 14"/>
                  <a:gd name="T50" fmla="*/ 0 w 71"/>
                  <a:gd name="T51" fmla="*/ 0 h 14"/>
                  <a:gd name="T52" fmla="*/ 0 w 71"/>
                  <a:gd name="T53" fmla="*/ 13 h 14"/>
                  <a:gd name="T54" fmla="*/ 21 w 71"/>
                  <a:gd name="T55" fmla="*/ 20 h 14"/>
                  <a:gd name="T56" fmla="*/ 34 w 71"/>
                  <a:gd name="T57" fmla="*/ 20 h 14"/>
                  <a:gd name="T58" fmla="*/ 80 w 71"/>
                  <a:gd name="T59" fmla="*/ 22 h 14"/>
                  <a:gd name="T60" fmla="*/ 88 w 71"/>
                  <a:gd name="T61" fmla="*/ 22 h 14"/>
                  <a:gd name="T62" fmla="*/ 108 w 71"/>
                  <a:gd name="T63" fmla="*/ 13 h 14"/>
                  <a:gd name="T64" fmla="*/ 88 w 71"/>
                  <a:gd name="T65" fmla="*/ 0 h 14"/>
                  <a:gd name="T66" fmla="*/ 56 w 71"/>
                  <a:gd name="T67" fmla="*/ 0 h 14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71" h="14">
                    <a:moveTo>
                      <a:pt x="23" y="3"/>
                    </a:moveTo>
                    <a:cubicBezTo>
                      <a:pt x="22" y="3"/>
                      <a:pt x="22" y="4"/>
                      <a:pt x="21" y="4"/>
                    </a:cubicBezTo>
                    <a:cubicBezTo>
                      <a:pt x="21" y="4"/>
                      <a:pt x="20" y="4"/>
                      <a:pt x="20" y="4"/>
                    </a:cubicBezTo>
                    <a:cubicBezTo>
                      <a:pt x="21" y="4"/>
                      <a:pt x="21" y="5"/>
                      <a:pt x="22" y="6"/>
                    </a:cubicBezTo>
                    <a:cubicBezTo>
                      <a:pt x="25" y="8"/>
                      <a:pt x="28" y="9"/>
                      <a:pt x="31" y="9"/>
                    </a:cubicBezTo>
                    <a:cubicBezTo>
                      <a:pt x="32" y="9"/>
                      <a:pt x="32" y="9"/>
                      <a:pt x="32" y="9"/>
                    </a:cubicBezTo>
                    <a:cubicBezTo>
                      <a:pt x="32" y="9"/>
                      <a:pt x="32" y="9"/>
                      <a:pt x="33" y="9"/>
                    </a:cubicBezTo>
                    <a:cubicBezTo>
                      <a:pt x="37" y="9"/>
                      <a:pt x="38" y="10"/>
                      <a:pt x="42" y="11"/>
                    </a:cubicBezTo>
                    <a:cubicBezTo>
                      <a:pt x="43" y="11"/>
                      <a:pt x="44" y="11"/>
                      <a:pt x="44" y="11"/>
                    </a:cubicBezTo>
                    <a:cubicBezTo>
                      <a:pt x="46" y="11"/>
                      <a:pt x="47" y="10"/>
                      <a:pt x="49" y="10"/>
                    </a:cubicBezTo>
                    <a:cubicBezTo>
                      <a:pt x="50" y="10"/>
                      <a:pt x="50" y="10"/>
                      <a:pt x="50" y="10"/>
                    </a:cubicBezTo>
                    <a:cubicBezTo>
                      <a:pt x="53" y="10"/>
                      <a:pt x="57" y="11"/>
                      <a:pt x="59" y="12"/>
                    </a:cubicBezTo>
                    <a:cubicBezTo>
                      <a:pt x="63" y="12"/>
                      <a:pt x="68" y="14"/>
                      <a:pt x="71" y="14"/>
                    </a:cubicBezTo>
                    <a:cubicBezTo>
                      <a:pt x="71" y="13"/>
                      <a:pt x="71" y="14"/>
                      <a:pt x="67" y="13"/>
                    </a:cubicBezTo>
                    <a:cubicBezTo>
                      <a:pt x="65" y="12"/>
                      <a:pt x="64" y="13"/>
                      <a:pt x="62" y="12"/>
                    </a:cubicBezTo>
                    <a:cubicBezTo>
                      <a:pt x="61" y="11"/>
                      <a:pt x="60" y="9"/>
                      <a:pt x="58" y="8"/>
                    </a:cubicBezTo>
                    <a:cubicBezTo>
                      <a:pt x="56" y="8"/>
                      <a:pt x="55" y="8"/>
                      <a:pt x="53" y="8"/>
                    </a:cubicBezTo>
                    <a:cubicBezTo>
                      <a:pt x="51" y="8"/>
                      <a:pt x="49" y="8"/>
                      <a:pt x="47" y="8"/>
                    </a:cubicBezTo>
                    <a:cubicBezTo>
                      <a:pt x="45" y="8"/>
                      <a:pt x="43" y="8"/>
                      <a:pt x="41" y="8"/>
                    </a:cubicBezTo>
                    <a:cubicBezTo>
                      <a:pt x="39" y="8"/>
                      <a:pt x="38" y="8"/>
                      <a:pt x="36" y="8"/>
                    </a:cubicBezTo>
                    <a:cubicBezTo>
                      <a:pt x="32" y="7"/>
                      <a:pt x="28" y="4"/>
                      <a:pt x="23" y="4"/>
                    </a:cubicBezTo>
                    <a:cubicBezTo>
                      <a:pt x="23" y="3"/>
                      <a:pt x="23" y="3"/>
                      <a:pt x="23" y="3"/>
                    </a:cubicBezTo>
                    <a:moveTo>
                      <a:pt x="9" y="0"/>
                    </a:moveTo>
                    <a:cubicBezTo>
                      <a:pt x="8" y="0"/>
                      <a:pt x="8" y="0"/>
                      <a:pt x="7" y="0"/>
                    </a:cubicBezTo>
                    <a:cubicBezTo>
                      <a:pt x="6" y="0"/>
                      <a:pt x="4" y="1"/>
                      <a:pt x="3" y="1"/>
                    </a:cubicBezTo>
                    <a:cubicBezTo>
                      <a:pt x="2" y="1"/>
                      <a:pt x="1" y="1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2" y="3"/>
                      <a:pt x="3" y="3"/>
                    </a:cubicBezTo>
                    <a:cubicBezTo>
                      <a:pt x="4" y="3"/>
                      <a:pt x="4" y="3"/>
                      <a:pt x="5" y="3"/>
                    </a:cubicBezTo>
                    <a:cubicBezTo>
                      <a:pt x="7" y="3"/>
                      <a:pt x="10" y="4"/>
                      <a:pt x="12" y="4"/>
                    </a:cubicBezTo>
                    <a:cubicBezTo>
                      <a:pt x="12" y="4"/>
                      <a:pt x="12" y="4"/>
                      <a:pt x="13" y="4"/>
                    </a:cubicBezTo>
                    <a:cubicBezTo>
                      <a:pt x="14" y="4"/>
                      <a:pt x="15" y="3"/>
                      <a:pt x="16" y="2"/>
                    </a:cubicBezTo>
                    <a:cubicBezTo>
                      <a:pt x="15" y="1"/>
                      <a:pt x="14" y="0"/>
                      <a:pt x="13" y="0"/>
                    </a:cubicBezTo>
                    <a:cubicBezTo>
                      <a:pt x="12" y="0"/>
                      <a:pt x="10" y="0"/>
                      <a:pt x="9" y="0"/>
                    </a:cubicBezTo>
                  </a:path>
                </a:pathLst>
              </a:custGeom>
              <a:solidFill>
                <a:srgbClr val="8980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364" name="Freeform 1447">
                <a:extLst>
                  <a:ext uri="{FF2B5EF4-FFF2-40B4-BE49-F238E27FC236}">
                    <a16:creationId xmlns:a16="http://schemas.microsoft.com/office/drawing/2014/main" id="{0778BC4E-E1B7-4F8E-999D-773413005F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91" y="1618"/>
                <a:ext cx="112" cy="31"/>
              </a:xfrm>
              <a:custGeom>
                <a:avLst/>
                <a:gdLst>
                  <a:gd name="T0" fmla="*/ 86 w 70"/>
                  <a:gd name="T1" fmla="*/ 0 h 19"/>
                  <a:gd name="T2" fmla="*/ 67 w 70"/>
                  <a:gd name="T3" fmla="*/ 13 h 19"/>
                  <a:gd name="T4" fmla="*/ 56 w 70"/>
                  <a:gd name="T5" fmla="*/ 13 h 19"/>
                  <a:gd name="T6" fmla="*/ 13 w 70"/>
                  <a:gd name="T7" fmla="*/ 8 h 19"/>
                  <a:gd name="T8" fmla="*/ 0 w 70"/>
                  <a:gd name="T9" fmla="*/ 8 h 19"/>
                  <a:gd name="T10" fmla="*/ 74 w 70"/>
                  <a:gd name="T11" fmla="*/ 55 h 19"/>
                  <a:gd name="T12" fmla="*/ 67 w 70"/>
                  <a:gd name="T13" fmla="*/ 55 h 19"/>
                  <a:gd name="T14" fmla="*/ 54 w 70"/>
                  <a:gd name="T15" fmla="*/ 55 h 19"/>
                  <a:gd name="T16" fmla="*/ 272 w 70"/>
                  <a:gd name="T17" fmla="*/ 101 h 19"/>
                  <a:gd name="T18" fmla="*/ 294 w 70"/>
                  <a:gd name="T19" fmla="*/ 101 h 19"/>
                  <a:gd name="T20" fmla="*/ 307 w 70"/>
                  <a:gd name="T21" fmla="*/ 101 h 19"/>
                  <a:gd name="T22" fmla="*/ 320 w 70"/>
                  <a:gd name="T23" fmla="*/ 101 h 19"/>
                  <a:gd name="T24" fmla="*/ 426 w 70"/>
                  <a:gd name="T25" fmla="*/ 135 h 19"/>
                  <a:gd name="T26" fmla="*/ 426 w 70"/>
                  <a:gd name="T27" fmla="*/ 126 h 19"/>
                  <a:gd name="T28" fmla="*/ 435 w 70"/>
                  <a:gd name="T29" fmla="*/ 126 h 19"/>
                  <a:gd name="T30" fmla="*/ 458 w 70"/>
                  <a:gd name="T31" fmla="*/ 126 h 19"/>
                  <a:gd name="T32" fmla="*/ 451 w 70"/>
                  <a:gd name="T33" fmla="*/ 104 h 19"/>
                  <a:gd name="T34" fmla="*/ 445 w 70"/>
                  <a:gd name="T35" fmla="*/ 88 h 19"/>
                  <a:gd name="T36" fmla="*/ 368 w 70"/>
                  <a:gd name="T37" fmla="*/ 69 h 19"/>
                  <a:gd name="T38" fmla="*/ 307 w 70"/>
                  <a:gd name="T39" fmla="*/ 55 h 19"/>
                  <a:gd name="T40" fmla="*/ 302 w 70"/>
                  <a:gd name="T41" fmla="*/ 55 h 19"/>
                  <a:gd name="T42" fmla="*/ 272 w 70"/>
                  <a:gd name="T43" fmla="*/ 64 h 19"/>
                  <a:gd name="T44" fmla="*/ 253 w 70"/>
                  <a:gd name="T45" fmla="*/ 64 h 19"/>
                  <a:gd name="T46" fmla="*/ 197 w 70"/>
                  <a:gd name="T47" fmla="*/ 47 h 19"/>
                  <a:gd name="T48" fmla="*/ 189 w 70"/>
                  <a:gd name="T49" fmla="*/ 47 h 19"/>
                  <a:gd name="T50" fmla="*/ 184 w 70"/>
                  <a:gd name="T51" fmla="*/ 47 h 19"/>
                  <a:gd name="T52" fmla="*/ 123 w 70"/>
                  <a:gd name="T53" fmla="*/ 29 h 19"/>
                  <a:gd name="T54" fmla="*/ 110 w 70"/>
                  <a:gd name="T55" fmla="*/ 13 h 19"/>
                  <a:gd name="T56" fmla="*/ 110 w 70"/>
                  <a:gd name="T57" fmla="*/ 13 h 19"/>
                  <a:gd name="T58" fmla="*/ 98 w 70"/>
                  <a:gd name="T59" fmla="*/ 13 h 19"/>
                  <a:gd name="T60" fmla="*/ 86 w 70"/>
                  <a:gd name="T61" fmla="*/ 0 h 19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70" h="19">
                    <a:moveTo>
                      <a:pt x="13" y="0"/>
                    </a:moveTo>
                    <a:cubicBezTo>
                      <a:pt x="12" y="1"/>
                      <a:pt x="11" y="2"/>
                      <a:pt x="10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7" y="2"/>
                      <a:pt x="4" y="1"/>
                      <a:pt x="2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4" y="3"/>
                      <a:pt x="8" y="5"/>
                      <a:pt x="11" y="8"/>
                    </a:cubicBezTo>
                    <a:cubicBezTo>
                      <a:pt x="11" y="8"/>
                      <a:pt x="10" y="8"/>
                      <a:pt x="10" y="8"/>
                    </a:cubicBezTo>
                    <a:cubicBezTo>
                      <a:pt x="9" y="8"/>
                      <a:pt x="9" y="8"/>
                      <a:pt x="8" y="8"/>
                    </a:cubicBezTo>
                    <a:cubicBezTo>
                      <a:pt x="19" y="11"/>
                      <a:pt x="30" y="13"/>
                      <a:pt x="41" y="14"/>
                    </a:cubicBezTo>
                    <a:cubicBezTo>
                      <a:pt x="43" y="14"/>
                      <a:pt x="44" y="14"/>
                      <a:pt x="45" y="14"/>
                    </a:cubicBezTo>
                    <a:cubicBezTo>
                      <a:pt x="46" y="14"/>
                      <a:pt x="47" y="14"/>
                      <a:pt x="47" y="14"/>
                    </a:cubicBezTo>
                    <a:cubicBezTo>
                      <a:pt x="48" y="14"/>
                      <a:pt x="49" y="14"/>
                      <a:pt x="49" y="14"/>
                    </a:cubicBezTo>
                    <a:cubicBezTo>
                      <a:pt x="55" y="14"/>
                      <a:pt x="62" y="15"/>
                      <a:pt x="65" y="19"/>
                    </a:cubicBezTo>
                    <a:cubicBezTo>
                      <a:pt x="65" y="18"/>
                      <a:pt x="65" y="18"/>
                      <a:pt x="65" y="18"/>
                    </a:cubicBezTo>
                    <a:cubicBezTo>
                      <a:pt x="65" y="18"/>
                      <a:pt x="65" y="18"/>
                      <a:pt x="66" y="18"/>
                    </a:cubicBezTo>
                    <a:cubicBezTo>
                      <a:pt x="67" y="18"/>
                      <a:pt x="68" y="18"/>
                      <a:pt x="70" y="18"/>
                    </a:cubicBezTo>
                    <a:cubicBezTo>
                      <a:pt x="69" y="17"/>
                      <a:pt x="69" y="16"/>
                      <a:pt x="69" y="15"/>
                    </a:cubicBezTo>
                    <a:cubicBezTo>
                      <a:pt x="68" y="14"/>
                      <a:pt x="68" y="13"/>
                      <a:pt x="68" y="12"/>
                    </a:cubicBezTo>
                    <a:cubicBezTo>
                      <a:pt x="65" y="12"/>
                      <a:pt x="60" y="10"/>
                      <a:pt x="56" y="10"/>
                    </a:cubicBezTo>
                    <a:cubicBezTo>
                      <a:pt x="54" y="9"/>
                      <a:pt x="50" y="8"/>
                      <a:pt x="47" y="8"/>
                    </a:cubicBezTo>
                    <a:cubicBezTo>
                      <a:pt x="47" y="8"/>
                      <a:pt x="47" y="8"/>
                      <a:pt x="46" y="8"/>
                    </a:cubicBezTo>
                    <a:cubicBezTo>
                      <a:pt x="44" y="8"/>
                      <a:pt x="43" y="9"/>
                      <a:pt x="41" y="9"/>
                    </a:cubicBezTo>
                    <a:cubicBezTo>
                      <a:pt x="41" y="9"/>
                      <a:pt x="40" y="9"/>
                      <a:pt x="39" y="9"/>
                    </a:cubicBezTo>
                    <a:cubicBezTo>
                      <a:pt x="35" y="8"/>
                      <a:pt x="34" y="7"/>
                      <a:pt x="30" y="7"/>
                    </a:cubicBezTo>
                    <a:cubicBezTo>
                      <a:pt x="29" y="7"/>
                      <a:pt x="29" y="7"/>
                      <a:pt x="29" y="7"/>
                    </a:cubicBezTo>
                    <a:cubicBezTo>
                      <a:pt x="29" y="7"/>
                      <a:pt x="29" y="7"/>
                      <a:pt x="28" y="7"/>
                    </a:cubicBezTo>
                    <a:cubicBezTo>
                      <a:pt x="25" y="7"/>
                      <a:pt x="22" y="6"/>
                      <a:pt x="19" y="4"/>
                    </a:cubicBezTo>
                    <a:cubicBezTo>
                      <a:pt x="18" y="3"/>
                      <a:pt x="18" y="2"/>
                      <a:pt x="17" y="2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6" y="2"/>
                      <a:pt x="16" y="2"/>
                      <a:pt x="15" y="2"/>
                    </a:cubicBezTo>
                    <a:cubicBezTo>
                      <a:pt x="15" y="1"/>
                      <a:pt x="14" y="1"/>
                      <a:pt x="13" y="0"/>
                    </a:cubicBezTo>
                  </a:path>
                </a:pathLst>
              </a:custGeom>
              <a:solidFill>
                <a:srgbClr val="B5AE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365" name="Freeform 1448">
                <a:extLst>
                  <a:ext uri="{FF2B5EF4-FFF2-40B4-BE49-F238E27FC236}">
                    <a16:creationId xmlns:a16="http://schemas.microsoft.com/office/drawing/2014/main" id="{0F2A039E-43B7-4D12-9B04-6B0C3B52C1C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91" y="1631"/>
                <a:ext cx="118" cy="29"/>
              </a:xfrm>
              <a:custGeom>
                <a:avLst/>
                <a:gdLst>
                  <a:gd name="T0" fmla="*/ 175 w 74"/>
                  <a:gd name="T1" fmla="*/ 47 h 18"/>
                  <a:gd name="T2" fmla="*/ 129 w 74"/>
                  <a:gd name="T3" fmla="*/ 68 h 18"/>
                  <a:gd name="T4" fmla="*/ 97 w 74"/>
                  <a:gd name="T5" fmla="*/ 63 h 18"/>
                  <a:gd name="T6" fmla="*/ 110 w 74"/>
                  <a:gd name="T7" fmla="*/ 76 h 18"/>
                  <a:gd name="T8" fmla="*/ 150 w 74"/>
                  <a:gd name="T9" fmla="*/ 110 h 18"/>
                  <a:gd name="T10" fmla="*/ 166 w 74"/>
                  <a:gd name="T11" fmla="*/ 114 h 18"/>
                  <a:gd name="T12" fmla="*/ 196 w 74"/>
                  <a:gd name="T13" fmla="*/ 110 h 18"/>
                  <a:gd name="T14" fmla="*/ 226 w 74"/>
                  <a:gd name="T15" fmla="*/ 110 h 18"/>
                  <a:gd name="T16" fmla="*/ 239 w 74"/>
                  <a:gd name="T17" fmla="*/ 110 h 18"/>
                  <a:gd name="T18" fmla="*/ 292 w 74"/>
                  <a:gd name="T19" fmla="*/ 122 h 18"/>
                  <a:gd name="T20" fmla="*/ 356 w 74"/>
                  <a:gd name="T21" fmla="*/ 110 h 18"/>
                  <a:gd name="T22" fmla="*/ 360 w 74"/>
                  <a:gd name="T23" fmla="*/ 110 h 18"/>
                  <a:gd name="T24" fmla="*/ 458 w 74"/>
                  <a:gd name="T25" fmla="*/ 122 h 18"/>
                  <a:gd name="T26" fmla="*/ 478 w 74"/>
                  <a:gd name="T27" fmla="*/ 122 h 18"/>
                  <a:gd name="T28" fmla="*/ 458 w 74"/>
                  <a:gd name="T29" fmla="*/ 97 h 18"/>
                  <a:gd name="T30" fmla="*/ 454 w 74"/>
                  <a:gd name="T31" fmla="*/ 97 h 18"/>
                  <a:gd name="T32" fmla="*/ 454 w 74"/>
                  <a:gd name="T33" fmla="*/ 97 h 18"/>
                  <a:gd name="T34" fmla="*/ 405 w 74"/>
                  <a:gd name="T35" fmla="*/ 76 h 18"/>
                  <a:gd name="T36" fmla="*/ 402 w 74"/>
                  <a:gd name="T37" fmla="*/ 76 h 18"/>
                  <a:gd name="T38" fmla="*/ 356 w 74"/>
                  <a:gd name="T39" fmla="*/ 102 h 18"/>
                  <a:gd name="T40" fmla="*/ 328 w 74"/>
                  <a:gd name="T41" fmla="*/ 110 h 18"/>
                  <a:gd name="T42" fmla="*/ 305 w 74"/>
                  <a:gd name="T43" fmla="*/ 89 h 18"/>
                  <a:gd name="T44" fmla="*/ 252 w 74"/>
                  <a:gd name="T45" fmla="*/ 68 h 18"/>
                  <a:gd name="T46" fmla="*/ 226 w 74"/>
                  <a:gd name="T47" fmla="*/ 68 h 18"/>
                  <a:gd name="T48" fmla="*/ 175 w 74"/>
                  <a:gd name="T49" fmla="*/ 47 h 18"/>
                  <a:gd name="T50" fmla="*/ 0 w 74"/>
                  <a:gd name="T51" fmla="*/ 0 h 18"/>
                  <a:gd name="T52" fmla="*/ 21 w 74"/>
                  <a:gd name="T53" fmla="*/ 13 h 18"/>
                  <a:gd name="T54" fmla="*/ 65 w 74"/>
                  <a:gd name="T55" fmla="*/ 42 h 18"/>
                  <a:gd name="T56" fmla="*/ 13 w 74"/>
                  <a:gd name="T57" fmla="*/ 0 h 18"/>
                  <a:gd name="T58" fmla="*/ 0 w 74"/>
                  <a:gd name="T59" fmla="*/ 0 h 18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74" h="18">
                    <a:moveTo>
                      <a:pt x="27" y="7"/>
                    </a:moveTo>
                    <a:cubicBezTo>
                      <a:pt x="24" y="9"/>
                      <a:pt x="22" y="10"/>
                      <a:pt x="20" y="10"/>
                    </a:cubicBezTo>
                    <a:cubicBezTo>
                      <a:pt x="18" y="10"/>
                      <a:pt x="17" y="10"/>
                      <a:pt x="15" y="9"/>
                    </a:cubicBezTo>
                    <a:cubicBezTo>
                      <a:pt x="16" y="10"/>
                      <a:pt x="17" y="11"/>
                      <a:pt x="17" y="11"/>
                    </a:cubicBezTo>
                    <a:cubicBezTo>
                      <a:pt x="19" y="13"/>
                      <a:pt x="21" y="16"/>
                      <a:pt x="23" y="16"/>
                    </a:cubicBezTo>
                    <a:cubicBezTo>
                      <a:pt x="24" y="17"/>
                      <a:pt x="25" y="17"/>
                      <a:pt x="26" y="17"/>
                    </a:cubicBezTo>
                    <a:cubicBezTo>
                      <a:pt x="27" y="17"/>
                      <a:pt x="29" y="16"/>
                      <a:pt x="30" y="16"/>
                    </a:cubicBezTo>
                    <a:cubicBezTo>
                      <a:pt x="32" y="16"/>
                      <a:pt x="33" y="16"/>
                      <a:pt x="35" y="16"/>
                    </a:cubicBezTo>
                    <a:cubicBezTo>
                      <a:pt x="36" y="16"/>
                      <a:pt x="37" y="16"/>
                      <a:pt x="37" y="16"/>
                    </a:cubicBezTo>
                    <a:cubicBezTo>
                      <a:pt x="40" y="17"/>
                      <a:pt x="42" y="18"/>
                      <a:pt x="45" y="18"/>
                    </a:cubicBezTo>
                    <a:cubicBezTo>
                      <a:pt x="49" y="18"/>
                      <a:pt x="52" y="16"/>
                      <a:pt x="55" y="16"/>
                    </a:cubicBezTo>
                    <a:cubicBezTo>
                      <a:pt x="55" y="16"/>
                      <a:pt x="56" y="16"/>
                      <a:pt x="56" y="16"/>
                    </a:cubicBezTo>
                    <a:cubicBezTo>
                      <a:pt x="62" y="17"/>
                      <a:pt x="66" y="18"/>
                      <a:pt x="71" y="18"/>
                    </a:cubicBezTo>
                    <a:cubicBezTo>
                      <a:pt x="72" y="18"/>
                      <a:pt x="73" y="18"/>
                      <a:pt x="74" y="18"/>
                    </a:cubicBezTo>
                    <a:cubicBezTo>
                      <a:pt x="73" y="17"/>
                      <a:pt x="72" y="15"/>
                      <a:pt x="71" y="14"/>
                    </a:cubicBezTo>
                    <a:cubicBezTo>
                      <a:pt x="71" y="14"/>
                      <a:pt x="70" y="14"/>
                      <a:pt x="70" y="14"/>
                    </a:cubicBezTo>
                    <a:cubicBezTo>
                      <a:pt x="70" y="14"/>
                      <a:pt x="70" y="14"/>
                      <a:pt x="70" y="14"/>
                    </a:cubicBezTo>
                    <a:cubicBezTo>
                      <a:pt x="67" y="14"/>
                      <a:pt x="66" y="12"/>
                      <a:pt x="63" y="11"/>
                    </a:cubicBezTo>
                    <a:cubicBezTo>
                      <a:pt x="63" y="11"/>
                      <a:pt x="63" y="11"/>
                      <a:pt x="62" y="11"/>
                    </a:cubicBezTo>
                    <a:cubicBezTo>
                      <a:pt x="59" y="11"/>
                      <a:pt x="57" y="13"/>
                      <a:pt x="55" y="15"/>
                    </a:cubicBezTo>
                    <a:cubicBezTo>
                      <a:pt x="53" y="16"/>
                      <a:pt x="52" y="16"/>
                      <a:pt x="51" y="16"/>
                    </a:cubicBezTo>
                    <a:cubicBezTo>
                      <a:pt x="50" y="16"/>
                      <a:pt x="49" y="15"/>
                      <a:pt x="47" y="13"/>
                    </a:cubicBezTo>
                    <a:cubicBezTo>
                      <a:pt x="44" y="10"/>
                      <a:pt x="42" y="10"/>
                      <a:pt x="39" y="10"/>
                    </a:cubicBezTo>
                    <a:cubicBezTo>
                      <a:pt x="38" y="10"/>
                      <a:pt x="37" y="10"/>
                      <a:pt x="35" y="10"/>
                    </a:cubicBezTo>
                    <a:cubicBezTo>
                      <a:pt x="32" y="10"/>
                      <a:pt x="30" y="9"/>
                      <a:pt x="27" y="7"/>
                    </a:cubicBezTo>
                    <a:moveTo>
                      <a:pt x="0" y="0"/>
                    </a:moveTo>
                    <a:cubicBezTo>
                      <a:pt x="1" y="0"/>
                      <a:pt x="2" y="1"/>
                      <a:pt x="3" y="2"/>
                    </a:cubicBezTo>
                    <a:cubicBezTo>
                      <a:pt x="5" y="4"/>
                      <a:pt x="8" y="5"/>
                      <a:pt x="10" y="6"/>
                    </a:cubicBezTo>
                    <a:cubicBezTo>
                      <a:pt x="7" y="4"/>
                      <a:pt x="5" y="2"/>
                      <a:pt x="2" y="0"/>
                    </a:cubicBezTo>
                    <a:cubicBezTo>
                      <a:pt x="1" y="0"/>
                      <a:pt x="1" y="0"/>
                      <a:pt x="0" y="0"/>
                    </a:cubicBezTo>
                  </a:path>
                </a:pathLst>
              </a:custGeom>
              <a:solidFill>
                <a:srgbClr val="B5AE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366" name="Freeform 1449">
                <a:extLst>
                  <a:ext uri="{FF2B5EF4-FFF2-40B4-BE49-F238E27FC236}">
                    <a16:creationId xmlns:a16="http://schemas.microsoft.com/office/drawing/2014/main" id="{8A09FA85-A7E1-4081-A8E0-BF0CBE726E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94" y="1631"/>
                <a:ext cx="111" cy="26"/>
              </a:xfrm>
              <a:custGeom>
                <a:avLst/>
                <a:gdLst>
                  <a:gd name="T0" fmla="*/ 42 w 69"/>
                  <a:gd name="T1" fmla="*/ 0 h 16"/>
                  <a:gd name="T2" fmla="*/ 34 w 69"/>
                  <a:gd name="T3" fmla="*/ 0 h 16"/>
                  <a:gd name="T4" fmla="*/ 13 w 69"/>
                  <a:gd name="T5" fmla="*/ 0 h 16"/>
                  <a:gd name="T6" fmla="*/ 0 w 69"/>
                  <a:gd name="T7" fmla="*/ 0 h 16"/>
                  <a:gd name="T8" fmla="*/ 55 w 69"/>
                  <a:gd name="T9" fmla="*/ 42 h 16"/>
                  <a:gd name="T10" fmla="*/ 88 w 69"/>
                  <a:gd name="T11" fmla="*/ 63 h 16"/>
                  <a:gd name="T12" fmla="*/ 122 w 69"/>
                  <a:gd name="T13" fmla="*/ 68 h 16"/>
                  <a:gd name="T14" fmla="*/ 166 w 69"/>
                  <a:gd name="T15" fmla="*/ 47 h 16"/>
                  <a:gd name="T16" fmla="*/ 220 w 69"/>
                  <a:gd name="T17" fmla="*/ 68 h 16"/>
                  <a:gd name="T18" fmla="*/ 251 w 69"/>
                  <a:gd name="T19" fmla="*/ 68 h 16"/>
                  <a:gd name="T20" fmla="*/ 301 w 69"/>
                  <a:gd name="T21" fmla="*/ 89 h 16"/>
                  <a:gd name="T22" fmla="*/ 328 w 69"/>
                  <a:gd name="T23" fmla="*/ 111 h 16"/>
                  <a:gd name="T24" fmla="*/ 354 w 69"/>
                  <a:gd name="T25" fmla="*/ 102 h 16"/>
                  <a:gd name="T26" fmla="*/ 404 w 69"/>
                  <a:gd name="T27" fmla="*/ 76 h 16"/>
                  <a:gd name="T28" fmla="*/ 409 w 69"/>
                  <a:gd name="T29" fmla="*/ 76 h 16"/>
                  <a:gd name="T30" fmla="*/ 454 w 69"/>
                  <a:gd name="T31" fmla="*/ 98 h 16"/>
                  <a:gd name="T32" fmla="*/ 454 w 69"/>
                  <a:gd name="T33" fmla="*/ 98 h 16"/>
                  <a:gd name="T34" fmla="*/ 463 w 69"/>
                  <a:gd name="T35" fmla="*/ 98 h 16"/>
                  <a:gd name="T36" fmla="*/ 454 w 69"/>
                  <a:gd name="T37" fmla="*/ 68 h 16"/>
                  <a:gd name="T38" fmla="*/ 430 w 69"/>
                  <a:gd name="T39" fmla="*/ 68 h 16"/>
                  <a:gd name="T40" fmla="*/ 420 w 69"/>
                  <a:gd name="T41" fmla="*/ 68 h 16"/>
                  <a:gd name="T42" fmla="*/ 420 w 69"/>
                  <a:gd name="T43" fmla="*/ 76 h 16"/>
                  <a:gd name="T44" fmla="*/ 315 w 69"/>
                  <a:gd name="T45" fmla="*/ 42 h 16"/>
                  <a:gd name="T46" fmla="*/ 301 w 69"/>
                  <a:gd name="T47" fmla="*/ 42 h 16"/>
                  <a:gd name="T48" fmla="*/ 288 w 69"/>
                  <a:gd name="T49" fmla="*/ 42 h 16"/>
                  <a:gd name="T50" fmla="*/ 261 w 69"/>
                  <a:gd name="T51" fmla="*/ 42 h 16"/>
                  <a:gd name="T52" fmla="*/ 42 w 69"/>
                  <a:gd name="T53" fmla="*/ 0 h 1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69" h="16">
                    <a:moveTo>
                      <a:pt x="6" y="0"/>
                    </a:moveTo>
                    <a:cubicBezTo>
                      <a:pt x="6" y="0"/>
                      <a:pt x="5" y="0"/>
                      <a:pt x="5" y="0"/>
                    </a:cubicBezTo>
                    <a:cubicBezTo>
                      <a:pt x="4" y="0"/>
                      <a:pt x="3" y="0"/>
                      <a:pt x="2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3" y="2"/>
                      <a:pt x="5" y="4"/>
                      <a:pt x="8" y="6"/>
                    </a:cubicBezTo>
                    <a:cubicBezTo>
                      <a:pt x="10" y="7"/>
                      <a:pt x="12" y="8"/>
                      <a:pt x="13" y="9"/>
                    </a:cubicBezTo>
                    <a:cubicBezTo>
                      <a:pt x="15" y="10"/>
                      <a:pt x="16" y="10"/>
                      <a:pt x="18" y="10"/>
                    </a:cubicBezTo>
                    <a:cubicBezTo>
                      <a:pt x="20" y="10"/>
                      <a:pt x="22" y="9"/>
                      <a:pt x="25" y="7"/>
                    </a:cubicBezTo>
                    <a:cubicBezTo>
                      <a:pt x="28" y="9"/>
                      <a:pt x="30" y="10"/>
                      <a:pt x="33" y="10"/>
                    </a:cubicBezTo>
                    <a:cubicBezTo>
                      <a:pt x="35" y="10"/>
                      <a:pt x="36" y="10"/>
                      <a:pt x="37" y="10"/>
                    </a:cubicBezTo>
                    <a:cubicBezTo>
                      <a:pt x="40" y="10"/>
                      <a:pt x="42" y="10"/>
                      <a:pt x="45" y="13"/>
                    </a:cubicBezTo>
                    <a:cubicBezTo>
                      <a:pt x="47" y="15"/>
                      <a:pt x="48" y="16"/>
                      <a:pt x="49" y="16"/>
                    </a:cubicBezTo>
                    <a:cubicBezTo>
                      <a:pt x="50" y="16"/>
                      <a:pt x="51" y="16"/>
                      <a:pt x="53" y="15"/>
                    </a:cubicBezTo>
                    <a:cubicBezTo>
                      <a:pt x="55" y="13"/>
                      <a:pt x="57" y="11"/>
                      <a:pt x="60" y="11"/>
                    </a:cubicBezTo>
                    <a:cubicBezTo>
                      <a:pt x="61" y="11"/>
                      <a:pt x="61" y="11"/>
                      <a:pt x="61" y="11"/>
                    </a:cubicBezTo>
                    <a:cubicBezTo>
                      <a:pt x="64" y="12"/>
                      <a:pt x="65" y="14"/>
                      <a:pt x="68" y="14"/>
                    </a:cubicBezTo>
                    <a:cubicBezTo>
                      <a:pt x="68" y="14"/>
                      <a:pt x="68" y="14"/>
                      <a:pt x="68" y="14"/>
                    </a:cubicBezTo>
                    <a:cubicBezTo>
                      <a:pt x="68" y="14"/>
                      <a:pt x="69" y="14"/>
                      <a:pt x="69" y="14"/>
                    </a:cubicBezTo>
                    <a:cubicBezTo>
                      <a:pt x="69" y="13"/>
                      <a:pt x="68" y="12"/>
                      <a:pt x="68" y="10"/>
                    </a:cubicBezTo>
                    <a:cubicBezTo>
                      <a:pt x="66" y="10"/>
                      <a:pt x="65" y="10"/>
                      <a:pt x="64" y="10"/>
                    </a:cubicBezTo>
                    <a:cubicBezTo>
                      <a:pt x="63" y="10"/>
                      <a:pt x="63" y="10"/>
                      <a:pt x="63" y="10"/>
                    </a:cubicBezTo>
                    <a:cubicBezTo>
                      <a:pt x="63" y="11"/>
                      <a:pt x="63" y="11"/>
                      <a:pt x="63" y="11"/>
                    </a:cubicBezTo>
                    <a:cubicBezTo>
                      <a:pt x="60" y="7"/>
                      <a:pt x="53" y="6"/>
                      <a:pt x="47" y="6"/>
                    </a:cubicBezTo>
                    <a:cubicBezTo>
                      <a:pt x="47" y="6"/>
                      <a:pt x="46" y="6"/>
                      <a:pt x="45" y="6"/>
                    </a:cubicBezTo>
                    <a:cubicBezTo>
                      <a:pt x="45" y="6"/>
                      <a:pt x="44" y="6"/>
                      <a:pt x="43" y="6"/>
                    </a:cubicBezTo>
                    <a:cubicBezTo>
                      <a:pt x="42" y="6"/>
                      <a:pt x="41" y="6"/>
                      <a:pt x="39" y="6"/>
                    </a:cubicBezTo>
                    <a:cubicBezTo>
                      <a:pt x="28" y="5"/>
                      <a:pt x="17" y="3"/>
                      <a:pt x="6" y="0"/>
                    </a:cubicBezTo>
                  </a:path>
                </a:pathLst>
              </a:custGeom>
              <a:solidFill>
                <a:srgbClr val="D1CD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367" name="Freeform 1450">
                <a:extLst>
                  <a:ext uri="{FF2B5EF4-FFF2-40B4-BE49-F238E27FC236}">
                    <a16:creationId xmlns:a16="http://schemas.microsoft.com/office/drawing/2014/main" id="{33D8FAEE-01C2-4B65-9C4B-A701151816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7" y="1623"/>
                <a:ext cx="12" cy="5"/>
              </a:xfrm>
              <a:custGeom>
                <a:avLst/>
                <a:gdLst>
                  <a:gd name="T0" fmla="*/ 0 w 8"/>
                  <a:gd name="T1" fmla="*/ 0 h 3"/>
                  <a:gd name="T2" fmla="*/ 27 w 8"/>
                  <a:gd name="T3" fmla="*/ 22 h 3"/>
                  <a:gd name="T4" fmla="*/ 41 w 8"/>
                  <a:gd name="T5" fmla="*/ 22 h 3"/>
                  <a:gd name="T6" fmla="*/ 41 w 8"/>
                  <a:gd name="T7" fmla="*/ 22 h 3"/>
                  <a:gd name="T8" fmla="*/ 0 w 8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" h="3">
                    <a:moveTo>
                      <a:pt x="0" y="0"/>
                    </a:moveTo>
                    <a:cubicBezTo>
                      <a:pt x="1" y="2"/>
                      <a:pt x="3" y="3"/>
                      <a:pt x="5" y="3"/>
                    </a:cubicBezTo>
                    <a:cubicBezTo>
                      <a:pt x="6" y="3"/>
                      <a:pt x="7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6" y="2"/>
                      <a:pt x="3" y="1"/>
                      <a:pt x="0" y="0"/>
                    </a:cubicBezTo>
                  </a:path>
                </a:pathLst>
              </a:custGeom>
              <a:solidFill>
                <a:srgbClr val="BBB6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368" name="Freeform 1451">
                <a:extLst>
                  <a:ext uri="{FF2B5EF4-FFF2-40B4-BE49-F238E27FC236}">
                    <a16:creationId xmlns:a16="http://schemas.microsoft.com/office/drawing/2014/main" id="{6E062D4B-2D0C-43FF-AD01-62956CCC28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0" y="1573"/>
                <a:ext cx="16" cy="29"/>
              </a:xfrm>
              <a:custGeom>
                <a:avLst/>
                <a:gdLst>
                  <a:gd name="T0" fmla="*/ 56 w 10"/>
                  <a:gd name="T1" fmla="*/ 0 h 18"/>
                  <a:gd name="T2" fmla="*/ 34 w 10"/>
                  <a:gd name="T3" fmla="*/ 122 h 18"/>
                  <a:gd name="T4" fmla="*/ 42 w 10"/>
                  <a:gd name="T5" fmla="*/ 122 h 18"/>
                  <a:gd name="T6" fmla="*/ 67 w 10"/>
                  <a:gd name="T7" fmla="*/ 89 h 18"/>
                  <a:gd name="T8" fmla="*/ 67 w 10"/>
                  <a:gd name="T9" fmla="*/ 89 h 18"/>
                  <a:gd name="T10" fmla="*/ 46 w 10"/>
                  <a:gd name="T11" fmla="*/ 97 h 18"/>
                  <a:gd name="T12" fmla="*/ 56 w 10"/>
                  <a:gd name="T13" fmla="*/ 8 h 18"/>
                  <a:gd name="T14" fmla="*/ 56 w 10"/>
                  <a:gd name="T15" fmla="*/ 0 h 1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0" h="18">
                    <a:moveTo>
                      <a:pt x="9" y="0"/>
                    </a:moveTo>
                    <a:cubicBezTo>
                      <a:pt x="5" y="5"/>
                      <a:pt x="0" y="17"/>
                      <a:pt x="5" y="18"/>
                    </a:cubicBezTo>
                    <a:cubicBezTo>
                      <a:pt x="5" y="18"/>
                      <a:pt x="6" y="18"/>
                      <a:pt x="6" y="18"/>
                    </a:cubicBezTo>
                    <a:cubicBezTo>
                      <a:pt x="7" y="18"/>
                      <a:pt x="9" y="16"/>
                      <a:pt x="10" y="13"/>
                    </a:cubicBezTo>
                    <a:cubicBezTo>
                      <a:pt x="10" y="13"/>
                      <a:pt x="10" y="13"/>
                      <a:pt x="10" y="13"/>
                    </a:cubicBezTo>
                    <a:cubicBezTo>
                      <a:pt x="9" y="13"/>
                      <a:pt x="8" y="14"/>
                      <a:pt x="7" y="14"/>
                    </a:cubicBezTo>
                    <a:cubicBezTo>
                      <a:pt x="3" y="14"/>
                      <a:pt x="6" y="6"/>
                      <a:pt x="9" y="1"/>
                    </a:cubicBezTo>
                    <a:cubicBezTo>
                      <a:pt x="9" y="1"/>
                      <a:pt x="9" y="1"/>
                      <a:pt x="9" y="0"/>
                    </a:cubicBezTo>
                  </a:path>
                </a:pathLst>
              </a:custGeom>
              <a:solidFill>
                <a:srgbClr val="796F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369" name="Freeform 1452">
                <a:extLst>
                  <a:ext uri="{FF2B5EF4-FFF2-40B4-BE49-F238E27FC236}">
                    <a16:creationId xmlns:a16="http://schemas.microsoft.com/office/drawing/2014/main" id="{853B43D6-8BF7-4D1A-955C-2B63435482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5" y="1575"/>
                <a:ext cx="16" cy="21"/>
              </a:xfrm>
              <a:custGeom>
                <a:avLst/>
                <a:gdLst>
                  <a:gd name="T0" fmla="*/ 42 w 10"/>
                  <a:gd name="T1" fmla="*/ 0 h 13"/>
                  <a:gd name="T2" fmla="*/ 26 w 10"/>
                  <a:gd name="T3" fmla="*/ 89 h 13"/>
                  <a:gd name="T4" fmla="*/ 46 w 10"/>
                  <a:gd name="T5" fmla="*/ 81 h 13"/>
                  <a:gd name="T6" fmla="*/ 46 w 10"/>
                  <a:gd name="T7" fmla="*/ 81 h 13"/>
                  <a:gd name="T8" fmla="*/ 67 w 10"/>
                  <a:gd name="T9" fmla="*/ 34 h 13"/>
                  <a:gd name="T10" fmla="*/ 46 w 10"/>
                  <a:gd name="T11" fmla="*/ 26 h 13"/>
                  <a:gd name="T12" fmla="*/ 42 w 10"/>
                  <a:gd name="T13" fmla="*/ 0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13">
                    <a:moveTo>
                      <a:pt x="6" y="0"/>
                    </a:moveTo>
                    <a:cubicBezTo>
                      <a:pt x="3" y="5"/>
                      <a:pt x="0" y="13"/>
                      <a:pt x="4" y="13"/>
                    </a:cubicBezTo>
                    <a:cubicBezTo>
                      <a:pt x="5" y="13"/>
                      <a:pt x="6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8" y="10"/>
                      <a:pt x="9" y="7"/>
                      <a:pt x="10" y="5"/>
                    </a:cubicBezTo>
                    <a:cubicBezTo>
                      <a:pt x="9" y="5"/>
                      <a:pt x="8" y="5"/>
                      <a:pt x="7" y="4"/>
                    </a:cubicBezTo>
                    <a:cubicBezTo>
                      <a:pt x="6" y="3"/>
                      <a:pt x="6" y="1"/>
                      <a:pt x="6" y="0"/>
                    </a:cubicBezTo>
                  </a:path>
                </a:pathLst>
              </a:custGeom>
              <a:solidFill>
                <a:srgbClr val="A9A2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370" name="Freeform 1453">
                <a:extLst>
                  <a:ext uri="{FF2B5EF4-FFF2-40B4-BE49-F238E27FC236}">
                    <a16:creationId xmlns:a16="http://schemas.microsoft.com/office/drawing/2014/main" id="{A8124348-F75C-40CC-9D1E-4114B2F7BA0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84" y="1570"/>
                <a:ext cx="8" cy="6"/>
              </a:xfrm>
              <a:custGeom>
                <a:avLst/>
                <a:gdLst>
                  <a:gd name="T0" fmla="*/ 8 w 5"/>
                  <a:gd name="T1" fmla="*/ 8 h 4"/>
                  <a:gd name="T2" fmla="*/ 0 w 5"/>
                  <a:gd name="T3" fmla="*/ 12 h 4"/>
                  <a:gd name="T4" fmla="*/ 0 w 5"/>
                  <a:gd name="T5" fmla="*/ 18 h 4"/>
                  <a:gd name="T6" fmla="*/ 8 w 5"/>
                  <a:gd name="T7" fmla="*/ 8 h 4"/>
                  <a:gd name="T8" fmla="*/ 8 w 5"/>
                  <a:gd name="T9" fmla="*/ 8 h 4"/>
                  <a:gd name="T10" fmla="*/ 8 w 5"/>
                  <a:gd name="T11" fmla="*/ 12 h 4"/>
                  <a:gd name="T12" fmla="*/ 8 w 5"/>
                  <a:gd name="T13" fmla="*/ 8 h 4"/>
                  <a:gd name="T14" fmla="*/ 21 w 5"/>
                  <a:gd name="T15" fmla="*/ 0 h 4"/>
                  <a:gd name="T16" fmla="*/ 13 w 5"/>
                  <a:gd name="T17" fmla="*/ 8 h 4"/>
                  <a:gd name="T18" fmla="*/ 13 w 5"/>
                  <a:gd name="T19" fmla="*/ 8 h 4"/>
                  <a:gd name="T20" fmla="*/ 34 w 5"/>
                  <a:gd name="T21" fmla="*/ 21 h 4"/>
                  <a:gd name="T22" fmla="*/ 26 w 5"/>
                  <a:gd name="T23" fmla="*/ 12 h 4"/>
                  <a:gd name="T24" fmla="*/ 21 w 5"/>
                  <a:gd name="T25" fmla="*/ 0 h 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5" h="4">
                    <a:moveTo>
                      <a:pt x="1" y="1"/>
                    </a:moveTo>
                    <a:cubicBezTo>
                      <a:pt x="1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1" y="2"/>
                      <a:pt x="1" y="1"/>
                    </a:cubicBezTo>
                    <a:moveTo>
                      <a:pt x="1" y="1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1"/>
                      <a:pt x="1" y="1"/>
                    </a:cubicBezTo>
                    <a:moveTo>
                      <a:pt x="3" y="0"/>
                    </a:moveTo>
                    <a:cubicBezTo>
                      <a:pt x="2" y="0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2"/>
                      <a:pt x="4" y="3"/>
                      <a:pt x="5" y="4"/>
                    </a:cubicBezTo>
                    <a:cubicBezTo>
                      <a:pt x="5" y="3"/>
                      <a:pt x="5" y="2"/>
                      <a:pt x="4" y="2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A9A2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371" name="Freeform 1454">
                <a:extLst>
                  <a:ext uri="{FF2B5EF4-FFF2-40B4-BE49-F238E27FC236}">
                    <a16:creationId xmlns:a16="http://schemas.microsoft.com/office/drawing/2014/main" id="{DCB1B1A2-4E63-4882-B2C2-3A588FE4C3E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84" y="1572"/>
                <a:ext cx="8" cy="11"/>
              </a:xfrm>
              <a:custGeom>
                <a:avLst/>
                <a:gdLst>
                  <a:gd name="T0" fmla="*/ 8 w 5"/>
                  <a:gd name="T1" fmla="*/ 8 h 7"/>
                  <a:gd name="T2" fmla="*/ 8 w 5"/>
                  <a:gd name="T3" fmla="*/ 0 h 7"/>
                  <a:gd name="T4" fmla="*/ 8 w 5"/>
                  <a:gd name="T5" fmla="*/ 8 h 7"/>
                  <a:gd name="T6" fmla="*/ 13 w 5"/>
                  <a:gd name="T7" fmla="*/ 0 h 7"/>
                  <a:gd name="T8" fmla="*/ 13 w 5"/>
                  <a:gd name="T9" fmla="*/ 0 h 7"/>
                  <a:gd name="T10" fmla="*/ 8 w 5"/>
                  <a:gd name="T11" fmla="*/ 0 h 7"/>
                  <a:gd name="T12" fmla="*/ 0 w 5"/>
                  <a:gd name="T13" fmla="*/ 13 h 7"/>
                  <a:gd name="T14" fmla="*/ 8 w 5"/>
                  <a:gd name="T15" fmla="*/ 35 h 7"/>
                  <a:gd name="T16" fmla="*/ 26 w 5"/>
                  <a:gd name="T17" fmla="*/ 42 h 7"/>
                  <a:gd name="T18" fmla="*/ 34 w 5"/>
                  <a:gd name="T19" fmla="*/ 20 h 7"/>
                  <a:gd name="T20" fmla="*/ 13 w 5"/>
                  <a:gd name="T21" fmla="*/ 0 h 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5" h="7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1"/>
                      <a:pt x="0" y="2"/>
                    </a:cubicBezTo>
                    <a:cubicBezTo>
                      <a:pt x="0" y="3"/>
                      <a:pt x="0" y="5"/>
                      <a:pt x="1" y="6"/>
                    </a:cubicBezTo>
                    <a:cubicBezTo>
                      <a:pt x="2" y="7"/>
                      <a:pt x="3" y="7"/>
                      <a:pt x="4" y="7"/>
                    </a:cubicBezTo>
                    <a:cubicBezTo>
                      <a:pt x="4" y="5"/>
                      <a:pt x="4" y="4"/>
                      <a:pt x="5" y="3"/>
                    </a:cubicBezTo>
                    <a:cubicBezTo>
                      <a:pt x="4" y="2"/>
                      <a:pt x="3" y="1"/>
                      <a:pt x="2" y="0"/>
                    </a:cubicBezTo>
                  </a:path>
                </a:pathLst>
              </a:custGeom>
              <a:solidFill>
                <a:srgbClr val="CAC5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372" name="Freeform 1455">
                <a:extLst>
                  <a:ext uri="{FF2B5EF4-FFF2-40B4-BE49-F238E27FC236}">
                    <a16:creationId xmlns:a16="http://schemas.microsoft.com/office/drawing/2014/main" id="{50B65FA6-DD63-43CC-915D-B438699882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92" y="1589"/>
                <a:ext cx="16" cy="15"/>
              </a:xfrm>
              <a:custGeom>
                <a:avLst/>
                <a:gdLst>
                  <a:gd name="T0" fmla="*/ 34 w 10"/>
                  <a:gd name="T1" fmla="*/ 0 h 9"/>
                  <a:gd name="T2" fmla="*/ 26 w 10"/>
                  <a:gd name="T3" fmla="*/ 0 h 9"/>
                  <a:gd name="T4" fmla="*/ 26 w 10"/>
                  <a:gd name="T5" fmla="*/ 0 h 9"/>
                  <a:gd name="T6" fmla="*/ 26 w 10"/>
                  <a:gd name="T7" fmla="*/ 62 h 9"/>
                  <a:gd name="T8" fmla="*/ 46 w 10"/>
                  <a:gd name="T9" fmla="*/ 70 h 9"/>
                  <a:gd name="T10" fmla="*/ 67 w 10"/>
                  <a:gd name="T11" fmla="*/ 47 h 9"/>
                  <a:gd name="T12" fmla="*/ 34 w 10"/>
                  <a:gd name="T13" fmla="*/ 37 h 9"/>
                  <a:gd name="T14" fmla="*/ 34 w 10"/>
                  <a:gd name="T15" fmla="*/ 0 h 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cubicBezTo>
                      <a:pt x="5" y="0"/>
                      <a:pt x="5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2" y="3"/>
                      <a:pt x="0" y="6"/>
                      <a:pt x="4" y="8"/>
                    </a:cubicBezTo>
                    <a:cubicBezTo>
                      <a:pt x="5" y="9"/>
                      <a:pt x="6" y="9"/>
                      <a:pt x="7" y="9"/>
                    </a:cubicBezTo>
                    <a:cubicBezTo>
                      <a:pt x="8" y="9"/>
                      <a:pt x="9" y="8"/>
                      <a:pt x="10" y="6"/>
                    </a:cubicBezTo>
                    <a:cubicBezTo>
                      <a:pt x="8" y="6"/>
                      <a:pt x="6" y="6"/>
                      <a:pt x="5" y="5"/>
                    </a:cubicBezTo>
                    <a:cubicBezTo>
                      <a:pt x="4" y="4"/>
                      <a:pt x="5" y="2"/>
                      <a:pt x="5" y="0"/>
                    </a:cubicBezTo>
                  </a:path>
                </a:pathLst>
              </a:custGeom>
              <a:solidFill>
                <a:srgbClr val="796F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2819" name="Group 1456">
              <a:extLst>
                <a:ext uri="{FF2B5EF4-FFF2-40B4-BE49-F238E27FC236}">
                  <a16:creationId xmlns:a16="http://schemas.microsoft.com/office/drawing/2014/main" id="{03EDE8B0-6BF1-44FF-97B6-CFFF1489639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23" y="796"/>
              <a:ext cx="794" cy="1010"/>
              <a:chOff x="423" y="796"/>
              <a:chExt cx="794" cy="1010"/>
            </a:xfrm>
          </p:grpSpPr>
          <p:sp>
            <p:nvSpPr>
              <p:cNvPr id="32973" name="Freeform 1457">
                <a:extLst>
                  <a:ext uri="{FF2B5EF4-FFF2-40B4-BE49-F238E27FC236}">
                    <a16:creationId xmlns:a16="http://schemas.microsoft.com/office/drawing/2014/main" id="{56A99940-5E99-474F-B1FE-5BFCFDE7EF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99" y="1585"/>
                <a:ext cx="3" cy="4"/>
              </a:xfrm>
              <a:custGeom>
                <a:avLst/>
                <a:gdLst>
                  <a:gd name="T0" fmla="*/ 12 w 2"/>
                  <a:gd name="T1" fmla="*/ 0 h 3"/>
                  <a:gd name="T2" fmla="*/ 0 w 2"/>
                  <a:gd name="T3" fmla="*/ 9 h 3"/>
                  <a:gd name="T4" fmla="*/ 0 w 2"/>
                  <a:gd name="T5" fmla="*/ 9 h 3"/>
                  <a:gd name="T6" fmla="*/ 8 w 2"/>
                  <a:gd name="T7" fmla="*/ 9 h 3"/>
                  <a:gd name="T8" fmla="*/ 12 w 2"/>
                  <a:gd name="T9" fmla="*/ 1 h 3"/>
                  <a:gd name="T10" fmla="*/ 12 w 2"/>
                  <a:gd name="T11" fmla="*/ 0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cubicBezTo>
                      <a:pt x="1" y="1"/>
                      <a:pt x="0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2" y="1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</a:path>
                </a:pathLst>
              </a:custGeom>
              <a:solidFill>
                <a:srgbClr val="A9A2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74" name="Freeform 1458">
                <a:extLst>
                  <a:ext uri="{FF2B5EF4-FFF2-40B4-BE49-F238E27FC236}">
                    <a16:creationId xmlns:a16="http://schemas.microsoft.com/office/drawing/2014/main" id="{BB9CB779-B70D-4C7E-8C2D-CD5BCBD05F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99" y="1589"/>
                <a:ext cx="9" cy="10"/>
              </a:xfrm>
              <a:custGeom>
                <a:avLst/>
                <a:gdLst>
                  <a:gd name="T0" fmla="*/ 21 w 6"/>
                  <a:gd name="T1" fmla="*/ 0 h 6"/>
                  <a:gd name="T2" fmla="*/ 8 w 6"/>
                  <a:gd name="T3" fmla="*/ 0 h 6"/>
                  <a:gd name="T4" fmla="*/ 8 w 6"/>
                  <a:gd name="T5" fmla="*/ 37 h 6"/>
                  <a:gd name="T6" fmla="*/ 32 w 6"/>
                  <a:gd name="T7" fmla="*/ 47 h 6"/>
                  <a:gd name="T8" fmla="*/ 32 w 6"/>
                  <a:gd name="T9" fmla="*/ 8 h 6"/>
                  <a:gd name="T10" fmla="*/ 32 w 6"/>
                  <a:gd name="T11" fmla="*/ 8 h 6"/>
                  <a:gd name="T12" fmla="*/ 21 w 6"/>
                  <a:gd name="T13" fmla="*/ 0 h 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" h="6">
                    <a:moveTo>
                      <a:pt x="4" y="0"/>
                    </a:moveTo>
                    <a:cubicBezTo>
                      <a:pt x="3" y="0"/>
                      <a:pt x="2" y="0"/>
                      <a:pt x="1" y="0"/>
                    </a:cubicBezTo>
                    <a:cubicBezTo>
                      <a:pt x="1" y="2"/>
                      <a:pt x="0" y="4"/>
                      <a:pt x="1" y="5"/>
                    </a:cubicBezTo>
                    <a:cubicBezTo>
                      <a:pt x="2" y="6"/>
                      <a:pt x="4" y="6"/>
                      <a:pt x="6" y="6"/>
                    </a:cubicBezTo>
                    <a:cubicBezTo>
                      <a:pt x="6" y="5"/>
                      <a:pt x="6" y="3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1"/>
                      <a:pt x="5" y="0"/>
                      <a:pt x="4" y="0"/>
                    </a:cubicBezTo>
                  </a:path>
                </a:pathLst>
              </a:custGeom>
              <a:solidFill>
                <a:srgbClr val="A9A2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75" name="Freeform 1459">
                <a:extLst>
                  <a:ext uri="{FF2B5EF4-FFF2-40B4-BE49-F238E27FC236}">
                    <a16:creationId xmlns:a16="http://schemas.microsoft.com/office/drawing/2014/main" id="{E22EFA00-AD72-4670-B3B0-3C0A6A8093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0" y="1586"/>
                <a:ext cx="5" cy="3"/>
              </a:xfrm>
              <a:custGeom>
                <a:avLst/>
                <a:gdLst>
                  <a:gd name="T0" fmla="*/ 8 w 3"/>
                  <a:gd name="T1" fmla="*/ 0 h 2"/>
                  <a:gd name="T2" fmla="*/ 0 w 3"/>
                  <a:gd name="T3" fmla="*/ 12 h 2"/>
                  <a:gd name="T4" fmla="*/ 22 w 3"/>
                  <a:gd name="T5" fmla="*/ 12 h 2"/>
                  <a:gd name="T6" fmla="*/ 8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1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1" y="2"/>
                      <a:pt x="2" y="2"/>
                      <a:pt x="3" y="2"/>
                    </a:cubicBezTo>
                    <a:cubicBezTo>
                      <a:pt x="3" y="1"/>
                      <a:pt x="2" y="0"/>
                      <a:pt x="1" y="0"/>
                    </a:cubicBezTo>
                  </a:path>
                </a:pathLst>
              </a:custGeom>
              <a:solidFill>
                <a:srgbClr val="CAC5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76" name="Freeform 1460">
                <a:extLst>
                  <a:ext uri="{FF2B5EF4-FFF2-40B4-BE49-F238E27FC236}">
                    <a16:creationId xmlns:a16="http://schemas.microsoft.com/office/drawing/2014/main" id="{5E06F838-2F5A-4B8E-912E-46455B3D3C9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002" y="1580"/>
                <a:ext cx="3" cy="6"/>
              </a:xfrm>
              <a:custGeom>
                <a:avLst/>
                <a:gdLst>
                  <a:gd name="T0" fmla="*/ 12 w 2"/>
                  <a:gd name="T1" fmla="*/ 8 h 4"/>
                  <a:gd name="T2" fmla="*/ 8 w 2"/>
                  <a:gd name="T3" fmla="*/ 8 h 4"/>
                  <a:gd name="T4" fmla="*/ 0 w 2"/>
                  <a:gd name="T5" fmla="*/ 18 h 4"/>
                  <a:gd name="T6" fmla="*/ 0 w 2"/>
                  <a:gd name="T7" fmla="*/ 21 h 4"/>
                  <a:gd name="T8" fmla="*/ 12 w 2"/>
                  <a:gd name="T9" fmla="*/ 8 h 4"/>
                  <a:gd name="T10" fmla="*/ 12 w 2"/>
                  <a:gd name="T11" fmla="*/ 8 h 4"/>
                  <a:gd name="T12" fmla="*/ 12 w 2"/>
                  <a:gd name="T13" fmla="*/ 8 h 4"/>
                  <a:gd name="T14" fmla="*/ 12 w 2"/>
                  <a:gd name="T15" fmla="*/ 8 h 4"/>
                  <a:gd name="T16" fmla="*/ 12 w 2"/>
                  <a:gd name="T17" fmla="*/ 8 h 4"/>
                  <a:gd name="T18" fmla="*/ 12 w 2"/>
                  <a:gd name="T19" fmla="*/ 8 h 4"/>
                  <a:gd name="T20" fmla="*/ 12 w 2"/>
                  <a:gd name="T21" fmla="*/ 8 h 4"/>
                  <a:gd name="T22" fmla="*/ 8 w 2"/>
                  <a:gd name="T23" fmla="*/ 0 h 4"/>
                  <a:gd name="T24" fmla="*/ 8 w 2"/>
                  <a:gd name="T25" fmla="*/ 8 h 4"/>
                  <a:gd name="T26" fmla="*/ 12 w 2"/>
                  <a:gd name="T27" fmla="*/ 8 h 4"/>
                  <a:gd name="T28" fmla="*/ 12 w 2"/>
                  <a:gd name="T29" fmla="*/ 8 h 4"/>
                  <a:gd name="T30" fmla="*/ 8 w 2"/>
                  <a:gd name="T31" fmla="*/ 0 h 4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2" h="4">
                    <a:moveTo>
                      <a:pt x="2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0" y="3"/>
                      <a:pt x="0" y="3"/>
                    </a:cubicBezTo>
                    <a:cubicBezTo>
                      <a:pt x="0" y="3"/>
                      <a:pt x="0" y="4"/>
                      <a:pt x="0" y="4"/>
                    </a:cubicBezTo>
                    <a:cubicBezTo>
                      <a:pt x="1" y="3"/>
                      <a:pt x="1" y="2"/>
                      <a:pt x="2" y="1"/>
                    </a:cubicBezTo>
                    <a:moveTo>
                      <a:pt x="2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moveTo>
                      <a:pt x="1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CAC5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77" name="Freeform 1461">
                <a:extLst>
                  <a:ext uri="{FF2B5EF4-FFF2-40B4-BE49-F238E27FC236}">
                    <a16:creationId xmlns:a16="http://schemas.microsoft.com/office/drawing/2014/main" id="{D9DEA348-4F20-4902-9B1A-08558A46839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003" y="1581"/>
                <a:ext cx="2" cy="1"/>
              </a:xfrm>
              <a:custGeom>
                <a:avLst/>
                <a:gdLst>
                  <a:gd name="T0" fmla="*/ 16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16 w 1"/>
                  <a:gd name="T7" fmla="*/ 0 h 1"/>
                  <a:gd name="T8" fmla="*/ 16 w 1"/>
                  <a:gd name="T9" fmla="*/ 0 h 1"/>
                  <a:gd name="T10" fmla="*/ 16 w 1"/>
                  <a:gd name="T11" fmla="*/ 0 h 1"/>
                  <a:gd name="T12" fmla="*/ 16 w 1"/>
                  <a:gd name="T13" fmla="*/ 0 h 1"/>
                  <a:gd name="T14" fmla="*/ 16 w 1"/>
                  <a:gd name="T15" fmla="*/ 0 h 1"/>
                  <a:gd name="T16" fmla="*/ 16 w 1"/>
                  <a:gd name="T17" fmla="*/ 0 h 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DFDB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78" name="Freeform 1462">
                <a:extLst>
                  <a:ext uri="{FF2B5EF4-FFF2-40B4-BE49-F238E27FC236}">
                    <a16:creationId xmlns:a16="http://schemas.microsoft.com/office/drawing/2014/main" id="{5F7D14C8-05EE-493E-BA44-63B7F0D072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5" y="1588"/>
                <a:ext cx="3" cy="3"/>
              </a:xfrm>
              <a:custGeom>
                <a:avLst/>
                <a:gdLst>
                  <a:gd name="T0" fmla="*/ 12 w 2"/>
                  <a:gd name="T1" fmla="*/ 0 h 2"/>
                  <a:gd name="T2" fmla="*/ 0 w 2"/>
                  <a:gd name="T3" fmla="*/ 8 h 2"/>
                  <a:gd name="T4" fmla="*/ 12 w 2"/>
                  <a:gd name="T5" fmla="*/ 12 h 2"/>
                  <a:gd name="T6" fmla="*/ 12 w 2"/>
                  <a:gd name="T7" fmla="*/ 12 h 2"/>
                  <a:gd name="T8" fmla="*/ 12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0"/>
                      <a:pt x="1" y="0"/>
                      <a:pt x="0" y="1"/>
                    </a:cubicBezTo>
                    <a:cubicBezTo>
                      <a:pt x="1" y="1"/>
                      <a:pt x="1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0"/>
                      <a:pt x="2" y="0"/>
                    </a:cubicBezTo>
                  </a:path>
                </a:pathLst>
              </a:custGeom>
              <a:solidFill>
                <a:srgbClr val="CAC5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79" name="Freeform 1463">
                <a:extLst>
                  <a:ext uri="{FF2B5EF4-FFF2-40B4-BE49-F238E27FC236}">
                    <a16:creationId xmlns:a16="http://schemas.microsoft.com/office/drawing/2014/main" id="{30C70F07-1276-409A-9970-8968B12B7E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2" y="1581"/>
                <a:ext cx="6" cy="8"/>
              </a:xfrm>
              <a:custGeom>
                <a:avLst/>
                <a:gdLst>
                  <a:gd name="T0" fmla="*/ 12 w 4"/>
                  <a:gd name="T1" fmla="*/ 0 h 5"/>
                  <a:gd name="T2" fmla="*/ 12 w 4"/>
                  <a:gd name="T3" fmla="*/ 0 h 5"/>
                  <a:gd name="T4" fmla="*/ 0 w 4"/>
                  <a:gd name="T5" fmla="*/ 21 h 5"/>
                  <a:gd name="T6" fmla="*/ 12 w 4"/>
                  <a:gd name="T7" fmla="*/ 34 h 5"/>
                  <a:gd name="T8" fmla="*/ 21 w 4"/>
                  <a:gd name="T9" fmla="*/ 26 h 5"/>
                  <a:gd name="T10" fmla="*/ 21 w 4"/>
                  <a:gd name="T11" fmla="*/ 21 h 5"/>
                  <a:gd name="T12" fmla="*/ 12 w 4"/>
                  <a:gd name="T13" fmla="*/ 0 h 5"/>
                  <a:gd name="T14" fmla="*/ 12 w 4"/>
                  <a:gd name="T15" fmla="*/ 0 h 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" h="5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2"/>
                      <a:pt x="0" y="3"/>
                    </a:cubicBezTo>
                    <a:cubicBezTo>
                      <a:pt x="1" y="3"/>
                      <a:pt x="2" y="4"/>
                      <a:pt x="2" y="5"/>
                    </a:cubicBezTo>
                    <a:cubicBezTo>
                      <a:pt x="3" y="4"/>
                      <a:pt x="4" y="4"/>
                      <a:pt x="4" y="4"/>
                    </a:cubicBezTo>
                    <a:cubicBezTo>
                      <a:pt x="4" y="4"/>
                      <a:pt x="4" y="3"/>
                      <a:pt x="4" y="3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DFDB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80" name="Freeform 1464">
                <a:extLst>
                  <a:ext uri="{FF2B5EF4-FFF2-40B4-BE49-F238E27FC236}">
                    <a16:creationId xmlns:a16="http://schemas.microsoft.com/office/drawing/2014/main" id="{08939C14-3223-46F8-B365-18A9EAE9FA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8" y="1597"/>
                <a:ext cx="11" cy="12"/>
              </a:xfrm>
              <a:custGeom>
                <a:avLst/>
                <a:gdLst>
                  <a:gd name="T0" fmla="*/ 8 w 7"/>
                  <a:gd name="T1" fmla="*/ 0 h 7"/>
                  <a:gd name="T2" fmla="*/ 13 w 7"/>
                  <a:gd name="T3" fmla="*/ 50 h 7"/>
                  <a:gd name="T4" fmla="*/ 20 w 7"/>
                  <a:gd name="T5" fmla="*/ 62 h 7"/>
                  <a:gd name="T6" fmla="*/ 42 w 7"/>
                  <a:gd name="T7" fmla="*/ 15 h 7"/>
                  <a:gd name="T8" fmla="*/ 42 w 7"/>
                  <a:gd name="T9" fmla="*/ 15 h 7"/>
                  <a:gd name="T10" fmla="*/ 20 w 7"/>
                  <a:gd name="T11" fmla="*/ 26 h 7"/>
                  <a:gd name="T12" fmla="*/ 8 w 7"/>
                  <a:gd name="T13" fmla="*/ 0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0" y="3"/>
                      <a:pt x="0" y="6"/>
                      <a:pt x="2" y="6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5" y="7"/>
                      <a:pt x="6" y="4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5" y="3"/>
                      <a:pt x="4" y="3"/>
                      <a:pt x="3" y="3"/>
                    </a:cubicBezTo>
                    <a:cubicBezTo>
                      <a:pt x="1" y="3"/>
                      <a:pt x="1" y="2"/>
                      <a:pt x="1" y="0"/>
                    </a:cubicBezTo>
                  </a:path>
                </a:pathLst>
              </a:custGeom>
              <a:solidFill>
                <a:srgbClr val="796F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81" name="Freeform 1465">
                <a:extLst>
                  <a:ext uri="{FF2B5EF4-FFF2-40B4-BE49-F238E27FC236}">
                    <a16:creationId xmlns:a16="http://schemas.microsoft.com/office/drawing/2014/main" id="{150681D4-54D1-4779-817F-B461F359B5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9" y="1591"/>
                <a:ext cx="10" cy="11"/>
              </a:xfrm>
              <a:custGeom>
                <a:avLst/>
                <a:gdLst>
                  <a:gd name="T0" fmla="*/ 13 w 6"/>
                  <a:gd name="T1" fmla="*/ 0 h 7"/>
                  <a:gd name="T2" fmla="*/ 0 w 6"/>
                  <a:gd name="T3" fmla="*/ 22 h 7"/>
                  <a:gd name="T4" fmla="*/ 13 w 6"/>
                  <a:gd name="T5" fmla="*/ 42 h 7"/>
                  <a:gd name="T6" fmla="*/ 47 w 6"/>
                  <a:gd name="T7" fmla="*/ 35 h 7"/>
                  <a:gd name="T8" fmla="*/ 47 w 6"/>
                  <a:gd name="T9" fmla="*/ 35 h 7"/>
                  <a:gd name="T10" fmla="*/ 47 w 6"/>
                  <a:gd name="T11" fmla="*/ 31 h 7"/>
                  <a:gd name="T12" fmla="*/ 33 w 6"/>
                  <a:gd name="T13" fmla="*/ 20 h 7"/>
                  <a:gd name="T14" fmla="*/ 13 w 6"/>
                  <a:gd name="T15" fmla="*/ 0 h 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6" h="7">
                    <a:moveTo>
                      <a:pt x="2" y="0"/>
                    </a:moveTo>
                    <a:cubicBezTo>
                      <a:pt x="1" y="1"/>
                      <a:pt x="0" y="3"/>
                      <a:pt x="0" y="4"/>
                    </a:cubicBezTo>
                    <a:cubicBezTo>
                      <a:pt x="0" y="6"/>
                      <a:pt x="0" y="7"/>
                      <a:pt x="2" y="7"/>
                    </a:cubicBezTo>
                    <a:cubicBezTo>
                      <a:pt x="3" y="7"/>
                      <a:pt x="4" y="7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5"/>
                      <a:pt x="6" y="5"/>
                    </a:cubicBezTo>
                    <a:cubicBezTo>
                      <a:pt x="5" y="4"/>
                      <a:pt x="5" y="4"/>
                      <a:pt x="4" y="3"/>
                    </a:cubicBezTo>
                    <a:cubicBezTo>
                      <a:pt x="3" y="2"/>
                      <a:pt x="3" y="1"/>
                      <a:pt x="2" y="0"/>
                    </a:cubicBezTo>
                  </a:path>
                </a:pathLst>
              </a:custGeom>
              <a:solidFill>
                <a:srgbClr val="A9A2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82" name="Freeform 1466">
                <a:extLst>
                  <a:ext uri="{FF2B5EF4-FFF2-40B4-BE49-F238E27FC236}">
                    <a16:creationId xmlns:a16="http://schemas.microsoft.com/office/drawing/2014/main" id="{DBA70A9A-D23E-4792-AFEA-8E52600E95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23" y="1589"/>
                <a:ext cx="6" cy="10"/>
              </a:xfrm>
              <a:custGeom>
                <a:avLst/>
                <a:gdLst>
                  <a:gd name="T0" fmla="*/ 18 w 4"/>
                  <a:gd name="T1" fmla="*/ 0 h 6"/>
                  <a:gd name="T2" fmla="*/ 12 w 4"/>
                  <a:gd name="T3" fmla="*/ 0 h 6"/>
                  <a:gd name="T4" fmla="*/ 0 w 4"/>
                  <a:gd name="T5" fmla="*/ 8 h 6"/>
                  <a:gd name="T6" fmla="*/ 12 w 4"/>
                  <a:gd name="T7" fmla="*/ 33 h 6"/>
                  <a:gd name="T8" fmla="*/ 21 w 4"/>
                  <a:gd name="T9" fmla="*/ 47 h 6"/>
                  <a:gd name="T10" fmla="*/ 18 w 4"/>
                  <a:gd name="T11" fmla="*/ 0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" h="6">
                    <a:moveTo>
                      <a:pt x="3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1" y="2"/>
                      <a:pt x="1" y="3"/>
                      <a:pt x="2" y="4"/>
                    </a:cubicBezTo>
                    <a:cubicBezTo>
                      <a:pt x="3" y="5"/>
                      <a:pt x="3" y="5"/>
                      <a:pt x="4" y="6"/>
                    </a:cubicBezTo>
                    <a:cubicBezTo>
                      <a:pt x="4" y="3"/>
                      <a:pt x="4" y="1"/>
                      <a:pt x="3" y="0"/>
                    </a:cubicBezTo>
                  </a:path>
                </a:pathLst>
              </a:custGeom>
              <a:solidFill>
                <a:srgbClr val="CAC5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83" name="Freeform 1467">
                <a:extLst>
                  <a:ext uri="{FF2B5EF4-FFF2-40B4-BE49-F238E27FC236}">
                    <a16:creationId xmlns:a16="http://schemas.microsoft.com/office/drawing/2014/main" id="{8741A257-019A-412B-85A6-D6E5A7E243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7" y="1554"/>
                <a:ext cx="30" cy="13"/>
              </a:xfrm>
              <a:custGeom>
                <a:avLst/>
                <a:gdLst>
                  <a:gd name="T0" fmla="*/ 87 w 19"/>
                  <a:gd name="T1" fmla="*/ 0 h 8"/>
                  <a:gd name="T2" fmla="*/ 55 w 19"/>
                  <a:gd name="T3" fmla="*/ 8 h 8"/>
                  <a:gd name="T4" fmla="*/ 35 w 19"/>
                  <a:gd name="T5" fmla="*/ 21 h 8"/>
                  <a:gd name="T6" fmla="*/ 33 w 19"/>
                  <a:gd name="T7" fmla="*/ 21 h 8"/>
                  <a:gd name="T8" fmla="*/ 21 w 19"/>
                  <a:gd name="T9" fmla="*/ 21 h 8"/>
                  <a:gd name="T10" fmla="*/ 8 w 19"/>
                  <a:gd name="T11" fmla="*/ 13 h 8"/>
                  <a:gd name="T12" fmla="*/ 8 w 19"/>
                  <a:gd name="T13" fmla="*/ 13 h 8"/>
                  <a:gd name="T14" fmla="*/ 0 w 19"/>
                  <a:gd name="T15" fmla="*/ 21 h 8"/>
                  <a:gd name="T16" fmla="*/ 8 w 19"/>
                  <a:gd name="T17" fmla="*/ 47 h 8"/>
                  <a:gd name="T18" fmla="*/ 35 w 19"/>
                  <a:gd name="T19" fmla="*/ 42 h 8"/>
                  <a:gd name="T20" fmla="*/ 62 w 19"/>
                  <a:gd name="T21" fmla="*/ 42 h 8"/>
                  <a:gd name="T22" fmla="*/ 55 w 19"/>
                  <a:gd name="T23" fmla="*/ 55 h 8"/>
                  <a:gd name="T24" fmla="*/ 74 w 19"/>
                  <a:gd name="T25" fmla="*/ 42 h 8"/>
                  <a:gd name="T26" fmla="*/ 87 w 19"/>
                  <a:gd name="T27" fmla="*/ 47 h 8"/>
                  <a:gd name="T28" fmla="*/ 117 w 19"/>
                  <a:gd name="T29" fmla="*/ 21 h 8"/>
                  <a:gd name="T30" fmla="*/ 117 w 19"/>
                  <a:gd name="T31" fmla="*/ 13 h 8"/>
                  <a:gd name="T32" fmla="*/ 87 w 19"/>
                  <a:gd name="T33" fmla="*/ 0 h 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9" h="8">
                    <a:moveTo>
                      <a:pt x="14" y="0"/>
                    </a:moveTo>
                    <a:cubicBezTo>
                      <a:pt x="12" y="0"/>
                      <a:pt x="10" y="1"/>
                      <a:pt x="9" y="1"/>
                    </a:cubicBezTo>
                    <a:cubicBezTo>
                      <a:pt x="8" y="1"/>
                      <a:pt x="7" y="2"/>
                      <a:pt x="6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3"/>
                      <a:pt x="4" y="3"/>
                      <a:pt x="3" y="3"/>
                    </a:cubicBezTo>
                    <a:cubicBezTo>
                      <a:pt x="3" y="2"/>
                      <a:pt x="2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0" y="2"/>
                      <a:pt x="0" y="3"/>
                    </a:cubicBezTo>
                    <a:cubicBezTo>
                      <a:pt x="1" y="4"/>
                      <a:pt x="1" y="6"/>
                      <a:pt x="1" y="7"/>
                    </a:cubicBezTo>
                    <a:cubicBezTo>
                      <a:pt x="3" y="7"/>
                      <a:pt x="5" y="6"/>
                      <a:pt x="6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9" y="7"/>
                      <a:pt x="9" y="8"/>
                    </a:cubicBezTo>
                    <a:cubicBezTo>
                      <a:pt x="10" y="7"/>
                      <a:pt x="11" y="6"/>
                      <a:pt x="12" y="6"/>
                    </a:cubicBezTo>
                    <a:cubicBezTo>
                      <a:pt x="13" y="6"/>
                      <a:pt x="13" y="6"/>
                      <a:pt x="14" y="7"/>
                    </a:cubicBezTo>
                    <a:cubicBezTo>
                      <a:pt x="19" y="3"/>
                      <a:pt x="19" y="3"/>
                      <a:pt x="19" y="3"/>
                    </a:cubicBezTo>
                    <a:cubicBezTo>
                      <a:pt x="19" y="3"/>
                      <a:pt x="19" y="2"/>
                      <a:pt x="19" y="2"/>
                    </a:cubicBezTo>
                    <a:cubicBezTo>
                      <a:pt x="17" y="1"/>
                      <a:pt x="16" y="0"/>
                      <a:pt x="14" y="0"/>
                    </a:cubicBezTo>
                  </a:path>
                </a:pathLst>
              </a:custGeom>
              <a:solidFill>
                <a:srgbClr val="796F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84" name="Freeform 1468">
                <a:extLst>
                  <a:ext uri="{FF2B5EF4-FFF2-40B4-BE49-F238E27FC236}">
                    <a16:creationId xmlns:a16="http://schemas.microsoft.com/office/drawing/2014/main" id="{2920E1BE-EB9F-4D31-B0EF-3B5C7004F4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2" y="1559"/>
                <a:ext cx="37" cy="9"/>
              </a:xfrm>
              <a:custGeom>
                <a:avLst/>
                <a:gdLst>
                  <a:gd name="T0" fmla="*/ 145 w 23"/>
                  <a:gd name="T1" fmla="*/ 0 h 6"/>
                  <a:gd name="T2" fmla="*/ 111 w 23"/>
                  <a:gd name="T3" fmla="*/ 18 h 6"/>
                  <a:gd name="T4" fmla="*/ 101 w 23"/>
                  <a:gd name="T5" fmla="*/ 18 h 6"/>
                  <a:gd name="T6" fmla="*/ 60 w 23"/>
                  <a:gd name="T7" fmla="*/ 12 h 6"/>
                  <a:gd name="T8" fmla="*/ 26 w 23"/>
                  <a:gd name="T9" fmla="*/ 12 h 6"/>
                  <a:gd name="T10" fmla="*/ 21 w 23"/>
                  <a:gd name="T11" fmla="*/ 12 h 6"/>
                  <a:gd name="T12" fmla="*/ 8 w 23"/>
                  <a:gd name="T13" fmla="*/ 12 h 6"/>
                  <a:gd name="T14" fmla="*/ 0 w 23"/>
                  <a:gd name="T15" fmla="*/ 12 h 6"/>
                  <a:gd name="T16" fmla="*/ 34 w 23"/>
                  <a:gd name="T17" fmla="*/ 27 h 6"/>
                  <a:gd name="T18" fmla="*/ 80 w 23"/>
                  <a:gd name="T19" fmla="*/ 32 h 6"/>
                  <a:gd name="T20" fmla="*/ 97 w 23"/>
                  <a:gd name="T21" fmla="*/ 32 h 6"/>
                  <a:gd name="T22" fmla="*/ 156 w 23"/>
                  <a:gd name="T23" fmla="*/ 21 h 6"/>
                  <a:gd name="T24" fmla="*/ 145 w 23"/>
                  <a:gd name="T25" fmla="*/ 0 h 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3" h="6">
                    <a:moveTo>
                      <a:pt x="22" y="0"/>
                    </a:moveTo>
                    <a:cubicBezTo>
                      <a:pt x="20" y="0"/>
                      <a:pt x="20" y="2"/>
                      <a:pt x="17" y="3"/>
                    </a:cubicBezTo>
                    <a:cubicBezTo>
                      <a:pt x="17" y="3"/>
                      <a:pt x="16" y="3"/>
                      <a:pt x="15" y="3"/>
                    </a:cubicBezTo>
                    <a:cubicBezTo>
                      <a:pt x="13" y="3"/>
                      <a:pt x="11" y="3"/>
                      <a:pt x="9" y="2"/>
                    </a:cubicBezTo>
                    <a:cubicBezTo>
                      <a:pt x="7" y="2"/>
                      <a:pt x="5" y="2"/>
                      <a:pt x="4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2"/>
                      <a:pt x="2" y="2"/>
                      <a:pt x="1" y="2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2" y="3"/>
                      <a:pt x="3" y="4"/>
                      <a:pt x="5" y="5"/>
                    </a:cubicBezTo>
                    <a:cubicBezTo>
                      <a:pt x="8" y="5"/>
                      <a:pt x="11" y="5"/>
                      <a:pt x="12" y="6"/>
                    </a:cubicBezTo>
                    <a:cubicBezTo>
                      <a:pt x="13" y="6"/>
                      <a:pt x="13" y="6"/>
                      <a:pt x="14" y="6"/>
                    </a:cubicBezTo>
                    <a:cubicBezTo>
                      <a:pt x="17" y="6"/>
                      <a:pt x="20" y="5"/>
                      <a:pt x="23" y="4"/>
                    </a:cubicBezTo>
                    <a:cubicBezTo>
                      <a:pt x="23" y="3"/>
                      <a:pt x="23" y="1"/>
                      <a:pt x="22" y="0"/>
                    </a:cubicBezTo>
                  </a:path>
                </a:pathLst>
              </a:custGeom>
              <a:solidFill>
                <a:srgbClr val="847C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85" name="Freeform 1469">
                <a:extLst>
                  <a:ext uri="{FF2B5EF4-FFF2-40B4-BE49-F238E27FC236}">
                    <a16:creationId xmlns:a16="http://schemas.microsoft.com/office/drawing/2014/main" id="{F4FB32C3-F3AC-4A5A-B1FD-B472B83AF2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9" y="1554"/>
                <a:ext cx="8" cy="3"/>
              </a:xfrm>
              <a:custGeom>
                <a:avLst/>
                <a:gdLst>
                  <a:gd name="T0" fmla="*/ 8 w 5"/>
                  <a:gd name="T1" fmla="*/ 0 h 2"/>
                  <a:gd name="T2" fmla="*/ 0 w 5"/>
                  <a:gd name="T3" fmla="*/ 0 h 2"/>
                  <a:gd name="T4" fmla="*/ 34 w 5"/>
                  <a:gd name="T5" fmla="*/ 12 h 2"/>
                  <a:gd name="T6" fmla="*/ 8 w 5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" h="2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2" y="0"/>
                      <a:pt x="3" y="1"/>
                      <a:pt x="5" y="2"/>
                    </a:cubicBezTo>
                    <a:cubicBezTo>
                      <a:pt x="4" y="0"/>
                      <a:pt x="3" y="0"/>
                      <a:pt x="1" y="0"/>
                    </a:cubicBezTo>
                  </a:path>
                </a:pathLst>
              </a:custGeom>
              <a:solidFill>
                <a:srgbClr val="A9A2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86" name="Freeform 1470">
                <a:extLst>
                  <a:ext uri="{FF2B5EF4-FFF2-40B4-BE49-F238E27FC236}">
                    <a16:creationId xmlns:a16="http://schemas.microsoft.com/office/drawing/2014/main" id="{22B59FF0-4C27-4B51-B6E3-D65FBAD62F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2" y="1575"/>
                <a:ext cx="3" cy="10"/>
              </a:xfrm>
              <a:custGeom>
                <a:avLst/>
                <a:gdLst>
                  <a:gd name="T0" fmla="*/ 12 w 2"/>
                  <a:gd name="T1" fmla="*/ 0 h 6"/>
                  <a:gd name="T2" fmla="*/ 0 w 2"/>
                  <a:gd name="T3" fmla="*/ 13 h 6"/>
                  <a:gd name="T4" fmla="*/ 8 w 2"/>
                  <a:gd name="T5" fmla="*/ 47 h 6"/>
                  <a:gd name="T6" fmla="*/ 12 w 2"/>
                  <a:gd name="T7" fmla="*/ 0 h 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6">
                    <a:moveTo>
                      <a:pt x="2" y="0"/>
                    </a:moveTo>
                    <a:cubicBezTo>
                      <a:pt x="2" y="1"/>
                      <a:pt x="1" y="1"/>
                      <a:pt x="0" y="2"/>
                    </a:cubicBezTo>
                    <a:cubicBezTo>
                      <a:pt x="0" y="3"/>
                      <a:pt x="1" y="5"/>
                      <a:pt x="1" y="6"/>
                    </a:cubicBezTo>
                    <a:cubicBezTo>
                      <a:pt x="1" y="4"/>
                      <a:pt x="2" y="2"/>
                      <a:pt x="2" y="0"/>
                    </a:cubicBezTo>
                  </a:path>
                </a:pathLst>
              </a:custGeom>
              <a:solidFill>
                <a:srgbClr val="4C42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87" name="Freeform 1471">
                <a:extLst>
                  <a:ext uri="{FF2B5EF4-FFF2-40B4-BE49-F238E27FC236}">
                    <a16:creationId xmlns:a16="http://schemas.microsoft.com/office/drawing/2014/main" id="{89B1D3AB-6DE2-4090-BA6E-FEA046C1A2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5" y="1578"/>
                <a:ext cx="56" cy="31"/>
              </a:xfrm>
              <a:custGeom>
                <a:avLst/>
                <a:gdLst>
                  <a:gd name="T0" fmla="*/ 189 w 35"/>
                  <a:gd name="T1" fmla="*/ 0 h 19"/>
                  <a:gd name="T2" fmla="*/ 98 w 35"/>
                  <a:gd name="T3" fmla="*/ 34 h 19"/>
                  <a:gd name="T4" fmla="*/ 67 w 35"/>
                  <a:gd name="T5" fmla="*/ 42 h 19"/>
                  <a:gd name="T6" fmla="*/ 0 w 35"/>
                  <a:gd name="T7" fmla="*/ 29 h 19"/>
                  <a:gd name="T8" fmla="*/ 0 w 35"/>
                  <a:gd name="T9" fmla="*/ 34 h 19"/>
                  <a:gd name="T10" fmla="*/ 67 w 35"/>
                  <a:gd name="T11" fmla="*/ 47 h 19"/>
                  <a:gd name="T12" fmla="*/ 184 w 35"/>
                  <a:gd name="T13" fmla="*/ 13 h 19"/>
                  <a:gd name="T14" fmla="*/ 184 w 35"/>
                  <a:gd name="T15" fmla="*/ 64 h 19"/>
                  <a:gd name="T16" fmla="*/ 184 w 35"/>
                  <a:gd name="T17" fmla="*/ 64 h 19"/>
                  <a:gd name="T18" fmla="*/ 184 w 35"/>
                  <a:gd name="T19" fmla="*/ 64 h 19"/>
                  <a:gd name="T20" fmla="*/ 197 w 35"/>
                  <a:gd name="T21" fmla="*/ 101 h 19"/>
                  <a:gd name="T22" fmla="*/ 197 w 35"/>
                  <a:gd name="T23" fmla="*/ 104 h 19"/>
                  <a:gd name="T24" fmla="*/ 205 w 35"/>
                  <a:gd name="T25" fmla="*/ 104 h 19"/>
                  <a:gd name="T26" fmla="*/ 218 w 35"/>
                  <a:gd name="T27" fmla="*/ 126 h 19"/>
                  <a:gd name="T28" fmla="*/ 221 w 35"/>
                  <a:gd name="T29" fmla="*/ 126 h 19"/>
                  <a:gd name="T30" fmla="*/ 230 w 35"/>
                  <a:gd name="T31" fmla="*/ 135 h 19"/>
                  <a:gd name="T32" fmla="*/ 197 w 35"/>
                  <a:gd name="T33" fmla="*/ 29 h 19"/>
                  <a:gd name="T34" fmla="*/ 189 w 35"/>
                  <a:gd name="T35" fmla="*/ 0 h 19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35" h="19">
                    <a:moveTo>
                      <a:pt x="29" y="0"/>
                    </a:moveTo>
                    <a:cubicBezTo>
                      <a:pt x="25" y="2"/>
                      <a:pt x="21" y="4"/>
                      <a:pt x="15" y="5"/>
                    </a:cubicBezTo>
                    <a:cubicBezTo>
                      <a:pt x="13" y="6"/>
                      <a:pt x="11" y="6"/>
                      <a:pt x="10" y="6"/>
                    </a:cubicBezTo>
                    <a:cubicBezTo>
                      <a:pt x="6" y="6"/>
                      <a:pt x="3" y="5"/>
                      <a:pt x="0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4" y="7"/>
                      <a:pt x="7" y="7"/>
                      <a:pt x="10" y="7"/>
                    </a:cubicBezTo>
                    <a:cubicBezTo>
                      <a:pt x="21" y="7"/>
                      <a:pt x="28" y="2"/>
                      <a:pt x="28" y="2"/>
                    </a:cubicBezTo>
                    <a:cubicBezTo>
                      <a:pt x="28" y="2"/>
                      <a:pt x="27" y="9"/>
                      <a:pt x="28" y="9"/>
                    </a:cubicBezTo>
                    <a:cubicBezTo>
                      <a:pt x="28" y="9"/>
                      <a:pt x="28" y="9"/>
                      <a:pt x="28" y="9"/>
                    </a:cubicBezTo>
                    <a:cubicBezTo>
                      <a:pt x="28" y="9"/>
                      <a:pt x="28" y="9"/>
                      <a:pt x="28" y="9"/>
                    </a:cubicBezTo>
                    <a:cubicBezTo>
                      <a:pt x="28" y="9"/>
                      <a:pt x="29" y="11"/>
                      <a:pt x="30" y="14"/>
                    </a:cubicBezTo>
                    <a:cubicBezTo>
                      <a:pt x="30" y="14"/>
                      <a:pt x="30" y="14"/>
                      <a:pt x="30" y="15"/>
                    </a:cubicBezTo>
                    <a:cubicBezTo>
                      <a:pt x="30" y="15"/>
                      <a:pt x="31" y="15"/>
                      <a:pt x="31" y="15"/>
                    </a:cubicBezTo>
                    <a:cubicBezTo>
                      <a:pt x="32" y="16"/>
                      <a:pt x="33" y="17"/>
                      <a:pt x="33" y="18"/>
                    </a:cubicBezTo>
                    <a:cubicBezTo>
                      <a:pt x="34" y="18"/>
                      <a:pt x="34" y="18"/>
                      <a:pt x="34" y="18"/>
                    </a:cubicBezTo>
                    <a:cubicBezTo>
                      <a:pt x="35" y="18"/>
                      <a:pt x="35" y="18"/>
                      <a:pt x="35" y="19"/>
                    </a:cubicBezTo>
                    <a:cubicBezTo>
                      <a:pt x="32" y="15"/>
                      <a:pt x="30" y="10"/>
                      <a:pt x="30" y="4"/>
                    </a:cubicBezTo>
                    <a:cubicBezTo>
                      <a:pt x="30" y="3"/>
                      <a:pt x="29" y="1"/>
                      <a:pt x="29" y="0"/>
                    </a:cubicBezTo>
                  </a:path>
                </a:pathLst>
              </a:custGeom>
              <a:solidFill>
                <a:srgbClr val="5A51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88" name="Freeform 1472">
                <a:extLst>
                  <a:ext uri="{FF2B5EF4-FFF2-40B4-BE49-F238E27FC236}">
                    <a16:creationId xmlns:a16="http://schemas.microsoft.com/office/drawing/2014/main" id="{C5D523C2-7872-4C55-A633-6073008D48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0" y="1567"/>
                <a:ext cx="11" cy="11"/>
              </a:xfrm>
              <a:custGeom>
                <a:avLst/>
                <a:gdLst>
                  <a:gd name="T0" fmla="*/ 42 w 7"/>
                  <a:gd name="T1" fmla="*/ 0 h 7"/>
                  <a:gd name="T2" fmla="*/ 0 w 7"/>
                  <a:gd name="T3" fmla="*/ 31 h 7"/>
                  <a:gd name="T4" fmla="*/ 0 w 7"/>
                  <a:gd name="T5" fmla="*/ 31 h 7"/>
                  <a:gd name="T6" fmla="*/ 8 w 7"/>
                  <a:gd name="T7" fmla="*/ 42 h 7"/>
                  <a:gd name="T8" fmla="*/ 20 w 7"/>
                  <a:gd name="T9" fmla="*/ 31 h 7"/>
                  <a:gd name="T10" fmla="*/ 42 w 7"/>
                  <a:gd name="T11" fmla="*/ 0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" h="7">
                    <a:moveTo>
                      <a:pt x="7" y="0"/>
                    </a:moveTo>
                    <a:cubicBezTo>
                      <a:pt x="4" y="1"/>
                      <a:pt x="2" y="4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6"/>
                      <a:pt x="1" y="6"/>
                      <a:pt x="1" y="7"/>
                    </a:cubicBezTo>
                    <a:cubicBezTo>
                      <a:pt x="2" y="6"/>
                      <a:pt x="3" y="6"/>
                      <a:pt x="3" y="5"/>
                    </a:cubicBezTo>
                    <a:cubicBezTo>
                      <a:pt x="4" y="3"/>
                      <a:pt x="5" y="1"/>
                      <a:pt x="7" y="0"/>
                    </a:cubicBezTo>
                  </a:path>
                </a:pathLst>
              </a:custGeom>
              <a:solidFill>
                <a:srgbClr val="796F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89" name="Freeform 1473">
                <a:extLst>
                  <a:ext uri="{FF2B5EF4-FFF2-40B4-BE49-F238E27FC236}">
                    <a16:creationId xmlns:a16="http://schemas.microsoft.com/office/drawing/2014/main" id="{C1FC77B2-641D-4A32-ABD8-1C32BF216D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5" y="1575"/>
                <a:ext cx="47" cy="13"/>
              </a:xfrm>
              <a:custGeom>
                <a:avLst/>
                <a:gdLst>
                  <a:gd name="T0" fmla="*/ 191 w 29"/>
                  <a:gd name="T1" fmla="*/ 0 h 8"/>
                  <a:gd name="T2" fmla="*/ 110 w 29"/>
                  <a:gd name="T3" fmla="*/ 34 h 8"/>
                  <a:gd name="T4" fmla="*/ 63 w 29"/>
                  <a:gd name="T5" fmla="*/ 34 h 8"/>
                  <a:gd name="T6" fmla="*/ 0 w 29"/>
                  <a:gd name="T7" fmla="*/ 34 h 8"/>
                  <a:gd name="T8" fmla="*/ 0 w 29"/>
                  <a:gd name="T9" fmla="*/ 42 h 8"/>
                  <a:gd name="T10" fmla="*/ 68 w 29"/>
                  <a:gd name="T11" fmla="*/ 55 h 8"/>
                  <a:gd name="T12" fmla="*/ 102 w 29"/>
                  <a:gd name="T13" fmla="*/ 47 h 8"/>
                  <a:gd name="T14" fmla="*/ 199 w 29"/>
                  <a:gd name="T15" fmla="*/ 13 h 8"/>
                  <a:gd name="T16" fmla="*/ 191 w 29"/>
                  <a:gd name="T17" fmla="*/ 0 h 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9" h="8">
                    <a:moveTo>
                      <a:pt x="28" y="0"/>
                    </a:moveTo>
                    <a:cubicBezTo>
                      <a:pt x="24" y="3"/>
                      <a:pt x="21" y="5"/>
                      <a:pt x="16" y="5"/>
                    </a:cubicBezTo>
                    <a:cubicBezTo>
                      <a:pt x="13" y="5"/>
                      <a:pt x="11" y="5"/>
                      <a:pt x="9" y="5"/>
                    </a:cubicBezTo>
                    <a:cubicBezTo>
                      <a:pt x="6" y="5"/>
                      <a:pt x="3" y="5"/>
                      <a:pt x="0" y="5"/>
                    </a:cubicBezTo>
                    <a:cubicBezTo>
                      <a:pt x="0" y="5"/>
                      <a:pt x="0" y="6"/>
                      <a:pt x="0" y="6"/>
                    </a:cubicBezTo>
                    <a:cubicBezTo>
                      <a:pt x="3" y="7"/>
                      <a:pt x="6" y="8"/>
                      <a:pt x="10" y="8"/>
                    </a:cubicBezTo>
                    <a:cubicBezTo>
                      <a:pt x="11" y="8"/>
                      <a:pt x="13" y="8"/>
                      <a:pt x="15" y="7"/>
                    </a:cubicBezTo>
                    <a:cubicBezTo>
                      <a:pt x="21" y="6"/>
                      <a:pt x="25" y="4"/>
                      <a:pt x="29" y="2"/>
                    </a:cubicBezTo>
                    <a:cubicBezTo>
                      <a:pt x="29" y="1"/>
                      <a:pt x="29" y="1"/>
                      <a:pt x="28" y="0"/>
                    </a:cubicBezTo>
                  </a:path>
                </a:pathLst>
              </a:custGeom>
              <a:solidFill>
                <a:srgbClr val="847C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90" name="Freeform 1474">
                <a:extLst>
                  <a:ext uri="{FF2B5EF4-FFF2-40B4-BE49-F238E27FC236}">
                    <a16:creationId xmlns:a16="http://schemas.microsoft.com/office/drawing/2014/main" id="{A208B2F2-EAA8-4FE1-A58C-F3CE96EBC2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3" y="1609"/>
                <a:ext cx="13" cy="9"/>
              </a:xfrm>
              <a:custGeom>
                <a:avLst/>
                <a:gdLst>
                  <a:gd name="T0" fmla="*/ 0 w 8"/>
                  <a:gd name="T1" fmla="*/ 0 h 6"/>
                  <a:gd name="T2" fmla="*/ 8 w 8"/>
                  <a:gd name="T3" fmla="*/ 18 h 6"/>
                  <a:gd name="T4" fmla="*/ 29 w 8"/>
                  <a:gd name="T5" fmla="*/ 21 h 6"/>
                  <a:gd name="T6" fmla="*/ 47 w 8"/>
                  <a:gd name="T7" fmla="*/ 32 h 6"/>
                  <a:gd name="T8" fmla="*/ 55 w 8"/>
                  <a:gd name="T9" fmla="*/ 32 h 6"/>
                  <a:gd name="T10" fmla="*/ 55 w 8"/>
                  <a:gd name="T11" fmla="*/ 32 h 6"/>
                  <a:gd name="T12" fmla="*/ 0 w 8"/>
                  <a:gd name="T13" fmla="*/ 0 h 6"/>
                  <a:gd name="T14" fmla="*/ 0 w 8"/>
                  <a:gd name="T15" fmla="*/ 0 h 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6">
                    <a:moveTo>
                      <a:pt x="0" y="0"/>
                    </a:moveTo>
                    <a:cubicBezTo>
                      <a:pt x="0" y="1"/>
                      <a:pt x="1" y="2"/>
                      <a:pt x="1" y="3"/>
                    </a:cubicBezTo>
                    <a:cubicBezTo>
                      <a:pt x="2" y="3"/>
                      <a:pt x="3" y="3"/>
                      <a:pt x="4" y="4"/>
                    </a:cubicBezTo>
                    <a:cubicBezTo>
                      <a:pt x="5" y="4"/>
                      <a:pt x="6" y="5"/>
                      <a:pt x="7" y="6"/>
                    </a:cubicBezTo>
                    <a:cubicBezTo>
                      <a:pt x="7" y="6"/>
                      <a:pt x="8" y="6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5" y="4"/>
                      <a:pt x="2" y="2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8980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91" name="Freeform 1475">
                <a:extLst>
                  <a:ext uri="{FF2B5EF4-FFF2-40B4-BE49-F238E27FC236}">
                    <a16:creationId xmlns:a16="http://schemas.microsoft.com/office/drawing/2014/main" id="{57E72CDC-24D3-414A-BDB8-7FF02F09121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15" y="1581"/>
                <a:ext cx="60" cy="32"/>
              </a:xfrm>
              <a:custGeom>
                <a:avLst/>
                <a:gdLst>
                  <a:gd name="T0" fmla="*/ 234 w 37"/>
                  <a:gd name="T1" fmla="*/ 107 h 20"/>
                  <a:gd name="T2" fmla="*/ 232 w 37"/>
                  <a:gd name="T3" fmla="*/ 107 h 20"/>
                  <a:gd name="T4" fmla="*/ 242 w 37"/>
                  <a:gd name="T5" fmla="*/ 131 h 20"/>
                  <a:gd name="T6" fmla="*/ 255 w 37"/>
                  <a:gd name="T7" fmla="*/ 131 h 20"/>
                  <a:gd name="T8" fmla="*/ 246 w 37"/>
                  <a:gd name="T9" fmla="*/ 110 h 20"/>
                  <a:gd name="T10" fmla="*/ 242 w 37"/>
                  <a:gd name="T11" fmla="*/ 110 h 20"/>
                  <a:gd name="T12" fmla="*/ 234 w 37"/>
                  <a:gd name="T13" fmla="*/ 107 h 20"/>
                  <a:gd name="T14" fmla="*/ 191 w 37"/>
                  <a:gd name="T15" fmla="*/ 0 h 20"/>
                  <a:gd name="T16" fmla="*/ 68 w 37"/>
                  <a:gd name="T17" fmla="*/ 34 h 20"/>
                  <a:gd name="T18" fmla="*/ 0 w 37"/>
                  <a:gd name="T19" fmla="*/ 21 h 20"/>
                  <a:gd name="T20" fmla="*/ 0 w 37"/>
                  <a:gd name="T21" fmla="*/ 54 h 20"/>
                  <a:gd name="T22" fmla="*/ 21 w 37"/>
                  <a:gd name="T23" fmla="*/ 86 h 20"/>
                  <a:gd name="T24" fmla="*/ 34 w 37"/>
                  <a:gd name="T25" fmla="*/ 86 h 20"/>
                  <a:gd name="T26" fmla="*/ 42 w 37"/>
                  <a:gd name="T27" fmla="*/ 86 h 20"/>
                  <a:gd name="T28" fmla="*/ 118 w 37"/>
                  <a:gd name="T29" fmla="*/ 67 h 20"/>
                  <a:gd name="T30" fmla="*/ 123 w 37"/>
                  <a:gd name="T31" fmla="*/ 67 h 20"/>
                  <a:gd name="T32" fmla="*/ 144 w 37"/>
                  <a:gd name="T33" fmla="*/ 34 h 20"/>
                  <a:gd name="T34" fmla="*/ 165 w 37"/>
                  <a:gd name="T35" fmla="*/ 74 h 20"/>
                  <a:gd name="T36" fmla="*/ 208 w 37"/>
                  <a:gd name="T37" fmla="*/ 86 h 20"/>
                  <a:gd name="T38" fmla="*/ 208 w 37"/>
                  <a:gd name="T39" fmla="*/ 77 h 20"/>
                  <a:gd name="T40" fmla="*/ 191 w 37"/>
                  <a:gd name="T41" fmla="*/ 46 h 20"/>
                  <a:gd name="T42" fmla="*/ 191 w 37"/>
                  <a:gd name="T43" fmla="*/ 46 h 20"/>
                  <a:gd name="T44" fmla="*/ 191 w 37"/>
                  <a:gd name="T45" fmla="*/ 46 h 20"/>
                  <a:gd name="T46" fmla="*/ 191 w 37"/>
                  <a:gd name="T47" fmla="*/ 0 h 20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37" h="20">
                    <a:moveTo>
                      <a:pt x="34" y="16"/>
                    </a:moveTo>
                    <a:cubicBezTo>
                      <a:pt x="34" y="16"/>
                      <a:pt x="34" y="16"/>
                      <a:pt x="33" y="16"/>
                    </a:cubicBezTo>
                    <a:cubicBezTo>
                      <a:pt x="34" y="18"/>
                      <a:pt x="35" y="19"/>
                      <a:pt x="35" y="20"/>
                    </a:cubicBezTo>
                    <a:cubicBezTo>
                      <a:pt x="36" y="20"/>
                      <a:pt x="37" y="20"/>
                      <a:pt x="37" y="20"/>
                    </a:cubicBezTo>
                    <a:cubicBezTo>
                      <a:pt x="37" y="19"/>
                      <a:pt x="36" y="18"/>
                      <a:pt x="36" y="17"/>
                    </a:cubicBezTo>
                    <a:cubicBezTo>
                      <a:pt x="35" y="17"/>
                      <a:pt x="35" y="17"/>
                      <a:pt x="35" y="17"/>
                    </a:cubicBezTo>
                    <a:cubicBezTo>
                      <a:pt x="35" y="16"/>
                      <a:pt x="35" y="16"/>
                      <a:pt x="34" y="16"/>
                    </a:cubicBezTo>
                    <a:moveTo>
                      <a:pt x="28" y="0"/>
                    </a:moveTo>
                    <a:cubicBezTo>
                      <a:pt x="28" y="0"/>
                      <a:pt x="21" y="5"/>
                      <a:pt x="10" y="5"/>
                    </a:cubicBezTo>
                    <a:cubicBezTo>
                      <a:pt x="7" y="5"/>
                      <a:pt x="4" y="5"/>
                      <a:pt x="0" y="3"/>
                    </a:cubicBezTo>
                    <a:cubicBezTo>
                      <a:pt x="0" y="5"/>
                      <a:pt x="0" y="6"/>
                      <a:pt x="0" y="8"/>
                    </a:cubicBezTo>
                    <a:cubicBezTo>
                      <a:pt x="1" y="9"/>
                      <a:pt x="2" y="11"/>
                      <a:pt x="3" y="13"/>
                    </a:cubicBezTo>
                    <a:cubicBezTo>
                      <a:pt x="3" y="13"/>
                      <a:pt x="4" y="13"/>
                      <a:pt x="5" y="13"/>
                    </a:cubicBezTo>
                    <a:cubicBezTo>
                      <a:pt x="5" y="13"/>
                      <a:pt x="5" y="13"/>
                      <a:pt x="6" y="13"/>
                    </a:cubicBezTo>
                    <a:cubicBezTo>
                      <a:pt x="9" y="13"/>
                      <a:pt x="14" y="10"/>
                      <a:pt x="17" y="1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20" y="7"/>
                      <a:pt x="21" y="5"/>
                      <a:pt x="21" y="5"/>
                    </a:cubicBezTo>
                    <a:cubicBezTo>
                      <a:pt x="23" y="7"/>
                      <a:pt x="22" y="9"/>
                      <a:pt x="24" y="11"/>
                    </a:cubicBezTo>
                    <a:cubicBezTo>
                      <a:pt x="26" y="12"/>
                      <a:pt x="28" y="12"/>
                      <a:pt x="30" y="13"/>
                    </a:cubicBezTo>
                    <a:cubicBezTo>
                      <a:pt x="30" y="12"/>
                      <a:pt x="30" y="12"/>
                      <a:pt x="30" y="12"/>
                    </a:cubicBezTo>
                    <a:cubicBezTo>
                      <a:pt x="29" y="9"/>
                      <a:pt x="28" y="7"/>
                      <a:pt x="28" y="7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7" y="7"/>
                      <a:pt x="28" y="0"/>
                      <a:pt x="28" y="0"/>
                    </a:cubicBezTo>
                  </a:path>
                </a:pathLst>
              </a:custGeom>
              <a:solidFill>
                <a:srgbClr val="948B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92" name="Freeform 1476">
                <a:extLst>
                  <a:ext uri="{FF2B5EF4-FFF2-40B4-BE49-F238E27FC236}">
                    <a16:creationId xmlns:a16="http://schemas.microsoft.com/office/drawing/2014/main" id="{904698FA-EBA6-4536-8569-58CF95CB9B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5" y="1613"/>
                <a:ext cx="9" cy="5"/>
              </a:xfrm>
              <a:custGeom>
                <a:avLst/>
                <a:gdLst>
                  <a:gd name="T0" fmla="*/ 0 w 6"/>
                  <a:gd name="T1" fmla="*/ 0 h 3"/>
                  <a:gd name="T2" fmla="*/ 12 w 6"/>
                  <a:gd name="T3" fmla="*/ 22 h 3"/>
                  <a:gd name="T4" fmla="*/ 21 w 6"/>
                  <a:gd name="T5" fmla="*/ 22 h 3"/>
                  <a:gd name="T6" fmla="*/ 32 w 6"/>
                  <a:gd name="T7" fmla="*/ 22 h 3"/>
                  <a:gd name="T8" fmla="*/ 18 w 6"/>
                  <a:gd name="T9" fmla="*/ 8 h 3"/>
                  <a:gd name="T10" fmla="*/ 0 w 6"/>
                  <a:gd name="T11" fmla="*/ 0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" h="3">
                    <a:moveTo>
                      <a:pt x="0" y="0"/>
                    </a:moveTo>
                    <a:cubicBezTo>
                      <a:pt x="1" y="1"/>
                      <a:pt x="1" y="2"/>
                      <a:pt x="2" y="3"/>
                    </a:cubicBezTo>
                    <a:cubicBezTo>
                      <a:pt x="2" y="3"/>
                      <a:pt x="3" y="3"/>
                      <a:pt x="4" y="3"/>
                    </a:cubicBezTo>
                    <a:cubicBezTo>
                      <a:pt x="5" y="3"/>
                      <a:pt x="5" y="3"/>
                      <a:pt x="6" y="3"/>
                    </a:cubicBezTo>
                    <a:cubicBezTo>
                      <a:pt x="5" y="2"/>
                      <a:pt x="4" y="1"/>
                      <a:pt x="3" y="1"/>
                    </a:cubicBezTo>
                    <a:cubicBezTo>
                      <a:pt x="2" y="0"/>
                      <a:pt x="1" y="0"/>
                      <a:pt x="0" y="0"/>
                    </a:cubicBezTo>
                  </a:path>
                </a:pathLst>
              </a:custGeom>
              <a:solidFill>
                <a:srgbClr val="B5AE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93" name="Freeform 1477">
                <a:extLst>
                  <a:ext uri="{FF2B5EF4-FFF2-40B4-BE49-F238E27FC236}">
                    <a16:creationId xmlns:a16="http://schemas.microsoft.com/office/drawing/2014/main" id="{EB65455B-4F84-44A3-8693-9E346E83D2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1" y="1613"/>
                <a:ext cx="7" cy="5"/>
              </a:xfrm>
              <a:custGeom>
                <a:avLst/>
                <a:gdLst>
                  <a:gd name="T0" fmla="*/ 0 w 4"/>
                  <a:gd name="T1" fmla="*/ 0 h 3"/>
                  <a:gd name="T2" fmla="*/ 37 w 4"/>
                  <a:gd name="T3" fmla="*/ 22 h 3"/>
                  <a:gd name="T4" fmla="*/ 21 w 4"/>
                  <a:gd name="T5" fmla="*/ 0 h 3"/>
                  <a:gd name="T6" fmla="*/ 0 w 4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0"/>
                    </a:moveTo>
                    <a:cubicBezTo>
                      <a:pt x="1" y="1"/>
                      <a:pt x="2" y="2"/>
                      <a:pt x="4" y="3"/>
                    </a:cubicBezTo>
                    <a:cubicBezTo>
                      <a:pt x="3" y="2"/>
                      <a:pt x="3" y="1"/>
                      <a:pt x="2" y="0"/>
                    </a:cubicBezTo>
                    <a:cubicBezTo>
                      <a:pt x="2" y="0"/>
                      <a:pt x="1" y="0"/>
                      <a:pt x="0" y="0"/>
                    </a:cubicBezTo>
                  </a:path>
                </a:pathLst>
              </a:custGeom>
              <a:solidFill>
                <a:srgbClr val="BBB6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94" name="Freeform 1478">
                <a:extLst>
                  <a:ext uri="{FF2B5EF4-FFF2-40B4-BE49-F238E27FC236}">
                    <a16:creationId xmlns:a16="http://schemas.microsoft.com/office/drawing/2014/main" id="{83330A94-3E96-4FD4-B9D7-B7C99AE947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0" y="1597"/>
                <a:ext cx="47" cy="26"/>
              </a:xfrm>
              <a:custGeom>
                <a:avLst/>
                <a:gdLst>
                  <a:gd name="T0" fmla="*/ 97 w 29"/>
                  <a:gd name="T1" fmla="*/ 0 h 16"/>
                  <a:gd name="T2" fmla="*/ 21 w 29"/>
                  <a:gd name="T3" fmla="*/ 21 h 16"/>
                  <a:gd name="T4" fmla="*/ 13 w 29"/>
                  <a:gd name="T5" fmla="*/ 21 h 16"/>
                  <a:gd name="T6" fmla="*/ 0 w 29"/>
                  <a:gd name="T7" fmla="*/ 21 h 16"/>
                  <a:gd name="T8" fmla="*/ 13 w 29"/>
                  <a:gd name="T9" fmla="*/ 34 h 16"/>
                  <a:gd name="T10" fmla="*/ 165 w 29"/>
                  <a:gd name="T11" fmla="*/ 102 h 16"/>
                  <a:gd name="T12" fmla="*/ 199 w 29"/>
                  <a:gd name="T13" fmla="*/ 111 h 16"/>
                  <a:gd name="T14" fmla="*/ 165 w 29"/>
                  <a:gd name="T15" fmla="*/ 89 h 16"/>
                  <a:gd name="T16" fmla="*/ 89 w 29"/>
                  <a:gd name="T17" fmla="*/ 42 h 16"/>
                  <a:gd name="T18" fmla="*/ 102 w 29"/>
                  <a:gd name="T19" fmla="*/ 0 h 16"/>
                  <a:gd name="T20" fmla="*/ 97 w 29"/>
                  <a:gd name="T21" fmla="*/ 0 h 1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9" h="16">
                    <a:moveTo>
                      <a:pt x="14" y="0"/>
                    </a:moveTo>
                    <a:cubicBezTo>
                      <a:pt x="11" y="0"/>
                      <a:pt x="6" y="3"/>
                      <a:pt x="3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0" y="3"/>
                      <a:pt x="0" y="3"/>
                    </a:cubicBezTo>
                    <a:cubicBezTo>
                      <a:pt x="0" y="4"/>
                      <a:pt x="1" y="5"/>
                      <a:pt x="2" y="5"/>
                    </a:cubicBezTo>
                    <a:cubicBezTo>
                      <a:pt x="8" y="11"/>
                      <a:pt x="17" y="13"/>
                      <a:pt x="24" y="15"/>
                    </a:cubicBezTo>
                    <a:cubicBezTo>
                      <a:pt x="26" y="15"/>
                      <a:pt x="27" y="16"/>
                      <a:pt x="29" y="16"/>
                    </a:cubicBezTo>
                    <a:cubicBezTo>
                      <a:pt x="28" y="15"/>
                      <a:pt x="26" y="14"/>
                      <a:pt x="24" y="13"/>
                    </a:cubicBezTo>
                    <a:cubicBezTo>
                      <a:pt x="22" y="11"/>
                      <a:pt x="14" y="10"/>
                      <a:pt x="13" y="6"/>
                    </a:cubicBezTo>
                    <a:cubicBezTo>
                      <a:pt x="13" y="6"/>
                      <a:pt x="14" y="3"/>
                      <a:pt x="15" y="0"/>
                    </a:cubicBezTo>
                    <a:cubicBezTo>
                      <a:pt x="15" y="0"/>
                      <a:pt x="15" y="0"/>
                      <a:pt x="14" y="0"/>
                    </a:cubicBezTo>
                  </a:path>
                </a:pathLst>
              </a:custGeom>
              <a:solidFill>
                <a:srgbClr val="BBB6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95" name="Freeform 1479">
                <a:extLst>
                  <a:ext uri="{FF2B5EF4-FFF2-40B4-BE49-F238E27FC236}">
                    <a16:creationId xmlns:a16="http://schemas.microsoft.com/office/drawing/2014/main" id="{1E117260-1ABF-424B-ADA0-7ACE0D23FA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3" y="1628"/>
                <a:ext cx="8" cy="3"/>
              </a:xfrm>
              <a:custGeom>
                <a:avLst/>
                <a:gdLst>
                  <a:gd name="T0" fmla="*/ 0 w 5"/>
                  <a:gd name="T1" fmla="*/ 0 h 2"/>
                  <a:gd name="T2" fmla="*/ 0 w 5"/>
                  <a:gd name="T3" fmla="*/ 0 h 2"/>
                  <a:gd name="T4" fmla="*/ 34 w 5"/>
                  <a:gd name="T5" fmla="*/ 8 h 2"/>
                  <a:gd name="T6" fmla="*/ 34 w 5"/>
                  <a:gd name="T7" fmla="*/ 12 h 2"/>
                  <a:gd name="T8" fmla="*/ 0 w 5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2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1"/>
                      <a:pt x="3" y="1"/>
                      <a:pt x="5" y="1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3" y="0"/>
                      <a:pt x="2" y="0"/>
                      <a:pt x="0" y="0"/>
                    </a:cubicBezTo>
                  </a:path>
                </a:pathLst>
              </a:custGeom>
              <a:solidFill>
                <a:srgbClr val="B5AE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96" name="Freeform 1480">
                <a:extLst>
                  <a:ext uri="{FF2B5EF4-FFF2-40B4-BE49-F238E27FC236}">
                    <a16:creationId xmlns:a16="http://schemas.microsoft.com/office/drawing/2014/main" id="{C1B5544B-C934-4D34-9C14-AFED5384BD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9" y="1628"/>
                <a:ext cx="4" cy="1"/>
              </a:xfrm>
              <a:custGeom>
                <a:avLst/>
                <a:gdLst>
                  <a:gd name="T0" fmla="*/ 16 w 2"/>
                  <a:gd name="T1" fmla="*/ 0 h 1"/>
                  <a:gd name="T2" fmla="*/ 0 w 2"/>
                  <a:gd name="T3" fmla="*/ 0 h 1"/>
                  <a:gd name="T4" fmla="*/ 32 w 2"/>
                  <a:gd name="T5" fmla="*/ 0 h 1"/>
                  <a:gd name="T6" fmla="*/ 32 w 2"/>
                  <a:gd name="T7" fmla="*/ 0 h 1"/>
                  <a:gd name="T8" fmla="*/ 16 w 2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</a:path>
                </a:pathLst>
              </a:custGeom>
              <a:solidFill>
                <a:srgbClr val="BBB6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97" name="Freeform 1481">
                <a:extLst>
                  <a:ext uri="{FF2B5EF4-FFF2-40B4-BE49-F238E27FC236}">
                    <a16:creationId xmlns:a16="http://schemas.microsoft.com/office/drawing/2014/main" id="{4CCAF4F0-ABE4-46C6-9233-6C5A8680B8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3" y="1602"/>
                <a:ext cx="5" cy="7"/>
              </a:xfrm>
              <a:custGeom>
                <a:avLst/>
                <a:gdLst>
                  <a:gd name="T0" fmla="*/ 0 w 3"/>
                  <a:gd name="T1" fmla="*/ 0 h 4"/>
                  <a:gd name="T2" fmla="*/ 22 w 3"/>
                  <a:gd name="T3" fmla="*/ 37 h 4"/>
                  <a:gd name="T4" fmla="*/ 22 w 3"/>
                  <a:gd name="T5" fmla="*/ 28 h 4"/>
                  <a:gd name="T6" fmla="*/ 22 w 3"/>
                  <a:gd name="T7" fmla="*/ 28 h 4"/>
                  <a:gd name="T8" fmla="*/ 8 w 3"/>
                  <a:gd name="T9" fmla="*/ 0 h 4"/>
                  <a:gd name="T10" fmla="*/ 0 w 3"/>
                  <a:gd name="T11" fmla="*/ 0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cubicBezTo>
                      <a:pt x="1" y="2"/>
                      <a:pt x="2" y="4"/>
                      <a:pt x="3" y="4"/>
                    </a:cubicBezTo>
                    <a:cubicBezTo>
                      <a:pt x="3" y="4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2" y="1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</a:path>
                </a:pathLst>
              </a:custGeom>
              <a:solidFill>
                <a:srgbClr val="948B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98" name="Freeform 1482">
                <a:extLst>
                  <a:ext uri="{FF2B5EF4-FFF2-40B4-BE49-F238E27FC236}">
                    <a16:creationId xmlns:a16="http://schemas.microsoft.com/office/drawing/2014/main" id="{400C562A-9706-4054-B01E-C2641A64FB4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79" y="1618"/>
                <a:ext cx="12" cy="8"/>
              </a:xfrm>
              <a:custGeom>
                <a:avLst/>
                <a:gdLst>
                  <a:gd name="T0" fmla="*/ 0 w 7"/>
                  <a:gd name="T1" fmla="*/ 21 h 5"/>
                  <a:gd name="T2" fmla="*/ 9 w 7"/>
                  <a:gd name="T3" fmla="*/ 26 h 5"/>
                  <a:gd name="T4" fmla="*/ 45 w 7"/>
                  <a:gd name="T5" fmla="*/ 34 h 5"/>
                  <a:gd name="T6" fmla="*/ 0 w 7"/>
                  <a:gd name="T7" fmla="*/ 21 h 5"/>
                  <a:gd name="T8" fmla="*/ 36 w 7"/>
                  <a:gd name="T9" fmla="*/ 0 h 5"/>
                  <a:gd name="T10" fmla="*/ 36 w 7"/>
                  <a:gd name="T11" fmla="*/ 0 h 5"/>
                  <a:gd name="T12" fmla="*/ 26 w 7"/>
                  <a:gd name="T13" fmla="*/ 0 h 5"/>
                  <a:gd name="T14" fmla="*/ 36 w 7"/>
                  <a:gd name="T15" fmla="*/ 8 h 5"/>
                  <a:gd name="T16" fmla="*/ 50 w 7"/>
                  <a:gd name="T17" fmla="*/ 13 h 5"/>
                  <a:gd name="T18" fmla="*/ 62 w 7"/>
                  <a:gd name="T19" fmla="*/ 8 h 5"/>
                  <a:gd name="T20" fmla="*/ 36 w 7"/>
                  <a:gd name="T21" fmla="*/ 0 h 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7" h="5">
                    <a:moveTo>
                      <a:pt x="0" y="3"/>
                    </a:moveTo>
                    <a:cubicBezTo>
                      <a:pt x="1" y="3"/>
                      <a:pt x="1" y="4"/>
                      <a:pt x="1" y="4"/>
                    </a:cubicBezTo>
                    <a:cubicBezTo>
                      <a:pt x="2" y="5"/>
                      <a:pt x="4" y="5"/>
                      <a:pt x="5" y="5"/>
                    </a:cubicBezTo>
                    <a:cubicBezTo>
                      <a:pt x="4" y="4"/>
                      <a:pt x="2" y="3"/>
                      <a:pt x="0" y="3"/>
                    </a:cubicBezTo>
                    <a:moveTo>
                      <a:pt x="4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3" y="1"/>
                      <a:pt x="4" y="1"/>
                      <a:pt x="4" y="1"/>
                    </a:cubicBezTo>
                    <a:cubicBezTo>
                      <a:pt x="5" y="2"/>
                      <a:pt x="5" y="2"/>
                      <a:pt x="6" y="2"/>
                    </a:cubicBezTo>
                    <a:cubicBezTo>
                      <a:pt x="6" y="2"/>
                      <a:pt x="7" y="2"/>
                      <a:pt x="7" y="1"/>
                    </a:cubicBezTo>
                    <a:cubicBezTo>
                      <a:pt x="6" y="1"/>
                      <a:pt x="5" y="0"/>
                      <a:pt x="4" y="0"/>
                    </a:cubicBezTo>
                  </a:path>
                </a:pathLst>
              </a:custGeom>
              <a:solidFill>
                <a:srgbClr val="B5AE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99" name="Freeform 1483">
                <a:extLst>
                  <a:ext uri="{FF2B5EF4-FFF2-40B4-BE49-F238E27FC236}">
                    <a16:creationId xmlns:a16="http://schemas.microsoft.com/office/drawing/2014/main" id="{EF8FDC82-78BE-434B-A0F1-0B61C691447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44" y="1589"/>
                <a:ext cx="37" cy="36"/>
              </a:xfrm>
              <a:custGeom>
                <a:avLst/>
                <a:gdLst>
                  <a:gd name="T0" fmla="*/ 145 w 23"/>
                  <a:gd name="T1" fmla="*/ 151 h 22"/>
                  <a:gd name="T2" fmla="*/ 132 w 23"/>
                  <a:gd name="T3" fmla="*/ 151 h 22"/>
                  <a:gd name="T4" fmla="*/ 156 w 23"/>
                  <a:gd name="T5" fmla="*/ 159 h 22"/>
                  <a:gd name="T6" fmla="*/ 145 w 23"/>
                  <a:gd name="T7" fmla="*/ 151 h 22"/>
                  <a:gd name="T8" fmla="*/ 145 w 23"/>
                  <a:gd name="T9" fmla="*/ 151 h 22"/>
                  <a:gd name="T10" fmla="*/ 21 w 23"/>
                  <a:gd name="T11" fmla="*/ 0 h 22"/>
                  <a:gd name="T12" fmla="*/ 0 w 23"/>
                  <a:gd name="T13" fmla="*/ 34 h 22"/>
                  <a:gd name="T14" fmla="*/ 13 w 23"/>
                  <a:gd name="T15" fmla="*/ 34 h 22"/>
                  <a:gd name="T16" fmla="*/ 76 w 23"/>
                  <a:gd name="T17" fmla="*/ 115 h 22"/>
                  <a:gd name="T18" fmla="*/ 101 w 23"/>
                  <a:gd name="T19" fmla="*/ 136 h 22"/>
                  <a:gd name="T20" fmla="*/ 97 w 23"/>
                  <a:gd name="T21" fmla="*/ 101 h 22"/>
                  <a:gd name="T22" fmla="*/ 88 w 23"/>
                  <a:gd name="T23" fmla="*/ 92 h 22"/>
                  <a:gd name="T24" fmla="*/ 97 w 23"/>
                  <a:gd name="T25" fmla="*/ 92 h 22"/>
                  <a:gd name="T26" fmla="*/ 97 w 23"/>
                  <a:gd name="T27" fmla="*/ 101 h 22"/>
                  <a:gd name="T28" fmla="*/ 111 w 23"/>
                  <a:gd name="T29" fmla="*/ 110 h 22"/>
                  <a:gd name="T30" fmla="*/ 101 w 23"/>
                  <a:gd name="T31" fmla="*/ 77 h 22"/>
                  <a:gd name="T32" fmla="*/ 101 w 23"/>
                  <a:gd name="T33" fmla="*/ 77 h 22"/>
                  <a:gd name="T34" fmla="*/ 101 w 23"/>
                  <a:gd name="T35" fmla="*/ 88 h 22"/>
                  <a:gd name="T36" fmla="*/ 80 w 23"/>
                  <a:gd name="T37" fmla="*/ 56 h 22"/>
                  <a:gd name="T38" fmla="*/ 42 w 23"/>
                  <a:gd name="T39" fmla="*/ 43 h 22"/>
                  <a:gd name="T40" fmla="*/ 21 w 23"/>
                  <a:gd name="T41" fmla="*/ 0 h 2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23" h="22">
                    <a:moveTo>
                      <a:pt x="22" y="21"/>
                    </a:moveTo>
                    <a:cubicBezTo>
                      <a:pt x="21" y="21"/>
                      <a:pt x="21" y="21"/>
                      <a:pt x="20" y="21"/>
                    </a:cubicBezTo>
                    <a:cubicBezTo>
                      <a:pt x="21" y="22"/>
                      <a:pt x="22" y="22"/>
                      <a:pt x="23" y="22"/>
                    </a:cubicBezTo>
                    <a:cubicBezTo>
                      <a:pt x="23" y="22"/>
                      <a:pt x="23" y="21"/>
                      <a:pt x="22" y="21"/>
                    </a:cubicBezTo>
                    <a:cubicBezTo>
                      <a:pt x="22" y="21"/>
                      <a:pt x="22" y="21"/>
                      <a:pt x="22" y="21"/>
                    </a:cubicBezTo>
                    <a:moveTo>
                      <a:pt x="3" y="0"/>
                    </a:moveTo>
                    <a:cubicBezTo>
                      <a:pt x="3" y="0"/>
                      <a:pt x="2" y="2"/>
                      <a:pt x="0" y="5"/>
                    </a:cubicBezTo>
                    <a:cubicBezTo>
                      <a:pt x="1" y="5"/>
                      <a:pt x="1" y="5"/>
                      <a:pt x="2" y="5"/>
                    </a:cubicBezTo>
                    <a:cubicBezTo>
                      <a:pt x="6" y="7"/>
                      <a:pt x="8" y="13"/>
                      <a:pt x="11" y="16"/>
                    </a:cubicBezTo>
                    <a:cubicBezTo>
                      <a:pt x="13" y="17"/>
                      <a:pt x="14" y="18"/>
                      <a:pt x="15" y="19"/>
                    </a:cubicBezTo>
                    <a:cubicBezTo>
                      <a:pt x="15" y="17"/>
                      <a:pt x="14" y="15"/>
                      <a:pt x="14" y="14"/>
                    </a:cubicBezTo>
                    <a:cubicBezTo>
                      <a:pt x="14" y="14"/>
                      <a:pt x="13" y="13"/>
                      <a:pt x="13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4"/>
                    </a:cubicBezTo>
                    <a:cubicBezTo>
                      <a:pt x="15" y="14"/>
                      <a:pt x="16" y="15"/>
                      <a:pt x="17" y="15"/>
                    </a:cubicBezTo>
                    <a:cubicBezTo>
                      <a:pt x="17" y="14"/>
                      <a:pt x="16" y="13"/>
                      <a:pt x="15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2"/>
                      <a:pt x="15" y="12"/>
                      <a:pt x="15" y="12"/>
                    </a:cubicBezTo>
                    <a:cubicBezTo>
                      <a:pt x="14" y="12"/>
                      <a:pt x="13" y="10"/>
                      <a:pt x="12" y="8"/>
                    </a:cubicBezTo>
                    <a:cubicBezTo>
                      <a:pt x="10" y="7"/>
                      <a:pt x="8" y="7"/>
                      <a:pt x="6" y="6"/>
                    </a:cubicBezTo>
                    <a:cubicBezTo>
                      <a:pt x="4" y="4"/>
                      <a:pt x="5" y="2"/>
                      <a:pt x="3" y="0"/>
                    </a:cubicBezTo>
                  </a:path>
                </a:pathLst>
              </a:custGeom>
              <a:solidFill>
                <a:srgbClr val="BBB6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00" name="Freeform 1484">
                <a:extLst>
                  <a:ext uri="{FF2B5EF4-FFF2-40B4-BE49-F238E27FC236}">
                    <a16:creationId xmlns:a16="http://schemas.microsoft.com/office/drawing/2014/main" id="{48313B55-2463-406D-807A-2EB8B217EB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5" y="1610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16 w 1"/>
                  <a:gd name="T3" fmla="*/ 16 h 1"/>
                  <a:gd name="T4" fmla="*/ 16 w 1"/>
                  <a:gd name="T5" fmla="*/ 0 h 1"/>
                  <a:gd name="T6" fmla="*/ 0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D6D2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01" name="Freeform 1485">
                <a:extLst>
                  <a:ext uri="{FF2B5EF4-FFF2-40B4-BE49-F238E27FC236}">
                    <a16:creationId xmlns:a16="http://schemas.microsoft.com/office/drawing/2014/main" id="{6C192654-3957-4456-AFE4-DE81E13AEA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8" y="1618"/>
                <a:ext cx="30" cy="13"/>
              </a:xfrm>
              <a:custGeom>
                <a:avLst/>
                <a:gdLst>
                  <a:gd name="T0" fmla="*/ 0 w 19"/>
                  <a:gd name="T1" fmla="*/ 0 h 8"/>
                  <a:gd name="T2" fmla="*/ 8 w 19"/>
                  <a:gd name="T3" fmla="*/ 21 h 8"/>
                  <a:gd name="T4" fmla="*/ 35 w 19"/>
                  <a:gd name="T5" fmla="*/ 34 h 8"/>
                  <a:gd name="T6" fmla="*/ 68 w 19"/>
                  <a:gd name="T7" fmla="*/ 42 h 8"/>
                  <a:gd name="T8" fmla="*/ 98 w 19"/>
                  <a:gd name="T9" fmla="*/ 55 h 8"/>
                  <a:gd name="T10" fmla="*/ 109 w 19"/>
                  <a:gd name="T11" fmla="*/ 55 h 8"/>
                  <a:gd name="T12" fmla="*/ 117 w 19"/>
                  <a:gd name="T13" fmla="*/ 55 h 8"/>
                  <a:gd name="T14" fmla="*/ 52 w 19"/>
                  <a:gd name="T15" fmla="*/ 8 h 8"/>
                  <a:gd name="T16" fmla="*/ 43 w 19"/>
                  <a:gd name="T17" fmla="*/ 13 h 8"/>
                  <a:gd name="T18" fmla="*/ 33 w 19"/>
                  <a:gd name="T19" fmla="*/ 8 h 8"/>
                  <a:gd name="T20" fmla="*/ 22 w 19"/>
                  <a:gd name="T21" fmla="*/ 0 h 8"/>
                  <a:gd name="T22" fmla="*/ 13 w 19"/>
                  <a:gd name="T23" fmla="*/ 0 h 8"/>
                  <a:gd name="T24" fmla="*/ 0 w 19"/>
                  <a:gd name="T25" fmla="*/ 0 h 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9" h="8">
                    <a:moveTo>
                      <a:pt x="0" y="0"/>
                    </a:moveTo>
                    <a:cubicBezTo>
                      <a:pt x="0" y="1"/>
                      <a:pt x="1" y="2"/>
                      <a:pt x="1" y="3"/>
                    </a:cubicBezTo>
                    <a:cubicBezTo>
                      <a:pt x="3" y="3"/>
                      <a:pt x="5" y="4"/>
                      <a:pt x="6" y="5"/>
                    </a:cubicBezTo>
                    <a:cubicBezTo>
                      <a:pt x="8" y="5"/>
                      <a:pt x="9" y="6"/>
                      <a:pt x="11" y="6"/>
                    </a:cubicBezTo>
                    <a:cubicBezTo>
                      <a:pt x="13" y="7"/>
                      <a:pt x="15" y="7"/>
                      <a:pt x="16" y="8"/>
                    </a:cubicBezTo>
                    <a:cubicBezTo>
                      <a:pt x="17" y="8"/>
                      <a:pt x="17" y="8"/>
                      <a:pt x="18" y="8"/>
                    </a:cubicBezTo>
                    <a:cubicBezTo>
                      <a:pt x="18" y="8"/>
                      <a:pt x="19" y="8"/>
                      <a:pt x="19" y="8"/>
                    </a:cubicBezTo>
                    <a:cubicBezTo>
                      <a:pt x="16" y="5"/>
                      <a:pt x="12" y="3"/>
                      <a:pt x="8" y="1"/>
                    </a:cubicBezTo>
                    <a:cubicBezTo>
                      <a:pt x="8" y="2"/>
                      <a:pt x="7" y="2"/>
                      <a:pt x="7" y="2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0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1" y="0"/>
                      <a:pt x="0" y="0"/>
                      <a:pt x="0" y="0"/>
                    </a:cubicBezTo>
                  </a:path>
                </a:pathLst>
              </a:custGeom>
              <a:solidFill>
                <a:srgbClr val="D1CD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02" name="Freeform 1486">
                <a:extLst>
                  <a:ext uri="{FF2B5EF4-FFF2-40B4-BE49-F238E27FC236}">
                    <a16:creationId xmlns:a16="http://schemas.microsoft.com/office/drawing/2014/main" id="{0AB33F6F-BA4B-47E8-BCEB-A1DB327D60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7" y="1612"/>
                <a:ext cx="12" cy="11"/>
              </a:xfrm>
              <a:custGeom>
                <a:avLst/>
                <a:gdLst>
                  <a:gd name="T0" fmla="*/ 0 w 8"/>
                  <a:gd name="T1" fmla="*/ 0 h 7"/>
                  <a:gd name="T2" fmla="*/ 8 w 8"/>
                  <a:gd name="T3" fmla="*/ 31 h 7"/>
                  <a:gd name="T4" fmla="*/ 32 w 8"/>
                  <a:gd name="T5" fmla="*/ 42 h 7"/>
                  <a:gd name="T6" fmla="*/ 41 w 8"/>
                  <a:gd name="T7" fmla="*/ 42 h 7"/>
                  <a:gd name="T8" fmla="*/ 41 w 8"/>
                  <a:gd name="T9" fmla="*/ 42 h 7"/>
                  <a:gd name="T10" fmla="*/ 39 w 8"/>
                  <a:gd name="T11" fmla="*/ 22 h 7"/>
                  <a:gd name="T12" fmla="*/ 18 w 8"/>
                  <a:gd name="T13" fmla="*/ 8 h 7"/>
                  <a:gd name="T14" fmla="*/ 0 w 8"/>
                  <a:gd name="T15" fmla="*/ 0 h 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7">
                    <a:moveTo>
                      <a:pt x="0" y="0"/>
                    </a:moveTo>
                    <a:cubicBezTo>
                      <a:pt x="0" y="1"/>
                      <a:pt x="1" y="3"/>
                      <a:pt x="1" y="5"/>
                    </a:cubicBezTo>
                    <a:cubicBezTo>
                      <a:pt x="3" y="6"/>
                      <a:pt x="5" y="7"/>
                      <a:pt x="6" y="7"/>
                    </a:cubicBezTo>
                    <a:cubicBezTo>
                      <a:pt x="7" y="7"/>
                      <a:pt x="7" y="7"/>
                      <a:pt x="8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6"/>
                      <a:pt x="7" y="5"/>
                      <a:pt x="7" y="4"/>
                    </a:cubicBezTo>
                    <a:cubicBezTo>
                      <a:pt x="5" y="3"/>
                      <a:pt x="4" y="2"/>
                      <a:pt x="3" y="1"/>
                    </a:cubicBezTo>
                    <a:cubicBezTo>
                      <a:pt x="2" y="1"/>
                      <a:pt x="1" y="0"/>
                      <a:pt x="0" y="0"/>
                    </a:cubicBezTo>
                  </a:path>
                </a:pathLst>
              </a:custGeom>
              <a:solidFill>
                <a:srgbClr val="D6D2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03" name="Freeform 1487">
                <a:extLst>
                  <a:ext uri="{FF2B5EF4-FFF2-40B4-BE49-F238E27FC236}">
                    <a16:creationId xmlns:a16="http://schemas.microsoft.com/office/drawing/2014/main" id="{70F973BA-27A5-4446-816E-B32F652E64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1" y="1625"/>
                <a:ext cx="13" cy="6"/>
              </a:xfrm>
              <a:custGeom>
                <a:avLst/>
                <a:gdLst>
                  <a:gd name="T0" fmla="*/ 0 w 8"/>
                  <a:gd name="T1" fmla="*/ 0 h 4"/>
                  <a:gd name="T2" fmla="*/ 8 w 8"/>
                  <a:gd name="T3" fmla="*/ 12 h 4"/>
                  <a:gd name="T4" fmla="*/ 42 w 8"/>
                  <a:gd name="T5" fmla="*/ 21 h 4"/>
                  <a:gd name="T6" fmla="*/ 55 w 8"/>
                  <a:gd name="T7" fmla="*/ 21 h 4"/>
                  <a:gd name="T8" fmla="*/ 34 w 8"/>
                  <a:gd name="T9" fmla="*/ 8 h 4"/>
                  <a:gd name="T10" fmla="*/ 29 w 8"/>
                  <a:gd name="T11" fmla="*/ 8 h 4"/>
                  <a:gd name="T12" fmla="*/ 0 w 8"/>
                  <a:gd name="T13" fmla="*/ 0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" h="4">
                    <a:moveTo>
                      <a:pt x="0" y="0"/>
                    </a:moveTo>
                    <a:cubicBezTo>
                      <a:pt x="0" y="1"/>
                      <a:pt x="1" y="1"/>
                      <a:pt x="1" y="2"/>
                    </a:cubicBezTo>
                    <a:cubicBezTo>
                      <a:pt x="3" y="2"/>
                      <a:pt x="4" y="2"/>
                      <a:pt x="6" y="4"/>
                    </a:cubicBezTo>
                    <a:cubicBezTo>
                      <a:pt x="7" y="4"/>
                      <a:pt x="7" y="4"/>
                      <a:pt x="8" y="4"/>
                    </a:cubicBezTo>
                    <a:cubicBezTo>
                      <a:pt x="7" y="3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1" y="1"/>
                      <a:pt x="0" y="0"/>
                    </a:cubicBezTo>
                  </a:path>
                </a:pathLst>
              </a:custGeom>
              <a:solidFill>
                <a:srgbClr val="D1CD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04" name="Freeform 1488">
                <a:extLst>
                  <a:ext uri="{FF2B5EF4-FFF2-40B4-BE49-F238E27FC236}">
                    <a16:creationId xmlns:a16="http://schemas.microsoft.com/office/drawing/2014/main" id="{75D6A29E-4EB2-4780-9114-C80AFB8508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1" y="1597"/>
                <a:ext cx="42" cy="31"/>
              </a:xfrm>
              <a:custGeom>
                <a:avLst/>
                <a:gdLst>
                  <a:gd name="T0" fmla="*/ 13 w 26"/>
                  <a:gd name="T1" fmla="*/ 0 h 19"/>
                  <a:gd name="T2" fmla="*/ 0 w 26"/>
                  <a:gd name="T3" fmla="*/ 42 h 19"/>
                  <a:gd name="T4" fmla="*/ 76 w 26"/>
                  <a:gd name="T5" fmla="*/ 90 h 19"/>
                  <a:gd name="T6" fmla="*/ 110 w 26"/>
                  <a:gd name="T7" fmla="*/ 113 h 19"/>
                  <a:gd name="T8" fmla="*/ 165 w 26"/>
                  <a:gd name="T9" fmla="*/ 135 h 19"/>
                  <a:gd name="T10" fmla="*/ 170 w 26"/>
                  <a:gd name="T11" fmla="*/ 135 h 19"/>
                  <a:gd name="T12" fmla="*/ 178 w 26"/>
                  <a:gd name="T13" fmla="*/ 135 h 19"/>
                  <a:gd name="T14" fmla="*/ 170 w 26"/>
                  <a:gd name="T15" fmla="*/ 122 h 19"/>
                  <a:gd name="T16" fmla="*/ 152 w 26"/>
                  <a:gd name="T17" fmla="*/ 113 h 19"/>
                  <a:gd name="T18" fmla="*/ 152 w 26"/>
                  <a:gd name="T19" fmla="*/ 113 h 19"/>
                  <a:gd name="T20" fmla="*/ 136 w 26"/>
                  <a:gd name="T21" fmla="*/ 122 h 19"/>
                  <a:gd name="T22" fmla="*/ 136 w 26"/>
                  <a:gd name="T23" fmla="*/ 122 h 19"/>
                  <a:gd name="T24" fmla="*/ 115 w 26"/>
                  <a:gd name="T25" fmla="*/ 101 h 19"/>
                  <a:gd name="T26" fmla="*/ 89 w 26"/>
                  <a:gd name="T27" fmla="*/ 77 h 19"/>
                  <a:gd name="T28" fmla="*/ 26 w 26"/>
                  <a:gd name="T29" fmla="*/ 0 h 19"/>
                  <a:gd name="T30" fmla="*/ 13 w 26"/>
                  <a:gd name="T31" fmla="*/ 0 h 19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26" h="19">
                    <a:moveTo>
                      <a:pt x="2" y="0"/>
                    </a:moveTo>
                    <a:cubicBezTo>
                      <a:pt x="1" y="3"/>
                      <a:pt x="0" y="6"/>
                      <a:pt x="0" y="6"/>
                    </a:cubicBezTo>
                    <a:cubicBezTo>
                      <a:pt x="1" y="10"/>
                      <a:pt x="9" y="11"/>
                      <a:pt x="11" y="13"/>
                    </a:cubicBezTo>
                    <a:cubicBezTo>
                      <a:pt x="13" y="14"/>
                      <a:pt x="15" y="15"/>
                      <a:pt x="16" y="16"/>
                    </a:cubicBezTo>
                    <a:cubicBezTo>
                      <a:pt x="19" y="17"/>
                      <a:pt x="22" y="18"/>
                      <a:pt x="24" y="19"/>
                    </a:cubicBezTo>
                    <a:cubicBezTo>
                      <a:pt x="25" y="19"/>
                      <a:pt x="25" y="19"/>
                      <a:pt x="25" y="19"/>
                    </a:cubicBezTo>
                    <a:cubicBezTo>
                      <a:pt x="25" y="19"/>
                      <a:pt x="26" y="19"/>
                      <a:pt x="26" y="19"/>
                    </a:cubicBezTo>
                    <a:cubicBezTo>
                      <a:pt x="26" y="18"/>
                      <a:pt x="25" y="18"/>
                      <a:pt x="25" y="17"/>
                    </a:cubicBezTo>
                    <a:cubicBezTo>
                      <a:pt x="24" y="17"/>
                      <a:pt x="23" y="17"/>
                      <a:pt x="22" y="16"/>
                    </a:cubicBezTo>
                    <a:cubicBezTo>
                      <a:pt x="22" y="16"/>
                      <a:pt x="22" y="16"/>
                      <a:pt x="22" y="16"/>
                    </a:cubicBezTo>
                    <a:cubicBezTo>
                      <a:pt x="21" y="17"/>
                      <a:pt x="20" y="17"/>
                      <a:pt x="20" y="17"/>
                    </a:cubicBezTo>
                    <a:cubicBezTo>
                      <a:pt x="20" y="17"/>
                      <a:pt x="20" y="17"/>
                      <a:pt x="20" y="17"/>
                    </a:cubicBezTo>
                    <a:cubicBezTo>
                      <a:pt x="19" y="17"/>
                      <a:pt x="18" y="15"/>
                      <a:pt x="17" y="14"/>
                    </a:cubicBezTo>
                    <a:cubicBezTo>
                      <a:pt x="16" y="13"/>
                      <a:pt x="15" y="12"/>
                      <a:pt x="13" y="11"/>
                    </a:cubicBezTo>
                    <a:cubicBezTo>
                      <a:pt x="10" y="8"/>
                      <a:pt x="8" y="2"/>
                      <a:pt x="4" y="0"/>
                    </a:cubicBezTo>
                    <a:cubicBezTo>
                      <a:pt x="3" y="0"/>
                      <a:pt x="3" y="0"/>
                      <a:pt x="2" y="0"/>
                    </a:cubicBezTo>
                  </a:path>
                </a:pathLst>
              </a:custGeom>
              <a:solidFill>
                <a:srgbClr val="D6D2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05" name="Freeform 1489">
                <a:extLst>
                  <a:ext uri="{FF2B5EF4-FFF2-40B4-BE49-F238E27FC236}">
                    <a16:creationId xmlns:a16="http://schemas.microsoft.com/office/drawing/2014/main" id="{2B75DBE2-EC4C-42AA-AA36-135187A239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8" y="1620"/>
                <a:ext cx="8" cy="5"/>
              </a:xfrm>
              <a:custGeom>
                <a:avLst/>
                <a:gdLst>
                  <a:gd name="T0" fmla="*/ 0 w 5"/>
                  <a:gd name="T1" fmla="*/ 0 h 3"/>
                  <a:gd name="T2" fmla="*/ 21 w 5"/>
                  <a:gd name="T3" fmla="*/ 22 h 3"/>
                  <a:gd name="T4" fmla="*/ 21 w 5"/>
                  <a:gd name="T5" fmla="*/ 22 h 3"/>
                  <a:gd name="T6" fmla="*/ 34 w 5"/>
                  <a:gd name="T7" fmla="*/ 13 h 3"/>
                  <a:gd name="T8" fmla="*/ 34 w 5"/>
                  <a:gd name="T9" fmla="*/ 13 h 3"/>
                  <a:gd name="T10" fmla="*/ 0 w 5"/>
                  <a:gd name="T11" fmla="*/ 0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" h="3">
                    <a:moveTo>
                      <a:pt x="0" y="0"/>
                    </a:moveTo>
                    <a:cubicBezTo>
                      <a:pt x="1" y="1"/>
                      <a:pt x="2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4" y="3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2" y="1"/>
                      <a:pt x="0" y="0"/>
                    </a:cubicBezTo>
                  </a:path>
                </a:pathLst>
              </a:custGeom>
              <a:solidFill>
                <a:srgbClr val="E6E4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06" name="Freeform 1490">
                <a:extLst>
                  <a:ext uri="{FF2B5EF4-FFF2-40B4-BE49-F238E27FC236}">
                    <a16:creationId xmlns:a16="http://schemas.microsoft.com/office/drawing/2014/main" id="{A8EA5AE3-A983-4A5B-A6A2-E3CAB83577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7" y="1626"/>
                <a:ext cx="16" cy="5"/>
              </a:xfrm>
              <a:custGeom>
                <a:avLst/>
                <a:gdLst>
                  <a:gd name="T0" fmla="*/ 0 w 10"/>
                  <a:gd name="T1" fmla="*/ 0 h 3"/>
                  <a:gd name="T2" fmla="*/ 8 w 10"/>
                  <a:gd name="T3" fmla="*/ 0 h 3"/>
                  <a:gd name="T4" fmla="*/ 26 w 10"/>
                  <a:gd name="T5" fmla="*/ 22 h 3"/>
                  <a:gd name="T6" fmla="*/ 42 w 10"/>
                  <a:gd name="T7" fmla="*/ 22 h 3"/>
                  <a:gd name="T8" fmla="*/ 56 w 10"/>
                  <a:gd name="T9" fmla="*/ 22 h 3"/>
                  <a:gd name="T10" fmla="*/ 67 w 10"/>
                  <a:gd name="T11" fmla="*/ 22 h 3"/>
                  <a:gd name="T12" fmla="*/ 34 w 10"/>
                  <a:gd name="T13" fmla="*/ 8 h 3"/>
                  <a:gd name="T14" fmla="*/ 0 w 10"/>
                  <a:gd name="T15" fmla="*/ 0 h 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0" h="3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2" y="1"/>
                      <a:pt x="3" y="2"/>
                      <a:pt x="4" y="3"/>
                    </a:cubicBezTo>
                    <a:cubicBezTo>
                      <a:pt x="5" y="3"/>
                      <a:pt x="5" y="3"/>
                      <a:pt x="6" y="3"/>
                    </a:cubicBezTo>
                    <a:cubicBezTo>
                      <a:pt x="7" y="3"/>
                      <a:pt x="8" y="3"/>
                      <a:pt x="9" y="3"/>
                    </a:cubicBezTo>
                    <a:cubicBezTo>
                      <a:pt x="9" y="3"/>
                      <a:pt x="10" y="3"/>
                      <a:pt x="10" y="3"/>
                    </a:cubicBezTo>
                    <a:cubicBezTo>
                      <a:pt x="9" y="2"/>
                      <a:pt x="7" y="2"/>
                      <a:pt x="5" y="1"/>
                    </a:cubicBezTo>
                    <a:cubicBezTo>
                      <a:pt x="3" y="1"/>
                      <a:pt x="2" y="0"/>
                      <a:pt x="0" y="0"/>
                    </a:cubicBezTo>
                  </a:path>
                </a:pathLst>
              </a:custGeom>
              <a:solidFill>
                <a:srgbClr val="E3E0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07" name="Freeform 1491">
                <a:extLst>
                  <a:ext uri="{FF2B5EF4-FFF2-40B4-BE49-F238E27FC236}">
                    <a16:creationId xmlns:a16="http://schemas.microsoft.com/office/drawing/2014/main" id="{58AAD4BE-C2CC-48E7-8880-23DA2C1632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9" y="1564"/>
                <a:ext cx="14" cy="11"/>
              </a:xfrm>
              <a:custGeom>
                <a:avLst/>
                <a:gdLst>
                  <a:gd name="T0" fmla="*/ 53 w 9"/>
                  <a:gd name="T1" fmla="*/ 0 h 7"/>
                  <a:gd name="T2" fmla="*/ 30 w 9"/>
                  <a:gd name="T3" fmla="*/ 0 h 7"/>
                  <a:gd name="T4" fmla="*/ 0 w 9"/>
                  <a:gd name="T5" fmla="*/ 8 h 7"/>
                  <a:gd name="T6" fmla="*/ 8 w 9"/>
                  <a:gd name="T7" fmla="*/ 42 h 7"/>
                  <a:gd name="T8" fmla="*/ 8 w 9"/>
                  <a:gd name="T9" fmla="*/ 42 h 7"/>
                  <a:gd name="T10" fmla="*/ 47 w 9"/>
                  <a:gd name="T11" fmla="*/ 13 h 7"/>
                  <a:gd name="T12" fmla="*/ 53 w 9"/>
                  <a:gd name="T13" fmla="*/ 0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" h="7">
                    <a:moveTo>
                      <a:pt x="9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1"/>
                      <a:pt x="0" y="1"/>
                    </a:cubicBezTo>
                    <a:cubicBezTo>
                      <a:pt x="0" y="3"/>
                      <a:pt x="1" y="5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3" y="6"/>
                      <a:pt x="5" y="3"/>
                      <a:pt x="8" y="2"/>
                    </a:cubicBezTo>
                    <a:cubicBezTo>
                      <a:pt x="8" y="1"/>
                      <a:pt x="9" y="0"/>
                      <a:pt x="9" y="0"/>
                    </a:cubicBezTo>
                  </a:path>
                </a:pathLst>
              </a:custGeom>
              <a:solidFill>
                <a:srgbClr val="A9A2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08" name="Freeform 1492">
                <a:extLst>
                  <a:ext uri="{FF2B5EF4-FFF2-40B4-BE49-F238E27FC236}">
                    <a16:creationId xmlns:a16="http://schemas.microsoft.com/office/drawing/2014/main" id="{0D548AA7-47F5-412B-A51A-DE84896F10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5" y="1565"/>
                <a:ext cx="45" cy="18"/>
              </a:xfrm>
              <a:custGeom>
                <a:avLst/>
                <a:gdLst>
                  <a:gd name="T0" fmla="*/ 178 w 28"/>
                  <a:gd name="T1" fmla="*/ 0 h 11"/>
                  <a:gd name="T2" fmla="*/ 122 w 28"/>
                  <a:gd name="T3" fmla="*/ 13 h 11"/>
                  <a:gd name="T4" fmla="*/ 109 w 28"/>
                  <a:gd name="T5" fmla="*/ 13 h 11"/>
                  <a:gd name="T6" fmla="*/ 59 w 28"/>
                  <a:gd name="T7" fmla="*/ 8 h 11"/>
                  <a:gd name="T8" fmla="*/ 153 w 28"/>
                  <a:gd name="T9" fmla="*/ 34 h 11"/>
                  <a:gd name="T10" fmla="*/ 162 w 28"/>
                  <a:gd name="T11" fmla="*/ 34 h 11"/>
                  <a:gd name="T12" fmla="*/ 162 w 28"/>
                  <a:gd name="T13" fmla="*/ 34 h 11"/>
                  <a:gd name="T14" fmla="*/ 162 w 28"/>
                  <a:gd name="T15" fmla="*/ 34 h 11"/>
                  <a:gd name="T16" fmla="*/ 68 w 28"/>
                  <a:gd name="T17" fmla="*/ 77 h 11"/>
                  <a:gd name="T18" fmla="*/ 0 w 28"/>
                  <a:gd name="T19" fmla="*/ 56 h 11"/>
                  <a:gd name="T20" fmla="*/ 0 w 28"/>
                  <a:gd name="T21" fmla="*/ 77 h 11"/>
                  <a:gd name="T22" fmla="*/ 59 w 28"/>
                  <a:gd name="T23" fmla="*/ 77 h 11"/>
                  <a:gd name="T24" fmla="*/ 109 w 28"/>
                  <a:gd name="T25" fmla="*/ 77 h 11"/>
                  <a:gd name="T26" fmla="*/ 186 w 28"/>
                  <a:gd name="T27" fmla="*/ 43 h 11"/>
                  <a:gd name="T28" fmla="*/ 178 w 28"/>
                  <a:gd name="T29" fmla="*/ 0 h 11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28" h="11">
                    <a:moveTo>
                      <a:pt x="27" y="0"/>
                    </a:moveTo>
                    <a:cubicBezTo>
                      <a:pt x="24" y="1"/>
                      <a:pt x="21" y="2"/>
                      <a:pt x="18" y="2"/>
                    </a:cubicBezTo>
                    <a:cubicBezTo>
                      <a:pt x="17" y="2"/>
                      <a:pt x="17" y="2"/>
                      <a:pt x="16" y="2"/>
                    </a:cubicBezTo>
                    <a:cubicBezTo>
                      <a:pt x="15" y="1"/>
                      <a:pt x="12" y="1"/>
                      <a:pt x="9" y="1"/>
                    </a:cubicBezTo>
                    <a:cubicBezTo>
                      <a:pt x="13" y="3"/>
                      <a:pt x="18" y="5"/>
                      <a:pt x="23" y="5"/>
                    </a:cubicBezTo>
                    <a:cubicBezTo>
                      <a:pt x="23" y="5"/>
                      <a:pt x="24" y="5"/>
                      <a:pt x="24" y="5"/>
                    </a:cubicBezTo>
                    <a:cubicBezTo>
                      <a:pt x="24" y="5"/>
                      <a:pt x="24" y="5"/>
                      <a:pt x="24" y="5"/>
                    </a:cubicBezTo>
                    <a:cubicBezTo>
                      <a:pt x="24" y="5"/>
                      <a:pt x="24" y="5"/>
                      <a:pt x="24" y="5"/>
                    </a:cubicBezTo>
                    <a:cubicBezTo>
                      <a:pt x="19" y="9"/>
                      <a:pt x="14" y="11"/>
                      <a:pt x="10" y="11"/>
                    </a:cubicBezTo>
                    <a:cubicBezTo>
                      <a:pt x="7" y="11"/>
                      <a:pt x="3" y="10"/>
                      <a:pt x="0" y="8"/>
                    </a:cubicBezTo>
                    <a:cubicBezTo>
                      <a:pt x="0" y="9"/>
                      <a:pt x="0" y="10"/>
                      <a:pt x="0" y="11"/>
                    </a:cubicBezTo>
                    <a:cubicBezTo>
                      <a:pt x="3" y="11"/>
                      <a:pt x="6" y="11"/>
                      <a:pt x="9" y="11"/>
                    </a:cubicBezTo>
                    <a:cubicBezTo>
                      <a:pt x="11" y="11"/>
                      <a:pt x="13" y="11"/>
                      <a:pt x="16" y="11"/>
                    </a:cubicBezTo>
                    <a:cubicBezTo>
                      <a:pt x="21" y="11"/>
                      <a:pt x="24" y="9"/>
                      <a:pt x="28" y="6"/>
                    </a:cubicBezTo>
                    <a:cubicBezTo>
                      <a:pt x="28" y="4"/>
                      <a:pt x="27" y="2"/>
                      <a:pt x="27" y="0"/>
                    </a:cubicBezTo>
                  </a:path>
                </a:pathLst>
              </a:custGeom>
              <a:solidFill>
                <a:srgbClr val="B1AB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09" name="Freeform 1493">
                <a:extLst>
                  <a:ext uri="{FF2B5EF4-FFF2-40B4-BE49-F238E27FC236}">
                    <a16:creationId xmlns:a16="http://schemas.microsoft.com/office/drawing/2014/main" id="{876DDACC-FE0A-4933-879B-7B2F966E01B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149" y="1644"/>
                <a:ext cx="66" cy="22"/>
              </a:xfrm>
              <a:custGeom>
                <a:avLst/>
                <a:gdLst>
                  <a:gd name="T0" fmla="*/ 101 w 41"/>
                  <a:gd name="T1" fmla="*/ 20 h 14"/>
                  <a:gd name="T2" fmla="*/ 101 w 41"/>
                  <a:gd name="T3" fmla="*/ 35 h 14"/>
                  <a:gd name="T4" fmla="*/ 42 w 41"/>
                  <a:gd name="T5" fmla="*/ 61 h 14"/>
                  <a:gd name="T6" fmla="*/ 26 w 41"/>
                  <a:gd name="T7" fmla="*/ 66 h 14"/>
                  <a:gd name="T8" fmla="*/ 21 w 41"/>
                  <a:gd name="T9" fmla="*/ 66 h 14"/>
                  <a:gd name="T10" fmla="*/ 0 w 41"/>
                  <a:gd name="T11" fmla="*/ 77 h 14"/>
                  <a:gd name="T12" fmla="*/ 47 w 41"/>
                  <a:gd name="T13" fmla="*/ 86 h 14"/>
                  <a:gd name="T14" fmla="*/ 143 w 41"/>
                  <a:gd name="T15" fmla="*/ 77 h 14"/>
                  <a:gd name="T16" fmla="*/ 145 w 41"/>
                  <a:gd name="T17" fmla="*/ 77 h 14"/>
                  <a:gd name="T18" fmla="*/ 163 w 41"/>
                  <a:gd name="T19" fmla="*/ 55 h 14"/>
                  <a:gd name="T20" fmla="*/ 179 w 41"/>
                  <a:gd name="T21" fmla="*/ 31 h 14"/>
                  <a:gd name="T22" fmla="*/ 145 w 41"/>
                  <a:gd name="T23" fmla="*/ 31 h 14"/>
                  <a:gd name="T24" fmla="*/ 101 w 41"/>
                  <a:gd name="T25" fmla="*/ 20 h 14"/>
                  <a:gd name="T26" fmla="*/ 275 w 41"/>
                  <a:gd name="T27" fmla="*/ 0 h 14"/>
                  <a:gd name="T28" fmla="*/ 262 w 41"/>
                  <a:gd name="T29" fmla="*/ 0 h 14"/>
                  <a:gd name="T30" fmla="*/ 254 w 41"/>
                  <a:gd name="T31" fmla="*/ 0 h 14"/>
                  <a:gd name="T32" fmla="*/ 251 w 41"/>
                  <a:gd name="T33" fmla="*/ 0 h 14"/>
                  <a:gd name="T34" fmla="*/ 233 w 41"/>
                  <a:gd name="T35" fmla="*/ 0 h 14"/>
                  <a:gd name="T36" fmla="*/ 208 w 41"/>
                  <a:gd name="T37" fmla="*/ 20 h 14"/>
                  <a:gd name="T38" fmla="*/ 175 w 41"/>
                  <a:gd name="T39" fmla="*/ 77 h 14"/>
                  <a:gd name="T40" fmla="*/ 233 w 41"/>
                  <a:gd name="T41" fmla="*/ 55 h 14"/>
                  <a:gd name="T42" fmla="*/ 275 w 41"/>
                  <a:gd name="T43" fmla="*/ 0 h 14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41" h="14">
                    <a:moveTo>
                      <a:pt x="15" y="3"/>
                    </a:moveTo>
                    <a:cubicBezTo>
                      <a:pt x="15" y="6"/>
                      <a:pt x="15" y="6"/>
                      <a:pt x="15" y="6"/>
                    </a:cubicBezTo>
                    <a:cubicBezTo>
                      <a:pt x="13" y="8"/>
                      <a:pt x="10" y="9"/>
                      <a:pt x="6" y="10"/>
                    </a:cubicBezTo>
                    <a:cubicBezTo>
                      <a:pt x="5" y="11"/>
                      <a:pt x="5" y="11"/>
                      <a:pt x="4" y="11"/>
                    </a:cubicBezTo>
                    <a:cubicBezTo>
                      <a:pt x="4" y="11"/>
                      <a:pt x="4" y="11"/>
                      <a:pt x="3" y="11"/>
                    </a:cubicBezTo>
                    <a:cubicBezTo>
                      <a:pt x="2" y="11"/>
                      <a:pt x="1" y="12"/>
                      <a:pt x="0" y="13"/>
                    </a:cubicBezTo>
                    <a:cubicBezTo>
                      <a:pt x="2" y="14"/>
                      <a:pt x="5" y="14"/>
                      <a:pt x="7" y="14"/>
                    </a:cubicBezTo>
                    <a:cubicBezTo>
                      <a:pt x="12" y="14"/>
                      <a:pt x="17" y="13"/>
                      <a:pt x="21" y="13"/>
                    </a:cubicBezTo>
                    <a:cubicBezTo>
                      <a:pt x="21" y="13"/>
                      <a:pt x="21" y="13"/>
                      <a:pt x="22" y="13"/>
                    </a:cubicBezTo>
                    <a:cubicBezTo>
                      <a:pt x="23" y="12"/>
                      <a:pt x="24" y="10"/>
                      <a:pt x="24" y="9"/>
                    </a:cubicBezTo>
                    <a:cubicBezTo>
                      <a:pt x="25" y="8"/>
                      <a:pt x="26" y="6"/>
                      <a:pt x="27" y="5"/>
                    </a:cubicBezTo>
                    <a:cubicBezTo>
                      <a:pt x="25" y="5"/>
                      <a:pt x="23" y="5"/>
                      <a:pt x="22" y="5"/>
                    </a:cubicBezTo>
                    <a:cubicBezTo>
                      <a:pt x="19" y="5"/>
                      <a:pt x="17" y="5"/>
                      <a:pt x="15" y="3"/>
                    </a:cubicBezTo>
                    <a:moveTo>
                      <a:pt x="41" y="0"/>
                    </a:moveTo>
                    <a:cubicBezTo>
                      <a:pt x="40" y="0"/>
                      <a:pt x="40" y="0"/>
                      <a:pt x="39" y="0"/>
                    </a:cubicBezTo>
                    <a:cubicBezTo>
                      <a:pt x="39" y="0"/>
                      <a:pt x="38" y="0"/>
                      <a:pt x="38" y="0"/>
                    </a:cubicBezTo>
                    <a:cubicBezTo>
                      <a:pt x="38" y="0"/>
                      <a:pt x="37" y="0"/>
                      <a:pt x="37" y="0"/>
                    </a:cubicBezTo>
                    <a:cubicBezTo>
                      <a:pt x="36" y="0"/>
                      <a:pt x="36" y="0"/>
                      <a:pt x="35" y="0"/>
                    </a:cubicBezTo>
                    <a:cubicBezTo>
                      <a:pt x="33" y="1"/>
                      <a:pt x="32" y="2"/>
                      <a:pt x="31" y="3"/>
                    </a:cubicBezTo>
                    <a:cubicBezTo>
                      <a:pt x="30" y="6"/>
                      <a:pt x="28" y="10"/>
                      <a:pt x="26" y="13"/>
                    </a:cubicBezTo>
                    <a:cubicBezTo>
                      <a:pt x="29" y="12"/>
                      <a:pt x="32" y="11"/>
                      <a:pt x="35" y="9"/>
                    </a:cubicBezTo>
                    <a:cubicBezTo>
                      <a:pt x="37" y="6"/>
                      <a:pt x="40" y="3"/>
                      <a:pt x="41" y="0"/>
                    </a:cubicBezTo>
                  </a:path>
                </a:pathLst>
              </a:custGeom>
              <a:solidFill>
                <a:srgbClr val="8980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10" name="Freeform 1494">
                <a:extLst>
                  <a:ext uri="{FF2B5EF4-FFF2-40B4-BE49-F238E27FC236}">
                    <a16:creationId xmlns:a16="http://schemas.microsoft.com/office/drawing/2014/main" id="{58C0D58E-45AA-4864-BD3C-E97AA83FB6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54" y="1660"/>
                <a:ext cx="5" cy="2"/>
              </a:xfrm>
              <a:custGeom>
                <a:avLst/>
                <a:gdLst>
                  <a:gd name="T0" fmla="*/ 22 w 3"/>
                  <a:gd name="T1" fmla="*/ 0 h 1"/>
                  <a:gd name="T2" fmla="*/ 0 w 3"/>
                  <a:gd name="T3" fmla="*/ 16 h 1"/>
                  <a:gd name="T4" fmla="*/ 8 w 3"/>
                  <a:gd name="T5" fmla="*/ 16 h 1"/>
                  <a:gd name="T6" fmla="*/ 22 w 3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cubicBezTo>
                      <a:pt x="2" y="0"/>
                      <a:pt x="1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3" y="0"/>
                    </a:cubicBezTo>
                  </a:path>
                </a:pathLst>
              </a:custGeom>
              <a:solidFill>
                <a:srgbClr val="B5AE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11" name="Freeform 1495">
                <a:extLst>
                  <a:ext uri="{FF2B5EF4-FFF2-40B4-BE49-F238E27FC236}">
                    <a16:creationId xmlns:a16="http://schemas.microsoft.com/office/drawing/2014/main" id="{B96432C1-31CB-476C-BC3D-997ABA25A3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85" y="1649"/>
                <a:ext cx="14" cy="16"/>
              </a:xfrm>
              <a:custGeom>
                <a:avLst/>
                <a:gdLst>
                  <a:gd name="T0" fmla="*/ 53 w 9"/>
                  <a:gd name="T1" fmla="*/ 0 h 10"/>
                  <a:gd name="T2" fmla="*/ 40 w 9"/>
                  <a:gd name="T3" fmla="*/ 8 h 10"/>
                  <a:gd name="T4" fmla="*/ 30 w 9"/>
                  <a:gd name="T5" fmla="*/ 13 h 10"/>
                  <a:gd name="T6" fmla="*/ 12 w 9"/>
                  <a:gd name="T7" fmla="*/ 42 h 10"/>
                  <a:gd name="T8" fmla="*/ 0 w 9"/>
                  <a:gd name="T9" fmla="*/ 67 h 10"/>
                  <a:gd name="T10" fmla="*/ 22 w 9"/>
                  <a:gd name="T11" fmla="*/ 67 h 10"/>
                  <a:gd name="T12" fmla="*/ 53 w 9"/>
                  <a:gd name="T13" fmla="*/ 0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" h="10">
                    <a:moveTo>
                      <a:pt x="9" y="0"/>
                    </a:moveTo>
                    <a:cubicBezTo>
                      <a:pt x="8" y="0"/>
                      <a:pt x="8" y="1"/>
                      <a:pt x="7" y="1"/>
                    </a:cubicBezTo>
                    <a:cubicBezTo>
                      <a:pt x="6" y="1"/>
                      <a:pt x="5" y="1"/>
                      <a:pt x="5" y="2"/>
                    </a:cubicBezTo>
                    <a:cubicBezTo>
                      <a:pt x="4" y="3"/>
                      <a:pt x="3" y="5"/>
                      <a:pt x="2" y="6"/>
                    </a:cubicBezTo>
                    <a:cubicBezTo>
                      <a:pt x="2" y="7"/>
                      <a:pt x="1" y="9"/>
                      <a:pt x="0" y="10"/>
                    </a:cubicBezTo>
                    <a:cubicBezTo>
                      <a:pt x="1" y="10"/>
                      <a:pt x="3" y="10"/>
                      <a:pt x="4" y="10"/>
                    </a:cubicBezTo>
                    <a:cubicBezTo>
                      <a:pt x="6" y="7"/>
                      <a:pt x="8" y="3"/>
                      <a:pt x="9" y="0"/>
                    </a:cubicBezTo>
                  </a:path>
                </a:pathLst>
              </a:custGeom>
              <a:solidFill>
                <a:srgbClr val="B5AE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12" name="Freeform 1496">
                <a:extLst>
                  <a:ext uri="{FF2B5EF4-FFF2-40B4-BE49-F238E27FC236}">
                    <a16:creationId xmlns:a16="http://schemas.microsoft.com/office/drawing/2014/main" id="{324D30A5-54E9-434A-A002-1793C8180C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6" y="1644"/>
                <a:ext cx="11" cy="14"/>
              </a:xfrm>
              <a:custGeom>
                <a:avLst/>
                <a:gdLst>
                  <a:gd name="T0" fmla="*/ 42 w 7"/>
                  <a:gd name="T1" fmla="*/ 0 h 9"/>
                  <a:gd name="T2" fmla="*/ 35 w 7"/>
                  <a:gd name="T3" fmla="*/ 0 h 9"/>
                  <a:gd name="T4" fmla="*/ 0 w 7"/>
                  <a:gd name="T5" fmla="*/ 53 h 9"/>
                  <a:gd name="T6" fmla="*/ 42 w 7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" h="9">
                    <a:moveTo>
                      <a:pt x="7" y="0"/>
                    </a:moveTo>
                    <a:cubicBezTo>
                      <a:pt x="7" y="0"/>
                      <a:pt x="6" y="0"/>
                      <a:pt x="6" y="0"/>
                    </a:cubicBezTo>
                    <a:cubicBezTo>
                      <a:pt x="5" y="3"/>
                      <a:pt x="2" y="6"/>
                      <a:pt x="0" y="9"/>
                    </a:cubicBezTo>
                    <a:cubicBezTo>
                      <a:pt x="3" y="6"/>
                      <a:pt x="5" y="4"/>
                      <a:pt x="7" y="0"/>
                    </a:cubicBezTo>
                  </a:path>
                </a:pathLst>
              </a:custGeom>
              <a:solidFill>
                <a:srgbClr val="B5AE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13" name="Freeform 1497">
                <a:extLst>
                  <a:ext uri="{FF2B5EF4-FFF2-40B4-BE49-F238E27FC236}">
                    <a16:creationId xmlns:a16="http://schemas.microsoft.com/office/drawing/2014/main" id="{1EB4983C-D725-4EA5-89A8-FD6C688AB58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132" y="1670"/>
                <a:ext cx="67" cy="115"/>
              </a:xfrm>
              <a:custGeom>
                <a:avLst/>
                <a:gdLst>
                  <a:gd name="T0" fmla="*/ 142 w 42"/>
                  <a:gd name="T1" fmla="*/ 137 h 72"/>
                  <a:gd name="T2" fmla="*/ 129 w 42"/>
                  <a:gd name="T3" fmla="*/ 137 h 72"/>
                  <a:gd name="T4" fmla="*/ 129 w 42"/>
                  <a:gd name="T5" fmla="*/ 142 h 72"/>
                  <a:gd name="T6" fmla="*/ 86 w 42"/>
                  <a:gd name="T7" fmla="*/ 196 h 72"/>
                  <a:gd name="T8" fmla="*/ 46 w 42"/>
                  <a:gd name="T9" fmla="*/ 248 h 72"/>
                  <a:gd name="T10" fmla="*/ 73 w 42"/>
                  <a:gd name="T11" fmla="*/ 273 h 72"/>
                  <a:gd name="T12" fmla="*/ 77 w 42"/>
                  <a:gd name="T13" fmla="*/ 286 h 72"/>
                  <a:gd name="T14" fmla="*/ 73 w 42"/>
                  <a:gd name="T15" fmla="*/ 294 h 72"/>
                  <a:gd name="T16" fmla="*/ 73 w 42"/>
                  <a:gd name="T17" fmla="*/ 294 h 72"/>
                  <a:gd name="T18" fmla="*/ 56 w 42"/>
                  <a:gd name="T19" fmla="*/ 294 h 72"/>
                  <a:gd name="T20" fmla="*/ 65 w 42"/>
                  <a:gd name="T21" fmla="*/ 329 h 72"/>
                  <a:gd name="T22" fmla="*/ 56 w 42"/>
                  <a:gd name="T23" fmla="*/ 383 h 72"/>
                  <a:gd name="T24" fmla="*/ 54 w 42"/>
                  <a:gd name="T25" fmla="*/ 470 h 72"/>
                  <a:gd name="T26" fmla="*/ 73 w 42"/>
                  <a:gd name="T27" fmla="*/ 390 h 72"/>
                  <a:gd name="T28" fmla="*/ 89 w 42"/>
                  <a:gd name="T29" fmla="*/ 339 h 72"/>
                  <a:gd name="T30" fmla="*/ 89 w 42"/>
                  <a:gd name="T31" fmla="*/ 307 h 72"/>
                  <a:gd name="T32" fmla="*/ 110 w 42"/>
                  <a:gd name="T33" fmla="*/ 281 h 72"/>
                  <a:gd name="T34" fmla="*/ 110 w 42"/>
                  <a:gd name="T35" fmla="*/ 265 h 72"/>
                  <a:gd name="T36" fmla="*/ 110 w 42"/>
                  <a:gd name="T37" fmla="*/ 238 h 72"/>
                  <a:gd name="T38" fmla="*/ 150 w 42"/>
                  <a:gd name="T39" fmla="*/ 171 h 72"/>
                  <a:gd name="T40" fmla="*/ 155 w 42"/>
                  <a:gd name="T41" fmla="*/ 137 h 72"/>
                  <a:gd name="T42" fmla="*/ 142 w 42"/>
                  <a:gd name="T43" fmla="*/ 137 h 72"/>
                  <a:gd name="T44" fmla="*/ 252 w 42"/>
                  <a:gd name="T45" fmla="*/ 54 h 72"/>
                  <a:gd name="T46" fmla="*/ 247 w 42"/>
                  <a:gd name="T47" fmla="*/ 73 h 72"/>
                  <a:gd name="T48" fmla="*/ 252 w 42"/>
                  <a:gd name="T49" fmla="*/ 54 h 72"/>
                  <a:gd name="T50" fmla="*/ 13 w 42"/>
                  <a:gd name="T51" fmla="*/ 0 h 72"/>
                  <a:gd name="T52" fmla="*/ 8 w 42"/>
                  <a:gd name="T53" fmla="*/ 13 h 72"/>
                  <a:gd name="T54" fmla="*/ 8 w 42"/>
                  <a:gd name="T55" fmla="*/ 13 h 72"/>
                  <a:gd name="T56" fmla="*/ 0 w 42"/>
                  <a:gd name="T57" fmla="*/ 21 h 72"/>
                  <a:gd name="T58" fmla="*/ 13 w 42"/>
                  <a:gd name="T59" fmla="*/ 42 h 72"/>
                  <a:gd name="T60" fmla="*/ 34 w 42"/>
                  <a:gd name="T61" fmla="*/ 54 h 72"/>
                  <a:gd name="T62" fmla="*/ 41 w 42"/>
                  <a:gd name="T63" fmla="*/ 54 h 72"/>
                  <a:gd name="T64" fmla="*/ 163 w 42"/>
                  <a:gd name="T65" fmla="*/ 42 h 72"/>
                  <a:gd name="T66" fmla="*/ 137 w 42"/>
                  <a:gd name="T67" fmla="*/ 34 h 72"/>
                  <a:gd name="T68" fmla="*/ 13 w 42"/>
                  <a:gd name="T69" fmla="*/ 0 h 7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42" h="72">
                    <a:moveTo>
                      <a:pt x="22" y="21"/>
                    </a:moveTo>
                    <a:cubicBezTo>
                      <a:pt x="22" y="21"/>
                      <a:pt x="21" y="21"/>
                      <a:pt x="20" y="21"/>
                    </a:cubicBezTo>
                    <a:cubicBezTo>
                      <a:pt x="20" y="21"/>
                      <a:pt x="20" y="22"/>
                      <a:pt x="20" y="22"/>
                    </a:cubicBezTo>
                    <a:cubicBezTo>
                      <a:pt x="21" y="24"/>
                      <a:pt x="14" y="28"/>
                      <a:pt x="13" y="30"/>
                    </a:cubicBezTo>
                    <a:cubicBezTo>
                      <a:pt x="12" y="31"/>
                      <a:pt x="8" y="37"/>
                      <a:pt x="7" y="38"/>
                    </a:cubicBezTo>
                    <a:cubicBezTo>
                      <a:pt x="7" y="42"/>
                      <a:pt x="9" y="39"/>
                      <a:pt x="11" y="42"/>
                    </a:cubicBezTo>
                    <a:cubicBezTo>
                      <a:pt x="12" y="44"/>
                      <a:pt x="13" y="42"/>
                      <a:pt x="12" y="44"/>
                    </a:cubicBezTo>
                    <a:cubicBezTo>
                      <a:pt x="12" y="45"/>
                      <a:pt x="12" y="45"/>
                      <a:pt x="11" y="45"/>
                    </a:cubicBezTo>
                    <a:cubicBezTo>
                      <a:pt x="11" y="45"/>
                      <a:pt x="11" y="45"/>
                      <a:pt x="11" y="45"/>
                    </a:cubicBezTo>
                    <a:cubicBezTo>
                      <a:pt x="10" y="45"/>
                      <a:pt x="10" y="45"/>
                      <a:pt x="9" y="45"/>
                    </a:cubicBezTo>
                    <a:cubicBezTo>
                      <a:pt x="7" y="50"/>
                      <a:pt x="9" y="47"/>
                      <a:pt x="10" y="51"/>
                    </a:cubicBezTo>
                    <a:cubicBezTo>
                      <a:pt x="12" y="56"/>
                      <a:pt x="12" y="54"/>
                      <a:pt x="9" y="59"/>
                    </a:cubicBezTo>
                    <a:cubicBezTo>
                      <a:pt x="6" y="63"/>
                      <a:pt x="6" y="67"/>
                      <a:pt x="8" y="72"/>
                    </a:cubicBezTo>
                    <a:cubicBezTo>
                      <a:pt x="14" y="71"/>
                      <a:pt x="10" y="63"/>
                      <a:pt x="11" y="60"/>
                    </a:cubicBezTo>
                    <a:cubicBezTo>
                      <a:pt x="11" y="57"/>
                      <a:pt x="14" y="55"/>
                      <a:pt x="14" y="52"/>
                    </a:cubicBezTo>
                    <a:cubicBezTo>
                      <a:pt x="15" y="51"/>
                      <a:pt x="13" y="49"/>
                      <a:pt x="14" y="47"/>
                    </a:cubicBezTo>
                    <a:cubicBezTo>
                      <a:pt x="14" y="45"/>
                      <a:pt x="16" y="44"/>
                      <a:pt x="17" y="43"/>
                    </a:cubicBezTo>
                    <a:cubicBezTo>
                      <a:pt x="17" y="42"/>
                      <a:pt x="17" y="42"/>
                      <a:pt x="17" y="41"/>
                    </a:cubicBezTo>
                    <a:cubicBezTo>
                      <a:pt x="18" y="39"/>
                      <a:pt x="17" y="38"/>
                      <a:pt x="17" y="36"/>
                    </a:cubicBezTo>
                    <a:cubicBezTo>
                      <a:pt x="18" y="32"/>
                      <a:pt x="21" y="29"/>
                      <a:pt x="23" y="26"/>
                    </a:cubicBezTo>
                    <a:cubicBezTo>
                      <a:pt x="23" y="24"/>
                      <a:pt x="24" y="23"/>
                      <a:pt x="24" y="21"/>
                    </a:cubicBezTo>
                    <a:cubicBezTo>
                      <a:pt x="23" y="21"/>
                      <a:pt x="23" y="21"/>
                      <a:pt x="22" y="21"/>
                    </a:cubicBezTo>
                    <a:moveTo>
                      <a:pt x="39" y="8"/>
                    </a:moveTo>
                    <a:cubicBezTo>
                      <a:pt x="39" y="9"/>
                      <a:pt x="39" y="10"/>
                      <a:pt x="38" y="11"/>
                    </a:cubicBezTo>
                    <a:cubicBezTo>
                      <a:pt x="41" y="10"/>
                      <a:pt x="42" y="9"/>
                      <a:pt x="39" y="8"/>
                    </a:cubicBezTo>
                    <a:moveTo>
                      <a:pt x="2" y="0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1" y="4"/>
                      <a:pt x="1" y="5"/>
                      <a:pt x="2" y="6"/>
                    </a:cubicBezTo>
                    <a:cubicBezTo>
                      <a:pt x="3" y="8"/>
                      <a:pt x="4" y="7"/>
                      <a:pt x="5" y="8"/>
                    </a:cubicBezTo>
                    <a:cubicBezTo>
                      <a:pt x="5" y="8"/>
                      <a:pt x="6" y="8"/>
                      <a:pt x="6" y="8"/>
                    </a:cubicBezTo>
                    <a:cubicBezTo>
                      <a:pt x="12" y="6"/>
                      <a:pt x="18" y="7"/>
                      <a:pt x="25" y="6"/>
                    </a:cubicBezTo>
                    <a:cubicBezTo>
                      <a:pt x="23" y="6"/>
                      <a:pt x="22" y="5"/>
                      <a:pt x="21" y="5"/>
                    </a:cubicBezTo>
                    <a:cubicBezTo>
                      <a:pt x="14" y="3"/>
                      <a:pt x="6" y="6"/>
                      <a:pt x="2" y="0"/>
                    </a:cubicBezTo>
                  </a:path>
                </a:pathLst>
              </a:custGeom>
              <a:solidFill>
                <a:srgbClr val="8980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14" name="Freeform 1498">
                <a:extLst>
                  <a:ext uri="{FF2B5EF4-FFF2-40B4-BE49-F238E27FC236}">
                    <a16:creationId xmlns:a16="http://schemas.microsoft.com/office/drawing/2014/main" id="{DFD67019-2D18-4030-871E-8556AFB58A9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141" y="1679"/>
                <a:ext cx="53" cy="60"/>
              </a:xfrm>
              <a:custGeom>
                <a:avLst/>
                <a:gdLst>
                  <a:gd name="T0" fmla="*/ 75 w 33"/>
                  <a:gd name="T1" fmla="*/ 242 h 37"/>
                  <a:gd name="T2" fmla="*/ 75 w 33"/>
                  <a:gd name="T3" fmla="*/ 255 h 37"/>
                  <a:gd name="T4" fmla="*/ 75 w 33"/>
                  <a:gd name="T5" fmla="*/ 246 h 37"/>
                  <a:gd name="T6" fmla="*/ 75 w 33"/>
                  <a:gd name="T7" fmla="*/ 242 h 37"/>
                  <a:gd name="T8" fmla="*/ 128 w 33"/>
                  <a:gd name="T9" fmla="*/ 0 h 37"/>
                  <a:gd name="T10" fmla="*/ 0 w 33"/>
                  <a:gd name="T11" fmla="*/ 13 h 37"/>
                  <a:gd name="T12" fmla="*/ 21 w 33"/>
                  <a:gd name="T13" fmla="*/ 26 h 37"/>
                  <a:gd name="T14" fmla="*/ 13 w 33"/>
                  <a:gd name="T15" fmla="*/ 47 h 37"/>
                  <a:gd name="T16" fmla="*/ 34 w 33"/>
                  <a:gd name="T17" fmla="*/ 68 h 37"/>
                  <a:gd name="T18" fmla="*/ 42 w 33"/>
                  <a:gd name="T19" fmla="*/ 123 h 37"/>
                  <a:gd name="T20" fmla="*/ 80 w 33"/>
                  <a:gd name="T21" fmla="*/ 97 h 37"/>
                  <a:gd name="T22" fmla="*/ 90 w 33"/>
                  <a:gd name="T23" fmla="*/ 102 h 37"/>
                  <a:gd name="T24" fmla="*/ 108 w 33"/>
                  <a:gd name="T25" fmla="*/ 102 h 37"/>
                  <a:gd name="T26" fmla="*/ 120 w 33"/>
                  <a:gd name="T27" fmla="*/ 102 h 37"/>
                  <a:gd name="T28" fmla="*/ 111 w 33"/>
                  <a:gd name="T29" fmla="*/ 136 h 37"/>
                  <a:gd name="T30" fmla="*/ 120 w 33"/>
                  <a:gd name="T31" fmla="*/ 131 h 37"/>
                  <a:gd name="T32" fmla="*/ 199 w 33"/>
                  <a:gd name="T33" fmla="*/ 47 h 37"/>
                  <a:gd name="T34" fmla="*/ 212 w 33"/>
                  <a:gd name="T35" fmla="*/ 34 h 37"/>
                  <a:gd name="T36" fmla="*/ 220 w 33"/>
                  <a:gd name="T37" fmla="*/ 13 h 37"/>
                  <a:gd name="T38" fmla="*/ 199 w 33"/>
                  <a:gd name="T39" fmla="*/ 8 h 37"/>
                  <a:gd name="T40" fmla="*/ 173 w 33"/>
                  <a:gd name="T41" fmla="*/ 8 h 37"/>
                  <a:gd name="T42" fmla="*/ 145 w 33"/>
                  <a:gd name="T43" fmla="*/ 8 h 37"/>
                  <a:gd name="T44" fmla="*/ 141 w 33"/>
                  <a:gd name="T45" fmla="*/ 8 h 37"/>
                  <a:gd name="T46" fmla="*/ 128 w 33"/>
                  <a:gd name="T47" fmla="*/ 0 h 37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33" h="37">
                    <a:moveTo>
                      <a:pt x="11" y="35"/>
                    </a:moveTo>
                    <a:cubicBezTo>
                      <a:pt x="11" y="36"/>
                      <a:pt x="11" y="36"/>
                      <a:pt x="11" y="37"/>
                    </a:cubicBezTo>
                    <a:cubicBezTo>
                      <a:pt x="11" y="36"/>
                      <a:pt x="11" y="36"/>
                      <a:pt x="11" y="36"/>
                    </a:cubicBezTo>
                    <a:cubicBezTo>
                      <a:pt x="11" y="36"/>
                      <a:pt x="11" y="35"/>
                      <a:pt x="11" y="35"/>
                    </a:cubicBezTo>
                    <a:moveTo>
                      <a:pt x="19" y="0"/>
                    </a:moveTo>
                    <a:cubicBezTo>
                      <a:pt x="12" y="1"/>
                      <a:pt x="6" y="0"/>
                      <a:pt x="0" y="2"/>
                    </a:cubicBezTo>
                    <a:cubicBezTo>
                      <a:pt x="1" y="3"/>
                      <a:pt x="2" y="3"/>
                      <a:pt x="3" y="4"/>
                    </a:cubicBezTo>
                    <a:cubicBezTo>
                      <a:pt x="3" y="5"/>
                      <a:pt x="1" y="6"/>
                      <a:pt x="2" y="7"/>
                    </a:cubicBezTo>
                    <a:cubicBezTo>
                      <a:pt x="3" y="8"/>
                      <a:pt x="4" y="9"/>
                      <a:pt x="5" y="10"/>
                    </a:cubicBezTo>
                    <a:cubicBezTo>
                      <a:pt x="6" y="13"/>
                      <a:pt x="5" y="16"/>
                      <a:pt x="6" y="18"/>
                    </a:cubicBezTo>
                    <a:cubicBezTo>
                      <a:pt x="7" y="17"/>
                      <a:pt x="10" y="14"/>
                      <a:pt x="12" y="14"/>
                    </a:cubicBezTo>
                    <a:cubicBezTo>
                      <a:pt x="13" y="14"/>
                      <a:pt x="14" y="14"/>
                      <a:pt x="14" y="15"/>
                    </a:cubicBezTo>
                    <a:cubicBezTo>
                      <a:pt x="15" y="15"/>
                      <a:pt x="16" y="15"/>
                      <a:pt x="16" y="15"/>
                    </a:cubicBezTo>
                    <a:cubicBezTo>
                      <a:pt x="17" y="15"/>
                      <a:pt x="17" y="15"/>
                      <a:pt x="18" y="15"/>
                    </a:cubicBezTo>
                    <a:cubicBezTo>
                      <a:pt x="18" y="17"/>
                      <a:pt x="17" y="18"/>
                      <a:pt x="17" y="20"/>
                    </a:cubicBezTo>
                    <a:cubicBezTo>
                      <a:pt x="17" y="20"/>
                      <a:pt x="17" y="19"/>
                      <a:pt x="18" y="19"/>
                    </a:cubicBezTo>
                    <a:cubicBezTo>
                      <a:pt x="21" y="13"/>
                      <a:pt x="24" y="10"/>
                      <a:pt x="30" y="7"/>
                    </a:cubicBezTo>
                    <a:cubicBezTo>
                      <a:pt x="31" y="6"/>
                      <a:pt x="32" y="6"/>
                      <a:pt x="32" y="5"/>
                    </a:cubicBezTo>
                    <a:cubicBezTo>
                      <a:pt x="33" y="4"/>
                      <a:pt x="33" y="3"/>
                      <a:pt x="33" y="2"/>
                    </a:cubicBezTo>
                    <a:cubicBezTo>
                      <a:pt x="33" y="2"/>
                      <a:pt x="31" y="1"/>
                      <a:pt x="30" y="1"/>
                    </a:cubicBezTo>
                    <a:cubicBezTo>
                      <a:pt x="28" y="1"/>
                      <a:pt x="27" y="1"/>
                      <a:pt x="26" y="1"/>
                    </a:cubicBezTo>
                    <a:cubicBezTo>
                      <a:pt x="25" y="1"/>
                      <a:pt x="24" y="1"/>
                      <a:pt x="22" y="1"/>
                    </a:cubicBezTo>
                    <a:cubicBezTo>
                      <a:pt x="22" y="1"/>
                      <a:pt x="21" y="1"/>
                      <a:pt x="21" y="1"/>
                    </a:cubicBezTo>
                    <a:cubicBezTo>
                      <a:pt x="20" y="1"/>
                      <a:pt x="19" y="1"/>
                      <a:pt x="19" y="0"/>
                    </a:cubicBezTo>
                  </a:path>
                </a:pathLst>
              </a:custGeom>
              <a:solidFill>
                <a:srgbClr val="B5AE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15" name="Freeform 1499">
                <a:extLst>
                  <a:ext uri="{FF2B5EF4-FFF2-40B4-BE49-F238E27FC236}">
                    <a16:creationId xmlns:a16="http://schemas.microsoft.com/office/drawing/2014/main" id="{2572EABA-2007-4118-B548-030B70815C6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79" y="1321"/>
                <a:ext cx="170" cy="87"/>
              </a:xfrm>
              <a:custGeom>
                <a:avLst/>
                <a:gdLst>
                  <a:gd name="T0" fmla="*/ 507 w 106"/>
                  <a:gd name="T1" fmla="*/ 114 h 54"/>
                  <a:gd name="T2" fmla="*/ 417 w 106"/>
                  <a:gd name="T3" fmla="*/ 156 h 54"/>
                  <a:gd name="T4" fmla="*/ 285 w 106"/>
                  <a:gd name="T5" fmla="*/ 200 h 54"/>
                  <a:gd name="T6" fmla="*/ 244 w 106"/>
                  <a:gd name="T7" fmla="*/ 200 h 54"/>
                  <a:gd name="T8" fmla="*/ 205 w 106"/>
                  <a:gd name="T9" fmla="*/ 200 h 54"/>
                  <a:gd name="T10" fmla="*/ 172 w 106"/>
                  <a:gd name="T11" fmla="*/ 200 h 54"/>
                  <a:gd name="T12" fmla="*/ 111 w 106"/>
                  <a:gd name="T13" fmla="*/ 211 h 54"/>
                  <a:gd name="T14" fmla="*/ 47 w 106"/>
                  <a:gd name="T15" fmla="*/ 296 h 54"/>
                  <a:gd name="T16" fmla="*/ 0 w 106"/>
                  <a:gd name="T17" fmla="*/ 309 h 54"/>
                  <a:gd name="T18" fmla="*/ 123 w 106"/>
                  <a:gd name="T19" fmla="*/ 364 h 54"/>
                  <a:gd name="T20" fmla="*/ 231 w 106"/>
                  <a:gd name="T21" fmla="*/ 306 h 54"/>
                  <a:gd name="T22" fmla="*/ 192 w 106"/>
                  <a:gd name="T23" fmla="*/ 251 h 54"/>
                  <a:gd name="T24" fmla="*/ 276 w 106"/>
                  <a:gd name="T25" fmla="*/ 264 h 54"/>
                  <a:gd name="T26" fmla="*/ 329 w 106"/>
                  <a:gd name="T27" fmla="*/ 255 h 54"/>
                  <a:gd name="T28" fmla="*/ 430 w 106"/>
                  <a:gd name="T29" fmla="*/ 200 h 54"/>
                  <a:gd name="T30" fmla="*/ 417 w 106"/>
                  <a:gd name="T31" fmla="*/ 184 h 54"/>
                  <a:gd name="T32" fmla="*/ 545 w 106"/>
                  <a:gd name="T33" fmla="*/ 122 h 54"/>
                  <a:gd name="T34" fmla="*/ 507 w 106"/>
                  <a:gd name="T35" fmla="*/ 114 h 54"/>
                  <a:gd name="T36" fmla="*/ 614 w 106"/>
                  <a:gd name="T37" fmla="*/ 0 h 54"/>
                  <a:gd name="T38" fmla="*/ 581 w 106"/>
                  <a:gd name="T39" fmla="*/ 8 h 54"/>
                  <a:gd name="T40" fmla="*/ 558 w 106"/>
                  <a:gd name="T41" fmla="*/ 114 h 54"/>
                  <a:gd name="T42" fmla="*/ 656 w 106"/>
                  <a:gd name="T43" fmla="*/ 47 h 54"/>
                  <a:gd name="T44" fmla="*/ 702 w 106"/>
                  <a:gd name="T45" fmla="*/ 26 h 54"/>
                  <a:gd name="T46" fmla="*/ 702 w 106"/>
                  <a:gd name="T47" fmla="*/ 21 h 54"/>
                  <a:gd name="T48" fmla="*/ 691 w 106"/>
                  <a:gd name="T49" fmla="*/ 13 h 54"/>
                  <a:gd name="T50" fmla="*/ 614 w 106"/>
                  <a:gd name="T51" fmla="*/ 0 h 5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06" h="54">
                    <a:moveTo>
                      <a:pt x="77" y="17"/>
                    </a:moveTo>
                    <a:cubicBezTo>
                      <a:pt x="72" y="17"/>
                      <a:pt x="69" y="21"/>
                      <a:pt x="63" y="23"/>
                    </a:cubicBezTo>
                    <a:cubicBezTo>
                      <a:pt x="57" y="25"/>
                      <a:pt x="49" y="28"/>
                      <a:pt x="43" y="30"/>
                    </a:cubicBezTo>
                    <a:cubicBezTo>
                      <a:pt x="41" y="30"/>
                      <a:pt x="39" y="30"/>
                      <a:pt x="37" y="30"/>
                    </a:cubicBezTo>
                    <a:cubicBezTo>
                      <a:pt x="35" y="30"/>
                      <a:pt x="33" y="30"/>
                      <a:pt x="31" y="30"/>
                    </a:cubicBezTo>
                    <a:cubicBezTo>
                      <a:pt x="29" y="30"/>
                      <a:pt x="27" y="30"/>
                      <a:pt x="26" y="30"/>
                    </a:cubicBezTo>
                    <a:cubicBezTo>
                      <a:pt x="23" y="30"/>
                      <a:pt x="20" y="30"/>
                      <a:pt x="17" y="31"/>
                    </a:cubicBezTo>
                    <a:cubicBezTo>
                      <a:pt x="17" y="35"/>
                      <a:pt x="14" y="40"/>
                      <a:pt x="7" y="44"/>
                    </a:cubicBezTo>
                    <a:cubicBezTo>
                      <a:pt x="5" y="45"/>
                      <a:pt x="3" y="46"/>
                      <a:pt x="0" y="46"/>
                    </a:cubicBezTo>
                    <a:cubicBezTo>
                      <a:pt x="7" y="49"/>
                      <a:pt x="13" y="51"/>
                      <a:pt x="19" y="54"/>
                    </a:cubicBezTo>
                    <a:cubicBezTo>
                      <a:pt x="24" y="51"/>
                      <a:pt x="29" y="48"/>
                      <a:pt x="35" y="45"/>
                    </a:cubicBezTo>
                    <a:cubicBezTo>
                      <a:pt x="31" y="44"/>
                      <a:pt x="28" y="42"/>
                      <a:pt x="29" y="37"/>
                    </a:cubicBezTo>
                    <a:cubicBezTo>
                      <a:pt x="34" y="38"/>
                      <a:pt x="38" y="39"/>
                      <a:pt x="42" y="39"/>
                    </a:cubicBezTo>
                    <a:cubicBezTo>
                      <a:pt x="45" y="39"/>
                      <a:pt x="47" y="39"/>
                      <a:pt x="50" y="38"/>
                    </a:cubicBezTo>
                    <a:cubicBezTo>
                      <a:pt x="55" y="36"/>
                      <a:pt x="60" y="33"/>
                      <a:pt x="65" y="30"/>
                    </a:cubicBezTo>
                    <a:cubicBezTo>
                      <a:pt x="64" y="29"/>
                      <a:pt x="64" y="28"/>
                      <a:pt x="63" y="27"/>
                    </a:cubicBezTo>
                    <a:cubicBezTo>
                      <a:pt x="70" y="24"/>
                      <a:pt x="76" y="21"/>
                      <a:pt x="82" y="18"/>
                    </a:cubicBezTo>
                    <a:cubicBezTo>
                      <a:pt x="80" y="17"/>
                      <a:pt x="79" y="17"/>
                      <a:pt x="77" y="17"/>
                    </a:cubicBezTo>
                    <a:moveTo>
                      <a:pt x="93" y="0"/>
                    </a:moveTo>
                    <a:cubicBezTo>
                      <a:pt x="92" y="0"/>
                      <a:pt x="90" y="0"/>
                      <a:pt x="88" y="1"/>
                    </a:cubicBezTo>
                    <a:cubicBezTo>
                      <a:pt x="80" y="5"/>
                      <a:pt x="83" y="10"/>
                      <a:pt x="84" y="17"/>
                    </a:cubicBezTo>
                    <a:cubicBezTo>
                      <a:pt x="89" y="14"/>
                      <a:pt x="94" y="11"/>
                      <a:pt x="99" y="7"/>
                    </a:cubicBezTo>
                    <a:cubicBezTo>
                      <a:pt x="101" y="6"/>
                      <a:pt x="104" y="5"/>
                      <a:pt x="106" y="4"/>
                    </a:cubicBezTo>
                    <a:cubicBezTo>
                      <a:pt x="106" y="4"/>
                      <a:pt x="106" y="3"/>
                      <a:pt x="106" y="3"/>
                    </a:cubicBezTo>
                    <a:cubicBezTo>
                      <a:pt x="105" y="3"/>
                      <a:pt x="105" y="2"/>
                      <a:pt x="105" y="2"/>
                    </a:cubicBezTo>
                    <a:cubicBezTo>
                      <a:pt x="101" y="1"/>
                      <a:pt x="97" y="0"/>
                      <a:pt x="93" y="0"/>
                    </a:cubicBezTo>
                  </a:path>
                </a:pathLst>
              </a:custGeom>
              <a:solidFill>
                <a:srgbClr val="A9A2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16" name="Freeform 1500">
                <a:extLst>
                  <a:ext uri="{FF2B5EF4-FFF2-40B4-BE49-F238E27FC236}">
                    <a16:creationId xmlns:a16="http://schemas.microsoft.com/office/drawing/2014/main" id="{8EDFC2E1-E2CA-4131-9EC5-2856751FD8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0" y="1394"/>
                <a:ext cx="59" cy="46"/>
              </a:xfrm>
              <a:custGeom>
                <a:avLst/>
                <a:gdLst>
                  <a:gd name="T0" fmla="*/ 104 w 37"/>
                  <a:gd name="T1" fmla="*/ 0 h 29"/>
                  <a:gd name="T2" fmla="*/ 0 w 37"/>
                  <a:gd name="T3" fmla="*/ 56 h 29"/>
                  <a:gd name="T4" fmla="*/ 46 w 37"/>
                  <a:gd name="T5" fmla="*/ 76 h 29"/>
                  <a:gd name="T6" fmla="*/ 123 w 37"/>
                  <a:gd name="T7" fmla="*/ 184 h 29"/>
                  <a:gd name="T8" fmla="*/ 150 w 37"/>
                  <a:gd name="T9" fmla="*/ 163 h 29"/>
                  <a:gd name="T10" fmla="*/ 239 w 37"/>
                  <a:gd name="T11" fmla="*/ 25 h 29"/>
                  <a:gd name="T12" fmla="*/ 175 w 37"/>
                  <a:gd name="T13" fmla="*/ 8 h 29"/>
                  <a:gd name="T14" fmla="*/ 104 w 37"/>
                  <a:gd name="T15" fmla="*/ 0 h 2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7" h="29">
                    <a:moveTo>
                      <a:pt x="16" y="0"/>
                    </a:moveTo>
                    <a:cubicBezTo>
                      <a:pt x="10" y="3"/>
                      <a:pt x="5" y="6"/>
                      <a:pt x="0" y="9"/>
                    </a:cubicBezTo>
                    <a:cubicBezTo>
                      <a:pt x="2" y="10"/>
                      <a:pt x="4" y="11"/>
                      <a:pt x="7" y="12"/>
                    </a:cubicBezTo>
                    <a:cubicBezTo>
                      <a:pt x="14" y="17"/>
                      <a:pt x="16" y="22"/>
                      <a:pt x="19" y="29"/>
                    </a:cubicBezTo>
                    <a:cubicBezTo>
                      <a:pt x="21" y="28"/>
                      <a:pt x="22" y="27"/>
                      <a:pt x="23" y="26"/>
                    </a:cubicBezTo>
                    <a:cubicBezTo>
                      <a:pt x="26" y="19"/>
                      <a:pt x="31" y="11"/>
                      <a:pt x="37" y="4"/>
                    </a:cubicBezTo>
                    <a:cubicBezTo>
                      <a:pt x="34" y="3"/>
                      <a:pt x="31" y="2"/>
                      <a:pt x="27" y="1"/>
                    </a:cubicBezTo>
                    <a:cubicBezTo>
                      <a:pt x="24" y="1"/>
                      <a:pt x="19" y="1"/>
                      <a:pt x="16" y="0"/>
                    </a:cubicBezTo>
                  </a:path>
                </a:pathLst>
              </a:custGeom>
              <a:solidFill>
                <a:srgbClr val="B1AB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17" name="Freeform 1501">
                <a:extLst>
                  <a:ext uri="{FF2B5EF4-FFF2-40B4-BE49-F238E27FC236}">
                    <a16:creationId xmlns:a16="http://schemas.microsoft.com/office/drawing/2014/main" id="{5F68E582-AED8-4957-811C-B14DF1018A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8" y="1400"/>
                <a:ext cx="16" cy="10"/>
              </a:xfrm>
              <a:custGeom>
                <a:avLst/>
                <a:gdLst>
                  <a:gd name="T0" fmla="*/ 8 w 10"/>
                  <a:gd name="T1" fmla="*/ 0 h 6"/>
                  <a:gd name="T2" fmla="*/ 0 w 10"/>
                  <a:gd name="T3" fmla="*/ 13 h 6"/>
                  <a:gd name="T4" fmla="*/ 26 w 10"/>
                  <a:gd name="T5" fmla="*/ 13 h 6"/>
                  <a:gd name="T6" fmla="*/ 54 w 10"/>
                  <a:gd name="T7" fmla="*/ 47 h 6"/>
                  <a:gd name="T8" fmla="*/ 67 w 10"/>
                  <a:gd name="T9" fmla="*/ 33 h 6"/>
                  <a:gd name="T10" fmla="*/ 56 w 10"/>
                  <a:gd name="T11" fmla="*/ 22 h 6"/>
                  <a:gd name="T12" fmla="*/ 8 w 10"/>
                  <a:gd name="T13" fmla="*/ 0 h 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6">
                    <a:moveTo>
                      <a:pt x="1" y="0"/>
                    </a:moveTo>
                    <a:cubicBezTo>
                      <a:pt x="0" y="0"/>
                      <a:pt x="0" y="1"/>
                      <a:pt x="0" y="2"/>
                    </a:cubicBezTo>
                    <a:cubicBezTo>
                      <a:pt x="1" y="2"/>
                      <a:pt x="2" y="2"/>
                      <a:pt x="4" y="2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9" y="5"/>
                      <a:pt x="9" y="5"/>
                      <a:pt x="10" y="4"/>
                    </a:cubicBezTo>
                    <a:cubicBezTo>
                      <a:pt x="9" y="4"/>
                      <a:pt x="9" y="4"/>
                      <a:pt x="9" y="3"/>
                    </a:cubicBezTo>
                    <a:cubicBezTo>
                      <a:pt x="4" y="1"/>
                      <a:pt x="2" y="0"/>
                      <a:pt x="1" y="0"/>
                    </a:cubicBezTo>
                  </a:path>
                </a:pathLst>
              </a:custGeom>
              <a:solidFill>
                <a:srgbClr val="B1AB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18" name="Freeform 1502">
                <a:extLst>
                  <a:ext uri="{FF2B5EF4-FFF2-40B4-BE49-F238E27FC236}">
                    <a16:creationId xmlns:a16="http://schemas.microsoft.com/office/drawing/2014/main" id="{64D41A9C-F9F2-47CF-96AD-9AD6210627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2" y="1440"/>
                <a:ext cx="1" cy="3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8 h 2"/>
                  <a:gd name="T4" fmla="*/ 1 w 1"/>
                  <a:gd name="T5" fmla="*/ 12 h 2"/>
                  <a:gd name="T6" fmla="*/ 1 w 1"/>
                  <a:gd name="T7" fmla="*/ 12 h 2"/>
                  <a:gd name="T8" fmla="*/ 1 w 1"/>
                  <a:gd name="T9" fmla="*/ 8 h 2"/>
                  <a:gd name="T10" fmla="*/ 1 w 1"/>
                  <a:gd name="T11" fmla="*/ 0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</a:path>
                </a:pathLst>
              </a:custGeom>
              <a:solidFill>
                <a:srgbClr val="B1AB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19" name="Freeform 1503">
                <a:extLst>
                  <a:ext uri="{FF2B5EF4-FFF2-40B4-BE49-F238E27FC236}">
                    <a16:creationId xmlns:a16="http://schemas.microsoft.com/office/drawing/2014/main" id="{2C6EE108-5E0A-40E1-8744-522CED4609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9" y="1326"/>
                <a:ext cx="4" cy="2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16 h 1"/>
                  <a:gd name="T4" fmla="*/ 32 w 2"/>
                  <a:gd name="T5" fmla="*/ 0 h 1"/>
                  <a:gd name="T6" fmla="*/ 0 w 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1" y="1"/>
                      <a:pt x="1" y="1"/>
                      <a:pt x="2" y="0"/>
                    </a:cubicBezTo>
                    <a:cubicBezTo>
                      <a:pt x="1" y="0"/>
                      <a:pt x="1" y="0"/>
                      <a:pt x="0" y="0"/>
                    </a:cubicBezTo>
                  </a:path>
                </a:pathLst>
              </a:custGeom>
              <a:solidFill>
                <a:srgbClr val="CAC5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20" name="Freeform 1504">
                <a:extLst>
                  <a:ext uri="{FF2B5EF4-FFF2-40B4-BE49-F238E27FC236}">
                    <a16:creationId xmlns:a16="http://schemas.microsoft.com/office/drawing/2014/main" id="{22C80EA6-CD08-4580-BE3D-2C52CE38FE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8" y="1347"/>
                <a:ext cx="52" cy="53"/>
              </a:xfrm>
              <a:custGeom>
                <a:avLst/>
                <a:gdLst>
                  <a:gd name="T0" fmla="*/ 203 w 33"/>
                  <a:gd name="T1" fmla="*/ 0 h 33"/>
                  <a:gd name="T2" fmla="*/ 117 w 33"/>
                  <a:gd name="T3" fmla="*/ 34 h 33"/>
                  <a:gd name="T4" fmla="*/ 43 w 33"/>
                  <a:gd name="T5" fmla="*/ 120 h 33"/>
                  <a:gd name="T6" fmla="*/ 0 w 33"/>
                  <a:gd name="T7" fmla="*/ 153 h 33"/>
                  <a:gd name="T8" fmla="*/ 74 w 33"/>
                  <a:gd name="T9" fmla="*/ 220 h 33"/>
                  <a:gd name="T10" fmla="*/ 96 w 33"/>
                  <a:gd name="T11" fmla="*/ 173 h 33"/>
                  <a:gd name="T12" fmla="*/ 151 w 33"/>
                  <a:gd name="T13" fmla="*/ 128 h 33"/>
                  <a:gd name="T14" fmla="*/ 161 w 33"/>
                  <a:gd name="T15" fmla="*/ 120 h 33"/>
                  <a:gd name="T16" fmla="*/ 184 w 33"/>
                  <a:gd name="T17" fmla="*/ 67 h 33"/>
                  <a:gd name="T18" fmla="*/ 191 w 33"/>
                  <a:gd name="T19" fmla="*/ 26 h 33"/>
                  <a:gd name="T20" fmla="*/ 203 w 33"/>
                  <a:gd name="T21" fmla="*/ 0 h 3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3" h="33">
                    <a:moveTo>
                      <a:pt x="33" y="0"/>
                    </a:moveTo>
                    <a:cubicBezTo>
                      <a:pt x="28" y="1"/>
                      <a:pt x="24" y="3"/>
                      <a:pt x="19" y="5"/>
                    </a:cubicBezTo>
                    <a:cubicBezTo>
                      <a:pt x="16" y="10"/>
                      <a:pt x="11" y="15"/>
                      <a:pt x="7" y="18"/>
                    </a:cubicBezTo>
                    <a:cubicBezTo>
                      <a:pt x="5" y="19"/>
                      <a:pt x="3" y="21"/>
                      <a:pt x="0" y="23"/>
                    </a:cubicBezTo>
                    <a:cubicBezTo>
                      <a:pt x="5" y="26"/>
                      <a:pt x="8" y="29"/>
                      <a:pt x="12" y="33"/>
                    </a:cubicBezTo>
                    <a:cubicBezTo>
                      <a:pt x="13" y="31"/>
                      <a:pt x="14" y="28"/>
                      <a:pt x="16" y="26"/>
                    </a:cubicBezTo>
                    <a:cubicBezTo>
                      <a:pt x="19" y="22"/>
                      <a:pt x="22" y="21"/>
                      <a:pt x="25" y="19"/>
                    </a:cubicBezTo>
                    <a:cubicBezTo>
                      <a:pt x="25" y="18"/>
                      <a:pt x="25" y="18"/>
                      <a:pt x="26" y="18"/>
                    </a:cubicBezTo>
                    <a:cubicBezTo>
                      <a:pt x="27" y="15"/>
                      <a:pt x="28" y="12"/>
                      <a:pt x="30" y="10"/>
                    </a:cubicBezTo>
                    <a:cubicBezTo>
                      <a:pt x="30" y="8"/>
                      <a:pt x="30" y="6"/>
                      <a:pt x="31" y="4"/>
                    </a:cubicBezTo>
                    <a:cubicBezTo>
                      <a:pt x="31" y="3"/>
                      <a:pt x="32" y="2"/>
                      <a:pt x="33" y="0"/>
                    </a:cubicBezTo>
                  </a:path>
                </a:pathLst>
              </a:custGeom>
              <a:solidFill>
                <a:srgbClr val="CAC5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21" name="Freeform 1505">
                <a:extLst>
                  <a:ext uri="{FF2B5EF4-FFF2-40B4-BE49-F238E27FC236}">
                    <a16:creationId xmlns:a16="http://schemas.microsoft.com/office/drawing/2014/main" id="{9394CC93-F13B-40CE-8EC5-F5EEC4FC45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1" y="1384"/>
                <a:ext cx="36" cy="22"/>
              </a:xfrm>
              <a:custGeom>
                <a:avLst/>
                <a:gdLst>
                  <a:gd name="T0" fmla="*/ 70 w 22"/>
                  <a:gd name="T1" fmla="*/ 0 h 14"/>
                  <a:gd name="T2" fmla="*/ 0 w 22"/>
                  <a:gd name="T3" fmla="*/ 49 h 14"/>
                  <a:gd name="T4" fmla="*/ 13 w 22"/>
                  <a:gd name="T5" fmla="*/ 66 h 14"/>
                  <a:gd name="T6" fmla="*/ 67 w 22"/>
                  <a:gd name="T7" fmla="*/ 74 h 14"/>
                  <a:gd name="T8" fmla="*/ 70 w 22"/>
                  <a:gd name="T9" fmla="*/ 74 h 14"/>
                  <a:gd name="T10" fmla="*/ 77 w 22"/>
                  <a:gd name="T11" fmla="*/ 61 h 14"/>
                  <a:gd name="T12" fmla="*/ 136 w 22"/>
                  <a:gd name="T13" fmla="*/ 77 h 14"/>
                  <a:gd name="T14" fmla="*/ 144 w 22"/>
                  <a:gd name="T15" fmla="*/ 86 h 14"/>
                  <a:gd name="T16" fmla="*/ 159 w 22"/>
                  <a:gd name="T17" fmla="*/ 61 h 14"/>
                  <a:gd name="T18" fmla="*/ 70 w 22"/>
                  <a:gd name="T19" fmla="*/ 0 h 1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2" h="14">
                    <a:moveTo>
                      <a:pt x="10" y="0"/>
                    </a:moveTo>
                    <a:cubicBezTo>
                      <a:pt x="7" y="3"/>
                      <a:pt x="4" y="6"/>
                      <a:pt x="0" y="8"/>
                    </a:cubicBezTo>
                    <a:cubicBezTo>
                      <a:pt x="1" y="9"/>
                      <a:pt x="2" y="10"/>
                      <a:pt x="2" y="11"/>
                    </a:cubicBezTo>
                    <a:cubicBezTo>
                      <a:pt x="4" y="12"/>
                      <a:pt x="7" y="12"/>
                      <a:pt x="9" y="12"/>
                    </a:cubicBezTo>
                    <a:cubicBezTo>
                      <a:pt x="9" y="12"/>
                      <a:pt x="9" y="12"/>
                      <a:pt x="10" y="12"/>
                    </a:cubicBezTo>
                    <a:cubicBezTo>
                      <a:pt x="10" y="11"/>
                      <a:pt x="10" y="10"/>
                      <a:pt x="11" y="10"/>
                    </a:cubicBezTo>
                    <a:cubicBezTo>
                      <a:pt x="12" y="10"/>
                      <a:pt x="14" y="11"/>
                      <a:pt x="19" y="13"/>
                    </a:cubicBezTo>
                    <a:cubicBezTo>
                      <a:pt x="19" y="14"/>
                      <a:pt x="19" y="14"/>
                      <a:pt x="20" y="14"/>
                    </a:cubicBezTo>
                    <a:cubicBezTo>
                      <a:pt x="20" y="13"/>
                      <a:pt x="21" y="11"/>
                      <a:pt x="22" y="10"/>
                    </a:cubicBezTo>
                    <a:cubicBezTo>
                      <a:pt x="18" y="6"/>
                      <a:pt x="15" y="3"/>
                      <a:pt x="10" y="0"/>
                    </a:cubicBezTo>
                  </a:path>
                </a:pathLst>
              </a:custGeom>
              <a:solidFill>
                <a:srgbClr val="CFCB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22" name="Freeform 1506">
                <a:extLst>
                  <a:ext uri="{FF2B5EF4-FFF2-40B4-BE49-F238E27FC236}">
                    <a16:creationId xmlns:a16="http://schemas.microsoft.com/office/drawing/2014/main" id="{AEC6D4BB-255D-4D97-9782-B41CAF5C56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0" y="1435"/>
                <a:ext cx="7" cy="7"/>
              </a:xfrm>
              <a:custGeom>
                <a:avLst/>
                <a:gdLst>
                  <a:gd name="T0" fmla="*/ 37 w 4"/>
                  <a:gd name="T1" fmla="*/ 0 h 4"/>
                  <a:gd name="T2" fmla="*/ 0 w 4"/>
                  <a:gd name="T3" fmla="*/ 28 h 4"/>
                  <a:gd name="T4" fmla="*/ 12 w 4"/>
                  <a:gd name="T5" fmla="*/ 37 h 4"/>
                  <a:gd name="T6" fmla="*/ 21 w 4"/>
                  <a:gd name="T7" fmla="*/ 28 h 4"/>
                  <a:gd name="T8" fmla="*/ 3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cubicBezTo>
                      <a:pt x="3" y="1"/>
                      <a:pt x="2" y="2"/>
                      <a:pt x="0" y="3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2" y="4"/>
                      <a:pt x="2" y="3"/>
                      <a:pt x="2" y="3"/>
                    </a:cubicBezTo>
                    <a:cubicBezTo>
                      <a:pt x="3" y="2"/>
                      <a:pt x="3" y="1"/>
                      <a:pt x="4" y="0"/>
                    </a:cubicBezTo>
                  </a:path>
                </a:pathLst>
              </a:custGeom>
              <a:solidFill>
                <a:srgbClr val="CFCB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23" name="Freeform 1507">
                <a:extLst>
                  <a:ext uri="{FF2B5EF4-FFF2-40B4-BE49-F238E27FC236}">
                    <a16:creationId xmlns:a16="http://schemas.microsoft.com/office/drawing/2014/main" id="{E660CFB4-DD41-489E-8A8C-68D4CC4D5A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1" y="1403"/>
                <a:ext cx="19" cy="18"/>
              </a:xfrm>
              <a:custGeom>
                <a:avLst/>
                <a:gdLst>
                  <a:gd name="T0" fmla="*/ 52 w 12"/>
                  <a:gd name="T1" fmla="*/ 0 h 11"/>
                  <a:gd name="T2" fmla="*/ 25 w 12"/>
                  <a:gd name="T3" fmla="*/ 0 h 11"/>
                  <a:gd name="T4" fmla="*/ 0 w 12"/>
                  <a:gd name="T5" fmla="*/ 21 h 11"/>
                  <a:gd name="T6" fmla="*/ 25 w 12"/>
                  <a:gd name="T7" fmla="*/ 77 h 11"/>
                  <a:gd name="T8" fmla="*/ 33 w 12"/>
                  <a:gd name="T9" fmla="*/ 70 h 11"/>
                  <a:gd name="T10" fmla="*/ 76 w 12"/>
                  <a:gd name="T11" fmla="*/ 29 h 11"/>
                  <a:gd name="T12" fmla="*/ 52 w 12"/>
                  <a:gd name="T13" fmla="*/ 0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1">
                    <a:moveTo>
                      <a:pt x="8" y="0"/>
                    </a:moveTo>
                    <a:cubicBezTo>
                      <a:pt x="6" y="0"/>
                      <a:pt x="5" y="0"/>
                      <a:pt x="4" y="0"/>
                    </a:cubicBezTo>
                    <a:cubicBezTo>
                      <a:pt x="3" y="1"/>
                      <a:pt x="2" y="3"/>
                      <a:pt x="0" y="3"/>
                    </a:cubicBezTo>
                    <a:cubicBezTo>
                      <a:pt x="1" y="6"/>
                      <a:pt x="3" y="8"/>
                      <a:pt x="4" y="11"/>
                    </a:cubicBezTo>
                    <a:cubicBezTo>
                      <a:pt x="4" y="10"/>
                      <a:pt x="5" y="10"/>
                      <a:pt x="5" y="10"/>
                    </a:cubicBezTo>
                    <a:cubicBezTo>
                      <a:pt x="8" y="9"/>
                      <a:pt x="11" y="7"/>
                      <a:pt x="12" y="4"/>
                    </a:cubicBezTo>
                    <a:cubicBezTo>
                      <a:pt x="8" y="0"/>
                      <a:pt x="8" y="0"/>
                      <a:pt x="8" y="0"/>
                    </a:cubicBezTo>
                  </a:path>
                </a:pathLst>
              </a:custGeom>
              <a:solidFill>
                <a:srgbClr val="CFCB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24" name="Freeform 1508">
                <a:extLst>
                  <a:ext uri="{FF2B5EF4-FFF2-40B4-BE49-F238E27FC236}">
                    <a16:creationId xmlns:a16="http://schemas.microsoft.com/office/drawing/2014/main" id="{CFD32734-3731-4DCC-B2F0-19032F805B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5" y="1402"/>
                <a:ext cx="13" cy="6"/>
              </a:xfrm>
              <a:custGeom>
                <a:avLst/>
                <a:gdLst>
                  <a:gd name="T0" fmla="*/ 0 w 8"/>
                  <a:gd name="T1" fmla="*/ 0 h 4"/>
                  <a:gd name="T2" fmla="*/ 29 w 8"/>
                  <a:gd name="T3" fmla="*/ 21 h 4"/>
                  <a:gd name="T4" fmla="*/ 55 w 8"/>
                  <a:gd name="T5" fmla="*/ 8 h 4"/>
                  <a:gd name="T6" fmla="*/ 47 w 8"/>
                  <a:gd name="T7" fmla="*/ 8 h 4"/>
                  <a:gd name="T8" fmla="*/ 0 w 8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" h="4">
                    <a:moveTo>
                      <a:pt x="0" y="0"/>
                    </a:moveTo>
                    <a:cubicBezTo>
                      <a:pt x="1" y="1"/>
                      <a:pt x="3" y="3"/>
                      <a:pt x="4" y="4"/>
                    </a:cubicBezTo>
                    <a:cubicBezTo>
                      <a:pt x="6" y="4"/>
                      <a:pt x="7" y="2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5" y="1"/>
                      <a:pt x="2" y="1"/>
                      <a:pt x="0" y="0"/>
                    </a:cubicBezTo>
                  </a:path>
                </a:pathLst>
              </a:custGeom>
              <a:solidFill>
                <a:srgbClr val="E2DF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25" name="Freeform 1509">
                <a:extLst>
                  <a:ext uri="{FF2B5EF4-FFF2-40B4-BE49-F238E27FC236}">
                    <a16:creationId xmlns:a16="http://schemas.microsoft.com/office/drawing/2014/main" id="{8370D39D-E8E1-473C-86E4-BA3667DB7E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3" y="1371"/>
                <a:ext cx="74" cy="24"/>
              </a:xfrm>
              <a:custGeom>
                <a:avLst/>
                <a:gdLst>
                  <a:gd name="T0" fmla="*/ 307 w 46"/>
                  <a:gd name="T1" fmla="*/ 0 h 15"/>
                  <a:gd name="T2" fmla="*/ 208 w 46"/>
                  <a:gd name="T3" fmla="*/ 21 h 15"/>
                  <a:gd name="T4" fmla="*/ 179 w 46"/>
                  <a:gd name="T5" fmla="*/ 21 h 15"/>
                  <a:gd name="T6" fmla="*/ 122 w 46"/>
                  <a:gd name="T7" fmla="*/ 13 h 15"/>
                  <a:gd name="T8" fmla="*/ 60 w 46"/>
                  <a:gd name="T9" fmla="*/ 8 h 15"/>
                  <a:gd name="T10" fmla="*/ 0 w 46"/>
                  <a:gd name="T11" fmla="*/ 21 h 15"/>
                  <a:gd name="T12" fmla="*/ 196 w 46"/>
                  <a:gd name="T13" fmla="*/ 98 h 15"/>
                  <a:gd name="T14" fmla="*/ 241 w 46"/>
                  <a:gd name="T15" fmla="*/ 86 h 15"/>
                  <a:gd name="T16" fmla="*/ 307 w 46"/>
                  <a:gd name="T17" fmla="*/ 0 h 1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6" h="15">
                    <a:moveTo>
                      <a:pt x="46" y="0"/>
                    </a:moveTo>
                    <a:cubicBezTo>
                      <a:pt x="41" y="0"/>
                      <a:pt x="37" y="2"/>
                      <a:pt x="31" y="3"/>
                    </a:cubicBezTo>
                    <a:cubicBezTo>
                      <a:pt x="30" y="3"/>
                      <a:pt x="29" y="3"/>
                      <a:pt x="27" y="3"/>
                    </a:cubicBezTo>
                    <a:cubicBezTo>
                      <a:pt x="24" y="3"/>
                      <a:pt x="21" y="3"/>
                      <a:pt x="18" y="2"/>
                    </a:cubicBezTo>
                    <a:cubicBezTo>
                      <a:pt x="15" y="2"/>
                      <a:pt x="12" y="1"/>
                      <a:pt x="9" y="1"/>
                    </a:cubicBezTo>
                    <a:cubicBezTo>
                      <a:pt x="6" y="1"/>
                      <a:pt x="3" y="2"/>
                      <a:pt x="0" y="3"/>
                    </a:cubicBezTo>
                    <a:cubicBezTo>
                      <a:pt x="9" y="9"/>
                      <a:pt x="19" y="12"/>
                      <a:pt x="29" y="15"/>
                    </a:cubicBezTo>
                    <a:cubicBezTo>
                      <a:pt x="32" y="15"/>
                      <a:pt x="34" y="14"/>
                      <a:pt x="36" y="13"/>
                    </a:cubicBezTo>
                    <a:cubicBezTo>
                      <a:pt x="43" y="9"/>
                      <a:pt x="46" y="4"/>
                      <a:pt x="46" y="0"/>
                    </a:cubicBezTo>
                  </a:path>
                </a:pathLst>
              </a:custGeom>
              <a:solidFill>
                <a:srgbClr val="CAC5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26" name="Freeform 1510">
                <a:extLst>
                  <a:ext uri="{FF2B5EF4-FFF2-40B4-BE49-F238E27FC236}">
                    <a16:creationId xmlns:a16="http://schemas.microsoft.com/office/drawing/2014/main" id="{E7B3D5D1-0326-41D0-A6C5-D06AA13A45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4" y="1369"/>
                <a:ext cx="74" cy="25"/>
              </a:xfrm>
              <a:custGeom>
                <a:avLst/>
                <a:gdLst>
                  <a:gd name="T0" fmla="*/ 251 w 46"/>
                  <a:gd name="T1" fmla="*/ 0 h 15"/>
                  <a:gd name="T2" fmla="*/ 145 w 46"/>
                  <a:gd name="T3" fmla="*/ 62 h 15"/>
                  <a:gd name="T4" fmla="*/ 97 w 46"/>
                  <a:gd name="T5" fmla="*/ 70 h 15"/>
                  <a:gd name="T6" fmla="*/ 8 w 46"/>
                  <a:gd name="T7" fmla="*/ 55 h 15"/>
                  <a:gd name="T8" fmla="*/ 47 w 46"/>
                  <a:gd name="T9" fmla="*/ 117 h 15"/>
                  <a:gd name="T10" fmla="*/ 267 w 46"/>
                  <a:gd name="T11" fmla="*/ 22 h 15"/>
                  <a:gd name="T12" fmla="*/ 307 w 46"/>
                  <a:gd name="T13" fmla="*/ 13 h 15"/>
                  <a:gd name="T14" fmla="*/ 251 w 46"/>
                  <a:gd name="T15" fmla="*/ 0 h 1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6" h="15">
                    <a:moveTo>
                      <a:pt x="37" y="0"/>
                    </a:moveTo>
                    <a:cubicBezTo>
                      <a:pt x="32" y="3"/>
                      <a:pt x="27" y="6"/>
                      <a:pt x="22" y="8"/>
                    </a:cubicBezTo>
                    <a:cubicBezTo>
                      <a:pt x="19" y="9"/>
                      <a:pt x="17" y="9"/>
                      <a:pt x="14" y="9"/>
                    </a:cubicBezTo>
                    <a:cubicBezTo>
                      <a:pt x="10" y="9"/>
                      <a:pt x="6" y="8"/>
                      <a:pt x="1" y="7"/>
                    </a:cubicBezTo>
                    <a:cubicBezTo>
                      <a:pt x="0" y="12"/>
                      <a:pt x="3" y="14"/>
                      <a:pt x="7" y="15"/>
                    </a:cubicBezTo>
                    <a:cubicBezTo>
                      <a:pt x="17" y="9"/>
                      <a:pt x="28" y="5"/>
                      <a:pt x="40" y="3"/>
                    </a:cubicBezTo>
                    <a:cubicBezTo>
                      <a:pt x="42" y="2"/>
                      <a:pt x="44" y="2"/>
                      <a:pt x="46" y="2"/>
                    </a:cubicBezTo>
                    <a:cubicBezTo>
                      <a:pt x="42" y="2"/>
                      <a:pt x="39" y="1"/>
                      <a:pt x="37" y="0"/>
                    </a:cubicBezTo>
                  </a:path>
                </a:pathLst>
              </a:custGeom>
              <a:solidFill>
                <a:srgbClr val="CAC5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27" name="Freeform 1511">
                <a:extLst>
                  <a:ext uri="{FF2B5EF4-FFF2-40B4-BE49-F238E27FC236}">
                    <a16:creationId xmlns:a16="http://schemas.microsoft.com/office/drawing/2014/main" id="{182FD09B-33D7-4A65-BF12-A30C06A8E0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5" y="1373"/>
                <a:ext cx="65" cy="27"/>
              </a:xfrm>
              <a:custGeom>
                <a:avLst/>
                <a:gdLst>
                  <a:gd name="T0" fmla="*/ 270 w 40"/>
                  <a:gd name="T1" fmla="*/ 0 h 17"/>
                  <a:gd name="T2" fmla="*/ 232 w 40"/>
                  <a:gd name="T3" fmla="*/ 8 h 17"/>
                  <a:gd name="T4" fmla="*/ 0 w 40"/>
                  <a:gd name="T5" fmla="*/ 83 h 17"/>
                  <a:gd name="T6" fmla="*/ 76 w 40"/>
                  <a:gd name="T7" fmla="*/ 89 h 17"/>
                  <a:gd name="T8" fmla="*/ 145 w 40"/>
                  <a:gd name="T9" fmla="*/ 108 h 17"/>
                  <a:gd name="T10" fmla="*/ 270 w 40"/>
                  <a:gd name="T11" fmla="*/ 25 h 17"/>
                  <a:gd name="T12" fmla="*/ 280 w 40"/>
                  <a:gd name="T13" fmla="*/ 0 h 17"/>
                  <a:gd name="T14" fmla="*/ 270 w 40"/>
                  <a:gd name="T15" fmla="*/ 0 h 1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0" h="17">
                    <a:moveTo>
                      <a:pt x="39" y="0"/>
                    </a:moveTo>
                    <a:cubicBezTo>
                      <a:pt x="37" y="0"/>
                      <a:pt x="35" y="0"/>
                      <a:pt x="33" y="1"/>
                    </a:cubicBezTo>
                    <a:cubicBezTo>
                      <a:pt x="21" y="3"/>
                      <a:pt x="10" y="7"/>
                      <a:pt x="0" y="13"/>
                    </a:cubicBezTo>
                    <a:cubicBezTo>
                      <a:pt x="3" y="14"/>
                      <a:pt x="8" y="14"/>
                      <a:pt x="11" y="14"/>
                    </a:cubicBezTo>
                    <a:cubicBezTo>
                      <a:pt x="15" y="15"/>
                      <a:pt x="18" y="16"/>
                      <a:pt x="21" y="17"/>
                    </a:cubicBezTo>
                    <a:cubicBezTo>
                      <a:pt x="27" y="12"/>
                      <a:pt x="33" y="7"/>
                      <a:pt x="39" y="4"/>
                    </a:cubicBezTo>
                    <a:cubicBezTo>
                      <a:pt x="39" y="2"/>
                      <a:pt x="40" y="1"/>
                      <a:pt x="40" y="0"/>
                    </a:cubicBezTo>
                    <a:cubicBezTo>
                      <a:pt x="39" y="0"/>
                      <a:pt x="39" y="0"/>
                      <a:pt x="39" y="0"/>
                    </a:cubicBezTo>
                  </a:path>
                </a:pathLst>
              </a:custGeom>
              <a:solidFill>
                <a:srgbClr val="CFCB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28" name="Freeform 1512">
                <a:extLst>
                  <a:ext uri="{FF2B5EF4-FFF2-40B4-BE49-F238E27FC236}">
                    <a16:creationId xmlns:a16="http://schemas.microsoft.com/office/drawing/2014/main" id="{614C4E32-7DCD-42A9-AEF5-484F2D5477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8" y="1371"/>
                <a:ext cx="24" cy="8"/>
              </a:xfrm>
              <a:custGeom>
                <a:avLst/>
                <a:gdLst>
                  <a:gd name="T0" fmla="*/ 74 w 15"/>
                  <a:gd name="T1" fmla="*/ 0 h 5"/>
                  <a:gd name="T2" fmla="*/ 46 w 15"/>
                  <a:gd name="T3" fmla="*/ 8 h 5"/>
                  <a:gd name="T4" fmla="*/ 8 w 15"/>
                  <a:gd name="T5" fmla="*/ 8 h 5"/>
                  <a:gd name="T6" fmla="*/ 8 w 15"/>
                  <a:gd name="T7" fmla="*/ 8 h 5"/>
                  <a:gd name="T8" fmla="*/ 0 w 15"/>
                  <a:gd name="T9" fmla="*/ 34 h 5"/>
                  <a:gd name="T10" fmla="*/ 98 w 15"/>
                  <a:gd name="T11" fmla="*/ 8 h 5"/>
                  <a:gd name="T12" fmla="*/ 86 w 15"/>
                  <a:gd name="T13" fmla="*/ 8 h 5"/>
                  <a:gd name="T14" fmla="*/ 74 w 15"/>
                  <a:gd name="T15" fmla="*/ 0 h 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5" h="5">
                    <a:moveTo>
                      <a:pt x="11" y="0"/>
                    </a:moveTo>
                    <a:cubicBezTo>
                      <a:pt x="10" y="0"/>
                      <a:pt x="8" y="1"/>
                      <a:pt x="7" y="1"/>
                    </a:cubicBezTo>
                    <a:cubicBezTo>
                      <a:pt x="5" y="1"/>
                      <a:pt x="3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0" y="3"/>
                      <a:pt x="0" y="5"/>
                    </a:cubicBezTo>
                    <a:cubicBezTo>
                      <a:pt x="5" y="3"/>
                      <a:pt x="10" y="1"/>
                      <a:pt x="15" y="1"/>
                    </a:cubicBezTo>
                    <a:cubicBezTo>
                      <a:pt x="15" y="1"/>
                      <a:pt x="14" y="1"/>
                      <a:pt x="13" y="1"/>
                    </a:cubicBezTo>
                    <a:cubicBezTo>
                      <a:pt x="12" y="0"/>
                      <a:pt x="12" y="0"/>
                      <a:pt x="11" y="0"/>
                    </a:cubicBezTo>
                  </a:path>
                </a:pathLst>
              </a:custGeom>
              <a:solidFill>
                <a:srgbClr val="E2DF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29" name="Freeform 1513">
                <a:extLst>
                  <a:ext uri="{FF2B5EF4-FFF2-40B4-BE49-F238E27FC236}">
                    <a16:creationId xmlns:a16="http://schemas.microsoft.com/office/drawing/2014/main" id="{E8A17180-998E-48C2-BFD2-2F64168FC6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1" y="1355"/>
                <a:ext cx="47" cy="29"/>
              </a:xfrm>
              <a:custGeom>
                <a:avLst/>
                <a:gdLst>
                  <a:gd name="T0" fmla="*/ 199 w 29"/>
                  <a:gd name="T1" fmla="*/ 0 h 18"/>
                  <a:gd name="T2" fmla="*/ 152 w 29"/>
                  <a:gd name="T3" fmla="*/ 21 h 18"/>
                  <a:gd name="T4" fmla="*/ 0 w 29"/>
                  <a:gd name="T5" fmla="*/ 89 h 18"/>
                  <a:gd name="T6" fmla="*/ 68 w 29"/>
                  <a:gd name="T7" fmla="*/ 122 h 18"/>
                  <a:gd name="T8" fmla="*/ 118 w 29"/>
                  <a:gd name="T9" fmla="*/ 89 h 18"/>
                  <a:gd name="T10" fmla="*/ 199 w 29"/>
                  <a:gd name="T11" fmla="*/ 0 h 1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9" h="18">
                    <a:moveTo>
                      <a:pt x="29" y="0"/>
                    </a:moveTo>
                    <a:cubicBezTo>
                      <a:pt x="27" y="1"/>
                      <a:pt x="25" y="2"/>
                      <a:pt x="22" y="3"/>
                    </a:cubicBezTo>
                    <a:cubicBezTo>
                      <a:pt x="15" y="7"/>
                      <a:pt x="8" y="11"/>
                      <a:pt x="0" y="13"/>
                    </a:cubicBezTo>
                    <a:cubicBezTo>
                      <a:pt x="4" y="15"/>
                      <a:pt x="7" y="16"/>
                      <a:pt x="10" y="18"/>
                    </a:cubicBezTo>
                    <a:cubicBezTo>
                      <a:pt x="13" y="16"/>
                      <a:pt x="15" y="14"/>
                      <a:pt x="17" y="13"/>
                    </a:cubicBezTo>
                    <a:cubicBezTo>
                      <a:pt x="21" y="10"/>
                      <a:pt x="26" y="5"/>
                      <a:pt x="29" y="0"/>
                    </a:cubicBezTo>
                  </a:path>
                </a:pathLst>
              </a:custGeom>
              <a:solidFill>
                <a:srgbClr val="DFDB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30" name="Freeform 1514">
                <a:extLst>
                  <a:ext uri="{FF2B5EF4-FFF2-40B4-BE49-F238E27FC236}">
                    <a16:creationId xmlns:a16="http://schemas.microsoft.com/office/drawing/2014/main" id="{0FB0D35C-A3A4-4C85-800E-8D6059F04A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3" y="1376"/>
                <a:ext cx="45" cy="21"/>
              </a:xfrm>
              <a:custGeom>
                <a:avLst/>
                <a:gdLst>
                  <a:gd name="T0" fmla="*/ 122 w 28"/>
                  <a:gd name="T1" fmla="*/ 0 h 13"/>
                  <a:gd name="T2" fmla="*/ 76 w 28"/>
                  <a:gd name="T3" fmla="*/ 13 h 13"/>
                  <a:gd name="T4" fmla="*/ 68 w 28"/>
                  <a:gd name="T5" fmla="*/ 8 h 13"/>
                  <a:gd name="T6" fmla="*/ 0 w 28"/>
                  <a:gd name="T7" fmla="*/ 8 h 13"/>
                  <a:gd name="T8" fmla="*/ 122 w 28"/>
                  <a:gd name="T9" fmla="*/ 89 h 13"/>
                  <a:gd name="T10" fmla="*/ 186 w 28"/>
                  <a:gd name="T11" fmla="*/ 34 h 13"/>
                  <a:gd name="T12" fmla="*/ 122 w 28"/>
                  <a:gd name="T13" fmla="*/ 0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8" h="13">
                    <a:moveTo>
                      <a:pt x="18" y="0"/>
                    </a:moveTo>
                    <a:cubicBezTo>
                      <a:pt x="16" y="1"/>
                      <a:pt x="14" y="2"/>
                      <a:pt x="11" y="2"/>
                    </a:cubicBezTo>
                    <a:cubicBezTo>
                      <a:pt x="11" y="2"/>
                      <a:pt x="10" y="2"/>
                      <a:pt x="10" y="1"/>
                    </a:cubicBezTo>
                    <a:cubicBezTo>
                      <a:pt x="7" y="1"/>
                      <a:pt x="3" y="1"/>
                      <a:pt x="0" y="1"/>
                    </a:cubicBezTo>
                    <a:cubicBezTo>
                      <a:pt x="7" y="3"/>
                      <a:pt x="13" y="8"/>
                      <a:pt x="18" y="13"/>
                    </a:cubicBezTo>
                    <a:cubicBezTo>
                      <a:pt x="22" y="11"/>
                      <a:pt x="25" y="8"/>
                      <a:pt x="28" y="5"/>
                    </a:cubicBezTo>
                    <a:cubicBezTo>
                      <a:pt x="25" y="3"/>
                      <a:pt x="22" y="2"/>
                      <a:pt x="18" y="0"/>
                    </a:cubicBezTo>
                  </a:path>
                </a:pathLst>
              </a:custGeom>
              <a:solidFill>
                <a:srgbClr val="E2DF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31" name="Freeform 1515">
                <a:extLst>
                  <a:ext uri="{FF2B5EF4-FFF2-40B4-BE49-F238E27FC236}">
                    <a16:creationId xmlns:a16="http://schemas.microsoft.com/office/drawing/2014/main" id="{ED91806E-8059-4B5B-A86E-B417365322B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10" y="796"/>
                <a:ext cx="517" cy="243"/>
              </a:xfrm>
              <a:custGeom>
                <a:avLst/>
                <a:gdLst>
                  <a:gd name="T0" fmla="*/ 278 w 322"/>
                  <a:gd name="T1" fmla="*/ 8 h 151"/>
                  <a:gd name="T2" fmla="*/ 226 w 322"/>
                  <a:gd name="T3" fmla="*/ 8 h 151"/>
                  <a:gd name="T4" fmla="*/ 1150 w 322"/>
                  <a:gd name="T5" fmla="*/ 179 h 151"/>
                  <a:gd name="T6" fmla="*/ 1325 w 322"/>
                  <a:gd name="T7" fmla="*/ 254 h 151"/>
                  <a:gd name="T8" fmla="*/ 1810 w 322"/>
                  <a:gd name="T9" fmla="*/ 583 h 151"/>
                  <a:gd name="T10" fmla="*/ 1810 w 322"/>
                  <a:gd name="T11" fmla="*/ 583 h 151"/>
                  <a:gd name="T12" fmla="*/ 1810 w 322"/>
                  <a:gd name="T13" fmla="*/ 583 h 151"/>
                  <a:gd name="T14" fmla="*/ 1962 w 322"/>
                  <a:gd name="T15" fmla="*/ 752 h 151"/>
                  <a:gd name="T16" fmla="*/ 1941 w 322"/>
                  <a:gd name="T17" fmla="*/ 697 h 151"/>
                  <a:gd name="T18" fmla="*/ 2094 w 322"/>
                  <a:gd name="T19" fmla="*/ 932 h 151"/>
                  <a:gd name="T20" fmla="*/ 2140 w 322"/>
                  <a:gd name="T21" fmla="*/ 1012 h 151"/>
                  <a:gd name="T22" fmla="*/ 278 w 322"/>
                  <a:gd name="T23" fmla="*/ 8 h 151"/>
                  <a:gd name="T24" fmla="*/ 141 w 322"/>
                  <a:gd name="T25" fmla="*/ 0 h 151"/>
                  <a:gd name="T26" fmla="*/ 0 w 322"/>
                  <a:gd name="T27" fmla="*/ 8 h 151"/>
                  <a:gd name="T28" fmla="*/ 21 w 322"/>
                  <a:gd name="T29" fmla="*/ 21 h 151"/>
                  <a:gd name="T30" fmla="*/ 226 w 322"/>
                  <a:gd name="T31" fmla="*/ 8 h 151"/>
                  <a:gd name="T32" fmla="*/ 141 w 322"/>
                  <a:gd name="T33" fmla="*/ 0 h 15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2" h="151">
                    <a:moveTo>
                      <a:pt x="42" y="1"/>
                    </a:moveTo>
                    <a:cubicBezTo>
                      <a:pt x="39" y="1"/>
                      <a:pt x="37" y="1"/>
                      <a:pt x="34" y="1"/>
                    </a:cubicBezTo>
                    <a:cubicBezTo>
                      <a:pt x="90" y="2"/>
                      <a:pt x="136" y="12"/>
                      <a:pt x="173" y="27"/>
                    </a:cubicBezTo>
                    <a:cubicBezTo>
                      <a:pt x="182" y="29"/>
                      <a:pt x="190" y="31"/>
                      <a:pt x="199" y="38"/>
                    </a:cubicBezTo>
                    <a:cubicBezTo>
                      <a:pt x="230" y="53"/>
                      <a:pt x="254" y="70"/>
                      <a:pt x="272" y="87"/>
                    </a:cubicBezTo>
                    <a:cubicBezTo>
                      <a:pt x="272" y="87"/>
                      <a:pt x="272" y="87"/>
                      <a:pt x="272" y="87"/>
                    </a:cubicBezTo>
                    <a:cubicBezTo>
                      <a:pt x="272" y="87"/>
                      <a:pt x="272" y="87"/>
                      <a:pt x="272" y="87"/>
                    </a:cubicBezTo>
                    <a:cubicBezTo>
                      <a:pt x="281" y="96"/>
                      <a:pt x="289" y="104"/>
                      <a:pt x="295" y="112"/>
                    </a:cubicBezTo>
                    <a:cubicBezTo>
                      <a:pt x="294" y="109"/>
                      <a:pt x="293" y="106"/>
                      <a:pt x="292" y="104"/>
                    </a:cubicBezTo>
                    <a:cubicBezTo>
                      <a:pt x="299" y="115"/>
                      <a:pt x="308" y="127"/>
                      <a:pt x="315" y="139"/>
                    </a:cubicBezTo>
                    <a:cubicBezTo>
                      <a:pt x="319" y="146"/>
                      <a:pt x="321" y="150"/>
                      <a:pt x="322" y="151"/>
                    </a:cubicBezTo>
                    <a:cubicBezTo>
                      <a:pt x="260" y="18"/>
                      <a:pt x="113" y="1"/>
                      <a:pt x="42" y="1"/>
                    </a:cubicBezTo>
                    <a:moveTo>
                      <a:pt x="21" y="0"/>
                    </a:moveTo>
                    <a:cubicBezTo>
                      <a:pt x="14" y="0"/>
                      <a:pt x="7" y="1"/>
                      <a:pt x="0" y="1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15" y="1"/>
                      <a:pt x="34" y="1"/>
                    </a:cubicBezTo>
                    <a:cubicBezTo>
                      <a:pt x="30" y="1"/>
                      <a:pt x="26" y="0"/>
                      <a:pt x="21" y="0"/>
                    </a:cubicBezTo>
                  </a:path>
                </a:pathLst>
              </a:custGeom>
              <a:solidFill>
                <a:srgbClr val="796F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32" name="Freeform 1516">
                <a:extLst>
                  <a:ext uri="{FF2B5EF4-FFF2-40B4-BE49-F238E27FC236}">
                    <a16:creationId xmlns:a16="http://schemas.microsoft.com/office/drawing/2014/main" id="{FC1E7EFA-93A1-423B-8640-E331584051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79" y="963"/>
                <a:ext cx="37" cy="57"/>
              </a:xfrm>
              <a:custGeom>
                <a:avLst/>
                <a:gdLst>
                  <a:gd name="T0" fmla="*/ 0 w 23"/>
                  <a:gd name="T1" fmla="*/ 0 h 35"/>
                  <a:gd name="T2" fmla="*/ 21 w 23"/>
                  <a:gd name="T3" fmla="*/ 55 h 35"/>
                  <a:gd name="T4" fmla="*/ 156 w 23"/>
                  <a:gd name="T5" fmla="*/ 246 h 35"/>
                  <a:gd name="T6" fmla="*/ 0 w 23"/>
                  <a:gd name="T7" fmla="*/ 0 h 3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3" h="35">
                    <a:moveTo>
                      <a:pt x="0" y="0"/>
                    </a:moveTo>
                    <a:cubicBezTo>
                      <a:pt x="1" y="2"/>
                      <a:pt x="2" y="5"/>
                      <a:pt x="3" y="8"/>
                    </a:cubicBezTo>
                    <a:cubicBezTo>
                      <a:pt x="13" y="19"/>
                      <a:pt x="19" y="28"/>
                      <a:pt x="23" y="35"/>
                    </a:cubicBezTo>
                    <a:cubicBezTo>
                      <a:pt x="16" y="23"/>
                      <a:pt x="7" y="11"/>
                      <a:pt x="0" y="0"/>
                    </a:cubicBezTo>
                  </a:path>
                </a:pathLst>
              </a:custGeom>
              <a:solidFill>
                <a:srgbClr val="A9A2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33" name="Freeform 1517">
                <a:extLst>
                  <a:ext uri="{FF2B5EF4-FFF2-40B4-BE49-F238E27FC236}">
                    <a16:creationId xmlns:a16="http://schemas.microsoft.com/office/drawing/2014/main" id="{CF92E604-5218-4731-9977-9816B6C07E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27" y="1039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796F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34" name="Freeform 1518">
                <a:extLst>
                  <a:ext uri="{FF2B5EF4-FFF2-40B4-BE49-F238E27FC236}">
                    <a16:creationId xmlns:a16="http://schemas.microsoft.com/office/drawing/2014/main" id="{613A7DCC-A0A3-45C1-9BD6-5AF59B5DC15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127" y="1039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  <a:gd name="T6" fmla="*/ 0 w 1"/>
                  <a:gd name="T7" fmla="*/ 0 h 1"/>
                  <a:gd name="T8" fmla="*/ 0 w 1"/>
                  <a:gd name="T9" fmla="*/ 1 h 1"/>
                  <a:gd name="T10" fmla="*/ 0 w 1"/>
                  <a:gd name="T11" fmla="*/ 0 h 1"/>
                  <a:gd name="T12" fmla="*/ 0 w 1"/>
                  <a:gd name="T13" fmla="*/ 0 h 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A9A2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35" name="Freeform 1519">
                <a:extLst>
                  <a:ext uri="{FF2B5EF4-FFF2-40B4-BE49-F238E27FC236}">
                    <a16:creationId xmlns:a16="http://schemas.microsoft.com/office/drawing/2014/main" id="{E99A617B-44E1-4584-8B47-878CD4094A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" y="805"/>
                <a:ext cx="198" cy="78"/>
              </a:xfrm>
              <a:custGeom>
                <a:avLst/>
                <a:gdLst>
                  <a:gd name="T0" fmla="*/ 786 w 124"/>
                  <a:gd name="T1" fmla="*/ 0 h 49"/>
                  <a:gd name="T2" fmla="*/ 0 w 124"/>
                  <a:gd name="T3" fmla="*/ 197 h 49"/>
                  <a:gd name="T4" fmla="*/ 0 w 124"/>
                  <a:gd name="T5" fmla="*/ 213 h 49"/>
                  <a:gd name="T6" fmla="*/ 0 w 124"/>
                  <a:gd name="T7" fmla="*/ 314 h 49"/>
                  <a:gd name="T8" fmla="*/ 806 w 124"/>
                  <a:gd name="T9" fmla="*/ 0 h 49"/>
                  <a:gd name="T10" fmla="*/ 786 w 124"/>
                  <a:gd name="T11" fmla="*/ 0 h 4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24" h="49">
                    <a:moveTo>
                      <a:pt x="121" y="0"/>
                    </a:moveTo>
                    <a:cubicBezTo>
                      <a:pt x="108" y="0"/>
                      <a:pt x="63" y="2"/>
                      <a:pt x="0" y="31"/>
                    </a:cubicBezTo>
                    <a:cubicBezTo>
                      <a:pt x="0" y="33"/>
                      <a:pt x="0" y="33"/>
                      <a:pt x="0" y="33"/>
                    </a:cubicBezTo>
                    <a:cubicBezTo>
                      <a:pt x="0" y="49"/>
                      <a:pt x="0" y="49"/>
                      <a:pt x="0" y="49"/>
                    </a:cubicBezTo>
                    <a:cubicBezTo>
                      <a:pt x="0" y="49"/>
                      <a:pt x="11" y="11"/>
                      <a:pt x="124" y="0"/>
                    </a:cubicBezTo>
                    <a:cubicBezTo>
                      <a:pt x="124" y="0"/>
                      <a:pt x="123" y="0"/>
                      <a:pt x="121" y="0"/>
                    </a:cubicBezTo>
                  </a:path>
                </a:pathLst>
              </a:custGeom>
              <a:solidFill>
                <a:srgbClr val="564C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36" name="Freeform 1520">
                <a:extLst>
                  <a:ext uri="{FF2B5EF4-FFF2-40B4-BE49-F238E27FC236}">
                    <a16:creationId xmlns:a16="http://schemas.microsoft.com/office/drawing/2014/main" id="{6D68C7AB-CFD5-43C3-8A50-9D957DD3E6F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20" y="805"/>
                <a:ext cx="463" cy="104"/>
              </a:xfrm>
              <a:custGeom>
                <a:avLst/>
                <a:gdLst>
                  <a:gd name="T0" fmla="*/ 1307 w 288"/>
                  <a:gd name="T1" fmla="*/ 86 h 65"/>
                  <a:gd name="T2" fmla="*/ 1450 w 288"/>
                  <a:gd name="T3" fmla="*/ 176 h 65"/>
                  <a:gd name="T4" fmla="*/ 1584 w 288"/>
                  <a:gd name="T5" fmla="*/ 294 h 65"/>
                  <a:gd name="T6" fmla="*/ 1923 w 288"/>
                  <a:gd name="T7" fmla="*/ 426 h 65"/>
                  <a:gd name="T8" fmla="*/ 1715 w 288"/>
                  <a:gd name="T9" fmla="*/ 230 h 65"/>
                  <a:gd name="T10" fmla="*/ 1702 w 288"/>
                  <a:gd name="T11" fmla="*/ 218 h 65"/>
                  <a:gd name="T12" fmla="*/ 1530 w 288"/>
                  <a:gd name="T13" fmla="*/ 144 h 65"/>
                  <a:gd name="T14" fmla="*/ 1349 w 288"/>
                  <a:gd name="T15" fmla="*/ 90 h 65"/>
                  <a:gd name="T16" fmla="*/ 1307 w 288"/>
                  <a:gd name="T17" fmla="*/ 86 h 65"/>
                  <a:gd name="T18" fmla="*/ 1222 w 288"/>
                  <a:gd name="T19" fmla="*/ 74 h 65"/>
                  <a:gd name="T20" fmla="*/ 1169 w 288"/>
                  <a:gd name="T21" fmla="*/ 110 h 65"/>
                  <a:gd name="T22" fmla="*/ 1183 w 288"/>
                  <a:gd name="T23" fmla="*/ 131 h 65"/>
                  <a:gd name="T24" fmla="*/ 1251 w 288"/>
                  <a:gd name="T25" fmla="*/ 77 h 65"/>
                  <a:gd name="T26" fmla="*/ 1222 w 288"/>
                  <a:gd name="T27" fmla="*/ 74 h 65"/>
                  <a:gd name="T28" fmla="*/ 418 w 288"/>
                  <a:gd name="T29" fmla="*/ 0 h 65"/>
                  <a:gd name="T30" fmla="*/ 175 w 288"/>
                  <a:gd name="T31" fmla="*/ 90 h 65"/>
                  <a:gd name="T32" fmla="*/ 0 w 288"/>
                  <a:gd name="T33" fmla="*/ 131 h 65"/>
                  <a:gd name="T34" fmla="*/ 132 w 288"/>
                  <a:gd name="T35" fmla="*/ 144 h 65"/>
                  <a:gd name="T36" fmla="*/ 175 w 288"/>
                  <a:gd name="T37" fmla="*/ 144 h 65"/>
                  <a:gd name="T38" fmla="*/ 354 w 288"/>
                  <a:gd name="T39" fmla="*/ 90 h 65"/>
                  <a:gd name="T40" fmla="*/ 450 w 288"/>
                  <a:gd name="T41" fmla="*/ 74 h 65"/>
                  <a:gd name="T42" fmla="*/ 574 w 288"/>
                  <a:gd name="T43" fmla="*/ 98 h 65"/>
                  <a:gd name="T44" fmla="*/ 535 w 288"/>
                  <a:gd name="T45" fmla="*/ 26 h 65"/>
                  <a:gd name="T46" fmla="*/ 418 w 288"/>
                  <a:gd name="T47" fmla="*/ 0 h 65"/>
                  <a:gd name="T48" fmla="*/ 418 w 288"/>
                  <a:gd name="T49" fmla="*/ 0 h 65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288" h="65">
                    <a:moveTo>
                      <a:pt x="196" y="13"/>
                    </a:moveTo>
                    <a:cubicBezTo>
                      <a:pt x="204" y="16"/>
                      <a:pt x="213" y="24"/>
                      <a:pt x="217" y="27"/>
                    </a:cubicBezTo>
                    <a:cubicBezTo>
                      <a:pt x="223" y="33"/>
                      <a:pt x="230" y="39"/>
                      <a:pt x="237" y="45"/>
                    </a:cubicBezTo>
                    <a:cubicBezTo>
                      <a:pt x="256" y="47"/>
                      <a:pt x="271" y="56"/>
                      <a:pt x="288" y="65"/>
                    </a:cubicBezTo>
                    <a:cubicBezTo>
                      <a:pt x="279" y="54"/>
                      <a:pt x="270" y="44"/>
                      <a:pt x="257" y="35"/>
                    </a:cubicBezTo>
                    <a:cubicBezTo>
                      <a:pt x="257" y="34"/>
                      <a:pt x="256" y="33"/>
                      <a:pt x="255" y="33"/>
                    </a:cubicBezTo>
                    <a:cubicBezTo>
                      <a:pt x="247" y="29"/>
                      <a:pt x="238" y="25"/>
                      <a:pt x="229" y="22"/>
                    </a:cubicBezTo>
                    <a:cubicBezTo>
                      <a:pt x="220" y="19"/>
                      <a:pt x="211" y="18"/>
                      <a:pt x="202" y="14"/>
                    </a:cubicBezTo>
                    <a:cubicBezTo>
                      <a:pt x="196" y="13"/>
                      <a:pt x="196" y="13"/>
                      <a:pt x="196" y="13"/>
                    </a:cubicBezTo>
                    <a:moveTo>
                      <a:pt x="183" y="11"/>
                    </a:moveTo>
                    <a:cubicBezTo>
                      <a:pt x="180" y="13"/>
                      <a:pt x="178" y="15"/>
                      <a:pt x="175" y="17"/>
                    </a:cubicBezTo>
                    <a:cubicBezTo>
                      <a:pt x="176" y="18"/>
                      <a:pt x="177" y="19"/>
                      <a:pt x="177" y="20"/>
                    </a:cubicBezTo>
                    <a:cubicBezTo>
                      <a:pt x="180" y="17"/>
                      <a:pt x="183" y="13"/>
                      <a:pt x="187" y="12"/>
                    </a:cubicBezTo>
                    <a:cubicBezTo>
                      <a:pt x="183" y="11"/>
                      <a:pt x="183" y="11"/>
                      <a:pt x="183" y="11"/>
                    </a:cubicBezTo>
                    <a:moveTo>
                      <a:pt x="63" y="0"/>
                    </a:moveTo>
                    <a:cubicBezTo>
                      <a:pt x="48" y="0"/>
                      <a:pt x="39" y="9"/>
                      <a:pt x="26" y="14"/>
                    </a:cubicBezTo>
                    <a:cubicBezTo>
                      <a:pt x="17" y="17"/>
                      <a:pt x="9" y="18"/>
                      <a:pt x="0" y="20"/>
                    </a:cubicBezTo>
                    <a:cubicBezTo>
                      <a:pt x="7" y="20"/>
                      <a:pt x="14" y="21"/>
                      <a:pt x="20" y="22"/>
                    </a:cubicBezTo>
                    <a:cubicBezTo>
                      <a:pt x="22" y="22"/>
                      <a:pt x="24" y="22"/>
                      <a:pt x="26" y="22"/>
                    </a:cubicBezTo>
                    <a:cubicBezTo>
                      <a:pt x="37" y="22"/>
                      <a:pt x="41" y="19"/>
                      <a:pt x="53" y="14"/>
                    </a:cubicBezTo>
                    <a:cubicBezTo>
                      <a:pt x="58" y="12"/>
                      <a:pt x="62" y="11"/>
                      <a:pt x="67" y="11"/>
                    </a:cubicBezTo>
                    <a:cubicBezTo>
                      <a:pt x="73" y="11"/>
                      <a:pt x="79" y="13"/>
                      <a:pt x="86" y="15"/>
                    </a:cubicBezTo>
                    <a:cubicBezTo>
                      <a:pt x="80" y="4"/>
                      <a:pt x="80" y="4"/>
                      <a:pt x="80" y="4"/>
                    </a:cubicBezTo>
                    <a:cubicBezTo>
                      <a:pt x="75" y="2"/>
                      <a:pt x="70" y="0"/>
                      <a:pt x="63" y="0"/>
                    </a:cubicBezTo>
                    <a:cubicBezTo>
                      <a:pt x="63" y="0"/>
                      <a:pt x="63" y="0"/>
                      <a:pt x="63" y="0"/>
                    </a:cubicBezTo>
                  </a:path>
                </a:pathLst>
              </a:custGeom>
              <a:solidFill>
                <a:srgbClr val="796F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37" name="Freeform 1521">
                <a:extLst>
                  <a:ext uri="{FF2B5EF4-FFF2-40B4-BE49-F238E27FC236}">
                    <a16:creationId xmlns:a16="http://schemas.microsoft.com/office/drawing/2014/main" id="{13C382ED-1998-4968-AB59-895121C1A4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" y="822"/>
                <a:ext cx="516" cy="316"/>
              </a:xfrm>
              <a:custGeom>
                <a:avLst/>
                <a:gdLst>
                  <a:gd name="T0" fmla="*/ 779 w 322"/>
                  <a:gd name="T1" fmla="*/ 0 h 197"/>
                  <a:gd name="T2" fmla="*/ 687 w 322"/>
                  <a:gd name="T3" fmla="*/ 21 h 197"/>
                  <a:gd name="T4" fmla="*/ 506 w 322"/>
                  <a:gd name="T5" fmla="*/ 75 h 197"/>
                  <a:gd name="T6" fmla="*/ 470 w 322"/>
                  <a:gd name="T7" fmla="*/ 75 h 197"/>
                  <a:gd name="T8" fmla="*/ 337 w 322"/>
                  <a:gd name="T9" fmla="*/ 56 h 197"/>
                  <a:gd name="T10" fmla="*/ 274 w 322"/>
                  <a:gd name="T11" fmla="*/ 75 h 197"/>
                  <a:gd name="T12" fmla="*/ 54 w 322"/>
                  <a:gd name="T13" fmla="*/ 425 h 197"/>
                  <a:gd name="T14" fmla="*/ 0 w 322"/>
                  <a:gd name="T15" fmla="*/ 887 h 197"/>
                  <a:gd name="T16" fmla="*/ 13 w 322"/>
                  <a:gd name="T17" fmla="*/ 881 h 197"/>
                  <a:gd name="T18" fmla="*/ 13 w 322"/>
                  <a:gd name="T19" fmla="*/ 881 h 197"/>
                  <a:gd name="T20" fmla="*/ 8 w 322"/>
                  <a:gd name="T21" fmla="*/ 921 h 197"/>
                  <a:gd name="T22" fmla="*/ 67 w 322"/>
                  <a:gd name="T23" fmla="*/ 929 h 197"/>
                  <a:gd name="T24" fmla="*/ 205 w 322"/>
                  <a:gd name="T25" fmla="*/ 895 h 197"/>
                  <a:gd name="T26" fmla="*/ 274 w 322"/>
                  <a:gd name="T27" fmla="*/ 767 h 197"/>
                  <a:gd name="T28" fmla="*/ 370 w 322"/>
                  <a:gd name="T29" fmla="*/ 792 h 197"/>
                  <a:gd name="T30" fmla="*/ 370 w 322"/>
                  <a:gd name="T31" fmla="*/ 792 h 197"/>
                  <a:gd name="T32" fmla="*/ 391 w 322"/>
                  <a:gd name="T33" fmla="*/ 780 h 197"/>
                  <a:gd name="T34" fmla="*/ 439 w 322"/>
                  <a:gd name="T35" fmla="*/ 525 h 197"/>
                  <a:gd name="T36" fmla="*/ 546 w 322"/>
                  <a:gd name="T37" fmla="*/ 464 h 197"/>
                  <a:gd name="T38" fmla="*/ 627 w 322"/>
                  <a:gd name="T39" fmla="*/ 589 h 197"/>
                  <a:gd name="T40" fmla="*/ 822 w 322"/>
                  <a:gd name="T41" fmla="*/ 504 h 197"/>
                  <a:gd name="T42" fmla="*/ 1147 w 322"/>
                  <a:gd name="T43" fmla="*/ 430 h 197"/>
                  <a:gd name="T44" fmla="*/ 1269 w 322"/>
                  <a:gd name="T45" fmla="*/ 443 h 197"/>
                  <a:gd name="T46" fmla="*/ 1510 w 322"/>
                  <a:gd name="T47" fmla="*/ 744 h 197"/>
                  <a:gd name="T48" fmla="*/ 1952 w 322"/>
                  <a:gd name="T49" fmla="*/ 1304 h 197"/>
                  <a:gd name="T50" fmla="*/ 2003 w 322"/>
                  <a:gd name="T51" fmla="*/ 1304 h 197"/>
                  <a:gd name="T52" fmla="*/ 2058 w 322"/>
                  <a:gd name="T53" fmla="*/ 1296 h 197"/>
                  <a:gd name="T54" fmla="*/ 2058 w 322"/>
                  <a:gd name="T55" fmla="*/ 1270 h 197"/>
                  <a:gd name="T56" fmla="*/ 1981 w 322"/>
                  <a:gd name="T57" fmla="*/ 780 h 197"/>
                  <a:gd name="T58" fmla="*/ 2123 w 322"/>
                  <a:gd name="T59" fmla="*/ 622 h 197"/>
                  <a:gd name="T60" fmla="*/ 2110 w 322"/>
                  <a:gd name="T61" fmla="*/ 614 h 197"/>
                  <a:gd name="T62" fmla="*/ 1982 w 322"/>
                  <a:gd name="T63" fmla="*/ 438 h 197"/>
                  <a:gd name="T64" fmla="*/ 1798 w 322"/>
                  <a:gd name="T65" fmla="*/ 231 h 197"/>
                  <a:gd name="T66" fmla="*/ 1872 w 322"/>
                  <a:gd name="T67" fmla="*/ 226 h 197"/>
                  <a:gd name="T68" fmla="*/ 1901 w 322"/>
                  <a:gd name="T69" fmla="*/ 226 h 197"/>
                  <a:gd name="T70" fmla="*/ 1764 w 322"/>
                  <a:gd name="T71" fmla="*/ 107 h 197"/>
                  <a:gd name="T72" fmla="*/ 1631 w 322"/>
                  <a:gd name="T73" fmla="*/ 13 h 197"/>
                  <a:gd name="T74" fmla="*/ 1569 w 322"/>
                  <a:gd name="T75" fmla="*/ 8 h 197"/>
                  <a:gd name="T76" fmla="*/ 1502 w 322"/>
                  <a:gd name="T77" fmla="*/ 56 h 197"/>
                  <a:gd name="T78" fmla="*/ 1518 w 322"/>
                  <a:gd name="T79" fmla="*/ 124 h 197"/>
                  <a:gd name="T80" fmla="*/ 1338 w 322"/>
                  <a:gd name="T81" fmla="*/ 205 h 197"/>
                  <a:gd name="T82" fmla="*/ 929 w 322"/>
                  <a:gd name="T83" fmla="*/ 90 h 197"/>
                  <a:gd name="T84" fmla="*/ 907 w 322"/>
                  <a:gd name="T85" fmla="*/ 26 h 197"/>
                  <a:gd name="T86" fmla="*/ 779 w 322"/>
                  <a:gd name="T87" fmla="*/ 0 h 197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322" h="197">
                    <a:moveTo>
                      <a:pt x="118" y="0"/>
                    </a:moveTo>
                    <a:cubicBezTo>
                      <a:pt x="113" y="0"/>
                      <a:pt x="109" y="1"/>
                      <a:pt x="104" y="3"/>
                    </a:cubicBezTo>
                    <a:cubicBezTo>
                      <a:pt x="92" y="8"/>
                      <a:pt x="88" y="11"/>
                      <a:pt x="77" y="11"/>
                    </a:cubicBezTo>
                    <a:cubicBezTo>
                      <a:pt x="75" y="11"/>
                      <a:pt x="73" y="11"/>
                      <a:pt x="71" y="11"/>
                    </a:cubicBezTo>
                    <a:cubicBezTo>
                      <a:pt x="65" y="10"/>
                      <a:pt x="58" y="9"/>
                      <a:pt x="51" y="9"/>
                    </a:cubicBezTo>
                    <a:cubicBezTo>
                      <a:pt x="48" y="9"/>
                      <a:pt x="45" y="10"/>
                      <a:pt x="42" y="11"/>
                    </a:cubicBezTo>
                    <a:cubicBezTo>
                      <a:pt x="12" y="19"/>
                      <a:pt x="8" y="34"/>
                      <a:pt x="8" y="64"/>
                    </a:cubicBezTo>
                    <a:cubicBezTo>
                      <a:pt x="8" y="78"/>
                      <a:pt x="1" y="109"/>
                      <a:pt x="0" y="134"/>
                    </a:cubicBezTo>
                    <a:cubicBezTo>
                      <a:pt x="2" y="133"/>
                      <a:pt x="2" y="133"/>
                      <a:pt x="2" y="133"/>
                    </a:cubicBezTo>
                    <a:cubicBezTo>
                      <a:pt x="2" y="133"/>
                      <a:pt x="2" y="133"/>
                      <a:pt x="2" y="133"/>
                    </a:cubicBezTo>
                    <a:cubicBezTo>
                      <a:pt x="2" y="135"/>
                      <a:pt x="1" y="137"/>
                      <a:pt x="1" y="139"/>
                    </a:cubicBezTo>
                    <a:cubicBezTo>
                      <a:pt x="4" y="139"/>
                      <a:pt x="7" y="140"/>
                      <a:pt x="10" y="140"/>
                    </a:cubicBezTo>
                    <a:cubicBezTo>
                      <a:pt x="18" y="140"/>
                      <a:pt x="24" y="138"/>
                      <a:pt x="31" y="135"/>
                    </a:cubicBezTo>
                    <a:cubicBezTo>
                      <a:pt x="31" y="124"/>
                      <a:pt x="34" y="116"/>
                      <a:pt x="42" y="116"/>
                    </a:cubicBezTo>
                    <a:cubicBezTo>
                      <a:pt x="46" y="116"/>
                      <a:pt x="50" y="118"/>
                      <a:pt x="56" y="120"/>
                    </a:cubicBezTo>
                    <a:cubicBezTo>
                      <a:pt x="56" y="120"/>
                      <a:pt x="56" y="120"/>
                      <a:pt x="56" y="120"/>
                    </a:cubicBezTo>
                    <a:cubicBezTo>
                      <a:pt x="57" y="119"/>
                      <a:pt x="58" y="119"/>
                      <a:pt x="59" y="118"/>
                    </a:cubicBezTo>
                    <a:cubicBezTo>
                      <a:pt x="64" y="102"/>
                      <a:pt x="98" y="99"/>
                      <a:pt x="67" y="79"/>
                    </a:cubicBezTo>
                    <a:cubicBezTo>
                      <a:pt x="74" y="73"/>
                      <a:pt x="79" y="70"/>
                      <a:pt x="83" y="70"/>
                    </a:cubicBezTo>
                    <a:cubicBezTo>
                      <a:pt x="90" y="70"/>
                      <a:pt x="93" y="80"/>
                      <a:pt x="95" y="89"/>
                    </a:cubicBezTo>
                    <a:cubicBezTo>
                      <a:pt x="105" y="83"/>
                      <a:pt x="115" y="80"/>
                      <a:pt x="125" y="76"/>
                    </a:cubicBezTo>
                    <a:cubicBezTo>
                      <a:pt x="141" y="70"/>
                      <a:pt x="157" y="65"/>
                      <a:pt x="174" y="65"/>
                    </a:cubicBezTo>
                    <a:cubicBezTo>
                      <a:pt x="180" y="65"/>
                      <a:pt x="186" y="65"/>
                      <a:pt x="192" y="67"/>
                    </a:cubicBezTo>
                    <a:cubicBezTo>
                      <a:pt x="213" y="72"/>
                      <a:pt x="221" y="94"/>
                      <a:pt x="229" y="112"/>
                    </a:cubicBezTo>
                    <a:cubicBezTo>
                      <a:pt x="243" y="147"/>
                      <a:pt x="279" y="163"/>
                      <a:pt x="296" y="197"/>
                    </a:cubicBezTo>
                    <a:cubicBezTo>
                      <a:pt x="299" y="197"/>
                      <a:pt x="302" y="197"/>
                      <a:pt x="304" y="197"/>
                    </a:cubicBezTo>
                    <a:cubicBezTo>
                      <a:pt x="307" y="197"/>
                      <a:pt x="310" y="197"/>
                      <a:pt x="312" y="196"/>
                    </a:cubicBezTo>
                    <a:cubicBezTo>
                      <a:pt x="312" y="195"/>
                      <a:pt x="312" y="194"/>
                      <a:pt x="312" y="192"/>
                    </a:cubicBezTo>
                    <a:cubicBezTo>
                      <a:pt x="309" y="170"/>
                      <a:pt x="294" y="141"/>
                      <a:pt x="300" y="118"/>
                    </a:cubicBezTo>
                    <a:cubicBezTo>
                      <a:pt x="304" y="107"/>
                      <a:pt x="312" y="99"/>
                      <a:pt x="322" y="94"/>
                    </a:cubicBezTo>
                    <a:cubicBezTo>
                      <a:pt x="322" y="94"/>
                      <a:pt x="321" y="93"/>
                      <a:pt x="320" y="93"/>
                    </a:cubicBezTo>
                    <a:cubicBezTo>
                      <a:pt x="311" y="88"/>
                      <a:pt x="301" y="77"/>
                      <a:pt x="301" y="66"/>
                    </a:cubicBezTo>
                    <a:cubicBezTo>
                      <a:pt x="273" y="35"/>
                      <a:pt x="273" y="35"/>
                      <a:pt x="273" y="35"/>
                    </a:cubicBezTo>
                    <a:cubicBezTo>
                      <a:pt x="277" y="34"/>
                      <a:pt x="280" y="34"/>
                      <a:pt x="284" y="34"/>
                    </a:cubicBezTo>
                    <a:cubicBezTo>
                      <a:pt x="285" y="34"/>
                      <a:pt x="287" y="34"/>
                      <a:pt x="288" y="34"/>
                    </a:cubicBezTo>
                    <a:cubicBezTo>
                      <a:pt x="281" y="28"/>
                      <a:pt x="274" y="22"/>
                      <a:pt x="268" y="16"/>
                    </a:cubicBezTo>
                    <a:cubicBezTo>
                      <a:pt x="264" y="13"/>
                      <a:pt x="255" y="5"/>
                      <a:pt x="247" y="2"/>
                    </a:cubicBezTo>
                    <a:cubicBezTo>
                      <a:pt x="238" y="1"/>
                      <a:pt x="238" y="1"/>
                      <a:pt x="238" y="1"/>
                    </a:cubicBezTo>
                    <a:cubicBezTo>
                      <a:pt x="234" y="2"/>
                      <a:pt x="231" y="6"/>
                      <a:pt x="228" y="9"/>
                    </a:cubicBezTo>
                    <a:cubicBezTo>
                      <a:pt x="231" y="11"/>
                      <a:pt x="231" y="15"/>
                      <a:pt x="230" y="19"/>
                    </a:cubicBezTo>
                    <a:cubicBezTo>
                      <a:pt x="228" y="28"/>
                      <a:pt x="217" y="31"/>
                      <a:pt x="203" y="31"/>
                    </a:cubicBezTo>
                    <a:cubicBezTo>
                      <a:pt x="179" y="31"/>
                      <a:pt x="149" y="22"/>
                      <a:pt x="141" y="14"/>
                    </a:cubicBezTo>
                    <a:cubicBezTo>
                      <a:pt x="137" y="4"/>
                      <a:pt x="137" y="4"/>
                      <a:pt x="137" y="4"/>
                    </a:cubicBezTo>
                    <a:cubicBezTo>
                      <a:pt x="130" y="2"/>
                      <a:pt x="124" y="0"/>
                      <a:pt x="118" y="0"/>
                    </a:cubicBezTo>
                  </a:path>
                </a:pathLst>
              </a:custGeom>
              <a:solidFill>
                <a:srgbClr val="A9A2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38" name="Freeform 1522">
                <a:extLst>
                  <a:ext uri="{FF2B5EF4-FFF2-40B4-BE49-F238E27FC236}">
                    <a16:creationId xmlns:a16="http://schemas.microsoft.com/office/drawing/2014/main" id="{C507779A-44B3-4D06-8529-4D36EA7389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" y="1044"/>
                <a:ext cx="1" cy="6"/>
              </a:xfrm>
              <a:custGeom>
                <a:avLst/>
                <a:gdLst>
                  <a:gd name="T0" fmla="*/ 0 w 1"/>
                  <a:gd name="T1" fmla="*/ 0 h 4"/>
                  <a:gd name="T2" fmla="*/ 0 w 1"/>
                  <a:gd name="T3" fmla="*/ 21 h 4"/>
                  <a:gd name="T4" fmla="*/ 1 w 1"/>
                  <a:gd name="T5" fmla="*/ 8 h 4"/>
                  <a:gd name="T6" fmla="*/ 0 w 1"/>
                  <a:gd name="T7" fmla="*/ 0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0"/>
                    </a:moveTo>
                    <a:cubicBezTo>
                      <a:pt x="0" y="2"/>
                      <a:pt x="0" y="3"/>
                      <a:pt x="0" y="4"/>
                    </a:cubicBezTo>
                    <a:cubicBezTo>
                      <a:pt x="0" y="3"/>
                      <a:pt x="0" y="2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</a:path>
                </a:pathLst>
              </a:custGeom>
              <a:solidFill>
                <a:srgbClr val="A9A2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39" name="Freeform 1523">
                <a:extLst>
                  <a:ext uri="{FF2B5EF4-FFF2-40B4-BE49-F238E27FC236}">
                    <a16:creationId xmlns:a16="http://schemas.microsoft.com/office/drawing/2014/main" id="{C19240F9-7364-4C66-85BB-9F9B03DD263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39" y="926"/>
                <a:ext cx="475" cy="212"/>
              </a:xfrm>
              <a:custGeom>
                <a:avLst/>
                <a:gdLst>
                  <a:gd name="T0" fmla="*/ 205 w 296"/>
                  <a:gd name="T1" fmla="*/ 464 h 132"/>
                  <a:gd name="T2" fmla="*/ 67 w 296"/>
                  <a:gd name="T3" fmla="*/ 498 h 132"/>
                  <a:gd name="T4" fmla="*/ 8 w 296"/>
                  <a:gd name="T5" fmla="*/ 493 h 132"/>
                  <a:gd name="T6" fmla="*/ 0 w 296"/>
                  <a:gd name="T7" fmla="*/ 514 h 132"/>
                  <a:gd name="T8" fmla="*/ 34 w 296"/>
                  <a:gd name="T9" fmla="*/ 671 h 132"/>
                  <a:gd name="T10" fmla="*/ 75 w 296"/>
                  <a:gd name="T11" fmla="*/ 699 h 132"/>
                  <a:gd name="T12" fmla="*/ 141 w 296"/>
                  <a:gd name="T13" fmla="*/ 614 h 132"/>
                  <a:gd name="T14" fmla="*/ 218 w 296"/>
                  <a:gd name="T15" fmla="*/ 552 h 132"/>
                  <a:gd name="T16" fmla="*/ 205 w 296"/>
                  <a:gd name="T17" fmla="*/ 464 h 132"/>
                  <a:gd name="T18" fmla="*/ 392 w 296"/>
                  <a:gd name="T19" fmla="*/ 353 h 132"/>
                  <a:gd name="T20" fmla="*/ 371 w 296"/>
                  <a:gd name="T21" fmla="*/ 363 h 132"/>
                  <a:gd name="T22" fmla="*/ 371 w 296"/>
                  <a:gd name="T23" fmla="*/ 363 h 132"/>
                  <a:gd name="T24" fmla="*/ 392 w 296"/>
                  <a:gd name="T25" fmla="*/ 382 h 132"/>
                  <a:gd name="T26" fmla="*/ 392 w 296"/>
                  <a:gd name="T27" fmla="*/ 353 h 132"/>
                  <a:gd name="T28" fmla="*/ 1154 w 296"/>
                  <a:gd name="T29" fmla="*/ 0 h 132"/>
                  <a:gd name="T30" fmla="*/ 831 w 296"/>
                  <a:gd name="T31" fmla="*/ 75 h 132"/>
                  <a:gd name="T32" fmla="*/ 629 w 296"/>
                  <a:gd name="T33" fmla="*/ 162 h 132"/>
                  <a:gd name="T34" fmla="*/ 690 w 296"/>
                  <a:gd name="T35" fmla="*/ 286 h 132"/>
                  <a:gd name="T36" fmla="*/ 724 w 296"/>
                  <a:gd name="T37" fmla="*/ 294 h 132"/>
                  <a:gd name="T38" fmla="*/ 798 w 296"/>
                  <a:gd name="T39" fmla="*/ 239 h 132"/>
                  <a:gd name="T40" fmla="*/ 798 w 296"/>
                  <a:gd name="T41" fmla="*/ 239 h 132"/>
                  <a:gd name="T42" fmla="*/ 855 w 296"/>
                  <a:gd name="T43" fmla="*/ 233 h 132"/>
                  <a:gd name="T44" fmla="*/ 936 w 296"/>
                  <a:gd name="T45" fmla="*/ 220 h 132"/>
                  <a:gd name="T46" fmla="*/ 936 w 296"/>
                  <a:gd name="T47" fmla="*/ 220 h 132"/>
                  <a:gd name="T48" fmla="*/ 1154 w 296"/>
                  <a:gd name="T49" fmla="*/ 101 h 132"/>
                  <a:gd name="T50" fmla="*/ 1208 w 296"/>
                  <a:gd name="T51" fmla="*/ 120 h 132"/>
                  <a:gd name="T52" fmla="*/ 1215 w 296"/>
                  <a:gd name="T53" fmla="*/ 220 h 132"/>
                  <a:gd name="T54" fmla="*/ 1218 w 296"/>
                  <a:gd name="T55" fmla="*/ 220 h 132"/>
                  <a:gd name="T56" fmla="*/ 1406 w 296"/>
                  <a:gd name="T57" fmla="*/ 340 h 132"/>
                  <a:gd name="T58" fmla="*/ 1447 w 296"/>
                  <a:gd name="T59" fmla="*/ 395 h 132"/>
                  <a:gd name="T60" fmla="*/ 1537 w 296"/>
                  <a:gd name="T61" fmla="*/ 546 h 132"/>
                  <a:gd name="T62" fmla="*/ 1743 w 296"/>
                  <a:gd name="T63" fmla="*/ 668 h 132"/>
                  <a:gd name="T64" fmla="*/ 1751 w 296"/>
                  <a:gd name="T65" fmla="*/ 737 h 132"/>
                  <a:gd name="T66" fmla="*/ 1921 w 296"/>
                  <a:gd name="T67" fmla="*/ 867 h 132"/>
                  <a:gd name="T68" fmla="*/ 1929 w 296"/>
                  <a:gd name="T69" fmla="*/ 869 h 132"/>
                  <a:gd name="T70" fmla="*/ 1963 w 296"/>
                  <a:gd name="T71" fmla="*/ 877 h 132"/>
                  <a:gd name="T72" fmla="*/ 1516 w 296"/>
                  <a:gd name="T73" fmla="*/ 310 h 132"/>
                  <a:gd name="T74" fmla="*/ 1273 w 296"/>
                  <a:gd name="T75" fmla="*/ 13 h 132"/>
                  <a:gd name="T76" fmla="*/ 1154 w 296"/>
                  <a:gd name="T77" fmla="*/ 0 h 132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296" h="132">
                    <a:moveTo>
                      <a:pt x="31" y="70"/>
                    </a:moveTo>
                    <a:cubicBezTo>
                      <a:pt x="24" y="73"/>
                      <a:pt x="18" y="75"/>
                      <a:pt x="10" y="75"/>
                    </a:cubicBezTo>
                    <a:cubicBezTo>
                      <a:pt x="7" y="75"/>
                      <a:pt x="4" y="74"/>
                      <a:pt x="1" y="74"/>
                    </a:cubicBezTo>
                    <a:cubicBezTo>
                      <a:pt x="0" y="75"/>
                      <a:pt x="0" y="76"/>
                      <a:pt x="0" y="77"/>
                    </a:cubicBezTo>
                    <a:cubicBezTo>
                      <a:pt x="0" y="87"/>
                      <a:pt x="1" y="96"/>
                      <a:pt x="5" y="101"/>
                    </a:cubicBezTo>
                    <a:cubicBezTo>
                      <a:pt x="6" y="103"/>
                      <a:pt x="8" y="104"/>
                      <a:pt x="11" y="105"/>
                    </a:cubicBezTo>
                    <a:cubicBezTo>
                      <a:pt x="14" y="100"/>
                      <a:pt x="17" y="95"/>
                      <a:pt x="21" y="92"/>
                    </a:cubicBezTo>
                    <a:cubicBezTo>
                      <a:pt x="25" y="89"/>
                      <a:pt x="29" y="86"/>
                      <a:pt x="33" y="83"/>
                    </a:cubicBezTo>
                    <a:cubicBezTo>
                      <a:pt x="32" y="79"/>
                      <a:pt x="31" y="74"/>
                      <a:pt x="31" y="70"/>
                    </a:cubicBezTo>
                    <a:moveTo>
                      <a:pt x="59" y="53"/>
                    </a:moveTo>
                    <a:cubicBezTo>
                      <a:pt x="58" y="54"/>
                      <a:pt x="57" y="54"/>
                      <a:pt x="56" y="55"/>
                    </a:cubicBezTo>
                    <a:cubicBezTo>
                      <a:pt x="56" y="55"/>
                      <a:pt x="56" y="55"/>
                      <a:pt x="56" y="55"/>
                    </a:cubicBezTo>
                    <a:cubicBezTo>
                      <a:pt x="57" y="56"/>
                      <a:pt x="58" y="56"/>
                      <a:pt x="59" y="57"/>
                    </a:cubicBezTo>
                    <a:cubicBezTo>
                      <a:pt x="59" y="56"/>
                      <a:pt x="59" y="54"/>
                      <a:pt x="59" y="53"/>
                    </a:cubicBezTo>
                    <a:moveTo>
                      <a:pt x="174" y="0"/>
                    </a:moveTo>
                    <a:cubicBezTo>
                      <a:pt x="157" y="0"/>
                      <a:pt x="141" y="5"/>
                      <a:pt x="125" y="11"/>
                    </a:cubicBezTo>
                    <a:cubicBezTo>
                      <a:pt x="115" y="15"/>
                      <a:pt x="105" y="18"/>
                      <a:pt x="95" y="24"/>
                    </a:cubicBezTo>
                    <a:cubicBezTo>
                      <a:pt x="97" y="32"/>
                      <a:pt x="99" y="41"/>
                      <a:pt x="104" y="43"/>
                    </a:cubicBezTo>
                    <a:cubicBezTo>
                      <a:pt x="106" y="44"/>
                      <a:pt x="108" y="44"/>
                      <a:pt x="109" y="44"/>
                    </a:cubicBezTo>
                    <a:cubicBezTo>
                      <a:pt x="115" y="44"/>
                      <a:pt x="115" y="37"/>
                      <a:pt x="120" y="36"/>
                    </a:cubicBezTo>
                    <a:cubicBezTo>
                      <a:pt x="120" y="36"/>
                      <a:pt x="120" y="36"/>
                      <a:pt x="120" y="36"/>
                    </a:cubicBezTo>
                    <a:cubicBezTo>
                      <a:pt x="120" y="36"/>
                      <a:pt x="125" y="36"/>
                      <a:pt x="129" y="35"/>
                    </a:cubicBezTo>
                    <a:cubicBezTo>
                      <a:pt x="134" y="34"/>
                      <a:pt x="140" y="33"/>
                      <a:pt x="141" y="33"/>
                    </a:cubicBezTo>
                    <a:cubicBezTo>
                      <a:pt x="141" y="33"/>
                      <a:pt x="141" y="33"/>
                      <a:pt x="141" y="33"/>
                    </a:cubicBezTo>
                    <a:cubicBezTo>
                      <a:pt x="148" y="30"/>
                      <a:pt x="162" y="15"/>
                      <a:pt x="174" y="15"/>
                    </a:cubicBezTo>
                    <a:cubicBezTo>
                      <a:pt x="177" y="15"/>
                      <a:pt x="180" y="16"/>
                      <a:pt x="182" y="18"/>
                    </a:cubicBezTo>
                    <a:cubicBezTo>
                      <a:pt x="186" y="21"/>
                      <a:pt x="184" y="27"/>
                      <a:pt x="183" y="33"/>
                    </a:cubicBezTo>
                    <a:cubicBezTo>
                      <a:pt x="183" y="33"/>
                      <a:pt x="184" y="33"/>
                      <a:pt x="184" y="33"/>
                    </a:cubicBezTo>
                    <a:cubicBezTo>
                      <a:pt x="197" y="36"/>
                      <a:pt x="205" y="43"/>
                      <a:pt x="212" y="51"/>
                    </a:cubicBezTo>
                    <a:cubicBezTo>
                      <a:pt x="216" y="54"/>
                      <a:pt x="217" y="56"/>
                      <a:pt x="218" y="59"/>
                    </a:cubicBezTo>
                    <a:cubicBezTo>
                      <a:pt x="223" y="67"/>
                      <a:pt x="227" y="74"/>
                      <a:pt x="232" y="82"/>
                    </a:cubicBezTo>
                    <a:cubicBezTo>
                      <a:pt x="242" y="90"/>
                      <a:pt x="256" y="90"/>
                      <a:pt x="263" y="100"/>
                    </a:cubicBezTo>
                    <a:cubicBezTo>
                      <a:pt x="265" y="104"/>
                      <a:pt x="265" y="108"/>
                      <a:pt x="264" y="111"/>
                    </a:cubicBezTo>
                    <a:cubicBezTo>
                      <a:pt x="274" y="116"/>
                      <a:pt x="282" y="120"/>
                      <a:pt x="290" y="130"/>
                    </a:cubicBezTo>
                    <a:cubicBezTo>
                      <a:pt x="291" y="130"/>
                      <a:pt x="291" y="131"/>
                      <a:pt x="291" y="131"/>
                    </a:cubicBezTo>
                    <a:cubicBezTo>
                      <a:pt x="293" y="131"/>
                      <a:pt x="295" y="131"/>
                      <a:pt x="296" y="132"/>
                    </a:cubicBezTo>
                    <a:cubicBezTo>
                      <a:pt x="279" y="98"/>
                      <a:pt x="243" y="82"/>
                      <a:pt x="229" y="47"/>
                    </a:cubicBezTo>
                    <a:cubicBezTo>
                      <a:pt x="221" y="29"/>
                      <a:pt x="213" y="7"/>
                      <a:pt x="192" y="2"/>
                    </a:cubicBezTo>
                    <a:cubicBezTo>
                      <a:pt x="186" y="0"/>
                      <a:pt x="180" y="0"/>
                      <a:pt x="174" y="0"/>
                    </a:cubicBezTo>
                  </a:path>
                </a:pathLst>
              </a:custGeom>
              <a:solidFill>
                <a:srgbClr val="CAC5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40" name="Freeform 1524">
                <a:extLst>
                  <a:ext uri="{FF2B5EF4-FFF2-40B4-BE49-F238E27FC236}">
                    <a16:creationId xmlns:a16="http://schemas.microsoft.com/office/drawing/2014/main" id="{7D61B1A0-7DBD-4130-8D22-EE2EEE3053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" y="1036"/>
                <a:ext cx="3" cy="9"/>
              </a:xfrm>
              <a:custGeom>
                <a:avLst/>
                <a:gdLst>
                  <a:gd name="T0" fmla="*/ 12 w 2"/>
                  <a:gd name="T1" fmla="*/ 0 h 6"/>
                  <a:gd name="T2" fmla="*/ 0 w 2"/>
                  <a:gd name="T3" fmla="*/ 8 h 6"/>
                  <a:gd name="T4" fmla="*/ 0 w 2"/>
                  <a:gd name="T5" fmla="*/ 27 h 6"/>
                  <a:gd name="T6" fmla="*/ 8 w 2"/>
                  <a:gd name="T7" fmla="*/ 32 h 6"/>
                  <a:gd name="T8" fmla="*/ 12 w 2"/>
                  <a:gd name="T9" fmla="*/ 0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6">
                    <a:moveTo>
                      <a:pt x="2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3"/>
                      <a:pt x="0" y="4"/>
                      <a:pt x="0" y="5"/>
                    </a:cubicBezTo>
                    <a:cubicBezTo>
                      <a:pt x="0" y="6"/>
                      <a:pt x="0" y="6"/>
                      <a:pt x="1" y="6"/>
                    </a:cubicBezTo>
                    <a:cubicBezTo>
                      <a:pt x="1" y="4"/>
                      <a:pt x="2" y="2"/>
                      <a:pt x="2" y="0"/>
                    </a:cubicBezTo>
                  </a:path>
                </a:pathLst>
              </a:custGeom>
              <a:solidFill>
                <a:srgbClr val="CAC5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41" name="Freeform 1525">
                <a:extLst>
                  <a:ext uri="{FF2B5EF4-FFF2-40B4-BE49-F238E27FC236}">
                    <a16:creationId xmlns:a16="http://schemas.microsoft.com/office/drawing/2014/main" id="{1D6853CA-8D28-4B4A-A4A5-66FED96AB4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92" y="1032"/>
                <a:ext cx="36" cy="34"/>
              </a:xfrm>
              <a:custGeom>
                <a:avLst/>
                <a:gdLst>
                  <a:gd name="T0" fmla="*/ 110 w 22"/>
                  <a:gd name="T1" fmla="*/ 0 h 21"/>
                  <a:gd name="T2" fmla="*/ 0 w 22"/>
                  <a:gd name="T3" fmla="*/ 47 h 21"/>
                  <a:gd name="T4" fmla="*/ 43 w 22"/>
                  <a:gd name="T5" fmla="*/ 131 h 21"/>
                  <a:gd name="T6" fmla="*/ 56 w 22"/>
                  <a:gd name="T7" fmla="*/ 144 h 21"/>
                  <a:gd name="T8" fmla="*/ 70 w 22"/>
                  <a:gd name="T9" fmla="*/ 110 h 21"/>
                  <a:gd name="T10" fmla="*/ 159 w 22"/>
                  <a:gd name="T11" fmla="*/ 97 h 21"/>
                  <a:gd name="T12" fmla="*/ 110 w 22"/>
                  <a:gd name="T13" fmla="*/ 0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" h="21">
                    <a:moveTo>
                      <a:pt x="15" y="0"/>
                    </a:moveTo>
                    <a:cubicBezTo>
                      <a:pt x="10" y="2"/>
                      <a:pt x="5" y="4"/>
                      <a:pt x="0" y="7"/>
                    </a:cubicBezTo>
                    <a:cubicBezTo>
                      <a:pt x="2" y="11"/>
                      <a:pt x="4" y="15"/>
                      <a:pt x="6" y="19"/>
                    </a:cubicBezTo>
                    <a:cubicBezTo>
                      <a:pt x="7" y="20"/>
                      <a:pt x="8" y="20"/>
                      <a:pt x="8" y="21"/>
                    </a:cubicBezTo>
                    <a:cubicBezTo>
                      <a:pt x="9" y="20"/>
                      <a:pt x="9" y="18"/>
                      <a:pt x="10" y="16"/>
                    </a:cubicBezTo>
                    <a:cubicBezTo>
                      <a:pt x="14" y="15"/>
                      <a:pt x="18" y="14"/>
                      <a:pt x="22" y="14"/>
                    </a:cubicBezTo>
                    <a:cubicBezTo>
                      <a:pt x="19" y="10"/>
                      <a:pt x="17" y="5"/>
                      <a:pt x="15" y="0"/>
                    </a:cubicBezTo>
                  </a:path>
                </a:pathLst>
              </a:custGeom>
              <a:solidFill>
                <a:srgbClr val="796F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42" name="Freeform 1526">
                <a:extLst>
                  <a:ext uri="{FF2B5EF4-FFF2-40B4-BE49-F238E27FC236}">
                    <a16:creationId xmlns:a16="http://schemas.microsoft.com/office/drawing/2014/main" id="{E0883AEE-9BFA-45BD-A0BB-BC97ADDBB8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7" y="1044"/>
                <a:ext cx="48" cy="77"/>
              </a:xfrm>
              <a:custGeom>
                <a:avLst/>
                <a:gdLst>
                  <a:gd name="T0" fmla="*/ 144 w 30"/>
                  <a:gd name="T1" fmla="*/ 0 h 48"/>
                  <a:gd name="T2" fmla="*/ 13 w 30"/>
                  <a:gd name="T3" fmla="*/ 212 h 48"/>
                  <a:gd name="T4" fmla="*/ 77 w 30"/>
                  <a:gd name="T5" fmla="*/ 319 h 48"/>
                  <a:gd name="T6" fmla="*/ 197 w 30"/>
                  <a:gd name="T7" fmla="*/ 90 h 48"/>
                  <a:gd name="T8" fmla="*/ 184 w 30"/>
                  <a:gd name="T9" fmla="*/ 77 h 48"/>
                  <a:gd name="T10" fmla="*/ 144 w 30"/>
                  <a:gd name="T11" fmla="*/ 0 h 4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0" h="48">
                    <a:moveTo>
                      <a:pt x="22" y="0"/>
                    </a:moveTo>
                    <a:cubicBezTo>
                      <a:pt x="9" y="7"/>
                      <a:pt x="0" y="17"/>
                      <a:pt x="2" y="32"/>
                    </a:cubicBezTo>
                    <a:cubicBezTo>
                      <a:pt x="2" y="35"/>
                      <a:pt x="10" y="42"/>
                      <a:pt x="12" y="48"/>
                    </a:cubicBezTo>
                    <a:cubicBezTo>
                      <a:pt x="20" y="41"/>
                      <a:pt x="26" y="30"/>
                      <a:pt x="30" y="14"/>
                    </a:cubicBezTo>
                    <a:cubicBezTo>
                      <a:pt x="30" y="13"/>
                      <a:pt x="29" y="13"/>
                      <a:pt x="28" y="12"/>
                    </a:cubicBezTo>
                    <a:cubicBezTo>
                      <a:pt x="26" y="8"/>
                      <a:pt x="24" y="4"/>
                      <a:pt x="22" y="0"/>
                    </a:cubicBezTo>
                  </a:path>
                </a:pathLst>
              </a:custGeom>
              <a:solidFill>
                <a:srgbClr val="A9A2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43" name="Freeform 1527">
                <a:extLst>
                  <a:ext uri="{FF2B5EF4-FFF2-40B4-BE49-F238E27FC236}">
                    <a16:creationId xmlns:a16="http://schemas.microsoft.com/office/drawing/2014/main" id="{C63D299F-2733-4737-8046-314FD64F7CC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56" y="979"/>
                <a:ext cx="450" cy="158"/>
              </a:xfrm>
              <a:custGeom>
                <a:avLst/>
                <a:gdLst>
                  <a:gd name="T0" fmla="*/ 1689 w 280"/>
                  <a:gd name="T1" fmla="*/ 527 h 98"/>
                  <a:gd name="T2" fmla="*/ 1689 w 280"/>
                  <a:gd name="T3" fmla="*/ 582 h 98"/>
                  <a:gd name="T4" fmla="*/ 1707 w 280"/>
                  <a:gd name="T5" fmla="*/ 616 h 98"/>
                  <a:gd name="T6" fmla="*/ 1868 w 280"/>
                  <a:gd name="T7" fmla="*/ 663 h 98"/>
                  <a:gd name="T8" fmla="*/ 1859 w 280"/>
                  <a:gd name="T9" fmla="*/ 655 h 98"/>
                  <a:gd name="T10" fmla="*/ 1689 w 280"/>
                  <a:gd name="T11" fmla="*/ 527 h 98"/>
                  <a:gd name="T12" fmla="*/ 145 w 280"/>
                  <a:gd name="T13" fmla="*/ 340 h 98"/>
                  <a:gd name="T14" fmla="*/ 68 w 280"/>
                  <a:gd name="T15" fmla="*/ 398 h 98"/>
                  <a:gd name="T16" fmla="*/ 0 w 280"/>
                  <a:gd name="T17" fmla="*/ 485 h 98"/>
                  <a:gd name="T18" fmla="*/ 13 w 280"/>
                  <a:gd name="T19" fmla="*/ 485 h 98"/>
                  <a:gd name="T20" fmla="*/ 166 w 280"/>
                  <a:gd name="T21" fmla="*/ 406 h 98"/>
                  <a:gd name="T22" fmla="*/ 145 w 280"/>
                  <a:gd name="T23" fmla="*/ 340 h 98"/>
                  <a:gd name="T24" fmla="*/ 1122 w 280"/>
                  <a:gd name="T25" fmla="*/ 190 h 98"/>
                  <a:gd name="T26" fmla="*/ 1114 w 280"/>
                  <a:gd name="T27" fmla="*/ 268 h 98"/>
                  <a:gd name="T28" fmla="*/ 1101 w 280"/>
                  <a:gd name="T29" fmla="*/ 285 h 98"/>
                  <a:gd name="T30" fmla="*/ 1332 w 280"/>
                  <a:gd name="T31" fmla="*/ 426 h 98"/>
                  <a:gd name="T32" fmla="*/ 1122 w 280"/>
                  <a:gd name="T33" fmla="*/ 190 h 98"/>
                  <a:gd name="T34" fmla="*/ 1382 w 280"/>
                  <a:gd name="T35" fmla="*/ 177 h 98"/>
                  <a:gd name="T36" fmla="*/ 1442 w 280"/>
                  <a:gd name="T37" fmla="*/ 297 h 98"/>
                  <a:gd name="T38" fmla="*/ 1475 w 280"/>
                  <a:gd name="T39" fmla="*/ 331 h 98"/>
                  <a:gd name="T40" fmla="*/ 1382 w 280"/>
                  <a:gd name="T41" fmla="*/ 177 h 98"/>
                  <a:gd name="T42" fmla="*/ 889 w 280"/>
                  <a:gd name="T43" fmla="*/ 123 h 98"/>
                  <a:gd name="T44" fmla="*/ 821 w 280"/>
                  <a:gd name="T45" fmla="*/ 131 h 98"/>
                  <a:gd name="T46" fmla="*/ 1067 w 280"/>
                  <a:gd name="T47" fmla="*/ 264 h 98"/>
                  <a:gd name="T48" fmla="*/ 889 w 280"/>
                  <a:gd name="T49" fmla="*/ 123 h 98"/>
                  <a:gd name="T50" fmla="*/ 1148 w 280"/>
                  <a:gd name="T51" fmla="*/ 0 h 98"/>
                  <a:gd name="T52" fmla="*/ 1154 w 280"/>
                  <a:gd name="T53" fmla="*/ 47 h 98"/>
                  <a:gd name="T54" fmla="*/ 1221 w 280"/>
                  <a:gd name="T55" fmla="*/ 81 h 98"/>
                  <a:gd name="T56" fmla="*/ 1233 w 280"/>
                  <a:gd name="T57" fmla="*/ 81 h 98"/>
                  <a:gd name="T58" fmla="*/ 1250 w 280"/>
                  <a:gd name="T59" fmla="*/ 81 h 98"/>
                  <a:gd name="T60" fmla="*/ 1294 w 280"/>
                  <a:gd name="T61" fmla="*/ 97 h 98"/>
                  <a:gd name="T62" fmla="*/ 1340 w 280"/>
                  <a:gd name="T63" fmla="*/ 123 h 98"/>
                  <a:gd name="T64" fmla="*/ 1154 w 280"/>
                  <a:gd name="T65" fmla="*/ 0 h 98"/>
                  <a:gd name="T66" fmla="*/ 1148 w 280"/>
                  <a:gd name="T67" fmla="*/ 0 h 98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280" h="98">
                    <a:moveTo>
                      <a:pt x="253" y="78"/>
                    </a:moveTo>
                    <a:cubicBezTo>
                      <a:pt x="252" y="82"/>
                      <a:pt x="251" y="84"/>
                      <a:pt x="253" y="86"/>
                    </a:cubicBezTo>
                    <a:cubicBezTo>
                      <a:pt x="253" y="88"/>
                      <a:pt x="255" y="89"/>
                      <a:pt x="256" y="91"/>
                    </a:cubicBezTo>
                    <a:cubicBezTo>
                      <a:pt x="265" y="94"/>
                      <a:pt x="273" y="97"/>
                      <a:pt x="280" y="98"/>
                    </a:cubicBezTo>
                    <a:cubicBezTo>
                      <a:pt x="280" y="98"/>
                      <a:pt x="280" y="97"/>
                      <a:pt x="279" y="97"/>
                    </a:cubicBezTo>
                    <a:cubicBezTo>
                      <a:pt x="271" y="87"/>
                      <a:pt x="263" y="83"/>
                      <a:pt x="253" y="78"/>
                    </a:cubicBezTo>
                    <a:moveTo>
                      <a:pt x="22" y="50"/>
                    </a:moveTo>
                    <a:cubicBezTo>
                      <a:pt x="18" y="53"/>
                      <a:pt x="14" y="56"/>
                      <a:pt x="10" y="59"/>
                    </a:cubicBezTo>
                    <a:cubicBezTo>
                      <a:pt x="6" y="62"/>
                      <a:pt x="3" y="67"/>
                      <a:pt x="0" y="72"/>
                    </a:cubicBezTo>
                    <a:cubicBezTo>
                      <a:pt x="0" y="72"/>
                      <a:pt x="1" y="72"/>
                      <a:pt x="2" y="72"/>
                    </a:cubicBezTo>
                    <a:cubicBezTo>
                      <a:pt x="8" y="72"/>
                      <a:pt x="16" y="67"/>
                      <a:pt x="25" y="60"/>
                    </a:cubicBezTo>
                    <a:cubicBezTo>
                      <a:pt x="24" y="57"/>
                      <a:pt x="23" y="54"/>
                      <a:pt x="22" y="50"/>
                    </a:cubicBezTo>
                    <a:moveTo>
                      <a:pt x="168" y="28"/>
                    </a:moveTo>
                    <a:cubicBezTo>
                      <a:pt x="168" y="32"/>
                      <a:pt x="167" y="36"/>
                      <a:pt x="167" y="40"/>
                    </a:cubicBezTo>
                    <a:cubicBezTo>
                      <a:pt x="166" y="41"/>
                      <a:pt x="166" y="41"/>
                      <a:pt x="165" y="42"/>
                    </a:cubicBezTo>
                    <a:cubicBezTo>
                      <a:pt x="176" y="49"/>
                      <a:pt x="188" y="56"/>
                      <a:pt x="200" y="63"/>
                    </a:cubicBezTo>
                    <a:cubicBezTo>
                      <a:pt x="193" y="46"/>
                      <a:pt x="184" y="30"/>
                      <a:pt x="168" y="28"/>
                    </a:cubicBezTo>
                    <a:moveTo>
                      <a:pt x="207" y="26"/>
                    </a:moveTo>
                    <a:cubicBezTo>
                      <a:pt x="208" y="30"/>
                      <a:pt x="210" y="35"/>
                      <a:pt x="216" y="44"/>
                    </a:cubicBezTo>
                    <a:cubicBezTo>
                      <a:pt x="217" y="46"/>
                      <a:pt x="219" y="47"/>
                      <a:pt x="221" y="49"/>
                    </a:cubicBezTo>
                    <a:cubicBezTo>
                      <a:pt x="216" y="41"/>
                      <a:pt x="212" y="34"/>
                      <a:pt x="207" y="26"/>
                    </a:cubicBezTo>
                    <a:moveTo>
                      <a:pt x="133" y="18"/>
                    </a:moveTo>
                    <a:cubicBezTo>
                      <a:pt x="130" y="18"/>
                      <a:pt x="127" y="18"/>
                      <a:pt x="123" y="19"/>
                    </a:cubicBezTo>
                    <a:cubicBezTo>
                      <a:pt x="134" y="24"/>
                      <a:pt x="147" y="31"/>
                      <a:pt x="160" y="39"/>
                    </a:cubicBezTo>
                    <a:cubicBezTo>
                      <a:pt x="151" y="24"/>
                      <a:pt x="144" y="18"/>
                      <a:pt x="133" y="18"/>
                    </a:cubicBezTo>
                    <a:moveTo>
                      <a:pt x="172" y="0"/>
                    </a:moveTo>
                    <a:cubicBezTo>
                      <a:pt x="171" y="3"/>
                      <a:pt x="172" y="5"/>
                      <a:pt x="173" y="7"/>
                    </a:cubicBezTo>
                    <a:cubicBezTo>
                      <a:pt x="177" y="11"/>
                      <a:pt x="180" y="12"/>
                      <a:pt x="183" y="12"/>
                    </a:cubicBezTo>
                    <a:cubicBezTo>
                      <a:pt x="183" y="12"/>
                      <a:pt x="184" y="12"/>
                      <a:pt x="185" y="12"/>
                    </a:cubicBezTo>
                    <a:cubicBezTo>
                      <a:pt x="186" y="12"/>
                      <a:pt x="187" y="12"/>
                      <a:pt x="187" y="12"/>
                    </a:cubicBezTo>
                    <a:cubicBezTo>
                      <a:pt x="189" y="12"/>
                      <a:pt x="191" y="12"/>
                      <a:pt x="194" y="14"/>
                    </a:cubicBezTo>
                    <a:cubicBezTo>
                      <a:pt x="197" y="15"/>
                      <a:pt x="199" y="17"/>
                      <a:pt x="201" y="18"/>
                    </a:cubicBezTo>
                    <a:cubicBezTo>
                      <a:pt x="194" y="10"/>
                      <a:pt x="186" y="3"/>
                      <a:pt x="173" y="0"/>
                    </a:cubicBezTo>
                    <a:cubicBezTo>
                      <a:pt x="173" y="0"/>
                      <a:pt x="172" y="0"/>
                      <a:pt x="172" y="0"/>
                    </a:cubicBezTo>
                  </a:path>
                </a:pathLst>
              </a:custGeom>
              <a:solidFill>
                <a:srgbClr val="DFDB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44" name="Freeform 1528">
                <a:extLst>
                  <a:ext uri="{FF2B5EF4-FFF2-40B4-BE49-F238E27FC236}">
                    <a16:creationId xmlns:a16="http://schemas.microsoft.com/office/drawing/2014/main" id="{2E6938F8-DE0C-4217-B047-4CFB4695E7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1" y="981"/>
                <a:ext cx="45" cy="63"/>
              </a:xfrm>
              <a:custGeom>
                <a:avLst/>
                <a:gdLst>
                  <a:gd name="T0" fmla="*/ 0 w 28"/>
                  <a:gd name="T1" fmla="*/ 0 h 39"/>
                  <a:gd name="T2" fmla="*/ 88 w 28"/>
                  <a:gd name="T3" fmla="*/ 267 h 39"/>
                  <a:gd name="T4" fmla="*/ 186 w 28"/>
                  <a:gd name="T5" fmla="*/ 220 h 39"/>
                  <a:gd name="T6" fmla="*/ 162 w 28"/>
                  <a:gd name="T7" fmla="*/ 136 h 39"/>
                  <a:gd name="T8" fmla="*/ 0 w 28"/>
                  <a:gd name="T9" fmla="*/ 0 h 3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8" h="39">
                    <a:moveTo>
                      <a:pt x="0" y="0"/>
                    </a:moveTo>
                    <a:cubicBezTo>
                      <a:pt x="4" y="13"/>
                      <a:pt x="7" y="27"/>
                      <a:pt x="13" y="39"/>
                    </a:cubicBezTo>
                    <a:cubicBezTo>
                      <a:pt x="18" y="36"/>
                      <a:pt x="23" y="34"/>
                      <a:pt x="28" y="32"/>
                    </a:cubicBezTo>
                    <a:cubicBezTo>
                      <a:pt x="27" y="28"/>
                      <a:pt x="26" y="23"/>
                      <a:pt x="24" y="20"/>
                    </a:cubicBezTo>
                    <a:cubicBezTo>
                      <a:pt x="17" y="9"/>
                      <a:pt x="9" y="4"/>
                      <a:pt x="0" y="0"/>
                    </a:cubicBezTo>
                  </a:path>
                </a:pathLst>
              </a:custGeom>
              <a:solidFill>
                <a:srgbClr val="A9A2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45" name="Freeform 1529">
                <a:extLst>
                  <a:ext uri="{FF2B5EF4-FFF2-40B4-BE49-F238E27FC236}">
                    <a16:creationId xmlns:a16="http://schemas.microsoft.com/office/drawing/2014/main" id="{8FF680C3-B076-4C3F-A176-96E843F86A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0" y="973"/>
                <a:ext cx="82" cy="164"/>
              </a:xfrm>
              <a:custGeom>
                <a:avLst/>
                <a:gdLst>
                  <a:gd name="T0" fmla="*/ 187 w 51"/>
                  <a:gd name="T1" fmla="*/ 0 h 102"/>
                  <a:gd name="T2" fmla="*/ 42 w 51"/>
                  <a:gd name="T3" fmla="*/ 162 h 102"/>
                  <a:gd name="T4" fmla="*/ 122 w 51"/>
                  <a:gd name="T5" fmla="*/ 656 h 102"/>
                  <a:gd name="T6" fmla="*/ 122 w 51"/>
                  <a:gd name="T7" fmla="*/ 682 h 102"/>
                  <a:gd name="T8" fmla="*/ 273 w 51"/>
                  <a:gd name="T9" fmla="*/ 616 h 102"/>
                  <a:gd name="T10" fmla="*/ 207 w 51"/>
                  <a:gd name="T11" fmla="*/ 506 h 102"/>
                  <a:gd name="T12" fmla="*/ 341 w 51"/>
                  <a:gd name="T13" fmla="*/ 294 h 102"/>
                  <a:gd name="T14" fmla="*/ 254 w 51"/>
                  <a:gd name="T15" fmla="*/ 34 h 102"/>
                  <a:gd name="T16" fmla="*/ 187 w 51"/>
                  <a:gd name="T17" fmla="*/ 0 h 10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1" h="102">
                    <a:moveTo>
                      <a:pt x="28" y="0"/>
                    </a:moveTo>
                    <a:cubicBezTo>
                      <a:pt x="18" y="5"/>
                      <a:pt x="10" y="13"/>
                      <a:pt x="6" y="24"/>
                    </a:cubicBezTo>
                    <a:cubicBezTo>
                      <a:pt x="0" y="47"/>
                      <a:pt x="15" y="76"/>
                      <a:pt x="18" y="98"/>
                    </a:cubicBezTo>
                    <a:cubicBezTo>
                      <a:pt x="18" y="100"/>
                      <a:pt x="18" y="101"/>
                      <a:pt x="18" y="102"/>
                    </a:cubicBezTo>
                    <a:cubicBezTo>
                      <a:pt x="27" y="101"/>
                      <a:pt x="35" y="98"/>
                      <a:pt x="41" y="92"/>
                    </a:cubicBezTo>
                    <a:cubicBezTo>
                      <a:pt x="39" y="86"/>
                      <a:pt x="31" y="79"/>
                      <a:pt x="31" y="76"/>
                    </a:cubicBezTo>
                    <a:cubicBezTo>
                      <a:pt x="29" y="61"/>
                      <a:pt x="38" y="51"/>
                      <a:pt x="51" y="44"/>
                    </a:cubicBezTo>
                    <a:cubicBezTo>
                      <a:pt x="45" y="32"/>
                      <a:pt x="42" y="18"/>
                      <a:pt x="38" y="5"/>
                    </a:cubicBezTo>
                    <a:cubicBezTo>
                      <a:pt x="35" y="3"/>
                      <a:pt x="32" y="2"/>
                      <a:pt x="28" y="0"/>
                    </a:cubicBezTo>
                  </a:path>
                </a:pathLst>
              </a:custGeom>
              <a:solidFill>
                <a:srgbClr val="CAC5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46" name="Freeform 1530">
                <a:extLst>
                  <a:ext uri="{FF2B5EF4-FFF2-40B4-BE49-F238E27FC236}">
                    <a16:creationId xmlns:a16="http://schemas.microsoft.com/office/drawing/2014/main" id="{7E4E2C07-DD3B-48E8-8B0B-A51C1DA6DFC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88" y="935"/>
                <a:ext cx="108" cy="104"/>
              </a:xfrm>
              <a:custGeom>
                <a:avLst/>
                <a:gdLst>
                  <a:gd name="T0" fmla="*/ 76 w 67"/>
                  <a:gd name="T1" fmla="*/ 302 h 65"/>
                  <a:gd name="T2" fmla="*/ 0 w 67"/>
                  <a:gd name="T3" fmla="*/ 426 h 65"/>
                  <a:gd name="T4" fmla="*/ 166 w 67"/>
                  <a:gd name="T5" fmla="*/ 328 h 65"/>
                  <a:gd name="T6" fmla="*/ 76 w 67"/>
                  <a:gd name="T7" fmla="*/ 302 h 65"/>
                  <a:gd name="T8" fmla="*/ 351 w 67"/>
                  <a:gd name="T9" fmla="*/ 0 h 65"/>
                  <a:gd name="T10" fmla="*/ 242 w 67"/>
                  <a:gd name="T11" fmla="*/ 56 h 65"/>
                  <a:gd name="T12" fmla="*/ 190 w 67"/>
                  <a:gd name="T13" fmla="*/ 315 h 65"/>
                  <a:gd name="T14" fmla="*/ 377 w 67"/>
                  <a:gd name="T15" fmla="*/ 163 h 65"/>
                  <a:gd name="T16" fmla="*/ 432 w 67"/>
                  <a:gd name="T17" fmla="*/ 123 h 65"/>
                  <a:gd name="T18" fmla="*/ 351 w 67"/>
                  <a:gd name="T19" fmla="*/ 0 h 6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67" h="65">
                    <a:moveTo>
                      <a:pt x="11" y="46"/>
                    </a:moveTo>
                    <a:cubicBezTo>
                      <a:pt x="3" y="46"/>
                      <a:pt x="0" y="54"/>
                      <a:pt x="0" y="65"/>
                    </a:cubicBezTo>
                    <a:cubicBezTo>
                      <a:pt x="8" y="61"/>
                      <a:pt x="16" y="55"/>
                      <a:pt x="25" y="50"/>
                    </a:cubicBezTo>
                    <a:cubicBezTo>
                      <a:pt x="19" y="48"/>
                      <a:pt x="15" y="46"/>
                      <a:pt x="11" y="46"/>
                    </a:cubicBezTo>
                    <a:moveTo>
                      <a:pt x="52" y="0"/>
                    </a:moveTo>
                    <a:cubicBezTo>
                      <a:pt x="48" y="0"/>
                      <a:pt x="43" y="3"/>
                      <a:pt x="36" y="9"/>
                    </a:cubicBezTo>
                    <a:cubicBezTo>
                      <a:pt x="67" y="29"/>
                      <a:pt x="33" y="32"/>
                      <a:pt x="28" y="48"/>
                    </a:cubicBezTo>
                    <a:cubicBezTo>
                      <a:pt x="39" y="41"/>
                      <a:pt x="47" y="33"/>
                      <a:pt x="56" y="25"/>
                    </a:cubicBezTo>
                    <a:cubicBezTo>
                      <a:pt x="59" y="23"/>
                      <a:pt x="62" y="21"/>
                      <a:pt x="64" y="19"/>
                    </a:cubicBezTo>
                    <a:cubicBezTo>
                      <a:pt x="62" y="10"/>
                      <a:pt x="59" y="0"/>
                      <a:pt x="52" y="0"/>
                    </a:cubicBezTo>
                  </a:path>
                </a:pathLst>
              </a:custGeom>
              <a:solidFill>
                <a:srgbClr val="CAC5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47" name="Freeform 1531">
                <a:extLst>
                  <a:ext uri="{FF2B5EF4-FFF2-40B4-BE49-F238E27FC236}">
                    <a16:creationId xmlns:a16="http://schemas.microsoft.com/office/drawing/2014/main" id="{D7A41262-4AB6-44D8-8D09-10856EAF8C6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88" y="951"/>
                <a:ext cx="376" cy="154"/>
              </a:xfrm>
              <a:custGeom>
                <a:avLst/>
                <a:gdLst>
                  <a:gd name="T0" fmla="*/ 1340 w 234"/>
                  <a:gd name="T1" fmla="*/ 443 h 96"/>
                  <a:gd name="T2" fmla="*/ 1482 w 234"/>
                  <a:gd name="T3" fmla="*/ 595 h 96"/>
                  <a:gd name="T4" fmla="*/ 1552 w 234"/>
                  <a:gd name="T5" fmla="*/ 635 h 96"/>
                  <a:gd name="T6" fmla="*/ 1546 w 234"/>
                  <a:gd name="T7" fmla="*/ 561 h 96"/>
                  <a:gd name="T8" fmla="*/ 1340 w 234"/>
                  <a:gd name="T9" fmla="*/ 443 h 96"/>
                  <a:gd name="T10" fmla="*/ 1208 w 234"/>
                  <a:gd name="T11" fmla="*/ 239 h 96"/>
                  <a:gd name="T12" fmla="*/ 1244 w 234"/>
                  <a:gd name="T13" fmla="*/ 294 h 96"/>
                  <a:gd name="T14" fmla="*/ 1208 w 234"/>
                  <a:gd name="T15" fmla="*/ 239 h 96"/>
                  <a:gd name="T16" fmla="*/ 956 w 234"/>
                  <a:gd name="T17" fmla="*/ 0 h 96"/>
                  <a:gd name="T18" fmla="*/ 733 w 234"/>
                  <a:gd name="T19" fmla="*/ 120 h 96"/>
                  <a:gd name="T20" fmla="*/ 733 w 234"/>
                  <a:gd name="T21" fmla="*/ 120 h 96"/>
                  <a:gd name="T22" fmla="*/ 651 w 234"/>
                  <a:gd name="T23" fmla="*/ 132 h 96"/>
                  <a:gd name="T24" fmla="*/ 595 w 234"/>
                  <a:gd name="T25" fmla="*/ 141 h 96"/>
                  <a:gd name="T26" fmla="*/ 595 w 234"/>
                  <a:gd name="T27" fmla="*/ 141 h 96"/>
                  <a:gd name="T28" fmla="*/ 519 w 234"/>
                  <a:gd name="T29" fmla="*/ 193 h 96"/>
                  <a:gd name="T30" fmla="*/ 485 w 234"/>
                  <a:gd name="T31" fmla="*/ 186 h 96"/>
                  <a:gd name="T32" fmla="*/ 429 w 234"/>
                  <a:gd name="T33" fmla="*/ 56 h 96"/>
                  <a:gd name="T34" fmla="*/ 374 w 234"/>
                  <a:gd name="T35" fmla="*/ 101 h 96"/>
                  <a:gd name="T36" fmla="*/ 186 w 234"/>
                  <a:gd name="T37" fmla="*/ 252 h 96"/>
                  <a:gd name="T38" fmla="*/ 186 w 234"/>
                  <a:gd name="T39" fmla="*/ 276 h 96"/>
                  <a:gd name="T40" fmla="*/ 166 w 234"/>
                  <a:gd name="T41" fmla="*/ 265 h 96"/>
                  <a:gd name="T42" fmla="*/ 0 w 234"/>
                  <a:gd name="T43" fmla="*/ 363 h 96"/>
                  <a:gd name="T44" fmla="*/ 13 w 234"/>
                  <a:gd name="T45" fmla="*/ 451 h 96"/>
                  <a:gd name="T46" fmla="*/ 199 w 234"/>
                  <a:gd name="T47" fmla="*/ 363 h 96"/>
                  <a:gd name="T48" fmla="*/ 501 w 234"/>
                  <a:gd name="T49" fmla="*/ 193 h 96"/>
                  <a:gd name="T50" fmla="*/ 506 w 234"/>
                  <a:gd name="T51" fmla="*/ 193 h 96"/>
                  <a:gd name="T52" fmla="*/ 672 w 234"/>
                  <a:gd name="T53" fmla="*/ 239 h 96"/>
                  <a:gd name="T54" fmla="*/ 956 w 234"/>
                  <a:gd name="T55" fmla="*/ 111 h 96"/>
                  <a:gd name="T56" fmla="*/ 1012 w 234"/>
                  <a:gd name="T57" fmla="*/ 120 h 96"/>
                  <a:gd name="T58" fmla="*/ 1007 w 234"/>
                  <a:gd name="T59" fmla="*/ 21 h 96"/>
                  <a:gd name="T60" fmla="*/ 956 w 234"/>
                  <a:gd name="T61" fmla="*/ 0 h 9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234" h="96">
                    <a:moveTo>
                      <a:pt x="201" y="67"/>
                    </a:moveTo>
                    <a:cubicBezTo>
                      <a:pt x="207" y="76"/>
                      <a:pt x="213" y="84"/>
                      <a:pt x="222" y="90"/>
                    </a:cubicBezTo>
                    <a:cubicBezTo>
                      <a:pt x="226" y="93"/>
                      <a:pt x="229" y="95"/>
                      <a:pt x="233" y="96"/>
                    </a:cubicBezTo>
                    <a:cubicBezTo>
                      <a:pt x="234" y="93"/>
                      <a:pt x="234" y="89"/>
                      <a:pt x="232" y="85"/>
                    </a:cubicBezTo>
                    <a:cubicBezTo>
                      <a:pt x="225" y="75"/>
                      <a:pt x="211" y="75"/>
                      <a:pt x="201" y="67"/>
                    </a:cubicBezTo>
                    <a:moveTo>
                      <a:pt x="181" y="36"/>
                    </a:moveTo>
                    <a:cubicBezTo>
                      <a:pt x="183" y="39"/>
                      <a:pt x="185" y="41"/>
                      <a:pt x="187" y="44"/>
                    </a:cubicBezTo>
                    <a:cubicBezTo>
                      <a:pt x="186" y="41"/>
                      <a:pt x="185" y="39"/>
                      <a:pt x="181" y="36"/>
                    </a:cubicBezTo>
                    <a:moveTo>
                      <a:pt x="143" y="0"/>
                    </a:moveTo>
                    <a:cubicBezTo>
                      <a:pt x="131" y="0"/>
                      <a:pt x="117" y="15"/>
                      <a:pt x="110" y="18"/>
                    </a:cubicBezTo>
                    <a:cubicBezTo>
                      <a:pt x="110" y="18"/>
                      <a:pt x="110" y="18"/>
                      <a:pt x="110" y="18"/>
                    </a:cubicBezTo>
                    <a:cubicBezTo>
                      <a:pt x="109" y="18"/>
                      <a:pt x="103" y="19"/>
                      <a:pt x="98" y="20"/>
                    </a:cubicBezTo>
                    <a:cubicBezTo>
                      <a:pt x="94" y="21"/>
                      <a:pt x="89" y="21"/>
                      <a:pt x="89" y="21"/>
                    </a:cubicBezTo>
                    <a:cubicBezTo>
                      <a:pt x="89" y="21"/>
                      <a:pt x="89" y="21"/>
                      <a:pt x="89" y="21"/>
                    </a:cubicBezTo>
                    <a:cubicBezTo>
                      <a:pt x="84" y="22"/>
                      <a:pt x="84" y="29"/>
                      <a:pt x="78" y="29"/>
                    </a:cubicBezTo>
                    <a:cubicBezTo>
                      <a:pt x="77" y="29"/>
                      <a:pt x="75" y="29"/>
                      <a:pt x="73" y="28"/>
                    </a:cubicBezTo>
                    <a:cubicBezTo>
                      <a:pt x="68" y="26"/>
                      <a:pt x="66" y="17"/>
                      <a:pt x="64" y="9"/>
                    </a:cubicBezTo>
                    <a:cubicBezTo>
                      <a:pt x="62" y="11"/>
                      <a:pt x="59" y="13"/>
                      <a:pt x="56" y="15"/>
                    </a:cubicBezTo>
                    <a:cubicBezTo>
                      <a:pt x="47" y="23"/>
                      <a:pt x="39" y="31"/>
                      <a:pt x="28" y="38"/>
                    </a:cubicBezTo>
                    <a:cubicBezTo>
                      <a:pt x="28" y="39"/>
                      <a:pt x="28" y="41"/>
                      <a:pt x="28" y="42"/>
                    </a:cubicBezTo>
                    <a:cubicBezTo>
                      <a:pt x="27" y="41"/>
                      <a:pt x="26" y="41"/>
                      <a:pt x="25" y="40"/>
                    </a:cubicBezTo>
                    <a:cubicBezTo>
                      <a:pt x="16" y="45"/>
                      <a:pt x="8" y="51"/>
                      <a:pt x="0" y="55"/>
                    </a:cubicBezTo>
                    <a:cubicBezTo>
                      <a:pt x="0" y="59"/>
                      <a:pt x="1" y="64"/>
                      <a:pt x="2" y="68"/>
                    </a:cubicBezTo>
                    <a:cubicBezTo>
                      <a:pt x="11" y="63"/>
                      <a:pt x="20" y="58"/>
                      <a:pt x="30" y="55"/>
                    </a:cubicBezTo>
                    <a:cubicBezTo>
                      <a:pt x="45" y="42"/>
                      <a:pt x="61" y="29"/>
                      <a:pt x="75" y="29"/>
                    </a:cubicBezTo>
                    <a:cubicBezTo>
                      <a:pt x="75" y="29"/>
                      <a:pt x="75" y="29"/>
                      <a:pt x="76" y="29"/>
                    </a:cubicBezTo>
                    <a:cubicBezTo>
                      <a:pt x="83" y="30"/>
                      <a:pt x="92" y="32"/>
                      <a:pt x="101" y="36"/>
                    </a:cubicBezTo>
                    <a:cubicBezTo>
                      <a:pt x="116" y="28"/>
                      <a:pt x="126" y="17"/>
                      <a:pt x="143" y="17"/>
                    </a:cubicBezTo>
                    <a:cubicBezTo>
                      <a:pt x="146" y="17"/>
                      <a:pt x="149" y="17"/>
                      <a:pt x="152" y="18"/>
                    </a:cubicBezTo>
                    <a:cubicBezTo>
                      <a:pt x="153" y="12"/>
                      <a:pt x="155" y="6"/>
                      <a:pt x="151" y="3"/>
                    </a:cubicBezTo>
                    <a:cubicBezTo>
                      <a:pt x="149" y="1"/>
                      <a:pt x="146" y="0"/>
                      <a:pt x="143" y="0"/>
                    </a:cubicBezTo>
                  </a:path>
                </a:pathLst>
              </a:custGeom>
              <a:solidFill>
                <a:srgbClr val="DFDB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48" name="Freeform 1532">
                <a:extLst>
                  <a:ext uri="{FF2B5EF4-FFF2-40B4-BE49-F238E27FC236}">
                    <a16:creationId xmlns:a16="http://schemas.microsoft.com/office/drawing/2014/main" id="{8AE0DD06-36D6-40F1-8A9D-5FA0A212546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2" y="978"/>
                <a:ext cx="375" cy="148"/>
              </a:xfrm>
              <a:custGeom>
                <a:avLst/>
                <a:gdLst>
                  <a:gd name="T0" fmla="*/ 184 w 234"/>
                  <a:gd name="T1" fmla="*/ 254 h 92"/>
                  <a:gd name="T2" fmla="*/ 0 w 234"/>
                  <a:gd name="T3" fmla="*/ 341 h 92"/>
                  <a:gd name="T4" fmla="*/ 21 w 234"/>
                  <a:gd name="T5" fmla="*/ 409 h 92"/>
                  <a:gd name="T6" fmla="*/ 152 w 234"/>
                  <a:gd name="T7" fmla="*/ 288 h 92"/>
                  <a:gd name="T8" fmla="*/ 184 w 234"/>
                  <a:gd name="T9" fmla="*/ 254 h 92"/>
                  <a:gd name="T10" fmla="*/ 929 w 234"/>
                  <a:gd name="T11" fmla="*/ 0 h 92"/>
                  <a:gd name="T12" fmla="*/ 655 w 234"/>
                  <a:gd name="T13" fmla="*/ 129 h 92"/>
                  <a:gd name="T14" fmla="*/ 668 w 234"/>
                  <a:gd name="T15" fmla="*/ 132 h 92"/>
                  <a:gd name="T16" fmla="*/ 732 w 234"/>
                  <a:gd name="T17" fmla="*/ 129 h 92"/>
                  <a:gd name="T18" fmla="*/ 909 w 234"/>
                  <a:gd name="T19" fmla="*/ 267 h 92"/>
                  <a:gd name="T20" fmla="*/ 942 w 234"/>
                  <a:gd name="T21" fmla="*/ 288 h 92"/>
                  <a:gd name="T22" fmla="*/ 955 w 234"/>
                  <a:gd name="T23" fmla="*/ 275 h 92"/>
                  <a:gd name="T24" fmla="*/ 963 w 234"/>
                  <a:gd name="T25" fmla="*/ 196 h 92"/>
                  <a:gd name="T26" fmla="*/ 1173 w 234"/>
                  <a:gd name="T27" fmla="*/ 430 h 92"/>
                  <a:gd name="T28" fmla="*/ 1543 w 234"/>
                  <a:gd name="T29" fmla="*/ 616 h 92"/>
                  <a:gd name="T30" fmla="*/ 1522 w 234"/>
                  <a:gd name="T31" fmla="*/ 582 h 92"/>
                  <a:gd name="T32" fmla="*/ 1522 w 234"/>
                  <a:gd name="T33" fmla="*/ 528 h 92"/>
                  <a:gd name="T34" fmla="*/ 1454 w 234"/>
                  <a:gd name="T35" fmla="*/ 486 h 92"/>
                  <a:gd name="T36" fmla="*/ 1313 w 234"/>
                  <a:gd name="T37" fmla="*/ 335 h 92"/>
                  <a:gd name="T38" fmla="*/ 1279 w 234"/>
                  <a:gd name="T39" fmla="*/ 301 h 92"/>
                  <a:gd name="T40" fmla="*/ 1218 w 234"/>
                  <a:gd name="T41" fmla="*/ 179 h 92"/>
                  <a:gd name="T42" fmla="*/ 1181 w 234"/>
                  <a:gd name="T43" fmla="*/ 129 h 92"/>
                  <a:gd name="T44" fmla="*/ 1135 w 234"/>
                  <a:gd name="T45" fmla="*/ 101 h 92"/>
                  <a:gd name="T46" fmla="*/ 1087 w 234"/>
                  <a:gd name="T47" fmla="*/ 88 h 92"/>
                  <a:gd name="T48" fmla="*/ 1074 w 234"/>
                  <a:gd name="T49" fmla="*/ 88 h 92"/>
                  <a:gd name="T50" fmla="*/ 1061 w 234"/>
                  <a:gd name="T51" fmla="*/ 88 h 92"/>
                  <a:gd name="T52" fmla="*/ 997 w 234"/>
                  <a:gd name="T53" fmla="*/ 55 h 92"/>
                  <a:gd name="T54" fmla="*/ 989 w 234"/>
                  <a:gd name="T55" fmla="*/ 8 h 92"/>
                  <a:gd name="T56" fmla="*/ 929 w 234"/>
                  <a:gd name="T57" fmla="*/ 0 h 92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234" h="92">
                    <a:moveTo>
                      <a:pt x="28" y="38"/>
                    </a:moveTo>
                    <a:cubicBezTo>
                      <a:pt x="18" y="41"/>
                      <a:pt x="9" y="46"/>
                      <a:pt x="0" y="51"/>
                    </a:cubicBezTo>
                    <a:cubicBezTo>
                      <a:pt x="1" y="55"/>
                      <a:pt x="2" y="58"/>
                      <a:pt x="3" y="61"/>
                    </a:cubicBezTo>
                    <a:cubicBezTo>
                      <a:pt x="9" y="56"/>
                      <a:pt x="16" y="49"/>
                      <a:pt x="23" y="43"/>
                    </a:cubicBezTo>
                    <a:cubicBezTo>
                      <a:pt x="25" y="41"/>
                      <a:pt x="26" y="40"/>
                      <a:pt x="28" y="38"/>
                    </a:cubicBezTo>
                    <a:moveTo>
                      <a:pt x="141" y="0"/>
                    </a:moveTo>
                    <a:cubicBezTo>
                      <a:pt x="124" y="0"/>
                      <a:pt x="114" y="11"/>
                      <a:pt x="99" y="19"/>
                    </a:cubicBezTo>
                    <a:cubicBezTo>
                      <a:pt x="99" y="20"/>
                      <a:pt x="100" y="20"/>
                      <a:pt x="101" y="20"/>
                    </a:cubicBezTo>
                    <a:cubicBezTo>
                      <a:pt x="105" y="19"/>
                      <a:pt x="108" y="19"/>
                      <a:pt x="111" y="19"/>
                    </a:cubicBezTo>
                    <a:cubicBezTo>
                      <a:pt x="122" y="19"/>
                      <a:pt x="129" y="25"/>
                      <a:pt x="138" y="40"/>
                    </a:cubicBezTo>
                    <a:cubicBezTo>
                      <a:pt x="139" y="41"/>
                      <a:pt x="141" y="42"/>
                      <a:pt x="143" y="43"/>
                    </a:cubicBezTo>
                    <a:cubicBezTo>
                      <a:pt x="144" y="42"/>
                      <a:pt x="144" y="42"/>
                      <a:pt x="145" y="41"/>
                    </a:cubicBezTo>
                    <a:cubicBezTo>
                      <a:pt x="145" y="37"/>
                      <a:pt x="146" y="33"/>
                      <a:pt x="146" y="29"/>
                    </a:cubicBezTo>
                    <a:cubicBezTo>
                      <a:pt x="162" y="31"/>
                      <a:pt x="171" y="47"/>
                      <a:pt x="178" y="64"/>
                    </a:cubicBezTo>
                    <a:cubicBezTo>
                      <a:pt x="197" y="75"/>
                      <a:pt x="216" y="85"/>
                      <a:pt x="234" y="92"/>
                    </a:cubicBezTo>
                    <a:cubicBezTo>
                      <a:pt x="233" y="90"/>
                      <a:pt x="231" y="89"/>
                      <a:pt x="231" y="87"/>
                    </a:cubicBezTo>
                    <a:cubicBezTo>
                      <a:pt x="229" y="85"/>
                      <a:pt x="230" y="83"/>
                      <a:pt x="231" y="79"/>
                    </a:cubicBezTo>
                    <a:cubicBezTo>
                      <a:pt x="227" y="78"/>
                      <a:pt x="224" y="76"/>
                      <a:pt x="220" y="73"/>
                    </a:cubicBezTo>
                    <a:cubicBezTo>
                      <a:pt x="211" y="67"/>
                      <a:pt x="205" y="59"/>
                      <a:pt x="199" y="50"/>
                    </a:cubicBezTo>
                    <a:cubicBezTo>
                      <a:pt x="197" y="48"/>
                      <a:pt x="195" y="47"/>
                      <a:pt x="194" y="45"/>
                    </a:cubicBezTo>
                    <a:cubicBezTo>
                      <a:pt x="188" y="36"/>
                      <a:pt x="186" y="31"/>
                      <a:pt x="185" y="27"/>
                    </a:cubicBezTo>
                    <a:cubicBezTo>
                      <a:pt x="183" y="24"/>
                      <a:pt x="181" y="22"/>
                      <a:pt x="179" y="19"/>
                    </a:cubicBezTo>
                    <a:cubicBezTo>
                      <a:pt x="177" y="18"/>
                      <a:pt x="175" y="16"/>
                      <a:pt x="172" y="15"/>
                    </a:cubicBezTo>
                    <a:cubicBezTo>
                      <a:pt x="169" y="13"/>
                      <a:pt x="167" y="13"/>
                      <a:pt x="165" y="13"/>
                    </a:cubicBezTo>
                    <a:cubicBezTo>
                      <a:pt x="165" y="13"/>
                      <a:pt x="164" y="13"/>
                      <a:pt x="163" y="13"/>
                    </a:cubicBezTo>
                    <a:cubicBezTo>
                      <a:pt x="162" y="13"/>
                      <a:pt x="161" y="13"/>
                      <a:pt x="161" y="13"/>
                    </a:cubicBezTo>
                    <a:cubicBezTo>
                      <a:pt x="158" y="13"/>
                      <a:pt x="155" y="12"/>
                      <a:pt x="151" y="8"/>
                    </a:cubicBezTo>
                    <a:cubicBezTo>
                      <a:pt x="150" y="6"/>
                      <a:pt x="149" y="4"/>
                      <a:pt x="150" y="1"/>
                    </a:cubicBezTo>
                    <a:cubicBezTo>
                      <a:pt x="147" y="0"/>
                      <a:pt x="144" y="0"/>
                      <a:pt x="141" y="0"/>
                    </a:cubicBezTo>
                  </a:path>
                </a:pathLst>
              </a:custGeom>
              <a:solidFill>
                <a:srgbClr val="EBE9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49" name="Freeform 1533">
                <a:extLst>
                  <a:ext uri="{FF2B5EF4-FFF2-40B4-BE49-F238E27FC236}">
                    <a16:creationId xmlns:a16="http://schemas.microsoft.com/office/drawing/2014/main" id="{AC2EBC6B-4392-478B-80F1-5285184EFC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8" y="840"/>
                <a:ext cx="42" cy="17"/>
              </a:xfrm>
              <a:custGeom>
                <a:avLst/>
                <a:gdLst>
                  <a:gd name="T0" fmla="*/ 0 w 26"/>
                  <a:gd name="T1" fmla="*/ 0 h 11"/>
                  <a:gd name="T2" fmla="*/ 178 w 26"/>
                  <a:gd name="T3" fmla="*/ 62 h 11"/>
                  <a:gd name="T4" fmla="*/ 0 w 26"/>
                  <a:gd name="T5" fmla="*/ 0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6" h="11">
                    <a:moveTo>
                      <a:pt x="0" y="0"/>
                    </a:moveTo>
                    <a:cubicBezTo>
                      <a:pt x="9" y="3"/>
                      <a:pt x="18" y="7"/>
                      <a:pt x="26" y="11"/>
                    </a:cubicBezTo>
                    <a:cubicBezTo>
                      <a:pt x="17" y="4"/>
                      <a:pt x="9" y="2"/>
                      <a:pt x="0" y="0"/>
                    </a:cubicBezTo>
                  </a:path>
                </a:pathLst>
              </a:custGeom>
              <a:solidFill>
                <a:srgbClr val="A9A2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50" name="Freeform 1534">
                <a:extLst>
                  <a:ext uri="{FF2B5EF4-FFF2-40B4-BE49-F238E27FC236}">
                    <a16:creationId xmlns:a16="http://schemas.microsoft.com/office/drawing/2014/main" id="{80D71110-B3FE-4884-8D28-A790EDA620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21" y="918"/>
                <a:ext cx="64" cy="82"/>
              </a:xfrm>
              <a:custGeom>
                <a:avLst/>
                <a:gdLst>
                  <a:gd name="T0" fmla="*/ 0 w 40"/>
                  <a:gd name="T1" fmla="*/ 0 h 51"/>
                  <a:gd name="T2" fmla="*/ 261 w 40"/>
                  <a:gd name="T3" fmla="*/ 341 h 51"/>
                  <a:gd name="T4" fmla="*/ 107 w 40"/>
                  <a:gd name="T5" fmla="*/ 76 h 51"/>
                  <a:gd name="T6" fmla="*/ 107 w 40"/>
                  <a:gd name="T7" fmla="*/ 76 h 51"/>
                  <a:gd name="T8" fmla="*/ 0 w 40"/>
                  <a:gd name="T9" fmla="*/ 0 h 5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0" h="51">
                    <a:moveTo>
                      <a:pt x="0" y="0"/>
                    </a:moveTo>
                    <a:cubicBezTo>
                      <a:pt x="13" y="17"/>
                      <a:pt x="25" y="35"/>
                      <a:pt x="40" y="51"/>
                    </a:cubicBezTo>
                    <a:cubicBezTo>
                      <a:pt x="34" y="37"/>
                      <a:pt x="26" y="24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796F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51" name="Freeform 1535">
                <a:extLst>
                  <a:ext uri="{FF2B5EF4-FFF2-40B4-BE49-F238E27FC236}">
                    <a16:creationId xmlns:a16="http://schemas.microsoft.com/office/drawing/2014/main" id="{5DD027AF-22F8-48F1-8F2A-53EBA937AF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47" y="936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A9A2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52" name="Freeform 1536">
                <a:extLst>
                  <a:ext uri="{FF2B5EF4-FFF2-40B4-BE49-F238E27FC236}">
                    <a16:creationId xmlns:a16="http://schemas.microsoft.com/office/drawing/2014/main" id="{6294F8A0-41B7-4B41-A217-CD750C72AB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85" y="1000"/>
                <a:ext cx="32" cy="132"/>
              </a:xfrm>
              <a:custGeom>
                <a:avLst/>
                <a:gdLst>
                  <a:gd name="T0" fmla="*/ 0 w 20"/>
                  <a:gd name="T1" fmla="*/ 0 h 82"/>
                  <a:gd name="T2" fmla="*/ 67 w 20"/>
                  <a:gd name="T3" fmla="*/ 179 h 82"/>
                  <a:gd name="T4" fmla="*/ 74 w 20"/>
                  <a:gd name="T5" fmla="*/ 196 h 82"/>
                  <a:gd name="T6" fmla="*/ 90 w 20"/>
                  <a:gd name="T7" fmla="*/ 497 h 82"/>
                  <a:gd name="T8" fmla="*/ 74 w 20"/>
                  <a:gd name="T9" fmla="*/ 549 h 82"/>
                  <a:gd name="T10" fmla="*/ 74 w 20"/>
                  <a:gd name="T11" fmla="*/ 549 h 82"/>
                  <a:gd name="T12" fmla="*/ 74 w 20"/>
                  <a:gd name="T13" fmla="*/ 549 h 82"/>
                  <a:gd name="T14" fmla="*/ 74 w 20"/>
                  <a:gd name="T15" fmla="*/ 549 h 82"/>
                  <a:gd name="T16" fmla="*/ 131 w 20"/>
                  <a:gd name="T17" fmla="*/ 472 h 82"/>
                  <a:gd name="T18" fmla="*/ 123 w 20"/>
                  <a:gd name="T19" fmla="*/ 375 h 82"/>
                  <a:gd name="T20" fmla="*/ 107 w 20"/>
                  <a:gd name="T21" fmla="*/ 230 h 82"/>
                  <a:gd name="T22" fmla="*/ 54 w 20"/>
                  <a:gd name="T23" fmla="*/ 60 h 82"/>
                  <a:gd name="T24" fmla="*/ 13 w 20"/>
                  <a:gd name="T25" fmla="*/ 13 h 82"/>
                  <a:gd name="T26" fmla="*/ 0 w 20"/>
                  <a:gd name="T27" fmla="*/ 0 h 8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20" h="82">
                    <a:moveTo>
                      <a:pt x="0" y="0"/>
                    </a:moveTo>
                    <a:cubicBezTo>
                      <a:pt x="4" y="9"/>
                      <a:pt x="7" y="18"/>
                      <a:pt x="10" y="27"/>
                    </a:cubicBezTo>
                    <a:cubicBezTo>
                      <a:pt x="10" y="28"/>
                      <a:pt x="10" y="28"/>
                      <a:pt x="11" y="29"/>
                    </a:cubicBezTo>
                    <a:cubicBezTo>
                      <a:pt x="19" y="46"/>
                      <a:pt x="20" y="56"/>
                      <a:pt x="14" y="74"/>
                    </a:cubicBezTo>
                    <a:cubicBezTo>
                      <a:pt x="13" y="76"/>
                      <a:pt x="12" y="79"/>
                      <a:pt x="11" y="82"/>
                    </a:cubicBezTo>
                    <a:cubicBezTo>
                      <a:pt x="11" y="82"/>
                      <a:pt x="11" y="82"/>
                      <a:pt x="11" y="82"/>
                    </a:cubicBezTo>
                    <a:cubicBezTo>
                      <a:pt x="11" y="82"/>
                      <a:pt x="11" y="82"/>
                      <a:pt x="11" y="82"/>
                    </a:cubicBezTo>
                    <a:cubicBezTo>
                      <a:pt x="11" y="82"/>
                      <a:pt x="11" y="82"/>
                      <a:pt x="11" y="82"/>
                    </a:cubicBezTo>
                    <a:cubicBezTo>
                      <a:pt x="14" y="79"/>
                      <a:pt x="17" y="75"/>
                      <a:pt x="20" y="70"/>
                    </a:cubicBezTo>
                    <a:cubicBezTo>
                      <a:pt x="20" y="66"/>
                      <a:pt x="19" y="61"/>
                      <a:pt x="19" y="56"/>
                    </a:cubicBezTo>
                    <a:cubicBezTo>
                      <a:pt x="18" y="51"/>
                      <a:pt x="16" y="41"/>
                      <a:pt x="16" y="34"/>
                    </a:cubicBezTo>
                    <a:cubicBezTo>
                      <a:pt x="13" y="26"/>
                      <a:pt x="11" y="17"/>
                      <a:pt x="8" y="9"/>
                    </a:cubicBezTo>
                    <a:cubicBezTo>
                      <a:pt x="6" y="7"/>
                      <a:pt x="4" y="4"/>
                      <a:pt x="2" y="2"/>
                    </a:cubicBezTo>
                    <a:cubicBezTo>
                      <a:pt x="1" y="1"/>
                      <a:pt x="1" y="1"/>
                      <a:pt x="0" y="0"/>
                    </a:cubicBezTo>
                  </a:path>
                </a:pathLst>
              </a:custGeom>
              <a:solidFill>
                <a:srgbClr val="796F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53" name="Freeform 1537">
                <a:extLst>
                  <a:ext uri="{FF2B5EF4-FFF2-40B4-BE49-F238E27FC236}">
                    <a16:creationId xmlns:a16="http://schemas.microsoft.com/office/drawing/2014/main" id="{6FF11AD5-815F-453D-B9A6-AA6ADF96E3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03" y="1113"/>
                <a:ext cx="16" cy="25"/>
              </a:xfrm>
              <a:custGeom>
                <a:avLst/>
                <a:gdLst>
                  <a:gd name="T0" fmla="*/ 56 w 10"/>
                  <a:gd name="T1" fmla="*/ 0 h 16"/>
                  <a:gd name="T2" fmla="*/ 0 w 10"/>
                  <a:gd name="T3" fmla="*/ 73 h 16"/>
                  <a:gd name="T4" fmla="*/ 56 w 10"/>
                  <a:gd name="T5" fmla="*/ 95 h 16"/>
                  <a:gd name="T6" fmla="*/ 67 w 10"/>
                  <a:gd name="T7" fmla="*/ 95 h 16"/>
                  <a:gd name="T8" fmla="*/ 67 w 10"/>
                  <a:gd name="T9" fmla="*/ 75 h 16"/>
                  <a:gd name="T10" fmla="*/ 56 w 10"/>
                  <a:gd name="T11" fmla="*/ 0 h 1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" h="16">
                    <a:moveTo>
                      <a:pt x="9" y="0"/>
                    </a:moveTo>
                    <a:cubicBezTo>
                      <a:pt x="6" y="5"/>
                      <a:pt x="3" y="9"/>
                      <a:pt x="0" y="12"/>
                    </a:cubicBezTo>
                    <a:cubicBezTo>
                      <a:pt x="3" y="12"/>
                      <a:pt x="6" y="13"/>
                      <a:pt x="9" y="16"/>
                    </a:cubicBezTo>
                    <a:cubicBezTo>
                      <a:pt x="9" y="16"/>
                      <a:pt x="9" y="16"/>
                      <a:pt x="10" y="16"/>
                    </a:cubicBezTo>
                    <a:cubicBezTo>
                      <a:pt x="10" y="15"/>
                      <a:pt x="10" y="14"/>
                      <a:pt x="10" y="13"/>
                    </a:cubicBezTo>
                    <a:cubicBezTo>
                      <a:pt x="10" y="9"/>
                      <a:pt x="10" y="4"/>
                      <a:pt x="9" y="0"/>
                    </a:cubicBezTo>
                  </a:path>
                </a:pathLst>
              </a:custGeom>
              <a:solidFill>
                <a:srgbClr val="A9A2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54" name="Freeform 1538">
                <a:extLst>
                  <a:ext uri="{FF2B5EF4-FFF2-40B4-BE49-F238E27FC236}">
                    <a16:creationId xmlns:a16="http://schemas.microsoft.com/office/drawing/2014/main" id="{9F7494EA-2630-4343-B39C-6F8BB75AC2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98" y="1015"/>
                <a:ext cx="15" cy="40"/>
              </a:xfrm>
              <a:custGeom>
                <a:avLst/>
                <a:gdLst>
                  <a:gd name="T0" fmla="*/ 0 w 9"/>
                  <a:gd name="T1" fmla="*/ 0 h 25"/>
                  <a:gd name="T2" fmla="*/ 62 w 9"/>
                  <a:gd name="T3" fmla="*/ 163 h 25"/>
                  <a:gd name="T4" fmla="*/ 70 w 9"/>
                  <a:gd name="T5" fmla="*/ 98 h 25"/>
                  <a:gd name="T6" fmla="*/ 70 w 9"/>
                  <a:gd name="T7" fmla="*/ 98 h 25"/>
                  <a:gd name="T8" fmla="*/ 0 w 9"/>
                  <a:gd name="T9" fmla="*/ 0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" h="25">
                    <a:moveTo>
                      <a:pt x="0" y="0"/>
                    </a:moveTo>
                    <a:cubicBezTo>
                      <a:pt x="3" y="8"/>
                      <a:pt x="5" y="17"/>
                      <a:pt x="8" y="25"/>
                    </a:cubicBezTo>
                    <a:cubicBezTo>
                      <a:pt x="8" y="21"/>
                      <a:pt x="8" y="17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7" y="10"/>
                      <a:pt x="4" y="5"/>
                      <a:pt x="0" y="0"/>
                    </a:cubicBezTo>
                  </a:path>
                </a:pathLst>
              </a:custGeom>
              <a:solidFill>
                <a:srgbClr val="A9A2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55" name="Freeform 1539">
                <a:extLst>
                  <a:ext uri="{FF2B5EF4-FFF2-40B4-BE49-F238E27FC236}">
                    <a16:creationId xmlns:a16="http://schemas.microsoft.com/office/drawing/2014/main" id="{0203AA14-AC5C-4E16-BB14-FCB5B73C9F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17" y="1138"/>
                <a:ext cx="2" cy="2"/>
              </a:xfrm>
              <a:custGeom>
                <a:avLst/>
                <a:gdLst>
                  <a:gd name="T0" fmla="*/ 16 w 1"/>
                  <a:gd name="T1" fmla="*/ 0 h 1"/>
                  <a:gd name="T2" fmla="*/ 0 w 1"/>
                  <a:gd name="T3" fmla="*/ 0 h 1"/>
                  <a:gd name="T4" fmla="*/ 16 w 1"/>
                  <a:gd name="T5" fmla="*/ 16 h 1"/>
                  <a:gd name="T6" fmla="*/ 16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B9B3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56" name="Oval 1540">
                <a:extLst>
                  <a:ext uri="{FF2B5EF4-FFF2-40B4-BE49-F238E27FC236}">
                    <a16:creationId xmlns:a16="http://schemas.microsoft.com/office/drawing/2014/main" id="{891AD148-0915-4720-9C8D-C86789FD75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3" y="1132"/>
                <a:ext cx="1" cy="1"/>
              </a:xfrm>
              <a:prstGeom prst="ellipse">
                <a:avLst/>
              </a:prstGeom>
              <a:solidFill>
                <a:srgbClr val="A9A2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3057" name="Freeform 1541">
                <a:extLst>
                  <a:ext uri="{FF2B5EF4-FFF2-40B4-BE49-F238E27FC236}">
                    <a16:creationId xmlns:a16="http://schemas.microsoft.com/office/drawing/2014/main" id="{1A1A1BBD-574D-4259-B4CE-75721218E3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03" y="1132"/>
                <a:ext cx="14" cy="13"/>
              </a:xfrm>
              <a:custGeom>
                <a:avLst/>
                <a:gdLst>
                  <a:gd name="T0" fmla="*/ 0 w 9"/>
                  <a:gd name="T1" fmla="*/ 0 h 8"/>
                  <a:gd name="T2" fmla="*/ 0 w 9"/>
                  <a:gd name="T3" fmla="*/ 0 h 8"/>
                  <a:gd name="T4" fmla="*/ 12 w 9"/>
                  <a:gd name="T5" fmla="*/ 55 h 8"/>
                  <a:gd name="T6" fmla="*/ 19 w 9"/>
                  <a:gd name="T7" fmla="*/ 42 h 8"/>
                  <a:gd name="T8" fmla="*/ 53 w 9"/>
                  <a:gd name="T9" fmla="*/ 29 h 8"/>
                  <a:gd name="T10" fmla="*/ 0 w 9"/>
                  <a:gd name="T11" fmla="*/ 0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9" h="8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3"/>
                      <a:pt x="1" y="6"/>
                      <a:pt x="2" y="8"/>
                    </a:cubicBezTo>
                    <a:cubicBezTo>
                      <a:pt x="2" y="7"/>
                      <a:pt x="3" y="7"/>
                      <a:pt x="3" y="6"/>
                    </a:cubicBezTo>
                    <a:cubicBezTo>
                      <a:pt x="5" y="5"/>
                      <a:pt x="7" y="4"/>
                      <a:pt x="9" y="4"/>
                    </a:cubicBezTo>
                    <a:cubicBezTo>
                      <a:pt x="6" y="1"/>
                      <a:pt x="3" y="0"/>
                      <a:pt x="0" y="0"/>
                    </a:cubicBezTo>
                  </a:path>
                </a:pathLst>
              </a:custGeom>
              <a:solidFill>
                <a:srgbClr val="CAC5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58" name="Freeform 1542">
                <a:extLst>
                  <a:ext uri="{FF2B5EF4-FFF2-40B4-BE49-F238E27FC236}">
                    <a16:creationId xmlns:a16="http://schemas.microsoft.com/office/drawing/2014/main" id="{4C3B5E6F-0919-4269-9987-EFAAFE0330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06" y="1138"/>
                <a:ext cx="13" cy="15"/>
              </a:xfrm>
              <a:custGeom>
                <a:avLst/>
                <a:gdLst>
                  <a:gd name="T0" fmla="*/ 47 w 8"/>
                  <a:gd name="T1" fmla="*/ 0 h 9"/>
                  <a:gd name="T2" fmla="*/ 8 w 8"/>
                  <a:gd name="T3" fmla="*/ 13 h 9"/>
                  <a:gd name="T4" fmla="*/ 0 w 8"/>
                  <a:gd name="T5" fmla="*/ 33 h 9"/>
                  <a:gd name="T6" fmla="*/ 0 w 8"/>
                  <a:gd name="T7" fmla="*/ 33 h 9"/>
                  <a:gd name="T8" fmla="*/ 42 w 8"/>
                  <a:gd name="T9" fmla="*/ 70 h 9"/>
                  <a:gd name="T10" fmla="*/ 55 w 8"/>
                  <a:gd name="T11" fmla="*/ 8 h 9"/>
                  <a:gd name="T12" fmla="*/ 47 w 8"/>
                  <a:gd name="T13" fmla="*/ 0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" h="9">
                    <a:moveTo>
                      <a:pt x="7" y="0"/>
                    </a:moveTo>
                    <a:cubicBezTo>
                      <a:pt x="5" y="0"/>
                      <a:pt x="3" y="1"/>
                      <a:pt x="1" y="2"/>
                    </a:cubicBezTo>
                    <a:cubicBezTo>
                      <a:pt x="1" y="3"/>
                      <a:pt x="0" y="3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6"/>
                      <a:pt x="4" y="7"/>
                      <a:pt x="6" y="9"/>
                    </a:cubicBezTo>
                    <a:cubicBezTo>
                      <a:pt x="7" y="6"/>
                      <a:pt x="7" y="3"/>
                      <a:pt x="8" y="1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solidFill>
                <a:srgbClr val="D4D0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59" name="Freeform 1543">
                <a:extLst>
                  <a:ext uri="{FF2B5EF4-FFF2-40B4-BE49-F238E27FC236}">
                    <a16:creationId xmlns:a16="http://schemas.microsoft.com/office/drawing/2014/main" id="{512D1709-AF97-46B2-A890-D437DA5D7FE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96" y="1708"/>
                <a:ext cx="53" cy="31"/>
              </a:xfrm>
              <a:custGeom>
                <a:avLst/>
                <a:gdLst>
                  <a:gd name="T0" fmla="*/ 153 w 33"/>
                  <a:gd name="T1" fmla="*/ 90 h 19"/>
                  <a:gd name="T2" fmla="*/ 165 w 33"/>
                  <a:gd name="T3" fmla="*/ 104 h 19"/>
                  <a:gd name="T4" fmla="*/ 220 w 33"/>
                  <a:gd name="T5" fmla="*/ 135 h 19"/>
                  <a:gd name="T6" fmla="*/ 153 w 33"/>
                  <a:gd name="T7" fmla="*/ 90 h 19"/>
                  <a:gd name="T8" fmla="*/ 0 w 33"/>
                  <a:gd name="T9" fmla="*/ 0 h 19"/>
                  <a:gd name="T10" fmla="*/ 56 w 33"/>
                  <a:gd name="T11" fmla="*/ 55 h 19"/>
                  <a:gd name="T12" fmla="*/ 75 w 33"/>
                  <a:gd name="T13" fmla="*/ 64 h 19"/>
                  <a:gd name="T14" fmla="*/ 0 w 33"/>
                  <a:gd name="T15" fmla="*/ 0 h 1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3" h="19">
                    <a:moveTo>
                      <a:pt x="23" y="13"/>
                    </a:moveTo>
                    <a:cubicBezTo>
                      <a:pt x="25" y="15"/>
                      <a:pt x="25" y="15"/>
                      <a:pt x="25" y="15"/>
                    </a:cubicBezTo>
                    <a:cubicBezTo>
                      <a:pt x="27" y="17"/>
                      <a:pt x="30" y="18"/>
                      <a:pt x="33" y="19"/>
                    </a:cubicBezTo>
                    <a:cubicBezTo>
                      <a:pt x="30" y="17"/>
                      <a:pt x="26" y="15"/>
                      <a:pt x="23" y="13"/>
                    </a:cubicBezTo>
                    <a:moveTo>
                      <a:pt x="0" y="0"/>
                    </a:moveTo>
                    <a:cubicBezTo>
                      <a:pt x="2" y="3"/>
                      <a:pt x="5" y="5"/>
                      <a:pt x="9" y="8"/>
                    </a:cubicBezTo>
                    <a:cubicBezTo>
                      <a:pt x="10" y="8"/>
                      <a:pt x="10" y="9"/>
                      <a:pt x="11" y="9"/>
                    </a:cubicBezTo>
                    <a:cubicBezTo>
                      <a:pt x="7" y="6"/>
                      <a:pt x="4" y="3"/>
                      <a:pt x="0" y="0"/>
                    </a:cubicBezTo>
                  </a:path>
                </a:pathLst>
              </a:custGeom>
              <a:solidFill>
                <a:srgbClr val="948B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60" name="Freeform 1544">
                <a:extLst>
                  <a:ext uri="{FF2B5EF4-FFF2-40B4-BE49-F238E27FC236}">
                    <a16:creationId xmlns:a16="http://schemas.microsoft.com/office/drawing/2014/main" id="{EED95E9B-2248-48B7-85EE-485C5B1AAD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77" y="1787"/>
                <a:ext cx="39" cy="16"/>
              </a:xfrm>
              <a:custGeom>
                <a:avLst/>
                <a:gdLst>
                  <a:gd name="T0" fmla="*/ 8 w 24"/>
                  <a:gd name="T1" fmla="*/ 0 h 10"/>
                  <a:gd name="T2" fmla="*/ 0 w 24"/>
                  <a:gd name="T3" fmla="*/ 8 h 10"/>
                  <a:gd name="T4" fmla="*/ 166 w 24"/>
                  <a:gd name="T5" fmla="*/ 67 h 10"/>
                  <a:gd name="T6" fmla="*/ 8 w 24"/>
                  <a:gd name="T7" fmla="*/ 0 h 1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4" h="10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10" y="5"/>
                      <a:pt x="18" y="8"/>
                      <a:pt x="24" y="10"/>
                    </a:cubicBezTo>
                    <a:cubicBezTo>
                      <a:pt x="19" y="8"/>
                      <a:pt x="11" y="4"/>
                      <a:pt x="1" y="0"/>
                    </a:cubicBezTo>
                  </a:path>
                </a:pathLst>
              </a:custGeom>
              <a:solidFill>
                <a:srgbClr val="8980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61" name="Freeform 1545">
                <a:extLst>
                  <a:ext uri="{FF2B5EF4-FFF2-40B4-BE49-F238E27FC236}">
                    <a16:creationId xmlns:a16="http://schemas.microsoft.com/office/drawing/2014/main" id="{CE7C8765-87D6-47BF-8A75-4A53EFF844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0" y="1731"/>
                <a:ext cx="129" cy="57"/>
              </a:xfrm>
              <a:custGeom>
                <a:avLst/>
                <a:gdLst>
                  <a:gd name="T0" fmla="*/ 0 w 80"/>
                  <a:gd name="T1" fmla="*/ 0 h 36"/>
                  <a:gd name="T2" fmla="*/ 81 w 80"/>
                  <a:gd name="T3" fmla="*/ 55 h 36"/>
                  <a:gd name="T4" fmla="*/ 76 w 80"/>
                  <a:gd name="T5" fmla="*/ 55 h 36"/>
                  <a:gd name="T6" fmla="*/ 63 w 80"/>
                  <a:gd name="T7" fmla="*/ 55 h 36"/>
                  <a:gd name="T8" fmla="*/ 534 w 80"/>
                  <a:gd name="T9" fmla="*/ 226 h 36"/>
                  <a:gd name="T10" fmla="*/ 540 w 80"/>
                  <a:gd name="T11" fmla="*/ 219 h 36"/>
                  <a:gd name="T12" fmla="*/ 55 w 80"/>
                  <a:gd name="T13" fmla="*/ 25 h 36"/>
                  <a:gd name="T14" fmla="*/ 0 w 80"/>
                  <a:gd name="T15" fmla="*/ 0 h 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0" h="36">
                    <a:moveTo>
                      <a:pt x="0" y="0"/>
                    </a:moveTo>
                    <a:cubicBezTo>
                      <a:pt x="4" y="3"/>
                      <a:pt x="8" y="6"/>
                      <a:pt x="12" y="9"/>
                    </a:cubicBezTo>
                    <a:cubicBezTo>
                      <a:pt x="12" y="9"/>
                      <a:pt x="11" y="9"/>
                      <a:pt x="11" y="9"/>
                    </a:cubicBezTo>
                    <a:cubicBezTo>
                      <a:pt x="10" y="9"/>
                      <a:pt x="9" y="9"/>
                      <a:pt x="9" y="9"/>
                    </a:cubicBezTo>
                    <a:cubicBezTo>
                      <a:pt x="31" y="18"/>
                      <a:pt x="58" y="28"/>
                      <a:pt x="79" y="36"/>
                    </a:cubicBezTo>
                    <a:cubicBezTo>
                      <a:pt x="79" y="36"/>
                      <a:pt x="80" y="35"/>
                      <a:pt x="80" y="35"/>
                    </a:cubicBezTo>
                    <a:cubicBezTo>
                      <a:pt x="55" y="25"/>
                      <a:pt x="19" y="10"/>
                      <a:pt x="8" y="4"/>
                    </a:cubicBezTo>
                    <a:cubicBezTo>
                      <a:pt x="5" y="2"/>
                      <a:pt x="3" y="1"/>
                      <a:pt x="0" y="0"/>
                    </a:cubicBezTo>
                  </a:path>
                </a:pathLst>
              </a:custGeom>
              <a:solidFill>
                <a:srgbClr val="948B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62" name="Freeform 1546">
                <a:extLst>
                  <a:ext uri="{FF2B5EF4-FFF2-40B4-BE49-F238E27FC236}">
                    <a16:creationId xmlns:a16="http://schemas.microsoft.com/office/drawing/2014/main" id="{BBB7DC60-0042-43B4-ADF2-4C21D3A3B8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16" y="1803"/>
                <a:ext cx="8" cy="3"/>
              </a:xfrm>
              <a:custGeom>
                <a:avLst/>
                <a:gdLst>
                  <a:gd name="T0" fmla="*/ 0 w 5"/>
                  <a:gd name="T1" fmla="*/ 0 h 2"/>
                  <a:gd name="T2" fmla="*/ 34 w 5"/>
                  <a:gd name="T3" fmla="*/ 12 h 2"/>
                  <a:gd name="T4" fmla="*/ 0 w 5"/>
                  <a:gd name="T5" fmla="*/ 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0"/>
                    </a:moveTo>
                    <a:cubicBezTo>
                      <a:pt x="3" y="1"/>
                      <a:pt x="5" y="2"/>
                      <a:pt x="5" y="2"/>
                    </a:cubicBezTo>
                    <a:cubicBezTo>
                      <a:pt x="4" y="1"/>
                      <a:pt x="2" y="1"/>
                      <a:pt x="0" y="0"/>
                    </a:cubicBezTo>
                  </a:path>
                </a:pathLst>
              </a:custGeom>
              <a:solidFill>
                <a:srgbClr val="8980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63" name="Freeform 1547">
                <a:extLst>
                  <a:ext uri="{FF2B5EF4-FFF2-40B4-BE49-F238E27FC236}">
                    <a16:creationId xmlns:a16="http://schemas.microsoft.com/office/drawing/2014/main" id="{19FB27BB-AD92-4FAF-876C-C68D9785A8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1" y="1432"/>
                <a:ext cx="37" cy="127"/>
              </a:xfrm>
              <a:custGeom>
                <a:avLst/>
                <a:gdLst>
                  <a:gd name="T0" fmla="*/ 88 w 23"/>
                  <a:gd name="T1" fmla="*/ 0 h 79"/>
                  <a:gd name="T2" fmla="*/ 42 w 23"/>
                  <a:gd name="T3" fmla="*/ 13 h 79"/>
                  <a:gd name="T4" fmla="*/ 60 w 23"/>
                  <a:gd name="T5" fmla="*/ 111 h 79"/>
                  <a:gd name="T6" fmla="*/ 47 w 23"/>
                  <a:gd name="T7" fmla="*/ 320 h 79"/>
                  <a:gd name="T8" fmla="*/ 129 w 23"/>
                  <a:gd name="T9" fmla="*/ 506 h 79"/>
                  <a:gd name="T10" fmla="*/ 145 w 23"/>
                  <a:gd name="T11" fmla="*/ 527 h 79"/>
                  <a:gd name="T12" fmla="*/ 145 w 23"/>
                  <a:gd name="T13" fmla="*/ 494 h 79"/>
                  <a:gd name="T14" fmla="*/ 156 w 23"/>
                  <a:gd name="T15" fmla="*/ 408 h 79"/>
                  <a:gd name="T16" fmla="*/ 156 w 23"/>
                  <a:gd name="T17" fmla="*/ 246 h 79"/>
                  <a:gd name="T18" fmla="*/ 97 w 23"/>
                  <a:gd name="T19" fmla="*/ 0 h 79"/>
                  <a:gd name="T20" fmla="*/ 88 w 23"/>
                  <a:gd name="T21" fmla="*/ 0 h 7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3" h="79">
                    <a:moveTo>
                      <a:pt x="13" y="0"/>
                    </a:moveTo>
                    <a:cubicBezTo>
                      <a:pt x="10" y="0"/>
                      <a:pt x="8" y="1"/>
                      <a:pt x="6" y="2"/>
                    </a:cubicBezTo>
                    <a:cubicBezTo>
                      <a:pt x="9" y="5"/>
                      <a:pt x="11" y="9"/>
                      <a:pt x="9" y="17"/>
                    </a:cubicBezTo>
                    <a:cubicBezTo>
                      <a:pt x="6" y="31"/>
                      <a:pt x="0" y="34"/>
                      <a:pt x="7" y="48"/>
                    </a:cubicBezTo>
                    <a:cubicBezTo>
                      <a:pt x="11" y="59"/>
                      <a:pt x="8" y="69"/>
                      <a:pt x="19" y="76"/>
                    </a:cubicBezTo>
                    <a:cubicBezTo>
                      <a:pt x="20" y="77"/>
                      <a:pt x="21" y="78"/>
                      <a:pt x="22" y="79"/>
                    </a:cubicBezTo>
                    <a:cubicBezTo>
                      <a:pt x="22" y="77"/>
                      <a:pt x="22" y="76"/>
                      <a:pt x="22" y="74"/>
                    </a:cubicBezTo>
                    <a:cubicBezTo>
                      <a:pt x="20" y="72"/>
                      <a:pt x="20" y="68"/>
                      <a:pt x="23" y="61"/>
                    </a:cubicBezTo>
                    <a:cubicBezTo>
                      <a:pt x="23" y="53"/>
                      <a:pt x="23" y="45"/>
                      <a:pt x="23" y="37"/>
                    </a:cubicBezTo>
                    <a:cubicBezTo>
                      <a:pt x="22" y="26"/>
                      <a:pt x="19" y="12"/>
                      <a:pt x="14" y="0"/>
                    </a:cubicBezTo>
                    <a:cubicBezTo>
                      <a:pt x="14" y="0"/>
                      <a:pt x="13" y="0"/>
                      <a:pt x="13" y="0"/>
                    </a:cubicBezTo>
                  </a:path>
                </a:pathLst>
              </a:custGeom>
              <a:solidFill>
                <a:srgbClr val="544B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64" name="Freeform 1548">
                <a:extLst>
                  <a:ext uri="{FF2B5EF4-FFF2-40B4-BE49-F238E27FC236}">
                    <a16:creationId xmlns:a16="http://schemas.microsoft.com/office/drawing/2014/main" id="{DA205B30-C19E-4E9D-ACF4-1378CFACD1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9" y="1422"/>
                <a:ext cx="15" cy="13"/>
              </a:xfrm>
              <a:custGeom>
                <a:avLst/>
                <a:gdLst>
                  <a:gd name="T0" fmla="*/ 47 w 9"/>
                  <a:gd name="T1" fmla="*/ 0 h 8"/>
                  <a:gd name="T2" fmla="*/ 0 w 9"/>
                  <a:gd name="T3" fmla="*/ 47 h 8"/>
                  <a:gd name="T4" fmla="*/ 8 w 9"/>
                  <a:gd name="T5" fmla="*/ 55 h 8"/>
                  <a:gd name="T6" fmla="*/ 62 w 9"/>
                  <a:gd name="T7" fmla="*/ 42 h 8"/>
                  <a:gd name="T8" fmla="*/ 70 w 9"/>
                  <a:gd name="T9" fmla="*/ 42 h 8"/>
                  <a:gd name="T10" fmla="*/ 47 w 9"/>
                  <a:gd name="T11" fmla="*/ 0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9" h="8">
                    <a:moveTo>
                      <a:pt x="6" y="0"/>
                    </a:moveTo>
                    <a:cubicBezTo>
                      <a:pt x="4" y="3"/>
                      <a:pt x="2" y="5"/>
                      <a:pt x="0" y="7"/>
                    </a:cubicBezTo>
                    <a:cubicBezTo>
                      <a:pt x="0" y="7"/>
                      <a:pt x="0" y="8"/>
                      <a:pt x="1" y="8"/>
                    </a:cubicBezTo>
                    <a:cubicBezTo>
                      <a:pt x="3" y="7"/>
                      <a:pt x="5" y="6"/>
                      <a:pt x="8" y="6"/>
                    </a:cubicBezTo>
                    <a:cubicBezTo>
                      <a:pt x="8" y="6"/>
                      <a:pt x="9" y="6"/>
                      <a:pt x="9" y="6"/>
                    </a:cubicBezTo>
                    <a:cubicBezTo>
                      <a:pt x="8" y="4"/>
                      <a:pt x="7" y="2"/>
                      <a:pt x="6" y="0"/>
                    </a:cubicBezTo>
                  </a:path>
                </a:pathLst>
              </a:custGeom>
              <a:solidFill>
                <a:srgbClr val="8F87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65" name="Freeform 1549">
                <a:extLst>
                  <a:ext uri="{FF2B5EF4-FFF2-40B4-BE49-F238E27FC236}">
                    <a16:creationId xmlns:a16="http://schemas.microsoft.com/office/drawing/2014/main" id="{AF88FA67-7497-4E4D-9351-F46F6E6DFC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4" y="1530"/>
                <a:ext cx="4" cy="21"/>
              </a:xfrm>
              <a:custGeom>
                <a:avLst/>
                <a:gdLst>
                  <a:gd name="T0" fmla="*/ 9 w 3"/>
                  <a:gd name="T1" fmla="*/ 0 h 13"/>
                  <a:gd name="T2" fmla="*/ 7 w 3"/>
                  <a:gd name="T3" fmla="*/ 89 h 13"/>
                  <a:gd name="T4" fmla="*/ 9 w 3"/>
                  <a:gd name="T5" fmla="*/ 0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13">
                    <a:moveTo>
                      <a:pt x="3" y="0"/>
                    </a:moveTo>
                    <a:cubicBezTo>
                      <a:pt x="0" y="7"/>
                      <a:pt x="0" y="11"/>
                      <a:pt x="2" y="13"/>
                    </a:cubicBezTo>
                    <a:cubicBezTo>
                      <a:pt x="3" y="9"/>
                      <a:pt x="3" y="5"/>
                      <a:pt x="3" y="0"/>
                    </a:cubicBezTo>
                  </a:path>
                </a:pathLst>
              </a:custGeom>
              <a:solidFill>
                <a:srgbClr val="8F87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66" name="Freeform 1550">
                <a:extLst>
                  <a:ext uri="{FF2B5EF4-FFF2-40B4-BE49-F238E27FC236}">
                    <a16:creationId xmlns:a16="http://schemas.microsoft.com/office/drawing/2014/main" id="{03F47415-D8BB-4021-8A36-2DA1C52CB46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03" y="1442"/>
                <a:ext cx="199" cy="258"/>
              </a:xfrm>
              <a:custGeom>
                <a:avLst/>
                <a:gdLst>
                  <a:gd name="T0" fmla="*/ 425 w 124"/>
                  <a:gd name="T1" fmla="*/ 853 h 161"/>
                  <a:gd name="T2" fmla="*/ 404 w 124"/>
                  <a:gd name="T3" fmla="*/ 875 h 161"/>
                  <a:gd name="T4" fmla="*/ 392 w 124"/>
                  <a:gd name="T5" fmla="*/ 907 h 161"/>
                  <a:gd name="T6" fmla="*/ 396 w 124"/>
                  <a:gd name="T7" fmla="*/ 907 h 161"/>
                  <a:gd name="T8" fmla="*/ 425 w 124"/>
                  <a:gd name="T9" fmla="*/ 853 h 161"/>
                  <a:gd name="T10" fmla="*/ 732 w 124"/>
                  <a:gd name="T11" fmla="*/ 460 h 161"/>
                  <a:gd name="T12" fmla="*/ 737 w 124"/>
                  <a:gd name="T13" fmla="*/ 490 h 161"/>
                  <a:gd name="T14" fmla="*/ 822 w 124"/>
                  <a:gd name="T15" fmla="*/ 567 h 161"/>
                  <a:gd name="T16" fmla="*/ 801 w 124"/>
                  <a:gd name="T17" fmla="*/ 540 h 161"/>
                  <a:gd name="T18" fmla="*/ 732 w 124"/>
                  <a:gd name="T19" fmla="*/ 460 h 161"/>
                  <a:gd name="T20" fmla="*/ 636 w 124"/>
                  <a:gd name="T21" fmla="*/ 362 h 161"/>
                  <a:gd name="T22" fmla="*/ 636 w 124"/>
                  <a:gd name="T23" fmla="*/ 404 h 161"/>
                  <a:gd name="T24" fmla="*/ 669 w 124"/>
                  <a:gd name="T25" fmla="*/ 481 h 161"/>
                  <a:gd name="T26" fmla="*/ 661 w 124"/>
                  <a:gd name="T27" fmla="*/ 473 h 161"/>
                  <a:gd name="T28" fmla="*/ 661 w 124"/>
                  <a:gd name="T29" fmla="*/ 404 h 161"/>
                  <a:gd name="T30" fmla="*/ 636 w 124"/>
                  <a:gd name="T31" fmla="*/ 362 h 161"/>
                  <a:gd name="T32" fmla="*/ 648 w 124"/>
                  <a:gd name="T33" fmla="*/ 264 h 161"/>
                  <a:gd name="T34" fmla="*/ 636 w 124"/>
                  <a:gd name="T35" fmla="*/ 337 h 161"/>
                  <a:gd name="T36" fmla="*/ 698 w 124"/>
                  <a:gd name="T37" fmla="*/ 404 h 161"/>
                  <a:gd name="T38" fmla="*/ 661 w 124"/>
                  <a:gd name="T39" fmla="*/ 327 h 161"/>
                  <a:gd name="T40" fmla="*/ 648 w 124"/>
                  <a:gd name="T41" fmla="*/ 264 h 161"/>
                  <a:gd name="T42" fmla="*/ 549 w 124"/>
                  <a:gd name="T43" fmla="*/ 0 h 161"/>
                  <a:gd name="T44" fmla="*/ 278 w 124"/>
                  <a:gd name="T45" fmla="*/ 423 h 161"/>
                  <a:gd name="T46" fmla="*/ 193 w 124"/>
                  <a:gd name="T47" fmla="*/ 540 h 161"/>
                  <a:gd name="T48" fmla="*/ 75 w 124"/>
                  <a:gd name="T49" fmla="*/ 506 h 161"/>
                  <a:gd name="T50" fmla="*/ 0 w 124"/>
                  <a:gd name="T51" fmla="*/ 490 h 161"/>
                  <a:gd name="T52" fmla="*/ 0 w 124"/>
                  <a:gd name="T53" fmla="*/ 524 h 161"/>
                  <a:gd name="T54" fmla="*/ 152 w 124"/>
                  <a:gd name="T55" fmla="*/ 554 h 161"/>
                  <a:gd name="T56" fmla="*/ 173 w 124"/>
                  <a:gd name="T57" fmla="*/ 554 h 161"/>
                  <a:gd name="T58" fmla="*/ 294 w 124"/>
                  <a:gd name="T59" fmla="*/ 460 h 161"/>
                  <a:gd name="T60" fmla="*/ 485 w 124"/>
                  <a:gd name="T61" fmla="*/ 703 h 161"/>
                  <a:gd name="T62" fmla="*/ 430 w 124"/>
                  <a:gd name="T63" fmla="*/ 853 h 161"/>
                  <a:gd name="T64" fmla="*/ 485 w 124"/>
                  <a:gd name="T65" fmla="*/ 909 h 161"/>
                  <a:gd name="T66" fmla="*/ 583 w 124"/>
                  <a:gd name="T67" fmla="*/ 1019 h 161"/>
                  <a:gd name="T68" fmla="*/ 732 w 124"/>
                  <a:gd name="T69" fmla="*/ 1061 h 161"/>
                  <a:gd name="T70" fmla="*/ 716 w 124"/>
                  <a:gd name="T71" fmla="*/ 798 h 161"/>
                  <a:gd name="T72" fmla="*/ 677 w 124"/>
                  <a:gd name="T73" fmla="*/ 593 h 161"/>
                  <a:gd name="T74" fmla="*/ 404 w 124"/>
                  <a:gd name="T75" fmla="*/ 316 h 161"/>
                  <a:gd name="T76" fmla="*/ 384 w 124"/>
                  <a:gd name="T77" fmla="*/ 327 h 161"/>
                  <a:gd name="T78" fmla="*/ 549 w 124"/>
                  <a:gd name="T79" fmla="*/ 0 h 161"/>
                  <a:gd name="T80" fmla="*/ 613 w 124"/>
                  <a:gd name="T81" fmla="*/ 0 h 161"/>
                  <a:gd name="T82" fmla="*/ 661 w 124"/>
                  <a:gd name="T83" fmla="*/ 46 h 161"/>
                  <a:gd name="T84" fmla="*/ 677 w 124"/>
                  <a:gd name="T85" fmla="*/ 139 h 161"/>
                  <a:gd name="T86" fmla="*/ 629 w 124"/>
                  <a:gd name="T87" fmla="*/ 0 h 161"/>
                  <a:gd name="T88" fmla="*/ 613 w 124"/>
                  <a:gd name="T89" fmla="*/ 0 h 161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124" h="161">
                    <a:moveTo>
                      <a:pt x="64" y="129"/>
                    </a:moveTo>
                    <a:cubicBezTo>
                      <a:pt x="64" y="130"/>
                      <a:pt x="63" y="132"/>
                      <a:pt x="61" y="133"/>
                    </a:cubicBezTo>
                    <a:cubicBezTo>
                      <a:pt x="60" y="135"/>
                      <a:pt x="60" y="136"/>
                      <a:pt x="59" y="137"/>
                    </a:cubicBezTo>
                    <a:cubicBezTo>
                      <a:pt x="59" y="137"/>
                      <a:pt x="59" y="137"/>
                      <a:pt x="60" y="137"/>
                    </a:cubicBezTo>
                    <a:cubicBezTo>
                      <a:pt x="63" y="132"/>
                      <a:pt x="64" y="130"/>
                      <a:pt x="64" y="129"/>
                    </a:cubicBezTo>
                    <a:moveTo>
                      <a:pt x="110" y="70"/>
                    </a:moveTo>
                    <a:cubicBezTo>
                      <a:pt x="111" y="74"/>
                      <a:pt x="111" y="74"/>
                      <a:pt x="111" y="74"/>
                    </a:cubicBezTo>
                    <a:cubicBezTo>
                      <a:pt x="115" y="80"/>
                      <a:pt x="119" y="84"/>
                      <a:pt x="124" y="86"/>
                    </a:cubicBezTo>
                    <a:cubicBezTo>
                      <a:pt x="123" y="85"/>
                      <a:pt x="122" y="84"/>
                      <a:pt x="121" y="82"/>
                    </a:cubicBezTo>
                    <a:cubicBezTo>
                      <a:pt x="117" y="79"/>
                      <a:pt x="113" y="75"/>
                      <a:pt x="110" y="70"/>
                    </a:cubicBezTo>
                    <a:moveTo>
                      <a:pt x="96" y="55"/>
                    </a:moveTo>
                    <a:cubicBezTo>
                      <a:pt x="95" y="57"/>
                      <a:pt x="96" y="59"/>
                      <a:pt x="96" y="61"/>
                    </a:cubicBezTo>
                    <a:cubicBezTo>
                      <a:pt x="97" y="65"/>
                      <a:pt x="98" y="70"/>
                      <a:pt x="101" y="73"/>
                    </a:cubicBezTo>
                    <a:cubicBezTo>
                      <a:pt x="101" y="73"/>
                      <a:pt x="100" y="72"/>
                      <a:pt x="100" y="72"/>
                    </a:cubicBezTo>
                    <a:cubicBezTo>
                      <a:pt x="100" y="61"/>
                      <a:pt x="100" y="61"/>
                      <a:pt x="100" y="61"/>
                    </a:cubicBezTo>
                    <a:cubicBezTo>
                      <a:pt x="99" y="59"/>
                      <a:pt x="97" y="57"/>
                      <a:pt x="96" y="55"/>
                    </a:cubicBezTo>
                    <a:moveTo>
                      <a:pt x="98" y="40"/>
                    </a:moveTo>
                    <a:cubicBezTo>
                      <a:pt x="97" y="44"/>
                      <a:pt x="96" y="48"/>
                      <a:pt x="96" y="51"/>
                    </a:cubicBezTo>
                    <a:cubicBezTo>
                      <a:pt x="99" y="55"/>
                      <a:pt x="102" y="58"/>
                      <a:pt x="105" y="61"/>
                    </a:cubicBezTo>
                    <a:cubicBezTo>
                      <a:pt x="103" y="58"/>
                      <a:pt x="101" y="53"/>
                      <a:pt x="100" y="49"/>
                    </a:cubicBezTo>
                    <a:cubicBezTo>
                      <a:pt x="99" y="46"/>
                      <a:pt x="98" y="43"/>
                      <a:pt x="98" y="40"/>
                    </a:cubicBezTo>
                    <a:moveTo>
                      <a:pt x="83" y="0"/>
                    </a:moveTo>
                    <a:cubicBezTo>
                      <a:pt x="65" y="5"/>
                      <a:pt x="49" y="27"/>
                      <a:pt x="42" y="64"/>
                    </a:cubicBezTo>
                    <a:cubicBezTo>
                      <a:pt x="39" y="78"/>
                      <a:pt x="35" y="82"/>
                      <a:pt x="29" y="82"/>
                    </a:cubicBezTo>
                    <a:cubicBezTo>
                      <a:pt x="24" y="82"/>
                      <a:pt x="19" y="80"/>
                      <a:pt x="11" y="77"/>
                    </a:cubicBezTo>
                    <a:cubicBezTo>
                      <a:pt x="8" y="76"/>
                      <a:pt x="4" y="75"/>
                      <a:pt x="0" y="74"/>
                    </a:cubicBezTo>
                    <a:cubicBezTo>
                      <a:pt x="0" y="76"/>
                      <a:pt x="0" y="77"/>
                      <a:pt x="0" y="79"/>
                    </a:cubicBezTo>
                    <a:cubicBezTo>
                      <a:pt x="8" y="80"/>
                      <a:pt x="17" y="82"/>
                      <a:pt x="23" y="84"/>
                    </a:cubicBezTo>
                    <a:cubicBezTo>
                      <a:pt x="24" y="84"/>
                      <a:pt x="25" y="84"/>
                      <a:pt x="26" y="84"/>
                    </a:cubicBezTo>
                    <a:cubicBezTo>
                      <a:pt x="37" y="84"/>
                      <a:pt x="44" y="70"/>
                      <a:pt x="44" y="70"/>
                    </a:cubicBezTo>
                    <a:cubicBezTo>
                      <a:pt x="50" y="70"/>
                      <a:pt x="76" y="101"/>
                      <a:pt x="73" y="107"/>
                    </a:cubicBezTo>
                    <a:cubicBezTo>
                      <a:pt x="71" y="112"/>
                      <a:pt x="70" y="119"/>
                      <a:pt x="65" y="129"/>
                    </a:cubicBezTo>
                    <a:cubicBezTo>
                      <a:pt x="65" y="129"/>
                      <a:pt x="74" y="130"/>
                      <a:pt x="73" y="138"/>
                    </a:cubicBezTo>
                    <a:cubicBezTo>
                      <a:pt x="82" y="140"/>
                      <a:pt x="88" y="145"/>
                      <a:pt x="88" y="155"/>
                    </a:cubicBezTo>
                    <a:cubicBezTo>
                      <a:pt x="96" y="158"/>
                      <a:pt x="103" y="158"/>
                      <a:pt x="110" y="161"/>
                    </a:cubicBezTo>
                    <a:cubicBezTo>
                      <a:pt x="104" y="147"/>
                      <a:pt x="112" y="133"/>
                      <a:pt x="108" y="121"/>
                    </a:cubicBezTo>
                    <a:cubicBezTo>
                      <a:pt x="105" y="113"/>
                      <a:pt x="103" y="100"/>
                      <a:pt x="102" y="90"/>
                    </a:cubicBezTo>
                    <a:cubicBezTo>
                      <a:pt x="93" y="70"/>
                      <a:pt x="81" y="48"/>
                      <a:pt x="61" y="48"/>
                    </a:cubicBezTo>
                    <a:cubicBezTo>
                      <a:pt x="60" y="48"/>
                      <a:pt x="59" y="48"/>
                      <a:pt x="58" y="49"/>
                    </a:cubicBezTo>
                    <a:cubicBezTo>
                      <a:pt x="55" y="35"/>
                      <a:pt x="69" y="7"/>
                      <a:pt x="83" y="0"/>
                    </a:cubicBezTo>
                    <a:moveTo>
                      <a:pt x="92" y="0"/>
                    </a:moveTo>
                    <a:cubicBezTo>
                      <a:pt x="95" y="0"/>
                      <a:pt x="97" y="3"/>
                      <a:pt x="100" y="7"/>
                    </a:cubicBezTo>
                    <a:cubicBezTo>
                      <a:pt x="102" y="10"/>
                      <a:pt x="102" y="15"/>
                      <a:pt x="102" y="21"/>
                    </a:cubicBezTo>
                    <a:cubicBezTo>
                      <a:pt x="105" y="10"/>
                      <a:pt x="108" y="2"/>
                      <a:pt x="95" y="0"/>
                    </a:cubicBezTo>
                    <a:cubicBezTo>
                      <a:pt x="94" y="0"/>
                      <a:pt x="93" y="0"/>
                      <a:pt x="92" y="0"/>
                    </a:cubicBezTo>
                  </a:path>
                </a:pathLst>
              </a:custGeom>
              <a:solidFill>
                <a:srgbClr val="211C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67" name="Freeform 1551">
                <a:extLst>
                  <a:ext uri="{FF2B5EF4-FFF2-40B4-BE49-F238E27FC236}">
                    <a16:creationId xmlns:a16="http://schemas.microsoft.com/office/drawing/2014/main" id="{81EB5F52-B98B-4473-83CE-41DD1A308D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3" y="1435"/>
                <a:ext cx="195" cy="138"/>
              </a:xfrm>
              <a:custGeom>
                <a:avLst/>
                <a:gdLst>
                  <a:gd name="T0" fmla="*/ 566 w 121"/>
                  <a:gd name="T1" fmla="*/ 0 h 86"/>
                  <a:gd name="T2" fmla="*/ 417 w 121"/>
                  <a:gd name="T3" fmla="*/ 77 h 86"/>
                  <a:gd name="T4" fmla="*/ 317 w 121"/>
                  <a:gd name="T5" fmla="*/ 144 h 86"/>
                  <a:gd name="T6" fmla="*/ 309 w 121"/>
                  <a:gd name="T7" fmla="*/ 144 h 86"/>
                  <a:gd name="T8" fmla="*/ 264 w 121"/>
                  <a:gd name="T9" fmla="*/ 425 h 86"/>
                  <a:gd name="T10" fmla="*/ 166 w 121"/>
                  <a:gd name="T11" fmla="*/ 546 h 86"/>
                  <a:gd name="T12" fmla="*/ 8 w 121"/>
                  <a:gd name="T13" fmla="*/ 505 h 86"/>
                  <a:gd name="T14" fmla="*/ 0 w 121"/>
                  <a:gd name="T15" fmla="*/ 518 h 86"/>
                  <a:gd name="T16" fmla="*/ 76 w 121"/>
                  <a:gd name="T17" fmla="*/ 538 h 86"/>
                  <a:gd name="T18" fmla="*/ 197 w 121"/>
                  <a:gd name="T19" fmla="*/ 570 h 86"/>
                  <a:gd name="T20" fmla="*/ 285 w 121"/>
                  <a:gd name="T21" fmla="*/ 451 h 86"/>
                  <a:gd name="T22" fmla="*/ 561 w 121"/>
                  <a:gd name="T23" fmla="*/ 26 h 86"/>
                  <a:gd name="T24" fmla="*/ 595 w 121"/>
                  <a:gd name="T25" fmla="*/ 21 h 86"/>
                  <a:gd name="T26" fmla="*/ 620 w 121"/>
                  <a:gd name="T27" fmla="*/ 26 h 86"/>
                  <a:gd name="T28" fmla="*/ 641 w 121"/>
                  <a:gd name="T29" fmla="*/ 26 h 86"/>
                  <a:gd name="T30" fmla="*/ 685 w 121"/>
                  <a:gd name="T31" fmla="*/ 165 h 86"/>
                  <a:gd name="T32" fmla="*/ 662 w 121"/>
                  <a:gd name="T33" fmla="*/ 294 h 86"/>
                  <a:gd name="T34" fmla="*/ 672 w 121"/>
                  <a:gd name="T35" fmla="*/ 350 h 86"/>
                  <a:gd name="T36" fmla="*/ 706 w 121"/>
                  <a:gd name="T37" fmla="*/ 430 h 86"/>
                  <a:gd name="T38" fmla="*/ 738 w 121"/>
                  <a:gd name="T39" fmla="*/ 485 h 86"/>
                  <a:gd name="T40" fmla="*/ 740 w 121"/>
                  <a:gd name="T41" fmla="*/ 491 h 86"/>
                  <a:gd name="T42" fmla="*/ 815 w 121"/>
                  <a:gd name="T43" fmla="*/ 570 h 86"/>
                  <a:gd name="T44" fmla="*/ 795 w 121"/>
                  <a:gd name="T45" fmla="*/ 538 h 86"/>
                  <a:gd name="T46" fmla="*/ 795 w 121"/>
                  <a:gd name="T47" fmla="*/ 497 h 86"/>
                  <a:gd name="T48" fmla="*/ 727 w 121"/>
                  <a:gd name="T49" fmla="*/ 361 h 86"/>
                  <a:gd name="T50" fmla="*/ 748 w 121"/>
                  <a:gd name="T51" fmla="*/ 162 h 86"/>
                  <a:gd name="T52" fmla="*/ 748 w 121"/>
                  <a:gd name="T53" fmla="*/ 34 h 86"/>
                  <a:gd name="T54" fmla="*/ 727 w 121"/>
                  <a:gd name="T55" fmla="*/ 21 h 86"/>
                  <a:gd name="T56" fmla="*/ 706 w 121"/>
                  <a:gd name="T57" fmla="*/ 21 h 86"/>
                  <a:gd name="T58" fmla="*/ 696 w 121"/>
                  <a:gd name="T59" fmla="*/ 21 h 86"/>
                  <a:gd name="T60" fmla="*/ 598 w 121"/>
                  <a:gd name="T61" fmla="*/ 8 h 86"/>
                  <a:gd name="T62" fmla="*/ 566 w 121"/>
                  <a:gd name="T63" fmla="*/ 0 h 8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21" h="86">
                    <a:moveTo>
                      <a:pt x="84" y="0"/>
                    </a:moveTo>
                    <a:cubicBezTo>
                      <a:pt x="76" y="3"/>
                      <a:pt x="68" y="8"/>
                      <a:pt x="62" y="12"/>
                    </a:cubicBezTo>
                    <a:cubicBezTo>
                      <a:pt x="54" y="19"/>
                      <a:pt x="51" y="22"/>
                      <a:pt x="47" y="22"/>
                    </a:cubicBezTo>
                    <a:cubicBezTo>
                      <a:pt x="47" y="22"/>
                      <a:pt x="46" y="22"/>
                      <a:pt x="46" y="22"/>
                    </a:cubicBezTo>
                    <a:cubicBezTo>
                      <a:pt x="46" y="33"/>
                      <a:pt x="42" y="49"/>
                      <a:pt x="39" y="64"/>
                    </a:cubicBezTo>
                    <a:cubicBezTo>
                      <a:pt x="37" y="78"/>
                      <a:pt x="32" y="82"/>
                      <a:pt x="25" y="82"/>
                    </a:cubicBezTo>
                    <a:cubicBezTo>
                      <a:pt x="19" y="82"/>
                      <a:pt x="11" y="78"/>
                      <a:pt x="1" y="76"/>
                    </a:cubicBezTo>
                    <a:cubicBezTo>
                      <a:pt x="0" y="76"/>
                      <a:pt x="0" y="77"/>
                      <a:pt x="0" y="78"/>
                    </a:cubicBezTo>
                    <a:cubicBezTo>
                      <a:pt x="4" y="79"/>
                      <a:pt x="8" y="80"/>
                      <a:pt x="11" y="81"/>
                    </a:cubicBezTo>
                    <a:cubicBezTo>
                      <a:pt x="19" y="84"/>
                      <a:pt x="24" y="86"/>
                      <a:pt x="29" y="86"/>
                    </a:cubicBezTo>
                    <a:cubicBezTo>
                      <a:pt x="35" y="86"/>
                      <a:pt x="39" y="82"/>
                      <a:pt x="42" y="68"/>
                    </a:cubicBezTo>
                    <a:cubicBezTo>
                      <a:pt x="49" y="31"/>
                      <a:pt x="65" y="9"/>
                      <a:pt x="83" y="4"/>
                    </a:cubicBezTo>
                    <a:cubicBezTo>
                      <a:pt x="85" y="3"/>
                      <a:pt x="87" y="3"/>
                      <a:pt x="88" y="3"/>
                    </a:cubicBezTo>
                    <a:cubicBezTo>
                      <a:pt x="90" y="3"/>
                      <a:pt x="91" y="3"/>
                      <a:pt x="92" y="4"/>
                    </a:cubicBezTo>
                    <a:cubicBezTo>
                      <a:pt x="93" y="4"/>
                      <a:pt x="94" y="4"/>
                      <a:pt x="95" y="4"/>
                    </a:cubicBezTo>
                    <a:cubicBezTo>
                      <a:pt x="108" y="6"/>
                      <a:pt x="105" y="14"/>
                      <a:pt x="102" y="25"/>
                    </a:cubicBezTo>
                    <a:cubicBezTo>
                      <a:pt x="101" y="31"/>
                      <a:pt x="100" y="37"/>
                      <a:pt x="98" y="44"/>
                    </a:cubicBezTo>
                    <a:cubicBezTo>
                      <a:pt x="98" y="47"/>
                      <a:pt x="99" y="50"/>
                      <a:pt x="100" y="53"/>
                    </a:cubicBezTo>
                    <a:cubicBezTo>
                      <a:pt x="101" y="57"/>
                      <a:pt x="103" y="62"/>
                      <a:pt x="105" y="65"/>
                    </a:cubicBezTo>
                    <a:cubicBezTo>
                      <a:pt x="107" y="68"/>
                      <a:pt x="108" y="71"/>
                      <a:pt x="109" y="73"/>
                    </a:cubicBezTo>
                    <a:cubicBezTo>
                      <a:pt x="110" y="74"/>
                      <a:pt x="110" y="74"/>
                      <a:pt x="110" y="74"/>
                    </a:cubicBezTo>
                    <a:cubicBezTo>
                      <a:pt x="113" y="79"/>
                      <a:pt x="117" y="83"/>
                      <a:pt x="121" y="86"/>
                    </a:cubicBezTo>
                    <a:cubicBezTo>
                      <a:pt x="120" y="85"/>
                      <a:pt x="119" y="83"/>
                      <a:pt x="118" y="81"/>
                    </a:cubicBezTo>
                    <a:cubicBezTo>
                      <a:pt x="118" y="79"/>
                      <a:pt x="118" y="77"/>
                      <a:pt x="118" y="75"/>
                    </a:cubicBezTo>
                    <a:cubicBezTo>
                      <a:pt x="114" y="69"/>
                      <a:pt x="110" y="61"/>
                      <a:pt x="108" y="54"/>
                    </a:cubicBezTo>
                    <a:cubicBezTo>
                      <a:pt x="105" y="43"/>
                      <a:pt x="109" y="35"/>
                      <a:pt x="111" y="24"/>
                    </a:cubicBezTo>
                    <a:cubicBezTo>
                      <a:pt x="113" y="17"/>
                      <a:pt x="116" y="11"/>
                      <a:pt x="111" y="5"/>
                    </a:cubicBezTo>
                    <a:cubicBezTo>
                      <a:pt x="110" y="4"/>
                      <a:pt x="109" y="3"/>
                      <a:pt x="108" y="3"/>
                    </a:cubicBezTo>
                    <a:cubicBezTo>
                      <a:pt x="107" y="3"/>
                      <a:pt x="106" y="3"/>
                      <a:pt x="105" y="3"/>
                    </a:cubicBezTo>
                    <a:cubicBezTo>
                      <a:pt x="105" y="3"/>
                      <a:pt x="104" y="3"/>
                      <a:pt x="103" y="3"/>
                    </a:cubicBezTo>
                    <a:cubicBezTo>
                      <a:pt x="99" y="3"/>
                      <a:pt x="94" y="2"/>
                      <a:pt x="89" y="1"/>
                    </a:cubicBezTo>
                    <a:cubicBezTo>
                      <a:pt x="87" y="1"/>
                      <a:pt x="86" y="0"/>
                      <a:pt x="84" y="0"/>
                    </a:cubicBezTo>
                  </a:path>
                </a:pathLst>
              </a:custGeom>
              <a:solidFill>
                <a:srgbClr val="544B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68" name="Freeform 1552">
                <a:extLst>
                  <a:ext uri="{FF2B5EF4-FFF2-40B4-BE49-F238E27FC236}">
                    <a16:creationId xmlns:a16="http://schemas.microsoft.com/office/drawing/2014/main" id="{030D7573-5D33-42B2-9443-3001D20A785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64" y="1540"/>
                <a:ext cx="66" cy="173"/>
              </a:xfrm>
              <a:custGeom>
                <a:avLst/>
                <a:gdLst>
                  <a:gd name="T0" fmla="*/ 179 w 41"/>
                  <a:gd name="T1" fmla="*/ 408 h 108"/>
                  <a:gd name="T2" fmla="*/ 179 w 41"/>
                  <a:gd name="T3" fmla="*/ 408 h 108"/>
                  <a:gd name="T4" fmla="*/ 187 w 41"/>
                  <a:gd name="T5" fmla="*/ 588 h 108"/>
                  <a:gd name="T6" fmla="*/ 267 w 41"/>
                  <a:gd name="T7" fmla="*/ 711 h 108"/>
                  <a:gd name="T8" fmla="*/ 233 w 41"/>
                  <a:gd name="T9" fmla="*/ 473 h 108"/>
                  <a:gd name="T10" fmla="*/ 187 w 41"/>
                  <a:gd name="T11" fmla="*/ 416 h 108"/>
                  <a:gd name="T12" fmla="*/ 179 w 41"/>
                  <a:gd name="T13" fmla="*/ 408 h 108"/>
                  <a:gd name="T14" fmla="*/ 13 w 41"/>
                  <a:gd name="T15" fmla="*/ 191 h 108"/>
                  <a:gd name="T16" fmla="*/ 55 w 41"/>
                  <a:gd name="T17" fmla="*/ 396 h 108"/>
                  <a:gd name="T18" fmla="*/ 68 w 41"/>
                  <a:gd name="T19" fmla="*/ 657 h 108"/>
                  <a:gd name="T20" fmla="*/ 111 w 41"/>
                  <a:gd name="T21" fmla="*/ 678 h 108"/>
                  <a:gd name="T22" fmla="*/ 135 w 41"/>
                  <a:gd name="T23" fmla="*/ 690 h 108"/>
                  <a:gd name="T24" fmla="*/ 89 w 41"/>
                  <a:gd name="T25" fmla="*/ 538 h 108"/>
                  <a:gd name="T26" fmla="*/ 196 w 41"/>
                  <a:gd name="T27" fmla="*/ 703 h 108"/>
                  <a:gd name="T28" fmla="*/ 101 w 41"/>
                  <a:gd name="T29" fmla="*/ 580 h 108"/>
                  <a:gd name="T30" fmla="*/ 101 w 41"/>
                  <a:gd name="T31" fmla="*/ 389 h 108"/>
                  <a:gd name="T32" fmla="*/ 101 w 41"/>
                  <a:gd name="T33" fmla="*/ 375 h 108"/>
                  <a:gd name="T34" fmla="*/ 13 w 41"/>
                  <a:gd name="T35" fmla="*/ 191 h 108"/>
                  <a:gd name="T36" fmla="*/ 0 w 41"/>
                  <a:gd name="T37" fmla="*/ 0 h 108"/>
                  <a:gd name="T38" fmla="*/ 0 w 41"/>
                  <a:gd name="T39" fmla="*/ 74 h 108"/>
                  <a:gd name="T40" fmla="*/ 8 w 41"/>
                  <a:gd name="T41" fmla="*/ 77 h 108"/>
                  <a:gd name="T42" fmla="*/ 47 w 41"/>
                  <a:gd name="T43" fmla="*/ 144 h 108"/>
                  <a:gd name="T44" fmla="*/ 156 w 41"/>
                  <a:gd name="T45" fmla="*/ 255 h 108"/>
                  <a:gd name="T46" fmla="*/ 163 w 41"/>
                  <a:gd name="T47" fmla="*/ 231 h 108"/>
                  <a:gd name="T48" fmla="*/ 217 w 41"/>
                  <a:gd name="T49" fmla="*/ 251 h 108"/>
                  <a:gd name="T50" fmla="*/ 217 w 41"/>
                  <a:gd name="T51" fmla="*/ 223 h 108"/>
                  <a:gd name="T52" fmla="*/ 217 w 41"/>
                  <a:gd name="T53" fmla="*/ 223 h 108"/>
                  <a:gd name="T54" fmla="*/ 163 w 41"/>
                  <a:gd name="T55" fmla="*/ 171 h 108"/>
                  <a:gd name="T56" fmla="*/ 163 w 41"/>
                  <a:gd name="T57" fmla="*/ 165 h 108"/>
                  <a:gd name="T58" fmla="*/ 76 w 41"/>
                  <a:gd name="T59" fmla="*/ 87 h 108"/>
                  <a:gd name="T60" fmla="*/ 76 w 41"/>
                  <a:gd name="T61" fmla="*/ 107 h 108"/>
                  <a:gd name="T62" fmla="*/ 0 w 41"/>
                  <a:gd name="T63" fmla="*/ 0 h 10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41" h="108">
                    <a:moveTo>
                      <a:pt x="27" y="62"/>
                    </a:moveTo>
                    <a:cubicBezTo>
                      <a:pt x="27" y="62"/>
                      <a:pt x="27" y="62"/>
                      <a:pt x="27" y="62"/>
                    </a:cubicBezTo>
                    <a:cubicBezTo>
                      <a:pt x="24" y="71"/>
                      <a:pt x="25" y="80"/>
                      <a:pt x="28" y="89"/>
                    </a:cubicBezTo>
                    <a:cubicBezTo>
                      <a:pt x="30" y="96"/>
                      <a:pt x="34" y="102"/>
                      <a:pt x="40" y="108"/>
                    </a:cubicBezTo>
                    <a:cubicBezTo>
                      <a:pt x="41" y="96"/>
                      <a:pt x="38" y="84"/>
                      <a:pt x="35" y="72"/>
                    </a:cubicBezTo>
                    <a:cubicBezTo>
                      <a:pt x="32" y="69"/>
                      <a:pt x="30" y="66"/>
                      <a:pt x="28" y="63"/>
                    </a:cubicBezTo>
                    <a:cubicBezTo>
                      <a:pt x="27" y="62"/>
                      <a:pt x="27" y="62"/>
                      <a:pt x="27" y="62"/>
                    </a:cubicBezTo>
                    <a:moveTo>
                      <a:pt x="2" y="29"/>
                    </a:moveTo>
                    <a:cubicBezTo>
                      <a:pt x="3" y="39"/>
                      <a:pt x="5" y="52"/>
                      <a:pt x="8" y="60"/>
                    </a:cubicBezTo>
                    <a:cubicBezTo>
                      <a:pt x="12" y="72"/>
                      <a:pt x="4" y="86"/>
                      <a:pt x="10" y="100"/>
                    </a:cubicBezTo>
                    <a:cubicBezTo>
                      <a:pt x="12" y="101"/>
                      <a:pt x="15" y="102"/>
                      <a:pt x="17" y="103"/>
                    </a:cubicBezTo>
                    <a:cubicBezTo>
                      <a:pt x="18" y="104"/>
                      <a:pt x="19" y="104"/>
                      <a:pt x="20" y="105"/>
                    </a:cubicBezTo>
                    <a:cubicBezTo>
                      <a:pt x="9" y="93"/>
                      <a:pt x="13" y="82"/>
                      <a:pt x="13" y="82"/>
                    </a:cubicBezTo>
                    <a:cubicBezTo>
                      <a:pt x="14" y="94"/>
                      <a:pt x="20" y="102"/>
                      <a:pt x="29" y="107"/>
                    </a:cubicBezTo>
                    <a:cubicBezTo>
                      <a:pt x="22" y="102"/>
                      <a:pt x="16" y="96"/>
                      <a:pt x="15" y="88"/>
                    </a:cubicBezTo>
                    <a:cubicBezTo>
                      <a:pt x="13" y="78"/>
                      <a:pt x="14" y="69"/>
                      <a:pt x="15" y="59"/>
                    </a:cubicBezTo>
                    <a:cubicBezTo>
                      <a:pt x="15" y="59"/>
                      <a:pt x="15" y="58"/>
                      <a:pt x="15" y="57"/>
                    </a:cubicBezTo>
                    <a:cubicBezTo>
                      <a:pt x="11" y="50"/>
                      <a:pt x="6" y="40"/>
                      <a:pt x="2" y="29"/>
                    </a:cubicBezTo>
                    <a:moveTo>
                      <a:pt x="0" y="0"/>
                    </a:move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1" y="12"/>
                      <a:pt x="1" y="12"/>
                    </a:cubicBezTo>
                    <a:cubicBezTo>
                      <a:pt x="2" y="16"/>
                      <a:pt x="5" y="19"/>
                      <a:pt x="7" y="22"/>
                    </a:cubicBezTo>
                    <a:cubicBezTo>
                      <a:pt x="13" y="26"/>
                      <a:pt x="18" y="33"/>
                      <a:pt x="23" y="39"/>
                    </a:cubicBezTo>
                    <a:cubicBezTo>
                      <a:pt x="23" y="38"/>
                      <a:pt x="24" y="37"/>
                      <a:pt x="24" y="35"/>
                    </a:cubicBezTo>
                    <a:cubicBezTo>
                      <a:pt x="27" y="36"/>
                      <a:pt x="29" y="37"/>
                      <a:pt x="32" y="38"/>
                    </a:cubicBezTo>
                    <a:cubicBezTo>
                      <a:pt x="32" y="37"/>
                      <a:pt x="32" y="35"/>
                      <a:pt x="32" y="34"/>
                    </a:cubicBezTo>
                    <a:cubicBezTo>
                      <a:pt x="32" y="34"/>
                      <a:pt x="32" y="34"/>
                      <a:pt x="32" y="34"/>
                    </a:cubicBezTo>
                    <a:cubicBezTo>
                      <a:pt x="30" y="31"/>
                      <a:pt x="27" y="29"/>
                      <a:pt x="24" y="26"/>
                    </a:cubicBezTo>
                    <a:cubicBezTo>
                      <a:pt x="24" y="26"/>
                      <a:pt x="24" y="26"/>
                      <a:pt x="24" y="25"/>
                    </a:cubicBezTo>
                    <a:cubicBezTo>
                      <a:pt x="19" y="23"/>
                      <a:pt x="15" y="19"/>
                      <a:pt x="11" y="13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8" y="10"/>
                      <a:pt x="4" y="4"/>
                      <a:pt x="0" y="0"/>
                    </a:cubicBezTo>
                  </a:path>
                </a:pathLst>
              </a:custGeom>
              <a:solidFill>
                <a:srgbClr val="685F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69" name="Freeform 1553">
                <a:extLst>
                  <a:ext uri="{FF2B5EF4-FFF2-40B4-BE49-F238E27FC236}">
                    <a16:creationId xmlns:a16="http://schemas.microsoft.com/office/drawing/2014/main" id="{55661310-F9A2-4A35-9B46-38F3F8FB03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2" y="1554"/>
                <a:ext cx="123" cy="108"/>
              </a:xfrm>
              <a:custGeom>
                <a:avLst/>
                <a:gdLst>
                  <a:gd name="T0" fmla="*/ 294 w 77"/>
                  <a:gd name="T1" fmla="*/ 0 h 67"/>
                  <a:gd name="T2" fmla="*/ 176 w 77"/>
                  <a:gd name="T3" fmla="*/ 97 h 67"/>
                  <a:gd name="T4" fmla="*/ 155 w 77"/>
                  <a:gd name="T5" fmla="*/ 97 h 67"/>
                  <a:gd name="T6" fmla="*/ 8 w 77"/>
                  <a:gd name="T7" fmla="*/ 63 h 67"/>
                  <a:gd name="T8" fmla="*/ 0 w 77"/>
                  <a:gd name="T9" fmla="*/ 97 h 67"/>
                  <a:gd name="T10" fmla="*/ 155 w 77"/>
                  <a:gd name="T11" fmla="*/ 102 h 67"/>
                  <a:gd name="T12" fmla="*/ 163 w 77"/>
                  <a:gd name="T13" fmla="*/ 102 h 67"/>
                  <a:gd name="T14" fmla="*/ 260 w 77"/>
                  <a:gd name="T15" fmla="*/ 81 h 67"/>
                  <a:gd name="T16" fmla="*/ 326 w 77"/>
                  <a:gd name="T17" fmla="*/ 47 h 67"/>
                  <a:gd name="T18" fmla="*/ 326 w 77"/>
                  <a:gd name="T19" fmla="*/ 47 h 67"/>
                  <a:gd name="T20" fmla="*/ 390 w 77"/>
                  <a:gd name="T21" fmla="*/ 145 h 67"/>
                  <a:gd name="T22" fmla="*/ 449 w 77"/>
                  <a:gd name="T23" fmla="*/ 285 h 67"/>
                  <a:gd name="T24" fmla="*/ 411 w 77"/>
                  <a:gd name="T25" fmla="*/ 319 h 67"/>
                  <a:gd name="T26" fmla="*/ 390 w 77"/>
                  <a:gd name="T27" fmla="*/ 356 h 67"/>
                  <a:gd name="T28" fmla="*/ 326 w 77"/>
                  <a:gd name="T29" fmla="*/ 438 h 67"/>
                  <a:gd name="T30" fmla="*/ 313 w 77"/>
                  <a:gd name="T31" fmla="*/ 445 h 67"/>
                  <a:gd name="T32" fmla="*/ 390 w 77"/>
                  <a:gd name="T33" fmla="*/ 451 h 67"/>
                  <a:gd name="T34" fmla="*/ 403 w 77"/>
                  <a:gd name="T35" fmla="*/ 426 h 67"/>
                  <a:gd name="T36" fmla="*/ 423 w 77"/>
                  <a:gd name="T37" fmla="*/ 398 h 67"/>
                  <a:gd name="T38" fmla="*/ 423 w 77"/>
                  <a:gd name="T39" fmla="*/ 398 h 67"/>
                  <a:gd name="T40" fmla="*/ 428 w 77"/>
                  <a:gd name="T41" fmla="*/ 398 h 67"/>
                  <a:gd name="T42" fmla="*/ 479 w 77"/>
                  <a:gd name="T43" fmla="*/ 251 h 67"/>
                  <a:gd name="T44" fmla="*/ 294 w 77"/>
                  <a:gd name="T45" fmla="*/ 0 h 67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77" h="67">
                    <a:moveTo>
                      <a:pt x="45" y="0"/>
                    </a:moveTo>
                    <a:cubicBezTo>
                      <a:pt x="45" y="0"/>
                      <a:pt x="38" y="14"/>
                      <a:pt x="27" y="14"/>
                    </a:cubicBezTo>
                    <a:cubicBezTo>
                      <a:pt x="26" y="14"/>
                      <a:pt x="25" y="14"/>
                      <a:pt x="24" y="14"/>
                    </a:cubicBezTo>
                    <a:cubicBezTo>
                      <a:pt x="18" y="12"/>
                      <a:pt x="9" y="10"/>
                      <a:pt x="1" y="9"/>
                    </a:cubicBezTo>
                    <a:cubicBezTo>
                      <a:pt x="1" y="10"/>
                      <a:pt x="0" y="12"/>
                      <a:pt x="0" y="14"/>
                    </a:cubicBezTo>
                    <a:cubicBezTo>
                      <a:pt x="8" y="14"/>
                      <a:pt x="16" y="15"/>
                      <a:pt x="24" y="15"/>
                    </a:cubicBezTo>
                    <a:cubicBezTo>
                      <a:pt x="24" y="15"/>
                      <a:pt x="25" y="15"/>
                      <a:pt x="25" y="15"/>
                    </a:cubicBezTo>
                    <a:cubicBezTo>
                      <a:pt x="30" y="15"/>
                      <a:pt x="35" y="14"/>
                      <a:pt x="40" y="12"/>
                    </a:cubicBezTo>
                    <a:cubicBezTo>
                      <a:pt x="42" y="11"/>
                      <a:pt x="47" y="7"/>
                      <a:pt x="50" y="7"/>
                    </a:cubicBezTo>
                    <a:cubicBezTo>
                      <a:pt x="50" y="7"/>
                      <a:pt x="50" y="7"/>
                      <a:pt x="50" y="7"/>
                    </a:cubicBezTo>
                    <a:cubicBezTo>
                      <a:pt x="54" y="7"/>
                      <a:pt x="58" y="19"/>
                      <a:pt x="60" y="22"/>
                    </a:cubicBezTo>
                    <a:cubicBezTo>
                      <a:pt x="62" y="26"/>
                      <a:pt x="70" y="37"/>
                      <a:pt x="69" y="42"/>
                    </a:cubicBezTo>
                    <a:cubicBezTo>
                      <a:pt x="68" y="44"/>
                      <a:pt x="64" y="45"/>
                      <a:pt x="63" y="47"/>
                    </a:cubicBezTo>
                    <a:cubicBezTo>
                      <a:pt x="61" y="48"/>
                      <a:pt x="60" y="51"/>
                      <a:pt x="60" y="53"/>
                    </a:cubicBezTo>
                    <a:cubicBezTo>
                      <a:pt x="58" y="59"/>
                      <a:pt x="56" y="63"/>
                      <a:pt x="50" y="65"/>
                    </a:cubicBezTo>
                    <a:cubicBezTo>
                      <a:pt x="50" y="66"/>
                      <a:pt x="49" y="66"/>
                      <a:pt x="48" y="66"/>
                    </a:cubicBezTo>
                    <a:cubicBezTo>
                      <a:pt x="52" y="66"/>
                      <a:pt x="56" y="67"/>
                      <a:pt x="60" y="67"/>
                    </a:cubicBezTo>
                    <a:cubicBezTo>
                      <a:pt x="61" y="66"/>
                      <a:pt x="61" y="65"/>
                      <a:pt x="62" y="63"/>
                    </a:cubicBezTo>
                    <a:cubicBezTo>
                      <a:pt x="64" y="62"/>
                      <a:pt x="65" y="60"/>
                      <a:pt x="65" y="59"/>
                    </a:cubicBezTo>
                    <a:cubicBezTo>
                      <a:pt x="65" y="59"/>
                      <a:pt x="65" y="59"/>
                      <a:pt x="65" y="59"/>
                    </a:cubicBezTo>
                    <a:cubicBezTo>
                      <a:pt x="65" y="59"/>
                      <a:pt x="66" y="59"/>
                      <a:pt x="66" y="59"/>
                    </a:cubicBezTo>
                    <a:cubicBezTo>
                      <a:pt x="71" y="49"/>
                      <a:pt x="72" y="42"/>
                      <a:pt x="74" y="37"/>
                    </a:cubicBezTo>
                    <a:cubicBezTo>
                      <a:pt x="77" y="31"/>
                      <a:pt x="51" y="0"/>
                      <a:pt x="45" y="0"/>
                    </a:cubicBezTo>
                  </a:path>
                </a:pathLst>
              </a:custGeom>
              <a:solidFill>
                <a:srgbClr val="685F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70" name="Freeform 1554">
                <a:extLst>
                  <a:ext uri="{FF2B5EF4-FFF2-40B4-BE49-F238E27FC236}">
                    <a16:creationId xmlns:a16="http://schemas.microsoft.com/office/drawing/2014/main" id="{A9FC3061-7B7A-4328-87B7-B9536E8F31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0" y="1649"/>
                <a:ext cx="22" cy="14"/>
              </a:xfrm>
              <a:custGeom>
                <a:avLst/>
                <a:gdLst>
                  <a:gd name="T0" fmla="*/ 31 w 14"/>
                  <a:gd name="T1" fmla="*/ 0 h 9"/>
                  <a:gd name="T2" fmla="*/ 22 w 14"/>
                  <a:gd name="T3" fmla="*/ 0 h 9"/>
                  <a:gd name="T4" fmla="*/ 0 w 14"/>
                  <a:gd name="T5" fmla="*/ 47 h 9"/>
                  <a:gd name="T6" fmla="*/ 77 w 14"/>
                  <a:gd name="T7" fmla="*/ 53 h 9"/>
                  <a:gd name="T8" fmla="*/ 31 w 14"/>
                  <a:gd name="T9" fmla="*/ 0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" h="9">
                    <a:moveTo>
                      <a:pt x="5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4" y="1"/>
                      <a:pt x="3" y="3"/>
                      <a:pt x="0" y="8"/>
                    </a:cubicBezTo>
                    <a:cubicBezTo>
                      <a:pt x="4" y="8"/>
                      <a:pt x="9" y="8"/>
                      <a:pt x="13" y="9"/>
                    </a:cubicBezTo>
                    <a:cubicBezTo>
                      <a:pt x="14" y="1"/>
                      <a:pt x="5" y="0"/>
                      <a:pt x="5" y="0"/>
                    </a:cubicBezTo>
                  </a:path>
                </a:pathLst>
              </a:custGeom>
              <a:solidFill>
                <a:srgbClr val="685F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71" name="Freeform 1555">
                <a:extLst>
                  <a:ext uri="{FF2B5EF4-FFF2-40B4-BE49-F238E27FC236}">
                    <a16:creationId xmlns:a16="http://schemas.microsoft.com/office/drawing/2014/main" id="{DB90D414-373A-46D0-B29B-452759A437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6" y="1649"/>
                <a:ext cx="2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16 w 1"/>
                  <a:gd name="T5" fmla="*/ 0 h 1"/>
                  <a:gd name="T6" fmla="*/ 0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</a:path>
                </a:pathLst>
              </a:custGeom>
              <a:solidFill>
                <a:srgbClr val="9D96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72" name="Freeform 1556">
                <a:extLst>
                  <a:ext uri="{FF2B5EF4-FFF2-40B4-BE49-F238E27FC236}">
                    <a16:creationId xmlns:a16="http://schemas.microsoft.com/office/drawing/2014/main" id="{FDEDB665-7106-456D-9B28-8FD3891E50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8" y="1429"/>
                <a:ext cx="39" cy="11"/>
              </a:xfrm>
              <a:custGeom>
                <a:avLst/>
                <a:gdLst>
                  <a:gd name="T0" fmla="*/ 68 w 24"/>
                  <a:gd name="T1" fmla="*/ 0 h 7"/>
                  <a:gd name="T2" fmla="*/ 0 w 24"/>
                  <a:gd name="T3" fmla="*/ 22 h 7"/>
                  <a:gd name="T4" fmla="*/ 34 w 24"/>
                  <a:gd name="T5" fmla="*/ 31 h 7"/>
                  <a:gd name="T6" fmla="*/ 132 w 24"/>
                  <a:gd name="T7" fmla="*/ 42 h 7"/>
                  <a:gd name="T8" fmla="*/ 145 w 24"/>
                  <a:gd name="T9" fmla="*/ 42 h 7"/>
                  <a:gd name="T10" fmla="*/ 166 w 24"/>
                  <a:gd name="T11" fmla="*/ 42 h 7"/>
                  <a:gd name="T12" fmla="*/ 132 w 24"/>
                  <a:gd name="T13" fmla="*/ 22 h 7"/>
                  <a:gd name="T14" fmla="*/ 102 w 24"/>
                  <a:gd name="T15" fmla="*/ 13 h 7"/>
                  <a:gd name="T16" fmla="*/ 68 w 24"/>
                  <a:gd name="T17" fmla="*/ 0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4" h="7">
                    <a:moveTo>
                      <a:pt x="10" y="0"/>
                    </a:moveTo>
                    <a:cubicBezTo>
                      <a:pt x="7" y="1"/>
                      <a:pt x="3" y="2"/>
                      <a:pt x="0" y="4"/>
                    </a:cubicBezTo>
                    <a:cubicBezTo>
                      <a:pt x="2" y="4"/>
                      <a:pt x="3" y="5"/>
                      <a:pt x="5" y="5"/>
                    </a:cubicBezTo>
                    <a:cubicBezTo>
                      <a:pt x="10" y="6"/>
                      <a:pt x="15" y="7"/>
                      <a:pt x="19" y="7"/>
                    </a:cubicBezTo>
                    <a:cubicBezTo>
                      <a:pt x="20" y="7"/>
                      <a:pt x="21" y="7"/>
                      <a:pt x="21" y="7"/>
                    </a:cubicBezTo>
                    <a:cubicBezTo>
                      <a:pt x="22" y="7"/>
                      <a:pt x="23" y="7"/>
                      <a:pt x="24" y="7"/>
                    </a:cubicBezTo>
                    <a:cubicBezTo>
                      <a:pt x="22" y="6"/>
                      <a:pt x="20" y="5"/>
                      <a:pt x="19" y="4"/>
                    </a:cubicBezTo>
                    <a:cubicBezTo>
                      <a:pt x="17" y="3"/>
                      <a:pt x="16" y="3"/>
                      <a:pt x="15" y="2"/>
                    </a:cubicBezTo>
                    <a:cubicBezTo>
                      <a:pt x="13" y="1"/>
                      <a:pt x="12" y="0"/>
                      <a:pt x="10" y="0"/>
                    </a:cubicBezTo>
                  </a:path>
                </a:pathLst>
              </a:custGeom>
              <a:solidFill>
                <a:srgbClr val="8F87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73" name="Freeform 1557">
                <a:extLst>
                  <a:ext uri="{FF2B5EF4-FFF2-40B4-BE49-F238E27FC236}">
                    <a16:creationId xmlns:a16="http://schemas.microsoft.com/office/drawing/2014/main" id="{9D4500AD-E2F2-413A-991E-DD12CE1CE1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1" y="1596"/>
                <a:ext cx="19" cy="59"/>
              </a:xfrm>
              <a:custGeom>
                <a:avLst/>
                <a:gdLst>
                  <a:gd name="T0" fmla="*/ 8 w 12"/>
                  <a:gd name="T1" fmla="*/ 0 h 37"/>
                  <a:gd name="T2" fmla="*/ 0 w 12"/>
                  <a:gd name="T3" fmla="*/ 26 h 37"/>
                  <a:gd name="T4" fmla="*/ 52 w 12"/>
                  <a:gd name="T5" fmla="*/ 85 h 37"/>
                  <a:gd name="T6" fmla="*/ 43 w 12"/>
                  <a:gd name="T7" fmla="*/ 85 h 37"/>
                  <a:gd name="T8" fmla="*/ 25 w 12"/>
                  <a:gd name="T9" fmla="*/ 175 h 37"/>
                  <a:gd name="T10" fmla="*/ 33 w 12"/>
                  <a:gd name="T11" fmla="*/ 183 h 37"/>
                  <a:gd name="T12" fmla="*/ 76 w 12"/>
                  <a:gd name="T13" fmla="*/ 239 h 37"/>
                  <a:gd name="T14" fmla="*/ 55 w 12"/>
                  <a:gd name="T15" fmla="*/ 123 h 37"/>
                  <a:gd name="T16" fmla="*/ 55 w 12"/>
                  <a:gd name="T17" fmla="*/ 21 h 37"/>
                  <a:gd name="T18" fmla="*/ 8 w 12"/>
                  <a:gd name="T19" fmla="*/ 0 h 3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2" h="37">
                    <a:moveTo>
                      <a:pt x="1" y="0"/>
                    </a:moveTo>
                    <a:cubicBezTo>
                      <a:pt x="1" y="2"/>
                      <a:pt x="0" y="3"/>
                      <a:pt x="0" y="4"/>
                    </a:cubicBezTo>
                    <a:cubicBezTo>
                      <a:pt x="3" y="7"/>
                      <a:pt x="5" y="10"/>
                      <a:pt x="8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9" y="18"/>
                      <a:pt x="6" y="22"/>
                      <a:pt x="4" y="27"/>
                    </a:cubicBezTo>
                    <a:cubicBezTo>
                      <a:pt x="4" y="27"/>
                      <a:pt x="4" y="27"/>
                      <a:pt x="5" y="28"/>
                    </a:cubicBezTo>
                    <a:cubicBezTo>
                      <a:pt x="7" y="31"/>
                      <a:pt x="9" y="34"/>
                      <a:pt x="12" y="37"/>
                    </a:cubicBezTo>
                    <a:cubicBezTo>
                      <a:pt x="11" y="31"/>
                      <a:pt x="9" y="25"/>
                      <a:pt x="9" y="19"/>
                    </a:cubicBezTo>
                    <a:cubicBezTo>
                      <a:pt x="9" y="13"/>
                      <a:pt x="9" y="8"/>
                      <a:pt x="9" y="3"/>
                    </a:cubicBezTo>
                    <a:cubicBezTo>
                      <a:pt x="6" y="2"/>
                      <a:pt x="4" y="1"/>
                      <a:pt x="1" y="0"/>
                    </a:cubicBezTo>
                  </a:path>
                </a:pathLst>
              </a:custGeom>
              <a:solidFill>
                <a:srgbClr val="9D96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74" name="Freeform 1558">
                <a:extLst>
                  <a:ext uri="{FF2B5EF4-FFF2-40B4-BE49-F238E27FC236}">
                    <a16:creationId xmlns:a16="http://schemas.microsoft.com/office/drawing/2014/main" id="{FEB021BC-36CC-4964-A2F2-D99B3AAB74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2" y="1565"/>
                <a:ext cx="112" cy="95"/>
              </a:xfrm>
              <a:custGeom>
                <a:avLst/>
                <a:gdLst>
                  <a:gd name="T0" fmla="*/ 328 w 70"/>
                  <a:gd name="T1" fmla="*/ 0 h 59"/>
                  <a:gd name="T2" fmla="*/ 261 w 70"/>
                  <a:gd name="T3" fmla="*/ 34 h 59"/>
                  <a:gd name="T4" fmla="*/ 163 w 70"/>
                  <a:gd name="T5" fmla="*/ 55 h 59"/>
                  <a:gd name="T6" fmla="*/ 157 w 70"/>
                  <a:gd name="T7" fmla="*/ 55 h 59"/>
                  <a:gd name="T8" fmla="*/ 0 w 70"/>
                  <a:gd name="T9" fmla="*/ 47 h 59"/>
                  <a:gd name="T10" fmla="*/ 0 w 70"/>
                  <a:gd name="T11" fmla="*/ 68 h 59"/>
                  <a:gd name="T12" fmla="*/ 26 w 70"/>
                  <a:gd name="T13" fmla="*/ 89 h 59"/>
                  <a:gd name="T14" fmla="*/ 26 w 70"/>
                  <a:gd name="T15" fmla="*/ 97 h 59"/>
                  <a:gd name="T16" fmla="*/ 110 w 70"/>
                  <a:gd name="T17" fmla="*/ 81 h 59"/>
                  <a:gd name="T18" fmla="*/ 144 w 70"/>
                  <a:gd name="T19" fmla="*/ 81 h 59"/>
                  <a:gd name="T20" fmla="*/ 176 w 70"/>
                  <a:gd name="T21" fmla="*/ 89 h 59"/>
                  <a:gd name="T22" fmla="*/ 336 w 70"/>
                  <a:gd name="T23" fmla="*/ 21 h 59"/>
                  <a:gd name="T24" fmla="*/ 374 w 70"/>
                  <a:gd name="T25" fmla="*/ 200 h 59"/>
                  <a:gd name="T26" fmla="*/ 328 w 70"/>
                  <a:gd name="T27" fmla="*/ 179 h 59"/>
                  <a:gd name="T28" fmla="*/ 261 w 70"/>
                  <a:gd name="T29" fmla="*/ 209 h 59"/>
                  <a:gd name="T30" fmla="*/ 238 w 70"/>
                  <a:gd name="T31" fmla="*/ 262 h 59"/>
                  <a:gd name="T32" fmla="*/ 163 w 70"/>
                  <a:gd name="T33" fmla="*/ 275 h 59"/>
                  <a:gd name="T34" fmla="*/ 74 w 70"/>
                  <a:gd name="T35" fmla="*/ 288 h 59"/>
                  <a:gd name="T36" fmla="*/ 171 w 70"/>
                  <a:gd name="T37" fmla="*/ 370 h 59"/>
                  <a:gd name="T38" fmla="*/ 315 w 70"/>
                  <a:gd name="T39" fmla="*/ 396 h 59"/>
                  <a:gd name="T40" fmla="*/ 328 w 70"/>
                  <a:gd name="T41" fmla="*/ 390 h 59"/>
                  <a:gd name="T42" fmla="*/ 394 w 70"/>
                  <a:gd name="T43" fmla="*/ 309 h 59"/>
                  <a:gd name="T44" fmla="*/ 414 w 70"/>
                  <a:gd name="T45" fmla="*/ 267 h 59"/>
                  <a:gd name="T46" fmla="*/ 451 w 70"/>
                  <a:gd name="T47" fmla="*/ 233 h 59"/>
                  <a:gd name="T48" fmla="*/ 394 w 70"/>
                  <a:gd name="T49" fmla="*/ 101 h 59"/>
                  <a:gd name="T50" fmla="*/ 328 w 70"/>
                  <a:gd name="T51" fmla="*/ 0 h 59"/>
                  <a:gd name="T52" fmla="*/ 328 w 70"/>
                  <a:gd name="T53" fmla="*/ 0 h 59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70" h="59">
                    <a:moveTo>
                      <a:pt x="50" y="0"/>
                    </a:moveTo>
                    <a:cubicBezTo>
                      <a:pt x="47" y="0"/>
                      <a:pt x="42" y="4"/>
                      <a:pt x="40" y="5"/>
                    </a:cubicBezTo>
                    <a:cubicBezTo>
                      <a:pt x="35" y="7"/>
                      <a:pt x="30" y="8"/>
                      <a:pt x="25" y="8"/>
                    </a:cubicBezTo>
                    <a:cubicBezTo>
                      <a:pt x="25" y="8"/>
                      <a:pt x="24" y="8"/>
                      <a:pt x="24" y="8"/>
                    </a:cubicBezTo>
                    <a:cubicBezTo>
                      <a:pt x="16" y="8"/>
                      <a:pt x="8" y="7"/>
                      <a:pt x="0" y="7"/>
                    </a:cubicBezTo>
                    <a:cubicBezTo>
                      <a:pt x="0" y="8"/>
                      <a:pt x="0" y="9"/>
                      <a:pt x="0" y="10"/>
                    </a:cubicBezTo>
                    <a:cubicBezTo>
                      <a:pt x="2" y="11"/>
                      <a:pt x="3" y="12"/>
                      <a:pt x="4" y="13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8" y="13"/>
                      <a:pt x="12" y="12"/>
                      <a:pt x="17" y="12"/>
                    </a:cubicBezTo>
                    <a:cubicBezTo>
                      <a:pt x="19" y="12"/>
                      <a:pt x="20" y="12"/>
                      <a:pt x="22" y="12"/>
                    </a:cubicBezTo>
                    <a:cubicBezTo>
                      <a:pt x="24" y="12"/>
                      <a:pt x="26" y="13"/>
                      <a:pt x="27" y="13"/>
                    </a:cubicBezTo>
                    <a:cubicBezTo>
                      <a:pt x="36" y="13"/>
                      <a:pt x="45" y="11"/>
                      <a:pt x="51" y="3"/>
                    </a:cubicBezTo>
                    <a:cubicBezTo>
                      <a:pt x="56" y="9"/>
                      <a:pt x="63" y="23"/>
                      <a:pt x="57" y="30"/>
                    </a:cubicBezTo>
                    <a:cubicBezTo>
                      <a:pt x="55" y="28"/>
                      <a:pt x="53" y="27"/>
                      <a:pt x="50" y="27"/>
                    </a:cubicBezTo>
                    <a:cubicBezTo>
                      <a:pt x="47" y="27"/>
                      <a:pt x="44" y="29"/>
                      <a:pt x="40" y="31"/>
                    </a:cubicBezTo>
                    <a:cubicBezTo>
                      <a:pt x="39" y="32"/>
                      <a:pt x="39" y="38"/>
                      <a:pt x="36" y="39"/>
                    </a:cubicBezTo>
                    <a:cubicBezTo>
                      <a:pt x="34" y="41"/>
                      <a:pt x="28" y="40"/>
                      <a:pt x="25" y="41"/>
                    </a:cubicBezTo>
                    <a:cubicBezTo>
                      <a:pt x="22" y="41"/>
                      <a:pt x="17" y="42"/>
                      <a:pt x="11" y="43"/>
                    </a:cubicBezTo>
                    <a:cubicBezTo>
                      <a:pt x="15" y="47"/>
                      <a:pt x="20" y="51"/>
                      <a:pt x="26" y="55"/>
                    </a:cubicBezTo>
                    <a:cubicBezTo>
                      <a:pt x="32" y="58"/>
                      <a:pt x="40" y="59"/>
                      <a:pt x="48" y="59"/>
                    </a:cubicBezTo>
                    <a:cubicBezTo>
                      <a:pt x="49" y="59"/>
                      <a:pt x="50" y="59"/>
                      <a:pt x="50" y="58"/>
                    </a:cubicBezTo>
                    <a:cubicBezTo>
                      <a:pt x="56" y="56"/>
                      <a:pt x="58" y="52"/>
                      <a:pt x="60" y="46"/>
                    </a:cubicBezTo>
                    <a:cubicBezTo>
                      <a:pt x="60" y="44"/>
                      <a:pt x="61" y="41"/>
                      <a:pt x="63" y="40"/>
                    </a:cubicBezTo>
                    <a:cubicBezTo>
                      <a:pt x="64" y="38"/>
                      <a:pt x="68" y="37"/>
                      <a:pt x="69" y="35"/>
                    </a:cubicBezTo>
                    <a:cubicBezTo>
                      <a:pt x="70" y="30"/>
                      <a:pt x="62" y="19"/>
                      <a:pt x="60" y="15"/>
                    </a:cubicBezTo>
                    <a:cubicBezTo>
                      <a:pt x="58" y="12"/>
                      <a:pt x="54" y="0"/>
                      <a:pt x="50" y="0"/>
                    </a:cubicBezTo>
                    <a:cubicBezTo>
                      <a:pt x="50" y="0"/>
                      <a:pt x="50" y="0"/>
                      <a:pt x="50" y="0"/>
                    </a:cubicBezTo>
                  </a:path>
                </a:pathLst>
              </a:custGeom>
              <a:solidFill>
                <a:srgbClr val="9D96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75" name="Freeform 1559">
                <a:extLst>
                  <a:ext uri="{FF2B5EF4-FFF2-40B4-BE49-F238E27FC236}">
                    <a16:creationId xmlns:a16="http://schemas.microsoft.com/office/drawing/2014/main" id="{14DF89E6-C3E3-458E-BA6C-807BD90180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5" y="1469"/>
                <a:ext cx="72" cy="98"/>
              </a:xfrm>
              <a:custGeom>
                <a:avLst/>
                <a:gdLst>
                  <a:gd name="T0" fmla="*/ 272 w 45"/>
                  <a:gd name="T1" fmla="*/ 0 h 61"/>
                  <a:gd name="T2" fmla="*/ 218 w 45"/>
                  <a:gd name="T3" fmla="*/ 34 h 61"/>
                  <a:gd name="T4" fmla="*/ 210 w 45"/>
                  <a:gd name="T5" fmla="*/ 34 h 61"/>
                  <a:gd name="T6" fmla="*/ 171 w 45"/>
                  <a:gd name="T7" fmla="*/ 67 h 61"/>
                  <a:gd name="T8" fmla="*/ 157 w 45"/>
                  <a:gd name="T9" fmla="*/ 101 h 61"/>
                  <a:gd name="T10" fmla="*/ 163 w 45"/>
                  <a:gd name="T11" fmla="*/ 365 h 61"/>
                  <a:gd name="T12" fmla="*/ 13 w 45"/>
                  <a:gd name="T13" fmla="*/ 280 h 61"/>
                  <a:gd name="T14" fmla="*/ 0 w 45"/>
                  <a:gd name="T15" fmla="*/ 365 h 61"/>
                  <a:gd name="T16" fmla="*/ 157 w 45"/>
                  <a:gd name="T17" fmla="*/ 405 h 61"/>
                  <a:gd name="T18" fmla="*/ 251 w 45"/>
                  <a:gd name="T19" fmla="*/ 286 h 61"/>
                  <a:gd name="T20" fmla="*/ 294 w 45"/>
                  <a:gd name="T21" fmla="*/ 8 h 61"/>
                  <a:gd name="T22" fmla="*/ 272 w 45"/>
                  <a:gd name="T23" fmla="*/ 0 h 61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45" h="61">
                    <a:moveTo>
                      <a:pt x="41" y="0"/>
                    </a:moveTo>
                    <a:cubicBezTo>
                      <a:pt x="38" y="2"/>
                      <a:pt x="35" y="3"/>
                      <a:pt x="33" y="5"/>
                    </a:cubicBezTo>
                    <a:cubicBezTo>
                      <a:pt x="33" y="5"/>
                      <a:pt x="33" y="5"/>
                      <a:pt x="32" y="5"/>
                    </a:cubicBezTo>
                    <a:cubicBezTo>
                      <a:pt x="30" y="7"/>
                      <a:pt x="28" y="9"/>
                      <a:pt x="26" y="10"/>
                    </a:cubicBezTo>
                    <a:cubicBezTo>
                      <a:pt x="25" y="12"/>
                      <a:pt x="25" y="13"/>
                      <a:pt x="24" y="15"/>
                    </a:cubicBezTo>
                    <a:cubicBezTo>
                      <a:pt x="20" y="27"/>
                      <a:pt x="30" y="43"/>
                      <a:pt x="25" y="55"/>
                    </a:cubicBezTo>
                    <a:cubicBezTo>
                      <a:pt x="17" y="50"/>
                      <a:pt x="10" y="45"/>
                      <a:pt x="2" y="42"/>
                    </a:cubicBezTo>
                    <a:cubicBezTo>
                      <a:pt x="1" y="46"/>
                      <a:pt x="0" y="50"/>
                      <a:pt x="0" y="55"/>
                    </a:cubicBezTo>
                    <a:cubicBezTo>
                      <a:pt x="10" y="57"/>
                      <a:pt x="18" y="61"/>
                      <a:pt x="24" y="61"/>
                    </a:cubicBezTo>
                    <a:cubicBezTo>
                      <a:pt x="31" y="61"/>
                      <a:pt x="36" y="57"/>
                      <a:pt x="38" y="43"/>
                    </a:cubicBezTo>
                    <a:cubicBezTo>
                      <a:pt x="41" y="28"/>
                      <a:pt x="45" y="12"/>
                      <a:pt x="45" y="1"/>
                    </a:cubicBezTo>
                    <a:cubicBezTo>
                      <a:pt x="44" y="1"/>
                      <a:pt x="42" y="0"/>
                      <a:pt x="41" y="0"/>
                    </a:cubicBezTo>
                  </a:path>
                </a:pathLst>
              </a:custGeom>
              <a:solidFill>
                <a:srgbClr val="8F87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76" name="Freeform 1560">
                <a:extLst>
                  <a:ext uri="{FF2B5EF4-FFF2-40B4-BE49-F238E27FC236}">
                    <a16:creationId xmlns:a16="http://schemas.microsoft.com/office/drawing/2014/main" id="{75EFEFA2-4D4A-4C66-9031-3B4781E585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7" y="1477"/>
                <a:ext cx="11" cy="8"/>
              </a:xfrm>
              <a:custGeom>
                <a:avLst/>
                <a:gdLst>
                  <a:gd name="T0" fmla="*/ 42 w 7"/>
                  <a:gd name="T1" fmla="*/ 0 h 5"/>
                  <a:gd name="T2" fmla="*/ 0 w 7"/>
                  <a:gd name="T3" fmla="*/ 34 h 5"/>
                  <a:gd name="T4" fmla="*/ 35 w 7"/>
                  <a:gd name="T5" fmla="*/ 0 h 5"/>
                  <a:gd name="T6" fmla="*/ 42 w 7"/>
                  <a:gd name="T7" fmla="*/ 0 h 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" h="5">
                    <a:moveTo>
                      <a:pt x="7" y="0"/>
                    </a:moveTo>
                    <a:cubicBezTo>
                      <a:pt x="4" y="1"/>
                      <a:pt x="2" y="3"/>
                      <a:pt x="0" y="5"/>
                    </a:cubicBezTo>
                    <a:cubicBezTo>
                      <a:pt x="2" y="4"/>
                      <a:pt x="4" y="2"/>
                      <a:pt x="6" y="0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solidFill>
                <a:srgbClr val="B9B3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77" name="Freeform 1561">
                <a:extLst>
                  <a:ext uri="{FF2B5EF4-FFF2-40B4-BE49-F238E27FC236}">
                    <a16:creationId xmlns:a16="http://schemas.microsoft.com/office/drawing/2014/main" id="{64AC09A8-1529-4997-A383-CE538DD5B4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5" y="1443"/>
                <a:ext cx="12" cy="18"/>
              </a:xfrm>
              <a:custGeom>
                <a:avLst/>
                <a:gdLst>
                  <a:gd name="T0" fmla="*/ 45 w 7"/>
                  <a:gd name="T1" fmla="*/ 0 h 11"/>
                  <a:gd name="T2" fmla="*/ 0 w 7"/>
                  <a:gd name="T3" fmla="*/ 77 h 11"/>
                  <a:gd name="T4" fmla="*/ 26 w 7"/>
                  <a:gd name="T5" fmla="*/ 67 h 11"/>
                  <a:gd name="T6" fmla="*/ 62 w 7"/>
                  <a:gd name="T7" fmla="*/ 29 h 11"/>
                  <a:gd name="T8" fmla="*/ 45 w 7"/>
                  <a:gd name="T9" fmla="*/ 0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" h="11">
                    <a:moveTo>
                      <a:pt x="5" y="0"/>
                    </a:moveTo>
                    <a:cubicBezTo>
                      <a:pt x="3" y="3"/>
                      <a:pt x="2" y="7"/>
                      <a:pt x="0" y="11"/>
                    </a:cubicBezTo>
                    <a:cubicBezTo>
                      <a:pt x="1" y="11"/>
                      <a:pt x="2" y="10"/>
                      <a:pt x="3" y="9"/>
                    </a:cubicBezTo>
                    <a:cubicBezTo>
                      <a:pt x="5" y="8"/>
                      <a:pt x="6" y="6"/>
                      <a:pt x="7" y="4"/>
                    </a:cubicBezTo>
                    <a:cubicBezTo>
                      <a:pt x="6" y="3"/>
                      <a:pt x="6" y="2"/>
                      <a:pt x="5" y="0"/>
                    </a:cubicBezTo>
                  </a:path>
                </a:pathLst>
              </a:custGeom>
              <a:solidFill>
                <a:srgbClr val="8F87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78" name="Freeform 1562">
                <a:extLst>
                  <a:ext uri="{FF2B5EF4-FFF2-40B4-BE49-F238E27FC236}">
                    <a16:creationId xmlns:a16="http://schemas.microsoft.com/office/drawing/2014/main" id="{BEA4C477-993A-4DDE-9D19-7DEEFA15CB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5" y="1458"/>
                <a:ext cx="5" cy="5"/>
              </a:xfrm>
              <a:custGeom>
                <a:avLst/>
                <a:gdLst>
                  <a:gd name="T0" fmla="*/ 22 w 3"/>
                  <a:gd name="T1" fmla="*/ 0 h 3"/>
                  <a:gd name="T2" fmla="*/ 0 w 3"/>
                  <a:gd name="T3" fmla="*/ 13 h 3"/>
                  <a:gd name="T4" fmla="*/ 0 w 3"/>
                  <a:gd name="T5" fmla="*/ 22 h 3"/>
                  <a:gd name="T6" fmla="*/ 22 w 3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2" y="1"/>
                      <a:pt x="1" y="2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1" y="2"/>
                      <a:pt x="2" y="1"/>
                      <a:pt x="3" y="0"/>
                    </a:cubicBezTo>
                  </a:path>
                </a:pathLst>
              </a:custGeom>
              <a:solidFill>
                <a:srgbClr val="B9B3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79" name="Freeform 1563">
                <a:extLst>
                  <a:ext uri="{FF2B5EF4-FFF2-40B4-BE49-F238E27FC236}">
                    <a16:creationId xmlns:a16="http://schemas.microsoft.com/office/drawing/2014/main" id="{E44667A1-8DA0-42A5-B336-AF6195D5D9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5" y="1495"/>
                <a:ext cx="22" cy="22"/>
              </a:xfrm>
              <a:custGeom>
                <a:avLst/>
                <a:gdLst>
                  <a:gd name="T0" fmla="*/ 55 w 14"/>
                  <a:gd name="T1" fmla="*/ 0 h 14"/>
                  <a:gd name="T2" fmla="*/ 22 w 14"/>
                  <a:gd name="T3" fmla="*/ 20 h 14"/>
                  <a:gd name="T4" fmla="*/ 0 w 14"/>
                  <a:gd name="T5" fmla="*/ 86 h 14"/>
                  <a:gd name="T6" fmla="*/ 86 w 14"/>
                  <a:gd name="T7" fmla="*/ 35 h 14"/>
                  <a:gd name="T8" fmla="*/ 55 w 14"/>
                  <a:gd name="T9" fmla="*/ 0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" h="14">
                    <a:moveTo>
                      <a:pt x="9" y="0"/>
                    </a:moveTo>
                    <a:cubicBezTo>
                      <a:pt x="7" y="1"/>
                      <a:pt x="6" y="2"/>
                      <a:pt x="4" y="3"/>
                    </a:cubicBezTo>
                    <a:cubicBezTo>
                      <a:pt x="2" y="6"/>
                      <a:pt x="1" y="10"/>
                      <a:pt x="0" y="14"/>
                    </a:cubicBezTo>
                    <a:cubicBezTo>
                      <a:pt x="7" y="11"/>
                      <a:pt x="13" y="9"/>
                      <a:pt x="14" y="6"/>
                    </a:cubicBezTo>
                    <a:cubicBezTo>
                      <a:pt x="12" y="5"/>
                      <a:pt x="11" y="3"/>
                      <a:pt x="9" y="0"/>
                    </a:cubicBezTo>
                  </a:path>
                </a:pathLst>
              </a:custGeom>
              <a:solidFill>
                <a:srgbClr val="8F87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80" name="Freeform 1564">
                <a:extLst>
                  <a:ext uri="{FF2B5EF4-FFF2-40B4-BE49-F238E27FC236}">
                    <a16:creationId xmlns:a16="http://schemas.microsoft.com/office/drawing/2014/main" id="{F3A58EE8-F0B8-4E60-A77F-F7AB2A6473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1" y="1485"/>
                <a:ext cx="8" cy="14"/>
              </a:xfrm>
              <a:custGeom>
                <a:avLst/>
                <a:gdLst>
                  <a:gd name="T0" fmla="*/ 21 w 5"/>
                  <a:gd name="T1" fmla="*/ 0 h 9"/>
                  <a:gd name="T2" fmla="*/ 0 w 5"/>
                  <a:gd name="T3" fmla="*/ 53 h 9"/>
                  <a:gd name="T4" fmla="*/ 34 w 5"/>
                  <a:gd name="T5" fmla="*/ 34 h 9"/>
                  <a:gd name="T6" fmla="*/ 21 w 5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" h="9">
                    <a:moveTo>
                      <a:pt x="3" y="0"/>
                    </a:moveTo>
                    <a:cubicBezTo>
                      <a:pt x="2" y="3"/>
                      <a:pt x="1" y="6"/>
                      <a:pt x="0" y="9"/>
                    </a:cubicBezTo>
                    <a:cubicBezTo>
                      <a:pt x="2" y="8"/>
                      <a:pt x="3" y="7"/>
                      <a:pt x="5" y="6"/>
                    </a:cubicBezTo>
                    <a:cubicBezTo>
                      <a:pt x="4" y="4"/>
                      <a:pt x="3" y="2"/>
                      <a:pt x="3" y="0"/>
                    </a:cubicBezTo>
                  </a:path>
                </a:pathLst>
              </a:custGeom>
              <a:solidFill>
                <a:srgbClr val="B9B3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81" name="Freeform 1565">
                <a:extLst>
                  <a:ext uri="{FF2B5EF4-FFF2-40B4-BE49-F238E27FC236}">
                    <a16:creationId xmlns:a16="http://schemas.microsoft.com/office/drawing/2014/main" id="{37484B6E-027B-407B-8861-4E2B92BDBD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4" y="1723"/>
                <a:ext cx="22" cy="14"/>
              </a:xfrm>
              <a:custGeom>
                <a:avLst/>
                <a:gdLst>
                  <a:gd name="T0" fmla="*/ 0 w 14"/>
                  <a:gd name="T1" fmla="*/ 0 h 9"/>
                  <a:gd name="T2" fmla="*/ 86 w 14"/>
                  <a:gd name="T3" fmla="*/ 53 h 9"/>
                  <a:gd name="T4" fmla="*/ 86 w 14"/>
                  <a:gd name="T5" fmla="*/ 34 h 9"/>
                  <a:gd name="T6" fmla="*/ 0 w 1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4" h="9">
                    <a:moveTo>
                      <a:pt x="0" y="0"/>
                    </a:moveTo>
                    <a:cubicBezTo>
                      <a:pt x="5" y="3"/>
                      <a:pt x="9" y="7"/>
                      <a:pt x="14" y="9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8" y="4"/>
                      <a:pt x="4" y="2"/>
                      <a:pt x="0" y="0"/>
                    </a:cubicBezTo>
                  </a:path>
                </a:pathLst>
              </a:custGeom>
              <a:solidFill>
                <a:srgbClr val="685F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82" name="Freeform 1566">
                <a:extLst>
                  <a:ext uri="{FF2B5EF4-FFF2-40B4-BE49-F238E27FC236}">
                    <a16:creationId xmlns:a16="http://schemas.microsoft.com/office/drawing/2014/main" id="{938DFD9B-A70A-4F5E-A4F5-74CE2943567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54" y="1421"/>
                <a:ext cx="45" cy="14"/>
              </a:xfrm>
              <a:custGeom>
                <a:avLst/>
                <a:gdLst>
                  <a:gd name="T0" fmla="*/ 47 w 28"/>
                  <a:gd name="T1" fmla="*/ 19 h 9"/>
                  <a:gd name="T2" fmla="*/ 8 w 28"/>
                  <a:gd name="T3" fmla="*/ 30 h 9"/>
                  <a:gd name="T4" fmla="*/ 0 w 28"/>
                  <a:gd name="T5" fmla="*/ 30 h 9"/>
                  <a:gd name="T6" fmla="*/ 34 w 28"/>
                  <a:gd name="T7" fmla="*/ 40 h 9"/>
                  <a:gd name="T8" fmla="*/ 59 w 28"/>
                  <a:gd name="T9" fmla="*/ 53 h 9"/>
                  <a:gd name="T10" fmla="*/ 47 w 28"/>
                  <a:gd name="T11" fmla="*/ 22 h 9"/>
                  <a:gd name="T12" fmla="*/ 47 w 28"/>
                  <a:gd name="T13" fmla="*/ 19 h 9"/>
                  <a:gd name="T14" fmla="*/ 178 w 28"/>
                  <a:gd name="T15" fmla="*/ 0 h 9"/>
                  <a:gd name="T16" fmla="*/ 101 w 28"/>
                  <a:gd name="T17" fmla="*/ 12 h 9"/>
                  <a:gd name="T18" fmla="*/ 145 w 28"/>
                  <a:gd name="T19" fmla="*/ 47 h 9"/>
                  <a:gd name="T20" fmla="*/ 186 w 28"/>
                  <a:gd name="T21" fmla="*/ 8 h 9"/>
                  <a:gd name="T22" fmla="*/ 178 w 28"/>
                  <a:gd name="T23" fmla="*/ 0 h 9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28" h="9">
                    <a:moveTo>
                      <a:pt x="7" y="3"/>
                    </a:moveTo>
                    <a:cubicBezTo>
                      <a:pt x="5" y="4"/>
                      <a:pt x="3" y="4"/>
                      <a:pt x="1" y="5"/>
                    </a:cubicBezTo>
                    <a:cubicBezTo>
                      <a:pt x="1" y="5"/>
                      <a:pt x="0" y="5"/>
                      <a:pt x="0" y="5"/>
                    </a:cubicBezTo>
                    <a:cubicBezTo>
                      <a:pt x="2" y="5"/>
                      <a:pt x="3" y="6"/>
                      <a:pt x="5" y="7"/>
                    </a:cubicBezTo>
                    <a:cubicBezTo>
                      <a:pt x="6" y="8"/>
                      <a:pt x="7" y="8"/>
                      <a:pt x="9" y="9"/>
                    </a:cubicBezTo>
                    <a:cubicBezTo>
                      <a:pt x="7" y="8"/>
                      <a:pt x="7" y="6"/>
                      <a:pt x="7" y="4"/>
                    </a:cubicBezTo>
                    <a:cubicBezTo>
                      <a:pt x="7" y="3"/>
                      <a:pt x="7" y="3"/>
                      <a:pt x="7" y="3"/>
                    </a:cubicBezTo>
                    <a:moveTo>
                      <a:pt x="27" y="0"/>
                    </a:moveTo>
                    <a:cubicBezTo>
                      <a:pt x="24" y="1"/>
                      <a:pt x="19" y="2"/>
                      <a:pt x="15" y="2"/>
                    </a:cubicBezTo>
                    <a:cubicBezTo>
                      <a:pt x="17" y="4"/>
                      <a:pt x="20" y="6"/>
                      <a:pt x="22" y="8"/>
                    </a:cubicBezTo>
                    <a:cubicBezTo>
                      <a:pt x="24" y="6"/>
                      <a:pt x="26" y="4"/>
                      <a:pt x="28" y="1"/>
                    </a:cubicBezTo>
                    <a:cubicBezTo>
                      <a:pt x="28" y="1"/>
                      <a:pt x="28" y="0"/>
                      <a:pt x="27" y="0"/>
                    </a:cubicBezTo>
                  </a:path>
                </a:pathLst>
              </a:custGeom>
              <a:solidFill>
                <a:srgbClr val="B9B3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83" name="Freeform 1567">
                <a:extLst>
                  <a:ext uri="{FF2B5EF4-FFF2-40B4-BE49-F238E27FC236}">
                    <a16:creationId xmlns:a16="http://schemas.microsoft.com/office/drawing/2014/main" id="{FECDCDF2-E536-43F4-8E84-66F8B82CE4A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08" y="1466"/>
                <a:ext cx="63" cy="91"/>
              </a:xfrm>
              <a:custGeom>
                <a:avLst/>
                <a:gdLst>
                  <a:gd name="T0" fmla="*/ 165 w 39"/>
                  <a:gd name="T1" fmla="*/ 77 h 57"/>
                  <a:gd name="T2" fmla="*/ 89 w 39"/>
                  <a:gd name="T3" fmla="*/ 117 h 57"/>
                  <a:gd name="T4" fmla="*/ 123 w 39"/>
                  <a:gd name="T5" fmla="*/ 155 h 57"/>
                  <a:gd name="T6" fmla="*/ 26 w 39"/>
                  <a:gd name="T7" fmla="*/ 206 h 57"/>
                  <a:gd name="T8" fmla="*/ 0 w 39"/>
                  <a:gd name="T9" fmla="*/ 286 h 57"/>
                  <a:gd name="T10" fmla="*/ 157 w 39"/>
                  <a:gd name="T11" fmla="*/ 369 h 57"/>
                  <a:gd name="T12" fmla="*/ 152 w 39"/>
                  <a:gd name="T13" fmla="*/ 110 h 57"/>
                  <a:gd name="T14" fmla="*/ 165 w 39"/>
                  <a:gd name="T15" fmla="*/ 77 h 57"/>
                  <a:gd name="T16" fmla="*/ 254 w 39"/>
                  <a:gd name="T17" fmla="*/ 0 h 57"/>
                  <a:gd name="T18" fmla="*/ 212 w 39"/>
                  <a:gd name="T19" fmla="*/ 46 h 57"/>
                  <a:gd name="T20" fmla="*/ 267 w 39"/>
                  <a:gd name="T21" fmla="*/ 13 h 57"/>
                  <a:gd name="T22" fmla="*/ 254 w 39"/>
                  <a:gd name="T23" fmla="*/ 0 h 5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39" h="57">
                    <a:moveTo>
                      <a:pt x="24" y="12"/>
                    </a:moveTo>
                    <a:cubicBezTo>
                      <a:pt x="21" y="15"/>
                      <a:pt x="17" y="17"/>
                      <a:pt x="13" y="18"/>
                    </a:cubicBezTo>
                    <a:cubicBezTo>
                      <a:pt x="15" y="21"/>
                      <a:pt x="16" y="23"/>
                      <a:pt x="18" y="24"/>
                    </a:cubicBezTo>
                    <a:cubicBezTo>
                      <a:pt x="17" y="27"/>
                      <a:pt x="11" y="29"/>
                      <a:pt x="4" y="32"/>
                    </a:cubicBezTo>
                    <a:cubicBezTo>
                      <a:pt x="2" y="36"/>
                      <a:pt x="1" y="40"/>
                      <a:pt x="0" y="44"/>
                    </a:cubicBezTo>
                    <a:cubicBezTo>
                      <a:pt x="8" y="47"/>
                      <a:pt x="15" y="52"/>
                      <a:pt x="23" y="57"/>
                    </a:cubicBezTo>
                    <a:cubicBezTo>
                      <a:pt x="28" y="45"/>
                      <a:pt x="18" y="29"/>
                      <a:pt x="22" y="17"/>
                    </a:cubicBezTo>
                    <a:cubicBezTo>
                      <a:pt x="23" y="15"/>
                      <a:pt x="23" y="14"/>
                      <a:pt x="24" y="12"/>
                    </a:cubicBezTo>
                    <a:moveTo>
                      <a:pt x="37" y="0"/>
                    </a:moveTo>
                    <a:cubicBezTo>
                      <a:pt x="35" y="2"/>
                      <a:pt x="33" y="4"/>
                      <a:pt x="31" y="7"/>
                    </a:cubicBezTo>
                    <a:cubicBezTo>
                      <a:pt x="33" y="5"/>
                      <a:pt x="36" y="4"/>
                      <a:pt x="39" y="2"/>
                    </a:cubicBezTo>
                    <a:cubicBezTo>
                      <a:pt x="38" y="1"/>
                      <a:pt x="38" y="0"/>
                      <a:pt x="37" y="0"/>
                    </a:cubicBezTo>
                  </a:path>
                </a:pathLst>
              </a:custGeom>
              <a:solidFill>
                <a:srgbClr val="B9B3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84" name="Freeform 1568">
                <a:extLst>
                  <a:ext uri="{FF2B5EF4-FFF2-40B4-BE49-F238E27FC236}">
                    <a16:creationId xmlns:a16="http://schemas.microsoft.com/office/drawing/2014/main" id="{0BDA3761-CBDF-4DF4-A3AF-5C71D357B7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0" y="1450"/>
                <a:ext cx="11" cy="8"/>
              </a:xfrm>
              <a:custGeom>
                <a:avLst/>
                <a:gdLst>
                  <a:gd name="T0" fmla="*/ 22 w 7"/>
                  <a:gd name="T1" fmla="*/ 0 h 5"/>
                  <a:gd name="T2" fmla="*/ 0 w 7"/>
                  <a:gd name="T3" fmla="*/ 34 h 5"/>
                  <a:gd name="T4" fmla="*/ 22 w 7"/>
                  <a:gd name="T5" fmla="*/ 21 h 5"/>
                  <a:gd name="T6" fmla="*/ 42 w 7"/>
                  <a:gd name="T7" fmla="*/ 13 h 5"/>
                  <a:gd name="T8" fmla="*/ 22 w 7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" h="5">
                    <a:moveTo>
                      <a:pt x="4" y="0"/>
                    </a:moveTo>
                    <a:cubicBezTo>
                      <a:pt x="3" y="2"/>
                      <a:pt x="2" y="4"/>
                      <a:pt x="0" y="5"/>
                    </a:cubicBezTo>
                    <a:cubicBezTo>
                      <a:pt x="1" y="5"/>
                      <a:pt x="3" y="4"/>
                      <a:pt x="4" y="3"/>
                    </a:cubicBezTo>
                    <a:cubicBezTo>
                      <a:pt x="5" y="3"/>
                      <a:pt x="6" y="2"/>
                      <a:pt x="7" y="2"/>
                    </a:cubicBezTo>
                    <a:cubicBezTo>
                      <a:pt x="6" y="1"/>
                      <a:pt x="5" y="1"/>
                      <a:pt x="4" y="0"/>
                    </a:cubicBezTo>
                  </a:path>
                </a:pathLst>
              </a:custGeom>
              <a:solidFill>
                <a:srgbClr val="B9B3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85" name="Freeform 1569">
                <a:extLst>
                  <a:ext uri="{FF2B5EF4-FFF2-40B4-BE49-F238E27FC236}">
                    <a16:creationId xmlns:a16="http://schemas.microsoft.com/office/drawing/2014/main" id="{BE44B7AE-7408-4CD3-BDDD-954DB7228B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6" y="1453"/>
                <a:ext cx="42" cy="42"/>
              </a:xfrm>
              <a:custGeom>
                <a:avLst/>
                <a:gdLst>
                  <a:gd name="T0" fmla="*/ 110 w 26"/>
                  <a:gd name="T1" fmla="*/ 0 h 26"/>
                  <a:gd name="T2" fmla="*/ 89 w 26"/>
                  <a:gd name="T3" fmla="*/ 8 h 26"/>
                  <a:gd name="T4" fmla="*/ 63 w 26"/>
                  <a:gd name="T5" fmla="*/ 21 h 26"/>
                  <a:gd name="T6" fmla="*/ 42 w 26"/>
                  <a:gd name="T7" fmla="*/ 42 h 26"/>
                  <a:gd name="T8" fmla="*/ 0 w 26"/>
                  <a:gd name="T9" fmla="*/ 136 h 26"/>
                  <a:gd name="T10" fmla="*/ 13 w 26"/>
                  <a:gd name="T11" fmla="*/ 178 h 26"/>
                  <a:gd name="T12" fmla="*/ 89 w 26"/>
                  <a:gd name="T13" fmla="*/ 136 h 26"/>
                  <a:gd name="T14" fmla="*/ 136 w 26"/>
                  <a:gd name="T15" fmla="*/ 102 h 26"/>
                  <a:gd name="T16" fmla="*/ 178 w 26"/>
                  <a:gd name="T17" fmla="*/ 55 h 26"/>
                  <a:gd name="T18" fmla="*/ 152 w 26"/>
                  <a:gd name="T19" fmla="*/ 34 h 26"/>
                  <a:gd name="T20" fmla="*/ 110 w 26"/>
                  <a:gd name="T21" fmla="*/ 0 h 2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6" h="26">
                    <a:moveTo>
                      <a:pt x="16" y="0"/>
                    </a:moveTo>
                    <a:cubicBezTo>
                      <a:pt x="15" y="0"/>
                      <a:pt x="14" y="1"/>
                      <a:pt x="13" y="1"/>
                    </a:cubicBezTo>
                    <a:cubicBezTo>
                      <a:pt x="12" y="2"/>
                      <a:pt x="10" y="3"/>
                      <a:pt x="9" y="3"/>
                    </a:cubicBezTo>
                    <a:cubicBezTo>
                      <a:pt x="8" y="4"/>
                      <a:pt x="7" y="5"/>
                      <a:pt x="6" y="6"/>
                    </a:cubicBezTo>
                    <a:cubicBezTo>
                      <a:pt x="4" y="11"/>
                      <a:pt x="2" y="15"/>
                      <a:pt x="0" y="20"/>
                    </a:cubicBezTo>
                    <a:cubicBezTo>
                      <a:pt x="0" y="22"/>
                      <a:pt x="1" y="24"/>
                      <a:pt x="2" y="26"/>
                    </a:cubicBezTo>
                    <a:cubicBezTo>
                      <a:pt x="6" y="25"/>
                      <a:pt x="10" y="23"/>
                      <a:pt x="13" y="20"/>
                    </a:cubicBezTo>
                    <a:cubicBezTo>
                      <a:pt x="15" y="18"/>
                      <a:pt x="17" y="16"/>
                      <a:pt x="20" y="15"/>
                    </a:cubicBezTo>
                    <a:cubicBezTo>
                      <a:pt x="22" y="12"/>
                      <a:pt x="24" y="10"/>
                      <a:pt x="26" y="8"/>
                    </a:cubicBezTo>
                    <a:cubicBezTo>
                      <a:pt x="25" y="7"/>
                      <a:pt x="23" y="6"/>
                      <a:pt x="22" y="5"/>
                    </a:cubicBezTo>
                    <a:cubicBezTo>
                      <a:pt x="19" y="2"/>
                      <a:pt x="17" y="1"/>
                      <a:pt x="16" y="0"/>
                    </a:cubicBezTo>
                  </a:path>
                </a:pathLst>
              </a:custGeom>
              <a:solidFill>
                <a:srgbClr val="D4D0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86" name="Freeform 1570">
                <a:extLst>
                  <a:ext uri="{FF2B5EF4-FFF2-40B4-BE49-F238E27FC236}">
                    <a16:creationId xmlns:a16="http://schemas.microsoft.com/office/drawing/2014/main" id="{9A2C9D46-BC26-42B9-9082-4937070BF6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2" y="1570"/>
                <a:ext cx="101" cy="64"/>
              </a:xfrm>
              <a:custGeom>
                <a:avLst/>
                <a:gdLst>
                  <a:gd name="T0" fmla="*/ 337 w 63"/>
                  <a:gd name="T1" fmla="*/ 0 h 40"/>
                  <a:gd name="T2" fmla="*/ 178 w 63"/>
                  <a:gd name="T3" fmla="*/ 67 h 40"/>
                  <a:gd name="T4" fmla="*/ 144 w 63"/>
                  <a:gd name="T5" fmla="*/ 56 h 40"/>
                  <a:gd name="T6" fmla="*/ 111 w 63"/>
                  <a:gd name="T7" fmla="*/ 56 h 40"/>
                  <a:gd name="T8" fmla="*/ 26 w 63"/>
                  <a:gd name="T9" fmla="*/ 74 h 40"/>
                  <a:gd name="T10" fmla="*/ 26 w 63"/>
                  <a:gd name="T11" fmla="*/ 67 h 40"/>
                  <a:gd name="T12" fmla="*/ 0 w 63"/>
                  <a:gd name="T13" fmla="*/ 46 h 40"/>
                  <a:gd name="T14" fmla="*/ 74 w 63"/>
                  <a:gd name="T15" fmla="*/ 261 h 40"/>
                  <a:gd name="T16" fmla="*/ 165 w 63"/>
                  <a:gd name="T17" fmla="*/ 251 h 40"/>
                  <a:gd name="T18" fmla="*/ 239 w 63"/>
                  <a:gd name="T19" fmla="*/ 238 h 40"/>
                  <a:gd name="T20" fmla="*/ 265 w 63"/>
                  <a:gd name="T21" fmla="*/ 184 h 40"/>
                  <a:gd name="T22" fmla="*/ 329 w 63"/>
                  <a:gd name="T23" fmla="*/ 157 h 40"/>
                  <a:gd name="T24" fmla="*/ 375 w 63"/>
                  <a:gd name="T25" fmla="*/ 176 h 40"/>
                  <a:gd name="T26" fmla="*/ 337 w 63"/>
                  <a:gd name="T27" fmla="*/ 0 h 40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63" h="40">
                    <a:moveTo>
                      <a:pt x="51" y="0"/>
                    </a:moveTo>
                    <a:cubicBezTo>
                      <a:pt x="45" y="8"/>
                      <a:pt x="36" y="10"/>
                      <a:pt x="27" y="10"/>
                    </a:cubicBezTo>
                    <a:cubicBezTo>
                      <a:pt x="26" y="10"/>
                      <a:pt x="24" y="9"/>
                      <a:pt x="22" y="9"/>
                    </a:cubicBezTo>
                    <a:cubicBezTo>
                      <a:pt x="20" y="9"/>
                      <a:pt x="19" y="9"/>
                      <a:pt x="17" y="9"/>
                    </a:cubicBezTo>
                    <a:cubicBezTo>
                      <a:pt x="12" y="9"/>
                      <a:pt x="8" y="10"/>
                      <a:pt x="4" y="11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9"/>
                      <a:pt x="2" y="8"/>
                      <a:pt x="0" y="7"/>
                    </a:cubicBezTo>
                    <a:cubicBezTo>
                      <a:pt x="1" y="19"/>
                      <a:pt x="4" y="30"/>
                      <a:pt x="11" y="40"/>
                    </a:cubicBezTo>
                    <a:cubicBezTo>
                      <a:pt x="17" y="39"/>
                      <a:pt x="22" y="38"/>
                      <a:pt x="25" y="38"/>
                    </a:cubicBezTo>
                    <a:cubicBezTo>
                      <a:pt x="28" y="37"/>
                      <a:pt x="34" y="38"/>
                      <a:pt x="36" y="36"/>
                    </a:cubicBezTo>
                    <a:cubicBezTo>
                      <a:pt x="39" y="35"/>
                      <a:pt x="39" y="29"/>
                      <a:pt x="40" y="28"/>
                    </a:cubicBezTo>
                    <a:cubicBezTo>
                      <a:pt x="44" y="26"/>
                      <a:pt x="47" y="24"/>
                      <a:pt x="50" y="24"/>
                    </a:cubicBezTo>
                    <a:cubicBezTo>
                      <a:pt x="53" y="24"/>
                      <a:pt x="55" y="25"/>
                      <a:pt x="57" y="27"/>
                    </a:cubicBezTo>
                    <a:cubicBezTo>
                      <a:pt x="63" y="20"/>
                      <a:pt x="56" y="6"/>
                      <a:pt x="51" y="0"/>
                    </a:cubicBezTo>
                  </a:path>
                </a:pathLst>
              </a:custGeom>
              <a:solidFill>
                <a:srgbClr val="C2BD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87" name="Freeform 1571">
                <a:extLst>
                  <a:ext uri="{FF2B5EF4-FFF2-40B4-BE49-F238E27FC236}">
                    <a16:creationId xmlns:a16="http://schemas.microsoft.com/office/drawing/2014/main" id="{5D1A33C1-63EA-419F-BA6C-30E36B6DE6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8" y="1573"/>
                <a:ext cx="17" cy="13"/>
              </a:xfrm>
              <a:custGeom>
                <a:avLst/>
                <a:gdLst>
                  <a:gd name="T0" fmla="*/ 0 w 11"/>
                  <a:gd name="T1" fmla="*/ 0 h 8"/>
                  <a:gd name="T2" fmla="*/ 19 w 11"/>
                  <a:gd name="T3" fmla="*/ 29 h 8"/>
                  <a:gd name="T4" fmla="*/ 62 w 11"/>
                  <a:gd name="T5" fmla="*/ 55 h 8"/>
                  <a:gd name="T6" fmla="*/ 62 w 11"/>
                  <a:gd name="T7" fmla="*/ 47 h 8"/>
                  <a:gd name="T8" fmla="*/ 0 w 11"/>
                  <a:gd name="T9" fmla="*/ 0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" h="8">
                    <a:moveTo>
                      <a:pt x="0" y="0"/>
                    </a:moveTo>
                    <a:cubicBezTo>
                      <a:pt x="1" y="2"/>
                      <a:pt x="2" y="3"/>
                      <a:pt x="3" y="4"/>
                    </a:cubicBezTo>
                    <a:cubicBezTo>
                      <a:pt x="6" y="6"/>
                      <a:pt x="8" y="8"/>
                      <a:pt x="11" y="8"/>
                    </a:cubicBezTo>
                    <a:cubicBezTo>
                      <a:pt x="11" y="8"/>
                      <a:pt x="11" y="8"/>
                      <a:pt x="11" y="7"/>
                    </a:cubicBezTo>
                    <a:cubicBezTo>
                      <a:pt x="7" y="6"/>
                      <a:pt x="3" y="3"/>
                      <a:pt x="0" y="0"/>
                    </a:cubicBezTo>
                  </a:path>
                </a:pathLst>
              </a:custGeom>
              <a:solidFill>
                <a:srgbClr val="685F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88" name="Freeform 1572">
                <a:extLst>
                  <a:ext uri="{FF2B5EF4-FFF2-40B4-BE49-F238E27FC236}">
                    <a16:creationId xmlns:a16="http://schemas.microsoft.com/office/drawing/2014/main" id="{42C862F6-AFDE-4B87-A15E-E08ED68607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3" y="1556"/>
                <a:ext cx="22" cy="29"/>
              </a:xfrm>
              <a:custGeom>
                <a:avLst/>
                <a:gdLst>
                  <a:gd name="T0" fmla="*/ 0 w 14"/>
                  <a:gd name="T1" fmla="*/ 0 h 18"/>
                  <a:gd name="T2" fmla="*/ 0 w 14"/>
                  <a:gd name="T3" fmla="*/ 42 h 18"/>
                  <a:gd name="T4" fmla="*/ 20 w 14"/>
                  <a:gd name="T5" fmla="*/ 76 h 18"/>
                  <a:gd name="T6" fmla="*/ 86 w 14"/>
                  <a:gd name="T7" fmla="*/ 122 h 18"/>
                  <a:gd name="T8" fmla="*/ 86 w 14"/>
                  <a:gd name="T9" fmla="*/ 114 h 18"/>
                  <a:gd name="T10" fmla="*/ 13 w 14"/>
                  <a:gd name="T11" fmla="*/ 34 h 18"/>
                  <a:gd name="T12" fmla="*/ 8 w 14"/>
                  <a:gd name="T13" fmla="*/ 13 h 18"/>
                  <a:gd name="T14" fmla="*/ 0 w 14"/>
                  <a:gd name="T15" fmla="*/ 0 h 1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4" h="18">
                    <a:moveTo>
                      <a:pt x="0" y="0"/>
                    </a:moveTo>
                    <a:cubicBezTo>
                      <a:pt x="0" y="2"/>
                      <a:pt x="0" y="4"/>
                      <a:pt x="0" y="6"/>
                    </a:cubicBezTo>
                    <a:cubicBezTo>
                      <a:pt x="1" y="8"/>
                      <a:pt x="2" y="10"/>
                      <a:pt x="3" y="11"/>
                    </a:cubicBezTo>
                    <a:cubicBezTo>
                      <a:pt x="6" y="14"/>
                      <a:pt x="10" y="17"/>
                      <a:pt x="14" y="18"/>
                    </a:cubicBezTo>
                    <a:cubicBezTo>
                      <a:pt x="14" y="18"/>
                      <a:pt x="14" y="17"/>
                      <a:pt x="14" y="17"/>
                    </a:cubicBezTo>
                    <a:cubicBezTo>
                      <a:pt x="9" y="15"/>
                      <a:pt x="4" y="12"/>
                      <a:pt x="2" y="5"/>
                    </a:cubicBezTo>
                    <a:cubicBezTo>
                      <a:pt x="1" y="4"/>
                      <a:pt x="1" y="2"/>
                      <a:pt x="1" y="2"/>
                    </a:cubicBezTo>
                    <a:cubicBezTo>
                      <a:pt x="1" y="1"/>
                      <a:pt x="1" y="1"/>
                      <a:pt x="0" y="0"/>
                    </a:cubicBezTo>
                  </a:path>
                </a:pathLst>
              </a:custGeom>
              <a:solidFill>
                <a:srgbClr val="8F87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89" name="Freeform 1573">
                <a:extLst>
                  <a:ext uri="{FF2B5EF4-FFF2-40B4-BE49-F238E27FC236}">
                    <a16:creationId xmlns:a16="http://schemas.microsoft.com/office/drawing/2014/main" id="{694430AC-9C62-4562-9C71-638657986B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2" y="1580"/>
                <a:ext cx="13" cy="14"/>
              </a:xfrm>
              <a:custGeom>
                <a:avLst/>
                <a:gdLst>
                  <a:gd name="T0" fmla="*/ 0 w 8"/>
                  <a:gd name="T1" fmla="*/ 0 h 9"/>
                  <a:gd name="T2" fmla="*/ 0 w 8"/>
                  <a:gd name="T3" fmla="*/ 8 h 9"/>
                  <a:gd name="T4" fmla="*/ 55 w 8"/>
                  <a:gd name="T5" fmla="*/ 53 h 9"/>
                  <a:gd name="T6" fmla="*/ 55 w 8"/>
                  <a:gd name="T7" fmla="*/ 53 h 9"/>
                  <a:gd name="T8" fmla="*/ 55 w 8"/>
                  <a:gd name="T9" fmla="*/ 22 h 9"/>
                  <a:gd name="T10" fmla="*/ 0 w 8"/>
                  <a:gd name="T11" fmla="*/ 0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8" h="9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3" y="4"/>
                      <a:pt x="6" y="6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7"/>
                      <a:pt x="8" y="6"/>
                      <a:pt x="8" y="4"/>
                    </a:cubicBezTo>
                    <a:cubicBezTo>
                      <a:pt x="5" y="4"/>
                      <a:pt x="3" y="2"/>
                      <a:pt x="0" y="0"/>
                    </a:cubicBezTo>
                  </a:path>
                </a:pathLst>
              </a:custGeom>
              <a:solidFill>
                <a:srgbClr val="9D96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90" name="Freeform 1574">
                <a:extLst>
                  <a:ext uri="{FF2B5EF4-FFF2-40B4-BE49-F238E27FC236}">
                    <a16:creationId xmlns:a16="http://schemas.microsoft.com/office/drawing/2014/main" id="{9D746942-FC14-462F-A537-79234C551C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4" y="1559"/>
                <a:ext cx="21" cy="24"/>
              </a:xfrm>
              <a:custGeom>
                <a:avLst/>
                <a:gdLst>
                  <a:gd name="T0" fmla="*/ 0 w 13"/>
                  <a:gd name="T1" fmla="*/ 0 h 15"/>
                  <a:gd name="T2" fmla="*/ 8 w 13"/>
                  <a:gd name="T3" fmla="*/ 21 h 15"/>
                  <a:gd name="T4" fmla="*/ 89 w 13"/>
                  <a:gd name="T5" fmla="*/ 98 h 15"/>
                  <a:gd name="T6" fmla="*/ 89 w 13"/>
                  <a:gd name="T7" fmla="*/ 77 h 15"/>
                  <a:gd name="T8" fmla="*/ 0 w 13"/>
                  <a:gd name="T9" fmla="*/ 0 h 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5">
                    <a:moveTo>
                      <a:pt x="0" y="0"/>
                    </a:moveTo>
                    <a:cubicBezTo>
                      <a:pt x="0" y="0"/>
                      <a:pt x="0" y="2"/>
                      <a:pt x="1" y="3"/>
                    </a:cubicBezTo>
                    <a:cubicBezTo>
                      <a:pt x="3" y="10"/>
                      <a:pt x="8" y="13"/>
                      <a:pt x="13" y="15"/>
                    </a:cubicBezTo>
                    <a:cubicBezTo>
                      <a:pt x="13" y="14"/>
                      <a:pt x="13" y="13"/>
                      <a:pt x="13" y="12"/>
                    </a:cubicBezTo>
                    <a:cubicBezTo>
                      <a:pt x="8" y="10"/>
                      <a:pt x="4" y="5"/>
                      <a:pt x="0" y="0"/>
                    </a:cubicBezTo>
                  </a:path>
                </a:pathLst>
              </a:custGeom>
              <a:solidFill>
                <a:srgbClr val="B9B3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91" name="Freeform 1575">
                <a:extLst>
                  <a:ext uri="{FF2B5EF4-FFF2-40B4-BE49-F238E27FC236}">
                    <a16:creationId xmlns:a16="http://schemas.microsoft.com/office/drawing/2014/main" id="{6F89DAD6-9FB2-452B-8861-9FF415E049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7" y="1400"/>
                <a:ext cx="33" cy="35"/>
              </a:xfrm>
              <a:custGeom>
                <a:avLst/>
                <a:gdLst>
                  <a:gd name="T0" fmla="*/ 86 w 21"/>
                  <a:gd name="T1" fmla="*/ 0 h 22"/>
                  <a:gd name="T2" fmla="*/ 0 w 21"/>
                  <a:gd name="T3" fmla="*/ 142 h 22"/>
                  <a:gd name="T4" fmla="*/ 129 w 21"/>
                  <a:gd name="T5" fmla="*/ 21 h 22"/>
                  <a:gd name="T6" fmla="*/ 86 w 21"/>
                  <a:gd name="T7" fmla="*/ 0 h 2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1" h="22">
                    <a:moveTo>
                      <a:pt x="14" y="0"/>
                    </a:moveTo>
                    <a:cubicBezTo>
                      <a:pt x="8" y="7"/>
                      <a:pt x="3" y="15"/>
                      <a:pt x="0" y="22"/>
                    </a:cubicBezTo>
                    <a:cubicBezTo>
                      <a:pt x="7" y="16"/>
                      <a:pt x="13" y="8"/>
                      <a:pt x="21" y="3"/>
                    </a:cubicBezTo>
                    <a:cubicBezTo>
                      <a:pt x="19" y="2"/>
                      <a:pt x="17" y="1"/>
                      <a:pt x="14" y="0"/>
                    </a:cubicBezTo>
                  </a:path>
                </a:pathLst>
              </a:custGeom>
              <a:solidFill>
                <a:srgbClr val="B9B3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92" name="Freeform 1576">
                <a:extLst>
                  <a:ext uri="{FF2B5EF4-FFF2-40B4-BE49-F238E27FC236}">
                    <a16:creationId xmlns:a16="http://schemas.microsoft.com/office/drawing/2014/main" id="{D7870C7A-CF52-4D9E-B2ED-9665BB5850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6" y="1434"/>
                <a:ext cx="62" cy="37"/>
              </a:xfrm>
              <a:custGeom>
                <a:avLst/>
                <a:gdLst>
                  <a:gd name="T0" fmla="*/ 192 w 39"/>
                  <a:gd name="T1" fmla="*/ 0 h 23"/>
                  <a:gd name="T2" fmla="*/ 172 w 39"/>
                  <a:gd name="T3" fmla="*/ 0 h 23"/>
                  <a:gd name="T4" fmla="*/ 76 w 39"/>
                  <a:gd name="T5" fmla="*/ 42 h 23"/>
                  <a:gd name="T6" fmla="*/ 0 w 39"/>
                  <a:gd name="T7" fmla="*/ 122 h 23"/>
                  <a:gd name="T8" fmla="*/ 8 w 39"/>
                  <a:gd name="T9" fmla="*/ 156 h 23"/>
                  <a:gd name="T10" fmla="*/ 13 w 39"/>
                  <a:gd name="T11" fmla="*/ 156 h 23"/>
                  <a:gd name="T12" fmla="*/ 108 w 39"/>
                  <a:gd name="T13" fmla="*/ 88 h 23"/>
                  <a:gd name="T14" fmla="*/ 250 w 39"/>
                  <a:gd name="T15" fmla="*/ 8 h 23"/>
                  <a:gd name="T16" fmla="*/ 192 w 39"/>
                  <a:gd name="T17" fmla="*/ 0 h 2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9" h="23">
                    <a:moveTo>
                      <a:pt x="30" y="0"/>
                    </a:moveTo>
                    <a:cubicBezTo>
                      <a:pt x="29" y="0"/>
                      <a:pt x="28" y="0"/>
                      <a:pt x="27" y="0"/>
                    </a:cubicBezTo>
                    <a:cubicBezTo>
                      <a:pt x="21" y="2"/>
                      <a:pt x="15" y="4"/>
                      <a:pt x="12" y="6"/>
                    </a:cubicBezTo>
                    <a:cubicBezTo>
                      <a:pt x="9" y="8"/>
                      <a:pt x="5" y="14"/>
                      <a:pt x="0" y="18"/>
                    </a:cubicBezTo>
                    <a:cubicBezTo>
                      <a:pt x="1" y="20"/>
                      <a:pt x="1" y="22"/>
                      <a:pt x="1" y="23"/>
                    </a:cubicBezTo>
                    <a:cubicBezTo>
                      <a:pt x="1" y="23"/>
                      <a:pt x="2" y="23"/>
                      <a:pt x="2" y="23"/>
                    </a:cubicBezTo>
                    <a:cubicBezTo>
                      <a:pt x="6" y="23"/>
                      <a:pt x="9" y="20"/>
                      <a:pt x="17" y="13"/>
                    </a:cubicBezTo>
                    <a:cubicBezTo>
                      <a:pt x="23" y="9"/>
                      <a:pt x="31" y="4"/>
                      <a:pt x="39" y="1"/>
                    </a:cubicBezTo>
                    <a:cubicBezTo>
                      <a:pt x="36" y="0"/>
                      <a:pt x="33" y="0"/>
                      <a:pt x="30" y="0"/>
                    </a:cubicBezTo>
                  </a:path>
                </a:pathLst>
              </a:custGeom>
              <a:solidFill>
                <a:srgbClr val="8F87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93" name="Freeform 1577">
                <a:extLst>
                  <a:ext uri="{FF2B5EF4-FFF2-40B4-BE49-F238E27FC236}">
                    <a16:creationId xmlns:a16="http://schemas.microsoft.com/office/drawing/2014/main" id="{2231F8B9-FD5C-4E0C-B882-00AA08B4F7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9" y="1426"/>
                <a:ext cx="35" cy="9"/>
              </a:xfrm>
              <a:custGeom>
                <a:avLst/>
                <a:gdLst>
                  <a:gd name="T0" fmla="*/ 116 w 22"/>
                  <a:gd name="T1" fmla="*/ 0 h 6"/>
                  <a:gd name="T2" fmla="*/ 116 w 22"/>
                  <a:gd name="T3" fmla="*/ 0 h 6"/>
                  <a:gd name="T4" fmla="*/ 0 w 22"/>
                  <a:gd name="T5" fmla="*/ 27 h 6"/>
                  <a:gd name="T6" fmla="*/ 21 w 22"/>
                  <a:gd name="T7" fmla="*/ 27 h 6"/>
                  <a:gd name="T8" fmla="*/ 76 w 22"/>
                  <a:gd name="T9" fmla="*/ 32 h 6"/>
                  <a:gd name="T10" fmla="*/ 142 w 22"/>
                  <a:gd name="T11" fmla="*/ 12 h 6"/>
                  <a:gd name="T12" fmla="*/ 116 w 22"/>
                  <a:gd name="T13" fmla="*/ 0 h 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" h="6">
                    <a:moveTo>
                      <a:pt x="18" y="0"/>
                    </a:moveTo>
                    <a:cubicBezTo>
                      <a:pt x="18" y="0"/>
                      <a:pt x="18" y="0"/>
                      <a:pt x="18" y="0"/>
                    </a:cubicBezTo>
                    <a:cubicBezTo>
                      <a:pt x="15" y="1"/>
                      <a:pt x="7" y="3"/>
                      <a:pt x="0" y="5"/>
                    </a:cubicBezTo>
                    <a:cubicBezTo>
                      <a:pt x="1" y="5"/>
                      <a:pt x="2" y="5"/>
                      <a:pt x="3" y="5"/>
                    </a:cubicBezTo>
                    <a:cubicBezTo>
                      <a:pt x="6" y="5"/>
                      <a:pt x="9" y="5"/>
                      <a:pt x="12" y="6"/>
                    </a:cubicBezTo>
                    <a:cubicBezTo>
                      <a:pt x="15" y="4"/>
                      <a:pt x="19" y="3"/>
                      <a:pt x="22" y="2"/>
                    </a:cubicBezTo>
                    <a:cubicBezTo>
                      <a:pt x="21" y="1"/>
                      <a:pt x="19" y="0"/>
                      <a:pt x="18" y="0"/>
                    </a:cubicBezTo>
                  </a:path>
                </a:pathLst>
              </a:custGeom>
              <a:solidFill>
                <a:srgbClr val="B9B3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94" name="Freeform 1578">
                <a:extLst>
                  <a:ext uri="{FF2B5EF4-FFF2-40B4-BE49-F238E27FC236}">
                    <a16:creationId xmlns:a16="http://schemas.microsoft.com/office/drawing/2014/main" id="{0995BC69-2BBA-45B5-84AD-6FEA65A605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1" y="1463"/>
                <a:ext cx="6" cy="8"/>
              </a:xfrm>
              <a:custGeom>
                <a:avLst/>
                <a:gdLst>
                  <a:gd name="T0" fmla="*/ 18 w 4"/>
                  <a:gd name="T1" fmla="*/ 0 h 5"/>
                  <a:gd name="T2" fmla="*/ 8 w 4"/>
                  <a:gd name="T3" fmla="*/ 21 h 5"/>
                  <a:gd name="T4" fmla="*/ 0 w 4"/>
                  <a:gd name="T5" fmla="*/ 26 h 5"/>
                  <a:gd name="T6" fmla="*/ 21 w 4"/>
                  <a:gd name="T7" fmla="*/ 34 h 5"/>
                  <a:gd name="T8" fmla="*/ 18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3" y="0"/>
                    </a:moveTo>
                    <a:cubicBezTo>
                      <a:pt x="3" y="1"/>
                      <a:pt x="2" y="2"/>
                      <a:pt x="1" y="3"/>
                    </a:cubicBezTo>
                    <a:cubicBezTo>
                      <a:pt x="1" y="3"/>
                      <a:pt x="0" y="3"/>
                      <a:pt x="0" y="4"/>
                    </a:cubicBezTo>
                    <a:cubicBezTo>
                      <a:pt x="1" y="4"/>
                      <a:pt x="3" y="5"/>
                      <a:pt x="4" y="5"/>
                    </a:cubicBezTo>
                    <a:cubicBezTo>
                      <a:pt x="4" y="4"/>
                      <a:pt x="4" y="2"/>
                      <a:pt x="3" y="0"/>
                    </a:cubicBezTo>
                  </a:path>
                </a:pathLst>
              </a:custGeom>
              <a:solidFill>
                <a:srgbClr val="B9B3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95" name="Freeform 1579">
                <a:extLst>
                  <a:ext uri="{FF2B5EF4-FFF2-40B4-BE49-F238E27FC236}">
                    <a16:creationId xmlns:a16="http://schemas.microsoft.com/office/drawing/2014/main" id="{C7F9DA95-7CC2-4B5B-9C83-927DAC5471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3" y="1437"/>
                <a:ext cx="12" cy="13"/>
              </a:xfrm>
              <a:custGeom>
                <a:avLst/>
                <a:gdLst>
                  <a:gd name="T0" fmla="*/ 62 w 7"/>
                  <a:gd name="T1" fmla="*/ 0 h 8"/>
                  <a:gd name="T2" fmla="*/ 62 w 7"/>
                  <a:gd name="T3" fmla="*/ 0 h 8"/>
                  <a:gd name="T4" fmla="*/ 0 w 7"/>
                  <a:gd name="T5" fmla="*/ 13 h 8"/>
                  <a:gd name="T6" fmla="*/ 0 w 7"/>
                  <a:gd name="T7" fmla="*/ 21 h 8"/>
                  <a:gd name="T8" fmla="*/ 0 w 7"/>
                  <a:gd name="T9" fmla="*/ 29 h 8"/>
                  <a:gd name="T10" fmla="*/ 15 w 7"/>
                  <a:gd name="T11" fmla="*/ 55 h 8"/>
                  <a:gd name="T12" fmla="*/ 62 w 7"/>
                  <a:gd name="T13" fmla="*/ 0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" h="8">
                    <a:moveTo>
                      <a:pt x="7" y="0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5" y="0"/>
                      <a:pt x="3" y="1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6"/>
                      <a:pt x="1" y="7"/>
                      <a:pt x="2" y="8"/>
                    </a:cubicBezTo>
                    <a:cubicBezTo>
                      <a:pt x="4" y="5"/>
                      <a:pt x="5" y="3"/>
                      <a:pt x="7" y="0"/>
                    </a:cubicBezTo>
                  </a:path>
                </a:pathLst>
              </a:custGeom>
              <a:solidFill>
                <a:srgbClr val="B9B3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96" name="Freeform 1580">
                <a:extLst>
                  <a:ext uri="{FF2B5EF4-FFF2-40B4-BE49-F238E27FC236}">
                    <a16:creationId xmlns:a16="http://schemas.microsoft.com/office/drawing/2014/main" id="{AE4DA27F-8D4B-4224-8AA7-0F525422D81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06" y="1394"/>
                <a:ext cx="79" cy="16"/>
              </a:xfrm>
              <a:custGeom>
                <a:avLst/>
                <a:gdLst>
                  <a:gd name="T0" fmla="*/ 319 w 49"/>
                  <a:gd name="T1" fmla="*/ 13 h 10"/>
                  <a:gd name="T2" fmla="*/ 310 w 49"/>
                  <a:gd name="T3" fmla="*/ 21 h 10"/>
                  <a:gd name="T4" fmla="*/ 331 w 49"/>
                  <a:gd name="T5" fmla="*/ 34 h 10"/>
                  <a:gd name="T6" fmla="*/ 319 w 49"/>
                  <a:gd name="T7" fmla="*/ 13 h 10"/>
                  <a:gd name="T8" fmla="*/ 123 w 49"/>
                  <a:gd name="T9" fmla="*/ 0 h 10"/>
                  <a:gd name="T10" fmla="*/ 76 w 49"/>
                  <a:gd name="T11" fmla="*/ 13 h 10"/>
                  <a:gd name="T12" fmla="*/ 0 w 49"/>
                  <a:gd name="T13" fmla="*/ 67 h 10"/>
                  <a:gd name="T14" fmla="*/ 21 w 49"/>
                  <a:gd name="T15" fmla="*/ 67 h 10"/>
                  <a:gd name="T16" fmla="*/ 164 w 49"/>
                  <a:gd name="T17" fmla="*/ 8 h 10"/>
                  <a:gd name="T18" fmla="*/ 123 w 49"/>
                  <a:gd name="T19" fmla="*/ 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49" h="10">
                    <a:moveTo>
                      <a:pt x="47" y="2"/>
                    </a:moveTo>
                    <a:cubicBezTo>
                      <a:pt x="47" y="3"/>
                      <a:pt x="46" y="3"/>
                      <a:pt x="46" y="3"/>
                    </a:cubicBezTo>
                    <a:cubicBezTo>
                      <a:pt x="47" y="4"/>
                      <a:pt x="48" y="4"/>
                      <a:pt x="49" y="5"/>
                    </a:cubicBezTo>
                    <a:cubicBezTo>
                      <a:pt x="49" y="4"/>
                      <a:pt x="48" y="3"/>
                      <a:pt x="47" y="2"/>
                    </a:cubicBezTo>
                    <a:moveTo>
                      <a:pt x="18" y="0"/>
                    </a:moveTo>
                    <a:cubicBezTo>
                      <a:pt x="16" y="0"/>
                      <a:pt x="14" y="1"/>
                      <a:pt x="11" y="2"/>
                    </a:cubicBezTo>
                    <a:cubicBezTo>
                      <a:pt x="5" y="5"/>
                      <a:pt x="4" y="9"/>
                      <a:pt x="0" y="10"/>
                    </a:cubicBezTo>
                    <a:cubicBezTo>
                      <a:pt x="1" y="10"/>
                      <a:pt x="2" y="10"/>
                      <a:pt x="3" y="10"/>
                    </a:cubicBezTo>
                    <a:cubicBezTo>
                      <a:pt x="9" y="8"/>
                      <a:pt x="17" y="4"/>
                      <a:pt x="24" y="1"/>
                    </a:cubicBezTo>
                    <a:cubicBezTo>
                      <a:pt x="22" y="1"/>
                      <a:pt x="20" y="0"/>
                      <a:pt x="18" y="0"/>
                    </a:cubicBezTo>
                  </a:path>
                </a:pathLst>
              </a:custGeom>
              <a:solidFill>
                <a:srgbClr val="D4D0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97" name="Freeform 1581">
                <a:extLst>
                  <a:ext uri="{FF2B5EF4-FFF2-40B4-BE49-F238E27FC236}">
                    <a16:creationId xmlns:a16="http://schemas.microsoft.com/office/drawing/2014/main" id="{1E0D18F6-0CA4-43CE-A77A-00236D3F91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5" y="1411"/>
                <a:ext cx="3" cy="3"/>
              </a:xfrm>
              <a:custGeom>
                <a:avLst/>
                <a:gdLst>
                  <a:gd name="T0" fmla="*/ 8 w 2"/>
                  <a:gd name="T1" fmla="*/ 0 h 2"/>
                  <a:gd name="T2" fmla="*/ 0 w 2"/>
                  <a:gd name="T3" fmla="*/ 12 h 2"/>
                  <a:gd name="T4" fmla="*/ 8 w 2"/>
                  <a:gd name="T5" fmla="*/ 8 h 2"/>
                  <a:gd name="T6" fmla="*/ 12 w 2"/>
                  <a:gd name="T7" fmla="*/ 0 h 2"/>
                  <a:gd name="T8" fmla="*/ 8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</a:path>
                </a:pathLst>
              </a:custGeom>
              <a:solidFill>
                <a:srgbClr val="B9B3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98" name="Freeform 1582">
                <a:extLst>
                  <a:ext uri="{FF2B5EF4-FFF2-40B4-BE49-F238E27FC236}">
                    <a16:creationId xmlns:a16="http://schemas.microsoft.com/office/drawing/2014/main" id="{5BB06C01-6B53-4F90-ABFD-AFB909E2A7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6" y="1410"/>
                <a:ext cx="10" cy="3"/>
              </a:xfrm>
              <a:custGeom>
                <a:avLst/>
                <a:gdLst>
                  <a:gd name="T0" fmla="*/ 47 w 6"/>
                  <a:gd name="T1" fmla="*/ 0 h 2"/>
                  <a:gd name="T2" fmla="*/ 22 w 6"/>
                  <a:gd name="T3" fmla="*/ 8 h 2"/>
                  <a:gd name="T4" fmla="*/ 8 w 6"/>
                  <a:gd name="T5" fmla="*/ 8 h 2"/>
                  <a:gd name="T6" fmla="*/ 0 w 6"/>
                  <a:gd name="T7" fmla="*/ 12 h 2"/>
                  <a:gd name="T8" fmla="*/ 47 w 6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2">
                    <a:moveTo>
                      <a:pt x="6" y="0"/>
                    </a:move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1" y="2"/>
                      <a:pt x="0" y="2"/>
                    </a:cubicBezTo>
                    <a:cubicBezTo>
                      <a:pt x="2" y="2"/>
                      <a:pt x="4" y="1"/>
                      <a:pt x="6" y="0"/>
                    </a:cubicBezTo>
                  </a:path>
                </a:pathLst>
              </a:custGeom>
              <a:solidFill>
                <a:srgbClr val="D4D0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99" name="Freeform 1583">
                <a:extLst>
                  <a:ext uri="{FF2B5EF4-FFF2-40B4-BE49-F238E27FC236}">
                    <a16:creationId xmlns:a16="http://schemas.microsoft.com/office/drawing/2014/main" id="{3DCD1A2E-ED19-4B6D-A985-DF82C06465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3" y="1405"/>
                <a:ext cx="53" cy="35"/>
              </a:xfrm>
              <a:custGeom>
                <a:avLst/>
                <a:gdLst>
                  <a:gd name="T0" fmla="*/ 153 w 33"/>
                  <a:gd name="T1" fmla="*/ 0 h 22"/>
                  <a:gd name="T2" fmla="*/ 13 w 33"/>
                  <a:gd name="T3" fmla="*/ 121 h 22"/>
                  <a:gd name="T4" fmla="*/ 0 w 33"/>
                  <a:gd name="T5" fmla="*/ 142 h 22"/>
                  <a:gd name="T6" fmla="*/ 47 w 33"/>
                  <a:gd name="T7" fmla="*/ 129 h 22"/>
                  <a:gd name="T8" fmla="*/ 47 w 33"/>
                  <a:gd name="T9" fmla="*/ 129 h 22"/>
                  <a:gd name="T10" fmla="*/ 56 w 33"/>
                  <a:gd name="T11" fmla="*/ 121 h 22"/>
                  <a:gd name="T12" fmla="*/ 212 w 33"/>
                  <a:gd name="T13" fmla="*/ 40 h 22"/>
                  <a:gd name="T14" fmla="*/ 220 w 33"/>
                  <a:gd name="T15" fmla="*/ 25 h 22"/>
                  <a:gd name="T16" fmla="*/ 212 w 33"/>
                  <a:gd name="T17" fmla="*/ 21 h 22"/>
                  <a:gd name="T18" fmla="*/ 153 w 33"/>
                  <a:gd name="T19" fmla="*/ 0 h 2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33" h="22">
                    <a:moveTo>
                      <a:pt x="23" y="0"/>
                    </a:moveTo>
                    <a:cubicBezTo>
                      <a:pt x="15" y="5"/>
                      <a:pt x="9" y="13"/>
                      <a:pt x="2" y="19"/>
                    </a:cubicBezTo>
                    <a:cubicBezTo>
                      <a:pt x="1" y="20"/>
                      <a:pt x="1" y="21"/>
                      <a:pt x="0" y="22"/>
                    </a:cubicBezTo>
                    <a:cubicBezTo>
                      <a:pt x="3" y="21"/>
                      <a:pt x="5" y="20"/>
                      <a:pt x="7" y="20"/>
                    </a:cubicBezTo>
                    <a:cubicBezTo>
                      <a:pt x="7" y="20"/>
                      <a:pt x="7" y="20"/>
                      <a:pt x="7" y="20"/>
                    </a:cubicBezTo>
                    <a:cubicBezTo>
                      <a:pt x="8" y="20"/>
                      <a:pt x="8" y="19"/>
                      <a:pt x="9" y="19"/>
                    </a:cubicBezTo>
                    <a:cubicBezTo>
                      <a:pt x="15" y="12"/>
                      <a:pt x="23" y="9"/>
                      <a:pt x="32" y="6"/>
                    </a:cubicBezTo>
                    <a:cubicBezTo>
                      <a:pt x="33" y="5"/>
                      <a:pt x="33" y="4"/>
                      <a:pt x="33" y="4"/>
                    </a:cubicBezTo>
                    <a:cubicBezTo>
                      <a:pt x="33" y="3"/>
                      <a:pt x="33" y="3"/>
                      <a:pt x="32" y="3"/>
                    </a:cubicBezTo>
                    <a:cubicBezTo>
                      <a:pt x="29" y="3"/>
                      <a:pt x="26" y="2"/>
                      <a:pt x="23" y="0"/>
                    </a:cubicBezTo>
                  </a:path>
                </a:pathLst>
              </a:custGeom>
              <a:solidFill>
                <a:srgbClr val="D4D0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100" name="Freeform 1584">
                <a:extLst>
                  <a:ext uri="{FF2B5EF4-FFF2-40B4-BE49-F238E27FC236}">
                    <a16:creationId xmlns:a16="http://schemas.microsoft.com/office/drawing/2014/main" id="{7BC0A79E-08C3-4D5E-A2C2-555C773EC9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6" y="1434"/>
                <a:ext cx="43" cy="29"/>
              </a:xfrm>
              <a:custGeom>
                <a:avLst/>
                <a:gdLst>
                  <a:gd name="T0" fmla="*/ 172 w 27"/>
                  <a:gd name="T1" fmla="*/ 0 h 18"/>
                  <a:gd name="T2" fmla="*/ 166 w 27"/>
                  <a:gd name="T3" fmla="*/ 0 h 18"/>
                  <a:gd name="T4" fmla="*/ 0 w 27"/>
                  <a:gd name="T5" fmla="*/ 102 h 18"/>
                  <a:gd name="T6" fmla="*/ 0 w 27"/>
                  <a:gd name="T7" fmla="*/ 122 h 18"/>
                  <a:gd name="T8" fmla="*/ 76 w 27"/>
                  <a:gd name="T9" fmla="*/ 42 h 18"/>
                  <a:gd name="T10" fmla="*/ 172 w 27"/>
                  <a:gd name="T11" fmla="*/ 0 h 1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7" h="18">
                    <a:moveTo>
                      <a:pt x="27" y="0"/>
                    </a:moveTo>
                    <a:cubicBezTo>
                      <a:pt x="27" y="0"/>
                      <a:pt x="26" y="0"/>
                      <a:pt x="26" y="0"/>
                    </a:cubicBezTo>
                    <a:cubicBezTo>
                      <a:pt x="17" y="1"/>
                      <a:pt x="6" y="8"/>
                      <a:pt x="0" y="15"/>
                    </a:cubicBezTo>
                    <a:cubicBezTo>
                      <a:pt x="0" y="16"/>
                      <a:pt x="0" y="17"/>
                      <a:pt x="0" y="18"/>
                    </a:cubicBezTo>
                    <a:cubicBezTo>
                      <a:pt x="5" y="14"/>
                      <a:pt x="9" y="8"/>
                      <a:pt x="12" y="6"/>
                    </a:cubicBezTo>
                    <a:cubicBezTo>
                      <a:pt x="15" y="4"/>
                      <a:pt x="21" y="2"/>
                      <a:pt x="27" y="0"/>
                    </a:cubicBezTo>
                  </a:path>
                </a:pathLst>
              </a:custGeom>
              <a:solidFill>
                <a:srgbClr val="B9B3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101" name="Freeform 1585">
                <a:extLst>
                  <a:ext uri="{FF2B5EF4-FFF2-40B4-BE49-F238E27FC236}">
                    <a16:creationId xmlns:a16="http://schemas.microsoft.com/office/drawing/2014/main" id="{AF24A80C-8A3E-4275-BB9C-58300B6947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4" y="1408"/>
                <a:ext cx="124" cy="50"/>
              </a:xfrm>
              <a:custGeom>
                <a:avLst/>
                <a:gdLst>
                  <a:gd name="T0" fmla="*/ 493 w 77"/>
                  <a:gd name="T1" fmla="*/ 0 h 31"/>
                  <a:gd name="T2" fmla="*/ 485 w 77"/>
                  <a:gd name="T3" fmla="*/ 0 h 31"/>
                  <a:gd name="T4" fmla="*/ 422 w 77"/>
                  <a:gd name="T5" fmla="*/ 8 h 31"/>
                  <a:gd name="T6" fmla="*/ 390 w 77"/>
                  <a:gd name="T7" fmla="*/ 8 h 31"/>
                  <a:gd name="T8" fmla="*/ 349 w 77"/>
                  <a:gd name="T9" fmla="*/ 8 h 31"/>
                  <a:gd name="T10" fmla="*/ 262 w 77"/>
                  <a:gd name="T11" fmla="*/ 13 h 31"/>
                  <a:gd name="T12" fmla="*/ 26 w 77"/>
                  <a:gd name="T13" fmla="*/ 145 h 31"/>
                  <a:gd name="T14" fmla="*/ 0 w 77"/>
                  <a:gd name="T15" fmla="*/ 198 h 31"/>
                  <a:gd name="T16" fmla="*/ 8 w 77"/>
                  <a:gd name="T17" fmla="*/ 211 h 31"/>
                  <a:gd name="T18" fmla="*/ 179 w 77"/>
                  <a:gd name="T19" fmla="*/ 110 h 31"/>
                  <a:gd name="T20" fmla="*/ 187 w 77"/>
                  <a:gd name="T21" fmla="*/ 110 h 31"/>
                  <a:gd name="T22" fmla="*/ 309 w 77"/>
                  <a:gd name="T23" fmla="*/ 76 h 31"/>
                  <a:gd name="T24" fmla="*/ 309 w 77"/>
                  <a:gd name="T25" fmla="*/ 76 h 31"/>
                  <a:gd name="T26" fmla="*/ 337 w 77"/>
                  <a:gd name="T27" fmla="*/ 89 h 31"/>
                  <a:gd name="T28" fmla="*/ 343 w 77"/>
                  <a:gd name="T29" fmla="*/ 89 h 31"/>
                  <a:gd name="T30" fmla="*/ 383 w 77"/>
                  <a:gd name="T31" fmla="*/ 76 h 31"/>
                  <a:gd name="T32" fmla="*/ 404 w 77"/>
                  <a:gd name="T33" fmla="*/ 26 h 31"/>
                  <a:gd name="T34" fmla="*/ 438 w 77"/>
                  <a:gd name="T35" fmla="*/ 68 h 31"/>
                  <a:gd name="T36" fmla="*/ 519 w 77"/>
                  <a:gd name="T37" fmla="*/ 55 h 31"/>
                  <a:gd name="T38" fmla="*/ 493 w 77"/>
                  <a:gd name="T39" fmla="*/ 0 h 31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77" h="31">
                    <a:moveTo>
                      <a:pt x="73" y="0"/>
                    </a:moveTo>
                    <a:cubicBezTo>
                      <a:pt x="72" y="0"/>
                      <a:pt x="72" y="0"/>
                      <a:pt x="72" y="0"/>
                    </a:cubicBezTo>
                    <a:cubicBezTo>
                      <a:pt x="69" y="1"/>
                      <a:pt x="66" y="1"/>
                      <a:pt x="63" y="1"/>
                    </a:cubicBezTo>
                    <a:cubicBezTo>
                      <a:pt x="61" y="1"/>
                      <a:pt x="60" y="1"/>
                      <a:pt x="58" y="1"/>
                    </a:cubicBezTo>
                    <a:cubicBezTo>
                      <a:pt x="56" y="1"/>
                      <a:pt x="54" y="1"/>
                      <a:pt x="52" y="1"/>
                    </a:cubicBezTo>
                    <a:cubicBezTo>
                      <a:pt x="47" y="1"/>
                      <a:pt x="42" y="1"/>
                      <a:pt x="39" y="2"/>
                    </a:cubicBezTo>
                    <a:cubicBezTo>
                      <a:pt x="25" y="6"/>
                      <a:pt x="18" y="19"/>
                      <a:pt x="4" y="22"/>
                    </a:cubicBezTo>
                    <a:cubicBezTo>
                      <a:pt x="3" y="24"/>
                      <a:pt x="2" y="27"/>
                      <a:pt x="0" y="29"/>
                    </a:cubicBezTo>
                    <a:cubicBezTo>
                      <a:pt x="0" y="30"/>
                      <a:pt x="1" y="31"/>
                      <a:pt x="1" y="31"/>
                    </a:cubicBezTo>
                    <a:cubicBezTo>
                      <a:pt x="7" y="24"/>
                      <a:pt x="18" y="17"/>
                      <a:pt x="27" y="16"/>
                    </a:cubicBezTo>
                    <a:cubicBezTo>
                      <a:pt x="27" y="16"/>
                      <a:pt x="28" y="16"/>
                      <a:pt x="28" y="16"/>
                    </a:cubicBezTo>
                    <a:cubicBezTo>
                      <a:pt x="35" y="14"/>
                      <a:pt x="43" y="12"/>
                      <a:pt x="46" y="11"/>
                    </a:cubicBezTo>
                    <a:cubicBezTo>
                      <a:pt x="46" y="11"/>
                      <a:pt x="46" y="11"/>
                      <a:pt x="46" y="11"/>
                    </a:cubicBezTo>
                    <a:cubicBezTo>
                      <a:pt x="47" y="11"/>
                      <a:pt x="49" y="12"/>
                      <a:pt x="50" y="13"/>
                    </a:cubicBezTo>
                    <a:cubicBezTo>
                      <a:pt x="50" y="13"/>
                      <a:pt x="51" y="13"/>
                      <a:pt x="51" y="13"/>
                    </a:cubicBezTo>
                    <a:cubicBezTo>
                      <a:pt x="53" y="12"/>
                      <a:pt x="55" y="12"/>
                      <a:pt x="57" y="11"/>
                    </a:cubicBezTo>
                    <a:cubicBezTo>
                      <a:pt x="60" y="4"/>
                      <a:pt x="60" y="4"/>
                      <a:pt x="60" y="4"/>
                    </a:cubicBezTo>
                    <a:cubicBezTo>
                      <a:pt x="61" y="6"/>
                      <a:pt x="63" y="8"/>
                      <a:pt x="65" y="10"/>
                    </a:cubicBezTo>
                    <a:cubicBezTo>
                      <a:pt x="69" y="10"/>
                      <a:pt x="74" y="9"/>
                      <a:pt x="77" y="8"/>
                    </a:cubicBezTo>
                    <a:cubicBezTo>
                      <a:pt x="76" y="5"/>
                      <a:pt x="74" y="3"/>
                      <a:pt x="73" y="0"/>
                    </a:cubicBezTo>
                  </a:path>
                </a:pathLst>
              </a:custGeom>
              <a:solidFill>
                <a:srgbClr val="D4D0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102" name="Freeform 1586">
                <a:extLst>
                  <a:ext uri="{FF2B5EF4-FFF2-40B4-BE49-F238E27FC236}">
                    <a16:creationId xmlns:a16="http://schemas.microsoft.com/office/drawing/2014/main" id="{03C5A015-ED86-4D57-8A3B-D80C85654B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8" y="1458"/>
                <a:ext cx="8" cy="11"/>
              </a:xfrm>
              <a:custGeom>
                <a:avLst/>
                <a:gdLst>
                  <a:gd name="T0" fmla="*/ 21 w 5"/>
                  <a:gd name="T1" fmla="*/ 0 h 7"/>
                  <a:gd name="T2" fmla="*/ 0 w 5"/>
                  <a:gd name="T3" fmla="*/ 31 h 7"/>
                  <a:gd name="T4" fmla="*/ 13 w 5"/>
                  <a:gd name="T5" fmla="*/ 42 h 7"/>
                  <a:gd name="T6" fmla="*/ 21 w 5"/>
                  <a:gd name="T7" fmla="*/ 35 h 7"/>
                  <a:gd name="T8" fmla="*/ 34 w 5"/>
                  <a:gd name="T9" fmla="*/ 20 h 7"/>
                  <a:gd name="T10" fmla="*/ 34 w 5"/>
                  <a:gd name="T11" fmla="*/ 0 h 7"/>
                  <a:gd name="T12" fmla="*/ 13 w 5"/>
                  <a:gd name="T13" fmla="*/ 22 h 7"/>
                  <a:gd name="T14" fmla="*/ 21 w 5"/>
                  <a:gd name="T15" fmla="*/ 0 h 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" h="7">
                    <a:moveTo>
                      <a:pt x="3" y="0"/>
                    </a:moveTo>
                    <a:cubicBezTo>
                      <a:pt x="2" y="1"/>
                      <a:pt x="1" y="3"/>
                      <a:pt x="0" y="5"/>
                    </a:cubicBezTo>
                    <a:cubicBezTo>
                      <a:pt x="1" y="5"/>
                      <a:pt x="1" y="6"/>
                      <a:pt x="2" y="7"/>
                    </a:cubicBezTo>
                    <a:cubicBezTo>
                      <a:pt x="2" y="6"/>
                      <a:pt x="3" y="6"/>
                      <a:pt x="3" y="6"/>
                    </a:cubicBezTo>
                    <a:cubicBezTo>
                      <a:pt x="4" y="5"/>
                      <a:pt x="5" y="4"/>
                      <a:pt x="5" y="3"/>
                    </a:cubicBezTo>
                    <a:cubicBezTo>
                      <a:pt x="5" y="2"/>
                      <a:pt x="5" y="1"/>
                      <a:pt x="5" y="0"/>
                    </a:cubicBezTo>
                    <a:cubicBezTo>
                      <a:pt x="4" y="2"/>
                      <a:pt x="3" y="3"/>
                      <a:pt x="2" y="4"/>
                    </a:cubicBezTo>
                    <a:cubicBezTo>
                      <a:pt x="2" y="3"/>
                      <a:pt x="3" y="1"/>
                      <a:pt x="3" y="0"/>
                    </a:cubicBezTo>
                  </a:path>
                </a:pathLst>
              </a:custGeom>
              <a:solidFill>
                <a:srgbClr val="D4D0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103" name="Freeform 1587">
                <a:extLst>
                  <a:ext uri="{FF2B5EF4-FFF2-40B4-BE49-F238E27FC236}">
                    <a16:creationId xmlns:a16="http://schemas.microsoft.com/office/drawing/2014/main" id="{A5752CED-8488-40EF-8661-3871F46EC2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1" y="1455"/>
                <a:ext cx="5" cy="9"/>
              </a:xfrm>
              <a:custGeom>
                <a:avLst/>
                <a:gdLst>
                  <a:gd name="T0" fmla="*/ 13 w 3"/>
                  <a:gd name="T1" fmla="*/ 0 h 6"/>
                  <a:gd name="T2" fmla="*/ 8 w 3"/>
                  <a:gd name="T3" fmla="*/ 12 h 6"/>
                  <a:gd name="T4" fmla="*/ 0 w 3"/>
                  <a:gd name="T5" fmla="*/ 32 h 6"/>
                  <a:gd name="T6" fmla="*/ 22 w 3"/>
                  <a:gd name="T7" fmla="*/ 12 h 6"/>
                  <a:gd name="T8" fmla="*/ 13 w 3"/>
                  <a:gd name="T9" fmla="*/ 0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6">
                    <a:moveTo>
                      <a:pt x="2" y="0"/>
                    </a:moveTo>
                    <a:cubicBezTo>
                      <a:pt x="2" y="1"/>
                      <a:pt x="2" y="1"/>
                      <a:pt x="1" y="2"/>
                    </a:cubicBezTo>
                    <a:cubicBezTo>
                      <a:pt x="1" y="3"/>
                      <a:pt x="0" y="5"/>
                      <a:pt x="0" y="6"/>
                    </a:cubicBezTo>
                    <a:cubicBezTo>
                      <a:pt x="1" y="5"/>
                      <a:pt x="2" y="4"/>
                      <a:pt x="3" y="2"/>
                    </a:cubicBezTo>
                    <a:cubicBezTo>
                      <a:pt x="3" y="2"/>
                      <a:pt x="2" y="1"/>
                      <a:pt x="2" y="0"/>
                    </a:cubicBezTo>
                  </a:path>
                </a:pathLst>
              </a:custGeom>
              <a:solidFill>
                <a:srgbClr val="E5E3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104" name="Freeform 1588">
                <a:extLst>
                  <a:ext uri="{FF2B5EF4-FFF2-40B4-BE49-F238E27FC236}">
                    <a16:creationId xmlns:a16="http://schemas.microsoft.com/office/drawing/2014/main" id="{E8701CD8-4716-422C-B23A-4F02F8446D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7" y="1437"/>
                <a:ext cx="33" cy="18"/>
              </a:xfrm>
              <a:custGeom>
                <a:avLst/>
                <a:gdLst>
                  <a:gd name="T0" fmla="*/ 31 w 21"/>
                  <a:gd name="T1" fmla="*/ 0 h 11"/>
                  <a:gd name="T2" fmla="*/ 31 w 21"/>
                  <a:gd name="T3" fmla="*/ 0 h 11"/>
                  <a:gd name="T4" fmla="*/ 0 w 21"/>
                  <a:gd name="T5" fmla="*/ 56 h 11"/>
                  <a:gd name="T6" fmla="*/ 20 w 21"/>
                  <a:gd name="T7" fmla="*/ 70 h 11"/>
                  <a:gd name="T8" fmla="*/ 66 w 21"/>
                  <a:gd name="T9" fmla="*/ 56 h 11"/>
                  <a:gd name="T10" fmla="*/ 104 w 21"/>
                  <a:gd name="T11" fmla="*/ 77 h 11"/>
                  <a:gd name="T12" fmla="*/ 129 w 21"/>
                  <a:gd name="T13" fmla="*/ 29 h 11"/>
                  <a:gd name="T14" fmla="*/ 116 w 21"/>
                  <a:gd name="T15" fmla="*/ 29 h 11"/>
                  <a:gd name="T16" fmla="*/ 104 w 21"/>
                  <a:gd name="T17" fmla="*/ 34 h 11"/>
                  <a:gd name="T18" fmla="*/ 66 w 21"/>
                  <a:gd name="T19" fmla="*/ 13 h 11"/>
                  <a:gd name="T20" fmla="*/ 31 w 21"/>
                  <a:gd name="T21" fmla="*/ 0 h 11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1" h="11">
                    <a:moveTo>
                      <a:pt x="5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3" y="3"/>
                      <a:pt x="2" y="5"/>
                      <a:pt x="0" y="8"/>
                    </a:cubicBezTo>
                    <a:cubicBezTo>
                      <a:pt x="1" y="9"/>
                      <a:pt x="2" y="9"/>
                      <a:pt x="3" y="10"/>
                    </a:cubicBezTo>
                    <a:cubicBezTo>
                      <a:pt x="6" y="8"/>
                      <a:pt x="9" y="8"/>
                      <a:pt x="11" y="8"/>
                    </a:cubicBezTo>
                    <a:cubicBezTo>
                      <a:pt x="14" y="8"/>
                      <a:pt x="16" y="9"/>
                      <a:pt x="17" y="11"/>
                    </a:cubicBezTo>
                    <a:cubicBezTo>
                      <a:pt x="18" y="9"/>
                      <a:pt x="20" y="6"/>
                      <a:pt x="21" y="4"/>
                    </a:cubicBezTo>
                    <a:cubicBezTo>
                      <a:pt x="20" y="4"/>
                      <a:pt x="20" y="4"/>
                      <a:pt x="19" y="4"/>
                    </a:cubicBezTo>
                    <a:cubicBezTo>
                      <a:pt x="18" y="5"/>
                      <a:pt x="18" y="5"/>
                      <a:pt x="17" y="5"/>
                    </a:cubicBezTo>
                    <a:cubicBezTo>
                      <a:pt x="14" y="5"/>
                      <a:pt x="12" y="4"/>
                      <a:pt x="11" y="2"/>
                    </a:cubicBezTo>
                    <a:cubicBezTo>
                      <a:pt x="9" y="1"/>
                      <a:pt x="8" y="0"/>
                      <a:pt x="5" y="0"/>
                    </a:cubicBezTo>
                  </a:path>
                </a:pathLst>
              </a:custGeom>
              <a:solidFill>
                <a:srgbClr val="D4D0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105" name="Freeform 1589">
                <a:extLst>
                  <a:ext uri="{FF2B5EF4-FFF2-40B4-BE49-F238E27FC236}">
                    <a16:creationId xmlns:a16="http://schemas.microsoft.com/office/drawing/2014/main" id="{E027B328-08F2-4AF7-BA60-091A0108DE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4" y="1443"/>
                <a:ext cx="6" cy="12"/>
              </a:xfrm>
              <a:custGeom>
                <a:avLst/>
                <a:gdLst>
                  <a:gd name="T0" fmla="*/ 21 w 4"/>
                  <a:gd name="T1" fmla="*/ 0 h 7"/>
                  <a:gd name="T2" fmla="*/ 21 w 4"/>
                  <a:gd name="T3" fmla="*/ 0 h 7"/>
                  <a:gd name="T4" fmla="*/ 0 w 4"/>
                  <a:gd name="T5" fmla="*/ 62 h 7"/>
                  <a:gd name="T6" fmla="*/ 0 w 4"/>
                  <a:gd name="T7" fmla="*/ 62 h 7"/>
                  <a:gd name="T8" fmla="*/ 21 w 4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7">
                    <a:moveTo>
                      <a:pt x="4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3" y="2"/>
                      <a:pt x="1" y="5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2" y="5"/>
                      <a:pt x="3" y="2"/>
                      <a:pt x="4" y="0"/>
                    </a:cubicBezTo>
                  </a:path>
                </a:pathLst>
              </a:custGeom>
              <a:solidFill>
                <a:srgbClr val="E5E3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106" name="Freeform 1590">
                <a:extLst>
                  <a:ext uri="{FF2B5EF4-FFF2-40B4-BE49-F238E27FC236}">
                    <a16:creationId xmlns:a16="http://schemas.microsoft.com/office/drawing/2014/main" id="{4AD0A7C2-D47E-41BA-BEC0-67D15FFA09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1" y="1450"/>
                <a:ext cx="23" cy="16"/>
              </a:xfrm>
              <a:custGeom>
                <a:avLst/>
                <a:gdLst>
                  <a:gd name="T0" fmla="*/ 58 w 14"/>
                  <a:gd name="T1" fmla="*/ 0 h 10"/>
                  <a:gd name="T2" fmla="*/ 0 w 14"/>
                  <a:gd name="T3" fmla="*/ 13 h 10"/>
                  <a:gd name="T4" fmla="*/ 43 w 14"/>
                  <a:gd name="T5" fmla="*/ 46 h 10"/>
                  <a:gd name="T6" fmla="*/ 71 w 14"/>
                  <a:gd name="T7" fmla="*/ 67 h 10"/>
                  <a:gd name="T8" fmla="*/ 95 w 14"/>
                  <a:gd name="T9" fmla="*/ 34 h 10"/>
                  <a:gd name="T10" fmla="*/ 102 w 14"/>
                  <a:gd name="T11" fmla="*/ 21 h 10"/>
                  <a:gd name="T12" fmla="*/ 58 w 14"/>
                  <a:gd name="T13" fmla="*/ 0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" h="10">
                    <a:moveTo>
                      <a:pt x="8" y="0"/>
                    </a:moveTo>
                    <a:cubicBezTo>
                      <a:pt x="6" y="0"/>
                      <a:pt x="3" y="0"/>
                      <a:pt x="0" y="2"/>
                    </a:cubicBezTo>
                    <a:cubicBezTo>
                      <a:pt x="1" y="3"/>
                      <a:pt x="3" y="4"/>
                      <a:pt x="6" y="7"/>
                    </a:cubicBezTo>
                    <a:cubicBezTo>
                      <a:pt x="7" y="8"/>
                      <a:pt x="9" y="9"/>
                      <a:pt x="10" y="10"/>
                    </a:cubicBezTo>
                    <a:cubicBezTo>
                      <a:pt x="11" y="8"/>
                      <a:pt x="12" y="6"/>
                      <a:pt x="13" y="5"/>
                    </a:cubicBezTo>
                    <a:cubicBezTo>
                      <a:pt x="13" y="4"/>
                      <a:pt x="14" y="4"/>
                      <a:pt x="14" y="3"/>
                    </a:cubicBezTo>
                    <a:cubicBezTo>
                      <a:pt x="13" y="1"/>
                      <a:pt x="11" y="0"/>
                      <a:pt x="8" y="0"/>
                    </a:cubicBezTo>
                  </a:path>
                </a:pathLst>
              </a:custGeom>
              <a:solidFill>
                <a:srgbClr val="E5E3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107" name="Freeform 1591">
                <a:extLst>
                  <a:ext uri="{FF2B5EF4-FFF2-40B4-BE49-F238E27FC236}">
                    <a16:creationId xmlns:a16="http://schemas.microsoft.com/office/drawing/2014/main" id="{BC024FA3-91C0-4A9A-8A39-2A658547B1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2" y="1455"/>
                <a:ext cx="2" cy="3"/>
              </a:xfrm>
              <a:custGeom>
                <a:avLst/>
                <a:gdLst>
                  <a:gd name="T0" fmla="*/ 16 w 1"/>
                  <a:gd name="T1" fmla="*/ 0 h 2"/>
                  <a:gd name="T2" fmla="*/ 0 w 1"/>
                  <a:gd name="T3" fmla="*/ 12 h 2"/>
                  <a:gd name="T4" fmla="*/ 16 w 1"/>
                  <a:gd name="T5" fmla="*/ 0 h 2"/>
                  <a:gd name="T6" fmla="*/ 16 w 1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1"/>
                      <a:pt x="0" y="1"/>
                      <a:pt x="0" y="2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EFED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108" name="Freeform 1592">
                <a:extLst>
                  <a:ext uri="{FF2B5EF4-FFF2-40B4-BE49-F238E27FC236}">
                    <a16:creationId xmlns:a16="http://schemas.microsoft.com/office/drawing/2014/main" id="{E65C78BD-0752-4F1D-949A-9FA4DE21C4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2" y="1413"/>
                <a:ext cx="14" cy="29"/>
              </a:xfrm>
              <a:custGeom>
                <a:avLst/>
                <a:gdLst>
                  <a:gd name="T0" fmla="*/ 53 w 9"/>
                  <a:gd name="T1" fmla="*/ 0 h 18"/>
                  <a:gd name="T2" fmla="*/ 47 w 9"/>
                  <a:gd name="T3" fmla="*/ 8 h 18"/>
                  <a:gd name="T4" fmla="*/ 0 w 9"/>
                  <a:gd name="T5" fmla="*/ 122 h 18"/>
                  <a:gd name="T6" fmla="*/ 34 w 9"/>
                  <a:gd name="T7" fmla="*/ 63 h 18"/>
                  <a:gd name="T8" fmla="*/ 53 w 9"/>
                  <a:gd name="T9" fmla="*/ 0 h 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" h="18">
                    <a:moveTo>
                      <a:pt x="9" y="0"/>
                    </a:moveTo>
                    <a:cubicBezTo>
                      <a:pt x="9" y="0"/>
                      <a:pt x="9" y="0"/>
                      <a:pt x="8" y="1"/>
                    </a:cubicBezTo>
                    <a:cubicBezTo>
                      <a:pt x="6" y="6"/>
                      <a:pt x="3" y="12"/>
                      <a:pt x="0" y="18"/>
                    </a:cubicBezTo>
                    <a:cubicBezTo>
                      <a:pt x="2" y="15"/>
                      <a:pt x="5" y="12"/>
                      <a:pt x="6" y="9"/>
                    </a:cubicBezTo>
                    <a:cubicBezTo>
                      <a:pt x="8" y="6"/>
                      <a:pt x="9" y="3"/>
                      <a:pt x="9" y="0"/>
                    </a:cubicBezTo>
                  </a:path>
                </a:pathLst>
              </a:custGeom>
              <a:solidFill>
                <a:srgbClr val="D4D0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109" name="Freeform 1593">
                <a:extLst>
                  <a:ext uri="{FF2B5EF4-FFF2-40B4-BE49-F238E27FC236}">
                    <a16:creationId xmlns:a16="http://schemas.microsoft.com/office/drawing/2014/main" id="{4C6B25D4-3D4A-4A35-A1C8-3779632C93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0" y="1395"/>
                <a:ext cx="111" cy="48"/>
              </a:xfrm>
              <a:custGeom>
                <a:avLst/>
                <a:gdLst>
                  <a:gd name="T0" fmla="*/ 267 w 69"/>
                  <a:gd name="T1" fmla="*/ 0 h 30"/>
                  <a:gd name="T2" fmla="*/ 129 w 69"/>
                  <a:gd name="T3" fmla="*/ 56 h 30"/>
                  <a:gd name="T4" fmla="*/ 109 w 69"/>
                  <a:gd name="T5" fmla="*/ 56 h 30"/>
                  <a:gd name="T6" fmla="*/ 109 w 69"/>
                  <a:gd name="T7" fmla="*/ 56 h 30"/>
                  <a:gd name="T8" fmla="*/ 68 w 69"/>
                  <a:gd name="T9" fmla="*/ 74 h 30"/>
                  <a:gd name="T10" fmla="*/ 47 w 69"/>
                  <a:gd name="T11" fmla="*/ 131 h 30"/>
                  <a:gd name="T12" fmla="*/ 8 w 69"/>
                  <a:gd name="T13" fmla="*/ 189 h 30"/>
                  <a:gd name="T14" fmla="*/ 0 w 69"/>
                  <a:gd name="T15" fmla="*/ 197 h 30"/>
                  <a:gd name="T16" fmla="*/ 233 w 69"/>
                  <a:gd name="T17" fmla="*/ 67 h 30"/>
                  <a:gd name="T18" fmla="*/ 320 w 69"/>
                  <a:gd name="T19" fmla="*/ 56 h 30"/>
                  <a:gd name="T20" fmla="*/ 362 w 69"/>
                  <a:gd name="T21" fmla="*/ 56 h 30"/>
                  <a:gd name="T22" fmla="*/ 396 w 69"/>
                  <a:gd name="T23" fmla="*/ 56 h 30"/>
                  <a:gd name="T24" fmla="*/ 454 w 69"/>
                  <a:gd name="T25" fmla="*/ 54 h 30"/>
                  <a:gd name="T26" fmla="*/ 463 w 69"/>
                  <a:gd name="T27" fmla="*/ 54 h 30"/>
                  <a:gd name="T28" fmla="*/ 438 w 69"/>
                  <a:gd name="T29" fmla="*/ 26 h 30"/>
                  <a:gd name="T30" fmla="*/ 417 w 69"/>
                  <a:gd name="T31" fmla="*/ 13 h 30"/>
                  <a:gd name="T32" fmla="*/ 354 w 69"/>
                  <a:gd name="T33" fmla="*/ 26 h 30"/>
                  <a:gd name="T34" fmla="*/ 307 w 69"/>
                  <a:gd name="T35" fmla="*/ 21 h 30"/>
                  <a:gd name="T36" fmla="*/ 267 w 69"/>
                  <a:gd name="T37" fmla="*/ 0 h 3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69" h="30">
                    <a:moveTo>
                      <a:pt x="40" y="0"/>
                    </a:moveTo>
                    <a:cubicBezTo>
                      <a:pt x="33" y="3"/>
                      <a:pt x="25" y="7"/>
                      <a:pt x="19" y="9"/>
                    </a:cubicBezTo>
                    <a:cubicBezTo>
                      <a:pt x="18" y="9"/>
                      <a:pt x="17" y="9"/>
                      <a:pt x="16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4" y="10"/>
                      <a:pt x="12" y="11"/>
                      <a:pt x="10" y="11"/>
                    </a:cubicBezTo>
                    <a:cubicBezTo>
                      <a:pt x="10" y="14"/>
                      <a:pt x="9" y="17"/>
                      <a:pt x="7" y="20"/>
                    </a:cubicBezTo>
                    <a:cubicBezTo>
                      <a:pt x="6" y="23"/>
                      <a:pt x="3" y="26"/>
                      <a:pt x="1" y="29"/>
                    </a:cubicBezTo>
                    <a:cubicBezTo>
                      <a:pt x="1" y="29"/>
                      <a:pt x="1" y="30"/>
                      <a:pt x="0" y="30"/>
                    </a:cubicBezTo>
                    <a:cubicBezTo>
                      <a:pt x="14" y="27"/>
                      <a:pt x="21" y="14"/>
                      <a:pt x="35" y="10"/>
                    </a:cubicBezTo>
                    <a:cubicBezTo>
                      <a:pt x="38" y="9"/>
                      <a:pt x="43" y="9"/>
                      <a:pt x="48" y="9"/>
                    </a:cubicBezTo>
                    <a:cubicBezTo>
                      <a:pt x="50" y="9"/>
                      <a:pt x="52" y="9"/>
                      <a:pt x="54" y="9"/>
                    </a:cubicBezTo>
                    <a:cubicBezTo>
                      <a:pt x="56" y="9"/>
                      <a:pt x="57" y="9"/>
                      <a:pt x="59" y="9"/>
                    </a:cubicBezTo>
                    <a:cubicBezTo>
                      <a:pt x="62" y="9"/>
                      <a:pt x="65" y="9"/>
                      <a:pt x="68" y="8"/>
                    </a:cubicBezTo>
                    <a:cubicBezTo>
                      <a:pt x="68" y="8"/>
                      <a:pt x="68" y="8"/>
                      <a:pt x="69" y="8"/>
                    </a:cubicBezTo>
                    <a:cubicBezTo>
                      <a:pt x="68" y="7"/>
                      <a:pt x="66" y="5"/>
                      <a:pt x="65" y="4"/>
                    </a:cubicBezTo>
                    <a:cubicBezTo>
                      <a:pt x="64" y="3"/>
                      <a:pt x="63" y="3"/>
                      <a:pt x="62" y="2"/>
                    </a:cubicBezTo>
                    <a:cubicBezTo>
                      <a:pt x="59" y="4"/>
                      <a:pt x="56" y="4"/>
                      <a:pt x="53" y="4"/>
                    </a:cubicBezTo>
                    <a:cubicBezTo>
                      <a:pt x="51" y="4"/>
                      <a:pt x="49" y="4"/>
                      <a:pt x="46" y="3"/>
                    </a:cubicBezTo>
                    <a:cubicBezTo>
                      <a:pt x="44" y="2"/>
                      <a:pt x="42" y="1"/>
                      <a:pt x="40" y="0"/>
                    </a:cubicBezTo>
                  </a:path>
                </a:pathLst>
              </a:custGeom>
              <a:solidFill>
                <a:srgbClr val="E5E3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110" name="Freeform 1594">
                <a:extLst>
                  <a:ext uri="{FF2B5EF4-FFF2-40B4-BE49-F238E27FC236}">
                    <a16:creationId xmlns:a16="http://schemas.microsoft.com/office/drawing/2014/main" id="{FDC76CC5-C81F-46F9-A0AC-A570844113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5" y="1414"/>
                <a:ext cx="40" cy="31"/>
              </a:xfrm>
              <a:custGeom>
                <a:avLst/>
                <a:gdLst>
                  <a:gd name="T0" fmla="*/ 163 w 25"/>
                  <a:gd name="T1" fmla="*/ 0 h 19"/>
                  <a:gd name="T2" fmla="*/ 13 w 25"/>
                  <a:gd name="T3" fmla="*/ 90 h 19"/>
                  <a:gd name="T4" fmla="*/ 0 w 25"/>
                  <a:gd name="T5" fmla="*/ 101 h 19"/>
                  <a:gd name="T6" fmla="*/ 0 w 25"/>
                  <a:gd name="T7" fmla="*/ 101 h 19"/>
                  <a:gd name="T8" fmla="*/ 42 w 25"/>
                  <a:gd name="T9" fmla="*/ 113 h 19"/>
                  <a:gd name="T10" fmla="*/ 77 w 25"/>
                  <a:gd name="T11" fmla="*/ 135 h 19"/>
                  <a:gd name="T12" fmla="*/ 90 w 25"/>
                  <a:gd name="T13" fmla="*/ 126 h 19"/>
                  <a:gd name="T14" fmla="*/ 107 w 25"/>
                  <a:gd name="T15" fmla="*/ 126 h 19"/>
                  <a:gd name="T16" fmla="*/ 110 w 25"/>
                  <a:gd name="T17" fmla="*/ 122 h 19"/>
                  <a:gd name="T18" fmla="*/ 163 w 25"/>
                  <a:gd name="T19" fmla="*/ 0 h 1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5" h="19">
                    <a:moveTo>
                      <a:pt x="25" y="0"/>
                    </a:moveTo>
                    <a:cubicBezTo>
                      <a:pt x="16" y="3"/>
                      <a:pt x="8" y="6"/>
                      <a:pt x="2" y="13"/>
                    </a:cubicBezTo>
                    <a:cubicBezTo>
                      <a:pt x="1" y="13"/>
                      <a:pt x="1" y="14"/>
                      <a:pt x="0" y="14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3" y="14"/>
                      <a:pt x="4" y="15"/>
                      <a:pt x="6" y="16"/>
                    </a:cubicBezTo>
                    <a:cubicBezTo>
                      <a:pt x="7" y="18"/>
                      <a:pt x="9" y="19"/>
                      <a:pt x="12" y="19"/>
                    </a:cubicBezTo>
                    <a:cubicBezTo>
                      <a:pt x="13" y="19"/>
                      <a:pt x="13" y="19"/>
                      <a:pt x="14" y="18"/>
                    </a:cubicBezTo>
                    <a:cubicBezTo>
                      <a:pt x="15" y="18"/>
                      <a:pt x="15" y="18"/>
                      <a:pt x="16" y="18"/>
                    </a:cubicBezTo>
                    <a:cubicBezTo>
                      <a:pt x="16" y="18"/>
                      <a:pt x="17" y="17"/>
                      <a:pt x="17" y="17"/>
                    </a:cubicBezTo>
                    <a:cubicBezTo>
                      <a:pt x="20" y="11"/>
                      <a:pt x="23" y="5"/>
                      <a:pt x="25" y="0"/>
                    </a:cubicBezTo>
                  </a:path>
                </a:pathLst>
              </a:custGeom>
              <a:solidFill>
                <a:srgbClr val="E5E3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111" name="Freeform 1595">
                <a:extLst>
                  <a:ext uri="{FF2B5EF4-FFF2-40B4-BE49-F238E27FC236}">
                    <a16:creationId xmlns:a16="http://schemas.microsoft.com/office/drawing/2014/main" id="{788C12B0-A728-482B-909E-3E5C58E34F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0" y="1442"/>
                <a:ext cx="2" cy="1"/>
              </a:xfrm>
              <a:custGeom>
                <a:avLst/>
                <a:gdLst>
                  <a:gd name="T0" fmla="*/ 16 w 1"/>
                  <a:gd name="T1" fmla="*/ 0 h 1"/>
                  <a:gd name="T2" fmla="*/ 0 w 1"/>
                  <a:gd name="T3" fmla="*/ 1 h 1"/>
                  <a:gd name="T4" fmla="*/ 0 w 1"/>
                  <a:gd name="T5" fmla="*/ 1 h 1"/>
                  <a:gd name="T6" fmla="*/ 16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0"/>
                      <a:pt x="1" y="0"/>
                    </a:cubicBezTo>
                  </a:path>
                </a:pathLst>
              </a:custGeom>
              <a:solidFill>
                <a:srgbClr val="EFED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112" name="Freeform 1596">
                <a:extLst>
                  <a:ext uri="{FF2B5EF4-FFF2-40B4-BE49-F238E27FC236}">
                    <a16:creationId xmlns:a16="http://schemas.microsoft.com/office/drawing/2014/main" id="{CEC9B3FC-A004-4022-83D0-1FDDFBD098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3" y="1374"/>
                <a:ext cx="50" cy="24"/>
              </a:xfrm>
              <a:custGeom>
                <a:avLst/>
                <a:gdLst>
                  <a:gd name="T0" fmla="*/ 165 w 31"/>
                  <a:gd name="T1" fmla="*/ 0 h 15"/>
                  <a:gd name="T2" fmla="*/ 0 w 31"/>
                  <a:gd name="T3" fmla="*/ 98 h 15"/>
                  <a:gd name="T4" fmla="*/ 102 w 31"/>
                  <a:gd name="T5" fmla="*/ 77 h 15"/>
                  <a:gd name="T6" fmla="*/ 211 w 31"/>
                  <a:gd name="T7" fmla="*/ 8 h 15"/>
                  <a:gd name="T8" fmla="*/ 165 w 31"/>
                  <a:gd name="T9" fmla="*/ 0 h 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1" h="15">
                    <a:moveTo>
                      <a:pt x="24" y="0"/>
                    </a:moveTo>
                    <a:cubicBezTo>
                      <a:pt x="15" y="4"/>
                      <a:pt x="7" y="6"/>
                      <a:pt x="0" y="15"/>
                    </a:cubicBezTo>
                    <a:cubicBezTo>
                      <a:pt x="5" y="15"/>
                      <a:pt x="10" y="15"/>
                      <a:pt x="15" y="12"/>
                    </a:cubicBezTo>
                    <a:cubicBezTo>
                      <a:pt x="22" y="10"/>
                      <a:pt x="25" y="4"/>
                      <a:pt x="31" y="1"/>
                    </a:cubicBezTo>
                    <a:cubicBezTo>
                      <a:pt x="29" y="1"/>
                      <a:pt x="26" y="1"/>
                      <a:pt x="24" y="0"/>
                    </a:cubicBezTo>
                  </a:path>
                </a:pathLst>
              </a:custGeom>
              <a:solidFill>
                <a:srgbClr val="D4D0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113" name="Freeform 1597">
                <a:extLst>
                  <a:ext uri="{FF2B5EF4-FFF2-40B4-BE49-F238E27FC236}">
                    <a16:creationId xmlns:a16="http://schemas.microsoft.com/office/drawing/2014/main" id="{512568A7-4D13-4B2B-9341-5F2059C496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9" y="1379"/>
                <a:ext cx="29" cy="26"/>
              </a:xfrm>
              <a:custGeom>
                <a:avLst/>
                <a:gdLst>
                  <a:gd name="T0" fmla="*/ 122 w 18"/>
                  <a:gd name="T1" fmla="*/ 0 h 16"/>
                  <a:gd name="T2" fmla="*/ 0 w 18"/>
                  <a:gd name="T3" fmla="*/ 89 h 16"/>
                  <a:gd name="T4" fmla="*/ 47 w 18"/>
                  <a:gd name="T5" fmla="*/ 111 h 16"/>
                  <a:gd name="T6" fmla="*/ 76 w 18"/>
                  <a:gd name="T7" fmla="*/ 102 h 16"/>
                  <a:gd name="T8" fmla="*/ 122 w 18"/>
                  <a:gd name="T9" fmla="*/ 89 h 16"/>
                  <a:gd name="T10" fmla="*/ 122 w 18"/>
                  <a:gd name="T11" fmla="*/ 13 h 16"/>
                  <a:gd name="T12" fmla="*/ 122 w 18"/>
                  <a:gd name="T13" fmla="*/ 0 h 1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" h="16">
                    <a:moveTo>
                      <a:pt x="18" y="0"/>
                    </a:moveTo>
                    <a:cubicBezTo>
                      <a:pt x="12" y="3"/>
                      <a:pt x="6" y="8"/>
                      <a:pt x="0" y="13"/>
                    </a:cubicBezTo>
                    <a:cubicBezTo>
                      <a:pt x="3" y="14"/>
                      <a:pt x="5" y="15"/>
                      <a:pt x="7" y="16"/>
                    </a:cubicBezTo>
                    <a:cubicBezTo>
                      <a:pt x="8" y="16"/>
                      <a:pt x="10" y="15"/>
                      <a:pt x="11" y="15"/>
                    </a:cubicBezTo>
                    <a:cubicBezTo>
                      <a:pt x="13" y="14"/>
                      <a:pt x="16" y="13"/>
                      <a:pt x="18" y="13"/>
                    </a:cubicBezTo>
                    <a:cubicBezTo>
                      <a:pt x="18" y="9"/>
                      <a:pt x="18" y="6"/>
                      <a:pt x="18" y="2"/>
                    </a:cubicBezTo>
                    <a:cubicBezTo>
                      <a:pt x="18" y="1"/>
                      <a:pt x="18" y="1"/>
                      <a:pt x="18" y="0"/>
                    </a:cubicBezTo>
                  </a:path>
                </a:pathLst>
              </a:custGeom>
              <a:solidFill>
                <a:srgbClr val="D4D0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114" name="Freeform 1598">
                <a:extLst>
                  <a:ext uri="{FF2B5EF4-FFF2-40B4-BE49-F238E27FC236}">
                    <a16:creationId xmlns:a16="http://schemas.microsoft.com/office/drawing/2014/main" id="{D4CAF3FA-7BF9-4F16-B825-E145F8145C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8" y="1373"/>
                <a:ext cx="43" cy="27"/>
              </a:xfrm>
              <a:custGeom>
                <a:avLst/>
                <a:gdLst>
                  <a:gd name="T0" fmla="*/ 97 w 27"/>
                  <a:gd name="T1" fmla="*/ 0 h 17"/>
                  <a:gd name="T2" fmla="*/ 0 w 27"/>
                  <a:gd name="T3" fmla="*/ 25 h 17"/>
                  <a:gd name="T4" fmla="*/ 0 w 27"/>
                  <a:gd name="T5" fmla="*/ 40 h 17"/>
                  <a:gd name="T6" fmla="*/ 0 w 27"/>
                  <a:gd name="T7" fmla="*/ 108 h 17"/>
                  <a:gd name="T8" fmla="*/ 21 w 27"/>
                  <a:gd name="T9" fmla="*/ 102 h 17"/>
                  <a:gd name="T10" fmla="*/ 172 w 27"/>
                  <a:gd name="T11" fmla="*/ 8 h 17"/>
                  <a:gd name="T12" fmla="*/ 97 w 27"/>
                  <a:gd name="T13" fmla="*/ 0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7" h="17">
                    <a:moveTo>
                      <a:pt x="15" y="0"/>
                    </a:moveTo>
                    <a:cubicBezTo>
                      <a:pt x="10" y="0"/>
                      <a:pt x="5" y="2"/>
                      <a:pt x="0" y="4"/>
                    </a:cubicBezTo>
                    <a:cubicBezTo>
                      <a:pt x="0" y="5"/>
                      <a:pt x="0" y="5"/>
                      <a:pt x="0" y="6"/>
                    </a:cubicBezTo>
                    <a:cubicBezTo>
                      <a:pt x="0" y="10"/>
                      <a:pt x="0" y="13"/>
                      <a:pt x="0" y="17"/>
                    </a:cubicBezTo>
                    <a:cubicBezTo>
                      <a:pt x="1" y="17"/>
                      <a:pt x="2" y="17"/>
                      <a:pt x="3" y="16"/>
                    </a:cubicBezTo>
                    <a:cubicBezTo>
                      <a:pt x="10" y="7"/>
                      <a:pt x="18" y="5"/>
                      <a:pt x="27" y="1"/>
                    </a:cubicBezTo>
                    <a:cubicBezTo>
                      <a:pt x="23" y="1"/>
                      <a:pt x="19" y="0"/>
                      <a:pt x="15" y="0"/>
                    </a:cubicBezTo>
                  </a:path>
                </a:pathLst>
              </a:custGeom>
              <a:solidFill>
                <a:srgbClr val="E5E3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115" name="Freeform 1599">
                <a:extLst>
                  <a:ext uri="{FF2B5EF4-FFF2-40B4-BE49-F238E27FC236}">
                    <a16:creationId xmlns:a16="http://schemas.microsoft.com/office/drawing/2014/main" id="{EC69E3A3-E279-4F83-873B-8B7E0301E2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6" y="1408"/>
                <a:ext cx="2" cy="3"/>
              </a:xfrm>
              <a:custGeom>
                <a:avLst/>
                <a:gdLst>
                  <a:gd name="T0" fmla="*/ 16 w 1"/>
                  <a:gd name="T1" fmla="*/ 0 h 2"/>
                  <a:gd name="T2" fmla="*/ 16 w 1"/>
                  <a:gd name="T3" fmla="*/ 8 h 2"/>
                  <a:gd name="T4" fmla="*/ 0 w 1"/>
                  <a:gd name="T5" fmla="*/ 12 h 2"/>
                  <a:gd name="T6" fmla="*/ 16 w 1"/>
                  <a:gd name="T7" fmla="*/ 12 h 2"/>
                  <a:gd name="T8" fmla="*/ 16 w 1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2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0"/>
                    </a:cubicBezTo>
                  </a:path>
                </a:pathLst>
              </a:custGeom>
              <a:solidFill>
                <a:srgbClr val="D4D0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116" name="Freeform 1600">
                <a:extLst>
                  <a:ext uri="{FF2B5EF4-FFF2-40B4-BE49-F238E27FC236}">
                    <a16:creationId xmlns:a16="http://schemas.microsoft.com/office/drawing/2014/main" id="{E2AAE7E8-6234-4DC3-BFAC-EC641A7111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8" y="1376"/>
                <a:ext cx="83" cy="35"/>
              </a:xfrm>
              <a:custGeom>
                <a:avLst/>
                <a:gdLst>
                  <a:gd name="T0" fmla="*/ 219 w 52"/>
                  <a:gd name="T1" fmla="*/ 0 h 22"/>
                  <a:gd name="T2" fmla="*/ 117 w 52"/>
                  <a:gd name="T3" fmla="*/ 73 h 22"/>
                  <a:gd name="T4" fmla="*/ 21 w 52"/>
                  <a:gd name="T5" fmla="*/ 89 h 22"/>
                  <a:gd name="T6" fmla="*/ 0 w 52"/>
                  <a:gd name="T7" fmla="*/ 129 h 22"/>
                  <a:gd name="T8" fmla="*/ 0 w 52"/>
                  <a:gd name="T9" fmla="*/ 142 h 22"/>
                  <a:gd name="T10" fmla="*/ 13 w 52"/>
                  <a:gd name="T11" fmla="*/ 142 h 22"/>
                  <a:gd name="T12" fmla="*/ 34 w 52"/>
                  <a:gd name="T13" fmla="*/ 134 h 22"/>
                  <a:gd name="T14" fmla="*/ 34 w 52"/>
                  <a:gd name="T15" fmla="*/ 134 h 22"/>
                  <a:gd name="T16" fmla="*/ 107 w 52"/>
                  <a:gd name="T17" fmla="*/ 84 h 22"/>
                  <a:gd name="T18" fmla="*/ 150 w 52"/>
                  <a:gd name="T19" fmla="*/ 73 h 22"/>
                  <a:gd name="T20" fmla="*/ 187 w 52"/>
                  <a:gd name="T21" fmla="*/ 76 h 22"/>
                  <a:gd name="T22" fmla="*/ 227 w 52"/>
                  <a:gd name="T23" fmla="*/ 73 h 22"/>
                  <a:gd name="T24" fmla="*/ 247 w 52"/>
                  <a:gd name="T25" fmla="*/ 73 h 22"/>
                  <a:gd name="T26" fmla="*/ 326 w 52"/>
                  <a:gd name="T27" fmla="*/ 89 h 22"/>
                  <a:gd name="T28" fmla="*/ 329 w 52"/>
                  <a:gd name="T29" fmla="*/ 89 h 22"/>
                  <a:gd name="T30" fmla="*/ 337 w 52"/>
                  <a:gd name="T31" fmla="*/ 84 h 22"/>
                  <a:gd name="T32" fmla="*/ 219 w 52"/>
                  <a:gd name="T33" fmla="*/ 8 h 22"/>
                  <a:gd name="T34" fmla="*/ 219 w 52"/>
                  <a:gd name="T35" fmla="*/ 0 h 22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52" h="22">
                    <a:moveTo>
                      <a:pt x="34" y="0"/>
                    </a:moveTo>
                    <a:cubicBezTo>
                      <a:pt x="28" y="3"/>
                      <a:pt x="25" y="9"/>
                      <a:pt x="18" y="11"/>
                    </a:cubicBezTo>
                    <a:cubicBezTo>
                      <a:pt x="13" y="14"/>
                      <a:pt x="8" y="14"/>
                      <a:pt x="3" y="14"/>
                    </a:cubicBezTo>
                    <a:cubicBezTo>
                      <a:pt x="2" y="16"/>
                      <a:pt x="1" y="18"/>
                      <a:pt x="0" y="20"/>
                    </a:cubicBezTo>
                    <a:cubicBezTo>
                      <a:pt x="0" y="21"/>
                      <a:pt x="0" y="21"/>
                      <a:pt x="0" y="22"/>
                    </a:cubicBezTo>
                    <a:cubicBezTo>
                      <a:pt x="1" y="22"/>
                      <a:pt x="1" y="22"/>
                      <a:pt x="2" y="22"/>
                    </a:cubicBezTo>
                    <a:cubicBezTo>
                      <a:pt x="3" y="22"/>
                      <a:pt x="4" y="22"/>
                      <a:pt x="5" y="21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9" y="20"/>
                      <a:pt x="10" y="16"/>
                      <a:pt x="16" y="13"/>
                    </a:cubicBezTo>
                    <a:cubicBezTo>
                      <a:pt x="19" y="12"/>
                      <a:pt x="21" y="11"/>
                      <a:pt x="23" y="11"/>
                    </a:cubicBezTo>
                    <a:cubicBezTo>
                      <a:pt x="25" y="11"/>
                      <a:pt x="27" y="12"/>
                      <a:pt x="29" y="12"/>
                    </a:cubicBezTo>
                    <a:cubicBezTo>
                      <a:pt x="31" y="12"/>
                      <a:pt x="33" y="11"/>
                      <a:pt x="35" y="11"/>
                    </a:cubicBezTo>
                    <a:cubicBezTo>
                      <a:pt x="36" y="11"/>
                      <a:pt x="37" y="11"/>
                      <a:pt x="38" y="11"/>
                    </a:cubicBezTo>
                    <a:cubicBezTo>
                      <a:pt x="43" y="11"/>
                      <a:pt x="46" y="12"/>
                      <a:pt x="50" y="14"/>
                    </a:cubicBezTo>
                    <a:cubicBezTo>
                      <a:pt x="50" y="14"/>
                      <a:pt x="50" y="14"/>
                      <a:pt x="51" y="14"/>
                    </a:cubicBezTo>
                    <a:cubicBezTo>
                      <a:pt x="51" y="14"/>
                      <a:pt x="52" y="14"/>
                      <a:pt x="52" y="13"/>
                    </a:cubicBezTo>
                    <a:cubicBezTo>
                      <a:pt x="47" y="8"/>
                      <a:pt x="41" y="3"/>
                      <a:pt x="34" y="1"/>
                    </a:cubicBezTo>
                    <a:cubicBezTo>
                      <a:pt x="34" y="0"/>
                      <a:pt x="34" y="0"/>
                      <a:pt x="34" y="0"/>
                    </a:cubicBezTo>
                  </a:path>
                </a:pathLst>
              </a:custGeom>
              <a:solidFill>
                <a:srgbClr val="E5E3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117" name="Freeform 1601">
                <a:extLst>
                  <a:ext uri="{FF2B5EF4-FFF2-40B4-BE49-F238E27FC236}">
                    <a16:creationId xmlns:a16="http://schemas.microsoft.com/office/drawing/2014/main" id="{AADB56BC-F6CD-4FD8-8F33-02CE31CBA9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0" y="1400"/>
                <a:ext cx="18" cy="11"/>
              </a:xfrm>
              <a:custGeom>
                <a:avLst/>
                <a:gdLst>
                  <a:gd name="T0" fmla="*/ 77 w 11"/>
                  <a:gd name="T1" fmla="*/ 0 h 7"/>
                  <a:gd name="T2" fmla="*/ 29 w 11"/>
                  <a:gd name="T3" fmla="*/ 13 h 7"/>
                  <a:gd name="T4" fmla="*/ 0 w 11"/>
                  <a:gd name="T5" fmla="*/ 20 h 7"/>
                  <a:gd name="T6" fmla="*/ 67 w 11"/>
                  <a:gd name="T7" fmla="*/ 35 h 7"/>
                  <a:gd name="T8" fmla="*/ 70 w 11"/>
                  <a:gd name="T9" fmla="*/ 42 h 7"/>
                  <a:gd name="T10" fmla="*/ 77 w 11"/>
                  <a:gd name="T11" fmla="*/ 35 h 7"/>
                  <a:gd name="T12" fmla="*/ 77 w 11"/>
                  <a:gd name="T13" fmla="*/ 31 h 7"/>
                  <a:gd name="T14" fmla="*/ 77 w 11"/>
                  <a:gd name="T15" fmla="*/ 0 h 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1" h="7">
                    <a:moveTo>
                      <a:pt x="11" y="0"/>
                    </a:moveTo>
                    <a:cubicBezTo>
                      <a:pt x="9" y="0"/>
                      <a:pt x="6" y="1"/>
                      <a:pt x="4" y="2"/>
                    </a:cubicBezTo>
                    <a:cubicBezTo>
                      <a:pt x="3" y="2"/>
                      <a:pt x="1" y="3"/>
                      <a:pt x="0" y="3"/>
                    </a:cubicBezTo>
                    <a:cubicBezTo>
                      <a:pt x="3" y="5"/>
                      <a:pt x="6" y="6"/>
                      <a:pt x="9" y="6"/>
                    </a:cubicBezTo>
                    <a:cubicBezTo>
                      <a:pt x="10" y="6"/>
                      <a:pt x="10" y="6"/>
                      <a:pt x="10" y="7"/>
                    </a:cubicBezTo>
                    <a:cubicBezTo>
                      <a:pt x="10" y="6"/>
                      <a:pt x="11" y="6"/>
                      <a:pt x="11" y="6"/>
                    </a:cubicBezTo>
                    <a:cubicBezTo>
                      <a:pt x="11" y="6"/>
                      <a:pt x="11" y="5"/>
                      <a:pt x="11" y="5"/>
                    </a:cubicBezTo>
                    <a:cubicBezTo>
                      <a:pt x="11" y="3"/>
                      <a:pt x="11" y="2"/>
                      <a:pt x="11" y="0"/>
                    </a:cubicBezTo>
                  </a:path>
                </a:pathLst>
              </a:custGeom>
              <a:solidFill>
                <a:srgbClr val="E5E3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118" name="Freeform 1602">
                <a:extLst>
                  <a:ext uri="{FF2B5EF4-FFF2-40B4-BE49-F238E27FC236}">
                    <a16:creationId xmlns:a16="http://schemas.microsoft.com/office/drawing/2014/main" id="{D19789CA-6E3C-4F24-8037-3D4912D262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8" y="1398"/>
                <a:ext cx="5" cy="10"/>
              </a:xfrm>
              <a:custGeom>
                <a:avLst/>
                <a:gdLst>
                  <a:gd name="T0" fmla="*/ 22 w 3"/>
                  <a:gd name="T1" fmla="*/ 0 h 6"/>
                  <a:gd name="T2" fmla="*/ 0 w 3"/>
                  <a:gd name="T3" fmla="*/ 8 h 6"/>
                  <a:gd name="T4" fmla="*/ 0 w 3"/>
                  <a:gd name="T5" fmla="*/ 47 h 6"/>
                  <a:gd name="T6" fmla="*/ 22 w 3"/>
                  <a:gd name="T7" fmla="*/ 0 h 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6">
                    <a:moveTo>
                      <a:pt x="3" y="0"/>
                    </a:moveTo>
                    <a:cubicBezTo>
                      <a:pt x="2" y="1"/>
                      <a:pt x="1" y="1"/>
                      <a:pt x="0" y="1"/>
                    </a:cubicBezTo>
                    <a:cubicBezTo>
                      <a:pt x="0" y="3"/>
                      <a:pt x="0" y="4"/>
                      <a:pt x="0" y="6"/>
                    </a:cubicBezTo>
                    <a:cubicBezTo>
                      <a:pt x="1" y="4"/>
                      <a:pt x="2" y="2"/>
                      <a:pt x="3" y="0"/>
                    </a:cubicBezTo>
                  </a:path>
                </a:pathLst>
              </a:custGeom>
              <a:solidFill>
                <a:srgbClr val="EFED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119" name="Freeform 1603">
                <a:extLst>
                  <a:ext uri="{FF2B5EF4-FFF2-40B4-BE49-F238E27FC236}">
                    <a16:creationId xmlns:a16="http://schemas.microsoft.com/office/drawing/2014/main" id="{DFDAC3A0-F5DB-4DA9-85CE-2F81C8A94BE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06" y="1394"/>
                <a:ext cx="74" cy="16"/>
              </a:xfrm>
              <a:custGeom>
                <a:avLst/>
                <a:gdLst>
                  <a:gd name="T0" fmla="*/ 0 w 46"/>
                  <a:gd name="T1" fmla="*/ 67 h 10"/>
                  <a:gd name="T2" fmla="*/ 0 w 46"/>
                  <a:gd name="T3" fmla="*/ 67 h 10"/>
                  <a:gd name="T4" fmla="*/ 0 w 46"/>
                  <a:gd name="T5" fmla="*/ 67 h 10"/>
                  <a:gd name="T6" fmla="*/ 220 w 46"/>
                  <a:gd name="T7" fmla="*/ 0 h 10"/>
                  <a:gd name="T8" fmla="*/ 199 w 46"/>
                  <a:gd name="T9" fmla="*/ 0 h 10"/>
                  <a:gd name="T10" fmla="*/ 162 w 46"/>
                  <a:gd name="T11" fmla="*/ 8 h 10"/>
                  <a:gd name="T12" fmla="*/ 199 w 46"/>
                  <a:gd name="T13" fmla="*/ 26 h 10"/>
                  <a:gd name="T14" fmla="*/ 251 w 46"/>
                  <a:gd name="T15" fmla="*/ 34 h 10"/>
                  <a:gd name="T16" fmla="*/ 307 w 46"/>
                  <a:gd name="T17" fmla="*/ 21 h 10"/>
                  <a:gd name="T18" fmla="*/ 301 w 46"/>
                  <a:gd name="T19" fmla="*/ 21 h 10"/>
                  <a:gd name="T20" fmla="*/ 220 w 46"/>
                  <a:gd name="T21" fmla="*/ 0 h 1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46" h="10">
                    <a:moveTo>
                      <a:pt x="0" y="10"/>
                    </a:move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33" y="0"/>
                    </a:moveTo>
                    <a:cubicBezTo>
                      <a:pt x="32" y="0"/>
                      <a:pt x="31" y="0"/>
                      <a:pt x="30" y="0"/>
                    </a:cubicBezTo>
                    <a:cubicBezTo>
                      <a:pt x="28" y="0"/>
                      <a:pt x="26" y="1"/>
                      <a:pt x="24" y="1"/>
                    </a:cubicBezTo>
                    <a:cubicBezTo>
                      <a:pt x="26" y="2"/>
                      <a:pt x="28" y="3"/>
                      <a:pt x="30" y="4"/>
                    </a:cubicBezTo>
                    <a:cubicBezTo>
                      <a:pt x="33" y="5"/>
                      <a:pt x="35" y="5"/>
                      <a:pt x="37" y="5"/>
                    </a:cubicBezTo>
                    <a:cubicBezTo>
                      <a:pt x="40" y="5"/>
                      <a:pt x="43" y="5"/>
                      <a:pt x="46" y="3"/>
                    </a:cubicBezTo>
                    <a:cubicBezTo>
                      <a:pt x="45" y="3"/>
                      <a:pt x="45" y="3"/>
                      <a:pt x="45" y="3"/>
                    </a:cubicBezTo>
                    <a:cubicBezTo>
                      <a:pt x="41" y="1"/>
                      <a:pt x="38" y="0"/>
                      <a:pt x="33" y="0"/>
                    </a:cubicBezTo>
                  </a:path>
                </a:pathLst>
              </a:custGeom>
              <a:solidFill>
                <a:srgbClr val="EFED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120" name="Freeform 1604">
                <a:extLst>
                  <a:ext uri="{FF2B5EF4-FFF2-40B4-BE49-F238E27FC236}">
                    <a16:creationId xmlns:a16="http://schemas.microsoft.com/office/drawing/2014/main" id="{5AB80E28-7F98-444D-93C5-2CBFB07EE6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8" y="1671"/>
                <a:ext cx="58" cy="61"/>
              </a:xfrm>
              <a:custGeom>
                <a:avLst/>
                <a:gdLst>
                  <a:gd name="T0" fmla="*/ 26 w 36"/>
                  <a:gd name="T1" fmla="*/ 0 h 38"/>
                  <a:gd name="T2" fmla="*/ 76 w 36"/>
                  <a:gd name="T3" fmla="*/ 153 h 38"/>
                  <a:gd name="T4" fmla="*/ 145 w 36"/>
                  <a:gd name="T5" fmla="*/ 212 h 38"/>
                  <a:gd name="T6" fmla="*/ 242 w 36"/>
                  <a:gd name="T7" fmla="*/ 252 h 38"/>
                  <a:gd name="T8" fmla="*/ 230 w 36"/>
                  <a:gd name="T9" fmla="*/ 239 h 38"/>
                  <a:gd name="T10" fmla="*/ 211 w 36"/>
                  <a:gd name="T11" fmla="*/ 218 h 38"/>
                  <a:gd name="T12" fmla="*/ 135 w 36"/>
                  <a:gd name="T13" fmla="*/ 165 h 38"/>
                  <a:gd name="T14" fmla="*/ 26 w 36"/>
                  <a:gd name="T15" fmla="*/ 0 h 3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6" h="38">
                    <a:moveTo>
                      <a:pt x="4" y="0"/>
                    </a:moveTo>
                    <a:cubicBezTo>
                      <a:pt x="4" y="0"/>
                      <a:pt x="0" y="11"/>
                      <a:pt x="11" y="23"/>
                    </a:cubicBezTo>
                    <a:cubicBezTo>
                      <a:pt x="15" y="26"/>
                      <a:pt x="18" y="29"/>
                      <a:pt x="22" y="32"/>
                    </a:cubicBezTo>
                    <a:cubicBezTo>
                      <a:pt x="26" y="34"/>
                      <a:pt x="30" y="36"/>
                      <a:pt x="36" y="38"/>
                    </a:cubicBezTo>
                    <a:cubicBezTo>
                      <a:pt x="34" y="36"/>
                      <a:pt x="34" y="36"/>
                      <a:pt x="34" y="36"/>
                    </a:cubicBezTo>
                    <a:cubicBezTo>
                      <a:pt x="33" y="35"/>
                      <a:pt x="32" y="34"/>
                      <a:pt x="31" y="33"/>
                    </a:cubicBezTo>
                    <a:cubicBezTo>
                      <a:pt x="27" y="30"/>
                      <a:pt x="23" y="28"/>
                      <a:pt x="20" y="25"/>
                    </a:cubicBezTo>
                    <a:cubicBezTo>
                      <a:pt x="11" y="20"/>
                      <a:pt x="5" y="12"/>
                      <a:pt x="4" y="0"/>
                    </a:cubicBezTo>
                  </a:path>
                </a:pathLst>
              </a:custGeom>
              <a:solidFill>
                <a:srgbClr val="9D96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121" name="Freeform 1605">
                <a:extLst>
                  <a:ext uri="{FF2B5EF4-FFF2-40B4-BE49-F238E27FC236}">
                    <a16:creationId xmlns:a16="http://schemas.microsoft.com/office/drawing/2014/main" id="{48AA2E97-FCBA-4D30-9322-BE464B1EE1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2" y="1440"/>
                <a:ext cx="75" cy="146"/>
              </a:xfrm>
              <a:custGeom>
                <a:avLst/>
                <a:gdLst>
                  <a:gd name="T0" fmla="*/ 227 w 47"/>
                  <a:gd name="T1" fmla="*/ 0 h 91"/>
                  <a:gd name="T2" fmla="*/ 184 w 47"/>
                  <a:gd name="T3" fmla="*/ 8 h 91"/>
                  <a:gd name="T4" fmla="*/ 21 w 47"/>
                  <a:gd name="T5" fmla="*/ 329 h 91"/>
                  <a:gd name="T6" fmla="*/ 41 w 47"/>
                  <a:gd name="T7" fmla="*/ 327 h 91"/>
                  <a:gd name="T8" fmla="*/ 305 w 47"/>
                  <a:gd name="T9" fmla="*/ 602 h 91"/>
                  <a:gd name="T10" fmla="*/ 295 w 47"/>
                  <a:gd name="T11" fmla="*/ 491 h 91"/>
                  <a:gd name="T12" fmla="*/ 265 w 47"/>
                  <a:gd name="T13" fmla="*/ 409 h 91"/>
                  <a:gd name="T14" fmla="*/ 265 w 47"/>
                  <a:gd name="T15" fmla="*/ 371 h 91"/>
                  <a:gd name="T16" fmla="*/ 142 w 47"/>
                  <a:gd name="T17" fmla="*/ 265 h 91"/>
                  <a:gd name="T18" fmla="*/ 89 w 47"/>
                  <a:gd name="T19" fmla="*/ 162 h 91"/>
                  <a:gd name="T20" fmla="*/ 247 w 47"/>
                  <a:gd name="T21" fmla="*/ 47 h 91"/>
                  <a:gd name="T22" fmla="*/ 247 w 47"/>
                  <a:gd name="T23" fmla="*/ 47 h 91"/>
                  <a:gd name="T24" fmla="*/ 252 w 47"/>
                  <a:gd name="T25" fmla="*/ 55 h 91"/>
                  <a:gd name="T26" fmla="*/ 265 w 47"/>
                  <a:gd name="T27" fmla="*/ 67 h 91"/>
                  <a:gd name="T28" fmla="*/ 265 w 47"/>
                  <a:gd name="T29" fmla="*/ 67 h 91"/>
                  <a:gd name="T30" fmla="*/ 166 w 47"/>
                  <a:gd name="T31" fmla="*/ 212 h 91"/>
                  <a:gd name="T32" fmla="*/ 265 w 47"/>
                  <a:gd name="T33" fmla="*/ 342 h 91"/>
                  <a:gd name="T34" fmla="*/ 281 w 47"/>
                  <a:gd name="T35" fmla="*/ 273 h 91"/>
                  <a:gd name="T36" fmla="*/ 305 w 47"/>
                  <a:gd name="T37" fmla="*/ 144 h 91"/>
                  <a:gd name="T38" fmla="*/ 294 w 47"/>
                  <a:gd name="T39" fmla="*/ 55 h 91"/>
                  <a:gd name="T40" fmla="*/ 239 w 47"/>
                  <a:gd name="T41" fmla="*/ 8 h 91"/>
                  <a:gd name="T42" fmla="*/ 227 w 47"/>
                  <a:gd name="T43" fmla="*/ 0 h 91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47" h="91">
                    <a:moveTo>
                      <a:pt x="35" y="0"/>
                    </a:moveTo>
                    <a:cubicBezTo>
                      <a:pt x="33" y="0"/>
                      <a:pt x="30" y="1"/>
                      <a:pt x="28" y="1"/>
                    </a:cubicBezTo>
                    <a:cubicBezTo>
                      <a:pt x="14" y="8"/>
                      <a:pt x="0" y="36"/>
                      <a:pt x="3" y="50"/>
                    </a:cubicBezTo>
                    <a:cubicBezTo>
                      <a:pt x="4" y="49"/>
                      <a:pt x="5" y="49"/>
                      <a:pt x="6" y="49"/>
                    </a:cubicBezTo>
                    <a:cubicBezTo>
                      <a:pt x="26" y="49"/>
                      <a:pt x="38" y="71"/>
                      <a:pt x="47" y="91"/>
                    </a:cubicBezTo>
                    <a:cubicBezTo>
                      <a:pt x="46" y="83"/>
                      <a:pt x="46" y="77"/>
                      <a:pt x="46" y="74"/>
                    </a:cubicBezTo>
                    <a:cubicBezTo>
                      <a:pt x="43" y="71"/>
                      <a:pt x="42" y="66"/>
                      <a:pt x="41" y="62"/>
                    </a:cubicBezTo>
                    <a:cubicBezTo>
                      <a:pt x="41" y="60"/>
                      <a:pt x="40" y="58"/>
                      <a:pt x="41" y="56"/>
                    </a:cubicBezTo>
                    <a:cubicBezTo>
                      <a:pt x="35" y="51"/>
                      <a:pt x="29" y="46"/>
                      <a:pt x="22" y="40"/>
                    </a:cubicBezTo>
                    <a:cubicBezTo>
                      <a:pt x="12" y="32"/>
                      <a:pt x="8" y="39"/>
                      <a:pt x="14" y="24"/>
                    </a:cubicBezTo>
                    <a:cubicBezTo>
                      <a:pt x="17" y="17"/>
                      <a:pt x="31" y="10"/>
                      <a:pt x="38" y="7"/>
                    </a:cubicBezTo>
                    <a:cubicBezTo>
                      <a:pt x="38" y="7"/>
                      <a:pt x="38" y="7"/>
                      <a:pt x="38" y="7"/>
                    </a:cubicBezTo>
                    <a:cubicBezTo>
                      <a:pt x="38" y="7"/>
                      <a:pt x="39" y="7"/>
                      <a:pt x="39" y="8"/>
                    </a:cubicBezTo>
                    <a:cubicBezTo>
                      <a:pt x="40" y="9"/>
                      <a:pt x="41" y="10"/>
                      <a:pt x="41" y="10"/>
                    </a:cubicBezTo>
                    <a:cubicBezTo>
                      <a:pt x="41" y="10"/>
                      <a:pt x="41" y="10"/>
                      <a:pt x="41" y="10"/>
                    </a:cubicBezTo>
                    <a:cubicBezTo>
                      <a:pt x="33" y="17"/>
                      <a:pt x="24" y="21"/>
                      <a:pt x="26" y="32"/>
                    </a:cubicBezTo>
                    <a:cubicBezTo>
                      <a:pt x="27" y="37"/>
                      <a:pt x="34" y="45"/>
                      <a:pt x="41" y="52"/>
                    </a:cubicBezTo>
                    <a:cubicBezTo>
                      <a:pt x="41" y="49"/>
                      <a:pt x="42" y="45"/>
                      <a:pt x="43" y="41"/>
                    </a:cubicBezTo>
                    <a:cubicBezTo>
                      <a:pt x="43" y="34"/>
                      <a:pt x="45" y="27"/>
                      <a:pt x="47" y="22"/>
                    </a:cubicBezTo>
                    <a:cubicBezTo>
                      <a:pt x="47" y="16"/>
                      <a:pt x="47" y="11"/>
                      <a:pt x="45" y="8"/>
                    </a:cubicBezTo>
                    <a:cubicBezTo>
                      <a:pt x="42" y="4"/>
                      <a:pt x="40" y="1"/>
                      <a:pt x="37" y="1"/>
                    </a:cubicBezTo>
                    <a:cubicBezTo>
                      <a:pt x="36" y="1"/>
                      <a:pt x="35" y="0"/>
                      <a:pt x="35" y="0"/>
                    </a:cubicBezTo>
                  </a:path>
                </a:pathLst>
              </a:custGeom>
              <a:solidFill>
                <a:srgbClr val="312A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122" name="Freeform 1606">
                <a:extLst>
                  <a:ext uri="{FF2B5EF4-FFF2-40B4-BE49-F238E27FC236}">
                    <a16:creationId xmlns:a16="http://schemas.microsoft.com/office/drawing/2014/main" id="{7F6C9157-F490-4549-850E-72837CCA0AC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37" y="1440"/>
                <a:ext cx="30" cy="66"/>
              </a:xfrm>
              <a:custGeom>
                <a:avLst/>
                <a:gdLst>
                  <a:gd name="T0" fmla="*/ 117 w 19"/>
                  <a:gd name="T1" fmla="*/ 145 h 41"/>
                  <a:gd name="T2" fmla="*/ 95 w 19"/>
                  <a:gd name="T3" fmla="*/ 275 h 41"/>
                  <a:gd name="T4" fmla="*/ 117 w 19"/>
                  <a:gd name="T5" fmla="*/ 145 h 41"/>
                  <a:gd name="T6" fmla="*/ 33 w 19"/>
                  <a:gd name="T7" fmla="*/ 0 h 41"/>
                  <a:gd name="T8" fmla="*/ 0 w 19"/>
                  <a:gd name="T9" fmla="*/ 8 h 41"/>
                  <a:gd name="T10" fmla="*/ 43 w 19"/>
                  <a:gd name="T11" fmla="*/ 0 h 41"/>
                  <a:gd name="T12" fmla="*/ 55 w 19"/>
                  <a:gd name="T13" fmla="*/ 8 h 41"/>
                  <a:gd name="T14" fmla="*/ 33 w 19"/>
                  <a:gd name="T15" fmla="*/ 0 h 4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9" h="41">
                    <a:moveTo>
                      <a:pt x="19" y="22"/>
                    </a:moveTo>
                    <a:cubicBezTo>
                      <a:pt x="17" y="27"/>
                      <a:pt x="15" y="34"/>
                      <a:pt x="15" y="41"/>
                    </a:cubicBezTo>
                    <a:cubicBezTo>
                      <a:pt x="17" y="34"/>
                      <a:pt x="18" y="28"/>
                      <a:pt x="19" y="22"/>
                    </a:cubicBezTo>
                    <a:moveTo>
                      <a:pt x="5" y="0"/>
                    </a:moveTo>
                    <a:cubicBezTo>
                      <a:pt x="4" y="0"/>
                      <a:pt x="2" y="0"/>
                      <a:pt x="0" y="1"/>
                    </a:cubicBezTo>
                    <a:cubicBezTo>
                      <a:pt x="2" y="1"/>
                      <a:pt x="5" y="0"/>
                      <a:pt x="7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8" y="0"/>
                      <a:pt x="7" y="0"/>
                      <a:pt x="5" y="0"/>
                    </a:cubicBezTo>
                  </a:path>
                </a:pathLst>
              </a:custGeom>
              <a:solidFill>
                <a:srgbClr val="6259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123" name="Freeform 1607">
                <a:extLst>
                  <a:ext uri="{FF2B5EF4-FFF2-40B4-BE49-F238E27FC236}">
                    <a16:creationId xmlns:a16="http://schemas.microsoft.com/office/drawing/2014/main" id="{60F8EE2E-3EC4-4149-92D3-276578EBF7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5" y="1559"/>
                <a:ext cx="23" cy="72"/>
              </a:xfrm>
              <a:custGeom>
                <a:avLst/>
                <a:gdLst>
                  <a:gd name="T0" fmla="*/ 0 w 14"/>
                  <a:gd name="T1" fmla="*/ 0 h 45"/>
                  <a:gd name="T2" fmla="*/ 8 w 14"/>
                  <a:gd name="T3" fmla="*/ 110 h 45"/>
                  <a:gd name="T4" fmla="*/ 102 w 14"/>
                  <a:gd name="T5" fmla="*/ 294 h 45"/>
                  <a:gd name="T6" fmla="*/ 33 w 14"/>
                  <a:gd name="T7" fmla="*/ 54 h 45"/>
                  <a:gd name="T8" fmla="*/ 43 w 14"/>
                  <a:gd name="T9" fmla="*/ 67 h 45"/>
                  <a:gd name="T10" fmla="*/ 0 w 14"/>
                  <a:gd name="T11" fmla="*/ 0 h 4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" h="45">
                    <a:moveTo>
                      <a:pt x="0" y="0"/>
                    </a:moveTo>
                    <a:cubicBezTo>
                      <a:pt x="0" y="3"/>
                      <a:pt x="0" y="9"/>
                      <a:pt x="1" y="17"/>
                    </a:cubicBezTo>
                    <a:cubicBezTo>
                      <a:pt x="5" y="28"/>
                      <a:pt x="10" y="38"/>
                      <a:pt x="14" y="45"/>
                    </a:cubicBezTo>
                    <a:cubicBezTo>
                      <a:pt x="14" y="33"/>
                      <a:pt x="7" y="20"/>
                      <a:pt x="4" y="8"/>
                    </a:cubicBezTo>
                    <a:cubicBezTo>
                      <a:pt x="4" y="9"/>
                      <a:pt x="5" y="9"/>
                      <a:pt x="6" y="10"/>
                    </a:cubicBezTo>
                    <a:cubicBezTo>
                      <a:pt x="4" y="7"/>
                      <a:pt x="1" y="4"/>
                      <a:pt x="0" y="0"/>
                    </a:cubicBezTo>
                  </a:path>
                </a:pathLst>
              </a:custGeom>
              <a:solidFill>
                <a:srgbClr val="756C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124" name="Freeform 1608">
                <a:extLst>
                  <a:ext uri="{FF2B5EF4-FFF2-40B4-BE49-F238E27FC236}">
                    <a16:creationId xmlns:a16="http://schemas.microsoft.com/office/drawing/2014/main" id="{FCA6833C-1D0E-4909-BD02-167EFA9DC0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7" y="1524"/>
                <a:ext cx="24" cy="36"/>
              </a:xfrm>
              <a:custGeom>
                <a:avLst/>
                <a:gdLst>
                  <a:gd name="T0" fmla="*/ 0 w 15"/>
                  <a:gd name="T1" fmla="*/ 0 h 23"/>
                  <a:gd name="T2" fmla="*/ 0 w 15"/>
                  <a:gd name="T3" fmla="*/ 22 h 23"/>
                  <a:gd name="T4" fmla="*/ 26 w 15"/>
                  <a:gd name="T5" fmla="*/ 61 h 23"/>
                  <a:gd name="T6" fmla="*/ 26 w 15"/>
                  <a:gd name="T7" fmla="*/ 34 h 23"/>
                  <a:gd name="T8" fmla="*/ 98 w 15"/>
                  <a:gd name="T9" fmla="*/ 138 h 23"/>
                  <a:gd name="T10" fmla="*/ 90 w 15"/>
                  <a:gd name="T11" fmla="*/ 116 h 23"/>
                  <a:gd name="T12" fmla="*/ 56 w 15"/>
                  <a:gd name="T13" fmla="*/ 61 h 23"/>
                  <a:gd name="T14" fmla="*/ 0 w 15"/>
                  <a:gd name="T15" fmla="*/ 0 h 2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5" h="23">
                    <a:moveTo>
                      <a:pt x="0" y="0"/>
                    </a:moveTo>
                    <a:cubicBezTo>
                      <a:pt x="0" y="2"/>
                      <a:pt x="0" y="3"/>
                      <a:pt x="0" y="4"/>
                    </a:cubicBezTo>
                    <a:cubicBezTo>
                      <a:pt x="1" y="6"/>
                      <a:pt x="3" y="8"/>
                      <a:pt x="4" y="10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8" y="13"/>
                      <a:pt x="11" y="18"/>
                      <a:pt x="15" y="23"/>
                    </a:cubicBezTo>
                    <a:cubicBezTo>
                      <a:pt x="14" y="19"/>
                      <a:pt x="14" y="19"/>
                      <a:pt x="14" y="19"/>
                    </a:cubicBezTo>
                    <a:cubicBezTo>
                      <a:pt x="12" y="16"/>
                      <a:pt x="10" y="13"/>
                      <a:pt x="9" y="10"/>
                    </a:cubicBezTo>
                    <a:cubicBezTo>
                      <a:pt x="6" y="7"/>
                      <a:pt x="3" y="4"/>
                      <a:pt x="0" y="0"/>
                    </a:cubicBezTo>
                  </a:path>
                </a:pathLst>
              </a:custGeom>
              <a:solidFill>
                <a:srgbClr val="312A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125" name="Freeform 1609">
                <a:extLst>
                  <a:ext uri="{FF2B5EF4-FFF2-40B4-BE49-F238E27FC236}">
                    <a16:creationId xmlns:a16="http://schemas.microsoft.com/office/drawing/2014/main" id="{FC762583-6FD7-4340-8EF3-A361DEF9BE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2" y="1540"/>
                <a:ext cx="8" cy="14"/>
              </a:xfrm>
              <a:custGeom>
                <a:avLst/>
                <a:gdLst>
                  <a:gd name="T0" fmla="*/ 0 w 5"/>
                  <a:gd name="T1" fmla="*/ 0 h 9"/>
                  <a:gd name="T2" fmla="*/ 34 w 5"/>
                  <a:gd name="T3" fmla="*/ 53 h 9"/>
                  <a:gd name="T4" fmla="*/ 26 w 5"/>
                  <a:gd name="T5" fmla="*/ 47 h 9"/>
                  <a:gd name="T6" fmla="*/ 0 w 5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" h="9">
                    <a:moveTo>
                      <a:pt x="0" y="0"/>
                    </a:moveTo>
                    <a:cubicBezTo>
                      <a:pt x="1" y="3"/>
                      <a:pt x="3" y="6"/>
                      <a:pt x="5" y="9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3" y="6"/>
                      <a:pt x="2" y="3"/>
                      <a:pt x="0" y="0"/>
                    </a:cubicBezTo>
                  </a:path>
                </a:pathLst>
              </a:custGeom>
              <a:solidFill>
                <a:srgbClr val="6259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126" name="Freeform 1610">
                <a:extLst>
                  <a:ext uri="{FF2B5EF4-FFF2-40B4-BE49-F238E27FC236}">
                    <a16:creationId xmlns:a16="http://schemas.microsoft.com/office/drawing/2014/main" id="{88287BCA-AFE8-4221-BC8C-3E394D46BD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4" y="1533"/>
                <a:ext cx="17" cy="32"/>
              </a:xfrm>
              <a:custGeom>
                <a:avLst/>
                <a:gdLst>
                  <a:gd name="T0" fmla="*/ 0 w 11"/>
                  <a:gd name="T1" fmla="*/ 0 h 20"/>
                  <a:gd name="T2" fmla="*/ 0 w 11"/>
                  <a:gd name="T3" fmla="*/ 26 h 20"/>
                  <a:gd name="T4" fmla="*/ 62 w 11"/>
                  <a:gd name="T5" fmla="*/ 131 h 20"/>
                  <a:gd name="T6" fmla="*/ 62 w 11"/>
                  <a:gd name="T7" fmla="*/ 110 h 20"/>
                  <a:gd name="T8" fmla="*/ 0 w 11"/>
                  <a:gd name="T9" fmla="*/ 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" h="20">
                    <a:moveTo>
                      <a:pt x="0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4" y="8"/>
                      <a:pt x="8" y="14"/>
                      <a:pt x="11" y="20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7" y="12"/>
                      <a:pt x="4" y="7"/>
                      <a:pt x="0" y="0"/>
                    </a:cubicBezTo>
                  </a:path>
                </a:pathLst>
              </a:custGeom>
              <a:solidFill>
                <a:srgbClr val="756C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127" name="Freeform 1611">
                <a:extLst>
                  <a:ext uri="{FF2B5EF4-FFF2-40B4-BE49-F238E27FC236}">
                    <a16:creationId xmlns:a16="http://schemas.microsoft.com/office/drawing/2014/main" id="{EA6B55C7-7931-4540-8D68-D465DAFA0A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4" y="1451"/>
                <a:ext cx="53" cy="79"/>
              </a:xfrm>
              <a:custGeom>
                <a:avLst/>
                <a:gdLst>
                  <a:gd name="T0" fmla="*/ 199 w 33"/>
                  <a:gd name="T1" fmla="*/ 0 h 49"/>
                  <a:gd name="T2" fmla="*/ 199 w 33"/>
                  <a:gd name="T3" fmla="*/ 0 h 49"/>
                  <a:gd name="T4" fmla="*/ 42 w 33"/>
                  <a:gd name="T5" fmla="*/ 114 h 49"/>
                  <a:gd name="T6" fmla="*/ 90 w 33"/>
                  <a:gd name="T7" fmla="*/ 221 h 49"/>
                  <a:gd name="T8" fmla="*/ 220 w 33"/>
                  <a:gd name="T9" fmla="*/ 331 h 49"/>
                  <a:gd name="T10" fmla="*/ 220 w 33"/>
                  <a:gd name="T11" fmla="*/ 306 h 49"/>
                  <a:gd name="T12" fmla="*/ 120 w 33"/>
                  <a:gd name="T13" fmla="*/ 166 h 49"/>
                  <a:gd name="T14" fmla="*/ 220 w 33"/>
                  <a:gd name="T15" fmla="*/ 21 h 49"/>
                  <a:gd name="T16" fmla="*/ 220 w 33"/>
                  <a:gd name="T17" fmla="*/ 21 h 49"/>
                  <a:gd name="T18" fmla="*/ 206 w 33"/>
                  <a:gd name="T19" fmla="*/ 8 h 49"/>
                  <a:gd name="T20" fmla="*/ 199 w 33"/>
                  <a:gd name="T21" fmla="*/ 0 h 4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3" h="49">
                    <a:moveTo>
                      <a:pt x="30" y="0"/>
                    </a:moveTo>
                    <a:cubicBezTo>
                      <a:pt x="30" y="0"/>
                      <a:pt x="30" y="0"/>
                      <a:pt x="30" y="0"/>
                    </a:cubicBezTo>
                    <a:cubicBezTo>
                      <a:pt x="23" y="3"/>
                      <a:pt x="9" y="10"/>
                      <a:pt x="6" y="17"/>
                    </a:cubicBezTo>
                    <a:cubicBezTo>
                      <a:pt x="0" y="32"/>
                      <a:pt x="4" y="25"/>
                      <a:pt x="14" y="33"/>
                    </a:cubicBezTo>
                    <a:cubicBezTo>
                      <a:pt x="21" y="39"/>
                      <a:pt x="27" y="44"/>
                      <a:pt x="33" y="49"/>
                    </a:cubicBezTo>
                    <a:cubicBezTo>
                      <a:pt x="33" y="48"/>
                      <a:pt x="33" y="47"/>
                      <a:pt x="33" y="45"/>
                    </a:cubicBezTo>
                    <a:cubicBezTo>
                      <a:pt x="26" y="38"/>
                      <a:pt x="19" y="30"/>
                      <a:pt x="18" y="25"/>
                    </a:cubicBezTo>
                    <a:cubicBezTo>
                      <a:pt x="16" y="14"/>
                      <a:pt x="25" y="10"/>
                      <a:pt x="33" y="3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33" y="3"/>
                      <a:pt x="32" y="2"/>
                      <a:pt x="31" y="1"/>
                    </a:cubicBezTo>
                    <a:cubicBezTo>
                      <a:pt x="31" y="0"/>
                      <a:pt x="30" y="0"/>
                      <a:pt x="30" y="0"/>
                    </a:cubicBezTo>
                  </a:path>
                </a:pathLst>
              </a:custGeom>
              <a:solidFill>
                <a:srgbClr val="4038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128" name="Freeform 1612">
                <a:extLst>
                  <a:ext uri="{FF2B5EF4-FFF2-40B4-BE49-F238E27FC236}">
                    <a16:creationId xmlns:a16="http://schemas.microsoft.com/office/drawing/2014/main" id="{51D13E0A-D286-4362-B994-48EBD55474D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47" y="1352"/>
                <a:ext cx="108" cy="91"/>
              </a:xfrm>
              <a:custGeom>
                <a:avLst/>
                <a:gdLst>
                  <a:gd name="T0" fmla="*/ 411 w 67"/>
                  <a:gd name="T1" fmla="*/ 260 h 57"/>
                  <a:gd name="T2" fmla="*/ 390 w 67"/>
                  <a:gd name="T3" fmla="*/ 346 h 57"/>
                  <a:gd name="T4" fmla="*/ 451 w 67"/>
                  <a:gd name="T5" fmla="*/ 260 h 57"/>
                  <a:gd name="T6" fmla="*/ 445 w 67"/>
                  <a:gd name="T7" fmla="*/ 265 h 57"/>
                  <a:gd name="T8" fmla="*/ 426 w 67"/>
                  <a:gd name="T9" fmla="*/ 265 h 57"/>
                  <a:gd name="T10" fmla="*/ 411 w 67"/>
                  <a:gd name="T11" fmla="*/ 260 h 57"/>
                  <a:gd name="T12" fmla="*/ 372 w 67"/>
                  <a:gd name="T13" fmla="*/ 21 h 57"/>
                  <a:gd name="T14" fmla="*/ 372 w 67"/>
                  <a:gd name="T15" fmla="*/ 21 h 57"/>
                  <a:gd name="T16" fmla="*/ 340 w 67"/>
                  <a:gd name="T17" fmla="*/ 42 h 57"/>
                  <a:gd name="T18" fmla="*/ 364 w 67"/>
                  <a:gd name="T19" fmla="*/ 54 h 57"/>
                  <a:gd name="T20" fmla="*/ 411 w 67"/>
                  <a:gd name="T21" fmla="*/ 67 h 57"/>
                  <a:gd name="T22" fmla="*/ 372 w 67"/>
                  <a:gd name="T23" fmla="*/ 21 h 57"/>
                  <a:gd name="T24" fmla="*/ 123 w 67"/>
                  <a:gd name="T25" fmla="*/ 0 h 57"/>
                  <a:gd name="T26" fmla="*/ 110 w 67"/>
                  <a:gd name="T27" fmla="*/ 8 h 57"/>
                  <a:gd name="T28" fmla="*/ 13 w 67"/>
                  <a:gd name="T29" fmla="*/ 163 h 57"/>
                  <a:gd name="T30" fmla="*/ 21 w 67"/>
                  <a:gd name="T31" fmla="*/ 329 h 57"/>
                  <a:gd name="T32" fmla="*/ 68 w 67"/>
                  <a:gd name="T33" fmla="*/ 369 h 57"/>
                  <a:gd name="T34" fmla="*/ 102 w 67"/>
                  <a:gd name="T35" fmla="*/ 239 h 57"/>
                  <a:gd name="T36" fmla="*/ 76 w 67"/>
                  <a:gd name="T37" fmla="*/ 239 h 57"/>
                  <a:gd name="T38" fmla="*/ 200 w 67"/>
                  <a:gd name="T39" fmla="*/ 97 h 57"/>
                  <a:gd name="T40" fmla="*/ 276 w 67"/>
                  <a:gd name="T41" fmla="*/ 123 h 57"/>
                  <a:gd name="T42" fmla="*/ 330 w 67"/>
                  <a:gd name="T43" fmla="*/ 219 h 57"/>
                  <a:gd name="T44" fmla="*/ 340 w 67"/>
                  <a:gd name="T45" fmla="*/ 217 h 57"/>
                  <a:gd name="T46" fmla="*/ 343 w 67"/>
                  <a:gd name="T47" fmla="*/ 217 h 57"/>
                  <a:gd name="T48" fmla="*/ 398 w 67"/>
                  <a:gd name="T49" fmla="*/ 227 h 57"/>
                  <a:gd name="T50" fmla="*/ 398 w 67"/>
                  <a:gd name="T51" fmla="*/ 227 h 57"/>
                  <a:gd name="T52" fmla="*/ 372 w 67"/>
                  <a:gd name="T53" fmla="*/ 150 h 57"/>
                  <a:gd name="T54" fmla="*/ 372 w 67"/>
                  <a:gd name="T55" fmla="*/ 142 h 57"/>
                  <a:gd name="T56" fmla="*/ 372 w 67"/>
                  <a:gd name="T57" fmla="*/ 150 h 57"/>
                  <a:gd name="T58" fmla="*/ 351 w 67"/>
                  <a:gd name="T59" fmla="*/ 155 h 57"/>
                  <a:gd name="T60" fmla="*/ 330 w 67"/>
                  <a:gd name="T61" fmla="*/ 129 h 57"/>
                  <a:gd name="T62" fmla="*/ 289 w 67"/>
                  <a:gd name="T63" fmla="*/ 77 h 57"/>
                  <a:gd name="T64" fmla="*/ 268 w 67"/>
                  <a:gd name="T65" fmla="*/ 54 h 57"/>
                  <a:gd name="T66" fmla="*/ 255 w 67"/>
                  <a:gd name="T67" fmla="*/ 42 h 57"/>
                  <a:gd name="T68" fmla="*/ 255 w 67"/>
                  <a:gd name="T69" fmla="*/ 42 h 57"/>
                  <a:gd name="T70" fmla="*/ 234 w 67"/>
                  <a:gd name="T71" fmla="*/ 46 h 57"/>
                  <a:gd name="T72" fmla="*/ 218 w 67"/>
                  <a:gd name="T73" fmla="*/ 56 h 57"/>
                  <a:gd name="T74" fmla="*/ 211 w 67"/>
                  <a:gd name="T75" fmla="*/ 56 h 57"/>
                  <a:gd name="T76" fmla="*/ 164 w 67"/>
                  <a:gd name="T77" fmla="*/ 34 h 57"/>
                  <a:gd name="T78" fmla="*/ 123 w 67"/>
                  <a:gd name="T79" fmla="*/ 0 h 57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67" h="57">
                    <a:moveTo>
                      <a:pt x="61" y="40"/>
                    </a:moveTo>
                    <a:cubicBezTo>
                      <a:pt x="62" y="45"/>
                      <a:pt x="60" y="49"/>
                      <a:pt x="58" y="53"/>
                    </a:cubicBezTo>
                    <a:cubicBezTo>
                      <a:pt x="61" y="49"/>
                      <a:pt x="64" y="45"/>
                      <a:pt x="67" y="40"/>
                    </a:cubicBezTo>
                    <a:cubicBezTo>
                      <a:pt x="66" y="41"/>
                      <a:pt x="66" y="41"/>
                      <a:pt x="66" y="41"/>
                    </a:cubicBezTo>
                    <a:cubicBezTo>
                      <a:pt x="65" y="41"/>
                      <a:pt x="64" y="41"/>
                      <a:pt x="63" y="41"/>
                    </a:cubicBezTo>
                    <a:cubicBezTo>
                      <a:pt x="62" y="41"/>
                      <a:pt x="62" y="41"/>
                      <a:pt x="61" y="40"/>
                    </a:cubicBezTo>
                    <a:moveTo>
                      <a:pt x="55" y="3"/>
                    </a:moveTo>
                    <a:cubicBezTo>
                      <a:pt x="55" y="3"/>
                      <a:pt x="55" y="3"/>
                      <a:pt x="55" y="3"/>
                    </a:cubicBezTo>
                    <a:cubicBezTo>
                      <a:pt x="53" y="4"/>
                      <a:pt x="51" y="4"/>
                      <a:pt x="50" y="6"/>
                    </a:cubicBezTo>
                    <a:cubicBezTo>
                      <a:pt x="51" y="7"/>
                      <a:pt x="52" y="8"/>
                      <a:pt x="54" y="8"/>
                    </a:cubicBezTo>
                    <a:cubicBezTo>
                      <a:pt x="56" y="9"/>
                      <a:pt x="58" y="10"/>
                      <a:pt x="61" y="10"/>
                    </a:cubicBezTo>
                    <a:cubicBezTo>
                      <a:pt x="59" y="8"/>
                      <a:pt x="57" y="5"/>
                      <a:pt x="55" y="3"/>
                    </a:cubicBezTo>
                    <a:moveTo>
                      <a:pt x="18" y="0"/>
                    </a:moveTo>
                    <a:cubicBezTo>
                      <a:pt x="18" y="1"/>
                      <a:pt x="17" y="1"/>
                      <a:pt x="16" y="1"/>
                    </a:cubicBezTo>
                    <a:cubicBezTo>
                      <a:pt x="6" y="6"/>
                      <a:pt x="4" y="14"/>
                      <a:pt x="2" y="25"/>
                    </a:cubicBezTo>
                    <a:cubicBezTo>
                      <a:pt x="0" y="34"/>
                      <a:pt x="0" y="43"/>
                      <a:pt x="3" y="51"/>
                    </a:cubicBezTo>
                    <a:cubicBezTo>
                      <a:pt x="5" y="53"/>
                      <a:pt x="7" y="55"/>
                      <a:pt x="10" y="57"/>
                    </a:cubicBezTo>
                    <a:cubicBezTo>
                      <a:pt x="13" y="51"/>
                      <a:pt x="15" y="44"/>
                      <a:pt x="15" y="37"/>
                    </a:cubicBezTo>
                    <a:cubicBezTo>
                      <a:pt x="11" y="37"/>
                      <a:pt x="11" y="37"/>
                      <a:pt x="11" y="37"/>
                    </a:cubicBezTo>
                    <a:cubicBezTo>
                      <a:pt x="8" y="24"/>
                      <a:pt x="18" y="15"/>
                      <a:pt x="30" y="15"/>
                    </a:cubicBezTo>
                    <a:cubicBezTo>
                      <a:pt x="34" y="15"/>
                      <a:pt x="38" y="16"/>
                      <a:pt x="41" y="19"/>
                    </a:cubicBezTo>
                    <a:cubicBezTo>
                      <a:pt x="47" y="23"/>
                      <a:pt x="49" y="28"/>
                      <a:pt x="49" y="34"/>
                    </a:cubicBezTo>
                    <a:cubicBezTo>
                      <a:pt x="50" y="33"/>
                      <a:pt x="50" y="33"/>
                      <a:pt x="50" y="33"/>
                    </a:cubicBezTo>
                    <a:cubicBezTo>
                      <a:pt x="51" y="33"/>
                      <a:pt x="51" y="33"/>
                      <a:pt x="51" y="33"/>
                    </a:cubicBezTo>
                    <a:cubicBezTo>
                      <a:pt x="55" y="33"/>
                      <a:pt x="57" y="33"/>
                      <a:pt x="59" y="35"/>
                    </a:cubicBezTo>
                    <a:cubicBezTo>
                      <a:pt x="59" y="35"/>
                      <a:pt x="59" y="35"/>
                      <a:pt x="59" y="35"/>
                    </a:cubicBezTo>
                    <a:cubicBezTo>
                      <a:pt x="57" y="30"/>
                      <a:pt x="58" y="27"/>
                      <a:pt x="55" y="23"/>
                    </a:cubicBezTo>
                    <a:cubicBezTo>
                      <a:pt x="55" y="23"/>
                      <a:pt x="55" y="23"/>
                      <a:pt x="55" y="22"/>
                    </a:cubicBezTo>
                    <a:cubicBezTo>
                      <a:pt x="55" y="22"/>
                      <a:pt x="55" y="22"/>
                      <a:pt x="55" y="23"/>
                    </a:cubicBezTo>
                    <a:cubicBezTo>
                      <a:pt x="53" y="23"/>
                      <a:pt x="52" y="24"/>
                      <a:pt x="52" y="24"/>
                    </a:cubicBezTo>
                    <a:cubicBezTo>
                      <a:pt x="51" y="24"/>
                      <a:pt x="51" y="23"/>
                      <a:pt x="49" y="20"/>
                    </a:cubicBezTo>
                    <a:cubicBezTo>
                      <a:pt x="48" y="17"/>
                      <a:pt x="45" y="15"/>
                      <a:pt x="43" y="12"/>
                    </a:cubicBezTo>
                    <a:cubicBezTo>
                      <a:pt x="42" y="11"/>
                      <a:pt x="41" y="9"/>
                      <a:pt x="40" y="8"/>
                    </a:cubicBezTo>
                    <a:cubicBezTo>
                      <a:pt x="40" y="7"/>
                      <a:pt x="39" y="6"/>
                      <a:pt x="38" y="6"/>
                    </a:cubicBezTo>
                    <a:cubicBezTo>
                      <a:pt x="38" y="6"/>
                      <a:pt x="38" y="6"/>
                      <a:pt x="38" y="6"/>
                    </a:cubicBezTo>
                    <a:cubicBezTo>
                      <a:pt x="37" y="6"/>
                      <a:pt x="36" y="6"/>
                      <a:pt x="35" y="7"/>
                    </a:cubicBezTo>
                    <a:cubicBezTo>
                      <a:pt x="34" y="8"/>
                      <a:pt x="33" y="9"/>
                      <a:pt x="32" y="9"/>
                    </a:cubicBezTo>
                    <a:cubicBezTo>
                      <a:pt x="31" y="9"/>
                      <a:pt x="31" y="9"/>
                      <a:pt x="31" y="9"/>
                    </a:cubicBezTo>
                    <a:cubicBezTo>
                      <a:pt x="29" y="9"/>
                      <a:pt x="27" y="6"/>
                      <a:pt x="24" y="5"/>
                    </a:cubicBezTo>
                    <a:cubicBezTo>
                      <a:pt x="21" y="4"/>
                      <a:pt x="17" y="4"/>
                      <a:pt x="18" y="0"/>
                    </a:cubicBezTo>
                  </a:path>
                </a:pathLst>
              </a:custGeom>
              <a:solidFill>
                <a:srgbClr val="463D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129" name="Freeform 1613">
                <a:extLst>
                  <a:ext uri="{FF2B5EF4-FFF2-40B4-BE49-F238E27FC236}">
                    <a16:creationId xmlns:a16="http://schemas.microsoft.com/office/drawing/2014/main" id="{4E36CF2E-0F50-4A3A-B013-D3481E4782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1" y="1345"/>
                <a:ext cx="50" cy="90"/>
              </a:xfrm>
              <a:custGeom>
                <a:avLst/>
                <a:gdLst>
                  <a:gd name="T0" fmla="*/ 165 w 31"/>
                  <a:gd name="T1" fmla="*/ 0 h 56"/>
                  <a:gd name="T2" fmla="*/ 145 w 31"/>
                  <a:gd name="T3" fmla="*/ 0 h 56"/>
                  <a:gd name="T4" fmla="*/ 81 w 31"/>
                  <a:gd name="T5" fmla="*/ 55 h 56"/>
                  <a:gd name="T6" fmla="*/ 55 w 31"/>
                  <a:gd name="T7" fmla="*/ 80 h 56"/>
                  <a:gd name="T8" fmla="*/ 34 w 31"/>
                  <a:gd name="T9" fmla="*/ 122 h 56"/>
                  <a:gd name="T10" fmla="*/ 8 w 31"/>
                  <a:gd name="T11" fmla="*/ 227 h 56"/>
                  <a:gd name="T12" fmla="*/ 47 w 31"/>
                  <a:gd name="T13" fmla="*/ 374 h 56"/>
                  <a:gd name="T14" fmla="*/ 55 w 31"/>
                  <a:gd name="T15" fmla="*/ 374 h 56"/>
                  <a:gd name="T16" fmla="*/ 55 w 31"/>
                  <a:gd name="T17" fmla="*/ 341 h 56"/>
                  <a:gd name="T18" fmla="*/ 89 w 31"/>
                  <a:gd name="T19" fmla="*/ 365 h 56"/>
                  <a:gd name="T20" fmla="*/ 81 w 31"/>
                  <a:gd name="T21" fmla="*/ 196 h 56"/>
                  <a:gd name="T22" fmla="*/ 177 w 31"/>
                  <a:gd name="T23" fmla="*/ 34 h 56"/>
                  <a:gd name="T24" fmla="*/ 190 w 31"/>
                  <a:gd name="T25" fmla="*/ 26 h 56"/>
                  <a:gd name="T26" fmla="*/ 198 w 31"/>
                  <a:gd name="T27" fmla="*/ 21 h 56"/>
                  <a:gd name="T28" fmla="*/ 211 w 31"/>
                  <a:gd name="T29" fmla="*/ 0 h 56"/>
                  <a:gd name="T30" fmla="*/ 165 w 31"/>
                  <a:gd name="T31" fmla="*/ 0 h 56"/>
                  <a:gd name="T32" fmla="*/ 165 w 31"/>
                  <a:gd name="T33" fmla="*/ 0 h 5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1" h="56">
                    <a:moveTo>
                      <a:pt x="24" y="0"/>
                    </a:moveTo>
                    <a:cubicBezTo>
                      <a:pt x="23" y="0"/>
                      <a:pt x="23" y="0"/>
                      <a:pt x="22" y="0"/>
                    </a:cubicBezTo>
                    <a:cubicBezTo>
                      <a:pt x="19" y="2"/>
                      <a:pt x="16" y="5"/>
                      <a:pt x="12" y="8"/>
                    </a:cubicBezTo>
                    <a:cubicBezTo>
                      <a:pt x="10" y="9"/>
                      <a:pt x="9" y="11"/>
                      <a:pt x="8" y="12"/>
                    </a:cubicBezTo>
                    <a:cubicBezTo>
                      <a:pt x="8" y="14"/>
                      <a:pt x="7" y="16"/>
                      <a:pt x="5" y="18"/>
                    </a:cubicBezTo>
                    <a:cubicBezTo>
                      <a:pt x="3" y="23"/>
                      <a:pt x="2" y="29"/>
                      <a:pt x="1" y="34"/>
                    </a:cubicBezTo>
                    <a:cubicBezTo>
                      <a:pt x="0" y="42"/>
                      <a:pt x="2" y="50"/>
                      <a:pt x="7" y="56"/>
                    </a:cubicBezTo>
                    <a:cubicBezTo>
                      <a:pt x="7" y="56"/>
                      <a:pt x="8" y="56"/>
                      <a:pt x="8" y="56"/>
                    </a:cubicBezTo>
                    <a:cubicBezTo>
                      <a:pt x="8" y="55"/>
                      <a:pt x="7" y="53"/>
                      <a:pt x="8" y="51"/>
                    </a:cubicBezTo>
                    <a:cubicBezTo>
                      <a:pt x="10" y="52"/>
                      <a:pt x="11" y="54"/>
                      <a:pt x="13" y="55"/>
                    </a:cubicBezTo>
                    <a:cubicBezTo>
                      <a:pt x="10" y="47"/>
                      <a:pt x="10" y="38"/>
                      <a:pt x="12" y="29"/>
                    </a:cubicBezTo>
                    <a:cubicBezTo>
                      <a:pt x="14" y="18"/>
                      <a:pt x="16" y="10"/>
                      <a:pt x="26" y="5"/>
                    </a:cubicBezTo>
                    <a:cubicBezTo>
                      <a:pt x="27" y="5"/>
                      <a:pt x="28" y="5"/>
                      <a:pt x="28" y="4"/>
                    </a:cubicBezTo>
                    <a:cubicBezTo>
                      <a:pt x="28" y="4"/>
                      <a:pt x="29" y="4"/>
                      <a:pt x="29" y="3"/>
                    </a:cubicBezTo>
                    <a:cubicBezTo>
                      <a:pt x="29" y="2"/>
                      <a:pt x="30" y="1"/>
                      <a:pt x="31" y="0"/>
                    </a:cubicBezTo>
                    <a:cubicBezTo>
                      <a:pt x="28" y="0"/>
                      <a:pt x="25" y="0"/>
                      <a:pt x="24" y="0"/>
                    </a:cubicBezTo>
                    <a:cubicBezTo>
                      <a:pt x="24" y="0"/>
                      <a:pt x="24" y="0"/>
                      <a:pt x="24" y="0"/>
                    </a:cubicBezTo>
                  </a:path>
                </a:pathLst>
              </a:custGeom>
              <a:solidFill>
                <a:srgbClr val="847B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130" name="Freeform 1614">
                <a:extLst>
                  <a:ext uri="{FF2B5EF4-FFF2-40B4-BE49-F238E27FC236}">
                    <a16:creationId xmlns:a16="http://schemas.microsoft.com/office/drawing/2014/main" id="{E5F6FCD3-6B58-475D-9305-6218CFBF506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75" y="1339"/>
                <a:ext cx="61" cy="51"/>
              </a:xfrm>
              <a:custGeom>
                <a:avLst/>
                <a:gdLst>
                  <a:gd name="T0" fmla="*/ 173 w 38"/>
                  <a:gd name="T1" fmla="*/ 129 h 32"/>
                  <a:gd name="T2" fmla="*/ 212 w 38"/>
                  <a:gd name="T3" fmla="*/ 183 h 32"/>
                  <a:gd name="T4" fmla="*/ 231 w 38"/>
                  <a:gd name="T5" fmla="*/ 206 h 32"/>
                  <a:gd name="T6" fmla="*/ 252 w 38"/>
                  <a:gd name="T7" fmla="*/ 198 h 32"/>
                  <a:gd name="T8" fmla="*/ 252 w 38"/>
                  <a:gd name="T9" fmla="*/ 196 h 32"/>
                  <a:gd name="T10" fmla="*/ 173 w 38"/>
                  <a:gd name="T11" fmla="*/ 129 h 32"/>
                  <a:gd name="T12" fmla="*/ 193 w 38"/>
                  <a:gd name="T13" fmla="*/ 0 h 32"/>
                  <a:gd name="T14" fmla="*/ 186 w 38"/>
                  <a:gd name="T15" fmla="*/ 8 h 32"/>
                  <a:gd name="T16" fmla="*/ 8 w 38"/>
                  <a:gd name="T17" fmla="*/ 53 h 32"/>
                  <a:gd name="T18" fmla="*/ 47 w 38"/>
                  <a:gd name="T19" fmla="*/ 84 h 32"/>
                  <a:gd name="T20" fmla="*/ 90 w 38"/>
                  <a:gd name="T21" fmla="*/ 110 h 32"/>
                  <a:gd name="T22" fmla="*/ 101 w 38"/>
                  <a:gd name="T23" fmla="*/ 110 h 32"/>
                  <a:gd name="T24" fmla="*/ 120 w 38"/>
                  <a:gd name="T25" fmla="*/ 97 h 32"/>
                  <a:gd name="T26" fmla="*/ 141 w 38"/>
                  <a:gd name="T27" fmla="*/ 89 h 32"/>
                  <a:gd name="T28" fmla="*/ 141 w 38"/>
                  <a:gd name="T29" fmla="*/ 89 h 32"/>
                  <a:gd name="T30" fmla="*/ 153 w 38"/>
                  <a:gd name="T31" fmla="*/ 104 h 32"/>
                  <a:gd name="T32" fmla="*/ 162 w 38"/>
                  <a:gd name="T33" fmla="*/ 84 h 32"/>
                  <a:gd name="T34" fmla="*/ 186 w 38"/>
                  <a:gd name="T35" fmla="*/ 73 h 32"/>
                  <a:gd name="T36" fmla="*/ 218 w 38"/>
                  <a:gd name="T37" fmla="*/ 89 h 32"/>
                  <a:gd name="T38" fmla="*/ 252 w 38"/>
                  <a:gd name="T39" fmla="*/ 73 h 32"/>
                  <a:gd name="T40" fmla="*/ 252 w 38"/>
                  <a:gd name="T41" fmla="*/ 73 h 32"/>
                  <a:gd name="T42" fmla="*/ 199 w 38"/>
                  <a:gd name="T43" fmla="*/ 8 h 32"/>
                  <a:gd name="T44" fmla="*/ 193 w 38"/>
                  <a:gd name="T45" fmla="*/ 0 h 32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38" h="32">
                    <a:moveTo>
                      <a:pt x="26" y="20"/>
                    </a:moveTo>
                    <a:cubicBezTo>
                      <a:pt x="28" y="23"/>
                      <a:pt x="31" y="25"/>
                      <a:pt x="32" y="28"/>
                    </a:cubicBezTo>
                    <a:cubicBezTo>
                      <a:pt x="34" y="31"/>
                      <a:pt x="34" y="32"/>
                      <a:pt x="35" y="32"/>
                    </a:cubicBezTo>
                    <a:cubicBezTo>
                      <a:pt x="35" y="32"/>
                      <a:pt x="36" y="31"/>
                      <a:pt x="38" y="31"/>
                    </a:cubicBezTo>
                    <a:cubicBezTo>
                      <a:pt x="38" y="30"/>
                      <a:pt x="38" y="30"/>
                      <a:pt x="38" y="30"/>
                    </a:cubicBezTo>
                    <a:cubicBezTo>
                      <a:pt x="36" y="28"/>
                      <a:pt x="30" y="24"/>
                      <a:pt x="26" y="20"/>
                    </a:cubicBezTo>
                    <a:moveTo>
                      <a:pt x="29" y="0"/>
                    </a:moveTo>
                    <a:cubicBezTo>
                      <a:pt x="29" y="1"/>
                      <a:pt x="29" y="1"/>
                      <a:pt x="28" y="1"/>
                    </a:cubicBezTo>
                    <a:cubicBezTo>
                      <a:pt x="23" y="9"/>
                      <a:pt x="9" y="6"/>
                      <a:pt x="1" y="8"/>
                    </a:cubicBezTo>
                    <a:cubicBezTo>
                      <a:pt x="0" y="12"/>
                      <a:pt x="4" y="12"/>
                      <a:pt x="7" y="13"/>
                    </a:cubicBezTo>
                    <a:cubicBezTo>
                      <a:pt x="10" y="14"/>
                      <a:pt x="12" y="17"/>
                      <a:pt x="14" y="17"/>
                    </a:cubicBezTo>
                    <a:cubicBezTo>
                      <a:pt x="14" y="17"/>
                      <a:pt x="14" y="17"/>
                      <a:pt x="15" y="17"/>
                    </a:cubicBezTo>
                    <a:cubicBezTo>
                      <a:pt x="16" y="17"/>
                      <a:pt x="17" y="16"/>
                      <a:pt x="18" y="15"/>
                    </a:cubicBezTo>
                    <a:cubicBezTo>
                      <a:pt x="19" y="14"/>
                      <a:pt x="20" y="14"/>
                      <a:pt x="21" y="14"/>
                    </a:cubicBezTo>
                    <a:cubicBezTo>
                      <a:pt x="21" y="14"/>
                      <a:pt x="21" y="14"/>
                      <a:pt x="21" y="14"/>
                    </a:cubicBezTo>
                    <a:cubicBezTo>
                      <a:pt x="22" y="14"/>
                      <a:pt x="23" y="15"/>
                      <a:pt x="23" y="16"/>
                    </a:cubicBezTo>
                    <a:cubicBezTo>
                      <a:pt x="23" y="15"/>
                      <a:pt x="23" y="14"/>
                      <a:pt x="24" y="13"/>
                    </a:cubicBezTo>
                    <a:cubicBezTo>
                      <a:pt x="25" y="11"/>
                      <a:pt x="26" y="11"/>
                      <a:pt x="28" y="11"/>
                    </a:cubicBezTo>
                    <a:cubicBezTo>
                      <a:pt x="29" y="11"/>
                      <a:pt x="31" y="12"/>
                      <a:pt x="33" y="14"/>
                    </a:cubicBezTo>
                    <a:cubicBezTo>
                      <a:pt x="34" y="12"/>
                      <a:pt x="36" y="12"/>
                      <a:pt x="38" y="11"/>
                    </a:cubicBezTo>
                    <a:cubicBezTo>
                      <a:pt x="38" y="11"/>
                      <a:pt x="38" y="11"/>
                      <a:pt x="38" y="11"/>
                    </a:cubicBezTo>
                    <a:cubicBezTo>
                      <a:pt x="35" y="6"/>
                      <a:pt x="32" y="2"/>
                      <a:pt x="30" y="1"/>
                    </a:cubicBezTo>
                    <a:cubicBezTo>
                      <a:pt x="30" y="1"/>
                      <a:pt x="29" y="1"/>
                      <a:pt x="29" y="0"/>
                    </a:cubicBezTo>
                  </a:path>
                </a:pathLst>
              </a:custGeom>
              <a:solidFill>
                <a:srgbClr val="847B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131" name="Freeform 1615">
                <a:extLst>
                  <a:ext uri="{FF2B5EF4-FFF2-40B4-BE49-F238E27FC236}">
                    <a16:creationId xmlns:a16="http://schemas.microsoft.com/office/drawing/2014/main" id="{7FBDDBBB-7EAA-4173-9066-6A390AC0B2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6" y="1333"/>
                <a:ext cx="45" cy="20"/>
              </a:xfrm>
              <a:custGeom>
                <a:avLst/>
                <a:gdLst>
                  <a:gd name="T0" fmla="*/ 129 w 28"/>
                  <a:gd name="T1" fmla="*/ 0 h 13"/>
                  <a:gd name="T2" fmla="*/ 122 w 28"/>
                  <a:gd name="T3" fmla="*/ 34 h 13"/>
                  <a:gd name="T4" fmla="*/ 34 w 28"/>
                  <a:gd name="T5" fmla="*/ 43 h 13"/>
                  <a:gd name="T6" fmla="*/ 21 w 28"/>
                  <a:gd name="T7" fmla="*/ 43 h 13"/>
                  <a:gd name="T8" fmla="*/ 8 w 28"/>
                  <a:gd name="T9" fmla="*/ 62 h 13"/>
                  <a:gd name="T10" fmla="*/ 0 w 28"/>
                  <a:gd name="T11" fmla="*/ 66 h 13"/>
                  <a:gd name="T12" fmla="*/ 178 w 28"/>
                  <a:gd name="T13" fmla="*/ 28 h 13"/>
                  <a:gd name="T14" fmla="*/ 186 w 28"/>
                  <a:gd name="T15" fmla="*/ 22 h 13"/>
                  <a:gd name="T16" fmla="*/ 129 w 28"/>
                  <a:gd name="T17" fmla="*/ 0 h 1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8" h="13">
                    <a:moveTo>
                      <a:pt x="19" y="0"/>
                    </a:moveTo>
                    <a:cubicBezTo>
                      <a:pt x="19" y="3"/>
                      <a:pt x="19" y="5"/>
                      <a:pt x="18" y="6"/>
                    </a:cubicBezTo>
                    <a:cubicBezTo>
                      <a:pt x="17" y="8"/>
                      <a:pt x="11" y="8"/>
                      <a:pt x="5" y="8"/>
                    </a:cubicBezTo>
                    <a:cubicBezTo>
                      <a:pt x="4" y="8"/>
                      <a:pt x="4" y="8"/>
                      <a:pt x="3" y="8"/>
                    </a:cubicBezTo>
                    <a:cubicBezTo>
                      <a:pt x="2" y="9"/>
                      <a:pt x="1" y="10"/>
                      <a:pt x="1" y="11"/>
                    </a:cubicBezTo>
                    <a:cubicBezTo>
                      <a:pt x="1" y="12"/>
                      <a:pt x="0" y="12"/>
                      <a:pt x="0" y="12"/>
                    </a:cubicBezTo>
                    <a:cubicBezTo>
                      <a:pt x="8" y="10"/>
                      <a:pt x="22" y="13"/>
                      <a:pt x="27" y="5"/>
                    </a:cubicBezTo>
                    <a:cubicBezTo>
                      <a:pt x="28" y="5"/>
                      <a:pt x="28" y="5"/>
                      <a:pt x="28" y="4"/>
                    </a:cubicBezTo>
                    <a:cubicBezTo>
                      <a:pt x="25" y="2"/>
                      <a:pt x="22" y="1"/>
                      <a:pt x="19" y="0"/>
                    </a:cubicBezTo>
                  </a:path>
                </a:pathLst>
              </a:custGeom>
              <a:solidFill>
                <a:srgbClr val="B2AB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132" name="Freeform 1616">
                <a:extLst>
                  <a:ext uri="{FF2B5EF4-FFF2-40B4-BE49-F238E27FC236}">
                    <a16:creationId xmlns:a16="http://schemas.microsoft.com/office/drawing/2014/main" id="{46895342-582C-42C9-A3EE-F124787A051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52" y="1405"/>
                <a:ext cx="95" cy="50"/>
              </a:xfrm>
              <a:custGeom>
                <a:avLst/>
                <a:gdLst>
                  <a:gd name="T0" fmla="*/ 0 w 59"/>
                  <a:gd name="T1" fmla="*/ 123 h 31"/>
                  <a:gd name="T2" fmla="*/ 13 w 59"/>
                  <a:gd name="T3" fmla="*/ 156 h 31"/>
                  <a:gd name="T4" fmla="*/ 26 w 59"/>
                  <a:gd name="T5" fmla="*/ 169 h 31"/>
                  <a:gd name="T6" fmla="*/ 42 w 59"/>
                  <a:gd name="T7" fmla="*/ 177 h 31"/>
                  <a:gd name="T8" fmla="*/ 47 w 59"/>
                  <a:gd name="T9" fmla="*/ 165 h 31"/>
                  <a:gd name="T10" fmla="*/ 0 w 59"/>
                  <a:gd name="T11" fmla="*/ 123 h 31"/>
                  <a:gd name="T12" fmla="*/ 322 w 59"/>
                  <a:gd name="T13" fmla="*/ 0 h 31"/>
                  <a:gd name="T14" fmla="*/ 316 w 59"/>
                  <a:gd name="T15" fmla="*/ 0 h 31"/>
                  <a:gd name="T16" fmla="*/ 309 w 59"/>
                  <a:gd name="T17" fmla="*/ 8 h 31"/>
                  <a:gd name="T18" fmla="*/ 288 w 59"/>
                  <a:gd name="T19" fmla="*/ 211 h 31"/>
                  <a:gd name="T20" fmla="*/ 296 w 59"/>
                  <a:gd name="T21" fmla="*/ 211 h 31"/>
                  <a:gd name="T22" fmla="*/ 370 w 59"/>
                  <a:gd name="T23" fmla="*/ 135 h 31"/>
                  <a:gd name="T24" fmla="*/ 390 w 59"/>
                  <a:gd name="T25" fmla="*/ 47 h 31"/>
                  <a:gd name="T26" fmla="*/ 375 w 59"/>
                  <a:gd name="T27" fmla="*/ 13 h 31"/>
                  <a:gd name="T28" fmla="*/ 322 w 59"/>
                  <a:gd name="T29" fmla="*/ 0 h 31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59" h="31">
                    <a:moveTo>
                      <a:pt x="0" y="18"/>
                    </a:moveTo>
                    <a:cubicBezTo>
                      <a:pt x="1" y="20"/>
                      <a:pt x="1" y="22"/>
                      <a:pt x="2" y="23"/>
                    </a:cubicBezTo>
                    <a:cubicBezTo>
                      <a:pt x="3" y="24"/>
                      <a:pt x="3" y="25"/>
                      <a:pt x="4" y="25"/>
                    </a:cubicBezTo>
                    <a:cubicBezTo>
                      <a:pt x="5" y="25"/>
                      <a:pt x="5" y="26"/>
                      <a:pt x="6" y="26"/>
                    </a:cubicBezTo>
                    <a:cubicBezTo>
                      <a:pt x="6" y="25"/>
                      <a:pt x="7" y="25"/>
                      <a:pt x="7" y="24"/>
                    </a:cubicBezTo>
                    <a:cubicBezTo>
                      <a:pt x="4" y="22"/>
                      <a:pt x="2" y="20"/>
                      <a:pt x="0" y="18"/>
                    </a:cubicBezTo>
                    <a:moveTo>
                      <a:pt x="48" y="0"/>
                    </a:moveTo>
                    <a:cubicBezTo>
                      <a:pt x="48" y="0"/>
                      <a:pt x="48" y="0"/>
                      <a:pt x="47" y="0"/>
                    </a:cubicBezTo>
                    <a:cubicBezTo>
                      <a:pt x="46" y="1"/>
                      <a:pt x="46" y="1"/>
                      <a:pt x="46" y="1"/>
                    </a:cubicBezTo>
                    <a:cubicBezTo>
                      <a:pt x="46" y="11"/>
                      <a:pt x="42" y="22"/>
                      <a:pt x="43" y="31"/>
                    </a:cubicBezTo>
                    <a:cubicBezTo>
                      <a:pt x="43" y="31"/>
                      <a:pt x="44" y="31"/>
                      <a:pt x="44" y="31"/>
                    </a:cubicBezTo>
                    <a:cubicBezTo>
                      <a:pt x="47" y="29"/>
                      <a:pt x="51" y="25"/>
                      <a:pt x="55" y="20"/>
                    </a:cubicBezTo>
                    <a:cubicBezTo>
                      <a:pt x="57" y="16"/>
                      <a:pt x="59" y="12"/>
                      <a:pt x="58" y="7"/>
                    </a:cubicBezTo>
                    <a:cubicBezTo>
                      <a:pt x="57" y="7"/>
                      <a:pt x="57" y="5"/>
                      <a:pt x="56" y="2"/>
                    </a:cubicBezTo>
                    <a:cubicBezTo>
                      <a:pt x="54" y="0"/>
                      <a:pt x="52" y="0"/>
                      <a:pt x="48" y="0"/>
                    </a:cubicBezTo>
                  </a:path>
                </a:pathLst>
              </a:custGeom>
              <a:solidFill>
                <a:srgbClr val="847B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133" name="Freeform 1617">
                <a:extLst>
                  <a:ext uri="{FF2B5EF4-FFF2-40B4-BE49-F238E27FC236}">
                    <a16:creationId xmlns:a16="http://schemas.microsoft.com/office/drawing/2014/main" id="{392877C9-D73A-4A77-B12B-4D78F1AD03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2" y="1427"/>
                <a:ext cx="13" cy="15"/>
              </a:xfrm>
              <a:custGeom>
                <a:avLst/>
                <a:gdLst>
                  <a:gd name="T0" fmla="*/ 8 w 8"/>
                  <a:gd name="T1" fmla="*/ 0 h 9"/>
                  <a:gd name="T2" fmla="*/ 8 w 8"/>
                  <a:gd name="T3" fmla="*/ 37 h 9"/>
                  <a:gd name="T4" fmla="*/ 55 w 8"/>
                  <a:gd name="T5" fmla="*/ 70 h 9"/>
                  <a:gd name="T6" fmla="*/ 42 w 8"/>
                  <a:gd name="T7" fmla="*/ 33 h 9"/>
                  <a:gd name="T8" fmla="*/ 8 w 8"/>
                  <a:gd name="T9" fmla="*/ 0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" h="9">
                    <a:moveTo>
                      <a:pt x="1" y="0"/>
                    </a:moveTo>
                    <a:cubicBezTo>
                      <a:pt x="0" y="2"/>
                      <a:pt x="1" y="4"/>
                      <a:pt x="1" y="5"/>
                    </a:cubicBezTo>
                    <a:cubicBezTo>
                      <a:pt x="4" y="6"/>
                      <a:pt x="6" y="8"/>
                      <a:pt x="8" y="9"/>
                    </a:cubicBezTo>
                    <a:cubicBezTo>
                      <a:pt x="7" y="8"/>
                      <a:pt x="7" y="6"/>
                      <a:pt x="6" y="4"/>
                    </a:cubicBezTo>
                    <a:cubicBezTo>
                      <a:pt x="4" y="3"/>
                      <a:pt x="3" y="1"/>
                      <a:pt x="1" y="0"/>
                    </a:cubicBezTo>
                  </a:path>
                </a:pathLst>
              </a:custGeom>
              <a:solidFill>
                <a:srgbClr val="B2AB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134" name="Freeform 1618">
                <a:extLst>
                  <a:ext uri="{FF2B5EF4-FFF2-40B4-BE49-F238E27FC236}">
                    <a16:creationId xmlns:a16="http://schemas.microsoft.com/office/drawing/2014/main" id="{7FD2BA48-4E11-403F-8C88-7158D00B10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21" y="1455"/>
                <a:ext cx="2" cy="1"/>
              </a:xfrm>
              <a:custGeom>
                <a:avLst/>
                <a:gdLst>
                  <a:gd name="T0" fmla="*/ 16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16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</a:path>
                </a:pathLst>
              </a:custGeom>
              <a:solidFill>
                <a:srgbClr val="B2AB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135" name="Freeform 1619">
                <a:extLst>
                  <a:ext uri="{FF2B5EF4-FFF2-40B4-BE49-F238E27FC236}">
                    <a16:creationId xmlns:a16="http://schemas.microsoft.com/office/drawing/2014/main" id="{D2FEA397-BD24-4D0F-ADA5-5C58F2E11E6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33" y="1345"/>
                <a:ext cx="34" cy="55"/>
              </a:xfrm>
              <a:custGeom>
                <a:avLst/>
                <a:gdLst>
                  <a:gd name="T0" fmla="*/ 26 w 21"/>
                  <a:gd name="T1" fmla="*/ 123 h 34"/>
                  <a:gd name="T2" fmla="*/ 26 w 21"/>
                  <a:gd name="T3" fmla="*/ 131 h 34"/>
                  <a:gd name="T4" fmla="*/ 0 w 21"/>
                  <a:gd name="T5" fmla="*/ 233 h 34"/>
                  <a:gd name="T6" fmla="*/ 26 w 21"/>
                  <a:gd name="T7" fmla="*/ 123 h 34"/>
                  <a:gd name="T8" fmla="*/ 144 w 21"/>
                  <a:gd name="T9" fmla="*/ 0 h 34"/>
                  <a:gd name="T10" fmla="*/ 102 w 21"/>
                  <a:gd name="T11" fmla="*/ 0 h 34"/>
                  <a:gd name="T12" fmla="*/ 55 w 21"/>
                  <a:gd name="T13" fmla="*/ 76 h 34"/>
                  <a:gd name="T14" fmla="*/ 47 w 21"/>
                  <a:gd name="T15" fmla="*/ 81 h 34"/>
                  <a:gd name="T16" fmla="*/ 76 w 21"/>
                  <a:gd name="T17" fmla="*/ 55 h 34"/>
                  <a:gd name="T18" fmla="*/ 144 w 21"/>
                  <a:gd name="T19" fmla="*/ 0 h 3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1" h="34">
                    <a:moveTo>
                      <a:pt x="4" y="18"/>
                    </a:moveTo>
                    <a:cubicBezTo>
                      <a:pt x="4" y="19"/>
                      <a:pt x="4" y="19"/>
                      <a:pt x="4" y="19"/>
                    </a:cubicBezTo>
                    <a:cubicBezTo>
                      <a:pt x="2" y="24"/>
                      <a:pt x="1" y="29"/>
                      <a:pt x="0" y="34"/>
                    </a:cubicBezTo>
                    <a:cubicBezTo>
                      <a:pt x="1" y="29"/>
                      <a:pt x="2" y="23"/>
                      <a:pt x="4" y="18"/>
                    </a:cubicBezTo>
                    <a:moveTo>
                      <a:pt x="21" y="0"/>
                    </a:moveTo>
                    <a:cubicBezTo>
                      <a:pt x="19" y="0"/>
                      <a:pt x="17" y="0"/>
                      <a:pt x="15" y="0"/>
                    </a:cubicBezTo>
                    <a:cubicBezTo>
                      <a:pt x="12" y="3"/>
                      <a:pt x="10" y="7"/>
                      <a:pt x="8" y="11"/>
                    </a:cubicBezTo>
                    <a:cubicBezTo>
                      <a:pt x="7" y="11"/>
                      <a:pt x="7" y="12"/>
                      <a:pt x="7" y="12"/>
                    </a:cubicBezTo>
                    <a:cubicBezTo>
                      <a:pt x="8" y="11"/>
                      <a:pt x="9" y="9"/>
                      <a:pt x="11" y="8"/>
                    </a:cubicBezTo>
                    <a:cubicBezTo>
                      <a:pt x="15" y="5"/>
                      <a:pt x="18" y="2"/>
                      <a:pt x="21" y="0"/>
                    </a:cubicBezTo>
                  </a:path>
                </a:pathLst>
              </a:custGeom>
              <a:solidFill>
                <a:srgbClr val="B2AB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136" name="Freeform 1620">
                <a:extLst>
                  <a:ext uri="{FF2B5EF4-FFF2-40B4-BE49-F238E27FC236}">
                    <a16:creationId xmlns:a16="http://schemas.microsoft.com/office/drawing/2014/main" id="{6B7796B0-A465-4D26-A5B5-278359BEFF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2" y="1435"/>
                <a:ext cx="5" cy="5"/>
              </a:xfrm>
              <a:custGeom>
                <a:avLst/>
                <a:gdLst>
                  <a:gd name="T0" fmla="*/ 0 w 3"/>
                  <a:gd name="T1" fmla="*/ 0 h 3"/>
                  <a:gd name="T2" fmla="*/ 22 w 3"/>
                  <a:gd name="T3" fmla="*/ 22 h 3"/>
                  <a:gd name="T4" fmla="*/ 22 w 3"/>
                  <a:gd name="T5" fmla="*/ 22 h 3"/>
                  <a:gd name="T6" fmla="*/ 8 w 3"/>
                  <a:gd name="T7" fmla="*/ 0 h 3"/>
                  <a:gd name="T8" fmla="*/ 0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cubicBezTo>
                      <a:pt x="1" y="1"/>
                      <a:pt x="2" y="2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2" y="1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</a:path>
                </a:pathLst>
              </a:custGeom>
              <a:solidFill>
                <a:srgbClr val="B2AB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137" name="Freeform 1621">
                <a:extLst>
                  <a:ext uri="{FF2B5EF4-FFF2-40B4-BE49-F238E27FC236}">
                    <a16:creationId xmlns:a16="http://schemas.microsoft.com/office/drawing/2014/main" id="{ACCB5692-6137-4B6C-AFD2-E580CCB0C6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5" y="1442"/>
                <a:ext cx="4" cy="3"/>
              </a:xfrm>
              <a:custGeom>
                <a:avLst/>
                <a:gdLst>
                  <a:gd name="T0" fmla="*/ 0 w 2"/>
                  <a:gd name="T1" fmla="*/ 0 h 2"/>
                  <a:gd name="T2" fmla="*/ 16 w 2"/>
                  <a:gd name="T3" fmla="*/ 12 h 2"/>
                  <a:gd name="T4" fmla="*/ 32 w 2"/>
                  <a:gd name="T5" fmla="*/ 12 h 2"/>
                  <a:gd name="T6" fmla="*/ 0 w 2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0" y="1"/>
                      <a:pt x="0" y="1"/>
                      <a:pt x="1" y="2"/>
                    </a:cubicBezTo>
                    <a:cubicBezTo>
                      <a:pt x="1" y="2"/>
                      <a:pt x="2" y="2"/>
                      <a:pt x="2" y="2"/>
                    </a:cubicBezTo>
                    <a:cubicBezTo>
                      <a:pt x="1" y="2"/>
                      <a:pt x="1" y="1"/>
                      <a:pt x="0" y="0"/>
                    </a:cubicBezTo>
                  </a:path>
                </a:pathLst>
              </a:custGeom>
              <a:solidFill>
                <a:srgbClr val="B2AB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138" name="Freeform 1622">
                <a:extLst>
                  <a:ext uri="{FF2B5EF4-FFF2-40B4-BE49-F238E27FC236}">
                    <a16:creationId xmlns:a16="http://schemas.microsoft.com/office/drawing/2014/main" id="{A54A4577-81F6-444A-B49D-479381BB6A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4" y="1435"/>
                <a:ext cx="13" cy="10"/>
              </a:xfrm>
              <a:custGeom>
                <a:avLst/>
                <a:gdLst>
                  <a:gd name="T0" fmla="*/ 0 w 8"/>
                  <a:gd name="T1" fmla="*/ 0 h 6"/>
                  <a:gd name="T2" fmla="*/ 13 w 8"/>
                  <a:gd name="T3" fmla="*/ 22 h 6"/>
                  <a:gd name="T4" fmla="*/ 13 w 8"/>
                  <a:gd name="T5" fmla="*/ 22 h 6"/>
                  <a:gd name="T6" fmla="*/ 55 w 8"/>
                  <a:gd name="T7" fmla="*/ 47 h 6"/>
                  <a:gd name="T8" fmla="*/ 47 w 8"/>
                  <a:gd name="T9" fmla="*/ 33 h 6"/>
                  <a:gd name="T10" fmla="*/ 0 w 8"/>
                  <a:gd name="T11" fmla="*/ 0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8" h="6">
                    <a:moveTo>
                      <a:pt x="0" y="0"/>
                    </a:moveTo>
                    <a:cubicBezTo>
                      <a:pt x="1" y="1"/>
                      <a:pt x="2" y="2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4" y="4"/>
                      <a:pt x="6" y="5"/>
                      <a:pt x="8" y="6"/>
                    </a:cubicBezTo>
                    <a:cubicBezTo>
                      <a:pt x="7" y="5"/>
                      <a:pt x="7" y="5"/>
                      <a:pt x="7" y="4"/>
                    </a:cubicBezTo>
                    <a:cubicBezTo>
                      <a:pt x="5" y="3"/>
                      <a:pt x="3" y="1"/>
                      <a:pt x="0" y="0"/>
                    </a:cubicBezTo>
                  </a:path>
                </a:pathLst>
              </a:custGeom>
              <a:solidFill>
                <a:srgbClr val="CFCB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139" name="Freeform 1623">
                <a:extLst>
                  <a:ext uri="{FF2B5EF4-FFF2-40B4-BE49-F238E27FC236}">
                    <a16:creationId xmlns:a16="http://schemas.microsoft.com/office/drawing/2014/main" id="{B2E0CF02-E79E-4858-A635-C6A0806334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9" y="1365"/>
                <a:ext cx="5" cy="9"/>
              </a:xfrm>
              <a:custGeom>
                <a:avLst/>
                <a:gdLst>
                  <a:gd name="T0" fmla="*/ 22 w 3"/>
                  <a:gd name="T1" fmla="*/ 0 h 6"/>
                  <a:gd name="T2" fmla="*/ 0 w 3"/>
                  <a:gd name="T3" fmla="*/ 32 h 6"/>
                  <a:gd name="T4" fmla="*/ 22 w 3"/>
                  <a:gd name="T5" fmla="*/ 0 h 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6">
                    <a:moveTo>
                      <a:pt x="3" y="0"/>
                    </a:moveTo>
                    <a:cubicBezTo>
                      <a:pt x="2" y="2"/>
                      <a:pt x="1" y="4"/>
                      <a:pt x="0" y="6"/>
                    </a:cubicBezTo>
                    <a:cubicBezTo>
                      <a:pt x="2" y="4"/>
                      <a:pt x="3" y="2"/>
                      <a:pt x="3" y="0"/>
                    </a:cubicBezTo>
                  </a:path>
                </a:pathLst>
              </a:custGeom>
              <a:solidFill>
                <a:srgbClr val="B2AB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140" name="Freeform 1624">
                <a:extLst>
                  <a:ext uri="{FF2B5EF4-FFF2-40B4-BE49-F238E27FC236}">
                    <a16:creationId xmlns:a16="http://schemas.microsoft.com/office/drawing/2014/main" id="{C98745D2-E05F-416C-9D15-300112BA9E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9" y="1363"/>
                <a:ext cx="7" cy="13"/>
              </a:xfrm>
              <a:custGeom>
                <a:avLst/>
                <a:gdLst>
                  <a:gd name="T0" fmla="*/ 37 w 4"/>
                  <a:gd name="T1" fmla="*/ 0 h 8"/>
                  <a:gd name="T2" fmla="*/ 0 w 4"/>
                  <a:gd name="T3" fmla="*/ 55 h 8"/>
                  <a:gd name="T4" fmla="*/ 0 w 4"/>
                  <a:gd name="T5" fmla="*/ 47 h 8"/>
                  <a:gd name="T6" fmla="*/ 28 w 4"/>
                  <a:gd name="T7" fmla="*/ 8 h 8"/>
                  <a:gd name="T8" fmla="*/ 37 w 4"/>
                  <a:gd name="T9" fmla="*/ 0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8">
                    <a:moveTo>
                      <a:pt x="4" y="0"/>
                    </a:moveTo>
                    <a:cubicBezTo>
                      <a:pt x="2" y="2"/>
                      <a:pt x="1" y="5"/>
                      <a:pt x="0" y="8"/>
                    </a:cubicBezTo>
                    <a:cubicBezTo>
                      <a:pt x="0" y="8"/>
                      <a:pt x="0" y="8"/>
                      <a:pt x="0" y="7"/>
                    </a:cubicBezTo>
                    <a:cubicBezTo>
                      <a:pt x="1" y="5"/>
                      <a:pt x="2" y="3"/>
                      <a:pt x="3" y="1"/>
                    </a:cubicBezTo>
                    <a:cubicBezTo>
                      <a:pt x="3" y="1"/>
                      <a:pt x="3" y="0"/>
                      <a:pt x="4" y="0"/>
                    </a:cubicBezTo>
                  </a:path>
                </a:pathLst>
              </a:custGeom>
              <a:solidFill>
                <a:srgbClr val="CFCB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141" name="Line 1625">
                <a:extLst>
                  <a:ext uri="{FF2B5EF4-FFF2-40B4-BE49-F238E27FC236}">
                    <a16:creationId xmlns:a16="http://schemas.microsoft.com/office/drawing/2014/main" id="{57D7EE9D-680F-4DDD-8385-E8496BC5EF2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971" y="1411"/>
                <a:ext cx="1" cy="1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142" name="Line 1626">
                <a:extLst>
                  <a:ext uri="{FF2B5EF4-FFF2-40B4-BE49-F238E27FC236}">
                    <a16:creationId xmlns:a16="http://schemas.microsoft.com/office/drawing/2014/main" id="{5059DEF4-C539-4F6C-8C7C-D276EEEDC0E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971" y="1411"/>
                <a:ext cx="1" cy="1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143" name="Freeform 1627">
                <a:extLst>
                  <a:ext uri="{FF2B5EF4-FFF2-40B4-BE49-F238E27FC236}">
                    <a16:creationId xmlns:a16="http://schemas.microsoft.com/office/drawing/2014/main" id="{DADEDB5B-D186-49B3-8386-2D9C229AB70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045" y="1366"/>
                <a:ext cx="111" cy="50"/>
              </a:xfrm>
              <a:custGeom>
                <a:avLst/>
                <a:gdLst>
                  <a:gd name="T0" fmla="*/ 307 w 69"/>
                  <a:gd name="T1" fmla="*/ 89 h 31"/>
                  <a:gd name="T2" fmla="*/ 294 w 69"/>
                  <a:gd name="T3" fmla="*/ 97 h 31"/>
                  <a:gd name="T4" fmla="*/ 208 w 69"/>
                  <a:gd name="T5" fmla="*/ 169 h 31"/>
                  <a:gd name="T6" fmla="*/ 196 w 69"/>
                  <a:gd name="T7" fmla="*/ 169 h 31"/>
                  <a:gd name="T8" fmla="*/ 88 w 69"/>
                  <a:gd name="T9" fmla="*/ 135 h 31"/>
                  <a:gd name="T10" fmla="*/ 88 w 69"/>
                  <a:gd name="T11" fmla="*/ 135 h 31"/>
                  <a:gd name="T12" fmla="*/ 68 w 69"/>
                  <a:gd name="T13" fmla="*/ 144 h 31"/>
                  <a:gd name="T14" fmla="*/ 42 w 69"/>
                  <a:gd name="T15" fmla="*/ 211 h 31"/>
                  <a:gd name="T16" fmla="*/ 88 w 69"/>
                  <a:gd name="T17" fmla="*/ 177 h 31"/>
                  <a:gd name="T18" fmla="*/ 129 w 69"/>
                  <a:gd name="T19" fmla="*/ 169 h 31"/>
                  <a:gd name="T20" fmla="*/ 145 w 69"/>
                  <a:gd name="T21" fmla="*/ 169 h 31"/>
                  <a:gd name="T22" fmla="*/ 162 w 69"/>
                  <a:gd name="T23" fmla="*/ 169 h 31"/>
                  <a:gd name="T24" fmla="*/ 162 w 69"/>
                  <a:gd name="T25" fmla="*/ 169 h 31"/>
                  <a:gd name="T26" fmla="*/ 307 w 69"/>
                  <a:gd name="T27" fmla="*/ 145 h 31"/>
                  <a:gd name="T28" fmla="*/ 396 w 69"/>
                  <a:gd name="T29" fmla="*/ 131 h 31"/>
                  <a:gd name="T30" fmla="*/ 383 w 69"/>
                  <a:gd name="T31" fmla="*/ 123 h 31"/>
                  <a:gd name="T32" fmla="*/ 383 w 69"/>
                  <a:gd name="T33" fmla="*/ 123 h 31"/>
                  <a:gd name="T34" fmla="*/ 367 w 69"/>
                  <a:gd name="T35" fmla="*/ 123 h 31"/>
                  <a:gd name="T36" fmla="*/ 349 w 69"/>
                  <a:gd name="T37" fmla="*/ 131 h 31"/>
                  <a:gd name="T38" fmla="*/ 341 w 69"/>
                  <a:gd name="T39" fmla="*/ 123 h 31"/>
                  <a:gd name="T40" fmla="*/ 307 w 69"/>
                  <a:gd name="T41" fmla="*/ 89 h 31"/>
                  <a:gd name="T42" fmla="*/ 367 w 69"/>
                  <a:gd name="T43" fmla="*/ 0 h 31"/>
                  <a:gd name="T44" fmla="*/ 199 w 69"/>
                  <a:gd name="T45" fmla="*/ 21 h 31"/>
                  <a:gd name="T46" fmla="*/ 175 w 69"/>
                  <a:gd name="T47" fmla="*/ 21 h 31"/>
                  <a:gd name="T48" fmla="*/ 34 w 69"/>
                  <a:gd name="T49" fmla="*/ 13 h 31"/>
                  <a:gd name="T50" fmla="*/ 0 w 69"/>
                  <a:gd name="T51" fmla="*/ 8 h 31"/>
                  <a:gd name="T52" fmla="*/ 21 w 69"/>
                  <a:gd name="T53" fmla="*/ 47 h 31"/>
                  <a:gd name="T54" fmla="*/ 21 w 69"/>
                  <a:gd name="T55" fmla="*/ 42 h 31"/>
                  <a:gd name="T56" fmla="*/ 111 w 69"/>
                  <a:gd name="T57" fmla="*/ 76 h 31"/>
                  <a:gd name="T58" fmla="*/ 145 w 69"/>
                  <a:gd name="T59" fmla="*/ 76 h 31"/>
                  <a:gd name="T60" fmla="*/ 251 w 69"/>
                  <a:gd name="T61" fmla="*/ 42 h 31"/>
                  <a:gd name="T62" fmla="*/ 301 w 69"/>
                  <a:gd name="T63" fmla="*/ 21 h 31"/>
                  <a:gd name="T64" fmla="*/ 320 w 69"/>
                  <a:gd name="T65" fmla="*/ 26 h 31"/>
                  <a:gd name="T66" fmla="*/ 349 w 69"/>
                  <a:gd name="T67" fmla="*/ 42 h 31"/>
                  <a:gd name="T68" fmla="*/ 367 w 69"/>
                  <a:gd name="T69" fmla="*/ 42 h 31"/>
                  <a:gd name="T70" fmla="*/ 396 w 69"/>
                  <a:gd name="T71" fmla="*/ 42 h 31"/>
                  <a:gd name="T72" fmla="*/ 420 w 69"/>
                  <a:gd name="T73" fmla="*/ 34 h 31"/>
                  <a:gd name="T74" fmla="*/ 463 w 69"/>
                  <a:gd name="T75" fmla="*/ 26 h 31"/>
                  <a:gd name="T76" fmla="*/ 367 w 69"/>
                  <a:gd name="T77" fmla="*/ 0 h 3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69" h="31">
                    <a:moveTo>
                      <a:pt x="46" y="13"/>
                    </a:moveTo>
                    <a:cubicBezTo>
                      <a:pt x="46" y="13"/>
                      <a:pt x="45" y="13"/>
                      <a:pt x="44" y="14"/>
                    </a:cubicBezTo>
                    <a:cubicBezTo>
                      <a:pt x="39" y="20"/>
                      <a:pt x="38" y="25"/>
                      <a:pt x="31" y="25"/>
                    </a:cubicBezTo>
                    <a:cubicBezTo>
                      <a:pt x="30" y="25"/>
                      <a:pt x="30" y="25"/>
                      <a:pt x="29" y="25"/>
                    </a:cubicBezTo>
                    <a:cubicBezTo>
                      <a:pt x="24" y="24"/>
                      <a:pt x="19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2" y="20"/>
                      <a:pt x="11" y="20"/>
                      <a:pt x="10" y="21"/>
                    </a:cubicBezTo>
                    <a:cubicBezTo>
                      <a:pt x="9" y="24"/>
                      <a:pt x="8" y="27"/>
                      <a:pt x="6" y="31"/>
                    </a:cubicBezTo>
                    <a:cubicBezTo>
                      <a:pt x="8" y="31"/>
                      <a:pt x="11" y="27"/>
                      <a:pt x="13" y="26"/>
                    </a:cubicBezTo>
                    <a:cubicBezTo>
                      <a:pt x="15" y="26"/>
                      <a:pt x="17" y="25"/>
                      <a:pt x="19" y="25"/>
                    </a:cubicBezTo>
                    <a:cubicBezTo>
                      <a:pt x="20" y="25"/>
                      <a:pt x="21" y="25"/>
                      <a:pt x="22" y="25"/>
                    </a:cubicBezTo>
                    <a:cubicBezTo>
                      <a:pt x="22" y="25"/>
                      <a:pt x="23" y="25"/>
                      <a:pt x="24" y="25"/>
                    </a:cubicBezTo>
                    <a:cubicBezTo>
                      <a:pt x="24" y="25"/>
                      <a:pt x="24" y="25"/>
                      <a:pt x="24" y="25"/>
                    </a:cubicBezTo>
                    <a:cubicBezTo>
                      <a:pt x="33" y="25"/>
                      <a:pt x="38" y="25"/>
                      <a:pt x="46" y="22"/>
                    </a:cubicBezTo>
                    <a:cubicBezTo>
                      <a:pt x="49" y="21"/>
                      <a:pt x="54" y="19"/>
                      <a:pt x="59" y="19"/>
                    </a:cubicBezTo>
                    <a:cubicBezTo>
                      <a:pt x="58" y="19"/>
                      <a:pt x="58" y="18"/>
                      <a:pt x="57" y="18"/>
                    </a:cubicBezTo>
                    <a:cubicBezTo>
                      <a:pt x="57" y="18"/>
                      <a:pt x="57" y="18"/>
                      <a:pt x="57" y="18"/>
                    </a:cubicBezTo>
                    <a:cubicBezTo>
                      <a:pt x="56" y="18"/>
                      <a:pt x="55" y="18"/>
                      <a:pt x="55" y="18"/>
                    </a:cubicBezTo>
                    <a:cubicBezTo>
                      <a:pt x="54" y="18"/>
                      <a:pt x="53" y="19"/>
                      <a:pt x="52" y="19"/>
                    </a:cubicBezTo>
                    <a:cubicBezTo>
                      <a:pt x="52" y="19"/>
                      <a:pt x="51" y="18"/>
                      <a:pt x="51" y="18"/>
                    </a:cubicBezTo>
                    <a:cubicBezTo>
                      <a:pt x="48" y="17"/>
                      <a:pt x="48" y="13"/>
                      <a:pt x="46" y="13"/>
                    </a:cubicBezTo>
                    <a:moveTo>
                      <a:pt x="55" y="0"/>
                    </a:moveTo>
                    <a:cubicBezTo>
                      <a:pt x="46" y="0"/>
                      <a:pt x="36" y="2"/>
                      <a:pt x="30" y="3"/>
                    </a:cubicBezTo>
                    <a:cubicBezTo>
                      <a:pt x="29" y="3"/>
                      <a:pt x="27" y="3"/>
                      <a:pt x="26" y="3"/>
                    </a:cubicBezTo>
                    <a:cubicBezTo>
                      <a:pt x="19" y="3"/>
                      <a:pt x="12" y="2"/>
                      <a:pt x="5" y="2"/>
                    </a:cubicBezTo>
                    <a:cubicBezTo>
                      <a:pt x="3" y="2"/>
                      <a:pt x="1" y="1"/>
                      <a:pt x="0" y="1"/>
                    </a:cubicBezTo>
                    <a:cubicBezTo>
                      <a:pt x="1" y="3"/>
                      <a:pt x="2" y="5"/>
                      <a:pt x="3" y="7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7" y="9"/>
                      <a:pt x="13" y="10"/>
                      <a:pt x="17" y="11"/>
                    </a:cubicBezTo>
                    <a:cubicBezTo>
                      <a:pt x="19" y="11"/>
                      <a:pt x="20" y="11"/>
                      <a:pt x="22" y="11"/>
                    </a:cubicBezTo>
                    <a:cubicBezTo>
                      <a:pt x="27" y="11"/>
                      <a:pt x="31" y="9"/>
                      <a:pt x="37" y="6"/>
                    </a:cubicBezTo>
                    <a:cubicBezTo>
                      <a:pt x="39" y="5"/>
                      <a:pt x="42" y="3"/>
                      <a:pt x="45" y="3"/>
                    </a:cubicBezTo>
                    <a:cubicBezTo>
                      <a:pt x="46" y="3"/>
                      <a:pt x="47" y="3"/>
                      <a:pt x="48" y="4"/>
                    </a:cubicBezTo>
                    <a:cubicBezTo>
                      <a:pt x="49" y="4"/>
                      <a:pt x="50" y="5"/>
                      <a:pt x="52" y="6"/>
                    </a:cubicBezTo>
                    <a:cubicBezTo>
                      <a:pt x="53" y="6"/>
                      <a:pt x="54" y="6"/>
                      <a:pt x="55" y="6"/>
                    </a:cubicBezTo>
                    <a:cubicBezTo>
                      <a:pt x="57" y="6"/>
                      <a:pt x="58" y="6"/>
                      <a:pt x="59" y="6"/>
                    </a:cubicBezTo>
                    <a:cubicBezTo>
                      <a:pt x="60" y="6"/>
                      <a:pt x="62" y="6"/>
                      <a:pt x="63" y="5"/>
                    </a:cubicBezTo>
                    <a:cubicBezTo>
                      <a:pt x="65" y="5"/>
                      <a:pt x="67" y="5"/>
                      <a:pt x="69" y="4"/>
                    </a:cubicBezTo>
                    <a:cubicBezTo>
                      <a:pt x="67" y="1"/>
                      <a:pt x="61" y="0"/>
                      <a:pt x="55" y="0"/>
                    </a:cubicBezTo>
                  </a:path>
                </a:pathLst>
              </a:custGeom>
              <a:solidFill>
                <a:srgbClr val="463D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144" name="Freeform 1628">
                <a:extLst>
                  <a:ext uri="{FF2B5EF4-FFF2-40B4-BE49-F238E27FC236}">
                    <a16:creationId xmlns:a16="http://schemas.microsoft.com/office/drawing/2014/main" id="{40DA4280-ECE5-4FE5-8CB5-5470EB1A374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050" y="1371"/>
                <a:ext cx="111" cy="35"/>
              </a:xfrm>
              <a:custGeom>
                <a:avLst/>
                <a:gdLst>
                  <a:gd name="T0" fmla="*/ 417 w 69"/>
                  <a:gd name="T1" fmla="*/ 108 h 22"/>
                  <a:gd name="T2" fmla="*/ 409 w 69"/>
                  <a:gd name="T3" fmla="*/ 108 h 22"/>
                  <a:gd name="T4" fmla="*/ 417 w 69"/>
                  <a:gd name="T5" fmla="*/ 108 h 22"/>
                  <a:gd name="T6" fmla="*/ 417 w 69"/>
                  <a:gd name="T7" fmla="*/ 108 h 22"/>
                  <a:gd name="T8" fmla="*/ 442 w 69"/>
                  <a:gd name="T9" fmla="*/ 8 h 22"/>
                  <a:gd name="T10" fmla="*/ 404 w 69"/>
                  <a:gd name="T11" fmla="*/ 13 h 22"/>
                  <a:gd name="T12" fmla="*/ 375 w 69"/>
                  <a:gd name="T13" fmla="*/ 21 h 22"/>
                  <a:gd name="T14" fmla="*/ 388 w 69"/>
                  <a:gd name="T15" fmla="*/ 89 h 22"/>
                  <a:gd name="T16" fmla="*/ 454 w 69"/>
                  <a:gd name="T17" fmla="*/ 76 h 22"/>
                  <a:gd name="T18" fmla="*/ 442 w 69"/>
                  <a:gd name="T19" fmla="*/ 8 h 22"/>
                  <a:gd name="T20" fmla="*/ 282 w 69"/>
                  <a:gd name="T21" fmla="*/ 0 h 22"/>
                  <a:gd name="T22" fmla="*/ 228 w 69"/>
                  <a:gd name="T23" fmla="*/ 21 h 22"/>
                  <a:gd name="T24" fmla="*/ 129 w 69"/>
                  <a:gd name="T25" fmla="*/ 53 h 22"/>
                  <a:gd name="T26" fmla="*/ 97 w 69"/>
                  <a:gd name="T27" fmla="*/ 53 h 22"/>
                  <a:gd name="T28" fmla="*/ 0 w 69"/>
                  <a:gd name="T29" fmla="*/ 21 h 22"/>
                  <a:gd name="T30" fmla="*/ 0 w 69"/>
                  <a:gd name="T31" fmla="*/ 25 h 22"/>
                  <a:gd name="T32" fmla="*/ 47 w 69"/>
                  <a:gd name="T33" fmla="*/ 95 h 22"/>
                  <a:gd name="T34" fmla="*/ 47 w 69"/>
                  <a:gd name="T35" fmla="*/ 116 h 22"/>
                  <a:gd name="T36" fmla="*/ 68 w 69"/>
                  <a:gd name="T37" fmla="*/ 108 h 22"/>
                  <a:gd name="T38" fmla="*/ 68 w 69"/>
                  <a:gd name="T39" fmla="*/ 108 h 22"/>
                  <a:gd name="T40" fmla="*/ 175 w 69"/>
                  <a:gd name="T41" fmla="*/ 142 h 22"/>
                  <a:gd name="T42" fmla="*/ 187 w 69"/>
                  <a:gd name="T43" fmla="*/ 142 h 22"/>
                  <a:gd name="T44" fmla="*/ 275 w 69"/>
                  <a:gd name="T45" fmla="*/ 73 h 22"/>
                  <a:gd name="T46" fmla="*/ 288 w 69"/>
                  <a:gd name="T47" fmla="*/ 64 h 22"/>
                  <a:gd name="T48" fmla="*/ 320 w 69"/>
                  <a:gd name="T49" fmla="*/ 95 h 22"/>
                  <a:gd name="T50" fmla="*/ 328 w 69"/>
                  <a:gd name="T51" fmla="*/ 102 h 22"/>
                  <a:gd name="T52" fmla="*/ 349 w 69"/>
                  <a:gd name="T53" fmla="*/ 95 h 22"/>
                  <a:gd name="T54" fmla="*/ 362 w 69"/>
                  <a:gd name="T55" fmla="*/ 95 h 22"/>
                  <a:gd name="T56" fmla="*/ 362 w 69"/>
                  <a:gd name="T57" fmla="*/ 95 h 22"/>
                  <a:gd name="T58" fmla="*/ 354 w 69"/>
                  <a:gd name="T59" fmla="*/ 46 h 22"/>
                  <a:gd name="T60" fmla="*/ 349 w 69"/>
                  <a:gd name="T61" fmla="*/ 46 h 22"/>
                  <a:gd name="T62" fmla="*/ 301 w 69"/>
                  <a:gd name="T63" fmla="*/ 56 h 22"/>
                  <a:gd name="T64" fmla="*/ 275 w 69"/>
                  <a:gd name="T65" fmla="*/ 40 h 22"/>
                  <a:gd name="T66" fmla="*/ 328 w 69"/>
                  <a:gd name="T67" fmla="*/ 21 h 22"/>
                  <a:gd name="T68" fmla="*/ 301 w 69"/>
                  <a:gd name="T69" fmla="*/ 8 h 22"/>
                  <a:gd name="T70" fmla="*/ 282 w 69"/>
                  <a:gd name="T71" fmla="*/ 0 h 22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69" h="22">
                    <a:moveTo>
                      <a:pt x="62" y="17"/>
                    </a:moveTo>
                    <a:cubicBezTo>
                      <a:pt x="62" y="17"/>
                      <a:pt x="61" y="17"/>
                      <a:pt x="61" y="17"/>
                    </a:cubicBezTo>
                    <a:cubicBezTo>
                      <a:pt x="61" y="17"/>
                      <a:pt x="61" y="17"/>
                      <a:pt x="62" y="17"/>
                    </a:cubicBezTo>
                    <a:cubicBezTo>
                      <a:pt x="62" y="17"/>
                      <a:pt x="62" y="17"/>
                      <a:pt x="62" y="17"/>
                    </a:cubicBezTo>
                    <a:moveTo>
                      <a:pt x="66" y="1"/>
                    </a:moveTo>
                    <a:cubicBezTo>
                      <a:pt x="64" y="2"/>
                      <a:pt x="62" y="2"/>
                      <a:pt x="60" y="2"/>
                    </a:cubicBezTo>
                    <a:cubicBezTo>
                      <a:pt x="59" y="3"/>
                      <a:pt x="57" y="3"/>
                      <a:pt x="56" y="3"/>
                    </a:cubicBezTo>
                    <a:cubicBezTo>
                      <a:pt x="58" y="5"/>
                      <a:pt x="59" y="8"/>
                      <a:pt x="58" y="14"/>
                    </a:cubicBezTo>
                    <a:cubicBezTo>
                      <a:pt x="61" y="14"/>
                      <a:pt x="65" y="12"/>
                      <a:pt x="68" y="12"/>
                    </a:cubicBezTo>
                    <a:cubicBezTo>
                      <a:pt x="69" y="7"/>
                      <a:pt x="68" y="4"/>
                      <a:pt x="66" y="1"/>
                    </a:cubicBezTo>
                    <a:moveTo>
                      <a:pt x="42" y="0"/>
                    </a:moveTo>
                    <a:cubicBezTo>
                      <a:pt x="39" y="0"/>
                      <a:pt x="36" y="2"/>
                      <a:pt x="34" y="3"/>
                    </a:cubicBezTo>
                    <a:cubicBezTo>
                      <a:pt x="28" y="6"/>
                      <a:pt x="24" y="8"/>
                      <a:pt x="19" y="8"/>
                    </a:cubicBezTo>
                    <a:cubicBezTo>
                      <a:pt x="17" y="8"/>
                      <a:pt x="16" y="8"/>
                      <a:pt x="14" y="8"/>
                    </a:cubicBezTo>
                    <a:cubicBezTo>
                      <a:pt x="10" y="7"/>
                      <a:pt x="4" y="6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4" y="9"/>
                      <a:pt x="7" y="14"/>
                      <a:pt x="7" y="15"/>
                    </a:cubicBezTo>
                    <a:cubicBezTo>
                      <a:pt x="7" y="16"/>
                      <a:pt x="7" y="17"/>
                      <a:pt x="7" y="18"/>
                    </a:cubicBezTo>
                    <a:cubicBezTo>
                      <a:pt x="8" y="17"/>
                      <a:pt x="9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6" y="18"/>
                      <a:pt x="21" y="21"/>
                      <a:pt x="26" y="22"/>
                    </a:cubicBezTo>
                    <a:cubicBezTo>
                      <a:pt x="27" y="22"/>
                      <a:pt x="27" y="22"/>
                      <a:pt x="28" y="22"/>
                    </a:cubicBezTo>
                    <a:cubicBezTo>
                      <a:pt x="35" y="22"/>
                      <a:pt x="36" y="17"/>
                      <a:pt x="41" y="11"/>
                    </a:cubicBezTo>
                    <a:cubicBezTo>
                      <a:pt x="42" y="10"/>
                      <a:pt x="43" y="10"/>
                      <a:pt x="43" y="10"/>
                    </a:cubicBezTo>
                    <a:cubicBezTo>
                      <a:pt x="45" y="10"/>
                      <a:pt x="45" y="14"/>
                      <a:pt x="48" y="15"/>
                    </a:cubicBezTo>
                    <a:cubicBezTo>
                      <a:pt x="48" y="15"/>
                      <a:pt x="49" y="16"/>
                      <a:pt x="49" y="16"/>
                    </a:cubicBezTo>
                    <a:cubicBezTo>
                      <a:pt x="50" y="16"/>
                      <a:pt x="51" y="15"/>
                      <a:pt x="52" y="15"/>
                    </a:cubicBezTo>
                    <a:cubicBezTo>
                      <a:pt x="52" y="15"/>
                      <a:pt x="53" y="15"/>
                      <a:pt x="54" y="15"/>
                    </a:cubicBezTo>
                    <a:cubicBezTo>
                      <a:pt x="54" y="15"/>
                      <a:pt x="54" y="15"/>
                      <a:pt x="54" y="15"/>
                    </a:cubicBezTo>
                    <a:cubicBezTo>
                      <a:pt x="53" y="13"/>
                      <a:pt x="52" y="11"/>
                      <a:pt x="53" y="7"/>
                    </a:cubicBezTo>
                    <a:cubicBezTo>
                      <a:pt x="52" y="7"/>
                      <a:pt x="52" y="7"/>
                      <a:pt x="52" y="7"/>
                    </a:cubicBezTo>
                    <a:cubicBezTo>
                      <a:pt x="49" y="7"/>
                      <a:pt x="47" y="8"/>
                      <a:pt x="45" y="9"/>
                    </a:cubicBezTo>
                    <a:cubicBezTo>
                      <a:pt x="41" y="6"/>
                      <a:pt x="41" y="6"/>
                      <a:pt x="41" y="6"/>
                    </a:cubicBezTo>
                    <a:cubicBezTo>
                      <a:pt x="44" y="5"/>
                      <a:pt x="46" y="4"/>
                      <a:pt x="49" y="3"/>
                    </a:cubicBezTo>
                    <a:cubicBezTo>
                      <a:pt x="47" y="2"/>
                      <a:pt x="46" y="1"/>
                      <a:pt x="45" y="1"/>
                    </a:cubicBezTo>
                    <a:cubicBezTo>
                      <a:pt x="44" y="0"/>
                      <a:pt x="43" y="0"/>
                      <a:pt x="42" y="0"/>
                    </a:cubicBezTo>
                  </a:path>
                </a:pathLst>
              </a:custGeom>
              <a:solidFill>
                <a:srgbClr val="847B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145" name="Freeform 1629">
                <a:extLst>
                  <a:ext uri="{FF2B5EF4-FFF2-40B4-BE49-F238E27FC236}">
                    <a16:creationId xmlns:a16="http://schemas.microsoft.com/office/drawing/2014/main" id="{BE7CA080-DF0B-478D-84D7-622494D6145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129" y="1376"/>
                <a:ext cx="28" cy="29"/>
              </a:xfrm>
              <a:custGeom>
                <a:avLst/>
                <a:gdLst>
                  <a:gd name="T0" fmla="*/ 106 w 18"/>
                  <a:gd name="T1" fmla="*/ 89 h 18"/>
                  <a:gd name="T2" fmla="*/ 95 w 18"/>
                  <a:gd name="T3" fmla="*/ 110 h 18"/>
                  <a:gd name="T4" fmla="*/ 95 w 18"/>
                  <a:gd name="T5" fmla="*/ 114 h 18"/>
                  <a:gd name="T6" fmla="*/ 96 w 18"/>
                  <a:gd name="T7" fmla="*/ 122 h 18"/>
                  <a:gd name="T8" fmla="*/ 106 w 18"/>
                  <a:gd name="T9" fmla="*/ 89 h 18"/>
                  <a:gd name="T10" fmla="*/ 30 w 18"/>
                  <a:gd name="T11" fmla="*/ 81 h 18"/>
                  <a:gd name="T12" fmla="*/ 40 w 18"/>
                  <a:gd name="T13" fmla="*/ 89 h 18"/>
                  <a:gd name="T14" fmla="*/ 40 w 18"/>
                  <a:gd name="T15" fmla="*/ 89 h 18"/>
                  <a:gd name="T16" fmla="*/ 40 w 18"/>
                  <a:gd name="T17" fmla="*/ 89 h 18"/>
                  <a:gd name="T18" fmla="*/ 30 w 18"/>
                  <a:gd name="T19" fmla="*/ 81 h 18"/>
                  <a:gd name="T20" fmla="*/ 19 w 18"/>
                  <a:gd name="T21" fmla="*/ 0 h 18"/>
                  <a:gd name="T22" fmla="*/ 0 w 18"/>
                  <a:gd name="T23" fmla="*/ 0 h 18"/>
                  <a:gd name="T24" fmla="*/ 8 w 18"/>
                  <a:gd name="T25" fmla="*/ 8 h 18"/>
                  <a:gd name="T26" fmla="*/ 22 w 18"/>
                  <a:gd name="T27" fmla="*/ 8 h 18"/>
                  <a:gd name="T28" fmla="*/ 40 w 18"/>
                  <a:gd name="T29" fmla="*/ 0 h 18"/>
                  <a:gd name="T30" fmla="*/ 19 w 18"/>
                  <a:gd name="T31" fmla="*/ 0 h 18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18" h="18">
                    <a:moveTo>
                      <a:pt x="18" y="13"/>
                    </a:moveTo>
                    <a:cubicBezTo>
                      <a:pt x="17" y="14"/>
                      <a:pt x="17" y="15"/>
                      <a:pt x="16" y="16"/>
                    </a:cubicBezTo>
                    <a:cubicBezTo>
                      <a:pt x="16" y="16"/>
                      <a:pt x="16" y="16"/>
                      <a:pt x="16" y="17"/>
                    </a:cubicBezTo>
                    <a:cubicBezTo>
                      <a:pt x="16" y="17"/>
                      <a:pt x="17" y="17"/>
                      <a:pt x="17" y="18"/>
                    </a:cubicBezTo>
                    <a:cubicBezTo>
                      <a:pt x="18" y="13"/>
                      <a:pt x="18" y="13"/>
                      <a:pt x="18" y="13"/>
                    </a:cubicBezTo>
                    <a:moveTo>
                      <a:pt x="5" y="12"/>
                    </a:moveTo>
                    <a:cubicBezTo>
                      <a:pt x="6" y="12"/>
                      <a:pt x="6" y="13"/>
                      <a:pt x="7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6" y="12"/>
                      <a:pt x="6" y="12"/>
                      <a:pt x="5" y="12"/>
                    </a:cubicBezTo>
                    <a:moveTo>
                      <a:pt x="3" y="0"/>
                    </a:moveTo>
                    <a:cubicBezTo>
                      <a:pt x="2" y="0"/>
                      <a:pt x="1" y="0"/>
                      <a:pt x="0" y="0"/>
                    </a:cubicBezTo>
                    <a:cubicBezTo>
                      <a:pt x="0" y="0"/>
                      <a:pt x="1" y="0"/>
                      <a:pt x="1" y="1"/>
                    </a:cubicBezTo>
                    <a:cubicBezTo>
                      <a:pt x="2" y="1"/>
                      <a:pt x="3" y="1"/>
                      <a:pt x="4" y="1"/>
                    </a:cubicBezTo>
                    <a:cubicBezTo>
                      <a:pt x="5" y="1"/>
                      <a:pt x="6" y="1"/>
                      <a:pt x="7" y="0"/>
                    </a:cubicBezTo>
                    <a:cubicBezTo>
                      <a:pt x="6" y="0"/>
                      <a:pt x="5" y="0"/>
                      <a:pt x="3" y="0"/>
                    </a:cubicBezTo>
                  </a:path>
                </a:pathLst>
              </a:custGeom>
              <a:solidFill>
                <a:srgbClr val="847B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146" name="Freeform 1630">
                <a:extLst>
                  <a:ext uri="{FF2B5EF4-FFF2-40B4-BE49-F238E27FC236}">
                    <a16:creationId xmlns:a16="http://schemas.microsoft.com/office/drawing/2014/main" id="{866E8188-EE1B-498C-B549-0388776E20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16" y="1376"/>
                <a:ext cx="43" cy="27"/>
              </a:xfrm>
              <a:custGeom>
                <a:avLst/>
                <a:gdLst>
                  <a:gd name="T0" fmla="*/ 53 w 27"/>
                  <a:gd name="T1" fmla="*/ 0 h 17"/>
                  <a:gd name="T2" fmla="*/ 0 w 27"/>
                  <a:gd name="T3" fmla="*/ 21 h 17"/>
                  <a:gd name="T4" fmla="*/ 25 w 27"/>
                  <a:gd name="T5" fmla="*/ 40 h 17"/>
                  <a:gd name="T6" fmla="*/ 73 w 27"/>
                  <a:gd name="T7" fmla="*/ 25 h 17"/>
                  <a:gd name="T8" fmla="*/ 76 w 27"/>
                  <a:gd name="T9" fmla="*/ 25 h 17"/>
                  <a:gd name="T10" fmla="*/ 84 w 27"/>
                  <a:gd name="T11" fmla="*/ 76 h 17"/>
                  <a:gd name="T12" fmla="*/ 97 w 27"/>
                  <a:gd name="T13" fmla="*/ 83 h 17"/>
                  <a:gd name="T14" fmla="*/ 97 w 27"/>
                  <a:gd name="T15" fmla="*/ 83 h 17"/>
                  <a:gd name="T16" fmla="*/ 97 w 27"/>
                  <a:gd name="T17" fmla="*/ 83 h 17"/>
                  <a:gd name="T18" fmla="*/ 121 w 27"/>
                  <a:gd name="T19" fmla="*/ 89 h 17"/>
                  <a:gd name="T20" fmla="*/ 129 w 27"/>
                  <a:gd name="T21" fmla="*/ 89 h 17"/>
                  <a:gd name="T22" fmla="*/ 134 w 27"/>
                  <a:gd name="T23" fmla="*/ 89 h 17"/>
                  <a:gd name="T24" fmla="*/ 134 w 27"/>
                  <a:gd name="T25" fmla="*/ 89 h 17"/>
                  <a:gd name="T26" fmla="*/ 154 w 27"/>
                  <a:gd name="T27" fmla="*/ 108 h 17"/>
                  <a:gd name="T28" fmla="*/ 154 w 27"/>
                  <a:gd name="T29" fmla="*/ 102 h 17"/>
                  <a:gd name="T30" fmla="*/ 166 w 27"/>
                  <a:gd name="T31" fmla="*/ 83 h 17"/>
                  <a:gd name="T32" fmla="*/ 172 w 27"/>
                  <a:gd name="T33" fmla="*/ 56 h 17"/>
                  <a:gd name="T34" fmla="*/ 172 w 27"/>
                  <a:gd name="T35" fmla="*/ 56 h 17"/>
                  <a:gd name="T36" fmla="*/ 108 w 27"/>
                  <a:gd name="T37" fmla="*/ 68 h 17"/>
                  <a:gd name="T38" fmla="*/ 97 w 27"/>
                  <a:gd name="T39" fmla="*/ 0 h 17"/>
                  <a:gd name="T40" fmla="*/ 76 w 27"/>
                  <a:gd name="T41" fmla="*/ 8 h 17"/>
                  <a:gd name="T42" fmla="*/ 56 w 27"/>
                  <a:gd name="T43" fmla="*/ 8 h 17"/>
                  <a:gd name="T44" fmla="*/ 53 w 27"/>
                  <a:gd name="T45" fmla="*/ 0 h 17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27" h="17">
                    <a:moveTo>
                      <a:pt x="8" y="0"/>
                    </a:moveTo>
                    <a:cubicBezTo>
                      <a:pt x="5" y="1"/>
                      <a:pt x="3" y="2"/>
                      <a:pt x="0" y="3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6" y="5"/>
                      <a:pt x="8" y="4"/>
                      <a:pt x="11" y="4"/>
                    </a:cubicBezTo>
                    <a:cubicBezTo>
                      <a:pt x="11" y="4"/>
                      <a:pt x="11" y="4"/>
                      <a:pt x="12" y="4"/>
                    </a:cubicBezTo>
                    <a:cubicBezTo>
                      <a:pt x="11" y="8"/>
                      <a:pt x="12" y="10"/>
                      <a:pt x="13" y="12"/>
                    </a:cubicBezTo>
                    <a:cubicBezTo>
                      <a:pt x="14" y="12"/>
                      <a:pt x="14" y="12"/>
                      <a:pt x="15" y="13"/>
                    </a:cubicBezTo>
                    <a:cubicBezTo>
                      <a:pt x="15" y="13"/>
                      <a:pt x="15" y="13"/>
                      <a:pt x="15" y="13"/>
                    </a:cubicBezTo>
                    <a:cubicBezTo>
                      <a:pt x="15" y="13"/>
                      <a:pt x="15" y="13"/>
                      <a:pt x="15" y="13"/>
                    </a:cubicBezTo>
                    <a:cubicBezTo>
                      <a:pt x="17" y="13"/>
                      <a:pt x="18" y="13"/>
                      <a:pt x="19" y="14"/>
                    </a:cubicBezTo>
                    <a:cubicBezTo>
                      <a:pt x="19" y="14"/>
                      <a:pt x="20" y="14"/>
                      <a:pt x="20" y="14"/>
                    </a:cubicBezTo>
                    <a:cubicBezTo>
                      <a:pt x="20" y="14"/>
                      <a:pt x="21" y="14"/>
                      <a:pt x="21" y="14"/>
                    </a:cubicBezTo>
                    <a:cubicBezTo>
                      <a:pt x="21" y="14"/>
                      <a:pt x="21" y="14"/>
                      <a:pt x="21" y="14"/>
                    </a:cubicBezTo>
                    <a:cubicBezTo>
                      <a:pt x="22" y="15"/>
                      <a:pt x="23" y="16"/>
                      <a:pt x="24" y="17"/>
                    </a:cubicBezTo>
                    <a:cubicBezTo>
                      <a:pt x="24" y="16"/>
                      <a:pt x="24" y="16"/>
                      <a:pt x="24" y="16"/>
                    </a:cubicBezTo>
                    <a:cubicBezTo>
                      <a:pt x="25" y="15"/>
                      <a:pt x="25" y="14"/>
                      <a:pt x="26" y="13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4" y="9"/>
                      <a:pt x="20" y="11"/>
                      <a:pt x="17" y="11"/>
                    </a:cubicBezTo>
                    <a:cubicBezTo>
                      <a:pt x="18" y="5"/>
                      <a:pt x="17" y="2"/>
                      <a:pt x="15" y="0"/>
                    </a:cubicBezTo>
                    <a:cubicBezTo>
                      <a:pt x="14" y="1"/>
                      <a:pt x="13" y="1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9" y="0"/>
                      <a:pt x="8" y="0"/>
                      <a:pt x="8" y="0"/>
                    </a:cubicBezTo>
                  </a:path>
                </a:pathLst>
              </a:custGeom>
              <a:solidFill>
                <a:srgbClr val="B2AB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147" name="Freeform 1631">
                <a:extLst>
                  <a:ext uri="{FF2B5EF4-FFF2-40B4-BE49-F238E27FC236}">
                    <a16:creationId xmlns:a16="http://schemas.microsoft.com/office/drawing/2014/main" id="{972544A6-530C-4AD1-A6AA-F4E48D42FFB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011" y="1361"/>
                <a:ext cx="50" cy="57"/>
              </a:xfrm>
              <a:custGeom>
                <a:avLst/>
                <a:gdLst>
                  <a:gd name="T0" fmla="*/ 0 w 31"/>
                  <a:gd name="T1" fmla="*/ 13 h 35"/>
                  <a:gd name="T2" fmla="*/ 21 w 31"/>
                  <a:gd name="T3" fmla="*/ 42 h 35"/>
                  <a:gd name="T4" fmla="*/ 13 w 31"/>
                  <a:gd name="T5" fmla="*/ 34 h 35"/>
                  <a:gd name="T6" fmla="*/ 0 w 31"/>
                  <a:gd name="T7" fmla="*/ 13 h 35"/>
                  <a:gd name="T8" fmla="*/ 68 w 31"/>
                  <a:gd name="T9" fmla="*/ 0 h 35"/>
                  <a:gd name="T10" fmla="*/ 63 w 31"/>
                  <a:gd name="T11" fmla="*/ 8 h 35"/>
                  <a:gd name="T12" fmla="*/ 76 w 31"/>
                  <a:gd name="T13" fmla="*/ 47 h 35"/>
                  <a:gd name="T14" fmla="*/ 110 w 31"/>
                  <a:gd name="T15" fmla="*/ 88 h 35"/>
                  <a:gd name="T16" fmla="*/ 145 w 31"/>
                  <a:gd name="T17" fmla="*/ 98 h 35"/>
                  <a:gd name="T18" fmla="*/ 102 w 31"/>
                  <a:gd name="T19" fmla="*/ 111 h 35"/>
                  <a:gd name="T20" fmla="*/ 102 w 31"/>
                  <a:gd name="T21" fmla="*/ 122 h 35"/>
                  <a:gd name="T22" fmla="*/ 131 w 31"/>
                  <a:gd name="T23" fmla="*/ 204 h 35"/>
                  <a:gd name="T24" fmla="*/ 131 w 31"/>
                  <a:gd name="T25" fmla="*/ 204 h 35"/>
                  <a:gd name="T26" fmla="*/ 144 w 31"/>
                  <a:gd name="T27" fmla="*/ 239 h 35"/>
                  <a:gd name="T28" fmla="*/ 144 w 31"/>
                  <a:gd name="T29" fmla="*/ 239 h 35"/>
                  <a:gd name="T30" fmla="*/ 156 w 31"/>
                  <a:gd name="T31" fmla="*/ 246 h 35"/>
                  <a:gd name="T32" fmla="*/ 177 w 31"/>
                  <a:gd name="T33" fmla="*/ 246 h 35"/>
                  <a:gd name="T34" fmla="*/ 185 w 31"/>
                  <a:gd name="T35" fmla="*/ 239 h 35"/>
                  <a:gd name="T36" fmla="*/ 211 w 31"/>
                  <a:gd name="T37" fmla="*/ 169 h 35"/>
                  <a:gd name="T38" fmla="*/ 185 w 31"/>
                  <a:gd name="T39" fmla="*/ 181 h 35"/>
                  <a:gd name="T40" fmla="*/ 135 w 31"/>
                  <a:gd name="T41" fmla="*/ 204 h 35"/>
                  <a:gd name="T42" fmla="*/ 131 w 31"/>
                  <a:gd name="T43" fmla="*/ 204 h 35"/>
                  <a:gd name="T44" fmla="*/ 177 w 31"/>
                  <a:gd name="T45" fmla="*/ 122 h 35"/>
                  <a:gd name="T46" fmla="*/ 169 w 31"/>
                  <a:gd name="T47" fmla="*/ 77 h 35"/>
                  <a:gd name="T48" fmla="*/ 165 w 31"/>
                  <a:gd name="T49" fmla="*/ 68 h 35"/>
                  <a:gd name="T50" fmla="*/ 144 w 31"/>
                  <a:gd name="T51" fmla="*/ 29 h 35"/>
                  <a:gd name="T52" fmla="*/ 97 w 31"/>
                  <a:gd name="T53" fmla="*/ 13 h 35"/>
                  <a:gd name="T54" fmla="*/ 68 w 31"/>
                  <a:gd name="T55" fmla="*/ 0 h 3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31" h="35">
                    <a:moveTo>
                      <a:pt x="0" y="2"/>
                    </a:moveTo>
                    <a:cubicBezTo>
                      <a:pt x="1" y="3"/>
                      <a:pt x="2" y="5"/>
                      <a:pt x="3" y="6"/>
                    </a:cubicBezTo>
                    <a:cubicBezTo>
                      <a:pt x="3" y="6"/>
                      <a:pt x="3" y="5"/>
                      <a:pt x="2" y="5"/>
                    </a:cubicBezTo>
                    <a:cubicBezTo>
                      <a:pt x="2" y="4"/>
                      <a:pt x="1" y="3"/>
                      <a:pt x="0" y="2"/>
                    </a:cubicBezTo>
                    <a:moveTo>
                      <a:pt x="10" y="0"/>
                    </a:moveTo>
                    <a:cubicBezTo>
                      <a:pt x="10" y="0"/>
                      <a:pt x="9" y="1"/>
                      <a:pt x="9" y="1"/>
                    </a:cubicBezTo>
                    <a:cubicBezTo>
                      <a:pt x="7" y="5"/>
                      <a:pt x="9" y="5"/>
                      <a:pt x="11" y="7"/>
                    </a:cubicBezTo>
                    <a:cubicBezTo>
                      <a:pt x="13" y="9"/>
                      <a:pt x="14" y="11"/>
                      <a:pt x="16" y="12"/>
                    </a:cubicBezTo>
                    <a:cubicBezTo>
                      <a:pt x="17" y="13"/>
                      <a:pt x="20" y="14"/>
                      <a:pt x="22" y="14"/>
                    </a:cubicBezTo>
                    <a:cubicBezTo>
                      <a:pt x="20" y="16"/>
                      <a:pt x="17" y="16"/>
                      <a:pt x="15" y="16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8" y="21"/>
                      <a:pt x="17" y="24"/>
                      <a:pt x="19" y="29"/>
                    </a:cubicBezTo>
                    <a:cubicBezTo>
                      <a:pt x="19" y="29"/>
                      <a:pt x="19" y="29"/>
                      <a:pt x="19" y="29"/>
                    </a:cubicBezTo>
                    <a:cubicBezTo>
                      <a:pt x="20" y="30"/>
                      <a:pt x="21" y="32"/>
                      <a:pt x="21" y="34"/>
                    </a:cubicBezTo>
                    <a:cubicBezTo>
                      <a:pt x="21" y="34"/>
                      <a:pt x="21" y="34"/>
                      <a:pt x="21" y="34"/>
                    </a:cubicBezTo>
                    <a:cubicBezTo>
                      <a:pt x="22" y="35"/>
                      <a:pt x="22" y="35"/>
                      <a:pt x="23" y="35"/>
                    </a:cubicBezTo>
                    <a:cubicBezTo>
                      <a:pt x="24" y="35"/>
                      <a:pt x="25" y="35"/>
                      <a:pt x="26" y="35"/>
                    </a:cubicBezTo>
                    <a:cubicBezTo>
                      <a:pt x="26" y="35"/>
                      <a:pt x="26" y="35"/>
                      <a:pt x="27" y="34"/>
                    </a:cubicBezTo>
                    <a:cubicBezTo>
                      <a:pt x="29" y="30"/>
                      <a:pt x="30" y="27"/>
                      <a:pt x="31" y="24"/>
                    </a:cubicBezTo>
                    <a:cubicBezTo>
                      <a:pt x="29" y="24"/>
                      <a:pt x="28" y="25"/>
                      <a:pt x="27" y="26"/>
                    </a:cubicBezTo>
                    <a:cubicBezTo>
                      <a:pt x="24" y="27"/>
                      <a:pt x="22" y="29"/>
                      <a:pt x="20" y="29"/>
                    </a:cubicBezTo>
                    <a:cubicBezTo>
                      <a:pt x="20" y="29"/>
                      <a:pt x="19" y="29"/>
                      <a:pt x="19" y="29"/>
                    </a:cubicBezTo>
                    <a:cubicBezTo>
                      <a:pt x="18" y="24"/>
                      <a:pt x="25" y="21"/>
                      <a:pt x="26" y="17"/>
                    </a:cubicBezTo>
                    <a:cubicBezTo>
                      <a:pt x="27" y="15"/>
                      <a:pt x="25" y="13"/>
                      <a:pt x="25" y="11"/>
                    </a:cubicBezTo>
                    <a:cubicBezTo>
                      <a:pt x="24" y="10"/>
                      <a:pt x="24" y="10"/>
                      <a:pt x="24" y="10"/>
                    </a:cubicBezTo>
                    <a:cubicBezTo>
                      <a:pt x="23" y="8"/>
                      <a:pt x="22" y="6"/>
                      <a:pt x="21" y="4"/>
                    </a:cubicBezTo>
                    <a:cubicBezTo>
                      <a:pt x="18" y="4"/>
                      <a:pt x="16" y="3"/>
                      <a:pt x="14" y="2"/>
                    </a:cubicBezTo>
                    <a:cubicBezTo>
                      <a:pt x="12" y="2"/>
                      <a:pt x="11" y="1"/>
                      <a:pt x="10" y="0"/>
                    </a:cubicBezTo>
                  </a:path>
                </a:pathLst>
              </a:custGeom>
              <a:solidFill>
                <a:srgbClr val="544B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148" name="Freeform 1632">
                <a:extLst>
                  <a:ext uri="{FF2B5EF4-FFF2-40B4-BE49-F238E27FC236}">
                    <a16:creationId xmlns:a16="http://schemas.microsoft.com/office/drawing/2014/main" id="{DC61DEB9-5D27-4E0F-8D72-53E3B1E4BE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40" y="1377"/>
                <a:ext cx="21" cy="31"/>
              </a:xfrm>
              <a:custGeom>
                <a:avLst/>
                <a:gdLst>
                  <a:gd name="T0" fmla="*/ 42 w 13"/>
                  <a:gd name="T1" fmla="*/ 0 h 19"/>
                  <a:gd name="T2" fmla="*/ 47 w 13"/>
                  <a:gd name="T3" fmla="*/ 8 h 19"/>
                  <a:gd name="T4" fmla="*/ 55 w 13"/>
                  <a:gd name="T5" fmla="*/ 47 h 19"/>
                  <a:gd name="T6" fmla="*/ 8 w 13"/>
                  <a:gd name="T7" fmla="*/ 135 h 19"/>
                  <a:gd name="T8" fmla="*/ 13 w 13"/>
                  <a:gd name="T9" fmla="*/ 135 h 19"/>
                  <a:gd name="T10" fmla="*/ 63 w 13"/>
                  <a:gd name="T11" fmla="*/ 113 h 19"/>
                  <a:gd name="T12" fmla="*/ 89 w 13"/>
                  <a:gd name="T13" fmla="*/ 101 h 19"/>
                  <a:gd name="T14" fmla="*/ 89 w 13"/>
                  <a:gd name="T15" fmla="*/ 77 h 19"/>
                  <a:gd name="T16" fmla="*/ 42 w 13"/>
                  <a:gd name="T17" fmla="*/ 0 h 1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3" h="19">
                    <a:moveTo>
                      <a:pt x="6" y="0"/>
                    </a:moveTo>
                    <a:cubicBezTo>
                      <a:pt x="7" y="1"/>
                      <a:pt x="7" y="1"/>
                      <a:pt x="7" y="1"/>
                    </a:cubicBezTo>
                    <a:cubicBezTo>
                      <a:pt x="7" y="3"/>
                      <a:pt x="9" y="5"/>
                      <a:pt x="8" y="7"/>
                    </a:cubicBezTo>
                    <a:cubicBezTo>
                      <a:pt x="7" y="11"/>
                      <a:pt x="0" y="14"/>
                      <a:pt x="1" y="19"/>
                    </a:cubicBezTo>
                    <a:cubicBezTo>
                      <a:pt x="1" y="19"/>
                      <a:pt x="2" y="19"/>
                      <a:pt x="2" y="19"/>
                    </a:cubicBezTo>
                    <a:cubicBezTo>
                      <a:pt x="4" y="19"/>
                      <a:pt x="6" y="17"/>
                      <a:pt x="9" y="16"/>
                    </a:cubicBezTo>
                    <a:cubicBezTo>
                      <a:pt x="10" y="15"/>
                      <a:pt x="11" y="14"/>
                      <a:pt x="13" y="14"/>
                    </a:cubicBezTo>
                    <a:cubicBezTo>
                      <a:pt x="13" y="13"/>
                      <a:pt x="13" y="12"/>
                      <a:pt x="13" y="11"/>
                    </a:cubicBezTo>
                    <a:cubicBezTo>
                      <a:pt x="13" y="10"/>
                      <a:pt x="10" y="5"/>
                      <a:pt x="6" y="0"/>
                    </a:cubicBezTo>
                  </a:path>
                </a:pathLst>
              </a:custGeom>
              <a:solidFill>
                <a:srgbClr val="8F87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149" name="Freeform 1633">
                <a:extLst>
                  <a:ext uri="{FF2B5EF4-FFF2-40B4-BE49-F238E27FC236}">
                    <a16:creationId xmlns:a16="http://schemas.microsoft.com/office/drawing/2014/main" id="{AFB4D96F-25FD-4947-9AB7-86650C9206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1" y="1357"/>
                <a:ext cx="36" cy="30"/>
              </a:xfrm>
              <a:custGeom>
                <a:avLst/>
                <a:gdLst>
                  <a:gd name="T0" fmla="*/ 34 w 22"/>
                  <a:gd name="T1" fmla="*/ 0 h 19"/>
                  <a:gd name="T2" fmla="*/ 8 w 22"/>
                  <a:gd name="T3" fmla="*/ 13 h 19"/>
                  <a:gd name="T4" fmla="*/ 0 w 22"/>
                  <a:gd name="T5" fmla="*/ 33 h 19"/>
                  <a:gd name="T6" fmla="*/ 13 w 22"/>
                  <a:gd name="T7" fmla="*/ 52 h 19"/>
                  <a:gd name="T8" fmla="*/ 21 w 22"/>
                  <a:gd name="T9" fmla="*/ 55 h 19"/>
                  <a:gd name="T10" fmla="*/ 110 w 22"/>
                  <a:gd name="T11" fmla="*/ 117 h 19"/>
                  <a:gd name="T12" fmla="*/ 159 w 22"/>
                  <a:gd name="T13" fmla="*/ 107 h 19"/>
                  <a:gd name="T14" fmla="*/ 115 w 22"/>
                  <a:gd name="T15" fmla="*/ 95 h 19"/>
                  <a:gd name="T16" fmla="*/ 77 w 22"/>
                  <a:gd name="T17" fmla="*/ 62 h 19"/>
                  <a:gd name="T18" fmla="*/ 67 w 22"/>
                  <a:gd name="T19" fmla="*/ 22 h 19"/>
                  <a:gd name="T20" fmla="*/ 70 w 22"/>
                  <a:gd name="T21" fmla="*/ 21 h 19"/>
                  <a:gd name="T22" fmla="*/ 34 w 22"/>
                  <a:gd name="T23" fmla="*/ 0 h 19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22" h="19">
                    <a:moveTo>
                      <a:pt x="5" y="0"/>
                    </a:moveTo>
                    <a:cubicBezTo>
                      <a:pt x="3" y="0"/>
                      <a:pt x="2" y="0"/>
                      <a:pt x="1" y="2"/>
                    </a:cubicBezTo>
                    <a:cubicBezTo>
                      <a:pt x="0" y="3"/>
                      <a:pt x="0" y="4"/>
                      <a:pt x="0" y="5"/>
                    </a:cubicBezTo>
                    <a:cubicBezTo>
                      <a:pt x="1" y="6"/>
                      <a:pt x="2" y="7"/>
                      <a:pt x="2" y="8"/>
                    </a:cubicBezTo>
                    <a:cubicBezTo>
                      <a:pt x="3" y="8"/>
                      <a:pt x="3" y="9"/>
                      <a:pt x="3" y="9"/>
                    </a:cubicBezTo>
                    <a:cubicBezTo>
                      <a:pt x="7" y="13"/>
                      <a:pt x="13" y="17"/>
                      <a:pt x="15" y="19"/>
                    </a:cubicBezTo>
                    <a:cubicBezTo>
                      <a:pt x="17" y="19"/>
                      <a:pt x="20" y="19"/>
                      <a:pt x="22" y="17"/>
                    </a:cubicBezTo>
                    <a:cubicBezTo>
                      <a:pt x="20" y="17"/>
                      <a:pt x="17" y="16"/>
                      <a:pt x="16" y="15"/>
                    </a:cubicBezTo>
                    <a:cubicBezTo>
                      <a:pt x="14" y="14"/>
                      <a:pt x="13" y="12"/>
                      <a:pt x="11" y="10"/>
                    </a:cubicBezTo>
                    <a:cubicBezTo>
                      <a:pt x="9" y="8"/>
                      <a:pt x="7" y="8"/>
                      <a:pt x="9" y="4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8" y="1"/>
                      <a:pt x="6" y="0"/>
                      <a:pt x="5" y="0"/>
                    </a:cubicBezTo>
                  </a:path>
                </a:pathLst>
              </a:custGeom>
              <a:solidFill>
                <a:srgbClr val="8F87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150" name="Freeform 1634">
                <a:extLst>
                  <a:ext uri="{FF2B5EF4-FFF2-40B4-BE49-F238E27FC236}">
                    <a16:creationId xmlns:a16="http://schemas.microsoft.com/office/drawing/2014/main" id="{ED29ABAA-AD9D-4608-AD5C-E1CBE67FE8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42" y="1408"/>
                <a:ext cx="3" cy="8"/>
              </a:xfrm>
              <a:custGeom>
                <a:avLst/>
                <a:gdLst>
                  <a:gd name="T0" fmla="*/ 0 w 2"/>
                  <a:gd name="T1" fmla="*/ 0 h 5"/>
                  <a:gd name="T2" fmla="*/ 12 w 2"/>
                  <a:gd name="T3" fmla="*/ 34 h 5"/>
                  <a:gd name="T4" fmla="*/ 12 w 2"/>
                  <a:gd name="T5" fmla="*/ 34 h 5"/>
                  <a:gd name="T6" fmla="*/ 0 w 2"/>
                  <a:gd name="T7" fmla="*/ 0 h 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5">
                    <a:moveTo>
                      <a:pt x="0" y="0"/>
                    </a:moveTo>
                    <a:cubicBezTo>
                      <a:pt x="1" y="3"/>
                      <a:pt x="1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3"/>
                      <a:pt x="1" y="1"/>
                      <a:pt x="0" y="0"/>
                    </a:cubicBezTo>
                  </a:path>
                </a:pathLst>
              </a:custGeom>
              <a:solidFill>
                <a:srgbClr val="8F87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151" name="Freeform 1635">
                <a:extLst>
                  <a:ext uri="{FF2B5EF4-FFF2-40B4-BE49-F238E27FC236}">
                    <a16:creationId xmlns:a16="http://schemas.microsoft.com/office/drawing/2014/main" id="{2C233D08-DD2D-46DD-B09E-8006FBA0FDA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148" y="1411"/>
                <a:ext cx="11" cy="34"/>
              </a:xfrm>
              <a:custGeom>
                <a:avLst/>
                <a:gdLst>
                  <a:gd name="T0" fmla="*/ 8 w 7"/>
                  <a:gd name="T1" fmla="*/ 118 h 21"/>
                  <a:gd name="T2" fmla="*/ 0 w 7"/>
                  <a:gd name="T3" fmla="*/ 123 h 21"/>
                  <a:gd name="T4" fmla="*/ 0 w 7"/>
                  <a:gd name="T5" fmla="*/ 144 h 21"/>
                  <a:gd name="T6" fmla="*/ 8 w 7"/>
                  <a:gd name="T7" fmla="*/ 118 h 21"/>
                  <a:gd name="T8" fmla="*/ 35 w 7"/>
                  <a:gd name="T9" fmla="*/ 0 h 21"/>
                  <a:gd name="T10" fmla="*/ 31 w 7"/>
                  <a:gd name="T11" fmla="*/ 8 h 21"/>
                  <a:gd name="T12" fmla="*/ 31 w 7"/>
                  <a:gd name="T13" fmla="*/ 47 h 21"/>
                  <a:gd name="T14" fmla="*/ 35 w 7"/>
                  <a:gd name="T15" fmla="*/ 0 h 2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7" h="21">
                    <a:moveTo>
                      <a:pt x="1" y="17"/>
                    </a:moveTo>
                    <a:cubicBezTo>
                      <a:pt x="1" y="17"/>
                      <a:pt x="1" y="18"/>
                      <a:pt x="0" y="18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0"/>
                      <a:pt x="1" y="19"/>
                      <a:pt x="1" y="17"/>
                    </a:cubicBezTo>
                    <a:moveTo>
                      <a:pt x="6" y="0"/>
                    </a:moveTo>
                    <a:cubicBezTo>
                      <a:pt x="6" y="0"/>
                      <a:pt x="6" y="1"/>
                      <a:pt x="5" y="1"/>
                    </a:cubicBezTo>
                    <a:cubicBezTo>
                      <a:pt x="5" y="3"/>
                      <a:pt x="5" y="5"/>
                      <a:pt x="5" y="7"/>
                    </a:cubicBezTo>
                    <a:cubicBezTo>
                      <a:pt x="6" y="5"/>
                      <a:pt x="7" y="2"/>
                      <a:pt x="6" y="0"/>
                    </a:cubicBezTo>
                  </a:path>
                </a:pathLst>
              </a:custGeom>
              <a:solidFill>
                <a:srgbClr val="463D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152" name="Freeform 1636">
                <a:extLst>
                  <a:ext uri="{FF2B5EF4-FFF2-40B4-BE49-F238E27FC236}">
                    <a16:creationId xmlns:a16="http://schemas.microsoft.com/office/drawing/2014/main" id="{46BF4B59-90F8-46D2-A52F-0369793D25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48" y="1405"/>
                <a:ext cx="9" cy="35"/>
              </a:xfrm>
              <a:custGeom>
                <a:avLst/>
                <a:gdLst>
                  <a:gd name="T0" fmla="*/ 27 w 6"/>
                  <a:gd name="T1" fmla="*/ 0 h 22"/>
                  <a:gd name="T2" fmla="*/ 0 w 6"/>
                  <a:gd name="T3" fmla="*/ 142 h 22"/>
                  <a:gd name="T4" fmla="*/ 8 w 6"/>
                  <a:gd name="T5" fmla="*/ 134 h 22"/>
                  <a:gd name="T6" fmla="*/ 27 w 6"/>
                  <a:gd name="T7" fmla="*/ 73 h 22"/>
                  <a:gd name="T8" fmla="*/ 27 w 6"/>
                  <a:gd name="T9" fmla="*/ 33 h 22"/>
                  <a:gd name="T10" fmla="*/ 32 w 6"/>
                  <a:gd name="T11" fmla="*/ 25 h 22"/>
                  <a:gd name="T12" fmla="*/ 27 w 6"/>
                  <a:gd name="T13" fmla="*/ 0 h 2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" h="22">
                    <a:moveTo>
                      <a:pt x="5" y="0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1"/>
                      <a:pt x="1" y="21"/>
                    </a:cubicBezTo>
                    <a:cubicBezTo>
                      <a:pt x="3" y="18"/>
                      <a:pt x="4" y="15"/>
                      <a:pt x="5" y="11"/>
                    </a:cubicBezTo>
                    <a:cubicBezTo>
                      <a:pt x="5" y="9"/>
                      <a:pt x="5" y="7"/>
                      <a:pt x="5" y="5"/>
                    </a:cubicBezTo>
                    <a:cubicBezTo>
                      <a:pt x="6" y="5"/>
                      <a:pt x="6" y="4"/>
                      <a:pt x="6" y="4"/>
                    </a:cubicBezTo>
                    <a:cubicBezTo>
                      <a:pt x="6" y="2"/>
                      <a:pt x="6" y="1"/>
                      <a:pt x="5" y="0"/>
                    </a:cubicBezTo>
                  </a:path>
                </a:pathLst>
              </a:custGeom>
              <a:solidFill>
                <a:srgbClr val="847B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153" name="Freeform 1637">
                <a:extLst>
                  <a:ext uri="{FF2B5EF4-FFF2-40B4-BE49-F238E27FC236}">
                    <a16:creationId xmlns:a16="http://schemas.microsoft.com/office/drawing/2014/main" id="{D43221E0-F8E5-4EAE-8B8F-7B1017869E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46" y="1445"/>
                <a:ext cx="2" cy="6"/>
              </a:xfrm>
              <a:custGeom>
                <a:avLst/>
                <a:gdLst>
                  <a:gd name="T0" fmla="*/ 16 w 1"/>
                  <a:gd name="T1" fmla="*/ 0 h 4"/>
                  <a:gd name="T2" fmla="*/ 0 w 1"/>
                  <a:gd name="T3" fmla="*/ 21 h 4"/>
                  <a:gd name="T4" fmla="*/ 16 w 1"/>
                  <a:gd name="T5" fmla="*/ 0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2"/>
                      <a:pt x="0" y="3"/>
                      <a:pt x="0" y="4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463D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154" name="Freeform 1638">
                <a:extLst>
                  <a:ext uri="{FF2B5EF4-FFF2-40B4-BE49-F238E27FC236}">
                    <a16:creationId xmlns:a16="http://schemas.microsoft.com/office/drawing/2014/main" id="{6ACA7D82-7774-4AD3-9B41-D87E8DEE4C3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117" y="1042"/>
                <a:ext cx="57" cy="185"/>
              </a:xfrm>
              <a:custGeom>
                <a:avLst/>
                <a:gdLst>
                  <a:gd name="T0" fmla="*/ 204 w 35"/>
                  <a:gd name="T1" fmla="*/ 539 h 115"/>
                  <a:gd name="T2" fmla="*/ 212 w 35"/>
                  <a:gd name="T3" fmla="*/ 561 h 115"/>
                  <a:gd name="T4" fmla="*/ 204 w 35"/>
                  <a:gd name="T5" fmla="*/ 558 h 115"/>
                  <a:gd name="T6" fmla="*/ 178 w 35"/>
                  <a:gd name="T7" fmla="*/ 549 h 115"/>
                  <a:gd name="T8" fmla="*/ 143 w 35"/>
                  <a:gd name="T9" fmla="*/ 582 h 115"/>
                  <a:gd name="T10" fmla="*/ 132 w 35"/>
                  <a:gd name="T11" fmla="*/ 582 h 115"/>
                  <a:gd name="T12" fmla="*/ 122 w 35"/>
                  <a:gd name="T13" fmla="*/ 582 h 115"/>
                  <a:gd name="T14" fmla="*/ 98 w 35"/>
                  <a:gd name="T15" fmla="*/ 574 h 115"/>
                  <a:gd name="T16" fmla="*/ 90 w 35"/>
                  <a:gd name="T17" fmla="*/ 574 h 115"/>
                  <a:gd name="T18" fmla="*/ 42 w 35"/>
                  <a:gd name="T19" fmla="*/ 603 h 115"/>
                  <a:gd name="T20" fmla="*/ 0 w 35"/>
                  <a:gd name="T21" fmla="*/ 637 h 115"/>
                  <a:gd name="T22" fmla="*/ 21 w 35"/>
                  <a:gd name="T23" fmla="*/ 658 h 115"/>
                  <a:gd name="T24" fmla="*/ 64 w 35"/>
                  <a:gd name="T25" fmla="*/ 624 h 115"/>
                  <a:gd name="T26" fmla="*/ 64 w 35"/>
                  <a:gd name="T27" fmla="*/ 616 h 115"/>
                  <a:gd name="T28" fmla="*/ 68 w 35"/>
                  <a:gd name="T29" fmla="*/ 616 h 115"/>
                  <a:gd name="T30" fmla="*/ 64 w 35"/>
                  <a:gd name="T31" fmla="*/ 624 h 115"/>
                  <a:gd name="T32" fmla="*/ 34 w 35"/>
                  <a:gd name="T33" fmla="*/ 676 h 115"/>
                  <a:gd name="T34" fmla="*/ 34 w 35"/>
                  <a:gd name="T35" fmla="*/ 684 h 115"/>
                  <a:gd name="T36" fmla="*/ 34 w 35"/>
                  <a:gd name="T37" fmla="*/ 684 h 115"/>
                  <a:gd name="T38" fmla="*/ 104 w 35"/>
                  <a:gd name="T39" fmla="*/ 650 h 115"/>
                  <a:gd name="T40" fmla="*/ 122 w 35"/>
                  <a:gd name="T41" fmla="*/ 684 h 115"/>
                  <a:gd name="T42" fmla="*/ 111 w 35"/>
                  <a:gd name="T43" fmla="*/ 705 h 115"/>
                  <a:gd name="T44" fmla="*/ 132 w 35"/>
                  <a:gd name="T45" fmla="*/ 705 h 115"/>
                  <a:gd name="T46" fmla="*/ 147 w 35"/>
                  <a:gd name="T47" fmla="*/ 705 h 115"/>
                  <a:gd name="T48" fmla="*/ 104 w 35"/>
                  <a:gd name="T49" fmla="*/ 758 h 115"/>
                  <a:gd name="T50" fmla="*/ 104 w 35"/>
                  <a:gd name="T51" fmla="*/ 758 h 115"/>
                  <a:gd name="T52" fmla="*/ 104 w 35"/>
                  <a:gd name="T53" fmla="*/ 771 h 115"/>
                  <a:gd name="T54" fmla="*/ 225 w 35"/>
                  <a:gd name="T55" fmla="*/ 629 h 115"/>
                  <a:gd name="T56" fmla="*/ 239 w 35"/>
                  <a:gd name="T57" fmla="*/ 561 h 115"/>
                  <a:gd name="T58" fmla="*/ 239 w 35"/>
                  <a:gd name="T59" fmla="*/ 549 h 115"/>
                  <a:gd name="T60" fmla="*/ 215 w 35"/>
                  <a:gd name="T61" fmla="*/ 539 h 115"/>
                  <a:gd name="T62" fmla="*/ 204 w 35"/>
                  <a:gd name="T63" fmla="*/ 539 h 115"/>
                  <a:gd name="T64" fmla="*/ 199 w 35"/>
                  <a:gd name="T65" fmla="*/ 288 h 115"/>
                  <a:gd name="T66" fmla="*/ 169 w 35"/>
                  <a:gd name="T67" fmla="*/ 354 h 115"/>
                  <a:gd name="T68" fmla="*/ 181 w 35"/>
                  <a:gd name="T69" fmla="*/ 383 h 115"/>
                  <a:gd name="T70" fmla="*/ 212 w 35"/>
                  <a:gd name="T71" fmla="*/ 362 h 115"/>
                  <a:gd name="T72" fmla="*/ 239 w 35"/>
                  <a:gd name="T73" fmla="*/ 549 h 115"/>
                  <a:gd name="T74" fmla="*/ 239 w 35"/>
                  <a:gd name="T75" fmla="*/ 549 h 115"/>
                  <a:gd name="T76" fmla="*/ 204 w 35"/>
                  <a:gd name="T77" fmla="*/ 288 h 115"/>
                  <a:gd name="T78" fmla="*/ 199 w 35"/>
                  <a:gd name="T79" fmla="*/ 288 h 115"/>
                  <a:gd name="T80" fmla="*/ 47 w 35"/>
                  <a:gd name="T81" fmla="*/ 0 h 115"/>
                  <a:gd name="T82" fmla="*/ 104 w 35"/>
                  <a:gd name="T83" fmla="*/ 162 h 115"/>
                  <a:gd name="T84" fmla="*/ 111 w 35"/>
                  <a:gd name="T85" fmla="*/ 179 h 115"/>
                  <a:gd name="T86" fmla="*/ 143 w 35"/>
                  <a:gd name="T87" fmla="*/ 175 h 115"/>
                  <a:gd name="T88" fmla="*/ 147 w 35"/>
                  <a:gd name="T89" fmla="*/ 175 h 115"/>
                  <a:gd name="T90" fmla="*/ 156 w 35"/>
                  <a:gd name="T91" fmla="*/ 175 h 115"/>
                  <a:gd name="T92" fmla="*/ 104 w 35"/>
                  <a:gd name="T93" fmla="*/ 97 h 115"/>
                  <a:gd name="T94" fmla="*/ 47 w 35"/>
                  <a:gd name="T95" fmla="*/ 0 h 115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35" h="115">
                    <a:moveTo>
                      <a:pt x="29" y="80"/>
                    </a:moveTo>
                    <a:cubicBezTo>
                      <a:pt x="30" y="82"/>
                      <a:pt x="30" y="83"/>
                      <a:pt x="30" y="84"/>
                    </a:cubicBezTo>
                    <a:cubicBezTo>
                      <a:pt x="29" y="83"/>
                      <a:pt x="29" y="83"/>
                      <a:pt x="29" y="83"/>
                    </a:cubicBezTo>
                    <a:cubicBezTo>
                      <a:pt x="28" y="82"/>
                      <a:pt x="26" y="82"/>
                      <a:pt x="25" y="82"/>
                    </a:cubicBezTo>
                    <a:cubicBezTo>
                      <a:pt x="24" y="83"/>
                      <a:pt x="22" y="86"/>
                      <a:pt x="20" y="87"/>
                    </a:cubicBezTo>
                    <a:cubicBezTo>
                      <a:pt x="20" y="87"/>
                      <a:pt x="19" y="87"/>
                      <a:pt x="19" y="87"/>
                    </a:cubicBezTo>
                    <a:cubicBezTo>
                      <a:pt x="18" y="87"/>
                      <a:pt x="17" y="87"/>
                      <a:pt x="17" y="87"/>
                    </a:cubicBezTo>
                    <a:cubicBezTo>
                      <a:pt x="16" y="87"/>
                      <a:pt x="15" y="86"/>
                      <a:pt x="14" y="86"/>
                    </a:cubicBezTo>
                    <a:cubicBezTo>
                      <a:pt x="14" y="86"/>
                      <a:pt x="13" y="86"/>
                      <a:pt x="13" y="86"/>
                    </a:cubicBezTo>
                    <a:cubicBezTo>
                      <a:pt x="11" y="87"/>
                      <a:pt x="8" y="89"/>
                      <a:pt x="6" y="90"/>
                    </a:cubicBezTo>
                    <a:cubicBezTo>
                      <a:pt x="4" y="92"/>
                      <a:pt x="2" y="94"/>
                      <a:pt x="0" y="95"/>
                    </a:cubicBezTo>
                    <a:cubicBezTo>
                      <a:pt x="1" y="96"/>
                      <a:pt x="2" y="97"/>
                      <a:pt x="3" y="98"/>
                    </a:cubicBezTo>
                    <a:cubicBezTo>
                      <a:pt x="5" y="95"/>
                      <a:pt x="7" y="94"/>
                      <a:pt x="9" y="93"/>
                    </a:cubicBezTo>
                    <a:cubicBezTo>
                      <a:pt x="9" y="92"/>
                      <a:pt x="9" y="92"/>
                      <a:pt x="9" y="92"/>
                    </a:cubicBezTo>
                    <a:cubicBezTo>
                      <a:pt x="10" y="92"/>
                      <a:pt x="10" y="92"/>
                      <a:pt x="10" y="92"/>
                    </a:cubicBezTo>
                    <a:cubicBezTo>
                      <a:pt x="10" y="92"/>
                      <a:pt x="9" y="93"/>
                      <a:pt x="9" y="93"/>
                    </a:cubicBezTo>
                    <a:cubicBezTo>
                      <a:pt x="8" y="95"/>
                      <a:pt x="6" y="98"/>
                      <a:pt x="5" y="101"/>
                    </a:cubicBezTo>
                    <a:cubicBezTo>
                      <a:pt x="5" y="101"/>
                      <a:pt x="5" y="101"/>
                      <a:pt x="5" y="102"/>
                    </a:cubicBezTo>
                    <a:cubicBezTo>
                      <a:pt x="5" y="102"/>
                      <a:pt x="5" y="102"/>
                      <a:pt x="5" y="102"/>
                    </a:cubicBezTo>
                    <a:cubicBezTo>
                      <a:pt x="8" y="100"/>
                      <a:pt x="12" y="97"/>
                      <a:pt x="15" y="97"/>
                    </a:cubicBezTo>
                    <a:cubicBezTo>
                      <a:pt x="17" y="97"/>
                      <a:pt x="18" y="98"/>
                      <a:pt x="17" y="102"/>
                    </a:cubicBezTo>
                    <a:cubicBezTo>
                      <a:pt x="17" y="103"/>
                      <a:pt x="17" y="104"/>
                      <a:pt x="16" y="105"/>
                    </a:cubicBezTo>
                    <a:cubicBezTo>
                      <a:pt x="17" y="105"/>
                      <a:pt x="18" y="105"/>
                      <a:pt x="19" y="105"/>
                    </a:cubicBezTo>
                    <a:cubicBezTo>
                      <a:pt x="20" y="105"/>
                      <a:pt x="20" y="105"/>
                      <a:pt x="21" y="105"/>
                    </a:cubicBezTo>
                    <a:cubicBezTo>
                      <a:pt x="19" y="108"/>
                      <a:pt x="17" y="111"/>
                      <a:pt x="15" y="113"/>
                    </a:cubicBezTo>
                    <a:cubicBezTo>
                      <a:pt x="15" y="113"/>
                      <a:pt x="15" y="113"/>
                      <a:pt x="15" y="113"/>
                    </a:cubicBezTo>
                    <a:cubicBezTo>
                      <a:pt x="15" y="114"/>
                      <a:pt x="15" y="115"/>
                      <a:pt x="15" y="115"/>
                    </a:cubicBezTo>
                    <a:cubicBezTo>
                      <a:pt x="22" y="109"/>
                      <a:pt x="28" y="103"/>
                      <a:pt x="32" y="94"/>
                    </a:cubicBezTo>
                    <a:cubicBezTo>
                      <a:pt x="33" y="90"/>
                      <a:pt x="34" y="87"/>
                      <a:pt x="34" y="84"/>
                    </a:cubicBezTo>
                    <a:cubicBezTo>
                      <a:pt x="34" y="83"/>
                      <a:pt x="34" y="82"/>
                      <a:pt x="34" y="82"/>
                    </a:cubicBezTo>
                    <a:cubicBezTo>
                      <a:pt x="33" y="81"/>
                      <a:pt x="32" y="81"/>
                      <a:pt x="31" y="80"/>
                    </a:cubicBezTo>
                    <a:cubicBezTo>
                      <a:pt x="30" y="80"/>
                      <a:pt x="30" y="80"/>
                      <a:pt x="29" y="80"/>
                    </a:cubicBezTo>
                    <a:moveTo>
                      <a:pt x="28" y="43"/>
                    </a:moveTo>
                    <a:cubicBezTo>
                      <a:pt x="27" y="46"/>
                      <a:pt x="26" y="49"/>
                      <a:pt x="24" y="53"/>
                    </a:cubicBezTo>
                    <a:cubicBezTo>
                      <a:pt x="25" y="54"/>
                      <a:pt x="26" y="56"/>
                      <a:pt x="26" y="57"/>
                    </a:cubicBezTo>
                    <a:cubicBezTo>
                      <a:pt x="28" y="56"/>
                      <a:pt x="29" y="55"/>
                      <a:pt x="30" y="54"/>
                    </a:cubicBezTo>
                    <a:cubicBezTo>
                      <a:pt x="34" y="63"/>
                      <a:pt x="32" y="73"/>
                      <a:pt x="34" y="82"/>
                    </a:cubicBezTo>
                    <a:cubicBezTo>
                      <a:pt x="34" y="82"/>
                      <a:pt x="34" y="82"/>
                      <a:pt x="34" y="82"/>
                    </a:cubicBezTo>
                    <a:cubicBezTo>
                      <a:pt x="35" y="70"/>
                      <a:pt x="31" y="56"/>
                      <a:pt x="29" y="43"/>
                    </a:cubicBezTo>
                    <a:cubicBezTo>
                      <a:pt x="28" y="43"/>
                      <a:pt x="28" y="43"/>
                      <a:pt x="28" y="43"/>
                    </a:cubicBezTo>
                    <a:moveTo>
                      <a:pt x="7" y="0"/>
                    </a:moveTo>
                    <a:cubicBezTo>
                      <a:pt x="11" y="8"/>
                      <a:pt x="14" y="16"/>
                      <a:pt x="15" y="24"/>
                    </a:cubicBezTo>
                    <a:cubicBezTo>
                      <a:pt x="16" y="25"/>
                      <a:pt x="16" y="26"/>
                      <a:pt x="16" y="27"/>
                    </a:cubicBezTo>
                    <a:cubicBezTo>
                      <a:pt x="18" y="26"/>
                      <a:pt x="19" y="26"/>
                      <a:pt x="20" y="26"/>
                    </a:cubicBezTo>
                    <a:cubicBezTo>
                      <a:pt x="20" y="26"/>
                      <a:pt x="20" y="26"/>
                      <a:pt x="21" y="26"/>
                    </a:cubicBezTo>
                    <a:cubicBezTo>
                      <a:pt x="21" y="26"/>
                      <a:pt x="22" y="26"/>
                      <a:pt x="22" y="26"/>
                    </a:cubicBezTo>
                    <a:cubicBezTo>
                      <a:pt x="20" y="22"/>
                      <a:pt x="17" y="18"/>
                      <a:pt x="15" y="14"/>
                    </a:cubicBezTo>
                    <a:cubicBezTo>
                      <a:pt x="13" y="11"/>
                      <a:pt x="10" y="5"/>
                      <a:pt x="7" y="0"/>
                    </a:cubicBezTo>
                  </a:path>
                </a:pathLst>
              </a:custGeom>
              <a:solidFill>
                <a:srgbClr val="463D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155" name="Freeform 1639">
                <a:extLst>
                  <a:ext uri="{FF2B5EF4-FFF2-40B4-BE49-F238E27FC236}">
                    <a16:creationId xmlns:a16="http://schemas.microsoft.com/office/drawing/2014/main" id="{A099C134-D769-493D-8B15-CCF2D3B163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41" y="1084"/>
                <a:ext cx="21" cy="46"/>
              </a:xfrm>
              <a:custGeom>
                <a:avLst/>
                <a:gdLst>
                  <a:gd name="T0" fmla="*/ 42 w 13"/>
                  <a:gd name="T1" fmla="*/ 0 h 29"/>
                  <a:gd name="T2" fmla="*/ 34 w 13"/>
                  <a:gd name="T3" fmla="*/ 0 h 29"/>
                  <a:gd name="T4" fmla="*/ 8 w 13"/>
                  <a:gd name="T5" fmla="*/ 8 h 29"/>
                  <a:gd name="T6" fmla="*/ 8 w 13"/>
                  <a:gd name="T7" fmla="*/ 176 h 29"/>
                  <a:gd name="T8" fmla="*/ 8 w 13"/>
                  <a:gd name="T9" fmla="*/ 184 h 29"/>
                  <a:gd name="T10" fmla="*/ 21 w 13"/>
                  <a:gd name="T11" fmla="*/ 141 h 29"/>
                  <a:gd name="T12" fmla="*/ 63 w 13"/>
                  <a:gd name="T13" fmla="*/ 171 h 29"/>
                  <a:gd name="T14" fmla="*/ 89 w 13"/>
                  <a:gd name="T15" fmla="*/ 108 h 29"/>
                  <a:gd name="T16" fmla="*/ 47 w 13"/>
                  <a:gd name="T17" fmla="*/ 0 h 29"/>
                  <a:gd name="T18" fmla="*/ 42 w 13"/>
                  <a:gd name="T19" fmla="*/ 0 h 2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3" h="29">
                    <a:moveTo>
                      <a:pt x="6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3" y="0"/>
                      <a:pt x="1" y="1"/>
                    </a:cubicBezTo>
                    <a:cubicBezTo>
                      <a:pt x="2" y="10"/>
                      <a:pt x="0" y="19"/>
                      <a:pt x="1" y="28"/>
                    </a:cubicBezTo>
                    <a:cubicBezTo>
                      <a:pt x="1" y="28"/>
                      <a:pt x="1" y="28"/>
                      <a:pt x="1" y="29"/>
                    </a:cubicBezTo>
                    <a:cubicBezTo>
                      <a:pt x="2" y="27"/>
                      <a:pt x="3" y="25"/>
                      <a:pt x="3" y="22"/>
                    </a:cubicBezTo>
                    <a:cubicBezTo>
                      <a:pt x="6" y="23"/>
                      <a:pt x="8" y="25"/>
                      <a:pt x="9" y="27"/>
                    </a:cubicBezTo>
                    <a:cubicBezTo>
                      <a:pt x="11" y="23"/>
                      <a:pt x="12" y="20"/>
                      <a:pt x="13" y="17"/>
                    </a:cubicBezTo>
                    <a:cubicBezTo>
                      <a:pt x="12" y="11"/>
                      <a:pt x="10" y="5"/>
                      <a:pt x="7" y="0"/>
                    </a:cubicBezTo>
                    <a:cubicBezTo>
                      <a:pt x="7" y="0"/>
                      <a:pt x="6" y="0"/>
                      <a:pt x="6" y="0"/>
                    </a:cubicBezTo>
                  </a:path>
                </a:pathLst>
              </a:custGeom>
              <a:solidFill>
                <a:srgbClr val="847B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156" name="Freeform 1640">
                <a:extLst>
                  <a:ext uri="{FF2B5EF4-FFF2-40B4-BE49-F238E27FC236}">
                    <a16:creationId xmlns:a16="http://schemas.microsoft.com/office/drawing/2014/main" id="{534E3E1E-2DEC-4491-8EE9-9CF8AAF543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13" y="1034"/>
                <a:ext cx="30" cy="59"/>
              </a:xfrm>
              <a:custGeom>
                <a:avLst/>
                <a:gdLst>
                  <a:gd name="T0" fmla="*/ 22 w 19"/>
                  <a:gd name="T1" fmla="*/ 0 h 37"/>
                  <a:gd name="T2" fmla="*/ 0 w 19"/>
                  <a:gd name="T3" fmla="*/ 21 h 37"/>
                  <a:gd name="T4" fmla="*/ 52 w 19"/>
                  <a:gd name="T5" fmla="*/ 110 h 37"/>
                  <a:gd name="T6" fmla="*/ 87 w 19"/>
                  <a:gd name="T7" fmla="*/ 239 h 37"/>
                  <a:gd name="T8" fmla="*/ 117 w 19"/>
                  <a:gd name="T9" fmla="*/ 206 h 37"/>
                  <a:gd name="T10" fmla="*/ 109 w 19"/>
                  <a:gd name="T11" fmla="*/ 185 h 37"/>
                  <a:gd name="T12" fmla="*/ 62 w 19"/>
                  <a:gd name="T13" fmla="*/ 33 h 37"/>
                  <a:gd name="T14" fmla="*/ 22 w 19"/>
                  <a:gd name="T15" fmla="*/ 0 h 3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9" h="37">
                    <a:moveTo>
                      <a:pt x="4" y="0"/>
                    </a:moveTo>
                    <a:cubicBezTo>
                      <a:pt x="3" y="0"/>
                      <a:pt x="1" y="1"/>
                      <a:pt x="0" y="3"/>
                    </a:cubicBezTo>
                    <a:cubicBezTo>
                      <a:pt x="3" y="7"/>
                      <a:pt x="5" y="12"/>
                      <a:pt x="8" y="17"/>
                    </a:cubicBezTo>
                    <a:cubicBezTo>
                      <a:pt x="10" y="23"/>
                      <a:pt x="12" y="29"/>
                      <a:pt x="14" y="37"/>
                    </a:cubicBezTo>
                    <a:cubicBezTo>
                      <a:pt x="16" y="35"/>
                      <a:pt x="17" y="33"/>
                      <a:pt x="19" y="32"/>
                    </a:cubicBezTo>
                    <a:cubicBezTo>
                      <a:pt x="19" y="31"/>
                      <a:pt x="19" y="30"/>
                      <a:pt x="18" y="29"/>
                    </a:cubicBezTo>
                    <a:cubicBezTo>
                      <a:pt x="17" y="21"/>
                      <a:pt x="14" y="13"/>
                      <a:pt x="10" y="5"/>
                    </a:cubicBezTo>
                    <a:cubicBezTo>
                      <a:pt x="8" y="2"/>
                      <a:pt x="6" y="0"/>
                      <a:pt x="4" y="0"/>
                    </a:cubicBezTo>
                  </a:path>
                </a:pathLst>
              </a:custGeom>
              <a:solidFill>
                <a:srgbClr val="847B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157" name="Freeform 1641">
                <a:extLst>
                  <a:ext uri="{FF2B5EF4-FFF2-40B4-BE49-F238E27FC236}">
                    <a16:creationId xmlns:a16="http://schemas.microsoft.com/office/drawing/2014/main" id="{69B1359E-1D4F-4D0C-AF5B-7F324AEC9D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35" y="1085"/>
                <a:ext cx="10" cy="50"/>
              </a:xfrm>
              <a:custGeom>
                <a:avLst/>
                <a:gdLst>
                  <a:gd name="T0" fmla="*/ 37 w 6"/>
                  <a:gd name="T1" fmla="*/ 0 h 31"/>
                  <a:gd name="T2" fmla="*/ 0 w 6"/>
                  <a:gd name="T3" fmla="*/ 34 h 31"/>
                  <a:gd name="T4" fmla="*/ 13 w 6"/>
                  <a:gd name="T5" fmla="*/ 211 h 31"/>
                  <a:gd name="T6" fmla="*/ 37 w 6"/>
                  <a:gd name="T7" fmla="*/ 190 h 31"/>
                  <a:gd name="T8" fmla="*/ 37 w 6"/>
                  <a:gd name="T9" fmla="*/ 185 h 31"/>
                  <a:gd name="T10" fmla="*/ 37 w 6"/>
                  <a:gd name="T11" fmla="*/ 0 h 3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" h="31">
                    <a:moveTo>
                      <a:pt x="5" y="0"/>
                    </a:moveTo>
                    <a:cubicBezTo>
                      <a:pt x="3" y="1"/>
                      <a:pt x="2" y="3"/>
                      <a:pt x="0" y="5"/>
                    </a:cubicBezTo>
                    <a:cubicBezTo>
                      <a:pt x="1" y="13"/>
                      <a:pt x="2" y="22"/>
                      <a:pt x="2" y="31"/>
                    </a:cubicBezTo>
                    <a:cubicBezTo>
                      <a:pt x="3" y="30"/>
                      <a:pt x="4" y="29"/>
                      <a:pt x="5" y="28"/>
                    </a:cubicBezTo>
                    <a:cubicBezTo>
                      <a:pt x="5" y="27"/>
                      <a:pt x="5" y="27"/>
                      <a:pt x="5" y="27"/>
                    </a:cubicBezTo>
                    <a:cubicBezTo>
                      <a:pt x="4" y="18"/>
                      <a:pt x="6" y="9"/>
                      <a:pt x="5" y="0"/>
                    </a:cubicBezTo>
                  </a:path>
                </a:pathLst>
              </a:custGeom>
              <a:solidFill>
                <a:srgbClr val="B2AB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158" name="Freeform 1642">
                <a:extLst>
                  <a:ext uri="{FF2B5EF4-FFF2-40B4-BE49-F238E27FC236}">
                    <a16:creationId xmlns:a16="http://schemas.microsoft.com/office/drawing/2014/main" id="{341AEADB-0B6F-4638-9616-446C6E4F6F4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117" y="1129"/>
                <a:ext cx="55" cy="66"/>
              </a:xfrm>
              <a:custGeom>
                <a:avLst/>
                <a:gdLst>
                  <a:gd name="T0" fmla="*/ 102 w 34"/>
                  <a:gd name="T1" fmla="*/ 175 h 41"/>
                  <a:gd name="T2" fmla="*/ 63 w 34"/>
                  <a:gd name="T3" fmla="*/ 179 h 41"/>
                  <a:gd name="T4" fmla="*/ 8 w 34"/>
                  <a:gd name="T5" fmla="*/ 262 h 41"/>
                  <a:gd name="T6" fmla="*/ 0 w 34"/>
                  <a:gd name="T7" fmla="*/ 275 h 41"/>
                  <a:gd name="T8" fmla="*/ 0 w 34"/>
                  <a:gd name="T9" fmla="*/ 275 h 41"/>
                  <a:gd name="T10" fmla="*/ 42 w 34"/>
                  <a:gd name="T11" fmla="*/ 241 h 41"/>
                  <a:gd name="T12" fmla="*/ 89 w 34"/>
                  <a:gd name="T13" fmla="*/ 217 h 41"/>
                  <a:gd name="T14" fmla="*/ 97 w 34"/>
                  <a:gd name="T15" fmla="*/ 217 h 41"/>
                  <a:gd name="T16" fmla="*/ 118 w 34"/>
                  <a:gd name="T17" fmla="*/ 221 h 41"/>
                  <a:gd name="T18" fmla="*/ 131 w 34"/>
                  <a:gd name="T19" fmla="*/ 221 h 41"/>
                  <a:gd name="T20" fmla="*/ 136 w 34"/>
                  <a:gd name="T21" fmla="*/ 221 h 41"/>
                  <a:gd name="T22" fmla="*/ 170 w 34"/>
                  <a:gd name="T23" fmla="*/ 187 h 41"/>
                  <a:gd name="T24" fmla="*/ 102 w 34"/>
                  <a:gd name="T25" fmla="*/ 175 h 41"/>
                  <a:gd name="T26" fmla="*/ 207 w 34"/>
                  <a:gd name="T27" fmla="*/ 0 h 41"/>
                  <a:gd name="T28" fmla="*/ 178 w 34"/>
                  <a:gd name="T29" fmla="*/ 21 h 41"/>
                  <a:gd name="T30" fmla="*/ 199 w 34"/>
                  <a:gd name="T31" fmla="*/ 175 h 41"/>
                  <a:gd name="T32" fmla="*/ 212 w 34"/>
                  <a:gd name="T33" fmla="*/ 175 h 41"/>
                  <a:gd name="T34" fmla="*/ 233 w 34"/>
                  <a:gd name="T35" fmla="*/ 187 h 41"/>
                  <a:gd name="T36" fmla="*/ 207 w 34"/>
                  <a:gd name="T37" fmla="*/ 0 h 4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34" h="41">
                    <a:moveTo>
                      <a:pt x="15" y="26"/>
                    </a:moveTo>
                    <a:cubicBezTo>
                      <a:pt x="13" y="26"/>
                      <a:pt x="11" y="26"/>
                      <a:pt x="9" y="27"/>
                    </a:cubicBezTo>
                    <a:cubicBezTo>
                      <a:pt x="5" y="33"/>
                      <a:pt x="2" y="37"/>
                      <a:pt x="1" y="39"/>
                    </a:cubicBezTo>
                    <a:cubicBezTo>
                      <a:pt x="1" y="40"/>
                      <a:pt x="0" y="40"/>
                      <a:pt x="0" y="41"/>
                    </a:cubicBezTo>
                    <a:cubicBezTo>
                      <a:pt x="0" y="41"/>
                      <a:pt x="0" y="41"/>
                      <a:pt x="0" y="41"/>
                    </a:cubicBezTo>
                    <a:cubicBezTo>
                      <a:pt x="2" y="40"/>
                      <a:pt x="4" y="38"/>
                      <a:pt x="6" y="36"/>
                    </a:cubicBezTo>
                    <a:cubicBezTo>
                      <a:pt x="8" y="35"/>
                      <a:pt x="11" y="33"/>
                      <a:pt x="13" y="32"/>
                    </a:cubicBezTo>
                    <a:cubicBezTo>
                      <a:pt x="13" y="32"/>
                      <a:pt x="14" y="32"/>
                      <a:pt x="14" y="32"/>
                    </a:cubicBezTo>
                    <a:cubicBezTo>
                      <a:pt x="15" y="32"/>
                      <a:pt x="16" y="33"/>
                      <a:pt x="17" y="33"/>
                    </a:cubicBezTo>
                    <a:cubicBezTo>
                      <a:pt x="17" y="33"/>
                      <a:pt x="18" y="33"/>
                      <a:pt x="19" y="33"/>
                    </a:cubicBezTo>
                    <a:cubicBezTo>
                      <a:pt x="19" y="33"/>
                      <a:pt x="20" y="33"/>
                      <a:pt x="20" y="33"/>
                    </a:cubicBezTo>
                    <a:cubicBezTo>
                      <a:pt x="22" y="32"/>
                      <a:pt x="24" y="29"/>
                      <a:pt x="25" y="28"/>
                    </a:cubicBezTo>
                    <a:cubicBezTo>
                      <a:pt x="22" y="27"/>
                      <a:pt x="18" y="26"/>
                      <a:pt x="15" y="26"/>
                    </a:cubicBezTo>
                    <a:moveTo>
                      <a:pt x="30" y="0"/>
                    </a:moveTo>
                    <a:cubicBezTo>
                      <a:pt x="29" y="1"/>
                      <a:pt x="28" y="2"/>
                      <a:pt x="26" y="3"/>
                    </a:cubicBezTo>
                    <a:cubicBezTo>
                      <a:pt x="28" y="10"/>
                      <a:pt x="28" y="19"/>
                      <a:pt x="29" y="26"/>
                    </a:cubicBezTo>
                    <a:cubicBezTo>
                      <a:pt x="30" y="26"/>
                      <a:pt x="30" y="26"/>
                      <a:pt x="31" y="26"/>
                    </a:cubicBezTo>
                    <a:cubicBezTo>
                      <a:pt x="32" y="27"/>
                      <a:pt x="33" y="27"/>
                      <a:pt x="34" y="28"/>
                    </a:cubicBezTo>
                    <a:cubicBezTo>
                      <a:pt x="32" y="19"/>
                      <a:pt x="34" y="9"/>
                      <a:pt x="30" y="0"/>
                    </a:cubicBezTo>
                  </a:path>
                </a:pathLst>
              </a:custGeom>
              <a:solidFill>
                <a:srgbClr val="847B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159" name="Freeform 1643">
                <a:extLst>
                  <a:ext uri="{FF2B5EF4-FFF2-40B4-BE49-F238E27FC236}">
                    <a16:creationId xmlns:a16="http://schemas.microsoft.com/office/drawing/2014/main" id="{F7658517-7FDA-47AF-903C-73DF59D588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05" y="1172"/>
                <a:ext cx="27" cy="23"/>
              </a:xfrm>
              <a:custGeom>
                <a:avLst/>
                <a:gdLst>
                  <a:gd name="T0" fmla="*/ 108 w 17"/>
                  <a:gd name="T1" fmla="*/ 0 h 14"/>
                  <a:gd name="T2" fmla="*/ 40 w 17"/>
                  <a:gd name="T3" fmla="*/ 35 h 14"/>
                  <a:gd name="T4" fmla="*/ 0 w 17"/>
                  <a:gd name="T5" fmla="*/ 89 h 14"/>
                  <a:gd name="T6" fmla="*/ 52 w 17"/>
                  <a:gd name="T7" fmla="*/ 102 h 14"/>
                  <a:gd name="T8" fmla="*/ 56 w 17"/>
                  <a:gd name="T9" fmla="*/ 89 h 14"/>
                  <a:gd name="T10" fmla="*/ 108 w 17"/>
                  <a:gd name="T11" fmla="*/ 0 h 1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7" h="14">
                    <a:moveTo>
                      <a:pt x="17" y="0"/>
                    </a:moveTo>
                    <a:cubicBezTo>
                      <a:pt x="13" y="0"/>
                      <a:pt x="9" y="2"/>
                      <a:pt x="6" y="5"/>
                    </a:cubicBezTo>
                    <a:cubicBezTo>
                      <a:pt x="3" y="7"/>
                      <a:pt x="2" y="10"/>
                      <a:pt x="0" y="12"/>
                    </a:cubicBezTo>
                    <a:cubicBezTo>
                      <a:pt x="3" y="13"/>
                      <a:pt x="5" y="13"/>
                      <a:pt x="8" y="14"/>
                    </a:cubicBezTo>
                    <a:cubicBezTo>
                      <a:pt x="8" y="13"/>
                      <a:pt x="9" y="13"/>
                      <a:pt x="9" y="12"/>
                    </a:cubicBezTo>
                    <a:cubicBezTo>
                      <a:pt x="10" y="10"/>
                      <a:pt x="13" y="6"/>
                      <a:pt x="17" y="0"/>
                    </a:cubicBezTo>
                  </a:path>
                </a:pathLst>
              </a:custGeom>
              <a:solidFill>
                <a:srgbClr val="B2AB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160" name="Freeform 1644">
                <a:extLst>
                  <a:ext uri="{FF2B5EF4-FFF2-40B4-BE49-F238E27FC236}">
                    <a16:creationId xmlns:a16="http://schemas.microsoft.com/office/drawing/2014/main" id="{9D377EC9-DAAB-4600-9E71-96B717B22D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72" y="1174"/>
                <a:ext cx="1" cy="3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12 h 2"/>
                  <a:gd name="T4" fmla="*/ 0 w 1"/>
                  <a:gd name="T5" fmla="*/ 0 h 2"/>
                  <a:gd name="T6" fmla="*/ 0 w 1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0"/>
                      <a:pt x="0" y="1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847B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161" name="Freeform 1645">
                <a:extLst>
                  <a:ext uri="{FF2B5EF4-FFF2-40B4-BE49-F238E27FC236}">
                    <a16:creationId xmlns:a16="http://schemas.microsoft.com/office/drawing/2014/main" id="{237770C5-3B4E-4D44-A917-AAC20E0FCC2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122" y="1190"/>
                <a:ext cx="29" cy="33"/>
              </a:xfrm>
              <a:custGeom>
                <a:avLst/>
                <a:gdLst>
                  <a:gd name="T0" fmla="*/ 110 w 18"/>
                  <a:gd name="T1" fmla="*/ 77 h 21"/>
                  <a:gd name="T2" fmla="*/ 89 w 18"/>
                  <a:gd name="T3" fmla="*/ 77 h 21"/>
                  <a:gd name="T4" fmla="*/ 81 w 18"/>
                  <a:gd name="T5" fmla="*/ 129 h 21"/>
                  <a:gd name="T6" fmla="*/ 122 w 18"/>
                  <a:gd name="T7" fmla="*/ 77 h 21"/>
                  <a:gd name="T8" fmla="*/ 110 w 18"/>
                  <a:gd name="T9" fmla="*/ 77 h 21"/>
                  <a:gd name="T10" fmla="*/ 42 w 18"/>
                  <a:gd name="T11" fmla="*/ 8 h 21"/>
                  <a:gd name="T12" fmla="*/ 0 w 18"/>
                  <a:gd name="T13" fmla="*/ 35 h 21"/>
                  <a:gd name="T14" fmla="*/ 13 w 18"/>
                  <a:gd name="T15" fmla="*/ 55 h 21"/>
                  <a:gd name="T16" fmla="*/ 42 w 18"/>
                  <a:gd name="T17" fmla="*/ 8 h 21"/>
                  <a:gd name="T18" fmla="*/ 42 w 18"/>
                  <a:gd name="T19" fmla="*/ 0 h 21"/>
                  <a:gd name="T20" fmla="*/ 42 w 18"/>
                  <a:gd name="T21" fmla="*/ 8 h 21"/>
                  <a:gd name="T22" fmla="*/ 47 w 18"/>
                  <a:gd name="T23" fmla="*/ 0 h 21"/>
                  <a:gd name="T24" fmla="*/ 42 w 18"/>
                  <a:gd name="T25" fmla="*/ 0 h 2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8" h="21">
                    <a:moveTo>
                      <a:pt x="16" y="13"/>
                    </a:moveTo>
                    <a:cubicBezTo>
                      <a:pt x="15" y="13"/>
                      <a:pt x="14" y="13"/>
                      <a:pt x="13" y="13"/>
                    </a:cubicBezTo>
                    <a:cubicBezTo>
                      <a:pt x="10" y="17"/>
                      <a:pt x="5" y="20"/>
                      <a:pt x="12" y="21"/>
                    </a:cubicBezTo>
                    <a:cubicBezTo>
                      <a:pt x="14" y="19"/>
                      <a:pt x="16" y="16"/>
                      <a:pt x="18" y="13"/>
                    </a:cubicBezTo>
                    <a:cubicBezTo>
                      <a:pt x="17" y="13"/>
                      <a:pt x="17" y="13"/>
                      <a:pt x="16" y="13"/>
                    </a:cubicBezTo>
                    <a:moveTo>
                      <a:pt x="6" y="1"/>
                    </a:moveTo>
                    <a:cubicBezTo>
                      <a:pt x="4" y="2"/>
                      <a:pt x="2" y="3"/>
                      <a:pt x="0" y="6"/>
                    </a:cubicBezTo>
                    <a:cubicBezTo>
                      <a:pt x="1" y="6"/>
                      <a:pt x="1" y="7"/>
                      <a:pt x="2" y="9"/>
                    </a:cubicBezTo>
                    <a:cubicBezTo>
                      <a:pt x="3" y="6"/>
                      <a:pt x="5" y="3"/>
                      <a:pt x="6" y="1"/>
                    </a:cubicBezTo>
                    <a:moveTo>
                      <a:pt x="6" y="0"/>
                    </a:moveTo>
                    <a:cubicBezTo>
                      <a:pt x="6" y="0"/>
                      <a:pt x="6" y="0"/>
                      <a:pt x="6" y="1"/>
                    </a:cubicBezTo>
                    <a:cubicBezTo>
                      <a:pt x="6" y="1"/>
                      <a:pt x="7" y="0"/>
                      <a:pt x="7" y="0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solidFill>
                <a:srgbClr val="847B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162" name="Freeform 1646">
                <a:extLst>
                  <a:ext uri="{FF2B5EF4-FFF2-40B4-BE49-F238E27FC236}">
                    <a16:creationId xmlns:a16="http://schemas.microsoft.com/office/drawing/2014/main" id="{2C509941-65FB-440C-BAE6-841834A365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51" y="1127"/>
                <a:ext cx="8" cy="10"/>
              </a:xfrm>
              <a:custGeom>
                <a:avLst/>
                <a:gdLst>
                  <a:gd name="T0" fmla="*/ 21 w 5"/>
                  <a:gd name="T1" fmla="*/ 0 h 6"/>
                  <a:gd name="T2" fmla="*/ 0 w 5"/>
                  <a:gd name="T3" fmla="*/ 47 h 6"/>
                  <a:gd name="T4" fmla="*/ 34 w 5"/>
                  <a:gd name="T5" fmla="*/ 33 h 6"/>
                  <a:gd name="T6" fmla="*/ 21 w 5"/>
                  <a:gd name="T7" fmla="*/ 0 h 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" h="6">
                    <a:moveTo>
                      <a:pt x="3" y="0"/>
                    </a:moveTo>
                    <a:cubicBezTo>
                      <a:pt x="2" y="2"/>
                      <a:pt x="1" y="4"/>
                      <a:pt x="0" y="6"/>
                    </a:cubicBezTo>
                    <a:cubicBezTo>
                      <a:pt x="2" y="6"/>
                      <a:pt x="4" y="5"/>
                      <a:pt x="5" y="4"/>
                    </a:cubicBezTo>
                    <a:cubicBezTo>
                      <a:pt x="5" y="3"/>
                      <a:pt x="4" y="1"/>
                      <a:pt x="3" y="0"/>
                    </a:cubicBezTo>
                  </a:path>
                </a:pathLst>
              </a:custGeom>
              <a:solidFill>
                <a:srgbClr val="6359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163" name="Freeform 1647">
                <a:extLst>
                  <a:ext uri="{FF2B5EF4-FFF2-40B4-BE49-F238E27FC236}">
                    <a16:creationId xmlns:a16="http://schemas.microsoft.com/office/drawing/2014/main" id="{28853F14-AFBB-4ABF-B7D2-C1F353F77A1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106" y="1119"/>
                <a:ext cx="50" cy="63"/>
              </a:xfrm>
              <a:custGeom>
                <a:avLst/>
                <a:gdLst>
                  <a:gd name="T0" fmla="*/ 68 w 31"/>
                  <a:gd name="T1" fmla="*/ 157 h 39"/>
                  <a:gd name="T2" fmla="*/ 26 w 31"/>
                  <a:gd name="T3" fmla="*/ 199 h 39"/>
                  <a:gd name="T4" fmla="*/ 0 w 31"/>
                  <a:gd name="T5" fmla="*/ 267 h 39"/>
                  <a:gd name="T6" fmla="*/ 0 w 31"/>
                  <a:gd name="T7" fmla="*/ 267 h 39"/>
                  <a:gd name="T8" fmla="*/ 55 w 31"/>
                  <a:gd name="T9" fmla="*/ 199 h 39"/>
                  <a:gd name="T10" fmla="*/ 81 w 31"/>
                  <a:gd name="T11" fmla="*/ 178 h 39"/>
                  <a:gd name="T12" fmla="*/ 68 w 31"/>
                  <a:gd name="T13" fmla="*/ 157 h 39"/>
                  <a:gd name="T14" fmla="*/ 169 w 31"/>
                  <a:gd name="T15" fmla="*/ 0 h 39"/>
                  <a:gd name="T16" fmla="*/ 156 w 31"/>
                  <a:gd name="T17" fmla="*/ 47 h 39"/>
                  <a:gd name="T18" fmla="*/ 190 w 31"/>
                  <a:gd name="T19" fmla="*/ 76 h 39"/>
                  <a:gd name="T20" fmla="*/ 190 w 31"/>
                  <a:gd name="T21" fmla="*/ 76 h 39"/>
                  <a:gd name="T22" fmla="*/ 211 w 31"/>
                  <a:gd name="T23" fmla="*/ 34 h 39"/>
                  <a:gd name="T24" fmla="*/ 169 w 31"/>
                  <a:gd name="T25" fmla="*/ 0 h 3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1" h="39">
                    <a:moveTo>
                      <a:pt x="10" y="23"/>
                    </a:moveTo>
                    <a:cubicBezTo>
                      <a:pt x="8" y="25"/>
                      <a:pt x="6" y="27"/>
                      <a:pt x="4" y="29"/>
                    </a:cubicBezTo>
                    <a:cubicBezTo>
                      <a:pt x="3" y="33"/>
                      <a:pt x="1" y="36"/>
                      <a:pt x="0" y="39"/>
                    </a:cubicBezTo>
                    <a:cubicBezTo>
                      <a:pt x="0" y="39"/>
                      <a:pt x="0" y="39"/>
                      <a:pt x="0" y="39"/>
                    </a:cubicBezTo>
                    <a:cubicBezTo>
                      <a:pt x="3" y="36"/>
                      <a:pt x="5" y="32"/>
                      <a:pt x="8" y="29"/>
                    </a:cubicBezTo>
                    <a:cubicBezTo>
                      <a:pt x="10" y="28"/>
                      <a:pt x="11" y="27"/>
                      <a:pt x="12" y="26"/>
                    </a:cubicBezTo>
                    <a:cubicBezTo>
                      <a:pt x="12" y="25"/>
                      <a:pt x="11" y="24"/>
                      <a:pt x="10" y="23"/>
                    </a:cubicBezTo>
                    <a:moveTo>
                      <a:pt x="25" y="0"/>
                    </a:moveTo>
                    <a:cubicBezTo>
                      <a:pt x="25" y="3"/>
                      <a:pt x="24" y="5"/>
                      <a:pt x="23" y="7"/>
                    </a:cubicBezTo>
                    <a:cubicBezTo>
                      <a:pt x="24" y="10"/>
                      <a:pt x="26" y="11"/>
                      <a:pt x="28" y="11"/>
                    </a:cubicBezTo>
                    <a:cubicBezTo>
                      <a:pt x="28" y="11"/>
                      <a:pt x="28" y="11"/>
                      <a:pt x="28" y="11"/>
                    </a:cubicBezTo>
                    <a:cubicBezTo>
                      <a:pt x="29" y="9"/>
                      <a:pt x="30" y="7"/>
                      <a:pt x="31" y="5"/>
                    </a:cubicBezTo>
                    <a:cubicBezTo>
                      <a:pt x="30" y="3"/>
                      <a:pt x="28" y="1"/>
                      <a:pt x="25" y="0"/>
                    </a:cubicBezTo>
                  </a:path>
                </a:pathLst>
              </a:custGeom>
              <a:solidFill>
                <a:srgbClr val="9A92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164" name="Freeform 1648">
                <a:extLst>
                  <a:ext uri="{FF2B5EF4-FFF2-40B4-BE49-F238E27FC236}">
                    <a16:creationId xmlns:a16="http://schemas.microsoft.com/office/drawing/2014/main" id="{E6EE07AB-7839-4879-8ACF-93EECA2513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57" y="1170"/>
                <a:ext cx="9" cy="7"/>
              </a:xfrm>
              <a:custGeom>
                <a:avLst/>
                <a:gdLst>
                  <a:gd name="T0" fmla="*/ 41 w 5"/>
                  <a:gd name="T1" fmla="*/ 0 h 4"/>
                  <a:gd name="T2" fmla="*/ 0 w 5"/>
                  <a:gd name="T3" fmla="*/ 21 h 4"/>
                  <a:gd name="T4" fmla="*/ 41 w 5"/>
                  <a:gd name="T5" fmla="*/ 28 h 4"/>
                  <a:gd name="T6" fmla="*/ 52 w 5"/>
                  <a:gd name="T7" fmla="*/ 37 h 4"/>
                  <a:gd name="T8" fmla="*/ 41 w 5"/>
                  <a:gd name="T9" fmla="*/ 0 h 4"/>
                  <a:gd name="T10" fmla="*/ 41 w 5"/>
                  <a:gd name="T11" fmla="*/ 0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" h="4">
                    <a:moveTo>
                      <a:pt x="4" y="0"/>
                    </a:moveTo>
                    <a:cubicBezTo>
                      <a:pt x="2" y="0"/>
                      <a:pt x="1" y="1"/>
                      <a:pt x="0" y="2"/>
                    </a:cubicBezTo>
                    <a:cubicBezTo>
                      <a:pt x="1" y="2"/>
                      <a:pt x="3" y="2"/>
                      <a:pt x="4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3"/>
                      <a:pt x="5" y="2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solidFill>
                <a:srgbClr val="6359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165" name="Freeform 1649">
                <a:extLst>
                  <a:ext uri="{FF2B5EF4-FFF2-40B4-BE49-F238E27FC236}">
                    <a16:creationId xmlns:a16="http://schemas.microsoft.com/office/drawing/2014/main" id="{FCC0C275-BE75-4E43-AA53-4ACBB8C79A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32" y="1134"/>
                <a:ext cx="32" cy="40"/>
              </a:xfrm>
              <a:custGeom>
                <a:avLst/>
                <a:gdLst>
                  <a:gd name="T0" fmla="*/ 110 w 20"/>
                  <a:gd name="T1" fmla="*/ 0 h 25"/>
                  <a:gd name="T2" fmla="*/ 77 w 20"/>
                  <a:gd name="T3" fmla="*/ 13 h 25"/>
                  <a:gd name="T4" fmla="*/ 8 w 20"/>
                  <a:gd name="T5" fmla="*/ 144 h 25"/>
                  <a:gd name="T6" fmla="*/ 8 w 20"/>
                  <a:gd name="T7" fmla="*/ 150 h 25"/>
                  <a:gd name="T8" fmla="*/ 0 w 20"/>
                  <a:gd name="T9" fmla="*/ 150 h 25"/>
                  <a:gd name="T10" fmla="*/ 0 w 20"/>
                  <a:gd name="T11" fmla="*/ 157 h 25"/>
                  <a:gd name="T12" fmla="*/ 42 w 20"/>
                  <a:gd name="T13" fmla="*/ 150 h 25"/>
                  <a:gd name="T14" fmla="*/ 107 w 20"/>
                  <a:gd name="T15" fmla="*/ 163 h 25"/>
                  <a:gd name="T16" fmla="*/ 131 w 20"/>
                  <a:gd name="T17" fmla="*/ 150 h 25"/>
                  <a:gd name="T18" fmla="*/ 131 w 20"/>
                  <a:gd name="T19" fmla="*/ 150 h 25"/>
                  <a:gd name="T20" fmla="*/ 110 w 20"/>
                  <a:gd name="T21" fmla="*/ 0 h 2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0" h="25">
                    <a:moveTo>
                      <a:pt x="17" y="0"/>
                    </a:moveTo>
                    <a:cubicBezTo>
                      <a:pt x="16" y="1"/>
                      <a:pt x="14" y="2"/>
                      <a:pt x="12" y="2"/>
                    </a:cubicBezTo>
                    <a:cubicBezTo>
                      <a:pt x="9" y="9"/>
                      <a:pt x="5" y="16"/>
                      <a:pt x="1" y="22"/>
                    </a:cubicBezTo>
                    <a:cubicBezTo>
                      <a:pt x="1" y="22"/>
                      <a:pt x="1" y="23"/>
                      <a:pt x="1" y="23"/>
                    </a:cubicBezTo>
                    <a:cubicBezTo>
                      <a:pt x="1" y="23"/>
                      <a:pt x="0" y="23"/>
                      <a:pt x="0" y="23"/>
                    </a:cubicBezTo>
                    <a:cubicBezTo>
                      <a:pt x="0" y="23"/>
                      <a:pt x="0" y="23"/>
                      <a:pt x="0" y="24"/>
                    </a:cubicBezTo>
                    <a:cubicBezTo>
                      <a:pt x="2" y="23"/>
                      <a:pt x="4" y="23"/>
                      <a:pt x="6" y="23"/>
                    </a:cubicBezTo>
                    <a:cubicBezTo>
                      <a:pt x="9" y="23"/>
                      <a:pt x="13" y="24"/>
                      <a:pt x="16" y="25"/>
                    </a:cubicBezTo>
                    <a:cubicBezTo>
                      <a:pt x="17" y="24"/>
                      <a:pt x="18" y="23"/>
                      <a:pt x="20" y="23"/>
                    </a:cubicBezTo>
                    <a:cubicBezTo>
                      <a:pt x="20" y="23"/>
                      <a:pt x="20" y="23"/>
                      <a:pt x="20" y="23"/>
                    </a:cubicBezTo>
                    <a:cubicBezTo>
                      <a:pt x="19" y="16"/>
                      <a:pt x="19" y="7"/>
                      <a:pt x="17" y="0"/>
                    </a:cubicBezTo>
                  </a:path>
                </a:pathLst>
              </a:custGeom>
              <a:solidFill>
                <a:srgbClr val="9A92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166" name="Freeform 1650">
                <a:extLst>
                  <a:ext uri="{FF2B5EF4-FFF2-40B4-BE49-F238E27FC236}">
                    <a16:creationId xmlns:a16="http://schemas.microsoft.com/office/drawing/2014/main" id="{E409E046-460D-46F1-A192-7A3D2C29C11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098" y="1130"/>
                <a:ext cx="53" cy="61"/>
              </a:xfrm>
              <a:custGeom>
                <a:avLst/>
                <a:gdLst>
                  <a:gd name="T0" fmla="*/ 111 w 33"/>
                  <a:gd name="T1" fmla="*/ 128 h 38"/>
                  <a:gd name="T2" fmla="*/ 88 w 33"/>
                  <a:gd name="T3" fmla="*/ 144 h 38"/>
                  <a:gd name="T4" fmla="*/ 34 w 33"/>
                  <a:gd name="T5" fmla="*/ 212 h 38"/>
                  <a:gd name="T6" fmla="*/ 34 w 33"/>
                  <a:gd name="T7" fmla="*/ 212 h 38"/>
                  <a:gd name="T8" fmla="*/ 21 w 33"/>
                  <a:gd name="T9" fmla="*/ 226 h 38"/>
                  <a:gd name="T10" fmla="*/ 0 w 33"/>
                  <a:gd name="T11" fmla="*/ 239 h 38"/>
                  <a:gd name="T12" fmla="*/ 26 w 33"/>
                  <a:gd name="T13" fmla="*/ 252 h 38"/>
                  <a:gd name="T14" fmla="*/ 67 w 33"/>
                  <a:gd name="T15" fmla="*/ 205 h 38"/>
                  <a:gd name="T16" fmla="*/ 141 w 33"/>
                  <a:gd name="T17" fmla="*/ 173 h 38"/>
                  <a:gd name="T18" fmla="*/ 141 w 33"/>
                  <a:gd name="T19" fmla="*/ 165 h 38"/>
                  <a:gd name="T20" fmla="*/ 111 w 33"/>
                  <a:gd name="T21" fmla="*/ 128 h 38"/>
                  <a:gd name="T22" fmla="*/ 186 w 33"/>
                  <a:gd name="T23" fmla="*/ 0 h 38"/>
                  <a:gd name="T24" fmla="*/ 165 w 33"/>
                  <a:gd name="T25" fmla="*/ 21 h 38"/>
                  <a:gd name="T26" fmla="*/ 145 w 33"/>
                  <a:gd name="T27" fmla="*/ 162 h 38"/>
                  <a:gd name="T28" fmla="*/ 220 w 33"/>
                  <a:gd name="T29" fmla="*/ 26 h 38"/>
                  <a:gd name="T30" fmla="*/ 220 w 33"/>
                  <a:gd name="T31" fmla="*/ 26 h 38"/>
                  <a:gd name="T32" fmla="*/ 186 w 33"/>
                  <a:gd name="T33" fmla="*/ 0 h 3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8">
                    <a:moveTo>
                      <a:pt x="17" y="19"/>
                    </a:moveTo>
                    <a:cubicBezTo>
                      <a:pt x="16" y="20"/>
                      <a:pt x="15" y="21"/>
                      <a:pt x="13" y="22"/>
                    </a:cubicBezTo>
                    <a:cubicBezTo>
                      <a:pt x="10" y="25"/>
                      <a:pt x="8" y="29"/>
                      <a:pt x="5" y="32"/>
                    </a:cubicBezTo>
                    <a:cubicBezTo>
                      <a:pt x="5" y="32"/>
                      <a:pt x="5" y="32"/>
                      <a:pt x="5" y="32"/>
                    </a:cubicBezTo>
                    <a:cubicBezTo>
                      <a:pt x="4" y="33"/>
                      <a:pt x="4" y="33"/>
                      <a:pt x="3" y="34"/>
                    </a:cubicBezTo>
                    <a:cubicBezTo>
                      <a:pt x="0" y="36"/>
                      <a:pt x="0" y="36"/>
                      <a:pt x="0" y="36"/>
                    </a:cubicBezTo>
                    <a:cubicBezTo>
                      <a:pt x="1" y="37"/>
                      <a:pt x="3" y="38"/>
                      <a:pt x="4" y="38"/>
                    </a:cubicBezTo>
                    <a:cubicBezTo>
                      <a:pt x="6" y="36"/>
                      <a:pt x="7" y="33"/>
                      <a:pt x="10" y="31"/>
                    </a:cubicBezTo>
                    <a:cubicBezTo>
                      <a:pt x="13" y="28"/>
                      <a:pt x="17" y="26"/>
                      <a:pt x="21" y="26"/>
                    </a:cubicBezTo>
                    <a:cubicBezTo>
                      <a:pt x="21" y="25"/>
                      <a:pt x="21" y="25"/>
                      <a:pt x="21" y="25"/>
                    </a:cubicBezTo>
                    <a:cubicBezTo>
                      <a:pt x="19" y="23"/>
                      <a:pt x="18" y="21"/>
                      <a:pt x="17" y="19"/>
                    </a:cubicBezTo>
                    <a:moveTo>
                      <a:pt x="28" y="0"/>
                    </a:moveTo>
                    <a:cubicBezTo>
                      <a:pt x="27" y="1"/>
                      <a:pt x="26" y="2"/>
                      <a:pt x="25" y="3"/>
                    </a:cubicBezTo>
                    <a:cubicBezTo>
                      <a:pt x="25" y="10"/>
                      <a:pt x="24" y="18"/>
                      <a:pt x="22" y="24"/>
                    </a:cubicBezTo>
                    <a:cubicBezTo>
                      <a:pt x="26" y="18"/>
                      <a:pt x="30" y="11"/>
                      <a:pt x="33" y="4"/>
                    </a:cubicBezTo>
                    <a:cubicBezTo>
                      <a:pt x="33" y="4"/>
                      <a:pt x="33" y="4"/>
                      <a:pt x="33" y="4"/>
                    </a:cubicBezTo>
                    <a:cubicBezTo>
                      <a:pt x="31" y="4"/>
                      <a:pt x="29" y="3"/>
                      <a:pt x="28" y="0"/>
                    </a:cubicBezTo>
                  </a:path>
                </a:pathLst>
              </a:custGeom>
              <a:solidFill>
                <a:srgbClr val="BFBA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167" name="Freeform 1651">
                <a:extLst>
                  <a:ext uri="{FF2B5EF4-FFF2-40B4-BE49-F238E27FC236}">
                    <a16:creationId xmlns:a16="http://schemas.microsoft.com/office/drawing/2014/main" id="{D55C9417-F941-4FC1-ABC0-13F3D2D7F2E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087" y="1231"/>
                <a:ext cx="50" cy="63"/>
              </a:xfrm>
              <a:custGeom>
                <a:avLst/>
                <a:gdLst>
                  <a:gd name="T0" fmla="*/ 76 w 31"/>
                  <a:gd name="T1" fmla="*/ 152 h 39"/>
                  <a:gd name="T2" fmla="*/ 55 w 31"/>
                  <a:gd name="T3" fmla="*/ 170 h 39"/>
                  <a:gd name="T4" fmla="*/ 13 w 31"/>
                  <a:gd name="T5" fmla="*/ 225 h 39"/>
                  <a:gd name="T6" fmla="*/ 8 w 31"/>
                  <a:gd name="T7" fmla="*/ 233 h 39"/>
                  <a:gd name="T8" fmla="*/ 0 w 31"/>
                  <a:gd name="T9" fmla="*/ 267 h 39"/>
                  <a:gd name="T10" fmla="*/ 76 w 31"/>
                  <a:gd name="T11" fmla="*/ 152 h 39"/>
                  <a:gd name="T12" fmla="*/ 211 w 31"/>
                  <a:gd name="T13" fmla="*/ 0 h 39"/>
                  <a:gd name="T14" fmla="*/ 169 w 31"/>
                  <a:gd name="T15" fmla="*/ 26 h 39"/>
                  <a:gd name="T16" fmla="*/ 177 w 31"/>
                  <a:gd name="T17" fmla="*/ 34 h 39"/>
                  <a:gd name="T18" fmla="*/ 211 w 31"/>
                  <a:gd name="T19" fmla="*/ 0 h 3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31" h="39">
                    <a:moveTo>
                      <a:pt x="11" y="22"/>
                    </a:moveTo>
                    <a:cubicBezTo>
                      <a:pt x="9" y="23"/>
                      <a:pt x="8" y="24"/>
                      <a:pt x="8" y="25"/>
                    </a:cubicBezTo>
                    <a:cubicBezTo>
                      <a:pt x="6" y="28"/>
                      <a:pt x="5" y="31"/>
                      <a:pt x="2" y="33"/>
                    </a:cubicBezTo>
                    <a:cubicBezTo>
                      <a:pt x="2" y="34"/>
                      <a:pt x="2" y="34"/>
                      <a:pt x="1" y="34"/>
                    </a:cubicBezTo>
                    <a:cubicBezTo>
                      <a:pt x="1" y="36"/>
                      <a:pt x="0" y="37"/>
                      <a:pt x="0" y="39"/>
                    </a:cubicBezTo>
                    <a:cubicBezTo>
                      <a:pt x="3" y="33"/>
                      <a:pt x="6" y="28"/>
                      <a:pt x="11" y="22"/>
                    </a:cubicBezTo>
                    <a:moveTo>
                      <a:pt x="31" y="0"/>
                    </a:moveTo>
                    <a:cubicBezTo>
                      <a:pt x="29" y="1"/>
                      <a:pt x="26" y="2"/>
                      <a:pt x="25" y="4"/>
                    </a:cubicBezTo>
                    <a:cubicBezTo>
                      <a:pt x="25" y="4"/>
                      <a:pt x="26" y="5"/>
                      <a:pt x="26" y="5"/>
                    </a:cubicBezTo>
                    <a:cubicBezTo>
                      <a:pt x="28" y="3"/>
                      <a:pt x="29" y="2"/>
                      <a:pt x="31" y="0"/>
                    </a:cubicBezTo>
                  </a:path>
                </a:pathLst>
              </a:custGeom>
              <a:solidFill>
                <a:srgbClr val="463D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168" name="Freeform 1652">
                <a:extLst>
                  <a:ext uri="{FF2B5EF4-FFF2-40B4-BE49-F238E27FC236}">
                    <a16:creationId xmlns:a16="http://schemas.microsoft.com/office/drawing/2014/main" id="{0D7FB643-7DA7-4E81-9370-2A7AE76A463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088" y="1198"/>
                <a:ext cx="58" cy="88"/>
              </a:xfrm>
              <a:custGeom>
                <a:avLst/>
                <a:gdLst>
                  <a:gd name="T0" fmla="*/ 221 w 36"/>
                  <a:gd name="T1" fmla="*/ 107 h 55"/>
                  <a:gd name="T2" fmla="*/ 102 w 36"/>
                  <a:gd name="T3" fmla="*/ 197 h 55"/>
                  <a:gd name="T4" fmla="*/ 26 w 36"/>
                  <a:gd name="T5" fmla="*/ 282 h 55"/>
                  <a:gd name="T6" fmla="*/ 0 w 36"/>
                  <a:gd name="T7" fmla="*/ 362 h 55"/>
                  <a:gd name="T8" fmla="*/ 8 w 36"/>
                  <a:gd name="T9" fmla="*/ 354 h 55"/>
                  <a:gd name="T10" fmla="*/ 47 w 36"/>
                  <a:gd name="T11" fmla="*/ 302 h 55"/>
                  <a:gd name="T12" fmla="*/ 68 w 36"/>
                  <a:gd name="T13" fmla="*/ 282 h 55"/>
                  <a:gd name="T14" fmla="*/ 166 w 36"/>
                  <a:gd name="T15" fmla="*/ 171 h 55"/>
                  <a:gd name="T16" fmla="*/ 164 w 36"/>
                  <a:gd name="T17" fmla="*/ 163 h 55"/>
                  <a:gd name="T18" fmla="*/ 200 w 36"/>
                  <a:gd name="T19" fmla="*/ 138 h 55"/>
                  <a:gd name="T20" fmla="*/ 211 w 36"/>
                  <a:gd name="T21" fmla="*/ 138 h 55"/>
                  <a:gd name="T22" fmla="*/ 221 w 36"/>
                  <a:gd name="T23" fmla="*/ 118 h 55"/>
                  <a:gd name="T24" fmla="*/ 221 w 36"/>
                  <a:gd name="T25" fmla="*/ 107 h 55"/>
                  <a:gd name="T26" fmla="*/ 221 w 36"/>
                  <a:gd name="T27" fmla="*/ 107 h 55"/>
                  <a:gd name="T28" fmla="*/ 221 w 36"/>
                  <a:gd name="T29" fmla="*/ 0 h 55"/>
                  <a:gd name="T30" fmla="*/ 156 w 36"/>
                  <a:gd name="T31" fmla="*/ 34 h 55"/>
                  <a:gd name="T32" fmla="*/ 164 w 36"/>
                  <a:gd name="T33" fmla="*/ 90 h 55"/>
                  <a:gd name="T34" fmla="*/ 200 w 36"/>
                  <a:gd name="T35" fmla="*/ 56 h 55"/>
                  <a:gd name="T36" fmla="*/ 230 w 36"/>
                  <a:gd name="T37" fmla="*/ 54 h 55"/>
                  <a:gd name="T38" fmla="*/ 234 w 36"/>
                  <a:gd name="T39" fmla="*/ 34 h 55"/>
                  <a:gd name="T40" fmla="*/ 221 w 36"/>
                  <a:gd name="T41" fmla="*/ 0 h 55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36" h="55">
                    <a:moveTo>
                      <a:pt x="33" y="16"/>
                    </a:moveTo>
                    <a:cubicBezTo>
                      <a:pt x="28" y="21"/>
                      <a:pt x="21" y="26"/>
                      <a:pt x="15" y="30"/>
                    </a:cubicBezTo>
                    <a:cubicBezTo>
                      <a:pt x="11" y="34"/>
                      <a:pt x="7" y="39"/>
                      <a:pt x="4" y="43"/>
                    </a:cubicBezTo>
                    <a:cubicBezTo>
                      <a:pt x="3" y="47"/>
                      <a:pt x="1" y="51"/>
                      <a:pt x="0" y="55"/>
                    </a:cubicBezTo>
                    <a:cubicBezTo>
                      <a:pt x="1" y="55"/>
                      <a:pt x="1" y="55"/>
                      <a:pt x="1" y="54"/>
                    </a:cubicBezTo>
                    <a:cubicBezTo>
                      <a:pt x="4" y="52"/>
                      <a:pt x="5" y="49"/>
                      <a:pt x="7" y="46"/>
                    </a:cubicBezTo>
                    <a:cubicBezTo>
                      <a:pt x="7" y="45"/>
                      <a:pt x="8" y="44"/>
                      <a:pt x="10" y="43"/>
                    </a:cubicBezTo>
                    <a:cubicBezTo>
                      <a:pt x="14" y="37"/>
                      <a:pt x="20" y="31"/>
                      <a:pt x="25" y="26"/>
                    </a:cubicBezTo>
                    <a:cubicBezTo>
                      <a:pt x="25" y="26"/>
                      <a:pt x="24" y="25"/>
                      <a:pt x="24" y="25"/>
                    </a:cubicBezTo>
                    <a:cubicBezTo>
                      <a:pt x="25" y="23"/>
                      <a:pt x="28" y="22"/>
                      <a:pt x="30" y="21"/>
                    </a:cubicBezTo>
                    <a:cubicBezTo>
                      <a:pt x="30" y="21"/>
                      <a:pt x="31" y="21"/>
                      <a:pt x="31" y="21"/>
                    </a:cubicBezTo>
                    <a:cubicBezTo>
                      <a:pt x="32" y="20"/>
                      <a:pt x="32" y="19"/>
                      <a:pt x="33" y="18"/>
                    </a:cubicBezTo>
                    <a:cubicBezTo>
                      <a:pt x="33" y="18"/>
                      <a:pt x="33" y="17"/>
                      <a:pt x="33" y="16"/>
                    </a:cubicBezTo>
                    <a:cubicBezTo>
                      <a:pt x="33" y="16"/>
                      <a:pt x="33" y="16"/>
                      <a:pt x="33" y="16"/>
                    </a:cubicBezTo>
                    <a:moveTo>
                      <a:pt x="33" y="0"/>
                    </a:moveTo>
                    <a:cubicBezTo>
                      <a:pt x="30" y="0"/>
                      <a:pt x="26" y="3"/>
                      <a:pt x="23" y="5"/>
                    </a:cubicBezTo>
                    <a:cubicBezTo>
                      <a:pt x="24" y="7"/>
                      <a:pt x="24" y="11"/>
                      <a:pt x="24" y="14"/>
                    </a:cubicBezTo>
                    <a:cubicBezTo>
                      <a:pt x="26" y="14"/>
                      <a:pt x="28" y="10"/>
                      <a:pt x="30" y="9"/>
                    </a:cubicBezTo>
                    <a:cubicBezTo>
                      <a:pt x="31" y="9"/>
                      <a:pt x="33" y="8"/>
                      <a:pt x="34" y="8"/>
                    </a:cubicBezTo>
                    <a:cubicBezTo>
                      <a:pt x="35" y="7"/>
                      <a:pt x="35" y="6"/>
                      <a:pt x="35" y="5"/>
                    </a:cubicBezTo>
                    <a:cubicBezTo>
                      <a:pt x="36" y="1"/>
                      <a:pt x="35" y="0"/>
                      <a:pt x="33" y="0"/>
                    </a:cubicBezTo>
                  </a:path>
                </a:pathLst>
              </a:custGeom>
              <a:solidFill>
                <a:srgbClr val="847B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169" name="Freeform 1653">
                <a:extLst>
                  <a:ext uri="{FF2B5EF4-FFF2-40B4-BE49-F238E27FC236}">
                    <a16:creationId xmlns:a16="http://schemas.microsoft.com/office/drawing/2014/main" id="{649C9CEB-E750-4908-995B-C63511C095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95" y="1211"/>
                <a:ext cx="48" cy="56"/>
              </a:xfrm>
              <a:custGeom>
                <a:avLst/>
                <a:gdLst>
                  <a:gd name="T0" fmla="*/ 197 w 30"/>
                  <a:gd name="T1" fmla="*/ 0 h 35"/>
                  <a:gd name="T2" fmla="*/ 171 w 30"/>
                  <a:gd name="T3" fmla="*/ 8 h 35"/>
                  <a:gd name="T4" fmla="*/ 131 w 30"/>
                  <a:gd name="T5" fmla="*/ 42 h 35"/>
                  <a:gd name="T6" fmla="*/ 118 w 30"/>
                  <a:gd name="T7" fmla="*/ 98 h 35"/>
                  <a:gd name="T8" fmla="*/ 26 w 30"/>
                  <a:gd name="T9" fmla="*/ 189 h 35"/>
                  <a:gd name="T10" fmla="*/ 0 w 30"/>
                  <a:gd name="T11" fmla="*/ 230 h 35"/>
                  <a:gd name="T12" fmla="*/ 74 w 30"/>
                  <a:gd name="T13" fmla="*/ 144 h 35"/>
                  <a:gd name="T14" fmla="*/ 189 w 30"/>
                  <a:gd name="T15" fmla="*/ 54 h 35"/>
                  <a:gd name="T16" fmla="*/ 197 w 30"/>
                  <a:gd name="T17" fmla="*/ 0 h 3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0" h="35">
                    <a:moveTo>
                      <a:pt x="30" y="0"/>
                    </a:moveTo>
                    <a:cubicBezTo>
                      <a:pt x="29" y="0"/>
                      <a:pt x="27" y="1"/>
                      <a:pt x="26" y="1"/>
                    </a:cubicBezTo>
                    <a:cubicBezTo>
                      <a:pt x="24" y="2"/>
                      <a:pt x="22" y="6"/>
                      <a:pt x="20" y="6"/>
                    </a:cubicBezTo>
                    <a:cubicBezTo>
                      <a:pt x="19" y="9"/>
                      <a:pt x="19" y="13"/>
                      <a:pt x="18" y="15"/>
                    </a:cubicBezTo>
                    <a:cubicBezTo>
                      <a:pt x="15" y="20"/>
                      <a:pt x="8" y="24"/>
                      <a:pt x="4" y="29"/>
                    </a:cubicBezTo>
                    <a:cubicBezTo>
                      <a:pt x="3" y="31"/>
                      <a:pt x="1" y="33"/>
                      <a:pt x="0" y="35"/>
                    </a:cubicBezTo>
                    <a:cubicBezTo>
                      <a:pt x="3" y="31"/>
                      <a:pt x="7" y="26"/>
                      <a:pt x="11" y="22"/>
                    </a:cubicBezTo>
                    <a:cubicBezTo>
                      <a:pt x="17" y="18"/>
                      <a:pt x="24" y="13"/>
                      <a:pt x="29" y="8"/>
                    </a:cubicBezTo>
                    <a:cubicBezTo>
                      <a:pt x="22" y="7"/>
                      <a:pt x="27" y="4"/>
                      <a:pt x="30" y="0"/>
                    </a:cubicBezTo>
                  </a:path>
                </a:pathLst>
              </a:custGeom>
              <a:solidFill>
                <a:srgbClr val="B2AB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170" name="Freeform 1654">
                <a:extLst>
                  <a:ext uri="{FF2B5EF4-FFF2-40B4-BE49-F238E27FC236}">
                    <a16:creationId xmlns:a16="http://schemas.microsoft.com/office/drawing/2014/main" id="{082D5D6C-79B5-4763-AFB2-EC48D203AC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13" y="1153"/>
                <a:ext cx="9" cy="13"/>
              </a:xfrm>
              <a:custGeom>
                <a:avLst/>
                <a:gdLst>
                  <a:gd name="T0" fmla="*/ 12 w 6"/>
                  <a:gd name="T1" fmla="*/ 0 h 8"/>
                  <a:gd name="T2" fmla="*/ 0 w 6"/>
                  <a:gd name="T3" fmla="*/ 55 h 8"/>
                  <a:gd name="T4" fmla="*/ 32 w 6"/>
                  <a:gd name="T5" fmla="*/ 13 h 8"/>
                  <a:gd name="T6" fmla="*/ 32 w 6"/>
                  <a:gd name="T7" fmla="*/ 13 h 8"/>
                  <a:gd name="T8" fmla="*/ 12 w 6"/>
                  <a:gd name="T9" fmla="*/ 0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8">
                    <a:moveTo>
                      <a:pt x="2" y="0"/>
                    </a:moveTo>
                    <a:cubicBezTo>
                      <a:pt x="2" y="2"/>
                      <a:pt x="1" y="5"/>
                      <a:pt x="0" y="8"/>
                    </a:cubicBezTo>
                    <a:cubicBezTo>
                      <a:pt x="2" y="6"/>
                      <a:pt x="4" y="4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4" y="0"/>
                      <a:pt x="2" y="0"/>
                    </a:cubicBezTo>
                  </a:path>
                </a:pathLst>
              </a:custGeom>
              <a:solidFill>
                <a:srgbClr val="BFB9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171" name="Freeform 1655">
                <a:extLst>
                  <a:ext uri="{FF2B5EF4-FFF2-40B4-BE49-F238E27FC236}">
                    <a16:creationId xmlns:a16="http://schemas.microsoft.com/office/drawing/2014/main" id="{3D2453EC-D932-420C-BA7A-451C7064E6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11" y="1055"/>
                <a:ext cx="13" cy="58"/>
              </a:xfrm>
              <a:custGeom>
                <a:avLst/>
                <a:gdLst>
                  <a:gd name="T0" fmla="*/ 0 w 8"/>
                  <a:gd name="T1" fmla="*/ 0 h 36"/>
                  <a:gd name="T2" fmla="*/ 21 w 8"/>
                  <a:gd name="T3" fmla="*/ 145 h 36"/>
                  <a:gd name="T4" fmla="*/ 29 w 8"/>
                  <a:gd name="T5" fmla="*/ 242 h 36"/>
                  <a:gd name="T6" fmla="*/ 55 w 8"/>
                  <a:gd name="T7" fmla="*/ 211 h 36"/>
                  <a:gd name="T8" fmla="*/ 0 w 8"/>
                  <a:gd name="T9" fmla="*/ 0 h 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" h="36">
                    <a:moveTo>
                      <a:pt x="0" y="0"/>
                    </a:moveTo>
                    <a:cubicBezTo>
                      <a:pt x="0" y="7"/>
                      <a:pt x="2" y="17"/>
                      <a:pt x="3" y="22"/>
                    </a:cubicBezTo>
                    <a:cubicBezTo>
                      <a:pt x="3" y="27"/>
                      <a:pt x="4" y="32"/>
                      <a:pt x="4" y="36"/>
                    </a:cubicBezTo>
                    <a:cubicBezTo>
                      <a:pt x="6" y="34"/>
                      <a:pt x="7" y="33"/>
                      <a:pt x="8" y="31"/>
                    </a:cubicBezTo>
                    <a:cubicBezTo>
                      <a:pt x="5" y="21"/>
                      <a:pt x="3" y="10"/>
                      <a:pt x="0" y="0"/>
                    </a:cubicBezTo>
                  </a:path>
                </a:pathLst>
              </a:custGeom>
              <a:solidFill>
                <a:srgbClr val="847B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172" name="Freeform 1656">
                <a:extLst>
                  <a:ext uri="{FF2B5EF4-FFF2-40B4-BE49-F238E27FC236}">
                    <a16:creationId xmlns:a16="http://schemas.microsoft.com/office/drawing/2014/main" id="{137E17B6-742E-4E4B-87C3-BBCD4B3DB4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17" y="1105"/>
                <a:ext cx="15" cy="33"/>
              </a:xfrm>
              <a:custGeom>
                <a:avLst/>
                <a:gdLst>
                  <a:gd name="T0" fmla="*/ 33 w 9"/>
                  <a:gd name="T1" fmla="*/ 0 h 21"/>
                  <a:gd name="T2" fmla="*/ 0 w 9"/>
                  <a:gd name="T3" fmla="*/ 31 h 21"/>
                  <a:gd name="T4" fmla="*/ 8 w 9"/>
                  <a:gd name="T5" fmla="*/ 108 h 21"/>
                  <a:gd name="T6" fmla="*/ 8 w 9"/>
                  <a:gd name="T7" fmla="*/ 129 h 21"/>
                  <a:gd name="T8" fmla="*/ 70 w 9"/>
                  <a:gd name="T9" fmla="*/ 121 h 21"/>
                  <a:gd name="T10" fmla="*/ 62 w 9"/>
                  <a:gd name="T11" fmla="*/ 86 h 21"/>
                  <a:gd name="T12" fmla="*/ 33 w 9"/>
                  <a:gd name="T13" fmla="*/ 0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" h="21">
                    <a:moveTo>
                      <a:pt x="4" y="0"/>
                    </a:moveTo>
                    <a:cubicBezTo>
                      <a:pt x="3" y="2"/>
                      <a:pt x="2" y="3"/>
                      <a:pt x="0" y="5"/>
                    </a:cubicBezTo>
                    <a:cubicBezTo>
                      <a:pt x="1" y="9"/>
                      <a:pt x="1" y="14"/>
                      <a:pt x="1" y="18"/>
                    </a:cubicBezTo>
                    <a:cubicBezTo>
                      <a:pt x="1" y="19"/>
                      <a:pt x="1" y="20"/>
                      <a:pt x="1" y="21"/>
                    </a:cubicBezTo>
                    <a:cubicBezTo>
                      <a:pt x="4" y="20"/>
                      <a:pt x="7" y="21"/>
                      <a:pt x="9" y="20"/>
                    </a:cubicBezTo>
                    <a:cubicBezTo>
                      <a:pt x="9" y="18"/>
                      <a:pt x="9" y="16"/>
                      <a:pt x="8" y="14"/>
                    </a:cubicBezTo>
                    <a:cubicBezTo>
                      <a:pt x="7" y="9"/>
                      <a:pt x="6" y="5"/>
                      <a:pt x="4" y="0"/>
                    </a:cubicBezTo>
                  </a:path>
                </a:pathLst>
              </a:custGeom>
              <a:solidFill>
                <a:srgbClr val="B2AB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32820" name="Freeform 1657">
              <a:extLst>
                <a:ext uri="{FF2B5EF4-FFF2-40B4-BE49-F238E27FC236}">
                  <a16:creationId xmlns:a16="http://schemas.microsoft.com/office/drawing/2014/main" id="{18D0D3B8-2ED2-4E14-9F6D-073CA2CBB98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1" y="1039"/>
              <a:ext cx="24" cy="66"/>
            </a:xfrm>
            <a:custGeom>
              <a:avLst/>
              <a:gdLst>
                <a:gd name="T0" fmla="*/ 8 w 15"/>
                <a:gd name="T1" fmla="*/ 0 h 41"/>
                <a:gd name="T2" fmla="*/ 8 w 15"/>
                <a:gd name="T3" fmla="*/ 0 h 41"/>
                <a:gd name="T4" fmla="*/ 0 w 15"/>
                <a:gd name="T5" fmla="*/ 68 h 41"/>
                <a:gd name="T6" fmla="*/ 54 w 15"/>
                <a:gd name="T7" fmla="*/ 275 h 41"/>
                <a:gd name="T8" fmla="*/ 98 w 15"/>
                <a:gd name="T9" fmla="*/ 230 h 41"/>
                <a:gd name="T10" fmla="*/ 56 w 15"/>
                <a:gd name="T11" fmla="*/ 97 h 41"/>
                <a:gd name="T12" fmla="*/ 8 w 15"/>
                <a:gd name="T13" fmla="*/ 0 h 4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5" h="4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2"/>
                    <a:pt x="0" y="6"/>
                    <a:pt x="0" y="10"/>
                  </a:cubicBezTo>
                  <a:cubicBezTo>
                    <a:pt x="3" y="20"/>
                    <a:pt x="5" y="31"/>
                    <a:pt x="8" y="41"/>
                  </a:cubicBezTo>
                  <a:cubicBezTo>
                    <a:pt x="10" y="38"/>
                    <a:pt x="13" y="36"/>
                    <a:pt x="15" y="34"/>
                  </a:cubicBezTo>
                  <a:cubicBezTo>
                    <a:pt x="13" y="26"/>
                    <a:pt x="11" y="20"/>
                    <a:pt x="9" y="14"/>
                  </a:cubicBezTo>
                  <a:cubicBezTo>
                    <a:pt x="6" y="9"/>
                    <a:pt x="4" y="4"/>
                    <a:pt x="1" y="0"/>
                  </a:cubicBezTo>
                </a:path>
              </a:pathLst>
            </a:custGeom>
            <a:solidFill>
              <a:srgbClr val="B2AB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21" name="Freeform 1658">
              <a:extLst>
                <a:ext uri="{FF2B5EF4-FFF2-40B4-BE49-F238E27FC236}">
                  <a16:creationId xmlns:a16="http://schemas.microsoft.com/office/drawing/2014/main" id="{F50254AF-C4C2-4BA1-BAC1-052EFD4D5C87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4" y="1093"/>
              <a:ext cx="14" cy="44"/>
            </a:xfrm>
            <a:custGeom>
              <a:avLst/>
              <a:gdLst>
                <a:gd name="T0" fmla="*/ 40 w 9"/>
                <a:gd name="T1" fmla="*/ 0 h 27"/>
                <a:gd name="T2" fmla="*/ 0 w 9"/>
                <a:gd name="T3" fmla="*/ 47 h 27"/>
                <a:gd name="T4" fmla="*/ 22 w 9"/>
                <a:gd name="T5" fmla="*/ 147 h 27"/>
                <a:gd name="T6" fmla="*/ 30 w 9"/>
                <a:gd name="T7" fmla="*/ 191 h 27"/>
                <a:gd name="T8" fmla="*/ 53 w 9"/>
                <a:gd name="T9" fmla="*/ 181 h 27"/>
                <a:gd name="T10" fmla="*/ 40 w 9"/>
                <a:gd name="T11" fmla="*/ 0 h 2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" h="27">
                  <a:moveTo>
                    <a:pt x="7" y="0"/>
                  </a:moveTo>
                  <a:cubicBezTo>
                    <a:pt x="5" y="2"/>
                    <a:pt x="2" y="4"/>
                    <a:pt x="0" y="7"/>
                  </a:cubicBezTo>
                  <a:cubicBezTo>
                    <a:pt x="2" y="12"/>
                    <a:pt x="3" y="16"/>
                    <a:pt x="4" y="21"/>
                  </a:cubicBezTo>
                  <a:cubicBezTo>
                    <a:pt x="5" y="23"/>
                    <a:pt x="5" y="25"/>
                    <a:pt x="5" y="27"/>
                  </a:cubicBezTo>
                  <a:cubicBezTo>
                    <a:pt x="7" y="27"/>
                    <a:pt x="8" y="27"/>
                    <a:pt x="9" y="26"/>
                  </a:cubicBezTo>
                  <a:cubicBezTo>
                    <a:pt x="9" y="17"/>
                    <a:pt x="8" y="8"/>
                    <a:pt x="7" y="0"/>
                  </a:cubicBezTo>
                </a:path>
              </a:pathLst>
            </a:custGeom>
            <a:solidFill>
              <a:srgbClr val="CFC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22" name="Freeform 1659">
              <a:extLst>
                <a:ext uri="{FF2B5EF4-FFF2-40B4-BE49-F238E27FC236}">
                  <a16:creationId xmlns:a16="http://schemas.microsoft.com/office/drawing/2014/main" id="{3603AD38-7A49-4626-B1F6-0FD43159613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9" y="1137"/>
              <a:ext cx="14" cy="24"/>
            </a:xfrm>
            <a:custGeom>
              <a:avLst/>
              <a:gdLst>
                <a:gd name="T0" fmla="*/ 47 w 9"/>
                <a:gd name="T1" fmla="*/ 0 h 15"/>
                <a:gd name="T2" fmla="*/ 0 w 9"/>
                <a:gd name="T3" fmla="*/ 8 h 15"/>
                <a:gd name="T4" fmla="*/ 0 w 9"/>
                <a:gd name="T5" fmla="*/ 13 h 15"/>
                <a:gd name="T6" fmla="*/ 0 w 9"/>
                <a:gd name="T7" fmla="*/ 13 h 15"/>
                <a:gd name="T8" fmla="*/ 30 w 9"/>
                <a:gd name="T9" fmla="*/ 67 h 15"/>
                <a:gd name="T10" fmla="*/ 12 w 9"/>
                <a:gd name="T11" fmla="*/ 77 h 15"/>
                <a:gd name="T12" fmla="*/ 22 w 9"/>
                <a:gd name="T13" fmla="*/ 98 h 15"/>
                <a:gd name="T14" fmla="*/ 47 w 9"/>
                <a:gd name="T15" fmla="*/ 0 h 1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" h="15">
                  <a:moveTo>
                    <a:pt x="8" y="0"/>
                  </a:moveTo>
                  <a:cubicBezTo>
                    <a:pt x="6" y="1"/>
                    <a:pt x="3" y="0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4" y="10"/>
                    <a:pt x="3" y="11"/>
                    <a:pt x="2" y="12"/>
                  </a:cubicBezTo>
                  <a:cubicBezTo>
                    <a:pt x="3" y="13"/>
                    <a:pt x="4" y="14"/>
                    <a:pt x="4" y="15"/>
                  </a:cubicBezTo>
                  <a:cubicBezTo>
                    <a:pt x="8" y="10"/>
                    <a:pt x="9" y="6"/>
                    <a:pt x="8" y="0"/>
                  </a:cubicBezTo>
                </a:path>
              </a:pathLst>
            </a:custGeom>
            <a:solidFill>
              <a:srgbClr val="BFB9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23" name="Freeform 1660">
              <a:extLst>
                <a:ext uri="{FF2B5EF4-FFF2-40B4-BE49-F238E27FC236}">
                  <a16:creationId xmlns:a16="http://schemas.microsoft.com/office/drawing/2014/main" id="{D0C49768-04F6-465E-B251-63825297B0CB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2" y="1169"/>
              <a:ext cx="1" cy="1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1 h 1"/>
                <a:gd name="T6" fmla="*/ 1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1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</a:path>
              </a:pathLst>
            </a:custGeom>
            <a:solidFill>
              <a:srgbClr val="BFB9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24" name="Freeform 1661">
              <a:extLst>
                <a:ext uri="{FF2B5EF4-FFF2-40B4-BE49-F238E27FC236}">
                  <a16:creationId xmlns:a16="http://schemas.microsoft.com/office/drawing/2014/main" id="{8FB99912-F8C3-4D5D-8E22-E8E91E2E228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5" y="1135"/>
              <a:ext cx="13" cy="35"/>
            </a:xfrm>
            <a:custGeom>
              <a:avLst/>
              <a:gdLst>
                <a:gd name="T0" fmla="*/ 55 w 8"/>
                <a:gd name="T1" fmla="*/ 0 h 22"/>
                <a:gd name="T2" fmla="*/ 29 w 8"/>
                <a:gd name="T3" fmla="*/ 8 h 22"/>
                <a:gd name="T4" fmla="*/ 0 w 8"/>
                <a:gd name="T5" fmla="*/ 102 h 22"/>
                <a:gd name="T6" fmla="*/ 29 w 8"/>
                <a:gd name="T7" fmla="*/ 142 h 22"/>
                <a:gd name="T8" fmla="*/ 34 w 8"/>
                <a:gd name="T9" fmla="*/ 134 h 22"/>
                <a:gd name="T10" fmla="*/ 55 w 8"/>
                <a:gd name="T11" fmla="*/ 0 h 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" h="22">
                  <a:moveTo>
                    <a:pt x="8" y="0"/>
                  </a:moveTo>
                  <a:cubicBezTo>
                    <a:pt x="7" y="1"/>
                    <a:pt x="6" y="1"/>
                    <a:pt x="4" y="1"/>
                  </a:cubicBezTo>
                  <a:cubicBezTo>
                    <a:pt x="5" y="7"/>
                    <a:pt x="4" y="11"/>
                    <a:pt x="0" y="16"/>
                  </a:cubicBezTo>
                  <a:cubicBezTo>
                    <a:pt x="1" y="18"/>
                    <a:pt x="2" y="20"/>
                    <a:pt x="4" y="22"/>
                  </a:cubicBezTo>
                  <a:cubicBezTo>
                    <a:pt x="5" y="22"/>
                    <a:pt x="5" y="21"/>
                    <a:pt x="5" y="21"/>
                  </a:cubicBezTo>
                  <a:cubicBezTo>
                    <a:pt x="7" y="15"/>
                    <a:pt x="8" y="7"/>
                    <a:pt x="8" y="0"/>
                  </a:cubicBezTo>
                </a:path>
              </a:pathLst>
            </a:custGeom>
            <a:solidFill>
              <a:srgbClr val="D9D5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25" name="Freeform 1662">
              <a:extLst>
                <a:ext uri="{FF2B5EF4-FFF2-40B4-BE49-F238E27FC236}">
                  <a16:creationId xmlns:a16="http://schemas.microsoft.com/office/drawing/2014/main" id="{32DBE563-1B25-4AC8-9C01-4DF3B56B3DB2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6" y="1140"/>
              <a:ext cx="11" cy="16"/>
            </a:xfrm>
            <a:custGeom>
              <a:avLst/>
              <a:gdLst>
                <a:gd name="T0" fmla="*/ 13 w 7"/>
                <a:gd name="T1" fmla="*/ 0 h 10"/>
                <a:gd name="T2" fmla="*/ 0 w 7"/>
                <a:gd name="T3" fmla="*/ 54 h 10"/>
                <a:gd name="T4" fmla="*/ 22 w 7"/>
                <a:gd name="T5" fmla="*/ 67 h 10"/>
                <a:gd name="T6" fmla="*/ 22 w 7"/>
                <a:gd name="T7" fmla="*/ 67 h 10"/>
                <a:gd name="T8" fmla="*/ 42 w 7"/>
                <a:gd name="T9" fmla="*/ 54 h 10"/>
                <a:gd name="T10" fmla="*/ 13 w 7"/>
                <a:gd name="T11" fmla="*/ 0 h 10"/>
                <a:gd name="T12" fmla="*/ 13 w 7"/>
                <a:gd name="T13" fmla="*/ 0 h 1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" h="10">
                  <a:moveTo>
                    <a:pt x="2" y="0"/>
                  </a:moveTo>
                  <a:cubicBezTo>
                    <a:pt x="1" y="2"/>
                    <a:pt x="1" y="5"/>
                    <a:pt x="0" y="8"/>
                  </a:cubicBezTo>
                  <a:cubicBezTo>
                    <a:pt x="2" y="8"/>
                    <a:pt x="3" y="9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5" y="9"/>
                    <a:pt x="6" y="8"/>
                    <a:pt x="7" y="8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D9D5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26" name="Freeform 1663">
              <a:extLst>
                <a:ext uri="{FF2B5EF4-FFF2-40B4-BE49-F238E27FC236}">
                  <a16:creationId xmlns:a16="http://schemas.microsoft.com/office/drawing/2014/main" id="{AFF6A403-69CA-4D81-90C7-FBEA843E896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0" y="1183"/>
              <a:ext cx="18" cy="7"/>
            </a:xfrm>
            <a:custGeom>
              <a:avLst/>
              <a:gdLst>
                <a:gd name="T0" fmla="*/ 70 w 11"/>
                <a:gd name="T1" fmla="*/ 0 h 4"/>
                <a:gd name="T2" fmla="*/ 0 w 11"/>
                <a:gd name="T3" fmla="*/ 12 h 4"/>
                <a:gd name="T4" fmla="*/ 47 w 11"/>
                <a:gd name="T5" fmla="*/ 37 h 4"/>
                <a:gd name="T6" fmla="*/ 77 w 11"/>
                <a:gd name="T7" fmla="*/ 12 h 4"/>
                <a:gd name="T8" fmla="*/ 70 w 11"/>
                <a:gd name="T9" fmla="*/ 0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4">
                  <a:moveTo>
                    <a:pt x="10" y="0"/>
                  </a:moveTo>
                  <a:cubicBezTo>
                    <a:pt x="7" y="0"/>
                    <a:pt x="3" y="1"/>
                    <a:pt x="0" y="1"/>
                  </a:cubicBezTo>
                  <a:cubicBezTo>
                    <a:pt x="2" y="2"/>
                    <a:pt x="4" y="3"/>
                    <a:pt x="7" y="4"/>
                  </a:cubicBezTo>
                  <a:cubicBezTo>
                    <a:pt x="8" y="3"/>
                    <a:pt x="10" y="2"/>
                    <a:pt x="11" y="1"/>
                  </a:cubicBezTo>
                  <a:cubicBezTo>
                    <a:pt x="11" y="0"/>
                    <a:pt x="10" y="0"/>
                    <a:pt x="10" y="0"/>
                  </a:cubicBezTo>
                </a:path>
              </a:pathLst>
            </a:custGeom>
            <a:solidFill>
              <a:srgbClr val="463D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27" name="Freeform 1664">
              <a:extLst>
                <a:ext uri="{FF2B5EF4-FFF2-40B4-BE49-F238E27FC236}">
                  <a16:creationId xmlns:a16="http://schemas.microsoft.com/office/drawing/2014/main" id="{A19A79FD-AF2F-4DEC-82A8-FAEED435C47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87" y="1185"/>
              <a:ext cx="32" cy="32"/>
            </a:xfrm>
            <a:custGeom>
              <a:avLst/>
              <a:gdLst>
                <a:gd name="T0" fmla="*/ 54 w 20"/>
                <a:gd name="T1" fmla="*/ 98 h 20"/>
                <a:gd name="T2" fmla="*/ 13 w 20"/>
                <a:gd name="T3" fmla="*/ 131 h 20"/>
                <a:gd name="T4" fmla="*/ 0 w 20"/>
                <a:gd name="T5" fmla="*/ 123 h 20"/>
                <a:gd name="T6" fmla="*/ 0 w 20"/>
                <a:gd name="T7" fmla="*/ 131 h 20"/>
                <a:gd name="T8" fmla="*/ 13 w 20"/>
                <a:gd name="T9" fmla="*/ 131 h 20"/>
                <a:gd name="T10" fmla="*/ 54 w 20"/>
                <a:gd name="T11" fmla="*/ 107 h 20"/>
                <a:gd name="T12" fmla="*/ 54 w 20"/>
                <a:gd name="T13" fmla="*/ 98 h 20"/>
                <a:gd name="T14" fmla="*/ 123 w 20"/>
                <a:gd name="T15" fmla="*/ 0 h 20"/>
                <a:gd name="T16" fmla="*/ 98 w 20"/>
                <a:gd name="T17" fmla="*/ 21 h 20"/>
                <a:gd name="T18" fmla="*/ 118 w 20"/>
                <a:gd name="T19" fmla="*/ 21 h 20"/>
                <a:gd name="T20" fmla="*/ 131 w 20"/>
                <a:gd name="T21" fmla="*/ 8 h 20"/>
                <a:gd name="T22" fmla="*/ 131 w 20"/>
                <a:gd name="T23" fmla="*/ 8 h 20"/>
                <a:gd name="T24" fmla="*/ 123 w 20"/>
                <a:gd name="T25" fmla="*/ 0 h 2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0" h="20">
                  <a:moveTo>
                    <a:pt x="8" y="15"/>
                  </a:moveTo>
                  <a:cubicBezTo>
                    <a:pt x="2" y="20"/>
                    <a:pt x="2" y="20"/>
                    <a:pt x="2" y="20"/>
                  </a:cubicBezTo>
                  <a:cubicBezTo>
                    <a:pt x="1" y="19"/>
                    <a:pt x="1" y="19"/>
                    <a:pt x="0" y="19"/>
                  </a:cubicBezTo>
                  <a:cubicBezTo>
                    <a:pt x="0" y="19"/>
                    <a:pt x="0" y="20"/>
                    <a:pt x="0" y="20"/>
                  </a:cubicBezTo>
                  <a:cubicBezTo>
                    <a:pt x="1" y="20"/>
                    <a:pt x="1" y="20"/>
                    <a:pt x="2" y="20"/>
                  </a:cubicBezTo>
                  <a:cubicBezTo>
                    <a:pt x="4" y="19"/>
                    <a:pt x="6" y="18"/>
                    <a:pt x="8" y="16"/>
                  </a:cubicBezTo>
                  <a:cubicBezTo>
                    <a:pt x="8" y="16"/>
                    <a:pt x="8" y="15"/>
                    <a:pt x="8" y="15"/>
                  </a:cubicBezTo>
                  <a:moveTo>
                    <a:pt x="19" y="0"/>
                  </a:moveTo>
                  <a:cubicBezTo>
                    <a:pt x="18" y="1"/>
                    <a:pt x="16" y="2"/>
                    <a:pt x="15" y="3"/>
                  </a:cubicBezTo>
                  <a:cubicBezTo>
                    <a:pt x="16" y="3"/>
                    <a:pt x="17" y="3"/>
                    <a:pt x="18" y="3"/>
                  </a:cubicBezTo>
                  <a:cubicBezTo>
                    <a:pt x="19" y="2"/>
                    <a:pt x="19" y="2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19" y="0"/>
                    <a:pt x="19" y="0"/>
                  </a:cubicBezTo>
                </a:path>
              </a:pathLst>
            </a:custGeom>
            <a:solidFill>
              <a:srgbClr val="847B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28" name="Freeform 1665">
              <a:extLst>
                <a:ext uri="{FF2B5EF4-FFF2-40B4-BE49-F238E27FC236}">
                  <a16:creationId xmlns:a16="http://schemas.microsoft.com/office/drawing/2014/main" id="{C7FB0A96-7CCB-45E6-8145-78E8F5D11BD5}"/>
                </a:ext>
              </a:extLst>
            </p:cNvPr>
            <p:cNvSpPr>
              <a:spLocks/>
            </p:cNvSpPr>
            <p:nvPr/>
          </p:nvSpPr>
          <p:spPr bwMode="auto">
            <a:xfrm>
              <a:off x="954" y="1195"/>
              <a:ext cx="27" cy="22"/>
            </a:xfrm>
            <a:custGeom>
              <a:avLst/>
              <a:gdLst>
                <a:gd name="T0" fmla="*/ 13 w 17"/>
                <a:gd name="T1" fmla="*/ 0 h 14"/>
                <a:gd name="T2" fmla="*/ 0 w 17"/>
                <a:gd name="T3" fmla="*/ 8 h 14"/>
                <a:gd name="T4" fmla="*/ 64 w 17"/>
                <a:gd name="T5" fmla="*/ 77 h 14"/>
                <a:gd name="T6" fmla="*/ 76 w 17"/>
                <a:gd name="T7" fmla="*/ 86 h 14"/>
                <a:gd name="T8" fmla="*/ 108 w 17"/>
                <a:gd name="T9" fmla="*/ 66 h 14"/>
                <a:gd name="T10" fmla="*/ 13 w 17"/>
                <a:gd name="T11" fmla="*/ 0 h 1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7" h="14">
                  <a:moveTo>
                    <a:pt x="2" y="0"/>
                  </a:moveTo>
                  <a:cubicBezTo>
                    <a:pt x="2" y="0"/>
                    <a:pt x="1" y="1"/>
                    <a:pt x="0" y="1"/>
                  </a:cubicBezTo>
                  <a:cubicBezTo>
                    <a:pt x="4" y="5"/>
                    <a:pt x="7" y="9"/>
                    <a:pt x="10" y="13"/>
                  </a:cubicBezTo>
                  <a:cubicBezTo>
                    <a:pt x="10" y="14"/>
                    <a:pt x="11" y="14"/>
                    <a:pt x="12" y="14"/>
                  </a:cubicBezTo>
                  <a:cubicBezTo>
                    <a:pt x="13" y="13"/>
                    <a:pt x="15" y="12"/>
                    <a:pt x="17" y="11"/>
                  </a:cubicBezTo>
                  <a:cubicBezTo>
                    <a:pt x="10" y="8"/>
                    <a:pt x="5" y="4"/>
                    <a:pt x="2" y="0"/>
                  </a:cubicBezTo>
                </a:path>
              </a:pathLst>
            </a:custGeom>
            <a:solidFill>
              <a:srgbClr val="847B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29" name="Freeform 1666">
              <a:extLst>
                <a:ext uri="{FF2B5EF4-FFF2-40B4-BE49-F238E27FC236}">
                  <a16:creationId xmlns:a16="http://schemas.microsoft.com/office/drawing/2014/main" id="{737426E4-467F-4882-964E-539A20B08EA6}"/>
                </a:ext>
              </a:extLst>
            </p:cNvPr>
            <p:cNvSpPr>
              <a:spLocks/>
            </p:cNvSpPr>
            <p:nvPr/>
          </p:nvSpPr>
          <p:spPr bwMode="auto">
            <a:xfrm>
              <a:off x="973" y="1212"/>
              <a:ext cx="14" cy="5"/>
            </a:xfrm>
            <a:custGeom>
              <a:avLst/>
              <a:gdLst>
                <a:gd name="T0" fmla="*/ 30 w 9"/>
                <a:gd name="T1" fmla="*/ 0 h 3"/>
                <a:gd name="T2" fmla="*/ 0 w 9"/>
                <a:gd name="T3" fmla="*/ 22 h 3"/>
                <a:gd name="T4" fmla="*/ 30 w 9"/>
                <a:gd name="T5" fmla="*/ 22 h 3"/>
                <a:gd name="T6" fmla="*/ 53 w 9"/>
                <a:gd name="T7" fmla="*/ 22 h 3"/>
                <a:gd name="T8" fmla="*/ 53 w 9"/>
                <a:gd name="T9" fmla="*/ 13 h 3"/>
                <a:gd name="T10" fmla="*/ 30 w 9"/>
                <a:gd name="T11" fmla="*/ 0 h 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" h="3">
                  <a:moveTo>
                    <a:pt x="5" y="0"/>
                  </a:moveTo>
                  <a:cubicBezTo>
                    <a:pt x="3" y="1"/>
                    <a:pt x="1" y="2"/>
                    <a:pt x="0" y="3"/>
                  </a:cubicBezTo>
                  <a:cubicBezTo>
                    <a:pt x="1" y="3"/>
                    <a:pt x="3" y="3"/>
                    <a:pt x="5" y="3"/>
                  </a:cubicBezTo>
                  <a:cubicBezTo>
                    <a:pt x="6" y="3"/>
                    <a:pt x="8" y="3"/>
                    <a:pt x="9" y="3"/>
                  </a:cubicBezTo>
                  <a:cubicBezTo>
                    <a:pt x="9" y="3"/>
                    <a:pt x="9" y="2"/>
                    <a:pt x="9" y="2"/>
                  </a:cubicBezTo>
                  <a:cubicBezTo>
                    <a:pt x="8" y="1"/>
                    <a:pt x="6" y="1"/>
                    <a:pt x="5" y="0"/>
                  </a:cubicBezTo>
                </a:path>
              </a:pathLst>
            </a:custGeom>
            <a:solidFill>
              <a:srgbClr val="B2AB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30" name="Freeform 1667">
              <a:extLst>
                <a:ext uri="{FF2B5EF4-FFF2-40B4-BE49-F238E27FC236}">
                  <a16:creationId xmlns:a16="http://schemas.microsoft.com/office/drawing/2014/main" id="{BD44741D-16C3-4C16-A7A8-1DBB13166626}"/>
                </a:ext>
              </a:extLst>
            </p:cNvPr>
            <p:cNvSpPr>
              <a:spLocks/>
            </p:cNvSpPr>
            <p:nvPr/>
          </p:nvSpPr>
          <p:spPr bwMode="auto">
            <a:xfrm>
              <a:off x="941" y="1196"/>
              <a:ext cx="29" cy="19"/>
            </a:xfrm>
            <a:custGeom>
              <a:avLst/>
              <a:gdLst>
                <a:gd name="T0" fmla="*/ 55 w 18"/>
                <a:gd name="T1" fmla="*/ 0 h 12"/>
                <a:gd name="T2" fmla="*/ 26 w 18"/>
                <a:gd name="T3" fmla="*/ 8 h 12"/>
                <a:gd name="T4" fmla="*/ 0 w 18"/>
                <a:gd name="T5" fmla="*/ 13 h 12"/>
                <a:gd name="T6" fmla="*/ 34 w 18"/>
                <a:gd name="T7" fmla="*/ 43 h 12"/>
                <a:gd name="T8" fmla="*/ 122 w 18"/>
                <a:gd name="T9" fmla="*/ 76 h 12"/>
                <a:gd name="T10" fmla="*/ 55 w 18"/>
                <a:gd name="T11" fmla="*/ 0 h 1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" h="12">
                  <a:moveTo>
                    <a:pt x="8" y="0"/>
                  </a:moveTo>
                  <a:cubicBezTo>
                    <a:pt x="7" y="0"/>
                    <a:pt x="5" y="1"/>
                    <a:pt x="4" y="1"/>
                  </a:cubicBezTo>
                  <a:cubicBezTo>
                    <a:pt x="3" y="1"/>
                    <a:pt x="1" y="2"/>
                    <a:pt x="0" y="2"/>
                  </a:cubicBezTo>
                  <a:cubicBezTo>
                    <a:pt x="2" y="4"/>
                    <a:pt x="3" y="5"/>
                    <a:pt x="5" y="7"/>
                  </a:cubicBezTo>
                  <a:cubicBezTo>
                    <a:pt x="9" y="9"/>
                    <a:pt x="14" y="11"/>
                    <a:pt x="18" y="12"/>
                  </a:cubicBezTo>
                  <a:cubicBezTo>
                    <a:pt x="15" y="8"/>
                    <a:pt x="12" y="4"/>
                    <a:pt x="8" y="0"/>
                  </a:cubicBezTo>
                </a:path>
              </a:pathLst>
            </a:custGeom>
            <a:solidFill>
              <a:srgbClr val="B2AB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31" name="Freeform 1668">
              <a:extLst>
                <a:ext uri="{FF2B5EF4-FFF2-40B4-BE49-F238E27FC236}">
                  <a16:creationId xmlns:a16="http://schemas.microsoft.com/office/drawing/2014/main" id="{2566E395-F738-4682-A1E1-84D9979B9A56}"/>
                </a:ext>
              </a:extLst>
            </p:cNvPr>
            <p:cNvSpPr>
              <a:spLocks/>
            </p:cNvSpPr>
            <p:nvPr/>
          </p:nvSpPr>
          <p:spPr bwMode="auto">
            <a:xfrm>
              <a:off x="938" y="1199"/>
              <a:ext cx="11" cy="8"/>
            </a:xfrm>
            <a:custGeom>
              <a:avLst/>
              <a:gdLst>
                <a:gd name="T0" fmla="*/ 13 w 7"/>
                <a:gd name="T1" fmla="*/ 0 h 5"/>
                <a:gd name="T2" fmla="*/ 0 w 7"/>
                <a:gd name="T3" fmla="*/ 0 h 5"/>
                <a:gd name="T4" fmla="*/ 8 w 7"/>
                <a:gd name="T5" fmla="*/ 8 h 5"/>
                <a:gd name="T6" fmla="*/ 42 w 7"/>
                <a:gd name="T7" fmla="*/ 34 h 5"/>
                <a:gd name="T8" fmla="*/ 13 w 7"/>
                <a:gd name="T9" fmla="*/ 0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5">
                  <a:moveTo>
                    <a:pt x="2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3" y="2"/>
                    <a:pt x="5" y="4"/>
                    <a:pt x="7" y="5"/>
                  </a:cubicBezTo>
                  <a:cubicBezTo>
                    <a:pt x="5" y="3"/>
                    <a:pt x="4" y="2"/>
                    <a:pt x="2" y="0"/>
                  </a:cubicBezTo>
                </a:path>
              </a:pathLst>
            </a:custGeom>
            <a:solidFill>
              <a:srgbClr val="CFC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32" name="Freeform 1669">
              <a:extLst>
                <a:ext uri="{FF2B5EF4-FFF2-40B4-BE49-F238E27FC236}">
                  <a16:creationId xmlns:a16="http://schemas.microsoft.com/office/drawing/2014/main" id="{B4082EC7-E1BA-43C0-81EB-3D18A11F354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0" y="1207"/>
              <a:ext cx="2" cy="4"/>
            </a:xfrm>
            <a:custGeom>
              <a:avLst/>
              <a:gdLst>
                <a:gd name="T0" fmla="*/ 16 w 1"/>
                <a:gd name="T1" fmla="*/ 0 h 2"/>
                <a:gd name="T2" fmla="*/ 0 w 1"/>
                <a:gd name="T3" fmla="*/ 16 h 2"/>
                <a:gd name="T4" fmla="*/ 0 w 1"/>
                <a:gd name="T5" fmla="*/ 32 h 2"/>
                <a:gd name="T6" fmla="*/ 16 w 1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1"/>
                    <a:pt x="1" y="1"/>
                    <a:pt x="1" y="0"/>
                  </a:cubicBezTo>
                </a:path>
              </a:pathLst>
            </a:custGeom>
            <a:solidFill>
              <a:srgbClr val="9A92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33" name="Freeform 1670">
              <a:extLst>
                <a:ext uri="{FF2B5EF4-FFF2-40B4-BE49-F238E27FC236}">
                  <a16:creationId xmlns:a16="http://schemas.microsoft.com/office/drawing/2014/main" id="{B7CC4141-D16B-49E7-87BD-FC02FE933469}"/>
                </a:ext>
              </a:extLst>
            </p:cNvPr>
            <p:cNvSpPr>
              <a:spLocks/>
            </p:cNvSpPr>
            <p:nvPr/>
          </p:nvSpPr>
          <p:spPr bwMode="auto">
            <a:xfrm>
              <a:off x="957" y="1264"/>
              <a:ext cx="26" cy="28"/>
            </a:xfrm>
            <a:custGeom>
              <a:avLst/>
              <a:gdLst>
                <a:gd name="T0" fmla="*/ 111 w 16"/>
                <a:gd name="T1" fmla="*/ 0 h 18"/>
                <a:gd name="T2" fmla="*/ 55 w 16"/>
                <a:gd name="T3" fmla="*/ 12 h 18"/>
                <a:gd name="T4" fmla="*/ 8 w 16"/>
                <a:gd name="T5" fmla="*/ 96 h 18"/>
                <a:gd name="T6" fmla="*/ 0 w 16"/>
                <a:gd name="T7" fmla="*/ 106 h 18"/>
                <a:gd name="T8" fmla="*/ 47 w 16"/>
                <a:gd name="T9" fmla="*/ 30 h 18"/>
                <a:gd name="T10" fmla="*/ 111 w 16"/>
                <a:gd name="T11" fmla="*/ 0 h 1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6" h="18">
                  <a:moveTo>
                    <a:pt x="16" y="0"/>
                  </a:moveTo>
                  <a:cubicBezTo>
                    <a:pt x="13" y="0"/>
                    <a:pt x="11" y="1"/>
                    <a:pt x="8" y="2"/>
                  </a:cubicBezTo>
                  <a:cubicBezTo>
                    <a:pt x="7" y="7"/>
                    <a:pt x="4" y="13"/>
                    <a:pt x="1" y="17"/>
                  </a:cubicBezTo>
                  <a:cubicBezTo>
                    <a:pt x="1" y="18"/>
                    <a:pt x="0" y="18"/>
                    <a:pt x="0" y="18"/>
                  </a:cubicBezTo>
                  <a:cubicBezTo>
                    <a:pt x="4" y="15"/>
                    <a:pt x="7" y="11"/>
                    <a:pt x="7" y="5"/>
                  </a:cubicBezTo>
                  <a:cubicBezTo>
                    <a:pt x="10" y="4"/>
                    <a:pt x="13" y="2"/>
                    <a:pt x="16" y="0"/>
                  </a:cubicBezTo>
                </a:path>
              </a:pathLst>
            </a:custGeom>
            <a:solidFill>
              <a:srgbClr val="463D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34" name="Freeform 1671">
              <a:extLst>
                <a:ext uri="{FF2B5EF4-FFF2-40B4-BE49-F238E27FC236}">
                  <a16:creationId xmlns:a16="http://schemas.microsoft.com/office/drawing/2014/main" id="{E39BB6D8-4969-49E9-BFA7-361C121C98D2}"/>
                </a:ext>
              </a:extLst>
            </p:cNvPr>
            <p:cNvSpPr>
              <a:spLocks/>
            </p:cNvSpPr>
            <p:nvPr/>
          </p:nvSpPr>
          <p:spPr bwMode="auto">
            <a:xfrm>
              <a:off x="970" y="1257"/>
              <a:ext cx="17" cy="10"/>
            </a:xfrm>
            <a:custGeom>
              <a:avLst/>
              <a:gdLst>
                <a:gd name="T0" fmla="*/ 62 w 11"/>
                <a:gd name="T1" fmla="*/ 0 h 6"/>
                <a:gd name="T2" fmla="*/ 29 w 11"/>
                <a:gd name="T3" fmla="*/ 8 h 6"/>
                <a:gd name="T4" fmla="*/ 0 w 11"/>
                <a:gd name="T5" fmla="*/ 8 h 6"/>
                <a:gd name="T6" fmla="*/ 0 w 11"/>
                <a:gd name="T7" fmla="*/ 47 h 6"/>
                <a:gd name="T8" fmla="*/ 45 w 11"/>
                <a:gd name="T9" fmla="*/ 33 h 6"/>
                <a:gd name="T10" fmla="*/ 62 w 11"/>
                <a:gd name="T11" fmla="*/ 0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" h="6">
                  <a:moveTo>
                    <a:pt x="11" y="0"/>
                  </a:moveTo>
                  <a:cubicBezTo>
                    <a:pt x="9" y="1"/>
                    <a:pt x="7" y="1"/>
                    <a:pt x="5" y="1"/>
                  </a:cubicBezTo>
                  <a:cubicBezTo>
                    <a:pt x="3" y="1"/>
                    <a:pt x="2" y="1"/>
                    <a:pt x="0" y="1"/>
                  </a:cubicBezTo>
                  <a:cubicBezTo>
                    <a:pt x="0" y="3"/>
                    <a:pt x="0" y="4"/>
                    <a:pt x="0" y="6"/>
                  </a:cubicBezTo>
                  <a:cubicBezTo>
                    <a:pt x="3" y="5"/>
                    <a:pt x="5" y="4"/>
                    <a:pt x="8" y="4"/>
                  </a:cubicBezTo>
                  <a:cubicBezTo>
                    <a:pt x="9" y="3"/>
                    <a:pt x="10" y="2"/>
                    <a:pt x="11" y="0"/>
                  </a:cubicBezTo>
                </a:path>
              </a:pathLst>
            </a:custGeom>
            <a:solidFill>
              <a:srgbClr val="847B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35" name="Freeform 1672">
              <a:extLst>
                <a:ext uri="{FF2B5EF4-FFF2-40B4-BE49-F238E27FC236}">
                  <a16:creationId xmlns:a16="http://schemas.microsoft.com/office/drawing/2014/main" id="{D369321E-7BD6-4F75-9E6F-FF91893E0F73}"/>
                </a:ext>
              </a:extLst>
            </p:cNvPr>
            <p:cNvSpPr>
              <a:spLocks/>
            </p:cNvSpPr>
            <p:nvPr/>
          </p:nvSpPr>
          <p:spPr bwMode="auto">
            <a:xfrm>
              <a:off x="947" y="1267"/>
              <a:ext cx="23" cy="30"/>
            </a:xfrm>
            <a:custGeom>
              <a:avLst/>
              <a:gdLst>
                <a:gd name="T0" fmla="*/ 102 w 14"/>
                <a:gd name="T1" fmla="*/ 0 h 19"/>
                <a:gd name="T2" fmla="*/ 67 w 14"/>
                <a:gd name="T3" fmla="*/ 8 h 19"/>
                <a:gd name="T4" fmla="*/ 0 w 14"/>
                <a:gd name="T5" fmla="*/ 117 h 19"/>
                <a:gd name="T6" fmla="*/ 43 w 14"/>
                <a:gd name="T7" fmla="*/ 98 h 19"/>
                <a:gd name="T8" fmla="*/ 54 w 14"/>
                <a:gd name="T9" fmla="*/ 95 h 19"/>
                <a:gd name="T10" fmla="*/ 102 w 14"/>
                <a:gd name="T11" fmla="*/ 0 h 1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4" h="19">
                  <a:moveTo>
                    <a:pt x="14" y="0"/>
                  </a:moveTo>
                  <a:cubicBezTo>
                    <a:pt x="12" y="0"/>
                    <a:pt x="10" y="1"/>
                    <a:pt x="9" y="1"/>
                  </a:cubicBezTo>
                  <a:cubicBezTo>
                    <a:pt x="6" y="7"/>
                    <a:pt x="3" y="14"/>
                    <a:pt x="0" y="19"/>
                  </a:cubicBezTo>
                  <a:cubicBezTo>
                    <a:pt x="2" y="18"/>
                    <a:pt x="4" y="17"/>
                    <a:pt x="6" y="16"/>
                  </a:cubicBezTo>
                  <a:cubicBezTo>
                    <a:pt x="6" y="16"/>
                    <a:pt x="7" y="16"/>
                    <a:pt x="7" y="15"/>
                  </a:cubicBezTo>
                  <a:cubicBezTo>
                    <a:pt x="10" y="11"/>
                    <a:pt x="13" y="5"/>
                    <a:pt x="14" y="0"/>
                  </a:cubicBezTo>
                </a:path>
              </a:pathLst>
            </a:custGeom>
            <a:solidFill>
              <a:srgbClr val="847B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36" name="Freeform 1673">
              <a:extLst>
                <a:ext uri="{FF2B5EF4-FFF2-40B4-BE49-F238E27FC236}">
                  <a16:creationId xmlns:a16="http://schemas.microsoft.com/office/drawing/2014/main" id="{3006E2DD-C460-479F-B323-A74C25616C95}"/>
                </a:ext>
              </a:extLst>
            </p:cNvPr>
            <p:cNvSpPr>
              <a:spLocks/>
            </p:cNvSpPr>
            <p:nvPr/>
          </p:nvSpPr>
          <p:spPr bwMode="auto">
            <a:xfrm>
              <a:off x="962" y="1259"/>
              <a:ext cx="8" cy="9"/>
            </a:xfrm>
            <a:custGeom>
              <a:avLst/>
              <a:gdLst>
                <a:gd name="T0" fmla="*/ 34 w 5"/>
                <a:gd name="T1" fmla="*/ 0 h 6"/>
                <a:gd name="T2" fmla="*/ 21 w 5"/>
                <a:gd name="T3" fmla="*/ 0 h 6"/>
                <a:gd name="T4" fmla="*/ 21 w 5"/>
                <a:gd name="T5" fmla="*/ 12 h 6"/>
                <a:gd name="T6" fmla="*/ 13 w 5"/>
                <a:gd name="T7" fmla="*/ 8 h 6"/>
                <a:gd name="T8" fmla="*/ 0 w 5"/>
                <a:gd name="T9" fmla="*/ 32 h 6"/>
                <a:gd name="T10" fmla="*/ 34 w 5"/>
                <a:gd name="T11" fmla="*/ 27 h 6"/>
                <a:gd name="T12" fmla="*/ 34 w 5"/>
                <a:gd name="T13" fmla="*/ 0 h 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" h="6">
                  <a:moveTo>
                    <a:pt x="5" y="0"/>
                  </a:moveTo>
                  <a:cubicBezTo>
                    <a:pt x="5" y="0"/>
                    <a:pt x="4" y="0"/>
                    <a:pt x="3" y="0"/>
                  </a:cubicBezTo>
                  <a:cubicBezTo>
                    <a:pt x="3" y="1"/>
                    <a:pt x="3" y="1"/>
                    <a:pt x="3" y="2"/>
                  </a:cubicBezTo>
                  <a:cubicBezTo>
                    <a:pt x="3" y="2"/>
                    <a:pt x="2" y="2"/>
                    <a:pt x="2" y="1"/>
                  </a:cubicBezTo>
                  <a:cubicBezTo>
                    <a:pt x="1" y="3"/>
                    <a:pt x="0" y="5"/>
                    <a:pt x="0" y="6"/>
                  </a:cubicBezTo>
                  <a:cubicBezTo>
                    <a:pt x="1" y="6"/>
                    <a:pt x="3" y="5"/>
                    <a:pt x="5" y="5"/>
                  </a:cubicBezTo>
                  <a:cubicBezTo>
                    <a:pt x="5" y="3"/>
                    <a:pt x="5" y="2"/>
                    <a:pt x="5" y="0"/>
                  </a:cubicBezTo>
                </a:path>
              </a:pathLst>
            </a:custGeom>
            <a:solidFill>
              <a:srgbClr val="B2AB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37" name="Freeform 1674">
              <a:extLst>
                <a:ext uri="{FF2B5EF4-FFF2-40B4-BE49-F238E27FC236}">
                  <a16:creationId xmlns:a16="http://schemas.microsoft.com/office/drawing/2014/main" id="{6C5F1A2A-8AC4-48E9-AB19-F1AFD274BA2E}"/>
                </a:ext>
              </a:extLst>
            </p:cNvPr>
            <p:cNvSpPr>
              <a:spLocks/>
            </p:cNvSpPr>
            <p:nvPr/>
          </p:nvSpPr>
          <p:spPr bwMode="auto">
            <a:xfrm>
              <a:off x="965" y="1259"/>
              <a:ext cx="2" cy="3"/>
            </a:xfrm>
            <a:custGeom>
              <a:avLst/>
              <a:gdLst>
                <a:gd name="T0" fmla="*/ 16 w 1"/>
                <a:gd name="T1" fmla="*/ 0 h 2"/>
                <a:gd name="T2" fmla="*/ 0 w 1"/>
                <a:gd name="T3" fmla="*/ 8 h 2"/>
                <a:gd name="T4" fmla="*/ 0 w 1"/>
                <a:gd name="T5" fmla="*/ 8 h 2"/>
                <a:gd name="T6" fmla="*/ 16 w 1"/>
                <a:gd name="T7" fmla="*/ 12 h 2"/>
                <a:gd name="T8" fmla="*/ 16 w 1"/>
                <a:gd name="T9" fmla="*/ 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1" y="1"/>
                    <a:pt x="1" y="1"/>
                    <a:pt x="1" y="0"/>
                  </a:cubicBezTo>
                </a:path>
              </a:pathLst>
            </a:custGeom>
            <a:solidFill>
              <a:srgbClr val="BFBA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38" name="Freeform 1675">
              <a:extLst>
                <a:ext uri="{FF2B5EF4-FFF2-40B4-BE49-F238E27FC236}">
                  <a16:creationId xmlns:a16="http://schemas.microsoft.com/office/drawing/2014/main" id="{7949C2B3-9407-4232-992A-5571AF4806D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53" y="1262"/>
              <a:ext cx="73" cy="59"/>
            </a:xfrm>
            <a:custGeom>
              <a:avLst/>
              <a:gdLst>
                <a:gd name="T0" fmla="*/ 267 w 46"/>
                <a:gd name="T1" fmla="*/ 65 h 37"/>
                <a:gd name="T2" fmla="*/ 129 w 46"/>
                <a:gd name="T3" fmla="*/ 89 h 37"/>
                <a:gd name="T4" fmla="*/ 149 w 46"/>
                <a:gd name="T5" fmla="*/ 163 h 37"/>
                <a:gd name="T6" fmla="*/ 63 w 46"/>
                <a:gd name="T7" fmla="*/ 231 h 37"/>
                <a:gd name="T8" fmla="*/ 76 w 46"/>
                <a:gd name="T9" fmla="*/ 231 h 37"/>
                <a:gd name="T10" fmla="*/ 121 w 46"/>
                <a:gd name="T11" fmla="*/ 239 h 37"/>
                <a:gd name="T12" fmla="*/ 224 w 46"/>
                <a:gd name="T13" fmla="*/ 166 h 37"/>
                <a:gd name="T14" fmla="*/ 271 w 46"/>
                <a:gd name="T15" fmla="*/ 163 h 37"/>
                <a:gd name="T16" fmla="*/ 292 w 46"/>
                <a:gd name="T17" fmla="*/ 163 h 37"/>
                <a:gd name="T18" fmla="*/ 267 w 46"/>
                <a:gd name="T19" fmla="*/ 65 h 37"/>
                <a:gd name="T20" fmla="*/ 0 w 46"/>
                <a:gd name="T21" fmla="*/ 0 h 37"/>
                <a:gd name="T22" fmla="*/ 33 w 46"/>
                <a:gd name="T23" fmla="*/ 21 h 37"/>
                <a:gd name="T24" fmla="*/ 40 w 46"/>
                <a:gd name="T25" fmla="*/ 21 h 37"/>
                <a:gd name="T26" fmla="*/ 0 w 46"/>
                <a:gd name="T27" fmla="*/ 0 h 3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46" h="37">
                  <a:moveTo>
                    <a:pt x="42" y="10"/>
                  </a:moveTo>
                  <a:cubicBezTo>
                    <a:pt x="34" y="11"/>
                    <a:pt x="27" y="11"/>
                    <a:pt x="20" y="14"/>
                  </a:cubicBezTo>
                  <a:cubicBezTo>
                    <a:pt x="23" y="17"/>
                    <a:pt x="24" y="20"/>
                    <a:pt x="23" y="25"/>
                  </a:cubicBezTo>
                  <a:cubicBezTo>
                    <a:pt x="21" y="29"/>
                    <a:pt x="16" y="33"/>
                    <a:pt x="10" y="36"/>
                  </a:cubicBezTo>
                  <a:cubicBezTo>
                    <a:pt x="11" y="36"/>
                    <a:pt x="12" y="36"/>
                    <a:pt x="12" y="36"/>
                  </a:cubicBezTo>
                  <a:cubicBezTo>
                    <a:pt x="15" y="36"/>
                    <a:pt x="17" y="37"/>
                    <a:pt x="19" y="37"/>
                  </a:cubicBezTo>
                  <a:cubicBezTo>
                    <a:pt x="24" y="33"/>
                    <a:pt x="29" y="28"/>
                    <a:pt x="35" y="26"/>
                  </a:cubicBezTo>
                  <a:cubicBezTo>
                    <a:pt x="38" y="25"/>
                    <a:pt x="41" y="25"/>
                    <a:pt x="43" y="25"/>
                  </a:cubicBezTo>
                  <a:cubicBezTo>
                    <a:pt x="44" y="25"/>
                    <a:pt x="45" y="25"/>
                    <a:pt x="46" y="25"/>
                  </a:cubicBezTo>
                  <a:cubicBezTo>
                    <a:pt x="43" y="21"/>
                    <a:pt x="43" y="15"/>
                    <a:pt x="42" y="10"/>
                  </a:cubicBezTo>
                  <a:moveTo>
                    <a:pt x="0" y="0"/>
                  </a:moveTo>
                  <a:cubicBezTo>
                    <a:pt x="1" y="1"/>
                    <a:pt x="3" y="2"/>
                    <a:pt x="5" y="3"/>
                  </a:cubicBezTo>
                  <a:cubicBezTo>
                    <a:pt x="5" y="3"/>
                    <a:pt x="6" y="3"/>
                    <a:pt x="6" y="3"/>
                  </a:cubicBezTo>
                  <a:cubicBezTo>
                    <a:pt x="4" y="2"/>
                    <a:pt x="2" y="1"/>
                    <a:pt x="0" y="0"/>
                  </a:cubicBezTo>
                </a:path>
              </a:pathLst>
            </a:custGeom>
            <a:solidFill>
              <a:srgbClr val="847B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39" name="Freeform 1676">
              <a:extLst>
                <a:ext uri="{FF2B5EF4-FFF2-40B4-BE49-F238E27FC236}">
                  <a16:creationId xmlns:a16="http://schemas.microsoft.com/office/drawing/2014/main" id="{B4DBE7C2-BAEE-4DB4-9B65-5626F41699C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61" y="1265"/>
              <a:ext cx="59" cy="19"/>
            </a:xfrm>
            <a:custGeom>
              <a:avLst/>
              <a:gdLst>
                <a:gd name="T0" fmla="*/ 231 w 37"/>
                <a:gd name="T1" fmla="*/ 33 h 12"/>
                <a:gd name="T2" fmla="*/ 150 w 37"/>
                <a:gd name="T3" fmla="*/ 40 h 12"/>
                <a:gd name="T4" fmla="*/ 97 w 37"/>
                <a:gd name="T5" fmla="*/ 68 h 12"/>
                <a:gd name="T6" fmla="*/ 97 w 37"/>
                <a:gd name="T7" fmla="*/ 76 h 12"/>
                <a:gd name="T8" fmla="*/ 239 w 37"/>
                <a:gd name="T9" fmla="*/ 52 h 12"/>
                <a:gd name="T10" fmla="*/ 231 w 37"/>
                <a:gd name="T11" fmla="*/ 33 h 12"/>
                <a:gd name="T12" fmla="*/ 166 w 37"/>
                <a:gd name="T13" fmla="*/ 0 h 12"/>
                <a:gd name="T14" fmla="*/ 110 w 37"/>
                <a:gd name="T15" fmla="*/ 8 h 12"/>
                <a:gd name="T16" fmla="*/ 46 w 37"/>
                <a:gd name="T17" fmla="*/ 13 h 12"/>
                <a:gd name="T18" fmla="*/ 21 w 37"/>
                <a:gd name="T19" fmla="*/ 13 h 12"/>
                <a:gd name="T20" fmla="*/ 8 w 37"/>
                <a:gd name="T21" fmla="*/ 8 h 12"/>
                <a:gd name="T22" fmla="*/ 0 w 37"/>
                <a:gd name="T23" fmla="*/ 8 h 12"/>
                <a:gd name="T24" fmla="*/ 89 w 37"/>
                <a:gd name="T25" fmla="*/ 63 h 12"/>
                <a:gd name="T26" fmla="*/ 123 w 37"/>
                <a:gd name="T27" fmla="*/ 52 h 12"/>
                <a:gd name="T28" fmla="*/ 150 w 37"/>
                <a:gd name="T29" fmla="*/ 40 h 12"/>
                <a:gd name="T30" fmla="*/ 217 w 37"/>
                <a:gd name="T31" fmla="*/ 13 h 12"/>
                <a:gd name="T32" fmla="*/ 206 w 37"/>
                <a:gd name="T33" fmla="*/ 8 h 12"/>
                <a:gd name="T34" fmla="*/ 166 w 37"/>
                <a:gd name="T35" fmla="*/ 0 h 1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37" h="12">
                  <a:moveTo>
                    <a:pt x="36" y="5"/>
                  </a:moveTo>
                  <a:cubicBezTo>
                    <a:pt x="32" y="5"/>
                    <a:pt x="27" y="6"/>
                    <a:pt x="23" y="6"/>
                  </a:cubicBezTo>
                  <a:cubicBezTo>
                    <a:pt x="21" y="8"/>
                    <a:pt x="18" y="10"/>
                    <a:pt x="15" y="11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22" y="9"/>
                    <a:pt x="29" y="9"/>
                    <a:pt x="37" y="8"/>
                  </a:cubicBezTo>
                  <a:cubicBezTo>
                    <a:pt x="37" y="7"/>
                    <a:pt x="36" y="6"/>
                    <a:pt x="36" y="5"/>
                  </a:cubicBezTo>
                  <a:moveTo>
                    <a:pt x="26" y="0"/>
                  </a:moveTo>
                  <a:cubicBezTo>
                    <a:pt x="23" y="0"/>
                    <a:pt x="20" y="0"/>
                    <a:pt x="17" y="1"/>
                  </a:cubicBezTo>
                  <a:cubicBezTo>
                    <a:pt x="13" y="1"/>
                    <a:pt x="10" y="2"/>
                    <a:pt x="7" y="2"/>
                  </a:cubicBezTo>
                  <a:cubicBezTo>
                    <a:pt x="6" y="2"/>
                    <a:pt x="5" y="2"/>
                    <a:pt x="3" y="2"/>
                  </a:cubicBezTo>
                  <a:cubicBezTo>
                    <a:pt x="3" y="1"/>
                    <a:pt x="2" y="1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5" y="4"/>
                    <a:pt x="10" y="7"/>
                    <a:pt x="14" y="10"/>
                  </a:cubicBezTo>
                  <a:cubicBezTo>
                    <a:pt x="16" y="9"/>
                    <a:pt x="18" y="8"/>
                    <a:pt x="19" y="8"/>
                  </a:cubicBezTo>
                  <a:cubicBezTo>
                    <a:pt x="21" y="7"/>
                    <a:pt x="22" y="7"/>
                    <a:pt x="23" y="6"/>
                  </a:cubicBezTo>
                  <a:cubicBezTo>
                    <a:pt x="27" y="5"/>
                    <a:pt x="30" y="3"/>
                    <a:pt x="33" y="2"/>
                  </a:cubicBezTo>
                  <a:cubicBezTo>
                    <a:pt x="33" y="2"/>
                    <a:pt x="32" y="1"/>
                    <a:pt x="32" y="1"/>
                  </a:cubicBezTo>
                  <a:cubicBezTo>
                    <a:pt x="30" y="0"/>
                    <a:pt x="28" y="0"/>
                    <a:pt x="26" y="0"/>
                  </a:cubicBezTo>
                </a:path>
              </a:pathLst>
            </a:custGeom>
            <a:solidFill>
              <a:srgbClr val="B2AB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40" name="Freeform 1677">
              <a:extLst>
                <a:ext uri="{FF2B5EF4-FFF2-40B4-BE49-F238E27FC236}">
                  <a16:creationId xmlns:a16="http://schemas.microsoft.com/office/drawing/2014/main" id="{30E40F00-156A-44C1-9ED9-D456781E03C4}"/>
                </a:ext>
              </a:extLst>
            </p:cNvPr>
            <p:cNvSpPr>
              <a:spLocks/>
            </p:cNvSpPr>
            <p:nvPr/>
          </p:nvSpPr>
          <p:spPr bwMode="auto">
            <a:xfrm>
              <a:off x="898" y="1268"/>
              <a:ext cx="20" cy="7"/>
            </a:xfrm>
            <a:custGeom>
              <a:avLst/>
              <a:gdLst>
                <a:gd name="T0" fmla="*/ 54 w 13"/>
                <a:gd name="T1" fmla="*/ 0 h 4"/>
                <a:gd name="T2" fmla="*/ 0 w 13"/>
                <a:gd name="T3" fmla="*/ 37 h 4"/>
                <a:gd name="T4" fmla="*/ 74 w 13"/>
                <a:gd name="T5" fmla="*/ 28 h 4"/>
                <a:gd name="T6" fmla="*/ 54 w 13"/>
                <a:gd name="T7" fmla="*/ 0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4">
                  <a:moveTo>
                    <a:pt x="10" y="0"/>
                  </a:moveTo>
                  <a:cubicBezTo>
                    <a:pt x="7" y="1"/>
                    <a:pt x="4" y="3"/>
                    <a:pt x="0" y="4"/>
                  </a:cubicBezTo>
                  <a:cubicBezTo>
                    <a:pt x="4" y="4"/>
                    <a:pt x="9" y="3"/>
                    <a:pt x="13" y="3"/>
                  </a:cubicBezTo>
                  <a:cubicBezTo>
                    <a:pt x="12" y="2"/>
                    <a:pt x="11" y="1"/>
                    <a:pt x="10" y="0"/>
                  </a:cubicBezTo>
                </a:path>
              </a:pathLst>
            </a:custGeom>
            <a:solidFill>
              <a:srgbClr val="BFBA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41" name="Freeform 1678">
              <a:extLst>
                <a:ext uri="{FF2B5EF4-FFF2-40B4-BE49-F238E27FC236}">
                  <a16:creationId xmlns:a16="http://schemas.microsoft.com/office/drawing/2014/main" id="{74DEF8E5-D4B3-472C-BF58-090213BBEE09}"/>
                </a:ext>
              </a:extLst>
            </p:cNvPr>
            <p:cNvSpPr>
              <a:spLocks/>
            </p:cNvSpPr>
            <p:nvPr/>
          </p:nvSpPr>
          <p:spPr bwMode="auto">
            <a:xfrm>
              <a:off x="883" y="1275"/>
              <a:ext cx="15" cy="8"/>
            </a:xfrm>
            <a:custGeom>
              <a:avLst/>
              <a:gdLst>
                <a:gd name="T0" fmla="*/ 70 w 9"/>
                <a:gd name="T1" fmla="*/ 0 h 5"/>
                <a:gd name="T2" fmla="*/ 37 w 9"/>
                <a:gd name="T3" fmla="*/ 13 h 5"/>
                <a:gd name="T4" fmla="*/ 0 w 9"/>
                <a:gd name="T5" fmla="*/ 26 h 5"/>
                <a:gd name="T6" fmla="*/ 8 w 9"/>
                <a:gd name="T7" fmla="*/ 34 h 5"/>
                <a:gd name="T8" fmla="*/ 70 w 9"/>
                <a:gd name="T9" fmla="*/ 0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5">
                  <a:moveTo>
                    <a:pt x="9" y="0"/>
                  </a:moveTo>
                  <a:cubicBezTo>
                    <a:pt x="8" y="1"/>
                    <a:pt x="7" y="1"/>
                    <a:pt x="5" y="2"/>
                  </a:cubicBezTo>
                  <a:cubicBezTo>
                    <a:pt x="4" y="2"/>
                    <a:pt x="2" y="3"/>
                    <a:pt x="0" y="4"/>
                  </a:cubicBezTo>
                  <a:cubicBezTo>
                    <a:pt x="0" y="5"/>
                    <a:pt x="0" y="5"/>
                    <a:pt x="1" y="5"/>
                  </a:cubicBezTo>
                  <a:cubicBezTo>
                    <a:pt x="4" y="4"/>
                    <a:pt x="7" y="2"/>
                    <a:pt x="9" y="0"/>
                  </a:cubicBezTo>
                </a:path>
              </a:pathLst>
            </a:custGeom>
            <a:solidFill>
              <a:srgbClr val="BFBA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42" name="Freeform 1679">
              <a:extLst>
                <a:ext uri="{FF2B5EF4-FFF2-40B4-BE49-F238E27FC236}">
                  <a16:creationId xmlns:a16="http://schemas.microsoft.com/office/drawing/2014/main" id="{CC19C249-0C11-40F8-B7CA-17F9959C611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0" y="1329"/>
              <a:ext cx="5" cy="2"/>
            </a:xfrm>
            <a:custGeom>
              <a:avLst/>
              <a:gdLst>
                <a:gd name="T0" fmla="*/ 22 w 3"/>
                <a:gd name="T1" fmla="*/ 0 h 1"/>
                <a:gd name="T2" fmla="*/ 0 w 3"/>
                <a:gd name="T3" fmla="*/ 16 h 1"/>
                <a:gd name="T4" fmla="*/ 8 w 3"/>
                <a:gd name="T5" fmla="*/ 16 h 1"/>
                <a:gd name="T6" fmla="*/ 22 w 3"/>
                <a:gd name="T7" fmla="*/ 16 h 1"/>
                <a:gd name="T8" fmla="*/ 22 w 3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1">
                  <a:moveTo>
                    <a:pt x="3" y="0"/>
                  </a:moveTo>
                  <a:cubicBezTo>
                    <a:pt x="2" y="0"/>
                    <a:pt x="1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3" y="1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rgbClr val="847B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43" name="Freeform 1680">
              <a:extLst>
                <a:ext uri="{FF2B5EF4-FFF2-40B4-BE49-F238E27FC236}">
                  <a16:creationId xmlns:a16="http://schemas.microsoft.com/office/drawing/2014/main" id="{BF498A8A-6453-4876-A44C-F722B4B83D4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2" y="1329"/>
              <a:ext cx="5" cy="4"/>
            </a:xfrm>
            <a:custGeom>
              <a:avLst/>
              <a:gdLst>
                <a:gd name="T0" fmla="*/ 22 w 3"/>
                <a:gd name="T1" fmla="*/ 0 h 2"/>
                <a:gd name="T2" fmla="*/ 13 w 3"/>
                <a:gd name="T3" fmla="*/ 0 h 2"/>
                <a:gd name="T4" fmla="*/ 13 w 3"/>
                <a:gd name="T5" fmla="*/ 16 h 2"/>
                <a:gd name="T6" fmla="*/ 0 w 3"/>
                <a:gd name="T7" fmla="*/ 16 h 2"/>
                <a:gd name="T8" fmla="*/ 22 w 3"/>
                <a:gd name="T9" fmla="*/ 32 h 2"/>
                <a:gd name="T10" fmla="*/ 22 w 3"/>
                <a:gd name="T11" fmla="*/ 0 h 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1" y="1"/>
                    <a:pt x="2" y="1"/>
                    <a:pt x="3" y="2"/>
                  </a:cubicBezTo>
                  <a:cubicBezTo>
                    <a:pt x="3" y="1"/>
                    <a:pt x="3" y="1"/>
                    <a:pt x="3" y="0"/>
                  </a:cubicBezTo>
                </a:path>
              </a:pathLst>
            </a:custGeom>
            <a:solidFill>
              <a:srgbClr val="B2AB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44" name="Freeform 1681">
              <a:extLst>
                <a:ext uri="{FF2B5EF4-FFF2-40B4-BE49-F238E27FC236}">
                  <a16:creationId xmlns:a16="http://schemas.microsoft.com/office/drawing/2014/main" id="{6EFFCAC6-31D3-4A05-84F5-D04BADD07C80}"/>
                </a:ext>
              </a:extLst>
            </p:cNvPr>
            <p:cNvSpPr>
              <a:spLocks/>
            </p:cNvSpPr>
            <p:nvPr/>
          </p:nvSpPr>
          <p:spPr bwMode="auto">
            <a:xfrm>
              <a:off x="811" y="1349"/>
              <a:ext cx="3" cy="1"/>
            </a:xfrm>
            <a:custGeom>
              <a:avLst/>
              <a:gdLst>
                <a:gd name="T0" fmla="*/ 12 w 2"/>
                <a:gd name="T1" fmla="*/ 0 h 1"/>
                <a:gd name="T2" fmla="*/ 0 w 2"/>
                <a:gd name="T3" fmla="*/ 1 h 1"/>
                <a:gd name="T4" fmla="*/ 12 w 2"/>
                <a:gd name="T5" fmla="*/ 1 h 1"/>
                <a:gd name="T6" fmla="*/ 12 w 2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1" y="1"/>
                    <a:pt x="2" y="1"/>
                  </a:cubicBezTo>
                  <a:cubicBezTo>
                    <a:pt x="2" y="1"/>
                    <a:pt x="2" y="0"/>
                    <a:pt x="2" y="0"/>
                  </a:cubicBezTo>
                </a:path>
              </a:pathLst>
            </a:custGeom>
            <a:solidFill>
              <a:srgbClr val="847B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45" name="Freeform 1682">
              <a:extLst>
                <a:ext uri="{FF2B5EF4-FFF2-40B4-BE49-F238E27FC236}">
                  <a16:creationId xmlns:a16="http://schemas.microsoft.com/office/drawing/2014/main" id="{8E7EF778-18AB-472D-8CC7-FD33C3CD23D9}"/>
                </a:ext>
              </a:extLst>
            </p:cNvPr>
            <p:cNvSpPr>
              <a:spLocks/>
            </p:cNvSpPr>
            <p:nvPr/>
          </p:nvSpPr>
          <p:spPr bwMode="auto">
            <a:xfrm>
              <a:off x="944" y="1257"/>
              <a:ext cx="80" cy="47"/>
            </a:xfrm>
            <a:custGeom>
              <a:avLst/>
              <a:gdLst>
                <a:gd name="T0" fmla="*/ 328 w 50"/>
                <a:gd name="T1" fmla="*/ 0 h 29"/>
                <a:gd name="T2" fmla="*/ 261 w 50"/>
                <a:gd name="T3" fmla="*/ 8 h 29"/>
                <a:gd name="T4" fmla="*/ 157 w 50"/>
                <a:gd name="T5" fmla="*/ 26 h 29"/>
                <a:gd name="T6" fmla="*/ 98 w 50"/>
                <a:gd name="T7" fmla="*/ 63 h 29"/>
                <a:gd name="T8" fmla="*/ 54 w 50"/>
                <a:gd name="T9" fmla="*/ 152 h 29"/>
                <a:gd name="T10" fmla="*/ 0 w 50"/>
                <a:gd name="T11" fmla="*/ 199 h 29"/>
                <a:gd name="T12" fmla="*/ 118 w 50"/>
                <a:gd name="T13" fmla="*/ 123 h 29"/>
                <a:gd name="T14" fmla="*/ 261 w 50"/>
                <a:gd name="T15" fmla="*/ 55 h 29"/>
                <a:gd name="T16" fmla="*/ 272 w 50"/>
                <a:gd name="T17" fmla="*/ 55 h 29"/>
                <a:gd name="T18" fmla="*/ 307 w 50"/>
                <a:gd name="T19" fmla="*/ 63 h 29"/>
                <a:gd name="T20" fmla="*/ 328 w 50"/>
                <a:gd name="T21" fmla="*/ 0 h 2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0" h="29">
                  <a:moveTo>
                    <a:pt x="50" y="0"/>
                  </a:moveTo>
                  <a:cubicBezTo>
                    <a:pt x="47" y="1"/>
                    <a:pt x="44" y="1"/>
                    <a:pt x="40" y="1"/>
                  </a:cubicBezTo>
                  <a:cubicBezTo>
                    <a:pt x="35" y="1"/>
                    <a:pt x="29" y="2"/>
                    <a:pt x="24" y="4"/>
                  </a:cubicBezTo>
                  <a:cubicBezTo>
                    <a:pt x="21" y="6"/>
                    <a:pt x="18" y="8"/>
                    <a:pt x="15" y="9"/>
                  </a:cubicBezTo>
                  <a:cubicBezTo>
                    <a:pt x="15" y="15"/>
                    <a:pt x="12" y="19"/>
                    <a:pt x="8" y="22"/>
                  </a:cubicBezTo>
                  <a:cubicBezTo>
                    <a:pt x="6" y="25"/>
                    <a:pt x="3" y="27"/>
                    <a:pt x="0" y="29"/>
                  </a:cubicBezTo>
                  <a:cubicBezTo>
                    <a:pt x="5" y="28"/>
                    <a:pt x="11" y="23"/>
                    <a:pt x="18" y="18"/>
                  </a:cubicBezTo>
                  <a:cubicBezTo>
                    <a:pt x="25" y="13"/>
                    <a:pt x="33" y="8"/>
                    <a:pt x="40" y="8"/>
                  </a:cubicBezTo>
                  <a:cubicBezTo>
                    <a:pt x="40" y="8"/>
                    <a:pt x="41" y="8"/>
                    <a:pt x="41" y="8"/>
                  </a:cubicBezTo>
                  <a:cubicBezTo>
                    <a:pt x="44" y="8"/>
                    <a:pt x="46" y="8"/>
                    <a:pt x="47" y="9"/>
                  </a:cubicBezTo>
                  <a:cubicBezTo>
                    <a:pt x="48" y="6"/>
                    <a:pt x="49" y="3"/>
                    <a:pt x="50" y="0"/>
                  </a:cubicBezTo>
                </a:path>
              </a:pathLst>
            </a:custGeom>
            <a:solidFill>
              <a:srgbClr val="847B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46" name="Freeform 1683">
              <a:extLst>
                <a:ext uri="{FF2B5EF4-FFF2-40B4-BE49-F238E27FC236}">
                  <a16:creationId xmlns:a16="http://schemas.microsoft.com/office/drawing/2014/main" id="{5BDC0E71-2006-42DE-9715-36DEC19FC113}"/>
                </a:ext>
              </a:extLst>
            </p:cNvPr>
            <p:cNvSpPr>
              <a:spLocks/>
            </p:cNvSpPr>
            <p:nvPr/>
          </p:nvSpPr>
          <p:spPr bwMode="auto">
            <a:xfrm>
              <a:off x="983" y="1243"/>
              <a:ext cx="45" cy="21"/>
            </a:xfrm>
            <a:custGeom>
              <a:avLst/>
              <a:gdLst>
                <a:gd name="T0" fmla="*/ 186 w 28"/>
                <a:gd name="T1" fmla="*/ 0 h 13"/>
                <a:gd name="T2" fmla="*/ 21 w 28"/>
                <a:gd name="T3" fmla="*/ 63 h 13"/>
                <a:gd name="T4" fmla="*/ 0 w 28"/>
                <a:gd name="T5" fmla="*/ 89 h 13"/>
                <a:gd name="T6" fmla="*/ 109 w 28"/>
                <a:gd name="T7" fmla="*/ 68 h 13"/>
                <a:gd name="T8" fmla="*/ 175 w 28"/>
                <a:gd name="T9" fmla="*/ 63 h 13"/>
                <a:gd name="T10" fmla="*/ 186 w 28"/>
                <a:gd name="T11" fmla="*/ 0 h 1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8" h="13">
                  <a:moveTo>
                    <a:pt x="28" y="0"/>
                  </a:moveTo>
                  <a:cubicBezTo>
                    <a:pt x="20" y="5"/>
                    <a:pt x="12" y="8"/>
                    <a:pt x="3" y="9"/>
                  </a:cubicBezTo>
                  <a:cubicBezTo>
                    <a:pt x="2" y="11"/>
                    <a:pt x="1" y="12"/>
                    <a:pt x="0" y="13"/>
                  </a:cubicBezTo>
                  <a:cubicBezTo>
                    <a:pt x="5" y="11"/>
                    <a:pt x="11" y="10"/>
                    <a:pt x="16" y="10"/>
                  </a:cubicBezTo>
                  <a:cubicBezTo>
                    <a:pt x="20" y="10"/>
                    <a:pt x="23" y="10"/>
                    <a:pt x="26" y="9"/>
                  </a:cubicBezTo>
                  <a:cubicBezTo>
                    <a:pt x="27" y="6"/>
                    <a:pt x="28" y="3"/>
                    <a:pt x="28" y="0"/>
                  </a:cubicBezTo>
                </a:path>
              </a:pathLst>
            </a:custGeom>
            <a:solidFill>
              <a:srgbClr val="B2AB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47" name="Freeform 1684">
              <a:extLst>
                <a:ext uri="{FF2B5EF4-FFF2-40B4-BE49-F238E27FC236}">
                  <a16:creationId xmlns:a16="http://schemas.microsoft.com/office/drawing/2014/main" id="{1CACD5DF-61FE-447A-B80F-02DE23F94172}"/>
                </a:ext>
              </a:extLst>
            </p:cNvPr>
            <p:cNvSpPr>
              <a:spLocks/>
            </p:cNvSpPr>
            <p:nvPr/>
          </p:nvSpPr>
          <p:spPr bwMode="auto">
            <a:xfrm>
              <a:off x="941" y="1270"/>
              <a:ext cx="78" cy="77"/>
            </a:xfrm>
            <a:custGeom>
              <a:avLst/>
              <a:gdLst>
                <a:gd name="T0" fmla="*/ 271 w 49"/>
                <a:gd name="T1" fmla="*/ 0 h 48"/>
                <a:gd name="T2" fmla="*/ 129 w 49"/>
                <a:gd name="T3" fmla="*/ 67 h 48"/>
                <a:gd name="T4" fmla="*/ 13 w 49"/>
                <a:gd name="T5" fmla="*/ 141 h 48"/>
                <a:gd name="T6" fmla="*/ 13 w 49"/>
                <a:gd name="T7" fmla="*/ 144 h 48"/>
                <a:gd name="T8" fmla="*/ 0 w 49"/>
                <a:gd name="T9" fmla="*/ 165 h 48"/>
                <a:gd name="T10" fmla="*/ 0 w 49"/>
                <a:gd name="T11" fmla="*/ 165 h 48"/>
                <a:gd name="T12" fmla="*/ 33 w 49"/>
                <a:gd name="T13" fmla="*/ 193 h 48"/>
                <a:gd name="T14" fmla="*/ 64 w 49"/>
                <a:gd name="T15" fmla="*/ 193 h 48"/>
                <a:gd name="T16" fmla="*/ 40 w 49"/>
                <a:gd name="T17" fmla="*/ 319 h 48"/>
                <a:gd name="T18" fmla="*/ 64 w 49"/>
                <a:gd name="T19" fmla="*/ 310 h 48"/>
                <a:gd name="T20" fmla="*/ 205 w 49"/>
                <a:gd name="T21" fmla="*/ 244 h 48"/>
                <a:gd name="T22" fmla="*/ 239 w 49"/>
                <a:gd name="T23" fmla="*/ 252 h 48"/>
                <a:gd name="T24" fmla="*/ 258 w 49"/>
                <a:gd name="T25" fmla="*/ 244 h 48"/>
                <a:gd name="T26" fmla="*/ 258 w 49"/>
                <a:gd name="T27" fmla="*/ 239 h 48"/>
                <a:gd name="T28" fmla="*/ 258 w 49"/>
                <a:gd name="T29" fmla="*/ 199 h 48"/>
                <a:gd name="T30" fmla="*/ 307 w 49"/>
                <a:gd name="T31" fmla="*/ 13 h 48"/>
                <a:gd name="T32" fmla="*/ 314 w 49"/>
                <a:gd name="T33" fmla="*/ 8 h 48"/>
                <a:gd name="T34" fmla="*/ 274 w 49"/>
                <a:gd name="T35" fmla="*/ 0 h 48"/>
                <a:gd name="T36" fmla="*/ 271 w 49"/>
                <a:gd name="T37" fmla="*/ 0 h 48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49" h="48">
                  <a:moveTo>
                    <a:pt x="42" y="0"/>
                  </a:moveTo>
                  <a:cubicBezTo>
                    <a:pt x="35" y="0"/>
                    <a:pt x="27" y="5"/>
                    <a:pt x="20" y="10"/>
                  </a:cubicBezTo>
                  <a:cubicBezTo>
                    <a:pt x="13" y="15"/>
                    <a:pt x="7" y="20"/>
                    <a:pt x="2" y="21"/>
                  </a:cubicBezTo>
                  <a:cubicBezTo>
                    <a:pt x="2" y="21"/>
                    <a:pt x="2" y="21"/>
                    <a:pt x="2" y="22"/>
                  </a:cubicBezTo>
                  <a:cubicBezTo>
                    <a:pt x="1" y="23"/>
                    <a:pt x="1" y="24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1" y="26"/>
                    <a:pt x="3" y="27"/>
                    <a:pt x="5" y="29"/>
                  </a:cubicBezTo>
                  <a:cubicBezTo>
                    <a:pt x="10" y="29"/>
                    <a:pt x="10" y="29"/>
                    <a:pt x="10" y="29"/>
                  </a:cubicBezTo>
                  <a:cubicBezTo>
                    <a:pt x="13" y="36"/>
                    <a:pt x="8" y="42"/>
                    <a:pt x="6" y="48"/>
                  </a:cubicBezTo>
                  <a:cubicBezTo>
                    <a:pt x="7" y="48"/>
                    <a:pt x="9" y="48"/>
                    <a:pt x="10" y="47"/>
                  </a:cubicBezTo>
                  <a:cubicBezTo>
                    <a:pt x="16" y="41"/>
                    <a:pt x="24" y="37"/>
                    <a:pt x="32" y="37"/>
                  </a:cubicBezTo>
                  <a:cubicBezTo>
                    <a:pt x="34" y="37"/>
                    <a:pt x="36" y="38"/>
                    <a:pt x="37" y="38"/>
                  </a:cubicBezTo>
                  <a:cubicBezTo>
                    <a:pt x="38" y="38"/>
                    <a:pt x="39" y="37"/>
                    <a:pt x="40" y="37"/>
                  </a:cubicBezTo>
                  <a:cubicBezTo>
                    <a:pt x="40" y="36"/>
                    <a:pt x="40" y="36"/>
                    <a:pt x="40" y="36"/>
                  </a:cubicBezTo>
                  <a:cubicBezTo>
                    <a:pt x="40" y="34"/>
                    <a:pt x="40" y="31"/>
                    <a:pt x="40" y="30"/>
                  </a:cubicBezTo>
                  <a:cubicBezTo>
                    <a:pt x="40" y="19"/>
                    <a:pt x="43" y="13"/>
                    <a:pt x="48" y="2"/>
                  </a:cubicBezTo>
                  <a:cubicBezTo>
                    <a:pt x="48" y="2"/>
                    <a:pt x="49" y="1"/>
                    <a:pt x="49" y="1"/>
                  </a:cubicBezTo>
                  <a:cubicBezTo>
                    <a:pt x="48" y="0"/>
                    <a:pt x="46" y="0"/>
                    <a:pt x="43" y="0"/>
                  </a:cubicBezTo>
                  <a:cubicBezTo>
                    <a:pt x="43" y="0"/>
                    <a:pt x="42" y="0"/>
                    <a:pt x="42" y="0"/>
                  </a:cubicBezTo>
                </a:path>
              </a:pathLst>
            </a:custGeom>
            <a:solidFill>
              <a:srgbClr val="B2AB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48" name="Freeform 1685">
              <a:extLst>
                <a:ext uri="{FF2B5EF4-FFF2-40B4-BE49-F238E27FC236}">
                  <a16:creationId xmlns:a16="http://schemas.microsoft.com/office/drawing/2014/main" id="{A0492C70-8168-4F66-8469-2C843DBAAB22}"/>
                </a:ext>
              </a:extLst>
            </p:cNvPr>
            <p:cNvSpPr>
              <a:spLocks/>
            </p:cNvSpPr>
            <p:nvPr/>
          </p:nvSpPr>
          <p:spPr bwMode="auto">
            <a:xfrm>
              <a:off x="944" y="1292"/>
              <a:ext cx="13" cy="12"/>
            </a:xfrm>
            <a:custGeom>
              <a:avLst/>
              <a:gdLst>
                <a:gd name="T0" fmla="*/ 55 w 8"/>
                <a:gd name="T1" fmla="*/ 0 h 7"/>
                <a:gd name="T2" fmla="*/ 13 w 8"/>
                <a:gd name="T3" fmla="*/ 26 h 7"/>
                <a:gd name="T4" fmla="*/ 0 w 8"/>
                <a:gd name="T5" fmla="*/ 62 h 7"/>
                <a:gd name="T6" fmla="*/ 0 w 8"/>
                <a:gd name="T7" fmla="*/ 62 h 7"/>
                <a:gd name="T8" fmla="*/ 55 w 8"/>
                <a:gd name="T9" fmla="*/ 0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7">
                  <a:moveTo>
                    <a:pt x="8" y="0"/>
                  </a:moveTo>
                  <a:cubicBezTo>
                    <a:pt x="6" y="1"/>
                    <a:pt x="4" y="2"/>
                    <a:pt x="2" y="3"/>
                  </a:cubicBezTo>
                  <a:cubicBezTo>
                    <a:pt x="1" y="5"/>
                    <a:pt x="1" y="6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3" y="5"/>
                    <a:pt x="6" y="3"/>
                    <a:pt x="8" y="0"/>
                  </a:cubicBezTo>
                </a:path>
              </a:pathLst>
            </a:custGeom>
            <a:solidFill>
              <a:srgbClr val="B2AB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49" name="Freeform 1686">
              <a:extLst>
                <a:ext uri="{FF2B5EF4-FFF2-40B4-BE49-F238E27FC236}">
                  <a16:creationId xmlns:a16="http://schemas.microsoft.com/office/drawing/2014/main" id="{0B59A125-E7BA-4D13-8723-66AD1181C9B1}"/>
                </a:ext>
              </a:extLst>
            </p:cNvPr>
            <p:cNvSpPr>
              <a:spLocks/>
            </p:cNvSpPr>
            <p:nvPr/>
          </p:nvSpPr>
          <p:spPr bwMode="auto">
            <a:xfrm>
              <a:off x="944" y="1304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1 h 1"/>
                <a:gd name="T6" fmla="*/ 0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CFC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50" name="Freeform 1687">
              <a:extLst>
                <a:ext uri="{FF2B5EF4-FFF2-40B4-BE49-F238E27FC236}">
                  <a16:creationId xmlns:a16="http://schemas.microsoft.com/office/drawing/2014/main" id="{4B384222-E0B3-4A10-95D4-E9D3E55CD31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5" y="1328"/>
              <a:ext cx="2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16 w 1"/>
                <a:gd name="T5" fmla="*/ 1 h 1"/>
                <a:gd name="T6" fmla="*/ 0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1" y="1"/>
                    <a:pt x="1" y="1"/>
                    <a:pt x="0" y="0"/>
                  </a:cubicBezTo>
                </a:path>
              </a:pathLst>
            </a:custGeom>
            <a:solidFill>
              <a:srgbClr val="CFC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51" name="Freeform 1688">
              <a:extLst>
                <a:ext uri="{FF2B5EF4-FFF2-40B4-BE49-F238E27FC236}">
                  <a16:creationId xmlns:a16="http://schemas.microsoft.com/office/drawing/2014/main" id="{651EF8D1-60B9-469B-9360-C9A4C7BE0E48}"/>
                </a:ext>
              </a:extLst>
            </p:cNvPr>
            <p:cNvSpPr>
              <a:spLocks/>
            </p:cNvSpPr>
            <p:nvPr/>
          </p:nvSpPr>
          <p:spPr bwMode="auto">
            <a:xfrm>
              <a:off x="853" y="1320"/>
              <a:ext cx="30" cy="9"/>
            </a:xfrm>
            <a:custGeom>
              <a:avLst/>
              <a:gdLst>
                <a:gd name="T0" fmla="*/ 62 w 19"/>
                <a:gd name="T1" fmla="*/ 0 h 6"/>
                <a:gd name="T2" fmla="*/ 0 w 19"/>
                <a:gd name="T3" fmla="*/ 21 h 6"/>
                <a:gd name="T4" fmla="*/ 43 w 19"/>
                <a:gd name="T5" fmla="*/ 32 h 6"/>
                <a:gd name="T6" fmla="*/ 55 w 19"/>
                <a:gd name="T7" fmla="*/ 32 h 6"/>
                <a:gd name="T8" fmla="*/ 117 w 19"/>
                <a:gd name="T9" fmla="*/ 8 h 6"/>
                <a:gd name="T10" fmla="*/ 74 w 19"/>
                <a:gd name="T11" fmla="*/ 0 h 6"/>
                <a:gd name="T12" fmla="*/ 62 w 19"/>
                <a:gd name="T13" fmla="*/ 0 h 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" h="6">
                  <a:moveTo>
                    <a:pt x="10" y="0"/>
                  </a:moveTo>
                  <a:cubicBezTo>
                    <a:pt x="7" y="2"/>
                    <a:pt x="3" y="3"/>
                    <a:pt x="0" y="4"/>
                  </a:cubicBezTo>
                  <a:cubicBezTo>
                    <a:pt x="3" y="5"/>
                    <a:pt x="5" y="6"/>
                    <a:pt x="7" y="6"/>
                  </a:cubicBezTo>
                  <a:cubicBezTo>
                    <a:pt x="8" y="6"/>
                    <a:pt x="8" y="6"/>
                    <a:pt x="9" y="6"/>
                  </a:cubicBezTo>
                  <a:cubicBezTo>
                    <a:pt x="13" y="5"/>
                    <a:pt x="16" y="3"/>
                    <a:pt x="19" y="1"/>
                  </a:cubicBezTo>
                  <a:cubicBezTo>
                    <a:pt x="17" y="1"/>
                    <a:pt x="15" y="0"/>
                    <a:pt x="12" y="0"/>
                  </a:cubicBezTo>
                  <a:cubicBezTo>
                    <a:pt x="12" y="0"/>
                    <a:pt x="11" y="0"/>
                    <a:pt x="10" y="0"/>
                  </a:cubicBezTo>
                </a:path>
              </a:pathLst>
            </a:custGeom>
            <a:solidFill>
              <a:srgbClr val="B2AB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52" name="Freeform 1689">
              <a:extLst>
                <a:ext uri="{FF2B5EF4-FFF2-40B4-BE49-F238E27FC236}">
                  <a16:creationId xmlns:a16="http://schemas.microsoft.com/office/drawing/2014/main" id="{25111BD6-675F-4B27-B696-725180C0CBE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32" y="1217"/>
              <a:ext cx="130" cy="85"/>
            </a:xfrm>
            <a:custGeom>
              <a:avLst/>
              <a:gdLst>
                <a:gd name="T0" fmla="*/ 538 w 81"/>
                <a:gd name="T1" fmla="*/ 212 h 53"/>
                <a:gd name="T2" fmla="*/ 512 w 81"/>
                <a:gd name="T3" fmla="*/ 218 h 53"/>
                <a:gd name="T4" fmla="*/ 512 w 81"/>
                <a:gd name="T5" fmla="*/ 218 h 53"/>
                <a:gd name="T6" fmla="*/ 506 w 81"/>
                <a:gd name="T7" fmla="*/ 226 h 53"/>
                <a:gd name="T8" fmla="*/ 446 w 81"/>
                <a:gd name="T9" fmla="*/ 239 h 53"/>
                <a:gd name="T10" fmla="*/ 363 w 81"/>
                <a:gd name="T11" fmla="*/ 252 h 53"/>
                <a:gd name="T12" fmla="*/ 392 w 81"/>
                <a:gd name="T13" fmla="*/ 350 h 53"/>
                <a:gd name="T14" fmla="*/ 392 w 81"/>
                <a:gd name="T15" fmla="*/ 350 h 53"/>
                <a:gd name="T16" fmla="*/ 392 w 81"/>
                <a:gd name="T17" fmla="*/ 342 h 53"/>
                <a:gd name="T18" fmla="*/ 396 w 81"/>
                <a:gd name="T19" fmla="*/ 342 h 53"/>
                <a:gd name="T20" fmla="*/ 480 w 81"/>
                <a:gd name="T21" fmla="*/ 329 h 53"/>
                <a:gd name="T22" fmla="*/ 538 w 81"/>
                <a:gd name="T23" fmla="*/ 212 h 53"/>
                <a:gd name="T24" fmla="*/ 75 w 81"/>
                <a:gd name="T25" fmla="*/ 0 h 53"/>
                <a:gd name="T26" fmla="*/ 13 w 81"/>
                <a:gd name="T27" fmla="*/ 55 h 53"/>
                <a:gd name="T28" fmla="*/ 88 w 81"/>
                <a:gd name="T29" fmla="*/ 184 h 53"/>
                <a:gd name="T30" fmla="*/ 124 w 81"/>
                <a:gd name="T31" fmla="*/ 205 h 53"/>
                <a:gd name="T32" fmla="*/ 371 w 81"/>
                <a:gd name="T33" fmla="*/ 111 h 53"/>
                <a:gd name="T34" fmla="*/ 286 w 81"/>
                <a:gd name="T35" fmla="*/ 56 h 53"/>
                <a:gd name="T36" fmla="*/ 186 w 81"/>
                <a:gd name="T37" fmla="*/ 42 h 53"/>
                <a:gd name="T38" fmla="*/ 75 w 81"/>
                <a:gd name="T39" fmla="*/ 0 h 53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81" h="53">
                  <a:moveTo>
                    <a:pt x="81" y="32"/>
                  </a:moveTo>
                  <a:cubicBezTo>
                    <a:pt x="80" y="33"/>
                    <a:pt x="78" y="33"/>
                    <a:pt x="77" y="33"/>
                  </a:cubicBezTo>
                  <a:cubicBezTo>
                    <a:pt x="77" y="33"/>
                    <a:pt x="77" y="33"/>
                    <a:pt x="77" y="33"/>
                  </a:cubicBezTo>
                  <a:cubicBezTo>
                    <a:pt x="77" y="34"/>
                    <a:pt x="76" y="34"/>
                    <a:pt x="76" y="34"/>
                  </a:cubicBezTo>
                  <a:cubicBezTo>
                    <a:pt x="73" y="35"/>
                    <a:pt x="70" y="35"/>
                    <a:pt x="67" y="36"/>
                  </a:cubicBezTo>
                  <a:cubicBezTo>
                    <a:pt x="63" y="37"/>
                    <a:pt x="59" y="38"/>
                    <a:pt x="55" y="38"/>
                  </a:cubicBezTo>
                  <a:cubicBezTo>
                    <a:pt x="56" y="43"/>
                    <a:pt x="56" y="49"/>
                    <a:pt x="59" y="53"/>
                  </a:cubicBezTo>
                  <a:cubicBezTo>
                    <a:pt x="59" y="53"/>
                    <a:pt x="59" y="53"/>
                    <a:pt x="59" y="53"/>
                  </a:cubicBezTo>
                  <a:cubicBezTo>
                    <a:pt x="59" y="53"/>
                    <a:pt x="59" y="52"/>
                    <a:pt x="59" y="52"/>
                  </a:cubicBezTo>
                  <a:cubicBezTo>
                    <a:pt x="59" y="52"/>
                    <a:pt x="60" y="52"/>
                    <a:pt x="60" y="52"/>
                  </a:cubicBezTo>
                  <a:cubicBezTo>
                    <a:pt x="64" y="52"/>
                    <a:pt x="68" y="52"/>
                    <a:pt x="72" y="50"/>
                  </a:cubicBezTo>
                  <a:cubicBezTo>
                    <a:pt x="75" y="45"/>
                    <a:pt x="78" y="38"/>
                    <a:pt x="81" y="32"/>
                  </a:cubicBezTo>
                  <a:moveTo>
                    <a:pt x="11" y="0"/>
                  </a:moveTo>
                  <a:cubicBezTo>
                    <a:pt x="7" y="2"/>
                    <a:pt x="4" y="4"/>
                    <a:pt x="2" y="8"/>
                  </a:cubicBezTo>
                  <a:cubicBezTo>
                    <a:pt x="0" y="17"/>
                    <a:pt x="5" y="23"/>
                    <a:pt x="13" y="28"/>
                  </a:cubicBezTo>
                  <a:cubicBezTo>
                    <a:pt x="15" y="29"/>
                    <a:pt x="17" y="30"/>
                    <a:pt x="19" y="31"/>
                  </a:cubicBezTo>
                  <a:cubicBezTo>
                    <a:pt x="32" y="24"/>
                    <a:pt x="49" y="20"/>
                    <a:pt x="56" y="17"/>
                  </a:cubicBezTo>
                  <a:cubicBezTo>
                    <a:pt x="51" y="16"/>
                    <a:pt x="47" y="13"/>
                    <a:pt x="43" y="9"/>
                  </a:cubicBezTo>
                  <a:cubicBezTo>
                    <a:pt x="38" y="8"/>
                    <a:pt x="33" y="7"/>
                    <a:pt x="28" y="6"/>
                  </a:cubicBezTo>
                  <a:cubicBezTo>
                    <a:pt x="22" y="5"/>
                    <a:pt x="17" y="2"/>
                    <a:pt x="11" y="0"/>
                  </a:cubicBezTo>
                </a:path>
              </a:pathLst>
            </a:custGeom>
            <a:solidFill>
              <a:srgbClr val="B2AB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53" name="Freeform 1690">
              <a:extLst>
                <a:ext uri="{FF2B5EF4-FFF2-40B4-BE49-F238E27FC236}">
                  <a16:creationId xmlns:a16="http://schemas.microsoft.com/office/drawing/2014/main" id="{8C44B954-5F55-4A71-96AB-9ABF215A177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62" y="1244"/>
              <a:ext cx="103" cy="34"/>
            </a:xfrm>
            <a:custGeom>
              <a:avLst/>
              <a:gdLst>
                <a:gd name="T0" fmla="*/ 383 w 64"/>
                <a:gd name="T1" fmla="*/ 118 h 21"/>
                <a:gd name="T2" fmla="*/ 233 w 64"/>
                <a:gd name="T3" fmla="*/ 123 h 21"/>
                <a:gd name="T4" fmla="*/ 241 w 64"/>
                <a:gd name="T5" fmla="*/ 144 h 21"/>
                <a:gd name="T6" fmla="*/ 322 w 64"/>
                <a:gd name="T7" fmla="*/ 131 h 21"/>
                <a:gd name="T8" fmla="*/ 383 w 64"/>
                <a:gd name="T9" fmla="*/ 118 h 21"/>
                <a:gd name="T10" fmla="*/ 417 w 64"/>
                <a:gd name="T11" fmla="*/ 68 h 21"/>
                <a:gd name="T12" fmla="*/ 388 w 64"/>
                <a:gd name="T13" fmla="*/ 110 h 21"/>
                <a:gd name="T14" fmla="*/ 417 w 64"/>
                <a:gd name="T15" fmla="*/ 102 h 21"/>
                <a:gd name="T16" fmla="*/ 430 w 64"/>
                <a:gd name="T17" fmla="*/ 68 h 21"/>
                <a:gd name="T18" fmla="*/ 417 w 64"/>
                <a:gd name="T19" fmla="*/ 68 h 21"/>
                <a:gd name="T20" fmla="*/ 417 w 64"/>
                <a:gd name="T21" fmla="*/ 68 h 21"/>
                <a:gd name="T22" fmla="*/ 404 w 64"/>
                <a:gd name="T23" fmla="*/ 68 h 21"/>
                <a:gd name="T24" fmla="*/ 396 w 64"/>
                <a:gd name="T25" fmla="*/ 68 h 21"/>
                <a:gd name="T26" fmla="*/ 417 w 64"/>
                <a:gd name="T27" fmla="*/ 68 h 21"/>
                <a:gd name="T28" fmla="*/ 417 w 64"/>
                <a:gd name="T29" fmla="*/ 68 h 21"/>
                <a:gd name="T30" fmla="*/ 251 w 64"/>
                <a:gd name="T31" fmla="*/ 0 h 21"/>
                <a:gd name="T32" fmla="*/ 0 w 64"/>
                <a:gd name="T33" fmla="*/ 97 h 21"/>
                <a:gd name="T34" fmla="*/ 13 w 64"/>
                <a:gd name="T35" fmla="*/ 102 h 21"/>
                <a:gd name="T36" fmla="*/ 42 w 64"/>
                <a:gd name="T37" fmla="*/ 102 h 21"/>
                <a:gd name="T38" fmla="*/ 109 w 64"/>
                <a:gd name="T39" fmla="*/ 97 h 21"/>
                <a:gd name="T40" fmla="*/ 166 w 64"/>
                <a:gd name="T41" fmla="*/ 89 h 21"/>
                <a:gd name="T42" fmla="*/ 208 w 64"/>
                <a:gd name="T43" fmla="*/ 97 h 21"/>
                <a:gd name="T44" fmla="*/ 217 w 64"/>
                <a:gd name="T45" fmla="*/ 102 h 21"/>
                <a:gd name="T46" fmla="*/ 362 w 64"/>
                <a:gd name="T47" fmla="*/ 63 h 21"/>
                <a:gd name="T48" fmla="*/ 388 w 64"/>
                <a:gd name="T49" fmla="*/ 63 h 21"/>
                <a:gd name="T50" fmla="*/ 375 w 64"/>
                <a:gd name="T51" fmla="*/ 47 h 21"/>
                <a:gd name="T52" fmla="*/ 354 w 64"/>
                <a:gd name="T53" fmla="*/ 42 h 21"/>
                <a:gd name="T54" fmla="*/ 295 w 64"/>
                <a:gd name="T55" fmla="*/ 8 h 21"/>
                <a:gd name="T56" fmla="*/ 288 w 64"/>
                <a:gd name="T57" fmla="*/ 8 h 21"/>
                <a:gd name="T58" fmla="*/ 251 w 64"/>
                <a:gd name="T59" fmla="*/ 0 h 21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64" h="21">
                  <a:moveTo>
                    <a:pt x="57" y="17"/>
                  </a:moveTo>
                  <a:cubicBezTo>
                    <a:pt x="50" y="18"/>
                    <a:pt x="42" y="18"/>
                    <a:pt x="35" y="18"/>
                  </a:cubicBezTo>
                  <a:cubicBezTo>
                    <a:pt x="35" y="19"/>
                    <a:pt x="36" y="20"/>
                    <a:pt x="36" y="21"/>
                  </a:cubicBezTo>
                  <a:cubicBezTo>
                    <a:pt x="40" y="21"/>
                    <a:pt x="44" y="20"/>
                    <a:pt x="48" y="19"/>
                  </a:cubicBezTo>
                  <a:cubicBezTo>
                    <a:pt x="51" y="18"/>
                    <a:pt x="54" y="18"/>
                    <a:pt x="57" y="17"/>
                  </a:cubicBezTo>
                  <a:moveTo>
                    <a:pt x="62" y="10"/>
                  </a:moveTo>
                  <a:cubicBezTo>
                    <a:pt x="60" y="11"/>
                    <a:pt x="59" y="13"/>
                    <a:pt x="58" y="16"/>
                  </a:cubicBezTo>
                  <a:cubicBezTo>
                    <a:pt x="59" y="16"/>
                    <a:pt x="61" y="16"/>
                    <a:pt x="62" y="15"/>
                  </a:cubicBezTo>
                  <a:cubicBezTo>
                    <a:pt x="62" y="14"/>
                    <a:pt x="63" y="12"/>
                    <a:pt x="64" y="10"/>
                  </a:cubicBezTo>
                  <a:cubicBezTo>
                    <a:pt x="63" y="10"/>
                    <a:pt x="62" y="10"/>
                    <a:pt x="62" y="10"/>
                  </a:cubicBezTo>
                  <a:moveTo>
                    <a:pt x="62" y="10"/>
                  </a:moveTo>
                  <a:cubicBezTo>
                    <a:pt x="62" y="10"/>
                    <a:pt x="61" y="10"/>
                    <a:pt x="60" y="10"/>
                  </a:cubicBezTo>
                  <a:cubicBezTo>
                    <a:pt x="60" y="10"/>
                    <a:pt x="60" y="10"/>
                    <a:pt x="59" y="10"/>
                  </a:cubicBezTo>
                  <a:cubicBezTo>
                    <a:pt x="60" y="10"/>
                    <a:pt x="61" y="10"/>
                    <a:pt x="62" y="10"/>
                  </a:cubicBezTo>
                  <a:cubicBezTo>
                    <a:pt x="62" y="10"/>
                    <a:pt x="62" y="10"/>
                    <a:pt x="62" y="10"/>
                  </a:cubicBezTo>
                  <a:moveTo>
                    <a:pt x="37" y="0"/>
                  </a:moveTo>
                  <a:cubicBezTo>
                    <a:pt x="30" y="3"/>
                    <a:pt x="13" y="7"/>
                    <a:pt x="0" y="14"/>
                  </a:cubicBezTo>
                  <a:cubicBezTo>
                    <a:pt x="1" y="14"/>
                    <a:pt x="2" y="14"/>
                    <a:pt x="2" y="15"/>
                  </a:cubicBezTo>
                  <a:cubicBezTo>
                    <a:pt x="4" y="15"/>
                    <a:pt x="5" y="15"/>
                    <a:pt x="6" y="15"/>
                  </a:cubicBezTo>
                  <a:cubicBezTo>
                    <a:pt x="9" y="15"/>
                    <a:pt x="12" y="14"/>
                    <a:pt x="16" y="14"/>
                  </a:cubicBezTo>
                  <a:cubicBezTo>
                    <a:pt x="19" y="13"/>
                    <a:pt x="22" y="13"/>
                    <a:pt x="25" y="13"/>
                  </a:cubicBezTo>
                  <a:cubicBezTo>
                    <a:pt x="27" y="13"/>
                    <a:pt x="29" y="13"/>
                    <a:pt x="31" y="14"/>
                  </a:cubicBezTo>
                  <a:cubicBezTo>
                    <a:pt x="31" y="14"/>
                    <a:pt x="32" y="15"/>
                    <a:pt x="32" y="15"/>
                  </a:cubicBezTo>
                  <a:cubicBezTo>
                    <a:pt x="39" y="12"/>
                    <a:pt x="46" y="9"/>
                    <a:pt x="54" y="9"/>
                  </a:cubicBezTo>
                  <a:cubicBezTo>
                    <a:pt x="55" y="9"/>
                    <a:pt x="56" y="9"/>
                    <a:pt x="58" y="9"/>
                  </a:cubicBezTo>
                  <a:cubicBezTo>
                    <a:pt x="56" y="9"/>
                    <a:pt x="56" y="8"/>
                    <a:pt x="56" y="7"/>
                  </a:cubicBezTo>
                  <a:cubicBezTo>
                    <a:pt x="55" y="6"/>
                    <a:pt x="54" y="6"/>
                    <a:pt x="53" y="6"/>
                  </a:cubicBezTo>
                  <a:cubicBezTo>
                    <a:pt x="50" y="4"/>
                    <a:pt x="47" y="3"/>
                    <a:pt x="44" y="1"/>
                  </a:cubicBezTo>
                  <a:cubicBezTo>
                    <a:pt x="44" y="1"/>
                    <a:pt x="43" y="1"/>
                    <a:pt x="43" y="1"/>
                  </a:cubicBezTo>
                  <a:cubicBezTo>
                    <a:pt x="41" y="1"/>
                    <a:pt x="39" y="1"/>
                    <a:pt x="37" y="0"/>
                  </a:cubicBezTo>
                </a:path>
              </a:pathLst>
            </a:custGeom>
            <a:solidFill>
              <a:srgbClr val="CFC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54" name="Freeform 1691">
              <a:extLst>
                <a:ext uri="{FF2B5EF4-FFF2-40B4-BE49-F238E27FC236}">
                  <a16:creationId xmlns:a16="http://schemas.microsoft.com/office/drawing/2014/main" id="{A51E36F7-2C18-453C-9FCC-5261179F71C6}"/>
                </a:ext>
              </a:extLst>
            </p:cNvPr>
            <p:cNvSpPr>
              <a:spLocks/>
            </p:cNvSpPr>
            <p:nvPr/>
          </p:nvSpPr>
          <p:spPr bwMode="auto">
            <a:xfrm>
              <a:off x="849" y="1209"/>
              <a:ext cx="52" cy="22"/>
            </a:xfrm>
            <a:custGeom>
              <a:avLst/>
              <a:gdLst>
                <a:gd name="T0" fmla="*/ 145 w 32"/>
                <a:gd name="T1" fmla="*/ 0 h 14"/>
                <a:gd name="T2" fmla="*/ 98 w 32"/>
                <a:gd name="T3" fmla="*/ 8 h 14"/>
                <a:gd name="T4" fmla="*/ 0 w 32"/>
                <a:gd name="T5" fmla="*/ 31 h 14"/>
                <a:gd name="T6" fmla="*/ 122 w 32"/>
                <a:gd name="T7" fmla="*/ 66 h 14"/>
                <a:gd name="T8" fmla="*/ 224 w 32"/>
                <a:gd name="T9" fmla="*/ 86 h 14"/>
                <a:gd name="T10" fmla="*/ 159 w 32"/>
                <a:gd name="T11" fmla="*/ 8 h 14"/>
                <a:gd name="T12" fmla="*/ 145 w 32"/>
                <a:gd name="T13" fmla="*/ 0 h 1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2" h="14">
                  <a:moveTo>
                    <a:pt x="21" y="0"/>
                  </a:moveTo>
                  <a:cubicBezTo>
                    <a:pt x="19" y="0"/>
                    <a:pt x="17" y="1"/>
                    <a:pt x="14" y="1"/>
                  </a:cubicBezTo>
                  <a:cubicBezTo>
                    <a:pt x="10" y="2"/>
                    <a:pt x="5" y="3"/>
                    <a:pt x="0" y="5"/>
                  </a:cubicBezTo>
                  <a:cubicBezTo>
                    <a:pt x="6" y="7"/>
                    <a:pt x="11" y="10"/>
                    <a:pt x="17" y="11"/>
                  </a:cubicBezTo>
                  <a:cubicBezTo>
                    <a:pt x="22" y="12"/>
                    <a:pt x="27" y="13"/>
                    <a:pt x="32" y="14"/>
                  </a:cubicBezTo>
                  <a:cubicBezTo>
                    <a:pt x="29" y="10"/>
                    <a:pt x="26" y="6"/>
                    <a:pt x="23" y="1"/>
                  </a:cubicBezTo>
                  <a:cubicBezTo>
                    <a:pt x="23" y="1"/>
                    <a:pt x="22" y="0"/>
                    <a:pt x="21" y="0"/>
                  </a:cubicBezTo>
                </a:path>
              </a:pathLst>
            </a:custGeom>
            <a:solidFill>
              <a:srgbClr val="CFC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55" name="Freeform 1692">
              <a:extLst>
                <a:ext uri="{FF2B5EF4-FFF2-40B4-BE49-F238E27FC236}">
                  <a16:creationId xmlns:a16="http://schemas.microsoft.com/office/drawing/2014/main" id="{711E289D-949F-4493-8F28-C476278FA61B}"/>
                </a:ext>
              </a:extLst>
            </p:cNvPr>
            <p:cNvSpPr>
              <a:spLocks/>
            </p:cNvSpPr>
            <p:nvPr/>
          </p:nvSpPr>
          <p:spPr bwMode="auto">
            <a:xfrm>
              <a:off x="933" y="1236"/>
              <a:ext cx="3" cy="2"/>
            </a:xfrm>
            <a:custGeom>
              <a:avLst/>
              <a:gdLst>
                <a:gd name="T0" fmla="*/ 0 w 2"/>
                <a:gd name="T1" fmla="*/ 0 h 1"/>
                <a:gd name="T2" fmla="*/ 8 w 2"/>
                <a:gd name="T3" fmla="*/ 16 h 1"/>
                <a:gd name="T4" fmla="*/ 12 w 2"/>
                <a:gd name="T5" fmla="*/ 0 h 1"/>
                <a:gd name="T6" fmla="*/ 0 w 2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cubicBezTo>
                    <a:pt x="0" y="0"/>
                    <a:pt x="0" y="1"/>
                    <a:pt x="1" y="1"/>
                  </a:cubicBezTo>
                  <a:cubicBezTo>
                    <a:pt x="1" y="1"/>
                    <a:pt x="2" y="0"/>
                    <a:pt x="2" y="0"/>
                  </a:cubicBezTo>
                  <a:cubicBezTo>
                    <a:pt x="2" y="0"/>
                    <a:pt x="1" y="0"/>
                    <a:pt x="0" y="0"/>
                  </a:cubicBezTo>
                </a:path>
              </a:pathLst>
            </a:custGeom>
            <a:solidFill>
              <a:srgbClr val="CFC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56" name="Freeform 1693">
              <a:extLst>
                <a:ext uri="{FF2B5EF4-FFF2-40B4-BE49-F238E27FC236}">
                  <a16:creationId xmlns:a16="http://schemas.microsoft.com/office/drawing/2014/main" id="{DE368B55-0F87-4AB6-8E20-3948F8D57BD7}"/>
                </a:ext>
              </a:extLst>
            </p:cNvPr>
            <p:cNvSpPr>
              <a:spLocks/>
            </p:cNvSpPr>
            <p:nvPr/>
          </p:nvSpPr>
          <p:spPr bwMode="auto">
            <a:xfrm>
              <a:off x="933" y="1236"/>
              <a:ext cx="19" cy="20"/>
            </a:xfrm>
            <a:custGeom>
              <a:avLst/>
              <a:gdLst>
                <a:gd name="T0" fmla="*/ 13 w 12"/>
                <a:gd name="T1" fmla="*/ 0 h 12"/>
                <a:gd name="T2" fmla="*/ 8 w 12"/>
                <a:gd name="T3" fmla="*/ 8 h 12"/>
                <a:gd name="T4" fmla="*/ 8 w 12"/>
                <a:gd name="T5" fmla="*/ 47 h 12"/>
                <a:gd name="T6" fmla="*/ 0 w 12"/>
                <a:gd name="T7" fmla="*/ 47 h 12"/>
                <a:gd name="T8" fmla="*/ 55 w 12"/>
                <a:gd name="T9" fmla="*/ 83 h 12"/>
                <a:gd name="T10" fmla="*/ 76 w 12"/>
                <a:gd name="T11" fmla="*/ 92 h 12"/>
                <a:gd name="T12" fmla="*/ 40 w 12"/>
                <a:gd name="T13" fmla="*/ 8 h 12"/>
                <a:gd name="T14" fmla="*/ 33 w 12"/>
                <a:gd name="T15" fmla="*/ 8 h 12"/>
                <a:gd name="T16" fmla="*/ 13 w 12"/>
                <a:gd name="T17" fmla="*/ 0 h 1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" h="12">
                  <a:moveTo>
                    <a:pt x="2" y="0"/>
                  </a:moveTo>
                  <a:cubicBezTo>
                    <a:pt x="2" y="0"/>
                    <a:pt x="1" y="1"/>
                    <a:pt x="1" y="1"/>
                  </a:cubicBezTo>
                  <a:cubicBezTo>
                    <a:pt x="1" y="3"/>
                    <a:pt x="1" y="4"/>
                    <a:pt x="1" y="6"/>
                  </a:cubicBezTo>
                  <a:cubicBezTo>
                    <a:pt x="1" y="6"/>
                    <a:pt x="0" y="6"/>
                    <a:pt x="0" y="6"/>
                  </a:cubicBezTo>
                  <a:cubicBezTo>
                    <a:pt x="3" y="8"/>
                    <a:pt x="6" y="9"/>
                    <a:pt x="9" y="11"/>
                  </a:cubicBezTo>
                  <a:cubicBezTo>
                    <a:pt x="10" y="11"/>
                    <a:pt x="11" y="11"/>
                    <a:pt x="12" y="12"/>
                  </a:cubicBezTo>
                  <a:cubicBezTo>
                    <a:pt x="12" y="10"/>
                    <a:pt x="11" y="6"/>
                    <a:pt x="6" y="1"/>
                  </a:cubicBezTo>
                  <a:cubicBezTo>
                    <a:pt x="6" y="1"/>
                    <a:pt x="5" y="1"/>
                    <a:pt x="5" y="1"/>
                  </a:cubicBezTo>
                  <a:cubicBezTo>
                    <a:pt x="4" y="0"/>
                    <a:pt x="3" y="0"/>
                    <a:pt x="2" y="0"/>
                  </a:cubicBezTo>
                </a:path>
              </a:pathLst>
            </a:custGeom>
            <a:solidFill>
              <a:srgbClr val="E1DE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57" name="Freeform 1694">
              <a:extLst>
                <a:ext uri="{FF2B5EF4-FFF2-40B4-BE49-F238E27FC236}">
                  <a16:creationId xmlns:a16="http://schemas.microsoft.com/office/drawing/2014/main" id="{8AE7D27B-36A6-452B-938F-4FB2B271604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83" y="1209"/>
              <a:ext cx="56" cy="27"/>
            </a:xfrm>
            <a:custGeom>
              <a:avLst/>
              <a:gdLst>
                <a:gd name="T0" fmla="*/ 205 w 35"/>
                <a:gd name="T1" fmla="*/ 83 h 17"/>
                <a:gd name="T2" fmla="*/ 205 w 35"/>
                <a:gd name="T3" fmla="*/ 108 h 17"/>
                <a:gd name="T4" fmla="*/ 218 w 35"/>
                <a:gd name="T5" fmla="*/ 108 h 17"/>
                <a:gd name="T6" fmla="*/ 230 w 35"/>
                <a:gd name="T7" fmla="*/ 102 h 17"/>
                <a:gd name="T8" fmla="*/ 205 w 35"/>
                <a:gd name="T9" fmla="*/ 83 h 17"/>
                <a:gd name="T10" fmla="*/ 8 w 35"/>
                <a:gd name="T11" fmla="*/ 0 h 17"/>
                <a:gd name="T12" fmla="*/ 0 w 35"/>
                <a:gd name="T13" fmla="*/ 0 h 17"/>
                <a:gd name="T14" fmla="*/ 13 w 35"/>
                <a:gd name="T15" fmla="*/ 8 h 17"/>
                <a:gd name="T16" fmla="*/ 8 w 35"/>
                <a:gd name="T17" fmla="*/ 0 h 1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5" h="17">
                  <a:moveTo>
                    <a:pt x="31" y="13"/>
                  </a:moveTo>
                  <a:cubicBezTo>
                    <a:pt x="31" y="14"/>
                    <a:pt x="31" y="16"/>
                    <a:pt x="31" y="17"/>
                  </a:cubicBezTo>
                  <a:cubicBezTo>
                    <a:pt x="32" y="17"/>
                    <a:pt x="33" y="17"/>
                    <a:pt x="33" y="17"/>
                  </a:cubicBezTo>
                  <a:cubicBezTo>
                    <a:pt x="34" y="17"/>
                    <a:pt x="34" y="17"/>
                    <a:pt x="35" y="16"/>
                  </a:cubicBezTo>
                  <a:cubicBezTo>
                    <a:pt x="34" y="15"/>
                    <a:pt x="32" y="14"/>
                    <a:pt x="31" y="13"/>
                  </a:cubicBezTo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1" y="0"/>
                    <a:pt x="2" y="1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</a:path>
              </a:pathLst>
            </a:custGeom>
            <a:solidFill>
              <a:srgbClr val="E1DE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58" name="Freeform 1695">
              <a:extLst>
                <a:ext uri="{FF2B5EF4-FFF2-40B4-BE49-F238E27FC236}">
                  <a16:creationId xmlns:a16="http://schemas.microsoft.com/office/drawing/2014/main" id="{159DD9C7-B6F1-42F9-B3A9-2D4865096B95}"/>
                </a:ext>
              </a:extLst>
            </p:cNvPr>
            <p:cNvSpPr>
              <a:spLocks/>
            </p:cNvSpPr>
            <p:nvPr/>
          </p:nvSpPr>
          <p:spPr bwMode="auto">
            <a:xfrm>
              <a:off x="936" y="1235"/>
              <a:ext cx="5" cy="3"/>
            </a:xfrm>
            <a:custGeom>
              <a:avLst/>
              <a:gdLst>
                <a:gd name="T0" fmla="*/ 13 w 3"/>
                <a:gd name="T1" fmla="*/ 0 h 2"/>
                <a:gd name="T2" fmla="*/ 0 w 3"/>
                <a:gd name="T3" fmla="*/ 8 h 2"/>
                <a:gd name="T4" fmla="*/ 22 w 3"/>
                <a:gd name="T5" fmla="*/ 12 h 2"/>
                <a:gd name="T6" fmla="*/ 13 w 3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2">
                  <a:moveTo>
                    <a:pt x="2" y="0"/>
                  </a:moveTo>
                  <a:cubicBezTo>
                    <a:pt x="1" y="1"/>
                    <a:pt x="1" y="1"/>
                    <a:pt x="0" y="1"/>
                  </a:cubicBezTo>
                  <a:cubicBezTo>
                    <a:pt x="1" y="1"/>
                    <a:pt x="2" y="1"/>
                    <a:pt x="3" y="2"/>
                  </a:cubicBezTo>
                  <a:cubicBezTo>
                    <a:pt x="3" y="1"/>
                    <a:pt x="2" y="1"/>
                    <a:pt x="2" y="0"/>
                  </a:cubicBezTo>
                </a:path>
              </a:pathLst>
            </a:custGeom>
            <a:solidFill>
              <a:srgbClr val="EDEB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59" name="Freeform 1696">
              <a:extLst>
                <a:ext uri="{FF2B5EF4-FFF2-40B4-BE49-F238E27FC236}">
                  <a16:creationId xmlns:a16="http://schemas.microsoft.com/office/drawing/2014/main" id="{0B67CD44-93DE-480D-84B0-DDA99280F236}"/>
                </a:ext>
              </a:extLst>
            </p:cNvPr>
            <p:cNvSpPr>
              <a:spLocks/>
            </p:cNvSpPr>
            <p:nvPr/>
          </p:nvSpPr>
          <p:spPr bwMode="auto">
            <a:xfrm>
              <a:off x="962" y="1260"/>
              <a:ext cx="3" cy="1"/>
            </a:xfrm>
            <a:custGeom>
              <a:avLst/>
              <a:gdLst>
                <a:gd name="T0" fmla="*/ 12 w 2"/>
                <a:gd name="T1" fmla="*/ 0 h 1"/>
                <a:gd name="T2" fmla="*/ 0 w 2"/>
                <a:gd name="T3" fmla="*/ 0 h 1"/>
                <a:gd name="T4" fmla="*/ 0 w 2"/>
                <a:gd name="T5" fmla="*/ 0 h 1"/>
                <a:gd name="T6" fmla="*/ 12 w 2"/>
                <a:gd name="T7" fmla="*/ 0 h 1"/>
                <a:gd name="T8" fmla="*/ 12 w 2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D9D5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60" name="Freeform 1697">
              <a:extLst>
                <a:ext uri="{FF2B5EF4-FFF2-40B4-BE49-F238E27FC236}">
                  <a16:creationId xmlns:a16="http://schemas.microsoft.com/office/drawing/2014/main" id="{330393FA-A97C-4D81-ABE5-2A450BF2D2A6}"/>
                </a:ext>
              </a:extLst>
            </p:cNvPr>
            <p:cNvSpPr>
              <a:spLocks/>
            </p:cNvSpPr>
            <p:nvPr/>
          </p:nvSpPr>
          <p:spPr bwMode="auto">
            <a:xfrm>
              <a:off x="954" y="1270"/>
              <a:ext cx="1" cy="2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6 h 1"/>
                <a:gd name="T4" fmla="*/ 1 w 1"/>
                <a:gd name="T5" fmla="*/ 0 h 1"/>
                <a:gd name="T6" fmla="*/ 1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1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BFB9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61" name="Freeform 1698">
              <a:extLst>
                <a:ext uri="{FF2B5EF4-FFF2-40B4-BE49-F238E27FC236}">
                  <a16:creationId xmlns:a16="http://schemas.microsoft.com/office/drawing/2014/main" id="{EE1E02AC-2970-4377-AEB3-3D8EB1D4238C}"/>
                </a:ext>
              </a:extLst>
            </p:cNvPr>
            <p:cNvSpPr>
              <a:spLocks/>
            </p:cNvSpPr>
            <p:nvPr/>
          </p:nvSpPr>
          <p:spPr bwMode="auto">
            <a:xfrm>
              <a:off x="914" y="1259"/>
              <a:ext cx="48" cy="14"/>
            </a:xfrm>
            <a:custGeom>
              <a:avLst/>
              <a:gdLst>
                <a:gd name="T0" fmla="*/ 144 w 30"/>
                <a:gd name="T1" fmla="*/ 0 h 9"/>
                <a:gd name="T2" fmla="*/ 0 w 30"/>
                <a:gd name="T3" fmla="*/ 34 h 9"/>
                <a:gd name="T4" fmla="*/ 21 w 30"/>
                <a:gd name="T5" fmla="*/ 53 h 9"/>
                <a:gd name="T6" fmla="*/ 163 w 30"/>
                <a:gd name="T7" fmla="*/ 47 h 9"/>
                <a:gd name="T8" fmla="*/ 171 w 30"/>
                <a:gd name="T9" fmla="*/ 40 h 9"/>
                <a:gd name="T10" fmla="*/ 197 w 30"/>
                <a:gd name="T11" fmla="*/ 8 h 9"/>
                <a:gd name="T12" fmla="*/ 176 w 30"/>
                <a:gd name="T13" fmla="*/ 8 h 9"/>
                <a:gd name="T14" fmla="*/ 171 w 30"/>
                <a:gd name="T15" fmla="*/ 0 h 9"/>
                <a:gd name="T16" fmla="*/ 144 w 30"/>
                <a:gd name="T17" fmla="*/ 0 h 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0" h="9">
                  <a:moveTo>
                    <a:pt x="22" y="0"/>
                  </a:moveTo>
                  <a:cubicBezTo>
                    <a:pt x="14" y="0"/>
                    <a:pt x="7" y="3"/>
                    <a:pt x="0" y="6"/>
                  </a:cubicBezTo>
                  <a:cubicBezTo>
                    <a:pt x="1" y="7"/>
                    <a:pt x="2" y="8"/>
                    <a:pt x="3" y="9"/>
                  </a:cubicBezTo>
                  <a:cubicBezTo>
                    <a:pt x="10" y="9"/>
                    <a:pt x="18" y="9"/>
                    <a:pt x="25" y="8"/>
                  </a:cubicBezTo>
                  <a:cubicBezTo>
                    <a:pt x="25" y="8"/>
                    <a:pt x="26" y="7"/>
                    <a:pt x="26" y="7"/>
                  </a:cubicBezTo>
                  <a:cubicBezTo>
                    <a:pt x="27" y="4"/>
                    <a:pt x="28" y="2"/>
                    <a:pt x="30" y="1"/>
                  </a:cubicBezTo>
                  <a:cubicBezTo>
                    <a:pt x="29" y="1"/>
                    <a:pt x="28" y="1"/>
                    <a:pt x="27" y="1"/>
                  </a:cubicBezTo>
                  <a:cubicBezTo>
                    <a:pt x="27" y="1"/>
                    <a:pt x="26" y="1"/>
                    <a:pt x="26" y="0"/>
                  </a:cubicBezTo>
                  <a:cubicBezTo>
                    <a:pt x="24" y="0"/>
                    <a:pt x="23" y="0"/>
                    <a:pt x="22" y="0"/>
                  </a:cubicBezTo>
                </a:path>
              </a:pathLst>
            </a:custGeom>
            <a:solidFill>
              <a:srgbClr val="D9D5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62" name="Freeform 1699">
              <a:extLst>
                <a:ext uri="{FF2B5EF4-FFF2-40B4-BE49-F238E27FC236}">
                  <a16:creationId xmlns:a16="http://schemas.microsoft.com/office/drawing/2014/main" id="{8A768211-77CB-436D-9992-CF1E44F847A6}"/>
                </a:ext>
              </a:extLst>
            </p:cNvPr>
            <p:cNvSpPr>
              <a:spLocks/>
            </p:cNvSpPr>
            <p:nvPr/>
          </p:nvSpPr>
          <p:spPr bwMode="auto">
            <a:xfrm>
              <a:off x="939" y="1305"/>
              <a:ext cx="5" cy="5"/>
            </a:xfrm>
            <a:custGeom>
              <a:avLst/>
              <a:gdLst>
                <a:gd name="T0" fmla="*/ 22 w 3"/>
                <a:gd name="T1" fmla="*/ 0 h 3"/>
                <a:gd name="T2" fmla="*/ 0 w 3"/>
                <a:gd name="T3" fmla="*/ 13 h 3"/>
                <a:gd name="T4" fmla="*/ 8 w 3"/>
                <a:gd name="T5" fmla="*/ 22 h 3"/>
                <a:gd name="T6" fmla="*/ 8 w 3"/>
                <a:gd name="T7" fmla="*/ 22 h 3"/>
                <a:gd name="T8" fmla="*/ 22 w 3"/>
                <a:gd name="T9" fmla="*/ 0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cubicBezTo>
                    <a:pt x="2" y="0"/>
                    <a:pt x="1" y="1"/>
                    <a:pt x="0" y="2"/>
                  </a:cubicBezTo>
                  <a:cubicBezTo>
                    <a:pt x="0" y="2"/>
                    <a:pt x="0" y="2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2"/>
                    <a:pt x="2" y="1"/>
                    <a:pt x="3" y="0"/>
                  </a:cubicBezTo>
                </a:path>
              </a:pathLst>
            </a:custGeom>
            <a:solidFill>
              <a:srgbClr val="CFC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63" name="Freeform 1700">
              <a:extLst>
                <a:ext uri="{FF2B5EF4-FFF2-40B4-BE49-F238E27FC236}">
                  <a16:creationId xmlns:a16="http://schemas.microsoft.com/office/drawing/2014/main" id="{15436DBE-D751-4F86-9255-07A9A764668D}"/>
                </a:ext>
              </a:extLst>
            </p:cNvPr>
            <p:cNvSpPr>
              <a:spLocks/>
            </p:cNvSpPr>
            <p:nvPr/>
          </p:nvSpPr>
          <p:spPr bwMode="auto">
            <a:xfrm>
              <a:off x="926" y="1297"/>
              <a:ext cx="21" cy="10"/>
            </a:xfrm>
            <a:custGeom>
              <a:avLst/>
              <a:gdLst>
                <a:gd name="T0" fmla="*/ 89 w 13"/>
                <a:gd name="T1" fmla="*/ 0 h 6"/>
                <a:gd name="T2" fmla="*/ 8 w 13"/>
                <a:gd name="T3" fmla="*/ 13 h 6"/>
                <a:gd name="T4" fmla="*/ 0 w 13"/>
                <a:gd name="T5" fmla="*/ 13 h 6"/>
                <a:gd name="T6" fmla="*/ 0 w 13"/>
                <a:gd name="T7" fmla="*/ 22 h 6"/>
                <a:gd name="T8" fmla="*/ 42 w 13"/>
                <a:gd name="T9" fmla="*/ 47 h 6"/>
                <a:gd name="T10" fmla="*/ 63 w 13"/>
                <a:gd name="T11" fmla="*/ 33 h 6"/>
                <a:gd name="T12" fmla="*/ 63 w 13"/>
                <a:gd name="T13" fmla="*/ 33 h 6"/>
                <a:gd name="T14" fmla="*/ 42 w 13"/>
                <a:gd name="T15" fmla="*/ 22 h 6"/>
                <a:gd name="T16" fmla="*/ 68 w 13"/>
                <a:gd name="T17" fmla="*/ 33 h 6"/>
                <a:gd name="T18" fmla="*/ 63 w 13"/>
                <a:gd name="T19" fmla="*/ 33 h 6"/>
                <a:gd name="T20" fmla="*/ 76 w 13"/>
                <a:gd name="T21" fmla="*/ 33 h 6"/>
                <a:gd name="T22" fmla="*/ 89 w 13"/>
                <a:gd name="T23" fmla="*/ 0 h 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3" h="6">
                  <a:moveTo>
                    <a:pt x="13" y="0"/>
                  </a:moveTo>
                  <a:cubicBezTo>
                    <a:pt x="9" y="2"/>
                    <a:pt x="5" y="2"/>
                    <a:pt x="1" y="2"/>
                  </a:cubicBezTo>
                  <a:cubicBezTo>
                    <a:pt x="1" y="2"/>
                    <a:pt x="0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2" y="4"/>
                    <a:pt x="4" y="5"/>
                    <a:pt x="6" y="6"/>
                  </a:cubicBezTo>
                  <a:cubicBezTo>
                    <a:pt x="7" y="5"/>
                    <a:pt x="8" y="5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8" y="4"/>
                    <a:pt x="7" y="4"/>
                    <a:pt x="6" y="3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4"/>
                    <a:pt x="10" y="4"/>
                    <a:pt x="9" y="4"/>
                  </a:cubicBezTo>
                  <a:cubicBezTo>
                    <a:pt x="10" y="4"/>
                    <a:pt x="10" y="4"/>
                    <a:pt x="11" y="4"/>
                  </a:cubicBezTo>
                  <a:cubicBezTo>
                    <a:pt x="12" y="3"/>
                    <a:pt x="12" y="2"/>
                    <a:pt x="13" y="0"/>
                  </a:cubicBezTo>
                </a:path>
              </a:pathLst>
            </a:custGeom>
            <a:solidFill>
              <a:srgbClr val="CFC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64" name="Freeform 1701">
              <a:extLst>
                <a:ext uri="{FF2B5EF4-FFF2-40B4-BE49-F238E27FC236}">
                  <a16:creationId xmlns:a16="http://schemas.microsoft.com/office/drawing/2014/main" id="{C3CBFF08-8B00-4AF9-ADB9-8494622264C8}"/>
                </a:ext>
              </a:extLst>
            </p:cNvPr>
            <p:cNvSpPr>
              <a:spLocks/>
            </p:cNvSpPr>
            <p:nvPr/>
          </p:nvSpPr>
          <p:spPr bwMode="auto">
            <a:xfrm>
              <a:off x="936" y="1304"/>
              <a:ext cx="8" cy="4"/>
            </a:xfrm>
            <a:custGeom>
              <a:avLst/>
              <a:gdLst>
                <a:gd name="T0" fmla="*/ 34 w 5"/>
                <a:gd name="T1" fmla="*/ 0 h 3"/>
                <a:gd name="T2" fmla="*/ 21 w 5"/>
                <a:gd name="T3" fmla="*/ 0 h 3"/>
                <a:gd name="T4" fmla="*/ 0 w 5"/>
                <a:gd name="T5" fmla="*/ 7 h 3"/>
                <a:gd name="T6" fmla="*/ 13 w 5"/>
                <a:gd name="T7" fmla="*/ 9 h 3"/>
                <a:gd name="T8" fmla="*/ 34 w 5"/>
                <a:gd name="T9" fmla="*/ 1 h 3"/>
                <a:gd name="T10" fmla="*/ 34 w 5"/>
                <a:gd name="T11" fmla="*/ 0 h 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" h="3">
                  <a:moveTo>
                    <a:pt x="5" y="0"/>
                  </a:moveTo>
                  <a:cubicBezTo>
                    <a:pt x="4" y="0"/>
                    <a:pt x="4" y="0"/>
                    <a:pt x="3" y="0"/>
                  </a:cubicBezTo>
                  <a:cubicBezTo>
                    <a:pt x="2" y="1"/>
                    <a:pt x="1" y="1"/>
                    <a:pt x="0" y="2"/>
                  </a:cubicBezTo>
                  <a:cubicBezTo>
                    <a:pt x="1" y="2"/>
                    <a:pt x="1" y="2"/>
                    <a:pt x="2" y="3"/>
                  </a:cubicBezTo>
                  <a:cubicBezTo>
                    <a:pt x="3" y="2"/>
                    <a:pt x="4" y="1"/>
                    <a:pt x="5" y="1"/>
                  </a:cubicBezTo>
                  <a:cubicBezTo>
                    <a:pt x="5" y="0"/>
                    <a:pt x="5" y="0"/>
                    <a:pt x="5" y="0"/>
                  </a:cubicBezTo>
                </a:path>
              </a:pathLst>
            </a:custGeom>
            <a:solidFill>
              <a:srgbClr val="E1DE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65" name="Freeform 1702">
              <a:extLst>
                <a:ext uri="{FF2B5EF4-FFF2-40B4-BE49-F238E27FC236}">
                  <a16:creationId xmlns:a16="http://schemas.microsoft.com/office/drawing/2014/main" id="{F681D098-6D8E-46EA-BCD9-FD67197301BB}"/>
                </a:ext>
              </a:extLst>
            </p:cNvPr>
            <p:cNvSpPr>
              <a:spLocks/>
            </p:cNvSpPr>
            <p:nvPr/>
          </p:nvSpPr>
          <p:spPr bwMode="auto">
            <a:xfrm>
              <a:off x="936" y="1302"/>
              <a:ext cx="6" cy="2"/>
            </a:xfrm>
            <a:custGeom>
              <a:avLst/>
              <a:gdLst>
                <a:gd name="T0" fmla="*/ 0 w 4"/>
                <a:gd name="T1" fmla="*/ 0 h 1"/>
                <a:gd name="T2" fmla="*/ 18 w 4"/>
                <a:gd name="T3" fmla="*/ 16 h 1"/>
                <a:gd name="T4" fmla="*/ 18 w 4"/>
                <a:gd name="T5" fmla="*/ 16 h 1"/>
                <a:gd name="T6" fmla="*/ 21 w 4"/>
                <a:gd name="T7" fmla="*/ 16 h 1"/>
                <a:gd name="T8" fmla="*/ 0 w 4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1">
                  <a:moveTo>
                    <a:pt x="0" y="0"/>
                  </a:moveTo>
                  <a:cubicBezTo>
                    <a:pt x="1" y="1"/>
                    <a:pt x="2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E1DE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66" name="Freeform 1703">
              <a:extLst>
                <a:ext uri="{FF2B5EF4-FFF2-40B4-BE49-F238E27FC236}">
                  <a16:creationId xmlns:a16="http://schemas.microsoft.com/office/drawing/2014/main" id="{6C979D67-5D74-4FB5-BF1C-507EC6E121FA}"/>
                </a:ext>
              </a:extLst>
            </p:cNvPr>
            <p:cNvSpPr>
              <a:spLocks/>
            </p:cNvSpPr>
            <p:nvPr/>
          </p:nvSpPr>
          <p:spPr bwMode="auto">
            <a:xfrm>
              <a:off x="938" y="1199"/>
              <a:ext cx="1" cy="2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6 h 1"/>
                <a:gd name="T4" fmla="*/ 1 w 1"/>
                <a:gd name="T5" fmla="*/ 16 h 1"/>
                <a:gd name="T6" fmla="*/ 0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1" y="1"/>
                    <a:pt x="0" y="0"/>
                  </a:cubicBezTo>
                </a:path>
              </a:pathLst>
            </a:custGeom>
            <a:solidFill>
              <a:srgbClr val="E1DE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67" name="Freeform 1704">
              <a:extLst>
                <a:ext uri="{FF2B5EF4-FFF2-40B4-BE49-F238E27FC236}">
                  <a16:creationId xmlns:a16="http://schemas.microsoft.com/office/drawing/2014/main" id="{87A3448F-D0E5-4996-8484-F02E91EB4DA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70" y="1186"/>
              <a:ext cx="72" cy="73"/>
            </a:xfrm>
            <a:custGeom>
              <a:avLst/>
              <a:gdLst>
                <a:gd name="T0" fmla="*/ 107 w 45"/>
                <a:gd name="T1" fmla="*/ 268 h 45"/>
                <a:gd name="T2" fmla="*/ 74 w 45"/>
                <a:gd name="T3" fmla="*/ 289 h 45"/>
                <a:gd name="T4" fmla="*/ 0 w 45"/>
                <a:gd name="T5" fmla="*/ 303 h 45"/>
                <a:gd name="T6" fmla="*/ 0 w 45"/>
                <a:gd name="T7" fmla="*/ 310 h 45"/>
                <a:gd name="T8" fmla="*/ 34 w 45"/>
                <a:gd name="T9" fmla="*/ 310 h 45"/>
                <a:gd name="T10" fmla="*/ 74 w 45"/>
                <a:gd name="T11" fmla="*/ 303 h 45"/>
                <a:gd name="T12" fmla="*/ 107 w 45"/>
                <a:gd name="T13" fmla="*/ 268 h 45"/>
                <a:gd name="T14" fmla="*/ 123 w 45"/>
                <a:gd name="T15" fmla="*/ 102 h 45"/>
                <a:gd name="T16" fmla="*/ 86 w 45"/>
                <a:gd name="T17" fmla="*/ 131 h 45"/>
                <a:gd name="T18" fmla="*/ 74 w 45"/>
                <a:gd name="T19" fmla="*/ 131 h 45"/>
                <a:gd name="T20" fmla="*/ 46 w 45"/>
                <a:gd name="T21" fmla="*/ 232 h 45"/>
                <a:gd name="T22" fmla="*/ 54 w 45"/>
                <a:gd name="T23" fmla="*/ 234 h 45"/>
                <a:gd name="T24" fmla="*/ 150 w 45"/>
                <a:gd name="T25" fmla="*/ 200 h 45"/>
                <a:gd name="T26" fmla="*/ 123 w 45"/>
                <a:gd name="T27" fmla="*/ 102 h 45"/>
                <a:gd name="T28" fmla="*/ 205 w 45"/>
                <a:gd name="T29" fmla="*/ 0 h 45"/>
                <a:gd name="T30" fmla="*/ 205 w 45"/>
                <a:gd name="T31" fmla="*/ 0 h 45"/>
                <a:gd name="T32" fmla="*/ 189 w 45"/>
                <a:gd name="T33" fmla="*/ 13 h 45"/>
                <a:gd name="T34" fmla="*/ 221 w 45"/>
                <a:gd name="T35" fmla="*/ 21 h 45"/>
                <a:gd name="T36" fmla="*/ 138 w 45"/>
                <a:gd name="T37" fmla="*/ 89 h 45"/>
                <a:gd name="T38" fmla="*/ 218 w 45"/>
                <a:gd name="T39" fmla="*/ 118 h 45"/>
                <a:gd name="T40" fmla="*/ 221 w 45"/>
                <a:gd name="T41" fmla="*/ 118 h 45"/>
                <a:gd name="T42" fmla="*/ 230 w 45"/>
                <a:gd name="T43" fmla="*/ 110 h 45"/>
                <a:gd name="T44" fmla="*/ 294 w 45"/>
                <a:gd name="T45" fmla="*/ 8 h 45"/>
                <a:gd name="T46" fmla="*/ 282 w 45"/>
                <a:gd name="T47" fmla="*/ 8 h 45"/>
                <a:gd name="T48" fmla="*/ 253 w 45"/>
                <a:gd name="T49" fmla="*/ 13 h 45"/>
                <a:gd name="T50" fmla="*/ 205 w 45"/>
                <a:gd name="T51" fmla="*/ 0 h 45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45" h="45">
                  <a:moveTo>
                    <a:pt x="16" y="39"/>
                  </a:moveTo>
                  <a:cubicBezTo>
                    <a:pt x="14" y="40"/>
                    <a:pt x="12" y="41"/>
                    <a:pt x="11" y="42"/>
                  </a:cubicBezTo>
                  <a:cubicBezTo>
                    <a:pt x="7" y="43"/>
                    <a:pt x="3" y="43"/>
                    <a:pt x="0" y="44"/>
                  </a:cubicBezTo>
                  <a:cubicBezTo>
                    <a:pt x="0" y="44"/>
                    <a:pt x="0" y="45"/>
                    <a:pt x="0" y="45"/>
                  </a:cubicBezTo>
                  <a:cubicBezTo>
                    <a:pt x="2" y="45"/>
                    <a:pt x="3" y="45"/>
                    <a:pt x="5" y="45"/>
                  </a:cubicBezTo>
                  <a:cubicBezTo>
                    <a:pt x="7" y="45"/>
                    <a:pt x="9" y="45"/>
                    <a:pt x="11" y="44"/>
                  </a:cubicBezTo>
                  <a:cubicBezTo>
                    <a:pt x="13" y="43"/>
                    <a:pt x="14" y="41"/>
                    <a:pt x="16" y="39"/>
                  </a:cubicBezTo>
                  <a:moveTo>
                    <a:pt x="19" y="15"/>
                  </a:moveTo>
                  <a:cubicBezTo>
                    <a:pt x="17" y="17"/>
                    <a:pt x="15" y="18"/>
                    <a:pt x="13" y="19"/>
                  </a:cubicBezTo>
                  <a:cubicBezTo>
                    <a:pt x="12" y="19"/>
                    <a:pt x="12" y="19"/>
                    <a:pt x="11" y="19"/>
                  </a:cubicBezTo>
                  <a:cubicBezTo>
                    <a:pt x="10" y="24"/>
                    <a:pt x="9" y="29"/>
                    <a:pt x="7" y="33"/>
                  </a:cubicBezTo>
                  <a:cubicBezTo>
                    <a:pt x="7" y="33"/>
                    <a:pt x="8" y="34"/>
                    <a:pt x="8" y="34"/>
                  </a:cubicBezTo>
                  <a:cubicBezTo>
                    <a:pt x="13" y="33"/>
                    <a:pt x="19" y="33"/>
                    <a:pt x="23" y="29"/>
                  </a:cubicBezTo>
                  <a:cubicBezTo>
                    <a:pt x="20" y="25"/>
                    <a:pt x="18" y="20"/>
                    <a:pt x="19" y="15"/>
                  </a:cubicBezTo>
                  <a:moveTo>
                    <a:pt x="31" y="0"/>
                  </a:moveTo>
                  <a:cubicBezTo>
                    <a:pt x="31" y="0"/>
                    <a:pt x="31" y="0"/>
                    <a:pt x="31" y="0"/>
                  </a:cubicBezTo>
                  <a:cubicBezTo>
                    <a:pt x="30" y="1"/>
                    <a:pt x="30" y="1"/>
                    <a:pt x="29" y="2"/>
                  </a:cubicBezTo>
                  <a:cubicBezTo>
                    <a:pt x="30" y="2"/>
                    <a:pt x="32" y="2"/>
                    <a:pt x="34" y="3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25" y="16"/>
                    <a:pt x="29" y="17"/>
                    <a:pt x="33" y="17"/>
                  </a:cubicBezTo>
                  <a:cubicBezTo>
                    <a:pt x="34" y="17"/>
                    <a:pt x="34" y="17"/>
                    <a:pt x="34" y="17"/>
                  </a:cubicBezTo>
                  <a:cubicBezTo>
                    <a:pt x="35" y="16"/>
                    <a:pt x="35" y="16"/>
                    <a:pt x="35" y="16"/>
                  </a:cubicBezTo>
                  <a:cubicBezTo>
                    <a:pt x="45" y="1"/>
                    <a:pt x="45" y="1"/>
                    <a:pt x="45" y="1"/>
                  </a:cubicBezTo>
                  <a:cubicBezTo>
                    <a:pt x="44" y="1"/>
                    <a:pt x="44" y="1"/>
                    <a:pt x="43" y="1"/>
                  </a:cubicBezTo>
                  <a:cubicBezTo>
                    <a:pt x="42" y="2"/>
                    <a:pt x="40" y="2"/>
                    <a:pt x="39" y="2"/>
                  </a:cubicBezTo>
                  <a:cubicBezTo>
                    <a:pt x="36" y="2"/>
                    <a:pt x="33" y="1"/>
                    <a:pt x="31" y="0"/>
                  </a:cubicBezTo>
                </a:path>
              </a:pathLst>
            </a:custGeom>
            <a:solidFill>
              <a:srgbClr val="B2AB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68" name="Freeform 1705">
              <a:extLst>
                <a:ext uri="{FF2B5EF4-FFF2-40B4-BE49-F238E27FC236}">
                  <a16:creationId xmlns:a16="http://schemas.microsoft.com/office/drawing/2014/main" id="{74AF6CD0-9A0B-4665-9468-A2C04690F237}"/>
                </a:ext>
              </a:extLst>
            </p:cNvPr>
            <p:cNvSpPr>
              <a:spLocks/>
            </p:cNvSpPr>
            <p:nvPr/>
          </p:nvSpPr>
          <p:spPr bwMode="auto">
            <a:xfrm>
              <a:off x="981" y="1239"/>
              <a:ext cx="2" cy="2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6 h 1"/>
                <a:gd name="T4" fmla="*/ 16 w 1"/>
                <a:gd name="T5" fmla="*/ 16 h 1"/>
                <a:gd name="T6" fmla="*/ 0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1" y="1"/>
                    <a:pt x="0" y="0"/>
                    <a:pt x="0" y="0"/>
                  </a:cubicBezTo>
                </a:path>
              </a:pathLst>
            </a:custGeom>
            <a:solidFill>
              <a:srgbClr val="CFC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69" name="Freeform 1706">
              <a:extLst>
                <a:ext uri="{FF2B5EF4-FFF2-40B4-BE49-F238E27FC236}">
                  <a16:creationId xmlns:a16="http://schemas.microsoft.com/office/drawing/2014/main" id="{FEB5A974-0B8F-4D6C-B213-EB899884DBAB}"/>
                </a:ext>
              </a:extLst>
            </p:cNvPr>
            <p:cNvSpPr>
              <a:spLocks/>
            </p:cNvSpPr>
            <p:nvPr/>
          </p:nvSpPr>
          <p:spPr bwMode="auto">
            <a:xfrm>
              <a:off x="970" y="1215"/>
              <a:ext cx="3" cy="4"/>
            </a:xfrm>
            <a:custGeom>
              <a:avLst/>
              <a:gdLst>
                <a:gd name="T0" fmla="*/ 0 w 2"/>
                <a:gd name="T1" fmla="*/ 0 h 2"/>
                <a:gd name="T2" fmla="*/ 8 w 2"/>
                <a:gd name="T3" fmla="*/ 32 h 2"/>
                <a:gd name="T4" fmla="*/ 12 w 2"/>
                <a:gd name="T5" fmla="*/ 16 h 2"/>
                <a:gd name="T6" fmla="*/ 0 w 2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0" y="1"/>
                    <a:pt x="0" y="1"/>
                    <a:pt x="1" y="2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1" y="1"/>
                    <a:pt x="0" y="1"/>
                    <a:pt x="0" y="0"/>
                  </a:cubicBezTo>
                </a:path>
              </a:pathLst>
            </a:custGeom>
            <a:solidFill>
              <a:srgbClr val="B2AB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70" name="Freeform 1707">
              <a:extLst>
                <a:ext uri="{FF2B5EF4-FFF2-40B4-BE49-F238E27FC236}">
                  <a16:creationId xmlns:a16="http://schemas.microsoft.com/office/drawing/2014/main" id="{C0E2E683-16DC-49C8-93DA-EF37258AFF04}"/>
                </a:ext>
              </a:extLst>
            </p:cNvPr>
            <p:cNvSpPr>
              <a:spLocks/>
            </p:cNvSpPr>
            <p:nvPr/>
          </p:nvSpPr>
          <p:spPr bwMode="auto">
            <a:xfrm>
              <a:off x="971" y="1217"/>
              <a:ext cx="16" cy="22"/>
            </a:xfrm>
            <a:custGeom>
              <a:avLst/>
              <a:gdLst>
                <a:gd name="T0" fmla="*/ 8 w 10"/>
                <a:gd name="T1" fmla="*/ 0 h 14"/>
                <a:gd name="T2" fmla="*/ 0 w 10"/>
                <a:gd name="T3" fmla="*/ 8 h 14"/>
                <a:gd name="T4" fmla="*/ 42 w 10"/>
                <a:gd name="T5" fmla="*/ 86 h 14"/>
                <a:gd name="T6" fmla="*/ 67 w 10"/>
                <a:gd name="T7" fmla="*/ 0 h 14"/>
                <a:gd name="T8" fmla="*/ 42 w 10"/>
                <a:gd name="T9" fmla="*/ 0 h 14"/>
                <a:gd name="T10" fmla="*/ 8 w 10"/>
                <a:gd name="T11" fmla="*/ 0 h 1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" h="14">
                  <a:moveTo>
                    <a:pt x="1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2" y="5"/>
                    <a:pt x="4" y="9"/>
                    <a:pt x="6" y="14"/>
                  </a:cubicBezTo>
                  <a:cubicBezTo>
                    <a:pt x="8" y="10"/>
                    <a:pt x="9" y="5"/>
                    <a:pt x="10" y="0"/>
                  </a:cubicBezTo>
                  <a:cubicBezTo>
                    <a:pt x="9" y="0"/>
                    <a:pt x="7" y="0"/>
                    <a:pt x="6" y="0"/>
                  </a:cubicBezTo>
                  <a:cubicBezTo>
                    <a:pt x="4" y="0"/>
                    <a:pt x="2" y="0"/>
                    <a:pt x="1" y="0"/>
                  </a:cubicBezTo>
                </a:path>
              </a:pathLst>
            </a:custGeom>
            <a:solidFill>
              <a:srgbClr val="CFC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71" name="Freeform 1708">
              <a:extLst>
                <a:ext uri="{FF2B5EF4-FFF2-40B4-BE49-F238E27FC236}">
                  <a16:creationId xmlns:a16="http://schemas.microsoft.com/office/drawing/2014/main" id="{C9DCC891-EBCC-43B6-BB1E-AB906A98804D}"/>
                </a:ext>
              </a:extLst>
            </p:cNvPr>
            <p:cNvSpPr>
              <a:spLocks/>
            </p:cNvSpPr>
            <p:nvPr/>
          </p:nvSpPr>
          <p:spPr bwMode="auto">
            <a:xfrm>
              <a:off x="970" y="1244"/>
              <a:ext cx="5" cy="3"/>
            </a:xfrm>
            <a:custGeom>
              <a:avLst/>
              <a:gdLst>
                <a:gd name="T0" fmla="*/ 0 w 3"/>
                <a:gd name="T1" fmla="*/ 0 h 2"/>
                <a:gd name="T2" fmla="*/ 0 w 3"/>
                <a:gd name="T3" fmla="*/ 12 h 2"/>
                <a:gd name="T4" fmla="*/ 22 w 3"/>
                <a:gd name="T5" fmla="*/ 0 h 2"/>
                <a:gd name="T6" fmla="*/ 0 w 3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cubicBezTo>
                    <a:pt x="0" y="1"/>
                    <a:pt x="0" y="1"/>
                    <a:pt x="0" y="2"/>
                  </a:cubicBezTo>
                  <a:cubicBezTo>
                    <a:pt x="1" y="1"/>
                    <a:pt x="2" y="1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</a:path>
              </a:pathLst>
            </a:custGeom>
            <a:solidFill>
              <a:srgbClr val="CFC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72" name="Freeform 1709">
              <a:extLst>
                <a:ext uri="{FF2B5EF4-FFF2-40B4-BE49-F238E27FC236}">
                  <a16:creationId xmlns:a16="http://schemas.microsoft.com/office/drawing/2014/main" id="{B55FA5C5-04E0-4C69-A3A0-4129EAAD03B6}"/>
                </a:ext>
              </a:extLst>
            </p:cNvPr>
            <p:cNvSpPr>
              <a:spLocks/>
            </p:cNvSpPr>
            <p:nvPr/>
          </p:nvSpPr>
          <p:spPr bwMode="auto">
            <a:xfrm>
              <a:off x="949" y="1207"/>
              <a:ext cx="22" cy="16"/>
            </a:xfrm>
            <a:custGeom>
              <a:avLst/>
              <a:gdLst>
                <a:gd name="T0" fmla="*/ 0 w 14"/>
                <a:gd name="T1" fmla="*/ 0 h 10"/>
                <a:gd name="T2" fmla="*/ 42 w 14"/>
                <a:gd name="T3" fmla="*/ 56 h 10"/>
                <a:gd name="T4" fmla="*/ 49 w 14"/>
                <a:gd name="T5" fmla="*/ 67 h 10"/>
                <a:gd name="T6" fmla="*/ 86 w 14"/>
                <a:gd name="T7" fmla="*/ 46 h 10"/>
                <a:gd name="T8" fmla="*/ 77 w 14"/>
                <a:gd name="T9" fmla="*/ 34 h 10"/>
                <a:gd name="T10" fmla="*/ 0 w 14"/>
                <a:gd name="T11" fmla="*/ 0 h 1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4" h="10">
                  <a:moveTo>
                    <a:pt x="0" y="0"/>
                  </a:moveTo>
                  <a:cubicBezTo>
                    <a:pt x="3" y="3"/>
                    <a:pt x="5" y="6"/>
                    <a:pt x="7" y="9"/>
                  </a:cubicBezTo>
                  <a:cubicBezTo>
                    <a:pt x="7" y="9"/>
                    <a:pt x="7" y="9"/>
                    <a:pt x="8" y="10"/>
                  </a:cubicBezTo>
                  <a:cubicBezTo>
                    <a:pt x="10" y="9"/>
                    <a:pt x="12" y="8"/>
                    <a:pt x="14" y="7"/>
                  </a:cubicBezTo>
                  <a:cubicBezTo>
                    <a:pt x="13" y="6"/>
                    <a:pt x="13" y="6"/>
                    <a:pt x="13" y="5"/>
                  </a:cubicBezTo>
                  <a:cubicBezTo>
                    <a:pt x="9" y="4"/>
                    <a:pt x="4" y="2"/>
                    <a:pt x="0" y="0"/>
                  </a:cubicBezTo>
                </a:path>
              </a:pathLst>
            </a:custGeom>
            <a:solidFill>
              <a:srgbClr val="CFC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73" name="Freeform 1710">
              <a:extLst>
                <a:ext uri="{FF2B5EF4-FFF2-40B4-BE49-F238E27FC236}">
                  <a16:creationId xmlns:a16="http://schemas.microsoft.com/office/drawing/2014/main" id="{96130A32-23D5-48E7-B226-FE89F54B833B}"/>
                </a:ext>
              </a:extLst>
            </p:cNvPr>
            <p:cNvSpPr>
              <a:spLocks/>
            </p:cNvSpPr>
            <p:nvPr/>
          </p:nvSpPr>
          <p:spPr bwMode="auto">
            <a:xfrm>
              <a:off x="962" y="1219"/>
              <a:ext cx="19" cy="25"/>
            </a:xfrm>
            <a:custGeom>
              <a:avLst/>
              <a:gdLst>
                <a:gd name="T0" fmla="*/ 40 w 12"/>
                <a:gd name="T1" fmla="*/ 0 h 16"/>
                <a:gd name="T2" fmla="*/ 0 w 12"/>
                <a:gd name="T3" fmla="*/ 20 h 16"/>
                <a:gd name="T4" fmla="*/ 8 w 12"/>
                <a:gd name="T5" fmla="*/ 31 h 16"/>
                <a:gd name="T6" fmla="*/ 25 w 12"/>
                <a:gd name="T7" fmla="*/ 88 h 16"/>
                <a:gd name="T8" fmla="*/ 33 w 12"/>
                <a:gd name="T9" fmla="*/ 95 h 16"/>
                <a:gd name="T10" fmla="*/ 52 w 12"/>
                <a:gd name="T11" fmla="*/ 95 h 16"/>
                <a:gd name="T12" fmla="*/ 76 w 12"/>
                <a:gd name="T13" fmla="*/ 83 h 16"/>
                <a:gd name="T14" fmla="*/ 76 w 12"/>
                <a:gd name="T15" fmla="*/ 75 h 16"/>
                <a:gd name="T16" fmla="*/ 40 w 12"/>
                <a:gd name="T17" fmla="*/ 0 h 1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" h="16">
                  <a:moveTo>
                    <a:pt x="6" y="0"/>
                  </a:moveTo>
                  <a:cubicBezTo>
                    <a:pt x="4" y="1"/>
                    <a:pt x="2" y="2"/>
                    <a:pt x="0" y="3"/>
                  </a:cubicBezTo>
                  <a:cubicBezTo>
                    <a:pt x="0" y="4"/>
                    <a:pt x="1" y="4"/>
                    <a:pt x="1" y="5"/>
                  </a:cubicBezTo>
                  <a:cubicBezTo>
                    <a:pt x="4" y="7"/>
                    <a:pt x="5" y="11"/>
                    <a:pt x="4" y="15"/>
                  </a:cubicBezTo>
                  <a:cubicBezTo>
                    <a:pt x="4" y="15"/>
                    <a:pt x="5" y="15"/>
                    <a:pt x="5" y="16"/>
                  </a:cubicBezTo>
                  <a:cubicBezTo>
                    <a:pt x="6" y="16"/>
                    <a:pt x="7" y="16"/>
                    <a:pt x="8" y="16"/>
                  </a:cubicBezTo>
                  <a:cubicBezTo>
                    <a:pt x="9" y="15"/>
                    <a:pt x="10" y="15"/>
                    <a:pt x="12" y="14"/>
                  </a:cubicBezTo>
                  <a:cubicBezTo>
                    <a:pt x="12" y="14"/>
                    <a:pt x="12" y="13"/>
                    <a:pt x="12" y="13"/>
                  </a:cubicBezTo>
                  <a:cubicBezTo>
                    <a:pt x="10" y="8"/>
                    <a:pt x="8" y="4"/>
                    <a:pt x="6" y="0"/>
                  </a:cubicBezTo>
                </a:path>
              </a:pathLst>
            </a:custGeom>
            <a:solidFill>
              <a:srgbClr val="E1DE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74" name="Freeform 1711">
              <a:extLst>
                <a:ext uri="{FF2B5EF4-FFF2-40B4-BE49-F238E27FC236}">
                  <a16:creationId xmlns:a16="http://schemas.microsoft.com/office/drawing/2014/main" id="{14C1755A-2716-49F8-9449-870AD2708C5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65" y="1256"/>
              <a:ext cx="5" cy="3"/>
            </a:xfrm>
            <a:custGeom>
              <a:avLst/>
              <a:gdLst>
                <a:gd name="T0" fmla="*/ 22 w 3"/>
                <a:gd name="T1" fmla="*/ 8 h 2"/>
                <a:gd name="T2" fmla="*/ 8 w 3"/>
                <a:gd name="T3" fmla="*/ 8 h 2"/>
                <a:gd name="T4" fmla="*/ 8 w 3"/>
                <a:gd name="T5" fmla="*/ 12 h 2"/>
                <a:gd name="T6" fmla="*/ 22 w 3"/>
                <a:gd name="T7" fmla="*/ 12 h 2"/>
                <a:gd name="T8" fmla="*/ 22 w 3"/>
                <a:gd name="T9" fmla="*/ 8 h 2"/>
                <a:gd name="T10" fmla="*/ 13 w 3"/>
                <a:gd name="T11" fmla="*/ 0 h 2"/>
                <a:gd name="T12" fmla="*/ 8 w 3"/>
                <a:gd name="T13" fmla="*/ 0 h 2"/>
                <a:gd name="T14" fmla="*/ 0 w 3"/>
                <a:gd name="T15" fmla="*/ 12 h 2"/>
                <a:gd name="T16" fmla="*/ 8 w 3"/>
                <a:gd name="T17" fmla="*/ 8 h 2"/>
                <a:gd name="T18" fmla="*/ 13 w 3"/>
                <a:gd name="T19" fmla="*/ 0 h 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" h="2">
                  <a:moveTo>
                    <a:pt x="3" y="1"/>
                  </a:moveTo>
                  <a:cubicBezTo>
                    <a:pt x="3" y="1"/>
                    <a:pt x="2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2"/>
                    <a:pt x="3" y="2"/>
                    <a:pt x="3" y="2"/>
                  </a:cubicBezTo>
                  <a:cubicBezTo>
                    <a:pt x="3" y="2"/>
                    <a:pt x="3" y="1"/>
                    <a:pt x="3" y="1"/>
                  </a:cubicBezTo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0" y="1"/>
                    <a:pt x="0" y="2"/>
                  </a:cubicBezTo>
                  <a:cubicBezTo>
                    <a:pt x="1" y="2"/>
                    <a:pt x="1" y="1"/>
                    <a:pt x="1" y="1"/>
                  </a:cubicBezTo>
                  <a:cubicBezTo>
                    <a:pt x="1" y="1"/>
                    <a:pt x="1" y="0"/>
                    <a:pt x="2" y="0"/>
                  </a:cubicBezTo>
                </a:path>
              </a:pathLst>
            </a:custGeom>
            <a:solidFill>
              <a:srgbClr val="CFC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75" name="Freeform 1712">
              <a:extLst>
                <a:ext uri="{FF2B5EF4-FFF2-40B4-BE49-F238E27FC236}">
                  <a16:creationId xmlns:a16="http://schemas.microsoft.com/office/drawing/2014/main" id="{5FDE86BF-9423-4182-8DEE-8E3021FEC244}"/>
                </a:ext>
              </a:extLst>
            </p:cNvPr>
            <p:cNvSpPr>
              <a:spLocks/>
            </p:cNvSpPr>
            <p:nvPr/>
          </p:nvSpPr>
          <p:spPr bwMode="auto">
            <a:xfrm>
              <a:off x="967" y="1243"/>
              <a:ext cx="3" cy="13"/>
            </a:xfrm>
            <a:custGeom>
              <a:avLst/>
              <a:gdLst>
                <a:gd name="T0" fmla="*/ 8 w 2"/>
                <a:gd name="T1" fmla="*/ 0 h 8"/>
                <a:gd name="T2" fmla="*/ 0 w 2"/>
                <a:gd name="T3" fmla="*/ 55 h 8"/>
                <a:gd name="T4" fmla="*/ 8 w 2"/>
                <a:gd name="T5" fmla="*/ 55 h 8"/>
                <a:gd name="T6" fmla="*/ 12 w 2"/>
                <a:gd name="T7" fmla="*/ 21 h 8"/>
                <a:gd name="T8" fmla="*/ 12 w 2"/>
                <a:gd name="T9" fmla="*/ 8 h 8"/>
                <a:gd name="T10" fmla="*/ 8 w 2"/>
                <a:gd name="T11" fmla="*/ 0 h 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" h="8">
                  <a:moveTo>
                    <a:pt x="1" y="0"/>
                  </a:moveTo>
                  <a:cubicBezTo>
                    <a:pt x="1" y="3"/>
                    <a:pt x="1" y="5"/>
                    <a:pt x="0" y="8"/>
                  </a:cubicBezTo>
                  <a:cubicBezTo>
                    <a:pt x="0" y="8"/>
                    <a:pt x="0" y="8"/>
                    <a:pt x="1" y="8"/>
                  </a:cubicBezTo>
                  <a:cubicBezTo>
                    <a:pt x="1" y="6"/>
                    <a:pt x="1" y="5"/>
                    <a:pt x="2" y="3"/>
                  </a:cubicBezTo>
                  <a:cubicBezTo>
                    <a:pt x="2" y="2"/>
                    <a:pt x="2" y="2"/>
                    <a:pt x="2" y="1"/>
                  </a:cubicBezTo>
                  <a:cubicBezTo>
                    <a:pt x="2" y="1"/>
                    <a:pt x="1" y="0"/>
                    <a:pt x="1" y="0"/>
                  </a:cubicBezTo>
                </a:path>
              </a:pathLst>
            </a:custGeom>
            <a:solidFill>
              <a:srgbClr val="E1DE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76" name="Freeform 1713">
              <a:extLst>
                <a:ext uri="{FF2B5EF4-FFF2-40B4-BE49-F238E27FC236}">
                  <a16:creationId xmlns:a16="http://schemas.microsoft.com/office/drawing/2014/main" id="{FFB55182-1AC3-47A6-9F68-F7ECCE2601A9}"/>
                </a:ext>
              </a:extLst>
            </p:cNvPr>
            <p:cNvSpPr>
              <a:spLocks/>
            </p:cNvSpPr>
            <p:nvPr/>
          </p:nvSpPr>
          <p:spPr bwMode="auto">
            <a:xfrm>
              <a:off x="939" y="1201"/>
              <a:ext cx="23" cy="24"/>
            </a:xfrm>
            <a:custGeom>
              <a:avLst/>
              <a:gdLst>
                <a:gd name="T0" fmla="*/ 0 w 14"/>
                <a:gd name="T1" fmla="*/ 0 h 15"/>
                <a:gd name="T2" fmla="*/ 58 w 14"/>
                <a:gd name="T3" fmla="*/ 67 h 15"/>
                <a:gd name="T4" fmla="*/ 95 w 14"/>
                <a:gd name="T5" fmla="*/ 98 h 15"/>
                <a:gd name="T6" fmla="*/ 102 w 14"/>
                <a:gd name="T7" fmla="*/ 90 h 15"/>
                <a:gd name="T8" fmla="*/ 95 w 14"/>
                <a:gd name="T9" fmla="*/ 86 h 15"/>
                <a:gd name="T10" fmla="*/ 43 w 14"/>
                <a:gd name="T11" fmla="*/ 26 h 15"/>
                <a:gd name="T12" fmla="*/ 0 w 14"/>
                <a:gd name="T13" fmla="*/ 0 h 1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" h="15">
                  <a:moveTo>
                    <a:pt x="0" y="0"/>
                  </a:moveTo>
                  <a:cubicBezTo>
                    <a:pt x="2" y="3"/>
                    <a:pt x="5" y="7"/>
                    <a:pt x="8" y="10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3" y="14"/>
                    <a:pt x="13" y="14"/>
                    <a:pt x="14" y="14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1" y="10"/>
                    <a:pt x="9" y="7"/>
                    <a:pt x="6" y="4"/>
                  </a:cubicBezTo>
                  <a:cubicBezTo>
                    <a:pt x="4" y="3"/>
                    <a:pt x="2" y="1"/>
                    <a:pt x="0" y="0"/>
                  </a:cubicBezTo>
                </a:path>
              </a:pathLst>
            </a:custGeom>
            <a:solidFill>
              <a:srgbClr val="E1DE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77" name="Freeform 1714">
              <a:extLst>
                <a:ext uri="{FF2B5EF4-FFF2-40B4-BE49-F238E27FC236}">
                  <a16:creationId xmlns:a16="http://schemas.microsoft.com/office/drawing/2014/main" id="{8D962DFA-8941-4377-A4E9-4C3326EA507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60" y="1223"/>
              <a:ext cx="10" cy="21"/>
            </a:xfrm>
            <a:custGeom>
              <a:avLst/>
              <a:gdLst>
                <a:gd name="T0" fmla="*/ 37 w 6"/>
                <a:gd name="T1" fmla="*/ 81 h 13"/>
                <a:gd name="T2" fmla="*/ 37 w 6"/>
                <a:gd name="T3" fmla="*/ 81 h 13"/>
                <a:gd name="T4" fmla="*/ 47 w 6"/>
                <a:gd name="T5" fmla="*/ 89 h 13"/>
                <a:gd name="T6" fmla="*/ 37 w 6"/>
                <a:gd name="T7" fmla="*/ 81 h 13"/>
                <a:gd name="T8" fmla="*/ 8 w 6"/>
                <a:gd name="T9" fmla="*/ 0 h 13"/>
                <a:gd name="T10" fmla="*/ 0 w 6"/>
                <a:gd name="T11" fmla="*/ 8 h 13"/>
                <a:gd name="T12" fmla="*/ 0 w 6"/>
                <a:gd name="T13" fmla="*/ 8 h 13"/>
                <a:gd name="T14" fmla="*/ 13 w 6"/>
                <a:gd name="T15" fmla="*/ 13 h 13"/>
                <a:gd name="T16" fmla="*/ 8 w 6"/>
                <a:gd name="T17" fmla="*/ 0 h 1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" h="13">
                  <a:moveTo>
                    <a:pt x="5" y="12"/>
                  </a:moveTo>
                  <a:cubicBezTo>
                    <a:pt x="5" y="12"/>
                    <a:pt x="5" y="12"/>
                    <a:pt x="5" y="12"/>
                  </a:cubicBezTo>
                  <a:cubicBezTo>
                    <a:pt x="5" y="12"/>
                    <a:pt x="6" y="13"/>
                    <a:pt x="6" y="13"/>
                  </a:cubicBezTo>
                  <a:cubicBezTo>
                    <a:pt x="6" y="12"/>
                    <a:pt x="5" y="12"/>
                    <a:pt x="5" y="12"/>
                  </a:cubicBezTo>
                  <a:moveTo>
                    <a:pt x="1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2"/>
                    <a:pt x="2" y="2"/>
                  </a:cubicBezTo>
                  <a:cubicBezTo>
                    <a:pt x="2" y="1"/>
                    <a:pt x="1" y="1"/>
                    <a:pt x="1" y="0"/>
                  </a:cubicBezTo>
                </a:path>
              </a:pathLst>
            </a:custGeom>
            <a:solidFill>
              <a:srgbClr val="EDEB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78" name="Freeform 1715">
              <a:extLst>
                <a:ext uri="{FF2B5EF4-FFF2-40B4-BE49-F238E27FC236}">
                  <a16:creationId xmlns:a16="http://schemas.microsoft.com/office/drawing/2014/main" id="{01F3ABB2-E1AD-4B20-BF40-3983F5C9D5C7}"/>
                </a:ext>
              </a:extLst>
            </p:cNvPr>
            <p:cNvSpPr>
              <a:spLocks/>
            </p:cNvSpPr>
            <p:nvPr/>
          </p:nvSpPr>
          <p:spPr bwMode="auto">
            <a:xfrm>
              <a:off x="970" y="1207"/>
              <a:ext cx="54" cy="50"/>
            </a:xfrm>
            <a:custGeom>
              <a:avLst/>
              <a:gdLst>
                <a:gd name="T0" fmla="*/ 132 w 34"/>
                <a:gd name="T1" fmla="*/ 0 h 31"/>
                <a:gd name="T2" fmla="*/ 129 w 34"/>
                <a:gd name="T3" fmla="*/ 0 h 31"/>
                <a:gd name="T4" fmla="*/ 121 w 34"/>
                <a:gd name="T5" fmla="*/ 13 h 31"/>
                <a:gd name="T6" fmla="*/ 149 w 34"/>
                <a:gd name="T7" fmla="*/ 110 h 31"/>
                <a:gd name="T8" fmla="*/ 52 w 34"/>
                <a:gd name="T9" fmla="*/ 144 h 31"/>
                <a:gd name="T10" fmla="*/ 52 w 34"/>
                <a:gd name="T11" fmla="*/ 156 h 31"/>
                <a:gd name="T12" fmla="*/ 40 w 34"/>
                <a:gd name="T13" fmla="*/ 156 h 31"/>
                <a:gd name="T14" fmla="*/ 0 w 34"/>
                <a:gd name="T15" fmla="*/ 198 h 31"/>
                <a:gd name="T16" fmla="*/ 0 w 34"/>
                <a:gd name="T17" fmla="*/ 211 h 31"/>
                <a:gd name="T18" fmla="*/ 68 w 34"/>
                <a:gd name="T19" fmla="*/ 198 h 31"/>
                <a:gd name="T20" fmla="*/ 102 w 34"/>
                <a:gd name="T21" fmla="*/ 177 h 31"/>
                <a:gd name="T22" fmla="*/ 218 w 34"/>
                <a:gd name="T23" fmla="*/ 26 h 31"/>
                <a:gd name="T24" fmla="*/ 210 w 34"/>
                <a:gd name="T25" fmla="*/ 26 h 31"/>
                <a:gd name="T26" fmla="*/ 132 w 34"/>
                <a:gd name="T27" fmla="*/ 0 h 3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34" h="31">
                  <a:moveTo>
                    <a:pt x="21" y="0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20" y="1"/>
                    <a:pt x="19" y="1"/>
                    <a:pt x="19" y="2"/>
                  </a:cubicBezTo>
                  <a:cubicBezTo>
                    <a:pt x="18" y="7"/>
                    <a:pt x="20" y="12"/>
                    <a:pt x="23" y="16"/>
                  </a:cubicBezTo>
                  <a:cubicBezTo>
                    <a:pt x="19" y="20"/>
                    <a:pt x="13" y="20"/>
                    <a:pt x="8" y="21"/>
                  </a:cubicBezTo>
                  <a:cubicBezTo>
                    <a:pt x="8" y="22"/>
                    <a:pt x="8" y="22"/>
                    <a:pt x="8" y="23"/>
                  </a:cubicBezTo>
                  <a:cubicBezTo>
                    <a:pt x="7" y="23"/>
                    <a:pt x="7" y="23"/>
                    <a:pt x="6" y="23"/>
                  </a:cubicBezTo>
                  <a:cubicBezTo>
                    <a:pt x="4" y="26"/>
                    <a:pt x="3" y="28"/>
                    <a:pt x="0" y="29"/>
                  </a:cubicBezTo>
                  <a:cubicBezTo>
                    <a:pt x="0" y="30"/>
                    <a:pt x="0" y="30"/>
                    <a:pt x="0" y="31"/>
                  </a:cubicBezTo>
                  <a:cubicBezTo>
                    <a:pt x="3" y="30"/>
                    <a:pt x="7" y="30"/>
                    <a:pt x="11" y="29"/>
                  </a:cubicBezTo>
                  <a:cubicBezTo>
                    <a:pt x="12" y="28"/>
                    <a:pt x="14" y="27"/>
                    <a:pt x="16" y="26"/>
                  </a:cubicBezTo>
                  <a:cubicBezTo>
                    <a:pt x="22" y="18"/>
                    <a:pt x="27" y="9"/>
                    <a:pt x="34" y="4"/>
                  </a:cubicBezTo>
                  <a:cubicBezTo>
                    <a:pt x="34" y="4"/>
                    <a:pt x="34" y="4"/>
                    <a:pt x="33" y="4"/>
                  </a:cubicBezTo>
                  <a:cubicBezTo>
                    <a:pt x="29" y="4"/>
                    <a:pt x="25" y="3"/>
                    <a:pt x="21" y="0"/>
                  </a:cubicBezTo>
                </a:path>
              </a:pathLst>
            </a:custGeom>
            <a:solidFill>
              <a:srgbClr val="BFB9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79" name="Freeform 1716">
              <a:extLst>
                <a:ext uri="{FF2B5EF4-FFF2-40B4-BE49-F238E27FC236}">
                  <a16:creationId xmlns:a16="http://schemas.microsoft.com/office/drawing/2014/main" id="{18F9AD90-121D-4BB5-8F35-4DEEC12DF6ED}"/>
                </a:ext>
              </a:extLst>
            </p:cNvPr>
            <p:cNvSpPr>
              <a:spLocks/>
            </p:cNvSpPr>
            <p:nvPr/>
          </p:nvSpPr>
          <p:spPr bwMode="auto">
            <a:xfrm>
              <a:off x="979" y="1241"/>
              <a:ext cx="4" cy="3"/>
            </a:xfrm>
            <a:custGeom>
              <a:avLst/>
              <a:gdLst>
                <a:gd name="T0" fmla="*/ 32 w 2"/>
                <a:gd name="T1" fmla="*/ 0 h 2"/>
                <a:gd name="T2" fmla="*/ 16 w 2"/>
                <a:gd name="T3" fmla="*/ 0 h 2"/>
                <a:gd name="T4" fmla="*/ 0 w 2"/>
                <a:gd name="T5" fmla="*/ 12 h 2"/>
                <a:gd name="T6" fmla="*/ 32 w 2"/>
                <a:gd name="T7" fmla="*/ 12 h 2"/>
                <a:gd name="T8" fmla="*/ 32 w 2"/>
                <a:gd name="T9" fmla="*/ 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1" y="2"/>
                    <a:pt x="1" y="2"/>
                    <a:pt x="2" y="2"/>
                  </a:cubicBezTo>
                  <a:cubicBezTo>
                    <a:pt x="2" y="1"/>
                    <a:pt x="2" y="1"/>
                    <a:pt x="2" y="0"/>
                  </a:cubicBezTo>
                </a:path>
              </a:pathLst>
            </a:custGeom>
            <a:solidFill>
              <a:srgbClr val="D9D5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80" name="Freeform 1717">
              <a:extLst>
                <a:ext uri="{FF2B5EF4-FFF2-40B4-BE49-F238E27FC236}">
                  <a16:creationId xmlns:a16="http://schemas.microsoft.com/office/drawing/2014/main" id="{5926FD7B-2A3D-4416-BBB9-E48F0745B00C}"/>
                </a:ext>
              </a:extLst>
            </p:cNvPr>
            <p:cNvSpPr>
              <a:spLocks/>
            </p:cNvSpPr>
            <p:nvPr/>
          </p:nvSpPr>
          <p:spPr bwMode="auto">
            <a:xfrm>
              <a:off x="970" y="1244"/>
              <a:ext cx="9" cy="10"/>
            </a:xfrm>
            <a:custGeom>
              <a:avLst/>
              <a:gdLst>
                <a:gd name="T0" fmla="*/ 18 w 6"/>
                <a:gd name="T1" fmla="*/ 0 h 6"/>
                <a:gd name="T2" fmla="*/ 0 w 6"/>
                <a:gd name="T3" fmla="*/ 13 h 6"/>
                <a:gd name="T4" fmla="*/ 0 w 6"/>
                <a:gd name="T5" fmla="*/ 47 h 6"/>
                <a:gd name="T6" fmla="*/ 32 w 6"/>
                <a:gd name="T7" fmla="*/ 0 h 6"/>
                <a:gd name="T8" fmla="*/ 27 w 6"/>
                <a:gd name="T9" fmla="*/ 0 h 6"/>
                <a:gd name="T10" fmla="*/ 18 w 6"/>
                <a:gd name="T11" fmla="*/ 0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" h="6">
                  <a:moveTo>
                    <a:pt x="3" y="0"/>
                  </a:moveTo>
                  <a:cubicBezTo>
                    <a:pt x="2" y="1"/>
                    <a:pt x="1" y="1"/>
                    <a:pt x="0" y="2"/>
                  </a:cubicBezTo>
                  <a:cubicBezTo>
                    <a:pt x="0" y="4"/>
                    <a:pt x="0" y="5"/>
                    <a:pt x="0" y="6"/>
                  </a:cubicBezTo>
                  <a:cubicBezTo>
                    <a:pt x="3" y="5"/>
                    <a:pt x="4" y="3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4" y="0"/>
                    <a:pt x="4" y="0"/>
                    <a:pt x="3" y="0"/>
                  </a:cubicBezTo>
                </a:path>
              </a:pathLst>
            </a:custGeom>
            <a:solidFill>
              <a:srgbClr val="D9D5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81" name="Freeform 1718">
              <a:extLst>
                <a:ext uri="{FF2B5EF4-FFF2-40B4-BE49-F238E27FC236}">
                  <a16:creationId xmlns:a16="http://schemas.microsoft.com/office/drawing/2014/main" id="{F357A088-B0EC-4CF8-9029-E1E829EE35B0}"/>
                </a:ext>
              </a:extLst>
            </p:cNvPr>
            <p:cNvSpPr>
              <a:spLocks/>
            </p:cNvSpPr>
            <p:nvPr/>
          </p:nvSpPr>
          <p:spPr bwMode="auto">
            <a:xfrm>
              <a:off x="975" y="1241"/>
              <a:ext cx="6" cy="3"/>
            </a:xfrm>
            <a:custGeom>
              <a:avLst/>
              <a:gdLst>
                <a:gd name="T0" fmla="*/ 21 w 4"/>
                <a:gd name="T1" fmla="*/ 0 h 2"/>
                <a:gd name="T2" fmla="*/ 0 w 4"/>
                <a:gd name="T3" fmla="*/ 12 h 2"/>
                <a:gd name="T4" fmla="*/ 12 w 4"/>
                <a:gd name="T5" fmla="*/ 12 h 2"/>
                <a:gd name="T6" fmla="*/ 18 w 4"/>
                <a:gd name="T7" fmla="*/ 12 h 2"/>
                <a:gd name="T8" fmla="*/ 21 w 4"/>
                <a:gd name="T9" fmla="*/ 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2">
                  <a:moveTo>
                    <a:pt x="4" y="0"/>
                  </a:moveTo>
                  <a:cubicBezTo>
                    <a:pt x="2" y="1"/>
                    <a:pt x="1" y="1"/>
                    <a:pt x="0" y="2"/>
                  </a:cubicBezTo>
                  <a:cubicBezTo>
                    <a:pt x="1" y="2"/>
                    <a:pt x="1" y="2"/>
                    <a:pt x="2" y="2"/>
                  </a:cubicBezTo>
                  <a:cubicBezTo>
                    <a:pt x="2" y="2"/>
                    <a:pt x="3" y="2"/>
                    <a:pt x="3" y="2"/>
                  </a:cubicBezTo>
                  <a:cubicBezTo>
                    <a:pt x="3" y="1"/>
                    <a:pt x="3" y="1"/>
                    <a:pt x="4" y="0"/>
                  </a:cubicBezTo>
                </a:path>
              </a:pathLst>
            </a:custGeom>
            <a:solidFill>
              <a:srgbClr val="E8E6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82" name="Freeform 1719">
              <a:extLst>
                <a:ext uri="{FF2B5EF4-FFF2-40B4-BE49-F238E27FC236}">
                  <a16:creationId xmlns:a16="http://schemas.microsoft.com/office/drawing/2014/main" id="{CBB2E6EB-010A-4820-B992-280D119012BF}"/>
                </a:ext>
              </a:extLst>
            </p:cNvPr>
            <p:cNvSpPr>
              <a:spLocks/>
            </p:cNvSpPr>
            <p:nvPr/>
          </p:nvSpPr>
          <p:spPr bwMode="auto">
            <a:xfrm>
              <a:off x="967" y="1254"/>
              <a:ext cx="3" cy="3"/>
            </a:xfrm>
            <a:custGeom>
              <a:avLst/>
              <a:gdLst>
                <a:gd name="T0" fmla="*/ 12 w 2"/>
                <a:gd name="T1" fmla="*/ 0 h 2"/>
                <a:gd name="T2" fmla="*/ 8 w 2"/>
                <a:gd name="T3" fmla="*/ 8 h 2"/>
                <a:gd name="T4" fmla="*/ 0 w 2"/>
                <a:gd name="T5" fmla="*/ 12 h 2"/>
                <a:gd name="T6" fmla="*/ 12 w 2"/>
                <a:gd name="T7" fmla="*/ 12 h 2"/>
                <a:gd name="T8" fmla="*/ 12 w 2"/>
                <a:gd name="T9" fmla="*/ 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2" y="0"/>
                    <a:pt x="1" y="1"/>
                    <a:pt x="1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1" y="2"/>
                    <a:pt x="2" y="2"/>
                    <a:pt x="2" y="2"/>
                  </a:cubicBezTo>
                  <a:cubicBezTo>
                    <a:pt x="2" y="1"/>
                    <a:pt x="2" y="1"/>
                    <a:pt x="2" y="0"/>
                  </a:cubicBezTo>
                </a:path>
              </a:pathLst>
            </a:custGeom>
            <a:solidFill>
              <a:srgbClr val="D9D5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83" name="Freeform 1720">
              <a:extLst>
                <a:ext uri="{FF2B5EF4-FFF2-40B4-BE49-F238E27FC236}">
                  <a16:creationId xmlns:a16="http://schemas.microsoft.com/office/drawing/2014/main" id="{23660F5C-37D5-4B9F-95C2-FE6F6FBBD66A}"/>
                </a:ext>
              </a:extLst>
            </p:cNvPr>
            <p:cNvSpPr>
              <a:spLocks/>
            </p:cNvSpPr>
            <p:nvPr/>
          </p:nvSpPr>
          <p:spPr bwMode="auto">
            <a:xfrm>
              <a:off x="968" y="1247"/>
              <a:ext cx="2" cy="9"/>
            </a:xfrm>
            <a:custGeom>
              <a:avLst/>
              <a:gdLst>
                <a:gd name="T0" fmla="*/ 16 w 1"/>
                <a:gd name="T1" fmla="*/ 0 h 5"/>
                <a:gd name="T2" fmla="*/ 0 w 1"/>
                <a:gd name="T3" fmla="*/ 52 h 5"/>
                <a:gd name="T4" fmla="*/ 16 w 1"/>
                <a:gd name="T5" fmla="*/ 41 h 5"/>
                <a:gd name="T6" fmla="*/ 16 w 1"/>
                <a:gd name="T7" fmla="*/ 0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5">
                  <a:moveTo>
                    <a:pt x="1" y="0"/>
                  </a:moveTo>
                  <a:cubicBezTo>
                    <a:pt x="0" y="2"/>
                    <a:pt x="0" y="3"/>
                    <a:pt x="0" y="5"/>
                  </a:cubicBezTo>
                  <a:cubicBezTo>
                    <a:pt x="0" y="5"/>
                    <a:pt x="1" y="4"/>
                    <a:pt x="1" y="4"/>
                  </a:cubicBezTo>
                  <a:cubicBezTo>
                    <a:pt x="1" y="3"/>
                    <a:pt x="1" y="2"/>
                    <a:pt x="1" y="0"/>
                  </a:cubicBezTo>
                </a:path>
              </a:pathLst>
            </a:custGeom>
            <a:solidFill>
              <a:srgbClr val="E8E6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84" name="Freeform 1721">
              <a:extLst>
                <a:ext uri="{FF2B5EF4-FFF2-40B4-BE49-F238E27FC236}">
                  <a16:creationId xmlns:a16="http://schemas.microsoft.com/office/drawing/2014/main" id="{92D8A3BB-2029-4FCA-A305-8522886677B4}"/>
                </a:ext>
              </a:extLst>
            </p:cNvPr>
            <p:cNvSpPr>
              <a:spLocks/>
            </p:cNvSpPr>
            <p:nvPr/>
          </p:nvSpPr>
          <p:spPr bwMode="auto">
            <a:xfrm>
              <a:off x="965" y="1257"/>
              <a:ext cx="2" cy="3"/>
            </a:xfrm>
            <a:custGeom>
              <a:avLst/>
              <a:gdLst>
                <a:gd name="T0" fmla="*/ 16 w 1"/>
                <a:gd name="T1" fmla="*/ 0 h 2"/>
                <a:gd name="T2" fmla="*/ 0 w 1"/>
                <a:gd name="T3" fmla="*/ 8 h 2"/>
                <a:gd name="T4" fmla="*/ 0 w 1"/>
                <a:gd name="T5" fmla="*/ 12 h 2"/>
                <a:gd name="T6" fmla="*/ 16 w 1"/>
                <a:gd name="T7" fmla="*/ 8 h 2"/>
                <a:gd name="T8" fmla="*/ 16 w 1"/>
                <a:gd name="T9" fmla="*/ 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cubicBezTo>
                    <a:pt x="1" y="0"/>
                    <a:pt x="1" y="1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1" y="2"/>
                    <a:pt x="1" y="1"/>
                  </a:cubicBezTo>
                  <a:cubicBezTo>
                    <a:pt x="1" y="1"/>
                    <a:pt x="1" y="1"/>
                    <a:pt x="1" y="0"/>
                  </a:cubicBezTo>
                </a:path>
              </a:pathLst>
            </a:custGeom>
            <a:solidFill>
              <a:srgbClr val="D9D5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85" name="Freeform 1722">
              <a:extLst>
                <a:ext uri="{FF2B5EF4-FFF2-40B4-BE49-F238E27FC236}">
                  <a16:creationId xmlns:a16="http://schemas.microsoft.com/office/drawing/2014/main" id="{181A0A69-3FFB-478A-BBAA-14D4B2A7A08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6" y="1222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BFB9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86" name="Freeform 1723">
              <a:extLst>
                <a:ext uri="{FF2B5EF4-FFF2-40B4-BE49-F238E27FC236}">
                  <a16:creationId xmlns:a16="http://schemas.microsoft.com/office/drawing/2014/main" id="{706D5E2F-CFE2-42DD-B2D3-5DF3824A598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87" y="1212"/>
              <a:ext cx="41" cy="45"/>
            </a:xfrm>
            <a:custGeom>
              <a:avLst/>
              <a:gdLst>
                <a:gd name="T0" fmla="*/ 180 w 25"/>
                <a:gd name="T1" fmla="*/ 95 h 28"/>
                <a:gd name="T2" fmla="*/ 146 w 25"/>
                <a:gd name="T3" fmla="*/ 101 h 28"/>
                <a:gd name="T4" fmla="*/ 34 w 25"/>
                <a:gd name="T5" fmla="*/ 153 h 28"/>
                <a:gd name="T6" fmla="*/ 0 w 25"/>
                <a:gd name="T7" fmla="*/ 186 h 28"/>
                <a:gd name="T8" fmla="*/ 180 w 25"/>
                <a:gd name="T9" fmla="*/ 129 h 28"/>
                <a:gd name="T10" fmla="*/ 180 w 25"/>
                <a:gd name="T11" fmla="*/ 95 h 28"/>
                <a:gd name="T12" fmla="*/ 172 w 25"/>
                <a:gd name="T13" fmla="*/ 0 h 28"/>
                <a:gd name="T14" fmla="*/ 167 w 25"/>
                <a:gd name="T15" fmla="*/ 8 h 28"/>
                <a:gd name="T16" fmla="*/ 172 w 25"/>
                <a:gd name="T17" fmla="*/ 8 h 28"/>
                <a:gd name="T18" fmla="*/ 172 w 25"/>
                <a:gd name="T19" fmla="*/ 0 h 2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5" h="28">
                  <a:moveTo>
                    <a:pt x="25" y="14"/>
                  </a:moveTo>
                  <a:cubicBezTo>
                    <a:pt x="23" y="14"/>
                    <a:pt x="22" y="14"/>
                    <a:pt x="20" y="15"/>
                  </a:cubicBezTo>
                  <a:cubicBezTo>
                    <a:pt x="15" y="17"/>
                    <a:pt x="10" y="21"/>
                    <a:pt x="5" y="23"/>
                  </a:cubicBezTo>
                  <a:cubicBezTo>
                    <a:pt x="3" y="25"/>
                    <a:pt x="2" y="27"/>
                    <a:pt x="0" y="28"/>
                  </a:cubicBezTo>
                  <a:cubicBezTo>
                    <a:pt x="9" y="27"/>
                    <a:pt x="17" y="24"/>
                    <a:pt x="25" y="19"/>
                  </a:cubicBezTo>
                  <a:cubicBezTo>
                    <a:pt x="25" y="18"/>
                    <a:pt x="25" y="16"/>
                    <a:pt x="25" y="14"/>
                  </a:cubicBezTo>
                  <a:moveTo>
                    <a:pt x="24" y="0"/>
                  </a:moveTo>
                  <a:cubicBezTo>
                    <a:pt x="24" y="0"/>
                    <a:pt x="24" y="0"/>
                    <a:pt x="23" y="1"/>
                  </a:cubicBezTo>
                  <a:cubicBezTo>
                    <a:pt x="23" y="1"/>
                    <a:pt x="24" y="1"/>
                    <a:pt x="24" y="1"/>
                  </a:cubicBezTo>
                  <a:cubicBezTo>
                    <a:pt x="24" y="0"/>
                    <a:pt x="24" y="0"/>
                    <a:pt x="24" y="0"/>
                  </a:cubicBezTo>
                </a:path>
              </a:pathLst>
            </a:custGeom>
            <a:solidFill>
              <a:srgbClr val="CFC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87" name="Freeform 1724">
              <a:extLst>
                <a:ext uri="{FF2B5EF4-FFF2-40B4-BE49-F238E27FC236}">
                  <a16:creationId xmlns:a16="http://schemas.microsoft.com/office/drawing/2014/main" id="{1389898D-B451-4020-997F-5CC7F9531CEA}"/>
                </a:ext>
              </a:extLst>
            </p:cNvPr>
            <p:cNvSpPr>
              <a:spLocks/>
            </p:cNvSpPr>
            <p:nvPr/>
          </p:nvSpPr>
          <p:spPr bwMode="auto">
            <a:xfrm>
              <a:off x="995" y="1214"/>
              <a:ext cx="33" cy="35"/>
            </a:xfrm>
            <a:custGeom>
              <a:avLst/>
              <a:gdLst>
                <a:gd name="T0" fmla="*/ 139 w 20"/>
                <a:gd name="T1" fmla="*/ 0 h 22"/>
                <a:gd name="T2" fmla="*/ 137 w 20"/>
                <a:gd name="T3" fmla="*/ 0 h 22"/>
                <a:gd name="T4" fmla="*/ 0 w 20"/>
                <a:gd name="T5" fmla="*/ 142 h 22"/>
                <a:gd name="T6" fmla="*/ 112 w 20"/>
                <a:gd name="T7" fmla="*/ 89 h 22"/>
                <a:gd name="T8" fmla="*/ 147 w 20"/>
                <a:gd name="T9" fmla="*/ 84 h 22"/>
                <a:gd name="T10" fmla="*/ 139 w 20"/>
                <a:gd name="T11" fmla="*/ 33 h 22"/>
                <a:gd name="T12" fmla="*/ 139 w 20"/>
                <a:gd name="T13" fmla="*/ 33 h 22"/>
                <a:gd name="T14" fmla="*/ 139 w 20"/>
                <a:gd name="T15" fmla="*/ 33 h 22"/>
                <a:gd name="T16" fmla="*/ 139 w 20"/>
                <a:gd name="T17" fmla="*/ 0 h 22"/>
                <a:gd name="T18" fmla="*/ 139 w 20"/>
                <a:gd name="T19" fmla="*/ 0 h 2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0" h="22">
                  <a:moveTo>
                    <a:pt x="19" y="0"/>
                  </a:moveTo>
                  <a:cubicBezTo>
                    <a:pt x="19" y="0"/>
                    <a:pt x="18" y="0"/>
                    <a:pt x="18" y="0"/>
                  </a:cubicBezTo>
                  <a:cubicBezTo>
                    <a:pt x="11" y="5"/>
                    <a:pt x="6" y="14"/>
                    <a:pt x="0" y="22"/>
                  </a:cubicBezTo>
                  <a:cubicBezTo>
                    <a:pt x="5" y="20"/>
                    <a:pt x="10" y="16"/>
                    <a:pt x="15" y="14"/>
                  </a:cubicBezTo>
                  <a:cubicBezTo>
                    <a:pt x="17" y="13"/>
                    <a:pt x="18" y="13"/>
                    <a:pt x="20" y="13"/>
                  </a:cubicBezTo>
                  <a:cubicBezTo>
                    <a:pt x="20" y="10"/>
                    <a:pt x="20" y="7"/>
                    <a:pt x="19" y="5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19" y="3"/>
                    <a:pt x="19" y="1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</a:path>
              </a:pathLst>
            </a:custGeom>
            <a:solidFill>
              <a:srgbClr val="D9D5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88" name="Freeform 1725">
              <a:extLst>
                <a:ext uri="{FF2B5EF4-FFF2-40B4-BE49-F238E27FC236}">
                  <a16:creationId xmlns:a16="http://schemas.microsoft.com/office/drawing/2014/main" id="{FB04FA41-B71A-48EE-96AD-C916AF4958DE}"/>
                </a:ext>
              </a:extLst>
            </p:cNvPr>
            <p:cNvSpPr>
              <a:spLocks/>
            </p:cNvSpPr>
            <p:nvPr/>
          </p:nvSpPr>
          <p:spPr bwMode="auto">
            <a:xfrm>
              <a:off x="963" y="1227"/>
              <a:ext cx="7" cy="16"/>
            </a:xfrm>
            <a:custGeom>
              <a:avLst/>
              <a:gdLst>
                <a:gd name="T0" fmla="*/ 0 w 4"/>
                <a:gd name="T1" fmla="*/ 0 h 10"/>
                <a:gd name="T2" fmla="*/ 28 w 4"/>
                <a:gd name="T3" fmla="*/ 67 h 10"/>
                <a:gd name="T4" fmla="*/ 0 w 4"/>
                <a:gd name="T5" fmla="*/ 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10">
                  <a:moveTo>
                    <a:pt x="0" y="0"/>
                  </a:moveTo>
                  <a:cubicBezTo>
                    <a:pt x="2" y="3"/>
                    <a:pt x="3" y="6"/>
                    <a:pt x="3" y="10"/>
                  </a:cubicBezTo>
                  <a:cubicBezTo>
                    <a:pt x="4" y="6"/>
                    <a:pt x="3" y="2"/>
                    <a:pt x="0" y="0"/>
                  </a:cubicBezTo>
                </a:path>
              </a:pathLst>
            </a:custGeom>
            <a:solidFill>
              <a:srgbClr val="EDEB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89" name="Freeform 1726">
              <a:extLst>
                <a:ext uri="{FF2B5EF4-FFF2-40B4-BE49-F238E27FC236}">
                  <a16:creationId xmlns:a16="http://schemas.microsoft.com/office/drawing/2014/main" id="{8D96C03A-5F40-42A8-8EF5-CA3A80F8BAE8}"/>
                </a:ext>
              </a:extLst>
            </p:cNvPr>
            <p:cNvSpPr>
              <a:spLocks/>
            </p:cNvSpPr>
            <p:nvPr/>
          </p:nvSpPr>
          <p:spPr bwMode="auto">
            <a:xfrm>
              <a:off x="952" y="1256"/>
              <a:ext cx="15" cy="4"/>
            </a:xfrm>
            <a:custGeom>
              <a:avLst/>
              <a:gdLst>
                <a:gd name="T0" fmla="*/ 0 w 9"/>
                <a:gd name="T1" fmla="*/ 0 h 3"/>
                <a:gd name="T2" fmla="*/ 13 w 9"/>
                <a:gd name="T3" fmla="*/ 7 h 3"/>
                <a:gd name="T4" fmla="*/ 22 w 9"/>
                <a:gd name="T5" fmla="*/ 9 h 3"/>
                <a:gd name="T6" fmla="*/ 33 w 9"/>
                <a:gd name="T7" fmla="*/ 9 h 3"/>
                <a:gd name="T8" fmla="*/ 47 w 9"/>
                <a:gd name="T9" fmla="*/ 9 h 3"/>
                <a:gd name="T10" fmla="*/ 62 w 9"/>
                <a:gd name="T11" fmla="*/ 7 h 3"/>
                <a:gd name="T12" fmla="*/ 70 w 9"/>
                <a:gd name="T13" fmla="*/ 0 h 3"/>
                <a:gd name="T14" fmla="*/ 37 w 9"/>
                <a:gd name="T15" fmla="*/ 1 h 3"/>
                <a:gd name="T16" fmla="*/ 0 w 9"/>
                <a:gd name="T17" fmla="*/ 0 h 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" h="3">
                  <a:moveTo>
                    <a:pt x="0" y="0"/>
                  </a:moveTo>
                  <a:cubicBezTo>
                    <a:pt x="0" y="1"/>
                    <a:pt x="0" y="2"/>
                    <a:pt x="2" y="2"/>
                  </a:cubicBezTo>
                  <a:cubicBezTo>
                    <a:pt x="2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6" y="3"/>
                    <a:pt x="6" y="3"/>
                  </a:cubicBezTo>
                  <a:cubicBezTo>
                    <a:pt x="7" y="2"/>
                    <a:pt x="8" y="2"/>
                    <a:pt x="8" y="2"/>
                  </a:cubicBezTo>
                  <a:cubicBezTo>
                    <a:pt x="8" y="1"/>
                    <a:pt x="9" y="1"/>
                    <a:pt x="9" y="0"/>
                  </a:cubicBezTo>
                  <a:cubicBezTo>
                    <a:pt x="8" y="1"/>
                    <a:pt x="7" y="1"/>
                    <a:pt x="5" y="1"/>
                  </a:cubicBezTo>
                  <a:cubicBezTo>
                    <a:pt x="4" y="1"/>
                    <a:pt x="2" y="0"/>
                    <a:pt x="0" y="0"/>
                  </a:cubicBezTo>
                </a:path>
              </a:pathLst>
            </a:custGeom>
            <a:solidFill>
              <a:srgbClr val="E1DE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90" name="Freeform 1727">
              <a:extLst>
                <a:ext uri="{FF2B5EF4-FFF2-40B4-BE49-F238E27FC236}">
                  <a16:creationId xmlns:a16="http://schemas.microsoft.com/office/drawing/2014/main" id="{7428854C-6F5A-481E-8638-AC2FA1B42B57}"/>
                </a:ext>
              </a:extLst>
            </p:cNvPr>
            <p:cNvSpPr>
              <a:spLocks/>
            </p:cNvSpPr>
            <p:nvPr/>
          </p:nvSpPr>
          <p:spPr bwMode="auto">
            <a:xfrm>
              <a:off x="941" y="1238"/>
              <a:ext cx="27" cy="19"/>
            </a:xfrm>
            <a:custGeom>
              <a:avLst/>
              <a:gdLst>
                <a:gd name="T0" fmla="*/ 0 w 17"/>
                <a:gd name="T1" fmla="*/ 0 h 12"/>
                <a:gd name="T2" fmla="*/ 8 w 17"/>
                <a:gd name="T3" fmla="*/ 0 h 12"/>
                <a:gd name="T4" fmla="*/ 43 w 17"/>
                <a:gd name="T5" fmla="*/ 68 h 12"/>
                <a:gd name="T6" fmla="*/ 76 w 17"/>
                <a:gd name="T7" fmla="*/ 76 h 12"/>
                <a:gd name="T8" fmla="*/ 102 w 17"/>
                <a:gd name="T9" fmla="*/ 68 h 12"/>
                <a:gd name="T10" fmla="*/ 108 w 17"/>
                <a:gd name="T11" fmla="*/ 21 h 12"/>
                <a:gd name="T12" fmla="*/ 33 w 17"/>
                <a:gd name="T13" fmla="*/ 8 h 12"/>
                <a:gd name="T14" fmla="*/ 0 w 17"/>
                <a:gd name="T15" fmla="*/ 0 h 1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7" h="12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6" y="5"/>
                    <a:pt x="7" y="9"/>
                    <a:pt x="7" y="11"/>
                  </a:cubicBezTo>
                  <a:cubicBezTo>
                    <a:pt x="9" y="11"/>
                    <a:pt x="11" y="12"/>
                    <a:pt x="12" y="12"/>
                  </a:cubicBezTo>
                  <a:cubicBezTo>
                    <a:pt x="14" y="12"/>
                    <a:pt x="15" y="12"/>
                    <a:pt x="16" y="11"/>
                  </a:cubicBezTo>
                  <a:cubicBezTo>
                    <a:pt x="17" y="8"/>
                    <a:pt x="17" y="6"/>
                    <a:pt x="17" y="3"/>
                  </a:cubicBezTo>
                  <a:cubicBezTo>
                    <a:pt x="13" y="3"/>
                    <a:pt x="9" y="2"/>
                    <a:pt x="5" y="1"/>
                  </a:cubicBezTo>
                  <a:cubicBezTo>
                    <a:pt x="3" y="0"/>
                    <a:pt x="2" y="0"/>
                    <a:pt x="0" y="0"/>
                  </a:cubicBezTo>
                </a:path>
              </a:pathLst>
            </a:custGeom>
            <a:solidFill>
              <a:srgbClr val="EDEB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91" name="Freeform 1728">
              <a:extLst>
                <a:ext uri="{FF2B5EF4-FFF2-40B4-BE49-F238E27FC236}">
                  <a16:creationId xmlns:a16="http://schemas.microsoft.com/office/drawing/2014/main" id="{CD4150D3-0919-4051-AB55-FDDFDD3F7D22}"/>
                </a:ext>
              </a:extLst>
            </p:cNvPr>
            <p:cNvSpPr>
              <a:spLocks/>
            </p:cNvSpPr>
            <p:nvPr/>
          </p:nvSpPr>
          <p:spPr bwMode="auto">
            <a:xfrm>
              <a:off x="918" y="1201"/>
              <a:ext cx="42" cy="34"/>
            </a:xfrm>
            <a:custGeom>
              <a:avLst/>
              <a:gdLst>
                <a:gd name="T0" fmla="*/ 81 w 26"/>
                <a:gd name="T1" fmla="*/ 0 h 21"/>
                <a:gd name="T2" fmla="*/ 0 w 26"/>
                <a:gd name="T3" fmla="*/ 13 h 21"/>
                <a:gd name="T4" fmla="*/ 63 w 26"/>
                <a:gd name="T5" fmla="*/ 123 h 21"/>
                <a:gd name="T6" fmla="*/ 89 w 26"/>
                <a:gd name="T7" fmla="*/ 144 h 21"/>
                <a:gd name="T8" fmla="*/ 178 w 26"/>
                <a:gd name="T9" fmla="*/ 102 h 21"/>
                <a:gd name="T10" fmla="*/ 144 w 26"/>
                <a:gd name="T11" fmla="*/ 68 h 21"/>
                <a:gd name="T12" fmla="*/ 89 w 26"/>
                <a:gd name="T13" fmla="*/ 0 h 21"/>
                <a:gd name="T14" fmla="*/ 81 w 26"/>
                <a:gd name="T15" fmla="*/ 0 h 2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6" h="21">
                  <a:moveTo>
                    <a:pt x="12" y="0"/>
                  </a:moveTo>
                  <a:cubicBezTo>
                    <a:pt x="8" y="0"/>
                    <a:pt x="4" y="1"/>
                    <a:pt x="0" y="2"/>
                  </a:cubicBezTo>
                  <a:cubicBezTo>
                    <a:pt x="5" y="6"/>
                    <a:pt x="8" y="11"/>
                    <a:pt x="9" y="18"/>
                  </a:cubicBezTo>
                  <a:cubicBezTo>
                    <a:pt x="10" y="19"/>
                    <a:pt x="12" y="20"/>
                    <a:pt x="13" y="21"/>
                  </a:cubicBezTo>
                  <a:cubicBezTo>
                    <a:pt x="17" y="19"/>
                    <a:pt x="21" y="17"/>
                    <a:pt x="26" y="15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18" y="7"/>
                    <a:pt x="15" y="3"/>
                    <a:pt x="13" y="0"/>
                  </a:cubicBezTo>
                  <a:cubicBezTo>
                    <a:pt x="13" y="0"/>
                    <a:pt x="12" y="0"/>
                    <a:pt x="12" y="0"/>
                  </a:cubicBezTo>
                </a:path>
              </a:pathLst>
            </a:custGeom>
            <a:solidFill>
              <a:srgbClr val="EDEB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92" name="Freeform 1729">
              <a:extLst>
                <a:ext uri="{FF2B5EF4-FFF2-40B4-BE49-F238E27FC236}">
                  <a16:creationId xmlns:a16="http://schemas.microsoft.com/office/drawing/2014/main" id="{98E818F2-09EF-4C23-A453-102EB1BF5656}"/>
                </a:ext>
              </a:extLst>
            </p:cNvPr>
            <p:cNvSpPr>
              <a:spLocks/>
            </p:cNvSpPr>
            <p:nvPr/>
          </p:nvSpPr>
          <p:spPr bwMode="auto">
            <a:xfrm>
              <a:off x="939" y="1225"/>
              <a:ext cx="29" cy="18"/>
            </a:xfrm>
            <a:custGeom>
              <a:avLst/>
              <a:gdLst>
                <a:gd name="T0" fmla="*/ 89 w 18"/>
                <a:gd name="T1" fmla="*/ 0 h 11"/>
                <a:gd name="T2" fmla="*/ 0 w 18"/>
                <a:gd name="T3" fmla="*/ 43 h 11"/>
                <a:gd name="T4" fmla="*/ 8 w 18"/>
                <a:gd name="T5" fmla="*/ 56 h 11"/>
                <a:gd name="T6" fmla="*/ 42 w 18"/>
                <a:gd name="T7" fmla="*/ 67 h 11"/>
                <a:gd name="T8" fmla="*/ 122 w 18"/>
                <a:gd name="T9" fmla="*/ 77 h 11"/>
                <a:gd name="T10" fmla="*/ 122 w 18"/>
                <a:gd name="T11" fmla="*/ 77 h 11"/>
                <a:gd name="T12" fmla="*/ 102 w 18"/>
                <a:gd name="T13" fmla="*/ 8 h 11"/>
                <a:gd name="T14" fmla="*/ 89 w 18"/>
                <a:gd name="T15" fmla="*/ 0 h 11"/>
                <a:gd name="T16" fmla="*/ 89 w 18"/>
                <a:gd name="T17" fmla="*/ 0 h 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" h="11">
                  <a:moveTo>
                    <a:pt x="13" y="0"/>
                  </a:moveTo>
                  <a:cubicBezTo>
                    <a:pt x="8" y="2"/>
                    <a:pt x="4" y="4"/>
                    <a:pt x="0" y="6"/>
                  </a:cubicBezTo>
                  <a:cubicBezTo>
                    <a:pt x="0" y="7"/>
                    <a:pt x="1" y="7"/>
                    <a:pt x="1" y="8"/>
                  </a:cubicBezTo>
                  <a:cubicBezTo>
                    <a:pt x="3" y="8"/>
                    <a:pt x="4" y="8"/>
                    <a:pt x="6" y="9"/>
                  </a:cubicBezTo>
                  <a:cubicBezTo>
                    <a:pt x="10" y="10"/>
                    <a:pt x="14" y="11"/>
                    <a:pt x="18" y="11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8" y="7"/>
                    <a:pt x="17" y="4"/>
                    <a:pt x="15" y="1"/>
                  </a:cubicBezTo>
                  <a:cubicBezTo>
                    <a:pt x="14" y="1"/>
                    <a:pt x="14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</a:path>
              </a:pathLst>
            </a:custGeom>
            <a:solidFill>
              <a:srgbClr val="F5F4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93" name="Freeform 1730">
              <a:extLst>
                <a:ext uri="{FF2B5EF4-FFF2-40B4-BE49-F238E27FC236}">
                  <a16:creationId xmlns:a16="http://schemas.microsoft.com/office/drawing/2014/main" id="{0C444D8C-D5A1-4EFD-A5C9-5FF409F6A072}"/>
                </a:ext>
              </a:extLst>
            </p:cNvPr>
            <p:cNvSpPr>
              <a:spLocks/>
            </p:cNvSpPr>
            <p:nvPr/>
          </p:nvSpPr>
          <p:spPr bwMode="auto">
            <a:xfrm>
              <a:off x="962" y="1259"/>
              <a:ext cx="3" cy="1"/>
            </a:xfrm>
            <a:custGeom>
              <a:avLst/>
              <a:gdLst>
                <a:gd name="T0" fmla="*/ 12 w 2"/>
                <a:gd name="T1" fmla="*/ 0 h 1"/>
                <a:gd name="T2" fmla="*/ 0 w 2"/>
                <a:gd name="T3" fmla="*/ 1 h 1"/>
                <a:gd name="T4" fmla="*/ 12 w 2"/>
                <a:gd name="T5" fmla="*/ 1 h 1"/>
                <a:gd name="T6" fmla="*/ 12 w 2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2" y="0"/>
                    <a:pt x="1" y="0"/>
                    <a:pt x="0" y="1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E7E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94" name="Freeform 1731">
              <a:extLst>
                <a:ext uri="{FF2B5EF4-FFF2-40B4-BE49-F238E27FC236}">
                  <a16:creationId xmlns:a16="http://schemas.microsoft.com/office/drawing/2014/main" id="{24A559A7-A647-4A5C-A919-29D68D8CFF3F}"/>
                </a:ext>
              </a:extLst>
            </p:cNvPr>
            <p:cNvSpPr>
              <a:spLocks/>
            </p:cNvSpPr>
            <p:nvPr/>
          </p:nvSpPr>
          <p:spPr bwMode="auto">
            <a:xfrm>
              <a:off x="955" y="1259"/>
              <a:ext cx="2" cy="1"/>
            </a:xfrm>
            <a:custGeom>
              <a:avLst/>
              <a:gdLst>
                <a:gd name="T0" fmla="*/ 0 w 1"/>
                <a:gd name="T1" fmla="*/ 0 h 1"/>
                <a:gd name="T2" fmla="*/ 16 w 1"/>
                <a:gd name="T3" fmla="*/ 1 h 1"/>
                <a:gd name="T4" fmla="*/ 0 w 1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0" y="1"/>
                    <a:pt x="0" y="0"/>
                  </a:cubicBezTo>
                </a:path>
              </a:pathLst>
            </a:custGeom>
            <a:solidFill>
              <a:srgbClr val="E7E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95" name="Freeform 1732">
              <a:extLst>
                <a:ext uri="{FF2B5EF4-FFF2-40B4-BE49-F238E27FC236}">
                  <a16:creationId xmlns:a16="http://schemas.microsoft.com/office/drawing/2014/main" id="{BE0B3103-B0C8-47FF-840D-58716D53E46C}"/>
                </a:ext>
              </a:extLst>
            </p:cNvPr>
            <p:cNvSpPr>
              <a:spLocks/>
            </p:cNvSpPr>
            <p:nvPr/>
          </p:nvSpPr>
          <p:spPr bwMode="auto">
            <a:xfrm>
              <a:off x="991" y="1185"/>
              <a:ext cx="20" cy="21"/>
            </a:xfrm>
            <a:custGeom>
              <a:avLst/>
              <a:gdLst>
                <a:gd name="T0" fmla="*/ 34 w 13"/>
                <a:gd name="T1" fmla="*/ 0 h 13"/>
                <a:gd name="T2" fmla="*/ 18 w 13"/>
                <a:gd name="T3" fmla="*/ 8 h 13"/>
                <a:gd name="T4" fmla="*/ 12 w 13"/>
                <a:gd name="T5" fmla="*/ 21 h 13"/>
                <a:gd name="T6" fmla="*/ 0 w 13"/>
                <a:gd name="T7" fmla="*/ 89 h 13"/>
                <a:gd name="T8" fmla="*/ 74 w 13"/>
                <a:gd name="T9" fmla="*/ 21 h 13"/>
                <a:gd name="T10" fmla="*/ 34 w 13"/>
                <a:gd name="T11" fmla="*/ 0 h 1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" h="13">
                  <a:moveTo>
                    <a:pt x="6" y="0"/>
                  </a:moveTo>
                  <a:cubicBezTo>
                    <a:pt x="5" y="1"/>
                    <a:pt x="4" y="1"/>
                    <a:pt x="3" y="1"/>
                  </a:cubicBezTo>
                  <a:cubicBezTo>
                    <a:pt x="3" y="2"/>
                    <a:pt x="3" y="2"/>
                    <a:pt x="2" y="3"/>
                  </a:cubicBezTo>
                  <a:cubicBezTo>
                    <a:pt x="1" y="6"/>
                    <a:pt x="0" y="9"/>
                    <a:pt x="0" y="13"/>
                  </a:cubicBezTo>
                  <a:cubicBezTo>
                    <a:pt x="4" y="10"/>
                    <a:pt x="9" y="6"/>
                    <a:pt x="13" y="3"/>
                  </a:cubicBezTo>
                  <a:cubicBezTo>
                    <a:pt x="10" y="2"/>
                    <a:pt x="8" y="1"/>
                    <a:pt x="6" y="0"/>
                  </a:cubicBezTo>
                </a:path>
              </a:pathLst>
            </a:custGeom>
            <a:solidFill>
              <a:srgbClr val="847B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96" name="Freeform 1733">
              <a:extLst>
                <a:ext uri="{FF2B5EF4-FFF2-40B4-BE49-F238E27FC236}">
                  <a16:creationId xmlns:a16="http://schemas.microsoft.com/office/drawing/2014/main" id="{753FB50C-50AB-45D0-AB8D-2B5B22A6BF12}"/>
                </a:ext>
              </a:extLst>
            </p:cNvPr>
            <p:cNvSpPr>
              <a:spLocks/>
            </p:cNvSpPr>
            <p:nvPr/>
          </p:nvSpPr>
          <p:spPr bwMode="auto">
            <a:xfrm>
              <a:off x="987" y="1190"/>
              <a:ext cx="29" cy="27"/>
            </a:xfrm>
            <a:custGeom>
              <a:avLst/>
              <a:gdLst>
                <a:gd name="T0" fmla="*/ 102 w 18"/>
                <a:gd name="T1" fmla="*/ 0 h 17"/>
                <a:gd name="T2" fmla="*/ 13 w 18"/>
                <a:gd name="T3" fmla="*/ 64 h 17"/>
                <a:gd name="T4" fmla="*/ 0 w 18"/>
                <a:gd name="T5" fmla="*/ 102 h 17"/>
                <a:gd name="T6" fmla="*/ 13 w 18"/>
                <a:gd name="T7" fmla="*/ 108 h 17"/>
                <a:gd name="T8" fmla="*/ 55 w 18"/>
                <a:gd name="T9" fmla="*/ 76 h 17"/>
                <a:gd name="T10" fmla="*/ 55 w 18"/>
                <a:gd name="T11" fmla="*/ 56 h 17"/>
                <a:gd name="T12" fmla="*/ 68 w 18"/>
                <a:gd name="T13" fmla="*/ 68 h 17"/>
                <a:gd name="T14" fmla="*/ 122 w 18"/>
                <a:gd name="T15" fmla="*/ 0 h 17"/>
                <a:gd name="T16" fmla="*/ 102 w 18"/>
                <a:gd name="T17" fmla="*/ 0 h 1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" h="17">
                  <a:moveTo>
                    <a:pt x="15" y="0"/>
                  </a:moveTo>
                  <a:cubicBezTo>
                    <a:pt x="11" y="3"/>
                    <a:pt x="6" y="7"/>
                    <a:pt x="2" y="10"/>
                  </a:cubicBezTo>
                  <a:cubicBezTo>
                    <a:pt x="1" y="12"/>
                    <a:pt x="1" y="14"/>
                    <a:pt x="0" y="16"/>
                  </a:cubicBezTo>
                  <a:cubicBezTo>
                    <a:pt x="1" y="16"/>
                    <a:pt x="1" y="16"/>
                    <a:pt x="2" y="17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8" y="11"/>
                    <a:pt x="8" y="10"/>
                    <a:pt x="8" y="9"/>
                  </a:cubicBezTo>
                  <a:cubicBezTo>
                    <a:pt x="9" y="10"/>
                    <a:pt x="9" y="10"/>
                    <a:pt x="10" y="11"/>
                  </a:cubicBezTo>
                  <a:cubicBezTo>
                    <a:pt x="12" y="7"/>
                    <a:pt x="15" y="3"/>
                    <a:pt x="18" y="0"/>
                  </a:cubicBezTo>
                  <a:cubicBezTo>
                    <a:pt x="17" y="0"/>
                    <a:pt x="16" y="0"/>
                    <a:pt x="15" y="0"/>
                  </a:cubicBezTo>
                </a:path>
              </a:pathLst>
            </a:custGeom>
            <a:solidFill>
              <a:srgbClr val="B2AB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97" name="Freeform 1734">
              <a:extLst>
                <a:ext uri="{FF2B5EF4-FFF2-40B4-BE49-F238E27FC236}">
                  <a16:creationId xmlns:a16="http://schemas.microsoft.com/office/drawing/2014/main" id="{2E928F61-E08F-4412-8B3E-A946C0677273}"/>
                </a:ext>
              </a:extLst>
            </p:cNvPr>
            <p:cNvSpPr>
              <a:spLocks/>
            </p:cNvSpPr>
            <p:nvPr/>
          </p:nvSpPr>
          <p:spPr bwMode="auto">
            <a:xfrm>
              <a:off x="957" y="1186"/>
              <a:ext cx="38" cy="26"/>
            </a:xfrm>
            <a:custGeom>
              <a:avLst/>
              <a:gdLst>
                <a:gd name="T0" fmla="*/ 150 w 24"/>
                <a:gd name="T1" fmla="*/ 0 h 16"/>
                <a:gd name="T2" fmla="*/ 0 w 24"/>
                <a:gd name="T3" fmla="*/ 34 h 16"/>
                <a:gd name="T4" fmla="*/ 95 w 24"/>
                <a:gd name="T5" fmla="*/ 111 h 16"/>
                <a:gd name="T6" fmla="*/ 130 w 24"/>
                <a:gd name="T7" fmla="*/ 88 h 16"/>
                <a:gd name="T8" fmla="*/ 143 w 24"/>
                <a:gd name="T9" fmla="*/ 13 h 16"/>
                <a:gd name="T10" fmla="*/ 150 w 24"/>
                <a:gd name="T11" fmla="*/ 0 h 1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4" h="16">
                  <a:moveTo>
                    <a:pt x="24" y="0"/>
                  </a:moveTo>
                  <a:cubicBezTo>
                    <a:pt x="16" y="1"/>
                    <a:pt x="8" y="3"/>
                    <a:pt x="0" y="5"/>
                  </a:cubicBezTo>
                  <a:cubicBezTo>
                    <a:pt x="3" y="9"/>
                    <a:pt x="8" y="13"/>
                    <a:pt x="15" y="16"/>
                  </a:cubicBezTo>
                  <a:cubicBezTo>
                    <a:pt x="17" y="15"/>
                    <a:pt x="19" y="13"/>
                    <a:pt x="21" y="12"/>
                  </a:cubicBezTo>
                  <a:cubicBezTo>
                    <a:pt x="21" y="8"/>
                    <a:pt x="22" y="5"/>
                    <a:pt x="23" y="2"/>
                  </a:cubicBezTo>
                  <a:cubicBezTo>
                    <a:pt x="24" y="1"/>
                    <a:pt x="24" y="1"/>
                    <a:pt x="24" y="0"/>
                  </a:cubicBezTo>
                </a:path>
              </a:pathLst>
            </a:custGeom>
            <a:solidFill>
              <a:srgbClr val="B2AB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98" name="Freeform 1735">
              <a:extLst>
                <a:ext uri="{FF2B5EF4-FFF2-40B4-BE49-F238E27FC236}">
                  <a16:creationId xmlns:a16="http://schemas.microsoft.com/office/drawing/2014/main" id="{C45D150A-070C-4008-A831-11BC45C36F8C}"/>
                </a:ext>
              </a:extLst>
            </p:cNvPr>
            <p:cNvSpPr>
              <a:spLocks/>
            </p:cNvSpPr>
            <p:nvPr/>
          </p:nvSpPr>
          <p:spPr bwMode="auto">
            <a:xfrm>
              <a:off x="981" y="1206"/>
              <a:ext cx="10" cy="9"/>
            </a:xfrm>
            <a:custGeom>
              <a:avLst/>
              <a:gdLst>
                <a:gd name="T0" fmla="*/ 47 w 6"/>
                <a:gd name="T1" fmla="*/ 0 h 6"/>
                <a:gd name="T2" fmla="*/ 0 w 6"/>
                <a:gd name="T3" fmla="*/ 21 h 6"/>
                <a:gd name="T4" fmla="*/ 33 w 6"/>
                <a:gd name="T5" fmla="*/ 32 h 6"/>
                <a:gd name="T6" fmla="*/ 47 w 6"/>
                <a:gd name="T7" fmla="*/ 0 h 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" h="6">
                  <a:moveTo>
                    <a:pt x="6" y="0"/>
                  </a:moveTo>
                  <a:cubicBezTo>
                    <a:pt x="4" y="1"/>
                    <a:pt x="2" y="3"/>
                    <a:pt x="0" y="4"/>
                  </a:cubicBezTo>
                  <a:cubicBezTo>
                    <a:pt x="1" y="5"/>
                    <a:pt x="3" y="5"/>
                    <a:pt x="4" y="6"/>
                  </a:cubicBezTo>
                  <a:cubicBezTo>
                    <a:pt x="5" y="4"/>
                    <a:pt x="5" y="2"/>
                    <a:pt x="6" y="0"/>
                  </a:cubicBezTo>
                </a:path>
              </a:pathLst>
            </a:custGeom>
            <a:solidFill>
              <a:srgbClr val="CFC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99" name="Freeform 1736">
              <a:extLst>
                <a:ext uri="{FF2B5EF4-FFF2-40B4-BE49-F238E27FC236}">
                  <a16:creationId xmlns:a16="http://schemas.microsoft.com/office/drawing/2014/main" id="{134FE564-DF83-4C0F-8E7B-CA71362238E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0" y="1204"/>
              <a:ext cx="3" cy="5"/>
            </a:xfrm>
            <a:custGeom>
              <a:avLst/>
              <a:gdLst>
                <a:gd name="T0" fmla="*/ 0 w 2"/>
                <a:gd name="T1" fmla="*/ 0 h 3"/>
                <a:gd name="T2" fmla="*/ 0 w 2"/>
                <a:gd name="T3" fmla="*/ 22 h 3"/>
                <a:gd name="T4" fmla="*/ 8 w 2"/>
                <a:gd name="T5" fmla="*/ 13 h 3"/>
                <a:gd name="T6" fmla="*/ 12 w 2"/>
                <a:gd name="T7" fmla="*/ 13 h 3"/>
                <a:gd name="T8" fmla="*/ 0 w 2"/>
                <a:gd name="T9" fmla="*/ 0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cubicBezTo>
                    <a:pt x="0" y="1"/>
                    <a:pt x="0" y="2"/>
                    <a:pt x="0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2" y="2"/>
                  </a:cubicBezTo>
                  <a:cubicBezTo>
                    <a:pt x="1" y="1"/>
                    <a:pt x="1" y="1"/>
                    <a:pt x="0" y="0"/>
                  </a:cubicBezTo>
                </a:path>
              </a:pathLst>
            </a:custGeom>
            <a:solidFill>
              <a:srgbClr val="BFB9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00" name="Freeform 1737">
              <a:extLst>
                <a:ext uri="{FF2B5EF4-FFF2-40B4-BE49-F238E27FC236}">
                  <a16:creationId xmlns:a16="http://schemas.microsoft.com/office/drawing/2014/main" id="{E682ECEE-F838-42BE-BF19-0567D89B485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3" y="1190"/>
              <a:ext cx="21" cy="17"/>
            </a:xfrm>
            <a:custGeom>
              <a:avLst/>
              <a:gdLst>
                <a:gd name="T0" fmla="*/ 55 w 13"/>
                <a:gd name="T1" fmla="*/ 0 h 11"/>
                <a:gd name="T2" fmla="*/ 0 w 13"/>
                <a:gd name="T3" fmla="*/ 62 h 11"/>
                <a:gd name="T4" fmla="*/ 0 w 13"/>
                <a:gd name="T5" fmla="*/ 62 h 11"/>
                <a:gd name="T6" fmla="*/ 89 w 13"/>
                <a:gd name="T7" fmla="*/ 8 h 11"/>
                <a:gd name="T8" fmla="*/ 55 w 13"/>
                <a:gd name="T9" fmla="*/ 0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1">
                  <a:moveTo>
                    <a:pt x="8" y="0"/>
                  </a:moveTo>
                  <a:cubicBezTo>
                    <a:pt x="5" y="3"/>
                    <a:pt x="2" y="7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1" y="0"/>
                    <a:pt x="9" y="0"/>
                    <a:pt x="8" y="0"/>
                  </a:cubicBezTo>
                </a:path>
              </a:pathLst>
            </a:custGeom>
            <a:solidFill>
              <a:srgbClr val="CFC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01" name="Freeform 1738">
              <a:extLst>
                <a:ext uri="{FF2B5EF4-FFF2-40B4-BE49-F238E27FC236}">
                  <a16:creationId xmlns:a16="http://schemas.microsoft.com/office/drawing/2014/main" id="{CAAEA058-3A9D-4B52-9698-4916A276218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2" y="1207"/>
              <a:ext cx="1" cy="1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1 w 1"/>
                <a:gd name="T5" fmla="*/ 0 h 1"/>
                <a:gd name="T6" fmla="*/ 1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D9D5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02" name="Freeform 1739">
              <a:extLst>
                <a:ext uri="{FF2B5EF4-FFF2-40B4-BE49-F238E27FC236}">
                  <a16:creationId xmlns:a16="http://schemas.microsoft.com/office/drawing/2014/main" id="{0806857D-9388-48BE-885A-FBAB4C57AA02}"/>
                </a:ext>
              </a:extLst>
            </p:cNvPr>
            <p:cNvSpPr>
              <a:spLocks/>
            </p:cNvSpPr>
            <p:nvPr/>
          </p:nvSpPr>
          <p:spPr bwMode="auto">
            <a:xfrm>
              <a:off x="901" y="1231"/>
              <a:ext cx="25" cy="13"/>
            </a:xfrm>
            <a:custGeom>
              <a:avLst/>
              <a:gdLst>
                <a:gd name="T0" fmla="*/ 0 w 16"/>
                <a:gd name="T1" fmla="*/ 0 h 8"/>
                <a:gd name="T2" fmla="*/ 75 w 16"/>
                <a:gd name="T3" fmla="*/ 55 h 8"/>
                <a:gd name="T4" fmla="*/ 75 w 16"/>
                <a:gd name="T5" fmla="*/ 55 h 8"/>
                <a:gd name="T6" fmla="*/ 95 w 16"/>
                <a:gd name="T7" fmla="*/ 42 h 8"/>
                <a:gd name="T8" fmla="*/ 48 w 16"/>
                <a:gd name="T9" fmla="*/ 8 h 8"/>
                <a:gd name="T10" fmla="*/ 0 w 16"/>
                <a:gd name="T11" fmla="*/ 0 h 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6" h="8">
                  <a:moveTo>
                    <a:pt x="0" y="0"/>
                  </a:moveTo>
                  <a:cubicBezTo>
                    <a:pt x="4" y="4"/>
                    <a:pt x="8" y="7"/>
                    <a:pt x="13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4" y="7"/>
                    <a:pt x="15" y="7"/>
                    <a:pt x="16" y="6"/>
                  </a:cubicBezTo>
                  <a:cubicBezTo>
                    <a:pt x="13" y="5"/>
                    <a:pt x="11" y="3"/>
                    <a:pt x="8" y="1"/>
                  </a:cubicBezTo>
                  <a:cubicBezTo>
                    <a:pt x="6" y="0"/>
                    <a:pt x="3" y="0"/>
                    <a:pt x="0" y="0"/>
                  </a:cubicBezTo>
                </a:path>
              </a:pathLst>
            </a:custGeom>
            <a:solidFill>
              <a:srgbClr val="CFC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03" name="Freeform 1740">
              <a:extLst>
                <a:ext uri="{FF2B5EF4-FFF2-40B4-BE49-F238E27FC236}">
                  <a16:creationId xmlns:a16="http://schemas.microsoft.com/office/drawing/2014/main" id="{060DD002-1FEE-4A57-AA8B-A9F323B0DC44}"/>
                </a:ext>
              </a:extLst>
            </p:cNvPr>
            <p:cNvSpPr>
              <a:spLocks/>
            </p:cNvSpPr>
            <p:nvPr/>
          </p:nvSpPr>
          <p:spPr bwMode="auto">
            <a:xfrm>
              <a:off x="922" y="1241"/>
              <a:ext cx="11" cy="5"/>
            </a:xfrm>
            <a:custGeom>
              <a:avLst/>
              <a:gdLst>
                <a:gd name="T0" fmla="*/ 20 w 7"/>
                <a:gd name="T1" fmla="*/ 0 h 3"/>
                <a:gd name="T2" fmla="*/ 0 w 7"/>
                <a:gd name="T3" fmla="*/ 13 h 3"/>
                <a:gd name="T4" fmla="*/ 0 w 7"/>
                <a:gd name="T5" fmla="*/ 13 h 3"/>
                <a:gd name="T6" fmla="*/ 35 w 7"/>
                <a:gd name="T7" fmla="*/ 22 h 3"/>
                <a:gd name="T8" fmla="*/ 42 w 7"/>
                <a:gd name="T9" fmla="*/ 22 h 3"/>
                <a:gd name="T10" fmla="*/ 20 w 7"/>
                <a:gd name="T11" fmla="*/ 0 h 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" h="3">
                  <a:moveTo>
                    <a:pt x="3" y="0"/>
                  </a:moveTo>
                  <a:cubicBezTo>
                    <a:pt x="2" y="1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3"/>
                    <a:pt x="4" y="3"/>
                    <a:pt x="6" y="3"/>
                  </a:cubicBezTo>
                  <a:cubicBezTo>
                    <a:pt x="6" y="3"/>
                    <a:pt x="7" y="3"/>
                    <a:pt x="7" y="3"/>
                  </a:cubicBezTo>
                  <a:cubicBezTo>
                    <a:pt x="6" y="2"/>
                    <a:pt x="4" y="1"/>
                    <a:pt x="3" y="0"/>
                  </a:cubicBezTo>
                </a:path>
              </a:pathLst>
            </a:custGeom>
            <a:solidFill>
              <a:srgbClr val="E1DE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04" name="Freeform 1741">
              <a:extLst>
                <a:ext uri="{FF2B5EF4-FFF2-40B4-BE49-F238E27FC236}">
                  <a16:creationId xmlns:a16="http://schemas.microsoft.com/office/drawing/2014/main" id="{59C05460-2AB1-4F43-AEDA-BDBE9393B606}"/>
                </a:ext>
              </a:extLst>
            </p:cNvPr>
            <p:cNvSpPr>
              <a:spLocks/>
            </p:cNvSpPr>
            <p:nvPr/>
          </p:nvSpPr>
          <p:spPr bwMode="auto">
            <a:xfrm>
              <a:off x="886" y="1211"/>
              <a:ext cx="28" cy="22"/>
            </a:xfrm>
            <a:custGeom>
              <a:avLst/>
              <a:gdLst>
                <a:gd name="T0" fmla="*/ 0 w 17"/>
                <a:gd name="T1" fmla="*/ 0 h 14"/>
                <a:gd name="T2" fmla="*/ 68 w 17"/>
                <a:gd name="T3" fmla="*/ 77 h 14"/>
                <a:gd name="T4" fmla="*/ 125 w 17"/>
                <a:gd name="T5" fmla="*/ 86 h 14"/>
                <a:gd name="T6" fmla="*/ 0 w 17"/>
                <a:gd name="T7" fmla="*/ 0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" h="14">
                  <a:moveTo>
                    <a:pt x="0" y="0"/>
                  </a:moveTo>
                  <a:cubicBezTo>
                    <a:pt x="3" y="5"/>
                    <a:pt x="6" y="9"/>
                    <a:pt x="9" y="13"/>
                  </a:cubicBezTo>
                  <a:cubicBezTo>
                    <a:pt x="12" y="13"/>
                    <a:pt x="15" y="13"/>
                    <a:pt x="17" y="14"/>
                  </a:cubicBezTo>
                  <a:cubicBezTo>
                    <a:pt x="12" y="10"/>
                    <a:pt x="6" y="5"/>
                    <a:pt x="0" y="0"/>
                  </a:cubicBezTo>
                </a:path>
              </a:pathLst>
            </a:custGeom>
            <a:solidFill>
              <a:srgbClr val="E1DE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05" name="Freeform 1742">
              <a:extLst>
                <a:ext uri="{FF2B5EF4-FFF2-40B4-BE49-F238E27FC236}">
                  <a16:creationId xmlns:a16="http://schemas.microsoft.com/office/drawing/2014/main" id="{199B42EF-B373-4F48-80C1-15381E57D4FF}"/>
                </a:ext>
              </a:extLst>
            </p:cNvPr>
            <p:cNvSpPr>
              <a:spLocks/>
            </p:cNvSpPr>
            <p:nvPr/>
          </p:nvSpPr>
          <p:spPr bwMode="auto">
            <a:xfrm>
              <a:off x="914" y="1233"/>
              <a:ext cx="20" cy="8"/>
            </a:xfrm>
            <a:custGeom>
              <a:avLst/>
              <a:gdLst>
                <a:gd name="T0" fmla="*/ 0 w 13"/>
                <a:gd name="T1" fmla="*/ 0 h 5"/>
                <a:gd name="T2" fmla="*/ 43 w 13"/>
                <a:gd name="T3" fmla="*/ 34 h 5"/>
                <a:gd name="T4" fmla="*/ 74 w 13"/>
                <a:gd name="T5" fmla="*/ 21 h 5"/>
                <a:gd name="T6" fmla="*/ 66 w 13"/>
                <a:gd name="T7" fmla="*/ 13 h 5"/>
                <a:gd name="T8" fmla="*/ 0 w 13"/>
                <a:gd name="T9" fmla="*/ 0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5">
                  <a:moveTo>
                    <a:pt x="0" y="0"/>
                  </a:moveTo>
                  <a:cubicBezTo>
                    <a:pt x="3" y="2"/>
                    <a:pt x="5" y="4"/>
                    <a:pt x="8" y="5"/>
                  </a:cubicBezTo>
                  <a:cubicBezTo>
                    <a:pt x="10" y="5"/>
                    <a:pt x="11" y="4"/>
                    <a:pt x="13" y="3"/>
                  </a:cubicBezTo>
                  <a:cubicBezTo>
                    <a:pt x="12" y="3"/>
                    <a:pt x="12" y="2"/>
                    <a:pt x="12" y="2"/>
                  </a:cubicBezTo>
                  <a:cubicBezTo>
                    <a:pt x="8" y="1"/>
                    <a:pt x="4" y="0"/>
                    <a:pt x="0" y="0"/>
                  </a:cubicBezTo>
                </a:path>
              </a:pathLst>
            </a:custGeom>
            <a:solidFill>
              <a:srgbClr val="E1DE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06" name="Freeform 1743">
              <a:extLst>
                <a:ext uri="{FF2B5EF4-FFF2-40B4-BE49-F238E27FC236}">
                  <a16:creationId xmlns:a16="http://schemas.microsoft.com/office/drawing/2014/main" id="{6F7BD76D-DFB8-42EB-9813-1297C1240FD1}"/>
                </a:ext>
              </a:extLst>
            </p:cNvPr>
            <p:cNvSpPr>
              <a:spLocks/>
            </p:cNvSpPr>
            <p:nvPr/>
          </p:nvSpPr>
          <p:spPr bwMode="auto">
            <a:xfrm>
              <a:off x="926" y="1238"/>
              <a:ext cx="8" cy="8"/>
            </a:xfrm>
            <a:custGeom>
              <a:avLst/>
              <a:gdLst>
                <a:gd name="T0" fmla="*/ 34 w 5"/>
                <a:gd name="T1" fmla="*/ 0 h 5"/>
                <a:gd name="T2" fmla="*/ 0 w 5"/>
                <a:gd name="T3" fmla="*/ 13 h 5"/>
                <a:gd name="T4" fmla="*/ 26 w 5"/>
                <a:gd name="T5" fmla="*/ 34 h 5"/>
                <a:gd name="T6" fmla="*/ 34 w 5"/>
                <a:gd name="T7" fmla="*/ 34 h 5"/>
                <a:gd name="T8" fmla="*/ 34 w 5"/>
                <a:gd name="T9" fmla="*/ 0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5">
                  <a:moveTo>
                    <a:pt x="5" y="0"/>
                  </a:moveTo>
                  <a:cubicBezTo>
                    <a:pt x="3" y="1"/>
                    <a:pt x="2" y="2"/>
                    <a:pt x="0" y="2"/>
                  </a:cubicBezTo>
                  <a:cubicBezTo>
                    <a:pt x="1" y="3"/>
                    <a:pt x="3" y="4"/>
                    <a:pt x="4" y="5"/>
                  </a:cubicBezTo>
                  <a:cubicBezTo>
                    <a:pt x="4" y="5"/>
                    <a:pt x="5" y="5"/>
                    <a:pt x="5" y="5"/>
                  </a:cubicBezTo>
                  <a:cubicBezTo>
                    <a:pt x="5" y="3"/>
                    <a:pt x="5" y="2"/>
                    <a:pt x="5" y="0"/>
                  </a:cubicBezTo>
                </a:path>
              </a:pathLst>
            </a:custGeom>
            <a:solidFill>
              <a:srgbClr val="EDEB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07" name="Freeform 1744">
              <a:extLst>
                <a:ext uri="{FF2B5EF4-FFF2-40B4-BE49-F238E27FC236}">
                  <a16:creationId xmlns:a16="http://schemas.microsoft.com/office/drawing/2014/main" id="{AAC0F4FE-323A-48CD-A6D0-4C8990CBC42A}"/>
                </a:ext>
              </a:extLst>
            </p:cNvPr>
            <p:cNvSpPr>
              <a:spLocks/>
            </p:cNvSpPr>
            <p:nvPr/>
          </p:nvSpPr>
          <p:spPr bwMode="auto">
            <a:xfrm>
              <a:off x="885" y="1206"/>
              <a:ext cx="48" cy="30"/>
            </a:xfrm>
            <a:custGeom>
              <a:avLst/>
              <a:gdLst>
                <a:gd name="T0" fmla="*/ 77 w 30"/>
                <a:gd name="T1" fmla="*/ 0 h 19"/>
                <a:gd name="T2" fmla="*/ 0 w 30"/>
                <a:gd name="T3" fmla="*/ 13 h 19"/>
                <a:gd name="T4" fmla="*/ 8 w 30"/>
                <a:gd name="T5" fmla="*/ 21 h 19"/>
                <a:gd name="T6" fmla="*/ 118 w 30"/>
                <a:gd name="T7" fmla="*/ 107 h 19"/>
                <a:gd name="T8" fmla="*/ 197 w 30"/>
                <a:gd name="T9" fmla="*/ 117 h 19"/>
                <a:gd name="T10" fmla="*/ 197 w 30"/>
                <a:gd name="T11" fmla="*/ 95 h 19"/>
                <a:gd name="T12" fmla="*/ 98 w 30"/>
                <a:gd name="T13" fmla="*/ 21 h 19"/>
                <a:gd name="T14" fmla="*/ 77 w 30"/>
                <a:gd name="T15" fmla="*/ 0 h 1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0" h="19">
                  <a:moveTo>
                    <a:pt x="12" y="0"/>
                  </a:moveTo>
                  <a:cubicBezTo>
                    <a:pt x="8" y="1"/>
                    <a:pt x="4" y="1"/>
                    <a:pt x="0" y="2"/>
                  </a:cubicBezTo>
                  <a:cubicBezTo>
                    <a:pt x="1" y="2"/>
                    <a:pt x="1" y="3"/>
                    <a:pt x="1" y="3"/>
                  </a:cubicBezTo>
                  <a:cubicBezTo>
                    <a:pt x="7" y="8"/>
                    <a:pt x="13" y="13"/>
                    <a:pt x="18" y="17"/>
                  </a:cubicBezTo>
                  <a:cubicBezTo>
                    <a:pt x="22" y="17"/>
                    <a:pt x="26" y="18"/>
                    <a:pt x="30" y="19"/>
                  </a:cubicBezTo>
                  <a:cubicBezTo>
                    <a:pt x="30" y="18"/>
                    <a:pt x="30" y="16"/>
                    <a:pt x="30" y="15"/>
                  </a:cubicBezTo>
                  <a:cubicBezTo>
                    <a:pt x="25" y="11"/>
                    <a:pt x="19" y="8"/>
                    <a:pt x="15" y="3"/>
                  </a:cubicBezTo>
                  <a:cubicBezTo>
                    <a:pt x="14" y="2"/>
                    <a:pt x="13" y="1"/>
                    <a:pt x="12" y="0"/>
                  </a:cubicBezTo>
                </a:path>
              </a:pathLst>
            </a:custGeom>
            <a:solidFill>
              <a:srgbClr val="EDEB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08" name="Freeform 1745">
              <a:extLst>
                <a:ext uri="{FF2B5EF4-FFF2-40B4-BE49-F238E27FC236}">
                  <a16:creationId xmlns:a16="http://schemas.microsoft.com/office/drawing/2014/main" id="{9EC00E90-1250-40E2-B1C2-A0D161D39ECF}"/>
                </a:ext>
              </a:extLst>
            </p:cNvPr>
            <p:cNvSpPr>
              <a:spLocks/>
            </p:cNvSpPr>
            <p:nvPr/>
          </p:nvSpPr>
          <p:spPr bwMode="auto">
            <a:xfrm>
              <a:off x="904" y="1204"/>
              <a:ext cx="29" cy="26"/>
            </a:xfrm>
            <a:custGeom>
              <a:avLst/>
              <a:gdLst>
                <a:gd name="T0" fmla="*/ 63 w 18"/>
                <a:gd name="T1" fmla="*/ 0 h 16"/>
                <a:gd name="T2" fmla="*/ 0 w 18"/>
                <a:gd name="T3" fmla="*/ 8 h 16"/>
                <a:gd name="T4" fmla="*/ 21 w 18"/>
                <a:gd name="T5" fmla="*/ 29 h 16"/>
                <a:gd name="T6" fmla="*/ 122 w 18"/>
                <a:gd name="T7" fmla="*/ 111 h 16"/>
                <a:gd name="T8" fmla="*/ 63 w 18"/>
                <a:gd name="T9" fmla="*/ 0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16">
                  <a:moveTo>
                    <a:pt x="9" y="0"/>
                  </a:moveTo>
                  <a:cubicBezTo>
                    <a:pt x="6" y="0"/>
                    <a:pt x="3" y="1"/>
                    <a:pt x="0" y="1"/>
                  </a:cubicBezTo>
                  <a:cubicBezTo>
                    <a:pt x="1" y="2"/>
                    <a:pt x="2" y="3"/>
                    <a:pt x="3" y="4"/>
                  </a:cubicBezTo>
                  <a:cubicBezTo>
                    <a:pt x="7" y="9"/>
                    <a:pt x="13" y="12"/>
                    <a:pt x="18" y="16"/>
                  </a:cubicBezTo>
                  <a:cubicBezTo>
                    <a:pt x="17" y="9"/>
                    <a:pt x="14" y="4"/>
                    <a:pt x="9" y="0"/>
                  </a:cubicBezTo>
                </a:path>
              </a:pathLst>
            </a:custGeom>
            <a:solidFill>
              <a:srgbClr val="F5F4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09" name="Freeform 1746">
              <a:extLst>
                <a:ext uri="{FF2B5EF4-FFF2-40B4-BE49-F238E27FC236}">
                  <a16:creationId xmlns:a16="http://schemas.microsoft.com/office/drawing/2014/main" id="{E6FFC2F7-03F2-4D7D-B825-CF38B14707DD}"/>
                </a:ext>
              </a:extLst>
            </p:cNvPr>
            <p:cNvSpPr>
              <a:spLocks/>
            </p:cNvSpPr>
            <p:nvPr/>
          </p:nvSpPr>
          <p:spPr bwMode="auto">
            <a:xfrm>
              <a:off x="883" y="1302"/>
              <a:ext cx="45" cy="19"/>
            </a:xfrm>
            <a:custGeom>
              <a:avLst/>
              <a:gdLst>
                <a:gd name="T0" fmla="*/ 162 w 28"/>
                <a:gd name="T1" fmla="*/ 0 h 12"/>
                <a:gd name="T2" fmla="*/ 109 w 28"/>
                <a:gd name="T3" fmla="*/ 8 h 12"/>
                <a:gd name="T4" fmla="*/ 0 w 28"/>
                <a:gd name="T5" fmla="*/ 76 h 12"/>
                <a:gd name="T6" fmla="*/ 47 w 28"/>
                <a:gd name="T7" fmla="*/ 76 h 12"/>
                <a:gd name="T8" fmla="*/ 141 w 28"/>
                <a:gd name="T9" fmla="*/ 40 h 12"/>
                <a:gd name="T10" fmla="*/ 166 w 28"/>
                <a:gd name="T11" fmla="*/ 43 h 12"/>
                <a:gd name="T12" fmla="*/ 175 w 28"/>
                <a:gd name="T13" fmla="*/ 43 h 12"/>
                <a:gd name="T14" fmla="*/ 178 w 28"/>
                <a:gd name="T15" fmla="*/ 8 h 12"/>
                <a:gd name="T16" fmla="*/ 178 w 28"/>
                <a:gd name="T17" fmla="*/ 0 h 12"/>
                <a:gd name="T18" fmla="*/ 162 w 28"/>
                <a:gd name="T19" fmla="*/ 0 h 1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8" h="12">
                  <a:moveTo>
                    <a:pt x="24" y="0"/>
                  </a:moveTo>
                  <a:cubicBezTo>
                    <a:pt x="22" y="0"/>
                    <a:pt x="19" y="0"/>
                    <a:pt x="16" y="1"/>
                  </a:cubicBezTo>
                  <a:cubicBezTo>
                    <a:pt x="10" y="3"/>
                    <a:pt x="5" y="8"/>
                    <a:pt x="0" y="12"/>
                  </a:cubicBezTo>
                  <a:cubicBezTo>
                    <a:pt x="2" y="12"/>
                    <a:pt x="4" y="12"/>
                    <a:pt x="7" y="12"/>
                  </a:cubicBezTo>
                  <a:cubicBezTo>
                    <a:pt x="12" y="9"/>
                    <a:pt x="17" y="6"/>
                    <a:pt x="21" y="6"/>
                  </a:cubicBezTo>
                  <a:cubicBezTo>
                    <a:pt x="22" y="6"/>
                    <a:pt x="24" y="6"/>
                    <a:pt x="25" y="7"/>
                  </a:cubicBezTo>
                  <a:cubicBezTo>
                    <a:pt x="25" y="7"/>
                    <a:pt x="26" y="7"/>
                    <a:pt x="26" y="7"/>
                  </a:cubicBezTo>
                  <a:cubicBezTo>
                    <a:pt x="27" y="5"/>
                    <a:pt x="28" y="3"/>
                    <a:pt x="27" y="1"/>
                  </a:cubicBezTo>
                  <a:cubicBezTo>
                    <a:pt x="27" y="1"/>
                    <a:pt x="27" y="0"/>
                    <a:pt x="27" y="0"/>
                  </a:cubicBezTo>
                  <a:cubicBezTo>
                    <a:pt x="26" y="0"/>
                    <a:pt x="25" y="0"/>
                    <a:pt x="24" y="0"/>
                  </a:cubicBezTo>
                </a:path>
              </a:pathLst>
            </a:custGeom>
            <a:solidFill>
              <a:srgbClr val="B2AB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10" name="Freeform 1747">
              <a:extLst>
                <a:ext uri="{FF2B5EF4-FFF2-40B4-BE49-F238E27FC236}">
                  <a16:creationId xmlns:a16="http://schemas.microsoft.com/office/drawing/2014/main" id="{32C255D8-838F-4F23-9820-481E048B3698}"/>
                </a:ext>
              </a:extLst>
            </p:cNvPr>
            <p:cNvSpPr>
              <a:spLocks/>
            </p:cNvSpPr>
            <p:nvPr/>
          </p:nvSpPr>
          <p:spPr bwMode="auto">
            <a:xfrm>
              <a:off x="923" y="1313"/>
              <a:ext cx="2" cy="2"/>
            </a:xfrm>
            <a:custGeom>
              <a:avLst/>
              <a:gdLst>
                <a:gd name="T0" fmla="*/ 16 w 1"/>
                <a:gd name="T1" fmla="*/ 0 h 1"/>
                <a:gd name="T2" fmla="*/ 0 w 1"/>
                <a:gd name="T3" fmla="*/ 0 h 1"/>
                <a:gd name="T4" fmla="*/ 0 w 1"/>
                <a:gd name="T5" fmla="*/ 16 h 1"/>
                <a:gd name="T6" fmla="*/ 16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CFC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11" name="Freeform 1748">
              <a:extLst>
                <a:ext uri="{FF2B5EF4-FFF2-40B4-BE49-F238E27FC236}">
                  <a16:creationId xmlns:a16="http://schemas.microsoft.com/office/drawing/2014/main" id="{CD93DECA-A965-4D29-BA66-D96202372E99}"/>
                </a:ext>
              </a:extLst>
            </p:cNvPr>
            <p:cNvSpPr>
              <a:spLocks/>
            </p:cNvSpPr>
            <p:nvPr/>
          </p:nvSpPr>
          <p:spPr bwMode="auto">
            <a:xfrm>
              <a:off x="780" y="1328"/>
              <a:ext cx="76" cy="41"/>
            </a:xfrm>
            <a:custGeom>
              <a:avLst/>
              <a:gdLst>
                <a:gd name="T0" fmla="*/ 296 w 47"/>
                <a:gd name="T1" fmla="*/ 0 h 26"/>
                <a:gd name="T2" fmla="*/ 246 w 47"/>
                <a:gd name="T3" fmla="*/ 21 h 26"/>
                <a:gd name="T4" fmla="*/ 144 w 47"/>
                <a:gd name="T5" fmla="*/ 82 h 26"/>
                <a:gd name="T6" fmla="*/ 144 w 47"/>
                <a:gd name="T7" fmla="*/ 87 h 26"/>
                <a:gd name="T8" fmla="*/ 131 w 47"/>
                <a:gd name="T9" fmla="*/ 87 h 26"/>
                <a:gd name="T10" fmla="*/ 0 w 47"/>
                <a:gd name="T11" fmla="*/ 142 h 26"/>
                <a:gd name="T12" fmla="*/ 13 w 47"/>
                <a:gd name="T13" fmla="*/ 162 h 26"/>
                <a:gd name="T14" fmla="*/ 47 w 47"/>
                <a:gd name="T15" fmla="*/ 142 h 26"/>
                <a:gd name="T16" fmla="*/ 157 w 47"/>
                <a:gd name="T17" fmla="*/ 95 h 26"/>
                <a:gd name="T18" fmla="*/ 165 w 47"/>
                <a:gd name="T19" fmla="*/ 95 h 26"/>
                <a:gd name="T20" fmla="*/ 178 w 47"/>
                <a:gd name="T21" fmla="*/ 95 h 26"/>
                <a:gd name="T22" fmla="*/ 191 w 47"/>
                <a:gd name="T23" fmla="*/ 95 h 26"/>
                <a:gd name="T24" fmla="*/ 207 w 47"/>
                <a:gd name="T25" fmla="*/ 95 h 26"/>
                <a:gd name="T26" fmla="*/ 246 w 47"/>
                <a:gd name="T27" fmla="*/ 55 h 26"/>
                <a:gd name="T28" fmla="*/ 322 w 47"/>
                <a:gd name="T29" fmla="*/ 33 h 26"/>
                <a:gd name="T30" fmla="*/ 296 w 47"/>
                <a:gd name="T31" fmla="*/ 0 h 2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47" h="26">
                  <a:moveTo>
                    <a:pt x="43" y="0"/>
                  </a:moveTo>
                  <a:cubicBezTo>
                    <a:pt x="41" y="1"/>
                    <a:pt x="38" y="2"/>
                    <a:pt x="36" y="3"/>
                  </a:cubicBezTo>
                  <a:cubicBezTo>
                    <a:pt x="31" y="7"/>
                    <a:pt x="26" y="10"/>
                    <a:pt x="21" y="13"/>
                  </a:cubicBezTo>
                  <a:cubicBezTo>
                    <a:pt x="21" y="13"/>
                    <a:pt x="21" y="14"/>
                    <a:pt x="21" y="14"/>
                  </a:cubicBezTo>
                  <a:cubicBezTo>
                    <a:pt x="20" y="14"/>
                    <a:pt x="19" y="14"/>
                    <a:pt x="19" y="14"/>
                  </a:cubicBezTo>
                  <a:cubicBezTo>
                    <a:pt x="13" y="17"/>
                    <a:pt x="7" y="20"/>
                    <a:pt x="0" y="23"/>
                  </a:cubicBezTo>
                  <a:cubicBezTo>
                    <a:pt x="1" y="24"/>
                    <a:pt x="1" y="25"/>
                    <a:pt x="2" y="26"/>
                  </a:cubicBezTo>
                  <a:cubicBezTo>
                    <a:pt x="4" y="25"/>
                    <a:pt x="6" y="24"/>
                    <a:pt x="7" y="23"/>
                  </a:cubicBezTo>
                  <a:cubicBezTo>
                    <a:pt x="12" y="20"/>
                    <a:pt x="18" y="17"/>
                    <a:pt x="23" y="15"/>
                  </a:cubicBezTo>
                  <a:cubicBezTo>
                    <a:pt x="23" y="15"/>
                    <a:pt x="24" y="15"/>
                    <a:pt x="24" y="15"/>
                  </a:cubicBezTo>
                  <a:cubicBezTo>
                    <a:pt x="25" y="15"/>
                    <a:pt x="26" y="15"/>
                    <a:pt x="26" y="15"/>
                  </a:cubicBezTo>
                  <a:cubicBezTo>
                    <a:pt x="27" y="15"/>
                    <a:pt x="28" y="15"/>
                    <a:pt x="28" y="15"/>
                  </a:cubicBezTo>
                  <a:cubicBezTo>
                    <a:pt x="29" y="15"/>
                    <a:pt x="30" y="15"/>
                    <a:pt x="30" y="15"/>
                  </a:cubicBezTo>
                  <a:cubicBezTo>
                    <a:pt x="33" y="14"/>
                    <a:pt x="33" y="10"/>
                    <a:pt x="36" y="9"/>
                  </a:cubicBezTo>
                  <a:cubicBezTo>
                    <a:pt x="39" y="6"/>
                    <a:pt x="43" y="5"/>
                    <a:pt x="47" y="5"/>
                  </a:cubicBezTo>
                  <a:cubicBezTo>
                    <a:pt x="45" y="3"/>
                    <a:pt x="44" y="2"/>
                    <a:pt x="43" y="0"/>
                  </a:cubicBezTo>
                </a:path>
              </a:pathLst>
            </a:custGeom>
            <a:solidFill>
              <a:srgbClr val="B2AB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12" name="Freeform 1749">
              <a:extLst>
                <a:ext uri="{FF2B5EF4-FFF2-40B4-BE49-F238E27FC236}">
                  <a16:creationId xmlns:a16="http://schemas.microsoft.com/office/drawing/2014/main" id="{7D12E899-740A-4A19-BFCE-5A39A78FC119}"/>
                </a:ext>
              </a:extLst>
            </p:cNvPr>
            <p:cNvSpPr>
              <a:spLocks/>
            </p:cNvSpPr>
            <p:nvPr/>
          </p:nvSpPr>
          <p:spPr bwMode="auto">
            <a:xfrm>
              <a:off x="925" y="1308"/>
              <a:ext cx="37" cy="47"/>
            </a:xfrm>
            <a:custGeom>
              <a:avLst/>
              <a:gdLst>
                <a:gd name="T0" fmla="*/ 55 w 23"/>
                <a:gd name="T1" fmla="*/ 0 h 29"/>
                <a:gd name="T2" fmla="*/ 0 w 23"/>
                <a:gd name="T3" fmla="*/ 34 h 29"/>
                <a:gd name="T4" fmla="*/ 26 w 23"/>
                <a:gd name="T5" fmla="*/ 97 h 29"/>
                <a:gd name="T6" fmla="*/ 55 w 23"/>
                <a:gd name="T7" fmla="*/ 123 h 29"/>
                <a:gd name="T8" fmla="*/ 13 w 23"/>
                <a:gd name="T9" fmla="*/ 199 h 29"/>
                <a:gd name="T10" fmla="*/ 109 w 23"/>
                <a:gd name="T11" fmla="*/ 165 h 29"/>
                <a:gd name="T12" fmla="*/ 132 w 23"/>
                <a:gd name="T13" fmla="*/ 34 h 29"/>
                <a:gd name="T14" fmla="*/ 101 w 23"/>
                <a:gd name="T15" fmla="*/ 34 h 29"/>
                <a:gd name="T16" fmla="*/ 68 w 23"/>
                <a:gd name="T17" fmla="*/ 8 h 29"/>
                <a:gd name="T18" fmla="*/ 55 w 23"/>
                <a:gd name="T19" fmla="*/ 0 h 2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3" h="29">
                  <a:moveTo>
                    <a:pt x="8" y="0"/>
                  </a:moveTo>
                  <a:cubicBezTo>
                    <a:pt x="5" y="2"/>
                    <a:pt x="3" y="3"/>
                    <a:pt x="0" y="5"/>
                  </a:cubicBezTo>
                  <a:cubicBezTo>
                    <a:pt x="2" y="6"/>
                    <a:pt x="3" y="9"/>
                    <a:pt x="4" y="14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7" y="22"/>
                    <a:pt x="5" y="25"/>
                    <a:pt x="2" y="29"/>
                  </a:cubicBezTo>
                  <a:cubicBezTo>
                    <a:pt x="7" y="27"/>
                    <a:pt x="11" y="25"/>
                    <a:pt x="16" y="24"/>
                  </a:cubicBezTo>
                  <a:cubicBezTo>
                    <a:pt x="18" y="18"/>
                    <a:pt x="23" y="12"/>
                    <a:pt x="20" y="5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3" y="3"/>
                    <a:pt x="11" y="2"/>
                    <a:pt x="10" y="1"/>
                  </a:cubicBezTo>
                  <a:cubicBezTo>
                    <a:pt x="9" y="1"/>
                    <a:pt x="8" y="1"/>
                    <a:pt x="8" y="0"/>
                  </a:cubicBezTo>
                </a:path>
              </a:pathLst>
            </a:custGeom>
            <a:solidFill>
              <a:srgbClr val="CFC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13" name="Freeform 1750">
              <a:extLst>
                <a:ext uri="{FF2B5EF4-FFF2-40B4-BE49-F238E27FC236}">
                  <a16:creationId xmlns:a16="http://schemas.microsoft.com/office/drawing/2014/main" id="{04AB86C2-D397-4FAE-B9C9-4B616B5B206F}"/>
                </a:ext>
              </a:extLst>
            </p:cNvPr>
            <p:cNvSpPr>
              <a:spLocks/>
            </p:cNvSpPr>
            <p:nvPr/>
          </p:nvSpPr>
          <p:spPr bwMode="auto">
            <a:xfrm>
              <a:off x="925" y="1304"/>
              <a:ext cx="8" cy="9"/>
            </a:xfrm>
            <a:custGeom>
              <a:avLst/>
              <a:gdLst>
                <a:gd name="T0" fmla="*/ 8 w 5"/>
                <a:gd name="T1" fmla="*/ 0 h 6"/>
                <a:gd name="T2" fmla="*/ 0 w 5"/>
                <a:gd name="T3" fmla="*/ 32 h 6"/>
                <a:gd name="T4" fmla="*/ 34 w 5"/>
                <a:gd name="T5" fmla="*/ 12 h 6"/>
                <a:gd name="T6" fmla="*/ 8 w 5"/>
                <a:gd name="T7" fmla="*/ 0 h 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6">
                  <a:moveTo>
                    <a:pt x="1" y="0"/>
                  </a:moveTo>
                  <a:cubicBezTo>
                    <a:pt x="2" y="2"/>
                    <a:pt x="1" y="4"/>
                    <a:pt x="0" y="6"/>
                  </a:cubicBezTo>
                  <a:cubicBezTo>
                    <a:pt x="2" y="5"/>
                    <a:pt x="4" y="3"/>
                    <a:pt x="5" y="2"/>
                  </a:cubicBezTo>
                  <a:cubicBezTo>
                    <a:pt x="4" y="2"/>
                    <a:pt x="2" y="1"/>
                    <a:pt x="1" y="0"/>
                  </a:cubicBezTo>
                </a:path>
              </a:pathLst>
            </a:custGeom>
            <a:solidFill>
              <a:srgbClr val="CFC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14" name="Freeform 1751">
              <a:extLst>
                <a:ext uri="{FF2B5EF4-FFF2-40B4-BE49-F238E27FC236}">
                  <a16:creationId xmlns:a16="http://schemas.microsoft.com/office/drawing/2014/main" id="{781CDD59-721B-49E5-9DAD-F67396E90E59}"/>
                </a:ext>
              </a:extLst>
            </p:cNvPr>
            <p:cNvSpPr>
              <a:spLocks/>
            </p:cNvSpPr>
            <p:nvPr/>
          </p:nvSpPr>
          <p:spPr bwMode="auto">
            <a:xfrm>
              <a:off x="923" y="1307"/>
              <a:ext cx="15" cy="9"/>
            </a:xfrm>
            <a:custGeom>
              <a:avLst/>
              <a:gdLst>
                <a:gd name="T0" fmla="*/ 47 w 9"/>
                <a:gd name="T1" fmla="*/ 0 h 6"/>
                <a:gd name="T2" fmla="*/ 8 w 9"/>
                <a:gd name="T3" fmla="*/ 21 h 6"/>
                <a:gd name="T4" fmla="*/ 0 w 9"/>
                <a:gd name="T5" fmla="*/ 27 h 6"/>
                <a:gd name="T6" fmla="*/ 8 w 9"/>
                <a:gd name="T7" fmla="*/ 32 h 6"/>
                <a:gd name="T8" fmla="*/ 70 w 9"/>
                <a:gd name="T9" fmla="*/ 8 h 6"/>
                <a:gd name="T10" fmla="*/ 47 w 9"/>
                <a:gd name="T11" fmla="*/ 0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" h="6">
                  <a:moveTo>
                    <a:pt x="6" y="0"/>
                  </a:moveTo>
                  <a:cubicBezTo>
                    <a:pt x="5" y="1"/>
                    <a:pt x="3" y="3"/>
                    <a:pt x="1" y="4"/>
                  </a:cubicBezTo>
                  <a:cubicBezTo>
                    <a:pt x="1" y="4"/>
                    <a:pt x="1" y="4"/>
                    <a:pt x="0" y="5"/>
                  </a:cubicBezTo>
                  <a:cubicBezTo>
                    <a:pt x="1" y="5"/>
                    <a:pt x="1" y="5"/>
                    <a:pt x="1" y="6"/>
                  </a:cubicBezTo>
                  <a:cubicBezTo>
                    <a:pt x="4" y="4"/>
                    <a:pt x="6" y="3"/>
                    <a:pt x="9" y="1"/>
                  </a:cubicBezTo>
                  <a:cubicBezTo>
                    <a:pt x="8" y="1"/>
                    <a:pt x="7" y="1"/>
                    <a:pt x="6" y="0"/>
                  </a:cubicBezTo>
                </a:path>
              </a:pathLst>
            </a:custGeom>
            <a:solidFill>
              <a:srgbClr val="E1DE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15" name="Freeform 1752">
              <a:extLst>
                <a:ext uri="{FF2B5EF4-FFF2-40B4-BE49-F238E27FC236}">
                  <a16:creationId xmlns:a16="http://schemas.microsoft.com/office/drawing/2014/main" id="{FD3BD305-E0B7-4442-910B-9E6F05BB4B69}"/>
                </a:ext>
              </a:extLst>
            </p:cNvPr>
            <p:cNvSpPr>
              <a:spLocks/>
            </p:cNvSpPr>
            <p:nvPr/>
          </p:nvSpPr>
          <p:spPr bwMode="auto">
            <a:xfrm>
              <a:off x="849" y="1321"/>
              <a:ext cx="45" cy="15"/>
            </a:xfrm>
            <a:custGeom>
              <a:avLst/>
              <a:gdLst>
                <a:gd name="T0" fmla="*/ 141 w 28"/>
                <a:gd name="T1" fmla="*/ 0 h 9"/>
                <a:gd name="T2" fmla="*/ 76 w 28"/>
                <a:gd name="T3" fmla="*/ 37 h 9"/>
                <a:gd name="T4" fmla="*/ 59 w 28"/>
                <a:gd name="T5" fmla="*/ 37 h 9"/>
                <a:gd name="T6" fmla="*/ 13 w 28"/>
                <a:gd name="T7" fmla="*/ 22 h 9"/>
                <a:gd name="T8" fmla="*/ 0 w 28"/>
                <a:gd name="T9" fmla="*/ 33 h 9"/>
                <a:gd name="T10" fmla="*/ 26 w 28"/>
                <a:gd name="T11" fmla="*/ 70 h 9"/>
                <a:gd name="T12" fmla="*/ 132 w 28"/>
                <a:gd name="T13" fmla="*/ 37 h 9"/>
                <a:gd name="T14" fmla="*/ 186 w 28"/>
                <a:gd name="T15" fmla="*/ 0 h 9"/>
                <a:gd name="T16" fmla="*/ 141 w 28"/>
                <a:gd name="T17" fmla="*/ 0 h 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8" h="9">
                  <a:moveTo>
                    <a:pt x="21" y="0"/>
                  </a:moveTo>
                  <a:cubicBezTo>
                    <a:pt x="18" y="2"/>
                    <a:pt x="15" y="4"/>
                    <a:pt x="11" y="5"/>
                  </a:cubicBezTo>
                  <a:cubicBezTo>
                    <a:pt x="10" y="5"/>
                    <a:pt x="10" y="5"/>
                    <a:pt x="9" y="5"/>
                  </a:cubicBezTo>
                  <a:cubicBezTo>
                    <a:pt x="7" y="5"/>
                    <a:pt x="5" y="4"/>
                    <a:pt x="2" y="3"/>
                  </a:cubicBezTo>
                  <a:cubicBezTo>
                    <a:pt x="1" y="4"/>
                    <a:pt x="1" y="4"/>
                    <a:pt x="0" y="4"/>
                  </a:cubicBezTo>
                  <a:cubicBezTo>
                    <a:pt x="1" y="6"/>
                    <a:pt x="2" y="7"/>
                    <a:pt x="4" y="9"/>
                  </a:cubicBezTo>
                  <a:cubicBezTo>
                    <a:pt x="9" y="8"/>
                    <a:pt x="14" y="7"/>
                    <a:pt x="20" y="5"/>
                  </a:cubicBezTo>
                  <a:cubicBezTo>
                    <a:pt x="23" y="3"/>
                    <a:pt x="25" y="2"/>
                    <a:pt x="28" y="0"/>
                  </a:cubicBezTo>
                  <a:cubicBezTo>
                    <a:pt x="25" y="0"/>
                    <a:pt x="23" y="0"/>
                    <a:pt x="21" y="0"/>
                  </a:cubicBezTo>
                </a:path>
              </a:pathLst>
            </a:custGeom>
            <a:solidFill>
              <a:srgbClr val="CFC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16" name="Freeform 1753">
              <a:extLst>
                <a:ext uri="{FF2B5EF4-FFF2-40B4-BE49-F238E27FC236}">
                  <a16:creationId xmlns:a16="http://schemas.microsoft.com/office/drawing/2014/main" id="{CE2D9D59-7949-4E1D-A8CA-CCC91EF4EEF4}"/>
                </a:ext>
              </a:extLst>
            </p:cNvPr>
            <p:cNvSpPr>
              <a:spLocks/>
            </p:cNvSpPr>
            <p:nvPr/>
          </p:nvSpPr>
          <p:spPr bwMode="auto">
            <a:xfrm>
              <a:off x="926" y="1302"/>
              <a:ext cx="1" cy="2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6 h 1"/>
                <a:gd name="T4" fmla="*/ 0 w 1"/>
                <a:gd name="T5" fmla="*/ 0 h 1"/>
                <a:gd name="T6" fmla="*/ 0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CFC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17" name="Freeform 1754">
              <a:extLst>
                <a:ext uri="{FF2B5EF4-FFF2-40B4-BE49-F238E27FC236}">
                  <a16:creationId xmlns:a16="http://schemas.microsoft.com/office/drawing/2014/main" id="{4DA436C3-19CD-4751-B12F-E73BE44A2AA7}"/>
                </a:ext>
              </a:extLst>
            </p:cNvPr>
            <p:cNvSpPr>
              <a:spLocks/>
            </p:cNvSpPr>
            <p:nvPr/>
          </p:nvSpPr>
          <p:spPr bwMode="auto">
            <a:xfrm>
              <a:off x="938" y="1308"/>
              <a:ext cx="3" cy="2"/>
            </a:xfrm>
            <a:custGeom>
              <a:avLst/>
              <a:gdLst>
                <a:gd name="T0" fmla="*/ 8 w 2"/>
                <a:gd name="T1" fmla="*/ 0 h 1"/>
                <a:gd name="T2" fmla="*/ 0 w 2"/>
                <a:gd name="T3" fmla="*/ 0 h 1"/>
                <a:gd name="T4" fmla="*/ 12 w 2"/>
                <a:gd name="T5" fmla="*/ 16 h 1"/>
                <a:gd name="T6" fmla="*/ 8 w 2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1" y="1"/>
                    <a:pt x="2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E1DE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18" name="Freeform 1755">
              <a:extLst>
                <a:ext uri="{FF2B5EF4-FFF2-40B4-BE49-F238E27FC236}">
                  <a16:creationId xmlns:a16="http://schemas.microsoft.com/office/drawing/2014/main" id="{8391FFEF-72F7-422B-8159-FC916315BF8B}"/>
                </a:ext>
              </a:extLst>
            </p:cNvPr>
            <p:cNvSpPr>
              <a:spLocks/>
            </p:cNvSpPr>
            <p:nvPr/>
          </p:nvSpPr>
          <p:spPr bwMode="auto">
            <a:xfrm>
              <a:off x="926" y="1302"/>
              <a:ext cx="10" cy="5"/>
            </a:xfrm>
            <a:custGeom>
              <a:avLst/>
              <a:gdLst>
                <a:gd name="T0" fmla="*/ 0 w 6"/>
                <a:gd name="T1" fmla="*/ 0 h 3"/>
                <a:gd name="T2" fmla="*/ 0 w 6"/>
                <a:gd name="T3" fmla="*/ 8 h 3"/>
                <a:gd name="T4" fmla="*/ 33 w 6"/>
                <a:gd name="T5" fmla="*/ 22 h 3"/>
                <a:gd name="T6" fmla="*/ 47 w 6"/>
                <a:gd name="T7" fmla="*/ 22 h 3"/>
                <a:gd name="T8" fmla="*/ 0 w 6"/>
                <a:gd name="T9" fmla="*/ 0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3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1" y="2"/>
                    <a:pt x="3" y="3"/>
                    <a:pt x="4" y="3"/>
                  </a:cubicBezTo>
                  <a:cubicBezTo>
                    <a:pt x="5" y="3"/>
                    <a:pt x="5" y="3"/>
                    <a:pt x="6" y="3"/>
                  </a:cubicBezTo>
                  <a:cubicBezTo>
                    <a:pt x="4" y="2"/>
                    <a:pt x="2" y="1"/>
                    <a:pt x="0" y="0"/>
                  </a:cubicBezTo>
                </a:path>
              </a:pathLst>
            </a:custGeom>
            <a:solidFill>
              <a:srgbClr val="E1DE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19" name="Freeform 1756">
              <a:extLst>
                <a:ext uri="{FF2B5EF4-FFF2-40B4-BE49-F238E27FC236}">
                  <a16:creationId xmlns:a16="http://schemas.microsoft.com/office/drawing/2014/main" id="{B62B9662-54F2-4451-A37E-B45B068E4887}"/>
                </a:ext>
              </a:extLst>
            </p:cNvPr>
            <p:cNvSpPr>
              <a:spLocks/>
            </p:cNvSpPr>
            <p:nvPr/>
          </p:nvSpPr>
          <p:spPr bwMode="auto">
            <a:xfrm>
              <a:off x="933" y="1307"/>
              <a:ext cx="6" cy="1"/>
            </a:xfrm>
            <a:custGeom>
              <a:avLst/>
              <a:gdLst>
                <a:gd name="T0" fmla="*/ 12 w 4"/>
                <a:gd name="T1" fmla="*/ 0 h 1"/>
                <a:gd name="T2" fmla="*/ 0 w 4"/>
                <a:gd name="T3" fmla="*/ 0 h 1"/>
                <a:gd name="T4" fmla="*/ 18 w 4"/>
                <a:gd name="T5" fmla="*/ 1 h 1"/>
                <a:gd name="T6" fmla="*/ 21 w 4"/>
                <a:gd name="T7" fmla="*/ 1 h 1"/>
                <a:gd name="T8" fmla="*/ 12 w 4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1">
                  <a:moveTo>
                    <a:pt x="2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1" y="1"/>
                    <a:pt x="2" y="1"/>
                    <a:pt x="3" y="1"/>
                  </a:cubicBezTo>
                  <a:cubicBezTo>
                    <a:pt x="3" y="1"/>
                    <a:pt x="3" y="1"/>
                    <a:pt x="4" y="1"/>
                  </a:cubicBezTo>
                  <a:cubicBezTo>
                    <a:pt x="3" y="0"/>
                    <a:pt x="3" y="0"/>
                    <a:pt x="2" y="0"/>
                  </a:cubicBezTo>
                </a:path>
              </a:pathLst>
            </a:custGeom>
            <a:solidFill>
              <a:srgbClr val="EDEB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20" name="Freeform 1757">
              <a:extLst>
                <a:ext uri="{FF2B5EF4-FFF2-40B4-BE49-F238E27FC236}">
                  <a16:creationId xmlns:a16="http://schemas.microsoft.com/office/drawing/2014/main" id="{E5D38998-C993-4060-9CA1-175FF59B9677}"/>
                </a:ext>
              </a:extLst>
            </p:cNvPr>
            <p:cNvSpPr>
              <a:spLocks/>
            </p:cNvSpPr>
            <p:nvPr/>
          </p:nvSpPr>
          <p:spPr bwMode="auto">
            <a:xfrm>
              <a:off x="894" y="1312"/>
              <a:ext cx="29" cy="9"/>
            </a:xfrm>
            <a:custGeom>
              <a:avLst/>
              <a:gdLst>
                <a:gd name="T0" fmla="*/ 97 w 18"/>
                <a:gd name="T1" fmla="*/ 0 h 6"/>
                <a:gd name="T2" fmla="*/ 0 w 18"/>
                <a:gd name="T3" fmla="*/ 32 h 6"/>
                <a:gd name="T4" fmla="*/ 13 w 18"/>
                <a:gd name="T5" fmla="*/ 32 h 6"/>
                <a:gd name="T6" fmla="*/ 97 w 18"/>
                <a:gd name="T7" fmla="*/ 27 h 6"/>
                <a:gd name="T8" fmla="*/ 122 w 18"/>
                <a:gd name="T9" fmla="*/ 8 h 6"/>
                <a:gd name="T10" fmla="*/ 97 w 18"/>
                <a:gd name="T11" fmla="*/ 0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" h="6">
                  <a:moveTo>
                    <a:pt x="14" y="0"/>
                  </a:moveTo>
                  <a:cubicBezTo>
                    <a:pt x="10" y="0"/>
                    <a:pt x="5" y="3"/>
                    <a:pt x="0" y="6"/>
                  </a:cubicBezTo>
                  <a:cubicBezTo>
                    <a:pt x="1" y="6"/>
                    <a:pt x="1" y="6"/>
                    <a:pt x="2" y="6"/>
                  </a:cubicBezTo>
                  <a:cubicBezTo>
                    <a:pt x="7" y="6"/>
                    <a:pt x="11" y="6"/>
                    <a:pt x="14" y="5"/>
                  </a:cubicBezTo>
                  <a:cubicBezTo>
                    <a:pt x="15" y="4"/>
                    <a:pt x="17" y="2"/>
                    <a:pt x="18" y="1"/>
                  </a:cubicBezTo>
                  <a:cubicBezTo>
                    <a:pt x="17" y="0"/>
                    <a:pt x="15" y="0"/>
                    <a:pt x="14" y="0"/>
                  </a:cubicBezTo>
                </a:path>
              </a:pathLst>
            </a:custGeom>
            <a:solidFill>
              <a:srgbClr val="CFC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21" name="Freeform 1758">
              <a:extLst>
                <a:ext uri="{FF2B5EF4-FFF2-40B4-BE49-F238E27FC236}">
                  <a16:creationId xmlns:a16="http://schemas.microsoft.com/office/drawing/2014/main" id="{4A1561EB-8934-447C-941E-F732E89C53BF}"/>
                </a:ext>
              </a:extLst>
            </p:cNvPr>
            <p:cNvSpPr>
              <a:spLocks/>
            </p:cNvSpPr>
            <p:nvPr/>
          </p:nvSpPr>
          <p:spPr bwMode="auto">
            <a:xfrm>
              <a:off x="917" y="1313"/>
              <a:ext cx="6" cy="7"/>
            </a:xfrm>
            <a:custGeom>
              <a:avLst/>
              <a:gdLst>
                <a:gd name="T0" fmla="*/ 21 w 4"/>
                <a:gd name="T1" fmla="*/ 0 h 4"/>
                <a:gd name="T2" fmla="*/ 0 w 4"/>
                <a:gd name="T3" fmla="*/ 37 h 4"/>
                <a:gd name="T4" fmla="*/ 21 w 4"/>
                <a:gd name="T5" fmla="*/ 12 h 4"/>
                <a:gd name="T6" fmla="*/ 21 w 4"/>
                <a:gd name="T7" fmla="*/ 0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4">
                  <a:moveTo>
                    <a:pt x="4" y="0"/>
                  </a:moveTo>
                  <a:cubicBezTo>
                    <a:pt x="3" y="1"/>
                    <a:pt x="1" y="3"/>
                    <a:pt x="0" y="4"/>
                  </a:cubicBezTo>
                  <a:cubicBezTo>
                    <a:pt x="2" y="3"/>
                    <a:pt x="3" y="2"/>
                    <a:pt x="4" y="1"/>
                  </a:cubicBezTo>
                  <a:cubicBezTo>
                    <a:pt x="4" y="1"/>
                    <a:pt x="4" y="1"/>
                    <a:pt x="4" y="0"/>
                  </a:cubicBezTo>
                </a:path>
              </a:pathLst>
            </a:custGeom>
            <a:solidFill>
              <a:srgbClr val="E1DE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22" name="Freeform 1759">
              <a:extLst>
                <a:ext uri="{FF2B5EF4-FFF2-40B4-BE49-F238E27FC236}">
                  <a16:creationId xmlns:a16="http://schemas.microsoft.com/office/drawing/2014/main" id="{50E1B0EC-D397-4641-AB45-5F8E997FDD53}"/>
                </a:ext>
              </a:extLst>
            </p:cNvPr>
            <p:cNvSpPr>
              <a:spLocks/>
            </p:cNvSpPr>
            <p:nvPr/>
          </p:nvSpPr>
          <p:spPr bwMode="auto">
            <a:xfrm>
              <a:off x="854" y="1352"/>
              <a:ext cx="44" cy="21"/>
            </a:xfrm>
            <a:custGeom>
              <a:avLst/>
              <a:gdLst>
                <a:gd name="T0" fmla="*/ 122 w 27"/>
                <a:gd name="T1" fmla="*/ 0 h 13"/>
                <a:gd name="T2" fmla="*/ 77 w 27"/>
                <a:gd name="T3" fmla="*/ 34 h 13"/>
                <a:gd name="T4" fmla="*/ 0 w 27"/>
                <a:gd name="T5" fmla="*/ 76 h 13"/>
                <a:gd name="T6" fmla="*/ 55 w 27"/>
                <a:gd name="T7" fmla="*/ 89 h 13"/>
                <a:gd name="T8" fmla="*/ 191 w 27"/>
                <a:gd name="T9" fmla="*/ 55 h 13"/>
                <a:gd name="T10" fmla="*/ 122 w 27"/>
                <a:gd name="T11" fmla="*/ 0 h 1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7" h="13">
                  <a:moveTo>
                    <a:pt x="17" y="0"/>
                  </a:moveTo>
                  <a:cubicBezTo>
                    <a:pt x="15" y="1"/>
                    <a:pt x="13" y="3"/>
                    <a:pt x="11" y="5"/>
                  </a:cubicBezTo>
                  <a:cubicBezTo>
                    <a:pt x="7" y="8"/>
                    <a:pt x="4" y="10"/>
                    <a:pt x="0" y="11"/>
                  </a:cubicBezTo>
                  <a:cubicBezTo>
                    <a:pt x="3" y="12"/>
                    <a:pt x="5" y="12"/>
                    <a:pt x="8" y="13"/>
                  </a:cubicBezTo>
                  <a:cubicBezTo>
                    <a:pt x="14" y="11"/>
                    <a:pt x="21" y="10"/>
                    <a:pt x="27" y="8"/>
                  </a:cubicBezTo>
                  <a:cubicBezTo>
                    <a:pt x="25" y="4"/>
                    <a:pt x="21" y="2"/>
                    <a:pt x="17" y="0"/>
                  </a:cubicBezTo>
                </a:path>
              </a:pathLst>
            </a:custGeom>
            <a:solidFill>
              <a:srgbClr val="CFC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23" name="Freeform 1760">
              <a:extLst>
                <a:ext uri="{FF2B5EF4-FFF2-40B4-BE49-F238E27FC236}">
                  <a16:creationId xmlns:a16="http://schemas.microsoft.com/office/drawing/2014/main" id="{6B048CE1-1C4C-43A7-AB10-221D366CF935}"/>
                </a:ext>
              </a:extLst>
            </p:cNvPr>
            <p:cNvSpPr>
              <a:spLocks/>
            </p:cNvSpPr>
            <p:nvPr/>
          </p:nvSpPr>
          <p:spPr bwMode="auto">
            <a:xfrm>
              <a:off x="845" y="1369"/>
              <a:ext cx="22" cy="7"/>
            </a:xfrm>
            <a:custGeom>
              <a:avLst/>
              <a:gdLst>
                <a:gd name="T0" fmla="*/ 35 w 14"/>
                <a:gd name="T1" fmla="*/ 0 h 4"/>
                <a:gd name="T2" fmla="*/ 0 w 14"/>
                <a:gd name="T3" fmla="*/ 28 h 4"/>
                <a:gd name="T4" fmla="*/ 13 w 14"/>
                <a:gd name="T5" fmla="*/ 28 h 4"/>
                <a:gd name="T6" fmla="*/ 31 w 14"/>
                <a:gd name="T7" fmla="*/ 37 h 4"/>
                <a:gd name="T8" fmla="*/ 35 w 14"/>
                <a:gd name="T9" fmla="*/ 37 h 4"/>
                <a:gd name="T10" fmla="*/ 86 w 14"/>
                <a:gd name="T11" fmla="*/ 21 h 4"/>
                <a:gd name="T12" fmla="*/ 35 w 14"/>
                <a:gd name="T13" fmla="*/ 0 h 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" h="4">
                  <a:moveTo>
                    <a:pt x="6" y="0"/>
                  </a:moveTo>
                  <a:cubicBezTo>
                    <a:pt x="4" y="1"/>
                    <a:pt x="2" y="2"/>
                    <a:pt x="0" y="3"/>
                  </a:cubicBezTo>
                  <a:cubicBezTo>
                    <a:pt x="0" y="3"/>
                    <a:pt x="1" y="3"/>
                    <a:pt x="2" y="3"/>
                  </a:cubicBezTo>
                  <a:cubicBezTo>
                    <a:pt x="3" y="4"/>
                    <a:pt x="4" y="4"/>
                    <a:pt x="5" y="4"/>
                  </a:cubicBezTo>
                  <a:cubicBezTo>
                    <a:pt x="5" y="4"/>
                    <a:pt x="5" y="4"/>
                    <a:pt x="6" y="4"/>
                  </a:cubicBezTo>
                  <a:cubicBezTo>
                    <a:pt x="8" y="3"/>
                    <a:pt x="11" y="2"/>
                    <a:pt x="14" y="2"/>
                  </a:cubicBezTo>
                  <a:cubicBezTo>
                    <a:pt x="11" y="1"/>
                    <a:pt x="9" y="1"/>
                    <a:pt x="6" y="0"/>
                  </a:cubicBezTo>
                </a:path>
              </a:pathLst>
            </a:custGeom>
            <a:solidFill>
              <a:srgbClr val="D4D0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24" name="Freeform 1761">
              <a:extLst>
                <a:ext uri="{FF2B5EF4-FFF2-40B4-BE49-F238E27FC236}">
                  <a16:creationId xmlns:a16="http://schemas.microsoft.com/office/drawing/2014/main" id="{D19EBD48-DBBE-40EE-A6F2-4688C3F770CD}"/>
                </a:ext>
              </a:extLst>
            </p:cNvPr>
            <p:cNvSpPr>
              <a:spLocks/>
            </p:cNvSpPr>
            <p:nvPr/>
          </p:nvSpPr>
          <p:spPr bwMode="auto">
            <a:xfrm>
              <a:off x="784" y="1336"/>
              <a:ext cx="97" cy="37"/>
            </a:xfrm>
            <a:custGeom>
              <a:avLst/>
              <a:gdLst>
                <a:gd name="T0" fmla="*/ 288 w 61"/>
                <a:gd name="T1" fmla="*/ 0 h 23"/>
                <a:gd name="T2" fmla="*/ 218 w 61"/>
                <a:gd name="T3" fmla="*/ 26 h 23"/>
                <a:gd name="T4" fmla="*/ 181 w 61"/>
                <a:gd name="T5" fmla="*/ 68 h 23"/>
                <a:gd name="T6" fmla="*/ 164 w 61"/>
                <a:gd name="T7" fmla="*/ 68 h 23"/>
                <a:gd name="T8" fmla="*/ 151 w 61"/>
                <a:gd name="T9" fmla="*/ 68 h 23"/>
                <a:gd name="T10" fmla="*/ 142 w 61"/>
                <a:gd name="T11" fmla="*/ 68 h 23"/>
                <a:gd name="T12" fmla="*/ 132 w 61"/>
                <a:gd name="T13" fmla="*/ 68 h 23"/>
                <a:gd name="T14" fmla="*/ 33 w 61"/>
                <a:gd name="T15" fmla="*/ 122 h 23"/>
                <a:gd name="T16" fmla="*/ 0 w 61"/>
                <a:gd name="T17" fmla="*/ 142 h 23"/>
                <a:gd name="T18" fmla="*/ 56 w 61"/>
                <a:gd name="T19" fmla="*/ 156 h 23"/>
                <a:gd name="T20" fmla="*/ 64 w 61"/>
                <a:gd name="T21" fmla="*/ 156 h 23"/>
                <a:gd name="T22" fmla="*/ 121 w 61"/>
                <a:gd name="T23" fmla="*/ 97 h 23"/>
                <a:gd name="T24" fmla="*/ 181 w 61"/>
                <a:gd name="T25" fmla="*/ 109 h 23"/>
                <a:gd name="T26" fmla="*/ 258 w 61"/>
                <a:gd name="T27" fmla="*/ 122 h 23"/>
                <a:gd name="T28" fmla="*/ 270 w 61"/>
                <a:gd name="T29" fmla="*/ 122 h 23"/>
                <a:gd name="T30" fmla="*/ 390 w 61"/>
                <a:gd name="T31" fmla="*/ 60 h 23"/>
                <a:gd name="T32" fmla="*/ 288 w 61"/>
                <a:gd name="T33" fmla="*/ 0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1" h="23">
                  <a:moveTo>
                    <a:pt x="45" y="0"/>
                  </a:moveTo>
                  <a:cubicBezTo>
                    <a:pt x="41" y="0"/>
                    <a:pt x="37" y="1"/>
                    <a:pt x="34" y="4"/>
                  </a:cubicBezTo>
                  <a:cubicBezTo>
                    <a:pt x="31" y="5"/>
                    <a:pt x="31" y="9"/>
                    <a:pt x="28" y="10"/>
                  </a:cubicBezTo>
                  <a:cubicBezTo>
                    <a:pt x="28" y="10"/>
                    <a:pt x="27" y="10"/>
                    <a:pt x="26" y="10"/>
                  </a:cubicBezTo>
                  <a:cubicBezTo>
                    <a:pt x="26" y="10"/>
                    <a:pt x="25" y="10"/>
                    <a:pt x="24" y="10"/>
                  </a:cubicBezTo>
                  <a:cubicBezTo>
                    <a:pt x="24" y="10"/>
                    <a:pt x="23" y="10"/>
                    <a:pt x="22" y="10"/>
                  </a:cubicBezTo>
                  <a:cubicBezTo>
                    <a:pt x="22" y="10"/>
                    <a:pt x="21" y="10"/>
                    <a:pt x="21" y="10"/>
                  </a:cubicBezTo>
                  <a:cubicBezTo>
                    <a:pt x="16" y="12"/>
                    <a:pt x="10" y="15"/>
                    <a:pt x="5" y="18"/>
                  </a:cubicBezTo>
                  <a:cubicBezTo>
                    <a:pt x="4" y="19"/>
                    <a:pt x="2" y="20"/>
                    <a:pt x="0" y="21"/>
                  </a:cubicBezTo>
                  <a:cubicBezTo>
                    <a:pt x="2" y="22"/>
                    <a:pt x="5" y="23"/>
                    <a:pt x="9" y="23"/>
                  </a:cubicBezTo>
                  <a:cubicBezTo>
                    <a:pt x="9" y="23"/>
                    <a:pt x="9" y="23"/>
                    <a:pt x="10" y="23"/>
                  </a:cubicBezTo>
                  <a:cubicBezTo>
                    <a:pt x="11" y="16"/>
                    <a:pt x="14" y="14"/>
                    <a:pt x="19" y="14"/>
                  </a:cubicBezTo>
                  <a:cubicBezTo>
                    <a:pt x="21" y="14"/>
                    <a:pt x="25" y="15"/>
                    <a:pt x="28" y="16"/>
                  </a:cubicBezTo>
                  <a:cubicBezTo>
                    <a:pt x="32" y="17"/>
                    <a:pt x="36" y="18"/>
                    <a:pt x="40" y="18"/>
                  </a:cubicBezTo>
                  <a:cubicBezTo>
                    <a:pt x="40" y="18"/>
                    <a:pt x="41" y="18"/>
                    <a:pt x="42" y="18"/>
                  </a:cubicBezTo>
                  <a:cubicBezTo>
                    <a:pt x="49" y="17"/>
                    <a:pt x="55" y="14"/>
                    <a:pt x="61" y="9"/>
                  </a:cubicBezTo>
                  <a:cubicBezTo>
                    <a:pt x="55" y="6"/>
                    <a:pt x="49" y="4"/>
                    <a:pt x="45" y="0"/>
                  </a:cubicBezTo>
                </a:path>
              </a:pathLst>
            </a:custGeom>
            <a:solidFill>
              <a:srgbClr val="CFC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25" name="Freeform 1762">
              <a:extLst>
                <a:ext uri="{FF2B5EF4-FFF2-40B4-BE49-F238E27FC236}">
                  <a16:creationId xmlns:a16="http://schemas.microsoft.com/office/drawing/2014/main" id="{4D14AE2F-1DE0-48F7-B4A4-7DAF3A55DF43}"/>
                </a:ext>
              </a:extLst>
            </p:cNvPr>
            <p:cNvSpPr>
              <a:spLocks/>
            </p:cNvSpPr>
            <p:nvPr/>
          </p:nvSpPr>
          <p:spPr bwMode="auto">
            <a:xfrm>
              <a:off x="798" y="1373"/>
              <a:ext cx="2" cy="1"/>
            </a:xfrm>
            <a:custGeom>
              <a:avLst/>
              <a:gdLst>
                <a:gd name="T0" fmla="*/ 16 w 1"/>
                <a:gd name="T1" fmla="*/ 0 h 1"/>
                <a:gd name="T2" fmla="*/ 0 w 1"/>
                <a:gd name="T3" fmla="*/ 0 h 1"/>
                <a:gd name="T4" fmla="*/ 16 w 1"/>
                <a:gd name="T5" fmla="*/ 0 h 1"/>
                <a:gd name="T6" fmla="*/ 16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D4D0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26" name="Freeform 1763">
              <a:extLst>
                <a:ext uri="{FF2B5EF4-FFF2-40B4-BE49-F238E27FC236}">
                  <a16:creationId xmlns:a16="http://schemas.microsoft.com/office/drawing/2014/main" id="{B9117D91-2A37-43FC-B2AA-83D18316D66E}"/>
                </a:ext>
              </a:extLst>
            </p:cNvPr>
            <p:cNvSpPr>
              <a:spLocks/>
            </p:cNvSpPr>
            <p:nvPr/>
          </p:nvSpPr>
          <p:spPr bwMode="auto">
            <a:xfrm>
              <a:off x="800" y="1350"/>
              <a:ext cx="81" cy="23"/>
            </a:xfrm>
            <a:custGeom>
              <a:avLst/>
              <a:gdLst>
                <a:gd name="T0" fmla="*/ 326 w 51"/>
                <a:gd name="T1" fmla="*/ 0 h 14"/>
                <a:gd name="T2" fmla="*/ 205 w 51"/>
                <a:gd name="T3" fmla="*/ 67 h 14"/>
                <a:gd name="T4" fmla="*/ 192 w 51"/>
                <a:gd name="T5" fmla="*/ 67 h 14"/>
                <a:gd name="T6" fmla="*/ 116 w 51"/>
                <a:gd name="T7" fmla="*/ 54 h 14"/>
                <a:gd name="T8" fmla="*/ 56 w 51"/>
                <a:gd name="T9" fmla="*/ 35 h 14"/>
                <a:gd name="T10" fmla="*/ 0 w 51"/>
                <a:gd name="T11" fmla="*/ 102 h 14"/>
                <a:gd name="T12" fmla="*/ 141 w 51"/>
                <a:gd name="T13" fmla="*/ 89 h 14"/>
                <a:gd name="T14" fmla="*/ 218 w 51"/>
                <a:gd name="T15" fmla="*/ 89 h 14"/>
                <a:gd name="T16" fmla="*/ 284 w 51"/>
                <a:gd name="T17" fmla="*/ 43 h 14"/>
                <a:gd name="T18" fmla="*/ 326 w 51"/>
                <a:gd name="T19" fmla="*/ 8 h 14"/>
                <a:gd name="T20" fmla="*/ 326 w 51"/>
                <a:gd name="T21" fmla="*/ 0 h 1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1" h="14">
                  <a:moveTo>
                    <a:pt x="51" y="0"/>
                  </a:moveTo>
                  <a:cubicBezTo>
                    <a:pt x="45" y="5"/>
                    <a:pt x="39" y="8"/>
                    <a:pt x="32" y="9"/>
                  </a:cubicBezTo>
                  <a:cubicBezTo>
                    <a:pt x="31" y="9"/>
                    <a:pt x="30" y="9"/>
                    <a:pt x="30" y="9"/>
                  </a:cubicBezTo>
                  <a:cubicBezTo>
                    <a:pt x="26" y="9"/>
                    <a:pt x="22" y="8"/>
                    <a:pt x="18" y="7"/>
                  </a:cubicBezTo>
                  <a:cubicBezTo>
                    <a:pt x="15" y="6"/>
                    <a:pt x="11" y="5"/>
                    <a:pt x="9" y="5"/>
                  </a:cubicBezTo>
                  <a:cubicBezTo>
                    <a:pt x="4" y="5"/>
                    <a:pt x="1" y="7"/>
                    <a:pt x="0" y="14"/>
                  </a:cubicBezTo>
                  <a:cubicBezTo>
                    <a:pt x="7" y="12"/>
                    <a:pt x="15" y="12"/>
                    <a:pt x="22" y="12"/>
                  </a:cubicBezTo>
                  <a:cubicBezTo>
                    <a:pt x="26" y="12"/>
                    <a:pt x="30" y="12"/>
                    <a:pt x="34" y="12"/>
                  </a:cubicBezTo>
                  <a:cubicBezTo>
                    <a:pt x="38" y="11"/>
                    <a:pt x="41" y="9"/>
                    <a:pt x="45" y="6"/>
                  </a:cubicBezTo>
                  <a:cubicBezTo>
                    <a:pt x="47" y="4"/>
                    <a:pt x="49" y="2"/>
                    <a:pt x="51" y="1"/>
                  </a:cubicBezTo>
                  <a:cubicBezTo>
                    <a:pt x="51" y="0"/>
                    <a:pt x="51" y="0"/>
                    <a:pt x="51" y="0"/>
                  </a:cubicBezTo>
                </a:path>
              </a:pathLst>
            </a:custGeom>
            <a:solidFill>
              <a:srgbClr val="E1DE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27" name="Freeform 1764">
              <a:extLst>
                <a:ext uri="{FF2B5EF4-FFF2-40B4-BE49-F238E27FC236}">
                  <a16:creationId xmlns:a16="http://schemas.microsoft.com/office/drawing/2014/main" id="{4F1AAD43-F9BD-4E6F-B429-F16F9B2D3295}"/>
                </a:ext>
              </a:extLst>
            </p:cNvPr>
            <p:cNvSpPr>
              <a:spLocks/>
            </p:cNvSpPr>
            <p:nvPr/>
          </p:nvSpPr>
          <p:spPr bwMode="auto">
            <a:xfrm>
              <a:off x="800" y="1369"/>
              <a:ext cx="54" cy="5"/>
            </a:xfrm>
            <a:custGeom>
              <a:avLst/>
              <a:gdLst>
                <a:gd name="T0" fmla="*/ 141 w 34"/>
                <a:gd name="T1" fmla="*/ 0 h 3"/>
                <a:gd name="T2" fmla="*/ 0 w 34"/>
                <a:gd name="T3" fmla="*/ 13 h 3"/>
                <a:gd name="T4" fmla="*/ 0 w 34"/>
                <a:gd name="T5" fmla="*/ 13 h 3"/>
                <a:gd name="T6" fmla="*/ 0 w 34"/>
                <a:gd name="T7" fmla="*/ 13 h 3"/>
                <a:gd name="T8" fmla="*/ 40 w 34"/>
                <a:gd name="T9" fmla="*/ 13 h 3"/>
                <a:gd name="T10" fmla="*/ 64 w 34"/>
                <a:gd name="T11" fmla="*/ 8 h 3"/>
                <a:gd name="T12" fmla="*/ 76 w 34"/>
                <a:gd name="T13" fmla="*/ 13 h 3"/>
                <a:gd name="T14" fmla="*/ 89 w 34"/>
                <a:gd name="T15" fmla="*/ 13 h 3"/>
                <a:gd name="T16" fmla="*/ 116 w 34"/>
                <a:gd name="T17" fmla="*/ 13 h 3"/>
                <a:gd name="T18" fmla="*/ 176 w 34"/>
                <a:gd name="T19" fmla="*/ 22 h 3"/>
                <a:gd name="T20" fmla="*/ 218 w 34"/>
                <a:gd name="T21" fmla="*/ 0 h 3"/>
                <a:gd name="T22" fmla="*/ 141 w 34"/>
                <a:gd name="T23" fmla="*/ 0 h 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4" h="3">
                  <a:moveTo>
                    <a:pt x="22" y="0"/>
                  </a:moveTo>
                  <a:cubicBezTo>
                    <a:pt x="15" y="0"/>
                    <a:pt x="7" y="0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2"/>
                    <a:pt x="4" y="2"/>
                    <a:pt x="6" y="2"/>
                  </a:cubicBezTo>
                  <a:cubicBezTo>
                    <a:pt x="7" y="2"/>
                    <a:pt x="9" y="1"/>
                    <a:pt x="10" y="1"/>
                  </a:cubicBezTo>
                  <a:cubicBezTo>
                    <a:pt x="11" y="1"/>
                    <a:pt x="11" y="1"/>
                    <a:pt x="12" y="2"/>
                  </a:cubicBezTo>
                  <a:cubicBezTo>
                    <a:pt x="13" y="2"/>
                    <a:pt x="14" y="2"/>
                    <a:pt x="14" y="2"/>
                  </a:cubicBezTo>
                  <a:cubicBezTo>
                    <a:pt x="16" y="2"/>
                    <a:pt x="17" y="2"/>
                    <a:pt x="18" y="2"/>
                  </a:cubicBezTo>
                  <a:cubicBezTo>
                    <a:pt x="21" y="2"/>
                    <a:pt x="24" y="2"/>
                    <a:pt x="28" y="3"/>
                  </a:cubicBezTo>
                  <a:cubicBezTo>
                    <a:pt x="30" y="2"/>
                    <a:pt x="32" y="1"/>
                    <a:pt x="34" y="0"/>
                  </a:cubicBezTo>
                  <a:cubicBezTo>
                    <a:pt x="30" y="0"/>
                    <a:pt x="26" y="0"/>
                    <a:pt x="22" y="0"/>
                  </a:cubicBezTo>
                </a:path>
              </a:pathLst>
            </a:custGeom>
            <a:solidFill>
              <a:srgbClr val="E5E3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28" name="Freeform 1765">
              <a:extLst>
                <a:ext uri="{FF2B5EF4-FFF2-40B4-BE49-F238E27FC236}">
                  <a16:creationId xmlns:a16="http://schemas.microsoft.com/office/drawing/2014/main" id="{F6771257-B468-43B4-AA4C-D5F81E6B2359}"/>
                </a:ext>
              </a:extLst>
            </p:cNvPr>
            <p:cNvSpPr>
              <a:spLocks/>
            </p:cNvSpPr>
            <p:nvPr/>
          </p:nvSpPr>
          <p:spPr bwMode="auto">
            <a:xfrm>
              <a:off x="885" y="1323"/>
              <a:ext cx="27" cy="26"/>
            </a:xfrm>
            <a:custGeom>
              <a:avLst/>
              <a:gdLst>
                <a:gd name="T0" fmla="*/ 108 w 17"/>
                <a:gd name="T1" fmla="*/ 0 h 16"/>
                <a:gd name="T2" fmla="*/ 83 w 17"/>
                <a:gd name="T3" fmla="*/ 21 h 16"/>
                <a:gd name="T4" fmla="*/ 0 w 17"/>
                <a:gd name="T5" fmla="*/ 111 h 16"/>
                <a:gd name="T6" fmla="*/ 108 w 17"/>
                <a:gd name="T7" fmla="*/ 0 h 1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" h="16">
                  <a:moveTo>
                    <a:pt x="17" y="0"/>
                  </a:moveTo>
                  <a:cubicBezTo>
                    <a:pt x="16" y="1"/>
                    <a:pt x="15" y="2"/>
                    <a:pt x="13" y="3"/>
                  </a:cubicBezTo>
                  <a:cubicBezTo>
                    <a:pt x="8" y="6"/>
                    <a:pt x="4" y="11"/>
                    <a:pt x="0" y="16"/>
                  </a:cubicBezTo>
                  <a:cubicBezTo>
                    <a:pt x="6" y="11"/>
                    <a:pt x="11" y="5"/>
                    <a:pt x="17" y="0"/>
                  </a:cubicBezTo>
                </a:path>
              </a:pathLst>
            </a:custGeom>
            <a:solidFill>
              <a:srgbClr val="CFC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29" name="Freeform 1766">
              <a:extLst>
                <a:ext uri="{FF2B5EF4-FFF2-40B4-BE49-F238E27FC236}">
                  <a16:creationId xmlns:a16="http://schemas.microsoft.com/office/drawing/2014/main" id="{8240DB26-6132-48F6-AC7F-CB8D14587B50}"/>
                </a:ext>
              </a:extLst>
            </p:cNvPr>
            <p:cNvSpPr>
              <a:spLocks/>
            </p:cNvSpPr>
            <p:nvPr/>
          </p:nvSpPr>
          <p:spPr bwMode="auto">
            <a:xfrm>
              <a:off x="867" y="1316"/>
              <a:ext cx="71" cy="60"/>
            </a:xfrm>
            <a:custGeom>
              <a:avLst/>
              <a:gdLst>
                <a:gd name="T0" fmla="*/ 245 w 44"/>
                <a:gd name="T1" fmla="*/ 0 h 37"/>
                <a:gd name="T2" fmla="*/ 190 w 44"/>
                <a:gd name="T3" fmla="*/ 26 h 37"/>
                <a:gd name="T4" fmla="*/ 76 w 44"/>
                <a:gd name="T5" fmla="*/ 136 h 37"/>
                <a:gd name="T6" fmla="*/ 63 w 44"/>
                <a:gd name="T7" fmla="*/ 152 h 37"/>
                <a:gd name="T8" fmla="*/ 131 w 44"/>
                <a:gd name="T9" fmla="*/ 208 h 37"/>
                <a:gd name="T10" fmla="*/ 0 w 44"/>
                <a:gd name="T11" fmla="*/ 242 h 37"/>
                <a:gd name="T12" fmla="*/ 63 w 44"/>
                <a:gd name="T13" fmla="*/ 255 h 37"/>
                <a:gd name="T14" fmla="*/ 211 w 44"/>
                <a:gd name="T15" fmla="*/ 186 h 37"/>
                <a:gd name="T16" fmla="*/ 255 w 44"/>
                <a:gd name="T17" fmla="*/ 165 h 37"/>
                <a:gd name="T18" fmla="*/ 300 w 44"/>
                <a:gd name="T19" fmla="*/ 89 h 37"/>
                <a:gd name="T20" fmla="*/ 273 w 44"/>
                <a:gd name="T21" fmla="*/ 63 h 37"/>
                <a:gd name="T22" fmla="*/ 245 w 44"/>
                <a:gd name="T23" fmla="*/ 0 h 3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44" h="37">
                  <a:moveTo>
                    <a:pt x="36" y="0"/>
                  </a:moveTo>
                  <a:cubicBezTo>
                    <a:pt x="33" y="1"/>
                    <a:pt x="31" y="3"/>
                    <a:pt x="28" y="4"/>
                  </a:cubicBezTo>
                  <a:cubicBezTo>
                    <a:pt x="22" y="9"/>
                    <a:pt x="17" y="15"/>
                    <a:pt x="11" y="20"/>
                  </a:cubicBezTo>
                  <a:cubicBezTo>
                    <a:pt x="10" y="20"/>
                    <a:pt x="10" y="21"/>
                    <a:pt x="9" y="22"/>
                  </a:cubicBezTo>
                  <a:cubicBezTo>
                    <a:pt x="13" y="24"/>
                    <a:pt x="17" y="26"/>
                    <a:pt x="19" y="30"/>
                  </a:cubicBezTo>
                  <a:cubicBezTo>
                    <a:pt x="13" y="32"/>
                    <a:pt x="6" y="33"/>
                    <a:pt x="0" y="35"/>
                  </a:cubicBezTo>
                  <a:cubicBezTo>
                    <a:pt x="3" y="35"/>
                    <a:pt x="6" y="36"/>
                    <a:pt x="9" y="37"/>
                  </a:cubicBezTo>
                  <a:cubicBezTo>
                    <a:pt x="17" y="35"/>
                    <a:pt x="24" y="31"/>
                    <a:pt x="31" y="27"/>
                  </a:cubicBezTo>
                  <a:cubicBezTo>
                    <a:pt x="34" y="26"/>
                    <a:pt x="36" y="25"/>
                    <a:pt x="38" y="24"/>
                  </a:cubicBezTo>
                  <a:cubicBezTo>
                    <a:pt x="41" y="20"/>
                    <a:pt x="43" y="17"/>
                    <a:pt x="44" y="13"/>
                  </a:cubicBezTo>
                  <a:cubicBezTo>
                    <a:pt x="40" y="9"/>
                    <a:pt x="40" y="9"/>
                    <a:pt x="40" y="9"/>
                  </a:cubicBezTo>
                  <a:cubicBezTo>
                    <a:pt x="39" y="4"/>
                    <a:pt x="38" y="1"/>
                    <a:pt x="36" y="0"/>
                  </a:cubicBezTo>
                </a:path>
              </a:pathLst>
            </a:custGeom>
            <a:solidFill>
              <a:srgbClr val="E1DE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30" name="Freeform 1767">
              <a:extLst>
                <a:ext uri="{FF2B5EF4-FFF2-40B4-BE49-F238E27FC236}">
                  <a16:creationId xmlns:a16="http://schemas.microsoft.com/office/drawing/2014/main" id="{1ABF0386-3A66-474E-B779-FC97D73B7E77}"/>
                </a:ext>
              </a:extLst>
            </p:cNvPr>
            <p:cNvSpPr>
              <a:spLocks/>
            </p:cNvSpPr>
            <p:nvPr/>
          </p:nvSpPr>
          <p:spPr bwMode="auto">
            <a:xfrm>
              <a:off x="853" y="1373"/>
              <a:ext cx="28" cy="6"/>
            </a:xfrm>
            <a:custGeom>
              <a:avLst/>
              <a:gdLst>
                <a:gd name="T0" fmla="*/ 53 w 18"/>
                <a:gd name="T1" fmla="*/ 0 h 4"/>
                <a:gd name="T2" fmla="*/ 8 w 18"/>
                <a:gd name="T3" fmla="*/ 12 h 4"/>
                <a:gd name="T4" fmla="*/ 0 w 18"/>
                <a:gd name="T5" fmla="*/ 12 h 4"/>
                <a:gd name="T6" fmla="*/ 0 w 18"/>
                <a:gd name="T7" fmla="*/ 18 h 4"/>
                <a:gd name="T8" fmla="*/ 61 w 18"/>
                <a:gd name="T9" fmla="*/ 18 h 4"/>
                <a:gd name="T10" fmla="*/ 62 w 18"/>
                <a:gd name="T11" fmla="*/ 21 h 4"/>
                <a:gd name="T12" fmla="*/ 106 w 18"/>
                <a:gd name="T13" fmla="*/ 12 h 4"/>
                <a:gd name="T14" fmla="*/ 53 w 18"/>
                <a:gd name="T15" fmla="*/ 0 h 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8" h="4">
                  <a:moveTo>
                    <a:pt x="9" y="0"/>
                  </a:moveTo>
                  <a:cubicBezTo>
                    <a:pt x="6" y="0"/>
                    <a:pt x="3" y="1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3" y="3"/>
                    <a:pt x="7" y="3"/>
                    <a:pt x="10" y="3"/>
                  </a:cubicBezTo>
                  <a:cubicBezTo>
                    <a:pt x="10" y="4"/>
                    <a:pt x="11" y="4"/>
                    <a:pt x="11" y="4"/>
                  </a:cubicBezTo>
                  <a:cubicBezTo>
                    <a:pt x="14" y="4"/>
                    <a:pt x="16" y="3"/>
                    <a:pt x="18" y="2"/>
                  </a:cubicBezTo>
                  <a:cubicBezTo>
                    <a:pt x="15" y="1"/>
                    <a:pt x="12" y="0"/>
                    <a:pt x="9" y="0"/>
                  </a:cubicBezTo>
                </a:path>
              </a:pathLst>
            </a:custGeom>
            <a:solidFill>
              <a:srgbClr val="E5E3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31" name="Freeform 1768">
              <a:extLst>
                <a:ext uri="{FF2B5EF4-FFF2-40B4-BE49-F238E27FC236}">
                  <a16:creationId xmlns:a16="http://schemas.microsoft.com/office/drawing/2014/main" id="{03E614A3-A63C-40B3-BE06-832E1DCBF7D9}"/>
                </a:ext>
              </a:extLst>
            </p:cNvPr>
            <p:cNvSpPr>
              <a:spLocks/>
            </p:cNvSpPr>
            <p:nvPr/>
          </p:nvSpPr>
          <p:spPr bwMode="auto">
            <a:xfrm>
              <a:off x="856" y="1320"/>
              <a:ext cx="61" cy="30"/>
            </a:xfrm>
            <a:custGeom>
              <a:avLst/>
              <a:gdLst>
                <a:gd name="T0" fmla="*/ 252 w 38"/>
                <a:gd name="T1" fmla="*/ 0 h 19"/>
                <a:gd name="T2" fmla="*/ 173 w 38"/>
                <a:gd name="T3" fmla="*/ 8 h 19"/>
                <a:gd name="T4" fmla="*/ 162 w 38"/>
                <a:gd name="T5" fmla="*/ 8 h 19"/>
                <a:gd name="T6" fmla="*/ 108 w 38"/>
                <a:gd name="T7" fmla="*/ 35 h 19"/>
                <a:gd name="T8" fmla="*/ 0 w 38"/>
                <a:gd name="T9" fmla="*/ 62 h 19"/>
                <a:gd name="T10" fmla="*/ 108 w 38"/>
                <a:gd name="T11" fmla="*/ 117 h 19"/>
                <a:gd name="T12" fmla="*/ 120 w 38"/>
                <a:gd name="T13" fmla="*/ 109 h 19"/>
                <a:gd name="T14" fmla="*/ 205 w 38"/>
                <a:gd name="T15" fmla="*/ 33 h 19"/>
                <a:gd name="T16" fmla="*/ 231 w 38"/>
                <a:gd name="T17" fmla="*/ 13 h 19"/>
                <a:gd name="T18" fmla="*/ 252 w 38"/>
                <a:gd name="T19" fmla="*/ 0 h 1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8" h="19">
                  <a:moveTo>
                    <a:pt x="38" y="0"/>
                  </a:moveTo>
                  <a:cubicBezTo>
                    <a:pt x="35" y="1"/>
                    <a:pt x="31" y="1"/>
                    <a:pt x="26" y="1"/>
                  </a:cubicBezTo>
                  <a:cubicBezTo>
                    <a:pt x="25" y="1"/>
                    <a:pt x="25" y="1"/>
                    <a:pt x="24" y="1"/>
                  </a:cubicBezTo>
                  <a:cubicBezTo>
                    <a:pt x="21" y="3"/>
                    <a:pt x="19" y="4"/>
                    <a:pt x="16" y="6"/>
                  </a:cubicBezTo>
                  <a:cubicBezTo>
                    <a:pt x="10" y="8"/>
                    <a:pt x="5" y="9"/>
                    <a:pt x="0" y="10"/>
                  </a:cubicBezTo>
                  <a:cubicBezTo>
                    <a:pt x="4" y="14"/>
                    <a:pt x="10" y="16"/>
                    <a:pt x="16" y="19"/>
                  </a:cubicBezTo>
                  <a:cubicBezTo>
                    <a:pt x="16" y="19"/>
                    <a:pt x="17" y="18"/>
                    <a:pt x="18" y="18"/>
                  </a:cubicBezTo>
                  <a:cubicBezTo>
                    <a:pt x="22" y="13"/>
                    <a:pt x="26" y="8"/>
                    <a:pt x="31" y="5"/>
                  </a:cubicBezTo>
                  <a:cubicBezTo>
                    <a:pt x="33" y="4"/>
                    <a:pt x="34" y="3"/>
                    <a:pt x="35" y="2"/>
                  </a:cubicBezTo>
                  <a:cubicBezTo>
                    <a:pt x="36" y="1"/>
                    <a:pt x="37" y="1"/>
                    <a:pt x="38" y="0"/>
                  </a:cubicBezTo>
                </a:path>
              </a:pathLst>
            </a:custGeom>
            <a:solidFill>
              <a:srgbClr val="E1DE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32" name="Freeform 1769">
              <a:extLst>
                <a:ext uri="{FF2B5EF4-FFF2-40B4-BE49-F238E27FC236}">
                  <a16:creationId xmlns:a16="http://schemas.microsoft.com/office/drawing/2014/main" id="{54B0AF9A-2BE3-4993-8F09-5A996B76DDC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81" y="1315"/>
              <a:ext cx="44" cy="37"/>
            </a:xfrm>
            <a:custGeom>
              <a:avLst/>
              <a:gdLst>
                <a:gd name="T0" fmla="*/ 13 w 27"/>
                <a:gd name="T1" fmla="*/ 142 h 23"/>
                <a:gd name="T2" fmla="*/ 0 w 27"/>
                <a:gd name="T3" fmla="*/ 145 h 23"/>
                <a:gd name="T4" fmla="*/ 0 w 27"/>
                <a:gd name="T5" fmla="*/ 156 h 23"/>
                <a:gd name="T6" fmla="*/ 13 w 27"/>
                <a:gd name="T7" fmla="*/ 142 h 23"/>
                <a:gd name="T8" fmla="*/ 181 w 27"/>
                <a:gd name="T9" fmla="*/ 0 h 23"/>
                <a:gd name="T10" fmla="*/ 156 w 27"/>
                <a:gd name="T11" fmla="*/ 21 h 23"/>
                <a:gd name="T12" fmla="*/ 135 w 27"/>
                <a:gd name="T13" fmla="*/ 34 h 23"/>
                <a:gd name="T14" fmla="*/ 191 w 27"/>
                <a:gd name="T15" fmla="*/ 8 h 23"/>
                <a:gd name="T16" fmla="*/ 181 w 27"/>
                <a:gd name="T17" fmla="*/ 0 h 2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7" h="23">
                  <a:moveTo>
                    <a:pt x="2" y="21"/>
                  </a:moveTo>
                  <a:cubicBezTo>
                    <a:pt x="1" y="21"/>
                    <a:pt x="0" y="22"/>
                    <a:pt x="0" y="22"/>
                  </a:cubicBezTo>
                  <a:cubicBezTo>
                    <a:pt x="0" y="22"/>
                    <a:pt x="0" y="22"/>
                    <a:pt x="0" y="23"/>
                  </a:cubicBezTo>
                  <a:cubicBezTo>
                    <a:pt x="1" y="22"/>
                    <a:pt x="1" y="21"/>
                    <a:pt x="2" y="21"/>
                  </a:cubicBezTo>
                  <a:moveTo>
                    <a:pt x="26" y="0"/>
                  </a:moveTo>
                  <a:cubicBezTo>
                    <a:pt x="25" y="1"/>
                    <a:pt x="24" y="2"/>
                    <a:pt x="22" y="3"/>
                  </a:cubicBezTo>
                  <a:cubicBezTo>
                    <a:pt x="21" y="4"/>
                    <a:pt x="20" y="4"/>
                    <a:pt x="19" y="5"/>
                  </a:cubicBezTo>
                  <a:cubicBezTo>
                    <a:pt x="22" y="4"/>
                    <a:pt x="24" y="2"/>
                    <a:pt x="27" y="1"/>
                  </a:cubicBezTo>
                  <a:cubicBezTo>
                    <a:pt x="27" y="0"/>
                    <a:pt x="27" y="0"/>
                    <a:pt x="26" y="0"/>
                  </a:cubicBezTo>
                </a:path>
              </a:pathLst>
            </a:custGeom>
            <a:solidFill>
              <a:srgbClr val="EDEB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33" name="Freeform 1770">
              <a:extLst>
                <a:ext uri="{FF2B5EF4-FFF2-40B4-BE49-F238E27FC236}">
                  <a16:creationId xmlns:a16="http://schemas.microsoft.com/office/drawing/2014/main" id="{D6DAD5A0-FFB9-414A-A254-E5D37277030F}"/>
                </a:ext>
              </a:extLst>
            </p:cNvPr>
            <p:cNvSpPr>
              <a:spLocks/>
            </p:cNvSpPr>
            <p:nvPr/>
          </p:nvSpPr>
          <p:spPr bwMode="auto">
            <a:xfrm>
              <a:off x="841" y="1374"/>
              <a:ext cx="12" cy="2"/>
            </a:xfrm>
            <a:custGeom>
              <a:avLst/>
              <a:gdLst>
                <a:gd name="T0" fmla="*/ 15 w 7"/>
                <a:gd name="T1" fmla="*/ 0 h 1"/>
                <a:gd name="T2" fmla="*/ 0 w 7"/>
                <a:gd name="T3" fmla="*/ 0 h 1"/>
                <a:gd name="T4" fmla="*/ 62 w 7"/>
                <a:gd name="T5" fmla="*/ 16 h 1"/>
                <a:gd name="T6" fmla="*/ 62 w 7"/>
                <a:gd name="T7" fmla="*/ 16 h 1"/>
                <a:gd name="T8" fmla="*/ 36 w 7"/>
                <a:gd name="T9" fmla="*/ 0 h 1"/>
                <a:gd name="T10" fmla="*/ 15 w 7"/>
                <a:gd name="T11" fmla="*/ 0 h 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" h="1">
                  <a:moveTo>
                    <a:pt x="2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2" y="1"/>
                    <a:pt x="5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6" y="1"/>
                    <a:pt x="5" y="1"/>
                    <a:pt x="4" y="0"/>
                  </a:cubicBezTo>
                  <a:cubicBezTo>
                    <a:pt x="3" y="0"/>
                    <a:pt x="2" y="0"/>
                    <a:pt x="2" y="0"/>
                  </a:cubicBezTo>
                </a:path>
              </a:pathLst>
            </a:custGeom>
            <a:solidFill>
              <a:srgbClr val="D9D5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34" name="Freeform 1771">
              <a:extLst>
                <a:ext uri="{FF2B5EF4-FFF2-40B4-BE49-F238E27FC236}">
                  <a16:creationId xmlns:a16="http://schemas.microsoft.com/office/drawing/2014/main" id="{F46E41CE-6D83-414D-948D-0F9A8DC740A4}"/>
                </a:ext>
              </a:extLst>
            </p:cNvPr>
            <p:cNvSpPr>
              <a:spLocks/>
            </p:cNvSpPr>
            <p:nvPr/>
          </p:nvSpPr>
          <p:spPr bwMode="auto">
            <a:xfrm>
              <a:off x="822" y="1373"/>
              <a:ext cx="23" cy="1"/>
            </a:xfrm>
            <a:custGeom>
              <a:avLst/>
              <a:gdLst>
                <a:gd name="T0" fmla="*/ 33 w 14"/>
                <a:gd name="T1" fmla="*/ 0 h 1"/>
                <a:gd name="T2" fmla="*/ 0 w 14"/>
                <a:gd name="T3" fmla="*/ 0 h 1"/>
                <a:gd name="T4" fmla="*/ 89 w 14"/>
                <a:gd name="T5" fmla="*/ 1 h 1"/>
                <a:gd name="T6" fmla="*/ 102 w 14"/>
                <a:gd name="T7" fmla="*/ 1 h 1"/>
                <a:gd name="T8" fmla="*/ 33 w 14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">
                  <a:moveTo>
                    <a:pt x="4" y="0"/>
                  </a:moveTo>
                  <a:cubicBezTo>
                    <a:pt x="3" y="0"/>
                    <a:pt x="2" y="0"/>
                    <a:pt x="0" y="0"/>
                  </a:cubicBezTo>
                  <a:cubicBezTo>
                    <a:pt x="4" y="0"/>
                    <a:pt x="8" y="1"/>
                    <a:pt x="12" y="1"/>
                  </a:cubicBezTo>
                  <a:cubicBezTo>
                    <a:pt x="13" y="1"/>
                    <a:pt x="13" y="1"/>
                    <a:pt x="14" y="1"/>
                  </a:cubicBezTo>
                  <a:cubicBezTo>
                    <a:pt x="10" y="0"/>
                    <a:pt x="7" y="0"/>
                    <a:pt x="4" y="0"/>
                  </a:cubicBezTo>
                </a:path>
              </a:pathLst>
            </a:custGeom>
            <a:solidFill>
              <a:srgbClr val="E8E6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35" name="Freeform 1772">
              <a:extLst>
                <a:ext uri="{FF2B5EF4-FFF2-40B4-BE49-F238E27FC236}">
                  <a16:creationId xmlns:a16="http://schemas.microsoft.com/office/drawing/2014/main" id="{B6B97A8B-2383-4C23-BE8A-ED04D68DD5CB}"/>
                </a:ext>
              </a:extLst>
            </p:cNvPr>
            <p:cNvSpPr>
              <a:spLocks/>
            </p:cNvSpPr>
            <p:nvPr/>
          </p:nvSpPr>
          <p:spPr bwMode="auto">
            <a:xfrm>
              <a:off x="853" y="1376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1 h 1"/>
                <a:gd name="T6" fmla="*/ 0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E8E6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36" name="Freeform 1773">
              <a:extLst>
                <a:ext uri="{FF2B5EF4-FFF2-40B4-BE49-F238E27FC236}">
                  <a16:creationId xmlns:a16="http://schemas.microsoft.com/office/drawing/2014/main" id="{6764BD40-BE58-49F8-9781-A3A1A3AA8289}"/>
                </a:ext>
              </a:extLst>
            </p:cNvPr>
            <p:cNvSpPr>
              <a:spLocks/>
            </p:cNvSpPr>
            <p:nvPr/>
          </p:nvSpPr>
          <p:spPr bwMode="auto">
            <a:xfrm>
              <a:off x="967" y="1331"/>
              <a:ext cx="35" cy="14"/>
            </a:xfrm>
            <a:custGeom>
              <a:avLst/>
              <a:gdLst>
                <a:gd name="T0" fmla="*/ 134 w 22"/>
                <a:gd name="T1" fmla="*/ 0 h 9"/>
                <a:gd name="T2" fmla="*/ 0 w 22"/>
                <a:gd name="T3" fmla="*/ 53 h 9"/>
                <a:gd name="T4" fmla="*/ 13 w 22"/>
                <a:gd name="T5" fmla="*/ 53 h 9"/>
                <a:gd name="T6" fmla="*/ 13 w 22"/>
                <a:gd name="T7" fmla="*/ 53 h 9"/>
                <a:gd name="T8" fmla="*/ 56 w 22"/>
                <a:gd name="T9" fmla="*/ 53 h 9"/>
                <a:gd name="T10" fmla="*/ 142 w 22"/>
                <a:gd name="T11" fmla="*/ 0 h 9"/>
                <a:gd name="T12" fmla="*/ 134 w 22"/>
                <a:gd name="T13" fmla="*/ 0 h 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2" h="9">
                  <a:moveTo>
                    <a:pt x="21" y="0"/>
                  </a:moveTo>
                  <a:cubicBezTo>
                    <a:pt x="13" y="2"/>
                    <a:pt x="7" y="4"/>
                    <a:pt x="0" y="9"/>
                  </a:cubicBezTo>
                  <a:cubicBezTo>
                    <a:pt x="1" y="9"/>
                    <a:pt x="1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6" y="9"/>
                    <a:pt x="9" y="9"/>
                  </a:cubicBezTo>
                  <a:cubicBezTo>
                    <a:pt x="12" y="6"/>
                    <a:pt x="18" y="1"/>
                    <a:pt x="22" y="0"/>
                  </a:cubicBezTo>
                  <a:cubicBezTo>
                    <a:pt x="22" y="0"/>
                    <a:pt x="22" y="0"/>
                    <a:pt x="21" y="0"/>
                  </a:cubicBezTo>
                </a:path>
              </a:pathLst>
            </a:custGeom>
            <a:solidFill>
              <a:srgbClr val="8F87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37" name="Freeform 1774">
              <a:extLst>
                <a:ext uri="{FF2B5EF4-FFF2-40B4-BE49-F238E27FC236}">
                  <a16:creationId xmlns:a16="http://schemas.microsoft.com/office/drawing/2014/main" id="{44F8E9E1-1D89-4958-BA0F-E7B859C7AEBC}"/>
                </a:ext>
              </a:extLst>
            </p:cNvPr>
            <p:cNvSpPr>
              <a:spLocks/>
            </p:cNvSpPr>
            <p:nvPr/>
          </p:nvSpPr>
          <p:spPr bwMode="auto">
            <a:xfrm>
              <a:off x="981" y="1331"/>
              <a:ext cx="26" cy="14"/>
            </a:xfrm>
            <a:custGeom>
              <a:avLst/>
              <a:gdLst>
                <a:gd name="T0" fmla="*/ 89 w 16"/>
                <a:gd name="T1" fmla="*/ 0 h 9"/>
                <a:gd name="T2" fmla="*/ 0 w 16"/>
                <a:gd name="T3" fmla="*/ 53 h 9"/>
                <a:gd name="T4" fmla="*/ 13 w 16"/>
                <a:gd name="T5" fmla="*/ 53 h 9"/>
                <a:gd name="T6" fmla="*/ 102 w 16"/>
                <a:gd name="T7" fmla="*/ 40 h 9"/>
                <a:gd name="T8" fmla="*/ 111 w 16"/>
                <a:gd name="T9" fmla="*/ 8 h 9"/>
                <a:gd name="T10" fmla="*/ 89 w 16"/>
                <a:gd name="T11" fmla="*/ 0 h 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6" h="9">
                  <a:moveTo>
                    <a:pt x="13" y="0"/>
                  </a:moveTo>
                  <a:cubicBezTo>
                    <a:pt x="9" y="1"/>
                    <a:pt x="3" y="6"/>
                    <a:pt x="0" y="9"/>
                  </a:cubicBezTo>
                  <a:cubicBezTo>
                    <a:pt x="1" y="9"/>
                    <a:pt x="1" y="9"/>
                    <a:pt x="2" y="9"/>
                  </a:cubicBezTo>
                  <a:cubicBezTo>
                    <a:pt x="8" y="9"/>
                    <a:pt x="14" y="9"/>
                    <a:pt x="15" y="7"/>
                  </a:cubicBezTo>
                  <a:cubicBezTo>
                    <a:pt x="16" y="6"/>
                    <a:pt x="16" y="4"/>
                    <a:pt x="16" y="1"/>
                  </a:cubicBezTo>
                  <a:cubicBezTo>
                    <a:pt x="15" y="0"/>
                    <a:pt x="14" y="0"/>
                    <a:pt x="13" y="0"/>
                  </a:cubicBezTo>
                </a:path>
              </a:pathLst>
            </a:custGeom>
            <a:solidFill>
              <a:srgbClr val="B9B3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38" name="Freeform 1775">
              <a:extLst>
                <a:ext uri="{FF2B5EF4-FFF2-40B4-BE49-F238E27FC236}">
                  <a16:creationId xmlns:a16="http://schemas.microsoft.com/office/drawing/2014/main" id="{5CEEA381-95F8-4818-A8B8-7E63AB0A363A}"/>
                </a:ext>
              </a:extLst>
            </p:cNvPr>
            <p:cNvSpPr>
              <a:spLocks/>
            </p:cNvSpPr>
            <p:nvPr/>
          </p:nvSpPr>
          <p:spPr bwMode="auto">
            <a:xfrm>
              <a:off x="957" y="1329"/>
              <a:ext cx="43" cy="16"/>
            </a:xfrm>
            <a:custGeom>
              <a:avLst/>
              <a:gdLst>
                <a:gd name="T0" fmla="*/ 142 w 27"/>
                <a:gd name="T1" fmla="*/ 0 h 10"/>
                <a:gd name="T2" fmla="*/ 0 w 27"/>
                <a:gd name="T3" fmla="*/ 67 h 10"/>
                <a:gd name="T4" fmla="*/ 40 w 27"/>
                <a:gd name="T5" fmla="*/ 67 h 10"/>
                <a:gd name="T6" fmla="*/ 172 w 27"/>
                <a:gd name="T7" fmla="*/ 8 h 10"/>
                <a:gd name="T8" fmla="*/ 142 w 27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" h="10">
                  <a:moveTo>
                    <a:pt x="22" y="0"/>
                  </a:moveTo>
                  <a:cubicBezTo>
                    <a:pt x="14" y="0"/>
                    <a:pt x="6" y="4"/>
                    <a:pt x="0" y="10"/>
                  </a:cubicBezTo>
                  <a:cubicBezTo>
                    <a:pt x="2" y="10"/>
                    <a:pt x="4" y="10"/>
                    <a:pt x="6" y="10"/>
                  </a:cubicBezTo>
                  <a:cubicBezTo>
                    <a:pt x="13" y="5"/>
                    <a:pt x="19" y="3"/>
                    <a:pt x="27" y="1"/>
                  </a:cubicBezTo>
                  <a:cubicBezTo>
                    <a:pt x="26" y="1"/>
                    <a:pt x="24" y="0"/>
                    <a:pt x="22" y="0"/>
                  </a:cubicBezTo>
                </a:path>
              </a:pathLst>
            </a:custGeom>
            <a:solidFill>
              <a:srgbClr val="B9B3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39" name="Freeform 1776">
              <a:extLst>
                <a:ext uri="{FF2B5EF4-FFF2-40B4-BE49-F238E27FC236}">
                  <a16:creationId xmlns:a16="http://schemas.microsoft.com/office/drawing/2014/main" id="{2CB28763-0C25-44E0-9AB9-2BF42443B767}"/>
                </a:ext>
              </a:extLst>
            </p:cNvPr>
            <p:cNvSpPr>
              <a:spLocks/>
            </p:cNvSpPr>
            <p:nvPr/>
          </p:nvSpPr>
          <p:spPr bwMode="auto">
            <a:xfrm>
              <a:off x="917" y="1559"/>
              <a:ext cx="5" cy="3"/>
            </a:xfrm>
            <a:custGeom>
              <a:avLst/>
              <a:gdLst>
                <a:gd name="T0" fmla="*/ 0 w 3"/>
                <a:gd name="T1" fmla="*/ 0 h 2"/>
                <a:gd name="T2" fmla="*/ 0 w 3"/>
                <a:gd name="T3" fmla="*/ 8 h 2"/>
                <a:gd name="T4" fmla="*/ 13 w 3"/>
                <a:gd name="T5" fmla="*/ 12 h 2"/>
                <a:gd name="T6" fmla="*/ 22 w 3"/>
                <a:gd name="T7" fmla="*/ 12 h 2"/>
                <a:gd name="T8" fmla="*/ 0 w 3"/>
                <a:gd name="T9" fmla="*/ 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1" y="2"/>
                    <a:pt x="2" y="2"/>
                    <a:pt x="2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1"/>
                    <a:pt x="1" y="0"/>
                    <a:pt x="0" y="0"/>
                  </a:cubicBezTo>
                </a:path>
              </a:pathLst>
            </a:custGeom>
            <a:solidFill>
              <a:srgbClr val="544B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40" name="Freeform 1777">
              <a:extLst>
                <a:ext uri="{FF2B5EF4-FFF2-40B4-BE49-F238E27FC236}">
                  <a16:creationId xmlns:a16="http://schemas.microsoft.com/office/drawing/2014/main" id="{D56A02D7-4739-4F26-B4F0-5759E8B66521}"/>
                </a:ext>
              </a:extLst>
            </p:cNvPr>
            <p:cNvSpPr>
              <a:spLocks/>
            </p:cNvSpPr>
            <p:nvPr/>
          </p:nvSpPr>
          <p:spPr bwMode="auto">
            <a:xfrm>
              <a:off x="917" y="1560"/>
              <a:ext cx="13" cy="7"/>
            </a:xfrm>
            <a:custGeom>
              <a:avLst/>
              <a:gdLst>
                <a:gd name="T0" fmla="*/ 0 w 8"/>
                <a:gd name="T1" fmla="*/ 0 h 4"/>
                <a:gd name="T2" fmla="*/ 0 w 8"/>
                <a:gd name="T3" fmla="*/ 28 h 4"/>
                <a:gd name="T4" fmla="*/ 55 w 8"/>
                <a:gd name="T5" fmla="*/ 37 h 4"/>
                <a:gd name="T6" fmla="*/ 21 w 8"/>
                <a:gd name="T7" fmla="*/ 12 h 4"/>
                <a:gd name="T8" fmla="*/ 13 w 8"/>
                <a:gd name="T9" fmla="*/ 12 h 4"/>
                <a:gd name="T10" fmla="*/ 0 w 8"/>
                <a:gd name="T11" fmla="*/ 0 h 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" h="4">
                  <a:moveTo>
                    <a:pt x="0" y="0"/>
                  </a:moveTo>
                  <a:cubicBezTo>
                    <a:pt x="0" y="1"/>
                    <a:pt x="0" y="2"/>
                    <a:pt x="0" y="3"/>
                  </a:cubicBezTo>
                  <a:cubicBezTo>
                    <a:pt x="3" y="3"/>
                    <a:pt x="5" y="4"/>
                    <a:pt x="8" y="4"/>
                  </a:cubicBezTo>
                  <a:cubicBezTo>
                    <a:pt x="6" y="3"/>
                    <a:pt x="5" y="2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1"/>
                    <a:pt x="1" y="1"/>
                    <a:pt x="0" y="0"/>
                  </a:cubicBezTo>
                </a:path>
              </a:pathLst>
            </a:custGeom>
            <a:solidFill>
              <a:srgbClr val="8F87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41" name="Freeform 1778">
              <a:extLst>
                <a:ext uri="{FF2B5EF4-FFF2-40B4-BE49-F238E27FC236}">
                  <a16:creationId xmlns:a16="http://schemas.microsoft.com/office/drawing/2014/main" id="{762DCF7B-EF9B-4511-B224-BB9D4386B181}"/>
                </a:ext>
              </a:extLst>
            </p:cNvPr>
            <p:cNvSpPr>
              <a:spLocks/>
            </p:cNvSpPr>
            <p:nvPr/>
          </p:nvSpPr>
          <p:spPr bwMode="auto">
            <a:xfrm>
              <a:off x="915" y="1565"/>
              <a:ext cx="39" cy="18"/>
            </a:xfrm>
            <a:custGeom>
              <a:avLst/>
              <a:gdLst>
                <a:gd name="T0" fmla="*/ 8 w 24"/>
                <a:gd name="T1" fmla="*/ 0 h 11"/>
                <a:gd name="T2" fmla="*/ 0 w 24"/>
                <a:gd name="T3" fmla="*/ 56 h 11"/>
                <a:gd name="T4" fmla="*/ 68 w 24"/>
                <a:gd name="T5" fmla="*/ 77 h 11"/>
                <a:gd name="T6" fmla="*/ 166 w 24"/>
                <a:gd name="T7" fmla="*/ 34 h 11"/>
                <a:gd name="T8" fmla="*/ 159 w 24"/>
                <a:gd name="T9" fmla="*/ 34 h 11"/>
                <a:gd name="T10" fmla="*/ 63 w 24"/>
                <a:gd name="T11" fmla="*/ 8 h 11"/>
                <a:gd name="T12" fmla="*/ 8 w 24"/>
                <a:gd name="T13" fmla="*/ 0 h 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4" h="11">
                  <a:moveTo>
                    <a:pt x="1" y="0"/>
                  </a:moveTo>
                  <a:cubicBezTo>
                    <a:pt x="1" y="2"/>
                    <a:pt x="1" y="5"/>
                    <a:pt x="0" y="8"/>
                  </a:cubicBezTo>
                  <a:cubicBezTo>
                    <a:pt x="3" y="10"/>
                    <a:pt x="7" y="11"/>
                    <a:pt x="10" y="11"/>
                  </a:cubicBezTo>
                  <a:cubicBezTo>
                    <a:pt x="14" y="11"/>
                    <a:pt x="19" y="9"/>
                    <a:pt x="24" y="5"/>
                  </a:cubicBezTo>
                  <a:cubicBezTo>
                    <a:pt x="24" y="5"/>
                    <a:pt x="23" y="5"/>
                    <a:pt x="23" y="5"/>
                  </a:cubicBezTo>
                  <a:cubicBezTo>
                    <a:pt x="18" y="5"/>
                    <a:pt x="13" y="3"/>
                    <a:pt x="9" y="1"/>
                  </a:cubicBezTo>
                  <a:cubicBezTo>
                    <a:pt x="6" y="1"/>
                    <a:pt x="4" y="0"/>
                    <a:pt x="1" y="0"/>
                  </a:cubicBezTo>
                </a:path>
              </a:pathLst>
            </a:custGeom>
            <a:solidFill>
              <a:srgbClr val="B9B3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42" name="Freeform 1779">
              <a:extLst>
                <a:ext uri="{FF2B5EF4-FFF2-40B4-BE49-F238E27FC236}">
                  <a16:creationId xmlns:a16="http://schemas.microsoft.com/office/drawing/2014/main" id="{44FBF394-97FD-4023-B2C1-2BF4CCEF0D79}"/>
                </a:ext>
              </a:extLst>
            </p:cNvPr>
            <p:cNvSpPr>
              <a:spLocks/>
            </p:cNvSpPr>
            <p:nvPr/>
          </p:nvSpPr>
          <p:spPr bwMode="auto">
            <a:xfrm>
              <a:off x="872" y="1435"/>
              <a:ext cx="45" cy="125"/>
            </a:xfrm>
            <a:custGeom>
              <a:avLst/>
              <a:gdLst>
                <a:gd name="T0" fmla="*/ 80 w 28"/>
                <a:gd name="T1" fmla="*/ 0 h 78"/>
                <a:gd name="T2" fmla="*/ 21 w 28"/>
                <a:gd name="T3" fmla="*/ 21 h 78"/>
                <a:gd name="T4" fmla="*/ 42 w 28"/>
                <a:gd name="T5" fmla="*/ 34 h 78"/>
                <a:gd name="T6" fmla="*/ 42 w 28"/>
                <a:gd name="T7" fmla="*/ 157 h 78"/>
                <a:gd name="T8" fmla="*/ 21 w 28"/>
                <a:gd name="T9" fmla="*/ 357 h 78"/>
                <a:gd name="T10" fmla="*/ 88 w 28"/>
                <a:gd name="T11" fmla="*/ 494 h 78"/>
                <a:gd name="T12" fmla="*/ 88 w 28"/>
                <a:gd name="T13" fmla="*/ 482 h 78"/>
                <a:gd name="T14" fmla="*/ 80 w 28"/>
                <a:gd name="T15" fmla="*/ 460 h 78"/>
                <a:gd name="T16" fmla="*/ 88 w 28"/>
                <a:gd name="T17" fmla="*/ 482 h 78"/>
                <a:gd name="T18" fmla="*/ 95 w 28"/>
                <a:gd name="T19" fmla="*/ 494 h 78"/>
                <a:gd name="T20" fmla="*/ 109 w 28"/>
                <a:gd name="T21" fmla="*/ 490 h 78"/>
                <a:gd name="T22" fmla="*/ 186 w 28"/>
                <a:gd name="T23" fmla="*/ 514 h 78"/>
                <a:gd name="T24" fmla="*/ 186 w 28"/>
                <a:gd name="T25" fmla="*/ 506 h 78"/>
                <a:gd name="T26" fmla="*/ 166 w 28"/>
                <a:gd name="T27" fmla="*/ 490 h 78"/>
                <a:gd name="T28" fmla="*/ 88 w 28"/>
                <a:gd name="T29" fmla="*/ 306 h 78"/>
                <a:gd name="T30" fmla="*/ 101 w 28"/>
                <a:gd name="T31" fmla="*/ 98 h 78"/>
                <a:gd name="T32" fmla="*/ 80 w 28"/>
                <a:gd name="T33" fmla="*/ 0 h 7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8" h="78">
                  <a:moveTo>
                    <a:pt x="12" y="0"/>
                  </a:moveTo>
                  <a:cubicBezTo>
                    <a:pt x="9" y="1"/>
                    <a:pt x="6" y="2"/>
                    <a:pt x="3" y="3"/>
                  </a:cubicBezTo>
                  <a:cubicBezTo>
                    <a:pt x="4" y="3"/>
                    <a:pt x="5" y="4"/>
                    <a:pt x="6" y="5"/>
                  </a:cubicBezTo>
                  <a:cubicBezTo>
                    <a:pt x="11" y="11"/>
                    <a:pt x="8" y="17"/>
                    <a:pt x="6" y="24"/>
                  </a:cubicBezTo>
                  <a:cubicBezTo>
                    <a:pt x="4" y="35"/>
                    <a:pt x="0" y="43"/>
                    <a:pt x="3" y="54"/>
                  </a:cubicBezTo>
                  <a:cubicBezTo>
                    <a:pt x="5" y="61"/>
                    <a:pt x="9" y="69"/>
                    <a:pt x="13" y="75"/>
                  </a:cubicBezTo>
                  <a:cubicBezTo>
                    <a:pt x="13" y="75"/>
                    <a:pt x="13" y="74"/>
                    <a:pt x="13" y="73"/>
                  </a:cubicBezTo>
                  <a:cubicBezTo>
                    <a:pt x="13" y="73"/>
                    <a:pt x="12" y="72"/>
                    <a:pt x="12" y="70"/>
                  </a:cubicBezTo>
                  <a:cubicBezTo>
                    <a:pt x="13" y="71"/>
                    <a:pt x="13" y="72"/>
                    <a:pt x="13" y="73"/>
                  </a:cubicBezTo>
                  <a:cubicBezTo>
                    <a:pt x="13" y="74"/>
                    <a:pt x="14" y="74"/>
                    <a:pt x="14" y="75"/>
                  </a:cubicBezTo>
                  <a:cubicBezTo>
                    <a:pt x="14" y="74"/>
                    <a:pt x="15" y="74"/>
                    <a:pt x="16" y="74"/>
                  </a:cubicBezTo>
                  <a:cubicBezTo>
                    <a:pt x="18" y="74"/>
                    <a:pt x="24" y="77"/>
                    <a:pt x="28" y="78"/>
                  </a:cubicBezTo>
                  <a:cubicBezTo>
                    <a:pt x="28" y="78"/>
                    <a:pt x="28" y="77"/>
                    <a:pt x="28" y="77"/>
                  </a:cubicBezTo>
                  <a:cubicBezTo>
                    <a:pt x="27" y="76"/>
                    <a:pt x="26" y="75"/>
                    <a:pt x="25" y="74"/>
                  </a:cubicBezTo>
                  <a:cubicBezTo>
                    <a:pt x="14" y="67"/>
                    <a:pt x="17" y="57"/>
                    <a:pt x="13" y="46"/>
                  </a:cubicBezTo>
                  <a:cubicBezTo>
                    <a:pt x="6" y="32"/>
                    <a:pt x="12" y="29"/>
                    <a:pt x="15" y="15"/>
                  </a:cubicBezTo>
                  <a:cubicBezTo>
                    <a:pt x="17" y="7"/>
                    <a:pt x="15" y="3"/>
                    <a:pt x="12" y="0"/>
                  </a:cubicBezTo>
                </a:path>
              </a:pathLst>
            </a:custGeom>
            <a:solidFill>
              <a:srgbClr val="6259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43" name="Freeform 1780">
              <a:extLst>
                <a:ext uri="{FF2B5EF4-FFF2-40B4-BE49-F238E27FC236}">
                  <a16:creationId xmlns:a16="http://schemas.microsoft.com/office/drawing/2014/main" id="{6979D455-9A9E-45EF-8036-BD7E85D1C1BA}"/>
                </a:ext>
              </a:extLst>
            </p:cNvPr>
            <p:cNvSpPr>
              <a:spLocks/>
            </p:cNvSpPr>
            <p:nvPr/>
          </p:nvSpPr>
          <p:spPr bwMode="auto">
            <a:xfrm>
              <a:off x="869" y="1434"/>
              <a:ext cx="22" cy="6"/>
            </a:xfrm>
            <a:custGeom>
              <a:avLst/>
              <a:gdLst>
                <a:gd name="T0" fmla="*/ 77 w 14"/>
                <a:gd name="T1" fmla="*/ 0 h 4"/>
                <a:gd name="T2" fmla="*/ 42 w 14"/>
                <a:gd name="T3" fmla="*/ 12 h 4"/>
                <a:gd name="T4" fmla="*/ 35 w 14"/>
                <a:gd name="T5" fmla="*/ 18 h 4"/>
                <a:gd name="T6" fmla="*/ 0 w 14"/>
                <a:gd name="T7" fmla="*/ 8 h 4"/>
                <a:gd name="T8" fmla="*/ 31 w 14"/>
                <a:gd name="T9" fmla="*/ 21 h 4"/>
                <a:gd name="T10" fmla="*/ 86 w 14"/>
                <a:gd name="T11" fmla="*/ 8 h 4"/>
                <a:gd name="T12" fmla="*/ 77 w 14"/>
                <a:gd name="T13" fmla="*/ 0 h 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" h="4">
                  <a:moveTo>
                    <a:pt x="13" y="0"/>
                  </a:moveTo>
                  <a:cubicBezTo>
                    <a:pt x="11" y="1"/>
                    <a:pt x="9" y="2"/>
                    <a:pt x="7" y="2"/>
                  </a:cubicBezTo>
                  <a:cubicBezTo>
                    <a:pt x="7" y="3"/>
                    <a:pt x="6" y="3"/>
                    <a:pt x="6" y="3"/>
                  </a:cubicBezTo>
                  <a:cubicBezTo>
                    <a:pt x="4" y="3"/>
                    <a:pt x="2" y="2"/>
                    <a:pt x="0" y="1"/>
                  </a:cubicBezTo>
                  <a:cubicBezTo>
                    <a:pt x="1" y="2"/>
                    <a:pt x="3" y="3"/>
                    <a:pt x="5" y="4"/>
                  </a:cubicBezTo>
                  <a:cubicBezTo>
                    <a:pt x="8" y="3"/>
                    <a:pt x="11" y="2"/>
                    <a:pt x="14" y="1"/>
                  </a:cubicBezTo>
                  <a:cubicBezTo>
                    <a:pt x="13" y="1"/>
                    <a:pt x="13" y="0"/>
                    <a:pt x="13" y="0"/>
                  </a:cubicBezTo>
                </a:path>
              </a:pathLst>
            </a:custGeom>
            <a:solidFill>
              <a:srgbClr val="9A92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44" name="Freeform 1781">
              <a:extLst>
                <a:ext uri="{FF2B5EF4-FFF2-40B4-BE49-F238E27FC236}">
                  <a16:creationId xmlns:a16="http://schemas.microsoft.com/office/drawing/2014/main" id="{1A64FBC4-46A7-40C5-935E-57AA38CE40AB}"/>
                </a:ext>
              </a:extLst>
            </p:cNvPr>
            <p:cNvSpPr>
              <a:spLocks/>
            </p:cNvSpPr>
            <p:nvPr/>
          </p:nvSpPr>
          <p:spPr bwMode="auto">
            <a:xfrm>
              <a:off x="865" y="1424"/>
              <a:ext cx="24" cy="14"/>
            </a:xfrm>
            <a:custGeom>
              <a:avLst/>
              <a:gdLst>
                <a:gd name="T0" fmla="*/ 54 w 15"/>
                <a:gd name="T1" fmla="*/ 0 h 9"/>
                <a:gd name="T2" fmla="*/ 0 w 15"/>
                <a:gd name="T3" fmla="*/ 8 h 9"/>
                <a:gd name="T4" fmla="*/ 0 w 15"/>
                <a:gd name="T5" fmla="*/ 12 h 9"/>
                <a:gd name="T6" fmla="*/ 13 w 15"/>
                <a:gd name="T7" fmla="*/ 40 h 9"/>
                <a:gd name="T8" fmla="*/ 54 w 15"/>
                <a:gd name="T9" fmla="*/ 53 h 9"/>
                <a:gd name="T10" fmla="*/ 56 w 15"/>
                <a:gd name="T11" fmla="*/ 47 h 9"/>
                <a:gd name="T12" fmla="*/ 98 w 15"/>
                <a:gd name="T13" fmla="*/ 34 h 9"/>
                <a:gd name="T14" fmla="*/ 54 w 15"/>
                <a:gd name="T15" fmla="*/ 0 h 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5" h="9">
                  <a:moveTo>
                    <a:pt x="8" y="0"/>
                  </a:moveTo>
                  <a:cubicBezTo>
                    <a:pt x="5" y="1"/>
                    <a:pt x="3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4"/>
                    <a:pt x="0" y="6"/>
                    <a:pt x="2" y="7"/>
                  </a:cubicBezTo>
                  <a:cubicBezTo>
                    <a:pt x="4" y="8"/>
                    <a:pt x="6" y="9"/>
                    <a:pt x="8" y="9"/>
                  </a:cubicBezTo>
                  <a:cubicBezTo>
                    <a:pt x="8" y="9"/>
                    <a:pt x="9" y="9"/>
                    <a:pt x="9" y="8"/>
                  </a:cubicBezTo>
                  <a:cubicBezTo>
                    <a:pt x="11" y="8"/>
                    <a:pt x="13" y="7"/>
                    <a:pt x="15" y="6"/>
                  </a:cubicBezTo>
                  <a:cubicBezTo>
                    <a:pt x="13" y="4"/>
                    <a:pt x="10" y="2"/>
                    <a:pt x="8" y="0"/>
                  </a:cubicBezTo>
                </a:path>
              </a:pathLst>
            </a:custGeom>
            <a:solidFill>
              <a:srgbClr val="BFB9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45" name="Freeform 1782">
              <a:extLst>
                <a:ext uri="{FF2B5EF4-FFF2-40B4-BE49-F238E27FC236}">
                  <a16:creationId xmlns:a16="http://schemas.microsoft.com/office/drawing/2014/main" id="{7915B72E-DB17-4450-8408-79D12589996E}"/>
                </a:ext>
              </a:extLst>
            </p:cNvPr>
            <p:cNvSpPr>
              <a:spLocks/>
            </p:cNvSpPr>
            <p:nvPr/>
          </p:nvSpPr>
          <p:spPr bwMode="auto">
            <a:xfrm>
              <a:off x="894" y="1554"/>
              <a:ext cx="23" cy="11"/>
            </a:xfrm>
            <a:custGeom>
              <a:avLst/>
              <a:gdLst>
                <a:gd name="T0" fmla="*/ 13 w 14"/>
                <a:gd name="T1" fmla="*/ 0 h 7"/>
                <a:gd name="T2" fmla="*/ 0 w 14"/>
                <a:gd name="T3" fmla="*/ 8 h 7"/>
                <a:gd name="T4" fmla="*/ 102 w 14"/>
                <a:gd name="T5" fmla="*/ 42 h 7"/>
                <a:gd name="T6" fmla="*/ 102 w 14"/>
                <a:gd name="T7" fmla="*/ 22 h 7"/>
                <a:gd name="T8" fmla="*/ 13 w 14"/>
                <a:gd name="T9" fmla="*/ 0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7">
                  <a:moveTo>
                    <a:pt x="2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3" y="4"/>
                    <a:pt x="8" y="5"/>
                    <a:pt x="14" y="7"/>
                  </a:cubicBezTo>
                  <a:cubicBezTo>
                    <a:pt x="14" y="6"/>
                    <a:pt x="14" y="5"/>
                    <a:pt x="14" y="4"/>
                  </a:cubicBezTo>
                  <a:cubicBezTo>
                    <a:pt x="10" y="3"/>
                    <a:pt x="4" y="0"/>
                    <a:pt x="2" y="0"/>
                  </a:cubicBezTo>
                </a:path>
              </a:pathLst>
            </a:custGeom>
            <a:solidFill>
              <a:srgbClr val="9A92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46" name="Freeform 1783">
              <a:extLst>
                <a:ext uri="{FF2B5EF4-FFF2-40B4-BE49-F238E27FC236}">
                  <a16:creationId xmlns:a16="http://schemas.microsoft.com/office/drawing/2014/main" id="{AC724AD1-1C24-4A36-B18C-D5BA05D6BD6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91" y="1548"/>
              <a:ext cx="3" cy="11"/>
            </a:xfrm>
            <a:custGeom>
              <a:avLst/>
              <a:gdLst>
                <a:gd name="T0" fmla="*/ 8 w 2"/>
                <a:gd name="T1" fmla="*/ 20 h 7"/>
                <a:gd name="T2" fmla="*/ 8 w 2"/>
                <a:gd name="T3" fmla="*/ 31 h 7"/>
                <a:gd name="T4" fmla="*/ 12 w 2"/>
                <a:gd name="T5" fmla="*/ 42 h 7"/>
                <a:gd name="T6" fmla="*/ 12 w 2"/>
                <a:gd name="T7" fmla="*/ 31 h 7"/>
                <a:gd name="T8" fmla="*/ 8 w 2"/>
                <a:gd name="T9" fmla="*/ 20 h 7"/>
                <a:gd name="T10" fmla="*/ 0 w 2"/>
                <a:gd name="T11" fmla="*/ 0 h 7"/>
                <a:gd name="T12" fmla="*/ 8 w 2"/>
                <a:gd name="T13" fmla="*/ 20 h 7"/>
                <a:gd name="T14" fmla="*/ 0 w 2"/>
                <a:gd name="T15" fmla="*/ 0 h 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" h="7">
                  <a:moveTo>
                    <a:pt x="1" y="3"/>
                  </a:moveTo>
                  <a:cubicBezTo>
                    <a:pt x="1" y="4"/>
                    <a:pt x="1" y="5"/>
                    <a:pt x="1" y="5"/>
                  </a:cubicBezTo>
                  <a:cubicBezTo>
                    <a:pt x="2" y="6"/>
                    <a:pt x="2" y="6"/>
                    <a:pt x="2" y="7"/>
                  </a:cubicBezTo>
                  <a:cubicBezTo>
                    <a:pt x="2" y="6"/>
                    <a:pt x="2" y="5"/>
                    <a:pt x="2" y="5"/>
                  </a:cubicBezTo>
                  <a:cubicBezTo>
                    <a:pt x="2" y="4"/>
                    <a:pt x="1" y="4"/>
                    <a:pt x="1" y="3"/>
                  </a:cubicBezTo>
                  <a:moveTo>
                    <a:pt x="0" y="0"/>
                  </a:moveTo>
                  <a:cubicBezTo>
                    <a:pt x="0" y="2"/>
                    <a:pt x="1" y="3"/>
                    <a:pt x="1" y="3"/>
                  </a:cubicBezTo>
                  <a:cubicBezTo>
                    <a:pt x="1" y="2"/>
                    <a:pt x="1" y="1"/>
                    <a:pt x="0" y="0"/>
                  </a:cubicBezTo>
                </a:path>
              </a:pathLst>
            </a:custGeom>
            <a:solidFill>
              <a:srgbClr val="9A92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47" name="Freeform 1784">
              <a:extLst>
                <a:ext uri="{FF2B5EF4-FFF2-40B4-BE49-F238E27FC236}">
                  <a16:creationId xmlns:a16="http://schemas.microsoft.com/office/drawing/2014/main" id="{7A255D57-7DAE-4A29-A5D1-3A72489DA63E}"/>
                </a:ext>
              </a:extLst>
            </p:cNvPr>
            <p:cNvSpPr>
              <a:spLocks/>
            </p:cNvSpPr>
            <p:nvPr/>
          </p:nvSpPr>
          <p:spPr bwMode="auto">
            <a:xfrm>
              <a:off x="894" y="1556"/>
              <a:ext cx="23" cy="22"/>
            </a:xfrm>
            <a:custGeom>
              <a:avLst/>
              <a:gdLst>
                <a:gd name="T0" fmla="*/ 0 w 14"/>
                <a:gd name="T1" fmla="*/ 0 h 14"/>
                <a:gd name="T2" fmla="*/ 0 w 14"/>
                <a:gd name="T3" fmla="*/ 13 h 14"/>
                <a:gd name="T4" fmla="*/ 95 w 14"/>
                <a:gd name="T5" fmla="*/ 86 h 14"/>
                <a:gd name="T6" fmla="*/ 102 w 14"/>
                <a:gd name="T7" fmla="*/ 35 h 14"/>
                <a:gd name="T8" fmla="*/ 0 w 14"/>
                <a:gd name="T9" fmla="*/ 0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0" y="0"/>
                  </a:moveTo>
                  <a:cubicBezTo>
                    <a:pt x="0" y="0"/>
                    <a:pt x="0" y="1"/>
                    <a:pt x="0" y="2"/>
                  </a:cubicBezTo>
                  <a:cubicBezTo>
                    <a:pt x="4" y="7"/>
                    <a:pt x="8" y="12"/>
                    <a:pt x="13" y="14"/>
                  </a:cubicBezTo>
                  <a:cubicBezTo>
                    <a:pt x="14" y="11"/>
                    <a:pt x="14" y="8"/>
                    <a:pt x="14" y="6"/>
                  </a:cubicBezTo>
                  <a:cubicBezTo>
                    <a:pt x="8" y="4"/>
                    <a:pt x="3" y="3"/>
                    <a:pt x="0" y="0"/>
                  </a:cubicBezTo>
                </a:path>
              </a:pathLst>
            </a:custGeom>
            <a:solidFill>
              <a:srgbClr val="BFB9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48" name="Freeform 1785">
              <a:extLst>
                <a:ext uri="{FF2B5EF4-FFF2-40B4-BE49-F238E27FC236}">
                  <a16:creationId xmlns:a16="http://schemas.microsoft.com/office/drawing/2014/main" id="{706119D1-F487-4143-BB92-2508B931B903}"/>
                </a:ext>
              </a:extLst>
            </p:cNvPr>
            <p:cNvSpPr>
              <a:spLocks/>
            </p:cNvSpPr>
            <p:nvPr/>
          </p:nvSpPr>
          <p:spPr bwMode="auto">
            <a:xfrm>
              <a:off x="865" y="1414"/>
              <a:ext cx="13" cy="12"/>
            </a:xfrm>
            <a:custGeom>
              <a:avLst/>
              <a:gdLst>
                <a:gd name="T0" fmla="*/ 21 w 8"/>
                <a:gd name="T1" fmla="*/ 0 h 7"/>
                <a:gd name="T2" fmla="*/ 0 w 8"/>
                <a:gd name="T3" fmla="*/ 62 h 7"/>
                <a:gd name="T4" fmla="*/ 55 w 8"/>
                <a:gd name="T5" fmla="*/ 50 h 7"/>
                <a:gd name="T6" fmla="*/ 21 w 8"/>
                <a:gd name="T7" fmla="*/ 0 h 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" h="7">
                  <a:moveTo>
                    <a:pt x="3" y="0"/>
                  </a:moveTo>
                  <a:cubicBezTo>
                    <a:pt x="0" y="7"/>
                    <a:pt x="0" y="7"/>
                    <a:pt x="0" y="7"/>
                  </a:cubicBezTo>
                  <a:cubicBezTo>
                    <a:pt x="3" y="7"/>
                    <a:pt x="5" y="7"/>
                    <a:pt x="8" y="6"/>
                  </a:cubicBezTo>
                  <a:cubicBezTo>
                    <a:pt x="6" y="4"/>
                    <a:pt x="4" y="2"/>
                    <a:pt x="3" y="0"/>
                  </a:cubicBezTo>
                </a:path>
              </a:pathLst>
            </a:custGeom>
            <a:solidFill>
              <a:srgbClr val="D9D5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49" name="Freeform 1786">
              <a:extLst>
                <a:ext uri="{FF2B5EF4-FFF2-40B4-BE49-F238E27FC236}">
                  <a16:creationId xmlns:a16="http://schemas.microsoft.com/office/drawing/2014/main" id="{A43759D8-F51B-4469-915B-6B0FF55E1CB9}"/>
                </a:ext>
              </a:extLst>
            </p:cNvPr>
            <p:cNvSpPr>
              <a:spLocks/>
            </p:cNvSpPr>
            <p:nvPr/>
          </p:nvSpPr>
          <p:spPr bwMode="auto">
            <a:xfrm>
              <a:off x="954" y="1573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B9B3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50" name="Freeform 1787">
              <a:extLst>
                <a:ext uri="{FF2B5EF4-FFF2-40B4-BE49-F238E27FC236}">
                  <a16:creationId xmlns:a16="http://schemas.microsoft.com/office/drawing/2014/main" id="{FB343034-9119-4C28-B6ED-39D30A5F8570}"/>
                </a:ext>
              </a:extLst>
            </p:cNvPr>
            <p:cNvSpPr>
              <a:spLocks/>
            </p:cNvSpPr>
            <p:nvPr/>
          </p:nvSpPr>
          <p:spPr bwMode="auto">
            <a:xfrm>
              <a:off x="954" y="1573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51" name="Freeform 1788">
              <a:extLst>
                <a:ext uri="{FF2B5EF4-FFF2-40B4-BE49-F238E27FC236}">
                  <a16:creationId xmlns:a16="http://schemas.microsoft.com/office/drawing/2014/main" id="{DFA7097A-ADC8-496A-85EA-72F9822E8EE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28" y="1713"/>
              <a:ext cx="37" cy="32"/>
            </a:xfrm>
            <a:custGeom>
              <a:avLst/>
              <a:gdLst>
                <a:gd name="T0" fmla="*/ 88 w 23"/>
                <a:gd name="T1" fmla="*/ 107 h 20"/>
                <a:gd name="T2" fmla="*/ 156 w 23"/>
                <a:gd name="T3" fmla="*/ 131 h 20"/>
                <a:gd name="T4" fmla="*/ 88 w 23"/>
                <a:gd name="T5" fmla="*/ 107 h 20"/>
                <a:gd name="T6" fmla="*/ 0 w 23"/>
                <a:gd name="T7" fmla="*/ 0 h 20"/>
                <a:gd name="T8" fmla="*/ 0 w 23"/>
                <a:gd name="T9" fmla="*/ 0 h 20"/>
                <a:gd name="T10" fmla="*/ 13 w 23"/>
                <a:gd name="T11" fmla="*/ 42 h 20"/>
                <a:gd name="T12" fmla="*/ 97 w 23"/>
                <a:gd name="T13" fmla="*/ 74 h 20"/>
                <a:gd name="T14" fmla="*/ 0 w 23"/>
                <a:gd name="T15" fmla="*/ 0 h 2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3" h="20">
                  <a:moveTo>
                    <a:pt x="13" y="16"/>
                  </a:moveTo>
                  <a:cubicBezTo>
                    <a:pt x="16" y="18"/>
                    <a:pt x="20" y="20"/>
                    <a:pt x="23" y="20"/>
                  </a:cubicBezTo>
                  <a:cubicBezTo>
                    <a:pt x="19" y="19"/>
                    <a:pt x="16" y="18"/>
                    <a:pt x="13" y="16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6" y="8"/>
                    <a:pt x="10" y="9"/>
                    <a:pt x="14" y="11"/>
                  </a:cubicBezTo>
                  <a:cubicBezTo>
                    <a:pt x="9" y="7"/>
                    <a:pt x="4" y="4"/>
                    <a:pt x="0" y="0"/>
                  </a:cubicBezTo>
                </a:path>
              </a:pathLst>
            </a:custGeom>
            <a:solidFill>
              <a:srgbClr val="685F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52" name="Freeform 1789">
              <a:extLst>
                <a:ext uri="{FF2B5EF4-FFF2-40B4-BE49-F238E27FC236}">
                  <a16:creationId xmlns:a16="http://schemas.microsoft.com/office/drawing/2014/main" id="{57DF01BC-03B0-4C33-967C-FFC31AE40B98}"/>
                </a:ext>
              </a:extLst>
            </p:cNvPr>
            <p:cNvSpPr>
              <a:spLocks/>
            </p:cNvSpPr>
            <p:nvPr/>
          </p:nvSpPr>
          <p:spPr bwMode="auto">
            <a:xfrm>
              <a:off x="931" y="1723"/>
              <a:ext cx="39" cy="22"/>
            </a:xfrm>
            <a:custGeom>
              <a:avLst/>
              <a:gdLst>
                <a:gd name="T0" fmla="*/ 0 w 24"/>
                <a:gd name="T1" fmla="*/ 0 h 14"/>
                <a:gd name="T2" fmla="*/ 8 w 24"/>
                <a:gd name="T3" fmla="*/ 22 h 14"/>
                <a:gd name="T4" fmla="*/ 76 w 24"/>
                <a:gd name="T5" fmla="*/ 61 h 14"/>
                <a:gd name="T6" fmla="*/ 145 w 24"/>
                <a:gd name="T7" fmla="*/ 86 h 14"/>
                <a:gd name="T8" fmla="*/ 159 w 24"/>
                <a:gd name="T9" fmla="*/ 86 h 14"/>
                <a:gd name="T10" fmla="*/ 166 w 24"/>
                <a:gd name="T11" fmla="*/ 86 h 14"/>
                <a:gd name="T12" fmla="*/ 88 w 24"/>
                <a:gd name="T13" fmla="*/ 31 h 14"/>
                <a:gd name="T14" fmla="*/ 0 w 24"/>
                <a:gd name="T15" fmla="*/ 0 h 1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4" h="14">
                  <a:moveTo>
                    <a:pt x="0" y="0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4" y="6"/>
                    <a:pt x="8" y="8"/>
                    <a:pt x="11" y="10"/>
                  </a:cubicBezTo>
                  <a:cubicBezTo>
                    <a:pt x="14" y="12"/>
                    <a:pt x="17" y="13"/>
                    <a:pt x="21" y="14"/>
                  </a:cubicBezTo>
                  <a:cubicBezTo>
                    <a:pt x="21" y="14"/>
                    <a:pt x="22" y="14"/>
                    <a:pt x="23" y="14"/>
                  </a:cubicBezTo>
                  <a:cubicBezTo>
                    <a:pt x="23" y="14"/>
                    <a:pt x="24" y="14"/>
                    <a:pt x="24" y="14"/>
                  </a:cubicBezTo>
                  <a:cubicBezTo>
                    <a:pt x="20" y="11"/>
                    <a:pt x="16" y="8"/>
                    <a:pt x="12" y="5"/>
                  </a:cubicBezTo>
                  <a:cubicBezTo>
                    <a:pt x="8" y="3"/>
                    <a:pt x="4" y="2"/>
                    <a:pt x="0" y="0"/>
                  </a:cubicBezTo>
                </a:path>
              </a:pathLst>
            </a:custGeom>
            <a:solidFill>
              <a:srgbClr val="9D96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53" name="Freeform 1790">
              <a:extLst>
                <a:ext uri="{FF2B5EF4-FFF2-40B4-BE49-F238E27FC236}">
                  <a16:creationId xmlns:a16="http://schemas.microsoft.com/office/drawing/2014/main" id="{CE94AD6B-1473-4B21-9211-C01AED318641}"/>
                </a:ext>
              </a:extLst>
            </p:cNvPr>
            <p:cNvSpPr>
              <a:spLocks/>
            </p:cNvSpPr>
            <p:nvPr/>
          </p:nvSpPr>
          <p:spPr bwMode="auto">
            <a:xfrm>
              <a:off x="875" y="1575"/>
              <a:ext cx="56" cy="148"/>
            </a:xfrm>
            <a:custGeom>
              <a:avLst/>
              <a:gdLst>
                <a:gd name="T0" fmla="*/ 0 w 35"/>
                <a:gd name="T1" fmla="*/ 0 h 92"/>
                <a:gd name="T2" fmla="*/ 77 w 35"/>
                <a:gd name="T3" fmla="*/ 145 h 92"/>
                <a:gd name="T4" fmla="*/ 54 w 35"/>
                <a:gd name="T5" fmla="*/ 241 h 92"/>
                <a:gd name="T6" fmla="*/ 54 w 35"/>
                <a:gd name="T7" fmla="*/ 233 h 92"/>
                <a:gd name="T8" fmla="*/ 54 w 35"/>
                <a:gd name="T9" fmla="*/ 251 h 92"/>
                <a:gd name="T10" fmla="*/ 54 w 35"/>
                <a:gd name="T11" fmla="*/ 442 h 92"/>
                <a:gd name="T12" fmla="*/ 144 w 35"/>
                <a:gd name="T13" fmla="*/ 569 h 92"/>
                <a:gd name="T14" fmla="*/ 230 w 35"/>
                <a:gd name="T15" fmla="*/ 616 h 92"/>
                <a:gd name="T16" fmla="*/ 218 w 35"/>
                <a:gd name="T17" fmla="*/ 574 h 92"/>
                <a:gd name="T18" fmla="*/ 218 w 35"/>
                <a:gd name="T19" fmla="*/ 574 h 92"/>
                <a:gd name="T20" fmla="*/ 138 w 35"/>
                <a:gd name="T21" fmla="*/ 450 h 92"/>
                <a:gd name="T22" fmla="*/ 131 w 35"/>
                <a:gd name="T23" fmla="*/ 267 h 92"/>
                <a:gd name="T24" fmla="*/ 131 w 35"/>
                <a:gd name="T25" fmla="*/ 267 h 92"/>
                <a:gd name="T26" fmla="*/ 107 w 35"/>
                <a:gd name="T27" fmla="*/ 111 h 92"/>
                <a:gd name="T28" fmla="*/ 0 w 35"/>
                <a:gd name="T29" fmla="*/ 0 h 92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35" h="92">
                  <a:moveTo>
                    <a:pt x="0" y="0"/>
                  </a:moveTo>
                  <a:cubicBezTo>
                    <a:pt x="5" y="7"/>
                    <a:pt x="10" y="14"/>
                    <a:pt x="12" y="22"/>
                  </a:cubicBezTo>
                  <a:cubicBezTo>
                    <a:pt x="8" y="36"/>
                    <a:pt x="8" y="36"/>
                    <a:pt x="8" y="36"/>
                  </a:cubicBezTo>
                  <a:cubicBezTo>
                    <a:pt x="8" y="36"/>
                    <a:pt x="8" y="36"/>
                    <a:pt x="8" y="35"/>
                  </a:cubicBezTo>
                  <a:cubicBezTo>
                    <a:pt x="8" y="36"/>
                    <a:pt x="8" y="37"/>
                    <a:pt x="8" y="37"/>
                  </a:cubicBezTo>
                  <a:cubicBezTo>
                    <a:pt x="7" y="47"/>
                    <a:pt x="6" y="56"/>
                    <a:pt x="8" y="66"/>
                  </a:cubicBezTo>
                  <a:cubicBezTo>
                    <a:pt x="9" y="74"/>
                    <a:pt x="15" y="80"/>
                    <a:pt x="22" y="85"/>
                  </a:cubicBezTo>
                  <a:cubicBezTo>
                    <a:pt x="26" y="88"/>
                    <a:pt x="30" y="90"/>
                    <a:pt x="35" y="92"/>
                  </a:cubicBezTo>
                  <a:cubicBezTo>
                    <a:pt x="33" y="86"/>
                    <a:pt x="33" y="86"/>
                    <a:pt x="33" y="86"/>
                  </a:cubicBezTo>
                  <a:cubicBezTo>
                    <a:pt x="33" y="86"/>
                    <a:pt x="33" y="86"/>
                    <a:pt x="33" y="86"/>
                  </a:cubicBezTo>
                  <a:cubicBezTo>
                    <a:pt x="27" y="80"/>
                    <a:pt x="23" y="74"/>
                    <a:pt x="21" y="67"/>
                  </a:cubicBezTo>
                  <a:cubicBezTo>
                    <a:pt x="18" y="58"/>
                    <a:pt x="17" y="49"/>
                    <a:pt x="20" y="40"/>
                  </a:cubicBezTo>
                  <a:cubicBezTo>
                    <a:pt x="20" y="40"/>
                    <a:pt x="20" y="40"/>
                    <a:pt x="20" y="40"/>
                  </a:cubicBezTo>
                  <a:cubicBezTo>
                    <a:pt x="17" y="33"/>
                    <a:pt x="15" y="25"/>
                    <a:pt x="16" y="17"/>
                  </a:cubicBezTo>
                  <a:cubicBezTo>
                    <a:pt x="11" y="11"/>
                    <a:pt x="6" y="4"/>
                    <a:pt x="0" y="0"/>
                  </a:cubicBezTo>
                </a:path>
              </a:pathLst>
            </a:custGeom>
            <a:solidFill>
              <a:srgbClr val="756C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54" name="Freeform 1791">
              <a:extLst>
                <a:ext uri="{FF2B5EF4-FFF2-40B4-BE49-F238E27FC236}">
                  <a16:creationId xmlns:a16="http://schemas.microsoft.com/office/drawing/2014/main" id="{5DB0AC26-BF4E-4053-81BE-C6D09C523F6D}"/>
                </a:ext>
              </a:extLst>
            </p:cNvPr>
            <p:cNvSpPr>
              <a:spLocks/>
            </p:cNvSpPr>
            <p:nvPr/>
          </p:nvSpPr>
          <p:spPr bwMode="auto">
            <a:xfrm>
              <a:off x="899" y="1602"/>
              <a:ext cx="16" cy="37"/>
            </a:xfrm>
            <a:custGeom>
              <a:avLst/>
              <a:gdLst>
                <a:gd name="T0" fmla="*/ 8 w 10"/>
                <a:gd name="T1" fmla="*/ 0 h 23"/>
                <a:gd name="T2" fmla="*/ 34 w 10"/>
                <a:gd name="T3" fmla="*/ 156 h 23"/>
                <a:gd name="T4" fmla="*/ 54 w 10"/>
                <a:gd name="T5" fmla="*/ 60 h 23"/>
                <a:gd name="T6" fmla="*/ 56 w 10"/>
                <a:gd name="T7" fmla="*/ 60 h 23"/>
                <a:gd name="T8" fmla="*/ 8 w 10"/>
                <a:gd name="T9" fmla="*/ 0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23">
                  <a:moveTo>
                    <a:pt x="1" y="0"/>
                  </a:moveTo>
                  <a:cubicBezTo>
                    <a:pt x="0" y="8"/>
                    <a:pt x="2" y="16"/>
                    <a:pt x="5" y="23"/>
                  </a:cubicBezTo>
                  <a:cubicBezTo>
                    <a:pt x="7" y="18"/>
                    <a:pt x="10" y="14"/>
                    <a:pt x="8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6" y="6"/>
                    <a:pt x="4" y="3"/>
                    <a:pt x="1" y="0"/>
                  </a:cubicBezTo>
                </a:path>
              </a:pathLst>
            </a:custGeom>
            <a:solidFill>
              <a:srgbClr val="A79F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55" name="Freeform 1792">
              <a:extLst>
                <a:ext uri="{FF2B5EF4-FFF2-40B4-BE49-F238E27FC236}">
                  <a16:creationId xmlns:a16="http://schemas.microsoft.com/office/drawing/2014/main" id="{69C22A3D-09B2-49A4-BF54-0127A5E32657}"/>
                </a:ext>
              </a:extLst>
            </p:cNvPr>
            <p:cNvSpPr>
              <a:spLocks/>
            </p:cNvSpPr>
            <p:nvPr/>
          </p:nvSpPr>
          <p:spPr bwMode="auto">
            <a:xfrm>
              <a:off x="910" y="1711"/>
              <a:ext cx="23" cy="18"/>
            </a:xfrm>
            <a:custGeom>
              <a:avLst/>
              <a:gdLst>
                <a:gd name="T0" fmla="*/ 0 w 14"/>
                <a:gd name="T1" fmla="*/ 0 h 11"/>
                <a:gd name="T2" fmla="*/ 81 w 14"/>
                <a:gd name="T3" fmla="*/ 56 h 11"/>
                <a:gd name="T4" fmla="*/ 102 w 14"/>
                <a:gd name="T5" fmla="*/ 77 h 11"/>
                <a:gd name="T6" fmla="*/ 95 w 14"/>
                <a:gd name="T7" fmla="*/ 47 h 11"/>
                <a:gd name="T8" fmla="*/ 0 w 14"/>
                <a:gd name="T9" fmla="*/ 0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1">
                  <a:moveTo>
                    <a:pt x="0" y="0"/>
                  </a:moveTo>
                  <a:cubicBezTo>
                    <a:pt x="3" y="3"/>
                    <a:pt x="7" y="5"/>
                    <a:pt x="11" y="8"/>
                  </a:cubicBezTo>
                  <a:cubicBezTo>
                    <a:pt x="12" y="9"/>
                    <a:pt x="13" y="10"/>
                    <a:pt x="14" y="11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8" y="5"/>
                    <a:pt x="4" y="3"/>
                    <a:pt x="0" y="0"/>
                  </a:cubicBezTo>
                </a:path>
              </a:pathLst>
            </a:custGeom>
            <a:solidFill>
              <a:srgbClr val="A79F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56" name="Freeform 1793">
              <a:extLst>
                <a:ext uri="{FF2B5EF4-FFF2-40B4-BE49-F238E27FC236}">
                  <a16:creationId xmlns:a16="http://schemas.microsoft.com/office/drawing/2014/main" id="{6EFEE172-B392-4ACA-A891-13E97AD6BC40}"/>
                </a:ext>
              </a:extLst>
            </p:cNvPr>
            <p:cNvSpPr>
              <a:spLocks/>
            </p:cNvSpPr>
            <p:nvPr/>
          </p:nvSpPr>
          <p:spPr bwMode="auto">
            <a:xfrm>
              <a:off x="872" y="1572"/>
              <a:ext cx="22" cy="61"/>
            </a:xfrm>
            <a:custGeom>
              <a:avLst/>
              <a:gdLst>
                <a:gd name="T0" fmla="*/ 0 w 14"/>
                <a:gd name="T1" fmla="*/ 0 h 38"/>
                <a:gd name="T2" fmla="*/ 61 w 14"/>
                <a:gd name="T3" fmla="*/ 246 h 38"/>
                <a:gd name="T4" fmla="*/ 61 w 14"/>
                <a:gd name="T5" fmla="*/ 252 h 38"/>
                <a:gd name="T6" fmla="*/ 86 w 14"/>
                <a:gd name="T7" fmla="*/ 162 h 38"/>
                <a:gd name="T8" fmla="*/ 13 w 14"/>
                <a:gd name="T9" fmla="*/ 13 h 38"/>
                <a:gd name="T10" fmla="*/ 0 w 14"/>
                <a:gd name="T11" fmla="*/ 0 h 3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4" h="38">
                  <a:moveTo>
                    <a:pt x="0" y="0"/>
                  </a:moveTo>
                  <a:cubicBezTo>
                    <a:pt x="3" y="12"/>
                    <a:pt x="10" y="25"/>
                    <a:pt x="10" y="37"/>
                  </a:cubicBezTo>
                  <a:cubicBezTo>
                    <a:pt x="10" y="38"/>
                    <a:pt x="10" y="38"/>
                    <a:pt x="10" y="38"/>
                  </a:cubicBezTo>
                  <a:cubicBezTo>
                    <a:pt x="14" y="24"/>
                    <a:pt x="14" y="24"/>
                    <a:pt x="14" y="24"/>
                  </a:cubicBezTo>
                  <a:cubicBezTo>
                    <a:pt x="12" y="16"/>
                    <a:pt x="7" y="9"/>
                    <a:pt x="2" y="2"/>
                  </a:cubicBezTo>
                  <a:cubicBezTo>
                    <a:pt x="1" y="1"/>
                    <a:pt x="0" y="1"/>
                    <a:pt x="0" y="0"/>
                  </a:cubicBezTo>
                </a:path>
              </a:pathLst>
            </a:custGeom>
            <a:solidFill>
              <a:srgbClr val="8178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57" name="Freeform 1794">
              <a:extLst>
                <a:ext uri="{FF2B5EF4-FFF2-40B4-BE49-F238E27FC236}">
                  <a16:creationId xmlns:a16="http://schemas.microsoft.com/office/drawing/2014/main" id="{4D9004AB-A54F-49AD-B8D1-87E1E9AA8430}"/>
                </a:ext>
              </a:extLst>
            </p:cNvPr>
            <p:cNvSpPr>
              <a:spLocks/>
            </p:cNvSpPr>
            <p:nvPr/>
          </p:nvSpPr>
          <p:spPr bwMode="auto">
            <a:xfrm>
              <a:off x="983" y="909"/>
              <a:ext cx="125" cy="274"/>
            </a:xfrm>
            <a:custGeom>
              <a:avLst/>
              <a:gdLst>
                <a:gd name="T0" fmla="*/ 0 w 78"/>
                <a:gd name="T1" fmla="*/ 0 h 171"/>
                <a:gd name="T2" fmla="*/ 98 w 78"/>
                <a:gd name="T3" fmla="*/ 123 h 171"/>
                <a:gd name="T4" fmla="*/ 308 w 78"/>
                <a:gd name="T5" fmla="*/ 423 h 171"/>
                <a:gd name="T6" fmla="*/ 184 w 78"/>
                <a:gd name="T7" fmla="*/ 601 h 171"/>
                <a:gd name="T8" fmla="*/ 191 w 78"/>
                <a:gd name="T9" fmla="*/ 606 h 171"/>
                <a:gd name="T10" fmla="*/ 231 w 78"/>
                <a:gd name="T11" fmla="*/ 622 h 171"/>
                <a:gd name="T12" fmla="*/ 272 w 78"/>
                <a:gd name="T13" fmla="*/ 614 h 171"/>
                <a:gd name="T14" fmla="*/ 306 w 78"/>
                <a:gd name="T15" fmla="*/ 606 h 171"/>
                <a:gd name="T16" fmla="*/ 327 w 78"/>
                <a:gd name="T17" fmla="*/ 614 h 171"/>
                <a:gd name="T18" fmla="*/ 231 w 78"/>
                <a:gd name="T19" fmla="*/ 862 h 171"/>
                <a:gd name="T20" fmla="*/ 139 w 78"/>
                <a:gd name="T21" fmla="*/ 1126 h 171"/>
                <a:gd name="T22" fmla="*/ 152 w 78"/>
                <a:gd name="T23" fmla="*/ 1126 h 171"/>
                <a:gd name="T24" fmla="*/ 171 w 78"/>
                <a:gd name="T25" fmla="*/ 1107 h 171"/>
                <a:gd name="T26" fmla="*/ 144 w 78"/>
                <a:gd name="T27" fmla="*/ 1101 h 171"/>
                <a:gd name="T28" fmla="*/ 329 w 78"/>
                <a:gd name="T29" fmla="*/ 1005 h 171"/>
                <a:gd name="T30" fmla="*/ 396 w 78"/>
                <a:gd name="T31" fmla="*/ 984 h 171"/>
                <a:gd name="T32" fmla="*/ 494 w 78"/>
                <a:gd name="T33" fmla="*/ 917 h 171"/>
                <a:gd name="T34" fmla="*/ 494 w 78"/>
                <a:gd name="T35" fmla="*/ 917 h 171"/>
                <a:gd name="T36" fmla="*/ 506 w 78"/>
                <a:gd name="T37" fmla="*/ 670 h 171"/>
                <a:gd name="T38" fmla="*/ 490 w 78"/>
                <a:gd name="T39" fmla="*/ 554 h 171"/>
                <a:gd name="T40" fmla="*/ 272 w 78"/>
                <a:gd name="T41" fmla="*/ 210 h 171"/>
                <a:gd name="T42" fmla="*/ 21 w 78"/>
                <a:gd name="T43" fmla="*/ 13 h 171"/>
                <a:gd name="T44" fmla="*/ 0 w 78"/>
                <a:gd name="T45" fmla="*/ 0 h 171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78" h="171">
                  <a:moveTo>
                    <a:pt x="0" y="0"/>
                  </a:moveTo>
                  <a:cubicBezTo>
                    <a:pt x="5" y="6"/>
                    <a:pt x="10" y="13"/>
                    <a:pt x="15" y="19"/>
                  </a:cubicBezTo>
                  <a:cubicBezTo>
                    <a:pt x="27" y="33"/>
                    <a:pt x="44" y="45"/>
                    <a:pt x="47" y="64"/>
                  </a:cubicBezTo>
                  <a:cubicBezTo>
                    <a:pt x="50" y="85"/>
                    <a:pt x="41" y="88"/>
                    <a:pt x="28" y="91"/>
                  </a:cubicBezTo>
                  <a:cubicBezTo>
                    <a:pt x="28" y="91"/>
                    <a:pt x="29" y="91"/>
                    <a:pt x="29" y="92"/>
                  </a:cubicBezTo>
                  <a:cubicBezTo>
                    <a:pt x="31" y="94"/>
                    <a:pt x="33" y="94"/>
                    <a:pt x="35" y="94"/>
                  </a:cubicBezTo>
                  <a:cubicBezTo>
                    <a:pt x="37" y="94"/>
                    <a:pt x="39" y="94"/>
                    <a:pt x="41" y="93"/>
                  </a:cubicBezTo>
                  <a:cubicBezTo>
                    <a:pt x="42" y="93"/>
                    <a:pt x="44" y="92"/>
                    <a:pt x="46" y="92"/>
                  </a:cubicBezTo>
                  <a:cubicBezTo>
                    <a:pt x="47" y="92"/>
                    <a:pt x="48" y="93"/>
                    <a:pt x="49" y="93"/>
                  </a:cubicBezTo>
                  <a:cubicBezTo>
                    <a:pt x="64" y="100"/>
                    <a:pt x="40" y="125"/>
                    <a:pt x="35" y="131"/>
                  </a:cubicBezTo>
                  <a:cubicBezTo>
                    <a:pt x="29" y="138"/>
                    <a:pt x="14" y="162"/>
                    <a:pt x="21" y="171"/>
                  </a:cubicBezTo>
                  <a:cubicBezTo>
                    <a:pt x="22" y="171"/>
                    <a:pt x="22" y="171"/>
                    <a:pt x="23" y="171"/>
                  </a:cubicBezTo>
                  <a:cubicBezTo>
                    <a:pt x="24" y="170"/>
                    <a:pt x="25" y="169"/>
                    <a:pt x="26" y="168"/>
                  </a:cubicBezTo>
                  <a:cubicBezTo>
                    <a:pt x="22" y="167"/>
                    <a:pt x="22" y="167"/>
                    <a:pt x="22" y="167"/>
                  </a:cubicBezTo>
                  <a:cubicBezTo>
                    <a:pt x="32" y="163"/>
                    <a:pt x="39" y="155"/>
                    <a:pt x="50" y="152"/>
                  </a:cubicBezTo>
                  <a:cubicBezTo>
                    <a:pt x="54" y="151"/>
                    <a:pt x="58" y="150"/>
                    <a:pt x="60" y="149"/>
                  </a:cubicBezTo>
                  <a:cubicBezTo>
                    <a:pt x="65" y="144"/>
                    <a:pt x="69" y="139"/>
                    <a:pt x="75" y="139"/>
                  </a:cubicBezTo>
                  <a:cubicBezTo>
                    <a:pt x="75" y="139"/>
                    <a:pt x="75" y="139"/>
                    <a:pt x="75" y="139"/>
                  </a:cubicBezTo>
                  <a:cubicBezTo>
                    <a:pt x="74" y="127"/>
                    <a:pt x="78" y="112"/>
                    <a:pt x="77" y="102"/>
                  </a:cubicBezTo>
                  <a:cubicBezTo>
                    <a:pt x="76" y="96"/>
                    <a:pt x="75" y="90"/>
                    <a:pt x="74" y="84"/>
                  </a:cubicBezTo>
                  <a:cubicBezTo>
                    <a:pt x="65" y="66"/>
                    <a:pt x="53" y="47"/>
                    <a:pt x="41" y="32"/>
                  </a:cubicBezTo>
                  <a:cubicBezTo>
                    <a:pt x="30" y="19"/>
                    <a:pt x="17" y="10"/>
                    <a:pt x="3" y="2"/>
                  </a:cubicBezTo>
                  <a:cubicBezTo>
                    <a:pt x="2" y="1"/>
                    <a:pt x="1" y="1"/>
                    <a:pt x="0" y="0"/>
                  </a:cubicBezTo>
                </a:path>
              </a:pathLst>
            </a:custGeom>
            <a:solidFill>
              <a:srgbClr val="463D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58" name="Freeform 1795">
              <a:extLst>
                <a:ext uri="{FF2B5EF4-FFF2-40B4-BE49-F238E27FC236}">
                  <a16:creationId xmlns:a16="http://schemas.microsoft.com/office/drawing/2014/main" id="{0B19D51F-CE71-474C-9E96-B4250EEFD88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8" y="1148"/>
              <a:ext cx="61" cy="35"/>
            </a:xfrm>
            <a:custGeom>
              <a:avLst/>
              <a:gdLst>
                <a:gd name="T0" fmla="*/ 252 w 38"/>
                <a:gd name="T1" fmla="*/ 0 h 22"/>
                <a:gd name="T2" fmla="*/ 186 w 38"/>
                <a:gd name="T3" fmla="*/ 21 h 22"/>
                <a:gd name="T4" fmla="*/ 0 w 38"/>
                <a:gd name="T5" fmla="*/ 116 h 22"/>
                <a:gd name="T6" fmla="*/ 26 w 38"/>
                <a:gd name="T7" fmla="*/ 121 h 22"/>
                <a:gd name="T8" fmla="*/ 8 w 38"/>
                <a:gd name="T9" fmla="*/ 142 h 22"/>
                <a:gd name="T10" fmla="*/ 8 w 38"/>
                <a:gd name="T11" fmla="*/ 142 h 22"/>
                <a:gd name="T12" fmla="*/ 47 w 38"/>
                <a:gd name="T13" fmla="*/ 134 h 22"/>
                <a:gd name="T14" fmla="*/ 165 w 38"/>
                <a:gd name="T15" fmla="*/ 89 h 22"/>
                <a:gd name="T16" fmla="*/ 252 w 38"/>
                <a:gd name="T17" fmla="*/ 0 h 2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8" h="22">
                  <a:moveTo>
                    <a:pt x="38" y="0"/>
                  </a:moveTo>
                  <a:cubicBezTo>
                    <a:pt x="36" y="1"/>
                    <a:pt x="32" y="2"/>
                    <a:pt x="28" y="3"/>
                  </a:cubicBezTo>
                  <a:cubicBezTo>
                    <a:pt x="17" y="6"/>
                    <a:pt x="10" y="14"/>
                    <a:pt x="0" y="18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3" y="20"/>
                    <a:pt x="2" y="21"/>
                    <a:pt x="1" y="22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3" y="22"/>
                    <a:pt x="5" y="21"/>
                    <a:pt x="7" y="21"/>
                  </a:cubicBezTo>
                  <a:cubicBezTo>
                    <a:pt x="13" y="18"/>
                    <a:pt x="19" y="18"/>
                    <a:pt x="25" y="14"/>
                  </a:cubicBezTo>
                  <a:cubicBezTo>
                    <a:pt x="30" y="11"/>
                    <a:pt x="34" y="5"/>
                    <a:pt x="38" y="0"/>
                  </a:cubicBezTo>
                </a:path>
              </a:pathLst>
            </a:custGeom>
            <a:solidFill>
              <a:srgbClr val="847B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59" name="Freeform 1796">
              <a:extLst>
                <a:ext uri="{FF2B5EF4-FFF2-40B4-BE49-F238E27FC236}">
                  <a16:creationId xmlns:a16="http://schemas.microsoft.com/office/drawing/2014/main" id="{186149AA-2B5B-4776-9F97-6BD0476BA7E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9" y="1132"/>
              <a:ext cx="24" cy="16"/>
            </a:xfrm>
            <a:custGeom>
              <a:avLst/>
              <a:gdLst>
                <a:gd name="T0" fmla="*/ 98 w 15"/>
                <a:gd name="T1" fmla="*/ 0 h 10"/>
                <a:gd name="T2" fmla="*/ 0 w 15"/>
                <a:gd name="T3" fmla="*/ 67 h 10"/>
                <a:gd name="T4" fmla="*/ 74 w 15"/>
                <a:gd name="T5" fmla="*/ 26 h 10"/>
                <a:gd name="T6" fmla="*/ 90 w 15"/>
                <a:gd name="T7" fmla="*/ 8 h 10"/>
                <a:gd name="T8" fmla="*/ 98 w 15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10">
                  <a:moveTo>
                    <a:pt x="15" y="0"/>
                  </a:moveTo>
                  <a:cubicBezTo>
                    <a:pt x="9" y="0"/>
                    <a:pt x="5" y="5"/>
                    <a:pt x="0" y="10"/>
                  </a:cubicBezTo>
                  <a:cubicBezTo>
                    <a:pt x="4" y="8"/>
                    <a:pt x="7" y="7"/>
                    <a:pt x="11" y="4"/>
                  </a:cubicBezTo>
                  <a:cubicBezTo>
                    <a:pt x="12" y="3"/>
                    <a:pt x="13" y="2"/>
                    <a:pt x="14" y="1"/>
                  </a:cubicBezTo>
                  <a:cubicBezTo>
                    <a:pt x="14" y="1"/>
                    <a:pt x="15" y="0"/>
                    <a:pt x="15" y="0"/>
                  </a:cubicBezTo>
                </a:path>
              </a:pathLst>
            </a:custGeom>
            <a:solidFill>
              <a:srgbClr val="847B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60" name="Freeform 1797">
              <a:extLst>
                <a:ext uri="{FF2B5EF4-FFF2-40B4-BE49-F238E27FC236}">
                  <a16:creationId xmlns:a16="http://schemas.microsoft.com/office/drawing/2014/main" id="{17F0C420-2A51-4C0B-B9D3-9A0A5868B26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9" y="1134"/>
              <a:ext cx="72" cy="54"/>
            </a:xfrm>
            <a:custGeom>
              <a:avLst/>
              <a:gdLst>
                <a:gd name="T0" fmla="*/ 294 w 45"/>
                <a:gd name="T1" fmla="*/ 0 h 34"/>
                <a:gd name="T2" fmla="*/ 274 w 45"/>
                <a:gd name="T3" fmla="*/ 21 h 34"/>
                <a:gd name="T4" fmla="*/ 205 w 45"/>
                <a:gd name="T5" fmla="*/ 56 h 34"/>
                <a:gd name="T6" fmla="*/ 118 w 45"/>
                <a:gd name="T7" fmla="*/ 149 h 34"/>
                <a:gd name="T8" fmla="*/ 0 w 45"/>
                <a:gd name="T9" fmla="*/ 192 h 34"/>
                <a:gd name="T10" fmla="*/ 54 w 45"/>
                <a:gd name="T11" fmla="*/ 184 h 34"/>
                <a:gd name="T12" fmla="*/ 74 w 45"/>
                <a:gd name="T13" fmla="*/ 184 h 34"/>
                <a:gd name="T14" fmla="*/ 54 w 45"/>
                <a:gd name="T15" fmla="*/ 218 h 34"/>
                <a:gd name="T16" fmla="*/ 294 w 45"/>
                <a:gd name="T17" fmla="*/ 0 h 3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5" h="34">
                  <a:moveTo>
                    <a:pt x="45" y="0"/>
                  </a:moveTo>
                  <a:cubicBezTo>
                    <a:pt x="44" y="1"/>
                    <a:pt x="43" y="2"/>
                    <a:pt x="42" y="3"/>
                  </a:cubicBezTo>
                  <a:cubicBezTo>
                    <a:pt x="38" y="6"/>
                    <a:pt x="35" y="7"/>
                    <a:pt x="31" y="9"/>
                  </a:cubicBezTo>
                  <a:cubicBezTo>
                    <a:pt x="27" y="14"/>
                    <a:pt x="23" y="20"/>
                    <a:pt x="18" y="23"/>
                  </a:cubicBezTo>
                  <a:cubicBezTo>
                    <a:pt x="12" y="27"/>
                    <a:pt x="6" y="27"/>
                    <a:pt x="0" y="30"/>
                  </a:cubicBezTo>
                  <a:cubicBezTo>
                    <a:pt x="3" y="29"/>
                    <a:pt x="6" y="29"/>
                    <a:pt x="8" y="29"/>
                  </a:cubicBezTo>
                  <a:cubicBezTo>
                    <a:pt x="9" y="29"/>
                    <a:pt x="11" y="29"/>
                    <a:pt x="11" y="29"/>
                  </a:cubicBezTo>
                  <a:cubicBezTo>
                    <a:pt x="8" y="34"/>
                    <a:pt x="8" y="34"/>
                    <a:pt x="8" y="34"/>
                  </a:cubicBezTo>
                  <a:cubicBezTo>
                    <a:pt x="23" y="31"/>
                    <a:pt x="38" y="15"/>
                    <a:pt x="45" y="0"/>
                  </a:cubicBezTo>
                </a:path>
              </a:pathLst>
            </a:custGeom>
            <a:solidFill>
              <a:srgbClr val="B2AB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61" name="Freeform 1798">
              <a:extLst>
                <a:ext uri="{FF2B5EF4-FFF2-40B4-BE49-F238E27FC236}">
                  <a16:creationId xmlns:a16="http://schemas.microsoft.com/office/drawing/2014/main" id="{0EB55329-26C0-4F44-B23D-6581227B2A05}"/>
                </a:ext>
              </a:extLst>
            </p:cNvPr>
            <p:cNvSpPr>
              <a:spLocks/>
            </p:cNvSpPr>
            <p:nvPr/>
          </p:nvSpPr>
          <p:spPr bwMode="auto">
            <a:xfrm>
              <a:off x="901" y="877"/>
              <a:ext cx="162" cy="178"/>
            </a:xfrm>
            <a:custGeom>
              <a:avLst/>
              <a:gdLst>
                <a:gd name="T0" fmla="*/ 0 w 101"/>
                <a:gd name="T1" fmla="*/ 0 h 111"/>
                <a:gd name="T2" fmla="*/ 192 w 101"/>
                <a:gd name="T3" fmla="*/ 205 h 111"/>
                <a:gd name="T4" fmla="*/ 276 w 101"/>
                <a:gd name="T5" fmla="*/ 375 h 111"/>
                <a:gd name="T6" fmla="*/ 404 w 101"/>
                <a:gd name="T7" fmla="*/ 350 h 111"/>
                <a:gd name="T8" fmla="*/ 614 w 101"/>
                <a:gd name="T9" fmla="*/ 601 h 111"/>
                <a:gd name="T10" fmla="*/ 473 w 101"/>
                <a:gd name="T11" fmla="*/ 643 h 111"/>
                <a:gd name="T12" fmla="*/ 524 w 101"/>
                <a:gd name="T13" fmla="*/ 733 h 111"/>
                <a:gd name="T14" fmla="*/ 648 w 101"/>
                <a:gd name="T15" fmla="*/ 555 h 111"/>
                <a:gd name="T16" fmla="*/ 438 w 101"/>
                <a:gd name="T17" fmla="*/ 260 h 111"/>
                <a:gd name="T18" fmla="*/ 340 w 101"/>
                <a:gd name="T19" fmla="*/ 131 h 111"/>
                <a:gd name="T20" fmla="*/ 0 w 101"/>
                <a:gd name="T21" fmla="*/ 0 h 11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01" h="111">
                  <a:moveTo>
                    <a:pt x="0" y="0"/>
                  </a:moveTo>
                  <a:cubicBezTo>
                    <a:pt x="11" y="10"/>
                    <a:pt x="21" y="20"/>
                    <a:pt x="29" y="31"/>
                  </a:cubicBezTo>
                  <a:cubicBezTo>
                    <a:pt x="35" y="38"/>
                    <a:pt x="39" y="47"/>
                    <a:pt x="42" y="57"/>
                  </a:cubicBezTo>
                  <a:cubicBezTo>
                    <a:pt x="48" y="55"/>
                    <a:pt x="54" y="53"/>
                    <a:pt x="61" y="53"/>
                  </a:cubicBezTo>
                  <a:cubicBezTo>
                    <a:pt x="81" y="53"/>
                    <a:pt x="99" y="65"/>
                    <a:pt x="93" y="91"/>
                  </a:cubicBezTo>
                  <a:cubicBezTo>
                    <a:pt x="86" y="93"/>
                    <a:pt x="79" y="95"/>
                    <a:pt x="72" y="97"/>
                  </a:cubicBezTo>
                  <a:cubicBezTo>
                    <a:pt x="74" y="102"/>
                    <a:pt x="76" y="107"/>
                    <a:pt x="79" y="111"/>
                  </a:cubicBezTo>
                  <a:cubicBezTo>
                    <a:pt x="92" y="108"/>
                    <a:pt x="101" y="105"/>
                    <a:pt x="98" y="84"/>
                  </a:cubicBezTo>
                  <a:cubicBezTo>
                    <a:pt x="95" y="65"/>
                    <a:pt x="78" y="53"/>
                    <a:pt x="66" y="39"/>
                  </a:cubicBezTo>
                  <a:cubicBezTo>
                    <a:pt x="61" y="33"/>
                    <a:pt x="56" y="26"/>
                    <a:pt x="51" y="20"/>
                  </a:cubicBezTo>
                  <a:cubicBezTo>
                    <a:pt x="34" y="11"/>
                    <a:pt x="19" y="2"/>
                    <a:pt x="0" y="0"/>
                  </a:cubicBezTo>
                </a:path>
              </a:pathLst>
            </a:custGeom>
            <a:solidFill>
              <a:srgbClr val="847B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62" name="Freeform 1799">
              <a:extLst>
                <a:ext uri="{FF2B5EF4-FFF2-40B4-BE49-F238E27FC236}">
                  <a16:creationId xmlns:a16="http://schemas.microsoft.com/office/drawing/2014/main" id="{A4900B2B-D28B-4B3B-8CAE-805314B21824}"/>
                </a:ext>
              </a:extLst>
            </p:cNvPr>
            <p:cNvSpPr>
              <a:spLocks/>
            </p:cNvSpPr>
            <p:nvPr/>
          </p:nvSpPr>
          <p:spPr bwMode="auto">
            <a:xfrm>
              <a:off x="877" y="877"/>
              <a:ext cx="91" cy="96"/>
            </a:xfrm>
            <a:custGeom>
              <a:avLst/>
              <a:gdLst>
                <a:gd name="T0" fmla="*/ 73 w 57"/>
                <a:gd name="T1" fmla="*/ 0 h 60"/>
                <a:gd name="T2" fmla="*/ 0 w 57"/>
                <a:gd name="T3" fmla="*/ 8 h 60"/>
                <a:gd name="T4" fmla="*/ 184 w 57"/>
                <a:gd name="T5" fmla="*/ 210 h 60"/>
                <a:gd name="T6" fmla="*/ 307 w 57"/>
                <a:gd name="T7" fmla="*/ 384 h 60"/>
                <a:gd name="T8" fmla="*/ 319 w 57"/>
                <a:gd name="T9" fmla="*/ 394 h 60"/>
                <a:gd name="T10" fmla="*/ 369 w 57"/>
                <a:gd name="T11" fmla="*/ 374 h 60"/>
                <a:gd name="T12" fmla="*/ 286 w 57"/>
                <a:gd name="T13" fmla="*/ 205 h 60"/>
                <a:gd name="T14" fmla="*/ 97 w 57"/>
                <a:gd name="T15" fmla="*/ 0 h 60"/>
                <a:gd name="T16" fmla="*/ 73 w 57"/>
                <a:gd name="T17" fmla="*/ 0 h 6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7" h="60">
                  <a:moveTo>
                    <a:pt x="11" y="0"/>
                  </a:moveTo>
                  <a:cubicBezTo>
                    <a:pt x="7" y="0"/>
                    <a:pt x="4" y="0"/>
                    <a:pt x="0" y="1"/>
                  </a:cubicBezTo>
                  <a:cubicBezTo>
                    <a:pt x="28" y="32"/>
                    <a:pt x="28" y="32"/>
                    <a:pt x="28" y="32"/>
                  </a:cubicBezTo>
                  <a:cubicBezTo>
                    <a:pt x="28" y="43"/>
                    <a:pt x="38" y="54"/>
                    <a:pt x="47" y="59"/>
                  </a:cubicBezTo>
                  <a:cubicBezTo>
                    <a:pt x="48" y="59"/>
                    <a:pt x="49" y="60"/>
                    <a:pt x="49" y="60"/>
                  </a:cubicBezTo>
                  <a:cubicBezTo>
                    <a:pt x="52" y="59"/>
                    <a:pt x="54" y="58"/>
                    <a:pt x="57" y="57"/>
                  </a:cubicBezTo>
                  <a:cubicBezTo>
                    <a:pt x="54" y="47"/>
                    <a:pt x="50" y="38"/>
                    <a:pt x="44" y="31"/>
                  </a:cubicBezTo>
                  <a:cubicBezTo>
                    <a:pt x="36" y="20"/>
                    <a:pt x="26" y="10"/>
                    <a:pt x="15" y="0"/>
                  </a:cubicBezTo>
                  <a:cubicBezTo>
                    <a:pt x="14" y="0"/>
                    <a:pt x="12" y="0"/>
                    <a:pt x="11" y="0"/>
                  </a:cubicBezTo>
                </a:path>
              </a:pathLst>
            </a:custGeom>
            <a:solidFill>
              <a:srgbClr val="B2AB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63" name="Freeform 1800">
              <a:extLst>
                <a:ext uri="{FF2B5EF4-FFF2-40B4-BE49-F238E27FC236}">
                  <a16:creationId xmlns:a16="http://schemas.microsoft.com/office/drawing/2014/main" id="{54BC8087-E106-4295-BAA1-DD26B72A957C}"/>
                </a:ext>
              </a:extLst>
            </p:cNvPr>
            <p:cNvSpPr>
              <a:spLocks/>
            </p:cNvSpPr>
            <p:nvPr/>
          </p:nvSpPr>
          <p:spPr bwMode="auto">
            <a:xfrm>
              <a:off x="968" y="962"/>
              <a:ext cx="92" cy="70"/>
            </a:xfrm>
            <a:custGeom>
              <a:avLst/>
              <a:gdLst>
                <a:gd name="T0" fmla="*/ 131 w 57"/>
                <a:gd name="T1" fmla="*/ 0 h 44"/>
                <a:gd name="T2" fmla="*/ 0 w 57"/>
                <a:gd name="T3" fmla="*/ 25 h 44"/>
                <a:gd name="T4" fmla="*/ 13 w 57"/>
                <a:gd name="T5" fmla="*/ 76 h 44"/>
                <a:gd name="T6" fmla="*/ 178 w 57"/>
                <a:gd name="T7" fmla="*/ 205 h 44"/>
                <a:gd name="T8" fmla="*/ 200 w 57"/>
                <a:gd name="T9" fmla="*/ 282 h 44"/>
                <a:gd name="T10" fmla="*/ 344 w 57"/>
                <a:gd name="T11" fmla="*/ 240 h 44"/>
                <a:gd name="T12" fmla="*/ 131 w 57"/>
                <a:gd name="T13" fmla="*/ 0 h 4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7" h="44">
                  <a:moveTo>
                    <a:pt x="19" y="0"/>
                  </a:moveTo>
                  <a:cubicBezTo>
                    <a:pt x="12" y="0"/>
                    <a:pt x="6" y="2"/>
                    <a:pt x="0" y="4"/>
                  </a:cubicBezTo>
                  <a:cubicBezTo>
                    <a:pt x="1" y="6"/>
                    <a:pt x="1" y="9"/>
                    <a:pt x="2" y="12"/>
                  </a:cubicBezTo>
                  <a:cubicBezTo>
                    <a:pt x="11" y="16"/>
                    <a:pt x="19" y="21"/>
                    <a:pt x="26" y="32"/>
                  </a:cubicBezTo>
                  <a:cubicBezTo>
                    <a:pt x="28" y="35"/>
                    <a:pt x="29" y="40"/>
                    <a:pt x="30" y="44"/>
                  </a:cubicBezTo>
                  <a:cubicBezTo>
                    <a:pt x="37" y="42"/>
                    <a:pt x="44" y="40"/>
                    <a:pt x="51" y="38"/>
                  </a:cubicBezTo>
                  <a:cubicBezTo>
                    <a:pt x="57" y="12"/>
                    <a:pt x="39" y="0"/>
                    <a:pt x="19" y="0"/>
                  </a:cubicBezTo>
                </a:path>
              </a:pathLst>
            </a:custGeom>
            <a:solidFill>
              <a:srgbClr val="B2AB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64" name="Freeform 1801">
              <a:extLst>
                <a:ext uri="{FF2B5EF4-FFF2-40B4-BE49-F238E27FC236}">
                  <a16:creationId xmlns:a16="http://schemas.microsoft.com/office/drawing/2014/main" id="{B4EFA9CA-51B1-4A68-8424-B37D47D2D791}"/>
                </a:ext>
              </a:extLst>
            </p:cNvPr>
            <p:cNvSpPr>
              <a:spLocks/>
            </p:cNvSpPr>
            <p:nvPr/>
          </p:nvSpPr>
          <p:spPr bwMode="auto">
            <a:xfrm>
              <a:off x="955" y="968"/>
              <a:ext cx="16" cy="13"/>
            </a:xfrm>
            <a:custGeom>
              <a:avLst/>
              <a:gdLst>
                <a:gd name="T0" fmla="*/ 54 w 10"/>
                <a:gd name="T1" fmla="*/ 0 h 8"/>
                <a:gd name="T2" fmla="*/ 0 w 10"/>
                <a:gd name="T3" fmla="*/ 21 h 8"/>
                <a:gd name="T4" fmla="*/ 67 w 10"/>
                <a:gd name="T5" fmla="*/ 55 h 8"/>
                <a:gd name="T6" fmla="*/ 54 w 10"/>
                <a:gd name="T7" fmla="*/ 0 h 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8">
                  <a:moveTo>
                    <a:pt x="8" y="0"/>
                  </a:moveTo>
                  <a:cubicBezTo>
                    <a:pt x="5" y="1"/>
                    <a:pt x="3" y="2"/>
                    <a:pt x="0" y="3"/>
                  </a:cubicBezTo>
                  <a:cubicBezTo>
                    <a:pt x="4" y="5"/>
                    <a:pt x="7" y="6"/>
                    <a:pt x="10" y="8"/>
                  </a:cubicBezTo>
                  <a:cubicBezTo>
                    <a:pt x="9" y="5"/>
                    <a:pt x="9" y="2"/>
                    <a:pt x="8" y="0"/>
                  </a:cubicBezTo>
                </a:path>
              </a:pathLst>
            </a:custGeom>
            <a:solidFill>
              <a:srgbClr val="CFC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65" name="Freeform 1802">
              <a:extLst>
                <a:ext uri="{FF2B5EF4-FFF2-40B4-BE49-F238E27FC236}">
                  <a16:creationId xmlns:a16="http://schemas.microsoft.com/office/drawing/2014/main" id="{ECFCE407-7560-4747-A2DF-3D5DEE4EE1E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1" y="1044"/>
              <a:ext cx="16" cy="88"/>
            </a:xfrm>
            <a:custGeom>
              <a:avLst/>
              <a:gdLst>
                <a:gd name="T0" fmla="*/ 0 w 10"/>
                <a:gd name="T1" fmla="*/ 0 h 55"/>
                <a:gd name="T2" fmla="*/ 21 w 10"/>
                <a:gd name="T3" fmla="*/ 118 h 55"/>
                <a:gd name="T4" fmla="*/ 8 w 10"/>
                <a:gd name="T5" fmla="*/ 362 h 55"/>
                <a:gd name="T6" fmla="*/ 26 w 10"/>
                <a:gd name="T7" fmla="*/ 307 h 55"/>
                <a:gd name="T8" fmla="*/ 8 w 10"/>
                <a:gd name="T9" fmla="*/ 13 h 55"/>
                <a:gd name="T10" fmla="*/ 0 w 10"/>
                <a:gd name="T11" fmla="*/ 0 h 5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" h="55">
                  <a:moveTo>
                    <a:pt x="0" y="0"/>
                  </a:moveTo>
                  <a:cubicBezTo>
                    <a:pt x="1" y="6"/>
                    <a:pt x="2" y="12"/>
                    <a:pt x="3" y="18"/>
                  </a:cubicBezTo>
                  <a:cubicBezTo>
                    <a:pt x="4" y="28"/>
                    <a:pt x="0" y="43"/>
                    <a:pt x="1" y="55"/>
                  </a:cubicBezTo>
                  <a:cubicBezTo>
                    <a:pt x="2" y="52"/>
                    <a:pt x="3" y="49"/>
                    <a:pt x="4" y="47"/>
                  </a:cubicBezTo>
                  <a:cubicBezTo>
                    <a:pt x="10" y="29"/>
                    <a:pt x="9" y="19"/>
                    <a:pt x="1" y="2"/>
                  </a:cubicBezTo>
                  <a:cubicBezTo>
                    <a:pt x="0" y="1"/>
                    <a:pt x="0" y="1"/>
                    <a:pt x="0" y="0"/>
                  </a:cubicBezTo>
                </a:path>
              </a:pathLst>
            </a:custGeom>
            <a:solidFill>
              <a:srgbClr val="847B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66" name="Freeform 1803">
              <a:extLst>
                <a:ext uri="{FF2B5EF4-FFF2-40B4-BE49-F238E27FC236}">
                  <a16:creationId xmlns:a16="http://schemas.microsoft.com/office/drawing/2014/main" id="{148BD4F9-79ED-43F2-AC47-ED52C3E342D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6" y="1183"/>
              <a:ext cx="3" cy="2"/>
            </a:xfrm>
            <a:custGeom>
              <a:avLst/>
              <a:gdLst>
                <a:gd name="T0" fmla="*/ 12 w 2"/>
                <a:gd name="T1" fmla="*/ 0 h 1"/>
                <a:gd name="T2" fmla="*/ 0 w 2"/>
                <a:gd name="T3" fmla="*/ 0 h 1"/>
                <a:gd name="T4" fmla="*/ 8 w 2"/>
                <a:gd name="T5" fmla="*/ 16 h 1"/>
                <a:gd name="T6" fmla="*/ 12 w 2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1" y="0"/>
                    <a:pt x="1" y="1"/>
                  </a:cubicBezTo>
                  <a:cubicBezTo>
                    <a:pt x="1" y="0"/>
                    <a:pt x="2" y="0"/>
                    <a:pt x="2" y="0"/>
                  </a:cubicBezTo>
                </a:path>
              </a:pathLst>
            </a:custGeom>
            <a:solidFill>
              <a:srgbClr val="544B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67" name="Freeform 1804">
              <a:extLst>
                <a:ext uri="{FF2B5EF4-FFF2-40B4-BE49-F238E27FC236}">
                  <a16:creationId xmlns:a16="http://schemas.microsoft.com/office/drawing/2014/main" id="{19CF9342-7D63-4916-8E72-2FC1502A009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8" y="1182"/>
              <a:ext cx="11" cy="4"/>
            </a:xfrm>
            <a:custGeom>
              <a:avLst/>
              <a:gdLst>
                <a:gd name="T0" fmla="*/ 42 w 7"/>
                <a:gd name="T1" fmla="*/ 0 h 3"/>
                <a:gd name="T2" fmla="*/ 8 w 7"/>
                <a:gd name="T3" fmla="*/ 1 h 3"/>
                <a:gd name="T4" fmla="*/ 8 w 7"/>
                <a:gd name="T5" fmla="*/ 1 h 3"/>
                <a:gd name="T6" fmla="*/ 0 w 7"/>
                <a:gd name="T7" fmla="*/ 7 h 3"/>
                <a:gd name="T8" fmla="*/ 8 w 7"/>
                <a:gd name="T9" fmla="*/ 9 h 3"/>
                <a:gd name="T10" fmla="*/ 42 w 7"/>
                <a:gd name="T11" fmla="*/ 0 h 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" h="3">
                  <a:moveTo>
                    <a:pt x="7" y="0"/>
                  </a:moveTo>
                  <a:cubicBezTo>
                    <a:pt x="5" y="0"/>
                    <a:pt x="3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0" y="1"/>
                    <a:pt x="0" y="2"/>
                  </a:cubicBezTo>
                  <a:cubicBezTo>
                    <a:pt x="0" y="2"/>
                    <a:pt x="1" y="3"/>
                    <a:pt x="1" y="3"/>
                  </a:cubicBezTo>
                  <a:cubicBezTo>
                    <a:pt x="3" y="2"/>
                    <a:pt x="5" y="1"/>
                    <a:pt x="7" y="0"/>
                  </a:cubicBezTo>
                </a:path>
              </a:pathLst>
            </a:custGeom>
            <a:solidFill>
              <a:srgbClr val="8F87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68" name="Freeform 1805">
              <a:extLst>
                <a:ext uri="{FF2B5EF4-FFF2-40B4-BE49-F238E27FC236}">
                  <a16:creationId xmlns:a16="http://schemas.microsoft.com/office/drawing/2014/main" id="{729D9E8A-DEDC-4009-9BA4-A921BBA53C9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9" y="1180"/>
              <a:ext cx="28" cy="10"/>
            </a:xfrm>
            <a:custGeom>
              <a:avLst/>
              <a:gdLst>
                <a:gd name="T0" fmla="*/ 104 w 17"/>
                <a:gd name="T1" fmla="*/ 0 h 6"/>
                <a:gd name="T2" fmla="*/ 43 w 17"/>
                <a:gd name="T3" fmla="*/ 8 h 6"/>
                <a:gd name="T4" fmla="*/ 0 w 17"/>
                <a:gd name="T5" fmla="*/ 33 h 6"/>
                <a:gd name="T6" fmla="*/ 58 w 17"/>
                <a:gd name="T7" fmla="*/ 47 h 6"/>
                <a:gd name="T8" fmla="*/ 89 w 17"/>
                <a:gd name="T9" fmla="*/ 37 h 6"/>
                <a:gd name="T10" fmla="*/ 104 w 17"/>
                <a:gd name="T11" fmla="*/ 37 h 6"/>
                <a:gd name="T12" fmla="*/ 125 w 17"/>
                <a:gd name="T13" fmla="*/ 0 h 6"/>
                <a:gd name="T14" fmla="*/ 104 w 17"/>
                <a:gd name="T15" fmla="*/ 0 h 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7" h="6">
                  <a:moveTo>
                    <a:pt x="14" y="0"/>
                  </a:moveTo>
                  <a:cubicBezTo>
                    <a:pt x="12" y="0"/>
                    <a:pt x="9" y="0"/>
                    <a:pt x="6" y="1"/>
                  </a:cubicBezTo>
                  <a:cubicBezTo>
                    <a:pt x="4" y="2"/>
                    <a:pt x="2" y="3"/>
                    <a:pt x="0" y="4"/>
                  </a:cubicBezTo>
                  <a:cubicBezTo>
                    <a:pt x="2" y="5"/>
                    <a:pt x="5" y="6"/>
                    <a:pt x="8" y="6"/>
                  </a:cubicBezTo>
                  <a:cubicBezTo>
                    <a:pt x="9" y="6"/>
                    <a:pt x="11" y="6"/>
                    <a:pt x="12" y="5"/>
                  </a:cubicBezTo>
                  <a:cubicBezTo>
                    <a:pt x="13" y="5"/>
                    <a:pt x="13" y="5"/>
                    <a:pt x="14" y="5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7" y="0"/>
                    <a:pt x="15" y="0"/>
                    <a:pt x="14" y="0"/>
                  </a:cubicBezTo>
                </a:path>
              </a:pathLst>
            </a:custGeom>
            <a:solidFill>
              <a:srgbClr val="B9B3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69" name="Freeform 1806">
              <a:extLst>
                <a:ext uri="{FF2B5EF4-FFF2-40B4-BE49-F238E27FC236}">
                  <a16:creationId xmlns:a16="http://schemas.microsoft.com/office/drawing/2014/main" id="{97A17373-761A-4A16-A3DE-E3FF5428D09D}"/>
                </a:ext>
              </a:extLst>
            </p:cNvPr>
            <p:cNvSpPr>
              <a:spLocks/>
            </p:cNvSpPr>
            <p:nvPr/>
          </p:nvSpPr>
          <p:spPr bwMode="auto">
            <a:xfrm>
              <a:off x="647" y="808"/>
              <a:ext cx="154" cy="45"/>
            </a:xfrm>
            <a:custGeom>
              <a:avLst/>
              <a:gdLst>
                <a:gd name="T0" fmla="*/ 42 w 96"/>
                <a:gd name="T1" fmla="*/ 0 h 28"/>
                <a:gd name="T2" fmla="*/ 0 w 96"/>
                <a:gd name="T3" fmla="*/ 0 h 28"/>
                <a:gd name="T4" fmla="*/ 8 w 96"/>
                <a:gd name="T5" fmla="*/ 13 h 28"/>
                <a:gd name="T6" fmla="*/ 172 w 96"/>
                <a:gd name="T7" fmla="*/ 141 h 28"/>
                <a:gd name="T8" fmla="*/ 430 w 96"/>
                <a:gd name="T9" fmla="*/ 186 h 28"/>
                <a:gd name="T10" fmla="*/ 549 w 96"/>
                <a:gd name="T11" fmla="*/ 175 h 28"/>
                <a:gd name="T12" fmla="*/ 635 w 96"/>
                <a:gd name="T13" fmla="*/ 101 h 28"/>
                <a:gd name="T14" fmla="*/ 464 w 96"/>
                <a:gd name="T15" fmla="*/ 42 h 28"/>
                <a:gd name="T16" fmla="*/ 42 w 96"/>
                <a:gd name="T17" fmla="*/ 0 h 2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6" h="28">
                  <a:moveTo>
                    <a:pt x="6" y="0"/>
                  </a:moveTo>
                  <a:cubicBezTo>
                    <a:pt x="4" y="0"/>
                    <a:pt x="2" y="0"/>
                    <a:pt x="0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1" y="6"/>
                    <a:pt x="18" y="14"/>
                    <a:pt x="26" y="21"/>
                  </a:cubicBezTo>
                  <a:cubicBezTo>
                    <a:pt x="39" y="25"/>
                    <a:pt x="52" y="28"/>
                    <a:pt x="65" y="28"/>
                  </a:cubicBezTo>
                  <a:cubicBezTo>
                    <a:pt x="71" y="28"/>
                    <a:pt x="77" y="27"/>
                    <a:pt x="83" y="26"/>
                  </a:cubicBezTo>
                  <a:cubicBezTo>
                    <a:pt x="87" y="22"/>
                    <a:pt x="92" y="19"/>
                    <a:pt x="96" y="15"/>
                  </a:cubicBezTo>
                  <a:cubicBezTo>
                    <a:pt x="89" y="9"/>
                    <a:pt x="76" y="7"/>
                    <a:pt x="70" y="6"/>
                  </a:cubicBezTo>
                  <a:cubicBezTo>
                    <a:pt x="50" y="2"/>
                    <a:pt x="26" y="0"/>
                    <a:pt x="6" y="0"/>
                  </a:cubicBezTo>
                </a:path>
              </a:pathLst>
            </a:custGeom>
            <a:solidFill>
              <a:srgbClr val="463D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70" name="Freeform 1807">
              <a:extLst>
                <a:ext uri="{FF2B5EF4-FFF2-40B4-BE49-F238E27FC236}">
                  <a16:creationId xmlns:a16="http://schemas.microsoft.com/office/drawing/2014/main" id="{98F52B21-7C11-4E0C-B9AB-527B9A0DC53E}"/>
                </a:ext>
              </a:extLst>
            </p:cNvPr>
            <p:cNvSpPr>
              <a:spLocks/>
            </p:cNvSpPr>
            <p:nvPr/>
          </p:nvSpPr>
          <p:spPr bwMode="auto">
            <a:xfrm>
              <a:off x="689" y="841"/>
              <a:ext cx="91" cy="25"/>
            </a:xfrm>
            <a:custGeom>
              <a:avLst/>
              <a:gdLst>
                <a:gd name="T0" fmla="*/ 0 w 57"/>
                <a:gd name="T1" fmla="*/ 0 h 15"/>
                <a:gd name="T2" fmla="*/ 89 w 57"/>
                <a:gd name="T3" fmla="*/ 78 h 15"/>
                <a:gd name="T4" fmla="*/ 206 w 57"/>
                <a:gd name="T5" fmla="*/ 117 h 15"/>
                <a:gd name="T6" fmla="*/ 369 w 57"/>
                <a:gd name="T7" fmla="*/ 37 h 15"/>
                <a:gd name="T8" fmla="*/ 252 w 57"/>
                <a:gd name="T9" fmla="*/ 55 h 15"/>
                <a:gd name="T10" fmla="*/ 0 w 57"/>
                <a:gd name="T11" fmla="*/ 0 h 1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7" h="15">
                  <a:moveTo>
                    <a:pt x="0" y="0"/>
                  </a:moveTo>
                  <a:cubicBezTo>
                    <a:pt x="4" y="4"/>
                    <a:pt x="9" y="7"/>
                    <a:pt x="14" y="10"/>
                  </a:cubicBezTo>
                  <a:cubicBezTo>
                    <a:pt x="21" y="14"/>
                    <a:pt x="27" y="15"/>
                    <a:pt x="32" y="15"/>
                  </a:cubicBezTo>
                  <a:cubicBezTo>
                    <a:pt x="42" y="15"/>
                    <a:pt x="50" y="11"/>
                    <a:pt x="57" y="5"/>
                  </a:cubicBezTo>
                  <a:cubicBezTo>
                    <a:pt x="51" y="6"/>
                    <a:pt x="45" y="7"/>
                    <a:pt x="39" y="7"/>
                  </a:cubicBezTo>
                  <a:cubicBezTo>
                    <a:pt x="26" y="7"/>
                    <a:pt x="13" y="4"/>
                    <a:pt x="0" y="0"/>
                  </a:cubicBezTo>
                </a:path>
              </a:pathLst>
            </a:custGeom>
            <a:solidFill>
              <a:srgbClr val="847B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71" name="Freeform 1808">
              <a:extLst>
                <a:ext uri="{FF2B5EF4-FFF2-40B4-BE49-F238E27FC236}">
                  <a16:creationId xmlns:a16="http://schemas.microsoft.com/office/drawing/2014/main" id="{3D641FB2-5AA4-4E63-842B-F3577CF324A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49" y="811"/>
              <a:ext cx="155" cy="38"/>
            </a:xfrm>
            <a:custGeom>
              <a:avLst/>
              <a:gdLst>
                <a:gd name="T0" fmla="*/ 620 w 97"/>
                <a:gd name="T1" fmla="*/ 82 h 24"/>
                <a:gd name="T2" fmla="*/ 534 w 97"/>
                <a:gd name="T3" fmla="*/ 150 h 24"/>
                <a:gd name="T4" fmla="*/ 607 w 97"/>
                <a:gd name="T5" fmla="*/ 120 h 24"/>
                <a:gd name="T6" fmla="*/ 633 w 97"/>
                <a:gd name="T7" fmla="*/ 100 h 24"/>
                <a:gd name="T8" fmla="*/ 620 w 97"/>
                <a:gd name="T9" fmla="*/ 82 h 24"/>
                <a:gd name="T10" fmla="*/ 0 w 97"/>
                <a:gd name="T11" fmla="*/ 0 h 24"/>
                <a:gd name="T12" fmla="*/ 42 w 97"/>
                <a:gd name="T13" fmla="*/ 68 h 24"/>
                <a:gd name="T14" fmla="*/ 142 w 97"/>
                <a:gd name="T15" fmla="*/ 116 h 24"/>
                <a:gd name="T16" fmla="*/ 163 w 97"/>
                <a:gd name="T17" fmla="*/ 120 h 24"/>
                <a:gd name="T18" fmla="*/ 0 w 97"/>
                <a:gd name="T19" fmla="*/ 0 h 2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97" h="24">
                  <a:moveTo>
                    <a:pt x="95" y="13"/>
                  </a:moveTo>
                  <a:cubicBezTo>
                    <a:pt x="91" y="17"/>
                    <a:pt x="86" y="20"/>
                    <a:pt x="82" y="24"/>
                  </a:cubicBezTo>
                  <a:cubicBezTo>
                    <a:pt x="86" y="22"/>
                    <a:pt x="90" y="21"/>
                    <a:pt x="93" y="19"/>
                  </a:cubicBezTo>
                  <a:cubicBezTo>
                    <a:pt x="95" y="18"/>
                    <a:pt x="96" y="17"/>
                    <a:pt x="97" y="16"/>
                  </a:cubicBezTo>
                  <a:cubicBezTo>
                    <a:pt x="97" y="15"/>
                    <a:pt x="96" y="14"/>
                    <a:pt x="95" y="13"/>
                  </a:cubicBezTo>
                  <a:moveTo>
                    <a:pt x="0" y="0"/>
                  </a:moveTo>
                  <a:cubicBezTo>
                    <a:pt x="6" y="11"/>
                    <a:pt x="6" y="11"/>
                    <a:pt x="6" y="11"/>
                  </a:cubicBezTo>
                  <a:cubicBezTo>
                    <a:pt x="11" y="13"/>
                    <a:pt x="16" y="16"/>
                    <a:pt x="22" y="18"/>
                  </a:cubicBezTo>
                  <a:cubicBezTo>
                    <a:pt x="23" y="18"/>
                    <a:pt x="24" y="18"/>
                    <a:pt x="25" y="19"/>
                  </a:cubicBezTo>
                  <a:cubicBezTo>
                    <a:pt x="17" y="12"/>
                    <a:pt x="10" y="4"/>
                    <a:pt x="0" y="0"/>
                  </a:cubicBezTo>
                </a:path>
              </a:pathLst>
            </a:custGeom>
            <a:solidFill>
              <a:srgbClr val="847B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72" name="Freeform 1809">
              <a:extLst>
                <a:ext uri="{FF2B5EF4-FFF2-40B4-BE49-F238E27FC236}">
                  <a16:creationId xmlns:a16="http://schemas.microsoft.com/office/drawing/2014/main" id="{54BFB9C3-7AE2-4A8B-8364-37183CC3C2C3}"/>
                </a:ext>
              </a:extLst>
            </p:cNvPr>
            <p:cNvSpPr>
              <a:spLocks/>
            </p:cNvSpPr>
            <p:nvPr/>
          </p:nvSpPr>
          <p:spPr bwMode="auto">
            <a:xfrm>
              <a:off x="658" y="829"/>
              <a:ext cx="151" cy="43"/>
            </a:xfrm>
            <a:custGeom>
              <a:avLst/>
              <a:gdLst>
                <a:gd name="T0" fmla="*/ 0 w 94"/>
                <a:gd name="T1" fmla="*/ 0 h 27"/>
                <a:gd name="T2" fmla="*/ 26 w 94"/>
                <a:gd name="T3" fmla="*/ 64 h 27"/>
                <a:gd name="T4" fmla="*/ 439 w 94"/>
                <a:gd name="T5" fmla="*/ 172 h 27"/>
                <a:gd name="T6" fmla="*/ 617 w 94"/>
                <a:gd name="T7" fmla="*/ 97 h 27"/>
                <a:gd name="T8" fmla="*/ 607 w 94"/>
                <a:gd name="T9" fmla="*/ 33 h 27"/>
                <a:gd name="T10" fmla="*/ 580 w 94"/>
                <a:gd name="T11" fmla="*/ 53 h 27"/>
                <a:gd name="T12" fmla="*/ 506 w 94"/>
                <a:gd name="T13" fmla="*/ 84 h 27"/>
                <a:gd name="T14" fmla="*/ 341 w 94"/>
                <a:gd name="T15" fmla="*/ 150 h 27"/>
                <a:gd name="T16" fmla="*/ 220 w 94"/>
                <a:gd name="T17" fmla="*/ 116 h 27"/>
                <a:gd name="T18" fmla="*/ 129 w 94"/>
                <a:gd name="T19" fmla="*/ 53 h 27"/>
                <a:gd name="T20" fmla="*/ 108 w 94"/>
                <a:gd name="T21" fmla="*/ 46 h 27"/>
                <a:gd name="T22" fmla="*/ 0 w 94"/>
                <a:gd name="T23" fmla="*/ 0 h 2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94" h="27">
                  <a:moveTo>
                    <a:pt x="0" y="0"/>
                  </a:moveTo>
                  <a:cubicBezTo>
                    <a:pt x="4" y="10"/>
                    <a:pt x="4" y="10"/>
                    <a:pt x="4" y="10"/>
                  </a:cubicBezTo>
                  <a:cubicBezTo>
                    <a:pt x="12" y="18"/>
                    <a:pt x="42" y="27"/>
                    <a:pt x="66" y="27"/>
                  </a:cubicBezTo>
                  <a:cubicBezTo>
                    <a:pt x="80" y="27"/>
                    <a:pt x="91" y="24"/>
                    <a:pt x="93" y="15"/>
                  </a:cubicBezTo>
                  <a:cubicBezTo>
                    <a:pt x="94" y="11"/>
                    <a:pt x="94" y="7"/>
                    <a:pt x="91" y="5"/>
                  </a:cubicBezTo>
                  <a:cubicBezTo>
                    <a:pt x="90" y="6"/>
                    <a:pt x="89" y="7"/>
                    <a:pt x="87" y="8"/>
                  </a:cubicBezTo>
                  <a:cubicBezTo>
                    <a:pt x="84" y="10"/>
                    <a:pt x="80" y="11"/>
                    <a:pt x="76" y="13"/>
                  </a:cubicBezTo>
                  <a:cubicBezTo>
                    <a:pt x="69" y="19"/>
                    <a:pt x="61" y="23"/>
                    <a:pt x="51" y="23"/>
                  </a:cubicBezTo>
                  <a:cubicBezTo>
                    <a:pt x="46" y="23"/>
                    <a:pt x="40" y="22"/>
                    <a:pt x="33" y="18"/>
                  </a:cubicBezTo>
                  <a:cubicBezTo>
                    <a:pt x="28" y="15"/>
                    <a:pt x="23" y="12"/>
                    <a:pt x="19" y="8"/>
                  </a:cubicBezTo>
                  <a:cubicBezTo>
                    <a:pt x="18" y="7"/>
                    <a:pt x="17" y="7"/>
                    <a:pt x="16" y="7"/>
                  </a:cubicBezTo>
                  <a:cubicBezTo>
                    <a:pt x="10" y="5"/>
                    <a:pt x="5" y="2"/>
                    <a:pt x="0" y="0"/>
                  </a:cubicBezTo>
                </a:path>
              </a:pathLst>
            </a:custGeom>
            <a:solidFill>
              <a:srgbClr val="B2AB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7654" name="Group 1810">
            <a:extLst>
              <a:ext uri="{FF2B5EF4-FFF2-40B4-BE49-F238E27FC236}">
                <a16:creationId xmlns:a16="http://schemas.microsoft.com/office/drawing/2014/main" id="{EC83A59B-525D-4F8C-AE6C-DE4B28EFEE57}"/>
              </a:ext>
            </a:extLst>
          </p:cNvPr>
          <p:cNvGrpSpPr>
            <a:grpSpLocks/>
          </p:cNvGrpSpPr>
          <p:nvPr/>
        </p:nvGrpSpPr>
        <p:grpSpPr bwMode="auto">
          <a:xfrm>
            <a:off x="3660775" y="5322888"/>
            <a:ext cx="2209800" cy="1174750"/>
            <a:chOff x="1346" y="3353"/>
            <a:chExt cx="1392" cy="740"/>
          </a:xfrm>
        </p:grpSpPr>
        <p:grpSp>
          <p:nvGrpSpPr>
            <p:cNvPr id="32263" name="Group 1811">
              <a:extLst>
                <a:ext uri="{FF2B5EF4-FFF2-40B4-BE49-F238E27FC236}">
                  <a16:creationId xmlns:a16="http://schemas.microsoft.com/office/drawing/2014/main" id="{115379BE-FC85-4197-9075-C89124FDCAE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346" y="3353"/>
              <a:ext cx="1392" cy="740"/>
              <a:chOff x="1346" y="3353"/>
              <a:chExt cx="1392" cy="740"/>
            </a:xfrm>
          </p:grpSpPr>
          <p:sp>
            <p:nvSpPr>
              <p:cNvPr id="32618" name="Freeform 1812">
                <a:extLst>
                  <a:ext uri="{FF2B5EF4-FFF2-40B4-BE49-F238E27FC236}">
                    <a16:creationId xmlns:a16="http://schemas.microsoft.com/office/drawing/2014/main" id="{A952F053-C82C-470C-A330-45F39CAA0B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6" y="3353"/>
                <a:ext cx="1392" cy="740"/>
              </a:xfrm>
              <a:custGeom>
                <a:avLst/>
                <a:gdLst>
                  <a:gd name="T0" fmla="*/ 2621 w 1126"/>
                  <a:gd name="T1" fmla="*/ 992 h 599"/>
                  <a:gd name="T2" fmla="*/ 2601 w 1126"/>
                  <a:gd name="T3" fmla="*/ 1018 h 599"/>
                  <a:gd name="T4" fmla="*/ 1021 w 1126"/>
                  <a:gd name="T5" fmla="*/ 1392 h 599"/>
                  <a:gd name="T6" fmla="*/ 968 w 1126"/>
                  <a:gd name="T7" fmla="*/ 1382 h 599"/>
                  <a:gd name="T8" fmla="*/ 9 w 1126"/>
                  <a:gd name="T9" fmla="*/ 403 h 599"/>
                  <a:gd name="T10" fmla="*/ 28 w 1126"/>
                  <a:gd name="T11" fmla="*/ 377 h 599"/>
                  <a:gd name="T12" fmla="*/ 1612 w 1126"/>
                  <a:gd name="T13" fmla="*/ 2 h 599"/>
                  <a:gd name="T14" fmla="*/ 1664 w 1126"/>
                  <a:gd name="T15" fmla="*/ 14 h 599"/>
                  <a:gd name="T16" fmla="*/ 2621 w 1126"/>
                  <a:gd name="T17" fmla="*/ 992 h 59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126" h="599">
                    <a:moveTo>
                      <a:pt x="1122" y="426"/>
                    </a:moveTo>
                    <a:cubicBezTo>
                      <a:pt x="1126" y="430"/>
                      <a:pt x="1123" y="435"/>
                      <a:pt x="1114" y="437"/>
                    </a:cubicBezTo>
                    <a:cubicBezTo>
                      <a:pt x="437" y="597"/>
                      <a:pt x="437" y="597"/>
                      <a:pt x="437" y="597"/>
                    </a:cubicBezTo>
                    <a:cubicBezTo>
                      <a:pt x="428" y="599"/>
                      <a:pt x="418" y="597"/>
                      <a:pt x="414" y="593"/>
                    </a:cubicBezTo>
                    <a:cubicBezTo>
                      <a:pt x="4" y="173"/>
                      <a:pt x="4" y="173"/>
                      <a:pt x="4" y="173"/>
                    </a:cubicBezTo>
                    <a:cubicBezTo>
                      <a:pt x="0" y="169"/>
                      <a:pt x="4" y="164"/>
                      <a:pt x="12" y="162"/>
                    </a:cubicBezTo>
                    <a:cubicBezTo>
                      <a:pt x="690" y="2"/>
                      <a:pt x="690" y="2"/>
                      <a:pt x="690" y="2"/>
                    </a:cubicBezTo>
                    <a:cubicBezTo>
                      <a:pt x="698" y="0"/>
                      <a:pt x="708" y="2"/>
                      <a:pt x="713" y="6"/>
                    </a:cubicBezTo>
                    <a:cubicBezTo>
                      <a:pt x="1122" y="426"/>
                      <a:pt x="1122" y="426"/>
                      <a:pt x="1122" y="426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19" name="Freeform 1813">
                <a:extLst>
                  <a:ext uri="{FF2B5EF4-FFF2-40B4-BE49-F238E27FC236}">
                    <a16:creationId xmlns:a16="http://schemas.microsoft.com/office/drawing/2014/main" id="{8C7F3022-0D13-4F51-B078-48F6BB68930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906" y="3832"/>
                <a:ext cx="625" cy="212"/>
              </a:xfrm>
              <a:custGeom>
                <a:avLst/>
                <a:gdLst>
                  <a:gd name="T0" fmla="*/ 375 w 506"/>
                  <a:gd name="T1" fmla="*/ 355 h 171"/>
                  <a:gd name="T2" fmla="*/ 352 w 506"/>
                  <a:gd name="T3" fmla="*/ 372 h 171"/>
                  <a:gd name="T4" fmla="*/ 408 w 506"/>
                  <a:gd name="T5" fmla="*/ 348 h 171"/>
                  <a:gd name="T6" fmla="*/ 72 w 506"/>
                  <a:gd name="T7" fmla="*/ 154 h 171"/>
                  <a:gd name="T8" fmla="*/ 40 w 506"/>
                  <a:gd name="T9" fmla="*/ 227 h 171"/>
                  <a:gd name="T10" fmla="*/ 157 w 506"/>
                  <a:gd name="T11" fmla="*/ 352 h 171"/>
                  <a:gd name="T12" fmla="*/ 235 w 506"/>
                  <a:gd name="T13" fmla="*/ 404 h 171"/>
                  <a:gd name="T14" fmla="*/ 254 w 506"/>
                  <a:gd name="T15" fmla="*/ 399 h 171"/>
                  <a:gd name="T16" fmla="*/ 227 w 506"/>
                  <a:gd name="T17" fmla="*/ 341 h 171"/>
                  <a:gd name="T18" fmla="*/ 285 w 506"/>
                  <a:gd name="T19" fmla="*/ 333 h 171"/>
                  <a:gd name="T20" fmla="*/ 345 w 506"/>
                  <a:gd name="T21" fmla="*/ 327 h 171"/>
                  <a:gd name="T22" fmla="*/ 361 w 506"/>
                  <a:gd name="T23" fmla="*/ 325 h 171"/>
                  <a:gd name="T24" fmla="*/ 409 w 506"/>
                  <a:gd name="T25" fmla="*/ 286 h 171"/>
                  <a:gd name="T26" fmla="*/ 623 w 506"/>
                  <a:gd name="T27" fmla="*/ 272 h 171"/>
                  <a:gd name="T28" fmla="*/ 641 w 506"/>
                  <a:gd name="T29" fmla="*/ 309 h 171"/>
                  <a:gd name="T30" fmla="*/ 714 w 506"/>
                  <a:gd name="T31" fmla="*/ 177 h 171"/>
                  <a:gd name="T32" fmla="*/ 825 w 506"/>
                  <a:gd name="T33" fmla="*/ 180 h 171"/>
                  <a:gd name="T34" fmla="*/ 900 w 506"/>
                  <a:gd name="T35" fmla="*/ 185 h 171"/>
                  <a:gd name="T36" fmla="*/ 1178 w 506"/>
                  <a:gd name="T37" fmla="*/ 156 h 171"/>
                  <a:gd name="T38" fmla="*/ 784 w 506"/>
                  <a:gd name="T39" fmla="*/ 167 h 171"/>
                  <a:gd name="T40" fmla="*/ 642 w 506"/>
                  <a:gd name="T41" fmla="*/ 165 h 171"/>
                  <a:gd name="T42" fmla="*/ 566 w 506"/>
                  <a:gd name="T43" fmla="*/ 149 h 171"/>
                  <a:gd name="T44" fmla="*/ 603 w 506"/>
                  <a:gd name="T45" fmla="*/ 206 h 171"/>
                  <a:gd name="T46" fmla="*/ 456 w 506"/>
                  <a:gd name="T47" fmla="*/ 278 h 171"/>
                  <a:gd name="T48" fmla="*/ 361 w 506"/>
                  <a:gd name="T49" fmla="*/ 257 h 171"/>
                  <a:gd name="T50" fmla="*/ 296 w 506"/>
                  <a:gd name="T51" fmla="*/ 295 h 171"/>
                  <a:gd name="T52" fmla="*/ 247 w 506"/>
                  <a:gd name="T53" fmla="*/ 335 h 171"/>
                  <a:gd name="T54" fmla="*/ 235 w 506"/>
                  <a:gd name="T55" fmla="*/ 335 h 171"/>
                  <a:gd name="T56" fmla="*/ 189 w 506"/>
                  <a:gd name="T57" fmla="*/ 345 h 171"/>
                  <a:gd name="T58" fmla="*/ 231 w 506"/>
                  <a:gd name="T59" fmla="*/ 249 h 171"/>
                  <a:gd name="T60" fmla="*/ 313 w 506"/>
                  <a:gd name="T61" fmla="*/ 207 h 171"/>
                  <a:gd name="T62" fmla="*/ 378 w 506"/>
                  <a:gd name="T63" fmla="*/ 219 h 171"/>
                  <a:gd name="T64" fmla="*/ 521 w 506"/>
                  <a:gd name="T65" fmla="*/ 156 h 171"/>
                  <a:gd name="T66" fmla="*/ 519 w 506"/>
                  <a:gd name="T67" fmla="*/ 156 h 171"/>
                  <a:gd name="T68" fmla="*/ 383 w 506"/>
                  <a:gd name="T69" fmla="*/ 219 h 171"/>
                  <a:gd name="T70" fmla="*/ 310 w 506"/>
                  <a:gd name="T71" fmla="*/ 206 h 171"/>
                  <a:gd name="T72" fmla="*/ 179 w 506"/>
                  <a:gd name="T73" fmla="*/ 257 h 171"/>
                  <a:gd name="T74" fmla="*/ 103 w 506"/>
                  <a:gd name="T75" fmla="*/ 239 h 171"/>
                  <a:gd name="T76" fmla="*/ 147 w 506"/>
                  <a:gd name="T77" fmla="*/ 181 h 171"/>
                  <a:gd name="T78" fmla="*/ 162 w 506"/>
                  <a:gd name="T79" fmla="*/ 121 h 171"/>
                  <a:gd name="T80" fmla="*/ 235 w 506"/>
                  <a:gd name="T81" fmla="*/ 102 h 171"/>
                  <a:gd name="T82" fmla="*/ 815 w 506"/>
                  <a:gd name="T83" fmla="*/ 19 h 171"/>
                  <a:gd name="T84" fmla="*/ 812 w 506"/>
                  <a:gd name="T85" fmla="*/ 19 h 171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506" h="171">
                    <a:moveTo>
                      <a:pt x="175" y="148"/>
                    </a:moveTo>
                    <a:cubicBezTo>
                      <a:pt x="171" y="148"/>
                      <a:pt x="166" y="149"/>
                      <a:pt x="161" y="150"/>
                    </a:cubicBezTo>
                    <a:cubicBezTo>
                      <a:pt x="152" y="153"/>
                      <a:pt x="149" y="156"/>
                      <a:pt x="148" y="159"/>
                    </a:cubicBezTo>
                    <a:cubicBezTo>
                      <a:pt x="149" y="158"/>
                      <a:pt x="150" y="158"/>
                      <a:pt x="151" y="157"/>
                    </a:cubicBezTo>
                    <a:cubicBezTo>
                      <a:pt x="162" y="154"/>
                      <a:pt x="174" y="152"/>
                      <a:pt x="186" y="150"/>
                    </a:cubicBezTo>
                    <a:cubicBezTo>
                      <a:pt x="183" y="149"/>
                      <a:pt x="179" y="148"/>
                      <a:pt x="175" y="148"/>
                    </a:cubicBezTo>
                    <a:moveTo>
                      <a:pt x="101" y="43"/>
                    </a:moveTo>
                    <a:cubicBezTo>
                      <a:pt x="81" y="45"/>
                      <a:pt x="56" y="51"/>
                      <a:pt x="31" y="65"/>
                    </a:cubicBezTo>
                    <a:cubicBezTo>
                      <a:pt x="21" y="71"/>
                      <a:pt x="11" y="75"/>
                      <a:pt x="0" y="79"/>
                    </a:cubicBezTo>
                    <a:cubicBezTo>
                      <a:pt x="9" y="83"/>
                      <a:pt x="12" y="89"/>
                      <a:pt x="17" y="96"/>
                    </a:cubicBezTo>
                    <a:cubicBezTo>
                      <a:pt x="27" y="109"/>
                      <a:pt x="40" y="121"/>
                      <a:pt x="53" y="133"/>
                    </a:cubicBezTo>
                    <a:cubicBezTo>
                      <a:pt x="59" y="139"/>
                      <a:pt x="64" y="143"/>
                      <a:pt x="67" y="149"/>
                    </a:cubicBezTo>
                    <a:cubicBezTo>
                      <a:pt x="69" y="154"/>
                      <a:pt x="72" y="163"/>
                      <a:pt x="80" y="167"/>
                    </a:cubicBezTo>
                    <a:cubicBezTo>
                      <a:pt x="87" y="170"/>
                      <a:pt x="94" y="171"/>
                      <a:pt x="101" y="171"/>
                    </a:cubicBezTo>
                    <a:cubicBezTo>
                      <a:pt x="104" y="171"/>
                      <a:pt x="107" y="171"/>
                      <a:pt x="109" y="171"/>
                    </a:cubicBezTo>
                    <a:cubicBezTo>
                      <a:pt x="109" y="170"/>
                      <a:pt x="109" y="170"/>
                      <a:pt x="109" y="169"/>
                    </a:cubicBezTo>
                    <a:cubicBezTo>
                      <a:pt x="107" y="161"/>
                      <a:pt x="110" y="155"/>
                      <a:pt x="105" y="152"/>
                    </a:cubicBezTo>
                    <a:cubicBezTo>
                      <a:pt x="101" y="149"/>
                      <a:pt x="98" y="144"/>
                      <a:pt x="98" y="144"/>
                    </a:cubicBezTo>
                    <a:cubicBezTo>
                      <a:pt x="98" y="144"/>
                      <a:pt x="103" y="144"/>
                      <a:pt x="108" y="144"/>
                    </a:cubicBezTo>
                    <a:cubicBezTo>
                      <a:pt x="113" y="144"/>
                      <a:pt x="119" y="144"/>
                      <a:pt x="122" y="141"/>
                    </a:cubicBezTo>
                    <a:cubicBezTo>
                      <a:pt x="126" y="136"/>
                      <a:pt x="129" y="131"/>
                      <a:pt x="129" y="131"/>
                    </a:cubicBezTo>
                    <a:cubicBezTo>
                      <a:pt x="129" y="131"/>
                      <a:pt x="139" y="139"/>
                      <a:pt x="148" y="139"/>
                    </a:cubicBezTo>
                    <a:cubicBezTo>
                      <a:pt x="150" y="139"/>
                      <a:pt x="152" y="138"/>
                      <a:pt x="154" y="138"/>
                    </a:cubicBezTo>
                    <a:cubicBezTo>
                      <a:pt x="154" y="138"/>
                      <a:pt x="154" y="137"/>
                      <a:pt x="155" y="137"/>
                    </a:cubicBezTo>
                    <a:cubicBezTo>
                      <a:pt x="156" y="136"/>
                      <a:pt x="158" y="134"/>
                      <a:pt x="161" y="133"/>
                    </a:cubicBezTo>
                    <a:cubicBezTo>
                      <a:pt x="165" y="128"/>
                      <a:pt x="167" y="122"/>
                      <a:pt x="176" y="121"/>
                    </a:cubicBezTo>
                    <a:cubicBezTo>
                      <a:pt x="188" y="119"/>
                      <a:pt x="242" y="119"/>
                      <a:pt x="256" y="105"/>
                    </a:cubicBezTo>
                    <a:cubicBezTo>
                      <a:pt x="256" y="105"/>
                      <a:pt x="263" y="109"/>
                      <a:pt x="267" y="115"/>
                    </a:cubicBezTo>
                    <a:cubicBezTo>
                      <a:pt x="271" y="120"/>
                      <a:pt x="275" y="125"/>
                      <a:pt x="275" y="131"/>
                    </a:cubicBezTo>
                    <a:cubicBezTo>
                      <a:pt x="275" y="131"/>
                      <a:pt x="275" y="131"/>
                      <a:pt x="275" y="131"/>
                    </a:cubicBezTo>
                    <a:cubicBezTo>
                      <a:pt x="282" y="127"/>
                      <a:pt x="287" y="123"/>
                      <a:pt x="289" y="118"/>
                    </a:cubicBezTo>
                    <a:cubicBezTo>
                      <a:pt x="294" y="105"/>
                      <a:pt x="267" y="80"/>
                      <a:pt x="307" y="75"/>
                    </a:cubicBezTo>
                    <a:cubicBezTo>
                      <a:pt x="311" y="75"/>
                      <a:pt x="317" y="75"/>
                      <a:pt x="322" y="75"/>
                    </a:cubicBezTo>
                    <a:cubicBezTo>
                      <a:pt x="333" y="75"/>
                      <a:pt x="344" y="75"/>
                      <a:pt x="355" y="76"/>
                    </a:cubicBezTo>
                    <a:cubicBezTo>
                      <a:pt x="365" y="77"/>
                      <a:pt x="376" y="78"/>
                      <a:pt x="386" y="78"/>
                    </a:cubicBezTo>
                    <a:cubicBezTo>
                      <a:pt x="386" y="78"/>
                      <a:pt x="387" y="78"/>
                      <a:pt x="387" y="78"/>
                    </a:cubicBezTo>
                    <a:cubicBezTo>
                      <a:pt x="411" y="78"/>
                      <a:pt x="437" y="73"/>
                      <a:pt x="461" y="71"/>
                    </a:cubicBezTo>
                    <a:cubicBezTo>
                      <a:pt x="472" y="70"/>
                      <a:pt x="493" y="69"/>
                      <a:pt x="506" y="66"/>
                    </a:cubicBezTo>
                    <a:cubicBezTo>
                      <a:pt x="469" y="67"/>
                      <a:pt x="408" y="72"/>
                      <a:pt x="362" y="72"/>
                    </a:cubicBezTo>
                    <a:cubicBezTo>
                      <a:pt x="353" y="72"/>
                      <a:pt x="345" y="72"/>
                      <a:pt x="337" y="71"/>
                    </a:cubicBezTo>
                    <a:cubicBezTo>
                      <a:pt x="324" y="70"/>
                      <a:pt x="315" y="68"/>
                      <a:pt x="309" y="66"/>
                    </a:cubicBezTo>
                    <a:cubicBezTo>
                      <a:pt x="298" y="66"/>
                      <a:pt x="289" y="68"/>
                      <a:pt x="276" y="69"/>
                    </a:cubicBezTo>
                    <a:cubicBezTo>
                      <a:pt x="270" y="64"/>
                      <a:pt x="263" y="62"/>
                      <a:pt x="254" y="62"/>
                    </a:cubicBezTo>
                    <a:cubicBezTo>
                      <a:pt x="250" y="62"/>
                      <a:pt x="247" y="62"/>
                      <a:pt x="243" y="63"/>
                    </a:cubicBezTo>
                    <a:cubicBezTo>
                      <a:pt x="244" y="63"/>
                      <a:pt x="244" y="63"/>
                      <a:pt x="244" y="64"/>
                    </a:cubicBezTo>
                    <a:cubicBezTo>
                      <a:pt x="248" y="72"/>
                      <a:pt x="261" y="73"/>
                      <a:pt x="259" y="87"/>
                    </a:cubicBezTo>
                    <a:cubicBezTo>
                      <a:pt x="258" y="101"/>
                      <a:pt x="258" y="106"/>
                      <a:pt x="237" y="112"/>
                    </a:cubicBezTo>
                    <a:cubicBezTo>
                      <a:pt x="223" y="116"/>
                      <a:pt x="208" y="118"/>
                      <a:pt x="196" y="118"/>
                    </a:cubicBezTo>
                    <a:cubicBezTo>
                      <a:pt x="191" y="118"/>
                      <a:pt x="186" y="117"/>
                      <a:pt x="182" y="116"/>
                    </a:cubicBezTo>
                    <a:cubicBezTo>
                      <a:pt x="170" y="114"/>
                      <a:pt x="163" y="109"/>
                      <a:pt x="155" y="109"/>
                    </a:cubicBezTo>
                    <a:cubicBezTo>
                      <a:pt x="154" y="109"/>
                      <a:pt x="152" y="109"/>
                      <a:pt x="151" y="109"/>
                    </a:cubicBezTo>
                    <a:cubicBezTo>
                      <a:pt x="141" y="112"/>
                      <a:pt x="130" y="114"/>
                      <a:pt x="127" y="125"/>
                    </a:cubicBezTo>
                    <a:cubicBezTo>
                      <a:pt x="124" y="136"/>
                      <a:pt x="125" y="141"/>
                      <a:pt x="113" y="142"/>
                    </a:cubicBezTo>
                    <a:cubicBezTo>
                      <a:pt x="110" y="142"/>
                      <a:pt x="108" y="142"/>
                      <a:pt x="106" y="142"/>
                    </a:cubicBezTo>
                    <a:cubicBezTo>
                      <a:pt x="105" y="142"/>
                      <a:pt x="104" y="142"/>
                      <a:pt x="103" y="142"/>
                    </a:cubicBezTo>
                    <a:cubicBezTo>
                      <a:pt x="102" y="142"/>
                      <a:pt x="101" y="142"/>
                      <a:pt x="101" y="142"/>
                    </a:cubicBezTo>
                    <a:cubicBezTo>
                      <a:pt x="97" y="142"/>
                      <a:pt x="93" y="142"/>
                      <a:pt x="87" y="145"/>
                    </a:cubicBezTo>
                    <a:cubicBezTo>
                      <a:pt x="85" y="145"/>
                      <a:pt x="83" y="146"/>
                      <a:pt x="81" y="146"/>
                    </a:cubicBezTo>
                    <a:cubicBezTo>
                      <a:pt x="74" y="146"/>
                      <a:pt x="72" y="140"/>
                      <a:pt x="80" y="133"/>
                    </a:cubicBezTo>
                    <a:cubicBezTo>
                      <a:pt x="90" y="123"/>
                      <a:pt x="90" y="115"/>
                      <a:pt x="99" y="106"/>
                    </a:cubicBezTo>
                    <a:cubicBezTo>
                      <a:pt x="107" y="97"/>
                      <a:pt x="114" y="90"/>
                      <a:pt x="127" y="89"/>
                    </a:cubicBezTo>
                    <a:cubicBezTo>
                      <a:pt x="130" y="88"/>
                      <a:pt x="132" y="88"/>
                      <a:pt x="134" y="88"/>
                    </a:cubicBezTo>
                    <a:cubicBezTo>
                      <a:pt x="143" y="88"/>
                      <a:pt x="148" y="90"/>
                      <a:pt x="154" y="92"/>
                    </a:cubicBezTo>
                    <a:cubicBezTo>
                      <a:pt x="157" y="93"/>
                      <a:pt x="160" y="93"/>
                      <a:pt x="163" y="93"/>
                    </a:cubicBezTo>
                    <a:cubicBezTo>
                      <a:pt x="169" y="93"/>
                      <a:pt x="175" y="92"/>
                      <a:pt x="185" y="87"/>
                    </a:cubicBezTo>
                    <a:cubicBezTo>
                      <a:pt x="201" y="80"/>
                      <a:pt x="222" y="71"/>
                      <a:pt x="224" y="66"/>
                    </a:cubicBezTo>
                    <a:cubicBezTo>
                      <a:pt x="224" y="66"/>
                      <a:pt x="224" y="66"/>
                      <a:pt x="224" y="66"/>
                    </a:cubicBezTo>
                    <a:cubicBezTo>
                      <a:pt x="224" y="66"/>
                      <a:pt x="223" y="66"/>
                      <a:pt x="223" y="66"/>
                    </a:cubicBezTo>
                    <a:cubicBezTo>
                      <a:pt x="218" y="73"/>
                      <a:pt x="211" y="73"/>
                      <a:pt x="187" y="85"/>
                    </a:cubicBezTo>
                    <a:cubicBezTo>
                      <a:pt x="175" y="91"/>
                      <a:pt x="169" y="93"/>
                      <a:pt x="164" y="93"/>
                    </a:cubicBezTo>
                    <a:cubicBezTo>
                      <a:pt x="158" y="93"/>
                      <a:pt x="155" y="90"/>
                      <a:pt x="146" y="88"/>
                    </a:cubicBezTo>
                    <a:cubicBezTo>
                      <a:pt x="141" y="87"/>
                      <a:pt x="137" y="87"/>
                      <a:pt x="133" y="87"/>
                    </a:cubicBezTo>
                    <a:cubicBezTo>
                      <a:pt x="127" y="87"/>
                      <a:pt x="123" y="88"/>
                      <a:pt x="114" y="90"/>
                    </a:cubicBezTo>
                    <a:cubicBezTo>
                      <a:pt x="101" y="93"/>
                      <a:pt x="90" y="100"/>
                      <a:pt x="77" y="109"/>
                    </a:cubicBezTo>
                    <a:cubicBezTo>
                      <a:pt x="74" y="112"/>
                      <a:pt x="70" y="113"/>
                      <a:pt x="67" y="113"/>
                    </a:cubicBezTo>
                    <a:cubicBezTo>
                      <a:pt x="59" y="113"/>
                      <a:pt x="51" y="106"/>
                      <a:pt x="44" y="102"/>
                    </a:cubicBezTo>
                    <a:cubicBezTo>
                      <a:pt x="35" y="97"/>
                      <a:pt x="32" y="90"/>
                      <a:pt x="39" y="83"/>
                    </a:cubicBezTo>
                    <a:cubicBezTo>
                      <a:pt x="45" y="77"/>
                      <a:pt x="63" y="77"/>
                      <a:pt x="63" y="77"/>
                    </a:cubicBezTo>
                    <a:cubicBezTo>
                      <a:pt x="92" y="71"/>
                      <a:pt x="75" y="65"/>
                      <a:pt x="61" y="62"/>
                    </a:cubicBezTo>
                    <a:cubicBezTo>
                      <a:pt x="47" y="60"/>
                      <a:pt x="59" y="56"/>
                      <a:pt x="70" y="52"/>
                    </a:cubicBezTo>
                    <a:cubicBezTo>
                      <a:pt x="76" y="50"/>
                      <a:pt x="89" y="48"/>
                      <a:pt x="104" y="46"/>
                    </a:cubicBezTo>
                    <a:cubicBezTo>
                      <a:pt x="103" y="45"/>
                      <a:pt x="102" y="44"/>
                      <a:pt x="101" y="43"/>
                    </a:cubicBezTo>
                    <a:moveTo>
                      <a:pt x="333" y="0"/>
                    </a:moveTo>
                    <a:cubicBezTo>
                      <a:pt x="337" y="4"/>
                      <a:pt x="343" y="7"/>
                      <a:pt x="350" y="8"/>
                    </a:cubicBezTo>
                    <a:cubicBezTo>
                      <a:pt x="350" y="8"/>
                      <a:pt x="350" y="8"/>
                      <a:pt x="350" y="8"/>
                    </a:cubicBezTo>
                    <a:cubicBezTo>
                      <a:pt x="350" y="8"/>
                      <a:pt x="349" y="8"/>
                      <a:pt x="349" y="8"/>
                    </a:cubicBezTo>
                    <a:cubicBezTo>
                      <a:pt x="343" y="5"/>
                      <a:pt x="338" y="3"/>
                      <a:pt x="333" y="0"/>
                    </a:cubicBezTo>
                  </a:path>
                </a:pathLst>
              </a:custGeom>
              <a:solidFill>
                <a:srgbClr val="110E0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20" name="Freeform 1814">
                <a:extLst>
                  <a:ext uri="{FF2B5EF4-FFF2-40B4-BE49-F238E27FC236}">
                    <a16:creationId xmlns:a16="http://schemas.microsoft.com/office/drawing/2014/main" id="{91679D5F-D4C1-485C-87F6-D54501B9174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369" y="3469"/>
                <a:ext cx="353" cy="478"/>
              </a:xfrm>
              <a:custGeom>
                <a:avLst/>
                <a:gdLst>
                  <a:gd name="T0" fmla="*/ 1 w 285"/>
                  <a:gd name="T1" fmla="*/ 221 h 387"/>
                  <a:gd name="T2" fmla="*/ 0 w 285"/>
                  <a:gd name="T3" fmla="*/ 225 h 387"/>
                  <a:gd name="T4" fmla="*/ 668 w 285"/>
                  <a:gd name="T5" fmla="*/ 900 h 387"/>
                  <a:gd name="T6" fmla="*/ 670 w 285"/>
                  <a:gd name="T7" fmla="*/ 900 h 387"/>
                  <a:gd name="T8" fmla="*/ 1 w 285"/>
                  <a:gd name="T9" fmla="*/ 221 h 387"/>
                  <a:gd name="T10" fmla="*/ 661 w 285"/>
                  <a:gd name="T11" fmla="*/ 0 h 387"/>
                  <a:gd name="T12" fmla="*/ 481 w 285"/>
                  <a:gd name="T13" fmla="*/ 38 h 387"/>
                  <a:gd name="T14" fmla="*/ 313 w 285"/>
                  <a:gd name="T15" fmla="*/ 80 h 387"/>
                  <a:gd name="T16" fmla="*/ 661 w 285"/>
                  <a:gd name="T17" fmla="*/ 0 h 38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85" h="387">
                    <a:moveTo>
                      <a:pt x="1" y="95"/>
                    </a:moveTo>
                    <a:cubicBezTo>
                      <a:pt x="0" y="96"/>
                      <a:pt x="0" y="96"/>
                      <a:pt x="0" y="96"/>
                    </a:cubicBezTo>
                    <a:cubicBezTo>
                      <a:pt x="283" y="387"/>
                      <a:pt x="283" y="387"/>
                      <a:pt x="283" y="387"/>
                    </a:cubicBezTo>
                    <a:cubicBezTo>
                      <a:pt x="283" y="387"/>
                      <a:pt x="284" y="387"/>
                      <a:pt x="285" y="387"/>
                    </a:cubicBezTo>
                    <a:cubicBezTo>
                      <a:pt x="1" y="95"/>
                      <a:pt x="1" y="95"/>
                      <a:pt x="1" y="95"/>
                    </a:cubicBezTo>
                    <a:moveTo>
                      <a:pt x="281" y="0"/>
                    </a:moveTo>
                    <a:cubicBezTo>
                      <a:pt x="256" y="4"/>
                      <a:pt x="230" y="9"/>
                      <a:pt x="204" y="16"/>
                    </a:cubicBezTo>
                    <a:cubicBezTo>
                      <a:pt x="177" y="22"/>
                      <a:pt x="154" y="28"/>
                      <a:pt x="133" y="35"/>
                    </a:cubicBezTo>
                    <a:cubicBezTo>
                      <a:pt x="281" y="0"/>
                      <a:pt x="281" y="0"/>
                      <a:pt x="28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21" name="Freeform 1815">
                <a:extLst>
                  <a:ext uri="{FF2B5EF4-FFF2-40B4-BE49-F238E27FC236}">
                    <a16:creationId xmlns:a16="http://schemas.microsoft.com/office/drawing/2014/main" id="{1C88BA1D-B871-487F-A82A-CAD83CD3825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371" y="3451"/>
                <a:ext cx="1236" cy="499"/>
              </a:xfrm>
              <a:custGeom>
                <a:avLst/>
                <a:gdLst>
                  <a:gd name="T0" fmla="*/ 1769 w 1000"/>
                  <a:gd name="T1" fmla="*/ 694 h 404"/>
                  <a:gd name="T2" fmla="*/ 1624 w 1000"/>
                  <a:gd name="T3" fmla="*/ 603 h 404"/>
                  <a:gd name="T4" fmla="*/ 1702 w 1000"/>
                  <a:gd name="T5" fmla="*/ 577 h 404"/>
                  <a:gd name="T6" fmla="*/ 1737 w 1000"/>
                  <a:gd name="T7" fmla="*/ 521 h 404"/>
                  <a:gd name="T8" fmla="*/ 1999 w 1000"/>
                  <a:gd name="T9" fmla="*/ 467 h 404"/>
                  <a:gd name="T10" fmla="*/ 1801 w 1000"/>
                  <a:gd name="T11" fmla="*/ 537 h 404"/>
                  <a:gd name="T12" fmla="*/ 1954 w 1000"/>
                  <a:gd name="T13" fmla="*/ 545 h 404"/>
                  <a:gd name="T14" fmla="*/ 1960 w 1000"/>
                  <a:gd name="T15" fmla="*/ 452 h 404"/>
                  <a:gd name="T16" fmla="*/ 1746 w 1000"/>
                  <a:gd name="T17" fmla="*/ 270 h 404"/>
                  <a:gd name="T18" fmla="*/ 1451 w 1000"/>
                  <a:gd name="T19" fmla="*/ 167 h 404"/>
                  <a:gd name="T20" fmla="*/ 1471 w 1000"/>
                  <a:gd name="T21" fmla="*/ 233 h 404"/>
                  <a:gd name="T22" fmla="*/ 1481 w 1000"/>
                  <a:gd name="T23" fmla="*/ 158 h 404"/>
                  <a:gd name="T24" fmla="*/ 1334 w 1000"/>
                  <a:gd name="T25" fmla="*/ 47 h 404"/>
                  <a:gd name="T26" fmla="*/ 1022 w 1000"/>
                  <a:gd name="T27" fmla="*/ 23 h 404"/>
                  <a:gd name="T28" fmla="*/ 1473 w 1000"/>
                  <a:gd name="T29" fmla="*/ 90 h 404"/>
                  <a:gd name="T30" fmla="*/ 2157 w 1000"/>
                  <a:gd name="T31" fmla="*/ 647 h 404"/>
                  <a:gd name="T32" fmla="*/ 2189 w 1000"/>
                  <a:gd name="T33" fmla="*/ 647 h 404"/>
                  <a:gd name="T34" fmla="*/ 2206 w 1000"/>
                  <a:gd name="T35" fmla="*/ 602 h 404"/>
                  <a:gd name="T36" fmla="*/ 2238 w 1000"/>
                  <a:gd name="T37" fmla="*/ 602 h 404"/>
                  <a:gd name="T38" fmla="*/ 2293 w 1000"/>
                  <a:gd name="T39" fmla="*/ 611 h 404"/>
                  <a:gd name="T40" fmla="*/ 9 w 1000"/>
                  <a:gd name="T41" fmla="*/ 258 h 404"/>
                  <a:gd name="T42" fmla="*/ 662 w 1000"/>
                  <a:gd name="T43" fmla="*/ 936 h 404"/>
                  <a:gd name="T44" fmla="*/ 671 w 1000"/>
                  <a:gd name="T45" fmla="*/ 929 h 404"/>
                  <a:gd name="T46" fmla="*/ 417 w 1000"/>
                  <a:gd name="T47" fmla="*/ 671 h 404"/>
                  <a:gd name="T48" fmla="*/ 182 w 1000"/>
                  <a:gd name="T49" fmla="*/ 415 h 404"/>
                  <a:gd name="T50" fmla="*/ 358 w 1000"/>
                  <a:gd name="T51" fmla="*/ 117 h 404"/>
                  <a:gd name="T52" fmla="*/ 761 w 1000"/>
                  <a:gd name="T53" fmla="*/ 41 h 404"/>
                  <a:gd name="T54" fmla="*/ 439 w 1000"/>
                  <a:gd name="T55" fmla="*/ 89 h 404"/>
                  <a:gd name="T56" fmla="*/ 1592 w 1000"/>
                  <a:gd name="T57" fmla="*/ 106 h 404"/>
                  <a:gd name="T58" fmla="*/ 1734 w 1000"/>
                  <a:gd name="T59" fmla="*/ 162 h 404"/>
                  <a:gd name="T60" fmla="*/ 1798 w 1000"/>
                  <a:gd name="T61" fmla="*/ 290 h 404"/>
                  <a:gd name="T62" fmla="*/ 1754 w 1000"/>
                  <a:gd name="T63" fmla="*/ 378 h 404"/>
                  <a:gd name="T64" fmla="*/ 1730 w 1000"/>
                  <a:gd name="T65" fmla="*/ 314 h 404"/>
                  <a:gd name="T66" fmla="*/ 1609 w 1000"/>
                  <a:gd name="T67" fmla="*/ 368 h 404"/>
                  <a:gd name="T68" fmla="*/ 1695 w 1000"/>
                  <a:gd name="T69" fmla="*/ 442 h 404"/>
                  <a:gd name="T70" fmla="*/ 1955 w 1000"/>
                  <a:gd name="T71" fmla="*/ 422 h 404"/>
                  <a:gd name="T72" fmla="*/ 2018 w 1000"/>
                  <a:gd name="T73" fmla="*/ 442 h 404"/>
                  <a:gd name="T74" fmla="*/ 2026 w 1000"/>
                  <a:gd name="T75" fmla="*/ 504 h 404"/>
                  <a:gd name="T76" fmla="*/ 2031 w 1000"/>
                  <a:gd name="T77" fmla="*/ 515 h 404"/>
                  <a:gd name="T78" fmla="*/ 2167 w 1000"/>
                  <a:gd name="T79" fmla="*/ 615 h 404"/>
                  <a:gd name="T80" fmla="*/ 2054 w 1000"/>
                  <a:gd name="T81" fmla="*/ 662 h 404"/>
                  <a:gd name="T82" fmla="*/ 2039 w 1000"/>
                  <a:gd name="T83" fmla="*/ 676 h 404"/>
                  <a:gd name="T84" fmla="*/ 2085 w 1000"/>
                  <a:gd name="T85" fmla="*/ 650 h 404"/>
                  <a:gd name="T86" fmla="*/ 2054 w 1000"/>
                  <a:gd name="T87" fmla="*/ 687 h 404"/>
                  <a:gd name="T88" fmla="*/ 1938 w 1000"/>
                  <a:gd name="T89" fmla="*/ 703 h 404"/>
                  <a:gd name="T90" fmla="*/ 1907 w 1000"/>
                  <a:gd name="T91" fmla="*/ 699 h 404"/>
                  <a:gd name="T92" fmla="*/ 1875 w 1000"/>
                  <a:gd name="T93" fmla="*/ 720 h 404"/>
                  <a:gd name="T94" fmla="*/ 1840 w 1000"/>
                  <a:gd name="T95" fmla="*/ 715 h 404"/>
                  <a:gd name="T96" fmla="*/ 1811 w 1000"/>
                  <a:gd name="T97" fmla="*/ 683 h 404"/>
                  <a:gd name="T98" fmla="*/ 1801 w 1000"/>
                  <a:gd name="T99" fmla="*/ 700 h 404"/>
                  <a:gd name="T100" fmla="*/ 1897 w 1000"/>
                  <a:gd name="T101" fmla="*/ 721 h 404"/>
                  <a:gd name="T102" fmla="*/ 2011 w 1000"/>
                  <a:gd name="T103" fmla="*/ 700 h 404"/>
                  <a:gd name="T104" fmla="*/ 2195 w 1000"/>
                  <a:gd name="T105" fmla="*/ 660 h 404"/>
                  <a:gd name="T106" fmla="*/ 2285 w 1000"/>
                  <a:gd name="T107" fmla="*/ 631 h 404"/>
                  <a:gd name="T108" fmla="*/ 1985 w 1000"/>
                  <a:gd name="T109" fmla="*/ 408 h 404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1000" h="404">
                    <a:moveTo>
                      <a:pt x="767" y="293"/>
                    </a:moveTo>
                    <a:cubicBezTo>
                      <a:pt x="761" y="293"/>
                      <a:pt x="755" y="295"/>
                      <a:pt x="749" y="297"/>
                    </a:cubicBezTo>
                    <a:cubicBezTo>
                      <a:pt x="748" y="297"/>
                      <a:pt x="748" y="297"/>
                      <a:pt x="747" y="297"/>
                    </a:cubicBezTo>
                    <a:cubicBezTo>
                      <a:pt x="748" y="298"/>
                      <a:pt x="749" y="299"/>
                      <a:pt x="750" y="299"/>
                    </a:cubicBezTo>
                    <a:cubicBezTo>
                      <a:pt x="750" y="299"/>
                      <a:pt x="751" y="299"/>
                      <a:pt x="751" y="299"/>
                    </a:cubicBezTo>
                    <a:cubicBezTo>
                      <a:pt x="753" y="298"/>
                      <a:pt x="756" y="298"/>
                      <a:pt x="758" y="298"/>
                    </a:cubicBezTo>
                    <a:cubicBezTo>
                      <a:pt x="759" y="297"/>
                      <a:pt x="760" y="296"/>
                      <a:pt x="761" y="295"/>
                    </a:cubicBezTo>
                    <a:cubicBezTo>
                      <a:pt x="762" y="295"/>
                      <a:pt x="765" y="294"/>
                      <a:pt x="767" y="293"/>
                    </a:cubicBezTo>
                    <a:moveTo>
                      <a:pt x="696" y="259"/>
                    </a:moveTo>
                    <a:cubicBezTo>
                      <a:pt x="702" y="263"/>
                      <a:pt x="708" y="267"/>
                      <a:pt x="714" y="271"/>
                    </a:cubicBezTo>
                    <a:cubicBezTo>
                      <a:pt x="717" y="267"/>
                      <a:pt x="721" y="265"/>
                      <a:pt x="726" y="263"/>
                    </a:cubicBezTo>
                    <a:cubicBezTo>
                      <a:pt x="716" y="262"/>
                      <a:pt x="705" y="261"/>
                      <a:pt x="696" y="259"/>
                    </a:cubicBezTo>
                    <a:moveTo>
                      <a:pt x="721" y="214"/>
                    </a:moveTo>
                    <a:cubicBezTo>
                      <a:pt x="698" y="214"/>
                      <a:pt x="680" y="226"/>
                      <a:pt x="697" y="236"/>
                    </a:cubicBezTo>
                    <a:cubicBezTo>
                      <a:pt x="702" y="234"/>
                      <a:pt x="702" y="234"/>
                      <a:pt x="702" y="234"/>
                    </a:cubicBezTo>
                    <a:cubicBezTo>
                      <a:pt x="706" y="239"/>
                      <a:pt x="708" y="244"/>
                      <a:pt x="708" y="250"/>
                    </a:cubicBezTo>
                    <a:cubicBezTo>
                      <a:pt x="710" y="250"/>
                      <a:pt x="712" y="250"/>
                      <a:pt x="715" y="250"/>
                    </a:cubicBezTo>
                    <a:cubicBezTo>
                      <a:pt x="719" y="250"/>
                      <a:pt x="724" y="249"/>
                      <a:pt x="729" y="248"/>
                    </a:cubicBezTo>
                    <a:cubicBezTo>
                      <a:pt x="733" y="246"/>
                      <a:pt x="736" y="242"/>
                      <a:pt x="739" y="240"/>
                    </a:cubicBezTo>
                    <a:cubicBezTo>
                      <a:pt x="743" y="238"/>
                      <a:pt x="743" y="236"/>
                      <a:pt x="745" y="234"/>
                    </a:cubicBezTo>
                    <a:cubicBezTo>
                      <a:pt x="746" y="230"/>
                      <a:pt x="749" y="227"/>
                      <a:pt x="744" y="224"/>
                    </a:cubicBezTo>
                    <a:cubicBezTo>
                      <a:pt x="743" y="225"/>
                      <a:pt x="743" y="225"/>
                      <a:pt x="743" y="225"/>
                    </a:cubicBezTo>
                    <a:cubicBezTo>
                      <a:pt x="743" y="224"/>
                      <a:pt x="743" y="224"/>
                      <a:pt x="744" y="224"/>
                    </a:cubicBezTo>
                    <a:cubicBezTo>
                      <a:pt x="744" y="224"/>
                      <a:pt x="744" y="224"/>
                      <a:pt x="744" y="224"/>
                    </a:cubicBezTo>
                    <a:cubicBezTo>
                      <a:pt x="747" y="222"/>
                      <a:pt x="747" y="222"/>
                      <a:pt x="747" y="222"/>
                    </a:cubicBezTo>
                    <a:cubicBezTo>
                      <a:pt x="743" y="218"/>
                      <a:pt x="737" y="214"/>
                      <a:pt x="726" y="214"/>
                    </a:cubicBezTo>
                    <a:cubicBezTo>
                      <a:pt x="724" y="214"/>
                      <a:pt x="723" y="214"/>
                      <a:pt x="721" y="214"/>
                    </a:cubicBezTo>
                    <a:moveTo>
                      <a:pt x="856" y="201"/>
                    </a:moveTo>
                    <a:cubicBezTo>
                      <a:pt x="857" y="203"/>
                      <a:pt x="857" y="204"/>
                      <a:pt x="858" y="205"/>
                    </a:cubicBezTo>
                    <a:cubicBezTo>
                      <a:pt x="858" y="204"/>
                      <a:pt x="857" y="203"/>
                      <a:pt x="856" y="201"/>
                    </a:cubicBezTo>
                    <a:moveTo>
                      <a:pt x="840" y="194"/>
                    </a:moveTo>
                    <a:cubicBezTo>
                      <a:pt x="833" y="196"/>
                      <a:pt x="828" y="199"/>
                      <a:pt x="824" y="201"/>
                    </a:cubicBezTo>
                    <a:cubicBezTo>
                      <a:pt x="815" y="205"/>
                      <a:pt x="808" y="207"/>
                      <a:pt x="797" y="210"/>
                    </a:cubicBezTo>
                    <a:cubicBezTo>
                      <a:pt x="791" y="211"/>
                      <a:pt x="786" y="212"/>
                      <a:pt x="781" y="215"/>
                    </a:cubicBezTo>
                    <a:cubicBezTo>
                      <a:pt x="779" y="216"/>
                      <a:pt x="777" y="219"/>
                      <a:pt x="775" y="220"/>
                    </a:cubicBezTo>
                    <a:cubicBezTo>
                      <a:pt x="775" y="224"/>
                      <a:pt x="773" y="228"/>
                      <a:pt x="772" y="231"/>
                    </a:cubicBezTo>
                    <a:cubicBezTo>
                      <a:pt x="772" y="232"/>
                      <a:pt x="772" y="233"/>
                      <a:pt x="772" y="233"/>
                    </a:cubicBezTo>
                    <a:cubicBezTo>
                      <a:pt x="773" y="236"/>
                      <a:pt x="775" y="238"/>
                      <a:pt x="777" y="241"/>
                    </a:cubicBezTo>
                    <a:cubicBezTo>
                      <a:pt x="778" y="241"/>
                      <a:pt x="778" y="241"/>
                      <a:pt x="778" y="241"/>
                    </a:cubicBezTo>
                    <a:cubicBezTo>
                      <a:pt x="784" y="241"/>
                      <a:pt x="791" y="241"/>
                      <a:pt x="801" y="243"/>
                    </a:cubicBezTo>
                    <a:cubicBezTo>
                      <a:pt x="805" y="241"/>
                      <a:pt x="805" y="241"/>
                      <a:pt x="805" y="241"/>
                    </a:cubicBezTo>
                    <a:cubicBezTo>
                      <a:pt x="814" y="237"/>
                      <a:pt x="827" y="236"/>
                      <a:pt x="837" y="234"/>
                    </a:cubicBezTo>
                    <a:cubicBezTo>
                      <a:pt x="846" y="231"/>
                      <a:pt x="853" y="228"/>
                      <a:pt x="860" y="225"/>
                    </a:cubicBezTo>
                    <a:cubicBezTo>
                      <a:pt x="860" y="225"/>
                      <a:pt x="860" y="224"/>
                      <a:pt x="859" y="224"/>
                    </a:cubicBezTo>
                    <a:cubicBezTo>
                      <a:pt x="857" y="219"/>
                      <a:pt x="857" y="215"/>
                      <a:pt x="855" y="210"/>
                    </a:cubicBezTo>
                    <a:cubicBezTo>
                      <a:pt x="853" y="206"/>
                      <a:pt x="849" y="202"/>
                      <a:pt x="845" y="198"/>
                    </a:cubicBezTo>
                    <a:cubicBezTo>
                      <a:pt x="844" y="198"/>
                      <a:pt x="842" y="195"/>
                      <a:pt x="840" y="194"/>
                    </a:cubicBezTo>
                    <a:cubicBezTo>
                      <a:pt x="840" y="194"/>
                      <a:pt x="840" y="194"/>
                      <a:pt x="840" y="194"/>
                    </a:cubicBezTo>
                    <a:cubicBezTo>
                      <a:pt x="840" y="194"/>
                      <a:pt x="840" y="194"/>
                      <a:pt x="840" y="194"/>
                    </a:cubicBezTo>
                    <a:moveTo>
                      <a:pt x="748" y="116"/>
                    </a:moveTo>
                    <a:cubicBezTo>
                      <a:pt x="748" y="117"/>
                      <a:pt x="748" y="118"/>
                      <a:pt x="748" y="119"/>
                    </a:cubicBezTo>
                    <a:cubicBezTo>
                      <a:pt x="749" y="118"/>
                      <a:pt x="749" y="118"/>
                      <a:pt x="750" y="117"/>
                    </a:cubicBezTo>
                    <a:cubicBezTo>
                      <a:pt x="750" y="117"/>
                      <a:pt x="749" y="117"/>
                      <a:pt x="749" y="117"/>
                    </a:cubicBezTo>
                    <a:cubicBezTo>
                      <a:pt x="749" y="116"/>
                      <a:pt x="749" y="116"/>
                      <a:pt x="748" y="116"/>
                    </a:cubicBezTo>
                    <a:moveTo>
                      <a:pt x="699" y="90"/>
                    </a:moveTo>
                    <a:cubicBezTo>
                      <a:pt x="699" y="90"/>
                      <a:pt x="699" y="91"/>
                      <a:pt x="699" y="91"/>
                    </a:cubicBezTo>
                    <a:cubicBezTo>
                      <a:pt x="699" y="91"/>
                      <a:pt x="699" y="91"/>
                      <a:pt x="699" y="91"/>
                    </a:cubicBezTo>
                    <a:cubicBezTo>
                      <a:pt x="699" y="90"/>
                      <a:pt x="699" y="90"/>
                      <a:pt x="699" y="90"/>
                    </a:cubicBezTo>
                    <a:moveTo>
                      <a:pt x="634" y="68"/>
                    </a:moveTo>
                    <a:cubicBezTo>
                      <a:pt x="629" y="68"/>
                      <a:pt x="626" y="69"/>
                      <a:pt x="622" y="71"/>
                    </a:cubicBezTo>
                    <a:cubicBezTo>
                      <a:pt x="619" y="72"/>
                      <a:pt x="615" y="74"/>
                      <a:pt x="610" y="74"/>
                    </a:cubicBezTo>
                    <a:cubicBezTo>
                      <a:pt x="609" y="74"/>
                      <a:pt x="607" y="74"/>
                      <a:pt x="605" y="73"/>
                    </a:cubicBezTo>
                    <a:cubicBezTo>
                      <a:pt x="605" y="73"/>
                      <a:pt x="604" y="73"/>
                      <a:pt x="603" y="73"/>
                    </a:cubicBezTo>
                    <a:cubicBezTo>
                      <a:pt x="599" y="75"/>
                      <a:pt x="593" y="77"/>
                      <a:pt x="588" y="79"/>
                    </a:cubicBezTo>
                    <a:cubicBezTo>
                      <a:pt x="589" y="80"/>
                      <a:pt x="589" y="81"/>
                      <a:pt x="590" y="83"/>
                    </a:cubicBezTo>
                    <a:cubicBezTo>
                      <a:pt x="606" y="87"/>
                      <a:pt x="623" y="90"/>
                      <a:pt x="630" y="100"/>
                    </a:cubicBezTo>
                    <a:cubicBezTo>
                      <a:pt x="638" y="110"/>
                      <a:pt x="629" y="123"/>
                      <a:pt x="630" y="134"/>
                    </a:cubicBezTo>
                    <a:cubicBezTo>
                      <a:pt x="631" y="134"/>
                      <a:pt x="632" y="134"/>
                      <a:pt x="633" y="134"/>
                    </a:cubicBezTo>
                    <a:cubicBezTo>
                      <a:pt x="633" y="134"/>
                      <a:pt x="633" y="134"/>
                      <a:pt x="634" y="134"/>
                    </a:cubicBezTo>
                    <a:cubicBezTo>
                      <a:pt x="638" y="132"/>
                      <a:pt x="642" y="131"/>
                      <a:pt x="647" y="129"/>
                    </a:cubicBezTo>
                    <a:cubicBezTo>
                      <a:pt x="631" y="126"/>
                      <a:pt x="635" y="105"/>
                      <a:pt x="639" y="98"/>
                    </a:cubicBezTo>
                    <a:cubicBezTo>
                      <a:pt x="643" y="93"/>
                      <a:pt x="658" y="68"/>
                      <a:pt x="634" y="68"/>
                    </a:cubicBezTo>
                    <a:cubicBezTo>
                      <a:pt x="634" y="68"/>
                      <a:pt x="634" y="68"/>
                      <a:pt x="634" y="68"/>
                    </a:cubicBezTo>
                    <a:moveTo>
                      <a:pt x="666" y="41"/>
                    </a:moveTo>
                    <a:cubicBezTo>
                      <a:pt x="672" y="43"/>
                      <a:pt x="677" y="45"/>
                      <a:pt x="682" y="46"/>
                    </a:cubicBezTo>
                    <a:cubicBezTo>
                      <a:pt x="682" y="46"/>
                      <a:pt x="682" y="46"/>
                      <a:pt x="682" y="46"/>
                    </a:cubicBezTo>
                    <a:cubicBezTo>
                      <a:pt x="680" y="46"/>
                      <a:pt x="675" y="44"/>
                      <a:pt x="666" y="41"/>
                    </a:cubicBezTo>
                    <a:moveTo>
                      <a:pt x="571" y="20"/>
                    </a:moveTo>
                    <a:cubicBezTo>
                      <a:pt x="593" y="25"/>
                      <a:pt x="613" y="31"/>
                      <a:pt x="631" y="39"/>
                    </a:cubicBezTo>
                    <a:cubicBezTo>
                      <a:pt x="632" y="39"/>
                      <a:pt x="633" y="39"/>
                      <a:pt x="634" y="39"/>
                    </a:cubicBezTo>
                    <a:cubicBezTo>
                      <a:pt x="639" y="40"/>
                      <a:pt x="644" y="41"/>
                      <a:pt x="648" y="42"/>
                    </a:cubicBezTo>
                    <a:cubicBezTo>
                      <a:pt x="639" y="38"/>
                      <a:pt x="629" y="33"/>
                      <a:pt x="620" y="29"/>
                    </a:cubicBezTo>
                    <a:cubicBezTo>
                      <a:pt x="606" y="25"/>
                      <a:pt x="590" y="22"/>
                      <a:pt x="571" y="20"/>
                    </a:cubicBezTo>
                    <a:moveTo>
                      <a:pt x="438" y="10"/>
                    </a:moveTo>
                    <a:cubicBezTo>
                      <a:pt x="440" y="10"/>
                      <a:pt x="441" y="10"/>
                      <a:pt x="443" y="10"/>
                    </a:cubicBezTo>
                    <a:cubicBezTo>
                      <a:pt x="466" y="13"/>
                      <a:pt x="486" y="17"/>
                      <a:pt x="506" y="21"/>
                    </a:cubicBezTo>
                    <a:cubicBezTo>
                      <a:pt x="507" y="21"/>
                      <a:pt x="509" y="21"/>
                      <a:pt x="510" y="21"/>
                    </a:cubicBezTo>
                    <a:cubicBezTo>
                      <a:pt x="535" y="22"/>
                      <a:pt x="559" y="24"/>
                      <a:pt x="582" y="29"/>
                    </a:cubicBezTo>
                    <a:cubicBezTo>
                      <a:pt x="609" y="35"/>
                      <a:pt x="638" y="45"/>
                      <a:pt x="662" y="54"/>
                    </a:cubicBezTo>
                    <a:cubicBezTo>
                      <a:pt x="652" y="48"/>
                      <a:pt x="642" y="43"/>
                      <a:pt x="631" y="39"/>
                    </a:cubicBezTo>
                    <a:cubicBezTo>
                      <a:pt x="600" y="33"/>
                      <a:pt x="572" y="24"/>
                      <a:pt x="543" y="17"/>
                    </a:cubicBezTo>
                    <a:cubicBezTo>
                      <a:pt x="571" y="19"/>
                      <a:pt x="571" y="19"/>
                      <a:pt x="571" y="19"/>
                    </a:cubicBezTo>
                    <a:cubicBezTo>
                      <a:pt x="535" y="14"/>
                      <a:pt x="490" y="10"/>
                      <a:pt x="438" y="10"/>
                    </a:cubicBezTo>
                    <a:moveTo>
                      <a:pt x="906" y="276"/>
                    </a:moveTo>
                    <a:cubicBezTo>
                      <a:pt x="909" y="274"/>
                      <a:pt x="911" y="274"/>
                      <a:pt x="913" y="274"/>
                    </a:cubicBezTo>
                    <a:cubicBezTo>
                      <a:pt x="917" y="274"/>
                      <a:pt x="921" y="275"/>
                      <a:pt x="924" y="278"/>
                    </a:cubicBezTo>
                    <a:cubicBezTo>
                      <a:pt x="927" y="280"/>
                      <a:pt x="931" y="284"/>
                      <a:pt x="925" y="286"/>
                    </a:cubicBezTo>
                    <a:cubicBezTo>
                      <a:pt x="922" y="287"/>
                      <a:pt x="920" y="288"/>
                      <a:pt x="917" y="288"/>
                    </a:cubicBezTo>
                    <a:cubicBezTo>
                      <a:pt x="908" y="288"/>
                      <a:pt x="902" y="280"/>
                      <a:pt x="906" y="276"/>
                    </a:cubicBezTo>
                    <a:cubicBezTo>
                      <a:pt x="906" y="276"/>
                      <a:pt x="906" y="276"/>
                      <a:pt x="906" y="276"/>
                    </a:cubicBezTo>
                    <a:moveTo>
                      <a:pt x="939" y="278"/>
                    </a:moveTo>
                    <a:cubicBezTo>
                      <a:pt x="939" y="278"/>
                      <a:pt x="938" y="278"/>
                      <a:pt x="938" y="278"/>
                    </a:cubicBezTo>
                    <a:cubicBezTo>
                      <a:pt x="927" y="278"/>
                      <a:pt x="926" y="272"/>
                      <a:pt x="929" y="268"/>
                    </a:cubicBezTo>
                    <a:cubicBezTo>
                      <a:pt x="933" y="267"/>
                      <a:pt x="933" y="267"/>
                      <a:pt x="933" y="267"/>
                    </a:cubicBezTo>
                    <a:cubicBezTo>
                      <a:pt x="934" y="270"/>
                      <a:pt x="958" y="278"/>
                      <a:pt x="939" y="278"/>
                    </a:cubicBezTo>
                    <a:moveTo>
                      <a:pt x="956" y="273"/>
                    </a:moveTo>
                    <a:cubicBezTo>
                      <a:pt x="953" y="271"/>
                      <a:pt x="930" y="261"/>
                      <a:pt x="942" y="259"/>
                    </a:cubicBezTo>
                    <a:cubicBezTo>
                      <a:pt x="945" y="258"/>
                      <a:pt x="945" y="258"/>
                      <a:pt x="945" y="258"/>
                    </a:cubicBezTo>
                    <a:cubicBezTo>
                      <a:pt x="951" y="261"/>
                      <a:pt x="962" y="264"/>
                      <a:pt x="964" y="268"/>
                    </a:cubicBezTo>
                    <a:cubicBezTo>
                      <a:pt x="963" y="268"/>
                      <a:pt x="960" y="269"/>
                      <a:pt x="959" y="269"/>
                    </a:cubicBezTo>
                    <a:cubicBezTo>
                      <a:pt x="957" y="270"/>
                      <a:pt x="959" y="272"/>
                      <a:pt x="956" y="273"/>
                    </a:cubicBezTo>
                    <a:moveTo>
                      <a:pt x="982" y="263"/>
                    </a:moveTo>
                    <a:cubicBezTo>
                      <a:pt x="981" y="263"/>
                      <a:pt x="980" y="262"/>
                      <a:pt x="978" y="262"/>
                    </a:cubicBezTo>
                    <a:cubicBezTo>
                      <a:pt x="972" y="262"/>
                      <a:pt x="965" y="260"/>
                      <a:pt x="959" y="258"/>
                    </a:cubicBezTo>
                    <a:cubicBezTo>
                      <a:pt x="955" y="256"/>
                      <a:pt x="954" y="256"/>
                      <a:pt x="958" y="254"/>
                    </a:cubicBezTo>
                    <a:cubicBezTo>
                      <a:pt x="959" y="253"/>
                      <a:pt x="960" y="252"/>
                      <a:pt x="962" y="252"/>
                    </a:cubicBezTo>
                    <a:cubicBezTo>
                      <a:pt x="963" y="252"/>
                      <a:pt x="963" y="252"/>
                      <a:pt x="964" y="252"/>
                    </a:cubicBezTo>
                    <a:cubicBezTo>
                      <a:pt x="963" y="252"/>
                      <a:pt x="963" y="252"/>
                      <a:pt x="963" y="252"/>
                    </a:cubicBezTo>
                    <a:cubicBezTo>
                      <a:pt x="970" y="254"/>
                      <a:pt x="978" y="256"/>
                      <a:pt x="983" y="258"/>
                    </a:cubicBezTo>
                    <a:cubicBezTo>
                      <a:pt x="989" y="261"/>
                      <a:pt x="987" y="263"/>
                      <a:pt x="982" y="263"/>
                    </a:cubicBezTo>
                    <a:moveTo>
                      <a:pt x="153" y="50"/>
                    </a:moveTo>
                    <a:cubicBezTo>
                      <a:pt x="153" y="50"/>
                      <a:pt x="153" y="50"/>
                      <a:pt x="153" y="50"/>
                    </a:cubicBezTo>
                    <a:cubicBezTo>
                      <a:pt x="153" y="50"/>
                      <a:pt x="153" y="50"/>
                      <a:pt x="153" y="50"/>
                    </a:cubicBezTo>
                    <a:cubicBezTo>
                      <a:pt x="6" y="94"/>
                      <a:pt x="16" y="123"/>
                      <a:pt x="16" y="123"/>
                    </a:cubicBezTo>
                    <a:cubicBezTo>
                      <a:pt x="5" y="112"/>
                      <a:pt x="5" y="112"/>
                      <a:pt x="5" y="112"/>
                    </a:cubicBezTo>
                    <a:cubicBezTo>
                      <a:pt x="4" y="111"/>
                      <a:pt x="4" y="111"/>
                      <a:pt x="4" y="111"/>
                    </a:cubicBezTo>
                    <a:cubicBezTo>
                      <a:pt x="82" y="64"/>
                      <a:pt x="153" y="50"/>
                      <a:pt x="153" y="50"/>
                    </a:cubicBezTo>
                    <a:moveTo>
                      <a:pt x="449" y="0"/>
                    </a:moveTo>
                    <a:cubicBezTo>
                      <a:pt x="399" y="0"/>
                      <a:pt x="342" y="4"/>
                      <a:pt x="280" y="15"/>
                    </a:cubicBezTo>
                    <a:cubicBezTo>
                      <a:pt x="132" y="50"/>
                      <a:pt x="132" y="50"/>
                      <a:pt x="132" y="50"/>
                    </a:cubicBezTo>
                    <a:cubicBezTo>
                      <a:pt x="42" y="78"/>
                      <a:pt x="6" y="105"/>
                      <a:pt x="0" y="110"/>
                    </a:cubicBezTo>
                    <a:cubicBezTo>
                      <a:pt x="284" y="402"/>
                      <a:pt x="284" y="402"/>
                      <a:pt x="284" y="402"/>
                    </a:cubicBezTo>
                    <a:cubicBezTo>
                      <a:pt x="290" y="403"/>
                      <a:pt x="304" y="404"/>
                      <a:pt x="324" y="404"/>
                    </a:cubicBezTo>
                    <a:cubicBezTo>
                      <a:pt x="354" y="404"/>
                      <a:pt x="395" y="401"/>
                      <a:pt x="433" y="388"/>
                    </a:cubicBezTo>
                    <a:cubicBezTo>
                      <a:pt x="432" y="387"/>
                      <a:pt x="430" y="386"/>
                      <a:pt x="428" y="386"/>
                    </a:cubicBezTo>
                    <a:cubicBezTo>
                      <a:pt x="424" y="387"/>
                      <a:pt x="420" y="389"/>
                      <a:pt x="415" y="390"/>
                    </a:cubicBezTo>
                    <a:cubicBezTo>
                      <a:pt x="389" y="399"/>
                      <a:pt x="356" y="401"/>
                      <a:pt x="329" y="401"/>
                    </a:cubicBezTo>
                    <a:cubicBezTo>
                      <a:pt x="305" y="401"/>
                      <a:pt x="287" y="399"/>
                      <a:pt x="287" y="399"/>
                    </a:cubicBezTo>
                    <a:cubicBezTo>
                      <a:pt x="263" y="375"/>
                      <a:pt x="263" y="375"/>
                      <a:pt x="263" y="375"/>
                    </a:cubicBezTo>
                    <a:cubicBezTo>
                      <a:pt x="270" y="378"/>
                      <a:pt x="279" y="379"/>
                      <a:pt x="289" y="380"/>
                    </a:cubicBezTo>
                    <a:cubicBezTo>
                      <a:pt x="275" y="373"/>
                      <a:pt x="264" y="364"/>
                      <a:pt x="255" y="354"/>
                    </a:cubicBezTo>
                    <a:cubicBezTo>
                      <a:pt x="254" y="353"/>
                      <a:pt x="252" y="352"/>
                      <a:pt x="251" y="350"/>
                    </a:cubicBezTo>
                    <a:cubicBezTo>
                      <a:pt x="243" y="347"/>
                      <a:pt x="235" y="341"/>
                      <a:pt x="226" y="332"/>
                    </a:cubicBezTo>
                    <a:cubicBezTo>
                      <a:pt x="211" y="316"/>
                      <a:pt x="199" y="303"/>
                      <a:pt x="179" y="288"/>
                    </a:cubicBezTo>
                    <a:cubicBezTo>
                      <a:pt x="159" y="274"/>
                      <a:pt x="136" y="247"/>
                      <a:pt x="131" y="224"/>
                    </a:cubicBezTo>
                    <a:cubicBezTo>
                      <a:pt x="123" y="218"/>
                      <a:pt x="116" y="213"/>
                      <a:pt x="110" y="207"/>
                    </a:cubicBezTo>
                    <a:cubicBezTo>
                      <a:pt x="102" y="202"/>
                      <a:pt x="95" y="195"/>
                      <a:pt x="89" y="188"/>
                    </a:cubicBezTo>
                    <a:cubicBezTo>
                      <a:pt x="88" y="188"/>
                      <a:pt x="88" y="188"/>
                      <a:pt x="88" y="188"/>
                    </a:cubicBezTo>
                    <a:cubicBezTo>
                      <a:pt x="88" y="188"/>
                      <a:pt x="88" y="188"/>
                      <a:pt x="88" y="188"/>
                    </a:cubicBezTo>
                    <a:cubicBezTo>
                      <a:pt x="85" y="184"/>
                      <a:pt x="82" y="181"/>
                      <a:pt x="78" y="178"/>
                    </a:cubicBezTo>
                    <a:cubicBezTo>
                      <a:pt x="61" y="162"/>
                      <a:pt x="24" y="136"/>
                      <a:pt x="26" y="118"/>
                    </a:cubicBezTo>
                    <a:cubicBezTo>
                      <a:pt x="22" y="116"/>
                      <a:pt x="22" y="116"/>
                      <a:pt x="22" y="116"/>
                    </a:cubicBezTo>
                    <a:cubicBezTo>
                      <a:pt x="30" y="108"/>
                      <a:pt x="36" y="97"/>
                      <a:pt x="50" y="92"/>
                    </a:cubicBezTo>
                    <a:cubicBezTo>
                      <a:pt x="58" y="88"/>
                      <a:pt x="69" y="86"/>
                      <a:pt x="80" y="84"/>
                    </a:cubicBezTo>
                    <a:cubicBezTo>
                      <a:pt x="91" y="80"/>
                      <a:pt x="101" y="77"/>
                      <a:pt x="111" y="71"/>
                    </a:cubicBezTo>
                    <a:cubicBezTo>
                      <a:pt x="126" y="64"/>
                      <a:pt x="133" y="55"/>
                      <a:pt x="154" y="50"/>
                    </a:cubicBezTo>
                    <a:cubicBezTo>
                      <a:pt x="163" y="48"/>
                      <a:pt x="171" y="47"/>
                      <a:pt x="180" y="47"/>
                    </a:cubicBezTo>
                    <a:cubicBezTo>
                      <a:pt x="177" y="46"/>
                      <a:pt x="177" y="46"/>
                      <a:pt x="177" y="46"/>
                    </a:cubicBezTo>
                    <a:cubicBezTo>
                      <a:pt x="206" y="39"/>
                      <a:pt x="244" y="31"/>
                      <a:pt x="276" y="27"/>
                    </a:cubicBezTo>
                    <a:cubicBezTo>
                      <a:pt x="283" y="26"/>
                      <a:pt x="296" y="25"/>
                      <a:pt x="308" y="25"/>
                    </a:cubicBezTo>
                    <a:cubicBezTo>
                      <a:pt x="311" y="25"/>
                      <a:pt x="315" y="25"/>
                      <a:pt x="318" y="25"/>
                    </a:cubicBezTo>
                    <a:cubicBezTo>
                      <a:pt x="321" y="23"/>
                      <a:pt x="323" y="21"/>
                      <a:pt x="326" y="18"/>
                    </a:cubicBezTo>
                    <a:cubicBezTo>
                      <a:pt x="331" y="18"/>
                      <a:pt x="331" y="18"/>
                      <a:pt x="331" y="18"/>
                    </a:cubicBezTo>
                    <a:cubicBezTo>
                      <a:pt x="332" y="17"/>
                      <a:pt x="333" y="17"/>
                      <a:pt x="333" y="17"/>
                    </a:cubicBezTo>
                    <a:cubicBezTo>
                      <a:pt x="336" y="16"/>
                      <a:pt x="340" y="16"/>
                      <a:pt x="345" y="16"/>
                    </a:cubicBezTo>
                    <a:cubicBezTo>
                      <a:pt x="353" y="14"/>
                      <a:pt x="353" y="14"/>
                      <a:pt x="353" y="14"/>
                    </a:cubicBezTo>
                    <a:cubicBezTo>
                      <a:pt x="369" y="14"/>
                      <a:pt x="382" y="12"/>
                      <a:pt x="396" y="11"/>
                    </a:cubicBezTo>
                    <a:cubicBezTo>
                      <a:pt x="335" y="13"/>
                      <a:pt x="266" y="21"/>
                      <a:pt x="188" y="38"/>
                    </a:cubicBezTo>
                    <a:cubicBezTo>
                      <a:pt x="162" y="45"/>
                      <a:pt x="146" y="50"/>
                      <a:pt x="146" y="50"/>
                    </a:cubicBezTo>
                    <a:cubicBezTo>
                      <a:pt x="141" y="49"/>
                      <a:pt x="141" y="49"/>
                      <a:pt x="141" y="49"/>
                    </a:cubicBezTo>
                    <a:cubicBezTo>
                      <a:pt x="157" y="45"/>
                      <a:pt x="173" y="41"/>
                      <a:pt x="188" y="38"/>
                    </a:cubicBezTo>
                    <a:cubicBezTo>
                      <a:pt x="241" y="25"/>
                      <a:pt x="338" y="6"/>
                      <a:pt x="445" y="6"/>
                    </a:cubicBezTo>
                    <a:cubicBezTo>
                      <a:pt x="523" y="6"/>
                      <a:pt x="606" y="16"/>
                      <a:pt x="682" y="46"/>
                    </a:cubicBezTo>
                    <a:cubicBezTo>
                      <a:pt x="682" y="46"/>
                      <a:pt x="682" y="46"/>
                      <a:pt x="682" y="46"/>
                    </a:cubicBezTo>
                    <a:cubicBezTo>
                      <a:pt x="683" y="47"/>
                      <a:pt x="684" y="47"/>
                      <a:pt x="685" y="48"/>
                    </a:cubicBezTo>
                    <a:cubicBezTo>
                      <a:pt x="692" y="50"/>
                      <a:pt x="700" y="53"/>
                      <a:pt x="704" y="54"/>
                    </a:cubicBezTo>
                    <a:cubicBezTo>
                      <a:pt x="710" y="56"/>
                      <a:pt x="717" y="58"/>
                      <a:pt x="722" y="60"/>
                    </a:cubicBezTo>
                    <a:cubicBezTo>
                      <a:pt x="724" y="60"/>
                      <a:pt x="726" y="60"/>
                      <a:pt x="728" y="60"/>
                    </a:cubicBezTo>
                    <a:cubicBezTo>
                      <a:pt x="736" y="60"/>
                      <a:pt x="740" y="63"/>
                      <a:pt x="742" y="69"/>
                    </a:cubicBezTo>
                    <a:cubicBezTo>
                      <a:pt x="742" y="69"/>
                      <a:pt x="742" y="70"/>
                      <a:pt x="743" y="70"/>
                    </a:cubicBezTo>
                    <a:cubicBezTo>
                      <a:pt x="755" y="78"/>
                      <a:pt x="769" y="85"/>
                      <a:pt x="776" y="94"/>
                    </a:cubicBezTo>
                    <a:cubicBezTo>
                      <a:pt x="778" y="95"/>
                      <a:pt x="780" y="96"/>
                      <a:pt x="780" y="97"/>
                    </a:cubicBezTo>
                    <a:cubicBezTo>
                      <a:pt x="779" y="97"/>
                      <a:pt x="778" y="96"/>
                      <a:pt x="777" y="95"/>
                    </a:cubicBezTo>
                    <a:cubicBezTo>
                      <a:pt x="779" y="98"/>
                      <a:pt x="780" y="100"/>
                      <a:pt x="780" y="103"/>
                    </a:cubicBezTo>
                    <a:cubicBezTo>
                      <a:pt x="782" y="110"/>
                      <a:pt x="777" y="116"/>
                      <a:pt x="772" y="123"/>
                    </a:cubicBezTo>
                    <a:cubicBezTo>
                      <a:pt x="772" y="124"/>
                      <a:pt x="771" y="125"/>
                      <a:pt x="770" y="125"/>
                    </a:cubicBezTo>
                    <a:cubicBezTo>
                      <a:pt x="768" y="127"/>
                      <a:pt x="767" y="129"/>
                      <a:pt x="766" y="131"/>
                    </a:cubicBezTo>
                    <a:cubicBezTo>
                      <a:pt x="778" y="133"/>
                      <a:pt x="762" y="142"/>
                      <a:pt x="756" y="147"/>
                    </a:cubicBezTo>
                    <a:cubicBezTo>
                      <a:pt x="754" y="152"/>
                      <a:pt x="752" y="157"/>
                      <a:pt x="752" y="162"/>
                    </a:cubicBezTo>
                    <a:cubicBezTo>
                      <a:pt x="752" y="161"/>
                      <a:pt x="751" y="160"/>
                      <a:pt x="751" y="158"/>
                    </a:cubicBezTo>
                    <a:cubicBezTo>
                      <a:pt x="751" y="159"/>
                      <a:pt x="751" y="159"/>
                      <a:pt x="750" y="159"/>
                    </a:cubicBezTo>
                    <a:cubicBezTo>
                      <a:pt x="751" y="160"/>
                      <a:pt x="752" y="162"/>
                      <a:pt x="752" y="163"/>
                    </a:cubicBezTo>
                    <a:cubicBezTo>
                      <a:pt x="751" y="162"/>
                      <a:pt x="750" y="161"/>
                      <a:pt x="749" y="160"/>
                    </a:cubicBezTo>
                    <a:cubicBezTo>
                      <a:pt x="747" y="161"/>
                      <a:pt x="745" y="162"/>
                      <a:pt x="745" y="164"/>
                    </a:cubicBezTo>
                    <a:cubicBezTo>
                      <a:pt x="745" y="168"/>
                      <a:pt x="753" y="172"/>
                      <a:pt x="753" y="176"/>
                    </a:cubicBezTo>
                    <a:cubicBezTo>
                      <a:pt x="738" y="175"/>
                      <a:pt x="744" y="162"/>
                      <a:pt x="747" y="157"/>
                    </a:cubicBezTo>
                    <a:cubicBezTo>
                      <a:pt x="747" y="157"/>
                      <a:pt x="747" y="156"/>
                      <a:pt x="747" y="156"/>
                    </a:cubicBezTo>
                    <a:cubicBezTo>
                      <a:pt x="744" y="149"/>
                      <a:pt x="743" y="141"/>
                      <a:pt x="742" y="135"/>
                    </a:cubicBezTo>
                    <a:cubicBezTo>
                      <a:pt x="741" y="130"/>
                      <a:pt x="740" y="121"/>
                      <a:pt x="744" y="115"/>
                    </a:cubicBezTo>
                    <a:cubicBezTo>
                      <a:pt x="742" y="114"/>
                      <a:pt x="740" y="114"/>
                      <a:pt x="739" y="114"/>
                    </a:cubicBezTo>
                    <a:cubicBezTo>
                      <a:pt x="739" y="114"/>
                      <a:pt x="738" y="114"/>
                      <a:pt x="738" y="114"/>
                    </a:cubicBezTo>
                    <a:cubicBezTo>
                      <a:pt x="738" y="115"/>
                      <a:pt x="737" y="115"/>
                      <a:pt x="737" y="116"/>
                    </a:cubicBezTo>
                    <a:cubicBezTo>
                      <a:pt x="734" y="126"/>
                      <a:pt x="729" y="134"/>
                      <a:pt x="718" y="144"/>
                    </a:cubicBezTo>
                    <a:cubicBezTo>
                      <a:pt x="710" y="151"/>
                      <a:pt x="701" y="154"/>
                      <a:pt x="689" y="158"/>
                    </a:cubicBezTo>
                    <a:cubicBezTo>
                      <a:pt x="689" y="161"/>
                      <a:pt x="689" y="163"/>
                      <a:pt x="689" y="166"/>
                    </a:cubicBezTo>
                    <a:cubicBezTo>
                      <a:pt x="693" y="167"/>
                      <a:pt x="693" y="170"/>
                      <a:pt x="698" y="177"/>
                    </a:cubicBezTo>
                    <a:cubicBezTo>
                      <a:pt x="700" y="181"/>
                      <a:pt x="710" y="186"/>
                      <a:pt x="713" y="191"/>
                    </a:cubicBezTo>
                    <a:cubicBezTo>
                      <a:pt x="714" y="191"/>
                      <a:pt x="715" y="191"/>
                      <a:pt x="716" y="191"/>
                    </a:cubicBezTo>
                    <a:cubicBezTo>
                      <a:pt x="719" y="191"/>
                      <a:pt x="722" y="191"/>
                      <a:pt x="726" y="190"/>
                    </a:cubicBezTo>
                    <a:cubicBezTo>
                      <a:pt x="726" y="190"/>
                      <a:pt x="726" y="190"/>
                      <a:pt x="726" y="190"/>
                    </a:cubicBezTo>
                    <a:cubicBezTo>
                      <a:pt x="729" y="190"/>
                      <a:pt x="735" y="191"/>
                      <a:pt x="737" y="193"/>
                    </a:cubicBezTo>
                    <a:cubicBezTo>
                      <a:pt x="739" y="195"/>
                      <a:pt x="736" y="197"/>
                      <a:pt x="734" y="198"/>
                    </a:cubicBezTo>
                    <a:cubicBezTo>
                      <a:pt x="738" y="199"/>
                      <a:pt x="742" y="201"/>
                      <a:pt x="747" y="202"/>
                    </a:cubicBezTo>
                    <a:cubicBezTo>
                      <a:pt x="749" y="201"/>
                      <a:pt x="752" y="201"/>
                      <a:pt x="755" y="200"/>
                    </a:cubicBezTo>
                    <a:cubicBezTo>
                      <a:pt x="766" y="198"/>
                      <a:pt x="780" y="195"/>
                      <a:pt x="790" y="193"/>
                    </a:cubicBezTo>
                    <a:cubicBezTo>
                      <a:pt x="801" y="189"/>
                      <a:pt x="823" y="181"/>
                      <a:pt x="838" y="181"/>
                    </a:cubicBezTo>
                    <a:cubicBezTo>
                      <a:pt x="840" y="181"/>
                      <a:pt x="843" y="181"/>
                      <a:pt x="845" y="181"/>
                    </a:cubicBezTo>
                    <a:cubicBezTo>
                      <a:pt x="846" y="181"/>
                      <a:pt x="848" y="180"/>
                      <a:pt x="850" y="180"/>
                    </a:cubicBezTo>
                    <a:cubicBezTo>
                      <a:pt x="851" y="180"/>
                      <a:pt x="851" y="181"/>
                      <a:pt x="852" y="181"/>
                    </a:cubicBezTo>
                    <a:cubicBezTo>
                      <a:pt x="856" y="181"/>
                      <a:pt x="857" y="184"/>
                      <a:pt x="856" y="187"/>
                    </a:cubicBezTo>
                    <a:cubicBezTo>
                      <a:pt x="858" y="186"/>
                      <a:pt x="859" y="186"/>
                      <a:pt x="861" y="186"/>
                    </a:cubicBezTo>
                    <a:cubicBezTo>
                      <a:pt x="863" y="186"/>
                      <a:pt x="865" y="187"/>
                      <a:pt x="865" y="190"/>
                    </a:cubicBezTo>
                    <a:cubicBezTo>
                      <a:pt x="865" y="192"/>
                      <a:pt x="862" y="194"/>
                      <a:pt x="861" y="197"/>
                    </a:cubicBezTo>
                    <a:cubicBezTo>
                      <a:pt x="863" y="198"/>
                      <a:pt x="864" y="200"/>
                      <a:pt x="865" y="202"/>
                    </a:cubicBezTo>
                    <a:cubicBezTo>
                      <a:pt x="866" y="203"/>
                      <a:pt x="868" y="205"/>
                      <a:pt x="868" y="206"/>
                    </a:cubicBezTo>
                    <a:cubicBezTo>
                      <a:pt x="868" y="207"/>
                      <a:pt x="867" y="209"/>
                      <a:pt x="866" y="210"/>
                    </a:cubicBezTo>
                    <a:cubicBezTo>
                      <a:pt x="866" y="211"/>
                      <a:pt x="866" y="212"/>
                      <a:pt x="867" y="214"/>
                    </a:cubicBezTo>
                    <a:cubicBezTo>
                      <a:pt x="868" y="216"/>
                      <a:pt x="868" y="216"/>
                      <a:pt x="868" y="216"/>
                    </a:cubicBezTo>
                    <a:cubicBezTo>
                      <a:pt x="867" y="215"/>
                      <a:pt x="867" y="214"/>
                      <a:pt x="867" y="214"/>
                    </a:cubicBezTo>
                    <a:cubicBezTo>
                      <a:pt x="865" y="211"/>
                      <a:pt x="865" y="211"/>
                      <a:pt x="865" y="211"/>
                    </a:cubicBezTo>
                    <a:cubicBezTo>
                      <a:pt x="865" y="211"/>
                      <a:pt x="864" y="212"/>
                      <a:pt x="864" y="212"/>
                    </a:cubicBezTo>
                    <a:cubicBezTo>
                      <a:pt x="866" y="215"/>
                      <a:pt x="868" y="217"/>
                      <a:pt x="868" y="220"/>
                    </a:cubicBezTo>
                    <a:cubicBezTo>
                      <a:pt x="868" y="220"/>
                      <a:pt x="869" y="221"/>
                      <a:pt x="869" y="221"/>
                    </a:cubicBezTo>
                    <a:cubicBezTo>
                      <a:pt x="869" y="222"/>
                      <a:pt x="869" y="222"/>
                      <a:pt x="870" y="222"/>
                    </a:cubicBezTo>
                    <a:cubicBezTo>
                      <a:pt x="870" y="223"/>
                      <a:pt x="870" y="223"/>
                      <a:pt x="871" y="223"/>
                    </a:cubicBezTo>
                    <a:cubicBezTo>
                      <a:pt x="892" y="237"/>
                      <a:pt x="934" y="239"/>
                      <a:pt x="961" y="250"/>
                    </a:cubicBezTo>
                    <a:cubicBezTo>
                      <a:pt x="954" y="254"/>
                      <a:pt x="946" y="257"/>
                      <a:pt x="934" y="258"/>
                    </a:cubicBezTo>
                    <a:cubicBezTo>
                      <a:pt x="937" y="260"/>
                      <a:pt x="935" y="262"/>
                      <a:pt x="937" y="264"/>
                    </a:cubicBezTo>
                    <a:cubicBezTo>
                      <a:pt x="936" y="264"/>
                      <a:pt x="935" y="264"/>
                      <a:pt x="934" y="264"/>
                    </a:cubicBezTo>
                    <a:cubicBezTo>
                      <a:pt x="932" y="264"/>
                      <a:pt x="930" y="264"/>
                      <a:pt x="928" y="264"/>
                    </a:cubicBezTo>
                    <a:cubicBezTo>
                      <a:pt x="926" y="265"/>
                      <a:pt x="924" y="265"/>
                      <a:pt x="922" y="265"/>
                    </a:cubicBezTo>
                    <a:cubicBezTo>
                      <a:pt x="921" y="265"/>
                      <a:pt x="920" y="265"/>
                      <a:pt x="919" y="264"/>
                    </a:cubicBezTo>
                    <a:cubicBezTo>
                      <a:pt x="928" y="276"/>
                      <a:pt x="897" y="266"/>
                      <a:pt x="897" y="277"/>
                    </a:cubicBezTo>
                    <a:cubicBezTo>
                      <a:pt x="893" y="276"/>
                      <a:pt x="888" y="275"/>
                      <a:pt x="884" y="275"/>
                    </a:cubicBezTo>
                    <a:cubicBezTo>
                      <a:pt x="882" y="275"/>
                      <a:pt x="880" y="275"/>
                      <a:pt x="878" y="275"/>
                    </a:cubicBezTo>
                    <a:cubicBezTo>
                      <a:pt x="880" y="278"/>
                      <a:pt x="879" y="281"/>
                      <a:pt x="880" y="284"/>
                    </a:cubicBezTo>
                    <a:cubicBezTo>
                      <a:pt x="870" y="285"/>
                      <a:pt x="863" y="287"/>
                      <a:pt x="856" y="289"/>
                    </a:cubicBezTo>
                    <a:cubicBezTo>
                      <a:pt x="856" y="289"/>
                      <a:pt x="857" y="290"/>
                      <a:pt x="857" y="290"/>
                    </a:cubicBezTo>
                    <a:cubicBezTo>
                      <a:pt x="858" y="291"/>
                      <a:pt x="860" y="291"/>
                      <a:pt x="861" y="291"/>
                    </a:cubicBezTo>
                    <a:cubicBezTo>
                      <a:pt x="862" y="290"/>
                      <a:pt x="862" y="289"/>
                      <a:pt x="863" y="288"/>
                    </a:cubicBezTo>
                    <a:cubicBezTo>
                      <a:pt x="869" y="288"/>
                      <a:pt x="869" y="288"/>
                      <a:pt x="869" y="288"/>
                    </a:cubicBezTo>
                    <a:cubicBezTo>
                      <a:pt x="871" y="289"/>
                      <a:pt x="873" y="290"/>
                      <a:pt x="874" y="291"/>
                    </a:cubicBezTo>
                    <a:cubicBezTo>
                      <a:pt x="876" y="291"/>
                      <a:pt x="878" y="291"/>
                      <a:pt x="880" y="290"/>
                    </a:cubicBezTo>
                    <a:cubicBezTo>
                      <a:pt x="881" y="290"/>
                      <a:pt x="883" y="290"/>
                      <a:pt x="885" y="290"/>
                    </a:cubicBezTo>
                    <a:cubicBezTo>
                      <a:pt x="883" y="286"/>
                      <a:pt x="884" y="281"/>
                      <a:pt x="887" y="280"/>
                    </a:cubicBezTo>
                    <a:cubicBezTo>
                      <a:pt x="887" y="281"/>
                      <a:pt x="887" y="281"/>
                      <a:pt x="887" y="281"/>
                    </a:cubicBezTo>
                    <a:cubicBezTo>
                      <a:pt x="887" y="280"/>
                      <a:pt x="889" y="279"/>
                      <a:pt x="891" y="279"/>
                    </a:cubicBezTo>
                    <a:cubicBezTo>
                      <a:pt x="892" y="279"/>
                      <a:pt x="892" y="279"/>
                      <a:pt x="893" y="279"/>
                    </a:cubicBezTo>
                    <a:cubicBezTo>
                      <a:pt x="895" y="280"/>
                      <a:pt x="895" y="283"/>
                      <a:pt x="895" y="284"/>
                    </a:cubicBezTo>
                    <a:cubicBezTo>
                      <a:pt x="895" y="287"/>
                      <a:pt x="898" y="291"/>
                      <a:pt x="894" y="293"/>
                    </a:cubicBezTo>
                    <a:cubicBezTo>
                      <a:pt x="893" y="294"/>
                      <a:pt x="892" y="295"/>
                      <a:pt x="890" y="295"/>
                    </a:cubicBezTo>
                    <a:cubicBezTo>
                      <a:pt x="889" y="295"/>
                      <a:pt x="887" y="294"/>
                      <a:pt x="886" y="292"/>
                    </a:cubicBezTo>
                    <a:cubicBezTo>
                      <a:pt x="885" y="293"/>
                      <a:pt x="883" y="293"/>
                      <a:pt x="882" y="293"/>
                    </a:cubicBezTo>
                    <a:cubicBezTo>
                      <a:pt x="881" y="294"/>
                      <a:pt x="881" y="295"/>
                      <a:pt x="880" y="295"/>
                    </a:cubicBezTo>
                    <a:cubicBezTo>
                      <a:pt x="878" y="296"/>
                      <a:pt x="877" y="296"/>
                      <a:pt x="875" y="296"/>
                    </a:cubicBezTo>
                    <a:cubicBezTo>
                      <a:pt x="875" y="296"/>
                      <a:pt x="875" y="296"/>
                      <a:pt x="875" y="296"/>
                    </a:cubicBezTo>
                    <a:cubicBezTo>
                      <a:pt x="874" y="297"/>
                      <a:pt x="872" y="298"/>
                      <a:pt x="869" y="298"/>
                    </a:cubicBezTo>
                    <a:cubicBezTo>
                      <a:pt x="868" y="298"/>
                      <a:pt x="868" y="298"/>
                      <a:pt x="868" y="298"/>
                    </a:cubicBezTo>
                    <a:cubicBezTo>
                      <a:pt x="864" y="298"/>
                      <a:pt x="862" y="297"/>
                      <a:pt x="861" y="296"/>
                    </a:cubicBezTo>
                    <a:cubicBezTo>
                      <a:pt x="852" y="298"/>
                      <a:pt x="841" y="302"/>
                      <a:pt x="831" y="302"/>
                    </a:cubicBezTo>
                    <a:cubicBezTo>
                      <a:pt x="831" y="302"/>
                      <a:pt x="830" y="302"/>
                      <a:pt x="830" y="302"/>
                    </a:cubicBezTo>
                    <a:cubicBezTo>
                      <a:pt x="829" y="302"/>
                      <a:pt x="829" y="302"/>
                      <a:pt x="829" y="303"/>
                    </a:cubicBezTo>
                    <a:cubicBezTo>
                      <a:pt x="830" y="305"/>
                      <a:pt x="830" y="307"/>
                      <a:pt x="826" y="307"/>
                    </a:cubicBezTo>
                    <a:cubicBezTo>
                      <a:pt x="825" y="307"/>
                      <a:pt x="825" y="307"/>
                      <a:pt x="825" y="307"/>
                    </a:cubicBezTo>
                    <a:cubicBezTo>
                      <a:pt x="821" y="307"/>
                      <a:pt x="820" y="305"/>
                      <a:pt x="819" y="303"/>
                    </a:cubicBezTo>
                    <a:cubicBezTo>
                      <a:pt x="818" y="302"/>
                      <a:pt x="818" y="301"/>
                      <a:pt x="817" y="300"/>
                    </a:cubicBezTo>
                    <a:cubicBezTo>
                      <a:pt x="817" y="300"/>
                      <a:pt x="816" y="300"/>
                      <a:pt x="816" y="300"/>
                    </a:cubicBezTo>
                    <a:cubicBezTo>
                      <a:pt x="814" y="301"/>
                      <a:pt x="813" y="301"/>
                      <a:pt x="812" y="301"/>
                    </a:cubicBezTo>
                    <a:cubicBezTo>
                      <a:pt x="814" y="303"/>
                      <a:pt x="815" y="304"/>
                      <a:pt x="813" y="305"/>
                    </a:cubicBezTo>
                    <a:cubicBezTo>
                      <a:pt x="813" y="306"/>
                      <a:pt x="811" y="306"/>
                      <a:pt x="810" y="306"/>
                    </a:cubicBezTo>
                    <a:cubicBezTo>
                      <a:pt x="811" y="308"/>
                      <a:pt x="810" y="310"/>
                      <a:pt x="805" y="310"/>
                    </a:cubicBezTo>
                    <a:cubicBezTo>
                      <a:pt x="804" y="310"/>
                      <a:pt x="804" y="309"/>
                      <a:pt x="803" y="309"/>
                    </a:cubicBezTo>
                    <a:cubicBezTo>
                      <a:pt x="797" y="309"/>
                      <a:pt x="797" y="307"/>
                      <a:pt x="798" y="304"/>
                    </a:cubicBezTo>
                    <a:cubicBezTo>
                      <a:pt x="797" y="305"/>
                      <a:pt x="795" y="305"/>
                      <a:pt x="792" y="305"/>
                    </a:cubicBezTo>
                    <a:cubicBezTo>
                      <a:pt x="792" y="305"/>
                      <a:pt x="792" y="305"/>
                      <a:pt x="792" y="305"/>
                    </a:cubicBezTo>
                    <a:cubicBezTo>
                      <a:pt x="792" y="304"/>
                      <a:pt x="792" y="303"/>
                      <a:pt x="792" y="302"/>
                    </a:cubicBezTo>
                    <a:cubicBezTo>
                      <a:pt x="791" y="302"/>
                      <a:pt x="791" y="303"/>
                      <a:pt x="791" y="303"/>
                    </a:cubicBezTo>
                    <a:cubicBezTo>
                      <a:pt x="792" y="305"/>
                      <a:pt x="792" y="307"/>
                      <a:pt x="789" y="308"/>
                    </a:cubicBezTo>
                    <a:cubicBezTo>
                      <a:pt x="789" y="311"/>
                      <a:pt x="788" y="314"/>
                      <a:pt x="787" y="314"/>
                    </a:cubicBezTo>
                    <a:cubicBezTo>
                      <a:pt x="786" y="314"/>
                      <a:pt x="786" y="314"/>
                      <a:pt x="786" y="314"/>
                    </a:cubicBezTo>
                    <a:cubicBezTo>
                      <a:pt x="778" y="314"/>
                      <a:pt x="777" y="305"/>
                      <a:pt x="780" y="301"/>
                    </a:cubicBezTo>
                    <a:cubicBezTo>
                      <a:pt x="779" y="299"/>
                      <a:pt x="781" y="296"/>
                      <a:pt x="784" y="295"/>
                    </a:cubicBezTo>
                    <a:cubicBezTo>
                      <a:pt x="781" y="294"/>
                      <a:pt x="778" y="293"/>
                      <a:pt x="775" y="293"/>
                    </a:cubicBezTo>
                    <a:cubicBezTo>
                      <a:pt x="775" y="293"/>
                      <a:pt x="776" y="293"/>
                      <a:pt x="776" y="294"/>
                    </a:cubicBezTo>
                    <a:cubicBezTo>
                      <a:pt x="772" y="298"/>
                      <a:pt x="772" y="298"/>
                      <a:pt x="772" y="298"/>
                    </a:cubicBezTo>
                    <a:cubicBezTo>
                      <a:pt x="771" y="298"/>
                      <a:pt x="771" y="298"/>
                      <a:pt x="771" y="298"/>
                    </a:cubicBezTo>
                    <a:cubicBezTo>
                      <a:pt x="768" y="298"/>
                      <a:pt x="766" y="299"/>
                      <a:pt x="765" y="300"/>
                    </a:cubicBezTo>
                    <a:cubicBezTo>
                      <a:pt x="764" y="302"/>
                      <a:pt x="764" y="303"/>
                      <a:pt x="764" y="305"/>
                    </a:cubicBezTo>
                    <a:cubicBezTo>
                      <a:pt x="769" y="301"/>
                      <a:pt x="770" y="299"/>
                      <a:pt x="771" y="299"/>
                    </a:cubicBezTo>
                    <a:cubicBezTo>
                      <a:pt x="772" y="299"/>
                      <a:pt x="772" y="299"/>
                      <a:pt x="772" y="301"/>
                    </a:cubicBezTo>
                    <a:cubicBezTo>
                      <a:pt x="773" y="307"/>
                      <a:pt x="776" y="314"/>
                      <a:pt x="784" y="314"/>
                    </a:cubicBezTo>
                    <a:cubicBezTo>
                      <a:pt x="785" y="314"/>
                      <a:pt x="787" y="314"/>
                      <a:pt x="789" y="313"/>
                    </a:cubicBezTo>
                    <a:cubicBezTo>
                      <a:pt x="792" y="312"/>
                      <a:pt x="795" y="312"/>
                      <a:pt x="797" y="312"/>
                    </a:cubicBezTo>
                    <a:cubicBezTo>
                      <a:pt x="798" y="312"/>
                      <a:pt x="799" y="312"/>
                      <a:pt x="801" y="312"/>
                    </a:cubicBezTo>
                    <a:cubicBezTo>
                      <a:pt x="802" y="312"/>
                      <a:pt x="803" y="312"/>
                      <a:pt x="804" y="312"/>
                    </a:cubicBezTo>
                    <a:cubicBezTo>
                      <a:pt x="807" y="312"/>
                      <a:pt x="810" y="312"/>
                      <a:pt x="813" y="310"/>
                    </a:cubicBezTo>
                    <a:cubicBezTo>
                      <a:pt x="818" y="308"/>
                      <a:pt x="822" y="308"/>
                      <a:pt x="826" y="308"/>
                    </a:cubicBezTo>
                    <a:cubicBezTo>
                      <a:pt x="826" y="308"/>
                      <a:pt x="827" y="308"/>
                      <a:pt x="827" y="308"/>
                    </a:cubicBezTo>
                    <a:cubicBezTo>
                      <a:pt x="828" y="308"/>
                      <a:pt x="828" y="308"/>
                      <a:pt x="829" y="308"/>
                    </a:cubicBezTo>
                    <a:cubicBezTo>
                      <a:pt x="832" y="308"/>
                      <a:pt x="834" y="307"/>
                      <a:pt x="837" y="306"/>
                    </a:cubicBezTo>
                    <a:cubicBezTo>
                      <a:pt x="845" y="303"/>
                      <a:pt x="847" y="305"/>
                      <a:pt x="855" y="302"/>
                    </a:cubicBezTo>
                    <a:cubicBezTo>
                      <a:pt x="857" y="301"/>
                      <a:pt x="859" y="301"/>
                      <a:pt x="862" y="301"/>
                    </a:cubicBezTo>
                    <a:cubicBezTo>
                      <a:pt x="863" y="301"/>
                      <a:pt x="865" y="301"/>
                      <a:pt x="866" y="301"/>
                    </a:cubicBezTo>
                    <a:cubicBezTo>
                      <a:pt x="868" y="301"/>
                      <a:pt x="869" y="301"/>
                      <a:pt x="871" y="301"/>
                    </a:cubicBezTo>
                    <a:cubicBezTo>
                      <a:pt x="873" y="301"/>
                      <a:pt x="876" y="301"/>
                      <a:pt x="878" y="300"/>
                    </a:cubicBezTo>
                    <a:cubicBezTo>
                      <a:pt x="885" y="296"/>
                      <a:pt x="894" y="301"/>
                      <a:pt x="900" y="294"/>
                    </a:cubicBezTo>
                    <a:cubicBezTo>
                      <a:pt x="907" y="287"/>
                      <a:pt x="925" y="294"/>
                      <a:pt x="932" y="286"/>
                    </a:cubicBezTo>
                    <a:cubicBezTo>
                      <a:pt x="935" y="283"/>
                      <a:pt x="938" y="283"/>
                      <a:pt x="941" y="283"/>
                    </a:cubicBezTo>
                    <a:cubicBezTo>
                      <a:pt x="942" y="283"/>
                      <a:pt x="943" y="283"/>
                      <a:pt x="944" y="283"/>
                    </a:cubicBezTo>
                    <a:cubicBezTo>
                      <a:pt x="945" y="283"/>
                      <a:pt x="946" y="283"/>
                      <a:pt x="947" y="283"/>
                    </a:cubicBezTo>
                    <a:cubicBezTo>
                      <a:pt x="951" y="283"/>
                      <a:pt x="955" y="282"/>
                      <a:pt x="959" y="278"/>
                    </a:cubicBezTo>
                    <a:cubicBezTo>
                      <a:pt x="966" y="272"/>
                      <a:pt x="968" y="270"/>
                      <a:pt x="970" y="270"/>
                    </a:cubicBezTo>
                    <a:cubicBezTo>
                      <a:pt x="971" y="270"/>
                      <a:pt x="973" y="270"/>
                      <a:pt x="974" y="270"/>
                    </a:cubicBezTo>
                    <a:cubicBezTo>
                      <a:pt x="976" y="271"/>
                      <a:pt x="977" y="271"/>
                      <a:pt x="979" y="271"/>
                    </a:cubicBezTo>
                    <a:cubicBezTo>
                      <a:pt x="983" y="271"/>
                      <a:pt x="987" y="269"/>
                      <a:pt x="987" y="266"/>
                    </a:cubicBezTo>
                    <a:cubicBezTo>
                      <a:pt x="987" y="263"/>
                      <a:pt x="999" y="265"/>
                      <a:pt x="1000" y="263"/>
                    </a:cubicBezTo>
                    <a:cubicBezTo>
                      <a:pt x="1000" y="263"/>
                      <a:pt x="994" y="257"/>
                      <a:pt x="971" y="252"/>
                    </a:cubicBezTo>
                    <a:cubicBezTo>
                      <a:pt x="971" y="252"/>
                      <a:pt x="946" y="239"/>
                      <a:pt x="931" y="238"/>
                    </a:cubicBezTo>
                    <a:cubicBezTo>
                      <a:pt x="915" y="236"/>
                      <a:pt x="886" y="226"/>
                      <a:pt x="878" y="215"/>
                    </a:cubicBezTo>
                    <a:cubicBezTo>
                      <a:pt x="871" y="205"/>
                      <a:pt x="873" y="175"/>
                      <a:pt x="850" y="175"/>
                    </a:cubicBezTo>
                    <a:cubicBezTo>
                      <a:pt x="848" y="175"/>
                      <a:pt x="845" y="175"/>
                      <a:pt x="841" y="176"/>
                    </a:cubicBezTo>
                    <a:cubicBezTo>
                      <a:pt x="833" y="179"/>
                      <a:pt x="824" y="180"/>
                      <a:pt x="814" y="180"/>
                    </a:cubicBezTo>
                    <a:cubicBezTo>
                      <a:pt x="787" y="180"/>
                      <a:pt x="760" y="171"/>
                      <a:pt x="760" y="157"/>
                    </a:cubicBezTo>
                    <a:cubicBezTo>
                      <a:pt x="760" y="139"/>
                      <a:pt x="804" y="115"/>
                      <a:pt x="785" y="94"/>
                    </a:cubicBezTo>
                    <a:cubicBezTo>
                      <a:pt x="772" y="79"/>
                      <a:pt x="664" y="0"/>
                      <a:pt x="449" y="0"/>
                    </a:cubicBezTo>
                  </a:path>
                </a:pathLst>
              </a:custGeom>
              <a:solidFill>
                <a:srgbClr val="372F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22" name="Freeform 1816">
                <a:extLst>
                  <a:ext uri="{FF2B5EF4-FFF2-40B4-BE49-F238E27FC236}">
                    <a16:creationId xmlns:a16="http://schemas.microsoft.com/office/drawing/2014/main" id="{953B7C9D-046D-41A4-ADAB-6E2D7603A9A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900" y="3767"/>
                <a:ext cx="398" cy="163"/>
              </a:xfrm>
              <a:custGeom>
                <a:avLst/>
                <a:gdLst>
                  <a:gd name="T0" fmla="*/ 246 w 322"/>
                  <a:gd name="T1" fmla="*/ 219 h 132"/>
                  <a:gd name="T2" fmla="*/ 221 w 322"/>
                  <a:gd name="T3" fmla="*/ 220 h 132"/>
                  <a:gd name="T4" fmla="*/ 0 w 322"/>
                  <a:gd name="T5" fmla="*/ 304 h 132"/>
                  <a:gd name="T6" fmla="*/ 11 w 322"/>
                  <a:gd name="T7" fmla="*/ 306 h 132"/>
                  <a:gd name="T8" fmla="*/ 83 w 322"/>
                  <a:gd name="T9" fmla="*/ 274 h 132"/>
                  <a:gd name="T10" fmla="*/ 247 w 322"/>
                  <a:gd name="T11" fmla="*/ 225 h 132"/>
                  <a:gd name="T12" fmla="*/ 246 w 322"/>
                  <a:gd name="T13" fmla="*/ 219 h 132"/>
                  <a:gd name="T14" fmla="*/ 744 w 322"/>
                  <a:gd name="T15" fmla="*/ 96 h 132"/>
                  <a:gd name="T16" fmla="*/ 674 w 322"/>
                  <a:gd name="T17" fmla="*/ 115 h 132"/>
                  <a:gd name="T18" fmla="*/ 665 w 322"/>
                  <a:gd name="T19" fmla="*/ 111 h 132"/>
                  <a:gd name="T20" fmla="*/ 672 w 322"/>
                  <a:gd name="T21" fmla="*/ 121 h 132"/>
                  <a:gd name="T22" fmla="*/ 686 w 322"/>
                  <a:gd name="T23" fmla="*/ 121 h 132"/>
                  <a:gd name="T24" fmla="*/ 713 w 322"/>
                  <a:gd name="T25" fmla="*/ 115 h 132"/>
                  <a:gd name="T26" fmla="*/ 743 w 322"/>
                  <a:gd name="T27" fmla="*/ 110 h 132"/>
                  <a:gd name="T28" fmla="*/ 752 w 322"/>
                  <a:gd name="T29" fmla="*/ 99 h 132"/>
                  <a:gd name="T30" fmla="*/ 744 w 322"/>
                  <a:gd name="T31" fmla="*/ 96 h 132"/>
                  <a:gd name="T32" fmla="*/ 553 w 322"/>
                  <a:gd name="T33" fmla="*/ 0 h 132"/>
                  <a:gd name="T34" fmla="*/ 525 w 322"/>
                  <a:gd name="T35" fmla="*/ 1 h 132"/>
                  <a:gd name="T36" fmla="*/ 609 w 322"/>
                  <a:gd name="T37" fmla="*/ 53 h 132"/>
                  <a:gd name="T38" fmla="*/ 649 w 322"/>
                  <a:gd name="T39" fmla="*/ 93 h 132"/>
                  <a:gd name="T40" fmla="*/ 649 w 322"/>
                  <a:gd name="T41" fmla="*/ 79 h 132"/>
                  <a:gd name="T42" fmla="*/ 665 w 322"/>
                  <a:gd name="T43" fmla="*/ 35 h 132"/>
                  <a:gd name="T44" fmla="*/ 669 w 322"/>
                  <a:gd name="T45" fmla="*/ 35 h 132"/>
                  <a:gd name="T46" fmla="*/ 625 w 322"/>
                  <a:gd name="T47" fmla="*/ 7 h 132"/>
                  <a:gd name="T48" fmla="*/ 616 w 322"/>
                  <a:gd name="T49" fmla="*/ 2 h 132"/>
                  <a:gd name="T50" fmla="*/ 561 w 322"/>
                  <a:gd name="T51" fmla="*/ 0 h 132"/>
                  <a:gd name="T52" fmla="*/ 553 w 322"/>
                  <a:gd name="T53" fmla="*/ 0 h 132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322" h="132">
                    <a:moveTo>
                      <a:pt x="105" y="94"/>
                    </a:moveTo>
                    <a:cubicBezTo>
                      <a:pt x="102" y="94"/>
                      <a:pt x="98" y="94"/>
                      <a:pt x="95" y="95"/>
                    </a:cubicBezTo>
                    <a:cubicBezTo>
                      <a:pt x="62" y="99"/>
                      <a:pt x="43" y="114"/>
                      <a:pt x="0" y="130"/>
                    </a:cubicBezTo>
                    <a:cubicBezTo>
                      <a:pt x="2" y="130"/>
                      <a:pt x="4" y="131"/>
                      <a:pt x="5" y="132"/>
                    </a:cubicBezTo>
                    <a:cubicBezTo>
                      <a:pt x="16" y="128"/>
                      <a:pt x="26" y="124"/>
                      <a:pt x="36" y="118"/>
                    </a:cubicBezTo>
                    <a:cubicBezTo>
                      <a:pt x="61" y="104"/>
                      <a:pt x="86" y="98"/>
                      <a:pt x="106" y="96"/>
                    </a:cubicBezTo>
                    <a:cubicBezTo>
                      <a:pt x="106" y="95"/>
                      <a:pt x="105" y="94"/>
                      <a:pt x="105" y="94"/>
                    </a:cubicBezTo>
                    <a:moveTo>
                      <a:pt x="319" y="41"/>
                    </a:moveTo>
                    <a:cubicBezTo>
                      <a:pt x="308" y="45"/>
                      <a:pt x="297" y="49"/>
                      <a:pt x="289" y="49"/>
                    </a:cubicBezTo>
                    <a:cubicBezTo>
                      <a:pt x="288" y="49"/>
                      <a:pt x="286" y="49"/>
                      <a:pt x="285" y="48"/>
                    </a:cubicBezTo>
                    <a:cubicBezTo>
                      <a:pt x="286" y="49"/>
                      <a:pt x="287" y="51"/>
                      <a:pt x="288" y="52"/>
                    </a:cubicBezTo>
                    <a:cubicBezTo>
                      <a:pt x="290" y="52"/>
                      <a:pt x="292" y="52"/>
                      <a:pt x="294" y="52"/>
                    </a:cubicBezTo>
                    <a:cubicBezTo>
                      <a:pt x="298" y="51"/>
                      <a:pt x="301" y="50"/>
                      <a:pt x="306" y="49"/>
                    </a:cubicBezTo>
                    <a:cubicBezTo>
                      <a:pt x="310" y="49"/>
                      <a:pt x="314" y="49"/>
                      <a:pt x="318" y="47"/>
                    </a:cubicBezTo>
                    <a:cubicBezTo>
                      <a:pt x="320" y="46"/>
                      <a:pt x="319" y="45"/>
                      <a:pt x="322" y="43"/>
                    </a:cubicBezTo>
                    <a:cubicBezTo>
                      <a:pt x="321" y="43"/>
                      <a:pt x="320" y="42"/>
                      <a:pt x="319" y="41"/>
                    </a:cubicBezTo>
                    <a:moveTo>
                      <a:pt x="237" y="0"/>
                    </a:moveTo>
                    <a:cubicBezTo>
                      <a:pt x="232" y="0"/>
                      <a:pt x="228" y="0"/>
                      <a:pt x="225" y="1"/>
                    </a:cubicBezTo>
                    <a:cubicBezTo>
                      <a:pt x="240" y="8"/>
                      <a:pt x="253" y="16"/>
                      <a:pt x="261" y="23"/>
                    </a:cubicBezTo>
                    <a:cubicBezTo>
                      <a:pt x="267" y="28"/>
                      <a:pt x="273" y="34"/>
                      <a:pt x="278" y="40"/>
                    </a:cubicBezTo>
                    <a:cubicBezTo>
                      <a:pt x="277" y="38"/>
                      <a:pt x="277" y="36"/>
                      <a:pt x="278" y="34"/>
                    </a:cubicBezTo>
                    <a:cubicBezTo>
                      <a:pt x="279" y="28"/>
                      <a:pt x="281" y="21"/>
                      <a:pt x="285" y="15"/>
                    </a:cubicBezTo>
                    <a:cubicBezTo>
                      <a:pt x="286" y="15"/>
                      <a:pt x="286" y="15"/>
                      <a:pt x="286" y="15"/>
                    </a:cubicBezTo>
                    <a:cubicBezTo>
                      <a:pt x="280" y="11"/>
                      <a:pt x="274" y="7"/>
                      <a:pt x="268" y="3"/>
                    </a:cubicBezTo>
                    <a:cubicBezTo>
                      <a:pt x="266" y="3"/>
                      <a:pt x="265" y="2"/>
                      <a:pt x="264" y="2"/>
                    </a:cubicBezTo>
                    <a:cubicBezTo>
                      <a:pt x="256" y="1"/>
                      <a:pt x="248" y="0"/>
                      <a:pt x="240" y="0"/>
                    </a:cubicBezTo>
                    <a:cubicBezTo>
                      <a:pt x="239" y="0"/>
                      <a:pt x="238" y="0"/>
                      <a:pt x="237" y="0"/>
                    </a:cubicBezTo>
                  </a:path>
                </a:pathLst>
              </a:custGeom>
              <a:solidFill>
                <a:srgbClr val="463D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23" name="Freeform 1817">
                <a:extLst>
                  <a:ext uri="{FF2B5EF4-FFF2-40B4-BE49-F238E27FC236}">
                    <a16:creationId xmlns:a16="http://schemas.microsoft.com/office/drawing/2014/main" id="{AD3172FA-8388-4334-96BB-A030DF3F4C0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338" y="3792"/>
                <a:ext cx="369" cy="122"/>
              </a:xfrm>
              <a:custGeom>
                <a:avLst/>
                <a:gdLst>
                  <a:gd name="T0" fmla="*/ 501 w 298"/>
                  <a:gd name="T1" fmla="*/ 131 h 99"/>
                  <a:gd name="T2" fmla="*/ 1 w 298"/>
                  <a:gd name="T3" fmla="*/ 96 h 99"/>
                  <a:gd name="T4" fmla="*/ 1 w 298"/>
                  <a:gd name="T5" fmla="*/ 96 h 99"/>
                  <a:gd name="T6" fmla="*/ 31 w 298"/>
                  <a:gd name="T7" fmla="*/ 97 h 99"/>
                  <a:gd name="T8" fmla="*/ 336 w 298"/>
                  <a:gd name="T9" fmla="*/ 73 h 99"/>
                  <a:gd name="T10" fmla="*/ 336 w 298"/>
                  <a:gd name="T11" fmla="*/ 73 h 99"/>
                  <a:gd name="T12" fmla="*/ 515 w 298"/>
                  <a:gd name="T13" fmla="*/ 59 h 99"/>
                  <a:gd name="T14" fmla="*/ 523 w 298"/>
                  <a:gd name="T15" fmla="*/ 70 h 99"/>
                  <a:gd name="T16" fmla="*/ 510 w 298"/>
                  <a:gd name="T17" fmla="*/ 145 h 99"/>
                  <a:gd name="T18" fmla="*/ 510 w 298"/>
                  <a:gd name="T19" fmla="*/ 152 h 99"/>
                  <a:gd name="T20" fmla="*/ 501 w 298"/>
                  <a:gd name="T21" fmla="*/ 168 h 99"/>
                  <a:gd name="T22" fmla="*/ 489 w 298"/>
                  <a:gd name="T23" fmla="*/ 139 h 99"/>
                  <a:gd name="T24" fmla="*/ 484 w 298"/>
                  <a:gd name="T25" fmla="*/ 138 h 99"/>
                  <a:gd name="T26" fmla="*/ 472 w 298"/>
                  <a:gd name="T27" fmla="*/ 138 h 99"/>
                  <a:gd name="T28" fmla="*/ 471 w 298"/>
                  <a:gd name="T29" fmla="*/ 118 h 99"/>
                  <a:gd name="T30" fmla="*/ 452 w 298"/>
                  <a:gd name="T31" fmla="*/ 118 h 99"/>
                  <a:gd name="T32" fmla="*/ 414 w 298"/>
                  <a:gd name="T33" fmla="*/ 107 h 99"/>
                  <a:gd name="T34" fmla="*/ 412 w 298"/>
                  <a:gd name="T35" fmla="*/ 90 h 99"/>
                  <a:gd name="T36" fmla="*/ 405 w 298"/>
                  <a:gd name="T37" fmla="*/ 90 h 99"/>
                  <a:gd name="T38" fmla="*/ 385 w 298"/>
                  <a:gd name="T39" fmla="*/ 86 h 99"/>
                  <a:gd name="T40" fmla="*/ 405 w 298"/>
                  <a:gd name="T41" fmla="*/ 80 h 99"/>
                  <a:gd name="T42" fmla="*/ 487 w 298"/>
                  <a:gd name="T43" fmla="*/ 67 h 99"/>
                  <a:gd name="T44" fmla="*/ 516 w 298"/>
                  <a:gd name="T45" fmla="*/ 11 h 99"/>
                  <a:gd name="T46" fmla="*/ 484 w 298"/>
                  <a:gd name="T47" fmla="*/ 14 h 99"/>
                  <a:gd name="T48" fmla="*/ 445 w 298"/>
                  <a:gd name="T49" fmla="*/ 31 h 99"/>
                  <a:gd name="T50" fmla="*/ 404 w 298"/>
                  <a:gd name="T51" fmla="*/ 41 h 99"/>
                  <a:gd name="T52" fmla="*/ 353 w 298"/>
                  <a:gd name="T53" fmla="*/ 41 h 99"/>
                  <a:gd name="T54" fmla="*/ 250 w 298"/>
                  <a:gd name="T55" fmla="*/ 63 h 99"/>
                  <a:gd name="T56" fmla="*/ 144 w 298"/>
                  <a:gd name="T57" fmla="*/ 79 h 99"/>
                  <a:gd name="T58" fmla="*/ 89 w 298"/>
                  <a:gd name="T59" fmla="*/ 83 h 99"/>
                  <a:gd name="T60" fmla="*/ 78 w 298"/>
                  <a:gd name="T61" fmla="*/ 86 h 99"/>
                  <a:gd name="T62" fmla="*/ 90 w 298"/>
                  <a:gd name="T63" fmla="*/ 87 h 99"/>
                  <a:gd name="T64" fmla="*/ 105 w 298"/>
                  <a:gd name="T65" fmla="*/ 86 h 99"/>
                  <a:gd name="T66" fmla="*/ 237 w 298"/>
                  <a:gd name="T67" fmla="*/ 65 h 99"/>
                  <a:gd name="T68" fmla="*/ 255 w 298"/>
                  <a:gd name="T69" fmla="*/ 67 h 99"/>
                  <a:gd name="T70" fmla="*/ 285 w 298"/>
                  <a:gd name="T71" fmla="*/ 65 h 99"/>
                  <a:gd name="T72" fmla="*/ 310 w 298"/>
                  <a:gd name="T73" fmla="*/ 58 h 99"/>
                  <a:gd name="T74" fmla="*/ 334 w 298"/>
                  <a:gd name="T75" fmla="*/ 58 h 99"/>
                  <a:gd name="T76" fmla="*/ 423 w 298"/>
                  <a:gd name="T77" fmla="*/ 41 h 99"/>
                  <a:gd name="T78" fmla="*/ 440 w 298"/>
                  <a:gd name="T79" fmla="*/ 41 h 99"/>
                  <a:gd name="T80" fmla="*/ 452 w 298"/>
                  <a:gd name="T81" fmla="*/ 47 h 99"/>
                  <a:gd name="T82" fmla="*/ 484 w 298"/>
                  <a:gd name="T83" fmla="*/ 33 h 99"/>
                  <a:gd name="T84" fmla="*/ 504 w 298"/>
                  <a:gd name="T85" fmla="*/ 22 h 99"/>
                  <a:gd name="T86" fmla="*/ 535 w 298"/>
                  <a:gd name="T87" fmla="*/ 9 h 99"/>
                  <a:gd name="T88" fmla="*/ 508 w 298"/>
                  <a:gd name="T89" fmla="*/ 48 h 99"/>
                  <a:gd name="T90" fmla="*/ 483 w 298"/>
                  <a:gd name="T91" fmla="*/ 59 h 99"/>
                  <a:gd name="T92" fmla="*/ 480 w 298"/>
                  <a:gd name="T93" fmla="*/ 59 h 99"/>
                  <a:gd name="T94" fmla="*/ 480 w 298"/>
                  <a:gd name="T95" fmla="*/ 53 h 99"/>
                  <a:gd name="T96" fmla="*/ 417 w 298"/>
                  <a:gd name="T97" fmla="*/ 63 h 99"/>
                  <a:gd name="T98" fmla="*/ 374 w 298"/>
                  <a:gd name="T99" fmla="*/ 71 h 99"/>
                  <a:gd name="T100" fmla="*/ 384 w 298"/>
                  <a:gd name="T101" fmla="*/ 99 h 99"/>
                  <a:gd name="T102" fmla="*/ 381 w 298"/>
                  <a:gd name="T103" fmla="*/ 191 h 99"/>
                  <a:gd name="T104" fmla="*/ 475 w 298"/>
                  <a:gd name="T105" fmla="*/ 217 h 99"/>
                  <a:gd name="T106" fmla="*/ 495 w 298"/>
                  <a:gd name="T107" fmla="*/ 217 h 99"/>
                  <a:gd name="T108" fmla="*/ 367 w 298"/>
                  <a:gd name="T109" fmla="*/ 228 h 99"/>
                  <a:gd name="T110" fmla="*/ 535 w 298"/>
                  <a:gd name="T111" fmla="*/ 96 h 99"/>
                  <a:gd name="T112" fmla="*/ 541 w 298"/>
                  <a:gd name="T113" fmla="*/ 0 h 99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298" h="99">
                    <a:moveTo>
                      <a:pt x="211" y="45"/>
                    </a:moveTo>
                    <a:cubicBezTo>
                      <a:pt x="210" y="48"/>
                      <a:pt x="207" y="51"/>
                      <a:pt x="209" y="54"/>
                    </a:cubicBezTo>
                    <a:cubicBezTo>
                      <a:pt x="210" y="55"/>
                      <a:pt x="212" y="56"/>
                      <a:pt x="213" y="57"/>
                    </a:cubicBezTo>
                    <a:cubicBezTo>
                      <a:pt x="213" y="55"/>
                      <a:pt x="212" y="53"/>
                      <a:pt x="212" y="51"/>
                    </a:cubicBezTo>
                    <a:cubicBezTo>
                      <a:pt x="211" y="49"/>
                      <a:pt x="212" y="47"/>
                      <a:pt x="211" y="45"/>
                    </a:cubicBezTo>
                    <a:moveTo>
                      <a:pt x="1" y="41"/>
                    </a:moveTo>
                    <a:cubicBezTo>
                      <a:pt x="1" y="41"/>
                      <a:pt x="1" y="41"/>
                      <a:pt x="0" y="41"/>
                    </a:cubicBezTo>
                    <a:cubicBezTo>
                      <a:pt x="0" y="41"/>
                      <a:pt x="0" y="41"/>
                      <a:pt x="1" y="41"/>
                    </a:cubicBezTo>
                    <a:cubicBezTo>
                      <a:pt x="1" y="41"/>
                      <a:pt x="1" y="41"/>
                      <a:pt x="1" y="41"/>
                    </a:cubicBezTo>
                    <a:cubicBezTo>
                      <a:pt x="6" y="42"/>
                      <a:pt x="11" y="42"/>
                      <a:pt x="17" y="43"/>
                    </a:cubicBezTo>
                    <a:cubicBezTo>
                      <a:pt x="16" y="42"/>
                      <a:pt x="16" y="42"/>
                      <a:pt x="16" y="42"/>
                    </a:cubicBezTo>
                    <a:cubicBezTo>
                      <a:pt x="15" y="42"/>
                      <a:pt x="14" y="42"/>
                      <a:pt x="13" y="42"/>
                    </a:cubicBezTo>
                    <a:cubicBezTo>
                      <a:pt x="11" y="42"/>
                      <a:pt x="9" y="42"/>
                      <a:pt x="7" y="42"/>
                    </a:cubicBezTo>
                    <a:cubicBezTo>
                      <a:pt x="5" y="41"/>
                      <a:pt x="3" y="41"/>
                      <a:pt x="1" y="41"/>
                    </a:cubicBezTo>
                    <a:moveTo>
                      <a:pt x="143" y="32"/>
                    </a:moveTo>
                    <a:cubicBezTo>
                      <a:pt x="143" y="32"/>
                      <a:pt x="143" y="32"/>
                      <a:pt x="142" y="32"/>
                    </a:cubicBezTo>
                    <a:cubicBezTo>
                      <a:pt x="144" y="32"/>
                      <a:pt x="146" y="32"/>
                      <a:pt x="147" y="32"/>
                    </a:cubicBezTo>
                    <a:cubicBezTo>
                      <a:pt x="146" y="32"/>
                      <a:pt x="145" y="32"/>
                      <a:pt x="143" y="32"/>
                    </a:cubicBezTo>
                    <a:moveTo>
                      <a:pt x="205" y="29"/>
                    </a:moveTo>
                    <a:cubicBezTo>
                      <a:pt x="207" y="28"/>
                      <a:pt x="212" y="26"/>
                      <a:pt x="217" y="26"/>
                    </a:cubicBezTo>
                    <a:cubicBezTo>
                      <a:pt x="217" y="26"/>
                      <a:pt x="218" y="26"/>
                      <a:pt x="219" y="26"/>
                    </a:cubicBezTo>
                    <a:cubicBezTo>
                      <a:pt x="220" y="26"/>
                      <a:pt x="221" y="27"/>
                      <a:pt x="221" y="27"/>
                    </a:cubicBezTo>
                    <a:cubicBezTo>
                      <a:pt x="222" y="27"/>
                      <a:pt x="222" y="27"/>
                      <a:pt x="222" y="27"/>
                    </a:cubicBezTo>
                    <a:cubicBezTo>
                      <a:pt x="225" y="27"/>
                      <a:pt x="225" y="28"/>
                      <a:pt x="222" y="30"/>
                    </a:cubicBezTo>
                    <a:cubicBezTo>
                      <a:pt x="223" y="33"/>
                      <a:pt x="221" y="36"/>
                      <a:pt x="220" y="37"/>
                    </a:cubicBezTo>
                    <a:cubicBezTo>
                      <a:pt x="218" y="42"/>
                      <a:pt x="217" y="46"/>
                      <a:pt x="218" y="51"/>
                    </a:cubicBezTo>
                    <a:cubicBezTo>
                      <a:pt x="218" y="54"/>
                      <a:pt x="223" y="60"/>
                      <a:pt x="217" y="63"/>
                    </a:cubicBezTo>
                    <a:cubicBezTo>
                      <a:pt x="216" y="62"/>
                      <a:pt x="215" y="60"/>
                      <a:pt x="214" y="58"/>
                    </a:cubicBezTo>
                    <a:cubicBezTo>
                      <a:pt x="214" y="60"/>
                      <a:pt x="211" y="61"/>
                      <a:pt x="212" y="62"/>
                    </a:cubicBezTo>
                    <a:cubicBezTo>
                      <a:pt x="212" y="64"/>
                      <a:pt x="216" y="65"/>
                      <a:pt x="217" y="66"/>
                    </a:cubicBezTo>
                    <a:cubicBezTo>
                      <a:pt x="218" y="68"/>
                      <a:pt x="215" y="70"/>
                      <a:pt x="216" y="72"/>
                    </a:cubicBezTo>
                    <a:cubicBezTo>
                      <a:pt x="218" y="75"/>
                      <a:pt x="228" y="78"/>
                      <a:pt x="221" y="81"/>
                    </a:cubicBezTo>
                    <a:cubicBezTo>
                      <a:pt x="214" y="78"/>
                      <a:pt x="213" y="75"/>
                      <a:pt x="213" y="72"/>
                    </a:cubicBezTo>
                    <a:cubicBezTo>
                      <a:pt x="214" y="67"/>
                      <a:pt x="215" y="69"/>
                      <a:pt x="210" y="66"/>
                    </a:cubicBezTo>
                    <a:cubicBezTo>
                      <a:pt x="206" y="64"/>
                      <a:pt x="205" y="67"/>
                      <a:pt x="205" y="62"/>
                    </a:cubicBezTo>
                    <a:cubicBezTo>
                      <a:pt x="205" y="62"/>
                      <a:pt x="209" y="62"/>
                      <a:pt x="208" y="61"/>
                    </a:cubicBezTo>
                    <a:cubicBezTo>
                      <a:pt x="208" y="60"/>
                      <a:pt x="208" y="60"/>
                      <a:pt x="207" y="60"/>
                    </a:cubicBezTo>
                    <a:cubicBezTo>
                      <a:pt x="207" y="60"/>
                      <a:pt x="207" y="60"/>
                      <a:pt x="207" y="60"/>
                    </a:cubicBezTo>
                    <a:cubicBezTo>
                      <a:pt x="207" y="60"/>
                      <a:pt x="206" y="60"/>
                      <a:pt x="206" y="60"/>
                    </a:cubicBezTo>
                    <a:cubicBezTo>
                      <a:pt x="206" y="60"/>
                      <a:pt x="205" y="60"/>
                      <a:pt x="204" y="60"/>
                    </a:cubicBezTo>
                    <a:cubicBezTo>
                      <a:pt x="204" y="59"/>
                      <a:pt x="203" y="59"/>
                      <a:pt x="202" y="59"/>
                    </a:cubicBezTo>
                    <a:cubicBezTo>
                      <a:pt x="202" y="59"/>
                      <a:pt x="201" y="59"/>
                      <a:pt x="201" y="60"/>
                    </a:cubicBezTo>
                    <a:cubicBezTo>
                      <a:pt x="201" y="60"/>
                      <a:pt x="200" y="60"/>
                      <a:pt x="200" y="60"/>
                    </a:cubicBezTo>
                    <a:cubicBezTo>
                      <a:pt x="199" y="60"/>
                      <a:pt x="199" y="59"/>
                      <a:pt x="198" y="58"/>
                    </a:cubicBezTo>
                    <a:cubicBezTo>
                      <a:pt x="197" y="57"/>
                      <a:pt x="200" y="52"/>
                      <a:pt x="200" y="51"/>
                    </a:cubicBezTo>
                    <a:cubicBezTo>
                      <a:pt x="201" y="49"/>
                      <a:pt x="207" y="44"/>
                      <a:pt x="205" y="43"/>
                    </a:cubicBezTo>
                    <a:cubicBezTo>
                      <a:pt x="205" y="43"/>
                      <a:pt x="204" y="43"/>
                      <a:pt x="204" y="43"/>
                    </a:cubicBezTo>
                    <a:cubicBezTo>
                      <a:pt x="199" y="45"/>
                      <a:pt x="195" y="49"/>
                      <a:pt x="192" y="51"/>
                    </a:cubicBezTo>
                    <a:cubicBezTo>
                      <a:pt x="191" y="50"/>
                      <a:pt x="189" y="50"/>
                      <a:pt x="189" y="49"/>
                    </a:cubicBezTo>
                    <a:cubicBezTo>
                      <a:pt x="187" y="49"/>
                      <a:pt x="186" y="49"/>
                      <a:pt x="185" y="49"/>
                    </a:cubicBezTo>
                    <a:cubicBezTo>
                      <a:pt x="182" y="49"/>
                      <a:pt x="178" y="48"/>
                      <a:pt x="176" y="47"/>
                    </a:cubicBezTo>
                    <a:cubicBezTo>
                      <a:pt x="170" y="44"/>
                      <a:pt x="168" y="43"/>
                      <a:pt x="174" y="40"/>
                    </a:cubicBezTo>
                    <a:cubicBezTo>
                      <a:pt x="175" y="39"/>
                      <a:pt x="175" y="39"/>
                      <a:pt x="176" y="39"/>
                    </a:cubicBezTo>
                    <a:cubicBezTo>
                      <a:pt x="176" y="39"/>
                      <a:pt x="175" y="39"/>
                      <a:pt x="175" y="39"/>
                    </a:cubicBezTo>
                    <a:cubicBezTo>
                      <a:pt x="175" y="39"/>
                      <a:pt x="175" y="39"/>
                      <a:pt x="174" y="39"/>
                    </a:cubicBezTo>
                    <a:cubicBezTo>
                      <a:pt x="174" y="39"/>
                      <a:pt x="174" y="39"/>
                      <a:pt x="173" y="39"/>
                    </a:cubicBezTo>
                    <a:cubicBezTo>
                      <a:pt x="173" y="39"/>
                      <a:pt x="172" y="39"/>
                      <a:pt x="172" y="39"/>
                    </a:cubicBezTo>
                    <a:cubicBezTo>
                      <a:pt x="172" y="39"/>
                      <a:pt x="171" y="39"/>
                      <a:pt x="171" y="39"/>
                    </a:cubicBezTo>
                    <a:cubicBezTo>
                      <a:pt x="170" y="39"/>
                      <a:pt x="169" y="39"/>
                      <a:pt x="168" y="38"/>
                    </a:cubicBezTo>
                    <a:cubicBezTo>
                      <a:pt x="167" y="38"/>
                      <a:pt x="166" y="37"/>
                      <a:pt x="164" y="37"/>
                    </a:cubicBezTo>
                    <a:cubicBezTo>
                      <a:pt x="164" y="36"/>
                      <a:pt x="164" y="36"/>
                      <a:pt x="165" y="36"/>
                    </a:cubicBezTo>
                    <a:cubicBezTo>
                      <a:pt x="165" y="34"/>
                      <a:pt x="165" y="34"/>
                      <a:pt x="165" y="34"/>
                    </a:cubicBezTo>
                    <a:cubicBezTo>
                      <a:pt x="168" y="35"/>
                      <a:pt x="170" y="35"/>
                      <a:pt x="172" y="35"/>
                    </a:cubicBezTo>
                    <a:cubicBezTo>
                      <a:pt x="179" y="35"/>
                      <a:pt x="186" y="32"/>
                      <a:pt x="194" y="31"/>
                    </a:cubicBezTo>
                    <a:cubicBezTo>
                      <a:pt x="196" y="31"/>
                      <a:pt x="198" y="31"/>
                      <a:pt x="200" y="31"/>
                    </a:cubicBezTo>
                    <a:cubicBezTo>
                      <a:pt x="203" y="31"/>
                      <a:pt x="205" y="30"/>
                      <a:pt x="207" y="29"/>
                    </a:cubicBezTo>
                    <a:cubicBezTo>
                      <a:pt x="205" y="29"/>
                      <a:pt x="205" y="29"/>
                      <a:pt x="205" y="29"/>
                    </a:cubicBezTo>
                    <a:moveTo>
                      <a:pt x="230" y="0"/>
                    </a:moveTo>
                    <a:cubicBezTo>
                      <a:pt x="226" y="0"/>
                      <a:pt x="220" y="1"/>
                      <a:pt x="220" y="5"/>
                    </a:cubicBezTo>
                    <a:cubicBezTo>
                      <a:pt x="220" y="6"/>
                      <a:pt x="219" y="7"/>
                      <a:pt x="217" y="7"/>
                    </a:cubicBezTo>
                    <a:cubicBezTo>
                      <a:pt x="215" y="7"/>
                      <a:pt x="214" y="7"/>
                      <a:pt x="212" y="6"/>
                    </a:cubicBezTo>
                    <a:cubicBezTo>
                      <a:pt x="210" y="6"/>
                      <a:pt x="208" y="6"/>
                      <a:pt x="206" y="6"/>
                    </a:cubicBezTo>
                    <a:cubicBezTo>
                      <a:pt x="203" y="6"/>
                      <a:pt x="201" y="6"/>
                      <a:pt x="200" y="9"/>
                    </a:cubicBezTo>
                    <a:cubicBezTo>
                      <a:pt x="199" y="13"/>
                      <a:pt x="195" y="13"/>
                      <a:pt x="191" y="13"/>
                    </a:cubicBezTo>
                    <a:cubicBezTo>
                      <a:pt x="190" y="13"/>
                      <a:pt x="190" y="13"/>
                      <a:pt x="189" y="13"/>
                    </a:cubicBezTo>
                    <a:cubicBezTo>
                      <a:pt x="188" y="13"/>
                      <a:pt x="187" y="13"/>
                      <a:pt x="187" y="13"/>
                    </a:cubicBezTo>
                    <a:cubicBezTo>
                      <a:pt x="183" y="13"/>
                      <a:pt x="180" y="13"/>
                      <a:pt x="178" y="16"/>
                    </a:cubicBezTo>
                    <a:cubicBezTo>
                      <a:pt x="177" y="17"/>
                      <a:pt x="174" y="18"/>
                      <a:pt x="171" y="18"/>
                    </a:cubicBezTo>
                    <a:cubicBezTo>
                      <a:pt x="168" y="18"/>
                      <a:pt x="166" y="17"/>
                      <a:pt x="163" y="17"/>
                    </a:cubicBezTo>
                    <a:cubicBezTo>
                      <a:pt x="160" y="17"/>
                      <a:pt x="157" y="16"/>
                      <a:pt x="155" y="16"/>
                    </a:cubicBezTo>
                    <a:cubicBezTo>
                      <a:pt x="152" y="16"/>
                      <a:pt x="151" y="17"/>
                      <a:pt x="150" y="18"/>
                    </a:cubicBezTo>
                    <a:cubicBezTo>
                      <a:pt x="149" y="24"/>
                      <a:pt x="119" y="19"/>
                      <a:pt x="115" y="24"/>
                    </a:cubicBezTo>
                    <a:cubicBezTo>
                      <a:pt x="114" y="26"/>
                      <a:pt x="112" y="27"/>
                      <a:pt x="109" y="27"/>
                    </a:cubicBezTo>
                    <a:cubicBezTo>
                      <a:pt x="108" y="27"/>
                      <a:pt x="107" y="27"/>
                      <a:pt x="107" y="27"/>
                    </a:cubicBezTo>
                    <a:cubicBezTo>
                      <a:pt x="106" y="27"/>
                      <a:pt x="105" y="27"/>
                      <a:pt x="104" y="27"/>
                    </a:cubicBezTo>
                    <a:cubicBezTo>
                      <a:pt x="101" y="27"/>
                      <a:pt x="97" y="27"/>
                      <a:pt x="92" y="29"/>
                    </a:cubicBezTo>
                    <a:cubicBezTo>
                      <a:pt x="81" y="33"/>
                      <a:pt x="72" y="29"/>
                      <a:pt x="61" y="34"/>
                    </a:cubicBezTo>
                    <a:cubicBezTo>
                      <a:pt x="57" y="36"/>
                      <a:pt x="51" y="36"/>
                      <a:pt x="46" y="36"/>
                    </a:cubicBezTo>
                    <a:cubicBezTo>
                      <a:pt x="45" y="36"/>
                      <a:pt x="43" y="36"/>
                      <a:pt x="42" y="36"/>
                    </a:cubicBezTo>
                    <a:cubicBezTo>
                      <a:pt x="41" y="36"/>
                      <a:pt x="39" y="36"/>
                      <a:pt x="38" y="36"/>
                    </a:cubicBezTo>
                    <a:cubicBezTo>
                      <a:pt x="32" y="36"/>
                      <a:pt x="27" y="36"/>
                      <a:pt x="24" y="39"/>
                    </a:cubicBezTo>
                    <a:cubicBezTo>
                      <a:pt x="24" y="39"/>
                      <a:pt x="24" y="39"/>
                      <a:pt x="24" y="39"/>
                    </a:cubicBezTo>
                    <a:cubicBezTo>
                      <a:pt x="27" y="38"/>
                      <a:pt x="30" y="37"/>
                      <a:pt x="33" y="37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4" y="37"/>
                      <a:pt x="36" y="37"/>
                      <a:pt x="37" y="38"/>
                    </a:cubicBezTo>
                    <a:cubicBezTo>
                      <a:pt x="38" y="38"/>
                      <a:pt x="38" y="38"/>
                      <a:pt x="39" y="38"/>
                    </a:cubicBezTo>
                    <a:cubicBezTo>
                      <a:pt x="39" y="38"/>
                      <a:pt x="39" y="37"/>
                      <a:pt x="40" y="37"/>
                    </a:cubicBezTo>
                    <a:cubicBezTo>
                      <a:pt x="41" y="37"/>
                      <a:pt x="41" y="37"/>
                      <a:pt x="42" y="37"/>
                    </a:cubicBezTo>
                    <a:cubicBezTo>
                      <a:pt x="43" y="37"/>
                      <a:pt x="44" y="37"/>
                      <a:pt x="45" y="37"/>
                    </a:cubicBezTo>
                    <a:cubicBezTo>
                      <a:pt x="46" y="37"/>
                      <a:pt x="48" y="36"/>
                      <a:pt x="49" y="36"/>
                    </a:cubicBezTo>
                    <a:cubicBezTo>
                      <a:pt x="56" y="35"/>
                      <a:pt x="63" y="36"/>
                      <a:pt x="70" y="35"/>
                    </a:cubicBezTo>
                    <a:cubicBezTo>
                      <a:pt x="81" y="34"/>
                      <a:pt x="90" y="29"/>
                      <a:pt x="100" y="28"/>
                    </a:cubicBezTo>
                    <a:cubicBezTo>
                      <a:pt x="100" y="28"/>
                      <a:pt x="100" y="28"/>
                      <a:pt x="100" y="28"/>
                    </a:cubicBezTo>
                    <a:cubicBezTo>
                      <a:pt x="102" y="28"/>
                      <a:pt x="103" y="29"/>
                      <a:pt x="104" y="29"/>
                    </a:cubicBezTo>
                    <a:cubicBezTo>
                      <a:pt x="106" y="29"/>
                      <a:pt x="107" y="29"/>
                      <a:pt x="108" y="29"/>
                    </a:cubicBezTo>
                    <a:cubicBezTo>
                      <a:pt x="108" y="29"/>
                      <a:pt x="109" y="29"/>
                      <a:pt x="109" y="29"/>
                    </a:cubicBezTo>
                    <a:cubicBezTo>
                      <a:pt x="112" y="29"/>
                      <a:pt x="113" y="29"/>
                      <a:pt x="116" y="28"/>
                    </a:cubicBezTo>
                    <a:cubicBezTo>
                      <a:pt x="119" y="28"/>
                      <a:pt x="120" y="28"/>
                      <a:pt x="121" y="28"/>
                    </a:cubicBezTo>
                    <a:cubicBezTo>
                      <a:pt x="122" y="28"/>
                      <a:pt x="122" y="28"/>
                      <a:pt x="122" y="28"/>
                    </a:cubicBezTo>
                    <a:cubicBezTo>
                      <a:pt x="123" y="28"/>
                      <a:pt x="124" y="27"/>
                      <a:pt x="125" y="27"/>
                    </a:cubicBezTo>
                    <a:cubicBezTo>
                      <a:pt x="128" y="26"/>
                      <a:pt x="127" y="25"/>
                      <a:pt x="132" y="25"/>
                    </a:cubicBezTo>
                    <a:cubicBezTo>
                      <a:pt x="132" y="24"/>
                      <a:pt x="133" y="24"/>
                      <a:pt x="134" y="24"/>
                    </a:cubicBezTo>
                    <a:cubicBezTo>
                      <a:pt x="135" y="24"/>
                      <a:pt x="137" y="24"/>
                      <a:pt x="138" y="25"/>
                    </a:cubicBezTo>
                    <a:cubicBezTo>
                      <a:pt x="139" y="25"/>
                      <a:pt x="140" y="25"/>
                      <a:pt x="142" y="25"/>
                    </a:cubicBezTo>
                    <a:cubicBezTo>
                      <a:pt x="142" y="25"/>
                      <a:pt x="143" y="25"/>
                      <a:pt x="144" y="25"/>
                    </a:cubicBezTo>
                    <a:cubicBezTo>
                      <a:pt x="152" y="24"/>
                      <a:pt x="155" y="21"/>
                      <a:pt x="163" y="20"/>
                    </a:cubicBezTo>
                    <a:cubicBezTo>
                      <a:pt x="169" y="20"/>
                      <a:pt x="174" y="19"/>
                      <a:pt x="180" y="18"/>
                    </a:cubicBezTo>
                    <a:cubicBezTo>
                      <a:pt x="183" y="18"/>
                      <a:pt x="185" y="18"/>
                      <a:pt x="187" y="18"/>
                    </a:cubicBezTo>
                    <a:cubicBezTo>
                      <a:pt x="188" y="18"/>
                      <a:pt x="188" y="18"/>
                      <a:pt x="188" y="18"/>
                    </a:cubicBezTo>
                    <a:cubicBezTo>
                      <a:pt x="188" y="18"/>
                      <a:pt x="188" y="18"/>
                      <a:pt x="187" y="18"/>
                    </a:cubicBezTo>
                    <a:cubicBezTo>
                      <a:pt x="183" y="19"/>
                      <a:pt x="185" y="22"/>
                      <a:pt x="183" y="25"/>
                    </a:cubicBezTo>
                    <a:cubicBezTo>
                      <a:pt x="183" y="25"/>
                      <a:pt x="183" y="25"/>
                      <a:pt x="182" y="25"/>
                    </a:cubicBezTo>
                    <a:cubicBezTo>
                      <a:pt x="186" y="24"/>
                      <a:pt x="191" y="22"/>
                      <a:pt x="192" y="20"/>
                    </a:cubicBezTo>
                    <a:cubicBezTo>
                      <a:pt x="190" y="18"/>
                      <a:pt x="190" y="18"/>
                      <a:pt x="190" y="18"/>
                    </a:cubicBezTo>
                    <a:cubicBezTo>
                      <a:pt x="191" y="18"/>
                      <a:pt x="191" y="18"/>
                      <a:pt x="192" y="18"/>
                    </a:cubicBezTo>
                    <a:cubicBezTo>
                      <a:pt x="197" y="18"/>
                      <a:pt x="202" y="16"/>
                      <a:pt x="206" y="15"/>
                    </a:cubicBezTo>
                    <a:cubicBezTo>
                      <a:pt x="207" y="13"/>
                      <a:pt x="207" y="10"/>
                      <a:pt x="209" y="9"/>
                    </a:cubicBezTo>
                    <a:cubicBezTo>
                      <a:pt x="210" y="10"/>
                      <a:pt x="211" y="11"/>
                      <a:pt x="211" y="12"/>
                    </a:cubicBezTo>
                    <a:cubicBezTo>
                      <a:pt x="212" y="11"/>
                      <a:pt x="213" y="10"/>
                      <a:pt x="215" y="10"/>
                    </a:cubicBezTo>
                    <a:cubicBezTo>
                      <a:pt x="218" y="8"/>
                      <a:pt x="221" y="8"/>
                      <a:pt x="223" y="7"/>
                    </a:cubicBezTo>
                    <a:cubicBezTo>
                      <a:pt x="223" y="7"/>
                      <a:pt x="223" y="7"/>
                      <a:pt x="223" y="7"/>
                    </a:cubicBezTo>
                    <a:cubicBezTo>
                      <a:pt x="225" y="6"/>
                      <a:pt x="226" y="5"/>
                      <a:pt x="228" y="4"/>
                    </a:cubicBezTo>
                    <a:cubicBezTo>
                      <a:pt x="230" y="6"/>
                      <a:pt x="227" y="11"/>
                      <a:pt x="226" y="13"/>
                    </a:cubicBezTo>
                    <a:cubicBezTo>
                      <a:pt x="225" y="16"/>
                      <a:pt x="222" y="19"/>
                      <a:pt x="218" y="20"/>
                    </a:cubicBezTo>
                    <a:cubicBezTo>
                      <a:pt x="216" y="21"/>
                      <a:pt x="216" y="21"/>
                      <a:pt x="216" y="21"/>
                    </a:cubicBezTo>
                    <a:cubicBezTo>
                      <a:pt x="218" y="20"/>
                      <a:pt x="219" y="17"/>
                      <a:pt x="221" y="15"/>
                    </a:cubicBezTo>
                    <a:cubicBezTo>
                      <a:pt x="218" y="17"/>
                      <a:pt x="215" y="19"/>
                      <a:pt x="211" y="21"/>
                    </a:cubicBezTo>
                    <a:cubicBezTo>
                      <a:pt x="210" y="23"/>
                      <a:pt x="208" y="26"/>
                      <a:pt x="205" y="26"/>
                    </a:cubicBezTo>
                    <a:cubicBezTo>
                      <a:pt x="205" y="26"/>
                      <a:pt x="205" y="27"/>
                      <a:pt x="205" y="27"/>
                    </a:cubicBezTo>
                    <a:cubicBezTo>
                      <a:pt x="202" y="26"/>
                      <a:pt x="202" y="26"/>
                      <a:pt x="202" y="26"/>
                    </a:cubicBezTo>
                    <a:cubicBezTo>
                      <a:pt x="203" y="26"/>
                      <a:pt x="204" y="26"/>
                      <a:pt x="204" y="26"/>
                    </a:cubicBezTo>
                    <a:cubicBezTo>
                      <a:pt x="204" y="26"/>
                      <a:pt x="204" y="26"/>
                      <a:pt x="205" y="26"/>
                    </a:cubicBezTo>
                    <a:cubicBezTo>
                      <a:pt x="205" y="25"/>
                      <a:pt x="205" y="24"/>
                      <a:pt x="205" y="22"/>
                    </a:cubicBezTo>
                    <a:cubicBezTo>
                      <a:pt x="205" y="22"/>
                      <a:pt x="204" y="23"/>
                      <a:pt x="204" y="23"/>
                    </a:cubicBezTo>
                    <a:cubicBezTo>
                      <a:pt x="195" y="25"/>
                      <a:pt x="185" y="29"/>
                      <a:pt x="175" y="29"/>
                    </a:cubicBezTo>
                    <a:cubicBezTo>
                      <a:pt x="176" y="28"/>
                      <a:pt x="177" y="28"/>
                      <a:pt x="179" y="27"/>
                    </a:cubicBezTo>
                    <a:cubicBezTo>
                      <a:pt x="178" y="27"/>
                      <a:pt x="178" y="27"/>
                      <a:pt x="178" y="27"/>
                    </a:cubicBezTo>
                    <a:cubicBezTo>
                      <a:pt x="175" y="27"/>
                      <a:pt x="173" y="25"/>
                      <a:pt x="169" y="25"/>
                    </a:cubicBezTo>
                    <a:cubicBezTo>
                      <a:pt x="168" y="26"/>
                      <a:pt x="165" y="33"/>
                      <a:pt x="162" y="33"/>
                    </a:cubicBezTo>
                    <a:cubicBezTo>
                      <a:pt x="161" y="33"/>
                      <a:pt x="160" y="32"/>
                      <a:pt x="159" y="31"/>
                    </a:cubicBezTo>
                    <a:cubicBezTo>
                      <a:pt x="156" y="33"/>
                      <a:pt x="156" y="34"/>
                      <a:pt x="155" y="34"/>
                    </a:cubicBezTo>
                    <a:cubicBezTo>
                      <a:pt x="155" y="34"/>
                      <a:pt x="154" y="34"/>
                      <a:pt x="154" y="34"/>
                    </a:cubicBezTo>
                    <a:cubicBezTo>
                      <a:pt x="159" y="36"/>
                      <a:pt x="161" y="40"/>
                      <a:pt x="163" y="43"/>
                    </a:cubicBezTo>
                    <a:cubicBezTo>
                      <a:pt x="169" y="50"/>
                      <a:pt x="175" y="57"/>
                      <a:pt x="180" y="65"/>
                    </a:cubicBezTo>
                    <a:cubicBezTo>
                      <a:pt x="182" y="69"/>
                      <a:pt x="182" y="71"/>
                      <a:pt x="177" y="75"/>
                    </a:cubicBezTo>
                    <a:cubicBezTo>
                      <a:pt x="173" y="78"/>
                      <a:pt x="169" y="82"/>
                      <a:pt x="162" y="83"/>
                    </a:cubicBezTo>
                    <a:cubicBezTo>
                      <a:pt x="163" y="84"/>
                      <a:pt x="165" y="85"/>
                      <a:pt x="166" y="87"/>
                    </a:cubicBezTo>
                    <a:cubicBezTo>
                      <a:pt x="168" y="90"/>
                      <a:pt x="168" y="93"/>
                      <a:pt x="165" y="95"/>
                    </a:cubicBezTo>
                    <a:cubicBezTo>
                      <a:pt x="181" y="95"/>
                      <a:pt x="194" y="94"/>
                      <a:pt x="202" y="94"/>
                    </a:cubicBezTo>
                    <a:cubicBezTo>
                      <a:pt x="206" y="94"/>
                      <a:pt x="209" y="94"/>
                      <a:pt x="211" y="94"/>
                    </a:cubicBezTo>
                    <a:cubicBezTo>
                      <a:pt x="211" y="94"/>
                      <a:pt x="211" y="94"/>
                      <a:pt x="211" y="94"/>
                    </a:cubicBezTo>
                    <a:cubicBezTo>
                      <a:pt x="211" y="94"/>
                      <a:pt x="211" y="94"/>
                      <a:pt x="211" y="94"/>
                    </a:cubicBezTo>
                    <a:cubicBezTo>
                      <a:pt x="211" y="94"/>
                      <a:pt x="208" y="94"/>
                      <a:pt x="202" y="94"/>
                    </a:cubicBezTo>
                    <a:cubicBezTo>
                      <a:pt x="194" y="95"/>
                      <a:pt x="180" y="95"/>
                      <a:pt x="164" y="96"/>
                    </a:cubicBezTo>
                    <a:cubicBezTo>
                      <a:pt x="162" y="97"/>
                      <a:pt x="159" y="98"/>
                      <a:pt x="156" y="99"/>
                    </a:cubicBezTo>
                    <a:cubicBezTo>
                      <a:pt x="158" y="99"/>
                      <a:pt x="161" y="99"/>
                      <a:pt x="163" y="99"/>
                    </a:cubicBezTo>
                    <a:cubicBezTo>
                      <a:pt x="204" y="98"/>
                      <a:pt x="298" y="92"/>
                      <a:pt x="252" y="83"/>
                    </a:cubicBezTo>
                    <a:cubicBezTo>
                      <a:pt x="206" y="74"/>
                      <a:pt x="230" y="57"/>
                      <a:pt x="228" y="41"/>
                    </a:cubicBezTo>
                    <a:cubicBezTo>
                      <a:pt x="226" y="25"/>
                      <a:pt x="226" y="22"/>
                      <a:pt x="226" y="22"/>
                    </a:cubicBezTo>
                    <a:cubicBezTo>
                      <a:pt x="226" y="22"/>
                      <a:pt x="236" y="8"/>
                      <a:pt x="232" y="0"/>
                    </a:cubicBezTo>
                    <a:cubicBezTo>
                      <a:pt x="232" y="0"/>
                      <a:pt x="231" y="0"/>
                      <a:pt x="230" y="0"/>
                    </a:cubicBezTo>
                  </a:path>
                </a:pathLst>
              </a:custGeom>
              <a:solidFill>
                <a:srgbClr val="4C42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24" name="Freeform 1818">
                <a:extLst>
                  <a:ext uri="{FF2B5EF4-FFF2-40B4-BE49-F238E27FC236}">
                    <a16:creationId xmlns:a16="http://schemas.microsoft.com/office/drawing/2014/main" id="{91083F74-E65F-46D1-B52A-F99476DBCFF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272" y="3842"/>
                <a:ext cx="274" cy="79"/>
              </a:xfrm>
              <a:custGeom>
                <a:avLst/>
                <a:gdLst>
                  <a:gd name="T0" fmla="*/ 506 w 222"/>
                  <a:gd name="T1" fmla="*/ 128 h 64"/>
                  <a:gd name="T2" fmla="*/ 241 w 222"/>
                  <a:gd name="T3" fmla="*/ 138 h 64"/>
                  <a:gd name="T4" fmla="*/ 220 w 222"/>
                  <a:gd name="T5" fmla="*/ 138 h 64"/>
                  <a:gd name="T6" fmla="*/ 206 w 222"/>
                  <a:gd name="T7" fmla="*/ 138 h 64"/>
                  <a:gd name="T8" fmla="*/ 170 w 222"/>
                  <a:gd name="T9" fmla="*/ 138 h 64"/>
                  <a:gd name="T10" fmla="*/ 178 w 222"/>
                  <a:gd name="T11" fmla="*/ 144 h 64"/>
                  <a:gd name="T12" fmla="*/ 170 w 222"/>
                  <a:gd name="T13" fmla="*/ 144 h 64"/>
                  <a:gd name="T14" fmla="*/ 121 w 222"/>
                  <a:gd name="T15" fmla="*/ 138 h 64"/>
                  <a:gd name="T16" fmla="*/ 111 w 222"/>
                  <a:gd name="T17" fmla="*/ 138 h 64"/>
                  <a:gd name="T18" fmla="*/ 67 w 222"/>
                  <a:gd name="T19" fmla="*/ 136 h 64"/>
                  <a:gd name="T20" fmla="*/ 59 w 222"/>
                  <a:gd name="T21" fmla="*/ 136 h 64"/>
                  <a:gd name="T22" fmla="*/ 43 w 222"/>
                  <a:gd name="T23" fmla="*/ 136 h 64"/>
                  <a:gd name="T24" fmla="*/ 31 w 222"/>
                  <a:gd name="T25" fmla="*/ 136 h 64"/>
                  <a:gd name="T26" fmla="*/ 96 w 222"/>
                  <a:gd name="T27" fmla="*/ 147 h 64"/>
                  <a:gd name="T28" fmla="*/ 152 w 222"/>
                  <a:gd name="T29" fmla="*/ 149 h 64"/>
                  <a:gd name="T30" fmla="*/ 488 w 222"/>
                  <a:gd name="T31" fmla="*/ 136 h 64"/>
                  <a:gd name="T32" fmla="*/ 506 w 222"/>
                  <a:gd name="T33" fmla="*/ 128 h 64"/>
                  <a:gd name="T34" fmla="*/ 67 w 222"/>
                  <a:gd name="T35" fmla="*/ 72 h 64"/>
                  <a:gd name="T36" fmla="*/ 137 w 222"/>
                  <a:gd name="T37" fmla="*/ 122 h 64"/>
                  <a:gd name="T38" fmla="*/ 201 w 222"/>
                  <a:gd name="T39" fmla="*/ 130 h 64"/>
                  <a:gd name="T40" fmla="*/ 222 w 222"/>
                  <a:gd name="T41" fmla="*/ 130 h 64"/>
                  <a:gd name="T42" fmla="*/ 230 w 222"/>
                  <a:gd name="T43" fmla="*/ 130 h 64"/>
                  <a:gd name="T44" fmla="*/ 247 w 222"/>
                  <a:gd name="T45" fmla="*/ 130 h 64"/>
                  <a:gd name="T46" fmla="*/ 507 w 222"/>
                  <a:gd name="T47" fmla="*/ 126 h 64"/>
                  <a:gd name="T48" fmla="*/ 512 w 222"/>
                  <a:gd name="T49" fmla="*/ 106 h 64"/>
                  <a:gd name="T50" fmla="*/ 502 w 222"/>
                  <a:gd name="T51" fmla="*/ 98 h 64"/>
                  <a:gd name="T52" fmla="*/ 484 w 222"/>
                  <a:gd name="T53" fmla="*/ 99 h 64"/>
                  <a:gd name="T54" fmla="*/ 483 w 222"/>
                  <a:gd name="T55" fmla="*/ 99 h 64"/>
                  <a:gd name="T56" fmla="*/ 428 w 222"/>
                  <a:gd name="T57" fmla="*/ 98 h 64"/>
                  <a:gd name="T58" fmla="*/ 417 w 222"/>
                  <a:gd name="T59" fmla="*/ 98 h 64"/>
                  <a:gd name="T60" fmla="*/ 375 w 222"/>
                  <a:gd name="T61" fmla="*/ 98 h 64"/>
                  <a:gd name="T62" fmla="*/ 220 w 222"/>
                  <a:gd name="T63" fmla="*/ 105 h 64"/>
                  <a:gd name="T64" fmla="*/ 200 w 222"/>
                  <a:gd name="T65" fmla="*/ 105 h 64"/>
                  <a:gd name="T66" fmla="*/ 111 w 222"/>
                  <a:gd name="T67" fmla="*/ 83 h 64"/>
                  <a:gd name="T68" fmla="*/ 67 w 222"/>
                  <a:gd name="T69" fmla="*/ 72 h 64"/>
                  <a:gd name="T70" fmla="*/ 0 w 222"/>
                  <a:gd name="T71" fmla="*/ 14 h 64"/>
                  <a:gd name="T72" fmla="*/ 2 w 222"/>
                  <a:gd name="T73" fmla="*/ 21 h 64"/>
                  <a:gd name="T74" fmla="*/ 17 w 222"/>
                  <a:gd name="T75" fmla="*/ 19 h 64"/>
                  <a:gd name="T76" fmla="*/ 0 w 222"/>
                  <a:gd name="T77" fmla="*/ 14 h 64"/>
                  <a:gd name="T78" fmla="*/ 126 w 222"/>
                  <a:gd name="T79" fmla="*/ 0 h 64"/>
                  <a:gd name="T80" fmla="*/ 126 w 222"/>
                  <a:gd name="T81" fmla="*/ 0 h 64"/>
                  <a:gd name="T82" fmla="*/ 128 w 222"/>
                  <a:gd name="T83" fmla="*/ 0 h 64"/>
                  <a:gd name="T84" fmla="*/ 126 w 222"/>
                  <a:gd name="T85" fmla="*/ 0 h 64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222" h="64">
                    <a:moveTo>
                      <a:pt x="218" y="55"/>
                    </a:moveTo>
                    <a:cubicBezTo>
                      <a:pt x="185" y="56"/>
                      <a:pt x="141" y="59"/>
                      <a:pt x="104" y="60"/>
                    </a:cubicBezTo>
                    <a:cubicBezTo>
                      <a:pt x="102" y="60"/>
                      <a:pt x="98" y="60"/>
                      <a:pt x="95" y="60"/>
                    </a:cubicBezTo>
                    <a:cubicBezTo>
                      <a:pt x="93" y="60"/>
                      <a:pt x="90" y="60"/>
                      <a:pt x="88" y="60"/>
                    </a:cubicBezTo>
                    <a:cubicBezTo>
                      <a:pt x="83" y="60"/>
                      <a:pt x="79" y="60"/>
                      <a:pt x="74" y="60"/>
                    </a:cubicBezTo>
                    <a:cubicBezTo>
                      <a:pt x="77" y="62"/>
                      <a:pt x="77" y="62"/>
                      <a:pt x="77" y="62"/>
                    </a:cubicBezTo>
                    <a:cubicBezTo>
                      <a:pt x="76" y="62"/>
                      <a:pt x="75" y="62"/>
                      <a:pt x="74" y="62"/>
                    </a:cubicBezTo>
                    <a:cubicBezTo>
                      <a:pt x="66" y="62"/>
                      <a:pt x="59" y="61"/>
                      <a:pt x="52" y="60"/>
                    </a:cubicBezTo>
                    <a:cubicBezTo>
                      <a:pt x="50" y="60"/>
                      <a:pt x="49" y="60"/>
                      <a:pt x="48" y="60"/>
                    </a:cubicBezTo>
                    <a:cubicBezTo>
                      <a:pt x="41" y="60"/>
                      <a:pt x="34" y="59"/>
                      <a:pt x="29" y="58"/>
                    </a:cubicBezTo>
                    <a:cubicBezTo>
                      <a:pt x="28" y="58"/>
                      <a:pt x="27" y="58"/>
                      <a:pt x="26" y="58"/>
                    </a:cubicBezTo>
                    <a:cubicBezTo>
                      <a:pt x="23" y="58"/>
                      <a:pt x="21" y="58"/>
                      <a:pt x="19" y="58"/>
                    </a:cubicBezTo>
                    <a:cubicBezTo>
                      <a:pt x="17" y="58"/>
                      <a:pt x="15" y="58"/>
                      <a:pt x="13" y="58"/>
                    </a:cubicBezTo>
                    <a:cubicBezTo>
                      <a:pt x="19" y="60"/>
                      <a:pt x="28" y="62"/>
                      <a:pt x="41" y="63"/>
                    </a:cubicBezTo>
                    <a:cubicBezTo>
                      <a:pt x="49" y="64"/>
                      <a:pt x="57" y="64"/>
                      <a:pt x="66" y="64"/>
                    </a:cubicBezTo>
                    <a:cubicBezTo>
                      <a:pt x="112" y="64"/>
                      <a:pt x="173" y="59"/>
                      <a:pt x="210" y="58"/>
                    </a:cubicBezTo>
                    <a:cubicBezTo>
                      <a:pt x="213" y="57"/>
                      <a:pt x="216" y="56"/>
                      <a:pt x="218" y="55"/>
                    </a:cubicBezTo>
                    <a:moveTo>
                      <a:pt x="29" y="31"/>
                    </a:moveTo>
                    <a:cubicBezTo>
                      <a:pt x="41" y="38"/>
                      <a:pt x="53" y="45"/>
                      <a:pt x="59" y="53"/>
                    </a:cubicBezTo>
                    <a:cubicBezTo>
                      <a:pt x="68" y="55"/>
                      <a:pt x="77" y="55"/>
                      <a:pt x="87" y="56"/>
                    </a:cubicBezTo>
                    <a:cubicBezTo>
                      <a:pt x="90" y="56"/>
                      <a:pt x="93" y="56"/>
                      <a:pt x="96" y="56"/>
                    </a:cubicBezTo>
                    <a:cubicBezTo>
                      <a:pt x="97" y="56"/>
                      <a:pt x="98" y="56"/>
                      <a:pt x="99" y="56"/>
                    </a:cubicBezTo>
                    <a:cubicBezTo>
                      <a:pt x="101" y="56"/>
                      <a:pt x="104" y="56"/>
                      <a:pt x="106" y="56"/>
                    </a:cubicBezTo>
                    <a:cubicBezTo>
                      <a:pt x="131" y="56"/>
                      <a:pt x="182" y="55"/>
                      <a:pt x="219" y="54"/>
                    </a:cubicBezTo>
                    <a:cubicBezTo>
                      <a:pt x="222" y="52"/>
                      <a:pt x="222" y="49"/>
                      <a:pt x="220" y="46"/>
                    </a:cubicBezTo>
                    <a:cubicBezTo>
                      <a:pt x="219" y="44"/>
                      <a:pt x="217" y="43"/>
                      <a:pt x="216" y="42"/>
                    </a:cubicBezTo>
                    <a:cubicBezTo>
                      <a:pt x="214" y="43"/>
                      <a:pt x="212" y="43"/>
                      <a:pt x="209" y="43"/>
                    </a:cubicBezTo>
                    <a:cubicBezTo>
                      <a:pt x="209" y="43"/>
                      <a:pt x="208" y="43"/>
                      <a:pt x="208" y="43"/>
                    </a:cubicBezTo>
                    <a:cubicBezTo>
                      <a:pt x="200" y="43"/>
                      <a:pt x="193" y="42"/>
                      <a:pt x="185" y="42"/>
                    </a:cubicBezTo>
                    <a:cubicBezTo>
                      <a:pt x="183" y="42"/>
                      <a:pt x="181" y="42"/>
                      <a:pt x="180" y="42"/>
                    </a:cubicBezTo>
                    <a:cubicBezTo>
                      <a:pt x="173" y="42"/>
                      <a:pt x="167" y="42"/>
                      <a:pt x="161" y="42"/>
                    </a:cubicBezTo>
                    <a:cubicBezTo>
                      <a:pt x="139" y="43"/>
                      <a:pt x="117" y="43"/>
                      <a:pt x="95" y="45"/>
                    </a:cubicBezTo>
                    <a:cubicBezTo>
                      <a:pt x="92" y="45"/>
                      <a:pt x="89" y="45"/>
                      <a:pt x="86" y="45"/>
                    </a:cubicBezTo>
                    <a:cubicBezTo>
                      <a:pt x="71" y="45"/>
                      <a:pt x="60" y="41"/>
                      <a:pt x="48" y="36"/>
                    </a:cubicBezTo>
                    <a:cubicBezTo>
                      <a:pt x="42" y="33"/>
                      <a:pt x="36" y="32"/>
                      <a:pt x="29" y="31"/>
                    </a:cubicBezTo>
                    <a:moveTo>
                      <a:pt x="0" y="6"/>
                    </a:moveTo>
                    <a:cubicBezTo>
                      <a:pt x="1" y="7"/>
                      <a:pt x="1" y="8"/>
                      <a:pt x="2" y="9"/>
                    </a:cubicBezTo>
                    <a:cubicBezTo>
                      <a:pt x="4" y="9"/>
                      <a:pt x="5" y="8"/>
                      <a:pt x="7" y="8"/>
                    </a:cubicBezTo>
                    <a:cubicBezTo>
                      <a:pt x="4" y="7"/>
                      <a:pt x="2" y="7"/>
                      <a:pt x="0" y="6"/>
                    </a:cubicBezTo>
                    <a:moveTo>
                      <a:pt x="54" y="0"/>
                    </a:moveTo>
                    <a:cubicBezTo>
                      <a:pt x="54" y="0"/>
                      <a:pt x="54" y="0"/>
                      <a:pt x="54" y="0"/>
                    </a:cubicBezTo>
                    <a:cubicBezTo>
                      <a:pt x="54" y="0"/>
                      <a:pt x="54" y="0"/>
                      <a:pt x="55" y="0"/>
                    </a:cubicBezTo>
                    <a:cubicBezTo>
                      <a:pt x="54" y="0"/>
                      <a:pt x="54" y="0"/>
                      <a:pt x="54" y="0"/>
                    </a:cubicBezTo>
                  </a:path>
                </a:pathLst>
              </a:custGeom>
              <a:solidFill>
                <a:srgbClr val="5A51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25" name="Freeform 1819">
                <a:extLst>
                  <a:ext uri="{FF2B5EF4-FFF2-40B4-BE49-F238E27FC236}">
                    <a16:creationId xmlns:a16="http://schemas.microsoft.com/office/drawing/2014/main" id="{270E0E9E-B090-4C90-A2DC-B701B4F4669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945" y="3889"/>
                <a:ext cx="236" cy="83"/>
              </a:xfrm>
              <a:custGeom>
                <a:avLst/>
                <a:gdLst>
                  <a:gd name="T0" fmla="*/ 98 w 191"/>
                  <a:gd name="T1" fmla="*/ 78 h 67"/>
                  <a:gd name="T2" fmla="*/ 98 w 191"/>
                  <a:gd name="T3" fmla="*/ 78 h 67"/>
                  <a:gd name="T4" fmla="*/ 98 w 191"/>
                  <a:gd name="T5" fmla="*/ 78 h 67"/>
                  <a:gd name="T6" fmla="*/ 90 w 191"/>
                  <a:gd name="T7" fmla="*/ 79 h 67"/>
                  <a:gd name="T8" fmla="*/ 96 w 191"/>
                  <a:gd name="T9" fmla="*/ 85 h 67"/>
                  <a:gd name="T10" fmla="*/ 115 w 191"/>
                  <a:gd name="T11" fmla="*/ 82 h 67"/>
                  <a:gd name="T12" fmla="*/ 115 w 191"/>
                  <a:gd name="T13" fmla="*/ 82 h 67"/>
                  <a:gd name="T14" fmla="*/ 98 w 191"/>
                  <a:gd name="T15" fmla="*/ 109 h 67"/>
                  <a:gd name="T16" fmla="*/ 83 w 191"/>
                  <a:gd name="T17" fmla="*/ 138 h 67"/>
                  <a:gd name="T18" fmla="*/ 70 w 191"/>
                  <a:gd name="T19" fmla="*/ 120 h 67"/>
                  <a:gd name="T20" fmla="*/ 67 w 191"/>
                  <a:gd name="T21" fmla="*/ 118 h 67"/>
                  <a:gd name="T22" fmla="*/ 61 w 191"/>
                  <a:gd name="T23" fmla="*/ 144 h 67"/>
                  <a:gd name="T24" fmla="*/ 53 w 191"/>
                  <a:gd name="T25" fmla="*/ 144 h 67"/>
                  <a:gd name="T26" fmla="*/ 53 w 191"/>
                  <a:gd name="T27" fmla="*/ 110 h 67"/>
                  <a:gd name="T28" fmla="*/ 40 w 191"/>
                  <a:gd name="T29" fmla="*/ 105 h 67"/>
                  <a:gd name="T30" fmla="*/ 57 w 191"/>
                  <a:gd name="T31" fmla="*/ 97 h 67"/>
                  <a:gd name="T32" fmla="*/ 98 w 191"/>
                  <a:gd name="T33" fmla="*/ 78 h 67"/>
                  <a:gd name="T34" fmla="*/ 168 w 191"/>
                  <a:gd name="T35" fmla="*/ 0 h 67"/>
                  <a:gd name="T36" fmla="*/ 89 w 191"/>
                  <a:gd name="T37" fmla="*/ 14 h 67"/>
                  <a:gd name="T38" fmla="*/ 67 w 191"/>
                  <a:gd name="T39" fmla="*/ 38 h 67"/>
                  <a:gd name="T40" fmla="*/ 72 w 191"/>
                  <a:gd name="T41" fmla="*/ 72 h 67"/>
                  <a:gd name="T42" fmla="*/ 17 w 191"/>
                  <a:gd name="T43" fmla="*/ 88 h 67"/>
                  <a:gd name="T44" fmla="*/ 28 w 191"/>
                  <a:gd name="T45" fmla="*/ 130 h 67"/>
                  <a:gd name="T46" fmla="*/ 80 w 191"/>
                  <a:gd name="T47" fmla="*/ 159 h 67"/>
                  <a:gd name="T48" fmla="*/ 105 w 191"/>
                  <a:gd name="T49" fmla="*/ 149 h 67"/>
                  <a:gd name="T50" fmla="*/ 190 w 191"/>
                  <a:gd name="T51" fmla="*/ 104 h 67"/>
                  <a:gd name="T52" fmla="*/ 235 w 191"/>
                  <a:gd name="T53" fmla="*/ 97 h 67"/>
                  <a:gd name="T54" fmla="*/ 266 w 191"/>
                  <a:gd name="T55" fmla="*/ 98 h 67"/>
                  <a:gd name="T56" fmla="*/ 306 w 191"/>
                  <a:gd name="T57" fmla="*/ 110 h 67"/>
                  <a:gd name="T58" fmla="*/ 362 w 191"/>
                  <a:gd name="T59" fmla="*/ 90 h 67"/>
                  <a:gd name="T60" fmla="*/ 446 w 191"/>
                  <a:gd name="T61" fmla="*/ 47 h 67"/>
                  <a:gd name="T62" fmla="*/ 424 w 191"/>
                  <a:gd name="T63" fmla="*/ 51 h 67"/>
                  <a:gd name="T64" fmla="*/ 407 w 191"/>
                  <a:gd name="T65" fmla="*/ 53 h 67"/>
                  <a:gd name="T66" fmla="*/ 369 w 191"/>
                  <a:gd name="T67" fmla="*/ 69 h 67"/>
                  <a:gd name="T68" fmla="*/ 319 w 191"/>
                  <a:gd name="T69" fmla="*/ 95 h 67"/>
                  <a:gd name="T70" fmla="*/ 304 w 191"/>
                  <a:gd name="T71" fmla="*/ 98 h 67"/>
                  <a:gd name="T72" fmla="*/ 261 w 191"/>
                  <a:gd name="T73" fmla="*/ 89 h 67"/>
                  <a:gd name="T74" fmla="*/ 190 w 191"/>
                  <a:gd name="T75" fmla="*/ 78 h 67"/>
                  <a:gd name="T76" fmla="*/ 177 w 191"/>
                  <a:gd name="T77" fmla="*/ 69 h 67"/>
                  <a:gd name="T78" fmla="*/ 169 w 191"/>
                  <a:gd name="T79" fmla="*/ 90 h 67"/>
                  <a:gd name="T80" fmla="*/ 117 w 191"/>
                  <a:gd name="T81" fmla="*/ 82 h 67"/>
                  <a:gd name="T82" fmla="*/ 115 w 191"/>
                  <a:gd name="T83" fmla="*/ 82 h 67"/>
                  <a:gd name="T84" fmla="*/ 137 w 191"/>
                  <a:gd name="T85" fmla="*/ 71 h 67"/>
                  <a:gd name="T86" fmla="*/ 137 w 191"/>
                  <a:gd name="T87" fmla="*/ 47 h 67"/>
                  <a:gd name="T88" fmla="*/ 103 w 191"/>
                  <a:gd name="T89" fmla="*/ 32 h 67"/>
                  <a:gd name="T90" fmla="*/ 89 w 191"/>
                  <a:gd name="T91" fmla="*/ 26 h 67"/>
                  <a:gd name="T92" fmla="*/ 111 w 191"/>
                  <a:gd name="T93" fmla="*/ 19 h 67"/>
                  <a:gd name="T94" fmla="*/ 111 w 191"/>
                  <a:gd name="T95" fmla="*/ 19 h 67"/>
                  <a:gd name="T96" fmla="*/ 147 w 191"/>
                  <a:gd name="T97" fmla="*/ 14 h 67"/>
                  <a:gd name="T98" fmla="*/ 175 w 191"/>
                  <a:gd name="T99" fmla="*/ 7 h 67"/>
                  <a:gd name="T100" fmla="*/ 168 w 191"/>
                  <a:gd name="T101" fmla="*/ 0 h 67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191" h="67">
                    <a:moveTo>
                      <a:pt x="42" y="33"/>
                    </a:moveTo>
                    <a:cubicBezTo>
                      <a:pt x="42" y="33"/>
                      <a:pt x="42" y="33"/>
                      <a:pt x="42" y="33"/>
                    </a:cubicBezTo>
                    <a:cubicBezTo>
                      <a:pt x="42" y="33"/>
                      <a:pt x="42" y="33"/>
                      <a:pt x="42" y="33"/>
                    </a:cubicBezTo>
                    <a:cubicBezTo>
                      <a:pt x="39" y="34"/>
                      <a:pt x="39" y="34"/>
                      <a:pt x="39" y="34"/>
                    </a:cubicBezTo>
                    <a:cubicBezTo>
                      <a:pt x="40" y="35"/>
                      <a:pt x="41" y="36"/>
                      <a:pt x="41" y="36"/>
                    </a:cubicBezTo>
                    <a:cubicBezTo>
                      <a:pt x="49" y="35"/>
                      <a:pt x="49" y="35"/>
                      <a:pt x="49" y="35"/>
                    </a:cubicBezTo>
                    <a:cubicBezTo>
                      <a:pt x="49" y="35"/>
                      <a:pt x="49" y="35"/>
                      <a:pt x="49" y="35"/>
                    </a:cubicBezTo>
                    <a:cubicBezTo>
                      <a:pt x="42" y="39"/>
                      <a:pt x="42" y="41"/>
                      <a:pt x="42" y="46"/>
                    </a:cubicBezTo>
                    <a:cubicBezTo>
                      <a:pt x="41" y="49"/>
                      <a:pt x="41" y="57"/>
                      <a:pt x="36" y="59"/>
                    </a:cubicBezTo>
                    <a:cubicBezTo>
                      <a:pt x="33" y="57"/>
                      <a:pt x="33" y="54"/>
                      <a:pt x="30" y="51"/>
                    </a:cubicBezTo>
                    <a:cubicBezTo>
                      <a:pt x="30" y="51"/>
                      <a:pt x="30" y="51"/>
                      <a:pt x="29" y="50"/>
                    </a:cubicBezTo>
                    <a:cubicBezTo>
                      <a:pt x="30" y="55"/>
                      <a:pt x="34" y="61"/>
                      <a:pt x="26" y="61"/>
                    </a:cubicBezTo>
                    <a:cubicBezTo>
                      <a:pt x="25" y="61"/>
                      <a:pt x="24" y="61"/>
                      <a:pt x="23" y="61"/>
                    </a:cubicBezTo>
                    <a:cubicBezTo>
                      <a:pt x="10" y="59"/>
                      <a:pt x="20" y="51"/>
                      <a:pt x="23" y="47"/>
                    </a:cubicBezTo>
                    <a:cubicBezTo>
                      <a:pt x="21" y="46"/>
                      <a:pt x="18" y="46"/>
                      <a:pt x="17" y="45"/>
                    </a:cubicBezTo>
                    <a:cubicBezTo>
                      <a:pt x="14" y="42"/>
                      <a:pt x="19" y="42"/>
                      <a:pt x="24" y="41"/>
                    </a:cubicBezTo>
                    <a:cubicBezTo>
                      <a:pt x="25" y="36"/>
                      <a:pt x="25" y="33"/>
                      <a:pt x="42" y="33"/>
                    </a:cubicBezTo>
                    <a:moveTo>
                      <a:pt x="72" y="0"/>
                    </a:moveTo>
                    <a:cubicBezTo>
                      <a:pt x="57" y="2"/>
                      <a:pt x="44" y="4"/>
                      <a:pt x="38" y="6"/>
                    </a:cubicBezTo>
                    <a:cubicBezTo>
                      <a:pt x="27" y="10"/>
                      <a:pt x="15" y="14"/>
                      <a:pt x="29" y="16"/>
                    </a:cubicBezTo>
                    <a:cubicBezTo>
                      <a:pt x="43" y="19"/>
                      <a:pt x="60" y="25"/>
                      <a:pt x="31" y="31"/>
                    </a:cubicBezTo>
                    <a:cubicBezTo>
                      <a:pt x="31" y="31"/>
                      <a:pt x="13" y="31"/>
                      <a:pt x="7" y="37"/>
                    </a:cubicBezTo>
                    <a:cubicBezTo>
                      <a:pt x="0" y="44"/>
                      <a:pt x="3" y="51"/>
                      <a:pt x="12" y="56"/>
                    </a:cubicBezTo>
                    <a:cubicBezTo>
                      <a:pt x="19" y="60"/>
                      <a:pt x="27" y="67"/>
                      <a:pt x="35" y="67"/>
                    </a:cubicBezTo>
                    <a:cubicBezTo>
                      <a:pt x="38" y="67"/>
                      <a:pt x="42" y="66"/>
                      <a:pt x="45" y="63"/>
                    </a:cubicBezTo>
                    <a:cubicBezTo>
                      <a:pt x="58" y="54"/>
                      <a:pt x="69" y="47"/>
                      <a:pt x="82" y="44"/>
                    </a:cubicBezTo>
                    <a:cubicBezTo>
                      <a:pt x="91" y="42"/>
                      <a:pt x="95" y="41"/>
                      <a:pt x="101" y="41"/>
                    </a:cubicBezTo>
                    <a:cubicBezTo>
                      <a:pt x="105" y="41"/>
                      <a:pt x="109" y="41"/>
                      <a:pt x="114" y="42"/>
                    </a:cubicBezTo>
                    <a:cubicBezTo>
                      <a:pt x="123" y="44"/>
                      <a:pt x="126" y="47"/>
                      <a:pt x="132" y="47"/>
                    </a:cubicBezTo>
                    <a:cubicBezTo>
                      <a:pt x="137" y="47"/>
                      <a:pt x="143" y="45"/>
                      <a:pt x="155" y="39"/>
                    </a:cubicBezTo>
                    <a:cubicBezTo>
                      <a:pt x="179" y="27"/>
                      <a:pt x="186" y="27"/>
                      <a:pt x="191" y="20"/>
                    </a:cubicBezTo>
                    <a:cubicBezTo>
                      <a:pt x="188" y="21"/>
                      <a:pt x="185" y="21"/>
                      <a:pt x="182" y="22"/>
                    </a:cubicBezTo>
                    <a:cubicBezTo>
                      <a:pt x="180" y="22"/>
                      <a:pt x="177" y="23"/>
                      <a:pt x="174" y="23"/>
                    </a:cubicBezTo>
                    <a:cubicBezTo>
                      <a:pt x="170" y="26"/>
                      <a:pt x="164" y="27"/>
                      <a:pt x="159" y="29"/>
                    </a:cubicBezTo>
                    <a:cubicBezTo>
                      <a:pt x="151" y="33"/>
                      <a:pt x="145" y="37"/>
                      <a:pt x="137" y="40"/>
                    </a:cubicBezTo>
                    <a:cubicBezTo>
                      <a:pt x="134" y="41"/>
                      <a:pt x="132" y="42"/>
                      <a:pt x="130" y="42"/>
                    </a:cubicBezTo>
                    <a:cubicBezTo>
                      <a:pt x="124" y="42"/>
                      <a:pt x="119" y="39"/>
                      <a:pt x="112" y="38"/>
                    </a:cubicBezTo>
                    <a:cubicBezTo>
                      <a:pt x="103" y="36"/>
                      <a:pt x="90" y="36"/>
                      <a:pt x="82" y="33"/>
                    </a:cubicBezTo>
                    <a:cubicBezTo>
                      <a:pt x="79" y="32"/>
                      <a:pt x="77" y="30"/>
                      <a:pt x="76" y="29"/>
                    </a:cubicBezTo>
                    <a:cubicBezTo>
                      <a:pt x="73" y="32"/>
                      <a:pt x="71" y="36"/>
                      <a:pt x="73" y="39"/>
                    </a:cubicBezTo>
                    <a:cubicBezTo>
                      <a:pt x="66" y="38"/>
                      <a:pt x="58" y="35"/>
                      <a:pt x="50" y="35"/>
                    </a:cubicBezTo>
                    <a:cubicBezTo>
                      <a:pt x="49" y="35"/>
                      <a:pt x="49" y="35"/>
                      <a:pt x="49" y="35"/>
                    </a:cubicBezTo>
                    <a:cubicBezTo>
                      <a:pt x="53" y="33"/>
                      <a:pt x="54" y="31"/>
                      <a:pt x="59" y="30"/>
                    </a:cubicBezTo>
                    <a:cubicBezTo>
                      <a:pt x="58" y="27"/>
                      <a:pt x="61" y="22"/>
                      <a:pt x="59" y="20"/>
                    </a:cubicBezTo>
                    <a:cubicBezTo>
                      <a:pt x="57" y="18"/>
                      <a:pt x="47" y="17"/>
                      <a:pt x="44" y="14"/>
                    </a:cubicBezTo>
                    <a:cubicBezTo>
                      <a:pt x="41" y="13"/>
                      <a:pt x="38" y="12"/>
                      <a:pt x="38" y="11"/>
                    </a:cubicBezTo>
                    <a:cubicBezTo>
                      <a:pt x="39" y="9"/>
                      <a:pt x="44" y="8"/>
                      <a:pt x="48" y="8"/>
                    </a:cubicBezTo>
                    <a:cubicBezTo>
                      <a:pt x="48" y="8"/>
                      <a:pt x="48" y="8"/>
                      <a:pt x="48" y="8"/>
                    </a:cubicBezTo>
                    <a:cubicBezTo>
                      <a:pt x="52" y="7"/>
                      <a:pt x="57" y="6"/>
                      <a:pt x="63" y="6"/>
                    </a:cubicBezTo>
                    <a:cubicBezTo>
                      <a:pt x="67" y="5"/>
                      <a:pt x="71" y="4"/>
                      <a:pt x="75" y="3"/>
                    </a:cubicBezTo>
                    <a:cubicBezTo>
                      <a:pt x="73" y="2"/>
                      <a:pt x="72" y="1"/>
                      <a:pt x="72" y="0"/>
                    </a:cubicBezTo>
                  </a:path>
                </a:pathLst>
              </a:custGeom>
              <a:solidFill>
                <a:srgbClr val="5A51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26" name="Freeform 1820">
                <a:extLst>
                  <a:ext uri="{FF2B5EF4-FFF2-40B4-BE49-F238E27FC236}">
                    <a16:creationId xmlns:a16="http://schemas.microsoft.com/office/drawing/2014/main" id="{D911E68B-ECCD-45DA-A277-D6508CE5ED5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995" y="3910"/>
                <a:ext cx="233" cy="103"/>
              </a:xfrm>
              <a:custGeom>
                <a:avLst/>
                <a:gdLst>
                  <a:gd name="T0" fmla="*/ 97 w 189"/>
                  <a:gd name="T1" fmla="*/ 117 h 83"/>
                  <a:gd name="T2" fmla="*/ 110 w 189"/>
                  <a:gd name="T3" fmla="*/ 128 h 83"/>
                  <a:gd name="T4" fmla="*/ 99 w 189"/>
                  <a:gd name="T5" fmla="*/ 165 h 83"/>
                  <a:gd name="T6" fmla="*/ 59 w 189"/>
                  <a:gd name="T7" fmla="*/ 177 h 83"/>
                  <a:gd name="T8" fmla="*/ 51 w 189"/>
                  <a:gd name="T9" fmla="*/ 177 h 83"/>
                  <a:gd name="T10" fmla="*/ 27 w 189"/>
                  <a:gd name="T11" fmla="*/ 174 h 83"/>
                  <a:gd name="T12" fmla="*/ 53 w 189"/>
                  <a:gd name="T13" fmla="*/ 145 h 83"/>
                  <a:gd name="T14" fmla="*/ 97 w 189"/>
                  <a:gd name="T15" fmla="*/ 117 h 83"/>
                  <a:gd name="T16" fmla="*/ 377 w 189"/>
                  <a:gd name="T17" fmla="*/ 7 h 83"/>
                  <a:gd name="T18" fmla="*/ 397 w 189"/>
                  <a:gd name="T19" fmla="*/ 38 h 83"/>
                  <a:gd name="T20" fmla="*/ 404 w 189"/>
                  <a:gd name="T21" fmla="*/ 71 h 83"/>
                  <a:gd name="T22" fmla="*/ 354 w 189"/>
                  <a:gd name="T23" fmla="*/ 107 h 83"/>
                  <a:gd name="T24" fmla="*/ 306 w 189"/>
                  <a:gd name="T25" fmla="*/ 117 h 83"/>
                  <a:gd name="T26" fmla="*/ 288 w 189"/>
                  <a:gd name="T27" fmla="*/ 119 h 83"/>
                  <a:gd name="T28" fmla="*/ 240 w 189"/>
                  <a:gd name="T29" fmla="*/ 89 h 83"/>
                  <a:gd name="T30" fmla="*/ 176 w 189"/>
                  <a:gd name="T31" fmla="*/ 97 h 83"/>
                  <a:gd name="T32" fmla="*/ 155 w 189"/>
                  <a:gd name="T33" fmla="*/ 88 h 83"/>
                  <a:gd name="T34" fmla="*/ 89 w 189"/>
                  <a:gd name="T35" fmla="*/ 96 h 83"/>
                  <a:gd name="T36" fmla="*/ 195 w 189"/>
                  <a:gd name="T37" fmla="*/ 78 h 83"/>
                  <a:gd name="T38" fmla="*/ 231 w 189"/>
                  <a:gd name="T39" fmla="*/ 69 h 83"/>
                  <a:gd name="T40" fmla="*/ 355 w 189"/>
                  <a:gd name="T41" fmla="*/ 14 h 83"/>
                  <a:gd name="T42" fmla="*/ 396 w 189"/>
                  <a:gd name="T43" fmla="*/ 0 h 83"/>
                  <a:gd name="T44" fmla="*/ 351 w 189"/>
                  <a:gd name="T45" fmla="*/ 7 h 83"/>
                  <a:gd name="T46" fmla="*/ 210 w 189"/>
                  <a:gd name="T47" fmla="*/ 71 h 83"/>
                  <a:gd name="T48" fmla="*/ 143 w 189"/>
                  <a:gd name="T49" fmla="*/ 58 h 83"/>
                  <a:gd name="T50" fmla="*/ 63 w 189"/>
                  <a:gd name="T51" fmla="*/ 102 h 83"/>
                  <a:gd name="T52" fmla="*/ 21 w 189"/>
                  <a:gd name="T53" fmla="*/ 197 h 83"/>
                  <a:gd name="T54" fmla="*/ 67 w 189"/>
                  <a:gd name="T55" fmla="*/ 187 h 83"/>
                  <a:gd name="T56" fmla="*/ 79 w 189"/>
                  <a:gd name="T57" fmla="*/ 187 h 83"/>
                  <a:gd name="T58" fmla="*/ 128 w 189"/>
                  <a:gd name="T59" fmla="*/ 148 h 83"/>
                  <a:gd name="T60" fmla="*/ 191 w 189"/>
                  <a:gd name="T61" fmla="*/ 109 h 83"/>
                  <a:gd name="T62" fmla="*/ 287 w 189"/>
                  <a:gd name="T63" fmla="*/ 129 h 83"/>
                  <a:gd name="T64" fmla="*/ 433 w 189"/>
                  <a:gd name="T65" fmla="*/ 57 h 83"/>
                  <a:gd name="T66" fmla="*/ 396 w 189"/>
                  <a:gd name="T67" fmla="*/ 0 h 8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189" h="83">
                    <a:moveTo>
                      <a:pt x="42" y="49"/>
                    </a:moveTo>
                    <a:cubicBezTo>
                      <a:pt x="42" y="49"/>
                      <a:pt x="42" y="49"/>
                      <a:pt x="42" y="49"/>
                    </a:cubicBezTo>
                    <a:cubicBezTo>
                      <a:pt x="40" y="52"/>
                      <a:pt x="38" y="55"/>
                      <a:pt x="37" y="59"/>
                    </a:cubicBezTo>
                    <a:cubicBezTo>
                      <a:pt x="40" y="57"/>
                      <a:pt x="43" y="54"/>
                      <a:pt x="47" y="54"/>
                    </a:cubicBezTo>
                    <a:cubicBezTo>
                      <a:pt x="48" y="54"/>
                      <a:pt x="48" y="54"/>
                      <a:pt x="49" y="54"/>
                    </a:cubicBezTo>
                    <a:cubicBezTo>
                      <a:pt x="47" y="59"/>
                      <a:pt x="44" y="64"/>
                      <a:pt x="43" y="69"/>
                    </a:cubicBezTo>
                    <a:cubicBezTo>
                      <a:pt x="42" y="75"/>
                      <a:pt x="41" y="73"/>
                      <a:pt x="31" y="74"/>
                    </a:cubicBezTo>
                    <a:cubicBezTo>
                      <a:pt x="30" y="74"/>
                      <a:pt x="28" y="75"/>
                      <a:pt x="26" y="75"/>
                    </a:cubicBezTo>
                    <a:cubicBezTo>
                      <a:pt x="25" y="75"/>
                      <a:pt x="24" y="76"/>
                      <a:pt x="23" y="76"/>
                    </a:cubicBezTo>
                    <a:cubicBezTo>
                      <a:pt x="23" y="76"/>
                      <a:pt x="22" y="76"/>
                      <a:pt x="22" y="75"/>
                    </a:cubicBezTo>
                    <a:cubicBezTo>
                      <a:pt x="21" y="76"/>
                      <a:pt x="19" y="76"/>
                      <a:pt x="17" y="76"/>
                    </a:cubicBezTo>
                    <a:cubicBezTo>
                      <a:pt x="14" y="76"/>
                      <a:pt x="12" y="75"/>
                      <a:pt x="12" y="73"/>
                    </a:cubicBezTo>
                    <a:cubicBezTo>
                      <a:pt x="12" y="69"/>
                      <a:pt x="22" y="65"/>
                      <a:pt x="21" y="61"/>
                    </a:cubicBezTo>
                    <a:cubicBezTo>
                      <a:pt x="23" y="61"/>
                      <a:pt x="23" y="61"/>
                      <a:pt x="23" y="61"/>
                    </a:cubicBezTo>
                    <a:cubicBezTo>
                      <a:pt x="26" y="57"/>
                      <a:pt x="31" y="53"/>
                      <a:pt x="36" y="51"/>
                    </a:cubicBezTo>
                    <a:cubicBezTo>
                      <a:pt x="42" y="49"/>
                      <a:pt x="42" y="49"/>
                      <a:pt x="42" y="49"/>
                    </a:cubicBezTo>
                    <a:moveTo>
                      <a:pt x="156" y="7"/>
                    </a:moveTo>
                    <a:cubicBezTo>
                      <a:pt x="158" y="5"/>
                      <a:pt x="161" y="3"/>
                      <a:pt x="163" y="3"/>
                    </a:cubicBezTo>
                    <a:cubicBezTo>
                      <a:pt x="163" y="3"/>
                      <a:pt x="164" y="3"/>
                      <a:pt x="164" y="4"/>
                    </a:cubicBezTo>
                    <a:cubicBezTo>
                      <a:pt x="169" y="4"/>
                      <a:pt x="172" y="13"/>
                      <a:pt x="172" y="16"/>
                    </a:cubicBezTo>
                    <a:cubicBezTo>
                      <a:pt x="173" y="18"/>
                      <a:pt x="172" y="21"/>
                      <a:pt x="173" y="24"/>
                    </a:cubicBezTo>
                    <a:cubicBezTo>
                      <a:pt x="174" y="26"/>
                      <a:pt x="176" y="27"/>
                      <a:pt x="175" y="30"/>
                    </a:cubicBezTo>
                    <a:cubicBezTo>
                      <a:pt x="174" y="33"/>
                      <a:pt x="172" y="40"/>
                      <a:pt x="167" y="43"/>
                    </a:cubicBezTo>
                    <a:cubicBezTo>
                      <a:pt x="163" y="44"/>
                      <a:pt x="157" y="45"/>
                      <a:pt x="153" y="45"/>
                    </a:cubicBezTo>
                    <a:cubicBezTo>
                      <a:pt x="148" y="46"/>
                      <a:pt x="145" y="47"/>
                      <a:pt x="140" y="48"/>
                    </a:cubicBezTo>
                    <a:cubicBezTo>
                      <a:pt x="137" y="48"/>
                      <a:pt x="134" y="49"/>
                      <a:pt x="132" y="49"/>
                    </a:cubicBezTo>
                    <a:cubicBezTo>
                      <a:pt x="129" y="49"/>
                      <a:pt x="127" y="48"/>
                      <a:pt x="126" y="48"/>
                    </a:cubicBezTo>
                    <a:cubicBezTo>
                      <a:pt x="126" y="48"/>
                      <a:pt x="125" y="49"/>
                      <a:pt x="125" y="50"/>
                    </a:cubicBezTo>
                    <a:cubicBezTo>
                      <a:pt x="120" y="48"/>
                      <a:pt x="118" y="41"/>
                      <a:pt x="112" y="39"/>
                    </a:cubicBezTo>
                    <a:cubicBezTo>
                      <a:pt x="109" y="38"/>
                      <a:pt x="107" y="38"/>
                      <a:pt x="104" y="38"/>
                    </a:cubicBezTo>
                    <a:cubicBezTo>
                      <a:pt x="99" y="38"/>
                      <a:pt x="94" y="39"/>
                      <a:pt x="88" y="39"/>
                    </a:cubicBezTo>
                    <a:cubicBezTo>
                      <a:pt x="83" y="40"/>
                      <a:pt x="81" y="41"/>
                      <a:pt x="76" y="41"/>
                    </a:cubicBezTo>
                    <a:cubicBezTo>
                      <a:pt x="75" y="41"/>
                      <a:pt x="75" y="41"/>
                      <a:pt x="75" y="41"/>
                    </a:cubicBezTo>
                    <a:cubicBezTo>
                      <a:pt x="72" y="41"/>
                      <a:pt x="70" y="38"/>
                      <a:pt x="67" y="37"/>
                    </a:cubicBezTo>
                    <a:cubicBezTo>
                      <a:pt x="67" y="37"/>
                      <a:pt x="66" y="37"/>
                      <a:pt x="65" y="37"/>
                    </a:cubicBezTo>
                    <a:cubicBezTo>
                      <a:pt x="55" y="37"/>
                      <a:pt x="49" y="40"/>
                      <a:pt x="38" y="40"/>
                    </a:cubicBezTo>
                    <a:cubicBezTo>
                      <a:pt x="38" y="35"/>
                      <a:pt x="53" y="29"/>
                      <a:pt x="64" y="29"/>
                    </a:cubicBezTo>
                    <a:cubicBezTo>
                      <a:pt x="71" y="29"/>
                      <a:pt x="75" y="33"/>
                      <a:pt x="84" y="33"/>
                    </a:cubicBezTo>
                    <a:cubicBezTo>
                      <a:pt x="84" y="33"/>
                      <a:pt x="84" y="33"/>
                      <a:pt x="85" y="33"/>
                    </a:cubicBezTo>
                    <a:cubicBezTo>
                      <a:pt x="93" y="33"/>
                      <a:pt x="93" y="31"/>
                      <a:pt x="100" y="29"/>
                    </a:cubicBezTo>
                    <a:cubicBezTo>
                      <a:pt x="108" y="27"/>
                      <a:pt x="126" y="24"/>
                      <a:pt x="133" y="21"/>
                    </a:cubicBezTo>
                    <a:cubicBezTo>
                      <a:pt x="142" y="17"/>
                      <a:pt x="145" y="11"/>
                      <a:pt x="154" y="6"/>
                    </a:cubicBezTo>
                    <a:cubicBezTo>
                      <a:pt x="156" y="7"/>
                      <a:pt x="156" y="7"/>
                      <a:pt x="156" y="7"/>
                    </a:cubicBezTo>
                    <a:moveTo>
                      <a:pt x="171" y="0"/>
                    </a:moveTo>
                    <a:cubicBezTo>
                      <a:pt x="165" y="0"/>
                      <a:pt x="159" y="1"/>
                      <a:pt x="152" y="3"/>
                    </a:cubicBezTo>
                    <a:cubicBezTo>
                      <a:pt x="152" y="3"/>
                      <a:pt x="152" y="3"/>
                      <a:pt x="152" y="3"/>
                    </a:cubicBezTo>
                    <a:cubicBezTo>
                      <a:pt x="150" y="8"/>
                      <a:pt x="129" y="17"/>
                      <a:pt x="113" y="24"/>
                    </a:cubicBezTo>
                    <a:cubicBezTo>
                      <a:pt x="103" y="29"/>
                      <a:pt x="97" y="30"/>
                      <a:pt x="91" y="30"/>
                    </a:cubicBezTo>
                    <a:cubicBezTo>
                      <a:pt x="88" y="30"/>
                      <a:pt x="85" y="30"/>
                      <a:pt x="82" y="29"/>
                    </a:cubicBezTo>
                    <a:cubicBezTo>
                      <a:pt x="76" y="27"/>
                      <a:pt x="71" y="25"/>
                      <a:pt x="62" y="25"/>
                    </a:cubicBezTo>
                    <a:cubicBezTo>
                      <a:pt x="60" y="25"/>
                      <a:pt x="58" y="25"/>
                      <a:pt x="55" y="26"/>
                    </a:cubicBezTo>
                    <a:cubicBezTo>
                      <a:pt x="42" y="27"/>
                      <a:pt x="35" y="34"/>
                      <a:pt x="27" y="43"/>
                    </a:cubicBezTo>
                    <a:cubicBezTo>
                      <a:pt x="18" y="52"/>
                      <a:pt x="18" y="60"/>
                      <a:pt x="8" y="70"/>
                    </a:cubicBezTo>
                    <a:cubicBezTo>
                      <a:pt x="0" y="77"/>
                      <a:pt x="2" y="83"/>
                      <a:pt x="9" y="83"/>
                    </a:cubicBezTo>
                    <a:cubicBezTo>
                      <a:pt x="11" y="83"/>
                      <a:pt x="13" y="82"/>
                      <a:pt x="15" y="82"/>
                    </a:cubicBezTo>
                    <a:cubicBezTo>
                      <a:pt x="21" y="79"/>
                      <a:pt x="25" y="79"/>
                      <a:pt x="29" y="79"/>
                    </a:cubicBezTo>
                    <a:cubicBezTo>
                      <a:pt x="29" y="79"/>
                      <a:pt x="30" y="79"/>
                      <a:pt x="31" y="79"/>
                    </a:cubicBezTo>
                    <a:cubicBezTo>
                      <a:pt x="32" y="79"/>
                      <a:pt x="33" y="79"/>
                      <a:pt x="34" y="79"/>
                    </a:cubicBezTo>
                    <a:cubicBezTo>
                      <a:pt x="36" y="79"/>
                      <a:pt x="38" y="79"/>
                      <a:pt x="41" y="79"/>
                    </a:cubicBezTo>
                    <a:cubicBezTo>
                      <a:pt x="53" y="78"/>
                      <a:pt x="52" y="73"/>
                      <a:pt x="55" y="62"/>
                    </a:cubicBezTo>
                    <a:cubicBezTo>
                      <a:pt x="58" y="51"/>
                      <a:pt x="69" y="49"/>
                      <a:pt x="79" y="46"/>
                    </a:cubicBezTo>
                    <a:cubicBezTo>
                      <a:pt x="80" y="46"/>
                      <a:pt x="82" y="46"/>
                      <a:pt x="83" y="46"/>
                    </a:cubicBezTo>
                    <a:cubicBezTo>
                      <a:pt x="91" y="46"/>
                      <a:pt x="98" y="51"/>
                      <a:pt x="110" y="53"/>
                    </a:cubicBezTo>
                    <a:cubicBezTo>
                      <a:pt x="114" y="54"/>
                      <a:pt x="119" y="55"/>
                      <a:pt x="124" y="55"/>
                    </a:cubicBezTo>
                    <a:cubicBezTo>
                      <a:pt x="136" y="55"/>
                      <a:pt x="151" y="53"/>
                      <a:pt x="165" y="49"/>
                    </a:cubicBezTo>
                    <a:cubicBezTo>
                      <a:pt x="186" y="43"/>
                      <a:pt x="186" y="38"/>
                      <a:pt x="187" y="24"/>
                    </a:cubicBezTo>
                    <a:cubicBezTo>
                      <a:pt x="189" y="10"/>
                      <a:pt x="176" y="9"/>
                      <a:pt x="172" y="1"/>
                    </a:cubicBezTo>
                    <a:cubicBezTo>
                      <a:pt x="172" y="0"/>
                      <a:pt x="172" y="0"/>
                      <a:pt x="171" y="0"/>
                    </a:cubicBezTo>
                  </a:path>
                </a:pathLst>
              </a:custGeom>
              <a:solidFill>
                <a:srgbClr val="5A51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27" name="Freeform 1821">
                <a:extLst>
                  <a:ext uri="{FF2B5EF4-FFF2-40B4-BE49-F238E27FC236}">
                    <a16:creationId xmlns:a16="http://schemas.microsoft.com/office/drawing/2014/main" id="{CE40EE41-B6CE-438A-8D6F-17FB612FCB9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041" y="3994"/>
                <a:ext cx="206" cy="54"/>
              </a:xfrm>
              <a:custGeom>
                <a:avLst/>
                <a:gdLst>
                  <a:gd name="T0" fmla="*/ 90 w 167"/>
                  <a:gd name="T1" fmla="*/ 69 h 43"/>
                  <a:gd name="T2" fmla="*/ 70 w 167"/>
                  <a:gd name="T3" fmla="*/ 78 h 43"/>
                  <a:gd name="T4" fmla="*/ 57 w 167"/>
                  <a:gd name="T5" fmla="*/ 92 h 43"/>
                  <a:gd name="T6" fmla="*/ 53 w 167"/>
                  <a:gd name="T7" fmla="*/ 92 h 43"/>
                  <a:gd name="T8" fmla="*/ 43 w 167"/>
                  <a:gd name="T9" fmla="*/ 87 h 43"/>
                  <a:gd name="T10" fmla="*/ 0 w 167"/>
                  <a:gd name="T11" fmla="*/ 99 h 43"/>
                  <a:gd name="T12" fmla="*/ 26 w 167"/>
                  <a:gd name="T13" fmla="*/ 107 h 43"/>
                  <a:gd name="T14" fmla="*/ 80 w 167"/>
                  <a:gd name="T15" fmla="*/ 98 h 43"/>
                  <a:gd name="T16" fmla="*/ 90 w 167"/>
                  <a:gd name="T17" fmla="*/ 69 h 43"/>
                  <a:gd name="T18" fmla="*/ 385 w 167"/>
                  <a:gd name="T19" fmla="*/ 0 h 43"/>
                  <a:gd name="T20" fmla="*/ 369 w 167"/>
                  <a:gd name="T21" fmla="*/ 8 h 43"/>
                  <a:gd name="T22" fmla="*/ 359 w 167"/>
                  <a:gd name="T23" fmla="*/ 16 h 43"/>
                  <a:gd name="T24" fmla="*/ 337 w 167"/>
                  <a:gd name="T25" fmla="*/ 20 h 43"/>
                  <a:gd name="T26" fmla="*/ 281 w 167"/>
                  <a:gd name="T27" fmla="*/ 31 h 43"/>
                  <a:gd name="T28" fmla="*/ 178 w 167"/>
                  <a:gd name="T29" fmla="*/ 48 h 43"/>
                  <a:gd name="T30" fmla="*/ 208 w 167"/>
                  <a:gd name="T31" fmla="*/ 64 h 43"/>
                  <a:gd name="T32" fmla="*/ 386 w 167"/>
                  <a:gd name="T33" fmla="*/ 20 h 43"/>
                  <a:gd name="T34" fmla="*/ 385 w 167"/>
                  <a:gd name="T35" fmla="*/ 0 h 43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167" h="43">
                    <a:moveTo>
                      <a:pt x="39" y="28"/>
                    </a:moveTo>
                    <a:cubicBezTo>
                      <a:pt x="36" y="29"/>
                      <a:pt x="33" y="30"/>
                      <a:pt x="30" y="31"/>
                    </a:cubicBezTo>
                    <a:cubicBezTo>
                      <a:pt x="29" y="34"/>
                      <a:pt x="28" y="37"/>
                      <a:pt x="24" y="37"/>
                    </a:cubicBezTo>
                    <a:cubicBezTo>
                      <a:pt x="23" y="37"/>
                      <a:pt x="23" y="37"/>
                      <a:pt x="23" y="37"/>
                    </a:cubicBezTo>
                    <a:cubicBezTo>
                      <a:pt x="21" y="36"/>
                      <a:pt x="20" y="36"/>
                      <a:pt x="19" y="35"/>
                    </a:cubicBezTo>
                    <a:cubicBezTo>
                      <a:pt x="13" y="37"/>
                      <a:pt x="7" y="39"/>
                      <a:pt x="0" y="40"/>
                    </a:cubicBezTo>
                    <a:cubicBezTo>
                      <a:pt x="2" y="42"/>
                      <a:pt x="6" y="43"/>
                      <a:pt x="11" y="43"/>
                    </a:cubicBezTo>
                    <a:cubicBezTo>
                      <a:pt x="19" y="43"/>
                      <a:pt x="28" y="41"/>
                      <a:pt x="35" y="39"/>
                    </a:cubicBezTo>
                    <a:cubicBezTo>
                      <a:pt x="43" y="37"/>
                      <a:pt x="38" y="32"/>
                      <a:pt x="39" y="28"/>
                    </a:cubicBezTo>
                    <a:moveTo>
                      <a:pt x="166" y="0"/>
                    </a:moveTo>
                    <a:cubicBezTo>
                      <a:pt x="164" y="1"/>
                      <a:pt x="162" y="2"/>
                      <a:pt x="159" y="3"/>
                    </a:cubicBezTo>
                    <a:cubicBezTo>
                      <a:pt x="158" y="4"/>
                      <a:pt x="157" y="5"/>
                      <a:pt x="155" y="6"/>
                    </a:cubicBezTo>
                    <a:cubicBezTo>
                      <a:pt x="153" y="7"/>
                      <a:pt x="149" y="8"/>
                      <a:pt x="145" y="8"/>
                    </a:cubicBezTo>
                    <a:cubicBezTo>
                      <a:pt x="138" y="10"/>
                      <a:pt x="130" y="12"/>
                      <a:pt x="122" y="13"/>
                    </a:cubicBezTo>
                    <a:cubicBezTo>
                      <a:pt x="108" y="16"/>
                      <a:pt x="92" y="17"/>
                      <a:pt x="77" y="19"/>
                    </a:cubicBezTo>
                    <a:cubicBezTo>
                      <a:pt x="85" y="22"/>
                      <a:pt x="90" y="26"/>
                      <a:pt x="90" y="26"/>
                    </a:cubicBezTo>
                    <a:cubicBezTo>
                      <a:pt x="167" y="8"/>
                      <a:pt x="167" y="8"/>
                      <a:pt x="167" y="8"/>
                    </a:cubicBezTo>
                    <a:cubicBezTo>
                      <a:pt x="167" y="8"/>
                      <a:pt x="166" y="5"/>
                      <a:pt x="166" y="0"/>
                    </a:cubicBezTo>
                  </a:path>
                </a:pathLst>
              </a:custGeom>
              <a:solidFill>
                <a:srgbClr val="4C42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28" name="Freeform 1822">
                <a:extLst>
                  <a:ext uri="{FF2B5EF4-FFF2-40B4-BE49-F238E27FC236}">
                    <a16:creationId xmlns:a16="http://schemas.microsoft.com/office/drawing/2014/main" id="{01E475E1-ADC7-466D-9374-7910F5505DF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027" y="3962"/>
                <a:ext cx="219" cy="82"/>
              </a:xfrm>
              <a:custGeom>
                <a:avLst/>
                <a:gdLst>
                  <a:gd name="T0" fmla="*/ 72 w 177"/>
                  <a:gd name="T1" fmla="*/ 62 h 66"/>
                  <a:gd name="T2" fmla="*/ 57 w 177"/>
                  <a:gd name="T3" fmla="*/ 87 h 66"/>
                  <a:gd name="T4" fmla="*/ 24 w 177"/>
                  <a:gd name="T5" fmla="*/ 93 h 66"/>
                  <a:gd name="T6" fmla="*/ 0 w 177"/>
                  <a:gd name="T7" fmla="*/ 93 h 66"/>
                  <a:gd name="T8" fmla="*/ 17 w 177"/>
                  <a:gd name="T9" fmla="*/ 111 h 66"/>
                  <a:gd name="T10" fmla="*/ 26 w 177"/>
                  <a:gd name="T11" fmla="*/ 153 h 66"/>
                  <a:gd name="T12" fmla="*/ 26 w 177"/>
                  <a:gd name="T13" fmla="*/ 158 h 66"/>
                  <a:gd name="T14" fmla="*/ 71 w 177"/>
                  <a:gd name="T15" fmla="*/ 145 h 66"/>
                  <a:gd name="T16" fmla="*/ 61 w 177"/>
                  <a:gd name="T17" fmla="*/ 134 h 66"/>
                  <a:gd name="T18" fmla="*/ 58 w 177"/>
                  <a:gd name="T19" fmla="*/ 109 h 66"/>
                  <a:gd name="T20" fmla="*/ 89 w 177"/>
                  <a:gd name="T21" fmla="*/ 96 h 66"/>
                  <a:gd name="T22" fmla="*/ 89 w 177"/>
                  <a:gd name="T23" fmla="*/ 96 h 66"/>
                  <a:gd name="T24" fmla="*/ 89 w 177"/>
                  <a:gd name="T25" fmla="*/ 96 h 66"/>
                  <a:gd name="T26" fmla="*/ 88 w 177"/>
                  <a:gd name="T27" fmla="*/ 97 h 66"/>
                  <a:gd name="T28" fmla="*/ 105 w 177"/>
                  <a:gd name="T29" fmla="*/ 96 h 66"/>
                  <a:gd name="T30" fmla="*/ 125 w 177"/>
                  <a:gd name="T31" fmla="*/ 101 h 66"/>
                  <a:gd name="T32" fmla="*/ 110 w 177"/>
                  <a:gd name="T33" fmla="*/ 109 h 66"/>
                  <a:gd name="T34" fmla="*/ 97 w 177"/>
                  <a:gd name="T35" fmla="*/ 129 h 66"/>
                  <a:gd name="T36" fmla="*/ 97 w 177"/>
                  <a:gd name="T37" fmla="*/ 135 h 66"/>
                  <a:gd name="T38" fmla="*/ 118 w 177"/>
                  <a:gd name="T39" fmla="*/ 128 h 66"/>
                  <a:gd name="T40" fmla="*/ 148 w 177"/>
                  <a:gd name="T41" fmla="*/ 108 h 66"/>
                  <a:gd name="T42" fmla="*/ 181 w 177"/>
                  <a:gd name="T43" fmla="*/ 102 h 66"/>
                  <a:gd name="T44" fmla="*/ 207 w 177"/>
                  <a:gd name="T45" fmla="*/ 108 h 66"/>
                  <a:gd name="T46" fmla="*/ 312 w 177"/>
                  <a:gd name="T47" fmla="*/ 93 h 66"/>
                  <a:gd name="T48" fmla="*/ 366 w 177"/>
                  <a:gd name="T49" fmla="*/ 81 h 66"/>
                  <a:gd name="T50" fmla="*/ 364 w 177"/>
                  <a:gd name="T51" fmla="*/ 81 h 66"/>
                  <a:gd name="T52" fmla="*/ 356 w 177"/>
                  <a:gd name="T53" fmla="*/ 81 h 66"/>
                  <a:gd name="T54" fmla="*/ 343 w 177"/>
                  <a:gd name="T55" fmla="*/ 75 h 66"/>
                  <a:gd name="T56" fmla="*/ 335 w 177"/>
                  <a:gd name="T57" fmla="*/ 75 h 66"/>
                  <a:gd name="T58" fmla="*/ 317 w 177"/>
                  <a:gd name="T59" fmla="*/ 77 h 66"/>
                  <a:gd name="T60" fmla="*/ 294 w 177"/>
                  <a:gd name="T61" fmla="*/ 81 h 66"/>
                  <a:gd name="T62" fmla="*/ 286 w 177"/>
                  <a:gd name="T63" fmla="*/ 78 h 66"/>
                  <a:gd name="T64" fmla="*/ 273 w 177"/>
                  <a:gd name="T65" fmla="*/ 96 h 66"/>
                  <a:gd name="T66" fmla="*/ 247 w 177"/>
                  <a:gd name="T67" fmla="*/ 70 h 66"/>
                  <a:gd name="T68" fmla="*/ 220 w 177"/>
                  <a:gd name="T69" fmla="*/ 66 h 66"/>
                  <a:gd name="T70" fmla="*/ 121 w 177"/>
                  <a:gd name="T71" fmla="*/ 93 h 66"/>
                  <a:gd name="T72" fmla="*/ 120 w 177"/>
                  <a:gd name="T73" fmla="*/ 93 h 66"/>
                  <a:gd name="T74" fmla="*/ 135 w 177"/>
                  <a:gd name="T75" fmla="*/ 77 h 66"/>
                  <a:gd name="T76" fmla="*/ 130 w 177"/>
                  <a:gd name="T77" fmla="*/ 78 h 66"/>
                  <a:gd name="T78" fmla="*/ 118 w 177"/>
                  <a:gd name="T79" fmla="*/ 81 h 66"/>
                  <a:gd name="T80" fmla="*/ 72 w 177"/>
                  <a:gd name="T81" fmla="*/ 62 h 66"/>
                  <a:gd name="T82" fmla="*/ 369 w 177"/>
                  <a:gd name="T83" fmla="*/ 0 h 66"/>
                  <a:gd name="T84" fmla="*/ 183 w 177"/>
                  <a:gd name="T85" fmla="*/ 39 h 66"/>
                  <a:gd name="T86" fmla="*/ 148 w 177"/>
                  <a:gd name="T87" fmla="*/ 66 h 66"/>
                  <a:gd name="T88" fmla="*/ 214 w 177"/>
                  <a:gd name="T89" fmla="*/ 39 h 66"/>
                  <a:gd name="T90" fmla="*/ 265 w 177"/>
                  <a:gd name="T91" fmla="*/ 37 h 66"/>
                  <a:gd name="T92" fmla="*/ 278 w 177"/>
                  <a:gd name="T93" fmla="*/ 32 h 66"/>
                  <a:gd name="T94" fmla="*/ 303 w 177"/>
                  <a:gd name="T95" fmla="*/ 31 h 66"/>
                  <a:gd name="T96" fmla="*/ 317 w 177"/>
                  <a:gd name="T97" fmla="*/ 31 h 66"/>
                  <a:gd name="T98" fmla="*/ 328 w 177"/>
                  <a:gd name="T99" fmla="*/ 31 h 66"/>
                  <a:gd name="T100" fmla="*/ 335 w 177"/>
                  <a:gd name="T101" fmla="*/ 31 h 66"/>
                  <a:gd name="T102" fmla="*/ 379 w 177"/>
                  <a:gd name="T103" fmla="*/ 17 h 66"/>
                  <a:gd name="T104" fmla="*/ 398 w 177"/>
                  <a:gd name="T105" fmla="*/ 70 h 66"/>
                  <a:gd name="T106" fmla="*/ 414 w 177"/>
                  <a:gd name="T107" fmla="*/ 62 h 66"/>
                  <a:gd name="T108" fmla="*/ 414 w 177"/>
                  <a:gd name="T109" fmla="*/ 62 h 66"/>
                  <a:gd name="T110" fmla="*/ 396 w 177"/>
                  <a:gd name="T111" fmla="*/ 24 h 66"/>
                  <a:gd name="T112" fmla="*/ 369 w 177"/>
                  <a:gd name="T113" fmla="*/ 0 h 6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177" h="66">
                    <a:moveTo>
                      <a:pt x="31" y="26"/>
                    </a:moveTo>
                    <a:cubicBezTo>
                      <a:pt x="31" y="26"/>
                      <a:pt x="28" y="31"/>
                      <a:pt x="24" y="36"/>
                    </a:cubicBezTo>
                    <a:cubicBezTo>
                      <a:pt x="21" y="39"/>
                      <a:pt x="15" y="39"/>
                      <a:pt x="10" y="39"/>
                    </a:cubicBezTo>
                    <a:cubicBezTo>
                      <a:pt x="5" y="39"/>
                      <a:pt x="0" y="39"/>
                      <a:pt x="0" y="39"/>
                    </a:cubicBezTo>
                    <a:cubicBezTo>
                      <a:pt x="0" y="39"/>
                      <a:pt x="3" y="44"/>
                      <a:pt x="7" y="47"/>
                    </a:cubicBezTo>
                    <a:cubicBezTo>
                      <a:pt x="12" y="50"/>
                      <a:pt x="9" y="56"/>
                      <a:pt x="11" y="64"/>
                    </a:cubicBezTo>
                    <a:cubicBezTo>
                      <a:pt x="11" y="65"/>
                      <a:pt x="11" y="65"/>
                      <a:pt x="11" y="66"/>
                    </a:cubicBezTo>
                    <a:cubicBezTo>
                      <a:pt x="18" y="65"/>
                      <a:pt x="24" y="63"/>
                      <a:pt x="30" y="61"/>
                    </a:cubicBezTo>
                    <a:cubicBezTo>
                      <a:pt x="28" y="59"/>
                      <a:pt x="27" y="57"/>
                      <a:pt x="26" y="56"/>
                    </a:cubicBezTo>
                    <a:cubicBezTo>
                      <a:pt x="24" y="52"/>
                      <a:pt x="24" y="49"/>
                      <a:pt x="25" y="46"/>
                    </a:cubicBezTo>
                    <a:cubicBezTo>
                      <a:pt x="27" y="42"/>
                      <a:pt x="31" y="42"/>
                      <a:pt x="38" y="40"/>
                    </a:cubicBezTo>
                    <a:cubicBezTo>
                      <a:pt x="38" y="40"/>
                      <a:pt x="38" y="40"/>
                      <a:pt x="38" y="40"/>
                    </a:cubicBezTo>
                    <a:cubicBezTo>
                      <a:pt x="38" y="40"/>
                      <a:pt x="38" y="40"/>
                      <a:pt x="38" y="40"/>
                    </a:cubicBezTo>
                    <a:cubicBezTo>
                      <a:pt x="37" y="41"/>
                      <a:pt x="37" y="41"/>
                      <a:pt x="37" y="41"/>
                    </a:cubicBezTo>
                    <a:cubicBezTo>
                      <a:pt x="38" y="40"/>
                      <a:pt x="42" y="40"/>
                      <a:pt x="45" y="40"/>
                    </a:cubicBezTo>
                    <a:cubicBezTo>
                      <a:pt x="49" y="40"/>
                      <a:pt x="52" y="40"/>
                      <a:pt x="53" y="42"/>
                    </a:cubicBezTo>
                    <a:cubicBezTo>
                      <a:pt x="54" y="44"/>
                      <a:pt x="50" y="45"/>
                      <a:pt x="47" y="46"/>
                    </a:cubicBezTo>
                    <a:cubicBezTo>
                      <a:pt x="41" y="49"/>
                      <a:pt x="42" y="51"/>
                      <a:pt x="41" y="55"/>
                    </a:cubicBezTo>
                    <a:cubicBezTo>
                      <a:pt x="41" y="56"/>
                      <a:pt x="41" y="56"/>
                      <a:pt x="41" y="57"/>
                    </a:cubicBezTo>
                    <a:cubicBezTo>
                      <a:pt x="44" y="56"/>
                      <a:pt x="47" y="55"/>
                      <a:pt x="50" y="54"/>
                    </a:cubicBezTo>
                    <a:cubicBezTo>
                      <a:pt x="51" y="51"/>
                      <a:pt x="54" y="48"/>
                      <a:pt x="63" y="45"/>
                    </a:cubicBezTo>
                    <a:cubicBezTo>
                      <a:pt x="68" y="44"/>
                      <a:pt x="73" y="43"/>
                      <a:pt x="77" y="43"/>
                    </a:cubicBezTo>
                    <a:cubicBezTo>
                      <a:pt x="81" y="43"/>
                      <a:pt x="85" y="44"/>
                      <a:pt x="88" y="45"/>
                    </a:cubicBezTo>
                    <a:cubicBezTo>
                      <a:pt x="103" y="43"/>
                      <a:pt x="119" y="42"/>
                      <a:pt x="133" y="39"/>
                    </a:cubicBezTo>
                    <a:cubicBezTo>
                      <a:pt x="141" y="38"/>
                      <a:pt x="149" y="36"/>
                      <a:pt x="156" y="34"/>
                    </a:cubicBezTo>
                    <a:cubicBezTo>
                      <a:pt x="156" y="34"/>
                      <a:pt x="156" y="34"/>
                      <a:pt x="155" y="34"/>
                    </a:cubicBezTo>
                    <a:cubicBezTo>
                      <a:pt x="154" y="34"/>
                      <a:pt x="153" y="34"/>
                      <a:pt x="152" y="34"/>
                    </a:cubicBezTo>
                    <a:cubicBezTo>
                      <a:pt x="149" y="34"/>
                      <a:pt x="148" y="32"/>
                      <a:pt x="146" y="31"/>
                    </a:cubicBezTo>
                    <a:cubicBezTo>
                      <a:pt x="145" y="31"/>
                      <a:pt x="144" y="31"/>
                      <a:pt x="143" y="31"/>
                    </a:cubicBezTo>
                    <a:cubicBezTo>
                      <a:pt x="140" y="31"/>
                      <a:pt x="138" y="32"/>
                      <a:pt x="135" y="32"/>
                    </a:cubicBezTo>
                    <a:cubicBezTo>
                      <a:pt x="132" y="33"/>
                      <a:pt x="128" y="34"/>
                      <a:pt x="125" y="34"/>
                    </a:cubicBezTo>
                    <a:cubicBezTo>
                      <a:pt x="124" y="34"/>
                      <a:pt x="123" y="34"/>
                      <a:pt x="122" y="33"/>
                    </a:cubicBezTo>
                    <a:cubicBezTo>
                      <a:pt x="121" y="35"/>
                      <a:pt x="120" y="37"/>
                      <a:pt x="117" y="40"/>
                    </a:cubicBezTo>
                    <a:cubicBezTo>
                      <a:pt x="113" y="36"/>
                      <a:pt x="110" y="33"/>
                      <a:pt x="106" y="29"/>
                    </a:cubicBezTo>
                    <a:cubicBezTo>
                      <a:pt x="103" y="29"/>
                      <a:pt x="96" y="28"/>
                      <a:pt x="94" y="28"/>
                    </a:cubicBezTo>
                    <a:cubicBezTo>
                      <a:pt x="76" y="30"/>
                      <a:pt x="73" y="39"/>
                      <a:pt x="52" y="39"/>
                    </a:cubicBezTo>
                    <a:cubicBezTo>
                      <a:pt x="52" y="39"/>
                      <a:pt x="51" y="39"/>
                      <a:pt x="51" y="39"/>
                    </a:cubicBezTo>
                    <a:cubicBezTo>
                      <a:pt x="52" y="37"/>
                      <a:pt x="54" y="35"/>
                      <a:pt x="57" y="32"/>
                    </a:cubicBezTo>
                    <a:cubicBezTo>
                      <a:pt x="56" y="32"/>
                      <a:pt x="56" y="33"/>
                      <a:pt x="56" y="33"/>
                    </a:cubicBezTo>
                    <a:cubicBezTo>
                      <a:pt x="54" y="33"/>
                      <a:pt x="52" y="34"/>
                      <a:pt x="50" y="34"/>
                    </a:cubicBezTo>
                    <a:cubicBezTo>
                      <a:pt x="41" y="34"/>
                      <a:pt x="31" y="26"/>
                      <a:pt x="31" y="26"/>
                    </a:cubicBezTo>
                    <a:moveTo>
                      <a:pt x="158" y="0"/>
                    </a:moveTo>
                    <a:cubicBezTo>
                      <a:pt x="144" y="14"/>
                      <a:pt x="90" y="14"/>
                      <a:pt x="78" y="16"/>
                    </a:cubicBezTo>
                    <a:cubicBezTo>
                      <a:pt x="69" y="17"/>
                      <a:pt x="67" y="23"/>
                      <a:pt x="63" y="28"/>
                    </a:cubicBezTo>
                    <a:cubicBezTo>
                      <a:pt x="71" y="22"/>
                      <a:pt x="82" y="17"/>
                      <a:pt x="91" y="16"/>
                    </a:cubicBezTo>
                    <a:cubicBezTo>
                      <a:pt x="99" y="15"/>
                      <a:pt x="106" y="15"/>
                      <a:pt x="113" y="15"/>
                    </a:cubicBezTo>
                    <a:cubicBezTo>
                      <a:pt x="115" y="15"/>
                      <a:pt x="117" y="14"/>
                      <a:pt x="119" y="14"/>
                    </a:cubicBezTo>
                    <a:cubicBezTo>
                      <a:pt x="122" y="13"/>
                      <a:pt x="126" y="13"/>
                      <a:pt x="129" y="13"/>
                    </a:cubicBezTo>
                    <a:cubicBezTo>
                      <a:pt x="131" y="13"/>
                      <a:pt x="133" y="13"/>
                      <a:pt x="135" y="13"/>
                    </a:cubicBezTo>
                    <a:cubicBezTo>
                      <a:pt x="136" y="13"/>
                      <a:pt x="138" y="13"/>
                      <a:pt x="140" y="13"/>
                    </a:cubicBezTo>
                    <a:cubicBezTo>
                      <a:pt x="141" y="13"/>
                      <a:pt x="142" y="13"/>
                      <a:pt x="143" y="13"/>
                    </a:cubicBezTo>
                    <a:cubicBezTo>
                      <a:pt x="152" y="13"/>
                      <a:pt x="155" y="7"/>
                      <a:pt x="162" y="7"/>
                    </a:cubicBezTo>
                    <a:cubicBezTo>
                      <a:pt x="166" y="12"/>
                      <a:pt x="175" y="23"/>
                      <a:pt x="170" y="29"/>
                    </a:cubicBezTo>
                    <a:cubicBezTo>
                      <a:pt x="173" y="28"/>
                      <a:pt x="175" y="27"/>
                      <a:pt x="177" y="26"/>
                    </a:cubicBezTo>
                    <a:cubicBezTo>
                      <a:pt x="177" y="26"/>
                      <a:pt x="177" y="26"/>
                      <a:pt x="177" y="26"/>
                    </a:cubicBezTo>
                    <a:cubicBezTo>
                      <a:pt x="177" y="20"/>
                      <a:pt x="173" y="15"/>
                      <a:pt x="169" y="10"/>
                    </a:cubicBezTo>
                    <a:cubicBezTo>
                      <a:pt x="165" y="4"/>
                      <a:pt x="158" y="0"/>
                      <a:pt x="158" y="0"/>
                    </a:cubicBezTo>
                  </a:path>
                </a:pathLst>
              </a:custGeom>
              <a:solidFill>
                <a:srgbClr val="5A51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29" name="Freeform 1823">
                <a:extLst>
                  <a:ext uri="{FF2B5EF4-FFF2-40B4-BE49-F238E27FC236}">
                    <a16:creationId xmlns:a16="http://schemas.microsoft.com/office/drawing/2014/main" id="{78F638D7-589E-42FF-B435-F6B21A9FA92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222" y="3525"/>
                <a:ext cx="66" cy="121"/>
              </a:xfrm>
              <a:custGeom>
                <a:avLst/>
                <a:gdLst>
                  <a:gd name="T0" fmla="*/ 116 w 53"/>
                  <a:gd name="T1" fmla="*/ 130 h 98"/>
                  <a:gd name="T2" fmla="*/ 96 w 53"/>
                  <a:gd name="T3" fmla="*/ 144 h 98"/>
                  <a:gd name="T4" fmla="*/ 87 w 53"/>
                  <a:gd name="T5" fmla="*/ 142 h 98"/>
                  <a:gd name="T6" fmla="*/ 46 w 53"/>
                  <a:gd name="T7" fmla="*/ 167 h 98"/>
                  <a:gd name="T8" fmla="*/ 19 w 53"/>
                  <a:gd name="T9" fmla="*/ 193 h 98"/>
                  <a:gd name="T10" fmla="*/ 0 w 53"/>
                  <a:gd name="T11" fmla="*/ 227 h 98"/>
                  <a:gd name="T12" fmla="*/ 70 w 53"/>
                  <a:gd name="T13" fmla="*/ 195 h 98"/>
                  <a:gd name="T14" fmla="*/ 116 w 53"/>
                  <a:gd name="T15" fmla="*/ 130 h 98"/>
                  <a:gd name="T16" fmla="*/ 95 w 53"/>
                  <a:gd name="T17" fmla="*/ 0 h 98"/>
                  <a:gd name="T18" fmla="*/ 80 w 53"/>
                  <a:gd name="T19" fmla="*/ 0 h 98"/>
                  <a:gd name="T20" fmla="*/ 127 w 53"/>
                  <a:gd name="T21" fmla="*/ 21 h 98"/>
                  <a:gd name="T22" fmla="*/ 95 w 53"/>
                  <a:gd name="T23" fmla="*/ 0 h 98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53" h="98">
                    <a:moveTo>
                      <a:pt x="48" y="56"/>
                    </a:moveTo>
                    <a:cubicBezTo>
                      <a:pt x="46" y="58"/>
                      <a:pt x="44" y="61"/>
                      <a:pt x="40" y="62"/>
                    </a:cubicBezTo>
                    <a:cubicBezTo>
                      <a:pt x="36" y="61"/>
                      <a:pt x="36" y="61"/>
                      <a:pt x="36" y="61"/>
                    </a:cubicBezTo>
                    <a:cubicBezTo>
                      <a:pt x="35" y="65"/>
                      <a:pt x="31" y="69"/>
                      <a:pt x="19" y="71"/>
                    </a:cubicBezTo>
                    <a:cubicBezTo>
                      <a:pt x="23" y="77"/>
                      <a:pt x="17" y="80"/>
                      <a:pt x="8" y="83"/>
                    </a:cubicBezTo>
                    <a:cubicBezTo>
                      <a:pt x="4" y="88"/>
                      <a:pt x="1" y="93"/>
                      <a:pt x="0" y="98"/>
                    </a:cubicBezTo>
                    <a:cubicBezTo>
                      <a:pt x="12" y="94"/>
                      <a:pt x="21" y="91"/>
                      <a:pt x="29" y="84"/>
                    </a:cubicBezTo>
                    <a:cubicBezTo>
                      <a:pt x="40" y="74"/>
                      <a:pt x="45" y="66"/>
                      <a:pt x="48" y="56"/>
                    </a:cubicBezTo>
                    <a:moveTo>
                      <a:pt x="39" y="0"/>
                    </a:moveTo>
                    <a:cubicBezTo>
                      <a:pt x="37" y="0"/>
                      <a:pt x="35" y="0"/>
                      <a:pt x="33" y="0"/>
                    </a:cubicBezTo>
                    <a:cubicBezTo>
                      <a:pt x="41" y="3"/>
                      <a:pt x="47" y="6"/>
                      <a:pt x="53" y="9"/>
                    </a:cubicBezTo>
                    <a:cubicBezTo>
                      <a:pt x="51" y="3"/>
                      <a:pt x="47" y="0"/>
                      <a:pt x="39" y="0"/>
                    </a:cubicBezTo>
                  </a:path>
                </a:pathLst>
              </a:custGeom>
              <a:solidFill>
                <a:srgbClr val="796F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30" name="Freeform 1824">
                <a:extLst>
                  <a:ext uri="{FF2B5EF4-FFF2-40B4-BE49-F238E27FC236}">
                    <a16:creationId xmlns:a16="http://schemas.microsoft.com/office/drawing/2014/main" id="{8B8185AB-47AB-450C-8CE9-8BC6EDFE074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191" y="3656"/>
                <a:ext cx="61" cy="105"/>
              </a:xfrm>
              <a:custGeom>
                <a:avLst/>
                <a:gdLst>
                  <a:gd name="T0" fmla="*/ 0 w 49"/>
                  <a:gd name="T1" fmla="*/ 168 h 85"/>
                  <a:gd name="T2" fmla="*/ 7 w 49"/>
                  <a:gd name="T3" fmla="*/ 184 h 85"/>
                  <a:gd name="T4" fmla="*/ 30 w 49"/>
                  <a:gd name="T5" fmla="*/ 194 h 85"/>
                  <a:gd name="T6" fmla="*/ 42 w 49"/>
                  <a:gd name="T7" fmla="*/ 199 h 85"/>
                  <a:gd name="T8" fmla="*/ 52 w 49"/>
                  <a:gd name="T9" fmla="*/ 199 h 85"/>
                  <a:gd name="T10" fmla="*/ 0 w 49"/>
                  <a:gd name="T11" fmla="*/ 168 h 85"/>
                  <a:gd name="T12" fmla="*/ 61 w 49"/>
                  <a:gd name="T13" fmla="*/ 0 h 85"/>
                  <a:gd name="T14" fmla="*/ 113 w 49"/>
                  <a:gd name="T15" fmla="*/ 51 h 85"/>
                  <a:gd name="T16" fmla="*/ 103 w 49"/>
                  <a:gd name="T17" fmla="*/ 57 h 85"/>
                  <a:gd name="T18" fmla="*/ 106 w 49"/>
                  <a:gd name="T19" fmla="*/ 57 h 85"/>
                  <a:gd name="T20" fmla="*/ 118 w 49"/>
                  <a:gd name="T21" fmla="*/ 58 h 85"/>
                  <a:gd name="T22" fmla="*/ 81 w 49"/>
                  <a:gd name="T23" fmla="*/ 26 h 85"/>
                  <a:gd name="T24" fmla="*/ 61 w 49"/>
                  <a:gd name="T25" fmla="*/ 0 h 8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49" h="85">
                    <a:moveTo>
                      <a:pt x="0" y="72"/>
                    </a:moveTo>
                    <a:cubicBezTo>
                      <a:pt x="2" y="74"/>
                      <a:pt x="3" y="77"/>
                      <a:pt x="3" y="79"/>
                    </a:cubicBezTo>
                    <a:cubicBezTo>
                      <a:pt x="6" y="80"/>
                      <a:pt x="9" y="82"/>
                      <a:pt x="12" y="83"/>
                    </a:cubicBezTo>
                    <a:cubicBezTo>
                      <a:pt x="14" y="84"/>
                      <a:pt x="16" y="85"/>
                      <a:pt x="18" y="85"/>
                    </a:cubicBezTo>
                    <a:cubicBezTo>
                      <a:pt x="19" y="85"/>
                      <a:pt x="21" y="85"/>
                      <a:pt x="22" y="85"/>
                    </a:cubicBezTo>
                    <a:cubicBezTo>
                      <a:pt x="13" y="82"/>
                      <a:pt x="5" y="78"/>
                      <a:pt x="0" y="72"/>
                    </a:cubicBezTo>
                    <a:moveTo>
                      <a:pt x="25" y="0"/>
                    </a:moveTo>
                    <a:cubicBezTo>
                      <a:pt x="27" y="8"/>
                      <a:pt x="35" y="15"/>
                      <a:pt x="47" y="22"/>
                    </a:cubicBezTo>
                    <a:cubicBezTo>
                      <a:pt x="46" y="23"/>
                      <a:pt x="44" y="23"/>
                      <a:pt x="43" y="24"/>
                    </a:cubicBezTo>
                    <a:cubicBezTo>
                      <a:pt x="44" y="24"/>
                      <a:pt x="44" y="24"/>
                      <a:pt x="44" y="24"/>
                    </a:cubicBezTo>
                    <a:cubicBezTo>
                      <a:pt x="46" y="24"/>
                      <a:pt x="48" y="25"/>
                      <a:pt x="49" y="25"/>
                    </a:cubicBezTo>
                    <a:cubicBezTo>
                      <a:pt x="46" y="20"/>
                      <a:pt x="36" y="15"/>
                      <a:pt x="34" y="11"/>
                    </a:cubicBezTo>
                    <a:cubicBezTo>
                      <a:pt x="29" y="4"/>
                      <a:pt x="29" y="1"/>
                      <a:pt x="25" y="0"/>
                    </a:cubicBezTo>
                  </a:path>
                </a:pathLst>
              </a:custGeom>
              <a:solidFill>
                <a:srgbClr val="796F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31" name="Freeform 1825">
                <a:extLst>
                  <a:ext uri="{FF2B5EF4-FFF2-40B4-BE49-F238E27FC236}">
                    <a16:creationId xmlns:a16="http://schemas.microsoft.com/office/drawing/2014/main" id="{2B1F5C18-5793-43DD-B89C-4F2DD11419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68" y="3752"/>
                <a:ext cx="58" cy="17"/>
              </a:xfrm>
              <a:custGeom>
                <a:avLst/>
                <a:gdLst>
                  <a:gd name="T0" fmla="*/ 11 w 47"/>
                  <a:gd name="T1" fmla="*/ 0 h 14"/>
                  <a:gd name="T2" fmla="*/ 9 w 47"/>
                  <a:gd name="T3" fmla="*/ 2 h 14"/>
                  <a:gd name="T4" fmla="*/ 14 w 47"/>
                  <a:gd name="T5" fmla="*/ 7 h 14"/>
                  <a:gd name="T6" fmla="*/ 0 w 47"/>
                  <a:gd name="T7" fmla="*/ 22 h 14"/>
                  <a:gd name="T8" fmla="*/ 19 w 47"/>
                  <a:gd name="T9" fmla="*/ 28 h 14"/>
                  <a:gd name="T10" fmla="*/ 47 w 47"/>
                  <a:gd name="T11" fmla="*/ 27 h 14"/>
                  <a:gd name="T12" fmla="*/ 53 w 47"/>
                  <a:gd name="T13" fmla="*/ 27 h 14"/>
                  <a:gd name="T14" fmla="*/ 110 w 47"/>
                  <a:gd name="T15" fmla="*/ 30 h 14"/>
                  <a:gd name="T16" fmla="*/ 79 w 47"/>
                  <a:gd name="T17" fmla="*/ 18 h 14"/>
                  <a:gd name="T18" fmla="*/ 86 w 47"/>
                  <a:gd name="T19" fmla="*/ 16 h 14"/>
                  <a:gd name="T20" fmla="*/ 72 w 47"/>
                  <a:gd name="T21" fmla="*/ 11 h 14"/>
                  <a:gd name="T22" fmla="*/ 51 w 47"/>
                  <a:gd name="T23" fmla="*/ 1 h 14"/>
                  <a:gd name="T24" fmla="*/ 43 w 47"/>
                  <a:gd name="T25" fmla="*/ 19 h 14"/>
                  <a:gd name="T26" fmla="*/ 11 w 47"/>
                  <a:gd name="T27" fmla="*/ 0 h 1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47" h="14">
                    <a:moveTo>
                      <a:pt x="5" y="0"/>
                    </a:moveTo>
                    <a:cubicBezTo>
                      <a:pt x="5" y="1"/>
                      <a:pt x="5" y="2"/>
                      <a:pt x="4" y="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3" y="5"/>
                      <a:pt x="1" y="7"/>
                      <a:pt x="0" y="10"/>
                    </a:cubicBezTo>
                    <a:cubicBezTo>
                      <a:pt x="3" y="11"/>
                      <a:pt x="5" y="12"/>
                      <a:pt x="8" y="13"/>
                    </a:cubicBezTo>
                    <a:cubicBezTo>
                      <a:pt x="11" y="12"/>
                      <a:pt x="15" y="12"/>
                      <a:pt x="20" y="12"/>
                    </a:cubicBezTo>
                    <a:cubicBezTo>
                      <a:pt x="21" y="12"/>
                      <a:pt x="22" y="12"/>
                      <a:pt x="23" y="12"/>
                    </a:cubicBezTo>
                    <a:cubicBezTo>
                      <a:pt x="31" y="12"/>
                      <a:pt x="39" y="13"/>
                      <a:pt x="47" y="14"/>
                    </a:cubicBezTo>
                    <a:cubicBezTo>
                      <a:pt x="41" y="13"/>
                      <a:pt x="36" y="11"/>
                      <a:pt x="34" y="8"/>
                    </a:cubicBezTo>
                    <a:cubicBezTo>
                      <a:pt x="35" y="8"/>
                      <a:pt x="36" y="8"/>
                      <a:pt x="37" y="7"/>
                    </a:cubicBezTo>
                    <a:cubicBezTo>
                      <a:pt x="35" y="7"/>
                      <a:pt x="33" y="6"/>
                      <a:pt x="31" y="5"/>
                    </a:cubicBezTo>
                    <a:cubicBezTo>
                      <a:pt x="28" y="4"/>
                      <a:pt x="25" y="2"/>
                      <a:pt x="22" y="1"/>
                    </a:cubicBezTo>
                    <a:cubicBezTo>
                      <a:pt x="22" y="4"/>
                      <a:pt x="21" y="6"/>
                      <a:pt x="19" y="9"/>
                    </a:cubicBezTo>
                    <a:cubicBezTo>
                      <a:pt x="16" y="5"/>
                      <a:pt x="12" y="1"/>
                      <a:pt x="5" y="0"/>
                    </a:cubicBezTo>
                  </a:path>
                </a:pathLst>
              </a:custGeom>
              <a:solidFill>
                <a:srgbClr val="847C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32" name="Freeform 1826">
                <a:extLst>
                  <a:ext uri="{FF2B5EF4-FFF2-40B4-BE49-F238E27FC236}">
                    <a16:creationId xmlns:a16="http://schemas.microsoft.com/office/drawing/2014/main" id="{28C5924B-5937-46D8-8C80-DC5709D4A8F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253" y="3726"/>
                <a:ext cx="305" cy="102"/>
              </a:xfrm>
              <a:custGeom>
                <a:avLst/>
                <a:gdLst>
                  <a:gd name="T0" fmla="*/ 190 w 247"/>
                  <a:gd name="T1" fmla="*/ 189 h 82"/>
                  <a:gd name="T2" fmla="*/ 182 w 247"/>
                  <a:gd name="T3" fmla="*/ 197 h 82"/>
                  <a:gd name="T4" fmla="*/ 195 w 247"/>
                  <a:gd name="T5" fmla="*/ 195 h 82"/>
                  <a:gd name="T6" fmla="*/ 193 w 247"/>
                  <a:gd name="T7" fmla="*/ 188 h 82"/>
                  <a:gd name="T8" fmla="*/ 0 w 247"/>
                  <a:gd name="T9" fmla="*/ 116 h 82"/>
                  <a:gd name="T10" fmla="*/ 57 w 247"/>
                  <a:gd name="T11" fmla="*/ 112 h 82"/>
                  <a:gd name="T12" fmla="*/ 58 w 247"/>
                  <a:gd name="T13" fmla="*/ 106 h 82"/>
                  <a:gd name="T14" fmla="*/ 28 w 247"/>
                  <a:gd name="T15" fmla="*/ 96 h 82"/>
                  <a:gd name="T16" fmla="*/ 448 w 247"/>
                  <a:gd name="T17" fmla="*/ 71 h 82"/>
                  <a:gd name="T18" fmla="*/ 503 w 247"/>
                  <a:gd name="T19" fmla="*/ 85 h 82"/>
                  <a:gd name="T20" fmla="*/ 487 w 247"/>
                  <a:gd name="T21" fmla="*/ 96 h 82"/>
                  <a:gd name="T22" fmla="*/ 447 w 247"/>
                  <a:gd name="T23" fmla="*/ 87 h 82"/>
                  <a:gd name="T24" fmla="*/ 440 w 247"/>
                  <a:gd name="T25" fmla="*/ 106 h 82"/>
                  <a:gd name="T26" fmla="*/ 424 w 247"/>
                  <a:gd name="T27" fmla="*/ 106 h 82"/>
                  <a:gd name="T28" fmla="*/ 409 w 247"/>
                  <a:gd name="T29" fmla="*/ 109 h 82"/>
                  <a:gd name="T30" fmla="*/ 403 w 247"/>
                  <a:gd name="T31" fmla="*/ 109 h 82"/>
                  <a:gd name="T32" fmla="*/ 395 w 247"/>
                  <a:gd name="T33" fmla="*/ 108 h 82"/>
                  <a:gd name="T34" fmla="*/ 378 w 247"/>
                  <a:gd name="T35" fmla="*/ 116 h 82"/>
                  <a:gd name="T36" fmla="*/ 358 w 247"/>
                  <a:gd name="T37" fmla="*/ 112 h 82"/>
                  <a:gd name="T38" fmla="*/ 359 w 247"/>
                  <a:gd name="T39" fmla="*/ 141 h 82"/>
                  <a:gd name="T40" fmla="*/ 326 w 247"/>
                  <a:gd name="T41" fmla="*/ 119 h 82"/>
                  <a:gd name="T42" fmla="*/ 336 w 247"/>
                  <a:gd name="T43" fmla="*/ 108 h 82"/>
                  <a:gd name="T44" fmla="*/ 385 w 247"/>
                  <a:gd name="T45" fmla="*/ 101 h 82"/>
                  <a:gd name="T46" fmla="*/ 400 w 247"/>
                  <a:gd name="T47" fmla="*/ 96 h 82"/>
                  <a:gd name="T48" fmla="*/ 416 w 247"/>
                  <a:gd name="T49" fmla="*/ 97 h 82"/>
                  <a:gd name="T50" fmla="*/ 398 w 247"/>
                  <a:gd name="T51" fmla="*/ 76 h 82"/>
                  <a:gd name="T52" fmla="*/ 463 w 247"/>
                  <a:gd name="T53" fmla="*/ 81 h 82"/>
                  <a:gd name="T54" fmla="*/ 398 w 247"/>
                  <a:gd name="T55" fmla="*/ 42 h 82"/>
                  <a:gd name="T56" fmla="*/ 358 w 247"/>
                  <a:gd name="T57" fmla="*/ 17 h 82"/>
                  <a:gd name="T58" fmla="*/ 338 w 247"/>
                  <a:gd name="T59" fmla="*/ 2 h 82"/>
                  <a:gd name="T60" fmla="*/ 210 w 247"/>
                  <a:gd name="T61" fmla="*/ 42 h 82"/>
                  <a:gd name="T62" fmla="*/ 149 w 247"/>
                  <a:gd name="T63" fmla="*/ 42 h 82"/>
                  <a:gd name="T64" fmla="*/ 161 w 247"/>
                  <a:gd name="T65" fmla="*/ 56 h 82"/>
                  <a:gd name="T66" fmla="*/ 190 w 247"/>
                  <a:gd name="T67" fmla="*/ 65 h 82"/>
                  <a:gd name="T68" fmla="*/ 248 w 247"/>
                  <a:gd name="T69" fmla="*/ 52 h 82"/>
                  <a:gd name="T70" fmla="*/ 254 w 247"/>
                  <a:gd name="T71" fmla="*/ 65 h 82"/>
                  <a:gd name="T72" fmla="*/ 226 w 247"/>
                  <a:gd name="T73" fmla="*/ 77 h 82"/>
                  <a:gd name="T74" fmla="*/ 306 w 247"/>
                  <a:gd name="T75" fmla="*/ 116 h 82"/>
                  <a:gd name="T76" fmla="*/ 195 w 247"/>
                  <a:gd name="T77" fmla="*/ 128 h 82"/>
                  <a:gd name="T78" fmla="*/ 161 w 247"/>
                  <a:gd name="T79" fmla="*/ 139 h 82"/>
                  <a:gd name="T80" fmla="*/ 151 w 247"/>
                  <a:gd name="T81" fmla="*/ 141 h 82"/>
                  <a:gd name="T82" fmla="*/ 126 w 247"/>
                  <a:gd name="T83" fmla="*/ 144 h 82"/>
                  <a:gd name="T84" fmla="*/ 89 w 247"/>
                  <a:gd name="T85" fmla="*/ 151 h 82"/>
                  <a:gd name="T86" fmla="*/ 57 w 247"/>
                  <a:gd name="T87" fmla="*/ 159 h 82"/>
                  <a:gd name="T88" fmla="*/ 80 w 247"/>
                  <a:gd name="T89" fmla="*/ 177 h 82"/>
                  <a:gd name="T90" fmla="*/ 136 w 247"/>
                  <a:gd name="T91" fmla="*/ 165 h 82"/>
                  <a:gd name="T92" fmla="*/ 162 w 247"/>
                  <a:gd name="T93" fmla="*/ 173 h 82"/>
                  <a:gd name="T94" fmla="*/ 156 w 247"/>
                  <a:gd name="T95" fmla="*/ 157 h 82"/>
                  <a:gd name="T96" fmla="*/ 199 w 247"/>
                  <a:gd name="T97" fmla="*/ 165 h 82"/>
                  <a:gd name="T98" fmla="*/ 225 w 247"/>
                  <a:gd name="T99" fmla="*/ 159 h 82"/>
                  <a:gd name="T100" fmla="*/ 232 w 247"/>
                  <a:gd name="T101" fmla="*/ 154 h 82"/>
                  <a:gd name="T102" fmla="*/ 251 w 247"/>
                  <a:gd name="T103" fmla="*/ 158 h 82"/>
                  <a:gd name="T104" fmla="*/ 284 w 247"/>
                  <a:gd name="T105" fmla="*/ 154 h 82"/>
                  <a:gd name="T106" fmla="*/ 320 w 247"/>
                  <a:gd name="T107" fmla="*/ 158 h 82"/>
                  <a:gd name="T108" fmla="*/ 327 w 247"/>
                  <a:gd name="T109" fmla="*/ 147 h 82"/>
                  <a:gd name="T110" fmla="*/ 385 w 247"/>
                  <a:gd name="T111" fmla="*/ 147 h 82"/>
                  <a:gd name="T112" fmla="*/ 395 w 247"/>
                  <a:gd name="T113" fmla="*/ 126 h 82"/>
                  <a:gd name="T114" fmla="*/ 475 w 247"/>
                  <a:gd name="T115" fmla="*/ 97 h 82"/>
                  <a:gd name="T116" fmla="*/ 498 w 247"/>
                  <a:gd name="T117" fmla="*/ 97 h 82"/>
                  <a:gd name="T118" fmla="*/ 519 w 247"/>
                  <a:gd name="T119" fmla="*/ 97 h 82"/>
                  <a:gd name="T120" fmla="*/ 575 w 247"/>
                  <a:gd name="T121" fmla="*/ 65 h 82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247" h="82">
                    <a:moveTo>
                      <a:pt x="83" y="78"/>
                    </a:moveTo>
                    <a:cubicBezTo>
                      <a:pt x="83" y="78"/>
                      <a:pt x="82" y="78"/>
                      <a:pt x="82" y="79"/>
                    </a:cubicBezTo>
                    <a:cubicBezTo>
                      <a:pt x="80" y="79"/>
                      <a:pt x="79" y="79"/>
                      <a:pt x="78" y="79"/>
                    </a:cubicBezTo>
                    <a:cubicBezTo>
                      <a:pt x="78" y="80"/>
                      <a:pt x="78" y="81"/>
                      <a:pt x="78" y="82"/>
                    </a:cubicBezTo>
                    <a:cubicBezTo>
                      <a:pt x="78" y="82"/>
                      <a:pt x="78" y="82"/>
                      <a:pt x="78" y="82"/>
                    </a:cubicBezTo>
                    <a:cubicBezTo>
                      <a:pt x="81" y="82"/>
                      <a:pt x="83" y="82"/>
                      <a:pt x="84" y="81"/>
                    </a:cubicBezTo>
                    <a:cubicBezTo>
                      <a:pt x="85" y="80"/>
                      <a:pt x="85" y="79"/>
                      <a:pt x="85" y="79"/>
                    </a:cubicBezTo>
                    <a:cubicBezTo>
                      <a:pt x="85" y="79"/>
                      <a:pt x="84" y="78"/>
                      <a:pt x="83" y="78"/>
                    </a:cubicBezTo>
                    <a:moveTo>
                      <a:pt x="12" y="40"/>
                    </a:moveTo>
                    <a:cubicBezTo>
                      <a:pt x="7" y="42"/>
                      <a:pt x="3" y="44"/>
                      <a:pt x="0" y="48"/>
                    </a:cubicBezTo>
                    <a:cubicBezTo>
                      <a:pt x="3" y="51"/>
                      <a:pt x="6" y="53"/>
                      <a:pt x="10" y="56"/>
                    </a:cubicBezTo>
                    <a:cubicBezTo>
                      <a:pt x="11" y="52"/>
                      <a:pt x="16" y="48"/>
                      <a:pt x="24" y="47"/>
                    </a:cubicBezTo>
                    <a:cubicBezTo>
                      <a:pt x="19" y="47"/>
                      <a:pt x="19" y="47"/>
                      <a:pt x="19" y="47"/>
                    </a:cubicBezTo>
                    <a:cubicBezTo>
                      <a:pt x="20" y="46"/>
                      <a:pt x="23" y="45"/>
                      <a:pt x="25" y="44"/>
                    </a:cubicBezTo>
                    <a:cubicBezTo>
                      <a:pt x="22" y="43"/>
                      <a:pt x="20" y="42"/>
                      <a:pt x="18" y="41"/>
                    </a:cubicBezTo>
                    <a:cubicBezTo>
                      <a:pt x="16" y="41"/>
                      <a:pt x="14" y="41"/>
                      <a:pt x="12" y="40"/>
                    </a:cubicBezTo>
                    <a:moveTo>
                      <a:pt x="199" y="34"/>
                    </a:moveTo>
                    <a:cubicBezTo>
                      <a:pt x="196" y="33"/>
                      <a:pt x="194" y="32"/>
                      <a:pt x="193" y="30"/>
                    </a:cubicBezTo>
                    <a:cubicBezTo>
                      <a:pt x="197" y="32"/>
                      <a:pt x="201" y="33"/>
                      <a:pt x="205" y="34"/>
                    </a:cubicBezTo>
                    <a:cubicBezTo>
                      <a:pt x="209" y="34"/>
                      <a:pt x="213" y="34"/>
                      <a:pt x="216" y="35"/>
                    </a:cubicBezTo>
                    <a:cubicBezTo>
                      <a:pt x="214" y="36"/>
                      <a:pt x="212" y="36"/>
                      <a:pt x="209" y="37"/>
                    </a:cubicBezTo>
                    <a:cubicBezTo>
                      <a:pt x="210" y="38"/>
                      <a:pt x="210" y="39"/>
                      <a:pt x="209" y="40"/>
                    </a:cubicBezTo>
                    <a:cubicBezTo>
                      <a:pt x="206" y="39"/>
                      <a:pt x="198" y="36"/>
                      <a:pt x="193" y="36"/>
                    </a:cubicBezTo>
                    <a:cubicBezTo>
                      <a:pt x="193" y="36"/>
                      <a:pt x="192" y="36"/>
                      <a:pt x="192" y="36"/>
                    </a:cubicBezTo>
                    <a:cubicBezTo>
                      <a:pt x="188" y="38"/>
                      <a:pt x="191" y="42"/>
                      <a:pt x="190" y="44"/>
                    </a:cubicBezTo>
                    <a:cubicBezTo>
                      <a:pt x="190" y="44"/>
                      <a:pt x="189" y="44"/>
                      <a:pt x="189" y="44"/>
                    </a:cubicBezTo>
                    <a:cubicBezTo>
                      <a:pt x="188" y="44"/>
                      <a:pt x="186" y="44"/>
                      <a:pt x="185" y="44"/>
                    </a:cubicBezTo>
                    <a:cubicBezTo>
                      <a:pt x="184" y="44"/>
                      <a:pt x="183" y="44"/>
                      <a:pt x="182" y="44"/>
                    </a:cubicBezTo>
                    <a:cubicBezTo>
                      <a:pt x="181" y="44"/>
                      <a:pt x="180" y="44"/>
                      <a:pt x="179" y="44"/>
                    </a:cubicBezTo>
                    <a:cubicBezTo>
                      <a:pt x="178" y="44"/>
                      <a:pt x="178" y="46"/>
                      <a:pt x="176" y="46"/>
                    </a:cubicBezTo>
                    <a:cubicBezTo>
                      <a:pt x="176" y="46"/>
                      <a:pt x="176" y="46"/>
                      <a:pt x="175" y="46"/>
                    </a:cubicBezTo>
                    <a:cubicBezTo>
                      <a:pt x="175" y="46"/>
                      <a:pt x="174" y="46"/>
                      <a:pt x="173" y="46"/>
                    </a:cubicBezTo>
                    <a:cubicBezTo>
                      <a:pt x="172" y="45"/>
                      <a:pt x="171" y="45"/>
                      <a:pt x="171" y="45"/>
                    </a:cubicBezTo>
                    <a:cubicBezTo>
                      <a:pt x="170" y="45"/>
                      <a:pt x="170" y="45"/>
                      <a:pt x="170" y="45"/>
                    </a:cubicBezTo>
                    <a:cubicBezTo>
                      <a:pt x="166" y="46"/>
                      <a:pt x="167" y="47"/>
                      <a:pt x="164" y="48"/>
                    </a:cubicBezTo>
                    <a:cubicBezTo>
                      <a:pt x="164" y="48"/>
                      <a:pt x="164" y="48"/>
                      <a:pt x="163" y="48"/>
                    </a:cubicBezTo>
                    <a:cubicBezTo>
                      <a:pt x="162" y="48"/>
                      <a:pt x="160" y="48"/>
                      <a:pt x="158" y="48"/>
                    </a:cubicBezTo>
                    <a:cubicBezTo>
                      <a:pt x="157" y="47"/>
                      <a:pt x="155" y="47"/>
                      <a:pt x="154" y="47"/>
                    </a:cubicBezTo>
                    <a:cubicBezTo>
                      <a:pt x="153" y="51"/>
                      <a:pt x="156" y="55"/>
                      <a:pt x="157" y="58"/>
                    </a:cubicBezTo>
                    <a:cubicBezTo>
                      <a:pt x="157" y="59"/>
                      <a:pt x="156" y="59"/>
                      <a:pt x="155" y="59"/>
                    </a:cubicBezTo>
                    <a:cubicBezTo>
                      <a:pt x="149" y="59"/>
                      <a:pt x="143" y="53"/>
                      <a:pt x="140" y="51"/>
                    </a:cubicBezTo>
                    <a:cubicBezTo>
                      <a:pt x="140" y="50"/>
                      <a:pt x="140" y="50"/>
                      <a:pt x="140" y="50"/>
                    </a:cubicBezTo>
                    <a:cubicBezTo>
                      <a:pt x="140" y="50"/>
                      <a:pt x="141" y="50"/>
                      <a:pt x="142" y="50"/>
                    </a:cubicBezTo>
                    <a:cubicBezTo>
                      <a:pt x="147" y="50"/>
                      <a:pt x="144" y="47"/>
                      <a:pt x="144" y="45"/>
                    </a:cubicBezTo>
                    <a:cubicBezTo>
                      <a:pt x="150" y="45"/>
                      <a:pt x="154" y="44"/>
                      <a:pt x="160" y="43"/>
                    </a:cubicBezTo>
                    <a:cubicBezTo>
                      <a:pt x="163" y="42"/>
                      <a:pt x="164" y="42"/>
                      <a:pt x="166" y="42"/>
                    </a:cubicBezTo>
                    <a:cubicBezTo>
                      <a:pt x="168" y="41"/>
                      <a:pt x="167" y="41"/>
                      <a:pt x="170" y="40"/>
                    </a:cubicBezTo>
                    <a:cubicBezTo>
                      <a:pt x="170" y="40"/>
                      <a:pt x="171" y="40"/>
                      <a:pt x="172" y="40"/>
                    </a:cubicBezTo>
                    <a:cubicBezTo>
                      <a:pt x="173" y="40"/>
                      <a:pt x="175" y="40"/>
                      <a:pt x="176" y="41"/>
                    </a:cubicBezTo>
                    <a:cubicBezTo>
                      <a:pt x="177" y="41"/>
                      <a:pt x="178" y="41"/>
                      <a:pt x="179" y="41"/>
                    </a:cubicBezTo>
                    <a:cubicBezTo>
                      <a:pt x="180" y="41"/>
                      <a:pt x="180" y="41"/>
                      <a:pt x="179" y="39"/>
                    </a:cubicBezTo>
                    <a:cubicBezTo>
                      <a:pt x="178" y="36"/>
                      <a:pt x="172" y="34"/>
                      <a:pt x="171" y="31"/>
                    </a:cubicBezTo>
                    <a:cubicBezTo>
                      <a:pt x="172" y="31"/>
                      <a:pt x="173" y="31"/>
                      <a:pt x="174" y="31"/>
                    </a:cubicBezTo>
                    <a:cubicBezTo>
                      <a:pt x="182" y="31"/>
                      <a:pt x="192" y="33"/>
                      <a:pt x="199" y="34"/>
                    </a:cubicBezTo>
                    <a:moveTo>
                      <a:pt x="157" y="0"/>
                    </a:moveTo>
                    <a:cubicBezTo>
                      <a:pt x="161" y="6"/>
                      <a:pt x="171" y="14"/>
                      <a:pt x="171" y="18"/>
                    </a:cubicBezTo>
                    <a:cubicBezTo>
                      <a:pt x="165" y="13"/>
                      <a:pt x="160" y="8"/>
                      <a:pt x="156" y="3"/>
                    </a:cubicBezTo>
                    <a:cubicBezTo>
                      <a:pt x="156" y="4"/>
                      <a:pt x="154" y="6"/>
                      <a:pt x="154" y="7"/>
                    </a:cubicBezTo>
                    <a:cubicBezTo>
                      <a:pt x="154" y="10"/>
                      <a:pt x="156" y="12"/>
                      <a:pt x="155" y="14"/>
                    </a:cubicBezTo>
                    <a:cubicBezTo>
                      <a:pt x="151" y="10"/>
                      <a:pt x="148" y="6"/>
                      <a:pt x="146" y="2"/>
                    </a:cubicBezTo>
                    <a:cubicBezTo>
                      <a:pt x="139" y="5"/>
                      <a:pt x="132" y="8"/>
                      <a:pt x="123" y="11"/>
                    </a:cubicBezTo>
                    <a:cubicBezTo>
                      <a:pt x="113" y="13"/>
                      <a:pt x="100" y="14"/>
                      <a:pt x="91" y="18"/>
                    </a:cubicBezTo>
                    <a:cubicBezTo>
                      <a:pt x="87" y="20"/>
                      <a:pt x="87" y="20"/>
                      <a:pt x="87" y="20"/>
                    </a:cubicBezTo>
                    <a:cubicBezTo>
                      <a:pt x="77" y="18"/>
                      <a:pt x="70" y="18"/>
                      <a:pt x="64" y="18"/>
                    </a:cubicBezTo>
                    <a:cubicBezTo>
                      <a:pt x="64" y="18"/>
                      <a:pt x="64" y="18"/>
                      <a:pt x="63" y="18"/>
                    </a:cubicBezTo>
                    <a:cubicBezTo>
                      <a:pt x="65" y="20"/>
                      <a:pt x="67" y="21"/>
                      <a:pt x="69" y="23"/>
                    </a:cubicBezTo>
                    <a:cubicBezTo>
                      <a:pt x="73" y="24"/>
                      <a:pt x="77" y="25"/>
                      <a:pt x="81" y="27"/>
                    </a:cubicBezTo>
                    <a:cubicBezTo>
                      <a:pt x="81" y="27"/>
                      <a:pt x="81" y="27"/>
                      <a:pt x="82" y="27"/>
                    </a:cubicBezTo>
                    <a:cubicBezTo>
                      <a:pt x="84" y="27"/>
                      <a:pt x="87" y="27"/>
                      <a:pt x="89" y="28"/>
                    </a:cubicBezTo>
                    <a:cubicBezTo>
                      <a:pt x="93" y="25"/>
                      <a:pt x="99" y="22"/>
                      <a:pt x="107" y="22"/>
                    </a:cubicBezTo>
                    <a:cubicBezTo>
                      <a:pt x="107" y="22"/>
                      <a:pt x="108" y="22"/>
                      <a:pt x="108" y="22"/>
                    </a:cubicBezTo>
                    <a:cubicBezTo>
                      <a:pt x="108" y="24"/>
                      <a:pt x="108" y="26"/>
                      <a:pt x="109" y="27"/>
                    </a:cubicBezTo>
                    <a:cubicBezTo>
                      <a:pt x="103" y="27"/>
                      <a:pt x="99" y="29"/>
                      <a:pt x="94" y="29"/>
                    </a:cubicBezTo>
                    <a:cubicBezTo>
                      <a:pt x="96" y="30"/>
                      <a:pt x="97" y="31"/>
                      <a:pt x="97" y="32"/>
                    </a:cubicBezTo>
                    <a:cubicBezTo>
                      <a:pt x="105" y="34"/>
                      <a:pt x="114" y="36"/>
                      <a:pt x="113" y="41"/>
                    </a:cubicBezTo>
                    <a:cubicBezTo>
                      <a:pt x="120" y="42"/>
                      <a:pt x="129" y="43"/>
                      <a:pt x="132" y="48"/>
                    </a:cubicBezTo>
                    <a:cubicBezTo>
                      <a:pt x="127" y="49"/>
                      <a:pt x="121" y="49"/>
                      <a:pt x="115" y="49"/>
                    </a:cubicBezTo>
                    <a:cubicBezTo>
                      <a:pt x="104" y="51"/>
                      <a:pt x="95" y="53"/>
                      <a:pt x="84" y="54"/>
                    </a:cubicBezTo>
                    <a:cubicBezTo>
                      <a:pt x="78" y="55"/>
                      <a:pt x="74" y="56"/>
                      <a:pt x="69" y="57"/>
                    </a:cubicBezTo>
                    <a:cubicBezTo>
                      <a:pt x="69" y="57"/>
                      <a:pt x="69" y="58"/>
                      <a:pt x="69" y="58"/>
                    </a:cubicBezTo>
                    <a:cubicBezTo>
                      <a:pt x="69" y="58"/>
                      <a:pt x="69" y="58"/>
                      <a:pt x="68" y="58"/>
                    </a:cubicBezTo>
                    <a:cubicBezTo>
                      <a:pt x="67" y="58"/>
                      <a:pt x="66" y="59"/>
                      <a:pt x="65" y="59"/>
                    </a:cubicBezTo>
                    <a:cubicBezTo>
                      <a:pt x="62" y="60"/>
                      <a:pt x="61" y="61"/>
                      <a:pt x="60" y="61"/>
                    </a:cubicBezTo>
                    <a:cubicBezTo>
                      <a:pt x="59" y="61"/>
                      <a:pt x="57" y="60"/>
                      <a:pt x="54" y="60"/>
                    </a:cubicBezTo>
                    <a:cubicBezTo>
                      <a:pt x="51" y="59"/>
                      <a:pt x="49" y="59"/>
                      <a:pt x="48" y="59"/>
                    </a:cubicBezTo>
                    <a:cubicBezTo>
                      <a:pt x="44" y="59"/>
                      <a:pt x="43" y="60"/>
                      <a:pt x="38" y="63"/>
                    </a:cubicBezTo>
                    <a:cubicBezTo>
                      <a:pt x="35" y="64"/>
                      <a:pt x="31" y="65"/>
                      <a:pt x="26" y="65"/>
                    </a:cubicBezTo>
                    <a:cubicBezTo>
                      <a:pt x="26" y="66"/>
                      <a:pt x="25" y="66"/>
                      <a:pt x="24" y="67"/>
                    </a:cubicBezTo>
                    <a:cubicBezTo>
                      <a:pt x="27" y="69"/>
                      <a:pt x="30" y="72"/>
                      <a:pt x="33" y="74"/>
                    </a:cubicBezTo>
                    <a:cubicBezTo>
                      <a:pt x="34" y="74"/>
                      <a:pt x="34" y="74"/>
                      <a:pt x="35" y="74"/>
                    </a:cubicBezTo>
                    <a:cubicBezTo>
                      <a:pt x="41" y="72"/>
                      <a:pt x="47" y="70"/>
                      <a:pt x="53" y="70"/>
                    </a:cubicBezTo>
                    <a:cubicBezTo>
                      <a:pt x="55" y="69"/>
                      <a:pt x="56" y="69"/>
                      <a:pt x="58" y="69"/>
                    </a:cubicBezTo>
                    <a:cubicBezTo>
                      <a:pt x="59" y="69"/>
                      <a:pt x="60" y="69"/>
                      <a:pt x="61" y="70"/>
                    </a:cubicBezTo>
                    <a:cubicBezTo>
                      <a:pt x="64" y="70"/>
                      <a:pt x="67" y="71"/>
                      <a:pt x="70" y="72"/>
                    </a:cubicBezTo>
                    <a:cubicBezTo>
                      <a:pt x="70" y="71"/>
                      <a:pt x="70" y="71"/>
                      <a:pt x="70" y="71"/>
                    </a:cubicBezTo>
                    <a:cubicBezTo>
                      <a:pt x="78" y="68"/>
                      <a:pt x="76" y="68"/>
                      <a:pt x="67" y="65"/>
                    </a:cubicBezTo>
                    <a:cubicBezTo>
                      <a:pt x="71" y="63"/>
                      <a:pt x="71" y="63"/>
                      <a:pt x="71" y="63"/>
                    </a:cubicBezTo>
                    <a:cubicBezTo>
                      <a:pt x="77" y="64"/>
                      <a:pt x="80" y="67"/>
                      <a:pt x="85" y="69"/>
                    </a:cubicBezTo>
                    <a:cubicBezTo>
                      <a:pt x="84" y="67"/>
                      <a:pt x="83" y="64"/>
                      <a:pt x="84" y="62"/>
                    </a:cubicBezTo>
                    <a:cubicBezTo>
                      <a:pt x="88" y="64"/>
                      <a:pt x="92" y="67"/>
                      <a:pt x="96" y="67"/>
                    </a:cubicBezTo>
                    <a:cubicBezTo>
                      <a:pt x="96" y="67"/>
                      <a:pt x="97" y="67"/>
                      <a:pt x="97" y="67"/>
                    </a:cubicBezTo>
                    <a:cubicBezTo>
                      <a:pt x="99" y="66"/>
                      <a:pt x="98" y="65"/>
                      <a:pt x="100" y="64"/>
                    </a:cubicBezTo>
                    <a:cubicBezTo>
                      <a:pt x="101" y="64"/>
                      <a:pt x="101" y="64"/>
                      <a:pt x="101" y="64"/>
                    </a:cubicBezTo>
                    <a:cubicBezTo>
                      <a:pt x="103" y="64"/>
                      <a:pt x="106" y="66"/>
                      <a:pt x="108" y="66"/>
                    </a:cubicBezTo>
                    <a:cubicBezTo>
                      <a:pt x="110" y="66"/>
                      <a:pt x="111" y="66"/>
                      <a:pt x="112" y="66"/>
                    </a:cubicBezTo>
                    <a:cubicBezTo>
                      <a:pt x="116" y="66"/>
                      <a:pt x="117" y="64"/>
                      <a:pt x="122" y="64"/>
                    </a:cubicBezTo>
                    <a:cubicBezTo>
                      <a:pt x="122" y="64"/>
                      <a:pt x="123" y="64"/>
                      <a:pt x="123" y="64"/>
                    </a:cubicBezTo>
                    <a:cubicBezTo>
                      <a:pt x="128" y="64"/>
                      <a:pt x="133" y="66"/>
                      <a:pt x="138" y="66"/>
                    </a:cubicBezTo>
                    <a:cubicBezTo>
                      <a:pt x="136" y="63"/>
                      <a:pt x="132" y="61"/>
                      <a:pt x="132" y="57"/>
                    </a:cubicBezTo>
                    <a:cubicBezTo>
                      <a:pt x="135" y="59"/>
                      <a:pt x="139" y="59"/>
                      <a:pt x="141" y="61"/>
                    </a:cubicBezTo>
                    <a:cubicBezTo>
                      <a:pt x="142" y="63"/>
                      <a:pt x="141" y="64"/>
                      <a:pt x="142" y="66"/>
                    </a:cubicBezTo>
                    <a:cubicBezTo>
                      <a:pt x="149" y="64"/>
                      <a:pt x="156" y="62"/>
                      <a:pt x="166" y="61"/>
                    </a:cubicBezTo>
                    <a:cubicBezTo>
                      <a:pt x="165" y="58"/>
                      <a:pt x="166" y="55"/>
                      <a:pt x="164" y="52"/>
                    </a:cubicBezTo>
                    <a:cubicBezTo>
                      <a:pt x="166" y="52"/>
                      <a:pt x="168" y="52"/>
                      <a:pt x="170" y="52"/>
                    </a:cubicBezTo>
                    <a:cubicBezTo>
                      <a:pt x="174" y="52"/>
                      <a:pt x="179" y="53"/>
                      <a:pt x="183" y="54"/>
                    </a:cubicBezTo>
                    <a:cubicBezTo>
                      <a:pt x="183" y="43"/>
                      <a:pt x="214" y="53"/>
                      <a:pt x="205" y="41"/>
                    </a:cubicBezTo>
                    <a:cubicBezTo>
                      <a:pt x="206" y="42"/>
                      <a:pt x="207" y="42"/>
                      <a:pt x="208" y="42"/>
                    </a:cubicBezTo>
                    <a:cubicBezTo>
                      <a:pt x="210" y="42"/>
                      <a:pt x="212" y="42"/>
                      <a:pt x="214" y="41"/>
                    </a:cubicBezTo>
                    <a:cubicBezTo>
                      <a:pt x="216" y="41"/>
                      <a:pt x="218" y="41"/>
                      <a:pt x="220" y="41"/>
                    </a:cubicBezTo>
                    <a:cubicBezTo>
                      <a:pt x="221" y="41"/>
                      <a:pt x="222" y="41"/>
                      <a:pt x="223" y="41"/>
                    </a:cubicBezTo>
                    <a:cubicBezTo>
                      <a:pt x="221" y="39"/>
                      <a:pt x="223" y="37"/>
                      <a:pt x="220" y="35"/>
                    </a:cubicBezTo>
                    <a:cubicBezTo>
                      <a:pt x="232" y="34"/>
                      <a:pt x="240" y="31"/>
                      <a:pt x="247" y="27"/>
                    </a:cubicBezTo>
                    <a:cubicBezTo>
                      <a:pt x="220" y="16"/>
                      <a:pt x="178" y="14"/>
                      <a:pt x="157" y="0"/>
                    </a:cubicBezTo>
                  </a:path>
                </a:pathLst>
              </a:custGeom>
              <a:solidFill>
                <a:srgbClr val="796F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33" name="Freeform 1827">
                <a:extLst>
                  <a:ext uri="{FF2B5EF4-FFF2-40B4-BE49-F238E27FC236}">
                    <a16:creationId xmlns:a16="http://schemas.microsoft.com/office/drawing/2014/main" id="{5DBB2269-F6EB-426D-8F36-F0FFFC6712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42" y="3786"/>
                <a:ext cx="52" cy="42"/>
              </a:xfrm>
              <a:custGeom>
                <a:avLst/>
                <a:gdLst>
                  <a:gd name="T0" fmla="*/ 21 w 42"/>
                  <a:gd name="T1" fmla="*/ 0 h 34"/>
                  <a:gd name="T2" fmla="*/ 19 w 42"/>
                  <a:gd name="T3" fmla="*/ 0 h 34"/>
                  <a:gd name="T4" fmla="*/ 1 w 42"/>
                  <a:gd name="T5" fmla="*/ 43 h 34"/>
                  <a:gd name="T6" fmla="*/ 1 w 42"/>
                  <a:gd name="T7" fmla="*/ 58 h 34"/>
                  <a:gd name="T8" fmla="*/ 19 w 42"/>
                  <a:gd name="T9" fmla="*/ 78 h 34"/>
                  <a:gd name="T10" fmla="*/ 30 w 42"/>
                  <a:gd name="T11" fmla="*/ 79 h 34"/>
                  <a:gd name="T12" fmla="*/ 98 w 42"/>
                  <a:gd name="T13" fmla="*/ 61 h 34"/>
                  <a:gd name="T14" fmla="*/ 78 w 42"/>
                  <a:gd name="T15" fmla="*/ 43 h 34"/>
                  <a:gd name="T16" fmla="*/ 21 w 42"/>
                  <a:gd name="T17" fmla="*/ 63 h 34"/>
                  <a:gd name="T18" fmla="*/ 46 w 42"/>
                  <a:gd name="T19" fmla="*/ 40 h 34"/>
                  <a:gd name="T20" fmla="*/ 46 w 42"/>
                  <a:gd name="T21" fmla="*/ 21 h 34"/>
                  <a:gd name="T22" fmla="*/ 46 w 42"/>
                  <a:gd name="T23" fmla="*/ 19 h 34"/>
                  <a:gd name="T24" fmla="*/ 21 w 42"/>
                  <a:gd name="T25" fmla="*/ 0 h 3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42" h="34">
                    <a:moveTo>
                      <a:pt x="9" y="0"/>
                    </a:moveTo>
                    <a:cubicBezTo>
                      <a:pt x="9" y="0"/>
                      <a:pt x="9" y="0"/>
                      <a:pt x="8" y="0"/>
                    </a:cubicBezTo>
                    <a:cubicBezTo>
                      <a:pt x="4" y="6"/>
                      <a:pt x="2" y="13"/>
                      <a:pt x="1" y="19"/>
                    </a:cubicBezTo>
                    <a:cubicBezTo>
                      <a:pt x="0" y="21"/>
                      <a:pt x="0" y="23"/>
                      <a:pt x="1" y="25"/>
                    </a:cubicBezTo>
                    <a:cubicBezTo>
                      <a:pt x="3" y="28"/>
                      <a:pt x="6" y="30"/>
                      <a:pt x="8" y="33"/>
                    </a:cubicBezTo>
                    <a:cubicBezTo>
                      <a:pt x="9" y="34"/>
                      <a:pt x="11" y="34"/>
                      <a:pt x="12" y="34"/>
                    </a:cubicBezTo>
                    <a:cubicBezTo>
                      <a:pt x="20" y="34"/>
                      <a:pt x="31" y="30"/>
                      <a:pt x="42" y="26"/>
                    </a:cubicBezTo>
                    <a:cubicBezTo>
                      <a:pt x="39" y="24"/>
                      <a:pt x="36" y="21"/>
                      <a:pt x="33" y="19"/>
                    </a:cubicBezTo>
                    <a:cubicBezTo>
                      <a:pt x="26" y="23"/>
                      <a:pt x="18" y="27"/>
                      <a:pt x="9" y="27"/>
                    </a:cubicBezTo>
                    <a:cubicBezTo>
                      <a:pt x="8" y="22"/>
                      <a:pt x="10" y="20"/>
                      <a:pt x="19" y="17"/>
                    </a:cubicBezTo>
                    <a:cubicBezTo>
                      <a:pt x="15" y="14"/>
                      <a:pt x="16" y="11"/>
                      <a:pt x="19" y="9"/>
                    </a:cubicBezTo>
                    <a:cubicBezTo>
                      <a:pt x="19" y="8"/>
                      <a:pt x="19" y="8"/>
                      <a:pt x="19" y="8"/>
                    </a:cubicBezTo>
                    <a:cubicBezTo>
                      <a:pt x="15" y="5"/>
                      <a:pt x="12" y="3"/>
                      <a:pt x="9" y="0"/>
                    </a:cubicBezTo>
                  </a:path>
                </a:pathLst>
              </a:custGeom>
              <a:solidFill>
                <a:srgbClr val="847C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34" name="Freeform 1828">
                <a:extLst>
                  <a:ext uri="{FF2B5EF4-FFF2-40B4-BE49-F238E27FC236}">
                    <a16:creationId xmlns:a16="http://schemas.microsoft.com/office/drawing/2014/main" id="{07557E49-283B-49CB-A2B2-52CD63FDB3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0" y="3762"/>
                <a:ext cx="43" cy="14"/>
              </a:xfrm>
              <a:custGeom>
                <a:avLst/>
                <a:gdLst>
                  <a:gd name="T0" fmla="*/ 18 w 35"/>
                  <a:gd name="T1" fmla="*/ 0 h 11"/>
                  <a:gd name="T2" fmla="*/ 9 w 35"/>
                  <a:gd name="T3" fmla="*/ 6 h 11"/>
                  <a:gd name="T4" fmla="*/ 11 w 35"/>
                  <a:gd name="T5" fmla="*/ 17 h 11"/>
                  <a:gd name="T6" fmla="*/ 54 w 35"/>
                  <a:gd name="T7" fmla="*/ 28 h 11"/>
                  <a:gd name="T8" fmla="*/ 64 w 35"/>
                  <a:gd name="T9" fmla="*/ 29 h 11"/>
                  <a:gd name="T10" fmla="*/ 66 w 35"/>
                  <a:gd name="T11" fmla="*/ 17 h 11"/>
                  <a:gd name="T12" fmla="*/ 21 w 35"/>
                  <a:gd name="T13" fmla="*/ 0 h 11"/>
                  <a:gd name="T14" fmla="*/ 22 w 35"/>
                  <a:gd name="T15" fmla="*/ 0 h 11"/>
                  <a:gd name="T16" fmla="*/ 18 w 35"/>
                  <a:gd name="T17" fmla="*/ 0 h 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5" h="11">
                    <a:moveTo>
                      <a:pt x="8" y="0"/>
                    </a:moveTo>
                    <a:cubicBezTo>
                      <a:pt x="6" y="0"/>
                      <a:pt x="5" y="1"/>
                      <a:pt x="4" y="2"/>
                    </a:cubicBezTo>
                    <a:cubicBezTo>
                      <a:pt x="0" y="4"/>
                      <a:pt x="1" y="4"/>
                      <a:pt x="5" y="6"/>
                    </a:cubicBezTo>
                    <a:cubicBezTo>
                      <a:pt x="11" y="8"/>
                      <a:pt x="18" y="10"/>
                      <a:pt x="24" y="10"/>
                    </a:cubicBezTo>
                    <a:cubicBezTo>
                      <a:pt x="26" y="10"/>
                      <a:pt x="27" y="11"/>
                      <a:pt x="28" y="11"/>
                    </a:cubicBezTo>
                    <a:cubicBezTo>
                      <a:pt x="33" y="11"/>
                      <a:pt x="35" y="9"/>
                      <a:pt x="29" y="6"/>
                    </a:cubicBezTo>
                    <a:cubicBezTo>
                      <a:pt x="24" y="4"/>
                      <a:pt x="16" y="2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0"/>
                      <a:pt x="9" y="0"/>
                      <a:pt x="8" y="0"/>
                    </a:cubicBezTo>
                  </a:path>
                </a:pathLst>
              </a:custGeom>
              <a:solidFill>
                <a:srgbClr val="796F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35" name="Freeform 1829">
                <a:extLst>
                  <a:ext uri="{FF2B5EF4-FFF2-40B4-BE49-F238E27FC236}">
                    <a16:creationId xmlns:a16="http://schemas.microsoft.com/office/drawing/2014/main" id="{F91AE790-0280-4302-9629-DA6BB2DD67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0" y="3769"/>
                <a:ext cx="42" cy="19"/>
              </a:xfrm>
              <a:custGeom>
                <a:avLst/>
                <a:gdLst>
                  <a:gd name="T0" fmla="*/ 35 w 34"/>
                  <a:gd name="T1" fmla="*/ 0 h 15"/>
                  <a:gd name="T2" fmla="*/ 28 w 34"/>
                  <a:gd name="T3" fmla="*/ 1 h 15"/>
                  <a:gd name="T4" fmla="*/ 61 w 34"/>
                  <a:gd name="T5" fmla="*/ 38 h 15"/>
                  <a:gd name="T6" fmla="*/ 67 w 34"/>
                  <a:gd name="T7" fmla="*/ 29 h 15"/>
                  <a:gd name="T8" fmla="*/ 79 w 34"/>
                  <a:gd name="T9" fmla="*/ 25 h 15"/>
                  <a:gd name="T10" fmla="*/ 35 w 34"/>
                  <a:gd name="T11" fmla="*/ 0 h 1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4" h="15">
                    <a:moveTo>
                      <a:pt x="15" y="0"/>
                    </a:moveTo>
                    <a:cubicBezTo>
                      <a:pt x="12" y="1"/>
                      <a:pt x="12" y="1"/>
                      <a:pt x="12" y="1"/>
                    </a:cubicBezTo>
                    <a:cubicBezTo>
                      <a:pt x="0" y="3"/>
                      <a:pt x="23" y="13"/>
                      <a:pt x="26" y="15"/>
                    </a:cubicBezTo>
                    <a:cubicBezTo>
                      <a:pt x="29" y="14"/>
                      <a:pt x="27" y="12"/>
                      <a:pt x="29" y="11"/>
                    </a:cubicBezTo>
                    <a:cubicBezTo>
                      <a:pt x="30" y="11"/>
                      <a:pt x="33" y="10"/>
                      <a:pt x="34" y="10"/>
                    </a:cubicBezTo>
                    <a:cubicBezTo>
                      <a:pt x="32" y="6"/>
                      <a:pt x="21" y="3"/>
                      <a:pt x="15" y="0"/>
                    </a:cubicBezTo>
                  </a:path>
                </a:pathLst>
              </a:custGeom>
              <a:solidFill>
                <a:srgbClr val="796F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36" name="Freeform 1830">
                <a:extLst>
                  <a:ext uri="{FF2B5EF4-FFF2-40B4-BE49-F238E27FC236}">
                    <a16:creationId xmlns:a16="http://schemas.microsoft.com/office/drawing/2014/main" id="{0D2D5DC8-EC91-4048-BFCE-6948E16D2B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5" y="3781"/>
                <a:ext cx="40" cy="13"/>
              </a:xfrm>
              <a:custGeom>
                <a:avLst/>
                <a:gdLst>
                  <a:gd name="T0" fmla="*/ 18 w 32"/>
                  <a:gd name="T1" fmla="*/ 0 h 11"/>
                  <a:gd name="T2" fmla="*/ 8 w 32"/>
                  <a:gd name="T3" fmla="*/ 1 h 11"/>
                  <a:gd name="T4" fmla="*/ 30 w 32"/>
                  <a:gd name="T5" fmla="*/ 21 h 11"/>
                  <a:gd name="T6" fmla="*/ 31 w 32"/>
                  <a:gd name="T7" fmla="*/ 21 h 11"/>
                  <a:gd name="T8" fmla="*/ 18 w 32"/>
                  <a:gd name="T9" fmla="*/ 0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11">
                    <a:moveTo>
                      <a:pt x="7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0" y="5"/>
                      <a:pt x="1" y="11"/>
                      <a:pt x="12" y="11"/>
                    </a:cubicBezTo>
                    <a:cubicBezTo>
                      <a:pt x="12" y="11"/>
                      <a:pt x="13" y="11"/>
                      <a:pt x="13" y="11"/>
                    </a:cubicBezTo>
                    <a:cubicBezTo>
                      <a:pt x="32" y="11"/>
                      <a:pt x="8" y="3"/>
                      <a:pt x="7" y="0"/>
                    </a:cubicBezTo>
                  </a:path>
                </a:pathLst>
              </a:custGeom>
              <a:solidFill>
                <a:srgbClr val="796F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37" name="Freeform 1831">
                <a:extLst>
                  <a:ext uri="{FF2B5EF4-FFF2-40B4-BE49-F238E27FC236}">
                    <a16:creationId xmlns:a16="http://schemas.microsoft.com/office/drawing/2014/main" id="{279333E5-57FE-4E6F-94C8-58EA9FA6BA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6" y="3789"/>
                <a:ext cx="35" cy="18"/>
              </a:xfrm>
              <a:custGeom>
                <a:avLst/>
                <a:gdLst>
                  <a:gd name="T0" fmla="*/ 23 w 29"/>
                  <a:gd name="T1" fmla="*/ 0 h 14"/>
                  <a:gd name="T2" fmla="*/ 8 w 29"/>
                  <a:gd name="T3" fmla="*/ 6 h 14"/>
                  <a:gd name="T4" fmla="*/ 8 w 29"/>
                  <a:gd name="T5" fmla="*/ 6 h 14"/>
                  <a:gd name="T6" fmla="*/ 33 w 29"/>
                  <a:gd name="T7" fmla="*/ 39 h 14"/>
                  <a:gd name="T8" fmla="*/ 49 w 29"/>
                  <a:gd name="T9" fmla="*/ 31 h 14"/>
                  <a:gd name="T10" fmla="*/ 48 w 29"/>
                  <a:gd name="T11" fmla="*/ 10 h 14"/>
                  <a:gd name="T12" fmla="*/ 23 w 29"/>
                  <a:gd name="T13" fmla="*/ 0 h 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9" h="14">
                    <a:moveTo>
                      <a:pt x="11" y="0"/>
                    </a:moveTo>
                    <a:cubicBezTo>
                      <a:pt x="9" y="0"/>
                      <a:pt x="7" y="0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0" y="6"/>
                      <a:pt x="6" y="14"/>
                      <a:pt x="15" y="14"/>
                    </a:cubicBezTo>
                    <a:cubicBezTo>
                      <a:pt x="18" y="14"/>
                      <a:pt x="20" y="13"/>
                      <a:pt x="23" y="12"/>
                    </a:cubicBezTo>
                    <a:cubicBezTo>
                      <a:pt x="29" y="10"/>
                      <a:pt x="25" y="6"/>
                      <a:pt x="22" y="4"/>
                    </a:cubicBezTo>
                    <a:cubicBezTo>
                      <a:pt x="19" y="1"/>
                      <a:pt x="15" y="0"/>
                      <a:pt x="11" y="0"/>
                    </a:cubicBezTo>
                  </a:path>
                </a:pathLst>
              </a:custGeom>
              <a:solidFill>
                <a:srgbClr val="796F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38" name="Freeform 1832">
                <a:extLst>
                  <a:ext uri="{FF2B5EF4-FFF2-40B4-BE49-F238E27FC236}">
                    <a16:creationId xmlns:a16="http://schemas.microsoft.com/office/drawing/2014/main" id="{91E7465A-42C7-4307-9E42-BCC884464F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2" y="3795"/>
                <a:ext cx="19" cy="20"/>
              </a:xfrm>
              <a:custGeom>
                <a:avLst/>
                <a:gdLst>
                  <a:gd name="T0" fmla="*/ 20 w 15"/>
                  <a:gd name="T1" fmla="*/ 0 h 16"/>
                  <a:gd name="T2" fmla="*/ 10 w 15"/>
                  <a:gd name="T3" fmla="*/ 6 h 16"/>
                  <a:gd name="T4" fmla="*/ 10 w 15"/>
                  <a:gd name="T5" fmla="*/ 1 h 16"/>
                  <a:gd name="T6" fmla="*/ 6 w 15"/>
                  <a:gd name="T7" fmla="*/ 29 h 16"/>
                  <a:gd name="T8" fmla="*/ 29 w 15"/>
                  <a:gd name="T9" fmla="*/ 25 h 16"/>
                  <a:gd name="T10" fmla="*/ 29 w 15"/>
                  <a:gd name="T11" fmla="*/ 25 h 16"/>
                  <a:gd name="T12" fmla="*/ 10 w 15"/>
                  <a:gd name="T13" fmla="*/ 31 h 16"/>
                  <a:gd name="T14" fmla="*/ 8 w 15"/>
                  <a:gd name="T15" fmla="*/ 31 h 16"/>
                  <a:gd name="T16" fmla="*/ 18 w 15"/>
                  <a:gd name="T17" fmla="*/ 39 h 16"/>
                  <a:gd name="T18" fmla="*/ 29 w 15"/>
                  <a:gd name="T19" fmla="*/ 36 h 16"/>
                  <a:gd name="T20" fmla="*/ 30 w 15"/>
                  <a:gd name="T21" fmla="*/ 13 h 16"/>
                  <a:gd name="T22" fmla="*/ 25 w 15"/>
                  <a:gd name="T23" fmla="*/ 0 h 16"/>
                  <a:gd name="T24" fmla="*/ 20 w 15"/>
                  <a:gd name="T25" fmla="*/ 0 h 1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5" h="16">
                    <a:moveTo>
                      <a:pt x="8" y="0"/>
                    </a:moveTo>
                    <a:cubicBezTo>
                      <a:pt x="6" y="0"/>
                      <a:pt x="4" y="1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1" y="2"/>
                      <a:pt x="0" y="7"/>
                      <a:pt x="2" y="11"/>
                    </a:cubicBezTo>
                    <a:cubicBezTo>
                      <a:pt x="5" y="10"/>
                      <a:pt x="8" y="10"/>
                      <a:pt x="11" y="10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9" y="11"/>
                      <a:pt x="7" y="12"/>
                      <a:pt x="4" y="13"/>
                    </a:cubicBezTo>
                    <a:cubicBezTo>
                      <a:pt x="4" y="13"/>
                      <a:pt x="3" y="13"/>
                      <a:pt x="3" y="13"/>
                    </a:cubicBezTo>
                    <a:cubicBezTo>
                      <a:pt x="4" y="15"/>
                      <a:pt x="6" y="16"/>
                      <a:pt x="7" y="16"/>
                    </a:cubicBezTo>
                    <a:cubicBezTo>
                      <a:pt x="9" y="16"/>
                      <a:pt x="10" y="15"/>
                      <a:pt x="11" y="14"/>
                    </a:cubicBezTo>
                    <a:cubicBezTo>
                      <a:pt x="15" y="12"/>
                      <a:pt x="12" y="8"/>
                      <a:pt x="12" y="5"/>
                    </a:cubicBezTo>
                    <a:cubicBezTo>
                      <a:pt x="12" y="4"/>
                      <a:pt x="12" y="1"/>
                      <a:pt x="10" y="0"/>
                    </a:cubicBezTo>
                    <a:cubicBezTo>
                      <a:pt x="9" y="0"/>
                      <a:pt x="9" y="0"/>
                      <a:pt x="8" y="0"/>
                    </a:cubicBezTo>
                  </a:path>
                </a:pathLst>
              </a:custGeom>
              <a:solidFill>
                <a:srgbClr val="796F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39" name="Freeform 1833">
                <a:extLst>
                  <a:ext uri="{FF2B5EF4-FFF2-40B4-BE49-F238E27FC236}">
                    <a16:creationId xmlns:a16="http://schemas.microsoft.com/office/drawing/2014/main" id="{5EDC21B3-814E-4765-A243-0477ED0A1EA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435" y="3807"/>
                <a:ext cx="17" cy="12"/>
              </a:xfrm>
              <a:custGeom>
                <a:avLst/>
                <a:gdLst>
                  <a:gd name="T0" fmla="*/ 13 w 14"/>
                  <a:gd name="T1" fmla="*/ 17 h 10"/>
                  <a:gd name="T2" fmla="*/ 1 w 14"/>
                  <a:gd name="T3" fmla="*/ 17 h 10"/>
                  <a:gd name="T4" fmla="*/ 0 w 14"/>
                  <a:gd name="T5" fmla="*/ 17 h 10"/>
                  <a:gd name="T6" fmla="*/ 16 w 14"/>
                  <a:gd name="T7" fmla="*/ 20 h 10"/>
                  <a:gd name="T8" fmla="*/ 18 w 14"/>
                  <a:gd name="T9" fmla="*/ 20 h 10"/>
                  <a:gd name="T10" fmla="*/ 30 w 14"/>
                  <a:gd name="T11" fmla="*/ 17 h 10"/>
                  <a:gd name="T12" fmla="*/ 22 w 14"/>
                  <a:gd name="T13" fmla="*/ 17 h 10"/>
                  <a:gd name="T14" fmla="*/ 13 w 14"/>
                  <a:gd name="T15" fmla="*/ 17 h 10"/>
                  <a:gd name="T16" fmla="*/ 18 w 14"/>
                  <a:gd name="T17" fmla="*/ 0 h 10"/>
                  <a:gd name="T18" fmla="*/ 2 w 14"/>
                  <a:gd name="T19" fmla="*/ 0 h 10"/>
                  <a:gd name="T20" fmla="*/ 0 w 14"/>
                  <a:gd name="T21" fmla="*/ 7 h 10"/>
                  <a:gd name="T22" fmla="*/ 9 w 14"/>
                  <a:gd name="T23" fmla="*/ 8 h 10"/>
                  <a:gd name="T24" fmla="*/ 28 w 14"/>
                  <a:gd name="T25" fmla="*/ 7 h 10"/>
                  <a:gd name="T26" fmla="*/ 18 w 14"/>
                  <a:gd name="T27" fmla="*/ 0 h 10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4" h="10">
                    <a:moveTo>
                      <a:pt x="6" y="8"/>
                    </a:moveTo>
                    <a:cubicBezTo>
                      <a:pt x="5" y="8"/>
                      <a:pt x="4" y="8"/>
                      <a:pt x="1" y="8"/>
                    </a:cubicBezTo>
                    <a:cubicBezTo>
                      <a:pt x="1" y="8"/>
                      <a:pt x="1" y="8"/>
                      <a:pt x="0" y="8"/>
                    </a:cubicBezTo>
                    <a:cubicBezTo>
                      <a:pt x="1" y="9"/>
                      <a:pt x="3" y="10"/>
                      <a:pt x="7" y="10"/>
                    </a:cubicBezTo>
                    <a:cubicBezTo>
                      <a:pt x="7" y="10"/>
                      <a:pt x="7" y="10"/>
                      <a:pt x="8" y="10"/>
                    </a:cubicBezTo>
                    <a:cubicBezTo>
                      <a:pt x="11" y="10"/>
                      <a:pt x="13" y="9"/>
                      <a:pt x="14" y="8"/>
                    </a:cubicBezTo>
                    <a:cubicBezTo>
                      <a:pt x="13" y="8"/>
                      <a:pt x="11" y="8"/>
                      <a:pt x="10" y="8"/>
                    </a:cubicBezTo>
                    <a:cubicBezTo>
                      <a:pt x="8" y="8"/>
                      <a:pt x="7" y="8"/>
                      <a:pt x="6" y="8"/>
                    </a:cubicBezTo>
                    <a:moveTo>
                      <a:pt x="8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2"/>
                      <a:pt x="0" y="3"/>
                    </a:cubicBezTo>
                    <a:cubicBezTo>
                      <a:pt x="1" y="4"/>
                      <a:pt x="3" y="4"/>
                      <a:pt x="4" y="4"/>
                    </a:cubicBezTo>
                    <a:cubicBezTo>
                      <a:pt x="7" y="4"/>
                      <a:pt x="10" y="4"/>
                      <a:pt x="13" y="3"/>
                    </a:cubicBezTo>
                    <a:cubicBezTo>
                      <a:pt x="12" y="2"/>
                      <a:pt x="10" y="1"/>
                      <a:pt x="8" y="0"/>
                    </a:cubicBezTo>
                  </a:path>
                </a:pathLst>
              </a:custGeom>
              <a:solidFill>
                <a:srgbClr val="796F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40" name="Freeform 1834">
                <a:extLst>
                  <a:ext uri="{FF2B5EF4-FFF2-40B4-BE49-F238E27FC236}">
                    <a16:creationId xmlns:a16="http://schemas.microsoft.com/office/drawing/2014/main" id="{816AA1AC-E2CE-4E97-835F-946B37F320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5" y="3825"/>
                <a:ext cx="5" cy="6"/>
              </a:xfrm>
              <a:custGeom>
                <a:avLst/>
                <a:gdLst>
                  <a:gd name="T0" fmla="*/ 8 w 4"/>
                  <a:gd name="T1" fmla="*/ 0 h 5"/>
                  <a:gd name="T2" fmla="*/ 0 w 4"/>
                  <a:gd name="T3" fmla="*/ 0 h 5"/>
                  <a:gd name="T4" fmla="*/ 1 w 4"/>
                  <a:gd name="T5" fmla="*/ 10 h 5"/>
                  <a:gd name="T6" fmla="*/ 8 w 4"/>
                  <a:gd name="T7" fmla="*/ 0 h 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5">
                    <a:moveTo>
                      <a:pt x="3" y="0"/>
                    </a:moveTo>
                    <a:cubicBezTo>
                      <a:pt x="2" y="0"/>
                      <a:pt x="1" y="0"/>
                      <a:pt x="0" y="0"/>
                    </a:cubicBezTo>
                    <a:cubicBezTo>
                      <a:pt x="1" y="2"/>
                      <a:pt x="1" y="4"/>
                      <a:pt x="1" y="5"/>
                    </a:cubicBezTo>
                    <a:cubicBezTo>
                      <a:pt x="4" y="4"/>
                      <a:pt x="4" y="2"/>
                      <a:pt x="3" y="0"/>
                    </a:cubicBezTo>
                  </a:path>
                </a:pathLst>
              </a:custGeom>
              <a:solidFill>
                <a:srgbClr val="796F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41" name="Freeform 1835">
                <a:extLst>
                  <a:ext uri="{FF2B5EF4-FFF2-40B4-BE49-F238E27FC236}">
                    <a16:creationId xmlns:a16="http://schemas.microsoft.com/office/drawing/2014/main" id="{B6F5D858-49E2-4986-9F67-7388267BC1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9" y="3823"/>
                <a:ext cx="9" cy="6"/>
              </a:xfrm>
              <a:custGeom>
                <a:avLst/>
                <a:gdLst>
                  <a:gd name="T0" fmla="*/ 10 w 7"/>
                  <a:gd name="T1" fmla="*/ 0 h 5"/>
                  <a:gd name="T2" fmla="*/ 0 w 7"/>
                  <a:gd name="T3" fmla="*/ 2 h 5"/>
                  <a:gd name="T4" fmla="*/ 6 w 7"/>
                  <a:gd name="T5" fmla="*/ 10 h 5"/>
                  <a:gd name="T6" fmla="*/ 13 w 7"/>
                  <a:gd name="T7" fmla="*/ 8 h 5"/>
                  <a:gd name="T8" fmla="*/ 10 w 7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" h="5">
                    <a:moveTo>
                      <a:pt x="4" y="0"/>
                    </a:moveTo>
                    <a:cubicBezTo>
                      <a:pt x="3" y="1"/>
                      <a:pt x="2" y="2"/>
                      <a:pt x="0" y="2"/>
                    </a:cubicBezTo>
                    <a:cubicBezTo>
                      <a:pt x="1" y="3"/>
                      <a:pt x="2" y="4"/>
                      <a:pt x="2" y="5"/>
                    </a:cubicBezTo>
                    <a:cubicBezTo>
                      <a:pt x="3" y="5"/>
                      <a:pt x="5" y="5"/>
                      <a:pt x="5" y="4"/>
                    </a:cubicBezTo>
                    <a:cubicBezTo>
                      <a:pt x="7" y="3"/>
                      <a:pt x="6" y="2"/>
                      <a:pt x="4" y="0"/>
                    </a:cubicBezTo>
                  </a:path>
                </a:pathLst>
              </a:custGeom>
              <a:solidFill>
                <a:srgbClr val="796F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42" name="Freeform 1836">
                <a:extLst>
                  <a:ext uri="{FF2B5EF4-FFF2-40B4-BE49-F238E27FC236}">
                    <a16:creationId xmlns:a16="http://schemas.microsoft.com/office/drawing/2014/main" id="{EBD88F0D-5C19-48DF-8872-51E675F9AE7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380" y="3821"/>
                <a:ext cx="17" cy="4"/>
              </a:xfrm>
              <a:custGeom>
                <a:avLst/>
                <a:gdLst>
                  <a:gd name="T0" fmla="*/ 31 w 13"/>
                  <a:gd name="T1" fmla="*/ 7 h 3"/>
                  <a:gd name="T2" fmla="*/ 35 w 13"/>
                  <a:gd name="T3" fmla="*/ 9 h 3"/>
                  <a:gd name="T4" fmla="*/ 38 w 13"/>
                  <a:gd name="T5" fmla="*/ 7 h 3"/>
                  <a:gd name="T6" fmla="*/ 31 w 13"/>
                  <a:gd name="T7" fmla="*/ 7 h 3"/>
                  <a:gd name="T8" fmla="*/ 1 w 13"/>
                  <a:gd name="T9" fmla="*/ 0 h 3"/>
                  <a:gd name="T10" fmla="*/ 0 w 13"/>
                  <a:gd name="T11" fmla="*/ 0 h 3"/>
                  <a:gd name="T12" fmla="*/ 7 w 13"/>
                  <a:gd name="T13" fmla="*/ 9 h 3"/>
                  <a:gd name="T14" fmla="*/ 9 w 13"/>
                  <a:gd name="T15" fmla="*/ 0 h 3"/>
                  <a:gd name="T16" fmla="*/ 1 w 13"/>
                  <a:gd name="T17" fmla="*/ 0 h 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3" h="3">
                    <a:moveTo>
                      <a:pt x="11" y="2"/>
                    </a:moveTo>
                    <a:cubicBezTo>
                      <a:pt x="12" y="2"/>
                      <a:pt x="12" y="2"/>
                      <a:pt x="12" y="3"/>
                    </a:cubicBezTo>
                    <a:cubicBezTo>
                      <a:pt x="12" y="2"/>
                      <a:pt x="12" y="2"/>
                      <a:pt x="13" y="2"/>
                    </a:cubicBezTo>
                    <a:cubicBezTo>
                      <a:pt x="12" y="2"/>
                      <a:pt x="12" y="2"/>
                      <a:pt x="11" y="2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1" y="1"/>
                      <a:pt x="1" y="2"/>
                      <a:pt x="2" y="3"/>
                    </a:cubicBezTo>
                    <a:cubicBezTo>
                      <a:pt x="2" y="2"/>
                      <a:pt x="2" y="1"/>
                      <a:pt x="3" y="0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solidFill>
                <a:srgbClr val="796F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43" name="Freeform 1837">
                <a:extLst>
                  <a:ext uri="{FF2B5EF4-FFF2-40B4-BE49-F238E27FC236}">
                    <a16:creationId xmlns:a16="http://schemas.microsoft.com/office/drawing/2014/main" id="{07C2EF09-6B82-4491-88D2-15EC2DD12BA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265" y="3760"/>
                <a:ext cx="151" cy="47"/>
              </a:xfrm>
              <a:custGeom>
                <a:avLst/>
                <a:gdLst>
                  <a:gd name="T0" fmla="*/ 105 w 122"/>
                  <a:gd name="T1" fmla="*/ 66 h 38"/>
                  <a:gd name="T2" fmla="*/ 38 w 122"/>
                  <a:gd name="T3" fmla="*/ 89 h 38"/>
                  <a:gd name="T4" fmla="*/ 66 w 122"/>
                  <a:gd name="T5" fmla="*/ 85 h 38"/>
                  <a:gd name="T6" fmla="*/ 89 w 122"/>
                  <a:gd name="T7" fmla="*/ 75 h 38"/>
                  <a:gd name="T8" fmla="*/ 103 w 122"/>
                  <a:gd name="T9" fmla="*/ 78 h 38"/>
                  <a:gd name="T10" fmla="*/ 118 w 122"/>
                  <a:gd name="T11" fmla="*/ 79 h 38"/>
                  <a:gd name="T12" fmla="*/ 129 w 122"/>
                  <a:gd name="T13" fmla="*/ 75 h 38"/>
                  <a:gd name="T14" fmla="*/ 136 w 122"/>
                  <a:gd name="T15" fmla="*/ 72 h 38"/>
                  <a:gd name="T16" fmla="*/ 105 w 122"/>
                  <a:gd name="T17" fmla="*/ 66 h 38"/>
                  <a:gd name="T18" fmla="*/ 37 w 122"/>
                  <a:gd name="T19" fmla="*/ 40 h 38"/>
                  <a:gd name="T20" fmla="*/ 21 w 122"/>
                  <a:gd name="T21" fmla="*/ 47 h 38"/>
                  <a:gd name="T22" fmla="*/ 32 w 122"/>
                  <a:gd name="T23" fmla="*/ 47 h 38"/>
                  <a:gd name="T24" fmla="*/ 0 w 122"/>
                  <a:gd name="T25" fmla="*/ 69 h 38"/>
                  <a:gd name="T26" fmla="*/ 0 w 122"/>
                  <a:gd name="T27" fmla="*/ 69 h 38"/>
                  <a:gd name="T28" fmla="*/ 62 w 122"/>
                  <a:gd name="T29" fmla="*/ 47 h 38"/>
                  <a:gd name="T30" fmla="*/ 62 w 122"/>
                  <a:gd name="T31" fmla="*/ 46 h 38"/>
                  <a:gd name="T32" fmla="*/ 51 w 122"/>
                  <a:gd name="T33" fmla="*/ 46 h 38"/>
                  <a:gd name="T34" fmla="*/ 37 w 122"/>
                  <a:gd name="T35" fmla="*/ 40 h 38"/>
                  <a:gd name="T36" fmla="*/ 178 w 122"/>
                  <a:gd name="T37" fmla="*/ 30 h 38"/>
                  <a:gd name="T38" fmla="*/ 125 w 122"/>
                  <a:gd name="T39" fmla="*/ 41 h 38"/>
                  <a:gd name="T40" fmla="*/ 118 w 122"/>
                  <a:gd name="T41" fmla="*/ 41 h 38"/>
                  <a:gd name="T42" fmla="*/ 118 w 122"/>
                  <a:gd name="T43" fmla="*/ 41 h 38"/>
                  <a:gd name="T44" fmla="*/ 137 w 122"/>
                  <a:gd name="T45" fmla="*/ 71 h 38"/>
                  <a:gd name="T46" fmla="*/ 175 w 122"/>
                  <a:gd name="T47" fmla="*/ 63 h 38"/>
                  <a:gd name="T48" fmla="*/ 246 w 122"/>
                  <a:gd name="T49" fmla="*/ 51 h 38"/>
                  <a:gd name="T50" fmla="*/ 286 w 122"/>
                  <a:gd name="T51" fmla="*/ 49 h 38"/>
                  <a:gd name="T52" fmla="*/ 240 w 122"/>
                  <a:gd name="T53" fmla="*/ 32 h 38"/>
                  <a:gd name="T54" fmla="*/ 239 w 122"/>
                  <a:gd name="T55" fmla="*/ 38 h 38"/>
                  <a:gd name="T56" fmla="*/ 230 w 122"/>
                  <a:gd name="T57" fmla="*/ 38 h 38"/>
                  <a:gd name="T58" fmla="*/ 178 w 122"/>
                  <a:gd name="T59" fmla="*/ 30 h 38"/>
                  <a:gd name="T60" fmla="*/ 198 w 122"/>
                  <a:gd name="T61" fmla="*/ 2 h 38"/>
                  <a:gd name="T62" fmla="*/ 189 w 122"/>
                  <a:gd name="T63" fmla="*/ 7 h 38"/>
                  <a:gd name="T64" fmla="*/ 205 w 122"/>
                  <a:gd name="T65" fmla="*/ 11 h 38"/>
                  <a:gd name="T66" fmla="*/ 198 w 122"/>
                  <a:gd name="T67" fmla="*/ 2 h 38"/>
                  <a:gd name="T68" fmla="*/ 168 w 122"/>
                  <a:gd name="T69" fmla="*/ 0 h 38"/>
                  <a:gd name="T70" fmla="*/ 167 w 122"/>
                  <a:gd name="T71" fmla="*/ 0 h 38"/>
                  <a:gd name="T72" fmla="*/ 176 w 122"/>
                  <a:gd name="T73" fmla="*/ 9 h 38"/>
                  <a:gd name="T74" fmla="*/ 186 w 122"/>
                  <a:gd name="T75" fmla="*/ 1 h 38"/>
                  <a:gd name="T76" fmla="*/ 168 w 122"/>
                  <a:gd name="T77" fmla="*/ 0 h 38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122" h="38">
                    <a:moveTo>
                      <a:pt x="45" y="28"/>
                    </a:moveTo>
                    <a:cubicBezTo>
                      <a:pt x="33" y="28"/>
                      <a:pt x="25" y="33"/>
                      <a:pt x="16" y="38"/>
                    </a:cubicBezTo>
                    <a:cubicBezTo>
                      <a:pt x="21" y="38"/>
                      <a:pt x="25" y="37"/>
                      <a:pt x="28" y="36"/>
                    </a:cubicBezTo>
                    <a:cubicBezTo>
                      <a:pt x="33" y="33"/>
                      <a:pt x="34" y="32"/>
                      <a:pt x="38" y="32"/>
                    </a:cubicBezTo>
                    <a:cubicBezTo>
                      <a:pt x="39" y="32"/>
                      <a:pt x="41" y="32"/>
                      <a:pt x="44" y="33"/>
                    </a:cubicBezTo>
                    <a:cubicBezTo>
                      <a:pt x="47" y="33"/>
                      <a:pt x="49" y="34"/>
                      <a:pt x="50" y="34"/>
                    </a:cubicBezTo>
                    <a:cubicBezTo>
                      <a:pt x="51" y="34"/>
                      <a:pt x="52" y="33"/>
                      <a:pt x="55" y="32"/>
                    </a:cubicBezTo>
                    <a:cubicBezTo>
                      <a:pt x="56" y="32"/>
                      <a:pt x="57" y="31"/>
                      <a:pt x="58" y="31"/>
                    </a:cubicBezTo>
                    <a:cubicBezTo>
                      <a:pt x="53" y="29"/>
                      <a:pt x="49" y="28"/>
                      <a:pt x="45" y="28"/>
                    </a:cubicBezTo>
                    <a:moveTo>
                      <a:pt x="15" y="17"/>
                    </a:moveTo>
                    <a:cubicBezTo>
                      <a:pt x="13" y="18"/>
                      <a:pt x="10" y="19"/>
                      <a:pt x="9" y="20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6" y="21"/>
                      <a:pt x="1" y="25"/>
                      <a:pt x="0" y="29"/>
                    </a:cubicBezTo>
                    <a:cubicBezTo>
                      <a:pt x="0" y="29"/>
                      <a:pt x="0" y="29"/>
                      <a:pt x="0" y="29"/>
                    </a:cubicBezTo>
                    <a:cubicBezTo>
                      <a:pt x="6" y="25"/>
                      <a:pt x="18" y="22"/>
                      <a:pt x="26" y="20"/>
                    </a:cubicBezTo>
                    <a:cubicBezTo>
                      <a:pt x="26" y="20"/>
                      <a:pt x="26" y="20"/>
                      <a:pt x="26" y="19"/>
                    </a:cubicBezTo>
                    <a:cubicBezTo>
                      <a:pt x="24" y="19"/>
                      <a:pt x="23" y="19"/>
                      <a:pt x="22" y="19"/>
                    </a:cubicBezTo>
                    <a:cubicBezTo>
                      <a:pt x="19" y="18"/>
                      <a:pt x="17" y="18"/>
                      <a:pt x="15" y="17"/>
                    </a:cubicBezTo>
                    <a:moveTo>
                      <a:pt x="76" y="12"/>
                    </a:moveTo>
                    <a:cubicBezTo>
                      <a:pt x="72" y="16"/>
                      <a:pt x="61" y="17"/>
                      <a:pt x="53" y="18"/>
                    </a:cubicBezTo>
                    <a:cubicBezTo>
                      <a:pt x="52" y="18"/>
                      <a:pt x="51" y="18"/>
                      <a:pt x="50" y="18"/>
                    </a:cubicBezTo>
                    <a:cubicBezTo>
                      <a:pt x="50" y="18"/>
                      <a:pt x="50" y="18"/>
                      <a:pt x="50" y="18"/>
                    </a:cubicBezTo>
                    <a:cubicBezTo>
                      <a:pt x="61" y="20"/>
                      <a:pt x="66" y="25"/>
                      <a:pt x="59" y="30"/>
                    </a:cubicBezTo>
                    <a:cubicBezTo>
                      <a:pt x="64" y="29"/>
                      <a:pt x="68" y="28"/>
                      <a:pt x="74" y="27"/>
                    </a:cubicBezTo>
                    <a:cubicBezTo>
                      <a:pt x="85" y="26"/>
                      <a:pt x="94" y="24"/>
                      <a:pt x="105" y="22"/>
                    </a:cubicBezTo>
                    <a:cubicBezTo>
                      <a:pt x="111" y="22"/>
                      <a:pt x="117" y="22"/>
                      <a:pt x="122" y="21"/>
                    </a:cubicBezTo>
                    <a:cubicBezTo>
                      <a:pt x="119" y="16"/>
                      <a:pt x="110" y="15"/>
                      <a:pt x="103" y="14"/>
                    </a:cubicBezTo>
                    <a:cubicBezTo>
                      <a:pt x="102" y="15"/>
                      <a:pt x="102" y="15"/>
                      <a:pt x="102" y="16"/>
                    </a:cubicBezTo>
                    <a:cubicBezTo>
                      <a:pt x="101" y="16"/>
                      <a:pt x="99" y="16"/>
                      <a:pt x="98" y="16"/>
                    </a:cubicBezTo>
                    <a:cubicBezTo>
                      <a:pt x="90" y="16"/>
                      <a:pt x="83" y="14"/>
                      <a:pt x="76" y="12"/>
                    </a:cubicBezTo>
                    <a:moveTo>
                      <a:pt x="84" y="2"/>
                    </a:moveTo>
                    <a:cubicBezTo>
                      <a:pt x="83" y="3"/>
                      <a:pt x="82" y="3"/>
                      <a:pt x="81" y="3"/>
                    </a:cubicBezTo>
                    <a:cubicBezTo>
                      <a:pt x="83" y="3"/>
                      <a:pt x="85" y="4"/>
                      <a:pt x="87" y="5"/>
                    </a:cubicBezTo>
                    <a:cubicBezTo>
                      <a:pt x="87" y="4"/>
                      <a:pt x="86" y="3"/>
                      <a:pt x="84" y="2"/>
                    </a:cubicBezTo>
                    <a:moveTo>
                      <a:pt x="72" y="0"/>
                    </a:moveTo>
                    <a:cubicBezTo>
                      <a:pt x="71" y="0"/>
                      <a:pt x="71" y="0"/>
                      <a:pt x="71" y="0"/>
                    </a:cubicBezTo>
                    <a:cubicBezTo>
                      <a:pt x="72" y="1"/>
                      <a:pt x="74" y="2"/>
                      <a:pt x="75" y="4"/>
                    </a:cubicBezTo>
                    <a:cubicBezTo>
                      <a:pt x="76" y="3"/>
                      <a:pt x="77" y="2"/>
                      <a:pt x="79" y="1"/>
                    </a:cubicBezTo>
                    <a:cubicBezTo>
                      <a:pt x="77" y="0"/>
                      <a:pt x="74" y="0"/>
                      <a:pt x="72" y="0"/>
                    </a:cubicBezTo>
                  </a:path>
                </a:pathLst>
              </a:custGeom>
              <a:solidFill>
                <a:srgbClr val="A9A2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44" name="Freeform 1838">
                <a:extLst>
                  <a:ext uri="{FF2B5EF4-FFF2-40B4-BE49-F238E27FC236}">
                    <a16:creationId xmlns:a16="http://schemas.microsoft.com/office/drawing/2014/main" id="{E814DDEE-B70F-4B5B-9375-70BBD3A524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65" y="3795"/>
                <a:ext cx="1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6 h 1"/>
                  <a:gd name="T4" fmla="*/ 0 w 1"/>
                  <a:gd name="T5" fmla="*/ 0 h 1"/>
                  <a:gd name="T6" fmla="*/ 0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B1AB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45" name="Freeform 1839">
                <a:extLst>
                  <a:ext uri="{FF2B5EF4-FFF2-40B4-BE49-F238E27FC236}">
                    <a16:creationId xmlns:a16="http://schemas.microsoft.com/office/drawing/2014/main" id="{35B3EAAE-9B98-4411-A0CE-090878480CD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333" y="3808"/>
                <a:ext cx="133" cy="17"/>
              </a:xfrm>
              <a:custGeom>
                <a:avLst/>
                <a:gdLst>
                  <a:gd name="T0" fmla="*/ 93 w 107"/>
                  <a:gd name="T1" fmla="*/ 19 h 14"/>
                  <a:gd name="T2" fmla="*/ 78 w 107"/>
                  <a:gd name="T3" fmla="*/ 22 h 14"/>
                  <a:gd name="T4" fmla="*/ 71 w 107"/>
                  <a:gd name="T5" fmla="*/ 23 h 14"/>
                  <a:gd name="T6" fmla="*/ 78 w 107"/>
                  <a:gd name="T7" fmla="*/ 27 h 14"/>
                  <a:gd name="T8" fmla="*/ 88 w 107"/>
                  <a:gd name="T9" fmla="*/ 23 h 14"/>
                  <a:gd name="T10" fmla="*/ 89 w 107"/>
                  <a:gd name="T11" fmla="*/ 23 h 14"/>
                  <a:gd name="T12" fmla="*/ 93 w 107"/>
                  <a:gd name="T13" fmla="*/ 19 h 14"/>
                  <a:gd name="T14" fmla="*/ 11 w 107"/>
                  <a:gd name="T15" fmla="*/ 13 h 14"/>
                  <a:gd name="T16" fmla="*/ 1 w 107"/>
                  <a:gd name="T17" fmla="*/ 27 h 14"/>
                  <a:gd name="T18" fmla="*/ 1 w 107"/>
                  <a:gd name="T19" fmla="*/ 23 h 14"/>
                  <a:gd name="T20" fmla="*/ 2 w 107"/>
                  <a:gd name="T21" fmla="*/ 22 h 14"/>
                  <a:gd name="T22" fmla="*/ 2 w 107"/>
                  <a:gd name="T23" fmla="*/ 22 h 14"/>
                  <a:gd name="T24" fmla="*/ 2 w 107"/>
                  <a:gd name="T25" fmla="*/ 22 h 14"/>
                  <a:gd name="T26" fmla="*/ 2 w 107"/>
                  <a:gd name="T27" fmla="*/ 22 h 14"/>
                  <a:gd name="T28" fmla="*/ 2 w 107"/>
                  <a:gd name="T29" fmla="*/ 22 h 14"/>
                  <a:gd name="T30" fmla="*/ 2 w 107"/>
                  <a:gd name="T31" fmla="*/ 22 h 14"/>
                  <a:gd name="T32" fmla="*/ 7 w 107"/>
                  <a:gd name="T33" fmla="*/ 19 h 14"/>
                  <a:gd name="T34" fmla="*/ 14 w 107"/>
                  <a:gd name="T35" fmla="*/ 22 h 14"/>
                  <a:gd name="T36" fmla="*/ 19 w 107"/>
                  <a:gd name="T37" fmla="*/ 23 h 14"/>
                  <a:gd name="T38" fmla="*/ 30 w 107"/>
                  <a:gd name="T39" fmla="*/ 30 h 14"/>
                  <a:gd name="T40" fmla="*/ 31 w 107"/>
                  <a:gd name="T41" fmla="*/ 28 h 14"/>
                  <a:gd name="T42" fmla="*/ 11 w 107"/>
                  <a:gd name="T43" fmla="*/ 13 h 14"/>
                  <a:gd name="T44" fmla="*/ 254 w 107"/>
                  <a:gd name="T45" fmla="*/ 1 h 14"/>
                  <a:gd name="T46" fmla="*/ 242 w 107"/>
                  <a:gd name="T47" fmla="*/ 1 h 14"/>
                  <a:gd name="T48" fmla="*/ 227 w 107"/>
                  <a:gd name="T49" fmla="*/ 2 h 14"/>
                  <a:gd name="T50" fmla="*/ 229 w 107"/>
                  <a:gd name="T51" fmla="*/ 16 h 14"/>
                  <a:gd name="T52" fmla="*/ 229 w 107"/>
                  <a:gd name="T53" fmla="*/ 16 h 14"/>
                  <a:gd name="T54" fmla="*/ 242 w 107"/>
                  <a:gd name="T55" fmla="*/ 13 h 14"/>
                  <a:gd name="T56" fmla="*/ 246 w 107"/>
                  <a:gd name="T57" fmla="*/ 9 h 14"/>
                  <a:gd name="T58" fmla="*/ 255 w 107"/>
                  <a:gd name="T59" fmla="*/ 7 h 14"/>
                  <a:gd name="T60" fmla="*/ 254 w 107"/>
                  <a:gd name="T61" fmla="*/ 1 h 14"/>
                  <a:gd name="T62" fmla="*/ 184 w 107"/>
                  <a:gd name="T63" fmla="*/ 0 h 14"/>
                  <a:gd name="T64" fmla="*/ 159 w 107"/>
                  <a:gd name="T65" fmla="*/ 7 h 14"/>
                  <a:gd name="T66" fmla="*/ 167 w 107"/>
                  <a:gd name="T67" fmla="*/ 11 h 14"/>
                  <a:gd name="T68" fmla="*/ 158 w 107"/>
                  <a:gd name="T69" fmla="*/ 23 h 14"/>
                  <a:gd name="T70" fmla="*/ 157 w 107"/>
                  <a:gd name="T71" fmla="*/ 23 h 14"/>
                  <a:gd name="T72" fmla="*/ 144 w 107"/>
                  <a:gd name="T73" fmla="*/ 11 h 14"/>
                  <a:gd name="T74" fmla="*/ 106 w 107"/>
                  <a:gd name="T75" fmla="*/ 18 h 14"/>
                  <a:gd name="T76" fmla="*/ 121 w 107"/>
                  <a:gd name="T77" fmla="*/ 28 h 14"/>
                  <a:gd name="T78" fmla="*/ 126 w 107"/>
                  <a:gd name="T79" fmla="*/ 28 h 14"/>
                  <a:gd name="T80" fmla="*/ 196 w 107"/>
                  <a:gd name="T81" fmla="*/ 16 h 14"/>
                  <a:gd name="T82" fmla="*/ 196 w 107"/>
                  <a:gd name="T83" fmla="*/ 2 h 14"/>
                  <a:gd name="T84" fmla="*/ 186 w 107"/>
                  <a:gd name="T85" fmla="*/ 1 h 14"/>
                  <a:gd name="T86" fmla="*/ 184 w 107"/>
                  <a:gd name="T87" fmla="*/ 0 h 14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107" h="14">
                    <a:moveTo>
                      <a:pt x="39" y="9"/>
                    </a:moveTo>
                    <a:cubicBezTo>
                      <a:pt x="37" y="9"/>
                      <a:pt x="35" y="9"/>
                      <a:pt x="33" y="10"/>
                    </a:cubicBezTo>
                    <a:cubicBezTo>
                      <a:pt x="32" y="10"/>
                      <a:pt x="31" y="11"/>
                      <a:pt x="30" y="11"/>
                    </a:cubicBezTo>
                    <a:cubicBezTo>
                      <a:pt x="31" y="11"/>
                      <a:pt x="32" y="12"/>
                      <a:pt x="33" y="12"/>
                    </a:cubicBezTo>
                    <a:cubicBezTo>
                      <a:pt x="34" y="12"/>
                      <a:pt x="35" y="12"/>
                      <a:pt x="37" y="11"/>
                    </a:cubicBezTo>
                    <a:cubicBezTo>
                      <a:pt x="37" y="11"/>
                      <a:pt x="38" y="11"/>
                      <a:pt x="38" y="11"/>
                    </a:cubicBezTo>
                    <a:cubicBezTo>
                      <a:pt x="38" y="10"/>
                      <a:pt x="38" y="9"/>
                      <a:pt x="39" y="9"/>
                    </a:cubicBezTo>
                    <a:moveTo>
                      <a:pt x="5" y="6"/>
                    </a:moveTo>
                    <a:cubicBezTo>
                      <a:pt x="2" y="7"/>
                      <a:pt x="0" y="10"/>
                      <a:pt x="1" y="12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3" y="9"/>
                      <a:pt x="3" y="9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7" y="10"/>
                      <a:pt x="8" y="10"/>
                      <a:pt x="8" y="11"/>
                    </a:cubicBezTo>
                    <a:cubicBezTo>
                      <a:pt x="10" y="12"/>
                      <a:pt x="11" y="13"/>
                      <a:pt x="12" y="14"/>
                    </a:cubicBezTo>
                    <a:cubicBezTo>
                      <a:pt x="12" y="14"/>
                      <a:pt x="12" y="13"/>
                      <a:pt x="13" y="13"/>
                    </a:cubicBezTo>
                    <a:cubicBezTo>
                      <a:pt x="12" y="10"/>
                      <a:pt x="9" y="7"/>
                      <a:pt x="5" y="6"/>
                    </a:cubicBezTo>
                    <a:moveTo>
                      <a:pt x="106" y="1"/>
                    </a:moveTo>
                    <a:cubicBezTo>
                      <a:pt x="104" y="1"/>
                      <a:pt x="102" y="1"/>
                      <a:pt x="101" y="1"/>
                    </a:cubicBezTo>
                    <a:cubicBezTo>
                      <a:pt x="99" y="2"/>
                      <a:pt x="97" y="2"/>
                      <a:pt x="95" y="2"/>
                    </a:cubicBezTo>
                    <a:cubicBezTo>
                      <a:pt x="96" y="4"/>
                      <a:pt x="96" y="5"/>
                      <a:pt x="96" y="7"/>
                    </a:cubicBezTo>
                    <a:cubicBezTo>
                      <a:pt x="96" y="7"/>
                      <a:pt x="96" y="7"/>
                      <a:pt x="96" y="7"/>
                    </a:cubicBezTo>
                    <a:cubicBezTo>
                      <a:pt x="98" y="7"/>
                      <a:pt x="99" y="7"/>
                      <a:pt x="101" y="6"/>
                    </a:cubicBezTo>
                    <a:cubicBezTo>
                      <a:pt x="102" y="6"/>
                      <a:pt x="102" y="5"/>
                      <a:pt x="103" y="4"/>
                    </a:cubicBezTo>
                    <a:cubicBezTo>
                      <a:pt x="104" y="4"/>
                      <a:pt x="106" y="4"/>
                      <a:pt x="107" y="3"/>
                    </a:cubicBezTo>
                    <a:cubicBezTo>
                      <a:pt x="107" y="3"/>
                      <a:pt x="106" y="2"/>
                      <a:pt x="106" y="1"/>
                    </a:cubicBezTo>
                    <a:moveTo>
                      <a:pt x="77" y="0"/>
                    </a:moveTo>
                    <a:cubicBezTo>
                      <a:pt x="74" y="1"/>
                      <a:pt x="71" y="2"/>
                      <a:pt x="67" y="3"/>
                    </a:cubicBezTo>
                    <a:cubicBezTo>
                      <a:pt x="69" y="3"/>
                      <a:pt x="70" y="4"/>
                      <a:pt x="70" y="5"/>
                    </a:cubicBezTo>
                    <a:cubicBezTo>
                      <a:pt x="71" y="6"/>
                      <a:pt x="70" y="11"/>
                      <a:pt x="66" y="11"/>
                    </a:cubicBezTo>
                    <a:cubicBezTo>
                      <a:pt x="66" y="11"/>
                      <a:pt x="65" y="11"/>
                      <a:pt x="65" y="11"/>
                    </a:cubicBezTo>
                    <a:cubicBezTo>
                      <a:pt x="60" y="11"/>
                      <a:pt x="59" y="8"/>
                      <a:pt x="60" y="5"/>
                    </a:cubicBezTo>
                    <a:cubicBezTo>
                      <a:pt x="55" y="6"/>
                      <a:pt x="49" y="7"/>
                      <a:pt x="44" y="8"/>
                    </a:cubicBezTo>
                    <a:cubicBezTo>
                      <a:pt x="49" y="8"/>
                      <a:pt x="52" y="11"/>
                      <a:pt x="51" y="13"/>
                    </a:cubicBezTo>
                    <a:cubicBezTo>
                      <a:pt x="51" y="13"/>
                      <a:pt x="52" y="13"/>
                      <a:pt x="52" y="13"/>
                    </a:cubicBezTo>
                    <a:cubicBezTo>
                      <a:pt x="62" y="13"/>
                      <a:pt x="73" y="9"/>
                      <a:pt x="82" y="7"/>
                    </a:cubicBezTo>
                    <a:cubicBezTo>
                      <a:pt x="81" y="6"/>
                      <a:pt x="81" y="4"/>
                      <a:pt x="82" y="2"/>
                    </a:cubicBezTo>
                    <a:cubicBezTo>
                      <a:pt x="81" y="2"/>
                      <a:pt x="79" y="2"/>
                      <a:pt x="78" y="1"/>
                    </a:cubicBezTo>
                    <a:cubicBezTo>
                      <a:pt x="78" y="1"/>
                      <a:pt x="77" y="0"/>
                      <a:pt x="77" y="0"/>
                    </a:cubicBezTo>
                  </a:path>
                </a:pathLst>
              </a:custGeom>
              <a:solidFill>
                <a:srgbClr val="796F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46" name="Freeform 1840">
                <a:extLst>
                  <a:ext uri="{FF2B5EF4-FFF2-40B4-BE49-F238E27FC236}">
                    <a16:creationId xmlns:a16="http://schemas.microsoft.com/office/drawing/2014/main" id="{0F984451-43F5-47C2-83FB-146E3BE996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6" y="3797"/>
                <a:ext cx="93" cy="27"/>
              </a:xfrm>
              <a:custGeom>
                <a:avLst/>
                <a:gdLst>
                  <a:gd name="T0" fmla="*/ 154 w 75"/>
                  <a:gd name="T1" fmla="*/ 0 h 22"/>
                  <a:gd name="T2" fmla="*/ 167 w 75"/>
                  <a:gd name="T3" fmla="*/ 21 h 22"/>
                  <a:gd name="T4" fmla="*/ 133 w 75"/>
                  <a:gd name="T5" fmla="*/ 17 h 22"/>
                  <a:gd name="T6" fmla="*/ 129 w 75"/>
                  <a:gd name="T7" fmla="*/ 17 h 22"/>
                  <a:gd name="T8" fmla="*/ 107 w 75"/>
                  <a:gd name="T9" fmla="*/ 21 h 22"/>
                  <a:gd name="T10" fmla="*/ 97 w 75"/>
                  <a:gd name="T11" fmla="*/ 21 h 22"/>
                  <a:gd name="T12" fmla="*/ 79 w 75"/>
                  <a:gd name="T13" fmla="*/ 17 h 22"/>
                  <a:gd name="T14" fmla="*/ 78 w 75"/>
                  <a:gd name="T15" fmla="*/ 17 h 22"/>
                  <a:gd name="T16" fmla="*/ 71 w 75"/>
                  <a:gd name="T17" fmla="*/ 22 h 22"/>
                  <a:gd name="T18" fmla="*/ 69 w 75"/>
                  <a:gd name="T19" fmla="*/ 22 h 22"/>
                  <a:gd name="T20" fmla="*/ 40 w 75"/>
                  <a:gd name="T21" fmla="*/ 11 h 22"/>
                  <a:gd name="T22" fmla="*/ 41 w 75"/>
                  <a:gd name="T23" fmla="*/ 27 h 22"/>
                  <a:gd name="T24" fmla="*/ 9 w 75"/>
                  <a:gd name="T25" fmla="*/ 14 h 22"/>
                  <a:gd name="T26" fmla="*/ 0 w 75"/>
                  <a:gd name="T27" fmla="*/ 18 h 22"/>
                  <a:gd name="T28" fmla="*/ 7 w 75"/>
                  <a:gd name="T29" fmla="*/ 32 h 22"/>
                  <a:gd name="T30" fmla="*/ 7 w 75"/>
                  <a:gd name="T31" fmla="*/ 33 h 22"/>
                  <a:gd name="T32" fmla="*/ 26 w 75"/>
                  <a:gd name="T33" fmla="*/ 50 h 22"/>
                  <a:gd name="T34" fmla="*/ 37 w 75"/>
                  <a:gd name="T35" fmla="*/ 50 h 22"/>
                  <a:gd name="T36" fmla="*/ 38 w 75"/>
                  <a:gd name="T37" fmla="*/ 48 h 22"/>
                  <a:gd name="T38" fmla="*/ 41 w 75"/>
                  <a:gd name="T39" fmla="*/ 50 h 22"/>
                  <a:gd name="T40" fmla="*/ 41 w 75"/>
                  <a:gd name="T41" fmla="*/ 47 h 22"/>
                  <a:gd name="T42" fmla="*/ 41 w 75"/>
                  <a:gd name="T43" fmla="*/ 47 h 22"/>
                  <a:gd name="T44" fmla="*/ 41 w 75"/>
                  <a:gd name="T45" fmla="*/ 47 h 22"/>
                  <a:gd name="T46" fmla="*/ 41 w 75"/>
                  <a:gd name="T47" fmla="*/ 42 h 22"/>
                  <a:gd name="T48" fmla="*/ 46 w 75"/>
                  <a:gd name="T49" fmla="*/ 42 h 22"/>
                  <a:gd name="T50" fmla="*/ 46 w 75"/>
                  <a:gd name="T51" fmla="*/ 42 h 22"/>
                  <a:gd name="T52" fmla="*/ 47 w 75"/>
                  <a:gd name="T53" fmla="*/ 42 h 22"/>
                  <a:gd name="T54" fmla="*/ 50 w 75"/>
                  <a:gd name="T55" fmla="*/ 42 h 22"/>
                  <a:gd name="T56" fmla="*/ 47 w 75"/>
                  <a:gd name="T57" fmla="*/ 42 h 22"/>
                  <a:gd name="T58" fmla="*/ 47 w 75"/>
                  <a:gd name="T59" fmla="*/ 47 h 22"/>
                  <a:gd name="T60" fmla="*/ 56 w 75"/>
                  <a:gd name="T61" fmla="*/ 42 h 22"/>
                  <a:gd name="T62" fmla="*/ 66 w 75"/>
                  <a:gd name="T63" fmla="*/ 47 h 22"/>
                  <a:gd name="T64" fmla="*/ 72 w 75"/>
                  <a:gd name="T65" fmla="*/ 42 h 22"/>
                  <a:gd name="T66" fmla="*/ 88 w 75"/>
                  <a:gd name="T67" fmla="*/ 41 h 22"/>
                  <a:gd name="T68" fmla="*/ 88 w 75"/>
                  <a:gd name="T69" fmla="*/ 39 h 22"/>
                  <a:gd name="T70" fmla="*/ 86 w 75"/>
                  <a:gd name="T71" fmla="*/ 39 h 22"/>
                  <a:gd name="T72" fmla="*/ 89 w 75"/>
                  <a:gd name="T73" fmla="*/ 38 h 22"/>
                  <a:gd name="T74" fmla="*/ 88 w 75"/>
                  <a:gd name="T75" fmla="*/ 39 h 22"/>
                  <a:gd name="T76" fmla="*/ 89 w 75"/>
                  <a:gd name="T77" fmla="*/ 38 h 22"/>
                  <a:gd name="T78" fmla="*/ 98 w 75"/>
                  <a:gd name="T79" fmla="*/ 39 h 22"/>
                  <a:gd name="T80" fmla="*/ 136 w 75"/>
                  <a:gd name="T81" fmla="*/ 32 h 22"/>
                  <a:gd name="T82" fmla="*/ 145 w 75"/>
                  <a:gd name="T83" fmla="*/ 22 h 22"/>
                  <a:gd name="T84" fmla="*/ 141 w 75"/>
                  <a:gd name="T85" fmla="*/ 22 h 22"/>
                  <a:gd name="T86" fmla="*/ 145 w 75"/>
                  <a:gd name="T87" fmla="*/ 22 h 22"/>
                  <a:gd name="T88" fmla="*/ 145 w 75"/>
                  <a:gd name="T89" fmla="*/ 22 h 22"/>
                  <a:gd name="T90" fmla="*/ 154 w 75"/>
                  <a:gd name="T91" fmla="*/ 27 h 22"/>
                  <a:gd name="T92" fmla="*/ 177 w 75"/>
                  <a:gd name="T93" fmla="*/ 21 h 22"/>
                  <a:gd name="T94" fmla="*/ 175 w 75"/>
                  <a:gd name="T95" fmla="*/ 9 h 22"/>
                  <a:gd name="T96" fmla="*/ 154 w 75"/>
                  <a:gd name="T97" fmla="*/ 0 h 22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75" h="22">
                    <a:moveTo>
                      <a:pt x="65" y="0"/>
                    </a:moveTo>
                    <a:cubicBezTo>
                      <a:pt x="65" y="4"/>
                      <a:pt x="69" y="6"/>
                      <a:pt x="71" y="9"/>
                    </a:cubicBezTo>
                    <a:cubicBezTo>
                      <a:pt x="66" y="9"/>
                      <a:pt x="61" y="7"/>
                      <a:pt x="56" y="7"/>
                    </a:cubicBezTo>
                    <a:cubicBezTo>
                      <a:pt x="56" y="7"/>
                      <a:pt x="55" y="7"/>
                      <a:pt x="55" y="7"/>
                    </a:cubicBezTo>
                    <a:cubicBezTo>
                      <a:pt x="50" y="7"/>
                      <a:pt x="49" y="9"/>
                      <a:pt x="45" y="9"/>
                    </a:cubicBezTo>
                    <a:cubicBezTo>
                      <a:pt x="44" y="9"/>
                      <a:pt x="43" y="9"/>
                      <a:pt x="41" y="9"/>
                    </a:cubicBezTo>
                    <a:cubicBezTo>
                      <a:pt x="39" y="9"/>
                      <a:pt x="36" y="7"/>
                      <a:pt x="34" y="7"/>
                    </a:cubicBezTo>
                    <a:cubicBezTo>
                      <a:pt x="34" y="7"/>
                      <a:pt x="34" y="7"/>
                      <a:pt x="33" y="7"/>
                    </a:cubicBezTo>
                    <a:cubicBezTo>
                      <a:pt x="31" y="8"/>
                      <a:pt x="32" y="9"/>
                      <a:pt x="30" y="10"/>
                    </a:cubicBezTo>
                    <a:cubicBezTo>
                      <a:pt x="30" y="10"/>
                      <a:pt x="29" y="10"/>
                      <a:pt x="29" y="10"/>
                    </a:cubicBezTo>
                    <a:cubicBezTo>
                      <a:pt x="25" y="10"/>
                      <a:pt x="21" y="7"/>
                      <a:pt x="17" y="5"/>
                    </a:cubicBezTo>
                    <a:cubicBezTo>
                      <a:pt x="16" y="7"/>
                      <a:pt x="17" y="10"/>
                      <a:pt x="18" y="12"/>
                    </a:cubicBezTo>
                    <a:cubicBezTo>
                      <a:pt x="13" y="10"/>
                      <a:pt x="10" y="7"/>
                      <a:pt x="4" y="6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9" y="11"/>
                      <a:pt x="11" y="11"/>
                      <a:pt x="3" y="14"/>
                    </a:cubicBezTo>
                    <a:cubicBezTo>
                      <a:pt x="3" y="14"/>
                      <a:pt x="3" y="14"/>
                      <a:pt x="3" y="15"/>
                    </a:cubicBezTo>
                    <a:cubicBezTo>
                      <a:pt x="7" y="16"/>
                      <a:pt x="10" y="19"/>
                      <a:pt x="11" y="22"/>
                    </a:cubicBezTo>
                    <a:cubicBezTo>
                      <a:pt x="12" y="22"/>
                      <a:pt x="13" y="22"/>
                      <a:pt x="15" y="22"/>
                    </a:cubicBezTo>
                    <a:cubicBezTo>
                      <a:pt x="15" y="21"/>
                      <a:pt x="16" y="21"/>
                      <a:pt x="16" y="21"/>
                    </a:cubicBezTo>
                    <a:cubicBezTo>
                      <a:pt x="17" y="21"/>
                      <a:pt x="18" y="22"/>
                      <a:pt x="18" y="22"/>
                    </a:cubicBezTo>
                    <a:cubicBezTo>
                      <a:pt x="18" y="21"/>
                      <a:pt x="19" y="20"/>
                      <a:pt x="18" y="20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18" y="20"/>
                      <a:pt x="18" y="19"/>
                      <a:pt x="18" y="19"/>
                    </a:cubicBezTo>
                    <a:cubicBezTo>
                      <a:pt x="19" y="19"/>
                      <a:pt x="19" y="19"/>
                      <a:pt x="19" y="19"/>
                    </a:cubicBezTo>
                    <a:cubicBezTo>
                      <a:pt x="19" y="19"/>
                      <a:pt x="19" y="19"/>
                      <a:pt x="19" y="19"/>
                    </a:cubicBezTo>
                    <a:cubicBezTo>
                      <a:pt x="19" y="19"/>
                      <a:pt x="20" y="19"/>
                      <a:pt x="20" y="19"/>
                    </a:cubicBezTo>
                    <a:cubicBezTo>
                      <a:pt x="20" y="19"/>
                      <a:pt x="20" y="19"/>
                      <a:pt x="21" y="19"/>
                    </a:cubicBezTo>
                    <a:cubicBezTo>
                      <a:pt x="20" y="19"/>
                      <a:pt x="20" y="19"/>
                      <a:pt x="20" y="19"/>
                    </a:cubicBezTo>
                    <a:cubicBezTo>
                      <a:pt x="20" y="20"/>
                      <a:pt x="20" y="20"/>
                      <a:pt x="20" y="20"/>
                    </a:cubicBezTo>
                    <a:cubicBezTo>
                      <a:pt x="21" y="19"/>
                      <a:pt x="22" y="19"/>
                      <a:pt x="23" y="19"/>
                    </a:cubicBezTo>
                    <a:cubicBezTo>
                      <a:pt x="25" y="19"/>
                      <a:pt x="26" y="20"/>
                      <a:pt x="28" y="20"/>
                    </a:cubicBezTo>
                    <a:cubicBezTo>
                      <a:pt x="29" y="20"/>
                      <a:pt x="30" y="19"/>
                      <a:pt x="31" y="19"/>
                    </a:cubicBezTo>
                    <a:cubicBezTo>
                      <a:pt x="33" y="18"/>
                      <a:pt x="35" y="18"/>
                      <a:pt x="37" y="18"/>
                    </a:cubicBezTo>
                    <a:cubicBezTo>
                      <a:pt x="37" y="17"/>
                      <a:pt x="37" y="17"/>
                      <a:pt x="37" y="17"/>
                    </a:cubicBezTo>
                    <a:cubicBezTo>
                      <a:pt x="37" y="17"/>
                      <a:pt x="36" y="17"/>
                      <a:pt x="36" y="17"/>
                    </a:cubicBezTo>
                    <a:cubicBezTo>
                      <a:pt x="38" y="16"/>
                      <a:pt x="38" y="16"/>
                      <a:pt x="38" y="16"/>
                    </a:cubicBezTo>
                    <a:cubicBezTo>
                      <a:pt x="37" y="16"/>
                      <a:pt x="37" y="16"/>
                      <a:pt x="37" y="17"/>
                    </a:cubicBezTo>
                    <a:cubicBezTo>
                      <a:pt x="37" y="16"/>
                      <a:pt x="38" y="16"/>
                      <a:pt x="38" y="16"/>
                    </a:cubicBezTo>
                    <a:cubicBezTo>
                      <a:pt x="39" y="16"/>
                      <a:pt x="41" y="17"/>
                      <a:pt x="42" y="17"/>
                    </a:cubicBezTo>
                    <a:cubicBezTo>
                      <a:pt x="47" y="16"/>
                      <a:pt x="53" y="15"/>
                      <a:pt x="58" y="14"/>
                    </a:cubicBezTo>
                    <a:cubicBezTo>
                      <a:pt x="59" y="12"/>
                      <a:pt x="60" y="11"/>
                      <a:pt x="61" y="10"/>
                    </a:cubicBezTo>
                    <a:cubicBezTo>
                      <a:pt x="60" y="10"/>
                      <a:pt x="60" y="10"/>
                      <a:pt x="60" y="10"/>
                    </a:cubicBezTo>
                    <a:cubicBezTo>
                      <a:pt x="61" y="10"/>
                      <a:pt x="61" y="10"/>
                      <a:pt x="61" y="10"/>
                    </a:cubicBezTo>
                    <a:cubicBezTo>
                      <a:pt x="61" y="10"/>
                      <a:pt x="61" y="10"/>
                      <a:pt x="61" y="10"/>
                    </a:cubicBezTo>
                    <a:cubicBezTo>
                      <a:pt x="62" y="11"/>
                      <a:pt x="64" y="11"/>
                      <a:pt x="65" y="12"/>
                    </a:cubicBezTo>
                    <a:cubicBezTo>
                      <a:pt x="69" y="11"/>
                      <a:pt x="72" y="10"/>
                      <a:pt x="75" y="9"/>
                    </a:cubicBezTo>
                    <a:cubicBezTo>
                      <a:pt x="74" y="7"/>
                      <a:pt x="75" y="6"/>
                      <a:pt x="74" y="4"/>
                    </a:cubicBezTo>
                    <a:cubicBezTo>
                      <a:pt x="72" y="2"/>
                      <a:pt x="68" y="2"/>
                      <a:pt x="65" y="0"/>
                    </a:cubicBezTo>
                  </a:path>
                </a:pathLst>
              </a:custGeom>
              <a:solidFill>
                <a:srgbClr val="A9A2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47" name="Freeform 1841">
                <a:extLst>
                  <a:ext uri="{FF2B5EF4-FFF2-40B4-BE49-F238E27FC236}">
                    <a16:creationId xmlns:a16="http://schemas.microsoft.com/office/drawing/2014/main" id="{04B7C5FB-7479-47BE-B681-03793799D0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5" y="3808"/>
                <a:ext cx="11" cy="3"/>
              </a:xfrm>
              <a:custGeom>
                <a:avLst/>
                <a:gdLst>
                  <a:gd name="T0" fmla="*/ 20 w 9"/>
                  <a:gd name="T1" fmla="*/ 0 h 3"/>
                  <a:gd name="T2" fmla="*/ 0 w 9"/>
                  <a:gd name="T3" fmla="*/ 1 h 3"/>
                  <a:gd name="T4" fmla="*/ 1 w 9"/>
                  <a:gd name="T5" fmla="*/ 3 h 3"/>
                  <a:gd name="T6" fmla="*/ 2 w 9"/>
                  <a:gd name="T7" fmla="*/ 3 h 3"/>
                  <a:gd name="T8" fmla="*/ 20 w 9"/>
                  <a:gd name="T9" fmla="*/ 0 h 3"/>
                  <a:gd name="T10" fmla="*/ 20 w 9"/>
                  <a:gd name="T11" fmla="*/ 0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9" h="3">
                    <a:moveTo>
                      <a:pt x="9" y="0"/>
                    </a:moveTo>
                    <a:cubicBezTo>
                      <a:pt x="6" y="0"/>
                      <a:pt x="3" y="0"/>
                      <a:pt x="0" y="1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5" y="2"/>
                      <a:pt x="7" y="1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</a:path>
                </a:pathLst>
              </a:custGeom>
              <a:solidFill>
                <a:srgbClr val="A9A2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48" name="Freeform 1842">
                <a:extLst>
                  <a:ext uri="{FF2B5EF4-FFF2-40B4-BE49-F238E27FC236}">
                    <a16:creationId xmlns:a16="http://schemas.microsoft.com/office/drawing/2014/main" id="{C234CF4A-4B47-4309-8D73-A99FD6FABE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4" y="3810"/>
                <a:ext cx="18" cy="6"/>
              </a:xfrm>
              <a:custGeom>
                <a:avLst/>
                <a:gdLst>
                  <a:gd name="T0" fmla="*/ 29 w 15"/>
                  <a:gd name="T1" fmla="*/ 0 h 5"/>
                  <a:gd name="T2" fmla="*/ 10 w 15"/>
                  <a:gd name="T3" fmla="*/ 1 h 5"/>
                  <a:gd name="T4" fmla="*/ 1 w 15"/>
                  <a:gd name="T5" fmla="*/ 0 h 5"/>
                  <a:gd name="T6" fmla="*/ 1 w 15"/>
                  <a:gd name="T7" fmla="*/ 10 h 5"/>
                  <a:gd name="T8" fmla="*/ 2 w 15"/>
                  <a:gd name="T9" fmla="*/ 10 h 5"/>
                  <a:gd name="T10" fmla="*/ 14 w 15"/>
                  <a:gd name="T11" fmla="*/ 10 h 5"/>
                  <a:gd name="T12" fmla="*/ 23 w 15"/>
                  <a:gd name="T13" fmla="*/ 10 h 5"/>
                  <a:gd name="T14" fmla="*/ 31 w 15"/>
                  <a:gd name="T15" fmla="*/ 10 h 5"/>
                  <a:gd name="T16" fmla="*/ 29 w 15"/>
                  <a:gd name="T17" fmla="*/ 0 h 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5" h="5">
                    <a:moveTo>
                      <a:pt x="14" y="0"/>
                    </a:moveTo>
                    <a:cubicBezTo>
                      <a:pt x="11" y="1"/>
                      <a:pt x="8" y="1"/>
                      <a:pt x="5" y="1"/>
                    </a:cubicBezTo>
                    <a:cubicBezTo>
                      <a:pt x="4" y="1"/>
                      <a:pt x="2" y="1"/>
                      <a:pt x="1" y="0"/>
                    </a:cubicBezTo>
                    <a:cubicBezTo>
                      <a:pt x="0" y="2"/>
                      <a:pt x="0" y="4"/>
                      <a:pt x="1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5" y="5"/>
                      <a:pt x="6" y="5"/>
                      <a:pt x="7" y="5"/>
                    </a:cubicBezTo>
                    <a:cubicBezTo>
                      <a:pt x="8" y="5"/>
                      <a:pt x="9" y="5"/>
                      <a:pt x="11" y="5"/>
                    </a:cubicBezTo>
                    <a:cubicBezTo>
                      <a:pt x="12" y="5"/>
                      <a:pt x="14" y="5"/>
                      <a:pt x="15" y="5"/>
                    </a:cubicBezTo>
                    <a:cubicBezTo>
                      <a:pt x="15" y="3"/>
                      <a:pt x="15" y="2"/>
                      <a:pt x="14" y="0"/>
                    </a:cubicBezTo>
                  </a:path>
                </a:pathLst>
              </a:custGeom>
              <a:solidFill>
                <a:srgbClr val="A9A2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49" name="Freeform 1843">
                <a:extLst>
                  <a:ext uri="{FF2B5EF4-FFF2-40B4-BE49-F238E27FC236}">
                    <a16:creationId xmlns:a16="http://schemas.microsoft.com/office/drawing/2014/main" id="{E949AC06-E377-41A3-8D38-EB38A94E440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335" y="3820"/>
                <a:ext cx="13" cy="5"/>
              </a:xfrm>
              <a:custGeom>
                <a:avLst/>
                <a:gdLst>
                  <a:gd name="T0" fmla="*/ 13 w 11"/>
                  <a:gd name="T1" fmla="*/ 1 h 4"/>
                  <a:gd name="T2" fmla="*/ 15 w 11"/>
                  <a:gd name="T3" fmla="*/ 10 h 4"/>
                  <a:gd name="T4" fmla="*/ 21 w 11"/>
                  <a:gd name="T5" fmla="*/ 10 h 4"/>
                  <a:gd name="T6" fmla="*/ 13 w 11"/>
                  <a:gd name="T7" fmla="*/ 1 h 4"/>
                  <a:gd name="T8" fmla="*/ 1 w 11"/>
                  <a:gd name="T9" fmla="*/ 0 h 4"/>
                  <a:gd name="T10" fmla="*/ 1 w 11"/>
                  <a:gd name="T11" fmla="*/ 0 h 4"/>
                  <a:gd name="T12" fmla="*/ 1 w 11"/>
                  <a:gd name="T13" fmla="*/ 0 h 4"/>
                  <a:gd name="T14" fmla="*/ 1 w 11"/>
                  <a:gd name="T15" fmla="*/ 0 h 4"/>
                  <a:gd name="T16" fmla="*/ 0 w 11"/>
                  <a:gd name="T17" fmla="*/ 1 h 4"/>
                  <a:gd name="T18" fmla="*/ 1 w 11"/>
                  <a:gd name="T19" fmla="*/ 0 h 4"/>
                  <a:gd name="T20" fmla="*/ 1 w 11"/>
                  <a:gd name="T21" fmla="*/ 0 h 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1" h="4">
                    <a:moveTo>
                      <a:pt x="7" y="1"/>
                    </a:moveTo>
                    <a:cubicBezTo>
                      <a:pt x="8" y="2"/>
                      <a:pt x="8" y="3"/>
                      <a:pt x="8" y="4"/>
                    </a:cubicBezTo>
                    <a:cubicBezTo>
                      <a:pt x="9" y="4"/>
                      <a:pt x="10" y="4"/>
                      <a:pt x="11" y="4"/>
                    </a:cubicBezTo>
                    <a:cubicBezTo>
                      <a:pt x="10" y="3"/>
                      <a:pt x="9" y="2"/>
                      <a:pt x="7" y="1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A9A2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50" name="Freeform 1844">
                <a:extLst>
                  <a:ext uri="{FF2B5EF4-FFF2-40B4-BE49-F238E27FC236}">
                    <a16:creationId xmlns:a16="http://schemas.microsoft.com/office/drawing/2014/main" id="{10228986-8324-4FDE-9608-FBFCC497A7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9" y="3820"/>
                <a:ext cx="3" cy="1"/>
              </a:xfrm>
              <a:custGeom>
                <a:avLst/>
                <a:gdLst>
                  <a:gd name="T0" fmla="*/ 8 w 2"/>
                  <a:gd name="T1" fmla="*/ 0 h 1"/>
                  <a:gd name="T2" fmla="*/ 0 w 2"/>
                  <a:gd name="T3" fmla="*/ 0 h 1"/>
                  <a:gd name="T4" fmla="*/ 0 w 2"/>
                  <a:gd name="T5" fmla="*/ 0 h 1"/>
                  <a:gd name="T6" fmla="*/ 8 w 2"/>
                  <a:gd name="T7" fmla="*/ 0 h 1"/>
                  <a:gd name="T8" fmla="*/ 12 w 2"/>
                  <a:gd name="T9" fmla="*/ 0 h 1"/>
                  <a:gd name="T10" fmla="*/ 8 w 2"/>
                  <a:gd name="T11" fmla="*/ 0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CAC5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51" name="Freeform 1845">
                <a:extLst>
                  <a:ext uri="{FF2B5EF4-FFF2-40B4-BE49-F238E27FC236}">
                    <a16:creationId xmlns:a16="http://schemas.microsoft.com/office/drawing/2014/main" id="{12748E54-EBE3-43BE-A1F5-326E2166E4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7" y="3821"/>
                <a:ext cx="7" cy="4"/>
              </a:xfrm>
              <a:custGeom>
                <a:avLst/>
                <a:gdLst>
                  <a:gd name="T0" fmla="*/ 7 w 6"/>
                  <a:gd name="T1" fmla="*/ 0 h 3"/>
                  <a:gd name="T2" fmla="*/ 0 w 6"/>
                  <a:gd name="T3" fmla="*/ 1 h 3"/>
                  <a:gd name="T4" fmla="*/ 2 w 6"/>
                  <a:gd name="T5" fmla="*/ 9 h 3"/>
                  <a:gd name="T6" fmla="*/ 11 w 6"/>
                  <a:gd name="T7" fmla="*/ 1 h 3"/>
                  <a:gd name="T8" fmla="*/ 7 w 6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3">
                    <a:moveTo>
                      <a:pt x="3" y="0"/>
                    </a:moveTo>
                    <a:cubicBezTo>
                      <a:pt x="2" y="0"/>
                      <a:pt x="1" y="1"/>
                      <a:pt x="0" y="1"/>
                    </a:cubicBezTo>
                    <a:cubicBezTo>
                      <a:pt x="1" y="2"/>
                      <a:pt x="1" y="2"/>
                      <a:pt x="2" y="3"/>
                    </a:cubicBezTo>
                    <a:cubicBezTo>
                      <a:pt x="4" y="3"/>
                      <a:pt x="5" y="2"/>
                      <a:pt x="6" y="1"/>
                    </a:cubicBezTo>
                    <a:cubicBezTo>
                      <a:pt x="5" y="1"/>
                      <a:pt x="4" y="0"/>
                      <a:pt x="3" y="0"/>
                    </a:cubicBezTo>
                  </a:path>
                </a:pathLst>
              </a:custGeom>
              <a:solidFill>
                <a:srgbClr val="A9A2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52" name="Freeform 1846">
                <a:extLst>
                  <a:ext uri="{FF2B5EF4-FFF2-40B4-BE49-F238E27FC236}">
                    <a16:creationId xmlns:a16="http://schemas.microsoft.com/office/drawing/2014/main" id="{D6DAFD9C-69D7-410E-9726-151FD100DB7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358" y="3820"/>
                <a:ext cx="13" cy="3"/>
              </a:xfrm>
              <a:custGeom>
                <a:avLst/>
                <a:gdLst>
                  <a:gd name="T0" fmla="*/ 0 w 10"/>
                  <a:gd name="T1" fmla="*/ 8 h 2"/>
                  <a:gd name="T2" fmla="*/ 0 w 10"/>
                  <a:gd name="T3" fmla="*/ 8 h 2"/>
                  <a:gd name="T4" fmla="*/ 0 w 10"/>
                  <a:gd name="T5" fmla="*/ 8 h 2"/>
                  <a:gd name="T6" fmla="*/ 0 w 10"/>
                  <a:gd name="T7" fmla="*/ 8 h 2"/>
                  <a:gd name="T8" fmla="*/ 16 w 10"/>
                  <a:gd name="T9" fmla="*/ 0 h 2"/>
                  <a:gd name="T10" fmla="*/ 7 w 10"/>
                  <a:gd name="T11" fmla="*/ 8 h 2"/>
                  <a:gd name="T12" fmla="*/ 21 w 10"/>
                  <a:gd name="T13" fmla="*/ 12 h 2"/>
                  <a:gd name="T14" fmla="*/ 21 w 10"/>
                  <a:gd name="T15" fmla="*/ 12 h 2"/>
                  <a:gd name="T16" fmla="*/ 29 w 10"/>
                  <a:gd name="T17" fmla="*/ 8 h 2"/>
                  <a:gd name="T18" fmla="*/ 16 w 10"/>
                  <a:gd name="T19" fmla="*/ 0 h 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0" h="2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5" y="0"/>
                    </a:moveTo>
                    <a:cubicBezTo>
                      <a:pt x="4" y="0"/>
                      <a:pt x="3" y="0"/>
                      <a:pt x="2" y="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8" y="2"/>
                      <a:pt x="9" y="1"/>
                      <a:pt x="10" y="1"/>
                    </a:cubicBezTo>
                    <a:cubicBezTo>
                      <a:pt x="8" y="1"/>
                      <a:pt x="7" y="0"/>
                      <a:pt x="5" y="0"/>
                    </a:cubicBezTo>
                  </a:path>
                </a:pathLst>
              </a:custGeom>
              <a:solidFill>
                <a:srgbClr val="CAC5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53" name="Freeform 1847">
                <a:extLst>
                  <a:ext uri="{FF2B5EF4-FFF2-40B4-BE49-F238E27FC236}">
                    <a16:creationId xmlns:a16="http://schemas.microsoft.com/office/drawing/2014/main" id="{16C4A702-DB58-4E37-9E94-9ABB84EBD5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0" y="3816"/>
                <a:ext cx="3" cy="2"/>
              </a:xfrm>
              <a:custGeom>
                <a:avLst/>
                <a:gdLst>
                  <a:gd name="T0" fmla="*/ 12 w 2"/>
                  <a:gd name="T1" fmla="*/ 0 h 1"/>
                  <a:gd name="T2" fmla="*/ 0 w 2"/>
                  <a:gd name="T3" fmla="*/ 16 h 1"/>
                  <a:gd name="T4" fmla="*/ 8 w 2"/>
                  <a:gd name="T5" fmla="*/ 16 h 1"/>
                  <a:gd name="T6" fmla="*/ 12 w 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</a:path>
                </a:pathLst>
              </a:custGeom>
              <a:solidFill>
                <a:srgbClr val="CAC5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54" name="Freeform 1848">
                <a:extLst>
                  <a:ext uri="{FF2B5EF4-FFF2-40B4-BE49-F238E27FC236}">
                    <a16:creationId xmlns:a16="http://schemas.microsoft.com/office/drawing/2014/main" id="{A242B875-50AF-4695-9D71-6C1B2F5E7D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0" y="3818"/>
                <a:ext cx="18" cy="6"/>
              </a:xfrm>
              <a:custGeom>
                <a:avLst/>
                <a:gdLst>
                  <a:gd name="T0" fmla="*/ 17 w 14"/>
                  <a:gd name="T1" fmla="*/ 0 h 5"/>
                  <a:gd name="T2" fmla="*/ 1 w 14"/>
                  <a:gd name="T3" fmla="*/ 1 h 5"/>
                  <a:gd name="T4" fmla="*/ 0 w 14"/>
                  <a:gd name="T5" fmla="*/ 7 h 5"/>
                  <a:gd name="T6" fmla="*/ 1 w 14"/>
                  <a:gd name="T7" fmla="*/ 7 h 5"/>
                  <a:gd name="T8" fmla="*/ 8 w 14"/>
                  <a:gd name="T9" fmla="*/ 7 h 5"/>
                  <a:gd name="T10" fmla="*/ 10 w 14"/>
                  <a:gd name="T11" fmla="*/ 2 h 5"/>
                  <a:gd name="T12" fmla="*/ 17 w 14"/>
                  <a:gd name="T13" fmla="*/ 1 h 5"/>
                  <a:gd name="T14" fmla="*/ 30 w 14"/>
                  <a:gd name="T15" fmla="*/ 10 h 5"/>
                  <a:gd name="T16" fmla="*/ 36 w 14"/>
                  <a:gd name="T17" fmla="*/ 10 h 5"/>
                  <a:gd name="T18" fmla="*/ 17 w 14"/>
                  <a:gd name="T19" fmla="*/ 0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4" h="5">
                    <a:moveTo>
                      <a:pt x="6" y="0"/>
                    </a:moveTo>
                    <a:cubicBezTo>
                      <a:pt x="4" y="0"/>
                      <a:pt x="2" y="0"/>
                      <a:pt x="1" y="1"/>
                    </a:cubicBezTo>
                    <a:cubicBezTo>
                      <a:pt x="0" y="1"/>
                      <a:pt x="0" y="2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2" y="3"/>
                      <a:pt x="3" y="3"/>
                    </a:cubicBezTo>
                    <a:cubicBezTo>
                      <a:pt x="3" y="2"/>
                      <a:pt x="4" y="2"/>
                      <a:pt x="4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8" y="2"/>
                      <a:pt x="10" y="3"/>
                      <a:pt x="11" y="5"/>
                    </a:cubicBezTo>
                    <a:cubicBezTo>
                      <a:pt x="12" y="5"/>
                      <a:pt x="12" y="5"/>
                      <a:pt x="13" y="5"/>
                    </a:cubicBezTo>
                    <a:cubicBezTo>
                      <a:pt x="14" y="3"/>
                      <a:pt x="11" y="0"/>
                      <a:pt x="6" y="0"/>
                    </a:cubicBezTo>
                  </a:path>
                </a:pathLst>
              </a:custGeom>
              <a:solidFill>
                <a:srgbClr val="A9A2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55" name="Freeform 1849">
                <a:extLst>
                  <a:ext uri="{FF2B5EF4-FFF2-40B4-BE49-F238E27FC236}">
                    <a16:creationId xmlns:a16="http://schemas.microsoft.com/office/drawing/2014/main" id="{C80A81FB-6AEA-417D-8E26-7B38B95A18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2" y="3816"/>
                <a:ext cx="6" cy="3"/>
              </a:xfrm>
              <a:custGeom>
                <a:avLst/>
                <a:gdLst>
                  <a:gd name="T0" fmla="*/ 1 w 5"/>
                  <a:gd name="T1" fmla="*/ 0 h 2"/>
                  <a:gd name="T2" fmla="*/ 0 w 5"/>
                  <a:gd name="T3" fmla="*/ 8 h 2"/>
                  <a:gd name="T4" fmla="*/ 0 w 5"/>
                  <a:gd name="T5" fmla="*/ 12 h 2"/>
                  <a:gd name="T6" fmla="*/ 10 w 5"/>
                  <a:gd name="T7" fmla="*/ 8 h 2"/>
                  <a:gd name="T8" fmla="*/ 1 w 5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2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1" y="1"/>
                      <a:pt x="3" y="1"/>
                      <a:pt x="5" y="1"/>
                    </a:cubicBezTo>
                    <a:cubicBezTo>
                      <a:pt x="4" y="1"/>
                      <a:pt x="2" y="0"/>
                      <a:pt x="1" y="0"/>
                    </a:cubicBezTo>
                  </a:path>
                </a:pathLst>
              </a:custGeom>
              <a:solidFill>
                <a:srgbClr val="CAC5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56" name="Freeform 1850">
                <a:extLst>
                  <a:ext uri="{FF2B5EF4-FFF2-40B4-BE49-F238E27FC236}">
                    <a16:creationId xmlns:a16="http://schemas.microsoft.com/office/drawing/2014/main" id="{90CAD03E-1D34-4544-A2CF-4F1EBDE0E7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0" y="3809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  <a:gd name="T6" fmla="*/ 1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CAC5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57" name="Freeform 1851">
                <a:extLst>
                  <a:ext uri="{FF2B5EF4-FFF2-40B4-BE49-F238E27FC236}">
                    <a16:creationId xmlns:a16="http://schemas.microsoft.com/office/drawing/2014/main" id="{8F6A90B1-3DEB-45F4-889B-9527F2B337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6" y="3811"/>
                <a:ext cx="15" cy="10"/>
              </a:xfrm>
              <a:custGeom>
                <a:avLst/>
                <a:gdLst>
                  <a:gd name="T0" fmla="*/ 20 w 12"/>
                  <a:gd name="T1" fmla="*/ 0 h 8"/>
                  <a:gd name="T2" fmla="*/ 1 w 12"/>
                  <a:gd name="T3" fmla="*/ 6 h 8"/>
                  <a:gd name="T4" fmla="*/ 1 w 12"/>
                  <a:gd name="T5" fmla="*/ 6 h 8"/>
                  <a:gd name="T6" fmla="*/ 16 w 12"/>
                  <a:gd name="T7" fmla="*/ 20 h 8"/>
                  <a:gd name="T8" fmla="*/ 18 w 12"/>
                  <a:gd name="T9" fmla="*/ 20 h 8"/>
                  <a:gd name="T10" fmla="*/ 29 w 12"/>
                  <a:gd name="T11" fmla="*/ 6 h 8"/>
                  <a:gd name="T12" fmla="*/ 20 w 12"/>
                  <a:gd name="T13" fmla="*/ 0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8">
                    <a:moveTo>
                      <a:pt x="8" y="0"/>
                    </a:moveTo>
                    <a:cubicBezTo>
                      <a:pt x="6" y="0"/>
                      <a:pt x="4" y="1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5"/>
                      <a:pt x="1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11" y="8"/>
                      <a:pt x="12" y="3"/>
                      <a:pt x="11" y="2"/>
                    </a:cubicBezTo>
                    <a:cubicBezTo>
                      <a:pt x="11" y="1"/>
                      <a:pt x="10" y="0"/>
                      <a:pt x="8" y="0"/>
                    </a:cubicBezTo>
                  </a:path>
                </a:pathLst>
              </a:custGeom>
              <a:solidFill>
                <a:srgbClr val="A9A2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58" name="Freeform 1852">
                <a:extLst>
                  <a:ext uri="{FF2B5EF4-FFF2-40B4-BE49-F238E27FC236}">
                    <a16:creationId xmlns:a16="http://schemas.microsoft.com/office/drawing/2014/main" id="{D089695F-899D-4B20-B6EC-E6865F7B26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8" y="3809"/>
                <a:ext cx="8" cy="5"/>
              </a:xfrm>
              <a:custGeom>
                <a:avLst/>
                <a:gdLst>
                  <a:gd name="T0" fmla="*/ 3 w 7"/>
                  <a:gd name="T1" fmla="*/ 0 h 4"/>
                  <a:gd name="T2" fmla="*/ 0 w 7"/>
                  <a:gd name="T3" fmla="*/ 10 h 4"/>
                  <a:gd name="T4" fmla="*/ 0 w 7"/>
                  <a:gd name="T5" fmla="*/ 10 h 4"/>
                  <a:gd name="T6" fmla="*/ 11 w 7"/>
                  <a:gd name="T7" fmla="*/ 6 h 4"/>
                  <a:gd name="T8" fmla="*/ 3 w 7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3" y="3"/>
                      <a:pt x="5" y="2"/>
                      <a:pt x="7" y="2"/>
                    </a:cubicBezTo>
                    <a:cubicBezTo>
                      <a:pt x="6" y="1"/>
                      <a:pt x="4" y="1"/>
                      <a:pt x="3" y="0"/>
                    </a:cubicBezTo>
                  </a:path>
                </a:pathLst>
              </a:custGeom>
              <a:solidFill>
                <a:srgbClr val="CAC5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59" name="Freeform 1853">
                <a:extLst>
                  <a:ext uri="{FF2B5EF4-FFF2-40B4-BE49-F238E27FC236}">
                    <a16:creationId xmlns:a16="http://schemas.microsoft.com/office/drawing/2014/main" id="{0D97A9C4-C66A-491B-8DBA-4B663B2A0B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26" y="3763"/>
                <a:ext cx="94" cy="36"/>
              </a:xfrm>
              <a:custGeom>
                <a:avLst/>
                <a:gdLst>
                  <a:gd name="T0" fmla="*/ 125 w 76"/>
                  <a:gd name="T1" fmla="*/ 0 h 29"/>
                  <a:gd name="T2" fmla="*/ 137 w 76"/>
                  <a:gd name="T3" fmla="*/ 9 h 29"/>
                  <a:gd name="T4" fmla="*/ 79 w 76"/>
                  <a:gd name="T5" fmla="*/ 1 h 29"/>
                  <a:gd name="T6" fmla="*/ 72 w 76"/>
                  <a:gd name="T7" fmla="*/ 1 h 29"/>
                  <a:gd name="T8" fmla="*/ 90 w 76"/>
                  <a:gd name="T9" fmla="*/ 21 h 29"/>
                  <a:gd name="T10" fmla="*/ 90 w 76"/>
                  <a:gd name="T11" fmla="*/ 26 h 29"/>
                  <a:gd name="T12" fmla="*/ 85 w 76"/>
                  <a:gd name="T13" fmla="*/ 26 h 29"/>
                  <a:gd name="T14" fmla="*/ 75 w 76"/>
                  <a:gd name="T15" fmla="*/ 24 h 29"/>
                  <a:gd name="T16" fmla="*/ 71 w 76"/>
                  <a:gd name="T17" fmla="*/ 24 h 29"/>
                  <a:gd name="T18" fmla="*/ 61 w 76"/>
                  <a:gd name="T19" fmla="*/ 30 h 29"/>
                  <a:gd name="T20" fmla="*/ 47 w 76"/>
                  <a:gd name="T21" fmla="*/ 31 h 29"/>
                  <a:gd name="T22" fmla="*/ 9 w 76"/>
                  <a:gd name="T23" fmla="*/ 37 h 29"/>
                  <a:gd name="T24" fmla="*/ 2 w 76"/>
                  <a:gd name="T25" fmla="*/ 47 h 29"/>
                  <a:gd name="T26" fmla="*/ 0 w 76"/>
                  <a:gd name="T27" fmla="*/ 47 h 29"/>
                  <a:gd name="T28" fmla="*/ 0 w 76"/>
                  <a:gd name="T29" fmla="*/ 50 h 29"/>
                  <a:gd name="T30" fmla="*/ 37 w 76"/>
                  <a:gd name="T31" fmla="*/ 70 h 29"/>
                  <a:gd name="T32" fmla="*/ 40 w 76"/>
                  <a:gd name="T33" fmla="*/ 66 h 29"/>
                  <a:gd name="T34" fmla="*/ 32 w 76"/>
                  <a:gd name="T35" fmla="*/ 40 h 29"/>
                  <a:gd name="T36" fmla="*/ 41 w 76"/>
                  <a:gd name="T37" fmla="*/ 42 h 29"/>
                  <a:gd name="T38" fmla="*/ 53 w 76"/>
                  <a:gd name="T39" fmla="*/ 42 h 29"/>
                  <a:gd name="T40" fmla="*/ 57 w 76"/>
                  <a:gd name="T41" fmla="*/ 42 h 29"/>
                  <a:gd name="T42" fmla="*/ 71 w 76"/>
                  <a:gd name="T43" fmla="*/ 37 h 29"/>
                  <a:gd name="T44" fmla="*/ 72 w 76"/>
                  <a:gd name="T45" fmla="*/ 37 h 29"/>
                  <a:gd name="T46" fmla="*/ 78 w 76"/>
                  <a:gd name="T47" fmla="*/ 38 h 29"/>
                  <a:gd name="T48" fmla="*/ 82 w 76"/>
                  <a:gd name="T49" fmla="*/ 38 h 29"/>
                  <a:gd name="T50" fmla="*/ 85 w 76"/>
                  <a:gd name="T51" fmla="*/ 38 h 29"/>
                  <a:gd name="T52" fmla="*/ 90 w 76"/>
                  <a:gd name="T53" fmla="*/ 32 h 29"/>
                  <a:gd name="T54" fmla="*/ 98 w 76"/>
                  <a:gd name="T55" fmla="*/ 32 h 29"/>
                  <a:gd name="T56" fmla="*/ 105 w 76"/>
                  <a:gd name="T57" fmla="*/ 32 h 29"/>
                  <a:gd name="T58" fmla="*/ 115 w 76"/>
                  <a:gd name="T59" fmla="*/ 32 h 29"/>
                  <a:gd name="T60" fmla="*/ 118 w 76"/>
                  <a:gd name="T61" fmla="*/ 32 h 29"/>
                  <a:gd name="T62" fmla="*/ 121 w 76"/>
                  <a:gd name="T63" fmla="*/ 14 h 29"/>
                  <a:gd name="T64" fmla="*/ 125 w 76"/>
                  <a:gd name="T65" fmla="*/ 14 h 29"/>
                  <a:gd name="T66" fmla="*/ 161 w 76"/>
                  <a:gd name="T67" fmla="*/ 24 h 29"/>
                  <a:gd name="T68" fmla="*/ 161 w 76"/>
                  <a:gd name="T69" fmla="*/ 17 h 29"/>
                  <a:gd name="T70" fmla="*/ 177 w 76"/>
                  <a:gd name="T71" fmla="*/ 11 h 29"/>
                  <a:gd name="T72" fmla="*/ 151 w 76"/>
                  <a:gd name="T73" fmla="*/ 9 h 29"/>
                  <a:gd name="T74" fmla="*/ 125 w 76"/>
                  <a:gd name="T75" fmla="*/ 0 h 29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76" h="29">
                    <a:moveTo>
                      <a:pt x="53" y="0"/>
                    </a:moveTo>
                    <a:cubicBezTo>
                      <a:pt x="54" y="2"/>
                      <a:pt x="56" y="3"/>
                      <a:pt x="59" y="4"/>
                    </a:cubicBezTo>
                    <a:cubicBezTo>
                      <a:pt x="52" y="3"/>
                      <a:pt x="42" y="1"/>
                      <a:pt x="34" y="1"/>
                    </a:cubicBezTo>
                    <a:cubicBezTo>
                      <a:pt x="33" y="1"/>
                      <a:pt x="32" y="1"/>
                      <a:pt x="31" y="1"/>
                    </a:cubicBezTo>
                    <a:cubicBezTo>
                      <a:pt x="32" y="4"/>
                      <a:pt x="38" y="6"/>
                      <a:pt x="39" y="9"/>
                    </a:cubicBezTo>
                    <a:cubicBezTo>
                      <a:pt x="40" y="11"/>
                      <a:pt x="40" y="11"/>
                      <a:pt x="39" y="11"/>
                    </a:cubicBezTo>
                    <a:cubicBezTo>
                      <a:pt x="38" y="11"/>
                      <a:pt x="37" y="11"/>
                      <a:pt x="36" y="11"/>
                    </a:cubicBezTo>
                    <a:cubicBezTo>
                      <a:pt x="35" y="10"/>
                      <a:pt x="33" y="10"/>
                      <a:pt x="32" y="10"/>
                    </a:cubicBezTo>
                    <a:cubicBezTo>
                      <a:pt x="31" y="10"/>
                      <a:pt x="30" y="10"/>
                      <a:pt x="30" y="10"/>
                    </a:cubicBezTo>
                    <a:cubicBezTo>
                      <a:pt x="27" y="11"/>
                      <a:pt x="28" y="11"/>
                      <a:pt x="26" y="12"/>
                    </a:cubicBezTo>
                    <a:cubicBezTo>
                      <a:pt x="24" y="12"/>
                      <a:pt x="23" y="12"/>
                      <a:pt x="20" y="13"/>
                    </a:cubicBezTo>
                    <a:cubicBezTo>
                      <a:pt x="14" y="14"/>
                      <a:pt x="10" y="15"/>
                      <a:pt x="4" y="15"/>
                    </a:cubicBezTo>
                    <a:cubicBezTo>
                      <a:pt x="4" y="17"/>
                      <a:pt x="7" y="20"/>
                      <a:pt x="2" y="20"/>
                    </a:cubicBezTo>
                    <a:cubicBezTo>
                      <a:pt x="1" y="20"/>
                      <a:pt x="0" y="20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3" y="23"/>
                      <a:pt x="9" y="29"/>
                      <a:pt x="15" y="29"/>
                    </a:cubicBezTo>
                    <a:cubicBezTo>
                      <a:pt x="16" y="29"/>
                      <a:pt x="17" y="29"/>
                      <a:pt x="17" y="28"/>
                    </a:cubicBezTo>
                    <a:cubicBezTo>
                      <a:pt x="16" y="25"/>
                      <a:pt x="13" y="21"/>
                      <a:pt x="14" y="17"/>
                    </a:cubicBezTo>
                    <a:cubicBezTo>
                      <a:pt x="15" y="17"/>
                      <a:pt x="17" y="17"/>
                      <a:pt x="18" y="18"/>
                    </a:cubicBezTo>
                    <a:cubicBezTo>
                      <a:pt x="20" y="18"/>
                      <a:pt x="22" y="18"/>
                      <a:pt x="23" y="18"/>
                    </a:cubicBezTo>
                    <a:cubicBezTo>
                      <a:pt x="24" y="18"/>
                      <a:pt x="24" y="18"/>
                      <a:pt x="24" y="18"/>
                    </a:cubicBezTo>
                    <a:cubicBezTo>
                      <a:pt x="27" y="17"/>
                      <a:pt x="26" y="16"/>
                      <a:pt x="30" y="15"/>
                    </a:cubicBezTo>
                    <a:cubicBezTo>
                      <a:pt x="30" y="15"/>
                      <a:pt x="30" y="15"/>
                      <a:pt x="31" y="15"/>
                    </a:cubicBezTo>
                    <a:cubicBezTo>
                      <a:pt x="31" y="15"/>
                      <a:pt x="32" y="15"/>
                      <a:pt x="33" y="16"/>
                    </a:cubicBezTo>
                    <a:cubicBezTo>
                      <a:pt x="34" y="16"/>
                      <a:pt x="35" y="16"/>
                      <a:pt x="35" y="16"/>
                    </a:cubicBezTo>
                    <a:cubicBezTo>
                      <a:pt x="36" y="16"/>
                      <a:pt x="36" y="16"/>
                      <a:pt x="36" y="16"/>
                    </a:cubicBezTo>
                    <a:cubicBezTo>
                      <a:pt x="38" y="16"/>
                      <a:pt x="38" y="14"/>
                      <a:pt x="39" y="14"/>
                    </a:cubicBezTo>
                    <a:cubicBezTo>
                      <a:pt x="40" y="14"/>
                      <a:pt x="41" y="14"/>
                      <a:pt x="42" y="14"/>
                    </a:cubicBezTo>
                    <a:cubicBezTo>
                      <a:pt x="43" y="14"/>
                      <a:pt x="44" y="14"/>
                      <a:pt x="45" y="14"/>
                    </a:cubicBezTo>
                    <a:cubicBezTo>
                      <a:pt x="46" y="14"/>
                      <a:pt x="48" y="14"/>
                      <a:pt x="49" y="14"/>
                    </a:cubicBezTo>
                    <a:cubicBezTo>
                      <a:pt x="49" y="14"/>
                      <a:pt x="50" y="14"/>
                      <a:pt x="50" y="14"/>
                    </a:cubicBezTo>
                    <a:cubicBezTo>
                      <a:pt x="51" y="12"/>
                      <a:pt x="48" y="8"/>
                      <a:pt x="52" y="6"/>
                    </a:cubicBezTo>
                    <a:cubicBezTo>
                      <a:pt x="52" y="6"/>
                      <a:pt x="53" y="6"/>
                      <a:pt x="53" y="6"/>
                    </a:cubicBezTo>
                    <a:cubicBezTo>
                      <a:pt x="58" y="6"/>
                      <a:pt x="66" y="9"/>
                      <a:pt x="69" y="10"/>
                    </a:cubicBezTo>
                    <a:cubicBezTo>
                      <a:pt x="70" y="9"/>
                      <a:pt x="70" y="8"/>
                      <a:pt x="69" y="7"/>
                    </a:cubicBezTo>
                    <a:cubicBezTo>
                      <a:pt x="72" y="6"/>
                      <a:pt x="74" y="6"/>
                      <a:pt x="76" y="5"/>
                    </a:cubicBezTo>
                    <a:cubicBezTo>
                      <a:pt x="73" y="4"/>
                      <a:pt x="69" y="4"/>
                      <a:pt x="65" y="4"/>
                    </a:cubicBezTo>
                    <a:cubicBezTo>
                      <a:pt x="61" y="3"/>
                      <a:pt x="57" y="2"/>
                      <a:pt x="53" y="0"/>
                    </a:cubicBezTo>
                  </a:path>
                </a:pathLst>
              </a:custGeom>
              <a:solidFill>
                <a:srgbClr val="A9A2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60" name="Freeform 1854">
                <a:extLst>
                  <a:ext uri="{FF2B5EF4-FFF2-40B4-BE49-F238E27FC236}">
                    <a16:creationId xmlns:a16="http://schemas.microsoft.com/office/drawing/2014/main" id="{49791643-9D1D-420B-B5C8-00BFF0B619D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387" y="3814"/>
                <a:ext cx="184" cy="25"/>
              </a:xfrm>
              <a:custGeom>
                <a:avLst/>
                <a:gdLst>
                  <a:gd name="T0" fmla="*/ 7 w 149"/>
                  <a:gd name="T1" fmla="*/ 48 h 20"/>
                  <a:gd name="T2" fmla="*/ 1 w 149"/>
                  <a:gd name="T3" fmla="*/ 48 h 20"/>
                  <a:gd name="T4" fmla="*/ 0 w 149"/>
                  <a:gd name="T5" fmla="*/ 49 h 20"/>
                  <a:gd name="T6" fmla="*/ 2 w 149"/>
                  <a:gd name="T7" fmla="*/ 49 h 20"/>
                  <a:gd name="T8" fmla="*/ 7 w 149"/>
                  <a:gd name="T9" fmla="*/ 49 h 20"/>
                  <a:gd name="T10" fmla="*/ 14 w 149"/>
                  <a:gd name="T11" fmla="*/ 48 h 20"/>
                  <a:gd name="T12" fmla="*/ 7 w 149"/>
                  <a:gd name="T13" fmla="*/ 48 h 20"/>
                  <a:gd name="T14" fmla="*/ 345 w 149"/>
                  <a:gd name="T15" fmla="*/ 0 h 20"/>
                  <a:gd name="T16" fmla="*/ 328 w 149"/>
                  <a:gd name="T17" fmla="*/ 0 h 20"/>
                  <a:gd name="T18" fmla="*/ 288 w 149"/>
                  <a:gd name="T19" fmla="*/ 6 h 20"/>
                  <a:gd name="T20" fmla="*/ 246 w 149"/>
                  <a:gd name="T21" fmla="*/ 18 h 20"/>
                  <a:gd name="T22" fmla="*/ 240 w 149"/>
                  <a:gd name="T23" fmla="*/ 18 h 20"/>
                  <a:gd name="T24" fmla="*/ 230 w 149"/>
                  <a:gd name="T25" fmla="*/ 18 h 20"/>
                  <a:gd name="T26" fmla="*/ 220 w 149"/>
                  <a:gd name="T27" fmla="*/ 16 h 20"/>
                  <a:gd name="T28" fmla="*/ 216 w 149"/>
                  <a:gd name="T29" fmla="*/ 18 h 20"/>
                  <a:gd name="T30" fmla="*/ 200 w 149"/>
                  <a:gd name="T31" fmla="*/ 23 h 20"/>
                  <a:gd name="T32" fmla="*/ 193 w 149"/>
                  <a:gd name="T33" fmla="*/ 25 h 20"/>
                  <a:gd name="T34" fmla="*/ 200 w 149"/>
                  <a:gd name="T35" fmla="*/ 30 h 20"/>
                  <a:gd name="T36" fmla="*/ 207 w 149"/>
                  <a:gd name="T37" fmla="*/ 36 h 20"/>
                  <a:gd name="T38" fmla="*/ 225 w 149"/>
                  <a:gd name="T39" fmla="*/ 31 h 20"/>
                  <a:gd name="T40" fmla="*/ 240 w 149"/>
                  <a:gd name="T41" fmla="*/ 36 h 20"/>
                  <a:gd name="T42" fmla="*/ 241 w 149"/>
                  <a:gd name="T43" fmla="*/ 36 h 20"/>
                  <a:gd name="T44" fmla="*/ 251 w 149"/>
                  <a:gd name="T45" fmla="*/ 36 h 20"/>
                  <a:gd name="T46" fmla="*/ 256 w 149"/>
                  <a:gd name="T47" fmla="*/ 38 h 20"/>
                  <a:gd name="T48" fmla="*/ 267 w 149"/>
                  <a:gd name="T49" fmla="*/ 39 h 20"/>
                  <a:gd name="T50" fmla="*/ 270 w 149"/>
                  <a:gd name="T51" fmla="*/ 39 h 20"/>
                  <a:gd name="T52" fmla="*/ 279 w 149"/>
                  <a:gd name="T53" fmla="*/ 31 h 20"/>
                  <a:gd name="T54" fmla="*/ 286 w 149"/>
                  <a:gd name="T55" fmla="*/ 38 h 20"/>
                  <a:gd name="T56" fmla="*/ 304 w 149"/>
                  <a:gd name="T57" fmla="*/ 18 h 20"/>
                  <a:gd name="T58" fmla="*/ 324 w 149"/>
                  <a:gd name="T59" fmla="*/ 23 h 20"/>
                  <a:gd name="T60" fmla="*/ 326 w 149"/>
                  <a:gd name="T61" fmla="*/ 23 h 20"/>
                  <a:gd name="T62" fmla="*/ 333 w 149"/>
                  <a:gd name="T63" fmla="*/ 18 h 20"/>
                  <a:gd name="T64" fmla="*/ 336 w 149"/>
                  <a:gd name="T65" fmla="*/ 18 h 20"/>
                  <a:gd name="T66" fmla="*/ 345 w 149"/>
                  <a:gd name="T67" fmla="*/ 0 h 20"/>
                  <a:gd name="T68" fmla="*/ 346 w 149"/>
                  <a:gd name="T69" fmla="*/ 0 h 20"/>
                  <a:gd name="T70" fmla="*/ 345 w 149"/>
                  <a:gd name="T71" fmla="*/ 0 h 20"/>
                  <a:gd name="T72" fmla="*/ 346 w 149"/>
                  <a:gd name="T73" fmla="*/ 0 h 20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149" h="20">
                    <a:moveTo>
                      <a:pt x="3" y="19"/>
                    </a:moveTo>
                    <a:cubicBezTo>
                      <a:pt x="2" y="19"/>
                      <a:pt x="2" y="19"/>
                      <a:pt x="1" y="19"/>
                    </a:cubicBezTo>
                    <a:cubicBezTo>
                      <a:pt x="0" y="19"/>
                      <a:pt x="0" y="20"/>
                      <a:pt x="0" y="20"/>
                    </a:cubicBezTo>
                    <a:cubicBezTo>
                      <a:pt x="1" y="20"/>
                      <a:pt x="1" y="20"/>
                      <a:pt x="2" y="20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4" y="20"/>
                      <a:pt x="5" y="20"/>
                      <a:pt x="6" y="19"/>
                    </a:cubicBezTo>
                    <a:cubicBezTo>
                      <a:pt x="5" y="19"/>
                      <a:pt x="4" y="19"/>
                      <a:pt x="3" y="19"/>
                    </a:cubicBezTo>
                    <a:moveTo>
                      <a:pt x="148" y="0"/>
                    </a:moveTo>
                    <a:cubicBezTo>
                      <a:pt x="146" y="0"/>
                      <a:pt x="144" y="0"/>
                      <a:pt x="141" y="0"/>
                    </a:cubicBezTo>
                    <a:cubicBezTo>
                      <a:pt x="135" y="1"/>
                      <a:pt x="130" y="2"/>
                      <a:pt x="124" y="2"/>
                    </a:cubicBezTo>
                    <a:cubicBezTo>
                      <a:pt x="116" y="3"/>
                      <a:pt x="113" y="6"/>
                      <a:pt x="105" y="7"/>
                    </a:cubicBezTo>
                    <a:cubicBezTo>
                      <a:pt x="104" y="7"/>
                      <a:pt x="103" y="7"/>
                      <a:pt x="103" y="7"/>
                    </a:cubicBezTo>
                    <a:cubicBezTo>
                      <a:pt x="101" y="7"/>
                      <a:pt x="100" y="7"/>
                      <a:pt x="99" y="7"/>
                    </a:cubicBezTo>
                    <a:cubicBezTo>
                      <a:pt x="98" y="6"/>
                      <a:pt x="96" y="6"/>
                      <a:pt x="95" y="6"/>
                    </a:cubicBezTo>
                    <a:cubicBezTo>
                      <a:pt x="94" y="6"/>
                      <a:pt x="93" y="6"/>
                      <a:pt x="93" y="7"/>
                    </a:cubicBezTo>
                    <a:cubicBezTo>
                      <a:pt x="88" y="7"/>
                      <a:pt x="89" y="8"/>
                      <a:pt x="86" y="9"/>
                    </a:cubicBezTo>
                    <a:cubicBezTo>
                      <a:pt x="85" y="9"/>
                      <a:pt x="84" y="10"/>
                      <a:pt x="83" y="10"/>
                    </a:cubicBezTo>
                    <a:cubicBezTo>
                      <a:pt x="84" y="10"/>
                      <a:pt x="84" y="11"/>
                      <a:pt x="86" y="12"/>
                    </a:cubicBezTo>
                    <a:cubicBezTo>
                      <a:pt x="87" y="13"/>
                      <a:pt x="88" y="13"/>
                      <a:pt x="89" y="14"/>
                    </a:cubicBezTo>
                    <a:cubicBezTo>
                      <a:pt x="91" y="13"/>
                      <a:pt x="94" y="13"/>
                      <a:pt x="96" y="13"/>
                    </a:cubicBezTo>
                    <a:cubicBezTo>
                      <a:pt x="98" y="13"/>
                      <a:pt x="101" y="13"/>
                      <a:pt x="103" y="14"/>
                    </a:cubicBezTo>
                    <a:cubicBezTo>
                      <a:pt x="104" y="14"/>
                      <a:pt x="104" y="14"/>
                      <a:pt x="104" y="14"/>
                    </a:cubicBezTo>
                    <a:cubicBezTo>
                      <a:pt x="106" y="14"/>
                      <a:pt x="107" y="14"/>
                      <a:pt x="108" y="14"/>
                    </a:cubicBezTo>
                    <a:cubicBezTo>
                      <a:pt x="109" y="14"/>
                      <a:pt x="110" y="14"/>
                      <a:pt x="110" y="15"/>
                    </a:cubicBezTo>
                    <a:cubicBezTo>
                      <a:pt x="112" y="15"/>
                      <a:pt x="113" y="15"/>
                      <a:pt x="115" y="16"/>
                    </a:cubicBezTo>
                    <a:cubicBezTo>
                      <a:pt x="115" y="16"/>
                      <a:pt x="116" y="16"/>
                      <a:pt x="116" y="16"/>
                    </a:cubicBezTo>
                    <a:cubicBezTo>
                      <a:pt x="117" y="16"/>
                      <a:pt x="117" y="15"/>
                      <a:pt x="120" y="13"/>
                    </a:cubicBezTo>
                    <a:cubicBezTo>
                      <a:pt x="121" y="14"/>
                      <a:pt x="122" y="15"/>
                      <a:pt x="123" y="15"/>
                    </a:cubicBezTo>
                    <a:cubicBezTo>
                      <a:pt x="126" y="15"/>
                      <a:pt x="129" y="8"/>
                      <a:pt x="130" y="7"/>
                    </a:cubicBezTo>
                    <a:cubicBezTo>
                      <a:pt x="134" y="7"/>
                      <a:pt x="136" y="9"/>
                      <a:pt x="139" y="9"/>
                    </a:cubicBezTo>
                    <a:cubicBezTo>
                      <a:pt x="139" y="9"/>
                      <a:pt x="139" y="9"/>
                      <a:pt x="140" y="9"/>
                    </a:cubicBezTo>
                    <a:cubicBezTo>
                      <a:pt x="141" y="8"/>
                      <a:pt x="142" y="8"/>
                      <a:pt x="143" y="7"/>
                    </a:cubicBezTo>
                    <a:cubicBezTo>
                      <a:pt x="144" y="7"/>
                      <a:pt x="144" y="7"/>
                      <a:pt x="144" y="7"/>
                    </a:cubicBezTo>
                    <a:cubicBezTo>
                      <a:pt x="146" y="4"/>
                      <a:pt x="144" y="1"/>
                      <a:pt x="148" y="0"/>
                    </a:cubicBezTo>
                    <a:moveTo>
                      <a:pt x="149" y="0"/>
                    </a:moveTo>
                    <a:cubicBezTo>
                      <a:pt x="149" y="0"/>
                      <a:pt x="149" y="0"/>
                      <a:pt x="148" y="0"/>
                    </a:cubicBezTo>
                    <a:cubicBezTo>
                      <a:pt x="149" y="0"/>
                      <a:pt x="149" y="0"/>
                      <a:pt x="149" y="0"/>
                    </a:cubicBezTo>
                  </a:path>
                </a:pathLst>
              </a:custGeom>
              <a:solidFill>
                <a:srgbClr val="8980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61" name="Freeform 1855">
                <a:extLst>
                  <a:ext uri="{FF2B5EF4-FFF2-40B4-BE49-F238E27FC236}">
                    <a16:creationId xmlns:a16="http://schemas.microsoft.com/office/drawing/2014/main" id="{2DEFAA42-E494-4ACD-973E-F0534F7C00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1" y="3831"/>
                <a:ext cx="202" cy="63"/>
              </a:xfrm>
              <a:custGeom>
                <a:avLst/>
                <a:gdLst>
                  <a:gd name="T0" fmla="*/ 286 w 164"/>
                  <a:gd name="T1" fmla="*/ 0 h 51"/>
                  <a:gd name="T2" fmla="*/ 283 w 164"/>
                  <a:gd name="T3" fmla="*/ 0 h 51"/>
                  <a:gd name="T4" fmla="*/ 281 w 164"/>
                  <a:gd name="T5" fmla="*/ 0 h 51"/>
                  <a:gd name="T6" fmla="*/ 280 w 164"/>
                  <a:gd name="T7" fmla="*/ 0 h 51"/>
                  <a:gd name="T8" fmla="*/ 276 w 164"/>
                  <a:gd name="T9" fmla="*/ 0 h 51"/>
                  <a:gd name="T10" fmla="*/ 275 w 164"/>
                  <a:gd name="T11" fmla="*/ 0 h 51"/>
                  <a:gd name="T12" fmla="*/ 261 w 164"/>
                  <a:gd name="T13" fmla="*/ 2 h 51"/>
                  <a:gd name="T14" fmla="*/ 280 w 164"/>
                  <a:gd name="T15" fmla="*/ 9 h 51"/>
                  <a:gd name="T16" fmla="*/ 220 w 164"/>
                  <a:gd name="T17" fmla="*/ 19 h 51"/>
                  <a:gd name="T18" fmla="*/ 188 w 164"/>
                  <a:gd name="T19" fmla="*/ 31 h 51"/>
                  <a:gd name="T20" fmla="*/ 159 w 164"/>
                  <a:gd name="T21" fmla="*/ 32 h 51"/>
                  <a:gd name="T22" fmla="*/ 116 w 164"/>
                  <a:gd name="T23" fmla="*/ 43 h 51"/>
                  <a:gd name="T24" fmla="*/ 112 w 164"/>
                  <a:gd name="T25" fmla="*/ 43 h 51"/>
                  <a:gd name="T26" fmla="*/ 90 w 164"/>
                  <a:gd name="T27" fmla="*/ 40 h 51"/>
                  <a:gd name="T28" fmla="*/ 80 w 164"/>
                  <a:gd name="T29" fmla="*/ 40 h 51"/>
                  <a:gd name="T30" fmla="*/ 78 w 164"/>
                  <a:gd name="T31" fmla="*/ 40 h 51"/>
                  <a:gd name="T32" fmla="*/ 59 w 164"/>
                  <a:gd name="T33" fmla="*/ 38 h 51"/>
                  <a:gd name="T34" fmla="*/ 31 w 164"/>
                  <a:gd name="T35" fmla="*/ 38 h 51"/>
                  <a:gd name="T36" fmla="*/ 18 w 164"/>
                  <a:gd name="T37" fmla="*/ 35 h 51"/>
                  <a:gd name="T38" fmla="*/ 17 w 164"/>
                  <a:gd name="T39" fmla="*/ 35 h 51"/>
                  <a:gd name="T40" fmla="*/ 0 w 164"/>
                  <a:gd name="T41" fmla="*/ 38 h 51"/>
                  <a:gd name="T42" fmla="*/ 171 w 164"/>
                  <a:gd name="T43" fmla="*/ 79 h 51"/>
                  <a:gd name="T44" fmla="*/ 331 w 164"/>
                  <a:gd name="T45" fmla="*/ 119 h 51"/>
                  <a:gd name="T46" fmla="*/ 366 w 164"/>
                  <a:gd name="T47" fmla="*/ 99 h 51"/>
                  <a:gd name="T48" fmla="*/ 373 w 164"/>
                  <a:gd name="T49" fmla="*/ 78 h 51"/>
                  <a:gd name="T50" fmla="*/ 334 w 164"/>
                  <a:gd name="T51" fmla="*/ 26 h 51"/>
                  <a:gd name="T52" fmla="*/ 314 w 164"/>
                  <a:gd name="T53" fmla="*/ 2 h 51"/>
                  <a:gd name="T54" fmla="*/ 307 w 164"/>
                  <a:gd name="T55" fmla="*/ 1 h 51"/>
                  <a:gd name="T56" fmla="*/ 297 w 164"/>
                  <a:gd name="T57" fmla="*/ 0 h 51"/>
                  <a:gd name="T58" fmla="*/ 286 w 164"/>
                  <a:gd name="T59" fmla="*/ 0 h 51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164" h="51">
                    <a:moveTo>
                      <a:pt x="124" y="0"/>
                    </a:moveTo>
                    <a:cubicBezTo>
                      <a:pt x="124" y="0"/>
                      <a:pt x="123" y="0"/>
                      <a:pt x="123" y="0"/>
                    </a:cubicBezTo>
                    <a:cubicBezTo>
                      <a:pt x="122" y="0"/>
                      <a:pt x="122" y="0"/>
                      <a:pt x="122" y="0"/>
                    </a:cubicBezTo>
                    <a:cubicBezTo>
                      <a:pt x="122" y="0"/>
                      <a:pt x="121" y="0"/>
                      <a:pt x="121" y="0"/>
                    </a:cubicBezTo>
                    <a:cubicBezTo>
                      <a:pt x="121" y="0"/>
                      <a:pt x="121" y="0"/>
                      <a:pt x="120" y="0"/>
                    </a:cubicBezTo>
                    <a:cubicBezTo>
                      <a:pt x="120" y="0"/>
                      <a:pt x="119" y="0"/>
                      <a:pt x="119" y="0"/>
                    </a:cubicBezTo>
                    <a:cubicBezTo>
                      <a:pt x="117" y="0"/>
                      <a:pt x="116" y="1"/>
                      <a:pt x="114" y="2"/>
                    </a:cubicBezTo>
                    <a:cubicBezTo>
                      <a:pt x="117" y="2"/>
                      <a:pt x="119" y="3"/>
                      <a:pt x="121" y="4"/>
                    </a:cubicBezTo>
                    <a:cubicBezTo>
                      <a:pt x="113" y="6"/>
                      <a:pt x="105" y="7"/>
                      <a:pt x="96" y="8"/>
                    </a:cubicBezTo>
                    <a:cubicBezTo>
                      <a:pt x="90" y="9"/>
                      <a:pt x="87" y="11"/>
                      <a:pt x="82" y="13"/>
                    </a:cubicBezTo>
                    <a:cubicBezTo>
                      <a:pt x="78" y="14"/>
                      <a:pt x="74" y="13"/>
                      <a:pt x="69" y="14"/>
                    </a:cubicBezTo>
                    <a:cubicBezTo>
                      <a:pt x="62" y="15"/>
                      <a:pt x="57" y="18"/>
                      <a:pt x="50" y="19"/>
                    </a:cubicBezTo>
                    <a:cubicBezTo>
                      <a:pt x="50" y="19"/>
                      <a:pt x="49" y="19"/>
                      <a:pt x="49" y="19"/>
                    </a:cubicBezTo>
                    <a:cubicBezTo>
                      <a:pt x="45" y="19"/>
                      <a:pt x="43" y="18"/>
                      <a:pt x="39" y="17"/>
                    </a:cubicBezTo>
                    <a:cubicBezTo>
                      <a:pt x="38" y="17"/>
                      <a:pt x="36" y="17"/>
                      <a:pt x="35" y="17"/>
                    </a:cubicBezTo>
                    <a:cubicBezTo>
                      <a:pt x="34" y="17"/>
                      <a:pt x="34" y="17"/>
                      <a:pt x="33" y="17"/>
                    </a:cubicBezTo>
                    <a:cubicBezTo>
                      <a:pt x="31" y="17"/>
                      <a:pt x="29" y="17"/>
                      <a:pt x="26" y="16"/>
                    </a:cubicBezTo>
                    <a:cubicBezTo>
                      <a:pt x="22" y="16"/>
                      <a:pt x="17" y="16"/>
                      <a:pt x="13" y="16"/>
                    </a:cubicBezTo>
                    <a:cubicBezTo>
                      <a:pt x="11" y="15"/>
                      <a:pt x="9" y="15"/>
                      <a:pt x="8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5" y="15"/>
                      <a:pt x="2" y="16"/>
                      <a:pt x="0" y="16"/>
                    </a:cubicBezTo>
                    <a:cubicBezTo>
                      <a:pt x="23" y="24"/>
                      <a:pt x="49" y="30"/>
                      <a:pt x="75" y="34"/>
                    </a:cubicBezTo>
                    <a:cubicBezTo>
                      <a:pt x="93" y="38"/>
                      <a:pt x="130" y="42"/>
                      <a:pt x="144" y="51"/>
                    </a:cubicBezTo>
                    <a:cubicBezTo>
                      <a:pt x="151" y="50"/>
                      <a:pt x="155" y="46"/>
                      <a:pt x="159" y="43"/>
                    </a:cubicBezTo>
                    <a:cubicBezTo>
                      <a:pt x="164" y="39"/>
                      <a:pt x="164" y="37"/>
                      <a:pt x="162" y="33"/>
                    </a:cubicBezTo>
                    <a:cubicBezTo>
                      <a:pt x="157" y="25"/>
                      <a:pt x="151" y="18"/>
                      <a:pt x="145" y="11"/>
                    </a:cubicBezTo>
                    <a:cubicBezTo>
                      <a:pt x="143" y="8"/>
                      <a:pt x="141" y="4"/>
                      <a:pt x="136" y="2"/>
                    </a:cubicBezTo>
                    <a:cubicBezTo>
                      <a:pt x="135" y="2"/>
                      <a:pt x="134" y="1"/>
                      <a:pt x="133" y="1"/>
                    </a:cubicBezTo>
                    <a:cubicBezTo>
                      <a:pt x="131" y="1"/>
                      <a:pt x="130" y="0"/>
                      <a:pt x="129" y="0"/>
                    </a:cubicBezTo>
                    <a:cubicBezTo>
                      <a:pt x="128" y="0"/>
                      <a:pt x="126" y="0"/>
                      <a:pt x="124" y="0"/>
                    </a:cubicBezTo>
                  </a:path>
                </a:pathLst>
              </a:custGeom>
              <a:solidFill>
                <a:srgbClr val="8980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62" name="Freeform 1856">
                <a:extLst>
                  <a:ext uri="{FF2B5EF4-FFF2-40B4-BE49-F238E27FC236}">
                    <a16:creationId xmlns:a16="http://schemas.microsoft.com/office/drawing/2014/main" id="{7AFD2EFD-F87C-4151-909A-20256618FA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4" y="3851"/>
                <a:ext cx="265" cy="47"/>
              </a:xfrm>
              <a:custGeom>
                <a:avLst/>
                <a:gdLst>
                  <a:gd name="T0" fmla="*/ 166 w 214"/>
                  <a:gd name="T1" fmla="*/ 0 h 38"/>
                  <a:gd name="T2" fmla="*/ 159 w 214"/>
                  <a:gd name="T3" fmla="*/ 0 h 38"/>
                  <a:gd name="T4" fmla="*/ 149 w 214"/>
                  <a:gd name="T5" fmla="*/ 1 h 38"/>
                  <a:gd name="T6" fmla="*/ 136 w 214"/>
                  <a:gd name="T7" fmla="*/ 1 h 38"/>
                  <a:gd name="T8" fmla="*/ 128 w 214"/>
                  <a:gd name="T9" fmla="*/ 1 h 38"/>
                  <a:gd name="T10" fmla="*/ 109 w 214"/>
                  <a:gd name="T11" fmla="*/ 2 h 38"/>
                  <a:gd name="T12" fmla="*/ 51 w 214"/>
                  <a:gd name="T13" fmla="*/ 7 h 38"/>
                  <a:gd name="T14" fmla="*/ 24 w 214"/>
                  <a:gd name="T15" fmla="*/ 2 h 38"/>
                  <a:gd name="T16" fmla="*/ 11 w 214"/>
                  <a:gd name="T17" fmla="*/ 1 h 38"/>
                  <a:gd name="T18" fmla="*/ 0 w 214"/>
                  <a:gd name="T19" fmla="*/ 2 h 38"/>
                  <a:gd name="T20" fmla="*/ 26 w 214"/>
                  <a:gd name="T21" fmla="*/ 30 h 38"/>
                  <a:gd name="T22" fmla="*/ 63 w 214"/>
                  <a:gd name="T23" fmla="*/ 57 h 38"/>
                  <a:gd name="T24" fmla="*/ 109 w 214"/>
                  <a:gd name="T25" fmla="*/ 69 h 38"/>
                  <a:gd name="T26" fmla="*/ 198 w 214"/>
                  <a:gd name="T27" fmla="*/ 89 h 38"/>
                  <a:gd name="T28" fmla="*/ 218 w 214"/>
                  <a:gd name="T29" fmla="*/ 89 h 38"/>
                  <a:gd name="T30" fmla="*/ 374 w 214"/>
                  <a:gd name="T31" fmla="*/ 82 h 38"/>
                  <a:gd name="T32" fmla="*/ 417 w 214"/>
                  <a:gd name="T33" fmla="*/ 82 h 38"/>
                  <a:gd name="T34" fmla="*/ 431 w 214"/>
                  <a:gd name="T35" fmla="*/ 82 h 38"/>
                  <a:gd name="T36" fmla="*/ 484 w 214"/>
                  <a:gd name="T37" fmla="*/ 85 h 38"/>
                  <a:gd name="T38" fmla="*/ 487 w 214"/>
                  <a:gd name="T39" fmla="*/ 85 h 38"/>
                  <a:gd name="T40" fmla="*/ 503 w 214"/>
                  <a:gd name="T41" fmla="*/ 82 h 38"/>
                  <a:gd name="T42" fmla="*/ 342 w 214"/>
                  <a:gd name="T43" fmla="*/ 41 h 38"/>
                  <a:gd name="T44" fmla="*/ 166 w 214"/>
                  <a:gd name="T45" fmla="*/ 0 h 38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214" h="38">
                    <a:moveTo>
                      <a:pt x="70" y="0"/>
                    </a:moveTo>
                    <a:cubicBezTo>
                      <a:pt x="69" y="0"/>
                      <a:pt x="68" y="0"/>
                      <a:pt x="67" y="0"/>
                    </a:cubicBezTo>
                    <a:cubicBezTo>
                      <a:pt x="66" y="0"/>
                      <a:pt x="65" y="1"/>
                      <a:pt x="63" y="1"/>
                    </a:cubicBezTo>
                    <a:cubicBezTo>
                      <a:pt x="61" y="1"/>
                      <a:pt x="60" y="1"/>
                      <a:pt x="58" y="1"/>
                    </a:cubicBezTo>
                    <a:cubicBezTo>
                      <a:pt x="57" y="1"/>
                      <a:pt x="55" y="1"/>
                      <a:pt x="54" y="1"/>
                    </a:cubicBezTo>
                    <a:cubicBezTo>
                      <a:pt x="51" y="1"/>
                      <a:pt x="49" y="1"/>
                      <a:pt x="46" y="2"/>
                    </a:cubicBezTo>
                    <a:cubicBezTo>
                      <a:pt x="39" y="2"/>
                      <a:pt x="30" y="3"/>
                      <a:pt x="22" y="3"/>
                    </a:cubicBezTo>
                    <a:cubicBezTo>
                      <a:pt x="18" y="3"/>
                      <a:pt x="14" y="3"/>
                      <a:pt x="10" y="2"/>
                    </a:cubicBezTo>
                    <a:cubicBezTo>
                      <a:pt x="8" y="2"/>
                      <a:pt x="6" y="2"/>
                      <a:pt x="5" y="1"/>
                    </a:cubicBezTo>
                    <a:cubicBezTo>
                      <a:pt x="3" y="1"/>
                      <a:pt x="2" y="2"/>
                      <a:pt x="0" y="2"/>
                    </a:cubicBezTo>
                    <a:cubicBezTo>
                      <a:pt x="4" y="5"/>
                      <a:pt x="7" y="9"/>
                      <a:pt x="11" y="12"/>
                    </a:cubicBezTo>
                    <a:cubicBezTo>
                      <a:pt x="15" y="16"/>
                      <a:pt x="21" y="20"/>
                      <a:pt x="27" y="24"/>
                    </a:cubicBezTo>
                    <a:cubicBezTo>
                      <a:pt x="34" y="25"/>
                      <a:pt x="40" y="26"/>
                      <a:pt x="46" y="29"/>
                    </a:cubicBezTo>
                    <a:cubicBezTo>
                      <a:pt x="58" y="34"/>
                      <a:pt x="69" y="38"/>
                      <a:pt x="84" y="38"/>
                    </a:cubicBezTo>
                    <a:cubicBezTo>
                      <a:pt x="87" y="38"/>
                      <a:pt x="90" y="38"/>
                      <a:pt x="93" y="38"/>
                    </a:cubicBezTo>
                    <a:cubicBezTo>
                      <a:pt x="115" y="36"/>
                      <a:pt x="137" y="36"/>
                      <a:pt x="159" y="35"/>
                    </a:cubicBezTo>
                    <a:cubicBezTo>
                      <a:pt x="165" y="35"/>
                      <a:pt x="171" y="35"/>
                      <a:pt x="178" y="35"/>
                    </a:cubicBezTo>
                    <a:cubicBezTo>
                      <a:pt x="179" y="35"/>
                      <a:pt x="181" y="35"/>
                      <a:pt x="183" y="35"/>
                    </a:cubicBezTo>
                    <a:cubicBezTo>
                      <a:pt x="191" y="35"/>
                      <a:pt x="198" y="36"/>
                      <a:pt x="206" y="36"/>
                    </a:cubicBezTo>
                    <a:cubicBezTo>
                      <a:pt x="206" y="36"/>
                      <a:pt x="207" y="36"/>
                      <a:pt x="207" y="36"/>
                    </a:cubicBezTo>
                    <a:cubicBezTo>
                      <a:pt x="210" y="36"/>
                      <a:pt x="212" y="36"/>
                      <a:pt x="214" y="35"/>
                    </a:cubicBezTo>
                    <a:cubicBezTo>
                      <a:pt x="200" y="26"/>
                      <a:pt x="163" y="22"/>
                      <a:pt x="145" y="18"/>
                    </a:cubicBezTo>
                    <a:cubicBezTo>
                      <a:pt x="119" y="14"/>
                      <a:pt x="93" y="8"/>
                      <a:pt x="70" y="0"/>
                    </a:cubicBezTo>
                  </a:path>
                </a:pathLst>
              </a:custGeom>
              <a:solidFill>
                <a:srgbClr val="948B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63" name="Freeform 1857">
                <a:extLst>
                  <a:ext uri="{FF2B5EF4-FFF2-40B4-BE49-F238E27FC236}">
                    <a16:creationId xmlns:a16="http://schemas.microsoft.com/office/drawing/2014/main" id="{72DDCFA4-66B4-43F3-940E-79FABD32F41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393" y="3830"/>
                <a:ext cx="136" cy="22"/>
              </a:xfrm>
              <a:custGeom>
                <a:avLst/>
                <a:gdLst>
                  <a:gd name="T0" fmla="*/ 0 w 110"/>
                  <a:gd name="T1" fmla="*/ 39 h 18"/>
                  <a:gd name="T2" fmla="*/ 17 w 110"/>
                  <a:gd name="T3" fmla="*/ 40 h 18"/>
                  <a:gd name="T4" fmla="*/ 21 w 110"/>
                  <a:gd name="T5" fmla="*/ 40 h 18"/>
                  <a:gd name="T6" fmla="*/ 0 w 110"/>
                  <a:gd name="T7" fmla="*/ 39 h 18"/>
                  <a:gd name="T8" fmla="*/ 240 w 110"/>
                  <a:gd name="T9" fmla="*/ 1 h 18"/>
                  <a:gd name="T10" fmla="*/ 250 w 110"/>
                  <a:gd name="T11" fmla="*/ 2 h 18"/>
                  <a:gd name="T12" fmla="*/ 257 w 110"/>
                  <a:gd name="T13" fmla="*/ 7 h 18"/>
                  <a:gd name="T14" fmla="*/ 246 w 110"/>
                  <a:gd name="T15" fmla="*/ 2 h 18"/>
                  <a:gd name="T16" fmla="*/ 240 w 110"/>
                  <a:gd name="T17" fmla="*/ 1 h 18"/>
                  <a:gd name="T18" fmla="*/ 214 w 110"/>
                  <a:gd name="T19" fmla="*/ 0 h 18"/>
                  <a:gd name="T20" fmla="*/ 197 w 110"/>
                  <a:gd name="T21" fmla="*/ 1 h 18"/>
                  <a:gd name="T22" fmla="*/ 206 w 110"/>
                  <a:gd name="T23" fmla="*/ 7 h 18"/>
                  <a:gd name="T24" fmla="*/ 218 w 110"/>
                  <a:gd name="T25" fmla="*/ 1 h 18"/>
                  <a:gd name="T26" fmla="*/ 219 w 110"/>
                  <a:gd name="T27" fmla="*/ 1 h 18"/>
                  <a:gd name="T28" fmla="*/ 221 w 110"/>
                  <a:gd name="T29" fmla="*/ 1 h 18"/>
                  <a:gd name="T30" fmla="*/ 225 w 110"/>
                  <a:gd name="T31" fmla="*/ 1 h 18"/>
                  <a:gd name="T32" fmla="*/ 226 w 110"/>
                  <a:gd name="T33" fmla="*/ 1 h 18"/>
                  <a:gd name="T34" fmla="*/ 229 w 110"/>
                  <a:gd name="T35" fmla="*/ 1 h 18"/>
                  <a:gd name="T36" fmla="*/ 214 w 110"/>
                  <a:gd name="T37" fmla="*/ 0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110" h="18">
                    <a:moveTo>
                      <a:pt x="0" y="17"/>
                    </a:moveTo>
                    <a:cubicBezTo>
                      <a:pt x="3" y="18"/>
                      <a:pt x="5" y="18"/>
                      <a:pt x="7" y="18"/>
                    </a:cubicBezTo>
                    <a:cubicBezTo>
                      <a:pt x="8" y="18"/>
                      <a:pt x="8" y="18"/>
                      <a:pt x="9" y="18"/>
                    </a:cubicBezTo>
                    <a:cubicBezTo>
                      <a:pt x="6" y="17"/>
                      <a:pt x="3" y="17"/>
                      <a:pt x="0" y="17"/>
                    </a:cubicBezTo>
                    <a:moveTo>
                      <a:pt x="103" y="1"/>
                    </a:moveTo>
                    <a:cubicBezTo>
                      <a:pt x="104" y="1"/>
                      <a:pt x="105" y="2"/>
                      <a:pt x="107" y="2"/>
                    </a:cubicBezTo>
                    <a:cubicBezTo>
                      <a:pt x="108" y="2"/>
                      <a:pt x="109" y="3"/>
                      <a:pt x="110" y="3"/>
                    </a:cubicBezTo>
                    <a:cubicBezTo>
                      <a:pt x="108" y="2"/>
                      <a:pt x="107" y="2"/>
                      <a:pt x="105" y="2"/>
                    </a:cubicBezTo>
                    <a:cubicBezTo>
                      <a:pt x="105" y="1"/>
                      <a:pt x="104" y="1"/>
                      <a:pt x="103" y="1"/>
                    </a:cubicBezTo>
                    <a:moveTo>
                      <a:pt x="91" y="0"/>
                    </a:moveTo>
                    <a:cubicBezTo>
                      <a:pt x="89" y="0"/>
                      <a:pt x="86" y="0"/>
                      <a:pt x="84" y="1"/>
                    </a:cubicBezTo>
                    <a:cubicBezTo>
                      <a:pt x="86" y="1"/>
                      <a:pt x="87" y="2"/>
                      <a:pt x="88" y="3"/>
                    </a:cubicBezTo>
                    <a:cubicBezTo>
                      <a:pt x="90" y="2"/>
                      <a:pt x="91" y="1"/>
                      <a:pt x="93" y="1"/>
                    </a:cubicBezTo>
                    <a:cubicBezTo>
                      <a:pt x="93" y="1"/>
                      <a:pt x="94" y="1"/>
                      <a:pt x="94" y="1"/>
                    </a:cubicBezTo>
                    <a:cubicBezTo>
                      <a:pt x="95" y="1"/>
                      <a:pt x="95" y="1"/>
                      <a:pt x="95" y="1"/>
                    </a:cubicBezTo>
                    <a:cubicBezTo>
                      <a:pt x="95" y="1"/>
                      <a:pt x="96" y="1"/>
                      <a:pt x="96" y="1"/>
                    </a:cubicBezTo>
                    <a:cubicBezTo>
                      <a:pt x="96" y="1"/>
                      <a:pt x="96" y="1"/>
                      <a:pt x="97" y="1"/>
                    </a:cubicBezTo>
                    <a:cubicBezTo>
                      <a:pt x="97" y="1"/>
                      <a:pt x="98" y="1"/>
                      <a:pt x="98" y="1"/>
                    </a:cubicBezTo>
                    <a:cubicBezTo>
                      <a:pt x="96" y="0"/>
                      <a:pt x="93" y="0"/>
                      <a:pt x="91" y="0"/>
                    </a:cubicBezTo>
                  </a:path>
                </a:pathLst>
              </a:custGeom>
              <a:solidFill>
                <a:srgbClr val="B5AE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64" name="Freeform 1858">
                <a:extLst>
                  <a:ext uri="{FF2B5EF4-FFF2-40B4-BE49-F238E27FC236}">
                    <a16:creationId xmlns:a16="http://schemas.microsoft.com/office/drawing/2014/main" id="{C8AFA70E-302F-480B-BC9A-35B684D2764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588" y="3803"/>
                <a:ext cx="11" cy="22"/>
              </a:xfrm>
              <a:custGeom>
                <a:avLst/>
                <a:gdLst>
                  <a:gd name="T0" fmla="*/ 0 w 9"/>
                  <a:gd name="T1" fmla="*/ 39 h 18"/>
                  <a:gd name="T2" fmla="*/ 7 w 9"/>
                  <a:gd name="T3" fmla="*/ 40 h 18"/>
                  <a:gd name="T4" fmla="*/ 7 w 9"/>
                  <a:gd name="T5" fmla="*/ 39 h 18"/>
                  <a:gd name="T6" fmla="*/ 2 w 9"/>
                  <a:gd name="T7" fmla="*/ 39 h 18"/>
                  <a:gd name="T8" fmla="*/ 0 w 9"/>
                  <a:gd name="T9" fmla="*/ 39 h 18"/>
                  <a:gd name="T10" fmla="*/ 20 w 9"/>
                  <a:gd name="T11" fmla="*/ 27 h 18"/>
                  <a:gd name="T12" fmla="*/ 7 w 9"/>
                  <a:gd name="T13" fmla="*/ 29 h 18"/>
                  <a:gd name="T14" fmla="*/ 7 w 9"/>
                  <a:gd name="T15" fmla="*/ 39 h 18"/>
                  <a:gd name="T16" fmla="*/ 20 w 9"/>
                  <a:gd name="T17" fmla="*/ 27 h 18"/>
                  <a:gd name="T18" fmla="*/ 16 w 9"/>
                  <a:gd name="T19" fmla="*/ 0 h 18"/>
                  <a:gd name="T20" fmla="*/ 9 w 9"/>
                  <a:gd name="T21" fmla="*/ 13 h 18"/>
                  <a:gd name="T22" fmla="*/ 16 w 9"/>
                  <a:gd name="T23" fmla="*/ 11 h 18"/>
                  <a:gd name="T24" fmla="*/ 20 w 9"/>
                  <a:gd name="T25" fmla="*/ 7 h 18"/>
                  <a:gd name="T26" fmla="*/ 16 w 9"/>
                  <a:gd name="T27" fmla="*/ 0 h 1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9" h="18">
                    <a:moveTo>
                      <a:pt x="0" y="17"/>
                    </a:moveTo>
                    <a:cubicBezTo>
                      <a:pt x="3" y="18"/>
                      <a:pt x="3" y="18"/>
                      <a:pt x="3" y="18"/>
                    </a:cubicBezTo>
                    <a:cubicBezTo>
                      <a:pt x="3" y="18"/>
                      <a:pt x="3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0" y="17"/>
                    </a:cubicBezTo>
                    <a:moveTo>
                      <a:pt x="9" y="12"/>
                    </a:moveTo>
                    <a:cubicBezTo>
                      <a:pt x="7" y="12"/>
                      <a:pt x="5" y="13"/>
                      <a:pt x="3" y="13"/>
                    </a:cubicBezTo>
                    <a:cubicBezTo>
                      <a:pt x="3" y="15"/>
                      <a:pt x="3" y="16"/>
                      <a:pt x="3" y="17"/>
                    </a:cubicBezTo>
                    <a:cubicBezTo>
                      <a:pt x="6" y="17"/>
                      <a:pt x="8" y="14"/>
                      <a:pt x="9" y="12"/>
                    </a:cubicBezTo>
                    <a:moveTo>
                      <a:pt x="7" y="0"/>
                    </a:moveTo>
                    <a:cubicBezTo>
                      <a:pt x="5" y="1"/>
                      <a:pt x="5" y="4"/>
                      <a:pt x="4" y="6"/>
                    </a:cubicBezTo>
                    <a:cubicBezTo>
                      <a:pt x="5" y="6"/>
                      <a:pt x="6" y="5"/>
                      <a:pt x="7" y="5"/>
                    </a:cubicBezTo>
                    <a:cubicBezTo>
                      <a:pt x="8" y="4"/>
                      <a:pt x="9" y="4"/>
                      <a:pt x="9" y="3"/>
                    </a:cubicBezTo>
                    <a:cubicBezTo>
                      <a:pt x="9" y="2"/>
                      <a:pt x="8" y="1"/>
                      <a:pt x="7" y="0"/>
                    </a:cubicBezTo>
                  </a:path>
                </a:pathLst>
              </a:custGeom>
              <a:solidFill>
                <a:srgbClr val="8980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65" name="Freeform 1859">
                <a:extLst>
                  <a:ext uri="{FF2B5EF4-FFF2-40B4-BE49-F238E27FC236}">
                    <a16:creationId xmlns:a16="http://schemas.microsoft.com/office/drawing/2014/main" id="{CED26CA3-93E4-410B-BC3E-51CF0DF5E4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5" y="3797"/>
                <a:ext cx="18" cy="21"/>
              </a:xfrm>
              <a:custGeom>
                <a:avLst/>
                <a:gdLst>
                  <a:gd name="T0" fmla="*/ 31 w 14"/>
                  <a:gd name="T1" fmla="*/ 0 h 17"/>
                  <a:gd name="T2" fmla="*/ 19 w 14"/>
                  <a:gd name="T3" fmla="*/ 7 h 17"/>
                  <a:gd name="T4" fmla="*/ 19 w 14"/>
                  <a:gd name="T5" fmla="*/ 7 h 17"/>
                  <a:gd name="T6" fmla="*/ 22 w 14"/>
                  <a:gd name="T7" fmla="*/ 7 h 17"/>
                  <a:gd name="T8" fmla="*/ 22 w 14"/>
                  <a:gd name="T9" fmla="*/ 7 h 17"/>
                  <a:gd name="T10" fmla="*/ 22 w 14"/>
                  <a:gd name="T11" fmla="*/ 7 h 17"/>
                  <a:gd name="T12" fmla="*/ 13 w 14"/>
                  <a:gd name="T13" fmla="*/ 26 h 17"/>
                  <a:gd name="T14" fmla="*/ 0 w 14"/>
                  <a:gd name="T15" fmla="*/ 40 h 17"/>
                  <a:gd name="T16" fmla="*/ 6 w 14"/>
                  <a:gd name="T17" fmla="*/ 38 h 17"/>
                  <a:gd name="T18" fmla="*/ 28 w 14"/>
                  <a:gd name="T19" fmla="*/ 21 h 17"/>
                  <a:gd name="T20" fmla="*/ 31 w 14"/>
                  <a:gd name="T21" fmla="*/ 0 h 1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4" h="17">
                    <a:moveTo>
                      <a:pt x="12" y="0"/>
                    </a:moveTo>
                    <a:cubicBezTo>
                      <a:pt x="10" y="1"/>
                      <a:pt x="9" y="2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6"/>
                      <a:pt x="7" y="9"/>
                      <a:pt x="5" y="11"/>
                    </a:cubicBezTo>
                    <a:cubicBezTo>
                      <a:pt x="3" y="13"/>
                      <a:pt x="2" y="16"/>
                      <a:pt x="0" y="17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5"/>
                      <a:pt x="9" y="12"/>
                      <a:pt x="10" y="9"/>
                    </a:cubicBezTo>
                    <a:cubicBezTo>
                      <a:pt x="11" y="7"/>
                      <a:pt x="14" y="2"/>
                      <a:pt x="12" y="0"/>
                    </a:cubicBezTo>
                  </a:path>
                </a:pathLst>
              </a:custGeom>
              <a:solidFill>
                <a:srgbClr val="8980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66" name="Freeform 1860">
                <a:extLst>
                  <a:ext uri="{FF2B5EF4-FFF2-40B4-BE49-F238E27FC236}">
                    <a16:creationId xmlns:a16="http://schemas.microsoft.com/office/drawing/2014/main" id="{1DB31DEF-D3FF-40BA-B57A-76750E3E1C5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546" y="3824"/>
                <a:ext cx="68" cy="46"/>
              </a:xfrm>
              <a:custGeom>
                <a:avLst/>
                <a:gdLst>
                  <a:gd name="T0" fmla="*/ 23 w 55"/>
                  <a:gd name="T1" fmla="*/ 31 h 37"/>
                  <a:gd name="T2" fmla="*/ 21 w 55"/>
                  <a:gd name="T3" fmla="*/ 31 h 37"/>
                  <a:gd name="T4" fmla="*/ 19 w 55"/>
                  <a:gd name="T5" fmla="*/ 31 h 37"/>
                  <a:gd name="T6" fmla="*/ 14 w 55"/>
                  <a:gd name="T7" fmla="*/ 32 h 37"/>
                  <a:gd name="T8" fmla="*/ 19 w 55"/>
                  <a:gd name="T9" fmla="*/ 50 h 37"/>
                  <a:gd name="T10" fmla="*/ 40 w 55"/>
                  <a:gd name="T11" fmla="*/ 56 h 37"/>
                  <a:gd name="T12" fmla="*/ 49 w 55"/>
                  <a:gd name="T13" fmla="*/ 56 h 37"/>
                  <a:gd name="T14" fmla="*/ 57 w 55"/>
                  <a:gd name="T15" fmla="*/ 60 h 37"/>
                  <a:gd name="T16" fmla="*/ 85 w 55"/>
                  <a:gd name="T17" fmla="*/ 40 h 37"/>
                  <a:gd name="T18" fmla="*/ 79 w 55"/>
                  <a:gd name="T19" fmla="*/ 39 h 37"/>
                  <a:gd name="T20" fmla="*/ 63 w 55"/>
                  <a:gd name="T21" fmla="*/ 50 h 37"/>
                  <a:gd name="T22" fmla="*/ 49 w 55"/>
                  <a:gd name="T23" fmla="*/ 39 h 37"/>
                  <a:gd name="T24" fmla="*/ 31 w 55"/>
                  <a:gd name="T25" fmla="*/ 37 h 37"/>
                  <a:gd name="T26" fmla="*/ 31 w 55"/>
                  <a:gd name="T27" fmla="*/ 31 h 37"/>
                  <a:gd name="T28" fmla="*/ 23 w 55"/>
                  <a:gd name="T29" fmla="*/ 31 h 37"/>
                  <a:gd name="T30" fmla="*/ 127 w 55"/>
                  <a:gd name="T31" fmla="*/ 9 h 37"/>
                  <a:gd name="T32" fmla="*/ 121 w 55"/>
                  <a:gd name="T33" fmla="*/ 14 h 37"/>
                  <a:gd name="T34" fmla="*/ 101 w 55"/>
                  <a:gd name="T35" fmla="*/ 42 h 37"/>
                  <a:gd name="T36" fmla="*/ 101 w 55"/>
                  <a:gd name="T37" fmla="*/ 46 h 37"/>
                  <a:gd name="T38" fmla="*/ 103 w 55"/>
                  <a:gd name="T39" fmla="*/ 60 h 37"/>
                  <a:gd name="T40" fmla="*/ 105 w 55"/>
                  <a:gd name="T41" fmla="*/ 75 h 37"/>
                  <a:gd name="T42" fmla="*/ 108 w 55"/>
                  <a:gd name="T43" fmla="*/ 77 h 37"/>
                  <a:gd name="T44" fmla="*/ 108 w 55"/>
                  <a:gd name="T45" fmla="*/ 77 h 37"/>
                  <a:gd name="T46" fmla="*/ 115 w 55"/>
                  <a:gd name="T47" fmla="*/ 88 h 37"/>
                  <a:gd name="T48" fmla="*/ 117 w 55"/>
                  <a:gd name="T49" fmla="*/ 60 h 37"/>
                  <a:gd name="T50" fmla="*/ 121 w 55"/>
                  <a:gd name="T51" fmla="*/ 26 h 37"/>
                  <a:gd name="T52" fmla="*/ 127 w 55"/>
                  <a:gd name="T53" fmla="*/ 9 h 37"/>
                  <a:gd name="T54" fmla="*/ 115 w 55"/>
                  <a:gd name="T55" fmla="*/ 0 h 37"/>
                  <a:gd name="T56" fmla="*/ 87 w 55"/>
                  <a:gd name="T57" fmla="*/ 7 h 37"/>
                  <a:gd name="T58" fmla="*/ 90 w 55"/>
                  <a:gd name="T59" fmla="*/ 7 h 37"/>
                  <a:gd name="T60" fmla="*/ 75 w 55"/>
                  <a:gd name="T61" fmla="*/ 11 h 37"/>
                  <a:gd name="T62" fmla="*/ 87 w 55"/>
                  <a:gd name="T63" fmla="*/ 9 h 37"/>
                  <a:gd name="T64" fmla="*/ 111 w 55"/>
                  <a:gd name="T65" fmla="*/ 2 h 37"/>
                  <a:gd name="T66" fmla="*/ 125 w 55"/>
                  <a:gd name="T67" fmla="*/ 1 h 37"/>
                  <a:gd name="T68" fmla="*/ 119 w 55"/>
                  <a:gd name="T69" fmla="*/ 0 h 37"/>
                  <a:gd name="T70" fmla="*/ 115 w 55"/>
                  <a:gd name="T71" fmla="*/ 0 h 3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55" h="37">
                    <a:moveTo>
                      <a:pt x="10" y="13"/>
                    </a:moveTo>
                    <a:cubicBezTo>
                      <a:pt x="10" y="13"/>
                      <a:pt x="9" y="13"/>
                      <a:pt x="9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7" y="13"/>
                      <a:pt x="7" y="13"/>
                      <a:pt x="6" y="14"/>
                    </a:cubicBezTo>
                    <a:cubicBezTo>
                      <a:pt x="0" y="17"/>
                      <a:pt x="2" y="18"/>
                      <a:pt x="8" y="21"/>
                    </a:cubicBezTo>
                    <a:cubicBezTo>
                      <a:pt x="10" y="22"/>
                      <a:pt x="14" y="23"/>
                      <a:pt x="17" y="23"/>
                    </a:cubicBezTo>
                    <a:cubicBezTo>
                      <a:pt x="18" y="23"/>
                      <a:pt x="19" y="23"/>
                      <a:pt x="21" y="23"/>
                    </a:cubicBezTo>
                    <a:cubicBezTo>
                      <a:pt x="21" y="24"/>
                      <a:pt x="23" y="24"/>
                      <a:pt x="24" y="25"/>
                    </a:cubicBezTo>
                    <a:cubicBezTo>
                      <a:pt x="27" y="23"/>
                      <a:pt x="31" y="19"/>
                      <a:pt x="36" y="17"/>
                    </a:cubicBezTo>
                    <a:cubicBezTo>
                      <a:pt x="35" y="16"/>
                      <a:pt x="35" y="16"/>
                      <a:pt x="34" y="16"/>
                    </a:cubicBezTo>
                    <a:cubicBezTo>
                      <a:pt x="30" y="16"/>
                      <a:pt x="27" y="20"/>
                      <a:pt x="27" y="21"/>
                    </a:cubicBezTo>
                    <a:cubicBezTo>
                      <a:pt x="24" y="20"/>
                      <a:pt x="24" y="17"/>
                      <a:pt x="21" y="16"/>
                    </a:cubicBezTo>
                    <a:cubicBezTo>
                      <a:pt x="18" y="15"/>
                      <a:pt x="16" y="16"/>
                      <a:pt x="13" y="15"/>
                    </a:cubicBezTo>
                    <a:cubicBezTo>
                      <a:pt x="12" y="15"/>
                      <a:pt x="14" y="13"/>
                      <a:pt x="13" y="13"/>
                    </a:cubicBezTo>
                    <a:cubicBezTo>
                      <a:pt x="12" y="13"/>
                      <a:pt x="11" y="13"/>
                      <a:pt x="10" y="13"/>
                    </a:cubicBezTo>
                    <a:moveTo>
                      <a:pt x="54" y="4"/>
                    </a:moveTo>
                    <a:cubicBezTo>
                      <a:pt x="54" y="5"/>
                      <a:pt x="53" y="5"/>
                      <a:pt x="52" y="6"/>
                    </a:cubicBezTo>
                    <a:cubicBezTo>
                      <a:pt x="45" y="10"/>
                      <a:pt x="44" y="13"/>
                      <a:pt x="43" y="18"/>
                    </a:cubicBezTo>
                    <a:cubicBezTo>
                      <a:pt x="43" y="18"/>
                      <a:pt x="43" y="19"/>
                      <a:pt x="43" y="19"/>
                    </a:cubicBezTo>
                    <a:cubicBezTo>
                      <a:pt x="44" y="21"/>
                      <a:pt x="43" y="23"/>
                      <a:pt x="44" y="25"/>
                    </a:cubicBezTo>
                    <a:cubicBezTo>
                      <a:pt x="44" y="27"/>
                      <a:pt x="45" y="29"/>
                      <a:pt x="45" y="31"/>
                    </a:cubicBezTo>
                    <a:cubicBezTo>
                      <a:pt x="46" y="31"/>
                      <a:pt x="46" y="32"/>
                      <a:pt x="46" y="32"/>
                    </a:cubicBezTo>
                    <a:cubicBezTo>
                      <a:pt x="46" y="32"/>
                      <a:pt x="46" y="32"/>
                      <a:pt x="46" y="32"/>
                    </a:cubicBezTo>
                    <a:cubicBezTo>
                      <a:pt x="47" y="34"/>
                      <a:pt x="48" y="36"/>
                      <a:pt x="49" y="37"/>
                    </a:cubicBezTo>
                    <a:cubicBezTo>
                      <a:pt x="55" y="34"/>
                      <a:pt x="50" y="28"/>
                      <a:pt x="50" y="25"/>
                    </a:cubicBezTo>
                    <a:cubicBezTo>
                      <a:pt x="49" y="20"/>
                      <a:pt x="50" y="16"/>
                      <a:pt x="52" y="11"/>
                    </a:cubicBezTo>
                    <a:cubicBezTo>
                      <a:pt x="53" y="10"/>
                      <a:pt x="55" y="7"/>
                      <a:pt x="54" y="4"/>
                    </a:cubicBezTo>
                    <a:moveTo>
                      <a:pt x="49" y="0"/>
                    </a:moveTo>
                    <a:cubicBezTo>
                      <a:pt x="44" y="0"/>
                      <a:pt x="39" y="2"/>
                      <a:pt x="37" y="3"/>
                    </a:cubicBezTo>
                    <a:cubicBezTo>
                      <a:pt x="39" y="3"/>
                      <a:pt x="39" y="3"/>
                      <a:pt x="39" y="3"/>
                    </a:cubicBezTo>
                    <a:cubicBezTo>
                      <a:pt x="37" y="4"/>
                      <a:pt x="35" y="5"/>
                      <a:pt x="32" y="5"/>
                    </a:cubicBezTo>
                    <a:cubicBezTo>
                      <a:pt x="34" y="5"/>
                      <a:pt x="35" y="5"/>
                      <a:pt x="37" y="4"/>
                    </a:cubicBezTo>
                    <a:cubicBezTo>
                      <a:pt x="42" y="3"/>
                      <a:pt x="43" y="3"/>
                      <a:pt x="48" y="2"/>
                    </a:cubicBezTo>
                    <a:cubicBezTo>
                      <a:pt x="51" y="2"/>
                      <a:pt x="52" y="1"/>
                      <a:pt x="53" y="1"/>
                    </a:cubicBezTo>
                    <a:cubicBezTo>
                      <a:pt x="53" y="1"/>
                      <a:pt x="52" y="0"/>
                      <a:pt x="51" y="0"/>
                    </a:cubicBezTo>
                    <a:cubicBezTo>
                      <a:pt x="50" y="0"/>
                      <a:pt x="49" y="0"/>
                      <a:pt x="49" y="0"/>
                    </a:cubicBezTo>
                  </a:path>
                </a:pathLst>
              </a:custGeom>
              <a:solidFill>
                <a:srgbClr val="8980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67" name="Freeform 1861">
                <a:extLst>
                  <a:ext uri="{FF2B5EF4-FFF2-40B4-BE49-F238E27FC236}">
                    <a16:creationId xmlns:a16="http://schemas.microsoft.com/office/drawing/2014/main" id="{8D68F2BB-28E7-450F-A306-228002F612D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963" y="3933"/>
                <a:ext cx="43" cy="29"/>
              </a:xfrm>
              <a:custGeom>
                <a:avLst/>
                <a:gdLst>
                  <a:gd name="T0" fmla="*/ 22 w 35"/>
                  <a:gd name="T1" fmla="*/ 12 h 24"/>
                  <a:gd name="T2" fmla="*/ 7 w 35"/>
                  <a:gd name="T3" fmla="*/ 22 h 24"/>
                  <a:gd name="T4" fmla="*/ 21 w 35"/>
                  <a:gd name="T5" fmla="*/ 27 h 24"/>
                  <a:gd name="T6" fmla="*/ 21 w 35"/>
                  <a:gd name="T7" fmla="*/ 23 h 24"/>
                  <a:gd name="T8" fmla="*/ 22 w 35"/>
                  <a:gd name="T9" fmla="*/ 12 h 24"/>
                  <a:gd name="T10" fmla="*/ 80 w 35"/>
                  <a:gd name="T11" fmla="*/ 0 h 24"/>
                  <a:gd name="T12" fmla="*/ 61 w 35"/>
                  <a:gd name="T13" fmla="*/ 1 h 24"/>
                  <a:gd name="T14" fmla="*/ 38 w 35"/>
                  <a:gd name="T15" fmla="*/ 28 h 24"/>
                  <a:gd name="T16" fmla="*/ 33 w 35"/>
                  <a:gd name="T17" fmla="*/ 33 h 24"/>
                  <a:gd name="T18" fmla="*/ 38 w 35"/>
                  <a:gd name="T19" fmla="*/ 34 h 24"/>
                  <a:gd name="T20" fmla="*/ 50 w 35"/>
                  <a:gd name="T21" fmla="*/ 51 h 24"/>
                  <a:gd name="T22" fmla="*/ 64 w 35"/>
                  <a:gd name="T23" fmla="*/ 23 h 24"/>
                  <a:gd name="T24" fmla="*/ 80 w 35"/>
                  <a:gd name="T25" fmla="*/ 0 h 2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5" h="24">
                    <a:moveTo>
                      <a:pt x="10" y="6"/>
                    </a:moveTo>
                    <a:cubicBezTo>
                      <a:pt x="5" y="7"/>
                      <a:pt x="0" y="7"/>
                      <a:pt x="3" y="10"/>
                    </a:cubicBezTo>
                    <a:cubicBezTo>
                      <a:pt x="4" y="11"/>
                      <a:pt x="7" y="11"/>
                      <a:pt x="9" y="12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10" y="9"/>
                      <a:pt x="10" y="7"/>
                      <a:pt x="10" y="6"/>
                    </a:cubicBezTo>
                    <a:moveTo>
                      <a:pt x="35" y="0"/>
                    </a:moveTo>
                    <a:cubicBezTo>
                      <a:pt x="27" y="1"/>
                      <a:pt x="27" y="1"/>
                      <a:pt x="27" y="1"/>
                    </a:cubicBezTo>
                    <a:cubicBezTo>
                      <a:pt x="30" y="6"/>
                      <a:pt x="18" y="8"/>
                      <a:pt x="16" y="13"/>
                    </a:cubicBezTo>
                    <a:cubicBezTo>
                      <a:pt x="15" y="13"/>
                      <a:pt x="15" y="14"/>
                      <a:pt x="15" y="15"/>
                    </a:cubicBezTo>
                    <a:cubicBezTo>
                      <a:pt x="16" y="16"/>
                      <a:pt x="16" y="16"/>
                      <a:pt x="16" y="16"/>
                    </a:cubicBezTo>
                    <a:cubicBezTo>
                      <a:pt x="19" y="19"/>
                      <a:pt x="19" y="22"/>
                      <a:pt x="22" y="24"/>
                    </a:cubicBezTo>
                    <a:cubicBezTo>
                      <a:pt x="27" y="22"/>
                      <a:pt x="27" y="14"/>
                      <a:pt x="28" y="11"/>
                    </a:cubicBezTo>
                    <a:cubicBezTo>
                      <a:pt x="28" y="6"/>
                      <a:pt x="28" y="4"/>
                      <a:pt x="35" y="0"/>
                    </a:cubicBezTo>
                  </a:path>
                </a:pathLst>
              </a:custGeom>
              <a:solidFill>
                <a:srgbClr val="948B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68" name="Freeform 1862">
                <a:extLst>
                  <a:ext uri="{FF2B5EF4-FFF2-40B4-BE49-F238E27FC236}">
                    <a16:creationId xmlns:a16="http://schemas.microsoft.com/office/drawing/2014/main" id="{6BA38D6A-B3C8-4678-9E74-803377459F4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992" y="3893"/>
                <a:ext cx="168" cy="48"/>
              </a:xfrm>
              <a:custGeom>
                <a:avLst/>
                <a:gdLst>
                  <a:gd name="T0" fmla="*/ 111 w 136"/>
                  <a:gd name="T1" fmla="*/ 47 h 39"/>
                  <a:gd name="T2" fmla="*/ 89 w 136"/>
                  <a:gd name="T3" fmla="*/ 59 h 39"/>
                  <a:gd name="T4" fmla="*/ 103 w 136"/>
                  <a:gd name="T5" fmla="*/ 70 h 39"/>
                  <a:gd name="T6" fmla="*/ 170 w 136"/>
                  <a:gd name="T7" fmla="*/ 80 h 39"/>
                  <a:gd name="T8" fmla="*/ 215 w 136"/>
                  <a:gd name="T9" fmla="*/ 90 h 39"/>
                  <a:gd name="T10" fmla="*/ 231 w 136"/>
                  <a:gd name="T11" fmla="*/ 86 h 39"/>
                  <a:gd name="T12" fmla="*/ 280 w 136"/>
                  <a:gd name="T13" fmla="*/ 59 h 39"/>
                  <a:gd name="T14" fmla="*/ 317 w 136"/>
                  <a:gd name="T15" fmla="*/ 47 h 39"/>
                  <a:gd name="T16" fmla="*/ 247 w 136"/>
                  <a:gd name="T17" fmla="*/ 58 h 39"/>
                  <a:gd name="T18" fmla="*/ 240 w 136"/>
                  <a:gd name="T19" fmla="*/ 58 h 39"/>
                  <a:gd name="T20" fmla="*/ 175 w 136"/>
                  <a:gd name="T21" fmla="*/ 48 h 39"/>
                  <a:gd name="T22" fmla="*/ 137 w 136"/>
                  <a:gd name="T23" fmla="*/ 57 h 39"/>
                  <a:gd name="T24" fmla="*/ 111 w 136"/>
                  <a:gd name="T25" fmla="*/ 47 h 39"/>
                  <a:gd name="T26" fmla="*/ 23 w 136"/>
                  <a:gd name="T27" fmla="*/ 11 h 39"/>
                  <a:gd name="T28" fmla="*/ 0 w 136"/>
                  <a:gd name="T29" fmla="*/ 18 h 39"/>
                  <a:gd name="T30" fmla="*/ 14 w 136"/>
                  <a:gd name="T31" fmla="*/ 26 h 39"/>
                  <a:gd name="T32" fmla="*/ 14 w 136"/>
                  <a:gd name="T33" fmla="*/ 22 h 39"/>
                  <a:gd name="T34" fmla="*/ 23 w 136"/>
                  <a:gd name="T35" fmla="*/ 11 h 39"/>
                  <a:gd name="T36" fmla="*/ 23 w 136"/>
                  <a:gd name="T37" fmla="*/ 11 h 39"/>
                  <a:gd name="T38" fmla="*/ 86 w 136"/>
                  <a:gd name="T39" fmla="*/ 0 h 39"/>
                  <a:gd name="T40" fmla="*/ 58 w 136"/>
                  <a:gd name="T41" fmla="*/ 7 h 39"/>
                  <a:gd name="T42" fmla="*/ 75 w 136"/>
                  <a:gd name="T43" fmla="*/ 7 h 39"/>
                  <a:gd name="T44" fmla="*/ 90 w 136"/>
                  <a:gd name="T45" fmla="*/ 7 h 39"/>
                  <a:gd name="T46" fmla="*/ 86 w 136"/>
                  <a:gd name="T47" fmla="*/ 0 h 39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136" h="39">
                    <a:moveTo>
                      <a:pt x="48" y="20"/>
                    </a:moveTo>
                    <a:cubicBezTo>
                      <a:pt x="44" y="21"/>
                      <a:pt x="40" y="23"/>
                      <a:pt x="38" y="26"/>
                    </a:cubicBezTo>
                    <a:cubicBezTo>
                      <a:pt x="39" y="27"/>
                      <a:pt x="41" y="29"/>
                      <a:pt x="44" y="30"/>
                    </a:cubicBezTo>
                    <a:cubicBezTo>
                      <a:pt x="52" y="33"/>
                      <a:pt x="65" y="33"/>
                      <a:pt x="74" y="35"/>
                    </a:cubicBezTo>
                    <a:cubicBezTo>
                      <a:pt x="81" y="36"/>
                      <a:pt x="86" y="39"/>
                      <a:pt x="92" y="39"/>
                    </a:cubicBezTo>
                    <a:cubicBezTo>
                      <a:pt x="94" y="39"/>
                      <a:pt x="96" y="38"/>
                      <a:pt x="99" y="37"/>
                    </a:cubicBezTo>
                    <a:cubicBezTo>
                      <a:pt x="107" y="34"/>
                      <a:pt x="113" y="30"/>
                      <a:pt x="121" y="26"/>
                    </a:cubicBezTo>
                    <a:cubicBezTo>
                      <a:pt x="126" y="24"/>
                      <a:pt x="132" y="23"/>
                      <a:pt x="136" y="20"/>
                    </a:cubicBezTo>
                    <a:cubicBezTo>
                      <a:pt x="125" y="23"/>
                      <a:pt x="115" y="25"/>
                      <a:pt x="106" y="25"/>
                    </a:cubicBezTo>
                    <a:cubicBezTo>
                      <a:pt x="105" y="25"/>
                      <a:pt x="104" y="25"/>
                      <a:pt x="103" y="25"/>
                    </a:cubicBezTo>
                    <a:cubicBezTo>
                      <a:pt x="93" y="24"/>
                      <a:pt x="83" y="23"/>
                      <a:pt x="75" y="21"/>
                    </a:cubicBezTo>
                    <a:cubicBezTo>
                      <a:pt x="70" y="23"/>
                      <a:pt x="64" y="24"/>
                      <a:pt x="59" y="24"/>
                    </a:cubicBezTo>
                    <a:cubicBezTo>
                      <a:pt x="55" y="24"/>
                      <a:pt x="51" y="23"/>
                      <a:pt x="48" y="20"/>
                    </a:cubicBezTo>
                    <a:moveTo>
                      <a:pt x="10" y="5"/>
                    </a:moveTo>
                    <a:cubicBezTo>
                      <a:pt x="6" y="5"/>
                      <a:pt x="1" y="6"/>
                      <a:pt x="0" y="8"/>
                    </a:cubicBezTo>
                    <a:cubicBezTo>
                      <a:pt x="0" y="9"/>
                      <a:pt x="3" y="10"/>
                      <a:pt x="6" y="11"/>
                    </a:cubicBezTo>
                    <a:cubicBezTo>
                      <a:pt x="6" y="11"/>
                      <a:pt x="6" y="11"/>
                      <a:pt x="6" y="10"/>
                    </a:cubicBezTo>
                    <a:cubicBezTo>
                      <a:pt x="5" y="8"/>
                      <a:pt x="7" y="6"/>
                      <a:pt x="10" y="5"/>
                    </a:cubicBezTo>
                    <a:cubicBezTo>
                      <a:pt x="10" y="5"/>
                      <a:pt x="10" y="5"/>
                      <a:pt x="10" y="5"/>
                    </a:cubicBezTo>
                    <a:moveTo>
                      <a:pt x="37" y="0"/>
                    </a:moveTo>
                    <a:cubicBezTo>
                      <a:pt x="33" y="1"/>
                      <a:pt x="29" y="2"/>
                      <a:pt x="25" y="3"/>
                    </a:cubicBezTo>
                    <a:cubicBezTo>
                      <a:pt x="27" y="3"/>
                      <a:pt x="29" y="3"/>
                      <a:pt x="32" y="3"/>
                    </a:cubicBezTo>
                    <a:cubicBezTo>
                      <a:pt x="34" y="3"/>
                      <a:pt x="37" y="3"/>
                      <a:pt x="39" y="3"/>
                    </a:cubicBezTo>
                    <a:cubicBezTo>
                      <a:pt x="38" y="2"/>
                      <a:pt x="37" y="1"/>
                      <a:pt x="37" y="0"/>
                    </a:cubicBezTo>
                  </a:path>
                </a:pathLst>
              </a:custGeom>
              <a:solidFill>
                <a:srgbClr val="948B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69" name="Freeform 1863">
                <a:extLst>
                  <a:ext uri="{FF2B5EF4-FFF2-40B4-BE49-F238E27FC236}">
                    <a16:creationId xmlns:a16="http://schemas.microsoft.com/office/drawing/2014/main" id="{6F51E9FC-C127-4244-87E1-5B1E31099E9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010" y="3977"/>
                <a:ext cx="45" cy="27"/>
              </a:xfrm>
              <a:custGeom>
                <a:avLst/>
                <a:gdLst>
                  <a:gd name="T0" fmla="*/ 23 w 37"/>
                  <a:gd name="T1" fmla="*/ 17 h 22"/>
                  <a:gd name="T2" fmla="*/ 19 w 37"/>
                  <a:gd name="T3" fmla="*/ 17 h 22"/>
                  <a:gd name="T4" fmla="*/ 0 w 37"/>
                  <a:gd name="T5" fmla="*/ 42 h 22"/>
                  <a:gd name="T6" fmla="*/ 11 w 37"/>
                  <a:gd name="T7" fmla="*/ 50 h 22"/>
                  <a:gd name="T8" fmla="*/ 22 w 37"/>
                  <a:gd name="T9" fmla="*/ 48 h 22"/>
                  <a:gd name="T10" fmla="*/ 23 w 37"/>
                  <a:gd name="T11" fmla="*/ 17 h 22"/>
                  <a:gd name="T12" fmla="*/ 77 w 37"/>
                  <a:gd name="T13" fmla="*/ 0 h 22"/>
                  <a:gd name="T14" fmla="*/ 54 w 37"/>
                  <a:gd name="T15" fmla="*/ 11 h 22"/>
                  <a:gd name="T16" fmla="*/ 32 w 37"/>
                  <a:gd name="T17" fmla="*/ 48 h 22"/>
                  <a:gd name="T18" fmla="*/ 41 w 37"/>
                  <a:gd name="T19" fmla="*/ 47 h 22"/>
                  <a:gd name="T20" fmla="*/ 68 w 37"/>
                  <a:gd name="T21" fmla="*/ 33 h 22"/>
                  <a:gd name="T22" fmla="*/ 81 w 37"/>
                  <a:gd name="T23" fmla="*/ 0 h 22"/>
                  <a:gd name="T24" fmla="*/ 77 w 37"/>
                  <a:gd name="T25" fmla="*/ 0 h 2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7" h="22">
                    <a:moveTo>
                      <a:pt x="11" y="7"/>
                    </a:moveTo>
                    <a:cubicBezTo>
                      <a:pt x="9" y="7"/>
                      <a:pt x="9" y="7"/>
                      <a:pt x="9" y="7"/>
                    </a:cubicBezTo>
                    <a:cubicBezTo>
                      <a:pt x="10" y="11"/>
                      <a:pt x="0" y="15"/>
                      <a:pt x="0" y="19"/>
                    </a:cubicBezTo>
                    <a:cubicBezTo>
                      <a:pt x="0" y="21"/>
                      <a:pt x="2" y="22"/>
                      <a:pt x="5" y="22"/>
                    </a:cubicBezTo>
                    <a:cubicBezTo>
                      <a:pt x="7" y="22"/>
                      <a:pt x="9" y="22"/>
                      <a:pt x="10" y="21"/>
                    </a:cubicBezTo>
                    <a:cubicBezTo>
                      <a:pt x="5" y="17"/>
                      <a:pt x="7" y="12"/>
                      <a:pt x="11" y="7"/>
                    </a:cubicBezTo>
                    <a:moveTo>
                      <a:pt x="35" y="0"/>
                    </a:moveTo>
                    <a:cubicBezTo>
                      <a:pt x="31" y="0"/>
                      <a:pt x="28" y="3"/>
                      <a:pt x="25" y="5"/>
                    </a:cubicBezTo>
                    <a:cubicBezTo>
                      <a:pt x="23" y="11"/>
                      <a:pt x="21" y="18"/>
                      <a:pt x="14" y="21"/>
                    </a:cubicBezTo>
                    <a:cubicBezTo>
                      <a:pt x="16" y="21"/>
                      <a:pt x="18" y="20"/>
                      <a:pt x="19" y="20"/>
                    </a:cubicBezTo>
                    <a:cubicBezTo>
                      <a:pt x="29" y="19"/>
                      <a:pt x="30" y="21"/>
                      <a:pt x="31" y="15"/>
                    </a:cubicBezTo>
                    <a:cubicBezTo>
                      <a:pt x="32" y="10"/>
                      <a:pt x="35" y="5"/>
                      <a:pt x="37" y="0"/>
                    </a:cubicBezTo>
                    <a:cubicBezTo>
                      <a:pt x="36" y="0"/>
                      <a:pt x="36" y="0"/>
                      <a:pt x="35" y="0"/>
                    </a:cubicBezTo>
                  </a:path>
                </a:pathLst>
              </a:custGeom>
              <a:solidFill>
                <a:srgbClr val="948B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70" name="Freeform 1864">
                <a:extLst>
                  <a:ext uri="{FF2B5EF4-FFF2-40B4-BE49-F238E27FC236}">
                    <a16:creationId xmlns:a16="http://schemas.microsoft.com/office/drawing/2014/main" id="{92CBC248-93BC-427E-999B-EFEE0DD394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64" y="4033"/>
                <a:ext cx="14" cy="7"/>
              </a:xfrm>
              <a:custGeom>
                <a:avLst/>
                <a:gdLst>
                  <a:gd name="T0" fmla="*/ 29 w 11"/>
                  <a:gd name="T1" fmla="*/ 0 h 6"/>
                  <a:gd name="T2" fmla="*/ 0 w 11"/>
                  <a:gd name="T3" fmla="*/ 8 h 6"/>
                  <a:gd name="T4" fmla="*/ 10 w 11"/>
                  <a:gd name="T5" fmla="*/ 11 h 6"/>
                  <a:gd name="T6" fmla="*/ 13 w 11"/>
                  <a:gd name="T7" fmla="*/ 11 h 6"/>
                  <a:gd name="T8" fmla="*/ 29 w 11"/>
                  <a:gd name="T9" fmla="*/ 0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" h="6">
                    <a:moveTo>
                      <a:pt x="11" y="0"/>
                    </a:moveTo>
                    <a:cubicBezTo>
                      <a:pt x="7" y="2"/>
                      <a:pt x="4" y="3"/>
                      <a:pt x="0" y="4"/>
                    </a:cubicBezTo>
                    <a:cubicBezTo>
                      <a:pt x="1" y="5"/>
                      <a:pt x="2" y="5"/>
                      <a:pt x="4" y="6"/>
                    </a:cubicBezTo>
                    <a:cubicBezTo>
                      <a:pt x="4" y="6"/>
                      <a:pt x="4" y="6"/>
                      <a:pt x="5" y="6"/>
                    </a:cubicBezTo>
                    <a:cubicBezTo>
                      <a:pt x="9" y="6"/>
                      <a:pt x="10" y="3"/>
                      <a:pt x="11" y="0"/>
                    </a:cubicBezTo>
                  </a:path>
                </a:pathLst>
              </a:custGeom>
              <a:solidFill>
                <a:srgbClr val="8980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71" name="Freeform 1865">
                <a:extLst>
                  <a:ext uri="{FF2B5EF4-FFF2-40B4-BE49-F238E27FC236}">
                    <a16:creationId xmlns:a16="http://schemas.microsoft.com/office/drawing/2014/main" id="{DBC2867C-C822-40CD-8BB3-B50CCEF29C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57" y="4012"/>
                <a:ext cx="37" cy="26"/>
              </a:xfrm>
              <a:custGeom>
                <a:avLst/>
                <a:gdLst>
                  <a:gd name="T0" fmla="*/ 48 w 30"/>
                  <a:gd name="T1" fmla="*/ 0 h 21"/>
                  <a:gd name="T2" fmla="*/ 31 w 30"/>
                  <a:gd name="T3" fmla="*/ 1 h 21"/>
                  <a:gd name="T4" fmla="*/ 32 w 30"/>
                  <a:gd name="T5" fmla="*/ 0 h 21"/>
                  <a:gd name="T6" fmla="*/ 1 w 30"/>
                  <a:gd name="T7" fmla="*/ 14 h 21"/>
                  <a:gd name="T8" fmla="*/ 2 w 30"/>
                  <a:gd name="T9" fmla="*/ 38 h 21"/>
                  <a:gd name="T10" fmla="*/ 14 w 30"/>
                  <a:gd name="T11" fmla="*/ 50 h 21"/>
                  <a:gd name="T12" fmla="*/ 39 w 30"/>
                  <a:gd name="T13" fmla="*/ 40 h 21"/>
                  <a:gd name="T14" fmla="*/ 39 w 30"/>
                  <a:gd name="T15" fmla="*/ 37 h 21"/>
                  <a:gd name="T16" fmla="*/ 53 w 30"/>
                  <a:gd name="T17" fmla="*/ 14 h 21"/>
                  <a:gd name="T18" fmla="*/ 67 w 30"/>
                  <a:gd name="T19" fmla="*/ 2 h 21"/>
                  <a:gd name="T20" fmla="*/ 48 w 30"/>
                  <a:gd name="T21" fmla="*/ 0 h 21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0" h="21">
                    <a:moveTo>
                      <a:pt x="21" y="0"/>
                    </a:moveTo>
                    <a:cubicBezTo>
                      <a:pt x="18" y="0"/>
                      <a:pt x="14" y="0"/>
                      <a:pt x="13" y="1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7" y="2"/>
                      <a:pt x="3" y="2"/>
                      <a:pt x="1" y="6"/>
                    </a:cubicBezTo>
                    <a:cubicBezTo>
                      <a:pt x="0" y="9"/>
                      <a:pt x="0" y="12"/>
                      <a:pt x="2" y="16"/>
                    </a:cubicBezTo>
                    <a:cubicBezTo>
                      <a:pt x="3" y="17"/>
                      <a:pt x="4" y="19"/>
                      <a:pt x="6" y="21"/>
                    </a:cubicBezTo>
                    <a:cubicBezTo>
                      <a:pt x="10" y="20"/>
                      <a:pt x="13" y="19"/>
                      <a:pt x="17" y="17"/>
                    </a:cubicBezTo>
                    <a:cubicBezTo>
                      <a:pt x="17" y="16"/>
                      <a:pt x="17" y="16"/>
                      <a:pt x="17" y="15"/>
                    </a:cubicBezTo>
                    <a:cubicBezTo>
                      <a:pt x="18" y="11"/>
                      <a:pt x="17" y="9"/>
                      <a:pt x="23" y="6"/>
                    </a:cubicBezTo>
                    <a:cubicBezTo>
                      <a:pt x="26" y="5"/>
                      <a:pt x="30" y="4"/>
                      <a:pt x="29" y="2"/>
                    </a:cubicBezTo>
                    <a:cubicBezTo>
                      <a:pt x="28" y="0"/>
                      <a:pt x="25" y="0"/>
                      <a:pt x="21" y="0"/>
                    </a:cubicBezTo>
                  </a:path>
                </a:pathLst>
              </a:custGeom>
              <a:solidFill>
                <a:srgbClr val="948B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72" name="Freeform 1866">
                <a:extLst>
                  <a:ext uri="{FF2B5EF4-FFF2-40B4-BE49-F238E27FC236}">
                    <a16:creationId xmlns:a16="http://schemas.microsoft.com/office/drawing/2014/main" id="{93B809C5-0572-4A1A-B37D-F699321B87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0" y="3998"/>
                <a:ext cx="17" cy="6"/>
              </a:xfrm>
              <a:custGeom>
                <a:avLst/>
                <a:gdLst>
                  <a:gd name="T0" fmla="*/ 30 w 14"/>
                  <a:gd name="T1" fmla="*/ 0 h 5"/>
                  <a:gd name="T2" fmla="*/ 0 w 14"/>
                  <a:gd name="T3" fmla="*/ 10 h 5"/>
                  <a:gd name="T4" fmla="*/ 22 w 14"/>
                  <a:gd name="T5" fmla="*/ 7 h 5"/>
                  <a:gd name="T6" fmla="*/ 30 w 14"/>
                  <a:gd name="T7" fmla="*/ 0 h 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4" h="5">
                    <a:moveTo>
                      <a:pt x="14" y="0"/>
                    </a:moveTo>
                    <a:cubicBezTo>
                      <a:pt x="10" y="2"/>
                      <a:pt x="5" y="4"/>
                      <a:pt x="0" y="5"/>
                    </a:cubicBezTo>
                    <a:cubicBezTo>
                      <a:pt x="4" y="5"/>
                      <a:pt x="8" y="4"/>
                      <a:pt x="10" y="3"/>
                    </a:cubicBezTo>
                    <a:cubicBezTo>
                      <a:pt x="12" y="2"/>
                      <a:pt x="13" y="1"/>
                      <a:pt x="14" y="0"/>
                    </a:cubicBezTo>
                  </a:path>
                </a:pathLst>
              </a:custGeom>
              <a:solidFill>
                <a:srgbClr val="8980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73" name="Freeform 1867">
                <a:extLst>
                  <a:ext uri="{FF2B5EF4-FFF2-40B4-BE49-F238E27FC236}">
                    <a16:creationId xmlns:a16="http://schemas.microsoft.com/office/drawing/2014/main" id="{C828B4DE-9A78-438D-A4B8-E7604C0769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67" y="3971"/>
                <a:ext cx="76" cy="33"/>
              </a:xfrm>
              <a:custGeom>
                <a:avLst/>
                <a:gdLst>
                  <a:gd name="T0" fmla="*/ 112 w 62"/>
                  <a:gd name="T1" fmla="*/ 0 h 27"/>
                  <a:gd name="T2" fmla="*/ 67 w 62"/>
                  <a:gd name="T3" fmla="*/ 13 h 27"/>
                  <a:gd name="T4" fmla="*/ 60 w 62"/>
                  <a:gd name="T5" fmla="*/ 13 h 27"/>
                  <a:gd name="T6" fmla="*/ 49 w 62"/>
                  <a:gd name="T7" fmla="*/ 13 h 27"/>
                  <a:gd name="T8" fmla="*/ 38 w 62"/>
                  <a:gd name="T9" fmla="*/ 13 h 27"/>
                  <a:gd name="T10" fmla="*/ 13 w 62"/>
                  <a:gd name="T11" fmla="*/ 16 h 27"/>
                  <a:gd name="T12" fmla="*/ 0 w 62"/>
                  <a:gd name="T13" fmla="*/ 18 h 27"/>
                  <a:gd name="T14" fmla="*/ 13 w 62"/>
                  <a:gd name="T15" fmla="*/ 18 h 27"/>
                  <a:gd name="T16" fmla="*/ 49 w 62"/>
                  <a:gd name="T17" fmla="*/ 18 h 27"/>
                  <a:gd name="T18" fmla="*/ 82 w 62"/>
                  <a:gd name="T19" fmla="*/ 18 h 27"/>
                  <a:gd name="T20" fmla="*/ 98 w 62"/>
                  <a:gd name="T21" fmla="*/ 18 h 27"/>
                  <a:gd name="T22" fmla="*/ 101 w 62"/>
                  <a:gd name="T23" fmla="*/ 13 h 27"/>
                  <a:gd name="T24" fmla="*/ 107 w 62"/>
                  <a:gd name="T25" fmla="*/ 18 h 27"/>
                  <a:gd name="T26" fmla="*/ 98 w 62"/>
                  <a:gd name="T27" fmla="*/ 18 h 27"/>
                  <a:gd name="T28" fmla="*/ 42 w 62"/>
                  <a:gd name="T29" fmla="*/ 40 h 27"/>
                  <a:gd name="T30" fmla="*/ 20 w 62"/>
                  <a:gd name="T31" fmla="*/ 59 h 27"/>
                  <a:gd name="T32" fmla="*/ 27 w 62"/>
                  <a:gd name="T33" fmla="*/ 60 h 27"/>
                  <a:gd name="T34" fmla="*/ 49 w 62"/>
                  <a:gd name="T35" fmla="*/ 56 h 27"/>
                  <a:gd name="T36" fmla="*/ 67 w 62"/>
                  <a:gd name="T37" fmla="*/ 53 h 27"/>
                  <a:gd name="T38" fmla="*/ 74 w 62"/>
                  <a:gd name="T39" fmla="*/ 53 h 27"/>
                  <a:gd name="T40" fmla="*/ 88 w 62"/>
                  <a:gd name="T41" fmla="*/ 60 h 27"/>
                  <a:gd name="T42" fmla="*/ 94 w 62"/>
                  <a:gd name="T43" fmla="*/ 60 h 27"/>
                  <a:gd name="T44" fmla="*/ 98 w 62"/>
                  <a:gd name="T45" fmla="*/ 60 h 27"/>
                  <a:gd name="T46" fmla="*/ 129 w 62"/>
                  <a:gd name="T47" fmla="*/ 49 h 27"/>
                  <a:gd name="T48" fmla="*/ 112 w 62"/>
                  <a:gd name="T49" fmla="*/ 0 h 27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62" h="27">
                    <a:moveTo>
                      <a:pt x="49" y="0"/>
                    </a:moveTo>
                    <a:cubicBezTo>
                      <a:pt x="42" y="0"/>
                      <a:pt x="39" y="6"/>
                      <a:pt x="30" y="6"/>
                    </a:cubicBezTo>
                    <a:cubicBezTo>
                      <a:pt x="29" y="6"/>
                      <a:pt x="28" y="6"/>
                      <a:pt x="27" y="6"/>
                    </a:cubicBezTo>
                    <a:cubicBezTo>
                      <a:pt x="25" y="6"/>
                      <a:pt x="23" y="6"/>
                      <a:pt x="22" y="6"/>
                    </a:cubicBezTo>
                    <a:cubicBezTo>
                      <a:pt x="20" y="6"/>
                      <a:pt x="18" y="6"/>
                      <a:pt x="16" y="6"/>
                    </a:cubicBezTo>
                    <a:cubicBezTo>
                      <a:pt x="13" y="6"/>
                      <a:pt x="9" y="6"/>
                      <a:pt x="6" y="7"/>
                    </a:cubicBezTo>
                    <a:cubicBezTo>
                      <a:pt x="4" y="7"/>
                      <a:pt x="2" y="8"/>
                      <a:pt x="0" y="8"/>
                    </a:cubicBezTo>
                    <a:cubicBezTo>
                      <a:pt x="2" y="8"/>
                      <a:pt x="4" y="8"/>
                      <a:pt x="6" y="8"/>
                    </a:cubicBezTo>
                    <a:cubicBezTo>
                      <a:pt x="11" y="8"/>
                      <a:pt x="17" y="8"/>
                      <a:pt x="22" y="8"/>
                    </a:cubicBezTo>
                    <a:cubicBezTo>
                      <a:pt x="27" y="8"/>
                      <a:pt x="32" y="8"/>
                      <a:pt x="37" y="8"/>
                    </a:cubicBezTo>
                    <a:cubicBezTo>
                      <a:pt x="39" y="8"/>
                      <a:pt x="41" y="8"/>
                      <a:pt x="43" y="8"/>
                    </a:cubicBezTo>
                    <a:cubicBezTo>
                      <a:pt x="44" y="8"/>
                      <a:pt x="45" y="7"/>
                      <a:pt x="45" y="6"/>
                    </a:cubicBezTo>
                    <a:cubicBezTo>
                      <a:pt x="47" y="8"/>
                      <a:pt x="47" y="8"/>
                      <a:pt x="47" y="8"/>
                    </a:cubicBezTo>
                    <a:cubicBezTo>
                      <a:pt x="46" y="8"/>
                      <a:pt x="45" y="8"/>
                      <a:pt x="43" y="8"/>
                    </a:cubicBezTo>
                    <a:cubicBezTo>
                      <a:pt x="37" y="12"/>
                      <a:pt x="26" y="14"/>
                      <a:pt x="19" y="18"/>
                    </a:cubicBezTo>
                    <a:cubicBezTo>
                      <a:pt x="13" y="21"/>
                      <a:pt x="11" y="24"/>
                      <a:pt x="9" y="26"/>
                    </a:cubicBezTo>
                    <a:cubicBezTo>
                      <a:pt x="10" y="27"/>
                      <a:pt x="11" y="27"/>
                      <a:pt x="12" y="27"/>
                    </a:cubicBezTo>
                    <a:cubicBezTo>
                      <a:pt x="15" y="27"/>
                      <a:pt x="19" y="26"/>
                      <a:pt x="22" y="25"/>
                    </a:cubicBezTo>
                    <a:cubicBezTo>
                      <a:pt x="25" y="25"/>
                      <a:pt x="27" y="24"/>
                      <a:pt x="30" y="24"/>
                    </a:cubicBezTo>
                    <a:cubicBezTo>
                      <a:pt x="31" y="24"/>
                      <a:pt x="32" y="24"/>
                      <a:pt x="33" y="24"/>
                    </a:cubicBezTo>
                    <a:cubicBezTo>
                      <a:pt x="35" y="25"/>
                      <a:pt x="36" y="27"/>
                      <a:pt x="39" y="27"/>
                    </a:cubicBezTo>
                    <a:cubicBezTo>
                      <a:pt x="40" y="27"/>
                      <a:pt x="41" y="27"/>
                      <a:pt x="42" y="27"/>
                    </a:cubicBezTo>
                    <a:cubicBezTo>
                      <a:pt x="43" y="27"/>
                      <a:pt x="43" y="27"/>
                      <a:pt x="43" y="27"/>
                    </a:cubicBezTo>
                    <a:cubicBezTo>
                      <a:pt x="48" y="26"/>
                      <a:pt x="53" y="24"/>
                      <a:pt x="57" y="22"/>
                    </a:cubicBezTo>
                    <a:cubicBezTo>
                      <a:pt x="62" y="16"/>
                      <a:pt x="53" y="5"/>
                      <a:pt x="49" y="0"/>
                    </a:cubicBezTo>
                  </a:path>
                </a:pathLst>
              </a:custGeom>
              <a:solidFill>
                <a:srgbClr val="948B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74" name="Freeform 1868">
                <a:extLst>
                  <a:ext uri="{FF2B5EF4-FFF2-40B4-BE49-F238E27FC236}">
                    <a16:creationId xmlns:a16="http://schemas.microsoft.com/office/drawing/2014/main" id="{5D93C8D5-633A-476A-9F2B-A4171D2C67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8" y="3914"/>
                <a:ext cx="64" cy="57"/>
              </a:xfrm>
              <a:custGeom>
                <a:avLst/>
                <a:gdLst>
                  <a:gd name="T0" fmla="*/ 90 w 52"/>
                  <a:gd name="T1" fmla="*/ 0 h 46"/>
                  <a:gd name="T2" fmla="*/ 73 w 52"/>
                  <a:gd name="T3" fmla="*/ 9 h 46"/>
                  <a:gd name="T4" fmla="*/ 94 w 52"/>
                  <a:gd name="T5" fmla="*/ 21 h 46"/>
                  <a:gd name="T6" fmla="*/ 71 w 52"/>
                  <a:gd name="T7" fmla="*/ 47 h 46"/>
                  <a:gd name="T8" fmla="*/ 58 w 52"/>
                  <a:gd name="T9" fmla="*/ 62 h 46"/>
                  <a:gd name="T10" fmla="*/ 58 w 52"/>
                  <a:gd name="T11" fmla="*/ 62 h 46"/>
                  <a:gd name="T12" fmla="*/ 31 w 52"/>
                  <a:gd name="T13" fmla="*/ 63 h 46"/>
                  <a:gd name="T14" fmla="*/ 1 w 52"/>
                  <a:gd name="T15" fmla="*/ 82 h 46"/>
                  <a:gd name="T16" fmla="*/ 2 w 52"/>
                  <a:gd name="T17" fmla="*/ 107 h 46"/>
                  <a:gd name="T18" fmla="*/ 18 w 52"/>
                  <a:gd name="T19" fmla="*/ 109 h 46"/>
                  <a:gd name="T20" fmla="*/ 38 w 52"/>
                  <a:gd name="T21" fmla="*/ 107 h 46"/>
                  <a:gd name="T22" fmla="*/ 66 w 52"/>
                  <a:gd name="T23" fmla="*/ 98 h 46"/>
                  <a:gd name="T24" fmla="*/ 98 w 52"/>
                  <a:gd name="T25" fmla="*/ 95 h 46"/>
                  <a:gd name="T26" fmla="*/ 118 w 52"/>
                  <a:gd name="T27" fmla="*/ 63 h 46"/>
                  <a:gd name="T28" fmla="*/ 112 w 52"/>
                  <a:gd name="T29" fmla="*/ 50 h 46"/>
                  <a:gd name="T30" fmla="*/ 111 w 52"/>
                  <a:gd name="T31" fmla="*/ 31 h 46"/>
                  <a:gd name="T32" fmla="*/ 91 w 52"/>
                  <a:gd name="T33" fmla="*/ 1 h 46"/>
                  <a:gd name="T34" fmla="*/ 90 w 52"/>
                  <a:gd name="T35" fmla="*/ 0 h 4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52" h="46">
                    <a:moveTo>
                      <a:pt x="39" y="0"/>
                    </a:moveTo>
                    <a:cubicBezTo>
                      <a:pt x="37" y="0"/>
                      <a:pt x="34" y="2"/>
                      <a:pt x="32" y="4"/>
                    </a:cubicBezTo>
                    <a:cubicBezTo>
                      <a:pt x="41" y="9"/>
                      <a:pt x="41" y="9"/>
                      <a:pt x="41" y="9"/>
                    </a:cubicBezTo>
                    <a:cubicBezTo>
                      <a:pt x="37" y="13"/>
                      <a:pt x="35" y="16"/>
                      <a:pt x="31" y="20"/>
                    </a:cubicBezTo>
                    <a:cubicBezTo>
                      <a:pt x="30" y="20"/>
                      <a:pt x="25" y="26"/>
                      <a:pt x="25" y="26"/>
                    </a:cubicBezTo>
                    <a:cubicBezTo>
                      <a:pt x="25" y="26"/>
                      <a:pt x="25" y="26"/>
                      <a:pt x="25" y="26"/>
                    </a:cubicBezTo>
                    <a:cubicBezTo>
                      <a:pt x="22" y="27"/>
                      <a:pt x="15" y="27"/>
                      <a:pt x="13" y="27"/>
                    </a:cubicBezTo>
                    <a:cubicBezTo>
                      <a:pt x="2" y="32"/>
                      <a:pt x="4" y="27"/>
                      <a:pt x="1" y="35"/>
                    </a:cubicBezTo>
                    <a:cubicBezTo>
                      <a:pt x="0" y="38"/>
                      <a:pt x="2" y="41"/>
                      <a:pt x="2" y="45"/>
                    </a:cubicBezTo>
                    <a:cubicBezTo>
                      <a:pt x="3" y="45"/>
                      <a:pt x="5" y="46"/>
                      <a:pt x="8" y="46"/>
                    </a:cubicBezTo>
                    <a:cubicBezTo>
                      <a:pt x="10" y="46"/>
                      <a:pt x="13" y="45"/>
                      <a:pt x="16" y="45"/>
                    </a:cubicBezTo>
                    <a:cubicBezTo>
                      <a:pt x="21" y="44"/>
                      <a:pt x="24" y="43"/>
                      <a:pt x="29" y="42"/>
                    </a:cubicBezTo>
                    <a:cubicBezTo>
                      <a:pt x="33" y="42"/>
                      <a:pt x="39" y="41"/>
                      <a:pt x="43" y="40"/>
                    </a:cubicBezTo>
                    <a:cubicBezTo>
                      <a:pt x="48" y="37"/>
                      <a:pt x="50" y="30"/>
                      <a:pt x="51" y="27"/>
                    </a:cubicBezTo>
                    <a:cubicBezTo>
                      <a:pt x="52" y="24"/>
                      <a:pt x="50" y="23"/>
                      <a:pt x="49" y="21"/>
                    </a:cubicBezTo>
                    <a:cubicBezTo>
                      <a:pt x="48" y="18"/>
                      <a:pt x="49" y="15"/>
                      <a:pt x="48" y="13"/>
                    </a:cubicBezTo>
                    <a:cubicBezTo>
                      <a:pt x="48" y="10"/>
                      <a:pt x="45" y="1"/>
                      <a:pt x="40" y="1"/>
                    </a:cubicBezTo>
                    <a:cubicBezTo>
                      <a:pt x="40" y="0"/>
                      <a:pt x="39" y="0"/>
                      <a:pt x="39" y="0"/>
                    </a:cubicBezTo>
                  </a:path>
                </a:pathLst>
              </a:custGeom>
              <a:solidFill>
                <a:srgbClr val="948B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75" name="Freeform 1869">
                <a:extLst>
                  <a:ext uri="{FF2B5EF4-FFF2-40B4-BE49-F238E27FC236}">
                    <a16:creationId xmlns:a16="http://schemas.microsoft.com/office/drawing/2014/main" id="{82F8BBA2-9002-42B9-A4C5-F51415349B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07" y="3706"/>
                <a:ext cx="25" cy="21"/>
              </a:xfrm>
              <a:custGeom>
                <a:avLst/>
                <a:gdLst>
                  <a:gd name="T0" fmla="*/ 0 w 21"/>
                  <a:gd name="T1" fmla="*/ 0 h 17"/>
                  <a:gd name="T2" fmla="*/ 43 w 21"/>
                  <a:gd name="T3" fmla="*/ 40 h 17"/>
                  <a:gd name="T4" fmla="*/ 42 w 21"/>
                  <a:gd name="T5" fmla="*/ 23 h 17"/>
                  <a:gd name="T6" fmla="*/ 25 w 21"/>
                  <a:gd name="T7" fmla="*/ 19 h 17"/>
                  <a:gd name="T8" fmla="*/ 0 w 21"/>
                  <a:gd name="T9" fmla="*/ 0 h 1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1" h="17">
                    <a:moveTo>
                      <a:pt x="0" y="0"/>
                    </a:moveTo>
                    <a:cubicBezTo>
                      <a:pt x="6" y="6"/>
                      <a:pt x="13" y="11"/>
                      <a:pt x="21" y="17"/>
                    </a:cubicBezTo>
                    <a:cubicBezTo>
                      <a:pt x="20" y="14"/>
                      <a:pt x="20" y="12"/>
                      <a:pt x="20" y="10"/>
                    </a:cubicBezTo>
                    <a:cubicBezTo>
                      <a:pt x="18" y="9"/>
                      <a:pt x="16" y="9"/>
                      <a:pt x="13" y="8"/>
                    </a:cubicBezTo>
                    <a:cubicBezTo>
                      <a:pt x="9" y="6"/>
                      <a:pt x="4" y="3"/>
                      <a:pt x="0" y="0"/>
                    </a:cubicBezTo>
                  </a:path>
                </a:pathLst>
              </a:custGeom>
              <a:solidFill>
                <a:srgbClr val="796F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76" name="Freeform 1870">
                <a:extLst>
                  <a:ext uri="{FF2B5EF4-FFF2-40B4-BE49-F238E27FC236}">
                    <a16:creationId xmlns:a16="http://schemas.microsoft.com/office/drawing/2014/main" id="{ED8E44D5-1095-439F-9AC5-729F16B745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9" y="3683"/>
                <a:ext cx="2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16 w 1"/>
                  <a:gd name="T5" fmla="*/ 0 h 1"/>
                  <a:gd name="T6" fmla="*/ 0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</a:path>
                </a:pathLst>
              </a:custGeom>
              <a:solidFill>
                <a:srgbClr val="796F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77" name="Freeform 1871">
                <a:extLst>
                  <a:ext uri="{FF2B5EF4-FFF2-40B4-BE49-F238E27FC236}">
                    <a16:creationId xmlns:a16="http://schemas.microsoft.com/office/drawing/2014/main" id="{7C41FEC0-E786-4738-9621-9FEE9A227C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96" y="3914"/>
                <a:ext cx="204" cy="32"/>
              </a:xfrm>
              <a:custGeom>
                <a:avLst/>
                <a:gdLst>
                  <a:gd name="T0" fmla="*/ 0 w 165"/>
                  <a:gd name="T1" fmla="*/ 0 h 26"/>
                  <a:gd name="T2" fmla="*/ 57 w 165"/>
                  <a:gd name="T3" fmla="*/ 57 h 26"/>
                  <a:gd name="T4" fmla="*/ 155 w 165"/>
                  <a:gd name="T5" fmla="*/ 59 h 26"/>
                  <a:gd name="T6" fmla="*/ 355 w 165"/>
                  <a:gd name="T7" fmla="*/ 33 h 26"/>
                  <a:gd name="T8" fmla="*/ 386 w 165"/>
                  <a:gd name="T9" fmla="*/ 26 h 26"/>
                  <a:gd name="T10" fmla="*/ 367 w 165"/>
                  <a:gd name="T11" fmla="*/ 21 h 26"/>
                  <a:gd name="T12" fmla="*/ 298 w 165"/>
                  <a:gd name="T13" fmla="*/ 32 h 26"/>
                  <a:gd name="T14" fmla="*/ 258 w 165"/>
                  <a:gd name="T15" fmla="*/ 33 h 26"/>
                  <a:gd name="T16" fmla="*/ 197 w 165"/>
                  <a:gd name="T17" fmla="*/ 41 h 26"/>
                  <a:gd name="T18" fmla="*/ 179 w 165"/>
                  <a:gd name="T19" fmla="*/ 41 h 26"/>
                  <a:gd name="T20" fmla="*/ 110 w 165"/>
                  <a:gd name="T21" fmla="*/ 42 h 26"/>
                  <a:gd name="T22" fmla="*/ 134 w 165"/>
                  <a:gd name="T23" fmla="*/ 38 h 26"/>
                  <a:gd name="T24" fmla="*/ 61 w 165"/>
                  <a:gd name="T25" fmla="*/ 11 h 26"/>
                  <a:gd name="T26" fmla="*/ 0 w 165"/>
                  <a:gd name="T27" fmla="*/ 0 h 2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65" h="26">
                    <a:moveTo>
                      <a:pt x="0" y="0"/>
                    </a:moveTo>
                    <a:cubicBezTo>
                      <a:pt x="24" y="24"/>
                      <a:pt x="24" y="24"/>
                      <a:pt x="24" y="24"/>
                    </a:cubicBezTo>
                    <a:cubicBezTo>
                      <a:pt x="24" y="24"/>
                      <a:pt x="42" y="26"/>
                      <a:pt x="66" y="26"/>
                    </a:cubicBezTo>
                    <a:cubicBezTo>
                      <a:pt x="93" y="26"/>
                      <a:pt x="126" y="24"/>
                      <a:pt x="152" y="15"/>
                    </a:cubicBezTo>
                    <a:cubicBezTo>
                      <a:pt x="157" y="14"/>
                      <a:pt x="161" y="12"/>
                      <a:pt x="165" y="11"/>
                    </a:cubicBezTo>
                    <a:cubicBezTo>
                      <a:pt x="163" y="10"/>
                      <a:pt x="160" y="9"/>
                      <a:pt x="157" y="9"/>
                    </a:cubicBezTo>
                    <a:cubicBezTo>
                      <a:pt x="149" y="11"/>
                      <a:pt x="138" y="13"/>
                      <a:pt x="128" y="14"/>
                    </a:cubicBezTo>
                    <a:cubicBezTo>
                      <a:pt x="122" y="14"/>
                      <a:pt x="117" y="15"/>
                      <a:pt x="111" y="15"/>
                    </a:cubicBezTo>
                    <a:cubicBezTo>
                      <a:pt x="103" y="17"/>
                      <a:pt x="94" y="18"/>
                      <a:pt x="84" y="18"/>
                    </a:cubicBezTo>
                    <a:cubicBezTo>
                      <a:pt x="82" y="18"/>
                      <a:pt x="80" y="18"/>
                      <a:pt x="77" y="18"/>
                    </a:cubicBezTo>
                    <a:cubicBezTo>
                      <a:pt x="67" y="19"/>
                      <a:pt x="57" y="19"/>
                      <a:pt x="47" y="19"/>
                    </a:cubicBezTo>
                    <a:cubicBezTo>
                      <a:pt x="51" y="18"/>
                      <a:pt x="54" y="17"/>
                      <a:pt x="57" y="16"/>
                    </a:cubicBezTo>
                    <a:cubicBezTo>
                      <a:pt x="45" y="13"/>
                      <a:pt x="35" y="10"/>
                      <a:pt x="26" y="5"/>
                    </a:cubicBezTo>
                    <a:cubicBezTo>
                      <a:pt x="16" y="4"/>
                      <a:pt x="7" y="3"/>
                      <a:pt x="0" y="0"/>
                    </a:cubicBezTo>
                  </a:path>
                </a:pathLst>
              </a:custGeom>
              <a:solidFill>
                <a:srgbClr val="796F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78" name="Freeform 1872">
                <a:extLst>
                  <a:ext uri="{FF2B5EF4-FFF2-40B4-BE49-F238E27FC236}">
                    <a16:creationId xmlns:a16="http://schemas.microsoft.com/office/drawing/2014/main" id="{822B1496-054F-4F85-8D53-28E56E51A5C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890" y="3849"/>
                <a:ext cx="139" cy="79"/>
              </a:xfrm>
              <a:custGeom>
                <a:avLst/>
                <a:gdLst>
                  <a:gd name="T0" fmla="*/ 248 w 113"/>
                  <a:gd name="T1" fmla="*/ 43 h 64"/>
                  <a:gd name="T2" fmla="*/ 197 w 113"/>
                  <a:gd name="T3" fmla="*/ 57 h 64"/>
                  <a:gd name="T4" fmla="*/ 42 w 113"/>
                  <a:gd name="T5" fmla="*/ 99 h 64"/>
                  <a:gd name="T6" fmla="*/ 0 w 113"/>
                  <a:gd name="T7" fmla="*/ 144 h 64"/>
                  <a:gd name="T8" fmla="*/ 18 w 113"/>
                  <a:gd name="T9" fmla="*/ 149 h 64"/>
                  <a:gd name="T10" fmla="*/ 236 w 113"/>
                  <a:gd name="T11" fmla="*/ 67 h 64"/>
                  <a:gd name="T12" fmla="*/ 258 w 113"/>
                  <a:gd name="T13" fmla="*/ 65 h 64"/>
                  <a:gd name="T14" fmla="*/ 248 w 113"/>
                  <a:gd name="T15" fmla="*/ 43 h 64"/>
                  <a:gd name="T16" fmla="*/ 236 w 113"/>
                  <a:gd name="T17" fmla="*/ 0 h 64"/>
                  <a:gd name="T18" fmla="*/ 151 w 113"/>
                  <a:gd name="T19" fmla="*/ 35 h 64"/>
                  <a:gd name="T20" fmla="*/ 81 w 113"/>
                  <a:gd name="T21" fmla="*/ 72 h 64"/>
                  <a:gd name="T22" fmla="*/ 153 w 113"/>
                  <a:gd name="T23" fmla="*/ 57 h 64"/>
                  <a:gd name="T24" fmla="*/ 241 w 113"/>
                  <a:gd name="T25" fmla="*/ 21 h 64"/>
                  <a:gd name="T26" fmla="*/ 236 w 113"/>
                  <a:gd name="T27" fmla="*/ 0 h 6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13" h="64">
                    <a:moveTo>
                      <a:pt x="108" y="19"/>
                    </a:moveTo>
                    <a:cubicBezTo>
                      <a:pt x="101" y="19"/>
                      <a:pt x="94" y="21"/>
                      <a:pt x="86" y="24"/>
                    </a:cubicBezTo>
                    <a:cubicBezTo>
                      <a:pt x="59" y="34"/>
                      <a:pt x="56" y="40"/>
                      <a:pt x="19" y="43"/>
                    </a:cubicBezTo>
                    <a:cubicBezTo>
                      <a:pt x="20" y="53"/>
                      <a:pt x="12" y="59"/>
                      <a:pt x="0" y="62"/>
                    </a:cubicBezTo>
                    <a:cubicBezTo>
                      <a:pt x="3" y="62"/>
                      <a:pt x="6" y="63"/>
                      <a:pt x="8" y="64"/>
                    </a:cubicBezTo>
                    <a:cubicBezTo>
                      <a:pt x="51" y="48"/>
                      <a:pt x="70" y="33"/>
                      <a:pt x="103" y="29"/>
                    </a:cubicBezTo>
                    <a:cubicBezTo>
                      <a:pt x="106" y="28"/>
                      <a:pt x="110" y="28"/>
                      <a:pt x="113" y="28"/>
                    </a:cubicBezTo>
                    <a:cubicBezTo>
                      <a:pt x="111" y="25"/>
                      <a:pt x="110" y="22"/>
                      <a:pt x="108" y="19"/>
                    </a:cubicBezTo>
                    <a:moveTo>
                      <a:pt x="103" y="0"/>
                    </a:moveTo>
                    <a:cubicBezTo>
                      <a:pt x="92" y="5"/>
                      <a:pt x="79" y="9"/>
                      <a:pt x="66" y="15"/>
                    </a:cubicBezTo>
                    <a:cubicBezTo>
                      <a:pt x="56" y="20"/>
                      <a:pt x="46" y="25"/>
                      <a:pt x="36" y="31"/>
                    </a:cubicBezTo>
                    <a:cubicBezTo>
                      <a:pt x="47" y="29"/>
                      <a:pt x="59" y="27"/>
                      <a:pt x="67" y="24"/>
                    </a:cubicBezTo>
                    <a:cubicBezTo>
                      <a:pt x="73" y="22"/>
                      <a:pt x="92" y="15"/>
                      <a:pt x="105" y="9"/>
                    </a:cubicBezTo>
                    <a:cubicBezTo>
                      <a:pt x="104" y="6"/>
                      <a:pt x="104" y="3"/>
                      <a:pt x="103" y="0"/>
                    </a:cubicBezTo>
                  </a:path>
                </a:pathLst>
              </a:custGeom>
              <a:solidFill>
                <a:srgbClr val="847C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79" name="Freeform 1873">
                <a:extLst>
                  <a:ext uri="{FF2B5EF4-FFF2-40B4-BE49-F238E27FC236}">
                    <a16:creationId xmlns:a16="http://schemas.microsoft.com/office/drawing/2014/main" id="{C6E308CD-DC04-4A99-9F3A-EC573BE40E8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398" y="3470"/>
                <a:ext cx="761" cy="213"/>
              </a:xfrm>
              <a:custGeom>
                <a:avLst/>
                <a:gdLst>
                  <a:gd name="T0" fmla="*/ 1258 w 616"/>
                  <a:gd name="T1" fmla="*/ 258 h 172"/>
                  <a:gd name="T2" fmla="*/ 1207 w 616"/>
                  <a:gd name="T3" fmla="*/ 270 h 172"/>
                  <a:gd name="T4" fmla="*/ 1214 w 616"/>
                  <a:gd name="T5" fmla="*/ 272 h 172"/>
                  <a:gd name="T6" fmla="*/ 1344 w 616"/>
                  <a:gd name="T7" fmla="*/ 308 h 172"/>
                  <a:gd name="T8" fmla="*/ 1348 w 616"/>
                  <a:gd name="T9" fmla="*/ 305 h 172"/>
                  <a:gd name="T10" fmla="*/ 1258 w 616"/>
                  <a:gd name="T11" fmla="*/ 258 h 172"/>
                  <a:gd name="T12" fmla="*/ 136 w 616"/>
                  <a:gd name="T13" fmla="*/ 160 h 172"/>
                  <a:gd name="T14" fmla="*/ 65 w 616"/>
                  <a:gd name="T15" fmla="*/ 178 h 172"/>
                  <a:gd name="T16" fmla="*/ 0 w 616"/>
                  <a:gd name="T17" fmla="*/ 237 h 172"/>
                  <a:gd name="T18" fmla="*/ 9 w 616"/>
                  <a:gd name="T19" fmla="*/ 239 h 172"/>
                  <a:gd name="T20" fmla="*/ 130 w 616"/>
                  <a:gd name="T21" fmla="*/ 381 h 172"/>
                  <a:gd name="T22" fmla="*/ 154 w 616"/>
                  <a:gd name="T23" fmla="*/ 405 h 172"/>
                  <a:gd name="T24" fmla="*/ 162 w 616"/>
                  <a:gd name="T25" fmla="*/ 398 h 172"/>
                  <a:gd name="T26" fmla="*/ 80 w 616"/>
                  <a:gd name="T27" fmla="*/ 279 h 172"/>
                  <a:gd name="T28" fmla="*/ 110 w 616"/>
                  <a:gd name="T29" fmla="*/ 168 h 172"/>
                  <a:gd name="T30" fmla="*/ 136 w 616"/>
                  <a:gd name="T31" fmla="*/ 160 h 172"/>
                  <a:gd name="T32" fmla="*/ 1323 w 616"/>
                  <a:gd name="T33" fmla="*/ 159 h 172"/>
                  <a:gd name="T34" fmla="*/ 1316 w 616"/>
                  <a:gd name="T35" fmla="*/ 224 h 172"/>
                  <a:gd name="T36" fmla="*/ 1318 w 616"/>
                  <a:gd name="T37" fmla="*/ 225 h 172"/>
                  <a:gd name="T38" fmla="*/ 1347 w 616"/>
                  <a:gd name="T39" fmla="*/ 255 h 172"/>
                  <a:gd name="T40" fmla="*/ 1416 w 616"/>
                  <a:gd name="T41" fmla="*/ 277 h 172"/>
                  <a:gd name="T42" fmla="*/ 1416 w 616"/>
                  <a:gd name="T43" fmla="*/ 198 h 172"/>
                  <a:gd name="T44" fmla="*/ 1323 w 616"/>
                  <a:gd name="T45" fmla="*/ 159 h 172"/>
                  <a:gd name="T46" fmla="*/ 752 w 616"/>
                  <a:gd name="T47" fmla="*/ 0 h 172"/>
                  <a:gd name="T48" fmla="*/ 724 w 616"/>
                  <a:gd name="T49" fmla="*/ 1 h 172"/>
                  <a:gd name="T50" fmla="*/ 720 w 616"/>
                  <a:gd name="T51" fmla="*/ 2 h 172"/>
                  <a:gd name="T52" fmla="*/ 752 w 616"/>
                  <a:gd name="T53" fmla="*/ 0 h 172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616" h="172">
                    <a:moveTo>
                      <a:pt x="540" y="110"/>
                    </a:moveTo>
                    <a:cubicBezTo>
                      <a:pt x="534" y="112"/>
                      <a:pt x="526" y="114"/>
                      <a:pt x="518" y="115"/>
                    </a:cubicBezTo>
                    <a:cubicBezTo>
                      <a:pt x="519" y="115"/>
                      <a:pt x="520" y="116"/>
                      <a:pt x="521" y="116"/>
                    </a:cubicBezTo>
                    <a:cubicBezTo>
                      <a:pt x="538" y="123"/>
                      <a:pt x="558" y="127"/>
                      <a:pt x="577" y="131"/>
                    </a:cubicBezTo>
                    <a:cubicBezTo>
                      <a:pt x="577" y="131"/>
                      <a:pt x="578" y="131"/>
                      <a:pt x="579" y="130"/>
                    </a:cubicBezTo>
                    <a:cubicBezTo>
                      <a:pt x="562" y="127"/>
                      <a:pt x="553" y="120"/>
                      <a:pt x="540" y="110"/>
                    </a:cubicBezTo>
                    <a:moveTo>
                      <a:pt x="58" y="68"/>
                    </a:moveTo>
                    <a:cubicBezTo>
                      <a:pt x="47" y="70"/>
                      <a:pt x="36" y="72"/>
                      <a:pt x="28" y="76"/>
                    </a:cubicBezTo>
                    <a:cubicBezTo>
                      <a:pt x="14" y="81"/>
                      <a:pt x="8" y="92"/>
                      <a:pt x="0" y="100"/>
                    </a:cubicBezTo>
                    <a:cubicBezTo>
                      <a:pt x="4" y="102"/>
                      <a:pt x="4" y="102"/>
                      <a:pt x="4" y="102"/>
                    </a:cubicBezTo>
                    <a:cubicBezTo>
                      <a:pt x="2" y="120"/>
                      <a:pt x="39" y="146"/>
                      <a:pt x="56" y="162"/>
                    </a:cubicBezTo>
                    <a:cubicBezTo>
                      <a:pt x="60" y="165"/>
                      <a:pt x="63" y="168"/>
                      <a:pt x="66" y="172"/>
                    </a:cubicBezTo>
                    <a:cubicBezTo>
                      <a:pt x="70" y="169"/>
                      <a:pt x="70" y="169"/>
                      <a:pt x="70" y="169"/>
                    </a:cubicBezTo>
                    <a:cubicBezTo>
                      <a:pt x="56" y="152"/>
                      <a:pt x="44" y="129"/>
                      <a:pt x="35" y="119"/>
                    </a:cubicBezTo>
                    <a:cubicBezTo>
                      <a:pt x="15" y="99"/>
                      <a:pt x="10" y="88"/>
                      <a:pt x="47" y="72"/>
                    </a:cubicBezTo>
                    <a:cubicBezTo>
                      <a:pt x="51" y="70"/>
                      <a:pt x="54" y="69"/>
                      <a:pt x="58" y="68"/>
                    </a:cubicBezTo>
                    <a:moveTo>
                      <a:pt x="568" y="67"/>
                    </a:moveTo>
                    <a:cubicBezTo>
                      <a:pt x="572" y="78"/>
                      <a:pt x="571" y="88"/>
                      <a:pt x="565" y="95"/>
                    </a:cubicBezTo>
                    <a:cubicBezTo>
                      <a:pt x="565" y="95"/>
                      <a:pt x="566" y="95"/>
                      <a:pt x="566" y="96"/>
                    </a:cubicBezTo>
                    <a:cubicBezTo>
                      <a:pt x="572" y="99"/>
                      <a:pt x="572" y="105"/>
                      <a:pt x="578" y="108"/>
                    </a:cubicBezTo>
                    <a:cubicBezTo>
                      <a:pt x="589" y="114"/>
                      <a:pt x="597" y="117"/>
                      <a:pt x="608" y="118"/>
                    </a:cubicBezTo>
                    <a:cubicBezTo>
                      <a:pt x="607" y="107"/>
                      <a:pt x="616" y="94"/>
                      <a:pt x="608" y="84"/>
                    </a:cubicBezTo>
                    <a:cubicBezTo>
                      <a:pt x="601" y="74"/>
                      <a:pt x="584" y="71"/>
                      <a:pt x="568" y="67"/>
                    </a:cubicBezTo>
                    <a:moveTo>
                      <a:pt x="323" y="0"/>
                    </a:moveTo>
                    <a:cubicBezTo>
                      <a:pt x="318" y="0"/>
                      <a:pt x="314" y="0"/>
                      <a:pt x="311" y="1"/>
                    </a:cubicBezTo>
                    <a:cubicBezTo>
                      <a:pt x="311" y="1"/>
                      <a:pt x="310" y="1"/>
                      <a:pt x="309" y="2"/>
                    </a:cubicBezTo>
                    <a:cubicBezTo>
                      <a:pt x="323" y="0"/>
                      <a:pt x="323" y="0"/>
                      <a:pt x="323" y="0"/>
                    </a:cubicBezTo>
                  </a:path>
                </a:pathLst>
              </a:custGeom>
              <a:solidFill>
                <a:srgbClr val="796F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80" name="Freeform 1874">
                <a:extLst>
                  <a:ext uri="{FF2B5EF4-FFF2-40B4-BE49-F238E27FC236}">
                    <a16:creationId xmlns:a16="http://schemas.microsoft.com/office/drawing/2014/main" id="{56589AE8-09B8-4610-90B9-80BD497210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81" y="3683"/>
                <a:ext cx="26" cy="23"/>
              </a:xfrm>
              <a:custGeom>
                <a:avLst/>
                <a:gdLst>
                  <a:gd name="T0" fmla="*/ 14 w 21"/>
                  <a:gd name="T1" fmla="*/ 0 h 19"/>
                  <a:gd name="T2" fmla="*/ 0 w 21"/>
                  <a:gd name="T3" fmla="*/ 0 h 19"/>
                  <a:gd name="T4" fmla="*/ 50 w 21"/>
                  <a:gd name="T5" fmla="*/ 41 h 19"/>
                  <a:gd name="T6" fmla="*/ 19 w 21"/>
                  <a:gd name="T7" fmla="*/ 2 h 19"/>
                  <a:gd name="T8" fmla="*/ 14 w 21"/>
                  <a:gd name="T9" fmla="*/ 0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1" h="19">
                    <a:moveTo>
                      <a:pt x="6" y="0"/>
                    </a:moveTo>
                    <a:cubicBezTo>
                      <a:pt x="4" y="0"/>
                      <a:pt x="2" y="0"/>
                      <a:pt x="0" y="0"/>
                    </a:cubicBezTo>
                    <a:cubicBezTo>
                      <a:pt x="6" y="7"/>
                      <a:pt x="13" y="14"/>
                      <a:pt x="21" y="19"/>
                    </a:cubicBezTo>
                    <a:cubicBezTo>
                      <a:pt x="16" y="14"/>
                      <a:pt x="11" y="8"/>
                      <a:pt x="8" y="2"/>
                    </a:cubicBezTo>
                    <a:cubicBezTo>
                      <a:pt x="8" y="1"/>
                      <a:pt x="7" y="1"/>
                      <a:pt x="6" y="0"/>
                    </a:cubicBezTo>
                  </a:path>
                </a:pathLst>
              </a:custGeom>
              <a:solidFill>
                <a:srgbClr val="796F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81" name="Freeform 1875">
                <a:extLst>
                  <a:ext uri="{FF2B5EF4-FFF2-40B4-BE49-F238E27FC236}">
                    <a16:creationId xmlns:a16="http://schemas.microsoft.com/office/drawing/2014/main" id="{787C2414-89B1-4510-ACBA-74A06E5EE49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490" y="3612"/>
                <a:ext cx="621" cy="107"/>
              </a:xfrm>
              <a:custGeom>
                <a:avLst/>
                <a:gdLst>
                  <a:gd name="T0" fmla="*/ 0 w 502"/>
                  <a:gd name="T1" fmla="*/ 141 h 86"/>
                  <a:gd name="T2" fmla="*/ 31 w 502"/>
                  <a:gd name="T3" fmla="*/ 183 h 86"/>
                  <a:gd name="T4" fmla="*/ 61 w 502"/>
                  <a:gd name="T5" fmla="*/ 203 h 86"/>
                  <a:gd name="T6" fmla="*/ 78 w 502"/>
                  <a:gd name="T7" fmla="*/ 205 h 86"/>
                  <a:gd name="T8" fmla="*/ 78 w 502"/>
                  <a:gd name="T9" fmla="*/ 179 h 86"/>
                  <a:gd name="T10" fmla="*/ 72 w 502"/>
                  <a:gd name="T11" fmla="*/ 179 h 86"/>
                  <a:gd name="T12" fmla="*/ 53 w 502"/>
                  <a:gd name="T13" fmla="*/ 177 h 86"/>
                  <a:gd name="T14" fmla="*/ 0 w 502"/>
                  <a:gd name="T15" fmla="*/ 141 h 86"/>
                  <a:gd name="T16" fmla="*/ 375 w 502"/>
                  <a:gd name="T17" fmla="*/ 2 h 86"/>
                  <a:gd name="T18" fmla="*/ 358 w 502"/>
                  <a:gd name="T19" fmla="*/ 11 h 86"/>
                  <a:gd name="T20" fmla="*/ 219 w 502"/>
                  <a:gd name="T21" fmla="*/ 70 h 86"/>
                  <a:gd name="T22" fmla="*/ 338 w 502"/>
                  <a:gd name="T23" fmla="*/ 21 h 86"/>
                  <a:gd name="T24" fmla="*/ 375 w 502"/>
                  <a:gd name="T25" fmla="*/ 2 h 86"/>
                  <a:gd name="T26" fmla="*/ 1038 w 502"/>
                  <a:gd name="T27" fmla="*/ 0 h 86"/>
                  <a:gd name="T28" fmla="*/ 1021 w 502"/>
                  <a:gd name="T29" fmla="*/ 1 h 86"/>
                  <a:gd name="T30" fmla="*/ 1137 w 502"/>
                  <a:gd name="T31" fmla="*/ 49 h 86"/>
                  <a:gd name="T32" fmla="*/ 1149 w 502"/>
                  <a:gd name="T33" fmla="*/ 50 h 86"/>
                  <a:gd name="T34" fmla="*/ 1163 w 502"/>
                  <a:gd name="T35" fmla="*/ 46 h 86"/>
                  <a:gd name="T36" fmla="*/ 1175 w 502"/>
                  <a:gd name="T37" fmla="*/ 39 h 86"/>
                  <a:gd name="T38" fmla="*/ 1045 w 502"/>
                  <a:gd name="T39" fmla="*/ 1 h 86"/>
                  <a:gd name="T40" fmla="*/ 1038 w 502"/>
                  <a:gd name="T41" fmla="*/ 0 h 8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502" h="86">
                    <a:moveTo>
                      <a:pt x="0" y="59"/>
                    </a:moveTo>
                    <a:cubicBezTo>
                      <a:pt x="3" y="65"/>
                      <a:pt x="8" y="71"/>
                      <a:pt x="13" y="76"/>
                    </a:cubicBezTo>
                    <a:cubicBezTo>
                      <a:pt x="17" y="79"/>
                      <a:pt x="22" y="82"/>
                      <a:pt x="26" y="84"/>
                    </a:cubicBezTo>
                    <a:cubicBezTo>
                      <a:pt x="29" y="85"/>
                      <a:pt x="31" y="85"/>
                      <a:pt x="33" y="86"/>
                    </a:cubicBezTo>
                    <a:cubicBezTo>
                      <a:pt x="32" y="82"/>
                      <a:pt x="33" y="78"/>
                      <a:pt x="33" y="75"/>
                    </a:cubicBezTo>
                    <a:cubicBezTo>
                      <a:pt x="33" y="75"/>
                      <a:pt x="32" y="75"/>
                      <a:pt x="31" y="75"/>
                    </a:cubicBezTo>
                    <a:cubicBezTo>
                      <a:pt x="28" y="75"/>
                      <a:pt x="26" y="75"/>
                      <a:pt x="23" y="74"/>
                    </a:cubicBezTo>
                    <a:cubicBezTo>
                      <a:pt x="15" y="72"/>
                      <a:pt x="7" y="66"/>
                      <a:pt x="0" y="59"/>
                    </a:cubicBezTo>
                    <a:moveTo>
                      <a:pt x="160" y="2"/>
                    </a:moveTo>
                    <a:cubicBezTo>
                      <a:pt x="158" y="3"/>
                      <a:pt x="155" y="4"/>
                      <a:pt x="153" y="5"/>
                    </a:cubicBezTo>
                    <a:cubicBezTo>
                      <a:pt x="142" y="10"/>
                      <a:pt x="107" y="20"/>
                      <a:pt x="94" y="29"/>
                    </a:cubicBezTo>
                    <a:cubicBezTo>
                      <a:pt x="110" y="22"/>
                      <a:pt x="128" y="16"/>
                      <a:pt x="145" y="9"/>
                    </a:cubicBezTo>
                    <a:cubicBezTo>
                      <a:pt x="151" y="7"/>
                      <a:pt x="156" y="5"/>
                      <a:pt x="160" y="2"/>
                    </a:cubicBezTo>
                    <a:moveTo>
                      <a:pt x="443" y="0"/>
                    </a:moveTo>
                    <a:cubicBezTo>
                      <a:pt x="441" y="0"/>
                      <a:pt x="438" y="1"/>
                      <a:pt x="436" y="1"/>
                    </a:cubicBezTo>
                    <a:cubicBezTo>
                      <a:pt x="456" y="6"/>
                      <a:pt x="469" y="14"/>
                      <a:pt x="486" y="20"/>
                    </a:cubicBezTo>
                    <a:cubicBezTo>
                      <a:pt x="488" y="20"/>
                      <a:pt x="490" y="21"/>
                      <a:pt x="491" y="21"/>
                    </a:cubicBezTo>
                    <a:cubicBezTo>
                      <a:pt x="493" y="20"/>
                      <a:pt x="495" y="19"/>
                      <a:pt x="496" y="19"/>
                    </a:cubicBezTo>
                    <a:cubicBezTo>
                      <a:pt x="498" y="18"/>
                      <a:pt x="500" y="17"/>
                      <a:pt x="502" y="16"/>
                    </a:cubicBezTo>
                    <a:cubicBezTo>
                      <a:pt x="483" y="12"/>
                      <a:pt x="463" y="8"/>
                      <a:pt x="446" y="1"/>
                    </a:cubicBezTo>
                    <a:cubicBezTo>
                      <a:pt x="445" y="1"/>
                      <a:pt x="444" y="0"/>
                      <a:pt x="443" y="0"/>
                    </a:cubicBezTo>
                  </a:path>
                </a:pathLst>
              </a:custGeom>
              <a:solidFill>
                <a:srgbClr val="A9A2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82" name="Freeform 1876">
                <a:extLst>
                  <a:ext uri="{FF2B5EF4-FFF2-40B4-BE49-F238E27FC236}">
                    <a16:creationId xmlns:a16="http://schemas.microsoft.com/office/drawing/2014/main" id="{8CB4E21E-35F3-4263-9FC0-0E9A3390A8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9" y="3679"/>
                <a:ext cx="9" cy="4"/>
              </a:xfrm>
              <a:custGeom>
                <a:avLst/>
                <a:gdLst>
                  <a:gd name="T0" fmla="*/ 10 w 7"/>
                  <a:gd name="T1" fmla="*/ 0 h 3"/>
                  <a:gd name="T2" fmla="*/ 0 w 7"/>
                  <a:gd name="T3" fmla="*/ 9 h 3"/>
                  <a:gd name="T4" fmla="*/ 1 w 7"/>
                  <a:gd name="T5" fmla="*/ 9 h 3"/>
                  <a:gd name="T6" fmla="*/ 19 w 7"/>
                  <a:gd name="T7" fmla="*/ 9 h 3"/>
                  <a:gd name="T8" fmla="*/ 10 w 7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" h="3">
                    <a:moveTo>
                      <a:pt x="4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3"/>
                      <a:pt x="1" y="3"/>
                    </a:cubicBezTo>
                    <a:cubicBezTo>
                      <a:pt x="3" y="3"/>
                      <a:pt x="5" y="3"/>
                      <a:pt x="7" y="3"/>
                    </a:cubicBezTo>
                    <a:cubicBezTo>
                      <a:pt x="6" y="2"/>
                      <a:pt x="5" y="1"/>
                      <a:pt x="4" y="0"/>
                    </a:cubicBezTo>
                  </a:path>
                </a:pathLst>
              </a:custGeom>
              <a:solidFill>
                <a:srgbClr val="A9A2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83" name="Freeform 1877">
                <a:extLst>
                  <a:ext uri="{FF2B5EF4-FFF2-40B4-BE49-F238E27FC236}">
                    <a16:creationId xmlns:a16="http://schemas.microsoft.com/office/drawing/2014/main" id="{C76CC83B-F2EC-4585-AE10-EAB86AAAA7B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681" y="3689"/>
                <a:ext cx="416" cy="232"/>
              </a:xfrm>
              <a:custGeom>
                <a:avLst/>
                <a:gdLst>
                  <a:gd name="T0" fmla="*/ 156 w 337"/>
                  <a:gd name="T1" fmla="*/ 300 h 188"/>
                  <a:gd name="T2" fmla="*/ 122 w 337"/>
                  <a:gd name="T3" fmla="*/ 331 h 188"/>
                  <a:gd name="T4" fmla="*/ 38 w 337"/>
                  <a:gd name="T5" fmla="*/ 375 h 188"/>
                  <a:gd name="T6" fmla="*/ 0 w 337"/>
                  <a:gd name="T7" fmla="*/ 364 h 188"/>
                  <a:gd name="T8" fmla="*/ 9 w 337"/>
                  <a:gd name="T9" fmla="*/ 375 h 188"/>
                  <a:gd name="T10" fmla="*/ 89 w 337"/>
                  <a:gd name="T11" fmla="*/ 434 h 188"/>
                  <a:gd name="T12" fmla="*/ 158 w 337"/>
                  <a:gd name="T13" fmla="*/ 436 h 188"/>
                  <a:gd name="T14" fmla="*/ 188 w 337"/>
                  <a:gd name="T15" fmla="*/ 436 h 188"/>
                  <a:gd name="T16" fmla="*/ 218 w 337"/>
                  <a:gd name="T17" fmla="*/ 436 h 188"/>
                  <a:gd name="T18" fmla="*/ 227 w 337"/>
                  <a:gd name="T19" fmla="*/ 436 h 188"/>
                  <a:gd name="T20" fmla="*/ 254 w 337"/>
                  <a:gd name="T21" fmla="*/ 428 h 188"/>
                  <a:gd name="T22" fmla="*/ 137 w 337"/>
                  <a:gd name="T23" fmla="*/ 386 h 188"/>
                  <a:gd name="T24" fmla="*/ 160 w 337"/>
                  <a:gd name="T25" fmla="*/ 370 h 188"/>
                  <a:gd name="T26" fmla="*/ 230 w 337"/>
                  <a:gd name="T27" fmla="*/ 327 h 188"/>
                  <a:gd name="T28" fmla="*/ 201 w 337"/>
                  <a:gd name="T29" fmla="*/ 329 h 188"/>
                  <a:gd name="T30" fmla="*/ 188 w 337"/>
                  <a:gd name="T31" fmla="*/ 327 h 188"/>
                  <a:gd name="T32" fmla="*/ 156 w 337"/>
                  <a:gd name="T33" fmla="*/ 300 h 188"/>
                  <a:gd name="T34" fmla="*/ 521 w 337"/>
                  <a:gd name="T35" fmla="*/ 216 h 188"/>
                  <a:gd name="T36" fmla="*/ 453 w 337"/>
                  <a:gd name="T37" fmla="*/ 217 h 188"/>
                  <a:gd name="T38" fmla="*/ 359 w 337"/>
                  <a:gd name="T39" fmla="*/ 249 h 188"/>
                  <a:gd name="T40" fmla="*/ 353 w 337"/>
                  <a:gd name="T41" fmla="*/ 289 h 188"/>
                  <a:gd name="T42" fmla="*/ 416 w 337"/>
                  <a:gd name="T43" fmla="*/ 271 h 188"/>
                  <a:gd name="T44" fmla="*/ 522 w 337"/>
                  <a:gd name="T45" fmla="*/ 216 h 188"/>
                  <a:gd name="T46" fmla="*/ 521 w 337"/>
                  <a:gd name="T47" fmla="*/ 216 h 188"/>
                  <a:gd name="T48" fmla="*/ 372 w 337"/>
                  <a:gd name="T49" fmla="*/ 89 h 188"/>
                  <a:gd name="T50" fmla="*/ 359 w 337"/>
                  <a:gd name="T51" fmla="*/ 97 h 188"/>
                  <a:gd name="T52" fmla="*/ 359 w 337"/>
                  <a:gd name="T53" fmla="*/ 105 h 188"/>
                  <a:gd name="T54" fmla="*/ 338 w 337"/>
                  <a:gd name="T55" fmla="*/ 148 h 188"/>
                  <a:gd name="T56" fmla="*/ 339 w 337"/>
                  <a:gd name="T57" fmla="*/ 148 h 188"/>
                  <a:gd name="T58" fmla="*/ 363 w 337"/>
                  <a:gd name="T59" fmla="*/ 151 h 188"/>
                  <a:gd name="T60" fmla="*/ 404 w 337"/>
                  <a:gd name="T61" fmla="*/ 142 h 188"/>
                  <a:gd name="T62" fmla="*/ 372 w 337"/>
                  <a:gd name="T63" fmla="*/ 89 h 188"/>
                  <a:gd name="T64" fmla="*/ 578 w 337"/>
                  <a:gd name="T65" fmla="*/ 0 h 188"/>
                  <a:gd name="T66" fmla="*/ 572 w 337"/>
                  <a:gd name="T67" fmla="*/ 0 h 188"/>
                  <a:gd name="T68" fmla="*/ 463 w 337"/>
                  <a:gd name="T69" fmla="*/ 39 h 188"/>
                  <a:gd name="T70" fmla="*/ 435 w 337"/>
                  <a:gd name="T71" fmla="*/ 57 h 188"/>
                  <a:gd name="T72" fmla="*/ 425 w 337"/>
                  <a:gd name="T73" fmla="*/ 144 h 188"/>
                  <a:gd name="T74" fmla="*/ 483 w 337"/>
                  <a:gd name="T75" fmla="*/ 180 h 188"/>
                  <a:gd name="T76" fmla="*/ 507 w 337"/>
                  <a:gd name="T77" fmla="*/ 175 h 188"/>
                  <a:gd name="T78" fmla="*/ 564 w 337"/>
                  <a:gd name="T79" fmla="*/ 160 h 188"/>
                  <a:gd name="T80" fmla="*/ 616 w 337"/>
                  <a:gd name="T81" fmla="*/ 136 h 188"/>
                  <a:gd name="T82" fmla="*/ 669 w 337"/>
                  <a:gd name="T83" fmla="*/ 111 h 188"/>
                  <a:gd name="T84" fmla="*/ 674 w 337"/>
                  <a:gd name="T85" fmla="*/ 110 h 188"/>
                  <a:gd name="T86" fmla="*/ 664 w 337"/>
                  <a:gd name="T87" fmla="*/ 80 h 188"/>
                  <a:gd name="T88" fmla="*/ 722 w 337"/>
                  <a:gd name="T89" fmla="*/ 70 h 188"/>
                  <a:gd name="T90" fmla="*/ 713 w 337"/>
                  <a:gd name="T91" fmla="*/ 63 h 188"/>
                  <a:gd name="T92" fmla="*/ 755 w 337"/>
                  <a:gd name="T93" fmla="*/ 57 h 188"/>
                  <a:gd name="T94" fmla="*/ 780 w 337"/>
                  <a:gd name="T95" fmla="*/ 28 h 188"/>
                  <a:gd name="T96" fmla="*/ 753 w 337"/>
                  <a:gd name="T97" fmla="*/ 14 h 188"/>
                  <a:gd name="T98" fmla="*/ 752 w 337"/>
                  <a:gd name="T99" fmla="*/ 14 h 188"/>
                  <a:gd name="T100" fmla="*/ 726 w 337"/>
                  <a:gd name="T101" fmla="*/ 31 h 188"/>
                  <a:gd name="T102" fmla="*/ 688 w 337"/>
                  <a:gd name="T103" fmla="*/ 57 h 188"/>
                  <a:gd name="T104" fmla="*/ 665 w 337"/>
                  <a:gd name="T105" fmla="*/ 48 h 188"/>
                  <a:gd name="T106" fmla="*/ 690 w 337"/>
                  <a:gd name="T107" fmla="*/ 7 h 188"/>
                  <a:gd name="T108" fmla="*/ 669 w 337"/>
                  <a:gd name="T109" fmla="*/ 7 h 188"/>
                  <a:gd name="T110" fmla="*/ 626 w 337"/>
                  <a:gd name="T111" fmla="*/ 2 h 188"/>
                  <a:gd name="T112" fmla="*/ 578 w 337"/>
                  <a:gd name="T113" fmla="*/ 0 h 188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337" h="188">
                    <a:moveTo>
                      <a:pt x="67" y="130"/>
                    </a:moveTo>
                    <a:cubicBezTo>
                      <a:pt x="63" y="134"/>
                      <a:pt x="58" y="139"/>
                      <a:pt x="53" y="143"/>
                    </a:cubicBezTo>
                    <a:cubicBezTo>
                      <a:pt x="40" y="155"/>
                      <a:pt x="27" y="161"/>
                      <a:pt x="16" y="161"/>
                    </a:cubicBezTo>
                    <a:cubicBezTo>
                      <a:pt x="10" y="161"/>
                      <a:pt x="5" y="160"/>
                      <a:pt x="0" y="157"/>
                    </a:cubicBezTo>
                    <a:cubicBezTo>
                      <a:pt x="1" y="159"/>
                      <a:pt x="3" y="160"/>
                      <a:pt x="4" y="161"/>
                    </a:cubicBezTo>
                    <a:cubicBezTo>
                      <a:pt x="13" y="171"/>
                      <a:pt x="24" y="180"/>
                      <a:pt x="38" y="187"/>
                    </a:cubicBezTo>
                    <a:cubicBezTo>
                      <a:pt x="47" y="188"/>
                      <a:pt x="58" y="188"/>
                      <a:pt x="68" y="188"/>
                    </a:cubicBezTo>
                    <a:cubicBezTo>
                      <a:pt x="73" y="188"/>
                      <a:pt x="77" y="188"/>
                      <a:pt x="81" y="188"/>
                    </a:cubicBezTo>
                    <a:cubicBezTo>
                      <a:pt x="86" y="188"/>
                      <a:pt x="90" y="188"/>
                      <a:pt x="94" y="188"/>
                    </a:cubicBezTo>
                    <a:cubicBezTo>
                      <a:pt x="96" y="188"/>
                      <a:pt x="97" y="188"/>
                      <a:pt x="98" y="188"/>
                    </a:cubicBezTo>
                    <a:cubicBezTo>
                      <a:pt x="102" y="187"/>
                      <a:pt x="106" y="186"/>
                      <a:pt x="109" y="185"/>
                    </a:cubicBezTo>
                    <a:cubicBezTo>
                      <a:pt x="89" y="183"/>
                      <a:pt x="70" y="178"/>
                      <a:pt x="59" y="167"/>
                    </a:cubicBezTo>
                    <a:cubicBezTo>
                      <a:pt x="69" y="160"/>
                      <a:pt x="69" y="160"/>
                      <a:pt x="69" y="160"/>
                    </a:cubicBezTo>
                    <a:cubicBezTo>
                      <a:pt x="76" y="152"/>
                      <a:pt x="86" y="146"/>
                      <a:pt x="99" y="141"/>
                    </a:cubicBezTo>
                    <a:cubicBezTo>
                      <a:pt x="94" y="141"/>
                      <a:pt x="90" y="142"/>
                      <a:pt x="87" y="142"/>
                    </a:cubicBezTo>
                    <a:cubicBezTo>
                      <a:pt x="84" y="142"/>
                      <a:pt x="82" y="141"/>
                      <a:pt x="81" y="141"/>
                    </a:cubicBezTo>
                    <a:cubicBezTo>
                      <a:pt x="71" y="139"/>
                      <a:pt x="72" y="132"/>
                      <a:pt x="67" y="130"/>
                    </a:cubicBezTo>
                    <a:moveTo>
                      <a:pt x="224" y="93"/>
                    </a:moveTo>
                    <a:cubicBezTo>
                      <a:pt x="214" y="93"/>
                      <a:pt x="205" y="93"/>
                      <a:pt x="195" y="94"/>
                    </a:cubicBezTo>
                    <a:cubicBezTo>
                      <a:pt x="183" y="98"/>
                      <a:pt x="164" y="99"/>
                      <a:pt x="155" y="108"/>
                    </a:cubicBezTo>
                    <a:cubicBezTo>
                      <a:pt x="149" y="115"/>
                      <a:pt x="153" y="120"/>
                      <a:pt x="152" y="125"/>
                    </a:cubicBezTo>
                    <a:cubicBezTo>
                      <a:pt x="161" y="123"/>
                      <a:pt x="171" y="120"/>
                      <a:pt x="179" y="117"/>
                    </a:cubicBezTo>
                    <a:cubicBezTo>
                      <a:pt x="198" y="111"/>
                      <a:pt x="212" y="102"/>
                      <a:pt x="225" y="93"/>
                    </a:cubicBezTo>
                    <a:cubicBezTo>
                      <a:pt x="225" y="93"/>
                      <a:pt x="224" y="93"/>
                      <a:pt x="224" y="93"/>
                    </a:cubicBezTo>
                    <a:moveTo>
                      <a:pt x="160" y="38"/>
                    </a:moveTo>
                    <a:cubicBezTo>
                      <a:pt x="158" y="39"/>
                      <a:pt x="157" y="41"/>
                      <a:pt x="155" y="42"/>
                    </a:cubicBezTo>
                    <a:cubicBezTo>
                      <a:pt x="155" y="43"/>
                      <a:pt x="155" y="44"/>
                      <a:pt x="155" y="45"/>
                    </a:cubicBezTo>
                    <a:cubicBezTo>
                      <a:pt x="154" y="52"/>
                      <a:pt x="149" y="58"/>
                      <a:pt x="146" y="64"/>
                    </a:cubicBezTo>
                    <a:cubicBezTo>
                      <a:pt x="146" y="64"/>
                      <a:pt x="146" y="64"/>
                      <a:pt x="147" y="64"/>
                    </a:cubicBezTo>
                    <a:cubicBezTo>
                      <a:pt x="150" y="64"/>
                      <a:pt x="153" y="65"/>
                      <a:pt x="156" y="65"/>
                    </a:cubicBezTo>
                    <a:cubicBezTo>
                      <a:pt x="161" y="65"/>
                      <a:pt x="167" y="64"/>
                      <a:pt x="174" y="61"/>
                    </a:cubicBezTo>
                    <a:cubicBezTo>
                      <a:pt x="167" y="54"/>
                      <a:pt x="162" y="46"/>
                      <a:pt x="160" y="38"/>
                    </a:cubicBezTo>
                    <a:moveTo>
                      <a:pt x="249" y="0"/>
                    </a:moveTo>
                    <a:cubicBezTo>
                      <a:pt x="248" y="0"/>
                      <a:pt x="247" y="0"/>
                      <a:pt x="246" y="0"/>
                    </a:cubicBezTo>
                    <a:cubicBezTo>
                      <a:pt x="210" y="1"/>
                      <a:pt x="220" y="5"/>
                      <a:pt x="199" y="17"/>
                    </a:cubicBezTo>
                    <a:cubicBezTo>
                      <a:pt x="195" y="20"/>
                      <a:pt x="191" y="22"/>
                      <a:pt x="187" y="24"/>
                    </a:cubicBezTo>
                    <a:cubicBezTo>
                      <a:pt x="185" y="37"/>
                      <a:pt x="177" y="50"/>
                      <a:pt x="183" y="62"/>
                    </a:cubicBezTo>
                    <a:cubicBezTo>
                      <a:pt x="187" y="69"/>
                      <a:pt x="203" y="72"/>
                      <a:pt x="208" y="78"/>
                    </a:cubicBezTo>
                    <a:cubicBezTo>
                      <a:pt x="211" y="77"/>
                      <a:pt x="215" y="76"/>
                      <a:pt x="219" y="75"/>
                    </a:cubicBezTo>
                    <a:cubicBezTo>
                      <a:pt x="226" y="73"/>
                      <a:pt x="237" y="72"/>
                      <a:pt x="243" y="69"/>
                    </a:cubicBezTo>
                    <a:cubicBezTo>
                      <a:pt x="250" y="66"/>
                      <a:pt x="259" y="61"/>
                      <a:pt x="265" y="58"/>
                    </a:cubicBezTo>
                    <a:cubicBezTo>
                      <a:pt x="274" y="53"/>
                      <a:pt x="274" y="49"/>
                      <a:pt x="288" y="48"/>
                    </a:cubicBezTo>
                    <a:cubicBezTo>
                      <a:pt x="289" y="48"/>
                      <a:pt x="289" y="47"/>
                      <a:pt x="290" y="47"/>
                    </a:cubicBezTo>
                    <a:cubicBezTo>
                      <a:pt x="285" y="43"/>
                      <a:pt x="278" y="40"/>
                      <a:pt x="286" y="35"/>
                    </a:cubicBezTo>
                    <a:cubicBezTo>
                      <a:pt x="291" y="31"/>
                      <a:pt x="302" y="31"/>
                      <a:pt x="311" y="30"/>
                    </a:cubicBezTo>
                    <a:cubicBezTo>
                      <a:pt x="310" y="30"/>
                      <a:pt x="308" y="29"/>
                      <a:pt x="307" y="27"/>
                    </a:cubicBezTo>
                    <a:cubicBezTo>
                      <a:pt x="312" y="26"/>
                      <a:pt x="318" y="25"/>
                      <a:pt x="326" y="24"/>
                    </a:cubicBezTo>
                    <a:cubicBezTo>
                      <a:pt x="332" y="20"/>
                      <a:pt x="337" y="16"/>
                      <a:pt x="336" y="12"/>
                    </a:cubicBezTo>
                    <a:cubicBezTo>
                      <a:pt x="335" y="9"/>
                      <a:pt x="330" y="7"/>
                      <a:pt x="324" y="6"/>
                    </a:cubicBezTo>
                    <a:cubicBezTo>
                      <a:pt x="324" y="6"/>
                      <a:pt x="323" y="6"/>
                      <a:pt x="323" y="6"/>
                    </a:cubicBezTo>
                    <a:cubicBezTo>
                      <a:pt x="320" y="9"/>
                      <a:pt x="316" y="11"/>
                      <a:pt x="313" y="13"/>
                    </a:cubicBezTo>
                    <a:cubicBezTo>
                      <a:pt x="309" y="18"/>
                      <a:pt x="303" y="24"/>
                      <a:pt x="296" y="24"/>
                    </a:cubicBezTo>
                    <a:cubicBezTo>
                      <a:pt x="293" y="24"/>
                      <a:pt x="290" y="23"/>
                      <a:pt x="287" y="21"/>
                    </a:cubicBezTo>
                    <a:cubicBezTo>
                      <a:pt x="280" y="17"/>
                      <a:pt x="286" y="10"/>
                      <a:pt x="297" y="3"/>
                    </a:cubicBezTo>
                    <a:cubicBezTo>
                      <a:pt x="294" y="3"/>
                      <a:pt x="291" y="3"/>
                      <a:pt x="288" y="3"/>
                    </a:cubicBezTo>
                    <a:cubicBezTo>
                      <a:pt x="282" y="3"/>
                      <a:pt x="276" y="2"/>
                      <a:pt x="270" y="2"/>
                    </a:cubicBezTo>
                    <a:cubicBezTo>
                      <a:pt x="263" y="1"/>
                      <a:pt x="256" y="0"/>
                      <a:pt x="249" y="0"/>
                    </a:cubicBezTo>
                  </a:path>
                </a:pathLst>
              </a:custGeom>
              <a:solidFill>
                <a:srgbClr val="796F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84" name="Freeform 1878">
                <a:extLst>
                  <a:ext uri="{FF2B5EF4-FFF2-40B4-BE49-F238E27FC236}">
                    <a16:creationId xmlns:a16="http://schemas.microsoft.com/office/drawing/2014/main" id="{AA25E0B9-2FD4-4ED7-ADAB-AA1C7D44D5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3804"/>
                <a:ext cx="261" cy="114"/>
              </a:xfrm>
              <a:custGeom>
                <a:avLst/>
                <a:gdLst>
                  <a:gd name="T0" fmla="*/ 388 w 211"/>
                  <a:gd name="T1" fmla="*/ 0 h 92"/>
                  <a:gd name="T2" fmla="*/ 280 w 211"/>
                  <a:gd name="T3" fmla="*/ 57 h 92"/>
                  <a:gd name="T4" fmla="*/ 218 w 211"/>
                  <a:gd name="T5" fmla="*/ 77 h 92"/>
                  <a:gd name="T6" fmla="*/ 181 w 211"/>
                  <a:gd name="T7" fmla="*/ 104 h 92"/>
                  <a:gd name="T8" fmla="*/ 93 w 211"/>
                  <a:gd name="T9" fmla="*/ 112 h 92"/>
                  <a:gd name="T10" fmla="*/ 24 w 211"/>
                  <a:gd name="T11" fmla="*/ 159 h 92"/>
                  <a:gd name="T12" fmla="*/ 0 w 211"/>
                  <a:gd name="T13" fmla="*/ 175 h 92"/>
                  <a:gd name="T14" fmla="*/ 118 w 211"/>
                  <a:gd name="T15" fmla="*/ 217 h 92"/>
                  <a:gd name="T16" fmla="*/ 161 w 211"/>
                  <a:gd name="T17" fmla="*/ 207 h 92"/>
                  <a:gd name="T18" fmla="*/ 240 w 211"/>
                  <a:gd name="T19" fmla="*/ 186 h 92"/>
                  <a:gd name="T20" fmla="*/ 257 w 211"/>
                  <a:gd name="T21" fmla="*/ 188 h 92"/>
                  <a:gd name="T22" fmla="*/ 286 w 211"/>
                  <a:gd name="T23" fmla="*/ 169 h 92"/>
                  <a:gd name="T24" fmla="*/ 324 w 211"/>
                  <a:gd name="T25" fmla="*/ 144 h 92"/>
                  <a:gd name="T26" fmla="*/ 495 w 211"/>
                  <a:gd name="T27" fmla="*/ 40 h 92"/>
                  <a:gd name="T28" fmla="*/ 492 w 211"/>
                  <a:gd name="T29" fmla="*/ 19 h 92"/>
                  <a:gd name="T30" fmla="*/ 490 w 211"/>
                  <a:gd name="T31" fmla="*/ 19 h 92"/>
                  <a:gd name="T32" fmla="*/ 486 w 211"/>
                  <a:gd name="T33" fmla="*/ 19 h 92"/>
                  <a:gd name="T34" fmla="*/ 458 w 211"/>
                  <a:gd name="T35" fmla="*/ 31 h 92"/>
                  <a:gd name="T36" fmla="*/ 482 w 211"/>
                  <a:gd name="T37" fmla="*/ 17 h 92"/>
                  <a:gd name="T38" fmla="*/ 416 w 211"/>
                  <a:gd name="T39" fmla="*/ 0 h 92"/>
                  <a:gd name="T40" fmla="*/ 388 w 211"/>
                  <a:gd name="T41" fmla="*/ 0 h 9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211" h="92">
                    <a:moveTo>
                      <a:pt x="166" y="0"/>
                    </a:moveTo>
                    <a:cubicBezTo>
                      <a:pt x="153" y="9"/>
                      <a:pt x="139" y="18"/>
                      <a:pt x="120" y="24"/>
                    </a:cubicBezTo>
                    <a:cubicBezTo>
                      <a:pt x="112" y="27"/>
                      <a:pt x="102" y="30"/>
                      <a:pt x="93" y="32"/>
                    </a:cubicBezTo>
                    <a:cubicBezTo>
                      <a:pt x="92" y="36"/>
                      <a:pt x="89" y="40"/>
                      <a:pt x="77" y="44"/>
                    </a:cubicBezTo>
                    <a:cubicBezTo>
                      <a:pt x="73" y="46"/>
                      <a:pt x="54" y="47"/>
                      <a:pt x="40" y="48"/>
                    </a:cubicBezTo>
                    <a:cubicBezTo>
                      <a:pt x="27" y="53"/>
                      <a:pt x="17" y="59"/>
                      <a:pt x="10" y="67"/>
                    </a:cubicBezTo>
                    <a:cubicBezTo>
                      <a:pt x="0" y="74"/>
                      <a:pt x="0" y="74"/>
                      <a:pt x="0" y="74"/>
                    </a:cubicBezTo>
                    <a:cubicBezTo>
                      <a:pt x="11" y="85"/>
                      <a:pt x="30" y="90"/>
                      <a:pt x="50" y="92"/>
                    </a:cubicBezTo>
                    <a:cubicBezTo>
                      <a:pt x="56" y="91"/>
                      <a:pt x="63" y="89"/>
                      <a:pt x="69" y="88"/>
                    </a:cubicBezTo>
                    <a:cubicBezTo>
                      <a:pt x="84" y="85"/>
                      <a:pt x="98" y="88"/>
                      <a:pt x="103" y="79"/>
                    </a:cubicBezTo>
                    <a:cubicBezTo>
                      <a:pt x="106" y="80"/>
                      <a:pt x="108" y="80"/>
                      <a:pt x="110" y="80"/>
                    </a:cubicBezTo>
                    <a:cubicBezTo>
                      <a:pt x="112" y="77"/>
                      <a:pt x="117" y="74"/>
                      <a:pt x="122" y="72"/>
                    </a:cubicBezTo>
                    <a:cubicBezTo>
                      <a:pt x="127" y="69"/>
                      <a:pt x="133" y="65"/>
                      <a:pt x="138" y="61"/>
                    </a:cubicBezTo>
                    <a:cubicBezTo>
                      <a:pt x="162" y="45"/>
                      <a:pt x="185" y="34"/>
                      <a:pt x="211" y="17"/>
                    </a:cubicBezTo>
                    <a:cubicBezTo>
                      <a:pt x="210" y="14"/>
                      <a:pt x="210" y="11"/>
                      <a:pt x="210" y="8"/>
                    </a:cubicBezTo>
                    <a:cubicBezTo>
                      <a:pt x="209" y="8"/>
                      <a:pt x="209" y="8"/>
                      <a:pt x="209" y="8"/>
                    </a:cubicBezTo>
                    <a:cubicBezTo>
                      <a:pt x="209" y="8"/>
                      <a:pt x="208" y="8"/>
                      <a:pt x="208" y="8"/>
                    </a:cubicBezTo>
                    <a:cubicBezTo>
                      <a:pt x="205" y="10"/>
                      <a:pt x="201" y="12"/>
                      <a:pt x="196" y="13"/>
                    </a:cubicBezTo>
                    <a:cubicBezTo>
                      <a:pt x="201" y="11"/>
                      <a:pt x="204" y="9"/>
                      <a:pt x="206" y="7"/>
                    </a:cubicBezTo>
                    <a:cubicBezTo>
                      <a:pt x="197" y="4"/>
                      <a:pt x="191" y="1"/>
                      <a:pt x="178" y="0"/>
                    </a:cubicBezTo>
                    <a:cubicBezTo>
                      <a:pt x="174" y="0"/>
                      <a:pt x="170" y="0"/>
                      <a:pt x="166" y="0"/>
                    </a:cubicBezTo>
                  </a:path>
                </a:pathLst>
              </a:custGeom>
              <a:solidFill>
                <a:srgbClr val="847C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85" name="Freeform 1879">
                <a:extLst>
                  <a:ext uri="{FF2B5EF4-FFF2-40B4-BE49-F238E27FC236}">
                    <a16:creationId xmlns:a16="http://schemas.microsoft.com/office/drawing/2014/main" id="{68B201EA-4D91-4607-A41F-5C67DBF9E1F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027" y="3693"/>
                <a:ext cx="54" cy="26"/>
              </a:xfrm>
              <a:custGeom>
                <a:avLst/>
                <a:gdLst>
                  <a:gd name="T0" fmla="*/ 99 w 44"/>
                  <a:gd name="T1" fmla="*/ 2 h 21"/>
                  <a:gd name="T2" fmla="*/ 98 w 44"/>
                  <a:gd name="T3" fmla="*/ 7 h 21"/>
                  <a:gd name="T4" fmla="*/ 99 w 44"/>
                  <a:gd name="T5" fmla="*/ 7 h 21"/>
                  <a:gd name="T6" fmla="*/ 99 w 44"/>
                  <a:gd name="T7" fmla="*/ 2 h 21"/>
                  <a:gd name="T8" fmla="*/ 39 w 44"/>
                  <a:gd name="T9" fmla="*/ 0 h 21"/>
                  <a:gd name="T10" fmla="*/ 17 w 44"/>
                  <a:gd name="T11" fmla="*/ 41 h 21"/>
                  <a:gd name="T12" fmla="*/ 38 w 44"/>
                  <a:gd name="T13" fmla="*/ 50 h 21"/>
                  <a:gd name="T14" fmla="*/ 75 w 44"/>
                  <a:gd name="T15" fmla="*/ 24 h 21"/>
                  <a:gd name="T16" fmla="*/ 33 w 44"/>
                  <a:gd name="T17" fmla="*/ 50 h 21"/>
                  <a:gd name="T18" fmla="*/ 97 w 44"/>
                  <a:gd name="T19" fmla="*/ 2 h 21"/>
                  <a:gd name="T20" fmla="*/ 39 w 44"/>
                  <a:gd name="T21" fmla="*/ 0 h 21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44" h="21">
                    <a:moveTo>
                      <a:pt x="44" y="2"/>
                    </a:moveTo>
                    <a:cubicBezTo>
                      <a:pt x="44" y="3"/>
                      <a:pt x="43" y="3"/>
                      <a:pt x="43" y="3"/>
                    </a:cubicBezTo>
                    <a:cubicBezTo>
                      <a:pt x="43" y="3"/>
                      <a:pt x="44" y="3"/>
                      <a:pt x="44" y="3"/>
                    </a:cubicBezTo>
                    <a:cubicBezTo>
                      <a:pt x="44" y="2"/>
                      <a:pt x="44" y="2"/>
                      <a:pt x="44" y="2"/>
                    </a:cubicBezTo>
                    <a:moveTo>
                      <a:pt x="17" y="0"/>
                    </a:moveTo>
                    <a:cubicBezTo>
                      <a:pt x="6" y="7"/>
                      <a:pt x="0" y="14"/>
                      <a:pt x="7" y="18"/>
                    </a:cubicBezTo>
                    <a:cubicBezTo>
                      <a:pt x="10" y="20"/>
                      <a:pt x="13" y="21"/>
                      <a:pt x="16" y="21"/>
                    </a:cubicBezTo>
                    <a:cubicBezTo>
                      <a:pt x="23" y="21"/>
                      <a:pt x="29" y="15"/>
                      <a:pt x="33" y="10"/>
                    </a:cubicBezTo>
                    <a:cubicBezTo>
                      <a:pt x="28" y="14"/>
                      <a:pt x="22" y="18"/>
                      <a:pt x="15" y="21"/>
                    </a:cubicBezTo>
                    <a:cubicBezTo>
                      <a:pt x="23" y="16"/>
                      <a:pt x="33" y="8"/>
                      <a:pt x="42" y="2"/>
                    </a:cubicBezTo>
                    <a:cubicBezTo>
                      <a:pt x="34" y="1"/>
                      <a:pt x="26" y="1"/>
                      <a:pt x="17" y="0"/>
                    </a:cubicBezTo>
                  </a:path>
                </a:pathLst>
              </a:custGeom>
              <a:solidFill>
                <a:srgbClr val="A9A2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86" name="Freeform 1880">
                <a:extLst>
                  <a:ext uri="{FF2B5EF4-FFF2-40B4-BE49-F238E27FC236}">
                    <a16:creationId xmlns:a16="http://schemas.microsoft.com/office/drawing/2014/main" id="{539F20BB-553C-43BC-A2CF-20DB08B4D1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7" y="3819"/>
                <a:ext cx="6" cy="1"/>
              </a:xfrm>
              <a:custGeom>
                <a:avLst/>
                <a:gdLst>
                  <a:gd name="T0" fmla="*/ 2 w 5"/>
                  <a:gd name="T1" fmla="*/ 0 h 1"/>
                  <a:gd name="T2" fmla="*/ 0 w 5"/>
                  <a:gd name="T3" fmla="*/ 1 h 1"/>
                  <a:gd name="T4" fmla="*/ 10 w 5"/>
                  <a:gd name="T5" fmla="*/ 0 h 1"/>
                  <a:gd name="T6" fmla="*/ 2 w 5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" h="1">
                    <a:moveTo>
                      <a:pt x="2" y="0"/>
                    </a:moveTo>
                    <a:cubicBezTo>
                      <a:pt x="2" y="0"/>
                      <a:pt x="1" y="1"/>
                      <a:pt x="0" y="1"/>
                    </a:cubicBezTo>
                    <a:cubicBezTo>
                      <a:pt x="2" y="1"/>
                      <a:pt x="3" y="0"/>
                      <a:pt x="5" y="0"/>
                    </a:cubicBezTo>
                    <a:cubicBezTo>
                      <a:pt x="4" y="0"/>
                      <a:pt x="3" y="0"/>
                      <a:pt x="2" y="0"/>
                    </a:cubicBezTo>
                  </a:path>
                </a:pathLst>
              </a:custGeom>
              <a:solidFill>
                <a:srgbClr val="A9A2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87" name="Freeform 1881">
                <a:extLst>
                  <a:ext uri="{FF2B5EF4-FFF2-40B4-BE49-F238E27FC236}">
                    <a16:creationId xmlns:a16="http://schemas.microsoft.com/office/drawing/2014/main" id="{3B2AF3A7-4063-4A50-8B42-CE3F6BCF270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728" y="3920"/>
                <a:ext cx="105" cy="16"/>
              </a:xfrm>
              <a:custGeom>
                <a:avLst/>
                <a:gdLst>
                  <a:gd name="T0" fmla="*/ 199 w 85"/>
                  <a:gd name="T1" fmla="*/ 22 h 13"/>
                  <a:gd name="T2" fmla="*/ 119 w 85"/>
                  <a:gd name="T3" fmla="*/ 31 h 13"/>
                  <a:gd name="T4" fmla="*/ 136 w 85"/>
                  <a:gd name="T5" fmla="*/ 31 h 13"/>
                  <a:gd name="T6" fmla="*/ 199 w 85"/>
                  <a:gd name="T7" fmla="*/ 22 h 13"/>
                  <a:gd name="T8" fmla="*/ 0 w 85"/>
                  <a:gd name="T9" fmla="*/ 0 h 13"/>
                  <a:gd name="T10" fmla="*/ 72 w 85"/>
                  <a:gd name="T11" fmla="*/ 26 h 13"/>
                  <a:gd name="T12" fmla="*/ 138 w 85"/>
                  <a:gd name="T13" fmla="*/ 1 h 13"/>
                  <a:gd name="T14" fmla="*/ 130 w 85"/>
                  <a:gd name="T15" fmla="*/ 1 h 13"/>
                  <a:gd name="T16" fmla="*/ 99 w 85"/>
                  <a:gd name="T17" fmla="*/ 1 h 13"/>
                  <a:gd name="T18" fmla="*/ 70 w 85"/>
                  <a:gd name="T19" fmla="*/ 1 h 13"/>
                  <a:gd name="T20" fmla="*/ 0 w 85"/>
                  <a:gd name="T21" fmla="*/ 0 h 1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85" h="13">
                    <a:moveTo>
                      <a:pt x="85" y="10"/>
                    </a:moveTo>
                    <a:cubicBezTo>
                      <a:pt x="74" y="11"/>
                      <a:pt x="63" y="12"/>
                      <a:pt x="51" y="13"/>
                    </a:cubicBezTo>
                    <a:cubicBezTo>
                      <a:pt x="54" y="13"/>
                      <a:pt x="56" y="13"/>
                      <a:pt x="58" y="13"/>
                    </a:cubicBezTo>
                    <a:cubicBezTo>
                      <a:pt x="68" y="13"/>
                      <a:pt x="77" y="12"/>
                      <a:pt x="85" y="10"/>
                    </a:cubicBezTo>
                    <a:moveTo>
                      <a:pt x="0" y="0"/>
                    </a:moveTo>
                    <a:cubicBezTo>
                      <a:pt x="9" y="5"/>
                      <a:pt x="19" y="8"/>
                      <a:pt x="31" y="11"/>
                    </a:cubicBezTo>
                    <a:cubicBezTo>
                      <a:pt x="41" y="7"/>
                      <a:pt x="50" y="4"/>
                      <a:pt x="60" y="1"/>
                    </a:cubicBezTo>
                    <a:cubicBezTo>
                      <a:pt x="59" y="1"/>
                      <a:pt x="58" y="1"/>
                      <a:pt x="56" y="1"/>
                    </a:cubicBezTo>
                    <a:cubicBezTo>
                      <a:pt x="52" y="1"/>
                      <a:pt x="48" y="1"/>
                      <a:pt x="43" y="1"/>
                    </a:cubicBezTo>
                    <a:cubicBezTo>
                      <a:pt x="39" y="1"/>
                      <a:pt x="35" y="1"/>
                      <a:pt x="30" y="1"/>
                    </a:cubicBezTo>
                    <a:cubicBezTo>
                      <a:pt x="20" y="1"/>
                      <a:pt x="9" y="1"/>
                      <a:pt x="0" y="0"/>
                    </a:cubicBezTo>
                  </a:path>
                </a:pathLst>
              </a:custGeom>
              <a:solidFill>
                <a:srgbClr val="A9A2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88" name="Freeform 1882">
                <a:extLst>
                  <a:ext uri="{FF2B5EF4-FFF2-40B4-BE49-F238E27FC236}">
                    <a16:creationId xmlns:a16="http://schemas.microsoft.com/office/drawing/2014/main" id="{E6B5DE5B-6CB4-4B52-8C4F-0380083C15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5" y="3825"/>
                <a:ext cx="112" cy="68"/>
              </a:xfrm>
              <a:custGeom>
                <a:avLst/>
                <a:gdLst>
                  <a:gd name="T0" fmla="*/ 204 w 91"/>
                  <a:gd name="T1" fmla="*/ 0 h 55"/>
                  <a:gd name="T2" fmla="*/ 38 w 91"/>
                  <a:gd name="T3" fmla="*/ 103 h 55"/>
                  <a:gd name="T4" fmla="*/ 0 w 91"/>
                  <a:gd name="T5" fmla="*/ 129 h 55"/>
                  <a:gd name="T6" fmla="*/ 57 w 91"/>
                  <a:gd name="T7" fmla="*/ 117 h 55"/>
                  <a:gd name="T8" fmla="*/ 123 w 91"/>
                  <a:gd name="T9" fmla="*/ 79 h 55"/>
                  <a:gd name="T10" fmla="*/ 209 w 91"/>
                  <a:gd name="T11" fmla="*/ 43 h 55"/>
                  <a:gd name="T12" fmla="*/ 208 w 91"/>
                  <a:gd name="T13" fmla="*/ 28 h 55"/>
                  <a:gd name="T14" fmla="*/ 191 w 91"/>
                  <a:gd name="T15" fmla="*/ 11 h 55"/>
                  <a:gd name="T16" fmla="*/ 204 w 91"/>
                  <a:gd name="T17" fmla="*/ 1 h 55"/>
                  <a:gd name="T18" fmla="*/ 204 w 91"/>
                  <a:gd name="T19" fmla="*/ 0 h 5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91" h="55">
                    <a:moveTo>
                      <a:pt x="89" y="0"/>
                    </a:moveTo>
                    <a:cubicBezTo>
                      <a:pt x="63" y="17"/>
                      <a:pt x="40" y="28"/>
                      <a:pt x="16" y="44"/>
                    </a:cubicBezTo>
                    <a:cubicBezTo>
                      <a:pt x="11" y="48"/>
                      <a:pt x="5" y="52"/>
                      <a:pt x="0" y="55"/>
                    </a:cubicBezTo>
                    <a:cubicBezTo>
                      <a:pt x="7" y="53"/>
                      <a:pt x="16" y="51"/>
                      <a:pt x="24" y="50"/>
                    </a:cubicBezTo>
                    <a:cubicBezTo>
                      <a:pt x="34" y="44"/>
                      <a:pt x="44" y="39"/>
                      <a:pt x="54" y="34"/>
                    </a:cubicBezTo>
                    <a:cubicBezTo>
                      <a:pt x="67" y="28"/>
                      <a:pt x="80" y="24"/>
                      <a:pt x="91" y="19"/>
                    </a:cubicBezTo>
                    <a:cubicBezTo>
                      <a:pt x="91" y="17"/>
                      <a:pt x="90" y="15"/>
                      <a:pt x="90" y="12"/>
                    </a:cubicBezTo>
                    <a:cubicBezTo>
                      <a:pt x="86" y="10"/>
                      <a:pt x="84" y="8"/>
                      <a:pt x="83" y="5"/>
                    </a:cubicBezTo>
                    <a:cubicBezTo>
                      <a:pt x="85" y="4"/>
                      <a:pt x="87" y="2"/>
                      <a:pt x="89" y="1"/>
                    </a:cubicBezTo>
                    <a:cubicBezTo>
                      <a:pt x="89" y="1"/>
                      <a:pt x="89" y="1"/>
                      <a:pt x="89" y="0"/>
                    </a:cubicBezTo>
                  </a:path>
                </a:pathLst>
              </a:custGeom>
              <a:solidFill>
                <a:srgbClr val="B1AB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89" name="Freeform 1883">
                <a:extLst>
                  <a:ext uri="{FF2B5EF4-FFF2-40B4-BE49-F238E27FC236}">
                    <a16:creationId xmlns:a16="http://schemas.microsoft.com/office/drawing/2014/main" id="{2FF6C973-6BBA-416D-81BD-1F579EBE4D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91" y="3637"/>
                <a:ext cx="6" cy="1"/>
              </a:xfrm>
              <a:custGeom>
                <a:avLst/>
                <a:gdLst>
                  <a:gd name="T0" fmla="*/ 0 w 5"/>
                  <a:gd name="T1" fmla="*/ 0 h 1"/>
                  <a:gd name="T2" fmla="*/ 8 w 5"/>
                  <a:gd name="T3" fmla="*/ 1 h 1"/>
                  <a:gd name="T4" fmla="*/ 10 w 5"/>
                  <a:gd name="T5" fmla="*/ 1 h 1"/>
                  <a:gd name="T6" fmla="*/ 0 w 5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" h="1">
                    <a:moveTo>
                      <a:pt x="0" y="0"/>
                    </a:moveTo>
                    <a:cubicBezTo>
                      <a:pt x="1" y="1"/>
                      <a:pt x="3" y="1"/>
                      <a:pt x="4" y="1"/>
                    </a:cubicBezTo>
                    <a:cubicBezTo>
                      <a:pt x="4" y="1"/>
                      <a:pt x="5" y="1"/>
                      <a:pt x="5" y="1"/>
                    </a:cubicBezTo>
                    <a:cubicBezTo>
                      <a:pt x="4" y="1"/>
                      <a:pt x="2" y="0"/>
                      <a:pt x="0" y="0"/>
                    </a:cubicBezTo>
                  </a:path>
                </a:pathLst>
              </a:custGeom>
              <a:solidFill>
                <a:srgbClr val="CAC5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90" name="Freeform 1884">
                <a:extLst>
                  <a:ext uri="{FF2B5EF4-FFF2-40B4-BE49-F238E27FC236}">
                    <a16:creationId xmlns:a16="http://schemas.microsoft.com/office/drawing/2014/main" id="{2E2568DC-F64A-46DC-A4DC-362D14787F2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409" y="3673"/>
                <a:ext cx="34" cy="56"/>
              </a:xfrm>
              <a:custGeom>
                <a:avLst/>
                <a:gdLst>
                  <a:gd name="T0" fmla="*/ 19 w 28"/>
                  <a:gd name="T1" fmla="*/ 31 h 45"/>
                  <a:gd name="T2" fmla="*/ 16 w 28"/>
                  <a:gd name="T3" fmla="*/ 31 h 45"/>
                  <a:gd name="T4" fmla="*/ 0 w 28"/>
                  <a:gd name="T5" fmla="*/ 32 h 45"/>
                  <a:gd name="T6" fmla="*/ 11 w 28"/>
                  <a:gd name="T7" fmla="*/ 42 h 45"/>
                  <a:gd name="T8" fmla="*/ 33 w 28"/>
                  <a:gd name="T9" fmla="*/ 71 h 45"/>
                  <a:gd name="T10" fmla="*/ 41 w 28"/>
                  <a:gd name="T11" fmla="*/ 106 h 45"/>
                  <a:gd name="T12" fmla="*/ 43 w 28"/>
                  <a:gd name="T13" fmla="*/ 108 h 45"/>
                  <a:gd name="T14" fmla="*/ 61 w 28"/>
                  <a:gd name="T15" fmla="*/ 101 h 45"/>
                  <a:gd name="T16" fmla="*/ 53 w 28"/>
                  <a:gd name="T17" fmla="*/ 90 h 45"/>
                  <a:gd name="T18" fmla="*/ 50 w 28"/>
                  <a:gd name="T19" fmla="*/ 85 h 45"/>
                  <a:gd name="T20" fmla="*/ 50 w 28"/>
                  <a:gd name="T21" fmla="*/ 85 h 45"/>
                  <a:gd name="T22" fmla="*/ 44 w 28"/>
                  <a:gd name="T23" fmla="*/ 76 h 45"/>
                  <a:gd name="T24" fmla="*/ 40 w 28"/>
                  <a:gd name="T25" fmla="*/ 61 h 45"/>
                  <a:gd name="T26" fmla="*/ 34 w 28"/>
                  <a:gd name="T27" fmla="*/ 50 h 45"/>
                  <a:gd name="T28" fmla="*/ 33 w 28"/>
                  <a:gd name="T29" fmla="*/ 46 h 45"/>
                  <a:gd name="T30" fmla="*/ 19 w 28"/>
                  <a:gd name="T31" fmla="*/ 31 h 45"/>
                  <a:gd name="T32" fmla="*/ 19 w 28"/>
                  <a:gd name="T33" fmla="*/ 31 h 45"/>
                  <a:gd name="T34" fmla="*/ 22 w 28"/>
                  <a:gd name="T35" fmla="*/ 0 h 45"/>
                  <a:gd name="T36" fmla="*/ 11 w 28"/>
                  <a:gd name="T37" fmla="*/ 1 h 45"/>
                  <a:gd name="T38" fmla="*/ 28 w 28"/>
                  <a:gd name="T39" fmla="*/ 19 h 45"/>
                  <a:gd name="T40" fmla="*/ 34 w 28"/>
                  <a:gd name="T41" fmla="*/ 17 h 45"/>
                  <a:gd name="T42" fmla="*/ 27 w 28"/>
                  <a:gd name="T43" fmla="*/ 1 h 45"/>
                  <a:gd name="T44" fmla="*/ 22 w 28"/>
                  <a:gd name="T45" fmla="*/ 0 h 4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28" h="45">
                    <a:moveTo>
                      <a:pt x="9" y="13"/>
                    </a:moveTo>
                    <a:cubicBezTo>
                      <a:pt x="8" y="13"/>
                      <a:pt x="8" y="13"/>
                      <a:pt x="7" y="13"/>
                    </a:cubicBezTo>
                    <a:cubicBezTo>
                      <a:pt x="5" y="14"/>
                      <a:pt x="3" y="14"/>
                      <a:pt x="0" y="14"/>
                    </a:cubicBezTo>
                    <a:cubicBezTo>
                      <a:pt x="2" y="15"/>
                      <a:pt x="4" y="18"/>
                      <a:pt x="5" y="18"/>
                    </a:cubicBezTo>
                    <a:cubicBezTo>
                      <a:pt x="9" y="22"/>
                      <a:pt x="13" y="26"/>
                      <a:pt x="15" y="30"/>
                    </a:cubicBezTo>
                    <a:cubicBezTo>
                      <a:pt x="17" y="35"/>
                      <a:pt x="17" y="39"/>
                      <a:pt x="19" y="44"/>
                    </a:cubicBezTo>
                    <a:cubicBezTo>
                      <a:pt x="20" y="44"/>
                      <a:pt x="20" y="45"/>
                      <a:pt x="20" y="45"/>
                    </a:cubicBezTo>
                    <a:cubicBezTo>
                      <a:pt x="22" y="44"/>
                      <a:pt x="25" y="43"/>
                      <a:pt x="28" y="42"/>
                    </a:cubicBezTo>
                    <a:cubicBezTo>
                      <a:pt x="27" y="41"/>
                      <a:pt x="26" y="39"/>
                      <a:pt x="25" y="38"/>
                    </a:cubicBezTo>
                    <a:cubicBezTo>
                      <a:pt x="24" y="37"/>
                      <a:pt x="23" y="36"/>
                      <a:pt x="23" y="35"/>
                    </a:cubicBezTo>
                    <a:cubicBezTo>
                      <a:pt x="23" y="35"/>
                      <a:pt x="23" y="35"/>
                      <a:pt x="23" y="35"/>
                    </a:cubicBezTo>
                    <a:cubicBezTo>
                      <a:pt x="22" y="34"/>
                      <a:pt x="21" y="32"/>
                      <a:pt x="21" y="31"/>
                    </a:cubicBezTo>
                    <a:cubicBezTo>
                      <a:pt x="20" y="29"/>
                      <a:pt x="19" y="27"/>
                      <a:pt x="18" y="25"/>
                    </a:cubicBezTo>
                    <a:cubicBezTo>
                      <a:pt x="17" y="24"/>
                      <a:pt x="17" y="23"/>
                      <a:pt x="16" y="21"/>
                    </a:cubicBezTo>
                    <a:cubicBezTo>
                      <a:pt x="16" y="20"/>
                      <a:pt x="15" y="20"/>
                      <a:pt x="15" y="19"/>
                    </a:cubicBezTo>
                    <a:cubicBezTo>
                      <a:pt x="13" y="17"/>
                      <a:pt x="10" y="15"/>
                      <a:pt x="9" y="13"/>
                    </a:cubicBezTo>
                    <a:cubicBezTo>
                      <a:pt x="9" y="13"/>
                      <a:pt x="9" y="13"/>
                      <a:pt x="9" y="13"/>
                    </a:cubicBezTo>
                    <a:moveTo>
                      <a:pt x="10" y="0"/>
                    </a:moveTo>
                    <a:cubicBezTo>
                      <a:pt x="8" y="0"/>
                      <a:pt x="6" y="1"/>
                      <a:pt x="5" y="1"/>
                    </a:cubicBezTo>
                    <a:cubicBezTo>
                      <a:pt x="8" y="2"/>
                      <a:pt x="12" y="4"/>
                      <a:pt x="13" y="8"/>
                    </a:cubicBezTo>
                    <a:cubicBezTo>
                      <a:pt x="14" y="7"/>
                      <a:pt x="15" y="7"/>
                      <a:pt x="16" y="7"/>
                    </a:cubicBezTo>
                    <a:cubicBezTo>
                      <a:pt x="17" y="4"/>
                      <a:pt x="16" y="1"/>
                      <a:pt x="12" y="1"/>
                    </a:cubicBezTo>
                    <a:cubicBezTo>
                      <a:pt x="11" y="1"/>
                      <a:pt x="11" y="0"/>
                      <a:pt x="10" y="0"/>
                    </a:cubicBezTo>
                  </a:path>
                </a:pathLst>
              </a:custGeom>
              <a:solidFill>
                <a:srgbClr val="796F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91" name="Freeform 1885">
                <a:extLst>
                  <a:ext uri="{FF2B5EF4-FFF2-40B4-BE49-F238E27FC236}">
                    <a16:creationId xmlns:a16="http://schemas.microsoft.com/office/drawing/2014/main" id="{9966BC1E-39EB-45B2-B1C2-8E1D88B820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4" y="3725"/>
                <a:ext cx="12" cy="18"/>
              </a:xfrm>
              <a:custGeom>
                <a:avLst/>
                <a:gdLst>
                  <a:gd name="T0" fmla="*/ 17 w 10"/>
                  <a:gd name="T1" fmla="*/ 0 h 15"/>
                  <a:gd name="T2" fmla="*/ 0 w 10"/>
                  <a:gd name="T3" fmla="*/ 7 h 15"/>
                  <a:gd name="T4" fmla="*/ 19 w 10"/>
                  <a:gd name="T5" fmla="*/ 31 h 15"/>
                  <a:gd name="T6" fmla="*/ 17 w 10"/>
                  <a:gd name="T7" fmla="*/ 17 h 15"/>
                  <a:gd name="T8" fmla="*/ 20 w 10"/>
                  <a:gd name="T9" fmla="*/ 8 h 15"/>
                  <a:gd name="T10" fmla="*/ 17 w 10"/>
                  <a:gd name="T11" fmla="*/ 0 h 1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" h="15">
                    <a:moveTo>
                      <a:pt x="8" y="0"/>
                    </a:moveTo>
                    <a:cubicBezTo>
                      <a:pt x="5" y="1"/>
                      <a:pt x="2" y="2"/>
                      <a:pt x="0" y="3"/>
                    </a:cubicBezTo>
                    <a:cubicBezTo>
                      <a:pt x="2" y="7"/>
                      <a:pt x="5" y="11"/>
                      <a:pt x="9" y="15"/>
                    </a:cubicBezTo>
                    <a:cubicBezTo>
                      <a:pt x="10" y="13"/>
                      <a:pt x="8" y="11"/>
                      <a:pt x="8" y="8"/>
                    </a:cubicBezTo>
                    <a:cubicBezTo>
                      <a:pt x="8" y="7"/>
                      <a:pt x="10" y="5"/>
                      <a:pt x="10" y="4"/>
                    </a:cubicBezTo>
                    <a:cubicBezTo>
                      <a:pt x="9" y="3"/>
                      <a:pt x="8" y="2"/>
                      <a:pt x="8" y="0"/>
                    </a:cubicBezTo>
                  </a:path>
                </a:pathLst>
              </a:custGeom>
              <a:solidFill>
                <a:srgbClr val="A9A2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92" name="Freeform 1886">
                <a:extLst>
                  <a:ext uri="{FF2B5EF4-FFF2-40B4-BE49-F238E27FC236}">
                    <a16:creationId xmlns:a16="http://schemas.microsoft.com/office/drawing/2014/main" id="{11A35B97-6F05-47EE-B17E-F7E2B487A8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7" y="3713"/>
                <a:ext cx="8" cy="11"/>
              </a:xfrm>
              <a:custGeom>
                <a:avLst/>
                <a:gdLst>
                  <a:gd name="T0" fmla="*/ 1 w 6"/>
                  <a:gd name="T1" fmla="*/ 0 h 9"/>
                  <a:gd name="T2" fmla="*/ 0 w 6"/>
                  <a:gd name="T3" fmla="*/ 7 h 9"/>
                  <a:gd name="T4" fmla="*/ 7 w 6"/>
                  <a:gd name="T5" fmla="*/ 13 h 9"/>
                  <a:gd name="T6" fmla="*/ 20 w 6"/>
                  <a:gd name="T7" fmla="*/ 20 h 9"/>
                  <a:gd name="T8" fmla="*/ 16 w 6"/>
                  <a:gd name="T9" fmla="*/ 18 h 9"/>
                  <a:gd name="T10" fmla="*/ 1 w 6"/>
                  <a:gd name="T11" fmla="*/ 0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" h="9">
                    <a:moveTo>
                      <a:pt x="1" y="0"/>
                    </a:moveTo>
                    <a:cubicBezTo>
                      <a:pt x="0" y="1"/>
                      <a:pt x="0" y="2"/>
                      <a:pt x="0" y="3"/>
                    </a:cubicBezTo>
                    <a:cubicBezTo>
                      <a:pt x="1" y="4"/>
                      <a:pt x="1" y="5"/>
                      <a:pt x="2" y="6"/>
                    </a:cubicBezTo>
                    <a:cubicBezTo>
                      <a:pt x="3" y="7"/>
                      <a:pt x="5" y="8"/>
                      <a:pt x="6" y="9"/>
                    </a:cubicBezTo>
                    <a:cubicBezTo>
                      <a:pt x="6" y="9"/>
                      <a:pt x="5" y="8"/>
                      <a:pt x="5" y="8"/>
                    </a:cubicBezTo>
                    <a:cubicBezTo>
                      <a:pt x="5" y="5"/>
                      <a:pt x="3" y="3"/>
                      <a:pt x="1" y="0"/>
                    </a:cubicBezTo>
                  </a:path>
                </a:pathLst>
              </a:custGeom>
              <a:solidFill>
                <a:srgbClr val="796F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93" name="Freeform 1887">
                <a:extLst>
                  <a:ext uri="{FF2B5EF4-FFF2-40B4-BE49-F238E27FC236}">
                    <a16:creationId xmlns:a16="http://schemas.microsoft.com/office/drawing/2014/main" id="{0BB09463-05D4-48D0-A8F4-0BBD16350B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2" y="3685"/>
                <a:ext cx="32" cy="10"/>
              </a:xfrm>
              <a:custGeom>
                <a:avLst/>
                <a:gdLst>
                  <a:gd name="T0" fmla="*/ 31 w 26"/>
                  <a:gd name="T1" fmla="*/ 0 h 8"/>
                  <a:gd name="T2" fmla="*/ 31 w 26"/>
                  <a:gd name="T3" fmla="*/ 0 h 8"/>
                  <a:gd name="T4" fmla="*/ 7 w 26"/>
                  <a:gd name="T5" fmla="*/ 1 h 8"/>
                  <a:gd name="T6" fmla="*/ 0 w 26"/>
                  <a:gd name="T7" fmla="*/ 1 h 8"/>
                  <a:gd name="T8" fmla="*/ 2 w 26"/>
                  <a:gd name="T9" fmla="*/ 10 h 8"/>
                  <a:gd name="T10" fmla="*/ 11 w 26"/>
                  <a:gd name="T11" fmla="*/ 13 h 8"/>
                  <a:gd name="T12" fmla="*/ 48 w 26"/>
                  <a:gd name="T13" fmla="*/ 20 h 8"/>
                  <a:gd name="T14" fmla="*/ 57 w 26"/>
                  <a:gd name="T15" fmla="*/ 8 h 8"/>
                  <a:gd name="T16" fmla="*/ 31 w 26"/>
                  <a:gd name="T17" fmla="*/ 0 h 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6" h="8">
                    <a:moveTo>
                      <a:pt x="13" y="0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9" y="1"/>
                      <a:pt x="6" y="1"/>
                      <a:pt x="3" y="1"/>
                    </a:cubicBezTo>
                    <a:cubicBezTo>
                      <a:pt x="2" y="1"/>
                      <a:pt x="1" y="1"/>
                      <a:pt x="0" y="1"/>
                    </a:cubicBezTo>
                    <a:cubicBezTo>
                      <a:pt x="1" y="2"/>
                      <a:pt x="2" y="3"/>
                      <a:pt x="2" y="4"/>
                    </a:cubicBezTo>
                    <a:cubicBezTo>
                      <a:pt x="3" y="4"/>
                      <a:pt x="4" y="4"/>
                      <a:pt x="5" y="5"/>
                    </a:cubicBezTo>
                    <a:cubicBezTo>
                      <a:pt x="7" y="5"/>
                      <a:pt x="13" y="6"/>
                      <a:pt x="21" y="8"/>
                    </a:cubicBezTo>
                    <a:cubicBezTo>
                      <a:pt x="23" y="7"/>
                      <a:pt x="26" y="5"/>
                      <a:pt x="24" y="3"/>
                    </a:cubicBezTo>
                    <a:cubicBezTo>
                      <a:pt x="22" y="1"/>
                      <a:pt x="16" y="0"/>
                      <a:pt x="13" y="0"/>
                    </a:cubicBezTo>
                  </a:path>
                </a:pathLst>
              </a:custGeom>
              <a:solidFill>
                <a:srgbClr val="796F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94" name="Freeform 1888">
                <a:extLst>
                  <a:ext uri="{FF2B5EF4-FFF2-40B4-BE49-F238E27FC236}">
                    <a16:creationId xmlns:a16="http://schemas.microsoft.com/office/drawing/2014/main" id="{53C96095-2F53-4B12-ABE5-D952BE1632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3" y="3685"/>
                <a:ext cx="21" cy="5"/>
              </a:xfrm>
              <a:custGeom>
                <a:avLst/>
                <a:gdLst>
                  <a:gd name="T0" fmla="*/ 21 w 17"/>
                  <a:gd name="T1" fmla="*/ 0 h 4"/>
                  <a:gd name="T2" fmla="*/ 0 w 17"/>
                  <a:gd name="T3" fmla="*/ 8 h 4"/>
                  <a:gd name="T4" fmla="*/ 1 w 17"/>
                  <a:gd name="T5" fmla="*/ 10 h 4"/>
                  <a:gd name="T6" fmla="*/ 19 w 17"/>
                  <a:gd name="T7" fmla="*/ 10 h 4"/>
                  <a:gd name="T8" fmla="*/ 40 w 17"/>
                  <a:gd name="T9" fmla="*/ 10 h 4"/>
                  <a:gd name="T10" fmla="*/ 35 w 17"/>
                  <a:gd name="T11" fmla="*/ 1 h 4"/>
                  <a:gd name="T12" fmla="*/ 23 w 17"/>
                  <a:gd name="T13" fmla="*/ 0 h 4"/>
                  <a:gd name="T14" fmla="*/ 21 w 17"/>
                  <a:gd name="T15" fmla="*/ 0 h 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7" h="4">
                    <a:moveTo>
                      <a:pt x="9" y="0"/>
                    </a:moveTo>
                    <a:cubicBezTo>
                      <a:pt x="6" y="1"/>
                      <a:pt x="3" y="2"/>
                      <a:pt x="0" y="3"/>
                    </a:cubicBezTo>
                    <a:cubicBezTo>
                      <a:pt x="0" y="4"/>
                      <a:pt x="1" y="4"/>
                      <a:pt x="1" y="4"/>
                    </a:cubicBezTo>
                    <a:cubicBezTo>
                      <a:pt x="3" y="4"/>
                      <a:pt x="6" y="4"/>
                      <a:pt x="8" y="4"/>
                    </a:cubicBezTo>
                    <a:cubicBezTo>
                      <a:pt x="11" y="4"/>
                      <a:pt x="14" y="4"/>
                      <a:pt x="17" y="4"/>
                    </a:cubicBezTo>
                    <a:cubicBezTo>
                      <a:pt x="17" y="3"/>
                      <a:pt x="16" y="2"/>
                      <a:pt x="15" y="1"/>
                    </a:cubicBezTo>
                    <a:cubicBezTo>
                      <a:pt x="14" y="1"/>
                      <a:pt x="12" y="0"/>
                      <a:pt x="10" y="0"/>
                    </a:cubicBezTo>
                    <a:cubicBezTo>
                      <a:pt x="10" y="0"/>
                      <a:pt x="10" y="0"/>
                      <a:pt x="9" y="0"/>
                    </a:cubicBezTo>
                  </a:path>
                </a:pathLst>
              </a:custGeom>
              <a:solidFill>
                <a:srgbClr val="A9A2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95" name="Freeform 1889">
                <a:extLst>
                  <a:ext uri="{FF2B5EF4-FFF2-40B4-BE49-F238E27FC236}">
                    <a16:creationId xmlns:a16="http://schemas.microsoft.com/office/drawing/2014/main" id="{B72FDEC1-7741-4F85-B654-E762E767846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242" y="3725"/>
                <a:ext cx="89" cy="38"/>
              </a:xfrm>
              <a:custGeom>
                <a:avLst/>
                <a:gdLst>
                  <a:gd name="T0" fmla="*/ 157 w 72"/>
                  <a:gd name="T1" fmla="*/ 20 h 31"/>
                  <a:gd name="T2" fmla="*/ 137 w 72"/>
                  <a:gd name="T3" fmla="*/ 47 h 31"/>
                  <a:gd name="T4" fmla="*/ 168 w 72"/>
                  <a:gd name="T5" fmla="*/ 42 h 31"/>
                  <a:gd name="T6" fmla="*/ 157 w 72"/>
                  <a:gd name="T7" fmla="*/ 25 h 31"/>
                  <a:gd name="T8" fmla="*/ 157 w 72"/>
                  <a:gd name="T9" fmla="*/ 20 h 31"/>
                  <a:gd name="T10" fmla="*/ 98 w 72"/>
                  <a:gd name="T11" fmla="*/ 0 h 31"/>
                  <a:gd name="T12" fmla="*/ 90 w 72"/>
                  <a:gd name="T13" fmla="*/ 2 h 31"/>
                  <a:gd name="T14" fmla="*/ 93 w 72"/>
                  <a:gd name="T15" fmla="*/ 27 h 31"/>
                  <a:gd name="T16" fmla="*/ 79 w 72"/>
                  <a:gd name="T17" fmla="*/ 40 h 31"/>
                  <a:gd name="T18" fmla="*/ 57 w 72"/>
                  <a:gd name="T19" fmla="*/ 59 h 31"/>
                  <a:gd name="T20" fmla="*/ 23 w 72"/>
                  <a:gd name="T21" fmla="*/ 63 h 31"/>
                  <a:gd name="T22" fmla="*/ 7 w 72"/>
                  <a:gd name="T23" fmla="*/ 63 h 31"/>
                  <a:gd name="T24" fmla="*/ 7 w 72"/>
                  <a:gd name="T25" fmla="*/ 66 h 31"/>
                  <a:gd name="T26" fmla="*/ 0 w 72"/>
                  <a:gd name="T27" fmla="*/ 67 h 31"/>
                  <a:gd name="T28" fmla="*/ 1 w 72"/>
                  <a:gd name="T29" fmla="*/ 67 h 31"/>
                  <a:gd name="T30" fmla="*/ 35 w 72"/>
                  <a:gd name="T31" fmla="*/ 71 h 31"/>
                  <a:gd name="T32" fmla="*/ 47 w 72"/>
                  <a:gd name="T33" fmla="*/ 71 h 31"/>
                  <a:gd name="T34" fmla="*/ 115 w 72"/>
                  <a:gd name="T35" fmla="*/ 58 h 31"/>
                  <a:gd name="T36" fmla="*/ 134 w 72"/>
                  <a:gd name="T37" fmla="*/ 48 h 31"/>
                  <a:gd name="T38" fmla="*/ 98 w 72"/>
                  <a:gd name="T39" fmla="*/ 0 h 31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72" h="31">
                    <a:moveTo>
                      <a:pt x="67" y="9"/>
                    </a:moveTo>
                    <a:cubicBezTo>
                      <a:pt x="65" y="14"/>
                      <a:pt x="62" y="18"/>
                      <a:pt x="59" y="20"/>
                    </a:cubicBezTo>
                    <a:cubicBezTo>
                      <a:pt x="63" y="19"/>
                      <a:pt x="67" y="19"/>
                      <a:pt x="72" y="19"/>
                    </a:cubicBezTo>
                    <a:cubicBezTo>
                      <a:pt x="70" y="16"/>
                      <a:pt x="68" y="14"/>
                      <a:pt x="67" y="11"/>
                    </a:cubicBezTo>
                    <a:cubicBezTo>
                      <a:pt x="67" y="11"/>
                      <a:pt x="67" y="10"/>
                      <a:pt x="67" y="9"/>
                    </a:cubicBezTo>
                    <a:moveTo>
                      <a:pt x="42" y="0"/>
                    </a:moveTo>
                    <a:cubicBezTo>
                      <a:pt x="39" y="2"/>
                      <a:pt x="39" y="2"/>
                      <a:pt x="39" y="2"/>
                    </a:cubicBezTo>
                    <a:cubicBezTo>
                      <a:pt x="44" y="5"/>
                      <a:pt x="41" y="8"/>
                      <a:pt x="40" y="12"/>
                    </a:cubicBezTo>
                    <a:cubicBezTo>
                      <a:pt x="38" y="14"/>
                      <a:pt x="38" y="16"/>
                      <a:pt x="34" y="18"/>
                    </a:cubicBezTo>
                    <a:cubicBezTo>
                      <a:pt x="31" y="20"/>
                      <a:pt x="28" y="24"/>
                      <a:pt x="24" y="26"/>
                    </a:cubicBezTo>
                    <a:cubicBezTo>
                      <a:pt x="19" y="27"/>
                      <a:pt x="14" y="28"/>
                      <a:pt x="10" y="28"/>
                    </a:cubicBezTo>
                    <a:cubicBezTo>
                      <a:pt x="7" y="28"/>
                      <a:pt x="5" y="28"/>
                      <a:pt x="3" y="28"/>
                    </a:cubicBezTo>
                    <a:cubicBezTo>
                      <a:pt x="3" y="28"/>
                      <a:pt x="3" y="29"/>
                      <a:pt x="3" y="29"/>
                    </a:cubicBezTo>
                    <a:cubicBezTo>
                      <a:pt x="2" y="29"/>
                      <a:pt x="1" y="29"/>
                      <a:pt x="0" y="30"/>
                    </a:cubicBezTo>
                    <a:cubicBezTo>
                      <a:pt x="0" y="30"/>
                      <a:pt x="1" y="30"/>
                      <a:pt x="1" y="30"/>
                    </a:cubicBezTo>
                    <a:cubicBezTo>
                      <a:pt x="6" y="31"/>
                      <a:pt x="10" y="31"/>
                      <a:pt x="15" y="31"/>
                    </a:cubicBezTo>
                    <a:cubicBezTo>
                      <a:pt x="17" y="31"/>
                      <a:pt x="18" y="31"/>
                      <a:pt x="20" y="31"/>
                    </a:cubicBezTo>
                    <a:cubicBezTo>
                      <a:pt x="27" y="30"/>
                      <a:pt x="38" y="27"/>
                      <a:pt x="49" y="25"/>
                    </a:cubicBezTo>
                    <a:cubicBezTo>
                      <a:pt x="51" y="23"/>
                      <a:pt x="54" y="22"/>
                      <a:pt x="57" y="21"/>
                    </a:cubicBezTo>
                    <a:cubicBezTo>
                      <a:pt x="49" y="15"/>
                      <a:pt x="48" y="6"/>
                      <a:pt x="42" y="0"/>
                    </a:cubicBezTo>
                  </a:path>
                </a:pathLst>
              </a:custGeom>
              <a:solidFill>
                <a:srgbClr val="796F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96" name="Freeform 1890">
                <a:extLst>
                  <a:ext uri="{FF2B5EF4-FFF2-40B4-BE49-F238E27FC236}">
                    <a16:creationId xmlns:a16="http://schemas.microsoft.com/office/drawing/2014/main" id="{C8004F46-06B0-42F3-B956-9422523E00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3" y="3748"/>
                <a:ext cx="35" cy="8"/>
              </a:xfrm>
              <a:custGeom>
                <a:avLst/>
                <a:gdLst>
                  <a:gd name="T0" fmla="*/ 49 w 29"/>
                  <a:gd name="T1" fmla="*/ 0 h 6"/>
                  <a:gd name="T2" fmla="*/ 21 w 29"/>
                  <a:gd name="T3" fmla="*/ 1 h 6"/>
                  <a:gd name="T4" fmla="*/ 17 w 29"/>
                  <a:gd name="T5" fmla="*/ 7 h 6"/>
                  <a:gd name="T6" fmla="*/ 17 w 29"/>
                  <a:gd name="T7" fmla="*/ 7 h 6"/>
                  <a:gd name="T8" fmla="*/ 0 w 29"/>
                  <a:gd name="T9" fmla="*/ 20 h 6"/>
                  <a:gd name="T10" fmla="*/ 30 w 29"/>
                  <a:gd name="T11" fmla="*/ 7 h 6"/>
                  <a:gd name="T12" fmla="*/ 34 w 29"/>
                  <a:gd name="T13" fmla="*/ 16 h 6"/>
                  <a:gd name="T14" fmla="*/ 48 w 29"/>
                  <a:gd name="T15" fmla="*/ 12 h 6"/>
                  <a:gd name="T16" fmla="*/ 62 w 29"/>
                  <a:gd name="T17" fmla="*/ 16 h 6"/>
                  <a:gd name="T18" fmla="*/ 49 w 29"/>
                  <a:gd name="T19" fmla="*/ 0 h 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9" h="6">
                    <a:moveTo>
                      <a:pt x="23" y="0"/>
                    </a:moveTo>
                    <a:cubicBezTo>
                      <a:pt x="18" y="0"/>
                      <a:pt x="14" y="0"/>
                      <a:pt x="10" y="1"/>
                    </a:cubicBezTo>
                    <a:cubicBezTo>
                      <a:pt x="9" y="2"/>
                      <a:pt x="9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5" y="3"/>
                      <a:pt x="2" y="4"/>
                      <a:pt x="0" y="6"/>
                    </a:cubicBezTo>
                    <a:cubicBezTo>
                      <a:pt x="5" y="4"/>
                      <a:pt x="10" y="3"/>
                      <a:pt x="14" y="2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8" y="4"/>
                      <a:pt x="20" y="4"/>
                      <a:pt x="22" y="4"/>
                    </a:cubicBezTo>
                    <a:cubicBezTo>
                      <a:pt x="24" y="4"/>
                      <a:pt x="27" y="5"/>
                      <a:pt x="29" y="5"/>
                    </a:cubicBezTo>
                    <a:cubicBezTo>
                      <a:pt x="27" y="3"/>
                      <a:pt x="25" y="2"/>
                      <a:pt x="23" y="0"/>
                    </a:cubicBezTo>
                  </a:path>
                </a:pathLst>
              </a:custGeom>
              <a:solidFill>
                <a:srgbClr val="A9A2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97" name="Freeform 1891">
                <a:extLst>
                  <a:ext uri="{FF2B5EF4-FFF2-40B4-BE49-F238E27FC236}">
                    <a16:creationId xmlns:a16="http://schemas.microsoft.com/office/drawing/2014/main" id="{FE759572-9B80-4F5D-BE13-EECDE7F922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89" y="3727"/>
                <a:ext cx="1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6 h 1"/>
                  <a:gd name="T4" fmla="*/ 1 w 1"/>
                  <a:gd name="T5" fmla="*/ 0 h 1"/>
                  <a:gd name="T6" fmla="*/ 1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796F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98" name="Freeform 1892">
                <a:extLst>
                  <a:ext uri="{FF2B5EF4-FFF2-40B4-BE49-F238E27FC236}">
                    <a16:creationId xmlns:a16="http://schemas.microsoft.com/office/drawing/2014/main" id="{FE05E970-E22E-4867-B59E-4D7BAB7278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1" y="3767"/>
                <a:ext cx="48" cy="15"/>
              </a:xfrm>
              <a:custGeom>
                <a:avLst/>
                <a:gdLst>
                  <a:gd name="T0" fmla="*/ 26 w 39"/>
                  <a:gd name="T1" fmla="*/ 0 h 12"/>
                  <a:gd name="T2" fmla="*/ 0 w 39"/>
                  <a:gd name="T3" fmla="*/ 1 h 12"/>
                  <a:gd name="T4" fmla="*/ 41 w 39"/>
                  <a:gd name="T5" fmla="*/ 16 h 12"/>
                  <a:gd name="T6" fmla="*/ 31 w 39"/>
                  <a:gd name="T7" fmla="*/ 30 h 12"/>
                  <a:gd name="T8" fmla="*/ 38 w 39"/>
                  <a:gd name="T9" fmla="*/ 30 h 12"/>
                  <a:gd name="T10" fmla="*/ 90 w 39"/>
                  <a:gd name="T11" fmla="*/ 16 h 12"/>
                  <a:gd name="T12" fmla="*/ 80 w 39"/>
                  <a:gd name="T13" fmla="*/ 13 h 12"/>
                  <a:gd name="T14" fmla="*/ 26 w 39"/>
                  <a:gd name="T15" fmla="*/ 0 h 1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9" h="12">
                    <a:moveTo>
                      <a:pt x="11" y="0"/>
                    </a:moveTo>
                    <a:cubicBezTo>
                      <a:pt x="7" y="0"/>
                      <a:pt x="3" y="0"/>
                      <a:pt x="0" y="1"/>
                    </a:cubicBezTo>
                    <a:cubicBezTo>
                      <a:pt x="7" y="4"/>
                      <a:pt x="6" y="5"/>
                      <a:pt x="18" y="6"/>
                    </a:cubicBezTo>
                    <a:cubicBezTo>
                      <a:pt x="15" y="8"/>
                      <a:pt x="16" y="10"/>
                      <a:pt x="13" y="12"/>
                    </a:cubicBezTo>
                    <a:cubicBezTo>
                      <a:pt x="14" y="12"/>
                      <a:pt x="15" y="12"/>
                      <a:pt x="16" y="12"/>
                    </a:cubicBezTo>
                    <a:cubicBezTo>
                      <a:pt x="24" y="11"/>
                      <a:pt x="35" y="10"/>
                      <a:pt x="39" y="6"/>
                    </a:cubicBezTo>
                    <a:cubicBezTo>
                      <a:pt x="38" y="5"/>
                      <a:pt x="37" y="5"/>
                      <a:pt x="35" y="5"/>
                    </a:cubicBezTo>
                    <a:cubicBezTo>
                      <a:pt x="27" y="2"/>
                      <a:pt x="19" y="0"/>
                      <a:pt x="11" y="0"/>
                    </a:cubicBezTo>
                  </a:path>
                </a:pathLst>
              </a:custGeom>
              <a:solidFill>
                <a:srgbClr val="CAC5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99" name="Freeform 1893">
                <a:extLst>
                  <a:ext uri="{FF2B5EF4-FFF2-40B4-BE49-F238E27FC236}">
                    <a16:creationId xmlns:a16="http://schemas.microsoft.com/office/drawing/2014/main" id="{5D4A141A-2B0C-4BD1-A06F-F0E6239850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5" y="3777"/>
                <a:ext cx="13" cy="4"/>
              </a:xfrm>
              <a:custGeom>
                <a:avLst/>
                <a:gdLst>
                  <a:gd name="T0" fmla="*/ 0 w 10"/>
                  <a:gd name="T1" fmla="*/ 0 h 3"/>
                  <a:gd name="T2" fmla="*/ 21 w 10"/>
                  <a:gd name="T3" fmla="*/ 9 h 3"/>
                  <a:gd name="T4" fmla="*/ 29 w 10"/>
                  <a:gd name="T5" fmla="*/ 9 h 3"/>
                  <a:gd name="T6" fmla="*/ 0 w 10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" h="3">
                    <a:moveTo>
                      <a:pt x="0" y="0"/>
                    </a:moveTo>
                    <a:cubicBezTo>
                      <a:pt x="2" y="1"/>
                      <a:pt x="4" y="2"/>
                      <a:pt x="7" y="3"/>
                    </a:cubicBezTo>
                    <a:cubicBezTo>
                      <a:pt x="8" y="3"/>
                      <a:pt x="9" y="3"/>
                      <a:pt x="10" y="3"/>
                    </a:cubicBezTo>
                    <a:cubicBezTo>
                      <a:pt x="7" y="2"/>
                      <a:pt x="3" y="1"/>
                      <a:pt x="0" y="0"/>
                    </a:cubicBezTo>
                  </a:path>
                </a:pathLst>
              </a:custGeom>
              <a:solidFill>
                <a:srgbClr val="A9A2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00" name="Freeform 1894">
                <a:extLst>
                  <a:ext uri="{FF2B5EF4-FFF2-40B4-BE49-F238E27FC236}">
                    <a16:creationId xmlns:a16="http://schemas.microsoft.com/office/drawing/2014/main" id="{F62A9BB0-F884-44AA-AAD9-F58D8ECDAE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84" y="3781"/>
                <a:ext cx="14" cy="2"/>
              </a:xfrm>
              <a:custGeom>
                <a:avLst/>
                <a:gdLst>
                  <a:gd name="T0" fmla="*/ 8 w 11"/>
                  <a:gd name="T1" fmla="*/ 0 h 2"/>
                  <a:gd name="T2" fmla="*/ 0 w 11"/>
                  <a:gd name="T3" fmla="*/ 0 h 2"/>
                  <a:gd name="T4" fmla="*/ 18 w 11"/>
                  <a:gd name="T5" fmla="*/ 2 h 2"/>
                  <a:gd name="T6" fmla="*/ 29 w 11"/>
                  <a:gd name="T7" fmla="*/ 2 h 2"/>
                  <a:gd name="T8" fmla="*/ 8 w 11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" h="2">
                    <a:moveTo>
                      <a:pt x="3" y="0"/>
                    </a:moveTo>
                    <a:cubicBezTo>
                      <a:pt x="2" y="0"/>
                      <a:pt x="1" y="0"/>
                      <a:pt x="0" y="0"/>
                    </a:cubicBezTo>
                    <a:cubicBezTo>
                      <a:pt x="2" y="1"/>
                      <a:pt x="4" y="1"/>
                      <a:pt x="7" y="2"/>
                    </a:cubicBezTo>
                    <a:cubicBezTo>
                      <a:pt x="8" y="2"/>
                      <a:pt x="9" y="2"/>
                      <a:pt x="11" y="2"/>
                    </a:cubicBezTo>
                    <a:cubicBezTo>
                      <a:pt x="9" y="1"/>
                      <a:pt x="6" y="0"/>
                      <a:pt x="3" y="0"/>
                    </a:cubicBezTo>
                  </a:path>
                </a:pathLst>
              </a:custGeom>
              <a:solidFill>
                <a:srgbClr val="CAC5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01" name="Freeform 1895">
                <a:extLst>
                  <a:ext uri="{FF2B5EF4-FFF2-40B4-BE49-F238E27FC236}">
                    <a16:creationId xmlns:a16="http://schemas.microsoft.com/office/drawing/2014/main" id="{86C5D21A-6EFF-4280-B74F-E20DC40EAB8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137" y="3486"/>
                <a:ext cx="198" cy="108"/>
              </a:xfrm>
              <a:custGeom>
                <a:avLst/>
                <a:gdLst>
                  <a:gd name="T0" fmla="*/ 277 w 160"/>
                  <a:gd name="T1" fmla="*/ 204 h 87"/>
                  <a:gd name="T2" fmla="*/ 275 w 160"/>
                  <a:gd name="T3" fmla="*/ 204 h 87"/>
                  <a:gd name="T4" fmla="*/ 275 w 160"/>
                  <a:gd name="T5" fmla="*/ 206 h 87"/>
                  <a:gd name="T6" fmla="*/ 277 w 160"/>
                  <a:gd name="T7" fmla="*/ 204 h 87"/>
                  <a:gd name="T8" fmla="*/ 366 w 160"/>
                  <a:gd name="T9" fmla="*/ 155 h 87"/>
                  <a:gd name="T10" fmla="*/ 368 w 160"/>
                  <a:gd name="T11" fmla="*/ 158 h 87"/>
                  <a:gd name="T12" fmla="*/ 375 w 160"/>
                  <a:gd name="T13" fmla="*/ 160 h 87"/>
                  <a:gd name="T14" fmla="*/ 366 w 160"/>
                  <a:gd name="T15" fmla="*/ 155 h 87"/>
                  <a:gd name="T16" fmla="*/ 0 w 160"/>
                  <a:gd name="T17" fmla="*/ 0 h 87"/>
                  <a:gd name="T18" fmla="*/ 66 w 160"/>
                  <a:gd name="T19" fmla="*/ 31 h 87"/>
                  <a:gd name="T20" fmla="*/ 118 w 160"/>
                  <a:gd name="T21" fmla="*/ 47 h 87"/>
                  <a:gd name="T22" fmla="*/ 129 w 160"/>
                  <a:gd name="T23" fmla="*/ 40 h 87"/>
                  <a:gd name="T24" fmla="*/ 152 w 160"/>
                  <a:gd name="T25" fmla="*/ 46 h 87"/>
                  <a:gd name="T26" fmla="*/ 146 w 160"/>
                  <a:gd name="T27" fmla="*/ 40 h 87"/>
                  <a:gd name="T28" fmla="*/ 149 w 160"/>
                  <a:gd name="T29" fmla="*/ 42 h 87"/>
                  <a:gd name="T30" fmla="*/ 146 w 160"/>
                  <a:gd name="T31" fmla="*/ 40 h 87"/>
                  <a:gd name="T32" fmla="*/ 109 w 160"/>
                  <a:gd name="T33" fmla="*/ 30 h 87"/>
                  <a:gd name="T34" fmla="*/ 0 w 160"/>
                  <a:gd name="T35" fmla="*/ 0 h 87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160" h="87">
                    <a:moveTo>
                      <a:pt x="118" y="85"/>
                    </a:moveTo>
                    <a:cubicBezTo>
                      <a:pt x="118" y="85"/>
                      <a:pt x="117" y="85"/>
                      <a:pt x="117" y="85"/>
                    </a:cubicBezTo>
                    <a:cubicBezTo>
                      <a:pt x="117" y="86"/>
                      <a:pt x="117" y="86"/>
                      <a:pt x="117" y="87"/>
                    </a:cubicBezTo>
                    <a:cubicBezTo>
                      <a:pt x="117" y="86"/>
                      <a:pt x="118" y="86"/>
                      <a:pt x="118" y="85"/>
                    </a:cubicBezTo>
                    <a:moveTo>
                      <a:pt x="156" y="65"/>
                    </a:moveTo>
                    <a:cubicBezTo>
                      <a:pt x="156" y="66"/>
                      <a:pt x="157" y="66"/>
                      <a:pt x="157" y="66"/>
                    </a:cubicBezTo>
                    <a:cubicBezTo>
                      <a:pt x="158" y="67"/>
                      <a:pt x="159" y="68"/>
                      <a:pt x="160" y="68"/>
                    </a:cubicBezTo>
                    <a:cubicBezTo>
                      <a:pt x="160" y="67"/>
                      <a:pt x="158" y="66"/>
                      <a:pt x="156" y="65"/>
                    </a:cubicBezTo>
                    <a:moveTo>
                      <a:pt x="0" y="0"/>
                    </a:moveTo>
                    <a:cubicBezTo>
                      <a:pt x="9" y="4"/>
                      <a:pt x="19" y="9"/>
                      <a:pt x="28" y="13"/>
                    </a:cubicBezTo>
                    <a:cubicBezTo>
                      <a:pt x="36" y="15"/>
                      <a:pt x="43" y="17"/>
                      <a:pt x="50" y="20"/>
                    </a:cubicBezTo>
                    <a:cubicBezTo>
                      <a:pt x="50" y="18"/>
                      <a:pt x="52" y="17"/>
                      <a:pt x="55" y="17"/>
                    </a:cubicBezTo>
                    <a:cubicBezTo>
                      <a:pt x="58" y="17"/>
                      <a:pt x="61" y="18"/>
                      <a:pt x="65" y="19"/>
                    </a:cubicBezTo>
                    <a:cubicBezTo>
                      <a:pt x="64" y="18"/>
                      <a:pt x="63" y="18"/>
                      <a:pt x="62" y="17"/>
                    </a:cubicBezTo>
                    <a:cubicBezTo>
                      <a:pt x="62" y="18"/>
                      <a:pt x="63" y="18"/>
                      <a:pt x="63" y="18"/>
                    </a:cubicBezTo>
                    <a:cubicBezTo>
                      <a:pt x="62" y="18"/>
                      <a:pt x="62" y="18"/>
                      <a:pt x="62" y="17"/>
                    </a:cubicBezTo>
                    <a:cubicBezTo>
                      <a:pt x="57" y="16"/>
                      <a:pt x="52" y="14"/>
                      <a:pt x="46" y="12"/>
                    </a:cubicBezTo>
                    <a:cubicBezTo>
                      <a:pt x="36" y="9"/>
                      <a:pt x="20" y="4"/>
                      <a:pt x="0" y="0"/>
                    </a:cubicBezTo>
                  </a:path>
                </a:pathLst>
              </a:custGeom>
              <a:solidFill>
                <a:srgbClr val="796F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02" name="Freeform 1896">
                <a:extLst>
                  <a:ext uri="{FF2B5EF4-FFF2-40B4-BE49-F238E27FC236}">
                    <a16:creationId xmlns:a16="http://schemas.microsoft.com/office/drawing/2014/main" id="{E41ED2E6-4FB4-4C65-A38F-1F9652F478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67" y="3591"/>
                <a:ext cx="15" cy="10"/>
              </a:xfrm>
              <a:custGeom>
                <a:avLst/>
                <a:gdLst>
                  <a:gd name="T0" fmla="*/ 30 w 12"/>
                  <a:gd name="T1" fmla="*/ 0 h 8"/>
                  <a:gd name="T2" fmla="*/ 16 w 12"/>
                  <a:gd name="T3" fmla="*/ 1 h 8"/>
                  <a:gd name="T4" fmla="*/ 1 w 12"/>
                  <a:gd name="T5" fmla="*/ 1 h 8"/>
                  <a:gd name="T6" fmla="*/ 0 w 12"/>
                  <a:gd name="T7" fmla="*/ 18 h 8"/>
                  <a:gd name="T8" fmla="*/ 10 w 12"/>
                  <a:gd name="T9" fmla="*/ 20 h 8"/>
                  <a:gd name="T10" fmla="*/ 30 w 12"/>
                  <a:gd name="T11" fmla="*/ 6 h 8"/>
                  <a:gd name="T12" fmla="*/ 30 w 12"/>
                  <a:gd name="T13" fmla="*/ 0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8">
                    <a:moveTo>
                      <a:pt x="12" y="0"/>
                    </a:moveTo>
                    <a:cubicBezTo>
                      <a:pt x="10" y="0"/>
                      <a:pt x="8" y="1"/>
                      <a:pt x="6" y="1"/>
                    </a:cubicBezTo>
                    <a:cubicBezTo>
                      <a:pt x="4" y="1"/>
                      <a:pt x="3" y="1"/>
                      <a:pt x="1" y="1"/>
                    </a:cubicBezTo>
                    <a:cubicBezTo>
                      <a:pt x="0" y="3"/>
                      <a:pt x="0" y="5"/>
                      <a:pt x="0" y="7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8" y="7"/>
                      <a:pt x="10" y="4"/>
                      <a:pt x="12" y="2"/>
                    </a:cubicBezTo>
                    <a:cubicBezTo>
                      <a:pt x="12" y="1"/>
                      <a:pt x="12" y="1"/>
                      <a:pt x="12" y="0"/>
                    </a:cubicBezTo>
                  </a:path>
                </a:pathLst>
              </a:custGeom>
              <a:solidFill>
                <a:srgbClr val="A9A2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03" name="Freeform 1897">
                <a:extLst>
                  <a:ext uri="{FF2B5EF4-FFF2-40B4-BE49-F238E27FC236}">
                    <a16:creationId xmlns:a16="http://schemas.microsoft.com/office/drawing/2014/main" id="{1C2C7E6A-0AC3-48F6-BED2-C705BE7B51D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285" y="3593"/>
                <a:ext cx="21" cy="59"/>
              </a:xfrm>
              <a:custGeom>
                <a:avLst/>
                <a:gdLst>
                  <a:gd name="T0" fmla="*/ 23 w 17"/>
                  <a:gd name="T1" fmla="*/ 100 h 48"/>
                  <a:gd name="T2" fmla="*/ 21 w 17"/>
                  <a:gd name="T3" fmla="*/ 103 h 48"/>
                  <a:gd name="T4" fmla="*/ 28 w 17"/>
                  <a:gd name="T5" fmla="*/ 111 h 48"/>
                  <a:gd name="T6" fmla="*/ 23 w 17"/>
                  <a:gd name="T7" fmla="*/ 100 h 48"/>
                  <a:gd name="T8" fmla="*/ 9 w 17"/>
                  <a:gd name="T9" fmla="*/ 0 h 48"/>
                  <a:gd name="T10" fmla="*/ 2 w 17"/>
                  <a:gd name="T11" fmla="*/ 47 h 48"/>
                  <a:gd name="T12" fmla="*/ 17 w 17"/>
                  <a:gd name="T13" fmla="*/ 92 h 48"/>
                  <a:gd name="T14" fmla="*/ 21 w 17"/>
                  <a:gd name="T15" fmla="*/ 61 h 48"/>
                  <a:gd name="T16" fmla="*/ 40 w 17"/>
                  <a:gd name="T17" fmla="*/ 38 h 48"/>
                  <a:gd name="T18" fmla="*/ 19 w 17"/>
                  <a:gd name="T19" fmla="*/ 14 h 48"/>
                  <a:gd name="T20" fmla="*/ 19 w 17"/>
                  <a:gd name="T21" fmla="*/ 9 h 48"/>
                  <a:gd name="T22" fmla="*/ 19 w 17"/>
                  <a:gd name="T23" fmla="*/ 9 h 48"/>
                  <a:gd name="T24" fmla="*/ 19 w 17"/>
                  <a:gd name="T25" fmla="*/ 1 h 48"/>
                  <a:gd name="T26" fmla="*/ 9 w 17"/>
                  <a:gd name="T27" fmla="*/ 0 h 4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7" h="48">
                    <a:moveTo>
                      <a:pt x="10" y="44"/>
                    </a:moveTo>
                    <a:cubicBezTo>
                      <a:pt x="10" y="44"/>
                      <a:pt x="10" y="44"/>
                      <a:pt x="9" y="45"/>
                    </a:cubicBezTo>
                    <a:cubicBezTo>
                      <a:pt x="10" y="46"/>
                      <a:pt x="11" y="47"/>
                      <a:pt x="12" y="48"/>
                    </a:cubicBezTo>
                    <a:cubicBezTo>
                      <a:pt x="12" y="47"/>
                      <a:pt x="11" y="45"/>
                      <a:pt x="10" y="44"/>
                    </a:cubicBezTo>
                    <a:moveTo>
                      <a:pt x="4" y="0"/>
                    </a:moveTo>
                    <a:cubicBezTo>
                      <a:pt x="0" y="6"/>
                      <a:pt x="1" y="15"/>
                      <a:pt x="2" y="20"/>
                    </a:cubicBezTo>
                    <a:cubicBezTo>
                      <a:pt x="3" y="26"/>
                      <a:pt x="4" y="34"/>
                      <a:pt x="7" y="41"/>
                    </a:cubicBezTo>
                    <a:cubicBezTo>
                      <a:pt x="9" y="36"/>
                      <a:pt x="8" y="32"/>
                      <a:pt x="9" y="27"/>
                    </a:cubicBezTo>
                    <a:cubicBezTo>
                      <a:pt x="9" y="22"/>
                      <a:pt x="17" y="20"/>
                      <a:pt x="17" y="16"/>
                    </a:cubicBezTo>
                    <a:cubicBezTo>
                      <a:pt x="17" y="13"/>
                      <a:pt x="8" y="9"/>
                      <a:pt x="8" y="6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3"/>
                      <a:pt x="8" y="2"/>
                      <a:pt x="8" y="1"/>
                    </a:cubicBezTo>
                    <a:cubicBezTo>
                      <a:pt x="7" y="0"/>
                      <a:pt x="5" y="0"/>
                      <a:pt x="4" y="0"/>
                    </a:cubicBezTo>
                  </a:path>
                </a:pathLst>
              </a:custGeom>
              <a:solidFill>
                <a:srgbClr val="796F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04" name="Freeform 1898">
                <a:extLst>
                  <a:ext uri="{FF2B5EF4-FFF2-40B4-BE49-F238E27FC236}">
                    <a16:creationId xmlns:a16="http://schemas.microsoft.com/office/drawing/2014/main" id="{4F787E0B-24EE-4595-9ECA-99A96F202C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1" y="3577"/>
                <a:ext cx="36" cy="50"/>
              </a:xfrm>
              <a:custGeom>
                <a:avLst/>
                <a:gdLst>
                  <a:gd name="T0" fmla="*/ 62 w 29"/>
                  <a:gd name="T1" fmla="*/ 0 h 41"/>
                  <a:gd name="T2" fmla="*/ 0 w 29"/>
                  <a:gd name="T3" fmla="*/ 82 h 41"/>
                  <a:gd name="T4" fmla="*/ 11 w 29"/>
                  <a:gd name="T5" fmla="*/ 83 h 41"/>
                  <a:gd name="T6" fmla="*/ 1 w 29"/>
                  <a:gd name="T7" fmla="*/ 90 h 41"/>
                  <a:gd name="T8" fmla="*/ 30 w 29"/>
                  <a:gd name="T9" fmla="*/ 63 h 41"/>
                  <a:gd name="T10" fmla="*/ 70 w 29"/>
                  <a:gd name="T11" fmla="*/ 41 h 41"/>
                  <a:gd name="T12" fmla="*/ 46 w 29"/>
                  <a:gd name="T13" fmla="*/ 35 h 41"/>
                  <a:gd name="T14" fmla="*/ 62 w 29"/>
                  <a:gd name="T15" fmla="*/ 20 h 41"/>
                  <a:gd name="T16" fmla="*/ 62 w 29"/>
                  <a:gd name="T17" fmla="*/ 0 h 4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9" h="41">
                    <a:moveTo>
                      <a:pt x="26" y="0"/>
                    </a:moveTo>
                    <a:cubicBezTo>
                      <a:pt x="18" y="12"/>
                      <a:pt x="11" y="25"/>
                      <a:pt x="0" y="37"/>
                    </a:cubicBezTo>
                    <a:cubicBezTo>
                      <a:pt x="1" y="37"/>
                      <a:pt x="3" y="37"/>
                      <a:pt x="5" y="38"/>
                    </a:cubicBezTo>
                    <a:cubicBezTo>
                      <a:pt x="4" y="39"/>
                      <a:pt x="2" y="40"/>
                      <a:pt x="1" y="41"/>
                    </a:cubicBezTo>
                    <a:cubicBezTo>
                      <a:pt x="10" y="38"/>
                      <a:pt x="16" y="35"/>
                      <a:pt x="12" y="29"/>
                    </a:cubicBezTo>
                    <a:cubicBezTo>
                      <a:pt x="24" y="27"/>
                      <a:pt x="28" y="23"/>
                      <a:pt x="29" y="19"/>
                    </a:cubicBezTo>
                    <a:cubicBezTo>
                      <a:pt x="19" y="16"/>
                      <a:pt x="19" y="16"/>
                      <a:pt x="19" y="16"/>
                    </a:cubicBezTo>
                    <a:cubicBezTo>
                      <a:pt x="19" y="13"/>
                      <a:pt x="24" y="12"/>
                      <a:pt x="26" y="9"/>
                    </a:cubicBezTo>
                    <a:cubicBezTo>
                      <a:pt x="27" y="6"/>
                      <a:pt x="27" y="3"/>
                      <a:pt x="26" y="0"/>
                    </a:cubicBezTo>
                  </a:path>
                </a:pathLst>
              </a:custGeom>
              <a:solidFill>
                <a:srgbClr val="9087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05" name="Freeform 1899">
                <a:extLst>
                  <a:ext uri="{FF2B5EF4-FFF2-40B4-BE49-F238E27FC236}">
                    <a16:creationId xmlns:a16="http://schemas.microsoft.com/office/drawing/2014/main" id="{65286185-1DD8-46DC-807E-5BEE04565E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4" y="3588"/>
                <a:ext cx="14" cy="12"/>
              </a:xfrm>
              <a:custGeom>
                <a:avLst/>
                <a:gdLst>
                  <a:gd name="T0" fmla="*/ 18 w 11"/>
                  <a:gd name="T1" fmla="*/ 0 h 10"/>
                  <a:gd name="T2" fmla="*/ 0 w 11"/>
                  <a:gd name="T3" fmla="*/ 14 h 10"/>
                  <a:gd name="T4" fmla="*/ 28 w 11"/>
                  <a:gd name="T5" fmla="*/ 20 h 10"/>
                  <a:gd name="T6" fmla="*/ 29 w 11"/>
                  <a:gd name="T7" fmla="*/ 8 h 10"/>
                  <a:gd name="T8" fmla="*/ 22 w 11"/>
                  <a:gd name="T9" fmla="*/ 10 h 10"/>
                  <a:gd name="T10" fmla="*/ 10 w 11"/>
                  <a:gd name="T11" fmla="*/ 8 h 10"/>
                  <a:gd name="T12" fmla="*/ 18 w 11"/>
                  <a:gd name="T13" fmla="*/ 1 h 10"/>
                  <a:gd name="T14" fmla="*/ 18 w 11"/>
                  <a:gd name="T15" fmla="*/ 0 h 1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1" h="10">
                    <a:moveTo>
                      <a:pt x="7" y="0"/>
                    </a:moveTo>
                    <a:cubicBezTo>
                      <a:pt x="5" y="3"/>
                      <a:pt x="0" y="4"/>
                      <a:pt x="0" y="7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8"/>
                      <a:pt x="10" y="6"/>
                      <a:pt x="11" y="4"/>
                    </a:cubicBezTo>
                    <a:cubicBezTo>
                      <a:pt x="10" y="4"/>
                      <a:pt x="9" y="5"/>
                      <a:pt x="8" y="5"/>
                    </a:cubicBezTo>
                    <a:cubicBezTo>
                      <a:pt x="7" y="5"/>
                      <a:pt x="5" y="4"/>
                      <a:pt x="4" y="4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0"/>
                      <a:pt x="7" y="0"/>
                    </a:cubicBezTo>
                  </a:path>
                </a:pathLst>
              </a:custGeom>
              <a:solidFill>
                <a:srgbClr val="B9B3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06" name="Freeform 1900">
                <a:extLst>
                  <a:ext uri="{FF2B5EF4-FFF2-40B4-BE49-F238E27FC236}">
                    <a16:creationId xmlns:a16="http://schemas.microsoft.com/office/drawing/2014/main" id="{57E85FBE-E429-418D-B565-A53CB28FA5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68" y="3696"/>
                <a:ext cx="12" cy="9"/>
              </a:xfrm>
              <a:custGeom>
                <a:avLst/>
                <a:gdLst>
                  <a:gd name="T0" fmla="*/ 20 w 10"/>
                  <a:gd name="T1" fmla="*/ 0 h 7"/>
                  <a:gd name="T2" fmla="*/ 2 w 10"/>
                  <a:gd name="T3" fmla="*/ 17 h 7"/>
                  <a:gd name="T4" fmla="*/ 0 w 10"/>
                  <a:gd name="T5" fmla="*/ 19 h 7"/>
                  <a:gd name="T6" fmla="*/ 20 w 10"/>
                  <a:gd name="T7" fmla="*/ 0 h 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" h="7">
                    <a:moveTo>
                      <a:pt x="10" y="0"/>
                    </a:moveTo>
                    <a:cubicBezTo>
                      <a:pt x="7" y="2"/>
                      <a:pt x="4" y="4"/>
                      <a:pt x="2" y="6"/>
                    </a:cubicBezTo>
                    <a:cubicBezTo>
                      <a:pt x="1" y="6"/>
                      <a:pt x="1" y="7"/>
                      <a:pt x="0" y="7"/>
                    </a:cubicBezTo>
                    <a:cubicBezTo>
                      <a:pt x="3" y="5"/>
                      <a:pt x="7" y="3"/>
                      <a:pt x="10" y="0"/>
                    </a:cubicBezTo>
                  </a:path>
                </a:pathLst>
              </a:custGeom>
              <a:solidFill>
                <a:srgbClr val="9087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07" name="Freeform 1901">
                <a:extLst>
                  <a:ext uri="{FF2B5EF4-FFF2-40B4-BE49-F238E27FC236}">
                    <a16:creationId xmlns:a16="http://schemas.microsoft.com/office/drawing/2014/main" id="{2BCC9614-66D6-4C66-999A-53D0F81DBE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45" y="3695"/>
                <a:ext cx="36" cy="24"/>
              </a:xfrm>
              <a:custGeom>
                <a:avLst/>
                <a:gdLst>
                  <a:gd name="T0" fmla="*/ 65 w 29"/>
                  <a:gd name="T1" fmla="*/ 0 h 19"/>
                  <a:gd name="T2" fmla="*/ 0 w 29"/>
                  <a:gd name="T3" fmla="*/ 48 h 19"/>
                  <a:gd name="T4" fmla="*/ 42 w 29"/>
                  <a:gd name="T5" fmla="*/ 20 h 19"/>
                  <a:gd name="T6" fmla="*/ 47 w 29"/>
                  <a:gd name="T7" fmla="*/ 18 h 19"/>
                  <a:gd name="T8" fmla="*/ 66 w 29"/>
                  <a:gd name="T9" fmla="*/ 1 h 19"/>
                  <a:gd name="T10" fmla="*/ 70 w 29"/>
                  <a:gd name="T11" fmla="*/ 0 h 19"/>
                  <a:gd name="T12" fmla="*/ 65 w 29"/>
                  <a:gd name="T13" fmla="*/ 0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9" h="19">
                    <a:moveTo>
                      <a:pt x="27" y="0"/>
                    </a:moveTo>
                    <a:cubicBezTo>
                      <a:pt x="18" y="6"/>
                      <a:pt x="8" y="14"/>
                      <a:pt x="0" y="19"/>
                    </a:cubicBezTo>
                    <a:cubicBezTo>
                      <a:pt x="7" y="16"/>
                      <a:pt x="13" y="12"/>
                      <a:pt x="18" y="8"/>
                    </a:cubicBezTo>
                    <a:cubicBezTo>
                      <a:pt x="19" y="8"/>
                      <a:pt x="19" y="7"/>
                      <a:pt x="20" y="7"/>
                    </a:cubicBezTo>
                    <a:cubicBezTo>
                      <a:pt x="22" y="5"/>
                      <a:pt x="25" y="3"/>
                      <a:pt x="28" y="1"/>
                    </a:cubicBezTo>
                    <a:cubicBezTo>
                      <a:pt x="28" y="1"/>
                      <a:pt x="29" y="1"/>
                      <a:pt x="29" y="0"/>
                    </a:cubicBezTo>
                    <a:cubicBezTo>
                      <a:pt x="28" y="0"/>
                      <a:pt x="27" y="0"/>
                      <a:pt x="27" y="0"/>
                    </a:cubicBezTo>
                  </a:path>
                </a:pathLst>
              </a:custGeom>
              <a:solidFill>
                <a:srgbClr val="B9B3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08" name="Freeform 1902">
                <a:extLst>
                  <a:ext uri="{FF2B5EF4-FFF2-40B4-BE49-F238E27FC236}">
                    <a16:creationId xmlns:a16="http://schemas.microsoft.com/office/drawing/2014/main" id="{8F036471-2786-44E3-BD37-A84F1E7B48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83" y="3710"/>
                <a:ext cx="7" cy="11"/>
              </a:xfrm>
              <a:custGeom>
                <a:avLst/>
                <a:gdLst>
                  <a:gd name="T0" fmla="*/ 11 w 6"/>
                  <a:gd name="T1" fmla="*/ 0 h 9"/>
                  <a:gd name="T2" fmla="*/ 0 w 6"/>
                  <a:gd name="T3" fmla="*/ 2 h 9"/>
                  <a:gd name="T4" fmla="*/ 1 w 6"/>
                  <a:gd name="T5" fmla="*/ 11 h 9"/>
                  <a:gd name="T6" fmla="*/ 2 w 6"/>
                  <a:gd name="T7" fmla="*/ 20 h 9"/>
                  <a:gd name="T8" fmla="*/ 11 w 6"/>
                  <a:gd name="T9" fmla="*/ 0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9">
                    <a:moveTo>
                      <a:pt x="6" y="0"/>
                    </a:moveTo>
                    <a:cubicBezTo>
                      <a:pt x="4" y="1"/>
                      <a:pt x="2" y="1"/>
                      <a:pt x="0" y="2"/>
                    </a:cubicBezTo>
                    <a:cubicBezTo>
                      <a:pt x="0" y="3"/>
                      <a:pt x="0" y="4"/>
                      <a:pt x="1" y="5"/>
                    </a:cubicBezTo>
                    <a:cubicBezTo>
                      <a:pt x="1" y="7"/>
                      <a:pt x="2" y="8"/>
                      <a:pt x="2" y="9"/>
                    </a:cubicBezTo>
                    <a:cubicBezTo>
                      <a:pt x="3" y="6"/>
                      <a:pt x="4" y="3"/>
                      <a:pt x="6" y="0"/>
                    </a:cubicBezTo>
                  </a:path>
                </a:pathLst>
              </a:custGeom>
              <a:solidFill>
                <a:srgbClr val="A9A2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09" name="Freeform 1903">
                <a:extLst>
                  <a:ext uri="{FF2B5EF4-FFF2-40B4-BE49-F238E27FC236}">
                    <a16:creationId xmlns:a16="http://schemas.microsoft.com/office/drawing/2014/main" id="{B4CB4122-A18B-4070-8EB0-8C73754389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16" y="3646"/>
                <a:ext cx="6" cy="10"/>
              </a:xfrm>
              <a:custGeom>
                <a:avLst/>
                <a:gdLst>
                  <a:gd name="T0" fmla="*/ 10 w 5"/>
                  <a:gd name="T1" fmla="*/ 0 h 8"/>
                  <a:gd name="T2" fmla="*/ 0 w 5"/>
                  <a:gd name="T3" fmla="*/ 1 h 8"/>
                  <a:gd name="T4" fmla="*/ 1 w 5"/>
                  <a:gd name="T5" fmla="*/ 20 h 8"/>
                  <a:gd name="T6" fmla="*/ 7 w 5"/>
                  <a:gd name="T7" fmla="*/ 20 h 8"/>
                  <a:gd name="T8" fmla="*/ 10 w 5"/>
                  <a:gd name="T9" fmla="*/ 20 h 8"/>
                  <a:gd name="T10" fmla="*/ 10 w 5"/>
                  <a:gd name="T11" fmla="*/ 0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" h="8">
                    <a:moveTo>
                      <a:pt x="5" y="0"/>
                    </a:moveTo>
                    <a:cubicBezTo>
                      <a:pt x="3" y="0"/>
                      <a:pt x="2" y="1"/>
                      <a:pt x="0" y="1"/>
                    </a:cubicBezTo>
                    <a:cubicBezTo>
                      <a:pt x="1" y="3"/>
                      <a:pt x="1" y="6"/>
                      <a:pt x="1" y="8"/>
                    </a:cubicBezTo>
                    <a:cubicBezTo>
                      <a:pt x="2" y="8"/>
                      <a:pt x="2" y="8"/>
                      <a:pt x="3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5" y="5"/>
                      <a:pt x="5" y="3"/>
                      <a:pt x="5" y="0"/>
                    </a:cubicBezTo>
                  </a:path>
                </a:pathLst>
              </a:custGeom>
              <a:solidFill>
                <a:srgbClr val="796F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10" name="Freeform 1904">
                <a:extLst>
                  <a:ext uri="{FF2B5EF4-FFF2-40B4-BE49-F238E27FC236}">
                    <a16:creationId xmlns:a16="http://schemas.microsoft.com/office/drawing/2014/main" id="{FE5017D9-14E4-449A-9BF6-2700295FB7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12" y="3627"/>
                <a:ext cx="20" cy="20"/>
              </a:xfrm>
              <a:custGeom>
                <a:avLst/>
                <a:gdLst>
                  <a:gd name="T0" fmla="*/ 39 w 16"/>
                  <a:gd name="T1" fmla="*/ 0 h 16"/>
                  <a:gd name="T2" fmla="*/ 23 w 16"/>
                  <a:gd name="T3" fmla="*/ 6 h 16"/>
                  <a:gd name="T4" fmla="*/ 0 w 16"/>
                  <a:gd name="T5" fmla="*/ 25 h 16"/>
                  <a:gd name="T6" fmla="*/ 8 w 16"/>
                  <a:gd name="T7" fmla="*/ 39 h 16"/>
                  <a:gd name="T8" fmla="*/ 20 w 16"/>
                  <a:gd name="T9" fmla="*/ 38 h 16"/>
                  <a:gd name="T10" fmla="*/ 39 w 16"/>
                  <a:gd name="T11" fmla="*/ 0 h 1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6" h="16">
                    <a:moveTo>
                      <a:pt x="16" y="0"/>
                    </a:moveTo>
                    <a:cubicBezTo>
                      <a:pt x="14" y="1"/>
                      <a:pt x="11" y="1"/>
                      <a:pt x="9" y="2"/>
                    </a:cubicBezTo>
                    <a:cubicBezTo>
                      <a:pt x="6" y="5"/>
                      <a:pt x="3" y="7"/>
                      <a:pt x="0" y="10"/>
                    </a:cubicBezTo>
                    <a:cubicBezTo>
                      <a:pt x="1" y="12"/>
                      <a:pt x="2" y="14"/>
                      <a:pt x="3" y="16"/>
                    </a:cubicBezTo>
                    <a:cubicBezTo>
                      <a:pt x="5" y="16"/>
                      <a:pt x="6" y="15"/>
                      <a:pt x="8" y="15"/>
                    </a:cubicBezTo>
                    <a:cubicBezTo>
                      <a:pt x="9" y="10"/>
                      <a:pt x="12" y="5"/>
                      <a:pt x="16" y="0"/>
                    </a:cubicBezTo>
                  </a:path>
                </a:pathLst>
              </a:custGeom>
              <a:solidFill>
                <a:srgbClr val="A9A2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11" name="Freeform 1905">
                <a:extLst>
                  <a:ext uri="{FF2B5EF4-FFF2-40B4-BE49-F238E27FC236}">
                    <a16:creationId xmlns:a16="http://schemas.microsoft.com/office/drawing/2014/main" id="{04BF1C93-C00C-44FD-B000-CF3FBC0581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17" y="3656"/>
                <a:ext cx="32" cy="33"/>
              </a:xfrm>
              <a:custGeom>
                <a:avLst/>
                <a:gdLst>
                  <a:gd name="T0" fmla="*/ 2 w 26"/>
                  <a:gd name="T1" fmla="*/ 0 h 27"/>
                  <a:gd name="T2" fmla="*/ 0 w 26"/>
                  <a:gd name="T3" fmla="*/ 0 h 27"/>
                  <a:gd name="T4" fmla="*/ 0 w 26"/>
                  <a:gd name="T5" fmla="*/ 1 h 27"/>
                  <a:gd name="T6" fmla="*/ 17 w 26"/>
                  <a:gd name="T7" fmla="*/ 51 h 27"/>
                  <a:gd name="T8" fmla="*/ 27 w 26"/>
                  <a:gd name="T9" fmla="*/ 60 h 27"/>
                  <a:gd name="T10" fmla="*/ 26 w 26"/>
                  <a:gd name="T11" fmla="*/ 42 h 27"/>
                  <a:gd name="T12" fmla="*/ 50 w 26"/>
                  <a:gd name="T13" fmla="*/ 53 h 27"/>
                  <a:gd name="T14" fmla="*/ 59 w 26"/>
                  <a:gd name="T15" fmla="*/ 49 h 27"/>
                  <a:gd name="T16" fmla="*/ 9 w 26"/>
                  <a:gd name="T17" fmla="*/ 0 h 27"/>
                  <a:gd name="T18" fmla="*/ 2 w 26"/>
                  <a:gd name="T19" fmla="*/ 0 h 2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6" h="27">
                    <a:moveTo>
                      <a:pt x="2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0"/>
                      <a:pt x="0" y="15"/>
                      <a:pt x="7" y="23"/>
                    </a:cubicBezTo>
                    <a:cubicBezTo>
                      <a:pt x="8" y="24"/>
                      <a:pt x="10" y="25"/>
                      <a:pt x="12" y="27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5" y="20"/>
                      <a:pt x="18" y="22"/>
                      <a:pt x="22" y="24"/>
                    </a:cubicBezTo>
                    <a:cubicBezTo>
                      <a:pt x="23" y="23"/>
                      <a:pt x="25" y="23"/>
                      <a:pt x="26" y="22"/>
                    </a:cubicBezTo>
                    <a:cubicBezTo>
                      <a:pt x="14" y="15"/>
                      <a:pt x="6" y="8"/>
                      <a:pt x="4" y="0"/>
                    </a:cubicBezTo>
                    <a:cubicBezTo>
                      <a:pt x="4" y="0"/>
                      <a:pt x="3" y="0"/>
                      <a:pt x="2" y="0"/>
                    </a:cubicBezTo>
                  </a:path>
                </a:pathLst>
              </a:custGeom>
              <a:solidFill>
                <a:srgbClr val="A9A2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12" name="Freeform 1906">
                <a:extLst>
                  <a:ext uri="{FF2B5EF4-FFF2-40B4-BE49-F238E27FC236}">
                    <a16:creationId xmlns:a16="http://schemas.microsoft.com/office/drawing/2014/main" id="{74167486-BA29-45B5-A4D7-AD31909722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60" y="3719"/>
                <a:ext cx="24" cy="7"/>
              </a:xfrm>
              <a:custGeom>
                <a:avLst/>
                <a:gdLst>
                  <a:gd name="T0" fmla="*/ 48 w 19"/>
                  <a:gd name="T1" fmla="*/ 0 h 6"/>
                  <a:gd name="T2" fmla="*/ 0 w 19"/>
                  <a:gd name="T3" fmla="*/ 7 h 6"/>
                  <a:gd name="T4" fmla="*/ 10 w 19"/>
                  <a:gd name="T5" fmla="*/ 11 h 6"/>
                  <a:gd name="T6" fmla="*/ 18 w 19"/>
                  <a:gd name="T7" fmla="*/ 11 h 6"/>
                  <a:gd name="T8" fmla="*/ 48 w 19"/>
                  <a:gd name="T9" fmla="*/ 0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9" h="6">
                    <a:moveTo>
                      <a:pt x="19" y="0"/>
                    </a:moveTo>
                    <a:cubicBezTo>
                      <a:pt x="11" y="1"/>
                      <a:pt x="5" y="2"/>
                      <a:pt x="0" y="3"/>
                    </a:cubicBezTo>
                    <a:cubicBezTo>
                      <a:pt x="1" y="5"/>
                      <a:pt x="3" y="6"/>
                      <a:pt x="4" y="6"/>
                    </a:cubicBezTo>
                    <a:cubicBezTo>
                      <a:pt x="5" y="6"/>
                      <a:pt x="6" y="6"/>
                      <a:pt x="7" y="6"/>
                    </a:cubicBezTo>
                    <a:cubicBezTo>
                      <a:pt x="11" y="4"/>
                      <a:pt x="15" y="2"/>
                      <a:pt x="19" y="0"/>
                    </a:cubicBezTo>
                  </a:path>
                </a:pathLst>
              </a:custGeom>
              <a:solidFill>
                <a:srgbClr val="A9A2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13" name="Freeform 1907">
                <a:extLst>
                  <a:ext uri="{FF2B5EF4-FFF2-40B4-BE49-F238E27FC236}">
                    <a16:creationId xmlns:a16="http://schemas.microsoft.com/office/drawing/2014/main" id="{98ED88D0-CCB8-4025-A0DA-7EE2AEA9CF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74" y="3730"/>
                <a:ext cx="21" cy="23"/>
              </a:xfrm>
              <a:custGeom>
                <a:avLst/>
                <a:gdLst>
                  <a:gd name="T0" fmla="*/ 21 w 17"/>
                  <a:gd name="T1" fmla="*/ 0 h 19"/>
                  <a:gd name="T2" fmla="*/ 21 w 17"/>
                  <a:gd name="T3" fmla="*/ 1 h 19"/>
                  <a:gd name="T4" fmla="*/ 2 w 17"/>
                  <a:gd name="T5" fmla="*/ 18 h 19"/>
                  <a:gd name="T6" fmla="*/ 0 w 17"/>
                  <a:gd name="T7" fmla="*/ 33 h 19"/>
                  <a:gd name="T8" fmla="*/ 40 w 17"/>
                  <a:gd name="T9" fmla="*/ 41 h 19"/>
                  <a:gd name="T10" fmla="*/ 32 w 17"/>
                  <a:gd name="T11" fmla="*/ 27 h 19"/>
                  <a:gd name="T12" fmla="*/ 21 w 17"/>
                  <a:gd name="T13" fmla="*/ 0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7" h="19">
                    <a:moveTo>
                      <a:pt x="9" y="0"/>
                    </a:moveTo>
                    <a:cubicBezTo>
                      <a:pt x="9" y="0"/>
                      <a:pt x="9" y="1"/>
                      <a:pt x="9" y="1"/>
                    </a:cubicBezTo>
                    <a:cubicBezTo>
                      <a:pt x="7" y="4"/>
                      <a:pt x="3" y="5"/>
                      <a:pt x="2" y="8"/>
                    </a:cubicBezTo>
                    <a:cubicBezTo>
                      <a:pt x="1" y="11"/>
                      <a:pt x="0" y="13"/>
                      <a:pt x="0" y="15"/>
                    </a:cubicBezTo>
                    <a:cubicBezTo>
                      <a:pt x="6" y="16"/>
                      <a:pt x="12" y="18"/>
                      <a:pt x="17" y="19"/>
                    </a:cubicBezTo>
                    <a:cubicBezTo>
                      <a:pt x="17" y="17"/>
                      <a:pt x="16" y="14"/>
                      <a:pt x="14" y="12"/>
                    </a:cubicBezTo>
                    <a:cubicBezTo>
                      <a:pt x="12" y="8"/>
                      <a:pt x="10" y="4"/>
                      <a:pt x="9" y="0"/>
                    </a:cubicBezTo>
                  </a:path>
                </a:pathLst>
              </a:custGeom>
              <a:solidFill>
                <a:srgbClr val="A9A2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14" name="Freeform 1908">
                <a:extLst>
                  <a:ext uri="{FF2B5EF4-FFF2-40B4-BE49-F238E27FC236}">
                    <a16:creationId xmlns:a16="http://schemas.microsoft.com/office/drawing/2014/main" id="{64505BAE-FCDF-4937-A52F-98911D476D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74" y="3748"/>
                <a:ext cx="21" cy="15"/>
              </a:xfrm>
              <a:custGeom>
                <a:avLst/>
                <a:gdLst>
                  <a:gd name="T0" fmla="*/ 0 w 17"/>
                  <a:gd name="T1" fmla="*/ 0 h 12"/>
                  <a:gd name="T2" fmla="*/ 0 w 17"/>
                  <a:gd name="T3" fmla="*/ 8 h 12"/>
                  <a:gd name="T4" fmla="*/ 32 w 17"/>
                  <a:gd name="T5" fmla="*/ 30 h 12"/>
                  <a:gd name="T6" fmla="*/ 40 w 17"/>
                  <a:gd name="T7" fmla="*/ 10 h 12"/>
                  <a:gd name="T8" fmla="*/ 0 w 17"/>
                  <a:gd name="T9" fmla="*/ 0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7" h="12">
                    <a:moveTo>
                      <a:pt x="0" y="0"/>
                    </a:moveTo>
                    <a:cubicBezTo>
                      <a:pt x="0" y="1"/>
                      <a:pt x="0" y="2"/>
                      <a:pt x="0" y="3"/>
                    </a:cubicBezTo>
                    <a:cubicBezTo>
                      <a:pt x="7" y="4"/>
                      <a:pt x="11" y="8"/>
                      <a:pt x="14" y="12"/>
                    </a:cubicBezTo>
                    <a:cubicBezTo>
                      <a:pt x="16" y="9"/>
                      <a:pt x="17" y="7"/>
                      <a:pt x="17" y="4"/>
                    </a:cubicBezTo>
                    <a:cubicBezTo>
                      <a:pt x="12" y="3"/>
                      <a:pt x="6" y="1"/>
                      <a:pt x="0" y="0"/>
                    </a:cubicBezTo>
                  </a:path>
                </a:pathLst>
              </a:custGeom>
              <a:solidFill>
                <a:srgbClr val="B1AB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15" name="Freeform 1909">
                <a:extLst>
                  <a:ext uri="{FF2B5EF4-FFF2-40B4-BE49-F238E27FC236}">
                    <a16:creationId xmlns:a16="http://schemas.microsoft.com/office/drawing/2014/main" id="{4CB6A8B5-5B85-49C2-B408-D735DCCCD8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96" y="3813"/>
                <a:ext cx="15" cy="7"/>
              </a:xfrm>
              <a:custGeom>
                <a:avLst/>
                <a:gdLst>
                  <a:gd name="T0" fmla="*/ 25 w 12"/>
                  <a:gd name="T1" fmla="*/ 0 h 6"/>
                  <a:gd name="T2" fmla="*/ 0 w 12"/>
                  <a:gd name="T3" fmla="*/ 11 h 6"/>
                  <a:gd name="T4" fmla="*/ 30 w 12"/>
                  <a:gd name="T5" fmla="*/ 1 h 6"/>
                  <a:gd name="T6" fmla="*/ 25 w 12"/>
                  <a:gd name="T7" fmla="*/ 0 h 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2" h="6">
                    <a:moveTo>
                      <a:pt x="10" y="0"/>
                    </a:moveTo>
                    <a:cubicBezTo>
                      <a:pt x="8" y="2"/>
                      <a:pt x="5" y="4"/>
                      <a:pt x="0" y="6"/>
                    </a:cubicBezTo>
                    <a:cubicBezTo>
                      <a:pt x="5" y="5"/>
                      <a:pt x="9" y="3"/>
                      <a:pt x="12" y="1"/>
                    </a:cubicBezTo>
                    <a:cubicBezTo>
                      <a:pt x="11" y="1"/>
                      <a:pt x="11" y="0"/>
                      <a:pt x="10" y="0"/>
                    </a:cubicBezTo>
                  </a:path>
                </a:pathLst>
              </a:custGeom>
              <a:solidFill>
                <a:srgbClr val="B1AB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16" name="Freeform 1910">
                <a:extLst>
                  <a:ext uri="{FF2B5EF4-FFF2-40B4-BE49-F238E27FC236}">
                    <a16:creationId xmlns:a16="http://schemas.microsoft.com/office/drawing/2014/main" id="{0BAEE7B4-12D2-4874-95A7-D7ED07FE99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1" y="3679"/>
                <a:ext cx="13" cy="10"/>
              </a:xfrm>
              <a:custGeom>
                <a:avLst/>
                <a:gdLst>
                  <a:gd name="T0" fmla="*/ 0 w 11"/>
                  <a:gd name="T1" fmla="*/ 0 h 8"/>
                  <a:gd name="T2" fmla="*/ 1 w 11"/>
                  <a:gd name="T3" fmla="*/ 20 h 8"/>
                  <a:gd name="T4" fmla="*/ 2 w 11"/>
                  <a:gd name="T5" fmla="*/ 20 h 8"/>
                  <a:gd name="T6" fmla="*/ 21 w 11"/>
                  <a:gd name="T7" fmla="*/ 13 h 8"/>
                  <a:gd name="T8" fmla="*/ 0 w 11"/>
                  <a:gd name="T9" fmla="*/ 0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" h="8">
                    <a:moveTo>
                      <a:pt x="0" y="0"/>
                    </a:move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2" y="8"/>
                      <a:pt x="2" y="8"/>
                    </a:cubicBezTo>
                    <a:cubicBezTo>
                      <a:pt x="5" y="7"/>
                      <a:pt x="8" y="6"/>
                      <a:pt x="11" y="5"/>
                    </a:cubicBezTo>
                    <a:cubicBezTo>
                      <a:pt x="7" y="3"/>
                      <a:pt x="4" y="1"/>
                      <a:pt x="0" y="0"/>
                    </a:cubicBezTo>
                  </a:path>
                </a:pathLst>
              </a:custGeom>
              <a:solidFill>
                <a:srgbClr val="CAC5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17" name="Freeform 1911">
                <a:extLst>
                  <a:ext uri="{FF2B5EF4-FFF2-40B4-BE49-F238E27FC236}">
                    <a16:creationId xmlns:a16="http://schemas.microsoft.com/office/drawing/2014/main" id="{8D42F39D-89B3-427B-85C9-68C296FF6C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3" y="3622"/>
                <a:ext cx="14" cy="8"/>
              </a:xfrm>
              <a:custGeom>
                <a:avLst/>
                <a:gdLst>
                  <a:gd name="T0" fmla="*/ 17 w 11"/>
                  <a:gd name="T1" fmla="*/ 0 h 6"/>
                  <a:gd name="T2" fmla="*/ 0 w 11"/>
                  <a:gd name="T3" fmla="*/ 20 h 6"/>
                  <a:gd name="T4" fmla="*/ 18 w 11"/>
                  <a:gd name="T5" fmla="*/ 12 h 6"/>
                  <a:gd name="T6" fmla="*/ 29 w 11"/>
                  <a:gd name="T7" fmla="*/ 1 h 6"/>
                  <a:gd name="T8" fmla="*/ 17 w 11"/>
                  <a:gd name="T9" fmla="*/ 0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" h="6">
                    <a:moveTo>
                      <a:pt x="6" y="0"/>
                    </a:moveTo>
                    <a:cubicBezTo>
                      <a:pt x="4" y="2"/>
                      <a:pt x="2" y="4"/>
                      <a:pt x="0" y="6"/>
                    </a:cubicBezTo>
                    <a:cubicBezTo>
                      <a:pt x="2" y="5"/>
                      <a:pt x="5" y="5"/>
                      <a:pt x="7" y="4"/>
                    </a:cubicBezTo>
                    <a:cubicBezTo>
                      <a:pt x="8" y="3"/>
                      <a:pt x="10" y="2"/>
                      <a:pt x="11" y="1"/>
                    </a:cubicBezTo>
                    <a:cubicBezTo>
                      <a:pt x="9" y="0"/>
                      <a:pt x="7" y="0"/>
                      <a:pt x="6" y="0"/>
                    </a:cubicBezTo>
                  </a:path>
                </a:pathLst>
              </a:custGeom>
              <a:solidFill>
                <a:srgbClr val="B9B3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18" name="Freeform 1912">
                <a:extLst>
                  <a:ext uri="{FF2B5EF4-FFF2-40B4-BE49-F238E27FC236}">
                    <a16:creationId xmlns:a16="http://schemas.microsoft.com/office/drawing/2014/main" id="{B9AC1E3C-A89A-4FCA-9A8D-5E28E200835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828" y="3741"/>
                <a:ext cx="44" cy="70"/>
              </a:xfrm>
              <a:custGeom>
                <a:avLst/>
                <a:gdLst>
                  <a:gd name="T0" fmla="*/ 7 w 36"/>
                  <a:gd name="T1" fmla="*/ 126 h 57"/>
                  <a:gd name="T2" fmla="*/ 0 w 36"/>
                  <a:gd name="T3" fmla="*/ 130 h 57"/>
                  <a:gd name="T4" fmla="*/ 2 w 36"/>
                  <a:gd name="T5" fmla="*/ 130 h 57"/>
                  <a:gd name="T6" fmla="*/ 2 w 36"/>
                  <a:gd name="T7" fmla="*/ 130 h 57"/>
                  <a:gd name="T8" fmla="*/ 7 w 36"/>
                  <a:gd name="T9" fmla="*/ 126 h 57"/>
                  <a:gd name="T10" fmla="*/ 81 w 36"/>
                  <a:gd name="T11" fmla="*/ 0 h 57"/>
                  <a:gd name="T12" fmla="*/ 65 w 36"/>
                  <a:gd name="T13" fmla="*/ 17 h 57"/>
                  <a:gd name="T14" fmla="*/ 53 w 36"/>
                  <a:gd name="T15" fmla="*/ 50 h 57"/>
                  <a:gd name="T16" fmla="*/ 60 w 36"/>
                  <a:gd name="T17" fmla="*/ 50 h 57"/>
                  <a:gd name="T18" fmla="*/ 81 w 36"/>
                  <a:gd name="T19" fmla="*/ 7 h 57"/>
                  <a:gd name="T20" fmla="*/ 81 w 36"/>
                  <a:gd name="T21" fmla="*/ 0 h 5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6" h="57">
                    <a:moveTo>
                      <a:pt x="3" y="55"/>
                    </a:moveTo>
                    <a:cubicBezTo>
                      <a:pt x="2" y="56"/>
                      <a:pt x="1" y="56"/>
                      <a:pt x="0" y="57"/>
                    </a:cubicBezTo>
                    <a:cubicBezTo>
                      <a:pt x="1" y="57"/>
                      <a:pt x="2" y="57"/>
                      <a:pt x="2" y="57"/>
                    </a:cubicBezTo>
                    <a:cubicBezTo>
                      <a:pt x="2" y="57"/>
                      <a:pt x="2" y="57"/>
                      <a:pt x="2" y="57"/>
                    </a:cubicBezTo>
                    <a:cubicBezTo>
                      <a:pt x="2" y="56"/>
                      <a:pt x="3" y="56"/>
                      <a:pt x="3" y="55"/>
                    </a:cubicBezTo>
                    <a:moveTo>
                      <a:pt x="36" y="0"/>
                    </a:moveTo>
                    <a:cubicBezTo>
                      <a:pt x="33" y="2"/>
                      <a:pt x="31" y="5"/>
                      <a:pt x="29" y="7"/>
                    </a:cubicBezTo>
                    <a:cubicBezTo>
                      <a:pt x="26" y="13"/>
                      <a:pt x="24" y="18"/>
                      <a:pt x="24" y="22"/>
                    </a:cubicBezTo>
                    <a:cubicBezTo>
                      <a:pt x="25" y="22"/>
                      <a:pt x="26" y="22"/>
                      <a:pt x="27" y="22"/>
                    </a:cubicBezTo>
                    <a:cubicBezTo>
                      <a:pt x="30" y="16"/>
                      <a:pt x="35" y="10"/>
                      <a:pt x="36" y="3"/>
                    </a:cubicBezTo>
                    <a:cubicBezTo>
                      <a:pt x="36" y="2"/>
                      <a:pt x="36" y="1"/>
                      <a:pt x="36" y="0"/>
                    </a:cubicBezTo>
                  </a:path>
                </a:pathLst>
              </a:custGeom>
              <a:solidFill>
                <a:srgbClr val="A9A2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19" name="Freeform 1913">
                <a:extLst>
                  <a:ext uri="{FF2B5EF4-FFF2-40B4-BE49-F238E27FC236}">
                    <a16:creationId xmlns:a16="http://schemas.microsoft.com/office/drawing/2014/main" id="{BBF938E4-9E8B-4544-9F13-F2F7D1263C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3799"/>
                <a:ext cx="38" cy="20"/>
              </a:xfrm>
              <a:custGeom>
                <a:avLst/>
                <a:gdLst>
                  <a:gd name="T0" fmla="*/ 68 w 30"/>
                  <a:gd name="T1" fmla="*/ 0 h 16"/>
                  <a:gd name="T2" fmla="*/ 0 w 30"/>
                  <a:gd name="T3" fmla="*/ 39 h 16"/>
                  <a:gd name="T4" fmla="*/ 8 w 30"/>
                  <a:gd name="T5" fmla="*/ 39 h 16"/>
                  <a:gd name="T6" fmla="*/ 60 w 30"/>
                  <a:gd name="T7" fmla="*/ 25 h 16"/>
                  <a:gd name="T8" fmla="*/ 67 w 30"/>
                  <a:gd name="T9" fmla="*/ 20 h 16"/>
                  <a:gd name="T10" fmla="*/ 68 w 30"/>
                  <a:gd name="T11" fmla="*/ 0 h 1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0" h="16">
                    <a:moveTo>
                      <a:pt x="27" y="0"/>
                    </a:moveTo>
                    <a:cubicBezTo>
                      <a:pt x="16" y="6"/>
                      <a:pt x="8" y="11"/>
                      <a:pt x="0" y="16"/>
                    </a:cubicBezTo>
                    <a:cubicBezTo>
                      <a:pt x="1" y="16"/>
                      <a:pt x="2" y="16"/>
                      <a:pt x="3" y="16"/>
                    </a:cubicBezTo>
                    <a:cubicBezTo>
                      <a:pt x="12" y="13"/>
                      <a:pt x="20" y="11"/>
                      <a:pt x="23" y="10"/>
                    </a:cubicBezTo>
                    <a:cubicBezTo>
                      <a:pt x="24" y="9"/>
                      <a:pt x="25" y="9"/>
                      <a:pt x="26" y="8"/>
                    </a:cubicBezTo>
                    <a:cubicBezTo>
                      <a:pt x="30" y="5"/>
                      <a:pt x="29" y="2"/>
                      <a:pt x="27" y="0"/>
                    </a:cubicBezTo>
                  </a:path>
                </a:pathLst>
              </a:custGeom>
              <a:solidFill>
                <a:srgbClr val="CAC5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20" name="Freeform 1914">
                <a:extLst>
                  <a:ext uri="{FF2B5EF4-FFF2-40B4-BE49-F238E27FC236}">
                    <a16:creationId xmlns:a16="http://schemas.microsoft.com/office/drawing/2014/main" id="{D2EA9E28-A1BA-4177-BE78-230402584C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65" y="3755"/>
                <a:ext cx="10" cy="9"/>
              </a:xfrm>
              <a:custGeom>
                <a:avLst/>
                <a:gdLst>
                  <a:gd name="T0" fmla="*/ 16 w 8"/>
                  <a:gd name="T1" fmla="*/ 0 h 8"/>
                  <a:gd name="T2" fmla="*/ 0 w 8"/>
                  <a:gd name="T3" fmla="*/ 11 h 8"/>
                  <a:gd name="T4" fmla="*/ 0 w 8"/>
                  <a:gd name="T5" fmla="*/ 11 h 8"/>
                  <a:gd name="T6" fmla="*/ 6 w 8"/>
                  <a:gd name="T7" fmla="*/ 12 h 8"/>
                  <a:gd name="T8" fmla="*/ 20 w 8"/>
                  <a:gd name="T9" fmla="*/ 1 h 8"/>
                  <a:gd name="T10" fmla="*/ 16 w 8"/>
                  <a:gd name="T11" fmla="*/ 0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8" h="8">
                    <a:moveTo>
                      <a:pt x="6" y="0"/>
                    </a:moveTo>
                    <a:cubicBezTo>
                      <a:pt x="6" y="3"/>
                      <a:pt x="4" y="5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8"/>
                      <a:pt x="1" y="8"/>
                      <a:pt x="2" y="8"/>
                    </a:cubicBezTo>
                    <a:cubicBezTo>
                      <a:pt x="3" y="5"/>
                      <a:pt x="5" y="3"/>
                      <a:pt x="8" y="1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solidFill>
                <a:srgbClr val="B1AB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21" name="Freeform 1915">
                <a:extLst>
                  <a:ext uri="{FF2B5EF4-FFF2-40B4-BE49-F238E27FC236}">
                    <a16:creationId xmlns:a16="http://schemas.microsoft.com/office/drawing/2014/main" id="{E07C132E-06EF-48BF-9280-42E926C005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07" y="3826"/>
                <a:ext cx="9" cy="14"/>
              </a:xfrm>
              <a:custGeom>
                <a:avLst/>
                <a:gdLst>
                  <a:gd name="T0" fmla="*/ 17 w 7"/>
                  <a:gd name="T1" fmla="*/ 0 h 11"/>
                  <a:gd name="T2" fmla="*/ 0 w 7"/>
                  <a:gd name="T3" fmla="*/ 10 h 11"/>
                  <a:gd name="T4" fmla="*/ 19 w 7"/>
                  <a:gd name="T5" fmla="*/ 29 h 11"/>
                  <a:gd name="T6" fmla="*/ 17 w 7"/>
                  <a:gd name="T7" fmla="*/ 0 h 1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" h="11">
                    <a:moveTo>
                      <a:pt x="6" y="0"/>
                    </a:moveTo>
                    <a:cubicBezTo>
                      <a:pt x="4" y="1"/>
                      <a:pt x="2" y="3"/>
                      <a:pt x="0" y="4"/>
                    </a:cubicBezTo>
                    <a:cubicBezTo>
                      <a:pt x="1" y="7"/>
                      <a:pt x="3" y="9"/>
                      <a:pt x="7" y="11"/>
                    </a:cubicBezTo>
                    <a:cubicBezTo>
                      <a:pt x="6" y="8"/>
                      <a:pt x="6" y="4"/>
                      <a:pt x="6" y="0"/>
                    </a:cubicBezTo>
                  </a:path>
                </a:pathLst>
              </a:custGeom>
              <a:solidFill>
                <a:srgbClr val="CFCB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22" name="Freeform 1916">
                <a:extLst>
                  <a:ext uri="{FF2B5EF4-FFF2-40B4-BE49-F238E27FC236}">
                    <a16:creationId xmlns:a16="http://schemas.microsoft.com/office/drawing/2014/main" id="{791A3B01-36F3-444F-AA08-8CB68229782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754" y="3923"/>
                <a:ext cx="136" cy="15"/>
              </a:xfrm>
              <a:custGeom>
                <a:avLst/>
                <a:gdLst>
                  <a:gd name="T0" fmla="*/ 23 w 110"/>
                  <a:gd name="T1" fmla="*/ 23 h 12"/>
                  <a:gd name="T2" fmla="*/ 0 w 110"/>
                  <a:gd name="T3" fmla="*/ 30 h 12"/>
                  <a:gd name="T4" fmla="*/ 70 w 110"/>
                  <a:gd name="T5" fmla="*/ 29 h 12"/>
                  <a:gd name="T6" fmla="*/ 61 w 110"/>
                  <a:gd name="T7" fmla="*/ 29 h 12"/>
                  <a:gd name="T8" fmla="*/ 23 w 110"/>
                  <a:gd name="T9" fmla="*/ 23 h 12"/>
                  <a:gd name="T10" fmla="*/ 214 w 110"/>
                  <a:gd name="T11" fmla="*/ 0 h 12"/>
                  <a:gd name="T12" fmla="*/ 150 w 110"/>
                  <a:gd name="T13" fmla="*/ 20 h 12"/>
                  <a:gd name="T14" fmla="*/ 189 w 110"/>
                  <a:gd name="T15" fmla="*/ 18 h 12"/>
                  <a:gd name="T16" fmla="*/ 257 w 110"/>
                  <a:gd name="T17" fmla="*/ 6 h 12"/>
                  <a:gd name="T18" fmla="*/ 250 w 110"/>
                  <a:gd name="T19" fmla="*/ 1 h 12"/>
                  <a:gd name="T20" fmla="*/ 214 w 110"/>
                  <a:gd name="T21" fmla="*/ 0 h 1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10" h="12">
                    <a:moveTo>
                      <a:pt x="10" y="9"/>
                    </a:moveTo>
                    <a:cubicBezTo>
                      <a:pt x="7" y="10"/>
                      <a:pt x="4" y="11"/>
                      <a:pt x="0" y="12"/>
                    </a:cubicBezTo>
                    <a:cubicBezTo>
                      <a:pt x="10" y="12"/>
                      <a:pt x="20" y="12"/>
                      <a:pt x="30" y="11"/>
                    </a:cubicBezTo>
                    <a:cubicBezTo>
                      <a:pt x="29" y="11"/>
                      <a:pt x="27" y="11"/>
                      <a:pt x="26" y="11"/>
                    </a:cubicBezTo>
                    <a:cubicBezTo>
                      <a:pt x="20" y="10"/>
                      <a:pt x="15" y="9"/>
                      <a:pt x="10" y="9"/>
                    </a:cubicBezTo>
                    <a:moveTo>
                      <a:pt x="91" y="0"/>
                    </a:moveTo>
                    <a:cubicBezTo>
                      <a:pt x="82" y="3"/>
                      <a:pt x="74" y="6"/>
                      <a:pt x="64" y="8"/>
                    </a:cubicBezTo>
                    <a:cubicBezTo>
                      <a:pt x="70" y="8"/>
                      <a:pt x="75" y="7"/>
                      <a:pt x="81" y="7"/>
                    </a:cubicBezTo>
                    <a:cubicBezTo>
                      <a:pt x="91" y="6"/>
                      <a:pt x="102" y="4"/>
                      <a:pt x="110" y="2"/>
                    </a:cubicBezTo>
                    <a:cubicBezTo>
                      <a:pt x="109" y="2"/>
                      <a:pt x="108" y="2"/>
                      <a:pt x="107" y="1"/>
                    </a:cubicBezTo>
                    <a:cubicBezTo>
                      <a:pt x="102" y="1"/>
                      <a:pt x="96" y="0"/>
                      <a:pt x="91" y="0"/>
                    </a:cubicBezTo>
                  </a:path>
                </a:pathLst>
              </a:custGeom>
              <a:solidFill>
                <a:srgbClr val="A9A2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23" name="Freeform 1917">
                <a:extLst>
                  <a:ext uri="{FF2B5EF4-FFF2-40B4-BE49-F238E27FC236}">
                    <a16:creationId xmlns:a16="http://schemas.microsoft.com/office/drawing/2014/main" id="{8AF60D18-867B-4D5D-BABE-80C30097A0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66" y="3860"/>
                <a:ext cx="157" cy="65"/>
              </a:xfrm>
              <a:custGeom>
                <a:avLst/>
                <a:gdLst>
                  <a:gd name="T0" fmla="*/ 289 w 127"/>
                  <a:gd name="T1" fmla="*/ 0 h 53"/>
                  <a:gd name="T2" fmla="*/ 200 w 127"/>
                  <a:gd name="T3" fmla="*/ 33 h 53"/>
                  <a:gd name="T4" fmla="*/ 129 w 127"/>
                  <a:gd name="T5" fmla="*/ 49 h 53"/>
                  <a:gd name="T6" fmla="*/ 75 w 127"/>
                  <a:gd name="T7" fmla="*/ 80 h 53"/>
                  <a:gd name="T8" fmla="*/ 0 w 127"/>
                  <a:gd name="T9" fmla="*/ 115 h 53"/>
                  <a:gd name="T10" fmla="*/ 38 w 127"/>
                  <a:gd name="T11" fmla="*/ 118 h 53"/>
                  <a:gd name="T12" fmla="*/ 43 w 127"/>
                  <a:gd name="T13" fmla="*/ 120 h 53"/>
                  <a:gd name="T14" fmla="*/ 89 w 127"/>
                  <a:gd name="T15" fmla="*/ 78 h 53"/>
                  <a:gd name="T16" fmla="*/ 246 w 127"/>
                  <a:gd name="T17" fmla="*/ 33 h 53"/>
                  <a:gd name="T18" fmla="*/ 297 w 127"/>
                  <a:gd name="T19" fmla="*/ 22 h 53"/>
                  <a:gd name="T20" fmla="*/ 289 w 127"/>
                  <a:gd name="T21" fmla="*/ 0 h 5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27" h="53">
                    <a:moveTo>
                      <a:pt x="124" y="0"/>
                    </a:moveTo>
                    <a:cubicBezTo>
                      <a:pt x="111" y="6"/>
                      <a:pt x="92" y="13"/>
                      <a:pt x="86" y="15"/>
                    </a:cubicBezTo>
                    <a:cubicBezTo>
                      <a:pt x="78" y="18"/>
                      <a:pt x="66" y="20"/>
                      <a:pt x="55" y="22"/>
                    </a:cubicBezTo>
                    <a:cubicBezTo>
                      <a:pt x="47" y="26"/>
                      <a:pt x="39" y="30"/>
                      <a:pt x="32" y="35"/>
                    </a:cubicBezTo>
                    <a:cubicBezTo>
                      <a:pt x="22" y="40"/>
                      <a:pt x="12" y="46"/>
                      <a:pt x="0" y="51"/>
                    </a:cubicBezTo>
                    <a:cubicBezTo>
                      <a:pt x="5" y="51"/>
                      <a:pt x="11" y="52"/>
                      <a:pt x="16" y="52"/>
                    </a:cubicBezTo>
                    <a:cubicBezTo>
                      <a:pt x="17" y="53"/>
                      <a:pt x="18" y="53"/>
                      <a:pt x="19" y="53"/>
                    </a:cubicBezTo>
                    <a:cubicBezTo>
                      <a:pt x="31" y="50"/>
                      <a:pt x="39" y="44"/>
                      <a:pt x="38" y="34"/>
                    </a:cubicBezTo>
                    <a:cubicBezTo>
                      <a:pt x="75" y="31"/>
                      <a:pt x="78" y="25"/>
                      <a:pt x="105" y="15"/>
                    </a:cubicBezTo>
                    <a:cubicBezTo>
                      <a:pt x="113" y="12"/>
                      <a:pt x="120" y="10"/>
                      <a:pt x="127" y="10"/>
                    </a:cubicBezTo>
                    <a:cubicBezTo>
                      <a:pt x="126" y="7"/>
                      <a:pt x="125" y="3"/>
                      <a:pt x="124" y="0"/>
                    </a:cubicBezTo>
                  </a:path>
                </a:pathLst>
              </a:custGeom>
              <a:solidFill>
                <a:srgbClr val="B1AB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24" name="Freeform 1918">
                <a:extLst>
                  <a:ext uri="{FF2B5EF4-FFF2-40B4-BE49-F238E27FC236}">
                    <a16:creationId xmlns:a16="http://schemas.microsoft.com/office/drawing/2014/main" id="{9422CC65-049A-4405-B400-C952242574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2" y="3918"/>
                <a:ext cx="49" cy="5"/>
              </a:xfrm>
              <a:custGeom>
                <a:avLst/>
                <a:gdLst>
                  <a:gd name="T0" fmla="*/ 25 w 40"/>
                  <a:gd name="T1" fmla="*/ 0 h 4"/>
                  <a:gd name="T2" fmla="*/ 0 w 40"/>
                  <a:gd name="T3" fmla="*/ 8 h 4"/>
                  <a:gd name="T4" fmla="*/ 48 w 40"/>
                  <a:gd name="T5" fmla="*/ 10 h 4"/>
                  <a:gd name="T6" fmla="*/ 60 w 40"/>
                  <a:gd name="T7" fmla="*/ 10 h 4"/>
                  <a:gd name="T8" fmla="*/ 91 w 40"/>
                  <a:gd name="T9" fmla="*/ 8 h 4"/>
                  <a:gd name="T10" fmla="*/ 25 w 40"/>
                  <a:gd name="T11" fmla="*/ 0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0" h="4">
                    <a:moveTo>
                      <a:pt x="11" y="0"/>
                    </a:moveTo>
                    <a:cubicBezTo>
                      <a:pt x="8" y="1"/>
                      <a:pt x="4" y="2"/>
                      <a:pt x="0" y="3"/>
                    </a:cubicBezTo>
                    <a:cubicBezTo>
                      <a:pt x="8" y="3"/>
                      <a:pt x="15" y="3"/>
                      <a:pt x="21" y="4"/>
                    </a:cubicBezTo>
                    <a:cubicBezTo>
                      <a:pt x="23" y="4"/>
                      <a:pt x="25" y="4"/>
                      <a:pt x="27" y="4"/>
                    </a:cubicBezTo>
                    <a:cubicBezTo>
                      <a:pt x="32" y="4"/>
                      <a:pt x="36" y="4"/>
                      <a:pt x="40" y="3"/>
                    </a:cubicBezTo>
                    <a:cubicBezTo>
                      <a:pt x="31" y="2"/>
                      <a:pt x="21" y="1"/>
                      <a:pt x="11" y="0"/>
                    </a:cubicBezTo>
                  </a:path>
                </a:pathLst>
              </a:custGeom>
              <a:solidFill>
                <a:srgbClr val="A9A2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25" name="Freeform 1919">
                <a:extLst>
                  <a:ext uri="{FF2B5EF4-FFF2-40B4-BE49-F238E27FC236}">
                    <a16:creationId xmlns:a16="http://schemas.microsoft.com/office/drawing/2014/main" id="{1B7BE42B-B7F7-4CB3-857C-C080754238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16" y="3893"/>
                <a:ext cx="89" cy="28"/>
              </a:xfrm>
              <a:custGeom>
                <a:avLst/>
                <a:gdLst>
                  <a:gd name="T0" fmla="*/ 168 w 72"/>
                  <a:gd name="T1" fmla="*/ 0 h 23"/>
                  <a:gd name="T2" fmla="*/ 138 w 72"/>
                  <a:gd name="T3" fmla="*/ 18 h 23"/>
                  <a:gd name="T4" fmla="*/ 125 w 72"/>
                  <a:gd name="T5" fmla="*/ 16 h 23"/>
                  <a:gd name="T6" fmla="*/ 43 w 72"/>
                  <a:gd name="T7" fmla="*/ 34 h 23"/>
                  <a:gd name="T8" fmla="*/ 0 w 72"/>
                  <a:gd name="T9" fmla="*/ 43 h 23"/>
                  <a:gd name="T10" fmla="*/ 69 w 72"/>
                  <a:gd name="T11" fmla="*/ 50 h 23"/>
                  <a:gd name="T12" fmla="*/ 168 w 72"/>
                  <a:gd name="T13" fmla="*/ 0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2" h="23">
                    <a:moveTo>
                      <a:pt x="72" y="0"/>
                    </a:moveTo>
                    <a:cubicBezTo>
                      <a:pt x="67" y="2"/>
                      <a:pt x="62" y="5"/>
                      <a:pt x="60" y="8"/>
                    </a:cubicBezTo>
                    <a:cubicBezTo>
                      <a:pt x="58" y="8"/>
                      <a:pt x="56" y="8"/>
                      <a:pt x="53" y="7"/>
                    </a:cubicBezTo>
                    <a:cubicBezTo>
                      <a:pt x="48" y="16"/>
                      <a:pt x="34" y="13"/>
                      <a:pt x="19" y="16"/>
                    </a:cubicBezTo>
                    <a:cubicBezTo>
                      <a:pt x="13" y="17"/>
                      <a:pt x="6" y="19"/>
                      <a:pt x="0" y="20"/>
                    </a:cubicBezTo>
                    <a:cubicBezTo>
                      <a:pt x="10" y="21"/>
                      <a:pt x="20" y="22"/>
                      <a:pt x="29" y="23"/>
                    </a:cubicBezTo>
                    <a:cubicBezTo>
                      <a:pt x="46" y="19"/>
                      <a:pt x="58" y="10"/>
                      <a:pt x="72" y="0"/>
                    </a:cubicBezTo>
                  </a:path>
                </a:pathLst>
              </a:custGeom>
              <a:solidFill>
                <a:srgbClr val="B1AB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26" name="Freeform 1920">
                <a:extLst>
                  <a:ext uri="{FF2B5EF4-FFF2-40B4-BE49-F238E27FC236}">
                    <a16:creationId xmlns:a16="http://schemas.microsoft.com/office/drawing/2014/main" id="{073463BE-0F0C-4183-B120-91370AFD6C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6" y="3921"/>
                <a:ext cx="100" cy="15"/>
              </a:xfrm>
              <a:custGeom>
                <a:avLst/>
                <a:gdLst>
                  <a:gd name="T0" fmla="*/ 160 w 81"/>
                  <a:gd name="T1" fmla="*/ 0 h 12"/>
                  <a:gd name="T2" fmla="*/ 130 w 81"/>
                  <a:gd name="T3" fmla="*/ 1 h 12"/>
                  <a:gd name="T4" fmla="*/ 117 w 81"/>
                  <a:gd name="T5" fmla="*/ 1 h 12"/>
                  <a:gd name="T6" fmla="*/ 67 w 81"/>
                  <a:gd name="T7" fmla="*/ 0 h 12"/>
                  <a:gd name="T8" fmla="*/ 0 w 81"/>
                  <a:gd name="T9" fmla="*/ 25 h 12"/>
                  <a:gd name="T10" fmla="*/ 38 w 81"/>
                  <a:gd name="T11" fmla="*/ 30 h 12"/>
                  <a:gd name="T12" fmla="*/ 47 w 81"/>
                  <a:gd name="T13" fmla="*/ 30 h 12"/>
                  <a:gd name="T14" fmla="*/ 126 w 81"/>
                  <a:gd name="T15" fmla="*/ 23 h 12"/>
                  <a:gd name="T16" fmla="*/ 188 w 81"/>
                  <a:gd name="T17" fmla="*/ 1 h 12"/>
                  <a:gd name="T18" fmla="*/ 160 w 81"/>
                  <a:gd name="T19" fmla="*/ 0 h 1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81" h="12">
                    <a:moveTo>
                      <a:pt x="69" y="0"/>
                    </a:moveTo>
                    <a:cubicBezTo>
                      <a:pt x="65" y="1"/>
                      <a:pt x="61" y="1"/>
                      <a:pt x="56" y="1"/>
                    </a:cubicBezTo>
                    <a:cubicBezTo>
                      <a:pt x="54" y="1"/>
                      <a:pt x="52" y="1"/>
                      <a:pt x="50" y="1"/>
                    </a:cubicBezTo>
                    <a:cubicBezTo>
                      <a:pt x="44" y="0"/>
                      <a:pt x="37" y="0"/>
                      <a:pt x="29" y="0"/>
                    </a:cubicBezTo>
                    <a:cubicBezTo>
                      <a:pt x="19" y="3"/>
                      <a:pt x="10" y="6"/>
                      <a:pt x="0" y="10"/>
                    </a:cubicBezTo>
                    <a:cubicBezTo>
                      <a:pt x="5" y="10"/>
                      <a:pt x="10" y="11"/>
                      <a:pt x="16" y="12"/>
                    </a:cubicBezTo>
                    <a:cubicBezTo>
                      <a:pt x="17" y="12"/>
                      <a:pt x="19" y="12"/>
                      <a:pt x="20" y="12"/>
                    </a:cubicBezTo>
                    <a:cubicBezTo>
                      <a:pt x="32" y="11"/>
                      <a:pt x="43" y="10"/>
                      <a:pt x="54" y="9"/>
                    </a:cubicBezTo>
                    <a:cubicBezTo>
                      <a:pt x="64" y="7"/>
                      <a:pt x="72" y="4"/>
                      <a:pt x="81" y="1"/>
                    </a:cubicBezTo>
                    <a:cubicBezTo>
                      <a:pt x="77" y="0"/>
                      <a:pt x="73" y="0"/>
                      <a:pt x="69" y="0"/>
                    </a:cubicBezTo>
                  </a:path>
                </a:pathLst>
              </a:custGeom>
              <a:solidFill>
                <a:srgbClr val="CAC5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27" name="Freeform 1921">
                <a:extLst>
                  <a:ext uri="{FF2B5EF4-FFF2-40B4-BE49-F238E27FC236}">
                    <a16:creationId xmlns:a16="http://schemas.microsoft.com/office/drawing/2014/main" id="{33C43193-D8CA-4E9C-B95C-64854C29B1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51" y="3887"/>
                <a:ext cx="83" cy="36"/>
              </a:xfrm>
              <a:custGeom>
                <a:avLst/>
                <a:gdLst>
                  <a:gd name="T0" fmla="*/ 159 w 67"/>
                  <a:gd name="T1" fmla="*/ 0 h 29"/>
                  <a:gd name="T2" fmla="*/ 102 w 67"/>
                  <a:gd name="T3" fmla="*/ 11 h 29"/>
                  <a:gd name="T4" fmla="*/ 0 w 67"/>
                  <a:gd name="T5" fmla="*/ 66 h 29"/>
                  <a:gd name="T6" fmla="*/ 30 w 67"/>
                  <a:gd name="T7" fmla="*/ 70 h 29"/>
                  <a:gd name="T8" fmla="*/ 104 w 67"/>
                  <a:gd name="T9" fmla="*/ 31 h 29"/>
                  <a:gd name="T10" fmla="*/ 159 w 67"/>
                  <a:gd name="T11" fmla="*/ 0 h 2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7" h="29">
                    <a:moveTo>
                      <a:pt x="67" y="0"/>
                    </a:moveTo>
                    <a:cubicBezTo>
                      <a:pt x="59" y="1"/>
                      <a:pt x="50" y="3"/>
                      <a:pt x="43" y="5"/>
                    </a:cubicBezTo>
                    <a:cubicBezTo>
                      <a:pt x="29" y="15"/>
                      <a:pt x="17" y="24"/>
                      <a:pt x="0" y="28"/>
                    </a:cubicBezTo>
                    <a:cubicBezTo>
                      <a:pt x="4" y="28"/>
                      <a:pt x="8" y="28"/>
                      <a:pt x="12" y="29"/>
                    </a:cubicBezTo>
                    <a:cubicBezTo>
                      <a:pt x="24" y="24"/>
                      <a:pt x="34" y="18"/>
                      <a:pt x="44" y="13"/>
                    </a:cubicBezTo>
                    <a:cubicBezTo>
                      <a:pt x="51" y="8"/>
                      <a:pt x="59" y="4"/>
                      <a:pt x="67" y="0"/>
                    </a:cubicBezTo>
                  </a:path>
                </a:pathLst>
              </a:custGeom>
              <a:solidFill>
                <a:srgbClr val="CFCB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28" name="Freeform 1922">
                <a:extLst>
                  <a:ext uri="{FF2B5EF4-FFF2-40B4-BE49-F238E27FC236}">
                    <a16:creationId xmlns:a16="http://schemas.microsoft.com/office/drawing/2014/main" id="{02A54ACC-5B5A-45C1-8E84-22B81DA53AA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338" y="3753"/>
                <a:ext cx="56" cy="24"/>
              </a:xfrm>
              <a:custGeom>
                <a:avLst/>
                <a:gdLst>
                  <a:gd name="T0" fmla="*/ 68 w 45"/>
                  <a:gd name="T1" fmla="*/ 25 h 19"/>
                  <a:gd name="T2" fmla="*/ 81 w 45"/>
                  <a:gd name="T3" fmla="*/ 40 h 19"/>
                  <a:gd name="T4" fmla="*/ 106 w 45"/>
                  <a:gd name="T5" fmla="*/ 48 h 19"/>
                  <a:gd name="T6" fmla="*/ 68 w 45"/>
                  <a:gd name="T7" fmla="*/ 25 h 19"/>
                  <a:gd name="T8" fmla="*/ 0 w 45"/>
                  <a:gd name="T9" fmla="*/ 1 h 19"/>
                  <a:gd name="T10" fmla="*/ 2 w 45"/>
                  <a:gd name="T11" fmla="*/ 8 h 19"/>
                  <a:gd name="T12" fmla="*/ 14 w 45"/>
                  <a:gd name="T13" fmla="*/ 13 h 19"/>
                  <a:gd name="T14" fmla="*/ 30 w 45"/>
                  <a:gd name="T15" fmla="*/ 13 h 19"/>
                  <a:gd name="T16" fmla="*/ 0 w 45"/>
                  <a:gd name="T17" fmla="*/ 1 h 19"/>
                  <a:gd name="T18" fmla="*/ 90 w 45"/>
                  <a:gd name="T19" fmla="*/ 0 h 19"/>
                  <a:gd name="T20" fmla="*/ 49 w 45"/>
                  <a:gd name="T21" fmla="*/ 16 h 19"/>
                  <a:gd name="T22" fmla="*/ 61 w 45"/>
                  <a:gd name="T23" fmla="*/ 18 h 19"/>
                  <a:gd name="T24" fmla="*/ 61 w 45"/>
                  <a:gd name="T25" fmla="*/ 18 h 19"/>
                  <a:gd name="T26" fmla="*/ 96 w 45"/>
                  <a:gd name="T27" fmla="*/ 13 h 19"/>
                  <a:gd name="T28" fmla="*/ 95 w 45"/>
                  <a:gd name="T29" fmla="*/ 0 h 19"/>
                  <a:gd name="T30" fmla="*/ 90 w 45"/>
                  <a:gd name="T31" fmla="*/ 0 h 19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45" h="19">
                    <a:moveTo>
                      <a:pt x="28" y="10"/>
                    </a:moveTo>
                    <a:cubicBezTo>
                      <a:pt x="30" y="12"/>
                      <a:pt x="31" y="14"/>
                      <a:pt x="34" y="16"/>
                    </a:cubicBezTo>
                    <a:cubicBezTo>
                      <a:pt x="36" y="18"/>
                      <a:pt x="40" y="19"/>
                      <a:pt x="44" y="19"/>
                    </a:cubicBezTo>
                    <a:cubicBezTo>
                      <a:pt x="45" y="14"/>
                      <a:pt x="36" y="12"/>
                      <a:pt x="28" y="10"/>
                    </a:cubicBezTo>
                    <a:moveTo>
                      <a:pt x="0" y="1"/>
                    </a:moveTo>
                    <a:cubicBezTo>
                      <a:pt x="1" y="2"/>
                      <a:pt x="1" y="2"/>
                      <a:pt x="2" y="3"/>
                    </a:cubicBezTo>
                    <a:cubicBezTo>
                      <a:pt x="3" y="3"/>
                      <a:pt x="5" y="4"/>
                      <a:pt x="6" y="5"/>
                    </a:cubicBezTo>
                    <a:cubicBezTo>
                      <a:pt x="8" y="5"/>
                      <a:pt x="10" y="5"/>
                      <a:pt x="12" y="5"/>
                    </a:cubicBezTo>
                    <a:cubicBezTo>
                      <a:pt x="8" y="3"/>
                      <a:pt x="4" y="2"/>
                      <a:pt x="0" y="1"/>
                    </a:cubicBezTo>
                    <a:moveTo>
                      <a:pt x="38" y="0"/>
                    </a:moveTo>
                    <a:cubicBezTo>
                      <a:pt x="30" y="0"/>
                      <a:pt x="24" y="3"/>
                      <a:pt x="20" y="6"/>
                    </a:cubicBezTo>
                    <a:cubicBezTo>
                      <a:pt x="22" y="6"/>
                      <a:pt x="23" y="6"/>
                      <a:pt x="25" y="7"/>
                    </a:cubicBezTo>
                    <a:cubicBezTo>
                      <a:pt x="25" y="7"/>
                      <a:pt x="25" y="7"/>
                      <a:pt x="25" y="7"/>
                    </a:cubicBezTo>
                    <a:cubicBezTo>
                      <a:pt x="30" y="7"/>
                      <a:pt x="34" y="5"/>
                      <a:pt x="40" y="5"/>
                    </a:cubicBezTo>
                    <a:cubicBezTo>
                      <a:pt x="39" y="4"/>
                      <a:pt x="39" y="2"/>
                      <a:pt x="39" y="0"/>
                    </a:cubicBezTo>
                    <a:cubicBezTo>
                      <a:pt x="39" y="0"/>
                      <a:pt x="38" y="0"/>
                      <a:pt x="38" y="0"/>
                    </a:cubicBezTo>
                  </a:path>
                </a:pathLst>
              </a:custGeom>
              <a:solidFill>
                <a:srgbClr val="A9A2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29" name="Freeform 1923">
                <a:extLst>
                  <a:ext uri="{FF2B5EF4-FFF2-40B4-BE49-F238E27FC236}">
                    <a16:creationId xmlns:a16="http://schemas.microsoft.com/office/drawing/2014/main" id="{EE2025F5-AF1D-44F1-9972-E69E1CF69B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6" y="3760"/>
                <a:ext cx="47" cy="19"/>
              </a:xfrm>
              <a:custGeom>
                <a:avLst/>
                <a:gdLst>
                  <a:gd name="T0" fmla="*/ 14 w 38"/>
                  <a:gd name="T1" fmla="*/ 0 h 16"/>
                  <a:gd name="T2" fmla="*/ 0 w 38"/>
                  <a:gd name="T3" fmla="*/ 0 h 16"/>
                  <a:gd name="T4" fmla="*/ 30 w 38"/>
                  <a:gd name="T5" fmla="*/ 21 h 16"/>
                  <a:gd name="T6" fmla="*/ 26 w 38"/>
                  <a:gd name="T7" fmla="*/ 24 h 16"/>
                  <a:gd name="T8" fmla="*/ 78 w 38"/>
                  <a:gd name="T9" fmla="*/ 32 h 16"/>
                  <a:gd name="T10" fmla="*/ 88 w 38"/>
                  <a:gd name="T11" fmla="*/ 32 h 16"/>
                  <a:gd name="T12" fmla="*/ 89 w 38"/>
                  <a:gd name="T13" fmla="*/ 29 h 16"/>
                  <a:gd name="T14" fmla="*/ 66 w 38"/>
                  <a:gd name="T15" fmla="*/ 21 h 16"/>
                  <a:gd name="T16" fmla="*/ 51 w 38"/>
                  <a:gd name="T17" fmla="*/ 10 h 16"/>
                  <a:gd name="T18" fmla="*/ 38 w 38"/>
                  <a:gd name="T19" fmla="*/ 7 h 16"/>
                  <a:gd name="T20" fmla="*/ 46 w 38"/>
                  <a:gd name="T21" fmla="*/ 2 h 16"/>
                  <a:gd name="T22" fmla="*/ 46 w 38"/>
                  <a:gd name="T23" fmla="*/ 2 h 16"/>
                  <a:gd name="T24" fmla="*/ 32 w 38"/>
                  <a:gd name="T25" fmla="*/ 1 h 16"/>
                  <a:gd name="T26" fmla="*/ 24 w 38"/>
                  <a:gd name="T27" fmla="*/ 8 h 16"/>
                  <a:gd name="T28" fmla="*/ 14 w 38"/>
                  <a:gd name="T29" fmla="*/ 0 h 1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38" h="16">
                    <a:moveTo>
                      <a:pt x="6" y="0"/>
                    </a:moveTo>
                    <a:cubicBezTo>
                      <a:pt x="4" y="0"/>
                      <a:pt x="2" y="0"/>
                      <a:pt x="0" y="0"/>
                    </a:cubicBezTo>
                    <a:cubicBezTo>
                      <a:pt x="6" y="4"/>
                      <a:pt x="14" y="9"/>
                      <a:pt x="12" y="11"/>
                    </a:cubicBezTo>
                    <a:cubicBezTo>
                      <a:pt x="12" y="11"/>
                      <a:pt x="12" y="12"/>
                      <a:pt x="11" y="12"/>
                    </a:cubicBezTo>
                    <a:cubicBezTo>
                      <a:pt x="18" y="14"/>
                      <a:pt x="25" y="16"/>
                      <a:pt x="33" y="16"/>
                    </a:cubicBezTo>
                    <a:cubicBezTo>
                      <a:pt x="34" y="16"/>
                      <a:pt x="36" y="16"/>
                      <a:pt x="37" y="16"/>
                    </a:cubicBezTo>
                    <a:cubicBezTo>
                      <a:pt x="37" y="15"/>
                      <a:pt x="37" y="15"/>
                      <a:pt x="38" y="14"/>
                    </a:cubicBezTo>
                    <a:cubicBezTo>
                      <a:pt x="34" y="14"/>
                      <a:pt x="30" y="13"/>
                      <a:pt x="28" y="11"/>
                    </a:cubicBezTo>
                    <a:cubicBezTo>
                      <a:pt x="25" y="9"/>
                      <a:pt x="24" y="7"/>
                      <a:pt x="22" y="5"/>
                    </a:cubicBezTo>
                    <a:cubicBezTo>
                      <a:pt x="20" y="4"/>
                      <a:pt x="18" y="3"/>
                      <a:pt x="16" y="3"/>
                    </a:cubicBezTo>
                    <a:cubicBezTo>
                      <a:pt x="17" y="3"/>
                      <a:pt x="18" y="3"/>
                      <a:pt x="19" y="2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17" y="1"/>
                      <a:pt x="16" y="1"/>
                      <a:pt x="14" y="1"/>
                    </a:cubicBezTo>
                    <a:cubicBezTo>
                      <a:pt x="12" y="2"/>
                      <a:pt x="11" y="3"/>
                      <a:pt x="10" y="4"/>
                    </a:cubicBezTo>
                    <a:cubicBezTo>
                      <a:pt x="9" y="2"/>
                      <a:pt x="7" y="1"/>
                      <a:pt x="6" y="0"/>
                    </a:cubicBezTo>
                  </a:path>
                </a:pathLst>
              </a:custGeom>
              <a:solidFill>
                <a:srgbClr val="CAC5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30" name="Freeform 1924">
                <a:extLst>
                  <a:ext uri="{FF2B5EF4-FFF2-40B4-BE49-F238E27FC236}">
                    <a16:creationId xmlns:a16="http://schemas.microsoft.com/office/drawing/2014/main" id="{ABD60E32-2E06-41C8-9699-9CA2027E09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0" y="3769"/>
                <a:ext cx="40" cy="7"/>
              </a:xfrm>
              <a:custGeom>
                <a:avLst/>
                <a:gdLst>
                  <a:gd name="T0" fmla="*/ 0 w 33"/>
                  <a:gd name="T1" fmla="*/ 0 h 5"/>
                  <a:gd name="T2" fmla="*/ 1 w 33"/>
                  <a:gd name="T3" fmla="*/ 1 h 5"/>
                  <a:gd name="T4" fmla="*/ 68 w 33"/>
                  <a:gd name="T5" fmla="*/ 20 h 5"/>
                  <a:gd name="T6" fmla="*/ 70 w 33"/>
                  <a:gd name="T7" fmla="*/ 15 h 5"/>
                  <a:gd name="T8" fmla="*/ 61 w 33"/>
                  <a:gd name="T9" fmla="*/ 8 h 5"/>
                  <a:gd name="T10" fmla="*/ 57 w 33"/>
                  <a:gd name="T11" fmla="*/ 8 h 5"/>
                  <a:gd name="T12" fmla="*/ 0 w 33"/>
                  <a:gd name="T13" fmla="*/ 0 h 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3" h="5">
                    <a:moveTo>
                      <a:pt x="0" y="0"/>
                    </a:moveTo>
                    <a:cubicBezTo>
                      <a:pt x="0" y="1"/>
                      <a:pt x="1" y="1"/>
                      <a:pt x="1" y="1"/>
                    </a:cubicBezTo>
                    <a:cubicBezTo>
                      <a:pt x="10" y="3"/>
                      <a:pt x="21" y="4"/>
                      <a:pt x="31" y="5"/>
                    </a:cubicBezTo>
                    <a:cubicBezTo>
                      <a:pt x="31" y="5"/>
                      <a:pt x="32" y="5"/>
                      <a:pt x="33" y="4"/>
                    </a:cubicBezTo>
                    <a:cubicBezTo>
                      <a:pt x="31" y="4"/>
                      <a:pt x="30" y="3"/>
                      <a:pt x="28" y="2"/>
                    </a:cubicBezTo>
                    <a:cubicBezTo>
                      <a:pt x="27" y="2"/>
                      <a:pt x="26" y="2"/>
                      <a:pt x="26" y="2"/>
                    </a:cubicBezTo>
                    <a:cubicBezTo>
                      <a:pt x="17" y="2"/>
                      <a:pt x="9" y="1"/>
                      <a:pt x="0" y="0"/>
                    </a:cubicBezTo>
                  </a:path>
                </a:pathLst>
              </a:custGeom>
              <a:solidFill>
                <a:srgbClr val="796F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31" name="Freeform 1925">
                <a:extLst>
                  <a:ext uri="{FF2B5EF4-FFF2-40B4-BE49-F238E27FC236}">
                    <a16:creationId xmlns:a16="http://schemas.microsoft.com/office/drawing/2014/main" id="{242E4A6F-C9BD-432C-89B3-02E87336E7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6" y="3769"/>
                <a:ext cx="5" cy="2"/>
              </a:xfrm>
              <a:custGeom>
                <a:avLst/>
                <a:gdLst>
                  <a:gd name="T0" fmla="*/ 0 w 4"/>
                  <a:gd name="T1" fmla="*/ 0 h 1"/>
                  <a:gd name="T2" fmla="*/ 10 w 4"/>
                  <a:gd name="T3" fmla="*/ 16 h 1"/>
                  <a:gd name="T4" fmla="*/ 8 w 4"/>
                  <a:gd name="T5" fmla="*/ 0 h 1"/>
                  <a:gd name="T6" fmla="*/ 0 w 4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0" y="0"/>
                    </a:moveTo>
                    <a:cubicBezTo>
                      <a:pt x="1" y="0"/>
                      <a:pt x="2" y="1"/>
                      <a:pt x="4" y="1"/>
                    </a:cubicBezTo>
                    <a:cubicBezTo>
                      <a:pt x="4" y="1"/>
                      <a:pt x="3" y="1"/>
                      <a:pt x="3" y="0"/>
                    </a:cubicBezTo>
                    <a:cubicBezTo>
                      <a:pt x="2" y="0"/>
                      <a:pt x="1" y="0"/>
                      <a:pt x="0" y="0"/>
                    </a:cubicBezTo>
                  </a:path>
                </a:pathLst>
              </a:custGeom>
              <a:solidFill>
                <a:srgbClr val="847C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32" name="Freeform 1926">
                <a:extLst>
                  <a:ext uri="{FF2B5EF4-FFF2-40B4-BE49-F238E27FC236}">
                    <a16:creationId xmlns:a16="http://schemas.microsoft.com/office/drawing/2014/main" id="{53F893C7-2ED6-46C9-858E-03169261F2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14" y="3761"/>
                <a:ext cx="50" cy="11"/>
              </a:xfrm>
              <a:custGeom>
                <a:avLst/>
                <a:gdLst>
                  <a:gd name="T0" fmla="*/ 9 w 41"/>
                  <a:gd name="T1" fmla="*/ 0 h 9"/>
                  <a:gd name="T2" fmla="*/ 0 w 41"/>
                  <a:gd name="T3" fmla="*/ 0 h 9"/>
                  <a:gd name="T4" fmla="*/ 29 w 41"/>
                  <a:gd name="T5" fmla="*/ 16 h 9"/>
                  <a:gd name="T6" fmla="*/ 88 w 41"/>
                  <a:gd name="T7" fmla="*/ 20 h 9"/>
                  <a:gd name="T8" fmla="*/ 90 w 41"/>
                  <a:gd name="T9" fmla="*/ 20 h 9"/>
                  <a:gd name="T10" fmla="*/ 77 w 41"/>
                  <a:gd name="T11" fmla="*/ 16 h 9"/>
                  <a:gd name="T12" fmla="*/ 27 w 41"/>
                  <a:gd name="T13" fmla="*/ 1 h 9"/>
                  <a:gd name="T14" fmla="*/ 9 w 41"/>
                  <a:gd name="T15" fmla="*/ 0 h 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1" h="9">
                    <a:moveTo>
                      <a:pt x="4" y="0"/>
                    </a:moveTo>
                    <a:cubicBezTo>
                      <a:pt x="3" y="0"/>
                      <a:pt x="1" y="0"/>
                      <a:pt x="0" y="0"/>
                    </a:cubicBezTo>
                    <a:cubicBezTo>
                      <a:pt x="5" y="3"/>
                      <a:pt x="9" y="5"/>
                      <a:pt x="13" y="7"/>
                    </a:cubicBezTo>
                    <a:cubicBezTo>
                      <a:pt x="22" y="8"/>
                      <a:pt x="30" y="9"/>
                      <a:pt x="39" y="9"/>
                    </a:cubicBezTo>
                    <a:cubicBezTo>
                      <a:pt x="39" y="9"/>
                      <a:pt x="40" y="9"/>
                      <a:pt x="41" y="9"/>
                    </a:cubicBezTo>
                    <a:cubicBezTo>
                      <a:pt x="39" y="8"/>
                      <a:pt x="37" y="8"/>
                      <a:pt x="35" y="7"/>
                    </a:cubicBezTo>
                    <a:cubicBezTo>
                      <a:pt x="28" y="5"/>
                      <a:pt x="20" y="3"/>
                      <a:pt x="12" y="1"/>
                    </a:cubicBezTo>
                    <a:cubicBezTo>
                      <a:pt x="9" y="0"/>
                      <a:pt x="7" y="0"/>
                      <a:pt x="4" y="0"/>
                    </a:cubicBezTo>
                  </a:path>
                </a:pathLst>
              </a:custGeom>
              <a:solidFill>
                <a:srgbClr val="A9A2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33" name="Freeform 1927">
                <a:extLst>
                  <a:ext uri="{FF2B5EF4-FFF2-40B4-BE49-F238E27FC236}">
                    <a16:creationId xmlns:a16="http://schemas.microsoft.com/office/drawing/2014/main" id="{9D20950B-7EDD-45EB-8108-9DEFFE8E2D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10" y="3761"/>
                <a:ext cx="20" cy="8"/>
              </a:xfrm>
              <a:custGeom>
                <a:avLst/>
                <a:gdLst>
                  <a:gd name="T0" fmla="*/ 8 w 16"/>
                  <a:gd name="T1" fmla="*/ 0 h 7"/>
                  <a:gd name="T2" fmla="*/ 0 w 16"/>
                  <a:gd name="T3" fmla="*/ 1 h 7"/>
                  <a:gd name="T4" fmla="*/ 31 w 16"/>
                  <a:gd name="T5" fmla="*/ 11 h 7"/>
                  <a:gd name="T6" fmla="*/ 39 w 16"/>
                  <a:gd name="T7" fmla="*/ 11 h 7"/>
                  <a:gd name="T8" fmla="*/ 8 w 16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6" h="7">
                    <a:moveTo>
                      <a:pt x="3" y="0"/>
                    </a:moveTo>
                    <a:cubicBezTo>
                      <a:pt x="2" y="1"/>
                      <a:pt x="1" y="1"/>
                      <a:pt x="0" y="1"/>
                    </a:cubicBezTo>
                    <a:cubicBezTo>
                      <a:pt x="2" y="4"/>
                      <a:pt x="7" y="6"/>
                      <a:pt x="13" y="7"/>
                    </a:cubicBezTo>
                    <a:cubicBezTo>
                      <a:pt x="14" y="7"/>
                      <a:pt x="15" y="7"/>
                      <a:pt x="16" y="7"/>
                    </a:cubicBezTo>
                    <a:cubicBezTo>
                      <a:pt x="12" y="5"/>
                      <a:pt x="8" y="3"/>
                      <a:pt x="3" y="0"/>
                    </a:cubicBezTo>
                  </a:path>
                </a:pathLst>
              </a:custGeom>
              <a:solidFill>
                <a:srgbClr val="B1AB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34" name="Freeform 1928">
                <a:extLst>
                  <a:ext uri="{FF2B5EF4-FFF2-40B4-BE49-F238E27FC236}">
                    <a16:creationId xmlns:a16="http://schemas.microsoft.com/office/drawing/2014/main" id="{AD57434B-7347-4884-B0AC-E7F65DED133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268" y="3774"/>
                <a:ext cx="70" cy="35"/>
              </a:xfrm>
              <a:custGeom>
                <a:avLst/>
                <a:gdLst>
                  <a:gd name="T0" fmla="*/ 21 w 57"/>
                  <a:gd name="T1" fmla="*/ 64 h 28"/>
                  <a:gd name="T2" fmla="*/ 27 w 57"/>
                  <a:gd name="T3" fmla="*/ 69 h 28"/>
                  <a:gd name="T4" fmla="*/ 32 w 57"/>
                  <a:gd name="T5" fmla="*/ 64 h 28"/>
                  <a:gd name="T6" fmla="*/ 31 w 57"/>
                  <a:gd name="T7" fmla="*/ 64 h 28"/>
                  <a:gd name="T8" fmla="*/ 21 w 57"/>
                  <a:gd name="T9" fmla="*/ 64 h 28"/>
                  <a:gd name="T10" fmla="*/ 130 w 57"/>
                  <a:gd name="T11" fmla="*/ 45 h 28"/>
                  <a:gd name="T12" fmla="*/ 128 w 57"/>
                  <a:gd name="T13" fmla="*/ 48 h 28"/>
                  <a:gd name="T14" fmla="*/ 130 w 57"/>
                  <a:gd name="T15" fmla="*/ 48 h 28"/>
                  <a:gd name="T16" fmla="*/ 130 w 57"/>
                  <a:gd name="T17" fmla="*/ 45 h 28"/>
                  <a:gd name="T18" fmla="*/ 2 w 57"/>
                  <a:gd name="T19" fmla="*/ 0 h 28"/>
                  <a:gd name="T20" fmla="*/ 0 w 57"/>
                  <a:gd name="T21" fmla="*/ 1 h 28"/>
                  <a:gd name="T22" fmla="*/ 14 w 57"/>
                  <a:gd name="T23" fmla="*/ 6 h 28"/>
                  <a:gd name="T24" fmla="*/ 2 w 57"/>
                  <a:gd name="T25" fmla="*/ 0 h 2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57" h="28">
                    <a:moveTo>
                      <a:pt x="9" y="26"/>
                    </a:moveTo>
                    <a:cubicBezTo>
                      <a:pt x="10" y="27"/>
                      <a:pt x="11" y="27"/>
                      <a:pt x="12" y="28"/>
                    </a:cubicBezTo>
                    <a:cubicBezTo>
                      <a:pt x="13" y="27"/>
                      <a:pt x="14" y="27"/>
                      <a:pt x="14" y="26"/>
                    </a:cubicBezTo>
                    <a:cubicBezTo>
                      <a:pt x="14" y="26"/>
                      <a:pt x="14" y="26"/>
                      <a:pt x="13" y="26"/>
                    </a:cubicBezTo>
                    <a:cubicBezTo>
                      <a:pt x="12" y="26"/>
                      <a:pt x="11" y="26"/>
                      <a:pt x="9" y="26"/>
                    </a:cubicBezTo>
                    <a:moveTo>
                      <a:pt x="57" y="18"/>
                    </a:moveTo>
                    <a:cubicBezTo>
                      <a:pt x="57" y="18"/>
                      <a:pt x="57" y="19"/>
                      <a:pt x="56" y="19"/>
                    </a:cubicBezTo>
                    <a:cubicBezTo>
                      <a:pt x="57" y="19"/>
                      <a:pt x="57" y="19"/>
                      <a:pt x="57" y="19"/>
                    </a:cubicBezTo>
                    <a:cubicBezTo>
                      <a:pt x="57" y="19"/>
                      <a:pt x="57" y="18"/>
                      <a:pt x="57" y="18"/>
                    </a:cubicBezTo>
                    <a:moveTo>
                      <a:pt x="2" y="0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2" y="2"/>
                      <a:pt x="4" y="2"/>
                      <a:pt x="6" y="2"/>
                    </a:cubicBezTo>
                    <a:cubicBezTo>
                      <a:pt x="4" y="2"/>
                      <a:pt x="3" y="1"/>
                      <a:pt x="2" y="0"/>
                    </a:cubicBezTo>
                  </a:path>
                </a:pathLst>
              </a:custGeom>
              <a:solidFill>
                <a:srgbClr val="A9A2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35" name="Freeform 1929">
                <a:extLst>
                  <a:ext uri="{FF2B5EF4-FFF2-40B4-BE49-F238E27FC236}">
                    <a16:creationId xmlns:a16="http://schemas.microsoft.com/office/drawing/2014/main" id="{D7BE4002-768A-42E4-857A-17E884E707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2" y="3797"/>
                <a:ext cx="31" cy="22"/>
              </a:xfrm>
              <a:custGeom>
                <a:avLst/>
                <a:gdLst>
                  <a:gd name="T0" fmla="*/ 26 w 25"/>
                  <a:gd name="T1" fmla="*/ 0 h 18"/>
                  <a:gd name="T2" fmla="*/ 26 w 25"/>
                  <a:gd name="T3" fmla="*/ 18 h 18"/>
                  <a:gd name="T4" fmla="*/ 1 w 25"/>
                  <a:gd name="T5" fmla="*/ 40 h 18"/>
                  <a:gd name="T6" fmla="*/ 58 w 25"/>
                  <a:gd name="T7" fmla="*/ 22 h 18"/>
                  <a:gd name="T8" fmla="*/ 51 w 25"/>
                  <a:gd name="T9" fmla="*/ 18 h 18"/>
                  <a:gd name="T10" fmla="*/ 40 w 25"/>
                  <a:gd name="T11" fmla="*/ 16 h 18"/>
                  <a:gd name="T12" fmla="*/ 26 w 25"/>
                  <a:gd name="T13" fmla="*/ 0 h 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5" h="18">
                    <a:moveTo>
                      <a:pt x="11" y="0"/>
                    </a:moveTo>
                    <a:cubicBezTo>
                      <a:pt x="8" y="2"/>
                      <a:pt x="7" y="5"/>
                      <a:pt x="11" y="8"/>
                    </a:cubicBezTo>
                    <a:cubicBezTo>
                      <a:pt x="2" y="11"/>
                      <a:pt x="0" y="13"/>
                      <a:pt x="1" y="18"/>
                    </a:cubicBezTo>
                    <a:cubicBezTo>
                      <a:pt x="10" y="18"/>
                      <a:pt x="18" y="14"/>
                      <a:pt x="25" y="10"/>
                    </a:cubicBezTo>
                    <a:cubicBezTo>
                      <a:pt x="24" y="9"/>
                      <a:pt x="23" y="9"/>
                      <a:pt x="22" y="8"/>
                    </a:cubicBezTo>
                    <a:cubicBezTo>
                      <a:pt x="21" y="8"/>
                      <a:pt x="19" y="7"/>
                      <a:pt x="17" y="7"/>
                    </a:cubicBezTo>
                    <a:cubicBezTo>
                      <a:pt x="12" y="5"/>
                      <a:pt x="10" y="2"/>
                      <a:pt x="11" y="0"/>
                    </a:cubicBezTo>
                  </a:path>
                </a:pathLst>
              </a:custGeom>
              <a:solidFill>
                <a:srgbClr val="B1AB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36" name="Freeform 1930">
                <a:extLst>
                  <a:ext uri="{FF2B5EF4-FFF2-40B4-BE49-F238E27FC236}">
                    <a16:creationId xmlns:a16="http://schemas.microsoft.com/office/drawing/2014/main" id="{14572F27-FDAB-4BCB-919F-3CCC4CBEA5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65" y="3782"/>
                <a:ext cx="82" cy="25"/>
              </a:xfrm>
              <a:custGeom>
                <a:avLst/>
                <a:gdLst>
                  <a:gd name="T0" fmla="*/ 119 w 66"/>
                  <a:gd name="T1" fmla="*/ 0 h 20"/>
                  <a:gd name="T2" fmla="*/ 71 w 66"/>
                  <a:gd name="T3" fmla="*/ 6 h 20"/>
                  <a:gd name="T4" fmla="*/ 62 w 66"/>
                  <a:gd name="T5" fmla="*/ 1 h 20"/>
                  <a:gd name="T6" fmla="*/ 62 w 66"/>
                  <a:gd name="T7" fmla="*/ 6 h 20"/>
                  <a:gd name="T8" fmla="*/ 0 w 66"/>
                  <a:gd name="T9" fmla="*/ 29 h 20"/>
                  <a:gd name="T10" fmla="*/ 26 w 66"/>
                  <a:gd name="T11" fmla="*/ 49 h 20"/>
                  <a:gd name="T12" fmla="*/ 37 w 66"/>
                  <a:gd name="T13" fmla="*/ 49 h 20"/>
                  <a:gd name="T14" fmla="*/ 39 w 66"/>
                  <a:gd name="T15" fmla="*/ 49 h 20"/>
                  <a:gd name="T16" fmla="*/ 108 w 66"/>
                  <a:gd name="T17" fmla="*/ 25 h 20"/>
                  <a:gd name="T18" fmla="*/ 138 w 66"/>
                  <a:gd name="T19" fmla="*/ 31 h 20"/>
                  <a:gd name="T20" fmla="*/ 140 w 66"/>
                  <a:gd name="T21" fmla="*/ 30 h 20"/>
                  <a:gd name="T22" fmla="*/ 119 w 66"/>
                  <a:gd name="T23" fmla="*/ 0 h 20"/>
                  <a:gd name="T24" fmla="*/ 119 w 66"/>
                  <a:gd name="T25" fmla="*/ 0 h 2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66" h="20">
                    <a:moveTo>
                      <a:pt x="50" y="0"/>
                    </a:moveTo>
                    <a:cubicBezTo>
                      <a:pt x="43" y="0"/>
                      <a:pt x="37" y="2"/>
                      <a:pt x="30" y="2"/>
                    </a:cubicBezTo>
                    <a:cubicBezTo>
                      <a:pt x="29" y="2"/>
                      <a:pt x="27" y="2"/>
                      <a:pt x="26" y="1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18" y="4"/>
                      <a:pt x="6" y="7"/>
                      <a:pt x="0" y="11"/>
                    </a:cubicBezTo>
                    <a:cubicBezTo>
                      <a:pt x="4" y="14"/>
                      <a:pt x="8" y="17"/>
                      <a:pt x="11" y="20"/>
                    </a:cubicBezTo>
                    <a:cubicBezTo>
                      <a:pt x="13" y="20"/>
                      <a:pt x="14" y="20"/>
                      <a:pt x="15" y="20"/>
                    </a:cubicBezTo>
                    <a:cubicBezTo>
                      <a:pt x="16" y="20"/>
                      <a:pt x="16" y="20"/>
                      <a:pt x="16" y="20"/>
                    </a:cubicBezTo>
                    <a:cubicBezTo>
                      <a:pt x="25" y="15"/>
                      <a:pt x="33" y="10"/>
                      <a:pt x="45" y="10"/>
                    </a:cubicBezTo>
                    <a:cubicBezTo>
                      <a:pt x="49" y="10"/>
                      <a:pt x="53" y="11"/>
                      <a:pt x="58" y="13"/>
                    </a:cubicBezTo>
                    <a:cubicBezTo>
                      <a:pt x="59" y="13"/>
                      <a:pt x="59" y="12"/>
                      <a:pt x="59" y="12"/>
                    </a:cubicBezTo>
                    <a:cubicBezTo>
                      <a:pt x="66" y="7"/>
                      <a:pt x="61" y="2"/>
                      <a:pt x="50" y="0"/>
                    </a:cubicBezTo>
                    <a:cubicBezTo>
                      <a:pt x="50" y="0"/>
                      <a:pt x="50" y="0"/>
                      <a:pt x="50" y="0"/>
                    </a:cubicBezTo>
                  </a:path>
                </a:pathLst>
              </a:custGeom>
              <a:solidFill>
                <a:srgbClr val="CAC5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37" name="Freeform 1931">
                <a:extLst>
                  <a:ext uri="{FF2B5EF4-FFF2-40B4-BE49-F238E27FC236}">
                    <a16:creationId xmlns:a16="http://schemas.microsoft.com/office/drawing/2014/main" id="{C9D698B7-175A-43C4-99B6-FA784E34D5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64" y="3795"/>
                <a:ext cx="15" cy="12"/>
              </a:xfrm>
              <a:custGeom>
                <a:avLst/>
                <a:gdLst>
                  <a:gd name="T0" fmla="*/ 1 w 12"/>
                  <a:gd name="T1" fmla="*/ 0 h 9"/>
                  <a:gd name="T2" fmla="*/ 1 w 12"/>
                  <a:gd name="T3" fmla="*/ 1 h 9"/>
                  <a:gd name="T4" fmla="*/ 18 w 12"/>
                  <a:gd name="T5" fmla="*/ 27 h 9"/>
                  <a:gd name="T6" fmla="*/ 30 w 12"/>
                  <a:gd name="T7" fmla="*/ 28 h 9"/>
                  <a:gd name="T8" fmla="*/ 1 w 12"/>
                  <a:gd name="T9" fmla="*/ 0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" h="9">
                    <a:moveTo>
                      <a:pt x="1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0" y="3"/>
                      <a:pt x="2" y="6"/>
                      <a:pt x="7" y="8"/>
                    </a:cubicBezTo>
                    <a:cubicBezTo>
                      <a:pt x="9" y="8"/>
                      <a:pt x="11" y="9"/>
                      <a:pt x="12" y="9"/>
                    </a:cubicBezTo>
                    <a:cubicBezTo>
                      <a:pt x="9" y="6"/>
                      <a:pt x="5" y="3"/>
                      <a:pt x="1" y="0"/>
                    </a:cubicBezTo>
                  </a:path>
                </a:pathLst>
              </a:custGeom>
              <a:solidFill>
                <a:srgbClr val="CFCB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38" name="Freeform 1932">
                <a:extLst>
                  <a:ext uri="{FF2B5EF4-FFF2-40B4-BE49-F238E27FC236}">
                    <a16:creationId xmlns:a16="http://schemas.microsoft.com/office/drawing/2014/main" id="{72187B36-9DB5-4E75-BDB6-7ED0578C6C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40" y="3756"/>
                <a:ext cx="63" cy="18"/>
              </a:xfrm>
              <a:custGeom>
                <a:avLst/>
                <a:gdLst>
                  <a:gd name="T0" fmla="*/ 119 w 51"/>
                  <a:gd name="T1" fmla="*/ 0 h 15"/>
                  <a:gd name="T2" fmla="*/ 51 w 51"/>
                  <a:gd name="T3" fmla="*/ 12 h 15"/>
                  <a:gd name="T4" fmla="*/ 40 w 51"/>
                  <a:gd name="T5" fmla="*/ 12 h 15"/>
                  <a:gd name="T6" fmla="*/ 7 w 51"/>
                  <a:gd name="T7" fmla="*/ 10 h 15"/>
                  <a:gd name="T8" fmla="*/ 2 w 51"/>
                  <a:gd name="T9" fmla="*/ 10 h 15"/>
                  <a:gd name="T10" fmla="*/ 0 w 51"/>
                  <a:gd name="T11" fmla="*/ 10 h 15"/>
                  <a:gd name="T12" fmla="*/ 58 w 51"/>
                  <a:gd name="T13" fmla="*/ 28 h 15"/>
                  <a:gd name="T14" fmla="*/ 47 w 51"/>
                  <a:gd name="T15" fmla="*/ 28 h 15"/>
                  <a:gd name="T16" fmla="*/ 58 w 51"/>
                  <a:gd name="T17" fmla="*/ 31 h 15"/>
                  <a:gd name="T18" fmla="*/ 75 w 51"/>
                  <a:gd name="T19" fmla="*/ 24 h 15"/>
                  <a:gd name="T20" fmla="*/ 119 w 51"/>
                  <a:gd name="T21" fmla="*/ 0 h 1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51" h="15">
                    <a:moveTo>
                      <a:pt x="51" y="0"/>
                    </a:moveTo>
                    <a:cubicBezTo>
                      <a:pt x="40" y="2"/>
                      <a:pt x="29" y="5"/>
                      <a:pt x="22" y="6"/>
                    </a:cubicBezTo>
                    <a:cubicBezTo>
                      <a:pt x="20" y="6"/>
                      <a:pt x="19" y="6"/>
                      <a:pt x="17" y="6"/>
                    </a:cubicBezTo>
                    <a:cubicBezTo>
                      <a:pt x="12" y="6"/>
                      <a:pt x="8" y="6"/>
                      <a:pt x="3" y="5"/>
                    </a:cubicBezTo>
                    <a:cubicBezTo>
                      <a:pt x="3" y="5"/>
                      <a:pt x="2" y="5"/>
                      <a:pt x="2" y="5"/>
                    </a:cubicBezTo>
                    <a:cubicBezTo>
                      <a:pt x="1" y="5"/>
                      <a:pt x="0" y="5"/>
                      <a:pt x="0" y="5"/>
                    </a:cubicBezTo>
                    <a:cubicBezTo>
                      <a:pt x="7" y="8"/>
                      <a:pt x="16" y="11"/>
                      <a:pt x="25" y="13"/>
                    </a:cubicBezTo>
                    <a:cubicBezTo>
                      <a:pt x="23" y="13"/>
                      <a:pt x="22" y="13"/>
                      <a:pt x="20" y="13"/>
                    </a:cubicBezTo>
                    <a:cubicBezTo>
                      <a:pt x="22" y="14"/>
                      <a:pt x="23" y="15"/>
                      <a:pt x="25" y="15"/>
                    </a:cubicBezTo>
                    <a:cubicBezTo>
                      <a:pt x="27" y="14"/>
                      <a:pt x="30" y="13"/>
                      <a:pt x="32" y="12"/>
                    </a:cubicBezTo>
                    <a:cubicBezTo>
                      <a:pt x="39" y="7"/>
                      <a:pt x="45" y="3"/>
                      <a:pt x="51" y="0"/>
                    </a:cubicBezTo>
                  </a:path>
                </a:pathLst>
              </a:custGeom>
              <a:solidFill>
                <a:srgbClr val="A9A2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39" name="Freeform 1933">
                <a:extLst>
                  <a:ext uri="{FF2B5EF4-FFF2-40B4-BE49-F238E27FC236}">
                    <a16:creationId xmlns:a16="http://schemas.microsoft.com/office/drawing/2014/main" id="{ABC9CD96-63F1-4827-8EA2-AB7FB729F2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8" y="3762"/>
                <a:ext cx="42" cy="10"/>
              </a:xfrm>
              <a:custGeom>
                <a:avLst/>
                <a:gdLst>
                  <a:gd name="T0" fmla="*/ 0 w 34"/>
                  <a:gd name="T1" fmla="*/ 0 h 8"/>
                  <a:gd name="T2" fmla="*/ 53 w 34"/>
                  <a:gd name="T3" fmla="*/ 16 h 8"/>
                  <a:gd name="T4" fmla="*/ 67 w 34"/>
                  <a:gd name="T5" fmla="*/ 20 h 8"/>
                  <a:gd name="T6" fmla="*/ 79 w 34"/>
                  <a:gd name="T7" fmla="*/ 20 h 8"/>
                  <a:gd name="T8" fmla="*/ 21 w 34"/>
                  <a:gd name="T9" fmla="*/ 0 h 8"/>
                  <a:gd name="T10" fmla="*/ 11 w 34"/>
                  <a:gd name="T11" fmla="*/ 0 h 8"/>
                  <a:gd name="T12" fmla="*/ 0 w 34"/>
                  <a:gd name="T13" fmla="*/ 0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4" h="8">
                    <a:moveTo>
                      <a:pt x="0" y="0"/>
                    </a:moveTo>
                    <a:cubicBezTo>
                      <a:pt x="8" y="2"/>
                      <a:pt x="16" y="4"/>
                      <a:pt x="23" y="6"/>
                    </a:cubicBezTo>
                    <a:cubicBezTo>
                      <a:pt x="25" y="7"/>
                      <a:pt x="27" y="7"/>
                      <a:pt x="29" y="8"/>
                    </a:cubicBezTo>
                    <a:cubicBezTo>
                      <a:pt x="31" y="8"/>
                      <a:pt x="32" y="8"/>
                      <a:pt x="34" y="8"/>
                    </a:cubicBezTo>
                    <a:cubicBezTo>
                      <a:pt x="25" y="6"/>
                      <a:pt x="16" y="3"/>
                      <a:pt x="9" y="0"/>
                    </a:cubicBezTo>
                    <a:cubicBezTo>
                      <a:pt x="7" y="0"/>
                      <a:pt x="6" y="0"/>
                      <a:pt x="5" y="0"/>
                    </a:cubicBezTo>
                    <a:cubicBezTo>
                      <a:pt x="3" y="0"/>
                      <a:pt x="1" y="0"/>
                      <a:pt x="0" y="0"/>
                    </a:cubicBezTo>
                  </a:path>
                </a:pathLst>
              </a:custGeom>
              <a:solidFill>
                <a:srgbClr val="CAC5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40" name="Freeform 1934">
                <a:extLst>
                  <a:ext uri="{FF2B5EF4-FFF2-40B4-BE49-F238E27FC236}">
                    <a16:creationId xmlns:a16="http://schemas.microsoft.com/office/drawing/2014/main" id="{52CF0FA9-25F1-43F3-9AA1-A03DFAC0D1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0" y="3751"/>
                <a:ext cx="76" cy="30"/>
              </a:xfrm>
              <a:custGeom>
                <a:avLst/>
                <a:gdLst>
                  <a:gd name="T0" fmla="*/ 96 w 61"/>
                  <a:gd name="T1" fmla="*/ 0 h 24"/>
                  <a:gd name="T2" fmla="*/ 62 w 61"/>
                  <a:gd name="T3" fmla="*/ 10 h 24"/>
                  <a:gd name="T4" fmla="*/ 17 w 61"/>
                  <a:gd name="T5" fmla="*/ 39 h 24"/>
                  <a:gd name="T6" fmla="*/ 0 w 61"/>
                  <a:gd name="T7" fmla="*/ 48 h 24"/>
                  <a:gd name="T8" fmla="*/ 9 w 61"/>
                  <a:gd name="T9" fmla="*/ 51 h 24"/>
                  <a:gd name="T10" fmla="*/ 32 w 61"/>
                  <a:gd name="T11" fmla="*/ 60 h 24"/>
                  <a:gd name="T12" fmla="*/ 40 w 61"/>
                  <a:gd name="T13" fmla="*/ 56 h 24"/>
                  <a:gd name="T14" fmla="*/ 71 w 61"/>
                  <a:gd name="T15" fmla="*/ 38 h 24"/>
                  <a:gd name="T16" fmla="*/ 147 w 61"/>
                  <a:gd name="T17" fmla="*/ 18 h 24"/>
                  <a:gd name="T18" fmla="*/ 147 w 61"/>
                  <a:gd name="T19" fmla="*/ 18 h 24"/>
                  <a:gd name="T20" fmla="*/ 137 w 61"/>
                  <a:gd name="T21" fmla="*/ 13 h 24"/>
                  <a:gd name="T22" fmla="*/ 133 w 61"/>
                  <a:gd name="T23" fmla="*/ 8 h 24"/>
                  <a:gd name="T24" fmla="*/ 116 w 61"/>
                  <a:gd name="T25" fmla="*/ 6 h 24"/>
                  <a:gd name="T26" fmla="*/ 101 w 61"/>
                  <a:gd name="T27" fmla="*/ 8 h 24"/>
                  <a:gd name="T28" fmla="*/ 96 w 61"/>
                  <a:gd name="T29" fmla="*/ 0 h 24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61" h="24">
                    <a:moveTo>
                      <a:pt x="40" y="0"/>
                    </a:moveTo>
                    <a:cubicBezTo>
                      <a:pt x="36" y="1"/>
                      <a:pt x="31" y="2"/>
                      <a:pt x="26" y="4"/>
                    </a:cubicBezTo>
                    <a:cubicBezTo>
                      <a:pt x="20" y="7"/>
                      <a:pt x="14" y="11"/>
                      <a:pt x="7" y="16"/>
                    </a:cubicBezTo>
                    <a:cubicBezTo>
                      <a:pt x="5" y="17"/>
                      <a:pt x="2" y="18"/>
                      <a:pt x="0" y="19"/>
                    </a:cubicBezTo>
                    <a:cubicBezTo>
                      <a:pt x="1" y="20"/>
                      <a:pt x="2" y="21"/>
                      <a:pt x="4" y="21"/>
                    </a:cubicBezTo>
                    <a:cubicBezTo>
                      <a:pt x="7" y="22"/>
                      <a:pt x="11" y="23"/>
                      <a:pt x="14" y="24"/>
                    </a:cubicBezTo>
                    <a:cubicBezTo>
                      <a:pt x="15" y="23"/>
                      <a:pt x="16" y="23"/>
                      <a:pt x="17" y="23"/>
                    </a:cubicBezTo>
                    <a:cubicBezTo>
                      <a:pt x="23" y="21"/>
                      <a:pt x="26" y="18"/>
                      <a:pt x="30" y="15"/>
                    </a:cubicBezTo>
                    <a:cubicBezTo>
                      <a:pt x="38" y="8"/>
                      <a:pt x="46" y="8"/>
                      <a:pt x="61" y="7"/>
                    </a:cubicBezTo>
                    <a:cubicBezTo>
                      <a:pt x="61" y="7"/>
                      <a:pt x="61" y="7"/>
                      <a:pt x="61" y="7"/>
                    </a:cubicBezTo>
                    <a:cubicBezTo>
                      <a:pt x="60" y="6"/>
                      <a:pt x="58" y="5"/>
                      <a:pt x="57" y="5"/>
                    </a:cubicBezTo>
                    <a:cubicBezTo>
                      <a:pt x="56" y="4"/>
                      <a:pt x="56" y="4"/>
                      <a:pt x="55" y="3"/>
                    </a:cubicBezTo>
                    <a:cubicBezTo>
                      <a:pt x="53" y="3"/>
                      <a:pt x="50" y="2"/>
                      <a:pt x="48" y="2"/>
                    </a:cubicBezTo>
                    <a:cubicBezTo>
                      <a:pt x="46" y="2"/>
                      <a:pt x="44" y="2"/>
                      <a:pt x="42" y="3"/>
                    </a:cubicBezTo>
                    <a:cubicBezTo>
                      <a:pt x="40" y="0"/>
                      <a:pt x="40" y="0"/>
                      <a:pt x="40" y="0"/>
                    </a:cubicBezTo>
                  </a:path>
                </a:pathLst>
              </a:custGeom>
              <a:solidFill>
                <a:srgbClr val="CAC5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41" name="Freeform 1935">
                <a:extLst>
                  <a:ext uri="{FF2B5EF4-FFF2-40B4-BE49-F238E27FC236}">
                    <a16:creationId xmlns:a16="http://schemas.microsoft.com/office/drawing/2014/main" id="{2AFBFF57-C687-46C8-821E-D5016C7C67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88" y="3760"/>
                <a:ext cx="75" cy="24"/>
              </a:xfrm>
              <a:custGeom>
                <a:avLst/>
                <a:gdLst>
                  <a:gd name="T0" fmla="*/ 107 w 61"/>
                  <a:gd name="T1" fmla="*/ 0 h 20"/>
                  <a:gd name="T2" fmla="*/ 107 w 61"/>
                  <a:gd name="T3" fmla="*/ 0 h 20"/>
                  <a:gd name="T4" fmla="*/ 38 w 61"/>
                  <a:gd name="T5" fmla="*/ 17 h 20"/>
                  <a:gd name="T6" fmla="*/ 7 w 61"/>
                  <a:gd name="T7" fmla="*/ 34 h 20"/>
                  <a:gd name="T8" fmla="*/ 0 w 61"/>
                  <a:gd name="T9" fmla="*/ 35 h 20"/>
                  <a:gd name="T10" fmla="*/ 18 w 61"/>
                  <a:gd name="T11" fmla="*/ 41 h 20"/>
                  <a:gd name="T12" fmla="*/ 27 w 61"/>
                  <a:gd name="T13" fmla="*/ 42 h 20"/>
                  <a:gd name="T14" fmla="*/ 73 w 61"/>
                  <a:gd name="T15" fmla="*/ 37 h 20"/>
                  <a:gd name="T16" fmla="*/ 84 w 61"/>
                  <a:gd name="T17" fmla="*/ 24 h 20"/>
                  <a:gd name="T18" fmla="*/ 42 w 61"/>
                  <a:gd name="T19" fmla="*/ 14 h 20"/>
                  <a:gd name="T20" fmla="*/ 68 w 61"/>
                  <a:gd name="T21" fmla="*/ 12 h 20"/>
                  <a:gd name="T22" fmla="*/ 123 w 61"/>
                  <a:gd name="T23" fmla="*/ 23 h 20"/>
                  <a:gd name="T24" fmla="*/ 132 w 61"/>
                  <a:gd name="T25" fmla="*/ 24 h 20"/>
                  <a:gd name="T26" fmla="*/ 136 w 61"/>
                  <a:gd name="T27" fmla="*/ 23 h 20"/>
                  <a:gd name="T28" fmla="*/ 107 w 61"/>
                  <a:gd name="T29" fmla="*/ 0 h 20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61" h="20">
                    <a:moveTo>
                      <a:pt x="47" y="0"/>
                    </a:moveTo>
                    <a:cubicBezTo>
                      <a:pt x="47" y="0"/>
                      <a:pt x="47" y="0"/>
                      <a:pt x="47" y="0"/>
                    </a:cubicBezTo>
                    <a:cubicBezTo>
                      <a:pt x="32" y="1"/>
                      <a:pt x="24" y="1"/>
                      <a:pt x="16" y="8"/>
                    </a:cubicBezTo>
                    <a:cubicBezTo>
                      <a:pt x="12" y="11"/>
                      <a:pt x="9" y="14"/>
                      <a:pt x="3" y="16"/>
                    </a:cubicBezTo>
                    <a:cubicBezTo>
                      <a:pt x="2" y="16"/>
                      <a:pt x="1" y="16"/>
                      <a:pt x="0" y="17"/>
                    </a:cubicBezTo>
                    <a:cubicBezTo>
                      <a:pt x="3" y="17"/>
                      <a:pt x="6" y="18"/>
                      <a:pt x="8" y="19"/>
                    </a:cubicBezTo>
                    <a:cubicBezTo>
                      <a:pt x="9" y="20"/>
                      <a:pt x="11" y="20"/>
                      <a:pt x="12" y="20"/>
                    </a:cubicBezTo>
                    <a:cubicBezTo>
                      <a:pt x="19" y="20"/>
                      <a:pt x="25" y="18"/>
                      <a:pt x="32" y="18"/>
                    </a:cubicBezTo>
                    <a:cubicBezTo>
                      <a:pt x="35" y="16"/>
                      <a:pt x="34" y="14"/>
                      <a:pt x="37" y="12"/>
                    </a:cubicBezTo>
                    <a:cubicBezTo>
                      <a:pt x="25" y="11"/>
                      <a:pt x="26" y="10"/>
                      <a:pt x="19" y="7"/>
                    </a:cubicBezTo>
                    <a:cubicBezTo>
                      <a:pt x="22" y="6"/>
                      <a:pt x="26" y="6"/>
                      <a:pt x="30" y="6"/>
                    </a:cubicBezTo>
                    <a:cubicBezTo>
                      <a:pt x="38" y="6"/>
                      <a:pt x="46" y="8"/>
                      <a:pt x="54" y="11"/>
                    </a:cubicBezTo>
                    <a:cubicBezTo>
                      <a:pt x="56" y="11"/>
                      <a:pt x="57" y="11"/>
                      <a:pt x="58" y="12"/>
                    </a:cubicBezTo>
                    <a:cubicBezTo>
                      <a:pt x="59" y="12"/>
                      <a:pt x="59" y="11"/>
                      <a:pt x="59" y="11"/>
                    </a:cubicBezTo>
                    <a:cubicBezTo>
                      <a:pt x="61" y="9"/>
                      <a:pt x="53" y="4"/>
                      <a:pt x="47" y="0"/>
                    </a:cubicBezTo>
                  </a:path>
                </a:pathLst>
              </a:custGeom>
              <a:solidFill>
                <a:srgbClr val="DFDB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42" name="Freeform 1936">
                <a:extLst>
                  <a:ext uri="{FF2B5EF4-FFF2-40B4-BE49-F238E27FC236}">
                    <a16:creationId xmlns:a16="http://schemas.microsoft.com/office/drawing/2014/main" id="{A6A225E3-F2E7-4728-BB7D-1AC2FA397E3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283" y="3595"/>
                <a:ext cx="49" cy="73"/>
              </a:xfrm>
              <a:custGeom>
                <a:avLst/>
                <a:gdLst>
                  <a:gd name="T0" fmla="*/ 20 w 40"/>
                  <a:gd name="T1" fmla="*/ 90 h 59"/>
                  <a:gd name="T2" fmla="*/ 20 w 40"/>
                  <a:gd name="T3" fmla="*/ 93 h 59"/>
                  <a:gd name="T4" fmla="*/ 33 w 40"/>
                  <a:gd name="T5" fmla="*/ 137 h 59"/>
                  <a:gd name="T6" fmla="*/ 16 w 40"/>
                  <a:gd name="T7" fmla="*/ 110 h 59"/>
                  <a:gd name="T8" fmla="*/ 25 w 40"/>
                  <a:gd name="T9" fmla="*/ 101 h 59"/>
                  <a:gd name="T10" fmla="*/ 20 w 40"/>
                  <a:gd name="T11" fmla="*/ 90 h 59"/>
                  <a:gd name="T12" fmla="*/ 25 w 40"/>
                  <a:gd name="T13" fmla="*/ 75 h 59"/>
                  <a:gd name="T14" fmla="*/ 27 w 40"/>
                  <a:gd name="T15" fmla="*/ 98 h 59"/>
                  <a:gd name="T16" fmla="*/ 31 w 40"/>
                  <a:gd name="T17" fmla="*/ 97 h 59"/>
                  <a:gd name="T18" fmla="*/ 25 w 40"/>
                  <a:gd name="T19" fmla="*/ 75 h 59"/>
                  <a:gd name="T20" fmla="*/ 62 w 40"/>
                  <a:gd name="T21" fmla="*/ 32 h 59"/>
                  <a:gd name="T22" fmla="*/ 40 w 40"/>
                  <a:gd name="T23" fmla="*/ 71 h 59"/>
                  <a:gd name="T24" fmla="*/ 62 w 40"/>
                  <a:gd name="T25" fmla="*/ 32 h 59"/>
                  <a:gd name="T26" fmla="*/ 76 w 40"/>
                  <a:gd name="T27" fmla="*/ 14 h 59"/>
                  <a:gd name="T28" fmla="*/ 72 w 40"/>
                  <a:gd name="T29" fmla="*/ 19 h 59"/>
                  <a:gd name="T30" fmla="*/ 72 w 40"/>
                  <a:gd name="T31" fmla="*/ 19 h 59"/>
                  <a:gd name="T32" fmla="*/ 76 w 40"/>
                  <a:gd name="T33" fmla="*/ 14 h 59"/>
                  <a:gd name="T34" fmla="*/ 27 w 40"/>
                  <a:gd name="T35" fmla="*/ 0 h 59"/>
                  <a:gd name="T36" fmla="*/ 22 w 40"/>
                  <a:gd name="T37" fmla="*/ 2 h 59"/>
                  <a:gd name="T38" fmla="*/ 33 w 40"/>
                  <a:gd name="T39" fmla="*/ 14 h 59"/>
                  <a:gd name="T40" fmla="*/ 38 w 40"/>
                  <a:gd name="T41" fmla="*/ 14 h 59"/>
                  <a:gd name="T42" fmla="*/ 40 w 40"/>
                  <a:gd name="T43" fmla="*/ 14 h 59"/>
                  <a:gd name="T44" fmla="*/ 27 w 40"/>
                  <a:gd name="T45" fmla="*/ 0 h 5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40" h="59">
                    <a:moveTo>
                      <a:pt x="9" y="39"/>
                    </a:moveTo>
                    <a:cubicBezTo>
                      <a:pt x="9" y="39"/>
                      <a:pt x="9" y="40"/>
                      <a:pt x="9" y="40"/>
                    </a:cubicBezTo>
                    <a:cubicBezTo>
                      <a:pt x="6" y="45"/>
                      <a:pt x="0" y="58"/>
                      <a:pt x="15" y="59"/>
                    </a:cubicBezTo>
                    <a:cubicBezTo>
                      <a:pt x="15" y="55"/>
                      <a:pt x="7" y="51"/>
                      <a:pt x="7" y="47"/>
                    </a:cubicBezTo>
                    <a:cubicBezTo>
                      <a:pt x="7" y="45"/>
                      <a:pt x="9" y="44"/>
                      <a:pt x="11" y="43"/>
                    </a:cubicBezTo>
                    <a:cubicBezTo>
                      <a:pt x="10" y="42"/>
                      <a:pt x="10" y="40"/>
                      <a:pt x="9" y="39"/>
                    </a:cubicBezTo>
                    <a:moveTo>
                      <a:pt x="11" y="32"/>
                    </a:moveTo>
                    <a:cubicBezTo>
                      <a:pt x="10" y="35"/>
                      <a:pt x="11" y="38"/>
                      <a:pt x="12" y="42"/>
                    </a:cubicBezTo>
                    <a:cubicBezTo>
                      <a:pt x="13" y="42"/>
                      <a:pt x="13" y="42"/>
                      <a:pt x="13" y="41"/>
                    </a:cubicBezTo>
                    <a:cubicBezTo>
                      <a:pt x="12" y="38"/>
                      <a:pt x="11" y="35"/>
                      <a:pt x="11" y="32"/>
                    </a:cubicBezTo>
                    <a:moveTo>
                      <a:pt x="28" y="14"/>
                    </a:moveTo>
                    <a:cubicBezTo>
                      <a:pt x="24" y="19"/>
                      <a:pt x="20" y="25"/>
                      <a:pt x="18" y="30"/>
                    </a:cubicBezTo>
                    <a:cubicBezTo>
                      <a:pt x="24" y="25"/>
                      <a:pt x="40" y="16"/>
                      <a:pt x="28" y="14"/>
                    </a:cubicBezTo>
                    <a:moveTo>
                      <a:pt x="34" y="6"/>
                    </a:moveTo>
                    <a:cubicBezTo>
                      <a:pt x="33" y="7"/>
                      <a:pt x="33" y="7"/>
                      <a:pt x="32" y="8"/>
                    </a:cubicBezTo>
                    <a:cubicBezTo>
                      <a:pt x="32" y="8"/>
                      <a:pt x="32" y="8"/>
                      <a:pt x="32" y="8"/>
                    </a:cubicBezTo>
                    <a:cubicBezTo>
                      <a:pt x="33" y="8"/>
                      <a:pt x="34" y="7"/>
                      <a:pt x="34" y="6"/>
                    </a:cubicBezTo>
                    <a:moveTo>
                      <a:pt x="12" y="0"/>
                    </a:moveTo>
                    <a:cubicBezTo>
                      <a:pt x="11" y="1"/>
                      <a:pt x="11" y="1"/>
                      <a:pt x="10" y="2"/>
                    </a:cubicBezTo>
                    <a:cubicBezTo>
                      <a:pt x="11" y="4"/>
                      <a:pt x="12" y="6"/>
                      <a:pt x="15" y="6"/>
                    </a:cubicBezTo>
                    <a:cubicBezTo>
                      <a:pt x="15" y="6"/>
                      <a:pt x="15" y="6"/>
                      <a:pt x="16" y="6"/>
                    </a:cubicBezTo>
                    <a:cubicBezTo>
                      <a:pt x="17" y="6"/>
                      <a:pt x="17" y="6"/>
                      <a:pt x="18" y="6"/>
                    </a:cubicBezTo>
                    <a:cubicBezTo>
                      <a:pt x="16" y="4"/>
                      <a:pt x="14" y="1"/>
                      <a:pt x="12" y="0"/>
                    </a:cubicBezTo>
                  </a:path>
                </a:pathLst>
              </a:custGeom>
              <a:solidFill>
                <a:srgbClr val="796F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43" name="Freeform 1937">
                <a:extLst>
                  <a:ext uri="{FF2B5EF4-FFF2-40B4-BE49-F238E27FC236}">
                    <a16:creationId xmlns:a16="http://schemas.microsoft.com/office/drawing/2014/main" id="{1BD1580C-CA66-4E6E-999E-B93E893BFD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4" y="3598"/>
                <a:ext cx="15" cy="50"/>
              </a:xfrm>
              <a:custGeom>
                <a:avLst/>
                <a:gdLst>
                  <a:gd name="T0" fmla="*/ 1 w 12"/>
                  <a:gd name="T1" fmla="*/ 0 h 41"/>
                  <a:gd name="T2" fmla="*/ 1 w 12"/>
                  <a:gd name="T3" fmla="*/ 0 h 41"/>
                  <a:gd name="T4" fmla="*/ 1 w 12"/>
                  <a:gd name="T5" fmla="*/ 2 h 41"/>
                  <a:gd name="T6" fmla="*/ 25 w 12"/>
                  <a:gd name="T7" fmla="*/ 27 h 41"/>
                  <a:gd name="T8" fmla="*/ 6 w 12"/>
                  <a:gd name="T9" fmla="*/ 50 h 41"/>
                  <a:gd name="T10" fmla="*/ 0 w 12"/>
                  <a:gd name="T11" fmla="*/ 82 h 41"/>
                  <a:gd name="T12" fmla="*/ 6 w 12"/>
                  <a:gd name="T13" fmla="*/ 90 h 41"/>
                  <a:gd name="T14" fmla="*/ 8 w 12"/>
                  <a:gd name="T15" fmla="*/ 89 h 41"/>
                  <a:gd name="T16" fmla="*/ 6 w 12"/>
                  <a:gd name="T17" fmla="*/ 67 h 41"/>
                  <a:gd name="T18" fmla="*/ 8 w 12"/>
                  <a:gd name="T19" fmla="*/ 52 h 41"/>
                  <a:gd name="T20" fmla="*/ 30 w 12"/>
                  <a:gd name="T21" fmla="*/ 22 h 41"/>
                  <a:gd name="T22" fmla="*/ 23 w 12"/>
                  <a:gd name="T23" fmla="*/ 9 h 41"/>
                  <a:gd name="T24" fmla="*/ 18 w 12"/>
                  <a:gd name="T25" fmla="*/ 9 h 41"/>
                  <a:gd name="T26" fmla="*/ 16 w 12"/>
                  <a:gd name="T27" fmla="*/ 9 h 41"/>
                  <a:gd name="T28" fmla="*/ 1 w 12"/>
                  <a:gd name="T29" fmla="*/ 0 h 41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2" h="4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5"/>
                      <a:pt x="10" y="9"/>
                      <a:pt x="10" y="12"/>
                    </a:cubicBezTo>
                    <a:cubicBezTo>
                      <a:pt x="10" y="16"/>
                      <a:pt x="2" y="18"/>
                      <a:pt x="2" y="23"/>
                    </a:cubicBezTo>
                    <a:cubicBezTo>
                      <a:pt x="1" y="28"/>
                      <a:pt x="2" y="32"/>
                      <a:pt x="0" y="37"/>
                    </a:cubicBezTo>
                    <a:cubicBezTo>
                      <a:pt x="1" y="38"/>
                      <a:pt x="1" y="40"/>
                      <a:pt x="2" y="41"/>
                    </a:cubicBezTo>
                    <a:cubicBezTo>
                      <a:pt x="3" y="40"/>
                      <a:pt x="3" y="40"/>
                      <a:pt x="3" y="40"/>
                    </a:cubicBezTo>
                    <a:cubicBezTo>
                      <a:pt x="2" y="36"/>
                      <a:pt x="1" y="33"/>
                      <a:pt x="2" y="30"/>
                    </a:cubicBezTo>
                    <a:cubicBezTo>
                      <a:pt x="2" y="28"/>
                      <a:pt x="2" y="26"/>
                      <a:pt x="3" y="24"/>
                    </a:cubicBezTo>
                    <a:cubicBezTo>
                      <a:pt x="5" y="20"/>
                      <a:pt x="12" y="14"/>
                      <a:pt x="12" y="10"/>
                    </a:cubicBezTo>
                    <a:cubicBezTo>
                      <a:pt x="12" y="9"/>
                      <a:pt x="11" y="6"/>
                      <a:pt x="9" y="4"/>
                    </a:cubicBezTo>
                    <a:cubicBezTo>
                      <a:pt x="8" y="4"/>
                      <a:pt x="8" y="4"/>
                      <a:pt x="7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3" y="4"/>
                      <a:pt x="2" y="2"/>
                      <a:pt x="1" y="0"/>
                    </a:cubicBezTo>
                  </a:path>
                </a:pathLst>
              </a:custGeom>
              <a:solidFill>
                <a:srgbClr val="A9A2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44" name="Freeform 1938">
                <a:extLst>
                  <a:ext uri="{FF2B5EF4-FFF2-40B4-BE49-F238E27FC236}">
                    <a16:creationId xmlns:a16="http://schemas.microsoft.com/office/drawing/2014/main" id="{94B6FE7A-9E51-4458-8727-99A1EE066ED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409" y="3680"/>
                <a:ext cx="34" cy="33"/>
              </a:xfrm>
              <a:custGeom>
                <a:avLst/>
                <a:gdLst>
                  <a:gd name="T0" fmla="*/ 53 w 28"/>
                  <a:gd name="T1" fmla="*/ 41 h 26"/>
                  <a:gd name="T2" fmla="*/ 57 w 28"/>
                  <a:gd name="T3" fmla="*/ 61 h 26"/>
                  <a:gd name="T4" fmla="*/ 61 w 28"/>
                  <a:gd name="T5" fmla="*/ 52 h 26"/>
                  <a:gd name="T6" fmla="*/ 53 w 28"/>
                  <a:gd name="T7" fmla="*/ 41 h 26"/>
                  <a:gd name="T8" fmla="*/ 0 w 28"/>
                  <a:gd name="T9" fmla="*/ 22 h 26"/>
                  <a:gd name="T10" fmla="*/ 0 w 28"/>
                  <a:gd name="T11" fmla="*/ 22 h 26"/>
                  <a:gd name="T12" fmla="*/ 0 w 28"/>
                  <a:gd name="T13" fmla="*/ 22 h 26"/>
                  <a:gd name="T14" fmla="*/ 0 w 28"/>
                  <a:gd name="T15" fmla="*/ 22 h 26"/>
                  <a:gd name="T16" fmla="*/ 0 w 28"/>
                  <a:gd name="T17" fmla="*/ 22 h 26"/>
                  <a:gd name="T18" fmla="*/ 33 w 28"/>
                  <a:gd name="T19" fmla="*/ 22 h 26"/>
                  <a:gd name="T20" fmla="*/ 34 w 28"/>
                  <a:gd name="T21" fmla="*/ 38 h 26"/>
                  <a:gd name="T22" fmla="*/ 40 w 28"/>
                  <a:gd name="T23" fmla="*/ 48 h 26"/>
                  <a:gd name="T24" fmla="*/ 41 w 28"/>
                  <a:gd name="T25" fmla="*/ 52 h 26"/>
                  <a:gd name="T26" fmla="*/ 52 w 28"/>
                  <a:gd name="T27" fmla="*/ 67 h 26"/>
                  <a:gd name="T28" fmla="*/ 53 w 28"/>
                  <a:gd name="T29" fmla="*/ 66 h 26"/>
                  <a:gd name="T30" fmla="*/ 36 w 28"/>
                  <a:gd name="T31" fmla="*/ 22 h 26"/>
                  <a:gd name="T32" fmla="*/ 33 w 28"/>
                  <a:gd name="T33" fmla="*/ 22 h 26"/>
                  <a:gd name="T34" fmla="*/ 44 w 28"/>
                  <a:gd name="T35" fmla="*/ 0 h 26"/>
                  <a:gd name="T36" fmla="*/ 34 w 28"/>
                  <a:gd name="T37" fmla="*/ 1 h 26"/>
                  <a:gd name="T38" fmla="*/ 33 w 28"/>
                  <a:gd name="T39" fmla="*/ 13 h 26"/>
                  <a:gd name="T40" fmla="*/ 36 w 28"/>
                  <a:gd name="T41" fmla="*/ 22 h 26"/>
                  <a:gd name="T42" fmla="*/ 44 w 28"/>
                  <a:gd name="T43" fmla="*/ 29 h 26"/>
                  <a:gd name="T44" fmla="*/ 53 w 28"/>
                  <a:gd name="T45" fmla="*/ 10 h 26"/>
                  <a:gd name="T46" fmla="*/ 44 w 28"/>
                  <a:gd name="T47" fmla="*/ 0 h 2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28" h="26">
                    <a:moveTo>
                      <a:pt x="25" y="16"/>
                    </a:moveTo>
                    <a:cubicBezTo>
                      <a:pt x="25" y="19"/>
                      <a:pt x="26" y="21"/>
                      <a:pt x="26" y="24"/>
                    </a:cubicBezTo>
                    <a:cubicBezTo>
                      <a:pt x="27" y="23"/>
                      <a:pt x="28" y="21"/>
                      <a:pt x="28" y="20"/>
                    </a:cubicBezTo>
                    <a:cubicBezTo>
                      <a:pt x="28" y="19"/>
                      <a:pt x="26" y="17"/>
                      <a:pt x="25" y="16"/>
                    </a:cubicBezTo>
                    <a:moveTo>
                      <a:pt x="0" y="8"/>
                    </a:move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moveTo>
                      <a:pt x="15" y="8"/>
                    </a:moveTo>
                    <a:cubicBezTo>
                      <a:pt x="15" y="10"/>
                      <a:pt x="15" y="13"/>
                      <a:pt x="16" y="15"/>
                    </a:cubicBezTo>
                    <a:cubicBezTo>
                      <a:pt x="17" y="17"/>
                      <a:pt x="18" y="18"/>
                      <a:pt x="18" y="19"/>
                    </a:cubicBezTo>
                    <a:cubicBezTo>
                      <a:pt x="19" y="20"/>
                      <a:pt x="19" y="20"/>
                      <a:pt x="19" y="20"/>
                    </a:cubicBezTo>
                    <a:cubicBezTo>
                      <a:pt x="21" y="22"/>
                      <a:pt x="22" y="24"/>
                      <a:pt x="24" y="26"/>
                    </a:cubicBezTo>
                    <a:cubicBezTo>
                      <a:pt x="24" y="26"/>
                      <a:pt x="25" y="25"/>
                      <a:pt x="25" y="25"/>
                    </a:cubicBezTo>
                    <a:cubicBezTo>
                      <a:pt x="17" y="8"/>
                      <a:pt x="17" y="8"/>
                      <a:pt x="17" y="8"/>
                    </a:cubicBezTo>
                    <a:cubicBezTo>
                      <a:pt x="16" y="8"/>
                      <a:pt x="16" y="8"/>
                      <a:pt x="15" y="8"/>
                    </a:cubicBezTo>
                    <a:moveTo>
                      <a:pt x="21" y="0"/>
                    </a:moveTo>
                    <a:cubicBezTo>
                      <a:pt x="19" y="0"/>
                      <a:pt x="18" y="0"/>
                      <a:pt x="16" y="1"/>
                    </a:cubicBezTo>
                    <a:cubicBezTo>
                      <a:pt x="16" y="2"/>
                      <a:pt x="15" y="4"/>
                      <a:pt x="15" y="5"/>
                    </a:cubicBezTo>
                    <a:cubicBezTo>
                      <a:pt x="17" y="8"/>
                      <a:pt x="17" y="8"/>
                      <a:pt x="17" y="8"/>
                    </a:cubicBezTo>
                    <a:cubicBezTo>
                      <a:pt x="19" y="9"/>
                      <a:pt x="20" y="10"/>
                      <a:pt x="21" y="11"/>
                    </a:cubicBezTo>
                    <a:cubicBezTo>
                      <a:pt x="22" y="8"/>
                      <a:pt x="25" y="6"/>
                      <a:pt x="25" y="4"/>
                    </a:cubicBezTo>
                    <a:cubicBezTo>
                      <a:pt x="25" y="1"/>
                      <a:pt x="23" y="0"/>
                      <a:pt x="21" y="0"/>
                    </a:cubicBezTo>
                  </a:path>
                </a:pathLst>
              </a:custGeom>
              <a:solidFill>
                <a:srgbClr val="796F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45" name="Freeform 1939">
                <a:extLst>
                  <a:ext uri="{FF2B5EF4-FFF2-40B4-BE49-F238E27FC236}">
                    <a16:creationId xmlns:a16="http://schemas.microsoft.com/office/drawing/2014/main" id="{68EE4E44-3700-4D99-BFE7-178527921BC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409" y="3682"/>
                <a:ext cx="31" cy="38"/>
              </a:xfrm>
              <a:custGeom>
                <a:avLst/>
                <a:gdLst>
                  <a:gd name="T0" fmla="*/ 56 w 25"/>
                  <a:gd name="T1" fmla="*/ 63 h 31"/>
                  <a:gd name="T2" fmla="*/ 56 w 25"/>
                  <a:gd name="T3" fmla="*/ 63 h 31"/>
                  <a:gd name="T4" fmla="*/ 58 w 25"/>
                  <a:gd name="T5" fmla="*/ 71 h 31"/>
                  <a:gd name="T6" fmla="*/ 56 w 25"/>
                  <a:gd name="T7" fmla="*/ 63 h 31"/>
                  <a:gd name="T8" fmla="*/ 41 w 25"/>
                  <a:gd name="T9" fmla="*/ 40 h 31"/>
                  <a:gd name="T10" fmla="*/ 50 w 25"/>
                  <a:gd name="T11" fmla="*/ 54 h 31"/>
                  <a:gd name="T12" fmla="*/ 56 w 25"/>
                  <a:gd name="T13" fmla="*/ 63 h 31"/>
                  <a:gd name="T14" fmla="*/ 57 w 25"/>
                  <a:gd name="T15" fmla="*/ 58 h 31"/>
                  <a:gd name="T16" fmla="*/ 46 w 25"/>
                  <a:gd name="T17" fmla="*/ 42 h 31"/>
                  <a:gd name="T18" fmla="*/ 41 w 25"/>
                  <a:gd name="T19" fmla="*/ 40 h 31"/>
                  <a:gd name="T20" fmla="*/ 17 w 25"/>
                  <a:gd name="T21" fmla="*/ 13 h 31"/>
                  <a:gd name="T22" fmla="*/ 14 w 25"/>
                  <a:gd name="T23" fmla="*/ 13 h 31"/>
                  <a:gd name="T24" fmla="*/ 0 w 25"/>
                  <a:gd name="T25" fmla="*/ 16 h 31"/>
                  <a:gd name="T26" fmla="*/ 0 w 25"/>
                  <a:gd name="T27" fmla="*/ 16 h 31"/>
                  <a:gd name="T28" fmla="*/ 17 w 25"/>
                  <a:gd name="T29" fmla="*/ 13 h 31"/>
                  <a:gd name="T30" fmla="*/ 21 w 25"/>
                  <a:gd name="T31" fmla="*/ 13 h 31"/>
                  <a:gd name="T32" fmla="*/ 37 w 25"/>
                  <a:gd name="T33" fmla="*/ 27 h 31"/>
                  <a:gd name="T34" fmla="*/ 38 w 25"/>
                  <a:gd name="T35" fmla="*/ 32 h 31"/>
                  <a:gd name="T36" fmla="*/ 37 w 25"/>
                  <a:gd name="T37" fmla="*/ 16 h 31"/>
                  <a:gd name="T38" fmla="*/ 21 w 25"/>
                  <a:gd name="T39" fmla="*/ 13 h 31"/>
                  <a:gd name="T40" fmla="*/ 38 w 25"/>
                  <a:gd name="T41" fmla="*/ 0 h 31"/>
                  <a:gd name="T42" fmla="*/ 31 w 25"/>
                  <a:gd name="T43" fmla="*/ 1 h 31"/>
                  <a:gd name="T44" fmla="*/ 32 w 25"/>
                  <a:gd name="T45" fmla="*/ 1 h 31"/>
                  <a:gd name="T46" fmla="*/ 37 w 25"/>
                  <a:gd name="T47" fmla="*/ 9 h 31"/>
                  <a:gd name="T48" fmla="*/ 38 w 25"/>
                  <a:gd name="T49" fmla="*/ 0 h 3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25" h="31">
                    <a:moveTo>
                      <a:pt x="23" y="28"/>
                    </a:moveTo>
                    <a:cubicBezTo>
                      <a:pt x="23" y="28"/>
                      <a:pt x="23" y="28"/>
                      <a:pt x="23" y="28"/>
                    </a:cubicBezTo>
                    <a:cubicBezTo>
                      <a:pt x="23" y="29"/>
                      <a:pt x="24" y="30"/>
                      <a:pt x="25" y="31"/>
                    </a:cubicBezTo>
                    <a:cubicBezTo>
                      <a:pt x="24" y="30"/>
                      <a:pt x="24" y="29"/>
                      <a:pt x="23" y="28"/>
                    </a:cubicBezTo>
                    <a:moveTo>
                      <a:pt x="18" y="18"/>
                    </a:moveTo>
                    <a:cubicBezTo>
                      <a:pt x="19" y="20"/>
                      <a:pt x="20" y="22"/>
                      <a:pt x="21" y="24"/>
                    </a:cubicBezTo>
                    <a:cubicBezTo>
                      <a:pt x="21" y="25"/>
                      <a:pt x="22" y="27"/>
                      <a:pt x="23" y="28"/>
                    </a:cubicBezTo>
                    <a:cubicBezTo>
                      <a:pt x="23" y="27"/>
                      <a:pt x="23" y="26"/>
                      <a:pt x="24" y="25"/>
                    </a:cubicBezTo>
                    <a:cubicBezTo>
                      <a:pt x="22" y="23"/>
                      <a:pt x="21" y="21"/>
                      <a:pt x="19" y="19"/>
                    </a:cubicBezTo>
                    <a:cubicBezTo>
                      <a:pt x="19" y="19"/>
                      <a:pt x="19" y="19"/>
                      <a:pt x="18" y="18"/>
                    </a:cubicBezTo>
                    <a:moveTo>
                      <a:pt x="7" y="6"/>
                    </a:moveTo>
                    <a:cubicBezTo>
                      <a:pt x="7" y="6"/>
                      <a:pt x="6" y="6"/>
                      <a:pt x="6" y="6"/>
                    </a:cubicBezTo>
                    <a:cubicBezTo>
                      <a:pt x="4" y="7"/>
                      <a:pt x="2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3" y="7"/>
                      <a:pt x="5" y="7"/>
                      <a:pt x="7" y="6"/>
                    </a:cubicBezTo>
                    <a:moveTo>
                      <a:pt x="9" y="6"/>
                    </a:moveTo>
                    <a:cubicBezTo>
                      <a:pt x="10" y="8"/>
                      <a:pt x="13" y="10"/>
                      <a:pt x="15" y="12"/>
                    </a:cubicBezTo>
                    <a:cubicBezTo>
                      <a:pt x="15" y="13"/>
                      <a:pt x="16" y="13"/>
                      <a:pt x="16" y="14"/>
                    </a:cubicBezTo>
                    <a:cubicBezTo>
                      <a:pt x="15" y="12"/>
                      <a:pt x="15" y="9"/>
                      <a:pt x="15" y="7"/>
                    </a:cubicBezTo>
                    <a:cubicBezTo>
                      <a:pt x="13" y="7"/>
                      <a:pt x="11" y="6"/>
                      <a:pt x="9" y="6"/>
                    </a:cubicBezTo>
                    <a:moveTo>
                      <a:pt x="16" y="0"/>
                    </a:moveTo>
                    <a:cubicBezTo>
                      <a:pt x="15" y="0"/>
                      <a:pt x="14" y="0"/>
                      <a:pt x="13" y="1"/>
                    </a:cubicBezTo>
                    <a:cubicBezTo>
                      <a:pt x="13" y="1"/>
                      <a:pt x="14" y="1"/>
                      <a:pt x="14" y="1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3"/>
                      <a:pt x="16" y="1"/>
                      <a:pt x="16" y="0"/>
                    </a:cubicBezTo>
                  </a:path>
                </a:pathLst>
              </a:custGeom>
              <a:solidFill>
                <a:srgbClr val="A9A2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46" name="Freeform 1940">
                <a:extLst>
                  <a:ext uri="{FF2B5EF4-FFF2-40B4-BE49-F238E27FC236}">
                    <a16:creationId xmlns:a16="http://schemas.microsoft.com/office/drawing/2014/main" id="{CFF01D7A-4353-4F60-BBD3-F0C30EAAB0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5" y="3724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2 h 2"/>
                  <a:gd name="T4" fmla="*/ 2 w 2"/>
                  <a:gd name="T5" fmla="*/ 2 h 2"/>
                  <a:gd name="T6" fmla="*/ 1 w 2"/>
                  <a:gd name="T7" fmla="*/ 1 h 2"/>
                  <a:gd name="T8" fmla="*/ 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1" y="2"/>
                      <a:pt x="1" y="2"/>
                      <a:pt x="2" y="2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</a:path>
                </a:pathLst>
              </a:custGeom>
              <a:solidFill>
                <a:srgbClr val="796F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47" name="Freeform 1941">
                <a:extLst>
                  <a:ext uri="{FF2B5EF4-FFF2-40B4-BE49-F238E27FC236}">
                    <a16:creationId xmlns:a16="http://schemas.microsoft.com/office/drawing/2014/main" id="{3EB1FDC0-A13A-4701-8CC1-CCD7385C02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5" y="3726"/>
                <a:ext cx="20" cy="22"/>
              </a:xfrm>
              <a:custGeom>
                <a:avLst/>
                <a:gdLst>
                  <a:gd name="T0" fmla="*/ 0 w 16"/>
                  <a:gd name="T1" fmla="*/ 0 h 18"/>
                  <a:gd name="T2" fmla="*/ 1 w 16"/>
                  <a:gd name="T3" fmla="*/ 2 h 18"/>
                  <a:gd name="T4" fmla="*/ 1 w 16"/>
                  <a:gd name="T5" fmla="*/ 7 h 18"/>
                  <a:gd name="T6" fmla="*/ 39 w 16"/>
                  <a:gd name="T7" fmla="*/ 40 h 18"/>
                  <a:gd name="T8" fmla="*/ 6 w 16"/>
                  <a:gd name="T9" fmla="*/ 0 h 18"/>
                  <a:gd name="T10" fmla="*/ 0 w 16"/>
                  <a:gd name="T11" fmla="*/ 0 h 1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6" h="18">
                    <a:moveTo>
                      <a:pt x="0" y="0"/>
                    </a:moveTo>
                    <a:cubicBezTo>
                      <a:pt x="1" y="1"/>
                      <a:pt x="1" y="1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5" y="8"/>
                      <a:pt x="10" y="13"/>
                      <a:pt x="16" y="18"/>
                    </a:cubicBezTo>
                    <a:cubicBezTo>
                      <a:pt x="16" y="14"/>
                      <a:pt x="6" y="6"/>
                      <a:pt x="2" y="0"/>
                    </a:cubicBezTo>
                    <a:cubicBezTo>
                      <a:pt x="1" y="0"/>
                      <a:pt x="1" y="0"/>
                      <a:pt x="0" y="0"/>
                    </a:cubicBezTo>
                  </a:path>
                </a:pathLst>
              </a:custGeom>
              <a:solidFill>
                <a:srgbClr val="A9A2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48" name="Freeform 1942">
                <a:extLst>
                  <a:ext uri="{FF2B5EF4-FFF2-40B4-BE49-F238E27FC236}">
                    <a16:creationId xmlns:a16="http://schemas.microsoft.com/office/drawing/2014/main" id="{B5B46B0F-5D11-4981-853E-D265F71D7D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0" y="3720"/>
                <a:ext cx="5" cy="6"/>
              </a:xfrm>
              <a:custGeom>
                <a:avLst/>
                <a:gdLst>
                  <a:gd name="T0" fmla="*/ 0 w 4"/>
                  <a:gd name="T1" fmla="*/ 0 h 5"/>
                  <a:gd name="T2" fmla="*/ 8 w 4"/>
                  <a:gd name="T3" fmla="*/ 8 h 5"/>
                  <a:gd name="T4" fmla="*/ 10 w 4"/>
                  <a:gd name="T5" fmla="*/ 8 h 5"/>
                  <a:gd name="T6" fmla="*/ 10 w 4"/>
                  <a:gd name="T7" fmla="*/ 10 h 5"/>
                  <a:gd name="T8" fmla="*/ 10 w 4"/>
                  <a:gd name="T9" fmla="*/ 7 h 5"/>
                  <a:gd name="T10" fmla="*/ 0 w 4"/>
                  <a:gd name="T11" fmla="*/ 0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" h="5">
                    <a:moveTo>
                      <a:pt x="0" y="0"/>
                    </a:moveTo>
                    <a:cubicBezTo>
                      <a:pt x="1" y="1"/>
                      <a:pt x="2" y="3"/>
                      <a:pt x="3" y="4"/>
                    </a:cubicBezTo>
                    <a:cubicBezTo>
                      <a:pt x="3" y="4"/>
                      <a:pt x="3" y="4"/>
                      <a:pt x="4" y="4"/>
                    </a:cubicBezTo>
                    <a:cubicBezTo>
                      <a:pt x="4" y="4"/>
                      <a:pt x="4" y="4"/>
                      <a:pt x="4" y="5"/>
                    </a:cubicBezTo>
                    <a:cubicBezTo>
                      <a:pt x="4" y="4"/>
                      <a:pt x="4" y="4"/>
                      <a:pt x="4" y="3"/>
                    </a:cubicBezTo>
                    <a:cubicBezTo>
                      <a:pt x="3" y="2"/>
                      <a:pt x="1" y="1"/>
                      <a:pt x="0" y="0"/>
                    </a:cubicBezTo>
                  </a:path>
                </a:pathLst>
              </a:custGeom>
              <a:solidFill>
                <a:srgbClr val="A9A2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49" name="Freeform 1943">
                <a:extLst>
                  <a:ext uri="{FF2B5EF4-FFF2-40B4-BE49-F238E27FC236}">
                    <a16:creationId xmlns:a16="http://schemas.microsoft.com/office/drawing/2014/main" id="{13B56C57-3813-40FE-92B0-2BFEAE2CF6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3" y="3725"/>
                <a:ext cx="3" cy="5"/>
              </a:xfrm>
              <a:custGeom>
                <a:avLst/>
                <a:gdLst>
                  <a:gd name="T0" fmla="*/ 8 w 2"/>
                  <a:gd name="T1" fmla="*/ 0 h 4"/>
                  <a:gd name="T2" fmla="*/ 0 w 2"/>
                  <a:gd name="T3" fmla="*/ 0 h 4"/>
                  <a:gd name="T4" fmla="*/ 12 w 2"/>
                  <a:gd name="T5" fmla="*/ 10 h 4"/>
                  <a:gd name="T6" fmla="*/ 12 w 2"/>
                  <a:gd name="T7" fmla="*/ 8 h 4"/>
                  <a:gd name="T8" fmla="*/ 8 w 2"/>
                  <a:gd name="T9" fmla="*/ 1 h 4"/>
                  <a:gd name="T10" fmla="*/ 8 w 2"/>
                  <a:gd name="T11" fmla="*/ 0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2"/>
                      <a:pt x="1" y="3"/>
                      <a:pt x="2" y="4"/>
                    </a:cubicBezTo>
                    <a:cubicBezTo>
                      <a:pt x="2" y="4"/>
                      <a:pt x="2" y="4"/>
                      <a:pt x="2" y="3"/>
                    </a:cubicBezTo>
                    <a:cubicBezTo>
                      <a:pt x="2" y="2"/>
                      <a:pt x="2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CAC5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50" name="Freeform 1944">
                <a:extLst>
                  <a:ext uri="{FF2B5EF4-FFF2-40B4-BE49-F238E27FC236}">
                    <a16:creationId xmlns:a16="http://schemas.microsoft.com/office/drawing/2014/main" id="{FD8D1492-EBB6-48B0-8D37-FF17802B94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32" y="3727"/>
                <a:ext cx="149" cy="156"/>
              </a:xfrm>
              <a:custGeom>
                <a:avLst/>
                <a:gdLst>
                  <a:gd name="T0" fmla="*/ 0 w 120"/>
                  <a:gd name="T1" fmla="*/ 0 h 126"/>
                  <a:gd name="T2" fmla="*/ 115 w 120"/>
                  <a:gd name="T3" fmla="*/ 150 h 126"/>
                  <a:gd name="T4" fmla="*/ 227 w 120"/>
                  <a:gd name="T5" fmla="*/ 255 h 126"/>
                  <a:gd name="T6" fmla="*/ 286 w 120"/>
                  <a:gd name="T7" fmla="*/ 296 h 126"/>
                  <a:gd name="T8" fmla="*/ 184 w 120"/>
                  <a:gd name="T9" fmla="*/ 178 h 126"/>
                  <a:gd name="T10" fmla="*/ 166 w 120"/>
                  <a:gd name="T11" fmla="*/ 152 h 126"/>
                  <a:gd name="T12" fmla="*/ 96 w 120"/>
                  <a:gd name="T13" fmla="*/ 89 h 126"/>
                  <a:gd name="T14" fmla="*/ 155 w 120"/>
                  <a:gd name="T15" fmla="*/ 121 h 126"/>
                  <a:gd name="T16" fmla="*/ 155 w 120"/>
                  <a:gd name="T17" fmla="*/ 120 h 126"/>
                  <a:gd name="T18" fmla="*/ 109 w 120"/>
                  <a:gd name="T19" fmla="*/ 77 h 126"/>
                  <a:gd name="T20" fmla="*/ 0 w 120"/>
                  <a:gd name="T21" fmla="*/ 0 h 12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20" h="126">
                    <a:moveTo>
                      <a:pt x="0" y="0"/>
                    </a:moveTo>
                    <a:cubicBezTo>
                      <a:pt x="5" y="23"/>
                      <a:pt x="28" y="50"/>
                      <a:pt x="48" y="64"/>
                    </a:cubicBezTo>
                    <a:cubicBezTo>
                      <a:pt x="68" y="79"/>
                      <a:pt x="80" y="92"/>
                      <a:pt x="95" y="108"/>
                    </a:cubicBezTo>
                    <a:cubicBezTo>
                      <a:pt x="104" y="117"/>
                      <a:pt x="112" y="123"/>
                      <a:pt x="120" y="126"/>
                    </a:cubicBezTo>
                    <a:cubicBezTo>
                      <a:pt x="104" y="110"/>
                      <a:pt x="89" y="93"/>
                      <a:pt x="77" y="76"/>
                    </a:cubicBezTo>
                    <a:cubicBezTo>
                      <a:pt x="75" y="73"/>
                      <a:pt x="72" y="69"/>
                      <a:pt x="70" y="65"/>
                    </a:cubicBezTo>
                    <a:cubicBezTo>
                      <a:pt x="59" y="56"/>
                      <a:pt x="53" y="46"/>
                      <a:pt x="40" y="38"/>
                    </a:cubicBezTo>
                    <a:cubicBezTo>
                      <a:pt x="43" y="40"/>
                      <a:pt x="53" y="45"/>
                      <a:pt x="65" y="52"/>
                    </a:cubicBezTo>
                    <a:cubicBezTo>
                      <a:pt x="65" y="52"/>
                      <a:pt x="65" y="51"/>
                      <a:pt x="65" y="51"/>
                    </a:cubicBezTo>
                    <a:cubicBezTo>
                      <a:pt x="59" y="45"/>
                      <a:pt x="53" y="38"/>
                      <a:pt x="46" y="32"/>
                    </a:cubicBezTo>
                    <a:cubicBezTo>
                      <a:pt x="33" y="21"/>
                      <a:pt x="15" y="10"/>
                      <a:pt x="0" y="0"/>
                    </a:cubicBezTo>
                  </a:path>
                </a:pathLst>
              </a:custGeom>
              <a:solidFill>
                <a:srgbClr val="796F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51" name="Freeform 1945">
                <a:extLst>
                  <a:ext uri="{FF2B5EF4-FFF2-40B4-BE49-F238E27FC236}">
                    <a16:creationId xmlns:a16="http://schemas.microsoft.com/office/drawing/2014/main" id="{C9C67B36-25D1-4BB0-90AE-9A8D81590C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31" y="3645"/>
                <a:ext cx="446" cy="145"/>
              </a:xfrm>
              <a:custGeom>
                <a:avLst/>
                <a:gdLst>
                  <a:gd name="T0" fmla="*/ 560 w 361"/>
                  <a:gd name="T1" fmla="*/ 0 h 118"/>
                  <a:gd name="T2" fmla="*/ 531 w 361"/>
                  <a:gd name="T3" fmla="*/ 0 h 118"/>
                  <a:gd name="T4" fmla="*/ 271 w 361"/>
                  <a:gd name="T5" fmla="*/ 103 h 118"/>
                  <a:gd name="T6" fmla="*/ 184 w 361"/>
                  <a:gd name="T7" fmla="*/ 136 h 118"/>
                  <a:gd name="T8" fmla="*/ 169 w 361"/>
                  <a:gd name="T9" fmla="*/ 136 h 118"/>
                  <a:gd name="T10" fmla="*/ 103 w 361"/>
                  <a:gd name="T11" fmla="*/ 127 h 118"/>
                  <a:gd name="T12" fmla="*/ 83 w 361"/>
                  <a:gd name="T13" fmla="*/ 127 h 118"/>
                  <a:gd name="T14" fmla="*/ 23 w 361"/>
                  <a:gd name="T15" fmla="*/ 140 h 118"/>
                  <a:gd name="T16" fmla="*/ 0 w 361"/>
                  <a:gd name="T17" fmla="*/ 138 h 118"/>
                  <a:gd name="T18" fmla="*/ 1 w 361"/>
                  <a:gd name="T19" fmla="*/ 152 h 118"/>
                  <a:gd name="T20" fmla="*/ 110 w 361"/>
                  <a:gd name="T21" fmla="*/ 226 h 118"/>
                  <a:gd name="T22" fmla="*/ 154 w 361"/>
                  <a:gd name="T23" fmla="*/ 269 h 118"/>
                  <a:gd name="T24" fmla="*/ 161 w 361"/>
                  <a:gd name="T25" fmla="*/ 252 h 118"/>
                  <a:gd name="T26" fmla="*/ 285 w 361"/>
                  <a:gd name="T27" fmla="*/ 218 h 118"/>
                  <a:gd name="T28" fmla="*/ 556 w 361"/>
                  <a:gd name="T29" fmla="*/ 147 h 118"/>
                  <a:gd name="T30" fmla="*/ 662 w 361"/>
                  <a:gd name="T31" fmla="*/ 73 h 118"/>
                  <a:gd name="T32" fmla="*/ 761 w 361"/>
                  <a:gd name="T33" fmla="*/ 38 h 118"/>
                  <a:gd name="T34" fmla="*/ 841 w 361"/>
                  <a:gd name="T35" fmla="*/ 17 h 118"/>
                  <a:gd name="T36" fmla="*/ 704 w 361"/>
                  <a:gd name="T37" fmla="*/ 9 h 118"/>
                  <a:gd name="T38" fmla="*/ 560 w 361"/>
                  <a:gd name="T39" fmla="*/ 0 h 118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361" h="118">
                    <a:moveTo>
                      <a:pt x="240" y="0"/>
                    </a:moveTo>
                    <a:cubicBezTo>
                      <a:pt x="236" y="0"/>
                      <a:pt x="232" y="0"/>
                      <a:pt x="228" y="0"/>
                    </a:cubicBezTo>
                    <a:cubicBezTo>
                      <a:pt x="170" y="5"/>
                      <a:pt x="149" y="25"/>
                      <a:pt x="116" y="45"/>
                    </a:cubicBezTo>
                    <a:cubicBezTo>
                      <a:pt x="105" y="52"/>
                      <a:pt x="96" y="59"/>
                      <a:pt x="79" y="59"/>
                    </a:cubicBezTo>
                    <a:cubicBezTo>
                      <a:pt x="77" y="59"/>
                      <a:pt x="75" y="59"/>
                      <a:pt x="73" y="59"/>
                    </a:cubicBezTo>
                    <a:cubicBezTo>
                      <a:pt x="61" y="58"/>
                      <a:pt x="55" y="55"/>
                      <a:pt x="44" y="55"/>
                    </a:cubicBezTo>
                    <a:cubicBezTo>
                      <a:pt x="42" y="55"/>
                      <a:pt x="39" y="55"/>
                      <a:pt x="36" y="55"/>
                    </a:cubicBezTo>
                    <a:cubicBezTo>
                      <a:pt x="23" y="58"/>
                      <a:pt x="18" y="62"/>
                      <a:pt x="10" y="62"/>
                    </a:cubicBezTo>
                    <a:cubicBezTo>
                      <a:pt x="7" y="62"/>
                      <a:pt x="4" y="61"/>
                      <a:pt x="0" y="60"/>
                    </a:cubicBezTo>
                    <a:cubicBezTo>
                      <a:pt x="0" y="62"/>
                      <a:pt x="0" y="64"/>
                      <a:pt x="1" y="67"/>
                    </a:cubicBezTo>
                    <a:cubicBezTo>
                      <a:pt x="16" y="77"/>
                      <a:pt x="34" y="88"/>
                      <a:pt x="47" y="99"/>
                    </a:cubicBezTo>
                    <a:cubicBezTo>
                      <a:pt x="54" y="105"/>
                      <a:pt x="60" y="112"/>
                      <a:pt x="66" y="118"/>
                    </a:cubicBezTo>
                    <a:cubicBezTo>
                      <a:pt x="66" y="116"/>
                      <a:pt x="67" y="113"/>
                      <a:pt x="69" y="111"/>
                    </a:cubicBezTo>
                    <a:cubicBezTo>
                      <a:pt x="78" y="104"/>
                      <a:pt x="108" y="99"/>
                      <a:pt x="122" y="95"/>
                    </a:cubicBezTo>
                    <a:cubicBezTo>
                      <a:pt x="158" y="86"/>
                      <a:pt x="213" y="81"/>
                      <a:pt x="239" y="65"/>
                    </a:cubicBezTo>
                    <a:cubicBezTo>
                      <a:pt x="255" y="55"/>
                      <a:pt x="269" y="43"/>
                      <a:pt x="284" y="32"/>
                    </a:cubicBezTo>
                    <a:cubicBezTo>
                      <a:pt x="298" y="23"/>
                      <a:pt x="305" y="21"/>
                      <a:pt x="327" y="16"/>
                    </a:cubicBezTo>
                    <a:cubicBezTo>
                      <a:pt x="338" y="13"/>
                      <a:pt x="349" y="10"/>
                      <a:pt x="361" y="7"/>
                    </a:cubicBezTo>
                    <a:cubicBezTo>
                      <a:pt x="341" y="6"/>
                      <a:pt x="321" y="5"/>
                      <a:pt x="302" y="4"/>
                    </a:cubicBezTo>
                    <a:cubicBezTo>
                      <a:pt x="283" y="3"/>
                      <a:pt x="260" y="0"/>
                      <a:pt x="240" y="0"/>
                    </a:cubicBezTo>
                  </a:path>
                </a:pathLst>
              </a:custGeom>
              <a:solidFill>
                <a:srgbClr val="A9A2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52" name="Freeform 1946">
                <a:extLst>
                  <a:ext uri="{FF2B5EF4-FFF2-40B4-BE49-F238E27FC236}">
                    <a16:creationId xmlns:a16="http://schemas.microsoft.com/office/drawing/2014/main" id="{5B9CB795-03E2-4EAC-B93F-44BBBCD2AE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30" y="3611"/>
                <a:ext cx="481" cy="110"/>
              </a:xfrm>
              <a:custGeom>
                <a:avLst/>
                <a:gdLst>
                  <a:gd name="T0" fmla="*/ 343 w 389"/>
                  <a:gd name="T1" fmla="*/ 0 h 89"/>
                  <a:gd name="T2" fmla="*/ 318 w 389"/>
                  <a:gd name="T3" fmla="*/ 0 h 89"/>
                  <a:gd name="T4" fmla="*/ 298 w 389"/>
                  <a:gd name="T5" fmla="*/ 7 h 89"/>
                  <a:gd name="T6" fmla="*/ 265 w 389"/>
                  <a:gd name="T7" fmla="*/ 23 h 89"/>
                  <a:gd name="T8" fmla="*/ 145 w 389"/>
                  <a:gd name="T9" fmla="*/ 70 h 89"/>
                  <a:gd name="T10" fmla="*/ 160 w 389"/>
                  <a:gd name="T11" fmla="*/ 101 h 89"/>
                  <a:gd name="T12" fmla="*/ 147 w 389"/>
                  <a:gd name="T13" fmla="*/ 161 h 89"/>
                  <a:gd name="T14" fmla="*/ 125 w 389"/>
                  <a:gd name="T15" fmla="*/ 169 h 89"/>
                  <a:gd name="T16" fmla="*/ 93 w 389"/>
                  <a:gd name="T17" fmla="*/ 164 h 89"/>
                  <a:gd name="T18" fmla="*/ 78 w 389"/>
                  <a:gd name="T19" fmla="*/ 145 h 89"/>
                  <a:gd name="T20" fmla="*/ 66 w 389"/>
                  <a:gd name="T21" fmla="*/ 138 h 89"/>
                  <a:gd name="T22" fmla="*/ 1 w 389"/>
                  <a:gd name="T23" fmla="*/ 177 h 89"/>
                  <a:gd name="T24" fmla="*/ 1 w 389"/>
                  <a:gd name="T25" fmla="*/ 203 h 89"/>
                  <a:gd name="T26" fmla="*/ 26 w 389"/>
                  <a:gd name="T27" fmla="*/ 208 h 89"/>
                  <a:gd name="T28" fmla="*/ 87 w 389"/>
                  <a:gd name="T29" fmla="*/ 190 h 89"/>
                  <a:gd name="T30" fmla="*/ 105 w 389"/>
                  <a:gd name="T31" fmla="*/ 190 h 89"/>
                  <a:gd name="T32" fmla="*/ 174 w 389"/>
                  <a:gd name="T33" fmla="*/ 200 h 89"/>
                  <a:gd name="T34" fmla="*/ 187 w 389"/>
                  <a:gd name="T35" fmla="*/ 200 h 89"/>
                  <a:gd name="T36" fmla="*/ 273 w 389"/>
                  <a:gd name="T37" fmla="*/ 168 h 89"/>
                  <a:gd name="T38" fmla="*/ 535 w 389"/>
                  <a:gd name="T39" fmla="*/ 63 h 89"/>
                  <a:gd name="T40" fmla="*/ 563 w 389"/>
                  <a:gd name="T41" fmla="*/ 63 h 89"/>
                  <a:gd name="T42" fmla="*/ 710 w 389"/>
                  <a:gd name="T43" fmla="*/ 72 h 89"/>
                  <a:gd name="T44" fmla="*/ 847 w 389"/>
                  <a:gd name="T45" fmla="*/ 79 h 89"/>
                  <a:gd name="T46" fmla="*/ 910 w 389"/>
                  <a:gd name="T47" fmla="*/ 63 h 89"/>
                  <a:gd name="T48" fmla="*/ 900 w 389"/>
                  <a:gd name="T49" fmla="*/ 61 h 89"/>
                  <a:gd name="T50" fmla="*/ 814 w 389"/>
                  <a:gd name="T51" fmla="*/ 35 h 89"/>
                  <a:gd name="T52" fmla="*/ 819 w 389"/>
                  <a:gd name="T53" fmla="*/ 35 h 89"/>
                  <a:gd name="T54" fmla="*/ 789 w 389"/>
                  <a:gd name="T55" fmla="*/ 31 h 89"/>
                  <a:gd name="T56" fmla="*/ 804 w 389"/>
                  <a:gd name="T57" fmla="*/ 61 h 89"/>
                  <a:gd name="T58" fmla="*/ 789 w 389"/>
                  <a:gd name="T59" fmla="*/ 63 h 89"/>
                  <a:gd name="T60" fmla="*/ 654 w 389"/>
                  <a:gd name="T61" fmla="*/ 21 h 89"/>
                  <a:gd name="T62" fmla="*/ 632 w 389"/>
                  <a:gd name="T63" fmla="*/ 11 h 89"/>
                  <a:gd name="T64" fmla="*/ 554 w 389"/>
                  <a:gd name="T65" fmla="*/ 7 h 89"/>
                  <a:gd name="T66" fmla="*/ 487 w 389"/>
                  <a:gd name="T67" fmla="*/ 2 h 89"/>
                  <a:gd name="T68" fmla="*/ 479 w 389"/>
                  <a:gd name="T69" fmla="*/ 7 h 89"/>
                  <a:gd name="T70" fmla="*/ 466 w 389"/>
                  <a:gd name="T71" fmla="*/ 1 h 89"/>
                  <a:gd name="T72" fmla="*/ 343 w 389"/>
                  <a:gd name="T73" fmla="*/ 0 h 89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389" h="89">
                    <a:moveTo>
                      <a:pt x="146" y="0"/>
                    </a:moveTo>
                    <a:cubicBezTo>
                      <a:pt x="142" y="0"/>
                      <a:pt x="139" y="0"/>
                      <a:pt x="136" y="0"/>
                    </a:cubicBezTo>
                    <a:cubicBezTo>
                      <a:pt x="133" y="1"/>
                      <a:pt x="131" y="2"/>
                      <a:pt x="128" y="3"/>
                    </a:cubicBezTo>
                    <a:cubicBezTo>
                      <a:pt x="124" y="6"/>
                      <a:pt x="119" y="8"/>
                      <a:pt x="113" y="10"/>
                    </a:cubicBezTo>
                    <a:cubicBezTo>
                      <a:pt x="96" y="17"/>
                      <a:pt x="78" y="23"/>
                      <a:pt x="62" y="30"/>
                    </a:cubicBezTo>
                    <a:cubicBezTo>
                      <a:pt x="54" y="35"/>
                      <a:pt x="53" y="40"/>
                      <a:pt x="68" y="43"/>
                    </a:cubicBezTo>
                    <a:cubicBezTo>
                      <a:pt x="59" y="52"/>
                      <a:pt x="41" y="61"/>
                      <a:pt x="63" y="69"/>
                    </a:cubicBezTo>
                    <a:cubicBezTo>
                      <a:pt x="59" y="72"/>
                      <a:pt x="56" y="73"/>
                      <a:pt x="53" y="73"/>
                    </a:cubicBezTo>
                    <a:cubicBezTo>
                      <a:pt x="50" y="73"/>
                      <a:pt x="46" y="71"/>
                      <a:pt x="40" y="70"/>
                    </a:cubicBezTo>
                    <a:cubicBezTo>
                      <a:pt x="33" y="62"/>
                      <a:pt x="33" y="62"/>
                      <a:pt x="33" y="62"/>
                    </a:cubicBezTo>
                    <a:cubicBezTo>
                      <a:pt x="31" y="62"/>
                      <a:pt x="30" y="61"/>
                      <a:pt x="28" y="60"/>
                    </a:cubicBezTo>
                    <a:cubicBezTo>
                      <a:pt x="20" y="69"/>
                      <a:pt x="12" y="75"/>
                      <a:pt x="1" y="76"/>
                    </a:cubicBezTo>
                    <a:cubicBezTo>
                      <a:pt x="1" y="79"/>
                      <a:pt x="0" y="83"/>
                      <a:pt x="1" y="87"/>
                    </a:cubicBezTo>
                    <a:cubicBezTo>
                      <a:pt x="5" y="88"/>
                      <a:pt x="8" y="89"/>
                      <a:pt x="11" y="89"/>
                    </a:cubicBezTo>
                    <a:cubicBezTo>
                      <a:pt x="19" y="89"/>
                      <a:pt x="24" y="85"/>
                      <a:pt x="37" y="82"/>
                    </a:cubicBezTo>
                    <a:cubicBezTo>
                      <a:pt x="40" y="82"/>
                      <a:pt x="43" y="82"/>
                      <a:pt x="45" y="82"/>
                    </a:cubicBezTo>
                    <a:cubicBezTo>
                      <a:pt x="56" y="82"/>
                      <a:pt x="62" y="85"/>
                      <a:pt x="74" y="86"/>
                    </a:cubicBezTo>
                    <a:cubicBezTo>
                      <a:pt x="76" y="86"/>
                      <a:pt x="78" y="86"/>
                      <a:pt x="80" y="86"/>
                    </a:cubicBezTo>
                    <a:cubicBezTo>
                      <a:pt x="97" y="86"/>
                      <a:pt x="106" y="79"/>
                      <a:pt x="117" y="72"/>
                    </a:cubicBezTo>
                    <a:cubicBezTo>
                      <a:pt x="150" y="52"/>
                      <a:pt x="171" y="32"/>
                      <a:pt x="229" y="27"/>
                    </a:cubicBezTo>
                    <a:cubicBezTo>
                      <a:pt x="233" y="27"/>
                      <a:pt x="237" y="27"/>
                      <a:pt x="241" y="27"/>
                    </a:cubicBezTo>
                    <a:cubicBezTo>
                      <a:pt x="261" y="27"/>
                      <a:pt x="284" y="30"/>
                      <a:pt x="303" y="31"/>
                    </a:cubicBezTo>
                    <a:cubicBezTo>
                      <a:pt x="322" y="32"/>
                      <a:pt x="342" y="33"/>
                      <a:pt x="362" y="34"/>
                    </a:cubicBezTo>
                    <a:cubicBezTo>
                      <a:pt x="371" y="31"/>
                      <a:pt x="380" y="29"/>
                      <a:pt x="389" y="27"/>
                    </a:cubicBezTo>
                    <a:cubicBezTo>
                      <a:pt x="388" y="27"/>
                      <a:pt x="387" y="26"/>
                      <a:pt x="385" y="26"/>
                    </a:cubicBezTo>
                    <a:cubicBezTo>
                      <a:pt x="368" y="23"/>
                      <a:pt x="352" y="19"/>
                      <a:pt x="348" y="15"/>
                    </a:cubicBezTo>
                    <a:cubicBezTo>
                      <a:pt x="349" y="15"/>
                      <a:pt x="349" y="15"/>
                      <a:pt x="350" y="15"/>
                    </a:cubicBezTo>
                    <a:cubicBezTo>
                      <a:pt x="346" y="14"/>
                      <a:pt x="341" y="13"/>
                      <a:pt x="337" y="13"/>
                    </a:cubicBezTo>
                    <a:cubicBezTo>
                      <a:pt x="341" y="17"/>
                      <a:pt x="339" y="22"/>
                      <a:pt x="344" y="26"/>
                    </a:cubicBezTo>
                    <a:cubicBezTo>
                      <a:pt x="342" y="27"/>
                      <a:pt x="339" y="27"/>
                      <a:pt x="337" y="27"/>
                    </a:cubicBezTo>
                    <a:cubicBezTo>
                      <a:pt x="318" y="27"/>
                      <a:pt x="299" y="18"/>
                      <a:pt x="280" y="9"/>
                    </a:cubicBezTo>
                    <a:cubicBezTo>
                      <a:pt x="276" y="7"/>
                      <a:pt x="273" y="6"/>
                      <a:pt x="270" y="5"/>
                    </a:cubicBezTo>
                    <a:cubicBezTo>
                      <a:pt x="259" y="4"/>
                      <a:pt x="248" y="4"/>
                      <a:pt x="237" y="3"/>
                    </a:cubicBezTo>
                    <a:cubicBezTo>
                      <a:pt x="227" y="3"/>
                      <a:pt x="218" y="2"/>
                      <a:pt x="209" y="2"/>
                    </a:cubicBezTo>
                    <a:cubicBezTo>
                      <a:pt x="208" y="2"/>
                      <a:pt x="207" y="3"/>
                      <a:pt x="205" y="3"/>
                    </a:cubicBezTo>
                    <a:cubicBezTo>
                      <a:pt x="203" y="3"/>
                      <a:pt x="201" y="2"/>
                      <a:pt x="200" y="1"/>
                    </a:cubicBezTo>
                    <a:cubicBezTo>
                      <a:pt x="180" y="1"/>
                      <a:pt x="162" y="0"/>
                      <a:pt x="146" y="0"/>
                    </a:cubicBezTo>
                  </a:path>
                </a:pathLst>
              </a:custGeom>
              <a:solidFill>
                <a:srgbClr val="CAC5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53" name="Freeform 1947">
                <a:extLst>
                  <a:ext uri="{FF2B5EF4-FFF2-40B4-BE49-F238E27FC236}">
                    <a16:creationId xmlns:a16="http://schemas.microsoft.com/office/drawing/2014/main" id="{2B1B1CF0-3DFE-45A8-B9E2-897F07C525E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613" y="3671"/>
                <a:ext cx="424" cy="217"/>
              </a:xfrm>
              <a:custGeom>
                <a:avLst/>
                <a:gdLst>
                  <a:gd name="T0" fmla="*/ 11 w 343"/>
                  <a:gd name="T1" fmla="*/ 256 h 176"/>
                  <a:gd name="T2" fmla="*/ 28 w 343"/>
                  <a:gd name="T3" fmla="*/ 281 h 176"/>
                  <a:gd name="T4" fmla="*/ 129 w 343"/>
                  <a:gd name="T5" fmla="*/ 397 h 176"/>
                  <a:gd name="T6" fmla="*/ 167 w 343"/>
                  <a:gd name="T7" fmla="*/ 407 h 176"/>
                  <a:gd name="T8" fmla="*/ 253 w 343"/>
                  <a:gd name="T9" fmla="*/ 365 h 176"/>
                  <a:gd name="T10" fmla="*/ 286 w 343"/>
                  <a:gd name="T11" fmla="*/ 335 h 176"/>
                  <a:gd name="T12" fmla="*/ 279 w 343"/>
                  <a:gd name="T13" fmla="*/ 333 h 176"/>
                  <a:gd name="T14" fmla="*/ 257 w 343"/>
                  <a:gd name="T15" fmla="*/ 333 h 176"/>
                  <a:gd name="T16" fmla="*/ 248 w 343"/>
                  <a:gd name="T17" fmla="*/ 333 h 176"/>
                  <a:gd name="T18" fmla="*/ 240 w 343"/>
                  <a:gd name="T19" fmla="*/ 333 h 176"/>
                  <a:gd name="T20" fmla="*/ 225 w 343"/>
                  <a:gd name="T21" fmla="*/ 330 h 176"/>
                  <a:gd name="T22" fmla="*/ 219 w 343"/>
                  <a:gd name="T23" fmla="*/ 330 h 176"/>
                  <a:gd name="T24" fmla="*/ 200 w 343"/>
                  <a:gd name="T25" fmla="*/ 333 h 176"/>
                  <a:gd name="T26" fmla="*/ 187 w 343"/>
                  <a:gd name="T27" fmla="*/ 335 h 176"/>
                  <a:gd name="T28" fmla="*/ 182 w 343"/>
                  <a:gd name="T29" fmla="*/ 338 h 176"/>
                  <a:gd name="T30" fmla="*/ 157 w 343"/>
                  <a:gd name="T31" fmla="*/ 338 h 176"/>
                  <a:gd name="T32" fmla="*/ 87 w 343"/>
                  <a:gd name="T33" fmla="*/ 305 h 176"/>
                  <a:gd name="T34" fmla="*/ 11 w 343"/>
                  <a:gd name="T35" fmla="*/ 256 h 176"/>
                  <a:gd name="T36" fmla="*/ 11 w 343"/>
                  <a:gd name="T37" fmla="*/ 256 h 176"/>
                  <a:gd name="T38" fmla="*/ 0 w 343"/>
                  <a:gd name="T39" fmla="*/ 224 h 176"/>
                  <a:gd name="T40" fmla="*/ 0 w 343"/>
                  <a:gd name="T41" fmla="*/ 227 h 176"/>
                  <a:gd name="T42" fmla="*/ 1 w 343"/>
                  <a:gd name="T43" fmla="*/ 228 h 176"/>
                  <a:gd name="T44" fmla="*/ 0 w 343"/>
                  <a:gd name="T45" fmla="*/ 224 h 176"/>
                  <a:gd name="T46" fmla="*/ 750 w 343"/>
                  <a:gd name="T47" fmla="*/ 0 h 176"/>
                  <a:gd name="T48" fmla="*/ 695 w 343"/>
                  <a:gd name="T49" fmla="*/ 2 h 176"/>
                  <a:gd name="T50" fmla="*/ 562 w 343"/>
                  <a:gd name="T51" fmla="*/ 59 h 176"/>
                  <a:gd name="T52" fmla="*/ 565 w 343"/>
                  <a:gd name="T53" fmla="*/ 90 h 176"/>
                  <a:gd name="T54" fmla="*/ 593 w 343"/>
                  <a:gd name="T55" fmla="*/ 73 h 176"/>
                  <a:gd name="T56" fmla="*/ 703 w 343"/>
                  <a:gd name="T57" fmla="*/ 33 h 176"/>
                  <a:gd name="T58" fmla="*/ 711 w 343"/>
                  <a:gd name="T59" fmla="*/ 33 h 176"/>
                  <a:gd name="T60" fmla="*/ 759 w 343"/>
                  <a:gd name="T61" fmla="*/ 39 h 176"/>
                  <a:gd name="T62" fmla="*/ 801 w 343"/>
                  <a:gd name="T63" fmla="*/ 41 h 176"/>
                  <a:gd name="T64" fmla="*/ 736 w 343"/>
                  <a:gd name="T65" fmla="*/ 18 h 176"/>
                  <a:gd name="T66" fmla="*/ 750 w 343"/>
                  <a:gd name="T67" fmla="*/ 0 h 17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343" h="176">
                    <a:moveTo>
                      <a:pt x="5" y="111"/>
                    </a:moveTo>
                    <a:cubicBezTo>
                      <a:pt x="7" y="115"/>
                      <a:pt x="10" y="119"/>
                      <a:pt x="12" y="122"/>
                    </a:cubicBezTo>
                    <a:cubicBezTo>
                      <a:pt x="24" y="139"/>
                      <a:pt x="39" y="156"/>
                      <a:pt x="55" y="172"/>
                    </a:cubicBezTo>
                    <a:cubicBezTo>
                      <a:pt x="60" y="175"/>
                      <a:pt x="65" y="176"/>
                      <a:pt x="71" y="176"/>
                    </a:cubicBezTo>
                    <a:cubicBezTo>
                      <a:pt x="82" y="176"/>
                      <a:pt x="95" y="170"/>
                      <a:pt x="108" y="158"/>
                    </a:cubicBezTo>
                    <a:cubicBezTo>
                      <a:pt x="113" y="154"/>
                      <a:pt x="118" y="149"/>
                      <a:pt x="122" y="145"/>
                    </a:cubicBezTo>
                    <a:cubicBezTo>
                      <a:pt x="121" y="145"/>
                      <a:pt x="121" y="145"/>
                      <a:pt x="120" y="144"/>
                    </a:cubicBezTo>
                    <a:cubicBezTo>
                      <a:pt x="117" y="144"/>
                      <a:pt x="114" y="144"/>
                      <a:pt x="110" y="144"/>
                    </a:cubicBezTo>
                    <a:cubicBezTo>
                      <a:pt x="109" y="144"/>
                      <a:pt x="108" y="144"/>
                      <a:pt x="107" y="144"/>
                    </a:cubicBezTo>
                    <a:cubicBezTo>
                      <a:pt x="105" y="144"/>
                      <a:pt x="104" y="144"/>
                      <a:pt x="103" y="144"/>
                    </a:cubicBezTo>
                    <a:cubicBezTo>
                      <a:pt x="101" y="144"/>
                      <a:pt x="98" y="144"/>
                      <a:pt x="96" y="143"/>
                    </a:cubicBezTo>
                    <a:cubicBezTo>
                      <a:pt x="96" y="143"/>
                      <a:pt x="95" y="143"/>
                      <a:pt x="94" y="143"/>
                    </a:cubicBezTo>
                    <a:cubicBezTo>
                      <a:pt x="91" y="143"/>
                      <a:pt x="89" y="144"/>
                      <a:pt x="86" y="144"/>
                    </a:cubicBezTo>
                    <a:cubicBezTo>
                      <a:pt x="84" y="145"/>
                      <a:pt x="82" y="145"/>
                      <a:pt x="80" y="145"/>
                    </a:cubicBezTo>
                    <a:cubicBezTo>
                      <a:pt x="80" y="145"/>
                      <a:pt x="79" y="145"/>
                      <a:pt x="78" y="146"/>
                    </a:cubicBezTo>
                    <a:cubicBezTo>
                      <a:pt x="74" y="146"/>
                      <a:pt x="71" y="146"/>
                      <a:pt x="67" y="146"/>
                    </a:cubicBezTo>
                    <a:cubicBezTo>
                      <a:pt x="51" y="146"/>
                      <a:pt x="47" y="139"/>
                      <a:pt x="37" y="131"/>
                    </a:cubicBezTo>
                    <a:cubicBezTo>
                      <a:pt x="26" y="124"/>
                      <a:pt x="14" y="119"/>
                      <a:pt x="5" y="111"/>
                    </a:cubicBezTo>
                    <a:cubicBezTo>
                      <a:pt x="5" y="111"/>
                      <a:pt x="5" y="111"/>
                      <a:pt x="5" y="111"/>
                    </a:cubicBezTo>
                    <a:moveTo>
                      <a:pt x="0" y="97"/>
                    </a:moveTo>
                    <a:cubicBezTo>
                      <a:pt x="0" y="97"/>
                      <a:pt x="0" y="98"/>
                      <a:pt x="0" y="98"/>
                    </a:cubicBezTo>
                    <a:cubicBezTo>
                      <a:pt x="0" y="98"/>
                      <a:pt x="1" y="98"/>
                      <a:pt x="1" y="99"/>
                    </a:cubicBezTo>
                    <a:cubicBezTo>
                      <a:pt x="1" y="98"/>
                      <a:pt x="0" y="98"/>
                      <a:pt x="0" y="97"/>
                    </a:cubicBezTo>
                    <a:moveTo>
                      <a:pt x="321" y="0"/>
                    </a:moveTo>
                    <a:cubicBezTo>
                      <a:pt x="313" y="0"/>
                      <a:pt x="305" y="0"/>
                      <a:pt x="298" y="2"/>
                    </a:cubicBezTo>
                    <a:cubicBezTo>
                      <a:pt x="276" y="5"/>
                      <a:pt x="258" y="19"/>
                      <a:pt x="241" y="26"/>
                    </a:cubicBezTo>
                    <a:cubicBezTo>
                      <a:pt x="242" y="30"/>
                      <a:pt x="243" y="34"/>
                      <a:pt x="242" y="39"/>
                    </a:cubicBezTo>
                    <a:cubicBezTo>
                      <a:pt x="246" y="37"/>
                      <a:pt x="250" y="35"/>
                      <a:pt x="254" y="32"/>
                    </a:cubicBezTo>
                    <a:cubicBezTo>
                      <a:pt x="275" y="20"/>
                      <a:pt x="265" y="16"/>
                      <a:pt x="301" y="15"/>
                    </a:cubicBezTo>
                    <a:cubicBezTo>
                      <a:pt x="302" y="15"/>
                      <a:pt x="303" y="15"/>
                      <a:pt x="304" y="15"/>
                    </a:cubicBezTo>
                    <a:cubicBezTo>
                      <a:pt x="311" y="15"/>
                      <a:pt x="318" y="16"/>
                      <a:pt x="325" y="17"/>
                    </a:cubicBezTo>
                    <a:cubicBezTo>
                      <a:pt x="331" y="17"/>
                      <a:pt x="337" y="18"/>
                      <a:pt x="343" y="18"/>
                    </a:cubicBezTo>
                    <a:cubicBezTo>
                      <a:pt x="330" y="17"/>
                      <a:pt x="318" y="15"/>
                      <a:pt x="315" y="8"/>
                    </a:cubicBezTo>
                    <a:cubicBezTo>
                      <a:pt x="314" y="5"/>
                      <a:pt x="317" y="2"/>
                      <a:pt x="321" y="0"/>
                    </a:cubicBezTo>
                  </a:path>
                </a:pathLst>
              </a:custGeom>
              <a:solidFill>
                <a:srgbClr val="A9A2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54" name="Freeform 1948">
                <a:extLst>
                  <a:ext uri="{FF2B5EF4-FFF2-40B4-BE49-F238E27FC236}">
                    <a16:creationId xmlns:a16="http://schemas.microsoft.com/office/drawing/2014/main" id="{4AE8C14A-4CDD-48DD-A45C-BA4C9837CF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3" y="3653"/>
                <a:ext cx="430" cy="171"/>
              </a:xfrm>
              <a:custGeom>
                <a:avLst/>
                <a:gdLst>
                  <a:gd name="T0" fmla="*/ 688 w 348"/>
                  <a:gd name="T1" fmla="*/ 0 h 138"/>
                  <a:gd name="T2" fmla="*/ 609 w 348"/>
                  <a:gd name="T3" fmla="*/ 21 h 138"/>
                  <a:gd name="T4" fmla="*/ 507 w 348"/>
                  <a:gd name="T5" fmla="*/ 58 h 138"/>
                  <a:gd name="T6" fmla="*/ 403 w 348"/>
                  <a:gd name="T7" fmla="*/ 136 h 138"/>
                  <a:gd name="T8" fmla="*/ 130 w 348"/>
                  <a:gd name="T9" fmla="*/ 207 h 138"/>
                  <a:gd name="T10" fmla="*/ 7 w 348"/>
                  <a:gd name="T11" fmla="*/ 245 h 138"/>
                  <a:gd name="T12" fmla="*/ 0 w 348"/>
                  <a:gd name="T13" fmla="*/ 263 h 138"/>
                  <a:gd name="T14" fmla="*/ 1 w 348"/>
                  <a:gd name="T15" fmla="*/ 265 h 138"/>
                  <a:gd name="T16" fmla="*/ 162 w 348"/>
                  <a:gd name="T17" fmla="*/ 326 h 138"/>
                  <a:gd name="T18" fmla="*/ 194 w 348"/>
                  <a:gd name="T19" fmla="*/ 314 h 138"/>
                  <a:gd name="T20" fmla="*/ 240 w 348"/>
                  <a:gd name="T21" fmla="*/ 323 h 138"/>
                  <a:gd name="T22" fmla="*/ 358 w 348"/>
                  <a:gd name="T23" fmla="*/ 280 h 138"/>
                  <a:gd name="T24" fmla="*/ 383 w 348"/>
                  <a:gd name="T25" fmla="*/ 280 h 138"/>
                  <a:gd name="T26" fmla="*/ 344 w 348"/>
                  <a:gd name="T27" fmla="*/ 249 h 138"/>
                  <a:gd name="T28" fmla="*/ 441 w 348"/>
                  <a:gd name="T29" fmla="*/ 167 h 138"/>
                  <a:gd name="T30" fmla="*/ 493 w 348"/>
                  <a:gd name="T31" fmla="*/ 120 h 138"/>
                  <a:gd name="T32" fmla="*/ 503 w 348"/>
                  <a:gd name="T33" fmla="*/ 110 h 138"/>
                  <a:gd name="T34" fmla="*/ 513 w 348"/>
                  <a:gd name="T35" fmla="*/ 102 h 138"/>
                  <a:gd name="T36" fmla="*/ 520 w 348"/>
                  <a:gd name="T37" fmla="*/ 102 h 138"/>
                  <a:gd name="T38" fmla="*/ 551 w 348"/>
                  <a:gd name="T39" fmla="*/ 79 h 138"/>
                  <a:gd name="T40" fmla="*/ 562 w 348"/>
                  <a:gd name="T41" fmla="*/ 95 h 138"/>
                  <a:gd name="T42" fmla="*/ 694 w 348"/>
                  <a:gd name="T43" fmla="*/ 38 h 138"/>
                  <a:gd name="T44" fmla="*/ 750 w 348"/>
                  <a:gd name="T45" fmla="*/ 32 h 138"/>
                  <a:gd name="T46" fmla="*/ 791 w 348"/>
                  <a:gd name="T47" fmla="*/ 14 h 138"/>
                  <a:gd name="T48" fmla="*/ 811 w 348"/>
                  <a:gd name="T49" fmla="*/ 7 h 138"/>
                  <a:gd name="T50" fmla="*/ 719 w 348"/>
                  <a:gd name="T51" fmla="*/ 0 h 138"/>
                  <a:gd name="T52" fmla="*/ 688 w 348"/>
                  <a:gd name="T53" fmla="*/ 0 h 13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348" h="138">
                    <a:moveTo>
                      <a:pt x="295" y="0"/>
                    </a:moveTo>
                    <a:cubicBezTo>
                      <a:pt x="283" y="3"/>
                      <a:pt x="272" y="6"/>
                      <a:pt x="261" y="9"/>
                    </a:cubicBezTo>
                    <a:cubicBezTo>
                      <a:pt x="239" y="14"/>
                      <a:pt x="232" y="16"/>
                      <a:pt x="218" y="25"/>
                    </a:cubicBezTo>
                    <a:cubicBezTo>
                      <a:pt x="203" y="36"/>
                      <a:pt x="189" y="48"/>
                      <a:pt x="173" y="58"/>
                    </a:cubicBezTo>
                    <a:cubicBezTo>
                      <a:pt x="147" y="74"/>
                      <a:pt x="92" y="79"/>
                      <a:pt x="56" y="88"/>
                    </a:cubicBezTo>
                    <a:cubicBezTo>
                      <a:pt x="42" y="92"/>
                      <a:pt x="12" y="97"/>
                      <a:pt x="3" y="104"/>
                    </a:cubicBezTo>
                    <a:cubicBezTo>
                      <a:pt x="1" y="106"/>
                      <a:pt x="0" y="109"/>
                      <a:pt x="0" y="111"/>
                    </a:cubicBezTo>
                    <a:cubicBezTo>
                      <a:pt x="0" y="112"/>
                      <a:pt x="1" y="112"/>
                      <a:pt x="1" y="113"/>
                    </a:cubicBezTo>
                    <a:cubicBezTo>
                      <a:pt x="23" y="124"/>
                      <a:pt x="53" y="138"/>
                      <a:pt x="70" y="138"/>
                    </a:cubicBezTo>
                    <a:cubicBezTo>
                      <a:pt x="76" y="138"/>
                      <a:pt x="81" y="137"/>
                      <a:pt x="83" y="133"/>
                    </a:cubicBezTo>
                    <a:cubicBezTo>
                      <a:pt x="87" y="134"/>
                      <a:pt x="99" y="136"/>
                      <a:pt x="103" y="137"/>
                    </a:cubicBezTo>
                    <a:cubicBezTo>
                      <a:pt x="102" y="124"/>
                      <a:pt x="129" y="119"/>
                      <a:pt x="154" y="119"/>
                    </a:cubicBezTo>
                    <a:cubicBezTo>
                      <a:pt x="158" y="119"/>
                      <a:pt x="161" y="119"/>
                      <a:pt x="164" y="119"/>
                    </a:cubicBezTo>
                    <a:cubicBezTo>
                      <a:pt x="168" y="113"/>
                      <a:pt x="162" y="106"/>
                      <a:pt x="147" y="106"/>
                    </a:cubicBezTo>
                    <a:cubicBezTo>
                      <a:pt x="158" y="93"/>
                      <a:pt x="182" y="86"/>
                      <a:pt x="189" y="71"/>
                    </a:cubicBezTo>
                    <a:cubicBezTo>
                      <a:pt x="193" y="63"/>
                      <a:pt x="201" y="58"/>
                      <a:pt x="211" y="51"/>
                    </a:cubicBezTo>
                    <a:cubicBezTo>
                      <a:pt x="212" y="49"/>
                      <a:pt x="213" y="48"/>
                      <a:pt x="215" y="47"/>
                    </a:cubicBezTo>
                    <a:cubicBezTo>
                      <a:pt x="217" y="45"/>
                      <a:pt x="218" y="44"/>
                      <a:pt x="220" y="43"/>
                    </a:cubicBezTo>
                    <a:cubicBezTo>
                      <a:pt x="223" y="43"/>
                      <a:pt x="223" y="43"/>
                      <a:pt x="223" y="43"/>
                    </a:cubicBezTo>
                    <a:cubicBezTo>
                      <a:pt x="226" y="40"/>
                      <a:pt x="231" y="36"/>
                      <a:pt x="236" y="34"/>
                    </a:cubicBezTo>
                    <a:cubicBezTo>
                      <a:pt x="238" y="36"/>
                      <a:pt x="240" y="38"/>
                      <a:pt x="241" y="40"/>
                    </a:cubicBezTo>
                    <a:cubicBezTo>
                      <a:pt x="258" y="33"/>
                      <a:pt x="276" y="19"/>
                      <a:pt x="298" y="16"/>
                    </a:cubicBezTo>
                    <a:cubicBezTo>
                      <a:pt x="305" y="14"/>
                      <a:pt x="313" y="14"/>
                      <a:pt x="321" y="14"/>
                    </a:cubicBezTo>
                    <a:cubicBezTo>
                      <a:pt x="327" y="11"/>
                      <a:pt x="334" y="8"/>
                      <a:pt x="339" y="6"/>
                    </a:cubicBezTo>
                    <a:cubicBezTo>
                      <a:pt x="342" y="5"/>
                      <a:pt x="345" y="4"/>
                      <a:pt x="348" y="3"/>
                    </a:cubicBezTo>
                    <a:cubicBezTo>
                      <a:pt x="334" y="2"/>
                      <a:pt x="321" y="0"/>
                      <a:pt x="308" y="0"/>
                    </a:cubicBezTo>
                    <a:cubicBezTo>
                      <a:pt x="303" y="0"/>
                      <a:pt x="299" y="0"/>
                      <a:pt x="295" y="0"/>
                    </a:cubicBezTo>
                  </a:path>
                </a:pathLst>
              </a:custGeom>
              <a:solidFill>
                <a:srgbClr val="CAC5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55" name="Freeform 1949">
                <a:extLst>
                  <a:ext uri="{FF2B5EF4-FFF2-40B4-BE49-F238E27FC236}">
                    <a16:creationId xmlns:a16="http://schemas.microsoft.com/office/drawing/2014/main" id="{CAE32F6B-4DD3-4D16-A821-89CEAFD1BB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7" y="3645"/>
                <a:ext cx="67" cy="12"/>
              </a:xfrm>
              <a:custGeom>
                <a:avLst/>
                <a:gdLst>
                  <a:gd name="T0" fmla="*/ 65 w 54"/>
                  <a:gd name="T1" fmla="*/ 0 h 10"/>
                  <a:gd name="T2" fmla="*/ 0 w 54"/>
                  <a:gd name="T3" fmla="*/ 14 h 10"/>
                  <a:gd name="T4" fmla="*/ 31 w 54"/>
                  <a:gd name="T5" fmla="*/ 14 h 10"/>
                  <a:gd name="T6" fmla="*/ 127 w 54"/>
                  <a:gd name="T7" fmla="*/ 20 h 10"/>
                  <a:gd name="T8" fmla="*/ 128 w 54"/>
                  <a:gd name="T9" fmla="*/ 20 h 10"/>
                  <a:gd name="T10" fmla="*/ 65 w 54"/>
                  <a:gd name="T11" fmla="*/ 0 h 1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4" h="10">
                    <a:moveTo>
                      <a:pt x="27" y="0"/>
                    </a:moveTo>
                    <a:cubicBezTo>
                      <a:pt x="18" y="2"/>
                      <a:pt x="9" y="4"/>
                      <a:pt x="0" y="7"/>
                    </a:cubicBezTo>
                    <a:cubicBezTo>
                      <a:pt x="4" y="7"/>
                      <a:pt x="8" y="7"/>
                      <a:pt x="13" y="7"/>
                    </a:cubicBezTo>
                    <a:cubicBezTo>
                      <a:pt x="26" y="7"/>
                      <a:pt x="39" y="9"/>
                      <a:pt x="53" y="10"/>
                    </a:cubicBezTo>
                    <a:cubicBezTo>
                      <a:pt x="53" y="10"/>
                      <a:pt x="53" y="10"/>
                      <a:pt x="54" y="10"/>
                    </a:cubicBezTo>
                    <a:cubicBezTo>
                      <a:pt x="45" y="7"/>
                      <a:pt x="36" y="3"/>
                      <a:pt x="27" y="0"/>
                    </a:cubicBezTo>
                  </a:path>
                </a:pathLst>
              </a:custGeom>
              <a:solidFill>
                <a:srgbClr val="DFDB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56" name="Freeform 1950">
                <a:extLst>
                  <a:ext uri="{FF2B5EF4-FFF2-40B4-BE49-F238E27FC236}">
                    <a16:creationId xmlns:a16="http://schemas.microsoft.com/office/drawing/2014/main" id="{A4635A66-D89E-4B5D-81B1-9999190F98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70" y="3718"/>
                <a:ext cx="11" cy="23"/>
              </a:xfrm>
              <a:custGeom>
                <a:avLst/>
                <a:gdLst>
                  <a:gd name="T0" fmla="*/ 20 w 9"/>
                  <a:gd name="T1" fmla="*/ 0 h 19"/>
                  <a:gd name="T2" fmla="*/ 0 w 9"/>
                  <a:gd name="T3" fmla="*/ 12 h 19"/>
                  <a:gd name="T4" fmla="*/ 2 w 9"/>
                  <a:gd name="T5" fmla="*/ 41 h 19"/>
                  <a:gd name="T6" fmla="*/ 16 w 9"/>
                  <a:gd name="T7" fmla="*/ 33 h 19"/>
                  <a:gd name="T8" fmla="*/ 20 w 9"/>
                  <a:gd name="T9" fmla="*/ 0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" h="19">
                    <a:moveTo>
                      <a:pt x="9" y="0"/>
                    </a:moveTo>
                    <a:cubicBezTo>
                      <a:pt x="6" y="2"/>
                      <a:pt x="3" y="4"/>
                      <a:pt x="0" y="6"/>
                    </a:cubicBezTo>
                    <a:cubicBezTo>
                      <a:pt x="0" y="10"/>
                      <a:pt x="2" y="15"/>
                      <a:pt x="2" y="19"/>
                    </a:cubicBezTo>
                    <a:cubicBezTo>
                      <a:pt x="4" y="18"/>
                      <a:pt x="5" y="16"/>
                      <a:pt x="7" y="15"/>
                    </a:cubicBezTo>
                    <a:cubicBezTo>
                      <a:pt x="6" y="10"/>
                      <a:pt x="7" y="5"/>
                      <a:pt x="9" y="0"/>
                    </a:cubicBezTo>
                  </a:path>
                </a:pathLst>
              </a:custGeom>
              <a:solidFill>
                <a:srgbClr val="A9A2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57" name="Freeform 1951">
                <a:extLst>
                  <a:ext uri="{FF2B5EF4-FFF2-40B4-BE49-F238E27FC236}">
                    <a16:creationId xmlns:a16="http://schemas.microsoft.com/office/drawing/2014/main" id="{EC24561F-88D2-40D3-BEAF-7DE65EF63DE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761" y="3708"/>
                <a:ext cx="126" cy="123"/>
              </a:xfrm>
              <a:custGeom>
                <a:avLst/>
                <a:gdLst>
                  <a:gd name="T0" fmla="*/ 63 w 102"/>
                  <a:gd name="T1" fmla="*/ 208 h 100"/>
                  <a:gd name="T2" fmla="*/ 43 w 102"/>
                  <a:gd name="T3" fmla="*/ 208 h 100"/>
                  <a:gd name="T4" fmla="*/ 0 w 102"/>
                  <a:gd name="T5" fmla="*/ 229 h 100"/>
                  <a:gd name="T6" fmla="*/ 7 w 102"/>
                  <a:gd name="T7" fmla="*/ 229 h 100"/>
                  <a:gd name="T8" fmla="*/ 7 w 102"/>
                  <a:gd name="T9" fmla="*/ 229 h 100"/>
                  <a:gd name="T10" fmla="*/ 65 w 102"/>
                  <a:gd name="T11" fmla="*/ 210 h 100"/>
                  <a:gd name="T12" fmla="*/ 67 w 102"/>
                  <a:gd name="T13" fmla="*/ 209 h 100"/>
                  <a:gd name="T14" fmla="*/ 72 w 102"/>
                  <a:gd name="T15" fmla="*/ 208 h 100"/>
                  <a:gd name="T16" fmla="*/ 63 w 102"/>
                  <a:gd name="T17" fmla="*/ 208 h 100"/>
                  <a:gd name="T18" fmla="*/ 238 w 102"/>
                  <a:gd name="T19" fmla="*/ 0 h 100"/>
                  <a:gd name="T20" fmla="*/ 221 w 102"/>
                  <a:gd name="T21" fmla="*/ 7 h 100"/>
                  <a:gd name="T22" fmla="*/ 210 w 102"/>
                  <a:gd name="T23" fmla="*/ 17 h 100"/>
                  <a:gd name="T24" fmla="*/ 206 w 102"/>
                  <a:gd name="T25" fmla="*/ 32 h 100"/>
                  <a:gd name="T26" fmla="*/ 226 w 102"/>
                  <a:gd name="T27" fmla="*/ 18 h 100"/>
                  <a:gd name="T28" fmla="*/ 238 w 102"/>
                  <a:gd name="T29" fmla="*/ 0 h 100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02" h="100">
                    <a:moveTo>
                      <a:pt x="27" y="90"/>
                    </a:moveTo>
                    <a:cubicBezTo>
                      <a:pt x="24" y="90"/>
                      <a:pt x="21" y="90"/>
                      <a:pt x="19" y="90"/>
                    </a:cubicBezTo>
                    <a:cubicBezTo>
                      <a:pt x="14" y="92"/>
                      <a:pt x="6" y="97"/>
                      <a:pt x="0" y="100"/>
                    </a:cubicBezTo>
                    <a:cubicBezTo>
                      <a:pt x="1" y="100"/>
                      <a:pt x="2" y="100"/>
                      <a:pt x="3" y="100"/>
                    </a:cubicBezTo>
                    <a:cubicBezTo>
                      <a:pt x="3" y="100"/>
                      <a:pt x="3" y="100"/>
                      <a:pt x="3" y="100"/>
                    </a:cubicBezTo>
                    <a:cubicBezTo>
                      <a:pt x="1" y="100"/>
                      <a:pt x="15" y="96"/>
                      <a:pt x="28" y="92"/>
                    </a:cubicBezTo>
                    <a:cubicBezTo>
                      <a:pt x="28" y="92"/>
                      <a:pt x="29" y="92"/>
                      <a:pt x="29" y="91"/>
                    </a:cubicBezTo>
                    <a:cubicBezTo>
                      <a:pt x="30" y="91"/>
                      <a:pt x="31" y="90"/>
                      <a:pt x="31" y="90"/>
                    </a:cubicBezTo>
                    <a:cubicBezTo>
                      <a:pt x="30" y="90"/>
                      <a:pt x="28" y="90"/>
                      <a:pt x="27" y="90"/>
                    </a:cubicBezTo>
                    <a:moveTo>
                      <a:pt x="102" y="0"/>
                    </a:moveTo>
                    <a:cubicBezTo>
                      <a:pt x="99" y="1"/>
                      <a:pt x="97" y="2"/>
                      <a:pt x="95" y="3"/>
                    </a:cubicBezTo>
                    <a:cubicBezTo>
                      <a:pt x="94" y="4"/>
                      <a:pt x="92" y="5"/>
                      <a:pt x="91" y="7"/>
                    </a:cubicBezTo>
                    <a:cubicBezTo>
                      <a:pt x="89" y="9"/>
                      <a:pt x="88" y="11"/>
                      <a:pt x="88" y="14"/>
                    </a:cubicBezTo>
                    <a:cubicBezTo>
                      <a:pt x="91" y="12"/>
                      <a:pt x="94" y="10"/>
                      <a:pt x="97" y="8"/>
                    </a:cubicBezTo>
                    <a:cubicBezTo>
                      <a:pt x="98" y="5"/>
                      <a:pt x="100" y="2"/>
                      <a:pt x="102" y="0"/>
                    </a:cubicBezTo>
                  </a:path>
                </a:pathLst>
              </a:custGeom>
              <a:solidFill>
                <a:srgbClr val="CAC5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58" name="Freeform 1952">
                <a:extLst>
                  <a:ext uri="{FF2B5EF4-FFF2-40B4-BE49-F238E27FC236}">
                    <a16:creationId xmlns:a16="http://schemas.microsoft.com/office/drawing/2014/main" id="{11F6F467-80BE-400C-9664-A8DAD8D9C19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874" y="3706"/>
                <a:ext cx="14" cy="10"/>
              </a:xfrm>
              <a:custGeom>
                <a:avLst/>
                <a:gdLst>
                  <a:gd name="T0" fmla="*/ 8 w 12"/>
                  <a:gd name="T1" fmla="*/ 10 h 8"/>
                  <a:gd name="T2" fmla="*/ 0 w 12"/>
                  <a:gd name="T3" fmla="*/ 20 h 8"/>
                  <a:gd name="T4" fmla="*/ 8 w 12"/>
                  <a:gd name="T5" fmla="*/ 10 h 8"/>
                  <a:gd name="T6" fmla="*/ 18 w 12"/>
                  <a:gd name="T7" fmla="*/ 0 h 8"/>
                  <a:gd name="T8" fmla="*/ 8 w 12"/>
                  <a:gd name="T9" fmla="*/ 10 h 8"/>
                  <a:gd name="T10" fmla="*/ 21 w 12"/>
                  <a:gd name="T11" fmla="*/ 1 h 8"/>
                  <a:gd name="T12" fmla="*/ 22 w 12"/>
                  <a:gd name="T13" fmla="*/ 0 h 8"/>
                  <a:gd name="T14" fmla="*/ 18 w 12"/>
                  <a:gd name="T15" fmla="*/ 0 h 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2" h="8">
                    <a:moveTo>
                      <a:pt x="4" y="4"/>
                    </a:moveTo>
                    <a:cubicBezTo>
                      <a:pt x="2" y="5"/>
                      <a:pt x="1" y="6"/>
                      <a:pt x="0" y="8"/>
                    </a:cubicBezTo>
                    <a:cubicBezTo>
                      <a:pt x="1" y="6"/>
                      <a:pt x="3" y="5"/>
                      <a:pt x="4" y="4"/>
                    </a:cubicBezTo>
                    <a:moveTo>
                      <a:pt x="9" y="0"/>
                    </a:moveTo>
                    <a:cubicBezTo>
                      <a:pt x="7" y="1"/>
                      <a:pt x="6" y="2"/>
                      <a:pt x="4" y="4"/>
                    </a:cubicBezTo>
                    <a:cubicBezTo>
                      <a:pt x="6" y="3"/>
                      <a:pt x="8" y="2"/>
                      <a:pt x="11" y="1"/>
                    </a:cubicBezTo>
                    <a:cubicBezTo>
                      <a:pt x="11" y="1"/>
                      <a:pt x="12" y="0"/>
                      <a:pt x="12" y="0"/>
                    </a:cubicBezTo>
                    <a:cubicBezTo>
                      <a:pt x="9" y="0"/>
                      <a:pt x="9" y="0"/>
                      <a:pt x="9" y="0"/>
                    </a:cubicBezTo>
                  </a:path>
                </a:pathLst>
              </a:custGeom>
              <a:solidFill>
                <a:srgbClr val="DFDB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59" name="Freeform 1953">
                <a:extLst>
                  <a:ext uri="{FF2B5EF4-FFF2-40B4-BE49-F238E27FC236}">
                    <a16:creationId xmlns:a16="http://schemas.microsoft.com/office/drawing/2014/main" id="{7C6712E7-8F5E-4F1C-9646-88C9F4A813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82" y="3774"/>
                <a:ext cx="37" cy="34"/>
              </a:xfrm>
              <a:custGeom>
                <a:avLst/>
                <a:gdLst>
                  <a:gd name="T0" fmla="*/ 0 w 30"/>
                  <a:gd name="T1" fmla="*/ 0 h 27"/>
                  <a:gd name="T2" fmla="*/ 70 w 30"/>
                  <a:gd name="T3" fmla="*/ 68 h 27"/>
                  <a:gd name="T4" fmla="*/ 58 w 30"/>
                  <a:gd name="T5" fmla="*/ 37 h 27"/>
                  <a:gd name="T6" fmla="*/ 0 w 30"/>
                  <a:gd name="T7" fmla="*/ 0 h 2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0" h="27">
                    <a:moveTo>
                      <a:pt x="0" y="0"/>
                    </a:moveTo>
                    <a:cubicBezTo>
                      <a:pt x="13" y="8"/>
                      <a:pt x="19" y="18"/>
                      <a:pt x="30" y="27"/>
                    </a:cubicBezTo>
                    <a:cubicBezTo>
                      <a:pt x="27" y="23"/>
                      <a:pt x="24" y="18"/>
                      <a:pt x="25" y="14"/>
                    </a:cubicBezTo>
                    <a:cubicBezTo>
                      <a:pt x="13" y="7"/>
                      <a:pt x="3" y="2"/>
                      <a:pt x="0" y="0"/>
                    </a:cubicBezTo>
                  </a:path>
                </a:pathLst>
              </a:custGeom>
              <a:solidFill>
                <a:srgbClr val="A9A2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60" name="Freeform 1954">
                <a:extLst>
                  <a:ext uri="{FF2B5EF4-FFF2-40B4-BE49-F238E27FC236}">
                    <a16:creationId xmlns:a16="http://schemas.microsoft.com/office/drawing/2014/main" id="{FC115F5F-76B7-409E-A853-7739E728A4D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612" y="3725"/>
                <a:ext cx="260" cy="126"/>
              </a:xfrm>
              <a:custGeom>
                <a:avLst/>
                <a:gdLst>
                  <a:gd name="T0" fmla="*/ 1 w 211"/>
                  <a:gd name="T1" fmla="*/ 127 h 102"/>
                  <a:gd name="T2" fmla="*/ 14 w 211"/>
                  <a:gd name="T3" fmla="*/ 157 h 102"/>
                  <a:gd name="T4" fmla="*/ 14 w 211"/>
                  <a:gd name="T5" fmla="*/ 157 h 102"/>
                  <a:gd name="T6" fmla="*/ 87 w 211"/>
                  <a:gd name="T7" fmla="*/ 201 h 102"/>
                  <a:gd name="T8" fmla="*/ 158 w 211"/>
                  <a:gd name="T9" fmla="*/ 238 h 102"/>
                  <a:gd name="T10" fmla="*/ 182 w 211"/>
                  <a:gd name="T11" fmla="*/ 238 h 102"/>
                  <a:gd name="T12" fmla="*/ 187 w 211"/>
                  <a:gd name="T13" fmla="*/ 235 h 102"/>
                  <a:gd name="T14" fmla="*/ 182 w 211"/>
                  <a:gd name="T15" fmla="*/ 235 h 102"/>
                  <a:gd name="T16" fmla="*/ 169 w 211"/>
                  <a:gd name="T17" fmla="*/ 235 h 102"/>
                  <a:gd name="T18" fmla="*/ 126 w 211"/>
                  <a:gd name="T19" fmla="*/ 208 h 102"/>
                  <a:gd name="T20" fmla="*/ 107 w 211"/>
                  <a:gd name="T21" fmla="*/ 200 h 102"/>
                  <a:gd name="T22" fmla="*/ 2 w 211"/>
                  <a:gd name="T23" fmla="*/ 128 h 102"/>
                  <a:gd name="T24" fmla="*/ 1 w 211"/>
                  <a:gd name="T25" fmla="*/ 127 h 102"/>
                  <a:gd name="T26" fmla="*/ 483 w 211"/>
                  <a:gd name="T27" fmla="*/ 0 h 102"/>
                  <a:gd name="T28" fmla="*/ 453 w 211"/>
                  <a:gd name="T29" fmla="*/ 32 h 102"/>
                  <a:gd name="T30" fmla="*/ 450 w 211"/>
                  <a:gd name="T31" fmla="*/ 80 h 102"/>
                  <a:gd name="T32" fmla="*/ 458 w 211"/>
                  <a:gd name="T33" fmla="*/ 80 h 102"/>
                  <a:gd name="T34" fmla="*/ 469 w 211"/>
                  <a:gd name="T35" fmla="*/ 47 h 102"/>
                  <a:gd name="T36" fmla="*/ 485 w 211"/>
                  <a:gd name="T37" fmla="*/ 31 h 102"/>
                  <a:gd name="T38" fmla="*/ 483 w 211"/>
                  <a:gd name="T39" fmla="*/ 0 h 102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211" h="102">
                    <a:moveTo>
                      <a:pt x="1" y="54"/>
                    </a:moveTo>
                    <a:cubicBezTo>
                      <a:pt x="0" y="58"/>
                      <a:pt x="3" y="63"/>
                      <a:pt x="6" y="67"/>
                    </a:cubicBezTo>
                    <a:cubicBezTo>
                      <a:pt x="6" y="67"/>
                      <a:pt x="6" y="67"/>
                      <a:pt x="6" y="67"/>
                    </a:cubicBezTo>
                    <a:cubicBezTo>
                      <a:pt x="15" y="75"/>
                      <a:pt x="27" y="80"/>
                      <a:pt x="38" y="87"/>
                    </a:cubicBezTo>
                    <a:cubicBezTo>
                      <a:pt x="48" y="95"/>
                      <a:pt x="52" y="102"/>
                      <a:pt x="68" y="102"/>
                    </a:cubicBezTo>
                    <a:cubicBezTo>
                      <a:pt x="72" y="102"/>
                      <a:pt x="75" y="102"/>
                      <a:pt x="79" y="102"/>
                    </a:cubicBezTo>
                    <a:cubicBezTo>
                      <a:pt x="80" y="101"/>
                      <a:pt x="81" y="101"/>
                      <a:pt x="81" y="101"/>
                    </a:cubicBezTo>
                    <a:cubicBezTo>
                      <a:pt x="80" y="101"/>
                      <a:pt x="80" y="101"/>
                      <a:pt x="79" y="101"/>
                    </a:cubicBezTo>
                    <a:cubicBezTo>
                      <a:pt x="77" y="101"/>
                      <a:pt x="75" y="101"/>
                      <a:pt x="73" y="101"/>
                    </a:cubicBezTo>
                    <a:cubicBezTo>
                      <a:pt x="65" y="99"/>
                      <a:pt x="59" y="94"/>
                      <a:pt x="54" y="89"/>
                    </a:cubicBezTo>
                    <a:cubicBezTo>
                      <a:pt x="52" y="88"/>
                      <a:pt x="50" y="87"/>
                      <a:pt x="47" y="86"/>
                    </a:cubicBezTo>
                    <a:cubicBezTo>
                      <a:pt x="25" y="79"/>
                      <a:pt x="13" y="67"/>
                      <a:pt x="2" y="55"/>
                    </a:cubicBezTo>
                    <a:cubicBezTo>
                      <a:pt x="2" y="54"/>
                      <a:pt x="1" y="54"/>
                      <a:pt x="1" y="54"/>
                    </a:cubicBezTo>
                    <a:moveTo>
                      <a:pt x="209" y="0"/>
                    </a:moveTo>
                    <a:cubicBezTo>
                      <a:pt x="204" y="4"/>
                      <a:pt x="200" y="9"/>
                      <a:pt x="197" y="14"/>
                    </a:cubicBezTo>
                    <a:cubicBezTo>
                      <a:pt x="193" y="21"/>
                      <a:pt x="194" y="28"/>
                      <a:pt x="195" y="35"/>
                    </a:cubicBezTo>
                    <a:cubicBezTo>
                      <a:pt x="196" y="35"/>
                      <a:pt x="198" y="35"/>
                      <a:pt x="199" y="35"/>
                    </a:cubicBezTo>
                    <a:cubicBezTo>
                      <a:pt x="199" y="31"/>
                      <a:pt x="201" y="26"/>
                      <a:pt x="204" y="20"/>
                    </a:cubicBezTo>
                    <a:cubicBezTo>
                      <a:pt x="206" y="18"/>
                      <a:pt x="208" y="15"/>
                      <a:pt x="211" y="13"/>
                    </a:cubicBezTo>
                    <a:cubicBezTo>
                      <a:pt x="211" y="9"/>
                      <a:pt x="209" y="4"/>
                      <a:pt x="209" y="0"/>
                    </a:cubicBezTo>
                  </a:path>
                </a:pathLst>
              </a:custGeom>
              <a:solidFill>
                <a:srgbClr val="CAC5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61" name="Freeform 1955">
                <a:extLst>
                  <a:ext uri="{FF2B5EF4-FFF2-40B4-BE49-F238E27FC236}">
                    <a16:creationId xmlns:a16="http://schemas.microsoft.com/office/drawing/2014/main" id="{9C25167D-8FF4-494F-932A-5589DD60B9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4" y="3716"/>
                <a:ext cx="260" cy="119"/>
              </a:xfrm>
              <a:custGeom>
                <a:avLst/>
                <a:gdLst>
                  <a:gd name="T0" fmla="*/ 494 w 210"/>
                  <a:gd name="T1" fmla="*/ 0 h 96"/>
                  <a:gd name="T2" fmla="*/ 442 w 210"/>
                  <a:gd name="T3" fmla="*/ 47 h 96"/>
                  <a:gd name="T4" fmla="*/ 343 w 210"/>
                  <a:gd name="T5" fmla="*/ 129 h 96"/>
                  <a:gd name="T6" fmla="*/ 384 w 210"/>
                  <a:gd name="T7" fmla="*/ 160 h 96"/>
                  <a:gd name="T8" fmla="*/ 359 w 210"/>
                  <a:gd name="T9" fmla="*/ 160 h 96"/>
                  <a:gd name="T10" fmla="*/ 239 w 210"/>
                  <a:gd name="T11" fmla="*/ 205 h 96"/>
                  <a:gd name="T12" fmla="*/ 193 w 210"/>
                  <a:gd name="T13" fmla="*/ 193 h 96"/>
                  <a:gd name="T14" fmla="*/ 161 w 210"/>
                  <a:gd name="T15" fmla="*/ 206 h 96"/>
                  <a:gd name="T16" fmla="*/ 0 w 210"/>
                  <a:gd name="T17" fmla="*/ 146 h 96"/>
                  <a:gd name="T18" fmla="*/ 105 w 210"/>
                  <a:gd name="T19" fmla="*/ 219 h 96"/>
                  <a:gd name="T20" fmla="*/ 121 w 210"/>
                  <a:gd name="T21" fmla="*/ 227 h 96"/>
                  <a:gd name="T22" fmla="*/ 111 w 210"/>
                  <a:gd name="T23" fmla="*/ 209 h 96"/>
                  <a:gd name="T24" fmla="*/ 129 w 210"/>
                  <a:gd name="T25" fmla="*/ 207 h 96"/>
                  <a:gd name="T26" fmla="*/ 141 w 210"/>
                  <a:gd name="T27" fmla="*/ 207 h 96"/>
                  <a:gd name="T28" fmla="*/ 136 w 210"/>
                  <a:gd name="T29" fmla="*/ 216 h 96"/>
                  <a:gd name="T30" fmla="*/ 167 w 210"/>
                  <a:gd name="T31" fmla="*/ 209 h 96"/>
                  <a:gd name="T32" fmla="*/ 214 w 210"/>
                  <a:gd name="T33" fmla="*/ 216 h 96"/>
                  <a:gd name="T34" fmla="*/ 264 w 210"/>
                  <a:gd name="T35" fmla="*/ 223 h 96"/>
                  <a:gd name="T36" fmla="*/ 279 w 210"/>
                  <a:gd name="T37" fmla="*/ 219 h 96"/>
                  <a:gd name="T38" fmla="*/ 324 w 210"/>
                  <a:gd name="T39" fmla="*/ 197 h 96"/>
                  <a:gd name="T40" fmla="*/ 343 w 210"/>
                  <a:gd name="T41" fmla="*/ 197 h 96"/>
                  <a:gd name="T42" fmla="*/ 353 w 210"/>
                  <a:gd name="T43" fmla="*/ 197 h 96"/>
                  <a:gd name="T44" fmla="*/ 416 w 210"/>
                  <a:gd name="T45" fmla="*/ 159 h 96"/>
                  <a:gd name="T46" fmla="*/ 401 w 210"/>
                  <a:gd name="T47" fmla="*/ 118 h 96"/>
                  <a:gd name="T48" fmla="*/ 453 w 210"/>
                  <a:gd name="T49" fmla="*/ 98 h 96"/>
                  <a:gd name="T50" fmla="*/ 453 w 210"/>
                  <a:gd name="T51" fmla="*/ 98 h 96"/>
                  <a:gd name="T52" fmla="*/ 457 w 210"/>
                  <a:gd name="T53" fmla="*/ 50 h 96"/>
                  <a:gd name="T54" fmla="*/ 485 w 210"/>
                  <a:gd name="T55" fmla="*/ 17 h 96"/>
                  <a:gd name="T56" fmla="*/ 494 w 210"/>
                  <a:gd name="T57" fmla="*/ 0 h 9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210" h="96">
                    <a:moveTo>
                      <a:pt x="210" y="0"/>
                    </a:moveTo>
                    <a:cubicBezTo>
                      <a:pt x="200" y="7"/>
                      <a:pt x="192" y="12"/>
                      <a:pt x="188" y="20"/>
                    </a:cubicBezTo>
                    <a:cubicBezTo>
                      <a:pt x="181" y="35"/>
                      <a:pt x="157" y="42"/>
                      <a:pt x="146" y="55"/>
                    </a:cubicBezTo>
                    <a:cubicBezTo>
                      <a:pt x="161" y="55"/>
                      <a:pt x="167" y="62"/>
                      <a:pt x="163" y="68"/>
                    </a:cubicBezTo>
                    <a:cubicBezTo>
                      <a:pt x="160" y="68"/>
                      <a:pt x="157" y="68"/>
                      <a:pt x="153" y="68"/>
                    </a:cubicBezTo>
                    <a:cubicBezTo>
                      <a:pt x="128" y="68"/>
                      <a:pt x="101" y="73"/>
                      <a:pt x="102" y="86"/>
                    </a:cubicBezTo>
                    <a:cubicBezTo>
                      <a:pt x="98" y="85"/>
                      <a:pt x="86" y="83"/>
                      <a:pt x="82" y="82"/>
                    </a:cubicBezTo>
                    <a:cubicBezTo>
                      <a:pt x="80" y="86"/>
                      <a:pt x="75" y="87"/>
                      <a:pt x="69" y="87"/>
                    </a:cubicBezTo>
                    <a:cubicBezTo>
                      <a:pt x="52" y="87"/>
                      <a:pt x="22" y="73"/>
                      <a:pt x="0" y="62"/>
                    </a:cubicBezTo>
                    <a:cubicBezTo>
                      <a:pt x="11" y="74"/>
                      <a:pt x="23" y="86"/>
                      <a:pt x="45" y="93"/>
                    </a:cubicBezTo>
                    <a:cubicBezTo>
                      <a:pt x="48" y="94"/>
                      <a:pt x="50" y="95"/>
                      <a:pt x="52" y="96"/>
                    </a:cubicBezTo>
                    <a:cubicBezTo>
                      <a:pt x="50" y="93"/>
                      <a:pt x="49" y="91"/>
                      <a:pt x="48" y="89"/>
                    </a:cubicBezTo>
                    <a:cubicBezTo>
                      <a:pt x="50" y="88"/>
                      <a:pt x="52" y="88"/>
                      <a:pt x="55" y="88"/>
                    </a:cubicBezTo>
                    <a:cubicBezTo>
                      <a:pt x="56" y="88"/>
                      <a:pt x="58" y="88"/>
                      <a:pt x="60" y="88"/>
                    </a:cubicBezTo>
                    <a:cubicBezTo>
                      <a:pt x="58" y="91"/>
                      <a:pt x="58" y="91"/>
                      <a:pt x="58" y="91"/>
                    </a:cubicBezTo>
                    <a:cubicBezTo>
                      <a:pt x="62" y="89"/>
                      <a:pt x="66" y="89"/>
                      <a:pt x="71" y="89"/>
                    </a:cubicBezTo>
                    <a:cubicBezTo>
                      <a:pt x="77" y="89"/>
                      <a:pt x="84" y="90"/>
                      <a:pt x="91" y="91"/>
                    </a:cubicBezTo>
                    <a:cubicBezTo>
                      <a:pt x="98" y="92"/>
                      <a:pt x="105" y="94"/>
                      <a:pt x="112" y="94"/>
                    </a:cubicBezTo>
                    <a:cubicBezTo>
                      <a:pt x="115" y="94"/>
                      <a:pt x="117" y="93"/>
                      <a:pt x="119" y="93"/>
                    </a:cubicBezTo>
                    <a:cubicBezTo>
                      <a:pt x="125" y="90"/>
                      <a:pt x="133" y="85"/>
                      <a:pt x="138" y="83"/>
                    </a:cubicBezTo>
                    <a:cubicBezTo>
                      <a:pt x="140" y="83"/>
                      <a:pt x="143" y="83"/>
                      <a:pt x="146" y="83"/>
                    </a:cubicBezTo>
                    <a:cubicBezTo>
                      <a:pt x="147" y="83"/>
                      <a:pt x="149" y="83"/>
                      <a:pt x="150" y="83"/>
                    </a:cubicBezTo>
                    <a:cubicBezTo>
                      <a:pt x="158" y="78"/>
                      <a:pt x="166" y="73"/>
                      <a:pt x="177" y="67"/>
                    </a:cubicBezTo>
                    <a:cubicBezTo>
                      <a:pt x="171" y="63"/>
                      <a:pt x="159" y="61"/>
                      <a:pt x="171" y="50"/>
                    </a:cubicBezTo>
                    <a:cubicBezTo>
                      <a:pt x="179" y="43"/>
                      <a:pt x="186" y="42"/>
                      <a:pt x="193" y="42"/>
                    </a:cubicBezTo>
                    <a:cubicBezTo>
                      <a:pt x="193" y="42"/>
                      <a:pt x="193" y="42"/>
                      <a:pt x="193" y="42"/>
                    </a:cubicBezTo>
                    <a:cubicBezTo>
                      <a:pt x="192" y="35"/>
                      <a:pt x="191" y="28"/>
                      <a:pt x="195" y="21"/>
                    </a:cubicBezTo>
                    <a:cubicBezTo>
                      <a:pt x="198" y="16"/>
                      <a:pt x="202" y="11"/>
                      <a:pt x="207" y="7"/>
                    </a:cubicBezTo>
                    <a:cubicBezTo>
                      <a:pt x="207" y="4"/>
                      <a:pt x="208" y="2"/>
                      <a:pt x="210" y="0"/>
                    </a:cubicBezTo>
                  </a:path>
                </a:pathLst>
              </a:custGeom>
              <a:solidFill>
                <a:srgbClr val="DFDB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62" name="Freeform 1956">
                <a:extLst>
                  <a:ext uri="{FF2B5EF4-FFF2-40B4-BE49-F238E27FC236}">
                    <a16:creationId xmlns:a16="http://schemas.microsoft.com/office/drawing/2014/main" id="{AB4100FD-038C-4250-8C23-CA6C887367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4" y="3614"/>
                <a:ext cx="107" cy="23"/>
              </a:xfrm>
              <a:custGeom>
                <a:avLst/>
                <a:gdLst>
                  <a:gd name="T0" fmla="*/ 86 w 87"/>
                  <a:gd name="T1" fmla="*/ 0 h 19"/>
                  <a:gd name="T2" fmla="*/ 0 w 87"/>
                  <a:gd name="T3" fmla="*/ 7 h 19"/>
                  <a:gd name="T4" fmla="*/ 33 w 87"/>
                  <a:gd name="T5" fmla="*/ 15 h 19"/>
                  <a:gd name="T6" fmla="*/ 92 w 87"/>
                  <a:gd name="T7" fmla="*/ 22 h 19"/>
                  <a:gd name="T8" fmla="*/ 97 w 87"/>
                  <a:gd name="T9" fmla="*/ 33 h 19"/>
                  <a:gd name="T10" fmla="*/ 127 w 87"/>
                  <a:gd name="T11" fmla="*/ 36 h 19"/>
                  <a:gd name="T12" fmla="*/ 156 w 87"/>
                  <a:gd name="T13" fmla="*/ 40 h 19"/>
                  <a:gd name="T14" fmla="*/ 162 w 87"/>
                  <a:gd name="T15" fmla="*/ 40 h 19"/>
                  <a:gd name="T16" fmla="*/ 160 w 87"/>
                  <a:gd name="T17" fmla="*/ 41 h 19"/>
                  <a:gd name="T18" fmla="*/ 178 w 87"/>
                  <a:gd name="T19" fmla="*/ 41 h 19"/>
                  <a:gd name="T20" fmla="*/ 188 w 87"/>
                  <a:gd name="T21" fmla="*/ 41 h 19"/>
                  <a:gd name="T22" fmla="*/ 199 w 87"/>
                  <a:gd name="T23" fmla="*/ 41 h 19"/>
                  <a:gd name="T24" fmla="*/ 86 w 87"/>
                  <a:gd name="T25" fmla="*/ 0 h 1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87" h="19">
                    <a:moveTo>
                      <a:pt x="37" y="0"/>
                    </a:moveTo>
                    <a:cubicBezTo>
                      <a:pt x="26" y="2"/>
                      <a:pt x="13" y="3"/>
                      <a:pt x="0" y="3"/>
                    </a:cubicBezTo>
                    <a:cubicBezTo>
                      <a:pt x="6" y="5"/>
                      <a:pt x="12" y="6"/>
                      <a:pt x="15" y="7"/>
                    </a:cubicBezTo>
                    <a:cubicBezTo>
                      <a:pt x="17" y="8"/>
                      <a:pt x="33" y="7"/>
                      <a:pt x="41" y="10"/>
                    </a:cubicBezTo>
                    <a:cubicBezTo>
                      <a:pt x="41" y="10"/>
                      <a:pt x="41" y="12"/>
                      <a:pt x="42" y="15"/>
                    </a:cubicBezTo>
                    <a:cubicBezTo>
                      <a:pt x="46" y="16"/>
                      <a:pt x="51" y="16"/>
                      <a:pt x="55" y="17"/>
                    </a:cubicBezTo>
                    <a:cubicBezTo>
                      <a:pt x="59" y="17"/>
                      <a:pt x="63" y="18"/>
                      <a:pt x="68" y="18"/>
                    </a:cubicBezTo>
                    <a:cubicBezTo>
                      <a:pt x="69" y="18"/>
                      <a:pt x="70" y="18"/>
                      <a:pt x="71" y="18"/>
                    </a:cubicBezTo>
                    <a:cubicBezTo>
                      <a:pt x="70" y="19"/>
                      <a:pt x="70" y="19"/>
                      <a:pt x="70" y="19"/>
                    </a:cubicBezTo>
                    <a:cubicBezTo>
                      <a:pt x="73" y="19"/>
                      <a:pt x="75" y="19"/>
                      <a:pt x="78" y="19"/>
                    </a:cubicBezTo>
                    <a:cubicBezTo>
                      <a:pt x="79" y="19"/>
                      <a:pt x="81" y="19"/>
                      <a:pt x="82" y="19"/>
                    </a:cubicBezTo>
                    <a:cubicBezTo>
                      <a:pt x="84" y="19"/>
                      <a:pt x="86" y="19"/>
                      <a:pt x="87" y="19"/>
                    </a:cubicBezTo>
                    <a:cubicBezTo>
                      <a:pt x="70" y="13"/>
                      <a:pt x="57" y="5"/>
                      <a:pt x="37" y="0"/>
                    </a:cubicBezTo>
                  </a:path>
                </a:pathLst>
              </a:custGeom>
              <a:solidFill>
                <a:srgbClr val="CAC5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63" name="Freeform 1957">
                <a:extLst>
                  <a:ext uri="{FF2B5EF4-FFF2-40B4-BE49-F238E27FC236}">
                    <a16:creationId xmlns:a16="http://schemas.microsoft.com/office/drawing/2014/main" id="{F585358D-1CE5-4B59-8249-4AA00B168AF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068" y="3636"/>
                <a:ext cx="28" cy="4"/>
              </a:xfrm>
              <a:custGeom>
                <a:avLst/>
                <a:gdLst>
                  <a:gd name="T0" fmla="*/ 32 w 23"/>
                  <a:gd name="T1" fmla="*/ 1 h 3"/>
                  <a:gd name="T2" fmla="*/ 22 w 23"/>
                  <a:gd name="T3" fmla="*/ 1 h 3"/>
                  <a:gd name="T4" fmla="*/ 49 w 23"/>
                  <a:gd name="T5" fmla="*/ 9 h 3"/>
                  <a:gd name="T6" fmla="*/ 50 w 23"/>
                  <a:gd name="T7" fmla="*/ 7 h 3"/>
                  <a:gd name="T8" fmla="*/ 41 w 23"/>
                  <a:gd name="T9" fmla="*/ 1 h 3"/>
                  <a:gd name="T10" fmla="*/ 32 w 23"/>
                  <a:gd name="T11" fmla="*/ 1 h 3"/>
                  <a:gd name="T12" fmla="*/ 7 w 23"/>
                  <a:gd name="T13" fmla="*/ 0 h 3"/>
                  <a:gd name="T14" fmla="*/ 0 w 23"/>
                  <a:gd name="T15" fmla="*/ 0 h 3"/>
                  <a:gd name="T16" fmla="*/ 2 w 23"/>
                  <a:gd name="T17" fmla="*/ 1 h 3"/>
                  <a:gd name="T18" fmla="*/ 7 w 23"/>
                  <a:gd name="T19" fmla="*/ 0 h 3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3" h="3">
                    <a:moveTo>
                      <a:pt x="14" y="1"/>
                    </a:moveTo>
                    <a:cubicBezTo>
                      <a:pt x="13" y="1"/>
                      <a:pt x="11" y="1"/>
                      <a:pt x="10" y="1"/>
                    </a:cubicBezTo>
                    <a:cubicBezTo>
                      <a:pt x="14" y="2"/>
                      <a:pt x="18" y="2"/>
                      <a:pt x="22" y="3"/>
                    </a:cubicBezTo>
                    <a:cubicBezTo>
                      <a:pt x="22" y="3"/>
                      <a:pt x="23" y="2"/>
                      <a:pt x="23" y="2"/>
                    </a:cubicBezTo>
                    <a:cubicBezTo>
                      <a:pt x="22" y="2"/>
                      <a:pt x="20" y="2"/>
                      <a:pt x="19" y="1"/>
                    </a:cubicBezTo>
                    <a:cubicBezTo>
                      <a:pt x="18" y="1"/>
                      <a:pt x="16" y="1"/>
                      <a:pt x="14" y="1"/>
                    </a:cubicBezTo>
                    <a:moveTo>
                      <a:pt x="3" y="0"/>
                    </a:moveTo>
                    <a:cubicBezTo>
                      <a:pt x="2" y="0"/>
                      <a:pt x="1" y="0"/>
                      <a:pt x="0" y="0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DFDB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64" name="Freeform 1958">
                <a:extLst>
                  <a:ext uri="{FF2B5EF4-FFF2-40B4-BE49-F238E27FC236}">
                    <a16:creationId xmlns:a16="http://schemas.microsoft.com/office/drawing/2014/main" id="{8BCDE346-313B-4187-8E7F-A1B909510E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5" y="3563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1 w 1"/>
                  <a:gd name="T7" fmla="*/ 0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</a:path>
                </a:pathLst>
              </a:custGeom>
              <a:solidFill>
                <a:srgbClr val="796F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65" name="Freeform 1959">
                <a:extLst>
                  <a:ext uri="{FF2B5EF4-FFF2-40B4-BE49-F238E27FC236}">
                    <a16:creationId xmlns:a16="http://schemas.microsoft.com/office/drawing/2014/main" id="{17DAB7C2-9BE3-4452-BB7E-0CB2040A3B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5" y="3563"/>
                <a:ext cx="58" cy="61"/>
              </a:xfrm>
              <a:custGeom>
                <a:avLst/>
                <a:gdLst>
                  <a:gd name="T0" fmla="*/ 78 w 47"/>
                  <a:gd name="T1" fmla="*/ 0 h 49"/>
                  <a:gd name="T2" fmla="*/ 73 w 47"/>
                  <a:gd name="T3" fmla="*/ 0 h 49"/>
                  <a:gd name="T4" fmla="*/ 9 w 47"/>
                  <a:gd name="T5" fmla="*/ 85 h 49"/>
                  <a:gd name="T6" fmla="*/ 0 w 47"/>
                  <a:gd name="T7" fmla="*/ 118 h 49"/>
                  <a:gd name="T8" fmla="*/ 41 w 47"/>
                  <a:gd name="T9" fmla="*/ 101 h 49"/>
                  <a:gd name="T10" fmla="*/ 35 w 47"/>
                  <a:gd name="T11" fmla="*/ 106 h 49"/>
                  <a:gd name="T12" fmla="*/ 78 w 47"/>
                  <a:gd name="T13" fmla="*/ 87 h 49"/>
                  <a:gd name="T14" fmla="*/ 63 w 47"/>
                  <a:gd name="T15" fmla="*/ 70 h 49"/>
                  <a:gd name="T16" fmla="*/ 105 w 47"/>
                  <a:gd name="T17" fmla="*/ 46 h 49"/>
                  <a:gd name="T18" fmla="*/ 91 w 47"/>
                  <a:gd name="T19" fmla="*/ 9 h 49"/>
                  <a:gd name="T20" fmla="*/ 78 w 47"/>
                  <a:gd name="T21" fmla="*/ 0 h 4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47" h="49">
                    <a:moveTo>
                      <a:pt x="33" y="0"/>
                    </a:moveTo>
                    <a:cubicBezTo>
                      <a:pt x="32" y="0"/>
                      <a:pt x="32" y="0"/>
                      <a:pt x="32" y="0"/>
                    </a:cubicBezTo>
                    <a:cubicBezTo>
                      <a:pt x="32" y="13"/>
                      <a:pt x="23" y="28"/>
                      <a:pt x="4" y="35"/>
                    </a:cubicBezTo>
                    <a:cubicBezTo>
                      <a:pt x="0" y="49"/>
                      <a:pt x="0" y="49"/>
                      <a:pt x="0" y="49"/>
                    </a:cubicBezTo>
                    <a:cubicBezTo>
                      <a:pt x="4" y="45"/>
                      <a:pt x="9" y="43"/>
                      <a:pt x="18" y="42"/>
                    </a:cubicBezTo>
                    <a:cubicBezTo>
                      <a:pt x="15" y="44"/>
                      <a:pt x="15" y="44"/>
                      <a:pt x="15" y="44"/>
                    </a:cubicBezTo>
                    <a:cubicBezTo>
                      <a:pt x="21" y="41"/>
                      <a:pt x="27" y="38"/>
                      <a:pt x="33" y="36"/>
                    </a:cubicBezTo>
                    <a:cubicBezTo>
                      <a:pt x="30" y="34"/>
                      <a:pt x="32" y="31"/>
                      <a:pt x="27" y="29"/>
                    </a:cubicBezTo>
                    <a:cubicBezTo>
                      <a:pt x="33" y="26"/>
                      <a:pt x="43" y="22"/>
                      <a:pt x="45" y="19"/>
                    </a:cubicBezTo>
                    <a:cubicBezTo>
                      <a:pt x="47" y="15"/>
                      <a:pt x="38" y="10"/>
                      <a:pt x="40" y="4"/>
                    </a:cubicBezTo>
                    <a:cubicBezTo>
                      <a:pt x="37" y="3"/>
                      <a:pt x="35" y="2"/>
                      <a:pt x="33" y="0"/>
                    </a:cubicBezTo>
                  </a:path>
                </a:pathLst>
              </a:custGeom>
              <a:solidFill>
                <a:srgbClr val="A9A2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66" name="Freeform 1960">
                <a:extLst>
                  <a:ext uri="{FF2B5EF4-FFF2-40B4-BE49-F238E27FC236}">
                    <a16:creationId xmlns:a16="http://schemas.microsoft.com/office/drawing/2014/main" id="{5B5B4587-9AEB-46CA-8FEA-6F1D500FDB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00" y="3568"/>
                <a:ext cx="63" cy="59"/>
              </a:xfrm>
              <a:custGeom>
                <a:avLst/>
                <a:gdLst>
                  <a:gd name="T0" fmla="*/ 83 w 51"/>
                  <a:gd name="T1" fmla="*/ 0 h 48"/>
                  <a:gd name="T2" fmla="*/ 96 w 51"/>
                  <a:gd name="T3" fmla="*/ 33 h 48"/>
                  <a:gd name="T4" fmla="*/ 53 w 51"/>
                  <a:gd name="T5" fmla="*/ 58 h 48"/>
                  <a:gd name="T6" fmla="*/ 67 w 51"/>
                  <a:gd name="T7" fmla="*/ 73 h 48"/>
                  <a:gd name="T8" fmla="*/ 26 w 51"/>
                  <a:gd name="T9" fmla="*/ 91 h 48"/>
                  <a:gd name="T10" fmla="*/ 0 w 51"/>
                  <a:gd name="T11" fmla="*/ 111 h 48"/>
                  <a:gd name="T12" fmla="*/ 0 w 51"/>
                  <a:gd name="T13" fmla="*/ 111 h 48"/>
                  <a:gd name="T14" fmla="*/ 53 w 51"/>
                  <a:gd name="T15" fmla="*/ 100 h 48"/>
                  <a:gd name="T16" fmla="*/ 58 w 51"/>
                  <a:gd name="T17" fmla="*/ 100 h 48"/>
                  <a:gd name="T18" fmla="*/ 119 w 51"/>
                  <a:gd name="T19" fmla="*/ 17 h 48"/>
                  <a:gd name="T20" fmla="*/ 111 w 51"/>
                  <a:gd name="T21" fmla="*/ 1 h 48"/>
                  <a:gd name="T22" fmla="*/ 106 w 51"/>
                  <a:gd name="T23" fmla="*/ 1 h 48"/>
                  <a:gd name="T24" fmla="*/ 99 w 51"/>
                  <a:gd name="T25" fmla="*/ 1 h 48"/>
                  <a:gd name="T26" fmla="*/ 83 w 51"/>
                  <a:gd name="T27" fmla="*/ 1 h 48"/>
                  <a:gd name="T28" fmla="*/ 83 w 51"/>
                  <a:gd name="T29" fmla="*/ 0 h 48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51" h="48">
                    <a:moveTo>
                      <a:pt x="36" y="0"/>
                    </a:moveTo>
                    <a:cubicBezTo>
                      <a:pt x="34" y="6"/>
                      <a:pt x="43" y="11"/>
                      <a:pt x="41" y="15"/>
                    </a:cubicBezTo>
                    <a:cubicBezTo>
                      <a:pt x="39" y="18"/>
                      <a:pt x="29" y="22"/>
                      <a:pt x="23" y="25"/>
                    </a:cubicBezTo>
                    <a:cubicBezTo>
                      <a:pt x="28" y="27"/>
                      <a:pt x="26" y="30"/>
                      <a:pt x="29" y="32"/>
                    </a:cubicBezTo>
                    <a:cubicBezTo>
                      <a:pt x="23" y="34"/>
                      <a:pt x="17" y="37"/>
                      <a:pt x="11" y="40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8" y="46"/>
                      <a:pt x="16" y="44"/>
                      <a:pt x="23" y="44"/>
                    </a:cubicBezTo>
                    <a:cubicBezTo>
                      <a:pt x="24" y="44"/>
                      <a:pt x="24" y="44"/>
                      <a:pt x="25" y="44"/>
                    </a:cubicBezTo>
                    <a:cubicBezTo>
                      <a:pt x="36" y="32"/>
                      <a:pt x="43" y="19"/>
                      <a:pt x="51" y="7"/>
                    </a:cubicBezTo>
                    <a:cubicBezTo>
                      <a:pt x="50" y="5"/>
                      <a:pt x="49" y="3"/>
                      <a:pt x="48" y="1"/>
                    </a:cubicBezTo>
                    <a:cubicBezTo>
                      <a:pt x="48" y="1"/>
                      <a:pt x="47" y="1"/>
                      <a:pt x="46" y="1"/>
                    </a:cubicBezTo>
                    <a:cubicBezTo>
                      <a:pt x="45" y="1"/>
                      <a:pt x="44" y="1"/>
                      <a:pt x="43" y="1"/>
                    </a:cubicBezTo>
                    <a:cubicBezTo>
                      <a:pt x="40" y="1"/>
                      <a:pt x="38" y="1"/>
                      <a:pt x="36" y="1"/>
                    </a:cubicBezTo>
                    <a:cubicBezTo>
                      <a:pt x="36" y="0"/>
                      <a:pt x="36" y="0"/>
                      <a:pt x="36" y="0"/>
                    </a:cubicBezTo>
                  </a:path>
                </a:pathLst>
              </a:custGeom>
              <a:solidFill>
                <a:srgbClr val="B9B3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67" name="Freeform 1961">
                <a:extLst>
                  <a:ext uri="{FF2B5EF4-FFF2-40B4-BE49-F238E27FC236}">
                    <a16:creationId xmlns:a16="http://schemas.microsoft.com/office/drawing/2014/main" id="{835D3CC4-84F2-4FA3-B67D-0DF241E3106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195" y="3615"/>
                <a:ext cx="28" cy="25"/>
              </a:xfrm>
              <a:custGeom>
                <a:avLst/>
                <a:gdLst>
                  <a:gd name="T0" fmla="*/ 50 w 23"/>
                  <a:gd name="T1" fmla="*/ 30 h 20"/>
                  <a:gd name="T2" fmla="*/ 22 w 23"/>
                  <a:gd name="T3" fmla="*/ 39 h 20"/>
                  <a:gd name="T4" fmla="*/ 32 w 23"/>
                  <a:gd name="T5" fmla="*/ 49 h 20"/>
                  <a:gd name="T6" fmla="*/ 50 w 23"/>
                  <a:gd name="T7" fmla="*/ 30 h 20"/>
                  <a:gd name="T8" fmla="*/ 40 w 23"/>
                  <a:gd name="T9" fmla="*/ 0 h 20"/>
                  <a:gd name="T10" fmla="*/ 0 w 23"/>
                  <a:gd name="T11" fmla="*/ 18 h 20"/>
                  <a:gd name="T12" fmla="*/ 0 w 23"/>
                  <a:gd name="T13" fmla="*/ 18 h 20"/>
                  <a:gd name="T14" fmla="*/ 33 w 23"/>
                  <a:gd name="T15" fmla="*/ 6 h 20"/>
                  <a:gd name="T16" fmla="*/ 40 w 23"/>
                  <a:gd name="T17" fmla="*/ 0 h 2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3" h="20">
                    <a:moveTo>
                      <a:pt x="23" y="12"/>
                    </a:moveTo>
                    <a:cubicBezTo>
                      <a:pt x="18" y="13"/>
                      <a:pt x="14" y="14"/>
                      <a:pt x="10" y="16"/>
                    </a:cubicBezTo>
                    <a:cubicBezTo>
                      <a:pt x="11" y="17"/>
                      <a:pt x="13" y="18"/>
                      <a:pt x="14" y="20"/>
                    </a:cubicBezTo>
                    <a:cubicBezTo>
                      <a:pt x="17" y="17"/>
                      <a:pt x="20" y="15"/>
                      <a:pt x="23" y="12"/>
                    </a:cubicBezTo>
                    <a:moveTo>
                      <a:pt x="18" y="0"/>
                    </a:moveTo>
                    <a:cubicBezTo>
                      <a:pt x="9" y="1"/>
                      <a:pt x="4" y="3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5" y="6"/>
                      <a:pt x="10" y="4"/>
                      <a:pt x="15" y="2"/>
                    </a:cubicBezTo>
                    <a:cubicBezTo>
                      <a:pt x="18" y="0"/>
                      <a:pt x="18" y="0"/>
                      <a:pt x="18" y="0"/>
                    </a:cubicBezTo>
                  </a:path>
                </a:pathLst>
              </a:custGeom>
              <a:solidFill>
                <a:srgbClr val="CAC5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68" name="Freeform 1962">
                <a:extLst>
                  <a:ext uri="{FF2B5EF4-FFF2-40B4-BE49-F238E27FC236}">
                    <a16:creationId xmlns:a16="http://schemas.microsoft.com/office/drawing/2014/main" id="{3E781DF7-5871-4328-8042-C93AF4DFC0B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195" y="3617"/>
                <a:ext cx="36" cy="18"/>
              </a:xfrm>
              <a:custGeom>
                <a:avLst/>
                <a:gdLst>
                  <a:gd name="T0" fmla="*/ 65 w 29"/>
                  <a:gd name="T1" fmla="*/ 10 h 14"/>
                  <a:gd name="T2" fmla="*/ 9 w 29"/>
                  <a:gd name="T3" fmla="*/ 22 h 14"/>
                  <a:gd name="T4" fmla="*/ 24 w 29"/>
                  <a:gd name="T5" fmla="*/ 39 h 14"/>
                  <a:gd name="T6" fmla="*/ 56 w 29"/>
                  <a:gd name="T7" fmla="*/ 28 h 14"/>
                  <a:gd name="T8" fmla="*/ 70 w 29"/>
                  <a:gd name="T9" fmla="*/ 10 h 14"/>
                  <a:gd name="T10" fmla="*/ 65 w 29"/>
                  <a:gd name="T11" fmla="*/ 10 h 14"/>
                  <a:gd name="T12" fmla="*/ 37 w 29"/>
                  <a:gd name="T13" fmla="*/ 0 h 14"/>
                  <a:gd name="T14" fmla="*/ 0 w 29"/>
                  <a:gd name="T15" fmla="*/ 13 h 14"/>
                  <a:gd name="T16" fmla="*/ 0 w 29"/>
                  <a:gd name="T17" fmla="*/ 13 h 14"/>
                  <a:gd name="T18" fmla="*/ 9 w 29"/>
                  <a:gd name="T19" fmla="*/ 22 h 14"/>
                  <a:gd name="T20" fmla="*/ 37 w 29"/>
                  <a:gd name="T21" fmla="*/ 0 h 1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9" h="14">
                    <a:moveTo>
                      <a:pt x="27" y="4"/>
                    </a:moveTo>
                    <a:cubicBezTo>
                      <a:pt x="20" y="4"/>
                      <a:pt x="12" y="6"/>
                      <a:pt x="4" y="8"/>
                    </a:cubicBezTo>
                    <a:cubicBezTo>
                      <a:pt x="6" y="10"/>
                      <a:pt x="8" y="12"/>
                      <a:pt x="10" y="14"/>
                    </a:cubicBezTo>
                    <a:cubicBezTo>
                      <a:pt x="14" y="12"/>
                      <a:pt x="18" y="11"/>
                      <a:pt x="23" y="10"/>
                    </a:cubicBezTo>
                    <a:cubicBezTo>
                      <a:pt x="25" y="8"/>
                      <a:pt x="27" y="6"/>
                      <a:pt x="29" y="4"/>
                    </a:cubicBezTo>
                    <a:cubicBezTo>
                      <a:pt x="28" y="4"/>
                      <a:pt x="28" y="4"/>
                      <a:pt x="27" y="4"/>
                    </a:cubicBezTo>
                    <a:moveTo>
                      <a:pt x="15" y="0"/>
                    </a:moveTo>
                    <a:cubicBezTo>
                      <a:pt x="10" y="2"/>
                      <a:pt x="5" y="4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6"/>
                      <a:pt x="3" y="7"/>
                      <a:pt x="4" y="8"/>
                    </a:cubicBezTo>
                    <a:cubicBezTo>
                      <a:pt x="15" y="0"/>
                      <a:pt x="15" y="0"/>
                      <a:pt x="15" y="0"/>
                    </a:cubicBezTo>
                  </a:path>
                </a:pathLst>
              </a:custGeom>
              <a:solidFill>
                <a:srgbClr val="D4D0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69" name="Freeform 1963">
                <a:extLst>
                  <a:ext uri="{FF2B5EF4-FFF2-40B4-BE49-F238E27FC236}">
                    <a16:creationId xmlns:a16="http://schemas.microsoft.com/office/drawing/2014/main" id="{0B153A1F-BD0D-4A87-976F-69422703E0A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960" y="3630"/>
                <a:ext cx="120" cy="13"/>
              </a:xfrm>
              <a:custGeom>
                <a:avLst/>
                <a:gdLst>
                  <a:gd name="T0" fmla="*/ 208 w 97"/>
                  <a:gd name="T1" fmla="*/ 11 h 11"/>
                  <a:gd name="T2" fmla="*/ 205 w 97"/>
                  <a:gd name="T3" fmla="*/ 18 h 11"/>
                  <a:gd name="T4" fmla="*/ 226 w 97"/>
                  <a:gd name="T5" fmla="*/ 11 h 11"/>
                  <a:gd name="T6" fmla="*/ 208 w 97"/>
                  <a:gd name="T7" fmla="*/ 11 h 11"/>
                  <a:gd name="T8" fmla="*/ 142 w 97"/>
                  <a:gd name="T9" fmla="*/ 2 h 11"/>
                  <a:gd name="T10" fmla="*/ 146 w 97"/>
                  <a:gd name="T11" fmla="*/ 15 h 11"/>
                  <a:gd name="T12" fmla="*/ 205 w 97"/>
                  <a:gd name="T13" fmla="*/ 9 h 11"/>
                  <a:gd name="T14" fmla="*/ 174 w 97"/>
                  <a:gd name="T15" fmla="*/ 8 h 11"/>
                  <a:gd name="T16" fmla="*/ 142 w 97"/>
                  <a:gd name="T17" fmla="*/ 2 h 11"/>
                  <a:gd name="T18" fmla="*/ 2 w 97"/>
                  <a:gd name="T19" fmla="*/ 0 h 11"/>
                  <a:gd name="T20" fmla="*/ 0 w 97"/>
                  <a:gd name="T21" fmla="*/ 0 h 11"/>
                  <a:gd name="T22" fmla="*/ 88 w 97"/>
                  <a:gd name="T23" fmla="*/ 21 h 11"/>
                  <a:gd name="T24" fmla="*/ 2 w 97"/>
                  <a:gd name="T25" fmla="*/ 0 h 1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97" h="11">
                    <a:moveTo>
                      <a:pt x="89" y="6"/>
                    </a:moveTo>
                    <a:cubicBezTo>
                      <a:pt x="87" y="9"/>
                      <a:pt x="87" y="9"/>
                      <a:pt x="87" y="9"/>
                    </a:cubicBezTo>
                    <a:cubicBezTo>
                      <a:pt x="89" y="8"/>
                      <a:pt x="93" y="7"/>
                      <a:pt x="97" y="6"/>
                    </a:cubicBezTo>
                    <a:cubicBezTo>
                      <a:pt x="94" y="6"/>
                      <a:pt x="92" y="6"/>
                      <a:pt x="89" y="6"/>
                    </a:cubicBezTo>
                    <a:moveTo>
                      <a:pt x="61" y="2"/>
                    </a:moveTo>
                    <a:cubicBezTo>
                      <a:pt x="61" y="4"/>
                      <a:pt x="61" y="6"/>
                      <a:pt x="62" y="8"/>
                    </a:cubicBezTo>
                    <a:cubicBezTo>
                      <a:pt x="70" y="7"/>
                      <a:pt x="78" y="6"/>
                      <a:pt x="87" y="5"/>
                    </a:cubicBezTo>
                    <a:cubicBezTo>
                      <a:pt x="82" y="5"/>
                      <a:pt x="78" y="4"/>
                      <a:pt x="74" y="4"/>
                    </a:cubicBezTo>
                    <a:cubicBezTo>
                      <a:pt x="70" y="3"/>
                      <a:pt x="65" y="3"/>
                      <a:pt x="61" y="2"/>
                    </a:cubicBezTo>
                    <a:moveTo>
                      <a:pt x="2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4" y="4"/>
                      <a:pt x="20" y="8"/>
                      <a:pt x="37" y="11"/>
                    </a:cubicBezTo>
                    <a:cubicBezTo>
                      <a:pt x="25" y="6"/>
                      <a:pt x="13" y="2"/>
                      <a:pt x="2" y="0"/>
                    </a:cubicBezTo>
                  </a:path>
                </a:pathLst>
              </a:custGeom>
              <a:solidFill>
                <a:srgbClr val="DFDB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70" name="Freeform 1964">
                <a:extLst>
                  <a:ext uri="{FF2B5EF4-FFF2-40B4-BE49-F238E27FC236}">
                    <a16:creationId xmlns:a16="http://schemas.microsoft.com/office/drawing/2014/main" id="{4A2D55EF-F6B4-4CC2-87A6-1F25080482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7" y="3636"/>
                <a:ext cx="58" cy="10"/>
              </a:xfrm>
              <a:custGeom>
                <a:avLst/>
                <a:gdLst>
                  <a:gd name="T0" fmla="*/ 58 w 47"/>
                  <a:gd name="T1" fmla="*/ 0 h 8"/>
                  <a:gd name="T2" fmla="*/ 0 w 47"/>
                  <a:gd name="T3" fmla="*/ 8 h 8"/>
                  <a:gd name="T4" fmla="*/ 1 w 47"/>
                  <a:gd name="T5" fmla="*/ 20 h 8"/>
                  <a:gd name="T6" fmla="*/ 43 w 47"/>
                  <a:gd name="T7" fmla="*/ 18 h 8"/>
                  <a:gd name="T8" fmla="*/ 73 w 47"/>
                  <a:gd name="T9" fmla="*/ 20 h 8"/>
                  <a:gd name="T10" fmla="*/ 110 w 47"/>
                  <a:gd name="T11" fmla="*/ 8 h 8"/>
                  <a:gd name="T12" fmla="*/ 80 w 47"/>
                  <a:gd name="T13" fmla="*/ 1 h 8"/>
                  <a:gd name="T14" fmla="*/ 58 w 47"/>
                  <a:gd name="T15" fmla="*/ 10 h 8"/>
                  <a:gd name="T16" fmla="*/ 63 w 47"/>
                  <a:gd name="T17" fmla="*/ 1 h 8"/>
                  <a:gd name="T18" fmla="*/ 58 w 47"/>
                  <a:gd name="T19" fmla="*/ 0 h 8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47" h="8">
                    <a:moveTo>
                      <a:pt x="25" y="0"/>
                    </a:moveTo>
                    <a:cubicBezTo>
                      <a:pt x="16" y="1"/>
                      <a:pt x="8" y="2"/>
                      <a:pt x="0" y="3"/>
                    </a:cubicBezTo>
                    <a:cubicBezTo>
                      <a:pt x="0" y="6"/>
                      <a:pt x="0" y="8"/>
                      <a:pt x="1" y="8"/>
                    </a:cubicBezTo>
                    <a:cubicBezTo>
                      <a:pt x="8" y="8"/>
                      <a:pt x="14" y="7"/>
                      <a:pt x="19" y="7"/>
                    </a:cubicBezTo>
                    <a:cubicBezTo>
                      <a:pt x="24" y="7"/>
                      <a:pt x="28" y="7"/>
                      <a:pt x="32" y="8"/>
                    </a:cubicBezTo>
                    <a:cubicBezTo>
                      <a:pt x="37" y="6"/>
                      <a:pt x="42" y="4"/>
                      <a:pt x="47" y="3"/>
                    </a:cubicBezTo>
                    <a:cubicBezTo>
                      <a:pt x="43" y="2"/>
                      <a:pt x="39" y="2"/>
                      <a:pt x="35" y="1"/>
                    </a:cubicBezTo>
                    <a:cubicBezTo>
                      <a:pt x="31" y="2"/>
                      <a:pt x="27" y="3"/>
                      <a:pt x="25" y="4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27" y="0"/>
                      <a:pt x="26" y="0"/>
                      <a:pt x="25" y="0"/>
                    </a:cubicBezTo>
                  </a:path>
                </a:pathLst>
              </a:custGeom>
              <a:solidFill>
                <a:srgbClr val="EBE9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71" name="Freeform 1965">
                <a:extLst>
                  <a:ext uri="{FF2B5EF4-FFF2-40B4-BE49-F238E27FC236}">
                    <a16:creationId xmlns:a16="http://schemas.microsoft.com/office/drawing/2014/main" id="{02B3F457-A259-42B6-9F84-B48D213017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9" y="3616"/>
                <a:ext cx="5" cy="1"/>
              </a:xfrm>
              <a:custGeom>
                <a:avLst/>
                <a:gdLst>
                  <a:gd name="T0" fmla="*/ 0 w 4"/>
                  <a:gd name="T1" fmla="*/ 0 h 1"/>
                  <a:gd name="T2" fmla="*/ 0 w 4"/>
                  <a:gd name="T3" fmla="*/ 1 h 1"/>
                  <a:gd name="T4" fmla="*/ 10 w 4"/>
                  <a:gd name="T5" fmla="*/ 0 h 1"/>
                  <a:gd name="T6" fmla="*/ 8 w 4"/>
                  <a:gd name="T7" fmla="*/ 0 h 1"/>
                  <a:gd name="T8" fmla="*/ 0 w 4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1" y="1"/>
                      <a:pt x="2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1" y="0"/>
                      <a:pt x="0" y="0"/>
                    </a:cubicBezTo>
                  </a:path>
                </a:pathLst>
              </a:custGeom>
              <a:solidFill>
                <a:srgbClr val="796F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72" name="Freeform 1966">
                <a:extLst>
                  <a:ext uri="{FF2B5EF4-FFF2-40B4-BE49-F238E27FC236}">
                    <a16:creationId xmlns:a16="http://schemas.microsoft.com/office/drawing/2014/main" id="{7F9DF7B4-E67C-4F3C-8FF8-8AF20A4EBC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65" y="3588"/>
                <a:ext cx="84" cy="43"/>
              </a:xfrm>
              <a:custGeom>
                <a:avLst/>
                <a:gdLst>
                  <a:gd name="T0" fmla="*/ 58 w 68"/>
                  <a:gd name="T1" fmla="*/ 0 h 35"/>
                  <a:gd name="T2" fmla="*/ 0 w 68"/>
                  <a:gd name="T3" fmla="*/ 33 h 35"/>
                  <a:gd name="T4" fmla="*/ 90 w 68"/>
                  <a:gd name="T5" fmla="*/ 80 h 35"/>
                  <a:gd name="T6" fmla="*/ 158 w 68"/>
                  <a:gd name="T7" fmla="*/ 54 h 35"/>
                  <a:gd name="T8" fmla="*/ 158 w 68"/>
                  <a:gd name="T9" fmla="*/ 52 h 35"/>
                  <a:gd name="T10" fmla="*/ 89 w 68"/>
                  <a:gd name="T11" fmla="*/ 31 h 35"/>
                  <a:gd name="T12" fmla="*/ 61 w 68"/>
                  <a:gd name="T13" fmla="*/ 1 h 35"/>
                  <a:gd name="T14" fmla="*/ 58 w 68"/>
                  <a:gd name="T15" fmla="*/ 0 h 3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68" h="35">
                    <a:moveTo>
                      <a:pt x="25" y="0"/>
                    </a:moveTo>
                    <a:cubicBezTo>
                      <a:pt x="20" y="6"/>
                      <a:pt x="11" y="11"/>
                      <a:pt x="0" y="15"/>
                    </a:cubicBezTo>
                    <a:cubicBezTo>
                      <a:pt x="13" y="25"/>
                      <a:pt x="22" y="32"/>
                      <a:pt x="39" y="35"/>
                    </a:cubicBezTo>
                    <a:cubicBezTo>
                      <a:pt x="48" y="31"/>
                      <a:pt x="58" y="28"/>
                      <a:pt x="68" y="24"/>
                    </a:cubicBezTo>
                    <a:cubicBezTo>
                      <a:pt x="68" y="24"/>
                      <a:pt x="68" y="23"/>
                      <a:pt x="68" y="23"/>
                    </a:cubicBezTo>
                    <a:cubicBezTo>
                      <a:pt x="57" y="22"/>
                      <a:pt x="49" y="19"/>
                      <a:pt x="38" y="13"/>
                    </a:cubicBezTo>
                    <a:cubicBezTo>
                      <a:pt x="32" y="10"/>
                      <a:pt x="32" y="4"/>
                      <a:pt x="26" y="1"/>
                    </a:cubicBezTo>
                    <a:cubicBezTo>
                      <a:pt x="26" y="0"/>
                      <a:pt x="25" y="0"/>
                      <a:pt x="25" y="0"/>
                    </a:cubicBezTo>
                  </a:path>
                </a:pathLst>
              </a:custGeom>
              <a:solidFill>
                <a:srgbClr val="A9A2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73" name="Freeform 1967">
                <a:extLst>
                  <a:ext uri="{FF2B5EF4-FFF2-40B4-BE49-F238E27FC236}">
                    <a16:creationId xmlns:a16="http://schemas.microsoft.com/office/drawing/2014/main" id="{C4F1AD50-9C43-4B79-92F2-FC22EDA9FD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89" y="3611"/>
                <a:ext cx="105" cy="45"/>
              </a:xfrm>
              <a:custGeom>
                <a:avLst/>
                <a:gdLst>
                  <a:gd name="T0" fmla="*/ 199 w 85"/>
                  <a:gd name="T1" fmla="*/ 0 h 36"/>
                  <a:gd name="T2" fmla="*/ 106 w 85"/>
                  <a:gd name="T3" fmla="*/ 10 h 36"/>
                  <a:gd name="T4" fmla="*/ 0 w 85"/>
                  <a:gd name="T5" fmla="*/ 88 h 36"/>
                  <a:gd name="T6" fmla="*/ 32 w 85"/>
                  <a:gd name="T7" fmla="*/ 75 h 36"/>
                  <a:gd name="T8" fmla="*/ 169 w 85"/>
                  <a:gd name="T9" fmla="*/ 16 h 36"/>
                  <a:gd name="T10" fmla="*/ 187 w 85"/>
                  <a:gd name="T11" fmla="*/ 8 h 36"/>
                  <a:gd name="T12" fmla="*/ 199 w 85"/>
                  <a:gd name="T13" fmla="*/ 0 h 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5" h="36">
                    <a:moveTo>
                      <a:pt x="85" y="0"/>
                    </a:moveTo>
                    <a:cubicBezTo>
                      <a:pt x="69" y="1"/>
                      <a:pt x="56" y="2"/>
                      <a:pt x="46" y="4"/>
                    </a:cubicBezTo>
                    <a:cubicBezTo>
                      <a:pt x="26" y="8"/>
                      <a:pt x="12" y="21"/>
                      <a:pt x="0" y="36"/>
                    </a:cubicBezTo>
                    <a:cubicBezTo>
                      <a:pt x="4" y="34"/>
                      <a:pt x="9" y="32"/>
                      <a:pt x="14" y="30"/>
                    </a:cubicBezTo>
                    <a:cubicBezTo>
                      <a:pt x="27" y="21"/>
                      <a:pt x="62" y="11"/>
                      <a:pt x="73" y="6"/>
                    </a:cubicBezTo>
                    <a:cubicBezTo>
                      <a:pt x="75" y="5"/>
                      <a:pt x="78" y="4"/>
                      <a:pt x="80" y="3"/>
                    </a:cubicBezTo>
                    <a:cubicBezTo>
                      <a:pt x="81" y="2"/>
                      <a:pt x="83" y="1"/>
                      <a:pt x="85" y="0"/>
                    </a:cubicBezTo>
                  </a:path>
                </a:pathLst>
              </a:custGeom>
              <a:solidFill>
                <a:srgbClr val="CAC5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74" name="Freeform 1968">
                <a:extLst>
                  <a:ext uri="{FF2B5EF4-FFF2-40B4-BE49-F238E27FC236}">
                    <a16:creationId xmlns:a16="http://schemas.microsoft.com/office/drawing/2014/main" id="{91CAC697-1E32-42B3-9CE3-CD672A3C642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688" y="3611"/>
                <a:ext cx="348" cy="34"/>
              </a:xfrm>
              <a:custGeom>
                <a:avLst/>
                <a:gdLst>
                  <a:gd name="T0" fmla="*/ 604 w 281"/>
                  <a:gd name="T1" fmla="*/ 67 h 27"/>
                  <a:gd name="T2" fmla="*/ 613 w 281"/>
                  <a:gd name="T3" fmla="*/ 68 h 27"/>
                  <a:gd name="T4" fmla="*/ 619 w 281"/>
                  <a:gd name="T5" fmla="*/ 68 h 27"/>
                  <a:gd name="T6" fmla="*/ 604 w 281"/>
                  <a:gd name="T7" fmla="*/ 67 h 27"/>
                  <a:gd name="T8" fmla="*/ 334 w 281"/>
                  <a:gd name="T9" fmla="*/ 13 h 27"/>
                  <a:gd name="T10" fmla="*/ 358 w 281"/>
                  <a:gd name="T11" fmla="*/ 23 h 27"/>
                  <a:gd name="T12" fmla="*/ 493 w 281"/>
                  <a:gd name="T13" fmla="*/ 68 h 27"/>
                  <a:gd name="T14" fmla="*/ 509 w 281"/>
                  <a:gd name="T15" fmla="*/ 67 h 27"/>
                  <a:gd name="T16" fmla="*/ 493 w 281"/>
                  <a:gd name="T17" fmla="*/ 31 h 27"/>
                  <a:gd name="T18" fmla="*/ 523 w 281"/>
                  <a:gd name="T19" fmla="*/ 38 h 27"/>
                  <a:gd name="T20" fmla="*/ 559 w 281"/>
                  <a:gd name="T21" fmla="*/ 37 h 27"/>
                  <a:gd name="T22" fmla="*/ 661 w 281"/>
                  <a:gd name="T23" fmla="*/ 42 h 27"/>
                  <a:gd name="T24" fmla="*/ 660 w 281"/>
                  <a:gd name="T25" fmla="*/ 30 h 27"/>
                  <a:gd name="T26" fmla="*/ 598 w 281"/>
                  <a:gd name="T27" fmla="*/ 23 h 27"/>
                  <a:gd name="T28" fmla="*/ 563 w 281"/>
                  <a:gd name="T29" fmla="*/ 13 h 27"/>
                  <a:gd name="T30" fmla="*/ 484 w 281"/>
                  <a:gd name="T31" fmla="*/ 16 h 27"/>
                  <a:gd name="T32" fmla="*/ 334 w 281"/>
                  <a:gd name="T33" fmla="*/ 13 h 27"/>
                  <a:gd name="T34" fmla="*/ 168 w 281"/>
                  <a:gd name="T35" fmla="*/ 1 h 27"/>
                  <a:gd name="T36" fmla="*/ 181 w 281"/>
                  <a:gd name="T37" fmla="*/ 8 h 27"/>
                  <a:gd name="T38" fmla="*/ 191 w 281"/>
                  <a:gd name="T39" fmla="*/ 6 h 27"/>
                  <a:gd name="T40" fmla="*/ 168 w 281"/>
                  <a:gd name="T41" fmla="*/ 1 h 27"/>
                  <a:gd name="T42" fmla="*/ 19 w 281"/>
                  <a:gd name="T43" fmla="*/ 0 h 27"/>
                  <a:gd name="T44" fmla="*/ 11 w 281"/>
                  <a:gd name="T45" fmla="*/ 0 h 27"/>
                  <a:gd name="T46" fmla="*/ 0 w 281"/>
                  <a:gd name="T47" fmla="*/ 8 h 27"/>
                  <a:gd name="T48" fmla="*/ 19 w 281"/>
                  <a:gd name="T49" fmla="*/ 0 h 27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281" h="27">
                    <a:moveTo>
                      <a:pt x="257" y="26"/>
                    </a:moveTo>
                    <a:cubicBezTo>
                      <a:pt x="259" y="26"/>
                      <a:pt x="260" y="27"/>
                      <a:pt x="261" y="27"/>
                    </a:cubicBezTo>
                    <a:cubicBezTo>
                      <a:pt x="262" y="27"/>
                      <a:pt x="262" y="27"/>
                      <a:pt x="263" y="27"/>
                    </a:cubicBezTo>
                    <a:cubicBezTo>
                      <a:pt x="261" y="26"/>
                      <a:pt x="259" y="26"/>
                      <a:pt x="257" y="26"/>
                    </a:cubicBezTo>
                    <a:moveTo>
                      <a:pt x="142" y="5"/>
                    </a:moveTo>
                    <a:cubicBezTo>
                      <a:pt x="145" y="6"/>
                      <a:pt x="148" y="7"/>
                      <a:pt x="152" y="9"/>
                    </a:cubicBezTo>
                    <a:cubicBezTo>
                      <a:pt x="171" y="18"/>
                      <a:pt x="190" y="27"/>
                      <a:pt x="209" y="27"/>
                    </a:cubicBezTo>
                    <a:cubicBezTo>
                      <a:pt x="211" y="27"/>
                      <a:pt x="214" y="27"/>
                      <a:pt x="216" y="26"/>
                    </a:cubicBezTo>
                    <a:cubicBezTo>
                      <a:pt x="211" y="22"/>
                      <a:pt x="213" y="17"/>
                      <a:pt x="209" y="13"/>
                    </a:cubicBezTo>
                    <a:cubicBezTo>
                      <a:pt x="213" y="13"/>
                      <a:pt x="218" y="14"/>
                      <a:pt x="222" y="15"/>
                    </a:cubicBezTo>
                    <a:cubicBezTo>
                      <a:pt x="227" y="14"/>
                      <a:pt x="232" y="14"/>
                      <a:pt x="237" y="14"/>
                    </a:cubicBezTo>
                    <a:cubicBezTo>
                      <a:pt x="251" y="14"/>
                      <a:pt x="266" y="15"/>
                      <a:pt x="281" y="17"/>
                    </a:cubicBezTo>
                    <a:cubicBezTo>
                      <a:pt x="280" y="14"/>
                      <a:pt x="280" y="12"/>
                      <a:pt x="280" y="12"/>
                    </a:cubicBezTo>
                    <a:cubicBezTo>
                      <a:pt x="272" y="9"/>
                      <a:pt x="256" y="10"/>
                      <a:pt x="254" y="9"/>
                    </a:cubicBezTo>
                    <a:cubicBezTo>
                      <a:pt x="251" y="8"/>
                      <a:pt x="245" y="7"/>
                      <a:pt x="239" y="5"/>
                    </a:cubicBezTo>
                    <a:cubicBezTo>
                      <a:pt x="229" y="6"/>
                      <a:pt x="218" y="6"/>
                      <a:pt x="206" y="6"/>
                    </a:cubicBezTo>
                    <a:cubicBezTo>
                      <a:pt x="186" y="6"/>
                      <a:pt x="164" y="5"/>
                      <a:pt x="142" y="5"/>
                    </a:cubicBezTo>
                    <a:moveTo>
                      <a:pt x="72" y="1"/>
                    </a:moveTo>
                    <a:cubicBezTo>
                      <a:pt x="73" y="2"/>
                      <a:pt x="75" y="3"/>
                      <a:pt x="77" y="3"/>
                    </a:cubicBezTo>
                    <a:cubicBezTo>
                      <a:pt x="79" y="3"/>
                      <a:pt x="80" y="2"/>
                      <a:pt x="81" y="2"/>
                    </a:cubicBezTo>
                    <a:cubicBezTo>
                      <a:pt x="78" y="2"/>
                      <a:pt x="75" y="2"/>
                      <a:pt x="72" y="1"/>
                    </a:cubicBezTo>
                    <a:moveTo>
                      <a:pt x="8" y="0"/>
                    </a:moveTo>
                    <a:cubicBezTo>
                      <a:pt x="7" y="0"/>
                      <a:pt x="6" y="0"/>
                      <a:pt x="5" y="0"/>
                    </a:cubicBezTo>
                    <a:cubicBezTo>
                      <a:pt x="3" y="1"/>
                      <a:pt x="1" y="2"/>
                      <a:pt x="0" y="3"/>
                    </a:cubicBezTo>
                    <a:cubicBezTo>
                      <a:pt x="3" y="2"/>
                      <a:pt x="5" y="1"/>
                      <a:pt x="8" y="0"/>
                    </a:cubicBezTo>
                  </a:path>
                </a:pathLst>
              </a:custGeom>
              <a:solidFill>
                <a:srgbClr val="DFDB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75" name="Freeform 1969">
                <a:extLst>
                  <a:ext uri="{FF2B5EF4-FFF2-40B4-BE49-F238E27FC236}">
                    <a16:creationId xmlns:a16="http://schemas.microsoft.com/office/drawing/2014/main" id="{83A83125-09C9-435E-846F-A31C3703A6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1" y="3645"/>
                <a:ext cx="51" cy="12"/>
              </a:xfrm>
              <a:custGeom>
                <a:avLst/>
                <a:gdLst>
                  <a:gd name="T0" fmla="*/ 2 w 41"/>
                  <a:gd name="T1" fmla="*/ 0 h 10"/>
                  <a:gd name="T2" fmla="*/ 0 w 41"/>
                  <a:gd name="T3" fmla="*/ 0 h 10"/>
                  <a:gd name="T4" fmla="*/ 65 w 41"/>
                  <a:gd name="T5" fmla="*/ 20 h 10"/>
                  <a:gd name="T6" fmla="*/ 97 w 41"/>
                  <a:gd name="T7" fmla="*/ 10 h 10"/>
                  <a:gd name="T8" fmla="*/ 2 w 41"/>
                  <a:gd name="T9" fmla="*/ 0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1" h="10">
                    <a:moveTo>
                      <a:pt x="2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9" y="3"/>
                      <a:pt x="18" y="7"/>
                      <a:pt x="27" y="10"/>
                    </a:cubicBezTo>
                    <a:cubicBezTo>
                      <a:pt x="32" y="8"/>
                      <a:pt x="36" y="7"/>
                      <a:pt x="41" y="5"/>
                    </a:cubicBezTo>
                    <a:cubicBezTo>
                      <a:pt x="31" y="3"/>
                      <a:pt x="16" y="2"/>
                      <a:pt x="2" y="0"/>
                    </a:cubicBezTo>
                  </a:path>
                </a:pathLst>
              </a:custGeom>
              <a:solidFill>
                <a:srgbClr val="EBE9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76" name="Freeform 1970">
                <a:extLst>
                  <a:ext uri="{FF2B5EF4-FFF2-40B4-BE49-F238E27FC236}">
                    <a16:creationId xmlns:a16="http://schemas.microsoft.com/office/drawing/2014/main" id="{4B8EAF9D-B64C-498C-9821-94922C959E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65" y="3648"/>
                <a:ext cx="49" cy="53"/>
              </a:xfrm>
              <a:custGeom>
                <a:avLst/>
                <a:gdLst>
                  <a:gd name="T0" fmla="*/ 76 w 40"/>
                  <a:gd name="T1" fmla="*/ 0 h 43"/>
                  <a:gd name="T2" fmla="*/ 47 w 40"/>
                  <a:gd name="T3" fmla="*/ 14 h 43"/>
                  <a:gd name="T4" fmla="*/ 0 w 40"/>
                  <a:gd name="T5" fmla="*/ 70 h 43"/>
                  <a:gd name="T6" fmla="*/ 11 w 40"/>
                  <a:gd name="T7" fmla="*/ 73 h 43"/>
                  <a:gd name="T8" fmla="*/ 27 w 40"/>
                  <a:gd name="T9" fmla="*/ 91 h 43"/>
                  <a:gd name="T10" fmla="*/ 58 w 40"/>
                  <a:gd name="T11" fmla="*/ 99 h 43"/>
                  <a:gd name="T12" fmla="*/ 80 w 40"/>
                  <a:gd name="T13" fmla="*/ 90 h 43"/>
                  <a:gd name="T14" fmla="*/ 91 w 40"/>
                  <a:gd name="T15" fmla="*/ 31 h 43"/>
                  <a:gd name="T16" fmla="*/ 76 w 40"/>
                  <a:gd name="T17" fmla="*/ 0 h 4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0" h="43">
                    <a:moveTo>
                      <a:pt x="34" y="0"/>
                    </a:moveTo>
                    <a:cubicBezTo>
                      <a:pt x="29" y="2"/>
                      <a:pt x="24" y="4"/>
                      <a:pt x="20" y="6"/>
                    </a:cubicBezTo>
                    <a:cubicBezTo>
                      <a:pt x="13" y="14"/>
                      <a:pt x="7" y="23"/>
                      <a:pt x="0" y="30"/>
                    </a:cubicBezTo>
                    <a:cubicBezTo>
                      <a:pt x="2" y="31"/>
                      <a:pt x="3" y="32"/>
                      <a:pt x="5" y="32"/>
                    </a:cubicBezTo>
                    <a:cubicBezTo>
                      <a:pt x="12" y="40"/>
                      <a:pt x="12" y="40"/>
                      <a:pt x="12" y="40"/>
                    </a:cubicBezTo>
                    <a:cubicBezTo>
                      <a:pt x="18" y="41"/>
                      <a:pt x="22" y="43"/>
                      <a:pt x="25" y="43"/>
                    </a:cubicBezTo>
                    <a:cubicBezTo>
                      <a:pt x="28" y="43"/>
                      <a:pt x="31" y="42"/>
                      <a:pt x="35" y="39"/>
                    </a:cubicBezTo>
                    <a:cubicBezTo>
                      <a:pt x="13" y="31"/>
                      <a:pt x="31" y="22"/>
                      <a:pt x="40" y="13"/>
                    </a:cubicBezTo>
                    <a:cubicBezTo>
                      <a:pt x="25" y="10"/>
                      <a:pt x="26" y="5"/>
                      <a:pt x="34" y="0"/>
                    </a:cubicBezTo>
                  </a:path>
                </a:pathLst>
              </a:custGeom>
              <a:solidFill>
                <a:srgbClr val="DFDB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77" name="Freeform 1971">
                <a:extLst>
                  <a:ext uri="{FF2B5EF4-FFF2-40B4-BE49-F238E27FC236}">
                    <a16:creationId xmlns:a16="http://schemas.microsoft.com/office/drawing/2014/main" id="{7B2AAAA5-ED64-4A87-8FD6-DC8EC3A948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3" y="3629"/>
                <a:ext cx="74" cy="16"/>
              </a:xfrm>
              <a:custGeom>
                <a:avLst/>
                <a:gdLst>
                  <a:gd name="T0" fmla="*/ 35 w 60"/>
                  <a:gd name="T1" fmla="*/ 0 h 13"/>
                  <a:gd name="T2" fmla="*/ 0 w 60"/>
                  <a:gd name="T3" fmla="*/ 1 h 13"/>
                  <a:gd name="T4" fmla="*/ 80 w 60"/>
                  <a:gd name="T5" fmla="*/ 27 h 13"/>
                  <a:gd name="T6" fmla="*/ 96 w 60"/>
                  <a:gd name="T7" fmla="*/ 31 h 13"/>
                  <a:gd name="T8" fmla="*/ 138 w 60"/>
                  <a:gd name="T9" fmla="*/ 21 h 13"/>
                  <a:gd name="T10" fmla="*/ 137 w 60"/>
                  <a:gd name="T11" fmla="*/ 7 h 13"/>
                  <a:gd name="T12" fmla="*/ 35 w 60"/>
                  <a:gd name="T13" fmla="*/ 0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0" h="13">
                    <a:moveTo>
                      <a:pt x="15" y="0"/>
                    </a:moveTo>
                    <a:cubicBezTo>
                      <a:pt x="10" y="0"/>
                      <a:pt x="5" y="0"/>
                      <a:pt x="0" y="1"/>
                    </a:cubicBezTo>
                    <a:cubicBezTo>
                      <a:pt x="11" y="3"/>
                      <a:pt x="23" y="7"/>
                      <a:pt x="35" y="12"/>
                    </a:cubicBezTo>
                    <a:cubicBezTo>
                      <a:pt x="37" y="12"/>
                      <a:pt x="39" y="12"/>
                      <a:pt x="41" y="13"/>
                    </a:cubicBezTo>
                    <a:cubicBezTo>
                      <a:pt x="47" y="11"/>
                      <a:pt x="53" y="10"/>
                      <a:pt x="60" y="9"/>
                    </a:cubicBezTo>
                    <a:cubicBezTo>
                      <a:pt x="59" y="7"/>
                      <a:pt x="59" y="5"/>
                      <a:pt x="59" y="3"/>
                    </a:cubicBezTo>
                    <a:cubicBezTo>
                      <a:pt x="44" y="1"/>
                      <a:pt x="29" y="0"/>
                      <a:pt x="15" y="0"/>
                    </a:cubicBezTo>
                  </a:path>
                </a:pathLst>
              </a:custGeom>
              <a:solidFill>
                <a:srgbClr val="EBE9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78" name="Freeform 1972">
                <a:extLst>
                  <a:ext uri="{FF2B5EF4-FFF2-40B4-BE49-F238E27FC236}">
                    <a16:creationId xmlns:a16="http://schemas.microsoft.com/office/drawing/2014/main" id="{CBA080C1-EB81-46EE-89FD-E3262CDA95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3" y="3640"/>
                <a:ext cx="63" cy="11"/>
              </a:xfrm>
              <a:custGeom>
                <a:avLst/>
                <a:gdLst>
                  <a:gd name="T0" fmla="*/ 43 w 51"/>
                  <a:gd name="T1" fmla="*/ 0 h 9"/>
                  <a:gd name="T2" fmla="*/ 0 w 51"/>
                  <a:gd name="T3" fmla="*/ 9 h 9"/>
                  <a:gd name="T4" fmla="*/ 90 w 51"/>
                  <a:gd name="T5" fmla="*/ 20 h 9"/>
                  <a:gd name="T6" fmla="*/ 119 w 51"/>
                  <a:gd name="T7" fmla="*/ 11 h 9"/>
                  <a:gd name="T8" fmla="*/ 89 w 51"/>
                  <a:gd name="T9" fmla="*/ 9 h 9"/>
                  <a:gd name="T10" fmla="*/ 47 w 51"/>
                  <a:gd name="T11" fmla="*/ 11 h 9"/>
                  <a:gd name="T12" fmla="*/ 43 w 51"/>
                  <a:gd name="T13" fmla="*/ 0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1" h="9">
                    <a:moveTo>
                      <a:pt x="19" y="0"/>
                    </a:moveTo>
                    <a:cubicBezTo>
                      <a:pt x="12" y="1"/>
                      <a:pt x="6" y="2"/>
                      <a:pt x="0" y="4"/>
                    </a:cubicBezTo>
                    <a:cubicBezTo>
                      <a:pt x="14" y="6"/>
                      <a:pt x="29" y="7"/>
                      <a:pt x="39" y="9"/>
                    </a:cubicBezTo>
                    <a:cubicBezTo>
                      <a:pt x="43" y="8"/>
                      <a:pt x="47" y="6"/>
                      <a:pt x="51" y="5"/>
                    </a:cubicBezTo>
                    <a:cubicBezTo>
                      <a:pt x="47" y="4"/>
                      <a:pt x="43" y="4"/>
                      <a:pt x="38" y="4"/>
                    </a:cubicBezTo>
                    <a:cubicBezTo>
                      <a:pt x="33" y="4"/>
                      <a:pt x="27" y="5"/>
                      <a:pt x="20" y="5"/>
                    </a:cubicBezTo>
                    <a:cubicBezTo>
                      <a:pt x="19" y="5"/>
                      <a:pt x="19" y="3"/>
                      <a:pt x="19" y="0"/>
                    </a:cubicBezTo>
                  </a:path>
                </a:pathLst>
              </a:custGeom>
              <a:solidFill>
                <a:srgbClr val="F3F2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79" name="Freeform 1973">
                <a:extLst>
                  <a:ext uri="{FF2B5EF4-FFF2-40B4-BE49-F238E27FC236}">
                    <a16:creationId xmlns:a16="http://schemas.microsoft.com/office/drawing/2014/main" id="{382D35CF-5F66-4123-842A-29E7A5FE25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4" y="3719"/>
                <a:ext cx="174" cy="146"/>
              </a:xfrm>
              <a:custGeom>
                <a:avLst/>
                <a:gdLst>
                  <a:gd name="T0" fmla="*/ 279 w 141"/>
                  <a:gd name="T1" fmla="*/ 0 h 118"/>
                  <a:gd name="T2" fmla="*/ 216 w 141"/>
                  <a:gd name="T3" fmla="*/ 32 h 118"/>
                  <a:gd name="T4" fmla="*/ 248 w 141"/>
                  <a:gd name="T5" fmla="*/ 88 h 118"/>
                  <a:gd name="T6" fmla="*/ 207 w 141"/>
                  <a:gd name="T7" fmla="*/ 97 h 118"/>
                  <a:gd name="T8" fmla="*/ 186 w 141"/>
                  <a:gd name="T9" fmla="*/ 93 h 118"/>
                  <a:gd name="T10" fmla="*/ 183 w 141"/>
                  <a:gd name="T11" fmla="*/ 93 h 118"/>
                  <a:gd name="T12" fmla="*/ 175 w 141"/>
                  <a:gd name="T13" fmla="*/ 129 h 118"/>
                  <a:gd name="T14" fmla="*/ 118 w 141"/>
                  <a:gd name="T15" fmla="*/ 189 h 118"/>
                  <a:gd name="T16" fmla="*/ 105 w 141"/>
                  <a:gd name="T17" fmla="*/ 192 h 118"/>
                  <a:gd name="T18" fmla="*/ 91 w 141"/>
                  <a:gd name="T19" fmla="*/ 192 h 118"/>
                  <a:gd name="T20" fmla="*/ 39 w 141"/>
                  <a:gd name="T21" fmla="*/ 210 h 118"/>
                  <a:gd name="T22" fmla="*/ 0 w 141"/>
                  <a:gd name="T23" fmla="*/ 247 h 118"/>
                  <a:gd name="T24" fmla="*/ 32 w 141"/>
                  <a:gd name="T25" fmla="*/ 273 h 118"/>
                  <a:gd name="T26" fmla="*/ 47 w 141"/>
                  <a:gd name="T27" fmla="*/ 277 h 118"/>
                  <a:gd name="T28" fmla="*/ 73 w 141"/>
                  <a:gd name="T29" fmla="*/ 273 h 118"/>
                  <a:gd name="T30" fmla="*/ 197 w 141"/>
                  <a:gd name="T31" fmla="*/ 238 h 118"/>
                  <a:gd name="T32" fmla="*/ 206 w 141"/>
                  <a:gd name="T33" fmla="*/ 198 h 118"/>
                  <a:gd name="T34" fmla="*/ 297 w 141"/>
                  <a:gd name="T35" fmla="*/ 166 h 118"/>
                  <a:gd name="T36" fmla="*/ 289 w 141"/>
                  <a:gd name="T37" fmla="*/ 166 h 118"/>
                  <a:gd name="T38" fmla="*/ 216 w 141"/>
                  <a:gd name="T39" fmla="*/ 168 h 118"/>
                  <a:gd name="T40" fmla="*/ 186 w 141"/>
                  <a:gd name="T41" fmla="*/ 167 h 118"/>
                  <a:gd name="T42" fmla="*/ 284 w 141"/>
                  <a:gd name="T43" fmla="*/ 142 h 118"/>
                  <a:gd name="T44" fmla="*/ 327 w 141"/>
                  <a:gd name="T45" fmla="*/ 127 h 118"/>
                  <a:gd name="T46" fmla="*/ 268 w 141"/>
                  <a:gd name="T47" fmla="*/ 89 h 118"/>
                  <a:gd name="T48" fmla="*/ 279 w 141"/>
                  <a:gd name="T49" fmla="*/ 0 h 11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141" h="118">
                    <a:moveTo>
                      <a:pt x="120" y="0"/>
                    </a:moveTo>
                    <a:cubicBezTo>
                      <a:pt x="111" y="4"/>
                      <a:pt x="101" y="9"/>
                      <a:pt x="93" y="14"/>
                    </a:cubicBezTo>
                    <a:cubicBezTo>
                      <a:pt x="95" y="22"/>
                      <a:pt x="100" y="30"/>
                      <a:pt x="107" y="37"/>
                    </a:cubicBezTo>
                    <a:cubicBezTo>
                      <a:pt x="100" y="40"/>
                      <a:pt x="94" y="41"/>
                      <a:pt x="89" y="41"/>
                    </a:cubicBezTo>
                    <a:cubicBezTo>
                      <a:pt x="86" y="41"/>
                      <a:pt x="83" y="40"/>
                      <a:pt x="80" y="40"/>
                    </a:cubicBezTo>
                    <a:cubicBezTo>
                      <a:pt x="79" y="40"/>
                      <a:pt x="79" y="40"/>
                      <a:pt x="79" y="40"/>
                    </a:cubicBezTo>
                    <a:cubicBezTo>
                      <a:pt x="76" y="44"/>
                      <a:pt x="74" y="49"/>
                      <a:pt x="75" y="55"/>
                    </a:cubicBezTo>
                    <a:cubicBezTo>
                      <a:pt x="77" y="66"/>
                      <a:pt x="78" y="76"/>
                      <a:pt x="51" y="81"/>
                    </a:cubicBezTo>
                    <a:cubicBezTo>
                      <a:pt x="49" y="82"/>
                      <a:pt x="47" y="82"/>
                      <a:pt x="45" y="82"/>
                    </a:cubicBezTo>
                    <a:cubicBezTo>
                      <a:pt x="43" y="82"/>
                      <a:pt x="41" y="82"/>
                      <a:pt x="40" y="82"/>
                    </a:cubicBezTo>
                    <a:cubicBezTo>
                      <a:pt x="32" y="85"/>
                      <a:pt x="25" y="88"/>
                      <a:pt x="17" y="90"/>
                    </a:cubicBezTo>
                    <a:cubicBezTo>
                      <a:pt x="11" y="95"/>
                      <a:pt x="6" y="100"/>
                      <a:pt x="0" y="106"/>
                    </a:cubicBezTo>
                    <a:cubicBezTo>
                      <a:pt x="5" y="108"/>
                      <a:pt x="4" y="115"/>
                      <a:pt x="14" y="117"/>
                    </a:cubicBezTo>
                    <a:cubicBezTo>
                      <a:pt x="15" y="117"/>
                      <a:pt x="17" y="118"/>
                      <a:pt x="20" y="118"/>
                    </a:cubicBezTo>
                    <a:cubicBezTo>
                      <a:pt x="23" y="118"/>
                      <a:pt x="27" y="117"/>
                      <a:pt x="32" y="117"/>
                    </a:cubicBezTo>
                    <a:cubicBezTo>
                      <a:pt x="48" y="111"/>
                      <a:pt x="66" y="106"/>
                      <a:pt x="85" y="101"/>
                    </a:cubicBezTo>
                    <a:cubicBezTo>
                      <a:pt x="86" y="96"/>
                      <a:pt x="82" y="91"/>
                      <a:pt x="88" y="84"/>
                    </a:cubicBezTo>
                    <a:cubicBezTo>
                      <a:pt x="97" y="75"/>
                      <a:pt x="116" y="74"/>
                      <a:pt x="128" y="70"/>
                    </a:cubicBezTo>
                    <a:cubicBezTo>
                      <a:pt x="127" y="70"/>
                      <a:pt x="126" y="70"/>
                      <a:pt x="125" y="70"/>
                    </a:cubicBezTo>
                    <a:cubicBezTo>
                      <a:pt x="114" y="71"/>
                      <a:pt x="103" y="72"/>
                      <a:pt x="93" y="72"/>
                    </a:cubicBezTo>
                    <a:cubicBezTo>
                      <a:pt x="89" y="72"/>
                      <a:pt x="84" y="71"/>
                      <a:pt x="80" y="71"/>
                    </a:cubicBezTo>
                    <a:cubicBezTo>
                      <a:pt x="89" y="66"/>
                      <a:pt x="110" y="65"/>
                      <a:pt x="122" y="61"/>
                    </a:cubicBezTo>
                    <a:cubicBezTo>
                      <a:pt x="129" y="58"/>
                      <a:pt x="135" y="56"/>
                      <a:pt x="141" y="54"/>
                    </a:cubicBezTo>
                    <a:cubicBezTo>
                      <a:pt x="136" y="48"/>
                      <a:pt x="120" y="45"/>
                      <a:pt x="116" y="38"/>
                    </a:cubicBezTo>
                    <a:cubicBezTo>
                      <a:pt x="110" y="26"/>
                      <a:pt x="118" y="13"/>
                      <a:pt x="120" y="0"/>
                    </a:cubicBezTo>
                  </a:path>
                </a:pathLst>
              </a:custGeom>
              <a:solidFill>
                <a:srgbClr val="A9A2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80" name="Freeform 1974">
                <a:extLst>
                  <a:ext uri="{FF2B5EF4-FFF2-40B4-BE49-F238E27FC236}">
                    <a16:creationId xmlns:a16="http://schemas.microsoft.com/office/drawing/2014/main" id="{6C64A055-6496-4A48-BC0B-323DE9C18F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3" y="3844"/>
                <a:ext cx="66" cy="19"/>
              </a:xfrm>
              <a:custGeom>
                <a:avLst/>
                <a:gdLst>
                  <a:gd name="T0" fmla="*/ 127 w 53"/>
                  <a:gd name="T1" fmla="*/ 0 h 16"/>
                  <a:gd name="T2" fmla="*/ 0 w 53"/>
                  <a:gd name="T3" fmla="*/ 32 h 16"/>
                  <a:gd name="T4" fmla="*/ 88 w 53"/>
                  <a:gd name="T5" fmla="*/ 24 h 16"/>
                  <a:gd name="T6" fmla="*/ 127 w 53"/>
                  <a:gd name="T7" fmla="*/ 0 h 1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3" h="16">
                    <a:moveTo>
                      <a:pt x="53" y="0"/>
                    </a:moveTo>
                    <a:cubicBezTo>
                      <a:pt x="34" y="5"/>
                      <a:pt x="16" y="10"/>
                      <a:pt x="0" y="16"/>
                    </a:cubicBezTo>
                    <a:cubicBezTo>
                      <a:pt x="14" y="15"/>
                      <a:pt x="33" y="14"/>
                      <a:pt x="37" y="12"/>
                    </a:cubicBezTo>
                    <a:cubicBezTo>
                      <a:pt x="49" y="8"/>
                      <a:pt x="52" y="4"/>
                      <a:pt x="53" y="0"/>
                    </a:cubicBezTo>
                  </a:path>
                </a:pathLst>
              </a:custGeom>
              <a:solidFill>
                <a:srgbClr val="B1AB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81" name="Freeform 1975">
                <a:extLst>
                  <a:ext uri="{FF2B5EF4-FFF2-40B4-BE49-F238E27FC236}">
                    <a16:creationId xmlns:a16="http://schemas.microsoft.com/office/drawing/2014/main" id="{397C9598-3E95-4E03-B3C7-7F5CBD4DE3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85" y="3819"/>
                <a:ext cx="28" cy="11"/>
              </a:xfrm>
              <a:custGeom>
                <a:avLst/>
                <a:gdLst>
                  <a:gd name="T0" fmla="*/ 33 w 23"/>
                  <a:gd name="T1" fmla="*/ 0 h 9"/>
                  <a:gd name="T2" fmla="*/ 22 w 23"/>
                  <a:gd name="T3" fmla="*/ 1 h 9"/>
                  <a:gd name="T4" fmla="*/ 0 w 23"/>
                  <a:gd name="T5" fmla="*/ 20 h 9"/>
                  <a:gd name="T6" fmla="*/ 50 w 23"/>
                  <a:gd name="T7" fmla="*/ 1 h 9"/>
                  <a:gd name="T8" fmla="*/ 40 w 23"/>
                  <a:gd name="T9" fmla="*/ 0 h 9"/>
                  <a:gd name="T10" fmla="*/ 33 w 23"/>
                  <a:gd name="T11" fmla="*/ 0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3" h="9">
                    <a:moveTo>
                      <a:pt x="15" y="0"/>
                    </a:moveTo>
                    <a:cubicBezTo>
                      <a:pt x="13" y="0"/>
                      <a:pt x="12" y="1"/>
                      <a:pt x="10" y="1"/>
                    </a:cubicBezTo>
                    <a:cubicBezTo>
                      <a:pt x="7" y="4"/>
                      <a:pt x="3" y="7"/>
                      <a:pt x="0" y="9"/>
                    </a:cubicBezTo>
                    <a:cubicBezTo>
                      <a:pt x="8" y="7"/>
                      <a:pt x="15" y="4"/>
                      <a:pt x="23" y="1"/>
                    </a:cubicBezTo>
                    <a:cubicBezTo>
                      <a:pt x="21" y="0"/>
                      <a:pt x="19" y="0"/>
                      <a:pt x="18" y="0"/>
                    </a:cubicBezTo>
                    <a:cubicBezTo>
                      <a:pt x="17" y="0"/>
                      <a:pt x="16" y="0"/>
                      <a:pt x="15" y="0"/>
                    </a:cubicBezTo>
                  </a:path>
                </a:pathLst>
              </a:custGeom>
              <a:solidFill>
                <a:srgbClr val="CAC5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82" name="Freeform 1976">
                <a:extLst>
                  <a:ext uri="{FF2B5EF4-FFF2-40B4-BE49-F238E27FC236}">
                    <a16:creationId xmlns:a16="http://schemas.microsoft.com/office/drawing/2014/main" id="{5395F69F-E963-428C-90C8-4062E16EF9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13" y="3768"/>
                <a:ext cx="48" cy="52"/>
              </a:xfrm>
              <a:custGeom>
                <a:avLst/>
                <a:gdLst>
                  <a:gd name="T0" fmla="*/ 81 w 39"/>
                  <a:gd name="T1" fmla="*/ 0 h 42"/>
                  <a:gd name="T2" fmla="*/ 76 w 39"/>
                  <a:gd name="T3" fmla="*/ 31 h 42"/>
                  <a:gd name="T4" fmla="*/ 76 w 39"/>
                  <a:gd name="T5" fmla="*/ 31 h 42"/>
                  <a:gd name="T6" fmla="*/ 33 w 39"/>
                  <a:gd name="T7" fmla="*/ 78 h 42"/>
                  <a:gd name="T8" fmla="*/ 32 w 39"/>
                  <a:gd name="T9" fmla="*/ 82 h 42"/>
                  <a:gd name="T10" fmla="*/ 32 w 39"/>
                  <a:gd name="T11" fmla="*/ 82 h 42"/>
                  <a:gd name="T12" fmla="*/ 27 w 39"/>
                  <a:gd name="T13" fmla="*/ 82 h 42"/>
                  <a:gd name="T14" fmla="*/ 0 w 39"/>
                  <a:gd name="T15" fmla="*/ 98 h 42"/>
                  <a:gd name="T16" fmla="*/ 11 w 39"/>
                  <a:gd name="T17" fmla="*/ 98 h 42"/>
                  <a:gd name="T18" fmla="*/ 26 w 39"/>
                  <a:gd name="T19" fmla="*/ 97 h 42"/>
                  <a:gd name="T20" fmla="*/ 80 w 39"/>
                  <a:gd name="T21" fmla="*/ 37 h 42"/>
                  <a:gd name="T22" fmla="*/ 90 w 39"/>
                  <a:gd name="T23" fmla="*/ 0 h 42"/>
                  <a:gd name="T24" fmla="*/ 81 w 39"/>
                  <a:gd name="T25" fmla="*/ 0 h 4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9" h="42">
                    <a:moveTo>
                      <a:pt x="36" y="0"/>
                    </a:moveTo>
                    <a:cubicBezTo>
                      <a:pt x="35" y="5"/>
                      <a:pt x="36" y="9"/>
                      <a:pt x="33" y="13"/>
                    </a:cubicBezTo>
                    <a:cubicBezTo>
                      <a:pt x="33" y="13"/>
                      <a:pt x="33" y="13"/>
                      <a:pt x="33" y="13"/>
                    </a:cubicBezTo>
                    <a:cubicBezTo>
                      <a:pt x="32" y="21"/>
                      <a:pt x="25" y="27"/>
                      <a:pt x="15" y="33"/>
                    </a:cubicBezTo>
                    <a:cubicBezTo>
                      <a:pt x="15" y="34"/>
                      <a:pt x="14" y="34"/>
                      <a:pt x="14" y="35"/>
                    </a:cubicBezTo>
                    <a:cubicBezTo>
                      <a:pt x="14" y="35"/>
                      <a:pt x="14" y="35"/>
                      <a:pt x="14" y="35"/>
                    </a:cubicBezTo>
                    <a:cubicBezTo>
                      <a:pt x="14" y="35"/>
                      <a:pt x="13" y="35"/>
                      <a:pt x="12" y="35"/>
                    </a:cubicBezTo>
                    <a:cubicBezTo>
                      <a:pt x="9" y="37"/>
                      <a:pt x="4" y="39"/>
                      <a:pt x="0" y="42"/>
                    </a:cubicBezTo>
                    <a:cubicBezTo>
                      <a:pt x="1" y="42"/>
                      <a:pt x="3" y="42"/>
                      <a:pt x="5" y="42"/>
                    </a:cubicBezTo>
                    <a:cubicBezTo>
                      <a:pt x="7" y="42"/>
                      <a:pt x="9" y="42"/>
                      <a:pt x="11" y="41"/>
                    </a:cubicBezTo>
                    <a:cubicBezTo>
                      <a:pt x="38" y="36"/>
                      <a:pt x="37" y="26"/>
                      <a:pt x="35" y="15"/>
                    </a:cubicBezTo>
                    <a:cubicBezTo>
                      <a:pt x="34" y="9"/>
                      <a:pt x="36" y="4"/>
                      <a:pt x="39" y="0"/>
                    </a:cubicBezTo>
                    <a:cubicBezTo>
                      <a:pt x="38" y="0"/>
                      <a:pt x="37" y="0"/>
                      <a:pt x="36" y="0"/>
                    </a:cubicBezTo>
                  </a:path>
                </a:pathLst>
              </a:custGeom>
              <a:solidFill>
                <a:srgbClr val="CAC5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83" name="Freeform 1977">
                <a:extLst>
                  <a:ext uri="{FF2B5EF4-FFF2-40B4-BE49-F238E27FC236}">
                    <a16:creationId xmlns:a16="http://schemas.microsoft.com/office/drawing/2014/main" id="{B3E5D591-748F-4E6C-AE8E-185243B1E84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803" y="3784"/>
                <a:ext cx="51" cy="36"/>
              </a:xfrm>
              <a:custGeom>
                <a:avLst/>
                <a:gdLst>
                  <a:gd name="T0" fmla="*/ 49 w 41"/>
                  <a:gd name="T1" fmla="*/ 52 h 29"/>
                  <a:gd name="T2" fmla="*/ 0 w 41"/>
                  <a:gd name="T3" fmla="*/ 66 h 29"/>
                  <a:gd name="T4" fmla="*/ 7 w 41"/>
                  <a:gd name="T5" fmla="*/ 66 h 29"/>
                  <a:gd name="T6" fmla="*/ 19 w 41"/>
                  <a:gd name="T7" fmla="*/ 70 h 29"/>
                  <a:gd name="T8" fmla="*/ 49 w 41"/>
                  <a:gd name="T9" fmla="*/ 52 h 29"/>
                  <a:gd name="T10" fmla="*/ 97 w 41"/>
                  <a:gd name="T11" fmla="*/ 0 h 29"/>
                  <a:gd name="T12" fmla="*/ 61 w 41"/>
                  <a:gd name="T13" fmla="*/ 30 h 29"/>
                  <a:gd name="T14" fmla="*/ 57 w 41"/>
                  <a:gd name="T15" fmla="*/ 30 h 29"/>
                  <a:gd name="T16" fmla="*/ 56 w 41"/>
                  <a:gd name="T17" fmla="*/ 47 h 29"/>
                  <a:gd name="T18" fmla="*/ 97 w 41"/>
                  <a:gd name="T19" fmla="*/ 0 h 29"/>
                  <a:gd name="T20" fmla="*/ 97 w 41"/>
                  <a:gd name="T21" fmla="*/ 0 h 2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41" h="29">
                    <a:moveTo>
                      <a:pt x="20" y="22"/>
                    </a:moveTo>
                    <a:cubicBezTo>
                      <a:pt x="17" y="23"/>
                      <a:pt x="9" y="25"/>
                      <a:pt x="0" y="28"/>
                    </a:cubicBezTo>
                    <a:cubicBezTo>
                      <a:pt x="1" y="28"/>
                      <a:pt x="2" y="28"/>
                      <a:pt x="3" y="28"/>
                    </a:cubicBezTo>
                    <a:cubicBezTo>
                      <a:pt x="4" y="28"/>
                      <a:pt x="6" y="28"/>
                      <a:pt x="8" y="29"/>
                    </a:cubicBezTo>
                    <a:cubicBezTo>
                      <a:pt x="12" y="26"/>
                      <a:pt x="17" y="24"/>
                      <a:pt x="20" y="22"/>
                    </a:cubicBezTo>
                    <a:moveTo>
                      <a:pt x="41" y="0"/>
                    </a:moveTo>
                    <a:cubicBezTo>
                      <a:pt x="39" y="3"/>
                      <a:pt x="34" y="7"/>
                      <a:pt x="25" y="12"/>
                    </a:cubicBezTo>
                    <a:cubicBezTo>
                      <a:pt x="24" y="12"/>
                      <a:pt x="24" y="12"/>
                      <a:pt x="24" y="12"/>
                    </a:cubicBezTo>
                    <a:cubicBezTo>
                      <a:pt x="26" y="14"/>
                      <a:pt x="27" y="17"/>
                      <a:pt x="23" y="20"/>
                    </a:cubicBezTo>
                    <a:cubicBezTo>
                      <a:pt x="33" y="14"/>
                      <a:pt x="40" y="8"/>
                      <a:pt x="41" y="0"/>
                    </a:cubicBezTo>
                    <a:cubicBezTo>
                      <a:pt x="41" y="0"/>
                      <a:pt x="41" y="0"/>
                      <a:pt x="41" y="0"/>
                    </a:cubicBezTo>
                  </a:path>
                </a:pathLst>
              </a:custGeom>
              <a:solidFill>
                <a:srgbClr val="DFDB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84" name="Freeform 1978">
                <a:extLst>
                  <a:ext uri="{FF2B5EF4-FFF2-40B4-BE49-F238E27FC236}">
                    <a16:creationId xmlns:a16="http://schemas.microsoft.com/office/drawing/2014/main" id="{52402D9C-9829-407C-AFF5-734262C904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77" y="3703"/>
                <a:ext cx="36" cy="33"/>
              </a:xfrm>
              <a:custGeom>
                <a:avLst/>
                <a:gdLst>
                  <a:gd name="T0" fmla="*/ 65 w 29"/>
                  <a:gd name="T1" fmla="*/ 0 h 27"/>
                  <a:gd name="T2" fmla="*/ 62 w 29"/>
                  <a:gd name="T3" fmla="*/ 0 h 27"/>
                  <a:gd name="T4" fmla="*/ 7 w 29"/>
                  <a:gd name="T5" fmla="*/ 27 h 27"/>
                  <a:gd name="T6" fmla="*/ 1 w 29"/>
                  <a:gd name="T7" fmla="*/ 60 h 27"/>
                  <a:gd name="T8" fmla="*/ 66 w 29"/>
                  <a:gd name="T9" fmla="*/ 29 h 27"/>
                  <a:gd name="T10" fmla="*/ 65 w 29"/>
                  <a:gd name="T11" fmla="*/ 0 h 2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9" h="27">
                    <a:moveTo>
                      <a:pt x="27" y="0"/>
                    </a:moveTo>
                    <a:cubicBezTo>
                      <a:pt x="27" y="0"/>
                      <a:pt x="26" y="0"/>
                      <a:pt x="26" y="0"/>
                    </a:cubicBezTo>
                    <a:cubicBezTo>
                      <a:pt x="17" y="4"/>
                      <a:pt x="10" y="8"/>
                      <a:pt x="3" y="12"/>
                    </a:cubicBezTo>
                    <a:cubicBezTo>
                      <a:pt x="1" y="17"/>
                      <a:pt x="0" y="22"/>
                      <a:pt x="1" y="27"/>
                    </a:cubicBezTo>
                    <a:cubicBezTo>
                      <a:pt x="9" y="22"/>
                      <a:pt x="19" y="17"/>
                      <a:pt x="28" y="13"/>
                    </a:cubicBezTo>
                    <a:cubicBezTo>
                      <a:pt x="29" y="8"/>
                      <a:pt x="28" y="4"/>
                      <a:pt x="27" y="0"/>
                    </a:cubicBezTo>
                  </a:path>
                </a:pathLst>
              </a:custGeom>
              <a:solidFill>
                <a:srgbClr val="CAC5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85" name="Freeform 1979">
                <a:extLst>
                  <a:ext uri="{FF2B5EF4-FFF2-40B4-BE49-F238E27FC236}">
                    <a16:creationId xmlns:a16="http://schemas.microsoft.com/office/drawing/2014/main" id="{DB72E5E1-959B-420F-AF9E-FD53EA3E8D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1" y="3695"/>
                <a:ext cx="30" cy="23"/>
              </a:xfrm>
              <a:custGeom>
                <a:avLst/>
                <a:gdLst>
                  <a:gd name="T0" fmla="*/ 48 w 24"/>
                  <a:gd name="T1" fmla="*/ 0 h 18"/>
                  <a:gd name="T2" fmla="*/ 16 w 24"/>
                  <a:gd name="T3" fmla="*/ 24 h 18"/>
                  <a:gd name="T4" fmla="*/ 23 w 24"/>
                  <a:gd name="T5" fmla="*/ 24 h 18"/>
                  <a:gd name="T6" fmla="*/ 13 w 24"/>
                  <a:gd name="T7" fmla="*/ 28 h 18"/>
                  <a:gd name="T8" fmla="*/ 0 w 24"/>
                  <a:gd name="T9" fmla="*/ 47 h 18"/>
                  <a:gd name="T10" fmla="*/ 56 w 24"/>
                  <a:gd name="T11" fmla="*/ 17 h 18"/>
                  <a:gd name="T12" fmla="*/ 60 w 24"/>
                  <a:gd name="T13" fmla="*/ 17 h 18"/>
                  <a:gd name="T14" fmla="*/ 48 w 24"/>
                  <a:gd name="T15" fmla="*/ 0 h 1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4" h="18">
                    <a:moveTo>
                      <a:pt x="19" y="0"/>
                    </a:moveTo>
                    <a:cubicBezTo>
                      <a:pt x="14" y="2"/>
                      <a:pt x="9" y="6"/>
                      <a:pt x="6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8" y="9"/>
                      <a:pt x="6" y="10"/>
                      <a:pt x="5" y="10"/>
                    </a:cubicBezTo>
                    <a:cubicBezTo>
                      <a:pt x="3" y="12"/>
                      <a:pt x="1" y="15"/>
                      <a:pt x="0" y="18"/>
                    </a:cubicBezTo>
                    <a:cubicBezTo>
                      <a:pt x="7" y="14"/>
                      <a:pt x="14" y="10"/>
                      <a:pt x="23" y="6"/>
                    </a:cubicBezTo>
                    <a:cubicBezTo>
                      <a:pt x="23" y="6"/>
                      <a:pt x="24" y="6"/>
                      <a:pt x="24" y="6"/>
                    </a:cubicBezTo>
                    <a:cubicBezTo>
                      <a:pt x="23" y="4"/>
                      <a:pt x="21" y="2"/>
                      <a:pt x="19" y="0"/>
                    </a:cubicBezTo>
                  </a:path>
                </a:pathLst>
              </a:custGeom>
              <a:solidFill>
                <a:srgbClr val="DFDB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86" name="Freeform 1980">
                <a:extLst>
                  <a:ext uri="{FF2B5EF4-FFF2-40B4-BE49-F238E27FC236}">
                    <a16:creationId xmlns:a16="http://schemas.microsoft.com/office/drawing/2014/main" id="{D8456541-666D-457D-AB31-531741328E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7" y="3706"/>
                <a:ext cx="5" cy="2"/>
              </a:xfrm>
              <a:custGeom>
                <a:avLst/>
                <a:gdLst>
                  <a:gd name="T0" fmla="*/ 1 w 4"/>
                  <a:gd name="T1" fmla="*/ 0 h 1"/>
                  <a:gd name="T2" fmla="*/ 0 w 4"/>
                  <a:gd name="T3" fmla="*/ 16 h 1"/>
                  <a:gd name="T4" fmla="*/ 10 w 4"/>
                  <a:gd name="T5" fmla="*/ 0 h 1"/>
                  <a:gd name="T6" fmla="*/ 1 w 4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1" y="1"/>
                      <a:pt x="3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EBE9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87" name="Freeform 1981">
                <a:extLst>
                  <a:ext uri="{FF2B5EF4-FFF2-40B4-BE49-F238E27FC236}">
                    <a16:creationId xmlns:a16="http://schemas.microsoft.com/office/drawing/2014/main" id="{C5A3EA54-0602-4B79-B47C-4C4C085323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53" y="3768"/>
                <a:ext cx="5" cy="16"/>
              </a:xfrm>
              <a:custGeom>
                <a:avLst/>
                <a:gdLst>
                  <a:gd name="T0" fmla="*/ 0 w 4"/>
                  <a:gd name="T1" fmla="*/ 0 h 13"/>
                  <a:gd name="T2" fmla="*/ 1 w 4"/>
                  <a:gd name="T3" fmla="*/ 31 h 13"/>
                  <a:gd name="T4" fmla="*/ 10 w 4"/>
                  <a:gd name="T5" fmla="*/ 0 h 13"/>
                  <a:gd name="T6" fmla="*/ 0 w 4"/>
                  <a:gd name="T7" fmla="*/ 0 h 1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13">
                    <a:moveTo>
                      <a:pt x="0" y="0"/>
                    </a:moveTo>
                    <a:cubicBezTo>
                      <a:pt x="1" y="4"/>
                      <a:pt x="2" y="8"/>
                      <a:pt x="1" y="13"/>
                    </a:cubicBezTo>
                    <a:cubicBezTo>
                      <a:pt x="4" y="9"/>
                      <a:pt x="3" y="5"/>
                      <a:pt x="4" y="0"/>
                    </a:cubicBezTo>
                    <a:cubicBezTo>
                      <a:pt x="3" y="0"/>
                      <a:pt x="1" y="0"/>
                      <a:pt x="0" y="0"/>
                    </a:cubicBezTo>
                  </a:path>
                </a:pathLst>
              </a:custGeom>
              <a:solidFill>
                <a:srgbClr val="DFDB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88" name="Freeform 1982">
                <a:extLst>
                  <a:ext uri="{FF2B5EF4-FFF2-40B4-BE49-F238E27FC236}">
                    <a16:creationId xmlns:a16="http://schemas.microsoft.com/office/drawing/2014/main" id="{3D7A8C2D-B426-47A7-BF7C-0065092B5B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11" y="3768"/>
                <a:ext cx="44" cy="31"/>
              </a:xfrm>
              <a:custGeom>
                <a:avLst/>
                <a:gdLst>
                  <a:gd name="T0" fmla="*/ 76 w 36"/>
                  <a:gd name="T1" fmla="*/ 0 h 25"/>
                  <a:gd name="T2" fmla="*/ 27 w 36"/>
                  <a:gd name="T3" fmla="*/ 19 h 25"/>
                  <a:gd name="T4" fmla="*/ 40 w 36"/>
                  <a:gd name="T5" fmla="*/ 58 h 25"/>
                  <a:gd name="T6" fmla="*/ 42 w 36"/>
                  <a:gd name="T7" fmla="*/ 58 h 25"/>
                  <a:gd name="T8" fmla="*/ 79 w 36"/>
                  <a:gd name="T9" fmla="*/ 31 h 25"/>
                  <a:gd name="T10" fmla="*/ 76 w 36"/>
                  <a:gd name="T11" fmla="*/ 0 h 25"/>
                  <a:gd name="T12" fmla="*/ 76 w 36"/>
                  <a:gd name="T13" fmla="*/ 0 h 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6" h="25">
                    <a:moveTo>
                      <a:pt x="34" y="0"/>
                    </a:moveTo>
                    <a:cubicBezTo>
                      <a:pt x="27" y="0"/>
                      <a:pt x="20" y="1"/>
                      <a:pt x="12" y="8"/>
                    </a:cubicBezTo>
                    <a:cubicBezTo>
                      <a:pt x="0" y="19"/>
                      <a:pt x="12" y="21"/>
                      <a:pt x="18" y="25"/>
                    </a:cubicBezTo>
                    <a:cubicBezTo>
                      <a:pt x="18" y="25"/>
                      <a:pt x="18" y="25"/>
                      <a:pt x="19" y="25"/>
                    </a:cubicBezTo>
                    <a:cubicBezTo>
                      <a:pt x="28" y="20"/>
                      <a:pt x="33" y="16"/>
                      <a:pt x="35" y="13"/>
                    </a:cubicBezTo>
                    <a:cubicBezTo>
                      <a:pt x="36" y="8"/>
                      <a:pt x="35" y="4"/>
                      <a:pt x="34" y="0"/>
                    </a:cubicBezTo>
                    <a:cubicBezTo>
                      <a:pt x="34" y="0"/>
                      <a:pt x="34" y="0"/>
                      <a:pt x="34" y="0"/>
                    </a:cubicBezTo>
                  </a:path>
                </a:pathLst>
              </a:custGeom>
              <a:solidFill>
                <a:srgbClr val="EBE9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89" name="Freeform 1983">
                <a:extLst>
                  <a:ext uri="{FF2B5EF4-FFF2-40B4-BE49-F238E27FC236}">
                    <a16:creationId xmlns:a16="http://schemas.microsoft.com/office/drawing/2014/main" id="{1EA6418B-B139-448A-88A7-745CD8056C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12" y="3830"/>
                <a:ext cx="73" cy="20"/>
              </a:xfrm>
              <a:custGeom>
                <a:avLst/>
                <a:gdLst>
                  <a:gd name="T0" fmla="*/ 137 w 59"/>
                  <a:gd name="T1" fmla="*/ 0 h 16"/>
                  <a:gd name="T2" fmla="*/ 90 w 59"/>
                  <a:gd name="T3" fmla="*/ 18 h 16"/>
                  <a:gd name="T4" fmla="*/ 49 w 59"/>
                  <a:gd name="T5" fmla="*/ 25 h 16"/>
                  <a:gd name="T6" fmla="*/ 0 w 59"/>
                  <a:gd name="T7" fmla="*/ 39 h 16"/>
                  <a:gd name="T8" fmla="*/ 14 w 59"/>
                  <a:gd name="T9" fmla="*/ 38 h 16"/>
                  <a:gd name="T10" fmla="*/ 32 w 59"/>
                  <a:gd name="T11" fmla="*/ 36 h 16"/>
                  <a:gd name="T12" fmla="*/ 38 w 59"/>
                  <a:gd name="T13" fmla="*/ 36 h 16"/>
                  <a:gd name="T14" fmla="*/ 53 w 59"/>
                  <a:gd name="T15" fmla="*/ 38 h 16"/>
                  <a:gd name="T16" fmla="*/ 63 w 59"/>
                  <a:gd name="T17" fmla="*/ 38 h 16"/>
                  <a:gd name="T18" fmla="*/ 71 w 59"/>
                  <a:gd name="T19" fmla="*/ 38 h 16"/>
                  <a:gd name="T20" fmla="*/ 93 w 59"/>
                  <a:gd name="T21" fmla="*/ 38 h 16"/>
                  <a:gd name="T22" fmla="*/ 98 w 59"/>
                  <a:gd name="T23" fmla="*/ 39 h 16"/>
                  <a:gd name="T24" fmla="*/ 137 w 59"/>
                  <a:gd name="T25" fmla="*/ 0 h 1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59" h="16">
                    <a:moveTo>
                      <a:pt x="59" y="0"/>
                    </a:moveTo>
                    <a:cubicBezTo>
                      <a:pt x="52" y="3"/>
                      <a:pt x="45" y="5"/>
                      <a:pt x="39" y="7"/>
                    </a:cubicBezTo>
                    <a:cubicBezTo>
                      <a:pt x="33" y="8"/>
                      <a:pt x="27" y="9"/>
                      <a:pt x="21" y="10"/>
                    </a:cubicBezTo>
                    <a:cubicBezTo>
                      <a:pt x="14" y="12"/>
                      <a:pt x="7" y="15"/>
                      <a:pt x="0" y="16"/>
                    </a:cubicBezTo>
                    <a:cubicBezTo>
                      <a:pt x="2" y="16"/>
                      <a:pt x="4" y="16"/>
                      <a:pt x="6" y="15"/>
                    </a:cubicBezTo>
                    <a:cubicBezTo>
                      <a:pt x="9" y="15"/>
                      <a:pt x="11" y="14"/>
                      <a:pt x="14" y="14"/>
                    </a:cubicBezTo>
                    <a:cubicBezTo>
                      <a:pt x="15" y="14"/>
                      <a:pt x="16" y="14"/>
                      <a:pt x="16" y="14"/>
                    </a:cubicBezTo>
                    <a:cubicBezTo>
                      <a:pt x="18" y="15"/>
                      <a:pt x="21" y="15"/>
                      <a:pt x="23" y="15"/>
                    </a:cubicBezTo>
                    <a:cubicBezTo>
                      <a:pt x="24" y="15"/>
                      <a:pt x="25" y="15"/>
                      <a:pt x="27" y="15"/>
                    </a:cubicBezTo>
                    <a:cubicBezTo>
                      <a:pt x="28" y="15"/>
                      <a:pt x="29" y="15"/>
                      <a:pt x="30" y="15"/>
                    </a:cubicBezTo>
                    <a:cubicBezTo>
                      <a:pt x="34" y="15"/>
                      <a:pt x="37" y="15"/>
                      <a:pt x="40" y="15"/>
                    </a:cubicBezTo>
                    <a:cubicBezTo>
                      <a:pt x="41" y="16"/>
                      <a:pt x="41" y="16"/>
                      <a:pt x="42" y="16"/>
                    </a:cubicBezTo>
                    <a:cubicBezTo>
                      <a:pt x="48" y="10"/>
                      <a:pt x="53" y="5"/>
                      <a:pt x="59" y="0"/>
                    </a:cubicBezTo>
                  </a:path>
                </a:pathLst>
              </a:custGeom>
              <a:solidFill>
                <a:srgbClr val="CAC5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90" name="Freeform 1984">
                <a:extLst>
                  <a:ext uri="{FF2B5EF4-FFF2-40B4-BE49-F238E27FC236}">
                    <a16:creationId xmlns:a16="http://schemas.microsoft.com/office/drawing/2014/main" id="{84047AA9-538F-488F-9BA1-0843D6081F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8" y="3820"/>
                <a:ext cx="59" cy="22"/>
              </a:xfrm>
              <a:custGeom>
                <a:avLst/>
                <a:gdLst>
                  <a:gd name="T0" fmla="*/ 111 w 48"/>
                  <a:gd name="T1" fmla="*/ 0 h 18"/>
                  <a:gd name="T2" fmla="*/ 107 w 48"/>
                  <a:gd name="T3" fmla="*/ 1 h 18"/>
                  <a:gd name="T4" fmla="*/ 50 w 48"/>
                  <a:gd name="T5" fmla="*/ 20 h 18"/>
                  <a:gd name="T6" fmla="*/ 50 w 48"/>
                  <a:gd name="T7" fmla="*/ 20 h 18"/>
                  <a:gd name="T8" fmla="*/ 42 w 48"/>
                  <a:gd name="T9" fmla="*/ 20 h 18"/>
                  <a:gd name="T10" fmla="*/ 38 w 48"/>
                  <a:gd name="T11" fmla="*/ 24 h 18"/>
                  <a:gd name="T12" fmla="*/ 0 w 48"/>
                  <a:gd name="T13" fmla="*/ 40 h 18"/>
                  <a:gd name="T14" fmla="*/ 41 w 48"/>
                  <a:gd name="T15" fmla="*/ 33 h 18"/>
                  <a:gd name="T16" fmla="*/ 87 w 48"/>
                  <a:gd name="T17" fmla="*/ 18 h 18"/>
                  <a:gd name="T18" fmla="*/ 111 w 48"/>
                  <a:gd name="T19" fmla="*/ 0 h 18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48" h="18">
                    <a:moveTo>
                      <a:pt x="48" y="0"/>
                    </a:moveTo>
                    <a:cubicBezTo>
                      <a:pt x="48" y="1"/>
                      <a:pt x="47" y="1"/>
                      <a:pt x="47" y="1"/>
                    </a:cubicBezTo>
                    <a:cubicBezTo>
                      <a:pt x="34" y="5"/>
                      <a:pt x="20" y="9"/>
                      <a:pt x="22" y="9"/>
                    </a:cubicBezTo>
                    <a:cubicBezTo>
                      <a:pt x="22" y="9"/>
                      <a:pt x="22" y="9"/>
                      <a:pt x="22" y="9"/>
                    </a:cubicBezTo>
                    <a:cubicBezTo>
                      <a:pt x="21" y="9"/>
                      <a:pt x="20" y="9"/>
                      <a:pt x="19" y="9"/>
                    </a:cubicBezTo>
                    <a:cubicBezTo>
                      <a:pt x="18" y="10"/>
                      <a:pt x="17" y="11"/>
                      <a:pt x="16" y="11"/>
                    </a:cubicBezTo>
                    <a:cubicBezTo>
                      <a:pt x="11" y="13"/>
                      <a:pt x="6" y="15"/>
                      <a:pt x="0" y="18"/>
                    </a:cubicBezTo>
                    <a:cubicBezTo>
                      <a:pt x="6" y="17"/>
                      <a:pt x="12" y="16"/>
                      <a:pt x="18" y="15"/>
                    </a:cubicBezTo>
                    <a:cubicBezTo>
                      <a:pt x="24" y="13"/>
                      <a:pt x="31" y="11"/>
                      <a:pt x="38" y="8"/>
                    </a:cubicBezTo>
                    <a:cubicBezTo>
                      <a:pt x="41" y="6"/>
                      <a:pt x="45" y="3"/>
                      <a:pt x="48" y="0"/>
                    </a:cubicBezTo>
                  </a:path>
                </a:pathLst>
              </a:custGeom>
              <a:solidFill>
                <a:srgbClr val="DFDB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91" name="Freeform 1985">
                <a:extLst>
                  <a:ext uri="{FF2B5EF4-FFF2-40B4-BE49-F238E27FC236}">
                    <a16:creationId xmlns:a16="http://schemas.microsoft.com/office/drawing/2014/main" id="{CEDB7826-70EC-46BD-B238-57D7775C41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78" y="3835"/>
                <a:ext cx="60" cy="15"/>
              </a:xfrm>
              <a:custGeom>
                <a:avLst/>
                <a:gdLst>
                  <a:gd name="T0" fmla="*/ 0 w 48"/>
                  <a:gd name="T1" fmla="*/ 0 h 12"/>
                  <a:gd name="T2" fmla="*/ 48 w 48"/>
                  <a:gd name="T3" fmla="*/ 30 h 12"/>
                  <a:gd name="T4" fmla="*/ 61 w 48"/>
                  <a:gd name="T5" fmla="*/ 30 h 12"/>
                  <a:gd name="T6" fmla="*/ 68 w 48"/>
                  <a:gd name="T7" fmla="*/ 30 h 12"/>
                  <a:gd name="T8" fmla="*/ 118 w 48"/>
                  <a:gd name="T9" fmla="*/ 16 h 12"/>
                  <a:gd name="T10" fmla="*/ 99 w 48"/>
                  <a:gd name="T11" fmla="*/ 16 h 12"/>
                  <a:gd name="T12" fmla="*/ 0 w 48"/>
                  <a:gd name="T13" fmla="*/ 0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8" h="12">
                    <a:moveTo>
                      <a:pt x="0" y="0"/>
                    </a:moveTo>
                    <a:cubicBezTo>
                      <a:pt x="5" y="5"/>
                      <a:pt x="11" y="10"/>
                      <a:pt x="19" y="12"/>
                    </a:cubicBezTo>
                    <a:cubicBezTo>
                      <a:pt x="21" y="12"/>
                      <a:pt x="23" y="12"/>
                      <a:pt x="25" y="12"/>
                    </a:cubicBezTo>
                    <a:cubicBezTo>
                      <a:pt x="26" y="12"/>
                      <a:pt x="26" y="12"/>
                      <a:pt x="27" y="12"/>
                    </a:cubicBezTo>
                    <a:cubicBezTo>
                      <a:pt x="34" y="11"/>
                      <a:pt x="41" y="8"/>
                      <a:pt x="48" y="6"/>
                    </a:cubicBezTo>
                    <a:cubicBezTo>
                      <a:pt x="45" y="6"/>
                      <a:pt x="42" y="6"/>
                      <a:pt x="40" y="6"/>
                    </a:cubicBezTo>
                    <a:cubicBezTo>
                      <a:pt x="26" y="6"/>
                      <a:pt x="13" y="3"/>
                      <a:pt x="0" y="0"/>
                    </a:cubicBezTo>
                  </a:path>
                </a:pathLst>
              </a:custGeom>
              <a:solidFill>
                <a:srgbClr val="DFDB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92" name="Freeform 1986">
                <a:extLst>
                  <a:ext uri="{FF2B5EF4-FFF2-40B4-BE49-F238E27FC236}">
                    <a16:creationId xmlns:a16="http://schemas.microsoft.com/office/drawing/2014/main" id="{F9592957-A1B4-4A63-95B1-C645275726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73" y="3825"/>
                <a:ext cx="88" cy="17"/>
              </a:xfrm>
              <a:custGeom>
                <a:avLst/>
                <a:gdLst>
                  <a:gd name="T0" fmla="*/ 17 w 71"/>
                  <a:gd name="T1" fmla="*/ 0 h 14"/>
                  <a:gd name="T2" fmla="*/ 0 w 71"/>
                  <a:gd name="T3" fmla="*/ 1 h 14"/>
                  <a:gd name="T4" fmla="*/ 9 w 71"/>
                  <a:gd name="T5" fmla="*/ 18 h 14"/>
                  <a:gd name="T6" fmla="*/ 104 w 71"/>
                  <a:gd name="T7" fmla="*/ 30 h 14"/>
                  <a:gd name="T8" fmla="*/ 121 w 71"/>
                  <a:gd name="T9" fmla="*/ 30 h 14"/>
                  <a:gd name="T10" fmla="*/ 160 w 71"/>
                  <a:gd name="T11" fmla="*/ 16 h 14"/>
                  <a:gd name="T12" fmla="*/ 167 w 71"/>
                  <a:gd name="T13" fmla="*/ 11 h 14"/>
                  <a:gd name="T14" fmla="*/ 150 w 71"/>
                  <a:gd name="T15" fmla="*/ 13 h 14"/>
                  <a:gd name="T16" fmla="*/ 102 w 71"/>
                  <a:gd name="T17" fmla="*/ 7 h 14"/>
                  <a:gd name="T18" fmla="*/ 56 w 71"/>
                  <a:gd name="T19" fmla="*/ 1 h 14"/>
                  <a:gd name="T20" fmla="*/ 24 w 71"/>
                  <a:gd name="T21" fmla="*/ 7 h 14"/>
                  <a:gd name="T22" fmla="*/ 30 w 71"/>
                  <a:gd name="T23" fmla="*/ 0 h 14"/>
                  <a:gd name="T24" fmla="*/ 17 w 71"/>
                  <a:gd name="T25" fmla="*/ 0 h 1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71" h="14">
                    <a:moveTo>
                      <a:pt x="7" y="0"/>
                    </a:moveTo>
                    <a:cubicBezTo>
                      <a:pt x="4" y="0"/>
                      <a:pt x="2" y="0"/>
                      <a:pt x="0" y="1"/>
                    </a:cubicBezTo>
                    <a:cubicBezTo>
                      <a:pt x="1" y="3"/>
                      <a:pt x="2" y="5"/>
                      <a:pt x="4" y="8"/>
                    </a:cubicBezTo>
                    <a:cubicBezTo>
                      <a:pt x="17" y="11"/>
                      <a:pt x="30" y="14"/>
                      <a:pt x="44" y="14"/>
                    </a:cubicBezTo>
                    <a:cubicBezTo>
                      <a:pt x="46" y="14"/>
                      <a:pt x="49" y="14"/>
                      <a:pt x="52" y="14"/>
                    </a:cubicBezTo>
                    <a:cubicBezTo>
                      <a:pt x="58" y="11"/>
                      <a:pt x="63" y="9"/>
                      <a:pt x="68" y="7"/>
                    </a:cubicBezTo>
                    <a:cubicBezTo>
                      <a:pt x="69" y="7"/>
                      <a:pt x="70" y="6"/>
                      <a:pt x="71" y="5"/>
                    </a:cubicBezTo>
                    <a:cubicBezTo>
                      <a:pt x="69" y="5"/>
                      <a:pt x="67" y="6"/>
                      <a:pt x="64" y="6"/>
                    </a:cubicBezTo>
                    <a:cubicBezTo>
                      <a:pt x="57" y="6"/>
                      <a:pt x="50" y="4"/>
                      <a:pt x="43" y="3"/>
                    </a:cubicBezTo>
                    <a:cubicBezTo>
                      <a:pt x="36" y="2"/>
                      <a:pt x="29" y="1"/>
                      <a:pt x="23" y="1"/>
                    </a:cubicBezTo>
                    <a:cubicBezTo>
                      <a:pt x="18" y="1"/>
                      <a:pt x="14" y="1"/>
                      <a:pt x="10" y="3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0" y="0"/>
                      <a:pt x="8" y="0"/>
                      <a:pt x="7" y="0"/>
                    </a:cubicBezTo>
                  </a:path>
                </a:pathLst>
              </a:custGeom>
              <a:solidFill>
                <a:srgbClr val="EBE9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93" name="Freeform 1987">
                <a:extLst>
                  <a:ext uri="{FF2B5EF4-FFF2-40B4-BE49-F238E27FC236}">
                    <a16:creationId xmlns:a16="http://schemas.microsoft.com/office/drawing/2014/main" id="{A8412387-FF65-4DBD-8AAE-FC5B94894E7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958" y="3930"/>
                <a:ext cx="39" cy="35"/>
              </a:xfrm>
              <a:custGeom>
                <a:avLst/>
                <a:gdLst>
                  <a:gd name="T0" fmla="*/ 29 w 32"/>
                  <a:gd name="T1" fmla="*/ 36 h 28"/>
                  <a:gd name="T2" fmla="*/ 29 w 32"/>
                  <a:gd name="T3" fmla="*/ 69 h 28"/>
                  <a:gd name="T4" fmla="*/ 35 w 32"/>
                  <a:gd name="T5" fmla="*/ 69 h 28"/>
                  <a:gd name="T6" fmla="*/ 41 w 32"/>
                  <a:gd name="T7" fmla="*/ 41 h 28"/>
                  <a:gd name="T8" fmla="*/ 33 w 32"/>
                  <a:gd name="T9" fmla="*/ 36 h 28"/>
                  <a:gd name="T10" fmla="*/ 29 w 32"/>
                  <a:gd name="T11" fmla="*/ 36 h 28"/>
                  <a:gd name="T12" fmla="*/ 72 w 32"/>
                  <a:gd name="T13" fmla="*/ 0 h 28"/>
                  <a:gd name="T14" fmla="*/ 32 w 32"/>
                  <a:gd name="T15" fmla="*/ 20 h 28"/>
                  <a:gd name="T16" fmla="*/ 35 w 32"/>
                  <a:gd name="T17" fmla="*/ 18 h 28"/>
                  <a:gd name="T18" fmla="*/ 68 w 32"/>
                  <a:gd name="T19" fmla="*/ 10 h 28"/>
                  <a:gd name="T20" fmla="*/ 68 w 32"/>
                  <a:gd name="T21" fmla="*/ 8 h 28"/>
                  <a:gd name="T22" fmla="*/ 63 w 32"/>
                  <a:gd name="T23" fmla="*/ 1 h 28"/>
                  <a:gd name="T24" fmla="*/ 72 w 32"/>
                  <a:gd name="T25" fmla="*/ 0 h 2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2" h="28">
                    <a:moveTo>
                      <a:pt x="13" y="14"/>
                    </a:moveTo>
                    <a:cubicBezTo>
                      <a:pt x="10" y="18"/>
                      <a:pt x="0" y="26"/>
                      <a:pt x="13" y="28"/>
                    </a:cubicBezTo>
                    <a:cubicBezTo>
                      <a:pt x="14" y="28"/>
                      <a:pt x="15" y="28"/>
                      <a:pt x="16" y="28"/>
                    </a:cubicBezTo>
                    <a:cubicBezTo>
                      <a:pt x="24" y="28"/>
                      <a:pt x="20" y="22"/>
                      <a:pt x="19" y="17"/>
                    </a:cubicBezTo>
                    <a:cubicBezTo>
                      <a:pt x="18" y="16"/>
                      <a:pt x="17" y="15"/>
                      <a:pt x="15" y="14"/>
                    </a:cubicBezTo>
                    <a:cubicBezTo>
                      <a:pt x="14" y="14"/>
                      <a:pt x="14" y="14"/>
                      <a:pt x="13" y="14"/>
                    </a:cubicBezTo>
                    <a:moveTo>
                      <a:pt x="32" y="0"/>
                    </a:moveTo>
                    <a:cubicBezTo>
                      <a:pt x="15" y="0"/>
                      <a:pt x="15" y="3"/>
                      <a:pt x="14" y="8"/>
                    </a:cubicBezTo>
                    <a:cubicBezTo>
                      <a:pt x="15" y="8"/>
                      <a:pt x="15" y="8"/>
                      <a:pt x="16" y="7"/>
                    </a:cubicBezTo>
                    <a:cubicBezTo>
                      <a:pt x="21" y="7"/>
                      <a:pt x="26" y="4"/>
                      <a:pt x="31" y="4"/>
                    </a:cubicBezTo>
                    <a:cubicBezTo>
                      <a:pt x="31" y="3"/>
                      <a:pt x="31" y="3"/>
                      <a:pt x="31" y="3"/>
                    </a:cubicBezTo>
                    <a:cubicBezTo>
                      <a:pt x="31" y="3"/>
                      <a:pt x="30" y="2"/>
                      <a:pt x="29" y="1"/>
                    </a:cubicBezTo>
                    <a:cubicBezTo>
                      <a:pt x="32" y="0"/>
                      <a:pt x="32" y="0"/>
                      <a:pt x="32" y="0"/>
                    </a:cubicBezTo>
                  </a:path>
                </a:pathLst>
              </a:custGeom>
              <a:solidFill>
                <a:srgbClr val="948B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94" name="Freeform 1988">
                <a:extLst>
                  <a:ext uri="{FF2B5EF4-FFF2-40B4-BE49-F238E27FC236}">
                    <a16:creationId xmlns:a16="http://schemas.microsoft.com/office/drawing/2014/main" id="{DE12F917-30F0-460D-9BA3-4CFC8E967F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4" y="3934"/>
                <a:ext cx="26" cy="17"/>
              </a:xfrm>
              <a:custGeom>
                <a:avLst/>
                <a:gdLst>
                  <a:gd name="T0" fmla="*/ 41 w 21"/>
                  <a:gd name="T1" fmla="*/ 0 h 14"/>
                  <a:gd name="T2" fmla="*/ 41 w 21"/>
                  <a:gd name="T3" fmla="*/ 1 h 14"/>
                  <a:gd name="T4" fmla="*/ 7 w 21"/>
                  <a:gd name="T5" fmla="*/ 9 h 14"/>
                  <a:gd name="T6" fmla="*/ 1 w 21"/>
                  <a:gd name="T7" fmla="*/ 11 h 14"/>
                  <a:gd name="T8" fmla="*/ 0 w 21"/>
                  <a:gd name="T9" fmla="*/ 22 h 14"/>
                  <a:gd name="T10" fmla="*/ 0 w 21"/>
                  <a:gd name="T11" fmla="*/ 23 h 14"/>
                  <a:gd name="T12" fmla="*/ 2 w 21"/>
                  <a:gd name="T13" fmla="*/ 23 h 14"/>
                  <a:gd name="T14" fmla="*/ 14 w 21"/>
                  <a:gd name="T15" fmla="*/ 30 h 14"/>
                  <a:gd name="T16" fmla="*/ 17 w 21"/>
                  <a:gd name="T17" fmla="*/ 27 h 14"/>
                  <a:gd name="T18" fmla="*/ 41 w 21"/>
                  <a:gd name="T19" fmla="*/ 0 h 1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1" h="14">
                    <a:moveTo>
                      <a:pt x="18" y="0"/>
                    </a:moveTo>
                    <a:cubicBezTo>
                      <a:pt x="18" y="1"/>
                      <a:pt x="18" y="1"/>
                      <a:pt x="18" y="1"/>
                    </a:cubicBezTo>
                    <a:cubicBezTo>
                      <a:pt x="13" y="1"/>
                      <a:pt x="8" y="4"/>
                      <a:pt x="3" y="4"/>
                    </a:cubicBezTo>
                    <a:cubicBezTo>
                      <a:pt x="2" y="5"/>
                      <a:pt x="2" y="5"/>
                      <a:pt x="1" y="5"/>
                    </a:cubicBezTo>
                    <a:cubicBezTo>
                      <a:pt x="1" y="6"/>
                      <a:pt x="1" y="8"/>
                      <a:pt x="0" y="10"/>
                    </a:cubicBezTo>
                    <a:cubicBezTo>
                      <a:pt x="0" y="10"/>
                      <a:pt x="0" y="10"/>
                      <a:pt x="0" y="11"/>
                    </a:cubicBezTo>
                    <a:cubicBezTo>
                      <a:pt x="1" y="11"/>
                      <a:pt x="1" y="11"/>
                      <a:pt x="2" y="11"/>
                    </a:cubicBezTo>
                    <a:cubicBezTo>
                      <a:pt x="4" y="12"/>
                      <a:pt x="5" y="13"/>
                      <a:pt x="6" y="14"/>
                    </a:cubicBezTo>
                    <a:cubicBezTo>
                      <a:pt x="6" y="13"/>
                      <a:pt x="6" y="12"/>
                      <a:pt x="7" y="12"/>
                    </a:cubicBezTo>
                    <a:cubicBezTo>
                      <a:pt x="9" y="7"/>
                      <a:pt x="21" y="5"/>
                      <a:pt x="18" y="0"/>
                    </a:cubicBezTo>
                  </a:path>
                </a:pathLst>
              </a:custGeom>
              <a:solidFill>
                <a:srgbClr val="BBB6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95" name="Freeform 1989">
                <a:extLst>
                  <a:ext uri="{FF2B5EF4-FFF2-40B4-BE49-F238E27FC236}">
                    <a16:creationId xmlns:a16="http://schemas.microsoft.com/office/drawing/2014/main" id="{A57F9845-008C-4C15-BDDC-F4F7B61CEBC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022" y="3971"/>
                <a:ext cx="25" cy="33"/>
              </a:xfrm>
              <a:custGeom>
                <a:avLst/>
                <a:gdLst>
                  <a:gd name="T0" fmla="*/ 10 w 20"/>
                  <a:gd name="T1" fmla="*/ 59 h 27"/>
                  <a:gd name="T2" fmla="*/ 0 w 20"/>
                  <a:gd name="T3" fmla="*/ 59 h 27"/>
                  <a:gd name="T4" fmla="*/ 1 w 20"/>
                  <a:gd name="T5" fmla="*/ 60 h 27"/>
                  <a:gd name="T6" fmla="*/ 10 w 20"/>
                  <a:gd name="T7" fmla="*/ 59 h 27"/>
                  <a:gd name="T8" fmla="*/ 49 w 20"/>
                  <a:gd name="T9" fmla="*/ 0 h 27"/>
                  <a:gd name="T10" fmla="*/ 36 w 20"/>
                  <a:gd name="T11" fmla="*/ 2 h 27"/>
                  <a:gd name="T12" fmla="*/ 1 w 20"/>
                  <a:gd name="T13" fmla="*/ 27 h 27"/>
                  <a:gd name="T14" fmla="*/ 6 w 20"/>
                  <a:gd name="T15" fmla="*/ 24 h 27"/>
                  <a:gd name="T16" fmla="*/ 16 w 20"/>
                  <a:gd name="T17" fmla="*/ 27 h 27"/>
                  <a:gd name="T18" fmla="*/ 38 w 20"/>
                  <a:gd name="T19" fmla="*/ 22 h 27"/>
                  <a:gd name="T20" fmla="*/ 38 w 20"/>
                  <a:gd name="T21" fmla="*/ 22 h 27"/>
                  <a:gd name="T22" fmla="*/ 49 w 20"/>
                  <a:gd name="T23" fmla="*/ 0 h 2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20" h="27">
                    <a:moveTo>
                      <a:pt x="4" y="26"/>
                    </a:moveTo>
                    <a:cubicBezTo>
                      <a:pt x="3" y="26"/>
                      <a:pt x="2" y="26"/>
                      <a:pt x="0" y="26"/>
                    </a:cubicBezTo>
                    <a:cubicBezTo>
                      <a:pt x="0" y="27"/>
                      <a:pt x="1" y="27"/>
                      <a:pt x="1" y="27"/>
                    </a:cubicBezTo>
                    <a:cubicBezTo>
                      <a:pt x="2" y="27"/>
                      <a:pt x="3" y="26"/>
                      <a:pt x="4" y="26"/>
                    </a:cubicBezTo>
                    <a:moveTo>
                      <a:pt x="20" y="0"/>
                    </a:moveTo>
                    <a:cubicBezTo>
                      <a:pt x="14" y="2"/>
                      <a:pt x="14" y="2"/>
                      <a:pt x="14" y="2"/>
                    </a:cubicBezTo>
                    <a:cubicBezTo>
                      <a:pt x="9" y="4"/>
                      <a:pt x="4" y="8"/>
                      <a:pt x="1" y="12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3" y="12"/>
                      <a:pt x="5" y="12"/>
                      <a:pt x="6" y="12"/>
                    </a:cubicBezTo>
                    <a:cubicBezTo>
                      <a:pt x="9" y="12"/>
                      <a:pt x="12" y="11"/>
                      <a:pt x="15" y="10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6" y="6"/>
                      <a:pt x="18" y="3"/>
                      <a:pt x="20" y="0"/>
                    </a:cubicBezTo>
                  </a:path>
                </a:pathLst>
              </a:custGeom>
              <a:solidFill>
                <a:srgbClr val="948B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96" name="Freeform 1990">
                <a:extLst>
                  <a:ext uri="{FF2B5EF4-FFF2-40B4-BE49-F238E27FC236}">
                    <a16:creationId xmlns:a16="http://schemas.microsoft.com/office/drawing/2014/main" id="{A16D23B1-B0CB-4C3E-AE68-3475FD7CA0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6" y="3983"/>
                <a:ext cx="25" cy="20"/>
              </a:xfrm>
              <a:custGeom>
                <a:avLst/>
                <a:gdLst>
                  <a:gd name="T0" fmla="*/ 49 w 20"/>
                  <a:gd name="T1" fmla="*/ 0 h 16"/>
                  <a:gd name="T2" fmla="*/ 49 w 20"/>
                  <a:gd name="T3" fmla="*/ 0 h 16"/>
                  <a:gd name="T4" fmla="*/ 29 w 20"/>
                  <a:gd name="T5" fmla="*/ 6 h 16"/>
                  <a:gd name="T6" fmla="*/ 18 w 20"/>
                  <a:gd name="T7" fmla="*/ 1 h 16"/>
                  <a:gd name="T8" fmla="*/ 16 w 20"/>
                  <a:gd name="T9" fmla="*/ 6 h 16"/>
                  <a:gd name="T10" fmla="*/ 13 w 20"/>
                  <a:gd name="T11" fmla="*/ 39 h 16"/>
                  <a:gd name="T12" fmla="*/ 23 w 20"/>
                  <a:gd name="T13" fmla="*/ 39 h 16"/>
                  <a:gd name="T14" fmla="*/ 49 w 20"/>
                  <a:gd name="T15" fmla="*/ 0 h 1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0" h="16">
                    <a:moveTo>
                      <a:pt x="20" y="0"/>
                    </a:moveTo>
                    <a:cubicBezTo>
                      <a:pt x="20" y="0"/>
                      <a:pt x="20" y="0"/>
                      <a:pt x="20" y="0"/>
                    </a:cubicBezTo>
                    <a:cubicBezTo>
                      <a:pt x="17" y="1"/>
                      <a:pt x="14" y="2"/>
                      <a:pt x="11" y="2"/>
                    </a:cubicBezTo>
                    <a:cubicBezTo>
                      <a:pt x="10" y="2"/>
                      <a:pt x="8" y="2"/>
                      <a:pt x="7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2" y="7"/>
                      <a:pt x="0" y="12"/>
                      <a:pt x="5" y="16"/>
                    </a:cubicBezTo>
                    <a:cubicBezTo>
                      <a:pt x="7" y="16"/>
                      <a:pt x="8" y="16"/>
                      <a:pt x="9" y="16"/>
                    </a:cubicBezTo>
                    <a:cubicBezTo>
                      <a:pt x="16" y="13"/>
                      <a:pt x="18" y="6"/>
                      <a:pt x="20" y="0"/>
                    </a:cubicBezTo>
                  </a:path>
                </a:pathLst>
              </a:custGeom>
              <a:solidFill>
                <a:srgbClr val="BBB6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97" name="Freeform 1991">
                <a:extLst>
                  <a:ext uri="{FF2B5EF4-FFF2-40B4-BE49-F238E27FC236}">
                    <a16:creationId xmlns:a16="http://schemas.microsoft.com/office/drawing/2014/main" id="{A0397150-C438-4339-866E-801533EB441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000" y="3897"/>
                <a:ext cx="39" cy="41"/>
              </a:xfrm>
              <a:custGeom>
                <a:avLst/>
                <a:gdLst>
                  <a:gd name="T0" fmla="*/ 0 w 32"/>
                  <a:gd name="T1" fmla="*/ 19 h 33"/>
                  <a:gd name="T2" fmla="*/ 33 w 32"/>
                  <a:gd name="T3" fmla="*/ 32 h 33"/>
                  <a:gd name="T4" fmla="*/ 33 w 32"/>
                  <a:gd name="T5" fmla="*/ 57 h 33"/>
                  <a:gd name="T6" fmla="*/ 11 w 32"/>
                  <a:gd name="T7" fmla="*/ 70 h 33"/>
                  <a:gd name="T8" fmla="*/ 13 w 32"/>
                  <a:gd name="T9" fmla="*/ 70 h 33"/>
                  <a:gd name="T10" fmla="*/ 63 w 32"/>
                  <a:gd name="T11" fmla="*/ 78 h 33"/>
                  <a:gd name="T12" fmla="*/ 72 w 32"/>
                  <a:gd name="T13" fmla="*/ 56 h 33"/>
                  <a:gd name="T14" fmla="*/ 63 w 32"/>
                  <a:gd name="T15" fmla="*/ 46 h 33"/>
                  <a:gd name="T16" fmla="*/ 27 w 32"/>
                  <a:gd name="T17" fmla="*/ 30 h 33"/>
                  <a:gd name="T18" fmla="*/ 0 w 32"/>
                  <a:gd name="T19" fmla="*/ 19 h 33"/>
                  <a:gd name="T20" fmla="*/ 41 w 32"/>
                  <a:gd name="T21" fmla="*/ 0 h 33"/>
                  <a:gd name="T22" fmla="*/ 9 w 32"/>
                  <a:gd name="T23" fmla="*/ 2 h 33"/>
                  <a:gd name="T24" fmla="*/ 16 w 32"/>
                  <a:gd name="T25" fmla="*/ 2 h 33"/>
                  <a:gd name="T26" fmla="*/ 20 w 32"/>
                  <a:gd name="T27" fmla="*/ 2 h 33"/>
                  <a:gd name="T28" fmla="*/ 41 w 32"/>
                  <a:gd name="T29" fmla="*/ 0 h 3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32" h="33">
                    <a:moveTo>
                      <a:pt x="0" y="8"/>
                    </a:moveTo>
                    <a:cubicBezTo>
                      <a:pt x="3" y="11"/>
                      <a:pt x="13" y="12"/>
                      <a:pt x="15" y="14"/>
                    </a:cubicBezTo>
                    <a:cubicBezTo>
                      <a:pt x="17" y="16"/>
                      <a:pt x="14" y="21"/>
                      <a:pt x="15" y="24"/>
                    </a:cubicBezTo>
                    <a:cubicBezTo>
                      <a:pt x="10" y="25"/>
                      <a:pt x="9" y="27"/>
                      <a:pt x="5" y="29"/>
                    </a:cubicBezTo>
                    <a:cubicBezTo>
                      <a:pt x="5" y="29"/>
                      <a:pt x="5" y="29"/>
                      <a:pt x="6" y="29"/>
                    </a:cubicBezTo>
                    <a:cubicBezTo>
                      <a:pt x="14" y="29"/>
                      <a:pt x="22" y="32"/>
                      <a:pt x="29" y="33"/>
                    </a:cubicBezTo>
                    <a:cubicBezTo>
                      <a:pt x="27" y="30"/>
                      <a:pt x="29" y="26"/>
                      <a:pt x="32" y="23"/>
                    </a:cubicBezTo>
                    <a:cubicBezTo>
                      <a:pt x="31" y="22"/>
                      <a:pt x="30" y="20"/>
                      <a:pt x="29" y="19"/>
                    </a:cubicBezTo>
                    <a:cubicBezTo>
                      <a:pt x="24" y="16"/>
                      <a:pt x="18" y="14"/>
                      <a:pt x="12" y="12"/>
                    </a:cubicBezTo>
                    <a:cubicBezTo>
                      <a:pt x="10" y="11"/>
                      <a:pt x="5" y="10"/>
                      <a:pt x="0" y="8"/>
                    </a:cubicBezTo>
                    <a:moveTo>
                      <a:pt x="19" y="0"/>
                    </a:moveTo>
                    <a:cubicBezTo>
                      <a:pt x="13" y="0"/>
                      <a:pt x="8" y="1"/>
                      <a:pt x="4" y="2"/>
                    </a:cubicBezTo>
                    <a:cubicBezTo>
                      <a:pt x="5" y="2"/>
                      <a:pt x="6" y="2"/>
                      <a:pt x="7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12" y="1"/>
                      <a:pt x="16" y="0"/>
                      <a:pt x="19" y="0"/>
                    </a:cubicBezTo>
                  </a:path>
                </a:pathLst>
              </a:custGeom>
              <a:solidFill>
                <a:srgbClr val="948B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98" name="Freeform 1992">
                <a:extLst>
                  <a:ext uri="{FF2B5EF4-FFF2-40B4-BE49-F238E27FC236}">
                    <a16:creationId xmlns:a16="http://schemas.microsoft.com/office/drawing/2014/main" id="{87AF93E4-0904-4462-9E76-AB1D0E915E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98" y="3897"/>
                <a:ext cx="87" cy="28"/>
              </a:xfrm>
              <a:custGeom>
                <a:avLst/>
                <a:gdLst>
                  <a:gd name="T0" fmla="*/ 65 w 70"/>
                  <a:gd name="T1" fmla="*/ 0 h 23"/>
                  <a:gd name="T2" fmla="*/ 48 w 70"/>
                  <a:gd name="T3" fmla="*/ 0 h 23"/>
                  <a:gd name="T4" fmla="*/ 24 w 70"/>
                  <a:gd name="T5" fmla="*/ 2 h 23"/>
                  <a:gd name="T6" fmla="*/ 19 w 70"/>
                  <a:gd name="T7" fmla="*/ 2 h 23"/>
                  <a:gd name="T8" fmla="*/ 11 w 70"/>
                  <a:gd name="T9" fmla="*/ 2 h 23"/>
                  <a:gd name="T10" fmla="*/ 1 w 70"/>
                  <a:gd name="T11" fmla="*/ 16 h 23"/>
                  <a:gd name="T12" fmla="*/ 1 w 70"/>
                  <a:gd name="T13" fmla="*/ 18 h 23"/>
                  <a:gd name="T14" fmla="*/ 31 w 70"/>
                  <a:gd name="T15" fmla="*/ 27 h 23"/>
                  <a:gd name="T16" fmla="*/ 71 w 70"/>
                  <a:gd name="T17" fmla="*/ 41 h 23"/>
                  <a:gd name="T18" fmla="*/ 78 w 70"/>
                  <a:gd name="T19" fmla="*/ 50 h 23"/>
                  <a:gd name="T20" fmla="*/ 102 w 70"/>
                  <a:gd name="T21" fmla="*/ 39 h 23"/>
                  <a:gd name="T22" fmla="*/ 128 w 70"/>
                  <a:gd name="T23" fmla="*/ 47 h 23"/>
                  <a:gd name="T24" fmla="*/ 167 w 70"/>
                  <a:gd name="T25" fmla="*/ 40 h 23"/>
                  <a:gd name="T26" fmla="*/ 81 w 70"/>
                  <a:gd name="T27" fmla="*/ 0 h 23"/>
                  <a:gd name="T28" fmla="*/ 65 w 70"/>
                  <a:gd name="T29" fmla="*/ 0 h 2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70" h="23">
                    <a:moveTo>
                      <a:pt x="27" y="0"/>
                    </a:moveTo>
                    <a:cubicBezTo>
                      <a:pt x="24" y="0"/>
                      <a:pt x="22" y="0"/>
                      <a:pt x="20" y="0"/>
                    </a:cubicBezTo>
                    <a:cubicBezTo>
                      <a:pt x="17" y="0"/>
                      <a:pt x="13" y="1"/>
                      <a:pt x="10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2"/>
                      <a:pt x="6" y="2"/>
                      <a:pt x="5" y="2"/>
                    </a:cubicBezTo>
                    <a:cubicBezTo>
                      <a:pt x="2" y="3"/>
                      <a:pt x="0" y="5"/>
                      <a:pt x="1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10"/>
                      <a:pt x="11" y="11"/>
                      <a:pt x="13" y="12"/>
                    </a:cubicBezTo>
                    <a:cubicBezTo>
                      <a:pt x="19" y="14"/>
                      <a:pt x="25" y="16"/>
                      <a:pt x="30" y="19"/>
                    </a:cubicBezTo>
                    <a:cubicBezTo>
                      <a:pt x="31" y="20"/>
                      <a:pt x="32" y="22"/>
                      <a:pt x="33" y="23"/>
                    </a:cubicBezTo>
                    <a:cubicBezTo>
                      <a:pt x="35" y="20"/>
                      <a:pt x="39" y="18"/>
                      <a:pt x="43" y="17"/>
                    </a:cubicBezTo>
                    <a:cubicBezTo>
                      <a:pt x="46" y="20"/>
                      <a:pt x="50" y="21"/>
                      <a:pt x="54" y="21"/>
                    </a:cubicBezTo>
                    <a:cubicBezTo>
                      <a:pt x="59" y="21"/>
                      <a:pt x="65" y="20"/>
                      <a:pt x="70" y="18"/>
                    </a:cubicBezTo>
                    <a:cubicBezTo>
                      <a:pt x="54" y="14"/>
                      <a:pt x="42" y="8"/>
                      <a:pt x="34" y="0"/>
                    </a:cubicBezTo>
                    <a:cubicBezTo>
                      <a:pt x="32" y="0"/>
                      <a:pt x="29" y="0"/>
                      <a:pt x="27" y="0"/>
                    </a:cubicBezTo>
                  </a:path>
                </a:pathLst>
              </a:custGeom>
              <a:solidFill>
                <a:srgbClr val="BBB6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99" name="Freeform 1993">
                <a:extLst>
                  <a:ext uri="{FF2B5EF4-FFF2-40B4-BE49-F238E27FC236}">
                    <a16:creationId xmlns:a16="http://schemas.microsoft.com/office/drawing/2014/main" id="{9F6CDC6F-AA93-449F-952C-CD1E4F4DAE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42" y="3918"/>
                <a:ext cx="146" cy="54"/>
              </a:xfrm>
              <a:custGeom>
                <a:avLst/>
                <a:gdLst>
                  <a:gd name="T0" fmla="*/ 272 w 118"/>
                  <a:gd name="T1" fmla="*/ 0 h 44"/>
                  <a:gd name="T2" fmla="*/ 224 w 118"/>
                  <a:gd name="T3" fmla="*/ 33 h 44"/>
                  <a:gd name="T4" fmla="*/ 146 w 118"/>
                  <a:gd name="T5" fmla="*/ 52 h 44"/>
                  <a:gd name="T6" fmla="*/ 110 w 118"/>
                  <a:gd name="T7" fmla="*/ 61 h 44"/>
                  <a:gd name="T8" fmla="*/ 109 w 118"/>
                  <a:gd name="T9" fmla="*/ 61 h 44"/>
                  <a:gd name="T10" fmla="*/ 61 w 118"/>
                  <a:gd name="T11" fmla="*/ 52 h 44"/>
                  <a:gd name="T12" fmla="*/ 0 w 118"/>
                  <a:gd name="T13" fmla="*/ 79 h 44"/>
                  <a:gd name="T14" fmla="*/ 63 w 118"/>
                  <a:gd name="T15" fmla="*/ 71 h 44"/>
                  <a:gd name="T16" fmla="*/ 69 w 118"/>
                  <a:gd name="T17" fmla="*/ 71 h 44"/>
                  <a:gd name="T18" fmla="*/ 88 w 118"/>
                  <a:gd name="T19" fmla="*/ 80 h 44"/>
                  <a:gd name="T20" fmla="*/ 89 w 118"/>
                  <a:gd name="T21" fmla="*/ 80 h 44"/>
                  <a:gd name="T22" fmla="*/ 118 w 118"/>
                  <a:gd name="T23" fmla="*/ 75 h 44"/>
                  <a:gd name="T24" fmla="*/ 155 w 118"/>
                  <a:gd name="T25" fmla="*/ 72 h 44"/>
                  <a:gd name="T26" fmla="*/ 174 w 118"/>
                  <a:gd name="T27" fmla="*/ 75 h 44"/>
                  <a:gd name="T28" fmla="*/ 205 w 118"/>
                  <a:gd name="T29" fmla="*/ 99 h 44"/>
                  <a:gd name="T30" fmla="*/ 207 w 118"/>
                  <a:gd name="T31" fmla="*/ 97 h 44"/>
                  <a:gd name="T32" fmla="*/ 198 w 118"/>
                  <a:gd name="T33" fmla="*/ 83 h 44"/>
                  <a:gd name="T34" fmla="*/ 181 w 118"/>
                  <a:gd name="T35" fmla="*/ 52 h 44"/>
                  <a:gd name="T36" fmla="*/ 170 w 118"/>
                  <a:gd name="T37" fmla="*/ 50 h 44"/>
                  <a:gd name="T38" fmla="*/ 265 w 118"/>
                  <a:gd name="T39" fmla="*/ 17 h 44"/>
                  <a:gd name="T40" fmla="*/ 277 w 118"/>
                  <a:gd name="T41" fmla="*/ 1 h 44"/>
                  <a:gd name="T42" fmla="*/ 272 w 118"/>
                  <a:gd name="T43" fmla="*/ 0 h 44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18" h="44">
                    <a:moveTo>
                      <a:pt x="116" y="0"/>
                    </a:moveTo>
                    <a:cubicBezTo>
                      <a:pt x="107" y="5"/>
                      <a:pt x="104" y="11"/>
                      <a:pt x="95" y="15"/>
                    </a:cubicBezTo>
                    <a:cubicBezTo>
                      <a:pt x="88" y="18"/>
                      <a:pt x="70" y="21"/>
                      <a:pt x="62" y="23"/>
                    </a:cubicBezTo>
                    <a:cubicBezTo>
                      <a:pt x="55" y="25"/>
                      <a:pt x="55" y="27"/>
                      <a:pt x="47" y="27"/>
                    </a:cubicBezTo>
                    <a:cubicBezTo>
                      <a:pt x="46" y="27"/>
                      <a:pt x="46" y="27"/>
                      <a:pt x="46" y="27"/>
                    </a:cubicBezTo>
                    <a:cubicBezTo>
                      <a:pt x="37" y="27"/>
                      <a:pt x="33" y="23"/>
                      <a:pt x="26" y="23"/>
                    </a:cubicBezTo>
                    <a:cubicBezTo>
                      <a:pt x="15" y="23"/>
                      <a:pt x="0" y="29"/>
                      <a:pt x="0" y="34"/>
                    </a:cubicBezTo>
                    <a:cubicBezTo>
                      <a:pt x="11" y="34"/>
                      <a:pt x="17" y="31"/>
                      <a:pt x="27" y="31"/>
                    </a:cubicBezTo>
                    <a:cubicBezTo>
                      <a:pt x="28" y="31"/>
                      <a:pt x="29" y="31"/>
                      <a:pt x="29" y="31"/>
                    </a:cubicBezTo>
                    <a:cubicBezTo>
                      <a:pt x="32" y="32"/>
                      <a:pt x="34" y="35"/>
                      <a:pt x="37" y="35"/>
                    </a:cubicBezTo>
                    <a:cubicBezTo>
                      <a:pt x="37" y="35"/>
                      <a:pt x="37" y="35"/>
                      <a:pt x="38" y="35"/>
                    </a:cubicBezTo>
                    <a:cubicBezTo>
                      <a:pt x="43" y="35"/>
                      <a:pt x="45" y="34"/>
                      <a:pt x="50" y="33"/>
                    </a:cubicBezTo>
                    <a:cubicBezTo>
                      <a:pt x="56" y="33"/>
                      <a:pt x="61" y="32"/>
                      <a:pt x="66" y="32"/>
                    </a:cubicBezTo>
                    <a:cubicBezTo>
                      <a:pt x="69" y="32"/>
                      <a:pt x="71" y="32"/>
                      <a:pt x="74" y="33"/>
                    </a:cubicBezTo>
                    <a:cubicBezTo>
                      <a:pt x="80" y="35"/>
                      <a:pt x="82" y="42"/>
                      <a:pt x="87" y="44"/>
                    </a:cubicBezTo>
                    <a:cubicBezTo>
                      <a:pt x="87" y="43"/>
                      <a:pt x="88" y="42"/>
                      <a:pt x="88" y="42"/>
                    </a:cubicBezTo>
                    <a:cubicBezTo>
                      <a:pt x="85" y="41"/>
                      <a:pt x="84" y="39"/>
                      <a:pt x="84" y="37"/>
                    </a:cubicBezTo>
                    <a:cubicBezTo>
                      <a:pt x="84" y="30"/>
                      <a:pt x="82" y="28"/>
                      <a:pt x="77" y="23"/>
                    </a:cubicBezTo>
                    <a:cubicBezTo>
                      <a:pt x="73" y="22"/>
                      <a:pt x="73" y="22"/>
                      <a:pt x="73" y="22"/>
                    </a:cubicBezTo>
                    <a:cubicBezTo>
                      <a:pt x="88" y="22"/>
                      <a:pt x="105" y="13"/>
                      <a:pt x="113" y="7"/>
                    </a:cubicBezTo>
                    <a:cubicBezTo>
                      <a:pt x="114" y="6"/>
                      <a:pt x="116" y="4"/>
                      <a:pt x="118" y="1"/>
                    </a:cubicBezTo>
                    <a:cubicBezTo>
                      <a:pt x="116" y="0"/>
                      <a:pt x="116" y="0"/>
                      <a:pt x="116" y="0"/>
                    </a:cubicBezTo>
                  </a:path>
                </a:pathLst>
              </a:custGeom>
              <a:solidFill>
                <a:srgbClr val="948B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00" name="Freeform 1994">
                <a:extLst>
                  <a:ext uri="{FF2B5EF4-FFF2-40B4-BE49-F238E27FC236}">
                    <a16:creationId xmlns:a16="http://schemas.microsoft.com/office/drawing/2014/main" id="{E3FE22A4-33F4-4A22-9206-82DC6BFB27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2" y="3919"/>
                <a:ext cx="67" cy="51"/>
              </a:xfrm>
              <a:custGeom>
                <a:avLst/>
                <a:gdLst>
                  <a:gd name="T0" fmla="*/ 107 w 54"/>
                  <a:gd name="T1" fmla="*/ 0 h 41"/>
                  <a:gd name="T2" fmla="*/ 96 w 54"/>
                  <a:gd name="T3" fmla="*/ 14 h 41"/>
                  <a:gd name="T4" fmla="*/ 0 w 54"/>
                  <a:gd name="T5" fmla="*/ 50 h 41"/>
                  <a:gd name="T6" fmla="*/ 9 w 54"/>
                  <a:gd name="T7" fmla="*/ 52 h 41"/>
                  <a:gd name="T8" fmla="*/ 26 w 54"/>
                  <a:gd name="T9" fmla="*/ 87 h 41"/>
                  <a:gd name="T10" fmla="*/ 37 w 54"/>
                  <a:gd name="T11" fmla="*/ 97 h 41"/>
                  <a:gd name="T12" fmla="*/ 32 w 54"/>
                  <a:gd name="T13" fmla="*/ 76 h 41"/>
                  <a:gd name="T14" fmla="*/ 62 w 54"/>
                  <a:gd name="T15" fmla="*/ 56 h 41"/>
                  <a:gd name="T16" fmla="*/ 89 w 54"/>
                  <a:gd name="T17" fmla="*/ 52 h 41"/>
                  <a:gd name="T18" fmla="*/ 89 w 54"/>
                  <a:gd name="T19" fmla="*/ 52 h 41"/>
                  <a:gd name="T20" fmla="*/ 104 w 54"/>
                  <a:gd name="T21" fmla="*/ 39 h 41"/>
                  <a:gd name="T22" fmla="*/ 128 w 54"/>
                  <a:gd name="T23" fmla="*/ 11 h 41"/>
                  <a:gd name="T24" fmla="*/ 107 w 54"/>
                  <a:gd name="T25" fmla="*/ 0 h 4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54" h="41">
                    <a:moveTo>
                      <a:pt x="45" y="0"/>
                    </a:moveTo>
                    <a:cubicBezTo>
                      <a:pt x="43" y="3"/>
                      <a:pt x="41" y="5"/>
                      <a:pt x="40" y="6"/>
                    </a:cubicBezTo>
                    <a:cubicBezTo>
                      <a:pt x="32" y="12"/>
                      <a:pt x="15" y="21"/>
                      <a:pt x="0" y="21"/>
                    </a:cubicBezTo>
                    <a:cubicBezTo>
                      <a:pt x="4" y="22"/>
                      <a:pt x="4" y="22"/>
                      <a:pt x="4" y="22"/>
                    </a:cubicBezTo>
                    <a:cubicBezTo>
                      <a:pt x="9" y="27"/>
                      <a:pt x="11" y="29"/>
                      <a:pt x="11" y="36"/>
                    </a:cubicBezTo>
                    <a:cubicBezTo>
                      <a:pt x="11" y="38"/>
                      <a:pt x="12" y="40"/>
                      <a:pt x="15" y="41"/>
                    </a:cubicBezTo>
                    <a:cubicBezTo>
                      <a:pt x="15" y="37"/>
                      <a:pt x="13" y="34"/>
                      <a:pt x="14" y="31"/>
                    </a:cubicBezTo>
                    <a:cubicBezTo>
                      <a:pt x="17" y="23"/>
                      <a:pt x="15" y="28"/>
                      <a:pt x="26" y="23"/>
                    </a:cubicBezTo>
                    <a:cubicBezTo>
                      <a:pt x="28" y="23"/>
                      <a:pt x="35" y="23"/>
                      <a:pt x="38" y="22"/>
                    </a:cubicBezTo>
                    <a:cubicBezTo>
                      <a:pt x="38" y="22"/>
                      <a:pt x="38" y="22"/>
                      <a:pt x="38" y="22"/>
                    </a:cubicBezTo>
                    <a:cubicBezTo>
                      <a:pt x="38" y="22"/>
                      <a:pt x="43" y="16"/>
                      <a:pt x="44" y="16"/>
                    </a:cubicBezTo>
                    <a:cubicBezTo>
                      <a:pt x="48" y="12"/>
                      <a:pt x="50" y="9"/>
                      <a:pt x="54" y="5"/>
                    </a:cubicBezTo>
                    <a:cubicBezTo>
                      <a:pt x="45" y="0"/>
                      <a:pt x="45" y="0"/>
                      <a:pt x="45" y="0"/>
                    </a:cubicBezTo>
                  </a:path>
                </a:pathLst>
              </a:custGeom>
              <a:solidFill>
                <a:srgbClr val="BBB6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01" name="Freeform 1995">
                <a:extLst>
                  <a:ext uri="{FF2B5EF4-FFF2-40B4-BE49-F238E27FC236}">
                    <a16:creationId xmlns:a16="http://schemas.microsoft.com/office/drawing/2014/main" id="{D07EE934-569C-4FA9-9201-7A58D54F90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0" y="3978"/>
                <a:ext cx="5" cy="3"/>
              </a:xfrm>
              <a:custGeom>
                <a:avLst/>
                <a:gdLst>
                  <a:gd name="T0" fmla="*/ 6 w 4"/>
                  <a:gd name="T1" fmla="*/ 0 h 2"/>
                  <a:gd name="T2" fmla="*/ 0 w 4"/>
                  <a:gd name="T3" fmla="*/ 12 h 2"/>
                  <a:gd name="T4" fmla="*/ 10 w 4"/>
                  <a:gd name="T5" fmla="*/ 12 h 2"/>
                  <a:gd name="T6" fmla="*/ 6 w 4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2" y="0"/>
                    </a:moveTo>
                    <a:cubicBezTo>
                      <a:pt x="2" y="1"/>
                      <a:pt x="1" y="2"/>
                      <a:pt x="0" y="2"/>
                    </a:cubicBezTo>
                    <a:cubicBezTo>
                      <a:pt x="2" y="2"/>
                      <a:pt x="3" y="2"/>
                      <a:pt x="4" y="2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BBB6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02" name="Freeform 1996">
                <a:extLst>
                  <a:ext uri="{FF2B5EF4-FFF2-40B4-BE49-F238E27FC236}">
                    <a16:creationId xmlns:a16="http://schemas.microsoft.com/office/drawing/2014/main" id="{310AE008-E14D-4650-96F5-2129DA19A8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97" y="3997"/>
                <a:ext cx="8" cy="5"/>
              </a:xfrm>
              <a:custGeom>
                <a:avLst/>
                <a:gdLst>
                  <a:gd name="T0" fmla="*/ 20 w 6"/>
                  <a:gd name="T1" fmla="*/ 0 h 4"/>
                  <a:gd name="T2" fmla="*/ 0 w 6"/>
                  <a:gd name="T3" fmla="*/ 10 h 4"/>
                  <a:gd name="T4" fmla="*/ 20 w 6"/>
                  <a:gd name="T5" fmla="*/ 0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" h="4">
                    <a:moveTo>
                      <a:pt x="6" y="0"/>
                    </a:moveTo>
                    <a:cubicBezTo>
                      <a:pt x="3" y="1"/>
                      <a:pt x="1" y="3"/>
                      <a:pt x="0" y="4"/>
                    </a:cubicBezTo>
                    <a:cubicBezTo>
                      <a:pt x="2" y="3"/>
                      <a:pt x="4" y="2"/>
                      <a:pt x="6" y="0"/>
                    </a:cubicBezTo>
                  </a:path>
                </a:pathLst>
              </a:custGeom>
              <a:solidFill>
                <a:srgbClr val="5A51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03" name="Freeform 1997">
                <a:extLst>
                  <a:ext uri="{FF2B5EF4-FFF2-40B4-BE49-F238E27FC236}">
                    <a16:creationId xmlns:a16="http://schemas.microsoft.com/office/drawing/2014/main" id="{CF5C4CA4-6D22-45C9-8C52-1AA47A069C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90" y="3981"/>
                <a:ext cx="88" cy="31"/>
              </a:xfrm>
              <a:custGeom>
                <a:avLst/>
                <a:gdLst>
                  <a:gd name="T0" fmla="*/ 146 w 71"/>
                  <a:gd name="T1" fmla="*/ 0 h 25"/>
                  <a:gd name="T2" fmla="*/ 95 w 71"/>
                  <a:gd name="T3" fmla="*/ 1 h 25"/>
                  <a:gd name="T4" fmla="*/ 30 w 71"/>
                  <a:gd name="T5" fmla="*/ 31 h 25"/>
                  <a:gd name="T6" fmla="*/ 14 w 71"/>
                  <a:gd name="T7" fmla="*/ 40 h 25"/>
                  <a:gd name="T8" fmla="*/ 0 w 71"/>
                  <a:gd name="T9" fmla="*/ 57 h 25"/>
                  <a:gd name="T10" fmla="*/ 1 w 71"/>
                  <a:gd name="T11" fmla="*/ 57 h 25"/>
                  <a:gd name="T12" fmla="*/ 102 w 71"/>
                  <a:gd name="T13" fmla="*/ 31 h 25"/>
                  <a:gd name="T14" fmla="*/ 129 w 71"/>
                  <a:gd name="T15" fmla="*/ 32 h 25"/>
                  <a:gd name="T16" fmla="*/ 156 w 71"/>
                  <a:gd name="T17" fmla="*/ 58 h 25"/>
                  <a:gd name="T18" fmla="*/ 167 w 71"/>
                  <a:gd name="T19" fmla="*/ 41 h 25"/>
                  <a:gd name="T20" fmla="*/ 160 w 71"/>
                  <a:gd name="T21" fmla="*/ 37 h 25"/>
                  <a:gd name="T22" fmla="*/ 145 w 71"/>
                  <a:gd name="T23" fmla="*/ 19 h 25"/>
                  <a:gd name="T24" fmla="*/ 139 w 71"/>
                  <a:gd name="T25" fmla="*/ 17 h 25"/>
                  <a:gd name="T26" fmla="*/ 71 w 71"/>
                  <a:gd name="T27" fmla="*/ 30 h 25"/>
                  <a:gd name="T28" fmla="*/ 71 w 71"/>
                  <a:gd name="T29" fmla="*/ 30 h 25"/>
                  <a:gd name="T30" fmla="*/ 71 w 71"/>
                  <a:gd name="T31" fmla="*/ 11 h 25"/>
                  <a:gd name="T32" fmla="*/ 71 w 71"/>
                  <a:gd name="T33" fmla="*/ 9 h 25"/>
                  <a:gd name="T34" fmla="*/ 79 w 71"/>
                  <a:gd name="T35" fmla="*/ 9 h 25"/>
                  <a:gd name="T36" fmla="*/ 146 w 71"/>
                  <a:gd name="T37" fmla="*/ 0 h 25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71" h="25">
                    <a:moveTo>
                      <a:pt x="62" y="0"/>
                    </a:moveTo>
                    <a:cubicBezTo>
                      <a:pt x="55" y="0"/>
                      <a:pt x="48" y="0"/>
                      <a:pt x="40" y="1"/>
                    </a:cubicBezTo>
                    <a:cubicBezTo>
                      <a:pt x="31" y="2"/>
                      <a:pt x="20" y="7"/>
                      <a:pt x="12" y="13"/>
                    </a:cubicBezTo>
                    <a:cubicBezTo>
                      <a:pt x="10" y="15"/>
                      <a:pt x="8" y="16"/>
                      <a:pt x="6" y="17"/>
                    </a:cubicBezTo>
                    <a:cubicBezTo>
                      <a:pt x="3" y="20"/>
                      <a:pt x="1" y="22"/>
                      <a:pt x="0" y="24"/>
                    </a:cubicBezTo>
                    <a:cubicBezTo>
                      <a:pt x="0" y="24"/>
                      <a:pt x="1" y="24"/>
                      <a:pt x="1" y="24"/>
                    </a:cubicBezTo>
                    <a:cubicBezTo>
                      <a:pt x="22" y="24"/>
                      <a:pt x="25" y="15"/>
                      <a:pt x="43" y="13"/>
                    </a:cubicBezTo>
                    <a:cubicBezTo>
                      <a:pt x="45" y="13"/>
                      <a:pt x="52" y="14"/>
                      <a:pt x="55" y="14"/>
                    </a:cubicBezTo>
                    <a:cubicBezTo>
                      <a:pt x="59" y="18"/>
                      <a:pt x="62" y="21"/>
                      <a:pt x="66" y="25"/>
                    </a:cubicBezTo>
                    <a:cubicBezTo>
                      <a:pt x="69" y="22"/>
                      <a:pt x="70" y="20"/>
                      <a:pt x="71" y="18"/>
                    </a:cubicBezTo>
                    <a:cubicBezTo>
                      <a:pt x="69" y="18"/>
                      <a:pt x="67" y="17"/>
                      <a:pt x="68" y="15"/>
                    </a:cubicBezTo>
                    <a:cubicBezTo>
                      <a:pt x="68" y="11"/>
                      <a:pt x="71" y="8"/>
                      <a:pt x="61" y="8"/>
                    </a:cubicBezTo>
                    <a:cubicBezTo>
                      <a:pt x="60" y="7"/>
                      <a:pt x="60" y="7"/>
                      <a:pt x="59" y="7"/>
                    </a:cubicBezTo>
                    <a:cubicBezTo>
                      <a:pt x="49" y="7"/>
                      <a:pt x="41" y="12"/>
                      <a:pt x="30" y="12"/>
                    </a:cubicBezTo>
                    <a:cubicBezTo>
                      <a:pt x="30" y="12"/>
                      <a:pt x="30" y="12"/>
                      <a:pt x="30" y="12"/>
                    </a:cubicBezTo>
                    <a:cubicBezTo>
                      <a:pt x="19" y="12"/>
                      <a:pt x="25" y="5"/>
                      <a:pt x="30" y="5"/>
                    </a:cubicBezTo>
                    <a:cubicBezTo>
                      <a:pt x="30" y="4"/>
                      <a:pt x="30" y="4"/>
                      <a:pt x="30" y="4"/>
                    </a:cubicBezTo>
                    <a:cubicBezTo>
                      <a:pt x="31" y="4"/>
                      <a:pt x="32" y="4"/>
                      <a:pt x="34" y="4"/>
                    </a:cubicBezTo>
                    <a:cubicBezTo>
                      <a:pt x="44" y="4"/>
                      <a:pt x="53" y="2"/>
                      <a:pt x="62" y="0"/>
                    </a:cubicBezTo>
                  </a:path>
                </a:pathLst>
              </a:custGeom>
              <a:solidFill>
                <a:srgbClr val="948B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04" name="Freeform 1998">
                <a:extLst>
                  <a:ext uri="{FF2B5EF4-FFF2-40B4-BE49-F238E27FC236}">
                    <a16:creationId xmlns:a16="http://schemas.microsoft.com/office/drawing/2014/main" id="{9BF2FD45-2A78-42AB-BB7F-FB1666EC3D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13" y="3981"/>
                <a:ext cx="107" cy="22"/>
              </a:xfrm>
              <a:custGeom>
                <a:avLst/>
                <a:gdLst>
                  <a:gd name="T0" fmla="*/ 118 w 86"/>
                  <a:gd name="T1" fmla="*/ 0 h 18"/>
                  <a:gd name="T2" fmla="*/ 103 w 86"/>
                  <a:gd name="T3" fmla="*/ 0 h 18"/>
                  <a:gd name="T4" fmla="*/ 37 w 86"/>
                  <a:gd name="T5" fmla="*/ 9 h 18"/>
                  <a:gd name="T6" fmla="*/ 26 w 86"/>
                  <a:gd name="T7" fmla="*/ 9 h 18"/>
                  <a:gd name="T8" fmla="*/ 26 w 86"/>
                  <a:gd name="T9" fmla="*/ 11 h 18"/>
                  <a:gd name="T10" fmla="*/ 26 w 86"/>
                  <a:gd name="T11" fmla="*/ 27 h 18"/>
                  <a:gd name="T12" fmla="*/ 26 w 86"/>
                  <a:gd name="T13" fmla="*/ 27 h 18"/>
                  <a:gd name="T14" fmla="*/ 96 w 86"/>
                  <a:gd name="T15" fmla="*/ 16 h 18"/>
                  <a:gd name="T16" fmla="*/ 101 w 86"/>
                  <a:gd name="T17" fmla="*/ 18 h 18"/>
                  <a:gd name="T18" fmla="*/ 118 w 86"/>
                  <a:gd name="T19" fmla="*/ 33 h 18"/>
                  <a:gd name="T20" fmla="*/ 126 w 86"/>
                  <a:gd name="T21" fmla="*/ 40 h 18"/>
                  <a:gd name="T22" fmla="*/ 148 w 86"/>
                  <a:gd name="T23" fmla="*/ 22 h 18"/>
                  <a:gd name="T24" fmla="*/ 205 w 86"/>
                  <a:gd name="T25" fmla="*/ 0 h 18"/>
                  <a:gd name="T26" fmla="*/ 192 w 86"/>
                  <a:gd name="T27" fmla="*/ 0 h 18"/>
                  <a:gd name="T28" fmla="*/ 157 w 86"/>
                  <a:gd name="T29" fmla="*/ 0 h 18"/>
                  <a:gd name="T30" fmla="*/ 118 w 86"/>
                  <a:gd name="T31" fmla="*/ 0 h 18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86" h="18">
                    <a:moveTo>
                      <a:pt x="49" y="0"/>
                    </a:moveTo>
                    <a:cubicBezTo>
                      <a:pt x="47" y="0"/>
                      <a:pt x="45" y="0"/>
                      <a:pt x="43" y="0"/>
                    </a:cubicBezTo>
                    <a:cubicBezTo>
                      <a:pt x="34" y="2"/>
                      <a:pt x="25" y="4"/>
                      <a:pt x="15" y="4"/>
                    </a:cubicBezTo>
                    <a:cubicBezTo>
                      <a:pt x="13" y="4"/>
                      <a:pt x="12" y="4"/>
                      <a:pt x="11" y="4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6" y="5"/>
                      <a:pt x="0" y="12"/>
                      <a:pt x="11" y="12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22" y="12"/>
                      <a:pt x="30" y="7"/>
                      <a:pt x="40" y="7"/>
                    </a:cubicBezTo>
                    <a:cubicBezTo>
                      <a:pt x="41" y="7"/>
                      <a:pt x="41" y="7"/>
                      <a:pt x="42" y="8"/>
                    </a:cubicBezTo>
                    <a:cubicBezTo>
                      <a:pt x="52" y="8"/>
                      <a:pt x="49" y="11"/>
                      <a:pt x="49" y="15"/>
                    </a:cubicBezTo>
                    <a:cubicBezTo>
                      <a:pt x="48" y="17"/>
                      <a:pt x="50" y="18"/>
                      <a:pt x="52" y="18"/>
                    </a:cubicBezTo>
                    <a:cubicBezTo>
                      <a:pt x="54" y="16"/>
                      <a:pt x="56" y="13"/>
                      <a:pt x="62" y="10"/>
                    </a:cubicBezTo>
                    <a:cubicBezTo>
                      <a:pt x="69" y="6"/>
                      <a:pt x="80" y="4"/>
                      <a:pt x="86" y="0"/>
                    </a:cubicBezTo>
                    <a:cubicBezTo>
                      <a:pt x="84" y="0"/>
                      <a:pt x="82" y="0"/>
                      <a:pt x="80" y="0"/>
                    </a:cubicBezTo>
                    <a:cubicBezTo>
                      <a:pt x="75" y="0"/>
                      <a:pt x="70" y="0"/>
                      <a:pt x="65" y="0"/>
                    </a:cubicBezTo>
                    <a:cubicBezTo>
                      <a:pt x="60" y="0"/>
                      <a:pt x="54" y="0"/>
                      <a:pt x="49" y="0"/>
                    </a:cubicBezTo>
                  </a:path>
                </a:pathLst>
              </a:custGeom>
              <a:solidFill>
                <a:srgbClr val="BBB6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05" name="Freeform 1999">
                <a:extLst>
                  <a:ext uri="{FF2B5EF4-FFF2-40B4-BE49-F238E27FC236}">
                    <a16:creationId xmlns:a16="http://schemas.microsoft.com/office/drawing/2014/main" id="{8708AD19-453B-49C5-975F-54E22729C5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7" y="3840"/>
                <a:ext cx="11" cy="4"/>
              </a:xfrm>
              <a:custGeom>
                <a:avLst/>
                <a:gdLst>
                  <a:gd name="T0" fmla="*/ 20 w 9"/>
                  <a:gd name="T1" fmla="*/ 0 h 3"/>
                  <a:gd name="T2" fmla="*/ 0 w 9"/>
                  <a:gd name="T3" fmla="*/ 7 h 3"/>
                  <a:gd name="T4" fmla="*/ 1 w 9"/>
                  <a:gd name="T5" fmla="*/ 9 h 3"/>
                  <a:gd name="T6" fmla="*/ 20 w 9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" h="3">
                    <a:moveTo>
                      <a:pt x="9" y="0"/>
                    </a:moveTo>
                    <a:cubicBezTo>
                      <a:pt x="6" y="1"/>
                      <a:pt x="3" y="2"/>
                      <a:pt x="0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4" y="2"/>
                      <a:pt x="7" y="2"/>
                      <a:pt x="9" y="0"/>
                    </a:cubicBezTo>
                  </a:path>
                </a:pathLst>
              </a:custGeom>
              <a:solidFill>
                <a:srgbClr val="4C42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06" name="Freeform 2000">
                <a:extLst>
                  <a:ext uri="{FF2B5EF4-FFF2-40B4-BE49-F238E27FC236}">
                    <a16:creationId xmlns:a16="http://schemas.microsoft.com/office/drawing/2014/main" id="{7A3FA0EE-D790-404B-9845-666BA528493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358" y="3826"/>
                <a:ext cx="131" cy="19"/>
              </a:xfrm>
              <a:custGeom>
                <a:avLst/>
                <a:gdLst>
                  <a:gd name="T0" fmla="*/ 40 w 106"/>
                  <a:gd name="T1" fmla="*/ 23 h 15"/>
                  <a:gd name="T2" fmla="*/ 40 w 106"/>
                  <a:gd name="T3" fmla="*/ 23 h 15"/>
                  <a:gd name="T4" fmla="*/ 19 w 106"/>
                  <a:gd name="T5" fmla="*/ 29 h 15"/>
                  <a:gd name="T6" fmla="*/ 0 w 106"/>
                  <a:gd name="T7" fmla="*/ 37 h 15"/>
                  <a:gd name="T8" fmla="*/ 1 w 106"/>
                  <a:gd name="T9" fmla="*/ 38 h 15"/>
                  <a:gd name="T10" fmla="*/ 14 w 106"/>
                  <a:gd name="T11" fmla="*/ 38 h 15"/>
                  <a:gd name="T12" fmla="*/ 17 w 106"/>
                  <a:gd name="T13" fmla="*/ 37 h 15"/>
                  <a:gd name="T14" fmla="*/ 43 w 106"/>
                  <a:gd name="T15" fmla="*/ 30 h 15"/>
                  <a:gd name="T16" fmla="*/ 53 w 106"/>
                  <a:gd name="T17" fmla="*/ 25 h 15"/>
                  <a:gd name="T18" fmla="*/ 49 w 106"/>
                  <a:gd name="T19" fmla="*/ 25 h 15"/>
                  <a:gd name="T20" fmla="*/ 40 w 106"/>
                  <a:gd name="T21" fmla="*/ 23 h 15"/>
                  <a:gd name="T22" fmla="*/ 246 w 106"/>
                  <a:gd name="T23" fmla="*/ 0 h 15"/>
                  <a:gd name="T24" fmla="*/ 234 w 106"/>
                  <a:gd name="T25" fmla="*/ 0 h 15"/>
                  <a:gd name="T26" fmla="*/ 216 w 106"/>
                  <a:gd name="T27" fmla="*/ 1 h 15"/>
                  <a:gd name="T28" fmla="*/ 215 w 106"/>
                  <a:gd name="T29" fmla="*/ 1 h 15"/>
                  <a:gd name="T30" fmla="*/ 206 w 106"/>
                  <a:gd name="T31" fmla="*/ 1 h 15"/>
                  <a:gd name="T32" fmla="*/ 197 w 106"/>
                  <a:gd name="T33" fmla="*/ 0 h 15"/>
                  <a:gd name="T34" fmla="*/ 197 w 106"/>
                  <a:gd name="T35" fmla="*/ 0 h 15"/>
                  <a:gd name="T36" fmla="*/ 127 w 106"/>
                  <a:gd name="T37" fmla="*/ 18 h 15"/>
                  <a:gd name="T38" fmla="*/ 78 w 106"/>
                  <a:gd name="T39" fmla="*/ 20 h 15"/>
                  <a:gd name="T40" fmla="*/ 67 w 106"/>
                  <a:gd name="T41" fmla="*/ 23 h 15"/>
                  <a:gd name="T42" fmla="*/ 78 w 106"/>
                  <a:gd name="T43" fmla="*/ 25 h 15"/>
                  <a:gd name="T44" fmla="*/ 87 w 106"/>
                  <a:gd name="T45" fmla="*/ 25 h 15"/>
                  <a:gd name="T46" fmla="*/ 111 w 106"/>
                  <a:gd name="T47" fmla="*/ 23 h 15"/>
                  <a:gd name="T48" fmla="*/ 150 w 106"/>
                  <a:gd name="T49" fmla="*/ 18 h 15"/>
                  <a:gd name="T50" fmla="*/ 169 w 106"/>
                  <a:gd name="T51" fmla="*/ 10 h 15"/>
                  <a:gd name="T52" fmla="*/ 206 w 106"/>
                  <a:gd name="T53" fmla="*/ 6 h 15"/>
                  <a:gd name="T54" fmla="*/ 247 w 106"/>
                  <a:gd name="T55" fmla="*/ 0 h 15"/>
                  <a:gd name="T56" fmla="*/ 246 w 106"/>
                  <a:gd name="T57" fmla="*/ 0 h 15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106" h="15">
                    <a:moveTo>
                      <a:pt x="17" y="9"/>
                    </a:moveTo>
                    <a:cubicBezTo>
                      <a:pt x="17" y="9"/>
                      <a:pt x="17" y="9"/>
                      <a:pt x="17" y="9"/>
                    </a:cubicBezTo>
                    <a:cubicBezTo>
                      <a:pt x="14" y="9"/>
                      <a:pt x="11" y="10"/>
                      <a:pt x="8" y="11"/>
                    </a:cubicBezTo>
                    <a:cubicBezTo>
                      <a:pt x="6" y="13"/>
                      <a:pt x="3" y="13"/>
                      <a:pt x="0" y="14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2" y="15"/>
                      <a:pt x="4" y="15"/>
                      <a:pt x="6" y="15"/>
                    </a:cubicBezTo>
                    <a:cubicBezTo>
                      <a:pt x="6" y="15"/>
                      <a:pt x="7" y="14"/>
                      <a:pt x="7" y="14"/>
                    </a:cubicBezTo>
                    <a:cubicBezTo>
                      <a:pt x="11" y="13"/>
                      <a:pt x="16" y="13"/>
                      <a:pt x="19" y="12"/>
                    </a:cubicBezTo>
                    <a:cubicBezTo>
                      <a:pt x="21" y="12"/>
                      <a:pt x="21" y="10"/>
                      <a:pt x="23" y="10"/>
                    </a:cubicBezTo>
                    <a:cubicBezTo>
                      <a:pt x="22" y="10"/>
                      <a:pt x="22" y="10"/>
                      <a:pt x="21" y="10"/>
                    </a:cubicBezTo>
                    <a:cubicBezTo>
                      <a:pt x="20" y="9"/>
                      <a:pt x="18" y="9"/>
                      <a:pt x="17" y="9"/>
                    </a:cubicBezTo>
                    <a:moveTo>
                      <a:pt x="105" y="0"/>
                    </a:moveTo>
                    <a:cubicBezTo>
                      <a:pt x="104" y="0"/>
                      <a:pt x="103" y="0"/>
                      <a:pt x="100" y="0"/>
                    </a:cubicBezTo>
                    <a:cubicBezTo>
                      <a:pt x="97" y="1"/>
                      <a:pt x="96" y="1"/>
                      <a:pt x="93" y="1"/>
                    </a:cubicBezTo>
                    <a:cubicBezTo>
                      <a:pt x="93" y="1"/>
                      <a:pt x="92" y="1"/>
                      <a:pt x="92" y="1"/>
                    </a:cubicBezTo>
                    <a:cubicBezTo>
                      <a:pt x="91" y="1"/>
                      <a:pt x="90" y="1"/>
                      <a:pt x="88" y="1"/>
                    </a:cubicBezTo>
                    <a:cubicBezTo>
                      <a:pt x="87" y="1"/>
                      <a:pt x="86" y="0"/>
                      <a:pt x="84" y="0"/>
                    </a:cubicBezTo>
                    <a:cubicBezTo>
                      <a:pt x="84" y="0"/>
                      <a:pt x="84" y="0"/>
                      <a:pt x="84" y="0"/>
                    </a:cubicBezTo>
                    <a:cubicBezTo>
                      <a:pt x="74" y="1"/>
                      <a:pt x="65" y="6"/>
                      <a:pt x="54" y="7"/>
                    </a:cubicBezTo>
                    <a:cubicBezTo>
                      <a:pt x="47" y="8"/>
                      <a:pt x="40" y="7"/>
                      <a:pt x="33" y="8"/>
                    </a:cubicBezTo>
                    <a:cubicBezTo>
                      <a:pt x="32" y="8"/>
                      <a:pt x="30" y="9"/>
                      <a:pt x="29" y="9"/>
                    </a:cubicBezTo>
                    <a:cubicBezTo>
                      <a:pt x="30" y="10"/>
                      <a:pt x="32" y="10"/>
                      <a:pt x="33" y="10"/>
                    </a:cubicBezTo>
                    <a:cubicBezTo>
                      <a:pt x="34" y="10"/>
                      <a:pt x="36" y="10"/>
                      <a:pt x="37" y="10"/>
                    </a:cubicBezTo>
                    <a:cubicBezTo>
                      <a:pt x="41" y="10"/>
                      <a:pt x="45" y="10"/>
                      <a:pt x="48" y="9"/>
                    </a:cubicBezTo>
                    <a:cubicBezTo>
                      <a:pt x="55" y="7"/>
                      <a:pt x="57" y="8"/>
                      <a:pt x="64" y="7"/>
                    </a:cubicBezTo>
                    <a:cubicBezTo>
                      <a:pt x="69" y="7"/>
                      <a:pt x="69" y="6"/>
                      <a:pt x="73" y="4"/>
                    </a:cubicBezTo>
                    <a:cubicBezTo>
                      <a:pt x="77" y="3"/>
                      <a:pt x="83" y="3"/>
                      <a:pt x="88" y="2"/>
                    </a:cubicBezTo>
                    <a:cubicBezTo>
                      <a:pt x="93" y="1"/>
                      <a:pt x="101" y="1"/>
                      <a:pt x="106" y="0"/>
                    </a:cubicBezTo>
                    <a:cubicBezTo>
                      <a:pt x="106" y="0"/>
                      <a:pt x="106" y="0"/>
                      <a:pt x="105" y="0"/>
                    </a:cubicBezTo>
                  </a:path>
                </a:pathLst>
              </a:custGeom>
              <a:solidFill>
                <a:srgbClr val="8980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07" name="Freeform 2001">
                <a:extLst>
                  <a:ext uri="{FF2B5EF4-FFF2-40B4-BE49-F238E27FC236}">
                    <a16:creationId xmlns:a16="http://schemas.microsoft.com/office/drawing/2014/main" id="{065C028D-C1ED-4056-B216-EDE32BA78B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6" y="3826"/>
                <a:ext cx="131" cy="20"/>
              </a:xfrm>
              <a:custGeom>
                <a:avLst/>
                <a:gdLst>
                  <a:gd name="T0" fmla="*/ 234 w 106"/>
                  <a:gd name="T1" fmla="*/ 0 h 16"/>
                  <a:gd name="T2" fmla="*/ 190 w 106"/>
                  <a:gd name="T3" fmla="*/ 6 h 16"/>
                  <a:gd name="T4" fmla="*/ 157 w 106"/>
                  <a:gd name="T5" fmla="*/ 10 h 16"/>
                  <a:gd name="T6" fmla="*/ 136 w 106"/>
                  <a:gd name="T7" fmla="*/ 18 h 16"/>
                  <a:gd name="T8" fmla="*/ 98 w 106"/>
                  <a:gd name="T9" fmla="*/ 23 h 16"/>
                  <a:gd name="T10" fmla="*/ 72 w 106"/>
                  <a:gd name="T11" fmla="*/ 25 h 16"/>
                  <a:gd name="T12" fmla="*/ 63 w 106"/>
                  <a:gd name="T13" fmla="*/ 25 h 16"/>
                  <a:gd name="T14" fmla="*/ 53 w 106"/>
                  <a:gd name="T15" fmla="*/ 23 h 16"/>
                  <a:gd name="T16" fmla="*/ 47 w 106"/>
                  <a:gd name="T17" fmla="*/ 25 h 16"/>
                  <a:gd name="T18" fmla="*/ 43 w 106"/>
                  <a:gd name="T19" fmla="*/ 25 h 16"/>
                  <a:gd name="T20" fmla="*/ 40 w 106"/>
                  <a:gd name="T21" fmla="*/ 25 h 16"/>
                  <a:gd name="T22" fmla="*/ 31 w 106"/>
                  <a:gd name="T23" fmla="*/ 30 h 16"/>
                  <a:gd name="T24" fmla="*/ 1 w 106"/>
                  <a:gd name="T25" fmla="*/ 36 h 16"/>
                  <a:gd name="T26" fmla="*/ 0 w 106"/>
                  <a:gd name="T27" fmla="*/ 38 h 16"/>
                  <a:gd name="T28" fmla="*/ 43 w 106"/>
                  <a:gd name="T29" fmla="*/ 38 h 16"/>
                  <a:gd name="T30" fmla="*/ 35 w 106"/>
                  <a:gd name="T31" fmla="*/ 39 h 16"/>
                  <a:gd name="T32" fmla="*/ 151 w 106"/>
                  <a:gd name="T33" fmla="*/ 25 h 16"/>
                  <a:gd name="T34" fmla="*/ 219 w 106"/>
                  <a:gd name="T35" fmla="*/ 13 h 16"/>
                  <a:gd name="T36" fmla="*/ 231 w 106"/>
                  <a:gd name="T37" fmla="*/ 13 h 16"/>
                  <a:gd name="T38" fmla="*/ 234 w 106"/>
                  <a:gd name="T39" fmla="*/ 13 h 16"/>
                  <a:gd name="T40" fmla="*/ 247 w 106"/>
                  <a:gd name="T41" fmla="*/ 10 h 16"/>
                  <a:gd name="T42" fmla="*/ 240 w 106"/>
                  <a:gd name="T43" fmla="*/ 6 h 16"/>
                  <a:gd name="T44" fmla="*/ 234 w 106"/>
                  <a:gd name="T45" fmla="*/ 0 h 1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106" h="16">
                    <a:moveTo>
                      <a:pt x="100" y="0"/>
                    </a:moveTo>
                    <a:cubicBezTo>
                      <a:pt x="95" y="1"/>
                      <a:pt x="87" y="1"/>
                      <a:pt x="82" y="2"/>
                    </a:cubicBezTo>
                    <a:cubicBezTo>
                      <a:pt x="77" y="3"/>
                      <a:pt x="71" y="3"/>
                      <a:pt x="67" y="4"/>
                    </a:cubicBezTo>
                    <a:cubicBezTo>
                      <a:pt x="63" y="6"/>
                      <a:pt x="63" y="7"/>
                      <a:pt x="58" y="7"/>
                    </a:cubicBezTo>
                    <a:cubicBezTo>
                      <a:pt x="51" y="8"/>
                      <a:pt x="49" y="7"/>
                      <a:pt x="42" y="9"/>
                    </a:cubicBezTo>
                    <a:cubicBezTo>
                      <a:pt x="39" y="10"/>
                      <a:pt x="35" y="10"/>
                      <a:pt x="31" y="10"/>
                    </a:cubicBezTo>
                    <a:cubicBezTo>
                      <a:pt x="30" y="10"/>
                      <a:pt x="28" y="10"/>
                      <a:pt x="27" y="10"/>
                    </a:cubicBezTo>
                    <a:cubicBezTo>
                      <a:pt x="26" y="10"/>
                      <a:pt x="24" y="10"/>
                      <a:pt x="23" y="9"/>
                    </a:cubicBezTo>
                    <a:cubicBezTo>
                      <a:pt x="22" y="10"/>
                      <a:pt x="21" y="10"/>
                      <a:pt x="20" y="10"/>
                    </a:cubicBezTo>
                    <a:cubicBezTo>
                      <a:pt x="20" y="10"/>
                      <a:pt x="20" y="10"/>
                      <a:pt x="19" y="10"/>
                    </a:cubicBezTo>
                    <a:cubicBezTo>
                      <a:pt x="18" y="10"/>
                      <a:pt x="18" y="10"/>
                      <a:pt x="17" y="10"/>
                    </a:cubicBezTo>
                    <a:cubicBezTo>
                      <a:pt x="15" y="10"/>
                      <a:pt x="15" y="12"/>
                      <a:pt x="13" y="12"/>
                    </a:cubicBezTo>
                    <a:cubicBezTo>
                      <a:pt x="10" y="13"/>
                      <a:pt x="5" y="13"/>
                      <a:pt x="1" y="14"/>
                    </a:cubicBezTo>
                    <a:cubicBezTo>
                      <a:pt x="1" y="14"/>
                      <a:pt x="0" y="15"/>
                      <a:pt x="0" y="15"/>
                    </a:cubicBezTo>
                    <a:cubicBezTo>
                      <a:pt x="6" y="15"/>
                      <a:pt x="12" y="15"/>
                      <a:pt x="19" y="15"/>
                    </a:cubicBezTo>
                    <a:cubicBezTo>
                      <a:pt x="17" y="16"/>
                      <a:pt x="16" y="16"/>
                      <a:pt x="15" y="16"/>
                    </a:cubicBezTo>
                    <a:cubicBezTo>
                      <a:pt x="32" y="15"/>
                      <a:pt x="49" y="13"/>
                      <a:pt x="65" y="10"/>
                    </a:cubicBezTo>
                    <a:cubicBezTo>
                      <a:pt x="72" y="9"/>
                      <a:pt x="84" y="5"/>
                      <a:pt x="94" y="5"/>
                    </a:cubicBezTo>
                    <a:cubicBezTo>
                      <a:pt x="96" y="5"/>
                      <a:pt x="98" y="5"/>
                      <a:pt x="99" y="5"/>
                    </a:cubicBezTo>
                    <a:cubicBezTo>
                      <a:pt x="100" y="5"/>
                      <a:pt x="100" y="5"/>
                      <a:pt x="100" y="5"/>
                    </a:cubicBezTo>
                    <a:cubicBezTo>
                      <a:pt x="101" y="4"/>
                      <a:pt x="104" y="4"/>
                      <a:pt x="106" y="4"/>
                    </a:cubicBezTo>
                    <a:cubicBezTo>
                      <a:pt x="105" y="3"/>
                      <a:pt x="104" y="3"/>
                      <a:pt x="103" y="2"/>
                    </a:cubicBezTo>
                    <a:cubicBezTo>
                      <a:pt x="101" y="1"/>
                      <a:pt x="101" y="0"/>
                      <a:pt x="100" y="0"/>
                    </a:cubicBezTo>
                  </a:path>
                </a:pathLst>
              </a:custGeom>
              <a:solidFill>
                <a:srgbClr val="B5AE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08" name="Freeform 2002">
                <a:extLst>
                  <a:ext uri="{FF2B5EF4-FFF2-40B4-BE49-F238E27FC236}">
                    <a16:creationId xmlns:a16="http://schemas.microsoft.com/office/drawing/2014/main" id="{626D14D3-910B-4200-95C1-85F956FF9ED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371" y="3834"/>
                <a:ext cx="139" cy="21"/>
              </a:xfrm>
              <a:custGeom>
                <a:avLst/>
                <a:gdLst>
                  <a:gd name="T0" fmla="*/ 2 w 113"/>
                  <a:gd name="T1" fmla="*/ 28 h 17"/>
                  <a:gd name="T2" fmla="*/ 0 w 113"/>
                  <a:gd name="T3" fmla="*/ 31 h 17"/>
                  <a:gd name="T4" fmla="*/ 11 w 113"/>
                  <a:gd name="T5" fmla="*/ 32 h 17"/>
                  <a:gd name="T6" fmla="*/ 41 w 113"/>
                  <a:gd name="T7" fmla="*/ 32 h 17"/>
                  <a:gd name="T8" fmla="*/ 2 w 113"/>
                  <a:gd name="T9" fmla="*/ 28 h 17"/>
                  <a:gd name="T10" fmla="*/ 242 w 113"/>
                  <a:gd name="T11" fmla="*/ 0 h 17"/>
                  <a:gd name="T12" fmla="*/ 241 w 113"/>
                  <a:gd name="T13" fmla="*/ 0 h 17"/>
                  <a:gd name="T14" fmla="*/ 232 w 113"/>
                  <a:gd name="T15" fmla="*/ 0 h 17"/>
                  <a:gd name="T16" fmla="*/ 228 w 113"/>
                  <a:gd name="T17" fmla="*/ 0 h 17"/>
                  <a:gd name="T18" fmla="*/ 219 w 113"/>
                  <a:gd name="T19" fmla="*/ 0 h 17"/>
                  <a:gd name="T20" fmla="*/ 216 w 113"/>
                  <a:gd name="T21" fmla="*/ 0 h 17"/>
                  <a:gd name="T22" fmla="*/ 192 w 113"/>
                  <a:gd name="T23" fmla="*/ 14 h 17"/>
                  <a:gd name="T24" fmla="*/ 180 w 113"/>
                  <a:gd name="T25" fmla="*/ 19 h 17"/>
                  <a:gd name="T26" fmla="*/ 165 w 113"/>
                  <a:gd name="T27" fmla="*/ 17 h 17"/>
                  <a:gd name="T28" fmla="*/ 153 w 113"/>
                  <a:gd name="T29" fmla="*/ 14 h 17"/>
                  <a:gd name="T30" fmla="*/ 123 w 113"/>
                  <a:gd name="T31" fmla="*/ 21 h 17"/>
                  <a:gd name="T32" fmla="*/ 107 w 113"/>
                  <a:gd name="T33" fmla="*/ 23 h 17"/>
                  <a:gd name="T34" fmla="*/ 93 w 113"/>
                  <a:gd name="T35" fmla="*/ 21 h 17"/>
                  <a:gd name="T36" fmla="*/ 62 w 113"/>
                  <a:gd name="T37" fmla="*/ 35 h 17"/>
                  <a:gd name="T38" fmla="*/ 71 w 113"/>
                  <a:gd name="T39" fmla="*/ 35 h 17"/>
                  <a:gd name="T40" fmla="*/ 93 w 113"/>
                  <a:gd name="T41" fmla="*/ 40 h 17"/>
                  <a:gd name="T42" fmla="*/ 97 w 113"/>
                  <a:gd name="T43" fmla="*/ 40 h 17"/>
                  <a:gd name="T44" fmla="*/ 139 w 113"/>
                  <a:gd name="T45" fmla="*/ 28 h 17"/>
                  <a:gd name="T46" fmla="*/ 170 w 113"/>
                  <a:gd name="T47" fmla="*/ 26 h 17"/>
                  <a:gd name="T48" fmla="*/ 202 w 113"/>
                  <a:gd name="T49" fmla="*/ 14 h 17"/>
                  <a:gd name="T50" fmla="*/ 258 w 113"/>
                  <a:gd name="T51" fmla="*/ 2 h 17"/>
                  <a:gd name="T52" fmla="*/ 242 w 113"/>
                  <a:gd name="T53" fmla="*/ 0 h 17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113" h="17">
                    <a:moveTo>
                      <a:pt x="2" y="12"/>
                    </a:moveTo>
                    <a:cubicBezTo>
                      <a:pt x="1" y="13"/>
                      <a:pt x="1" y="13"/>
                      <a:pt x="0" y="13"/>
                    </a:cubicBezTo>
                    <a:cubicBezTo>
                      <a:pt x="1" y="13"/>
                      <a:pt x="3" y="13"/>
                      <a:pt x="5" y="14"/>
                    </a:cubicBezTo>
                    <a:cubicBezTo>
                      <a:pt x="9" y="14"/>
                      <a:pt x="14" y="14"/>
                      <a:pt x="18" y="14"/>
                    </a:cubicBezTo>
                    <a:cubicBezTo>
                      <a:pt x="13" y="14"/>
                      <a:pt x="7" y="13"/>
                      <a:pt x="2" y="12"/>
                    </a:cubicBezTo>
                    <a:moveTo>
                      <a:pt x="106" y="0"/>
                    </a:moveTo>
                    <a:cubicBezTo>
                      <a:pt x="106" y="0"/>
                      <a:pt x="105" y="0"/>
                      <a:pt x="105" y="0"/>
                    </a:cubicBezTo>
                    <a:cubicBezTo>
                      <a:pt x="104" y="0"/>
                      <a:pt x="103" y="0"/>
                      <a:pt x="102" y="0"/>
                    </a:cubicBezTo>
                    <a:cubicBezTo>
                      <a:pt x="101" y="0"/>
                      <a:pt x="100" y="0"/>
                      <a:pt x="99" y="0"/>
                    </a:cubicBezTo>
                    <a:cubicBezTo>
                      <a:pt x="98" y="0"/>
                      <a:pt x="97" y="0"/>
                      <a:pt x="96" y="0"/>
                    </a:cubicBezTo>
                    <a:cubicBezTo>
                      <a:pt x="96" y="0"/>
                      <a:pt x="95" y="0"/>
                      <a:pt x="94" y="0"/>
                    </a:cubicBezTo>
                    <a:cubicBezTo>
                      <a:pt x="88" y="1"/>
                      <a:pt x="88" y="4"/>
                      <a:pt x="84" y="6"/>
                    </a:cubicBezTo>
                    <a:cubicBezTo>
                      <a:pt x="82" y="7"/>
                      <a:pt x="81" y="8"/>
                      <a:pt x="79" y="8"/>
                    </a:cubicBezTo>
                    <a:cubicBezTo>
                      <a:pt x="78" y="8"/>
                      <a:pt x="76" y="7"/>
                      <a:pt x="72" y="7"/>
                    </a:cubicBezTo>
                    <a:cubicBezTo>
                      <a:pt x="70" y="6"/>
                      <a:pt x="68" y="6"/>
                      <a:pt x="67" y="6"/>
                    </a:cubicBezTo>
                    <a:cubicBezTo>
                      <a:pt x="62" y="6"/>
                      <a:pt x="60" y="7"/>
                      <a:pt x="54" y="9"/>
                    </a:cubicBezTo>
                    <a:cubicBezTo>
                      <a:pt x="51" y="9"/>
                      <a:pt x="49" y="10"/>
                      <a:pt x="47" y="10"/>
                    </a:cubicBezTo>
                    <a:cubicBezTo>
                      <a:pt x="45" y="10"/>
                      <a:pt x="43" y="10"/>
                      <a:pt x="41" y="9"/>
                    </a:cubicBezTo>
                    <a:cubicBezTo>
                      <a:pt x="38" y="13"/>
                      <a:pt x="33" y="15"/>
                      <a:pt x="27" y="15"/>
                    </a:cubicBezTo>
                    <a:cubicBezTo>
                      <a:pt x="28" y="15"/>
                      <a:pt x="30" y="15"/>
                      <a:pt x="31" y="15"/>
                    </a:cubicBezTo>
                    <a:cubicBezTo>
                      <a:pt x="35" y="16"/>
                      <a:pt x="37" y="17"/>
                      <a:pt x="41" y="17"/>
                    </a:cubicBezTo>
                    <a:cubicBezTo>
                      <a:pt x="41" y="17"/>
                      <a:pt x="42" y="17"/>
                      <a:pt x="42" y="17"/>
                    </a:cubicBezTo>
                    <a:cubicBezTo>
                      <a:pt x="49" y="16"/>
                      <a:pt x="54" y="13"/>
                      <a:pt x="61" y="12"/>
                    </a:cubicBezTo>
                    <a:cubicBezTo>
                      <a:pt x="66" y="11"/>
                      <a:pt x="70" y="12"/>
                      <a:pt x="74" y="11"/>
                    </a:cubicBezTo>
                    <a:cubicBezTo>
                      <a:pt x="79" y="9"/>
                      <a:pt x="82" y="7"/>
                      <a:pt x="88" y="6"/>
                    </a:cubicBezTo>
                    <a:cubicBezTo>
                      <a:pt x="97" y="5"/>
                      <a:pt x="105" y="4"/>
                      <a:pt x="113" y="2"/>
                    </a:cubicBezTo>
                    <a:cubicBezTo>
                      <a:pt x="111" y="1"/>
                      <a:pt x="109" y="0"/>
                      <a:pt x="106" y="0"/>
                    </a:cubicBezTo>
                  </a:path>
                </a:pathLst>
              </a:custGeom>
              <a:solidFill>
                <a:srgbClr val="B5AE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09" name="Freeform 2003">
                <a:extLst>
                  <a:ext uri="{FF2B5EF4-FFF2-40B4-BE49-F238E27FC236}">
                    <a16:creationId xmlns:a16="http://schemas.microsoft.com/office/drawing/2014/main" id="{913CA5B0-DAF4-4DA7-AF38-CDCE905D1C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3" y="3831"/>
                <a:ext cx="129" cy="21"/>
              </a:xfrm>
              <a:custGeom>
                <a:avLst/>
                <a:gdLst>
                  <a:gd name="T0" fmla="*/ 237 w 104"/>
                  <a:gd name="T1" fmla="*/ 0 h 17"/>
                  <a:gd name="T2" fmla="*/ 223 w 104"/>
                  <a:gd name="T3" fmla="*/ 1 h 17"/>
                  <a:gd name="T4" fmla="*/ 220 w 104"/>
                  <a:gd name="T5" fmla="*/ 1 h 17"/>
                  <a:gd name="T6" fmla="*/ 207 w 104"/>
                  <a:gd name="T7" fmla="*/ 1 h 17"/>
                  <a:gd name="T8" fmla="*/ 140 w 104"/>
                  <a:gd name="T9" fmla="*/ 14 h 17"/>
                  <a:gd name="T10" fmla="*/ 21 w 104"/>
                  <a:gd name="T11" fmla="*/ 28 h 17"/>
                  <a:gd name="T12" fmla="*/ 0 w 104"/>
                  <a:gd name="T13" fmla="*/ 32 h 17"/>
                  <a:gd name="T14" fmla="*/ 38 w 104"/>
                  <a:gd name="T15" fmla="*/ 38 h 17"/>
                  <a:gd name="T16" fmla="*/ 58 w 104"/>
                  <a:gd name="T17" fmla="*/ 40 h 17"/>
                  <a:gd name="T18" fmla="*/ 92 w 104"/>
                  <a:gd name="T19" fmla="*/ 26 h 17"/>
                  <a:gd name="T20" fmla="*/ 107 w 104"/>
                  <a:gd name="T21" fmla="*/ 28 h 17"/>
                  <a:gd name="T22" fmla="*/ 124 w 104"/>
                  <a:gd name="T23" fmla="*/ 26 h 17"/>
                  <a:gd name="T24" fmla="*/ 154 w 104"/>
                  <a:gd name="T25" fmla="*/ 19 h 17"/>
                  <a:gd name="T26" fmla="*/ 166 w 104"/>
                  <a:gd name="T27" fmla="*/ 21 h 17"/>
                  <a:gd name="T28" fmla="*/ 184 w 104"/>
                  <a:gd name="T29" fmla="*/ 23 h 17"/>
                  <a:gd name="T30" fmla="*/ 196 w 104"/>
                  <a:gd name="T31" fmla="*/ 19 h 17"/>
                  <a:gd name="T32" fmla="*/ 217 w 104"/>
                  <a:gd name="T33" fmla="*/ 2 h 17"/>
                  <a:gd name="T34" fmla="*/ 223 w 104"/>
                  <a:gd name="T35" fmla="*/ 2 h 17"/>
                  <a:gd name="T36" fmla="*/ 229 w 104"/>
                  <a:gd name="T37" fmla="*/ 2 h 17"/>
                  <a:gd name="T38" fmla="*/ 237 w 104"/>
                  <a:gd name="T39" fmla="*/ 2 h 17"/>
                  <a:gd name="T40" fmla="*/ 244 w 104"/>
                  <a:gd name="T41" fmla="*/ 2 h 17"/>
                  <a:gd name="T42" fmla="*/ 246 w 104"/>
                  <a:gd name="T43" fmla="*/ 2 h 17"/>
                  <a:gd name="T44" fmla="*/ 237 w 104"/>
                  <a:gd name="T45" fmla="*/ 0 h 17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104" h="17">
                    <a:moveTo>
                      <a:pt x="100" y="0"/>
                    </a:moveTo>
                    <a:cubicBezTo>
                      <a:pt x="98" y="0"/>
                      <a:pt x="95" y="0"/>
                      <a:pt x="94" y="1"/>
                    </a:cubicBezTo>
                    <a:cubicBezTo>
                      <a:pt x="93" y="1"/>
                      <a:pt x="93" y="1"/>
                      <a:pt x="93" y="1"/>
                    </a:cubicBezTo>
                    <a:cubicBezTo>
                      <a:pt x="92" y="1"/>
                      <a:pt x="90" y="1"/>
                      <a:pt x="88" y="1"/>
                    </a:cubicBezTo>
                    <a:cubicBezTo>
                      <a:pt x="78" y="1"/>
                      <a:pt x="66" y="5"/>
                      <a:pt x="59" y="6"/>
                    </a:cubicBezTo>
                    <a:cubicBezTo>
                      <a:pt x="43" y="9"/>
                      <a:pt x="26" y="11"/>
                      <a:pt x="9" y="12"/>
                    </a:cubicBezTo>
                    <a:cubicBezTo>
                      <a:pt x="6" y="13"/>
                      <a:pt x="3" y="14"/>
                      <a:pt x="0" y="14"/>
                    </a:cubicBezTo>
                    <a:cubicBezTo>
                      <a:pt x="5" y="15"/>
                      <a:pt x="11" y="16"/>
                      <a:pt x="16" y="16"/>
                    </a:cubicBezTo>
                    <a:cubicBezTo>
                      <a:pt x="19" y="16"/>
                      <a:pt x="22" y="16"/>
                      <a:pt x="25" y="17"/>
                    </a:cubicBezTo>
                    <a:cubicBezTo>
                      <a:pt x="31" y="17"/>
                      <a:pt x="36" y="15"/>
                      <a:pt x="39" y="11"/>
                    </a:cubicBezTo>
                    <a:cubicBezTo>
                      <a:pt x="41" y="12"/>
                      <a:pt x="43" y="12"/>
                      <a:pt x="45" y="12"/>
                    </a:cubicBezTo>
                    <a:cubicBezTo>
                      <a:pt x="47" y="12"/>
                      <a:pt x="49" y="11"/>
                      <a:pt x="52" y="11"/>
                    </a:cubicBezTo>
                    <a:cubicBezTo>
                      <a:pt x="58" y="9"/>
                      <a:pt x="60" y="8"/>
                      <a:pt x="65" y="8"/>
                    </a:cubicBezTo>
                    <a:cubicBezTo>
                      <a:pt x="66" y="8"/>
                      <a:pt x="68" y="8"/>
                      <a:pt x="70" y="9"/>
                    </a:cubicBezTo>
                    <a:cubicBezTo>
                      <a:pt x="74" y="9"/>
                      <a:pt x="76" y="10"/>
                      <a:pt x="77" y="10"/>
                    </a:cubicBezTo>
                    <a:cubicBezTo>
                      <a:pt x="79" y="10"/>
                      <a:pt x="80" y="9"/>
                      <a:pt x="82" y="8"/>
                    </a:cubicBezTo>
                    <a:cubicBezTo>
                      <a:pt x="86" y="6"/>
                      <a:pt x="86" y="3"/>
                      <a:pt x="92" y="2"/>
                    </a:cubicBezTo>
                    <a:cubicBezTo>
                      <a:pt x="93" y="2"/>
                      <a:pt x="94" y="2"/>
                      <a:pt x="94" y="2"/>
                    </a:cubicBezTo>
                    <a:cubicBezTo>
                      <a:pt x="95" y="2"/>
                      <a:pt x="96" y="2"/>
                      <a:pt x="97" y="2"/>
                    </a:cubicBezTo>
                    <a:cubicBezTo>
                      <a:pt x="98" y="2"/>
                      <a:pt x="99" y="2"/>
                      <a:pt x="100" y="2"/>
                    </a:cubicBezTo>
                    <a:cubicBezTo>
                      <a:pt x="101" y="2"/>
                      <a:pt x="102" y="2"/>
                      <a:pt x="103" y="2"/>
                    </a:cubicBezTo>
                    <a:cubicBezTo>
                      <a:pt x="103" y="2"/>
                      <a:pt x="104" y="2"/>
                      <a:pt x="104" y="2"/>
                    </a:cubicBezTo>
                    <a:cubicBezTo>
                      <a:pt x="103" y="1"/>
                      <a:pt x="102" y="0"/>
                      <a:pt x="100" y="0"/>
                    </a:cubicBezTo>
                  </a:path>
                </a:pathLst>
              </a:custGeom>
              <a:solidFill>
                <a:srgbClr val="D1CD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10" name="Freeform 2004">
                <a:extLst>
                  <a:ext uri="{FF2B5EF4-FFF2-40B4-BE49-F238E27FC236}">
                    <a16:creationId xmlns:a16="http://schemas.microsoft.com/office/drawing/2014/main" id="{82D1A6B6-89FA-40C0-BA20-63D0128472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1" y="3851"/>
                <a:ext cx="16" cy="1"/>
              </a:xfrm>
              <a:custGeom>
                <a:avLst/>
                <a:gdLst>
                  <a:gd name="T0" fmla="*/ 31 w 13"/>
                  <a:gd name="T1" fmla="*/ 0 h 1"/>
                  <a:gd name="T2" fmla="*/ 0 w 13"/>
                  <a:gd name="T3" fmla="*/ 1 h 1"/>
                  <a:gd name="T4" fmla="*/ 9 w 13"/>
                  <a:gd name="T5" fmla="*/ 1 h 1"/>
                  <a:gd name="T6" fmla="*/ 21 w 13"/>
                  <a:gd name="T7" fmla="*/ 1 h 1"/>
                  <a:gd name="T8" fmla="*/ 31 w 13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">
                    <a:moveTo>
                      <a:pt x="13" y="0"/>
                    </a:moveTo>
                    <a:cubicBezTo>
                      <a:pt x="9" y="0"/>
                      <a:pt x="4" y="1"/>
                      <a:pt x="0" y="1"/>
                    </a:cubicBezTo>
                    <a:cubicBezTo>
                      <a:pt x="1" y="1"/>
                      <a:pt x="3" y="1"/>
                      <a:pt x="4" y="1"/>
                    </a:cubicBezTo>
                    <a:cubicBezTo>
                      <a:pt x="6" y="1"/>
                      <a:pt x="7" y="1"/>
                      <a:pt x="9" y="1"/>
                    </a:cubicBezTo>
                    <a:cubicBezTo>
                      <a:pt x="11" y="1"/>
                      <a:pt x="12" y="0"/>
                      <a:pt x="13" y="0"/>
                    </a:cubicBezTo>
                  </a:path>
                </a:pathLst>
              </a:custGeom>
              <a:solidFill>
                <a:srgbClr val="BBB6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11" name="Freeform 2005">
                <a:extLst>
                  <a:ext uri="{FF2B5EF4-FFF2-40B4-BE49-F238E27FC236}">
                    <a16:creationId xmlns:a16="http://schemas.microsoft.com/office/drawing/2014/main" id="{D96A1A42-5663-4BDE-A1A3-629158C24F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1" y="3823"/>
                <a:ext cx="15" cy="16"/>
              </a:xfrm>
              <a:custGeom>
                <a:avLst/>
                <a:gdLst>
                  <a:gd name="T0" fmla="*/ 8 w 12"/>
                  <a:gd name="T1" fmla="*/ 0 h 13"/>
                  <a:gd name="T2" fmla="*/ 23 w 12"/>
                  <a:gd name="T3" fmla="*/ 31 h 13"/>
                  <a:gd name="T4" fmla="*/ 25 w 12"/>
                  <a:gd name="T5" fmla="*/ 31 h 13"/>
                  <a:gd name="T6" fmla="*/ 30 w 12"/>
                  <a:gd name="T7" fmla="*/ 17 h 13"/>
                  <a:gd name="T8" fmla="*/ 30 w 12"/>
                  <a:gd name="T9" fmla="*/ 18 h 13"/>
                  <a:gd name="T10" fmla="*/ 18 w 12"/>
                  <a:gd name="T11" fmla="*/ 21 h 13"/>
                  <a:gd name="T12" fmla="*/ 8 w 12"/>
                  <a:gd name="T13" fmla="*/ 0 h 13"/>
                  <a:gd name="T14" fmla="*/ 8 w 12"/>
                  <a:gd name="T15" fmla="*/ 0 h 1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2" h="13">
                    <a:moveTo>
                      <a:pt x="3" y="0"/>
                    </a:moveTo>
                    <a:cubicBezTo>
                      <a:pt x="0" y="4"/>
                      <a:pt x="1" y="13"/>
                      <a:pt x="9" y="13"/>
                    </a:cubicBezTo>
                    <a:cubicBezTo>
                      <a:pt x="9" y="13"/>
                      <a:pt x="9" y="13"/>
                      <a:pt x="10" y="13"/>
                    </a:cubicBezTo>
                    <a:cubicBezTo>
                      <a:pt x="11" y="13"/>
                      <a:pt x="12" y="10"/>
                      <a:pt x="12" y="7"/>
                    </a:cubicBezTo>
                    <a:cubicBezTo>
                      <a:pt x="12" y="7"/>
                      <a:pt x="12" y="8"/>
                      <a:pt x="12" y="8"/>
                    </a:cubicBezTo>
                    <a:cubicBezTo>
                      <a:pt x="10" y="9"/>
                      <a:pt x="8" y="9"/>
                      <a:pt x="7" y="9"/>
                    </a:cubicBezTo>
                    <a:cubicBezTo>
                      <a:pt x="2" y="9"/>
                      <a:pt x="2" y="4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796F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12" name="Freeform 2006">
                <a:extLst>
                  <a:ext uri="{FF2B5EF4-FFF2-40B4-BE49-F238E27FC236}">
                    <a16:creationId xmlns:a16="http://schemas.microsoft.com/office/drawing/2014/main" id="{3A1CFC33-A899-4D3A-914E-5DEDF46C82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3" y="3823"/>
                <a:ext cx="13" cy="11"/>
              </a:xfrm>
              <a:custGeom>
                <a:avLst/>
                <a:gdLst>
                  <a:gd name="T0" fmla="*/ 1 w 10"/>
                  <a:gd name="T1" fmla="*/ 0 h 9"/>
                  <a:gd name="T2" fmla="*/ 16 w 10"/>
                  <a:gd name="T3" fmla="*/ 20 h 9"/>
                  <a:gd name="T4" fmla="*/ 29 w 10"/>
                  <a:gd name="T5" fmla="*/ 18 h 9"/>
                  <a:gd name="T6" fmla="*/ 29 w 10"/>
                  <a:gd name="T7" fmla="*/ 16 h 9"/>
                  <a:gd name="T8" fmla="*/ 27 w 10"/>
                  <a:gd name="T9" fmla="*/ 2 h 9"/>
                  <a:gd name="T10" fmla="*/ 21 w 10"/>
                  <a:gd name="T11" fmla="*/ 2 h 9"/>
                  <a:gd name="T12" fmla="*/ 17 w 10"/>
                  <a:gd name="T13" fmla="*/ 2 h 9"/>
                  <a:gd name="T14" fmla="*/ 1 w 10"/>
                  <a:gd name="T15" fmla="*/ 0 h 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0" h="9">
                    <a:moveTo>
                      <a:pt x="1" y="0"/>
                    </a:moveTo>
                    <a:cubicBezTo>
                      <a:pt x="0" y="4"/>
                      <a:pt x="0" y="9"/>
                      <a:pt x="5" y="9"/>
                    </a:cubicBezTo>
                    <a:cubicBezTo>
                      <a:pt x="6" y="9"/>
                      <a:pt x="8" y="9"/>
                      <a:pt x="10" y="8"/>
                    </a:cubicBezTo>
                    <a:cubicBezTo>
                      <a:pt x="10" y="8"/>
                      <a:pt x="10" y="7"/>
                      <a:pt x="10" y="7"/>
                    </a:cubicBezTo>
                    <a:cubicBezTo>
                      <a:pt x="10" y="6"/>
                      <a:pt x="10" y="4"/>
                      <a:pt x="9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3" y="2"/>
                      <a:pt x="2" y="1"/>
                      <a:pt x="1" y="0"/>
                    </a:cubicBezTo>
                  </a:path>
                </a:pathLst>
              </a:custGeom>
              <a:solidFill>
                <a:srgbClr val="A9A2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13" name="Freeform 2007">
                <a:extLst>
                  <a:ext uri="{FF2B5EF4-FFF2-40B4-BE49-F238E27FC236}">
                    <a16:creationId xmlns:a16="http://schemas.microsoft.com/office/drawing/2014/main" id="{05AFEDCD-F7A8-49BB-BE3A-5E0BDD02DE4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335" y="3819"/>
                <a:ext cx="8" cy="4"/>
              </a:xfrm>
              <a:custGeom>
                <a:avLst/>
                <a:gdLst>
                  <a:gd name="T0" fmla="*/ 0 w 7"/>
                  <a:gd name="T1" fmla="*/ 7 h 3"/>
                  <a:gd name="T2" fmla="*/ 0 w 7"/>
                  <a:gd name="T3" fmla="*/ 9 h 3"/>
                  <a:gd name="T4" fmla="*/ 0 w 7"/>
                  <a:gd name="T5" fmla="*/ 9 h 3"/>
                  <a:gd name="T6" fmla="*/ 0 w 7"/>
                  <a:gd name="T7" fmla="*/ 7 h 3"/>
                  <a:gd name="T8" fmla="*/ 1 w 7"/>
                  <a:gd name="T9" fmla="*/ 1 h 3"/>
                  <a:gd name="T10" fmla="*/ 1 w 7"/>
                  <a:gd name="T11" fmla="*/ 1 h 3"/>
                  <a:gd name="T12" fmla="*/ 0 w 7"/>
                  <a:gd name="T13" fmla="*/ 7 h 3"/>
                  <a:gd name="T14" fmla="*/ 1 w 7"/>
                  <a:gd name="T15" fmla="*/ 1 h 3"/>
                  <a:gd name="T16" fmla="*/ 2 w 7"/>
                  <a:gd name="T17" fmla="*/ 0 h 3"/>
                  <a:gd name="T18" fmla="*/ 1 w 7"/>
                  <a:gd name="T19" fmla="*/ 1 h 3"/>
                  <a:gd name="T20" fmla="*/ 1 w 7"/>
                  <a:gd name="T21" fmla="*/ 1 h 3"/>
                  <a:gd name="T22" fmla="*/ 11 w 7"/>
                  <a:gd name="T23" fmla="*/ 7 h 3"/>
                  <a:gd name="T24" fmla="*/ 9 w 7"/>
                  <a:gd name="T25" fmla="*/ 1 h 3"/>
                  <a:gd name="T26" fmla="*/ 2 w 7"/>
                  <a:gd name="T27" fmla="*/ 0 h 3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7" h="3">
                    <a:moveTo>
                      <a:pt x="0" y="2"/>
                    </a:moveTo>
                    <a:cubicBezTo>
                      <a:pt x="0" y="2"/>
                      <a:pt x="0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2"/>
                    </a:cubicBezTo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1"/>
                      <a:pt x="1" y="1"/>
                    </a:cubicBezTo>
                    <a:moveTo>
                      <a:pt x="2" y="0"/>
                    </a:moveTo>
                    <a:cubicBezTo>
                      <a:pt x="2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3" y="1"/>
                      <a:pt x="5" y="1"/>
                      <a:pt x="7" y="2"/>
                    </a:cubicBezTo>
                    <a:cubicBezTo>
                      <a:pt x="7" y="1"/>
                      <a:pt x="6" y="1"/>
                      <a:pt x="5" y="1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A9A2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14" name="Freeform 2008">
                <a:extLst>
                  <a:ext uri="{FF2B5EF4-FFF2-40B4-BE49-F238E27FC236}">
                    <a16:creationId xmlns:a16="http://schemas.microsoft.com/office/drawing/2014/main" id="{581986D5-EE73-4760-8D8F-BCBF91E1E7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5" y="3820"/>
                <a:ext cx="10" cy="5"/>
              </a:xfrm>
              <a:custGeom>
                <a:avLst/>
                <a:gdLst>
                  <a:gd name="T0" fmla="*/ 1 w 8"/>
                  <a:gd name="T1" fmla="*/ 0 h 4"/>
                  <a:gd name="T2" fmla="*/ 1 w 8"/>
                  <a:gd name="T3" fmla="*/ 0 h 4"/>
                  <a:gd name="T4" fmla="*/ 1 w 8"/>
                  <a:gd name="T5" fmla="*/ 0 h 4"/>
                  <a:gd name="T6" fmla="*/ 0 w 8"/>
                  <a:gd name="T7" fmla="*/ 1 h 4"/>
                  <a:gd name="T8" fmla="*/ 1 w 8"/>
                  <a:gd name="T9" fmla="*/ 0 h 4"/>
                  <a:gd name="T10" fmla="*/ 0 w 8"/>
                  <a:gd name="T11" fmla="*/ 1 h 4"/>
                  <a:gd name="T12" fmla="*/ 0 w 8"/>
                  <a:gd name="T13" fmla="*/ 6 h 4"/>
                  <a:gd name="T14" fmla="*/ 13 w 8"/>
                  <a:gd name="T15" fmla="*/ 10 h 4"/>
                  <a:gd name="T16" fmla="*/ 16 w 8"/>
                  <a:gd name="T17" fmla="*/ 10 h 4"/>
                  <a:gd name="T18" fmla="*/ 20 w 8"/>
                  <a:gd name="T19" fmla="*/ 10 h 4"/>
                  <a:gd name="T20" fmla="*/ 18 w 8"/>
                  <a:gd name="T21" fmla="*/ 1 h 4"/>
                  <a:gd name="T22" fmla="*/ 1 w 8"/>
                  <a:gd name="T23" fmla="*/ 0 h 4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8" h="4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1" y="3"/>
                      <a:pt x="2" y="4"/>
                      <a:pt x="5" y="4"/>
                    </a:cubicBezTo>
                    <a:cubicBezTo>
                      <a:pt x="5" y="4"/>
                      <a:pt x="6" y="4"/>
                      <a:pt x="6" y="4"/>
                    </a:cubicBezTo>
                    <a:cubicBezTo>
                      <a:pt x="7" y="4"/>
                      <a:pt x="8" y="4"/>
                      <a:pt x="8" y="4"/>
                    </a:cubicBezTo>
                    <a:cubicBezTo>
                      <a:pt x="8" y="3"/>
                      <a:pt x="8" y="2"/>
                      <a:pt x="7" y="1"/>
                    </a:cubicBezTo>
                    <a:cubicBezTo>
                      <a:pt x="5" y="0"/>
                      <a:pt x="3" y="0"/>
                      <a:pt x="1" y="0"/>
                    </a:cubicBezTo>
                  </a:path>
                </a:pathLst>
              </a:custGeom>
              <a:solidFill>
                <a:srgbClr val="CAC5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15" name="Freeform 2009">
                <a:extLst>
                  <a:ext uri="{FF2B5EF4-FFF2-40B4-BE49-F238E27FC236}">
                    <a16:creationId xmlns:a16="http://schemas.microsoft.com/office/drawing/2014/main" id="{2C5FB074-9DD6-46DE-86D7-8A1C2ECED5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6" y="3826"/>
                <a:ext cx="17" cy="8"/>
              </a:xfrm>
              <a:custGeom>
                <a:avLst/>
                <a:gdLst>
                  <a:gd name="T0" fmla="*/ 7 w 14"/>
                  <a:gd name="T1" fmla="*/ 0 h 6"/>
                  <a:gd name="T2" fmla="*/ 1 w 14"/>
                  <a:gd name="T3" fmla="*/ 0 h 6"/>
                  <a:gd name="T4" fmla="*/ 13 w 14"/>
                  <a:gd name="T5" fmla="*/ 16 h 6"/>
                  <a:gd name="T6" fmla="*/ 18 w 14"/>
                  <a:gd name="T7" fmla="*/ 20 h 6"/>
                  <a:gd name="T8" fmla="*/ 28 w 14"/>
                  <a:gd name="T9" fmla="*/ 7 h 6"/>
                  <a:gd name="T10" fmla="*/ 16 w 14"/>
                  <a:gd name="T11" fmla="*/ 9 h 6"/>
                  <a:gd name="T12" fmla="*/ 16 w 14"/>
                  <a:gd name="T13" fmla="*/ 9 h 6"/>
                  <a:gd name="T14" fmla="*/ 7 w 14"/>
                  <a:gd name="T15" fmla="*/ 0 h 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4" h="6">
                    <a:moveTo>
                      <a:pt x="3" y="0"/>
                    </a:moveTo>
                    <a:cubicBezTo>
                      <a:pt x="3" y="0"/>
                      <a:pt x="2" y="0"/>
                      <a:pt x="1" y="0"/>
                    </a:cubicBezTo>
                    <a:cubicBezTo>
                      <a:pt x="0" y="3"/>
                      <a:pt x="0" y="5"/>
                      <a:pt x="6" y="5"/>
                    </a:cubicBezTo>
                    <a:cubicBezTo>
                      <a:pt x="7" y="5"/>
                      <a:pt x="7" y="6"/>
                      <a:pt x="8" y="6"/>
                    </a:cubicBezTo>
                    <a:cubicBezTo>
                      <a:pt x="13" y="6"/>
                      <a:pt x="14" y="4"/>
                      <a:pt x="13" y="2"/>
                    </a:cubicBezTo>
                    <a:cubicBezTo>
                      <a:pt x="11" y="3"/>
                      <a:pt x="8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4" y="3"/>
                      <a:pt x="4" y="1"/>
                      <a:pt x="3" y="0"/>
                    </a:cubicBezTo>
                  </a:path>
                </a:pathLst>
              </a:custGeom>
              <a:solidFill>
                <a:srgbClr val="796F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16" name="Freeform 2010">
                <a:extLst>
                  <a:ext uri="{FF2B5EF4-FFF2-40B4-BE49-F238E27FC236}">
                    <a16:creationId xmlns:a16="http://schemas.microsoft.com/office/drawing/2014/main" id="{74611961-6C9A-4B8B-83D4-75A35328EB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7" y="3824"/>
                <a:ext cx="2" cy="2"/>
              </a:xfrm>
              <a:custGeom>
                <a:avLst/>
                <a:gdLst>
                  <a:gd name="T0" fmla="*/ 1 w 2"/>
                  <a:gd name="T1" fmla="*/ 0 h 2"/>
                  <a:gd name="T2" fmla="*/ 0 w 2"/>
                  <a:gd name="T3" fmla="*/ 2 h 2"/>
                  <a:gd name="T4" fmla="*/ 2 w 2"/>
                  <a:gd name="T5" fmla="*/ 2 h 2"/>
                  <a:gd name="T6" fmla="*/ 2 w 2"/>
                  <a:gd name="T7" fmla="*/ 0 h 2"/>
                  <a:gd name="T8" fmla="*/ 1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1" y="2"/>
                      <a:pt x="2" y="2"/>
                      <a:pt x="2" y="2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solidFill>
                <a:srgbClr val="A9A2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17" name="Freeform 2011">
                <a:extLst>
                  <a:ext uri="{FF2B5EF4-FFF2-40B4-BE49-F238E27FC236}">
                    <a16:creationId xmlns:a16="http://schemas.microsoft.com/office/drawing/2014/main" id="{BF5A5DF7-FE73-450E-9BF7-41167BF4B1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9" y="3825"/>
                <a:ext cx="13" cy="5"/>
              </a:xfrm>
              <a:custGeom>
                <a:avLst/>
                <a:gdLst>
                  <a:gd name="T0" fmla="*/ 12 w 10"/>
                  <a:gd name="T1" fmla="*/ 0 h 4"/>
                  <a:gd name="T2" fmla="*/ 0 w 10"/>
                  <a:gd name="T3" fmla="*/ 1 h 4"/>
                  <a:gd name="T4" fmla="*/ 12 w 10"/>
                  <a:gd name="T5" fmla="*/ 10 h 4"/>
                  <a:gd name="T6" fmla="*/ 12 w 10"/>
                  <a:gd name="T7" fmla="*/ 10 h 4"/>
                  <a:gd name="T8" fmla="*/ 29 w 10"/>
                  <a:gd name="T9" fmla="*/ 8 h 4"/>
                  <a:gd name="T10" fmla="*/ 22 w 10"/>
                  <a:gd name="T11" fmla="*/ 0 h 4"/>
                  <a:gd name="T12" fmla="*/ 22 w 10"/>
                  <a:gd name="T13" fmla="*/ 0 h 4"/>
                  <a:gd name="T14" fmla="*/ 21 w 10"/>
                  <a:gd name="T15" fmla="*/ 0 h 4"/>
                  <a:gd name="T16" fmla="*/ 12 w 10"/>
                  <a:gd name="T17" fmla="*/ 0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0" h="4">
                    <a:moveTo>
                      <a:pt x="4" y="0"/>
                    </a:moveTo>
                    <a:cubicBezTo>
                      <a:pt x="3" y="0"/>
                      <a:pt x="1" y="0"/>
                      <a:pt x="0" y="1"/>
                    </a:cubicBezTo>
                    <a:cubicBezTo>
                      <a:pt x="1" y="2"/>
                      <a:pt x="1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4"/>
                      <a:pt x="8" y="4"/>
                      <a:pt x="10" y="3"/>
                    </a:cubicBezTo>
                    <a:cubicBezTo>
                      <a:pt x="10" y="2"/>
                      <a:pt x="9" y="1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0"/>
                      <a:pt x="5" y="0"/>
                      <a:pt x="4" y="0"/>
                    </a:cubicBezTo>
                  </a:path>
                </a:pathLst>
              </a:custGeom>
              <a:solidFill>
                <a:srgbClr val="A9A2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2264" name="Group 2012">
              <a:extLst>
                <a:ext uri="{FF2B5EF4-FFF2-40B4-BE49-F238E27FC236}">
                  <a16:creationId xmlns:a16="http://schemas.microsoft.com/office/drawing/2014/main" id="{BDC28879-6808-4AEF-ADE6-7A1F3EDBC5D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375" y="3458"/>
              <a:ext cx="1245" cy="466"/>
              <a:chOff x="1375" y="3458"/>
              <a:chExt cx="1245" cy="466"/>
            </a:xfrm>
          </p:grpSpPr>
          <p:sp>
            <p:nvSpPr>
              <p:cNvPr id="32418" name="Freeform 2013">
                <a:extLst>
                  <a:ext uri="{FF2B5EF4-FFF2-40B4-BE49-F238E27FC236}">
                    <a16:creationId xmlns:a16="http://schemas.microsoft.com/office/drawing/2014/main" id="{9834B441-BA98-4D2E-9C53-8C0289D29F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9" y="3824"/>
                <a:ext cx="5" cy="2"/>
              </a:xfrm>
              <a:custGeom>
                <a:avLst/>
                <a:gdLst>
                  <a:gd name="T0" fmla="*/ 0 w 4"/>
                  <a:gd name="T1" fmla="*/ 0 h 2"/>
                  <a:gd name="T2" fmla="*/ 0 w 4"/>
                  <a:gd name="T3" fmla="*/ 2 h 2"/>
                  <a:gd name="T4" fmla="*/ 10 w 4"/>
                  <a:gd name="T5" fmla="*/ 1 h 2"/>
                  <a:gd name="T6" fmla="*/ 6 w 4"/>
                  <a:gd name="T7" fmla="*/ 0 h 2"/>
                  <a:gd name="T8" fmla="*/ 0 w 4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2">
                    <a:moveTo>
                      <a:pt x="0" y="0"/>
                    </a:moveTo>
                    <a:cubicBezTo>
                      <a:pt x="0" y="0"/>
                      <a:pt x="0" y="1"/>
                      <a:pt x="0" y="2"/>
                    </a:cubicBezTo>
                    <a:cubicBezTo>
                      <a:pt x="1" y="1"/>
                      <a:pt x="3" y="1"/>
                      <a:pt x="4" y="1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2" y="0"/>
                      <a:pt x="1" y="0"/>
                      <a:pt x="0" y="0"/>
                    </a:cubicBezTo>
                  </a:path>
                </a:pathLst>
              </a:custGeom>
              <a:solidFill>
                <a:srgbClr val="CAC5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419" name="Freeform 2014">
                <a:extLst>
                  <a:ext uri="{FF2B5EF4-FFF2-40B4-BE49-F238E27FC236}">
                    <a16:creationId xmlns:a16="http://schemas.microsoft.com/office/drawing/2014/main" id="{3DEFCC11-39C7-4AE4-9A9E-F4E52966379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358" y="3820"/>
                <a:ext cx="3" cy="4"/>
              </a:xfrm>
              <a:custGeom>
                <a:avLst/>
                <a:gdLst>
                  <a:gd name="T0" fmla="*/ 8 w 2"/>
                  <a:gd name="T1" fmla="*/ 1 h 3"/>
                  <a:gd name="T2" fmla="*/ 0 w 2"/>
                  <a:gd name="T3" fmla="*/ 1 h 3"/>
                  <a:gd name="T4" fmla="*/ 0 w 2"/>
                  <a:gd name="T5" fmla="*/ 9 h 3"/>
                  <a:gd name="T6" fmla="*/ 8 w 2"/>
                  <a:gd name="T7" fmla="*/ 9 h 3"/>
                  <a:gd name="T8" fmla="*/ 8 w 2"/>
                  <a:gd name="T9" fmla="*/ 1 h 3"/>
                  <a:gd name="T10" fmla="*/ 12 w 2"/>
                  <a:gd name="T11" fmla="*/ 0 h 3"/>
                  <a:gd name="T12" fmla="*/ 8 w 2"/>
                  <a:gd name="T13" fmla="*/ 1 h 3"/>
                  <a:gd name="T14" fmla="*/ 8 w 2"/>
                  <a:gd name="T15" fmla="*/ 1 h 3"/>
                  <a:gd name="T16" fmla="*/ 12 w 2"/>
                  <a:gd name="T17" fmla="*/ 1 h 3"/>
                  <a:gd name="T18" fmla="*/ 12 w 2"/>
                  <a:gd name="T19" fmla="*/ 0 h 3"/>
                  <a:gd name="T20" fmla="*/ 0 w 2"/>
                  <a:gd name="T21" fmla="*/ 0 h 3"/>
                  <a:gd name="T22" fmla="*/ 0 w 2"/>
                  <a:gd name="T23" fmla="*/ 1 h 3"/>
                  <a:gd name="T24" fmla="*/ 8 w 2"/>
                  <a:gd name="T25" fmla="*/ 1 h 3"/>
                  <a:gd name="T26" fmla="*/ 8 w 2"/>
                  <a:gd name="T27" fmla="*/ 0 h 3"/>
                  <a:gd name="T28" fmla="*/ 0 w 2"/>
                  <a:gd name="T29" fmla="*/ 0 h 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2" h="3">
                    <a:moveTo>
                      <a:pt x="1" y="1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1" y="1"/>
                      <a:pt x="0" y="2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1"/>
                      <a:pt x="1" y="1"/>
                    </a:cubicBezTo>
                    <a:moveTo>
                      <a:pt x="2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CAC5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420" name="Freeform 2015">
                <a:extLst>
                  <a:ext uri="{FF2B5EF4-FFF2-40B4-BE49-F238E27FC236}">
                    <a16:creationId xmlns:a16="http://schemas.microsoft.com/office/drawing/2014/main" id="{6BE67216-7E67-480A-BE0C-59753AB41A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9" y="3820"/>
                <a:ext cx="2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6 w 1"/>
                  <a:gd name="T5" fmla="*/ 0 h 1"/>
                  <a:gd name="T6" fmla="*/ 0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DFDB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421" name="Freeform 2016">
                <a:extLst>
                  <a:ext uri="{FF2B5EF4-FFF2-40B4-BE49-F238E27FC236}">
                    <a16:creationId xmlns:a16="http://schemas.microsoft.com/office/drawing/2014/main" id="{CED0FA2B-C6B5-4885-9D04-759A64CCAA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4" y="3823"/>
                <a:ext cx="5" cy="2"/>
              </a:xfrm>
              <a:custGeom>
                <a:avLst/>
                <a:gdLst>
                  <a:gd name="T0" fmla="*/ 6 w 4"/>
                  <a:gd name="T1" fmla="*/ 0 h 2"/>
                  <a:gd name="T2" fmla="*/ 0 w 4"/>
                  <a:gd name="T3" fmla="*/ 2 h 2"/>
                  <a:gd name="T4" fmla="*/ 8 w 4"/>
                  <a:gd name="T5" fmla="*/ 2 h 2"/>
                  <a:gd name="T6" fmla="*/ 10 w 4"/>
                  <a:gd name="T7" fmla="*/ 2 h 2"/>
                  <a:gd name="T8" fmla="*/ 10 w 4"/>
                  <a:gd name="T9" fmla="*/ 2 h 2"/>
                  <a:gd name="T10" fmla="*/ 6 w 4"/>
                  <a:gd name="T11" fmla="*/ 0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" h="2">
                    <a:moveTo>
                      <a:pt x="2" y="0"/>
                    </a:moveTo>
                    <a:cubicBezTo>
                      <a:pt x="1" y="1"/>
                      <a:pt x="0" y="1"/>
                      <a:pt x="0" y="2"/>
                    </a:cubicBezTo>
                    <a:cubicBezTo>
                      <a:pt x="1" y="2"/>
                      <a:pt x="2" y="2"/>
                      <a:pt x="3" y="2"/>
                    </a:cubicBezTo>
                    <a:cubicBezTo>
                      <a:pt x="3" y="2"/>
                      <a:pt x="3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1"/>
                      <a:pt x="3" y="1"/>
                      <a:pt x="2" y="0"/>
                    </a:cubicBezTo>
                  </a:path>
                </a:pathLst>
              </a:custGeom>
              <a:solidFill>
                <a:srgbClr val="CAC5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422" name="Freeform 2017">
                <a:extLst>
                  <a:ext uri="{FF2B5EF4-FFF2-40B4-BE49-F238E27FC236}">
                    <a16:creationId xmlns:a16="http://schemas.microsoft.com/office/drawing/2014/main" id="{C8D5697F-5CD4-49F7-8BCA-EE179F65EDE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358" y="3821"/>
                <a:ext cx="9" cy="4"/>
              </a:xfrm>
              <a:custGeom>
                <a:avLst/>
                <a:gdLst>
                  <a:gd name="T0" fmla="*/ 1 w 7"/>
                  <a:gd name="T1" fmla="*/ 0 h 3"/>
                  <a:gd name="T2" fmla="*/ 0 w 7"/>
                  <a:gd name="T3" fmla="*/ 0 h 3"/>
                  <a:gd name="T4" fmla="*/ 0 w 7"/>
                  <a:gd name="T5" fmla="*/ 0 h 3"/>
                  <a:gd name="T6" fmla="*/ 1 w 7"/>
                  <a:gd name="T7" fmla="*/ 0 h 3"/>
                  <a:gd name="T8" fmla="*/ 1 w 7"/>
                  <a:gd name="T9" fmla="*/ 0 h 3"/>
                  <a:gd name="T10" fmla="*/ 6 w 7"/>
                  <a:gd name="T11" fmla="*/ 0 h 3"/>
                  <a:gd name="T12" fmla="*/ 1 w 7"/>
                  <a:gd name="T13" fmla="*/ 0 h 3"/>
                  <a:gd name="T14" fmla="*/ 1 w 7"/>
                  <a:gd name="T15" fmla="*/ 7 h 3"/>
                  <a:gd name="T16" fmla="*/ 8 w 7"/>
                  <a:gd name="T17" fmla="*/ 7 h 3"/>
                  <a:gd name="T18" fmla="*/ 13 w 7"/>
                  <a:gd name="T19" fmla="*/ 9 h 3"/>
                  <a:gd name="T20" fmla="*/ 19 w 7"/>
                  <a:gd name="T21" fmla="*/ 1 h 3"/>
                  <a:gd name="T22" fmla="*/ 19 w 7"/>
                  <a:gd name="T23" fmla="*/ 1 h 3"/>
                  <a:gd name="T24" fmla="*/ 6 w 7"/>
                  <a:gd name="T25" fmla="*/ 0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7" h="3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moveTo>
                      <a:pt x="2" y="0"/>
                    </a:move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2"/>
                    </a:cubicBezTo>
                    <a:cubicBezTo>
                      <a:pt x="2" y="2"/>
                      <a:pt x="3" y="2"/>
                      <a:pt x="3" y="2"/>
                    </a:cubicBezTo>
                    <a:cubicBezTo>
                      <a:pt x="4" y="2"/>
                      <a:pt x="4" y="2"/>
                      <a:pt x="5" y="3"/>
                    </a:cubicBezTo>
                    <a:cubicBezTo>
                      <a:pt x="5" y="2"/>
                      <a:pt x="6" y="2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DFDB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423" name="Freeform 2018">
                <a:extLst>
                  <a:ext uri="{FF2B5EF4-FFF2-40B4-BE49-F238E27FC236}">
                    <a16:creationId xmlns:a16="http://schemas.microsoft.com/office/drawing/2014/main" id="{47645AFA-C181-4F05-9848-3585111BED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3" y="3825"/>
                <a:ext cx="14" cy="5"/>
              </a:xfrm>
              <a:custGeom>
                <a:avLst/>
                <a:gdLst>
                  <a:gd name="T0" fmla="*/ 28 w 11"/>
                  <a:gd name="T1" fmla="*/ 0 h 4"/>
                  <a:gd name="T2" fmla="*/ 28 w 11"/>
                  <a:gd name="T3" fmla="*/ 0 h 4"/>
                  <a:gd name="T4" fmla="*/ 10 w 11"/>
                  <a:gd name="T5" fmla="*/ 6 h 4"/>
                  <a:gd name="T6" fmla="*/ 0 w 11"/>
                  <a:gd name="T7" fmla="*/ 0 h 4"/>
                  <a:gd name="T8" fmla="*/ 17 w 11"/>
                  <a:gd name="T9" fmla="*/ 10 h 4"/>
                  <a:gd name="T10" fmla="*/ 18 w 11"/>
                  <a:gd name="T11" fmla="*/ 10 h 4"/>
                  <a:gd name="T12" fmla="*/ 28 w 11"/>
                  <a:gd name="T13" fmla="*/ 0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4">
                    <a:moveTo>
                      <a:pt x="10" y="0"/>
                    </a:moveTo>
                    <a:cubicBezTo>
                      <a:pt x="10" y="0"/>
                      <a:pt x="10" y="0"/>
                      <a:pt x="10" y="0"/>
                    </a:cubicBezTo>
                    <a:cubicBezTo>
                      <a:pt x="7" y="1"/>
                      <a:pt x="6" y="2"/>
                      <a:pt x="4" y="2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1" y="2"/>
                      <a:pt x="2" y="4"/>
                      <a:pt x="6" y="4"/>
                    </a:cubicBezTo>
                    <a:cubicBezTo>
                      <a:pt x="6" y="4"/>
                      <a:pt x="6" y="4"/>
                      <a:pt x="7" y="4"/>
                    </a:cubicBezTo>
                    <a:cubicBezTo>
                      <a:pt x="11" y="4"/>
                      <a:pt x="11" y="2"/>
                      <a:pt x="10" y="0"/>
                    </a:cubicBezTo>
                  </a:path>
                </a:pathLst>
              </a:custGeom>
              <a:solidFill>
                <a:srgbClr val="796F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424" name="Freeform 2019">
                <a:extLst>
                  <a:ext uri="{FF2B5EF4-FFF2-40B4-BE49-F238E27FC236}">
                    <a16:creationId xmlns:a16="http://schemas.microsoft.com/office/drawing/2014/main" id="{BA12F814-0641-4FA3-91B7-20000794A1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3" y="3821"/>
                <a:ext cx="12" cy="7"/>
              </a:xfrm>
              <a:custGeom>
                <a:avLst/>
                <a:gdLst>
                  <a:gd name="T0" fmla="*/ 1 w 10"/>
                  <a:gd name="T1" fmla="*/ 0 h 5"/>
                  <a:gd name="T2" fmla="*/ 0 w 10"/>
                  <a:gd name="T3" fmla="*/ 11 h 5"/>
                  <a:gd name="T4" fmla="*/ 8 w 10"/>
                  <a:gd name="T5" fmla="*/ 20 h 5"/>
                  <a:gd name="T6" fmla="*/ 20 w 10"/>
                  <a:gd name="T7" fmla="*/ 11 h 5"/>
                  <a:gd name="T8" fmla="*/ 20 w 10"/>
                  <a:gd name="T9" fmla="*/ 11 h 5"/>
                  <a:gd name="T10" fmla="*/ 19 w 10"/>
                  <a:gd name="T11" fmla="*/ 8 h 5"/>
                  <a:gd name="T12" fmla="*/ 12 w 10"/>
                  <a:gd name="T13" fmla="*/ 1 h 5"/>
                  <a:gd name="T14" fmla="*/ 1 w 10"/>
                  <a:gd name="T15" fmla="*/ 0 h 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0" h="5">
                    <a:moveTo>
                      <a:pt x="1" y="0"/>
                    </a:moveTo>
                    <a:cubicBezTo>
                      <a:pt x="0" y="1"/>
                      <a:pt x="0" y="2"/>
                      <a:pt x="0" y="3"/>
                    </a:cubicBezTo>
                    <a:cubicBezTo>
                      <a:pt x="1" y="4"/>
                      <a:pt x="2" y="5"/>
                      <a:pt x="4" y="5"/>
                    </a:cubicBezTo>
                    <a:cubicBezTo>
                      <a:pt x="6" y="5"/>
                      <a:pt x="7" y="4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2"/>
                      <a:pt x="10" y="2"/>
                      <a:pt x="9" y="2"/>
                    </a:cubicBezTo>
                    <a:cubicBezTo>
                      <a:pt x="8" y="2"/>
                      <a:pt x="7" y="2"/>
                      <a:pt x="6" y="1"/>
                    </a:cubicBezTo>
                    <a:cubicBezTo>
                      <a:pt x="4" y="1"/>
                      <a:pt x="2" y="0"/>
                      <a:pt x="1" y="0"/>
                    </a:cubicBezTo>
                  </a:path>
                </a:pathLst>
              </a:custGeom>
              <a:solidFill>
                <a:srgbClr val="A9A2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425" name="Freeform 2020">
                <a:extLst>
                  <a:ext uri="{FF2B5EF4-FFF2-40B4-BE49-F238E27FC236}">
                    <a16:creationId xmlns:a16="http://schemas.microsoft.com/office/drawing/2014/main" id="{CA217BC4-D3D9-42BB-A4EB-77B38A4F27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4" y="3819"/>
                <a:ext cx="10" cy="5"/>
              </a:xfrm>
              <a:custGeom>
                <a:avLst/>
                <a:gdLst>
                  <a:gd name="T0" fmla="*/ 8 w 8"/>
                  <a:gd name="T1" fmla="*/ 0 h 4"/>
                  <a:gd name="T2" fmla="*/ 1 w 8"/>
                  <a:gd name="T3" fmla="*/ 1 h 4"/>
                  <a:gd name="T4" fmla="*/ 0 w 8"/>
                  <a:gd name="T5" fmla="*/ 6 h 4"/>
                  <a:gd name="T6" fmla="*/ 13 w 8"/>
                  <a:gd name="T7" fmla="*/ 8 h 4"/>
                  <a:gd name="T8" fmla="*/ 20 w 8"/>
                  <a:gd name="T9" fmla="*/ 10 h 4"/>
                  <a:gd name="T10" fmla="*/ 8 w 8"/>
                  <a:gd name="T11" fmla="*/ 0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8" h="4">
                    <a:moveTo>
                      <a:pt x="3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2"/>
                    </a:cubicBezTo>
                    <a:cubicBezTo>
                      <a:pt x="1" y="2"/>
                      <a:pt x="3" y="3"/>
                      <a:pt x="5" y="3"/>
                    </a:cubicBezTo>
                    <a:cubicBezTo>
                      <a:pt x="6" y="4"/>
                      <a:pt x="7" y="4"/>
                      <a:pt x="8" y="4"/>
                    </a:cubicBezTo>
                    <a:cubicBezTo>
                      <a:pt x="7" y="2"/>
                      <a:pt x="5" y="1"/>
                      <a:pt x="3" y="0"/>
                    </a:cubicBezTo>
                  </a:path>
                </a:pathLst>
              </a:custGeom>
              <a:solidFill>
                <a:srgbClr val="CAC5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426" name="Freeform 2021">
                <a:extLst>
                  <a:ext uri="{FF2B5EF4-FFF2-40B4-BE49-F238E27FC236}">
                    <a16:creationId xmlns:a16="http://schemas.microsoft.com/office/drawing/2014/main" id="{070C521C-3ABA-4A53-85FB-E8373111BC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8" y="3813"/>
                <a:ext cx="32" cy="11"/>
              </a:xfrm>
              <a:custGeom>
                <a:avLst/>
                <a:gdLst>
                  <a:gd name="T0" fmla="*/ 50 w 26"/>
                  <a:gd name="T1" fmla="*/ 0 h 9"/>
                  <a:gd name="T2" fmla="*/ 39 w 26"/>
                  <a:gd name="T3" fmla="*/ 0 h 9"/>
                  <a:gd name="T4" fmla="*/ 26 w 26"/>
                  <a:gd name="T5" fmla="*/ 2 h 9"/>
                  <a:gd name="T6" fmla="*/ 18 w 26"/>
                  <a:gd name="T7" fmla="*/ 11 h 9"/>
                  <a:gd name="T8" fmla="*/ 1 w 26"/>
                  <a:gd name="T9" fmla="*/ 13 h 9"/>
                  <a:gd name="T10" fmla="*/ 0 w 26"/>
                  <a:gd name="T11" fmla="*/ 13 h 9"/>
                  <a:gd name="T12" fmla="*/ 9 w 26"/>
                  <a:gd name="T13" fmla="*/ 20 h 9"/>
                  <a:gd name="T14" fmla="*/ 26 w 26"/>
                  <a:gd name="T15" fmla="*/ 16 h 9"/>
                  <a:gd name="T16" fmla="*/ 38 w 26"/>
                  <a:gd name="T17" fmla="*/ 11 h 9"/>
                  <a:gd name="T18" fmla="*/ 33 w 26"/>
                  <a:gd name="T19" fmla="*/ 16 h 9"/>
                  <a:gd name="T20" fmla="*/ 48 w 26"/>
                  <a:gd name="T21" fmla="*/ 11 h 9"/>
                  <a:gd name="T22" fmla="*/ 50 w 26"/>
                  <a:gd name="T23" fmla="*/ 11 h 9"/>
                  <a:gd name="T24" fmla="*/ 59 w 26"/>
                  <a:gd name="T25" fmla="*/ 1 h 9"/>
                  <a:gd name="T26" fmla="*/ 58 w 26"/>
                  <a:gd name="T27" fmla="*/ 0 h 9"/>
                  <a:gd name="T28" fmla="*/ 50 w 26"/>
                  <a:gd name="T29" fmla="*/ 0 h 9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26" h="9">
                    <a:moveTo>
                      <a:pt x="22" y="0"/>
                    </a:moveTo>
                    <a:cubicBezTo>
                      <a:pt x="20" y="0"/>
                      <a:pt x="19" y="0"/>
                      <a:pt x="17" y="0"/>
                    </a:cubicBezTo>
                    <a:cubicBezTo>
                      <a:pt x="15" y="1"/>
                      <a:pt x="12" y="2"/>
                      <a:pt x="11" y="2"/>
                    </a:cubicBezTo>
                    <a:cubicBezTo>
                      <a:pt x="10" y="3"/>
                      <a:pt x="9" y="4"/>
                      <a:pt x="8" y="5"/>
                    </a:cubicBezTo>
                    <a:cubicBezTo>
                      <a:pt x="6" y="5"/>
                      <a:pt x="3" y="5"/>
                      <a:pt x="1" y="6"/>
                    </a:cubicBezTo>
                    <a:cubicBezTo>
                      <a:pt x="1" y="6"/>
                      <a:pt x="0" y="6"/>
                      <a:pt x="0" y="6"/>
                    </a:cubicBezTo>
                    <a:cubicBezTo>
                      <a:pt x="2" y="7"/>
                      <a:pt x="3" y="8"/>
                      <a:pt x="4" y="9"/>
                    </a:cubicBezTo>
                    <a:cubicBezTo>
                      <a:pt x="7" y="8"/>
                      <a:pt x="9" y="7"/>
                      <a:pt x="11" y="7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6"/>
                      <a:pt x="15" y="6"/>
                      <a:pt x="15" y="7"/>
                    </a:cubicBezTo>
                    <a:cubicBezTo>
                      <a:pt x="16" y="6"/>
                      <a:pt x="18" y="5"/>
                      <a:pt x="21" y="5"/>
                    </a:cubicBezTo>
                    <a:cubicBezTo>
                      <a:pt x="21" y="5"/>
                      <a:pt x="21" y="5"/>
                      <a:pt x="22" y="5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6" y="0"/>
                      <a:pt x="25" y="0"/>
                      <a:pt x="25" y="0"/>
                    </a:cubicBezTo>
                    <a:cubicBezTo>
                      <a:pt x="24" y="0"/>
                      <a:pt x="23" y="0"/>
                      <a:pt x="22" y="0"/>
                    </a:cubicBezTo>
                  </a:path>
                </a:pathLst>
              </a:custGeom>
              <a:solidFill>
                <a:srgbClr val="796F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427" name="Freeform 2022">
                <a:extLst>
                  <a:ext uri="{FF2B5EF4-FFF2-40B4-BE49-F238E27FC236}">
                    <a16:creationId xmlns:a16="http://schemas.microsoft.com/office/drawing/2014/main" id="{D249AA33-4779-4E0A-AA3A-5710223CE2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63" y="3820"/>
                <a:ext cx="40" cy="11"/>
              </a:xfrm>
              <a:custGeom>
                <a:avLst/>
                <a:gdLst>
                  <a:gd name="T0" fmla="*/ 69 w 32"/>
                  <a:gd name="T1" fmla="*/ 0 h 9"/>
                  <a:gd name="T2" fmla="*/ 60 w 32"/>
                  <a:gd name="T3" fmla="*/ 9 h 9"/>
                  <a:gd name="T4" fmla="*/ 30 w 32"/>
                  <a:gd name="T5" fmla="*/ 13 h 9"/>
                  <a:gd name="T6" fmla="*/ 0 w 32"/>
                  <a:gd name="T7" fmla="*/ 20 h 9"/>
                  <a:gd name="T8" fmla="*/ 20 w 32"/>
                  <a:gd name="T9" fmla="*/ 20 h 9"/>
                  <a:gd name="T10" fmla="*/ 48 w 32"/>
                  <a:gd name="T11" fmla="*/ 18 h 9"/>
                  <a:gd name="T12" fmla="*/ 79 w 32"/>
                  <a:gd name="T13" fmla="*/ 7 h 9"/>
                  <a:gd name="T14" fmla="*/ 69 w 32"/>
                  <a:gd name="T15" fmla="*/ 0 h 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2" h="9">
                    <a:moveTo>
                      <a:pt x="28" y="0"/>
                    </a:moveTo>
                    <a:cubicBezTo>
                      <a:pt x="25" y="2"/>
                      <a:pt x="26" y="3"/>
                      <a:pt x="24" y="4"/>
                    </a:cubicBezTo>
                    <a:cubicBezTo>
                      <a:pt x="20" y="6"/>
                      <a:pt x="16" y="6"/>
                      <a:pt x="12" y="6"/>
                    </a:cubicBezTo>
                    <a:cubicBezTo>
                      <a:pt x="7" y="7"/>
                      <a:pt x="4" y="8"/>
                      <a:pt x="0" y="9"/>
                    </a:cubicBezTo>
                    <a:cubicBezTo>
                      <a:pt x="2" y="9"/>
                      <a:pt x="5" y="9"/>
                      <a:pt x="8" y="9"/>
                    </a:cubicBezTo>
                    <a:cubicBezTo>
                      <a:pt x="12" y="9"/>
                      <a:pt x="16" y="8"/>
                      <a:pt x="19" y="8"/>
                    </a:cubicBezTo>
                    <a:cubicBezTo>
                      <a:pt x="24" y="7"/>
                      <a:pt x="28" y="5"/>
                      <a:pt x="32" y="3"/>
                    </a:cubicBezTo>
                    <a:cubicBezTo>
                      <a:pt x="31" y="2"/>
                      <a:pt x="30" y="1"/>
                      <a:pt x="28" y="0"/>
                    </a:cubicBezTo>
                  </a:path>
                </a:pathLst>
              </a:custGeom>
              <a:solidFill>
                <a:srgbClr val="847C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428" name="Freeform 2023">
                <a:extLst>
                  <a:ext uri="{FF2B5EF4-FFF2-40B4-BE49-F238E27FC236}">
                    <a16:creationId xmlns:a16="http://schemas.microsoft.com/office/drawing/2014/main" id="{897B6822-6453-482F-A04B-05ACD07F19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9" y="3811"/>
                <a:ext cx="10" cy="2"/>
              </a:xfrm>
              <a:custGeom>
                <a:avLst/>
                <a:gdLst>
                  <a:gd name="T0" fmla="*/ 13 w 8"/>
                  <a:gd name="T1" fmla="*/ 0 h 1"/>
                  <a:gd name="T2" fmla="*/ 0 w 8"/>
                  <a:gd name="T3" fmla="*/ 16 h 1"/>
                  <a:gd name="T4" fmla="*/ 13 w 8"/>
                  <a:gd name="T5" fmla="*/ 16 h 1"/>
                  <a:gd name="T6" fmla="*/ 20 w 8"/>
                  <a:gd name="T7" fmla="*/ 16 h 1"/>
                  <a:gd name="T8" fmla="*/ 13 w 8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" h="1">
                    <a:moveTo>
                      <a:pt x="5" y="0"/>
                    </a:moveTo>
                    <a:cubicBezTo>
                      <a:pt x="3" y="0"/>
                      <a:pt x="2" y="0"/>
                      <a:pt x="0" y="1"/>
                    </a:cubicBezTo>
                    <a:cubicBezTo>
                      <a:pt x="2" y="1"/>
                      <a:pt x="3" y="1"/>
                      <a:pt x="5" y="1"/>
                    </a:cubicBezTo>
                    <a:cubicBezTo>
                      <a:pt x="6" y="1"/>
                      <a:pt x="7" y="1"/>
                      <a:pt x="8" y="1"/>
                    </a:cubicBezTo>
                    <a:cubicBezTo>
                      <a:pt x="7" y="0"/>
                      <a:pt x="6" y="0"/>
                      <a:pt x="5" y="0"/>
                    </a:cubicBezTo>
                  </a:path>
                </a:pathLst>
              </a:custGeom>
              <a:solidFill>
                <a:srgbClr val="A9A2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429" name="Freeform 2024">
                <a:extLst>
                  <a:ext uri="{FF2B5EF4-FFF2-40B4-BE49-F238E27FC236}">
                    <a16:creationId xmlns:a16="http://schemas.microsoft.com/office/drawing/2014/main" id="{4653C7CC-013B-42C9-87F4-669A2AF698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2" y="3828"/>
                <a:ext cx="5" cy="4"/>
              </a:xfrm>
              <a:custGeom>
                <a:avLst/>
                <a:gdLst>
                  <a:gd name="T0" fmla="*/ 6 w 4"/>
                  <a:gd name="T1" fmla="*/ 0 h 4"/>
                  <a:gd name="T2" fmla="*/ 0 w 4"/>
                  <a:gd name="T3" fmla="*/ 2 h 4"/>
                  <a:gd name="T4" fmla="*/ 10 w 4"/>
                  <a:gd name="T5" fmla="*/ 4 h 4"/>
                  <a:gd name="T6" fmla="*/ 6 w 4"/>
                  <a:gd name="T7" fmla="*/ 0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2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1" y="3"/>
                      <a:pt x="3" y="4"/>
                      <a:pt x="4" y="4"/>
                    </a:cubicBezTo>
                    <a:cubicBezTo>
                      <a:pt x="3" y="3"/>
                      <a:pt x="3" y="1"/>
                      <a:pt x="2" y="0"/>
                    </a:cubicBezTo>
                  </a:path>
                </a:pathLst>
              </a:custGeom>
              <a:solidFill>
                <a:srgbClr val="4C42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430" name="Freeform 2025">
                <a:extLst>
                  <a:ext uri="{FF2B5EF4-FFF2-40B4-BE49-F238E27FC236}">
                    <a16:creationId xmlns:a16="http://schemas.microsoft.com/office/drawing/2014/main" id="{56318DB5-3D99-425D-B4E5-6442C7A0AC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67" y="3830"/>
                <a:ext cx="71" cy="16"/>
              </a:xfrm>
              <a:custGeom>
                <a:avLst/>
                <a:gdLst>
                  <a:gd name="T0" fmla="*/ 82 w 58"/>
                  <a:gd name="T1" fmla="*/ 0 h 13"/>
                  <a:gd name="T2" fmla="*/ 49 w 58"/>
                  <a:gd name="T3" fmla="*/ 18 h 13"/>
                  <a:gd name="T4" fmla="*/ 0 w 58"/>
                  <a:gd name="T5" fmla="*/ 27 h 13"/>
                  <a:gd name="T6" fmla="*/ 1 w 58"/>
                  <a:gd name="T7" fmla="*/ 31 h 13"/>
                  <a:gd name="T8" fmla="*/ 87 w 58"/>
                  <a:gd name="T9" fmla="*/ 2 h 13"/>
                  <a:gd name="T10" fmla="*/ 92 w 58"/>
                  <a:gd name="T11" fmla="*/ 14 h 13"/>
                  <a:gd name="T12" fmla="*/ 92 w 58"/>
                  <a:gd name="T13" fmla="*/ 14 h 13"/>
                  <a:gd name="T14" fmla="*/ 93 w 58"/>
                  <a:gd name="T15" fmla="*/ 14 h 13"/>
                  <a:gd name="T16" fmla="*/ 106 w 58"/>
                  <a:gd name="T17" fmla="*/ 21 h 13"/>
                  <a:gd name="T18" fmla="*/ 108 w 58"/>
                  <a:gd name="T19" fmla="*/ 21 h 13"/>
                  <a:gd name="T20" fmla="*/ 113 w 58"/>
                  <a:gd name="T21" fmla="*/ 21 h 13"/>
                  <a:gd name="T22" fmla="*/ 122 w 58"/>
                  <a:gd name="T23" fmla="*/ 26 h 13"/>
                  <a:gd name="T24" fmla="*/ 130 w 58"/>
                  <a:gd name="T25" fmla="*/ 22 h 13"/>
                  <a:gd name="T26" fmla="*/ 92 w 58"/>
                  <a:gd name="T27" fmla="*/ 2 h 13"/>
                  <a:gd name="T28" fmla="*/ 82 w 58"/>
                  <a:gd name="T29" fmla="*/ 0 h 1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58" h="13">
                    <a:moveTo>
                      <a:pt x="37" y="0"/>
                    </a:moveTo>
                    <a:cubicBezTo>
                      <a:pt x="33" y="2"/>
                      <a:pt x="28" y="5"/>
                      <a:pt x="22" y="8"/>
                    </a:cubicBezTo>
                    <a:cubicBezTo>
                      <a:pt x="16" y="10"/>
                      <a:pt x="8" y="12"/>
                      <a:pt x="0" y="12"/>
                    </a:cubicBezTo>
                    <a:cubicBezTo>
                      <a:pt x="1" y="12"/>
                      <a:pt x="1" y="13"/>
                      <a:pt x="1" y="13"/>
                    </a:cubicBezTo>
                    <a:cubicBezTo>
                      <a:pt x="26" y="11"/>
                      <a:pt x="38" y="2"/>
                      <a:pt x="38" y="2"/>
                    </a:cubicBezTo>
                    <a:cubicBezTo>
                      <a:pt x="38" y="2"/>
                      <a:pt x="40" y="6"/>
                      <a:pt x="41" y="6"/>
                    </a:cubicBezTo>
                    <a:cubicBezTo>
                      <a:pt x="41" y="6"/>
                      <a:pt x="41" y="6"/>
                      <a:pt x="41" y="6"/>
                    </a:cubicBezTo>
                    <a:cubicBezTo>
                      <a:pt x="41" y="6"/>
                      <a:pt x="41" y="6"/>
                      <a:pt x="42" y="6"/>
                    </a:cubicBezTo>
                    <a:cubicBezTo>
                      <a:pt x="42" y="6"/>
                      <a:pt x="44" y="7"/>
                      <a:pt x="47" y="9"/>
                    </a:cubicBezTo>
                    <a:cubicBezTo>
                      <a:pt x="47" y="9"/>
                      <a:pt x="48" y="9"/>
                      <a:pt x="48" y="9"/>
                    </a:cubicBezTo>
                    <a:cubicBezTo>
                      <a:pt x="49" y="9"/>
                      <a:pt x="49" y="9"/>
                      <a:pt x="50" y="9"/>
                    </a:cubicBezTo>
                    <a:cubicBezTo>
                      <a:pt x="52" y="10"/>
                      <a:pt x="54" y="10"/>
                      <a:pt x="55" y="11"/>
                    </a:cubicBezTo>
                    <a:cubicBezTo>
                      <a:pt x="56" y="11"/>
                      <a:pt x="57" y="10"/>
                      <a:pt x="58" y="10"/>
                    </a:cubicBezTo>
                    <a:cubicBezTo>
                      <a:pt x="51" y="9"/>
                      <a:pt x="45" y="6"/>
                      <a:pt x="41" y="2"/>
                    </a:cubicBezTo>
                    <a:cubicBezTo>
                      <a:pt x="40" y="2"/>
                      <a:pt x="38" y="1"/>
                      <a:pt x="37" y="0"/>
                    </a:cubicBezTo>
                  </a:path>
                </a:pathLst>
              </a:custGeom>
              <a:solidFill>
                <a:srgbClr val="5A51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431" name="Freeform 2026">
                <a:extLst>
                  <a:ext uri="{FF2B5EF4-FFF2-40B4-BE49-F238E27FC236}">
                    <a16:creationId xmlns:a16="http://schemas.microsoft.com/office/drawing/2014/main" id="{34C1FF7B-2738-48F8-B773-7918C8D34D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0" y="3821"/>
                <a:ext cx="6" cy="9"/>
              </a:xfrm>
              <a:custGeom>
                <a:avLst/>
                <a:gdLst>
                  <a:gd name="T0" fmla="*/ 10 w 5"/>
                  <a:gd name="T1" fmla="*/ 0 h 7"/>
                  <a:gd name="T2" fmla="*/ 0 w 5"/>
                  <a:gd name="T3" fmla="*/ 17 h 7"/>
                  <a:gd name="T4" fmla="*/ 0 w 5"/>
                  <a:gd name="T5" fmla="*/ 17 h 7"/>
                  <a:gd name="T6" fmla="*/ 2 w 5"/>
                  <a:gd name="T7" fmla="*/ 19 h 7"/>
                  <a:gd name="T8" fmla="*/ 8 w 5"/>
                  <a:gd name="T9" fmla="*/ 13 h 7"/>
                  <a:gd name="T10" fmla="*/ 10 w 5"/>
                  <a:gd name="T11" fmla="*/ 0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" h="7">
                    <a:moveTo>
                      <a:pt x="5" y="0"/>
                    </a:moveTo>
                    <a:cubicBezTo>
                      <a:pt x="3" y="2"/>
                      <a:pt x="1" y="4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6"/>
                      <a:pt x="1" y="6"/>
                      <a:pt x="2" y="7"/>
                    </a:cubicBezTo>
                    <a:cubicBezTo>
                      <a:pt x="3" y="6"/>
                      <a:pt x="3" y="5"/>
                      <a:pt x="4" y="5"/>
                    </a:cubicBezTo>
                    <a:cubicBezTo>
                      <a:pt x="4" y="3"/>
                      <a:pt x="4" y="2"/>
                      <a:pt x="5" y="0"/>
                    </a:cubicBezTo>
                  </a:path>
                </a:pathLst>
              </a:custGeom>
              <a:solidFill>
                <a:srgbClr val="796F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432" name="Freeform 2027">
                <a:extLst>
                  <a:ext uri="{FF2B5EF4-FFF2-40B4-BE49-F238E27FC236}">
                    <a16:creationId xmlns:a16="http://schemas.microsoft.com/office/drawing/2014/main" id="{62AF7A37-8EB7-4F87-B716-0399F149FF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65" y="3829"/>
                <a:ext cx="47" cy="16"/>
              </a:xfrm>
              <a:custGeom>
                <a:avLst/>
                <a:gdLst>
                  <a:gd name="T0" fmla="*/ 85 w 38"/>
                  <a:gd name="T1" fmla="*/ 0 h 13"/>
                  <a:gd name="T2" fmla="*/ 51 w 38"/>
                  <a:gd name="T3" fmla="*/ 17 h 13"/>
                  <a:gd name="T4" fmla="*/ 0 w 38"/>
                  <a:gd name="T5" fmla="*/ 27 h 13"/>
                  <a:gd name="T6" fmla="*/ 1 w 38"/>
                  <a:gd name="T7" fmla="*/ 31 h 13"/>
                  <a:gd name="T8" fmla="*/ 53 w 38"/>
                  <a:gd name="T9" fmla="*/ 21 h 13"/>
                  <a:gd name="T10" fmla="*/ 89 w 38"/>
                  <a:gd name="T11" fmla="*/ 1 h 13"/>
                  <a:gd name="T12" fmla="*/ 85 w 38"/>
                  <a:gd name="T13" fmla="*/ 0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8" h="13">
                    <a:moveTo>
                      <a:pt x="36" y="0"/>
                    </a:moveTo>
                    <a:cubicBezTo>
                      <a:pt x="32" y="3"/>
                      <a:pt x="29" y="6"/>
                      <a:pt x="22" y="7"/>
                    </a:cubicBezTo>
                    <a:cubicBezTo>
                      <a:pt x="15" y="9"/>
                      <a:pt x="8" y="11"/>
                      <a:pt x="0" y="12"/>
                    </a:cubicBezTo>
                    <a:cubicBezTo>
                      <a:pt x="1" y="12"/>
                      <a:pt x="1" y="13"/>
                      <a:pt x="1" y="13"/>
                    </a:cubicBezTo>
                    <a:cubicBezTo>
                      <a:pt x="9" y="13"/>
                      <a:pt x="17" y="11"/>
                      <a:pt x="23" y="9"/>
                    </a:cubicBezTo>
                    <a:cubicBezTo>
                      <a:pt x="29" y="6"/>
                      <a:pt x="34" y="3"/>
                      <a:pt x="38" y="1"/>
                    </a:cubicBezTo>
                    <a:cubicBezTo>
                      <a:pt x="37" y="0"/>
                      <a:pt x="37" y="0"/>
                      <a:pt x="36" y="0"/>
                    </a:cubicBezTo>
                  </a:path>
                </a:pathLst>
              </a:custGeom>
              <a:solidFill>
                <a:srgbClr val="847C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433" name="Freeform 2028">
                <a:extLst>
                  <a:ext uri="{FF2B5EF4-FFF2-40B4-BE49-F238E27FC236}">
                    <a16:creationId xmlns:a16="http://schemas.microsoft.com/office/drawing/2014/main" id="{D7CAFFBB-CAD1-4E3F-9C52-C22D2CE1F3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0" y="3842"/>
                <a:ext cx="19" cy="3"/>
              </a:xfrm>
              <a:custGeom>
                <a:avLst/>
                <a:gdLst>
                  <a:gd name="T0" fmla="*/ 0 w 16"/>
                  <a:gd name="T1" fmla="*/ 0 h 2"/>
                  <a:gd name="T2" fmla="*/ 8 w 16"/>
                  <a:gd name="T3" fmla="*/ 12 h 2"/>
                  <a:gd name="T4" fmla="*/ 17 w 16"/>
                  <a:gd name="T5" fmla="*/ 12 h 2"/>
                  <a:gd name="T6" fmla="*/ 18 w 16"/>
                  <a:gd name="T7" fmla="*/ 12 h 2"/>
                  <a:gd name="T8" fmla="*/ 29 w 16"/>
                  <a:gd name="T9" fmla="*/ 12 h 2"/>
                  <a:gd name="T10" fmla="*/ 32 w 16"/>
                  <a:gd name="T11" fmla="*/ 12 h 2"/>
                  <a:gd name="T12" fmla="*/ 32 w 16"/>
                  <a:gd name="T13" fmla="*/ 12 h 2"/>
                  <a:gd name="T14" fmla="*/ 0 w 16"/>
                  <a:gd name="T15" fmla="*/ 0 h 2"/>
                  <a:gd name="T16" fmla="*/ 0 w 16"/>
                  <a:gd name="T17" fmla="*/ 0 h 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6" h="2">
                    <a:moveTo>
                      <a:pt x="0" y="0"/>
                    </a:moveTo>
                    <a:cubicBezTo>
                      <a:pt x="1" y="1"/>
                      <a:pt x="2" y="1"/>
                      <a:pt x="4" y="2"/>
                    </a:cubicBezTo>
                    <a:cubicBezTo>
                      <a:pt x="5" y="2"/>
                      <a:pt x="7" y="2"/>
                      <a:pt x="8" y="2"/>
                    </a:cubicBezTo>
                    <a:cubicBezTo>
                      <a:pt x="8" y="2"/>
                      <a:pt x="9" y="2"/>
                      <a:pt x="9" y="2"/>
                    </a:cubicBezTo>
                    <a:cubicBezTo>
                      <a:pt x="10" y="2"/>
                      <a:pt x="12" y="2"/>
                      <a:pt x="14" y="2"/>
                    </a:cubicBezTo>
                    <a:cubicBezTo>
                      <a:pt x="14" y="2"/>
                      <a:pt x="15" y="2"/>
                      <a:pt x="16" y="2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0" y="1"/>
                      <a:pt x="5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8980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434" name="Freeform 2029">
                <a:extLst>
                  <a:ext uri="{FF2B5EF4-FFF2-40B4-BE49-F238E27FC236}">
                    <a16:creationId xmlns:a16="http://schemas.microsoft.com/office/drawing/2014/main" id="{51AB1922-1008-4AEB-B103-103F5663E19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268" y="3832"/>
                <a:ext cx="77" cy="20"/>
              </a:xfrm>
              <a:custGeom>
                <a:avLst/>
                <a:gdLst>
                  <a:gd name="T0" fmla="*/ 135 w 62"/>
                  <a:gd name="T1" fmla="*/ 20 h 16"/>
                  <a:gd name="T2" fmla="*/ 128 w 62"/>
                  <a:gd name="T3" fmla="*/ 23 h 16"/>
                  <a:gd name="T4" fmla="*/ 140 w 62"/>
                  <a:gd name="T5" fmla="*/ 25 h 16"/>
                  <a:gd name="T6" fmla="*/ 144 w 62"/>
                  <a:gd name="T7" fmla="*/ 25 h 16"/>
                  <a:gd name="T8" fmla="*/ 148 w 62"/>
                  <a:gd name="T9" fmla="*/ 25 h 16"/>
                  <a:gd name="T10" fmla="*/ 138 w 62"/>
                  <a:gd name="T11" fmla="*/ 20 h 16"/>
                  <a:gd name="T12" fmla="*/ 135 w 62"/>
                  <a:gd name="T13" fmla="*/ 20 h 16"/>
                  <a:gd name="T14" fmla="*/ 88 w 62"/>
                  <a:gd name="T15" fmla="*/ 0 h 16"/>
                  <a:gd name="T16" fmla="*/ 0 w 62"/>
                  <a:gd name="T17" fmla="*/ 29 h 16"/>
                  <a:gd name="T18" fmla="*/ 7 w 62"/>
                  <a:gd name="T19" fmla="*/ 36 h 16"/>
                  <a:gd name="T20" fmla="*/ 24 w 62"/>
                  <a:gd name="T21" fmla="*/ 39 h 16"/>
                  <a:gd name="T22" fmla="*/ 32 w 62"/>
                  <a:gd name="T23" fmla="*/ 38 h 16"/>
                  <a:gd name="T24" fmla="*/ 70 w 62"/>
                  <a:gd name="T25" fmla="*/ 23 h 16"/>
                  <a:gd name="T26" fmla="*/ 71 w 62"/>
                  <a:gd name="T27" fmla="*/ 13 h 16"/>
                  <a:gd name="T28" fmla="*/ 89 w 62"/>
                  <a:gd name="T29" fmla="*/ 20 h 16"/>
                  <a:gd name="T30" fmla="*/ 96 w 62"/>
                  <a:gd name="T31" fmla="*/ 20 h 16"/>
                  <a:gd name="T32" fmla="*/ 102 w 62"/>
                  <a:gd name="T33" fmla="*/ 20 h 16"/>
                  <a:gd name="T34" fmla="*/ 111 w 62"/>
                  <a:gd name="T35" fmla="*/ 18 h 16"/>
                  <a:gd name="T36" fmla="*/ 111 w 62"/>
                  <a:gd name="T37" fmla="*/ 18 h 16"/>
                  <a:gd name="T38" fmla="*/ 109 w 62"/>
                  <a:gd name="T39" fmla="*/ 18 h 16"/>
                  <a:gd name="T40" fmla="*/ 97 w 62"/>
                  <a:gd name="T41" fmla="*/ 10 h 16"/>
                  <a:gd name="T42" fmla="*/ 96 w 62"/>
                  <a:gd name="T43" fmla="*/ 10 h 16"/>
                  <a:gd name="T44" fmla="*/ 96 w 62"/>
                  <a:gd name="T45" fmla="*/ 10 h 16"/>
                  <a:gd name="T46" fmla="*/ 88 w 62"/>
                  <a:gd name="T47" fmla="*/ 0 h 1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62" h="16">
                    <a:moveTo>
                      <a:pt x="57" y="8"/>
                    </a:moveTo>
                    <a:cubicBezTo>
                      <a:pt x="56" y="8"/>
                      <a:pt x="55" y="9"/>
                      <a:pt x="54" y="9"/>
                    </a:cubicBezTo>
                    <a:cubicBezTo>
                      <a:pt x="56" y="9"/>
                      <a:pt x="58" y="10"/>
                      <a:pt x="59" y="10"/>
                    </a:cubicBezTo>
                    <a:cubicBezTo>
                      <a:pt x="59" y="10"/>
                      <a:pt x="60" y="10"/>
                      <a:pt x="60" y="10"/>
                    </a:cubicBezTo>
                    <a:cubicBezTo>
                      <a:pt x="61" y="10"/>
                      <a:pt x="61" y="10"/>
                      <a:pt x="62" y="10"/>
                    </a:cubicBezTo>
                    <a:cubicBezTo>
                      <a:pt x="60" y="9"/>
                      <a:pt x="59" y="9"/>
                      <a:pt x="58" y="8"/>
                    </a:cubicBezTo>
                    <a:cubicBezTo>
                      <a:pt x="57" y="8"/>
                      <a:pt x="57" y="8"/>
                      <a:pt x="57" y="8"/>
                    </a:cubicBezTo>
                    <a:moveTo>
                      <a:pt x="37" y="0"/>
                    </a:moveTo>
                    <a:cubicBezTo>
                      <a:pt x="37" y="0"/>
                      <a:pt x="25" y="9"/>
                      <a:pt x="0" y="11"/>
                    </a:cubicBezTo>
                    <a:cubicBezTo>
                      <a:pt x="1" y="12"/>
                      <a:pt x="2" y="13"/>
                      <a:pt x="3" y="14"/>
                    </a:cubicBezTo>
                    <a:cubicBezTo>
                      <a:pt x="5" y="15"/>
                      <a:pt x="7" y="15"/>
                      <a:pt x="10" y="16"/>
                    </a:cubicBezTo>
                    <a:cubicBezTo>
                      <a:pt x="11" y="16"/>
                      <a:pt x="13" y="16"/>
                      <a:pt x="14" y="15"/>
                    </a:cubicBezTo>
                    <a:cubicBezTo>
                      <a:pt x="19" y="14"/>
                      <a:pt x="23" y="10"/>
                      <a:pt x="29" y="9"/>
                    </a:cubicBezTo>
                    <a:cubicBezTo>
                      <a:pt x="30" y="7"/>
                      <a:pt x="30" y="5"/>
                      <a:pt x="30" y="5"/>
                    </a:cubicBezTo>
                    <a:cubicBezTo>
                      <a:pt x="34" y="5"/>
                      <a:pt x="34" y="7"/>
                      <a:pt x="38" y="8"/>
                    </a:cubicBezTo>
                    <a:cubicBezTo>
                      <a:pt x="39" y="8"/>
                      <a:pt x="39" y="8"/>
                      <a:pt x="40" y="8"/>
                    </a:cubicBezTo>
                    <a:cubicBezTo>
                      <a:pt x="41" y="8"/>
                      <a:pt x="42" y="8"/>
                      <a:pt x="43" y="8"/>
                    </a:cubicBezTo>
                    <a:cubicBezTo>
                      <a:pt x="44" y="8"/>
                      <a:pt x="46" y="7"/>
                      <a:pt x="47" y="7"/>
                    </a:cubicBezTo>
                    <a:cubicBezTo>
                      <a:pt x="47" y="7"/>
                      <a:pt x="47" y="7"/>
                      <a:pt x="47" y="7"/>
                    </a:cubicBezTo>
                    <a:cubicBezTo>
                      <a:pt x="47" y="7"/>
                      <a:pt x="46" y="7"/>
                      <a:pt x="46" y="7"/>
                    </a:cubicBezTo>
                    <a:cubicBezTo>
                      <a:pt x="43" y="5"/>
                      <a:pt x="41" y="4"/>
                      <a:pt x="41" y="4"/>
                    </a:cubicBezTo>
                    <a:cubicBezTo>
                      <a:pt x="40" y="4"/>
                      <a:pt x="40" y="4"/>
                      <a:pt x="40" y="4"/>
                    </a:cubicBezTo>
                    <a:cubicBezTo>
                      <a:pt x="40" y="4"/>
                      <a:pt x="40" y="4"/>
                      <a:pt x="40" y="4"/>
                    </a:cubicBezTo>
                    <a:cubicBezTo>
                      <a:pt x="39" y="4"/>
                      <a:pt x="37" y="0"/>
                      <a:pt x="37" y="0"/>
                    </a:cubicBezTo>
                  </a:path>
                </a:pathLst>
              </a:custGeom>
              <a:solidFill>
                <a:srgbClr val="948B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435" name="Freeform 2030">
                <a:extLst>
                  <a:ext uri="{FF2B5EF4-FFF2-40B4-BE49-F238E27FC236}">
                    <a16:creationId xmlns:a16="http://schemas.microsoft.com/office/drawing/2014/main" id="{F2092856-D9D6-4E26-84A6-E53AF70FB3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5" y="3845"/>
                <a:ext cx="12" cy="2"/>
              </a:xfrm>
              <a:custGeom>
                <a:avLst/>
                <a:gdLst>
                  <a:gd name="T0" fmla="*/ 8 w 10"/>
                  <a:gd name="T1" fmla="*/ 0 h 2"/>
                  <a:gd name="T2" fmla="*/ 0 w 10"/>
                  <a:gd name="T3" fmla="*/ 0 h 2"/>
                  <a:gd name="T4" fmla="*/ 8 w 10"/>
                  <a:gd name="T5" fmla="*/ 2 h 2"/>
                  <a:gd name="T6" fmla="*/ 20 w 10"/>
                  <a:gd name="T7" fmla="*/ 0 h 2"/>
                  <a:gd name="T8" fmla="*/ 10 w 10"/>
                  <a:gd name="T9" fmla="*/ 0 h 2"/>
                  <a:gd name="T10" fmla="*/ 8 w 10"/>
                  <a:gd name="T11" fmla="*/ 0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" h="2">
                    <a:moveTo>
                      <a:pt x="4" y="0"/>
                    </a:moveTo>
                    <a:cubicBezTo>
                      <a:pt x="3" y="0"/>
                      <a:pt x="1" y="0"/>
                      <a:pt x="0" y="0"/>
                    </a:cubicBezTo>
                    <a:cubicBezTo>
                      <a:pt x="1" y="1"/>
                      <a:pt x="3" y="1"/>
                      <a:pt x="4" y="2"/>
                    </a:cubicBezTo>
                    <a:cubicBezTo>
                      <a:pt x="6" y="2"/>
                      <a:pt x="8" y="1"/>
                      <a:pt x="10" y="0"/>
                    </a:cubicBezTo>
                    <a:cubicBezTo>
                      <a:pt x="8" y="0"/>
                      <a:pt x="6" y="0"/>
                      <a:pt x="5" y="0"/>
                    </a:cubicBezTo>
                    <a:cubicBezTo>
                      <a:pt x="5" y="0"/>
                      <a:pt x="4" y="0"/>
                      <a:pt x="4" y="0"/>
                    </a:cubicBezTo>
                  </a:path>
                </a:pathLst>
              </a:custGeom>
              <a:solidFill>
                <a:srgbClr val="B5AE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436" name="Freeform 2031">
                <a:extLst>
                  <a:ext uri="{FF2B5EF4-FFF2-40B4-BE49-F238E27FC236}">
                    <a16:creationId xmlns:a16="http://schemas.microsoft.com/office/drawing/2014/main" id="{B39DBA75-7D33-4240-B872-27C9419611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1" y="3845"/>
                <a:ext cx="9" cy="2"/>
              </a:xfrm>
              <a:custGeom>
                <a:avLst/>
                <a:gdLst>
                  <a:gd name="T0" fmla="*/ 8 w 7"/>
                  <a:gd name="T1" fmla="*/ 0 h 2"/>
                  <a:gd name="T2" fmla="*/ 1 w 7"/>
                  <a:gd name="T3" fmla="*/ 0 h 2"/>
                  <a:gd name="T4" fmla="*/ 0 w 7"/>
                  <a:gd name="T5" fmla="*/ 0 h 2"/>
                  <a:gd name="T6" fmla="*/ 17 w 7"/>
                  <a:gd name="T7" fmla="*/ 2 h 2"/>
                  <a:gd name="T8" fmla="*/ 19 w 7"/>
                  <a:gd name="T9" fmla="*/ 2 h 2"/>
                  <a:gd name="T10" fmla="*/ 8 w 7"/>
                  <a:gd name="T11" fmla="*/ 0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" h="2">
                    <a:moveTo>
                      <a:pt x="3" y="0"/>
                    </a:move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2" y="1"/>
                      <a:pt x="4" y="2"/>
                      <a:pt x="6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1"/>
                      <a:pt x="4" y="1"/>
                      <a:pt x="3" y="0"/>
                    </a:cubicBezTo>
                  </a:path>
                </a:pathLst>
              </a:custGeom>
              <a:solidFill>
                <a:srgbClr val="BBB6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437" name="Freeform 2032">
                <a:extLst>
                  <a:ext uri="{FF2B5EF4-FFF2-40B4-BE49-F238E27FC236}">
                    <a16:creationId xmlns:a16="http://schemas.microsoft.com/office/drawing/2014/main" id="{DDC81F6C-38AA-4B23-9EC0-666EB6A0F6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80" y="3844"/>
                <a:ext cx="61" cy="11"/>
              </a:xfrm>
              <a:custGeom>
                <a:avLst/>
                <a:gdLst>
                  <a:gd name="T0" fmla="*/ 46 w 49"/>
                  <a:gd name="T1" fmla="*/ 0 h 9"/>
                  <a:gd name="T2" fmla="*/ 9 w 49"/>
                  <a:gd name="T3" fmla="*/ 13 h 9"/>
                  <a:gd name="T4" fmla="*/ 0 w 49"/>
                  <a:gd name="T5" fmla="*/ 16 h 9"/>
                  <a:gd name="T6" fmla="*/ 11 w 49"/>
                  <a:gd name="T7" fmla="*/ 18 h 9"/>
                  <a:gd name="T8" fmla="*/ 40 w 49"/>
                  <a:gd name="T9" fmla="*/ 20 h 9"/>
                  <a:gd name="T10" fmla="*/ 97 w 49"/>
                  <a:gd name="T11" fmla="*/ 18 h 9"/>
                  <a:gd name="T12" fmla="*/ 118 w 49"/>
                  <a:gd name="T13" fmla="*/ 16 h 9"/>
                  <a:gd name="T14" fmla="*/ 96 w 49"/>
                  <a:gd name="T15" fmla="*/ 13 h 9"/>
                  <a:gd name="T16" fmla="*/ 95 w 49"/>
                  <a:gd name="T17" fmla="*/ 13 h 9"/>
                  <a:gd name="T18" fmla="*/ 78 w 49"/>
                  <a:gd name="T19" fmla="*/ 13 h 9"/>
                  <a:gd name="T20" fmla="*/ 65 w 49"/>
                  <a:gd name="T21" fmla="*/ 16 h 9"/>
                  <a:gd name="T22" fmla="*/ 49 w 49"/>
                  <a:gd name="T23" fmla="*/ 13 h 9"/>
                  <a:gd name="T24" fmla="*/ 46 w 49"/>
                  <a:gd name="T25" fmla="*/ 0 h 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49" h="9">
                    <a:moveTo>
                      <a:pt x="19" y="0"/>
                    </a:moveTo>
                    <a:cubicBezTo>
                      <a:pt x="13" y="1"/>
                      <a:pt x="9" y="5"/>
                      <a:pt x="4" y="6"/>
                    </a:cubicBezTo>
                    <a:cubicBezTo>
                      <a:pt x="3" y="7"/>
                      <a:pt x="1" y="7"/>
                      <a:pt x="0" y="7"/>
                    </a:cubicBezTo>
                    <a:cubicBezTo>
                      <a:pt x="1" y="8"/>
                      <a:pt x="3" y="8"/>
                      <a:pt x="5" y="8"/>
                    </a:cubicBezTo>
                    <a:cubicBezTo>
                      <a:pt x="9" y="9"/>
                      <a:pt x="13" y="9"/>
                      <a:pt x="17" y="9"/>
                    </a:cubicBezTo>
                    <a:cubicBezTo>
                      <a:pt x="25" y="9"/>
                      <a:pt x="34" y="8"/>
                      <a:pt x="41" y="8"/>
                    </a:cubicBezTo>
                    <a:cubicBezTo>
                      <a:pt x="44" y="7"/>
                      <a:pt x="46" y="7"/>
                      <a:pt x="49" y="7"/>
                    </a:cubicBezTo>
                    <a:cubicBezTo>
                      <a:pt x="46" y="7"/>
                      <a:pt x="44" y="6"/>
                      <a:pt x="40" y="6"/>
                    </a:cubicBezTo>
                    <a:cubicBezTo>
                      <a:pt x="40" y="6"/>
                      <a:pt x="40" y="6"/>
                      <a:pt x="39" y="6"/>
                    </a:cubicBezTo>
                    <a:cubicBezTo>
                      <a:pt x="38" y="6"/>
                      <a:pt x="36" y="6"/>
                      <a:pt x="33" y="6"/>
                    </a:cubicBezTo>
                    <a:cubicBezTo>
                      <a:pt x="31" y="6"/>
                      <a:pt x="29" y="7"/>
                      <a:pt x="27" y="7"/>
                    </a:cubicBezTo>
                    <a:cubicBezTo>
                      <a:pt x="24" y="7"/>
                      <a:pt x="22" y="6"/>
                      <a:pt x="20" y="6"/>
                    </a:cubicBezTo>
                    <a:cubicBezTo>
                      <a:pt x="20" y="5"/>
                      <a:pt x="19" y="3"/>
                      <a:pt x="19" y="0"/>
                    </a:cubicBezTo>
                  </a:path>
                </a:pathLst>
              </a:custGeom>
              <a:solidFill>
                <a:srgbClr val="BBB6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438" name="Freeform 2033">
                <a:extLst>
                  <a:ext uri="{FF2B5EF4-FFF2-40B4-BE49-F238E27FC236}">
                    <a16:creationId xmlns:a16="http://schemas.microsoft.com/office/drawing/2014/main" id="{87034F07-D719-4CB8-AE3E-8B1ED7A0FD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9" y="3850"/>
                <a:ext cx="12" cy="1"/>
              </a:xfrm>
              <a:custGeom>
                <a:avLst/>
                <a:gdLst>
                  <a:gd name="T0" fmla="*/ 20 w 9"/>
                  <a:gd name="T1" fmla="*/ 0 h 1"/>
                  <a:gd name="T2" fmla="*/ 0 w 9"/>
                  <a:gd name="T3" fmla="*/ 1 h 1"/>
                  <a:gd name="T4" fmla="*/ 1 w 9"/>
                  <a:gd name="T5" fmla="*/ 1 h 1"/>
                  <a:gd name="T6" fmla="*/ 27 w 9"/>
                  <a:gd name="T7" fmla="*/ 0 h 1"/>
                  <a:gd name="T8" fmla="*/ 28 w 9"/>
                  <a:gd name="T9" fmla="*/ 0 h 1"/>
                  <a:gd name="T10" fmla="*/ 20 w 9"/>
                  <a:gd name="T11" fmla="*/ 0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9" h="1">
                    <a:moveTo>
                      <a:pt x="6" y="0"/>
                    </a:moveTo>
                    <a:cubicBezTo>
                      <a:pt x="4" y="0"/>
                      <a:pt x="2" y="0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3" y="1"/>
                      <a:pt x="6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8" y="0"/>
                      <a:pt x="7" y="0"/>
                      <a:pt x="6" y="0"/>
                    </a:cubicBezTo>
                  </a:path>
                </a:pathLst>
              </a:custGeom>
              <a:solidFill>
                <a:srgbClr val="B5AE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439" name="Freeform 2034">
                <a:extLst>
                  <a:ext uri="{FF2B5EF4-FFF2-40B4-BE49-F238E27FC236}">
                    <a16:creationId xmlns:a16="http://schemas.microsoft.com/office/drawing/2014/main" id="{06E1943E-6369-4190-8A7B-998D31EF40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7" y="3851"/>
                <a:ext cx="4" cy="1"/>
              </a:xfrm>
              <a:custGeom>
                <a:avLst/>
                <a:gdLst>
                  <a:gd name="T0" fmla="*/ 7 w 3"/>
                  <a:gd name="T1" fmla="*/ 0 h 1"/>
                  <a:gd name="T2" fmla="*/ 0 w 3"/>
                  <a:gd name="T3" fmla="*/ 0 h 1"/>
                  <a:gd name="T4" fmla="*/ 9 w 3"/>
                  <a:gd name="T5" fmla="*/ 0 h 1"/>
                  <a:gd name="T6" fmla="*/ 7 w 3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2" y="0"/>
                    </a:moveTo>
                    <a:cubicBezTo>
                      <a:pt x="2" y="0"/>
                      <a:pt x="1" y="0"/>
                      <a:pt x="0" y="0"/>
                    </a:cubicBezTo>
                    <a:cubicBezTo>
                      <a:pt x="1" y="0"/>
                      <a:pt x="2" y="0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</a:path>
                </a:pathLst>
              </a:custGeom>
              <a:solidFill>
                <a:srgbClr val="BBB6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440" name="Freeform 2035">
                <a:extLst>
                  <a:ext uri="{FF2B5EF4-FFF2-40B4-BE49-F238E27FC236}">
                    <a16:creationId xmlns:a16="http://schemas.microsoft.com/office/drawing/2014/main" id="{ACBFF514-D270-478A-BAC3-50A74B6343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6" y="3841"/>
                <a:ext cx="9" cy="3"/>
              </a:xfrm>
              <a:custGeom>
                <a:avLst/>
                <a:gdLst>
                  <a:gd name="T0" fmla="*/ 0 w 7"/>
                  <a:gd name="T1" fmla="*/ 0 h 2"/>
                  <a:gd name="T2" fmla="*/ 17 w 7"/>
                  <a:gd name="T3" fmla="*/ 12 h 2"/>
                  <a:gd name="T4" fmla="*/ 19 w 7"/>
                  <a:gd name="T5" fmla="*/ 12 h 2"/>
                  <a:gd name="T6" fmla="*/ 19 w 7"/>
                  <a:gd name="T7" fmla="*/ 12 h 2"/>
                  <a:gd name="T8" fmla="*/ 6 w 7"/>
                  <a:gd name="T9" fmla="*/ 0 h 2"/>
                  <a:gd name="T10" fmla="*/ 0 w 7"/>
                  <a:gd name="T11" fmla="*/ 0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" h="2">
                    <a:moveTo>
                      <a:pt x="0" y="0"/>
                    </a:moveTo>
                    <a:cubicBezTo>
                      <a:pt x="2" y="1"/>
                      <a:pt x="4" y="2"/>
                      <a:pt x="6" y="2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1"/>
                      <a:pt x="4" y="1"/>
                      <a:pt x="2" y="0"/>
                    </a:cubicBezTo>
                    <a:cubicBezTo>
                      <a:pt x="1" y="0"/>
                      <a:pt x="1" y="0"/>
                      <a:pt x="0" y="0"/>
                    </a:cubicBezTo>
                  </a:path>
                </a:pathLst>
              </a:custGeom>
              <a:solidFill>
                <a:srgbClr val="948B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441" name="Freeform 2036">
                <a:extLst>
                  <a:ext uri="{FF2B5EF4-FFF2-40B4-BE49-F238E27FC236}">
                    <a16:creationId xmlns:a16="http://schemas.microsoft.com/office/drawing/2014/main" id="{DA5B5210-A128-40A0-9B51-B30C2C2FB60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354" y="3845"/>
                <a:ext cx="12" cy="5"/>
              </a:xfrm>
              <a:custGeom>
                <a:avLst/>
                <a:gdLst>
                  <a:gd name="T0" fmla="*/ 16 w 9"/>
                  <a:gd name="T1" fmla="*/ 8 h 4"/>
                  <a:gd name="T2" fmla="*/ 0 w 9"/>
                  <a:gd name="T3" fmla="*/ 8 h 4"/>
                  <a:gd name="T4" fmla="*/ 7 w 9"/>
                  <a:gd name="T5" fmla="*/ 10 h 4"/>
                  <a:gd name="T6" fmla="*/ 27 w 9"/>
                  <a:gd name="T7" fmla="*/ 8 h 4"/>
                  <a:gd name="T8" fmla="*/ 16 w 9"/>
                  <a:gd name="T9" fmla="*/ 8 h 4"/>
                  <a:gd name="T10" fmla="*/ 12 w 9"/>
                  <a:gd name="T11" fmla="*/ 0 h 4"/>
                  <a:gd name="T12" fmla="*/ 12 w 9"/>
                  <a:gd name="T13" fmla="*/ 0 h 4"/>
                  <a:gd name="T14" fmla="*/ 7 w 9"/>
                  <a:gd name="T15" fmla="*/ 0 h 4"/>
                  <a:gd name="T16" fmla="*/ 12 w 9"/>
                  <a:gd name="T17" fmla="*/ 1 h 4"/>
                  <a:gd name="T18" fmla="*/ 12 w 9"/>
                  <a:gd name="T19" fmla="*/ 1 h 4"/>
                  <a:gd name="T20" fmla="*/ 28 w 9"/>
                  <a:gd name="T21" fmla="*/ 0 h 4"/>
                  <a:gd name="T22" fmla="*/ 12 w 9"/>
                  <a:gd name="T23" fmla="*/ 0 h 4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9" h="4">
                    <a:moveTo>
                      <a:pt x="5" y="3"/>
                    </a:moveTo>
                    <a:cubicBezTo>
                      <a:pt x="3" y="3"/>
                      <a:pt x="2" y="3"/>
                      <a:pt x="0" y="3"/>
                    </a:cubicBezTo>
                    <a:cubicBezTo>
                      <a:pt x="1" y="3"/>
                      <a:pt x="1" y="3"/>
                      <a:pt x="2" y="4"/>
                    </a:cubicBezTo>
                    <a:cubicBezTo>
                      <a:pt x="4" y="3"/>
                      <a:pt x="6" y="3"/>
                      <a:pt x="8" y="3"/>
                    </a:cubicBezTo>
                    <a:cubicBezTo>
                      <a:pt x="7" y="3"/>
                      <a:pt x="6" y="3"/>
                      <a:pt x="5" y="3"/>
                    </a:cubicBezTo>
                    <a:moveTo>
                      <a:pt x="4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3" y="1"/>
                      <a:pt x="3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7" y="1"/>
                      <a:pt x="7" y="0"/>
                      <a:pt x="9" y="0"/>
                    </a:cubicBezTo>
                    <a:cubicBezTo>
                      <a:pt x="7" y="0"/>
                      <a:pt x="5" y="0"/>
                      <a:pt x="4" y="0"/>
                    </a:cubicBezTo>
                  </a:path>
                </a:pathLst>
              </a:custGeom>
              <a:solidFill>
                <a:srgbClr val="B5AE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442" name="Freeform 2037">
                <a:extLst>
                  <a:ext uri="{FF2B5EF4-FFF2-40B4-BE49-F238E27FC236}">
                    <a16:creationId xmlns:a16="http://schemas.microsoft.com/office/drawing/2014/main" id="{91DF8494-F165-4DCD-A1F1-F9384AE2D25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304" y="3839"/>
                <a:ext cx="53" cy="11"/>
              </a:xfrm>
              <a:custGeom>
                <a:avLst/>
                <a:gdLst>
                  <a:gd name="T0" fmla="*/ 96 w 43"/>
                  <a:gd name="T1" fmla="*/ 18 h 9"/>
                  <a:gd name="T2" fmla="*/ 91 w 43"/>
                  <a:gd name="T3" fmla="*/ 18 h 9"/>
                  <a:gd name="T4" fmla="*/ 88 w 43"/>
                  <a:gd name="T5" fmla="*/ 20 h 9"/>
                  <a:gd name="T6" fmla="*/ 99 w 43"/>
                  <a:gd name="T7" fmla="*/ 20 h 9"/>
                  <a:gd name="T8" fmla="*/ 96 w 43"/>
                  <a:gd name="T9" fmla="*/ 18 h 9"/>
                  <a:gd name="T10" fmla="*/ 1 w 43"/>
                  <a:gd name="T11" fmla="*/ 0 h 9"/>
                  <a:gd name="T12" fmla="*/ 0 w 43"/>
                  <a:gd name="T13" fmla="*/ 9 h 9"/>
                  <a:gd name="T14" fmla="*/ 7 w 43"/>
                  <a:gd name="T15" fmla="*/ 9 h 9"/>
                  <a:gd name="T16" fmla="*/ 7 w 43"/>
                  <a:gd name="T17" fmla="*/ 9 h 9"/>
                  <a:gd name="T18" fmla="*/ 53 w 43"/>
                  <a:gd name="T19" fmla="*/ 18 h 9"/>
                  <a:gd name="T20" fmla="*/ 70 w 43"/>
                  <a:gd name="T21" fmla="*/ 20 h 9"/>
                  <a:gd name="T22" fmla="*/ 58 w 43"/>
                  <a:gd name="T23" fmla="*/ 13 h 9"/>
                  <a:gd name="T24" fmla="*/ 58 w 43"/>
                  <a:gd name="T25" fmla="*/ 13 h 9"/>
                  <a:gd name="T26" fmla="*/ 53 w 43"/>
                  <a:gd name="T27" fmla="*/ 13 h 9"/>
                  <a:gd name="T28" fmla="*/ 58 w 43"/>
                  <a:gd name="T29" fmla="*/ 13 h 9"/>
                  <a:gd name="T30" fmla="*/ 58 w 43"/>
                  <a:gd name="T31" fmla="*/ 13 h 9"/>
                  <a:gd name="T32" fmla="*/ 70 w 43"/>
                  <a:gd name="T33" fmla="*/ 11 h 9"/>
                  <a:gd name="T34" fmla="*/ 58 w 43"/>
                  <a:gd name="T35" fmla="*/ 9 h 9"/>
                  <a:gd name="T36" fmla="*/ 58 w 43"/>
                  <a:gd name="T37" fmla="*/ 9 h 9"/>
                  <a:gd name="T38" fmla="*/ 57 w 43"/>
                  <a:gd name="T39" fmla="*/ 9 h 9"/>
                  <a:gd name="T40" fmla="*/ 41 w 43"/>
                  <a:gd name="T41" fmla="*/ 2 h 9"/>
                  <a:gd name="T42" fmla="*/ 41 w 43"/>
                  <a:gd name="T43" fmla="*/ 2 h 9"/>
                  <a:gd name="T44" fmla="*/ 32 w 43"/>
                  <a:gd name="T45" fmla="*/ 7 h 9"/>
                  <a:gd name="T46" fmla="*/ 26 w 43"/>
                  <a:gd name="T47" fmla="*/ 7 h 9"/>
                  <a:gd name="T48" fmla="*/ 21 w 43"/>
                  <a:gd name="T49" fmla="*/ 7 h 9"/>
                  <a:gd name="T50" fmla="*/ 1 w 43"/>
                  <a:gd name="T51" fmla="*/ 0 h 9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43" h="9">
                    <a:moveTo>
                      <a:pt x="41" y="8"/>
                    </a:moveTo>
                    <a:cubicBezTo>
                      <a:pt x="41" y="8"/>
                      <a:pt x="40" y="8"/>
                      <a:pt x="40" y="8"/>
                    </a:cubicBezTo>
                    <a:cubicBezTo>
                      <a:pt x="40" y="8"/>
                      <a:pt x="39" y="9"/>
                      <a:pt x="38" y="9"/>
                    </a:cubicBezTo>
                    <a:cubicBezTo>
                      <a:pt x="40" y="9"/>
                      <a:pt x="41" y="9"/>
                      <a:pt x="43" y="9"/>
                    </a:cubicBezTo>
                    <a:cubicBezTo>
                      <a:pt x="42" y="8"/>
                      <a:pt x="42" y="8"/>
                      <a:pt x="41" y="8"/>
                    </a:cubicBezTo>
                    <a:moveTo>
                      <a:pt x="1" y="0"/>
                    </a:moveTo>
                    <a:cubicBezTo>
                      <a:pt x="1" y="0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10" y="4"/>
                      <a:pt x="17" y="7"/>
                      <a:pt x="23" y="8"/>
                    </a:cubicBezTo>
                    <a:cubicBezTo>
                      <a:pt x="25" y="9"/>
                      <a:pt x="28" y="9"/>
                      <a:pt x="30" y="9"/>
                    </a:cubicBezTo>
                    <a:cubicBezTo>
                      <a:pt x="28" y="8"/>
                      <a:pt x="26" y="7"/>
                      <a:pt x="25" y="6"/>
                    </a:cubicBezTo>
                    <a:cubicBezTo>
                      <a:pt x="25" y="6"/>
                      <a:pt x="25" y="6"/>
                      <a:pt x="25" y="6"/>
                    </a:cubicBezTo>
                    <a:cubicBezTo>
                      <a:pt x="25" y="6"/>
                      <a:pt x="24" y="6"/>
                      <a:pt x="23" y="6"/>
                    </a:cubicBezTo>
                    <a:cubicBezTo>
                      <a:pt x="25" y="6"/>
                      <a:pt x="25" y="6"/>
                      <a:pt x="25" y="6"/>
                    </a:cubicBezTo>
                    <a:cubicBezTo>
                      <a:pt x="25" y="6"/>
                      <a:pt x="25" y="6"/>
                      <a:pt x="25" y="6"/>
                    </a:cubicBezTo>
                    <a:cubicBezTo>
                      <a:pt x="27" y="6"/>
                      <a:pt x="28" y="6"/>
                      <a:pt x="30" y="5"/>
                    </a:cubicBezTo>
                    <a:cubicBezTo>
                      <a:pt x="29" y="5"/>
                      <a:pt x="27" y="4"/>
                      <a:pt x="25" y="4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4"/>
                      <a:pt x="24" y="4"/>
                      <a:pt x="24" y="4"/>
                    </a:cubicBezTo>
                    <a:cubicBezTo>
                      <a:pt x="22" y="4"/>
                      <a:pt x="20" y="3"/>
                      <a:pt x="18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7" y="2"/>
                      <a:pt x="15" y="3"/>
                      <a:pt x="14" y="3"/>
                    </a:cubicBezTo>
                    <a:cubicBezTo>
                      <a:pt x="13" y="3"/>
                      <a:pt x="12" y="3"/>
                      <a:pt x="11" y="3"/>
                    </a:cubicBezTo>
                    <a:cubicBezTo>
                      <a:pt x="10" y="3"/>
                      <a:pt x="10" y="3"/>
                      <a:pt x="9" y="3"/>
                    </a:cubicBezTo>
                    <a:cubicBezTo>
                      <a:pt x="5" y="2"/>
                      <a:pt x="5" y="0"/>
                      <a:pt x="1" y="0"/>
                    </a:cubicBezTo>
                  </a:path>
                </a:pathLst>
              </a:custGeom>
              <a:solidFill>
                <a:srgbClr val="BBB6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443" name="Freeform 2038">
                <a:extLst>
                  <a:ext uri="{FF2B5EF4-FFF2-40B4-BE49-F238E27FC236}">
                    <a16:creationId xmlns:a16="http://schemas.microsoft.com/office/drawing/2014/main" id="{F7FF6DC0-9157-44FD-8510-A2398C553C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0" y="3845"/>
                <a:ext cx="39" cy="4"/>
              </a:xfrm>
              <a:custGeom>
                <a:avLst/>
                <a:gdLst>
                  <a:gd name="T0" fmla="*/ 29 w 32"/>
                  <a:gd name="T1" fmla="*/ 0 h 3"/>
                  <a:gd name="T2" fmla="*/ 18 w 32"/>
                  <a:gd name="T3" fmla="*/ 1 h 3"/>
                  <a:gd name="T4" fmla="*/ 18 w 32"/>
                  <a:gd name="T5" fmla="*/ 1 h 3"/>
                  <a:gd name="T6" fmla="*/ 13 w 32"/>
                  <a:gd name="T7" fmla="*/ 0 h 3"/>
                  <a:gd name="T8" fmla="*/ 0 w 32"/>
                  <a:gd name="T9" fmla="*/ 7 h 3"/>
                  <a:gd name="T10" fmla="*/ 9 w 32"/>
                  <a:gd name="T11" fmla="*/ 9 h 3"/>
                  <a:gd name="T12" fmla="*/ 20 w 32"/>
                  <a:gd name="T13" fmla="*/ 9 h 3"/>
                  <a:gd name="T14" fmla="*/ 27 w 32"/>
                  <a:gd name="T15" fmla="*/ 9 h 3"/>
                  <a:gd name="T16" fmla="*/ 41 w 32"/>
                  <a:gd name="T17" fmla="*/ 7 h 3"/>
                  <a:gd name="T18" fmla="*/ 61 w 32"/>
                  <a:gd name="T19" fmla="*/ 1 h 3"/>
                  <a:gd name="T20" fmla="*/ 72 w 32"/>
                  <a:gd name="T21" fmla="*/ 0 h 3"/>
                  <a:gd name="T22" fmla="*/ 29 w 32"/>
                  <a:gd name="T23" fmla="*/ 0 h 3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32" h="3">
                    <a:moveTo>
                      <a:pt x="13" y="0"/>
                    </a:moveTo>
                    <a:cubicBezTo>
                      <a:pt x="11" y="0"/>
                      <a:pt x="11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6" y="0"/>
                    </a:cubicBezTo>
                    <a:cubicBezTo>
                      <a:pt x="4" y="1"/>
                      <a:pt x="2" y="2"/>
                      <a:pt x="0" y="2"/>
                    </a:cubicBezTo>
                    <a:cubicBezTo>
                      <a:pt x="1" y="2"/>
                      <a:pt x="3" y="3"/>
                      <a:pt x="4" y="3"/>
                    </a:cubicBezTo>
                    <a:cubicBezTo>
                      <a:pt x="6" y="3"/>
                      <a:pt x="7" y="3"/>
                      <a:pt x="9" y="3"/>
                    </a:cubicBezTo>
                    <a:cubicBezTo>
                      <a:pt x="10" y="3"/>
                      <a:pt x="11" y="3"/>
                      <a:pt x="12" y="3"/>
                    </a:cubicBezTo>
                    <a:cubicBezTo>
                      <a:pt x="15" y="3"/>
                      <a:pt x="17" y="2"/>
                      <a:pt x="19" y="2"/>
                    </a:cubicBezTo>
                    <a:cubicBezTo>
                      <a:pt x="22" y="2"/>
                      <a:pt x="25" y="2"/>
                      <a:pt x="28" y="1"/>
                    </a:cubicBezTo>
                    <a:cubicBezTo>
                      <a:pt x="29" y="1"/>
                      <a:pt x="30" y="1"/>
                      <a:pt x="32" y="0"/>
                    </a:cubicBezTo>
                    <a:cubicBezTo>
                      <a:pt x="25" y="0"/>
                      <a:pt x="19" y="0"/>
                      <a:pt x="13" y="0"/>
                    </a:cubicBezTo>
                  </a:path>
                </a:pathLst>
              </a:custGeom>
              <a:solidFill>
                <a:srgbClr val="D1CD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444" name="Freeform 2039">
                <a:extLst>
                  <a:ext uri="{FF2B5EF4-FFF2-40B4-BE49-F238E27FC236}">
                    <a16:creationId xmlns:a16="http://schemas.microsoft.com/office/drawing/2014/main" id="{B916453E-B893-4907-AE84-307B77606AF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332" y="3845"/>
                <a:ext cx="22" cy="5"/>
              </a:xfrm>
              <a:custGeom>
                <a:avLst/>
                <a:gdLst>
                  <a:gd name="T0" fmla="*/ 2 w 18"/>
                  <a:gd name="T1" fmla="*/ 1 h 4"/>
                  <a:gd name="T2" fmla="*/ 0 w 18"/>
                  <a:gd name="T3" fmla="*/ 1 h 4"/>
                  <a:gd name="T4" fmla="*/ 2 w 18"/>
                  <a:gd name="T5" fmla="*/ 1 h 4"/>
                  <a:gd name="T6" fmla="*/ 2 w 18"/>
                  <a:gd name="T7" fmla="*/ 1 h 4"/>
                  <a:gd name="T8" fmla="*/ 2 w 18"/>
                  <a:gd name="T9" fmla="*/ 1 h 4"/>
                  <a:gd name="T10" fmla="*/ 16 w 18"/>
                  <a:gd name="T11" fmla="*/ 0 h 4"/>
                  <a:gd name="T12" fmla="*/ 2 w 18"/>
                  <a:gd name="T13" fmla="*/ 1 h 4"/>
                  <a:gd name="T14" fmla="*/ 16 w 18"/>
                  <a:gd name="T15" fmla="*/ 10 h 4"/>
                  <a:gd name="T16" fmla="*/ 22 w 18"/>
                  <a:gd name="T17" fmla="*/ 10 h 4"/>
                  <a:gd name="T18" fmla="*/ 33 w 18"/>
                  <a:gd name="T19" fmla="*/ 10 h 4"/>
                  <a:gd name="T20" fmla="*/ 39 w 18"/>
                  <a:gd name="T21" fmla="*/ 8 h 4"/>
                  <a:gd name="T22" fmla="*/ 40 w 18"/>
                  <a:gd name="T23" fmla="*/ 8 h 4"/>
                  <a:gd name="T24" fmla="*/ 32 w 18"/>
                  <a:gd name="T25" fmla="*/ 6 h 4"/>
                  <a:gd name="T26" fmla="*/ 29 w 18"/>
                  <a:gd name="T27" fmla="*/ 6 h 4"/>
                  <a:gd name="T28" fmla="*/ 16 w 18"/>
                  <a:gd name="T29" fmla="*/ 0 h 4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8" h="4">
                    <a:moveTo>
                      <a:pt x="2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moveTo>
                      <a:pt x="7" y="0"/>
                    </a:moveTo>
                    <a:cubicBezTo>
                      <a:pt x="5" y="1"/>
                      <a:pt x="4" y="1"/>
                      <a:pt x="2" y="1"/>
                    </a:cubicBezTo>
                    <a:cubicBezTo>
                      <a:pt x="3" y="2"/>
                      <a:pt x="5" y="3"/>
                      <a:pt x="7" y="4"/>
                    </a:cubicBezTo>
                    <a:cubicBezTo>
                      <a:pt x="8" y="4"/>
                      <a:pt x="9" y="4"/>
                      <a:pt x="10" y="4"/>
                    </a:cubicBezTo>
                    <a:cubicBezTo>
                      <a:pt x="12" y="4"/>
                      <a:pt x="14" y="4"/>
                      <a:pt x="15" y="4"/>
                    </a:cubicBezTo>
                    <a:cubicBezTo>
                      <a:pt x="16" y="4"/>
                      <a:pt x="17" y="3"/>
                      <a:pt x="17" y="3"/>
                    </a:cubicBezTo>
                    <a:cubicBezTo>
                      <a:pt x="17" y="3"/>
                      <a:pt x="18" y="3"/>
                      <a:pt x="18" y="3"/>
                    </a:cubicBezTo>
                    <a:cubicBezTo>
                      <a:pt x="17" y="3"/>
                      <a:pt x="15" y="2"/>
                      <a:pt x="14" y="2"/>
                    </a:cubicBezTo>
                    <a:cubicBezTo>
                      <a:pt x="14" y="2"/>
                      <a:pt x="14" y="2"/>
                      <a:pt x="13" y="2"/>
                    </a:cubicBezTo>
                    <a:cubicBezTo>
                      <a:pt x="11" y="2"/>
                      <a:pt x="9" y="1"/>
                      <a:pt x="7" y="0"/>
                    </a:cubicBezTo>
                  </a:path>
                </a:pathLst>
              </a:custGeom>
              <a:solidFill>
                <a:srgbClr val="D6D2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445" name="Freeform 2040">
                <a:extLst>
                  <a:ext uri="{FF2B5EF4-FFF2-40B4-BE49-F238E27FC236}">
                    <a16:creationId xmlns:a16="http://schemas.microsoft.com/office/drawing/2014/main" id="{C74A7B07-5D18-4952-90BA-C014AAA6E2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7" y="3849"/>
                <a:ext cx="16" cy="2"/>
              </a:xfrm>
              <a:custGeom>
                <a:avLst/>
                <a:gdLst>
                  <a:gd name="T0" fmla="*/ 14 w 13"/>
                  <a:gd name="T1" fmla="*/ 0 h 2"/>
                  <a:gd name="T2" fmla="*/ 0 w 13"/>
                  <a:gd name="T3" fmla="*/ 1 h 2"/>
                  <a:gd name="T4" fmla="*/ 2 w 13"/>
                  <a:gd name="T5" fmla="*/ 2 h 2"/>
                  <a:gd name="T6" fmla="*/ 18 w 13"/>
                  <a:gd name="T7" fmla="*/ 1 h 2"/>
                  <a:gd name="T8" fmla="*/ 26 w 13"/>
                  <a:gd name="T9" fmla="*/ 1 h 2"/>
                  <a:gd name="T10" fmla="*/ 31 w 13"/>
                  <a:gd name="T11" fmla="*/ 0 h 2"/>
                  <a:gd name="T12" fmla="*/ 17 w 13"/>
                  <a:gd name="T13" fmla="*/ 0 h 2"/>
                  <a:gd name="T14" fmla="*/ 14 w 13"/>
                  <a:gd name="T15" fmla="*/ 0 h 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3" h="2">
                    <a:moveTo>
                      <a:pt x="6" y="0"/>
                    </a:moveTo>
                    <a:cubicBezTo>
                      <a:pt x="4" y="0"/>
                      <a:pt x="2" y="0"/>
                      <a:pt x="0" y="1"/>
                    </a:cubicBezTo>
                    <a:cubicBezTo>
                      <a:pt x="1" y="1"/>
                      <a:pt x="1" y="1"/>
                      <a:pt x="2" y="2"/>
                    </a:cubicBezTo>
                    <a:cubicBezTo>
                      <a:pt x="4" y="1"/>
                      <a:pt x="6" y="1"/>
                      <a:pt x="8" y="1"/>
                    </a:cubicBezTo>
                    <a:cubicBezTo>
                      <a:pt x="9" y="1"/>
                      <a:pt x="10" y="1"/>
                      <a:pt x="11" y="1"/>
                    </a:cubicBezTo>
                    <a:cubicBezTo>
                      <a:pt x="12" y="1"/>
                      <a:pt x="12" y="1"/>
                      <a:pt x="13" y="0"/>
                    </a:cubicBezTo>
                    <a:cubicBezTo>
                      <a:pt x="11" y="0"/>
                      <a:pt x="9" y="0"/>
                      <a:pt x="7" y="0"/>
                    </a:cubicBezTo>
                    <a:cubicBezTo>
                      <a:pt x="7" y="0"/>
                      <a:pt x="7" y="0"/>
                      <a:pt x="6" y="0"/>
                    </a:cubicBezTo>
                  </a:path>
                </a:pathLst>
              </a:custGeom>
              <a:solidFill>
                <a:srgbClr val="D1CD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446" name="Freeform 2041">
                <a:extLst>
                  <a:ext uri="{FF2B5EF4-FFF2-40B4-BE49-F238E27FC236}">
                    <a16:creationId xmlns:a16="http://schemas.microsoft.com/office/drawing/2014/main" id="{94326C41-CC2C-4D88-8CA4-4F65500B8D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4" y="3844"/>
                <a:ext cx="55" cy="8"/>
              </a:xfrm>
              <a:custGeom>
                <a:avLst/>
                <a:gdLst>
                  <a:gd name="T0" fmla="*/ 7 w 45"/>
                  <a:gd name="T1" fmla="*/ 0 h 7"/>
                  <a:gd name="T2" fmla="*/ 7 w 45"/>
                  <a:gd name="T3" fmla="*/ 0 h 7"/>
                  <a:gd name="T4" fmla="*/ 0 w 45"/>
                  <a:gd name="T5" fmla="*/ 0 h 7"/>
                  <a:gd name="T6" fmla="*/ 1 w 45"/>
                  <a:gd name="T7" fmla="*/ 10 h 7"/>
                  <a:gd name="T8" fmla="*/ 18 w 45"/>
                  <a:gd name="T9" fmla="*/ 11 h 7"/>
                  <a:gd name="T10" fmla="*/ 32 w 45"/>
                  <a:gd name="T11" fmla="*/ 10 h 7"/>
                  <a:gd name="T12" fmla="*/ 43 w 45"/>
                  <a:gd name="T13" fmla="*/ 10 h 7"/>
                  <a:gd name="T14" fmla="*/ 48 w 45"/>
                  <a:gd name="T15" fmla="*/ 10 h 7"/>
                  <a:gd name="T16" fmla="*/ 67 w 45"/>
                  <a:gd name="T17" fmla="*/ 11 h 7"/>
                  <a:gd name="T18" fmla="*/ 97 w 45"/>
                  <a:gd name="T19" fmla="*/ 10 h 7"/>
                  <a:gd name="T20" fmla="*/ 100 w 45"/>
                  <a:gd name="T21" fmla="*/ 10 h 7"/>
                  <a:gd name="T22" fmla="*/ 97 w 45"/>
                  <a:gd name="T23" fmla="*/ 9 h 7"/>
                  <a:gd name="T24" fmla="*/ 83 w 45"/>
                  <a:gd name="T25" fmla="*/ 9 h 7"/>
                  <a:gd name="T26" fmla="*/ 81 w 45"/>
                  <a:gd name="T27" fmla="*/ 10 h 7"/>
                  <a:gd name="T28" fmla="*/ 79 w 45"/>
                  <a:gd name="T29" fmla="*/ 10 h 7"/>
                  <a:gd name="T30" fmla="*/ 67 w 45"/>
                  <a:gd name="T31" fmla="*/ 9 h 7"/>
                  <a:gd name="T32" fmla="*/ 51 w 45"/>
                  <a:gd name="T33" fmla="*/ 8 h 7"/>
                  <a:gd name="T34" fmla="*/ 7 w 45"/>
                  <a:gd name="T35" fmla="*/ 0 h 7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45" h="7"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0" y="3"/>
                      <a:pt x="1" y="5"/>
                      <a:pt x="1" y="6"/>
                    </a:cubicBezTo>
                    <a:cubicBezTo>
                      <a:pt x="3" y="6"/>
                      <a:pt x="5" y="7"/>
                      <a:pt x="8" y="7"/>
                    </a:cubicBezTo>
                    <a:cubicBezTo>
                      <a:pt x="10" y="7"/>
                      <a:pt x="12" y="6"/>
                      <a:pt x="14" y="6"/>
                    </a:cubicBezTo>
                    <a:cubicBezTo>
                      <a:pt x="17" y="6"/>
                      <a:pt x="19" y="6"/>
                      <a:pt x="20" y="6"/>
                    </a:cubicBezTo>
                    <a:cubicBezTo>
                      <a:pt x="21" y="6"/>
                      <a:pt x="21" y="6"/>
                      <a:pt x="21" y="6"/>
                    </a:cubicBezTo>
                    <a:cubicBezTo>
                      <a:pt x="25" y="6"/>
                      <a:pt x="27" y="7"/>
                      <a:pt x="30" y="7"/>
                    </a:cubicBezTo>
                    <a:cubicBezTo>
                      <a:pt x="34" y="7"/>
                      <a:pt x="39" y="6"/>
                      <a:pt x="43" y="6"/>
                    </a:cubicBezTo>
                    <a:cubicBezTo>
                      <a:pt x="44" y="6"/>
                      <a:pt x="45" y="6"/>
                      <a:pt x="45" y="6"/>
                    </a:cubicBezTo>
                    <a:cubicBezTo>
                      <a:pt x="44" y="5"/>
                      <a:pt x="44" y="5"/>
                      <a:pt x="43" y="5"/>
                    </a:cubicBezTo>
                    <a:cubicBezTo>
                      <a:pt x="41" y="5"/>
                      <a:pt x="40" y="5"/>
                      <a:pt x="38" y="5"/>
                    </a:cubicBezTo>
                    <a:cubicBezTo>
                      <a:pt x="37" y="6"/>
                      <a:pt x="36" y="6"/>
                      <a:pt x="36" y="6"/>
                    </a:cubicBezTo>
                    <a:cubicBezTo>
                      <a:pt x="36" y="6"/>
                      <a:pt x="35" y="6"/>
                      <a:pt x="35" y="6"/>
                    </a:cubicBezTo>
                    <a:cubicBezTo>
                      <a:pt x="34" y="6"/>
                      <a:pt x="32" y="6"/>
                      <a:pt x="30" y="5"/>
                    </a:cubicBezTo>
                    <a:cubicBezTo>
                      <a:pt x="28" y="5"/>
                      <a:pt x="25" y="5"/>
                      <a:pt x="23" y="4"/>
                    </a:cubicBezTo>
                    <a:cubicBezTo>
                      <a:pt x="17" y="3"/>
                      <a:pt x="10" y="0"/>
                      <a:pt x="3" y="0"/>
                    </a:cubicBezTo>
                  </a:path>
                </a:pathLst>
              </a:custGeom>
              <a:solidFill>
                <a:srgbClr val="D6D2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447" name="Freeform 2042">
                <a:extLst>
                  <a:ext uri="{FF2B5EF4-FFF2-40B4-BE49-F238E27FC236}">
                    <a16:creationId xmlns:a16="http://schemas.microsoft.com/office/drawing/2014/main" id="{A0A5FA3E-4DA3-4507-A531-A2CC601A44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4" y="3846"/>
                <a:ext cx="20" cy="3"/>
              </a:xfrm>
              <a:custGeom>
                <a:avLst/>
                <a:gdLst>
                  <a:gd name="T0" fmla="*/ 39 w 16"/>
                  <a:gd name="T1" fmla="*/ 0 h 2"/>
                  <a:gd name="T2" fmla="*/ 18 w 16"/>
                  <a:gd name="T3" fmla="*/ 8 h 2"/>
                  <a:gd name="T4" fmla="*/ 0 w 16"/>
                  <a:gd name="T5" fmla="*/ 12 h 2"/>
                  <a:gd name="T6" fmla="*/ 1 w 16"/>
                  <a:gd name="T7" fmla="*/ 12 h 2"/>
                  <a:gd name="T8" fmla="*/ 18 w 16"/>
                  <a:gd name="T9" fmla="*/ 12 h 2"/>
                  <a:gd name="T10" fmla="*/ 39 w 16"/>
                  <a:gd name="T11" fmla="*/ 0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6" h="2">
                    <a:moveTo>
                      <a:pt x="16" y="0"/>
                    </a:moveTo>
                    <a:cubicBezTo>
                      <a:pt x="13" y="1"/>
                      <a:pt x="10" y="1"/>
                      <a:pt x="7" y="1"/>
                    </a:cubicBezTo>
                    <a:cubicBezTo>
                      <a:pt x="5" y="1"/>
                      <a:pt x="3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3" y="2"/>
                      <a:pt x="5" y="2"/>
                      <a:pt x="7" y="2"/>
                    </a:cubicBezTo>
                    <a:cubicBezTo>
                      <a:pt x="10" y="2"/>
                      <a:pt x="13" y="1"/>
                      <a:pt x="16" y="0"/>
                    </a:cubicBezTo>
                  </a:path>
                </a:pathLst>
              </a:custGeom>
              <a:solidFill>
                <a:srgbClr val="E3E0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448" name="Freeform 2043">
                <a:extLst>
                  <a:ext uri="{FF2B5EF4-FFF2-40B4-BE49-F238E27FC236}">
                    <a16:creationId xmlns:a16="http://schemas.microsoft.com/office/drawing/2014/main" id="{DECF791E-56E6-47E4-BF1E-8BB3788D9F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1" y="3850"/>
                <a:ext cx="10" cy="1"/>
              </a:xfrm>
              <a:custGeom>
                <a:avLst/>
                <a:gdLst>
                  <a:gd name="T0" fmla="*/ 20 w 8"/>
                  <a:gd name="T1" fmla="*/ 0 h 1"/>
                  <a:gd name="T2" fmla="*/ 8 w 8"/>
                  <a:gd name="T3" fmla="*/ 0 h 1"/>
                  <a:gd name="T4" fmla="*/ 0 w 8"/>
                  <a:gd name="T5" fmla="*/ 0 h 1"/>
                  <a:gd name="T6" fmla="*/ 13 w 8"/>
                  <a:gd name="T7" fmla="*/ 1 h 1"/>
                  <a:gd name="T8" fmla="*/ 16 w 8"/>
                  <a:gd name="T9" fmla="*/ 1 h 1"/>
                  <a:gd name="T10" fmla="*/ 20 w 8"/>
                  <a:gd name="T11" fmla="*/ 0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8" h="1">
                    <a:moveTo>
                      <a:pt x="8" y="0"/>
                    </a:moveTo>
                    <a:cubicBezTo>
                      <a:pt x="7" y="0"/>
                      <a:pt x="5" y="0"/>
                      <a:pt x="3" y="0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2" y="1"/>
                      <a:pt x="4" y="1"/>
                      <a:pt x="5" y="1"/>
                    </a:cubicBezTo>
                    <a:cubicBezTo>
                      <a:pt x="5" y="1"/>
                      <a:pt x="6" y="1"/>
                      <a:pt x="6" y="1"/>
                    </a:cubicBezTo>
                    <a:cubicBezTo>
                      <a:pt x="6" y="1"/>
                      <a:pt x="7" y="1"/>
                      <a:pt x="8" y="0"/>
                    </a:cubicBezTo>
                  </a:path>
                </a:pathLst>
              </a:custGeom>
              <a:solidFill>
                <a:srgbClr val="E6E4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449" name="Freeform 2044">
                <a:extLst>
                  <a:ext uri="{FF2B5EF4-FFF2-40B4-BE49-F238E27FC236}">
                    <a16:creationId xmlns:a16="http://schemas.microsoft.com/office/drawing/2014/main" id="{B29ED027-87F7-4D43-965D-16FEFD4F15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3" y="3819"/>
                <a:ext cx="14" cy="10"/>
              </a:xfrm>
              <a:custGeom>
                <a:avLst/>
                <a:gdLst>
                  <a:gd name="T0" fmla="*/ 22 w 12"/>
                  <a:gd name="T1" fmla="*/ 0 h 8"/>
                  <a:gd name="T2" fmla="*/ 13 w 12"/>
                  <a:gd name="T3" fmla="*/ 6 h 8"/>
                  <a:gd name="T4" fmla="*/ 0 w 12"/>
                  <a:gd name="T5" fmla="*/ 10 h 8"/>
                  <a:gd name="T6" fmla="*/ 11 w 12"/>
                  <a:gd name="T7" fmla="*/ 20 h 8"/>
                  <a:gd name="T8" fmla="*/ 11 w 12"/>
                  <a:gd name="T9" fmla="*/ 20 h 8"/>
                  <a:gd name="T10" fmla="*/ 21 w 12"/>
                  <a:gd name="T11" fmla="*/ 6 h 8"/>
                  <a:gd name="T12" fmla="*/ 22 w 12"/>
                  <a:gd name="T13" fmla="*/ 0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8">
                    <a:moveTo>
                      <a:pt x="12" y="0"/>
                    </a:moveTo>
                    <a:cubicBezTo>
                      <a:pt x="7" y="2"/>
                      <a:pt x="7" y="2"/>
                      <a:pt x="7" y="2"/>
                    </a:cubicBezTo>
                    <a:cubicBezTo>
                      <a:pt x="5" y="2"/>
                      <a:pt x="3" y="3"/>
                      <a:pt x="0" y="4"/>
                    </a:cubicBezTo>
                    <a:cubicBezTo>
                      <a:pt x="2" y="5"/>
                      <a:pt x="4" y="6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6"/>
                      <a:pt x="9" y="4"/>
                      <a:pt x="11" y="2"/>
                    </a:cubicBezTo>
                    <a:cubicBezTo>
                      <a:pt x="11" y="1"/>
                      <a:pt x="12" y="1"/>
                      <a:pt x="12" y="0"/>
                    </a:cubicBezTo>
                  </a:path>
                </a:pathLst>
              </a:custGeom>
              <a:solidFill>
                <a:srgbClr val="A9A2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450" name="Freeform 2045">
                <a:extLst>
                  <a:ext uri="{FF2B5EF4-FFF2-40B4-BE49-F238E27FC236}">
                    <a16:creationId xmlns:a16="http://schemas.microsoft.com/office/drawing/2014/main" id="{2C3759A4-78EF-461B-A3EB-3F1CD3BDF3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64" y="3824"/>
                <a:ext cx="46" cy="20"/>
              </a:xfrm>
              <a:custGeom>
                <a:avLst/>
                <a:gdLst>
                  <a:gd name="T0" fmla="*/ 75 w 37"/>
                  <a:gd name="T1" fmla="*/ 0 h 16"/>
                  <a:gd name="T2" fmla="*/ 42 w 37"/>
                  <a:gd name="T3" fmla="*/ 13 h 16"/>
                  <a:gd name="T4" fmla="*/ 17 w 37"/>
                  <a:gd name="T5" fmla="*/ 16 h 16"/>
                  <a:gd name="T6" fmla="*/ 30 w 37"/>
                  <a:gd name="T7" fmla="*/ 18 h 16"/>
                  <a:gd name="T8" fmla="*/ 75 w 37"/>
                  <a:gd name="T9" fmla="*/ 13 h 16"/>
                  <a:gd name="T10" fmla="*/ 75 w 37"/>
                  <a:gd name="T11" fmla="*/ 13 h 16"/>
                  <a:gd name="T12" fmla="*/ 75 w 37"/>
                  <a:gd name="T13" fmla="*/ 13 h 16"/>
                  <a:gd name="T14" fmla="*/ 2 w 37"/>
                  <a:gd name="T15" fmla="*/ 36 h 16"/>
                  <a:gd name="T16" fmla="*/ 0 w 37"/>
                  <a:gd name="T17" fmla="*/ 36 h 16"/>
                  <a:gd name="T18" fmla="*/ 1 w 37"/>
                  <a:gd name="T19" fmla="*/ 39 h 16"/>
                  <a:gd name="T20" fmla="*/ 56 w 37"/>
                  <a:gd name="T21" fmla="*/ 29 h 16"/>
                  <a:gd name="T22" fmla="*/ 88 w 37"/>
                  <a:gd name="T23" fmla="*/ 10 h 16"/>
                  <a:gd name="T24" fmla="*/ 75 w 37"/>
                  <a:gd name="T25" fmla="*/ 0 h 1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7" h="16">
                    <a:moveTo>
                      <a:pt x="31" y="0"/>
                    </a:moveTo>
                    <a:cubicBezTo>
                      <a:pt x="27" y="2"/>
                      <a:pt x="23" y="4"/>
                      <a:pt x="18" y="5"/>
                    </a:cubicBezTo>
                    <a:cubicBezTo>
                      <a:pt x="15" y="5"/>
                      <a:pt x="11" y="6"/>
                      <a:pt x="7" y="6"/>
                    </a:cubicBezTo>
                    <a:cubicBezTo>
                      <a:pt x="9" y="7"/>
                      <a:pt x="11" y="7"/>
                      <a:pt x="12" y="7"/>
                    </a:cubicBezTo>
                    <a:cubicBezTo>
                      <a:pt x="19" y="7"/>
                      <a:pt x="26" y="6"/>
                      <a:pt x="31" y="5"/>
                    </a:cubicBezTo>
                    <a:cubicBezTo>
                      <a:pt x="31" y="5"/>
                      <a:pt x="31" y="5"/>
                      <a:pt x="31" y="5"/>
                    </a:cubicBezTo>
                    <a:cubicBezTo>
                      <a:pt x="31" y="5"/>
                      <a:pt x="31" y="5"/>
                      <a:pt x="31" y="5"/>
                    </a:cubicBezTo>
                    <a:cubicBezTo>
                      <a:pt x="23" y="12"/>
                      <a:pt x="13" y="14"/>
                      <a:pt x="2" y="14"/>
                    </a:cubicBezTo>
                    <a:cubicBezTo>
                      <a:pt x="1" y="14"/>
                      <a:pt x="1" y="14"/>
                      <a:pt x="0" y="14"/>
                    </a:cubicBezTo>
                    <a:cubicBezTo>
                      <a:pt x="0" y="15"/>
                      <a:pt x="1" y="15"/>
                      <a:pt x="1" y="16"/>
                    </a:cubicBezTo>
                    <a:cubicBezTo>
                      <a:pt x="9" y="15"/>
                      <a:pt x="16" y="13"/>
                      <a:pt x="23" y="11"/>
                    </a:cubicBezTo>
                    <a:cubicBezTo>
                      <a:pt x="30" y="10"/>
                      <a:pt x="33" y="7"/>
                      <a:pt x="37" y="4"/>
                    </a:cubicBezTo>
                    <a:cubicBezTo>
                      <a:pt x="35" y="2"/>
                      <a:pt x="33" y="1"/>
                      <a:pt x="31" y="0"/>
                    </a:cubicBezTo>
                  </a:path>
                </a:pathLst>
              </a:custGeom>
              <a:solidFill>
                <a:srgbClr val="B1AB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451" name="Freeform 2046">
                <a:extLst>
                  <a:ext uri="{FF2B5EF4-FFF2-40B4-BE49-F238E27FC236}">
                    <a16:creationId xmlns:a16="http://schemas.microsoft.com/office/drawing/2014/main" id="{D2560007-CDD5-4F5E-9FC0-A0A2C25F6AE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555" y="3800"/>
                <a:ext cx="59" cy="28"/>
              </a:xfrm>
              <a:custGeom>
                <a:avLst/>
                <a:gdLst>
                  <a:gd name="T0" fmla="*/ 71 w 48"/>
                  <a:gd name="T1" fmla="*/ 22 h 22"/>
                  <a:gd name="T2" fmla="*/ 39 w 48"/>
                  <a:gd name="T3" fmla="*/ 29 h 22"/>
                  <a:gd name="T4" fmla="*/ 33 w 48"/>
                  <a:gd name="T5" fmla="*/ 29 h 22"/>
                  <a:gd name="T6" fmla="*/ 39 w 48"/>
                  <a:gd name="T7" fmla="*/ 36 h 22"/>
                  <a:gd name="T8" fmla="*/ 17 w 48"/>
                  <a:gd name="T9" fmla="*/ 47 h 22"/>
                  <a:gd name="T10" fmla="*/ 9 w 48"/>
                  <a:gd name="T11" fmla="*/ 52 h 22"/>
                  <a:gd name="T12" fmla="*/ 0 w 48"/>
                  <a:gd name="T13" fmla="*/ 59 h 22"/>
                  <a:gd name="T14" fmla="*/ 66 w 48"/>
                  <a:gd name="T15" fmla="*/ 41 h 22"/>
                  <a:gd name="T16" fmla="*/ 68 w 48"/>
                  <a:gd name="T17" fmla="*/ 39 h 22"/>
                  <a:gd name="T18" fmla="*/ 71 w 48"/>
                  <a:gd name="T19" fmla="*/ 29 h 22"/>
                  <a:gd name="T20" fmla="*/ 71 w 48"/>
                  <a:gd name="T21" fmla="*/ 22 h 22"/>
                  <a:gd name="T22" fmla="*/ 111 w 48"/>
                  <a:gd name="T23" fmla="*/ 0 h 22"/>
                  <a:gd name="T24" fmla="*/ 91 w 48"/>
                  <a:gd name="T25" fmla="*/ 8 h 22"/>
                  <a:gd name="T26" fmla="*/ 81 w 48"/>
                  <a:gd name="T27" fmla="*/ 13 h 22"/>
                  <a:gd name="T28" fmla="*/ 81 w 48"/>
                  <a:gd name="T29" fmla="*/ 37 h 22"/>
                  <a:gd name="T30" fmla="*/ 106 w 48"/>
                  <a:gd name="T31" fmla="*/ 22 h 22"/>
                  <a:gd name="T32" fmla="*/ 111 w 48"/>
                  <a:gd name="T33" fmla="*/ 0 h 2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8" h="22">
                    <a:moveTo>
                      <a:pt x="31" y="8"/>
                    </a:moveTo>
                    <a:cubicBezTo>
                      <a:pt x="27" y="9"/>
                      <a:pt x="22" y="11"/>
                      <a:pt x="17" y="11"/>
                    </a:cubicBezTo>
                    <a:cubicBezTo>
                      <a:pt x="16" y="11"/>
                      <a:pt x="16" y="11"/>
                      <a:pt x="15" y="11"/>
                    </a:cubicBezTo>
                    <a:cubicBezTo>
                      <a:pt x="17" y="13"/>
                      <a:pt x="17" y="13"/>
                      <a:pt x="17" y="13"/>
                    </a:cubicBezTo>
                    <a:cubicBezTo>
                      <a:pt x="16" y="15"/>
                      <a:pt x="11" y="17"/>
                      <a:pt x="7" y="18"/>
                    </a:cubicBezTo>
                    <a:cubicBezTo>
                      <a:pt x="6" y="19"/>
                      <a:pt x="5" y="20"/>
                      <a:pt x="4" y="20"/>
                    </a:cubicBezTo>
                    <a:cubicBezTo>
                      <a:pt x="2" y="21"/>
                      <a:pt x="1" y="21"/>
                      <a:pt x="0" y="22"/>
                    </a:cubicBezTo>
                    <a:cubicBezTo>
                      <a:pt x="10" y="22"/>
                      <a:pt x="20" y="18"/>
                      <a:pt x="29" y="16"/>
                    </a:cubicBezTo>
                    <a:cubicBezTo>
                      <a:pt x="29" y="16"/>
                      <a:pt x="30" y="15"/>
                      <a:pt x="30" y="15"/>
                    </a:cubicBezTo>
                    <a:cubicBezTo>
                      <a:pt x="30" y="14"/>
                      <a:pt x="31" y="13"/>
                      <a:pt x="31" y="11"/>
                    </a:cubicBezTo>
                    <a:cubicBezTo>
                      <a:pt x="31" y="11"/>
                      <a:pt x="31" y="9"/>
                      <a:pt x="31" y="8"/>
                    </a:cubicBezTo>
                    <a:moveTo>
                      <a:pt x="48" y="0"/>
                    </a:moveTo>
                    <a:cubicBezTo>
                      <a:pt x="46" y="1"/>
                      <a:pt x="43" y="1"/>
                      <a:pt x="40" y="3"/>
                    </a:cubicBezTo>
                    <a:cubicBezTo>
                      <a:pt x="38" y="3"/>
                      <a:pt x="37" y="4"/>
                      <a:pt x="36" y="5"/>
                    </a:cubicBezTo>
                    <a:cubicBezTo>
                      <a:pt x="37" y="8"/>
                      <a:pt x="37" y="11"/>
                      <a:pt x="36" y="14"/>
                    </a:cubicBezTo>
                    <a:cubicBezTo>
                      <a:pt x="40" y="12"/>
                      <a:pt x="43" y="10"/>
                      <a:pt x="46" y="8"/>
                    </a:cubicBezTo>
                    <a:cubicBezTo>
                      <a:pt x="47" y="5"/>
                      <a:pt x="48" y="2"/>
                      <a:pt x="48" y="0"/>
                    </a:cubicBezTo>
                  </a:path>
                </a:pathLst>
              </a:custGeom>
              <a:solidFill>
                <a:srgbClr val="8980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452" name="Freeform 2047">
                <a:extLst>
                  <a:ext uri="{FF2B5EF4-FFF2-40B4-BE49-F238E27FC236}">
                    <a16:creationId xmlns:a16="http://schemas.microsoft.com/office/drawing/2014/main" id="{1ABA7FAB-EAB1-4BDC-9B02-B5A90BFEC1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0" y="3823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2 h 2"/>
                  <a:gd name="T4" fmla="*/ 3 w 3"/>
                  <a:gd name="T5" fmla="*/ 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2" y="1"/>
                      <a:pt x="1" y="1"/>
                      <a:pt x="0" y="2"/>
                    </a:cubicBezTo>
                    <a:cubicBezTo>
                      <a:pt x="1" y="2"/>
                      <a:pt x="2" y="1"/>
                      <a:pt x="3" y="0"/>
                    </a:cubicBezTo>
                  </a:path>
                </a:pathLst>
              </a:custGeom>
              <a:solidFill>
                <a:srgbClr val="B5AE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453" name="Freeform 2048">
                <a:extLst>
                  <a:ext uri="{FF2B5EF4-FFF2-40B4-BE49-F238E27FC236}">
                    <a16:creationId xmlns:a16="http://schemas.microsoft.com/office/drawing/2014/main" id="{29BAED26-E777-42E8-9F1E-150766A22A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2" y="3807"/>
                <a:ext cx="8" cy="12"/>
              </a:xfrm>
              <a:custGeom>
                <a:avLst/>
                <a:gdLst>
                  <a:gd name="T0" fmla="*/ 10 w 7"/>
                  <a:gd name="T1" fmla="*/ 0 h 10"/>
                  <a:gd name="T2" fmla="*/ 8 w 7"/>
                  <a:gd name="T3" fmla="*/ 2 h 10"/>
                  <a:gd name="T4" fmla="*/ 1 w 7"/>
                  <a:gd name="T5" fmla="*/ 7 h 10"/>
                  <a:gd name="T6" fmla="*/ 1 w 7"/>
                  <a:gd name="T7" fmla="*/ 12 h 10"/>
                  <a:gd name="T8" fmla="*/ 0 w 7"/>
                  <a:gd name="T9" fmla="*/ 20 h 10"/>
                  <a:gd name="T10" fmla="*/ 10 w 7"/>
                  <a:gd name="T11" fmla="*/ 19 h 10"/>
                  <a:gd name="T12" fmla="*/ 10 w 7"/>
                  <a:gd name="T13" fmla="*/ 0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" h="10">
                    <a:moveTo>
                      <a:pt x="6" y="0"/>
                    </a:moveTo>
                    <a:cubicBezTo>
                      <a:pt x="6" y="1"/>
                      <a:pt x="5" y="1"/>
                      <a:pt x="4" y="2"/>
                    </a:cubicBezTo>
                    <a:cubicBezTo>
                      <a:pt x="3" y="2"/>
                      <a:pt x="2" y="3"/>
                      <a:pt x="1" y="3"/>
                    </a:cubicBezTo>
                    <a:cubicBezTo>
                      <a:pt x="1" y="4"/>
                      <a:pt x="1" y="6"/>
                      <a:pt x="1" y="6"/>
                    </a:cubicBezTo>
                    <a:cubicBezTo>
                      <a:pt x="1" y="8"/>
                      <a:pt x="0" y="9"/>
                      <a:pt x="0" y="10"/>
                    </a:cubicBezTo>
                    <a:cubicBezTo>
                      <a:pt x="2" y="10"/>
                      <a:pt x="4" y="9"/>
                      <a:pt x="6" y="9"/>
                    </a:cubicBezTo>
                    <a:cubicBezTo>
                      <a:pt x="7" y="6"/>
                      <a:pt x="7" y="3"/>
                      <a:pt x="6" y="0"/>
                    </a:cubicBezTo>
                  </a:path>
                </a:pathLst>
              </a:custGeom>
              <a:solidFill>
                <a:srgbClr val="B5AE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454" name="Freeform 2049">
                <a:extLst>
                  <a:ext uri="{FF2B5EF4-FFF2-40B4-BE49-F238E27FC236}">
                    <a16:creationId xmlns:a16="http://schemas.microsoft.com/office/drawing/2014/main" id="{4D1D57B2-8761-49EA-96C0-15C13B32B7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12" y="3800"/>
                <a:ext cx="3" cy="10"/>
              </a:xfrm>
              <a:custGeom>
                <a:avLst/>
                <a:gdLst>
                  <a:gd name="T0" fmla="*/ 3 w 3"/>
                  <a:gd name="T1" fmla="*/ 0 h 8"/>
                  <a:gd name="T2" fmla="*/ 2 w 3"/>
                  <a:gd name="T3" fmla="*/ 0 h 8"/>
                  <a:gd name="T4" fmla="*/ 0 w 3"/>
                  <a:gd name="T5" fmla="*/ 20 h 8"/>
                  <a:gd name="T6" fmla="*/ 3 w 3"/>
                  <a:gd name="T7" fmla="*/ 0 h 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8">
                    <a:moveTo>
                      <a:pt x="3" y="0"/>
                    </a:moveTo>
                    <a:cubicBezTo>
                      <a:pt x="3" y="0"/>
                      <a:pt x="3" y="0"/>
                      <a:pt x="2" y="0"/>
                    </a:cubicBezTo>
                    <a:cubicBezTo>
                      <a:pt x="2" y="2"/>
                      <a:pt x="1" y="5"/>
                      <a:pt x="0" y="8"/>
                    </a:cubicBezTo>
                    <a:cubicBezTo>
                      <a:pt x="2" y="6"/>
                      <a:pt x="3" y="3"/>
                      <a:pt x="3" y="0"/>
                    </a:cubicBezTo>
                  </a:path>
                </a:pathLst>
              </a:custGeom>
              <a:solidFill>
                <a:srgbClr val="B5AE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455" name="Freeform 2050">
                <a:extLst>
                  <a:ext uri="{FF2B5EF4-FFF2-40B4-BE49-F238E27FC236}">
                    <a16:creationId xmlns:a16="http://schemas.microsoft.com/office/drawing/2014/main" id="{AAF57F35-BFE5-4C89-9700-775B1B1572F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541" y="3825"/>
                <a:ext cx="79" cy="67"/>
              </a:xfrm>
              <a:custGeom>
                <a:avLst/>
                <a:gdLst>
                  <a:gd name="T0" fmla="*/ 102 w 64"/>
                  <a:gd name="T1" fmla="*/ 32 h 54"/>
                  <a:gd name="T2" fmla="*/ 91 w 64"/>
                  <a:gd name="T3" fmla="*/ 38 h 54"/>
                  <a:gd name="T4" fmla="*/ 96 w 64"/>
                  <a:gd name="T5" fmla="*/ 38 h 54"/>
                  <a:gd name="T6" fmla="*/ 83 w 64"/>
                  <a:gd name="T7" fmla="*/ 57 h 54"/>
                  <a:gd name="T8" fmla="*/ 79 w 64"/>
                  <a:gd name="T9" fmla="*/ 72 h 54"/>
                  <a:gd name="T10" fmla="*/ 83 w 64"/>
                  <a:gd name="T11" fmla="*/ 78 h 54"/>
                  <a:gd name="T12" fmla="*/ 86 w 64"/>
                  <a:gd name="T13" fmla="*/ 78 h 54"/>
                  <a:gd name="T14" fmla="*/ 89 w 64"/>
                  <a:gd name="T15" fmla="*/ 77 h 54"/>
                  <a:gd name="T16" fmla="*/ 91 w 64"/>
                  <a:gd name="T17" fmla="*/ 78 h 54"/>
                  <a:gd name="T18" fmla="*/ 98 w 64"/>
                  <a:gd name="T19" fmla="*/ 78 h 54"/>
                  <a:gd name="T20" fmla="*/ 99 w 64"/>
                  <a:gd name="T21" fmla="*/ 78 h 54"/>
                  <a:gd name="T22" fmla="*/ 99 w 64"/>
                  <a:gd name="T23" fmla="*/ 78 h 54"/>
                  <a:gd name="T24" fmla="*/ 102 w 64"/>
                  <a:gd name="T25" fmla="*/ 81 h 54"/>
                  <a:gd name="T26" fmla="*/ 96 w 64"/>
                  <a:gd name="T27" fmla="*/ 82 h 54"/>
                  <a:gd name="T28" fmla="*/ 106 w 64"/>
                  <a:gd name="T29" fmla="*/ 92 h 54"/>
                  <a:gd name="T30" fmla="*/ 112 w 64"/>
                  <a:gd name="T31" fmla="*/ 107 h 54"/>
                  <a:gd name="T32" fmla="*/ 131 w 64"/>
                  <a:gd name="T33" fmla="*/ 128 h 54"/>
                  <a:gd name="T34" fmla="*/ 121 w 64"/>
                  <a:gd name="T35" fmla="*/ 107 h 54"/>
                  <a:gd name="T36" fmla="*/ 122 w 64"/>
                  <a:gd name="T37" fmla="*/ 92 h 54"/>
                  <a:gd name="T38" fmla="*/ 111 w 64"/>
                  <a:gd name="T39" fmla="*/ 82 h 54"/>
                  <a:gd name="T40" fmla="*/ 117 w 64"/>
                  <a:gd name="T41" fmla="*/ 72 h 54"/>
                  <a:gd name="T42" fmla="*/ 112 w 64"/>
                  <a:gd name="T43" fmla="*/ 71 h 54"/>
                  <a:gd name="T44" fmla="*/ 105 w 64"/>
                  <a:gd name="T45" fmla="*/ 65 h 54"/>
                  <a:gd name="T46" fmla="*/ 110 w 64"/>
                  <a:gd name="T47" fmla="*/ 42 h 54"/>
                  <a:gd name="T48" fmla="*/ 102 w 64"/>
                  <a:gd name="T49" fmla="*/ 32 h 54"/>
                  <a:gd name="T50" fmla="*/ 83 w 64"/>
                  <a:gd name="T51" fmla="*/ 9 h 54"/>
                  <a:gd name="T52" fmla="*/ 70 w 64"/>
                  <a:gd name="T53" fmla="*/ 9 h 54"/>
                  <a:gd name="T54" fmla="*/ 19 w 64"/>
                  <a:gd name="T55" fmla="*/ 19 h 54"/>
                  <a:gd name="T56" fmla="*/ 1 w 64"/>
                  <a:gd name="T57" fmla="*/ 17 h 54"/>
                  <a:gd name="T58" fmla="*/ 1 w 64"/>
                  <a:gd name="T59" fmla="*/ 21 h 54"/>
                  <a:gd name="T60" fmla="*/ 0 w 64"/>
                  <a:gd name="T61" fmla="*/ 24 h 54"/>
                  <a:gd name="T62" fmla="*/ 9 w 64"/>
                  <a:gd name="T63" fmla="*/ 26 h 54"/>
                  <a:gd name="T64" fmla="*/ 17 w 64"/>
                  <a:gd name="T65" fmla="*/ 30 h 54"/>
                  <a:gd name="T66" fmla="*/ 19 w 64"/>
                  <a:gd name="T67" fmla="*/ 30 h 54"/>
                  <a:gd name="T68" fmla="*/ 21 w 64"/>
                  <a:gd name="T69" fmla="*/ 30 h 54"/>
                  <a:gd name="T70" fmla="*/ 23 w 64"/>
                  <a:gd name="T71" fmla="*/ 30 h 54"/>
                  <a:gd name="T72" fmla="*/ 26 w 64"/>
                  <a:gd name="T73" fmla="*/ 30 h 54"/>
                  <a:gd name="T74" fmla="*/ 28 w 64"/>
                  <a:gd name="T75" fmla="*/ 30 h 54"/>
                  <a:gd name="T76" fmla="*/ 83 w 64"/>
                  <a:gd name="T77" fmla="*/ 9 h 54"/>
                  <a:gd name="T78" fmla="*/ 136 w 64"/>
                  <a:gd name="T79" fmla="*/ 0 h 54"/>
                  <a:gd name="T80" fmla="*/ 131 w 64"/>
                  <a:gd name="T81" fmla="*/ 0 h 54"/>
                  <a:gd name="T82" fmla="*/ 136 w 64"/>
                  <a:gd name="T83" fmla="*/ 7 h 54"/>
                  <a:gd name="T84" fmla="*/ 136 w 64"/>
                  <a:gd name="T85" fmla="*/ 0 h 54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64" h="54">
                    <a:moveTo>
                      <a:pt x="44" y="14"/>
                    </a:moveTo>
                    <a:cubicBezTo>
                      <a:pt x="43" y="15"/>
                      <a:pt x="41" y="15"/>
                      <a:pt x="40" y="16"/>
                    </a:cubicBezTo>
                    <a:cubicBezTo>
                      <a:pt x="40" y="16"/>
                      <a:pt x="41" y="16"/>
                      <a:pt x="41" y="16"/>
                    </a:cubicBezTo>
                    <a:cubicBezTo>
                      <a:pt x="43" y="17"/>
                      <a:pt x="37" y="22"/>
                      <a:pt x="36" y="24"/>
                    </a:cubicBezTo>
                    <a:cubicBezTo>
                      <a:pt x="36" y="25"/>
                      <a:pt x="33" y="30"/>
                      <a:pt x="34" y="31"/>
                    </a:cubicBezTo>
                    <a:cubicBezTo>
                      <a:pt x="35" y="32"/>
                      <a:pt x="35" y="33"/>
                      <a:pt x="36" y="33"/>
                    </a:cubicBezTo>
                    <a:cubicBezTo>
                      <a:pt x="36" y="33"/>
                      <a:pt x="37" y="33"/>
                      <a:pt x="37" y="33"/>
                    </a:cubicBezTo>
                    <a:cubicBezTo>
                      <a:pt x="37" y="32"/>
                      <a:pt x="38" y="32"/>
                      <a:pt x="38" y="32"/>
                    </a:cubicBezTo>
                    <a:cubicBezTo>
                      <a:pt x="39" y="32"/>
                      <a:pt x="40" y="32"/>
                      <a:pt x="40" y="33"/>
                    </a:cubicBezTo>
                    <a:cubicBezTo>
                      <a:pt x="41" y="33"/>
                      <a:pt x="42" y="33"/>
                      <a:pt x="42" y="33"/>
                    </a:cubicBezTo>
                    <a:cubicBezTo>
                      <a:pt x="42" y="33"/>
                      <a:pt x="43" y="33"/>
                      <a:pt x="43" y="33"/>
                    </a:cubicBezTo>
                    <a:cubicBezTo>
                      <a:pt x="43" y="33"/>
                      <a:pt x="43" y="33"/>
                      <a:pt x="43" y="33"/>
                    </a:cubicBezTo>
                    <a:cubicBezTo>
                      <a:pt x="44" y="33"/>
                      <a:pt x="44" y="33"/>
                      <a:pt x="44" y="34"/>
                    </a:cubicBezTo>
                    <a:cubicBezTo>
                      <a:pt x="45" y="35"/>
                      <a:pt x="41" y="35"/>
                      <a:pt x="41" y="35"/>
                    </a:cubicBezTo>
                    <a:cubicBezTo>
                      <a:pt x="41" y="40"/>
                      <a:pt x="42" y="37"/>
                      <a:pt x="46" y="39"/>
                    </a:cubicBezTo>
                    <a:cubicBezTo>
                      <a:pt x="51" y="42"/>
                      <a:pt x="50" y="40"/>
                      <a:pt x="49" y="45"/>
                    </a:cubicBezTo>
                    <a:cubicBezTo>
                      <a:pt x="49" y="48"/>
                      <a:pt x="50" y="51"/>
                      <a:pt x="57" y="54"/>
                    </a:cubicBezTo>
                    <a:cubicBezTo>
                      <a:pt x="64" y="51"/>
                      <a:pt x="54" y="48"/>
                      <a:pt x="52" y="45"/>
                    </a:cubicBezTo>
                    <a:cubicBezTo>
                      <a:pt x="51" y="43"/>
                      <a:pt x="54" y="41"/>
                      <a:pt x="53" y="39"/>
                    </a:cubicBezTo>
                    <a:cubicBezTo>
                      <a:pt x="52" y="38"/>
                      <a:pt x="48" y="37"/>
                      <a:pt x="48" y="35"/>
                    </a:cubicBezTo>
                    <a:cubicBezTo>
                      <a:pt x="47" y="34"/>
                      <a:pt x="50" y="33"/>
                      <a:pt x="50" y="31"/>
                    </a:cubicBezTo>
                    <a:cubicBezTo>
                      <a:pt x="50" y="31"/>
                      <a:pt x="49" y="30"/>
                      <a:pt x="49" y="30"/>
                    </a:cubicBezTo>
                    <a:cubicBezTo>
                      <a:pt x="48" y="29"/>
                      <a:pt x="46" y="28"/>
                      <a:pt x="45" y="27"/>
                    </a:cubicBezTo>
                    <a:cubicBezTo>
                      <a:pt x="43" y="24"/>
                      <a:pt x="46" y="21"/>
                      <a:pt x="47" y="18"/>
                    </a:cubicBezTo>
                    <a:cubicBezTo>
                      <a:pt x="47" y="17"/>
                      <a:pt x="46" y="16"/>
                      <a:pt x="44" y="14"/>
                    </a:cubicBezTo>
                    <a:moveTo>
                      <a:pt x="36" y="4"/>
                    </a:moveTo>
                    <a:cubicBezTo>
                      <a:pt x="34" y="4"/>
                      <a:pt x="32" y="4"/>
                      <a:pt x="30" y="4"/>
                    </a:cubicBezTo>
                    <a:cubicBezTo>
                      <a:pt x="22" y="5"/>
                      <a:pt x="15" y="8"/>
                      <a:pt x="8" y="8"/>
                    </a:cubicBezTo>
                    <a:cubicBezTo>
                      <a:pt x="6" y="8"/>
                      <a:pt x="4" y="8"/>
                      <a:pt x="1" y="7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0" y="9"/>
                      <a:pt x="0" y="9"/>
                      <a:pt x="0" y="10"/>
                    </a:cubicBezTo>
                    <a:cubicBezTo>
                      <a:pt x="2" y="10"/>
                      <a:pt x="3" y="11"/>
                      <a:pt x="4" y="11"/>
                    </a:cubicBezTo>
                    <a:cubicBezTo>
                      <a:pt x="5" y="12"/>
                      <a:pt x="6" y="12"/>
                      <a:pt x="7" y="12"/>
                    </a:cubicBezTo>
                    <a:cubicBezTo>
                      <a:pt x="7" y="12"/>
                      <a:pt x="8" y="12"/>
                      <a:pt x="8" y="12"/>
                    </a:cubicBezTo>
                    <a:cubicBezTo>
                      <a:pt x="8" y="12"/>
                      <a:pt x="9" y="12"/>
                      <a:pt x="9" y="12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11" y="12"/>
                      <a:pt x="12" y="12"/>
                      <a:pt x="12" y="12"/>
                    </a:cubicBezTo>
                    <a:cubicBezTo>
                      <a:pt x="18" y="8"/>
                      <a:pt x="28" y="7"/>
                      <a:pt x="36" y="4"/>
                    </a:cubicBezTo>
                    <a:moveTo>
                      <a:pt x="58" y="0"/>
                    </a:moveTo>
                    <a:cubicBezTo>
                      <a:pt x="58" y="0"/>
                      <a:pt x="58" y="0"/>
                      <a:pt x="57" y="0"/>
                    </a:cubicBezTo>
                    <a:cubicBezTo>
                      <a:pt x="58" y="1"/>
                      <a:pt x="58" y="2"/>
                      <a:pt x="58" y="3"/>
                    </a:cubicBezTo>
                    <a:cubicBezTo>
                      <a:pt x="61" y="1"/>
                      <a:pt x="61" y="0"/>
                      <a:pt x="58" y="0"/>
                    </a:cubicBezTo>
                  </a:path>
                </a:pathLst>
              </a:custGeom>
              <a:solidFill>
                <a:srgbClr val="8980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456" name="Freeform 2051">
                <a:extLst>
                  <a:ext uri="{FF2B5EF4-FFF2-40B4-BE49-F238E27FC236}">
                    <a16:creationId xmlns:a16="http://schemas.microsoft.com/office/drawing/2014/main" id="{841B6848-FC9A-4378-9D6F-60505FCBF76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556" y="3825"/>
                <a:ext cx="57" cy="38"/>
              </a:xfrm>
              <a:custGeom>
                <a:avLst/>
                <a:gdLst>
                  <a:gd name="T0" fmla="*/ 88 w 46"/>
                  <a:gd name="T1" fmla="*/ 67 h 31"/>
                  <a:gd name="T2" fmla="*/ 89 w 46"/>
                  <a:gd name="T3" fmla="*/ 71 h 31"/>
                  <a:gd name="T4" fmla="*/ 89 w 46"/>
                  <a:gd name="T5" fmla="*/ 71 h 31"/>
                  <a:gd name="T6" fmla="*/ 88 w 46"/>
                  <a:gd name="T7" fmla="*/ 67 h 31"/>
                  <a:gd name="T8" fmla="*/ 107 w 46"/>
                  <a:gd name="T9" fmla="*/ 0 h 31"/>
                  <a:gd name="T10" fmla="*/ 95 w 46"/>
                  <a:gd name="T11" fmla="*/ 1 h 31"/>
                  <a:gd name="T12" fmla="*/ 69 w 46"/>
                  <a:gd name="T13" fmla="*/ 7 h 31"/>
                  <a:gd name="T14" fmla="*/ 57 w 46"/>
                  <a:gd name="T15" fmla="*/ 9 h 31"/>
                  <a:gd name="T16" fmla="*/ 0 w 46"/>
                  <a:gd name="T17" fmla="*/ 27 h 31"/>
                  <a:gd name="T18" fmla="*/ 1 w 46"/>
                  <a:gd name="T19" fmla="*/ 27 h 31"/>
                  <a:gd name="T20" fmla="*/ 2 w 46"/>
                  <a:gd name="T21" fmla="*/ 27 h 31"/>
                  <a:gd name="T22" fmla="*/ 11 w 46"/>
                  <a:gd name="T23" fmla="*/ 27 h 31"/>
                  <a:gd name="T24" fmla="*/ 11 w 46"/>
                  <a:gd name="T25" fmla="*/ 32 h 31"/>
                  <a:gd name="T26" fmla="*/ 31 w 46"/>
                  <a:gd name="T27" fmla="*/ 33 h 31"/>
                  <a:gd name="T28" fmla="*/ 46 w 46"/>
                  <a:gd name="T29" fmla="*/ 47 h 31"/>
                  <a:gd name="T30" fmla="*/ 62 w 46"/>
                  <a:gd name="T31" fmla="*/ 33 h 31"/>
                  <a:gd name="T32" fmla="*/ 66 w 46"/>
                  <a:gd name="T33" fmla="*/ 38 h 31"/>
                  <a:gd name="T34" fmla="*/ 77 w 46"/>
                  <a:gd name="T35" fmla="*/ 32 h 31"/>
                  <a:gd name="T36" fmla="*/ 82 w 46"/>
                  <a:gd name="T37" fmla="*/ 40 h 31"/>
                  <a:gd name="T38" fmla="*/ 82 w 46"/>
                  <a:gd name="T39" fmla="*/ 39 h 31"/>
                  <a:gd name="T40" fmla="*/ 104 w 46"/>
                  <a:gd name="T41" fmla="*/ 11 h 31"/>
                  <a:gd name="T42" fmla="*/ 109 w 46"/>
                  <a:gd name="T43" fmla="*/ 7 h 31"/>
                  <a:gd name="T44" fmla="*/ 107 w 46"/>
                  <a:gd name="T45" fmla="*/ 0 h 31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46" h="31">
                    <a:moveTo>
                      <a:pt x="37" y="30"/>
                    </a:moveTo>
                    <a:cubicBezTo>
                      <a:pt x="37" y="30"/>
                      <a:pt x="38" y="31"/>
                      <a:pt x="38" y="31"/>
                    </a:cubicBezTo>
                    <a:cubicBezTo>
                      <a:pt x="38" y="31"/>
                      <a:pt x="38" y="31"/>
                      <a:pt x="38" y="31"/>
                    </a:cubicBezTo>
                    <a:cubicBezTo>
                      <a:pt x="38" y="31"/>
                      <a:pt x="38" y="30"/>
                      <a:pt x="37" y="30"/>
                    </a:cubicBezTo>
                    <a:moveTo>
                      <a:pt x="45" y="0"/>
                    </a:moveTo>
                    <a:cubicBezTo>
                      <a:pt x="44" y="0"/>
                      <a:pt x="43" y="1"/>
                      <a:pt x="40" y="1"/>
                    </a:cubicBezTo>
                    <a:cubicBezTo>
                      <a:pt x="35" y="2"/>
                      <a:pt x="34" y="2"/>
                      <a:pt x="29" y="3"/>
                    </a:cubicBezTo>
                    <a:cubicBezTo>
                      <a:pt x="27" y="4"/>
                      <a:pt x="26" y="4"/>
                      <a:pt x="24" y="4"/>
                    </a:cubicBezTo>
                    <a:cubicBezTo>
                      <a:pt x="16" y="7"/>
                      <a:pt x="6" y="8"/>
                      <a:pt x="0" y="12"/>
                    </a:cubicBezTo>
                    <a:cubicBezTo>
                      <a:pt x="0" y="12"/>
                      <a:pt x="0" y="12"/>
                      <a:pt x="1" y="12"/>
                    </a:cubicBezTo>
                    <a:cubicBezTo>
                      <a:pt x="1" y="12"/>
                      <a:pt x="2" y="12"/>
                      <a:pt x="2" y="12"/>
                    </a:cubicBezTo>
                    <a:cubicBezTo>
                      <a:pt x="3" y="12"/>
                      <a:pt x="4" y="12"/>
                      <a:pt x="5" y="12"/>
                    </a:cubicBezTo>
                    <a:cubicBezTo>
                      <a:pt x="6" y="12"/>
                      <a:pt x="4" y="14"/>
                      <a:pt x="5" y="14"/>
                    </a:cubicBezTo>
                    <a:cubicBezTo>
                      <a:pt x="8" y="15"/>
                      <a:pt x="10" y="14"/>
                      <a:pt x="13" y="15"/>
                    </a:cubicBezTo>
                    <a:cubicBezTo>
                      <a:pt x="16" y="16"/>
                      <a:pt x="16" y="19"/>
                      <a:pt x="19" y="20"/>
                    </a:cubicBezTo>
                    <a:cubicBezTo>
                      <a:pt x="19" y="19"/>
                      <a:pt x="22" y="15"/>
                      <a:pt x="26" y="15"/>
                    </a:cubicBezTo>
                    <a:cubicBezTo>
                      <a:pt x="27" y="15"/>
                      <a:pt x="27" y="15"/>
                      <a:pt x="28" y="16"/>
                    </a:cubicBezTo>
                    <a:cubicBezTo>
                      <a:pt x="29" y="15"/>
                      <a:pt x="31" y="15"/>
                      <a:pt x="32" y="14"/>
                    </a:cubicBezTo>
                    <a:cubicBezTo>
                      <a:pt x="34" y="16"/>
                      <a:pt x="35" y="17"/>
                      <a:pt x="35" y="18"/>
                    </a:cubicBezTo>
                    <a:cubicBezTo>
                      <a:pt x="35" y="18"/>
                      <a:pt x="35" y="17"/>
                      <a:pt x="35" y="17"/>
                    </a:cubicBezTo>
                    <a:cubicBezTo>
                      <a:pt x="36" y="12"/>
                      <a:pt x="37" y="9"/>
                      <a:pt x="44" y="5"/>
                    </a:cubicBezTo>
                    <a:cubicBezTo>
                      <a:pt x="45" y="4"/>
                      <a:pt x="46" y="4"/>
                      <a:pt x="46" y="3"/>
                    </a:cubicBezTo>
                    <a:cubicBezTo>
                      <a:pt x="46" y="2"/>
                      <a:pt x="46" y="1"/>
                      <a:pt x="45" y="0"/>
                    </a:cubicBezTo>
                  </a:path>
                </a:pathLst>
              </a:custGeom>
              <a:solidFill>
                <a:srgbClr val="B5AE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457" name="Freeform 2052">
                <a:extLst>
                  <a:ext uri="{FF2B5EF4-FFF2-40B4-BE49-F238E27FC236}">
                    <a16:creationId xmlns:a16="http://schemas.microsoft.com/office/drawing/2014/main" id="{40376E8E-94CC-4BC3-9ABE-FC3CED4D01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53" y="3752"/>
                <a:ext cx="21" cy="3"/>
              </a:xfrm>
              <a:custGeom>
                <a:avLst/>
                <a:gdLst>
                  <a:gd name="T0" fmla="*/ 14 w 17"/>
                  <a:gd name="T1" fmla="*/ 0 h 2"/>
                  <a:gd name="T2" fmla="*/ 2 w 17"/>
                  <a:gd name="T3" fmla="*/ 12 h 2"/>
                  <a:gd name="T4" fmla="*/ 17 w 17"/>
                  <a:gd name="T5" fmla="*/ 8 h 2"/>
                  <a:gd name="T6" fmla="*/ 38 w 17"/>
                  <a:gd name="T7" fmla="*/ 12 h 2"/>
                  <a:gd name="T8" fmla="*/ 40 w 17"/>
                  <a:gd name="T9" fmla="*/ 0 h 2"/>
                  <a:gd name="T10" fmla="*/ 35 w 17"/>
                  <a:gd name="T11" fmla="*/ 0 h 2"/>
                  <a:gd name="T12" fmla="*/ 14 w 17"/>
                  <a:gd name="T13" fmla="*/ 0 h 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7" h="2">
                    <a:moveTo>
                      <a:pt x="6" y="0"/>
                    </a:moveTo>
                    <a:cubicBezTo>
                      <a:pt x="0" y="0"/>
                      <a:pt x="2" y="1"/>
                      <a:pt x="2" y="2"/>
                    </a:cubicBezTo>
                    <a:cubicBezTo>
                      <a:pt x="4" y="2"/>
                      <a:pt x="5" y="1"/>
                      <a:pt x="7" y="1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7" y="2"/>
                      <a:pt x="17" y="1"/>
                      <a:pt x="17" y="0"/>
                    </a:cubicBezTo>
                    <a:cubicBezTo>
                      <a:pt x="16" y="0"/>
                      <a:pt x="16" y="0"/>
                      <a:pt x="15" y="0"/>
                    </a:cubicBezTo>
                    <a:cubicBezTo>
                      <a:pt x="11" y="0"/>
                      <a:pt x="8" y="0"/>
                      <a:pt x="6" y="0"/>
                    </a:cubicBezTo>
                  </a:path>
                </a:pathLst>
              </a:custGeom>
              <a:solidFill>
                <a:srgbClr val="B1AB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458" name="Freeform 2053">
                <a:extLst>
                  <a:ext uri="{FF2B5EF4-FFF2-40B4-BE49-F238E27FC236}">
                    <a16:creationId xmlns:a16="http://schemas.microsoft.com/office/drawing/2014/main" id="{DF54DC89-2BF7-4E01-A576-F1A56BECF9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7" y="3713"/>
                <a:ext cx="38" cy="35"/>
              </a:xfrm>
              <a:custGeom>
                <a:avLst/>
                <a:gdLst>
                  <a:gd name="T0" fmla="*/ 66 w 31"/>
                  <a:gd name="T1" fmla="*/ 0 h 29"/>
                  <a:gd name="T2" fmla="*/ 32 w 31"/>
                  <a:gd name="T3" fmla="*/ 14 h 29"/>
                  <a:gd name="T4" fmla="*/ 13 w 31"/>
                  <a:gd name="T5" fmla="*/ 42 h 29"/>
                  <a:gd name="T6" fmla="*/ 0 w 31"/>
                  <a:gd name="T7" fmla="*/ 54 h 29"/>
                  <a:gd name="T8" fmla="*/ 49 w 31"/>
                  <a:gd name="T9" fmla="*/ 62 h 29"/>
                  <a:gd name="T10" fmla="*/ 54 w 31"/>
                  <a:gd name="T11" fmla="*/ 48 h 29"/>
                  <a:gd name="T12" fmla="*/ 71 w 31"/>
                  <a:gd name="T13" fmla="*/ 33 h 29"/>
                  <a:gd name="T14" fmla="*/ 71 w 31"/>
                  <a:gd name="T15" fmla="*/ 30 h 29"/>
                  <a:gd name="T16" fmla="*/ 71 w 31"/>
                  <a:gd name="T17" fmla="*/ 23 h 29"/>
                  <a:gd name="T18" fmla="*/ 71 w 31"/>
                  <a:gd name="T19" fmla="*/ 14 h 29"/>
                  <a:gd name="T20" fmla="*/ 67 w 31"/>
                  <a:gd name="T21" fmla="*/ 7 h 29"/>
                  <a:gd name="T22" fmla="*/ 66 w 31"/>
                  <a:gd name="T23" fmla="*/ 0 h 29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31" h="29">
                    <a:moveTo>
                      <a:pt x="29" y="0"/>
                    </a:moveTo>
                    <a:cubicBezTo>
                      <a:pt x="23" y="2"/>
                      <a:pt x="19" y="5"/>
                      <a:pt x="14" y="7"/>
                    </a:cubicBezTo>
                    <a:cubicBezTo>
                      <a:pt x="12" y="12"/>
                      <a:pt x="9" y="17"/>
                      <a:pt x="6" y="20"/>
                    </a:cubicBezTo>
                    <a:cubicBezTo>
                      <a:pt x="4" y="22"/>
                      <a:pt x="2" y="24"/>
                      <a:pt x="0" y="26"/>
                    </a:cubicBezTo>
                    <a:cubicBezTo>
                      <a:pt x="8" y="27"/>
                      <a:pt x="15" y="27"/>
                      <a:pt x="22" y="29"/>
                    </a:cubicBezTo>
                    <a:cubicBezTo>
                      <a:pt x="22" y="27"/>
                      <a:pt x="23" y="25"/>
                      <a:pt x="24" y="22"/>
                    </a:cubicBezTo>
                    <a:cubicBezTo>
                      <a:pt x="25" y="19"/>
                      <a:pt x="29" y="18"/>
                      <a:pt x="31" y="15"/>
                    </a:cubicBezTo>
                    <a:cubicBezTo>
                      <a:pt x="31" y="15"/>
                      <a:pt x="31" y="14"/>
                      <a:pt x="31" y="14"/>
                    </a:cubicBezTo>
                    <a:cubicBezTo>
                      <a:pt x="31" y="13"/>
                      <a:pt x="31" y="12"/>
                      <a:pt x="31" y="11"/>
                    </a:cubicBezTo>
                    <a:cubicBezTo>
                      <a:pt x="31" y="10"/>
                      <a:pt x="31" y="9"/>
                      <a:pt x="31" y="7"/>
                    </a:cubicBezTo>
                    <a:cubicBezTo>
                      <a:pt x="31" y="6"/>
                      <a:pt x="30" y="5"/>
                      <a:pt x="30" y="3"/>
                    </a:cubicBezTo>
                    <a:cubicBezTo>
                      <a:pt x="29" y="2"/>
                      <a:pt x="29" y="1"/>
                      <a:pt x="29" y="0"/>
                    </a:cubicBezTo>
                  </a:path>
                </a:pathLst>
              </a:custGeom>
              <a:solidFill>
                <a:srgbClr val="CAC5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459" name="Freeform 2054">
                <a:extLst>
                  <a:ext uri="{FF2B5EF4-FFF2-40B4-BE49-F238E27FC236}">
                    <a16:creationId xmlns:a16="http://schemas.microsoft.com/office/drawing/2014/main" id="{6F4181FD-BEDD-4019-8081-060FEFEE32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6" y="3745"/>
                <a:ext cx="38" cy="12"/>
              </a:xfrm>
              <a:custGeom>
                <a:avLst/>
                <a:gdLst>
                  <a:gd name="T0" fmla="*/ 20 w 31"/>
                  <a:gd name="T1" fmla="*/ 0 h 10"/>
                  <a:gd name="T2" fmla="*/ 0 w 31"/>
                  <a:gd name="T3" fmla="*/ 19 h 10"/>
                  <a:gd name="T4" fmla="*/ 11 w 31"/>
                  <a:gd name="T5" fmla="*/ 20 h 10"/>
                  <a:gd name="T6" fmla="*/ 38 w 31"/>
                  <a:gd name="T7" fmla="*/ 17 h 10"/>
                  <a:gd name="T8" fmla="*/ 47 w 31"/>
                  <a:gd name="T9" fmla="*/ 12 h 10"/>
                  <a:gd name="T10" fmla="*/ 66 w 31"/>
                  <a:gd name="T11" fmla="*/ 12 h 10"/>
                  <a:gd name="T12" fmla="*/ 71 w 31"/>
                  <a:gd name="T13" fmla="*/ 12 h 10"/>
                  <a:gd name="T14" fmla="*/ 71 w 31"/>
                  <a:gd name="T15" fmla="*/ 7 h 10"/>
                  <a:gd name="T16" fmla="*/ 20 w 31"/>
                  <a:gd name="T17" fmla="*/ 0 h 1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1" h="10">
                    <a:moveTo>
                      <a:pt x="9" y="0"/>
                    </a:moveTo>
                    <a:cubicBezTo>
                      <a:pt x="7" y="3"/>
                      <a:pt x="4" y="6"/>
                      <a:pt x="0" y="9"/>
                    </a:cubicBezTo>
                    <a:cubicBezTo>
                      <a:pt x="2" y="9"/>
                      <a:pt x="3" y="9"/>
                      <a:pt x="5" y="10"/>
                    </a:cubicBezTo>
                    <a:cubicBezTo>
                      <a:pt x="9" y="10"/>
                      <a:pt x="12" y="9"/>
                      <a:pt x="16" y="8"/>
                    </a:cubicBezTo>
                    <a:cubicBezTo>
                      <a:pt x="16" y="7"/>
                      <a:pt x="14" y="6"/>
                      <a:pt x="20" y="6"/>
                    </a:cubicBezTo>
                    <a:cubicBezTo>
                      <a:pt x="22" y="6"/>
                      <a:pt x="25" y="6"/>
                      <a:pt x="29" y="6"/>
                    </a:cubicBezTo>
                    <a:cubicBezTo>
                      <a:pt x="30" y="6"/>
                      <a:pt x="30" y="6"/>
                      <a:pt x="31" y="6"/>
                    </a:cubicBezTo>
                    <a:cubicBezTo>
                      <a:pt x="31" y="5"/>
                      <a:pt x="31" y="4"/>
                      <a:pt x="31" y="3"/>
                    </a:cubicBezTo>
                    <a:cubicBezTo>
                      <a:pt x="24" y="1"/>
                      <a:pt x="17" y="1"/>
                      <a:pt x="9" y="0"/>
                    </a:cubicBezTo>
                  </a:path>
                </a:pathLst>
              </a:custGeom>
              <a:solidFill>
                <a:srgbClr val="CFCB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460" name="Freeform 2055">
                <a:extLst>
                  <a:ext uri="{FF2B5EF4-FFF2-40B4-BE49-F238E27FC236}">
                    <a16:creationId xmlns:a16="http://schemas.microsoft.com/office/drawing/2014/main" id="{0AF031CE-734C-4261-B9EC-FCD830075C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51" y="3753"/>
                <a:ext cx="22" cy="10"/>
              </a:xfrm>
              <a:custGeom>
                <a:avLst/>
                <a:gdLst>
                  <a:gd name="T0" fmla="*/ 20 w 18"/>
                  <a:gd name="T1" fmla="*/ 0 h 8"/>
                  <a:gd name="T2" fmla="*/ 9 w 18"/>
                  <a:gd name="T3" fmla="*/ 1 h 8"/>
                  <a:gd name="T4" fmla="*/ 0 w 18"/>
                  <a:gd name="T5" fmla="*/ 13 h 8"/>
                  <a:gd name="T6" fmla="*/ 27 w 18"/>
                  <a:gd name="T7" fmla="*/ 20 h 8"/>
                  <a:gd name="T8" fmla="*/ 27 w 18"/>
                  <a:gd name="T9" fmla="*/ 20 h 8"/>
                  <a:gd name="T10" fmla="*/ 40 w 18"/>
                  <a:gd name="T11" fmla="*/ 1 h 8"/>
                  <a:gd name="T12" fmla="*/ 20 w 18"/>
                  <a:gd name="T13" fmla="*/ 0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" h="8">
                    <a:moveTo>
                      <a:pt x="9" y="0"/>
                    </a:moveTo>
                    <a:cubicBezTo>
                      <a:pt x="7" y="0"/>
                      <a:pt x="6" y="1"/>
                      <a:pt x="4" y="1"/>
                    </a:cubicBezTo>
                    <a:cubicBezTo>
                      <a:pt x="4" y="2"/>
                      <a:pt x="4" y="3"/>
                      <a:pt x="0" y="5"/>
                    </a:cubicBezTo>
                    <a:cubicBezTo>
                      <a:pt x="4" y="6"/>
                      <a:pt x="8" y="7"/>
                      <a:pt x="12" y="8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6" y="6"/>
                      <a:pt x="18" y="4"/>
                      <a:pt x="18" y="1"/>
                    </a:cubicBezTo>
                    <a:cubicBezTo>
                      <a:pt x="9" y="0"/>
                      <a:pt x="9" y="0"/>
                      <a:pt x="9" y="0"/>
                    </a:cubicBezTo>
                  </a:path>
                </a:pathLst>
              </a:custGeom>
              <a:solidFill>
                <a:srgbClr val="CFCB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461" name="Freeform 2056">
                <a:extLst>
                  <a:ext uri="{FF2B5EF4-FFF2-40B4-BE49-F238E27FC236}">
                    <a16:creationId xmlns:a16="http://schemas.microsoft.com/office/drawing/2014/main" id="{056ADD14-3576-422A-BFC9-8F4B896A5D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2" y="3755"/>
                <a:ext cx="13" cy="5"/>
              </a:xfrm>
              <a:custGeom>
                <a:avLst/>
                <a:gdLst>
                  <a:gd name="T0" fmla="*/ 21 w 11"/>
                  <a:gd name="T1" fmla="*/ 0 h 4"/>
                  <a:gd name="T2" fmla="*/ 0 w 11"/>
                  <a:gd name="T3" fmla="*/ 6 h 4"/>
                  <a:gd name="T4" fmla="*/ 13 w 11"/>
                  <a:gd name="T5" fmla="*/ 10 h 4"/>
                  <a:gd name="T6" fmla="*/ 21 w 11"/>
                  <a:gd name="T7" fmla="*/ 0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" h="4">
                    <a:moveTo>
                      <a:pt x="11" y="0"/>
                    </a:moveTo>
                    <a:cubicBezTo>
                      <a:pt x="7" y="1"/>
                      <a:pt x="4" y="2"/>
                      <a:pt x="0" y="2"/>
                    </a:cubicBezTo>
                    <a:cubicBezTo>
                      <a:pt x="2" y="2"/>
                      <a:pt x="5" y="3"/>
                      <a:pt x="7" y="4"/>
                    </a:cubicBezTo>
                    <a:cubicBezTo>
                      <a:pt x="11" y="2"/>
                      <a:pt x="11" y="1"/>
                      <a:pt x="11" y="0"/>
                    </a:cubicBezTo>
                  </a:path>
                </a:pathLst>
              </a:custGeom>
              <a:solidFill>
                <a:srgbClr val="E2DF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462" name="Freeform 2057">
                <a:extLst>
                  <a:ext uri="{FF2B5EF4-FFF2-40B4-BE49-F238E27FC236}">
                    <a16:creationId xmlns:a16="http://schemas.microsoft.com/office/drawing/2014/main" id="{3F3DD903-E64D-4152-BA6E-293978073F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4" y="3726"/>
                <a:ext cx="44" cy="21"/>
              </a:xfrm>
              <a:custGeom>
                <a:avLst/>
                <a:gdLst>
                  <a:gd name="T0" fmla="*/ 82 w 35"/>
                  <a:gd name="T1" fmla="*/ 0 h 17"/>
                  <a:gd name="T2" fmla="*/ 20 w 35"/>
                  <a:gd name="T3" fmla="*/ 11 h 17"/>
                  <a:gd name="T4" fmla="*/ 30 w 35"/>
                  <a:gd name="T5" fmla="*/ 40 h 17"/>
                  <a:gd name="T6" fmla="*/ 68 w 35"/>
                  <a:gd name="T7" fmla="*/ 14 h 17"/>
                  <a:gd name="T8" fmla="*/ 87 w 35"/>
                  <a:gd name="T9" fmla="*/ 1 h 17"/>
                  <a:gd name="T10" fmla="*/ 82 w 35"/>
                  <a:gd name="T11" fmla="*/ 0 h 1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5" h="17">
                    <a:moveTo>
                      <a:pt x="33" y="0"/>
                    </a:moveTo>
                    <a:cubicBezTo>
                      <a:pt x="24" y="1"/>
                      <a:pt x="13" y="1"/>
                      <a:pt x="8" y="5"/>
                    </a:cubicBezTo>
                    <a:cubicBezTo>
                      <a:pt x="0" y="10"/>
                      <a:pt x="7" y="13"/>
                      <a:pt x="12" y="17"/>
                    </a:cubicBezTo>
                    <a:cubicBezTo>
                      <a:pt x="17" y="13"/>
                      <a:pt x="22" y="9"/>
                      <a:pt x="27" y="6"/>
                    </a:cubicBezTo>
                    <a:cubicBezTo>
                      <a:pt x="29" y="4"/>
                      <a:pt x="32" y="3"/>
                      <a:pt x="35" y="1"/>
                    </a:cubicBezTo>
                    <a:cubicBezTo>
                      <a:pt x="34" y="1"/>
                      <a:pt x="34" y="1"/>
                      <a:pt x="33" y="0"/>
                    </a:cubicBezTo>
                  </a:path>
                </a:pathLst>
              </a:custGeom>
              <a:solidFill>
                <a:srgbClr val="A9A2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463" name="Freeform 2058">
                <a:extLst>
                  <a:ext uri="{FF2B5EF4-FFF2-40B4-BE49-F238E27FC236}">
                    <a16:creationId xmlns:a16="http://schemas.microsoft.com/office/drawing/2014/main" id="{B666B453-302F-4F61-A06F-14CDED58F2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65" y="3726"/>
                <a:ext cx="4" cy="1"/>
              </a:xfrm>
              <a:custGeom>
                <a:avLst/>
                <a:gdLst>
                  <a:gd name="T0" fmla="*/ 9 w 3"/>
                  <a:gd name="T1" fmla="*/ 0 h 1"/>
                  <a:gd name="T2" fmla="*/ 0 w 3"/>
                  <a:gd name="T3" fmla="*/ 0 h 1"/>
                  <a:gd name="T4" fmla="*/ 7 w 3"/>
                  <a:gd name="T5" fmla="*/ 1 h 1"/>
                  <a:gd name="T6" fmla="*/ 9 w 3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cubicBezTo>
                      <a:pt x="2" y="0"/>
                      <a:pt x="1" y="0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3" y="0"/>
                      <a:pt x="3" y="0"/>
                    </a:cubicBezTo>
                  </a:path>
                </a:pathLst>
              </a:custGeom>
              <a:solidFill>
                <a:srgbClr val="CAC5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464" name="Freeform 2059">
                <a:extLst>
                  <a:ext uri="{FF2B5EF4-FFF2-40B4-BE49-F238E27FC236}">
                    <a16:creationId xmlns:a16="http://schemas.microsoft.com/office/drawing/2014/main" id="{A0636172-98AB-41B9-BB0C-C4F1F9E43B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2" y="3748"/>
                <a:ext cx="115" cy="57"/>
              </a:xfrm>
              <a:custGeom>
                <a:avLst/>
                <a:gdLst>
                  <a:gd name="T0" fmla="*/ 218 w 93"/>
                  <a:gd name="T1" fmla="*/ 0 h 46"/>
                  <a:gd name="T2" fmla="*/ 166 w 93"/>
                  <a:gd name="T3" fmla="*/ 24 h 46"/>
                  <a:gd name="T4" fmla="*/ 111 w 93"/>
                  <a:gd name="T5" fmla="*/ 50 h 46"/>
                  <a:gd name="T6" fmla="*/ 57 w 93"/>
                  <a:gd name="T7" fmla="*/ 63 h 46"/>
                  <a:gd name="T8" fmla="*/ 31 w 93"/>
                  <a:gd name="T9" fmla="*/ 71 h 46"/>
                  <a:gd name="T10" fmla="*/ 19 w 93"/>
                  <a:gd name="T11" fmla="*/ 98 h 46"/>
                  <a:gd name="T12" fmla="*/ 0 w 93"/>
                  <a:gd name="T13" fmla="*/ 109 h 46"/>
                  <a:gd name="T14" fmla="*/ 69 w 93"/>
                  <a:gd name="T15" fmla="*/ 107 h 46"/>
                  <a:gd name="T16" fmla="*/ 70 w 93"/>
                  <a:gd name="T17" fmla="*/ 107 h 46"/>
                  <a:gd name="T18" fmla="*/ 108 w 93"/>
                  <a:gd name="T19" fmla="*/ 79 h 46"/>
                  <a:gd name="T20" fmla="*/ 101 w 93"/>
                  <a:gd name="T21" fmla="*/ 79 h 46"/>
                  <a:gd name="T22" fmla="*/ 78 w 93"/>
                  <a:gd name="T23" fmla="*/ 71 h 46"/>
                  <a:gd name="T24" fmla="*/ 147 w 93"/>
                  <a:gd name="T25" fmla="*/ 57 h 46"/>
                  <a:gd name="T26" fmla="*/ 182 w 93"/>
                  <a:gd name="T27" fmla="*/ 32 h 46"/>
                  <a:gd name="T28" fmla="*/ 174 w 93"/>
                  <a:gd name="T29" fmla="*/ 31 h 46"/>
                  <a:gd name="T30" fmla="*/ 218 w 93"/>
                  <a:gd name="T31" fmla="*/ 0 h 4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93" h="46">
                    <a:moveTo>
                      <a:pt x="93" y="0"/>
                    </a:moveTo>
                    <a:cubicBezTo>
                      <a:pt x="79" y="1"/>
                      <a:pt x="79" y="5"/>
                      <a:pt x="70" y="10"/>
                    </a:cubicBezTo>
                    <a:cubicBezTo>
                      <a:pt x="64" y="13"/>
                      <a:pt x="55" y="18"/>
                      <a:pt x="48" y="21"/>
                    </a:cubicBezTo>
                    <a:cubicBezTo>
                      <a:pt x="42" y="24"/>
                      <a:pt x="31" y="25"/>
                      <a:pt x="24" y="27"/>
                    </a:cubicBezTo>
                    <a:cubicBezTo>
                      <a:pt x="20" y="28"/>
                      <a:pt x="16" y="29"/>
                      <a:pt x="13" y="30"/>
                    </a:cubicBezTo>
                    <a:cubicBezTo>
                      <a:pt x="15" y="33"/>
                      <a:pt x="15" y="37"/>
                      <a:pt x="8" y="42"/>
                    </a:cubicBezTo>
                    <a:cubicBezTo>
                      <a:pt x="6" y="44"/>
                      <a:pt x="3" y="45"/>
                      <a:pt x="0" y="46"/>
                    </a:cubicBezTo>
                    <a:cubicBezTo>
                      <a:pt x="10" y="45"/>
                      <a:pt x="19" y="45"/>
                      <a:pt x="29" y="45"/>
                    </a:cubicBezTo>
                    <a:cubicBezTo>
                      <a:pt x="29" y="45"/>
                      <a:pt x="30" y="45"/>
                      <a:pt x="30" y="45"/>
                    </a:cubicBezTo>
                    <a:cubicBezTo>
                      <a:pt x="35" y="41"/>
                      <a:pt x="41" y="38"/>
                      <a:pt x="46" y="34"/>
                    </a:cubicBezTo>
                    <a:cubicBezTo>
                      <a:pt x="45" y="34"/>
                      <a:pt x="44" y="34"/>
                      <a:pt x="43" y="34"/>
                    </a:cubicBezTo>
                    <a:cubicBezTo>
                      <a:pt x="38" y="34"/>
                      <a:pt x="35" y="33"/>
                      <a:pt x="33" y="30"/>
                    </a:cubicBezTo>
                    <a:cubicBezTo>
                      <a:pt x="45" y="29"/>
                      <a:pt x="53" y="29"/>
                      <a:pt x="63" y="24"/>
                    </a:cubicBezTo>
                    <a:cubicBezTo>
                      <a:pt x="68" y="21"/>
                      <a:pt x="73" y="17"/>
                      <a:pt x="78" y="14"/>
                    </a:cubicBezTo>
                    <a:cubicBezTo>
                      <a:pt x="77" y="14"/>
                      <a:pt x="75" y="13"/>
                      <a:pt x="74" y="13"/>
                    </a:cubicBezTo>
                    <a:cubicBezTo>
                      <a:pt x="81" y="9"/>
                      <a:pt x="87" y="4"/>
                      <a:pt x="93" y="0"/>
                    </a:cubicBezTo>
                  </a:path>
                </a:pathLst>
              </a:custGeom>
              <a:solidFill>
                <a:srgbClr val="A9A2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465" name="Freeform 2060">
                <a:extLst>
                  <a:ext uri="{FF2B5EF4-FFF2-40B4-BE49-F238E27FC236}">
                    <a16:creationId xmlns:a16="http://schemas.microsoft.com/office/drawing/2014/main" id="{D22D2A9F-2E79-4B3D-9FF5-21345057AB5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959" y="3786"/>
                <a:ext cx="60" cy="28"/>
              </a:xfrm>
              <a:custGeom>
                <a:avLst/>
                <a:gdLst>
                  <a:gd name="T0" fmla="*/ 98 w 49"/>
                  <a:gd name="T1" fmla="*/ 49 h 23"/>
                  <a:gd name="T2" fmla="*/ 93 w 49"/>
                  <a:gd name="T3" fmla="*/ 50 h 23"/>
                  <a:gd name="T4" fmla="*/ 98 w 49"/>
                  <a:gd name="T5" fmla="*/ 50 h 23"/>
                  <a:gd name="T6" fmla="*/ 99 w 49"/>
                  <a:gd name="T7" fmla="*/ 50 h 23"/>
                  <a:gd name="T8" fmla="*/ 99 w 49"/>
                  <a:gd name="T9" fmla="*/ 50 h 23"/>
                  <a:gd name="T10" fmla="*/ 98 w 49"/>
                  <a:gd name="T11" fmla="*/ 49 h 23"/>
                  <a:gd name="T12" fmla="*/ 109 w 49"/>
                  <a:gd name="T13" fmla="*/ 0 h 23"/>
                  <a:gd name="T14" fmla="*/ 73 w 49"/>
                  <a:gd name="T15" fmla="*/ 1 h 23"/>
                  <a:gd name="T16" fmla="*/ 36 w 49"/>
                  <a:gd name="T17" fmla="*/ 9 h 23"/>
                  <a:gd name="T18" fmla="*/ 0 w 49"/>
                  <a:gd name="T19" fmla="*/ 33 h 23"/>
                  <a:gd name="T20" fmla="*/ 27 w 49"/>
                  <a:gd name="T21" fmla="*/ 33 h 23"/>
                  <a:gd name="T22" fmla="*/ 89 w 49"/>
                  <a:gd name="T23" fmla="*/ 49 h 23"/>
                  <a:gd name="T24" fmla="*/ 98 w 49"/>
                  <a:gd name="T25" fmla="*/ 41 h 23"/>
                  <a:gd name="T26" fmla="*/ 109 w 49"/>
                  <a:gd name="T27" fmla="*/ 0 h 23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49" h="23">
                    <a:moveTo>
                      <a:pt x="43" y="22"/>
                    </a:moveTo>
                    <a:cubicBezTo>
                      <a:pt x="43" y="22"/>
                      <a:pt x="42" y="22"/>
                      <a:pt x="42" y="23"/>
                    </a:cubicBezTo>
                    <a:cubicBezTo>
                      <a:pt x="42" y="23"/>
                      <a:pt x="43" y="23"/>
                      <a:pt x="43" y="23"/>
                    </a:cubicBezTo>
                    <a:cubicBezTo>
                      <a:pt x="43" y="23"/>
                      <a:pt x="43" y="23"/>
                      <a:pt x="44" y="23"/>
                    </a:cubicBezTo>
                    <a:cubicBezTo>
                      <a:pt x="44" y="23"/>
                      <a:pt x="44" y="23"/>
                      <a:pt x="44" y="23"/>
                    </a:cubicBezTo>
                    <a:cubicBezTo>
                      <a:pt x="43" y="22"/>
                      <a:pt x="43" y="22"/>
                      <a:pt x="43" y="22"/>
                    </a:cubicBezTo>
                    <a:moveTo>
                      <a:pt x="49" y="0"/>
                    </a:moveTo>
                    <a:cubicBezTo>
                      <a:pt x="44" y="0"/>
                      <a:pt x="38" y="0"/>
                      <a:pt x="33" y="1"/>
                    </a:cubicBezTo>
                    <a:cubicBezTo>
                      <a:pt x="28" y="2"/>
                      <a:pt x="22" y="3"/>
                      <a:pt x="16" y="4"/>
                    </a:cubicBezTo>
                    <a:cubicBezTo>
                      <a:pt x="11" y="8"/>
                      <a:pt x="5" y="11"/>
                      <a:pt x="0" y="15"/>
                    </a:cubicBezTo>
                    <a:cubicBezTo>
                      <a:pt x="4" y="15"/>
                      <a:pt x="8" y="15"/>
                      <a:pt x="12" y="15"/>
                    </a:cubicBezTo>
                    <a:cubicBezTo>
                      <a:pt x="25" y="16"/>
                      <a:pt x="31" y="19"/>
                      <a:pt x="40" y="22"/>
                    </a:cubicBezTo>
                    <a:cubicBezTo>
                      <a:pt x="41" y="21"/>
                      <a:pt x="42" y="20"/>
                      <a:pt x="43" y="19"/>
                    </a:cubicBezTo>
                    <a:cubicBezTo>
                      <a:pt x="43" y="13"/>
                      <a:pt x="45" y="6"/>
                      <a:pt x="49" y="0"/>
                    </a:cubicBezTo>
                  </a:path>
                </a:pathLst>
              </a:custGeom>
              <a:solidFill>
                <a:srgbClr val="B1AB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466" name="Freeform 2061">
                <a:extLst>
                  <a:ext uri="{FF2B5EF4-FFF2-40B4-BE49-F238E27FC236}">
                    <a16:creationId xmlns:a16="http://schemas.microsoft.com/office/drawing/2014/main" id="{45C52381-441A-427F-86B5-43E8D132B4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08" y="3809"/>
                <a:ext cx="4" cy="5"/>
              </a:xfrm>
              <a:custGeom>
                <a:avLst/>
                <a:gdLst>
                  <a:gd name="T0" fmla="*/ 9 w 3"/>
                  <a:gd name="T1" fmla="*/ 0 h 4"/>
                  <a:gd name="T2" fmla="*/ 0 w 3"/>
                  <a:gd name="T3" fmla="*/ 8 h 4"/>
                  <a:gd name="T4" fmla="*/ 7 w 3"/>
                  <a:gd name="T5" fmla="*/ 10 h 4"/>
                  <a:gd name="T6" fmla="*/ 9 w 3"/>
                  <a:gd name="T7" fmla="*/ 8 h 4"/>
                  <a:gd name="T8" fmla="*/ 9 w 3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1" y="3"/>
                      <a:pt x="1" y="4"/>
                      <a:pt x="2" y="4"/>
                    </a:cubicBezTo>
                    <a:cubicBezTo>
                      <a:pt x="2" y="3"/>
                      <a:pt x="3" y="3"/>
                      <a:pt x="3" y="3"/>
                    </a:cubicBezTo>
                    <a:cubicBezTo>
                      <a:pt x="3" y="2"/>
                      <a:pt x="3" y="1"/>
                      <a:pt x="3" y="0"/>
                    </a:cubicBezTo>
                  </a:path>
                </a:pathLst>
              </a:custGeom>
              <a:solidFill>
                <a:srgbClr val="CFCB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467" name="Freeform 2062">
                <a:extLst>
                  <a:ext uri="{FF2B5EF4-FFF2-40B4-BE49-F238E27FC236}">
                    <a16:creationId xmlns:a16="http://schemas.microsoft.com/office/drawing/2014/main" id="{83084971-248D-42FE-8483-1EFB578BB4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63" y="3786"/>
                <a:ext cx="77" cy="22"/>
              </a:xfrm>
              <a:custGeom>
                <a:avLst/>
                <a:gdLst>
                  <a:gd name="T0" fmla="*/ 137 w 63"/>
                  <a:gd name="T1" fmla="*/ 0 h 18"/>
                  <a:gd name="T2" fmla="*/ 93 w 63"/>
                  <a:gd name="T3" fmla="*/ 16 h 18"/>
                  <a:gd name="T4" fmla="*/ 0 w 63"/>
                  <a:gd name="T5" fmla="*/ 39 h 18"/>
                  <a:gd name="T6" fmla="*/ 29 w 63"/>
                  <a:gd name="T7" fmla="*/ 40 h 18"/>
                  <a:gd name="T8" fmla="*/ 100 w 63"/>
                  <a:gd name="T9" fmla="*/ 35 h 18"/>
                  <a:gd name="T10" fmla="*/ 108 w 63"/>
                  <a:gd name="T11" fmla="*/ 35 h 18"/>
                  <a:gd name="T12" fmla="*/ 123 w 63"/>
                  <a:gd name="T13" fmla="*/ 27 h 18"/>
                  <a:gd name="T14" fmla="*/ 137 w 63"/>
                  <a:gd name="T15" fmla="*/ 0 h 1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63" h="18">
                    <a:moveTo>
                      <a:pt x="61" y="0"/>
                    </a:moveTo>
                    <a:cubicBezTo>
                      <a:pt x="55" y="2"/>
                      <a:pt x="49" y="4"/>
                      <a:pt x="42" y="7"/>
                    </a:cubicBezTo>
                    <a:cubicBezTo>
                      <a:pt x="30" y="11"/>
                      <a:pt x="9" y="12"/>
                      <a:pt x="0" y="17"/>
                    </a:cubicBezTo>
                    <a:cubicBezTo>
                      <a:pt x="4" y="17"/>
                      <a:pt x="9" y="18"/>
                      <a:pt x="13" y="18"/>
                    </a:cubicBezTo>
                    <a:cubicBezTo>
                      <a:pt x="23" y="18"/>
                      <a:pt x="34" y="17"/>
                      <a:pt x="45" y="16"/>
                    </a:cubicBezTo>
                    <a:cubicBezTo>
                      <a:pt x="46" y="16"/>
                      <a:pt x="47" y="16"/>
                      <a:pt x="48" y="16"/>
                    </a:cubicBezTo>
                    <a:cubicBezTo>
                      <a:pt x="51" y="15"/>
                      <a:pt x="54" y="14"/>
                      <a:pt x="56" y="12"/>
                    </a:cubicBezTo>
                    <a:cubicBezTo>
                      <a:pt x="63" y="7"/>
                      <a:pt x="63" y="3"/>
                      <a:pt x="61" y="0"/>
                    </a:cubicBezTo>
                  </a:path>
                </a:pathLst>
              </a:custGeom>
              <a:solidFill>
                <a:srgbClr val="CAC5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468" name="Freeform 2063">
                <a:extLst>
                  <a:ext uri="{FF2B5EF4-FFF2-40B4-BE49-F238E27FC236}">
                    <a16:creationId xmlns:a16="http://schemas.microsoft.com/office/drawing/2014/main" id="{53FCF08F-8B06-4D59-823C-A3D63CE275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6" y="3721"/>
                <a:ext cx="38" cy="24"/>
              </a:xfrm>
              <a:custGeom>
                <a:avLst/>
                <a:gdLst>
                  <a:gd name="T0" fmla="*/ 71 w 31"/>
                  <a:gd name="T1" fmla="*/ 0 h 19"/>
                  <a:gd name="T2" fmla="*/ 51 w 31"/>
                  <a:gd name="T3" fmla="*/ 13 h 19"/>
                  <a:gd name="T4" fmla="*/ 0 w 31"/>
                  <a:gd name="T5" fmla="*/ 48 h 19"/>
                  <a:gd name="T6" fmla="*/ 18 w 31"/>
                  <a:gd name="T7" fmla="*/ 48 h 19"/>
                  <a:gd name="T8" fmla="*/ 39 w 31"/>
                  <a:gd name="T9" fmla="*/ 48 h 19"/>
                  <a:gd name="T10" fmla="*/ 51 w 31"/>
                  <a:gd name="T11" fmla="*/ 32 h 19"/>
                  <a:gd name="T12" fmla="*/ 71 w 31"/>
                  <a:gd name="T13" fmla="*/ 0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1" h="19">
                    <a:moveTo>
                      <a:pt x="31" y="0"/>
                    </a:moveTo>
                    <a:cubicBezTo>
                      <a:pt x="29" y="2"/>
                      <a:pt x="26" y="4"/>
                      <a:pt x="23" y="5"/>
                    </a:cubicBezTo>
                    <a:cubicBezTo>
                      <a:pt x="16" y="10"/>
                      <a:pt x="9" y="15"/>
                      <a:pt x="0" y="19"/>
                    </a:cubicBezTo>
                    <a:cubicBezTo>
                      <a:pt x="3" y="19"/>
                      <a:pt x="5" y="19"/>
                      <a:pt x="8" y="19"/>
                    </a:cubicBezTo>
                    <a:cubicBezTo>
                      <a:pt x="11" y="19"/>
                      <a:pt x="14" y="19"/>
                      <a:pt x="17" y="19"/>
                    </a:cubicBezTo>
                    <a:cubicBezTo>
                      <a:pt x="19" y="17"/>
                      <a:pt x="21" y="15"/>
                      <a:pt x="23" y="13"/>
                    </a:cubicBezTo>
                    <a:cubicBezTo>
                      <a:pt x="26" y="10"/>
                      <a:pt x="29" y="5"/>
                      <a:pt x="31" y="0"/>
                    </a:cubicBezTo>
                  </a:path>
                </a:pathLst>
              </a:custGeom>
              <a:solidFill>
                <a:srgbClr val="DFDB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469" name="Freeform 2064">
                <a:extLst>
                  <a:ext uri="{FF2B5EF4-FFF2-40B4-BE49-F238E27FC236}">
                    <a16:creationId xmlns:a16="http://schemas.microsoft.com/office/drawing/2014/main" id="{E9897475-FEAF-435D-91F2-68EC4B1275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95" y="3745"/>
                <a:ext cx="52" cy="11"/>
              </a:xfrm>
              <a:custGeom>
                <a:avLst/>
                <a:gdLst>
                  <a:gd name="T0" fmla="*/ 78 w 42"/>
                  <a:gd name="T1" fmla="*/ 0 h 9"/>
                  <a:gd name="T2" fmla="*/ 58 w 42"/>
                  <a:gd name="T3" fmla="*/ 0 h 9"/>
                  <a:gd name="T4" fmla="*/ 32 w 42"/>
                  <a:gd name="T5" fmla="*/ 9 h 9"/>
                  <a:gd name="T6" fmla="*/ 0 w 42"/>
                  <a:gd name="T7" fmla="*/ 13 h 9"/>
                  <a:gd name="T8" fmla="*/ 11 w 42"/>
                  <a:gd name="T9" fmla="*/ 13 h 9"/>
                  <a:gd name="T10" fmla="*/ 78 w 42"/>
                  <a:gd name="T11" fmla="*/ 20 h 9"/>
                  <a:gd name="T12" fmla="*/ 98 w 42"/>
                  <a:gd name="T13" fmla="*/ 0 h 9"/>
                  <a:gd name="T14" fmla="*/ 78 w 42"/>
                  <a:gd name="T15" fmla="*/ 0 h 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2" h="9">
                    <a:moveTo>
                      <a:pt x="33" y="0"/>
                    </a:moveTo>
                    <a:cubicBezTo>
                      <a:pt x="30" y="0"/>
                      <a:pt x="28" y="0"/>
                      <a:pt x="25" y="0"/>
                    </a:cubicBezTo>
                    <a:cubicBezTo>
                      <a:pt x="22" y="2"/>
                      <a:pt x="18" y="3"/>
                      <a:pt x="14" y="4"/>
                    </a:cubicBezTo>
                    <a:cubicBezTo>
                      <a:pt x="10" y="5"/>
                      <a:pt x="5" y="5"/>
                      <a:pt x="0" y="6"/>
                    </a:cubicBezTo>
                    <a:cubicBezTo>
                      <a:pt x="2" y="6"/>
                      <a:pt x="3" y="6"/>
                      <a:pt x="5" y="6"/>
                    </a:cubicBezTo>
                    <a:cubicBezTo>
                      <a:pt x="15" y="6"/>
                      <a:pt x="24" y="7"/>
                      <a:pt x="33" y="9"/>
                    </a:cubicBezTo>
                    <a:cubicBezTo>
                      <a:pt x="37" y="6"/>
                      <a:pt x="40" y="3"/>
                      <a:pt x="42" y="0"/>
                    </a:cubicBezTo>
                    <a:cubicBezTo>
                      <a:pt x="39" y="0"/>
                      <a:pt x="36" y="0"/>
                      <a:pt x="33" y="0"/>
                    </a:cubicBezTo>
                  </a:path>
                </a:pathLst>
              </a:custGeom>
              <a:solidFill>
                <a:srgbClr val="E2DF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470" name="Freeform 2065">
                <a:extLst>
                  <a:ext uri="{FF2B5EF4-FFF2-40B4-BE49-F238E27FC236}">
                    <a16:creationId xmlns:a16="http://schemas.microsoft.com/office/drawing/2014/main" id="{1C0A40C9-5C61-4AA9-BF77-6EA4BEF727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3" y="3763"/>
                <a:ext cx="71" cy="27"/>
              </a:xfrm>
              <a:custGeom>
                <a:avLst/>
                <a:gdLst>
                  <a:gd name="T0" fmla="*/ 130 w 58"/>
                  <a:gd name="T1" fmla="*/ 0 h 22"/>
                  <a:gd name="T2" fmla="*/ 106 w 58"/>
                  <a:gd name="T3" fmla="*/ 2 h 22"/>
                  <a:gd name="T4" fmla="*/ 100 w 58"/>
                  <a:gd name="T5" fmla="*/ 2 h 22"/>
                  <a:gd name="T6" fmla="*/ 67 w 58"/>
                  <a:gd name="T7" fmla="*/ 27 h 22"/>
                  <a:gd name="T8" fmla="*/ 0 w 58"/>
                  <a:gd name="T9" fmla="*/ 41 h 22"/>
                  <a:gd name="T10" fmla="*/ 22 w 58"/>
                  <a:gd name="T11" fmla="*/ 50 h 22"/>
                  <a:gd name="T12" fmla="*/ 29 w 58"/>
                  <a:gd name="T13" fmla="*/ 50 h 22"/>
                  <a:gd name="T14" fmla="*/ 114 w 58"/>
                  <a:gd name="T15" fmla="*/ 7 h 22"/>
                  <a:gd name="T16" fmla="*/ 130 w 58"/>
                  <a:gd name="T17" fmla="*/ 0 h 2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8" h="22">
                    <a:moveTo>
                      <a:pt x="58" y="0"/>
                    </a:moveTo>
                    <a:cubicBezTo>
                      <a:pt x="54" y="1"/>
                      <a:pt x="51" y="2"/>
                      <a:pt x="47" y="2"/>
                    </a:cubicBezTo>
                    <a:cubicBezTo>
                      <a:pt x="47" y="2"/>
                      <a:pt x="46" y="2"/>
                      <a:pt x="45" y="2"/>
                    </a:cubicBezTo>
                    <a:cubicBezTo>
                      <a:pt x="40" y="5"/>
                      <a:pt x="35" y="9"/>
                      <a:pt x="30" y="12"/>
                    </a:cubicBezTo>
                    <a:cubicBezTo>
                      <a:pt x="20" y="17"/>
                      <a:pt x="12" y="17"/>
                      <a:pt x="0" y="18"/>
                    </a:cubicBezTo>
                    <a:cubicBezTo>
                      <a:pt x="2" y="21"/>
                      <a:pt x="5" y="22"/>
                      <a:pt x="10" y="22"/>
                    </a:cubicBezTo>
                    <a:cubicBezTo>
                      <a:pt x="11" y="22"/>
                      <a:pt x="12" y="22"/>
                      <a:pt x="13" y="22"/>
                    </a:cubicBezTo>
                    <a:cubicBezTo>
                      <a:pt x="24" y="15"/>
                      <a:pt x="36" y="8"/>
                      <a:pt x="51" y="3"/>
                    </a:cubicBezTo>
                    <a:cubicBezTo>
                      <a:pt x="54" y="2"/>
                      <a:pt x="56" y="1"/>
                      <a:pt x="58" y="0"/>
                    </a:cubicBezTo>
                  </a:path>
                </a:pathLst>
              </a:custGeom>
              <a:solidFill>
                <a:srgbClr val="CAC5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471" name="Freeform 2066">
                <a:extLst>
                  <a:ext uri="{FF2B5EF4-FFF2-40B4-BE49-F238E27FC236}">
                    <a16:creationId xmlns:a16="http://schemas.microsoft.com/office/drawing/2014/main" id="{38E6D072-663E-49C9-B074-63D36F2AC3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9" y="3763"/>
                <a:ext cx="60" cy="27"/>
              </a:xfrm>
              <a:custGeom>
                <a:avLst/>
                <a:gdLst>
                  <a:gd name="T0" fmla="*/ 107 w 49"/>
                  <a:gd name="T1" fmla="*/ 0 h 22"/>
                  <a:gd name="T2" fmla="*/ 100 w 49"/>
                  <a:gd name="T3" fmla="*/ 0 h 22"/>
                  <a:gd name="T4" fmla="*/ 87 w 49"/>
                  <a:gd name="T5" fmla="*/ 7 h 22"/>
                  <a:gd name="T6" fmla="*/ 0 w 49"/>
                  <a:gd name="T7" fmla="*/ 50 h 22"/>
                  <a:gd name="T8" fmla="*/ 39 w 49"/>
                  <a:gd name="T9" fmla="*/ 42 h 22"/>
                  <a:gd name="T10" fmla="*/ 73 w 49"/>
                  <a:gd name="T11" fmla="*/ 41 h 22"/>
                  <a:gd name="T12" fmla="*/ 109 w 49"/>
                  <a:gd name="T13" fmla="*/ 7 h 22"/>
                  <a:gd name="T14" fmla="*/ 107 w 49"/>
                  <a:gd name="T15" fmla="*/ 0 h 2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9" h="22">
                    <a:moveTo>
                      <a:pt x="47" y="0"/>
                    </a:moveTo>
                    <a:cubicBezTo>
                      <a:pt x="46" y="0"/>
                      <a:pt x="46" y="0"/>
                      <a:pt x="45" y="0"/>
                    </a:cubicBezTo>
                    <a:cubicBezTo>
                      <a:pt x="43" y="1"/>
                      <a:pt x="41" y="2"/>
                      <a:pt x="38" y="3"/>
                    </a:cubicBezTo>
                    <a:cubicBezTo>
                      <a:pt x="23" y="8"/>
                      <a:pt x="11" y="15"/>
                      <a:pt x="0" y="22"/>
                    </a:cubicBezTo>
                    <a:cubicBezTo>
                      <a:pt x="6" y="21"/>
                      <a:pt x="12" y="20"/>
                      <a:pt x="17" y="19"/>
                    </a:cubicBezTo>
                    <a:cubicBezTo>
                      <a:pt x="22" y="18"/>
                      <a:pt x="28" y="18"/>
                      <a:pt x="33" y="18"/>
                    </a:cubicBezTo>
                    <a:cubicBezTo>
                      <a:pt x="37" y="13"/>
                      <a:pt x="42" y="7"/>
                      <a:pt x="49" y="3"/>
                    </a:cubicBezTo>
                    <a:cubicBezTo>
                      <a:pt x="48" y="2"/>
                      <a:pt x="47" y="1"/>
                      <a:pt x="47" y="0"/>
                    </a:cubicBezTo>
                  </a:path>
                </a:pathLst>
              </a:custGeom>
              <a:solidFill>
                <a:srgbClr val="CFCB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472" name="Freeform 2067">
                <a:extLst>
                  <a:ext uri="{FF2B5EF4-FFF2-40B4-BE49-F238E27FC236}">
                    <a16:creationId xmlns:a16="http://schemas.microsoft.com/office/drawing/2014/main" id="{A8ECBD93-8377-4D31-A7DF-00BDF3F9FF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7" y="3757"/>
                <a:ext cx="25" cy="10"/>
              </a:xfrm>
              <a:custGeom>
                <a:avLst/>
                <a:gdLst>
                  <a:gd name="T0" fmla="*/ 49 w 20"/>
                  <a:gd name="T1" fmla="*/ 0 h 8"/>
                  <a:gd name="T2" fmla="*/ 39 w 20"/>
                  <a:gd name="T3" fmla="*/ 1 h 8"/>
                  <a:gd name="T4" fmla="*/ 0 w 20"/>
                  <a:gd name="T5" fmla="*/ 13 h 8"/>
                  <a:gd name="T6" fmla="*/ 6 w 20"/>
                  <a:gd name="T7" fmla="*/ 20 h 8"/>
                  <a:gd name="T8" fmla="*/ 49 w 20"/>
                  <a:gd name="T9" fmla="*/ 0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" h="8">
                    <a:moveTo>
                      <a:pt x="20" y="0"/>
                    </a:moveTo>
                    <a:cubicBezTo>
                      <a:pt x="18" y="0"/>
                      <a:pt x="17" y="1"/>
                      <a:pt x="16" y="1"/>
                    </a:cubicBezTo>
                    <a:cubicBezTo>
                      <a:pt x="12" y="2"/>
                      <a:pt x="6" y="4"/>
                      <a:pt x="0" y="5"/>
                    </a:cubicBezTo>
                    <a:cubicBezTo>
                      <a:pt x="0" y="6"/>
                      <a:pt x="1" y="7"/>
                      <a:pt x="2" y="8"/>
                    </a:cubicBezTo>
                    <a:cubicBezTo>
                      <a:pt x="7" y="5"/>
                      <a:pt x="13" y="2"/>
                      <a:pt x="20" y="0"/>
                    </a:cubicBezTo>
                  </a:path>
                </a:pathLst>
              </a:custGeom>
              <a:solidFill>
                <a:srgbClr val="E2DF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473" name="Freeform 2068">
                <a:extLst>
                  <a:ext uri="{FF2B5EF4-FFF2-40B4-BE49-F238E27FC236}">
                    <a16:creationId xmlns:a16="http://schemas.microsoft.com/office/drawing/2014/main" id="{04280D97-8406-474D-883C-ED3D8D3C20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3" y="3458"/>
                <a:ext cx="611" cy="49"/>
              </a:xfrm>
              <a:custGeom>
                <a:avLst/>
                <a:gdLst>
                  <a:gd name="T0" fmla="*/ 601 w 494"/>
                  <a:gd name="T1" fmla="*/ 0 h 40"/>
                  <a:gd name="T2" fmla="*/ 0 w 494"/>
                  <a:gd name="T3" fmla="*/ 72 h 40"/>
                  <a:gd name="T4" fmla="*/ 486 w 494"/>
                  <a:gd name="T5" fmla="*/ 11 h 40"/>
                  <a:gd name="T6" fmla="*/ 547 w 494"/>
                  <a:gd name="T7" fmla="*/ 7 h 40"/>
                  <a:gd name="T8" fmla="*/ 584 w 494"/>
                  <a:gd name="T9" fmla="*/ 9 h 40"/>
                  <a:gd name="T10" fmla="*/ 897 w 494"/>
                  <a:gd name="T11" fmla="*/ 31 h 40"/>
                  <a:gd name="T12" fmla="*/ 897 w 494"/>
                  <a:gd name="T13" fmla="*/ 31 h 40"/>
                  <a:gd name="T14" fmla="*/ 897 w 494"/>
                  <a:gd name="T15" fmla="*/ 32 h 40"/>
                  <a:gd name="T16" fmla="*/ 1009 w 494"/>
                  <a:gd name="T17" fmla="*/ 51 h 40"/>
                  <a:gd name="T18" fmla="*/ 988 w 494"/>
                  <a:gd name="T19" fmla="*/ 40 h 40"/>
                  <a:gd name="T20" fmla="*/ 1118 w 494"/>
                  <a:gd name="T21" fmla="*/ 80 h 40"/>
                  <a:gd name="T22" fmla="*/ 1156 w 494"/>
                  <a:gd name="T23" fmla="*/ 91 h 40"/>
                  <a:gd name="T24" fmla="*/ 601 w 494"/>
                  <a:gd name="T25" fmla="*/ 0 h 4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494" h="40">
                    <a:moveTo>
                      <a:pt x="257" y="0"/>
                    </a:moveTo>
                    <a:cubicBezTo>
                      <a:pt x="150" y="0"/>
                      <a:pt x="53" y="19"/>
                      <a:pt x="0" y="32"/>
                    </a:cubicBezTo>
                    <a:cubicBezTo>
                      <a:pt x="78" y="15"/>
                      <a:pt x="147" y="7"/>
                      <a:pt x="208" y="5"/>
                    </a:cubicBezTo>
                    <a:cubicBezTo>
                      <a:pt x="216" y="4"/>
                      <a:pt x="224" y="3"/>
                      <a:pt x="234" y="3"/>
                    </a:cubicBezTo>
                    <a:cubicBezTo>
                      <a:pt x="239" y="3"/>
                      <a:pt x="244" y="3"/>
                      <a:pt x="250" y="4"/>
                    </a:cubicBezTo>
                    <a:cubicBezTo>
                      <a:pt x="302" y="4"/>
                      <a:pt x="347" y="8"/>
                      <a:pt x="383" y="13"/>
                    </a:cubicBezTo>
                    <a:cubicBezTo>
                      <a:pt x="383" y="13"/>
                      <a:pt x="383" y="13"/>
                      <a:pt x="383" y="13"/>
                    </a:cubicBezTo>
                    <a:cubicBezTo>
                      <a:pt x="383" y="14"/>
                      <a:pt x="383" y="14"/>
                      <a:pt x="383" y="14"/>
                    </a:cubicBezTo>
                    <a:cubicBezTo>
                      <a:pt x="402" y="16"/>
                      <a:pt x="418" y="19"/>
                      <a:pt x="432" y="23"/>
                    </a:cubicBezTo>
                    <a:cubicBezTo>
                      <a:pt x="428" y="21"/>
                      <a:pt x="425" y="20"/>
                      <a:pt x="422" y="18"/>
                    </a:cubicBezTo>
                    <a:cubicBezTo>
                      <a:pt x="439" y="23"/>
                      <a:pt x="460" y="29"/>
                      <a:pt x="478" y="35"/>
                    </a:cubicBezTo>
                    <a:cubicBezTo>
                      <a:pt x="487" y="38"/>
                      <a:pt x="492" y="40"/>
                      <a:pt x="494" y="40"/>
                    </a:cubicBezTo>
                    <a:cubicBezTo>
                      <a:pt x="418" y="10"/>
                      <a:pt x="335" y="0"/>
                      <a:pt x="257" y="0"/>
                    </a:cubicBezTo>
                  </a:path>
                </a:pathLst>
              </a:custGeom>
              <a:solidFill>
                <a:srgbClr val="796F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474" name="Freeform 2069">
                <a:extLst>
                  <a:ext uri="{FF2B5EF4-FFF2-40B4-BE49-F238E27FC236}">
                    <a16:creationId xmlns:a16="http://schemas.microsoft.com/office/drawing/2014/main" id="{8CFAE457-3BC2-454B-9731-091F91A98C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5" y="3480"/>
                <a:ext cx="69" cy="21"/>
              </a:xfrm>
              <a:custGeom>
                <a:avLst/>
                <a:gdLst>
                  <a:gd name="T0" fmla="*/ 0 w 56"/>
                  <a:gd name="T1" fmla="*/ 0 h 17"/>
                  <a:gd name="T2" fmla="*/ 22 w 56"/>
                  <a:gd name="T3" fmla="*/ 11 h 17"/>
                  <a:gd name="T4" fmla="*/ 129 w 56"/>
                  <a:gd name="T5" fmla="*/ 40 h 17"/>
                  <a:gd name="T6" fmla="*/ 0 w 56"/>
                  <a:gd name="T7" fmla="*/ 0 h 1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6" h="17">
                    <a:moveTo>
                      <a:pt x="0" y="0"/>
                    </a:moveTo>
                    <a:cubicBezTo>
                      <a:pt x="3" y="2"/>
                      <a:pt x="6" y="3"/>
                      <a:pt x="10" y="5"/>
                    </a:cubicBezTo>
                    <a:cubicBezTo>
                      <a:pt x="30" y="9"/>
                      <a:pt x="46" y="14"/>
                      <a:pt x="56" y="17"/>
                    </a:cubicBezTo>
                    <a:cubicBezTo>
                      <a:pt x="38" y="11"/>
                      <a:pt x="17" y="5"/>
                      <a:pt x="0" y="0"/>
                    </a:cubicBezTo>
                  </a:path>
                </a:pathLst>
              </a:custGeom>
              <a:solidFill>
                <a:srgbClr val="A9A2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475" name="Freeform 2070">
                <a:extLst>
                  <a:ext uri="{FF2B5EF4-FFF2-40B4-BE49-F238E27FC236}">
                    <a16:creationId xmlns:a16="http://schemas.microsoft.com/office/drawing/2014/main" id="{151E0DFC-10D1-4F6C-BAF6-55220B933BE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545" y="3497"/>
                <a:ext cx="669" cy="15"/>
              </a:xfrm>
              <a:custGeom>
                <a:avLst/>
                <a:gdLst>
                  <a:gd name="T0" fmla="*/ 1265 w 541"/>
                  <a:gd name="T1" fmla="*/ 20 h 12"/>
                  <a:gd name="T2" fmla="*/ 1265 w 541"/>
                  <a:gd name="T3" fmla="*/ 20 h 12"/>
                  <a:gd name="T4" fmla="*/ 1265 w 541"/>
                  <a:gd name="T5" fmla="*/ 20 h 12"/>
                  <a:gd name="T6" fmla="*/ 1265 w 541"/>
                  <a:gd name="T7" fmla="*/ 20 h 12"/>
                  <a:gd name="T8" fmla="*/ 110 w 541"/>
                  <a:gd name="T9" fmla="*/ 0 h 12"/>
                  <a:gd name="T10" fmla="*/ 0 w 541"/>
                  <a:gd name="T11" fmla="*/ 29 h 12"/>
                  <a:gd name="T12" fmla="*/ 11 w 541"/>
                  <a:gd name="T13" fmla="*/ 30 h 12"/>
                  <a:gd name="T14" fmla="*/ 110 w 541"/>
                  <a:gd name="T15" fmla="*/ 0 h 1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41" h="12">
                    <a:moveTo>
                      <a:pt x="541" y="8"/>
                    </a:moveTo>
                    <a:cubicBezTo>
                      <a:pt x="541" y="8"/>
                      <a:pt x="541" y="8"/>
                      <a:pt x="541" y="8"/>
                    </a:cubicBezTo>
                    <a:cubicBezTo>
                      <a:pt x="541" y="8"/>
                      <a:pt x="541" y="8"/>
                      <a:pt x="541" y="8"/>
                    </a:cubicBezTo>
                    <a:cubicBezTo>
                      <a:pt x="541" y="8"/>
                      <a:pt x="541" y="8"/>
                      <a:pt x="541" y="8"/>
                    </a:cubicBezTo>
                    <a:moveTo>
                      <a:pt x="47" y="0"/>
                    </a:moveTo>
                    <a:cubicBezTo>
                      <a:pt x="32" y="3"/>
                      <a:pt x="16" y="7"/>
                      <a:pt x="0" y="11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2"/>
                      <a:pt x="21" y="7"/>
                      <a:pt x="47" y="0"/>
                    </a:cubicBezTo>
                  </a:path>
                </a:pathLst>
              </a:custGeom>
              <a:solidFill>
                <a:srgbClr val="796F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476" name="Freeform 2071">
                <a:extLst>
                  <a:ext uri="{FF2B5EF4-FFF2-40B4-BE49-F238E27FC236}">
                    <a16:creationId xmlns:a16="http://schemas.microsoft.com/office/drawing/2014/main" id="{017F171E-466D-4D75-A60C-591466EA56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14" y="3507"/>
                <a:ext cx="1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6 h 1"/>
                  <a:gd name="T4" fmla="*/ 0 w 1"/>
                  <a:gd name="T5" fmla="*/ 0 h 1"/>
                  <a:gd name="T6" fmla="*/ 0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A9A2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477" name="Freeform 2072">
                <a:extLst>
                  <a:ext uri="{FF2B5EF4-FFF2-40B4-BE49-F238E27FC236}">
                    <a16:creationId xmlns:a16="http://schemas.microsoft.com/office/drawing/2014/main" id="{01123BF0-E816-4ACE-B533-0D59C819F5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75" y="3512"/>
                <a:ext cx="185" cy="91"/>
              </a:xfrm>
              <a:custGeom>
                <a:avLst/>
                <a:gdLst>
                  <a:gd name="T0" fmla="*/ 355 w 149"/>
                  <a:gd name="T1" fmla="*/ 0 h 73"/>
                  <a:gd name="T2" fmla="*/ 0 w 149"/>
                  <a:gd name="T3" fmla="*/ 147 h 73"/>
                  <a:gd name="T4" fmla="*/ 1 w 149"/>
                  <a:gd name="T5" fmla="*/ 150 h 73"/>
                  <a:gd name="T6" fmla="*/ 30 w 149"/>
                  <a:gd name="T7" fmla="*/ 176 h 73"/>
                  <a:gd name="T8" fmla="*/ 355 w 149"/>
                  <a:gd name="T9" fmla="*/ 0 h 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9" h="73">
                    <a:moveTo>
                      <a:pt x="149" y="0"/>
                    </a:moveTo>
                    <a:cubicBezTo>
                      <a:pt x="149" y="0"/>
                      <a:pt x="78" y="14"/>
                      <a:pt x="0" y="61"/>
                    </a:cubicBezTo>
                    <a:cubicBezTo>
                      <a:pt x="1" y="62"/>
                      <a:pt x="1" y="62"/>
                      <a:pt x="1" y="62"/>
                    </a:cubicBezTo>
                    <a:cubicBezTo>
                      <a:pt x="12" y="73"/>
                      <a:pt x="12" y="73"/>
                      <a:pt x="12" y="73"/>
                    </a:cubicBezTo>
                    <a:cubicBezTo>
                      <a:pt x="12" y="73"/>
                      <a:pt x="2" y="44"/>
                      <a:pt x="149" y="0"/>
                    </a:cubicBezTo>
                  </a:path>
                </a:pathLst>
              </a:custGeom>
              <a:solidFill>
                <a:srgbClr val="564C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478" name="Freeform 2073">
                <a:extLst>
                  <a:ext uri="{FF2B5EF4-FFF2-40B4-BE49-F238E27FC236}">
                    <a16:creationId xmlns:a16="http://schemas.microsoft.com/office/drawing/2014/main" id="{C3D0AD2C-12A9-4969-9186-94165C94B33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469" y="3463"/>
                <a:ext cx="527" cy="91"/>
              </a:xfrm>
              <a:custGeom>
                <a:avLst/>
                <a:gdLst>
                  <a:gd name="T0" fmla="*/ 234 w 426"/>
                  <a:gd name="T1" fmla="*/ 86 h 74"/>
                  <a:gd name="T2" fmla="*/ 174 w 426"/>
                  <a:gd name="T3" fmla="*/ 91 h 74"/>
                  <a:gd name="T4" fmla="*/ 72 w 426"/>
                  <a:gd name="T5" fmla="*/ 139 h 74"/>
                  <a:gd name="T6" fmla="*/ 0 w 426"/>
                  <a:gd name="T7" fmla="*/ 170 h 74"/>
                  <a:gd name="T8" fmla="*/ 66 w 426"/>
                  <a:gd name="T9" fmla="*/ 159 h 74"/>
                  <a:gd name="T10" fmla="*/ 161 w 426"/>
                  <a:gd name="T11" fmla="*/ 121 h 74"/>
                  <a:gd name="T12" fmla="*/ 266 w 426"/>
                  <a:gd name="T13" fmla="*/ 98 h 74"/>
                  <a:gd name="T14" fmla="*/ 234 w 426"/>
                  <a:gd name="T15" fmla="*/ 86 h 74"/>
                  <a:gd name="T16" fmla="*/ 589 w 426"/>
                  <a:gd name="T17" fmla="*/ 18 h 74"/>
                  <a:gd name="T18" fmla="*/ 575 w 426"/>
                  <a:gd name="T19" fmla="*/ 18 h 74"/>
                  <a:gd name="T20" fmla="*/ 557 w 426"/>
                  <a:gd name="T21" fmla="*/ 33 h 74"/>
                  <a:gd name="T22" fmla="*/ 569 w 426"/>
                  <a:gd name="T23" fmla="*/ 38 h 74"/>
                  <a:gd name="T24" fmla="*/ 589 w 426"/>
                  <a:gd name="T25" fmla="*/ 18 h 74"/>
                  <a:gd name="T26" fmla="*/ 833 w 426"/>
                  <a:gd name="T27" fmla="*/ 0 h 74"/>
                  <a:gd name="T28" fmla="*/ 741 w 426"/>
                  <a:gd name="T29" fmla="*/ 1 h 74"/>
                  <a:gd name="T30" fmla="*/ 640 w 426"/>
                  <a:gd name="T31" fmla="*/ 9 h 74"/>
                  <a:gd name="T32" fmla="*/ 621 w 426"/>
                  <a:gd name="T33" fmla="*/ 14 h 74"/>
                  <a:gd name="T34" fmla="*/ 625 w 426"/>
                  <a:gd name="T35" fmla="*/ 14 h 74"/>
                  <a:gd name="T36" fmla="*/ 709 w 426"/>
                  <a:gd name="T37" fmla="*/ 18 h 74"/>
                  <a:gd name="T38" fmla="*/ 800 w 426"/>
                  <a:gd name="T39" fmla="*/ 32 h 74"/>
                  <a:gd name="T40" fmla="*/ 910 w 426"/>
                  <a:gd name="T41" fmla="*/ 22 h 74"/>
                  <a:gd name="T42" fmla="*/ 998 w 426"/>
                  <a:gd name="T43" fmla="*/ 26 h 74"/>
                  <a:gd name="T44" fmla="*/ 850 w 426"/>
                  <a:gd name="T45" fmla="*/ 0 h 74"/>
                  <a:gd name="T46" fmla="*/ 839 w 426"/>
                  <a:gd name="T47" fmla="*/ 0 h 74"/>
                  <a:gd name="T48" fmla="*/ 833 w 426"/>
                  <a:gd name="T49" fmla="*/ 0 h 74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426" h="74">
                    <a:moveTo>
                      <a:pt x="100" y="37"/>
                    </a:moveTo>
                    <a:cubicBezTo>
                      <a:pt x="91" y="37"/>
                      <a:pt x="83" y="38"/>
                      <a:pt x="74" y="40"/>
                    </a:cubicBezTo>
                    <a:cubicBezTo>
                      <a:pt x="53" y="45"/>
                      <a:pt x="46" y="54"/>
                      <a:pt x="31" y="61"/>
                    </a:cubicBezTo>
                    <a:cubicBezTo>
                      <a:pt x="21" y="67"/>
                      <a:pt x="11" y="70"/>
                      <a:pt x="0" y="74"/>
                    </a:cubicBezTo>
                    <a:cubicBezTo>
                      <a:pt x="10" y="72"/>
                      <a:pt x="20" y="70"/>
                      <a:pt x="28" y="69"/>
                    </a:cubicBezTo>
                    <a:cubicBezTo>
                      <a:pt x="50" y="64"/>
                      <a:pt x="53" y="61"/>
                      <a:pt x="69" y="53"/>
                    </a:cubicBezTo>
                    <a:cubicBezTo>
                      <a:pt x="82" y="45"/>
                      <a:pt x="97" y="44"/>
                      <a:pt x="114" y="43"/>
                    </a:cubicBezTo>
                    <a:cubicBezTo>
                      <a:pt x="100" y="37"/>
                      <a:pt x="100" y="37"/>
                      <a:pt x="100" y="37"/>
                    </a:cubicBezTo>
                    <a:moveTo>
                      <a:pt x="251" y="8"/>
                    </a:moveTo>
                    <a:cubicBezTo>
                      <a:pt x="246" y="8"/>
                      <a:pt x="246" y="8"/>
                      <a:pt x="246" y="8"/>
                    </a:cubicBezTo>
                    <a:cubicBezTo>
                      <a:pt x="243" y="11"/>
                      <a:pt x="241" y="13"/>
                      <a:pt x="238" y="15"/>
                    </a:cubicBezTo>
                    <a:cubicBezTo>
                      <a:pt x="240" y="15"/>
                      <a:pt x="242" y="16"/>
                      <a:pt x="243" y="16"/>
                    </a:cubicBezTo>
                    <a:cubicBezTo>
                      <a:pt x="245" y="13"/>
                      <a:pt x="247" y="10"/>
                      <a:pt x="251" y="8"/>
                    </a:cubicBezTo>
                    <a:moveTo>
                      <a:pt x="356" y="0"/>
                    </a:moveTo>
                    <a:cubicBezTo>
                      <a:pt x="343" y="0"/>
                      <a:pt x="330" y="0"/>
                      <a:pt x="316" y="1"/>
                    </a:cubicBezTo>
                    <a:cubicBezTo>
                      <a:pt x="302" y="2"/>
                      <a:pt x="289" y="4"/>
                      <a:pt x="273" y="4"/>
                    </a:cubicBezTo>
                    <a:cubicBezTo>
                      <a:pt x="265" y="6"/>
                      <a:pt x="265" y="6"/>
                      <a:pt x="265" y="6"/>
                    </a:cubicBezTo>
                    <a:cubicBezTo>
                      <a:pt x="265" y="6"/>
                      <a:pt x="266" y="6"/>
                      <a:pt x="267" y="6"/>
                    </a:cubicBezTo>
                    <a:cubicBezTo>
                      <a:pt x="279" y="6"/>
                      <a:pt x="295" y="7"/>
                      <a:pt x="302" y="8"/>
                    </a:cubicBezTo>
                    <a:cubicBezTo>
                      <a:pt x="315" y="10"/>
                      <a:pt x="328" y="12"/>
                      <a:pt x="342" y="14"/>
                    </a:cubicBezTo>
                    <a:cubicBezTo>
                      <a:pt x="357" y="11"/>
                      <a:pt x="373" y="10"/>
                      <a:pt x="389" y="10"/>
                    </a:cubicBezTo>
                    <a:cubicBezTo>
                      <a:pt x="401" y="10"/>
                      <a:pt x="413" y="11"/>
                      <a:pt x="426" y="11"/>
                    </a:cubicBezTo>
                    <a:cubicBezTo>
                      <a:pt x="406" y="7"/>
                      <a:pt x="386" y="3"/>
                      <a:pt x="363" y="0"/>
                    </a:cubicBezTo>
                    <a:cubicBezTo>
                      <a:pt x="361" y="0"/>
                      <a:pt x="360" y="0"/>
                      <a:pt x="358" y="0"/>
                    </a:cubicBezTo>
                    <a:cubicBezTo>
                      <a:pt x="357" y="0"/>
                      <a:pt x="357" y="0"/>
                      <a:pt x="356" y="0"/>
                    </a:cubicBezTo>
                  </a:path>
                </a:pathLst>
              </a:custGeom>
              <a:solidFill>
                <a:srgbClr val="796F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479" name="Freeform 2074">
                <a:extLst>
                  <a:ext uri="{FF2B5EF4-FFF2-40B4-BE49-F238E27FC236}">
                    <a16:creationId xmlns:a16="http://schemas.microsoft.com/office/drawing/2014/main" id="{9683FA12-BF04-42BE-935C-7A94E3DCC3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10" y="3470"/>
                <a:ext cx="655" cy="213"/>
              </a:xfrm>
              <a:custGeom>
                <a:avLst/>
                <a:gdLst>
                  <a:gd name="T0" fmla="*/ 734 w 530"/>
                  <a:gd name="T1" fmla="*/ 0 h 172"/>
                  <a:gd name="T2" fmla="*/ 730 w 530"/>
                  <a:gd name="T3" fmla="*/ 0 h 172"/>
                  <a:gd name="T4" fmla="*/ 698 w 530"/>
                  <a:gd name="T5" fmla="*/ 2 h 172"/>
                  <a:gd name="T6" fmla="*/ 680 w 530"/>
                  <a:gd name="T7" fmla="*/ 24 h 172"/>
                  <a:gd name="T8" fmla="*/ 702 w 530"/>
                  <a:gd name="T9" fmla="*/ 38 h 172"/>
                  <a:gd name="T10" fmla="*/ 447 w 530"/>
                  <a:gd name="T11" fmla="*/ 102 h 172"/>
                  <a:gd name="T12" fmla="*/ 407 w 530"/>
                  <a:gd name="T13" fmla="*/ 98 h 172"/>
                  <a:gd name="T14" fmla="*/ 377 w 530"/>
                  <a:gd name="T15" fmla="*/ 88 h 172"/>
                  <a:gd name="T16" fmla="*/ 273 w 530"/>
                  <a:gd name="T17" fmla="*/ 110 h 172"/>
                  <a:gd name="T18" fmla="*/ 177 w 530"/>
                  <a:gd name="T19" fmla="*/ 149 h 172"/>
                  <a:gd name="T20" fmla="*/ 111 w 530"/>
                  <a:gd name="T21" fmla="*/ 160 h 172"/>
                  <a:gd name="T22" fmla="*/ 87 w 530"/>
                  <a:gd name="T23" fmla="*/ 168 h 172"/>
                  <a:gd name="T24" fmla="*/ 58 w 530"/>
                  <a:gd name="T25" fmla="*/ 279 h 172"/>
                  <a:gd name="T26" fmla="*/ 138 w 530"/>
                  <a:gd name="T27" fmla="*/ 398 h 172"/>
                  <a:gd name="T28" fmla="*/ 147 w 530"/>
                  <a:gd name="T29" fmla="*/ 393 h 172"/>
                  <a:gd name="T30" fmla="*/ 150 w 530"/>
                  <a:gd name="T31" fmla="*/ 405 h 172"/>
                  <a:gd name="T32" fmla="*/ 240 w 530"/>
                  <a:gd name="T33" fmla="*/ 374 h 172"/>
                  <a:gd name="T34" fmla="*/ 290 w 530"/>
                  <a:gd name="T35" fmla="*/ 334 h 172"/>
                  <a:gd name="T36" fmla="*/ 298 w 530"/>
                  <a:gd name="T37" fmla="*/ 334 h 172"/>
                  <a:gd name="T38" fmla="*/ 298 w 530"/>
                  <a:gd name="T39" fmla="*/ 333 h 172"/>
                  <a:gd name="T40" fmla="*/ 305 w 530"/>
                  <a:gd name="T41" fmla="*/ 327 h 172"/>
                  <a:gd name="T42" fmla="*/ 273 w 530"/>
                  <a:gd name="T43" fmla="*/ 258 h 172"/>
                  <a:gd name="T44" fmla="*/ 319 w 530"/>
                  <a:gd name="T45" fmla="*/ 233 h 172"/>
                  <a:gd name="T46" fmla="*/ 376 w 530"/>
                  <a:gd name="T47" fmla="*/ 255 h 172"/>
                  <a:gd name="T48" fmla="*/ 454 w 530"/>
                  <a:gd name="T49" fmla="*/ 208 h 172"/>
                  <a:gd name="T50" fmla="*/ 654 w 530"/>
                  <a:gd name="T51" fmla="*/ 144 h 172"/>
                  <a:gd name="T52" fmla="*/ 680 w 530"/>
                  <a:gd name="T53" fmla="*/ 144 h 172"/>
                  <a:gd name="T54" fmla="*/ 838 w 530"/>
                  <a:gd name="T55" fmla="*/ 188 h 172"/>
                  <a:gd name="T56" fmla="*/ 1185 w 530"/>
                  <a:gd name="T57" fmla="*/ 270 h 172"/>
                  <a:gd name="T58" fmla="*/ 1236 w 530"/>
                  <a:gd name="T59" fmla="*/ 258 h 172"/>
                  <a:gd name="T60" fmla="*/ 1230 w 530"/>
                  <a:gd name="T61" fmla="*/ 253 h 172"/>
                  <a:gd name="T62" fmla="*/ 1079 w 530"/>
                  <a:gd name="T63" fmla="*/ 144 h 172"/>
                  <a:gd name="T64" fmla="*/ 1110 w 530"/>
                  <a:gd name="T65" fmla="*/ 88 h 172"/>
                  <a:gd name="T66" fmla="*/ 1105 w 530"/>
                  <a:gd name="T67" fmla="*/ 88 h 172"/>
                  <a:gd name="T68" fmla="*/ 1000 w 530"/>
                  <a:gd name="T69" fmla="*/ 58 h 172"/>
                  <a:gd name="T70" fmla="*/ 863 w 530"/>
                  <a:gd name="T71" fmla="*/ 31 h 172"/>
                  <a:gd name="T72" fmla="*/ 911 w 530"/>
                  <a:gd name="T73" fmla="*/ 19 h 172"/>
                  <a:gd name="T74" fmla="*/ 817 w 530"/>
                  <a:gd name="T75" fmla="*/ 2 h 172"/>
                  <a:gd name="T76" fmla="*/ 734 w 530"/>
                  <a:gd name="T77" fmla="*/ 0 h 172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530" h="172">
                    <a:moveTo>
                      <a:pt x="315" y="0"/>
                    </a:moveTo>
                    <a:cubicBezTo>
                      <a:pt x="314" y="0"/>
                      <a:pt x="313" y="0"/>
                      <a:pt x="313" y="0"/>
                    </a:cubicBezTo>
                    <a:cubicBezTo>
                      <a:pt x="299" y="2"/>
                      <a:pt x="299" y="2"/>
                      <a:pt x="299" y="2"/>
                    </a:cubicBezTo>
                    <a:cubicBezTo>
                      <a:pt x="295" y="4"/>
                      <a:pt x="293" y="7"/>
                      <a:pt x="291" y="10"/>
                    </a:cubicBezTo>
                    <a:cubicBezTo>
                      <a:pt x="296" y="11"/>
                      <a:pt x="299" y="13"/>
                      <a:pt x="301" y="16"/>
                    </a:cubicBezTo>
                    <a:cubicBezTo>
                      <a:pt x="307" y="32"/>
                      <a:pt x="231" y="43"/>
                      <a:pt x="192" y="43"/>
                    </a:cubicBezTo>
                    <a:cubicBezTo>
                      <a:pt x="184" y="43"/>
                      <a:pt x="178" y="43"/>
                      <a:pt x="174" y="42"/>
                    </a:cubicBezTo>
                    <a:cubicBezTo>
                      <a:pt x="162" y="37"/>
                      <a:pt x="162" y="37"/>
                      <a:pt x="162" y="37"/>
                    </a:cubicBezTo>
                    <a:cubicBezTo>
                      <a:pt x="145" y="38"/>
                      <a:pt x="130" y="39"/>
                      <a:pt x="117" y="47"/>
                    </a:cubicBezTo>
                    <a:cubicBezTo>
                      <a:pt x="101" y="55"/>
                      <a:pt x="98" y="58"/>
                      <a:pt x="76" y="63"/>
                    </a:cubicBezTo>
                    <a:cubicBezTo>
                      <a:pt x="68" y="64"/>
                      <a:pt x="58" y="66"/>
                      <a:pt x="48" y="68"/>
                    </a:cubicBezTo>
                    <a:cubicBezTo>
                      <a:pt x="44" y="69"/>
                      <a:pt x="41" y="70"/>
                      <a:pt x="37" y="72"/>
                    </a:cubicBezTo>
                    <a:cubicBezTo>
                      <a:pt x="0" y="88"/>
                      <a:pt x="5" y="99"/>
                      <a:pt x="25" y="119"/>
                    </a:cubicBezTo>
                    <a:cubicBezTo>
                      <a:pt x="34" y="129"/>
                      <a:pt x="46" y="152"/>
                      <a:pt x="60" y="169"/>
                    </a:cubicBezTo>
                    <a:cubicBezTo>
                      <a:pt x="63" y="167"/>
                      <a:pt x="63" y="167"/>
                      <a:pt x="63" y="167"/>
                    </a:cubicBezTo>
                    <a:cubicBezTo>
                      <a:pt x="63" y="169"/>
                      <a:pt x="64" y="170"/>
                      <a:pt x="64" y="172"/>
                    </a:cubicBezTo>
                    <a:cubicBezTo>
                      <a:pt x="81" y="170"/>
                      <a:pt x="93" y="165"/>
                      <a:pt x="103" y="159"/>
                    </a:cubicBezTo>
                    <a:cubicBezTo>
                      <a:pt x="93" y="150"/>
                      <a:pt x="94" y="142"/>
                      <a:pt x="125" y="142"/>
                    </a:cubicBezTo>
                    <a:cubicBezTo>
                      <a:pt x="126" y="142"/>
                      <a:pt x="127" y="142"/>
                      <a:pt x="128" y="142"/>
                    </a:cubicBezTo>
                    <a:cubicBezTo>
                      <a:pt x="128" y="142"/>
                      <a:pt x="128" y="141"/>
                      <a:pt x="128" y="141"/>
                    </a:cubicBezTo>
                    <a:cubicBezTo>
                      <a:pt x="129" y="140"/>
                      <a:pt x="130" y="140"/>
                      <a:pt x="131" y="139"/>
                    </a:cubicBezTo>
                    <a:cubicBezTo>
                      <a:pt x="127" y="126"/>
                      <a:pt x="171" y="113"/>
                      <a:pt x="117" y="110"/>
                    </a:cubicBezTo>
                    <a:cubicBezTo>
                      <a:pt x="123" y="102"/>
                      <a:pt x="130" y="99"/>
                      <a:pt x="137" y="99"/>
                    </a:cubicBezTo>
                    <a:cubicBezTo>
                      <a:pt x="145" y="99"/>
                      <a:pt x="153" y="103"/>
                      <a:pt x="161" y="108"/>
                    </a:cubicBezTo>
                    <a:cubicBezTo>
                      <a:pt x="170" y="101"/>
                      <a:pt x="182" y="95"/>
                      <a:pt x="194" y="89"/>
                    </a:cubicBezTo>
                    <a:cubicBezTo>
                      <a:pt x="219" y="76"/>
                      <a:pt x="244" y="65"/>
                      <a:pt x="280" y="61"/>
                    </a:cubicBezTo>
                    <a:cubicBezTo>
                      <a:pt x="284" y="61"/>
                      <a:pt x="287" y="61"/>
                      <a:pt x="291" y="61"/>
                    </a:cubicBezTo>
                    <a:cubicBezTo>
                      <a:pt x="318" y="61"/>
                      <a:pt x="340" y="71"/>
                      <a:pt x="359" y="80"/>
                    </a:cubicBezTo>
                    <a:cubicBezTo>
                      <a:pt x="403" y="99"/>
                      <a:pt x="463" y="98"/>
                      <a:pt x="508" y="115"/>
                    </a:cubicBezTo>
                    <a:cubicBezTo>
                      <a:pt x="516" y="114"/>
                      <a:pt x="524" y="112"/>
                      <a:pt x="530" y="110"/>
                    </a:cubicBezTo>
                    <a:cubicBezTo>
                      <a:pt x="529" y="109"/>
                      <a:pt x="528" y="108"/>
                      <a:pt x="527" y="107"/>
                    </a:cubicBezTo>
                    <a:cubicBezTo>
                      <a:pt x="507" y="93"/>
                      <a:pt x="468" y="78"/>
                      <a:pt x="462" y="61"/>
                    </a:cubicBezTo>
                    <a:cubicBezTo>
                      <a:pt x="459" y="52"/>
                      <a:pt x="465" y="44"/>
                      <a:pt x="476" y="37"/>
                    </a:cubicBezTo>
                    <a:cubicBezTo>
                      <a:pt x="475" y="37"/>
                      <a:pt x="474" y="37"/>
                      <a:pt x="473" y="37"/>
                    </a:cubicBezTo>
                    <a:cubicBezTo>
                      <a:pt x="457" y="37"/>
                      <a:pt x="436" y="33"/>
                      <a:pt x="429" y="25"/>
                    </a:cubicBezTo>
                    <a:cubicBezTo>
                      <a:pt x="370" y="13"/>
                      <a:pt x="370" y="13"/>
                      <a:pt x="370" y="13"/>
                    </a:cubicBezTo>
                    <a:cubicBezTo>
                      <a:pt x="376" y="11"/>
                      <a:pt x="383" y="9"/>
                      <a:pt x="390" y="8"/>
                    </a:cubicBezTo>
                    <a:cubicBezTo>
                      <a:pt x="376" y="6"/>
                      <a:pt x="363" y="4"/>
                      <a:pt x="350" y="2"/>
                    </a:cubicBezTo>
                    <a:cubicBezTo>
                      <a:pt x="343" y="1"/>
                      <a:pt x="327" y="0"/>
                      <a:pt x="315" y="0"/>
                    </a:cubicBezTo>
                  </a:path>
                </a:pathLst>
              </a:custGeom>
              <a:solidFill>
                <a:srgbClr val="A9A2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480" name="Freeform 2075">
                <a:extLst>
                  <a:ext uri="{FF2B5EF4-FFF2-40B4-BE49-F238E27FC236}">
                    <a16:creationId xmlns:a16="http://schemas.microsoft.com/office/drawing/2014/main" id="{C2860524-65E7-4C60-8262-C00B7DB045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88" y="3683"/>
                <a:ext cx="2" cy="2"/>
              </a:xfrm>
              <a:custGeom>
                <a:avLst/>
                <a:gdLst>
                  <a:gd name="T0" fmla="*/ 1 w 2"/>
                  <a:gd name="T1" fmla="*/ 0 h 2"/>
                  <a:gd name="T2" fmla="*/ 0 w 2"/>
                  <a:gd name="T3" fmla="*/ 0 h 2"/>
                  <a:gd name="T4" fmla="*/ 2 w 2"/>
                  <a:gd name="T5" fmla="*/ 2 h 2"/>
                  <a:gd name="T6" fmla="*/ 1 w 2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1" y="1"/>
                      <a:pt x="2" y="1"/>
                      <a:pt x="2" y="2"/>
                    </a:cubicBezTo>
                    <a:cubicBezTo>
                      <a:pt x="2" y="1"/>
                      <a:pt x="2" y="1"/>
                      <a:pt x="1" y="0"/>
                    </a:cubicBezTo>
                  </a:path>
                </a:pathLst>
              </a:custGeom>
              <a:solidFill>
                <a:srgbClr val="A9A2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481" name="Freeform 2076">
                <a:extLst>
                  <a:ext uri="{FF2B5EF4-FFF2-40B4-BE49-F238E27FC236}">
                    <a16:creationId xmlns:a16="http://schemas.microsoft.com/office/drawing/2014/main" id="{FA0B6DB7-A376-41F1-990F-7E2A2783D59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489" y="3546"/>
                <a:ext cx="549" cy="159"/>
              </a:xfrm>
              <a:custGeom>
                <a:avLst/>
                <a:gdLst>
                  <a:gd name="T0" fmla="*/ 90 w 444"/>
                  <a:gd name="T1" fmla="*/ 227 h 129"/>
                  <a:gd name="T2" fmla="*/ 0 w 444"/>
                  <a:gd name="T3" fmla="*/ 256 h 129"/>
                  <a:gd name="T4" fmla="*/ 1 w 444"/>
                  <a:gd name="T5" fmla="*/ 260 h 129"/>
                  <a:gd name="T6" fmla="*/ 57 w 444"/>
                  <a:gd name="T7" fmla="*/ 296 h 129"/>
                  <a:gd name="T8" fmla="*/ 75 w 444"/>
                  <a:gd name="T9" fmla="*/ 298 h 129"/>
                  <a:gd name="T10" fmla="*/ 79 w 444"/>
                  <a:gd name="T11" fmla="*/ 298 h 129"/>
                  <a:gd name="T12" fmla="*/ 96 w 444"/>
                  <a:gd name="T13" fmla="*/ 267 h 129"/>
                  <a:gd name="T14" fmla="*/ 119 w 444"/>
                  <a:gd name="T15" fmla="*/ 248 h 129"/>
                  <a:gd name="T16" fmla="*/ 90 w 444"/>
                  <a:gd name="T17" fmla="*/ 227 h 129"/>
                  <a:gd name="T18" fmla="*/ 157 w 444"/>
                  <a:gd name="T19" fmla="*/ 179 h 129"/>
                  <a:gd name="T20" fmla="*/ 150 w 444"/>
                  <a:gd name="T21" fmla="*/ 185 h 129"/>
                  <a:gd name="T22" fmla="*/ 150 w 444"/>
                  <a:gd name="T23" fmla="*/ 187 h 129"/>
                  <a:gd name="T24" fmla="*/ 161 w 444"/>
                  <a:gd name="T25" fmla="*/ 187 h 129"/>
                  <a:gd name="T26" fmla="*/ 157 w 444"/>
                  <a:gd name="T27" fmla="*/ 179 h 129"/>
                  <a:gd name="T28" fmla="*/ 530 w 444"/>
                  <a:gd name="T29" fmla="*/ 0 h 129"/>
                  <a:gd name="T30" fmla="*/ 504 w 444"/>
                  <a:gd name="T31" fmla="*/ 0 h 129"/>
                  <a:gd name="T32" fmla="*/ 304 w 444"/>
                  <a:gd name="T33" fmla="*/ 65 h 129"/>
                  <a:gd name="T34" fmla="*/ 226 w 444"/>
                  <a:gd name="T35" fmla="*/ 108 h 129"/>
                  <a:gd name="T36" fmla="*/ 229 w 444"/>
                  <a:gd name="T37" fmla="*/ 108 h 129"/>
                  <a:gd name="T38" fmla="*/ 283 w 444"/>
                  <a:gd name="T39" fmla="*/ 131 h 129"/>
                  <a:gd name="T40" fmla="*/ 283 w 444"/>
                  <a:gd name="T41" fmla="*/ 131 h 129"/>
                  <a:gd name="T42" fmla="*/ 328 w 444"/>
                  <a:gd name="T43" fmla="*/ 108 h 129"/>
                  <a:gd name="T44" fmla="*/ 328 w 444"/>
                  <a:gd name="T45" fmla="*/ 108 h 129"/>
                  <a:gd name="T46" fmla="*/ 357 w 444"/>
                  <a:gd name="T47" fmla="*/ 97 h 129"/>
                  <a:gd name="T48" fmla="*/ 387 w 444"/>
                  <a:gd name="T49" fmla="*/ 88 h 129"/>
                  <a:gd name="T50" fmla="*/ 387 w 444"/>
                  <a:gd name="T51" fmla="*/ 88 h 129"/>
                  <a:gd name="T52" fmla="*/ 486 w 444"/>
                  <a:gd name="T53" fmla="*/ 32 h 129"/>
                  <a:gd name="T54" fmla="*/ 496 w 444"/>
                  <a:gd name="T55" fmla="*/ 32 h 129"/>
                  <a:gd name="T56" fmla="*/ 524 w 444"/>
                  <a:gd name="T57" fmla="*/ 57 h 129"/>
                  <a:gd name="T58" fmla="*/ 528 w 444"/>
                  <a:gd name="T59" fmla="*/ 57 h 129"/>
                  <a:gd name="T60" fmla="*/ 563 w 444"/>
                  <a:gd name="T61" fmla="*/ 53 h 129"/>
                  <a:gd name="T62" fmla="*/ 642 w 444"/>
                  <a:gd name="T63" fmla="*/ 63 h 129"/>
                  <a:gd name="T64" fmla="*/ 674 w 444"/>
                  <a:gd name="T65" fmla="*/ 71 h 129"/>
                  <a:gd name="T66" fmla="*/ 754 w 444"/>
                  <a:gd name="T67" fmla="*/ 96 h 129"/>
                  <a:gd name="T68" fmla="*/ 784 w 444"/>
                  <a:gd name="T69" fmla="*/ 97 h 129"/>
                  <a:gd name="T70" fmla="*/ 810 w 444"/>
                  <a:gd name="T71" fmla="*/ 97 h 129"/>
                  <a:gd name="T72" fmla="*/ 833 w 444"/>
                  <a:gd name="T73" fmla="*/ 96 h 129"/>
                  <a:gd name="T74" fmla="*/ 882 w 444"/>
                  <a:gd name="T75" fmla="*/ 102 h 129"/>
                  <a:gd name="T76" fmla="*/ 903 w 444"/>
                  <a:gd name="T77" fmla="*/ 118 h 129"/>
                  <a:gd name="T78" fmla="*/ 1016 w 444"/>
                  <a:gd name="T79" fmla="*/ 128 h 129"/>
                  <a:gd name="T80" fmla="*/ 1021 w 444"/>
                  <a:gd name="T81" fmla="*/ 128 h 129"/>
                  <a:gd name="T82" fmla="*/ 1039 w 444"/>
                  <a:gd name="T83" fmla="*/ 126 h 129"/>
                  <a:gd name="T84" fmla="*/ 690 w 444"/>
                  <a:gd name="T85" fmla="*/ 43 h 129"/>
                  <a:gd name="T86" fmla="*/ 530 w 444"/>
                  <a:gd name="T87" fmla="*/ 0 h 12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444" h="129">
                    <a:moveTo>
                      <a:pt x="39" y="98"/>
                    </a:moveTo>
                    <a:cubicBezTo>
                      <a:pt x="29" y="104"/>
                      <a:pt x="17" y="109"/>
                      <a:pt x="0" y="111"/>
                    </a:cubicBezTo>
                    <a:cubicBezTo>
                      <a:pt x="1" y="112"/>
                      <a:pt x="1" y="112"/>
                      <a:pt x="1" y="113"/>
                    </a:cubicBezTo>
                    <a:cubicBezTo>
                      <a:pt x="8" y="120"/>
                      <a:pt x="16" y="126"/>
                      <a:pt x="24" y="128"/>
                    </a:cubicBezTo>
                    <a:cubicBezTo>
                      <a:pt x="27" y="129"/>
                      <a:pt x="29" y="129"/>
                      <a:pt x="32" y="129"/>
                    </a:cubicBezTo>
                    <a:cubicBezTo>
                      <a:pt x="33" y="129"/>
                      <a:pt x="34" y="129"/>
                      <a:pt x="34" y="129"/>
                    </a:cubicBezTo>
                    <a:cubicBezTo>
                      <a:pt x="36" y="124"/>
                      <a:pt x="38" y="120"/>
                      <a:pt x="41" y="116"/>
                    </a:cubicBezTo>
                    <a:cubicBezTo>
                      <a:pt x="44" y="113"/>
                      <a:pt x="47" y="110"/>
                      <a:pt x="51" y="107"/>
                    </a:cubicBezTo>
                    <a:cubicBezTo>
                      <a:pt x="46" y="104"/>
                      <a:pt x="42" y="101"/>
                      <a:pt x="39" y="98"/>
                    </a:cubicBezTo>
                    <a:moveTo>
                      <a:pt x="67" y="78"/>
                    </a:moveTo>
                    <a:cubicBezTo>
                      <a:pt x="66" y="79"/>
                      <a:pt x="65" y="79"/>
                      <a:pt x="64" y="80"/>
                    </a:cubicBezTo>
                    <a:cubicBezTo>
                      <a:pt x="64" y="80"/>
                      <a:pt x="64" y="81"/>
                      <a:pt x="64" y="81"/>
                    </a:cubicBezTo>
                    <a:cubicBezTo>
                      <a:pt x="65" y="81"/>
                      <a:pt x="67" y="81"/>
                      <a:pt x="69" y="81"/>
                    </a:cubicBezTo>
                    <a:cubicBezTo>
                      <a:pt x="68" y="80"/>
                      <a:pt x="67" y="79"/>
                      <a:pt x="67" y="78"/>
                    </a:cubicBezTo>
                    <a:moveTo>
                      <a:pt x="227" y="0"/>
                    </a:moveTo>
                    <a:cubicBezTo>
                      <a:pt x="223" y="0"/>
                      <a:pt x="220" y="0"/>
                      <a:pt x="216" y="0"/>
                    </a:cubicBezTo>
                    <a:cubicBezTo>
                      <a:pt x="180" y="4"/>
                      <a:pt x="155" y="15"/>
                      <a:pt x="130" y="28"/>
                    </a:cubicBezTo>
                    <a:cubicBezTo>
                      <a:pt x="118" y="34"/>
                      <a:pt x="106" y="40"/>
                      <a:pt x="97" y="47"/>
                    </a:cubicBezTo>
                    <a:cubicBezTo>
                      <a:pt x="98" y="47"/>
                      <a:pt x="98" y="47"/>
                      <a:pt x="98" y="47"/>
                    </a:cubicBezTo>
                    <a:cubicBezTo>
                      <a:pt x="106" y="52"/>
                      <a:pt x="114" y="57"/>
                      <a:pt x="121" y="57"/>
                    </a:cubicBezTo>
                    <a:cubicBezTo>
                      <a:pt x="121" y="57"/>
                      <a:pt x="121" y="57"/>
                      <a:pt x="121" y="57"/>
                    </a:cubicBezTo>
                    <a:cubicBezTo>
                      <a:pt x="141" y="56"/>
                      <a:pt x="131" y="50"/>
                      <a:pt x="140" y="47"/>
                    </a:cubicBezTo>
                    <a:cubicBezTo>
                      <a:pt x="140" y="47"/>
                      <a:pt x="140" y="47"/>
                      <a:pt x="140" y="47"/>
                    </a:cubicBezTo>
                    <a:cubicBezTo>
                      <a:pt x="140" y="47"/>
                      <a:pt x="146" y="45"/>
                      <a:pt x="153" y="42"/>
                    </a:cubicBezTo>
                    <a:cubicBezTo>
                      <a:pt x="159" y="40"/>
                      <a:pt x="166" y="38"/>
                      <a:pt x="166" y="38"/>
                    </a:cubicBezTo>
                    <a:cubicBezTo>
                      <a:pt x="166" y="38"/>
                      <a:pt x="166" y="38"/>
                      <a:pt x="166" y="38"/>
                    </a:cubicBezTo>
                    <a:cubicBezTo>
                      <a:pt x="174" y="33"/>
                      <a:pt x="187" y="14"/>
                      <a:pt x="208" y="14"/>
                    </a:cubicBezTo>
                    <a:cubicBezTo>
                      <a:pt x="209" y="14"/>
                      <a:pt x="211" y="14"/>
                      <a:pt x="212" y="14"/>
                    </a:cubicBezTo>
                    <a:cubicBezTo>
                      <a:pt x="220" y="15"/>
                      <a:pt x="221" y="20"/>
                      <a:pt x="224" y="24"/>
                    </a:cubicBezTo>
                    <a:cubicBezTo>
                      <a:pt x="224" y="24"/>
                      <a:pt x="225" y="24"/>
                      <a:pt x="226" y="24"/>
                    </a:cubicBezTo>
                    <a:cubicBezTo>
                      <a:pt x="231" y="23"/>
                      <a:pt x="236" y="23"/>
                      <a:pt x="241" y="23"/>
                    </a:cubicBezTo>
                    <a:cubicBezTo>
                      <a:pt x="254" y="23"/>
                      <a:pt x="265" y="25"/>
                      <a:pt x="275" y="27"/>
                    </a:cubicBezTo>
                    <a:cubicBezTo>
                      <a:pt x="283" y="28"/>
                      <a:pt x="286" y="29"/>
                      <a:pt x="289" y="31"/>
                    </a:cubicBezTo>
                    <a:cubicBezTo>
                      <a:pt x="301" y="34"/>
                      <a:pt x="312" y="38"/>
                      <a:pt x="323" y="41"/>
                    </a:cubicBezTo>
                    <a:cubicBezTo>
                      <a:pt x="327" y="42"/>
                      <a:pt x="331" y="42"/>
                      <a:pt x="336" y="42"/>
                    </a:cubicBezTo>
                    <a:cubicBezTo>
                      <a:pt x="339" y="42"/>
                      <a:pt x="343" y="42"/>
                      <a:pt x="347" y="42"/>
                    </a:cubicBezTo>
                    <a:cubicBezTo>
                      <a:pt x="350" y="42"/>
                      <a:pt x="354" y="41"/>
                      <a:pt x="357" y="41"/>
                    </a:cubicBezTo>
                    <a:cubicBezTo>
                      <a:pt x="365" y="41"/>
                      <a:pt x="372" y="42"/>
                      <a:pt x="378" y="44"/>
                    </a:cubicBezTo>
                    <a:cubicBezTo>
                      <a:pt x="384" y="45"/>
                      <a:pt x="385" y="48"/>
                      <a:pt x="386" y="51"/>
                    </a:cubicBezTo>
                    <a:cubicBezTo>
                      <a:pt x="403" y="51"/>
                      <a:pt x="417" y="51"/>
                      <a:pt x="435" y="55"/>
                    </a:cubicBezTo>
                    <a:cubicBezTo>
                      <a:pt x="436" y="55"/>
                      <a:pt x="436" y="55"/>
                      <a:pt x="437" y="55"/>
                    </a:cubicBezTo>
                    <a:cubicBezTo>
                      <a:pt x="439" y="55"/>
                      <a:pt x="442" y="54"/>
                      <a:pt x="444" y="54"/>
                    </a:cubicBezTo>
                    <a:cubicBezTo>
                      <a:pt x="399" y="37"/>
                      <a:pt x="339" y="38"/>
                      <a:pt x="295" y="19"/>
                    </a:cubicBezTo>
                    <a:cubicBezTo>
                      <a:pt x="276" y="10"/>
                      <a:pt x="254" y="0"/>
                      <a:pt x="227" y="0"/>
                    </a:cubicBezTo>
                  </a:path>
                </a:pathLst>
              </a:custGeom>
              <a:solidFill>
                <a:srgbClr val="CAC5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482" name="Freeform 2077">
                <a:extLst>
                  <a:ext uri="{FF2B5EF4-FFF2-40B4-BE49-F238E27FC236}">
                    <a16:creationId xmlns:a16="http://schemas.microsoft.com/office/drawing/2014/main" id="{D0E31457-FAEF-404C-99D9-19E70F2633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84" y="3677"/>
                <a:ext cx="5" cy="6"/>
              </a:xfrm>
              <a:custGeom>
                <a:avLst/>
                <a:gdLst>
                  <a:gd name="T0" fmla="*/ 8 w 4"/>
                  <a:gd name="T1" fmla="*/ 0 h 5"/>
                  <a:gd name="T2" fmla="*/ 0 w 4"/>
                  <a:gd name="T3" fmla="*/ 2 h 5"/>
                  <a:gd name="T4" fmla="*/ 8 w 4"/>
                  <a:gd name="T5" fmla="*/ 10 h 5"/>
                  <a:gd name="T6" fmla="*/ 10 w 4"/>
                  <a:gd name="T7" fmla="*/ 10 h 5"/>
                  <a:gd name="T8" fmla="*/ 8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3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3"/>
                      <a:pt x="2" y="4"/>
                      <a:pt x="3" y="5"/>
                    </a:cubicBezTo>
                    <a:cubicBezTo>
                      <a:pt x="3" y="5"/>
                      <a:pt x="4" y="5"/>
                      <a:pt x="4" y="5"/>
                    </a:cubicBezTo>
                    <a:cubicBezTo>
                      <a:pt x="4" y="3"/>
                      <a:pt x="3" y="2"/>
                      <a:pt x="3" y="0"/>
                    </a:cubicBezTo>
                  </a:path>
                </a:pathLst>
              </a:custGeom>
              <a:solidFill>
                <a:srgbClr val="CAC5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483" name="Freeform 2078">
                <a:extLst>
                  <a:ext uri="{FF2B5EF4-FFF2-40B4-BE49-F238E27FC236}">
                    <a16:creationId xmlns:a16="http://schemas.microsoft.com/office/drawing/2014/main" id="{316DB06D-275D-49E0-BD2A-AB86E1D188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73" y="3532"/>
                <a:ext cx="43" cy="21"/>
              </a:xfrm>
              <a:custGeom>
                <a:avLst/>
                <a:gdLst>
                  <a:gd name="T0" fmla="*/ 39 w 35"/>
                  <a:gd name="T1" fmla="*/ 0 h 17"/>
                  <a:gd name="T2" fmla="*/ 0 w 35"/>
                  <a:gd name="T3" fmla="*/ 23 h 17"/>
                  <a:gd name="T4" fmla="*/ 39 w 35"/>
                  <a:gd name="T5" fmla="*/ 35 h 17"/>
                  <a:gd name="T6" fmla="*/ 50 w 35"/>
                  <a:gd name="T7" fmla="*/ 40 h 17"/>
                  <a:gd name="T8" fmla="*/ 47 w 35"/>
                  <a:gd name="T9" fmla="*/ 31 h 17"/>
                  <a:gd name="T10" fmla="*/ 80 w 35"/>
                  <a:gd name="T11" fmla="*/ 17 h 17"/>
                  <a:gd name="T12" fmla="*/ 39 w 35"/>
                  <a:gd name="T13" fmla="*/ 0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5" h="17">
                    <a:moveTo>
                      <a:pt x="17" y="0"/>
                    </a:moveTo>
                    <a:cubicBezTo>
                      <a:pt x="11" y="3"/>
                      <a:pt x="5" y="6"/>
                      <a:pt x="0" y="10"/>
                    </a:cubicBezTo>
                    <a:cubicBezTo>
                      <a:pt x="5" y="12"/>
                      <a:pt x="11" y="14"/>
                      <a:pt x="17" y="15"/>
                    </a:cubicBezTo>
                    <a:cubicBezTo>
                      <a:pt x="19" y="16"/>
                      <a:pt x="20" y="16"/>
                      <a:pt x="22" y="17"/>
                    </a:cubicBezTo>
                    <a:cubicBezTo>
                      <a:pt x="21" y="15"/>
                      <a:pt x="21" y="14"/>
                      <a:pt x="20" y="13"/>
                    </a:cubicBezTo>
                    <a:cubicBezTo>
                      <a:pt x="25" y="11"/>
                      <a:pt x="31" y="9"/>
                      <a:pt x="35" y="7"/>
                    </a:cubicBezTo>
                    <a:cubicBezTo>
                      <a:pt x="29" y="6"/>
                      <a:pt x="23" y="3"/>
                      <a:pt x="17" y="0"/>
                    </a:cubicBezTo>
                  </a:path>
                </a:pathLst>
              </a:custGeom>
              <a:solidFill>
                <a:srgbClr val="796F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484" name="Freeform 2079">
                <a:extLst>
                  <a:ext uri="{FF2B5EF4-FFF2-40B4-BE49-F238E27FC236}">
                    <a16:creationId xmlns:a16="http://schemas.microsoft.com/office/drawing/2014/main" id="{93C3F1BA-7D9D-4F7C-91ED-50A1FB0516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50" y="3544"/>
                <a:ext cx="55" cy="44"/>
              </a:xfrm>
              <a:custGeom>
                <a:avLst/>
                <a:gdLst>
                  <a:gd name="T0" fmla="*/ 45 w 44"/>
                  <a:gd name="T1" fmla="*/ 0 h 35"/>
                  <a:gd name="T2" fmla="*/ 30 w 44"/>
                  <a:gd name="T3" fmla="*/ 68 h 35"/>
                  <a:gd name="T4" fmla="*/ 91 w 44"/>
                  <a:gd name="T5" fmla="*/ 87 h 35"/>
                  <a:gd name="T6" fmla="*/ 99 w 44"/>
                  <a:gd name="T7" fmla="*/ 18 h 35"/>
                  <a:gd name="T8" fmla="*/ 86 w 44"/>
                  <a:gd name="T9" fmla="*/ 13 h 35"/>
                  <a:gd name="T10" fmla="*/ 45 w 44"/>
                  <a:gd name="T11" fmla="*/ 0 h 3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4" h="35">
                    <a:moveTo>
                      <a:pt x="18" y="0"/>
                    </a:moveTo>
                    <a:cubicBezTo>
                      <a:pt x="6" y="9"/>
                      <a:pt x="0" y="19"/>
                      <a:pt x="12" y="27"/>
                    </a:cubicBezTo>
                    <a:cubicBezTo>
                      <a:pt x="14" y="30"/>
                      <a:pt x="30" y="32"/>
                      <a:pt x="37" y="35"/>
                    </a:cubicBezTo>
                    <a:cubicBezTo>
                      <a:pt x="43" y="28"/>
                      <a:pt x="44" y="18"/>
                      <a:pt x="40" y="7"/>
                    </a:cubicBezTo>
                    <a:cubicBezTo>
                      <a:pt x="38" y="6"/>
                      <a:pt x="37" y="6"/>
                      <a:pt x="35" y="5"/>
                    </a:cubicBezTo>
                    <a:cubicBezTo>
                      <a:pt x="29" y="4"/>
                      <a:pt x="23" y="2"/>
                      <a:pt x="18" y="0"/>
                    </a:cubicBezTo>
                  </a:path>
                </a:pathLst>
              </a:custGeom>
              <a:solidFill>
                <a:srgbClr val="A9A2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485" name="Freeform 2080">
                <a:extLst>
                  <a:ext uri="{FF2B5EF4-FFF2-40B4-BE49-F238E27FC236}">
                    <a16:creationId xmlns:a16="http://schemas.microsoft.com/office/drawing/2014/main" id="{EC9204F3-C417-4701-972B-E75E864EAEA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531" y="3574"/>
                <a:ext cx="498" cy="131"/>
              </a:xfrm>
              <a:custGeom>
                <a:avLst/>
                <a:gdLst>
                  <a:gd name="T0" fmla="*/ 40 w 403"/>
                  <a:gd name="T1" fmla="*/ 197 h 106"/>
                  <a:gd name="T2" fmla="*/ 17 w 403"/>
                  <a:gd name="T3" fmla="*/ 216 h 106"/>
                  <a:gd name="T4" fmla="*/ 0 w 403"/>
                  <a:gd name="T5" fmla="*/ 247 h 106"/>
                  <a:gd name="T6" fmla="*/ 63 w 403"/>
                  <a:gd name="T7" fmla="*/ 209 h 106"/>
                  <a:gd name="T8" fmla="*/ 40 w 403"/>
                  <a:gd name="T9" fmla="*/ 197 h 106"/>
                  <a:gd name="T10" fmla="*/ 822 w 403"/>
                  <a:gd name="T11" fmla="*/ 66 h 106"/>
                  <a:gd name="T12" fmla="*/ 832 w 403"/>
                  <a:gd name="T13" fmla="*/ 78 h 106"/>
                  <a:gd name="T14" fmla="*/ 854 w 403"/>
                  <a:gd name="T15" fmla="*/ 82 h 106"/>
                  <a:gd name="T16" fmla="*/ 939 w 403"/>
                  <a:gd name="T17" fmla="*/ 75 h 106"/>
                  <a:gd name="T18" fmla="*/ 937 w 403"/>
                  <a:gd name="T19" fmla="*/ 75 h 106"/>
                  <a:gd name="T20" fmla="*/ 822 w 403"/>
                  <a:gd name="T21" fmla="*/ 66 h 106"/>
                  <a:gd name="T22" fmla="*/ 378 w 403"/>
                  <a:gd name="T23" fmla="*/ 57 h 106"/>
                  <a:gd name="T24" fmla="*/ 315 w 403"/>
                  <a:gd name="T25" fmla="*/ 70 h 106"/>
                  <a:gd name="T26" fmla="*/ 337 w 403"/>
                  <a:gd name="T27" fmla="*/ 70 h 106"/>
                  <a:gd name="T28" fmla="*/ 465 w 403"/>
                  <a:gd name="T29" fmla="*/ 72 h 106"/>
                  <a:gd name="T30" fmla="*/ 378 w 403"/>
                  <a:gd name="T31" fmla="*/ 57 h 106"/>
                  <a:gd name="T32" fmla="*/ 504 w 403"/>
                  <a:gd name="T33" fmla="*/ 47 h 106"/>
                  <a:gd name="T34" fmla="*/ 472 w 403"/>
                  <a:gd name="T35" fmla="*/ 49 h 106"/>
                  <a:gd name="T36" fmla="*/ 487 w 403"/>
                  <a:gd name="T37" fmla="*/ 70 h 106"/>
                  <a:gd name="T38" fmla="*/ 486 w 403"/>
                  <a:gd name="T39" fmla="*/ 75 h 106"/>
                  <a:gd name="T40" fmla="*/ 551 w 403"/>
                  <a:gd name="T41" fmla="*/ 78 h 106"/>
                  <a:gd name="T42" fmla="*/ 627 w 403"/>
                  <a:gd name="T43" fmla="*/ 82 h 106"/>
                  <a:gd name="T44" fmla="*/ 504 w 403"/>
                  <a:gd name="T45" fmla="*/ 47 h 106"/>
                  <a:gd name="T46" fmla="*/ 594 w 403"/>
                  <a:gd name="T47" fmla="*/ 19 h 106"/>
                  <a:gd name="T48" fmla="*/ 650 w 403"/>
                  <a:gd name="T49" fmla="*/ 38 h 106"/>
                  <a:gd name="T50" fmla="*/ 673 w 403"/>
                  <a:gd name="T51" fmla="*/ 41 h 106"/>
                  <a:gd name="T52" fmla="*/ 594 w 403"/>
                  <a:gd name="T53" fmla="*/ 19 h 106"/>
                  <a:gd name="T54" fmla="*/ 482 w 403"/>
                  <a:gd name="T55" fmla="*/ 0 h 106"/>
                  <a:gd name="T56" fmla="*/ 447 w 403"/>
                  <a:gd name="T57" fmla="*/ 1 h 106"/>
                  <a:gd name="T58" fmla="*/ 442 w 403"/>
                  <a:gd name="T59" fmla="*/ 1 h 106"/>
                  <a:gd name="T60" fmla="*/ 456 w 403"/>
                  <a:gd name="T61" fmla="*/ 14 h 106"/>
                  <a:gd name="T62" fmla="*/ 481 w 403"/>
                  <a:gd name="T63" fmla="*/ 17 h 106"/>
                  <a:gd name="T64" fmla="*/ 504 w 403"/>
                  <a:gd name="T65" fmla="*/ 11 h 106"/>
                  <a:gd name="T66" fmla="*/ 530 w 403"/>
                  <a:gd name="T67" fmla="*/ 7 h 106"/>
                  <a:gd name="T68" fmla="*/ 535 w 403"/>
                  <a:gd name="T69" fmla="*/ 7 h 106"/>
                  <a:gd name="T70" fmla="*/ 562 w 403"/>
                  <a:gd name="T71" fmla="*/ 9 h 106"/>
                  <a:gd name="T72" fmla="*/ 482 w 403"/>
                  <a:gd name="T73" fmla="*/ 0 h 10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403" h="106">
                    <a:moveTo>
                      <a:pt x="17" y="84"/>
                    </a:moveTo>
                    <a:cubicBezTo>
                      <a:pt x="13" y="87"/>
                      <a:pt x="10" y="90"/>
                      <a:pt x="7" y="93"/>
                    </a:cubicBezTo>
                    <a:cubicBezTo>
                      <a:pt x="4" y="97"/>
                      <a:pt x="2" y="101"/>
                      <a:pt x="0" y="106"/>
                    </a:cubicBezTo>
                    <a:cubicBezTo>
                      <a:pt x="11" y="105"/>
                      <a:pt x="19" y="99"/>
                      <a:pt x="27" y="90"/>
                    </a:cubicBezTo>
                    <a:cubicBezTo>
                      <a:pt x="24" y="88"/>
                      <a:pt x="20" y="86"/>
                      <a:pt x="17" y="84"/>
                    </a:cubicBezTo>
                    <a:moveTo>
                      <a:pt x="352" y="28"/>
                    </a:moveTo>
                    <a:cubicBezTo>
                      <a:pt x="354" y="30"/>
                      <a:pt x="354" y="32"/>
                      <a:pt x="357" y="33"/>
                    </a:cubicBezTo>
                    <a:cubicBezTo>
                      <a:pt x="359" y="34"/>
                      <a:pt x="363" y="35"/>
                      <a:pt x="366" y="35"/>
                    </a:cubicBezTo>
                    <a:cubicBezTo>
                      <a:pt x="379" y="35"/>
                      <a:pt x="392" y="34"/>
                      <a:pt x="403" y="32"/>
                    </a:cubicBezTo>
                    <a:cubicBezTo>
                      <a:pt x="402" y="32"/>
                      <a:pt x="402" y="32"/>
                      <a:pt x="401" y="32"/>
                    </a:cubicBezTo>
                    <a:cubicBezTo>
                      <a:pt x="383" y="28"/>
                      <a:pt x="369" y="28"/>
                      <a:pt x="352" y="28"/>
                    </a:cubicBezTo>
                    <a:moveTo>
                      <a:pt x="163" y="24"/>
                    </a:moveTo>
                    <a:cubicBezTo>
                      <a:pt x="154" y="24"/>
                      <a:pt x="145" y="26"/>
                      <a:pt x="135" y="30"/>
                    </a:cubicBezTo>
                    <a:cubicBezTo>
                      <a:pt x="138" y="30"/>
                      <a:pt x="141" y="30"/>
                      <a:pt x="145" y="30"/>
                    </a:cubicBezTo>
                    <a:cubicBezTo>
                      <a:pt x="161" y="30"/>
                      <a:pt x="179" y="31"/>
                      <a:pt x="199" y="31"/>
                    </a:cubicBezTo>
                    <a:cubicBezTo>
                      <a:pt x="184" y="27"/>
                      <a:pt x="173" y="24"/>
                      <a:pt x="163" y="24"/>
                    </a:cubicBezTo>
                    <a:moveTo>
                      <a:pt x="216" y="20"/>
                    </a:moveTo>
                    <a:cubicBezTo>
                      <a:pt x="211" y="20"/>
                      <a:pt x="207" y="21"/>
                      <a:pt x="202" y="21"/>
                    </a:cubicBezTo>
                    <a:cubicBezTo>
                      <a:pt x="205" y="24"/>
                      <a:pt x="207" y="27"/>
                      <a:pt x="209" y="30"/>
                    </a:cubicBezTo>
                    <a:cubicBezTo>
                      <a:pt x="209" y="31"/>
                      <a:pt x="208" y="31"/>
                      <a:pt x="208" y="32"/>
                    </a:cubicBezTo>
                    <a:cubicBezTo>
                      <a:pt x="217" y="32"/>
                      <a:pt x="226" y="33"/>
                      <a:pt x="236" y="33"/>
                    </a:cubicBezTo>
                    <a:cubicBezTo>
                      <a:pt x="247" y="34"/>
                      <a:pt x="258" y="34"/>
                      <a:pt x="269" y="35"/>
                    </a:cubicBezTo>
                    <a:cubicBezTo>
                      <a:pt x="252" y="27"/>
                      <a:pt x="235" y="20"/>
                      <a:pt x="216" y="20"/>
                    </a:cubicBezTo>
                    <a:moveTo>
                      <a:pt x="255" y="8"/>
                    </a:moveTo>
                    <a:cubicBezTo>
                      <a:pt x="259" y="10"/>
                      <a:pt x="265" y="12"/>
                      <a:pt x="279" y="16"/>
                    </a:cubicBezTo>
                    <a:cubicBezTo>
                      <a:pt x="282" y="17"/>
                      <a:pt x="286" y="18"/>
                      <a:pt x="289" y="18"/>
                    </a:cubicBezTo>
                    <a:cubicBezTo>
                      <a:pt x="278" y="15"/>
                      <a:pt x="267" y="11"/>
                      <a:pt x="255" y="8"/>
                    </a:cubicBezTo>
                    <a:moveTo>
                      <a:pt x="207" y="0"/>
                    </a:moveTo>
                    <a:cubicBezTo>
                      <a:pt x="202" y="0"/>
                      <a:pt x="197" y="0"/>
                      <a:pt x="192" y="1"/>
                    </a:cubicBezTo>
                    <a:cubicBezTo>
                      <a:pt x="191" y="1"/>
                      <a:pt x="190" y="1"/>
                      <a:pt x="190" y="1"/>
                    </a:cubicBezTo>
                    <a:cubicBezTo>
                      <a:pt x="191" y="3"/>
                      <a:pt x="193" y="5"/>
                      <a:pt x="196" y="6"/>
                    </a:cubicBezTo>
                    <a:cubicBezTo>
                      <a:pt x="200" y="6"/>
                      <a:pt x="203" y="7"/>
                      <a:pt x="206" y="7"/>
                    </a:cubicBezTo>
                    <a:cubicBezTo>
                      <a:pt x="210" y="7"/>
                      <a:pt x="213" y="6"/>
                      <a:pt x="216" y="5"/>
                    </a:cubicBezTo>
                    <a:cubicBezTo>
                      <a:pt x="219" y="4"/>
                      <a:pt x="222" y="3"/>
                      <a:pt x="227" y="3"/>
                    </a:cubicBezTo>
                    <a:cubicBezTo>
                      <a:pt x="228" y="3"/>
                      <a:pt x="228" y="3"/>
                      <a:pt x="229" y="3"/>
                    </a:cubicBezTo>
                    <a:cubicBezTo>
                      <a:pt x="234" y="3"/>
                      <a:pt x="238" y="4"/>
                      <a:pt x="241" y="4"/>
                    </a:cubicBezTo>
                    <a:cubicBezTo>
                      <a:pt x="231" y="2"/>
                      <a:pt x="220" y="0"/>
                      <a:pt x="207" y="0"/>
                    </a:cubicBezTo>
                  </a:path>
                </a:pathLst>
              </a:custGeom>
              <a:solidFill>
                <a:srgbClr val="DFDB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486" name="Freeform 2081">
                <a:extLst>
                  <a:ext uri="{FF2B5EF4-FFF2-40B4-BE49-F238E27FC236}">
                    <a16:creationId xmlns:a16="http://schemas.microsoft.com/office/drawing/2014/main" id="{601FD85C-A05C-4EE3-B0CF-482EA402AE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9" y="3516"/>
                <a:ext cx="75" cy="28"/>
              </a:xfrm>
              <a:custGeom>
                <a:avLst/>
                <a:gdLst>
                  <a:gd name="T0" fmla="*/ 0 w 60"/>
                  <a:gd name="T1" fmla="*/ 0 h 23"/>
                  <a:gd name="T2" fmla="*/ 106 w 60"/>
                  <a:gd name="T3" fmla="*/ 50 h 23"/>
                  <a:gd name="T4" fmla="*/ 148 w 60"/>
                  <a:gd name="T5" fmla="*/ 28 h 23"/>
                  <a:gd name="T6" fmla="*/ 110 w 60"/>
                  <a:gd name="T7" fmla="*/ 13 h 23"/>
                  <a:gd name="T8" fmla="*/ 0 w 60"/>
                  <a:gd name="T9" fmla="*/ 0 h 2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0" h="23">
                    <a:moveTo>
                      <a:pt x="0" y="0"/>
                    </a:moveTo>
                    <a:cubicBezTo>
                      <a:pt x="14" y="8"/>
                      <a:pt x="27" y="16"/>
                      <a:pt x="43" y="23"/>
                    </a:cubicBezTo>
                    <a:cubicBezTo>
                      <a:pt x="48" y="19"/>
                      <a:pt x="54" y="16"/>
                      <a:pt x="60" y="13"/>
                    </a:cubicBezTo>
                    <a:cubicBezTo>
                      <a:pt x="55" y="10"/>
                      <a:pt x="50" y="8"/>
                      <a:pt x="45" y="6"/>
                    </a:cubicBezTo>
                    <a:cubicBezTo>
                      <a:pt x="30" y="1"/>
                      <a:pt x="16" y="0"/>
                      <a:pt x="0" y="0"/>
                    </a:cubicBezTo>
                  </a:path>
                </a:pathLst>
              </a:custGeom>
              <a:solidFill>
                <a:srgbClr val="A9A2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487" name="Freeform 2082">
                <a:extLst>
                  <a:ext uri="{FF2B5EF4-FFF2-40B4-BE49-F238E27FC236}">
                    <a16:creationId xmlns:a16="http://schemas.microsoft.com/office/drawing/2014/main" id="{7AA729B5-860F-46FE-9D57-E2E63FF162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7" y="3516"/>
                <a:ext cx="119" cy="90"/>
              </a:xfrm>
              <a:custGeom>
                <a:avLst/>
                <a:gdLst>
                  <a:gd name="T0" fmla="*/ 40 w 96"/>
                  <a:gd name="T1" fmla="*/ 0 h 73"/>
                  <a:gd name="T2" fmla="*/ 7 w 96"/>
                  <a:gd name="T3" fmla="*/ 57 h 73"/>
                  <a:gd name="T4" fmla="*/ 160 w 96"/>
                  <a:gd name="T5" fmla="*/ 162 h 73"/>
                  <a:gd name="T6" fmla="*/ 167 w 96"/>
                  <a:gd name="T7" fmla="*/ 169 h 73"/>
                  <a:gd name="T8" fmla="*/ 227 w 96"/>
                  <a:gd name="T9" fmla="*/ 136 h 73"/>
                  <a:gd name="T10" fmla="*/ 167 w 96"/>
                  <a:gd name="T11" fmla="*/ 116 h 73"/>
                  <a:gd name="T12" fmla="*/ 181 w 96"/>
                  <a:gd name="T13" fmla="*/ 53 h 73"/>
                  <a:gd name="T14" fmla="*/ 79 w 96"/>
                  <a:gd name="T15" fmla="*/ 0 h 73"/>
                  <a:gd name="T16" fmla="*/ 69 w 96"/>
                  <a:gd name="T17" fmla="*/ 0 h 73"/>
                  <a:gd name="T18" fmla="*/ 40 w 96"/>
                  <a:gd name="T19" fmla="*/ 0 h 73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96" h="73">
                    <a:moveTo>
                      <a:pt x="17" y="0"/>
                    </a:moveTo>
                    <a:cubicBezTo>
                      <a:pt x="6" y="7"/>
                      <a:pt x="0" y="15"/>
                      <a:pt x="3" y="24"/>
                    </a:cubicBezTo>
                    <a:cubicBezTo>
                      <a:pt x="9" y="41"/>
                      <a:pt x="48" y="56"/>
                      <a:pt x="68" y="70"/>
                    </a:cubicBezTo>
                    <a:cubicBezTo>
                      <a:pt x="69" y="71"/>
                      <a:pt x="70" y="72"/>
                      <a:pt x="71" y="73"/>
                    </a:cubicBezTo>
                    <a:cubicBezTo>
                      <a:pt x="82" y="69"/>
                      <a:pt x="91" y="64"/>
                      <a:pt x="96" y="58"/>
                    </a:cubicBezTo>
                    <a:cubicBezTo>
                      <a:pt x="89" y="55"/>
                      <a:pt x="73" y="53"/>
                      <a:pt x="71" y="50"/>
                    </a:cubicBezTo>
                    <a:cubicBezTo>
                      <a:pt x="59" y="42"/>
                      <a:pt x="65" y="32"/>
                      <a:pt x="77" y="23"/>
                    </a:cubicBezTo>
                    <a:cubicBezTo>
                      <a:pt x="61" y="16"/>
                      <a:pt x="48" y="8"/>
                      <a:pt x="34" y="0"/>
                    </a:cubicBezTo>
                    <a:cubicBezTo>
                      <a:pt x="32" y="0"/>
                      <a:pt x="31" y="0"/>
                      <a:pt x="29" y="0"/>
                    </a:cubicBezTo>
                    <a:cubicBezTo>
                      <a:pt x="25" y="0"/>
                      <a:pt x="21" y="0"/>
                      <a:pt x="17" y="0"/>
                    </a:cubicBezTo>
                  </a:path>
                </a:pathLst>
              </a:custGeom>
              <a:solidFill>
                <a:srgbClr val="CAC5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488" name="Freeform 2083">
                <a:extLst>
                  <a:ext uri="{FF2B5EF4-FFF2-40B4-BE49-F238E27FC236}">
                    <a16:creationId xmlns:a16="http://schemas.microsoft.com/office/drawing/2014/main" id="{9FD21BED-A69D-449C-8C9A-AB0288255BF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525" y="3593"/>
                <a:ext cx="96" cy="74"/>
              </a:xfrm>
              <a:custGeom>
                <a:avLst/>
                <a:gdLst>
                  <a:gd name="T0" fmla="*/ 73 w 78"/>
                  <a:gd name="T1" fmla="*/ 99 h 60"/>
                  <a:gd name="T2" fmla="*/ 22 w 78"/>
                  <a:gd name="T3" fmla="*/ 138 h 60"/>
                  <a:gd name="T4" fmla="*/ 80 w 78"/>
                  <a:gd name="T5" fmla="*/ 99 h 60"/>
                  <a:gd name="T6" fmla="*/ 73 w 78"/>
                  <a:gd name="T7" fmla="*/ 99 h 60"/>
                  <a:gd name="T8" fmla="*/ 100 w 78"/>
                  <a:gd name="T9" fmla="*/ 0 h 60"/>
                  <a:gd name="T10" fmla="*/ 57 w 78"/>
                  <a:gd name="T11" fmla="*/ 26 h 60"/>
                  <a:gd name="T12" fmla="*/ 87 w 78"/>
                  <a:gd name="T13" fmla="*/ 91 h 60"/>
                  <a:gd name="T14" fmla="*/ 139 w 78"/>
                  <a:gd name="T15" fmla="*/ 35 h 60"/>
                  <a:gd name="T16" fmla="*/ 156 w 78"/>
                  <a:gd name="T17" fmla="*/ 21 h 60"/>
                  <a:gd name="T18" fmla="*/ 100 w 78"/>
                  <a:gd name="T19" fmla="*/ 0 h 6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78" h="60">
                    <a:moveTo>
                      <a:pt x="32" y="43"/>
                    </a:moveTo>
                    <a:cubicBezTo>
                      <a:pt x="1" y="43"/>
                      <a:pt x="0" y="51"/>
                      <a:pt x="10" y="60"/>
                    </a:cubicBezTo>
                    <a:cubicBezTo>
                      <a:pt x="19" y="55"/>
                      <a:pt x="26" y="49"/>
                      <a:pt x="35" y="43"/>
                    </a:cubicBezTo>
                    <a:cubicBezTo>
                      <a:pt x="34" y="43"/>
                      <a:pt x="33" y="43"/>
                      <a:pt x="32" y="43"/>
                    </a:cubicBezTo>
                    <a:moveTo>
                      <a:pt x="44" y="0"/>
                    </a:moveTo>
                    <a:cubicBezTo>
                      <a:pt x="37" y="0"/>
                      <a:pt x="30" y="3"/>
                      <a:pt x="24" y="11"/>
                    </a:cubicBezTo>
                    <a:cubicBezTo>
                      <a:pt x="78" y="14"/>
                      <a:pt x="34" y="27"/>
                      <a:pt x="38" y="40"/>
                    </a:cubicBezTo>
                    <a:cubicBezTo>
                      <a:pt x="48" y="32"/>
                      <a:pt x="53" y="24"/>
                      <a:pt x="61" y="15"/>
                    </a:cubicBezTo>
                    <a:cubicBezTo>
                      <a:pt x="64" y="13"/>
                      <a:pt x="66" y="11"/>
                      <a:pt x="68" y="9"/>
                    </a:cubicBezTo>
                    <a:cubicBezTo>
                      <a:pt x="60" y="4"/>
                      <a:pt x="52" y="0"/>
                      <a:pt x="44" y="0"/>
                    </a:cubicBezTo>
                  </a:path>
                </a:pathLst>
              </a:custGeom>
              <a:solidFill>
                <a:srgbClr val="CAC5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489" name="Freeform 2084">
                <a:extLst>
                  <a:ext uri="{FF2B5EF4-FFF2-40B4-BE49-F238E27FC236}">
                    <a16:creationId xmlns:a16="http://schemas.microsoft.com/office/drawing/2014/main" id="{32E5A31C-361D-4615-B084-13B055331EB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537" y="3563"/>
                <a:ext cx="429" cy="115"/>
              </a:xfrm>
              <a:custGeom>
                <a:avLst/>
                <a:gdLst>
                  <a:gd name="T0" fmla="*/ 664 w 347"/>
                  <a:gd name="T1" fmla="*/ 63 h 93"/>
                  <a:gd name="T2" fmla="*/ 769 w 347"/>
                  <a:gd name="T3" fmla="*/ 85 h 93"/>
                  <a:gd name="T4" fmla="*/ 810 w 347"/>
                  <a:gd name="T5" fmla="*/ 87 h 93"/>
                  <a:gd name="T6" fmla="*/ 791 w 347"/>
                  <a:gd name="T7" fmla="*/ 70 h 93"/>
                  <a:gd name="T8" fmla="*/ 743 w 347"/>
                  <a:gd name="T9" fmla="*/ 63 h 93"/>
                  <a:gd name="T10" fmla="*/ 720 w 347"/>
                  <a:gd name="T11" fmla="*/ 66 h 93"/>
                  <a:gd name="T12" fmla="*/ 694 w 347"/>
                  <a:gd name="T13" fmla="*/ 66 h 93"/>
                  <a:gd name="T14" fmla="*/ 664 w 347"/>
                  <a:gd name="T15" fmla="*/ 63 h 93"/>
                  <a:gd name="T16" fmla="*/ 551 w 347"/>
                  <a:gd name="T17" fmla="*/ 31 h 93"/>
                  <a:gd name="T18" fmla="*/ 584 w 347"/>
                  <a:gd name="T19" fmla="*/ 40 h 93"/>
                  <a:gd name="T20" fmla="*/ 551 w 347"/>
                  <a:gd name="T21" fmla="*/ 31 h 93"/>
                  <a:gd name="T22" fmla="*/ 394 w 347"/>
                  <a:gd name="T23" fmla="*/ 0 h 93"/>
                  <a:gd name="T24" fmla="*/ 297 w 347"/>
                  <a:gd name="T25" fmla="*/ 57 h 93"/>
                  <a:gd name="T26" fmla="*/ 297 w 347"/>
                  <a:gd name="T27" fmla="*/ 57 h 93"/>
                  <a:gd name="T28" fmla="*/ 266 w 347"/>
                  <a:gd name="T29" fmla="*/ 66 h 93"/>
                  <a:gd name="T30" fmla="*/ 237 w 347"/>
                  <a:gd name="T31" fmla="*/ 78 h 93"/>
                  <a:gd name="T32" fmla="*/ 237 w 347"/>
                  <a:gd name="T33" fmla="*/ 78 h 93"/>
                  <a:gd name="T34" fmla="*/ 192 w 347"/>
                  <a:gd name="T35" fmla="*/ 101 h 93"/>
                  <a:gd name="T36" fmla="*/ 192 w 347"/>
                  <a:gd name="T37" fmla="*/ 101 h 93"/>
                  <a:gd name="T38" fmla="*/ 137 w 347"/>
                  <a:gd name="T39" fmla="*/ 78 h 93"/>
                  <a:gd name="T40" fmla="*/ 136 w 347"/>
                  <a:gd name="T41" fmla="*/ 78 h 93"/>
                  <a:gd name="T42" fmla="*/ 119 w 347"/>
                  <a:gd name="T43" fmla="*/ 90 h 93"/>
                  <a:gd name="T44" fmla="*/ 66 w 347"/>
                  <a:gd name="T45" fmla="*/ 150 h 93"/>
                  <a:gd name="T46" fmla="*/ 70 w 347"/>
                  <a:gd name="T47" fmla="*/ 157 h 93"/>
                  <a:gd name="T48" fmla="*/ 58 w 347"/>
                  <a:gd name="T49" fmla="*/ 157 h 93"/>
                  <a:gd name="T50" fmla="*/ 0 w 347"/>
                  <a:gd name="T51" fmla="*/ 198 h 93"/>
                  <a:gd name="T52" fmla="*/ 28 w 347"/>
                  <a:gd name="T53" fmla="*/ 218 h 93"/>
                  <a:gd name="T54" fmla="*/ 98 w 347"/>
                  <a:gd name="T55" fmla="*/ 176 h 93"/>
                  <a:gd name="T56" fmla="*/ 206 w 347"/>
                  <a:gd name="T57" fmla="*/ 101 h 93"/>
                  <a:gd name="T58" fmla="*/ 297 w 347"/>
                  <a:gd name="T59" fmla="*/ 90 h 93"/>
                  <a:gd name="T60" fmla="*/ 433 w 347"/>
                  <a:gd name="T61" fmla="*/ 23 h 93"/>
                  <a:gd name="T62" fmla="*/ 406 w 347"/>
                  <a:gd name="T63" fmla="*/ 0 h 93"/>
                  <a:gd name="T64" fmla="*/ 394 w 347"/>
                  <a:gd name="T65" fmla="*/ 0 h 93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47" h="93">
                    <a:moveTo>
                      <a:pt x="284" y="27"/>
                    </a:moveTo>
                    <a:cubicBezTo>
                      <a:pt x="298" y="31"/>
                      <a:pt x="312" y="35"/>
                      <a:pt x="329" y="36"/>
                    </a:cubicBezTo>
                    <a:cubicBezTo>
                      <a:pt x="335" y="37"/>
                      <a:pt x="342" y="37"/>
                      <a:pt x="347" y="37"/>
                    </a:cubicBezTo>
                    <a:cubicBezTo>
                      <a:pt x="346" y="34"/>
                      <a:pt x="345" y="31"/>
                      <a:pt x="339" y="30"/>
                    </a:cubicBezTo>
                    <a:cubicBezTo>
                      <a:pt x="333" y="28"/>
                      <a:pt x="326" y="27"/>
                      <a:pt x="318" y="27"/>
                    </a:cubicBezTo>
                    <a:cubicBezTo>
                      <a:pt x="315" y="27"/>
                      <a:pt x="311" y="28"/>
                      <a:pt x="308" y="28"/>
                    </a:cubicBezTo>
                    <a:cubicBezTo>
                      <a:pt x="304" y="28"/>
                      <a:pt x="300" y="28"/>
                      <a:pt x="297" y="28"/>
                    </a:cubicBezTo>
                    <a:cubicBezTo>
                      <a:pt x="292" y="28"/>
                      <a:pt x="288" y="28"/>
                      <a:pt x="284" y="27"/>
                    </a:cubicBezTo>
                    <a:moveTo>
                      <a:pt x="236" y="13"/>
                    </a:moveTo>
                    <a:cubicBezTo>
                      <a:pt x="241" y="14"/>
                      <a:pt x="246" y="15"/>
                      <a:pt x="250" y="17"/>
                    </a:cubicBezTo>
                    <a:cubicBezTo>
                      <a:pt x="247" y="15"/>
                      <a:pt x="244" y="14"/>
                      <a:pt x="236" y="13"/>
                    </a:cubicBezTo>
                    <a:moveTo>
                      <a:pt x="169" y="0"/>
                    </a:moveTo>
                    <a:cubicBezTo>
                      <a:pt x="148" y="0"/>
                      <a:pt x="135" y="19"/>
                      <a:pt x="127" y="24"/>
                    </a:cubicBezTo>
                    <a:cubicBezTo>
                      <a:pt x="127" y="24"/>
                      <a:pt x="127" y="24"/>
                      <a:pt x="127" y="24"/>
                    </a:cubicBezTo>
                    <a:cubicBezTo>
                      <a:pt x="127" y="24"/>
                      <a:pt x="120" y="26"/>
                      <a:pt x="114" y="28"/>
                    </a:cubicBezTo>
                    <a:cubicBezTo>
                      <a:pt x="107" y="31"/>
                      <a:pt x="101" y="33"/>
                      <a:pt x="101" y="33"/>
                    </a:cubicBezTo>
                    <a:cubicBezTo>
                      <a:pt x="101" y="33"/>
                      <a:pt x="101" y="33"/>
                      <a:pt x="101" y="33"/>
                    </a:cubicBezTo>
                    <a:cubicBezTo>
                      <a:pt x="92" y="36"/>
                      <a:pt x="102" y="42"/>
                      <a:pt x="82" y="43"/>
                    </a:cubicBezTo>
                    <a:cubicBezTo>
                      <a:pt x="82" y="43"/>
                      <a:pt x="82" y="43"/>
                      <a:pt x="82" y="43"/>
                    </a:cubicBezTo>
                    <a:cubicBezTo>
                      <a:pt x="75" y="43"/>
                      <a:pt x="67" y="38"/>
                      <a:pt x="59" y="33"/>
                    </a:cubicBezTo>
                    <a:cubicBezTo>
                      <a:pt x="59" y="33"/>
                      <a:pt x="59" y="33"/>
                      <a:pt x="58" y="33"/>
                    </a:cubicBezTo>
                    <a:cubicBezTo>
                      <a:pt x="56" y="35"/>
                      <a:pt x="54" y="37"/>
                      <a:pt x="51" y="39"/>
                    </a:cubicBezTo>
                    <a:cubicBezTo>
                      <a:pt x="43" y="48"/>
                      <a:pt x="38" y="56"/>
                      <a:pt x="28" y="64"/>
                    </a:cubicBezTo>
                    <a:cubicBezTo>
                      <a:pt x="28" y="65"/>
                      <a:pt x="29" y="66"/>
                      <a:pt x="30" y="67"/>
                    </a:cubicBezTo>
                    <a:cubicBezTo>
                      <a:pt x="28" y="67"/>
                      <a:pt x="26" y="67"/>
                      <a:pt x="25" y="67"/>
                    </a:cubicBezTo>
                    <a:cubicBezTo>
                      <a:pt x="16" y="73"/>
                      <a:pt x="9" y="79"/>
                      <a:pt x="0" y="84"/>
                    </a:cubicBezTo>
                    <a:cubicBezTo>
                      <a:pt x="3" y="87"/>
                      <a:pt x="7" y="90"/>
                      <a:pt x="12" y="93"/>
                    </a:cubicBezTo>
                    <a:cubicBezTo>
                      <a:pt x="20" y="86"/>
                      <a:pt x="31" y="80"/>
                      <a:pt x="42" y="75"/>
                    </a:cubicBezTo>
                    <a:cubicBezTo>
                      <a:pt x="54" y="60"/>
                      <a:pt x="68" y="47"/>
                      <a:pt x="88" y="43"/>
                    </a:cubicBezTo>
                    <a:cubicBezTo>
                      <a:pt x="98" y="41"/>
                      <a:pt x="111" y="40"/>
                      <a:pt x="127" y="39"/>
                    </a:cubicBezTo>
                    <a:cubicBezTo>
                      <a:pt x="144" y="27"/>
                      <a:pt x="151" y="14"/>
                      <a:pt x="185" y="10"/>
                    </a:cubicBezTo>
                    <a:cubicBezTo>
                      <a:pt x="182" y="6"/>
                      <a:pt x="181" y="1"/>
                      <a:pt x="173" y="0"/>
                    </a:cubicBezTo>
                    <a:cubicBezTo>
                      <a:pt x="172" y="0"/>
                      <a:pt x="170" y="0"/>
                      <a:pt x="169" y="0"/>
                    </a:cubicBezTo>
                  </a:path>
                </a:pathLst>
              </a:custGeom>
              <a:solidFill>
                <a:srgbClr val="DFDB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490" name="Freeform 2085">
                <a:extLst>
                  <a:ext uri="{FF2B5EF4-FFF2-40B4-BE49-F238E27FC236}">
                    <a16:creationId xmlns:a16="http://schemas.microsoft.com/office/drawing/2014/main" id="{2120282D-4360-4522-B07F-4C2776E4F95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552" y="3575"/>
                <a:ext cx="432" cy="110"/>
              </a:xfrm>
              <a:custGeom>
                <a:avLst/>
                <a:gdLst>
                  <a:gd name="T0" fmla="*/ 71 w 349"/>
                  <a:gd name="T1" fmla="*/ 151 h 89"/>
                  <a:gd name="T2" fmla="*/ 0 w 349"/>
                  <a:gd name="T3" fmla="*/ 194 h 89"/>
                  <a:gd name="T4" fmla="*/ 24 w 349"/>
                  <a:gd name="T5" fmla="*/ 208 h 89"/>
                  <a:gd name="T6" fmla="*/ 71 w 349"/>
                  <a:gd name="T7" fmla="*/ 151 h 89"/>
                  <a:gd name="T8" fmla="*/ 406 w 349"/>
                  <a:gd name="T9" fmla="*/ 0 h 89"/>
                  <a:gd name="T10" fmla="*/ 270 w 349"/>
                  <a:gd name="T11" fmla="*/ 67 h 89"/>
                  <a:gd name="T12" fmla="*/ 277 w 349"/>
                  <a:gd name="T13" fmla="*/ 67 h 89"/>
                  <a:gd name="T14" fmla="*/ 343 w 349"/>
                  <a:gd name="T15" fmla="*/ 53 h 89"/>
                  <a:gd name="T16" fmla="*/ 427 w 349"/>
                  <a:gd name="T17" fmla="*/ 70 h 89"/>
                  <a:gd name="T18" fmla="*/ 447 w 349"/>
                  <a:gd name="T19" fmla="*/ 72 h 89"/>
                  <a:gd name="T20" fmla="*/ 452 w 349"/>
                  <a:gd name="T21" fmla="*/ 67 h 89"/>
                  <a:gd name="T22" fmla="*/ 433 w 349"/>
                  <a:gd name="T23" fmla="*/ 47 h 89"/>
                  <a:gd name="T24" fmla="*/ 468 w 349"/>
                  <a:gd name="T25" fmla="*/ 43 h 89"/>
                  <a:gd name="T26" fmla="*/ 592 w 349"/>
                  <a:gd name="T27" fmla="*/ 79 h 89"/>
                  <a:gd name="T28" fmla="*/ 741 w 349"/>
                  <a:gd name="T29" fmla="*/ 82 h 89"/>
                  <a:gd name="T30" fmla="*/ 819 w 349"/>
                  <a:gd name="T31" fmla="*/ 79 h 89"/>
                  <a:gd name="T32" fmla="*/ 798 w 349"/>
                  <a:gd name="T33" fmla="*/ 75 h 89"/>
                  <a:gd name="T34" fmla="*/ 787 w 349"/>
                  <a:gd name="T35" fmla="*/ 63 h 89"/>
                  <a:gd name="T36" fmla="*/ 743 w 349"/>
                  <a:gd name="T37" fmla="*/ 61 h 89"/>
                  <a:gd name="T38" fmla="*/ 639 w 349"/>
                  <a:gd name="T39" fmla="*/ 40 h 89"/>
                  <a:gd name="T40" fmla="*/ 614 w 349"/>
                  <a:gd name="T41" fmla="*/ 35 h 89"/>
                  <a:gd name="T42" fmla="*/ 559 w 349"/>
                  <a:gd name="T43" fmla="*/ 17 h 89"/>
                  <a:gd name="T44" fmla="*/ 526 w 349"/>
                  <a:gd name="T45" fmla="*/ 7 h 89"/>
                  <a:gd name="T46" fmla="*/ 496 w 349"/>
                  <a:gd name="T47" fmla="*/ 2 h 89"/>
                  <a:gd name="T48" fmla="*/ 494 w 349"/>
                  <a:gd name="T49" fmla="*/ 2 h 89"/>
                  <a:gd name="T50" fmla="*/ 468 w 349"/>
                  <a:gd name="T51" fmla="*/ 9 h 89"/>
                  <a:gd name="T52" fmla="*/ 444 w 349"/>
                  <a:gd name="T53" fmla="*/ 14 h 89"/>
                  <a:gd name="T54" fmla="*/ 421 w 349"/>
                  <a:gd name="T55" fmla="*/ 11 h 89"/>
                  <a:gd name="T56" fmla="*/ 406 w 349"/>
                  <a:gd name="T57" fmla="*/ 0 h 89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349" h="89">
                    <a:moveTo>
                      <a:pt x="30" y="65"/>
                    </a:moveTo>
                    <a:cubicBezTo>
                      <a:pt x="19" y="70"/>
                      <a:pt x="8" y="76"/>
                      <a:pt x="0" y="83"/>
                    </a:cubicBezTo>
                    <a:cubicBezTo>
                      <a:pt x="3" y="85"/>
                      <a:pt x="7" y="87"/>
                      <a:pt x="10" y="89"/>
                    </a:cubicBezTo>
                    <a:cubicBezTo>
                      <a:pt x="17" y="82"/>
                      <a:pt x="23" y="73"/>
                      <a:pt x="30" y="65"/>
                    </a:cubicBezTo>
                    <a:moveTo>
                      <a:pt x="173" y="0"/>
                    </a:moveTo>
                    <a:cubicBezTo>
                      <a:pt x="139" y="4"/>
                      <a:pt x="132" y="17"/>
                      <a:pt x="115" y="29"/>
                    </a:cubicBezTo>
                    <a:cubicBezTo>
                      <a:pt x="116" y="29"/>
                      <a:pt x="117" y="29"/>
                      <a:pt x="118" y="29"/>
                    </a:cubicBezTo>
                    <a:cubicBezTo>
                      <a:pt x="128" y="25"/>
                      <a:pt x="137" y="23"/>
                      <a:pt x="146" y="23"/>
                    </a:cubicBezTo>
                    <a:cubicBezTo>
                      <a:pt x="156" y="23"/>
                      <a:pt x="167" y="26"/>
                      <a:pt x="182" y="30"/>
                    </a:cubicBezTo>
                    <a:cubicBezTo>
                      <a:pt x="185" y="31"/>
                      <a:pt x="188" y="31"/>
                      <a:pt x="191" y="31"/>
                    </a:cubicBezTo>
                    <a:cubicBezTo>
                      <a:pt x="191" y="30"/>
                      <a:pt x="192" y="30"/>
                      <a:pt x="192" y="29"/>
                    </a:cubicBezTo>
                    <a:cubicBezTo>
                      <a:pt x="190" y="26"/>
                      <a:pt x="188" y="23"/>
                      <a:pt x="185" y="20"/>
                    </a:cubicBezTo>
                    <a:cubicBezTo>
                      <a:pt x="190" y="20"/>
                      <a:pt x="194" y="19"/>
                      <a:pt x="199" y="19"/>
                    </a:cubicBezTo>
                    <a:cubicBezTo>
                      <a:pt x="218" y="19"/>
                      <a:pt x="235" y="26"/>
                      <a:pt x="252" y="34"/>
                    </a:cubicBezTo>
                    <a:cubicBezTo>
                      <a:pt x="274" y="34"/>
                      <a:pt x="296" y="35"/>
                      <a:pt x="316" y="35"/>
                    </a:cubicBezTo>
                    <a:cubicBezTo>
                      <a:pt x="328" y="35"/>
                      <a:pt x="339" y="35"/>
                      <a:pt x="349" y="34"/>
                    </a:cubicBezTo>
                    <a:cubicBezTo>
                      <a:pt x="346" y="34"/>
                      <a:pt x="342" y="33"/>
                      <a:pt x="340" y="32"/>
                    </a:cubicBezTo>
                    <a:cubicBezTo>
                      <a:pt x="337" y="31"/>
                      <a:pt x="337" y="29"/>
                      <a:pt x="335" y="27"/>
                    </a:cubicBezTo>
                    <a:cubicBezTo>
                      <a:pt x="330" y="27"/>
                      <a:pt x="323" y="27"/>
                      <a:pt x="317" y="26"/>
                    </a:cubicBezTo>
                    <a:cubicBezTo>
                      <a:pt x="300" y="25"/>
                      <a:pt x="286" y="21"/>
                      <a:pt x="272" y="17"/>
                    </a:cubicBezTo>
                    <a:cubicBezTo>
                      <a:pt x="269" y="17"/>
                      <a:pt x="265" y="16"/>
                      <a:pt x="262" y="15"/>
                    </a:cubicBezTo>
                    <a:cubicBezTo>
                      <a:pt x="248" y="11"/>
                      <a:pt x="242" y="9"/>
                      <a:pt x="238" y="7"/>
                    </a:cubicBezTo>
                    <a:cubicBezTo>
                      <a:pt x="234" y="5"/>
                      <a:pt x="229" y="4"/>
                      <a:pt x="224" y="3"/>
                    </a:cubicBezTo>
                    <a:cubicBezTo>
                      <a:pt x="221" y="3"/>
                      <a:pt x="217" y="2"/>
                      <a:pt x="212" y="2"/>
                    </a:cubicBezTo>
                    <a:cubicBezTo>
                      <a:pt x="211" y="2"/>
                      <a:pt x="211" y="2"/>
                      <a:pt x="210" y="2"/>
                    </a:cubicBezTo>
                    <a:cubicBezTo>
                      <a:pt x="205" y="2"/>
                      <a:pt x="202" y="3"/>
                      <a:pt x="199" y="4"/>
                    </a:cubicBezTo>
                    <a:cubicBezTo>
                      <a:pt x="196" y="5"/>
                      <a:pt x="193" y="6"/>
                      <a:pt x="189" y="6"/>
                    </a:cubicBezTo>
                    <a:cubicBezTo>
                      <a:pt x="186" y="6"/>
                      <a:pt x="183" y="5"/>
                      <a:pt x="179" y="5"/>
                    </a:cubicBezTo>
                    <a:cubicBezTo>
                      <a:pt x="176" y="4"/>
                      <a:pt x="174" y="2"/>
                      <a:pt x="173" y="0"/>
                    </a:cubicBezTo>
                  </a:path>
                </a:pathLst>
              </a:custGeom>
              <a:solidFill>
                <a:srgbClr val="EBE9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491" name="Freeform 2086">
                <a:extLst>
                  <a:ext uri="{FF2B5EF4-FFF2-40B4-BE49-F238E27FC236}">
                    <a16:creationId xmlns:a16="http://schemas.microsoft.com/office/drawing/2014/main" id="{D078F6F1-4A34-49A0-B25A-0AB7673DAB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60" y="3462"/>
                <a:ext cx="52" cy="2"/>
              </a:xfrm>
              <a:custGeom>
                <a:avLst/>
                <a:gdLst>
                  <a:gd name="T0" fmla="*/ 62 w 42"/>
                  <a:gd name="T1" fmla="*/ 0 h 2"/>
                  <a:gd name="T2" fmla="*/ 0 w 42"/>
                  <a:gd name="T3" fmla="*/ 2 h 2"/>
                  <a:gd name="T4" fmla="*/ 95 w 42"/>
                  <a:gd name="T5" fmla="*/ 1 h 2"/>
                  <a:gd name="T6" fmla="*/ 98 w 42"/>
                  <a:gd name="T7" fmla="*/ 1 h 2"/>
                  <a:gd name="T8" fmla="*/ 62 w 4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2" h="2">
                    <a:moveTo>
                      <a:pt x="26" y="0"/>
                    </a:moveTo>
                    <a:cubicBezTo>
                      <a:pt x="16" y="0"/>
                      <a:pt x="8" y="1"/>
                      <a:pt x="0" y="2"/>
                    </a:cubicBezTo>
                    <a:cubicBezTo>
                      <a:pt x="14" y="1"/>
                      <a:pt x="27" y="1"/>
                      <a:pt x="40" y="1"/>
                    </a:cubicBezTo>
                    <a:cubicBezTo>
                      <a:pt x="41" y="1"/>
                      <a:pt x="41" y="1"/>
                      <a:pt x="42" y="1"/>
                    </a:cubicBezTo>
                    <a:cubicBezTo>
                      <a:pt x="36" y="0"/>
                      <a:pt x="31" y="0"/>
                      <a:pt x="26" y="0"/>
                    </a:cubicBezTo>
                  </a:path>
                </a:pathLst>
              </a:custGeom>
              <a:solidFill>
                <a:srgbClr val="A9A2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492" name="Freeform 2087">
                <a:extLst>
                  <a:ext uri="{FF2B5EF4-FFF2-40B4-BE49-F238E27FC236}">
                    <a16:creationId xmlns:a16="http://schemas.microsoft.com/office/drawing/2014/main" id="{200B61CD-7D6D-489E-B3FE-F2C1A00A58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42" y="3472"/>
                <a:ext cx="109" cy="27"/>
              </a:xfrm>
              <a:custGeom>
                <a:avLst/>
                <a:gdLst>
                  <a:gd name="T0" fmla="*/ 0 w 88"/>
                  <a:gd name="T1" fmla="*/ 0 h 22"/>
                  <a:gd name="T2" fmla="*/ 207 w 88"/>
                  <a:gd name="T3" fmla="*/ 50 h 22"/>
                  <a:gd name="T4" fmla="*/ 66 w 88"/>
                  <a:gd name="T5" fmla="*/ 7 h 22"/>
                  <a:gd name="T6" fmla="*/ 66 w 88"/>
                  <a:gd name="T7" fmla="*/ 2 h 22"/>
                  <a:gd name="T8" fmla="*/ 0 w 88"/>
                  <a:gd name="T9" fmla="*/ 0 h 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8" h="22">
                    <a:moveTo>
                      <a:pt x="0" y="0"/>
                    </a:moveTo>
                    <a:cubicBezTo>
                      <a:pt x="29" y="7"/>
                      <a:pt x="57" y="16"/>
                      <a:pt x="88" y="22"/>
                    </a:cubicBezTo>
                    <a:cubicBezTo>
                      <a:pt x="70" y="14"/>
                      <a:pt x="50" y="8"/>
                      <a:pt x="28" y="3"/>
                    </a:cubicBezTo>
                    <a:cubicBezTo>
                      <a:pt x="28" y="3"/>
                      <a:pt x="28" y="2"/>
                      <a:pt x="28" y="2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796F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493" name="Freeform 2088">
                <a:extLst>
                  <a:ext uri="{FF2B5EF4-FFF2-40B4-BE49-F238E27FC236}">
                    <a16:creationId xmlns:a16="http://schemas.microsoft.com/office/drawing/2014/main" id="{1FA79826-75E6-4C6E-9114-B4BB56ABAA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76" y="3474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  <a:gd name="T6" fmla="*/ 0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A9A2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494" name="Freeform 2089">
                <a:extLst>
                  <a:ext uri="{FF2B5EF4-FFF2-40B4-BE49-F238E27FC236}">
                    <a16:creationId xmlns:a16="http://schemas.microsoft.com/office/drawing/2014/main" id="{0AA72B59-1F67-4F3B-9C14-FEA44FBC98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51" y="3499"/>
                <a:ext cx="90" cy="64"/>
              </a:xfrm>
              <a:custGeom>
                <a:avLst/>
                <a:gdLst>
                  <a:gd name="T0" fmla="*/ 0 w 73"/>
                  <a:gd name="T1" fmla="*/ 0 h 52"/>
                  <a:gd name="T2" fmla="*/ 72 w 73"/>
                  <a:gd name="T3" fmla="*/ 33 h 52"/>
                  <a:gd name="T4" fmla="*/ 78 w 73"/>
                  <a:gd name="T5" fmla="*/ 38 h 52"/>
                  <a:gd name="T6" fmla="*/ 155 w 73"/>
                  <a:gd name="T7" fmla="*/ 103 h 52"/>
                  <a:gd name="T8" fmla="*/ 158 w 73"/>
                  <a:gd name="T9" fmla="*/ 118 h 52"/>
                  <a:gd name="T10" fmla="*/ 158 w 73"/>
                  <a:gd name="T11" fmla="*/ 119 h 52"/>
                  <a:gd name="T12" fmla="*/ 159 w 73"/>
                  <a:gd name="T13" fmla="*/ 118 h 52"/>
                  <a:gd name="T14" fmla="*/ 169 w 73"/>
                  <a:gd name="T15" fmla="*/ 91 h 52"/>
                  <a:gd name="T16" fmla="*/ 143 w 73"/>
                  <a:gd name="T17" fmla="*/ 73 h 52"/>
                  <a:gd name="T18" fmla="*/ 99 w 73"/>
                  <a:gd name="T19" fmla="*/ 39 h 52"/>
                  <a:gd name="T20" fmla="*/ 39 w 73"/>
                  <a:gd name="T21" fmla="*/ 7 h 52"/>
                  <a:gd name="T22" fmla="*/ 7 w 73"/>
                  <a:gd name="T23" fmla="*/ 0 h 52"/>
                  <a:gd name="T24" fmla="*/ 0 w 73"/>
                  <a:gd name="T25" fmla="*/ 0 h 5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73" h="52">
                    <a:moveTo>
                      <a:pt x="0" y="0"/>
                    </a:moveTo>
                    <a:cubicBezTo>
                      <a:pt x="11" y="4"/>
                      <a:pt x="21" y="9"/>
                      <a:pt x="31" y="15"/>
                    </a:cubicBezTo>
                    <a:cubicBezTo>
                      <a:pt x="31" y="15"/>
                      <a:pt x="32" y="15"/>
                      <a:pt x="33" y="16"/>
                    </a:cubicBezTo>
                    <a:cubicBezTo>
                      <a:pt x="56" y="25"/>
                      <a:pt x="63" y="31"/>
                      <a:pt x="67" y="45"/>
                    </a:cubicBezTo>
                    <a:cubicBezTo>
                      <a:pt x="68" y="47"/>
                      <a:pt x="68" y="49"/>
                      <a:pt x="68" y="51"/>
                    </a:cubicBezTo>
                    <a:cubicBezTo>
                      <a:pt x="68" y="51"/>
                      <a:pt x="68" y="51"/>
                      <a:pt x="68" y="52"/>
                    </a:cubicBezTo>
                    <a:cubicBezTo>
                      <a:pt x="69" y="52"/>
                      <a:pt x="69" y="51"/>
                      <a:pt x="69" y="51"/>
                    </a:cubicBezTo>
                    <a:cubicBezTo>
                      <a:pt x="70" y="48"/>
                      <a:pt x="72" y="45"/>
                      <a:pt x="73" y="40"/>
                    </a:cubicBezTo>
                    <a:cubicBezTo>
                      <a:pt x="70" y="38"/>
                      <a:pt x="66" y="35"/>
                      <a:pt x="62" y="32"/>
                    </a:cubicBezTo>
                    <a:cubicBezTo>
                      <a:pt x="58" y="28"/>
                      <a:pt x="48" y="22"/>
                      <a:pt x="43" y="17"/>
                    </a:cubicBezTo>
                    <a:cubicBezTo>
                      <a:pt x="35" y="13"/>
                      <a:pt x="26" y="8"/>
                      <a:pt x="17" y="3"/>
                    </a:cubicBezTo>
                    <a:cubicBezTo>
                      <a:pt x="13" y="2"/>
                      <a:pt x="8" y="1"/>
                      <a:pt x="3" y="0"/>
                    </a:cubicBezTo>
                    <a:cubicBezTo>
                      <a:pt x="2" y="0"/>
                      <a:pt x="1" y="0"/>
                      <a:pt x="0" y="0"/>
                    </a:cubicBezTo>
                  </a:path>
                </a:pathLst>
              </a:custGeom>
              <a:solidFill>
                <a:srgbClr val="796F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495" name="Freeform 2090">
                <a:extLst>
                  <a:ext uri="{FF2B5EF4-FFF2-40B4-BE49-F238E27FC236}">
                    <a16:creationId xmlns:a16="http://schemas.microsoft.com/office/drawing/2014/main" id="{8EF67C7F-2F3F-4154-862E-DC47289C52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6" y="3548"/>
                <a:ext cx="18" cy="14"/>
              </a:xfrm>
              <a:custGeom>
                <a:avLst/>
                <a:gdLst>
                  <a:gd name="T0" fmla="*/ 8 w 15"/>
                  <a:gd name="T1" fmla="*/ 0 h 11"/>
                  <a:gd name="T2" fmla="*/ 0 w 15"/>
                  <a:gd name="T3" fmla="*/ 29 h 11"/>
                  <a:gd name="T4" fmla="*/ 14 w 15"/>
                  <a:gd name="T5" fmla="*/ 29 h 11"/>
                  <a:gd name="T6" fmla="*/ 29 w 15"/>
                  <a:gd name="T7" fmla="*/ 29 h 11"/>
                  <a:gd name="T8" fmla="*/ 31 w 15"/>
                  <a:gd name="T9" fmla="*/ 29 h 11"/>
                  <a:gd name="T10" fmla="*/ 29 w 15"/>
                  <a:gd name="T11" fmla="*/ 23 h 11"/>
                  <a:gd name="T12" fmla="*/ 8 w 15"/>
                  <a:gd name="T13" fmla="*/ 0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" h="11">
                    <a:moveTo>
                      <a:pt x="4" y="0"/>
                    </a:moveTo>
                    <a:cubicBezTo>
                      <a:pt x="3" y="5"/>
                      <a:pt x="1" y="8"/>
                      <a:pt x="0" y="11"/>
                    </a:cubicBezTo>
                    <a:cubicBezTo>
                      <a:pt x="2" y="11"/>
                      <a:pt x="4" y="11"/>
                      <a:pt x="7" y="11"/>
                    </a:cubicBezTo>
                    <a:cubicBezTo>
                      <a:pt x="9" y="11"/>
                      <a:pt x="12" y="11"/>
                      <a:pt x="14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0"/>
                      <a:pt x="14" y="9"/>
                      <a:pt x="14" y="9"/>
                    </a:cubicBezTo>
                    <a:cubicBezTo>
                      <a:pt x="11" y="6"/>
                      <a:pt x="8" y="3"/>
                      <a:pt x="4" y="0"/>
                    </a:cubicBezTo>
                  </a:path>
                </a:pathLst>
              </a:custGeom>
              <a:solidFill>
                <a:srgbClr val="A9A2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496" name="Freeform 2091">
                <a:extLst>
                  <a:ext uri="{FF2B5EF4-FFF2-40B4-BE49-F238E27FC236}">
                    <a16:creationId xmlns:a16="http://schemas.microsoft.com/office/drawing/2014/main" id="{C777D7E6-7321-4E2D-99A6-5984CF2633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72" y="3502"/>
                <a:ext cx="32" cy="18"/>
              </a:xfrm>
              <a:custGeom>
                <a:avLst/>
                <a:gdLst>
                  <a:gd name="T0" fmla="*/ 0 w 26"/>
                  <a:gd name="T1" fmla="*/ 0 h 14"/>
                  <a:gd name="T2" fmla="*/ 59 w 26"/>
                  <a:gd name="T3" fmla="*/ 39 h 14"/>
                  <a:gd name="T4" fmla="*/ 50 w 26"/>
                  <a:gd name="T5" fmla="*/ 19 h 14"/>
                  <a:gd name="T6" fmla="*/ 50 w 26"/>
                  <a:gd name="T7" fmla="*/ 19 h 14"/>
                  <a:gd name="T8" fmla="*/ 0 w 26"/>
                  <a:gd name="T9" fmla="*/ 0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6" h="14">
                    <a:moveTo>
                      <a:pt x="0" y="0"/>
                    </a:moveTo>
                    <a:cubicBezTo>
                      <a:pt x="9" y="5"/>
                      <a:pt x="18" y="10"/>
                      <a:pt x="26" y="14"/>
                    </a:cubicBezTo>
                    <a:cubicBezTo>
                      <a:pt x="23" y="12"/>
                      <a:pt x="22" y="9"/>
                      <a:pt x="22" y="7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15" y="4"/>
                      <a:pt x="8" y="2"/>
                      <a:pt x="0" y="0"/>
                    </a:cubicBezTo>
                  </a:path>
                </a:pathLst>
              </a:custGeom>
              <a:solidFill>
                <a:srgbClr val="A9A2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497" name="Freeform 2092">
                <a:extLst>
                  <a:ext uri="{FF2B5EF4-FFF2-40B4-BE49-F238E27FC236}">
                    <a16:creationId xmlns:a16="http://schemas.microsoft.com/office/drawing/2014/main" id="{C5EB1AF3-9291-428D-96FD-0F1C9FA1E3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3" y="3562"/>
                <a:ext cx="3" cy="1"/>
              </a:xfrm>
              <a:custGeom>
                <a:avLst/>
                <a:gdLst>
                  <a:gd name="T0" fmla="*/ 8 w 2"/>
                  <a:gd name="T1" fmla="*/ 0 h 1"/>
                  <a:gd name="T2" fmla="*/ 0 w 2"/>
                  <a:gd name="T3" fmla="*/ 0 h 1"/>
                  <a:gd name="T4" fmla="*/ 12 w 2"/>
                  <a:gd name="T5" fmla="*/ 0 h 1"/>
                  <a:gd name="T6" fmla="*/ 8 w 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solidFill>
                <a:srgbClr val="B9B3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498" name="Freeform 2093">
                <a:extLst>
                  <a:ext uri="{FF2B5EF4-FFF2-40B4-BE49-F238E27FC236}">
                    <a16:creationId xmlns:a16="http://schemas.microsoft.com/office/drawing/2014/main" id="{70E93308-A03B-4163-BCE9-5237FB9E3A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5" y="3562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</a:path>
                </a:pathLst>
              </a:custGeom>
              <a:solidFill>
                <a:srgbClr val="A9A2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499" name="Freeform 2094">
                <a:extLst>
                  <a:ext uri="{FF2B5EF4-FFF2-40B4-BE49-F238E27FC236}">
                    <a16:creationId xmlns:a16="http://schemas.microsoft.com/office/drawing/2014/main" id="{24080821-C1DA-4B49-A167-7D38A79D89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6" y="3562"/>
                <a:ext cx="17" cy="6"/>
              </a:xfrm>
              <a:custGeom>
                <a:avLst/>
                <a:gdLst>
                  <a:gd name="T0" fmla="*/ 16 w 14"/>
                  <a:gd name="T1" fmla="*/ 0 h 5"/>
                  <a:gd name="T2" fmla="*/ 0 w 14"/>
                  <a:gd name="T3" fmla="*/ 0 h 5"/>
                  <a:gd name="T4" fmla="*/ 0 w 14"/>
                  <a:gd name="T5" fmla="*/ 1 h 5"/>
                  <a:gd name="T6" fmla="*/ 16 w 14"/>
                  <a:gd name="T7" fmla="*/ 10 h 5"/>
                  <a:gd name="T8" fmla="*/ 18 w 14"/>
                  <a:gd name="T9" fmla="*/ 8 h 5"/>
                  <a:gd name="T10" fmla="*/ 30 w 14"/>
                  <a:gd name="T11" fmla="*/ 0 h 5"/>
                  <a:gd name="T12" fmla="*/ 16 w 14"/>
                  <a:gd name="T13" fmla="*/ 0 h 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" h="5">
                    <a:moveTo>
                      <a:pt x="7" y="0"/>
                    </a:moveTo>
                    <a:cubicBezTo>
                      <a:pt x="4" y="0"/>
                      <a:pt x="2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3"/>
                      <a:pt x="4" y="4"/>
                      <a:pt x="7" y="5"/>
                    </a:cubicBezTo>
                    <a:cubicBezTo>
                      <a:pt x="7" y="5"/>
                      <a:pt x="8" y="4"/>
                      <a:pt x="8" y="4"/>
                    </a:cubicBezTo>
                    <a:cubicBezTo>
                      <a:pt x="10" y="2"/>
                      <a:pt x="12" y="1"/>
                      <a:pt x="14" y="0"/>
                    </a:cubicBezTo>
                    <a:cubicBezTo>
                      <a:pt x="12" y="0"/>
                      <a:pt x="9" y="0"/>
                      <a:pt x="7" y="0"/>
                    </a:cubicBezTo>
                  </a:path>
                </a:pathLst>
              </a:custGeom>
              <a:solidFill>
                <a:srgbClr val="CAC5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00" name="Freeform 2095">
                <a:extLst>
                  <a:ext uri="{FF2B5EF4-FFF2-40B4-BE49-F238E27FC236}">
                    <a16:creationId xmlns:a16="http://schemas.microsoft.com/office/drawing/2014/main" id="{7093B610-9164-491B-9AF5-4B188D8E3A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44" y="3562"/>
                <a:ext cx="15" cy="7"/>
              </a:xfrm>
              <a:custGeom>
                <a:avLst/>
                <a:gdLst>
                  <a:gd name="T0" fmla="*/ 18 w 12"/>
                  <a:gd name="T1" fmla="*/ 0 h 6"/>
                  <a:gd name="T2" fmla="*/ 1 w 12"/>
                  <a:gd name="T3" fmla="*/ 8 h 6"/>
                  <a:gd name="T4" fmla="*/ 0 w 12"/>
                  <a:gd name="T5" fmla="*/ 9 h 6"/>
                  <a:gd name="T6" fmla="*/ 0 w 12"/>
                  <a:gd name="T7" fmla="*/ 11 h 6"/>
                  <a:gd name="T8" fmla="*/ 18 w 12"/>
                  <a:gd name="T9" fmla="*/ 11 h 6"/>
                  <a:gd name="T10" fmla="*/ 25 w 12"/>
                  <a:gd name="T11" fmla="*/ 11 h 6"/>
                  <a:gd name="T12" fmla="*/ 30 w 12"/>
                  <a:gd name="T13" fmla="*/ 11 h 6"/>
                  <a:gd name="T14" fmla="*/ 23 w 12"/>
                  <a:gd name="T15" fmla="*/ 0 h 6"/>
                  <a:gd name="T16" fmla="*/ 18 w 12"/>
                  <a:gd name="T17" fmla="*/ 0 h 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2" h="6">
                    <a:moveTo>
                      <a:pt x="7" y="0"/>
                    </a:moveTo>
                    <a:cubicBezTo>
                      <a:pt x="5" y="1"/>
                      <a:pt x="3" y="2"/>
                      <a:pt x="1" y="4"/>
                    </a:cubicBezTo>
                    <a:cubicBezTo>
                      <a:pt x="1" y="4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6"/>
                    </a:cubicBezTo>
                    <a:cubicBezTo>
                      <a:pt x="2" y="6"/>
                      <a:pt x="4" y="6"/>
                      <a:pt x="7" y="6"/>
                    </a:cubicBezTo>
                    <a:cubicBezTo>
                      <a:pt x="8" y="6"/>
                      <a:pt x="9" y="6"/>
                      <a:pt x="10" y="6"/>
                    </a:cubicBezTo>
                    <a:cubicBezTo>
                      <a:pt x="11" y="6"/>
                      <a:pt x="12" y="6"/>
                      <a:pt x="12" y="6"/>
                    </a:cubicBezTo>
                    <a:cubicBezTo>
                      <a:pt x="11" y="4"/>
                      <a:pt x="10" y="2"/>
                      <a:pt x="9" y="0"/>
                    </a:cubicBezTo>
                    <a:cubicBezTo>
                      <a:pt x="8" y="0"/>
                      <a:pt x="8" y="0"/>
                      <a:pt x="7" y="0"/>
                    </a:cubicBezTo>
                  </a:path>
                </a:pathLst>
              </a:custGeom>
              <a:solidFill>
                <a:srgbClr val="D4D0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01" name="Freeform 2096">
                <a:extLst>
                  <a:ext uri="{FF2B5EF4-FFF2-40B4-BE49-F238E27FC236}">
                    <a16:creationId xmlns:a16="http://schemas.microsoft.com/office/drawing/2014/main" id="{81D841C5-0B7A-4D4D-AA7C-3D86E0C9876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541" y="3908"/>
                <a:ext cx="58" cy="2"/>
              </a:xfrm>
              <a:custGeom>
                <a:avLst/>
                <a:gdLst>
                  <a:gd name="T0" fmla="*/ 89 w 47"/>
                  <a:gd name="T1" fmla="*/ 0 h 2"/>
                  <a:gd name="T2" fmla="*/ 1 w 47"/>
                  <a:gd name="T3" fmla="*/ 1 h 2"/>
                  <a:gd name="T4" fmla="*/ 0 w 47"/>
                  <a:gd name="T5" fmla="*/ 2 h 2"/>
                  <a:gd name="T6" fmla="*/ 89 w 47"/>
                  <a:gd name="T7" fmla="*/ 0 h 2"/>
                  <a:gd name="T8" fmla="*/ 110 w 47"/>
                  <a:gd name="T9" fmla="*/ 0 h 2"/>
                  <a:gd name="T10" fmla="*/ 89 w 47"/>
                  <a:gd name="T11" fmla="*/ 0 h 2"/>
                  <a:gd name="T12" fmla="*/ 110 w 47"/>
                  <a:gd name="T13" fmla="*/ 0 h 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7" h="2">
                    <a:moveTo>
                      <a:pt x="38" y="0"/>
                    </a:moveTo>
                    <a:cubicBezTo>
                      <a:pt x="30" y="0"/>
                      <a:pt x="17" y="1"/>
                      <a:pt x="1" y="1"/>
                    </a:cubicBezTo>
                    <a:cubicBezTo>
                      <a:pt x="1" y="1"/>
                      <a:pt x="1" y="2"/>
                      <a:pt x="0" y="2"/>
                    </a:cubicBezTo>
                    <a:cubicBezTo>
                      <a:pt x="16" y="1"/>
                      <a:pt x="30" y="1"/>
                      <a:pt x="38" y="0"/>
                    </a:cubicBezTo>
                    <a:moveTo>
                      <a:pt x="47" y="0"/>
                    </a:moveTo>
                    <a:cubicBezTo>
                      <a:pt x="45" y="0"/>
                      <a:pt x="42" y="0"/>
                      <a:pt x="38" y="0"/>
                    </a:cubicBezTo>
                    <a:cubicBezTo>
                      <a:pt x="44" y="0"/>
                      <a:pt x="47" y="0"/>
                      <a:pt x="47" y="0"/>
                    </a:cubicBezTo>
                  </a:path>
                </a:pathLst>
              </a:custGeom>
              <a:solidFill>
                <a:srgbClr val="8980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02" name="Freeform 2097">
                <a:extLst>
                  <a:ext uri="{FF2B5EF4-FFF2-40B4-BE49-F238E27FC236}">
                    <a16:creationId xmlns:a16="http://schemas.microsoft.com/office/drawing/2014/main" id="{DD3FE262-53D6-4D17-A7C6-E76973D7CC8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308" y="3909"/>
                <a:ext cx="234" cy="8"/>
              </a:xfrm>
              <a:custGeom>
                <a:avLst/>
                <a:gdLst>
                  <a:gd name="T0" fmla="*/ 97 w 190"/>
                  <a:gd name="T1" fmla="*/ 16 h 6"/>
                  <a:gd name="T2" fmla="*/ 103 w 190"/>
                  <a:gd name="T3" fmla="*/ 20 h 6"/>
                  <a:gd name="T4" fmla="*/ 137 w 190"/>
                  <a:gd name="T5" fmla="*/ 20 h 6"/>
                  <a:gd name="T6" fmla="*/ 97 w 190"/>
                  <a:gd name="T7" fmla="*/ 16 h 6"/>
                  <a:gd name="T8" fmla="*/ 0 w 190"/>
                  <a:gd name="T9" fmla="*/ 12 h 6"/>
                  <a:gd name="T10" fmla="*/ 42 w 190"/>
                  <a:gd name="T11" fmla="*/ 20 h 6"/>
                  <a:gd name="T12" fmla="*/ 52 w 190"/>
                  <a:gd name="T13" fmla="*/ 20 h 6"/>
                  <a:gd name="T14" fmla="*/ 0 w 190"/>
                  <a:gd name="T15" fmla="*/ 12 h 6"/>
                  <a:gd name="T16" fmla="*/ 437 w 190"/>
                  <a:gd name="T17" fmla="*/ 0 h 6"/>
                  <a:gd name="T18" fmla="*/ 177 w 190"/>
                  <a:gd name="T19" fmla="*/ 7 h 6"/>
                  <a:gd name="T20" fmla="*/ 161 w 190"/>
                  <a:gd name="T21" fmla="*/ 7 h 6"/>
                  <a:gd name="T22" fmla="*/ 155 w 190"/>
                  <a:gd name="T23" fmla="*/ 7 h 6"/>
                  <a:gd name="T24" fmla="*/ 132 w 190"/>
                  <a:gd name="T25" fmla="*/ 7 h 6"/>
                  <a:gd name="T26" fmla="*/ 185 w 190"/>
                  <a:gd name="T27" fmla="*/ 16 h 6"/>
                  <a:gd name="T28" fmla="*/ 171 w 190"/>
                  <a:gd name="T29" fmla="*/ 20 h 6"/>
                  <a:gd name="T30" fmla="*/ 435 w 190"/>
                  <a:gd name="T31" fmla="*/ 1 h 6"/>
                  <a:gd name="T32" fmla="*/ 437 w 190"/>
                  <a:gd name="T33" fmla="*/ 0 h 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90" h="6">
                    <a:moveTo>
                      <a:pt x="42" y="5"/>
                    </a:moveTo>
                    <a:cubicBezTo>
                      <a:pt x="45" y="6"/>
                      <a:pt x="45" y="6"/>
                      <a:pt x="45" y="6"/>
                    </a:cubicBezTo>
                    <a:cubicBezTo>
                      <a:pt x="50" y="6"/>
                      <a:pt x="54" y="6"/>
                      <a:pt x="59" y="6"/>
                    </a:cubicBezTo>
                    <a:cubicBezTo>
                      <a:pt x="53" y="6"/>
                      <a:pt x="47" y="5"/>
                      <a:pt x="42" y="5"/>
                    </a:cubicBezTo>
                    <a:moveTo>
                      <a:pt x="0" y="4"/>
                    </a:moveTo>
                    <a:cubicBezTo>
                      <a:pt x="5" y="5"/>
                      <a:pt x="12" y="6"/>
                      <a:pt x="19" y="6"/>
                    </a:cubicBezTo>
                    <a:cubicBezTo>
                      <a:pt x="20" y="6"/>
                      <a:pt x="21" y="6"/>
                      <a:pt x="23" y="6"/>
                    </a:cubicBezTo>
                    <a:cubicBezTo>
                      <a:pt x="15" y="5"/>
                      <a:pt x="8" y="4"/>
                      <a:pt x="0" y="4"/>
                    </a:cubicBezTo>
                    <a:moveTo>
                      <a:pt x="190" y="0"/>
                    </a:moveTo>
                    <a:cubicBezTo>
                      <a:pt x="153" y="1"/>
                      <a:pt x="102" y="2"/>
                      <a:pt x="77" y="2"/>
                    </a:cubicBezTo>
                    <a:cubicBezTo>
                      <a:pt x="75" y="2"/>
                      <a:pt x="72" y="2"/>
                      <a:pt x="70" y="2"/>
                    </a:cubicBezTo>
                    <a:cubicBezTo>
                      <a:pt x="69" y="2"/>
                      <a:pt x="68" y="2"/>
                      <a:pt x="67" y="2"/>
                    </a:cubicBezTo>
                    <a:cubicBezTo>
                      <a:pt x="64" y="2"/>
                      <a:pt x="61" y="2"/>
                      <a:pt x="58" y="2"/>
                    </a:cubicBezTo>
                    <a:cubicBezTo>
                      <a:pt x="65" y="3"/>
                      <a:pt x="73" y="4"/>
                      <a:pt x="80" y="5"/>
                    </a:cubicBezTo>
                    <a:cubicBezTo>
                      <a:pt x="79" y="5"/>
                      <a:pt x="77" y="5"/>
                      <a:pt x="75" y="6"/>
                    </a:cubicBezTo>
                    <a:cubicBezTo>
                      <a:pt x="112" y="5"/>
                      <a:pt x="156" y="2"/>
                      <a:pt x="189" y="1"/>
                    </a:cubicBezTo>
                    <a:cubicBezTo>
                      <a:pt x="190" y="1"/>
                      <a:pt x="190" y="0"/>
                      <a:pt x="190" y="0"/>
                    </a:cubicBezTo>
                  </a:path>
                </a:pathLst>
              </a:custGeom>
              <a:solidFill>
                <a:srgbClr val="948B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03" name="Freeform 2098">
                <a:extLst>
                  <a:ext uri="{FF2B5EF4-FFF2-40B4-BE49-F238E27FC236}">
                    <a16:creationId xmlns:a16="http://schemas.microsoft.com/office/drawing/2014/main" id="{A5D83F62-0C4C-44D4-B6E0-C0666F455A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64" y="3768"/>
                <a:ext cx="92" cy="63"/>
              </a:xfrm>
              <a:custGeom>
                <a:avLst/>
                <a:gdLst>
                  <a:gd name="T0" fmla="*/ 26 w 74"/>
                  <a:gd name="T1" fmla="*/ 0 h 51"/>
                  <a:gd name="T2" fmla="*/ 0 w 74"/>
                  <a:gd name="T3" fmla="*/ 9 h 51"/>
                  <a:gd name="T4" fmla="*/ 37 w 74"/>
                  <a:gd name="T5" fmla="*/ 31 h 51"/>
                  <a:gd name="T6" fmla="*/ 77 w 74"/>
                  <a:gd name="T7" fmla="*/ 80 h 51"/>
                  <a:gd name="T8" fmla="*/ 159 w 74"/>
                  <a:gd name="T9" fmla="*/ 117 h 51"/>
                  <a:gd name="T10" fmla="*/ 177 w 74"/>
                  <a:gd name="T11" fmla="*/ 119 h 51"/>
                  <a:gd name="T12" fmla="*/ 169 w 74"/>
                  <a:gd name="T13" fmla="*/ 110 h 51"/>
                  <a:gd name="T14" fmla="*/ 153 w 74"/>
                  <a:gd name="T15" fmla="*/ 90 h 51"/>
                  <a:gd name="T16" fmla="*/ 112 w 74"/>
                  <a:gd name="T17" fmla="*/ 51 h 51"/>
                  <a:gd name="T18" fmla="*/ 26 w 74"/>
                  <a:gd name="T19" fmla="*/ 0 h 5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74" h="51">
                    <a:moveTo>
                      <a:pt x="11" y="0"/>
                    </a:moveTo>
                    <a:cubicBezTo>
                      <a:pt x="6" y="1"/>
                      <a:pt x="3" y="2"/>
                      <a:pt x="0" y="4"/>
                    </a:cubicBezTo>
                    <a:cubicBezTo>
                      <a:pt x="7" y="5"/>
                      <a:pt x="12" y="7"/>
                      <a:pt x="15" y="13"/>
                    </a:cubicBezTo>
                    <a:cubicBezTo>
                      <a:pt x="20" y="23"/>
                      <a:pt x="14" y="27"/>
                      <a:pt x="32" y="35"/>
                    </a:cubicBezTo>
                    <a:cubicBezTo>
                      <a:pt x="46" y="40"/>
                      <a:pt x="48" y="49"/>
                      <a:pt x="67" y="50"/>
                    </a:cubicBezTo>
                    <a:cubicBezTo>
                      <a:pt x="69" y="50"/>
                      <a:pt x="71" y="50"/>
                      <a:pt x="74" y="51"/>
                    </a:cubicBezTo>
                    <a:cubicBezTo>
                      <a:pt x="73" y="50"/>
                      <a:pt x="72" y="48"/>
                      <a:pt x="71" y="47"/>
                    </a:cubicBezTo>
                    <a:cubicBezTo>
                      <a:pt x="67" y="46"/>
                      <a:pt x="64" y="44"/>
                      <a:pt x="64" y="39"/>
                    </a:cubicBezTo>
                    <a:cubicBezTo>
                      <a:pt x="59" y="33"/>
                      <a:pt x="53" y="27"/>
                      <a:pt x="47" y="22"/>
                    </a:cubicBezTo>
                    <a:cubicBezTo>
                      <a:pt x="39" y="15"/>
                      <a:pt x="26" y="7"/>
                      <a:pt x="11" y="0"/>
                    </a:cubicBezTo>
                  </a:path>
                </a:pathLst>
              </a:custGeom>
              <a:solidFill>
                <a:srgbClr val="544B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04" name="Freeform 2099">
                <a:extLst>
                  <a:ext uri="{FF2B5EF4-FFF2-40B4-BE49-F238E27FC236}">
                    <a16:creationId xmlns:a16="http://schemas.microsoft.com/office/drawing/2014/main" id="{03B65DA6-0903-4914-91C0-A379CBDB49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63" y="3764"/>
                <a:ext cx="15" cy="9"/>
              </a:xfrm>
              <a:custGeom>
                <a:avLst/>
                <a:gdLst>
                  <a:gd name="T0" fmla="*/ 10 w 12"/>
                  <a:gd name="T1" fmla="*/ 0 h 7"/>
                  <a:gd name="T2" fmla="*/ 0 w 12"/>
                  <a:gd name="T3" fmla="*/ 19 h 7"/>
                  <a:gd name="T4" fmla="*/ 1 w 12"/>
                  <a:gd name="T5" fmla="*/ 19 h 7"/>
                  <a:gd name="T6" fmla="*/ 30 w 12"/>
                  <a:gd name="T7" fmla="*/ 8 h 7"/>
                  <a:gd name="T8" fmla="*/ 10 w 12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" h="7">
                    <a:moveTo>
                      <a:pt x="4" y="0"/>
                    </a:moveTo>
                    <a:cubicBezTo>
                      <a:pt x="3" y="2"/>
                      <a:pt x="2" y="5"/>
                      <a:pt x="0" y="7"/>
                    </a:cubicBezTo>
                    <a:cubicBezTo>
                      <a:pt x="0" y="7"/>
                      <a:pt x="1" y="7"/>
                      <a:pt x="1" y="7"/>
                    </a:cubicBezTo>
                    <a:cubicBezTo>
                      <a:pt x="4" y="5"/>
                      <a:pt x="7" y="4"/>
                      <a:pt x="12" y="3"/>
                    </a:cubicBezTo>
                    <a:cubicBezTo>
                      <a:pt x="9" y="2"/>
                      <a:pt x="7" y="1"/>
                      <a:pt x="4" y="0"/>
                    </a:cubicBezTo>
                  </a:path>
                </a:pathLst>
              </a:custGeom>
              <a:solidFill>
                <a:srgbClr val="8F87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05" name="Freeform 2100">
                <a:extLst>
                  <a:ext uri="{FF2B5EF4-FFF2-40B4-BE49-F238E27FC236}">
                    <a16:creationId xmlns:a16="http://schemas.microsoft.com/office/drawing/2014/main" id="{4E53900A-F7C6-4CB8-8813-0E451A192B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43" y="3816"/>
                <a:ext cx="9" cy="10"/>
              </a:xfrm>
              <a:custGeom>
                <a:avLst/>
                <a:gdLst>
                  <a:gd name="T0" fmla="*/ 0 w 7"/>
                  <a:gd name="T1" fmla="*/ 0 h 8"/>
                  <a:gd name="T2" fmla="*/ 19 w 7"/>
                  <a:gd name="T3" fmla="*/ 20 h 8"/>
                  <a:gd name="T4" fmla="*/ 0 w 7"/>
                  <a:gd name="T5" fmla="*/ 0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8">
                    <a:moveTo>
                      <a:pt x="0" y="0"/>
                    </a:moveTo>
                    <a:cubicBezTo>
                      <a:pt x="0" y="5"/>
                      <a:pt x="3" y="7"/>
                      <a:pt x="7" y="8"/>
                    </a:cubicBezTo>
                    <a:cubicBezTo>
                      <a:pt x="5" y="5"/>
                      <a:pt x="2" y="3"/>
                      <a:pt x="0" y="0"/>
                    </a:cubicBezTo>
                  </a:path>
                </a:pathLst>
              </a:custGeom>
              <a:solidFill>
                <a:srgbClr val="8F87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06" name="Freeform 2101">
                <a:extLst>
                  <a:ext uri="{FF2B5EF4-FFF2-40B4-BE49-F238E27FC236}">
                    <a16:creationId xmlns:a16="http://schemas.microsoft.com/office/drawing/2014/main" id="{192CEE15-93BA-49D5-9EE9-9B9F8B4BE6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7" y="3763"/>
                <a:ext cx="21" cy="10"/>
              </a:xfrm>
              <a:custGeom>
                <a:avLst/>
                <a:gdLst>
                  <a:gd name="T0" fmla="*/ 35 w 17"/>
                  <a:gd name="T1" fmla="*/ 0 h 8"/>
                  <a:gd name="T2" fmla="*/ 0 w 17"/>
                  <a:gd name="T3" fmla="*/ 16 h 8"/>
                  <a:gd name="T4" fmla="*/ 31 w 17"/>
                  <a:gd name="T5" fmla="*/ 20 h 8"/>
                  <a:gd name="T6" fmla="*/ 40 w 17"/>
                  <a:gd name="T7" fmla="*/ 1 h 8"/>
                  <a:gd name="T8" fmla="*/ 35 w 17"/>
                  <a:gd name="T9" fmla="*/ 0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7" h="8">
                    <a:moveTo>
                      <a:pt x="15" y="0"/>
                    </a:moveTo>
                    <a:cubicBezTo>
                      <a:pt x="11" y="2"/>
                      <a:pt x="5" y="4"/>
                      <a:pt x="0" y="6"/>
                    </a:cubicBezTo>
                    <a:cubicBezTo>
                      <a:pt x="4" y="7"/>
                      <a:pt x="9" y="7"/>
                      <a:pt x="13" y="8"/>
                    </a:cubicBezTo>
                    <a:cubicBezTo>
                      <a:pt x="15" y="6"/>
                      <a:pt x="16" y="3"/>
                      <a:pt x="17" y="1"/>
                    </a:cubicBezTo>
                    <a:cubicBezTo>
                      <a:pt x="16" y="1"/>
                      <a:pt x="15" y="1"/>
                      <a:pt x="15" y="0"/>
                    </a:cubicBezTo>
                  </a:path>
                </a:pathLst>
              </a:custGeom>
              <a:solidFill>
                <a:srgbClr val="B9B3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07" name="Freeform 2102">
                <a:extLst>
                  <a:ext uri="{FF2B5EF4-FFF2-40B4-BE49-F238E27FC236}">
                    <a16:creationId xmlns:a16="http://schemas.microsoft.com/office/drawing/2014/main" id="{CF30A8BF-EBDE-4CBB-BEBC-857FEB4FC12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031" y="3784"/>
                <a:ext cx="257" cy="134"/>
              </a:xfrm>
              <a:custGeom>
                <a:avLst/>
                <a:gdLst>
                  <a:gd name="T0" fmla="*/ 290 w 208"/>
                  <a:gd name="T1" fmla="*/ 232 h 108"/>
                  <a:gd name="T2" fmla="*/ 287 w 208"/>
                  <a:gd name="T3" fmla="*/ 243 h 108"/>
                  <a:gd name="T4" fmla="*/ 285 w 208"/>
                  <a:gd name="T5" fmla="*/ 248 h 108"/>
                  <a:gd name="T6" fmla="*/ 287 w 208"/>
                  <a:gd name="T7" fmla="*/ 248 h 108"/>
                  <a:gd name="T8" fmla="*/ 290 w 208"/>
                  <a:gd name="T9" fmla="*/ 232 h 108"/>
                  <a:gd name="T10" fmla="*/ 345 w 208"/>
                  <a:gd name="T11" fmla="*/ 102 h 108"/>
                  <a:gd name="T12" fmla="*/ 355 w 208"/>
                  <a:gd name="T13" fmla="*/ 109 h 108"/>
                  <a:gd name="T14" fmla="*/ 415 w 208"/>
                  <a:gd name="T15" fmla="*/ 119 h 108"/>
                  <a:gd name="T16" fmla="*/ 398 w 208"/>
                  <a:gd name="T17" fmla="*/ 114 h 108"/>
                  <a:gd name="T18" fmla="*/ 345 w 208"/>
                  <a:gd name="T19" fmla="*/ 102 h 108"/>
                  <a:gd name="T20" fmla="*/ 278 w 208"/>
                  <a:gd name="T21" fmla="*/ 89 h 108"/>
                  <a:gd name="T22" fmla="*/ 285 w 208"/>
                  <a:gd name="T23" fmla="*/ 97 h 108"/>
                  <a:gd name="T24" fmla="*/ 322 w 208"/>
                  <a:gd name="T25" fmla="*/ 117 h 108"/>
                  <a:gd name="T26" fmla="*/ 319 w 208"/>
                  <a:gd name="T27" fmla="*/ 114 h 108"/>
                  <a:gd name="T28" fmla="*/ 299 w 208"/>
                  <a:gd name="T29" fmla="*/ 96 h 108"/>
                  <a:gd name="T30" fmla="*/ 278 w 208"/>
                  <a:gd name="T31" fmla="*/ 89 h 108"/>
                  <a:gd name="T32" fmla="*/ 261 w 208"/>
                  <a:gd name="T33" fmla="*/ 65 h 108"/>
                  <a:gd name="T34" fmla="*/ 273 w 208"/>
                  <a:gd name="T35" fmla="*/ 82 h 108"/>
                  <a:gd name="T36" fmla="*/ 315 w 208"/>
                  <a:gd name="T37" fmla="*/ 92 h 108"/>
                  <a:gd name="T38" fmla="*/ 279 w 208"/>
                  <a:gd name="T39" fmla="*/ 78 h 108"/>
                  <a:gd name="T40" fmla="*/ 261 w 208"/>
                  <a:gd name="T41" fmla="*/ 65 h 108"/>
                  <a:gd name="T42" fmla="*/ 151 w 208"/>
                  <a:gd name="T43" fmla="*/ 11 h 108"/>
                  <a:gd name="T44" fmla="*/ 117 w 208"/>
                  <a:gd name="T45" fmla="*/ 145 h 108"/>
                  <a:gd name="T46" fmla="*/ 0 w 208"/>
                  <a:gd name="T47" fmla="*/ 196 h 108"/>
                  <a:gd name="T48" fmla="*/ 7 w 208"/>
                  <a:gd name="T49" fmla="*/ 200 h 108"/>
                  <a:gd name="T50" fmla="*/ 89 w 208"/>
                  <a:gd name="T51" fmla="*/ 192 h 108"/>
                  <a:gd name="T52" fmla="*/ 136 w 208"/>
                  <a:gd name="T53" fmla="*/ 155 h 108"/>
                  <a:gd name="T54" fmla="*/ 138 w 208"/>
                  <a:gd name="T55" fmla="*/ 151 h 108"/>
                  <a:gd name="T56" fmla="*/ 285 w 208"/>
                  <a:gd name="T57" fmla="*/ 190 h 108"/>
                  <a:gd name="T58" fmla="*/ 290 w 208"/>
                  <a:gd name="T59" fmla="*/ 232 h 108"/>
                  <a:gd name="T60" fmla="*/ 304 w 208"/>
                  <a:gd name="T61" fmla="*/ 230 h 108"/>
                  <a:gd name="T62" fmla="*/ 330 w 208"/>
                  <a:gd name="T63" fmla="*/ 243 h 108"/>
                  <a:gd name="T64" fmla="*/ 357 w 208"/>
                  <a:gd name="T65" fmla="*/ 238 h 108"/>
                  <a:gd name="T66" fmla="*/ 408 w 208"/>
                  <a:gd name="T67" fmla="*/ 256 h 108"/>
                  <a:gd name="T68" fmla="*/ 486 w 208"/>
                  <a:gd name="T69" fmla="*/ 248 h 108"/>
                  <a:gd name="T70" fmla="*/ 416 w 208"/>
                  <a:gd name="T71" fmla="*/ 187 h 108"/>
                  <a:gd name="T72" fmla="*/ 350 w 208"/>
                  <a:gd name="T73" fmla="*/ 141 h 108"/>
                  <a:gd name="T74" fmla="*/ 199 w 208"/>
                  <a:gd name="T75" fmla="*/ 101 h 108"/>
                  <a:gd name="T76" fmla="*/ 145 w 208"/>
                  <a:gd name="T77" fmla="*/ 109 h 108"/>
                  <a:gd name="T78" fmla="*/ 151 w 208"/>
                  <a:gd name="T79" fmla="*/ 11 h 108"/>
                  <a:gd name="T80" fmla="*/ 209 w 208"/>
                  <a:gd name="T81" fmla="*/ 0 h 108"/>
                  <a:gd name="T82" fmla="*/ 189 w 208"/>
                  <a:gd name="T83" fmla="*/ 1 h 108"/>
                  <a:gd name="T84" fmla="*/ 179 w 208"/>
                  <a:gd name="T85" fmla="*/ 2 h 108"/>
                  <a:gd name="T86" fmla="*/ 185 w 208"/>
                  <a:gd name="T87" fmla="*/ 2 h 108"/>
                  <a:gd name="T88" fmla="*/ 216 w 208"/>
                  <a:gd name="T89" fmla="*/ 9 h 108"/>
                  <a:gd name="T90" fmla="*/ 246 w 208"/>
                  <a:gd name="T91" fmla="*/ 30 h 108"/>
                  <a:gd name="T92" fmla="*/ 209 w 208"/>
                  <a:gd name="T93" fmla="*/ 0 h 108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208" h="108">
                    <a:moveTo>
                      <a:pt x="125" y="98"/>
                    </a:moveTo>
                    <a:cubicBezTo>
                      <a:pt x="124" y="99"/>
                      <a:pt x="124" y="100"/>
                      <a:pt x="123" y="102"/>
                    </a:cubicBezTo>
                    <a:cubicBezTo>
                      <a:pt x="123" y="103"/>
                      <a:pt x="122" y="104"/>
                      <a:pt x="122" y="105"/>
                    </a:cubicBezTo>
                    <a:cubicBezTo>
                      <a:pt x="122" y="105"/>
                      <a:pt x="123" y="105"/>
                      <a:pt x="123" y="105"/>
                    </a:cubicBezTo>
                    <a:cubicBezTo>
                      <a:pt x="125" y="101"/>
                      <a:pt x="125" y="98"/>
                      <a:pt x="125" y="98"/>
                    </a:cubicBezTo>
                    <a:moveTo>
                      <a:pt x="148" y="43"/>
                    </a:moveTo>
                    <a:cubicBezTo>
                      <a:pt x="152" y="46"/>
                      <a:pt x="152" y="46"/>
                      <a:pt x="152" y="46"/>
                    </a:cubicBezTo>
                    <a:cubicBezTo>
                      <a:pt x="161" y="48"/>
                      <a:pt x="170" y="49"/>
                      <a:pt x="178" y="50"/>
                    </a:cubicBezTo>
                    <a:cubicBezTo>
                      <a:pt x="176" y="49"/>
                      <a:pt x="173" y="49"/>
                      <a:pt x="171" y="48"/>
                    </a:cubicBezTo>
                    <a:cubicBezTo>
                      <a:pt x="163" y="47"/>
                      <a:pt x="156" y="46"/>
                      <a:pt x="148" y="43"/>
                    </a:cubicBezTo>
                    <a:moveTo>
                      <a:pt x="119" y="38"/>
                    </a:moveTo>
                    <a:cubicBezTo>
                      <a:pt x="120" y="39"/>
                      <a:pt x="121" y="41"/>
                      <a:pt x="122" y="41"/>
                    </a:cubicBezTo>
                    <a:cubicBezTo>
                      <a:pt x="127" y="44"/>
                      <a:pt x="132" y="47"/>
                      <a:pt x="138" y="49"/>
                    </a:cubicBezTo>
                    <a:cubicBezTo>
                      <a:pt x="137" y="48"/>
                      <a:pt x="137" y="48"/>
                      <a:pt x="137" y="48"/>
                    </a:cubicBezTo>
                    <a:cubicBezTo>
                      <a:pt x="129" y="40"/>
                      <a:pt x="129" y="40"/>
                      <a:pt x="129" y="40"/>
                    </a:cubicBezTo>
                    <a:cubicBezTo>
                      <a:pt x="126" y="39"/>
                      <a:pt x="122" y="39"/>
                      <a:pt x="119" y="38"/>
                    </a:cubicBezTo>
                    <a:moveTo>
                      <a:pt x="112" y="27"/>
                    </a:moveTo>
                    <a:cubicBezTo>
                      <a:pt x="113" y="30"/>
                      <a:pt x="115" y="33"/>
                      <a:pt x="117" y="35"/>
                    </a:cubicBezTo>
                    <a:cubicBezTo>
                      <a:pt x="123" y="36"/>
                      <a:pt x="129" y="38"/>
                      <a:pt x="135" y="39"/>
                    </a:cubicBezTo>
                    <a:cubicBezTo>
                      <a:pt x="130" y="37"/>
                      <a:pt x="125" y="35"/>
                      <a:pt x="120" y="33"/>
                    </a:cubicBezTo>
                    <a:cubicBezTo>
                      <a:pt x="117" y="31"/>
                      <a:pt x="114" y="29"/>
                      <a:pt x="112" y="27"/>
                    </a:cubicBezTo>
                    <a:moveTo>
                      <a:pt x="65" y="5"/>
                    </a:moveTo>
                    <a:cubicBezTo>
                      <a:pt x="43" y="14"/>
                      <a:pt x="36" y="34"/>
                      <a:pt x="50" y="61"/>
                    </a:cubicBezTo>
                    <a:cubicBezTo>
                      <a:pt x="62" y="83"/>
                      <a:pt x="38" y="77"/>
                      <a:pt x="0" y="82"/>
                    </a:cubicBezTo>
                    <a:cubicBezTo>
                      <a:pt x="1" y="83"/>
                      <a:pt x="2" y="84"/>
                      <a:pt x="3" y="85"/>
                    </a:cubicBezTo>
                    <a:cubicBezTo>
                      <a:pt x="15" y="83"/>
                      <a:pt x="29" y="82"/>
                      <a:pt x="38" y="81"/>
                    </a:cubicBezTo>
                    <a:cubicBezTo>
                      <a:pt x="56" y="79"/>
                      <a:pt x="58" y="65"/>
                      <a:pt x="58" y="65"/>
                    </a:cubicBezTo>
                    <a:cubicBezTo>
                      <a:pt x="58" y="64"/>
                      <a:pt x="59" y="64"/>
                      <a:pt x="60" y="64"/>
                    </a:cubicBezTo>
                    <a:cubicBezTo>
                      <a:pt x="74" y="64"/>
                      <a:pt x="122" y="76"/>
                      <a:pt x="122" y="80"/>
                    </a:cubicBezTo>
                    <a:cubicBezTo>
                      <a:pt x="122" y="84"/>
                      <a:pt x="126" y="89"/>
                      <a:pt x="125" y="98"/>
                    </a:cubicBezTo>
                    <a:cubicBezTo>
                      <a:pt x="125" y="98"/>
                      <a:pt x="127" y="97"/>
                      <a:pt x="130" y="97"/>
                    </a:cubicBezTo>
                    <a:cubicBezTo>
                      <a:pt x="135" y="97"/>
                      <a:pt x="140" y="98"/>
                      <a:pt x="142" y="102"/>
                    </a:cubicBezTo>
                    <a:cubicBezTo>
                      <a:pt x="146" y="101"/>
                      <a:pt x="149" y="101"/>
                      <a:pt x="153" y="101"/>
                    </a:cubicBezTo>
                    <a:cubicBezTo>
                      <a:pt x="162" y="101"/>
                      <a:pt x="169" y="103"/>
                      <a:pt x="175" y="108"/>
                    </a:cubicBezTo>
                    <a:cubicBezTo>
                      <a:pt x="188" y="107"/>
                      <a:pt x="197" y="105"/>
                      <a:pt x="208" y="105"/>
                    </a:cubicBezTo>
                    <a:cubicBezTo>
                      <a:pt x="191" y="98"/>
                      <a:pt x="193" y="85"/>
                      <a:pt x="179" y="79"/>
                    </a:cubicBezTo>
                    <a:cubicBezTo>
                      <a:pt x="169" y="74"/>
                      <a:pt x="158" y="66"/>
                      <a:pt x="150" y="60"/>
                    </a:cubicBezTo>
                    <a:cubicBezTo>
                      <a:pt x="130" y="51"/>
                      <a:pt x="107" y="42"/>
                      <a:pt x="85" y="42"/>
                    </a:cubicBezTo>
                    <a:cubicBezTo>
                      <a:pt x="77" y="42"/>
                      <a:pt x="70" y="43"/>
                      <a:pt x="62" y="46"/>
                    </a:cubicBezTo>
                    <a:cubicBezTo>
                      <a:pt x="50" y="37"/>
                      <a:pt x="50" y="14"/>
                      <a:pt x="65" y="5"/>
                    </a:cubicBezTo>
                    <a:moveTo>
                      <a:pt x="90" y="0"/>
                    </a:moveTo>
                    <a:cubicBezTo>
                      <a:pt x="87" y="0"/>
                      <a:pt x="84" y="0"/>
                      <a:pt x="81" y="1"/>
                    </a:cubicBezTo>
                    <a:cubicBezTo>
                      <a:pt x="80" y="1"/>
                      <a:pt x="78" y="1"/>
                      <a:pt x="77" y="2"/>
                    </a:cubicBezTo>
                    <a:cubicBezTo>
                      <a:pt x="77" y="2"/>
                      <a:pt x="78" y="2"/>
                      <a:pt x="79" y="2"/>
                    </a:cubicBezTo>
                    <a:cubicBezTo>
                      <a:pt x="83" y="2"/>
                      <a:pt x="87" y="2"/>
                      <a:pt x="93" y="4"/>
                    </a:cubicBezTo>
                    <a:cubicBezTo>
                      <a:pt x="98" y="6"/>
                      <a:pt x="102" y="9"/>
                      <a:pt x="105" y="12"/>
                    </a:cubicBezTo>
                    <a:cubicBezTo>
                      <a:pt x="103" y="5"/>
                      <a:pt x="101" y="0"/>
                      <a:pt x="90" y="0"/>
                    </a:cubicBezTo>
                  </a:path>
                </a:pathLst>
              </a:custGeom>
              <a:solidFill>
                <a:srgbClr val="211C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08" name="Freeform 2103">
                <a:extLst>
                  <a:ext uri="{FF2B5EF4-FFF2-40B4-BE49-F238E27FC236}">
                    <a16:creationId xmlns:a16="http://schemas.microsoft.com/office/drawing/2014/main" id="{BD7657D4-FADB-4326-892D-2BBD99E74C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9" y="3779"/>
                <a:ext cx="213" cy="108"/>
              </a:xfrm>
              <a:custGeom>
                <a:avLst/>
                <a:gdLst>
                  <a:gd name="T0" fmla="*/ 233 w 172"/>
                  <a:gd name="T1" fmla="*/ 0 h 87"/>
                  <a:gd name="T2" fmla="*/ 225 w 172"/>
                  <a:gd name="T3" fmla="*/ 1 h 87"/>
                  <a:gd name="T4" fmla="*/ 150 w 172"/>
                  <a:gd name="T5" fmla="*/ 14 h 87"/>
                  <a:gd name="T6" fmla="*/ 102 w 172"/>
                  <a:gd name="T7" fmla="*/ 50 h 87"/>
                  <a:gd name="T8" fmla="*/ 63 w 172"/>
                  <a:gd name="T9" fmla="*/ 78 h 87"/>
                  <a:gd name="T10" fmla="*/ 105 w 172"/>
                  <a:gd name="T11" fmla="*/ 149 h 87"/>
                  <a:gd name="T12" fmla="*/ 0 w 172"/>
                  <a:gd name="T13" fmla="*/ 199 h 87"/>
                  <a:gd name="T14" fmla="*/ 1 w 172"/>
                  <a:gd name="T15" fmla="*/ 205 h 87"/>
                  <a:gd name="T16" fmla="*/ 120 w 172"/>
                  <a:gd name="T17" fmla="*/ 155 h 87"/>
                  <a:gd name="T18" fmla="*/ 156 w 172"/>
                  <a:gd name="T19" fmla="*/ 21 h 87"/>
                  <a:gd name="T20" fmla="*/ 185 w 172"/>
                  <a:gd name="T21" fmla="*/ 14 h 87"/>
                  <a:gd name="T22" fmla="*/ 193 w 172"/>
                  <a:gd name="T23" fmla="*/ 11 h 87"/>
                  <a:gd name="T24" fmla="*/ 214 w 172"/>
                  <a:gd name="T25" fmla="*/ 9 h 87"/>
                  <a:gd name="T26" fmla="*/ 249 w 172"/>
                  <a:gd name="T27" fmla="*/ 38 h 87"/>
                  <a:gd name="T28" fmla="*/ 265 w 172"/>
                  <a:gd name="T29" fmla="*/ 72 h 87"/>
                  <a:gd name="T30" fmla="*/ 285 w 172"/>
                  <a:gd name="T31" fmla="*/ 88 h 87"/>
                  <a:gd name="T32" fmla="*/ 320 w 172"/>
                  <a:gd name="T33" fmla="*/ 102 h 87"/>
                  <a:gd name="T34" fmla="*/ 348 w 172"/>
                  <a:gd name="T35" fmla="*/ 110 h 87"/>
                  <a:gd name="T36" fmla="*/ 352 w 172"/>
                  <a:gd name="T37" fmla="*/ 110 h 87"/>
                  <a:gd name="T38" fmla="*/ 405 w 172"/>
                  <a:gd name="T39" fmla="*/ 125 h 87"/>
                  <a:gd name="T40" fmla="*/ 391 w 172"/>
                  <a:gd name="T41" fmla="*/ 117 h 87"/>
                  <a:gd name="T42" fmla="*/ 381 w 172"/>
                  <a:gd name="T43" fmla="*/ 109 h 87"/>
                  <a:gd name="T44" fmla="*/ 313 w 172"/>
                  <a:gd name="T45" fmla="*/ 81 h 87"/>
                  <a:gd name="T46" fmla="*/ 277 w 172"/>
                  <a:gd name="T47" fmla="*/ 31 h 87"/>
                  <a:gd name="T48" fmla="*/ 246 w 172"/>
                  <a:gd name="T49" fmla="*/ 0 h 87"/>
                  <a:gd name="T50" fmla="*/ 233 w 172"/>
                  <a:gd name="T51" fmla="*/ 0 h 87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72" h="87">
                    <a:moveTo>
                      <a:pt x="99" y="0"/>
                    </a:moveTo>
                    <a:cubicBezTo>
                      <a:pt x="98" y="0"/>
                      <a:pt x="97" y="1"/>
                      <a:pt x="96" y="1"/>
                    </a:cubicBezTo>
                    <a:cubicBezTo>
                      <a:pt x="87" y="3"/>
                      <a:pt x="75" y="4"/>
                      <a:pt x="64" y="6"/>
                    </a:cubicBezTo>
                    <a:cubicBezTo>
                      <a:pt x="56" y="11"/>
                      <a:pt x="48" y="16"/>
                      <a:pt x="43" y="21"/>
                    </a:cubicBezTo>
                    <a:cubicBezTo>
                      <a:pt x="35" y="29"/>
                      <a:pt x="34" y="32"/>
                      <a:pt x="27" y="33"/>
                    </a:cubicBezTo>
                    <a:cubicBezTo>
                      <a:pt x="34" y="41"/>
                      <a:pt x="39" y="52"/>
                      <a:pt x="45" y="63"/>
                    </a:cubicBezTo>
                    <a:cubicBezTo>
                      <a:pt x="57" y="84"/>
                      <a:pt x="32" y="81"/>
                      <a:pt x="0" y="84"/>
                    </a:cubicBezTo>
                    <a:cubicBezTo>
                      <a:pt x="0" y="84"/>
                      <a:pt x="1" y="85"/>
                      <a:pt x="1" y="86"/>
                    </a:cubicBezTo>
                    <a:cubicBezTo>
                      <a:pt x="39" y="81"/>
                      <a:pt x="63" y="87"/>
                      <a:pt x="51" y="65"/>
                    </a:cubicBezTo>
                    <a:cubicBezTo>
                      <a:pt x="37" y="38"/>
                      <a:pt x="44" y="18"/>
                      <a:pt x="66" y="9"/>
                    </a:cubicBezTo>
                    <a:cubicBezTo>
                      <a:pt x="69" y="7"/>
                      <a:pt x="73" y="6"/>
                      <a:pt x="78" y="6"/>
                    </a:cubicBezTo>
                    <a:cubicBezTo>
                      <a:pt x="79" y="5"/>
                      <a:pt x="81" y="5"/>
                      <a:pt x="82" y="5"/>
                    </a:cubicBezTo>
                    <a:cubicBezTo>
                      <a:pt x="85" y="4"/>
                      <a:pt x="88" y="4"/>
                      <a:pt x="91" y="4"/>
                    </a:cubicBezTo>
                    <a:cubicBezTo>
                      <a:pt x="102" y="4"/>
                      <a:pt x="104" y="9"/>
                      <a:pt x="106" y="16"/>
                    </a:cubicBezTo>
                    <a:cubicBezTo>
                      <a:pt x="109" y="21"/>
                      <a:pt x="111" y="26"/>
                      <a:pt x="113" y="31"/>
                    </a:cubicBezTo>
                    <a:cubicBezTo>
                      <a:pt x="115" y="33"/>
                      <a:pt x="118" y="35"/>
                      <a:pt x="121" y="37"/>
                    </a:cubicBezTo>
                    <a:cubicBezTo>
                      <a:pt x="126" y="39"/>
                      <a:pt x="131" y="41"/>
                      <a:pt x="136" y="43"/>
                    </a:cubicBezTo>
                    <a:cubicBezTo>
                      <a:pt x="141" y="44"/>
                      <a:pt x="145" y="46"/>
                      <a:pt x="148" y="47"/>
                    </a:cubicBezTo>
                    <a:cubicBezTo>
                      <a:pt x="149" y="47"/>
                      <a:pt x="149" y="47"/>
                      <a:pt x="149" y="47"/>
                    </a:cubicBezTo>
                    <a:cubicBezTo>
                      <a:pt x="157" y="50"/>
                      <a:pt x="164" y="51"/>
                      <a:pt x="172" y="52"/>
                    </a:cubicBezTo>
                    <a:cubicBezTo>
                      <a:pt x="170" y="51"/>
                      <a:pt x="167" y="50"/>
                      <a:pt x="166" y="49"/>
                    </a:cubicBezTo>
                    <a:cubicBezTo>
                      <a:pt x="164" y="48"/>
                      <a:pt x="163" y="47"/>
                      <a:pt x="162" y="46"/>
                    </a:cubicBezTo>
                    <a:cubicBezTo>
                      <a:pt x="151" y="42"/>
                      <a:pt x="141" y="38"/>
                      <a:pt x="133" y="34"/>
                    </a:cubicBezTo>
                    <a:cubicBezTo>
                      <a:pt x="121" y="28"/>
                      <a:pt x="122" y="21"/>
                      <a:pt x="118" y="13"/>
                    </a:cubicBezTo>
                    <a:cubicBezTo>
                      <a:pt x="116" y="7"/>
                      <a:pt x="116" y="3"/>
                      <a:pt x="105" y="0"/>
                    </a:cubicBezTo>
                    <a:cubicBezTo>
                      <a:pt x="103" y="0"/>
                      <a:pt x="101" y="0"/>
                      <a:pt x="99" y="0"/>
                    </a:cubicBezTo>
                  </a:path>
                </a:pathLst>
              </a:custGeom>
              <a:solidFill>
                <a:srgbClr val="544B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09" name="Freeform 2104">
                <a:extLst>
                  <a:ext uri="{FF2B5EF4-FFF2-40B4-BE49-F238E27FC236}">
                    <a16:creationId xmlns:a16="http://schemas.microsoft.com/office/drawing/2014/main" id="{3916006C-B16A-44CB-8EA6-7791CA739EC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190" y="3834"/>
                <a:ext cx="155" cy="80"/>
              </a:xfrm>
              <a:custGeom>
                <a:avLst/>
                <a:gdLst>
                  <a:gd name="T0" fmla="*/ 181 w 125"/>
                  <a:gd name="T1" fmla="*/ 76 h 65"/>
                  <a:gd name="T2" fmla="*/ 181 w 125"/>
                  <a:gd name="T3" fmla="*/ 76 h 65"/>
                  <a:gd name="T4" fmla="*/ 228 w 125"/>
                  <a:gd name="T5" fmla="*/ 118 h 65"/>
                  <a:gd name="T6" fmla="*/ 295 w 125"/>
                  <a:gd name="T7" fmla="*/ 138 h 65"/>
                  <a:gd name="T8" fmla="*/ 224 w 125"/>
                  <a:gd name="T9" fmla="*/ 87 h 65"/>
                  <a:gd name="T10" fmla="*/ 187 w 125"/>
                  <a:gd name="T11" fmla="*/ 79 h 65"/>
                  <a:gd name="T12" fmla="*/ 181 w 125"/>
                  <a:gd name="T13" fmla="*/ 76 h 65"/>
                  <a:gd name="T14" fmla="*/ 50 w 125"/>
                  <a:gd name="T15" fmla="*/ 47 h 65"/>
                  <a:gd name="T16" fmla="*/ 118 w 125"/>
                  <a:gd name="T17" fmla="*/ 90 h 65"/>
                  <a:gd name="T18" fmla="*/ 187 w 125"/>
                  <a:gd name="T19" fmla="*/ 149 h 65"/>
                  <a:gd name="T20" fmla="*/ 200 w 125"/>
                  <a:gd name="T21" fmla="*/ 149 h 65"/>
                  <a:gd name="T22" fmla="*/ 217 w 125"/>
                  <a:gd name="T23" fmla="*/ 149 h 65"/>
                  <a:gd name="T24" fmla="*/ 224 w 125"/>
                  <a:gd name="T25" fmla="*/ 149 h 65"/>
                  <a:gd name="T26" fmla="*/ 167 w 125"/>
                  <a:gd name="T27" fmla="*/ 119 h 65"/>
                  <a:gd name="T28" fmla="*/ 260 w 125"/>
                  <a:gd name="T29" fmla="*/ 146 h 65"/>
                  <a:gd name="T30" fmla="*/ 185 w 125"/>
                  <a:gd name="T31" fmla="*/ 127 h 65"/>
                  <a:gd name="T32" fmla="*/ 140 w 125"/>
                  <a:gd name="T33" fmla="*/ 81 h 65"/>
                  <a:gd name="T34" fmla="*/ 136 w 125"/>
                  <a:gd name="T35" fmla="*/ 79 h 65"/>
                  <a:gd name="T36" fmla="*/ 50 w 125"/>
                  <a:gd name="T37" fmla="*/ 47 h 65"/>
                  <a:gd name="T38" fmla="*/ 0 w 125"/>
                  <a:gd name="T39" fmla="*/ 0 h 65"/>
                  <a:gd name="T40" fmla="*/ 19 w 125"/>
                  <a:gd name="T41" fmla="*/ 18 h 65"/>
                  <a:gd name="T42" fmla="*/ 21 w 125"/>
                  <a:gd name="T43" fmla="*/ 21 h 65"/>
                  <a:gd name="T44" fmla="*/ 56 w 125"/>
                  <a:gd name="T45" fmla="*/ 31 h 65"/>
                  <a:gd name="T46" fmla="*/ 135 w 125"/>
                  <a:gd name="T47" fmla="*/ 42 h 65"/>
                  <a:gd name="T48" fmla="*/ 133 w 125"/>
                  <a:gd name="T49" fmla="*/ 39 h 65"/>
                  <a:gd name="T50" fmla="*/ 160 w 125"/>
                  <a:gd name="T51" fmla="*/ 38 h 65"/>
                  <a:gd name="T52" fmla="*/ 156 w 125"/>
                  <a:gd name="T53" fmla="*/ 31 h 65"/>
                  <a:gd name="T54" fmla="*/ 154 w 125"/>
                  <a:gd name="T55" fmla="*/ 31 h 65"/>
                  <a:gd name="T56" fmla="*/ 118 w 125"/>
                  <a:gd name="T57" fmla="*/ 22 h 65"/>
                  <a:gd name="T58" fmla="*/ 117 w 125"/>
                  <a:gd name="T59" fmla="*/ 22 h 65"/>
                  <a:gd name="T60" fmla="*/ 56 w 125"/>
                  <a:gd name="T61" fmla="*/ 14 h 65"/>
                  <a:gd name="T62" fmla="*/ 62 w 125"/>
                  <a:gd name="T63" fmla="*/ 17 h 65"/>
                  <a:gd name="T64" fmla="*/ 0 w 125"/>
                  <a:gd name="T65" fmla="*/ 0 h 6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25" h="65">
                    <a:moveTo>
                      <a:pt x="77" y="33"/>
                    </a:moveTo>
                    <a:cubicBezTo>
                      <a:pt x="77" y="33"/>
                      <a:pt x="77" y="33"/>
                      <a:pt x="77" y="33"/>
                    </a:cubicBezTo>
                    <a:cubicBezTo>
                      <a:pt x="79" y="40"/>
                      <a:pt x="87" y="46"/>
                      <a:pt x="96" y="51"/>
                    </a:cubicBezTo>
                    <a:cubicBezTo>
                      <a:pt x="104" y="56"/>
                      <a:pt x="114" y="58"/>
                      <a:pt x="125" y="60"/>
                    </a:cubicBezTo>
                    <a:cubicBezTo>
                      <a:pt x="119" y="52"/>
                      <a:pt x="107" y="45"/>
                      <a:pt x="95" y="38"/>
                    </a:cubicBezTo>
                    <a:cubicBezTo>
                      <a:pt x="90" y="37"/>
                      <a:pt x="84" y="36"/>
                      <a:pt x="79" y="34"/>
                    </a:cubicBezTo>
                    <a:cubicBezTo>
                      <a:pt x="78" y="34"/>
                      <a:pt x="78" y="33"/>
                      <a:pt x="77" y="33"/>
                    </a:cubicBezTo>
                    <a:moveTo>
                      <a:pt x="21" y="20"/>
                    </a:moveTo>
                    <a:cubicBezTo>
                      <a:pt x="29" y="26"/>
                      <a:pt x="40" y="34"/>
                      <a:pt x="50" y="39"/>
                    </a:cubicBezTo>
                    <a:cubicBezTo>
                      <a:pt x="64" y="45"/>
                      <a:pt x="62" y="58"/>
                      <a:pt x="79" y="65"/>
                    </a:cubicBezTo>
                    <a:cubicBezTo>
                      <a:pt x="81" y="65"/>
                      <a:pt x="83" y="65"/>
                      <a:pt x="85" y="65"/>
                    </a:cubicBezTo>
                    <a:cubicBezTo>
                      <a:pt x="87" y="65"/>
                      <a:pt x="89" y="65"/>
                      <a:pt x="92" y="65"/>
                    </a:cubicBezTo>
                    <a:cubicBezTo>
                      <a:pt x="93" y="65"/>
                      <a:pt x="94" y="65"/>
                      <a:pt x="95" y="65"/>
                    </a:cubicBezTo>
                    <a:cubicBezTo>
                      <a:pt x="73" y="60"/>
                      <a:pt x="71" y="52"/>
                      <a:pt x="71" y="52"/>
                    </a:cubicBezTo>
                    <a:cubicBezTo>
                      <a:pt x="81" y="60"/>
                      <a:pt x="95" y="63"/>
                      <a:pt x="110" y="64"/>
                    </a:cubicBezTo>
                    <a:cubicBezTo>
                      <a:pt x="97" y="62"/>
                      <a:pt x="86" y="60"/>
                      <a:pt x="78" y="55"/>
                    </a:cubicBezTo>
                    <a:cubicBezTo>
                      <a:pt x="69" y="49"/>
                      <a:pt x="65" y="42"/>
                      <a:pt x="59" y="36"/>
                    </a:cubicBezTo>
                    <a:cubicBezTo>
                      <a:pt x="59" y="35"/>
                      <a:pt x="58" y="35"/>
                      <a:pt x="58" y="34"/>
                    </a:cubicBezTo>
                    <a:cubicBezTo>
                      <a:pt x="47" y="31"/>
                      <a:pt x="35" y="25"/>
                      <a:pt x="21" y="20"/>
                    </a:cubicBezTo>
                    <a:moveTo>
                      <a:pt x="0" y="0"/>
                    </a:move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9" y="9"/>
                    </a:cubicBezTo>
                    <a:cubicBezTo>
                      <a:pt x="13" y="10"/>
                      <a:pt x="18" y="12"/>
                      <a:pt x="23" y="13"/>
                    </a:cubicBezTo>
                    <a:cubicBezTo>
                      <a:pt x="35" y="14"/>
                      <a:pt x="46" y="17"/>
                      <a:pt x="57" y="19"/>
                    </a:cubicBezTo>
                    <a:cubicBezTo>
                      <a:pt x="57" y="18"/>
                      <a:pt x="56" y="17"/>
                      <a:pt x="56" y="17"/>
                    </a:cubicBezTo>
                    <a:cubicBezTo>
                      <a:pt x="60" y="16"/>
                      <a:pt x="64" y="16"/>
                      <a:pt x="68" y="16"/>
                    </a:cubicBezTo>
                    <a:cubicBezTo>
                      <a:pt x="67" y="15"/>
                      <a:pt x="67" y="14"/>
                      <a:pt x="66" y="13"/>
                    </a:cubicBezTo>
                    <a:cubicBezTo>
                      <a:pt x="66" y="13"/>
                      <a:pt x="66" y="13"/>
                      <a:pt x="65" y="13"/>
                    </a:cubicBezTo>
                    <a:cubicBezTo>
                      <a:pt x="61" y="12"/>
                      <a:pt x="55" y="11"/>
                      <a:pt x="50" y="10"/>
                    </a:cubicBezTo>
                    <a:cubicBezTo>
                      <a:pt x="50" y="10"/>
                      <a:pt x="49" y="10"/>
                      <a:pt x="49" y="10"/>
                    </a:cubicBezTo>
                    <a:cubicBezTo>
                      <a:pt x="41" y="9"/>
                      <a:pt x="32" y="8"/>
                      <a:pt x="23" y="6"/>
                    </a:cubicBezTo>
                    <a:cubicBezTo>
                      <a:pt x="26" y="7"/>
                      <a:pt x="26" y="7"/>
                      <a:pt x="26" y="7"/>
                    </a:cubicBezTo>
                    <a:cubicBezTo>
                      <a:pt x="17" y="4"/>
                      <a:pt x="8" y="2"/>
                      <a:pt x="0" y="0"/>
                    </a:cubicBezTo>
                  </a:path>
                </a:pathLst>
              </a:custGeom>
              <a:solidFill>
                <a:srgbClr val="685F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10" name="Freeform 2105">
                <a:extLst>
                  <a:ext uri="{FF2B5EF4-FFF2-40B4-BE49-F238E27FC236}">
                    <a16:creationId xmlns:a16="http://schemas.microsoft.com/office/drawing/2014/main" id="{3AA8A946-C270-4B86-868C-D085265B20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4" y="3863"/>
                <a:ext cx="152" cy="55"/>
              </a:xfrm>
              <a:custGeom>
                <a:avLst/>
                <a:gdLst>
                  <a:gd name="T0" fmla="*/ 133 w 123"/>
                  <a:gd name="T1" fmla="*/ 0 h 44"/>
                  <a:gd name="T2" fmla="*/ 129 w 123"/>
                  <a:gd name="T3" fmla="*/ 1 h 44"/>
                  <a:gd name="T4" fmla="*/ 80 w 123"/>
                  <a:gd name="T5" fmla="*/ 41 h 44"/>
                  <a:gd name="T6" fmla="*/ 0 w 123"/>
                  <a:gd name="T7" fmla="*/ 51 h 44"/>
                  <a:gd name="T8" fmla="*/ 7 w 123"/>
                  <a:gd name="T9" fmla="*/ 60 h 44"/>
                  <a:gd name="T10" fmla="*/ 87 w 123"/>
                  <a:gd name="T11" fmla="*/ 41 h 44"/>
                  <a:gd name="T12" fmla="*/ 129 w 123"/>
                  <a:gd name="T13" fmla="*/ 25 h 44"/>
                  <a:gd name="T14" fmla="*/ 154 w 123"/>
                  <a:gd name="T15" fmla="*/ 8 h 44"/>
                  <a:gd name="T16" fmla="*/ 157 w 123"/>
                  <a:gd name="T17" fmla="*/ 8 h 44"/>
                  <a:gd name="T18" fmla="*/ 208 w 123"/>
                  <a:gd name="T19" fmla="*/ 29 h 44"/>
                  <a:gd name="T20" fmla="*/ 267 w 123"/>
                  <a:gd name="T21" fmla="*/ 51 h 44"/>
                  <a:gd name="T22" fmla="*/ 257 w 123"/>
                  <a:gd name="T23" fmla="*/ 64 h 44"/>
                  <a:gd name="T24" fmla="*/ 257 w 123"/>
                  <a:gd name="T25" fmla="*/ 79 h 44"/>
                  <a:gd name="T26" fmla="*/ 246 w 123"/>
                  <a:gd name="T27" fmla="*/ 106 h 44"/>
                  <a:gd name="T28" fmla="*/ 239 w 123"/>
                  <a:gd name="T29" fmla="*/ 108 h 44"/>
                  <a:gd name="T30" fmla="*/ 257 w 123"/>
                  <a:gd name="T31" fmla="*/ 106 h 44"/>
                  <a:gd name="T32" fmla="*/ 278 w 123"/>
                  <a:gd name="T33" fmla="*/ 100 h 44"/>
                  <a:gd name="T34" fmla="*/ 279 w 123"/>
                  <a:gd name="T35" fmla="*/ 94 h 44"/>
                  <a:gd name="T36" fmla="*/ 285 w 123"/>
                  <a:gd name="T37" fmla="*/ 85 h 44"/>
                  <a:gd name="T38" fmla="*/ 285 w 123"/>
                  <a:gd name="T39" fmla="*/ 85 h 44"/>
                  <a:gd name="T40" fmla="*/ 285 w 123"/>
                  <a:gd name="T41" fmla="*/ 85 h 44"/>
                  <a:gd name="T42" fmla="*/ 278 w 123"/>
                  <a:gd name="T43" fmla="*/ 39 h 44"/>
                  <a:gd name="T44" fmla="*/ 133 w 123"/>
                  <a:gd name="T45" fmla="*/ 0 h 44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123" h="44">
                    <a:moveTo>
                      <a:pt x="57" y="0"/>
                    </a:moveTo>
                    <a:cubicBezTo>
                      <a:pt x="56" y="0"/>
                      <a:pt x="55" y="0"/>
                      <a:pt x="55" y="1"/>
                    </a:cubicBezTo>
                    <a:cubicBezTo>
                      <a:pt x="55" y="1"/>
                      <a:pt x="53" y="15"/>
                      <a:pt x="35" y="17"/>
                    </a:cubicBezTo>
                    <a:cubicBezTo>
                      <a:pt x="26" y="18"/>
                      <a:pt x="12" y="19"/>
                      <a:pt x="0" y="21"/>
                    </a:cubicBezTo>
                    <a:cubicBezTo>
                      <a:pt x="0" y="22"/>
                      <a:pt x="1" y="23"/>
                      <a:pt x="3" y="24"/>
                    </a:cubicBezTo>
                    <a:cubicBezTo>
                      <a:pt x="14" y="22"/>
                      <a:pt x="26" y="20"/>
                      <a:pt x="37" y="17"/>
                    </a:cubicBezTo>
                    <a:cubicBezTo>
                      <a:pt x="44" y="16"/>
                      <a:pt x="50" y="13"/>
                      <a:pt x="55" y="10"/>
                    </a:cubicBezTo>
                    <a:cubicBezTo>
                      <a:pt x="58" y="9"/>
                      <a:pt x="63" y="4"/>
                      <a:pt x="66" y="3"/>
                    </a:cubicBezTo>
                    <a:cubicBezTo>
                      <a:pt x="66" y="3"/>
                      <a:pt x="67" y="3"/>
                      <a:pt x="67" y="3"/>
                    </a:cubicBezTo>
                    <a:cubicBezTo>
                      <a:pt x="73" y="3"/>
                      <a:pt x="85" y="9"/>
                      <a:pt x="89" y="11"/>
                    </a:cubicBezTo>
                    <a:cubicBezTo>
                      <a:pt x="95" y="13"/>
                      <a:pt x="114" y="17"/>
                      <a:pt x="115" y="21"/>
                    </a:cubicBezTo>
                    <a:cubicBezTo>
                      <a:pt x="115" y="23"/>
                      <a:pt x="111" y="25"/>
                      <a:pt x="110" y="26"/>
                    </a:cubicBezTo>
                    <a:cubicBezTo>
                      <a:pt x="109" y="28"/>
                      <a:pt x="109" y="30"/>
                      <a:pt x="110" y="32"/>
                    </a:cubicBezTo>
                    <a:cubicBezTo>
                      <a:pt x="111" y="36"/>
                      <a:pt x="112" y="40"/>
                      <a:pt x="105" y="43"/>
                    </a:cubicBezTo>
                    <a:cubicBezTo>
                      <a:pt x="104" y="44"/>
                      <a:pt x="103" y="44"/>
                      <a:pt x="102" y="44"/>
                    </a:cubicBezTo>
                    <a:cubicBezTo>
                      <a:pt x="105" y="44"/>
                      <a:pt x="108" y="43"/>
                      <a:pt x="110" y="43"/>
                    </a:cubicBezTo>
                    <a:cubicBezTo>
                      <a:pt x="113" y="42"/>
                      <a:pt x="116" y="42"/>
                      <a:pt x="119" y="41"/>
                    </a:cubicBezTo>
                    <a:cubicBezTo>
                      <a:pt x="119" y="40"/>
                      <a:pt x="120" y="39"/>
                      <a:pt x="120" y="38"/>
                    </a:cubicBezTo>
                    <a:cubicBezTo>
                      <a:pt x="121" y="36"/>
                      <a:pt x="121" y="35"/>
                      <a:pt x="122" y="34"/>
                    </a:cubicBezTo>
                    <a:cubicBezTo>
                      <a:pt x="122" y="34"/>
                      <a:pt x="122" y="34"/>
                      <a:pt x="122" y="34"/>
                    </a:cubicBezTo>
                    <a:cubicBezTo>
                      <a:pt x="122" y="34"/>
                      <a:pt x="122" y="34"/>
                      <a:pt x="122" y="34"/>
                    </a:cubicBezTo>
                    <a:cubicBezTo>
                      <a:pt x="123" y="25"/>
                      <a:pt x="119" y="20"/>
                      <a:pt x="119" y="16"/>
                    </a:cubicBezTo>
                    <a:cubicBezTo>
                      <a:pt x="119" y="12"/>
                      <a:pt x="71" y="0"/>
                      <a:pt x="57" y="0"/>
                    </a:cubicBezTo>
                  </a:path>
                </a:pathLst>
              </a:custGeom>
              <a:solidFill>
                <a:srgbClr val="685F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11" name="Freeform 2106">
                <a:extLst>
                  <a:ext uri="{FF2B5EF4-FFF2-40B4-BE49-F238E27FC236}">
                    <a16:creationId xmlns:a16="http://schemas.microsoft.com/office/drawing/2014/main" id="{85600F34-2A93-4EB0-82FF-091A3A814A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83" y="3904"/>
                <a:ext cx="23" cy="10"/>
              </a:xfrm>
              <a:custGeom>
                <a:avLst/>
                <a:gdLst>
                  <a:gd name="T0" fmla="*/ 15 w 19"/>
                  <a:gd name="T1" fmla="*/ 0 h 8"/>
                  <a:gd name="T2" fmla="*/ 2 w 19"/>
                  <a:gd name="T3" fmla="*/ 1 h 8"/>
                  <a:gd name="T4" fmla="*/ 2 w 19"/>
                  <a:gd name="T5" fmla="*/ 1 h 8"/>
                  <a:gd name="T6" fmla="*/ 0 w 19"/>
                  <a:gd name="T7" fmla="*/ 20 h 8"/>
                  <a:gd name="T8" fmla="*/ 41 w 19"/>
                  <a:gd name="T9" fmla="*/ 13 h 8"/>
                  <a:gd name="T10" fmla="*/ 15 w 19"/>
                  <a:gd name="T11" fmla="*/ 0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9" h="8">
                    <a:moveTo>
                      <a:pt x="7" y="0"/>
                    </a:moveTo>
                    <a:cubicBezTo>
                      <a:pt x="4" y="0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4"/>
                      <a:pt x="0" y="8"/>
                    </a:cubicBezTo>
                    <a:cubicBezTo>
                      <a:pt x="7" y="6"/>
                      <a:pt x="13" y="5"/>
                      <a:pt x="19" y="5"/>
                    </a:cubicBezTo>
                    <a:cubicBezTo>
                      <a:pt x="17" y="1"/>
                      <a:pt x="12" y="0"/>
                      <a:pt x="7" y="0"/>
                    </a:cubicBezTo>
                  </a:path>
                </a:pathLst>
              </a:custGeom>
              <a:solidFill>
                <a:srgbClr val="685F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12" name="Freeform 2107">
                <a:extLst>
                  <a:ext uri="{FF2B5EF4-FFF2-40B4-BE49-F238E27FC236}">
                    <a16:creationId xmlns:a16="http://schemas.microsoft.com/office/drawing/2014/main" id="{25C63899-B747-43F3-B23C-1D2D9C7D36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85" y="3905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9D96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13" name="Freeform 2108">
                <a:extLst>
                  <a:ext uri="{FF2B5EF4-FFF2-40B4-BE49-F238E27FC236}">
                    <a16:creationId xmlns:a16="http://schemas.microsoft.com/office/drawing/2014/main" id="{6FF7684D-07D8-48FE-861F-94DC8EE326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8" y="3778"/>
                <a:ext cx="44" cy="9"/>
              </a:xfrm>
              <a:custGeom>
                <a:avLst/>
                <a:gdLst>
                  <a:gd name="T0" fmla="*/ 36 w 35"/>
                  <a:gd name="T1" fmla="*/ 0 h 7"/>
                  <a:gd name="T2" fmla="*/ 30 w 35"/>
                  <a:gd name="T3" fmla="*/ 0 h 7"/>
                  <a:gd name="T4" fmla="*/ 0 w 35"/>
                  <a:gd name="T5" fmla="*/ 19 h 7"/>
                  <a:gd name="T6" fmla="*/ 79 w 35"/>
                  <a:gd name="T7" fmla="*/ 6 h 7"/>
                  <a:gd name="T8" fmla="*/ 87 w 35"/>
                  <a:gd name="T9" fmla="*/ 1 h 7"/>
                  <a:gd name="T10" fmla="*/ 82 w 35"/>
                  <a:gd name="T11" fmla="*/ 1 h 7"/>
                  <a:gd name="T12" fmla="*/ 79 w 35"/>
                  <a:gd name="T13" fmla="*/ 1 h 7"/>
                  <a:gd name="T14" fmla="*/ 78 w 35"/>
                  <a:gd name="T15" fmla="*/ 1 h 7"/>
                  <a:gd name="T16" fmla="*/ 65 w 35"/>
                  <a:gd name="T17" fmla="*/ 1 h 7"/>
                  <a:gd name="T18" fmla="*/ 60 w 35"/>
                  <a:gd name="T19" fmla="*/ 1 h 7"/>
                  <a:gd name="T20" fmla="*/ 48 w 35"/>
                  <a:gd name="T21" fmla="*/ 0 h 7"/>
                  <a:gd name="T22" fmla="*/ 36 w 35"/>
                  <a:gd name="T23" fmla="*/ 0 h 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35" h="7">
                    <a:moveTo>
                      <a:pt x="14" y="0"/>
                    </a:moveTo>
                    <a:cubicBezTo>
                      <a:pt x="13" y="0"/>
                      <a:pt x="13" y="0"/>
                      <a:pt x="12" y="0"/>
                    </a:cubicBezTo>
                    <a:cubicBezTo>
                      <a:pt x="8" y="2"/>
                      <a:pt x="4" y="4"/>
                      <a:pt x="0" y="7"/>
                    </a:cubicBezTo>
                    <a:cubicBezTo>
                      <a:pt x="11" y="5"/>
                      <a:pt x="23" y="4"/>
                      <a:pt x="32" y="2"/>
                    </a:cubicBezTo>
                    <a:cubicBezTo>
                      <a:pt x="33" y="2"/>
                      <a:pt x="34" y="1"/>
                      <a:pt x="35" y="1"/>
                    </a:cubicBezTo>
                    <a:cubicBezTo>
                      <a:pt x="34" y="1"/>
                      <a:pt x="34" y="1"/>
                      <a:pt x="33" y="1"/>
                    </a:cubicBezTo>
                    <a:cubicBezTo>
                      <a:pt x="33" y="1"/>
                      <a:pt x="33" y="1"/>
                      <a:pt x="32" y="1"/>
                    </a:cubicBezTo>
                    <a:cubicBezTo>
                      <a:pt x="32" y="1"/>
                      <a:pt x="31" y="1"/>
                      <a:pt x="31" y="1"/>
                    </a:cubicBezTo>
                    <a:cubicBezTo>
                      <a:pt x="29" y="1"/>
                      <a:pt x="27" y="1"/>
                      <a:pt x="26" y="1"/>
                    </a:cubicBezTo>
                    <a:cubicBezTo>
                      <a:pt x="25" y="1"/>
                      <a:pt x="25" y="1"/>
                      <a:pt x="24" y="1"/>
                    </a:cubicBezTo>
                    <a:cubicBezTo>
                      <a:pt x="23" y="1"/>
                      <a:pt x="21" y="1"/>
                      <a:pt x="19" y="0"/>
                    </a:cubicBezTo>
                    <a:cubicBezTo>
                      <a:pt x="17" y="0"/>
                      <a:pt x="16" y="0"/>
                      <a:pt x="14" y="0"/>
                    </a:cubicBezTo>
                  </a:path>
                </a:pathLst>
              </a:custGeom>
              <a:solidFill>
                <a:srgbClr val="8F87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14" name="Freeform 2109">
                <a:extLst>
                  <a:ext uri="{FF2B5EF4-FFF2-40B4-BE49-F238E27FC236}">
                    <a16:creationId xmlns:a16="http://schemas.microsoft.com/office/drawing/2014/main" id="{CF84A6CE-F1FF-4BE7-859F-66A94FAE25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9" y="3853"/>
                <a:ext cx="49" cy="28"/>
              </a:xfrm>
              <a:custGeom>
                <a:avLst/>
                <a:gdLst>
                  <a:gd name="T0" fmla="*/ 30 w 39"/>
                  <a:gd name="T1" fmla="*/ 0 h 22"/>
                  <a:gd name="T2" fmla="*/ 0 w 39"/>
                  <a:gd name="T3" fmla="*/ 1 h 22"/>
                  <a:gd name="T4" fmla="*/ 1 w 39"/>
                  <a:gd name="T5" fmla="*/ 8 h 22"/>
                  <a:gd name="T6" fmla="*/ 45 w 39"/>
                  <a:gd name="T7" fmla="*/ 18 h 22"/>
                  <a:gd name="T8" fmla="*/ 39 w 39"/>
                  <a:gd name="T9" fmla="*/ 18 h 22"/>
                  <a:gd name="T10" fmla="*/ 52 w 39"/>
                  <a:gd name="T11" fmla="*/ 46 h 22"/>
                  <a:gd name="T12" fmla="*/ 57 w 39"/>
                  <a:gd name="T13" fmla="*/ 47 h 22"/>
                  <a:gd name="T14" fmla="*/ 98 w 39"/>
                  <a:gd name="T15" fmla="*/ 59 h 22"/>
                  <a:gd name="T16" fmla="*/ 57 w 39"/>
                  <a:gd name="T17" fmla="*/ 28 h 22"/>
                  <a:gd name="T18" fmla="*/ 30 w 39"/>
                  <a:gd name="T19" fmla="*/ 0 h 2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39" h="22">
                    <a:moveTo>
                      <a:pt x="12" y="0"/>
                    </a:moveTo>
                    <a:cubicBezTo>
                      <a:pt x="8" y="0"/>
                      <a:pt x="4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7" y="5"/>
                      <a:pt x="12" y="6"/>
                      <a:pt x="18" y="7"/>
                    </a:cubicBezTo>
                    <a:cubicBezTo>
                      <a:pt x="16" y="7"/>
                      <a:pt x="16" y="7"/>
                      <a:pt x="16" y="7"/>
                    </a:cubicBezTo>
                    <a:cubicBezTo>
                      <a:pt x="22" y="10"/>
                      <a:pt x="20" y="13"/>
                      <a:pt x="21" y="17"/>
                    </a:cubicBezTo>
                    <a:cubicBezTo>
                      <a:pt x="22" y="17"/>
                      <a:pt x="22" y="18"/>
                      <a:pt x="23" y="18"/>
                    </a:cubicBezTo>
                    <a:cubicBezTo>
                      <a:pt x="28" y="20"/>
                      <a:pt x="34" y="21"/>
                      <a:pt x="39" y="22"/>
                    </a:cubicBezTo>
                    <a:cubicBezTo>
                      <a:pt x="33" y="18"/>
                      <a:pt x="27" y="14"/>
                      <a:pt x="23" y="10"/>
                    </a:cubicBezTo>
                    <a:cubicBezTo>
                      <a:pt x="19" y="7"/>
                      <a:pt x="16" y="3"/>
                      <a:pt x="12" y="0"/>
                    </a:cubicBezTo>
                  </a:path>
                </a:pathLst>
              </a:custGeom>
              <a:solidFill>
                <a:srgbClr val="9D96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15" name="Freeform 2110">
                <a:extLst>
                  <a:ext uri="{FF2B5EF4-FFF2-40B4-BE49-F238E27FC236}">
                    <a16:creationId xmlns:a16="http://schemas.microsoft.com/office/drawing/2014/main" id="{207934A6-7EA4-4659-90FC-B42A1012EF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8" y="3867"/>
                <a:ext cx="138" cy="57"/>
              </a:xfrm>
              <a:custGeom>
                <a:avLst/>
                <a:gdLst>
                  <a:gd name="T0" fmla="*/ 148 w 112"/>
                  <a:gd name="T1" fmla="*/ 0 h 46"/>
                  <a:gd name="T2" fmla="*/ 145 w 112"/>
                  <a:gd name="T3" fmla="*/ 0 h 46"/>
                  <a:gd name="T4" fmla="*/ 120 w 112"/>
                  <a:gd name="T5" fmla="*/ 17 h 46"/>
                  <a:gd name="T6" fmla="*/ 79 w 112"/>
                  <a:gd name="T7" fmla="*/ 32 h 46"/>
                  <a:gd name="T8" fmla="*/ 0 w 112"/>
                  <a:gd name="T9" fmla="*/ 50 h 46"/>
                  <a:gd name="T10" fmla="*/ 2 w 112"/>
                  <a:gd name="T11" fmla="*/ 57 h 46"/>
                  <a:gd name="T12" fmla="*/ 18 w 112"/>
                  <a:gd name="T13" fmla="*/ 57 h 46"/>
                  <a:gd name="T14" fmla="*/ 21 w 112"/>
                  <a:gd name="T15" fmla="*/ 58 h 46"/>
                  <a:gd name="T16" fmla="*/ 155 w 112"/>
                  <a:gd name="T17" fmla="*/ 7 h 46"/>
                  <a:gd name="T18" fmla="*/ 216 w 112"/>
                  <a:gd name="T19" fmla="*/ 46 h 46"/>
                  <a:gd name="T20" fmla="*/ 207 w 112"/>
                  <a:gd name="T21" fmla="*/ 41 h 46"/>
                  <a:gd name="T22" fmla="*/ 161 w 112"/>
                  <a:gd name="T23" fmla="*/ 58 h 46"/>
                  <a:gd name="T24" fmla="*/ 161 w 112"/>
                  <a:gd name="T25" fmla="*/ 77 h 46"/>
                  <a:gd name="T26" fmla="*/ 129 w 112"/>
                  <a:gd name="T27" fmla="*/ 86 h 46"/>
                  <a:gd name="T28" fmla="*/ 87 w 112"/>
                  <a:gd name="T29" fmla="*/ 98 h 46"/>
                  <a:gd name="T30" fmla="*/ 152 w 112"/>
                  <a:gd name="T31" fmla="*/ 109 h 46"/>
                  <a:gd name="T32" fmla="*/ 159 w 112"/>
                  <a:gd name="T33" fmla="*/ 109 h 46"/>
                  <a:gd name="T34" fmla="*/ 228 w 112"/>
                  <a:gd name="T35" fmla="*/ 97 h 46"/>
                  <a:gd name="T36" fmla="*/ 235 w 112"/>
                  <a:gd name="T37" fmla="*/ 95 h 46"/>
                  <a:gd name="T38" fmla="*/ 248 w 112"/>
                  <a:gd name="T39" fmla="*/ 69 h 46"/>
                  <a:gd name="T40" fmla="*/ 248 w 112"/>
                  <a:gd name="T41" fmla="*/ 56 h 46"/>
                  <a:gd name="T42" fmla="*/ 258 w 112"/>
                  <a:gd name="T43" fmla="*/ 41 h 46"/>
                  <a:gd name="T44" fmla="*/ 198 w 112"/>
                  <a:gd name="T45" fmla="*/ 19 h 46"/>
                  <a:gd name="T46" fmla="*/ 148 w 112"/>
                  <a:gd name="T47" fmla="*/ 0 h 4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112" h="46">
                    <a:moveTo>
                      <a:pt x="64" y="0"/>
                    </a:moveTo>
                    <a:cubicBezTo>
                      <a:pt x="64" y="0"/>
                      <a:pt x="63" y="0"/>
                      <a:pt x="63" y="0"/>
                    </a:cubicBezTo>
                    <a:cubicBezTo>
                      <a:pt x="60" y="1"/>
                      <a:pt x="55" y="6"/>
                      <a:pt x="52" y="7"/>
                    </a:cubicBezTo>
                    <a:cubicBezTo>
                      <a:pt x="47" y="10"/>
                      <a:pt x="41" y="13"/>
                      <a:pt x="34" y="14"/>
                    </a:cubicBezTo>
                    <a:cubicBezTo>
                      <a:pt x="23" y="17"/>
                      <a:pt x="11" y="19"/>
                      <a:pt x="0" y="21"/>
                    </a:cubicBezTo>
                    <a:cubicBezTo>
                      <a:pt x="0" y="22"/>
                      <a:pt x="1" y="23"/>
                      <a:pt x="2" y="24"/>
                    </a:cubicBezTo>
                    <a:cubicBezTo>
                      <a:pt x="4" y="24"/>
                      <a:pt x="7" y="24"/>
                      <a:pt x="8" y="24"/>
                    </a:cubicBezTo>
                    <a:cubicBezTo>
                      <a:pt x="9" y="25"/>
                      <a:pt x="9" y="25"/>
                      <a:pt x="9" y="25"/>
                    </a:cubicBezTo>
                    <a:cubicBezTo>
                      <a:pt x="26" y="17"/>
                      <a:pt x="61" y="17"/>
                      <a:pt x="67" y="3"/>
                    </a:cubicBezTo>
                    <a:cubicBezTo>
                      <a:pt x="77" y="5"/>
                      <a:pt x="96" y="12"/>
                      <a:pt x="93" y="19"/>
                    </a:cubicBezTo>
                    <a:cubicBezTo>
                      <a:pt x="91" y="18"/>
                      <a:pt x="90" y="18"/>
                      <a:pt x="89" y="18"/>
                    </a:cubicBezTo>
                    <a:cubicBezTo>
                      <a:pt x="80" y="18"/>
                      <a:pt x="76" y="21"/>
                      <a:pt x="70" y="25"/>
                    </a:cubicBezTo>
                    <a:cubicBezTo>
                      <a:pt x="69" y="26"/>
                      <a:pt x="73" y="30"/>
                      <a:pt x="70" y="32"/>
                    </a:cubicBezTo>
                    <a:cubicBezTo>
                      <a:pt x="68" y="34"/>
                      <a:pt x="60" y="35"/>
                      <a:pt x="56" y="36"/>
                    </a:cubicBezTo>
                    <a:cubicBezTo>
                      <a:pt x="52" y="38"/>
                      <a:pt x="45" y="40"/>
                      <a:pt x="38" y="42"/>
                    </a:cubicBezTo>
                    <a:cubicBezTo>
                      <a:pt x="46" y="44"/>
                      <a:pt x="56" y="45"/>
                      <a:pt x="66" y="46"/>
                    </a:cubicBezTo>
                    <a:cubicBezTo>
                      <a:pt x="67" y="46"/>
                      <a:pt x="68" y="46"/>
                      <a:pt x="69" y="46"/>
                    </a:cubicBezTo>
                    <a:cubicBezTo>
                      <a:pt x="78" y="46"/>
                      <a:pt x="88" y="44"/>
                      <a:pt x="99" y="41"/>
                    </a:cubicBezTo>
                    <a:cubicBezTo>
                      <a:pt x="100" y="41"/>
                      <a:pt x="101" y="41"/>
                      <a:pt x="102" y="40"/>
                    </a:cubicBezTo>
                    <a:cubicBezTo>
                      <a:pt x="109" y="37"/>
                      <a:pt x="108" y="33"/>
                      <a:pt x="107" y="29"/>
                    </a:cubicBezTo>
                    <a:cubicBezTo>
                      <a:pt x="106" y="27"/>
                      <a:pt x="106" y="25"/>
                      <a:pt x="107" y="23"/>
                    </a:cubicBezTo>
                    <a:cubicBezTo>
                      <a:pt x="108" y="22"/>
                      <a:pt x="112" y="20"/>
                      <a:pt x="112" y="18"/>
                    </a:cubicBezTo>
                    <a:cubicBezTo>
                      <a:pt x="111" y="14"/>
                      <a:pt x="92" y="10"/>
                      <a:pt x="86" y="8"/>
                    </a:cubicBezTo>
                    <a:cubicBezTo>
                      <a:pt x="82" y="6"/>
                      <a:pt x="70" y="0"/>
                      <a:pt x="64" y="0"/>
                    </a:cubicBezTo>
                  </a:path>
                </a:pathLst>
              </a:custGeom>
              <a:solidFill>
                <a:srgbClr val="9D96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16" name="Freeform 2111">
                <a:extLst>
                  <a:ext uri="{FF2B5EF4-FFF2-40B4-BE49-F238E27FC236}">
                    <a16:creationId xmlns:a16="http://schemas.microsoft.com/office/drawing/2014/main" id="{663714F8-A749-4984-B983-96E6A54D96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3" y="3820"/>
                <a:ext cx="77" cy="63"/>
              </a:xfrm>
              <a:custGeom>
                <a:avLst/>
                <a:gdLst>
                  <a:gd name="T0" fmla="*/ 77 w 62"/>
                  <a:gd name="T1" fmla="*/ 0 h 51"/>
                  <a:gd name="T2" fmla="*/ 70 w 62"/>
                  <a:gd name="T3" fmla="*/ 0 h 51"/>
                  <a:gd name="T4" fmla="*/ 62 w 62"/>
                  <a:gd name="T5" fmla="*/ 0 h 51"/>
                  <a:gd name="T6" fmla="*/ 42 w 62"/>
                  <a:gd name="T7" fmla="*/ 14 h 51"/>
                  <a:gd name="T8" fmla="*/ 40 w 62"/>
                  <a:gd name="T9" fmla="*/ 17 h 51"/>
                  <a:gd name="T10" fmla="*/ 30 w 62"/>
                  <a:gd name="T11" fmla="*/ 28 h 51"/>
                  <a:gd name="T12" fmla="*/ 30 w 62"/>
                  <a:gd name="T13" fmla="*/ 38 h 51"/>
                  <a:gd name="T14" fmla="*/ 96 w 62"/>
                  <a:gd name="T15" fmla="*/ 99 h 51"/>
                  <a:gd name="T16" fmla="*/ 24 w 62"/>
                  <a:gd name="T17" fmla="*/ 96 h 51"/>
                  <a:gd name="T18" fmla="*/ 0 w 62"/>
                  <a:gd name="T19" fmla="*/ 98 h 51"/>
                  <a:gd name="T20" fmla="*/ 11 w 62"/>
                  <a:gd name="T21" fmla="*/ 119 h 51"/>
                  <a:gd name="T22" fmla="*/ 119 w 62"/>
                  <a:gd name="T23" fmla="*/ 70 h 51"/>
                  <a:gd name="T24" fmla="*/ 77 w 62"/>
                  <a:gd name="T25" fmla="*/ 0 h 5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62" h="51">
                    <a:moveTo>
                      <a:pt x="32" y="0"/>
                    </a:moveTo>
                    <a:cubicBezTo>
                      <a:pt x="31" y="0"/>
                      <a:pt x="30" y="0"/>
                      <a:pt x="29" y="0"/>
                    </a:cubicBezTo>
                    <a:cubicBezTo>
                      <a:pt x="28" y="0"/>
                      <a:pt x="27" y="0"/>
                      <a:pt x="26" y="0"/>
                    </a:cubicBezTo>
                    <a:cubicBezTo>
                      <a:pt x="23" y="3"/>
                      <a:pt x="20" y="5"/>
                      <a:pt x="18" y="6"/>
                    </a:cubicBezTo>
                    <a:cubicBezTo>
                      <a:pt x="18" y="6"/>
                      <a:pt x="17" y="7"/>
                      <a:pt x="17" y="7"/>
                    </a:cubicBezTo>
                    <a:cubicBezTo>
                      <a:pt x="16" y="9"/>
                      <a:pt x="14" y="11"/>
                      <a:pt x="12" y="12"/>
                    </a:cubicBezTo>
                    <a:cubicBezTo>
                      <a:pt x="12" y="13"/>
                      <a:pt x="12" y="15"/>
                      <a:pt x="12" y="16"/>
                    </a:cubicBezTo>
                    <a:cubicBezTo>
                      <a:pt x="15" y="26"/>
                      <a:pt x="39" y="33"/>
                      <a:pt x="40" y="43"/>
                    </a:cubicBezTo>
                    <a:cubicBezTo>
                      <a:pt x="29" y="42"/>
                      <a:pt x="19" y="41"/>
                      <a:pt x="10" y="41"/>
                    </a:cubicBezTo>
                    <a:cubicBezTo>
                      <a:pt x="7" y="41"/>
                      <a:pt x="4" y="41"/>
                      <a:pt x="0" y="42"/>
                    </a:cubicBezTo>
                    <a:cubicBezTo>
                      <a:pt x="2" y="45"/>
                      <a:pt x="3" y="48"/>
                      <a:pt x="5" y="51"/>
                    </a:cubicBezTo>
                    <a:cubicBezTo>
                      <a:pt x="37" y="48"/>
                      <a:pt x="62" y="51"/>
                      <a:pt x="50" y="30"/>
                    </a:cubicBezTo>
                    <a:cubicBezTo>
                      <a:pt x="44" y="19"/>
                      <a:pt x="39" y="8"/>
                      <a:pt x="32" y="0"/>
                    </a:cubicBezTo>
                  </a:path>
                </a:pathLst>
              </a:custGeom>
              <a:solidFill>
                <a:srgbClr val="8F87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17" name="Freeform 2112">
                <a:extLst>
                  <a:ext uri="{FF2B5EF4-FFF2-40B4-BE49-F238E27FC236}">
                    <a16:creationId xmlns:a16="http://schemas.microsoft.com/office/drawing/2014/main" id="{85FB7C27-2734-4EB9-9E5F-6F03F09479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8" y="3828"/>
                <a:ext cx="7" cy="7"/>
              </a:xfrm>
              <a:custGeom>
                <a:avLst/>
                <a:gdLst>
                  <a:gd name="T0" fmla="*/ 11 w 6"/>
                  <a:gd name="T1" fmla="*/ 0 h 6"/>
                  <a:gd name="T2" fmla="*/ 0 w 6"/>
                  <a:gd name="T3" fmla="*/ 11 h 6"/>
                  <a:gd name="T4" fmla="*/ 9 w 6"/>
                  <a:gd name="T5" fmla="*/ 1 h 6"/>
                  <a:gd name="T6" fmla="*/ 11 w 6"/>
                  <a:gd name="T7" fmla="*/ 0 h 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" h="6">
                    <a:moveTo>
                      <a:pt x="6" y="0"/>
                    </a:moveTo>
                    <a:cubicBezTo>
                      <a:pt x="3" y="2"/>
                      <a:pt x="1" y="4"/>
                      <a:pt x="0" y="6"/>
                    </a:cubicBezTo>
                    <a:cubicBezTo>
                      <a:pt x="2" y="5"/>
                      <a:pt x="4" y="3"/>
                      <a:pt x="5" y="1"/>
                    </a:cubicBezTo>
                    <a:cubicBezTo>
                      <a:pt x="5" y="1"/>
                      <a:pt x="6" y="0"/>
                      <a:pt x="6" y="0"/>
                    </a:cubicBezTo>
                  </a:path>
                </a:pathLst>
              </a:custGeom>
              <a:solidFill>
                <a:srgbClr val="B9B3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18" name="Freeform 2113">
                <a:extLst>
                  <a:ext uri="{FF2B5EF4-FFF2-40B4-BE49-F238E27FC236}">
                    <a16:creationId xmlns:a16="http://schemas.microsoft.com/office/drawing/2014/main" id="{2D3124D4-610F-44C4-B515-027E234D27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3" y="3814"/>
                <a:ext cx="8" cy="11"/>
              </a:xfrm>
              <a:custGeom>
                <a:avLst/>
                <a:gdLst>
                  <a:gd name="T0" fmla="*/ 0 w 6"/>
                  <a:gd name="T1" fmla="*/ 0 h 9"/>
                  <a:gd name="T2" fmla="*/ 1 w 6"/>
                  <a:gd name="T3" fmla="*/ 20 h 9"/>
                  <a:gd name="T4" fmla="*/ 12 w 6"/>
                  <a:gd name="T5" fmla="*/ 16 h 9"/>
                  <a:gd name="T6" fmla="*/ 20 w 6"/>
                  <a:gd name="T7" fmla="*/ 2 h 9"/>
                  <a:gd name="T8" fmla="*/ 0 w 6"/>
                  <a:gd name="T9" fmla="*/ 0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9">
                    <a:moveTo>
                      <a:pt x="0" y="0"/>
                    </a:moveTo>
                    <a:cubicBezTo>
                      <a:pt x="0" y="3"/>
                      <a:pt x="0" y="6"/>
                      <a:pt x="1" y="9"/>
                    </a:cubicBezTo>
                    <a:cubicBezTo>
                      <a:pt x="2" y="9"/>
                      <a:pt x="3" y="8"/>
                      <a:pt x="4" y="7"/>
                    </a:cubicBezTo>
                    <a:cubicBezTo>
                      <a:pt x="5" y="5"/>
                      <a:pt x="5" y="4"/>
                      <a:pt x="6" y="2"/>
                    </a:cubicBezTo>
                    <a:cubicBezTo>
                      <a:pt x="4" y="2"/>
                      <a:pt x="2" y="1"/>
                      <a:pt x="0" y="0"/>
                    </a:cubicBezTo>
                  </a:path>
                </a:pathLst>
              </a:custGeom>
              <a:solidFill>
                <a:srgbClr val="8F87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19" name="Freeform 2114">
                <a:extLst>
                  <a:ext uri="{FF2B5EF4-FFF2-40B4-BE49-F238E27FC236}">
                    <a16:creationId xmlns:a16="http://schemas.microsoft.com/office/drawing/2014/main" id="{00C17D08-1AC7-4BDC-A848-1F258C497A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5" y="3823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2 h 3"/>
                  <a:gd name="T4" fmla="*/ 0 w 3"/>
                  <a:gd name="T5" fmla="*/ 3 h 3"/>
                  <a:gd name="T6" fmla="*/ 3 w 3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2" y="1"/>
                      <a:pt x="1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2"/>
                      <a:pt x="2" y="1"/>
                      <a:pt x="3" y="0"/>
                    </a:cubicBezTo>
                  </a:path>
                </a:pathLst>
              </a:custGeom>
              <a:solidFill>
                <a:srgbClr val="B9B3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20" name="Freeform 2115">
                <a:extLst>
                  <a:ext uri="{FF2B5EF4-FFF2-40B4-BE49-F238E27FC236}">
                    <a16:creationId xmlns:a16="http://schemas.microsoft.com/office/drawing/2014/main" id="{4443C5DB-9273-45EF-BAEF-E7D1F5C171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7" y="3845"/>
                <a:ext cx="21" cy="15"/>
              </a:xfrm>
              <a:custGeom>
                <a:avLst/>
                <a:gdLst>
                  <a:gd name="T0" fmla="*/ 17 w 17"/>
                  <a:gd name="T1" fmla="*/ 0 h 12"/>
                  <a:gd name="T2" fmla="*/ 0 w 17"/>
                  <a:gd name="T3" fmla="*/ 8 h 12"/>
                  <a:gd name="T4" fmla="*/ 2 w 17"/>
                  <a:gd name="T5" fmla="*/ 30 h 12"/>
                  <a:gd name="T6" fmla="*/ 40 w 17"/>
                  <a:gd name="T7" fmla="*/ 6 h 12"/>
                  <a:gd name="T8" fmla="*/ 17 w 17"/>
                  <a:gd name="T9" fmla="*/ 0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7" h="12">
                    <a:moveTo>
                      <a:pt x="7" y="0"/>
                    </a:moveTo>
                    <a:cubicBezTo>
                      <a:pt x="5" y="1"/>
                      <a:pt x="2" y="2"/>
                      <a:pt x="0" y="3"/>
                    </a:cubicBezTo>
                    <a:cubicBezTo>
                      <a:pt x="1" y="6"/>
                      <a:pt x="1" y="9"/>
                      <a:pt x="2" y="12"/>
                    </a:cubicBezTo>
                    <a:cubicBezTo>
                      <a:pt x="10" y="8"/>
                      <a:pt x="17" y="4"/>
                      <a:pt x="17" y="2"/>
                    </a:cubicBezTo>
                    <a:cubicBezTo>
                      <a:pt x="13" y="2"/>
                      <a:pt x="10" y="1"/>
                      <a:pt x="7" y="0"/>
                    </a:cubicBezTo>
                  </a:path>
                </a:pathLst>
              </a:custGeom>
              <a:solidFill>
                <a:srgbClr val="8F87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21" name="Freeform 2116">
                <a:extLst>
                  <a:ext uri="{FF2B5EF4-FFF2-40B4-BE49-F238E27FC236}">
                    <a16:creationId xmlns:a16="http://schemas.microsoft.com/office/drawing/2014/main" id="{2741F1BC-80D4-4CB4-95DA-FB1DD2C9CF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6" y="3840"/>
                <a:ext cx="10" cy="9"/>
              </a:xfrm>
              <a:custGeom>
                <a:avLst/>
                <a:gdLst>
                  <a:gd name="T0" fmla="*/ 0 w 8"/>
                  <a:gd name="T1" fmla="*/ 0 h 7"/>
                  <a:gd name="T2" fmla="*/ 1 w 8"/>
                  <a:gd name="T3" fmla="*/ 19 h 7"/>
                  <a:gd name="T4" fmla="*/ 20 w 8"/>
                  <a:gd name="T5" fmla="*/ 10 h 7"/>
                  <a:gd name="T6" fmla="*/ 0 w 8"/>
                  <a:gd name="T7" fmla="*/ 0 h 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" h="7">
                    <a:moveTo>
                      <a:pt x="0" y="0"/>
                    </a:moveTo>
                    <a:cubicBezTo>
                      <a:pt x="0" y="3"/>
                      <a:pt x="1" y="5"/>
                      <a:pt x="1" y="7"/>
                    </a:cubicBezTo>
                    <a:cubicBezTo>
                      <a:pt x="3" y="6"/>
                      <a:pt x="6" y="5"/>
                      <a:pt x="8" y="4"/>
                    </a:cubicBezTo>
                    <a:cubicBezTo>
                      <a:pt x="5" y="3"/>
                      <a:pt x="2" y="2"/>
                      <a:pt x="0" y="0"/>
                    </a:cubicBezTo>
                  </a:path>
                </a:pathLst>
              </a:custGeom>
              <a:solidFill>
                <a:srgbClr val="B9B3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22" name="Freeform 2117">
                <a:extLst>
                  <a:ext uri="{FF2B5EF4-FFF2-40B4-BE49-F238E27FC236}">
                    <a16:creationId xmlns:a16="http://schemas.microsoft.com/office/drawing/2014/main" id="{F0D4C40D-8295-4B5F-8C7E-ED3E916D0D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3" y="3774"/>
                <a:ext cx="18" cy="5"/>
              </a:xfrm>
              <a:custGeom>
                <a:avLst/>
                <a:gdLst>
                  <a:gd name="T0" fmla="*/ 24 w 14"/>
                  <a:gd name="T1" fmla="*/ 0 h 4"/>
                  <a:gd name="T2" fmla="*/ 0 w 14"/>
                  <a:gd name="T3" fmla="*/ 8 h 4"/>
                  <a:gd name="T4" fmla="*/ 0 w 14"/>
                  <a:gd name="T5" fmla="*/ 8 h 4"/>
                  <a:gd name="T6" fmla="*/ 6 w 14"/>
                  <a:gd name="T7" fmla="*/ 8 h 4"/>
                  <a:gd name="T8" fmla="*/ 19 w 14"/>
                  <a:gd name="T9" fmla="*/ 8 h 4"/>
                  <a:gd name="T10" fmla="*/ 31 w 14"/>
                  <a:gd name="T11" fmla="*/ 10 h 4"/>
                  <a:gd name="T12" fmla="*/ 39 w 14"/>
                  <a:gd name="T13" fmla="*/ 10 h 4"/>
                  <a:gd name="T14" fmla="*/ 24 w 14"/>
                  <a:gd name="T15" fmla="*/ 0 h 4"/>
                  <a:gd name="T16" fmla="*/ 24 w 14"/>
                  <a:gd name="T17" fmla="*/ 0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4" h="4">
                    <a:moveTo>
                      <a:pt x="9" y="0"/>
                    </a:moveTo>
                    <a:cubicBezTo>
                      <a:pt x="6" y="1"/>
                      <a:pt x="3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2" y="3"/>
                    </a:cubicBezTo>
                    <a:cubicBezTo>
                      <a:pt x="4" y="3"/>
                      <a:pt x="5" y="3"/>
                      <a:pt x="7" y="3"/>
                    </a:cubicBezTo>
                    <a:cubicBezTo>
                      <a:pt x="9" y="4"/>
                      <a:pt x="11" y="4"/>
                      <a:pt x="12" y="4"/>
                    </a:cubicBezTo>
                    <a:cubicBezTo>
                      <a:pt x="13" y="4"/>
                      <a:pt x="13" y="4"/>
                      <a:pt x="14" y="4"/>
                    </a:cubicBezTo>
                    <a:cubicBezTo>
                      <a:pt x="12" y="3"/>
                      <a:pt x="10" y="2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</a:path>
                </a:pathLst>
              </a:custGeom>
              <a:solidFill>
                <a:srgbClr val="B9B3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23" name="Freeform 2118">
                <a:extLst>
                  <a:ext uri="{FF2B5EF4-FFF2-40B4-BE49-F238E27FC236}">
                    <a16:creationId xmlns:a16="http://schemas.microsoft.com/office/drawing/2014/main" id="{3DADC88E-2F6D-4A4C-9487-211EBCCC94D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019" y="3820"/>
                <a:ext cx="54" cy="53"/>
              </a:xfrm>
              <a:custGeom>
                <a:avLst/>
                <a:gdLst>
                  <a:gd name="T0" fmla="*/ 38 w 43"/>
                  <a:gd name="T1" fmla="*/ 27 h 43"/>
                  <a:gd name="T2" fmla="*/ 13 w 43"/>
                  <a:gd name="T3" fmla="*/ 47 h 43"/>
                  <a:gd name="T4" fmla="*/ 38 w 43"/>
                  <a:gd name="T5" fmla="*/ 51 h 43"/>
                  <a:gd name="T6" fmla="*/ 0 w 43"/>
                  <a:gd name="T7" fmla="*/ 73 h 43"/>
                  <a:gd name="T8" fmla="*/ 8 w 43"/>
                  <a:gd name="T9" fmla="*/ 97 h 43"/>
                  <a:gd name="T10" fmla="*/ 31 w 43"/>
                  <a:gd name="T11" fmla="*/ 96 h 43"/>
                  <a:gd name="T12" fmla="*/ 107 w 43"/>
                  <a:gd name="T13" fmla="*/ 99 h 43"/>
                  <a:gd name="T14" fmla="*/ 38 w 43"/>
                  <a:gd name="T15" fmla="*/ 38 h 43"/>
                  <a:gd name="T16" fmla="*/ 38 w 43"/>
                  <a:gd name="T17" fmla="*/ 27 h 43"/>
                  <a:gd name="T18" fmla="*/ 60 w 43"/>
                  <a:gd name="T19" fmla="*/ 0 h 43"/>
                  <a:gd name="T20" fmla="*/ 51 w 43"/>
                  <a:gd name="T21" fmla="*/ 14 h 43"/>
                  <a:gd name="T22" fmla="*/ 72 w 43"/>
                  <a:gd name="T23" fmla="*/ 0 h 43"/>
                  <a:gd name="T24" fmla="*/ 60 w 43"/>
                  <a:gd name="T25" fmla="*/ 0 h 4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43" h="43">
                    <a:moveTo>
                      <a:pt x="15" y="12"/>
                    </a:moveTo>
                    <a:cubicBezTo>
                      <a:pt x="12" y="15"/>
                      <a:pt x="9" y="18"/>
                      <a:pt x="5" y="20"/>
                    </a:cubicBezTo>
                    <a:cubicBezTo>
                      <a:pt x="8" y="21"/>
                      <a:pt x="11" y="22"/>
                      <a:pt x="15" y="22"/>
                    </a:cubicBezTo>
                    <a:cubicBezTo>
                      <a:pt x="15" y="24"/>
                      <a:pt x="8" y="28"/>
                      <a:pt x="0" y="32"/>
                    </a:cubicBezTo>
                    <a:cubicBezTo>
                      <a:pt x="1" y="35"/>
                      <a:pt x="2" y="39"/>
                      <a:pt x="3" y="42"/>
                    </a:cubicBezTo>
                    <a:cubicBezTo>
                      <a:pt x="7" y="41"/>
                      <a:pt x="10" y="41"/>
                      <a:pt x="13" y="41"/>
                    </a:cubicBezTo>
                    <a:cubicBezTo>
                      <a:pt x="22" y="41"/>
                      <a:pt x="32" y="42"/>
                      <a:pt x="43" y="43"/>
                    </a:cubicBezTo>
                    <a:cubicBezTo>
                      <a:pt x="42" y="33"/>
                      <a:pt x="18" y="26"/>
                      <a:pt x="15" y="16"/>
                    </a:cubicBezTo>
                    <a:cubicBezTo>
                      <a:pt x="15" y="15"/>
                      <a:pt x="15" y="13"/>
                      <a:pt x="15" y="12"/>
                    </a:cubicBezTo>
                    <a:moveTo>
                      <a:pt x="24" y="0"/>
                    </a:moveTo>
                    <a:cubicBezTo>
                      <a:pt x="23" y="2"/>
                      <a:pt x="22" y="4"/>
                      <a:pt x="21" y="6"/>
                    </a:cubicBezTo>
                    <a:cubicBezTo>
                      <a:pt x="23" y="5"/>
                      <a:pt x="26" y="3"/>
                      <a:pt x="29" y="0"/>
                    </a:cubicBezTo>
                    <a:cubicBezTo>
                      <a:pt x="27" y="0"/>
                      <a:pt x="26" y="0"/>
                      <a:pt x="24" y="0"/>
                    </a:cubicBezTo>
                  </a:path>
                </a:pathLst>
              </a:custGeom>
              <a:solidFill>
                <a:srgbClr val="B9B3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24" name="Freeform 2119">
                <a:extLst>
                  <a:ext uri="{FF2B5EF4-FFF2-40B4-BE49-F238E27FC236}">
                    <a16:creationId xmlns:a16="http://schemas.microsoft.com/office/drawing/2014/main" id="{00B2C8CE-5B7C-4A4A-A290-4AF2137BE0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8" y="3816"/>
                <a:ext cx="8" cy="7"/>
              </a:xfrm>
              <a:custGeom>
                <a:avLst/>
                <a:gdLst>
                  <a:gd name="T0" fmla="*/ 7 w 6"/>
                  <a:gd name="T1" fmla="*/ 0 h 5"/>
                  <a:gd name="T2" fmla="*/ 0 w 6"/>
                  <a:gd name="T3" fmla="*/ 20 h 5"/>
                  <a:gd name="T4" fmla="*/ 9 w 6"/>
                  <a:gd name="T5" fmla="*/ 11 h 5"/>
                  <a:gd name="T6" fmla="*/ 20 w 6"/>
                  <a:gd name="T7" fmla="*/ 1 h 5"/>
                  <a:gd name="T8" fmla="*/ 7 w 6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2" y="0"/>
                    </a:moveTo>
                    <a:cubicBezTo>
                      <a:pt x="1" y="2"/>
                      <a:pt x="1" y="3"/>
                      <a:pt x="0" y="5"/>
                    </a:cubicBezTo>
                    <a:cubicBezTo>
                      <a:pt x="1" y="4"/>
                      <a:pt x="2" y="3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5" y="1"/>
                      <a:pt x="3" y="0"/>
                      <a:pt x="2" y="0"/>
                    </a:cubicBezTo>
                  </a:path>
                </a:pathLst>
              </a:custGeom>
              <a:solidFill>
                <a:srgbClr val="B9B3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25" name="Freeform 2120">
                <a:extLst>
                  <a:ext uri="{FF2B5EF4-FFF2-40B4-BE49-F238E27FC236}">
                    <a16:creationId xmlns:a16="http://schemas.microsoft.com/office/drawing/2014/main" id="{FB04A3DB-C0B1-4BAE-B452-168795D96E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5" y="3818"/>
                <a:ext cx="34" cy="27"/>
              </a:xfrm>
              <a:custGeom>
                <a:avLst/>
                <a:gdLst>
                  <a:gd name="T0" fmla="*/ 19 w 28"/>
                  <a:gd name="T1" fmla="*/ 0 h 22"/>
                  <a:gd name="T2" fmla="*/ 13 w 28"/>
                  <a:gd name="T3" fmla="*/ 2 h 22"/>
                  <a:gd name="T4" fmla="*/ 7 w 28"/>
                  <a:gd name="T5" fmla="*/ 9 h 22"/>
                  <a:gd name="T6" fmla="*/ 0 w 28"/>
                  <a:gd name="T7" fmla="*/ 17 h 22"/>
                  <a:gd name="T8" fmla="*/ 1 w 28"/>
                  <a:gd name="T9" fmla="*/ 41 h 22"/>
                  <a:gd name="T10" fmla="*/ 19 w 28"/>
                  <a:gd name="T11" fmla="*/ 50 h 22"/>
                  <a:gd name="T12" fmla="*/ 41 w 28"/>
                  <a:gd name="T13" fmla="*/ 32 h 22"/>
                  <a:gd name="T14" fmla="*/ 53 w 28"/>
                  <a:gd name="T15" fmla="*/ 18 h 22"/>
                  <a:gd name="T16" fmla="*/ 61 w 28"/>
                  <a:gd name="T17" fmla="*/ 2 h 22"/>
                  <a:gd name="T18" fmla="*/ 44 w 28"/>
                  <a:gd name="T19" fmla="*/ 1 h 22"/>
                  <a:gd name="T20" fmla="*/ 19 w 28"/>
                  <a:gd name="T21" fmla="*/ 0 h 2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8" h="22">
                    <a:moveTo>
                      <a:pt x="9" y="0"/>
                    </a:moveTo>
                    <a:cubicBezTo>
                      <a:pt x="8" y="0"/>
                      <a:pt x="7" y="1"/>
                      <a:pt x="6" y="2"/>
                    </a:cubicBezTo>
                    <a:cubicBezTo>
                      <a:pt x="5" y="2"/>
                      <a:pt x="4" y="3"/>
                      <a:pt x="3" y="4"/>
                    </a:cubicBezTo>
                    <a:cubicBezTo>
                      <a:pt x="2" y="5"/>
                      <a:pt x="1" y="6"/>
                      <a:pt x="0" y="7"/>
                    </a:cubicBezTo>
                    <a:cubicBezTo>
                      <a:pt x="0" y="11"/>
                      <a:pt x="0" y="15"/>
                      <a:pt x="1" y="18"/>
                    </a:cubicBezTo>
                    <a:cubicBezTo>
                      <a:pt x="3" y="20"/>
                      <a:pt x="6" y="21"/>
                      <a:pt x="9" y="22"/>
                    </a:cubicBezTo>
                    <a:cubicBezTo>
                      <a:pt x="13" y="20"/>
                      <a:pt x="16" y="17"/>
                      <a:pt x="19" y="14"/>
                    </a:cubicBezTo>
                    <a:cubicBezTo>
                      <a:pt x="20" y="12"/>
                      <a:pt x="22" y="10"/>
                      <a:pt x="25" y="8"/>
                    </a:cubicBezTo>
                    <a:cubicBezTo>
                      <a:pt x="26" y="6"/>
                      <a:pt x="27" y="4"/>
                      <a:pt x="28" y="2"/>
                    </a:cubicBezTo>
                    <a:cubicBezTo>
                      <a:pt x="26" y="2"/>
                      <a:pt x="24" y="1"/>
                      <a:pt x="21" y="1"/>
                    </a:cubicBezTo>
                    <a:cubicBezTo>
                      <a:pt x="16" y="0"/>
                      <a:pt x="13" y="0"/>
                      <a:pt x="9" y="0"/>
                    </a:cubicBezTo>
                  </a:path>
                </a:pathLst>
              </a:custGeom>
              <a:solidFill>
                <a:srgbClr val="D4D0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26" name="Freeform 2121">
                <a:extLst>
                  <a:ext uri="{FF2B5EF4-FFF2-40B4-BE49-F238E27FC236}">
                    <a16:creationId xmlns:a16="http://schemas.microsoft.com/office/drawing/2014/main" id="{9F2F2798-1F52-42CE-929E-DA13C44E6A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41" y="3871"/>
                <a:ext cx="116" cy="48"/>
              </a:xfrm>
              <a:custGeom>
                <a:avLst/>
                <a:gdLst>
                  <a:gd name="T0" fmla="*/ 151 w 94"/>
                  <a:gd name="T1" fmla="*/ 0 h 39"/>
                  <a:gd name="T2" fmla="*/ 17 w 94"/>
                  <a:gd name="T3" fmla="*/ 50 h 39"/>
                  <a:gd name="T4" fmla="*/ 14 w 94"/>
                  <a:gd name="T5" fmla="*/ 48 h 39"/>
                  <a:gd name="T6" fmla="*/ 0 w 94"/>
                  <a:gd name="T7" fmla="*/ 48 h 39"/>
                  <a:gd name="T8" fmla="*/ 83 w 94"/>
                  <a:gd name="T9" fmla="*/ 90 h 39"/>
                  <a:gd name="T10" fmla="*/ 126 w 94"/>
                  <a:gd name="T11" fmla="*/ 76 h 39"/>
                  <a:gd name="T12" fmla="*/ 158 w 94"/>
                  <a:gd name="T13" fmla="*/ 66 h 39"/>
                  <a:gd name="T14" fmla="*/ 158 w 94"/>
                  <a:gd name="T15" fmla="*/ 50 h 39"/>
                  <a:gd name="T16" fmla="*/ 201 w 94"/>
                  <a:gd name="T17" fmla="*/ 33 h 39"/>
                  <a:gd name="T18" fmla="*/ 210 w 94"/>
                  <a:gd name="T19" fmla="*/ 38 h 39"/>
                  <a:gd name="T20" fmla="*/ 151 w 94"/>
                  <a:gd name="T21" fmla="*/ 0 h 3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94" h="39">
                    <a:moveTo>
                      <a:pt x="65" y="0"/>
                    </a:moveTo>
                    <a:cubicBezTo>
                      <a:pt x="59" y="14"/>
                      <a:pt x="24" y="14"/>
                      <a:pt x="7" y="22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5" y="21"/>
                      <a:pt x="2" y="21"/>
                      <a:pt x="0" y="21"/>
                    </a:cubicBezTo>
                    <a:cubicBezTo>
                      <a:pt x="8" y="29"/>
                      <a:pt x="20" y="35"/>
                      <a:pt x="36" y="39"/>
                    </a:cubicBezTo>
                    <a:cubicBezTo>
                      <a:pt x="43" y="37"/>
                      <a:pt x="50" y="35"/>
                      <a:pt x="54" y="33"/>
                    </a:cubicBezTo>
                    <a:cubicBezTo>
                      <a:pt x="58" y="32"/>
                      <a:pt x="66" y="31"/>
                      <a:pt x="68" y="29"/>
                    </a:cubicBezTo>
                    <a:cubicBezTo>
                      <a:pt x="71" y="27"/>
                      <a:pt x="67" y="23"/>
                      <a:pt x="68" y="22"/>
                    </a:cubicBezTo>
                    <a:cubicBezTo>
                      <a:pt x="74" y="18"/>
                      <a:pt x="78" y="15"/>
                      <a:pt x="87" y="15"/>
                    </a:cubicBezTo>
                    <a:cubicBezTo>
                      <a:pt x="88" y="15"/>
                      <a:pt x="89" y="15"/>
                      <a:pt x="91" y="16"/>
                    </a:cubicBezTo>
                    <a:cubicBezTo>
                      <a:pt x="94" y="9"/>
                      <a:pt x="75" y="2"/>
                      <a:pt x="65" y="0"/>
                    </a:cubicBezTo>
                  </a:path>
                </a:pathLst>
              </a:custGeom>
              <a:solidFill>
                <a:srgbClr val="C2BD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27" name="Freeform 2122">
                <a:extLst>
                  <a:ext uri="{FF2B5EF4-FFF2-40B4-BE49-F238E27FC236}">
                    <a16:creationId xmlns:a16="http://schemas.microsoft.com/office/drawing/2014/main" id="{92F5605E-3362-4205-B6C2-F94C4FE888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42" y="3844"/>
                <a:ext cx="26" cy="2"/>
              </a:xfrm>
              <a:custGeom>
                <a:avLst/>
                <a:gdLst>
                  <a:gd name="T0" fmla="*/ 0 w 21"/>
                  <a:gd name="T1" fmla="*/ 0 h 2"/>
                  <a:gd name="T2" fmla="*/ 17 w 21"/>
                  <a:gd name="T3" fmla="*/ 2 h 2"/>
                  <a:gd name="T4" fmla="*/ 32 w 21"/>
                  <a:gd name="T5" fmla="*/ 2 h 2"/>
                  <a:gd name="T6" fmla="*/ 50 w 21"/>
                  <a:gd name="T7" fmla="*/ 2 h 2"/>
                  <a:gd name="T8" fmla="*/ 47 w 21"/>
                  <a:gd name="T9" fmla="*/ 1 h 2"/>
                  <a:gd name="T10" fmla="*/ 37 w 21"/>
                  <a:gd name="T11" fmla="*/ 1 h 2"/>
                  <a:gd name="T12" fmla="*/ 0 w 21"/>
                  <a:gd name="T13" fmla="*/ 0 h 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1" h="2">
                    <a:moveTo>
                      <a:pt x="0" y="0"/>
                    </a:moveTo>
                    <a:cubicBezTo>
                      <a:pt x="2" y="1"/>
                      <a:pt x="5" y="1"/>
                      <a:pt x="7" y="2"/>
                    </a:cubicBezTo>
                    <a:cubicBezTo>
                      <a:pt x="9" y="2"/>
                      <a:pt x="12" y="2"/>
                      <a:pt x="14" y="2"/>
                    </a:cubicBezTo>
                    <a:cubicBezTo>
                      <a:pt x="16" y="2"/>
                      <a:pt x="19" y="2"/>
                      <a:pt x="21" y="2"/>
                    </a:cubicBezTo>
                    <a:cubicBezTo>
                      <a:pt x="21" y="2"/>
                      <a:pt x="21" y="1"/>
                      <a:pt x="20" y="1"/>
                    </a:cubicBezTo>
                    <a:cubicBezTo>
                      <a:pt x="19" y="1"/>
                      <a:pt x="17" y="1"/>
                      <a:pt x="15" y="1"/>
                    </a:cubicBezTo>
                    <a:cubicBezTo>
                      <a:pt x="11" y="1"/>
                      <a:pt x="5" y="1"/>
                      <a:pt x="0" y="0"/>
                    </a:cubicBezTo>
                  </a:path>
                </a:pathLst>
              </a:custGeom>
              <a:solidFill>
                <a:srgbClr val="685F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28" name="Freeform 2123">
                <a:extLst>
                  <a:ext uri="{FF2B5EF4-FFF2-40B4-BE49-F238E27FC236}">
                    <a16:creationId xmlns:a16="http://schemas.microsoft.com/office/drawing/2014/main" id="{B27284B4-AC83-4848-BCE7-D454EAED13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0" y="3836"/>
                <a:ext cx="37" cy="9"/>
              </a:xfrm>
              <a:custGeom>
                <a:avLst/>
                <a:gdLst>
                  <a:gd name="T0" fmla="*/ 0 w 30"/>
                  <a:gd name="T1" fmla="*/ 0 h 7"/>
                  <a:gd name="T2" fmla="*/ 9 w 30"/>
                  <a:gd name="T3" fmla="*/ 8 h 7"/>
                  <a:gd name="T4" fmla="*/ 23 w 30"/>
                  <a:gd name="T5" fmla="*/ 17 h 7"/>
                  <a:gd name="T6" fmla="*/ 58 w 30"/>
                  <a:gd name="T7" fmla="*/ 19 h 7"/>
                  <a:gd name="T8" fmla="*/ 70 w 30"/>
                  <a:gd name="T9" fmla="*/ 19 h 7"/>
                  <a:gd name="T10" fmla="*/ 67 w 30"/>
                  <a:gd name="T11" fmla="*/ 17 h 7"/>
                  <a:gd name="T12" fmla="*/ 53 w 30"/>
                  <a:gd name="T13" fmla="*/ 17 h 7"/>
                  <a:gd name="T14" fmla="*/ 11 w 30"/>
                  <a:gd name="T15" fmla="*/ 6 h 7"/>
                  <a:gd name="T16" fmla="*/ 1 w 30"/>
                  <a:gd name="T17" fmla="*/ 0 h 7"/>
                  <a:gd name="T18" fmla="*/ 0 w 30"/>
                  <a:gd name="T19" fmla="*/ 0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30" h="7">
                    <a:moveTo>
                      <a:pt x="0" y="0"/>
                    </a:moveTo>
                    <a:cubicBezTo>
                      <a:pt x="1" y="1"/>
                      <a:pt x="2" y="2"/>
                      <a:pt x="4" y="3"/>
                    </a:cubicBezTo>
                    <a:cubicBezTo>
                      <a:pt x="5" y="4"/>
                      <a:pt x="8" y="5"/>
                      <a:pt x="10" y="6"/>
                    </a:cubicBezTo>
                    <a:cubicBezTo>
                      <a:pt x="15" y="7"/>
                      <a:pt x="21" y="7"/>
                      <a:pt x="25" y="7"/>
                    </a:cubicBezTo>
                    <a:cubicBezTo>
                      <a:pt x="27" y="7"/>
                      <a:pt x="29" y="7"/>
                      <a:pt x="30" y="7"/>
                    </a:cubicBezTo>
                    <a:cubicBezTo>
                      <a:pt x="30" y="7"/>
                      <a:pt x="30" y="6"/>
                      <a:pt x="29" y="6"/>
                    </a:cubicBezTo>
                    <a:cubicBezTo>
                      <a:pt x="27" y="6"/>
                      <a:pt x="25" y="6"/>
                      <a:pt x="23" y="6"/>
                    </a:cubicBezTo>
                    <a:cubicBezTo>
                      <a:pt x="17" y="6"/>
                      <a:pt x="11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</a:path>
                </a:pathLst>
              </a:custGeom>
              <a:solidFill>
                <a:srgbClr val="8F87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29" name="Freeform 2124">
                <a:extLst>
                  <a:ext uri="{FF2B5EF4-FFF2-40B4-BE49-F238E27FC236}">
                    <a16:creationId xmlns:a16="http://schemas.microsoft.com/office/drawing/2014/main" id="{2522A5DC-E818-46AB-B003-7FB0F8DF9E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1" y="3846"/>
                <a:ext cx="21" cy="4"/>
              </a:xfrm>
              <a:custGeom>
                <a:avLst/>
                <a:gdLst>
                  <a:gd name="T0" fmla="*/ 32 w 17"/>
                  <a:gd name="T1" fmla="*/ 0 h 3"/>
                  <a:gd name="T2" fmla="*/ 17 w 17"/>
                  <a:gd name="T3" fmla="*/ 0 h 3"/>
                  <a:gd name="T4" fmla="*/ 0 w 17"/>
                  <a:gd name="T5" fmla="*/ 0 h 3"/>
                  <a:gd name="T6" fmla="*/ 1 w 17"/>
                  <a:gd name="T7" fmla="*/ 0 h 3"/>
                  <a:gd name="T8" fmla="*/ 38 w 17"/>
                  <a:gd name="T9" fmla="*/ 9 h 3"/>
                  <a:gd name="T10" fmla="*/ 40 w 17"/>
                  <a:gd name="T11" fmla="*/ 9 h 3"/>
                  <a:gd name="T12" fmla="*/ 32 w 17"/>
                  <a:gd name="T13" fmla="*/ 0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7" h="3">
                    <a:moveTo>
                      <a:pt x="14" y="0"/>
                    </a:moveTo>
                    <a:cubicBezTo>
                      <a:pt x="12" y="0"/>
                      <a:pt x="9" y="0"/>
                      <a:pt x="7" y="0"/>
                    </a:cubicBezTo>
                    <a:cubicBezTo>
                      <a:pt x="5" y="0"/>
                      <a:pt x="2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6" y="1"/>
                      <a:pt x="12" y="2"/>
                      <a:pt x="16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6" y="2"/>
                      <a:pt x="15" y="1"/>
                      <a:pt x="14" y="0"/>
                    </a:cubicBezTo>
                  </a:path>
                </a:pathLst>
              </a:custGeom>
              <a:solidFill>
                <a:srgbClr val="9D96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30" name="Freeform 2125">
                <a:extLst>
                  <a:ext uri="{FF2B5EF4-FFF2-40B4-BE49-F238E27FC236}">
                    <a16:creationId xmlns:a16="http://schemas.microsoft.com/office/drawing/2014/main" id="{BEB2B6F3-E2A4-4487-8B23-2728D47D6C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1" y="3836"/>
                <a:ext cx="34" cy="8"/>
              </a:xfrm>
              <a:custGeom>
                <a:avLst/>
                <a:gdLst>
                  <a:gd name="T0" fmla="*/ 0 w 28"/>
                  <a:gd name="T1" fmla="*/ 0 h 6"/>
                  <a:gd name="T2" fmla="*/ 9 w 28"/>
                  <a:gd name="T3" fmla="*/ 7 h 6"/>
                  <a:gd name="T4" fmla="*/ 49 w 28"/>
                  <a:gd name="T5" fmla="*/ 20 h 6"/>
                  <a:gd name="T6" fmla="*/ 61 w 28"/>
                  <a:gd name="T7" fmla="*/ 20 h 6"/>
                  <a:gd name="T8" fmla="*/ 59 w 28"/>
                  <a:gd name="T9" fmla="*/ 12 h 6"/>
                  <a:gd name="T10" fmla="*/ 0 w 28"/>
                  <a:gd name="T11" fmla="*/ 0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8" h="6">
                    <a:moveTo>
                      <a:pt x="0" y="0"/>
                    </a:moveTo>
                    <a:cubicBezTo>
                      <a:pt x="1" y="1"/>
                      <a:pt x="2" y="1"/>
                      <a:pt x="4" y="2"/>
                    </a:cubicBezTo>
                    <a:cubicBezTo>
                      <a:pt x="10" y="5"/>
                      <a:pt x="16" y="6"/>
                      <a:pt x="22" y="6"/>
                    </a:cubicBezTo>
                    <a:cubicBezTo>
                      <a:pt x="24" y="6"/>
                      <a:pt x="26" y="6"/>
                      <a:pt x="28" y="6"/>
                    </a:cubicBezTo>
                    <a:cubicBezTo>
                      <a:pt x="28" y="5"/>
                      <a:pt x="27" y="5"/>
                      <a:pt x="27" y="4"/>
                    </a:cubicBezTo>
                    <a:cubicBezTo>
                      <a:pt x="18" y="4"/>
                      <a:pt x="9" y="2"/>
                      <a:pt x="0" y="0"/>
                    </a:cubicBezTo>
                  </a:path>
                </a:pathLst>
              </a:custGeom>
              <a:solidFill>
                <a:srgbClr val="B9B3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31" name="Freeform 2126">
                <a:extLst>
                  <a:ext uri="{FF2B5EF4-FFF2-40B4-BE49-F238E27FC236}">
                    <a16:creationId xmlns:a16="http://schemas.microsoft.com/office/drawing/2014/main" id="{BF980849-C910-449F-867F-06C6082039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58" y="3787"/>
                <a:ext cx="50" cy="33"/>
              </a:xfrm>
              <a:custGeom>
                <a:avLst/>
                <a:gdLst>
                  <a:gd name="T0" fmla="*/ 90 w 41"/>
                  <a:gd name="T1" fmla="*/ 0 h 27"/>
                  <a:gd name="T2" fmla="*/ 55 w 41"/>
                  <a:gd name="T3" fmla="*/ 7 h 27"/>
                  <a:gd name="T4" fmla="*/ 18 w 41"/>
                  <a:gd name="T5" fmla="*/ 27 h 27"/>
                  <a:gd name="T6" fmla="*/ 0 w 41"/>
                  <a:gd name="T7" fmla="*/ 53 h 27"/>
                  <a:gd name="T8" fmla="*/ 9 w 41"/>
                  <a:gd name="T9" fmla="*/ 60 h 27"/>
                  <a:gd name="T10" fmla="*/ 43 w 41"/>
                  <a:gd name="T11" fmla="*/ 33 h 27"/>
                  <a:gd name="T12" fmla="*/ 90 w 41"/>
                  <a:gd name="T13" fmla="*/ 0 h 2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1" h="27">
                    <a:moveTo>
                      <a:pt x="41" y="0"/>
                    </a:moveTo>
                    <a:cubicBezTo>
                      <a:pt x="36" y="0"/>
                      <a:pt x="30" y="1"/>
                      <a:pt x="25" y="3"/>
                    </a:cubicBezTo>
                    <a:cubicBezTo>
                      <a:pt x="18" y="6"/>
                      <a:pt x="11" y="10"/>
                      <a:pt x="8" y="12"/>
                    </a:cubicBezTo>
                    <a:cubicBezTo>
                      <a:pt x="5" y="14"/>
                      <a:pt x="3" y="20"/>
                      <a:pt x="0" y="24"/>
                    </a:cubicBezTo>
                    <a:cubicBezTo>
                      <a:pt x="2" y="25"/>
                      <a:pt x="3" y="26"/>
                      <a:pt x="4" y="27"/>
                    </a:cubicBezTo>
                    <a:cubicBezTo>
                      <a:pt x="11" y="26"/>
                      <a:pt x="12" y="23"/>
                      <a:pt x="20" y="15"/>
                    </a:cubicBezTo>
                    <a:cubicBezTo>
                      <a:pt x="25" y="10"/>
                      <a:pt x="33" y="5"/>
                      <a:pt x="41" y="0"/>
                    </a:cubicBezTo>
                  </a:path>
                </a:pathLst>
              </a:custGeom>
              <a:solidFill>
                <a:srgbClr val="8F87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32" name="Freeform 2127">
                <a:extLst>
                  <a:ext uri="{FF2B5EF4-FFF2-40B4-BE49-F238E27FC236}">
                    <a16:creationId xmlns:a16="http://schemas.microsoft.com/office/drawing/2014/main" id="{4F9A5033-D509-4BDB-A913-4B3E31710E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9" y="3778"/>
                <a:ext cx="34" cy="12"/>
              </a:xfrm>
              <a:custGeom>
                <a:avLst/>
                <a:gdLst>
                  <a:gd name="T0" fmla="*/ 61 w 28"/>
                  <a:gd name="T1" fmla="*/ 0 h 10"/>
                  <a:gd name="T2" fmla="*/ 44 w 28"/>
                  <a:gd name="T3" fmla="*/ 1 h 10"/>
                  <a:gd name="T4" fmla="*/ 0 w 28"/>
                  <a:gd name="T5" fmla="*/ 20 h 10"/>
                  <a:gd name="T6" fmla="*/ 34 w 28"/>
                  <a:gd name="T7" fmla="*/ 14 h 10"/>
                  <a:gd name="T8" fmla="*/ 61 w 28"/>
                  <a:gd name="T9" fmla="*/ 0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8" h="10">
                    <a:moveTo>
                      <a:pt x="28" y="0"/>
                    </a:moveTo>
                    <a:cubicBezTo>
                      <a:pt x="25" y="0"/>
                      <a:pt x="23" y="1"/>
                      <a:pt x="21" y="1"/>
                    </a:cubicBezTo>
                    <a:cubicBezTo>
                      <a:pt x="17" y="2"/>
                      <a:pt x="8" y="6"/>
                      <a:pt x="0" y="10"/>
                    </a:cubicBezTo>
                    <a:cubicBezTo>
                      <a:pt x="5" y="8"/>
                      <a:pt x="11" y="7"/>
                      <a:pt x="16" y="7"/>
                    </a:cubicBezTo>
                    <a:cubicBezTo>
                      <a:pt x="20" y="4"/>
                      <a:pt x="24" y="2"/>
                      <a:pt x="28" y="0"/>
                    </a:cubicBezTo>
                  </a:path>
                </a:pathLst>
              </a:custGeom>
              <a:solidFill>
                <a:srgbClr val="B9B3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33" name="Freeform 2128">
                <a:extLst>
                  <a:ext uri="{FF2B5EF4-FFF2-40B4-BE49-F238E27FC236}">
                    <a16:creationId xmlns:a16="http://schemas.microsoft.com/office/drawing/2014/main" id="{3D32CF97-F465-4D1F-8929-F00B2A4A5E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55" y="3816"/>
                <a:ext cx="8" cy="4"/>
              </a:xfrm>
              <a:custGeom>
                <a:avLst/>
                <a:gdLst>
                  <a:gd name="T0" fmla="*/ 7 w 6"/>
                  <a:gd name="T1" fmla="*/ 0 h 3"/>
                  <a:gd name="T2" fmla="*/ 0 w 6"/>
                  <a:gd name="T3" fmla="*/ 9 h 3"/>
                  <a:gd name="T4" fmla="*/ 0 w 6"/>
                  <a:gd name="T5" fmla="*/ 9 h 3"/>
                  <a:gd name="T6" fmla="*/ 9 w 6"/>
                  <a:gd name="T7" fmla="*/ 9 h 3"/>
                  <a:gd name="T8" fmla="*/ 20 w 6"/>
                  <a:gd name="T9" fmla="*/ 9 h 3"/>
                  <a:gd name="T10" fmla="*/ 7 w 6"/>
                  <a:gd name="T11" fmla="*/ 0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" h="3">
                    <a:moveTo>
                      <a:pt x="2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2" y="3"/>
                      <a:pt x="3" y="3"/>
                    </a:cubicBezTo>
                    <a:cubicBezTo>
                      <a:pt x="4" y="3"/>
                      <a:pt x="5" y="3"/>
                      <a:pt x="6" y="3"/>
                    </a:cubicBezTo>
                    <a:cubicBezTo>
                      <a:pt x="5" y="2"/>
                      <a:pt x="4" y="1"/>
                      <a:pt x="2" y="0"/>
                    </a:cubicBezTo>
                  </a:path>
                </a:pathLst>
              </a:custGeom>
              <a:solidFill>
                <a:srgbClr val="B9B3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34" name="Freeform 2129">
                <a:extLst>
                  <a:ext uri="{FF2B5EF4-FFF2-40B4-BE49-F238E27FC236}">
                    <a16:creationId xmlns:a16="http://schemas.microsoft.com/office/drawing/2014/main" id="{6E7F7DFE-2183-43A2-9EF6-57A634D40A6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012" y="3786"/>
                <a:ext cx="22" cy="30"/>
              </a:xfrm>
              <a:custGeom>
                <a:avLst/>
                <a:gdLst>
                  <a:gd name="T0" fmla="*/ 18 w 18"/>
                  <a:gd name="T1" fmla="*/ 37 h 25"/>
                  <a:gd name="T2" fmla="*/ 18 w 18"/>
                  <a:gd name="T3" fmla="*/ 37 h 25"/>
                  <a:gd name="T4" fmla="*/ 0 w 18"/>
                  <a:gd name="T5" fmla="*/ 44 h 25"/>
                  <a:gd name="T6" fmla="*/ 1 w 18"/>
                  <a:gd name="T7" fmla="*/ 49 h 25"/>
                  <a:gd name="T8" fmla="*/ 1 w 18"/>
                  <a:gd name="T9" fmla="*/ 49 h 25"/>
                  <a:gd name="T10" fmla="*/ 16 w 18"/>
                  <a:gd name="T11" fmla="*/ 52 h 25"/>
                  <a:gd name="T12" fmla="*/ 18 w 18"/>
                  <a:gd name="T13" fmla="*/ 37 h 25"/>
                  <a:gd name="T14" fmla="*/ 40 w 18"/>
                  <a:gd name="T15" fmla="*/ 0 h 25"/>
                  <a:gd name="T16" fmla="*/ 13 w 18"/>
                  <a:gd name="T17" fmla="*/ 0 h 25"/>
                  <a:gd name="T18" fmla="*/ 0 w 18"/>
                  <a:gd name="T19" fmla="*/ 41 h 25"/>
                  <a:gd name="T20" fmla="*/ 40 w 18"/>
                  <a:gd name="T21" fmla="*/ 0 h 2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8" h="25">
                    <a:moveTo>
                      <a:pt x="8" y="18"/>
                    </a:moveTo>
                    <a:cubicBezTo>
                      <a:pt x="8" y="18"/>
                      <a:pt x="8" y="18"/>
                      <a:pt x="8" y="18"/>
                    </a:cubicBezTo>
                    <a:cubicBezTo>
                      <a:pt x="5" y="19"/>
                      <a:pt x="3" y="20"/>
                      <a:pt x="0" y="22"/>
                    </a:cubicBezTo>
                    <a:cubicBezTo>
                      <a:pt x="0" y="22"/>
                      <a:pt x="0" y="22"/>
                      <a:pt x="1" y="23"/>
                    </a:cubicBezTo>
                    <a:cubicBezTo>
                      <a:pt x="1" y="23"/>
                      <a:pt x="1" y="23"/>
                      <a:pt x="1" y="23"/>
                    </a:cubicBezTo>
                    <a:cubicBezTo>
                      <a:pt x="3" y="24"/>
                      <a:pt x="5" y="25"/>
                      <a:pt x="7" y="25"/>
                    </a:cubicBezTo>
                    <a:cubicBezTo>
                      <a:pt x="7" y="23"/>
                      <a:pt x="7" y="21"/>
                      <a:pt x="8" y="18"/>
                    </a:cubicBezTo>
                    <a:moveTo>
                      <a:pt x="18" y="0"/>
                    </a:moveTo>
                    <a:cubicBezTo>
                      <a:pt x="14" y="0"/>
                      <a:pt x="10" y="0"/>
                      <a:pt x="6" y="0"/>
                    </a:cubicBezTo>
                    <a:cubicBezTo>
                      <a:pt x="2" y="6"/>
                      <a:pt x="0" y="13"/>
                      <a:pt x="0" y="19"/>
                    </a:cubicBezTo>
                    <a:cubicBezTo>
                      <a:pt x="7" y="13"/>
                      <a:pt x="9" y="5"/>
                      <a:pt x="18" y="0"/>
                    </a:cubicBezTo>
                  </a:path>
                </a:pathLst>
              </a:custGeom>
              <a:solidFill>
                <a:srgbClr val="B9B3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35" name="Freeform 2130">
                <a:extLst>
                  <a:ext uri="{FF2B5EF4-FFF2-40B4-BE49-F238E27FC236}">
                    <a16:creationId xmlns:a16="http://schemas.microsoft.com/office/drawing/2014/main" id="{3FBC6C96-7C6D-4CDA-B278-7752413436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4" y="3756"/>
                <a:ext cx="8" cy="1"/>
              </a:xfrm>
              <a:custGeom>
                <a:avLst/>
                <a:gdLst>
                  <a:gd name="T0" fmla="*/ 1 w 6"/>
                  <a:gd name="T1" fmla="*/ 0 h 1"/>
                  <a:gd name="T2" fmla="*/ 0 w 6"/>
                  <a:gd name="T3" fmla="*/ 1 h 1"/>
                  <a:gd name="T4" fmla="*/ 20 w 6"/>
                  <a:gd name="T5" fmla="*/ 1 h 1"/>
                  <a:gd name="T6" fmla="*/ 1 w 6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" h="1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2" y="1"/>
                      <a:pt x="4" y="1"/>
                      <a:pt x="6" y="1"/>
                    </a:cubicBezTo>
                    <a:cubicBezTo>
                      <a:pt x="4" y="0"/>
                      <a:pt x="3" y="0"/>
                      <a:pt x="1" y="0"/>
                    </a:cubicBezTo>
                  </a:path>
                </a:pathLst>
              </a:custGeom>
              <a:solidFill>
                <a:srgbClr val="D4D0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36" name="Freeform 2131">
                <a:extLst>
                  <a:ext uri="{FF2B5EF4-FFF2-40B4-BE49-F238E27FC236}">
                    <a16:creationId xmlns:a16="http://schemas.microsoft.com/office/drawing/2014/main" id="{35FDA12D-DECA-4FFA-844B-F18B48EB1C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53" y="3783"/>
                <a:ext cx="1" cy="3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8 h 2"/>
                  <a:gd name="T4" fmla="*/ 0 w 1"/>
                  <a:gd name="T5" fmla="*/ 12 h 2"/>
                  <a:gd name="T6" fmla="*/ 1 w 1"/>
                  <a:gd name="T7" fmla="*/ 12 h 2"/>
                  <a:gd name="T8" fmla="*/ 1 w 1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0"/>
                    </a:cubicBezTo>
                  </a:path>
                </a:pathLst>
              </a:custGeom>
              <a:solidFill>
                <a:srgbClr val="B9B3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37" name="Freeform 2132">
                <a:extLst>
                  <a:ext uri="{FF2B5EF4-FFF2-40B4-BE49-F238E27FC236}">
                    <a16:creationId xmlns:a16="http://schemas.microsoft.com/office/drawing/2014/main" id="{4F31FF5D-C148-4A02-A638-412C168D8A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54" y="3764"/>
                <a:ext cx="42" cy="22"/>
              </a:xfrm>
              <a:custGeom>
                <a:avLst/>
                <a:gdLst>
                  <a:gd name="T0" fmla="*/ 79 w 34"/>
                  <a:gd name="T1" fmla="*/ 0 h 17"/>
                  <a:gd name="T2" fmla="*/ 38 w 34"/>
                  <a:gd name="T3" fmla="*/ 13 h 17"/>
                  <a:gd name="T4" fmla="*/ 0 w 34"/>
                  <a:gd name="T5" fmla="*/ 41 h 17"/>
                  <a:gd name="T6" fmla="*/ 0 w 34"/>
                  <a:gd name="T7" fmla="*/ 47 h 17"/>
                  <a:gd name="T8" fmla="*/ 23 w 34"/>
                  <a:gd name="T9" fmla="*/ 35 h 17"/>
                  <a:gd name="T10" fmla="*/ 79 w 34"/>
                  <a:gd name="T11" fmla="*/ 0 h 1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4" h="17">
                    <a:moveTo>
                      <a:pt x="34" y="0"/>
                    </a:moveTo>
                    <a:cubicBezTo>
                      <a:pt x="27" y="0"/>
                      <a:pt x="23" y="0"/>
                      <a:pt x="16" y="5"/>
                    </a:cubicBezTo>
                    <a:cubicBezTo>
                      <a:pt x="9" y="10"/>
                      <a:pt x="12" y="14"/>
                      <a:pt x="0" y="15"/>
                    </a:cubicBezTo>
                    <a:cubicBezTo>
                      <a:pt x="0" y="16"/>
                      <a:pt x="0" y="16"/>
                      <a:pt x="0" y="17"/>
                    </a:cubicBezTo>
                    <a:cubicBezTo>
                      <a:pt x="3" y="15"/>
                      <a:pt x="7" y="14"/>
                      <a:pt x="10" y="12"/>
                    </a:cubicBezTo>
                    <a:cubicBezTo>
                      <a:pt x="17" y="9"/>
                      <a:pt x="26" y="4"/>
                      <a:pt x="34" y="0"/>
                    </a:cubicBezTo>
                  </a:path>
                </a:pathLst>
              </a:custGeom>
              <a:solidFill>
                <a:srgbClr val="D4D0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38" name="Freeform 2133">
                <a:extLst>
                  <a:ext uri="{FF2B5EF4-FFF2-40B4-BE49-F238E27FC236}">
                    <a16:creationId xmlns:a16="http://schemas.microsoft.com/office/drawing/2014/main" id="{E6A14A6B-BC47-4683-891E-CDD700A36D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2" y="3784"/>
                <a:ext cx="41" cy="29"/>
              </a:xfrm>
              <a:custGeom>
                <a:avLst/>
                <a:gdLst>
                  <a:gd name="T0" fmla="*/ 78 w 33"/>
                  <a:gd name="T1" fmla="*/ 0 h 23"/>
                  <a:gd name="T2" fmla="*/ 77 w 33"/>
                  <a:gd name="T3" fmla="*/ 0 h 23"/>
                  <a:gd name="T4" fmla="*/ 42 w 33"/>
                  <a:gd name="T5" fmla="*/ 1 h 23"/>
                  <a:gd name="T6" fmla="*/ 0 w 33"/>
                  <a:gd name="T7" fmla="*/ 50 h 23"/>
                  <a:gd name="T8" fmla="*/ 0 w 33"/>
                  <a:gd name="T9" fmla="*/ 59 h 23"/>
                  <a:gd name="T10" fmla="*/ 19 w 33"/>
                  <a:gd name="T11" fmla="*/ 48 h 23"/>
                  <a:gd name="T12" fmla="*/ 19 w 33"/>
                  <a:gd name="T13" fmla="*/ 48 h 23"/>
                  <a:gd name="T14" fmla="*/ 21 w 33"/>
                  <a:gd name="T15" fmla="*/ 47 h 23"/>
                  <a:gd name="T16" fmla="*/ 78 w 33"/>
                  <a:gd name="T17" fmla="*/ 1 h 23"/>
                  <a:gd name="T18" fmla="*/ 78 w 33"/>
                  <a:gd name="T19" fmla="*/ 0 h 23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33" h="23">
                    <a:moveTo>
                      <a:pt x="33" y="0"/>
                    </a:moveTo>
                    <a:cubicBezTo>
                      <a:pt x="33" y="0"/>
                      <a:pt x="32" y="0"/>
                      <a:pt x="32" y="0"/>
                    </a:cubicBezTo>
                    <a:cubicBezTo>
                      <a:pt x="27" y="0"/>
                      <a:pt x="22" y="1"/>
                      <a:pt x="18" y="1"/>
                    </a:cubicBezTo>
                    <a:cubicBezTo>
                      <a:pt x="9" y="6"/>
                      <a:pt x="7" y="14"/>
                      <a:pt x="0" y="20"/>
                    </a:cubicBezTo>
                    <a:cubicBezTo>
                      <a:pt x="0" y="21"/>
                      <a:pt x="0" y="22"/>
                      <a:pt x="0" y="23"/>
                    </a:cubicBezTo>
                    <a:cubicBezTo>
                      <a:pt x="3" y="21"/>
                      <a:pt x="5" y="20"/>
                      <a:pt x="8" y="19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9" y="19"/>
                      <a:pt x="9" y="18"/>
                      <a:pt x="9" y="18"/>
                    </a:cubicBezTo>
                    <a:cubicBezTo>
                      <a:pt x="14" y="11"/>
                      <a:pt x="22" y="6"/>
                      <a:pt x="33" y="1"/>
                    </a:cubicBezTo>
                    <a:cubicBezTo>
                      <a:pt x="33" y="1"/>
                      <a:pt x="33" y="0"/>
                      <a:pt x="33" y="0"/>
                    </a:cubicBezTo>
                  </a:path>
                </a:pathLst>
              </a:custGeom>
              <a:solidFill>
                <a:srgbClr val="D4D0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39" name="Freeform 2134">
                <a:extLst>
                  <a:ext uri="{FF2B5EF4-FFF2-40B4-BE49-F238E27FC236}">
                    <a16:creationId xmlns:a16="http://schemas.microsoft.com/office/drawing/2014/main" id="{193A765A-C5E8-43EC-8607-AE4BC40548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54" y="3790"/>
                <a:ext cx="35" cy="26"/>
              </a:xfrm>
              <a:custGeom>
                <a:avLst/>
                <a:gdLst>
                  <a:gd name="T0" fmla="*/ 69 w 28"/>
                  <a:gd name="T1" fmla="*/ 0 h 21"/>
                  <a:gd name="T2" fmla="*/ 64 w 28"/>
                  <a:gd name="T3" fmla="*/ 0 h 21"/>
                  <a:gd name="T4" fmla="*/ 0 w 28"/>
                  <a:gd name="T5" fmla="*/ 46 h 21"/>
                  <a:gd name="T6" fmla="*/ 8 w 28"/>
                  <a:gd name="T7" fmla="*/ 50 h 21"/>
                  <a:gd name="T8" fmla="*/ 29 w 28"/>
                  <a:gd name="T9" fmla="*/ 21 h 21"/>
                  <a:gd name="T10" fmla="*/ 69 w 28"/>
                  <a:gd name="T11" fmla="*/ 0 h 2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8" h="21">
                    <a:moveTo>
                      <a:pt x="28" y="0"/>
                    </a:moveTo>
                    <a:cubicBezTo>
                      <a:pt x="27" y="0"/>
                      <a:pt x="27" y="0"/>
                      <a:pt x="26" y="0"/>
                    </a:cubicBezTo>
                    <a:cubicBezTo>
                      <a:pt x="14" y="4"/>
                      <a:pt x="4" y="12"/>
                      <a:pt x="0" y="19"/>
                    </a:cubicBezTo>
                    <a:cubicBezTo>
                      <a:pt x="1" y="20"/>
                      <a:pt x="2" y="20"/>
                      <a:pt x="3" y="21"/>
                    </a:cubicBezTo>
                    <a:cubicBezTo>
                      <a:pt x="6" y="17"/>
                      <a:pt x="8" y="11"/>
                      <a:pt x="11" y="9"/>
                    </a:cubicBezTo>
                    <a:cubicBezTo>
                      <a:pt x="14" y="7"/>
                      <a:pt x="21" y="3"/>
                      <a:pt x="28" y="0"/>
                    </a:cubicBezTo>
                  </a:path>
                </a:pathLst>
              </a:custGeom>
              <a:solidFill>
                <a:srgbClr val="B9B3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40" name="Freeform 2135">
                <a:extLst>
                  <a:ext uri="{FF2B5EF4-FFF2-40B4-BE49-F238E27FC236}">
                    <a16:creationId xmlns:a16="http://schemas.microsoft.com/office/drawing/2014/main" id="{7479738F-017A-43DB-AF0F-B409B33B95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52" y="3760"/>
                <a:ext cx="113" cy="54"/>
              </a:xfrm>
              <a:custGeom>
                <a:avLst/>
                <a:gdLst>
                  <a:gd name="T0" fmla="*/ 181 w 92"/>
                  <a:gd name="T1" fmla="*/ 0 h 44"/>
                  <a:gd name="T2" fmla="*/ 179 w 92"/>
                  <a:gd name="T3" fmla="*/ 0 h 44"/>
                  <a:gd name="T4" fmla="*/ 80 w 92"/>
                  <a:gd name="T5" fmla="*/ 27 h 44"/>
                  <a:gd name="T6" fmla="*/ 1 w 92"/>
                  <a:gd name="T7" fmla="*/ 83 h 44"/>
                  <a:gd name="T8" fmla="*/ 0 w 92"/>
                  <a:gd name="T9" fmla="*/ 98 h 44"/>
                  <a:gd name="T10" fmla="*/ 2 w 92"/>
                  <a:gd name="T11" fmla="*/ 99 h 44"/>
                  <a:gd name="T12" fmla="*/ 64 w 92"/>
                  <a:gd name="T13" fmla="*/ 58 h 44"/>
                  <a:gd name="T14" fmla="*/ 68 w 92"/>
                  <a:gd name="T15" fmla="*/ 58 h 44"/>
                  <a:gd name="T16" fmla="*/ 117 w 92"/>
                  <a:gd name="T17" fmla="*/ 38 h 44"/>
                  <a:gd name="T18" fmla="*/ 131 w 92"/>
                  <a:gd name="T19" fmla="*/ 33 h 44"/>
                  <a:gd name="T20" fmla="*/ 131 w 92"/>
                  <a:gd name="T21" fmla="*/ 33 h 44"/>
                  <a:gd name="T22" fmla="*/ 152 w 92"/>
                  <a:gd name="T23" fmla="*/ 27 h 44"/>
                  <a:gd name="T24" fmla="*/ 147 w 92"/>
                  <a:gd name="T25" fmla="*/ 14 h 44"/>
                  <a:gd name="T26" fmla="*/ 177 w 92"/>
                  <a:gd name="T27" fmla="*/ 21 h 44"/>
                  <a:gd name="T28" fmla="*/ 210 w 92"/>
                  <a:gd name="T29" fmla="*/ 7 h 44"/>
                  <a:gd name="T30" fmla="*/ 181 w 92"/>
                  <a:gd name="T31" fmla="*/ 0 h 44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92" h="44">
                    <a:moveTo>
                      <a:pt x="80" y="0"/>
                    </a:moveTo>
                    <a:cubicBezTo>
                      <a:pt x="80" y="0"/>
                      <a:pt x="80" y="0"/>
                      <a:pt x="79" y="0"/>
                    </a:cubicBezTo>
                    <a:cubicBezTo>
                      <a:pt x="66" y="4"/>
                      <a:pt x="45" y="7"/>
                      <a:pt x="35" y="12"/>
                    </a:cubicBezTo>
                    <a:cubicBezTo>
                      <a:pt x="19" y="19"/>
                      <a:pt x="18" y="30"/>
                      <a:pt x="1" y="37"/>
                    </a:cubicBezTo>
                    <a:cubicBezTo>
                      <a:pt x="1" y="39"/>
                      <a:pt x="1" y="41"/>
                      <a:pt x="0" y="43"/>
                    </a:cubicBezTo>
                    <a:cubicBezTo>
                      <a:pt x="1" y="43"/>
                      <a:pt x="2" y="44"/>
                      <a:pt x="2" y="44"/>
                    </a:cubicBezTo>
                    <a:cubicBezTo>
                      <a:pt x="6" y="37"/>
                      <a:pt x="16" y="29"/>
                      <a:pt x="28" y="25"/>
                    </a:cubicBezTo>
                    <a:cubicBezTo>
                      <a:pt x="29" y="25"/>
                      <a:pt x="29" y="25"/>
                      <a:pt x="30" y="25"/>
                    </a:cubicBezTo>
                    <a:cubicBezTo>
                      <a:pt x="38" y="21"/>
                      <a:pt x="47" y="17"/>
                      <a:pt x="51" y="16"/>
                    </a:cubicBezTo>
                    <a:cubicBezTo>
                      <a:pt x="53" y="16"/>
                      <a:pt x="55" y="15"/>
                      <a:pt x="58" y="15"/>
                    </a:cubicBezTo>
                    <a:cubicBezTo>
                      <a:pt x="58" y="15"/>
                      <a:pt x="58" y="15"/>
                      <a:pt x="58" y="15"/>
                    </a:cubicBezTo>
                    <a:cubicBezTo>
                      <a:pt x="61" y="14"/>
                      <a:pt x="64" y="13"/>
                      <a:pt x="67" y="12"/>
                    </a:cubicBezTo>
                    <a:cubicBezTo>
                      <a:pt x="65" y="6"/>
                      <a:pt x="65" y="6"/>
                      <a:pt x="65" y="6"/>
                    </a:cubicBezTo>
                    <a:cubicBezTo>
                      <a:pt x="69" y="8"/>
                      <a:pt x="73" y="8"/>
                      <a:pt x="77" y="9"/>
                    </a:cubicBezTo>
                    <a:cubicBezTo>
                      <a:pt x="82" y="7"/>
                      <a:pt x="88" y="5"/>
                      <a:pt x="92" y="3"/>
                    </a:cubicBezTo>
                    <a:cubicBezTo>
                      <a:pt x="88" y="2"/>
                      <a:pt x="84" y="1"/>
                      <a:pt x="80" y="0"/>
                    </a:cubicBezTo>
                  </a:path>
                </a:pathLst>
              </a:custGeom>
              <a:solidFill>
                <a:srgbClr val="D4D0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41" name="Freeform 2136">
                <a:extLst>
                  <a:ext uri="{FF2B5EF4-FFF2-40B4-BE49-F238E27FC236}">
                    <a16:creationId xmlns:a16="http://schemas.microsoft.com/office/drawing/2014/main" id="{73ED5F38-59D9-4C6B-992F-8F2DB4CE68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49" y="3814"/>
                <a:ext cx="9" cy="6"/>
              </a:xfrm>
              <a:custGeom>
                <a:avLst/>
                <a:gdLst>
                  <a:gd name="T0" fmla="*/ 10 w 7"/>
                  <a:gd name="T1" fmla="*/ 0 h 5"/>
                  <a:gd name="T2" fmla="*/ 8 w 7"/>
                  <a:gd name="T3" fmla="*/ 7 h 5"/>
                  <a:gd name="T4" fmla="*/ 6 w 7"/>
                  <a:gd name="T5" fmla="*/ 0 h 5"/>
                  <a:gd name="T6" fmla="*/ 0 w 7"/>
                  <a:gd name="T7" fmla="*/ 10 h 5"/>
                  <a:gd name="T8" fmla="*/ 13 w 7"/>
                  <a:gd name="T9" fmla="*/ 10 h 5"/>
                  <a:gd name="T10" fmla="*/ 13 w 7"/>
                  <a:gd name="T11" fmla="*/ 10 h 5"/>
                  <a:gd name="T12" fmla="*/ 19 w 7"/>
                  <a:gd name="T13" fmla="*/ 2 h 5"/>
                  <a:gd name="T14" fmla="*/ 10 w 7"/>
                  <a:gd name="T15" fmla="*/ 0 h 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7" h="5">
                    <a:moveTo>
                      <a:pt x="4" y="0"/>
                    </a:moveTo>
                    <a:cubicBezTo>
                      <a:pt x="4" y="1"/>
                      <a:pt x="4" y="2"/>
                      <a:pt x="3" y="3"/>
                    </a:cubicBezTo>
                    <a:cubicBezTo>
                      <a:pt x="3" y="2"/>
                      <a:pt x="2" y="1"/>
                      <a:pt x="2" y="0"/>
                    </a:cubicBezTo>
                    <a:cubicBezTo>
                      <a:pt x="1" y="2"/>
                      <a:pt x="1" y="3"/>
                      <a:pt x="0" y="5"/>
                    </a:cubicBezTo>
                    <a:cubicBezTo>
                      <a:pt x="2" y="5"/>
                      <a:pt x="3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6" y="4"/>
                      <a:pt x="7" y="3"/>
                      <a:pt x="7" y="2"/>
                    </a:cubicBezTo>
                    <a:cubicBezTo>
                      <a:pt x="6" y="1"/>
                      <a:pt x="5" y="1"/>
                      <a:pt x="4" y="0"/>
                    </a:cubicBezTo>
                  </a:path>
                </a:pathLst>
              </a:custGeom>
              <a:solidFill>
                <a:srgbClr val="D4D0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42" name="Freeform 2137">
                <a:extLst>
                  <a:ext uri="{FF2B5EF4-FFF2-40B4-BE49-F238E27FC236}">
                    <a16:creationId xmlns:a16="http://schemas.microsoft.com/office/drawing/2014/main" id="{B9BB8D8D-26EB-4AC7-9B70-5666B14604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52" y="3813"/>
                <a:ext cx="2" cy="5"/>
              </a:xfrm>
              <a:custGeom>
                <a:avLst/>
                <a:gdLst>
                  <a:gd name="T0" fmla="*/ 0 w 2"/>
                  <a:gd name="T1" fmla="*/ 0 h 4"/>
                  <a:gd name="T2" fmla="*/ 0 w 2"/>
                  <a:gd name="T3" fmla="*/ 1 h 4"/>
                  <a:gd name="T4" fmla="*/ 1 w 2"/>
                  <a:gd name="T5" fmla="*/ 10 h 4"/>
                  <a:gd name="T6" fmla="*/ 2 w 2"/>
                  <a:gd name="T7" fmla="*/ 1 h 4"/>
                  <a:gd name="T8" fmla="*/ 0 w 2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2"/>
                      <a:pt x="1" y="3"/>
                      <a:pt x="1" y="4"/>
                    </a:cubicBezTo>
                    <a:cubicBezTo>
                      <a:pt x="2" y="3"/>
                      <a:pt x="2" y="2"/>
                      <a:pt x="2" y="1"/>
                    </a:cubicBezTo>
                    <a:cubicBezTo>
                      <a:pt x="2" y="1"/>
                      <a:pt x="1" y="0"/>
                      <a:pt x="0" y="0"/>
                    </a:cubicBezTo>
                  </a:path>
                </a:pathLst>
              </a:custGeom>
              <a:solidFill>
                <a:srgbClr val="E5E3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43" name="Freeform 2138">
                <a:extLst>
                  <a:ext uri="{FF2B5EF4-FFF2-40B4-BE49-F238E27FC236}">
                    <a16:creationId xmlns:a16="http://schemas.microsoft.com/office/drawing/2014/main" id="{D5F6E93D-F231-4EF2-ABEA-08EC525122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1" y="3805"/>
                <a:ext cx="32" cy="13"/>
              </a:xfrm>
              <a:custGeom>
                <a:avLst/>
                <a:gdLst>
                  <a:gd name="T0" fmla="*/ 59 w 26"/>
                  <a:gd name="T1" fmla="*/ 0 h 10"/>
                  <a:gd name="T2" fmla="*/ 52 w 26"/>
                  <a:gd name="T3" fmla="*/ 1 h 10"/>
                  <a:gd name="T4" fmla="*/ 33 w 26"/>
                  <a:gd name="T5" fmla="*/ 7 h 10"/>
                  <a:gd name="T6" fmla="*/ 22 w 26"/>
                  <a:gd name="T7" fmla="*/ 7 h 10"/>
                  <a:gd name="T8" fmla="*/ 14 w 26"/>
                  <a:gd name="T9" fmla="*/ 7 h 10"/>
                  <a:gd name="T10" fmla="*/ 1 w 26"/>
                  <a:gd name="T11" fmla="*/ 7 h 10"/>
                  <a:gd name="T12" fmla="*/ 0 w 26"/>
                  <a:gd name="T13" fmla="*/ 27 h 10"/>
                  <a:gd name="T14" fmla="*/ 9 w 26"/>
                  <a:gd name="T15" fmla="*/ 29 h 10"/>
                  <a:gd name="T16" fmla="*/ 42 w 26"/>
                  <a:gd name="T17" fmla="*/ 16 h 10"/>
                  <a:gd name="T18" fmla="*/ 58 w 26"/>
                  <a:gd name="T19" fmla="*/ 17 h 10"/>
                  <a:gd name="T20" fmla="*/ 59 w 26"/>
                  <a:gd name="T21" fmla="*/ 0 h 1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6" h="10">
                    <a:moveTo>
                      <a:pt x="26" y="0"/>
                    </a:moveTo>
                    <a:cubicBezTo>
                      <a:pt x="25" y="0"/>
                      <a:pt x="24" y="0"/>
                      <a:pt x="23" y="1"/>
                    </a:cubicBezTo>
                    <a:cubicBezTo>
                      <a:pt x="20" y="2"/>
                      <a:pt x="17" y="2"/>
                      <a:pt x="15" y="2"/>
                    </a:cubicBezTo>
                    <a:cubicBezTo>
                      <a:pt x="13" y="2"/>
                      <a:pt x="12" y="2"/>
                      <a:pt x="10" y="2"/>
                    </a:cubicBezTo>
                    <a:cubicBezTo>
                      <a:pt x="9" y="2"/>
                      <a:pt x="8" y="2"/>
                      <a:pt x="6" y="2"/>
                    </a:cubicBezTo>
                    <a:cubicBezTo>
                      <a:pt x="5" y="2"/>
                      <a:pt x="3" y="2"/>
                      <a:pt x="1" y="2"/>
                    </a:cubicBezTo>
                    <a:cubicBezTo>
                      <a:pt x="0" y="5"/>
                      <a:pt x="0" y="7"/>
                      <a:pt x="0" y="9"/>
                    </a:cubicBezTo>
                    <a:cubicBezTo>
                      <a:pt x="1" y="9"/>
                      <a:pt x="3" y="10"/>
                      <a:pt x="4" y="10"/>
                    </a:cubicBezTo>
                    <a:cubicBezTo>
                      <a:pt x="10" y="6"/>
                      <a:pt x="15" y="5"/>
                      <a:pt x="19" y="5"/>
                    </a:cubicBezTo>
                    <a:cubicBezTo>
                      <a:pt x="21" y="5"/>
                      <a:pt x="23" y="5"/>
                      <a:pt x="25" y="6"/>
                    </a:cubicBezTo>
                    <a:cubicBezTo>
                      <a:pt x="24" y="4"/>
                      <a:pt x="25" y="2"/>
                      <a:pt x="26" y="0"/>
                    </a:cubicBezTo>
                  </a:path>
                </a:pathLst>
              </a:custGeom>
              <a:solidFill>
                <a:srgbClr val="D4D0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44" name="Freeform 2139">
                <a:extLst>
                  <a:ext uri="{FF2B5EF4-FFF2-40B4-BE49-F238E27FC236}">
                    <a16:creationId xmlns:a16="http://schemas.microsoft.com/office/drawing/2014/main" id="{E30995D3-275C-438F-A06A-2AB9C70ACC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50" y="3805"/>
                <a:ext cx="3" cy="8"/>
              </a:xfrm>
              <a:custGeom>
                <a:avLst/>
                <a:gdLst>
                  <a:gd name="T0" fmla="*/ 12 w 2"/>
                  <a:gd name="T1" fmla="*/ 0 h 6"/>
                  <a:gd name="T2" fmla="*/ 12 w 2"/>
                  <a:gd name="T3" fmla="*/ 0 h 6"/>
                  <a:gd name="T4" fmla="*/ 8 w 2"/>
                  <a:gd name="T5" fmla="*/ 20 h 6"/>
                  <a:gd name="T6" fmla="*/ 8 w 2"/>
                  <a:gd name="T7" fmla="*/ 20 h 6"/>
                  <a:gd name="T8" fmla="*/ 12 w 2"/>
                  <a:gd name="T9" fmla="*/ 0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6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2"/>
                      <a:pt x="0" y="4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4"/>
                      <a:pt x="2" y="2"/>
                      <a:pt x="2" y="0"/>
                    </a:cubicBezTo>
                  </a:path>
                </a:pathLst>
              </a:custGeom>
              <a:solidFill>
                <a:srgbClr val="E5E3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45" name="Freeform 2140">
                <a:extLst>
                  <a:ext uri="{FF2B5EF4-FFF2-40B4-BE49-F238E27FC236}">
                    <a16:creationId xmlns:a16="http://schemas.microsoft.com/office/drawing/2014/main" id="{0E789BE9-B34E-4B20-B71A-05000A45FA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6" y="3811"/>
                <a:ext cx="26" cy="9"/>
              </a:xfrm>
              <a:custGeom>
                <a:avLst/>
                <a:gdLst>
                  <a:gd name="T0" fmla="*/ 37 w 21"/>
                  <a:gd name="T1" fmla="*/ 0 h 7"/>
                  <a:gd name="T2" fmla="*/ 0 w 21"/>
                  <a:gd name="T3" fmla="*/ 13 h 7"/>
                  <a:gd name="T4" fmla="*/ 30 w 21"/>
                  <a:gd name="T5" fmla="*/ 17 h 7"/>
                  <a:gd name="T6" fmla="*/ 46 w 21"/>
                  <a:gd name="T7" fmla="*/ 19 h 7"/>
                  <a:gd name="T8" fmla="*/ 50 w 21"/>
                  <a:gd name="T9" fmla="*/ 6 h 7"/>
                  <a:gd name="T10" fmla="*/ 50 w 21"/>
                  <a:gd name="T11" fmla="*/ 1 h 7"/>
                  <a:gd name="T12" fmla="*/ 37 w 21"/>
                  <a:gd name="T13" fmla="*/ 0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1" h="7">
                    <a:moveTo>
                      <a:pt x="15" y="0"/>
                    </a:moveTo>
                    <a:cubicBezTo>
                      <a:pt x="11" y="0"/>
                      <a:pt x="6" y="1"/>
                      <a:pt x="0" y="5"/>
                    </a:cubicBezTo>
                    <a:cubicBezTo>
                      <a:pt x="4" y="5"/>
                      <a:pt x="7" y="5"/>
                      <a:pt x="12" y="6"/>
                    </a:cubicBezTo>
                    <a:cubicBezTo>
                      <a:pt x="15" y="6"/>
                      <a:pt x="17" y="7"/>
                      <a:pt x="19" y="7"/>
                    </a:cubicBezTo>
                    <a:cubicBezTo>
                      <a:pt x="20" y="5"/>
                      <a:pt x="20" y="4"/>
                      <a:pt x="21" y="2"/>
                    </a:cubicBezTo>
                    <a:cubicBezTo>
                      <a:pt x="21" y="2"/>
                      <a:pt x="21" y="1"/>
                      <a:pt x="21" y="1"/>
                    </a:cubicBezTo>
                    <a:cubicBezTo>
                      <a:pt x="19" y="0"/>
                      <a:pt x="17" y="0"/>
                      <a:pt x="15" y="0"/>
                    </a:cubicBezTo>
                  </a:path>
                </a:pathLst>
              </a:custGeom>
              <a:solidFill>
                <a:srgbClr val="E5E3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46" name="Freeform 2141">
                <a:extLst>
                  <a:ext uri="{FF2B5EF4-FFF2-40B4-BE49-F238E27FC236}">
                    <a16:creationId xmlns:a16="http://schemas.microsoft.com/office/drawing/2014/main" id="{2ACD3102-688C-4DA6-9213-A221A6DD81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52" y="3813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  <a:gd name="T6" fmla="*/ 0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EFED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47" name="Freeform 2142">
                <a:extLst>
                  <a:ext uri="{FF2B5EF4-FFF2-40B4-BE49-F238E27FC236}">
                    <a16:creationId xmlns:a16="http://schemas.microsoft.com/office/drawing/2014/main" id="{6AD1245E-9D07-4360-813A-19D9573524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53" y="3786"/>
                <a:ext cx="4" cy="18"/>
              </a:xfrm>
              <a:custGeom>
                <a:avLst/>
                <a:gdLst>
                  <a:gd name="T0" fmla="*/ 1 w 3"/>
                  <a:gd name="T1" fmla="*/ 0 h 15"/>
                  <a:gd name="T2" fmla="*/ 0 w 3"/>
                  <a:gd name="T3" fmla="*/ 0 h 15"/>
                  <a:gd name="T4" fmla="*/ 0 w 3"/>
                  <a:gd name="T5" fmla="*/ 31 h 15"/>
                  <a:gd name="T6" fmla="*/ 9 w 3"/>
                  <a:gd name="T7" fmla="*/ 14 h 15"/>
                  <a:gd name="T8" fmla="*/ 1 w 3"/>
                  <a:gd name="T9" fmla="*/ 0 h 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15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5"/>
                      <a:pt x="1" y="10"/>
                      <a:pt x="0" y="15"/>
                    </a:cubicBezTo>
                    <a:cubicBezTo>
                      <a:pt x="1" y="12"/>
                      <a:pt x="3" y="9"/>
                      <a:pt x="3" y="7"/>
                    </a:cubicBezTo>
                    <a:cubicBezTo>
                      <a:pt x="3" y="4"/>
                      <a:pt x="3" y="2"/>
                      <a:pt x="1" y="0"/>
                    </a:cubicBezTo>
                  </a:path>
                </a:pathLst>
              </a:custGeom>
              <a:solidFill>
                <a:srgbClr val="D4D0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48" name="Freeform 2143">
                <a:extLst>
                  <a:ext uri="{FF2B5EF4-FFF2-40B4-BE49-F238E27FC236}">
                    <a16:creationId xmlns:a16="http://schemas.microsoft.com/office/drawing/2014/main" id="{2D04BA5B-2E79-424A-8056-6E47FF9CA5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53" y="3757"/>
                <a:ext cx="98" cy="48"/>
              </a:xfrm>
              <a:custGeom>
                <a:avLst/>
                <a:gdLst>
                  <a:gd name="T0" fmla="*/ 169 w 79"/>
                  <a:gd name="T1" fmla="*/ 0 h 39"/>
                  <a:gd name="T2" fmla="*/ 158 w 79"/>
                  <a:gd name="T3" fmla="*/ 0 h 39"/>
                  <a:gd name="T4" fmla="*/ 109 w 79"/>
                  <a:gd name="T5" fmla="*/ 14 h 39"/>
                  <a:gd name="T6" fmla="*/ 82 w 79"/>
                  <a:gd name="T7" fmla="*/ 14 h 39"/>
                  <a:gd name="T8" fmla="*/ 26 w 79"/>
                  <a:gd name="T9" fmla="*/ 41 h 39"/>
                  <a:gd name="T10" fmla="*/ 1 w 79"/>
                  <a:gd name="T11" fmla="*/ 52 h 39"/>
                  <a:gd name="T12" fmla="*/ 7 w 79"/>
                  <a:gd name="T13" fmla="*/ 70 h 39"/>
                  <a:gd name="T14" fmla="*/ 0 w 79"/>
                  <a:gd name="T15" fmla="*/ 87 h 39"/>
                  <a:gd name="T16" fmla="*/ 0 w 79"/>
                  <a:gd name="T17" fmla="*/ 90 h 39"/>
                  <a:gd name="T18" fmla="*/ 81 w 79"/>
                  <a:gd name="T19" fmla="*/ 32 h 39"/>
                  <a:gd name="T20" fmla="*/ 185 w 79"/>
                  <a:gd name="T21" fmla="*/ 2 h 39"/>
                  <a:gd name="T22" fmla="*/ 187 w 79"/>
                  <a:gd name="T23" fmla="*/ 2 h 39"/>
                  <a:gd name="T24" fmla="*/ 169 w 79"/>
                  <a:gd name="T25" fmla="*/ 0 h 3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79" h="39">
                    <a:moveTo>
                      <a:pt x="72" y="0"/>
                    </a:moveTo>
                    <a:cubicBezTo>
                      <a:pt x="70" y="0"/>
                      <a:pt x="68" y="0"/>
                      <a:pt x="66" y="0"/>
                    </a:cubicBezTo>
                    <a:cubicBezTo>
                      <a:pt x="61" y="3"/>
                      <a:pt x="55" y="5"/>
                      <a:pt x="46" y="6"/>
                    </a:cubicBezTo>
                    <a:cubicBezTo>
                      <a:pt x="41" y="6"/>
                      <a:pt x="38" y="6"/>
                      <a:pt x="35" y="6"/>
                    </a:cubicBezTo>
                    <a:cubicBezTo>
                      <a:pt x="27" y="10"/>
                      <a:pt x="18" y="15"/>
                      <a:pt x="11" y="18"/>
                    </a:cubicBezTo>
                    <a:cubicBezTo>
                      <a:pt x="8" y="20"/>
                      <a:pt x="4" y="21"/>
                      <a:pt x="1" y="23"/>
                    </a:cubicBezTo>
                    <a:cubicBezTo>
                      <a:pt x="3" y="25"/>
                      <a:pt x="3" y="27"/>
                      <a:pt x="3" y="30"/>
                    </a:cubicBezTo>
                    <a:cubicBezTo>
                      <a:pt x="3" y="32"/>
                      <a:pt x="1" y="35"/>
                      <a:pt x="0" y="38"/>
                    </a:cubicBezTo>
                    <a:cubicBezTo>
                      <a:pt x="0" y="38"/>
                      <a:pt x="0" y="38"/>
                      <a:pt x="0" y="39"/>
                    </a:cubicBezTo>
                    <a:cubicBezTo>
                      <a:pt x="17" y="32"/>
                      <a:pt x="18" y="21"/>
                      <a:pt x="34" y="14"/>
                    </a:cubicBezTo>
                    <a:cubicBezTo>
                      <a:pt x="44" y="9"/>
                      <a:pt x="65" y="6"/>
                      <a:pt x="78" y="2"/>
                    </a:cubicBezTo>
                    <a:cubicBezTo>
                      <a:pt x="79" y="2"/>
                      <a:pt x="79" y="2"/>
                      <a:pt x="79" y="2"/>
                    </a:cubicBezTo>
                    <a:cubicBezTo>
                      <a:pt x="77" y="1"/>
                      <a:pt x="74" y="0"/>
                      <a:pt x="72" y="0"/>
                    </a:cubicBezTo>
                  </a:path>
                </a:pathLst>
              </a:custGeom>
              <a:solidFill>
                <a:srgbClr val="E5E3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49" name="Freeform 2144">
                <a:extLst>
                  <a:ext uri="{FF2B5EF4-FFF2-40B4-BE49-F238E27FC236}">
                    <a16:creationId xmlns:a16="http://schemas.microsoft.com/office/drawing/2014/main" id="{6EF2AA84-FC86-43B8-A646-189AEEB962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2" y="3786"/>
                <a:ext cx="32" cy="22"/>
              </a:xfrm>
              <a:custGeom>
                <a:avLst/>
                <a:gdLst>
                  <a:gd name="T0" fmla="*/ 58 w 26"/>
                  <a:gd name="T1" fmla="*/ 0 h 18"/>
                  <a:gd name="T2" fmla="*/ 1 w 26"/>
                  <a:gd name="T3" fmla="*/ 39 h 18"/>
                  <a:gd name="T4" fmla="*/ 0 w 26"/>
                  <a:gd name="T5" fmla="*/ 40 h 18"/>
                  <a:gd name="T6" fmla="*/ 11 w 26"/>
                  <a:gd name="T7" fmla="*/ 40 h 18"/>
                  <a:gd name="T8" fmla="*/ 21 w 26"/>
                  <a:gd name="T9" fmla="*/ 40 h 18"/>
                  <a:gd name="T10" fmla="*/ 32 w 26"/>
                  <a:gd name="T11" fmla="*/ 40 h 18"/>
                  <a:gd name="T12" fmla="*/ 50 w 26"/>
                  <a:gd name="T13" fmla="*/ 39 h 18"/>
                  <a:gd name="T14" fmla="*/ 58 w 26"/>
                  <a:gd name="T15" fmla="*/ 35 h 18"/>
                  <a:gd name="T16" fmla="*/ 58 w 26"/>
                  <a:gd name="T17" fmla="*/ 33 h 18"/>
                  <a:gd name="T18" fmla="*/ 58 w 26"/>
                  <a:gd name="T19" fmla="*/ 0 h 18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6" h="18">
                    <a:moveTo>
                      <a:pt x="25" y="0"/>
                    </a:moveTo>
                    <a:cubicBezTo>
                      <a:pt x="14" y="5"/>
                      <a:pt x="6" y="10"/>
                      <a:pt x="1" y="17"/>
                    </a:cubicBezTo>
                    <a:cubicBezTo>
                      <a:pt x="1" y="17"/>
                      <a:pt x="1" y="18"/>
                      <a:pt x="0" y="18"/>
                    </a:cubicBezTo>
                    <a:cubicBezTo>
                      <a:pt x="2" y="18"/>
                      <a:pt x="4" y="18"/>
                      <a:pt x="5" y="18"/>
                    </a:cubicBezTo>
                    <a:cubicBezTo>
                      <a:pt x="7" y="18"/>
                      <a:pt x="8" y="18"/>
                      <a:pt x="9" y="18"/>
                    </a:cubicBezTo>
                    <a:cubicBezTo>
                      <a:pt x="11" y="18"/>
                      <a:pt x="12" y="18"/>
                      <a:pt x="14" y="18"/>
                    </a:cubicBezTo>
                    <a:cubicBezTo>
                      <a:pt x="16" y="18"/>
                      <a:pt x="19" y="18"/>
                      <a:pt x="22" y="17"/>
                    </a:cubicBezTo>
                    <a:cubicBezTo>
                      <a:pt x="23" y="16"/>
                      <a:pt x="24" y="16"/>
                      <a:pt x="25" y="16"/>
                    </a:cubicBezTo>
                    <a:cubicBezTo>
                      <a:pt x="25" y="15"/>
                      <a:pt x="25" y="15"/>
                      <a:pt x="25" y="15"/>
                    </a:cubicBezTo>
                    <a:cubicBezTo>
                      <a:pt x="26" y="10"/>
                      <a:pt x="25" y="5"/>
                      <a:pt x="25" y="0"/>
                    </a:cubicBezTo>
                  </a:path>
                </a:pathLst>
              </a:custGeom>
              <a:solidFill>
                <a:srgbClr val="E5E3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50" name="Freeform 2145">
                <a:extLst>
                  <a:ext uri="{FF2B5EF4-FFF2-40B4-BE49-F238E27FC236}">
                    <a16:creationId xmlns:a16="http://schemas.microsoft.com/office/drawing/2014/main" id="{15A3FED0-EA52-48A9-8250-8AC651BCF2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53" y="3804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1 h 1"/>
                  <a:gd name="T6" fmla="*/ 0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EFED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51" name="Freeform 2146">
                <a:extLst>
                  <a:ext uri="{FF2B5EF4-FFF2-40B4-BE49-F238E27FC236}">
                    <a16:creationId xmlns:a16="http://schemas.microsoft.com/office/drawing/2014/main" id="{C4757F29-004B-4704-8F77-B91A077C40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54" y="3752"/>
                <a:ext cx="41" cy="24"/>
              </a:xfrm>
              <a:custGeom>
                <a:avLst/>
                <a:gdLst>
                  <a:gd name="T0" fmla="*/ 78 w 33"/>
                  <a:gd name="T1" fmla="*/ 0 h 19"/>
                  <a:gd name="T2" fmla="*/ 56 w 33"/>
                  <a:gd name="T3" fmla="*/ 6 h 19"/>
                  <a:gd name="T4" fmla="*/ 0 w 33"/>
                  <a:gd name="T5" fmla="*/ 48 h 19"/>
                  <a:gd name="T6" fmla="*/ 42 w 33"/>
                  <a:gd name="T7" fmla="*/ 32 h 19"/>
                  <a:gd name="T8" fmla="*/ 78 w 33"/>
                  <a:gd name="T9" fmla="*/ 0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3" h="19">
                    <a:moveTo>
                      <a:pt x="33" y="0"/>
                    </a:moveTo>
                    <a:cubicBezTo>
                      <a:pt x="29" y="1"/>
                      <a:pt x="26" y="1"/>
                      <a:pt x="23" y="2"/>
                    </a:cubicBezTo>
                    <a:cubicBezTo>
                      <a:pt x="12" y="7"/>
                      <a:pt x="3" y="11"/>
                      <a:pt x="0" y="19"/>
                    </a:cubicBezTo>
                    <a:cubicBezTo>
                      <a:pt x="6" y="18"/>
                      <a:pt x="12" y="16"/>
                      <a:pt x="18" y="13"/>
                    </a:cubicBezTo>
                    <a:cubicBezTo>
                      <a:pt x="26" y="9"/>
                      <a:pt x="27" y="4"/>
                      <a:pt x="33" y="0"/>
                    </a:cubicBezTo>
                  </a:path>
                </a:pathLst>
              </a:custGeom>
              <a:solidFill>
                <a:srgbClr val="D4D0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52" name="Freeform 2147">
                <a:extLst>
                  <a:ext uri="{FF2B5EF4-FFF2-40B4-BE49-F238E27FC236}">
                    <a16:creationId xmlns:a16="http://schemas.microsoft.com/office/drawing/2014/main" id="{B188EE56-DB10-41F2-AF18-6A53AB78E2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9" y="3767"/>
                <a:ext cx="30" cy="19"/>
              </a:xfrm>
              <a:custGeom>
                <a:avLst/>
                <a:gdLst>
                  <a:gd name="T0" fmla="*/ 39 w 24"/>
                  <a:gd name="T1" fmla="*/ 0 h 15"/>
                  <a:gd name="T2" fmla="*/ 0 w 24"/>
                  <a:gd name="T3" fmla="*/ 38 h 15"/>
                  <a:gd name="T4" fmla="*/ 30 w 24"/>
                  <a:gd name="T5" fmla="*/ 38 h 15"/>
                  <a:gd name="T6" fmla="*/ 38 w 24"/>
                  <a:gd name="T7" fmla="*/ 32 h 15"/>
                  <a:gd name="T8" fmla="*/ 60 w 24"/>
                  <a:gd name="T9" fmla="*/ 23 h 15"/>
                  <a:gd name="T10" fmla="*/ 39 w 24"/>
                  <a:gd name="T11" fmla="*/ 1 h 15"/>
                  <a:gd name="T12" fmla="*/ 39 w 24"/>
                  <a:gd name="T13" fmla="*/ 0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4" h="15">
                    <a:moveTo>
                      <a:pt x="16" y="0"/>
                    </a:moveTo>
                    <a:cubicBezTo>
                      <a:pt x="9" y="4"/>
                      <a:pt x="4" y="10"/>
                      <a:pt x="0" y="15"/>
                    </a:cubicBezTo>
                    <a:cubicBezTo>
                      <a:pt x="4" y="15"/>
                      <a:pt x="8" y="15"/>
                      <a:pt x="12" y="15"/>
                    </a:cubicBezTo>
                    <a:cubicBezTo>
                      <a:pt x="13" y="14"/>
                      <a:pt x="14" y="13"/>
                      <a:pt x="15" y="13"/>
                    </a:cubicBezTo>
                    <a:cubicBezTo>
                      <a:pt x="18" y="11"/>
                      <a:pt x="21" y="10"/>
                      <a:pt x="24" y="9"/>
                    </a:cubicBezTo>
                    <a:cubicBezTo>
                      <a:pt x="21" y="7"/>
                      <a:pt x="19" y="4"/>
                      <a:pt x="16" y="1"/>
                    </a:cubicBezTo>
                    <a:cubicBezTo>
                      <a:pt x="16" y="1"/>
                      <a:pt x="16" y="1"/>
                      <a:pt x="16" y="0"/>
                    </a:cubicBezTo>
                  </a:path>
                </a:pathLst>
              </a:custGeom>
              <a:solidFill>
                <a:srgbClr val="D4D0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53" name="Freeform 2148">
                <a:extLst>
                  <a:ext uri="{FF2B5EF4-FFF2-40B4-BE49-F238E27FC236}">
                    <a16:creationId xmlns:a16="http://schemas.microsoft.com/office/drawing/2014/main" id="{EE5603CC-9175-46D4-A7D0-29CA970975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9" y="3755"/>
                <a:ext cx="44" cy="23"/>
              </a:xfrm>
              <a:custGeom>
                <a:avLst/>
                <a:gdLst>
                  <a:gd name="T0" fmla="*/ 87 w 35"/>
                  <a:gd name="T1" fmla="*/ 0 h 19"/>
                  <a:gd name="T2" fmla="*/ 45 w 35"/>
                  <a:gd name="T3" fmla="*/ 2 h 19"/>
                  <a:gd name="T4" fmla="*/ 0 w 35"/>
                  <a:gd name="T5" fmla="*/ 22 h 19"/>
                  <a:gd name="T6" fmla="*/ 0 w 35"/>
                  <a:gd name="T7" fmla="*/ 23 h 19"/>
                  <a:gd name="T8" fmla="*/ 20 w 35"/>
                  <a:gd name="T9" fmla="*/ 41 h 19"/>
                  <a:gd name="T10" fmla="*/ 30 w 35"/>
                  <a:gd name="T11" fmla="*/ 36 h 19"/>
                  <a:gd name="T12" fmla="*/ 87 w 35"/>
                  <a:gd name="T13" fmla="*/ 0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5" h="19">
                    <a:moveTo>
                      <a:pt x="35" y="0"/>
                    </a:moveTo>
                    <a:cubicBezTo>
                      <a:pt x="29" y="0"/>
                      <a:pt x="23" y="1"/>
                      <a:pt x="18" y="2"/>
                    </a:cubicBezTo>
                    <a:cubicBezTo>
                      <a:pt x="11" y="4"/>
                      <a:pt x="5" y="7"/>
                      <a:pt x="0" y="10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3" y="14"/>
                      <a:pt x="5" y="17"/>
                      <a:pt x="8" y="19"/>
                    </a:cubicBezTo>
                    <a:cubicBezTo>
                      <a:pt x="9" y="18"/>
                      <a:pt x="10" y="18"/>
                      <a:pt x="12" y="17"/>
                    </a:cubicBezTo>
                    <a:cubicBezTo>
                      <a:pt x="15" y="9"/>
                      <a:pt x="24" y="5"/>
                      <a:pt x="35" y="0"/>
                    </a:cubicBezTo>
                  </a:path>
                </a:pathLst>
              </a:custGeom>
              <a:solidFill>
                <a:srgbClr val="E5E3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54" name="Freeform 2149">
                <a:extLst>
                  <a:ext uri="{FF2B5EF4-FFF2-40B4-BE49-F238E27FC236}">
                    <a16:creationId xmlns:a16="http://schemas.microsoft.com/office/drawing/2014/main" id="{741BEAFD-437F-4026-9A54-EBB599803A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53" y="3783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0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</a:path>
                </a:pathLst>
              </a:custGeom>
              <a:solidFill>
                <a:srgbClr val="D4D0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55" name="Freeform 2150">
                <a:extLst>
                  <a:ext uri="{FF2B5EF4-FFF2-40B4-BE49-F238E27FC236}">
                    <a16:creationId xmlns:a16="http://schemas.microsoft.com/office/drawing/2014/main" id="{A33ADAD4-4774-4B98-B5AE-B6ADA2B467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53" y="3752"/>
                <a:ext cx="83" cy="31"/>
              </a:xfrm>
              <a:custGeom>
                <a:avLst/>
                <a:gdLst>
                  <a:gd name="T0" fmla="*/ 90 w 67"/>
                  <a:gd name="T1" fmla="*/ 0 h 25"/>
                  <a:gd name="T2" fmla="*/ 79 w 67"/>
                  <a:gd name="T3" fmla="*/ 0 h 25"/>
                  <a:gd name="T4" fmla="*/ 79 w 67"/>
                  <a:gd name="T5" fmla="*/ 0 h 25"/>
                  <a:gd name="T6" fmla="*/ 46 w 67"/>
                  <a:gd name="T7" fmla="*/ 31 h 25"/>
                  <a:gd name="T8" fmla="*/ 1 w 67"/>
                  <a:gd name="T9" fmla="*/ 46 h 25"/>
                  <a:gd name="T10" fmla="*/ 0 w 67"/>
                  <a:gd name="T11" fmla="*/ 58 h 25"/>
                  <a:gd name="T12" fmla="*/ 1 w 67"/>
                  <a:gd name="T13" fmla="*/ 58 h 25"/>
                  <a:gd name="T14" fmla="*/ 40 w 67"/>
                  <a:gd name="T15" fmla="*/ 37 h 25"/>
                  <a:gd name="T16" fmla="*/ 82 w 67"/>
                  <a:gd name="T17" fmla="*/ 24 h 25"/>
                  <a:gd name="T18" fmla="*/ 98 w 67"/>
                  <a:gd name="T19" fmla="*/ 17 h 25"/>
                  <a:gd name="T20" fmla="*/ 156 w 67"/>
                  <a:gd name="T21" fmla="*/ 9 h 25"/>
                  <a:gd name="T22" fmla="*/ 159 w 67"/>
                  <a:gd name="T23" fmla="*/ 7 h 25"/>
                  <a:gd name="T24" fmla="*/ 90 w 67"/>
                  <a:gd name="T25" fmla="*/ 0 h 2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67" h="25">
                    <a:moveTo>
                      <a:pt x="39" y="0"/>
                    </a:moveTo>
                    <a:cubicBezTo>
                      <a:pt x="37" y="0"/>
                      <a:pt x="36" y="0"/>
                      <a:pt x="34" y="0"/>
                    </a:cubicBezTo>
                    <a:cubicBezTo>
                      <a:pt x="34" y="0"/>
                      <a:pt x="34" y="0"/>
                      <a:pt x="34" y="0"/>
                    </a:cubicBezTo>
                    <a:cubicBezTo>
                      <a:pt x="28" y="4"/>
                      <a:pt x="27" y="9"/>
                      <a:pt x="19" y="13"/>
                    </a:cubicBezTo>
                    <a:cubicBezTo>
                      <a:pt x="13" y="16"/>
                      <a:pt x="7" y="18"/>
                      <a:pt x="1" y="19"/>
                    </a:cubicBezTo>
                    <a:cubicBezTo>
                      <a:pt x="0" y="21"/>
                      <a:pt x="0" y="23"/>
                      <a:pt x="0" y="25"/>
                    </a:cubicBezTo>
                    <a:cubicBezTo>
                      <a:pt x="0" y="25"/>
                      <a:pt x="1" y="25"/>
                      <a:pt x="1" y="25"/>
                    </a:cubicBezTo>
                    <a:cubicBezTo>
                      <a:pt x="13" y="24"/>
                      <a:pt x="10" y="20"/>
                      <a:pt x="17" y="15"/>
                    </a:cubicBezTo>
                    <a:cubicBezTo>
                      <a:pt x="24" y="10"/>
                      <a:pt x="28" y="10"/>
                      <a:pt x="35" y="10"/>
                    </a:cubicBezTo>
                    <a:cubicBezTo>
                      <a:pt x="37" y="9"/>
                      <a:pt x="40" y="8"/>
                      <a:pt x="42" y="7"/>
                    </a:cubicBezTo>
                    <a:cubicBezTo>
                      <a:pt x="50" y="4"/>
                      <a:pt x="58" y="4"/>
                      <a:pt x="66" y="4"/>
                    </a:cubicBezTo>
                    <a:cubicBezTo>
                      <a:pt x="66" y="4"/>
                      <a:pt x="67" y="3"/>
                      <a:pt x="67" y="3"/>
                    </a:cubicBezTo>
                    <a:cubicBezTo>
                      <a:pt x="58" y="1"/>
                      <a:pt x="49" y="0"/>
                      <a:pt x="39" y="0"/>
                    </a:cubicBezTo>
                  </a:path>
                </a:pathLst>
              </a:custGeom>
              <a:solidFill>
                <a:srgbClr val="E5E3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56" name="Freeform 2151">
                <a:extLst>
                  <a:ext uri="{FF2B5EF4-FFF2-40B4-BE49-F238E27FC236}">
                    <a16:creationId xmlns:a16="http://schemas.microsoft.com/office/drawing/2014/main" id="{6972BD04-90B4-41AA-9E6D-FEC9E36AF6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4" y="3778"/>
                <a:ext cx="19" cy="8"/>
              </a:xfrm>
              <a:custGeom>
                <a:avLst/>
                <a:gdLst>
                  <a:gd name="T0" fmla="*/ 30 w 15"/>
                  <a:gd name="T1" fmla="*/ 0 h 6"/>
                  <a:gd name="T2" fmla="*/ 8 w 15"/>
                  <a:gd name="T3" fmla="*/ 12 h 6"/>
                  <a:gd name="T4" fmla="*/ 0 w 15"/>
                  <a:gd name="T5" fmla="*/ 20 h 6"/>
                  <a:gd name="T6" fmla="*/ 37 w 15"/>
                  <a:gd name="T7" fmla="*/ 16 h 6"/>
                  <a:gd name="T8" fmla="*/ 38 w 15"/>
                  <a:gd name="T9" fmla="*/ 16 h 6"/>
                  <a:gd name="T10" fmla="*/ 38 w 15"/>
                  <a:gd name="T11" fmla="*/ 12 h 6"/>
                  <a:gd name="T12" fmla="*/ 38 w 15"/>
                  <a:gd name="T13" fmla="*/ 12 h 6"/>
                  <a:gd name="T14" fmla="*/ 30 w 15"/>
                  <a:gd name="T15" fmla="*/ 0 h 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5" h="6">
                    <a:moveTo>
                      <a:pt x="12" y="0"/>
                    </a:moveTo>
                    <a:cubicBezTo>
                      <a:pt x="9" y="1"/>
                      <a:pt x="6" y="2"/>
                      <a:pt x="3" y="4"/>
                    </a:cubicBezTo>
                    <a:cubicBezTo>
                      <a:pt x="2" y="4"/>
                      <a:pt x="1" y="5"/>
                      <a:pt x="0" y="6"/>
                    </a:cubicBezTo>
                    <a:cubicBezTo>
                      <a:pt x="4" y="6"/>
                      <a:pt x="9" y="5"/>
                      <a:pt x="14" y="5"/>
                    </a:cubicBezTo>
                    <a:cubicBezTo>
                      <a:pt x="14" y="5"/>
                      <a:pt x="15" y="5"/>
                      <a:pt x="15" y="5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4" y="2"/>
                      <a:pt x="13" y="1"/>
                      <a:pt x="12" y="0"/>
                    </a:cubicBezTo>
                  </a:path>
                </a:pathLst>
              </a:custGeom>
              <a:solidFill>
                <a:srgbClr val="E5E3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57" name="Freeform 2152">
                <a:extLst>
                  <a:ext uri="{FF2B5EF4-FFF2-40B4-BE49-F238E27FC236}">
                    <a16:creationId xmlns:a16="http://schemas.microsoft.com/office/drawing/2014/main" id="{90D10DEB-9360-44F3-A04D-310E3558F2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49" y="3776"/>
                <a:ext cx="5" cy="7"/>
              </a:xfrm>
              <a:custGeom>
                <a:avLst/>
                <a:gdLst>
                  <a:gd name="T0" fmla="*/ 10 w 4"/>
                  <a:gd name="T1" fmla="*/ 0 h 6"/>
                  <a:gd name="T2" fmla="*/ 0 w 4"/>
                  <a:gd name="T3" fmla="*/ 2 h 6"/>
                  <a:gd name="T4" fmla="*/ 8 w 4"/>
                  <a:gd name="T5" fmla="*/ 11 h 6"/>
                  <a:gd name="T6" fmla="*/ 10 w 4"/>
                  <a:gd name="T7" fmla="*/ 0 h 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6">
                    <a:moveTo>
                      <a:pt x="4" y="0"/>
                    </a:moveTo>
                    <a:cubicBezTo>
                      <a:pt x="2" y="1"/>
                      <a:pt x="1" y="1"/>
                      <a:pt x="0" y="2"/>
                    </a:cubicBezTo>
                    <a:cubicBezTo>
                      <a:pt x="1" y="3"/>
                      <a:pt x="2" y="4"/>
                      <a:pt x="3" y="6"/>
                    </a:cubicBezTo>
                    <a:cubicBezTo>
                      <a:pt x="3" y="4"/>
                      <a:pt x="3" y="2"/>
                      <a:pt x="4" y="0"/>
                    </a:cubicBezTo>
                  </a:path>
                </a:pathLst>
              </a:custGeom>
              <a:solidFill>
                <a:srgbClr val="EFED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58" name="Freeform 2153">
                <a:extLst>
                  <a:ext uri="{FF2B5EF4-FFF2-40B4-BE49-F238E27FC236}">
                    <a16:creationId xmlns:a16="http://schemas.microsoft.com/office/drawing/2014/main" id="{2E76B633-43A3-4988-984B-A58C6411AA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96" y="3757"/>
                <a:ext cx="38" cy="7"/>
              </a:xfrm>
              <a:custGeom>
                <a:avLst/>
                <a:gdLst>
                  <a:gd name="T0" fmla="*/ 71 w 31"/>
                  <a:gd name="T1" fmla="*/ 0 h 6"/>
                  <a:gd name="T2" fmla="*/ 16 w 31"/>
                  <a:gd name="T3" fmla="*/ 7 h 6"/>
                  <a:gd name="T4" fmla="*/ 0 w 31"/>
                  <a:gd name="T5" fmla="*/ 11 h 6"/>
                  <a:gd name="T6" fmla="*/ 25 w 31"/>
                  <a:gd name="T7" fmla="*/ 11 h 6"/>
                  <a:gd name="T8" fmla="*/ 71 w 31"/>
                  <a:gd name="T9" fmla="*/ 0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1" h="6">
                    <a:moveTo>
                      <a:pt x="31" y="0"/>
                    </a:moveTo>
                    <a:cubicBezTo>
                      <a:pt x="23" y="0"/>
                      <a:pt x="15" y="0"/>
                      <a:pt x="7" y="3"/>
                    </a:cubicBezTo>
                    <a:cubicBezTo>
                      <a:pt x="5" y="4"/>
                      <a:pt x="2" y="5"/>
                      <a:pt x="0" y="6"/>
                    </a:cubicBezTo>
                    <a:cubicBezTo>
                      <a:pt x="3" y="6"/>
                      <a:pt x="6" y="6"/>
                      <a:pt x="11" y="6"/>
                    </a:cubicBezTo>
                    <a:cubicBezTo>
                      <a:pt x="20" y="5"/>
                      <a:pt x="26" y="3"/>
                      <a:pt x="31" y="0"/>
                    </a:cubicBezTo>
                  </a:path>
                </a:pathLst>
              </a:custGeom>
              <a:solidFill>
                <a:srgbClr val="EFED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59" name="Freeform 2154">
                <a:extLst>
                  <a:ext uri="{FF2B5EF4-FFF2-40B4-BE49-F238E27FC236}">
                    <a16:creationId xmlns:a16="http://schemas.microsoft.com/office/drawing/2014/main" id="{4A020F51-0459-4A55-BE4A-2372E5F88F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6" y="3917"/>
                <a:ext cx="31" cy="2"/>
              </a:xfrm>
              <a:custGeom>
                <a:avLst/>
                <a:gdLst>
                  <a:gd name="T0" fmla="*/ 0 w 25"/>
                  <a:gd name="T1" fmla="*/ 0 h 2"/>
                  <a:gd name="T2" fmla="*/ 51 w 25"/>
                  <a:gd name="T3" fmla="*/ 2 h 2"/>
                  <a:gd name="T4" fmla="*/ 58 w 25"/>
                  <a:gd name="T5" fmla="*/ 2 h 2"/>
                  <a:gd name="T6" fmla="*/ 51 w 25"/>
                  <a:gd name="T7" fmla="*/ 0 h 2"/>
                  <a:gd name="T8" fmla="*/ 26 w 25"/>
                  <a:gd name="T9" fmla="*/ 0 h 2"/>
                  <a:gd name="T10" fmla="*/ 0 w 25"/>
                  <a:gd name="T11" fmla="*/ 0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5" h="2">
                    <a:moveTo>
                      <a:pt x="0" y="0"/>
                    </a:moveTo>
                    <a:cubicBezTo>
                      <a:pt x="7" y="1"/>
                      <a:pt x="14" y="2"/>
                      <a:pt x="22" y="2"/>
                    </a:cubicBezTo>
                    <a:cubicBezTo>
                      <a:pt x="23" y="2"/>
                      <a:pt x="24" y="2"/>
                      <a:pt x="25" y="2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18" y="0"/>
                      <a:pt x="15" y="0"/>
                      <a:pt x="11" y="0"/>
                    </a:cubicBezTo>
                    <a:cubicBezTo>
                      <a:pt x="7" y="0"/>
                      <a:pt x="3" y="0"/>
                      <a:pt x="0" y="0"/>
                    </a:cubicBezTo>
                  </a:path>
                </a:pathLst>
              </a:custGeom>
              <a:solidFill>
                <a:srgbClr val="685F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60" name="Freeform 2155">
                <a:extLst>
                  <a:ext uri="{FF2B5EF4-FFF2-40B4-BE49-F238E27FC236}">
                    <a16:creationId xmlns:a16="http://schemas.microsoft.com/office/drawing/2014/main" id="{3B0D8928-1B27-486F-89C8-81B01C826E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8" y="3898"/>
                <a:ext cx="85" cy="19"/>
              </a:xfrm>
              <a:custGeom>
                <a:avLst/>
                <a:gdLst>
                  <a:gd name="T0" fmla="*/ 0 w 69"/>
                  <a:gd name="T1" fmla="*/ 0 h 15"/>
                  <a:gd name="T2" fmla="*/ 57 w 69"/>
                  <a:gd name="T3" fmla="*/ 32 h 15"/>
                  <a:gd name="T4" fmla="*/ 107 w 69"/>
                  <a:gd name="T5" fmla="*/ 38 h 15"/>
                  <a:gd name="T6" fmla="*/ 132 w 69"/>
                  <a:gd name="T7" fmla="*/ 38 h 15"/>
                  <a:gd name="T8" fmla="*/ 159 w 69"/>
                  <a:gd name="T9" fmla="*/ 38 h 15"/>
                  <a:gd name="T10" fmla="*/ 152 w 69"/>
                  <a:gd name="T11" fmla="*/ 37 h 15"/>
                  <a:gd name="T12" fmla="*/ 137 w 69"/>
                  <a:gd name="T13" fmla="*/ 32 h 15"/>
                  <a:gd name="T14" fmla="*/ 90 w 69"/>
                  <a:gd name="T15" fmla="*/ 30 h 15"/>
                  <a:gd name="T16" fmla="*/ 0 w 69"/>
                  <a:gd name="T17" fmla="*/ 0 h 1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9" h="15">
                    <a:moveTo>
                      <a:pt x="0" y="0"/>
                    </a:moveTo>
                    <a:cubicBezTo>
                      <a:pt x="0" y="0"/>
                      <a:pt x="2" y="8"/>
                      <a:pt x="24" y="13"/>
                    </a:cubicBezTo>
                    <a:cubicBezTo>
                      <a:pt x="32" y="13"/>
                      <a:pt x="39" y="14"/>
                      <a:pt x="47" y="15"/>
                    </a:cubicBezTo>
                    <a:cubicBezTo>
                      <a:pt x="50" y="15"/>
                      <a:pt x="54" y="15"/>
                      <a:pt x="58" y="15"/>
                    </a:cubicBezTo>
                    <a:cubicBezTo>
                      <a:pt x="62" y="15"/>
                      <a:pt x="65" y="15"/>
                      <a:pt x="69" y="15"/>
                    </a:cubicBezTo>
                    <a:cubicBezTo>
                      <a:pt x="66" y="14"/>
                      <a:pt x="66" y="14"/>
                      <a:pt x="66" y="14"/>
                    </a:cubicBezTo>
                    <a:cubicBezTo>
                      <a:pt x="63" y="14"/>
                      <a:pt x="61" y="13"/>
                      <a:pt x="59" y="13"/>
                    </a:cubicBezTo>
                    <a:cubicBezTo>
                      <a:pt x="52" y="13"/>
                      <a:pt x="46" y="12"/>
                      <a:pt x="39" y="12"/>
                    </a:cubicBezTo>
                    <a:cubicBezTo>
                      <a:pt x="24" y="11"/>
                      <a:pt x="10" y="8"/>
                      <a:pt x="0" y="0"/>
                    </a:cubicBezTo>
                  </a:path>
                </a:pathLst>
              </a:custGeom>
              <a:solidFill>
                <a:srgbClr val="9D96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61" name="Freeform 2156">
                <a:extLst>
                  <a:ext uri="{FF2B5EF4-FFF2-40B4-BE49-F238E27FC236}">
                    <a16:creationId xmlns:a16="http://schemas.microsoft.com/office/drawing/2014/main" id="{27B05326-5D8A-48D7-B0F6-6336325E23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92" y="3787"/>
                <a:ext cx="124" cy="71"/>
              </a:xfrm>
              <a:custGeom>
                <a:avLst/>
                <a:gdLst>
                  <a:gd name="T0" fmla="*/ 69 w 100"/>
                  <a:gd name="T1" fmla="*/ 0 h 58"/>
                  <a:gd name="T2" fmla="*/ 63 w 100"/>
                  <a:gd name="T3" fmla="*/ 0 h 58"/>
                  <a:gd name="T4" fmla="*/ 37 w 100"/>
                  <a:gd name="T5" fmla="*/ 7 h 58"/>
                  <a:gd name="T6" fmla="*/ 30 w 100"/>
                  <a:gd name="T7" fmla="*/ 99 h 58"/>
                  <a:gd name="T8" fmla="*/ 82 w 100"/>
                  <a:gd name="T9" fmla="*/ 89 h 58"/>
                  <a:gd name="T10" fmla="*/ 237 w 100"/>
                  <a:gd name="T11" fmla="*/ 130 h 58"/>
                  <a:gd name="T12" fmla="*/ 207 w 100"/>
                  <a:gd name="T13" fmla="*/ 106 h 58"/>
                  <a:gd name="T14" fmla="*/ 169 w 100"/>
                  <a:gd name="T15" fmla="*/ 88 h 58"/>
                  <a:gd name="T16" fmla="*/ 165 w 100"/>
                  <a:gd name="T17" fmla="*/ 81 h 58"/>
                  <a:gd name="T18" fmla="*/ 78 w 100"/>
                  <a:gd name="T19" fmla="*/ 71 h 58"/>
                  <a:gd name="T20" fmla="*/ 57 w 100"/>
                  <a:gd name="T21" fmla="*/ 71 h 58"/>
                  <a:gd name="T22" fmla="*/ 47 w 100"/>
                  <a:gd name="T23" fmla="*/ 71 h 58"/>
                  <a:gd name="T24" fmla="*/ 40 w 100"/>
                  <a:gd name="T25" fmla="*/ 71 h 58"/>
                  <a:gd name="T26" fmla="*/ 30 w 100"/>
                  <a:gd name="T27" fmla="*/ 51 h 58"/>
                  <a:gd name="T28" fmla="*/ 77 w 100"/>
                  <a:gd name="T29" fmla="*/ 7 h 58"/>
                  <a:gd name="T30" fmla="*/ 77 w 100"/>
                  <a:gd name="T31" fmla="*/ 7 h 58"/>
                  <a:gd name="T32" fmla="*/ 86 w 100"/>
                  <a:gd name="T33" fmla="*/ 9 h 58"/>
                  <a:gd name="T34" fmla="*/ 89 w 100"/>
                  <a:gd name="T35" fmla="*/ 11 h 58"/>
                  <a:gd name="T36" fmla="*/ 89 w 100"/>
                  <a:gd name="T37" fmla="*/ 11 h 58"/>
                  <a:gd name="T38" fmla="*/ 78 w 100"/>
                  <a:gd name="T39" fmla="*/ 54 h 58"/>
                  <a:gd name="T40" fmla="*/ 159 w 100"/>
                  <a:gd name="T41" fmla="*/ 73 h 58"/>
                  <a:gd name="T42" fmla="*/ 146 w 100"/>
                  <a:gd name="T43" fmla="*/ 58 h 58"/>
                  <a:gd name="T44" fmla="*/ 129 w 100"/>
                  <a:gd name="T45" fmla="*/ 22 h 58"/>
                  <a:gd name="T46" fmla="*/ 102 w 100"/>
                  <a:gd name="T47" fmla="*/ 2 h 58"/>
                  <a:gd name="T48" fmla="*/ 69 w 100"/>
                  <a:gd name="T49" fmla="*/ 0 h 5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100" h="58">
                    <a:moveTo>
                      <a:pt x="29" y="0"/>
                    </a:moveTo>
                    <a:cubicBezTo>
                      <a:pt x="28" y="0"/>
                      <a:pt x="27" y="0"/>
                      <a:pt x="27" y="0"/>
                    </a:cubicBezTo>
                    <a:cubicBezTo>
                      <a:pt x="23" y="0"/>
                      <a:pt x="19" y="2"/>
                      <a:pt x="15" y="3"/>
                    </a:cubicBezTo>
                    <a:cubicBezTo>
                      <a:pt x="0" y="12"/>
                      <a:pt x="0" y="35"/>
                      <a:pt x="12" y="44"/>
                    </a:cubicBezTo>
                    <a:cubicBezTo>
                      <a:pt x="20" y="41"/>
                      <a:pt x="27" y="40"/>
                      <a:pt x="35" y="40"/>
                    </a:cubicBezTo>
                    <a:cubicBezTo>
                      <a:pt x="57" y="40"/>
                      <a:pt x="80" y="49"/>
                      <a:pt x="100" y="58"/>
                    </a:cubicBezTo>
                    <a:cubicBezTo>
                      <a:pt x="94" y="53"/>
                      <a:pt x="89" y="48"/>
                      <a:pt x="88" y="47"/>
                    </a:cubicBezTo>
                    <a:cubicBezTo>
                      <a:pt x="82" y="45"/>
                      <a:pt x="77" y="42"/>
                      <a:pt x="72" y="39"/>
                    </a:cubicBezTo>
                    <a:cubicBezTo>
                      <a:pt x="71" y="39"/>
                      <a:pt x="70" y="37"/>
                      <a:pt x="69" y="36"/>
                    </a:cubicBezTo>
                    <a:cubicBezTo>
                      <a:pt x="58" y="34"/>
                      <a:pt x="47" y="33"/>
                      <a:pt x="33" y="31"/>
                    </a:cubicBezTo>
                    <a:cubicBezTo>
                      <a:pt x="29" y="31"/>
                      <a:pt x="26" y="31"/>
                      <a:pt x="24" y="31"/>
                    </a:cubicBezTo>
                    <a:cubicBezTo>
                      <a:pt x="22" y="31"/>
                      <a:pt x="21" y="31"/>
                      <a:pt x="20" y="31"/>
                    </a:cubicBezTo>
                    <a:cubicBezTo>
                      <a:pt x="19" y="31"/>
                      <a:pt x="18" y="31"/>
                      <a:pt x="17" y="31"/>
                    </a:cubicBezTo>
                    <a:cubicBezTo>
                      <a:pt x="13" y="31"/>
                      <a:pt x="12" y="30"/>
                      <a:pt x="12" y="23"/>
                    </a:cubicBezTo>
                    <a:cubicBezTo>
                      <a:pt x="11" y="17"/>
                      <a:pt x="26" y="8"/>
                      <a:pt x="32" y="3"/>
                    </a:cubicBezTo>
                    <a:cubicBezTo>
                      <a:pt x="32" y="3"/>
                      <a:pt x="32" y="3"/>
                      <a:pt x="32" y="3"/>
                    </a:cubicBezTo>
                    <a:cubicBezTo>
                      <a:pt x="33" y="3"/>
                      <a:pt x="34" y="4"/>
                      <a:pt x="36" y="4"/>
                    </a:cubicBezTo>
                    <a:cubicBezTo>
                      <a:pt x="37" y="4"/>
                      <a:pt x="38" y="5"/>
                      <a:pt x="38" y="5"/>
                    </a:cubicBezTo>
                    <a:cubicBezTo>
                      <a:pt x="38" y="5"/>
                      <a:pt x="38" y="5"/>
                      <a:pt x="38" y="5"/>
                    </a:cubicBezTo>
                    <a:cubicBezTo>
                      <a:pt x="33" y="12"/>
                      <a:pt x="22" y="17"/>
                      <a:pt x="33" y="24"/>
                    </a:cubicBezTo>
                    <a:cubicBezTo>
                      <a:pt x="38" y="27"/>
                      <a:pt x="52" y="30"/>
                      <a:pt x="67" y="33"/>
                    </a:cubicBezTo>
                    <a:cubicBezTo>
                      <a:pt x="65" y="31"/>
                      <a:pt x="63" y="28"/>
                      <a:pt x="62" y="25"/>
                    </a:cubicBezTo>
                    <a:cubicBezTo>
                      <a:pt x="57" y="20"/>
                      <a:pt x="56" y="15"/>
                      <a:pt x="55" y="10"/>
                    </a:cubicBezTo>
                    <a:cubicBezTo>
                      <a:pt x="52" y="7"/>
                      <a:pt x="48" y="4"/>
                      <a:pt x="43" y="2"/>
                    </a:cubicBezTo>
                    <a:cubicBezTo>
                      <a:pt x="37" y="0"/>
                      <a:pt x="33" y="0"/>
                      <a:pt x="29" y="0"/>
                    </a:cubicBezTo>
                  </a:path>
                </a:pathLst>
              </a:custGeom>
              <a:solidFill>
                <a:srgbClr val="312A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62" name="Freeform 2157">
                <a:extLst>
                  <a:ext uri="{FF2B5EF4-FFF2-40B4-BE49-F238E27FC236}">
                    <a16:creationId xmlns:a16="http://schemas.microsoft.com/office/drawing/2014/main" id="{F9CB6477-9B8D-45EA-AE03-32BAB2E5127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111" y="3787"/>
                <a:ext cx="58" cy="31"/>
              </a:xfrm>
              <a:custGeom>
                <a:avLst/>
                <a:gdLst>
                  <a:gd name="T0" fmla="*/ 91 w 47"/>
                  <a:gd name="T1" fmla="*/ 24 h 25"/>
                  <a:gd name="T2" fmla="*/ 110 w 47"/>
                  <a:gd name="T3" fmla="*/ 58 h 25"/>
                  <a:gd name="T4" fmla="*/ 91 w 47"/>
                  <a:gd name="T5" fmla="*/ 24 h 25"/>
                  <a:gd name="T6" fmla="*/ 28 w 47"/>
                  <a:gd name="T7" fmla="*/ 0 h 25"/>
                  <a:gd name="T8" fmla="*/ 0 w 47"/>
                  <a:gd name="T9" fmla="*/ 7 h 25"/>
                  <a:gd name="T10" fmla="*/ 28 w 47"/>
                  <a:gd name="T11" fmla="*/ 0 h 2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7" h="25">
                    <a:moveTo>
                      <a:pt x="40" y="10"/>
                    </a:moveTo>
                    <a:cubicBezTo>
                      <a:pt x="41" y="15"/>
                      <a:pt x="42" y="20"/>
                      <a:pt x="47" y="25"/>
                    </a:cubicBezTo>
                    <a:cubicBezTo>
                      <a:pt x="45" y="20"/>
                      <a:pt x="43" y="15"/>
                      <a:pt x="40" y="10"/>
                    </a:cubicBezTo>
                    <a:moveTo>
                      <a:pt x="12" y="0"/>
                    </a:moveTo>
                    <a:cubicBezTo>
                      <a:pt x="7" y="0"/>
                      <a:pt x="3" y="1"/>
                      <a:pt x="0" y="3"/>
                    </a:cubicBezTo>
                    <a:cubicBezTo>
                      <a:pt x="4" y="2"/>
                      <a:pt x="8" y="0"/>
                      <a:pt x="12" y="0"/>
                    </a:cubicBezTo>
                  </a:path>
                </a:pathLst>
              </a:custGeom>
              <a:solidFill>
                <a:srgbClr val="6259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63" name="Freeform 2158">
                <a:extLst>
                  <a:ext uri="{FF2B5EF4-FFF2-40B4-BE49-F238E27FC236}">
                    <a16:creationId xmlns:a16="http://schemas.microsoft.com/office/drawing/2014/main" id="{CCAB3B2E-5E2E-4B76-8D2C-8D3372A566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01" y="3845"/>
                <a:ext cx="61" cy="31"/>
              </a:xfrm>
              <a:custGeom>
                <a:avLst/>
                <a:gdLst>
                  <a:gd name="T0" fmla="*/ 0 w 49"/>
                  <a:gd name="T1" fmla="*/ 0 h 25"/>
                  <a:gd name="T2" fmla="*/ 30 w 49"/>
                  <a:gd name="T3" fmla="*/ 26 h 25"/>
                  <a:gd name="T4" fmla="*/ 118 w 49"/>
                  <a:gd name="T5" fmla="*/ 58 h 25"/>
                  <a:gd name="T6" fmla="*/ 26 w 49"/>
                  <a:gd name="T7" fmla="*/ 9 h 25"/>
                  <a:gd name="T8" fmla="*/ 32 w 49"/>
                  <a:gd name="T9" fmla="*/ 9 h 25"/>
                  <a:gd name="T10" fmla="*/ 0 w 49"/>
                  <a:gd name="T11" fmla="*/ 0 h 2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9" h="25">
                    <a:moveTo>
                      <a:pt x="0" y="0"/>
                    </a:moveTo>
                    <a:cubicBezTo>
                      <a:pt x="1" y="1"/>
                      <a:pt x="6" y="6"/>
                      <a:pt x="12" y="11"/>
                    </a:cubicBezTo>
                    <a:cubicBezTo>
                      <a:pt x="26" y="16"/>
                      <a:pt x="38" y="22"/>
                      <a:pt x="49" y="25"/>
                    </a:cubicBezTo>
                    <a:cubicBezTo>
                      <a:pt x="41" y="17"/>
                      <a:pt x="22" y="11"/>
                      <a:pt x="11" y="4"/>
                    </a:cubicBezTo>
                    <a:cubicBezTo>
                      <a:pt x="12" y="4"/>
                      <a:pt x="13" y="4"/>
                      <a:pt x="14" y="4"/>
                    </a:cubicBezTo>
                    <a:cubicBezTo>
                      <a:pt x="9" y="3"/>
                      <a:pt x="4" y="1"/>
                      <a:pt x="0" y="0"/>
                    </a:cubicBezTo>
                  </a:path>
                </a:pathLst>
              </a:custGeom>
              <a:solidFill>
                <a:srgbClr val="756C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64" name="Freeform 2159">
                <a:extLst>
                  <a:ext uri="{FF2B5EF4-FFF2-40B4-BE49-F238E27FC236}">
                    <a16:creationId xmlns:a16="http://schemas.microsoft.com/office/drawing/2014/main" id="{770D827C-952D-449D-AA63-1CBD5C6A64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75" y="3828"/>
                <a:ext cx="44" cy="13"/>
              </a:xfrm>
              <a:custGeom>
                <a:avLst/>
                <a:gdLst>
                  <a:gd name="T0" fmla="*/ 0 w 35"/>
                  <a:gd name="T1" fmla="*/ 0 h 11"/>
                  <a:gd name="T2" fmla="*/ 6 w 35"/>
                  <a:gd name="T3" fmla="*/ 7 h 11"/>
                  <a:gd name="T4" fmla="*/ 30 w 35"/>
                  <a:gd name="T5" fmla="*/ 9 h 11"/>
                  <a:gd name="T6" fmla="*/ 23 w 35"/>
                  <a:gd name="T7" fmla="*/ 2 h 11"/>
                  <a:gd name="T8" fmla="*/ 87 w 35"/>
                  <a:gd name="T9" fmla="*/ 21 h 11"/>
                  <a:gd name="T10" fmla="*/ 78 w 35"/>
                  <a:gd name="T11" fmla="*/ 15 h 11"/>
                  <a:gd name="T12" fmla="*/ 45 w 35"/>
                  <a:gd name="T13" fmla="*/ 8 h 11"/>
                  <a:gd name="T14" fmla="*/ 0 w 35"/>
                  <a:gd name="T15" fmla="*/ 0 h 1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5" h="11">
                    <a:moveTo>
                      <a:pt x="0" y="0"/>
                    </a:moveTo>
                    <a:cubicBezTo>
                      <a:pt x="0" y="1"/>
                      <a:pt x="1" y="2"/>
                      <a:pt x="2" y="3"/>
                    </a:cubicBezTo>
                    <a:cubicBezTo>
                      <a:pt x="5" y="4"/>
                      <a:pt x="9" y="4"/>
                      <a:pt x="12" y="5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18" y="6"/>
                      <a:pt x="27" y="9"/>
                      <a:pt x="35" y="11"/>
                    </a:cubicBezTo>
                    <a:cubicBezTo>
                      <a:pt x="31" y="8"/>
                      <a:pt x="31" y="8"/>
                      <a:pt x="31" y="8"/>
                    </a:cubicBezTo>
                    <a:cubicBezTo>
                      <a:pt x="26" y="7"/>
                      <a:pt x="22" y="6"/>
                      <a:pt x="18" y="4"/>
                    </a:cubicBezTo>
                    <a:cubicBezTo>
                      <a:pt x="12" y="3"/>
                      <a:pt x="6" y="1"/>
                      <a:pt x="0" y="0"/>
                    </a:cubicBezTo>
                  </a:path>
                </a:pathLst>
              </a:custGeom>
              <a:solidFill>
                <a:srgbClr val="312A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65" name="Freeform 2160">
                <a:extLst>
                  <a:ext uri="{FF2B5EF4-FFF2-40B4-BE49-F238E27FC236}">
                    <a16:creationId xmlns:a16="http://schemas.microsoft.com/office/drawing/2014/main" id="{3B90E194-9CA7-47EA-9426-7830817535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8" y="3832"/>
                <a:ext cx="16" cy="5"/>
              </a:xfrm>
              <a:custGeom>
                <a:avLst/>
                <a:gdLst>
                  <a:gd name="T0" fmla="*/ 0 w 13"/>
                  <a:gd name="T1" fmla="*/ 0 h 4"/>
                  <a:gd name="T2" fmla="*/ 31 w 13"/>
                  <a:gd name="T3" fmla="*/ 10 h 4"/>
                  <a:gd name="T4" fmla="*/ 27 w 13"/>
                  <a:gd name="T5" fmla="*/ 10 h 4"/>
                  <a:gd name="T6" fmla="*/ 0 w 13"/>
                  <a:gd name="T7" fmla="*/ 0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3" h="4">
                    <a:moveTo>
                      <a:pt x="0" y="0"/>
                    </a:moveTo>
                    <a:cubicBezTo>
                      <a:pt x="4" y="2"/>
                      <a:pt x="8" y="3"/>
                      <a:pt x="13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9" y="3"/>
                      <a:pt x="5" y="1"/>
                      <a:pt x="0" y="0"/>
                    </a:cubicBezTo>
                  </a:path>
                </a:pathLst>
              </a:custGeom>
              <a:solidFill>
                <a:srgbClr val="6259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66" name="Freeform 2161">
                <a:extLst>
                  <a:ext uri="{FF2B5EF4-FFF2-40B4-BE49-F238E27FC236}">
                    <a16:creationId xmlns:a16="http://schemas.microsoft.com/office/drawing/2014/main" id="{4390E7A9-D814-4056-92EA-D5D1990DE8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86" y="3830"/>
                <a:ext cx="36" cy="12"/>
              </a:xfrm>
              <a:custGeom>
                <a:avLst/>
                <a:gdLst>
                  <a:gd name="T0" fmla="*/ 0 w 29"/>
                  <a:gd name="T1" fmla="*/ 0 h 10"/>
                  <a:gd name="T2" fmla="*/ 7 w 29"/>
                  <a:gd name="T3" fmla="*/ 7 h 10"/>
                  <a:gd name="T4" fmla="*/ 70 w 29"/>
                  <a:gd name="T5" fmla="*/ 20 h 10"/>
                  <a:gd name="T6" fmla="*/ 62 w 29"/>
                  <a:gd name="T7" fmla="*/ 19 h 10"/>
                  <a:gd name="T8" fmla="*/ 0 w 29"/>
                  <a:gd name="T9" fmla="*/ 0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9" h="10">
                    <a:moveTo>
                      <a:pt x="0" y="0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11" y="5"/>
                      <a:pt x="20" y="7"/>
                      <a:pt x="29" y="10"/>
                    </a:cubicBezTo>
                    <a:cubicBezTo>
                      <a:pt x="26" y="9"/>
                      <a:pt x="26" y="9"/>
                      <a:pt x="26" y="9"/>
                    </a:cubicBezTo>
                    <a:cubicBezTo>
                      <a:pt x="18" y="7"/>
                      <a:pt x="9" y="4"/>
                      <a:pt x="0" y="0"/>
                    </a:cubicBezTo>
                  </a:path>
                </a:pathLst>
              </a:custGeom>
              <a:solidFill>
                <a:srgbClr val="756C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67" name="Freeform 2162">
                <a:extLst>
                  <a:ext uri="{FF2B5EF4-FFF2-40B4-BE49-F238E27FC236}">
                    <a16:creationId xmlns:a16="http://schemas.microsoft.com/office/drawing/2014/main" id="{E6AED822-2BA3-413E-9B3A-BBBAFE7E16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6" y="3790"/>
                <a:ext cx="72" cy="41"/>
              </a:xfrm>
              <a:custGeom>
                <a:avLst/>
                <a:gdLst>
                  <a:gd name="T0" fmla="*/ 50 w 58"/>
                  <a:gd name="T1" fmla="*/ 0 h 33"/>
                  <a:gd name="T2" fmla="*/ 50 w 58"/>
                  <a:gd name="T3" fmla="*/ 0 h 33"/>
                  <a:gd name="T4" fmla="*/ 1 w 58"/>
                  <a:gd name="T5" fmla="*/ 48 h 33"/>
                  <a:gd name="T6" fmla="*/ 14 w 58"/>
                  <a:gd name="T7" fmla="*/ 66 h 33"/>
                  <a:gd name="T8" fmla="*/ 21 w 58"/>
                  <a:gd name="T9" fmla="*/ 66 h 33"/>
                  <a:gd name="T10" fmla="*/ 31 w 58"/>
                  <a:gd name="T11" fmla="*/ 66 h 33"/>
                  <a:gd name="T12" fmla="*/ 52 w 58"/>
                  <a:gd name="T13" fmla="*/ 66 h 33"/>
                  <a:gd name="T14" fmla="*/ 137 w 58"/>
                  <a:gd name="T15" fmla="*/ 78 h 33"/>
                  <a:gd name="T16" fmla="*/ 134 w 58"/>
                  <a:gd name="T17" fmla="*/ 71 h 33"/>
                  <a:gd name="T18" fmla="*/ 52 w 58"/>
                  <a:gd name="T19" fmla="*/ 50 h 33"/>
                  <a:gd name="T20" fmla="*/ 65 w 58"/>
                  <a:gd name="T21" fmla="*/ 2 h 33"/>
                  <a:gd name="T22" fmla="*/ 65 w 58"/>
                  <a:gd name="T23" fmla="*/ 2 h 33"/>
                  <a:gd name="T24" fmla="*/ 58 w 58"/>
                  <a:gd name="T25" fmla="*/ 1 h 33"/>
                  <a:gd name="T26" fmla="*/ 50 w 58"/>
                  <a:gd name="T27" fmla="*/ 0 h 33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58" h="33">
                    <a:moveTo>
                      <a:pt x="21" y="0"/>
                    </a:moveTo>
                    <a:cubicBezTo>
                      <a:pt x="21" y="0"/>
                      <a:pt x="21" y="0"/>
                      <a:pt x="21" y="0"/>
                    </a:cubicBezTo>
                    <a:cubicBezTo>
                      <a:pt x="15" y="5"/>
                      <a:pt x="0" y="14"/>
                      <a:pt x="1" y="20"/>
                    </a:cubicBezTo>
                    <a:cubicBezTo>
                      <a:pt x="1" y="27"/>
                      <a:pt x="2" y="28"/>
                      <a:pt x="6" y="28"/>
                    </a:cubicBezTo>
                    <a:cubicBezTo>
                      <a:pt x="7" y="28"/>
                      <a:pt x="8" y="28"/>
                      <a:pt x="9" y="28"/>
                    </a:cubicBezTo>
                    <a:cubicBezTo>
                      <a:pt x="10" y="28"/>
                      <a:pt x="11" y="28"/>
                      <a:pt x="13" y="28"/>
                    </a:cubicBezTo>
                    <a:cubicBezTo>
                      <a:pt x="15" y="28"/>
                      <a:pt x="18" y="28"/>
                      <a:pt x="22" y="28"/>
                    </a:cubicBezTo>
                    <a:cubicBezTo>
                      <a:pt x="36" y="30"/>
                      <a:pt x="47" y="31"/>
                      <a:pt x="58" y="33"/>
                    </a:cubicBezTo>
                    <a:cubicBezTo>
                      <a:pt x="57" y="32"/>
                      <a:pt x="56" y="31"/>
                      <a:pt x="56" y="30"/>
                    </a:cubicBezTo>
                    <a:cubicBezTo>
                      <a:pt x="41" y="27"/>
                      <a:pt x="27" y="24"/>
                      <a:pt x="22" y="21"/>
                    </a:cubicBezTo>
                    <a:cubicBezTo>
                      <a:pt x="11" y="14"/>
                      <a:pt x="22" y="9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6" y="1"/>
                      <a:pt x="25" y="1"/>
                    </a:cubicBezTo>
                    <a:cubicBezTo>
                      <a:pt x="23" y="1"/>
                      <a:pt x="22" y="0"/>
                      <a:pt x="21" y="0"/>
                    </a:cubicBezTo>
                  </a:path>
                </a:pathLst>
              </a:custGeom>
              <a:solidFill>
                <a:srgbClr val="4038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68" name="Freeform 2163">
                <a:extLst>
                  <a:ext uri="{FF2B5EF4-FFF2-40B4-BE49-F238E27FC236}">
                    <a16:creationId xmlns:a16="http://schemas.microsoft.com/office/drawing/2014/main" id="{2E7411E0-98F6-4183-84FA-6E4931F68D4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198" y="3695"/>
                <a:ext cx="113" cy="65"/>
              </a:xfrm>
              <a:custGeom>
                <a:avLst/>
                <a:gdLst>
                  <a:gd name="T0" fmla="*/ 99 w 92"/>
                  <a:gd name="T1" fmla="*/ 20 h 52"/>
                  <a:gd name="T2" fmla="*/ 99 w 92"/>
                  <a:gd name="T3" fmla="*/ 20 h 52"/>
                  <a:gd name="T4" fmla="*/ 84 w 92"/>
                  <a:gd name="T5" fmla="*/ 31 h 52"/>
                  <a:gd name="T6" fmla="*/ 80 w 92"/>
                  <a:gd name="T7" fmla="*/ 31 h 52"/>
                  <a:gd name="T8" fmla="*/ 68 w 92"/>
                  <a:gd name="T9" fmla="*/ 30 h 52"/>
                  <a:gd name="T10" fmla="*/ 58 w 92"/>
                  <a:gd name="T11" fmla="*/ 30 h 52"/>
                  <a:gd name="T12" fmla="*/ 54 w 92"/>
                  <a:gd name="T13" fmla="*/ 30 h 52"/>
                  <a:gd name="T14" fmla="*/ 39 w 92"/>
                  <a:gd name="T15" fmla="*/ 30 h 52"/>
                  <a:gd name="T16" fmla="*/ 31 w 92"/>
                  <a:gd name="T17" fmla="*/ 29 h 52"/>
                  <a:gd name="T18" fmla="*/ 26 w 92"/>
                  <a:gd name="T19" fmla="*/ 30 h 52"/>
                  <a:gd name="T20" fmla="*/ 14 w 92"/>
                  <a:gd name="T21" fmla="*/ 79 h 52"/>
                  <a:gd name="T22" fmla="*/ 58 w 92"/>
                  <a:gd name="T23" fmla="*/ 124 h 52"/>
                  <a:gd name="T24" fmla="*/ 88 w 92"/>
                  <a:gd name="T25" fmla="*/ 126 h 52"/>
                  <a:gd name="T26" fmla="*/ 75 w 92"/>
                  <a:gd name="T27" fmla="*/ 88 h 52"/>
                  <a:gd name="T28" fmla="*/ 64 w 92"/>
                  <a:gd name="T29" fmla="*/ 94 h 52"/>
                  <a:gd name="T30" fmla="*/ 119 w 92"/>
                  <a:gd name="T31" fmla="*/ 39 h 52"/>
                  <a:gd name="T32" fmla="*/ 130 w 92"/>
                  <a:gd name="T33" fmla="*/ 39 h 52"/>
                  <a:gd name="T34" fmla="*/ 178 w 92"/>
                  <a:gd name="T35" fmla="*/ 60 h 52"/>
                  <a:gd name="T36" fmla="*/ 179 w 92"/>
                  <a:gd name="T37" fmla="*/ 56 h 52"/>
                  <a:gd name="T38" fmla="*/ 205 w 92"/>
                  <a:gd name="T39" fmla="*/ 51 h 52"/>
                  <a:gd name="T40" fmla="*/ 210 w 92"/>
                  <a:gd name="T41" fmla="*/ 51 h 52"/>
                  <a:gd name="T42" fmla="*/ 209 w 92"/>
                  <a:gd name="T43" fmla="*/ 51 h 52"/>
                  <a:gd name="T44" fmla="*/ 179 w 92"/>
                  <a:gd name="T45" fmla="*/ 36 h 52"/>
                  <a:gd name="T46" fmla="*/ 178 w 92"/>
                  <a:gd name="T47" fmla="*/ 36 h 52"/>
                  <a:gd name="T48" fmla="*/ 178 w 92"/>
                  <a:gd name="T49" fmla="*/ 36 h 52"/>
                  <a:gd name="T50" fmla="*/ 170 w 92"/>
                  <a:gd name="T51" fmla="*/ 39 h 52"/>
                  <a:gd name="T52" fmla="*/ 157 w 92"/>
                  <a:gd name="T53" fmla="*/ 36 h 52"/>
                  <a:gd name="T54" fmla="*/ 127 w 92"/>
                  <a:gd name="T55" fmla="*/ 29 h 52"/>
                  <a:gd name="T56" fmla="*/ 108 w 92"/>
                  <a:gd name="T57" fmla="*/ 23 h 52"/>
                  <a:gd name="T58" fmla="*/ 99 w 92"/>
                  <a:gd name="T59" fmla="*/ 20 h 52"/>
                  <a:gd name="T60" fmla="*/ 147 w 92"/>
                  <a:gd name="T61" fmla="*/ 0 h 52"/>
                  <a:gd name="T62" fmla="*/ 147 w 92"/>
                  <a:gd name="T63" fmla="*/ 1 h 52"/>
                  <a:gd name="T64" fmla="*/ 138 w 92"/>
                  <a:gd name="T65" fmla="*/ 10 h 52"/>
                  <a:gd name="T66" fmla="*/ 138 w 92"/>
                  <a:gd name="T67" fmla="*/ 10 h 52"/>
                  <a:gd name="T68" fmla="*/ 150 w 92"/>
                  <a:gd name="T69" fmla="*/ 13 h 52"/>
                  <a:gd name="T70" fmla="*/ 152 w 92"/>
                  <a:gd name="T71" fmla="*/ 13 h 52"/>
                  <a:gd name="T72" fmla="*/ 178 w 92"/>
                  <a:gd name="T73" fmla="*/ 10 h 52"/>
                  <a:gd name="T74" fmla="*/ 147 w 92"/>
                  <a:gd name="T75" fmla="*/ 0 h 52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92" h="52">
                    <a:moveTo>
                      <a:pt x="44" y="8"/>
                    </a:moveTo>
                    <a:cubicBezTo>
                      <a:pt x="44" y="8"/>
                      <a:pt x="44" y="8"/>
                      <a:pt x="44" y="8"/>
                    </a:cubicBezTo>
                    <a:cubicBezTo>
                      <a:pt x="40" y="8"/>
                      <a:pt x="41" y="12"/>
                      <a:pt x="37" y="13"/>
                    </a:cubicBezTo>
                    <a:cubicBezTo>
                      <a:pt x="36" y="13"/>
                      <a:pt x="36" y="13"/>
                      <a:pt x="35" y="13"/>
                    </a:cubicBezTo>
                    <a:cubicBezTo>
                      <a:pt x="33" y="13"/>
                      <a:pt x="32" y="12"/>
                      <a:pt x="30" y="12"/>
                    </a:cubicBezTo>
                    <a:cubicBezTo>
                      <a:pt x="28" y="12"/>
                      <a:pt x="26" y="12"/>
                      <a:pt x="25" y="12"/>
                    </a:cubicBezTo>
                    <a:cubicBezTo>
                      <a:pt x="24" y="12"/>
                      <a:pt x="24" y="12"/>
                      <a:pt x="24" y="12"/>
                    </a:cubicBezTo>
                    <a:cubicBezTo>
                      <a:pt x="22" y="12"/>
                      <a:pt x="19" y="12"/>
                      <a:pt x="17" y="12"/>
                    </a:cubicBezTo>
                    <a:cubicBezTo>
                      <a:pt x="15" y="12"/>
                      <a:pt x="14" y="12"/>
                      <a:pt x="13" y="11"/>
                    </a:cubicBezTo>
                    <a:cubicBezTo>
                      <a:pt x="12" y="11"/>
                      <a:pt x="12" y="12"/>
                      <a:pt x="11" y="12"/>
                    </a:cubicBezTo>
                    <a:cubicBezTo>
                      <a:pt x="0" y="18"/>
                      <a:pt x="2" y="25"/>
                      <a:pt x="6" y="32"/>
                    </a:cubicBezTo>
                    <a:cubicBezTo>
                      <a:pt x="10" y="40"/>
                      <a:pt x="17" y="45"/>
                      <a:pt x="25" y="50"/>
                    </a:cubicBezTo>
                    <a:cubicBezTo>
                      <a:pt x="30" y="51"/>
                      <a:pt x="34" y="51"/>
                      <a:pt x="39" y="52"/>
                    </a:cubicBezTo>
                    <a:cubicBezTo>
                      <a:pt x="39" y="46"/>
                      <a:pt x="37" y="41"/>
                      <a:pt x="33" y="36"/>
                    </a:cubicBezTo>
                    <a:cubicBezTo>
                      <a:pt x="28" y="38"/>
                      <a:pt x="28" y="38"/>
                      <a:pt x="28" y="38"/>
                    </a:cubicBezTo>
                    <a:cubicBezTo>
                      <a:pt x="11" y="28"/>
                      <a:pt x="29" y="16"/>
                      <a:pt x="52" y="16"/>
                    </a:cubicBezTo>
                    <a:cubicBezTo>
                      <a:pt x="54" y="16"/>
                      <a:pt x="55" y="16"/>
                      <a:pt x="57" y="16"/>
                    </a:cubicBezTo>
                    <a:cubicBezTo>
                      <a:pt x="68" y="16"/>
                      <a:pt x="74" y="20"/>
                      <a:pt x="78" y="24"/>
                    </a:cubicBezTo>
                    <a:cubicBezTo>
                      <a:pt x="79" y="23"/>
                      <a:pt x="79" y="23"/>
                      <a:pt x="79" y="23"/>
                    </a:cubicBezTo>
                    <a:cubicBezTo>
                      <a:pt x="83" y="22"/>
                      <a:pt x="86" y="21"/>
                      <a:pt x="90" y="21"/>
                    </a:cubicBezTo>
                    <a:cubicBezTo>
                      <a:pt x="90" y="21"/>
                      <a:pt x="91" y="21"/>
                      <a:pt x="92" y="21"/>
                    </a:cubicBezTo>
                    <a:cubicBezTo>
                      <a:pt x="92" y="21"/>
                      <a:pt x="92" y="21"/>
                      <a:pt x="91" y="21"/>
                    </a:cubicBezTo>
                    <a:cubicBezTo>
                      <a:pt x="86" y="18"/>
                      <a:pt x="86" y="16"/>
                      <a:pt x="79" y="14"/>
                    </a:cubicBezTo>
                    <a:cubicBezTo>
                      <a:pt x="79" y="14"/>
                      <a:pt x="79" y="14"/>
                      <a:pt x="78" y="14"/>
                    </a:cubicBezTo>
                    <a:cubicBezTo>
                      <a:pt x="78" y="14"/>
                      <a:pt x="78" y="14"/>
                      <a:pt x="78" y="14"/>
                    </a:cubicBezTo>
                    <a:cubicBezTo>
                      <a:pt x="76" y="15"/>
                      <a:pt x="75" y="16"/>
                      <a:pt x="74" y="16"/>
                    </a:cubicBezTo>
                    <a:cubicBezTo>
                      <a:pt x="73" y="16"/>
                      <a:pt x="72" y="15"/>
                      <a:pt x="69" y="14"/>
                    </a:cubicBezTo>
                    <a:cubicBezTo>
                      <a:pt x="65" y="13"/>
                      <a:pt x="60" y="12"/>
                      <a:pt x="55" y="11"/>
                    </a:cubicBezTo>
                    <a:cubicBezTo>
                      <a:pt x="52" y="10"/>
                      <a:pt x="50" y="10"/>
                      <a:pt x="48" y="9"/>
                    </a:cubicBezTo>
                    <a:cubicBezTo>
                      <a:pt x="47" y="8"/>
                      <a:pt x="45" y="8"/>
                      <a:pt x="44" y="8"/>
                    </a:cubicBezTo>
                    <a:moveTo>
                      <a:pt x="65" y="0"/>
                    </a:moveTo>
                    <a:cubicBezTo>
                      <a:pt x="65" y="0"/>
                      <a:pt x="65" y="1"/>
                      <a:pt x="65" y="1"/>
                    </a:cubicBezTo>
                    <a:cubicBezTo>
                      <a:pt x="63" y="2"/>
                      <a:pt x="61" y="3"/>
                      <a:pt x="60" y="4"/>
                    </a:cubicBezTo>
                    <a:cubicBezTo>
                      <a:pt x="60" y="4"/>
                      <a:pt x="60" y="4"/>
                      <a:pt x="60" y="4"/>
                    </a:cubicBezTo>
                    <a:cubicBezTo>
                      <a:pt x="63" y="4"/>
                      <a:pt x="65" y="5"/>
                      <a:pt x="66" y="5"/>
                    </a:cubicBezTo>
                    <a:cubicBezTo>
                      <a:pt x="66" y="5"/>
                      <a:pt x="66" y="5"/>
                      <a:pt x="67" y="5"/>
                    </a:cubicBezTo>
                    <a:cubicBezTo>
                      <a:pt x="71" y="5"/>
                      <a:pt x="74" y="4"/>
                      <a:pt x="78" y="4"/>
                    </a:cubicBezTo>
                    <a:cubicBezTo>
                      <a:pt x="73" y="3"/>
                      <a:pt x="69" y="1"/>
                      <a:pt x="65" y="0"/>
                    </a:cubicBezTo>
                  </a:path>
                </a:pathLst>
              </a:custGeom>
              <a:solidFill>
                <a:srgbClr val="463D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69" name="Freeform 2164">
                <a:extLst>
                  <a:ext uri="{FF2B5EF4-FFF2-40B4-BE49-F238E27FC236}">
                    <a16:creationId xmlns:a16="http://schemas.microsoft.com/office/drawing/2014/main" id="{8FC8EA20-BC3D-4A85-AF71-08E4B02B6A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85" y="3704"/>
                <a:ext cx="43" cy="57"/>
              </a:xfrm>
              <a:custGeom>
                <a:avLst/>
                <a:gdLst>
                  <a:gd name="T0" fmla="*/ 54 w 35"/>
                  <a:gd name="T1" fmla="*/ 0 h 46"/>
                  <a:gd name="T2" fmla="*/ 33 w 35"/>
                  <a:gd name="T3" fmla="*/ 2 h 46"/>
                  <a:gd name="T4" fmla="*/ 27 w 35"/>
                  <a:gd name="T5" fmla="*/ 7 h 46"/>
                  <a:gd name="T6" fmla="*/ 7 w 35"/>
                  <a:gd name="T7" fmla="*/ 30 h 46"/>
                  <a:gd name="T8" fmla="*/ 1 w 35"/>
                  <a:gd name="T9" fmla="*/ 38 h 46"/>
                  <a:gd name="T10" fmla="*/ 0 w 35"/>
                  <a:gd name="T11" fmla="*/ 50 h 46"/>
                  <a:gd name="T12" fmla="*/ 11 w 35"/>
                  <a:gd name="T13" fmla="*/ 78 h 46"/>
                  <a:gd name="T14" fmla="*/ 61 w 35"/>
                  <a:gd name="T15" fmla="*/ 109 h 46"/>
                  <a:gd name="T16" fmla="*/ 68 w 35"/>
                  <a:gd name="T17" fmla="*/ 107 h 46"/>
                  <a:gd name="T18" fmla="*/ 59 w 35"/>
                  <a:gd name="T19" fmla="*/ 98 h 46"/>
                  <a:gd name="T20" fmla="*/ 80 w 35"/>
                  <a:gd name="T21" fmla="*/ 102 h 46"/>
                  <a:gd name="T22" fmla="*/ 38 w 35"/>
                  <a:gd name="T23" fmla="*/ 58 h 46"/>
                  <a:gd name="T24" fmla="*/ 48 w 35"/>
                  <a:gd name="T25" fmla="*/ 11 h 46"/>
                  <a:gd name="T26" fmla="*/ 52 w 35"/>
                  <a:gd name="T27" fmla="*/ 9 h 46"/>
                  <a:gd name="T28" fmla="*/ 52 w 35"/>
                  <a:gd name="T29" fmla="*/ 7 h 46"/>
                  <a:gd name="T30" fmla="*/ 54 w 35"/>
                  <a:gd name="T31" fmla="*/ 0 h 4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35" h="46">
                    <a:moveTo>
                      <a:pt x="24" y="0"/>
                    </a:moveTo>
                    <a:cubicBezTo>
                      <a:pt x="20" y="1"/>
                      <a:pt x="16" y="2"/>
                      <a:pt x="15" y="2"/>
                    </a:cubicBezTo>
                    <a:cubicBezTo>
                      <a:pt x="14" y="2"/>
                      <a:pt x="13" y="3"/>
                      <a:pt x="12" y="3"/>
                    </a:cubicBezTo>
                    <a:cubicBezTo>
                      <a:pt x="9" y="5"/>
                      <a:pt x="6" y="8"/>
                      <a:pt x="3" y="12"/>
                    </a:cubicBezTo>
                    <a:cubicBezTo>
                      <a:pt x="2" y="13"/>
                      <a:pt x="1" y="14"/>
                      <a:pt x="1" y="16"/>
                    </a:cubicBezTo>
                    <a:cubicBezTo>
                      <a:pt x="1" y="17"/>
                      <a:pt x="2" y="19"/>
                      <a:pt x="0" y="21"/>
                    </a:cubicBezTo>
                    <a:cubicBezTo>
                      <a:pt x="1" y="25"/>
                      <a:pt x="3" y="29"/>
                      <a:pt x="5" y="33"/>
                    </a:cubicBezTo>
                    <a:cubicBezTo>
                      <a:pt x="10" y="39"/>
                      <a:pt x="18" y="43"/>
                      <a:pt x="27" y="46"/>
                    </a:cubicBezTo>
                    <a:cubicBezTo>
                      <a:pt x="28" y="45"/>
                      <a:pt x="29" y="45"/>
                      <a:pt x="30" y="45"/>
                    </a:cubicBezTo>
                    <a:cubicBezTo>
                      <a:pt x="28" y="45"/>
                      <a:pt x="26" y="44"/>
                      <a:pt x="26" y="42"/>
                    </a:cubicBezTo>
                    <a:cubicBezTo>
                      <a:pt x="29" y="42"/>
                      <a:pt x="32" y="43"/>
                      <a:pt x="35" y="43"/>
                    </a:cubicBezTo>
                    <a:cubicBezTo>
                      <a:pt x="27" y="38"/>
                      <a:pt x="20" y="33"/>
                      <a:pt x="16" y="25"/>
                    </a:cubicBezTo>
                    <a:cubicBezTo>
                      <a:pt x="12" y="18"/>
                      <a:pt x="10" y="11"/>
                      <a:pt x="21" y="5"/>
                    </a:cubicBezTo>
                    <a:cubicBezTo>
                      <a:pt x="22" y="5"/>
                      <a:pt x="22" y="4"/>
                      <a:pt x="23" y="4"/>
                    </a:cubicBezTo>
                    <a:cubicBezTo>
                      <a:pt x="23" y="4"/>
                      <a:pt x="23" y="3"/>
                      <a:pt x="23" y="3"/>
                    </a:cubicBezTo>
                    <a:cubicBezTo>
                      <a:pt x="23" y="2"/>
                      <a:pt x="23" y="1"/>
                      <a:pt x="24" y="0"/>
                    </a:cubicBezTo>
                  </a:path>
                </a:pathLst>
              </a:custGeom>
              <a:solidFill>
                <a:srgbClr val="847B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70" name="Freeform 2165">
                <a:extLst>
                  <a:ext uri="{FF2B5EF4-FFF2-40B4-BE49-F238E27FC236}">
                    <a16:creationId xmlns:a16="http://schemas.microsoft.com/office/drawing/2014/main" id="{BC6BFF8D-80D5-4443-A4DB-9FC1FA73F6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9" y="3722"/>
                <a:ext cx="10" cy="14"/>
              </a:xfrm>
              <a:custGeom>
                <a:avLst/>
                <a:gdLst>
                  <a:gd name="T0" fmla="*/ 20 w 8"/>
                  <a:gd name="T1" fmla="*/ 0 h 11"/>
                  <a:gd name="T2" fmla="*/ 18 w 8"/>
                  <a:gd name="T3" fmla="*/ 1 h 11"/>
                  <a:gd name="T4" fmla="*/ 1 w 8"/>
                  <a:gd name="T5" fmla="*/ 6 h 11"/>
                  <a:gd name="T6" fmla="*/ 0 w 8"/>
                  <a:gd name="T7" fmla="*/ 6 h 11"/>
                  <a:gd name="T8" fmla="*/ 13 w 8"/>
                  <a:gd name="T9" fmla="*/ 29 h 11"/>
                  <a:gd name="T10" fmla="*/ 20 w 8"/>
                  <a:gd name="T11" fmla="*/ 0 h 1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8" h="11">
                    <a:moveTo>
                      <a:pt x="8" y="0"/>
                    </a:moveTo>
                    <a:cubicBezTo>
                      <a:pt x="8" y="0"/>
                      <a:pt x="7" y="0"/>
                      <a:pt x="7" y="1"/>
                    </a:cubicBezTo>
                    <a:cubicBezTo>
                      <a:pt x="4" y="2"/>
                      <a:pt x="2" y="2"/>
                      <a:pt x="1" y="2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4" y="5"/>
                      <a:pt x="4" y="8"/>
                      <a:pt x="5" y="11"/>
                    </a:cubicBezTo>
                    <a:cubicBezTo>
                      <a:pt x="6" y="8"/>
                      <a:pt x="8" y="4"/>
                      <a:pt x="8" y="0"/>
                    </a:cubicBezTo>
                  </a:path>
                </a:pathLst>
              </a:custGeom>
              <a:solidFill>
                <a:srgbClr val="463D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71" name="Freeform 2166">
                <a:extLst>
                  <a:ext uri="{FF2B5EF4-FFF2-40B4-BE49-F238E27FC236}">
                    <a16:creationId xmlns:a16="http://schemas.microsoft.com/office/drawing/2014/main" id="{09924D35-DB16-472C-8198-8709FC0933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14" y="3690"/>
                <a:ext cx="64" cy="21"/>
              </a:xfrm>
              <a:custGeom>
                <a:avLst/>
                <a:gdLst>
                  <a:gd name="T0" fmla="*/ 76 w 52"/>
                  <a:gd name="T1" fmla="*/ 0 h 17"/>
                  <a:gd name="T2" fmla="*/ 76 w 52"/>
                  <a:gd name="T3" fmla="*/ 1 h 17"/>
                  <a:gd name="T4" fmla="*/ 0 w 52"/>
                  <a:gd name="T5" fmla="*/ 35 h 17"/>
                  <a:gd name="T6" fmla="*/ 9 w 52"/>
                  <a:gd name="T7" fmla="*/ 38 h 17"/>
                  <a:gd name="T8" fmla="*/ 26 w 52"/>
                  <a:gd name="T9" fmla="*/ 38 h 17"/>
                  <a:gd name="T10" fmla="*/ 27 w 52"/>
                  <a:gd name="T11" fmla="*/ 38 h 17"/>
                  <a:gd name="T12" fmla="*/ 39 w 52"/>
                  <a:gd name="T13" fmla="*/ 38 h 17"/>
                  <a:gd name="T14" fmla="*/ 50 w 52"/>
                  <a:gd name="T15" fmla="*/ 40 h 17"/>
                  <a:gd name="T16" fmla="*/ 57 w 52"/>
                  <a:gd name="T17" fmla="*/ 40 h 17"/>
                  <a:gd name="T18" fmla="*/ 71 w 52"/>
                  <a:gd name="T19" fmla="*/ 28 h 17"/>
                  <a:gd name="T20" fmla="*/ 71 w 52"/>
                  <a:gd name="T21" fmla="*/ 28 h 17"/>
                  <a:gd name="T22" fmla="*/ 80 w 52"/>
                  <a:gd name="T23" fmla="*/ 31 h 17"/>
                  <a:gd name="T24" fmla="*/ 79 w 52"/>
                  <a:gd name="T25" fmla="*/ 23 h 17"/>
                  <a:gd name="T26" fmla="*/ 94 w 52"/>
                  <a:gd name="T27" fmla="*/ 17 h 17"/>
                  <a:gd name="T28" fmla="*/ 107 w 52"/>
                  <a:gd name="T29" fmla="*/ 19 h 17"/>
                  <a:gd name="T30" fmla="*/ 119 w 52"/>
                  <a:gd name="T31" fmla="*/ 11 h 17"/>
                  <a:gd name="T32" fmla="*/ 119 w 52"/>
                  <a:gd name="T33" fmla="*/ 9 h 17"/>
                  <a:gd name="T34" fmla="*/ 81 w 52"/>
                  <a:gd name="T35" fmla="*/ 1 h 17"/>
                  <a:gd name="T36" fmla="*/ 76 w 52"/>
                  <a:gd name="T37" fmla="*/ 0 h 17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52" h="17">
                    <a:moveTo>
                      <a:pt x="33" y="0"/>
                    </a:moveTo>
                    <a:cubicBezTo>
                      <a:pt x="33" y="1"/>
                      <a:pt x="33" y="1"/>
                      <a:pt x="33" y="1"/>
                    </a:cubicBezTo>
                    <a:cubicBezTo>
                      <a:pt x="30" y="8"/>
                      <a:pt x="10" y="10"/>
                      <a:pt x="0" y="15"/>
                    </a:cubicBezTo>
                    <a:cubicBezTo>
                      <a:pt x="1" y="16"/>
                      <a:pt x="2" y="16"/>
                      <a:pt x="4" y="16"/>
                    </a:cubicBezTo>
                    <a:cubicBezTo>
                      <a:pt x="6" y="16"/>
                      <a:pt x="9" y="16"/>
                      <a:pt x="11" y="16"/>
                    </a:cubicBezTo>
                    <a:cubicBezTo>
                      <a:pt x="11" y="16"/>
                      <a:pt x="11" y="16"/>
                      <a:pt x="12" y="16"/>
                    </a:cubicBezTo>
                    <a:cubicBezTo>
                      <a:pt x="13" y="16"/>
                      <a:pt x="15" y="16"/>
                      <a:pt x="17" y="16"/>
                    </a:cubicBezTo>
                    <a:cubicBezTo>
                      <a:pt x="19" y="16"/>
                      <a:pt x="20" y="17"/>
                      <a:pt x="22" y="17"/>
                    </a:cubicBezTo>
                    <a:cubicBezTo>
                      <a:pt x="23" y="17"/>
                      <a:pt x="23" y="17"/>
                      <a:pt x="24" y="17"/>
                    </a:cubicBezTo>
                    <a:cubicBezTo>
                      <a:pt x="28" y="16"/>
                      <a:pt x="27" y="12"/>
                      <a:pt x="31" y="12"/>
                    </a:cubicBezTo>
                    <a:cubicBezTo>
                      <a:pt x="31" y="12"/>
                      <a:pt x="31" y="12"/>
                      <a:pt x="31" y="12"/>
                    </a:cubicBezTo>
                    <a:cubicBezTo>
                      <a:pt x="32" y="12"/>
                      <a:pt x="34" y="12"/>
                      <a:pt x="35" y="13"/>
                    </a:cubicBezTo>
                    <a:cubicBezTo>
                      <a:pt x="34" y="12"/>
                      <a:pt x="34" y="11"/>
                      <a:pt x="34" y="10"/>
                    </a:cubicBezTo>
                    <a:cubicBezTo>
                      <a:pt x="35" y="8"/>
                      <a:pt x="38" y="7"/>
                      <a:pt x="41" y="7"/>
                    </a:cubicBezTo>
                    <a:cubicBezTo>
                      <a:pt x="43" y="7"/>
                      <a:pt x="45" y="8"/>
                      <a:pt x="47" y="8"/>
                    </a:cubicBezTo>
                    <a:cubicBezTo>
                      <a:pt x="48" y="7"/>
                      <a:pt x="50" y="6"/>
                      <a:pt x="52" y="5"/>
                    </a:cubicBezTo>
                    <a:cubicBezTo>
                      <a:pt x="52" y="5"/>
                      <a:pt x="52" y="4"/>
                      <a:pt x="52" y="4"/>
                    </a:cubicBezTo>
                    <a:cubicBezTo>
                      <a:pt x="44" y="2"/>
                      <a:pt x="38" y="1"/>
                      <a:pt x="36" y="1"/>
                    </a:cubicBezTo>
                    <a:cubicBezTo>
                      <a:pt x="35" y="0"/>
                      <a:pt x="34" y="0"/>
                      <a:pt x="33" y="0"/>
                    </a:cubicBezTo>
                  </a:path>
                </a:pathLst>
              </a:custGeom>
              <a:solidFill>
                <a:srgbClr val="847B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72" name="Freeform 2167">
                <a:extLst>
                  <a:ext uri="{FF2B5EF4-FFF2-40B4-BE49-F238E27FC236}">
                    <a16:creationId xmlns:a16="http://schemas.microsoft.com/office/drawing/2014/main" id="{788B124C-D29B-432B-BB8C-857600048D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14" y="3690"/>
                <a:ext cx="40" cy="19"/>
              </a:xfrm>
              <a:custGeom>
                <a:avLst/>
                <a:gdLst>
                  <a:gd name="T0" fmla="*/ 51 w 33"/>
                  <a:gd name="T1" fmla="*/ 0 h 15"/>
                  <a:gd name="T2" fmla="*/ 36 w 33"/>
                  <a:gd name="T3" fmla="*/ 0 h 15"/>
                  <a:gd name="T4" fmla="*/ 44 w 33"/>
                  <a:gd name="T5" fmla="*/ 13 h 15"/>
                  <a:gd name="T6" fmla="*/ 1 w 33"/>
                  <a:gd name="T7" fmla="*/ 29 h 15"/>
                  <a:gd name="T8" fmla="*/ 0 w 33"/>
                  <a:gd name="T9" fmla="*/ 37 h 15"/>
                  <a:gd name="T10" fmla="*/ 0 w 33"/>
                  <a:gd name="T11" fmla="*/ 38 h 15"/>
                  <a:gd name="T12" fmla="*/ 70 w 33"/>
                  <a:gd name="T13" fmla="*/ 1 h 15"/>
                  <a:gd name="T14" fmla="*/ 70 w 33"/>
                  <a:gd name="T15" fmla="*/ 0 h 15"/>
                  <a:gd name="T16" fmla="*/ 51 w 33"/>
                  <a:gd name="T17" fmla="*/ 0 h 1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3" h="15">
                    <a:moveTo>
                      <a:pt x="24" y="0"/>
                    </a:moveTo>
                    <a:cubicBezTo>
                      <a:pt x="22" y="0"/>
                      <a:pt x="19" y="0"/>
                      <a:pt x="17" y="0"/>
                    </a:cubicBezTo>
                    <a:cubicBezTo>
                      <a:pt x="20" y="2"/>
                      <a:pt x="21" y="4"/>
                      <a:pt x="21" y="5"/>
                    </a:cubicBezTo>
                    <a:cubicBezTo>
                      <a:pt x="20" y="7"/>
                      <a:pt x="9" y="9"/>
                      <a:pt x="1" y="11"/>
                    </a:cubicBezTo>
                    <a:cubicBezTo>
                      <a:pt x="0" y="12"/>
                      <a:pt x="0" y="13"/>
                      <a:pt x="0" y="14"/>
                    </a:cubicBezTo>
                    <a:cubicBezTo>
                      <a:pt x="0" y="14"/>
                      <a:pt x="0" y="15"/>
                      <a:pt x="0" y="15"/>
                    </a:cubicBezTo>
                    <a:cubicBezTo>
                      <a:pt x="10" y="10"/>
                      <a:pt x="30" y="8"/>
                      <a:pt x="33" y="1"/>
                    </a:cubicBezTo>
                    <a:cubicBezTo>
                      <a:pt x="33" y="1"/>
                      <a:pt x="33" y="1"/>
                      <a:pt x="33" y="0"/>
                    </a:cubicBezTo>
                    <a:cubicBezTo>
                      <a:pt x="30" y="0"/>
                      <a:pt x="27" y="0"/>
                      <a:pt x="24" y="0"/>
                    </a:cubicBezTo>
                  </a:path>
                </a:pathLst>
              </a:custGeom>
              <a:solidFill>
                <a:srgbClr val="B2AB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73" name="Freeform 2168">
                <a:extLst>
                  <a:ext uri="{FF2B5EF4-FFF2-40B4-BE49-F238E27FC236}">
                    <a16:creationId xmlns:a16="http://schemas.microsoft.com/office/drawing/2014/main" id="{76287C0D-232E-4BDE-8B0D-A3EB8D8240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65" y="3709"/>
                <a:ext cx="29" cy="6"/>
              </a:xfrm>
              <a:custGeom>
                <a:avLst/>
                <a:gdLst>
                  <a:gd name="T0" fmla="*/ 0 w 23"/>
                  <a:gd name="T1" fmla="*/ 0 h 5"/>
                  <a:gd name="T2" fmla="*/ 37 w 23"/>
                  <a:gd name="T3" fmla="*/ 7 h 5"/>
                  <a:gd name="T4" fmla="*/ 48 w 23"/>
                  <a:gd name="T5" fmla="*/ 10 h 5"/>
                  <a:gd name="T6" fmla="*/ 59 w 23"/>
                  <a:gd name="T7" fmla="*/ 7 h 5"/>
                  <a:gd name="T8" fmla="*/ 59 w 23"/>
                  <a:gd name="T9" fmla="*/ 7 h 5"/>
                  <a:gd name="T10" fmla="*/ 0 w 23"/>
                  <a:gd name="T11" fmla="*/ 0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3" h="5">
                    <a:moveTo>
                      <a:pt x="0" y="0"/>
                    </a:moveTo>
                    <a:cubicBezTo>
                      <a:pt x="5" y="1"/>
                      <a:pt x="10" y="2"/>
                      <a:pt x="14" y="3"/>
                    </a:cubicBezTo>
                    <a:cubicBezTo>
                      <a:pt x="17" y="4"/>
                      <a:pt x="18" y="5"/>
                      <a:pt x="19" y="5"/>
                    </a:cubicBezTo>
                    <a:cubicBezTo>
                      <a:pt x="20" y="5"/>
                      <a:pt x="21" y="4"/>
                      <a:pt x="23" y="3"/>
                    </a:cubicBezTo>
                    <a:cubicBezTo>
                      <a:pt x="23" y="3"/>
                      <a:pt x="23" y="3"/>
                      <a:pt x="23" y="3"/>
                    </a:cubicBezTo>
                    <a:cubicBezTo>
                      <a:pt x="19" y="2"/>
                      <a:pt x="8" y="1"/>
                      <a:pt x="0" y="0"/>
                    </a:cubicBezTo>
                  </a:path>
                </a:pathLst>
              </a:custGeom>
              <a:solidFill>
                <a:srgbClr val="847B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74" name="Freeform 2169">
                <a:extLst>
                  <a:ext uri="{FF2B5EF4-FFF2-40B4-BE49-F238E27FC236}">
                    <a16:creationId xmlns:a16="http://schemas.microsoft.com/office/drawing/2014/main" id="{F7513CF8-44CE-4DB2-BA16-A21B884A83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4" y="3721"/>
                <a:ext cx="31" cy="30"/>
              </a:xfrm>
              <a:custGeom>
                <a:avLst/>
                <a:gdLst>
                  <a:gd name="T0" fmla="*/ 30 w 25"/>
                  <a:gd name="T1" fmla="*/ 0 h 24"/>
                  <a:gd name="T2" fmla="*/ 1 w 25"/>
                  <a:gd name="T3" fmla="*/ 6 h 24"/>
                  <a:gd name="T4" fmla="*/ 0 w 25"/>
                  <a:gd name="T5" fmla="*/ 8 h 24"/>
                  <a:gd name="T6" fmla="*/ 37 w 25"/>
                  <a:gd name="T7" fmla="*/ 60 h 24"/>
                  <a:gd name="T8" fmla="*/ 40 w 25"/>
                  <a:gd name="T9" fmla="*/ 56 h 24"/>
                  <a:gd name="T10" fmla="*/ 58 w 25"/>
                  <a:gd name="T11" fmla="*/ 30 h 24"/>
                  <a:gd name="T12" fmla="*/ 47 w 25"/>
                  <a:gd name="T13" fmla="*/ 8 h 24"/>
                  <a:gd name="T14" fmla="*/ 32 w 25"/>
                  <a:gd name="T15" fmla="*/ 0 h 24"/>
                  <a:gd name="T16" fmla="*/ 30 w 25"/>
                  <a:gd name="T17" fmla="*/ 0 h 2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5" h="24">
                    <a:moveTo>
                      <a:pt x="12" y="0"/>
                    </a:moveTo>
                    <a:cubicBezTo>
                      <a:pt x="8" y="0"/>
                      <a:pt x="5" y="1"/>
                      <a:pt x="1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6" y="9"/>
                      <a:pt x="7" y="18"/>
                      <a:pt x="15" y="24"/>
                    </a:cubicBezTo>
                    <a:cubicBezTo>
                      <a:pt x="15" y="24"/>
                      <a:pt x="16" y="24"/>
                      <a:pt x="17" y="23"/>
                    </a:cubicBezTo>
                    <a:cubicBezTo>
                      <a:pt x="20" y="21"/>
                      <a:pt x="23" y="17"/>
                      <a:pt x="25" y="12"/>
                    </a:cubicBezTo>
                    <a:cubicBezTo>
                      <a:pt x="24" y="9"/>
                      <a:pt x="24" y="6"/>
                      <a:pt x="20" y="3"/>
                    </a:cubicBezTo>
                    <a:cubicBezTo>
                      <a:pt x="18" y="3"/>
                      <a:pt x="17" y="2"/>
                      <a:pt x="14" y="0"/>
                    </a:cubicBezTo>
                    <a:cubicBezTo>
                      <a:pt x="13" y="0"/>
                      <a:pt x="12" y="0"/>
                      <a:pt x="12" y="0"/>
                    </a:cubicBezTo>
                  </a:path>
                </a:pathLst>
              </a:custGeom>
              <a:solidFill>
                <a:srgbClr val="847B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75" name="Freeform 2170">
                <a:extLst>
                  <a:ext uri="{FF2B5EF4-FFF2-40B4-BE49-F238E27FC236}">
                    <a16:creationId xmlns:a16="http://schemas.microsoft.com/office/drawing/2014/main" id="{73B0A78D-0C95-474F-BD21-09572B19A9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2" y="3750"/>
                <a:ext cx="3" cy="1"/>
              </a:xfrm>
              <a:custGeom>
                <a:avLst/>
                <a:gdLst>
                  <a:gd name="T0" fmla="*/ 12 w 2"/>
                  <a:gd name="T1" fmla="*/ 0 h 1"/>
                  <a:gd name="T2" fmla="*/ 0 w 2"/>
                  <a:gd name="T3" fmla="*/ 1 h 1"/>
                  <a:gd name="T4" fmla="*/ 0 w 2"/>
                  <a:gd name="T5" fmla="*/ 1 h 1"/>
                  <a:gd name="T6" fmla="*/ 12 w 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2" y="0"/>
                    </a:cubicBezTo>
                  </a:path>
                </a:pathLst>
              </a:custGeom>
              <a:solidFill>
                <a:srgbClr val="B2AB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76" name="Freeform 2171">
                <a:extLst>
                  <a:ext uri="{FF2B5EF4-FFF2-40B4-BE49-F238E27FC236}">
                    <a16:creationId xmlns:a16="http://schemas.microsoft.com/office/drawing/2014/main" id="{384962E8-50B5-4CA4-8136-BEB75623A6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8" y="3757"/>
                <a:ext cx="18" cy="5"/>
              </a:xfrm>
              <a:custGeom>
                <a:avLst/>
                <a:gdLst>
                  <a:gd name="T0" fmla="*/ 0 w 14"/>
                  <a:gd name="T1" fmla="*/ 0 h 4"/>
                  <a:gd name="T2" fmla="*/ 19 w 14"/>
                  <a:gd name="T3" fmla="*/ 8 h 4"/>
                  <a:gd name="T4" fmla="*/ 30 w 14"/>
                  <a:gd name="T5" fmla="*/ 10 h 4"/>
                  <a:gd name="T6" fmla="*/ 39 w 14"/>
                  <a:gd name="T7" fmla="*/ 8 h 4"/>
                  <a:gd name="T8" fmla="*/ 39 w 14"/>
                  <a:gd name="T9" fmla="*/ 6 h 4"/>
                  <a:gd name="T10" fmla="*/ 0 w 14"/>
                  <a:gd name="T11" fmla="*/ 0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" h="4">
                    <a:moveTo>
                      <a:pt x="0" y="0"/>
                    </a:moveTo>
                    <a:cubicBezTo>
                      <a:pt x="2" y="1"/>
                      <a:pt x="4" y="2"/>
                      <a:pt x="7" y="3"/>
                    </a:cubicBezTo>
                    <a:cubicBezTo>
                      <a:pt x="8" y="3"/>
                      <a:pt x="9" y="3"/>
                      <a:pt x="11" y="4"/>
                    </a:cubicBezTo>
                    <a:cubicBezTo>
                      <a:pt x="12" y="3"/>
                      <a:pt x="13" y="3"/>
                      <a:pt x="14" y="3"/>
                    </a:cubicBezTo>
                    <a:cubicBezTo>
                      <a:pt x="14" y="3"/>
                      <a:pt x="14" y="2"/>
                      <a:pt x="14" y="2"/>
                    </a:cubicBezTo>
                    <a:cubicBezTo>
                      <a:pt x="9" y="1"/>
                      <a:pt x="5" y="1"/>
                      <a:pt x="0" y="0"/>
                    </a:cubicBezTo>
                  </a:path>
                </a:pathLst>
              </a:custGeom>
              <a:solidFill>
                <a:srgbClr val="847B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77" name="Freeform 2172">
                <a:extLst>
                  <a:ext uri="{FF2B5EF4-FFF2-40B4-BE49-F238E27FC236}">
                    <a16:creationId xmlns:a16="http://schemas.microsoft.com/office/drawing/2014/main" id="{5BB1B722-21EF-428F-8E75-77B17C8784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17" y="3756"/>
                <a:ext cx="20" cy="5"/>
              </a:xfrm>
              <a:custGeom>
                <a:avLst/>
                <a:gdLst>
                  <a:gd name="T0" fmla="*/ 0 w 16"/>
                  <a:gd name="T1" fmla="*/ 0 h 4"/>
                  <a:gd name="T2" fmla="*/ 10 w 16"/>
                  <a:gd name="T3" fmla="*/ 8 h 4"/>
                  <a:gd name="T4" fmla="*/ 18 w 16"/>
                  <a:gd name="T5" fmla="*/ 8 h 4"/>
                  <a:gd name="T6" fmla="*/ 39 w 16"/>
                  <a:gd name="T7" fmla="*/ 10 h 4"/>
                  <a:gd name="T8" fmla="*/ 23 w 16"/>
                  <a:gd name="T9" fmla="*/ 1 h 4"/>
                  <a:gd name="T10" fmla="*/ 0 w 16"/>
                  <a:gd name="T11" fmla="*/ 0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6" h="4">
                    <a:moveTo>
                      <a:pt x="0" y="0"/>
                    </a:moveTo>
                    <a:cubicBezTo>
                      <a:pt x="0" y="2"/>
                      <a:pt x="2" y="3"/>
                      <a:pt x="4" y="3"/>
                    </a:cubicBezTo>
                    <a:cubicBezTo>
                      <a:pt x="5" y="3"/>
                      <a:pt x="6" y="3"/>
                      <a:pt x="7" y="3"/>
                    </a:cubicBezTo>
                    <a:cubicBezTo>
                      <a:pt x="10" y="3"/>
                      <a:pt x="13" y="4"/>
                      <a:pt x="16" y="4"/>
                    </a:cubicBezTo>
                    <a:cubicBezTo>
                      <a:pt x="13" y="3"/>
                      <a:pt x="11" y="2"/>
                      <a:pt x="9" y="1"/>
                    </a:cubicBezTo>
                    <a:cubicBezTo>
                      <a:pt x="6" y="1"/>
                      <a:pt x="3" y="0"/>
                      <a:pt x="0" y="0"/>
                    </a:cubicBezTo>
                  </a:path>
                </a:pathLst>
              </a:custGeom>
              <a:solidFill>
                <a:srgbClr val="B2AB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78" name="Freeform 2173">
                <a:extLst>
                  <a:ext uri="{FF2B5EF4-FFF2-40B4-BE49-F238E27FC236}">
                    <a16:creationId xmlns:a16="http://schemas.microsoft.com/office/drawing/2014/main" id="{9C393E6B-0095-4ABE-9581-01333867D05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185" y="3708"/>
                <a:ext cx="15" cy="37"/>
              </a:xfrm>
              <a:custGeom>
                <a:avLst/>
                <a:gdLst>
                  <a:gd name="T0" fmla="*/ 0 w 12"/>
                  <a:gd name="T1" fmla="*/ 41 h 30"/>
                  <a:gd name="T2" fmla="*/ 0 w 12"/>
                  <a:gd name="T3" fmla="*/ 41 h 30"/>
                  <a:gd name="T4" fmla="*/ 13 w 12"/>
                  <a:gd name="T5" fmla="*/ 70 h 30"/>
                  <a:gd name="T6" fmla="*/ 0 w 12"/>
                  <a:gd name="T7" fmla="*/ 41 h 30"/>
                  <a:gd name="T8" fmla="*/ 30 w 12"/>
                  <a:gd name="T9" fmla="*/ 0 h 30"/>
                  <a:gd name="T10" fmla="*/ 10 w 12"/>
                  <a:gd name="T11" fmla="*/ 2 h 30"/>
                  <a:gd name="T12" fmla="*/ 0 w 12"/>
                  <a:gd name="T13" fmla="*/ 26 h 30"/>
                  <a:gd name="T14" fmla="*/ 1 w 12"/>
                  <a:gd name="T15" fmla="*/ 31 h 30"/>
                  <a:gd name="T16" fmla="*/ 8 w 12"/>
                  <a:gd name="T17" fmla="*/ 21 h 30"/>
                  <a:gd name="T18" fmla="*/ 30 w 12"/>
                  <a:gd name="T19" fmla="*/ 0 h 3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2" h="30">
                    <a:moveTo>
                      <a:pt x="0" y="18"/>
                    </a:moveTo>
                    <a:cubicBezTo>
                      <a:pt x="0" y="18"/>
                      <a:pt x="0" y="18"/>
                      <a:pt x="0" y="18"/>
                    </a:cubicBezTo>
                    <a:cubicBezTo>
                      <a:pt x="1" y="22"/>
                      <a:pt x="3" y="26"/>
                      <a:pt x="5" y="30"/>
                    </a:cubicBezTo>
                    <a:cubicBezTo>
                      <a:pt x="3" y="26"/>
                      <a:pt x="1" y="22"/>
                      <a:pt x="0" y="18"/>
                    </a:cubicBezTo>
                    <a:moveTo>
                      <a:pt x="12" y="0"/>
                    </a:moveTo>
                    <a:cubicBezTo>
                      <a:pt x="9" y="1"/>
                      <a:pt x="6" y="1"/>
                      <a:pt x="4" y="2"/>
                    </a:cubicBezTo>
                    <a:cubicBezTo>
                      <a:pt x="2" y="5"/>
                      <a:pt x="1" y="8"/>
                      <a:pt x="0" y="11"/>
                    </a:cubicBezTo>
                    <a:cubicBezTo>
                      <a:pt x="0" y="12"/>
                      <a:pt x="1" y="12"/>
                      <a:pt x="1" y="13"/>
                    </a:cubicBezTo>
                    <a:cubicBezTo>
                      <a:pt x="1" y="11"/>
                      <a:pt x="2" y="10"/>
                      <a:pt x="3" y="9"/>
                    </a:cubicBezTo>
                    <a:cubicBezTo>
                      <a:pt x="6" y="5"/>
                      <a:pt x="9" y="2"/>
                      <a:pt x="12" y="0"/>
                    </a:cubicBezTo>
                  </a:path>
                </a:pathLst>
              </a:custGeom>
              <a:solidFill>
                <a:srgbClr val="B2AB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79" name="Freeform 2174">
                <a:extLst>
                  <a:ext uri="{FF2B5EF4-FFF2-40B4-BE49-F238E27FC236}">
                    <a16:creationId xmlns:a16="http://schemas.microsoft.com/office/drawing/2014/main" id="{490A359C-C1BE-4EB7-8B8A-F9DC814538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19" y="3760"/>
                <a:ext cx="9" cy="2"/>
              </a:xfrm>
              <a:custGeom>
                <a:avLst/>
                <a:gdLst>
                  <a:gd name="T0" fmla="*/ 3 w 8"/>
                  <a:gd name="T1" fmla="*/ 0 h 2"/>
                  <a:gd name="T2" fmla="*/ 0 w 8"/>
                  <a:gd name="T3" fmla="*/ 1 h 2"/>
                  <a:gd name="T4" fmla="*/ 12 w 8"/>
                  <a:gd name="T5" fmla="*/ 2 h 2"/>
                  <a:gd name="T6" fmla="*/ 12 w 8"/>
                  <a:gd name="T7" fmla="*/ 2 h 2"/>
                  <a:gd name="T8" fmla="*/ 3 w 8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" h="2">
                    <a:moveTo>
                      <a:pt x="3" y="0"/>
                    </a:moveTo>
                    <a:cubicBezTo>
                      <a:pt x="2" y="0"/>
                      <a:pt x="1" y="0"/>
                      <a:pt x="0" y="1"/>
                    </a:cubicBezTo>
                    <a:cubicBezTo>
                      <a:pt x="3" y="1"/>
                      <a:pt x="5" y="1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6" y="1"/>
                      <a:pt x="5" y="1"/>
                      <a:pt x="3" y="0"/>
                    </a:cubicBezTo>
                  </a:path>
                </a:pathLst>
              </a:custGeom>
              <a:solidFill>
                <a:srgbClr val="B2AB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80" name="Freeform 2175">
                <a:extLst>
                  <a:ext uri="{FF2B5EF4-FFF2-40B4-BE49-F238E27FC236}">
                    <a16:creationId xmlns:a16="http://schemas.microsoft.com/office/drawing/2014/main" id="{D36A1ECE-611F-463A-8BD8-23A7053F30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7" y="3761"/>
                <a:ext cx="5" cy="1"/>
              </a:xfrm>
              <a:custGeom>
                <a:avLst/>
                <a:gdLst>
                  <a:gd name="T0" fmla="*/ 0 w 4"/>
                  <a:gd name="T1" fmla="*/ 0 h 1"/>
                  <a:gd name="T2" fmla="*/ 6 w 4"/>
                  <a:gd name="T3" fmla="*/ 1 h 1"/>
                  <a:gd name="T4" fmla="*/ 10 w 4"/>
                  <a:gd name="T5" fmla="*/ 1 h 1"/>
                  <a:gd name="T6" fmla="*/ 0 w 4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0" y="0"/>
                    </a:moveTo>
                    <a:cubicBezTo>
                      <a:pt x="0" y="0"/>
                      <a:pt x="1" y="0"/>
                      <a:pt x="2" y="1"/>
                    </a:cubicBezTo>
                    <a:cubicBezTo>
                      <a:pt x="2" y="1"/>
                      <a:pt x="3" y="1"/>
                      <a:pt x="4" y="1"/>
                    </a:cubicBezTo>
                    <a:cubicBezTo>
                      <a:pt x="2" y="0"/>
                      <a:pt x="1" y="0"/>
                      <a:pt x="0" y="0"/>
                    </a:cubicBezTo>
                  </a:path>
                </a:pathLst>
              </a:custGeom>
              <a:solidFill>
                <a:srgbClr val="B2AB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81" name="Freeform 2176">
                <a:extLst>
                  <a:ext uri="{FF2B5EF4-FFF2-40B4-BE49-F238E27FC236}">
                    <a16:creationId xmlns:a16="http://schemas.microsoft.com/office/drawing/2014/main" id="{4AF48E25-75F9-4B3C-B91F-0A45C76095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2" y="3760"/>
                <a:ext cx="18" cy="2"/>
              </a:xfrm>
              <a:custGeom>
                <a:avLst/>
                <a:gdLst>
                  <a:gd name="T0" fmla="*/ 8 w 14"/>
                  <a:gd name="T1" fmla="*/ 0 h 2"/>
                  <a:gd name="T2" fmla="*/ 0 w 14"/>
                  <a:gd name="T3" fmla="*/ 0 h 2"/>
                  <a:gd name="T4" fmla="*/ 13 w 14"/>
                  <a:gd name="T5" fmla="*/ 2 h 2"/>
                  <a:gd name="T6" fmla="*/ 13 w 14"/>
                  <a:gd name="T7" fmla="*/ 2 h 2"/>
                  <a:gd name="T8" fmla="*/ 28 w 14"/>
                  <a:gd name="T9" fmla="*/ 2 h 2"/>
                  <a:gd name="T10" fmla="*/ 39 w 14"/>
                  <a:gd name="T11" fmla="*/ 2 h 2"/>
                  <a:gd name="T12" fmla="*/ 31 w 14"/>
                  <a:gd name="T13" fmla="*/ 1 h 2"/>
                  <a:gd name="T14" fmla="*/ 8 w 14"/>
                  <a:gd name="T15" fmla="*/ 0 h 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4" h="2">
                    <a:moveTo>
                      <a:pt x="3" y="0"/>
                    </a:moveTo>
                    <a:cubicBezTo>
                      <a:pt x="2" y="0"/>
                      <a:pt x="1" y="0"/>
                      <a:pt x="0" y="0"/>
                    </a:cubicBezTo>
                    <a:cubicBezTo>
                      <a:pt x="2" y="1"/>
                      <a:pt x="3" y="1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6" y="2"/>
                      <a:pt x="8" y="2"/>
                      <a:pt x="10" y="2"/>
                    </a:cubicBezTo>
                    <a:cubicBezTo>
                      <a:pt x="11" y="2"/>
                      <a:pt x="12" y="2"/>
                      <a:pt x="14" y="2"/>
                    </a:cubicBezTo>
                    <a:cubicBezTo>
                      <a:pt x="13" y="1"/>
                      <a:pt x="12" y="1"/>
                      <a:pt x="12" y="1"/>
                    </a:cubicBezTo>
                    <a:cubicBezTo>
                      <a:pt x="9" y="1"/>
                      <a:pt x="6" y="0"/>
                      <a:pt x="3" y="0"/>
                    </a:cubicBezTo>
                  </a:path>
                </a:pathLst>
              </a:custGeom>
              <a:solidFill>
                <a:srgbClr val="CFCB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82" name="Freeform 2177">
                <a:extLst>
                  <a:ext uri="{FF2B5EF4-FFF2-40B4-BE49-F238E27FC236}">
                    <a16:creationId xmlns:a16="http://schemas.microsoft.com/office/drawing/2014/main" id="{3F24B59C-5004-4704-9B22-2D4A023246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85" y="3724"/>
                <a:ext cx="3" cy="6"/>
              </a:xfrm>
              <a:custGeom>
                <a:avLst/>
                <a:gdLst>
                  <a:gd name="T0" fmla="*/ 8 w 2"/>
                  <a:gd name="T1" fmla="*/ 0 h 5"/>
                  <a:gd name="T2" fmla="*/ 0 w 2"/>
                  <a:gd name="T3" fmla="*/ 10 h 5"/>
                  <a:gd name="T4" fmla="*/ 8 w 2"/>
                  <a:gd name="T5" fmla="*/ 0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1" y="0"/>
                    </a:moveTo>
                    <a:cubicBezTo>
                      <a:pt x="0" y="1"/>
                      <a:pt x="0" y="3"/>
                      <a:pt x="0" y="5"/>
                    </a:cubicBezTo>
                    <a:cubicBezTo>
                      <a:pt x="2" y="3"/>
                      <a:pt x="1" y="1"/>
                      <a:pt x="1" y="0"/>
                    </a:cubicBezTo>
                  </a:path>
                </a:pathLst>
              </a:custGeom>
              <a:solidFill>
                <a:srgbClr val="B2AB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83" name="Freeform 2178">
                <a:extLst>
                  <a:ext uri="{FF2B5EF4-FFF2-40B4-BE49-F238E27FC236}">
                    <a16:creationId xmlns:a16="http://schemas.microsoft.com/office/drawing/2014/main" id="{F17CA1C4-CCCE-4FCF-95A7-E910EFFAE8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85" y="3721"/>
                <a:ext cx="1" cy="9"/>
              </a:xfrm>
              <a:custGeom>
                <a:avLst/>
                <a:gdLst>
                  <a:gd name="T0" fmla="*/ 0 w 1"/>
                  <a:gd name="T1" fmla="*/ 0 h 7"/>
                  <a:gd name="T2" fmla="*/ 0 w 1"/>
                  <a:gd name="T3" fmla="*/ 10 h 7"/>
                  <a:gd name="T4" fmla="*/ 0 w 1"/>
                  <a:gd name="T5" fmla="*/ 19 h 7"/>
                  <a:gd name="T6" fmla="*/ 0 w 1"/>
                  <a:gd name="T7" fmla="*/ 19 h 7"/>
                  <a:gd name="T8" fmla="*/ 1 w 1"/>
                  <a:gd name="T9" fmla="*/ 6 h 7"/>
                  <a:gd name="T10" fmla="*/ 0 w 1"/>
                  <a:gd name="T11" fmla="*/ 0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" h="7">
                    <a:moveTo>
                      <a:pt x="0" y="0"/>
                    </a:moveTo>
                    <a:cubicBezTo>
                      <a:pt x="0" y="2"/>
                      <a:pt x="0" y="3"/>
                      <a:pt x="0" y="4"/>
                    </a:cubicBezTo>
                    <a:cubicBezTo>
                      <a:pt x="0" y="5"/>
                      <a:pt x="0" y="6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5"/>
                      <a:pt x="0" y="3"/>
                      <a:pt x="1" y="2"/>
                    </a:cubicBezTo>
                    <a:cubicBezTo>
                      <a:pt x="1" y="1"/>
                      <a:pt x="0" y="1"/>
                      <a:pt x="0" y="0"/>
                    </a:cubicBezTo>
                  </a:path>
                </a:pathLst>
              </a:custGeom>
              <a:solidFill>
                <a:srgbClr val="CFCB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84" name="Freeform 2179">
                <a:extLst>
                  <a:ext uri="{FF2B5EF4-FFF2-40B4-BE49-F238E27FC236}">
                    <a16:creationId xmlns:a16="http://schemas.microsoft.com/office/drawing/2014/main" id="{51AE1334-182B-4087-8FA0-A6D010C9BF6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294" y="3674"/>
                <a:ext cx="121" cy="48"/>
              </a:xfrm>
              <a:custGeom>
                <a:avLst/>
                <a:gdLst>
                  <a:gd name="T0" fmla="*/ 209 w 98"/>
                  <a:gd name="T1" fmla="*/ 31 h 39"/>
                  <a:gd name="T2" fmla="*/ 200 w 98"/>
                  <a:gd name="T3" fmla="*/ 32 h 39"/>
                  <a:gd name="T4" fmla="*/ 188 w 98"/>
                  <a:gd name="T5" fmla="*/ 38 h 39"/>
                  <a:gd name="T6" fmla="*/ 188 w 98"/>
                  <a:gd name="T7" fmla="*/ 38 h 39"/>
                  <a:gd name="T8" fmla="*/ 168 w 98"/>
                  <a:gd name="T9" fmla="*/ 31 h 39"/>
                  <a:gd name="T10" fmla="*/ 161 w 98"/>
                  <a:gd name="T11" fmla="*/ 33 h 39"/>
                  <a:gd name="T12" fmla="*/ 130 w 98"/>
                  <a:gd name="T13" fmla="*/ 62 h 39"/>
                  <a:gd name="T14" fmla="*/ 72 w 98"/>
                  <a:gd name="T15" fmla="*/ 66 h 39"/>
                  <a:gd name="T16" fmla="*/ 63 w 98"/>
                  <a:gd name="T17" fmla="*/ 70 h 39"/>
                  <a:gd name="T18" fmla="*/ 65 w 98"/>
                  <a:gd name="T19" fmla="*/ 90 h 39"/>
                  <a:gd name="T20" fmla="*/ 79 w 98"/>
                  <a:gd name="T21" fmla="*/ 79 h 39"/>
                  <a:gd name="T22" fmla="*/ 117 w 98"/>
                  <a:gd name="T23" fmla="*/ 66 h 39"/>
                  <a:gd name="T24" fmla="*/ 178 w 98"/>
                  <a:gd name="T25" fmla="*/ 47 h 39"/>
                  <a:gd name="T26" fmla="*/ 216 w 98"/>
                  <a:gd name="T27" fmla="*/ 31 h 39"/>
                  <a:gd name="T28" fmla="*/ 209 w 98"/>
                  <a:gd name="T29" fmla="*/ 31 h 39"/>
                  <a:gd name="T30" fmla="*/ 210 w 98"/>
                  <a:gd name="T31" fmla="*/ 0 h 39"/>
                  <a:gd name="T32" fmla="*/ 99 w 98"/>
                  <a:gd name="T33" fmla="*/ 27 h 39"/>
                  <a:gd name="T34" fmla="*/ 19 w 98"/>
                  <a:gd name="T35" fmla="*/ 42 h 39"/>
                  <a:gd name="T36" fmla="*/ 0 w 98"/>
                  <a:gd name="T37" fmla="*/ 48 h 39"/>
                  <a:gd name="T38" fmla="*/ 19 w 98"/>
                  <a:gd name="T39" fmla="*/ 52 h 39"/>
                  <a:gd name="T40" fmla="*/ 19 w 98"/>
                  <a:gd name="T41" fmla="*/ 52 h 39"/>
                  <a:gd name="T42" fmla="*/ 31 w 98"/>
                  <a:gd name="T43" fmla="*/ 52 h 39"/>
                  <a:gd name="T44" fmla="*/ 70 w 98"/>
                  <a:gd name="T45" fmla="*/ 48 h 39"/>
                  <a:gd name="T46" fmla="*/ 126 w 98"/>
                  <a:gd name="T47" fmla="*/ 27 h 39"/>
                  <a:gd name="T48" fmla="*/ 156 w 98"/>
                  <a:gd name="T49" fmla="*/ 17 h 39"/>
                  <a:gd name="T50" fmla="*/ 161 w 98"/>
                  <a:gd name="T51" fmla="*/ 17 h 39"/>
                  <a:gd name="T52" fmla="*/ 168 w 98"/>
                  <a:gd name="T53" fmla="*/ 17 h 39"/>
                  <a:gd name="T54" fmla="*/ 175 w 98"/>
                  <a:gd name="T55" fmla="*/ 17 h 39"/>
                  <a:gd name="T56" fmla="*/ 175 w 98"/>
                  <a:gd name="T57" fmla="*/ 17 h 39"/>
                  <a:gd name="T58" fmla="*/ 195 w 98"/>
                  <a:gd name="T59" fmla="*/ 11 h 39"/>
                  <a:gd name="T60" fmla="*/ 199 w 98"/>
                  <a:gd name="T61" fmla="*/ 11 h 39"/>
                  <a:gd name="T62" fmla="*/ 209 w 98"/>
                  <a:gd name="T63" fmla="*/ 7 h 39"/>
                  <a:gd name="T64" fmla="*/ 227 w 98"/>
                  <a:gd name="T65" fmla="*/ 0 h 39"/>
                  <a:gd name="T66" fmla="*/ 210 w 98"/>
                  <a:gd name="T67" fmla="*/ 0 h 39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98" h="39">
                    <a:moveTo>
                      <a:pt x="90" y="13"/>
                    </a:moveTo>
                    <a:cubicBezTo>
                      <a:pt x="89" y="13"/>
                      <a:pt x="88" y="14"/>
                      <a:pt x="86" y="14"/>
                    </a:cubicBezTo>
                    <a:cubicBezTo>
                      <a:pt x="85" y="15"/>
                      <a:pt x="83" y="16"/>
                      <a:pt x="81" y="16"/>
                    </a:cubicBezTo>
                    <a:cubicBezTo>
                      <a:pt x="81" y="16"/>
                      <a:pt x="81" y="16"/>
                      <a:pt x="81" y="16"/>
                    </a:cubicBezTo>
                    <a:cubicBezTo>
                      <a:pt x="77" y="15"/>
                      <a:pt x="74" y="13"/>
                      <a:pt x="72" y="13"/>
                    </a:cubicBezTo>
                    <a:cubicBezTo>
                      <a:pt x="71" y="13"/>
                      <a:pt x="70" y="14"/>
                      <a:pt x="69" y="15"/>
                    </a:cubicBezTo>
                    <a:cubicBezTo>
                      <a:pt x="66" y="21"/>
                      <a:pt x="69" y="25"/>
                      <a:pt x="56" y="27"/>
                    </a:cubicBezTo>
                    <a:cubicBezTo>
                      <a:pt x="48" y="28"/>
                      <a:pt x="39" y="28"/>
                      <a:pt x="31" y="29"/>
                    </a:cubicBezTo>
                    <a:cubicBezTo>
                      <a:pt x="29" y="29"/>
                      <a:pt x="28" y="30"/>
                      <a:pt x="27" y="30"/>
                    </a:cubicBezTo>
                    <a:cubicBezTo>
                      <a:pt x="28" y="33"/>
                      <a:pt x="28" y="36"/>
                      <a:pt x="28" y="39"/>
                    </a:cubicBezTo>
                    <a:cubicBezTo>
                      <a:pt x="30" y="38"/>
                      <a:pt x="32" y="35"/>
                      <a:pt x="34" y="34"/>
                    </a:cubicBezTo>
                    <a:cubicBezTo>
                      <a:pt x="39" y="31"/>
                      <a:pt x="44" y="30"/>
                      <a:pt x="50" y="29"/>
                    </a:cubicBezTo>
                    <a:cubicBezTo>
                      <a:pt x="61" y="26"/>
                      <a:pt x="68" y="24"/>
                      <a:pt x="77" y="20"/>
                    </a:cubicBezTo>
                    <a:cubicBezTo>
                      <a:pt x="81" y="18"/>
                      <a:pt x="86" y="15"/>
                      <a:pt x="93" y="13"/>
                    </a:cubicBezTo>
                    <a:cubicBezTo>
                      <a:pt x="92" y="13"/>
                      <a:pt x="91" y="13"/>
                      <a:pt x="90" y="13"/>
                    </a:cubicBezTo>
                    <a:moveTo>
                      <a:pt x="91" y="0"/>
                    </a:moveTo>
                    <a:cubicBezTo>
                      <a:pt x="76" y="0"/>
                      <a:pt x="54" y="8"/>
                      <a:pt x="43" y="12"/>
                    </a:cubicBezTo>
                    <a:cubicBezTo>
                      <a:pt x="33" y="14"/>
                      <a:pt x="19" y="17"/>
                      <a:pt x="8" y="19"/>
                    </a:cubicBezTo>
                    <a:cubicBezTo>
                      <a:pt x="5" y="20"/>
                      <a:pt x="2" y="20"/>
                      <a:pt x="0" y="21"/>
                    </a:cubicBezTo>
                    <a:cubicBezTo>
                      <a:pt x="3" y="22"/>
                      <a:pt x="6" y="22"/>
                      <a:pt x="8" y="23"/>
                    </a:cubicBezTo>
                    <a:cubicBezTo>
                      <a:pt x="8" y="23"/>
                      <a:pt x="8" y="23"/>
                      <a:pt x="8" y="23"/>
                    </a:cubicBezTo>
                    <a:cubicBezTo>
                      <a:pt x="10" y="23"/>
                      <a:pt x="11" y="23"/>
                      <a:pt x="13" y="23"/>
                    </a:cubicBezTo>
                    <a:cubicBezTo>
                      <a:pt x="19" y="23"/>
                      <a:pt x="25" y="22"/>
                      <a:pt x="30" y="21"/>
                    </a:cubicBezTo>
                    <a:cubicBezTo>
                      <a:pt x="42" y="20"/>
                      <a:pt x="47" y="17"/>
                      <a:pt x="54" y="12"/>
                    </a:cubicBezTo>
                    <a:cubicBezTo>
                      <a:pt x="58" y="10"/>
                      <a:pt x="61" y="7"/>
                      <a:pt x="67" y="7"/>
                    </a:cubicBezTo>
                    <a:cubicBezTo>
                      <a:pt x="68" y="7"/>
                      <a:pt x="68" y="7"/>
                      <a:pt x="69" y="7"/>
                    </a:cubicBezTo>
                    <a:cubicBezTo>
                      <a:pt x="70" y="7"/>
                      <a:pt x="71" y="7"/>
                      <a:pt x="72" y="7"/>
                    </a:cubicBezTo>
                    <a:cubicBezTo>
                      <a:pt x="73" y="7"/>
                      <a:pt x="74" y="7"/>
                      <a:pt x="75" y="7"/>
                    </a:cubicBezTo>
                    <a:cubicBezTo>
                      <a:pt x="75" y="7"/>
                      <a:pt x="75" y="7"/>
                      <a:pt x="75" y="7"/>
                    </a:cubicBezTo>
                    <a:cubicBezTo>
                      <a:pt x="78" y="6"/>
                      <a:pt x="81" y="5"/>
                      <a:pt x="84" y="5"/>
                    </a:cubicBezTo>
                    <a:cubicBezTo>
                      <a:pt x="84" y="5"/>
                      <a:pt x="84" y="5"/>
                      <a:pt x="85" y="5"/>
                    </a:cubicBezTo>
                    <a:cubicBezTo>
                      <a:pt x="86" y="4"/>
                      <a:pt x="88" y="4"/>
                      <a:pt x="90" y="3"/>
                    </a:cubicBezTo>
                    <a:cubicBezTo>
                      <a:pt x="92" y="2"/>
                      <a:pt x="95" y="1"/>
                      <a:pt x="98" y="0"/>
                    </a:cubicBezTo>
                    <a:cubicBezTo>
                      <a:pt x="96" y="0"/>
                      <a:pt x="93" y="0"/>
                      <a:pt x="91" y="0"/>
                    </a:cubicBezTo>
                  </a:path>
                </a:pathLst>
              </a:custGeom>
              <a:solidFill>
                <a:srgbClr val="463D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85" name="Freeform 2180">
                <a:extLst>
                  <a:ext uri="{FF2B5EF4-FFF2-40B4-BE49-F238E27FC236}">
                    <a16:creationId xmlns:a16="http://schemas.microsoft.com/office/drawing/2014/main" id="{C102FA0C-841F-4C1B-B705-F56798376AA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304" y="3674"/>
                <a:ext cx="121" cy="37"/>
              </a:xfrm>
              <a:custGeom>
                <a:avLst/>
                <a:gdLst>
                  <a:gd name="T0" fmla="*/ 219 w 98"/>
                  <a:gd name="T1" fmla="*/ 28 h 30"/>
                  <a:gd name="T2" fmla="*/ 215 w 98"/>
                  <a:gd name="T3" fmla="*/ 28 h 30"/>
                  <a:gd name="T4" fmla="*/ 219 w 98"/>
                  <a:gd name="T5" fmla="*/ 28 h 30"/>
                  <a:gd name="T6" fmla="*/ 219 w 98"/>
                  <a:gd name="T7" fmla="*/ 28 h 30"/>
                  <a:gd name="T8" fmla="*/ 219 w 98"/>
                  <a:gd name="T9" fmla="*/ 28 h 30"/>
                  <a:gd name="T10" fmla="*/ 142 w 98"/>
                  <a:gd name="T11" fmla="*/ 17 h 30"/>
                  <a:gd name="T12" fmla="*/ 137 w 98"/>
                  <a:gd name="T13" fmla="*/ 17 h 30"/>
                  <a:gd name="T14" fmla="*/ 106 w 98"/>
                  <a:gd name="T15" fmla="*/ 28 h 30"/>
                  <a:gd name="T16" fmla="*/ 51 w 98"/>
                  <a:gd name="T17" fmla="*/ 48 h 30"/>
                  <a:gd name="T18" fmla="*/ 11 w 98"/>
                  <a:gd name="T19" fmla="*/ 53 h 30"/>
                  <a:gd name="T20" fmla="*/ 0 w 98"/>
                  <a:gd name="T21" fmla="*/ 53 h 30"/>
                  <a:gd name="T22" fmla="*/ 0 w 98"/>
                  <a:gd name="T23" fmla="*/ 53 h 30"/>
                  <a:gd name="T24" fmla="*/ 40 w 98"/>
                  <a:gd name="T25" fmla="*/ 67 h 30"/>
                  <a:gd name="T26" fmla="*/ 43 w 98"/>
                  <a:gd name="T27" fmla="*/ 70 h 30"/>
                  <a:gd name="T28" fmla="*/ 53 w 98"/>
                  <a:gd name="T29" fmla="*/ 67 h 30"/>
                  <a:gd name="T30" fmla="*/ 111 w 98"/>
                  <a:gd name="T31" fmla="*/ 63 h 30"/>
                  <a:gd name="T32" fmla="*/ 142 w 98"/>
                  <a:gd name="T33" fmla="*/ 35 h 30"/>
                  <a:gd name="T34" fmla="*/ 149 w 98"/>
                  <a:gd name="T35" fmla="*/ 31 h 30"/>
                  <a:gd name="T36" fmla="*/ 169 w 98"/>
                  <a:gd name="T37" fmla="*/ 38 h 30"/>
                  <a:gd name="T38" fmla="*/ 169 w 98"/>
                  <a:gd name="T39" fmla="*/ 38 h 30"/>
                  <a:gd name="T40" fmla="*/ 182 w 98"/>
                  <a:gd name="T41" fmla="*/ 32 h 30"/>
                  <a:gd name="T42" fmla="*/ 190 w 98"/>
                  <a:gd name="T43" fmla="*/ 31 h 30"/>
                  <a:gd name="T44" fmla="*/ 175 w 98"/>
                  <a:gd name="T45" fmla="*/ 21 h 30"/>
                  <a:gd name="T46" fmla="*/ 151 w 98"/>
                  <a:gd name="T47" fmla="*/ 28 h 30"/>
                  <a:gd name="T48" fmla="*/ 131 w 98"/>
                  <a:gd name="T49" fmla="*/ 28 h 30"/>
                  <a:gd name="T50" fmla="*/ 156 w 98"/>
                  <a:gd name="T51" fmla="*/ 17 h 30"/>
                  <a:gd name="T52" fmla="*/ 156 w 98"/>
                  <a:gd name="T53" fmla="*/ 17 h 30"/>
                  <a:gd name="T54" fmla="*/ 149 w 98"/>
                  <a:gd name="T55" fmla="*/ 17 h 30"/>
                  <a:gd name="T56" fmla="*/ 142 w 98"/>
                  <a:gd name="T57" fmla="*/ 17 h 30"/>
                  <a:gd name="T58" fmla="*/ 209 w 98"/>
                  <a:gd name="T59" fmla="*/ 0 h 30"/>
                  <a:gd name="T60" fmla="*/ 190 w 98"/>
                  <a:gd name="T61" fmla="*/ 7 h 30"/>
                  <a:gd name="T62" fmla="*/ 178 w 98"/>
                  <a:gd name="T63" fmla="*/ 11 h 30"/>
                  <a:gd name="T64" fmla="*/ 201 w 98"/>
                  <a:gd name="T65" fmla="*/ 26 h 30"/>
                  <a:gd name="T66" fmla="*/ 227 w 98"/>
                  <a:gd name="T67" fmla="*/ 17 h 30"/>
                  <a:gd name="T68" fmla="*/ 209 w 98"/>
                  <a:gd name="T69" fmla="*/ 0 h 30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98" h="30">
                    <a:moveTo>
                      <a:pt x="94" y="12"/>
                    </a:moveTo>
                    <a:cubicBezTo>
                      <a:pt x="93" y="12"/>
                      <a:pt x="93" y="12"/>
                      <a:pt x="92" y="12"/>
                    </a:cubicBezTo>
                    <a:cubicBezTo>
                      <a:pt x="93" y="12"/>
                      <a:pt x="93" y="12"/>
                      <a:pt x="94" y="12"/>
                    </a:cubicBezTo>
                    <a:cubicBezTo>
                      <a:pt x="94" y="12"/>
                      <a:pt x="94" y="12"/>
                      <a:pt x="94" y="12"/>
                    </a:cubicBezTo>
                    <a:cubicBezTo>
                      <a:pt x="94" y="12"/>
                      <a:pt x="94" y="12"/>
                      <a:pt x="94" y="12"/>
                    </a:cubicBezTo>
                    <a:moveTo>
                      <a:pt x="61" y="7"/>
                    </a:moveTo>
                    <a:cubicBezTo>
                      <a:pt x="60" y="7"/>
                      <a:pt x="60" y="7"/>
                      <a:pt x="59" y="7"/>
                    </a:cubicBezTo>
                    <a:cubicBezTo>
                      <a:pt x="53" y="7"/>
                      <a:pt x="50" y="10"/>
                      <a:pt x="46" y="12"/>
                    </a:cubicBezTo>
                    <a:cubicBezTo>
                      <a:pt x="39" y="17"/>
                      <a:pt x="34" y="20"/>
                      <a:pt x="22" y="21"/>
                    </a:cubicBezTo>
                    <a:cubicBezTo>
                      <a:pt x="17" y="22"/>
                      <a:pt x="11" y="23"/>
                      <a:pt x="5" y="23"/>
                    </a:cubicBezTo>
                    <a:cubicBezTo>
                      <a:pt x="3" y="23"/>
                      <a:pt x="2" y="23"/>
                      <a:pt x="0" y="23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9" y="26"/>
                      <a:pt x="16" y="28"/>
                      <a:pt x="17" y="29"/>
                    </a:cubicBezTo>
                    <a:cubicBezTo>
                      <a:pt x="18" y="29"/>
                      <a:pt x="18" y="30"/>
                      <a:pt x="19" y="30"/>
                    </a:cubicBezTo>
                    <a:cubicBezTo>
                      <a:pt x="20" y="30"/>
                      <a:pt x="21" y="29"/>
                      <a:pt x="23" y="29"/>
                    </a:cubicBezTo>
                    <a:cubicBezTo>
                      <a:pt x="31" y="28"/>
                      <a:pt x="40" y="28"/>
                      <a:pt x="48" y="27"/>
                    </a:cubicBezTo>
                    <a:cubicBezTo>
                      <a:pt x="61" y="25"/>
                      <a:pt x="58" y="21"/>
                      <a:pt x="61" y="15"/>
                    </a:cubicBezTo>
                    <a:cubicBezTo>
                      <a:pt x="62" y="14"/>
                      <a:pt x="63" y="13"/>
                      <a:pt x="64" y="13"/>
                    </a:cubicBezTo>
                    <a:cubicBezTo>
                      <a:pt x="66" y="13"/>
                      <a:pt x="69" y="15"/>
                      <a:pt x="73" y="16"/>
                    </a:cubicBezTo>
                    <a:cubicBezTo>
                      <a:pt x="73" y="16"/>
                      <a:pt x="73" y="16"/>
                      <a:pt x="73" y="16"/>
                    </a:cubicBezTo>
                    <a:cubicBezTo>
                      <a:pt x="75" y="16"/>
                      <a:pt x="77" y="15"/>
                      <a:pt x="78" y="14"/>
                    </a:cubicBezTo>
                    <a:cubicBezTo>
                      <a:pt x="80" y="14"/>
                      <a:pt x="81" y="13"/>
                      <a:pt x="82" y="13"/>
                    </a:cubicBezTo>
                    <a:cubicBezTo>
                      <a:pt x="79" y="13"/>
                      <a:pt x="76" y="11"/>
                      <a:pt x="75" y="9"/>
                    </a:cubicBezTo>
                    <a:cubicBezTo>
                      <a:pt x="71" y="10"/>
                      <a:pt x="68" y="11"/>
                      <a:pt x="65" y="12"/>
                    </a:cubicBezTo>
                    <a:cubicBezTo>
                      <a:pt x="57" y="12"/>
                      <a:pt x="57" y="12"/>
                      <a:pt x="57" y="12"/>
                    </a:cubicBezTo>
                    <a:cubicBezTo>
                      <a:pt x="60" y="10"/>
                      <a:pt x="64" y="8"/>
                      <a:pt x="67" y="7"/>
                    </a:cubicBezTo>
                    <a:cubicBezTo>
                      <a:pt x="67" y="7"/>
                      <a:pt x="67" y="7"/>
                      <a:pt x="67" y="7"/>
                    </a:cubicBezTo>
                    <a:cubicBezTo>
                      <a:pt x="66" y="7"/>
                      <a:pt x="65" y="7"/>
                      <a:pt x="64" y="7"/>
                    </a:cubicBezTo>
                    <a:cubicBezTo>
                      <a:pt x="63" y="7"/>
                      <a:pt x="62" y="7"/>
                      <a:pt x="61" y="7"/>
                    </a:cubicBezTo>
                    <a:moveTo>
                      <a:pt x="90" y="0"/>
                    </a:moveTo>
                    <a:cubicBezTo>
                      <a:pt x="87" y="1"/>
                      <a:pt x="84" y="2"/>
                      <a:pt x="82" y="3"/>
                    </a:cubicBezTo>
                    <a:cubicBezTo>
                      <a:pt x="80" y="4"/>
                      <a:pt x="78" y="4"/>
                      <a:pt x="77" y="5"/>
                    </a:cubicBezTo>
                    <a:cubicBezTo>
                      <a:pt x="81" y="5"/>
                      <a:pt x="84" y="7"/>
                      <a:pt x="87" y="11"/>
                    </a:cubicBezTo>
                    <a:cubicBezTo>
                      <a:pt x="90" y="10"/>
                      <a:pt x="94" y="8"/>
                      <a:pt x="98" y="7"/>
                    </a:cubicBezTo>
                    <a:cubicBezTo>
                      <a:pt x="97" y="3"/>
                      <a:pt x="93" y="1"/>
                      <a:pt x="90" y="0"/>
                    </a:cubicBezTo>
                  </a:path>
                </a:pathLst>
              </a:custGeom>
              <a:solidFill>
                <a:srgbClr val="847B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86" name="Freeform 2181">
                <a:extLst>
                  <a:ext uri="{FF2B5EF4-FFF2-40B4-BE49-F238E27FC236}">
                    <a16:creationId xmlns:a16="http://schemas.microsoft.com/office/drawing/2014/main" id="{90F65A62-2C2A-4CB4-8A43-468190BA962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387" y="3680"/>
                <a:ext cx="43" cy="10"/>
              </a:xfrm>
              <a:custGeom>
                <a:avLst/>
                <a:gdLst>
                  <a:gd name="T0" fmla="*/ 38 w 35"/>
                  <a:gd name="T1" fmla="*/ 20 h 8"/>
                  <a:gd name="T2" fmla="*/ 33 w 35"/>
                  <a:gd name="T3" fmla="*/ 20 h 8"/>
                  <a:gd name="T4" fmla="*/ 41 w 35"/>
                  <a:gd name="T5" fmla="*/ 20 h 8"/>
                  <a:gd name="T6" fmla="*/ 41 w 35"/>
                  <a:gd name="T7" fmla="*/ 20 h 8"/>
                  <a:gd name="T8" fmla="*/ 41 w 35"/>
                  <a:gd name="T9" fmla="*/ 20 h 8"/>
                  <a:gd name="T10" fmla="*/ 38 w 35"/>
                  <a:gd name="T11" fmla="*/ 20 h 8"/>
                  <a:gd name="T12" fmla="*/ 75 w 35"/>
                  <a:gd name="T13" fmla="*/ 13 h 8"/>
                  <a:gd name="T14" fmla="*/ 75 w 35"/>
                  <a:gd name="T15" fmla="*/ 18 h 8"/>
                  <a:gd name="T16" fmla="*/ 75 w 35"/>
                  <a:gd name="T17" fmla="*/ 20 h 8"/>
                  <a:gd name="T18" fmla="*/ 80 w 35"/>
                  <a:gd name="T19" fmla="*/ 20 h 8"/>
                  <a:gd name="T20" fmla="*/ 75 w 35"/>
                  <a:gd name="T21" fmla="*/ 13 h 8"/>
                  <a:gd name="T22" fmla="*/ 21 w 35"/>
                  <a:gd name="T23" fmla="*/ 0 h 8"/>
                  <a:gd name="T24" fmla="*/ 0 w 35"/>
                  <a:gd name="T25" fmla="*/ 6 h 8"/>
                  <a:gd name="T26" fmla="*/ 2 w 35"/>
                  <a:gd name="T27" fmla="*/ 6 h 8"/>
                  <a:gd name="T28" fmla="*/ 22 w 35"/>
                  <a:gd name="T29" fmla="*/ 0 h 8"/>
                  <a:gd name="T30" fmla="*/ 21 w 35"/>
                  <a:gd name="T31" fmla="*/ 0 h 8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35" h="8">
                    <a:moveTo>
                      <a:pt x="16" y="8"/>
                    </a:moveTo>
                    <a:cubicBezTo>
                      <a:pt x="16" y="8"/>
                      <a:pt x="15" y="8"/>
                      <a:pt x="15" y="8"/>
                    </a:cubicBezTo>
                    <a:cubicBezTo>
                      <a:pt x="16" y="8"/>
                      <a:pt x="17" y="8"/>
                      <a:pt x="18" y="8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7" y="8"/>
                      <a:pt x="17" y="8"/>
                      <a:pt x="16" y="8"/>
                    </a:cubicBezTo>
                    <a:moveTo>
                      <a:pt x="33" y="5"/>
                    </a:moveTo>
                    <a:cubicBezTo>
                      <a:pt x="33" y="6"/>
                      <a:pt x="33" y="7"/>
                      <a:pt x="33" y="7"/>
                    </a:cubicBezTo>
                    <a:cubicBezTo>
                      <a:pt x="33" y="7"/>
                      <a:pt x="33" y="8"/>
                      <a:pt x="33" y="8"/>
                    </a:cubicBezTo>
                    <a:cubicBezTo>
                      <a:pt x="34" y="8"/>
                      <a:pt x="34" y="8"/>
                      <a:pt x="35" y="8"/>
                    </a:cubicBezTo>
                    <a:cubicBezTo>
                      <a:pt x="33" y="5"/>
                      <a:pt x="33" y="5"/>
                      <a:pt x="33" y="5"/>
                    </a:cubicBezTo>
                    <a:moveTo>
                      <a:pt x="9" y="0"/>
                    </a:moveTo>
                    <a:cubicBezTo>
                      <a:pt x="6" y="0"/>
                      <a:pt x="3" y="1"/>
                      <a:pt x="0" y="2"/>
                    </a:cubicBezTo>
                    <a:cubicBezTo>
                      <a:pt x="0" y="2"/>
                      <a:pt x="1" y="2"/>
                      <a:pt x="2" y="2"/>
                    </a:cubicBezTo>
                    <a:cubicBezTo>
                      <a:pt x="5" y="1"/>
                      <a:pt x="8" y="1"/>
                      <a:pt x="10" y="0"/>
                    </a:cubicBezTo>
                    <a:cubicBezTo>
                      <a:pt x="9" y="0"/>
                      <a:pt x="9" y="0"/>
                      <a:pt x="9" y="0"/>
                    </a:cubicBezTo>
                  </a:path>
                </a:pathLst>
              </a:custGeom>
              <a:solidFill>
                <a:srgbClr val="847B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87" name="Freeform 2182">
                <a:extLst>
                  <a:ext uri="{FF2B5EF4-FFF2-40B4-BE49-F238E27FC236}">
                    <a16:creationId xmlns:a16="http://schemas.microsoft.com/office/drawing/2014/main" id="{625F9DF5-67A7-44D9-BE36-77F3A39577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4" y="3680"/>
                <a:ext cx="53" cy="10"/>
              </a:xfrm>
              <a:custGeom>
                <a:avLst/>
                <a:gdLst>
                  <a:gd name="T0" fmla="*/ 47 w 43"/>
                  <a:gd name="T1" fmla="*/ 0 h 8"/>
                  <a:gd name="T2" fmla="*/ 27 w 43"/>
                  <a:gd name="T3" fmla="*/ 6 h 8"/>
                  <a:gd name="T4" fmla="*/ 22 w 43"/>
                  <a:gd name="T5" fmla="*/ 6 h 8"/>
                  <a:gd name="T6" fmla="*/ 0 w 43"/>
                  <a:gd name="T7" fmla="*/ 18 h 8"/>
                  <a:gd name="T8" fmla="*/ 18 w 43"/>
                  <a:gd name="T9" fmla="*/ 18 h 8"/>
                  <a:gd name="T10" fmla="*/ 41 w 43"/>
                  <a:gd name="T11" fmla="*/ 10 h 8"/>
                  <a:gd name="T12" fmla="*/ 58 w 43"/>
                  <a:gd name="T13" fmla="*/ 20 h 8"/>
                  <a:gd name="T14" fmla="*/ 59 w 43"/>
                  <a:gd name="T15" fmla="*/ 20 h 8"/>
                  <a:gd name="T16" fmla="*/ 65 w 43"/>
                  <a:gd name="T17" fmla="*/ 20 h 8"/>
                  <a:gd name="T18" fmla="*/ 65 w 43"/>
                  <a:gd name="T19" fmla="*/ 20 h 8"/>
                  <a:gd name="T20" fmla="*/ 79 w 43"/>
                  <a:gd name="T21" fmla="*/ 18 h 8"/>
                  <a:gd name="T22" fmla="*/ 80 w 43"/>
                  <a:gd name="T23" fmla="*/ 18 h 8"/>
                  <a:gd name="T24" fmla="*/ 86 w 43"/>
                  <a:gd name="T25" fmla="*/ 18 h 8"/>
                  <a:gd name="T26" fmla="*/ 86 w 43"/>
                  <a:gd name="T27" fmla="*/ 18 h 8"/>
                  <a:gd name="T28" fmla="*/ 99 w 43"/>
                  <a:gd name="T29" fmla="*/ 20 h 8"/>
                  <a:gd name="T30" fmla="*/ 99 w 43"/>
                  <a:gd name="T31" fmla="*/ 18 h 8"/>
                  <a:gd name="T32" fmla="*/ 99 w 43"/>
                  <a:gd name="T33" fmla="*/ 13 h 8"/>
                  <a:gd name="T34" fmla="*/ 97 w 43"/>
                  <a:gd name="T35" fmla="*/ 6 h 8"/>
                  <a:gd name="T36" fmla="*/ 96 w 43"/>
                  <a:gd name="T37" fmla="*/ 6 h 8"/>
                  <a:gd name="T38" fmla="*/ 70 w 43"/>
                  <a:gd name="T39" fmla="*/ 16 h 8"/>
                  <a:gd name="T40" fmla="*/ 47 w 43"/>
                  <a:gd name="T41" fmla="*/ 0 h 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43" h="8">
                    <a:moveTo>
                      <a:pt x="20" y="0"/>
                    </a:moveTo>
                    <a:cubicBezTo>
                      <a:pt x="18" y="1"/>
                      <a:pt x="15" y="1"/>
                      <a:pt x="12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7" y="3"/>
                      <a:pt x="3" y="5"/>
                      <a:pt x="0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11" y="6"/>
                      <a:pt x="14" y="5"/>
                      <a:pt x="18" y="4"/>
                    </a:cubicBezTo>
                    <a:cubicBezTo>
                      <a:pt x="19" y="6"/>
                      <a:pt x="22" y="8"/>
                      <a:pt x="25" y="8"/>
                    </a:cubicBezTo>
                    <a:cubicBezTo>
                      <a:pt x="25" y="8"/>
                      <a:pt x="26" y="8"/>
                      <a:pt x="26" y="8"/>
                    </a:cubicBezTo>
                    <a:cubicBezTo>
                      <a:pt x="27" y="8"/>
                      <a:pt x="27" y="8"/>
                      <a:pt x="28" y="8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30" y="8"/>
                      <a:pt x="32" y="8"/>
                      <a:pt x="34" y="7"/>
                    </a:cubicBezTo>
                    <a:cubicBezTo>
                      <a:pt x="34" y="7"/>
                      <a:pt x="35" y="7"/>
                      <a:pt x="35" y="7"/>
                    </a:cubicBezTo>
                    <a:cubicBezTo>
                      <a:pt x="36" y="7"/>
                      <a:pt x="36" y="7"/>
                      <a:pt x="37" y="7"/>
                    </a:cubicBezTo>
                    <a:cubicBezTo>
                      <a:pt x="37" y="7"/>
                      <a:pt x="37" y="7"/>
                      <a:pt x="37" y="7"/>
                    </a:cubicBezTo>
                    <a:cubicBezTo>
                      <a:pt x="39" y="7"/>
                      <a:pt x="41" y="8"/>
                      <a:pt x="43" y="8"/>
                    </a:cubicBezTo>
                    <a:cubicBezTo>
                      <a:pt x="43" y="8"/>
                      <a:pt x="43" y="7"/>
                      <a:pt x="43" y="7"/>
                    </a:cubicBezTo>
                    <a:cubicBezTo>
                      <a:pt x="43" y="7"/>
                      <a:pt x="43" y="6"/>
                      <a:pt x="43" y="5"/>
                    </a:cubicBezTo>
                    <a:cubicBezTo>
                      <a:pt x="42" y="2"/>
                      <a:pt x="42" y="2"/>
                      <a:pt x="42" y="2"/>
                    </a:cubicBezTo>
                    <a:cubicBezTo>
                      <a:pt x="42" y="2"/>
                      <a:pt x="41" y="2"/>
                      <a:pt x="41" y="2"/>
                    </a:cubicBezTo>
                    <a:cubicBezTo>
                      <a:pt x="37" y="3"/>
                      <a:pt x="33" y="5"/>
                      <a:pt x="30" y="6"/>
                    </a:cubicBezTo>
                    <a:cubicBezTo>
                      <a:pt x="27" y="2"/>
                      <a:pt x="24" y="0"/>
                      <a:pt x="20" y="0"/>
                    </a:cubicBezTo>
                  </a:path>
                </a:pathLst>
              </a:custGeom>
              <a:solidFill>
                <a:srgbClr val="B2AB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88" name="Freeform 2183">
                <a:extLst>
                  <a:ext uri="{FF2B5EF4-FFF2-40B4-BE49-F238E27FC236}">
                    <a16:creationId xmlns:a16="http://schemas.microsoft.com/office/drawing/2014/main" id="{0E596342-3B2F-4EFE-922A-874F635B1B9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257" y="3700"/>
                <a:ext cx="72" cy="25"/>
              </a:xfrm>
              <a:custGeom>
                <a:avLst/>
                <a:gdLst>
                  <a:gd name="T0" fmla="*/ 0 w 58"/>
                  <a:gd name="T1" fmla="*/ 13 h 20"/>
                  <a:gd name="T2" fmla="*/ 17 w 58"/>
                  <a:gd name="T3" fmla="*/ 18 h 20"/>
                  <a:gd name="T4" fmla="*/ 11 w 58"/>
                  <a:gd name="T5" fmla="*/ 16 h 20"/>
                  <a:gd name="T6" fmla="*/ 0 w 58"/>
                  <a:gd name="T7" fmla="*/ 13 h 20"/>
                  <a:gd name="T8" fmla="*/ 71 w 58"/>
                  <a:gd name="T9" fmla="*/ 0 h 20"/>
                  <a:gd name="T10" fmla="*/ 46 w 58"/>
                  <a:gd name="T11" fmla="*/ 1 h 20"/>
                  <a:gd name="T12" fmla="*/ 42 w 58"/>
                  <a:gd name="T13" fmla="*/ 1 h 20"/>
                  <a:gd name="T14" fmla="*/ 30 w 58"/>
                  <a:gd name="T15" fmla="*/ 0 h 20"/>
                  <a:gd name="T16" fmla="*/ 30 w 58"/>
                  <a:gd name="T17" fmla="*/ 0 h 20"/>
                  <a:gd name="T18" fmla="*/ 30 w 58"/>
                  <a:gd name="T19" fmla="*/ 6 h 20"/>
                  <a:gd name="T20" fmla="*/ 46 w 58"/>
                  <a:gd name="T21" fmla="*/ 10 h 20"/>
                  <a:gd name="T22" fmla="*/ 66 w 58"/>
                  <a:gd name="T23" fmla="*/ 18 h 20"/>
                  <a:gd name="T24" fmla="*/ 71 w 58"/>
                  <a:gd name="T25" fmla="*/ 18 h 20"/>
                  <a:gd name="T26" fmla="*/ 89 w 58"/>
                  <a:gd name="T27" fmla="*/ 16 h 20"/>
                  <a:gd name="T28" fmla="*/ 89 w 58"/>
                  <a:gd name="T29" fmla="*/ 16 h 20"/>
                  <a:gd name="T30" fmla="*/ 89 w 58"/>
                  <a:gd name="T31" fmla="*/ 16 h 20"/>
                  <a:gd name="T32" fmla="*/ 71 w 58"/>
                  <a:gd name="T33" fmla="*/ 25 h 20"/>
                  <a:gd name="T34" fmla="*/ 72 w 58"/>
                  <a:gd name="T35" fmla="*/ 25 h 20"/>
                  <a:gd name="T36" fmla="*/ 102 w 58"/>
                  <a:gd name="T37" fmla="*/ 41 h 20"/>
                  <a:gd name="T38" fmla="*/ 104 w 58"/>
                  <a:gd name="T39" fmla="*/ 41 h 20"/>
                  <a:gd name="T40" fmla="*/ 119 w 58"/>
                  <a:gd name="T41" fmla="*/ 49 h 20"/>
                  <a:gd name="T42" fmla="*/ 119 w 58"/>
                  <a:gd name="T43" fmla="*/ 49 h 20"/>
                  <a:gd name="T44" fmla="*/ 120 w 58"/>
                  <a:gd name="T45" fmla="*/ 49 h 20"/>
                  <a:gd name="T46" fmla="*/ 135 w 58"/>
                  <a:gd name="T47" fmla="*/ 48 h 20"/>
                  <a:gd name="T48" fmla="*/ 137 w 58"/>
                  <a:gd name="T49" fmla="*/ 45 h 20"/>
                  <a:gd name="T50" fmla="*/ 135 w 58"/>
                  <a:gd name="T51" fmla="*/ 23 h 20"/>
                  <a:gd name="T52" fmla="*/ 104 w 58"/>
                  <a:gd name="T53" fmla="*/ 41 h 20"/>
                  <a:gd name="T54" fmla="*/ 109 w 58"/>
                  <a:gd name="T55" fmla="*/ 18 h 20"/>
                  <a:gd name="T56" fmla="*/ 96 w 58"/>
                  <a:gd name="T57" fmla="*/ 8 h 20"/>
                  <a:gd name="T58" fmla="*/ 89 w 58"/>
                  <a:gd name="T59" fmla="*/ 6 h 20"/>
                  <a:gd name="T60" fmla="*/ 71 w 58"/>
                  <a:gd name="T61" fmla="*/ 0 h 20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58" h="20">
                    <a:moveTo>
                      <a:pt x="0" y="5"/>
                    </a:moveTo>
                    <a:cubicBezTo>
                      <a:pt x="2" y="6"/>
                      <a:pt x="4" y="6"/>
                      <a:pt x="7" y="7"/>
                    </a:cubicBezTo>
                    <a:cubicBezTo>
                      <a:pt x="7" y="7"/>
                      <a:pt x="6" y="6"/>
                      <a:pt x="5" y="6"/>
                    </a:cubicBezTo>
                    <a:cubicBezTo>
                      <a:pt x="4" y="6"/>
                      <a:pt x="2" y="5"/>
                      <a:pt x="0" y="5"/>
                    </a:cubicBezTo>
                    <a:moveTo>
                      <a:pt x="30" y="0"/>
                    </a:moveTo>
                    <a:cubicBezTo>
                      <a:pt x="26" y="0"/>
                      <a:pt x="23" y="1"/>
                      <a:pt x="19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7" y="1"/>
                      <a:pt x="15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2"/>
                    </a:cubicBezTo>
                    <a:cubicBezTo>
                      <a:pt x="12" y="4"/>
                      <a:pt x="15" y="4"/>
                      <a:pt x="19" y="4"/>
                    </a:cubicBezTo>
                    <a:cubicBezTo>
                      <a:pt x="22" y="5"/>
                      <a:pt x="25" y="6"/>
                      <a:pt x="28" y="7"/>
                    </a:cubicBezTo>
                    <a:cubicBezTo>
                      <a:pt x="29" y="7"/>
                      <a:pt x="29" y="7"/>
                      <a:pt x="30" y="7"/>
                    </a:cubicBezTo>
                    <a:cubicBezTo>
                      <a:pt x="32" y="7"/>
                      <a:pt x="35" y="6"/>
                      <a:pt x="38" y="6"/>
                    </a:cubicBezTo>
                    <a:cubicBezTo>
                      <a:pt x="38" y="6"/>
                      <a:pt x="38" y="6"/>
                      <a:pt x="38" y="6"/>
                    </a:cubicBezTo>
                    <a:cubicBezTo>
                      <a:pt x="38" y="6"/>
                      <a:pt x="38" y="6"/>
                      <a:pt x="38" y="6"/>
                    </a:cubicBezTo>
                    <a:cubicBezTo>
                      <a:pt x="36" y="8"/>
                      <a:pt x="33" y="9"/>
                      <a:pt x="30" y="10"/>
                    </a:cubicBezTo>
                    <a:cubicBezTo>
                      <a:pt x="31" y="10"/>
                      <a:pt x="31" y="10"/>
                      <a:pt x="31" y="10"/>
                    </a:cubicBezTo>
                    <a:cubicBezTo>
                      <a:pt x="38" y="12"/>
                      <a:pt x="38" y="14"/>
                      <a:pt x="43" y="17"/>
                    </a:cubicBezTo>
                    <a:cubicBezTo>
                      <a:pt x="44" y="17"/>
                      <a:pt x="44" y="17"/>
                      <a:pt x="44" y="17"/>
                    </a:cubicBezTo>
                    <a:cubicBezTo>
                      <a:pt x="46" y="17"/>
                      <a:pt x="48" y="18"/>
                      <a:pt x="50" y="20"/>
                    </a:cubicBezTo>
                    <a:cubicBezTo>
                      <a:pt x="50" y="20"/>
                      <a:pt x="50" y="20"/>
                      <a:pt x="50" y="20"/>
                    </a:cubicBezTo>
                    <a:cubicBezTo>
                      <a:pt x="51" y="20"/>
                      <a:pt x="51" y="20"/>
                      <a:pt x="51" y="20"/>
                    </a:cubicBezTo>
                    <a:cubicBezTo>
                      <a:pt x="52" y="20"/>
                      <a:pt x="54" y="20"/>
                      <a:pt x="57" y="19"/>
                    </a:cubicBezTo>
                    <a:cubicBezTo>
                      <a:pt x="57" y="18"/>
                      <a:pt x="58" y="18"/>
                      <a:pt x="58" y="18"/>
                    </a:cubicBezTo>
                    <a:cubicBezTo>
                      <a:pt x="58" y="15"/>
                      <a:pt x="58" y="12"/>
                      <a:pt x="57" y="9"/>
                    </a:cubicBezTo>
                    <a:cubicBezTo>
                      <a:pt x="52" y="12"/>
                      <a:pt x="50" y="15"/>
                      <a:pt x="44" y="17"/>
                    </a:cubicBezTo>
                    <a:cubicBezTo>
                      <a:pt x="39" y="14"/>
                      <a:pt x="47" y="10"/>
                      <a:pt x="46" y="7"/>
                    </a:cubicBezTo>
                    <a:cubicBezTo>
                      <a:pt x="45" y="5"/>
                      <a:pt x="42" y="4"/>
                      <a:pt x="40" y="3"/>
                    </a:cubicBezTo>
                    <a:cubicBezTo>
                      <a:pt x="38" y="2"/>
                      <a:pt x="38" y="2"/>
                      <a:pt x="38" y="2"/>
                    </a:cubicBezTo>
                    <a:cubicBezTo>
                      <a:pt x="36" y="1"/>
                      <a:pt x="33" y="1"/>
                      <a:pt x="30" y="0"/>
                    </a:cubicBezTo>
                  </a:path>
                </a:pathLst>
              </a:custGeom>
              <a:solidFill>
                <a:srgbClr val="544B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89" name="Freeform 2184">
                <a:extLst>
                  <a:ext uri="{FF2B5EF4-FFF2-40B4-BE49-F238E27FC236}">
                    <a16:creationId xmlns:a16="http://schemas.microsoft.com/office/drawing/2014/main" id="{83DC9612-6D06-44D3-9E0B-FD472BA147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4" y="3703"/>
                <a:ext cx="23" cy="18"/>
              </a:xfrm>
              <a:custGeom>
                <a:avLst/>
                <a:gdLst>
                  <a:gd name="T0" fmla="*/ 0 w 19"/>
                  <a:gd name="T1" fmla="*/ 0 h 15"/>
                  <a:gd name="T2" fmla="*/ 2 w 19"/>
                  <a:gd name="T3" fmla="*/ 1 h 15"/>
                  <a:gd name="T4" fmla="*/ 18 w 19"/>
                  <a:gd name="T5" fmla="*/ 10 h 15"/>
                  <a:gd name="T6" fmla="*/ 12 w 19"/>
                  <a:gd name="T7" fmla="*/ 31 h 15"/>
                  <a:gd name="T8" fmla="*/ 41 w 19"/>
                  <a:gd name="T9" fmla="*/ 14 h 15"/>
                  <a:gd name="T10" fmla="*/ 36 w 19"/>
                  <a:gd name="T11" fmla="*/ 12 h 15"/>
                  <a:gd name="T12" fmla="*/ 0 w 19"/>
                  <a:gd name="T13" fmla="*/ 0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" h="15">
                    <a:moveTo>
                      <a:pt x="0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4" y="2"/>
                      <a:pt x="7" y="3"/>
                      <a:pt x="8" y="5"/>
                    </a:cubicBezTo>
                    <a:cubicBezTo>
                      <a:pt x="9" y="8"/>
                      <a:pt x="1" y="12"/>
                      <a:pt x="6" y="15"/>
                    </a:cubicBezTo>
                    <a:cubicBezTo>
                      <a:pt x="12" y="13"/>
                      <a:pt x="14" y="10"/>
                      <a:pt x="19" y="7"/>
                    </a:cubicBezTo>
                    <a:cubicBezTo>
                      <a:pt x="18" y="7"/>
                      <a:pt x="18" y="6"/>
                      <a:pt x="17" y="6"/>
                    </a:cubicBezTo>
                    <a:cubicBezTo>
                      <a:pt x="16" y="5"/>
                      <a:pt x="9" y="3"/>
                      <a:pt x="0" y="0"/>
                    </a:cubicBezTo>
                  </a:path>
                </a:pathLst>
              </a:custGeom>
              <a:solidFill>
                <a:srgbClr val="8F87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90" name="Freeform 2185">
                <a:extLst>
                  <a:ext uri="{FF2B5EF4-FFF2-40B4-BE49-F238E27FC236}">
                    <a16:creationId xmlns:a16="http://schemas.microsoft.com/office/drawing/2014/main" id="{BD819681-42BC-406C-868A-3C84C0AFEC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6" y="3699"/>
                <a:ext cx="48" cy="14"/>
              </a:xfrm>
              <a:custGeom>
                <a:avLst/>
                <a:gdLst>
                  <a:gd name="T0" fmla="*/ 17 w 39"/>
                  <a:gd name="T1" fmla="*/ 0 h 11"/>
                  <a:gd name="T2" fmla="*/ 0 w 39"/>
                  <a:gd name="T3" fmla="*/ 8 h 11"/>
                  <a:gd name="T4" fmla="*/ 1 w 39"/>
                  <a:gd name="T5" fmla="*/ 17 h 11"/>
                  <a:gd name="T6" fmla="*/ 14 w 39"/>
                  <a:gd name="T7" fmla="*/ 18 h 11"/>
                  <a:gd name="T8" fmla="*/ 18 w 39"/>
                  <a:gd name="T9" fmla="*/ 22 h 11"/>
                  <a:gd name="T10" fmla="*/ 71 w 39"/>
                  <a:gd name="T11" fmla="*/ 29 h 11"/>
                  <a:gd name="T12" fmla="*/ 90 w 39"/>
                  <a:gd name="T13" fmla="*/ 18 h 11"/>
                  <a:gd name="T14" fmla="*/ 71 w 39"/>
                  <a:gd name="T15" fmla="*/ 22 h 11"/>
                  <a:gd name="T16" fmla="*/ 66 w 39"/>
                  <a:gd name="T17" fmla="*/ 22 h 11"/>
                  <a:gd name="T18" fmla="*/ 47 w 39"/>
                  <a:gd name="T19" fmla="*/ 13 h 11"/>
                  <a:gd name="T20" fmla="*/ 31 w 39"/>
                  <a:gd name="T21" fmla="*/ 8 h 11"/>
                  <a:gd name="T22" fmla="*/ 31 w 39"/>
                  <a:gd name="T23" fmla="*/ 1 h 11"/>
                  <a:gd name="T24" fmla="*/ 17 w 39"/>
                  <a:gd name="T25" fmla="*/ 0 h 1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9" h="11">
                    <a:moveTo>
                      <a:pt x="7" y="0"/>
                    </a:moveTo>
                    <a:cubicBezTo>
                      <a:pt x="4" y="0"/>
                      <a:pt x="1" y="1"/>
                      <a:pt x="0" y="3"/>
                    </a:cubicBezTo>
                    <a:cubicBezTo>
                      <a:pt x="0" y="4"/>
                      <a:pt x="0" y="5"/>
                      <a:pt x="1" y="6"/>
                    </a:cubicBezTo>
                    <a:cubicBezTo>
                      <a:pt x="3" y="6"/>
                      <a:pt x="5" y="7"/>
                      <a:pt x="6" y="7"/>
                    </a:cubicBezTo>
                    <a:cubicBezTo>
                      <a:pt x="7" y="7"/>
                      <a:pt x="8" y="8"/>
                      <a:pt x="8" y="8"/>
                    </a:cubicBezTo>
                    <a:cubicBezTo>
                      <a:pt x="16" y="9"/>
                      <a:pt x="27" y="10"/>
                      <a:pt x="31" y="11"/>
                    </a:cubicBezTo>
                    <a:cubicBezTo>
                      <a:pt x="34" y="10"/>
                      <a:pt x="37" y="9"/>
                      <a:pt x="39" y="7"/>
                    </a:cubicBezTo>
                    <a:cubicBezTo>
                      <a:pt x="36" y="7"/>
                      <a:pt x="33" y="8"/>
                      <a:pt x="31" y="8"/>
                    </a:cubicBezTo>
                    <a:cubicBezTo>
                      <a:pt x="30" y="8"/>
                      <a:pt x="30" y="8"/>
                      <a:pt x="29" y="8"/>
                    </a:cubicBezTo>
                    <a:cubicBezTo>
                      <a:pt x="26" y="7"/>
                      <a:pt x="23" y="6"/>
                      <a:pt x="20" y="5"/>
                    </a:cubicBezTo>
                    <a:cubicBezTo>
                      <a:pt x="16" y="5"/>
                      <a:pt x="13" y="5"/>
                      <a:pt x="13" y="3"/>
                    </a:cubicBezTo>
                    <a:cubicBezTo>
                      <a:pt x="13" y="2"/>
                      <a:pt x="13" y="2"/>
                      <a:pt x="13" y="1"/>
                    </a:cubicBezTo>
                    <a:cubicBezTo>
                      <a:pt x="11" y="1"/>
                      <a:pt x="9" y="0"/>
                      <a:pt x="7" y="0"/>
                    </a:cubicBezTo>
                  </a:path>
                </a:pathLst>
              </a:custGeom>
              <a:solidFill>
                <a:srgbClr val="8F87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91" name="Freeform 2186">
                <a:extLst>
                  <a:ext uri="{FF2B5EF4-FFF2-40B4-BE49-F238E27FC236}">
                    <a16:creationId xmlns:a16="http://schemas.microsoft.com/office/drawing/2014/main" id="{2216642B-2108-475D-B7C3-D92561C882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1" y="3721"/>
                <a:ext cx="8" cy="4"/>
              </a:xfrm>
              <a:custGeom>
                <a:avLst/>
                <a:gdLst>
                  <a:gd name="T0" fmla="*/ 0 w 6"/>
                  <a:gd name="T1" fmla="*/ 0 h 3"/>
                  <a:gd name="T2" fmla="*/ 20 w 6"/>
                  <a:gd name="T3" fmla="*/ 9 h 3"/>
                  <a:gd name="T4" fmla="*/ 20 w 6"/>
                  <a:gd name="T5" fmla="*/ 9 h 3"/>
                  <a:gd name="T6" fmla="*/ 0 w 6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" h="3">
                    <a:moveTo>
                      <a:pt x="0" y="0"/>
                    </a:moveTo>
                    <a:cubicBezTo>
                      <a:pt x="3" y="2"/>
                      <a:pt x="4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4" y="1"/>
                      <a:pt x="2" y="0"/>
                      <a:pt x="0" y="0"/>
                    </a:cubicBezTo>
                  </a:path>
                </a:pathLst>
              </a:custGeom>
              <a:solidFill>
                <a:srgbClr val="8F87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92" name="Freeform 2187">
                <a:extLst>
                  <a:ext uri="{FF2B5EF4-FFF2-40B4-BE49-F238E27FC236}">
                    <a16:creationId xmlns:a16="http://schemas.microsoft.com/office/drawing/2014/main" id="{E007F3F4-BC3C-4853-9A02-58FFFA18D47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435" y="3694"/>
                <a:ext cx="7" cy="21"/>
              </a:xfrm>
              <a:custGeom>
                <a:avLst/>
                <a:gdLst>
                  <a:gd name="T0" fmla="*/ 9 w 6"/>
                  <a:gd name="T1" fmla="*/ 31 h 17"/>
                  <a:gd name="T2" fmla="*/ 8 w 6"/>
                  <a:gd name="T3" fmla="*/ 32 h 17"/>
                  <a:gd name="T4" fmla="*/ 11 w 6"/>
                  <a:gd name="T5" fmla="*/ 40 h 17"/>
                  <a:gd name="T6" fmla="*/ 9 w 6"/>
                  <a:gd name="T7" fmla="*/ 31 h 17"/>
                  <a:gd name="T8" fmla="*/ 0 w 6"/>
                  <a:gd name="T9" fmla="*/ 0 h 17"/>
                  <a:gd name="T10" fmla="*/ 0 w 6"/>
                  <a:gd name="T11" fmla="*/ 1 h 17"/>
                  <a:gd name="T12" fmla="*/ 8 w 6"/>
                  <a:gd name="T13" fmla="*/ 11 h 17"/>
                  <a:gd name="T14" fmla="*/ 0 w 6"/>
                  <a:gd name="T15" fmla="*/ 0 h 1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6" h="17">
                    <a:moveTo>
                      <a:pt x="5" y="13"/>
                    </a:moveTo>
                    <a:cubicBezTo>
                      <a:pt x="5" y="13"/>
                      <a:pt x="4" y="13"/>
                      <a:pt x="4" y="14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5" y="15"/>
                      <a:pt x="5" y="14"/>
                      <a:pt x="5" y="13"/>
                    </a:cubicBezTo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3"/>
                      <a:pt x="2" y="4"/>
                      <a:pt x="4" y="5"/>
                    </a:cubicBezTo>
                    <a:cubicBezTo>
                      <a:pt x="3" y="3"/>
                      <a:pt x="2" y="1"/>
                      <a:pt x="0" y="0"/>
                    </a:cubicBezTo>
                  </a:path>
                </a:pathLst>
              </a:custGeom>
              <a:solidFill>
                <a:srgbClr val="463D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93" name="Freeform 2188">
                <a:extLst>
                  <a:ext uri="{FF2B5EF4-FFF2-40B4-BE49-F238E27FC236}">
                    <a16:creationId xmlns:a16="http://schemas.microsoft.com/office/drawing/2014/main" id="{2977B918-58E2-4C85-A719-7FF7F59F0B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0" y="3690"/>
                <a:ext cx="11" cy="21"/>
              </a:xfrm>
              <a:custGeom>
                <a:avLst/>
                <a:gdLst>
                  <a:gd name="T0" fmla="*/ 0 w 9"/>
                  <a:gd name="T1" fmla="*/ 0 h 17"/>
                  <a:gd name="T2" fmla="*/ 18 w 9"/>
                  <a:gd name="T3" fmla="*/ 40 h 17"/>
                  <a:gd name="T4" fmla="*/ 20 w 9"/>
                  <a:gd name="T5" fmla="*/ 38 h 17"/>
                  <a:gd name="T6" fmla="*/ 18 w 9"/>
                  <a:gd name="T7" fmla="*/ 19 h 17"/>
                  <a:gd name="T8" fmla="*/ 9 w 9"/>
                  <a:gd name="T9" fmla="*/ 9 h 17"/>
                  <a:gd name="T10" fmla="*/ 9 w 9"/>
                  <a:gd name="T11" fmla="*/ 7 h 17"/>
                  <a:gd name="T12" fmla="*/ 0 w 9"/>
                  <a:gd name="T13" fmla="*/ 0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" h="17">
                    <a:moveTo>
                      <a:pt x="0" y="0"/>
                    </a:move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9" y="16"/>
                      <a:pt x="9" y="16"/>
                    </a:cubicBezTo>
                    <a:cubicBezTo>
                      <a:pt x="9" y="13"/>
                      <a:pt x="8" y="11"/>
                      <a:pt x="8" y="8"/>
                    </a:cubicBezTo>
                    <a:cubicBezTo>
                      <a:pt x="6" y="7"/>
                      <a:pt x="4" y="6"/>
                      <a:pt x="4" y="4"/>
                    </a:cubicBezTo>
                    <a:cubicBezTo>
                      <a:pt x="4" y="4"/>
                      <a:pt x="4" y="3"/>
                      <a:pt x="4" y="3"/>
                    </a:cubicBezTo>
                    <a:cubicBezTo>
                      <a:pt x="3" y="2"/>
                      <a:pt x="2" y="1"/>
                      <a:pt x="0" y="0"/>
                    </a:cubicBezTo>
                  </a:path>
                </a:pathLst>
              </a:custGeom>
              <a:solidFill>
                <a:srgbClr val="847B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94" name="Freeform 2189">
                <a:extLst>
                  <a:ext uri="{FF2B5EF4-FFF2-40B4-BE49-F238E27FC236}">
                    <a16:creationId xmlns:a16="http://schemas.microsoft.com/office/drawing/2014/main" id="{81CC3265-1DDB-4D80-B033-A2F2210032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2" y="3715"/>
                <a:ext cx="1" cy="3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12 h 2"/>
                  <a:gd name="T4" fmla="*/ 0 w 1"/>
                  <a:gd name="T5" fmla="*/ 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0"/>
                      <a:pt x="0" y="1"/>
                      <a:pt x="1" y="2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463D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95" name="Freeform 2190">
                <a:extLst>
                  <a:ext uri="{FF2B5EF4-FFF2-40B4-BE49-F238E27FC236}">
                    <a16:creationId xmlns:a16="http://schemas.microsoft.com/office/drawing/2014/main" id="{5DDE3397-FDEA-4C77-BDA5-C85BA5BA548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217" y="3510"/>
                <a:ext cx="113" cy="57"/>
              </a:xfrm>
              <a:custGeom>
                <a:avLst/>
                <a:gdLst>
                  <a:gd name="T0" fmla="*/ 135 w 91"/>
                  <a:gd name="T1" fmla="*/ 50 h 46"/>
                  <a:gd name="T2" fmla="*/ 138 w 91"/>
                  <a:gd name="T3" fmla="*/ 69 h 46"/>
                  <a:gd name="T4" fmla="*/ 151 w 91"/>
                  <a:gd name="T5" fmla="*/ 77 h 46"/>
                  <a:gd name="T6" fmla="*/ 158 w 91"/>
                  <a:gd name="T7" fmla="*/ 66 h 46"/>
                  <a:gd name="T8" fmla="*/ 215 w 91"/>
                  <a:gd name="T9" fmla="*/ 109 h 46"/>
                  <a:gd name="T10" fmla="*/ 216 w 91"/>
                  <a:gd name="T11" fmla="*/ 109 h 46"/>
                  <a:gd name="T12" fmla="*/ 138 w 91"/>
                  <a:gd name="T13" fmla="*/ 51 h 46"/>
                  <a:gd name="T14" fmla="*/ 135 w 91"/>
                  <a:gd name="T15" fmla="*/ 50 h 46"/>
                  <a:gd name="T16" fmla="*/ 0 w 91"/>
                  <a:gd name="T17" fmla="*/ 0 h 46"/>
                  <a:gd name="T18" fmla="*/ 65 w 91"/>
                  <a:gd name="T19" fmla="*/ 31 h 46"/>
                  <a:gd name="T20" fmla="*/ 71 w 91"/>
                  <a:gd name="T21" fmla="*/ 37 h 46"/>
                  <a:gd name="T22" fmla="*/ 82 w 91"/>
                  <a:gd name="T23" fmla="*/ 31 h 46"/>
                  <a:gd name="T24" fmla="*/ 88 w 91"/>
                  <a:gd name="T25" fmla="*/ 30 h 46"/>
                  <a:gd name="T26" fmla="*/ 46 w 91"/>
                  <a:gd name="T27" fmla="*/ 14 h 46"/>
                  <a:gd name="T28" fmla="*/ 0 w 91"/>
                  <a:gd name="T29" fmla="*/ 0 h 4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91" h="46">
                    <a:moveTo>
                      <a:pt x="57" y="21"/>
                    </a:moveTo>
                    <a:cubicBezTo>
                      <a:pt x="58" y="24"/>
                      <a:pt x="58" y="26"/>
                      <a:pt x="58" y="29"/>
                    </a:cubicBezTo>
                    <a:cubicBezTo>
                      <a:pt x="60" y="30"/>
                      <a:pt x="62" y="31"/>
                      <a:pt x="64" y="32"/>
                    </a:cubicBezTo>
                    <a:cubicBezTo>
                      <a:pt x="65" y="31"/>
                      <a:pt x="66" y="29"/>
                      <a:pt x="66" y="28"/>
                    </a:cubicBezTo>
                    <a:cubicBezTo>
                      <a:pt x="78" y="33"/>
                      <a:pt x="82" y="40"/>
                      <a:pt x="90" y="46"/>
                    </a:cubicBezTo>
                    <a:cubicBezTo>
                      <a:pt x="91" y="46"/>
                      <a:pt x="91" y="46"/>
                      <a:pt x="91" y="46"/>
                    </a:cubicBezTo>
                    <a:cubicBezTo>
                      <a:pt x="84" y="37"/>
                      <a:pt x="70" y="30"/>
                      <a:pt x="58" y="22"/>
                    </a:cubicBezTo>
                    <a:cubicBezTo>
                      <a:pt x="57" y="22"/>
                      <a:pt x="57" y="21"/>
                      <a:pt x="57" y="21"/>
                    </a:cubicBezTo>
                    <a:moveTo>
                      <a:pt x="0" y="0"/>
                    </a:moveTo>
                    <a:cubicBezTo>
                      <a:pt x="10" y="4"/>
                      <a:pt x="19" y="8"/>
                      <a:pt x="27" y="13"/>
                    </a:cubicBezTo>
                    <a:cubicBezTo>
                      <a:pt x="28" y="13"/>
                      <a:pt x="29" y="14"/>
                      <a:pt x="30" y="15"/>
                    </a:cubicBezTo>
                    <a:cubicBezTo>
                      <a:pt x="32" y="14"/>
                      <a:pt x="33" y="13"/>
                      <a:pt x="35" y="13"/>
                    </a:cubicBezTo>
                    <a:cubicBezTo>
                      <a:pt x="36" y="12"/>
                      <a:pt x="37" y="12"/>
                      <a:pt x="37" y="12"/>
                    </a:cubicBezTo>
                    <a:cubicBezTo>
                      <a:pt x="32" y="10"/>
                      <a:pt x="25" y="8"/>
                      <a:pt x="19" y="6"/>
                    </a:cubicBezTo>
                    <a:cubicBezTo>
                      <a:pt x="15" y="5"/>
                      <a:pt x="7" y="2"/>
                      <a:pt x="0" y="0"/>
                    </a:cubicBezTo>
                  </a:path>
                </a:pathLst>
              </a:custGeom>
              <a:solidFill>
                <a:srgbClr val="463D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96" name="Freeform 2191">
                <a:extLst>
                  <a:ext uri="{FF2B5EF4-FFF2-40B4-BE49-F238E27FC236}">
                    <a16:creationId xmlns:a16="http://schemas.microsoft.com/office/drawing/2014/main" id="{48077A02-6D84-4A6E-BEEB-FA383CCF81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4" y="3525"/>
                <a:ext cx="35" cy="26"/>
              </a:xfrm>
              <a:custGeom>
                <a:avLst/>
                <a:gdLst>
                  <a:gd name="T0" fmla="*/ 18 w 28"/>
                  <a:gd name="T1" fmla="*/ 0 h 21"/>
                  <a:gd name="T2" fmla="*/ 13 w 28"/>
                  <a:gd name="T3" fmla="*/ 1 h 21"/>
                  <a:gd name="T4" fmla="*/ 0 w 28"/>
                  <a:gd name="T5" fmla="*/ 7 h 21"/>
                  <a:gd name="T6" fmla="*/ 45 w 28"/>
                  <a:gd name="T7" fmla="*/ 50 h 21"/>
                  <a:gd name="T8" fmla="*/ 45 w 28"/>
                  <a:gd name="T9" fmla="*/ 50 h 21"/>
                  <a:gd name="T10" fmla="*/ 41 w 28"/>
                  <a:gd name="T11" fmla="*/ 38 h 21"/>
                  <a:gd name="T12" fmla="*/ 49 w 28"/>
                  <a:gd name="T13" fmla="*/ 38 h 21"/>
                  <a:gd name="T14" fmla="*/ 69 w 28"/>
                  <a:gd name="T15" fmla="*/ 40 h 21"/>
                  <a:gd name="T16" fmla="*/ 68 w 28"/>
                  <a:gd name="T17" fmla="*/ 21 h 21"/>
                  <a:gd name="T18" fmla="*/ 18 w 28"/>
                  <a:gd name="T19" fmla="*/ 0 h 2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8" h="21">
                    <a:moveTo>
                      <a:pt x="7" y="0"/>
                    </a:moveTo>
                    <a:cubicBezTo>
                      <a:pt x="7" y="0"/>
                      <a:pt x="6" y="0"/>
                      <a:pt x="5" y="1"/>
                    </a:cubicBezTo>
                    <a:cubicBezTo>
                      <a:pt x="3" y="1"/>
                      <a:pt x="2" y="2"/>
                      <a:pt x="0" y="3"/>
                    </a:cubicBezTo>
                    <a:cubicBezTo>
                      <a:pt x="7" y="9"/>
                      <a:pt x="10" y="15"/>
                      <a:pt x="18" y="21"/>
                    </a:cubicBezTo>
                    <a:cubicBezTo>
                      <a:pt x="18" y="21"/>
                      <a:pt x="18" y="21"/>
                      <a:pt x="18" y="21"/>
                    </a:cubicBezTo>
                    <a:cubicBezTo>
                      <a:pt x="18" y="20"/>
                      <a:pt x="18" y="18"/>
                      <a:pt x="17" y="16"/>
                    </a:cubicBezTo>
                    <a:cubicBezTo>
                      <a:pt x="18" y="16"/>
                      <a:pt x="19" y="16"/>
                      <a:pt x="20" y="16"/>
                    </a:cubicBezTo>
                    <a:cubicBezTo>
                      <a:pt x="23" y="16"/>
                      <a:pt x="26" y="17"/>
                      <a:pt x="28" y="17"/>
                    </a:cubicBezTo>
                    <a:cubicBezTo>
                      <a:pt x="28" y="14"/>
                      <a:pt x="28" y="12"/>
                      <a:pt x="27" y="9"/>
                    </a:cubicBezTo>
                    <a:cubicBezTo>
                      <a:pt x="21" y="6"/>
                      <a:pt x="15" y="3"/>
                      <a:pt x="7" y="0"/>
                    </a:cubicBezTo>
                  </a:path>
                </a:pathLst>
              </a:custGeom>
              <a:solidFill>
                <a:srgbClr val="847B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97" name="Freeform 2192">
                <a:extLst>
                  <a:ext uri="{FF2B5EF4-FFF2-40B4-BE49-F238E27FC236}">
                    <a16:creationId xmlns:a16="http://schemas.microsoft.com/office/drawing/2014/main" id="{E8D36AF1-2290-48F4-B872-F9C88179FD6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283" y="3567"/>
                <a:ext cx="54" cy="84"/>
              </a:xfrm>
              <a:custGeom>
                <a:avLst/>
                <a:gdLst>
                  <a:gd name="T0" fmla="*/ 41 w 44"/>
                  <a:gd name="T1" fmla="*/ 122 h 68"/>
                  <a:gd name="T2" fmla="*/ 38 w 44"/>
                  <a:gd name="T3" fmla="*/ 130 h 68"/>
                  <a:gd name="T4" fmla="*/ 32 w 44"/>
                  <a:gd name="T5" fmla="*/ 147 h 68"/>
                  <a:gd name="T6" fmla="*/ 31 w 44"/>
                  <a:gd name="T7" fmla="*/ 149 h 68"/>
                  <a:gd name="T8" fmla="*/ 32 w 44"/>
                  <a:gd name="T9" fmla="*/ 158 h 68"/>
                  <a:gd name="T10" fmla="*/ 41 w 44"/>
                  <a:gd name="T11" fmla="*/ 122 h 68"/>
                  <a:gd name="T12" fmla="*/ 72 w 44"/>
                  <a:gd name="T13" fmla="*/ 72 h 68"/>
                  <a:gd name="T14" fmla="*/ 58 w 44"/>
                  <a:gd name="T15" fmla="*/ 83 h 68"/>
                  <a:gd name="T16" fmla="*/ 64 w 44"/>
                  <a:gd name="T17" fmla="*/ 86 h 68"/>
                  <a:gd name="T18" fmla="*/ 72 w 44"/>
                  <a:gd name="T19" fmla="*/ 72 h 68"/>
                  <a:gd name="T20" fmla="*/ 79 w 44"/>
                  <a:gd name="T21" fmla="*/ 0 h 68"/>
                  <a:gd name="T22" fmla="*/ 72 w 44"/>
                  <a:gd name="T23" fmla="*/ 0 h 68"/>
                  <a:gd name="T24" fmla="*/ 68 w 44"/>
                  <a:gd name="T25" fmla="*/ 0 h 68"/>
                  <a:gd name="T26" fmla="*/ 80 w 44"/>
                  <a:gd name="T27" fmla="*/ 7 h 68"/>
                  <a:gd name="T28" fmla="*/ 71 w 44"/>
                  <a:gd name="T29" fmla="*/ 2 h 68"/>
                  <a:gd name="T30" fmla="*/ 59 w 44"/>
                  <a:gd name="T31" fmla="*/ 7 h 68"/>
                  <a:gd name="T32" fmla="*/ 50 w 44"/>
                  <a:gd name="T33" fmla="*/ 19 h 68"/>
                  <a:gd name="T34" fmla="*/ 27 w 44"/>
                  <a:gd name="T35" fmla="*/ 23 h 68"/>
                  <a:gd name="T36" fmla="*/ 11 w 44"/>
                  <a:gd name="T37" fmla="*/ 35 h 68"/>
                  <a:gd name="T38" fmla="*/ 0 w 44"/>
                  <a:gd name="T39" fmla="*/ 47 h 68"/>
                  <a:gd name="T40" fmla="*/ 1 w 44"/>
                  <a:gd name="T41" fmla="*/ 47 h 68"/>
                  <a:gd name="T42" fmla="*/ 14 w 44"/>
                  <a:gd name="T43" fmla="*/ 49 h 68"/>
                  <a:gd name="T44" fmla="*/ 26 w 44"/>
                  <a:gd name="T45" fmla="*/ 35 h 68"/>
                  <a:gd name="T46" fmla="*/ 22 w 44"/>
                  <a:gd name="T47" fmla="*/ 32 h 68"/>
                  <a:gd name="T48" fmla="*/ 27 w 44"/>
                  <a:gd name="T49" fmla="*/ 35 h 68"/>
                  <a:gd name="T50" fmla="*/ 26 w 44"/>
                  <a:gd name="T51" fmla="*/ 35 h 68"/>
                  <a:gd name="T52" fmla="*/ 22 w 44"/>
                  <a:gd name="T53" fmla="*/ 51 h 68"/>
                  <a:gd name="T54" fmla="*/ 26 w 44"/>
                  <a:gd name="T55" fmla="*/ 53 h 68"/>
                  <a:gd name="T56" fmla="*/ 27 w 44"/>
                  <a:gd name="T57" fmla="*/ 53 h 68"/>
                  <a:gd name="T58" fmla="*/ 52 w 44"/>
                  <a:gd name="T59" fmla="*/ 38 h 68"/>
                  <a:gd name="T60" fmla="*/ 66 w 44"/>
                  <a:gd name="T61" fmla="*/ 43 h 68"/>
                  <a:gd name="T62" fmla="*/ 64 w 44"/>
                  <a:gd name="T63" fmla="*/ 51 h 68"/>
                  <a:gd name="T64" fmla="*/ 80 w 44"/>
                  <a:gd name="T65" fmla="*/ 47 h 68"/>
                  <a:gd name="T66" fmla="*/ 72 w 44"/>
                  <a:gd name="T67" fmla="*/ 63 h 68"/>
                  <a:gd name="T68" fmla="*/ 75 w 44"/>
                  <a:gd name="T69" fmla="*/ 63 h 68"/>
                  <a:gd name="T70" fmla="*/ 79 w 44"/>
                  <a:gd name="T71" fmla="*/ 67 h 68"/>
                  <a:gd name="T72" fmla="*/ 97 w 44"/>
                  <a:gd name="T73" fmla="*/ 21 h 68"/>
                  <a:gd name="T74" fmla="*/ 88 w 44"/>
                  <a:gd name="T75" fmla="*/ 1 h 68"/>
                  <a:gd name="T76" fmla="*/ 83 w 44"/>
                  <a:gd name="T77" fmla="*/ 0 h 68"/>
                  <a:gd name="T78" fmla="*/ 79 w 44"/>
                  <a:gd name="T79" fmla="*/ 0 h 68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4" h="68">
                    <a:moveTo>
                      <a:pt x="18" y="53"/>
                    </a:moveTo>
                    <a:cubicBezTo>
                      <a:pt x="17" y="54"/>
                      <a:pt x="16" y="55"/>
                      <a:pt x="16" y="56"/>
                    </a:cubicBezTo>
                    <a:cubicBezTo>
                      <a:pt x="15" y="58"/>
                      <a:pt x="16" y="61"/>
                      <a:pt x="14" y="63"/>
                    </a:cubicBezTo>
                    <a:cubicBezTo>
                      <a:pt x="14" y="64"/>
                      <a:pt x="13" y="64"/>
                      <a:pt x="13" y="64"/>
                    </a:cubicBezTo>
                    <a:cubicBezTo>
                      <a:pt x="13" y="66"/>
                      <a:pt x="14" y="67"/>
                      <a:pt x="14" y="68"/>
                    </a:cubicBezTo>
                    <a:cubicBezTo>
                      <a:pt x="14" y="63"/>
                      <a:pt x="16" y="58"/>
                      <a:pt x="18" y="53"/>
                    </a:cubicBezTo>
                    <a:moveTo>
                      <a:pt x="32" y="31"/>
                    </a:moveTo>
                    <a:cubicBezTo>
                      <a:pt x="29" y="33"/>
                      <a:pt x="25" y="34"/>
                      <a:pt x="25" y="36"/>
                    </a:cubicBezTo>
                    <a:cubicBezTo>
                      <a:pt x="26" y="36"/>
                      <a:pt x="27" y="37"/>
                      <a:pt x="28" y="37"/>
                    </a:cubicBezTo>
                    <a:cubicBezTo>
                      <a:pt x="29" y="35"/>
                      <a:pt x="30" y="33"/>
                      <a:pt x="32" y="31"/>
                    </a:cubicBezTo>
                    <a:moveTo>
                      <a:pt x="34" y="0"/>
                    </a:moveTo>
                    <a:cubicBezTo>
                      <a:pt x="33" y="0"/>
                      <a:pt x="33" y="0"/>
                      <a:pt x="32" y="0"/>
                    </a:cubicBezTo>
                    <a:cubicBezTo>
                      <a:pt x="32" y="0"/>
                      <a:pt x="31" y="0"/>
                      <a:pt x="30" y="0"/>
                    </a:cubicBezTo>
                    <a:cubicBezTo>
                      <a:pt x="32" y="1"/>
                      <a:pt x="33" y="2"/>
                      <a:pt x="35" y="3"/>
                    </a:cubicBezTo>
                    <a:cubicBezTo>
                      <a:pt x="31" y="2"/>
                      <a:pt x="31" y="2"/>
                      <a:pt x="31" y="2"/>
                    </a:cubicBezTo>
                    <a:cubicBezTo>
                      <a:pt x="29" y="2"/>
                      <a:pt x="27" y="2"/>
                      <a:pt x="26" y="3"/>
                    </a:cubicBezTo>
                    <a:cubicBezTo>
                      <a:pt x="24" y="4"/>
                      <a:pt x="25" y="7"/>
                      <a:pt x="22" y="8"/>
                    </a:cubicBezTo>
                    <a:cubicBezTo>
                      <a:pt x="20" y="9"/>
                      <a:pt x="15" y="9"/>
                      <a:pt x="12" y="10"/>
                    </a:cubicBezTo>
                    <a:cubicBezTo>
                      <a:pt x="9" y="11"/>
                      <a:pt x="7" y="13"/>
                      <a:pt x="5" y="15"/>
                    </a:cubicBezTo>
                    <a:cubicBezTo>
                      <a:pt x="3" y="16"/>
                      <a:pt x="1" y="18"/>
                      <a:pt x="0" y="20"/>
                    </a:cubicBezTo>
                    <a:cubicBezTo>
                      <a:pt x="0" y="20"/>
                      <a:pt x="1" y="20"/>
                      <a:pt x="1" y="20"/>
                    </a:cubicBezTo>
                    <a:cubicBezTo>
                      <a:pt x="2" y="20"/>
                      <a:pt x="4" y="20"/>
                      <a:pt x="6" y="21"/>
                    </a:cubicBezTo>
                    <a:cubicBezTo>
                      <a:pt x="7" y="19"/>
                      <a:pt x="8" y="17"/>
                      <a:pt x="11" y="15"/>
                    </a:cubicBezTo>
                    <a:cubicBezTo>
                      <a:pt x="11" y="15"/>
                      <a:pt x="10" y="15"/>
                      <a:pt x="10" y="1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1" y="15"/>
                      <a:pt x="11" y="15"/>
                      <a:pt x="11" y="15"/>
                    </a:cubicBezTo>
                    <a:cubicBezTo>
                      <a:pt x="11" y="17"/>
                      <a:pt x="10" y="20"/>
                      <a:pt x="10" y="22"/>
                    </a:cubicBezTo>
                    <a:cubicBezTo>
                      <a:pt x="11" y="22"/>
                      <a:pt x="11" y="22"/>
                      <a:pt x="11" y="23"/>
                    </a:cubicBezTo>
                    <a:cubicBezTo>
                      <a:pt x="11" y="23"/>
                      <a:pt x="12" y="23"/>
                      <a:pt x="12" y="23"/>
                    </a:cubicBezTo>
                    <a:cubicBezTo>
                      <a:pt x="14" y="20"/>
                      <a:pt x="19" y="16"/>
                      <a:pt x="23" y="16"/>
                    </a:cubicBezTo>
                    <a:cubicBezTo>
                      <a:pt x="25" y="16"/>
                      <a:pt x="27" y="17"/>
                      <a:pt x="29" y="19"/>
                    </a:cubicBezTo>
                    <a:cubicBezTo>
                      <a:pt x="29" y="20"/>
                      <a:pt x="29" y="21"/>
                      <a:pt x="28" y="22"/>
                    </a:cubicBezTo>
                    <a:cubicBezTo>
                      <a:pt x="30" y="21"/>
                      <a:pt x="33" y="20"/>
                      <a:pt x="35" y="20"/>
                    </a:cubicBezTo>
                    <a:cubicBezTo>
                      <a:pt x="35" y="22"/>
                      <a:pt x="34" y="25"/>
                      <a:pt x="32" y="27"/>
                    </a:cubicBezTo>
                    <a:cubicBezTo>
                      <a:pt x="32" y="27"/>
                      <a:pt x="33" y="27"/>
                      <a:pt x="33" y="27"/>
                    </a:cubicBezTo>
                    <a:cubicBezTo>
                      <a:pt x="34" y="28"/>
                      <a:pt x="34" y="28"/>
                      <a:pt x="34" y="29"/>
                    </a:cubicBezTo>
                    <a:cubicBezTo>
                      <a:pt x="39" y="22"/>
                      <a:pt x="44" y="16"/>
                      <a:pt x="42" y="9"/>
                    </a:cubicBezTo>
                    <a:cubicBezTo>
                      <a:pt x="42" y="6"/>
                      <a:pt x="41" y="4"/>
                      <a:pt x="39" y="1"/>
                    </a:cubicBezTo>
                    <a:cubicBezTo>
                      <a:pt x="38" y="1"/>
                      <a:pt x="38" y="0"/>
                      <a:pt x="37" y="0"/>
                    </a:cubicBezTo>
                    <a:cubicBezTo>
                      <a:pt x="36" y="0"/>
                      <a:pt x="35" y="0"/>
                      <a:pt x="34" y="0"/>
                    </a:cubicBezTo>
                  </a:path>
                </a:pathLst>
              </a:custGeom>
              <a:solidFill>
                <a:srgbClr val="463D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98" name="Freeform 2193">
                <a:extLst>
                  <a:ext uri="{FF2B5EF4-FFF2-40B4-BE49-F238E27FC236}">
                    <a16:creationId xmlns:a16="http://schemas.microsoft.com/office/drawing/2014/main" id="{079D2BFC-7778-465E-923D-67534CA29A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9" y="3507"/>
                <a:ext cx="55" cy="26"/>
              </a:xfrm>
              <a:custGeom>
                <a:avLst/>
                <a:gdLst>
                  <a:gd name="T0" fmla="*/ 11 w 45"/>
                  <a:gd name="T1" fmla="*/ 0 h 21"/>
                  <a:gd name="T2" fmla="*/ 0 w 45"/>
                  <a:gd name="T3" fmla="*/ 7 h 21"/>
                  <a:gd name="T4" fmla="*/ 43 w 45"/>
                  <a:gd name="T5" fmla="*/ 24 h 21"/>
                  <a:gd name="T6" fmla="*/ 92 w 45"/>
                  <a:gd name="T7" fmla="*/ 50 h 21"/>
                  <a:gd name="T8" fmla="*/ 100 w 45"/>
                  <a:gd name="T9" fmla="*/ 40 h 21"/>
                  <a:gd name="T10" fmla="*/ 93 w 45"/>
                  <a:gd name="T11" fmla="*/ 37 h 21"/>
                  <a:gd name="T12" fmla="*/ 33 w 45"/>
                  <a:gd name="T13" fmla="*/ 2 h 21"/>
                  <a:gd name="T14" fmla="*/ 11 w 45"/>
                  <a:gd name="T15" fmla="*/ 0 h 2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5" h="21">
                    <a:moveTo>
                      <a:pt x="5" y="0"/>
                    </a:moveTo>
                    <a:cubicBezTo>
                      <a:pt x="2" y="0"/>
                      <a:pt x="0" y="1"/>
                      <a:pt x="0" y="3"/>
                    </a:cubicBezTo>
                    <a:cubicBezTo>
                      <a:pt x="6" y="5"/>
                      <a:pt x="13" y="8"/>
                      <a:pt x="20" y="10"/>
                    </a:cubicBezTo>
                    <a:cubicBezTo>
                      <a:pt x="27" y="13"/>
                      <a:pt x="34" y="17"/>
                      <a:pt x="41" y="21"/>
                    </a:cubicBezTo>
                    <a:cubicBezTo>
                      <a:pt x="42" y="20"/>
                      <a:pt x="43" y="18"/>
                      <a:pt x="45" y="17"/>
                    </a:cubicBezTo>
                    <a:cubicBezTo>
                      <a:pt x="44" y="16"/>
                      <a:pt x="43" y="15"/>
                      <a:pt x="42" y="15"/>
                    </a:cubicBezTo>
                    <a:cubicBezTo>
                      <a:pt x="34" y="10"/>
                      <a:pt x="25" y="6"/>
                      <a:pt x="15" y="2"/>
                    </a:cubicBezTo>
                    <a:cubicBezTo>
                      <a:pt x="11" y="1"/>
                      <a:pt x="8" y="0"/>
                      <a:pt x="5" y="0"/>
                    </a:cubicBezTo>
                  </a:path>
                </a:pathLst>
              </a:custGeom>
              <a:solidFill>
                <a:srgbClr val="847B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99" name="Freeform 2194">
                <a:extLst>
                  <a:ext uri="{FF2B5EF4-FFF2-40B4-BE49-F238E27FC236}">
                    <a16:creationId xmlns:a16="http://schemas.microsoft.com/office/drawing/2014/main" id="{A1795046-AE50-4FF7-A6E0-2D55515D22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49" y="3528"/>
                <a:ext cx="28" cy="28"/>
              </a:xfrm>
              <a:custGeom>
                <a:avLst/>
                <a:gdLst>
                  <a:gd name="T0" fmla="*/ 10 w 22"/>
                  <a:gd name="T1" fmla="*/ 0 h 22"/>
                  <a:gd name="T2" fmla="*/ 0 w 22"/>
                  <a:gd name="T3" fmla="*/ 10 h 22"/>
                  <a:gd name="T4" fmla="*/ 52 w 22"/>
                  <a:gd name="T5" fmla="*/ 59 h 22"/>
                  <a:gd name="T6" fmla="*/ 59 w 22"/>
                  <a:gd name="T7" fmla="*/ 47 h 22"/>
                  <a:gd name="T8" fmla="*/ 59 w 22"/>
                  <a:gd name="T9" fmla="*/ 47 h 22"/>
                  <a:gd name="T10" fmla="*/ 10 w 22"/>
                  <a:gd name="T11" fmla="*/ 0 h 2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2" h="22">
                    <a:moveTo>
                      <a:pt x="4" y="0"/>
                    </a:moveTo>
                    <a:cubicBezTo>
                      <a:pt x="2" y="1"/>
                      <a:pt x="1" y="3"/>
                      <a:pt x="0" y="4"/>
                    </a:cubicBezTo>
                    <a:cubicBezTo>
                      <a:pt x="7" y="10"/>
                      <a:pt x="15" y="16"/>
                      <a:pt x="20" y="22"/>
                    </a:cubicBezTo>
                    <a:cubicBezTo>
                      <a:pt x="21" y="21"/>
                      <a:pt x="22" y="20"/>
                      <a:pt x="22" y="18"/>
                    </a:cubicBezTo>
                    <a:cubicBezTo>
                      <a:pt x="22" y="18"/>
                      <a:pt x="22" y="18"/>
                      <a:pt x="22" y="18"/>
                    </a:cubicBezTo>
                    <a:cubicBezTo>
                      <a:pt x="14" y="12"/>
                      <a:pt x="11" y="6"/>
                      <a:pt x="4" y="0"/>
                    </a:cubicBezTo>
                  </a:path>
                </a:pathLst>
              </a:custGeom>
              <a:solidFill>
                <a:srgbClr val="B2AB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00" name="Freeform 2195">
                <a:extLst>
                  <a:ext uri="{FF2B5EF4-FFF2-40B4-BE49-F238E27FC236}">
                    <a16:creationId xmlns:a16="http://schemas.microsoft.com/office/drawing/2014/main" id="{D8055300-B455-48D6-AA48-32A27E7A717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282" y="3544"/>
                <a:ext cx="49" cy="47"/>
              </a:xfrm>
              <a:custGeom>
                <a:avLst/>
                <a:gdLst>
                  <a:gd name="T0" fmla="*/ 60 w 40"/>
                  <a:gd name="T1" fmla="*/ 49 h 38"/>
                  <a:gd name="T2" fmla="*/ 9 w 40"/>
                  <a:gd name="T3" fmla="*/ 58 h 38"/>
                  <a:gd name="T4" fmla="*/ 1 w 40"/>
                  <a:gd name="T5" fmla="*/ 85 h 38"/>
                  <a:gd name="T6" fmla="*/ 0 w 40"/>
                  <a:gd name="T7" fmla="*/ 89 h 38"/>
                  <a:gd name="T8" fmla="*/ 1 w 40"/>
                  <a:gd name="T9" fmla="*/ 89 h 38"/>
                  <a:gd name="T10" fmla="*/ 13 w 40"/>
                  <a:gd name="T11" fmla="*/ 78 h 38"/>
                  <a:gd name="T12" fmla="*/ 31 w 40"/>
                  <a:gd name="T13" fmla="*/ 66 h 38"/>
                  <a:gd name="T14" fmla="*/ 51 w 40"/>
                  <a:gd name="T15" fmla="*/ 61 h 38"/>
                  <a:gd name="T16" fmla="*/ 60 w 40"/>
                  <a:gd name="T17" fmla="*/ 49 h 38"/>
                  <a:gd name="T18" fmla="*/ 87 w 40"/>
                  <a:gd name="T19" fmla="*/ 41 h 38"/>
                  <a:gd name="T20" fmla="*/ 91 w 40"/>
                  <a:gd name="T21" fmla="*/ 46 h 38"/>
                  <a:gd name="T22" fmla="*/ 88 w 40"/>
                  <a:gd name="T23" fmla="*/ 41 h 38"/>
                  <a:gd name="T24" fmla="*/ 87 w 40"/>
                  <a:gd name="T25" fmla="*/ 41 h 38"/>
                  <a:gd name="T26" fmla="*/ 32 w 40"/>
                  <a:gd name="T27" fmla="*/ 0 h 38"/>
                  <a:gd name="T28" fmla="*/ 27 w 40"/>
                  <a:gd name="T29" fmla="*/ 9 h 38"/>
                  <a:gd name="T30" fmla="*/ 71 w 40"/>
                  <a:gd name="T31" fmla="*/ 41 h 38"/>
                  <a:gd name="T32" fmla="*/ 74 w 40"/>
                  <a:gd name="T33" fmla="*/ 41 h 38"/>
                  <a:gd name="T34" fmla="*/ 80 w 40"/>
                  <a:gd name="T35" fmla="*/ 41 h 38"/>
                  <a:gd name="T36" fmla="*/ 87 w 40"/>
                  <a:gd name="T37" fmla="*/ 41 h 38"/>
                  <a:gd name="T38" fmla="*/ 32 w 40"/>
                  <a:gd name="T39" fmla="*/ 0 h 38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40" h="38">
                    <a:moveTo>
                      <a:pt x="27" y="21"/>
                    </a:moveTo>
                    <a:cubicBezTo>
                      <a:pt x="18" y="21"/>
                      <a:pt x="10" y="23"/>
                      <a:pt x="4" y="25"/>
                    </a:cubicBezTo>
                    <a:cubicBezTo>
                      <a:pt x="2" y="30"/>
                      <a:pt x="1" y="34"/>
                      <a:pt x="1" y="36"/>
                    </a:cubicBezTo>
                    <a:cubicBezTo>
                      <a:pt x="1" y="37"/>
                      <a:pt x="0" y="37"/>
                      <a:pt x="0" y="38"/>
                    </a:cubicBezTo>
                    <a:cubicBezTo>
                      <a:pt x="0" y="38"/>
                      <a:pt x="1" y="38"/>
                      <a:pt x="1" y="38"/>
                    </a:cubicBezTo>
                    <a:cubicBezTo>
                      <a:pt x="2" y="36"/>
                      <a:pt x="4" y="34"/>
                      <a:pt x="6" y="33"/>
                    </a:cubicBezTo>
                    <a:cubicBezTo>
                      <a:pt x="8" y="31"/>
                      <a:pt x="10" y="29"/>
                      <a:pt x="13" y="28"/>
                    </a:cubicBezTo>
                    <a:cubicBezTo>
                      <a:pt x="16" y="27"/>
                      <a:pt x="21" y="27"/>
                      <a:pt x="23" y="26"/>
                    </a:cubicBezTo>
                    <a:cubicBezTo>
                      <a:pt x="26" y="25"/>
                      <a:pt x="25" y="22"/>
                      <a:pt x="27" y="21"/>
                    </a:cubicBezTo>
                    <a:moveTo>
                      <a:pt x="38" y="18"/>
                    </a:moveTo>
                    <a:cubicBezTo>
                      <a:pt x="39" y="18"/>
                      <a:pt x="39" y="19"/>
                      <a:pt x="40" y="19"/>
                    </a:cubicBezTo>
                    <a:cubicBezTo>
                      <a:pt x="40" y="19"/>
                      <a:pt x="39" y="19"/>
                      <a:pt x="39" y="18"/>
                    </a:cubicBezTo>
                    <a:cubicBezTo>
                      <a:pt x="39" y="18"/>
                      <a:pt x="39" y="18"/>
                      <a:pt x="38" y="18"/>
                    </a:cubicBezTo>
                    <a:moveTo>
                      <a:pt x="14" y="0"/>
                    </a:moveTo>
                    <a:cubicBezTo>
                      <a:pt x="14" y="1"/>
                      <a:pt x="13" y="3"/>
                      <a:pt x="12" y="4"/>
                    </a:cubicBezTo>
                    <a:cubicBezTo>
                      <a:pt x="19" y="8"/>
                      <a:pt x="25" y="14"/>
                      <a:pt x="31" y="18"/>
                    </a:cubicBezTo>
                    <a:cubicBezTo>
                      <a:pt x="32" y="18"/>
                      <a:pt x="33" y="18"/>
                      <a:pt x="33" y="18"/>
                    </a:cubicBezTo>
                    <a:cubicBezTo>
                      <a:pt x="34" y="18"/>
                      <a:pt x="34" y="18"/>
                      <a:pt x="35" y="18"/>
                    </a:cubicBezTo>
                    <a:cubicBezTo>
                      <a:pt x="36" y="18"/>
                      <a:pt x="37" y="18"/>
                      <a:pt x="38" y="18"/>
                    </a:cubicBezTo>
                    <a:cubicBezTo>
                      <a:pt x="30" y="12"/>
                      <a:pt x="26" y="5"/>
                      <a:pt x="14" y="0"/>
                    </a:cubicBezTo>
                  </a:path>
                </a:pathLst>
              </a:custGeom>
              <a:solidFill>
                <a:srgbClr val="847B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01" name="Freeform 2196">
                <a:extLst>
                  <a:ext uri="{FF2B5EF4-FFF2-40B4-BE49-F238E27FC236}">
                    <a16:creationId xmlns:a16="http://schemas.microsoft.com/office/drawing/2014/main" id="{5CBFDE2A-5D12-4B0F-94BF-69BD49C0F8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68" y="3575"/>
                <a:ext cx="19" cy="18"/>
              </a:xfrm>
              <a:custGeom>
                <a:avLst/>
                <a:gdLst>
                  <a:gd name="T0" fmla="*/ 38 w 15"/>
                  <a:gd name="T1" fmla="*/ 0 h 14"/>
                  <a:gd name="T2" fmla="*/ 8 w 15"/>
                  <a:gd name="T3" fmla="*/ 22 h 14"/>
                  <a:gd name="T4" fmla="*/ 0 w 15"/>
                  <a:gd name="T5" fmla="*/ 39 h 14"/>
                  <a:gd name="T6" fmla="*/ 13 w 15"/>
                  <a:gd name="T7" fmla="*/ 39 h 14"/>
                  <a:gd name="T8" fmla="*/ 29 w 15"/>
                  <a:gd name="T9" fmla="*/ 36 h 14"/>
                  <a:gd name="T10" fmla="*/ 30 w 15"/>
                  <a:gd name="T11" fmla="*/ 30 h 14"/>
                  <a:gd name="T12" fmla="*/ 38 w 15"/>
                  <a:gd name="T13" fmla="*/ 0 h 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" h="14">
                    <a:moveTo>
                      <a:pt x="15" y="0"/>
                    </a:moveTo>
                    <a:cubicBezTo>
                      <a:pt x="10" y="2"/>
                      <a:pt x="6" y="5"/>
                      <a:pt x="3" y="8"/>
                    </a:cubicBezTo>
                    <a:cubicBezTo>
                      <a:pt x="1" y="10"/>
                      <a:pt x="0" y="12"/>
                      <a:pt x="0" y="14"/>
                    </a:cubicBezTo>
                    <a:cubicBezTo>
                      <a:pt x="2" y="14"/>
                      <a:pt x="3" y="14"/>
                      <a:pt x="5" y="14"/>
                    </a:cubicBezTo>
                    <a:cubicBezTo>
                      <a:pt x="7" y="14"/>
                      <a:pt x="9" y="13"/>
                      <a:pt x="11" y="13"/>
                    </a:cubicBezTo>
                    <a:cubicBezTo>
                      <a:pt x="11" y="12"/>
                      <a:pt x="12" y="12"/>
                      <a:pt x="12" y="11"/>
                    </a:cubicBezTo>
                    <a:cubicBezTo>
                      <a:pt x="12" y="9"/>
                      <a:pt x="13" y="5"/>
                      <a:pt x="15" y="0"/>
                    </a:cubicBezTo>
                  </a:path>
                </a:pathLst>
              </a:custGeom>
              <a:solidFill>
                <a:srgbClr val="B2AB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02" name="Freeform 2197">
                <a:extLst>
                  <a:ext uri="{FF2B5EF4-FFF2-40B4-BE49-F238E27FC236}">
                    <a16:creationId xmlns:a16="http://schemas.microsoft.com/office/drawing/2014/main" id="{8298DB01-AFD3-4C5F-806E-E192AEAC1A2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290" y="3584"/>
                <a:ext cx="36" cy="17"/>
              </a:xfrm>
              <a:custGeom>
                <a:avLst/>
                <a:gdLst>
                  <a:gd name="T0" fmla="*/ 70 w 29"/>
                  <a:gd name="T1" fmla="*/ 13 h 14"/>
                  <a:gd name="T2" fmla="*/ 52 w 29"/>
                  <a:gd name="T3" fmla="*/ 18 h 14"/>
                  <a:gd name="T4" fmla="*/ 52 w 29"/>
                  <a:gd name="T5" fmla="*/ 30 h 14"/>
                  <a:gd name="T6" fmla="*/ 62 w 29"/>
                  <a:gd name="T7" fmla="*/ 28 h 14"/>
                  <a:gd name="T8" fmla="*/ 70 w 29"/>
                  <a:gd name="T9" fmla="*/ 13 h 14"/>
                  <a:gd name="T10" fmla="*/ 11 w 29"/>
                  <a:gd name="T11" fmla="*/ 1 h 14"/>
                  <a:gd name="T12" fmla="*/ 0 w 29"/>
                  <a:gd name="T13" fmla="*/ 16 h 14"/>
                  <a:gd name="T14" fmla="*/ 9 w 29"/>
                  <a:gd name="T15" fmla="*/ 18 h 14"/>
                  <a:gd name="T16" fmla="*/ 11 w 29"/>
                  <a:gd name="T17" fmla="*/ 1 h 14"/>
                  <a:gd name="T18" fmla="*/ 9 w 29"/>
                  <a:gd name="T19" fmla="*/ 0 h 14"/>
                  <a:gd name="T20" fmla="*/ 11 w 29"/>
                  <a:gd name="T21" fmla="*/ 1 h 14"/>
                  <a:gd name="T22" fmla="*/ 14 w 29"/>
                  <a:gd name="T23" fmla="*/ 1 h 14"/>
                  <a:gd name="T24" fmla="*/ 9 w 29"/>
                  <a:gd name="T25" fmla="*/ 0 h 1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9" h="14">
                    <a:moveTo>
                      <a:pt x="29" y="6"/>
                    </a:moveTo>
                    <a:cubicBezTo>
                      <a:pt x="27" y="6"/>
                      <a:pt x="24" y="7"/>
                      <a:pt x="22" y="8"/>
                    </a:cubicBezTo>
                    <a:cubicBezTo>
                      <a:pt x="21" y="10"/>
                      <a:pt x="17" y="14"/>
                      <a:pt x="22" y="14"/>
                    </a:cubicBezTo>
                    <a:cubicBezTo>
                      <a:pt x="23" y="14"/>
                      <a:pt x="24" y="14"/>
                      <a:pt x="26" y="13"/>
                    </a:cubicBezTo>
                    <a:cubicBezTo>
                      <a:pt x="28" y="11"/>
                      <a:pt x="29" y="8"/>
                      <a:pt x="29" y="6"/>
                    </a:cubicBezTo>
                    <a:moveTo>
                      <a:pt x="5" y="1"/>
                    </a:moveTo>
                    <a:cubicBezTo>
                      <a:pt x="2" y="3"/>
                      <a:pt x="1" y="5"/>
                      <a:pt x="0" y="7"/>
                    </a:cubicBezTo>
                    <a:cubicBezTo>
                      <a:pt x="1" y="7"/>
                      <a:pt x="3" y="7"/>
                      <a:pt x="4" y="8"/>
                    </a:cubicBezTo>
                    <a:cubicBezTo>
                      <a:pt x="4" y="6"/>
                      <a:pt x="5" y="3"/>
                      <a:pt x="5" y="1"/>
                    </a:cubicBezTo>
                    <a:moveTo>
                      <a:pt x="4" y="0"/>
                    </a:moveTo>
                    <a:cubicBezTo>
                      <a:pt x="4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6" y="1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solidFill>
                <a:srgbClr val="847B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03" name="Freeform 2198">
                <a:extLst>
                  <a:ext uri="{FF2B5EF4-FFF2-40B4-BE49-F238E27FC236}">
                    <a16:creationId xmlns:a16="http://schemas.microsoft.com/office/drawing/2014/main" id="{42127BEF-0089-4276-8F93-09481D2BA5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89" y="3546"/>
                <a:ext cx="7" cy="7"/>
              </a:xfrm>
              <a:custGeom>
                <a:avLst/>
                <a:gdLst>
                  <a:gd name="T0" fmla="*/ 0 w 6"/>
                  <a:gd name="T1" fmla="*/ 0 h 6"/>
                  <a:gd name="T2" fmla="*/ 0 w 6"/>
                  <a:gd name="T3" fmla="*/ 11 h 6"/>
                  <a:gd name="T4" fmla="*/ 11 w 6"/>
                  <a:gd name="T5" fmla="*/ 7 h 6"/>
                  <a:gd name="T6" fmla="*/ 0 w 6"/>
                  <a:gd name="T7" fmla="*/ 0 h 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" h="6">
                    <a:moveTo>
                      <a:pt x="0" y="0"/>
                    </a:moveTo>
                    <a:cubicBezTo>
                      <a:pt x="1" y="2"/>
                      <a:pt x="1" y="4"/>
                      <a:pt x="0" y="6"/>
                    </a:cubicBezTo>
                    <a:cubicBezTo>
                      <a:pt x="2" y="5"/>
                      <a:pt x="4" y="4"/>
                      <a:pt x="6" y="3"/>
                    </a:cubicBezTo>
                    <a:cubicBezTo>
                      <a:pt x="4" y="2"/>
                      <a:pt x="2" y="1"/>
                      <a:pt x="0" y="0"/>
                    </a:cubicBezTo>
                  </a:path>
                </a:pathLst>
              </a:custGeom>
              <a:solidFill>
                <a:srgbClr val="6359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04" name="Freeform 2199">
                <a:extLst>
                  <a:ext uri="{FF2B5EF4-FFF2-40B4-BE49-F238E27FC236}">
                    <a16:creationId xmlns:a16="http://schemas.microsoft.com/office/drawing/2014/main" id="{D95A9AC6-B1D9-494F-A4A9-A91E915869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5" y="3544"/>
                <a:ext cx="15" cy="9"/>
              </a:xfrm>
              <a:custGeom>
                <a:avLst/>
                <a:gdLst>
                  <a:gd name="T0" fmla="*/ 8 w 12"/>
                  <a:gd name="T1" fmla="*/ 0 h 7"/>
                  <a:gd name="T2" fmla="*/ 0 w 12"/>
                  <a:gd name="T3" fmla="*/ 0 h 7"/>
                  <a:gd name="T4" fmla="*/ 1 w 12"/>
                  <a:gd name="T5" fmla="*/ 13 h 7"/>
                  <a:gd name="T6" fmla="*/ 20 w 12"/>
                  <a:gd name="T7" fmla="*/ 19 h 7"/>
                  <a:gd name="T8" fmla="*/ 29 w 12"/>
                  <a:gd name="T9" fmla="*/ 19 h 7"/>
                  <a:gd name="T10" fmla="*/ 29 w 12"/>
                  <a:gd name="T11" fmla="*/ 1 h 7"/>
                  <a:gd name="T12" fmla="*/ 8 w 12"/>
                  <a:gd name="T13" fmla="*/ 0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7">
                    <a:moveTo>
                      <a:pt x="3" y="0"/>
                    </a:moveTo>
                    <a:cubicBezTo>
                      <a:pt x="2" y="0"/>
                      <a:pt x="1" y="0"/>
                      <a:pt x="0" y="0"/>
                    </a:cubicBezTo>
                    <a:cubicBezTo>
                      <a:pt x="1" y="2"/>
                      <a:pt x="1" y="4"/>
                      <a:pt x="1" y="5"/>
                    </a:cubicBezTo>
                    <a:cubicBezTo>
                      <a:pt x="3" y="7"/>
                      <a:pt x="6" y="7"/>
                      <a:pt x="8" y="7"/>
                    </a:cubicBezTo>
                    <a:cubicBezTo>
                      <a:pt x="9" y="7"/>
                      <a:pt x="10" y="7"/>
                      <a:pt x="11" y="7"/>
                    </a:cubicBezTo>
                    <a:cubicBezTo>
                      <a:pt x="12" y="5"/>
                      <a:pt x="12" y="3"/>
                      <a:pt x="11" y="1"/>
                    </a:cubicBezTo>
                    <a:cubicBezTo>
                      <a:pt x="9" y="1"/>
                      <a:pt x="6" y="0"/>
                      <a:pt x="3" y="0"/>
                    </a:cubicBezTo>
                  </a:path>
                </a:pathLst>
              </a:custGeom>
              <a:solidFill>
                <a:srgbClr val="9A92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05" name="Freeform 2200">
                <a:extLst>
                  <a:ext uri="{FF2B5EF4-FFF2-40B4-BE49-F238E27FC236}">
                    <a16:creationId xmlns:a16="http://schemas.microsoft.com/office/drawing/2014/main" id="{D1F48094-FA46-4E23-8181-37A490ECA2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5" y="3567"/>
                <a:ext cx="11" cy="3"/>
              </a:xfrm>
              <a:custGeom>
                <a:avLst/>
                <a:gdLst>
                  <a:gd name="T0" fmla="*/ 9 w 9"/>
                  <a:gd name="T1" fmla="*/ 0 h 3"/>
                  <a:gd name="T2" fmla="*/ 0 w 9"/>
                  <a:gd name="T3" fmla="*/ 3 h 3"/>
                  <a:gd name="T4" fmla="*/ 11 w 9"/>
                  <a:gd name="T5" fmla="*/ 2 h 3"/>
                  <a:gd name="T6" fmla="*/ 20 w 9"/>
                  <a:gd name="T7" fmla="*/ 3 h 3"/>
                  <a:gd name="T8" fmla="*/ 9 w 9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" h="3">
                    <a:moveTo>
                      <a:pt x="4" y="0"/>
                    </a:moveTo>
                    <a:cubicBezTo>
                      <a:pt x="2" y="1"/>
                      <a:pt x="0" y="1"/>
                      <a:pt x="0" y="3"/>
                    </a:cubicBezTo>
                    <a:cubicBezTo>
                      <a:pt x="1" y="2"/>
                      <a:pt x="3" y="2"/>
                      <a:pt x="5" y="2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7" y="2"/>
                      <a:pt x="6" y="1"/>
                      <a:pt x="4" y="0"/>
                    </a:cubicBezTo>
                  </a:path>
                </a:pathLst>
              </a:custGeom>
              <a:solidFill>
                <a:srgbClr val="6359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06" name="Freeform 2201">
                <a:extLst>
                  <a:ext uri="{FF2B5EF4-FFF2-40B4-BE49-F238E27FC236}">
                    <a16:creationId xmlns:a16="http://schemas.microsoft.com/office/drawing/2014/main" id="{F40B306A-720A-42F6-8BE3-645B9978BA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63" y="3570"/>
                <a:ext cx="11" cy="18"/>
              </a:xfrm>
              <a:custGeom>
                <a:avLst/>
                <a:gdLst>
                  <a:gd name="T0" fmla="*/ 9 w 9"/>
                  <a:gd name="T1" fmla="*/ 0 h 14"/>
                  <a:gd name="T2" fmla="*/ 0 w 9"/>
                  <a:gd name="T3" fmla="*/ 13 h 14"/>
                  <a:gd name="T4" fmla="*/ 0 w 9"/>
                  <a:gd name="T5" fmla="*/ 39 h 14"/>
                  <a:gd name="T6" fmla="*/ 0 w 9"/>
                  <a:gd name="T7" fmla="*/ 39 h 14"/>
                  <a:gd name="T8" fmla="*/ 13 w 9"/>
                  <a:gd name="T9" fmla="*/ 10 h 14"/>
                  <a:gd name="T10" fmla="*/ 20 w 9"/>
                  <a:gd name="T11" fmla="*/ 1 h 14"/>
                  <a:gd name="T12" fmla="*/ 9 w 9"/>
                  <a:gd name="T13" fmla="*/ 0 h 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" h="14">
                    <a:moveTo>
                      <a:pt x="4" y="0"/>
                    </a:moveTo>
                    <a:cubicBezTo>
                      <a:pt x="3" y="2"/>
                      <a:pt x="1" y="3"/>
                      <a:pt x="0" y="5"/>
                    </a:cubicBezTo>
                    <a:cubicBezTo>
                      <a:pt x="1" y="8"/>
                      <a:pt x="1" y="11"/>
                      <a:pt x="0" y="14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3" y="11"/>
                      <a:pt x="3" y="7"/>
                      <a:pt x="6" y="4"/>
                    </a:cubicBezTo>
                    <a:cubicBezTo>
                      <a:pt x="7" y="3"/>
                      <a:pt x="8" y="2"/>
                      <a:pt x="9" y="1"/>
                    </a:cubicBezTo>
                    <a:cubicBezTo>
                      <a:pt x="7" y="0"/>
                      <a:pt x="6" y="0"/>
                      <a:pt x="4" y="0"/>
                    </a:cubicBezTo>
                  </a:path>
                </a:pathLst>
              </a:custGeom>
              <a:solidFill>
                <a:srgbClr val="9A92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07" name="Freeform 2202">
                <a:extLst>
                  <a:ext uri="{FF2B5EF4-FFF2-40B4-BE49-F238E27FC236}">
                    <a16:creationId xmlns:a16="http://schemas.microsoft.com/office/drawing/2014/main" id="{95F17DBB-826D-4DF7-BDC4-3E983D9758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87" y="3549"/>
                <a:ext cx="33" cy="26"/>
              </a:xfrm>
              <a:custGeom>
                <a:avLst/>
                <a:gdLst>
                  <a:gd name="T0" fmla="*/ 18 w 27"/>
                  <a:gd name="T1" fmla="*/ 0 h 21"/>
                  <a:gd name="T2" fmla="*/ 2 w 27"/>
                  <a:gd name="T3" fmla="*/ 7 h 21"/>
                  <a:gd name="T4" fmla="*/ 0 w 27"/>
                  <a:gd name="T5" fmla="*/ 47 h 21"/>
                  <a:gd name="T6" fmla="*/ 0 w 27"/>
                  <a:gd name="T7" fmla="*/ 50 h 21"/>
                  <a:gd name="T8" fmla="*/ 0 w 27"/>
                  <a:gd name="T9" fmla="*/ 50 h 21"/>
                  <a:gd name="T10" fmla="*/ 0 w 27"/>
                  <a:gd name="T11" fmla="*/ 50 h 21"/>
                  <a:gd name="T12" fmla="*/ 51 w 27"/>
                  <a:gd name="T13" fmla="*/ 40 h 21"/>
                  <a:gd name="T14" fmla="*/ 60 w 27"/>
                  <a:gd name="T15" fmla="*/ 32 h 21"/>
                  <a:gd name="T16" fmla="*/ 18 w 27"/>
                  <a:gd name="T17" fmla="*/ 0 h 2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7" h="21">
                    <a:moveTo>
                      <a:pt x="8" y="0"/>
                    </a:moveTo>
                    <a:cubicBezTo>
                      <a:pt x="6" y="1"/>
                      <a:pt x="4" y="2"/>
                      <a:pt x="2" y="3"/>
                    </a:cubicBezTo>
                    <a:cubicBezTo>
                      <a:pt x="2" y="9"/>
                      <a:pt x="1" y="15"/>
                      <a:pt x="0" y="20"/>
                    </a:cubicBezTo>
                    <a:cubicBezTo>
                      <a:pt x="0" y="20"/>
                      <a:pt x="0" y="20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6" y="19"/>
                      <a:pt x="14" y="17"/>
                      <a:pt x="23" y="17"/>
                    </a:cubicBezTo>
                    <a:cubicBezTo>
                      <a:pt x="23" y="15"/>
                      <a:pt x="25" y="15"/>
                      <a:pt x="27" y="14"/>
                    </a:cubicBezTo>
                    <a:cubicBezTo>
                      <a:pt x="21" y="10"/>
                      <a:pt x="15" y="4"/>
                      <a:pt x="8" y="0"/>
                    </a:cubicBezTo>
                  </a:path>
                </a:pathLst>
              </a:custGeom>
              <a:solidFill>
                <a:srgbClr val="9A92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08" name="Freeform 2203">
                <a:extLst>
                  <a:ext uri="{FF2B5EF4-FFF2-40B4-BE49-F238E27FC236}">
                    <a16:creationId xmlns:a16="http://schemas.microsoft.com/office/drawing/2014/main" id="{1D9079EB-3092-4C08-B594-FDE2835C2AA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259" y="3551"/>
                <a:ext cx="30" cy="43"/>
              </a:xfrm>
              <a:custGeom>
                <a:avLst/>
                <a:gdLst>
                  <a:gd name="T0" fmla="*/ 30 w 24"/>
                  <a:gd name="T1" fmla="*/ 39 h 35"/>
                  <a:gd name="T2" fmla="*/ 23 w 24"/>
                  <a:gd name="T3" fmla="*/ 47 h 35"/>
                  <a:gd name="T4" fmla="*/ 8 w 24"/>
                  <a:gd name="T5" fmla="*/ 68 h 35"/>
                  <a:gd name="T6" fmla="*/ 8 w 24"/>
                  <a:gd name="T7" fmla="*/ 68 h 35"/>
                  <a:gd name="T8" fmla="*/ 8 w 24"/>
                  <a:gd name="T9" fmla="*/ 71 h 35"/>
                  <a:gd name="T10" fmla="*/ 0 w 24"/>
                  <a:gd name="T11" fmla="*/ 79 h 35"/>
                  <a:gd name="T12" fmla="*/ 10 w 24"/>
                  <a:gd name="T13" fmla="*/ 80 h 35"/>
                  <a:gd name="T14" fmla="*/ 18 w 24"/>
                  <a:gd name="T15" fmla="*/ 79 h 35"/>
                  <a:gd name="T16" fmla="*/ 25 w 24"/>
                  <a:gd name="T17" fmla="*/ 64 h 35"/>
                  <a:gd name="T18" fmla="*/ 55 w 24"/>
                  <a:gd name="T19" fmla="*/ 47 h 35"/>
                  <a:gd name="T20" fmla="*/ 55 w 24"/>
                  <a:gd name="T21" fmla="*/ 47 h 35"/>
                  <a:gd name="T22" fmla="*/ 30 w 24"/>
                  <a:gd name="T23" fmla="*/ 39 h 35"/>
                  <a:gd name="T24" fmla="*/ 36 w 24"/>
                  <a:gd name="T25" fmla="*/ 0 h 35"/>
                  <a:gd name="T26" fmla="*/ 30 w 24"/>
                  <a:gd name="T27" fmla="*/ 9 h 35"/>
                  <a:gd name="T28" fmla="*/ 55 w 24"/>
                  <a:gd name="T29" fmla="*/ 42 h 35"/>
                  <a:gd name="T30" fmla="*/ 60 w 24"/>
                  <a:gd name="T31" fmla="*/ 2 h 35"/>
                  <a:gd name="T32" fmla="*/ 51 w 24"/>
                  <a:gd name="T33" fmla="*/ 2 h 35"/>
                  <a:gd name="T34" fmla="*/ 36 w 24"/>
                  <a:gd name="T35" fmla="*/ 0 h 3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24" h="35">
                    <a:moveTo>
                      <a:pt x="12" y="17"/>
                    </a:moveTo>
                    <a:cubicBezTo>
                      <a:pt x="11" y="18"/>
                      <a:pt x="10" y="19"/>
                      <a:pt x="9" y="20"/>
                    </a:cubicBezTo>
                    <a:cubicBezTo>
                      <a:pt x="6" y="23"/>
                      <a:pt x="6" y="27"/>
                      <a:pt x="3" y="30"/>
                    </a:cubicBezTo>
                    <a:cubicBezTo>
                      <a:pt x="3" y="30"/>
                      <a:pt x="3" y="30"/>
                      <a:pt x="3" y="30"/>
                    </a:cubicBezTo>
                    <a:cubicBezTo>
                      <a:pt x="3" y="30"/>
                      <a:pt x="3" y="31"/>
                      <a:pt x="3" y="31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1" y="34"/>
                      <a:pt x="3" y="35"/>
                      <a:pt x="4" y="35"/>
                    </a:cubicBezTo>
                    <a:cubicBezTo>
                      <a:pt x="5" y="35"/>
                      <a:pt x="6" y="34"/>
                      <a:pt x="7" y="34"/>
                    </a:cubicBezTo>
                    <a:cubicBezTo>
                      <a:pt x="7" y="32"/>
                      <a:pt x="8" y="30"/>
                      <a:pt x="10" y="28"/>
                    </a:cubicBezTo>
                    <a:cubicBezTo>
                      <a:pt x="13" y="25"/>
                      <a:pt x="17" y="22"/>
                      <a:pt x="22" y="20"/>
                    </a:cubicBezTo>
                    <a:cubicBezTo>
                      <a:pt x="22" y="20"/>
                      <a:pt x="22" y="20"/>
                      <a:pt x="22" y="20"/>
                    </a:cubicBezTo>
                    <a:cubicBezTo>
                      <a:pt x="18" y="19"/>
                      <a:pt x="15" y="18"/>
                      <a:pt x="12" y="17"/>
                    </a:cubicBezTo>
                    <a:moveTo>
                      <a:pt x="14" y="0"/>
                    </a:moveTo>
                    <a:cubicBezTo>
                      <a:pt x="14" y="2"/>
                      <a:pt x="13" y="3"/>
                      <a:pt x="12" y="4"/>
                    </a:cubicBezTo>
                    <a:cubicBezTo>
                      <a:pt x="17" y="9"/>
                      <a:pt x="20" y="14"/>
                      <a:pt x="22" y="19"/>
                    </a:cubicBezTo>
                    <a:cubicBezTo>
                      <a:pt x="23" y="14"/>
                      <a:pt x="24" y="8"/>
                      <a:pt x="24" y="2"/>
                    </a:cubicBezTo>
                    <a:cubicBezTo>
                      <a:pt x="23" y="2"/>
                      <a:pt x="22" y="2"/>
                      <a:pt x="21" y="2"/>
                    </a:cubicBezTo>
                    <a:cubicBezTo>
                      <a:pt x="19" y="2"/>
                      <a:pt x="16" y="2"/>
                      <a:pt x="14" y="0"/>
                    </a:cubicBezTo>
                  </a:path>
                </a:pathLst>
              </a:custGeom>
              <a:solidFill>
                <a:srgbClr val="BFBA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09" name="Freeform 2204">
                <a:extLst>
                  <a:ext uri="{FF2B5EF4-FFF2-40B4-BE49-F238E27FC236}">
                    <a16:creationId xmlns:a16="http://schemas.microsoft.com/office/drawing/2014/main" id="{F218527B-8D2D-46E1-8F61-439284C9DAA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296" y="3586"/>
                <a:ext cx="29" cy="60"/>
              </a:xfrm>
              <a:custGeom>
                <a:avLst/>
                <a:gdLst>
                  <a:gd name="T0" fmla="*/ 55 w 23"/>
                  <a:gd name="T1" fmla="*/ 29 h 48"/>
                  <a:gd name="T2" fmla="*/ 53 w 23"/>
                  <a:gd name="T3" fmla="*/ 29 h 48"/>
                  <a:gd name="T4" fmla="*/ 18 w 23"/>
                  <a:gd name="T5" fmla="*/ 68 h 48"/>
                  <a:gd name="T6" fmla="*/ 0 w 23"/>
                  <a:gd name="T7" fmla="*/ 95 h 48"/>
                  <a:gd name="T8" fmla="*/ 6 w 23"/>
                  <a:gd name="T9" fmla="*/ 118 h 48"/>
                  <a:gd name="T10" fmla="*/ 8 w 23"/>
                  <a:gd name="T11" fmla="*/ 116 h 48"/>
                  <a:gd name="T12" fmla="*/ 13 w 23"/>
                  <a:gd name="T13" fmla="*/ 99 h 48"/>
                  <a:gd name="T14" fmla="*/ 18 w 23"/>
                  <a:gd name="T15" fmla="*/ 91 h 48"/>
                  <a:gd name="T16" fmla="*/ 42 w 23"/>
                  <a:gd name="T17" fmla="*/ 51 h 48"/>
                  <a:gd name="T18" fmla="*/ 37 w 23"/>
                  <a:gd name="T19" fmla="*/ 49 h 48"/>
                  <a:gd name="T20" fmla="*/ 53 w 23"/>
                  <a:gd name="T21" fmla="*/ 38 h 48"/>
                  <a:gd name="T22" fmla="*/ 53 w 23"/>
                  <a:gd name="T23" fmla="*/ 38 h 48"/>
                  <a:gd name="T24" fmla="*/ 59 w 23"/>
                  <a:gd name="T25" fmla="*/ 31 h 48"/>
                  <a:gd name="T26" fmla="*/ 55 w 23"/>
                  <a:gd name="T27" fmla="*/ 29 h 48"/>
                  <a:gd name="T28" fmla="*/ 30 w 23"/>
                  <a:gd name="T29" fmla="*/ 0 h 48"/>
                  <a:gd name="T30" fmla="*/ 1 w 23"/>
                  <a:gd name="T31" fmla="*/ 18 h 48"/>
                  <a:gd name="T32" fmla="*/ 18 w 23"/>
                  <a:gd name="T33" fmla="*/ 31 h 48"/>
                  <a:gd name="T34" fmla="*/ 32 w 23"/>
                  <a:gd name="T35" fmla="*/ 18 h 48"/>
                  <a:gd name="T36" fmla="*/ 42 w 23"/>
                  <a:gd name="T37" fmla="*/ 16 h 48"/>
                  <a:gd name="T38" fmla="*/ 47 w 23"/>
                  <a:gd name="T39" fmla="*/ 8 h 48"/>
                  <a:gd name="T40" fmla="*/ 30 w 23"/>
                  <a:gd name="T41" fmla="*/ 0 h 4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23" h="48">
                    <a:moveTo>
                      <a:pt x="22" y="11"/>
                    </a:moveTo>
                    <a:cubicBezTo>
                      <a:pt x="22" y="11"/>
                      <a:pt x="21" y="11"/>
                      <a:pt x="21" y="11"/>
                    </a:cubicBezTo>
                    <a:cubicBezTo>
                      <a:pt x="17" y="17"/>
                      <a:pt x="11" y="22"/>
                      <a:pt x="7" y="27"/>
                    </a:cubicBezTo>
                    <a:cubicBezTo>
                      <a:pt x="3" y="31"/>
                      <a:pt x="0" y="35"/>
                      <a:pt x="0" y="39"/>
                    </a:cubicBezTo>
                    <a:cubicBezTo>
                      <a:pt x="0" y="42"/>
                      <a:pt x="1" y="45"/>
                      <a:pt x="2" y="48"/>
                    </a:cubicBezTo>
                    <a:cubicBezTo>
                      <a:pt x="2" y="48"/>
                      <a:pt x="3" y="48"/>
                      <a:pt x="3" y="47"/>
                    </a:cubicBezTo>
                    <a:cubicBezTo>
                      <a:pt x="5" y="45"/>
                      <a:pt x="4" y="42"/>
                      <a:pt x="5" y="40"/>
                    </a:cubicBezTo>
                    <a:cubicBezTo>
                      <a:pt x="5" y="39"/>
                      <a:pt x="6" y="38"/>
                      <a:pt x="7" y="37"/>
                    </a:cubicBezTo>
                    <a:cubicBezTo>
                      <a:pt x="9" y="32"/>
                      <a:pt x="13" y="26"/>
                      <a:pt x="17" y="21"/>
                    </a:cubicBezTo>
                    <a:cubicBezTo>
                      <a:pt x="16" y="21"/>
                      <a:pt x="15" y="20"/>
                      <a:pt x="14" y="20"/>
                    </a:cubicBezTo>
                    <a:cubicBezTo>
                      <a:pt x="14" y="18"/>
                      <a:pt x="18" y="17"/>
                      <a:pt x="21" y="15"/>
                    </a:cubicBezTo>
                    <a:cubicBezTo>
                      <a:pt x="21" y="15"/>
                      <a:pt x="21" y="15"/>
                      <a:pt x="21" y="15"/>
                    </a:cubicBezTo>
                    <a:cubicBezTo>
                      <a:pt x="22" y="14"/>
                      <a:pt x="22" y="14"/>
                      <a:pt x="23" y="13"/>
                    </a:cubicBezTo>
                    <a:cubicBezTo>
                      <a:pt x="23" y="12"/>
                      <a:pt x="23" y="12"/>
                      <a:pt x="22" y="11"/>
                    </a:cubicBezTo>
                    <a:moveTo>
                      <a:pt x="12" y="0"/>
                    </a:moveTo>
                    <a:cubicBezTo>
                      <a:pt x="8" y="0"/>
                      <a:pt x="3" y="4"/>
                      <a:pt x="1" y="7"/>
                    </a:cubicBezTo>
                    <a:cubicBezTo>
                      <a:pt x="3" y="8"/>
                      <a:pt x="5" y="11"/>
                      <a:pt x="7" y="13"/>
                    </a:cubicBezTo>
                    <a:cubicBezTo>
                      <a:pt x="10" y="12"/>
                      <a:pt x="10" y="9"/>
                      <a:pt x="13" y="7"/>
                    </a:cubicBezTo>
                    <a:cubicBezTo>
                      <a:pt x="14" y="7"/>
                      <a:pt x="15" y="6"/>
                      <a:pt x="17" y="6"/>
                    </a:cubicBezTo>
                    <a:cubicBezTo>
                      <a:pt x="18" y="5"/>
                      <a:pt x="18" y="4"/>
                      <a:pt x="18" y="3"/>
                    </a:cubicBezTo>
                    <a:cubicBezTo>
                      <a:pt x="16" y="1"/>
                      <a:pt x="14" y="0"/>
                      <a:pt x="12" y="0"/>
                    </a:cubicBezTo>
                  </a:path>
                </a:pathLst>
              </a:custGeom>
              <a:solidFill>
                <a:srgbClr val="847B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10" name="Freeform 2205">
                <a:extLst>
                  <a:ext uri="{FF2B5EF4-FFF2-40B4-BE49-F238E27FC236}">
                    <a16:creationId xmlns:a16="http://schemas.microsoft.com/office/drawing/2014/main" id="{A7778588-7757-4F07-9E87-6DF3DC3914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6" y="3594"/>
                <a:ext cx="26" cy="41"/>
              </a:xfrm>
              <a:custGeom>
                <a:avLst/>
                <a:gdLst>
                  <a:gd name="T0" fmla="*/ 40 w 21"/>
                  <a:gd name="T1" fmla="*/ 0 h 33"/>
                  <a:gd name="T2" fmla="*/ 31 w 21"/>
                  <a:gd name="T3" fmla="*/ 1 h 33"/>
                  <a:gd name="T4" fmla="*/ 17 w 21"/>
                  <a:gd name="T5" fmla="*/ 17 h 33"/>
                  <a:gd name="T6" fmla="*/ 24 w 21"/>
                  <a:gd name="T7" fmla="*/ 31 h 33"/>
                  <a:gd name="T8" fmla="*/ 1 w 21"/>
                  <a:gd name="T9" fmla="*/ 65 h 33"/>
                  <a:gd name="T10" fmla="*/ 0 w 21"/>
                  <a:gd name="T11" fmla="*/ 78 h 33"/>
                  <a:gd name="T12" fmla="*/ 17 w 21"/>
                  <a:gd name="T13" fmla="*/ 50 h 33"/>
                  <a:gd name="T14" fmla="*/ 50 w 21"/>
                  <a:gd name="T15" fmla="*/ 11 h 33"/>
                  <a:gd name="T16" fmla="*/ 40 w 21"/>
                  <a:gd name="T17" fmla="*/ 14 h 33"/>
                  <a:gd name="T18" fmla="*/ 40 w 21"/>
                  <a:gd name="T19" fmla="*/ 0 h 33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1" h="33">
                    <a:moveTo>
                      <a:pt x="17" y="0"/>
                    </a:moveTo>
                    <a:cubicBezTo>
                      <a:pt x="15" y="0"/>
                      <a:pt x="14" y="1"/>
                      <a:pt x="13" y="1"/>
                    </a:cubicBezTo>
                    <a:cubicBezTo>
                      <a:pt x="10" y="3"/>
                      <a:pt x="10" y="6"/>
                      <a:pt x="7" y="7"/>
                    </a:cubicBezTo>
                    <a:cubicBezTo>
                      <a:pt x="9" y="9"/>
                      <a:pt x="10" y="12"/>
                      <a:pt x="10" y="13"/>
                    </a:cubicBezTo>
                    <a:cubicBezTo>
                      <a:pt x="10" y="17"/>
                      <a:pt x="3" y="23"/>
                      <a:pt x="1" y="27"/>
                    </a:cubicBezTo>
                    <a:cubicBezTo>
                      <a:pt x="0" y="29"/>
                      <a:pt x="0" y="31"/>
                      <a:pt x="0" y="33"/>
                    </a:cubicBezTo>
                    <a:cubicBezTo>
                      <a:pt x="0" y="29"/>
                      <a:pt x="3" y="25"/>
                      <a:pt x="7" y="21"/>
                    </a:cubicBezTo>
                    <a:cubicBezTo>
                      <a:pt x="11" y="16"/>
                      <a:pt x="17" y="11"/>
                      <a:pt x="21" y="5"/>
                    </a:cubicBezTo>
                    <a:cubicBezTo>
                      <a:pt x="19" y="6"/>
                      <a:pt x="18" y="6"/>
                      <a:pt x="17" y="6"/>
                    </a:cubicBezTo>
                    <a:cubicBezTo>
                      <a:pt x="12" y="6"/>
                      <a:pt x="16" y="2"/>
                      <a:pt x="17" y="0"/>
                    </a:cubicBezTo>
                  </a:path>
                </a:pathLst>
              </a:custGeom>
              <a:solidFill>
                <a:srgbClr val="B2AB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11" name="Freeform 2206">
                <a:extLst>
                  <a:ext uri="{FF2B5EF4-FFF2-40B4-BE49-F238E27FC236}">
                    <a16:creationId xmlns:a16="http://schemas.microsoft.com/office/drawing/2014/main" id="{48F8F4C2-E62D-49F6-B0CA-81B01B3F26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9" y="3569"/>
                <a:ext cx="9" cy="8"/>
              </a:xfrm>
              <a:custGeom>
                <a:avLst/>
                <a:gdLst>
                  <a:gd name="T0" fmla="*/ 6 w 7"/>
                  <a:gd name="T1" fmla="*/ 0 h 6"/>
                  <a:gd name="T2" fmla="*/ 0 w 7"/>
                  <a:gd name="T3" fmla="*/ 0 h 6"/>
                  <a:gd name="T4" fmla="*/ 8 w 7"/>
                  <a:gd name="T5" fmla="*/ 20 h 6"/>
                  <a:gd name="T6" fmla="*/ 19 w 7"/>
                  <a:gd name="T7" fmla="*/ 1 h 6"/>
                  <a:gd name="T8" fmla="*/ 17 w 7"/>
                  <a:gd name="T9" fmla="*/ 1 h 6"/>
                  <a:gd name="T10" fmla="*/ 6 w 7"/>
                  <a:gd name="T11" fmla="*/ 0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" h="6">
                    <a:moveTo>
                      <a:pt x="2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1" y="2"/>
                      <a:pt x="2" y="4"/>
                      <a:pt x="3" y="6"/>
                    </a:cubicBezTo>
                    <a:cubicBezTo>
                      <a:pt x="4" y="4"/>
                      <a:pt x="6" y="3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5" y="0"/>
                      <a:pt x="3" y="0"/>
                      <a:pt x="2" y="0"/>
                    </a:cubicBezTo>
                  </a:path>
                </a:pathLst>
              </a:custGeom>
              <a:solidFill>
                <a:srgbClr val="BFB9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12" name="Freeform 2207">
                <a:extLst>
                  <a:ext uri="{FF2B5EF4-FFF2-40B4-BE49-F238E27FC236}">
                    <a16:creationId xmlns:a16="http://schemas.microsoft.com/office/drawing/2014/main" id="{58C3401F-A266-4848-A981-C9246884A4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04" y="3520"/>
                <a:ext cx="40" cy="28"/>
              </a:xfrm>
              <a:custGeom>
                <a:avLst/>
                <a:gdLst>
                  <a:gd name="T0" fmla="*/ 0 w 33"/>
                  <a:gd name="T1" fmla="*/ 0 h 23"/>
                  <a:gd name="T2" fmla="*/ 41 w 33"/>
                  <a:gd name="T3" fmla="*/ 33 h 23"/>
                  <a:gd name="T4" fmla="*/ 64 w 33"/>
                  <a:gd name="T5" fmla="*/ 50 h 23"/>
                  <a:gd name="T6" fmla="*/ 70 w 33"/>
                  <a:gd name="T7" fmla="*/ 41 h 23"/>
                  <a:gd name="T8" fmla="*/ 0 w 33"/>
                  <a:gd name="T9" fmla="*/ 0 h 2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3" h="23">
                    <a:moveTo>
                      <a:pt x="0" y="0"/>
                    </a:moveTo>
                    <a:cubicBezTo>
                      <a:pt x="5" y="5"/>
                      <a:pt x="15" y="11"/>
                      <a:pt x="19" y="15"/>
                    </a:cubicBezTo>
                    <a:cubicBezTo>
                      <a:pt x="23" y="18"/>
                      <a:pt x="27" y="21"/>
                      <a:pt x="30" y="23"/>
                    </a:cubicBezTo>
                    <a:cubicBezTo>
                      <a:pt x="31" y="22"/>
                      <a:pt x="32" y="20"/>
                      <a:pt x="33" y="19"/>
                    </a:cubicBezTo>
                    <a:cubicBezTo>
                      <a:pt x="22" y="12"/>
                      <a:pt x="11" y="6"/>
                      <a:pt x="0" y="0"/>
                    </a:cubicBezTo>
                  </a:path>
                </a:pathLst>
              </a:custGeom>
              <a:solidFill>
                <a:srgbClr val="847B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13" name="Freeform 2208">
                <a:extLst>
                  <a:ext uri="{FF2B5EF4-FFF2-40B4-BE49-F238E27FC236}">
                    <a16:creationId xmlns:a16="http://schemas.microsoft.com/office/drawing/2014/main" id="{87D8EDBE-C9EB-4F19-B3F2-A6A0D7F937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41" y="3543"/>
                <a:ext cx="28" cy="19"/>
              </a:xfrm>
              <a:custGeom>
                <a:avLst/>
                <a:gdLst>
                  <a:gd name="T0" fmla="*/ 7 w 23"/>
                  <a:gd name="T1" fmla="*/ 0 h 15"/>
                  <a:gd name="T2" fmla="*/ 0 w 23"/>
                  <a:gd name="T3" fmla="*/ 10 h 15"/>
                  <a:gd name="T4" fmla="*/ 22 w 23"/>
                  <a:gd name="T5" fmla="*/ 32 h 15"/>
                  <a:gd name="T6" fmla="*/ 23 w 23"/>
                  <a:gd name="T7" fmla="*/ 38 h 15"/>
                  <a:gd name="T8" fmla="*/ 50 w 23"/>
                  <a:gd name="T9" fmla="*/ 30 h 15"/>
                  <a:gd name="T10" fmla="*/ 39 w 23"/>
                  <a:gd name="T11" fmla="*/ 20 h 15"/>
                  <a:gd name="T12" fmla="*/ 7 w 23"/>
                  <a:gd name="T13" fmla="*/ 0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3" h="15">
                    <a:moveTo>
                      <a:pt x="3" y="0"/>
                    </a:moveTo>
                    <a:cubicBezTo>
                      <a:pt x="2" y="1"/>
                      <a:pt x="1" y="3"/>
                      <a:pt x="0" y="4"/>
                    </a:cubicBezTo>
                    <a:cubicBezTo>
                      <a:pt x="4" y="7"/>
                      <a:pt x="7" y="10"/>
                      <a:pt x="10" y="13"/>
                    </a:cubicBezTo>
                    <a:cubicBezTo>
                      <a:pt x="10" y="13"/>
                      <a:pt x="11" y="14"/>
                      <a:pt x="11" y="15"/>
                    </a:cubicBezTo>
                    <a:cubicBezTo>
                      <a:pt x="15" y="14"/>
                      <a:pt x="20" y="13"/>
                      <a:pt x="23" y="12"/>
                    </a:cubicBezTo>
                    <a:cubicBezTo>
                      <a:pt x="21" y="10"/>
                      <a:pt x="20" y="9"/>
                      <a:pt x="17" y="8"/>
                    </a:cubicBezTo>
                    <a:cubicBezTo>
                      <a:pt x="12" y="5"/>
                      <a:pt x="7" y="2"/>
                      <a:pt x="3" y="0"/>
                    </a:cubicBezTo>
                  </a:path>
                </a:pathLst>
              </a:custGeom>
              <a:solidFill>
                <a:srgbClr val="B2AB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14" name="Freeform 2209">
                <a:extLst>
                  <a:ext uri="{FF2B5EF4-FFF2-40B4-BE49-F238E27FC236}">
                    <a16:creationId xmlns:a16="http://schemas.microsoft.com/office/drawing/2014/main" id="{856291AE-B82F-459A-82F3-85798DF704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9" y="3511"/>
                <a:ext cx="50" cy="32"/>
              </a:xfrm>
              <a:custGeom>
                <a:avLst/>
                <a:gdLst>
                  <a:gd name="T0" fmla="*/ 0 w 41"/>
                  <a:gd name="T1" fmla="*/ 0 h 26"/>
                  <a:gd name="T2" fmla="*/ 0 w 41"/>
                  <a:gd name="T3" fmla="*/ 0 h 26"/>
                  <a:gd name="T4" fmla="*/ 9 w 41"/>
                  <a:gd name="T5" fmla="*/ 17 h 26"/>
                  <a:gd name="T6" fmla="*/ 82 w 41"/>
                  <a:gd name="T7" fmla="*/ 59 h 26"/>
                  <a:gd name="T8" fmla="*/ 90 w 41"/>
                  <a:gd name="T9" fmla="*/ 41 h 26"/>
                  <a:gd name="T10" fmla="*/ 43 w 41"/>
                  <a:gd name="T11" fmla="*/ 17 h 26"/>
                  <a:gd name="T12" fmla="*/ 0 w 41"/>
                  <a:gd name="T13" fmla="*/ 0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1" h="26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2"/>
                      <a:pt x="1" y="5"/>
                      <a:pt x="4" y="7"/>
                    </a:cubicBezTo>
                    <a:cubicBezTo>
                      <a:pt x="15" y="13"/>
                      <a:pt x="26" y="19"/>
                      <a:pt x="37" y="26"/>
                    </a:cubicBezTo>
                    <a:cubicBezTo>
                      <a:pt x="38" y="23"/>
                      <a:pt x="39" y="21"/>
                      <a:pt x="41" y="18"/>
                    </a:cubicBezTo>
                    <a:cubicBezTo>
                      <a:pt x="34" y="14"/>
                      <a:pt x="27" y="10"/>
                      <a:pt x="20" y="7"/>
                    </a:cubicBezTo>
                    <a:cubicBezTo>
                      <a:pt x="13" y="5"/>
                      <a:pt x="6" y="2"/>
                      <a:pt x="0" y="0"/>
                    </a:cubicBezTo>
                  </a:path>
                </a:pathLst>
              </a:custGeom>
              <a:solidFill>
                <a:srgbClr val="B2AB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15" name="Freeform 2210">
                <a:extLst>
                  <a:ext uri="{FF2B5EF4-FFF2-40B4-BE49-F238E27FC236}">
                    <a16:creationId xmlns:a16="http://schemas.microsoft.com/office/drawing/2014/main" id="{44A6E58B-91C3-413A-9D45-592D6D68C8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44" y="3533"/>
                <a:ext cx="30" cy="25"/>
              </a:xfrm>
              <a:custGeom>
                <a:avLst/>
                <a:gdLst>
                  <a:gd name="T0" fmla="*/ 10 w 24"/>
                  <a:gd name="T1" fmla="*/ 0 h 20"/>
                  <a:gd name="T2" fmla="*/ 0 w 24"/>
                  <a:gd name="T3" fmla="*/ 20 h 20"/>
                  <a:gd name="T4" fmla="*/ 36 w 24"/>
                  <a:gd name="T5" fmla="*/ 39 h 20"/>
                  <a:gd name="T6" fmla="*/ 49 w 24"/>
                  <a:gd name="T7" fmla="*/ 49 h 20"/>
                  <a:gd name="T8" fmla="*/ 60 w 24"/>
                  <a:gd name="T9" fmla="*/ 45 h 20"/>
                  <a:gd name="T10" fmla="*/ 10 w 24"/>
                  <a:gd name="T11" fmla="*/ 0 h 2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4" h="20">
                    <a:moveTo>
                      <a:pt x="4" y="0"/>
                    </a:moveTo>
                    <a:cubicBezTo>
                      <a:pt x="2" y="3"/>
                      <a:pt x="1" y="5"/>
                      <a:pt x="0" y="8"/>
                    </a:cubicBezTo>
                    <a:cubicBezTo>
                      <a:pt x="4" y="10"/>
                      <a:pt x="9" y="13"/>
                      <a:pt x="14" y="16"/>
                    </a:cubicBezTo>
                    <a:cubicBezTo>
                      <a:pt x="17" y="17"/>
                      <a:pt x="18" y="18"/>
                      <a:pt x="20" y="20"/>
                    </a:cubicBezTo>
                    <a:cubicBezTo>
                      <a:pt x="22" y="19"/>
                      <a:pt x="23" y="18"/>
                      <a:pt x="24" y="18"/>
                    </a:cubicBezTo>
                    <a:cubicBezTo>
                      <a:pt x="19" y="12"/>
                      <a:pt x="11" y="6"/>
                      <a:pt x="4" y="0"/>
                    </a:cubicBezTo>
                  </a:path>
                </a:pathLst>
              </a:custGeom>
              <a:solidFill>
                <a:srgbClr val="CFCB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16" name="Freeform 2211">
                <a:extLst>
                  <a:ext uri="{FF2B5EF4-FFF2-40B4-BE49-F238E27FC236}">
                    <a16:creationId xmlns:a16="http://schemas.microsoft.com/office/drawing/2014/main" id="{535657FF-FF0A-42BA-97CC-5315F06501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4" y="3558"/>
                <a:ext cx="24" cy="14"/>
              </a:xfrm>
              <a:custGeom>
                <a:avLst/>
                <a:gdLst>
                  <a:gd name="T0" fmla="*/ 30 w 19"/>
                  <a:gd name="T1" fmla="*/ 0 h 11"/>
                  <a:gd name="T2" fmla="*/ 0 w 19"/>
                  <a:gd name="T3" fmla="*/ 8 h 11"/>
                  <a:gd name="T4" fmla="*/ 1 w 19"/>
                  <a:gd name="T5" fmla="*/ 8 h 11"/>
                  <a:gd name="T6" fmla="*/ 1 w 19"/>
                  <a:gd name="T7" fmla="*/ 8 h 11"/>
                  <a:gd name="T8" fmla="*/ 37 w 19"/>
                  <a:gd name="T9" fmla="*/ 18 h 11"/>
                  <a:gd name="T10" fmla="*/ 29 w 19"/>
                  <a:gd name="T11" fmla="*/ 28 h 11"/>
                  <a:gd name="T12" fmla="*/ 40 w 19"/>
                  <a:gd name="T13" fmla="*/ 29 h 11"/>
                  <a:gd name="T14" fmla="*/ 30 w 19"/>
                  <a:gd name="T15" fmla="*/ 0 h 1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9" h="11">
                    <a:moveTo>
                      <a:pt x="12" y="0"/>
                    </a:moveTo>
                    <a:cubicBezTo>
                      <a:pt x="9" y="1"/>
                      <a:pt x="4" y="2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3" y="8"/>
                      <a:pt x="12" y="9"/>
                      <a:pt x="11" y="10"/>
                    </a:cubicBezTo>
                    <a:cubicBezTo>
                      <a:pt x="13" y="10"/>
                      <a:pt x="14" y="10"/>
                      <a:pt x="16" y="11"/>
                    </a:cubicBezTo>
                    <a:cubicBezTo>
                      <a:pt x="19" y="6"/>
                      <a:pt x="17" y="3"/>
                      <a:pt x="12" y="0"/>
                    </a:cubicBezTo>
                  </a:path>
                </a:pathLst>
              </a:custGeom>
              <a:solidFill>
                <a:srgbClr val="BFB9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17" name="Freeform 2212">
                <a:extLst>
                  <a:ext uri="{FF2B5EF4-FFF2-40B4-BE49-F238E27FC236}">
                    <a16:creationId xmlns:a16="http://schemas.microsoft.com/office/drawing/2014/main" id="{259349F3-C043-4388-AD31-6225D00B47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87" y="3574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1 h 1"/>
                  <a:gd name="T6" fmla="*/ 0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BFB9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32265" name="Freeform 2213">
              <a:extLst>
                <a:ext uri="{FF2B5EF4-FFF2-40B4-BE49-F238E27FC236}">
                  <a16:creationId xmlns:a16="http://schemas.microsoft.com/office/drawing/2014/main" id="{1E768ECD-3543-466E-A885-2F24D9B9A9DA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9" y="3556"/>
              <a:ext cx="18" cy="19"/>
            </a:xfrm>
            <a:custGeom>
              <a:avLst/>
              <a:gdLst>
                <a:gd name="T0" fmla="*/ 10 w 14"/>
                <a:gd name="T1" fmla="*/ 0 h 16"/>
                <a:gd name="T2" fmla="*/ 0 w 14"/>
                <a:gd name="T3" fmla="*/ 2 h 16"/>
                <a:gd name="T4" fmla="*/ 10 w 14"/>
                <a:gd name="T5" fmla="*/ 25 h 16"/>
                <a:gd name="T6" fmla="*/ 39 w 14"/>
                <a:gd name="T7" fmla="*/ 32 h 16"/>
                <a:gd name="T8" fmla="*/ 39 w 14"/>
                <a:gd name="T9" fmla="*/ 30 h 16"/>
                <a:gd name="T10" fmla="*/ 10 w 14"/>
                <a:gd name="T11" fmla="*/ 0 h 1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4" h="16">
                  <a:moveTo>
                    <a:pt x="4" y="0"/>
                  </a:moveTo>
                  <a:cubicBezTo>
                    <a:pt x="3" y="0"/>
                    <a:pt x="2" y="1"/>
                    <a:pt x="0" y="2"/>
                  </a:cubicBezTo>
                  <a:cubicBezTo>
                    <a:pt x="5" y="5"/>
                    <a:pt x="7" y="8"/>
                    <a:pt x="4" y="13"/>
                  </a:cubicBezTo>
                  <a:cubicBezTo>
                    <a:pt x="7" y="14"/>
                    <a:pt x="10" y="15"/>
                    <a:pt x="14" y="16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2" y="10"/>
                    <a:pt x="9" y="5"/>
                    <a:pt x="4" y="0"/>
                  </a:cubicBezTo>
                </a:path>
              </a:pathLst>
            </a:custGeom>
            <a:solidFill>
              <a:srgbClr val="D9D5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266" name="Freeform 2214">
              <a:extLst>
                <a:ext uri="{FF2B5EF4-FFF2-40B4-BE49-F238E27FC236}">
                  <a16:creationId xmlns:a16="http://schemas.microsoft.com/office/drawing/2014/main" id="{986DDC3A-6D19-4CB3-84D9-6B21BEBD0FD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6" y="3562"/>
              <a:ext cx="16" cy="8"/>
            </a:xfrm>
            <a:custGeom>
              <a:avLst/>
              <a:gdLst>
                <a:gd name="T0" fmla="*/ 0 w 13"/>
                <a:gd name="T1" fmla="*/ 0 h 7"/>
                <a:gd name="T2" fmla="*/ 7 w 13"/>
                <a:gd name="T3" fmla="*/ 10 h 7"/>
                <a:gd name="T4" fmla="*/ 11 w 13"/>
                <a:gd name="T5" fmla="*/ 10 h 7"/>
                <a:gd name="T6" fmla="*/ 21 w 13"/>
                <a:gd name="T7" fmla="*/ 11 h 7"/>
                <a:gd name="T8" fmla="*/ 22 w 13"/>
                <a:gd name="T9" fmla="*/ 11 h 7"/>
                <a:gd name="T10" fmla="*/ 31 w 13"/>
                <a:gd name="T11" fmla="*/ 8 h 7"/>
                <a:gd name="T12" fmla="*/ 0 w 13"/>
                <a:gd name="T13" fmla="*/ 0 h 7"/>
                <a:gd name="T14" fmla="*/ 0 w 13"/>
                <a:gd name="T15" fmla="*/ 0 h 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3" h="7">
                  <a:moveTo>
                    <a:pt x="0" y="0"/>
                  </a:moveTo>
                  <a:cubicBezTo>
                    <a:pt x="1" y="2"/>
                    <a:pt x="2" y="4"/>
                    <a:pt x="3" y="6"/>
                  </a:cubicBezTo>
                  <a:cubicBezTo>
                    <a:pt x="4" y="6"/>
                    <a:pt x="4" y="6"/>
                    <a:pt x="5" y="6"/>
                  </a:cubicBezTo>
                  <a:cubicBezTo>
                    <a:pt x="6" y="6"/>
                    <a:pt x="8" y="6"/>
                    <a:pt x="9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1" y="6"/>
                    <a:pt x="12" y="5"/>
                    <a:pt x="13" y="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D9D5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267" name="Freeform 2215">
              <a:extLst>
                <a:ext uri="{FF2B5EF4-FFF2-40B4-BE49-F238E27FC236}">
                  <a16:creationId xmlns:a16="http://schemas.microsoft.com/office/drawing/2014/main" id="{E8A4CA89-5650-4299-A274-8167519E96B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4" y="3610"/>
              <a:ext cx="18" cy="6"/>
            </a:xfrm>
            <a:custGeom>
              <a:avLst/>
              <a:gdLst>
                <a:gd name="T0" fmla="*/ 36 w 14"/>
                <a:gd name="T1" fmla="*/ 0 h 5"/>
                <a:gd name="T2" fmla="*/ 0 w 14"/>
                <a:gd name="T3" fmla="*/ 10 h 5"/>
                <a:gd name="T4" fmla="*/ 30 w 14"/>
                <a:gd name="T5" fmla="*/ 8 h 5"/>
                <a:gd name="T6" fmla="*/ 39 w 14"/>
                <a:gd name="T7" fmla="*/ 1 h 5"/>
                <a:gd name="T8" fmla="*/ 36 w 14"/>
                <a:gd name="T9" fmla="*/ 0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5">
                  <a:moveTo>
                    <a:pt x="13" y="0"/>
                  </a:moveTo>
                  <a:cubicBezTo>
                    <a:pt x="8" y="2"/>
                    <a:pt x="4" y="3"/>
                    <a:pt x="0" y="5"/>
                  </a:cubicBezTo>
                  <a:cubicBezTo>
                    <a:pt x="3" y="5"/>
                    <a:pt x="7" y="5"/>
                    <a:pt x="11" y="4"/>
                  </a:cubicBezTo>
                  <a:cubicBezTo>
                    <a:pt x="12" y="3"/>
                    <a:pt x="13" y="2"/>
                    <a:pt x="14" y="1"/>
                  </a:cubicBezTo>
                  <a:cubicBezTo>
                    <a:pt x="14" y="1"/>
                    <a:pt x="13" y="1"/>
                    <a:pt x="13" y="0"/>
                  </a:cubicBezTo>
                </a:path>
              </a:pathLst>
            </a:custGeom>
            <a:solidFill>
              <a:srgbClr val="463D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268" name="Freeform 2216">
              <a:extLst>
                <a:ext uri="{FF2B5EF4-FFF2-40B4-BE49-F238E27FC236}">
                  <a16:creationId xmlns:a16="http://schemas.microsoft.com/office/drawing/2014/main" id="{A963BB0E-8160-4368-974D-880F30C754B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157" y="3611"/>
              <a:ext cx="18" cy="24"/>
            </a:xfrm>
            <a:custGeom>
              <a:avLst/>
              <a:gdLst>
                <a:gd name="T0" fmla="*/ 14 w 15"/>
                <a:gd name="T1" fmla="*/ 37 h 19"/>
                <a:gd name="T2" fmla="*/ 2 w 15"/>
                <a:gd name="T3" fmla="*/ 48 h 19"/>
                <a:gd name="T4" fmla="*/ 0 w 15"/>
                <a:gd name="T5" fmla="*/ 48 h 19"/>
                <a:gd name="T6" fmla="*/ 0 w 15"/>
                <a:gd name="T7" fmla="*/ 48 h 19"/>
                <a:gd name="T8" fmla="*/ 2 w 15"/>
                <a:gd name="T9" fmla="*/ 48 h 19"/>
                <a:gd name="T10" fmla="*/ 14 w 15"/>
                <a:gd name="T11" fmla="*/ 37 h 19"/>
                <a:gd name="T12" fmla="*/ 14 w 15"/>
                <a:gd name="T13" fmla="*/ 37 h 19"/>
                <a:gd name="T14" fmla="*/ 24 w 15"/>
                <a:gd name="T15" fmla="*/ 0 h 19"/>
                <a:gd name="T16" fmla="*/ 19 w 15"/>
                <a:gd name="T17" fmla="*/ 8 h 19"/>
                <a:gd name="T18" fmla="*/ 28 w 15"/>
                <a:gd name="T19" fmla="*/ 6 h 19"/>
                <a:gd name="T20" fmla="*/ 31 w 15"/>
                <a:gd name="T21" fmla="*/ 0 h 19"/>
                <a:gd name="T22" fmla="*/ 31 w 15"/>
                <a:gd name="T23" fmla="*/ 0 h 19"/>
                <a:gd name="T24" fmla="*/ 24 w 15"/>
                <a:gd name="T25" fmla="*/ 0 h 1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5" h="19">
                  <a:moveTo>
                    <a:pt x="7" y="14"/>
                  </a:moveTo>
                  <a:cubicBezTo>
                    <a:pt x="2" y="19"/>
                    <a:pt x="2" y="19"/>
                    <a:pt x="2" y="19"/>
                  </a:cubicBezTo>
                  <a:cubicBezTo>
                    <a:pt x="1" y="19"/>
                    <a:pt x="0" y="19"/>
                    <a:pt x="0" y="19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1" y="19"/>
                    <a:pt x="1" y="19"/>
                    <a:pt x="2" y="19"/>
                  </a:cubicBezTo>
                  <a:cubicBezTo>
                    <a:pt x="4" y="18"/>
                    <a:pt x="6" y="16"/>
                    <a:pt x="7" y="14"/>
                  </a:cubicBezTo>
                  <a:cubicBezTo>
                    <a:pt x="7" y="14"/>
                    <a:pt x="7" y="14"/>
                    <a:pt x="7" y="14"/>
                  </a:cubicBezTo>
                  <a:moveTo>
                    <a:pt x="12" y="0"/>
                  </a:moveTo>
                  <a:cubicBezTo>
                    <a:pt x="11" y="1"/>
                    <a:pt x="10" y="2"/>
                    <a:pt x="9" y="3"/>
                  </a:cubicBezTo>
                  <a:cubicBezTo>
                    <a:pt x="10" y="3"/>
                    <a:pt x="12" y="3"/>
                    <a:pt x="13" y="2"/>
                  </a:cubicBezTo>
                  <a:cubicBezTo>
                    <a:pt x="14" y="2"/>
                    <a:pt x="14" y="1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4" y="0"/>
                    <a:pt x="13" y="0"/>
                    <a:pt x="12" y="0"/>
                  </a:cubicBezTo>
                </a:path>
              </a:pathLst>
            </a:custGeom>
            <a:solidFill>
              <a:srgbClr val="847B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269" name="Freeform 2217">
              <a:extLst>
                <a:ext uri="{FF2B5EF4-FFF2-40B4-BE49-F238E27FC236}">
                  <a16:creationId xmlns:a16="http://schemas.microsoft.com/office/drawing/2014/main" id="{E534E1BB-50C4-4854-834C-33AB39D45F84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1" y="3631"/>
              <a:ext cx="36" cy="9"/>
            </a:xfrm>
            <a:custGeom>
              <a:avLst/>
              <a:gdLst>
                <a:gd name="T0" fmla="*/ 2 w 29"/>
                <a:gd name="T1" fmla="*/ 0 h 7"/>
                <a:gd name="T2" fmla="*/ 0 w 29"/>
                <a:gd name="T3" fmla="*/ 1 h 7"/>
                <a:gd name="T4" fmla="*/ 50 w 29"/>
                <a:gd name="T5" fmla="*/ 19 h 7"/>
                <a:gd name="T6" fmla="*/ 57 w 29"/>
                <a:gd name="T7" fmla="*/ 17 h 7"/>
                <a:gd name="T8" fmla="*/ 70 w 29"/>
                <a:gd name="T9" fmla="*/ 8 h 7"/>
                <a:gd name="T10" fmla="*/ 2 w 29"/>
                <a:gd name="T11" fmla="*/ 0 h 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9" h="7">
                  <a:moveTo>
                    <a:pt x="2" y="0"/>
                  </a:moveTo>
                  <a:cubicBezTo>
                    <a:pt x="1" y="1"/>
                    <a:pt x="0" y="1"/>
                    <a:pt x="0" y="1"/>
                  </a:cubicBezTo>
                  <a:cubicBezTo>
                    <a:pt x="7" y="3"/>
                    <a:pt x="14" y="5"/>
                    <a:pt x="21" y="7"/>
                  </a:cubicBezTo>
                  <a:cubicBezTo>
                    <a:pt x="22" y="7"/>
                    <a:pt x="23" y="7"/>
                    <a:pt x="24" y="6"/>
                  </a:cubicBezTo>
                  <a:cubicBezTo>
                    <a:pt x="25" y="5"/>
                    <a:pt x="27" y="4"/>
                    <a:pt x="29" y="3"/>
                  </a:cubicBezTo>
                  <a:cubicBezTo>
                    <a:pt x="17" y="3"/>
                    <a:pt x="9" y="2"/>
                    <a:pt x="2" y="0"/>
                  </a:cubicBezTo>
                </a:path>
              </a:pathLst>
            </a:custGeom>
            <a:solidFill>
              <a:srgbClr val="847B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270" name="Freeform 2218">
              <a:extLst>
                <a:ext uri="{FF2B5EF4-FFF2-40B4-BE49-F238E27FC236}">
                  <a16:creationId xmlns:a16="http://schemas.microsoft.com/office/drawing/2014/main" id="{C0C28DEE-060A-4519-B9E6-0DB92EB864B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1" y="3635"/>
              <a:ext cx="16" cy="3"/>
            </a:xfrm>
            <a:custGeom>
              <a:avLst/>
              <a:gdLst>
                <a:gd name="T0" fmla="*/ 31 w 13"/>
                <a:gd name="T1" fmla="*/ 0 h 3"/>
                <a:gd name="T2" fmla="*/ 11 w 13"/>
                <a:gd name="T3" fmla="*/ 0 h 3"/>
                <a:gd name="T4" fmla="*/ 11 w 13"/>
                <a:gd name="T5" fmla="*/ 0 h 3"/>
                <a:gd name="T6" fmla="*/ 0 w 13"/>
                <a:gd name="T7" fmla="*/ 3 h 3"/>
                <a:gd name="T8" fmla="*/ 31 w 13"/>
                <a:gd name="T9" fmla="*/ 0 h 3"/>
                <a:gd name="T10" fmla="*/ 31 w 13"/>
                <a:gd name="T11" fmla="*/ 0 h 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" h="3">
                  <a:moveTo>
                    <a:pt x="13" y="0"/>
                  </a:moveTo>
                  <a:cubicBezTo>
                    <a:pt x="10" y="0"/>
                    <a:pt x="7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1"/>
                    <a:pt x="1" y="2"/>
                    <a:pt x="0" y="3"/>
                  </a:cubicBezTo>
                  <a:cubicBezTo>
                    <a:pt x="5" y="3"/>
                    <a:pt x="9" y="2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</a:path>
              </a:pathLst>
            </a:custGeom>
            <a:solidFill>
              <a:srgbClr val="B2AB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271" name="Freeform 2219">
              <a:extLst>
                <a:ext uri="{FF2B5EF4-FFF2-40B4-BE49-F238E27FC236}">
                  <a16:creationId xmlns:a16="http://schemas.microsoft.com/office/drawing/2014/main" id="{9EF6DBCE-9C76-4E94-9441-E4149261ECB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7" y="3632"/>
              <a:ext cx="40" cy="8"/>
            </a:xfrm>
            <a:custGeom>
              <a:avLst/>
              <a:gdLst>
                <a:gd name="T0" fmla="*/ 29 w 32"/>
                <a:gd name="T1" fmla="*/ 0 h 6"/>
                <a:gd name="T2" fmla="*/ 13 w 32"/>
                <a:gd name="T3" fmla="*/ 9 h 6"/>
                <a:gd name="T4" fmla="*/ 0 w 32"/>
                <a:gd name="T5" fmla="*/ 16 h 6"/>
                <a:gd name="T6" fmla="*/ 29 w 32"/>
                <a:gd name="T7" fmla="*/ 20 h 6"/>
                <a:gd name="T8" fmla="*/ 45 w 32"/>
                <a:gd name="T9" fmla="*/ 20 h 6"/>
                <a:gd name="T10" fmla="*/ 79 w 32"/>
                <a:gd name="T11" fmla="*/ 20 h 6"/>
                <a:gd name="T12" fmla="*/ 29 w 32"/>
                <a:gd name="T13" fmla="*/ 0 h 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2" h="6">
                  <a:moveTo>
                    <a:pt x="11" y="0"/>
                  </a:moveTo>
                  <a:cubicBezTo>
                    <a:pt x="9" y="1"/>
                    <a:pt x="7" y="2"/>
                    <a:pt x="5" y="3"/>
                  </a:cubicBezTo>
                  <a:cubicBezTo>
                    <a:pt x="4" y="3"/>
                    <a:pt x="2" y="4"/>
                    <a:pt x="0" y="5"/>
                  </a:cubicBezTo>
                  <a:cubicBezTo>
                    <a:pt x="4" y="5"/>
                    <a:pt x="7" y="6"/>
                    <a:pt x="11" y="6"/>
                  </a:cubicBezTo>
                  <a:cubicBezTo>
                    <a:pt x="13" y="6"/>
                    <a:pt x="16" y="6"/>
                    <a:pt x="18" y="6"/>
                  </a:cubicBezTo>
                  <a:cubicBezTo>
                    <a:pt x="23" y="6"/>
                    <a:pt x="28" y="6"/>
                    <a:pt x="32" y="6"/>
                  </a:cubicBezTo>
                  <a:cubicBezTo>
                    <a:pt x="25" y="4"/>
                    <a:pt x="18" y="2"/>
                    <a:pt x="11" y="0"/>
                  </a:cubicBezTo>
                </a:path>
              </a:pathLst>
            </a:custGeom>
            <a:solidFill>
              <a:srgbClr val="B2AB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272" name="Freeform 2220">
              <a:extLst>
                <a:ext uri="{FF2B5EF4-FFF2-40B4-BE49-F238E27FC236}">
                  <a16:creationId xmlns:a16="http://schemas.microsoft.com/office/drawing/2014/main" id="{A2B28171-2E29-4FBB-840C-331D22D7342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6" y="3638"/>
              <a:ext cx="15" cy="2"/>
            </a:xfrm>
            <a:custGeom>
              <a:avLst/>
              <a:gdLst>
                <a:gd name="T0" fmla="*/ 1 w 12"/>
                <a:gd name="T1" fmla="*/ 0 h 1"/>
                <a:gd name="T2" fmla="*/ 0 w 12"/>
                <a:gd name="T3" fmla="*/ 0 h 1"/>
                <a:gd name="T4" fmla="*/ 1 w 12"/>
                <a:gd name="T5" fmla="*/ 16 h 1"/>
                <a:gd name="T6" fmla="*/ 30 w 12"/>
                <a:gd name="T7" fmla="*/ 16 h 1"/>
                <a:gd name="T8" fmla="*/ 1 w 12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1"/>
                    <a:pt x="1" y="1"/>
                  </a:cubicBezTo>
                  <a:cubicBezTo>
                    <a:pt x="4" y="1"/>
                    <a:pt x="8" y="1"/>
                    <a:pt x="12" y="1"/>
                  </a:cubicBezTo>
                  <a:cubicBezTo>
                    <a:pt x="8" y="1"/>
                    <a:pt x="5" y="0"/>
                    <a:pt x="1" y="0"/>
                  </a:cubicBezTo>
                </a:path>
              </a:pathLst>
            </a:custGeom>
            <a:solidFill>
              <a:srgbClr val="CFC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273" name="Freeform 2221">
              <a:extLst>
                <a:ext uri="{FF2B5EF4-FFF2-40B4-BE49-F238E27FC236}">
                  <a16:creationId xmlns:a16="http://schemas.microsoft.com/office/drawing/2014/main" id="{0AC1AD08-06BD-49E2-AC87-3DE2EA079113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2" y="3661"/>
              <a:ext cx="13" cy="22"/>
            </a:xfrm>
            <a:custGeom>
              <a:avLst/>
              <a:gdLst>
                <a:gd name="T0" fmla="*/ 21 w 11"/>
                <a:gd name="T1" fmla="*/ 0 h 18"/>
                <a:gd name="T2" fmla="*/ 0 w 11"/>
                <a:gd name="T3" fmla="*/ 9 h 18"/>
                <a:gd name="T4" fmla="*/ 1 w 11"/>
                <a:gd name="T5" fmla="*/ 39 h 18"/>
                <a:gd name="T6" fmla="*/ 1 w 11"/>
                <a:gd name="T7" fmla="*/ 40 h 18"/>
                <a:gd name="T8" fmla="*/ 2 w 11"/>
                <a:gd name="T9" fmla="*/ 16 h 18"/>
                <a:gd name="T10" fmla="*/ 21 w 11"/>
                <a:gd name="T11" fmla="*/ 0 h 1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" h="18">
                  <a:moveTo>
                    <a:pt x="11" y="0"/>
                  </a:moveTo>
                  <a:cubicBezTo>
                    <a:pt x="7" y="1"/>
                    <a:pt x="4" y="3"/>
                    <a:pt x="0" y="4"/>
                  </a:cubicBezTo>
                  <a:cubicBezTo>
                    <a:pt x="3" y="8"/>
                    <a:pt x="3" y="12"/>
                    <a:pt x="1" y="17"/>
                  </a:cubicBezTo>
                  <a:cubicBezTo>
                    <a:pt x="1" y="17"/>
                    <a:pt x="1" y="17"/>
                    <a:pt x="1" y="18"/>
                  </a:cubicBezTo>
                  <a:cubicBezTo>
                    <a:pt x="5" y="14"/>
                    <a:pt x="6" y="11"/>
                    <a:pt x="2" y="7"/>
                  </a:cubicBezTo>
                  <a:cubicBezTo>
                    <a:pt x="6" y="5"/>
                    <a:pt x="9" y="2"/>
                    <a:pt x="11" y="0"/>
                  </a:cubicBezTo>
                </a:path>
              </a:pathLst>
            </a:custGeom>
            <a:solidFill>
              <a:srgbClr val="463D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274" name="Freeform 2222">
              <a:extLst>
                <a:ext uri="{FF2B5EF4-FFF2-40B4-BE49-F238E27FC236}">
                  <a16:creationId xmlns:a16="http://schemas.microsoft.com/office/drawing/2014/main" id="{D6F04D41-BE57-4053-93E5-337697F9DE99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9" y="3657"/>
              <a:ext cx="19" cy="9"/>
            </a:xfrm>
            <a:custGeom>
              <a:avLst/>
              <a:gdLst>
                <a:gd name="T0" fmla="*/ 38 w 15"/>
                <a:gd name="T1" fmla="*/ 0 h 7"/>
                <a:gd name="T2" fmla="*/ 16 w 15"/>
                <a:gd name="T3" fmla="*/ 6 h 7"/>
                <a:gd name="T4" fmla="*/ 0 w 15"/>
                <a:gd name="T5" fmla="*/ 10 h 7"/>
                <a:gd name="T6" fmla="*/ 6 w 15"/>
                <a:gd name="T7" fmla="*/ 19 h 7"/>
                <a:gd name="T8" fmla="*/ 32 w 15"/>
                <a:gd name="T9" fmla="*/ 8 h 7"/>
                <a:gd name="T10" fmla="*/ 38 w 15"/>
                <a:gd name="T11" fmla="*/ 0 h 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5" h="7">
                  <a:moveTo>
                    <a:pt x="15" y="0"/>
                  </a:moveTo>
                  <a:cubicBezTo>
                    <a:pt x="12" y="1"/>
                    <a:pt x="9" y="1"/>
                    <a:pt x="6" y="2"/>
                  </a:cubicBezTo>
                  <a:cubicBezTo>
                    <a:pt x="4" y="3"/>
                    <a:pt x="2" y="3"/>
                    <a:pt x="0" y="4"/>
                  </a:cubicBezTo>
                  <a:cubicBezTo>
                    <a:pt x="1" y="5"/>
                    <a:pt x="2" y="6"/>
                    <a:pt x="2" y="7"/>
                  </a:cubicBezTo>
                  <a:cubicBezTo>
                    <a:pt x="6" y="6"/>
                    <a:pt x="9" y="4"/>
                    <a:pt x="13" y="3"/>
                  </a:cubicBezTo>
                  <a:cubicBezTo>
                    <a:pt x="14" y="2"/>
                    <a:pt x="14" y="1"/>
                    <a:pt x="15" y="0"/>
                  </a:cubicBezTo>
                </a:path>
              </a:pathLst>
            </a:custGeom>
            <a:solidFill>
              <a:srgbClr val="847B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275" name="Freeform 2223">
              <a:extLst>
                <a:ext uri="{FF2B5EF4-FFF2-40B4-BE49-F238E27FC236}">
                  <a16:creationId xmlns:a16="http://schemas.microsoft.com/office/drawing/2014/main" id="{05B8C392-FBB3-4DF1-90EF-BDA58FF312B9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5" y="3666"/>
              <a:ext cx="10" cy="22"/>
            </a:xfrm>
            <a:custGeom>
              <a:avLst/>
              <a:gdLst>
                <a:gd name="T0" fmla="*/ 13 w 8"/>
                <a:gd name="T1" fmla="*/ 0 h 18"/>
                <a:gd name="T2" fmla="*/ 0 w 8"/>
                <a:gd name="T3" fmla="*/ 7 h 18"/>
                <a:gd name="T4" fmla="*/ 0 w 8"/>
                <a:gd name="T5" fmla="*/ 40 h 18"/>
                <a:gd name="T6" fmla="*/ 16 w 8"/>
                <a:gd name="T7" fmla="*/ 32 h 18"/>
                <a:gd name="T8" fmla="*/ 16 w 8"/>
                <a:gd name="T9" fmla="*/ 29 h 18"/>
                <a:gd name="T10" fmla="*/ 13 w 8"/>
                <a:gd name="T11" fmla="*/ 0 h 1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" h="18">
                  <a:moveTo>
                    <a:pt x="5" y="0"/>
                  </a:moveTo>
                  <a:cubicBezTo>
                    <a:pt x="4" y="1"/>
                    <a:pt x="2" y="2"/>
                    <a:pt x="0" y="3"/>
                  </a:cubicBezTo>
                  <a:cubicBezTo>
                    <a:pt x="0" y="8"/>
                    <a:pt x="0" y="13"/>
                    <a:pt x="0" y="18"/>
                  </a:cubicBezTo>
                  <a:cubicBezTo>
                    <a:pt x="2" y="16"/>
                    <a:pt x="4" y="15"/>
                    <a:pt x="6" y="14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8" y="8"/>
                    <a:pt x="8" y="4"/>
                    <a:pt x="5" y="0"/>
                  </a:cubicBezTo>
                </a:path>
              </a:pathLst>
            </a:custGeom>
            <a:solidFill>
              <a:srgbClr val="847B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276" name="Freeform 2224">
              <a:extLst>
                <a:ext uri="{FF2B5EF4-FFF2-40B4-BE49-F238E27FC236}">
                  <a16:creationId xmlns:a16="http://schemas.microsoft.com/office/drawing/2014/main" id="{D39744E7-2606-4F0C-B98B-8B1C18952E05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4" y="3662"/>
              <a:ext cx="8" cy="7"/>
            </a:xfrm>
            <a:custGeom>
              <a:avLst/>
              <a:gdLst>
                <a:gd name="T0" fmla="*/ 12 w 6"/>
                <a:gd name="T1" fmla="*/ 0 h 6"/>
                <a:gd name="T2" fmla="*/ 7 w 6"/>
                <a:gd name="T3" fmla="*/ 1 h 6"/>
                <a:gd name="T4" fmla="*/ 9 w 6"/>
                <a:gd name="T5" fmla="*/ 2 h 6"/>
                <a:gd name="T6" fmla="*/ 0 w 6"/>
                <a:gd name="T7" fmla="*/ 2 h 6"/>
                <a:gd name="T8" fmla="*/ 1 w 6"/>
                <a:gd name="T9" fmla="*/ 11 h 6"/>
                <a:gd name="T10" fmla="*/ 20 w 6"/>
                <a:gd name="T11" fmla="*/ 7 h 6"/>
                <a:gd name="T12" fmla="*/ 12 w 6"/>
                <a:gd name="T13" fmla="*/ 0 h 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" h="6">
                  <a:moveTo>
                    <a:pt x="4" y="0"/>
                  </a:moveTo>
                  <a:cubicBezTo>
                    <a:pt x="3" y="0"/>
                    <a:pt x="3" y="0"/>
                    <a:pt x="2" y="1"/>
                  </a:cubicBezTo>
                  <a:cubicBezTo>
                    <a:pt x="2" y="1"/>
                    <a:pt x="2" y="1"/>
                    <a:pt x="3" y="2"/>
                  </a:cubicBezTo>
                  <a:cubicBezTo>
                    <a:pt x="2" y="2"/>
                    <a:pt x="1" y="2"/>
                    <a:pt x="0" y="2"/>
                  </a:cubicBezTo>
                  <a:cubicBezTo>
                    <a:pt x="0" y="3"/>
                    <a:pt x="1" y="4"/>
                    <a:pt x="1" y="6"/>
                  </a:cubicBezTo>
                  <a:cubicBezTo>
                    <a:pt x="3" y="5"/>
                    <a:pt x="5" y="4"/>
                    <a:pt x="6" y="3"/>
                  </a:cubicBezTo>
                  <a:cubicBezTo>
                    <a:pt x="6" y="2"/>
                    <a:pt x="5" y="1"/>
                    <a:pt x="4" y="0"/>
                  </a:cubicBezTo>
                </a:path>
              </a:pathLst>
            </a:custGeom>
            <a:solidFill>
              <a:srgbClr val="B2AB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277" name="Freeform 2225">
              <a:extLst>
                <a:ext uri="{FF2B5EF4-FFF2-40B4-BE49-F238E27FC236}">
                  <a16:creationId xmlns:a16="http://schemas.microsoft.com/office/drawing/2014/main" id="{3E2870B0-D4F7-4CFE-AFA3-76E23C4AEA3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7" y="3693"/>
              <a:ext cx="12" cy="1"/>
            </a:xfrm>
            <a:custGeom>
              <a:avLst/>
              <a:gdLst>
                <a:gd name="T0" fmla="*/ 20 w 10"/>
                <a:gd name="T1" fmla="*/ 0 h 1"/>
                <a:gd name="T2" fmla="*/ 7 w 10"/>
                <a:gd name="T3" fmla="*/ 0 h 1"/>
                <a:gd name="T4" fmla="*/ 0 w 10"/>
                <a:gd name="T5" fmla="*/ 0 h 1"/>
                <a:gd name="T6" fmla="*/ 19 w 10"/>
                <a:gd name="T7" fmla="*/ 0 h 1"/>
                <a:gd name="T8" fmla="*/ 20 w 10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1">
                  <a:moveTo>
                    <a:pt x="10" y="0"/>
                  </a:moveTo>
                  <a:cubicBezTo>
                    <a:pt x="8" y="0"/>
                    <a:pt x="6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ubicBezTo>
                    <a:pt x="3" y="0"/>
                    <a:pt x="6" y="0"/>
                    <a:pt x="9" y="0"/>
                  </a:cubicBezTo>
                  <a:cubicBezTo>
                    <a:pt x="9" y="0"/>
                    <a:pt x="9" y="0"/>
                    <a:pt x="10" y="0"/>
                  </a:cubicBezTo>
                </a:path>
              </a:pathLst>
            </a:custGeom>
            <a:solidFill>
              <a:srgbClr val="847B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278" name="Freeform 2226">
              <a:extLst>
                <a:ext uri="{FF2B5EF4-FFF2-40B4-BE49-F238E27FC236}">
                  <a16:creationId xmlns:a16="http://schemas.microsoft.com/office/drawing/2014/main" id="{E4456557-C01F-4494-9CAD-D348B688193C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8" y="3680"/>
              <a:ext cx="56" cy="15"/>
            </a:xfrm>
            <a:custGeom>
              <a:avLst/>
              <a:gdLst>
                <a:gd name="T0" fmla="*/ 101 w 45"/>
                <a:gd name="T1" fmla="*/ 0 h 12"/>
                <a:gd name="T2" fmla="*/ 11 w 45"/>
                <a:gd name="T3" fmla="*/ 25 h 12"/>
                <a:gd name="T4" fmla="*/ 1 w 45"/>
                <a:gd name="T5" fmla="*/ 25 h 12"/>
                <a:gd name="T6" fmla="*/ 0 w 45"/>
                <a:gd name="T7" fmla="*/ 25 h 12"/>
                <a:gd name="T8" fmla="*/ 61 w 45"/>
                <a:gd name="T9" fmla="*/ 30 h 12"/>
                <a:gd name="T10" fmla="*/ 76 w 45"/>
                <a:gd name="T11" fmla="*/ 20 h 12"/>
                <a:gd name="T12" fmla="*/ 87 w 45"/>
                <a:gd name="T13" fmla="*/ 16 h 12"/>
                <a:gd name="T14" fmla="*/ 108 w 45"/>
                <a:gd name="T15" fmla="*/ 0 h 12"/>
                <a:gd name="T16" fmla="*/ 106 w 45"/>
                <a:gd name="T17" fmla="*/ 0 h 12"/>
                <a:gd name="T18" fmla="*/ 101 w 45"/>
                <a:gd name="T19" fmla="*/ 0 h 1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5" h="12">
                  <a:moveTo>
                    <a:pt x="42" y="0"/>
                  </a:moveTo>
                  <a:cubicBezTo>
                    <a:pt x="29" y="0"/>
                    <a:pt x="19" y="8"/>
                    <a:pt x="5" y="10"/>
                  </a:cubicBezTo>
                  <a:cubicBezTo>
                    <a:pt x="3" y="10"/>
                    <a:pt x="2" y="10"/>
                    <a:pt x="1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9" y="11"/>
                    <a:pt x="17" y="11"/>
                    <a:pt x="25" y="12"/>
                  </a:cubicBezTo>
                  <a:cubicBezTo>
                    <a:pt x="27" y="11"/>
                    <a:pt x="29" y="9"/>
                    <a:pt x="31" y="8"/>
                  </a:cubicBezTo>
                  <a:cubicBezTo>
                    <a:pt x="32" y="8"/>
                    <a:pt x="34" y="7"/>
                    <a:pt x="36" y="6"/>
                  </a:cubicBezTo>
                  <a:cubicBezTo>
                    <a:pt x="39" y="4"/>
                    <a:pt x="42" y="2"/>
                    <a:pt x="45" y="0"/>
                  </a:cubicBezTo>
                  <a:cubicBezTo>
                    <a:pt x="45" y="0"/>
                    <a:pt x="45" y="0"/>
                    <a:pt x="44" y="0"/>
                  </a:cubicBezTo>
                  <a:cubicBezTo>
                    <a:pt x="44" y="0"/>
                    <a:pt x="43" y="0"/>
                    <a:pt x="42" y="0"/>
                  </a:cubicBezTo>
                </a:path>
              </a:pathLst>
            </a:custGeom>
            <a:solidFill>
              <a:srgbClr val="B2AB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279" name="Freeform 2227">
              <a:extLst>
                <a:ext uri="{FF2B5EF4-FFF2-40B4-BE49-F238E27FC236}">
                  <a16:creationId xmlns:a16="http://schemas.microsoft.com/office/drawing/2014/main" id="{9414F204-B15E-470B-80A6-460ECA38EF1F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1" y="3684"/>
              <a:ext cx="53" cy="35"/>
            </a:xfrm>
            <a:custGeom>
              <a:avLst/>
              <a:gdLst>
                <a:gd name="T0" fmla="*/ 65 w 43"/>
                <a:gd name="T1" fmla="*/ 0 h 28"/>
                <a:gd name="T2" fmla="*/ 0 w 43"/>
                <a:gd name="T3" fmla="*/ 25 h 28"/>
                <a:gd name="T4" fmla="*/ 27 w 43"/>
                <a:gd name="T5" fmla="*/ 39 h 28"/>
                <a:gd name="T6" fmla="*/ 2 w 43"/>
                <a:gd name="T7" fmla="*/ 69 h 28"/>
                <a:gd name="T8" fmla="*/ 32 w 43"/>
                <a:gd name="T9" fmla="*/ 64 h 28"/>
                <a:gd name="T10" fmla="*/ 70 w 43"/>
                <a:gd name="T11" fmla="*/ 31 h 28"/>
                <a:gd name="T12" fmla="*/ 99 w 43"/>
                <a:gd name="T13" fmla="*/ 23 h 28"/>
                <a:gd name="T14" fmla="*/ 65 w 43"/>
                <a:gd name="T15" fmla="*/ 0 h 2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3" h="28">
                  <a:moveTo>
                    <a:pt x="28" y="0"/>
                  </a:moveTo>
                  <a:cubicBezTo>
                    <a:pt x="18" y="3"/>
                    <a:pt x="8" y="5"/>
                    <a:pt x="0" y="10"/>
                  </a:cubicBezTo>
                  <a:cubicBezTo>
                    <a:pt x="6" y="11"/>
                    <a:pt x="11" y="13"/>
                    <a:pt x="12" y="16"/>
                  </a:cubicBezTo>
                  <a:cubicBezTo>
                    <a:pt x="13" y="20"/>
                    <a:pt x="8" y="24"/>
                    <a:pt x="2" y="28"/>
                  </a:cubicBezTo>
                  <a:cubicBezTo>
                    <a:pt x="6" y="27"/>
                    <a:pt x="10" y="26"/>
                    <a:pt x="14" y="26"/>
                  </a:cubicBezTo>
                  <a:cubicBezTo>
                    <a:pt x="19" y="21"/>
                    <a:pt x="23" y="16"/>
                    <a:pt x="30" y="13"/>
                  </a:cubicBezTo>
                  <a:cubicBezTo>
                    <a:pt x="34" y="11"/>
                    <a:pt x="39" y="9"/>
                    <a:pt x="43" y="9"/>
                  </a:cubicBezTo>
                  <a:cubicBezTo>
                    <a:pt x="36" y="7"/>
                    <a:pt x="33" y="3"/>
                    <a:pt x="28" y="0"/>
                  </a:cubicBezTo>
                </a:path>
              </a:pathLst>
            </a:custGeom>
            <a:solidFill>
              <a:srgbClr val="847B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280" name="Freeform 2228">
              <a:extLst>
                <a:ext uri="{FF2B5EF4-FFF2-40B4-BE49-F238E27FC236}">
                  <a16:creationId xmlns:a16="http://schemas.microsoft.com/office/drawing/2014/main" id="{D3EAA74A-FD89-40FD-86D5-C6983996BD3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1" y="3682"/>
              <a:ext cx="35" cy="14"/>
            </a:xfrm>
            <a:custGeom>
              <a:avLst/>
              <a:gdLst>
                <a:gd name="T0" fmla="*/ 61 w 28"/>
                <a:gd name="T1" fmla="*/ 0 h 12"/>
                <a:gd name="T2" fmla="*/ 23 w 28"/>
                <a:gd name="T3" fmla="*/ 9 h 12"/>
                <a:gd name="T4" fmla="*/ 0 w 28"/>
                <a:gd name="T5" fmla="*/ 21 h 12"/>
                <a:gd name="T6" fmla="*/ 0 w 28"/>
                <a:gd name="T7" fmla="*/ 22 h 12"/>
                <a:gd name="T8" fmla="*/ 69 w 28"/>
                <a:gd name="T9" fmla="*/ 2 h 12"/>
                <a:gd name="T10" fmla="*/ 61 w 28"/>
                <a:gd name="T11" fmla="*/ 0 h 1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8" h="12">
                  <a:moveTo>
                    <a:pt x="25" y="0"/>
                  </a:moveTo>
                  <a:cubicBezTo>
                    <a:pt x="19" y="2"/>
                    <a:pt x="13" y="3"/>
                    <a:pt x="9" y="5"/>
                  </a:cubicBezTo>
                  <a:cubicBezTo>
                    <a:pt x="6" y="7"/>
                    <a:pt x="3" y="9"/>
                    <a:pt x="0" y="11"/>
                  </a:cubicBezTo>
                  <a:cubicBezTo>
                    <a:pt x="0" y="11"/>
                    <a:pt x="0" y="11"/>
                    <a:pt x="0" y="12"/>
                  </a:cubicBezTo>
                  <a:cubicBezTo>
                    <a:pt x="8" y="7"/>
                    <a:pt x="18" y="5"/>
                    <a:pt x="28" y="2"/>
                  </a:cubicBezTo>
                  <a:cubicBezTo>
                    <a:pt x="27" y="1"/>
                    <a:pt x="26" y="1"/>
                    <a:pt x="25" y="0"/>
                  </a:cubicBezTo>
                </a:path>
              </a:pathLst>
            </a:custGeom>
            <a:solidFill>
              <a:srgbClr val="B2AB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281" name="Freeform 2229">
              <a:extLst>
                <a:ext uri="{FF2B5EF4-FFF2-40B4-BE49-F238E27FC236}">
                  <a16:creationId xmlns:a16="http://schemas.microsoft.com/office/drawing/2014/main" id="{428F8EE9-8689-4E5B-8711-C379471A5BC1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8" y="3689"/>
              <a:ext cx="4" cy="3"/>
            </a:xfrm>
            <a:custGeom>
              <a:avLst/>
              <a:gdLst>
                <a:gd name="T0" fmla="*/ 9 w 3"/>
                <a:gd name="T1" fmla="*/ 0 h 2"/>
                <a:gd name="T2" fmla="*/ 0 w 3"/>
                <a:gd name="T3" fmla="*/ 12 h 2"/>
                <a:gd name="T4" fmla="*/ 1 w 3"/>
                <a:gd name="T5" fmla="*/ 12 h 2"/>
                <a:gd name="T6" fmla="*/ 9 w 3"/>
                <a:gd name="T7" fmla="*/ 8 h 2"/>
                <a:gd name="T8" fmla="*/ 9 w 3"/>
                <a:gd name="T9" fmla="*/ 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2" y="1"/>
                    <a:pt x="1" y="1"/>
                    <a:pt x="0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2" y="1"/>
                    <a:pt x="2" y="1"/>
                    <a:pt x="3" y="1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rgbClr val="847B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282" name="Freeform 2230">
              <a:extLst>
                <a:ext uri="{FF2B5EF4-FFF2-40B4-BE49-F238E27FC236}">
                  <a16:creationId xmlns:a16="http://schemas.microsoft.com/office/drawing/2014/main" id="{4C8CEFA4-D079-4F34-9F8F-525C4632CEAE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0" y="3689"/>
              <a:ext cx="5" cy="3"/>
            </a:xfrm>
            <a:custGeom>
              <a:avLst/>
              <a:gdLst>
                <a:gd name="T0" fmla="*/ 8 w 4"/>
                <a:gd name="T1" fmla="*/ 0 h 2"/>
                <a:gd name="T2" fmla="*/ 6 w 4"/>
                <a:gd name="T3" fmla="*/ 0 h 2"/>
                <a:gd name="T4" fmla="*/ 6 w 4"/>
                <a:gd name="T5" fmla="*/ 8 h 2"/>
                <a:gd name="T6" fmla="*/ 0 w 4"/>
                <a:gd name="T7" fmla="*/ 12 h 2"/>
                <a:gd name="T8" fmla="*/ 10 w 4"/>
                <a:gd name="T9" fmla="*/ 8 h 2"/>
                <a:gd name="T10" fmla="*/ 8 w 4"/>
                <a:gd name="T11" fmla="*/ 0 h 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" h="2">
                  <a:moveTo>
                    <a:pt x="3" y="0"/>
                  </a:moveTo>
                  <a:cubicBezTo>
                    <a:pt x="3" y="0"/>
                    <a:pt x="2" y="0"/>
                    <a:pt x="2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1" y="1"/>
                    <a:pt x="0" y="2"/>
                  </a:cubicBezTo>
                  <a:cubicBezTo>
                    <a:pt x="1" y="2"/>
                    <a:pt x="3" y="1"/>
                    <a:pt x="4" y="1"/>
                  </a:cubicBezTo>
                  <a:cubicBezTo>
                    <a:pt x="4" y="1"/>
                    <a:pt x="3" y="1"/>
                    <a:pt x="3" y="0"/>
                  </a:cubicBezTo>
                </a:path>
              </a:pathLst>
            </a:custGeom>
            <a:solidFill>
              <a:srgbClr val="B2AB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283" name="Freeform 2231">
              <a:extLst>
                <a:ext uri="{FF2B5EF4-FFF2-40B4-BE49-F238E27FC236}">
                  <a16:creationId xmlns:a16="http://schemas.microsoft.com/office/drawing/2014/main" id="{CDDAD5B2-AB73-43EC-AE74-352D05C6AF65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5" y="3626"/>
              <a:ext cx="2" cy="3"/>
            </a:xfrm>
            <a:custGeom>
              <a:avLst/>
              <a:gdLst>
                <a:gd name="T0" fmla="*/ 16 w 1"/>
                <a:gd name="T1" fmla="*/ 0 h 2"/>
                <a:gd name="T2" fmla="*/ 0 w 1"/>
                <a:gd name="T3" fmla="*/ 12 h 2"/>
                <a:gd name="T4" fmla="*/ 0 w 1"/>
                <a:gd name="T5" fmla="*/ 12 h 2"/>
                <a:gd name="T6" fmla="*/ 16 w 1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1"/>
                    <a:pt x="1" y="0"/>
                  </a:cubicBezTo>
                </a:path>
              </a:pathLst>
            </a:custGeom>
            <a:solidFill>
              <a:srgbClr val="9A92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284" name="Freeform 2232">
              <a:extLst>
                <a:ext uri="{FF2B5EF4-FFF2-40B4-BE49-F238E27FC236}">
                  <a16:creationId xmlns:a16="http://schemas.microsoft.com/office/drawing/2014/main" id="{85A1316F-18B9-40C4-AED1-92E421DE9D2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079" y="3663"/>
              <a:ext cx="79" cy="32"/>
            </a:xfrm>
            <a:custGeom>
              <a:avLst/>
              <a:gdLst>
                <a:gd name="T0" fmla="*/ 26 w 64"/>
                <a:gd name="T1" fmla="*/ 47 h 26"/>
                <a:gd name="T2" fmla="*/ 14 w 64"/>
                <a:gd name="T3" fmla="*/ 50 h 26"/>
                <a:gd name="T4" fmla="*/ 0 w 64"/>
                <a:gd name="T5" fmla="*/ 59 h 26"/>
                <a:gd name="T6" fmla="*/ 2 w 64"/>
                <a:gd name="T7" fmla="*/ 59 h 26"/>
                <a:gd name="T8" fmla="*/ 26 w 64"/>
                <a:gd name="T9" fmla="*/ 47 h 26"/>
                <a:gd name="T10" fmla="*/ 47 w 64"/>
                <a:gd name="T11" fmla="*/ 32 h 26"/>
                <a:gd name="T12" fmla="*/ 26 w 64"/>
                <a:gd name="T13" fmla="*/ 47 h 26"/>
                <a:gd name="T14" fmla="*/ 63 w 64"/>
                <a:gd name="T15" fmla="*/ 33 h 26"/>
                <a:gd name="T16" fmla="*/ 47 w 64"/>
                <a:gd name="T17" fmla="*/ 32 h 26"/>
                <a:gd name="T18" fmla="*/ 147 w 64"/>
                <a:gd name="T19" fmla="*/ 0 h 26"/>
                <a:gd name="T20" fmla="*/ 142 w 64"/>
                <a:gd name="T21" fmla="*/ 0 h 26"/>
                <a:gd name="T22" fmla="*/ 142 w 64"/>
                <a:gd name="T23" fmla="*/ 1 h 26"/>
                <a:gd name="T24" fmla="*/ 149 w 64"/>
                <a:gd name="T25" fmla="*/ 1 h 26"/>
                <a:gd name="T26" fmla="*/ 147 w 64"/>
                <a:gd name="T27" fmla="*/ 0 h 2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64" h="26">
                  <a:moveTo>
                    <a:pt x="11" y="20"/>
                  </a:moveTo>
                  <a:cubicBezTo>
                    <a:pt x="9" y="21"/>
                    <a:pt x="7" y="22"/>
                    <a:pt x="6" y="22"/>
                  </a:cubicBezTo>
                  <a:cubicBezTo>
                    <a:pt x="4" y="23"/>
                    <a:pt x="2" y="25"/>
                    <a:pt x="0" y="26"/>
                  </a:cubicBezTo>
                  <a:cubicBezTo>
                    <a:pt x="0" y="26"/>
                    <a:pt x="1" y="26"/>
                    <a:pt x="2" y="26"/>
                  </a:cubicBezTo>
                  <a:cubicBezTo>
                    <a:pt x="5" y="24"/>
                    <a:pt x="8" y="22"/>
                    <a:pt x="11" y="20"/>
                  </a:cubicBezTo>
                  <a:moveTo>
                    <a:pt x="20" y="14"/>
                  </a:moveTo>
                  <a:cubicBezTo>
                    <a:pt x="17" y="16"/>
                    <a:pt x="14" y="18"/>
                    <a:pt x="11" y="20"/>
                  </a:cubicBezTo>
                  <a:cubicBezTo>
                    <a:pt x="15" y="18"/>
                    <a:pt x="21" y="17"/>
                    <a:pt x="27" y="15"/>
                  </a:cubicBezTo>
                  <a:cubicBezTo>
                    <a:pt x="25" y="15"/>
                    <a:pt x="23" y="14"/>
                    <a:pt x="20" y="14"/>
                  </a:cubicBezTo>
                  <a:moveTo>
                    <a:pt x="63" y="0"/>
                  </a:moveTo>
                  <a:cubicBezTo>
                    <a:pt x="62" y="0"/>
                    <a:pt x="62" y="0"/>
                    <a:pt x="61" y="0"/>
                  </a:cubicBezTo>
                  <a:cubicBezTo>
                    <a:pt x="61" y="0"/>
                    <a:pt x="61" y="1"/>
                    <a:pt x="61" y="1"/>
                  </a:cubicBezTo>
                  <a:cubicBezTo>
                    <a:pt x="62" y="1"/>
                    <a:pt x="63" y="1"/>
                    <a:pt x="64" y="1"/>
                  </a:cubicBezTo>
                  <a:cubicBezTo>
                    <a:pt x="63" y="0"/>
                    <a:pt x="63" y="0"/>
                    <a:pt x="63" y="0"/>
                  </a:cubicBezTo>
                </a:path>
              </a:pathLst>
            </a:custGeom>
            <a:solidFill>
              <a:srgbClr val="BFBA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285" name="Freeform 2233">
              <a:extLst>
                <a:ext uri="{FF2B5EF4-FFF2-40B4-BE49-F238E27FC236}">
                  <a16:creationId xmlns:a16="http://schemas.microsoft.com/office/drawing/2014/main" id="{E6461811-9BBF-43F9-8618-933A9F8D5FD6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5" y="3647"/>
              <a:ext cx="62" cy="45"/>
            </a:xfrm>
            <a:custGeom>
              <a:avLst/>
              <a:gdLst>
                <a:gd name="T0" fmla="*/ 117 w 50"/>
                <a:gd name="T1" fmla="*/ 0 h 36"/>
                <a:gd name="T2" fmla="*/ 86 w 50"/>
                <a:gd name="T3" fmla="*/ 10 h 36"/>
                <a:gd name="T4" fmla="*/ 38 w 50"/>
                <a:gd name="T5" fmla="*/ 29 h 36"/>
                <a:gd name="T6" fmla="*/ 17 w 50"/>
                <a:gd name="T7" fmla="*/ 45 h 36"/>
                <a:gd name="T8" fmla="*/ 14 w 50"/>
                <a:gd name="T9" fmla="*/ 70 h 36"/>
                <a:gd name="T10" fmla="*/ 0 w 50"/>
                <a:gd name="T11" fmla="*/ 88 h 36"/>
                <a:gd name="T12" fmla="*/ 98 w 50"/>
                <a:gd name="T13" fmla="*/ 20 h 36"/>
                <a:gd name="T14" fmla="*/ 118 w 50"/>
                <a:gd name="T15" fmla="*/ 18 h 36"/>
                <a:gd name="T16" fmla="*/ 117 w 50"/>
                <a:gd name="T17" fmla="*/ 0 h 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0" h="36">
                  <a:moveTo>
                    <a:pt x="49" y="0"/>
                  </a:moveTo>
                  <a:cubicBezTo>
                    <a:pt x="45" y="1"/>
                    <a:pt x="41" y="3"/>
                    <a:pt x="36" y="4"/>
                  </a:cubicBezTo>
                  <a:cubicBezTo>
                    <a:pt x="29" y="6"/>
                    <a:pt x="22" y="8"/>
                    <a:pt x="16" y="11"/>
                  </a:cubicBezTo>
                  <a:cubicBezTo>
                    <a:pt x="14" y="13"/>
                    <a:pt x="11" y="16"/>
                    <a:pt x="7" y="18"/>
                  </a:cubicBezTo>
                  <a:cubicBezTo>
                    <a:pt x="11" y="22"/>
                    <a:pt x="10" y="25"/>
                    <a:pt x="6" y="29"/>
                  </a:cubicBezTo>
                  <a:cubicBezTo>
                    <a:pt x="4" y="31"/>
                    <a:pt x="2" y="34"/>
                    <a:pt x="0" y="36"/>
                  </a:cubicBezTo>
                  <a:cubicBezTo>
                    <a:pt x="12" y="31"/>
                    <a:pt x="23" y="11"/>
                    <a:pt x="42" y="8"/>
                  </a:cubicBezTo>
                  <a:cubicBezTo>
                    <a:pt x="45" y="7"/>
                    <a:pt x="48" y="7"/>
                    <a:pt x="50" y="7"/>
                  </a:cubicBezTo>
                  <a:cubicBezTo>
                    <a:pt x="50" y="5"/>
                    <a:pt x="50" y="2"/>
                    <a:pt x="49" y="0"/>
                  </a:cubicBezTo>
                </a:path>
              </a:pathLst>
            </a:custGeom>
            <a:solidFill>
              <a:srgbClr val="847B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286" name="Freeform 2234">
              <a:extLst>
                <a:ext uri="{FF2B5EF4-FFF2-40B4-BE49-F238E27FC236}">
                  <a16:creationId xmlns:a16="http://schemas.microsoft.com/office/drawing/2014/main" id="{3A3BA55F-0C1A-4BBD-AA43-25099EC04DD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5" y="3640"/>
              <a:ext cx="41" cy="21"/>
            </a:xfrm>
            <a:custGeom>
              <a:avLst/>
              <a:gdLst>
                <a:gd name="T0" fmla="*/ 71 w 33"/>
                <a:gd name="T1" fmla="*/ 0 h 17"/>
                <a:gd name="T2" fmla="*/ 2 w 33"/>
                <a:gd name="T3" fmla="*/ 32 h 17"/>
                <a:gd name="T4" fmla="*/ 0 w 33"/>
                <a:gd name="T5" fmla="*/ 40 h 17"/>
                <a:gd name="T6" fmla="*/ 48 w 33"/>
                <a:gd name="T7" fmla="*/ 23 h 17"/>
                <a:gd name="T8" fmla="*/ 78 w 33"/>
                <a:gd name="T9" fmla="*/ 14 h 17"/>
                <a:gd name="T10" fmla="*/ 71 w 33"/>
                <a:gd name="T11" fmla="*/ 0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3" h="17">
                  <a:moveTo>
                    <a:pt x="30" y="0"/>
                  </a:moveTo>
                  <a:cubicBezTo>
                    <a:pt x="22" y="5"/>
                    <a:pt x="13" y="10"/>
                    <a:pt x="2" y="14"/>
                  </a:cubicBezTo>
                  <a:cubicBezTo>
                    <a:pt x="1" y="15"/>
                    <a:pt x="1" y="16"/>
                    <a:pt x="0" y="17"/>
                  </a:cubicBezTo>
                  <a:cubicBezTo>
                    <a:pt x="6" y="14"/>
                    <a:pt x="13" y="12"/>
                    <a:pt x="20" y="10"/>
                  </a:cubicBezTo>
                  <a:cubicBezTo>
                    <a:pt x="25" y="9"/>
                    <a:pt x="29" y="7"/>
                    <a:pt x="33" y="6"/>
                  </a:cubicBezTo>
                  <a:cubicBezTo>
                    <a:pt x="32" y="4"/>
                    <a:pt x="31" y="2"/>
                    <a:pt x="30" y="0"/>
                  </a:cubicBezTo>
                </a:path>
              </a:pathLst>
            </a:custGeom>
            <a:solidFill>
              <a:srgbClr val="B2AB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287" name="Freeform 2235">
              <a:extLst>
                <a:ext uri="{FF2B5EF4-FFF2-40B4-BE49-F238E27FC236}">
                  <a16:creationId xmlns:a16="http://schemas.microsoft.com/office/drawing/2014/main" id="{D10EBC27-CCC6-4D09-AB47-32F2E7F85AE9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4" y="3656"/>
              <a:ext cx="78" cy="57"/>
            </a:xfrm>
            <a:custGeom>
              <a:avLst/>
              <a:gdLst>
                <a:gd name="T0" fmla="*/ 120 w 63"/>
                <a:gd name="T1" fmla="*/ 0 h 46"/>
                <a:gd name="T2" fmla="*/ 102 w 63"/>
                <a:gd name="T3" fmla="*/ 1 h 46"/>
                <a:gd name="T4" fmla="*/ 1 w 63"/>
                <a:gd name="T5" fmla="*/ 69 h 46"/>
                <a:gd name="T6" fmla="*/ 0 w 63"/>
                <a:gd name="T7" fmla="*/ 69 h 46"/>
                <a:gd name="T8" fmla="*/ 1 w 63"/>
                <a:gd name="T9" fmla="*/ 77 h 46"/>
                <a:gd name="T10" fmla="*/ 0 w 63"/>
                <a:gd name="T11" fmla="*/ 77 h 46"/>
                <a:gd name="T12" fmla="*/ 21 w 63"/>
                <a:gd name="T13" fmla="*/ 78 h 46"/>
                <a:gd name="T14" fmla="*/ 38 w 63"/>
                <a:gd name="T15" fmla="*/ 77 h 46"/>
                <a:gd name="T16" fmla="*/ 53 w 63"/>
                <a:gd name="T17" fmla="*/ 109 h 46"/>
                <a:gd name="T18" fmla="*/ 69 w 63"/>
                <a:gd name="T19" fmla="*/ 104 h 46"/>
                <a:gd name="T20" fmla="*/ 141 w 63"/>
                <a:gd name="T21" fmla="*/ 69 h 46"/>
                <a:gd name="T22" fmla="*/ 149 w 63"/>
                <a:gd name="T23" fmla="*/ 63 h 46"/>
                <a:gd name="T24" fmla="*/ 149 w 63"/>
                <a:gd name="T25" fmla="*/ 63 h 46"/>
                <a:gd name="T26" fmla="*/ 136 w 63"/>
                <a:gd name="T27" fmla="*/ 56 h 46"/>
                <a:gd name="T28" fmla="*/ 120 w 63"/>
                <a:gd name="T29" fmla="*/ 1 h 46"/>
                <a:gd name="T30" fmla="*/ 120 w 63"/>
                <a:gd name="T31" fmla="*/ 0 h 4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63" h="46">
                  <a:moveTo>
                    <a:pt x="51" y="0"/>
                  </a:moveTo>
                  <a:cubicBezTo>
                    <a:pt x="49" y="0"/>
                    <a:pt x="46" y="0"/>
                    <a:pt x="43" y="1"/>
                  </a:cubicBezTo>
                  <a:cubicBezTo>
                    <a:pt x="24" y="4"/>
                    <a:pt x="13" y="24"/>
                    <a:pt x="1" y="29"/>
                  </a:cubicBezTo>
                  <a:cubicBezTo>
                    <a:pt x="1" y="29"/>
                    <a:pt x="1" y="29"/>
                    <a:pt x="0" y="29"/>
                  </a:cubicBezTo>
                  <a:cubicBezTo>
                    <a:pt x="0" y="30"/>
                    <a:pt x="0" y="31"/>
                    <a:pt x="1" y="32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3" y="32"/>
                    <a:pt x="6" y="33"/>
                    <a:pt x="9" y="33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24" y="35"/>
                    <a:pt x="23" y="41"/>
                    <a:pt x="23" y="46"/>
                  </a:cubicBezTo>
                  <a:cubicBezTo>
                    <a:pt x="25" y="45"/>
                    <a:pt x="27" y="45"/>
                    <a:pt x="29" y="44"/>
                  </a:cubicBezTo>
                  <a:cubicBezTo>
                    <a:pt x="34" y="37"/>
                    <a:pt x="44" y="31"/>
                    <a:pt x="60" y="29"/>
                  </a:cubicBezTo>
                  <a:cubicBezTo>
                    <a:pt x="61" y="28"/>
                    <a:pt x="62" y="28"/>
                    <a:pt x="63" y="27"/>
                  </a:cubicBezTo>
                  <a:cubicBezTo>
                    <a:pt x="63" y="27"/>
                    <a:pt x="63" y="27"/>
                    <a:pt x="63" y="27"/>
                  </a:cubicBezTo>
                  <a:cubicBezTo>
                    <a:pt x="61" y="25"/>
                    <a:pt x="59" y="24"/>
                    <a:pt x="58" y="23"/>
                  </a:cubicBezTo>
                  <a:cubicBezTo>
                    <a:pt x="51" y="15"/>
                    <a:pt x="51" y="10"/>
                    <a:pt x="51" y="1"/>
                  </a:cubicBezTo>
                  <a:cubicBezTo>
                    <a:pt x="51" y="1"/>
                    <a:pt x="51" y="0"/>
                    <a:pt x="51" y="0"/>
                  </a:cubicBezTo>
                </a:path>
              </a:pathLst>
            </a:custGeom>
            <a:solidFill>
              <a:srgbClr val="B2AB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288" name="Freeform 2236">
              <a:extLst>
                <a:ext uri="{FF2B5EF4-FFF2-40B4-BE49-F238E27FC236}">
                  <a16:creationId xmlns:a16="http://schemas.microsoft.com/office/drawing/2014/main" id="{0635E6C2-4CA7-4862-9897-B03296B74E93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4" y="3683"/>
              <a:ext cx="9" cy="9"/>
            </a:xfrm>
            <a:custGeom>
              <a:avLst/>
              <a:gdLst>
                <a:gd name="T0" fmla="*/ 19 w 7"/>
                <a:gd name="T1" fmla="*/ 0 h 7"/>
                <a:gd name="T2" fmla="*/ 1 w 7"/>
                <a:gd name="T3" fmla="*/ 10 h 7"/>
                <a:gd name="T4" fmla="*/ 0 w 7"/>
                <a:gd name="T5" fmla="*/ 19 h 7"/>
                <a:gd name="T6" fmla="*/ 1 w 7"/>
                <a:gd name="T7" fmla="*/ 19 h 7"/>
                <a:gd name="T8" fmla="*/ 19 w 7"/>
                <a:gd name="T9" fmla="*/ 0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7">
                  <a:moveTo>
                    <a:pt x="7" y="0"/>
                  </a:moveTo>
                  <a:cubicBezTo>
                    <a:pt x="5" y="1"/>
                    <a:pt x="3" y="2"/>
                    <a:pt x="1" y="4"/>
                  </a:cubicBezTo>
                  <a:cubicBezTo>
                    <a:pt x="0" y="5"/>
                    <a:pt x="0" y="6"/>
                    <a:pt x="0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3" y="5"/>
                    <a:pt x="5" y="2"/>
                    <a:pt x="7" y="0"/>
                  </a:cubicBezTo>
                </a:path>
              </a:pathLst>
            </a:custGeom>
            <a:solidFill>
              <a:srgbClr val="B2AB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289" name="Freeform 2237">
              <a:extLst>
                <a:ext uri="{FF2B5EF4-FFF2-40B4-BE49-F238E27FC236}">
                  <a16:creationId xmlns:a16="http://schemas.microsoft.com/office/drawing/2014/main" id="{E80E764A-D93A-4578-8411-D69105853144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4" y="3692"/>
              <a:ext cx="1" cy="1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1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CFC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290" name="Freeform 2238">
              <a:extLst>
                <a:ext uri="{FF2B5EF4-FFF2-40B4-BE49-F238E27FC236}">
                  <a16:creationId xmlns:a16="http://schemas.microsoft.com/office/drawing/2014/main" id="{BF508CAE-2BBB-45BB-99C1-ACAD8D22687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9" y="3716"/>
              <a:ext cx="30" cy="10"/>
            </a:xfrm>
            <a:custGeom>
              <a:avLst/>
              <a:gdLst>
                <a:gd name="T0" fmla="*/ 60 w 24"/>
                <a:gd name="T1" fmla="*/ 0 h 8"/>
                <a:gd name="T2" fmla="*/ 30 w 24"/>
                <a:gd name="T3" fmla="*/ 6 h 8"/>
                <a:gd name="T4" fmla="*/ 0 w 24"/>
                <a:gd name="T5" fmla="*/ 20 h 8"/>
                <a:gd name="T6" fmla="*/ 36 w 24"/>
                <a:gd name="T7" fmla="*/ 16 h 8"/>
                <a:gd name="T8" fmla="*/ 60 w 24"/>
                <a:gd name="T9" fmla="*/ 0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8">
                  <a:moveTo>
                    <a:pt x="24" y="0"/>
                  </a:moveTo>
                  <a:cubicBezTo>
                    <a:pt x="20" y="0"/>
                    <a:pt x="16" y="1"/>
                    <a:pt x="12" y="2"/>
                  </a:cubicBezTo>
                  <a:cubicBezTo>
                    <a:pt x="8" y="4"/>
                    <a:pt x="4" y="6"/>
                    <a:pt x="0" y="8"/>
                  </a:cubicBezTo>
                  <a:cubicBezTo>
                    <a:pt x="6" y="8"/>
                    <a:pt x="10" y="7"/>
                    <a:pt x="14" y="6"/>
                  </a:cubicBezTo>
                  <a:cubicBezTo>
                    <a:pt x="18" y="5"/>
                    <a:pt x="22" y="2"/>
                    <a:pt x="24" y="0"/>
                  </a:cubicBezTo>
                </a:path>
              </a:pathLst>
            </a:custGeom>
            <a:solidFill>
              <a:srgbClr val="B2AB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291" name="Freeform 2239">
              <a:extLst>
                <a:ext uri="{FF2B5EF4-FFF2-40B4-BE49-F238E27FC236}">
                  <a16:creationId xmlns:a16="http://schemas.microsoft.com/office/drawing/2014/main" id="{8FAFF69E-FD71-4074-AD80-9788C6B39486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2" y="3689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1 w 1"/>
                <a:gd name="T5" fmla="*/ 0 h 1"/>
                <a:gd name="T6" fmla="*/ 0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</a:path>
              </a:pathLst>
            </a:custGeom>
            <a:solidFill>
              <a:srgbClr val="CFC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292" name="Freeform 2240">
              <a:extLst>
                <a:ext uri="{FF2B5EF4-FFF2-40B4-BE49-F238E27FC236}">
                  <a16:creationId xmlns:a16="http://schemas.microsoft.com/office/drawing/2014/main" id="{495BD75E-B6B5-4DE7-8C47-92E146224AF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1" y="3664"/>
              <a:ext cx="99" cy="29"/>
            </a:xfrm>
            <a:custGeom>
              <a:avLst/>
              <a:gdLst>
                <a:gd name="T0" fmla="*/ 136 w 80"/>
                <a:gd name="T1" fmla="*/ 0 h 23"/>
                <a:gd name="T2" fmla="*/ 82 w 80"/>
                <a:gd name="T3" fmla="*/ 8 h 23"/>
                <a:gd name="T4" fmla="*/ 17 w 80"/>
                <a:gd name="T5" fmla="*/ 13 h 23"/>
                <a:gd name="T6" fmla="*/ 1 w 80"/>
                <a:gd name="T7" fmla="*/ 32 h 23"/>
                <a:gd name="T8" fmla="*/ 69 w 80"/>
                <a:gd name="T9" fmla="*/ 59 h 23"/>
                <a:gd name="T10" fmla="*/ 77 w 80"/>
                <a:gd name="T11" fmla="*/ 59 h 23"/>
                <a:gd name="T12" fmla="*/ 90 w 80"/>
                <a:gd name="T13" fmla="*/ 59 h 23"/>
                <a:gd name="T14" fmla="*/ 188 w 80"/>
                <a:gd name="T15" fmla="*/ 1 h 23"/>
                <a:gd name="T16" fmla="*/ 176 w 80"/>
                <a:gd name="T17" fmla="*/ 6 h 23"/>
                <a:gd name="T18" fmla="*/ 136 w 80"/>
                <a:gd name="T19" fmla="*/ 0 h 2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80" h="23">
                  <a:moveTo>
                    <a:pt x="58" y="0"/>
                  </a:moveTo>
                  <a:cubicBezTo>
                    <a:pt x="50" y="1"/>
                    <a:pt x="43" y="2"/>
                    <a:pt x="35" y="3"/>
                  </a:cubicBezTo>
                  <a:cubicBezTo>
                    <a:pt x="26" y="4"/>
                    <a:pt x="17" y="4"/>
                    <a:pt x="7" y="5"/>
                  </a:cubicBezTo>
                  <a:cubicBezTo>
                    <a:pt x="3" y="7"/>
                    <a:pt x="0" y="10"/>
                    <a:pt x="1" y="13"/>
                  </a:cubicBezTo>
                  <a:cubicBezTo>
                    <a:pt x="4" y="20"/>
                    <a:pt x="16" y="22"/>
                    <a:pt x="29" y="23"/>
                  </a:cubicBezTo>
                  <a:cubicBezTo>
                    <a:pt x="30" y="23"/>
                    <a:pt x="31" y="23"/>
                    <a:pt x="32" y="23"/>
                  </a:cubicBezTo>
                  <a:cubicBezTo>
                    <a:pt x="35" y="23"/>
                    <a:pt x="37" y="23"/>
                    <a:pt x="39" y="23"/>
                  </a:cubicBezTo>
                  <a:cubicBezTo>
                    <a:pt x="53" y="14"/>
                    <a:pt x="73" y="6"/>
                    <a:pt x="80" y="1"/>
                  </a:cubicBezTo>
                  <a:cubicBezTo>
                    <a:pt x="79" y="2"/>
                    <a:pt x="77" y="2"/>
                    <a:pt x="75" y="2"/>
                  </a:cubicBezTo>
                  <a:cubicBezTo>
                    <a:pt x="70" y="2"/>
                    <a:pt x="64" y="1"/>
                    <a:pt x="58" y="0"/>
                  </a:cubicBezTo>
                </a:path>
              </a:pathLst>
            </a:custGeom>
            <a:solidFill>
              <a:srgbClr val="B2AB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293" name="Freeform 2241">
              <a:extLst>
                <a:ext uri="{FF2B5EF4-FFF2-40B4-BE49-F238E27FC236}">
                  <a16:creationId xmlns:a16="http://schemas.microsoft.com/office/drawing/2014/main" id="{C17A7B85-A873-4B1D-93E8-C0EE87D94F15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9" y="3664"/>
              <a:ext cx="94" cy="29"/>
            </a:xfrm>
            <a:custGeom>
              <a:avLst/>
              <a:gdLst>
                <a:gd name="T0" fmla="*/ 121 w 76"/>
                <a:gd name="T1" fmla="*/ 0 h 23"/>
                <a:gd name="T2" fmla="*/ 96 w 76"/>
                <a:gd name="T3" fmla="*/ 1 h 23"/>
                <a:gd name="T4" fmla="*/ 0 w 76"/>
                <a:gd name="T5" fmla="*/ 59 h 23"/>
                <a:gd name="T6" fmla="*/ 9 w 76"/>
                <a:gd name="T7" fmla="*/ 59 h 23"/>
                <a:gd name="T8" fmla="*/ 96 w 76"/>
                <a:gd name="T9" fmla="*/ 32 h 23"/>
                <a:gd name="T10" fmla="*/ 101 w 76"/>
                <a:gd name="T11" fmla="*/ 32 h 23"/>
                <a:gd name="T12" fmla="*/ 103 w 76"/>
                <a:gd name="T13" fmla="*/ 32 h 23"/>
                <a:gd name="T14" fmla="*/ 177 w 76"/>
                <a:gd name="T15" fmla="*/ 1 h 23"/>
                <a:gd name="T16" fmla="*/ 176 w 76"/>
                <a:gd name="T17" fmla="*/ 1 h 23"/>
                <a:gd name="T18" fmla="*/ 168 w 76"/>
                <a:gd name="T19" fmla="*/ 0 h 23"/>
                <a:gd name="T20" fmla="*/ 157 w 76"/>
                <a:gd name="T21" fmla="*/ 0 h 23"/>
                <a:gd name="T22" fmla="*/ 150 w 76"/>
                <a:gd name="T23" fmla="*/ 0 h 23"/>
                <a:gd name="T24" fmla="*/ 121 w 76"/>
                <a:gd name="T25" fmla="*/ 0 h 2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76" h="23">
                  <a:moveTo>
                    <a:pt x="52" y="0"/>
                  </a:moveTo>
                  <a:cubicBezTo>
                    <a:pt x="48" y="1"/>
                    <a:pt x="45" y="1"/>
                    <a:pt x="41" y="1"/>
                  </a:cubicBezTo>
                  <a:cubicBezTo>
                    <a:pt x="34" y="6"/>
                    <a:pt x="14" y="14"/>
                    <a:pt x="0" y="23"/>
                  </a:cubicBezTo>
                  <a:cubicBezTo>
                    <a:pt x="1" y="23"/>
                    <a:pt x="2" y="23"/>
                    <a:pt x="4" y="23"/>
                  </a:cubicBezTo>
                  <a:cubicBezTo>
                    <a:pt x="18" y="21"/>
                    <a:pt x="28" y="13"/>
                    <a:pt x="41" y="13"/>
                  </a:cubicBezTo>
                  <a:cubicBezTo>
                    <a:pt x="42" y="13"/>
                    <a:pt x="43" y="13"/>
                    <a:pt x="43" y="13"/>
                  </a:cubicBezTo>
                  <a:cubicBezTo>
                    <a:pt x="44" y="13"/>
                    <a:pt x="44" y="13"/>
                    <a:pt x="44" y="13"/>
                  </a:cubicBezTo>
                  <a:cubicBezTo>
                    <a:pt x="53" y="8"/>
                    <a:pt x="63" y="4"/>
                    <a:pt x="76" y="1"/>
                  </a:cubicBezTo>
                  <a:cubicBezTo>
                    <a:pt x="76" y="1"/>
                    <a:pt x="75" y="1"/>
                    <a:pt x="75" y="1"/>
                  </a:cubicBezTo>
                  <a:cubicBezTo>
                    <a:pt x="74" y="1"/>
                    <a:pt x="73" y="1"/>
                    <a:pt x="72" y="0"/>
                  </a:cubicBezTo>
                  <a:cubicBezTo>
                    <a:pt x="71" y="0"/>
                    <a:pt x="69" y="0"/>
                    <a:pt x="67" y="0"/>
                  </a:cubicBezTo>
                  <a:cubicBezTo>
                    <a:pt x="66" y="0"/>
                    <a:pt x="65" y="0"/>
                    <a:pt x="64" y="0"/>
                  </a:cubicBezTo>
                  <a:cubicBezTo>
                    <a:pt x="60" y="0"/>
                    <a:pt x="56" y="0"/>
                    <a:pt x="52" y="0"/>
                  </a:cubicBezTo>
                </a:path>
              </a:pathLst>
            </a:custGeom>
            <a:solidFill>
              <a:srgbClr val="CFC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294" name="Freeform 2242">
              <a:extLst>
                <a:ext uri="{FF2B5EF4-FFF2-40B4-BE49-F238E27FC236}">
                  <a16:creationId xmlns:a16="http://schemas.microsoft.com/office/drawing/2014/main" id="{5A0B3049-809C-4405-B561-12333D8F487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0" y="3657"/>
              <a:ext cx="63" cy="14"/>
            </a:xfrm>
            <a:custGeom>
              <a:avLst/>
              <a:gdLst>
                <a:gd name="T0" fmla="*/ 63 w 51"/>
                <a:gd name="T1" fmla="*/ 0 h 11"/>
                <a:gd name="T2" fmla="*/ 41 w 51"/>
                <a:gd name="T3" fmla="*/ 8 h 11"/>
                <a:gd name="T4" fmla="*/ 0 w 51"/>
                <a:gd name="T5" fmla="*/ 29 h 11"/>
                <a:gd name="T6" fmla="*/ 65 w 51"/>
                <a:gd name="T7" fmla="*/ 23 h 11"/>
                <a:gd name="T8" fmla="*/ 119 w 51"/>
                <a:gd name="T9" fmla="*/ 17 h 11"/>
                <a:gd name="T10" fmla="*/ 70 w 51"/>
                <a:gd name="T11" fmla="*/ 1 h 11"/>
                <a:gd name="T12" fmla="*/ 63 w 51"/>
                <a:gd name="T13" fmla="*/ 0 h 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1" h="11">
                  <a:moveTo>
                    <a:pt x="27" y="0"/>
                  </a:moveTo>
                  <a:cubicBezTo>
                    <a:pt x="24" y="1"/>
                    <a:pt x="21" y="2"/>
                    <a:pt x="18" y="3"/>
                  </a:cubicBezTo>
                  <a:cubicBezTo>
                    <a:pt x="13" y="5"/>
                    <a:pt x="6" y="8"/>
                    <a:pt x="0" y="11"/>
                  </a:cubicBezTo>
                  <a:cubicBezTo>
                    <a:pt x="10" y="10"/>
                    <a:pt x="19" y="10"/>
                    <a:pt x="28" y="9"/>
                  </a:cubicBezTo>
                  <a:cubicBezTo>
                    <a:pt x="36" y="8"/>
                    <a:pt x="43" y="7"/>
                    <a:pt x="51" y="6"/>
                  </a:cubicBezTo>
                  <a:cubicBezTo>
                    <a:pt x="44" y="5"/>
                    <a:pt x="37" y="3"/>
                    <a:pt x="30" y="1"/>
                  </a:cubicBezTo>
                  <a:cubicBezTo>
                    <a:pt x="29" y="0"/>
                    <a:pt x="28" y="0"/>
                    <a:pt x="27" y="0"/>
                  </a:cubicBezTo>
                </a:path>
              </a:pathLst>
            </a:custGeom>
            <a:solidFill>
              <a:srgbClr val="CFC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295" name="Freeform 2243">
              <a:extLst>
                <a:ext uri="{FF2B5EF4-FFF2-40B4-BE49-F238E27FC236}">
                  <a16:creationId xmlns:a16="http://schemas.microsoft.com/office/drawing/2014/main" id="{962DEE9B-7AFC-4902-AF3A-E73C4F25AA53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8" y="3658"/>
              <a:ext cx="4" cy="1"/>
            </a:xfrm>
            <a:custGeom>
              <a:avLst/>
              <a:gdLst>
                <a:gd name="T0" fmla="*/ 9 w 3"/>
                <a:gd name="T1" fmla="*/ 0 h 1"/>
                <a:gd name="T2" fmla="*/ 0 w 3"/>
                <a:gd name="T3" fmla="*/ 0 h 1"/>
                <a:gd name="T4" fmla="*/ 1 w 3"/>
                <a:gd name="T5" fmla="*/ 1 h 1"/>
                <a:gd name="T6" fmla="*/ 9 w 3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1">
                  <a:moveTo>
                    <a:pt x="3" y="0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3" y="0"/>
                    <a:pt x="3" y="0"/>
                  </a:cubicBezTo>
                </a:path>
              </a:pathLst>
            </a:custGeom>
            <a:solidFill>
              <a:srgbClr val="CFC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296" name="Freeform 2244">
              <a:extLst>
                <a:ext uri="{FF2B5EF4-FFF2-40B4-BE49-F238E27FC236}">
                  <a16:creationId xmlns:a16="http://schemas.microsoft.com/office/drawing/2014/main" id="{9FD775CD-7080-454B-AD83-D5686395A16D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0" y="3658"/>
              <a:ext cx="28" cy="6"/>
            </a:xfrm>
            <a:custGeom>
              <a:avLst/>
              <a:gdLst>
                <a:gd name="T0" fmla="*/ 13 w 23"/>
                <a:gd name="T1" fmla="*/ 0 h 5"/>
                <a:gd name="T2" fmla="*/ 2 w 23"/>
                <a:gd name="T3" fmla="*/ 0 h 5"/>
                <a:gd name="T4" fmla="*/ 0 w 23"/>
                <a:gd name="T5" fmla="*/ 1 h 5"/>
                <a:gd name="T6" fmla="*/ 9 w 23"/>
                <a:gd name="T7" fmla="*/ 8 h 5"/>
                <a:gd name="T8" fmla="*/ 7 w 23"/>
                <a:gd name="T9" fmla="*/ 10 h 5"/>
                <a:gd name="T10" fmla="*/ 33 w 23"/>
                <a:gd name="T11" fmla="*/ 10 h 5"/>
                <a:gd name="T12" fmla="*/ 40 w 23"/>
                <a:gd name="T13" fmla="*/ 10 h 5"/>
                <a:gd name="T14" fmla="*/ 50 w 23"/>
                <a:gd name="T15" fmla="*/ 10 h 5"/>
                <a:gd name="T16" fmla="*/ 18 w 23"/>
                <a:gd name="T17" fmla="*/ 0 h 5"/>
                <a:gd name="T18" fmla="*/ 13 w 23"/>
                <a:gd name="T19" fmla="*/ 0 h 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3" h="5">
                  <a:moveTo>
                    <a:pt x="6" y="0"/>
                  </a:moveTo>
                  <a:cubicBezTo>
                    <a:pt x="5" y="0"/>
                    <a:pt x="4" y="0"/>
                    <a:pt x="2" y="0"/>
                  </a:cubicBezTo>
                  <a:cubicBezTo>
                    <a:pt x="2" y="0"/>
                    <a:pt x="1" y="1"/>
                    <a:pt x="0" y="1"/>
                  </a:cubicBezTo>
                  <a:cubicBezTo>
                    <a:pt x="2" y="2"/>
                    <a:pt x="3" y="3"/>
                    <a:pt x="4" y="4"/>
                  </a:cubicBezTo>
                  <a:cubicBezTo>
                    <a:pt x="4" y="5"/>
                    <a:pt x="3" y="5"/>
                    <a:pt x="3" y="5"/>
                  </a:cubicBezTo>
                  <a:cubicBezTo>
                    <a:pt x="7" y="5"/>
                    <a:pt x="11" y="5"/>
                    <a:pt x="15" y="5"/>
                  </a:cubicBezTo>
                  <a:cubicBezTo>
                    <a:pt x="16" y="5"/>
                    <a:pt x="17" y="5"/>
                    <a:pt x="18" y="5"/>
                  </a:cubicBezTo>
                  <a:cubicBezTo>
                    <a:pt x="20" y="5"/>
                    <a:pt x="22" y="5"/>
                    <a:pt x="23" y="5"/>
                  </a:cubicBezTo>
                  <a:cubicBezTo>
                    <a:pt x="21" y="4"/>
                    <a:pt x="18" y="2"/>
                    <a:pt x="8" y="0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solidFill>
              <a:srgbClr val="E1DE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297" name="Freeform 2245">
              <a:extLst>
                <a:ext uri="{FF2B5EF4-FFF2-40B4-BE49-F238E27FC236}">
                  <a16:creationId xmlns:a16="http://schemas.microsoft.com/office/drawing/2014/main" id="{CCF5E920-3911-4383-9212-91397C4B5BD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043" y="3656"/>
              <a:ext cx="72" cy="2"/>
            </a:xfrm>
            <a:custGeom>
              <a:avLst/>
              <a:gdLst>
                <a:gd name="T0" fmla="*/ 1 w 58"/>
                <a:gd name="T1" fmla="*/ 1 h 2"/>
                <a:gd name="T2" fmla="*/ 0 w 58"/>
                <a:gd name="T3" fmla="*/ 1 h 2"/>
                <a:gd name="T4" fmla="*/ 7 w 58"/>
                <a:gd name="T5" fmla="*/ 2 h 2"/>
                <a:gd name="T6" fmla="*/ 1 w 58"/>
                <a:gd name="T7" fmla="*/ 1 h 2"/>
                <a:gd name="T8" fmla="*/ 119 w 58"/>
                <a:gd name="T9" fmla="*/ 0 h 2"/>
                <a:gd name="T10" fmla="*/ 127 w 58"/>
                <a:gd name="T11" fmla="*/ 2 h 2"/>
                <a:gd name="T12" fmla="*/ 134 w 58"/>
                <a:gd name="T13" fmla="*/ 2 h 2"/>
                <a:gd name="T14" fmla="*/ 137 w 58"/>
                <a:gd name="T15" fmla="*/ 1 h 2"/>
                <a:gd name="T16" fmla="*/ 119 w 58"/>
                <a:gd name="T17" fmla="*/ 0 h 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8" h="2">
                  <a:moveTo>
                    <a:pt x="1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2" y="1"/>
                    <a:pt x="3" y="2"/>
                  </a:cubicBezTo>
                  <a:cubicBezTo>
                    <a:pt x="3" y="1"/>
                    <a:pt x="2" y="1"/>
                    <a:pt x="1" y="1"/>
                  </a:cubicBezTo>
                  <a:moveTo>
                    <a:pt x="50" y="0"/>
                  </a:moveTo>
                  <a:cubicBezTo>
                    <a:pt x="51" y="1"/>
                    <a:pt x="52" y="2"/>
                    <a:pt x="53" y="2"/>
                  </a:cubicBezTo>
                  <a:cubicBezTo>
                    <a:pt x="54" y="2"/>
                    <a:pt x="55" y="2"/>
                    <a:pt x="56" y="2"/>
                  </a:cubicBezTo>
                  <a:cubicBezTo>
                    <a:pt x="57" y="2"/>
                    <a:pt x="57" y="1"/>
                    <a:pt x="58" y="1"/>
                  </a:cubicBezTo>
                  <a:cubicBezTo>
                    <a:pt x="55" y="1"/>
                    <a:pt x="53" y="1"/>
                    <a:pt x="50" y="0"/>
                  </a:cubicBezTo>
                </a:path>
              </a:pathLst>
            </a:custGeom>
            <a:solidFill>
              <a:srgbClr val="E1DE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298" name="Freeform 2246">
              <a:extLst>
                <a:ext uri="{FF2B5EF4-FFF2-40B4-BE49-F238E27FC236}">
                  <a16:creationId xmlns:a16="http://schemas.microsoft.com/office/drawing/2014/main" id="{D5E67D8D-1384-45AA-AA54-49AF74FA21A8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2" y="3657"/>
              <a:ext cx="5" cy="1"/>
            </a:xfrm>
            <a:custGeom>
              <a:avLst/>
              <a:gdLst>
                <a:gd name="T0" fmla="*/ 6 w 4"/>
                <a:gd name="T1" fmla="*/ 0 h 1"/>
                <a:gd name="T2" fmla="*/ 0 w 4"/>
                <a:gd name="T3" fmla="*/ 1 h 1"/>
                <a:gd name="T4" fmla="*/ 10 w 4"/>
                <a:gd name="T5" fmla="*/ 1 h 1"/>
                <a:gd name="T6" fmla="*/ 6 w 4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1">
                  <a:moveTo>
                    <a:pt x="2" y="0"/>
                  </a:moveTo>
                  <a:cubicBezTo>
                    <a:pt x="1" y="0"/>
                    <a:pt x="1" y="1"/>
                    <a:pt x="0" y="1"/>
                  </a:cubicBezTo>
                  <a:cubicBezTo>
                    <a:pt x="2" y="1"/>
                    <a:pt x="3" y="1"/>
                    <a:pt x="4" y="1"/>
                  </a:cubicBezTo>
                  <a:cubicBezTo>
                    <a:pt x="3" y="0"/>
                    <a:pt x="3" y="0"/>
                    <a:pt x="2" y="0"/>
                  </a:cubicBezTo>
                </a:path>
              </a:pathLst>
            </a:custGeom>
            <a:solidFill>
              <a:srgbClr val="EDEB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299" name="Freeform 2247">
              <a:extLst>
                <a:ext uri="{FF2B5EF4-FFF2-40B4-BE49-F238E27FC236}">
                  <a16:creationId xmlns:a16="http://schemas.microsoft.com/office/drawing/2014/main" id="{A79E4F80-0CE4-49CA-8407-44A586F6A29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7" y="3664"/>
              <a:ext cx="5" cy="2"/>
            </a:xfrm>
            <a:custGeom>
              <a:avLst/>
              <a:gdLst>
                <a:gd name="T0" fmla="*/ 10 w 4"/>
                <a:gd name="T1" fmla="*/ 0 h 1"/>
                <a:gd name="T2" fmla="*/ 0 w 4"/>
                <a:gd name="T3" fmla="*/ 16 h 1"/>
                <a:gd name="T4" fmla="*/ 8 w 4"/>
                <a:gd name="T5" fmla="*/ 0 h 1"/>
                <a:gd name="T6" fmla="*/ 10 w 4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1">
                  <a:moveTo>
                    <a:pt x="4" y="0"/>
                  </a:moveTo>
                  <a:cubicBezTo>
                    <a:pt x="2" y="0"/>
                    <a:pt x="1" y="0"/>
                    <a:pt x="0" y="1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rgbClr val="CFC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300" name="Freeform 2248">
              <a:extLst>
                <a:ext uri="{FF2B5EF4-FFF2-40B4-BE49-F238E27FC236}">
                  <a16:creationId xmlns:a16="http://schemas.microsoft.com/office/drawing/2014/main" id="{50354CD9-AE0D-4185-980C-E6861B94723D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6" y="3669"/>
              <a:ext cx="39" cy="26"/>
            </a:xfrm>
            <a:custGeom>
              <a:avLst/>
              <a:gdLst>
                <a:gd name="T0" fmla="*/ 72 w 32"/>
                <a:gd name="T1" fmla="*/ 0 h 21"/>
                <a:gd name="T2" fmla="*/ 60 w 32"/>
                <a:gd name="T3" fmla="*/ 2 h 21"/>
                <a:gd name="T4" fmla="*/ 60 w 32"/>
                <a:gd name="T5" fmla="*/ 2 h 21"/>
                <a:gd name="T6" fmla="*/ 55 w 32"/>
                <a:gd name="T7" fmla="*/ 2 h 21"/>
                <a:gd name="T8" fmla="*/ 35 w 32"/>
                <a:gd name="T9" fmla="*/ 17 h 21"/>
                <a:gd name="T10" fmla="*/ 0 w 32"/>
                <a:gd name="T11" fmla="*/ 30 h 21"/>
                <a:gd name="T12" fmla="*/ 33 w 32"/>
                <a:gd name="T13" fmla="*/ 50 h 21"/>
                <a:gd name="T14" fmla="*/ 35 w 32"/>
                <a:gd name="T15" fmla="*/ 50 h 21"/>
                <a:gd name="T16" fmla="*/ 33 w 32"/>
                <a:gd name="T17" fmla="*/ 47 h 21"/>
                <a:gd name="T18" fmla="*/ 72 w 32"/>
                <a:gd name="T19" fmla="*/ 37 h 21"/>
                <a:gd name="T20" fmla="*/ 72 w 32"/>
                <a:gd name="T21" fmla="*/ 0 h 2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30" y="0"/>
                    <a:pt x="29" y="1"/>
                    <a:pt x="27" y="2"/>
                  </a:cubicBezTo>
                  <a:cubicBezTo>
                    <a:pt x="27" y="2"/>
                    <a:pt x="27" y="2"/>
                    <a:pt x="27" y="2"/>
                  </a:cubicBezTo>
                  <a:cubicBezTo>
                    <a:pt x="27" y="2"/>
                    <a:pt x="26" y="2"/>
                    <a:pt x="25" y="2"/>
                  </a:cubicBezTo>
                  <a:cubicBezTo>
                    <a:pt x="22" y="4"/>
                    <a:pt x="19" y="5"/>
                    <a:pt x="16" y="7"/>
                  </a:cubicBezTo>
                  <a:cubicBezTo>
                    <a:pt x="10" y="9"/>
                    <a:pt x="5" y="10"/>
                    <a:pt x="0" y="12"/>
                  </a:cubicBezTo>
                  <a:cubicBezTo>
                    <a:pt x="5" y="15"/>
                    <a:pt x="8" y="19"/>
                    <a:pt x="15" y="21"/>
                  </a:cubicBezTo>
                  <a:cubicBezTo>
                    <a:pt x="15" y="21"/>
                    <a:pt x="16" y="21"/>
                    <a:pt x="16" y="21"/>
                  </a:cubicBezTo>
                  <a:cubicBezTo>
                    <a:pt x="16" y="20"/>
                    <a:pt x="16" y="20"/>
                    <a:pt x="15" y="20"/>
                  </a:cubicBezTo>
                  <a:cubicBezTo>
                    <a:pt x="21" y="19"/>
                    <a:pt x="27" y="17"/>
                    <a:pt x="32" y="15"/>
                  </a:cubicBezTo>
                  <a:cubicBezTo>
                    <a:pt x="32" y="10"/>
                    <a:pt x="32" y="5"/>
                    <a:pt x="32" y="0"/>
                  </a:cubicBezTo>
                </a:path>
              </a:pathLst>
            </a:custGeom>
            <a:solidFill>
              <a:srgbClr val="B2AB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301" name="Freeform 2249">
              <a:extLst>
                <a:ext uri="{FF2B5EF4-FFF2-40B4-BE49-F238E27FC236}">
                  <a16:creationId xmlns:a16="http://schemas.microsoft.com/office/drawing/2014/main" id="{7E2DF7FF-A9DE-4078-B30C-E227FBD6218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112" y="3664"/>
              <a:ext cx="43" cy="20"/>
            </a:xfrm>
            <a:custGeom>
              <a:avLst/>
              <a:gdLst>
                <a:gd name="T0" fmla="*/ 64 w 35"/>
                <a:gd name="T1" fmla="*/ 16 h 16"/>
                <a:gd name="T2" fmla="*/ 0 w 35"/>
                <a:gd name="T3" fmla="*/ 36 h 16"/>
                <a:gd name="T4" fmla="*/ 7 w 35"/>
                <a:gd name="T5" fmla="*/ 39 h 16"/>
                <a:gd name="T6" fmla="*/ 42 w 35"/>
                <a:gd name="T7" fmla="*/ 29 h 16"/>
                <a:gd name="T8" fmla="*/ 64 w 35"/>
                <a:gd name="T9" fmla="*/ 16 h 16"/>
                <a:gd name="T10" fmla="*/ 79 w 35"/>
                <a:gd name="T11" fmla="*/ 0 h 16"/>
                <a:gd name="T12" fmla="*/ 71 w 35"/>
                <a:gd name="T13" fmla="*/ 0 h 16"/>
                <a:gd name="T14" fmla="*/ 68 w 35"/>
                <a:gd name="T15" fmla="*/ 16 h 16"/>
                <a:gd name="T16" fmla="*/ 80 w 35"/>
                <a:gd name="T17" fmla="*/ 10 h 16"/>
                <a:gd name="T18" fmla="*/ 79 w 35"/>
                <a:gd name="T19" fmla="*/ 0 h 1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5" h="16">
                  <a:moveTo>
                    <a:pt x="28" y="6"/>
                  </a:moveTo>
                  <a:cubicBezTo>
                    <a:pt x="20" y="10"/>
                    <a:pt x="10" y="12"/>
                    <a:pt x="0" y="14"/>
                  </a:cubicBezTo>
                  <a:cubicBezTo>
                    <a:pt x="1" y="15"/>
                    <a:pt x="2" y="15"/>
                    <a:pt x="3" y="16"/>
                  </a:cubicBezTo>
                  <a:cubicBezTo>
                    <a:pt x="8" y="14"/>
                    <a:pt x="13" y="13"/>
                    <a:pt x="19" y="11"/>
                  </a:cubicBezTo>
                  <a:cubicBezTo>
                    <a:pt x="22" y="9"/>
                    <a:pt x="25" y="8"/>
                    <a:pt x="28" y="6"/>
                  </a:cubicBezTo>
                  <a:moveTo>
                    <a:pt x="34" y="0"/>
                  </a:moveTo>
                  <a:cubicBezTo>
                    <a:pt x="33" y="0"/>
                    <a:pt x="32" y="0"/>
                    <a:pt x="31" y="0"/>
                  </a:cubicBezTo>
                  <a:cubicBezTo>
                    <a:pt x="30" y="1"/>
                    <a:pt x="30" y="3"/>
                    <a:pt x="30" y="6"/>
                  </a:cubicBezTo>
                  <a:cubicBezTo>
                    <a:pt x="32" y="5"/>
                    <a:pt x="33" y="4"/>
                    <a:pt x="35" y="4"/>
                  </a:cubicBezTo>
                  <a:cubicBezTo>
                    <a:pt x="35" y="2"/>
                    <a:pt x="34" y="1"/>
                    <a:pt x="34" y="0"/>
                  </a:cubicBezTo>
                </a:path>
              </a:pathLst>
            </a:custGeom>
            <a:solidFill>
              <a:srgbClr val="CFC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302" name="Freeform 2250">
              <a:extLst>
                <a:ext uri="{FF2B5EF4-FFF2-40B4-BE49-F238E27FC236}">
                  <a16:creationId xmlns:a16="http://schemas.microsoft.com/office/drawing/2014/main" id="{3767009C-E341-4A7F-8045-8FFF9D2C8AE4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1" y="3663"/>
              <a:ext cx="3" cy="1"/>
            </a:xfrm>
            <a:custGeom>
              <a:avLst/>
              <a:gdLst>
                <a:gd name="T0" fmla="*/ 3 w 3"/>
                <a:gd name="T1" fmla="*/ 0 h 1"/>
                <a:gd name="T2" fmla="*/ 1 w 3"/>
                <a:gd name="T3" fmla="*/ 1 h 1"/>
                <a:gd name="T4" fmla="*/ 0 w 3"/>
                <a:gd name="T5" fmla="*/ 1 h 1"/>
                <a:gd name="T6" fmla="*/ 3 w 3"/>
                <a:gd name="T7" fmla="*/ 1 h 1"/>
                <a:gd name="T8" fmla="*/ 3 w 3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1">
                  <a:moveTo>
                    <a:pt x="3" y="0"/>
                  </a:moveTo>
                  <a:cubicBezTo>
                    <a:pt x="2" y="0"/>
                    <a:pt x="2" y="0"/>
                    <a:pt x="1" y="1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1" y="1"/>
                    <a:pt x="2" y="1"/>
                    <a:pt x="3" y="1"/>
                  </a:cubicBezTo>
                  <a:cubicBezTo>
                    <a:pt x="3" y="1"/>
                    <a:pt x="3" y="0"/>
                    <a:pt x="3" y="0"/>
                  </a:cubicBezTo>
                </a:path>
              </a:pathLst>
            </a:custGeom>
            <a:solidFill>
              <a:srgbClr val="D9D5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303" name="Freeform 2251">
              <a:extLst>
                <a:ext uri="{FF2B5EF4-FFF2-40B4-BE49-F238E27FC236}">
                  <a16:creationId xmlns:a16="http://schemas.microsoft.com/office/drawing/2014/main" id="{C4AF3EBC-9960-4CDD-BCFE-CEAA155C2014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7" y="3672"/>
              <a:ext cx="2" cy="1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0 h 1"/>
                <a:gd name="T4" fmla="*/ 2 w 2"/>
                <a:gd name="T5" fmla="*/ 0 h 1"/>
                <a:gd name="T6" fmla="*/ 2 w 2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BFB9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304" name="Freeform 2252">
              <a:extLst>
                <a:ext uri="{FF2B5EF4-FFF2-40B4-BE49-F238E27FC236}">
                  <a16:creationId xmlns:a16="http://schemas.microsoft.com/office/drawing/2014/main" id="{F06B823C-CB32-4A74-8842-36BF5E11BB7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4" y="3664"/>
              <a:ext cx="47" cy="18"/>
            </a:xfrm>
            <a:custGeom>
              <a:avLst/>
              <a:gdLst>
                <a:gd name="T0" fmla="*/ 89 w 38"/>
                <a:gd name="T1" fmla="*/ 0 h 14"/>
                <a:gd name="T2" fmla="*/ 82 w 38"/>
                <a:gd name="T3" fmla="*/ 1 h 14"/>
                <a:gd name="T4" fmla="*/ 75 w 38"/>
                <a:gd name="T5" fmla="*/ 1 h 14"/>
                <a:gd name="T6" fmla="*/ 0 w 38"/>
                <a:gd name="T7" fmla="*/ 36 h 14"/>
                <a:gd name="T8" fmla="*/ 17 w 38"/>
                <a:gd name="T9" fmla="*/ 39 h 14"/>
                <a:gd name="T10" fmla="*/ 82 w 38"/>
                <a:gd name="T11" fmla="*/ 17 h 14"/>
                <a:gd name="T12" fmla="*/ 88 w 38"/>
                <a:gd name="T13" fmla="*/ 17 h 14"/>
                <a:gd name="T14" fmla="*/ 89 w 38"/>
                <a:gd name="T15" fmla="*/ 0 h 1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8" h="14">
                  <a:moveTo>
                    <a:pt x="38" y="0"/>
                  </a:moveTo>
                  <a:cubicBezTo>
                    <a:pt x="37" y="0"/>
                    <a:pt x="36" y="0"/>
                    <a:pt x="35" y="1"/>
                  </a:cubicBezTo>
                  <a:cubicBezTo>
                    <a:pt x="34" y="1"/>
                    <a:pt x="33" y="1"/>
                    <a:pt x="32" y="1"/>
                  </a:cubicBezTo>
                  <a:cubicBezTo>
                    <a:pt x="19" y="4"/>
                    <a:pt x="9" y="8"/>
                    <a:pt x="0" y="13"/>
                  </a:cubicBezTo>
                  <a:cubicBezTo>
                    <a:pt x="3" y="13"/>
                    <a:pt x="5" y="14"/>
                    <a:pt x="7" y="14"/>
                  </a:cubicBezTo>
                  <a:cubicBezTo>
                    <a:pt x="17" y="12"/>
                    <a:pt x="27" y="10"/>
                    <a:pt x="35" y="6"/>
                  </a:cubicBezTo>
                  <a:cubicBezTo>
                    <a:pt x="36" y="6"/>
                    <a:pt x="37" y="6"/>
                    <a:pt x="37" y="6"/>
                  </a:cubicBezTo>
                  <a:cubicBezTo>
                    <a:pt x="37" y="3"/>
                    <a:pt x="37" y="1"/>
                    <a:pt x="38" y="0"/>
                  </a:cubicBezTo>
                </a:path>
              </a:pathLst>
            </a:custGeom>
            <a:solidFill>
              <a:srgbClr val="D9D5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305" name="Freeform 2253">
              <a:extLst>
                <a:ext uri="{FF2B5EF4-FFF2-40B4-BE49-F238E27FC236}">
                  <a16:creationId xmlns:a16="http://schemas.microsoft.com/office/drawing/2014/main" id="{ED5F46AB-A45C-4ABF-A9B4-D5FFD965C18A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1" y="3692"/>
              <a:ext cx="4" cy="3"/>
            </a:xfrm>
            <a:custGeom>
              <a:avLst/>
              <a:gdLst>
                <a:gd name="T0" fmla="*/ 3 w 4"/>
                <a:gd name="T1" fmla="*/ 0 h 3"/>
                <a:gd name="T2" fmla="*/ 0 w 4"/>
                <a:gd name="T3" fmla="*/ 3 h 3"/>
                <a:gd name="T4" fmla="*/ 3 w 4"/>
                <a:gd name="T5" fmla="*/ 3 h 3"/>
                <a:gd name="T6" fmla="*/ 4 w 4"/>
                <a:gd name="T7" fmla="*/ 3 h 3"/>
                <a:gd name="T8" fmla="*/ 3 w 4"/>
                <a:gd name="T9" fmla="*/ 0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3">
                  <a:moveTo>
                    <a:pt x="3" y="0"/>
                  </a:moveTo>
                  <a:cubicBezTo>
                    <a:pt x="2" y="1"/>
                    <a:pt x="1" y="2"/>
                    <a:pt x="0" y="3"/>
                  </a:cubicBezTo>
                  <a:cubicBezTo>
                    <a:pt x="1" y="3"/>
                    <a:pt x="2" y="3"/>
                    <a:pt x="3" y="3"/>
                  </a:cubicBezTo>
                  <a:cubicBezTo>
                    <a:pt x="3" y="3"/>
                    <a:pt x="3" y="3"/>
                    <a:pt x="4" y="3"/>
                  </a:cubicBezTo>
                  <a:cubicBezTo>
                    <a:pt x="3" y="2"/>
                    <a:pt x="3" y="1"/>
                    <a:pt x="3" y="0"/>
                  </a:cubicBezTo>
                </a:path>
              </a:pathLst>
            </a:custGeom>
            <a:solidFill>
              <a:srgbClr val="CFC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306" name="Freeform 2254">
              <a:extLst>
                <a:ext uri="{FF2B5EF4-FFF2-40B4-BE49-F238E27FC236}">
                  <a16:creationId xmlns:a16="http://schemas.microsoft.com/office/drawing/2014/main" id="{2A2BC6EE-A5A8-4B94-B49E-F3D71AC7F160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4" y="3688"/>
              <a:ext cx="21" cy="7"/>
            </a:xfrm>
            <a:custGeom>
              <a:avLst/>
              <a:gdLst>
                <a:gd name="T0" fmla="*/ 40 w 17"/>
                <a:gd name="T1" fmla="*/ 0 h 6"/>
                <a:gd name="T2" fmla="*/ 0 w 17"/>
                <a:gd name="T3" fmla="*/ 9 h 6"/>
                <a:gd name="T4" fmla="*/ 1 w 17"/>
                <a:gd name="T5" fmla="*/ 11 h 6"/>
                <a:gd name="T6" fmla="*/ 14 w 17"/>
                <a:gd name="T7" fmla="*/ 9 h 6"/>
                <a:gd name="T8" fmla="*/ 26 w 17"/>
                <a:gd name="T9" fmla="*/ 11 h 6"/>
                <a:gd name="T10" fmla="*/ 32 w 17"/>
                <a:gd name="T11" fmla="*/ 8 h 6"/>
                <a:gd name="T12" fmla="*/ 26 w 17"/>
                <a:gd name="T13" fmla="*/ 8 h 6"/>
                <a:gd name="T14" fmla="*/ 21 w 17"/>
                <a:gd name="T15" fmla="*/ 8 h 6"/>
                <a:gd name="T16" fmla="*/ 35 w 17"/>
                <a:gd name="T17" fmla="*/ 7 h 6"/>
                <a:gd name="T18" fmla="*/ 35 w 17"/>
                <a:gd name="T19" fmla="*/ 7 h 6"/>
                <a:gd name="T20" fmla="*/ 32 w 17"/>
                <a:gd name="T21" fmla="*/ 8 h 6"/>
                <a:gd name="T22" fmla="*/ 38 w 17"/>
                <a:gd name="T23" fmla="*/ 7 h 6"/>
                <a:gd name="T24" fmla="*/ 40 w 17"/>
                <a:gd name="T25" fmla="*/ 0 h 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7" h="6">
                  <a:moveTo>
                    <a:pt x="17" y="0"/>
                  </a:moveTo>
                  <a:cubicBezTo>
                    <a:pt x="12" y="2"/>
                    <a:pt x="6" y="4"/>
                    <a:pt x="0" y="5"/>
                  </a:cubicBezTo>
                  <a:cubicBezTo>
                    <a:pt x="1" y="5"/>
                    <a:pt x="1" y="5"/>
                    <a:pt x="1" y="6"/>
                  </a:cubicBezTo>
                  <a:cubicBezTo>
                    <a:pt x="3" y="6"/>
                    <a:pt x="4" y="5"/>
                    <a:pt x="6" y="5"/>
                  </a:cubicBezTo>
                  <a:cubicBezTo>
                    <a:pt x="7" y="5"/>
                    <a:pt x="9" y="6"/>
                    <a:pt x="11" y="6"/>
                  </a:cubicBezTo>
                  <a:cubicBezTo>
                    <a:pt x="12" y="5"/>
                    <a:pt x="13" y="4"/>
                    <a:pt x="14" y="4"/>
                  </a:cubicBezTo>
                  <a:cubicBezTo>
                    <a:pt x="13" y="4"/>
                    <a:pt x="12" y="4"/>
                    <a:pt x="11" y="4"/>
                  </a:cubicBezTo>
                  <a:cubicBezTo>
                    <a:pt x="10" y="4"/>
                    <a:pt x="10" y="4"/>
                    <a:pt x="9" y="4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4"/>
                    <a:pt x="15" y="4"/>
                    <a:pt x="14" y="4"/>
                  </a:cubicBezTo>
                  <a:cubicBezTo>
                    <a:pt x="15" y="3"/>
                    <a:pt x="16" y="3"/>
                    <a:pt x="16" y="3"/>
                  </a:cubicBezTo>
                  <a:cubicBezTo>
                    <a:pt x="16" y="2"/>
                    <a:pt x="16" y="1"/>
                    <a:pt x="17" y="0"/>
                  </a:cubicBezTo>
                </a:path>
              </a:pathLst>
            </a:custGeom>
            <a:solidFill>
              <a:srgbClr val="CFC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307" name="Freeform 2255">
              <a:extLst>
                <a:ext uri="{FF2B5EF4-FFF2-40B4-BE49-F238E27FC236}">
                  <a16:creationId xmlns:a16="http://schemas.microsoft.com/office/drawing/2014/main" id="{C4E13FCB-CD3F-4D5E-A259-232EE1581B80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8" y="3692"/>
              <a:ext cx="6" cy="3"/>
            </a:xfrm>
            <a:custGeom>
              <a:avLst/>
              <a:gdLst>
                <a:gd name="T0" fmla="*/ 10 w 5"/>
                <a:gd name="T1" fmla="*/ 0 h 3"/>
                <a:gd name="T2" fmla="*/ 7 w 5"/>
                <a:gd name="T3" fmla="*/ 1 h 3"/>
                <a:gd name="T4" fmla="*/ 0 w 5"/>
                <a:gd name="T5" fmla="*/ 3 h 3"/>
                <a:gd name="T6" fmla="*/ 2 w 5"/>
                <a:gd name="T7" fmla="*/ 3 h 3"/>
                <a:gd name="T8" fmla="*/ 10 w 5"/>
                <a:gd name="T9" fmla="*/ 0 h 3"/>
                <a:gd name="T10" fmla="*/ 10 w 5"/>
                <a:gd name="T11" fmla="*/ 0 h 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" h="3">
                  <a:moveTo>
                    <a:pt x="5" y="0"/>
                  </a:moveTo>
                  <a:cubicBezTo>
                    <a:pt x="5" y="0"/>
                    <a:pt x="4" y="0"/>
                    <a:pt x="3" y="1"/>
                  </a:cubicBezTo>
                  <a:cubicBezTo>
                    <a:pt x="2" y="1"/>
                    <a:pt x="1" y="2"/>
                    <a:pt x="0" y="3"/>
                  </a:cubicBezTo>
                  <a:cubicBezTo>
                    <a:pt x="0" y="3"/>
                    <a:pt x="1" y="3"/>
                    <a:pt x="2" y="3"/>
                  </a:cubicBezTo>
                  <a:cubicBezTo>
                    <a:pt x="3" y="2"/>
                    <a:pt x="4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</a:path>
              </a:pathLst>
            </a:custGeom>
            <a:solidFill>
              <a:srgbClr val="E1DE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308" name="Freeform 2256">
              <a:extLst>
                <a:ext uri="{FF2B5EF4-FFF2-40B4-BE49-F238E27FC236}">
                  <a16:creationId xmlns:a16="http://schemas.microsoft.com/office/drawing/2014/main" id="{6D8D2858-185B-4B8C-906B-721994C730AC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6" y="3692"/>
              <a:ext cx="7" cy="1"/>
            </a:xfrm>
            <a:custGeom>
              <a:avLst/>
              <a:gdLst>
                <a:gd name="T0" fmla="*/ 11 w 6"/>
                <a:gd name="T1" fmla="*/ 0 h 1"/>
                <a:gd name="T2" fmla="*/ 0 w 6"/>
                <a:gd name="T3" fmla="*/ 1 h 1"/>
                <a:gd name="T4" fmla="*/ 2 w 6"/>
                <a:gd name="T5" fmla="*/ 1 h 1"/>
                <a:gd name="T6" fmla="*/ 9 w 6"/>
                <a:gd name="T7" fmla="*/ 1 h 1"/>
                <a:gd name="T8" fmla="*/ 11 w 6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1">
                  <a:moveTo>
                    <a:pt x="6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3" y="1"/>
                    <a:pt x="4" y="1"/>
                    <a:pt x="5" y="1"/>
                  </a:cubicBezTo>
                  <a:cubicBezTo>
                    <a:pt x="6" y="1"/>
                    <a:pt x="6" y="1"/>
                    <a:pt x="6" y="0"/>
                  </a:cubicBezTo>
                </a:path>
              </a:pathLst>
            </a:custGeom>
            <a:solidFill>
              <a:srgbClr val="E1DE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309" name="Freeform 2257">
              <a:extLst>
                <a:ext uri="{FF2B5EF4-FFF2-40B4-BE49-F238E27FC236}">
                  <a16:creationId xmlns:a16="http://schemas.microsoft.com/office/drawing/2014/main" id="{97114801-28D1-43E5-BCF4-EAC0FDD4F97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5" y="3638"/>
              <a:ext cx="2" cy="2"/>
            </a:xfrm>
            <a:custGeom>
              <a:avLst/>
              <a:gdLst>
                <a:gd name="T0" fmla="*/ 1 w 2"/>
                <a:gd name="T1" fmla="*/ 0 h 1"/>
                <a:gd name="T2" fmla="*/ 0 w 2"/>
                <a:gd name="T3" fmla="*/ 16 h 1"/>
                <a:gd name="T4" fmla="*/ 2 w 2"/>
                <a:gd name="T5" fmla="*/ 16 h 1"/>
                <a:gd name="T6" fmla="*/ 1 w 2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1" y="1"/>
                    <a:pt x="1" y="0"/>
                    <a:pt x="1" y="0"/>
                  </a:cubicBezTo>
                </a:path>
              </a:pathLst>
            </a:custGeom>
            <a:solidFill>
              <a:srgbClr val="E1DE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310" name="Freeform 2258">
              <a:extLst>
                <a:ext uri="{FF2B5EF4-FFF2-40B4-BE49-F238E27FC236}">
                  <a16:creationId xmlns:a16="http://schemas.microsoft.com/office/drawing/2014/main" id="{1FA99F4A-5FA4-465B-812C-C1194FD731F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157" y="3606"/>
              <a:ext cx="43" cy="44"/>
            </a:xfrm>
            <a:custGeom>
              <a:avLst/>
              <a:gdLst>
                <a:gd name="T0" fmla="*/ 17 w 35"/>
                <a:gd name="T1" fmla="*/ 45 h 35"/>
                <a:gd name="T2" fmla="*/ 2 w 35"/>
                <a:gd name="T3" fmla="*/ 57 h 35"/>
                <a:gd name="T4" fmla="*/ 0 w 35"/>
                <a:gd name="T5" fmla="*/ 57 h 35"/>
                <a:gd name="T6" fmla="*/ 9 w 35"/>
                <a:gd name="T7" fmla="*/ 85 h 35"/>
                <a:gd name="T8" fmla="*/ 11 w 35"/>
                <a:gd name="T9" fmla="*/ 87 h 35"/>
                <a:gd name="T10" fmla="*/ 50 w 35"/>
                <a:gd name="T11" fmla="*/ 68 h 35"/>
                <a:gd name="T12" fmla="*/ 17 w 35"/>
                <a:gd name="T13" fmla="*/ 45 h 35"/>
                <a:gd name="T14" fmla="*/ 80 w 35"/>
                <a:gd name="T15" fmla="*/ 0 h 35"/>
                <a:gd name="T16" fmla="*/ 72 w 35"/>
                <a:gd name="T17" fmla="*/ 1 h 35"/>
                <a:gd name="T18" fmla="*/ 39 w 35"/>
                <a:gd name="T19" fmla="*/ 10 h 35"/>
                <a:gd name="T20" fmla="*/ 33 w 35"/>
                <a:gd name="T21" fmla="*/ 10 h 35"/>
                <a:gd name="T22" fmla="*/ 33 w 35"/>
                <a:gd name="T23" fmla="*/ 10 h 35"/>
                <a:gd name="T24" fmla="*/ 31 w 35"/>
                <a:gd name="T25" fmla="*/ 16 h 35"/>
                <a:gd name="T26" fmla="*/ 47 w 35"/>
                <a:gd name="T27" fmla="*/ 13 h 35"/>
                <a:gd name="T28" fmla="*/ 21 w 35"/>
                <a:gd name="T29" fmla="*/ 39 h 35"/>
                <a:gd name="T30" fmla="*/ 32 w 35"/>
                <a:gd name="T31" fmla="*/ 39 h 35"/>
                <a:gd name="T32" fmla="*/ 68 w 35"/>
                <a:gd name="T33" fmla="*/ 36 h 35"/>
                <a:gd name="T34" fmla="*/ 71 w 35"/>
                <a:gd name="T35" fmla="*/ 36 h 35"/>
                <a:gd name="T36" fmla="*/ 80 w 35"/>
                <a:gd name="T37" fmla="*/ 0 h 35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35" h="35">
                  <a:moveTo>
                    <a:pt x="7" y="18"/>
                  </a:moveTo>
                  <a:cubicBezTo>
                    <a:pt x="6" y="20"/>
                    <a:pt x="4" y="22"/>
                    <a:pt x="2" y="23"/>
                  </a:cubicBezTo>
                  <a:cubicBezTo>
                    <a:pt x="1" y="23"/>
                    <a:pt x="1" y="23"/>
                    <a:pt x="0" y="23"/>
                  </a:cubicBezTo>
                  <a:cubicBezTo>
                    <a:pt x="2" y="27"/>
                    <a:pt x="3" y="31"/>
                    <a:pt x="4" y="34"/>
                  </a:cubicBezTo>
                  <a:cubicBezTo>
                    <a:pt x="4" y="34"/>
                    <a:pt x="5" y="35"/>
                    <a:pt x="5" y="35"/>
                  </a:cubicBezTo>
                  <a:cubicBezTo>
                    <a:pt x="11" y="32"/>
                    <a:pt x="19" y="30"/>
                    <a:pt x="22" y="27"/>
                  </a:cubicBezTo>
                  <a:cubicBezTo>
                    <a:pt x="15" y="25"/>
                    <a:pt x="10" y="22"/>
                    <a:pt x="7" y="18"/>
                  </a:cubicBezTo>
                  <a:moveTo>
                    <a:pt x="35" y="0"/>
                  </a:moveTo>
                  <a:cubicBezTo>
                    <a:pt x="34" y="1"/>
                    <a:pt x="33" y="1"/>
                    <a:pt x="32" y="1"/>
                  </a:cubicBezTo>
                  <a:cubicBezTo>
                    <a:pt x="26" y="3"/>
                    <a:pt x="21" y="4"/>
                    <a:pt x="17" y="4"/>
                  </a:cubicBezTo>
                  <a:cubicBezTo>
                    <a:pt x="16" y="4"/>
                    <a:pt x="16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4" y="5"/>
                    <a:pt x="14" y="6"/>
                    <a:pt x="13" y="6"/>
                  </a:cubicBezTo>
                  <a:cubicBezTo>
                    <a:pt x="15" y="6"/>
                    <a:pt x="18" y="6"/>
                    <a:pt x="20" y="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11" y="16"/>
                    <a:pt x="13" y="16"/>
                    <a:pt x="14" y="16"/>
                  </a:cubicBezTo>
                  <a:cubicBezTo>
                    <a:pt x="20" y="16"/>
                    <a:pt x="25" y="16"/>
                    <a:pt x="30" y="14"/>
                  </a:cubicBezTo>
                  <a:cubicBezTo>
                    <a:pt x="30" y="14"/>
                    <a:pt x="31" y="14"/>
                    <a:pt x="31" y="14"/>
                  </a:cubicBezTo>
                  <a:cubicBezTo>
                    <a:pt x="35" y="0"/>
                    <a:pt x="35" y="0"/>
                    <a:pt x="35" y="0"/>
                  </a:cubicBezTo>
                </a:path>
              </a:pathLst>
            </a:custGeom>
            <a:solidFill>
              <a:srgbClr val="B2AB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311" name="Freeform 2259">
              <a:extLst>
                <a:ext uri="{FF2B5EF4-FFF2-40B4-BE49-F238E27FC236}">
                  <a16:creationId xmlns:a16="http://schemas.microsoft.com/office/drawing/2014/main" id="{D4B62498-2912-4A41-BF3C-667DACDBE01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2" y="3648"/>
              <a:ext cx="1" cy="2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6 h 1"/>
                <a:gd name="T4" fmla="*/ 1 w 1"/>
                <a:gd name="T5" fmla="*/ 16 h 1"/>
                <a:gd name="T6" fmla="*/ 0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0" y="0"/>
                    <a:pt x="0" y="0"/>
                  </a:cubicBezTo>
                </a:path>
              </a:pathLst>
            </a:custGeom>
            <a:solidFill>
              <a:srgbClr val="CFC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312" name="Freeform 2260">
              <a:extLst>
                <a:ext uri="{FF2B5EF4-FFF2-40B4-BE49-F238E27FC236}">
                  <a16:creationId xmlns:a16="http://schemas.microsoft.com/office/drawing/2014/main" id="{CAC6898A-D103-4959-95C8-EDCEC1E11B4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7" y="3638"/>
              <a:ext cx="4" cy="2"/>
            </a:xfrm>
            <a:custGeom>
              <a:avLst/>
              <a:gdLst>
                <a:gd name="T0" fmla="*/ 9 w 3"/>
                <a:gd name="T1" fmla="*/ 0 h 1"/>
                <a:gd name="T2" fmla="*/ 0 w 3"/>
                <a:gd name="T3" fmla="*/ 16 h 1"/>
                <a:gd name="T4" fmla="*/ 7 w 3"/>
                <a:gd name="T5" fmla="*/ 16 h 1"/>
                <a:gd name="T6" fmla="*/ 9 w 3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1">
                  <a:moveTo>
                    <a:pt x="3" y="0"/>
                  </a:moveTo>
                  <a:cubicBezTo>
                    <a:pt x="2" y="1"/>
                    <a:pt x="1" y="1"/>
                    <a:pt x="0" y="1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2" y="1"/>
                    <a:pt x="3" y="1"/>
                    <a:pt x="3" y="0"/>
                  </a:cubicBezTo>
                </a:path>
              </a:pathLst>
            </a:custGeom>
            <a:solidFill>
              <a:srgbClr val="B2AB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313" name="Freeform 2261">
              <a:extLst>
                <a:ext uri="{FF2B5EF4-FFF2-40B4-BE49-F238E27FC236}">
                  <a16:creationId xmlns:a16="http://schemas.microsoft.com/office/drawing/2014/main" id="{53C061F1-755F-4FC9-B9CF-6D6100C5AF0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139" y="3635"/>
              <a:ext cx="23" cy="21"/>
            </a:xfrm>
            <a:custGeom>
              <a:avLst/>
              <a:gdLst>
                <a:gd name="T0" fmla="*/ 36 w 18"/>
                <a:gd name="T1" fmla="*/ 35 h 17"/>
                <a:gd name="T2" fmla="*/ 24 w 18"/>
                <a:gd name="T3" fmla="*/ 35 h 17"/>
                <a:gd name="T4" fmla="*/ 31 w 18"/>
                <a:gd name="T5" fmla="*/ 40 h 17"/>
                <a:gd name="T6" fmla="*/ 36 w 18"/>
                <a:gd name="T7" fmla="*/ 35 h 17"/>
                <a:gd name="T8" fmla="*/ 37 w 18"/>
                <a:gd name="T9" fmla="*/ 0 h 17"/>
                <a:gd name="T10" fmla="*/ 1 w 18"/>
                <a:gd name="T11" fmla="*/ 7 h 17"/>
                <a:gd name="T12" fmla="*/ 0 w 18"/>
                <a:gd name="T13" fmla="*/ 9 h 17"/>
                <a:gd name="T14" fmla="*/ 47 w 18"/>
                <a:gd name="T15" fmla="*/ 26 h 17"/>
                <a:gd name="T16" fmla="*/ 37 w 18"/>
                <a:gd name="T17" fmla="*/ 0 h 1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" h="17">
                  <a:moveTo>
                    <a:pt x="13" y="15"/>
                  </a:moveTo>
                  <a:cubicBezTo>
                    <a:pt x="12" y="15"/>
                    <a:pt x="10" y="15"/>
                    <a:pt x="9" y="15"/>
                  </a:cubicBezTo>
                  <a:cubicBezTo>
                    <a:pt x="10" y="16"/>
                    <a:pt x="11" y="17"/>
                    <a:pt x="12" y="17"/>
                  </a:cubicBezTo>
                  <a:cubicBezTo>
                    <a:pt x="12" y="16"/>
                    <a:pt x="12" y="15"/>
                    <a:pt x="13" y="15"/>
                  </a:cubicBezTo>
                  <a:moveTo>
                    <a:pt x="14" y="0"/>
                  </a:moveTo>
                  <a:cubicBezTo>
                    <a:pt x="10" y="2"/>
                    <a:pt x="6" y="3"/>
                    <a:pt x="1" y="3"/>
                  </a:cubicBezTo>
                  <a:cubicBezTo>
                    <a:pt x="1" y="4"/>
                    <a:pt x="0" y="4"/>
                    <a:pt x="0" y="4"/>
                  </a:cubicBezTo>
                  <a:cubicBezTo>
                    <a:pt x="6" y="6"/>
                    <a:pt x="12" y="9"/>
                    <a:pt x="18" y="11"/>
                  </a:cubicBezTo>
                  <a:cubicBezTo>
                    <a:pt x="17" y="8"/>
                    <a:pt x="16" y="4"/>
                    <a:pt x="14" y="0"/>
                  </a:cubicBezTo>
                </a:path>
              </a:pathLst>
            </a:custGeom>
            <a:solidFill>
              <a:srgbClr val="CFC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314" name="Freeform 2262">
              <a:extLst>
                <a:ext uri="{FF2B5EF4-FFF2-40B4-BE49-F238E27FC236}">
                  <a16:creationId xmlns:a16="http://schemas.microsoft.com/office/drawing/2014/main" id="{71464C96-A825-437D-AF5A-D214C86E06AC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1" y="3640"/>
              <a:ext cx="28" cy="6"/>
            </a:xfrm>
            <a:custGeom>
              <a:avLst/>
              <a:gdLst>
                <a:gd name="T0" fmla="*/ 47 w 23"/>
                <a:gd name="T1" fmla="*/ 0 h 5"/>
                <a:gd name="T2" fmla="*/ 16 w 23"/>
                <a:gd name="T3" fmla="*/ 0 h 5"/>
                <a:gd name="T4" fmla="*/ 0 w 23"/>
                <a:gd name="T5" fmla="*/ 0 h 5"/>
                <a:gd name="T6" fmla="*/ 33 w 23"/>
                <a:gd name="T7" fmla="*/ 8 h 5"/>
                <a:gd name="T8" fmla="*/ 39 w 23"/>
                <a:gd name="T9" fmla="*/ 10 h 5"/>
                <a:gd name="T10" fmla="*/ 50 w 23"/>
                <a:gd name="T11" fmla="*/ 0 h 5"/>
                <a:gd name="T12" fmla="*/ 47 w 23"/>
                <a:gd name="T13" fmla="*/ 0 h 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3" h="5">
                  <a:moveTo>
                    <a:pt x="21" y="0"/>
                  </a:moveTo>
                  <a:cubicBezTo>
                    <a:pt x="17" y="0"/>
                    <a:pt x="12" y="0"/>
                    <a:pt x="7" y="0"/>
                  </a:cubicBezTo>
                  <a:cubicBezTo>
                    <a:pt x="5" y="0"/>
                    <a:pt x="2" y="0"/>
                    <a:pt x="0" y="0"/>
                  </a:cubicBezTo>
                  <a:cubicBezTo>
                    <a:pt x="6" y="1"/>
                    <a:pt x="11" y="3"/>
                    <a:pt x="15" y="4"/>
                  </a:cubicBezTo>
                  <a:cubicBezTo>
                    <a:pt x="16" y="4"/>
                    <a:pt x="16" y="4"/>
                    <a:pt x="17" y="5"/>
                  </a:cubicBezTo>
                  <a:cubicBezTo>
                    <a:pt x="19" y="3"/>
                    <a:pt x="21" y="2"/>
                    <a:pt x="23" y="0"/>
                  </a:cubicBezTo>
                  <a:cubicBezTo>
                    <a:pt x="22" y="0"/>
                    <a:pt x="22" y="0"/>
                    <a:pt x="21" y="0"/>
                  </a:cubicBezTo>
                </a:path>
              </a:pathLst>
            </a:custGeom>
            <a:solidFill>
              <a:srgbClr val="CFC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315" name="Freeform 2263">
              <a:extLst>
                <a:ext uri="{FF2B5EF4-FFF2-40B4-BE49-F238E27FC236}">
                  <a16:creationId xmlns:a16="http://schemas.microsoft.com/office/drawing/2014/main" id="{B09DD0CD-790E-4D8C-9234-5E0BF7387BE6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2" y="3640"/>
              <a:ext cx="30" cy="13"/>
            </a:xfrm>
            <a:custGeom>
              <a:avLst/>
              <a:gdLst>
                <a:gd name="T0" fmla="*/ 16 w 24"/>
                <a:gd name="T1" fmla="*/ 0 h 11"/>
                <a:gd name="T2" fmla="*/ 0 w 24"/>
                <a:gd name="T3" fmla="*/ 9 h 11"/>
                <a:gd name="T4" fmla="*/ 8 w 24"/>
                <a:gd name="T5" fmla="*/ 11 h 11"/>
                <a:gd name="T6" fmla="*/ 36 w 24"/>
                <a:gd name="T7" fmla="*/ 21 h 11"/>
                <a:gd name="T8" fmla="*/ 38 w 24"/>
                <a:gd name="T9" fmla="*/ 21 h 11"/>
                <a:gd name="T10" fmla="*/ 48 w 24"/>
                <a:gd name="T11" fmla="*/ 21 h 11"/>
                <a:gd name="T12" fmla="*/ 60 w 24"/>
                <a:gd name="T13" fmla="*/ 15 h 11"/>
                <a:gd name="T14" fmla="*/ 60 w 24"/>
                <a:gd name="T15" fmla="*/ 13 h 11"/>
                <a:gd name="T16" fmla="*/ 16 w 24"/>
                <a:gd name="T17" fmla="*/ 0 h 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4" h="11">
                  <a:moveTo>
                    <a:pt x="6" y="0"/>
                  </a:moveTo>
                  <a:cubicBezTo>
                    <a:pt x="4" y="2"/>
                    <a:pt x="2" y="3"/>
                    <a:pt x="0" y="5"/>
                  </a:cubicBezTo>
                  <a:cubicBezTo>
                    <a:pt x="1" y="5"/>
                    <a:pt x="2" y="5"/>
                    <a:pt x="3" y="6"/>
                  </a:cubicBezTo>
                  <a:cubicBezTo>
                    <a:pt x="8" y="6"/>
                    <a:pt x="12" y="8"/>
                    <a:pt x="14" y="11"/>
                  </a:cubicBezTo>
                  <a:cubicBezTo>
                    <a:pt x="14" y="11"/>
                    <a:pt x="15" y="11"/>
                    <a:pt x="15" y="11"/>
                  </a:cubicBezTo>
                  <a:cubicBezTo>
                    <a:pt x="16" y="11"/>
                    <a:pt x="18" y="11"/>
                    <a:pt x="19" y="11"/>
                  </a:cubicBezTo>
                  <a:cubicBezTo>
                    <a:pt x="21" y="10"/>
                    <a:pt x="22" y="9"/>
                    <a:pt x="24" y="8"/>
                  </a:cubicBezTo>
                  <a:cubicBezTo>
                    <a:pt x="24" y="8"/>
                    <a:pt x="24" y="8"/>
                    <a:pt x="24" y="7"/>
                  </a:cubicBezTo>
                  <a:cubicBezTo>
                    <a:pt x="18" y="5"/>
                    <a:pt x="12" y="2"/>
                    <a:pt x="6" y="0"/>
                  </a:cubicBezTo>
                </a:path>
              </a:pathLst>
            </a:custGeom>
            <a:solidFill>
              <a:srgbClr val="E1DE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316" name="Freeform 2264">
              <a:extLst>
                <a:ext uri="{FF2B5EF4-FFF2-40B4-BE49-F238E27FC236}">
                  <a16:creationId xmlns:a16="http://schemas.microsoft.com/office/drawing/2014/main" id="{D0E83282-21EE-44B8-A971-5052636FDE6A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3" y="3661"/>
              <a:ext cx="2" cy="1"/>
            </a:xfrm>
            <a:custGeom>
              <a:avLst/>
              <a:gdLst>
                <a:gd name="T0" fmla="*/ 1 w 2"/>
                <a:gd name="T1" fmla="*/ 0 h 1"/>
                <a:gd name="T2" fmla="*/ 0 w 2"/>
                <a:gd name="T3" fmla="*/ 0 h 1"/>
                <a:gd name="T4" fmla="*/ 1 w 2"/>
                <a:gd name="T5" fmla="*/ 1 h 1"/>
                <a:gd name="T6" fmla="*/ 2 w 2"/>
                <a:gd name="T7" fmla="*/ 1 h 1"/>
                <a:gd name="T8" fmla="*/ 1 w 2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2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rgbClr val="CFC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317" name="Freeform 2265">
              <a:extLst>
                <a:ext uri="{FF2B5EF4-FFF2-40B4-BE49-F238E27FC236}">
                  <a16:creationId xmlns:a16="http://schemas.microsoft.com/office/drawing/2014/main" id="{E01FA453-A72A-49C4-8C63-45E996DE0E2D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1" y="3653"/>
              <a:ext cx="3" cy="8"/>
            </a:xfrm>
            <a:custGeom>
              <a:avLst/>
              <a:gdLst>
                <a:gd name="T0" fmla="*/ 0 w 3"/>
                <a:gd name="T1" fmla="*/ 0 h 6"/>
                <a:gd name="T2" fmla="*/ 0 w 3"/>
                <a:gd name="T3" fmla="*/ 1 h 6"/>
                <a:gd name="T4" fmla="*/ 2 w 3"/>
                <a:gd name="T5" fmla="*/ 20 h 6"/>
                <a:gd name="T6" fmla="*/ 3 w 3"/>
                <a:gd name="T7" fmla="*/ 20 h 6"/>
                <a:gd name="T8" fmla="*/ 3 w 3"/>
                <a:gd name="T9" fmla="*/ 7 h 6"/>
                <a:gd name="T10" fmla="*/ 0 w 3"/>
                <a:gd name="T11" fmla="*/ 0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" h="6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1" y="2"/>
                    <a:pt x="2" y="4"/>
                    <a:pt x="2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5"/>
                    <a:pt x="2" y="3"/>
                    <a:pt x="3" y="2"/>
                  </a:cubicBezTo>
                  <a:cubicBezTo>
                    <a:pt x="2" y="2"/>
                    <a:pt x="1" y="1"/>
                    <a:pt x="0" y="0"/>
                  </a:cubicBezTo>
                </a:path>
              </a:pathLst>
            </a:custGeom>
            <a:solidFill>
              <a:srgbClr val="E1DE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318" name="Freeform 2266">
              <a:extLst>
                <a:ext uri="{FF2B5EF4-FFF2-40B4-BE49-F238E27FC236}">
                  <a16:creationId xmlns:a16="http://schemas.microsoft.com/office/drawing/2014/main" id="{C79DB33A-C60D-4D78-AC1F-459374150A5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7" y="3640"/>
              <a:ext cx="35" cy="6"/>
            </a:xfrm>
            <a:custGeom>
              <a:avLst/>
              <a:gdLst>
                <a:gd name="T0" fmla="*/ 0 w 28"/>
                <a:gd name="T1" fmla="*/ 0 h 5"/>
                <a:gd name="T2" fmla="*/ 41 w 28"/>
                <a:gd name="T3" fmla="*/ 8 h 5"/>
                <a:gd name="T4" fmla="*/ 68 w 28"/>
                <a:gd name="T5" fmla="*/ 10 h 5"/>
                <a:gd name="T6" fmla="*/ 69 w 28"/>
                <a:gd name="T7" fmla="*/ 10 h 5"/>
                <a:gd name="T8" fmla="*/ 64 w 28"/>
                <a:gd name="T9" fmla="*/ 8 h 5"/>
                <a:gd name="T10" fmla="*/ 29 w 28"/>
                <a:gd name="T11" fmla="*/ 0 h 5"/>
                <a:gd name="T12" fmla="*/ 0 w 28"/>
                <a:gd name="T13" fmla="*/ 0 h 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8" h="5">
                  <a:moveTo>
                    <a:pt x="0" y="0"/>
                  </a:moveTo>
                  <a:cubicBezTo>
                    <a:pt x="5" y="1"/>
                    <a:pt x="10" y="3"/>
                    <a:pt x="17" y="4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7" y="5"/>
                    <a:pt x="28" y="5"/>
                    <a:pt x="28" y="5"/>
                  </a:cubicBezTo>
                  <a:cubicBezTo>
                    <a:pt x="27" y="4"/>
                    <a:pt x="27" y="4"/>
                    <a:pt x="26" y="4"/>
                  </a:cubicBezTo>
                  <a:cubicBezTo>
                    <a:pt x="22" y="3"/>
                    <a:pt x="17" y="1"/>
                    <a:pt x="11" y="0"/>
                  </a:cubicBezTo>
                  <a:cubicBezTo>
                    <a:pt x="7" y="0"/>
                    <a:pt x="3" y="0"/>
                    <a:pt x="0" y="0"/>
                  </a:cubicBezTo>
                </a:path>
              </a:pathLst>
            </a:custGeom>
            <a:solidFill>
              <a:srgbClr val="E1DE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319" name="Freeform 2267">
              <a:extLst>
                <a:ext uri="{FF2B5EF4-FFF2-40B4-BE49-F238E27FC236}">
                  <a16:creationId xmlns:a16="http://schemas.microsoft.com/office/drawing/2014/main" id="{3A29BD97-02DE-4B4A-8A8B-1B5875DC227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131" y="3646"/>
              <a:ext cx="20" cy="8"/>
            </a:xfrm>
            <a:custGeom>
              <a:avLst/>
              <a:gdLst>
                <a:gd name="T0" fmla="*/ 38 w 16"/>
                <a:gd name="T1" fmla="*/ 10 h 7"/>
                <a:gd name="T2" fmla="*/ 39 w 16"/>
                <a:gd name="T3" fmla="*/ 11 h 7"/>
                <a:gd name="T4" fmla="*/ 39 w 16"/>
                <a:gd name="T5" fmla="*/ 10 h 7"/>
                <a:gd name="T6" fmla="*/ 38 w 16"/>
                <a:gd name="T7" fmla="*/ 10 h 7"/>
                <a:gd name="T8" fmla="*/ 1 w 16"/>
                <a:gd name="T9" fmla="*/ 0 h 7"/>
                <a:gd name="T10" fmla="*/ 0 w 16"/>
                <a:gd name="T11" fmla="*/ 0 h 7"/>
                <a:gd name="T12" fmla="*/ 1 w 16"/>
                <a:gd name="T13" fmla="*/ 0 h 7"/>
                <a:gd name="T14" fmla="*/ 1 w 16"/>
                <a:gd name="T15" fmla="*/ 0 h 7"/>
                <a:gd name="T16" fmla="*/ 10 w 16"/>
                <a:gd name="T17" fmla="*/ 1 h 7"/>
                <a:gd name="T18" fmla="*/ 1 w 16"/>
                <a:gd name="T19" fmla="*/ 0 h 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6" h="7">
                  <a:moveTo>
                    <a:pt x="15" y="6"/>
                  </a:moveTo>
                  <a:cubicBezTo>
                    <a:pt x="15" y="6"/>
                    <a:pt x="15" y="6"/>
                    <a:pt x="16" y="7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6" y="6"/>
                    <a:pt x="15" y="6"/>
                    <a:pt x="15" y="6"/>
                  </a:cubicBezTo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3" y="0"/>
                    <a:pt x="4" y="1"/>
                  </a:cubicBezTo>
                  <a:cubicBezTo>
                    <a:pt x="3" y="0"/>
                    <a:pt x="2" y="0"/>
                    <a:pt x="1" y="0"/>
                  </a:cubicBezTo>
                </a:path>
              </a:pathLst>
            </a:custGeom>
            <a:solidFill>
              <a:srgbClr val="EDEB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320" name="Freeform 2268">
              <a:extLst>
                <a:ext uri="{FF2B5EF4-FFF2-40B4-BE49-F238E27FC236}">
                  <a16:creationId xmlns:a16="http://schemas.microsoft.com/office/drawing/2014/main" id="{55AC067A-ADB1-46B9-9947-9BCEC3E44AD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8" y="3651"/>
              <a:ext cx="23" cy="11"/>
            </a:xfrm>
            <a:custGeom>
              <a:avLst/>
              <a:gdLst>
                <a:gd name="T0" fmla="*/ 41 w 19"/>
                <a:gd name="T1" fmla="*/ 0 h 9"/>
                <a:gd name="T2" fmla="*/ 28 w 19"/>
                <a:gd name="T3" fmla="*/ 7 h 9"/>
                <a:gd name="T4" fmla="*/ 0 w 19"/>
                <a:gd name="T5" fmla="*/ 18 h 9"/>
                <a:gd name="T6" fmla="*/ 1 w 19"/>
                <a:gd name="T7" fmla="*/ 20 h 9"/>
                <a:gd name="T8" fmla="*/ 15 w 19"/>
                <a:gd name="T9" fmla="*/ 16 h 9"/>
                <a:gd name="T10" fmla="*/ 34 w 19"/>
                <a:gd name="T11" fmla="*/ 11 h 9"/>
                <a:gd name="T12" fmla="*/ 41 w 19"/>
                <a:gd name="T13" fmla="*/ 0 h 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" h="9">
                  <a:moveTo>
                    <a:pt x="19" y="0"/>
                  </a:moveTo>
                  <a:cubicBezTo>
                    <a:pt x="17" y="1"/>
                    <a:pt x="15" y="2"/>
                    <a:pt x="13" y="3"/>
                  </a:cubicBezTo>
                  <a:cubicBezTo>
                    <a:pt x="9" y="5"/>
                    <a:pt x="4" y="7"/>
                    <a:pt x="0" y="8"/>
                  </a:cubicBezTo>
                  <a:cubicBezTo>
                    <a:pt x="1" y="8"/>
                    <a:pt x="1" y="9"/>
                    <a:pt x="1" y="9"/>
                  </a:cubicBezTo>
                  <a:cubicBezTo>
                    <a:pt x="3" y="8"/>
                    <a:pt x="5" y="8"/>
                    <a:pt x="7" y="7"/>
                  </a:cubicBezTo>
                  <a:cubicBezTo>
                    <a:pt x="10" y="6"/>
                    <a:pt x="13" y="6"/>
                    <a:pt x="16" y="5"/>
                  </a:cubicBezTo>
                  <a:cubicBezTo>
                    <a:pt x="17" y="3"/>
                    <a:pt x="18" y="1"/>
                    <a:pt x="19" y="0"/>
                  </a:cubicBezTo>
                </a:path>
              </a:pathLst>
            </a:custGeom>
            <a:solidFill>
              <a:srgbClr val="B2AB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321" name="Freeform 2269">
              <a:extLst>
                <a:ext uri="{FF2B5EF4-FFF2-40B4-BE49-F238E27FC236}">
                  <a16:creationId xmlns:a16="http://schemas.microsoft.com/office/drawing/2014/main" id="{8C302EC3-CD99-4131-84F5-D82D8127E7A4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5" y="3661"/>
              <a:ext cx="4" cy="2"/>
            </a:xfrm>
            <a:custGeom>
              <a:avLst/>
              <a:gdLst>
                <a:gd name="T0" fmla="*/ 7 w 3"/>
                <a:gd name="T1" fmla="*/ 0 h 2"/>
                <a:gd name="T2" fmla="*/ 0 w 3"/>
                <a:gd name="T3" fmla="*/ 1 h 2"/>
                <a:gd name="T4" fmla="*/ 1 w 3"/>
                <a:gd name="T5" fmla="*/ 2 h 2"/>
                <a:gd name="T6" fmla="*/ 9 w 3"/>
                <a:gd name="T7" fmla="*/ 1 h 2"/>
                <a:gd name="T8" fmla="*/ 7 w 3"/>
                <a:gd name="T9" fmla="*/ 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2">
                  <a:moveTo>
                    <a:pt x="2" y="0"/>
                  </a:moveTo>
                  <a:cubicBezTo>
                    <a:pt x="2" y="0"/>
                    <a:pt x="1" y="0"/>
                    <a:pt x="0" y="1"/>
                  </a:cubicBezTo>
                  <a:cubicBezTo>
                    <a:pt x="0" y="1"/>
                    <a:pt x="1" y="1"/>
                    <a:pt x="1" y="2"/>
                  </a:cubicBezTo>
                  <a:cubicBezTo>
                    <a:pt x="2" y="1"/>
                    <a:pt x="2" y="1"/>
                    <a:pt x="3" y="1"/>
                  </a:cubicBezTo>
                  <a:cubicBezTo>
                    <a:pt x="3" y="1"/>
                    <a:pt x="3" y="0"/>
                    <a:pt x="2" y="0"/>
                  </a:cubicBezTo>
                </a:path>
              </a:pathLst>
            </a:custGeom>
            <a:solidFill>
              <a:srgbClr val="CFC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322" name="Freeform 2270">
              <a:extLst>
                <a:ext uri="{FF2B5EF4-FFF2-40B4-BE49-F238E27FC236}">
                  <a16:creationId xmlns:a16="http://schemas.microsoft.com/office/drawing/2014/main" id="{6F6A8E08-BCD8-4554-B119-3440D2F88B2A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7" y="3624"/>
              <a:ext cx="37" cy="37"/>
            </a:xfrm>
            <a:custGeom>
              <a:avLst/>
              <a:gdLst>
                <a:gd name="T0" fmla="*/ 70 w 30"/>
                <a:gd name="T1" fmla="*/ 0 h 30"/>
                <a:gd name="T2" fmla="*/ 32 w 30"/>
                <a:gd name="T3" fmla="*/ 2 h 30"/>
                <a:gd name="T4" fmla="*/ 21 w 30"/>
                <a:gd name="T5" fmla="*/ 2 h 30"/>
                <a:gd name="T6" fmla="*/ 19 w 30"/>
                <a:gd name="T7" fmla="*/ 2 h 30"/>
                <a:gd name="T8" fmla="*/ 17 w 30"/>
                <a:gd name="T9" fmla="*/ 9 h 30"/>
                <a:gd name="T10" fmla="*/ 51 w 30"/>
                <a:gd name="T11" fmla="*/ 31 h 30"/>
                <a:gd name="T12" fmla="*/ 11 w 30"/>
                <a:gd name="T13" fmla="*/ 48 h 30"/>
                <a:gd name="T14" fmla="*/ 17 w 30"/>
                <a:gd name="T15" fmla="*/ 51 h 30"/>
                <a:gd name="T16" fmla="*/ 9 w 30"/>
                <a:gd name="T17" fmla="*/ 53 h 30"/>
                <a:gd name="T18" fmla="*/ 0 w 30"/>
                <a:gd name="T19" fmla="*/ 67 h 30"/>
                <a:gd name="T20" fmla="*/ 1 w 30"/>
                <a:gd name="T21" fmla="*/ 70 h 30"/>
                <a:gd name="T22" fmla="*/ 32 w 30"/>
                <a:gd name="T23" fmla="*/ 58 h 30"/>
                <a:gd name="T24" fmla="*/ 47 w 30"/>
                <a:gd name="T25" fmla="*/ 51 h 30"/>
                <a:gd name="T26" fmla="*/ 70 w 30"/>
                <a:gd name="T27" fmla="*/ 0 h 3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30" h="30">
                  <a:moveTo>
                    <a:pt x="30" y="0"/>
                  </a:moveTo>
                  <a:cubicBezTo>
                    <a:pt x="25" y="2"/>
                    <a:pt x="20" y="2"/>
                    <a:pt x="14" y="2"/>
                  </a:cubicBezTo>
                  <a:cubicBezTo>
                    <a:pt x="13" y="2"/>
                    <a:pt x="11" y="2"/>
                    <a:pt x="9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3"/>
                    <a:pt x="8" y="4"/>
                    <a:pt x="7" y="4"/>
                  </a:cubicBezTo>
                  <a:cubicBezTo>
                    <a:pt x="10" y="8"/>
                    <a:pt x="15" y="11"/>
                    <a:pt x="22" y="13"/>
                  </a:cubicBezTo>
                  <a:cubicBezTo>
                    <a:pt x="19" y="16"/>
                    <a:pt x="11" y="18"/>
                    <a:pt x="5" y="21"/>
                  </a:cubicBezTo>
                  <a:cubicBezTo>
                    <a:pt x="6" y="21"/>
                    <a:pt x="6" y="21"/>
                    <a:pt x="7" y="22"/>
                  </a:cubicBezTo>
                  <a:cubicBezTo>
                    <a:pt x="6" y="22"/>
                    <a:pt x="5" y="22"/>
                    <a:pt x="4" y="23"/>
                  </a:cubicBezTo>
                  <a:cubicBezTo>
                    <a:pt x="3" y="25"/>
                    <a:pt x="2" y="27"/>
                    <a:pt x="0" y="29"/>
                  </a:cubicBezTo>
                  <a:cubicBezTo>
                    <a:pt x="1" y="29"/>
                    <a:pt x="1" y="29"/>
                    <a:pt x="1" y="30"/>
                  </a:cubicBezTo>
                  <a:cubicBezTo>
                    <a:pt x="5" y="29"/>
                    <a:pt x="10" y="27"/>
                    <a:pt x="14" y="25"/>
                  </a:cubicBezTo>
                  <a:cubicBezTo>
                    <a:pt x="16" y="24"/>
                    <a:pt x="18" y="23"/>
                    <a:pt x="20" y="22"/>
                  </a:cubicBezTo>
                  <a:cubicBezTo>
                    <a:pt x="23" y="14"/>
                    <a:pt x="24" y="6"/>
                    <a:pt x="30" y="0"/>
                  </a:cubicBezTo>
                </a:path>
              </a:pathLst>
            </a:custGeom>
            <a:solidFill>
              <a:srgbClr val="BFB9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323" name="Freeform 2271">
              <a:extLst>
                <a:ext uri="{FF2B5EF4-FFF2-40B4-BE49-F238E27FC236}">
                  <a16:creationId xmlns:a16="http://schemas.microsoft.com/office/drawing/2014/main" id="{7C810FA8-32E6-45F2-8B70-0F2E8B26752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2" y="3650"/>
              <a:ext cx="3" cy="2"/>
            </a:xfrm>
            <a:custGeom>
              <a:avLst/>
              <a:gdLst>
                <a:gd name="T0" fmla="*/ 1 w 3"/>
                <a:gd name="T1" fmla="*/ 0 h 2"/>
                <a:gd name="T2" fmla="*/ 0 w 3"/>
                <a:gd name="T3" fmla="*/ 0 h 2"/>
                <a:gd name="T4" fmla="*/ 0 w 3"/>
                <a:gd name="T5" fmla="*/ 2 h 2"/>
                <a:gd name="T6" fmla="*/ 3 w 3"/>
                <a:gd name="T7" fmla="*/ 1 h 2"/>
                <a:gd name="T8" fmla="*/ 1 w 3"/>
                <a:gd name="T9" fmla="*/ 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2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1" y="1"/>
                    <a:pt x="2" y="1"/>
                    <a:pt x="3" y="1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rgbClr val="D9D5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324" name="Freeform 2272">
              <a:extLst>
                <a:ext uri="{FF2B5EF4-FFF2-40B4-BE49-F238E27FC236}">
                  <a16:creationId xmlns:a16="http://schemas.microsoft.com/office/drawing/2014/main" id="{538CE39F-EFDB-4C76-AB0E-BA3B8622224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4" y="3652"/>
              <a:ext cx="8" cy="7"/>
            </a:xfrm>
            <a:custGeom>
              <a:avLst/>
              <a:gdLst>
                <a:gd name="T0" fmla="*/ 20 w 6"/>
                <a:gd name="T1" fmla="*/ 0 h 6"/>
                <a:gd name="T2" fmla="*/ 1 w 6"/>
                <a:gd name="T3" fmla="*/ 1 h 6"/>
                <a:gd name="T4" fmla="*/ 0 w 6"/>
                <a:gd name="T5" fmla="*/ 7 h 6"/>
                <a:gd name="T6" fmla="*/ 7 w 6"/>
                <a:gd name="T7" fmla="*/ 11 h 6"/>
                <a:gd name="T8" fmla="*/ 20 w 6"/>
                <a:gd name="T9" fmla="*/ 0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6" y="0"/>
                  </a:moveTo>
                  <a:cubicBezTo>
                    <a:pt x="4" y="0"/>
                    <a:pt x="3" y="0"/>
                    <a:pt x="1" y="1"/>
                  </a:cubicBezTo>
                  <a:cubicBezTo>
                    <a:pt x="0" y="1"/>
                    <a:pt x="0" y="2"/>
                    <a:pt x="0" y="3"/>
                  </a:cubicBezTo>
                  <a:cubicBezTo>
                    <a:pt x="1" y="4"/>
                    <a:pt x="1" y="5"/>
                    <a:pt x="2" y="6"/>
                  </a:cubicBezTo>
                  <a:cubicBezTo>
                    <a:pt x="4" y="4"/>
                    <a:pt x="5" y="2"/>
                    <a:pt x="6" y="0"/>
                  </a:cubicBezTo>
                </a:path>
              </a:pathLst>
            </a:custGeom>
            <a:solidFill>
              <a:srgbClr val="D9D5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325" name="Freeform 2273">
              <a:extLst>
                <a:ext uri="{FF2B5EF4-FFF2-40B4-BE49-F238E27FC236}">
                  <a16:creationId xmlns:a16="http://schemas.microsoft.com/office/drawing/2014/main" id="{09036A96-966F-4506-A29F-8F622B7B372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5" y="3650"/>
              <a:ext cx="7" cy="3"/>
            </a:xfrm>
            <a:custGeom>
              <a:avLst/>
              <a:gdLst>
                <a:gd name="T0" fmla="*/ 20 w 5"/>
                <a:gd name="T1" fmla="*/ 0 h 3"/>
                <a:gd name="T2" fmla="*/ 0 w 5"/>
                <a:gd name="T3" fmla="*/ 3 h 3"/>
                <a:gd name="T4" fmla="*/ 20 w 5"/>
                <a:gd name="T5" fmla="*/ 2 h 3"/>
                <a:gd name="T6" fmla="*/ 20 w 5"/>
                <a:gd name="T7" fmla="*/ 0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3">
                  <a:moveTo>
                    <a:pt x="5" y="0"/>
                  </a:moveTo>
                  <a:cubicBezTo>
                    <a:pt x="3" y="1"/>
                    <a:pt x="2" y="2"/>
                    <a:pt x="0" y="3"/>
                  </a:cubicBezTo>
                  <a:cubicBezTo>
                    <a:pt x="2" y="2"/>
                    <a:pt x="3" y="2"/>
                    <a:pt x="5" y="2"/>
                  </a:cubicBezTo>
                  <a:cubicBezTo>
                    <a:pt x="5" y="1"/>
                    <a:pt x="5" y="1"/>
                    <a:pt x="5" y="0"/>
                  </a:cubicBezTo>
                </a:path>
              </a:pathLst>
            </a:custGeom>
            <a:solidFill>
              <a:srgbClr val="E8E6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326" name="Freeform 2274">
              <a:extLst>
                <a:ext uri="{FF2B5EF4-FFF2-40B4-BE49-F238E27FC236}">
                  <a16:creationId xmlns:a16="http://schemas.microsoft.com/office/drawing/2014/main" id="{A4336124-3BCB-4415-BB8C-887925269B9A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4" y="3659"/>
              <a:ext cx="4" cy="3"/>
            </a:xfrm>
            <a:custGeom>
              <a:avLst/>
              <a:gdLst>
                <a:gd name="T0" fmla="*/ 7 w 3"/>
                <a:gd name="T1" fmla="*/ 0 h 2"/>
                <a:gd name="T2" fmla="*/ 0 w 3"/>
                <a:gd name="T3" fmla="*/ 8 h 2"/>
                <a:gd name="T4" fmla="*/ 1 w 3"/>
                <a:gd name="T5" fmla="*/ 12 h 2"/>
                <a:gd name="T6" fmla="*/ 9 w 3"/>
                <a:gd name="T7" fmla="*/ 8 h 2"/>
                <a:gd name="T8" fmla="*/ 7 w 3"/>
                <a:gd name="T9" fmla="*/ 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2">
                  <a:moveTo>
                    <a:pt x="2" y="0"/>
                  </a:moveTo>
                  <a:cubicBezTo>
                    <a:pt x="2" y="0"/>
                    <a:pt x="1" y="0"/>
                    <a:pt x="0" y="1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2" y="1"/>
                    <a:pt x="3" y="1"/>
                    <a:pt x="3" y="1"/>
                  </a:cubicBezTo>
                  <a:cubicBezTo>
                    <a:pt x="3" y="0"/>
                    <a:pt x="3" y="0"/>
                    <a:pt x="2" y="0"/>
                  </a:cubicBezTo>
                </a:path>
              </a:pathLst>
            </a:custGeom>
            <a:solidFill>
              <a:srgbClr val="D9D5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327" name="Freeform 2275">
              <a:extLst>
                <a:ext uri="{FF2B5EF4-FFF2-40B4-BE49-F238E27FC236}">
                  <a16:creationId xmlns:a16="http://schemas.microsoft.com/office/drawing/2014/main" id="{6F7AAF2F-4C51-452D-8678-0AA9C23BA95C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3" y="3656"/>
              <a:ext cx="4" cy="5"/>
            </a:xfrm>
            <a:custGeom>
              <a:avLst/>
              <a:gdLst>
                <a:gd name="T0" fmla="*/ 1 w 3"/>
                <a:gd name="T1" fmla="*/ 0 h 4"/>
                <a:gd name="T2" fmla="*/ 1 w 3"/>
                <a:gd name="T3" fmla="*/ 10 h 4"/>
                <a:gd name="T4" fmla="*/ 9 w 3"/>
                <a:gd name="T5" fmla="*/ 8 h 4"/>
                <a:gd name="T6" fmla="*/ 1 w 3"/>
                <a:gd name="T7" fmla="*/ 0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4">
                  <a:moveTo>
                    <a:pt x="1" y="0"/>
                  </a:moveTo>
                  <a:cubicBezTo>
                    <a:pt x="0" y="1"/>
                    <a:pt x="1" y="3"/>
                    <a:pt x="1" y="4"/>
                  </a:cubicBezTo>
                  <a:cubicBezTo>
                    <a:pt x="2" y="3"/>
                    <a:pt x="3" y="3"/>
                    <a:pt x="3" y="3"/>
                  </a:cubicBezTo>
                  <a:cubicBezTo>
                    <a:pt x="2" y="2"/>
                    <a:pt x="2" y="1"/>
                    <a:pt x="1" y="0"/>
                  </a:cubicBezTo>
                </a:path>
              </a:pathLst>
            </a:custGeom>
            <a:solidFill>
              <a:srgbClr val="E8E6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328" name="Freeform 2276">
              <a:extLst>
                <a:ext uri="{FF2B5EF4-FFF2-40B4-BE49-F238E27FC236}">
                  <a16:creationId xmlns:a16="http://schemas.microsoft.com/office/drawing/2014/main" id="{6E31ECD8-184B-4A2A-AF2C-13F8EF250BF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0" y="3627"/>
              <a:ext cx="1" cy="2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6 h 1"/>
                <a:gd name="T4" fmla="*/ 0 w 1"/>
                <a:gd name="T5" fmla="*/ 0 h 1"/>
                <a:gd name="T6" fmla="*/ 0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BFB9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329" name="Freeform 2277">
              <a:extLst>
                <a:ext uri="{FF2B5EF4-FFF2-40B4-BE49-F238E27FC236}">
                  <a16:creationId xmlns:a16="http://schemas.microsoft.com/office/drawing/2014/main" id="{CC38874D-3FAD-4524-968F-9470FA049F99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4" y="3662"/>
              <a:ext cx="3" cy="1"/>
            </a:xfrm>
            <a:custGeom>
              <a:avLst/>
              <a:gdLst>
                <a:gd name="T0" fmla="*/ 8 w 2"/>
                <a:gd name="T1" fmla="*/ 0 h 1"/>
                <a:gd name="T2" fmla="*/ 0 w 2"/>
                <a:gd name="T3" fmla="*/ 0 h 1"/>
                <a:gd name="T4" fmla="*/ 0 w 2"/>
                <a:gd name="T5" fmla="*/ 1 h 1"/>
                <a:gd name="T6" fmla="*/ 12 w 2"/>
                <a:gd name="T7" fmla="*/ 1 h 1"/>
                <a:gd name="T8" fmla="*/ 8 w 2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solidFill>
              <a:srgbClr val="D9D5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330" name="Freeform 2278">
              <a:extLst>
                <a:ext uri="{FF2B5EF4-FFF2-40B4-BE49-F238E27FC236}">
                  <a16:creationId xmlns:a16="http://schemas.microsoft.com/office/drawing/2014/main" id="{E5716226-CC76-4BF9-B9D3-138415023CB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178" y="3624"/>
              <a:ext cx="34" cy="33"/>
            </a:xfrm>
            <a:custGeom>
              <a:avLst/>
              <a:gdLst>
                <a:gd name="T0" fmla="*/ 52 w 28"/>
                <a:gd name="T1" fmla="*/ 20 h 27"/>
                <a:gd name="T2" fmla="*/ 41 w 28"/>
                <a:gd name="T3" fmla="*/ 24 h 27"/>
                <a:gd name="T4" fmla="*/ 7 w 28"/>
                <a:gd name="T5" fmla="*/ 49 h 27"/>
                <a:gd name="T6" fmla="*/ 0 w 28"/>
                <a:gd name="T7" fmla="*/ 60 h 27"/>
                <a:gd name="T8" fmla="*/ 61 w 28"/>
                <a:gd name="T9" fmla="*/ 29 h 27"/>
                <a:gd name="T10" fmla="*/ 52 w 28"/>
                <a:gd name="T11" fmla="*/ 20 h 27"/>
                <a:gd name="T12" fmla="*/ 30 w 28"/>
                <a:gd name="T13" fmla="*/ 0 h 27"/>
                <a:gd name="T14" fmla="*/ 28 w 28"/>
                <a:gd name="T15" fmla="*/ 0 h 27"/>
                <a:gd name="T16" fmla="*/ 30 w 28"/>
                <a:gd name="T17" fmla="*/ 0 h 27"/>
                <a:gd name="T18" fmla="*/ 30 w 28"/>
                <a:gd name="T19" fmla="*/ 0 h 2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8" h="27">
                  <a:moveTo>
                    <a:pt x="24" y="9"/>
                  </a:moveTo>
                  <a:cubicBezTo>
                    <a:pt x="22" y="9"/>
                    <a:pt x="20" y="10"/>
                    <a:pt x="19" y="11"/>
                  </a:cubicBezTo>
                  <a:cubicBezTo>
                    <a:pt x="12" y="15"/>
                    <a:pt x="8" y="18"/>
                    <a:pt x="3" y="22"/>
                  </a:cubicBezTo>
                  <a:cubicBezTo>
                    <a:pt x="2" y="23"/>
                    <a:pt x="1" y="25"/>
                    <a:pt x="0" y="27"/>
                  </a:cubicBezTo>
                  <a:cubicBezTo>
                    <a:pt x="11" y="23"/>
                    <a:pt x="20" y="18"/>
                    <a:pt x="28" y="13"/>
                  </a:cubicBezTo>
                  <a:cubicBezTo>
                    <a:pt x="27" y="11"/>
                    <a:pt x="25" y="10"/>
                    <a:pt x="24" y="9"/>
                  </a:cubicBezTo>
                  <a:moveTo>
                    <a:pt x="14" y="0"/>
                  </a:moveTo>
                  <a:cubicBezTo>
                    <a:pt x="14" y="0"/>
                    <a:pt x="13" y="0"/>
                    <a:pt x="13" y="0"/>
                  </a:cubicBezTo>
                  <a:cubicBezTo>
                    <a:pt x="13" y="0"/>
                    <a:pt x="14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</a:path>
              </a:pathLst>
            </a:custGeom>
            <a:solidFill>
              <a:srgbClr val="CFC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331" name="Freeform 2279">
              <a:extLst>
                <a:ext uri="{FF2B5EF4-FFF2-40B4-BE49-F238E27FC236}">
                  <a16:creationId xmlns:a16="http://schemas.microsoft.com/office/drawing/2014/main" id="{BB203D3D-72BE-4D44-8338-353A50D5596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1" y="3624"/>
              <a:ext cx="26" cy="27"/>
            </a:xfrm>
            <a:custGeom>
              <a:avLst/>
              <a:gdLst>
                <a:gd name="T0" fmla="*/ 26 w 21"/>
                <a:gd name="T1" fmla="*/ 0 h 22"/>
                <a:gd name="T2" fmla="*/ 24 w 21"/>
                <a:gd name="T3" fmla="*/ 0 h 22"/>
                <a:gd name="T4" fmla="*/ 0 w 21"/>
                <a:gd name="T5" fmla="*/ 50 h 22"/>
                <a:gd name="T6" fmla="*/ 38 w 21"/>
                <a:gd name="T7" fmla="*/ 26 h 22"/>
                <a:gd name="T8" fmla="*/ 50 w 21"/>
                <a:gd name="T9" fmla="*/ 21 h 22"/>
                <a:gd name="T10" fmla="*/ 37 w 21"/>
                <a:gd name="T11" fmla="*/ 7 h 22"/>
                <a:gd name="T12" fmla="*/ 37 w 21"/>
                <a:gd name="T13" fmla="*/ 9 h 22"/>
                <a:gd name="T14" fmla="*/ 37 w 21"/>
                <a:gd name="T15" fmla="*/ 7 h 22"/>
                <a:gd name="T16" fmla="*/ 26 w 21"/>
                <a:gd name="T17" fmla="*/ 0 h 22"/>
                <a:gd name="T18" fmla="*/ 26 w 21"/>
                <a:gd name="T19" fmla="*/ 0 h 2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1" h="22">
                  <a:moveTo>
                    <a:pt x="11" y="0"/>
                  </a:moveTo>
                  <a:cubicBezTo>
                    <a:pt x="11" y="0"/>
                    <a:pt x="10" y="0"/>
                    <a:pt x="10" y="0"/>
                  </a:cubicBezTo>
                  <a:cubicBezTo>
                    <a:pt x="4" y="6"/>
                    <a:pt x="3" y="14"/>
                    <a:pt x="0" y="22"/>
                  </a:cubicBezTo>
                  <a:cubicBezTo>
                    <a:pt x="5" y="18"/>
                    <a:pt x="9" y="15"/>
                    <a:pt x="16" y="11"/>
                  </a:cubicBezTo>
                  <a:cubicBezTo>
                    <a:pt x="17" y="10"/>
                    <a:pt x="19" y="9"/>
                    <a:pt x="21" y="9"/>
                  </a:cubicBezTo>
                  <a:cubicBezTo>
                    <a:pt x="19" y="7"/>
                    <a:pt x="17" y="5"/>
                    <a:pt x="15" y="3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4" y="2"/>
                    <a:pt x="12" y="1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</a:path>
              </a:pathLst>
            </a:custGeom>
            <a:solidFill>
              <a:srgbClr val="D9D5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332" name="Freeform 2280">
              <a:extLst>
                <a:ext uri="{FF2B5EF4-FFF2-40B4-BE49-F238E27FC236}">
                  <a16:creationId xmlns:a16="http://schemas.microsoft.com/office/drawing/2014/main" id="{3D68BF8A-9F8B-4DA6-9B29-4FEC8BF5525C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6" y="3647"/>
              <a:ext cx="13" cy="6"/>
            </a:xfrm>
            <a:custGeom>
              <a:avLst/>
              <a:gdLst>
                <a:gd name="T0" fmla="*/ 0 w 11"/>
                <a:gd name="T1" fmla="*/ 0 h 5"/>
                <a:gd name="T2" fmla="*/ 21 w 11"/>
                <a:gd name="T3" fmla="*/ 10 h 5"/>
                <a:gd name="T4" fmla="*/ 0 w 11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5">
                  <a:moveTo>
                    <a:pt x="0" y="0"/>
                  </a:moveTo>
                  <a:cubicBezTo>
                    <a:pt x="4" y="1"/>
                    <a:pt x="8" y="3"/>
                    <a:pt x="11" y="5"/>
                  </a:cubicBezTo>
                  <a:cubicBezTo>
                    <a:pt x="9" y="2"/>
                    <a:pt x="5" y="0"/>
                    <a:pt x="0" y="0"/>
                  </a:cubicBezTo>
                </a:path>
              </a:pathLst>
            </a:custGeom>
            <a:solidFill>
              <a:srgbClr val="EDEB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333" name="Freeform 2281">
              <a:extLst>
                <a:ext uri="{FF2B5EF4-FFF2-40B4-BE49-F238E27FC236}">
                  <a16:creationId xmlns:a16="http://schemas.microsoft.com/office/drawing/2014/main" id="{A1A487ED-AC47-46DD-9DCC-CFFB39675633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8" y="3661"/>
              <a:ext cx="16" cy="5"/>
            </a:xfrm>
            <a:custGeom>
              <a:avLst/>
              <a:gdLst>
                <a:gd name="T0" fmla="*/ 27 w 13"/>
                <a:gd name="T1" fmla="*/ 0 h 4"/>
                <a:gd name="T2" fmla="*/ 0 w 13"/>
                <a:gd name="T3" fmla="*/ 8 h 4"/>
                <a:gd name="T4" fmla="*/ 7 w 13"/>
                <a:gd name="T5" fmla="*/ 10 h 4"/>
                <a:gd name="T6" fmla="*/ 9 w 13"/>
                <a:gd name="T7" fmla="*/ 10 h 4"/>
                <a:gd name="T8" fmla="*/ 17 w 13"/>
                <a:gd name="T9" fmla="*/ 10 h 4"/>
                <a:gd name="T10" fmla="*/ 26 w 13"/>
                <a:gd name="T11" fmla="*/ 8 h 4"/>
                <a:gd name="T12" fmla="*/ 31 w 13"/>
                <a:gd name="T13" fmla="*/ 1 h 4"/>
                <a:gd name="T14" fmla="*/ 27 w 13"/>
                <a:gd name="T15" fmla="*/ 0 h 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3" h="4">
                  <a:moveTo>
                    <a:pt x="12" y="0"/>
                  </a:moveTo>
                  <a:cubicBezTo>
                    <a:pt x="10" y="2"/>
                    <a:pt x="6" y="2"/>
                    <a:pt x="0" y="3"/>
                  </a:cubicBezTo>
                  <a:cubicBezTo>
                    <a:pt x="1" y="4"/>
                    <a:pt x="2" y="4"/>
                    <a:pt x="3" y="4"/>
                  </a:cubicBezTo>
                  <a:cubicBezTo>
                    <a:pt x="3" y="4"/>
                    <a:pt x="4" y="4"/>
                    <a:pt x="4" y="4"/>
                  </a:cubicBezTo>
                  <a:cubicBezTo>
                    <a:pt x="5" y="4"/>
                    <a:pt x="6" y="4"/>
                    <a:pt x="7" y="4"/>
                  </a:cubicBezTo>
                  <a:cubicBezTo>
                    <a:pt x="8" y="3"/>
                    <a:pt x="9" y="3"/>
                    <a:pt x="11" y="3"/>
                  </a:cubicBezTo>
                  <a:cubicBezTo>
                    <a:pt x="11" y="2"/>
                    <a:pt x="12" y="2"/>
                    <a:pt x="13" y="1"/>
                  </a:cubicBezTo>
                  <a:cubicBezTo>
                    <a:pt x="13" y="1"/>
                    <a:pt x="13" y="1"/>
                    <a:pt x="12" y="0"/>
                  </a:cubicBezTo>
                </a:path>
              </a:pathLst>
            </a:custGeom>
            <a:solidFill>
              <a:srgbClr val="E1DE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334" name="Freeform 2282">
              <a:extLst>
                <a:ext uri="{FF2B5EF4-FFF2-40B4-BE49-F238E27FC236}">
                  <a16:creationId xmlns:a16="http://schemas.microsoft.com/office/drawing/2014/main" id="{56ABE0A4-2261-4B63-95BD-F352C4D6905C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7" y="3654"/>
              <a:ext cx="36" cy="10"/>
            </a:xfrm>
            <a:custGeom>
              <a:avLst/>
              <a:gdLst>
                <a:gd name="T0" fmla="*/ 65 w 29"/>
                <a:gd name="T1" fmla="*/ 0 h 8"/>
                <a:gd name="T2" fmla="*/ 17 w 29"/>
                <a:gd name="T3" fmla="*/ 6 h 8"/>
                <a:gd name="T4" fmla="*/ 0 w 29"/>
                <a:gd name="T5" fmla="*/ 8 h 8"/>
                <a:gd name="T6" fmla="*/ 2 w 29"/>
                <a:gd name="T7" fmla="*/ 8 h 8"/>
                <a:gd name="T8" fmla="*/ 40 w 29"/>
                <a:gd name="T9" fmla="*/ 20 h 8"/>
                <a:gd name="T10" fmla="*/ 70 w 29"/>
                <a:gd name="T11" fmla="*/ 13 h 8"/>
                <a:gd name="T12" fmla="*/ 65 w 29"/>
                <a:gd name="T13" fmla="*/ 0 h 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9" h="8">
                  <a:moveTo>
                    <a:pt x="27" y="0"/>
                  </a:moveTo>
                  <a:cubicBezTo>
                    <a:pt x="20" y="0"/>
                    <a:pt x="14" y="1"/>
                    <a:pt x="7" y="2"/>
                  </a:cubicBezTo>
                  <a:cubicBezTo>
                    <a:pt x="5" y="2"/>
                    <a:pt x="3" y="2"/>
                    <a:pt x="0" y="3"/>
                  </a:cubicBezTo>
                  <a:cubicBezTo>
                    <a:pt x="1" y="3"/>
                    <a:pt x="1" y="3"/>
                    <a:pt x="2" y="3"/>
                  </a:cubicBezTo>
                  <a:cubicBezTo>
                    <a:pt x="12" y="5"/>
                    <a:pt x="15" y="7"/>
                    <a:pt x="17" y="8"/>
                  </a:cubicBezTo>
                  <a:cubicBezTo>
                    <a:pt x="23" y="7"/>
                    <a:pt x="27" y="7"/>
                    <a:pt x="29" y="5"/>
                  </a:cubicBezTo>
                  <a:cubicBezTo>
                    <a:pt x="29" y="3"/>
                    <a:pt x="28" y="1"/>
                    <a:pt x="27" y="0"/>
                  </a:cubicBezTo>
                </a:path>
              </a:pathLst>
            </a:custGeom>
            <a:solidFill>
              <a:srgbClr val="EDEB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335" name="Freeform 2283">
              <a:extLst>
                <a:ext uri="{FF2B5EF4-FFF2-40B4-BE49-F238E27FC236}">
                  <a16:creationId xmlns:a16="http://schemas.microsoft.com/office/drawing/2014/main" id="{BC1308E8-DA44-45EA-BBA9-06B256D02BC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6" y="3640"/>
              <a:ext cx="55" cy="17"/>
            </a:xfrm>
            <a:custGeom>
              <a:avLst/>
              <a:gdLst>
                <a:gd name="T0" fmla="*/ 38 w 44"/>
                <a:gd name="T1" fmla="*/ 0 h 14"/>
                <a:gd name="T2" fmla="*/ 0 w 44"/>
                <a:gd name="T3" fmla="*/ 11 h 14"/>
                <a:gd name="T4" fmla="*/ 56 w 44"/>
                <a:gd name="T5" fmla="*/ 28 h 14"/>
                <a:gd name="T6" fmla="*/ 76 w 44"/>
                <a:gd name="T7" fmla="*/ 30 h 14"/>
                <a:gd name="T8" fmla="*/ 108 w 44"/>
                <a:gd name="T9" fmla="*/ 11 h 14"/>
                <a:gd name="T10" fmla="*/ 85 w 44"/>
                <a:gd name="T11" fmla="*/ 9 h 14"/>
                <a:gd name="T12" fmla="*/ 41 w 44"/>
                <a:gd name="T13" fmla="*/ 0 h 14"/>
                <a:gd name="T14" fmla="*/ 38 w 44"/>
                <a:gd name="T15" fmla="*/ 0 h 1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4" h="14">
                  <a:moveTo>
                    <a:pt x="15" y="0"/>
                  </a:moveTo>
                  <a:cubicBezTo>
                    <a:pt x="10" y="1"/>
                    <a:pt x="5" y="3"/>
                    <a:pt x="0" y="5"/>
                  </a:cubicBezTo>
                  <a:cubicBezTo>
                    <a:pt x="9" y="6"/>
                    <a:pt x="17" y="9"/>
                    <a:pt x="23" y="13"/>
                  </a:cubicBezTo>
                  <a:cubicBezTo>
                    <a:pt x="26" y="14"/>
                    <a:pt x="28" y="14"/>
                    <a:pt x="31" y="14"/>
                  </a:cubicBezTo>
                  <a:cubicBezTo>
                    <a:pt x="35" y="11"/>
                    <a:pt x="40" y="8"/>
                    <a:pt x="44" y="5"/>
                  </a:cubicBezTo>
                  <a:cubicBezTo>
                    <a:pt x="34" y="4"/>
                    <a:pt x="34" y="4"/>
                    <a:pt x="34" y="4"/>
                  </a:cubicBezTo>
                  <a:cubicBezTo>
                    <a:pt x="27" y="3"/>
                    <a:pt x="22" y="1"/>
                    <a:pt x="17" y="0"/>
                  </a:cubicBezTo>
                  <a:cubicBezTo>
                    <a:pt x="16" y="0"/>
                    <a:pt x="16" y="0"/>
                    <a:pt x="15" y="0"/>
                  </a:cubicBezTo>
                </a:path>
              </a:pathLst>
            </a:custGeom>
            <a:solidFill>
              <a:srgbClr val="EDEB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336" name="Freeform 2284">
              <a:extLst>
                <a:ext uri="{FF2B5EF4-FFF2-40B4-BE49-F238E27FC236}">
                  <a16:creationId xmlns:a16="http://schemas.microsoft.com/office/drawing/2014/main" id="{A7FDEDA0-60FC-4AD5-92BF-1D660B914C9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5" y="3646"/>
              <a:ext cx="36" cy="12"/>
            </a:xfrm>
            <a:custGeom>
              <a:avLst/>
              <a:gdLst>
                <a:gd name="T0" fmla="*/ 31 w 29"/>
                <a:gd name="T1" fmla="*/ 0 h 10"/>
                <a:gd name="T2" fmla="*/ 0 w 29"/>
                <a:gd name="T3" fmla="*/ 19 h 10"/>
                <a:gd name="T4" fmla="*/ 2 w 29"/>
                <a:gd name="T5" fmla="*/ 20 h 10"/>
                <a:gd name="T6" fmla="*/ 21 w 29"/>
                <a:gd name="T7" fmla="*/ 19 h 10"/>
                <a:gd name="T8" fmla="*/ 70 w 29"/>
                <a:gd name="T9" fmla="*/ 14 h 10"/>
                <a:gd name="T10" fmla="*/ 66 w 29"/>
                <a:gd name="T11" fmla="*/ 12 h 10"/>
                <a:gd name="T12" fmla="*/ 40 w 29"/>
                <a:gd name="T13" fmla="*/ 1 h 10"/>
                <a:gd name="T14" fmla="*/ 32 w 29"/>
                <a:gd name="T15" fmla="*/ 0 h 10"/>
                <a:gd name="T16" fmla="*/ 32 w 29"/>
                <a:gd name="T17" fmla="*/ 0 h 10"/>
                <a:gd name="T18" fmla="*/ 31 w 29"/>
                <a:gd name="T19" fmla="*/ 0 h 1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9" h="10">
                  <a:moveTo>
                    <a:pt x="13" y="0"/>
                  </a:moveTo>
                  <a:cubicBezTo>
                    <a:pt x="9" y="3"/>
                    <a:pt x="4" y="6"/>
                    <a:pt x="0" y="9"/>
                  </a:cubicBezTo>
                  <a:cubicBezTo>
                    <a:pt x="1" y="9"/>
                    <a:pt x="1" y="9"/>
                    <a:pt x="2" y="10"/>
                  </a:cubicBezTo>
                  <a:cubicBezTo>
                    <a:pt x="5" y="9"/>
                    <a:pt x="7" y="9"/>
                    <a:pt x="9" y="9"/>
                  </a:cubicBezTo>
                  <a:cubicBezTo>
                    <a:pt x="16" y="8"/>
                    <a:pt x="22" y="7"/>
                    <a:pt x="29" y="7"/>
                  </a:cubicBezTo>
                  <a:cubicBezTo>
                    <a:pt x="28" y="6"/>
                    <a:pt x="28" y="6"/>
                    <a:pt x="28" y="6"/>
                  </a:cubicBezTo>
                  <a:cubicBezTo>
                    <a:pt x="25" y="4"/>
                    <a:pt x="21" y="2"/>
                    <a:pt x="17" y="1"/>
                  </a:cubicBezTo>
                  <a:cubicBezTo>
                    <a:pt x="16" y="0"/>
                    <a:pt x="15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3" y="0"/>
                    <a:pt x="13" y="0"/>
                    <a:pt x="13" y="0"/>
                  </a:cubicBezTo>
                </a:path>
              </a:pathLst>
            </a:custGeom>
            <a:solidFill>
              <a:srgbClr val="F5F4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337" name="Freeform 2285">
              <a:extLst>
                <a:ext uri="{FF2B5EF4-FFF2-40B4-BE49-F238E27FC236}">
                  <a16:creationId xmlns:a16="http://schemas.microsoft.com/office/drawing/2014/main" id="{6597F56F-E02A-4271-92AB-03586BDFF2F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143" y="3662"/>
              <a:ext cx="11" cy="4"/>
            </a:xfrm>
            <a:custGeom>
              <a:avLst/>
              <a:gdLst>
                <a:gd name="T0" fmla="*/ 7 w 9"/>
                <a:gd name="T1" fmla="*/ 9 h 3"/>
                <a:gd name="T2" fmla="*/ 0 w 9"/>
                <a:gd name="T3" fmla="*/ 9 h 3"/>
                <a:gd name="T4" fmla="*/ 7 w 9"/>
                <a:gd name="T5" fmla="*/ 9 h 3"/>
                <a:gd name="T6" fmla="*/ 20 w 9"/>
                <a:gd name="T7" fmla="*/ 0 h 3"/>
                <a:gd name="T8" fmla="*/ 16 w 9"/>
                <a:gd name="T9" fmla="*/ 7 h 3"/>
                <a:gd name="T10" fmla="*/ 20 w 9"/>
                <a:gd name="T11" fmla="*/ 1 h 3"/>
                <a:gd name="T12" fmla="*/ 20 w 9"/>
                <a:gd name="T13" fmla="*/ 0 h 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" h="3">
                  <a:moveTo>
                    <a:pt x="3" y="3"/>
                  </a:moveTo>
                  <a:cubicBezTo>
                    <a:pt x="2" y="3"/>
                    <a:pt x="1" y="3"/>
                    <a:pt x="0" y="3"/>
                  </a:cubicBezTo>
                  <a:cubicBezTo>
                    <a:pt x="1" y="3"/>
                    <a:pt x="2" y="3"/>
                    <a:pt x="3" y="3"/>
                  </a:cubicBezTo>
                  <a:moveTo>
                    <a:pt x="9" y="0"/>
                  </a:moveTo>
                  <a:cubicBezTo>
                    <a:pt x="8" y="1"/>
                    <a:pt x="7" y="1"/>
                    <a:pt x="7" y="2"/>
                  </a:cubicBezTo>
                  <a:cubicBezTo>
                    <a:pt x="8" y="1"/>
                    <a:pt x="8" y="1"/>
                    <a:pt x="9" y="1"/>
                  </a:cubicBezTo>
                  <a:cubicBezTo>
                    <a:pt x="9" y="1"/>
                    <a:pt x="9" y="1"/>
                    <a:pt x="9" y="0"/>
                  </a:cubicBezTo>
                </a:path>
              </a:pathLst>
            </a:custGeom>
            <a:solidFill>
              <a:srgbClr val="E7E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338" name="Freeform 2286">
              <a:extLst>
                <a:ext uri="{FF2B5EF4-FFF2-40B4-BE49-F238E27FC236}">
                  <a16:creationId xmlns:a16="http://schemas.microsoft.com/office/drawing/2014/main" id="{73480CA9-F9BA-4CF6-A3F3-5D5DAFB93DC9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9" y="3615"/>
              <a:ext cx="19" cy="14"/>
            </a:xfrm>
            <a:custGeom>
              <a:avLst/>
              <a:gdLst>
                <a:gd name="T0" fmla="*/ 38 w 15"/>
                <a:gd name="T1" fmla="*/ 0 h 11"/>
                <a:gd name="T2" fmla="*/ 10 w 15"/>
                <a:gd name="T3" fmla="*/ 1 h 11"/>
                <a:gd name="T4" fmla="*/ 0 w 15"/>
                <a:gd name="T5" fmla="*/ 6 h 11"/>
                <a:gd name="T6" fmla="*/ 0 w 15"/>
                <a:gd name="T7" fmla="*/ 8 h 11"/>
                <a:gd name="T8" fmla="*/ 8 w 15"/>
                <a:gd name="T9" fmla="*/ 29 h 11"/>
                <a:gd name="T10" fmla="*/ 38 w 15"/>
                <a:gd name="T11" fmla="*/ 0 h 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5" h="11">
                  <a:moveTo>
                    <a:pt x="15" y="0"/>
                  </a:moveTo>
                  <a:cubicBezTo>
                    <a:pt x="11" y="1"/>
                    <a:pt x="7" y="1"/>
                    <a:pt x="4" y="1"/>
                  </a:cubicBezTo>
                  <a:cubicBezTo>
                    <a:pt x="2" y="1"/>
                    <a:pt x="1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6"/>
                    <a:pt x="2" y="8"/>
                    <a:pt x="3" y="11"/>
                  </a:cubicBezTo>
                  <a:cubicBezTo>
                    <a:pt x="7" y="8"/>
                    <a:pt x="11" y="4"/>
                    <a:pt x="15" y="0"/>
                  </a:cubicBezTo>
                </a:path>
              </a:pathLst>
            </a:custGeom>
            <a:solidFill>
              <a:srgbClr val="847B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339" name="Freeform 2287">
              <a:extLst>
                <a:ext uri="{FF2B5EF4-FFF2-40B4-BE49-F238E27FC236}">
                  <a16:creationId xmlns:a16="http://schemas.microsoft.com/office/drawing/2014/main" id="{2DA7ACEC-3FBF-461E-8A8C-622A19E5E5A8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3" y="3614"/>
              <a:ext cx="20" cy="21"/>
            </a:xfrm>
            <a:custGeom>
              <a:avLst/>
              <a:gdLst>
                <a:gd name="T0" fmla="*/ 39 w 16"/>
                <a:gd name="T1" fmla="*/ 0 h 17"/>
                <a:gd name="T2" fmla="*/ 30 w 16"/>
                <a:gd name="T3" fmla="*/ 1 h 17"/>
                <a:gd name="T4" fmla="*/ 0 w 16"/>
                <a:gd name="T5" fmla="*/ 28 h 17"/>
                <a:gd name="T6" fmla="*/ 8 w 16"/>
                <a:gd name="T7" fmla="*/ 40 h 17"/>
                <a:gd name="T8" fmla="*/ 13 w 16"/>
                <a:gd name="T9" fmla="*/ 40 h 17"/>
                <a:gd name="T10" fmla="*/ 25 w 16"/>
                <a:gd name="T11" fmla="*/ 28 h 17"/>
                <a:gd name="T12" fmla="*/ 23 w 16"/>
                <a:gd name="T13" fmla="*/ 23 h 17"/>
                <a:gd name="T14" fmla="*/ 30 w 16"/>
                <a:gd name="T15" fmla="*/ 23 h 17"/>
                <a:gd name="T16" fmla="*/ 39 w 16"/>
                <a:gd name="T17" fmla="*/ 0 h 1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6" h="17">
                  <a:moveTo>
                    <a:pt x="16" y="0"/>
                  </a:moveTo>
                  <a:cubicBezTo>
                    <a:pt x="15" y="1"/>
                    <a:pt x="13" y="1"/>
                    <a:pt x="12" y="1"/>
                  </a:cubicBezTo>
                  <a:cubicBezTo>
                    <a:pt x="8" y="5"/>
                    <a:pt x="4" y="9"/>
                    <a:pt x="0" y="12"/>
                  </a:cubicBezTo>
                  <a:cubicBezTo>
                    <a:pt x="1" y="14"/>
                    <a:pt x="2" y="15"/>
                    <a:pt x="3" y="17"/>
                  </a:cubicBezTo>
                  <a:cubicBezTo>
                    <a:pt x="3" y="17"/>
                    <a:pt x="4" y="17"/>
                    <a:pt x="5" y="17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9" y="11"/>
                    <a:pt x="9" y="11"/>
                    <a:pt x="9" y="10"/>
                  </a:cubicBezTo>
                  <a:cubicBezTo>
                    <a:pt x="10" y="10"/>
                    <a:pt x="11" y="10"/>
                    <a:pt x="12" y="10"/>
                  </a:cubicBezTo>
                  <a:cubicBezTo>
                    <a:pt x="13" y="7"/>
                    <a:pt x="14" y="4"/>
                    <a:pt x="16" y="0"/>
                  </a:cubicBezTo>
                </a:path>
              </a:pathLst>
            </a:custGeom>
            <a:solidFill>
              <a:srgbClr val="B2AB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340" name="Freeform 2288">
              <a:extLst>
                <a:ext uri="{FF2B5EF4-FFF2-40B4-BE49-F238E27FC236}">
                  <a16:creationId xmlns:a16="http://schemas.microsoft.com/office/drawing/2014/main" id="{4E02F372-64FC-44E3-9659-6C2CCB5C887A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3" y="3617"/>
              <a:ext cx="40" cy="18"/>
            </a:xfrm>
            <a:custGeom>
              <a:avLst/>
              <a:gdLst>
                <a:gd name="T0" fmla="*/ 70 w 32"/>
                <a:gd name="T1" fmla="*/ 0 h 14"/>
                <a:gd name="T2" fmla="*/ 0 w 32"/>
                <a:gd name="T3" fmla="*/ 30 h 14"/>
                <a:gd name="T4" fmla="*/ 68 w 32"/>
                <a:gd name="T5" fmla="*/ 39 h 14"/>
                <a:gd name="T6" fmla="*/ 79 w 32"/>
                <a:gd name="T7" fmla="*/ 24 h 14"/>
                <a:gd name="T8" fmla="*/ 70 w 32"/>
                <a:gd name="T9" fmla="*/ 1 h 14"/>
                <a:gd name="T10" fmla="*/ 70 w 32"/>
                <a:gd name="T11" fmla="*/ 0 h 1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2" h="14">
                  <a:moveTo>
                    <a:pt x="29" y="0"/>
                  </a:moveTo>
                  <a:cubicBezTo>
                    <a:pt x="19" y="4"/>
                    <a:pt x="9" y="7"/>
                    <a:pt x="0" y="11"/>
                  </a:cubicBezTo>
                  <a:cubicBezTo>
                    <a:pt x="7" y="13"/>
                    <a:pt x="15" y="14"/>
                    <a:pt x="27" y="14"/>
                  </a:cubicBezTo>
                  <a:cubicBezTo>
                    <a:pt x="28" y="12"/>
                    <a:pt x="30" y="11"/>
                    <a:pt x="32" y="9"/>
                  </a:cubicBezTo>
                  <a:cubicBezTo>
                    <a:pt x="31" y="6"/>
                    <a:pt x="30" y="4"/>
                    <a:pt x="29" y="1"/>
                  </a:cubicBezTo>
                  <a:cubicBezTo>
                    <a:pt x="29" y="1"/>
                    <a:pt x="29" y="1"/>
                    <a:pt x="29" y="0"/>
                  </a:cubicBezTo>
                </a:path>
              </a:pathLst>
            </a:custGeom>
            <a:solidFill>
              <a:srgbClr val="B2AB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341" name="Freeform 2289">
              <a:extLst>
                <a:ext uri="{FF2B5EF4-FFF2-40B4-BE49-F238E27FC236}">
                  <a16:creationId xmlns:a16="http://schemas.microsoft.com/office/drawing/2014/main" id="{D8B06E57-13DC-4D61-A010-0E70B6BB65D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7" y="3629"/>
              <a:ext cx="10" cy="6"/>
            </a:xfrm>
            <a:custGeom>
              <a:avLst/>
              <a:gdLst>
                <a:gd name="T0" fmla="*/ 13 w 8"/>
                <a:gd name="T1" fmla="*/ 0 h 5"/>
                <a:gd name="T2" fmla="*/ 0 w 8"/>
                <a:gd name="T3" fmla="*/ 10 h 5"/>
                <a:gd name="T4" fmla="*/ 0 w 8"/>
                <a:gd name="T5" fmla="*/ 10 h 5"/>
                <a:gd name="T6" fmla="*/ 20 w 8"/>
                <a:gd name="T7" fmla="*/ 10 h 5"/>
                <a:gd name="T8" fmla="*/ 13 w 8"/>
                <a:gd name="T9" fmla="*/ 0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5">
                  <a:moveTo>
                    <a:pt x="5" y="0"/>
                  </a:moveTo>
                  <a:cubicBezTo>
                    <a:pt x="3" y="2"/>
                    <a:pt x="1" y="3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5"/>
                    <a:pt x="5" y="5"/>
                    <a:pt x="8" y="5"/>
                  </a:cubicBezTo>
                  <a:cubicBezTo>
                    <a:pt x="7" y="3"/>
                    <a:pt x="6" y="2"/>
                    <a:pt x="5" y="0"/>
                  </a:cubicBezTo>
                </a:path>
              </a:pathLst>
            </a:custGeom>
            <a:solidFill>
              <a:srgbClr val="CFC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342" name="Freeform 2290">
              <a:extLst>
                <a:ext uri="{FF2B5EF4-FFF2-40B4-BE49-F238E27FC236}">
                  <a16:creationId xmlns:a16="http://schemas.microsoft.com/office/drawing/2014/main" id="{A586FB64-A70A-4E73-A47C-5E27899D030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4" y="3626"/>
              <a:ext cx="4" cy="3"/>
            </a:xfrm>
            <a:custGeom>
              <a:avLst/>
              <a:gdLst>
                <a:gd name="T0" fmla="*/ 0 w 3"/>
                <a:gd name="T1" fmla="*/ 0 h 2"/>
                <a:gd name="T2" fmla="*/ 1 w 3"/>
                <a:gd name="T3" fmla="*/ 12 h 2"/>
                <a:gd name="T4" fmla="*/ 7 w 3"/>
                <a:gd name="T5" fmla="*/ 0 h 2"/>
                <a:gd name="T6" fmla="*/ 9 w 3"/>
                <a:gd name="T7" fmla="*/ 0 h 2"/>
                <a:gd name="T8" fmla="*/ 0 w 3"/>
                <a:gd name="T9" fmla="*/ 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cubicBezTo>
                    <a:pt x="0" y="1"/>
                    <a:pt x="0" y="1"/>
                    <a:pt x="1" y="2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</a:path>
              </a:pathLst>
            </a:custGeom>
            <a:solidFill>
              <a:srgbClr val="BFB9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343" name="Freeform 2291">
              <a:extLst>
                <a:ext uri="{FF2B5EF4-FFF2-40B4-BE49-F238E27FC236}">
                  <a16:creationId xmlns:a16="http://schemas.microsoft.com/office/drawing/2014/main" id="{508DBD06-31D0-455F-A701-C3A3686767A5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8" y="3612"/>
              <a:ext cx="13" cy="14"/>
            </a:xfrm>
            <a:custGeom>
              <a:avLst/>
              <a:gdLst>
                <a:gd name="T0" fmla="*/ 21 w 11"/>
                <a:gd name="T1" fmla="*/ 0 h 11"/>
                <a:gd name="T2" fmla="*/ 8 w 11"/>
                <a:gd name="T3" fmla="*/ 1 h 11"/>
                <a:gd name="T4" fmla="*/ 0 w 11"/>
                <a:gd name="T5" fmla="*/ 29 h 11"/>
                <a:gd name="T6" fmla="*/ 0 w 11"/>
                <a:gd name="T7" fmla="*/ 29 h 11"/>
                <a:gd name="T8" fmla="*/ 21 w 11"/>
                <a:gd name="T9" fmla="*/ 0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11">
                  <a:moveTo>
                    <a:pt x="11" y="0"/>
                  </a:moveTo>
                  <a:cubicBezTo>
                    <a:pt x="9" y="1"/>
                    <a:pt x="6" y="1"/>
                    <a:pt x="4" y="1"/>
                  </a:cubicBezTo>
                  <a:cubicBezTo>
                    <a:pt x="2" y="5"/>
                    <a:pt x="1" y="8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11" y="0"/>
                    <a:pt x="11" y="0"/>
                    <a:pt x="11" y="0"/>
                  </a:cubicBezTo>
                </a:path>
              </a:pathLst>
            </a:custGeom>
            <a:solidFill>
              <a:srgbClr val="CFC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344" name="Freeform 2292">
              <a:extLst>
                <a:ext uri="{FF2B5EF4-FFF2-40B4-BE49-F238E27FC236}">
                  <a16:creationId xmlns:a16="http://schemas.microsoft.com/office/drawing/2014/main" id="{8F1F0C39-0680-42F4-AF72-D3BF3924C65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7" y="3626"/>
              <a:ext cx="1" cy="1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1 w 1"/>
                <a:gd name="T5" fmla="*/ 0 h 1"/>
                <a:gd name="T6" fmla="*/ 1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D9D5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345" name="Freeform 2293">
              <a:extLst>
                <a:ext uri="{FF2B5EF4-FFF2-40B4-BE49-F238E27FC236}">
                  <a16:creationId xmlns:a16="http://schemas.microsoft.com/office/drawing/2014/main" id="{4D13FF02-0E20-461A-9DEA-7A758FAFB8C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3" y="3662"/>
              <a:ext cx="32" cy="5"/>
            </a:xfrm>
            <a:custGeom>
              <a:avLst/>
              <a:gdLst>
                <a:gd name="T0" fmla="*/ 26 w 26"/>
                <a:gd name="T1" fmla="*/ 0 h 4"/>
                <a:gd name="T2" fmla="*/ 0 w 26"/>
                <a:gd name="T3" fmla="*/ 6 h 4"/>
                <a:gd name="T4" fmla="*/ 39 w 26"/>
                <a:gd name="T5" fmla="*/ 10 h 4"/>
                <a:gd name="T6" fmla="*/ 50 w 26"/>
                <a:gd name="T7" fmla="*/ 8 h 4"/>
                <a:gd name="T8" fmla="*/ 52 w 26"/>
                <a:gd name="T9" fmla="*/ 8 h 4"/>
                <a:gd name="T10" fmla="*/ 59 w 26"/>
                <a:gd name="T11" fmla="*/ 1 h 4"/>
                <a:gd name="T12" fmla="*/ 26 w 26"/>
                <a:gd name="T13" fmla="*/ 0 h 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6" h="4">
                  <a:moveTo>
                    <a:pt x="11" y="0"/>
                  </a:moveTo>
                  <a:cubicBezTo>
                    <a:pt x="7" y="1"/>
                    <a:pt x="4" y="1"/>
                    <a:pt x="0" y="2"/>
                  </a:cubicBezTo>
                  <a:cubicBezTo>
                    <a:pt x="6" y="3"/>
                    <a:pt x="12" y="4"/>
                    <a:pt x="17" y="4"/>
                  </a:cubicBezTo>
                  <a:cubicBezTo>
                    <a:pt x="19" y="4"/>
                    <a:pt x="21" y="4"/>
                    <a:pt x="22" y="3"/>
                  </a:cubicBezTo>
                  <a:cubicBezTo>
                    <a:pt x="22" y="3"/>
                    <a:pt x="22" y="3"/>
                    <a:pt x="23" y="3"/>
                  </a:cubicBezTo>
                  <a:cubicBezTo>
                    <a:pt x="24" y="3"/>
                    <a:pt x="25" y="2"/>
                    <a:pt x="26" y="1"/>
                  </a:cubicBezTo>
                  <a:cubicBezTo>
                    <a:pt x="21" y="1"/>
                    <a:pt x="16" y="1"/>
                    <a:pt x="11" y="0"/>
                  </a:cubicBezTo>
                </a:path>
              </a:pathLst>
            </a:custGeom>
            <a:solidFill>
              <a:srgbClr val="CFC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346" name="Freeform 2294">
              <a:extLst>
                <a:ext uri="{FF2B5EF4-FFF2-40B4-BE49-F238E27FC236}">
                  <a16:creationId xmlns:a16="http://schemas.microsoft.com/office/drawing/2014/main" id="{AF2CF5CF-5FAC-4375-BB40-2F4F03512DF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0" y="3663"/>
              <a:ext cx="13" cy="3"/>
            </a:xfrm>
            <a:custGeom>
              <a:avLst/>
              <a:gdLst>
                <a:gd name="T0" fmla="*/ 8 w 11"/>
                <a:gd name="T1" fmla="*/ 0 h 2"/>
                <a:gd name="T2" fmla="*/ 1 w 11"/>
                <a:gd name="T3" fmla="*/ 12 h 2"/>
                <a:gd name="T4" fmla="*/ 0 w 11"/>
                <a:gd name="T5" fmla="*/ 12 h 2"/>
                <a:gd name="T6" fmla="*/ 21 w 11"/>
                <a:gd name="T7" fmla="*/ 8 h 2"/>
                <a:gd name="T8" fmla="*/ 8 w 11"/>
                <a:gd name="T9" fmla="*/ 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2">
                  <a:moveTo>
                    <a:pt x="4" y="0"/>
                  </a:moveTo>
                  <a:cubicBezTo>
                    <a:pt x="3" y="1"/>
                    <a:pt x="2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4" y="2"/>
                    <a:pt x="7" y="2"/>
                    <a:pt x="11" y="1"/>
                  </a:cubicBezTo>
                  <a:cubicBezTo>
                    <a:pt x="9" y="1"/>
                    <a:pt x="6" y="0"/>
                    <a:pt x="4" y="0"/>
                  </a:cubicBezTo>
                </a:path>
              </a:pathLst>
            </a:custGeom>
            <a:solidFill>
              <a:srgbClr val="E1DE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347" name="Freeform 2295">
              <a:extLst>
                <a:ext uri="{FF2B5EF4-FFF2-40B4-BE49-F238E27FC236}">
                  <a16:creationId xmlns:a16="http://schemas.microsoft.com/office/drawing/2014/main" id="{79C4B02C-0AB6-4A5A-AB71-64251ED6493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7" y="3658"/>
              <a:ext cx="39" cy="6"/>
            </a:xfrm>
            <a:custGeom>
              <a:avLst/>
              <a:gdLst>
                <a:gd name="T0" fmla="*/ 0 w 32"/>
                <a:gd name="T1" fmla="*/ 0 h 5"/>
                <a:gd name="T2" fmla="*/ 48 w 32"/>
                <a:gd name="T3" fmla="*/ 10 h 5"/>
                <a:gd name="T4" fmla="*/ 72 w 32"/>
                <a:gd name="T5" fmla="*/ 7 h 5"/>
                <a:gd name="T6" fmla="*/ 0 w 32"/>
                <a:gd name="T7" fmla="*/ 0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2" h="5">
                  <a:moveTo>
                    <a:pt x="0" y="0"/>
                  </a:moveTo>
                  <a:cubicBezTo>
                    <a:pt x="7" y="2"/>
                    <a:pt x="14" y="4"/>
                    <a:pt x="21" y="5"/>
                  </a:cubicBezTo>
                  <a:cubicBezTo>
                    <a:pt x="25" y="4"/>
                    <a:pt x="28" y="4"/>
                    <a:pt x="32" y="3"/>
                  </a:cubicBezTo>
                  <a:cubicBezTo>
                    <a:pt x="22" y="2"/>
                    <a:pt x="11" y="1"/>
                    <a:pt x="0" y="0"/>
                  </a:cubicBezTo>
                </a:path>
              </a:pathLst>
            </a:custGeom>
            <a:solidFill>
              <a:srgbClr val="E1DE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348" name="Freeform 2296">
              <a:extLst>
                <a:ext uri="{FF2B5EF4-FFF2-40B4-BE49-F238E27FC236}">
                  <a16:creationId xmlns:a16="http://schemas.microsoft.com/office/drawing/2014/main" id="{38ACD1C2-BA65-4712-BD5B-0F1F861684EB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6" y="3658"/>
              <a:ext cx="24" cy="5"/>
            </a:xfrm>
            <a:custGeom>
              <a:avLst/>
              <a:gdLst>
                <a:gd name="T0" fmla="*/ 47 w 19"/>
                <a:gd name="T1" fmla="*/ 0 h 4"/>
                <a:gd name="T2" fmla="*/ 0 w 19"/>
                <a:gd name="T3" fmla="*/ 8 h 4"/>
                <a:gd name="T4" fmla="*/ 38 w 19"/>
                <a:gd name="T5" fmla="*/ 10 h 4"/>
                <a:gd name="T6" fmla="*/ 48 w 19"/>
                <a:gd name="T7" fmla="*/ 1 h 4"/>
                <a:gd name="T8" fmla="*/ 47 w 19"/>
                <a:gd name="T9" fmla="*/ 0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4">
                  <a:moveTo>
                    <a:pt x="18" y="0"/>
                  </a:moveTo>
                  <a:cubicBezTo>
                    <a:pt x="12" y="1"/>
                    <a:pt x="6" y="2"/>
                    <a:pt x="0" y="3"/>
                  </a:cubicBezTo>
                  <a:cubicBezTo>
                    <a:pt x="5" y="4"/>
                    <a:pt x="10" y="4"/>
                    <a:pt x="15" y="4"/>
                  </a:cubicBezTo>
                  <a:cubicBezTo>
                    <a:pt x="16" y="3"/>
                    <a:pt x="18" y="2"/>
                    <a:pt x="19" y="1"/>
                  </a:cubicBezTo>
                  <a:cubicBezTo>
                    <a:pt x="19" y="1"/>
                    <a:pt x="19" y="1"/>
                    <a:pt x="18" y="0"/>
                  </a:cubicBezTo>
                </a:path>
              </a:pathLst>
            </a:custGeom>
            <a:solidFill>
              <a:srgbClr val="E1DE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349" name="Freeform 2297">
              <a:extLst>
                <a:ext uri="{FF2B5EF4-FFF2-40B4-BE49-F238E27FC236}">
                  <a16:creationId xmlns:a16="http://schemas.microsoft.com/office/drawing/2014/main" id="{C12C9C8A-1C7B-4E50-87B3-E16F3E611E7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5" y="3659"/>
              <a:ext cx="10" cy="5"/>
            </a:xfrm>
            <a:custGeom>
              <a:avLst/>
              <a:gdLst>
                <a:gd name="T0" fmla="*/ 10 w 8"/>
                <a:gd name="T1" fmla="*/ 0 h 4"/>
                <a:gd name="T2" fmla="*/ 0 w 8"/>
                <a:gd name="T3" fmla="*/ 8 h 4"/>
                <a:gd name="T4" fmla="*/ 18 w 8"/>
                <a:gd name="T5" fmla="*/ 10 h 4"/>
                <a:gd name="T6" fmla="*/ 20 w 8"/>
                <a:gd name="T7" fmla="*/ 8 h 4"/>
                <a:gd name="T8" fmla="*/ 10 w 8"/>
                <a:gd name="T9" fmla="*/ 0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4">
                  <a:moveTo>
                    <a:pt x="4" y="0"/>
                  </a:moveTo>
                  <a:cubicBezTo>
                    <a:pt x="3" y="1"/>
                    <a:pt x="1" y="2"/>
                    <a:pt x="0" y="3"/>
                  </a:cubicBezTo>
                  <a:cubicBezTo>
                    <a:pt x="2" y="3"/>
                    <a:pt x="5" y="4"/>
                    <a:pt x="7" y="4"/>
                  </a:cubicBezTo>
                  <a:cubicBezTo>
                    <a:pt x="7" y="4"/>
                    <a:pt x="8" y="4"/>
                    <a:pt x="8" y="3"/>
                  </a:cubicBezTo>
                  <a:cubicBezTo>
                    <a:pt x="7" y="2"/>
                    <a:pt x="6" y="1"/>
                    <a:pt x="4" y="0"/>
                  </a:cubicBezTo>
                </a:path>
              </a:pathLst>
            </a:custGeom>
            <a:solidFill>
              <a:srgbClr val="EDEB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350" name="Freeform 2298">
              <a:extLst>
                <a:ext uri="{FF2B5EF4-FFF2-40B4-BE49-F238E27FC236}">
                  <a16:creationId xmlns:a16="http://schemas.microsoft.com/office/drawing/2014/main" id="{BDCD1F9E-8E5D-47BA-B48F-7B523C50716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4" y="3651"/>
              <a:ext cx="64" cy="11"/>
            </a:xfrm>
            <a:custGeom>
              <a:avLst/>
              <a:gdLst>
                <a:gd name="T0" fmla="*/ 32 w 52"/>
                <a:gd name="T1" fmla="*/ 0 h 9"/>
                <a:gd name="T2" fmla="*/ 0 w 52"/>
                <a:gd name="T3" fmla="*/ 11 h 9"/>
                <a:gd name="T4" fmla="*/ 2 w 52"/>
                <a:gd name="T5" fmla="*/ 13 h 9"/>
                <a:gd name="T6" fmla="*/ 79 w 52"/>
                <a:gd name="T7" fmla="*/ 20 h 9"/>
                <a:gd name="T8" fmla="*/ 119 w 52"/>
                <a:gd name="T9" fmla="*/ 13 h 9"/>
                <a:gd name="T10" fmla="*/ 112 w 52"/>
                <a:gd name="T11" fmla="*/ 9 h 9"/>
                <a:gd name="T12" fmla="*/ 48 w 52"/>
                <a:gd name="T13" fmla="*/ 1 h 9"/>
                <a:gd name="T14" fmla="*/ 32 w 52"/>
                <a:gd name="T15" fmla="*/ 0 h 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2" h="9">
                  <a:moveTo>
                    <a:pt x="14" y="0"/>
                  </a:moveTo>
                  <a:cubicBezTo>
                    <a:pt x="9" y="2"/>
                    <a:pt x="5" y="3"/>
                    <a:pt x="0" y="5"/>
                  </a:cubicBezTo>
                  <a:cubicBezTo>
                    <a:pt x="1" y="5"/>
                    <a:pt x="2" y="5"/>
                    <a:pt x="2" y="6"/>
                  </a:cubicBezTo>
                  <a:cubicBezTo>
                    <a:pt x="13" y="7"/>
                    <a:pt x="24" y="8"/>
                    <a:pt x="34" y="9"/>
                  </a:cubicBezTo>
                  <a:cubicBezTo>
                    <a:pt x="40" y="8"/>
                    <a:pt x="46" y="7"/>
                    <a:pt x="52" y="6"/>
                  </a:cubicBezTo>
                  <a:cubicBezTo>
                    <a:pt x="51" y="6"/>
                    <a:pt x="50" y="5"/>
                    <a:pt x="49" y="4"/>
                  </a:cubicBezTo>
                  <a:cubicBezTo>
                    <a:pt x="40" y="3"/>
                    <a:pt x="30" y="3"/>
                    <a:pt x="21" y="1"/>
                  </a:cubicBezTo>
                  <a:cubicBezTo>
                    <a:pt x="19" y="1"/>
                    <a:pt x="17" y="0"/>
                    <a:pt x="14" y="0"/>
                  </a:cubicBezTo>
                </a:path>
              </a:pathLst>
            </a:custGeom>
            <a:solidFill>
              <a:srgbClr val="EDEB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351" name="Freeform 2299">
              <a:extLst>
                <a:ext uri="{FF2B5EF4-FFF2-40B4-BE49-F238E27FC236}">
                  <a16:creationId xmlns:a16="http://schemas.microsoft.com/office/drawing/2014/main" id="{489FBF69-9413-49CD-BEE5-475942F2A17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2" y="3646"/>
              <a:ext cx="43" cy="10"/>
            </a:xfrm>
            <a:custGeom>
              <a:avLst/>
              <a:gdLst>
                <a:gd name="T0" fmla="*/ 27 w 35"/>
                <a:gd name="T1" fmla="*/ 0 h 8"/>
                <a:gd name="T2" fmla="*/ 0 w 35"/>
                <a:gd name="T3" fmla="*/ 10 h 8"/>
                <a:gd name="T4" fmla="*/ 17 w 35"/>
                <a:gd name="T5" fmla="*/ 13 h 8"/>
                <a:gd name="T6" fmla="*/ 80 w 35"/>
                <a:gd name="T7" fmla="*/ 20 h 8"/>
                <a:gd name="T8" fmla="*/ 27 w 35"/>
                <a:gd name="T9" fmla="*/ 0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8">
                  <a:moveTo>
                    <a:pt x="12" y="0"/>
                  </a:moveTo>
                  <a:cubicBezTo>
                    <a:pt x="8" y="1"/>
                    <a:pt x="4" y="3"/>
                    <a:pt x="0" y="4"/>
                  </a:cubicBezTo>
                  <a:cubicBezTo>
                    <a:pt x="3" y="4"/>
                    <a:pt x="5" y="5"/>
                    <a:pt x="7" y="5"/>
                  </a:cubicBezTo>
                  <a:cubicBezTo>
                    <a:pt x="16" y="7"/>
                    <a:pt x="26" y="7"/>
                    <a:pt x="35" y="8"/>
                  </a:cubicBezTo>
                  <a:cubicBezTo>
                    <a:pt x="29" y="4"/>
                    <a:pt x="21" y="1"/>
                    <a:pt x="12" y="0"/>
                  </a:cubicBezTo>
                </a:path>
              </a:pathLst>
            </a:custGeom>
            <a:solidFill>
              <a:srgbClr val="F5F4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352" name="Freeform 2300">
              <a:extLst>
                <a:ext uri="{FF2B5EF4-FFF2-40B4-BE49-F238E27FC236}">
                  <a16:creationId xmlns:a16="http://schemas.microsoft.com/office/drawing/2014/main" id="{95E31A9C-6386-4FC2-86A2-136AF8330B3B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7" y="3747"/>
              <a:ext cx="4" cy="1"/>
            </a:xfrm>
            <a:custGeom>
              <a:avLst/>
              <a:gdLst>
                <a:gd name="T0" fmla="*/ 7 w 3"/>
                <a:gd name="T1" fmla="*/ 0 h 1"/>
                <a:gd name="T2" fmla="*/ 0 w 3"/>
                <a:gd name="T3" fmla="*/ 1 h 1"/>
                <a:gd name="T4" fmla="*/ 9 w 3"/>
                <a:gd name="T5" fmla="*/ 1 h 1"/>
                <a:gd name="T6" fmla="*/ 7 w 3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1">
                  <a:moveTo>
                    <a:pt x="2" y="0"/>
                  </a:moveTo>
                  <a:cubicBezTo>
                    <a:pt x="1" y="0"/>
                    <a:pt x="1" y="1"/>
                    <a:pt x="0" y="1"/>
                  </a:cubicBezTo>
                  <a:cubicBezTo>
                    <a:pt x="1" y="1"/>
                    <a:pt x="2" y="1"/>
                    <a:pt x="3" y="1"/>
                  </a:cubicBezTo>
                  <a:cubicBezTo>
                    <a:pt x="3" y="1"/>
                    <a:pt x="2" y="0"/>
                    <a:pt x="2" y="0"/>
                  </a:cubicBezTo>
                </a:path>
              </a:pathLst>
            </a:custGeom>
            <a:solidFill>
              <a:srgbClr val="847B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353" name="Freeform 2301">
              <a:extLst>
                <a:ext uri="{FF2B5EF4-FFF2-40B4-BE49-F238E27FC236}">
                  <a16:creationId xmlns:a16="http://schemas.microsoft.com/office/drawing/2014/main" id="{4343D56D-B84E-4B92-A491-BFAD5326EF5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9" y="3695"/>
              <a:ext cx="40" cy="21"/>
            </a:xfrm>
            <a:custGeom>
              <a:avLst/>
              <a:gdLst>
                <a:gd name="T0" fmla="*/ 62 w 33"/>
                <a:gd name="T1" fmla="*/ 0 h 17"/>
                <a:gd name="T2" fmla="*/ 34 w 33"/>
                <a:gd name="T3" fmla="*/ 9 h 17"/>
                <a:gd name="T4" fmla="*/ 0 w 33"/>
                <a:gd name="T5" fmla="*/ 40 h 17"/>
                <a:gd name="T6" fmla="*/ 22 w 33"/>
                <a:gd name="T7" fmla="*/ 35 h 17"/>
                <a:gd name="T8" fmla="*/ 64 w 33"/>
                <a:gd name="T9" fmla="*/ 11 h 17"/>
                <a:gd name="T10" fmla="*/ 69 w 33"/>
                <a:gd name="T11" fmla="*/ 11 h 17"/>
                <a:gd name="T12" fmla="*/ 70 w 33"/>
                <a:gd name="T13" fmla="*/ 11 h 17"/>
                <a:gd name="T14" fmla="*/ 68 w 33"/>
                <a:gd name="T15" fmla="*/ 0 h 17"/>
                <a:gd name="T16" fmla="*/ 62 w 33"/>
                <a:gd name="T17" fmla="*/ 0 h 1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3" h="17">
                  <a:moveTo>
                    <a:pt x="29" y="0"/>
                  </a:moveTo>
                  <a:cubicBezTo>
                    <a:pt x="25" y="0"/>
                    <a:pt x="20" y="2"/>
                    <a:pt x="16" y="4"/>
                  </a:cubicBezTo>
                  <a:cubicBezTo>
                    <a:pt x="9" y="7"/>
                    <a:pt x="5" y="12"/>
                    <a:pt x="0" y="17"/>
                  </a:cubicBezTo>
                  <a:cubicBezTo>
                    <a:pt x="4" y="16"/>
                    <a:pt x="7" y="15"/>
                    <a:pt x="10" y="15"/>
                  </a:cubicBezTo>
                  <a:cubicBezTo>
                    <a:pt x="16" y="10"/>
                    <a:pt x="22" y="5"/>
                    <a:pt x="30" y="5"/>
                  </a:cubicBezTo>
                  <a:cubicBezTo>
                    <a:pt x="30" y="5"/>
                    <a:pt x="31" y="5"/>
                    <a:pt x="32" y="5"/>
                  </a:cubicBezTo>
                  <a:cubicBezTo>
                    <a:pt x="32" y="5"/>
                    <a:pt x="32" y="5"/>
                    <a:pt x="33" y="5"/>
                  </a:cubicBezTo>
                  <a:cubicBezTo>
                    <a:pt x="33" y="3"/>
                    <a:pt x="32" y="2"/>
                    <a:pt x="31" y="0"/>
                  </a:cubicBezTo>
                  <a:cubicBezTo>
                    <a:pt x="30" y="0"/>
                    <a:pt x="30" y="0"/>
                    <a:pt x="29" y="0"/>
                  </a:cubicBezTo>
                </a:path>
              </a:pathLst>
            </a:custGeom>
            <a:solidFill>
              <a:srgbClr val="B2AB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354" name="Freeform 2302">
              <a:extLst>
                <a:ext uri="{FF2B5EF4-FFF2-40B4-BE49-F238E27FC236}">
                  <a16:creationId xmlns:a16="http://schemas.microsoft.com/office/drawing/2014/main" id="{0D5A810E-D66A-448D-A7B4-000A49ED36F9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8" y="3701"/>
              <a:ext cx="1" cy="2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0 w 1"/>
                <a:gd name="T5" fmla="*/ 16 h 1"/>
                <a:gd name="T6" fmla="*/ 1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</a:path>
              </a:pathLst>
            </a:custGeom>
            <a:solidFill>
              <a:srgbClr val="CFC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355" name="Freeform 2303">
              <a:extLst>
                <a:ext uri="{FF2B5EF4-FFF2-40B4-BE49-F238E27FC236}">
                  <a16:creationId xmlns:a16="http://schemas.microsoft.com/office/drawing/2014/main" id="{2EB641BD-988B-4B45-A25F-329EE3B20A7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3" y="3727"/>
              <a:ext cx="63" cy="39"/>
            </a:xfrm>
            <a:custGeom>
              <a:avLst/>
              <a:gdLst>
                <a:gd name="T0" fmla="*/ 103 w 51"/>
                <a:gd name="T1" fmla="*/ 0 h 31"/>
                <a:gd name="T2" fmla="*/ 83 w 51"/>
                <a:gd name="T3" fmla="*/ 13 h 31"/>
                <a:gd name="T4" fmla="*/ 49 w 51"/>
                <a:gd name="T5" fmla="*/ 39 h 31"/>
                <a:gd name="T6" fmla="*/ 51 w 51"/>
                <a:gd name="T7" fmla="*/ 42 h 31"/>
                <a:gd name="T8" fmla="*/ 43 w 51"/>
                <a:gd name="T9" fmla="*/ 42 h 31"/>
                <a:gd name="T10" fmla="*/ 0 w 51"/>
                <a:gd name="T11" fmla="*/ 75 h 31"/>
                <a:gd name="T12" fmla="*/ 9 w 51"/>
                <a:gd name="T13" fmla="*/ 78 h 31"/>
                <a:gd name="T14" fmla="*/ 21 w 51"/>
                <a:gd name="T15" fmla="*/ 68 h 31"/>
                <a:gd name="T16" fmla="*/ 61 w 51"/>
                <a:gd name="T17" fmla="*/ 42 h 31"/>
                <a:gd name="T18" fmla="*/ 80 w 51"/>
                <a:gd name="T19" fmla="*/ 38 h 31"/>
                <a:gd name="T20" fmla="*/ 90 w 51"/>
                <a:gd name="T21" fmla="*/ 20 h 31"/>
                <a:gd name="T22" fmla="*/ 119 w 51"/>
                <a:gd name="T23" fmla="*/ 6 h 31"/>
                <a:gd name="T24" fmla="*/ 103 w 51"/>
                <a:gd name="T25" fmla="*/ 0 h 3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1" h="31">
                  <a:moveTo>
                    <a:pt x="44" y="0"/>
                  </a:moveTo>
                  <a:cubicBezTo>
                    <a:pt x="41" y="2"/>
                    <a:pt x="38" y="3"/>
                    <a:pt x="36" y="5"/>
                  </a:cubicBezTo>
                  <a:cubicBezTo>
                    <a:pt x="31" y="8"/>
                    <a:pt x="26" y="12"/>
                    <a:pt x="21" y="16"/>
                  </a:cubicBezTo>
                  <a:cubicBezTo>
                    <a:pt x="21" y="16"/>
                    <a:pt x="22" y="17"/>
                    <a:pt x="22" y="17"/>
                  </a:cubicBezTo>
                  <a:cubicBezTo>
                    <a:pt x="21" y="17"/>
                    <a:pt x="20" y="17"/>
                    <a:pt x="19" y="17"/>
                  </a:cubicBezTo>
                  <a:cubicBezTo>
                    <a:pt x="13" y="21"/>
                    <a:pt x="7" y="26"/>
                    <a:pt x="0" y="30"/>
                  </a:cubicBezTo>
                  <a:cubicBezTo>
                    <a:pt x="1" y="30"/>
                    <a:pt x="3" y="31"/>
                    <a:pt x="4" y="31"/>
                  </a:cubicBezTo>
                  <a:cubicBezTo>
                    <a:pt x="6" y="30"/>
                    <a:pt x="8" y="28"/>
                    <a:pt x="9" y="27"/>
                  </a:cubicBezTo>
                  <a:cubicBezTo>
                    <a:pt x="15" y="24"/>
                    <a:pt x="20" y="20"/>
                    <a:pt x="26" y="17"/>
                  </a:cubicBezTo>
                  <a:cubicBezTo>
                    <a:pt x="28" y="16"/>
                    <a:pt x="33" y="16"/>
                    <a:pt x="35" y="15"/>
                  </a:cubicBezTo>
                  <a:cubicBezTo>
                    <a:pt x="38" y="13"/>
                    <a:pt x="37" y="10"/>
                    <a:pt x="39" y="8"/>
                  </a:cubicBezTo>
                  <a:cubicBezTo>
                    <a:pt x="42" y="6"/>
                    <a:pt x="47" y="4"/>
                    <a:pt x="51" y="2"/>
                  </a:cubicBezTo>
                  <a:cubicBezTo>
                    <a:pt x="48" y="2"/>
                    <a:pt x="46" y="1"/>
                    <a:pt x="44" y="0"/>
                  </a:cubicBezTo>
                </a:path>
              </a:pathLst>
            </a:custGeom>
            <a:solidFill>
              <a:srgbClr val="B2AB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356" name="Freeform 2304">
              <a:extLst>
                <a:ext uri="{FF2B5EF4-FFF2-40B4-BE49-F238E27FC236}">
                  <a16:creationId xmlns:a16="http://schemas.microsoft.com/office/drawing/2014/main" id="{92E884E0-8493-4E3D-A7AC-9B3BD28BDB2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1" y="3695"/>
              <a:ext cx="43" cy="26"/>
            </a:xfrm>
            <a:custGeom>
              <a:avLst/>
              <a:gdLst>
                <a:gd name="T0" fmla="*/ 61 w 35"/>
                <a:gd name="T1" fmla="*/ 0 h 21"/>
                <a:gd name="T2" fmla="*/ 47 w 35"/>
                <a:gd name="T3" fmla="*/ 1 h 21"/>
                <a:gd name="T4" fmla="*/ 26 w 35"/>
                <a:gd name="T5" fmla="*/ 0 h 21"/>
                <a:gd name="T6" fmla="*/ 17 w 35"/>
                <a:gd name="T7" fmla="*/ 0 h 21"/>
                <a:gd name="T8" fmla="*/ 0 w 35"/>
                <a:gd name="T9" fmla="*/ 14 h 21"/>
                <a:gd name="T10" fmla="*/ 26 w 35"/>
                <a:gd name="T11" fmla="*/ 26 h 21"/>
                <a:gd name="T12" fmla="*/ 47 w 35"/>
                <a:gd name="T13" fmla="*/ 31 h 21"/>
                <a:gd name="T14" fmla="*/ 42 w 35"/>
                <a:gd name="T15" fmla="*/ 50 h 21"/>
                <a:gd name="T16" fmla="*/ 79 w 35"/>
                <a:gd name="T17" fmla="*/ 32 h 21"/>
                <a:gd name="T18" fmla="*/ 61 w 35"/>
                <a:gd name="T19" fmla="*/ 0 h 2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5" h="21">
                  <a:moveTo>
                    <a:pt x="27" y="0"/>
                  </a:moveTo>
                  <a:cubicBezTo>
                    <a:pt x="20" y="1"/>
                    <a:pt x="20" y="1"/>
                    <a:pt x="20" y="1"/>
                  </a:cubicBezTo>
                  <a:cubicBezTo>
                    <a:pt x="17" y="1"/>
                    <a:pt x="14" y="0"/>
                    <a:pt x="11" y="0"/>
                  </a:cubicBezTo>
                  <a:cubicBezTo>
                    <a:pt x="10" y="0"/>
                    <a:pt x="9" y="0"/>
                    <a:pt x="7" y="0"/>
                  </a:cubicBezTo>
                  <a:cubicBezTo>
                    <a:pt x="5" y="2"/>
                    <a:pt x="3" y="4"/>
                    <a:pt x="0" y="6"/>
                  </a:cubicBezTo>
                  <a:cubicBezTo>
                    <a:pt x="3" y="6"/>
                    <a:pt x="7" y="8"/>
                    <a:pt x="11" y="11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1" y="15"/>
                    <a:pt x="20" y="18"/>
                    <a:pt x="19" y="21"/>
                  </a:cubicBezTo>
                  <a:cubicBezTo>
                    <a:pt x="24" y="19"/>
                    <a:pt x="28" y="16"/>
                    <a:pt x="34" y="14"/>
                  </a:cubicBezTo>
                  <a:cubicBezTo>
                    <a:pt x="34" y="9"/>
                    <a:pt x="35" y="3"/>
                    <a:pt x="27" y="0"/>
                  </a:cubicBezTo>
                </a:path>
              </a:pathLst>
            </a:custGeom>
            <a:solidFill>
              <a:srgbClr val="CFC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357" name="Freeform 2305">
              <a:extLst>
                <a:ext uri="{FF2B5EF4-FFF2-40B4-BE49-F238E27FC236}">
                  <a16:creationId xmlns:a16="http://schemas.microsoft.com/office/drawing/2014/main" id="{2553A2BD-097D-405E-86F0-B677CDA05F0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7" y="3695"/>
              <a:ext cx="9" cy="6"/>
            </a:xfrm>
            <a:custGeom>
              <a:avLst/>
              <a:gdLst>
                <a:gd name="T0" fmla="*/ 0 w 7"/>
                <a:gd name="T1" fmla="*/ 0 h 5"/>
                <a:gd name="T2" fmla="*/ 6 w 7"/>
                <a:gd name="T3" fmla="*/ 10 h 5"/>
                <a:gd name="T4" fmla="*/ 19 w 7"/>
                <a:gd name="T5" fmla="*/ 1 h 5"/>
                <a:gd name="T6" fmla="*/ 17 w 7"/>
                <a:gd name="T7" fmla="*/ 1 h 5"/>
                <a:gd name="T8" fmla="*/ 0 w 7"/>
                <a:gd name="T9" fmla="*/ 0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5">
                  <a:moveTo>
                    <a:pt x="0" y="0"/>
                  </a:moveTo>
                  <a:cubicBezTo>
                    <a:pt x="1" y="2"/>
                    <a:pt x="2" y="3"/>
                    <a:pt x="2" y="5"/>
                  </a:cubicBezTo>
                  <a:cubicBezTo>
                    <a:pt x="3" y="3"/>
                    <a:pt x="5" y="2"/>
                    <a:pt x="7" y="1"/>
                  </a:cubicBezTo>
                  <a:cubicBezTo>
                    <a:pt x="7" y="1"/>
                    <a:pt x="6" y="1"/>
                    <a:pt x="6" y="1"/>
                  </a:cubicBezTo>
                  <a:cubicBezTo>
                    <a:pt x="4" y="1"/>
                    <a:pt x="1" y="0"/>
                    <a:pt x="0" y="0"/>
                  </a:cubicBezTo>
                </a:path>
              </a:pathLst>
            </a:custGeom>
            <a:solidFill>
              <a:srgbClr val="CFC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358" name="Freeform 2306">
              <a:extLst>
                <a:ext uri="{FF2B5EF4-FFF2-40B4-BE49-F238E27FC236}">
                  <a16:creationId xmlns:a16="http://schemas.microsoft.com/office/drawing/2014/main" id="{529AB038-7F1D-438E-9B63-B6DAE3CE0019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8" y="3695"/>
              <a:ext cx="11" cy="8"/>
            </a:xfrm>
            <a:custGeom>
              <a:avLst/>
              <a:gdLst>
                <a:gd name="T0" fmla="*/ 20 w 9"/>
                <a:gd name="T1" fmla="*/ 0 h 6"/>
                <a:gd name="T2" fmla="*/ 13 w 9"/>
                <a:gd name="T3" fmla="*/ 1 h 6"/>
                <a:gd name="T4" fmla="*/ 1 w 9"/>
                <a:gd name="T5" fmla="*/ 16 h 6"/>
                <a:gd name="T6" fmla="*/ 0 w 9"/>
                <a:gd name="T7" fmla="*/ 20 h 6"/>
                <a:gd name="T8" fmla="*/ 2 w 9"/>
                <a:gd name="T9" fmla="*/ 20 h 6"/>
                <a:gd name="T10" fmla="*/ 20 w 9"/>
                <a:gd name="T11" fmla="*/ 0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" h="6">
                  <a:moveTo>
                    <a:pt x="9" y="0"/>
                  </a:moveTo>
                  <a:cubicBezTo>
                    <a:pt x="8" y="1"/>
                    <a:pt x="7" y="1"/>
                    <a:pt x="6" y="1"/>
                  </a:cubicBezTo>
                  <a:cubicBezTo>
                    <a:pt x="4" y="2"/>
                    <a:pt x="2" y="3"/>
                    <a:pt x="1" y="5"/>
                  </a:cubicBezTo>
                  <a:cubicBezTo>
                    <a:pt x="1" y="5"/>
                    <a:pt x="0" y="5"/>
                    <a:pt x="0" y="6"/>
                  </a:cubicBezTo>
                  <a:cubicBezTo>
                    <a:pt x="1" y="6"/>
                    <a:pt x="1" y="6"/>
                    <a:pt x="2" y="6"/>
                  </a:cubicBezTo>
                  <a:cubicBezTo>
                    <a:pt x="5" y="4"/>
                    <a:pt x="7" y="2"/>
                    <a:pt x="9" y="0"/>
                  </a:cubicBezTo>
                </a:path>
              </a:pathLst>
            </a:custGeom>
            <a:solidFill>
              <a:srgbClr val="E1DE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359" name="Freeform 2307">
              <a:extLst>
                <a:ext uri="{FF2B5EF4-FFF2-40B4-BE49-F238E27FC236}">
                  <a16:creationId xmlns:a16="http://schemas.microsoft.com/office/drawing/2014/main" id="{B6F8AFBE-8E0D-4E7F-818C-DD4ED4713AE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8" y="3714"/>
              <a:ext cx="43" cy="16"/>
            </a:xfrm>
            <a:custGeom>
              <a:avLst/>
              <a:gdLst>
                <a:gd name="T0" fmla="*/ 80 w 35"/>
                <a:gd name="T1" fmla="*/ 0 h 13"/>
                <a:gd name="T2" fmla="*/ 58 w 35"/>
                <a:gd name="T3" fmla="*/ 2 h 13"/>
                <a:gd name="T4" fmla="*/ 33 w 35"/>
                <a:gd name="T5" fmla="*/ 18 h 13"/>
                <a:gd name="T6" fmla="*/ 1 w 35"/>
                <a:gd name="T7" fmla="*/ 22 h 13"/>
                <a:gd name="T8" fmla="*/ 0 w 35"/>
                <a:gd name="T9" fmla="*/ 26 h 13"/>
                <a:gd name="T10" fmla="*/ 17 w 35"/>
                <a:gd name="T11" fmla="*/ 31 h 13"/>
                <a:gd name="T12" fmla="*/ 61 w 35"/>
                <a:gd name="T13" fmla="*/ 11 h 13"/>
                <a:gd name="T14" fmla="*/ 80 w 35"/>
                <a:gd name="T15" fmla="*/ 0 h 1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5" h="13">
                  <a:moveTo>
                    <a:pt x="35" y="0"/>
                  </a:moveTo>
                  <a:cubicBezTo>
                    <a:pt x="32" y="0"/>
                    <a:pt x="29" y="1"/>
                    <a:pt x="25" y="2"/>
                  </a:cubicBezTo>
                  <a:cubicBezTo>
                    <a:pt x="23" y="4"/>
                    <a:pt x="19" y="7"/>
                    <a:pt x="15" y="8"/>
                  </a:cubicBezTo>
                  <a:cubicBezTo>
                    <a:pt x="11" y="9"/>
                    <a:pt x="7" y="10"/>
                    <a:pt x="1" y="10"/>
                  </a:cubicBezTo>
                  <a:cubicBezTo>
                    <a:pt x="1" y="10"/>
                    <a:pt x="0" y="11"/>
                    <a:pt x="0" y="11"/>
                  </a:cubicBezTo>
                  <a:cubicBezTo>
                    <a:pt x="2" y="12"/>
                    <a:pt x="4" y="13"/>
                    <a:pt x="7" y="13"/>
                  </a:cubicBezTo>
                  <a:cubicBezTo>
                    <a:pt x="14" y="11"/>
                    <a:pt x="21" y="9"/>
                    <a:pt x="27" y="5"/>
                  </a:cubicBezTo>
                  <a:cubicBezTo>
                    <a:pt x="30" y="3"/>
                    <a:pt x="32" y="2"/>
                    <a:pt x="35" y="0"/>
                  </a:cubicBezTo>
                </a:path>
              </a:pathLst>
            </a:custGeom>
            <a:solidFill>
              <a:srgbClr val="CFC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360" name="Freeform 2308">
              <a:extLst>
                <a:ext uri="{FF2B5EF4-FFF2-40B4-BE49-F238E27FC236}">
                  <a16:creationId xmlns:a16="http://schemas.microsoft.com/office/drawing/2014/main" id="{2A52BA58-368B-4201-831B-2B371E5F2B4D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4" y="3695"/>
              <a:ext cx="3" cy="1"/>
            </a:xfrm>
            <a:custGeom>
              <a:avLst/>
              <a:gdLst>
                <a:gd name="T0" fmla="*/ 8 w 2"/>
                <a:gd name="T1" fmla="*/ 0 h 1"/>
                <a:gd name="T2" fmla="*/ 0 w 2"/>
                <a:gd name="T3" fmla="*/ 0 h 1"/>
                <a:gd name="T4" fmla="*/ 12 w 2"/>
                <a:gd name="T5" fmla="*/ 0 h 1"/>
                <a:gd name="T6" fmla="*/ 8 w 2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CFC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361" name="Freeform 2309">
              <a:extLst>
                <a:ext uri="{FF2B5EF4-FFF2-40B4-BE49-F238E27FC236}">
                  <a16:creationId xmlns:a16="http://schemas.microsoft.com/office/drawing/2014/main" id="{B0C828BA-4A81-4D87-BBEB-EEFA7D15031D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9" y="3695"/>
              <a:ext cx="5" cy="1"/>
            </a:xfrm>
            <a:custGeom>
              <a:avLst/>
              <a:gdLst>
                <a:gd name="T0" fmla="*/ 1 w 4"/>
                <a:gd name="T1" fmla="*/ 0 h 1"/>
                <a:gd name="T2" fmla="*/ 0 w 4"/>
                <a:gd name="T3" fmla="*/ 0 h 1"/>
                <a:gd name="T4" fmla="*/ 10 w 4"/>
                <a:gd name="T5" fmla="*/ 0 h 1"/>
                <a:gd name="T6" fmla="*/ 1 w 4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3" y="0"/>
                    <a:pt x="2" y="0"/>
                    <a:pt x="1" y="0"/>
                  </a:cubicBezTo>
                </a:path>
              </a:pathLst>
            </a:custGeom>
            <a:solidFill>
              <a:srgbClr val="E1DE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362" name="Freeform 2310">
              <a:extLst>
                <a:ext uri="{FF2B5EF4-FFF2-40B4-BE49-F238E27FC236}">
                  <a16:creationId xmlns:a16="http://schemas.microsoft.com/office/drawing/2014/main" id="{F5BDC2F6-47DF-4545-AC56-48A4B4310DE8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6" y="3694"/>
              <a:ext cx="12" cy="2"/>
            </a:xfrm>
            <a:custGeom>
              <a:avLst/>
              <a:gdLst>
                <a:gd name="T0" fmla="*/ 10 w 10"/>
                <a:gd name="T1" fmla="*/ 0 h 2"/>
                <a:gd name="T2" fmla="*/ 0 w 10"/>
                <a:gd name="T3" fmla="*/ 1 h 2"/>
                <a:gd name="T4" fmla="*/ 1 w 10"/>
                <a:gd name="T5" fmla="*/ 1 h 2"/>
                <a:gd name="T6" fmla="*/ 14 w 10"/>
                <a:gd name="T7" fmla="*/ 2 h 2"/>
                <a:gd name="T8" fmla="*/ 17 w 10"/>
                <a:gd name="T9" fmla="*/ 2 h 2"/>
                <a:gd name="T10" fmla="*/ 20 w 10"/>
                <a:gd name="T11" fmla="*/ 1 h 2"/>
                <a:gd name="T12" fmla="*/ 10 w 10"/>
                <a:gd name="T13" fmla="*/ 0 h 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" h="2">
                  <a:moveTo>
                    <a:pt x="5" y="0"/>
                  </a:moveTo>
                  <a:cubicBezTo>
                    <a:pt x="3" y="0"/>
                    <a:pt x="2" y="1"/>
                    <a:pt x="0" y="1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2" y="1"/>
                    <a:pt x="5" y="2"/>
                    <a:pt x="7" y="2"/>
                  </a:cubicBezTo>
                  <a:cubicBezTo>
                    <a:pt x="7" y="2"/>
                    <a:pt x="8" y="2"/>
                    <a:pt x="8" y="2"/>
                  </a:cubicBezTo>
                  <a:cubicBezTo>
                    <a:pt x="8" y="1"/>
                    <a:pt x="9" y="1"/>
                    <a:pt x="10" y="1"/>
                  </a:cubicBezTo>
                  <a:cubicBezTo>
                    <a:pt x="8" y="1"/>
                    <a:pt x="6" y="0"/>
                    <a:pt x="5" y="0"/>
                  </a:cubicBezTo>
                </a:path>
              </a:pathLst>
            </a:custGeom>
            <a:solidFill>
              <a:srgbClr val="E1DE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363" name="Freeform 2311">
              <a:extLst>
                <a:ext uri="{FF2B5EF4-FFF2-40B4-BE49-F238E27FC236}">
                  <a16:creationId xmlns:a16="http://schemas.microsoft.com/office/drawing/2014/main" id="{DFF026D2-4C36-4175-9381-3B0B518ACF1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6" y="3695"/>
              <a:ext cx="5" cy="1"/>
            </a:xfrm>
            <a:custGeom>
              <a:avLst/>
              <a:gdLst>
                <a:gd name="T0" fmla="*/ 6 w 4"/>
                <a:gd name="T1" fmla="*/ 0 h 1"/>
                <a:gd name="T2" fmla="*/ 0 w 4"/>
                <a:gd name="T3" fmla="*/ 1 h 1"/>
                <a:gd name="T4" fmla="*/ 8 w 4"/>
                <a:gd name="T5" fmla="*/ 0 h 1"/>
                <a:gd name="T6" fmla="*/ 10 w 4"/>
                <a:gd name="T7" fmla="*/ 0 h 1"/>
                <a:gd name="T8" fmla="*/ 6 w 4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1">
                  <a:moveTo>
                    <a:pt x="2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1" y="1"/>
                    <a:pt x="2" y="1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2" y="0"/>
                    <a:pt x="2" y="0"/>
                  </a:cubicBezTo>
                </a:path>
              </a:pathLst>
            </a:custGeom>
            <a:solidFill>
              <a:srgbClr val="EDEB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364" name="Freeform 2312">
              <a:extLst>
                <a:ext uri="{FF2B5EF4-FFF2-40B4-BE49-F238E27FC236}">
                  <a16:creationId xmlns:a16="http://schemas.microsoft.com/office/drawing/2014/main" id="{BAE44EFA-AB78-4104-91CA-EC5B09120DE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1" y="3701"/>
              <a:ext cx="27" cy="13"/>
            </a:xfrm>
            <a:custGeom>
              <a:avLst/>
              <a:gdLst>
                <a:gd name="T0" fmla="*/ 47 w 22"/>
                <a:gd name="T1" fmla="*/ 0 h 10"/>
                <a:gd name="T2" fmla="*/ 0 w 22"/>
                <a:gd name="T3" fmla="*/ 29 h 10"/>
                <a:gd name="T4" fmla="*/ 41 w 22"/>
                <a:gd name="T5" fmla="*/ 12 h 10"/>
                <a:gd name="T6" fmla="*/ 50 w 22"/>
                <a:gd name="T7" fmla="*/ 0 h 10"/>
                <a:gd name="T8" fmla="*/ 47 w 22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10">
                  <a:moveTo>
                    <a:pt x="20" y="0"/>
                  </a:moveTo>
                  <a:cubicBezTo>
                    <a:pt x="12" y="0"/>
                    <a:pt x="6" y="5"/>
                    <a:pt x="0" y="10"/>
                  </a:cubicBezTo>
                  <a:cubicBezTo>
                    <a:pt x="7" y="8"/>
                    <a:pt x="14" y="6"/>
                    <a:pt x="18" y="4"/>
                  </a:cubicBezTo>
                  <a:cubicBezTo>
                    <a:pt x="19" y="3"/>
                    <a:pt x="20" y="2"/>
                    <a:pt x="22" y="0"/>
                  </a:cubicBezTo>
                  <a:cubicBezTo>
                    <a:pt x="21" y="0"/>
                    <a:pt x="20" y="0"/>
                    <a:pt x="20" y="0"/>
                  </a:cubicBezTo>
                </a:path>
              </a:pathLst>
            </a:custGeom>
            <a:solidFill>
              <a:srgbClr val="CFC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365" name="Freeform 2313">
              <a:extLst>
                <a:ext uri="{FF2B5EF4-FFF2-40B4-BE49-F238E27FC236}">
                  <a16:creationId xmlns:a16="http://schemas.microsoft.com/office/drawing/2014/main" id="{0D231225-FC4C-41E4-BF2B-859638CC3E95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3" y="3701"/>
              <a:ext cx="5" cy="5"/>
            </a:xfrm>
            <a:custGeom>
              <a:avLst/>
              <a:gdLst>
                <a:gd name="T0" fmla="*/ 10 w 4"/>
                <a:gd name="T1" fmla="*/ 0 h 4"/>
                <a:gd name="T2" fmla="*/ 0 w 4"/>
                <a:gd name="T3" fmla="*/ 10 h 4"/>
                <a:gd name="T4" fmla="*/ 10 w 4"/>
                <a:gd name="T5" fmla="*/ 1 h 4"/>
                <a:gd name="T6" fmla="*/ 10 w 4"/>
                <a:gd name="T7" fmla="*/ 0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4">
                  <a:moveTo>
                    <a:pt x="4" y="0"/>
                  </a:moveTo>
                  <a:cubicBezTo>
                    <a:pt x="2" y="2"/>
                    <a:pt x="1" y="3"/>
                    <a:pt x="0" y="4"/>
                  </a:cubicBezTo>
                  <a:cubicBezTo>
                    <a:pt x="2" y="3"/>
                    <a:pt x="4" y="2"/>
                    <a:pt x="4" y="1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rgbClr val="E1DE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366" name="Freeform 2314">
              <a:extLst>
                <a:ext uri="{FF2B5EF4-FFF2-40B4-BE49-F238E27FC236}">
                  <a16:creationId xmlns:a16="http://schemas.microsoft.com/office/drawing/2014/main" id="{DA539013-CF2B-4FF7-9E5A-11F92D813C3B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4" y="3731"/>
              <a:ext cx="42" cy="17"/>
            </a:xfrm>
            <a:custGeom>
              <a:avLst/>
              <a:gdLst>
                <a:gd name="T0" fmla="*/ 35 w 34"/>
                <a:gd name="T1" fmla="*/ 0 h 14"/>
                <a:gd name="T2" fmla="*/ 26 w 34"/>
                <a:gd name="T3" fmla="*/ 13 h 14"/>
                <a:gd name="T4" fmla="*/ 0 w 34"/>
                <a:gd name="T5" fmla="*/ 30 h 14"/>
                <a:gd name="T6" fmla="*/ 26 w 34"/>
                <a:gd name="T7" fmla="*/ 27 h 14"/>
                <a:gd name="T8" fmla="*/ 79 w 34"/>
                <a:gd name="T9" fmla="*/ 7 h 14"/>
                <a:gd name="T10" fmla="*/ 35 w 34"/>
                <a:gd name="T11" fmla="*/ 0 h 1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4" h="14">
                  <a:moveTo>
                    <a:pt x="15" y="0"/>
                  </a:moveTo>
                  <a:cubicBezTo>
                    <a:pt x="14" y="2"/>
                    <a:pt x="13" y="4"/>
                    <a:pt x="11" y="6"/>
                  </a:cubicBezTo>
                  <a:cubicBezTo>
                    <a:pt x="7" y="9"/>
                    <a:pt x="4" y="12"/>
                    <a:pt x="0" y="14"/>
                  </a:cubicBezTo>
                  <a:cubicBezTo>
                    <a:pt x="4" y="13"/>
                    <a:pt x="7" y="13"/>
                    <a:pt x="11" y="12"/>
                  </a:cubicBezTo>
                  <a:cubicBezTo>
                    <a:pt x="19" y="9"/>
                    <a:pt x="28" y="6"/>
                    <a:pt x="34" y="3"/>
                  </a:cubicBezTo>
                  <a:cubicBezTo>
                    <a:pt x="29" y="1"/>
                    <a:pt x="22" y="1"/>
                    <a:pt x="15" y="0"/>
                  </a:cubicBezTo>
                </a:path>
              </a:pathLst>
            </a:custGeom>
            <a:solidFill>
              <a:srgbClr val="CFC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367" name="Freeform 2315">
              <a:extLst>
                <a:ext uri="{FF2B5EF4-FFF2-40B4-BE49-F238E27FC236}">
                  <a16:creationId xmlns:a16="http://schemas.microsoft.com/office/drawing/2014/main" id="{D0EAFC5A-FACA-4842-B00E-0FB5B6D05C4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5" y="3746"/>
              <a:ext cx="22" cy="7"/>
            </a:xfrm>
            <a:custGeom>
              <a:avLst/>
              <a:gdLst>
                <a:gd name="T0" fmla="*/ 40 w 18"/>
                <a:gd name="T1" fmla="*/ 0 h 6"/>
                <a:gd name="T2" fmla="*/ 16 w 18"/>
                <a:gd name="T3" fmla="*/ 2 h 6"/>
                <a:gd name="T4" fmla="*/ 0 w 18"/>
                <a:gd name="T5" fmla="*/ 11 h 6"/>
                <a:gd name="T6" fmla="*/ 7 w 18"/>
                <a:gd name="T7" fmla="*/ 9 h 6"/>
                <a:gd name="T8" fmla="*/ 18 w 18"/>
                <a:gd name="T9" fmla="*/ 9 h 6"/>
                <a:gd name="T10" fmla="*/ 18 w 18"/>
                <a:gd name="T11" fmla="*/ 9 h 6"/>
                <a:gd name="T12" fmla="*/ 40 w 18"/>
                <a:gd name="T13" fmla="*/ 0 h 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8" h="6">
                  <a:moveTo>
                    <a:pt x="18" y="0"/>
                  </a:moveTo>
                  <a:cubicBezTo>
                    <a:pt x="14" y="1"/>
                    <a:pt x="11" y="1"/>
                    <a:pt x="7" y="2"/>
                  </a:cubicBezTo>
                  <a:cubicBezTo>
                    <a:pt x="5" y="3"/>
                    <a:pt x="2" y="4"/>
                    <a:pt x="0" y="6"/>
                  </a:cubicBezTo>
                  <a:cubicBezTo>
                    <a:pt x="1" y="6"/>
                    <a:pt x="2" y="5"/>
                    <a:pt x="3" y="5"/>
                  </a:cubicBezTo>
                  <a:cubicBezTo>
                    <a:pt x="4" y="5"/>
                    <a:pt x="6" y="5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11" y="3"/>
                    <a:pt x="14" y="2"/>
                    <a:pt x="18" y="0"/>
                  </a:cubicBezTo>
                </a:path>
              </a:pathLst>
            </a:custGeom>
            <a:solidFill>
              <a:srgbClr val="D4D0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368" name="Freeform 2316">
              <a:extLst>
                <a:ext uri="{FF2B5EF4-FFF2-40B4-BE49-F238E27FC236}">
                  <a16:creationId xmlns:a16="http://schemas.microsoft.com/office/drawing/2014/main" id="{C62153F7-4875-4ECF-A907-C409B5D4AC8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8" y="3730"/>
              <a:ext cx="94" cy="36"/>
            </a:xfrm>
            <a:custGeom>
              <a:avLst/>
              <a:gdLst>
                <a:gd name="T0" fmla="*/ 110 w 76"/>
                <a:gd name="T1" fmla="*/ 0 h 29"/>
                <a:gd name="T2" fmla="*/ 82 w 76"/>
                <a:gd name="T3" fmla="*/ 14 h 29"/>
                <a:gd name="T4" fmla="*/ 72 w 76"/>
                <a:gd name="T5" fmla="*/ 31 h 29"/>
                <a:gd name="T6" fmla="*/ 51 w 76"/>
                <a:gd name="T7" fmla="*/ 37 h 29"/>
                <a:gd name="T8" fmla="*/ 11 w 76"/>
                <a:gd name="T9" fmla="*/ 58 h 29"/>
                <a:gd name="T10" fmla="*/ 0 w 76"/>
                <a:gd name="T11" fmla="*/ 70 h 29"/>
                <a:gd name="T12" fmla="*/ 2 w 76"/>
                <a:gd name="T13" fmla="*/ 70 h 29"/>
                <a:gd name="T14" fmla="*/ 31 w 76"/>
                <a:gd name="T15" fmla="*/ 65 h 29"/>
                <a:gd name="T16" fmla="*/ 37 w 76"/>
                <a:gd name="T17" fmla="*/ 65 h 29"/>
                <a:gd name="T18" fmla="*/ 130 w 76"/>
                <a:gd name="T19" fmla="*/ 31 h 29"/>
                <a:gd name="T20" fmla="*/ 177 w 76"/>
                <a:gd name="T21" fmla="*/ 1 h 29"/>
                <a:gd name="T22" fmla="*/ 110 w 76"/>
                <a:gd name="T23" fmla="*/ 0 h 2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76" h="29">
                  <a:moveTo>
                    <a:pt x="47" y="0"/>
                  </a:moveTo>
                  <a:cubicBezTo>
                    <a:pt x="43" y="2"/>
                    <a:pt x="38" y="4"/>
                    <a:pt x="35" y="6"/>
                  </a:cubicBezTo>
                  <a:cubicBezTo>
                    <a:pt x="33" y="8"/>
                    <a:pt x="34" y="11"/>
                    <a:pt x="31" y="13"/>
                  </a:cubicBezTo>
                  <a:cubicBezTo>
                    <a:pt x="29" y="14"/>
                    <a:pt x="24" y="14"/>
                    <a:pt x="22" y="15"/>
                  </a:cubicBezTo>
                  <a:cubicBezTo>
                    <a:pt x="16" y="18"/>
                    <a:pt x="11" y="22"/>
                    <a:pt x="5" y="25"/>
                  </a:cubicBezTo>
                  <a:cubicBezTo>
                    <a:pt x="4" y="26"/>
                    <a:pt x="2" y="28"/>
                    <a:pt x="0" y="29"/>
                  </a:cubicBezTo>
                  <a:cubicBezTo>
                    <a:pt x="1" y="29"/>
                    <a:pt x="2" y="29"/>
                    <a:pt x="2" y="29"/>
                  </a:cubicBezTo>
                  <a:cubicBezTo>
                    <a:pt x="6" y="29"/>
                    <a:pt x="9" y="28"/>
                    <a:pt x="13" y="27"/>
                  </a:cubicBezTo>
                  <a:cubicBezTo>
                    <a:pt x="14" y="27"/>
                    <a:pt x="14" y="27"/>
                    <a:pt x="15" y="27"/>
                  </a:cubicBezTo>
                  <a:cubicBezTo>
                    <a:pt x="9" y="14"/>
                    <a:pt x="37" y="19"/>
                    <a:pt x="56" y="13"/>
                  </a:cubicBezTo>
                  <a:cubicBezTo>
                    <a:pt x="64" y="10"/>
                    <a:pt x="71" y="6"/>
                    <a:pt x="76" y="1"/>
                  </a:cubicBezTo>
                  <a:cubicBezTo>
                    <a:pt x="66" y="1"/>
                    <a:pt x="55" y="2"/>
                    <a:pt x="47" y="0"/>
                  </a:cubicBezTo>
                </a:path>
              </a:pathLst>
            </a:custGeom>
            <a:solidFill>
              <a:srgbClr val="CFC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369" name="Freeform 2317">
              <a:extLst>
                <a:ext uri="{FF2B5EF4-FFF2-40B4-BE49-F238E27FC236}">
                  <a16:creationId xmlns:a16="http://schemas.microsoft.com/office/drawing/2014/main" id="{15C929F5-D4FE-43AC-AF32-8BCDF63A45CA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4" y="3763"/>
              <a:ext cx="3" cy="1"/>
            </a:xfrm>
            <a:custGeom>
              <a:avLst/>
              <a:gdLst>
                <a:gd name="T0" fmla="*/ 12 w 2"/>
                <a:gd name="T1" fmla="*/ 0 h 1"/>
                <a:gd name="T2" fmla="*/ 0 w 2"/>
                <a:gd name="T3" fmla="*/ 0 h 1"/>
                <a:gd name="T4" fmla="*/ 12 w 2"/>
                <a:gd name="T5" fmla="*/ 0 h 1"/>
                <a:gd name="T6" fmla="*/ 12 w 2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D4D0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370" name="Freeform 2318">
              <a:extLst>
                <a:ext uri="{FF2B5EF4-FFF2-40B4-BE49-F238E27FC236}">
                  <a16:creationId xmlns:a16="http://schemas.microsoft.com/office/drawing/2014/main" id="{FBBED092-3255-412B-88D6-516259ACE5CF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9" y="3731"/>
              <a:ext cx="83" cy="32"/>
            </a:xfrm>
            <a:custGeom>
              <a:avLst/>
              <a:gdLst>
                <a:gd name="T0" fmla="*/ 159 w 67"/>
                <a:gd name="T1" fmla="*/ 0 h 26"/>
                <a:gd name="T2" fmla="*/ 110 w 67"/>
                <a:gd name="T3" fmla="*/ 27 h 26"/>
                <a:gd name="T4" fmla="*/ 14 w 67"/>
                <a:gd name="T5" fmla="*/ 59 h 26"/>
                <a:gd name="T6" fmla="*/ 121 w 67"/>
                <a:gd name="T7" fmla="*/ 32 h 26"/>
                <a:gd name="T8" fmla="*/ 149 w 67"/>
                <a:gd name="T9" fmla="*/ 14 h 26"/>
                <a:gd name="T10" fmla="*/ 159 w 67"/>
                <a:gd name="T11" fmla="*/ 0 h 26"/>
                <a:gd name="T12" fmla="*/ 159 w 67"/>
                <a:gd name="T13" fmla="*/ 0 h 2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7" h="26">
                  <a:moveTo>
                    <a:pt x="67" y="0"/>
                  </a:moveTo>
                  <a:cubicBezTo>
                    <a:pt x="62" y="5"/>
                    <a:pt x="55" y="9"/>
                    <a:pt x="47" y="12"/>
                  </a:cubicBezTo>
                  <a:cubicBezTo>
                    <a:pt x="28" y="18"/>
                    <a:pt x="0" y="13"/>
                    <a:pt x="6" y="26"/>
                  </a:cubicBezTo>
                  <a:cubicBezTo>
                    <a:pt x="20" y="21"/>
                    <a:pt x="36" y="17"/>
                    <a:pt x="52" y="14"/>
                  </a:cubicBezTo>
                  <a:cubicBezTo>
                    <a:pt x="56" y="12"/>
                    <a:pt x="59" y="9"/>
                    <a:pt x="63" y="6"/>
                  </a:cubicBezTo>
                  <a:cubicBezTo>
                    <a:pt x="65" y="4"/>
                    <a:pt x="66" y="2"/>
                    <a:pt x="67" y="0"/>
                  </a:cubicBezTo>
                  <a:cubicBezTo>
                    <a:pt x="67" y="0"/>
                    <a:pt x="67" y="0"/>
                    <a:pt x="67" y="0"/>
                  </a:cubicBezTo>
                </a:path>
              </a:pathLst>
            </a:custGeom>
            <a:solidFill>
              <a:srgbClr val="E1DE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371" name="Freeform 2319">
              <a:extLst>
                <a:ext uri="{FF2B5EF4-FFF2-40B4-BE49-F238E27FC236}">
                  <a16:creationId xmlns:a16="http://schemas.microsoft.com/office/drawing/2014/main" id="{F8D7924B-0541-49AC-B812-B652C0261E5C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7" y="3748"/>
              <a:ext cx="57" cy="15"/>
            </a:xfrm>
            <a:custGeom>
              <a:avLst/>
              <a:gdLst>
                <a:gd name="T0" fmla="*/ 109 w 46"/>
                <a:gd name="T1" fmla="*/ 0 h 12"/>
                <a:gd name="T2" fmla="*/ 0 w 46"/>
                <a:gd name="T3" fmla="*/ 30 h 12"/>
                <a:gd name="T4" fmla="*/ 0 w 46"/>
                <a:gd name="T5" fmla="*/ 30 h 12"/>
                <a:gd name="T6" fmla="*/ 38 w 46"/>
                <a:gd name="T7" fmla="*/ 20 h 12"/>
                <a:gd name="T8" fmla="*/ 47 w 46"/>
                <a:gd name="T9" fmla="*/ 18 h 12"/>
                <a:gd name="T10" fmla="*/ 90 w 46"/>
                <a:gd name="T11" fmla="*/ 10 h 12"/>
                <a:gd name="T12" fmla="*/ 109 w 46"/>
                <a:gd name="T13" fmla="*/ 0 h 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6" h="12">
                  <a:moveTo>
                    <a:pt x="46" y="0"/>
                  </a:moveTo>
                  <a:cubicBezTo>
                    <a:pt x="30" y="3"/>
                    <a:pt x="14" y="7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6" y="11"/>
                    <a:pt x="12" y="9"/>
                    <a:pt x="16" y="8"/>
                  </a:cubicBezTo>
                  <a:cubicBezTo>
                    <a:pt x="17" y="8"/>
                    <a:pt x="18" y="7"/>
                    <a:pt x="20" y="7"/>
                  </a:cubicBezTo>
                  <a:cubicBezTo>
                    <a:pt x="25" y="6"/>
                    <a:pt x="32" y="4"/>
                    <a:pt x="39" y="4"/>
                  </a:cubicBezTo>
                  <a:cubicBezTo>
                    <a:pt x="41" y="2"/>
                    <a:pt x="44" y="1"/>
                    <a:pt x="46" y="0"/>
                  </a:cubicBezTo>
                </a:path>
              </a:pathLst>
            </a:custGeom>
            <a:solidFill>
              <a:srgbClr val="E5E3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372" name="Freeform 2320">
              <a:extLst>
                <a:ext uri="{FF2B5EF4-FFF2-40B4-BE49-F238E27FC236}">
                  <a16:creationId xmlns:a16="http://schemas.microsoft.com/office/drawing/2014/main" id="{28D32F0E-D080-464D-9C19-667D741158B4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3" y="3710"/>
              <a:ext cx="18" cy="20"/>
            </a:xfrm>
            <a:custGeom>
              <a:avLst/>
              <a:gdLst>
                <a:gd name="T0" fmla="*/ 39 w 14"/>
                <a:gd name="T1" fmla="*/ 0 h 16"/>
                <a:gd name="T2" fmla="*/ 28 w 14"/>
                <a:gd name="T3" fmla="*/ 6 h 16"/>
                <a:gd name="T4" fmla="*/ 0 w 14"/>
                <a:gd name="T5" fmla="*/ 39 h 16"/>
                <a:gd name="T6" fmla="*/ 39 w 14"/>
                <a:gd name="T7" fmla="*/ 0 h 1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" h="16">
                  <a:moveTo>
                    <a:pt x="14" y="0"/>
                  </a:moveTo>
                  <a:cubicBezTo>
                    <a:pt x="13" y="0"/>
                    <a:pt x="12" y="1"/>
                    <a:pt x="10" y="2"/>
                  </a:cubicBezTo>
                  <a:cubicBezTo>
                    <a:pt x="6" y="7"/>
                    <a:pt x="3" y="11"/>
                    <a:pt x="0" y="16"/>
                  </a:cubicBezTo>
                  <a:cubicBezTo>
                    <a:pt x="5" y="11"/>
                    <a:pt x="9" y="5"/>
                    <a:pt x="14" y="0"/>
                  </a:cubicBezTo>
                </a:path>
              </a:pathLst>
            </a:custGeom>
            <a:solidFill>
              <a:srgbClr val="CFC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373" name="Freeform 2321">
              <a:extLst>
                <a:ext uri="{FF2B5EF4-FFF2-40B4-BE49-F238E27FC236}">
                  <a16:creationId xmlns:a16="http://schemas.microsoft.com/office/drawing/2014/main" id="{BBD40484-23C3-4B81-935F-D2FEBE73B99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7" y="3703"/>
              <a:ext cx="60" cy="43"/>
            </a:xfrm>
            <a:custGeom>
              <a:avLst/>
              <a:gdLst>
                <a:gd name="T0" fmla="*/ 68 w 48"/>
                <a:gd name="T1" fmla="*/ 0 h 35"/>
                <a:gd name="T2" fmla="*/ 48 w 48"/>
                <a:gd name="T3" fmla="*/ 14 h 35"/>
                <a:gd name="T4" fmla="*/ 13 w 48"/>
                <a:gd name="T5" fmla="*/ 50 h 35"/>
                <a:gd name="T6" fmla="*/ 10 w 48"/>
                <a:gd name="T7" fmla="*/ 52 h 35"/>
                <a:gd name="T8" fmla="*/ 56 w 48"/>
                <a:gd name="T9" fmla="*/ 59 h 35"/>
                <a:gd name="T10" fmla="*/ 0 w 48"/>
                <a:gd name="T11" fmla="*/ 80 h 35"/>
                <a:gd name="T12" fmla="*/ 38 w 48"/>
                <a:gd name="T13" fmla="*/ 79 h 35"/>
                <a:gd name="T14" fmla="*/ 94 w 48"/>
                <a:gd name="T15" fmla="*/ 47 h 35"/>
                <a:gd name="T16" fmla="*/ 114 w 48"/>
                <a:gd name="T17" fmla="*/ 33 h 35"/>
                <a:gd name="T18" fmla="*/ 116 w 48"/>
                <a:gd name="T19" fmla="*/ 17 h 35"/>
                <a:gd name="T20" fmla="*/ 94 w 48"/>
                <a:gd name="T21" fmla="*/ 11 h 35"/>
                <a:gd name="T22" fmla="*/ 68 w 48"/>
                <a:gd name="T23" fmla="*/ 0 h 3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48" h="35">
                  <a:moveTo>
                    <a:pt x="27" y="0"/>
                  </a:moveTo>
                  <a:cubicBezTo>
                    <a:pt x="24" y="2"/>
                    <a:pt x="21" y="4"/>
                    <a:pt x="19" y="6"/>
                  </a:cubicBezTo>
                  <a:cubicBezTo>
                    <a:pt x="14" y="11"/>
                    <a:pt x="10" y="17"/>
                    <a:pt x="5" y="22"/>
                  </a:cubicBezTo>
                  <a:cubicBezTo>
                    <a:pt x="5" y="22"/>
                    <a:pt x="5" y="23"/>
                    <a:pt x="4" y="23"/>
                  </a:cubicBezTo>
                  <a:cubicBezTo>
                    <a:pt x="11" y="24"/>
                    <a:pt x="18" y="24"/>
                    <a:pt x="23" y="26"/>
                  </a:cubicBezTo>
                  <a:cubicBezTo>
                    <a:pt x="17" y="29"/>
                    <a:pt x="8" y="32"/>
                    <a:pt x="0" y="35"/>
                  </a:cubicBezTo>
                  <a:cubicBezTo>
                    <a:pt x="5" y="35"/>
                    <a:pt x="10" y="34"/>
                    <a:pt x="15" y="34"/>
                  </a:cubicBezTo>
                  <a:cubicBezTo>
                    <a:pt x="24" y="30"/>
                    <a:pt x="31" y="25"/>
                    <a:pt x="38" y="20"/>
                  </a:cubicBezTo>
                  <a:cubicBezTo>
                    <a:pt x="41" y="19"/>
                    <a:pt x="44" y="17"/>
                    <a:pt x="46" y="15"/>
                  </a:cubicBezTo>
                  <a:cubicBezTo>
                    <a:pt x="47" y="12"/>
                    <a:pt x="48" y="9"/>
                    <a:pt x="47" y="7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4" y="2"/>
                    <a:pt x="30" y="0"/>
                    <a:pt x="27" y="0"/>
                  </a:cubicBezTo>
                </a:path>
              </a:pathLst>
            </a:custGeom>
            <a:solidFill>
              <a:srgbClr val="E1DE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374" name="Freeform 2322">
              <a:extLst>
                <a:ext uri="{FF2B5EF4-FFF2-40B4-BE49-F238E27FC236}">
                  <a16:creationId xmlns:a16="http://schemas.microsoft.com/office/drawing/2014/main" id="{C162136D-ACA3-4E58-B48A-4DA25C52848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5" y="3745"/>
              <a:ext cx="31" cy="7"/>
            </a:xfrm>
            <a:custGeom>
              <a:avLst/>
              <a:gdLst>
                <a:gd name="T0" fmla="*/ 58 w 25"/>
                <a:gd name="T1" fmla="*/ 0 h 6"/>
                <a:gd name="T2" fmla="*/ 24 w 25"/>
                <a:gd name="T3" fmla="*/ 1 h 6"/>
                <a:gd name="T4" fmla="*/ 0 w 25"/>
                <a:gd name="T5" fmla="*/ 11 h 6"/>
                <a:gd name="T6" fmla="*/ 0 w 25"/>
                <a:gd name="T7" fmla="*/ 11 h 6"/>
                <a:gd name="T8" fmla="*/ 0 w 25"/>
                <a:gd name="T9" fmla="*/ 11 h 6"/>
                <a:gd name="T10" fmla="*/ 32 w 25"/>
                <a:gd name="T11" fmla="*/ 8 h 6"/>
                <a:gd name="T12" fmla="*/ 58 w 25"/>
                <a:gd name="T13" fmla="*/ 0 h 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5" h="6">
                  <a:moveTo>
                    <a:pt x="25" y="0"/>
                  </a:moveTo>
                  <a:cubicBezTo>
                    <a:pt x="20" y="0"/>
                    <a:pt x="15" y="1"/>
                    <a:pt x="10" y="1"/>
                  </a:cubicBezTo>
                  <a:cubicBezTo>
                    <a:pt x="6" y="3"/>
                    <a:pt x="3" y="4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5" y="5"/>
                    <a:pt x="10" y="5"/>
                    <a:pt x="14" y="4"/>
                  </a:cubicBezTo>
                  <a:cubicBezTo>
                    <a:pt x="18" y="3"/>
                    <a:pt x="22" y="2"/>
                    <a:pt x="25" y="0"/>
                  </a:cubicBezTo>
                </a:path>
              </a:pathLst>
            </a:custGeom>
            <a:solidFill>
              <a:srgbClr val="E5E3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375" name="Freeform 2323">
              <a:extLst>
                <a:ext uri="{FF2B5EF4-FFF2-40B4-BE49-F238E27FC236}">
                  <a16:creationId xmlns:a16="http://schemas.microsoft.com/office/drawing/2014/main" id="{DC05796B-616E-40C5-864A-49305436BD7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6" y="3706"/>
              <a:ext cx="57" cy="26"/>
            </a:xfrm>
            <a:custGeom>
              <a:avLst/>
              <a:gdLst>
                <a:gd name="T0" fmla="*/ 109 w 46"/>
                <a:gd name="T1" fmla="*/ 0 h 21"/>
                <a:gd name="T2" fmla="*/ 66 w 46"/>
                <a:gd name="T3" fmla="*/ 14 h 21"/>
                <a:gd name="T4" fmla="*/ 47 w 46"/>
                <a:gd name="T5" fmla="*/ 26 h 21"/>
                <a:gd name="T6" fmla="*/ 0 w 46"/>
                <a:gd name="T7" fmla="*/ 46 h 21"/>
                <a:gd name="T8" fmla="*/ 69 w 46"/>
                <a:gd name="T9" fmla="*/ 47 h 21"/>
                <a:gd name="T10" fmla="*/ 71 w 46"/>
                <a:gd name="T11" fmla="*/ 46 h 21"/>
                <a:gd name="T12" fmla="*/ 95 w 46"/>
                <a:gd name="T13" fmla="*/ 11 h 21"/>
                <a:gd name="T14" fmla="*/ 104 w 46"/>
                <a:gd name="T15" fmla="*/ 7 h 21"/>
                <a:gd name="T16" fmla="*/ 109 w 46"/>
                <a:gd name="T17" fmla="*/ 0 h 2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6" h="21">
                  <a:moveTo>
                    <a:pt x="46" y="0"/>
                  </a:moveTo>
                  <a:cubicBezTo>
                    <a:pt x="42" y="2"/>
                    <a:pt x="35" y="4"/>
                    <a:pt x="28" y="6"/>
                  </a:cubicBezTo>
                  <a:cubicBezTo>
                    <a:pt x="25" y="8"/>
                    <a:pt x="23" y="9"/>
                    <a:pt x="20" y="11"/>
                  </a:cubicBezTo>
                  <a:cubicBezTo>
                    <a:pt x="14" y="15"/>
                    <a:pt x="7" y="17"/>
                    <a:pt x="0" y="19"/>
                  </a:cubicBezTo>
                  <a:cubicBezTo>
                    <a:pt x="8" y="21"/>
                    <a:pt x="19" y="20"/>
                    <a:pt x="29" y="20"/>
                  </a:cubicBezTo>
                  <a:cubicBezTo>
                    <a:pt x="29" y="20"/>
                    <a:pt x="30" y="19"/>
                    <a:pt x="30" y="19"/>
                  </a:cubicBezTo>
                  <a:cubicBezTo>
                    <a:pt x="33" y="14"/>
                    <a:pt x="36" y="10"/>
                    <a:pt x="40" y="5"/>
                  </a:cubicBezTo>
                  <a:cubicBezTo>
                    <a:pt x="42" y="4"/>
                    <a:pt x="43" y="3"/>
                    <a:pt x="44" y="3"/>
                  </a:cubicBezTo>
                  <a:cubicBezTo>
                    <a:pt x="45" y="2"/>
                    <a:pt x="45" y="1"/>
                    <a:pt x="46" y="0"/>
                  </a:cubicBezTo>
                </a:path>
              </a:pathLst>
            </a:custGeom>
            <a:solidFill>
              <a:srgbClr val="E1DE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376" name="Freeform 2324">
              <a:extLst>
                <a:ext uri="{FF2B5EF4-FFF2-40B4-BE49-F238E27FC236}">
                  <a16:creationId xmlns:a16="http://schemas.microsoft.com/office/drawing/2014/main" id="{72687DA6-FC8C-432D-8389-AB792B4FE8A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112" y="3703"/>
              <a:ext cx="29" cy="28"/>
            </a:xfrm>
            <a:custGeom>
              <a:avLst/>
              <a:gdLst>
                <a:gd name="T0" fmla="*/ 1 w 23"/>
                <a:gd name="T1" fmla="*/ 49 h 23"/>
                <a:gd name="T2" fmla="*/ 0 w 23"/>
                <a:gd name="T3" fmla="*/ 50 h 23"/>
                <a:gd name="T4" fmla="*/ 0 w 23"/>
                <a:gd name="T5" fmla="*/ 50 h 23"/>
                <a:gd name="T6" fmla="*/ 1 w 23"/>
                <a:gd name="T7" fmla="*/ 49 h 23"/>
                <a:gd name="T8" fmla="*/ 53 w 23"/>
                <a:gd name="T9" fmla="*/ 0 h 23"/>
                <a:gd name="T10" fmla="*/ 42 w 23"/>
                <a:gd name="T11" fmla="*/ 7 h 23"/>
                <a:gd name="T12" fmla="*/ 38 w 23"/>
                <a:gd name="T13" fmla="*/ 13 h 23"/>
                <a:gd name="T14" fmla="*/ 59 w 23"/>
                <a:gd name="T15" fmla="*/ 0 h 23"/>
                <a:gd name="T16" fmla="*/ 53 w 23"/>
                <a:gd name="T17" fmla="*/ 0 h 2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3" h="23">
                  <a:moveTo>
                    <a:pt x="1" y="22"/>
                  </a:moveTo>
                  <a:cubicBezTo>
                    <a:pt x="1" y="22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1" y="23"/>
                    <a:pt x="1" y="22"/>
                    <a:pt x="1" y="22"/>
                  </a:cubicBezTo>
                  <a:moveTo>
                    <a:pt x="21" y="0"/>
                  </a:moveTo>
                  <a:cubicBezTo>
                    <a:pt x="21" y="1"/>
                    <a:pt x="19" y="2"/>
                    <a:pt x="17" y="3"/>
                  </a:cubicBezTo>
                  <a:cubicBezTo>
                    <a:pt x="16" y="4"/>
                    <a:pt x="16" y="5"/>
                    <a:pt x="15" y="6"/>
                  </a:cubicBezTo>
                  <a:cubicBezTo>
                    <a:pt x="17" y="4"/>
                    <a:pt x="20" y="2"/>
                    <a:pt x="23" y="0"/>
                  </a:cubicBezTo>
                  <a:cubicBezTo>
                    <a:pt x="22" y="0"/>
                    <a:pt x="22" y="0"/>
                    <a:pt x="21" y="0"/>
                  </a:cubicBezTo>
                </a:path>
              </a:pathLst>
            </a:custGeom>
            <a:solidFill>
              <a:srgbClr val="EDEB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377" name="Freeform 2325">
              <a:extLst>
                <a:ext uri="{FF2B5EF4-FFF2-40B4-BE49-F238E27FC236}">
                  <a16:creationId xmlns:a16="http://schemas.microsoft.com/office/drawing/2014/main" id="{B133151D-F971-4B29-9EAD-FDA62E8ACD1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3" y="3752"/>
              <a:ext cx="12" cy="3"/>
            </a:xfrm>
            <a:custGeom>
              <a:avLst/>
              <a:gdLst>
                <a:gd name="T0" fmla="*/ 20 w 10"/>
                <a:gd name="T1" fmla="*/ 0 h 2"/>
                <a:gd name="T2" fmla="*/ 10 w 10"/>
                <a:gd name="T3" fmla="*/ 0 h 2"/>
                <a:gd name="T4" fmla="*/ 2 w 10"/>
                <a:gd name="T5" fmla="*/ 8 h 2"/>
                <a:gd name="T6" fmla="*/ 0 w 10"/>
                <a:gd name="T7" fmla="*/ 12 h 2"/>
                <a:gd name="T8" fmla="*/ 20 w 10"/>
                <a:gd name="T9" fmla="*/ 0 h 2"/>
                <a:gd name="T10" fmla="*/ 20 w 10"/>
                <a:gd name="T11" fmla="*/ 0 h 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" h="2">
                  <a:moveTo>
                    <a:pt x="10" y="0"/>
                  </a:moveTo>
                  <a:cubicBezTo>
                    <a:pt x="8" y="0"/>
                    <a:pt x="6" y="0"/>
                    <a:pt x="5" y="0"/>
                  </a:cubicBezTo>
                  <a:cubicBezTo>
                    <a:pt x="4" y="0"/>
                    <a:pt x="3" y="1"/>
                    <a:pt x="2" y="1"/>
                  </a:cubicBezTo>
                  <a:cubicBezTo>
                    <a:pt x="1" y="1"/>
                    <a:pt x="0" y="1"/>
                    <a:pt x="0" y="2"/>
                  </a:cubicBezTo>
                  <a:cubicBezTo>
                    <a:pt x="3" y="1"/>
                    <a:pt x="6" y="1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</a:path>
              </a:pathLst>
            </a:custGeom>
            <a:solidFill>
              <a:srgbClr val="D9D5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378" name="Freeform 2326">
              <a:extLst>
                <a:ext uri="{FF2B5EF4-FFF2-40B4-BE49-F238E27FC236}">
                  <a16:creationId xmlns:a16="http://schemas.microsoft.com/office/drawing/2014/main" id="{5B3241B6-D5A1-4F4C-8C86-220F54E6E9D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2" y="3753"/>
              <a:ext cx="23" cy="4"/>
            </a:xfrm>
            <a:custGeom>
              <a:avLst/>
              <a:gdLst>
                <a:gd name="T0" fmla="*/ 41 w 19"/>
                <a:gd name="T1" fmla="*/ 0 h 3"/>
                <a:gd name="T2" fmla="*/ 0 w 19"/>
                <a:gd name="T3" fmla="*/ 9 h 3"/>
                <a:gd name="T4" fmla="*/ 36 w 19"/>
                <a:gd name="T5" fmla="*/ 1 h 3"/>
                <a:gd name="T6" fmla="*/ 41 w 19"/>
                <a:gd name="T7" fmla="*/ 0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9" h="3">
                  <a:moveTo>
                    <a:pt x="19" y="0"/>
                  </a:moveTo>
                  <a:cubicBezTo>
                    <a:pt x="12" y="0"/>
                    <a:pt x="5" y="2"/>
                    <a:pt x="0" y="3"/>
                  </a:cubicBezTo>
                  <a:cubicBezTo>
                    <a:pt x="5" y="2"/>
                    <a:pt x="11" y="1"/>
                    <a:pt x="17" y="1"/>
                  </a:cubicBezTo>
                  <a:cubicBezTo>
                    <a:pt x="17" y="0"/>
                    <a:pt x="18" y="0"/>
                    <a:pt x="19" y="0"/>
                  </a:cubicBezTo>
                </a:path>
              </a:pathLst>
            </a:custGeom>
            <a:solidFill>
              <a:srgbClr val="E8E6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379" name="Freeform 2327">
              <a:extLst>
                <a:ext uri="{FF2B5EF4-FFF2-40B4-BE49-F238E27FC236}">
                  <a16:creationId xmlns:a16="http://schemas.microsoft.com/office/drawing/2014/main" id="{E2AA0C7E-93B2-49DF-84DB-D89DEF117A7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5" y="3752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E8E6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380" name="Freeform 2328">
              <a:extLst>
                <a:ext uri="{FF2B5EF4-FFF2-40B4-BE49-F238E27FC236}">
                  <a16:creationId xmlns:a16="http://schemas.microsoft.com/office/drawing/2014/main" id="{DCEB3279-6BF4-48B5-9350-9C8E6BED51A6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0" y="3692"/>
              <a:ext cx="30" cy="16"/>
            </a:xfrm>
            <a:custGeom>
              <a:avLst/>
              <a:gdLst>
                <a:gd name="T0" fmla="*/ 60 w 24"/>
                <a:gd name="T1" fmla="*/ 0 h 13"/>
                <a:gd name="T2" fmla="*/ 56 w 24"/>
                <a:gd name="T3" fmla="*/ 0 h 13"/>
                <a:gd name="T4" fmla="*/ 0 w 24"/>
                <a:gd name="T5" fmla="*/ 31 h 13"/>
                <a:gd name="T6" fmla="*/ 8 w 24"/>
                <a:gd name="T7" fmla="*/ 27 h 13"/>
                <a:gd name="T8" fmla="*/ 30 w 24"/>
                <a:gd name="T9" fmla="*/ 22 h 13"/>
                <a:gd name="T10" fmla="*/ 60 w 24"/>
                <a:gd name="T11" fmla="*/ 0 h 1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4" h="13">
                  <a:moveTo>
                    <a:pt x="24" y="0"/>
                  </a:moveTo>
                  <a:cubicBezTo>
                    <a:pt x="24" y="0"/>
                    <a:pt x="23" y="0"/>
                    <a:pt x="23" y="0"/>
                  </a:cubicBezTo>
                  <a:cubicBezTo>
                    <a:pt x="13" y="4"/>
                    <a:pt x="6" y="7"/>
                    <a:pt x="0" y="13"/>
                  </a:cubicBezTo>
                  <a:cubicBezTo>
                    <a:pt x="1" y="13"/>
                    <a:pt x="2" y="12"/>
                    <a:pt x="3" y="12"/>
                  </a:cubicBezTo>
                  <a:cubicBezTo>
                    <a:pt x="4" y="12"/>
                    <a:pt x="8" y="11"/>
                    <a:pt x="12" y="10"/>
                  </a:cubicBezTo>
                  <a:cubicBezTo>
                    <a:pt x="14" y="7"/>
                    <a:pt x="19" y="2"/>
                    <a:pt x="24" y="0"/>
                  </a:cubicBezTo>
                </a:path>
              </a:pathLst>
            </a:custGeom>
            <a:solidFill>
              <a:srgbClr val="8F87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381" name="Freeform 2329">
              <a:extLst>
                <a:ext uri="{FF2B5EF4-FFF2-40B4-BE49-F238E27FC236}">
                  <a16:creationId xmlns:a16="http://schemas.microsoft.com/office/drawing/2014/main" id="{0A84C5F5-50BF-439E-BA5A-4FED79E8D284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5" y="3690"/>
              <a:ext cx="25" cy="14"/>
            </a:xfrm>
            <a:custGeom>
              <a:avLst/>
              <a:gdLst>
                <a:gd name="T0" fmla="*/ 39 w 20"/>
                <a:gd name="T1" fmla="*/ 0 h 11"/>
                <a:gd name="T2" fmla="*/ 30 w 20"/>
                <a:gd name="T3" fmla="*/ 1 h 11"/>
                <a:gd name="T4" fmla="*/ 0 w 20"/>
                <a:gd name="T5" fmla="*/ 29 h 11"/>
                <a:gd name="T6" fmla="*/ 49 w 20"/>
                <a:gd name="T7" fmla="*/ 13 h 11"/>
                <a:gd name="T8" fmla="*/ 39 w 20"/>
                <a:gd name="T9" fmla="*/ 0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11">
                  <a:moveTo>
                    <a:pt x="16" y="0"/>
                  </a:moveTo>
                  <a:cubicBezTo>
                    <a:pt x="15" y="0"/>
                    <a:pt x="13" y="1"/>
                    <a:pt x="12" y="1"/>
                  </a:cubicBezTo>
                  <a:cubicBezTo>
                    <a:pt x="7" y="3"/>
                    <a:pt x="2" y="8"/>
                    <a:pt x="0" y="11"/>
                  </a:cubicBezTo>
                  <a:cubicBezTo>
                    <a:pt x="8" y="9"/>
                    <a:pt x="19" y="7"/>
                    <a:pt x="20" y="5"/>
                  </a:cubicBezTo>
                  <a:cubicBezTo>
                    <a:pt x="20" y="4"/>
                    <a:pt x="19" y="2"/>
                    <a:pt x="16" y="0"/>
                  </a:cubicBezTo>
                </a:path>
              </a:pathLst>
            </a:custGeom>
            <a:solidFill>
              <a:srgbClr val="B9B3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382" name="Freeform 2330">
              <a:extLst>
                <a:ext uri="{FF2B5EF4-FFF2-40B4-BE49-F238E27FC236}">
                  <a16:creationId xmlns:a16="http://schemas.microsoft.com/office/drawing/2014/main" id="{61F176E8-6741-44B1-8984-C06B47267446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0" y="3692"/>
              <a:ext cx="38" cy="18"/>
            </a:xfrm>
            <a:custGeom>
              <a:avLst/>
              <a:gdLst>
                <a:gd name="T0" fmla="*/ 71 w 31"/>
                <a:gd name="T1" fmla="*/ 0 h 15"/>
                <a:gd name="T2" fmla="*/ 0 w 31"/>
                <a:gd name="T3" fmla="*/ 31 h 15"/>
                <a:gd name="T4" fmla="*/ 18 w 31"/>
                <a:gd name="T5" fmla="*/ 28 h 15"/>
                <a:gd name="T6" fmla="*/ 71 w 31"/>
                <a:gd name="T7" fmla="*/ 0 h 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1" h="15">
                  <a:moveTo>
                    <a:pt x="31" y="0"/>
                  </a:moveTo>
                  <a:cubicBezTo>
                    <a:pt x="15" y="2"/>
                    <a:pt x="5" y="8"/>
                    <a:pt x="0" y="15"/>
                  </a:cubicBezTo>
                  <a:cubicBezTo>
                    <a:pt x="2" y="14"/>
                    <a:pt x="5" y="14"/>
                    <a:pt x="8" y="13"/>
                  </a:cubicBezTo>
                  <a:cubicBezTo>
                    <a:pt x="14" y="7"/>
                    <a:pt x="21" y="4"/>
                    <a:pt x="31" y="0"/>
                  </a:cubicBezTo>
                </a:path>
              </a:pathLst>
            </a:custGeom>
            <a:solidFill>
              <a:srgbClr val="B9B3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383" name="Freeform 2331">
              <a:extLst>
                <a:ext uri="{FF2B5EF4-FFF2-40B4-BE49-F238E27FC236}">
                  <a16:creationId xmlns:a16="http://schemas.microsoft.com/office/drawing/2014/main" id="{56B876AC-5B6C-49C8-B647-33332BF22918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6" y="3831"/>
              <a:ext cx="7" cy="1"/>
            </a:xfrm>
            <a:custGeom>
              <a:avLst/>
              <a:gdLst>
                <a:gd name="T0" fmla="*/ 0 w 6"/>
                <a:gd name="T1" fmla="*/ 0 h 1"/>
                <a:gd name="T2" fmla="*/ 1 w 6"/>
                <a:gd name="T3" fmla="*/ 1 h 1"/>
                <a:gd name="T4" fmla="*/ 8 w 6"/>
                <a:gd name="T5" fmla="*/ 0 h 1"/>
                <a:gd name="T6" fmla="*/ 11 w 6"/>
                <a:gd name="T7" fmla="*/ 0 h 1"/>
                <a:gd name="T8" fmla="*/ 0 w 6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1">
                  <a:moveTo>
                    <a:pt x="0" y="0"/>
                  </a:moveTo>
                  <a:cubicBezTo>
                    <a:pt x="0" y="0"/>
                    <a:pt x="0" y="0"/>
                    <a:pt x="1" y="1"/>
                  </a:cubicBezTo>
                  <a:cubicBezTo>
                    <a:pt x="2" y="1"/>
                    <a:pt x="3" y="1"/>
                    <a:pt x="4" y="0"/>
                  </a:cubicBezTo>
                  <a:cubicBezTo>
                    <a:pt x="5" y="0"/>
                    <a:pt x="5" y="0"/>
                    <a:pt x="6" y="0"/>
                  </a:cubicBezTo>
                  <a:cubicBezTo>
                    <a:pt x="4" y="0"/>
                    <a:pt x="2" y="0"/>
                    <a:pt x="0" y="0"/>
                  </a:cubicBezTo>
                </a:path>
              </a:pathLst>
            </a:custGeom>
            <a:solidFill>
              <a:srgbClr val="544B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384" name="Freeform 2332">
              <a:extLst>
                <a:ext uri="{FF2B5EF4-FFF2-40B4-BE49-F238E27FC236}">
                  <a16:creationId xmlns:a16="http://schemas.microsoft.com/office/drawing/2014/main" id="{29613F1C-983D-491B-BA07-74603F99DC7D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7" y="3831"/>
              <a:ext cx="16" cy="3"/>
            </a:xfrm>
            <a:custGeom>
              <a:avLst/>
              <a:gdLst>
                <a:gd name="T0" fmla="*/ 11 w 13"/>
                <a:gd name="T1" fmla="*/ 0 h 2"/>
                <a:gd name="T2" fmla="*/ 7 w 13"/>
                <a:gd name="T3" fmla="*/ 0 h 2"/>
                <a:gd name="T4" fmla="*/ 0 w 13"/>
                <a:gd name="T5" fmla="*/ 8 h 2"/>
                <a:gd name="T6" fmla="*/ 1 w 13"/>
                <a:gd name="T7" fmla="*/ 12 h 2"/>
                <a:gd name="T8" fmla="*/ 31 w 13"/>
                <a:gd name="T9" fmla="*/ 0 h 2"/>
                <a:gd name="T10" fmla="*/ 11 w 13"/>
                <a:gd name="T11" fmla="*/ 0 h 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" h="2">
                  <a:moveTo>
                    <a:pt x="5" y="0"/>
                  </a:moveTo>
                  <a:cubicBezTo>
                    <a:pt x="4" y="0"/>
                    <a:pt x="4" y="0"/>
                    <a:pt x="3" y="0"/>
                  </a:cubicBezTo>
                  <a:cubicBezTo>
                    <a:pt x="2" y="1"/>
                    <a:pt x="1" y="1"/>
                    <a:pt x="0" y="1"/>
                  </a:cubicBezTo>
                  <a:cubicBezTo>
                    <a:pt x="0" y="1"/>
                    <a:pt x="1" y="2"/>
                    <a:pt x="1" y="2"/>
                  </a:cubicBezTo>
                  <a:cubicBezTo>
                    <a:pt x="5" y="2"/>
                    <a:pt x="9" y="1"/>
                    <a:pt x="13" y="0"/>
                  </a:cubicBezTo>
                  <a:cubicBezTo>
                    <a:pt x="10" y="0"/>
                    <a:pt x="7" y="0"/>
                    <a:pt x="5" y="0"/>
                  </a:cubicBezTo>
                </a:path>
              </a:pathLst>
            </a:custGeom>
            <a:solidFill>
              <a:srgbClr val="8F87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385" name="Freeform 2333">
              <a:extLst>
                <a:ext uri="{FF2B5EF4-FFF2-40B4-BE49-F238E27FC236}">
                  <a16:creationId xmlns:a16="http://schemas.microsoft.com/office/drawing/2014/main" id="{FBAE0567-A2B9-474C-AA5C-C5BCC421E37E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8" y="3830"/>
              <a:ext cx="45" cy="11"/>
            </a:xfrm>
            <a:custGeom>
              <a:avLst/>
              <a:gdLst>
                <a:gd name="T0" fmla="*/ 88 w 36"/>
                <a:gd name="T1" fmla="*/ 0 h 9"/>
                <a:gd name="T2" fmla="*/ 41 w 36"/>
                <a:gd name="T3" fmla="*/ 2 h 9"/>
                <a:gd name="T4" fmla="*/ 30 w 36"/>
                <a:gd name="T5" fmla="*/ 1 h 9"/>
                <a:gd name="T6" fmla="*/ 0 w 36"/>
                <a:gd name="T7" fmla="*/ 7 h 9"/>
                <a:gd name="T8" fmla="*/ 13 w 36"/>
                <a:gd name="T9" fmla="*/ 20 h 9"/>
                <a:gd name="T10" fmla="*/ 18 w 36"/>
                <a:gd name="T11" fmla="*/ 20 h 9"/>
                <a:gd name="T12" fmla="*/ 88 w 36"/>
                <a:gd name="T13" fmla="*/ 0 h 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6" h="9">
                  <a:moveTo>
                    <a:pt x="36" y="0"/>
                  </a:moveTo>
                  <a:cubicBezTo>
                    <a:pt x="31" y="1"/>
                    <a:pt x="24" y="2"/>
                    <a:pt x="17" y="2"/>
                  </a:cubicBezTo>
                  <a:cubicBezTo>
                    <a:pt x="16" y="2"/>
                    <a:pt x="14" y="2"/>
                    <a:pt x="12" y="1"/>
                  </a:cubicBezTo>
                  <a:cubicBezTo>
                    <a:pt x="8" y="2"/>
                    <a:pt x="4" y="3"/>
                    <a:pt x="0" y="3"/>
                  </a:cubicBezTo>
                  <a:cubicBezTo>
                    <a:pt x="2" y="5"/>
                    <a:pt x="3" y="7"/>
                    <a:pt x="5" y="9"/>
                  </a:cubicBezTo>
                  <a:cubicBezTo>
                    <a:pt x="6" y="9"/>
                    <a:pt x="6" y="9"/>
                    <a:pt x="7" y="9"/>
                  </a:cubicBezTo>
                  <a:cubicBezTo>
                    <a:pt x="18" y="9"/>
                    <a:pt x="28" y="7"/>
                    <a:pt x="36" y="0"/>
                  </a:cubicBezTo>
                </a:path>
              </a:pathLst>
            </a:custGeom>
            <a:solidFill>
              <a:srgbClr val="B9B3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386" name="Freeform 2334">
              <a:extLst>
                <a:ext uri="{FF2B5EF4-FFF2-40B4-BE49-F238E27FC236}">
                  <a16:creationId xmlns:a16="http://schemas.microsoft.com/office/drawing/2014/main" id="{4C230C9B-B038-4C4F-9E19-9C92446B3F2D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2" y="3773"/>
              <a:ext cx="105" cy="63"/>
            </a:xfrm>
            <a:custGeom>
              <a:avLst/>
              <a:gdLst>
                <a:gd name="T0" fmla="*/ 23 w 85"/>
                <a:gd name="T1" fmla="*/ 0 h 51"/>
                <a:gd name="T2" fmla="*/ 0 w 85"/>
                <a:gd name="T3" fmla="*/ 11 h 51"/>
                <a:gd name="T4" fmla="*/ 14 w 85"/>
                <a:gd name="T5" fmla="*/ 11 h 51"/>
                <a:gd name="T6" fmla="*/ 43 w 85"/>
                <a:gd name="T7" fmla="*/ 41 h 51"/>
                <a:gd name="T8" fmla="*/ 79 w 85"/>
                <a:gd name="T9" fmla="*/ 90 h 51"/>
                <a:gd name="T10" fmla="*/ 147 w 85"/>
                <a:gd name="T11" fmla="*/ 119 h 51"/>
                <a:gd name="T12" fmla="*/ 142 w 85"/>
                <a:gd name="T13" fmla="*/ 115 h 51"/>
                <a:gd name="T14" fmla="*/ 131 w 85"/>
                <a:gd name="T15" fmla="*/ 111 h 51"/>
                <a:gd name="T16" fmla="*/ 142 w 85"/>
                <a:gd name="T17" fmla="*/ 115 h 51"/>
                <a:gd name="T18" fmla="*/ 147 w 85"/>
                <a:gd name="T19" fmla="*/ 117 h 51"/>
                <a:gd name="T20" fmla="*/ 175 w 85"/>
                <a:gd name="T21" fmla="*/ 111 h 51"/>
                <a:gd name="T22" fmla="*/ 177 w 85"/>
                <a:gd name="T23" fmla="*/ 111 h 51"/>
                <a:gd name="T24" fmla="*/ 199 w 85"/>
                <a:gd name="T25" fmla="*/ 111 h 51"/>
                <a:gd name="T26" fmla="*/ 195 w 85"/>
                <a:gd name="T27" fmla="*/ 110 h 51"/>
                <a:gd name="T28" fmla="*/ 179 w 85"/>
                <a:gd name="T29" fmla="*/ 106 h 51"/>
                <a:gd name="T30" fmla="*/ 98 w 85"/>
                <a:gd name="T31" fmla="*/ 72 h 51"/>
                <a:gd name="T32" fmla="*/ 58 w 85"/>
                <a:gd name="T33" fmla="*/ 21 h 51"/>
                <a:gd name="T34" fmla="*/ 23 w 85"/>
                <a:gd name="T35" fmla="*/ 0 h 5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85" h="51">
                  <a:moveTo>
                    <a:pt x="10" y="0"/>
                  </a:moveTo>
                  <a:cubicBezTo>
                    <a:pt x="8" y="1"/>
                    <a:pt x="5" y="3"/>
                    <a:pt x="0" y="5"/>
                  </a:cubicBezTo>
                  <a:cubicBezTo>
                    <a:pt x="2" y="5"/>
                    <a:pt x="4" y="5"/>
                    <a:pt x="6" y="5"/>
                  </a:cubicBezTo>
                  <a:cubicBezTo>
                    <a:pt x="17" y="8"/>
                    <a:pt x="17" y="12"/>
                    <a:pt x="19" y="18"/>
                  </a:cubicBezTo>
                  <a:cubicBezTo>
                    <a:pt x="23" y="26"/>
                    <a:pt x="22" y="33"/>
                    <a:pt x="34" y="39"/>
                  </a:cubicBezTo>
                  <a:cubicBezTo>
                    <a:pt x="42" y="43"/>
                    <a:pt x="52" y="47"/>
                    <a:pt x="63" y="51"/>
                  </a:cubicBezTo>
                  <a:cubicBezTo>
                    <a:pt x="62" y="50"/>
                    <a:pt x="62" y="50"/>
                    <a:pt x="61" y="49"/>
                  </a:cubicBezTo>
                  <a:cubicBezTo>
                    <a:pt x="60" y="49"/>
                    <a:pt x="58" y="48"/>
                    <a:pt x="57" y="48"/>
                  </a:cubicBezTo>
                  <a:cubicBezTo>
                    <a:pt x="59" y="48"/>
                    <a:pt x="60" y="49"/>
                    <a:pt x="61" y="49"/>
                  </a:cubicBezTo>
                  <a:cubicBezTo>
                    <a:pt x="62" y="49"/>
                    <a:pt x="62" y="50"/>
                    <a:pt x="63" y="50"/>
                  </a:cubicBezTo>
                  <a:cubicBezTo>
                    <a:pt x="63" y="48"/>
                    <a:pt x="69" y="48"/>
                    <a:pt x="75" y="48"/>
                  </a:cubicBezTo>
                  <a:cubicBezTo>
                    <a:pt x="75" y="48"/>
                    <a:pt x="76" y="48"/>
                    <a:pt x="76" y="48"/>
                  </a:cubicBezTo>
                  <a:cubicBezTo>
                    <a:pt x="79" y="48"/>
                    <a:pt x="82" y="48"/>
                    <a:pt x="85" y="48"/>
                  </a:cubicBezTo>
                  <a:cubicBezTo>
                    <a:pt x="84" y="47"/>
                    <a:pt x="84" y="47"/>
                    <a:pt x="84" y="47"/>
                  </a:cubicBezTo>
                  <a:cubicBezTo>
                    <a:pt x="81" y="46"/>
                    <a:pt x="79" y="46"/>
                    <a:pt x="77" y="46"/>
                  </a:cubicBezTo>
                  <a:cubicBezTo>
                    <a:pt x="58" y="45"/>
                    <a:pt x="56" y="36"/>
                    <a:pt x="42" y="31"/>
                  </a:cubicBezTo>
                  <a:cubicBezTo>
                    <a:pt x="24" y="23"/>
                    <a:pt x="30" y="19"/>
                    <a:pt x="25" y="9"/>
                  </a:cubicBezTo>
                  <a:cubicBezTo>
                    <a:pt x="22" y="3"/>
                    <a:pt x="17" y="1"/>
                    <a:pt x="10" y="0"/>
                  </a:cubicBezTo>
                </a:path>
              </a:pathLst>
            </a:custGeom>
            <a:solidFill>
              <a:srgbClr val="6259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387" name="Freeform 2335">
              <a:extLst>
                <a:ext uri="{FF2B5EF4-FFF2-40B4-BE49-F238E27FC236}">
                  <a16:creationId xmlns:a16="http://schemas.microsoft.com/office/drawing/2014/main" id="{92BFC9C4-F305-4F27-AC92-B806943FC309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1" y="3773"/>
              <a:ext cx="23" cy="6"/>
            </a:xfrm>
            <a:custGeom>
              <a:avLst/>
              <a:gdLst>
                <a:gd name="T0" fmla="*/ 40 w 19"/>
                <a:gd name="T1" fmla="*/ 0 h 5"/>
                <a:gd name="T2" fmla="*/ 27 w 19"/>
                <a:gd name="T3" fmla="*/ 7 h 5"/>
                <a:gd name="T4" fmla="*/ 0 w 19"/>
                <a:gd name="T5" fmla="*/ 10 h 5"/>
                <a:gd name="T6" fmla="*/ 10 w 19"/>
                <a:gd name="T7" fmla="*/ 10 h 5"/>
                <a:gd name="T8" fmla="*/ 12 w 19"/>
                <a:gd name="T9" fmla="*/ 10 h 5"/>
                <a:gd name="T10" fmla="*/ 15 w 19"/>
                <a:gd name="T11" fmla="*/ 10 h 5"/>
                <a:gd name="T12" fmla="*/ 19 w 19"/>
                <a:gd name="T13" fmla="*/ 10 h 5"/>
                <a:gd name="T14" fmla="*/ 41 w 19"/>
                <a:gd name="T15" fmla="*/ 0 h 5"/>
                <a:gd name="T16" fmla="*/ 40 w 19"/>
                <a:gd name="T17" fmla="*/ 0 h 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9" h="5">
                  <a:moveTo>
                    <a:pt x="18" y="0"/>
                  </a:moveTo>
                  <a:cubicBezTo>
                    <a:pt x="16" y="1"/>
                    <a:pt x="14" y="2"/>
                    <a:pt x="12" y="3"/>
                  </a:cubicBezTo>
                  <a:cubicBezTo>
                    <a:pt x="9" y="4"/>
                    <a:pt x="5" y="4"/>
                    <a:pt x="0" y="5"/>
                  </a:cubicBezTo>
                  <a:cubicBezTo>
                    <a:pt x="1" y="5"/>
                    <a:pt x="3" y="5"/>
                    <a:pt x="5" y="5"/>
                  </a:cubicBezTo>
                  <a:cubicBezTo>
                    <a:pt x="5" y="5"/>
                    <a:pt x="6" y="5"/>
                    <a:pt x="6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8" y="5"/>
                    <a:pt x="8" y="5"/>
                    <a:pt x="9" y="5"/>
                  </a:cubicBezTo>
                  <a:cubicBezTo>
                    <a:pt x="14" y="3"/>
                    <a:pt x="17" y="1"/>
                    <a:pt x="19" y="0"/>
                  </a:cubicBezTo>
                  <a:cubicBezTo>
                    <a:pt x="19" y="0"/>
                    <a:pt x="18" y="0"/>
                    <a:pt x="18" y="0"/>
                  </a:cubicBezTo>
                </a:path>
              </a:pathLst>
            </a:custGeom>
            <a:solidFill>
              <a:srgbClr val="9A92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388" name="Freeform 2336">
              <a:extLst>
                <a:ext uri="{FF2B5EF4-FFF2-40B4-BE49-F238E27FC236}">
                  <a16:creationId xmlns:a16="http://schemas.microsoft.com/office/drawing/2014/main" id="{6E3A9EC3-0BD2-457B-8CC4-C5E382C2281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4" y="3771"/>
              <a:ext cx="29" cy="8"/>
            </a:xfrm>
            <a:custGeom>
              <a:avLst/>
              <a:gdLst>
                <a:gd name="T0" fmla="*/ 25 w 23"/>
                <a:gd name="T1" fmla="*/ 0 h 7"/>
                <a:gd name="T2" fmla="*/ 0 w 23"/>
                <a:gd name="T3" fmla="*/ 3 h 7"/>
                <a:gd name="T4" fmla="*/ 0 w 23"/>
                <a:gd name="T5" fmla="*/ 3 h 7"/>
                <a:gd name="T6" fmla="*/ 13 w 23"/>
                <a:gd name="T7" fmla="*/ 11 h 7"/>
                <a:gd name="T8" fmla="*/ 42 w 23"/>
                <a:gd name="T9" fmla="*/ 9 h 7"/>
                <a:gd name="T10" fmla="*/ 59 w 23"/>
                <a:gd name="T11" fmla="*/ 2 h 7"/>
                <a:gd name="T12" fmla="*/ 25 w 23"/>
                <a:gd name="T13" fmla="*/ 0 h 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3" h="7">
                  <a:moveTo>
                    <a:pt x="10" y="0"/>
                  </a:moveTo>
                  <a:cubicBezTo>
                    <a:pt x="6" y="1"/>
                    <a:pt x="3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5"/>
                    <a:pt x="3" y="6"/>
                    <a:pt x="5" y="7"/>
                  </a:cubicBezTo>
                  <a:cubicBezTo>
                    <a:pt x="10" y="6"/>
                    <a:pt x="14" y="6"/>
                    <a:pt x="17" y="5"/>
                  </a:cubicBezTo>
                  <a:cubicBezTo>
                    <a:pt x="19" y="4"/>
                    <a:pt x="21" y="3"/>
                    <a:pt x="23" y="2"/>
                  </a:cubicBezTo>
                  <a:cubicBezTo>
                    <a:pt x="19" y="1"/>
                    <a:pt x="14" y="1"/>
                    <a:pt x="10" y="0"/>
                  </a:cubicBezTo>
                </a:path>
              </a:pathLst>
            </a:custGeom>
            <a:solidFill>
              <a:srgbClr val="BFB9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389" name="Freeform 2337">
              <a:extLst>
                <a:ext uri="{FF2B5EF4-FFF2-40B4-BE49-F238E27FC236}">
                  <a16:creationId xmlns:a16="http://schemas.microsoft.com/office/drawing/2014/main" id="{C9D97E46-35E3-4444-B54F-7FB81E7E746C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0" y="3832"/>
              <a:ext cx="28" cy="3"/>
            </a:xfrm>
            <a:custGeom>
              <a:avLst/>
              <a:gdLst>
                <a:gd name="T0" fmla="*/ 49 w 23"/>
                <a:gd name="T1" fmla="*/ 0 h 2"/>
                <a:gd name="T2" fmla="*/ 28 w 23"/>
                <a:gd name="T3" fmla="*/ 0 h 2"/>
                <a:gd name="T4" fmla="*/ 27 w 23"/>
                <a:gd name="T5" fmla="*/ 0 h 2"/>
                <a:gd name="T6" fmla="*/ 0 w 23"/>
                <a:gd name="T7" fmla="*/ 12 h 2"/>
                <a:gd name="T8" fmla="*/ 18 w 23"/>
                <a:gd name="T9" fmla="*/ 12 h 2"/>
                <a:gd name="T10" fmla="*/ 50 w 23"/>
                <a:gd name="T11" fmla="*/ 8 h 2"/>
                <a:gd name="T12" fmla="*/ 49 w 23"/>
                <a:gd name="T13" fmla="*/ 0 h 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3" h="2">
                  <a:moveTo>
                    <a:pt x="22" y="0"/>
                  </a:moveTo>
                  <a:cubicBezTo>
                    <a:pt x="19" y="0"/>
                    <a:pt x="16" y="0"/>
                    <a:pt x="13" y="0"/>
                  </a:cubicBezTo>
                  <a:cubicBezTo>
                    <a:pt x="13" y="0"/>
                    <a:pt x="12" y="0"/>
                    <a:pt x="12" y="0"/>
                  </a:cubicBezTo>
                  <a:cubicBezTo>
                    <a:pt x="6" y="0"/>
                    <a:pt x="0" y="0"/>
                    <a:pt x="0" y="2"/>
                  </a:cubicBezTo>
                  <a:cubicBezTo>
                    <a:pt x="3" y="2"/>
                    <a:pt x="5" y="2"/>
                    <a:pt x="8" y="2"/>
                  </a:cubicBezTo>
                  <a:cubicBezTo>
                    <a:pt x="13" y="2"/>
                    <a:pt x="18" y="2"/>
                    <a:pt x="23" y="1"/>
                  </a:cubicBezTo>
                  <a:cubicBezTo>
                    <a:pt x="23" y="1"/>
                    <a:pt x="22" y="0"/>
                    <a:pt x="22" y="0"/>
                  </a:cubicBezTo>
                </a:path>
              </a:pathLst>
            </a:custGeom>
            <a:solidFill>
              <a:srgbClr val="9A92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390" name="Freeform 2338">
              <a:extLst>
                <a:ext uri="{FF2B5EF4-FFF2-40B4-BE49-F238E27FC236}">
                  <a16:creationId xmlns:a16="http://schemas.microsoft.com/office/drawing/2014/main" id="{14FEE73E-32FC-4041-AFD7-07274CD7F60D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7" y="3834"/>
              <a:ext cx="4" cy="2"/>
            </a:xfrm>
            <a:custGeom>
              <a:avLst/>
              <a:gdLst>
                <a:gd name="T0" fmla="*/ 0 w 3"/>
                <a:gd name="T1" fmla="*/ 0 h 2"/>
                <a:gd name="T2" fmla="*/ 7 w 3"/>
                <a:gd name="T3" fmla="*/ 2 h 2"/>
                <a:gd name="T4" fmla="*/ 9 w 3"/>
                <a:gd name="T5" fmla="*/ 2 h 2"/>
                <a:gd name="T6" fmla="*/ 7 w 3"/>
                <a:gd name="T7" fmla="*/ 1 h 2"/>
                <a:gd name="T8" fmla="*/ 0 w 3"/>
                <a:gd name="T9" fmla="*/ 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cubicBezTo>
                    <a:pt x="1" y="1"/>
                    <a:pt x="1" y="1"/>
                    <a:pt x="2" y="2"/>
                  </a:cubicBezTo>
                  <a:cubicBezTo>
                    <a:pt x="2" y="2"/>
                    <a:pt x="3" y="2"/>
                    <a:pt x="3" y="2"/>
                  </a:cubicBezTo>
                  <a:cubicBezTo>
                    <a:pt x="3" y="1"/>
                    <a:pt x="2" y="1"/>
                    <a:pt x="2" y="1"/>
                  </a:cubicBezTo>
                  <a:cubicBezTo>
                    <a:pt x="1" y="1"/>
                    <a:pt x="1" y="0"/>
                    <a:pt x="0" y="0"/>
                  </a:cubicBezTo>
                </a:path>
              </a:pathLst>
            </a:custGeom>
            <a:solidFill>
              <a:srgbClr val="9A92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391" name="Freeform 2339">
              <a:extLst>
                <a:ext uri="{FF2B5EF4-FFF2-40B4-BE49-F238E27FC236}">
                  <a16:creationId xmlns:a16="http://schemas.microsoft.com/office/drawing/2014/main" id="{3A4A524F-564A-443E-BF71-03737D188BCE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0" y="3834"/>
              <a:ext cx="34" cy="7"/>
            </a:xfrm>
            <a:custGeom>
              <a:avLst/>
              <a:gdLst>
                <a:gd name="T0" fmla="*/ 50 w 28"/>
                <a:gd name="T1" fmla="*/ 0 h 6"/>
                <a:gd name="T2" fmla="*/ 18 w 28"/>
                <a:gd name="T3" fmla="*/ 1 h 6"/>
                <a:gd name="T4" fmla="*/ 0 w 28"/>
                <a:gd name="T5" fmla="*/ 1 h 6"/>
                <a:gd name="T6" fmla="*/ 1 w 28"/>
                <a:gd name="T7" fmla="*/ 2 h 6"/>
                <a:gd name="T8" fmla="*/ 61 w 28"/>
                <a:gd name="T9" fmla="*/ 11 h 6"/>
                <a:gd name="T10" fmla="*/ 50 w 28"/>
                <a:gd name="T11" fmla="*/ 0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8" h="6">
                  <a:moveTo>
                    <a:pt x="23" y="0"/>
                  </a:moveTo>
                  <a:cubicBezTo>
                    <a:pt x="18" y="1"/>
                    <a:pt x="13" y="1"/>
                    <a:pt x="8" y="1"/>
                  </a:cubicBezTo>
                  <a:cubicBezTo>
                    <a:pt x="5" y="1"/>
                    <a:pt x="3" y="1"/>
                    <a:pt x="0" y="1"/>
                  </a:cubicBezTo>
                  <a:cubicBezTo>
                    <a:pt x="0" y="1"/>
                    <a:pt x="1" y="1"/>
                    <a:pt x="1" y="2"/>
                  </a:cubicBezTo>
                  <a:cubicBezTo>
                    <a:pt x="10" y="4"/>
                    <a:pt x="19" y="6"/>
                    <a:pt x="28" y="6"/>
                  </a:cubicBezTo>
                  <a:cubicBezTo>
                    <a:pt x="26" y="4"/>
                    <a:pt x="25" y="2"/>
                    <a:pt x="23" y="0"/>
                  </a:cubicBezTo>
                </a:path>
              </a:pathLst>
            </a:custGeom>
            <a:solidFill>
              <a:srgbClr val="BFB9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392" name="Freeform 2340">
              <a:extLst>
                <a:ext uri="{FF2B5EF4-FFF2-40B4-BE49-F238E27FC236}">
                  <a16:creationId xmlns:a16="http://schemas.microsoft.com/office/drawing/2014/main" id="{CDF25CCA-4008-4FC7-9A61-41506069CCAA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2" y="3832"/>
              <a:ext cx="5" cy="2"/>
            </a:xfrm>
            <a:custGeom>
              <a:avLst/>
              <a:gdLst>
                <a:gd name="T0" fmla="*/ 0 w 4"/>
                <a:gd name="T1" fmla="*/ 0 h 1"/>
                <a:gd name="T2" fmla="*/ 10 w 4"/>
                <a:gd name="T3" fmla="*/ 16 h 1"/>
                <a:gd name="T4" fmla="*/ 0 w 4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1">
                  <a:moveTo>
                    <a:pt x="0" y="0"/>
                  </a:moveTo>
                  <a:cubicBezTo>
                    <a:pt x="1" y="0"/>
                    <a:pt x="3" y="1"/>
                    <a:pt x="4" y="1"/>
                  </a:cubicBezTo>
                  <a:cubicBezTo>
                    <a:pt x="3" y="1"/>
                    <a:pt x="2" y="0"/>
                    <a:pt x="0" y="0"/>
                  </a:cubicBezTo>
                </a:path>
              </a:pathLst>
            </a:custGeom>
            <a:solidFill>
              <a:srgbClr val="9A92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393" name="Freeform 2341">
              <a:extLst>
                <a:ext uri="{FF2B5EF4-FFF2-40B4-BE49-F238E27FC236}">
                  <a16:creationId xmlns:a16="http://schemas.microsoft.com/office/drawing/2014/main" id="{EC354303-B399-4B33-A68D-CFC2B5660D86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2" y="3767"/>
              <a:ext cx="15" cy="7"/>
            </a:xfrm>
            <a:custGeom>
              <a:avLst/>
              <a:gdLst>
                <a:gd name="T0" fmla="*/ 0 w 12"/>
                <a:gd name="T1" fmla="*/ 0 h 6"/>
                <a:gd name="T2" fmla="*/ 6 w 12"/>
                <a:gd name="T3" fmla="*/ 11 h 6"/>
                <a:gd name="T4" fmla="*/ 30 w 12"/>
                <a:gd name="T5" fmla="*/ 7 h 6"/>
                <a:gd name="T6" fmla="*/ 0 w 12"/>
                <a:gd name="T7" fmla="*/ 0 h 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" h="6">
                  <a:moveTo>
                    <a:pt x="0" y="0"/>
                  </a:moveTo>
                  <a:cubicBezTo>
                    <a:pt x="2" y="6"/>
                    <a:pt x="2" y="6"/>
                    <a:pt x="2" y="6"/>
                  </a:cubicBezTo>
                  <a:cubicBezTo>
                    <a:pt x="5" y="5"/>
                    <a:pt x="8" y="4"/>
                    <a:pt x="12" y="3"/>
                  </a:cubicBezTo>
                  <a:cubicBezTo>
                    <a:pt x="8" y="2"/>
                    <a:pt x="4" y="2"/>
                    <a:pt x="0" y="0"/>
                  </a:cubicBezTo>
                </a:path>
              </a:pathLst>
            </a:custGeom>
            <a:solidFill>
              <a:srgbClr val="D9D5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394" name="Freeform 2342">
              <a:extLst>
                <a:ext uri="{FF2B5EF4-FFF2-40B4-BE49-F238E27FC236}">
                  <a16:creationId xmlns:a16="http://schemas.microsoft.com/office/drawing/2014/main" id="{575FD9EF-B547-4F95-BA66-A488FB3D849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3" y="3830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B9B3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395" name="Freeform 2343">
              <a:extLst>
                <a:ext uri="{FF2B5EF4-FFF2-40B4-BE49-F238E27FC236}">
                  <a16:creationId xmlns:a16="http://schemas.microsoft.com/office/drawing/2014/main" id="{E7399D4A-3583-4AA1-99A3-A75321A9E7A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3" y="3830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396" name="Freeform 2344">
              <a:extLst>
                <a:ext uri="{FF2B5EF4-FFF2-40B4-BE49-F238E27FC236}">
                  <a16:creationId xmlns:a16="http://schemas.microsoft.com/office/drawing/2014/main" id="{BEA3228F-408C-42EC-BEF6-D2DF30F167C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345" y="3908"/>
              <a:ext cx="55" cy="9"/>
            </a:xfrm>
            <a:custGeom>
              <a:avLst/>
              <a:gdLst>
                <a:gd name="T0" fmla="*/ 100 w 45"/>
                <a:gd name="T1" fmla="*/ 19 h 7"/>
                <a:gd name="T2" fmla="*/ 65 w 45"/>
                <a:gd name="T3" fmla="*/ 19 h 7"/>
                <a:gd name="T4" fmla="*/ 81 w 45"/>
                <a:gd name="T5" fmla="*/ 19 h 7"/>
                <a:gd name="T6" fmla="*/ 100 w 45"/>
                <a:gd name="T7" fmla="*/ 19 h 7"/>
                <a:gd name="T8" fmla="*/ 0 w 45"/>
                <a:gd name="T9" fmla="*/ 0 h 7"/>
                <a:gd name="T10" fmla="*/ 0 w 45"/>
                <a:gd name="T11" fmla="*/ 0 h 7"/>
                <a:gd name="T12" fmla="*/ 18 w 45"/>
                <a:gd name="T13" fmla="*/ 10 h 7"/>
                <a:gd name="T14" fmla="*/ 40 w 45"/>
                <a:gd name="T15" fmla="*/ 10 h 7"/>
                <a:gd name="T16" fmla="*/ 62 w 45"/>
                <a:gd name="T17" fmla="*/ 8 h 7"/>
                <a:gd name="T18" fmla="*/ 0 w 45"/>
                <a:gd name="T19" fmla="*/ 0 h 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5" h="7">
                  <a:moveTo>
                    <a:pt x="45" y="7"/>
                  </a:moveTo>
                  <a:cubicBezTo>
                    <a:pt x="40" y="7"/>
                    <a:pt x="34" y="7"/>
                    <a:pt x="29" y="7"/>
                  </a:cubicBezTo>
                  <a:cubicBezTo>
                    <a:pt x="31" y="7"/>
                    <a:pt x="34" y="7"/>
                    <a:pt x="36" y="7"/>
                  </a:cubicBezTo>
                  <a:cubicBezTo>
                    <a:pt x="39" y="7"/>
                    <a:pt x="43" y="7"/>
                    <a:pt x="45" y="7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11" y="4"/>
                    <a:pt x="14" y="4"/>
                    <a:pt x="18" y="4"/>
                  </a:cubicBezTo>
                  <a:cubicBezTo>
                    <a:pt x="21" y="3"/>
                    <a:pt x="24" y="3"/>
                    <a:pt x="28" y="3"/>
                  </a:cubicBezTo>
                  <a:cubicBezTo>
                    <a:pt x="18" y="2"/>
                    <a:pt x="9" y="2"/>
                    <a:pt x="0" y="0"/>
                  </a:cubicBezTo>
                </a:path>
              </a:pathLst>
            </a:custGeom>
            <a:solidFill>
              <a:srgbClr val="685F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397" name="Freeform 2345">
              <a:extLst>
                <a:ext uri="{FF2B5EF4-FFF2-40B4-BE49-F238E27FC236}">
                  <a16:creationId xmlns:a16="http://schemas.microsoft.com/office/drawing/2014/main" id="{9583EE96-A33E-43A0-817F-15309C12953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4" y="3912"/>
              <a:ext cx="52" cy="5"/>
            </a:xfrm>
            <a:custGeom>
              <a:avLst/>
              <a:gdLst>
                <a:gd name="T0" fmla="*/ 47 w 42"/>
                <a:gd name="T1" fmla="*/ 0 h 4"/>
                <a:gd name="T2" fmla="*/ 24 w 42"/>
                <a:gd name="T3" fmla="*/ 1 h 4"/>
                <a:gd name="T4" fmla="*/ 0 w 42"/>
                <a:gd name="T5" fmla="*/ 1 h 4"/>
                <a:gd name="T6" fmla="*/ 9 w 42"/>
                <a:gd name="T7" fmla="*/ 8 h 4"/>
                <a:gd name="T8" fmla="*/ 50 w 42"/>
                <a:gd name="T9" fmla="*/ 10 h 4"/>
                <a:gd name="T10" fmla="*/ 88 w 42"/>
                <a:gd name="T11" fmla="*/ 10 h 4"/>
                <a:gd name="T12" fmla="*/ 98 w 42"/>
                <a:gd name="T13" fmla="*/ 8 h 4"/>
                <a:gd name="T14" fmla="*/ 47 w 42"/>
                <a:gd name="T15" fmla="*/ 0 h 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2" h="4">
                  <a:moveTo>
                    <a:pt x="20" y="0"/>
                  </a:moveTo>
                  <a:cubicBezTo>
                    <a:pt x="16" y="0"/>
                    <a:pt x="13" y="0"/>
                    <a:pt x="10" y="1"/>
                  </a:cubicBezTo>
                  <a:cubicBezTo>
                    <a:pt x="6" y="1"/>
                    <a:pt x="3" y="1"/>
                    <a:pt x="0" y="1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9" y="3"/>
                    <a:pt x="15" y="4"/>
                    <a:pt x="21" y="4"/>
                  </a:cubicBezTo>
                  <a:cubicBezTo>
                    <a:pt x="26" y="4"/>
                    <a:pt x="32" y="4"/>
                    <a:pt x="37" y="4"/>
                  </a:cubicBezTo>
                  <a:cubicBezTo>
                    <a:pt x="39" y="3"/>
                    <a:pt x="41" y="3"/>
                    <a:pt x="42" y="3"/>
                  </a:cubicBezTo>
                  <a:cubicBezTo>
                    <a:pt x="35" y="2"/>
                    <a:pt x="27" y="1"/>
                    <a:pt x="20" y="0"/>
                  </a:cubicBezTo>
                </a:path>
              </a:pathLst>
            </a:custGeom>
            <a:solidFill>
              <a:srgbClr val="9D96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398" name="Freeform 2346">
              <a:extLst>
                <a:ext uri="{FF2B5EF4-FFF2-40B4-BE49-F238E27FC236}">
                  <a16:creationId xmlns:a16="http://schemas.microsoft.com/office/drawing/2014/main" id="{9E1DA41F-EFEA-471B-80ED-CC915DB63515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9" y="3850"/>
              <a:ext cx="135" cy="63"/>
            </a:xfrm>
            <a:custGeom>
              <a:avLst/>
              <a:gdLst>
                <a:gd name="T0" fmla="*/ 0 w 110"/>
                <a:gd name="T1" fmla="*/ 0 h 51"/>
                <a:gd name="T2" fmla="*/ 72 w 110"/>
                <a:gd name="T3" fmla="*/ 26 h 51"/>
                <a:gd name="T4" fmla="*/ 81 w 110"/>
                <a:gd name="T5" fmla="*/ 51 h 51"/>
                <a:gd name="T6" fmla="*/ 80 w 110"/>
                <a:gd name="T7" fmla="*/ 49 h 51"/>
                <a:gd name="T8" fmla="*/ 81 w 110"/>
                <a:gd name="T9" fmla="*/ 53 h 51"/>
                <a:gd name="T10" fmla="*/ 125 w 110"/>
                <a:gd name="T11" fmla="*/ 98 h 51"/>
                <a:gd name="T12" fmla="*/ 198 w 110"/>
                <a:gd name="T13" fmla="*/ 119 h 51"/>
                <a:gd name="T14" fmla="*/ 230 w 110"/>
                <a:gd name="T15" fmla="*/ 119 h 51"/>
                <a:gd name="T16" fmla="*/ 250 w 110"/>
                <a:gd name="T17" fmla="*/ 119 h 51"/>
                <a:gd name="T18" fmla="*/ 231 w 110"/>
                <a:gd name="T19" fmla="*/ 110 h 51"/>
                <a:gd name="T20" fmla="*/ 231 w 110"/>
                <a:gd name="T21" fmla="*/ 110 h 51"/>
                <a:gd name="T22" fmla="*/ 166 w 110"/>
                <a:gd name="T23" fmla="*/ 89 h 51"/>
                <a:gd name="T24" fmla="*/ 122 w 110"/>
                <a:gd name="T25" fmla="*/ 47 h 51"/>
                <a:gd name="T26" fmla="*/ 122 w 110"/>
                <a:gd name="T27" fmla="*/ 47 h 51"/>
                <a:gd name="T28" fmla="*/ 79 w 110"/>
                <a:gd name="T29" fmla="*/ 14 h 51"/>
                <a:gd name="T30" fmla="*/ 0 w 110"/>
                <a:gd name="T31" fmla="*/ 0 h 51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10" h="51">
                  <a:moveTo>
                    <a:pt x="0" y="0"/>
                  </a:moveTo>
                  <a:cubicBezTo>
                    <a:pt x="12" y="3"/>
                    <a:pt x="24" y="6"/>
                    <a:pt x="32" y="11"/>
                  </a:cubicBezTo>
                  <a:cubicBezTo>
                    <a:pt x="36" y="22"/>
                    <a:pt x="36" y="22"/>
                    <a:pt x="36" y="22"/>
                  </a:cubicBezTo>
                  <a:cubicBezTo>
                    <a:pt x="36" y="21"/>
                    <a:pt x="35" y="21"/>
                    <a:pt x="35" y="21"/>
                  </a:cubicBezTo>
                  <a:cubicBezTo>
                    <a:pt x="35" y="22"/>
                    <a:pt x="36" y="22"/>
                    <a:pt x="36" y="23"/>
                  </a:cubicBezTo>
                  <a:cubicBezTo>
                    <a:pt x="42" y="29"/>
                    <a:pt x="46" y="36"/>
                    <a:pt x="55" y="42"/>
                  </a:cubicBezTo>
                  <a:cubicBezTo>
                    <a:pt x="63" y="47"/>
                    <a:pt x="74" y="49"/>
                    <a:pt x="87" y="51"/>
                  </a:cubicBezTo>
                  <a:cubicBezTo>
                    <a:pt x="92" y="51"/>
                    <a:pt x="96" y="51"/>
                    <a:pt x="101" y="51"/>
                  </a:cubicBezTo>
                  <a:cubicBezTo>
                    <a:pt x="104" y="51"/>
                    <a:pt x="107" y="51"/>
                    <a:pt x="110" y="51"/>
                  </a:cubicBezTo>
                  <a:cubicBezTo>
                    <a:pt x="102" y="47"/>
                    <a:pt x="102" y="47"/>
                    <a:pt x="102" y="47"/>
                  </a:cubicBezTo>
                  <a:cubicBezTo>
                    <a:pt x="102" y="47"/>
                    <a:pt x="102" y="47"/>
                    <a:pt x="102" y="47"/>
                  </a:cubicBezTo>
                  <a:cubicBezTo>
                    <a:pt x="91" y="45"/>
                    <a:pt x="81" y="43"/>
                    <a:pt x="73" y="38"/>
                  </a:cubicBezTo>
                  <a:cubicBezTo>
                    <a:pt x="64" y="33"/>
                    <a:pt x="56" y="27"/>
                    <a:pt x="54" y="20"/>
                  </a:cubicBezTo>
                  <a:cubicBezTo>
                    <a:pt x="54" y="20"/>
                    <a:pt x="54" y="20"/>
                    <a:pt x="54" y="20"/>
                  </a:cubicBezTo>
                  <a:cubicBezTo>
                    <a:pt x="45" y="17"/>
                    <a:pt x="37" y="12"/>
                    <a:pt x="34" y="6"/>
                  </a:cubicBezTo>
                  <a:cubicBezTo>
                    <a:pt x="23" y="4"/>
                    <a:pt x="12" y="1"/>
                    <a:pt x="0" y="0"/>
                  </a:cubicBezTo>
                </a:path>
              </a:pathLst>
            </a:custGeom>
            <a:solidFill>
              <a:srgbClr val="756C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399" name="Freeform 2347">
              <a:extLst>
                <a:ext uri="{FF2B5EF4-FFF2-40B4-BE49-F238E27FC236}">
                  <a16:creationId xmlns:a16="http://schemas.microsoft.com/office/drawing/2014/main" id="{0E4C1DA5-F38B-4421-AE8C-9166066C3E74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1" y="3857"/>
              <a:ext cx="26" cy="18"/>
            </a:xfrm>
            <a:custGeom>
              <a:avLst/>
              <a:gdLst>
                <a:gd name="T0" fmla="*/ 0 w 21"/>
                <a:gd name="T1" fmla="*/ 0 h 14"/>
                <a:gd name="T2" fmla="*/ 47 w 21"/>
                <a:gd name="T3" fmla="*/ 39 h 14"/>
                <a:gd name="T4" fmla="*/ 37 w 21"/>
                <a:gd name="T5" fmla="*/ 10 h 14"/>
                <a:gd name="T6" fmla="*/ 40 w 21"/>
                <a:gd name="T7" fmla="*/ 10 h 14"/>
                <a:gd name="T8" fmla="*/ 0 w 21"/>
                <a:gd name="T9" fmla="*/ 0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14">
                  <a:moveTo>
                    <a:pt x="0" y="0"/>
                  </a:moveTo>
                  <a:cubicBezTo>
                    <a:pt x="3" y="6"/>
                    <a:pt x="11" y="11"/>
                    <a:pt x="20" y="14"/>
                  </a:cubicBezTo>
                  <a:cubicBezTo>
                    <a:pt x="19" y="10"/>
                    <a:pt x="21" y="7"/>
                    <a:pt x="15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1" y="3"/>
                    <a:pt x="6" y="2"/>
                    <a:pt x="0" y="0"/>
                  </a:cubicBezTo>
                </a:path>
              </a:pathLst>
            </a:custGeom>
            <a:solidFill>
              <a:srgbClr val="A79F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400" name="Freeform 2348">
              <a:extLst>
                <a:ext uri="{FF2B5EF4-FFF2-40B4-BE49-F238E27FC236}">
                  <a16:creationId xmlns:a16="http://schemas.microsoft.com/office/drawing/2014/main" id="{D75A431B-606F-4CC7-9DBA-CA4BF0922732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6" y="3913"/>
              <a:ext cx="33" cy="2"/>
            </a:xfrm>
            <a:custGeom>
              <a:avLst/>
              <a:gdLst>
                <a:gd name="T0" fmla="*/ 0 w 27"/>
                <a:gd name="T1" fmla="*/ 0 h 2"/>
                <a:gd name="T2" fmla="*/ 43 w 27"/>
                <a:gd name="T3" fmla="*/ 1 h 2"/>
                <a:gd name="T4" fmla="*/ 60 w 27"/>
                <a:gd name="T5" fmla="*/ 2 h 2"/>
                <a:gd name="T6" fmla="*/ 51 w 27"/>
                <a:gd name="T7" fmla="*/ 0 h 2"/>
                <a:gd name="T8" fmla="*/ 32 w 27"/>
                <a:gd name="T9" fmla="*/ 0 h 2"/>
                <a:gd name="T10" fmla="*/ 0 w 27"/>
                <a:gd name="T11" fmla="*/ 0 h 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7" h="2">
                  <a:moveTo>
                    <a:pt x="0" y="0"/>
                  </a:moveTo>
                  <a:cubicBezTo>
                    <a:pt x="7" y="0"/>
                    <a:pt x="13" y="1"/>
                    <a:pt x="20" y="1"/>
                  </a:cubicBezTo>
                  <a:cubicBezTo>
                    <a:pt x="22" y="1"/>
                    <a:pt x="24" y="2"/>
                    <a:pt x="27" y="2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0" y="0"/>
                    <a:pt x="17" y="0"/>
                    <a:pt x="14" y="0"/>
                  </a:cubicBezTo>
                  <a:cubicBezTo>
                    <a:pt x="9" y="0"/>
                    <a:pt x="5" y="0"/>
                    <a:pt x="0" y="0"/>
                  </a:cubicBezTo>
                </a:path>
              </a:pathLst>
            </a:custGeom>
            <a:solidFill>
              <a:srgbClr val="A79F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401" name="Freeform 2349">
              <a:extLst>
                <a:ext uri="{FF2B5EF4-FFF2-40B4-BE49-F238E27FC236}">
                  <a16:creationId xmlns:a16="http://schemas.microsoft.com/office/drawing/2014/main" id="{C623505E-53DE-40B1-9421-499B947BB80E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5" y="3850"/>
              <a:ext cx="48" cy="27"/>
            </a:xfrm>
            <a:custGeom>
              <a:avLst/>
              <a:gdLst>
                <a:gd name="T0" fmla="*/ 0 w 39"/>
                <a:gd name="T1" fmla="*/ 0 h 22"/>
                <a:gd name="T2" fmla="*/ 87 w 39"/>
                <a:gd name="T3" fmla="*/ 48 h 22"/>
                <a:gd name="T4" fmla="*/ 90 w 39"/>
                <a:gd name="T5" fmla="*/ 50 h 22"/>
                <a:gd name="T6" fmla="*/ 80 w 39"/>
                <a:gd name="T7" fmla="*/ 26 h 22"/>
                <a:gd name="T8" fmla="*/ 7 w 39"/>
                <a:gd name="T9" fmla="*/ 0 h 22"/>
                <a:gd name="T10" fmla="*/ 0 w 39"/>
                <a:gd name="T11" fmla="*/ 0 h 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9" h="22">
                  <a:moveTo>
                    <a:pt x="0" y="0"/>
                  </a:moveTo>
                  <a:cubicBezTo>
                    <a:pt x="11" y="7"/>
                    <a:pt x="30" y="13"/>
                    <a:pt x="38" y="21"/>
                  </a:cubicBezTo>
                  <a:cubicBezTo>
                    <a:pt x="38" y="21"/>
                    <a:pt x="39" y="21"/>
                    <a:pt x="39" y="22"/>
                  </a:cubicBezTo>
                  <a:cubicBezTo>
                    <a:pt x="35" y="11"/>
                    <a:pt x="35" y="11"/>
                    <a:pt x="35" y="11"/>
                  </a:cubicBezTo>
                  <a:cubicBezTo>
                    <a:pt x="27" y="6"/>
                    <a:pt x="15" y="3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</a:path>
              </a:pathLst>
            </a:custGeom>
            <a:solidFill>
              <a:srgbClr val="8178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402" name="Freeform 2350">
              <a:extLst>
                <a:ext uri="{FF2B5EF4-FFF2-40B4-BE49-F238E27FC236}">
                  <a16:creationId xmlns:a16="http://schemas.microsoft.com/office/drawing/2014/main" id="{E5D48849-2917-41E3-89CD-1F0E6B0E3392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6" y="3476"/>
              <a:ext cx="239" cy="134"/>
            </a:xfrm>
            <a:custGeom>
              <a:avLst/>
              <a:gdLst>
                <a:gd name="T0" fmla="*/ 0 w 193"/>
                <a:gd name="T1" fmla="*/ 0 h 108"/>
                <a:gd name="T2" fmla="*/ 78 w 193"/>
                <a:gd name="T3" fmla="*/ 19 h 108"/>
                <a:gd name="T4" fmla="*/ 246 w 193"/>
                <a:gd name="T5" fmla="*/ 66 h 108"/>
                <a:gd name="T6" fmla="*/ 229 w 193"/>
                <a:gd name="T7" fmla="*/ 125 h 108"/>
                <a:gd name="T8" fmla="*/ 233 w 193"/>
                <a:gd name="T9" fmla="*/ 125 h 108"/>
                <a:gd name="T10" fmla="*/ 245 w 193"/>
                <a:gd name="T11" fmla="*/ 127 h 108"/>
                <a:gd name="T12" fmla="*/ 272 w 193"/>
                <a:gd name="T13" fmla="*/ 119 h 108"/>
                <a:gd name="T14" fmla="*/ 302 w 193"/>
                <a:gd name="T15" fmla="*/ 110 h 108"/>
                <a:gd name="T16" fmla="*/ 302 w 193"/>
                <a:gd name="T17" fmla="*/ 110 h 108"/>
                <a:gd name="T18" fmla="*/ 313 w 193"/>
                <a:gd name="T19" fmla="*/ 184 h 108"/>
                <a:gd name="T20" fmla="*/ 333 w 193"/>
                <a:gd name="T21" fmla="*/ 256 h 108"/>
                <a:gd name="T22" fmla="*/ 336 w 193"/>
                <a:gd name="T23" fmla="*/ 256 h 108"/>
                <a:gd name="T24" fmla="*/ 343 w 193"/>
                <a:gd name="T25" fmla="*/ 248 h 108"/>
                <a:gd name="T26" fmla="*/ 328 w 193"/>
                <a:gd name="T27" fmla="*/ 248 h 108"/>
                <a:gd name="T28" fmla="*/ 398 w 193"/>
                <a:gd name="T29" fmla="*/ 205 h 108"/>
                <a:gd name="T30" fmla="*/ 424 w 193"/>
                <a:gd name="T31" fmla="*/ 192 h 108"/>
                <a:gd name="T32" fmla="*/ 454 w 193"/>
                <a:gd name="T33" fmla="*/ 166 h 108"/>
                <a:gd name="T34" fmla="*/ 454 w 193"/>
                <a:gd name="T35" fmla="*/ 165 h 108"/>
                <a:gd name="T36" fmla="*/ 405 w 193"/>
                <a:gd name="T37" fmla="*/ 104 h 108"/>
                <a:gd name="T38" fmla="*/ 367 w 193"/>
                <a:gd name="T39" fmla="*/ 78 h 108"/>
                <a:gd name="T40" fmla="*/ 178 w 193"/>
                <a:gd name="T41" fmla="*/ 19 h 108"/>
                <a:gd name="T42" fmla="*/ 9 w 193"/>
                <a:gd name="T43" fmla="*/ 0 h 108"/>
                <a:gd name="T44" fmla="*/ 0 w 193"/>
                <a:gd name="T45" fmla="*/ 0 h 108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193" h="108">
                  <a:moveTo>
                    <a:pt x="0" y="0"/>
                  </a:moveTo>
                  <a:cubicBezTo>
                    <a:pt x="11" y="2"/>
                    <a:pt x="21" y="5"/>
                    <a:pt x="33" y="8"/>
                  </a:cubicBezTo>
                  <a:cubicBezTo>
                    <a:pt x="57" y="13"/>
                    <a:pt x="89" y="16"/>
                    <a:pt x="105" y="28"/>
                  </a:cubicBezTo>
                  <a:cubicBezTo>
                    <a:pt x="123" y="41"/>
                    <a:pt x="113" y="46"/>
                    <a:pt x="97" y="52"/>
                  </a:cubicBezTo>
                  <a:cubicBezTo>
                    <a:pt x="98" y="52"/>
                    <a:pt x="99" y="52"/>
                    <a:pt x="99" y="52"/>
                  </a:cubicBezTo>
                  <a:cubicBezTo>
                    <a:pt x="101" y="53"/>
                    <a:pt x="103" y="53"/>
                    <a:pt x="104" y="53"/>
                  </a:cubicBezTo>
                  <a:cubicBezTo>
                    <a:pt x="109" y="53"/>
                    <a:pt x="113" y="51"/>
                    <a:pt x="116" y="50"/>
                  </a:cubicBezTo>
                  <a:cubicBezTo>
                    <a:pt x="120" y="48"/>
                    <a:pt x="123" y="47"/>
                    <a:pt x="128" y="47"/>
                  </a:cubicBezTo>
                  <a:cubicBezTo>
                    <a:pt x="128" y="47"/>
                    <a:pt x="128" y="47"/>
                    <a:pt x="128" y="47"/>
                  </a:cubicBezTo>
                  <a:cubicBezTo>
                    <a:pt x="152" y="47"/>
                    <a:pt x="137" y="72"/>
                    <a:pt x="133" y="77"/>
                  </a:cubicBezTo>
                  <a:cubicBezTo>
                    <a:pt x="129" y="84"/>
                    <a:pt x="125" y="105"/>
                    <a:pt x="141" y="108"/>
                  </a:cubicBezTo>
                  <a:cubicBezTo>
                    <a:pt x="142" y="108"/>
                    <a:pt x="142" y="108"/>
                    <a:pt x="143" y="108"/>
                  </a:cubicBezTo>
                  <a:cubicBezTo>
                    <a:pt x="144" y="107"/>
                    <a:pt x="145" y="106"/>
                    <a:pt x="146" y="105"/>
                  </a:cubicBezTo>
                  <a:cubicBezTo>
                    <a:pt x="140" y="105"/>
                    <a:pt x="140" y="105"/>
                    <a:pt x="140" y="105"/>
                  </a:cubicBezTo>
                  <a:cubicBezTo>
                    <a:pt x="150" y="100"/>
                    <a:pt x="156" y="92"/>
                    <a:pt x="169" y="86"/>
                  </a:cubicBezTo>
                  <a:cubicBezTo>
                    <a:pt x="173" y="84"/>
                    <a:pt x="177" y="82"/>
                    <a:pt x="180" y="81"/>
                  </a:cubicBezTo>
                  <a:cubicBezTo>
                    <a:pt x="183" y="76"/>
                    <a:pt x="186" y="71"/>
                    <a:pt x="193" y="70"/>
                  </a:cubicBezTo>
                  <a:cubicBezTo>
                    <a:pt x="193" y="70"/>
                    <a:pt x="193" y="69"/>
                    <a:pt x="193" y="69"/>
                  </a:cubicBezTo>
                  <a:cubicBezTo>
                    <a:pt x="185" y="62"/>
                    <a:pt x="180" y="50"/>
                    <a:pt x="172" y="44"/>
                  </a:cubicBezTo>
                  <a:cubicBezTo>
                    <a:pt x="167" y="40"/>
                    <a:pt x="162" y="36"/>
                    <a:pt x="156" y="33"/>
                  </a:cubicBezTo>
                  <a:cubicBezTo>
                    <a:pt x="132" y="24"/>
                    <a:pt x="103" y="14"/>
                    <a:pt x="76" y="8"/>
                  </a:cubicBezTo>
                  <a:cubicBezTo>
                    <a:pt x="53" y="3"/>
                    <a:pt x="29" y="1"/>
                    <a:pt x="4" y="0"/>
                  </a:cubicBezTo>
                  <a:cubicBezTo>
                    <a:pt x="3" y="0"/>
                    <a:pt x="1" y="0"/>
                    <a:pt x="0" y="0"/>
                  </a:cubicBezTo>
                </a:path>
              </a:pathLst>
            </a:custGeom>
            <a:solidFill>
              <a:srgbClr val="463D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403" name="Freeform 2351">
              <a:extLst>
                <a:ext uri="{FF2B5EF4-FFF2-40B4-BE49-F238E27FC236}">
                  <a16:creationId xmlns:a16="http://schemas.microsoft.com/office/drawing/2014/main" id="{503904D2-9785-4357-819E-A412E94F186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9" y="3577"/>
              <a:ext cx="50" cy="33"/>
            </a:xfrm>
            <a:custGeom>
              <a:avLst/>
              <a:gdLst>
                <a:gd name="T0" fmla="*/ 99 w 40"/>
                <a:gd name="T1" fmla="*/ 0 h 27"/>
                <a:gd name="T2" fmla="*/ 70 w 40"/>
                <a:gd name="T3" fmla="*/ 11 h 27"/>
                <a:gd name="T4" fmla="*/ 0 w 40"/>
                <a:gd name="T5" fmla="*/ 53 h 27"/>
                <a:gd name="T6" fmla="*/ 16 w 40"/>
                <a:gd name="T7" fmla="*/ 53 h 27"/>
                <a:gd name="T8" fmla="*/ 8 w 40"/>
                <a:gd name="T9" fmla="*/ 60 h 27"/>
                <a:gd name="T10" fmla="*/ 10 w 40"/>
                <a:gd name="T11" fmla="*/ 60 h 27"/>
                <a:gd name="T12" fmla="*/ 29 w 40"/>
                <a:gd name="T13" fmla="*/ 53 h 27"/>
                <a:gd name="T14" fmla="*/ 79 w 40"/>
                <a:gd name="T15" fmla="*/ 29 h 27"/>
                <a:gd name="T16" fmla="*/ 99 w 40"/>
                <a:gd name="T17" fmla="*/ 0 h 2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0" h="27">
                  <a:moveTo>
                    <a:pt x="40" y="0"/>
                  </a:moveTo>
                  <a:cubicBezTo>
                    <a:pt x="37" y="1"/>
                    <a:pt x="33" y="3"/>
                    <a:pt x="29" y="5"/>
                  </a:cubicBezTo>
                  <a:cubicBezTo>
                    <a:pt x="16" y="11"/>
                    <a:pt x="10" y="19"/>
                    <a:pt x="0" y="24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5" y="25"/>
                    <a:pt x="4" y="26"/>
                    <a:pt x="3" y="27"/>
                  </a:cubicBezTo>
                  <a:cubicBezTo>
                    <a:pt x="3" y="27"/>
                    <a:pt x="3" y="27"/>
                    <a:pt x="4" y="27"/>
                  </a:cubicBezTo>
                  <a:cubicBezTo>
                    <a:pt x="6" y="26"/>
                    <a:pt x="8" y="25"/>
                    <a:pt x="11" y="24"/>
                  </a:cubicBezTo>
                  <a:cubicBezTo>
                    <a:pt x="18" y="21"/>
                    <a:pt x="26" y="18"/>
                    <a:pt x="32" y="13"/>
                  </a:cubicBezTo>
                  <a:cubicBezTo>
                    <a:pt x="36" y="10"/>
                    <a:pt x="38" y="5"/>
                    <a:pt x="40" y="0"/>
                  </a:cubicBezTo>
                </a:path>
              </a:pathLst>
            </a:custGeom>
            <a:solidFill>
              <a:srgbClr val="847B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404" name="Freeform 2352">
              <a:extLst>
                <a:ext uri="{FF2B5EF4-FFF2-40B4-BE49-F238E27FC236}">
                  <a16:creationId xmlns:a16="http://schemas.microsoft.com/office/drawing/2014/main" id="{4382BEF0-1F0D-4ACC-94E0-1954D373C541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9" y="3563"/>
              <a:ext cx="16" cy="14"/>
            </a:xfrm>
            <a:custGeom>
              <a:avLst/>
              <a:gdLst>
                <a:gd name="T0" fmla="*/ 31 w 13"/>
                <a:gd name="T1" fmla="*/ 0 h 11"/>
                <a:gd name="T2" fmla="*/ 0 w 13"/>
                <a:gd name="T3" fmla="*/ 29 h 11"/>
                <a:gd name="T4" fmla="*/ 26 w 13"/>
                <a:gd name="T5" fmla="*/ 8 h 11"/>
                <a:gd name="T6" fmla="*/ 31 w 13"/>
                <a:gd name="T7" fmla="*/ 0 h 11"/>
                <a:gd name="T8" fmla="*/ 31 w 13"/>
                <a:gd name="T9" fmla="*/ 0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1">
                  <a:moveTo>
                    <a:pt x="13" y="0"/>
                  </a:moveTo>
                  <a:cubicBezTo>
                    <a:pt x="6" y="1"/>
                    <a:pt x="3" y="6"/>
                    <a:pt x="0" y="11"/>
                  </a:cubicBezTo>
                  <a:cubicBezTo>
                    <a:pt x="4" y="9"/>
                    <a:pt x="7" y="6"/>
                    <a:pt x="11" y="3"/>
                  </a:cubicBezTo>
                  <a:cubicBezTo>
                    <a:pt x="12" y="2"/>
                    <a:pt x="13" y="1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</a:path>
              </a:pathLst>
            </a:custGeom>
            <a:solidFill>
              <a:srgbClr val="847B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405" name="Freeform 2353">
              <a:extLst>
                <a:ext uri="{FF2B5EF4-FFF2-40B4-BE49-F238E27FC236}">
                  <a16:creationId xmlns:a16="http://schemas.microsoft.com/office/drawing/2014/main" id="{AF927B8F-68C5-4D03-9A22-42C93DF4741C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3" y="3563"/>
              <a:ext cx="52" cy="43"/>
            </a:xfrm>
            <a:custGeom>
              <a:avLst/>
              <a:gdLst>
                <a:gd name="T0" fmla="*/ 98 w 42"/>
                <a:gd name="T1" fmla="*/ 0 h 35"/>
                <a:gd name="T2" fmla="*/ 95 w 42"/>
                <a:gd name="T3" fmla="*/ 7 h 35"/>
                <a:gd name="T4" fmla="*/ 69 w 42"/>
                <a:gd name="T5" fmla="*/ 26 h 35"/>
                <a:gd name="T6" fmla="*/ 50 w 42"/>
                <a:gd name="T7" fmla="*/ 54 h 35"/>
                <a:gd name="T8" fmla="*/ 0 w 42"/>
                <a:gd name="T9" fmla="*/ 80 h 35"/>
                <a:gd name="T10" fmla="*/ 37 w 42"/>
                <a:gd name="T11" fmla="*/ 71 h 35"/>
                <a:gd name="T12" fmla="*/ 32 w 42"/>
                <a:gd name="T13" fmla="*/ 80 h 35"/>
                <a:gd name="T14" fmla="*/ 98 w 42"/>
                <a:gd name="T15" fmla="*/ 0 h 3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2" h="35">
                  <a:moveTo>
                    <a:pt x="42" y="0"/>
                  </a:moveTo>
                  <a:cubicBezTo>
                    <a:pt x="42" y="1"/>
                    <a:pt x="41" y="2"/>
                    <a:pt x="40" y="3"/>
                  </a:cubicBezTo>
                  <a:cubicBezTo>
                    <a:pt x="36" y="6"/>
                    <a:pt x="33" y="9"/>
                    <a:pt x="29" y="11"/>
                  </a:cubicBezTo>
                  <a:cubicBezTo>
                    <a:pt x="27" y="16"/>
                    <a:pt x="25" y="21"/>
                    <a:pt x="21" y="24"/>
                  </a:cubicBezTo>
                  <a:cubicBezTo>
                    <a:pt x="15" y="29"/>
                    <a:pt x="7" y="32"/>
                    <a:pt x="0" y="35"/>
                  </a:cubicBezTo>
                  <a:cubicBezTo>
                    <a:pt x="5" y="33"/>
                    <a:pt x="11" y="31"/>
                    <a:pt x="15" y="31"/>
                  </a:cubicBezTo>
                  <a:cubicBezTo>
                    <a:pt x="14" y="35"/>
                    <a:pt x="14" y="35"/>
                    <a:pt x="14" y="35"/>
                  </a:cubicBezTo>
                  <a:cubicBezTo>
                    <a:pt x="33" y="28"/>
                    <a:pt x="42" y="13"/>
                    <a:pt x="42" y="0"/>
                  </a:cubicBezTo>
                </a:path>
              </a:pathLst>
            </a:custGeom>
            <a:solidFill>
              <a:srgbClr val="B2AB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406" name="Freeform 2354">
              <a:extLst>
                <a:ext uri="{FF2B5EF4-FFF2-40B4-BE49-F238E27FC236}">
                  <a16:creationId xmlns:a16="http://schemas.microsoft.com/office/drawing/2014/main" id="{3C09CC89-8803-4CA7-ADC0-779B74B75BF0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2" y="3475"/>
              <a:ext cx="256" cy="66"/>
            </a:xfrm>
            <a:custGeom>
              <a:avLst/>
              <a:gdLst>
                <a:gd name="T0" fmla="*/ 110 w 207"/>
                <a:gd name="T1" fmla="*/ 0 h 53"/>
                <a:gd name="T2" fmla="*/ 0 w 207"/>
                <a:gd name="T3" fmla="*/ 9 h 53"/>
                <a:gd name="T4" fmla="*/ 141 w 207"/>
                <a:gd name="T5" fmla="*/ 37 h 53"/>
                <a:gd name="T6" fmla="*/ 219 w 207"/>
                <a:gd name="T7" fmla="*/ 70 h 53"/>
                <a:gd name="T8" fmla="*/ 343 w 207"/>
                <a:gd name="T9" fmla="*/ 40 h 53"/>
                <a:gd name="T10" fmla="*/ 438 w 207"/>
                <a:gd name="T11" fmla="*/ 85 h 53"/>
                <a:gd name="T12" fmla="*/ 382 w 207"/>
                <a:gd name="T13" fmla="*/ 110 h 53"/>
                <a:gd name="T14" fmla="*/ 424 w 207"/>
                <a:gd name="T15" fmla="*/ 127 h 53"/>
                <a:gd name="T16" fmla="*/ 442 w 207"/>
                <a:gd name="T17" fmla="*/ 70 h 53"/>
                <a:gd name="T18" fmla="*/ 273 w 207"/>
                <a:gd name="T19" fmla="*/ 21 h 53"/>
                <a:gd name="T20" fmla="*/ 198 w 207"/>
                <a:gd name="T21" fmla="*/ 1 h 53"/>
                <a:gd name="T22" fmla="*/ 110 w 207"/>
                <a:gd name="T23" fmla="*/ 0 h 5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07" h="53">
                  <a:moveTo>
                    <a:pt x="47" y="0"/>
                  </a:moveTo>
                  <a:cubicBezTo>
                    <a:pt x="31" y="0"/>
                    <a:pt x="15" y="1"/>
                    <a:pt x="0" y="4"/>
                  </a:cubicBezTo>
                  <a:cubicBezTo>
                    <a:pt x="21" y="7"/>
                    <a:pt x="42" y="11"/>
                    <a:pt x="60" y="15"/>
                  </a:cubicBezTo>
                  <a:cubicBezTo>
                    <a:pt x="73" y="18"/>
                    <a:pt x="84" y="23"/>
                    <a:pt x="94" y="29"/>
                  </a:cubicBezTo>
                  <a:cubicBezTo>
                    <a:pt x="109" y="22"/>
                    <a:pt x="128" y="17"/>
                    <a:pt x="146" y="17"/>
                  </a:cubicBezTo>
                  <a:cubicBezTo>
                    <a:pt x="164" y="17"/>
                    <a:pt x="181" y="22"/>
                    <a:pt x="187" y="35"/>
                  </a:cubicBezTo>
                  <a:cubicBezTo>
                    <a:pt x="179" y="39"/>
                    <a:pt x="171" y="42"/>
                    <a:pt x="163" y="46"/>
                  </a:cubicBezTo>
                  <a:cubicBezTo>
                    <a:pt x="169" y="49"/>
                    <a:pt x="175" y="52"/>
                    <a:pt x="181" y="53"/>
                  </a:cubicBezTo>
                  <a:cubicBezTo>
                    <a:pt x="197" y="47"/>
                    <a:pt x="207" y="42"/>
                    <a:pt x="189" y="29"/>
                  </a:cubicBezTo>
                  <a:cubicBezTo>
                    <a:pt x="173" y="17"/>
                    <a:pt x="141" y="14"/>
                    <a:pt x="117" y="9"/>
                  </a:cubicBezTo>
                  <a:cubicBezTo>
                    <a:pt x="105" y="6"/>
                    <a:pt x="95" y="3"/>
                    <a:pt x="84" y="1"/>
                  </a:cubicBezTo>
                  <a:cubicBezTo>
                    <a:pt x="71" y="1"/>
                    <a:pt x="59" y="0"/>
                    <a:pt x="47" y="0"/>
                  </a:cubicBezTo>
                </a:path>
              </a:pathLst>
            </a:custGeom>
            <a:solidFill>
              <a:srgbClr val="847B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407" name="Freeform 2355">
              <a:extLst>
                <a:ext uri="{FF2B5EF4-FFF2-40B4-BE49-F238E27FC236}">
                  <a16:creationId xmlns:a16="http://schemas.microsoft.com/office/drawing/2014/main" id="{2FA8C757-9ED3-4FC5-BB91-323F2CD5D5C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7" y="3480"/>
              <a:ext cx="141" cy="36"/>
            </a:xfrm>
            <a:custGeom>
              <a:avLst/>
              <a:gdLst>
                <a:gd name="T0" fmla="*/ 47 w 114"/>
                <a:gd name="T1" fmla="*/ 0 h 29"/>
                <a:gd name="T2" fmla="*/ 0 w 114"/>
                <a:gd name="T3" fmla="*/ 11 h 29"/>
                <a:gd name="T4" fmla="*/ 137 w 114"/>
                <a:gd name="T5" fmla="*/ 40 h 29"/>
                <a:gd name="T6" fmla="*/ 240 w 114"/>
                <a:gd name="T7" fmla="*/ 70 h 29"/>
                <a:gd name="T8" fmla="*/ 247 w 114"/>
                <a:gd name="T9" fmla="*/ 70 h 29"/>
                <a:gd name="T10" fmla="*/ 266 w 114"/>
                <a:gd name="T11" fmla="*/ 58 h 29"/>
                <a:gd name="T12" fmla="*/ 187 w 114"/>
                <a:gd name="T13" fmla="*/ 26 h 29"/>
                <a:gd name="T14" fmla="*/ 47 w 114"/>
                <a:gd name="T15" fmla="*/ 0 h 2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14" h="29">
                  <a:moveTo>
                    <a:pt x="20" y="0"/>
                  </a:moveTo>
                  <a:cubicBezTo>
                    <a:pt x="13" y="1"/>
                    <a:pt x="6" y="3"/>
                    <a:pt x="0" y="5"/>
                  </a:cubicBezTo>
                  <a:cubicBezTo>
                    <a:pt x="59" y="17"/>
                    <a:pt x="59" y="17"/>
                    <a:pt x="59" y="17"/>
                  </a:cubicBezTo>
                  <a:cubicBezTo>
                    <a:pt x="66" y="25"/>
                    <a:pt x="87" y="29"/>
                    <a:pt x="103" y="29"/>
                  </a:cubicBezTo>
                  <a:cubicBezTo>
                    <a:pt x="104" y="29"/>
                    <a:pt x="105" y="29"/>
                    <a:pt x="106" y="29"/>
                  </a:cubicBezTo>
                  <a:cubicBezTo>
                    <a:pt x="109" y="28"/>
                    <a:pt x="111" y="26"/>
                    <a:pt x="114" y="25"/>
                  </a:cubicBezTo>
                  <a:cubicBezTo>
                    <a:pt x="104" y="19"/>
                    <a:pt x="93" y="14"/>
                    <a:pt x="80" y="11"/>
                  </a:cubicBezTo>
                  <a:cubicBezTo>
                    <a:pt x="62" y="7"/>
                    <a:pt x="41" y="3"/>
                    <a:pt x="20" y="0"/>
                  </a:cubicBezTo>
                </a:path>
              </a:pathLst>
            </a:custGeom>
            <a:solidFill>
              <a:srgbClr val="B2AB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408" name="Freeform 2356">
              <a:extLst>
                <a:ext uri="{FF2B5EF4-FFF2-40B4-BE49-F238E27FC236}">
                  <a16:creationId xmlns:a16="http://schemas.microsoft.com/office/drawing/2014/main" id="{E2BFC002-03F1-44A7-840B-CE39EB4A385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8" y="3496"/>
              <a:ext cx="115" cy="36"/>
            </a:xfrm>
            <a:custGeom>
              <a:avLst/>
              <a:gdLst>
                <a:gd name="T0" fmla="*/ 121 w 93"/>
                <a:gd name="T1" fmla="*/ 0 h 29"/>
                <a:gd name="T2" fmla="*/ 0 w 93"/>
                <a:gd name="T3" fmla="*/ 30 h 29"/>
                <a:gd name="T4" fmla="*/ 21 w 93"/>
                <a:gd name="T5" fmla="*/ 38 h 29"/>
                <a:gd name="T6" fmla="*/ 127 w 93"/>
                <a:gd name="T7" fmla="*/ 52 h 29"/>
                <a:gd name="T8" fmla="*/ 161 w 93"/>
                <a:gd name="T9" fmla="*/ 70 h 29"/>
                <a:gd name="T10" fmla="*/ 218 w 93"/>
                <a:gd name="T11" fmla="*/ 42 h 29"/>
                <a:gd name="T12" fmla="*/ 121 w 93"/>
                <a:gd name="T13" fmla="*/ 0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3" h="29">
                  <a:moveTo>
                    <a:pt x="52" y="0"/>
                  </a:moveTo>
                  <a:cubicBezTo>
                    <a:pt x="34" y="0"/>
                    <a:pt x="15" y="5"/>
                    <a:pt x="0" y="12"/>
                  </a:cubicBezTo>
                  <a:cubicBezTo>
                    <a:pt x="3" y="13"/>
                    <a:pt x="6" y="15"/>
                    <a:pt x="9" y="16"/>
                  </a:cubicBezTo>
                  <a:cubicBezTo>
                    <a:pt x="25" y="16"/>
                    <a:pt x="39" y="17"/>
                    <a:pt x="54" y="22"/>
                  </a:cubicBezTo>
                  <a:cubicBezTo>
                    <a:pt x="59" y="24"/>
                    <a:pt x="64" y="26"/>
                    <a:pt x="69" y="29"/>
                  </a:cubicBezTo>
                  <a:cubicBezTo>
                    <a:pt x="77" y="25"/>
                    <a:pt x="85" y="22"/>
                    <a:pt x="93" y="18"/>
                  </a:cubicBezTo>
                  <a:cubicBezTo>
                    <a:pt x="87" y="5"/>
                    <a:pt x="70" y="0"/>
                    <a:pt x="52" y="0"/>
                  </a:cubicBezTo>
                </a:path>
              </a:pathLst>
            </a:custGeom>
            <a:solidFill>
              <a:srgbClr val="B2AB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409" name="Freeform 2357">
              <a:extLst>
                <a:ext uri="{FF2B5EF4-FFF2-40B4-BE49-F238E27FC236}">
                  <a16:creationId xmlns:a16="http://schemas.microsoft.com/office/drawing/2014/main" id="{0B713E8E-139D-4576-A561-40F196121787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8" y="3511"/>
              <a:ext cx="21" cy="5"/>
            </a:xfrm>
            <a:custGeom>
              <a:avLst/>
              <a:gdLst>
                <a:gd name="T0" fmla="*/ 19 w 17"/>
                <a:gd name="T1" fmla="*/ 0 h 4"/>
                <a:gd name="T2" fmla="*/ 0 w 17"/>
                <a:gd name="T3" fmla="*/ 10 h 4"/>
                <a:gd name="T4" fmla="*/ 28 w 17"/>
                <a:gd name="T5" fmla="*/ 10 h 4"/>
                <a:gd name="T6" fmla="*/ 40 w 17"/>
                <a:gd name="T7" fmla="*/ 10 h 4"/>
                <a:gd name="T8" fmla="*/ 19 w 17"/>
                <a:gd name="T9" fmla="*/ 0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4">
                  <a:moveTo>
                    <a:pt x="8" y="0"/>
                  </a:moveTo>
                  <a:cubicBezTo>
                    <a:pt x="5" y="1"/>
                    <a:pt x="3" y="3"/>
                    <a:pt x="0" y="4"/>
                  </a:cubicBezTo>
                  <a:cubicBezTo>
                    <a:pt x="4" y="4"/>
                    <a:pt x="8" y="4"/>
                    <a:pt x="12" y="4"/>
                  </a:cubicBezTo>
                  <a:cubicBezTo>
                    <a:pt x="14" y="4"/>
                    <a:pt x="15" y="4"/>
                    <a:pt x="17" y="4"/>
                  </a:cubicBezTo>
                  <a:cubicBezTo>
                    <a:pt x="14" y="3"/>
                    <a:pt x="11" y="1"/>
                    <a:pt x="8" y="0"/>
                  </a:cubicBezTo>
                </a:path>
              </a:pathLst>
            </a:custGeom>
            <a:solidFill>
              <a:srgbClr val="CFC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410" name="Freeform 2358">
              <a:extLst>
                <a:ext uri="{FF2B5EF4-FFF2-40B4-BE49-F238E27FC236}">
                  <a16:creationId xmlns:a16="http://schemas.microsoft.com/office/drawing/2014/main" id="{6C4EDE10-A3C1-49F1-93E8-E33180803B1C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9" y="3517"/>
              <a:ext cx="46" cy="45"/>
            </a:xfrm>
            <a:custGeom>
              <a:avLst/>
              <a:gdLst>
                <a:gd name="T0" fmla="*/ 0 w 37"/>
                <a:gd name="T1" fmla="*/ 0 h 36"/>
                <a:gd name="T2" fmla="*/ 39 w 37"/>
                <a:gd name="T3" fmla="*/ 29 h 36"/>
                <a:gd name="T4" fmla="*/ 88 w 37"/>
                <a:gd name="T5" fmla="*/ 88 h 36"/>
                <a:gd name="T6" fmla="*/ 87 w 37"/>
                <a:gd name="T7" fmla="*/ 75 h 36"/>
                <a:gd name="T8" fmla="*/ 2 w 37"/>
                <a:gd name="T9" fmla="*/ 1 h 36"/>
                <a:gd name="T10" fmla="*/ 0 w 37"/>
                <a:gd name="T11" fmla="*/ 0 h 3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7" h="36">
                  <a:moveTo>
                    <a:pt x="0" y="0"/>
                  </a:moveTo>
                  <a:cubicBezTo>
                    <a:pt x="6" y="3"/>
                    <a:pt x="11" y="7"/>
                    <a:pt x="16" y="11"/>
                  </a:cubicBezTo>
                  <a:cubicBezTo>
                    <a:pt x="24" y="17"/>
                    <a:pt x="29" y="29"/>
                    <a:pt x="37" y="36"/>
                  </a:cubicBezTo>
                  <a:cubicBezTo>
                    <a:pt x="37" y="34"/>
                    <a:pt x="37" y="32"/>
                    <a:pt x="36" y="30"/>
                  </a:cubicBezTo>
                  <a:cubicBezTo>
                    <a:pt x="32" y="16"/>
                    <a:pt x="25" y="10"/>
                    <a:pt x="2" y="1"/>
                  </a:cubicBezTo>
                  <a:cubicBezTo>
                    <a:pt x="1" y="0"/>
                    <a:pt x="0" y="0"/>
                    <a:pt x="0" y="0"/>
                  </a:cubicBezTo>
                </a:path>
              </a:pathLst>
            </a:custGeom>
            <a:solidFill>
              <a:srgbClr val="847B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411" name="Freeform 2359">
              <a:extLst>
                <a:ext uri="{FF2B5EF4-FFF2-40B4-BE49-F238E27FC236}">
                  <a16:creationId xmlns:a16="http://schemas.microsoft.com/office/drawing/2014/main" id="{F2EDCE36-824F-4D81-9AFF-4D18148FCDA9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0" y="3610"/>
              <a:ext cx="3" cy="1"/>
            </a:xfrm>
            <a:custGeom>
              <a:avLst/>
              <a:gdLst>
                <a:gd name="T0" fmla="*/ 12 w 2"/>
                <a:gd name="T1" fmla="*/ 0 h 1"/>
                <a:gd name="T2" fmla="*/ 0 w 2"/>
                <a:gd name="T3" fmla="*/ 0 h 1"/>
                <a:gd name="T4" fmla="*/ 8 w 2"/>
                <a:gd name="T5" fmla="*/ 1 h 1"/>
                <a:gd name="T6" fmla="*/ 12 w 2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544B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412" name="Freeform 2360">
              <a:extLst>
                <a:ext uri="{FF2B5EF4-FFF2-40B4-BE49-F238E27FC236}">
                  <a16:creationId xmlns:a16="http://schemas.microsoft.com/office/drawing/2014/main" id="{34CE5665-BF9C-4C3A-A598-AC79C6515DD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2" y="3606"/>
              <a:ext cx="11" cy="5"/>
            </a:xfrm>
            <a:custGeom>
              <a:avLst/>
              <a:gdLst>
                <a:gd name="T0" fmla="*/ 20 w 9"/>
                <a:gd name="T1" fmla="*/ 0 h 4"/>
                <a:gd name="T2" fmla="*/ 2 w 9"/>
                <a:gd name="T3" fmla="*/ 8 h 4"/>
                <a:gd name="T4" fmla="*/ 1 w 9"/>
                <a:gd name="T5" fmla="*/ 8 h 4"/>
                <a:gd name="T6" fmla="*/ 0 w 9"/>
                <a:gd name="T7" fmla="*/ 10 h 4"/>
                <a:gd name="T8" fmla="*/ 7 w 9"/>
                <a:gd name="T9" fmla="*/ 10 h 4"/>
                <a:gd name="T10" fmla="*/ 20 w 9"/>
                <a:gd name="T11" fmla="*/ 0 h 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" h="4">
                  <a:moveTo>
                    <a:pt x="9" y="0"/>
                  </a:moveTo>
                  <a:cubicBezTo>
                    <a:pt x="6" y="1"/>
                    <a:pt x="4" y="2"/>
                    <a:pt x="2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0" y="4"/>
                  </a:cubicBezTo>
                  <a:cubicBezTo>
                    <a:pt x="1" y="4"/>
                    <a:pt x="2" y="4"/>
                    <a:pt x="3" y="4"/>
                  </a:cubicBezTo>
                  <a:cubicBezTo>
                    <a:pt x="5" y="3"/>
                    <a:pt x="7" y="1"/>
                    <a:pt x="9" y="0"/>
                  </a:cubicBezTo>
                </a:path>
              </a:pathLst>
            </a:custGeom>
            <a:solidFill>
              <a:srgbClr val="8F87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413" name="Freeform 2361">
              <a:extLst>
                <a:ext uri="{FF2B5EF4-FFF2-40B4-BE49-F238E27FC236}">
                  <a16:creationId xmlns:a16="http://schemas.microsoft.com/office/drawing/2014/main" id="{33C44892-FC70-4B73-8559-14AFC222263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5" y="3601"/>
              <a:ext cx="26" cy="10"/>
            </a:xfrm>
            <a:custGeom>
              <a:avLst/>
              <a:gdLst>
                <a:gd name="T0" fmla="*/ 50 w 21"/>
                <a:gd name="T1" fmla="*/ 0 h 8"/>
                <a:gd name="T2" fmla="*/ 14 w 21"/>
                <a:gd name="T3" fmla="*/ 10 h 8"/>
                <a:gd name="T4" fmla="*/ 0 w 21"/>
                <a:gd name="T5" fmla="*/ 20 h 8"/>
                <a:gd name="T6" fmla="*/ 2 w 21"/>
                <a:gd name="T7" fmla="*/ 20 h 8"/>
                <a:gd name="T8" fmla="*/ 40 w 21"/>
                <a:gd name="T9" fmla="*/ 13 h 8"/>
                <a:gd name="T10" fmla="*/ 47 w 21"/>
                <a:gd name="T11" fmla="*/ 10 h 8"/>
                <a:gd name="T12" fmla="*/ 50 w 21"/>
                <a:gd name="T13" fmla="*/ 0 h 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1" h="8">
                  <a:moveTo>
                    <a:pt x="21" y="0"/>
                  </a:moveTo>
                  <a:cubicBezTo>
                    <a:pt x="17" y="0"/>
                    <a:pt x="11" y="2"/>
                    <a:pt x="6" y="4"/>
                  </a:cubicBezTo>
                  <a:cubicBezTo>
                    <a:pt x="4" y="5"/>
                    <a:pt x="2" y="7"/>
                    <a:pt x="0" y="8"/>
                  </a:cubicBezTo>
                  <a:cubicBezTo>
                    <a:pt x="1" y="8"/>
                    <a:pt x="1" y="8"/>
                    <a:pt x="2" y="8"/>
                  </a:cubicBezTo>
                  <a:cubicBezTo>
                    <a:pt x="6" y="8"/>
                    <a:pt x="11" y="7"/>
                    <a:pt x="17" y="5"/>
                  </a:cubicBezTo>
                  <a:cubicBezTo>
                    <a:pt x="18" y="5"/>
                    <a:pt x="19" y="5"/>
                    <a:pt x="20" y="4"/>
                  </a:cubicBezTo>
                  <a:cubicBezTo>
                    <a:pt x="21" y="0"/>
                    <a:pt x="21" y="0"/>
                    <a:pt x="21" y="0"/>
                  </a:cubicBezTo>
                </a:path>
              </a:pathLst>
            </a:custGeom>
            <a:solidFill>
              <a:srgbClr val="B9B3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414" name="Freeform 2362">
              <a:extLst>
                <a:ext uri="{FF2B5EF4-FFF2-40B4-BE49-F238E27FC236}">
                  <a16:creationId xmlns:a16="http://schemas.microsoft.com/office/drawing/2014/main" id="{0F6D0F88-E75A-4AEF-B9B4-206E3F5845E6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9" y="3481"/>
              <a:ext cx="175" cy="34"/>
            </a:xfrm>
            <a:custGeom>
              <a:avLst/>
              <a:gdLst>
                <a:gd name="T0" fmla="*/ 312 w 141"/>
                <a:gd name="T1" fmla="*/ 0 h 27"/>
                <a:gd name="T2" fmla="*/ 236 w 141"/>
                <a:gd name="T3" fmla="*/ 6 h 27"/>
                <a:gd name="T4" fmla="*/ 0 w 141"/>
                <a:gd name="T5" fmla="*/ 53 h 27"/>
                <a:gd name="T6" fmla="*/ 7 w 141"/>
                <a:gd name="T7" fmla="*/ 55 h 27"/>
                <a:gd name="T8" fmla="*/ 9 w 141"/>
                <a:gd name="T9" fmla="*/ 55 h 27"/>
                <a:gd name="T10" fmla="*/ 117 w 141"/>
                <a:gd name="T11" fmla="*/ 68 h 27"/>
                <a:gd name="T12" fmla="*/ 312 w 141"/>
                <a:gd name="T13" fmla="*/ 29 h 27"/>
                <a:gd name="T14" fmla="*/ 334 w 141"/>
                <a:gd name="T15" fmla="*/ 0 h 27"/>
                <a:gd name="T16" fmla="*/ 312 w 141"/>
                <a:gd name="T17" fmla="*/ 0 h 2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1" h="27">
                  <a:moveTo>
                    <a:pt x="131" y="0"/>
                  </a:moveTo>
                  <a:cubicBezTo>
                    <a:pt x="119" y="0"/>
                    <a:pt x="106" y="1"/>
                    <a:pt x="99" y="2"/>
                  </a:cubicBezTo>
                  <a:cubicBezTo>
                    <a:pt x="67" y="6"/>
                    <a:pt x="29" y="14"/>
                    <a:pt x="0" y="21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3" y="22"/>
                    <a:pt x="4" y="22"/>
                    <a:pt x="4" y="22"/>
                  </a:cubicBezTo>
                  <a:cubicBezTo>
                    <a:pt x="20" y="22"/>
                    <a:pt x="34" y="25"/>
                    <a:pt x="49" y="27"/>
                  </a:cubicBezTo>
                  <a:cubicBezTo>
                    <a:pt x="79" y="25"/>
                    <a:pt x="109" y="21"/>
                    <a:pt x="131" y="11"/>
                  </a:cubicBezTo>
                  <a:cubicBezTo>
                    <a:pt x="134" y="8"/>
                    <a:pt x="138" y="4"/>
                    <a:pt x="141" y="0"/>
                  </a:cubicBezTo>
                  <a:cubicBezTo>
                    <a:pt x="138" y="0"/>
                    <a:pt x="134" y="0"/>
                    <a:pt x="131" y="0"/>
                  </a:cubicBezTo>
                </a:path>
              </a:pathLst>
            </a:custGeom>
            <a:solidFill>
              <a:srgbClr val="463D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415" name="Freeform 2363">
              <a:extLst>
                <a:ext uri="{FF2B5EF4-FFF2-40B4-BE49-F238E27FC236}">
                  <a16:creationId xmlns:a16="http://schemas.microsoft.com/office/drawing/2014/main" id="{19912C02-9E9B-4091-840D-5CB7000B809B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0" y="3495"/>
              <a:ext cx="101" cy="22"/>
            </a:xfrm>
            <a:custGeom>
              <a:avLst/>
              <a:gdLst>
                <a:gd name="T0" fmla="*/ 188 w 82"/>
                <a:gd name="T1" fmla="*/ 0 h 18"/>
                <a:gd name="T2" fmla="*/ 0 w 82"/>
                <a:gd name="T3" fmla="*/ 35 h 18"/>
                <a:gd name="T4" fmla="*/ 63 w 82"/>
                <a:gd name="T5" fmla="*/ 40 h 18"/>
                <a:gd name="T6" fmla="*/ 70 w 82"/>
                <a:gd name="T7" fmla="*/ 40 h 18"/>
                <a:gd name="T8" fmla="*/ 188 w 82"/>
                <a:gd name="T9" fmla="*/ 0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2" h="18">
                  <a:moveTo>
                    <a:pt x="82" y="0"/>
                  </a:moveTo>
                  <a:cubicBezTo>
                    <a:pt x="60" y="10"/>
                    <a:pt x="30" y="14"/>
                    <a:pt x="0" y="16"/>
                  </a:cubicBezTo>
                  <a:cubicBezTo>
                    <a:pt x="8" y="17"/>
                    <a:pt x="17" y="18"/>
                    <a:pt x="27" y="18"/>
                  </a:cubicBezTo>
                  <a:cubicBezTo>
                    <a:pt x="28" y="18"/>
                    <a:pt x="29" y="18"/>
                    <a:pt x="30" y="18"/>
                  </a:cubicBezTo>
                  <a:cubicBezTo>
                    <a:pt x="60" y="18"/>
                    <a:pt x="72" y="10"/>
                    <a:pt x="82" y="0"/>
                  </a:cubicBezTo>
                </a:path>
              </a:pathLst>
            </a:custGeom>
            <a:solidFill>
              <a:srgbClr val="847B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416" name="Freeform 2364">
              <a:extLst>
                <a:ext uri="{FF2B5EF4-FFF2-40B4-BE49-F238E27FC236}">
                  <a16:creationId xmlns:a16="http://schemas.microsoft.com/office/drawing/2014/main" id="{73E1C65D-EC91-4B40-B21C-6BE302C931D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593" y="3481"/>
              <a:ext cx="177" cy="35"/>
            </a:xfrm>
            <a:custGeom>
              <a:avLst/>
              <a:gdLst>
                <a:gd name="T0" fmla="*/ 1 w 143"/>
                <a:gd name="T1" fmla="*/ 55 h 28"/>
                <a:gd name="T2" fmla="*/ 0 w 143"/>
                <a:gd name="T3" fmla="*/ 55 h 28"/>
                <a:gd name="T4" fmla="*/ 32 w 143"/>
                <a:gd name="T5" fmla="*/ 69 h 28"/>
                <a:gd name="T6" fmla="*/ 98 w 143"/>
                <a:gd name="T7" fmla="*/ 68 h 28"/>
                <a:gd name="T8" fmla="*/ 109 w 143"/>
                <a:gd name="T9" fmla="*/ 68 h 28"/>
                <a:gd name="T10" fmla="*/ 1 w 143"/>
                <a:gd name="T11" fmla="*/ 55 h 28"/>
                <a:gd name="T12" fmla="*/ 324 w 143"/>
                <a:gd name="T13" fmla="*/ 0 h 28"/>
                <a:gd name="T14" fmla="*/ 301 w 143"/>
                <a:gd name="T15" fmla="*/ 29 h 28"/>
                <a:gd name="T16" fmla="*/ 328 w 143"/>
                <a:gd name="T17" fmla="*/ 13 h 28"/>
                <a:gd name="T18" fmla="*/ 335 w 143"/>
                <a:gd name="T19" fmla="*/ 1 h 28"/>
                <a:gd name="T20" fmla="*/ 324 w 143"/>
                <a:gd name="T21" fmla="*/ 0 h 2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43" h="28">
                  <a:moveTo>
                    <a:pt x="1" y="22"/>
                  </a:moveTo>
                  <a:cubicBezTo>
                    <a:pt x="1" y="22"/>
                    <a:pt x="0" y="22"/>
                    <a:pt x="0" y="22"/>
                  </a:cubicBezTo>
                  <a:cubicBezTo>
                    <a:pt x="14" y="28"/>
                    <a:pt x="14" y="28"/>
                    <a:pt x="14" y="28"/>
                  </a:cubicBezTo>
                  <a:cubicBezTo>
                    <a:pt x="23" y="28"/>
                    <a:pt x="32" y="28"/>
                    <a:pt x="42" y="27"/>
                  </a:cubicBezTo>
                  <a:cubicBezTo>
                    <a:pt x="43" y="27"/>
                    <a:pt x="44" y="27"/>
                    <a:pt x="46" y="27"/>
                  </a:cubicBezTo>
                  <a:cubicBezTo>
                    <a:pt x="31" y="25"/>
                    <a:pt x="17" y="22"/>
                    <a:pt x="1" y="22"/>
                  </a:cubicBezTo>
                  <a:moveTo>
                    <a:pt x="138" y="0"/>
                  </a:moveTo>
                  <a:cubicBezTo>
                    <a:pt x="135" y="4"/>
                    <a:pt x="131" y="8"/>
                    <a:pt x="128" y="11"/>
                  </a:cubicBezTo>
                  <a:cubicBezTo>
                    <a:pt x="132" y="9"/>
                    <a:pt x="136" y="7"/>
                    <a:pt x="140" y="5"/>
                  </a:cubicBezTo>
                  <a:cubicBezTo>
                    <a:pt x="141" y="4"/>
                    <a:pt x="142" y="3"/>
                    <a:pt x="143" y="1"/>
                  </a:cubicBezTo>
                  <a:cubicBezTo>
                    <a:pt x="142" y="1"/>
                    <a:pt x="140" y="0"/>
                    <a:pt x="138" y="0"/>
                  </a:cubicBezTo>
                </a:path>
              </a:pathLst>
            </a:custGeom>
            <a:solidFill>
              <a:srgbClr val="847B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417" name="Freeform 2365">
              <a:extLst>
                <a:ext uri="{FF2B5EF4-FFF2-40B4-BE49-F238E27FC236}">
                  <a16:creationId xmlns:a16="http://schemas.microsoft.com/office/drawing/2014/main" id="{F70B2CC3-A05E-4079-8B80-C0AF69CC4B5F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0" y="3483"/>
              <a:ext cx="180" cy="40"/>
            </a:xfrm>
            <a:custGeom>
              <a:avLst/>
              <a:gdLst>
                <a:gd name="T0" fmla="*/ 307 w 145"/>
                <a:gd name="T1" fmla="*/ 0 h 33"/>
                <a:gd name="T2" fmla="*/ 299 w 145"/>
                <a:gd name="T3" fmla="*/ 8 h 33"/>
                <a:gd name="T4" fmla="*/ 271 w 145"/>
                <a:gd name="T5" fmla="*/ 22 h 33"/>
                <a:gd name="T6" fmla="*/ 148 w 145"/>
                <a:gd name="T7" fmla="*/ 61 h 33"/>
                <a:gd name="T8" fmla="*/ 140 w 145"/>
                <a:gd name="T9" fmla="*/ 61 h 33"/>
                <a:gd name="T10" fmla="*/ 77 w 145"/>
                <a:gd name="T11" fmla="*/ 57 h 33"/>
                <a:gd name="T12" fmla="*/ 66 w 145"/>
                <a:gd name="T13" fmla="*/ 57 h 33"/>
                <a:gd name="T14" fmla="*/ 0 w 145"/>
                <a:gd name="T15" fmla="*/ 58 h 33"/>
                <a:gd name="T16" fmla="*/ 30 w 145"/>
                <a:gd name="T17" fmla="*/ 69 h 33"/>
                <a:gd name="T18" fmla="*/ 71 w 145"/>
                <a:gd name="T19" fmla="*/ 70 h 33"/>
                <a:gd name="T20" fmla="*/ 331 w 145"/>
                <a:gd name="T21" fmla="*/ 12 h 33"/>
                <a:gd name="T22" fmla="*/ 307 w 145"/>
                <a:gd name="T23" fmla="*/ 0 h 3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45" h="33">
                  <a:moveTo>
                    <a:pt x="129" y="0"/>
                  </a:moveTo>
                  <a:cubicBezTo>
                    <a:pt x="128" y="2"/>
                    <a:pt x="127" y="3"/>
                    <a:pt x="126" y="4"/>
                  </a:cubicBezTo>
                  <a:cubicBezTo>
                    <a:pt x="122" y="6"/>
                    <a:pt x="118" y="8"/>
                    <a:pt x="114" y="10"/>
                  </a:cubicBezTo>
                  <a:cubicBezTo>
                    <a:pt x="104" y="20"/>
                    <a:pt x="92" y="28"/>
                    <a:pt x="62" y="28"/>
                  </a:cubicBezTo>
                  <a:cubicBezTo>
                    <a:pt x="61" y="28"/>
                    <a:pt x="60" y="28"/>
                    <a:pt x="59" y="28"/>
                  </a:cubicBezTo>
                  <a:cubicBezTo>
                    <a:pt x="49" y="28"/>
                    <a:pt x="40" y="27"/>
                    <a:pt x="32" y="26"/>
                  </a:cubicBezTo>
                  <a:cubicBezTo>
                    <a:pt x="30" y="26"/>
                    <a:pt x="29" y="26"/>
                    <a:pt x="28" y="26"/>
                  </a:cubicBezTo>
                  <a:cubicBezTo>
                    <a:pt x="18" y="27"/>
                    <a:pt x="9" y="27"/>
                    <a:pt x="0" y="27"/>
                  </a:cubicBezTo>
                  <a:cubicBezTo>
                    <a:pt x="12" y="32"/>
                    <a:pt x="12" y="32"/>
                    <a:pt x="12" y="32"/>
                  </a:cubicBezTo>
                  <a:cubicBezTo>
                    <a:pt x="16" y="33"/>
                    <a:pt x="22" y="33"/>
                    <a:pt x="30" y="33"/>
                  </a:cubicBezTo>
                  <a:cubicBezTo>
                    <a:pt x="69" y="33"/>
                    <a:pt x="145" y="22"/>
                    <a:pt x="139" y="6"/>
                  </a:cubicBezTo>
                  <a:cubicBezTo>
                    <a:pt x="137" y="3"/>
                    <a:pt x="134" y="1"/>
                    <a:pt x="129" y="0"/>
                  </a:cubicBezTo>
                </a:path>
              </a:pathLst>
            </a:custGeom>
            <a:solidFill>
              <a:srgbClr val="B2AB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7655" name="Group 2366">
            <a:extLst>
              <a:ext uri="{FF2B5EF4-FFF2-40B4-BE49-F238E27FC236}">
                <a16:creationId xmlns:a16="http://schemas.microsoft.com/office/drawing/2014/main" id="{AE99A7B0-8F0E-4427-A585-A1AC3D1CCDFB}"/>
              </a:ext>
            </a:extLst>
          </p:cNvPr>
          <p:cNvGrpSpPr>
            <a:grpSpLocks/>
          </p:cNvGrpSpPr>
          <p:nvPr/>
        </p:nvGrpSpPr>
        <p:grpSpPr bwMode="auto">
          <a:xfrm>
            <a:off x="5564188" y="1298575"/>
            <a:ext cx="1231900" cy="1789113"/>
            <a:chOff x="2545" y="818"/>
            <a:chExt cx="776" cy="1127"/>
          </a:xfrm>
        </p:grpSpPr>
        <p:grpSp>
          <p:nvGrpSpPr>
            <p:cNvPr id="31873" name="Group 2367">
              <a:extLst>
                <a:ext uri="{FF2B5EF4-FFF2-40B4-BE49-F238E27FC236}">
                  <a16:creationId xmlns:a16="http://schemas.microsoft.com/office/drawing/2014/main" id="{5F5C3EC2-C627-49D9-810F-FB4F291D5FF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545" y="818"/>
              <a:ext cx="776" cy="1127"/>
              <a:chOff x="2545" y="818"/>
              <a:chExt cx="776" cy="1127"/>
            </a:xfrm>
          </p:grpSpPr>
          <p:sp>
            <p:nvSpPr>
              <p:cNvPr id="32063" name="Freeform 2368">
                <a:extLst>
                  <a:ext uri="{FF2B5EF4-FFF2-40B4-BE49-F238E27FC236}">
                    <a16:creationId xmlns:a16="http://schemas.microsoft.com/office/drawing/2014/main" id="{219F500D-5CAC-457A-945A-6B447BFB9A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5" y="818"/>
                <a:ext cx="776" cy="1127"/>
              </a:xfrm>
              <a:custGeom>
                <a:avLst/>
                <a:gdLst>
                  <a:gd name="T0" fmla="*/ 4316 w 438"/>
                  <a:gd name="T1" fmla="*/ 6163 h 636"/>
                  <a:gd name="T2" fmla="*/ 4201 w 438"/>
                  <a:gd name="T3" fmla="*/ 6271 h 636"/>
                  <a:gd name="T4" fmla="*/ 106 w 438"/>
                  <a:gd name="T5" fmla="*/ 6271 h 636"/>
                  <a:gd name="T6" fmla="*/ 0 w 438"/>
                  <a:gd name="T7" fmla="*/ 6163 h 636"/>
                  <a:gd name="T8" fmla="*/ 0 w 438"/>
                  <a:gd name="T9" fmla="*/ 106 h 636"/>
                  <a:gd name="T10" fmla="*/ 106 w 438"/>
                  <a:gd name="T11" fmla="*/ 0 h 636"/>
                  <a:gd name="T12" fmla="*/ 4201 w 438"/>
                  <a:gd name="T13" fmla="*/ 0 h 636"/>
                  <a:gd name="T14" fmla="*/ 4316 w 438"/>
                  <a:gd name="T15" fmla="*/ 106 h 636"/>
                  <a:gd name="T16" fmla="*/ 4316 w 438"/>
                  <a:gd name="T17" fmla="*/ 6163 h 6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38" h="636">
                    <a:moveTo>
                      <a:pt x="438" y="625"/>
                    </a:moveTo>
                    <a:cubicBezTo>
                      <a:pt x="438" y="631"/>
                      <a:pt x="433" y="636"/>
                      <a:pt x="426" y="636"/>
                    </a:cubicBezTo>
                    <a:cubicBezTo>
                      <a:pt x="11" y="636"/>
                      <a:pt x="11" y="636"/>
                      <a:pt x="11" y="636"/>
                    </a:cubicBezTo>
                    <a:cubicBezTo>
                      <a:pt x="5" y="636"/>
                      <a:pt x="0" y="631"/>
                      <a:pt x="0" y="625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5"/>
                      <a:pt x="5" y="0"/>
                      <a:pt x="11" y="0"/>
                    </a:cubicBezTo>
                    <a:cubicBezTo>
                      <a:pt x="426" y="0"/>
                      <a:pt x="426" y="0"/>
                      <a:pt x="426" y="0"/>
                    </a:cubicBezTo>
                    <a:cubicBezTo>
                      <a:pt x="433" y="0"/>
                      <a:pt x="438" y="5"/>
                      <a:pt x="438" y="11"/>
                    </a:cubicBezTo>
                    <a:cubicBezTo>
                      <a:pt x="438" y="625"/>
                      <a:pt x="438" y="625"/>
                      <a:pt x="438" y="625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64" name="Freeform 2369">
                <a:extLst>
                  <a:ext uri="{FF2B5EF4-FFF2-40B4-BE49-F238E27FC236}">
                    <a16:creationId xmlns:a16="http://schemas.microsoft.com/office/drawing/2014/main" id="{8FCE494E-EF34-43EB-8B3B-20BD29988B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8" y="818"/>
                <a:ext cx="14" cy="1"/>
              </a:xfrm>
              <a:custGeom>
                <a:avLst/>
                <a:gdLst>
                  <a:gd name="T0" fmla="*/ 37 w 8"/>
                  <a:gd name="T1" fmla="*/ 0 h 1"/>
                  <a:gd name="T2" fmla="*/ 0 w 8"/>
                  <a:gd name="T3" fmla="*/ 0 h 1"/>
                  <a:gd name="T4" fmla="*/ 77 w 8"/>
                  <a:gd name="T5" fmla="*/ 0 h 1"/>
                  <a:gd name="T6" fmla="*/ 49 w 8"/>
                  <a:gd name="T7" fmla="*/ 0 h 1"/>
                  <a:gd name="T8" fmla="*/ 37 w 8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" h="1">
                    <a:moveTo>
                      <a:pt x="4" y="0"/>
                    </a:moveTo>
                    <a:cubicBezTo>
                      <a:pt x="2" y="0"/>
                      <a:pt x="1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7" y="0"/>
                      <a:pt x="6" y="0"/>
                      <a:pt x="5" y="0"/>
                    </a:cubicBezTo>
                    <a:cubicBezTo>
                      <a:pt x="5" y="0"/>
                      <a:pt x="4" y="0"/>
                      <a:pt x="4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65" name="Freeform 2370">
                <a:extLst>
                  <a:ext uri="{FF2B5EF4-FFF2-40B4-BE49-F238E27FC236}">
                    <a16:creationId xmlns:a16="http://schemas.microsoft.com/office/drawing/2014/main" id="{0C9624F3-C4BF-48C5-8BDF-0FABD4F9969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577" y="818"/>
                <a:ext cx="737" cy="1127"/>
              </a:xfrm>
              <a:custGeom>
                <a:avLst/>
                <a:gdLst>
                  <a:gd name="T0" fmla="*/ 1008 w 416"/>
                  <a:gd name="T1" fmla="*/ 6191 h 636"/>
                  <a:gd name="T2" fmla="*/ 3596 w 416"/>
                  <a:gd name="T3" fmla="*/ 3206 h 636"/>
                  <a:gd name="T4" fmla="*/ 3763 w 416"/>
                  <a:gd name="T5" fmla="*/ 3523 h 636"/>
                  <a:gd name="T6" fmla="*/ 195 w 416"/>
                  <a:gd name="T7" fmla="*/ 1843 h 636"/>
                  <a:gd name="T8" fmla="*/ 432 w 416"/>
                  <a:gd name="T9" fmla="*/ 2160 h 636"/>
                  <a:gd name="T10" fmla="*/ 383 w 416"/>
                  <a:gd name="T11" fmla="*/ 2364 h 636"/>
                  <a:gd name="T12" fmla="*/ 229 w 416"/>
                  <a:gd name="T13" fmla="*/ 2428 h 636"/>
                  <a:gd name="T14" fmla="*/ 167 w 416"/>
                  <a:gd name="T15" fmla="*/ 1457 h 636"/>
                  <a:gd name="T16" fmla="*/ 374 w 416"/>
                  <a:gd name="T17" fmla="*/ 1687 h 636"/>
                  <a:gd name="T18" fmla="*/ 2631 w 416"/>
                  <a:gd name="T19" fmla="*/ 1838 h 636"/>
                  <a:gd name="T20" fmla="*/ 2709 w 416"/>
                  <a:gd name="T21" fmla="*/ 1123 h 636"/>
                  <a:gd name="T22" fmla="*/ 2819 w 416"/>
                  <a:gd name="T23" fmla="*/ 1724 h 636"/>
                  <a:gd name="T24" fmla="*/ 1123 w 416"/>
                  <a:gd name="T25" fmla="*/ 1045 h 636"/>
                  <a:gd name="T26" fmla="*/ 1102 w 416"/>
                  <a:gd name="T27" fmla="*/ 1843 h 636"/>
                  <a:gd name="T28" fmla="*/ 944 w 416"/>
                  <a:gd name="T29" fmla="*/ 1852 h 636"/>
                  <a:gd name="T30" fmla="*/ 886 w 416"/>
                  <a:gd name="T31" fmla="*/ 1074 h 636"/>
                  <a:gd name="T32" fmla="*/ 1008 w 416"/>
                  <a:gd name="T33" fmla="*/ 1058 h 636"/>
                  <a:gd name="T34" fmla="*/ 1851 w 416"/>
                  <a:gd name="T35" fmla="*/ 1302 h 636"/>
                  <a:gd name="T36" fmla="*/ 1573 w 416"/>
                  <a:gd name="T37" fmla="*/ 1102 h 636"/>
                  <a:gd name="T38" fmla="*/ 2643 w 416"/>
                  <a:gd name="T39" fmla="*/ 1058 h 636"/>
                  <a:gd name="T40" fmla="*/ 2897 w 416"/>
                  <a:gd name="T41" fmla="*/ 1037 h 636"/>
                  <a:gd name="T42" fmla="*/ 907 w 416"/>
                  <a:gd name="T43" fmla="*/ 879 h 636"/>
                  <a:gd name="T44" fmla="*/ 1061 w 416"/>
                  <a:gd name="T45" fmla="*/ 691 h 636"/>
                  <a:gd name="T46" fmla="*/ 928 w 416"/>
                  <a:gd name="T47" fmla="*/ 1017 h 636"/>
                  <a:gd name="T48" fmla="*/ 1724 w 416"/>
                  <a:gd name="T49" fmla="*/ 158 h 636"/>
                  <a:gd name="T50" fmla="*/ 1752 w 416"/>
                  <a:gd name="T51" fmla="*/ 0 h 636"/>
                  <a:gd name="T52" fmla="*/ 996 w 416"/>
                  <a:gd name="T53" fmla="*/ 367 h 636"/>
                  <a:gd name="T54" fmla="*/ 533 w 416"/>
                  <a:gd name="T55" fmla="*/ 2070 h 636"/>
                  <a:gd name="T56" fmla="*/ 411 w 416"/>
                  <a:gd name="T57" fmla="*/ 5491 h 636"/>
                  <a:gd name="T58" fmla="*/ 322 w 416"/>
                  <a:gd name="T59" fmla="*/ 6163 h 636"/>
                  <a:gd name="T60" fmla="*/ 383 w 416"/>
                  <a:gd name="T61" fmla="*/ 4751 h 636"/>
                  <a:gd name="T62" fmla="*/ 268 w 416"/>
                  <a:gd name="T63" fmla="*/ 2819 h 636"/>
                  <a:gd name="T64" fmla="*/ 432 w 416"/>
                  <a:gd name="T65" fmla="*/ 2376 h 636"/>
                  <a:gd name="T66" fmla="*/ 496 w 416"/>
                  <a:gd name="T67" fmla="*/ 2553 h 636"/>
                  <a:gd name="T68" fmla="*/ 756 w 416"/>
                  <a:gd name="T69" fmla="*/ 3473 h 636"/>
                  <a:gd name="T70" fmla="*/ 1111 w 416"/>
                  <a:gd name="T71" fmla="*/ 3128 h 636"/>
                  <a:gd name="T72" fmla="*/ 845 w 416"/>
                  <a:gd name="T73" fmla="*/ 2989 h 636"/>
                  <a:gd name="T74" fmla="*/ 907 w 416"/>
                  <a:gd name="T75" fmla="*/ 1981 h 636"/>
                  <a:gd name="T76" fmla="*/ 1045 w 416"/>
                  <a:gd name="T77" fmla="*/ 1891 h 636"/>
                  <a:gd name="T78" fmla="*/ 1230 w 416"/>
                  <a:gd name="T79" fmla="*/ 1965 h 636"/>
                  <a:gd name="T80" fmla="*/ 1189 w 416"/>
                  <a:gd name="T81" fmla="*/ 2810 h 636"/>
                  <a:gd name="T82" fmla="*/ 1339 w 416"/>
                  <a:gd name="T83" fmla="*/ 3128 h 636"/>
                  <a:gd name="T84" fmla="*/ 1607 w 416"/>
                  <a:gd name="T85" fmla="*/ 2888 h 636"/>
                  <a:gd name="T86" fmla="*/ 1506 w 416"/>
                  <a:gd name="T87" fmla="*/ 1765 h 636"/>
                  <a:gd name="T88" fmla="*/ 1814 w 416"/>
                  <a:gd name="T89" fmla="*/ 1549 h 636"/>
                  <a:gd name="T90" fmla="*/ 1835 w 416"/>
                  <a:gd name="T91" fmla="*/ 2911 h 636"/>
                  <a:gd name="T92" fmla="*/ 2401 w 416"/>
                  <a:gd name="T93" fmla="*/ 1969 h 636"/>
                  <a:gd name="T94" fmla="*/ 2730 w 416"/>
                  <a:gd name="T95" fmla="*/ 1838 h 636"/>
                  <a:gd name="T96" fmla="*/ 2652 w 416"/>
                  <a:gd name="T97" fmla="*/ 3698 h 636"/>
                  <a:gd name="T98" fmla="*/ 3446 w 416"/>
                  <a:gd name="T99" fmla="*/ 3450 h 636"/>
                  <a:gd name="T100" fmla="*/ 3458 w 416"/>
                  <a:gd name="T101" fmla="*/ 4262 h 636"/>
                  <a:gd name="T102" fmla="*/ 2082 w 416"/>
                  <a:gd name="T103" fmla="*/ 5846 h 636"/>
                  <a:gd name="T104" fmla="*/ 2399 w 416"/>
                  <a:gd name="T105" fmla="*/ 5649 h 636"/>
                  <a:gd name="T106" fmla="*/ 3348 w 416"/>
                  <a:gd name="T107" fmla="*/ 3193 h 636"/>
                  <a:gd name="T108" fmla="*/ 2868 w 416"/>
                  <a:gd name="T109" fmla="*/ 484 h 636"/>
                  <a:gd name="T110" fmla="*/ 1752 w 416"/>
                  <a:gd name="T111" fmla="*/ 0 h 6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416" h="636">
                    <a:moveTo>
                      <a:pt x="99" y="628"/>
                    </a:moveTo>
                    <a:cubicBezTo>
                      <a:pt x="97" y="631"/>
                      <a:pt x="93" y="631"/>
                      <a:pt x="90" y="635"/>
                    </a:cubicBezTo>
                    <a:cubicBezTo>
                      <a:pt x="108" y="635"/>
                      <a:pt x="108" y="635"/>
                      <a:pt x="108" y="635"/>
                    </a:cubicBezTo>
                    <a:cubicBezTo>
                      <a:pt x="108" y="635"/>
                      <a:pt x="108" y="635"/>
                      <a:pt x="107" y="635"/>
                    </a:cubicBezTo>
                    <a:cubicBezTo>
                      <a:pt x="102" y="635"/>
                      <a:pt x="102" y="635"/>
                      <a:pt x="102" y="635"/>
                    </a:cubicBezTo>
                    <a:cubicBezTo>
                      <a:pt x="102" y="635"/>
                      <a:pt x="102" y="632"/>
                      <a:pt x="102" y="628"/>
                    </a:cubicBezTo>
                    <a:cubicBezTo>
                      <a:pt x="101" y="628"/>
                      <a:pt x="100" y="628"/>
                      <a:pt x="99" y="628"/>
                    </a:cubicBezTo>
                    <a:moveTo>
                      <a:pt x="382" y="357"/>
                    </a:moveTo>
                    <a:cubicBezTo>
                      <a:pt x="379" y="357"/>
                      <a:pt x="376" y="355"/>
                      <a:pt x="374" y="354"/>
                    </a:cubicBezTo>
                    <a:cubicBezTo>
                      <a:pt x="370" y="351"/>
                      <a:pt x="368" y="344"/>
                      <a:pt x="364" y="344"/>
                    </a:cubicBezTo>
                    <a:cubicBezTo>
                      <a:pt x="361" y="344"/>
                      <a:pt x="356" y="343"/>
                      <a:pt x="354" y="338"/>
                    </a:cubicBezTo>
                    <a:cubicBezTo>
                      <a:pt x="353" y="334"/>
                      <a:pt x="358" y="331"/>
                      <a:pt x="365" y="325"/>
                    </a:cubicBezTo>
                    <a:cubicBezTo>
                      <a:pt x="373" y="320"/>
                      <a:pt x="380" y="305"/>
                      <a:pt x="384" y="298"/>
                    </a:cubicBezTo>
                    <a:cubicBezTo>
                      <a:pt x="387" y="293"/>
                      <a:pt x="391" y="290"/>
                      <a:pt x="395" y="290"/>
                    </a:cubicBezTo>
                    <a:cubicBezTo>
                      <a:pt x="397" y="290"/>
                      <a:pt x="398" y="291"/>
                      <a:pt x="399" y="291"/>
                    </a:cubicBezTo>
                    <a:cubicBezTo>
                      <a:pt x="401" y="292"/>
                      <a:pt x="407" y="299"/>
                      <a:pt x="397" y="311"/>
                    </a:cubicBezTo>
                    <a:cubicBezTo>
                      <a:pt x="387" y="322"/>
                      <a:pt x="386" y="342"/>
                      <a:pt x="386" y="351"/>
                    </a:cubicBezTo>
                    <a:cubicBezTo>
                      <a:pt x="386" y="355"/>
                      <a:pt x="384" y="357"/>
                      <a:pt x="382" y="357"/>
                    </a:cubicBezTo>
                    <a:moveTo>
                      <a:pt x="25" y="246"/>
                    </a:moveTo>
                    <a:cubicBezTo>
                      <a:pt x="22" y="245"/>
                      <a:pt x="20" y="245"/>
                      <a:pt x="19" y="242"/>
                    </a:cubicBezTo>
                    <a:cubicBezTo>
                      <a:pt x="18" y="239"/>
                      <a:pt x="20" y="234"/>
                      <a:pt x="20" y="231"/>
                    </a:cubicBezTo>
                    <a:cubicBezTo>
                      <a:pt x="20" y="226"/>
                      <a:pt x="19" y="222"/>
                      <a:pt x="19" y="217"/>
                    </a:cubicBezTo>
                    <a:cubicBezTo>
                      <a:pt x="18" y="213"/>
                      <a:pt x="19" y="208"/>
                      <a:pt x="18" y="203"/>
                    </a:cubicBezTo>
                    <a:cubicBezTo>
                      <a:pt x="17" y="197"/>
                      <a:pt x="12" y="190"/>
                      <a:pt x="20" y="187"/>
                    </a:cubicBezTo>
                    <a:cubicBezTo>
                      <a:pt x="22" y="186"/>
                      <a:pt x="25" y="186"/>
                      <a:pt x="27" y="186"/>
                    </a:cubicBezTo>
                    <a:cubicBezTo>
                      <a:pt x="29" y="186"/>
                      <a:pt x="32" y="185"/>
                      <a:pt x="35" y="184"/>
                    </a:cubicBezTo>
                    <a:cubicBezTo>
                      <a:pt x="35" y="184"/>
                      <a:pt x="35" y="184"/>
                      <a:pt x="35" y="184"/>
                    </a:cubicBezTo>
                    <a:cubicBezTo>
                      <a:pt x="39" y="184"/>
                      <a:pt x="41" y="189"/>
                      <a:pt x="41" y="192"/>
                    </a:cubicBezTo>
                    <a:cubicBezTo>
                      <a:pt x="40" y="196"/>
                      <a:pt x="37" y="199"/>
                      <a:pt x="38" y="203"/>
                    </a:cubicBezTo>
                    <a:cubicBezTo>
                      <a:pt x="39" y="209"/>
                      <a:pt x="43" y="214"/>
                      <a:pt x="44" y="219"/>
                    </a:cubicBezTo>
                    <a:cubicBezTo>
                      <a:pt x="45" y="222"/>
                      <a:pt x="46" y="225"/>
                      <a:pt x="48" y="228"/>
                    </a:cubicBezTo>
                    <a:cubicBezTo>
                      <a:pt x="50" y="232"/>
                      <a:pt x="52" y="239"/>
                      <a:pt x="47" y="240"/>
                    </a:cubicBezTo>
                    <a:cubicBezTo>
                      <a:pt x="47" y="240"/>
                      <a:pt x="46" y="240"/>
                      <a:pt x="45" y="240"/>
                    </a:cubicBezTo>
                    <a:cubicBezTo>
                      <a:pt x="45" y="240"/>
                      <a:pt x="44" y="240"/>
                      <a:pt x="43" y="240"/>
                    </a:cubicBezTo>
                    <a:cubicBezTo>
                      <a:pt x="42" y="240"/>
                      <a:pt x="42" y="240"/>
                      <a:pt x="41" y="240"/>
                    </a:cubicBezTo>
                    <a:cubicBezTo>
                      <a:pt x="40" y="240"/>
                      <a:pt x="40" y="240"/>
                      <a:pt x="39" y="240"/>
                    </a:cubicBezTo>
                    <a:cubicBezTo>
                      <a:pt x="36" y="241"/>
                      <a:pt x="34" y="243"/>
                      <a:pt x="30" y="244"/>
                    </a:cubicBezTo>
                    <a:cubicBezTo>
                      <a:pt x="28" y="245"/>
                      <a:pt x="27" y="246"/>
                      <a:pt x="25" y="246"/>
                    </a:cubicBezTo>
                    <a:cubicBezTo>
                      <a:pt x="25" y="246"/>
                      <a:pt x="25" y="246"/>
                      <a:pt x="25" y="246"/>
                    </a:cubicBezTo>
                    <a:cubicBezTo>
                      <a:pt x="24" y="246"/>
                      <a:pt x="24" y="246"/>
                      <a:pt x="24" y="246"/>
                    </a:cubicBezTo>
                    <a:cubicBezTo>
                      <a:pt x="24" y="246"/>
                      <a:pt x="24" y="246"/>
                      <a:pt x="24" y="246"/>
                    </a:cubicBezTo>
                    <a:cubicBezTo>
                      <a:pt x="24" y="246"/>
                      <a:pt x="23" y="246"/>
                      <a:pt x="23" y="246"/>
                    </a:cubicBezTo>
                    <a:cubicBezTo>
                      <a:pt x="24" y="246"/>
                      <a:pt x="24" y="246"/>
                      <a:pt x="24" y="246"/>
                    </a:cubicBezTo>
                    <a:cubicBezTo>
                      <a:pt x="24" y="246"/>
                      <a:pt x="24" y="246"/>
                      <a:pt x="25" y="246"/>
                    </a:cubicBezTo>
                    <a:moveTo>
                      <a:pt x="21" y="183"/>
                    </a:moveTo>
                    <a:cubicBezTo>
                      <a:pt x="18" y="183"/>
                      <a:pt x="15" y="183"/>
                      <a:pt x="14" y="181"/>
                    </a:cubicBezTo>
                    <a:cubicBezTo>
                      <a:pt x="13" y="177"/>
                      <a:pt x="15" y="174"/>
                      <a:pt x="16" y="171"/>
                    </a:cubicBezTo>
                    <a:cubicBezTo>
                      <a:pt x="19" y="164"/>
                      <a:pt x="17" y="156"/>
                      <a:pt x="17" y="148"/>
                    </a:cubicBezTo>
                    <a:cubicBezTo>
                      <a:pt x="16" y="144"/>
                      <a:pt x="17" y="140"/>
                      <a:pt x="20" y="138"/>
                    </a:cubicBezTo>
                    <a:cubicBezTo>
                      <a:pt x="22" y="137"/>
                      <a:pt x="24" y="136"/>
                      <a:pt x="25" y="136"/>
                    </a:cubicBezTo>
                    <a:cubicBezTo>
                      <a:pt x="27" y="136"/>
                      <a:pt x="28" y="136"/>
                      <a:pt x="30" y="138"/>
                    </a:cubicBezTo>
                    <a:cubicBezTo>
                      <a:pt x="34" y="143"/>
                      <a:pt x="32" y="151"/>
                      <a:pt x="32" y="157"/>
                    </a:cubicBezTo>
                    <a:cubicBezTo>
                      <a:pt x="32" y="160"/>
                      <a:pt x="32" y="164"/>
                      <a:pt x="33" y="166"/>
                    </a:cubicBezTo>
                    <a:cubicBezTo>
                      <a:pt x="34" y="168"/>
                      <a:pt x="37" y="169"/>
                      <a:pt x="38" y="171"/>
                    </a:cubicBezTo>
                    <a:cubicBezTo>
                      <a:pt x="41" y="175"/>
                      <a:pt x="38" y="177"/>
                      <a:pt x="36" y="180"/>
                    </a:cubicBezTo>
                    <a:cubicBezTo>
                      <a:pt x="33" y="181"/>
                      <a:pt x="31" y="182"/>
                      <a:pt x="28" y="183"/>
                    </a:cubicBezTo>
                    <a:cubicBezTo>
                      <a:pt x="26" y="183"/>
                      <a:pt x="24" y="183"/>
                      <a:pt x="22" y="183"/>
                    </a:cubicBezTo>
                    <a:cubicBezTo>
                      <a:pt x="21" y="183"/>
                      <a:pt x="21" y="183"/>
                      <a:pt x="20" y="183"/>
                    </a:cubicBezTo>
                    <a:cubicBezTo>
                      <a:pt x="21" y="183"/>
                      <a:pt x="21" y="183"/>
                      <a:pt x="21" y="183"/>
                    </a:cubicBezTo>
                    <a:moveTo>
                      <a:pt x="267" y="186"/>
                    </a:moveTo>
                    <a:cubicBezTo>
                      <a:pt x="261" y="186"/>
                      <a:pt x="255" y="178"/>
                      <a:pt x="251" y="176"/>
                    </a:cubicBezTo>
                    <a:cubicBezTo>
                      <a:pt x="247" y="173"/>
                      <a:pt x="246" y="170"/>
                      <a:pt x="253" y="161"/>
                    </a:cubicBezTo>
                    <a:cubicBezTo>
                      <a:pt x="260" y="153"/>
                      <a:pt x="264" y="132"/>
                      <a:pt x="264" y="126"/>
                    </a:cubicBezTo>
                    <a:cubicBezTo>
                      <a:pt x="263" y="120"/>
                      <a:pt x="262" y="121"/>
                      <a:pt x="265" y="116"/>
                    </a:cubicBezTo>
                    <a:cubicBezTo>
                      <a:pt x="267" y="114"/>
                      <a:pt x="269" y="113"/>
                      <a:pt x="271" y="113"/>
                    </a:cubicBezTo>
                    <a:cubicBezTo>
                      <a:pt x="273" y="113"/>
                      <a:pt x="274" y="113"/>
                      <a:pt x="275" y="114"/>
                    </a:cubicBezTo>
                    <a:cubicBezTo>
                      <a:pt x="276" y="115"/>
                      <a:pt x="276" y="116"/>
                      <a:pt x="277" y="116"/>
                    </a:cubicBezTo>
                    <a:cubicBezTo>
                      <a:pt x="278" y="116"/>
                      <a:pt x="278" y="116"/>
                      <a:pt x="279" y="116"/>
                    </a:cubicBezTo>
                    <a:cubicBezTo>
                      <a:pt x="280" y="115"/>
                      <a:pt x="281" y="115"/>
                      <a:pt x="283" y="115"/>
                    </a:cubicBezTo>
                    <a:cubicBezTo>
                      <a:pt x="284" y="115"/>
                      <a:pt x="284" y="115"/>
                      <a:pt x="285" y="115"/>
                    </a:cubicBezTo>
                    <a:cubicBezTo>
                      <a:pt x="294" y="116"/>
                      <a:pt x="286" y="126"/>
                      <a:pt x="283" y="137"/>
                    </a:cubicBezTo>
                    <a:cubicBezTo>
                      <a:pt x="280" y="147"/>
                      <a:pt x="284" y="168"/>
                      <a:pt x="286" y="175"/>
                    </a:cubicBezTo>
                    <a:cubicBezTo>
                      <a:pt x="287" y="182"/>
                      <a:pt x="275" y="184"/>
                      <a:pt x="268" y="185"/>
                    </a:cubicBezTo>
                    <a:cubicBezTo>
                      <a:pt x="268" y="186"/>
                      <a:pt x="267" y="186"/>
                      <a:pt x="267" y="186"/>
                    </a:cubicBezTo>
                    <a:moveTo>
                      <a:pt x="102" y="107"/>
                    </a:moveTo>
                    <a:cubicBezTo>
                      <a:pt x="103" y="107"/>
                      <a:pt x="103" y="107"/>
                      <a:pt x="103" y="107"/>
                    </a:cubicBezTo>
                    <a:cubicBezTo>
                      <a:pt x="106" y="107"/>
                      <a:pt x="108" y="106"/>
                      <a:pt x="111" y="106"/>
                    </a:cubicBezTo>
                    <a:cubicBezTo>
                      <a:pt x="112" y="106"/>
                      <a:pt x="113" y="106"/>
                      <a:pt x="114" y="106"/>
                    </a:cubicBezTo>
                    <a:cubicBezTo>
                      <a:pt x="118" y="108"/>
                      <a:pt x="118" y="115"/>
                      <a:pt x="117" y="118"/>
                    </a:cubicBezTo>
                    <a:cubicBezTo>
                      <a:pt x="116" y="124"/>
                      <a:pt x="114" y="131"/>
                      <a:pt x="114" y="137"/>
                    </a:cubicBezTo>
                    <a:cubicBezTo>
                      <a:pt x="114" y="145"/>
                      <a:pt x="116" y="152"/>
                      <a:pt x="118" y="159"/>
                    </a:cubicBezTo>
                    <a:cubicBezTo>
                      <a:pt x="120" y="166"/>
                      <a:pt x="123" y="174"/>
                      <a:pt x="122" y="181"/>
                    </a:cubicBezTo>
                    <a:cubicBezTo>
                      <a:pt x="121" y="184"/>
                      <a:pt x="120" y="186"/>
                      <a:pt x="116" y="186"/>
                    </a:cubicBezTo>
                    <a:cubicBezTo>
                      <a:pt x="115" y="187"/>
                      <a:pt x="113" y="187"/>
                      <a:pt x="112" y="187"/>
                    </a:cubicBezTo>
                    <a:cubicBezTo>
                      <a:pt x="110" y="188"/>
                      <a:pt x="109" y="189"/>
                      <a:pt x="108" y="190"/>
                    </a:cubicBezTo>
                    <a:cubicBezTo>
                      <a:pt x="107" y="190"/>
                      <a:pt x="107" y="190"/>
                      <a:pt x="106" y="190"/>
                    </a:cubicBezTo>
                    <a:cubicBezTo>
                      <a:pt x="104" y="190"/>
                      <a:pt x="103" y="189"/>
                      <a:pt x="101" y="188"/>
                    </a:cubicBezTo>
                    <a:cubicBezTo>
                      <a:pt x="100" y="188"/>
                      <a:pt x="99" y="188"/>
                      <a:pt x="98" y="188"/>
                    </a:cubicBezTo>
                    <a:cubicBezTo>
                      <a:pt x="98" y="188"/>
                      <a:pt x="98" y="188"/>
                      <a:pt x="97" y="188"/>
                    </a:cubicBezTo>
                    <a:cubicBezTo>
                      <a:pt x="97" y="188"/>
                      <a:pt x="97" y="188"/>
                      <a:pt x="96" y="188"/>
                    </a:cubicBezTo>
                    <a:cubicBezTo>
                      <a:pt x="95" y="188"/>
                      <a:pt x="94" y="188"/>
                      <a:pt x="94" y="188"/>
                    </a:cubicBezTo>
                    <a:cubicBezTo>
                      <a:pt x="91" y="187"/>
                      <a:pt x="89" y="185"/>
                      <a:pt x="88" y="182"/>
                    </a:cubicBezTo>
                    <a:cubicBezTo>
                      <a:pt x="87" y="179"/>
                      <a:pt x="87" y="177"/>
                      <a:pt x="88" y="174"/>
                    </a:cubicBezTo>
                    <a:cubicBezTo>
                      <a:pt x="90" y="167"/>
                      <a:pt x="89" y="160"/>
                      <a:pt x="89" y="153"/>
                    </a:cubicBezTo>
                    <a:cubicBezTo>
                      <a:pt x="90" y="145"/>
                      <a:pt x="93" y="135"/>
                      <a:pt x="91" y="126"/>
                    </a:cubicBezTo>
                    <a:cubicBezTo>
                      <a:pt x="90" y="122"/>
                      <a:pt x="85" y="111"/>
                      <a:pt x="90" y="109"/>
                    </a:cubicBezTo>
                    <a:cubicBezTo>
                      <a:pt x="91" y="108"/>
                      <a:pt x="92" y="108"/>
                      <a:pt x="94" y="108"/>
                    </a:cubicBezTo>
                    <a:cubicBezTo>
                      <a:pt x="94" y="108"/>
                      <a:pt x="94" y="108"/>
                      <a:pt x="94" y="108"/>
                    </a:cubicBezTo>
                    <a:cubicBezTo>
                      <a:pt x="95" y="108"/>
                      <a:pt x="95" y="108"/>
                      <a:pt x="95" y="108"/>
                    </a:cubicBezTo>
                    <a:cubicBezTo>
                      <a:pt x="96" y="108"/>
                      <a:pt x="96" y="108"/>
                      <a:pt x="96" y="108"/>
                    </a:cubicBezTo>
                    <a:cubicBezTo>
                      <a:pt x="98" y="108"/>
                      <a:pt x="100" y="108"/>
                      <a:pt x="103" y="107"/>
                    </a:cubicBezTo>
                    <a:cubicBezTo>
                      <a:pt x="102" y="107"/>
                      <a:pt x="102" y="107"/>
                      <a:pt x="102" y="107"/>
                    </a:cubicBezTo>
                    <a:moveTo>
                      <a:pt x="173" y="72"/>
                    </a:moveTo>
                    <a:cubicBezTo>
                      <a:pt x="175" y="72"/>
                      <a:pt x="176" y="71"/>
                      <a:pt x="179" y="70"/>
                    </a:cubicBezTo>
                    <a:cubicBezTo>
                      <a:pt x="180" y="70"/>
                      <a:pt x="181" y="69"/>
                      <a:pt x="182" y="69"/>
                    </a:cubicBezTo>
                    <a:cubicBezTo>
                      <a:pt x="185" y="69"/>
                      <a:pt x="186" y="70"/>
                      <a:pt x="187" y="73"/>
                    </a:cubicBezTo>
                    <a:cubicBezTo>
                      <a:pt x="189" y="76"/>
                      <a:pt x="187" y="83"/>
                      <a:pt x="186" y="87"/>
                    </a:cubicBezTo>
                    <a:cubicBezTo>
                      <a:pt x="185" y="92"/>
                      <a:pt x="186" y="124"/>
                      <a:pt x="188" y="132"/>
                    </a:cubicBezTo>
                    <a:cubicBezTo>
                      <a:pt x="190" y="140"/>
                      <a:pt x="192" y="149"/>
                      <a:pt x="188" y="152"/>
                    </a:cubicBezTo>
                    <a:cubicBezTo>
                      <a:pt x="185" y="155"/>
                      <a:pt x="176" y="155"/>
                      <a:pt x="173" y="156"/>
                    </a:cubicBezTo>
                    <a:cubicBezTo>
                      <a:pt x="172" y="156"/>
                      <a:pt x="171" y="157"/>
                      <a:pt x="170" y="157"/>
                    </a:cubicBezTo>
                    <a:cubicBezTo>
                      <a:pt x="168" y="157"/>
                      <a:pt x="166" y="156"/>
                      <a:pt x="165" y="155"/>
                    </a:cubicBezTo>
                    <a:cubicBezTo>
                      <a:pt x="163" y="152"/>
                      <a:pt x="148" y="157"/>
                      <a:pt x="150" y="147"/>
                    </a:cubicBezTo>
                    <a:cubicBezTo>
                      <a:pt x="152" y="141"/>
                      <a:pt x="160" y="126"/>
                      <a:pt x="160" y="112"/>
                    </a:cubicBezTo>
                    <a:cubicBezTo>
                      <a:pt x="160" y="97"/>
                      <a:pt x="156" y="81"/>
                      <a:pt x="161" y="78"/>
                    </a:cubicBezTo>
                    <a:cubicBezTo>
                      <a:pt x="165" y="75"/>
                      <a:pt x="160" y="70"/>
                      <a:pt x="164" y="70"/>
                    </a:cubicBezTo>
                    <a:cubicBezTo>
                      <a:pt x="165" y="70"/>
                      <a:pt x="165" y="70"/>
                      <a:pt x="166" y="70"/>
                    </a:cubicBezTo>
                    <a:cubicBezTo>
                      <a:pt x="169" y="71"/>
                      <a:pt x="171" y="72"/>
                      <a:pt x="173" y="72"/>
                    </a:cubicBezTo>
                    <a:moveTo>
                      <a:pt x="281" y="113"/>
                    </a:moveTo>
                    <a:cubicBezTo>
                      <a:pt x="276" y="113"/>
                      <a:pt x="271" y="109"/>
                      <a:pt x="268" y="107"/>
                    </a:cubicBezTo>
                    <a:cubicBezTo>
                      <a:pt x="263" y="105"/>
                      <a:pt x="268" y="99"/>
                      <a:pt x="271" y="97"/>
                    </a:cubicBezTo>
                    <a:cubicBezTo>
                      <a:pt x="274" y="95"/>
                      <a:pt x="277" y="90"/>
                      <a:pt x="279" y="79"/>
                    </a:cubicBezTo>
                    <a:cubicBezTo>
                      <a:pt x="280" y="69"/>
                      <a:pt x="284" y="65"/>
                      <a:pt x="288" y="65"/>
                    </a:cubicBezTo>
                    <a:cubicBezTo>
                      <a:pt x="289" y="65"/>
                      <a:pt x="290" y="65"/>
                      <a:pt x="291" y="65"/>
                    </a:cubicBezTo>
                    <a:cubicBezTo>
                      <a:pt x="300" y="68"/>
                      <a:pt x="295" y="77"/>
                      <a:pt x="293" y="84"/>
                    </a:cubicBezTo>
                    <a:cubicBezTo>
                      <a:pt x="291" y="90"/>
                      <a:pt x="291" y="98"/>
                      <a:pt x="294" y="105"/>
                    </a:cubicBezTo>
                    <a:cubicBezTo>
                      <a:pt x="296" y="112"/>
                      <a:pt x="288" y="110"/>
                      <a:pt x="283" y="112"/>
                    </a:cubicBezTo>
                    <a:cubicBezTo>
                      <a:pt x="282" y="113"/>
                      <a:pt x="282" y="113"/>
                      <a:pt x="281" y="113"/>
                    </a:cubicBezTo>
                    <a:moveTo>
                      <a:pt x="94" y="103"/>
                    </a:moveTo>
                    <a:cubicBezTo>
                      <a:pt x="94" y="103"/>
                      <a:pt x="90" y="102"/>
                      <a:pt x="89" y="101"/>
                    </a:cubicBezTo>
                    <a:cubicBezTo>
                      <a:pt x="86" y="100"/>
                      <a:pt x="86" y="98"/>
                      <a:pt x="88" y="96"/>
                    </a:cubicBezTo>
                    <a:cubicBezTo>
                      <a:pt x="89" y="93"/>
                      <a:pt x="91" y="91"/>
                      <a:pt x="92" y="89"/>
                    </a:cubicBezTo>
                    <a:cubicBezTo>
                      <a:pt x="94" y="86"/>
                      <a:pt x="94" y="83"/>
                      <a:pt x="94" y="79"/>
                    </a:cubicBezTo>
                    <a:cubicBezTo>
                      <a:pt x="94" y="76"/>
                      <a:pt x="95" y="72"/>
                      <a:pt x="94" y="68"/>
                    </a:cubicBezTo>
                    <a:cubicBezTo>
                      <a:pt x="94" y="65"/>
                      <a:pt x="93" y="62"/>
                      <a:pt x="93" y="59"/>
                    </a:cubicBezTo>
                    <a:cubicBezTo>
                      <a:pt x="94" y="56"/>
                      <a:pt x="97" y="52"/>
                      <a:pt x="100" y="52"/>
                    </a:cubicBezTo>
                    <a:cubicBezTo>
                      <a:pt x="101" y="52"/>
                      <a:pt x="103" y="53"/>
                      <a:pt x="104" y="54"/>
                    </a:cubicBezTo>
                    <a:cubicBezTo>
                      <a:pt x="108" y="58"/>
                      <a:pt x="107" y="65"/>
                      <a:pt x="108" y="70"/>
                    </a:cubicBezTo>
                    <a:cubicBezTo>
                      <a:pt x="108" y="76"/>
                      <a:pt x="108" y="82"/>
                      <a:pt x="112" y="87"/>
                    </a:cubicBezTo>
                    <a:cubicBezTo>
                      <a:pt x="115" y="90"/>
                      <a:pt x="118" y="93"/>
                      <a:pt x="117" y="97"/>
                    </a:cubicBezTo>
                    <a:cubicBezTo>
                      <a:pt x="117" y="101"/>
                      <a:pt x="111" y="103"/>
                      <a:pt x="108" y="104"/>
                    </a:cubicBezTo>
                    <a:cubicBezTo>
                      <a:pt x="106" y="104"/>
                      <a:pt x="104" y="105"/>
                      <a:pt x="102" y="105"/>
                    </a:cubicBezTo>
                    <a:cubicBezTo>
                      <a:pt x="99" y="105"/>
                      <a:pt x="97" y="104"/>
                      <a:pt x="94" y="103"/>
                    </a:cubicBezTo>
                    <a:cubicBezTo>
                      <a:pt x="94" y="103"/>
                      <a:pt x="94" y="103"/>
                      <a:pt x="94" y="103"/>
                    </a:cubicBezTo>
                    <a:moveTo>
                      <a:pt x="175" y="69"/>
                    </a:moveTo>
                    <a:cubicBezTo>
                      <a:pt x="173" y="69"/>
                      <a:pt x="171" y="69"/>
                      <a:pt x="170" y="67"/>
                    </a:cubicBezTo>
                    <a:cubicBezTo>
                      <a:pt x="169" y="65"/>
                      <a:pt x="162" y="66"/>
                      <a:pt x="160" y="63"/>
                    </a:cubicBezTo>
                    <a:cubicBezTo>
                      <a:pt x="157" y="61"/>
                      <a:pt x="161" y="56"/>
                      <a:pt x="164" y="52"/>
                    </a:cubicBezTo>
                    <a:cubicBezTo>
                      <a:pt x="166" y="47"/>
                      <a:pt x="167" y="35"/>
                      <a:pt x="167" y="27"/>
                    </a:cubicBezTo>
                    <a:cubicBezTo>
                      <a:pt x="167" y="20"/>
                      <a:pt x="171" y="16"/>
                      <a:pt x="175" y="16"/>
                    </a:cubicBezTo>
                    <a:cubicBezTo>
                      <a:pt x="175" y="16"/>
                      <a:pt x="176" y="16"/>
                      <a:pt x="176" y="16"/>
                    </a:cubicBezTo>
                    <a:cubicBezTo>
                      <a:pt x="188" y="17"/>
                      <a:pt x="185" y="28"/>
                      <a:pt x="184" y="36"/>
                    </a:cubicBezTo>
                    <a:cubicBezTo>
                      <a:pt x="183" y="44"/>
                      <a:pt x="188" y="52"/>
                      <a:pt x="191" y="59"/>
                    </a:cubicBezTo>
                    <a:cubicBezTo>
                      <a:pt x="194" y="65"/>
                      <a:pt x="183" y="65"/>
                      <a:pt x="180" y="67"/>
                    </a:cubicBezTo>
                    <a:cubicBezTo>
                      <a:pt x="179" y="68"/>
                      <a:pt x="176" y="69"/>
                      <a:pt x="175" y="69"/>
                    </a:cubicBezTo>
                    <a:moveTo>
                      <a:pt x="178" y="0"/>
                    </a:moveTo>
                    <a:cubicBezTo>
                      <a:pt x="170" y="0"/>
                      <a:pt x="170" y="0"/>
                      <a:pt x="170" y="0"/>
                    </a:cubicBezTo>
                    <a:cubicBezTo>
                      <a:pt x="138" y="5"/>
                      <a:pt x="142" y="82"/>
                      <a:pt x="142" y="103"/>
                    </a:cubicBezTo>
                    <a:cubicBezTo>
                      <a:pt x="142" y="125"/>
                      <a:pt x="141" y="179"/>
                      <a:pt x="141" y="191"/>
                    </a:cubicBezTo>
                    <a:cubicBezTo>
                      <a:pt x="141" y="203"/>
                      <a:pt x="138" y="247"/>
                      <a:pt x="138" y="247"/>
                    </a:cubicBezTo>
                    <a:cubicBezTo>
                      <a:pt x="138" y="247"/>
                      <a:pt x="134" y="132"/>
                      <a:pt x="130" y="113"/>
                    </a:cubicBezTo>
                    <a:cubicBezTo>
                      <a:pt x="127" y="94"/>
                      <a:pt x="133" y="37"/>
                      <a:pt x="101" y="37"/>
                    </a:cubicBezTo>
                    <a:cubicBezTo>
                      <a:pt x="100" y="37"/>
                      <a:pt x="100" y="37"/>
                      <a:pt x="99" y="37"/>
                    </a:cubicBezTo>
                    <a:cubicBezTo>
                      <a:pt x="64" y="39"/>
                      <a:pt x="76" y="106"/>
                      <a:pt x="75" y="128"/>
                    </a:cubicBezTo>
                    <a:cubicBezTo>
                      <a:pt x="74" y="150"/>
                      <a:pt x="77" y="226"/>
                      <a:pt x="78" y="241"/>
                    </a:cubicBezTo>
                    <a:cubicBezTo>
                      <a:pt x="79" y="256"/>
                      <a:pt x="78" y="289"/>
                      <a:pt x="73" y="295"/>
                    </a:cubicBezTo>
                    <a:cubicBezTo>
                      <a:pt x="73" y="296"/>
                      <a:pt x="72" y="296"/>
                      <a:pt x="72" y="296"/>
                    </a:cubicBezTo>
                    <a:cubicBezTo>
                      <a:pt x="67" y="296"/>
                      <a:pt x="58" y="229"/>
                      <a:pt x="54" y="210"/>
                    </a:cubicBezTo>
                    <a:cubicBezTo>
                      <a:pt x="50" y="189"/>
                      <a:pt x="54" y="121"/>
                      <a:pt x="22" y="121"/>
                    </a:cubicBezTo>
                    <a:cubicBezTo>
                      <a:pt x="22" y="121"/>
                      <a:pt x="22" y="121"/>
                      <a:pt x="22" y="121"/>
                    </a:cubicBezTo>
                    <a:cubicBezTo>
                      <a:pt x="0" y="122"/>
                      <a:pt x="5" y="216"/>
                      <a:pt x="8" y="243"/>
                    </a:cubicBezTo>
                    <a:cubicBezTo>
                      <a:pt x="10" y="270"/>
                      <a:pt x="8" y="349"/>
                      <a:pt x="6" y="381"/>
                    </a:cubicBezTo>
                    <a:cubicBezTo>
                      <a:pt x="5" y="414"/>
                      <a:pt x="5" y="443"/>
                      <a:pt x="17" y="475"/>
                    </a:cubicBezTo>
                    <a:cubicBezTo>
                      <a:pt x="29" y="506"/>
                      <a:pt x="45" y="538"/>
                      <a:pt x="42" y="557"/>
                    </a:cubicBezTo>
                    <a:cubicBezTo>
                      <a:pt x="40" y="577"/>
                      <a:pt x="19" y="635"/>
                      <a:pt x="19" y="635"/>
                    </a:cubicBezTo>
                    <a:cubicBezTo>
                      <a:pt x="43" y="635"/>
                      <a:pt x="43" y="635"/>
                      <a:pt x="43" y="635"/>
                    </a:cubicBezTo>
                    <a:cubicBezTo>
                      <a:pt x="43" y="633"/>
                      <a:pt x="44" y="631"/>
                      <a:pt x="45" y="629"/>
                    </a:cubicBezTo>
                    <a:cubicBezTo>
                      <a:pt x="40" y="629"/>
                      <a:pt x="37" y="628"/>
                      <a:pt x="35" y="626"/>
                    </a:cubicBezTo>
                    <a:cubicBezTo>
                      <a:pt x="34" y="626"/>
                      <a:pt x="34" y="626"/>
                      <a:pt x="33" y="626"/>
                    </a:cubicBezTo>
                    <a:cubicBezTo>
                      <a:pt x="33" y="625"/>
                      <a:pt x="33" y="625"/>
                      <a:pt x="33" y="625"/>
                    </a:cubicBezTo>
                    <a:cubicBezTo>
                      <a:pt x="33" y="624"/>
                      <a:pt x="32" y="623"/>
                      <a:pt x="32" y="622"/>
                    </a:cubicBezTo>
                    <a:cubicBezTo>
                      <a:pt x="30" y="614"/>
                      <a:pt x="43" y="597"/>
                      <a:pt x="47" y="589"/>
                    </a:cubicBezTo>
                    <a:cubicBezTo>
                      <a:pt x="51" y="580"/>
                      <a:pt x="59" y="569"/>
                      <a:pt x="64" y="558"/>
                    </a:cubicBezTo>
                    <a:cubicBezTo>
                      <a:pt x="64" y="556"/>
                      <a:pt x="64" y="554"/>
                      <a:pt x="64" y="552"/>
                    </a:cubicBezTo>
                    <a:cubicBezTo>
                      <a:pt x="64" y="535"/>
                      <a:pt x="50" y="526"/>
                      <a:pt x="44" y="511"/>
                    </a:cubicBezTo>
                    <a:cubicBezTo>
                      <a:pt x="41" y="502"/>
                      <a:pt x="41" y="491"/>
                      <a:pt x="39" y="482"/>
                    </a:cubicBezTo>
                    <a:cubicBezTo>
                      <a:pt x="36" y="472"/>
                      <a:pt x="32" y="464"/>
                      <a:pt x="30" y="454"/>
                    </a:cubicBezTo>
                    <a:cubicBezTo>
                      <a:pt x="25" y="432"/>
                      <a:pt x="32" y="409"/>
                      <a:pt x="27" y="387"/>
                    </a:cubicBezTo>
                    <a:cubicBezTo>
                      <a:pt x="25" y="378"/>
                      <a:pt x="19" y="352"/>
                      <a:pt x="23" y="339"/>
                    </a:cubicBezTo>
                    <a:cubicBezTo>
                      <a:pt x="23" y="337"/>
                      <a:pt x="23" y="335"/>
                      <a:pt x="23" y="334"/>
                    </a:cubicBezTo>
                    <a:cubicBezTo>
                      <a:pt x="23" y="324"/>
                      <a:pt x="27" y="314"/>
                      <a:pt x="27" y="303"/>
                    </a:cubicBezTo>
                    <a:cubicBezTo>
                      <a:pt x="27" y="298"/>
                      <a:pt x="28" y="291"/>
                      <a:pt x="27" y="286"/>
                    </a:cubicBezTo>
                    <a:cubicBezTo>
                      <a:pt x="26" y="280"/>
                      <a:pt x="24" y="275"/>
                      <a:pt x="23" y="270"/>
                    </a:cubicBezTo>
                    <a:cubicBezTo>
                      <a:pt x="22" y="266"/>
                      <a:pt x="16" y="250"/>
                      <a:pt x="22" y="247"/>
                    </a:cubicBezTo>
                    <a:cubicBezTo>
                      <a:pt x="24" y="246"/>
                      <a:pt x="28" y="246"/>
                      <a:pt x="30" y="246"/>
                    </a:cubicBezTo>
                    <a:cubicBezTo>
                      <a:pt x="33" y="245"/>
                      <a:pt x="34" y="244"/>
                      <a:pt x="37" y="243"/>
                    </a:cubicBezTo>
                    <a:cubicBezTo>
                      <a:pt x="39" y="242"/>
                      <a:pt x="40" y="241"/>
                      <a:pt x="42" y="241"/>
                    </a:cubicBezTo>
                    <a:cubicBezTo>
                      <a:pt x="42" y="241"/>
                      <a:pt x="43" y="241"/>
                      <a:pt x="44" y="241"/>
                    </a:cubicBezTo>
                    <a:cubicBezTo>
                      <a:pt x="46" y="242"/>
                      <a:pt x="47" y="244"/>
                      <a:pt x="48" y="247"/>
                    </a:cubicBezTo>
                    <a:cubicBezTo>
                      <a:pt x="48" y="246"/>
                      <a:pt x="48" y="246"/>
                      <a:pt x="48" y="246"/>
                    </a:cubicBezTo>
                    <a:cubicBezTo>
                      <a:pt x="47" y="246"/>
                      <a:pt x="47" y="245"/>
                      <a:pt x="47" y="245"/>
                    </a:cubicBezTo>
                    <a:cubicBezTo>
                      <a:pt x="48" y="246"/>
                      <a:pt x="48" y="246"/>
                      <a:pt x="48" y="246"/>
                    </a:cubicBezTo>
                    <a:cubicBezTo>
                      <a:pt x="48" y="248"/>
                      <a:pt x="49" y="249"/>
                      <a:pt x="49" y="251"/>
                    </a:cubicBezTo>
                    <a:cubicBezTo>
                      <a:pt x="50" y="253"/>
                      <a:pt x="50" y="256"/>
                      <a:pt x="50" y="259"/>
                    </a:cubicBezTo>
                    <a:cubicBezTo>
                      <a:pt x="49" y="267"/>
                      <a:pt x="50" y="276"/>
                      <a:pt x="51" y="284"/>
                    </a:cubicBezTo>
                    <a:cubicBezTo>
                      <a:pt x="52" y="294"/>
                      <a:pt x="52" y="303"/>
                      <a:pt x="55" y="313"/>
                    </a:cubicBezTo>
                    <a:cubicBezTo>
                      <a:pt x="58" y="321"/>
                      <a:pt x="63" y="327"/>
                      <a:pt x="62" y="336"/>
                    </a:cubicBezTo>
                    <a:cubicBezTo>
                      <a:pt x="61" y="339"/>
                      <a:pt x="59" y="347"/>
                      <a:pt x="55" y="349"/>
                    </a:cubicBezTo>
                    <a:cubicBezTo>
                      <a:pt x="59" y="353"/>
                      <a:pt x="63" y="356"/>
                      <a:pt x="67" y="356"/>
                    </a:cubicBezTo>
                    <a:cubicBezTo>
                      <a:pt x="70" y="356"/>
                      <a:pt x="73" y="355"/>
                      <a:pt x="77" y="352"/>
                    </a:cubicBezTo>
                    <a:cubicBezTo>
                      <a:pt x="82" y="348"/>
                      <a:pt x="86" y="343"/>
                      <a:pt x="89" y="338"/>
                    </a:cubicBezTo>
                    <a:cubicBezTo>
                      <a:pt x="89" y="337"/>
                      <a:pt x="89" y="337"/>
                      <a:pt x="89" y="336"/>
                    </a:cubicBezTo>
                    <a:cubicBezTo>
                      <a:pt x="87" y="333"/>
                      <a:pt x="90" y="322"/>
                      <a:pt x="98" y="320"/>
                    </a:cubicBezTo>
                    <a:cubicBezTo>
                      <a:pt x="100" y="320"/>
                      <a:pt x="102" y="319"/>
                      <a:pt x="104" y="319"/>
                    </a:cubicBezTo>
                    <a:cubicBezTo>
                      <a:pt x="105" y="319"/>
                      <a:pt x="106" y="319"/>
                      <a:pt x="108" y="320"/>
                    </a:cubicBezTo>
                    <a:cubicBezTo>
                      <a:pt x="109" y="318"/>
                      <a:pt x="111" y="318"/>
                      <a:pt x="113" y="317"/>
                    </a:cubicBezTo>
                    <a:cubicBezTo>
                      <a:pt x="110" y="317"/>
                      <a:pt x="107" y="315"/>
                      <a:pt x="104" y="315"/>
                    </a:cubicBezTo>
                    <a:cubicBezTo>
                      <a:pt x="104" y="315"/>
                      <a:pt x="104" y="315"/>
                      <a:pt x="103" y="315"/>
                    </a:cubicBezTo>
                    <a:cubicBezTo>
                      <a:pt x="102" y="315"/>
                      <a:pt x="100" y="315"/>
                      <a:pt x="98" y="316"/>
                    </a:cubicBezTo>
                    <a:cubicBezTo>
                      <a:pt x="97" y="316"/>
                      <a:pt x="95" y="316"/>
                      <a:pt x="93" y="316"/>
                    </a:cubicBezTo>
                    <a:cubicBezTo>
                      <a:pt x="90" y="316"/>
                      <a:pt x="88" y="316"/>
                      <a:pt x="87" y="314"/>
                    </a:cubicBezTo>
                    <a:cubicBezTo>
                      <a:pt x="86" y="311"/>
                      <a:pt x="86" y="306"/>
                      <a:pt x="86" y="303"/>
                    </a:cubicBezTo>
                    <a:cubicBezTo>
                      <a:pt x="85" y="299"/>
                      <a:pt x="86" y="296"/>
                      <a:pt x="88" y="292"/>
                    </a:cubicBezTo>
                    <a:cubicBezTo>
                      <a:pt x="91" y="285"/>
                      <a:pt x="91" y="278"/>
                      <a:pt x="92" y="270"/>
                    </a:cubicBezTo>
                    <a:cubicBezTo>
                      <a:pt x="92" y="259"/>
                      <a:pt x="93" y="248"/>
                      <a:pt x="93" y="238"/>
                    </a:cubicBezTo>
                    <a:cubicBezTo>
                      <a:pt x="93" y="232"/>
                      <a:pt x="93" y="227"/>
                      <a:pt x="93" y="222"/>
                    </a:cubicBezTo>
                    <a:cubicBezTo>
                      <a:pt x="92" y="217"/>
                      <a:pt x="90" y="213"/>
                      <a:pt x="90" y="209"/>
                    </a:cubicBezTo>
                    <a:cubicBezTo>
                      <a:pt x="90" y="206"/>
                      <a:pt x="91" y="204"/>
                      <a:pt x="92" y="201"/>
                    </a:cubicBezTo>
                    <a:cubicBezTo>
                      <a:pt x="92" y="198"/>
                      <a:pt x="91" y="195"/>
                      <a:pt x="94" y="193"/>
                    </a:cubicBezTo>
                    <a:cubicBezTo>
                      <a:pt x="95" y="192"/>
                      <a:pt x="96" y="192"/>
                      <a:pt x="97" y="192"/>
                    </a:cubicBezTo>
                    <a:cubicBezTo>
                      <a:pt x="98" y="192"/>
                      <a:pt x="99" y="192"/>
                      <a:pt x="100" y="193"/>
                    </a:cubicBezTo>
                    <a:cubicBezTo>
                      <a:pt x="101" y="193"/>
                      <a:pt x="101" y="193"/>
                      <a:pt x="102" y="193"/>
                    </a:cubicBezTo>
                    <a:cubicBezTo>
                      <a:pt x="103" y="193"/>
                      <a:pt x="103" y="193"/>
                      <a:pt x="104" y="193"/>
                    </a:cubicBezTo>
                    <a:cubicBezTo>
                      <a:pt x="104" y="193"/>
                      <a:pt x="105" y="192"/>
                      <a:pt x="106" y="192"/>
                    </a:cubicBezTo>
                    <a:cubicBezTo>
                      <a:pt x="106" y="192"/>
                      <a:pt x="106" y="193"/>
                      <a:pt x="106" y="193"/>
                    </a:cubicBezTo>
                    <a:cubicBezTo>
                      <a:pt x="106" y="193"/>
                      <a:pt x="106" y="193"/>
                      <a:pt x="106" y="193"/>
                    </a:cubicBezTo>
                    <a:cubicBezTo>
                      <a:pt x="109" y="193"/>
                      <a:pt x="112" y="190"/>
                      <a:pt x="114" y="190"/>
                    </a:cubicBezTo>
                    <a:cubicBezTo>
                      <a:pt x="115" y="190"/>
                      <a:pt x="115" y="190"/>
                      <a:pt x="116" y="190"/>
                    </a:cubicBezTo>
                    <a:cubicBezTo>
                      <a:pt x="119" y="190"/>
                      <a:pt x="123" y="191"/>
                      <a:pt x="124" y="194"/>
                    </a:cubicBezTo>
                    <a:cubicBezTo>
                      <a:pt x="125" y="195"/>
                      <a:pt x="124" y="198"/>
                      <a:pt x="125" y="199"/>
                    </a:cubicBezTo>
                    <a:cubicBezTo>
                      <a:pt x="125" y="202"/>
                      <a:pt x="126" y="204"/>
                      <a:pt x="126" y="206"/>
                    </a:cubicBezTo>
                    <a:cubicBezTo>
                      <a:pt x="126" y="211"/>
                      <a:pt x="122" y="214"/>
                      <a:pt x="121" y="219"/>
                    </a:cubicBezTo>
                    <a:cubicBezTo>
                      <a:pt x="121" y="223"/>
                      <a:pt x="121" y="227"/>
                      <a:pt x="121" y="231"/>
                    </a:cubicBezTo>
                    <a:cubicBezTo>
                      <a:pt x="121" y="235"/>
                      <a:pt x="120" y="239"/>
                      <a:pt x="120" y="243"/>
                    </a:cubicBezTo>
                    <a:cubicBezTo>
                      <a:pt x="120" y="252"/>
                      <a:pt x="119" y="262"/>
                      <a:pt x="120" y="272"/>
                    </a:cubicBezTo>
                    <a:cubicBezTo>
                      <a:pt x="120" y="276"/>
                      <a:pt x="120" y="281"/>
                      <a:pt x="121" y="285"/>
                    </a:cubicBezTo>
                    <a:cubicBezTo>
                      <a:pt x="121" y="289"/>
                      <a:pt x="124" y="292"/>
                      <a:pt x="125" y="296"/>
                    </a:cubicBezTo>
                    <a:cubicBezTo>
                      <a:pt x="128" y="303"/>
                      <a:pt x="126" y="310"/>
                      <a:pt x="121" y="315"/>
                    </a:cubicBezTo>
                    <a:cubicBezTo>
                      <a:pt x="120" y="315"/>
                      <a:pt x="120" y="316"/>
                      <a:pt x="120" y="316"/>
                    </a:cubicBezTo>
                    <a:cubicBezTo>
                      <a:pt x="120" y="316"/>
                      <a:pt x="121" y="316"/>
                      <a:pt x="122" y="316"/>
                    </a:cubicBezTo>
                    <a:cubicBezTo>
                      <a:pt x="124" y="316"/>
                      <a:pt x="126" y="316"/>
                      <a:pt x="129" y="316"/>
                    </a:cubicBezTo>
                    <a:cubicBezTo>
                      <a:pt x="131" y="316"/>
                      <a:pt x="134" y="317"/>
                      <a:pt x="136" y="317"/>
                    </a:cubicBezTo>
                    <a:cubicBezTo>
                      <a:pt x="138" y="317"/>
                      <a:pt x="140" y="316"/>
                      <a:pt x="142" y="316"/>
                    </a:cubicBezTo>
                    <a:cubicBezTo>
                      <a:pt x="144" y="311"/>
                      <a:pt x="141" y="300"/>
                      <a:pt x="155" y="297"/>
                    </a:cubicBezTo>
                    <a:cubicBezTo>
                      <a:pt x="157" y="297"/>
                      <a:pt x="159" y="296"/>
                      <a:pt x="161" y="296"/>
                    </a:cubicBezTo>
                    <a:cubicBezTo>
                      <a:pt x="162" y="296"/>
                      <a:pt x="164" y="297"/>
                      <a:pt x="166" y="297"/>
                    </a:cubicBezTo>
                    <a:cubicBezTo>
                      <a:pt x="168" y="296"/>
                      <a:pt x="170" y="295"/>
                      <a:pt x="172" y="294"/>
                    </a:cubicBezTo>
                    <a:cubicBezTo>
                      <a:pt x="169" y="293"/>
                      <a:pt x="166" y="293"/>
                      <a:pt x="163" y="293"/>
                    </a:cubicBezTo>
                    <a:cubicBezTo>
                      <a:pt x="162" y="293"/>
                      <a:pt x="162" y="293"/>
                      <a:pt x="162" y="293"/>
                    </a:cubicBezTo>
                    <a:cubicBezTo>
                      <a:pt x="159" y="293"/>
                      <a:pt x="157" y="293"/>
                      <a:pt x="155" y="294"/>
                    </a:cubicBezTo>
                    <a:cubicBezTo>
                      <a:pt x="153" y="294"/>
                      <a:pt x="151" y="294"/>
                      <a:pt x="149" y="294"/>
                    </a:cubicBezTo>
                    <a:cubicBezTo>
                      <a:pt x="146" y="294"/>
                      <a:pt x="144" y="293"/>
                      <a:pt x="142" y="287"/>
                    </a:cubicBezTo>
                    <a:cubicBezTo>
                      <a:pt x="141" y="279"/>
                      <a:pt x="146" y="273"/>
                      <a:pt x="151" y="259"/>
                    </a:cubicBezTo>
                    <a:cubicBezTo>
                      <a:pt x="155" y="245"/>
                      <a:pt x="154" y="186"/>
                      <a:pt x="153" y="179"/>
                    </a:cubicBezTo>
                    <a:cubicBezTo>
                      <a:pt x="151" y="172"/>
                      <a:pt x="153" y="173"/>
                      <a:pt x="155" y="169"/>
                    </a:cubicBezTo>
                    <a:cubicBezTo>
                      <a:pt x="157" y="166"/>
                      <a:pt x="155" y="162"/>
                      <a:pt x="156" y="159"/>
                    </a:cubicBezTo>
                    <a:cubicBezTo>
                      <a:pt x="156" y="158"/>
                      <a:pt x="158" y="157"/>
                      <a:pt x="160" y="157"/>
                    </a:cubicBezTo>
                    <a:cubicBezTo>
                      <a:pt x="162" y="157"/>
                      <a:pt x="164" y="158"/>
                      <a:pt x="167" y="160"/>
                    </a:cubicBezTo>
                    <a:cubicBezTo>
                      <a:pt x="167" y="160"/>
                      <a:pt x="168" y="161"/>
                      <a:pt x="169" y="161"/>
                    </a:cubicBezTo>
                    <a:cubicBezTo>
                      <a:pt x="173" y="161"/>
                      <a:pt x="178" y="157"/>
                      <a:pt x="184" y="157"/>
                    </a:cubicBezTo>
                    <a:cubicBezTo>
                      <a:pt x="184" y="157"/>
                      <a:pt x="184" y="157"/>
                      <a:pt x="184" y="157"/>
                    </a:cubicBezTo>
                    <a:cubicBezTo>
                      <a:pt x="190" y="157"/>
                      <a:pt x="184" y="166"/>
                      <a:pt x="187" y="167"/>
                    </a:cubicBezTo>
                    <a:cubicBezTo>
                      <a:pt x="190" y="169"/>
                      <a:pt x="189" y="169"/>
                      <a:pt x="184" y="186"/>
                    </a:cubicBezTo>
                    <a:cubicBezTo>
                      <a:pt x="178" y="202"/>
                      <a:pt x="177" y="247"/>
                      <a:pt x="180" y="255"/>
                    </a:cubicBezTo>
                    <a:cubicBezTo>
                      <a:pt x="184" y="264"/>
                      <a:pt x="188" y="275"/>
                      <a:pt x="188" y="289"/>
                    </a:cubicBezTo>
                    <a:cubicBezTo>
                      <a:pt x="188" y="292"/>
                      <a:pt x="187" y="294"/>
                      <a:pt x="186" y="295"/>
                    </a:cubicBezTo>
                    <a:cubicBezTo>
                      <a:pt x="192" y="298"/>
                      <a:pt x="197" y="304"/>
                      <a:pt x="203" y="304"/>
                    </a:cubicBezTo>
                    <a:cubicBezTo>
                      <a:pt x="203" y="304"/>
                      <a:pt x="204" y="304"/>
                      <a:pt x="204" y="304"/>
                    </a:cubicBezTo>
                    <a:cubicBezTo>
                      <a:pt x="208" y="303"/>
                      <a:pt x="214" y="299"/>
                      <a:pt x="220" y="295"/>
                    </a:cubicBezTo>
                    <a:cubicBezTo>
                      <a:pt x="218" y="292"/>
                      <a:pt x="219" y="287"/>
                      <a:pt x="219" y="283"/>
                    </a:cubicBezTo>
                    <a:cubicBezTo>
                      <a:pt x="219" y="276"/>
                      <a:pt x="225" y="272"/>
                      <a:pt x="225" y="272"/>
                    </a:cubicBezTo>
                    <a:cubicBezTo>
                      <a:pt x="241" y="253"/>
                      <a:pt x="245" y="208"/>
                      <a:pt x="244" y="200"/>
                    </a:cubicBezTo>
                    <a:cubicBezTo>
                      <a:pt x="244" y="192"/>
                      <a:pt x="250" y="191"/>
                      <a:pt x="251" y="184"/>
                    </a:cubicBezTo>
                    <a:cubicBezTo>
                      <a:pt x="251" y="182"/>
                      <a:pt x="252" y="181"/>
                      <a:pt x="253" y="181"/>
                    </a:cubicBezTo>
                    <a:cubicBezTo>
                      <a:pt x="256" y="181"/>
                      <a:pt x="260" y="185"/>
                      <a:pt x="262" y="186"/>
                    </a:cubicBezTo>
                    <a:cubicBezTo>
                      <a:pt x="264" y="188"/>
                      <a:pt x="266" y="188"/>
                      <a:pt x="268" y="188"/>
                    </a:cubicBezTo>
                    <a:cubicBezTo>
                      <a:pt x="272" y="188"/>
                      <a:pt x="275" y="187"/>
                      <a:pt x="277" y="186"/>
                    </a:cubicBezTo>
                    <a:cubicBezTo>
                      <a:pt x="277" y="186"/>
                      <a:pt x="277" y="186"/>
                      <a:pt x="277" y="186"/>
                    </a:cubicBezTo>
                    <a:cubicBezTo>
                      <a:pt x="280" y="186"/>
                      <a:pt x="280" y="192"/>
                      <a:pt x="281" y="196"/>
                    </a:cubicBezTo>
                    <a:cubicBezTo>
                      <a:pt x="281" y="200"/>
                      <a:pt x="279" y="204"/>
                      <a:pt x="275" y="208"/>
                    </a:cubicBezTo>
                    <a:cubicBezTo>
                      <a:pt x="254" y="228"/>
                      <a:pt x="263" y="282"/>
                      <a:pt x="263" y="293"/>
                    </a:cubicBezTo>
                    <a:cubicBezTo>
                      <a:pt x="262" y="300"/>
                      <a:pt x="258" y="304"/>
                      <a:pt x="254" y="304"/>
                    </a:cubicBezTo>
                    <a:cubicBezTo>
                      <a:pt x="256" y="311"/>
                      <a:pt x="258" y="320"/>
                      <a:pt x="259" y="325"/>
                    </a:cubicBezTo>
                    <a:cubicBezTo>
                      <a:pt x="261" y="343"/>
                      <a:pt x="261" y="359"/>
                      <a:pt x="269" y="375"/>
                    </a:cubicBezTo>
                    <a:cubicBezTo>
                      <a:pt x="275" y="386"/>
                      <a:pt x="280" y="400"/>
                      <a:pt x="289" y="409"/>
                    </a:cubicBezTo>
                    <a:cubicBezTo>
                      <a:pt x="294" y="413"/>
                      <a:pt x="298" y="415"/>
                      <a:pt x="302" y="415"/>
                    </a:cubicBezTo>
                    <a:cubicBezTo>
                      <a:pt x="306" y="415"/>
                      <a:pt x="310" y="414"/>
                      <a:pt x="315" y="411"/>
                    </a:cubicBezTo>
                    <a:cubicBezTo>
                      <a:pt x="316" y="410"/>
                      <a:pt x="317" y="409"/>
                      <a:pt x="319" y="408"/>
                    </a:cubicBezTo>
                    <a:cubicBezTo>
                      <a:pt x="357" y="380"/>
                      <a:pt x="348" y="368"/>
                      <a:pt x="348" y="360"/>
                    </a:cubicBezTo>
                    <a:cubicBezTo>
                      <a:pt x="348" y="352"/>
                      <a:pt x="347" y="354"/>
                      <a:pt x="350" y="350"/>
                    </a:cubicBezTo>
                    <a:cubicBezTo>
                      <a:pt x="352" y="347"/>
                      <a:pt x="355" y="346"/>
                      <a:pt x="358" y="346"/>
                    </a:cubicBezTo>
                    <a:cubicBezTo>
                      <a:pt x="360" y="346"/>
                      <a:pt x="362" y="347"/>
                      <a:pt x="364" y="347"/>
                    </a:cubicBezTo>
                    <a:cubicBezTo>
                      <a:pt x="367" y="348"/>
                      <a:pt x="369" y="353"/>
                      <a:pt x="373" y="355"/>
                    </a:cubicBezTo>
                    <a:cubicBezTo>
                      <a:pt x="378" y="358"/>
                      <a:pt x="394" y="358"/>
                      <a:pt x="378" y="372"/>
                    </a:cubicBezTo>
                    <a:cubicBezTo>
                      <a:pt x="362" y="386"/>
                      <a:pt x="356" y="414"/>
                      <a:pt x="354" y="422"/>
                    </a:cubicBezTo>
                    <a:cubicBezTo>
                      <a:pt x="353" y="426"/>
                      <a:pt x="352" y="429"/>
                      <a:pt x="351" y="432"/>
                    </a:cubicBezTo>
                    <a:cubicBezTo>
                      <a:pt x="351" y="441"/>
                      <a:pt x="348" y="450"/>
                      <a:pt x="343" y="458"/>
                    </a:cubicBezTo>
                    <a:cubicBezTo>
                      <a:pt x="343" y="461"/>
                      <a:pt x="341" y="463"/>
                      <a:pt x="339" y="465"/>
                    </a:cubicBezTo>
                    <a:cubicBezTo>
                      <a:pt x="331" y="476"/>
                      <a:pt x="321" y="486"/>
                      <a:pt x="313" y="495"/>
                    </a:cubicBezTo>
                    <a:cubicBezTo>
                      <a:pt x="295" y="512"/>
                      <a:pt x="277" y="527"/>
                      <a:pt x="257" y="540"/>
                    </a:cubicBezTo>
                    <a:cubicBezTo>
                      <a:pt x="252" y="543"/>
                      <a:pt x="247" y="546"/>
                      <a:pt x="243" y="550"/>
                    </a:cubicBezTo>
                    <a:cubicBezTo>
                      <a:pt x="239" y="567"/>
                      <a:pt x="218" y="579"/>
                      <a:pt x="211" y="593"/>
                    </a:cubicBezTo>
                    <a:cubicBezTo>
                      <a:pt x="207" y="600"/>
                      <a:pt x="204" y="612"/>
                      <a:pt x="198" y="621"/>
                    </a:cubicBezTo>
                    <a:cubicBezTo>
                      <a:pt x="197" y="628"/>
                      <a:pt x="195" y="635"/>
                      <a:pt x="195" y="635"/>
                    </a:cubicBezTo>
                    <a:cubicBezTo>
                      <a:pt x="108" y="635"/>
                      <a:pt x="108" y="635"/>
                      <a:pt x="108" y="635"/>
                    </a:cubicBezTo>
                    <a:cubicBezTo>
                      <a:pt x="108" y="635"/>
                      <a:pt x="108" y="635"/>
                      <a:pt x="108" y="635"/>
                    </a:cubicBezTo>
                    <a:cubicBezTo>
                      <a:pt x="211" y="636"/>
                      <a:pt x="211" y="636"/>
                      <a:pt x="211" y="636"/>
                    </a:cubicBezTo>
                    <a:cubicBezTo>
                      <a:pt x="211" y="636"/>
                      <a:pt x="218" y="580"/>
                      <a:pt x="243" y="573"/>
                    </a:cubicBezTo>
                    <a:cubicBezTo>
                      <a:pt x="268" y="565"/>
                      <a:pt x="304" y="526"/>
                      <a:pt x="325" y="500"/>
                    </a:cubicBezTo>
                    <a:cubicBezTo>
                      <a:pt x="346" y="474"/>
                      <a:pt x="364" y="447"/>
                      <a:pt x="373" y="423"/>
                    </a:cubicBezTo>
                    <a:cubicBezTo>
                      <a:pt x="382" y="399"/>
                      <a:pt x="401" y="323"/>
                      <a:pt x="409" y="310"/>
                    </a:cubicBezTo>
                    <a:cubicBezTo>
                      <a:pt x="416" y="297"/>
                      <a:pt x="415" y="275"/>
                      <a:pt x="397" y="274"/>
                    </a:cubicBezTo>
                    <a:cubicBezTo>
                      <a:pt x="396" y="274"/>
                      <a:pt x="396" y="274"/>
                      <a:pt x="396" y="274"/>
                    </a:cubicBezTo>
                    <a:cubicBezTo>
                      <a:pt x="377" y="274"/>
                      <a:pt x="347" y="305"/>
                      <a:pt x="340" y="324"/>
                    </a:cubicBezTo>
                    <a:cubicBezTo>
                      <a:pt x="334" y="340"/>
                      <a:pt x="310" y="394"/>
                      <a:pt x="300" y="394"/>
                    </a:cubicBezTo>
                    <a:cubicBezTo>
                      <a:pt x="298" y="394"/>
                      <a:pt x="297" y="394"/>
                      <a:pt x="297" y="392"/>
                    </a:cubicBezTo>
                    <a:cubicBezTo>
                      <a:pt x="289" y="378"/>
                      <a:pt x="278" y="308"/>
                      <a:pt x="286" y="279"/>
                    </a:cubicBezTo>
                    <a:cubicBezTo>
                      <a:pt x="293" y="250"/>
                      <a:pt x="295" y="188"/>
                      <a:pt x="301" y="155"/>
                    </a:cubicBezTo>
                    <a:cubicBezTo>
                      <a:pt x="308" y="123"/>
                      <a:pt x="330" y="57"/>
                      <a:pt x="295" y="50"/>
                    </a:cubicBezTo>
                    <a:cubicBezTo>
                      <a:pt x="293" y="49"/>
                      <a:pt x="292" y="49"/>
                      <a:pt x="291" y="49"/>
                    </a:cubicBezTo>
                    <a:cubicBezTo>
                      <a:pt x="258" y="49"/>
                      <a:pt x="248" y="142"/>
                      <a:pt x="241" y="167"/>
                    </a:cubicBezTo>
                    <a:cubicBezTo>
                      <a:pt x="235" y="193"/>
                      <a:pt x="215" y="262"/>
                      <a:pt x="209" y="270"/>
                    </a:cubicBezTo>
                    <a:cubicBezTo>
                      <a:pt x="208" y="271"/>
                      <a:pt x="208" y="271"/>
                      <a:pt x="208" y="271"/>
                    </a:cubicBezTo>
                    <a:cubicBezTo>
                      <a:pt x="202" y="271"/>
                      <a:pt x="199" y="199"/>
                      <a:pt x="200" y="179"/>
                    </a:cubicBezTo>
                    <a:cubicBezTo>
                      <a:pt x="201" y="158"/>
                      <a:pt x="205" y="42"/>
                      <a:pt x="205" y="39"/>
                    </a:cubicBezTo>
                    <a:cubicBezTo>
                      <a:pt x="205" y="36"/>
                      <a:pt x="212" y="4"/>
                      <a:pt x="178" y="0"/>
                    </a:cubicBezTo>
                  </a:path>
                </a:pathLst>
              </a:custGeom>
              <a:solidFill>
                <a:srgbClr val="231D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66" name="Freeform 2371">
                <a:extLst>
                  <a:ext uri="{FF2B5EF4-FFF2-40B4-BE49-F238E27FC236}">
                    <a16:creationId xmlns:a16="http://schemas.microsoft.com/office/drawing/2014/main" id="{6C260A21-DFB4-4FE2-BE69-A6BA2886AD3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610" y="1339"/>
                <a:ext cx="588" cy="588"/>
              </a:xfrm>
              <a:custGeom>
                <a:avLst/>
                <a:gdLst>
                  <a:gd name="T0" fmla="*/ 158 w 332"/>
                  <a:gd name="T1" fmla="*/ 3266 h 332"/>
                  <a:gd name="T2" fmla="*/ 2039 w 332"/>
                  <a:gd name="T3" fmla="*/ 2168 h 332"/>
                  <a:gd name="T4" fmla="*/ 2067 w 332"/>
                  <a:gd name="T5" fmla="*/ 2155 h 332"/>
                  <a:gd name="T6" fmla="*/ 3039 w 332"/>
                  <a:gd name="T7" fmla="*/ 1750 h 332"/>
                  <a:gd name="T8" fmla="*/ 2233 w 332"/>
                  <a:gd name="T9" fmla="*/ 2391 h 332"/>
                  <a:gd name="T10" fmla="*/ 2205 w 332"/>
                  <a:gd name="T11" fmla="*/ 2515 h 332"/>
                  <a:gd name="T12" fmla="*/ 3149 w 332"/>
                  <a:gd name="T13" fmla="*/ 1684 h 332"/>
                  <a:gd name="T14" fmla="*/ 473 w 332"/>
                  <a:gd name="T15" fmla="*/ 611 h 332"/>
                  <a:gd name="T16" fmla="*/ 317 w 332"/>
                  <a:gd name="T17" fmla="*/ 540 h 332"/>
                  <a:gd name="T18" fmla="*/ 138 w 332"/>
                  <a:gd name="T19" fmla="*/ 540 h 332"/>
                  <a:gd name="T20" fmla="*/ 78 w 332"/>
                  <a:gd name="T21" fmla="*/ 916 h 332"/>
                  <a:gd name="T22" fmla="*/ 244 w 332"/>
                  <a:gd name="T23" fmla="*/ 2132 h 332"/>
                  <a:gd name="T24" fmla="*/ 496 w 332"/>
                  <a:gd name="T25" fmla="*/ 2412 h 332"/>
                  <a:gd name="T26" fmla="*/ 383 w 332"/>
                  <a:gd name="T27" fmla="*/ 1427 h 332"/>
                  <a:gd name="T28" fmla="*/ 179 w 332"/>
                  <a:gd name="T29" fmla="*/ 1022 h 332"/>
                  <a:gd name="T30" fmla="*/ 106 w 332"/>
                  <a:gd name="T31" fmla="*/ 756 h 332"/>
                  <a:gd name="T32" fmla="*/ 253 w 332"/>
                  <a:gd name="T33" fmla="*/ 549 h 332"/>
                  <a:gd name="T34" fmla="*/ 460 w 332"/>
                  <a:gd name="T35" fmla="*/ 712 h 332"/>
                  <a:gd name="T36" fmla="*/ 445 w 332"/>
                  <a:gd name="T37" fmla="*/ 878 h 332"/>
                  <a:gd name="T38" fmla="*/ 540 w 332"/>
                  <a:gd name="T39" fmla="*/ 1350 h 332"/>
                  <a:gd name="T40" fmla="*/ 740 w 332"/>
                  <a:gd name="T41" fmla="*/ 1151 h 332"/>
                  <a:gd name="T42" fmla="*/ 691 w 332"/>
                  <a:gd name="T43" fmla="*/ 668 h 332"/>
                  <a:gd name="T44" fmla="*/ 1010 w 332"/>
                  <a:gd name="T45" fmla="*/ 216 h 332"/>
                  <a:gd name="T46" fmla="*/ 923 w 332"/>
                  <a:gd name="T47" fmla="*/ 228 h 332"/>
                  <a:gd name="T48" fmla="*/ 1045 w 332"/>
                  <a:gd name="T49" fmla="*/ 423 h 332"/>
                  <a:gd name="T50" fmla="*/ 981 w 332"/>
                  <a:gd name="T51" fmla="*/ 1139 h 332"/>
                  <a:gd name="T52" fmla="*/ 1201 w 332"/>
                  <a:gd name="T53" fmla="*/ 244 h 332"/>
                  <a:gd name="T54" fmla="*/ 1082 w 332"/>
                  <a:gd name="T55" fmla="*/ 216 h 332"/>
                  <a:gd name="T56" fmla="*/ 1443 w 332"/>
                  <a:gd name="T57" fmla="*/ 28 h 332"/>
                  <a:gd name="T58" fmla="*/ 1583 w 332"/>
                  <a:gd name="T59" fmla="*/ 473 h 332"/>
                  <a:gd name="T60" fmla="*/ 1656 w 332"/>
                  <a:gd name="T61" fmla="*/ 981 h 332"/>
                  <a:gd name="T62" fmla="*/ 1838 w 332"/>
                  <a:gd name="T63" fmla="*/ 678 h 332"/>
                  <a:gd name="T64" fmla="*/ 1851 w 332"/>
                  <a:gd name="T65" fmla="*/ 267 h 332"/>
                  <a:gd name="T66" fmla="*/ 2299 w 332"/>
                  <a:gd name="T67" fmla="*/ 282 h 332"/>
                  <a:gd name="T68" fmla="*/ 1989 w 332"/>
                  <a:gd name="T69" fmla="*/ 1298 h 332"/>
                  <a:gd name="T70" fmla="*/ 2262 w 332"/>
                  <a:gd name="T71" fmla="*/ 1350 h 332"/>
                  <a:gd name="T72" fmla="*/ 2212 w 332"/>
                  <a:gd name="T73" fmla="*/ 1989 h 332"/>
                  <a:gd name="T74" fmla="*/ 2766 w 332"/>
                  <a:gd name="T75" fmla="*/ 1440 h 332"/>
                  <a:gd name="T76" fmla="*/ 3048 w 332"/>
                  <a:gd name="T77" fmla="*/ 1404 h 332"/>
                  <a:gd name="T78" fmla="*/ 3266 w 332"/>
                  <a:gd name="T79" fmla="*/ 1355 h 332"/>
                  <a:gd name="T80" fmla="*/ 3140 w 332"/>
                  <a:gd name="T81" fmla="*/ 1427 h 332"/>
                  <a:gd name="T82" fmla="*/ 2912 w 332"/>
                  <a:gd name="T83" fmla="*/ 1151 h 332"/>
                  <a:gd name="T84" fmla="*/ 2462 w 332"/>
                  <a:gd name="T85" fmla="*/ 793 h 332"/>
                  <a:gd name="T86" fmla="*/ 2299 w 332"/>
                  <a:gd name="T87" fmla="*/ 101 h 332"/>
                  <a:gd name="T88" fmla="*/ 2026 w 332"/>
                  <a:gd name="T89" fmla="*/ 28 h 332"/>
                  <a:gd name="T90" fmla="*/ 1822 w 332"/>
                  <a:gd name="T91" fmla="*/ 101 h 332"/>
                  <a:gd name="T92" fmla="*/ 1612 w 332"/>
                  <a:gd name="T93" fmla="*/ 21 h 332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332" h="332">
                    <a:moveTo>
                      <a:pt x="14" y="331"/>
                    </a:moveTo>
                    <a:cubicBezTo>
                      <a:pt x="14" y="331"/>
                      <a:pt x="14" y="331"/>
                      <a:pt x="14" y="332"/>
                    </a:cubicBezTo>
                    <a:cubicBezTo>
                      <a:pt x="15" y="332"/>
                      <a:pt x="15" y="332"/>
                      <a:pt x="16" y="332"/>
                    </a:cubicBezTo>
                    <a:cubicBezTo>
                      <a:pt x="15" y="332"/>
                      <a:pt x="15" y="331"/>
                      <a:pt x="14" y="331"/>
                    </a:cubicBezTo>
                    <a:moveTo>
                      <a:pt x="210" y="218"/>
                    </a:moveTo>
                    <a:cubicBezTo>
                      <a:pt x="209" y="219"/>
                      <a:pt x="208" y="219"/>
                      <a:pt x="207" y="220"/>
                    </a:cubicBezTo>
                    <a:cubicBezTo>
                      <a:pt x="207" y="222"/>
                      <a:pt x="208" y="224"/>
                      <a:pt x="209" y="226"/>
                    </a:cubicBezTo>
                    <a:cubicBezTo>
                      <a:pt x="210" y="228"/>
                      <a:pt x="212" y="229"/>
                      <a:pt x="213" y="230"/>
                    </a:cubicBezTo>
                    <a:cubicBezTo>
                      <a:pt x="212" y="227"/>
                      <a:pt x="211" y="223"/>
                      <a:pt x="210" y="219"/>
                    </a:cubicBezTo>
                    <a:cubicBezTo>
                      <a:pt x="210" y="219"/>
                      <a:pt x="210" y="218"/>
                      <a:pt x="210" y="218"/>
                    </a:cubicBezTo>
                    <a:moveTo>
                      <a:pt x="320" y="171"/>
                    </a:moveTo>
                    <a:cubicBezTo>
                      <a:pt x="317" y="174"/>
                      <a:pt x="313" y="176"/>
                      <a:pt x="309" y="178"/>
                    </a:cubicBezTo>
                    <a:cubicBezTo>
                      <a:pt x="292" y="186"/>
                      <a:pt x="266" y="213"/>
                      <a:pt x="254" y="228"/>
                    </a:cubicBezTo>
                    <a:cubicBezTo>
                      <a:pt x="242" y="242"/>
                      <a:pt x="240" y="242"/>
                      <a:pt x="228" y="243"/>
                    </a:cubicBezTo>
                    <a:cubicBezTo>
                      <a:pt x="228" y="243"/>
                      <a:pt x="227" y="243"/>
                      <a:pt x="227" y="243"/>
                    </a:cubicBezTo>
                    <a:cubicBezTo>
                      <a:pt x="225" y="243"/>
                      <a:pt x="224" y="242"/>
                      <a:pt x="223" y="242"/>
                    </a:cubicBezTo>
                    <a:cubicBezTo>
                      <a:pt x="223" y="243"/>
                      <a:pt x="224" y="245"/>
                      <a:pt x="224" y="247"/>
                    </a:cubicBezTo>
                    <a:cubicBezTo>
                      <a:pt x="225" y="250"/>
                      <a:pt x="225" y="253"/>
                      <a:pt x="224" y="256"/>
                    </a:cubicBezTo>
                    <a:cubicBezTo>
                      <a:pt x="228" y="252"/>
                      <a:pt x="233" y="249"/>
                      <a:pt x="238" y="246"/>
                    </a:cubicBezTo>
                    <a:cubicBezTo>
                      <a:pt x="258" y="233"/>
                      <a:pt x="276" y="218"/>
                      <a:pt x="294" y="201"/>
                    </a:cubicBezTo>
                    <a:cubicBezTo>
                      <a:pt x="302" y="192"/>
                      <a:pt x="312" y="182"/>
                      <a:pt x="320" y="171"/>
                    </a:cubicBezTo>
                    <a:moveTo>
                      <a:pt x="70" y="44"/>
                    </a:moveTo>
                    <a:cubicBezTo>
                      <a:pt x="67" y="49"/>
                      <a:pt x="63" y="54"/>
                      <a:pt x="58" y="58"/>
                    </a:cubicBezTo>
                    <a:cubicBezTo>
                      <a:pt x="54" y="61"/>
                      <a:pt x="51" y="62"/>
                      <a:pt x="48" y="62"/>
                    </a:cubicBezTo>
                    <a:cubicBezTo>
                      <a:pt x="44" y="62"/>
                      <a:pt x="40" y="59"/>
                      <a:pt x="36" y="55"/>
                    </a:cubicBezTo>
                    <a:cubicBezTo>
                      <a:pt x="35" y="56"/>
                      <a:pt x="35" y="56"/>
                      <a:pt x="34" y="56"/>
                    </a:cubicBezTo>
                    <a:cubicBezTo>
                      <a:pt x="33" y="56"/>
                      <a:pt x="33" y="56"/>
                      <a:pt x="32" y="55"/>
                    </a:cubicBezTo>
                    <a:cubicBezTo>
                      <a:pt x="29" y="54"/>
                      <a:pt x="28" y="52"/>
                      <a:pt x="24" y="52"/>
                    </a:cubicBezTo>
                    <a:cubicBezTo>
                      <a:pt x="24" y="51"/>
                      <a:pt x="24" y="51"/>
                      <a:pt x="24" y="51"/>
                    </a:cubicBezTo>
                    <a:cubicBezTo>
                      <a:pt x="20" y="51"/>
                      <a:pt x="17" y="54"/>
                      <a:pt x="14" y="55"/>
                    </a:cubicBezTo>
                    <a:cubicBezTo>
                      <a:pt x="13" y="55"/>
                      <a:pt x="12" y="55"/>
                      <a:pt x="12" y="55"/>
                    </a:cubicBezTo>
                    <a:cubicBezTo>
                      <a:pt x="7" y="55"/>
                      <a:pt x="5" y="50"/>
                      <a:pt x="4" y="45"/>
                    </a:cubicBezTo>
                    <a:cubicBezTo>
                      <a:pt x="0" y="58"/>
                      <a:pt x="6" y="84"/>
                      <a:pt x="8" y="93"/>
                    </a:cubicBezTo>
                    <a:cubicBezTo>
                      <a:pt x="13" y="115"/>
                      <a:pt x="6" y="138"/>
                      <a:pt x="11" y="160"/>
                    </a:cubicBezTo>
                    <a:cubicBezTo>
                      <a:pt x="13" y="170"/>
                      <a:pt x="17" y="178"/>
                      <a:pt x="20" y="188"/>
                    </a:cubicBezTo>
                    <a:cubicBezTo>
                      <a:pt x="22" y="197"/>
                      <a:pt x="22" y="208"/>
                      <a:pt x="25" y="217"/>
                    </a:cubicBezTo>
                    <a:cubicBezTo>
                      <a:pt x="31" y="232"/>
                      <a:pt x="45" y="241"/>
                      <a:pt x="45" y="258"/>
                    </a:cubicBezTo>
                    <a:cubicBezTo>
                      <a:pt x="45" y="260"/>
                      <a:pt x="45" y="262"/>
                      <a:pt x="45" y="264"/>
                    </a:cubicBezTo>
                    <a:cubicBezTo>
                      <a:pt x="48" y="258"/>
                      <a:pt x="50" y="251"/>
                      <a:pt x="50" y="245"/>
                    </a:cubicBezTo>
                    <a:cubicBezTo>
                      <a:pt x="47" y="233"/>
                      <a:pt x="38" y="224"/>
                      <a:pt x="34" y="212"/>
                    </a:cubicBezTo>
                    <a:cubicBezTo>
                      <a:pt x="28" y="195"/>
                      <a:pt x="28" y="166"/>
                      <a:pt x="36" y="150"/>
                    </a:cubicBezTo>
                    <a:cubicBezTo>
                      <a:pt x="37" y="148"/>
                      <a:pt x="38" y="147"/>
                      <a:pt x="39" y="145"/>
                    </a:cubicBezTo>
                    <a:cubicBezTo>
                      <a:pt x="38" y="140"/>
                      <a:pt x="36" y="135"/>
                      <a:pt x="34" y="130"/>
                    </a:cubicBezTo>
                    <a:cubicBezTo>
                      <a:pt x="31" y="125"/>
                      <a:pt x="30" y="120"/>
                      <a:pt x="27" y="115"/>
                    </a:cubicBezTo>
                    <a:cubicBezTo>
                      <a:pt x="25" y="111"/>
                      <a:pt x="21" y="108"/>
                      <a:pt x="18" y="104"/>
                    </a:cubicBezTo>
                    <a:cubicBezTo>
                      <a:pt x="16" y="101"/>
                      <a:pt x="13" y="97"/>
                      <a:pt x="12" y="94"/>
                    </a:cubicBezTo>
                    <a:cubicBezTo>
                      <a:pt x="11" y="89"/>
                      <a:pt x="12" y="84"/>
                      <a:pt x="12" y="80"/>
                    </a:cubicBezTo>
                    <a:cubicBezTo>
                      <a:pt x="12" y="77"/>
                      <a:pt x="12" y="78"/>
                      <a:pt x="11" y="77"/>
                    </a:cubicBezTo>
                    <a:cubicBezTo>
                      <a:pt x="10" y="76"/>
                      <a:pt x="9" y="75"/>
                      <a:pt x="9" y="73"/>
                    </a:cubicBezTo>
                    <a:cubicBezTo>
                      <a:pt x="8" y="71"/>
                      <a:pt x="9" y="68"/>
                      <a:pt x="11" y="66"/>
                    </a:cubicBezTo>
                    <a:cubicBezTo>
                      <a:pt x="14" y="60"/>
                      <a:pt x="20" y="56"/>
                      <a:pt x="26" y="56"/>
                    </a:cubicBezTo>
                    <a:cubicBezTo>
                      <a:pt x="26" y="56"/>
                      <a:pt x="27" y="56"/>
                      <a:pt x="27" y="56"/>
                    </a:cubicBezTo>
                    <a:cubicBezTo>
                      <a:pt x="33" y="56"/>
                      <a:pt x="37" y="58"/>
                      <a:pt x="41" y="63"/>
                    </a:cubicBezTo>
                    <a:cubicBezTo>
                      <a:pt x="43" y="65"/>
                      <a:pt x="46" y="69"/>
                      <a:pt x="47" y="72"/>
                    </a:cubicBezTo>
                    <a:cubicBezTo>
                      <a:pt x="48" y="76"/>
                      <a:pt x="47" y="80"/>
                      <a:pt x="47" y="83"/>
                    </a:cubicBezTo>
                    <a:cubicBezTo>
                      <a:pt x="46" y="84"/>
                      <a:pt x="46" y="84"/>
                      <a:pt x="46" y="84"/>
                    </a:cubicBezTo>
                    <a:cubicBezTo>
                      <a:pt x="46" y="85"/>
                      <a:pt x="45" y="87"/>
                      <a:pt x="45" y="89"/>
                    </a:cubicBezTo>
                    <a:cubicBezTo>
                      <a:pt x="44" y="92"/>
                      <a:pt x="44" y="94"/>
                      <a:pt x="44" y="97"/>
                    </a:cubicBezTo>
                    <a:cubicBezTo>
                      <a:pt x="45" y="105"/>
                      <a:pt x="48" y="112"/>
                      <a:pt x="50" y="119"/>
                    </a:cubicBezTo>
                    <a:cubicBezTo>
                      <a:pt x="52" y="125"/>
                      <a:pt x="53" y="131"/>
                      <a:pt x="55" y="137"/>
                    </a:cubicBezTo>
                    <a:cubicBezTo>
                      <a:pt x="55" y="136"/>
                      <a:pt x="56" y="136"/>
                      <a:pt x="56" y="136"/>
                    </a:cubicBezTo>
                    <a:cubicBezTo>
                      <a:pt x="61" y="134"/>
                      <a:pt x="66" y="133"/>
                      <a:pt x="70" y="129"/>
                    </a:cubicBezTo>
                    <a:cubicBezTo>
                      <a:pt x="73" y="126"/>
                      <a:pt x="73" y="119"/>
                      <a:pt x="75" y="117"/>
                    </a:cubicBezTo>
                    <a:cubicBezTo>
                      <a:pt x="77" y="116"/>
                      <a:pt x="79" y="115"/>
                      <a:pt x="82" y="115"/>
                    </a:cubicBezTo>
                    <a:cubicBezTo>
                      <a:pt x="82" y="115"/>
                      <a:pt x="82" y="115"/>
                      <a:pt x="82" y="115"/>
                    </a:cubicBezTo>
                    <a:cubicBezTo>
                      <a:pt x="80" y="100"/>
                      <a:pt x="77" y="83"/>
                      <a:pt x="70" y="68"/>
                    </a:cubicBezTo>
                    <a:cubicBezTo>
                      <a:pt x="69" y="64"/>
                      <a:pt x="65" y="59"/>
                      <a:pt x="68" y="55"/>
                    </a:cubicBezTo>
                    <a:cubicBezTo>
                      <a:pt x="71" y="51"/>
                      <a:pt x="71" y="47"/>
                      <a:pt x="70" y="44"/>
                    </a:cubicBezTo>
                    <a:moveTo>
                      <a:pt x="103" y="22"/>
                    </a:moveTo>
                    <a:cubicBezTo>
                      <a:pt x="102" y="22"/>
                      <a:pt x="101" y="22"/>
                      <a:pt x="101" y="22"/>
                    </a:cubicBezTo>
                    <a:cubicBezTo>
                      <a:pt x="99" y="23"/>
                      <a:pt x="98" y="23"/>
                      <a:pt x="96" y="23"/>
                    </a:cubicBezTo>
                    <a:cubicBezTo>
                      <a:pt x="95" y="23"/>
                      <a:pt x="95" y="23"/>
                      <a:pt x="94" y="23"/>
                    </a:cubicBezTo>
                    <a:cubicBezTo>
                      <a:pt x="92" y="24"/>
                      <a:pt x="90" y="24"/>
                      <a:pt x="89" y="26"/>
                    </a:cubicBezTo>
                    <a:cubicBezTo>
                      <a:pt x="92" y="26"/>
                      <a:pt x="96" y="29"/>
                      <a:pt x="101" y="34"/>
                    </a:cubicBezTo>
                    <a:cubicBezTo>
                      <a:pt x="103" y="37"/>
                      <a:pt x="105" y="40"/>
                      <a:pt x="106" y="43"/>
                    </a:cubicBezTo>
                    <a:cubicBezTo>
                      <a:pt x="111" y="53"/>
                      <a:pt x="110" y="56"/>
                      <a:pt x="105" y="63"/>
                    </a:cubicBezTo>
                    <a:cubicBezTo>
                      <a:pt x="99" y="70"/>
                      <a:pt x="100" y="71"/>
                      <a:pt x="100" y="86"/>
                    </a:cubicBezTo>
                    <a:cubicBezTo>
                      <a:pt x="100" y="93"/>
                      <a:pt x="100" y="104"/>
                      <a:pt x="100" y="116"/>
                    </a:cubicBezTo>
                    <a:cubicBezTo>
                      <a:pt x="109" y="114"/>
                      <a:pt x="116" y="110"/>
                      <a:pt x="123" y="105"/>
                    </a:cubicBezTo>
                    <a:cubicBezTo>
                      <a:pt x="123" y="84"/>
                      <a:pt x="123" y="60"/>
                      <a:pt x="120" y="48"/>
                    </a:cubicBezTo>
                    <a:cubicBezTo>
                      <a:pt x="115" y="31"/>
                      <a:pt x="117" y="28"/>
                      <a:pt x="122" y="25"/>
                    </a:cubicBezTo>
                    <a:cubicBezTo>
                      <a:pt x="123" y="24"/>
                      <a:pt x="123" y="23"/>
                      <a:pt x="123" y="22"/>
                    </a:cubicBezTo>
                    <a:cubicBezTo>
                      <a:pt x="121" y="22"/>
                      <a:pt x="119" y="23"/>
                      <a:pt x="117" y="23"/>
                    </a:cubicBezTo>
                    <a:cubicBezTo>
                      <a:pt x="115" y="23"/>
                      <a:pt x="112" y="22"/>
                      <a:pt x="110" y="22"/>
                    </a:cubicBezTo>
                    <a:cubicBezTo>
                      <a:pt x="107" y="22"/>
                      <a:pt x="105" y="22"/>
                      <a:pt x="103" y="22"/>
                    </a:cubicBezTo>
                    <a:moveTo>
                      <a:pt x="153" y="0"/>
                    </a:moveTo>
                    <a:cubicBezTo>
                      <a:pt x="151" y="1"/>
                      <a:pt x="149" y="2"/>
                      <a:pt x="147" y="3"/>
                    </a:cubicBezTo>
                    <a:cubicBezTo>
                      <a:pt x="152" y="4"/>
                      <a:pt x="156" y="7"/>
                      <a:pt x="160" y="12"/>
                    </a:cubicBezTo>
                    <a:cubicBezTo>
                      <a:pt x="167" y="20"/>
                      <a:pt x="169" y="29"/>
                      <a:pt x="168" y="36"/>
                    </a:cubicBezTo>
                    <a:cubicBezTo>
                      <a:pt x="167" y="43"/>
                      <a:pt x="166" y="41"/>
                      <a:pt x="161" y="48"/>
                    </a:cubicBezTo>
                    <a:cubicBezTo>
                      <a:pt x="155" y="54"/>
                      <a:pt x="150" y="63"/>
                      <a:pt x="149" y="78"/>
                    </a:cubicBezTo>
                    <a:cubicBezTo>
                      <a:pt x="148" y="81"/>
                      <a:pt x="148" y="87"/>
                      <a:pt x="147" y="93"/>
                    </a:cubicBezTo>
                    <a:cubicBezTo>
                      <a:pt x="154" y="94"/>
                      <a:pt x="161" y="97"/>
                      <a:pt x="168" y="100"/>
                    </a:cubicBezTo>
                    <a:cubicBezTo>
                      <a:pt x="174" y="102"/>
                      <a:pt x="179" y="105"/>
                      <a:pt x="183" y="109"/>
                    </a:cubicBezTo>
                    <a:cubicBezTo>
                      <a:pt x="184" y="99"/>
                      <a:pt x="186" y="88"/>
                      <a:pt x="187" y="76"/>
                    </a:cubicBezTo>
                    <a:cubicBezTo>
                      <a:pt x="187" y="73"/>
                      <a:pt x="187" y="71"/>
                      <a:pt x="187" y="69"/>
                    </a:cubicBezTo>
                    <a:cubicBezTo>
                      <a:pt x="187" y="69"/>
                      <a:pt x="187" y="69"/>
                      <a:pt x="187" y="69"/>
                    </a:cubicBezTo>
                    <a:cubicBezTo>
                      <a:pt x="188" y="62"/>
                      <a:pt x="188" y="56"/>
                      <a:pt x="188" y="48"/>
                    </a:cubicBezTo>
                    <a:cubicBezTo>
                      <a:pt x="189" y="40"/>
                      <a:pt x="185" y="32"/>
                      <a:pt x="188" y="27"/>
                    </a:cubicBezTo>
                    <a:cubicBezTo>
                      <a:pt x="191" y="23"/>
                      <a:pt x="193" y="5"/>
                      <a:pt x="210" y="5"/>
                    </a:cubicBezTo>
                    <a:cubicBezTo>
                      <a:pt x="212" y="5"/>
                      <a:pt x="214" y="5"/>
                      <a:pt x="216" y="5"/>
                    </a:cubicBezTo>
                    <a:cubicBezTo>
                      <a:pt x="223" y="7"/>
                      <a:pt x="235" y="20"/>
                      <a:pt x="234" y="29"/>
                    </a:cubicBezTo>
                    <a:cubicBezTo>
                      <a:pt x="232" y="37"/>
                      <a:pt x="231" y="39"/>
                      <a:pt x="231" y="44"/>
                    </a:cubicBezTo>
                    <a:cubicBezTo>
                      <a:pt x="230" y="48"/>
                      <a:pt x="229" y="51"/>
                      <a:pt x="224" y="57"/>
                    </a:cubicBezTo>
                    <a:cubicBezTo>
                      <a:pt x="219" y="61"/>
                      <a:pt x="209" y="77"/>
                      <a:pt x="202" y="132"/>
                    </a:cubicBezTo>
                    <a:cubicBezTo>
                      <a:pt x="204" y="134"/>
                      <a:pt x="206" y="136"/>
                      <a:pt x="208" y="139"/>
                    </a:cubicBezTo>
                    <a:cubicBezTo>
                      <a:pt x="212" y="143"/>
                      <a:pt x="216" y="145"/>
                      <a:pt x="219" y="145"/>
                    </a:cubicBezTo>
                    <a:cubicBezTo>
                      <a:pt x="223" y="145"/>
                      <a:pt x="227" y="143"/>
                      <a:pt x="230" y="137"/>
                    </a:cubicBezTo>
                    <a:cubicBezTo>
                      <a:pt x="233" y="146"/>
                      <a:pt x="233" y="146"/>
                      <a:pt x="233" y="146"/>
                    </a:cubicBezTo>
                    <a:cubicBezTo>
                      <a:pt x="233" y="161"/>
                      <a:pt x="235" y="181"/>
                      <a:pt x="228" y="196"/>
                    </a:cubicBezTo>
                    <a:cubicBezTo>
                      <a:pt x="227" y="198"/>
                      <a:pt x="226" y="200"/>
                      <a:pt x="225" y="202"/>
                    </a:cubicBezTo>
                    <a:cubicBezTo>
                      <a:pt x="226" y="201"/>
                      <a:pt x="226" y="201"/>
                      <a:pt x="227" y="201"/>
                    </a:cubicBezTo>
                    <a:cubicBezTo>
                      <a:pt x="269" y="186"/>
                      <a:pt x="271" y="169"/>
                      <a:pt x="276" y="165"/>
                    </a:cubicBezTo>
                    <a:cubicBezTo>
                      <a:pt x="280" y="161"/>
                      <a:pt x="282" y="152"/>
                      <a:pt x="281" y="146"/>
                    </a:cubicBezTo>
                    <a:cubicBezTo>
                      <a:pt x="281" y="140"/>
                      <a:pt x="287" y="141"/>
                      <a:pt x="293" y="140"/>
                    </a:cubicBezTo>
                    <a:cubicBezTo>
                      <a:pt x="294" y="139"/>
                      <a:pt x="296" y="139"/>
                      <a:pt x="297" y="139"/>
                    </a:cubicBezTo>
                    <a:cubicBezTo>
                      <a:pt x="302" y="139"/>
                      <a:pt x="306" y="141"/>
                      <a:pt x="310" y="143"/>
                    </a:cubicBezTo>
                    <a:cubicBezTo>
                      <a:pt x="310" y="143"/>
                      <a:pt x="315" y="145"/>
                      <a:pt x="322" y="154"/>
                    </a:cubicBezTo>
                    <a:cubicBezTo>
                      <a:pt x="324" y="157"/>
                      <a:pt x="325" y="161"/>
                      <a:pt x="324" y="164"/>
                    </a:cubicBezTo>
                    <a:cubicBezTo>
                      <a:pt x="329" y="156"/>
                      <a:pt x="332" y="147"/>
                      <a:pt x="332" y="138"/>
                    </a:cubicBezTo>
                    <a:cubicBezTo>
                      <a:pt x="331" y="142"/>
                      <a:pt x="330" y="144"/>
                      <a:pt x="328" y="146"/>
                    </a:cubicBezTo>
                    <a:cubicBezTo>
                      <a:pt x="326" y="148"/>
                      <a:pt x="325" y="149"/>
                      <a:pt x="323" y="149"/>
                    </a:cubicBezTo>
                    <a:cubicBezTo>
                      <a:pt x="322" y="149"/>
                      <a:pt x="320" y="148"/>
                      <a:pt x="319" y="145"/>
                    </a:cubicBezTo>
                    <a:cubicBezTo>
                      <a:pt x="315" y="140"/>
                      <a:pt x="306" y="137"/>
                      <a:pt x="301" y="137"/>
                    </a:cubicBezTo>
                    <a:cubicBezTo>
                      <a:pt x="295" y="136"/>
                      <a:pt x="293" y="132"/>
                      <a:pt x="292" y="127"/>
                    </a:cubicBezTo>
                    <a:cubicBezTo>
                      <a:pt x="291" y="123"/>
                      <a:pt x="288" y="123"/>
                      <a:pt x="296" y="117"/>
                    </a:cubicBezTo>
                    <a:cubicBezTo>
                      <a:pt x="291" y="120"/>
                      <a:pt x="287" y="121"/>
                      <a:pt x="283" y="121"/>
                    </a:cubicBezTo>
                    <a:cubicBezTo>
                      <a:pt x="279" y="121"/>
                      <a:pt x="275" y="119"/>
                      <a:pt x="270" y="115"/>
                    </a:cubicBezTo>
                    <a:cubicBezTo>
                      <a:pt x="261" y="106"/>
                      <a:pt x="256" y="92"/>
                      <a:pt x="250" y="81"/>
                    </a:cubicBezTo>
                    <a:cubicBezTo>
                      <a:pt x="242" y="65"/>
                      <a:pt x="242" y="49"/>
                      <a:pt x="240" y="31"/>
                    </a:cubicBezTo>
                    <a:cubicBezTo>
                      <a:pt x="239" y="26"/>
                      <a:pt x="237" y="17"/>
                      <a:pt x="235" y="10"/>
                    </a:cubicBezTo>
                    <a:cubicBezTo>
                      <a:pt x="234" y="10"/>
                      <a:pt x="234" y="10"/>
                      <a:pt x="234" y="10"/>
                    </a:cubicBezTo>
                    <a:cubicBezTo>
                      <a:pt x="232" y="10"/>
                      <a:pt x="230" y="9"/>
                      <a:pt x="228" y="8"/>
                    </a:cubicBezTo>
                    <a:cubicBezTo>
                      <a:pt x="224" y="5"/>
                      <a:pt x="218" y="3"/>
                      <a:pt x="211" y="3"/>
                    </a:cubicBezTo>
                    <a:cubicBezTo>
                      <a:pt x="209" y="3"/>
                      <a:pt x="208" y="3"/>
                      <a:pt x="206" y="3"/>
                    </a:cubicBezTo>
                    <a:cubicBezTo>
                      <a:pt x="205" y="4"/>
                      <a:pt x="205" y="4"/>
                      <a:pt x="204" y="4"/>
                    </a:cubicBezTo>
                    <a:cubicBezTo>
                      <a:pt x="202" y="4"/>
                      <a:pt x="201" y="3"/>
                      <a:pt x="201" y="1"/>
                    </a:cubicBezTo>
                    <a:cubicBezTo>
                      <a:pt x="195" y="5"/>
                      <a:pt x="189" y="9"/>
                      <a:pt x="185" y="10"/>
                    </a:cubicBezTo>
                    <a:cubicBezTo>
                      <a:pt x="185" y="10"/>
                      <a:pt x="184" y="10"/>
                      <a:pt x="184" y="10"/>
                    </a:cubicBezTo>
                    <a:cubicBezTo>
                      <a:pt x="178" y="10"/>
                      <a:pt x="173" y="4"/>
                      <a:pt x="167" y="1"/>
                    </a:cubicBezTo>
                    <a:cubicBezTo>
                      <a:pt x="166" y="2"/>
                      <a:pt x="165" y="2"/>
                      <a:pt x="164" y="2"/>
                    </a:cubicBezTo>
                    <a:cubicBezTo>
                      <a:pt x="162" y="2"/>
                      <a:pt x="158" y="1"/>
                      <a:pt x="153" y="0"/>
                    </a:cubicBezTo>
                  </a:path>
                </a:pathLst>
              </a:custGeom>
              <a:solidFill>
                <a:srgbClr val="433A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67" name="Freeform 2372">
                <a:extLst>
                  <a:ext uri="{FF2B5EF4-FFF2-40B4-BE49-F238E27FC236}">
                    <a16:creationId xmlns:a16="http://schemas.microsoft.com/office/drawing/2014/main" id="{395240DA-5878-4951-8F9B-6BEF2FEE459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600" y="1059"/>
                <a:ext cx="49" cy="83"/>
              </a:xfrm>
              <a:custGeom>
                <a:avLst/>
                <a:gdLst>
                  <a:gd name="T0" fmla="*/ 58 w 28"/>
                  <a:gd name="T1" fmla="*/ 447 h 47"/>
                  <a:gd name="T2" fmla="*/ 28 w 28"/>
                  <a:gd name="T3" fmla="*/ 419 h 47"/>
                  <a:gd name="T4" fmla="*/ 58 w 28"/>
                  <a:gd name="T5" fmla="*/ 318 h 47"/>
                  <a:gd name="T6" fmla="*/ 77 w 28"/>
                  <a:gd name="T7" fmla="*/ 178 h 47"/>
                  <a:gd name="T8" fmla="*/ 102 w 28"/>
                  <a:gd name="T9" fmla="*/ 21 h 47"/>
                  <a:gd name="T10" fmla="*/ 114 w 28"/>
                  <a:gd name="T11" fmla="*/ 28 h 47"/>
                  <a:gd name="T12" fmla="*/ 102 w 28"/>
                  <a:gd name="T13" fmla="*/ 143 h 47"/>
                  <a:gd name="T14" fmla="*/ 114 w 28"/>
                  <a:gd name="T15" fmla="*/ 253 h 47"/>
                  <a:gd name="T16" fmla="*/ 98 w 28"/>
                  <a:gd name="T17" fmla="*/ 380 h 47"/>
                  <a:gd name="T18" fmla="*/ 151 w 28"/>
                  <a:gd name="T19" fmla="*/ 408 h 47"/>
                  <a:gd name="T20" fmla="*/ 228 w 28"/>
                  <a:gd name="T21" fmla="*/ 380 h 47"/>
                  <a:gd name="T22" fmla="*/ 102 w 28"/>
                  <a:gd name="T23" fmla="*/ 436 h 47"/>
                  <a:gd name="T24" fmla="*/ 98 w 28"/>
                  <a:gd name="T25" fmla="*/ 436 h 47"/>
                  <a:gd name="T26" fmla="*/ 58 w 28"/>
                  <a:gd name="T27" fmla="*/ 447 h 47"/>
                  <a:gd name="T28" fmla="*/ 114 w 28"/>
                  <a:gd name="T29" fmla="*/ 0 h 47"/>
                  <a:gd name="T30" fmla="*/ 65 w 28"/>
                  <a:gd name="T31" fmla="*/ 21 h 47"/>
                  <a:gd name="T32" fmla="*/ 37 w 28"/>
                  <a:gd name="T33" fmla="*/ 115 h 47"/>
                  <a:gd name="T34" fmla="*/ 28 w 28"/>
                  <a:gd name="T35" fmla="*/ 339 h 47"/>
                  <a:gd name="T36" fmla="*/ 12 w 28"/>
                  <a:gd name="T37" fmla="*/ 436 h 47"/>
                  <a:gd name="T38" fmla="*/ 77 w 28"/>
                  <a:gd name="T39" fmla="*/ 459 h 47"/>
                  <a:gd name="T40" fmla="*/ 65 w 28"/>
                  <a:gd name="T41" fmla="*/ 459 h 47"/>
                  <a:gd name="T42" fmla="*/ 86 w 28"/>
                  <a:gd name="T43" fmla="*/ 459 h 47"/>
                  <a:gd name="T44" fmla="*/ 142 w 28"/>
                  <a:gd name="T45" fmla="*/ 459 h 47"/>
                  <a:gd name="T46" fmla="*/ 215 w 28"/>
                  <a:gd name="T47" fmla="*/ 431 h 47"/>
                  <a:gd name="T48" fmla="*/ 236 w 28"/>
                  <a:gd name="T49" fmla="*/ 339 h 47"/>
                  <a:gd name="T50" fmla="*/ 187 w 28"/>
                  <a:gd name="T51" fmla="*/ 293 h 47"/>
                  <a:gd name="T52" fmla="*/ 179 w 28"/>
                  <a:gd name="T53" fmla="*/ 203 h 47"/>
                  <a:gd name="T54" fmla="*/ 163 w 28"/>
                  <a:gd name="T55" fmla="*/ 21 h 47"/>
                  <a:gd name="T56" fmla="*/ 114 w 28"/>
                  <a:gd name="T57" fmla="*/ 0 h 47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28" h="47">
                    <a:moveTo>
                      <a:pt x="6" y="46"/>
                    </a:moveTo>
                    <a:cubicBezTo>
                      <a:pt x="4" y="46"/>
                      <a:pt x="3" y="45"/>
                      <a:pt x="3" y="43"/>
                    </a:cubicBezTo>
                    <a:cubicBezTo>
                      <a:pt x="2" y="40"/>
                      <a:pt x="5" y="36"/>
                      <a:pt x="6" y="33"/>
                    </a:cubicBezTo>
                    <a:cubicBezTo>
                      <a:pt x="7" y="28"/>
                      <a:pt x="8" y="23"/>
                      <a:pt x="8" y="18"/>
                    </a:cubicBezTo>
                    <a:cubicBezTo>
                      <a:pt x="8" y="13"/>
                      <a:pt x="5" y="4"/>
                      <a:pt x="11" y="2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9" y="5"/>
                      <a:pt x="11" y="12"/>
                      <a:pt x="11" y="15"/>
                    </a:cubicBezTo>
                    <a:cubicBezTo>
                      <a:pt x="12" y="19"/>
                      <a:pt x="13" y="22"/>
                      <a:pt x="12" y="26"/>
                    </a:cubicBezTo>
                    <a:cubicBezTo>
                      <a:pt x="12" y="29"/>
                      <a:pt x="8" y="37"/>
                      <a:pt x="10" y="39"/>
                    </a:cubicBezTo>
                    <a:cubicBezTo>
                      <a:pt x="11" y="41"/>
                      <a:pt x="14" y="41"/>
                      <a:pt x="16" y="42"/>
                    </a:cubicBezTo>
                    <a:cubicBezTo>
                      <a:pt x="19" y="40"/>
                      <a:pt x="23" y="39"/>
                      <a:pt x="24" y="39"/>
                    </a:cubicBezTo>
                    <a:cubicBezTo>
                      <a:pt x="24" y="42"/>
                      <a:pt x="16" y="45"/>
                      <a:pt x="11" y="45"/>
                    </a:cubicBezTo>
                    <a:cubicBezTo>
                      <a:pt x="11" y="45"/>
                      <a:pt x="11" y="45"/>
                      <a:pt x="10" y="45"/>
                    </a:cubicBezTo>
                    <a:cubicBezTo>
                      <a:pt x="9" y="46"/>
                      <a:pt x="7" y="46"/>
                      <a:pt x="6" y="46"/>
                    </a:cubicBezTo>
                    <a:moveTo>
                      <a:pt x="12" y="0"/>
                    </a:moveTo>
                    <a:cubicBezTo>
                      <a:pt x="11" y="0"/>
                      <a:pt x="9" y="1"/>
                      <a:pt x="7" y="2"/>
                    </a:cubicBezTo>
                    <a:cubicBezTo>
                      <a:pt x="4" y="4"/>
                      <a:pt x="3" y="8"/>
                      <a:pt x="4" y="12"/>
                    </a:cubicBezTo>
                    <a:cubicBezTo>
                      <a:pt x="4" y="20"/>
                      <a:pt x="6" y="28"/>
                      <a:pt x="3" y="35"/>
                    </a:cubicBezTo>
                    <a:cubicBezTo>
                      <a:pt x="2" y="38"/>
                      <a:pt x="0" y="41"/>
                      <a:pt x="1" y="45"/>
                    </a:cubicBezTo>
                    <a:cubicBezTo>
                      <a:pt x="2" y="47"/>
                      <a:pt x="5" y="47"/>
                      <a:pt x="8" y="47"/>
                    </a:cubicBezTo>
                    <a:cubicBezTo>
                      <a:pt x="7" y="47"/>
                      <a:pt x="7" y="47"/>
                      <a:pt x="7" y="47"/>
                    </a:cubicBezTo>
                    <a:cubicBezTo>
                      <a:pt x="8" y="47"/>
                      <a:pt x="8" y="47"/>
                      <a:pt x="9" y="47"/>
                    </a:cubicBezTo>
                    <a:cubicBezTo>
                      <a:pt x="11" y="47"/>
                      <a:pt x="13" y="47"/>
                      <a:pt x="15" y="47"/>
                    </a:cubicBezTo>
                    <a:cubicBezTo>
                      <a:pt x="18" y="46"/>
                      <a:pt x="20" y="45"/>
                      <a:pt x="23" y="44"/>
                    </a:cubicBezTo>
                    <a:cubicBezTo>
                      <a:pt x="25" y="41"/>
                      <a:pt x="28" y="39"/>
                      <a:pt x="25" y="35"/>
                    </a:cubicBezTo>
                    <a:cubicBezTo>
                      <a:pt x="24" y="33"/>
                      <a:pt x="21" y="32"/>
                      <a:pt x="20" y="30"/>
                    </a:cubicBezTo>
                    <a:cubicBezTo>
                      <a:pt x="19" y="28"/>
                      <a:pt x="19" y="24"/>
                      <a:pt x="19" y="21"/>
                    </a:cubicBezTo>
                    <a:cubicBezTo>
                      <a:pt x="19" y="15"/>
                      <a:pt x="21" y="7"/>
                      <a:pt x="17" y="2"/>
                    </a:cubicBezTo>
                    <a:cubicBezTo>
                      <a:pt x="15" y="0"/>
                      <a:pt x="14" y="0"/>
                      <a:pt x="12" y="0"/>
                    </a:cubicBezTo>
                  </a:path>
                </a:pathLst>
              </a:custGeom>
              <a:solidFill>
                <a:srgbClr val="695F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68" name="Freeform 2373">
                <a:extLst>
                  <a:ext uri="{FF2B5EF4-FFF2-40B4-BE49-F238E27FC236}">
                    <a16:creationId xmlns:a16="http://schemas.microsoft.com/office/drawing/2014/main" id="{8C4790DA-1ACD-46DB-9420-7A4FD29DAB2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598" y="1144"/>
                <a:ext cx="71" cy="110"/>
              </a:xfrm>
              <a:custGeom>
                <a:avLst/>
                <a:gdLst>
                  <a:gd name="T0" fmla="*/ 114 w 40"/>
                  <a:gd name="T1" fmla="*/ 614 h 62"/>
                  <a:gd name="T2" fmla="*/ 117 w 40"/>
                  <a:gd name="T3" fmla="*/ 614 h 62"/>
                  <a:gd name="T4" fmla="*/ 117 w 40"/>
                  <a:gd name="T5" fmla="*/ 614 h 62"/>
                  <a:gd name="T6" fmla="*/ 130 w 40"/>
                  <a:gd name="T7" fmla="*/ 614 h 62"/>
                  <a:gd name="T8" fmla="*/ 114 w 40"/>
                  <a:gd name="T9" fmla="*/ 497 h 62"/>
                  <a:gd name="T10" fmla="*/ 114 w 40"/>
                  <a:gd name="T11" fmla="*/ 410 h 62"/>
                  <a:gd name="T12" fmla="*/ 130 w 40"/>
                  <a:gd name="T13" fmla="*/ 62 h 62"/>
                  <a:gd name="T14" fmla="*/ 130 w 40"/>
                  <a:gd name="T15" fmla="*/ 66 h 62"/>
                  <a:gd name="T16" fmla="*/ 151 w 40"/>
                  <a:gd name="T17" fmla="*/ 62 h 62"/>
                  <a:gd name="T18" fmla="*/ 130 w 40"/>
                  <a:gd name="T19" fmla="*/ 62 h 62"/>
                  <a:gd name="T20" fmla="*/ 158 w 40"/>
                  <a:gd name="T21" fmla="*/ 50 h 62"/>
                  <a:gd name="T22" fmla="*/ 158 w 40"/>
                  <a:gd name="T23" fmla="*/ 66 h 62"/>
                  <a:gd name="T24" fmla="*/ 114 w 40"/>
                  <a:gd name="T25" fmla="*/ 101 h 62"/>
                  <a:gd name="T26" fmla="*/ 117 w 40"/>
                  <a:gd name="T27" fmla="*/ 284 h 62"/>
                  <a:gd name="T28" fmla="*/ 138 w 40"/>
                  <a:gd name="T29" fmla="*/ 410 h 62"/>
                  <a:gd name="T30" fmla="*/ 167 w 40"/>
                  <a:gd name="T31" fmla="*/ 536 h 62"/>
                  <a:gd name="T32" fmla="*/ 259 w 40"/>
                  <a:gd name="T33" fmla="*/ 525 h 62"/>
                  <a:gd name="T34" fmla="*/ 130 w 40"/>
                  <a:gd name="T35" fmla="*/ 585 h 62"/>
                  <a:gd name="T36" fmla="*/ 114 w 40"/>
                  <a:gd name="T37" fmla="*/ 497 h 62"/>
                  <a:gd name="T38" fmla="*/ 89 w 40"/>
                  <a:gd name="T39" fmla="*/ 188 h 62"/>
                  <a:gd name="T40" fmla="*/ 89 w 40"/>
                  <a:gd name="T41" fmla="*/ 167 h 62"/>
                  <a:gd name="T42" fmla="*/ 64 w 40"/>
                  <a:gd name="T43" fmla="*/ 110 h 62"/>
                  <a:gd name="T44" fmla="*/ 66 w 40"/>
                  <a:gd name="T45" fmla="*/ 78 h 62"/>
                  <a:gd name="T46" fmla="*/ 101 w 40"/>
                  <a:gd name="T47" fmla="*/ 62 h 62"/>
                  <a:gd name="T48" fmla="*/ 130 w 40"/>
                  <a:gd name="T49" fmla="*/ 62 h 62"/>
                  <a:gd name="T50" fmla="*/ 240 w 40"/>
                  <a:gd name="T51" fmla="*/ 37 h 62"/>
                  <a:gd name="T52" fmla="*/ 259 w 40"/>
                  <a:gd name="T53" fmla="*/ 117 h 62"/>
                  <a:gd name="T54" fmla="*/ 280 w 40"/>
                  <a:gd name="T55" fmla="*/ 346 h 62"/>
                  <a:gd name="T56" fmla="*/ 296 w 40"/>
                  <a:gd name="T57" fmla="*/ 463 h 62"/>
                  <a:gd name="T58" fmla="*/ 158 w 40"/>
                  <a:gd name="T59" fmla="*/ 309 h 62"/>
                  <a:gd name="T60" fmla="*/ 208 w 40"/>
                  <a:gd name="T61" fmla="*/ 151 h 62"/>
                  <a:gd name="T62" fmla="*/ 208 w 40"/>
                  <a:gd name="T63" fmla="*/ 62 h 62"/>
                  <a:gd name="T64" fmla="*/ 231 w 40"/>
                  <a:gd name="T65" fmla="*/ 0 h 62"/>
                  <a:gd name="T66" fmla="*/ 151 w 40"/>
                  <a:gd name="T67" fmla="*/ 21 h 62"/>
                  <a:gd name="T68" fmla="*/ 64 w 40"/>
                  <a:gd name="T69" fmla="*/ 188 h 62"/>
                  <a:gd name="T70" fmla="*/ 78 w 40"/>
                  <a:gd name="T71" fmla="*/ 463 h 62"/>
                  <a:gd name="T72" fmla="*/ 130 w 40"/>
                  <a:gd name="T73" fmla="*/ 614 h 62"/>
                  <a:gd name="T74" fmla="*/ 268 w 40"/>
                  <a:gd name="T75" fmla="*/ 554 h 62"/>
                  <a:gd name="T76" fmla="*/ 309 w 40"/>
                  <a:gd name="T77" fmla="*/ 554 h 62"/>
                  <a:gd name="T78" fmla="*/ 346 w 40"/>
                  <a:gd name="T79" fmla="*/ 554 h 62"/>
                  <a:gd name="T80" fmla="*/ 318 w 40"/>
                  <a:gd name="T81" fmla="*/ 346 h 62"/>
                  <a:gd name="T82" fmla="*/ 288 w 40"/>
                  <a:gd name="T83" fmla="*/ 78 h 62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40" h="62">
                    <a:moveTo>
                      <a:pt x="12" y="62"/>
                    </a:moveTo>
                    <a:cubicBezTo>
                      <a:pt x="11" y="62"/>
                      <a:pt x="11" y="62"/>
                      <a:pt x="11" y="62"/>
                    </a:cubicBezTo>
                    <a:cubicBezTo>
                      <a:pt x="11" y="62"/>
                      <a:pt x="12" y="62"/>
                      <a:pt x="12" y="62"/>
                    </a:cubicBezTo>
                    <a:cubicBezTo>
                      <a:pt x="12" y="62"/>
                      <a:pt x="12" y="62"/>
                      <a:pt x="12" y="62"/>
                    </a:cubicBezTo>
                    <a:moveTo>
                      <a:pt x="13" y="62"/>
                    </a:moveTo>
                    <a:cubicBezTo>
                      <a:pt x="12" y="62"/>
                      <a:pt x="12" y="62"/>
                      <a:pt x="12" y="62"/>
                    </a:cubicBezTo>
                    <a:cubicBezTo>
                      <a:pt x="13" y="62"/>
                      <a:pt x="13" y="62"/>
                      <a:pt x="13" y="62"/>
                    </a:cubicBezTo>
                    <a:cubicBezTo>
                      <a:pt x="13" y="62"/>
                      <a:pt x="13" y="62"/>
                      <a:pt x="13" y="62"/>
                    </a:cubicBezTo>
                    <a:moveTo>
                      <a:pt x="11" y="37"/>
                    </a:moveTo>
                    <a:cubicBezTo>
                      <a:pt x="10" y="42"/>
                      <a:pt x="10" y="46"/>
                      <a:pt x="11" y="50"/>
                    </a:cubicBezTo>
                    <a:cubicBezTo>
                      <a:pt x="11" y="50"/>
                      <a:pt x="11" y="49"/>
                      <a:pt x="11" y="49"/>
                    </a:cubicBezTo>
                    <a:cubicBezTo>
                      <a:pt x="12" y="47"/>
                      <a:pt x="11" y="44"/>
                      <a:pt x="11" y="41"/>
                    </a:cubicBezTo>
                    <a:cubicBezTo>
                      <a:pt x="11" y="40"/>
                      <a:pt x="11" y="39"/>
                      <a:pt x="11" y="37"/>
                    </a:cubicBezTo>
                    <a:moveTo>
                      <a:pt x="13" y="6"/>
                    </a:moveTo>
                    <a:cubicBezTo>
                      <a:pt x="13" y="6"/>
                      <a:pt x="13" y="6"/>
                      <a:pt x="12" y="7"/>
                    </a:cubicBezTo>
                    <a:cubicBezTo>
                      <a:pt x="12" y="7"/>
                      <a:pt x="13" y="7"/>
                      <a:pt x="13" y="7"/>
                    </a:cubicBezTo>
                    <a:cubicBezTo>
                      <a:pt x="13" y="6"/>
                      <a:pt x="14" y="6"/>
                      <a:pt x="14" y="6"/>
                    </a:cubicBezTo>
                    <a:cubicBezTo>
                      <a:pt x="14" y="6"/>
                      <a:pt x="15" y="6"/>
                      <a:pt x="15" y="6"/>
                    </a:cubicBezTo>
                    <a:cubicBezTo>
                      <a:pt x="14" y="6"/>
                      <a:pt x="14" y="6"/>
                      <a:pt x="13" y="6"/>
                    </a:cubicBezTo>
                    <a:moveTo>
                      <a:pt x="13" y="6"/>
                    </a:moveTo>
                    <a:cubicBezTo>
                      <a:pt x="14" y="6"/>
                      <a:pt x="14" y="5"/>
                      <a:pt x="15" y="5"/>
                    </a:cubicBezTo>
                    <a:cubicBezTo>
                      <a:pt x="15" y="5"/>
                      <a:pt x="16" y="5"/>
                      <a:pt x="16" y="5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6" y="7"/>
                      <a:pt x="16" y="7"/>
                    </a:cubicBezTo>
                    <a:cubicBezTo>
                      <a:pt x="18" y="10"/>
                      <a:pt x="13" y="9"/>
                      <a:pt x="12" y="10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0" y="12"/>
                      <a:pt x="10" y="15"/>
                      <a:pt x="10" y="18"/>
                    </a:cubicBezTo>
                    <a:cubicBezTo>
                      <a:pt x="18" y="18"/>
                      <a:pt x="12" y="23"/>
                      <a:pt x="12" y="29"/>
                    </a:cubicBezTo>
                    <a:cubicBezTo>
                      <a:pt x="12" y="30"/>
                      <a:pt x="12" y="31"/>
                      <a:pt x="12" y="31"/>
                    </a:cubicBezTo>
                    <a:cubicBezTo>
                      <a:pt x="12" y="35"/>
                      <a:pt x="13" y="38"/>
                      <a:pt x="14" y="41"/>
                    </a:cubicBezTo>
                    <a:cubicBezTo>
                      <a:pt x="15" y="45"/>
                      <a:pt x="13" y="48"/>
                      <a:pt x="14" y="52"/>
                    </a:cubicBezTo>
                    <a:cubicBezTo>
                      <a:pt x="14" y="54"/>
                      <a:pt x="15" y="54"/>
                      <a:pt x="17" y="54"/>
                    </a:cubicBezTo>
                    <a:cubicBezTo>
                      <a:pt x="18" y="54"/>
                      <a:pt x="20" y="54"/>
                      <a:pt x="21" y="54"/>
                    </a:cubicBezTo>
                    <a:cubicBezTo>
                      <a:pt x="23" y="53"/>
                      <a:pt x="24" y="53"/>
                      <a:pt x="26" y="53"/>
                    </a:cubicBezTo>
                    <a:cubicBezTo>
                      <a:pt x="26" y="53"/>
                      <a:pt x="27" y="53"/>
                      <a:pt x="28" y="53"/>
                    </a:cubicBezTo>
                    <a:cubicBezTo>
                      <a:pt x="25" y="53"/>
                      <a:pt x="18" y="59"/>
                      <a:pt x="13" y="59"/>
                    </a:cubicBezTo>
                    <a:cubicBezTo>
                      <a:pt x="11" y="59"/>
                      <a:pt x="10" y="58"/>
                      <a:pt x="9" y="56"/>
                    </a:cubicBezTo>
                    <a:cubicBezTo>
                      <a:pt x="9" y="54"/>
                      <a:pt x="10" y="52"/>
                      <a:pt x="11" y="50"/>
                    </a:cubicBezTo>
                    <a:cubicBezTo>
                      <a:pt x="9" y="44"/>
                      <a:pt x="9" y="37"/>
                      <a:pt x="9" y="31"/>
                    </a:cubicBezTo>
                    <a:cubicBezTo>
                      <a:pt x="9" y="27"/>
                      <a:pt x="9" y="23"/>
                      <a:pt x="9" y="19"/>
                    </a:cubicBezTo>
                    <a:cubicBezTo>
                      <a:pt x="8" y="18"/>
                      <a:pt x="8" y="18"/>
                      <a:pt x="8" y="18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6"/>
                      <a:pt x="8" y="14"/>
                      <a:pt x="7" y="12"/>
                    </a:cubicBezTo>
                    <a:cubicBezTo>
                      <a:pt x="7" y="12"/>
                      <a:pt x="6" y="12"/>
                      <a:pt x="6" y="11"/>
                    </a:cubicBezTo>
                    <a:cubicBezTo>
                      <a:pt x="5" y="10"/>
                      <a:pt x="6" y="9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7"/>
                      <a:pt x="8" y="6"/>
                      <a:pt x="9" y="6"/>
                    </a:cubicBezTo>
                    <a:cubicBezTo>
                      <a:pt x="9" y="6"/>
                      <a:pt x="10" y="6"/>
                      <a:pt x="10" y="6"/>
                    </a:cubicBezTo>
                    <a:cubicBezTo>
                      <a:pt x="10" y="6"/>
                      <a:pt x="11" y="6"/>
                      <a:pt x="11" y="6"/>
                    </a:cubicBezTo>
                    <a:cubicBezTo>
                      <a:pt x="12" y="6"/>
                      <a:pt x="13" y="6"/>
                      <a:pt x="13" y="6"/>
                    </a:cubicBezTo>
                    <a:moveTo>
                      <a:pt x="20" y="6"/>
                    </a:moveTo>
                    <a:cubicBezTo>
                      <a:pt x="20" y="5"/>
                      <a:pt x="22" y="4"/>
                      <a:pt x="24" y="4"/>
                    </a:cubicBezTo>
                    <a:cubicBezTo>
                      <a:pt x="24" y="4"/>
                      <a:pt x="25" y="4"/>
                      <a:pt x="25" y="4"/>
                    </a:cubicBezTo>
                    <a:cubicBezTo>
                      <a:pt x="27" y="6"/>
                      <a:pt x="26" y="10"/>
                      <a:pt x="26" y="12"/>
                    </a:cubicBezTo>
                    <a:cubicBezTo>
                      <a:pt x="25" y="16"/>
                      <a:pt x="24" y="19"/>
                      <a:pt x="25" y="24"/>
                    </a:cubicBezTo>
                    <a:cubicBezTo>
                      <a:pt x="26" y="28"/>
                      <a:pt x="28" y="31"/>
                      <a:pt x="28" y="35"/>
                    </a:cubicBezTo>
                    <a:cubicBezTo>
                      <a:pt x="28" y="35"/>
                      <a:pt x="28" y="35"/>
                      <a:pt x="27" y="34"/>
                    </a:cubicBezTo>
                    <a:cubicBezTo>
                      <a:pt x="29" y="39"/>
                      <a:pt x="30" y="43"/>
                      <a:pt x="30" y="47"/>
                    </a:cubicBezTo>
                    <a:cubicBezTo>
                      <a:pt x="27" y="45"/>
                      <a:pt x="25" y="41"/>
                      <a:pt x="22" y="38"/>
                    </a:cubicBezTo>
                    <a:cubicBezTo>
                      <a:pt x="20" y="35"/>
                      <a:pt x="18" y="34"/>
                      <a:pt x="16" y="31"/>
                    </a:cubicBezTo>
                    <a:cubicBezTo>
                      <a:pt x="16" y="28"/>
                      <a:pt x="16" y="28"/>
                      <a:pt x="16" y="28"/>
                    </a:cubicBezTo>
                    <a:cubicBezTo>
                      <a:pt x="19" y="26"/>
                      <a:pt x="20" y="18"/>
                      <a:pt x="21" y="15"/>
                    </a:cubicBezTo>
                    <a:cubicBezTo>
                      <a:pt x="21" y="13"/>
                      <a:pt x="20" y="10"/>
                      <a:pt x="22" y="8"/>
                    </a:cubicBezTo>
                    <a:cubicBezTo>
                      <a:pt x="22" y="7"/>
                      <a:pt x="21" y="7"/>
                      <a:pt x="21" y="6"/>
                    </a:cubicBezTo>
                    <a:cubicBezTo>
                      <a:pt x="20" y="6"/>
                      <a:pt x="20" y="6"/>
                      <a:pt x="20" y="6"/>
                    </a:cubicBezTo>
                    <a:moveTo>
                      <a:pt x="23" y="0"/>
                    </a:moveTo>
                    <a:cubicBezTo>
                      <a:pt x="23" y="0"/>
                      <a:pt x="23" y="0"/>
                      <a:pt x="23" y="0"/>
                    </a:cubicBezTo>
                    <a:cubicBezTo>
                      <a:pt x="20" y="1"/>
                      <a:pt x="17" y="2"/>
                      <a:pt x="15" y="2"/>
                    </a:cubicBezTo>
                    <a:cubicBezTo>
                      <a:pt x="13" y="2"/>
                      <a:pt x="10" y="2"/>
                      <a:pt x="8" y="3"/>
                    </a:cubicBezTo>
                    <a:cubicBezTo>
                      <a:pt x="0" y="6"/>
                      <a:pt x="5" y="13"/>
                      <a:pt x="6" y="19"/>
                    </a:cubicBezTo>
                    <a:cubicBezTo>
                      <a:pt x="7" y="24"/>
                      <a:pt x="6" y="29"/>
                      <a:pt x="7" y="33"/>
                    </a:cubicBezTo>
                    <a:cubicBezTo>
                      <a:pt x="7" y="38"/>
                      <a:pt x="8" y="42"/>
                      <a:pt x="8" y="47"/>
                    </a:cubicBezTo>
                    <a:cubicBezTo>
                      <a:pt x="8" y="50"/>
                      <a:pt x="6" y="55"/>
                      <a:pt x="7" y="58"/>
                    </a:cubicBezTo>
                    <a:cubicBezTo>
                      <a:pt x="8" y="61"/>
                      <a:pt x="10" y="61"/>
                      <a:pt x="13" y="62"/>
                    </a:cubicBezTo>
                    <a:cubicBezTo>
                      <a:pt x="15" y="62"/>
                      <a:pt x="16" y="61"/>
                      <a:pt x="18" y="60"/>
                    </a:cubicBezTo>
                    <a:cubicBezTo>
                      <a:pt x="22" y="59"/>
                      <a:pt x="24" y="57"/>
                      <a:pt x="27" y="56"/>
                    </a:cubicBezTo>
                    <a:cubicBezTo>
                      <a:pt x="28" y="56"/>
                      <a:pt x="28" y="56"/>
                      <a:pt x="29" y="56"/>
                    </a:cubicBezTo>
                    <a:cubicBezTo>
                      <a:pt x="30" y="56"/>
                      <a:pt x="30" y="56"/>
                      <a:pt x="31" y="56"/>
                    </a:cubicBezTo>
                    <a:cubicBezTo>
                      <a:pt x="32" y="56"/>
                      <a:pt x="33" y="56"/>
                      <a:pt x="33" y="56"/>
                    </a:cubicBezTo>
                    <a:cubicBezTo>
                      <a:pt x="34" y="56"/>
                      <a:pt x="35" y="56"/>
                      <a:pt x="35" y="56"/>
                    </a:cubicBezTo>
                    <a:cubicBezTo>
                      <a:pt x="40" y="55"/>
                      <a:pt x="38" y="48"/>
                      <a:pt x="36" y="44"/>
                    </a:cubicBezTo>
                    <a:cubicBezTo>
                      <a:pt x="34" y="41"/>
                      <a:pt x="33" y="38"/>
                      <a:pt x="32" y="35"/>
                    </a:cubicBezTo>
                    <a:cubicBezTo>
                      <a:pt x="31" y="30"/>
                      <a:pt x="27" y="25"/>
                      <a:pt x="26" y="19"/>
                    </a:cubicBezTo>
                    <a:cubicBezTo>
                      <a:pt x="25" y="15"/>
                      <a:pt x="28" y="12"/>
                      <a:pt x="29" y="8"/>
                    </a:cubicBezTo>
                    <a:cubicBezTo>
                      <a:pt x="29" y="5"/>
                      <a:pt x="27" y="0"/>
                      <a:pt x="23" y="0"/>
                    </a:cubicBezTo>
                  </a:path>
                </a:pathLst>
              </a:custGeom>
              <a:solidFill>
                <a:srgbClr val="695F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69" name="Freeform 2374">
                <a:extLst>
                  <a:ext uri="{FF2B5EF4-FFF2-40B4-BE49-F238E27FC236}">
                    <a16:creationId xmlns:a16="http://schemas.microsoft.com/office/drawing/2014/main" id="{8C6577A7-46A4-4837-8AAF-6B26140E4D1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605" y="1245"/>
                <a:ext cx="83" cy="192"/>
              </a:xfrm>
              <a:custGeom>
                <a:avLst/>
                <a:gdLst>
                  <a:gd name="T0" fmla="*/ 358 w 47"/>
                  <a:gd name="T1" fmla="*/ 809 h 108"/>
                  <a:gd name="T2" fmla="*/ 293 w 47"/>
                  <a:gd name="T3" fmla="*/ 601 h 108"/>
                  <a:gd name="T4" fmla="*/ 293 w 47"/>
                  <a:gd name="T5" fmla="*/ 411 h 108"/>
                  <a:gd name="T6" fmla="*/ 293 w 47"/>
                  <a:gd name="T7" fmla="*/ 268 h 108"/>
                  <a:gd name="T8" fmla="*/ 281 w 47"/>
                  <a:gd name="T9" fmla="*/ 219 h 108"/>
                  <a:gd name="T10" fmla="*/ 265 w 47"/>
                  <a:gd name="T11" fmla="*/ 167 h 108"/>
                  <a:gd name="T12" fmla="*/ 272 w 47"/>
                  <a:gd name="T13" fmla="*/ 167 h 108"/>
                  <a:gd name="T14" fmla="*/ 302 w 47"/>
                  <a:gd name="T15" fmla="*/ 260 h 108"/>
                  <a:gd name="T16" fmla="*/ 314 w 47"/>
                  <a:gd name="T17" fmla="*/ 491 h 108"/>
                  <a:gd name="T18" fmla="*/ 358 w 47"/>
                  <a:gd name="T19" fmla="*/ 809 h 108"/>
                  <a:gd name="T20" fmla="*/ 253 w 47"/>
                  <a:gd name="T21" fmla="*/ 0 h 108"/>
                  <a:gd name="T22" fmla="*/ 203 w 47"/>
                  <a:gd name="T23" fmla="*/ 21 h 108"/>
                  <a:gd name="T24" fmla="*/ 138 w 47"/>
                  <a:gd name="T25" fmla="*/ 50 h 108"/>
                  <a:gd name="T26" fmla="*/ 60 w 47"/>
                  <a:gd name="T27" fmla="*/ 64 h 108"/>
                  <a:gd name="T28" fmla="*/ 65 w 47"/>
                  <a:gd name="T29" fmla="*/ 292 h 108"/>
                  <a:gd name="T30" fmla="*/ 106 w 47"/>
                  <a:gd name="T31" fmla="*/ 448 h 108"/>
                  <a:gd name="T32" fmla="*/ 106 w 47"/>
                  <a:gd name="T33" fmla="*/ 619 h 108"/>
                  <a:gd name="T34" fmla="*/ 65 w 47"/>
                  <a:gd name="T35" fmla="*/ 926 h 108"/>
                  <a:gd name="T36" fmla="*/ 65 w 47"/>
                  <a:gd name="T37" fmla="*/ 976 h 108"/>
                  <a:gd name="T38" fmla="*/ 87 w 47"/>
                  <a:gd name="T39" fmla="*/ 939 h 108"/>
                  <a:gd name="T40" fmla="*/ 87 w 47"/>
                  <a:gd name="T41" fmla="*/ 923 h 108"/>
                  <a:gd name="T42" fmla="*/ 106 w 47"/>
                  <a:gd name="T43" fmla="*/ 796 h 108"/>
                  <a:gd name="T44" fmla="*/ 127 w 47"/>
                  <a:gd name="T45" fmla="*/ 658 h 108"/>
                  <a:gd name="T46" fmla="*/ 127 w 47"/>
                  <a:gd name="T47" fmla="*/ 491 h 108"/>
                  <a:gd name="T48" fmla="*/ 106 w 47"/>
                  <a:gd name="T49" fmla="*/ 320 h 108"/>
                  <a:gd name="T50" fmla="*/ 60 w 47"/>
                  <a:gd name="T51" fmla="*/ 158 h 108"/>
                  <a:gd name="T52" fmla="*/ 60 w 47"/>
                  <a:gd name="T53" fmla="*/ 130 h 108"/>
                  <a:gd name="T54" fmla="*/ 127 w 47"/>
                  <a:gd name="T55" fmla="*/ 66 h 108"/>
                  <a:gd name="T56" fmla="*/ 154 w 47"/>
                  <a:gd name="T57" fmla="*/ 66 h 108"/>
                  <a:gd name="T58" fmla="*/ 143 w 47"/>
                  <a:gd name="T59" fmla="*/ 101 h 108"/>
                  <a:gd name="T60" fmla="*/ 143 w 47"/>
                  <a:gd name="T61" fmla="*/ 219 h 108"/>
                  <a:gd name="T62" fmla="*/ 154 w 47"/>
                  <a:gd name="T63" fmla="*/ 219 h 108"/>
                  <a:gd name="T64" fmla="*/ 192 w 47"/>
                  <a:gd name="T65" fmla="*/ 247 h 108"/>
                  <a:gd name="T66" fmla="*/ 178 w 47"/>
                  <a:gd name="T67" fmla="*/ 297 h 108"/>
                  <a:gd name="T68" fmla="*/ 166 w 47"/>
                  <a:gd name="T69" fmla="*/ 338 h 108"/>
                  <a:gd name="T70" fmla="*/ 166 w 47"/>
                  <a:gd name="T71" fmla="*/ 448 h 108"/>
                  <a:gd name="T72" fmla="*/ 166 w 47"/>
                  <a:gd name="T73" fmla="*/ 491 h 108"/>
                  <a:gd name="T74" fmla="*/ 166 w 47"/>
                  <a:gd name="T75" fmla="*/ 606 h 108"/>
                  <a:gd name="T76" fmla="*/ 154 w 47"/>
                  <a:gd name="T77" fmla="*/ 873 h 108"/>
                  <a:gd name="T78" fmla="*/ 154 w 47"/>
                  <a:gd name="T79" fmla="*/ 889 h 108"/>
                  <a:gd name="T80" fmla="*/ 166 w 47"/>
                  <a:gd name="T81" fmla="*/ 889 h 108"/>
                  <a:gd name="T82" fmla="*/ 265 w 47"/>
                  <a:gd name="T83" fmla="*/ 948 h 108"/>
                  <a:gd name="T84" fmla="*/ 358 w 47"/>
                  <a:gd name="T85" fmla="*/ 1049 h 108"/>
                  <a:gd name="T86" fmla="*/ 339 w 47"/>
                  <a:gd name="T87" fmla="*/ 1040 h 108"/>
                  <a:gd name="T88" fmla="*/ 380 w 47"/>
                  <a:gd name="T89" fmla="*/ 1077 h 108"/>
                  <a:gd name="T90" fmla="*/ 447 w 47"/>
                  <a:gd name="T91" fmla="*/ 948 h 108"/>
                  <a:gd name="T92" fmla="*/ 380 w 47"/>
                  <a:gd name="T93" fmla="*/ 720 h 108"/>
                  <a:gd name="T94" fmla="*/ 339 w 47"/>
                  <a:gd name="T95" fmla="*/ 427 h 108"/>
                  <a:gd name="T96" fmla="*/ 330 w 47"/>
                  <a:gd name="T97" fmla="*/ 180 h 108"/>
                  <a:gd name="T98" fmla="*/ 318 w 47"/>
                  <a:gd name="T99" fmla="*/ 101 h 108"/>
                  <a:gd name="T100" fmla="*/ 314 w 47"/>
                  <a:gd name="T101" fmla="*/ 50 h 108"/>
                  <a:gd name="T102" fmla="*/ 314 w 47"/>
                  <a:gd name="T103" fmla="*/ 64 h 108"/>
                  <a:gd name="T104" fmla="*/ 272 w 47"/>
                  <a:gd name="T105" fmla="*/ 0 h 108"/>
                  <a:gd name="T106" fmla="*/ 253 w 47"/>
                  <a:gd name="T107" fmla="*/ 0 h 108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47" h="108">
                    <a:moveTo>
                      <a:pt x="37" y="81"/>
                    </a:moveTo>
                    <a:cubicBezTo>
                      <a:pt x="32" y="75"/>
                      <a:pt x="31" y="67"/>
                      <a:pt x="30" y="60"/>
                    </a:cubicBezTo>
                    <a:cubicBezTo>
                      <a:pt x="29" y="54"/>
                      <a:pt x="29" y="48"/>
                      <a:pt x="30" y="41"/>
                    </a:cubicBezTo>
                    <a:cubicBezTo>
                      <a:pt x="30" y="37"/>
                      <a:pt x="30" y="32"/>
                      <a:pt x="30" y="27"/>
                    </a:cubicBezTo>
                    <a:cubicBezTo>
                      <a:pt x="30" y="26"/>
                      <a:pt x="30" y="23"/>
                      <a:pt x="29" y="22"/>
                    </a:cubicBezTo>
                    <a:cubicBezTo>
                      <a:pt x="27" y="17"/>
                      <a:pt x="27" y="17"/>
                      <a:pt x="27" y="17"/>
                    </a:cubicBezTo>
                    <a:cubicBezTo>
                      <a:pt x="27" y="17"/>
                      <a:pt x="28" y="17"/>
                      <a:pt x="28" y="17"/>
                    </a:cubicBezTo>
                    <a:cubicBezTo>
                      <a:pt x="30" y="17"/>
                      <a:pt x="31" y="25"/>
                      <a:pt x="31" y="26"/>
                    </a:cubicBezTo>
                    <a:cubicBezTo>
                      <a:pt x="31" y="34"/>
                      <a:pt x="32" y="41"/>
                      <a:pt x="32" y="49"/>
                    </a:cubicBezTo>
                    <a:cubicBezTo>
                      <a:pt x="33" y="60"/>
                      <a:pt x="33" y="71"/>
                      <a:pt x="37" y="81"/>
                    </a:cubicBezTo>
                    <a:moveTo>
                      <a:pt x="26" y="0"/>
                    </a:moveTo>
                    <a:cubicBezTo>
                      <a:pt x="24" y="0"/>
                      <a:pt x="23" y="1"/>
                      <a:pt x="21" y="2"/>
                    </a:cubicBezTo>
                    <a:cubicBezTo>
                      <a:pt x="18" y="3"/>
                      <a:pt x="17" y="4"/>
                      <a:pt x="14" y="5"/>
                    </a:cubicBezTo>
                    <a:cubicBezTo>
                      <a:pt x="12" y="5"/>
                      <a:pt x="8" y="5"/>
                      <a:pt x="6" y="6"/>
                    </a:cubicBezTo>
                    <a:cubicBezTo>
                      <a:pt x="0" y="9"/>
                      <a:pt x="6" y="25"/>
                      <a:pt x="7" y="29"/>
                    </a:cubicBezTo>
                    <a:cubicBezTo>
                      <a:pt x="8" y="34"/>
                      <a:pt x="10" y="39"/>
                      <a:pt x="11" y="45"/>
                    </a:cubicBezTo>
                    <a:cubicBezTo>
                      <a:pt x="12" y="50"/>
                      <a:pt x="11" y="57"/>
                      <a:pt x="11" y="62"/>
                    </a:cubicBezTo>
                    <a:cubicBezTo>
                      <a:pt x="11" y="73"/>
                      <a:pt x="7" y="83"/>
                      <a:pt x="7" y="93"/>
                    </a:cubicBezTo>
                    <a:cubicBezTo>
                      <a:pt x="7" y="94"/>
                      <a:pt x="7" y="96"/>
                      <a:pt x="7" y="98"/>
                    </a:cubicBezTo>
                    <a:cubicBezTo>
                      <a:pt x="8" y="96"/>
                      <a:pt x="8" y="95"/>
                      <a:pt x="9" y="94"/>
                    </a:cubicBezTo>
                    <a:cubicBezTo>
                      <a:pt x="9" y="93"/>
                      <a:pt x="9" y="93"/>
                      <a:pt x="9" y="92"/>
                    </a:cubicBezTo>
                    <a:cubicBezTo>
                      <a:pt x="9" y="88"/>
                      <a:pt x="11" y="84"/>
                      <a:pt x="11" y="80"/>
                    </a:cubicBezTo>
                    <a:cubicBezTo>
                      <a:pt x="11" y="76"/>
                      <a:pt x="12" y="71"/>
                      <a:pt x="13" y="66"/>
                    </a:cubicBezTo>
                    <a:cubicBezTo>
                      <a:pt x="14" y="60"/>
                      <a:pt x="14" y="55"/>
                      <a:pt x="13" y="49"/>
                    </a:cubicBezTo>
                    <a:cubicBezTo>
                      <a:pt x="11" y="43"/>
                      <a:pt x="12" y="38"/>
                      <a:pt x="11" y="32"/>
                    </a:cubicBezTo>
                    <a:cubicBezTo>
                      <a:pt x="11" y="29"/>
                      <a:pt x="6" y="21"/>
                      <a:pt x="6" y="16"/>
                    </a:cubicBezTo>
                    <a:cubicBezTo>
                      <a:pt x="6" y="15"/>
                      <a:pt x="6" y="14"/>
                      <a:pt x="6" y="13"/>
                    </a:cubicBezTo>
                    <a:cubicBezTo>
                      <a:pt x="7" y="9"/>
                      <a:pt x="10" y="7"/>
                      <a:pt x="13" y="7"/>
                    </a:cubicBezTo>
                    <a:cubicBezTo>
                      <a:pt x="14" y="7"/>
                      <a:pt x="15" y="7"/>
                      <a:pt x="16" y="7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2" y="11"/>
                      <a:pt x="13" y="17"/>
                      <a:pt x="15" y="22"/>
                    </a:cubicBezTo>
                    <a:cubicBezTo>
                      <a:pt x="15" y="22"/>
                      <a:pt x="15" y="22"/>
                      <a:pt x="16" y="22"/>
                    </a:cubicBezTo>
                    <a:cubicBezTo>
                      <a:pt x="17" y="23"/>
                      <a:pt x="19" y="22"/>
                      <a:pt x="20" y="25"/>
                    </a:cubicBezTo>
                    <a:cubicBezTo>
                      <a:pt x="20" y="26"/>
                      <a:pt x="18" y="29"/>
                      <a:pt x="18" y="30"/>
                    </a:cubicBezTo>
                    <a:cubicBezTo>
                      <a:pt x="17" y="31"/>
                      <a:pt x="17" y="33"/>
                      <a:pt x="17" y="34"/>
                    </a:cubicBezTo>
                    <a:cubicBezTo>
                      <a:pt x="17" y="38"/>
                      <a:pt x="17" y="41"/>
                      <a:pt x="17" y="45"/>
                    </a:cubicBezTo>
                    <a:cubicBezTo>
                      <a:pt x="17" y="46"/>
                      <a:pt x="17" y="48"/>
                      <a:pt x="17" y="49"/>
                    </a:cubicBezTo>
                    <a:cubicBezTo>
                      <a:pt x="18" y="53"/>
                      <a:pt x="17" y="57"/>
                      <a:pt x="17" y="61"/>
                    </a:cubicBezTo>
                    <a:cubicBezTo>
                      <a:pt x="17" y="70"/>
                      <a:pt x="18" y="78"/>
                      <a:pt x="16" y="87"/>
                    </a:cubicBezTo>
                    <a:cubicBezTo>
                      <a:pt x="16" y="88"/>
                      <a:pt x="16" y="89"/>
                      <a:pt x="16" y="89"/>
                    </a:cubicBezTo>
                    <a:cubicBezTo>
                      <a:pt x="16" y="89"/>
                      <a:pt x="17" y="89"/>
                      <a:pt x="17" y="89"/>
                    </a:cubicBezTo>
                    <a:cubicBezTo>
                      <a:pt x="21" y="89"/>
                      <a:pt x="24" y="92"/>
                      <a:pt x="27" y="95"/>
                    </a:cubicBezTo>
                    <a:cubicBezTo>
                      <a:pt x="32" y="96"/>
                      <a:pt x="40" y="101"/>
                      <a:pt x="37" y="105"/>
                    </a:cubicBezTo>
                    <a:cubicBezTo>
                      <a:pt x="36" y="104"/>
                      <a:pt x="36" y="104"/>
                      <a:pt x="35" y="104"/>
                    </a:cubicBezTo>
                    <a:cubicBezTo>
                      <a:pt x="36" y="105"/>
                      <a:pt x="38" y="107"/>
                      <a:pt x="39" y="108"/>
                    </a:cubicBezTo>
                    <a:cubicBezTo>
                      <a:pt x="43" y="106"/>
                      <a:pt x="45" y="98"/>
                      <a:pt x="46" y="95"/>
                    </a:cubicBezTo>
                    <a:cubicBezTo>
                      <a:pt x="47" y="86"/>
                      <a:pt x="42" y="80"/>
                      <a:pt x="39" y="72"/>
                    </a:cubicBezTo>
                    <a:cubicBezTo>
                      <a:pt x="36" y="62"/>
                      <a:pt x="36" y="53"/>
                      <a:pt x="35" y="43"/>
                    </a:cubicBezTo>
                    <a:cubicBezTo>
                      <a:pt x="34" y="35"/>
                      <a:pt x="33" y="26"/>
                      <a:pt x="34" y="18"/>
                    </a:cubicBezTo>
                    <a:cubicBezTo>
                      <a:pt x="34" y="15"/>
                      <a:pt x="34" y="12"/>
                      <a:pt x="33" y="10"/>
                    </a:cubicBezTo>
                    <a:cubicBezTo>
                      <a:pt x="33" y="8"/>
                      <a:pt x="32" y="7"/>
                      <a:pt x="32" y="5"/>
                    </a:cubicBezTo>
                    <a:cubicBezTo>
                      <a:pt x="32" y="6"/>
                      <a:pt x="32" y="6"/>
                      <a:pt x="32" y="6"/>
                    </a:cubicBezTo>
                    <a:cubicBezTo>
                      <a:pt x="31" y="3"/>
                      <a:pt x="30" y="1"/>
                      <a:pt x="28" y="0"/>
                    </a:cubicBezTo>
                    <a:cubicBezTo>
                      <a:pt x="27" y="0"/>
                      <a:pt x="26" y="0"/>
                      <a:pt x="26" y="0"/>
                    </a:cubicBezTo>
                  </a:path>
                </a:pathLst>
              </a:custGeom>
              <a:solidFill>
                <a:srgbClr val="695F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70" name="Freeform 2375">
                <a:extLst>
                  <a:ext uri="{FF2B5EF4-FFF2-40B4-BE49-F238E27FC236}">
                    <a16:creationId xmlns:a16="http://schemas.microsoft.com/office/drawing/2014/main" id="{B2D85598-5A82-4BE2-BB08-7859D52E542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617" y="1403"/>
                <a:ext cx="57" cy="35"/>
              </a:xfrm>
              <a:custGeom>
                <a:avLst/>
                <a:gdLst>
                  <a:gd name="T0" fmla="*/ 21 w 32"/>
                  <a:gd name="T1" fmla="*/ 49 h 20"/>
                  <a:gd name="T2" fmla="*/ 0 w 32"/>
                  <a:gd name="T3" fmla="*/ 86 h 20"/>
                  <a:gd name="T4" fmla="*/ 80 w 32"/>
                  <a:gd name="T5" fmla="*/ 179 h 20"/>
                  <a:gd name="T6" fmla="*/ 102 w 32"/>
                  <a:gd name="T7" fmla="*/ 179 h 20"/>
                  <a:gd name="T8" fmla="*/ 203 w 32"/>
                  <a:gd name="T9" fmla="*/ 142 h 20"/>
                  <a:gd name="T10" fmla="*/ 203 w 32"/>
                  <a:gd name="T11" fmla="*/ 151 h 20"/>
                  <a:gd name="T12" fmla="*/ 283 w 32"/>
                  <a:gd name="T13" fmla="*/ 179 h 20"/>
                  <a:gd name="T14" fmla="*/ 297 w 32"/>
                  <a:gd name="T15" fmla="*/ 187 h 20"/>
                  <a:gd name="T16" fmla="*/ 324 w 32"/>
                  <a:gd name="T17" fmla="*/ 179 h 20"/>
                  <a:gd name="T18" fmla="*/ 283 w 32"/>
                  <a:gd name="T19" fmla="*/ 142 h 20"/>
                  <a:gd name="T20" fmla="*/ 203 w 32"/>
                  <a:gd name="T21" fmla="*/ 114 h 20"/>
                  <a:gd name="T22" fmla="*/ 194 w 32"/>
                  <a:gd name="T23" fmla="*/ 114 h 20"/>
                  <a:gd name="T24" fmla="*/ 143 w 32"/>
                  <a:gd name="T25" fmla="*/ 123 h 20"/>
                  <a:gd name="T26" fmla="*/ 102 w 32"/>
                  <a:gd name="T27" fmla="*/ 123 h 20"/>
                  <a:gd name="T28" fmla="*/ 93 w 32"/>
                  <a:gd name="T29" fmla="*/ 123 h 20"/>
                  <a:gd name="T30" fmla="*/ 93 w 32"/>
                  <a:gd name="T31" fmla="*/ 102 h 20"/>
                  <a:gd name="T32" fmla="*/ 93 w 32"/>
                  <a:gd name="T33" fmla="*/ 102 h 20"/>
                  <a:gd name="T34" fmla="*/ 21 w 32"/>
                  <a:gd name="T35" fmla="*/ 49 h 20"/>
                  <a:gd name="T36" fmla="*/ 102 w 32"/>
                  <a:gd name="T37" fmla="*/ 0 h 20"/>
                  <a:gd name="T38" fmla="*/ 93 w 32"/>
                  <a:gd name="T39" fmla="*/ 0 h 20"/>
                  <a:gd name="T40" fmla="*/ 114 w 32"/>
                  <a:gd name="T41" fmla="*/ 65 h 20"/>
                  <a:gd name="T42" fmla="*/ 153 w 32"/>
                  <a:gd name="T43" fmla="*/ 49 h 20"/>
                  <a:gd name="T44" fmla="*/ 182 w 32"/>
                  <a:gd name="T45" fmla="*/ 49 h 20"/>
                  <a:gd name="T46" fmla="*/ 203 w 32"/>
                  <a:gd name="T47" fmla="*/ 58 h 20"/>
                  <a:gd name="T48" fmla="*/ 102 w 32"/>
                  <a:gd name="T49" fmla="*/ 0 h 2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20">
                    <a:moveTo>
                      <a:pt x="2" y="5"/>
                    </a:moveTo>
                    <a:cubicBezTo>
                      <a:pt x="1" y="6"/>
                      <a:pt x="1" y="7"/>
                      <a:pt x="0" y="9"/>
                    </a:cubicBezTo>
                    <a:cubicBezTo>
                      <a:pt x="1" y="14"/>
                      <a:pt x="3" y="19"/>
                      <a:pt x="8" y="19"/>
                    </a:cubicBezTo>
                    <a:cubicBezTo>
                      <a:pt x="8" y="19"/>
                      <a:pt x="9" y="19"/>
                      <a:pt x="10" y="19"/>
                    </a:cubicBezTo>
                    <a:cubicBezTo>
                      <a:pt x="13" y="18"/>
                      <a:pt x="16" y="15"/>
                      <a:pt x="20" y="15"/>
                    </a:cubicBezTo>
                    <a:cubicBezTo>
                      <a:pt x="20" y="15"/>
                      <a:pt x="20" y="15"/>
                      <a:pt x="20" y="16"/>
                    </a:cubicBezTo>
                    <a:cubicBezTo>
                      <a:pt x="24" y="16"/>
                      <a:pt x="25" y="18"/>
                      <a:pt x="28" y="19"/>
                    </a:cubicBezTo>
                    <a:cubicBezTo>
                      <a:pt x="29" y="20"/>
                      <a:pt x="29" y="20"/>
                      <a:pt x="30" y="20"/>
                    </a:cubicBezTo>
                    <a:cubicBezTo>
                      <a:pt x="31" y="20"/>
                      <a:pt x="31" y="20"/>
                      <a:pt x="32" y="19"/>
                    </a:cubicBezTo>
                    <a:cubicBezTo>
                      <a:pt x="31" y="18"/>
                      <a:pt x="29" y="16"/>
                      <a:pt x="28" y="15"/>
                    </a:cubicBezTo>
                    <a:cubicBezTo>
                      <a:pt x="26" y="14"/>
                      <a:pt x="23" y="12"/>
                      <a:pt x="20" y="12"/>
                    </a:cubicBezTo>
                    <a:cubicBezTo>
                      <a:pt x="20" y="12"/>
                      <a:pt x="20" y="12"/>
                      <a:pt x="19" y="12"/>
                    </a:cubicBezTo>
                    <a:cubicBezTo>
                      <a:pt x="18" y="12"/>
                      <a:pt x="16" y="12"/>
                      <a:pt x="14" y="13"/>
                    </a:cubicBezTo>
                    <a:cubicBezTo>
                      <a:pt x="13" y="13"/>
                      <a:pt x="11" y="13"/>
                      <a:pt x="10" y="13"/>
                    </a:cubicBezTo>
                    <a:cubicBezTo>
                      <a:pt x="10" y="13"/>
                      <a:pt x="9" y="13"/>
                      <a:pt x="9" y="13"/>
                    </a:cubicBezTo>
                    <a:cubicBezTo>
                      <a:pt x="9" y="13"/>
                      <a:pt x="9" y="12"/>
                      <a:pt x="9" y="11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6" y="10"/>
                      <a:pt x="3" y="7"/>
                      <a:pt x="2" y="5"/>
                    </a:cubicBezTo>
                    <a:moveTo>
                      <a:pt x="10" y="0"/>
                    </a:moveTo>
                    <a:cubicBezTo>
                      <a:pt x="10" y="0"/>
                      <a:pt x="9" y="0"/>
                      <a:pt x="9" y="0"/>
                    </a:cubicBezTo>
                    <a:cubicBezTo>
                      <a:pt x="9" y="3"/>
                      <a:pt x="9" y="5"/>
                      <a:pt x="11" y="7"/>
                    </a:cubicBezTo>
                    <a:cubicBezTo>
                      <a:pt x="13" y="6"/>
                      <a:pt x="14" y="5"/>
                      <a:pt x="15" y="5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8" y="5"/>
                      <a:pt x="19" y="5"/>
                      <a:pt x="20" y="6"/>
                    </a:cubicBezTo>
                    <a:cubicBezTo>
                      <a:pt x="17" y="3"/>
                      <a:pt x="14" y="0"/>
                      <a:pt x="10" y="0"/>
                    </a:cubicBezTo>
                  </a:path>
                </a:pathLst>
              </a:custGeom>
              <a:solidFill>
                <a:srgbClr val="837A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71" name="Freeform 2376">
                <a:extLst>
                  <a:ext uri="{FF2B5EF4-FFF2-40B4-BE49-F238E27FC236}">
                    <a16:creationId xmlns:a16="http://schemas.microsoft.com/office/drawing/2014/main" id="{98F3E4D0-D20E-4AF4-BC4C-B1112D5903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0" y="1252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16 w 1"/>
                  <a:gd name="T3" fmla="*/ 16 h 1"/>
                  <a:gd name="T4" fmla="*/ 0 w 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695F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72" name="Freeform 2377">
                <a:extLst>
                  <a:ext uri="{FF2B5EF4-FFF2-40B4-BE49-F238E27FC236}">
                    <a16:creationId xmlns:a16="http://schemas.microsoft.com/office/drawing/2014/main" id="{FEDDA112-3021-4ABE-B0FA-B83EB78249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5" y="1438"/>
                <a:ext cx="83" cy="158"/>
              </a:xfrm>
              <a:custGeom>
                <a:avLst/>
                <a:gdLst>
                  <a:gd name="T0" fmla="*/ 187 w 47"/>
                  <a:gd name="T1" fmla="*/ 0 h 89"/>
                  <a:gd name="T2" fmla="*/ 178 w 47"/>
                  <a:gd name="T3" fmla="*/ 0 h 89"/>
                  <a:gd name="T4" fmla="*/ 28 w 47"/>
                  <a:gd name="T5" fmla="*/ 101 h 89"/>
                  <a:gd name="T6" fmla="*/ 12 w 47"/>
                  <a:gd name="T7" fmla="*/ 167 h 89"/>
                  <a:gd name="T8" fmla="*/ 28 w 47"/>
                  <a:gd name="T9" fmla="*/ 208 h 89"/>
                  <a:gd name="T10" fmla="*/ 37 w 47"/>
                  <a:gd name="T11" fmla="*/ 240 h 89"/>
                  <a:gd name="T12" fmla="*/ 37 w 47"/>
                  <a:gd name="T13" fmla="*/ 375 h 89"/>
                  <a:gd name="T14" fmla="*/ 101 w 47"/>
                  <a:gd name="T15" fmla="*/ 476 h 89"/>
                  <a:gd name="T16" fmla="*/ 187 w 47"/>
                  <a:gd name="T17" fmla="*/ 586 h 89"/>
                  <a:gd name="T18" fmla="*/ 253 w 47"/>
                  <a:gd name="T19" fmla="*/ 735 h 89"/>
                  <a:gd name="T20" fmla="*/ 302 w 47"/>
                  <a:gd name="T21" fmla="*/ 882 h 89"/>
                  <a:gd name="T22" fmla="*/ 302 w 47"/>
                  <a:gd name="T23" fmla="*/ 882 h 89"/>
                  <a:gd name="T24" fmla="*/ 224 w 47"/>
                  <a:gd name="T25" fmla="*/ 643 h 89"/>
                  <a:gd name="T26" fmla="*/ 253 w 47"/>
                  <a:gd name="T27" fmla="*/ 678 h 89"/>
                  <a:gd name="T28" fmla="*/ 293 w 47"/>
                  <a:gd name="T29" fmla="*/ 735 h 89"/>
                  <a:gd name="T30" fmla="*/ 215 w 47"/>
                  <a:gd name="T31" fmla="*/ 586 h 89"/>
                  <a:gd name="T32" fmla="*/ 178 w 47"/>
                  <a:gd name="T33" fmla="*/ 549 h 89"/>
                  <a:gd name="T34" fmla="*/ 187 w 47"/>
                  <a:gd name="T35" fmla="*/ 536 h 89"/>
                  <a:gd name="T36" fmla="*/ 215 w 47"/>
                  <a:gd name="T37" fmla="*/ 586 h 89"/>
                  <a:gd name="T38" fmla="*/ 358 w 47"/>
                  <a:gd name="T39" fmla="*/ 845 h 89"/>
                  <a:gd name="T40" fmla="*/ 358 w 47"/>
                  <a:gd name="T41" fmla="*/ 845 h 89"/>
                  <a:gd name="T42" fmla="*/ 390 w 47"/>
                  <a:gd name="T43" fmla="*/ 822 h 89"/>
                  <a:gd name="T44" fmla="*/ 367 w 47"/>
                  <a:gd name="T45" fmla="*/ 785 h 89"/>
                  <a:gd name="T46" fmla="*/ 318 w 47"/>
                  <a:gd name="T47" fmla="*/ 410 h 89"/>
                  <a:gd name="T48" fmla="*/ 318 w 47"/>
                  <a:gd name="T49" fmla="*/ 410 h 89"/>
                  <a:gd name="T50" fmla="*/ 318 w 47"/>
                  <a:gd name="T51" fmla="*/ 280 h 89"/>
                  <a:gd name="T52" fmla="*/ 314 w 47"/>
                  <a:gd name="T53" fmla="*/ 268 h 89"/>
                  <a:gd name="T54" fmla="*/ 215 w 47"/>
                  <a:gd name="T55" fmla="*/ 179 h 89"/>
                  <a:gd name="T56" fmla="*/ 192 w 47"/>
                  <a:gd name="T57" fmla="*/ 179 h 89"/>
                  <a:gd name="T58" fmla="*/ 115 w 47"/>
                  <a:gd name="T59" fmla="*/ 318 h 89"/>
                  <a:gd name="T60" fmla="*/ 187 w 47"/>
                  <a:gd name="T61" fmla="*/ 476 h 89"/>
                  <a:gd name="T62" fmla="*/ 115 w 47"/>
                  <a:gd name="T63" fmla="*/ 375 h 89"/>
                  <a:gd name="T64" fmla="*/ 101 w 47"/>
                  <a:gd name="T65" fmla="*/ 337 h 89"/>
                  <a:gd name="T66" fmla="*/ 78 w 47"/>
                  <a:gd name="T67" fmla="*/ 346 h 89"/>
                  <a:gd name="T68" fmla="*/ 60 w 47"/>
                  <a:gd name="T69" fmla="*/ 296 h 89"/>
                  <a:gd name="T70" fmla="*/ 37 w 47"/>
                  <a:gd name="T71" fmla="*/ 190 h 89"/>
                  <a:gd name="T72" fmla="*/ 106 w 47"/>
                  <a:gd name="T73" fmla="*/ 50 h 89"/>
                  <a:gd name="T74" fmla="*/ 192 w 47"/>
                  <a:gd name="T75" fmla="*/ 28 h 89"/>
                  <a:gd name="T76" fmla="*/ 244 w 47"/>
                  <a:gd name="T77" fmla="*/ 37 h 89"/>
                  <a:gd name="T78" fmla="*/ 265 w 47"/>
                  <a:gd name="T79" fmla="*/ 37 h 89"/>
                  <a:gd name="T80" fmla="*/ 367 w 47"/>
                  <a:gd name="T81" fmla="*/ 179 h 89"/>
                  <a:gd name="T82" fmla="*/ 330 w 47"/>
                  <a:gd name="T83" fmla="*/ 280 h 89"/>
                  <a:gd name="T84" fmla="*/ 318 w 47"/>
                  <a:gd name="T85" fmla="*/ 280 h 89"/>
                  <a:gd name="T86" fmla="*/ 318 w 47"/>
                  <a:gd name="T87" fmla="*/ 410 h 89"/>
                  <a:gd name="T88" fmla="*/ 318 w 47"/>
                  <a:gd name="T89" fmla="*/ 410 h 89"/>
                  <a:gd name="T90" fmla="*/ 330 w 47"/>
                  <a:gd name="T91" fmla="*/ 385 h 89"/>
                  <a:gd name="T92" fmla="*/ 330 w 47"/>
                  <a:gd name="T93" fmla="*/ 369 h 89"/>
                  <a:gd name="T94" fmla="*/ 330 w 47"/>
                  <a:gd name="T95" fmla="*/ 385 h 89"/>
                  <a:gd name="T96" fmla="*/ 330 w 47"/>
                  <a:gd name="T97" fmla="*/ 385 h 89"/>
                  <a:gd name="T98" fmla="*/ 408 w 47"/>
                  <a:gd name="T99" fmla="*/ 715 h 89"/>
                  <a:gd name="T100" fmla="*/ 436 w 47"/>
                  <a:gd name="T101" fmla="*/ 806 h 89"/>
                  <a:gd name="T102" fmla="*/ 459 w 47"/>
                  <a:gd name="T103" fmla="*/ 806 h 89"/>
                  <a:gd name="T104" fmla="*/ 408 w 47"/>
                  <a:gd name="T105" fmla="*/ 627 h 89"/>
                  <a:gd name="T106" fmla="*/ 353 w 47"/>
                  <a:gd name="T107" fmla="*/ 410 h 89"/>
                  <a:gd name="T108" fmla="*/ 358 w 47"/>
                  <a:gd name="T109" fmla="*/ 330 h 89"/>
                  <a:gd name="T110" fmla="*/ 367 w 47"/>
                  <a:gd name="T111" fmla="*/ 280 h 89"/>
                  <a:gd name="T112" fmla="*/ 380 w 47"/>
                  <a:gd name="T113" fmla="*/ 268 h 89"/>
                  <a:gd name="T114" fmla="*/ 380 w 47"/>
                  <a:gd name="T115" fmla="*/ 158 h 89"/>
                  <a:gd name="T116" fmla="*/ 318 w 47"/>
                  <a:gd name="T117" fmla="*/ 66 h 89"/>
                  <a:gd name="T118" fmla="*/ 187 w 47"/>
                  <a:gd name="T119" fmla="*/ 0 h 89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47" h="89">
                    <a:moveTo>
                      <a:pt x="19" y="0"/>
                    </a:moveTo>
                    <a:cubicBezTo>
                      <a:pt x="19" y="0"/>
                      <a:pt x="18" y="0"/>
                      <a:pt x="18" y="0"/>
                    </a:cubicBezTo>
                    <a:cubicBezTo>
                      <a:pt x="12" y="0"/>
                      <a:pt x="6" y="4"/>
                      <a:pt x="3" y="10"/>
                    </a:cubicBezTo>
                    <a:cubicBezTo>
                      <a:pt x="1" y="12"/>
                      <a:pt x="0" y="15"/>
                      <a:pt x="1" y="17"/>
                    </a:cubicBezTo>
                    <a:cubicBezTo>
                      <a:pt x="1" y="19"/>
                      <a:pt x="2" y="20"/>
                      <a:pt x="3" y="21"/>
                    </a:cubicBezTo>
                    <a:cubicBezTo>
                      <a:pt x="4" y="22"/>
                      <a:pt x="4" y="21"/>
                      <a:pt x="4" y="24"/>
                    </a:cubicBezTo>
                    <a:cubicBezTo>
                      <a:pt x="4" y="28"/>
                      <a:pt x="3" y="33"/>
                      <a:pt x="4" y="38"/>
                    </a:cubicBezTo>
                    <a:cubicBezTo>
                      <a:pt x="5" y="41"/>
                      <a:pt x="8" y="45"/>
                      <a:pt x="10" y="48"/>
                    </a:cubicBezTo>
                    <a:cubicBezTo>
                      <a:pt x="13" y="52"/>
                      <a:pt x="17" y="55"/>
                      <a:pt x="19" y="59"/>
                    </a:cubicBezTo>
                    <a:cubicBezTo>
                      <a:pt x="22" y="64"/>
                      <a:pt x="23" y="69"/>
                      <a:pt x="26" y="74"/>
                    </a:cubicBezTo>
                    <a:cubicBezTo>
                      <a:pt x="28" y="79"/>
                      <a:pt x="30" y="84"/>
                      <a:pt x="31" y="89"/>
                    </a:cubicBezTo>
                    <a:cubicBezTo>
                      <a:pt x="31" y="89"/>
                      <a:pt x="31" y="89"/>
                      <a:pt x="31" y="89"/>
                    </a:cubicBezTo>
                    <a:cubicBezTo>
                      <a:pt x="29" y="81"/>
                      <a:pt x="27" y="73"/>
                      <a:pt x="23" y="65"/>
                    </a:cubicBezTo>
                    <a:cubicBezTo>
                      <a:pt x="26" y="68"/>
                      <a:pt x="26" y="68"/>
                      <a:pt x="26" y="68"/>
                    </a:cubicBezTo>
                    <a:cubicBezTo>
                      <a:pt x="27" y="70"/>
                      <a:pt x="29" y="72"/>
                      <a:pt x="30" y="74"/>
                    </a:cubicBezTo>
                    <a:cubicBezTo>
                      <a:pt x="28" y="69"/>
                      <a:pt x="25" y="64"/>
                      <a:pt x="22" y="59"/>
                    </a:cubicBezTo>
                    <a:cubicBezTo>
                      <a:pt x="21" y="57"/>
                      <a:pt x="19" y="56"/>
                      <a:pt x="18" y="55"/>
                    </a:cubicBezTo>
                    <a:cubicBezTo>
                      <a:pt x="19" y="54"/>
                      <a:pt x="19" y="54"/>
                      <a:pt x="19" y="54"/>
                    </a:cubicBezTo>
                    <a:cubicBezTo>
                      <a:pt x="20" y="55"/>
                      <a:pt x="21" y="57"/>
                      <a:pt x="22" y="59"/>
                    </a:cubicBezTo>
                    <a:cubicBezTo>
                      <a:pt x="29" y="66"/>
                      <a:pt x="33" y="74"/>
                      <a:pt x="37" y="85"/>
                    </a:cubicBezTo>
                    <a:cubicBezTo>
                      <a:pt x="37" y="85"/>
                      <a:pt x="37" y="85"/>
                      <a:pt x="37" y="85"/>
                    </a:cubicBezTo>
                    <a:cubicBezTo>
                      <a:pt x="38" y="84"/>
                      <a:pt x="39" y="84"/>
                      <a:pt x="40" y="83"/>
                    </a:cubicBezTo>
                    <a:cubicBezTo>
                      <a:pt x="39" y="82"/>
                      <a:pt x="39" y="80"/>
                      <a:pt x="38" y="79"/>
                    </a:cubicBezTo>
                    <a:cubicBezTo>
                      <a:pt x="34" y="68"/>
                      <a:pt x="30" y="53"/>
                      <a:pt x="33" y="41"/>
                    </a:cubicBezTo>
                    <a:cubicBezTo>
                      <a:pt x="33" y="41"/>
                      <a:pt x="33" y="41"/>
                      <a:pt x="33" y="41"/>
                    </a:cubicBezTo>
                    <a:cubicBezTo>
                      <a:pt x="31" y="36"/>
                      <a:pt x="32" y="33"/>
                      <a:pt x="33" y="28"/>
                    </a:cubicBezTo>
                    <a:cubicBezTo>
                      <a:pt x="33" y="28"/>
                      <a:pt x="32" y="28"/>
                      <a:pt x="32" y="27"/>
                    </a:cubicBezTo>
                    <a:cubicBezTo>
                      <a:pt x="28" y="25"/>
                      <a:pt x="27" y="18"/>
                      <a:pt x="22" y="18"/>
                    </a:cubicBezTo>
                    <a:cubicBezTo>
                      <a:pt x="21" y="18"/>
                      <a:pt x="20" y="18"/>
                      <a:pt x="20" y="18"/>
                    </a:cubicBezTo>
                    <a:cubicBezTo>
                      <a:pt x="14" y="20"/>
                      <a:pt x="15" y="28"/>
                      <a:pt x="12" y="32"/>
                    </a:cubicBezTo>
                    <a:cubicBezTo>
                      <a:pt x="15" y="37"/>
                      <a:pt x="20" y="41"/>
                      <a:pt x="19" y="48"/>
                    </a:cubicBezTo>
                    <a:cubicBezTo>
                      <a:pt x="16" y="45"/>
                      <a:pt x="15" y="41"/>
                      <a:pt x="12" y="38"/>
                    </a:cubicBezTo>
                    <a:cubicBezTo>
                      <a:pt x="11" y="36"/>
                      <a:pt x="10" y="35"/>
                      <a:pt x="10" y="34"/>
                    </a:cubicBezTo>
                    <a:cubicBezTo>
                      <a:pt x="9" y="34"/>
                      <a:pt x="9" y="35"/>
                      <a:pt x="8" y="35"/>
                    </a:cubicBezTo>
                    <a:cubicBezTo>
                      <a:pt x="7" y="35"/>
                      <a:pt x="6" y="32"/>
                      <a:pt x="6" y="30"/>
                    </a:cubicBezTo>
                    <a:cubicBezTo>
                      <a:pt x="5" y="26"/>
                      <a:pt x="3" y="24"/>
                      <a:pt x="4" y="19"/>
                    </a:cubicBezTo>
                    <a:cubicBezTo>
                      <a:pt x="4" y="14"/>
                      <a:pt x="6" y="7"/>
                      <a:pt x="11" y="5"/>
                    </a:cubicBezTo>
                    <a:cubicBezTo>
                      <a:pt x="13" y="4"/>
                      <a:pt x="17" y="3"/>
                      <a:pt x="20" y="3"/>
                    </a:cubicBezTo>
                    <a:cubicBezTo>
                      <a:pt x="22" y="3"/>
                      <a:pt x="23" y="3"/>
                      <a:pt x="25" y="4"/>
                    </a:cubicBezTo>
                    <a:cubicBezTo>
                      <a:pt x="27" y="4"/>
                      <a:pt x="27" y="4"/>
                      <a:pt x="27" y="4"/>
                    </a:cubicBezTo>
                    <a:cubicBezTo>
                      <a:pt x="33" y="7"/>
                      <a:pt x="38" y="11"/>
                      <a:pt x="38" y="18"/>
                    </a:cubicBezTo>
                    <a:cubicBezTo>
                      <a:pt x="38" y="21"/>
                      <a:pt x="38" y="28"/>
                      <a:pt x="34" y="28"/>
                    </a:cubicBezTo>
                    <a:cubicBezTo>
                      <a:pt x="34" y="28"/>
                      <a:pt x="34" y="28"/>
                      <a:pt x="33" y="28"/>
                    </a:cubicBezTo>
                    <a:cubicBezTo>
                      <a:pt x="33" y="33"/>
                      <a:pt x="32" y="37"/>
                      <a:pt x="33" y="41"/>
                    </a:cubicBezTo>
                    <a:cubicBezTo>
                      <a:pt x="33" y="41"/>
                      <a:pt x="33" y="41"/>
                      <a:pt x="33" y="41"/>
                    </a:cubicBezTo>
                    <a:cubicBezTo>
                      <a:pt x="33" y="41"/>
                      <a:pt x="33" y="40"/>
                      <a:pt x="34" y="39"/>
                    </a:cubicBezTo>
                    <a:cubicBezTo>
                      <a:pt x="34" y="38"/>
                      <a:pt x="34" y="38"/>
                      <a:pt x="34" y="37"/>
                    </a:cubicBezTo>
                    <a:cubicBezTo>
                      <a:pt x="34" y="39"/>
                      <a:pt x="34" y="39"/>
                      <a:pt x="34" y="39"/>
                    </a:cubicBezTo>
                    <a:cubicBezTo>
                      <a:pt x="34" y="39"/>
                      <a:pt x="34" y="39"/>
                      <a:pt x="34" y="39"/>
                    </a:cubicBezTo>
                    <a:cubicBezTo>
                      <a:pt x="33" y="50"/>
                      <a:pt x="38" y="62"/>
                      <a:pt x="42" y="72"/>
                    </a:cubicBezTo>
                    <a:cubicBezTo>
                      <a:pt x="43" y="75"/>
                      <a:pt x="44" y="78"/>
                      <a:pt x="45" y="81"/>
                    </a:cubicBezTo>
                    <a:cubicBezTo>
                      <a:pt x="46" y="81"/>
                      <a:pt x="46" y="81"/>
                      <a:pt x="47" y="81"/>
                    </a:cubicBezTo>
                    <a:cubicBezTo>
                      <a:pt x="45" y="75"/>
                      <a:pt x="44" y="69"/>
                      <a:pt x="42" y="63"/>
                    </a:cubicBezTo>
                    <a:cubicBezTo>
                      <a:pt x="40" y="56"/>
                      <a:pt x="37" y="49"/>
                      <a:pt x="36" y="41"/>
                    </a:cubicBezTo>
                    <a:cubicBezTo>
                      <a:pt x="36" y="38"/>
                      <a:pt x="36" y="36"/>
                      <a:pt x="37" y="33"/>
                    </a:cubicBezTo>
                    <a:cubicBezTo>
                      <a:pt x="37" y="31"/>
                      <a:pt x="38" y="29"/>
                      <a:pt x="38" y="28"/>
                    </a:cubicBezTo>
                    <a:cubicBezTo>
                      <a:pt x="39" y="27"/>
                      <a:pt x="39" y="27"/>
                      <a:pt x="39" y="27"/>
                    </a:cubicBezTo>
                    <a:cubicBezTo>
                      <a:pt x="39" y="24"/>
                      <a:pt x="40" y="20"/>
                      <a:pt x="39" y="16"/>
                    </a:cubicBezTo>
                    <a:cubicBezTo>
                      <a:pt x="38" y="13"/>
                      <a:pt x="35" y="9"/>
                      <a:pt x="33" y="7"/>
                    </a:cubicBezTo>
                    <a:cubicBezTo>
                      <a:pt x="29" y="2"/>
                      <a:pt x="25" y="0"/>
                      <a:pt x="19" y="0"/>
                    </a:cubicBezTo>
                  </a:path>
                </a:pathLst>
              </a:custGeom>
              <a:solidFill>
                <a:srgbClr val="837A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73" name="Freeform 2378">
                <a:extLst>
                  <a:ext uri="{FF2B5EF4-FFF2-40B4-BE49-F238E27FC236}">
                    <a16:creationId xmlns:a16="http://schemas.microsoft.com/office/drawing/2014/main" id="{DC3F1F15-AAC5-47EE-93DA-37BFE1746E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40" y="1729"/>
                <a:ext cx="53" cy="46"/>
              </a:xfrm>
              <a:custGeom>
                <a:avLst/>
                <a:gdLst>
                  <a:gd name="T0" fmla="*/ 203 w 30"/>
                  <a:gd name="T1" fmla="*/ 0 h 26"/>
                  <a:gd name="T2" fmla="*/ 178 w 30"/>
                  <a:gd name="T3" fmla="*/ 28 h 26"/>
                  <a:gd name="T4" fmla="*/ 178 w 30"/>
                  <a:gd name="T5" fmla="*/ 37 h 26"/>
                  <a:gd name="T6" fmla="*/ 253 w 30"/>
                  <a:gd name="T7" fmla="*/ 138 h 26"/>
                  <a:gd name="T8" fmla="*/ 253 w 30"/>
                  <a:gd name="T9" fmla="*/ 138 h 26"/>
                  <a:gd name="T10" fmla="*/ 178 w 30"/>
                  <a:gd name="T11" fmla="*/ 88 h 26"/>
                  <a:gd name="T12" fmla="*/ 115 w 30"/>
                  <a:gd name="T13" fmla="*/ 78 h 26"/>
                  <a:gd name="T14" fmla="*/ 60 w 30"/>
                  <a:gd name="T15" fmla="*/ 150 h 26"/>
                  <a:gd name="T16" fmla="*/ 0 w 30"/>
                  <a:gd name="T17" fmla="*/ 253 h 26"/>
                  <a:gd name="T18" fmla="*/ 253 w 30"/>
                  <a:gd name="T19" fmla="*/ 150 h 26"/>
                  <a:gd name="T20" fmla="*/ 293 w 30"/>
                  <a:gd name="T21" fmla="*/ 156 h 26"/>
                  <a:gd name="T22" fmla="*/ 265 w 30"/>
                  <a:gd name="T23" fmla="*/ 101 h 26"/>
                  <a:gd name="T24" fmla="*/ 224 w 30"/>
                  <a:gd name="T25" fmla="*/ 60 h 26"/>
                  <a:gd name="T26" fmla="*/ 203 w 30"/>
                  <a:gd name="T27" fmla="*/ 0 h 2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30" h="26">
                    <a:moveTo>
                      <a:pt x="21" y="0"/>
                    </a:moveTo>
                    <a:cubicBezTo>
                      <a:pt x="20" y="1"/>
                      <a:pt x="19" y="2"/>
                      <a:pt x="18" y="3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20" y="8"/>
                      <a:pt x="24" y="10"/>
                      <a:pt x="26" y="14"/>
                    </a:cubicBezTo>
                    <a:cubicBezTo>
                      <a:pt x="26" y="14"/>
                      <a:pt x="26" y="14"/>
                      <a:pt x="26" y="14"/>
                    </a:cubicBezTo>
                    <a:cubicBezTo>
                      <a:pt x="23" y="14"/>
                      <a:pt x="21" y="11"/>
                      <a:pt x="18" y="9"/>
                    </a:cubicBezTo>
                    <a:cubicBezTo>
                      <a:pt x="17" y="9"/>
                      <a:pt x="14" y="9"/>
                      <a:pt x="12" y="8"/>
                    </a:cubicBezTo>
                    <a:cubicBezTo>
                      <a:pt x="10" y="11"/>
                      <a:pt x="8" y="13"/>
                      <a:pt x="6" y="15"/>
                    </a:cubicBezTo>
                    <a:cubicBezTo>
                      <a:pt x="4" y="19"/>
                      <a:pt x="2" y="22"/>
                      <a:pt x="0" y="26"/>
                    </a:cubicBezTo>
                    <a:cubicBezTo>
                      <a:pt x="8" y="21"/>
                      <a:pt x="18" y="15"/>
                      <a:pt x="26" y="15"/>
                    </a:cubicBezTo>
                    <a:cubicBezTo>
                      <a:pt x="27" y="15"/>
                      <a:pt x="29" y="16"/>
                      <a:pt x="30" y="16"/>
                    </a:cubicBezTo>
                    <a:cubicBezTo>
                      <a:pt x="29" y="14"/>
                      <a:pt x="28" y="12"/>
                      <a:pt x="27" y="10"/>
                    </a:cubicBezTo>
                    <a:cubicBezTo>
                      <a:pt x="26" y="9"/>
                      <a:pt x="24" y="8"/>
                      <a:pt x="23" y="6"/>
                    </a:cubicBezTo>
                    <a:cubicBezTo>
                      <a:pt x="22" y="4"/>
                      <a:pt x="21" y="2"/>
                      <a:pt x="21" y="0"/>
                    </a:cubicBezTo>
                  </a:path>
                </a:pathLst>
              </a:custGeom>
              <a:solidFill>
                <a:srgbClr val="837A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74" name="Freeform 2379">
                <a:extLst>
                  <a:ext uri="{FF2B5EF4-FFF2-40B4-BE49-F238E27FC236}">
                    <a16:creationId xmlns:a16="http://schemas.microsoft.com/office/drawing/2014/main" id="{3CDBC8F1-DC36-42ED-A10F-AFCCA1B559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3" y="1943"/>
                <a:ext cx="83" cy="2"/>
              </a:xfrm>
              <a:custGeom>
                <a:avLst/>
                <a:gdLst>
                  <a:gd name="T0" fmla="*/ 0 w 47"/>
                  <a:gd name="T1" fmla="*/ 0 h 1"/>
                  <a:gd name="T2" fmla="*/ 0 w 47"/>
                  <a:gd name="T3" fmla="*/ 0 h 1"/>
                  <a:gd name="T4" fmla="*/ 459 w 47"/>
                  <a:gd name="T5" fmla="*/ 16 h 1"/>
                  <a:gd name="T6" fmla="*/ 459 w 47"/>
                  <a:gd name="T7" fmla="*/ 0 h 1"/>
                  <a:gd name="T8" fmla="*/ 0 w 47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7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47" y="1"/>
                      <a:pt x="47" y="1"/>
                      <a:pt x="47" y="1"/>
                    </a:cubicBezTo>
                    <a:cubicBezTo>
                      <a:pt x="47" y="1"/>
                      <a:pt x="47" y="1"/>
                      <a:pt x="47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4C42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75" name="Freeform 2380">
                <a:extLst>
                  <a:ext uri="{FF2B5EF4-FFF2-40B4-BE49-F238E27FC236}">
                    <a16:creationId xmlns:a16="http://schemas.microsoft.com/office/drawing/2014/main" id="{9D3BE051-F495-4373-8C6B-DCD08611F4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3" y="1929"/>
                <a:ext cx="99" cy="14"/>
              </a:xfrm>
              <a:custGeom>
                <a:avLst/>
                <a:gdLst>
                  <a:gd name="T0" fmla="*/ 440 w 56"/>
                  <a:gd name="T1" fmla="*/ 0 h 8"/>
                  <a:gd name="T2" fmla="*/ 440 w 56"/>
                  <a:gd name="T3" fmla="*/ 0 h 8"/>
                  <a:gd name="T4" fmla="*/ 194 w 56"/>
                  <a:gd name="T5" fmla="*/ 21 h 8"/>
                  <a:gd name="T6" fmla="*/ 276 w 56"/>
                  <a:gd name="T7" fmla="*/ 49 h 8"/>
                  <a:gd name="T8" fmla="*/ 232 w 56"/>
                  <a:gd name="T9" fmla="*/ 58 h 8"/>
                  <a:gd name="T10" fmla="*/ 203 w 56"/>
                  <a:gd name="T11" fmla="*/ 58 h 8"/>
                  <a:gd name="T12" fmla="*/ 179 w 56"/>
                  <a:gd name="T13" fmla="*/ 58 h 8"/>
                  <a:gd name="T14" fmla="*/ 166 w 56"/>
                  <a:gd name="T15" fmla="*/ 58 h 8"/>
                  <a:gd name="T16" fmla="*/ 65 w 56"/>
                  <a:gd name="T17" fmla="*/ 65 h 8"/>
                  <a:gd name="T18" fmla="*/ 50 w 56"/>
                  <a:gd name="T19" fmla="*/ 65 h 8"/>
                  <a:gd name="T20" fmla="*/ 60 w 56"/>
                  <a:gd name="T21" fmla="*/ 28 h 8"/>
                  <a:gd name="T22" fmla="*/ 21 w 56"/>
                  <a:gd name="T23" fmla="*/ 21 h 8"/>
                  <a:gd name="T24" fmla="*/ 0 w 56"/>
                  <a:gd name="T25" fmla="*/ 77 h 8"/>
                  <a:gd name="T26" fmla="*/ 460 w 56"/>
                  <a:gd name="T27" fmla="*/ 77 h 8"/>
                  <a:gd name="T28" fmla="*/ 546 w 56"/>
                  <a:gd name="T29" fmla="*/ 12 h 8"/>
                  <a:gd name="T30" fmla="*/ 440 w 56"/>
                  <a:gd name="T31" fmla="*/ 0 h 8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56" h="8">
                    <a:moveTo>
                      <a:pt x="45" y="0"/>
                    </a:moveTo>
                    <a:cubicBezTo>
                      <a:pt x="45" y="0"/>
                      <a:pt x="45" y="0"/>
                      <a:pt x="45" y="0"/>
                    </a:cubicBezTo>
                    <a:cubicBezTo>
                      <a:pt x="40" y="0"/>
                      <a:pt x="30" y="2"/>
                      <a:pt x="20" y="2"/>
                    </a:cubicBezTo>
                    <a:cubicBezTo>
                      <a:pt x="22" y="4"/>
                      <a:pt x="26" y="5"/>
                      <a:pt x="28" y="5"/>
                    </a:cubicBezTo>
                    <a:cubicBezTo>
                      <a:pt x="27" y="6"/>
                      <a:pt x="26" y="6"/>
                      <a:pt x="24" y="6"/>
                    </a:cubicBezTo>
                    <a:cubicBezTo>
                      <a:pt x="23" y="6"/>
                      <a:pt x="22" y="6"/>
                      <a:pt x="21" y="6"/>
                    </a:cubicBezTo>
                    <a:cubicBezTo>
                      <a:pt x="20" y="6"/>
                      <a:pt x="19" y="6"/>
                      <a:pt x="18" y="6"/>
                    </a:cubicBezTo>
                    <a:cubicBezTo>
                      <a:pt x="17" y="6"/>
                      <a:pt x="17" y="6"/>
                      <a:pt x="17" y="6"/>
                    </a:cubicBezTo>
                    <a:cubicBezTo>
                      <a:pt x="14" y="6"/>
                      <a:pt x="10" y="7"/>
                      <a:pt x="7" y="7"/>
                    </a:cubicBezTo>
                    <a:cubicBezTo>
                      <a:pt x="7" y="7"/>
                      <a:pt x="6" y="7"/>
                      <a:pt x="5" y="7"/>
                    </a:cubicBezTo>
                    <a:cubicBezTo>
                      <a:pt x="5" y="6"/>
                      <a:pt x="6" y="4"/>
                      <a:pt x="6" y="3"/>
                    </a:cubicBezTo>
                    <a:cubicBezTo>
                      <a:pt x="4" y="3"/>
                      <a:pt x="3" y="3"/>
                      <a:pt x="2" y="2"/>
                    </a:cubicBezTo>
                    <a:cubicBezTo>
                      <a:pt x="1" y="4"/>
                      <a:pt x="0" y="6"/>
                      <a:pt x="0" y="8"/>
                    </a:cubicBezTo>
                    <a:cubicBezTo>
                      <a:pt x="47" y="8"/>
                      <a:pt x="47" y="8"/>
                      <a:pt x="47" y="8"/>
                    </a:cubicBezTo>
                    <a:cubicBezTo>
                      <a:pt x="50" y="4"/>
                      <a:pt x="54" y="4"/>
                      <a:pt x="56" y="1"/>
                    </a:cubicBezTo>
                    <a:cubicBezTo>
                      <a:pt x="53" y="1"/>
                      <a:pt x="49" y="0"/>
                      <a:pt x="45" y="0"/>
                    </a:cubicBezTo>
                  </a:path>
                </a:pathLst>
              </a:custGeom>
              <a:solidFill>
                <a:srgbClr val="695F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76" name="Freeform 2381">
                <a:extLst>
                  <a:ext uri="{FF2B5EF4-FFF2-40B4-BE49-F238E27FC236}">
                    <a16:creationId xmlns:a16="http://schemas.microsoft.com/office/drawing/2014/main" id="{E4151546-5E8B-4309-96CF-57655A85DAE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757" y="1919"/>
                <a:ext cx="170" cy="24"/>
              </a:xfrm>
              <a:custGeom>
                <a:avLst/>
                <a:gdLst>
                  <a:gd name="T0" fmla="*/ 0 w 96"/>
                  <a:gd name="T1" fmla="*/ 62 h 14"/>
                  <a:gd name="T2" fmla="*/ 0 w 96"/>
                  <a:gd name="T3" fmla="*/ 120 h 14"/>
                  <a:gd name="T4" fmla="*/ 50 w 96"/>
                  <a:gd name="T5" fmla="*/ 120 h 14"/>
                  <a:gd name="T6" fmla="*/ 50 w 96"/>
                  <a:gd name="T7" fmla="*/ 106 h 14"/>
                  <a:gd name="T8" fmla="*/ 37 w 96"/>
                  <a:gd name="T9" fmla="*/ 120 h 14"/>
                  <a:gd name="T10" fmla="*/ 37 w 96"/>
                  <a:gd name="T11" fmla="*/ 86 h 14"/>
                  <a:gd name="T12" fmla="*/ 37 w 96"/>
                  <a:gd name="T13" fmla="*/ 70 h 14"/>
                  <a:gd name="T14" fmla="*/ 0 w 96"/>
                  <a:gd name="T15" fmla="*/ 62 h 14"/>
                  <a:gd name="T16" fmla="*/ 944 w 96"/>
                  <a:gd name="T17" fmla="*/ 0 h 14"/>
                  <a:gd name="T18" fmla="*/ 793 w 96"/>
                  <a:gd name="T19" fmla="*/ 98 h 14"/>
                  <a:gd name="T20" fmla="*/ 777 w 96"/>
                  <a:gd name="T21" fmla="*/ 98 h 14"/>
                  <a:gd name="T22" fmla="*/ 627 w 96"/>
                  <a:gd name="T23" fmla="*/ 45 h 14"/>
                  <a:gd name="T24" fmla="*/ 622 w 96"/>
                  <a:gd name="T25" fmla="*/ 50 h 14"/>
                  <a:gd name="T26" fmla="*/ 383 w 96"/>
                  <a:gd name="T27" fmla="*/ 98 h 14"/>
                  <a:gd name="T28" fmla="*/ 374 w 96"/>
                  <a:gd name="T29" fmla="*/ 98 h 14"/>
                  <a:gd name="T30" fmla="*/ 101 w 96"/>
                  <a:gd name="T31" fmla="*/ 70 h 14"/>
                  <a:gd name="T32" fmla="*/ 60 w 96"/>
                  <a:gd name="T33" fmla="*/ 120 h 14"/>
                  <a:gd name="T34" fmla="*/ 916 w 96"/>
                  <a:gd name="T35" fmla="*/ 120 h 14"/>
                  <a:gd name="T36" fmla="*/ 944 w 96"/>
                  <a:gd name="T37" fmla="*/ 0 h 14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96" h="14">
                    <a:moveTo>
                      <a:pt x="0" y="7"/>
                    </a:moveTo>
                    <a:cubicBezTo>
                      <a:pt x="0" y="11"/>
                      <a:pt x="0" y="14"/>
                      <a:pt x="0" y="14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3"/>
                      <a:pt x="5" y="13"/>
                      <a:pt x="5" y="12"/>
                    </a:cubicBezTo>
                    <a:cubicBezTo>
                      <a:pt x="4" y="13"/>
                      <a:pt x="4" y="13"/>
                      <a:pt x="4" y="14"/>
                    </a:cubicBezTo>
                    <a:cubicBezTo>
                      <a:pt x="4" y="13"/>
                      <a:pt x="4" y="11"/>
                      <a:pt x="4" y="10"/>
                    </a:cubicBezTo>
                    <a:cubicBezTo>
                      <a:pt x="4" y="9"/>
                      <a:pt x="4" y="8"/>
                      <a:pt x="4" y="8"/>
                    </a:cubicBezTo>
                    <a:cubicBezTo>
                      <a:pt x="3" y="7"/>
                      <a:pt x="1" y="7"/>
                      <a:pt x="0" y="7"/>
                    </a:cubicBezTo>
                    <a:moveTo>
                      <a:pt x="96" y="0"/>
                    </a:moveTo>
                    <a:cubicBezTo>
                      <a:pt x="92" y="6"/>
                      <a:pt x="88" y="11"/>
                      <a:pt x="81" y="11"/>
                    </a:cubicBezTo>
                    <a:cubicBezTo>
                      <a:pt x="80" y="11"/>
                      <a:pt x="80" y="11"/>
                      <a:pt x="79" y="11"/>
                    </a:cubicBezTo>
                    <a:cubicBezTo>
                      <a:pt x="74" y="10"/>
                      <a:pt x="70" y="5"/>
                      <a:pt x="64" y="5"/>
                    </a:cubicBezTo>
                    <a:cubicBezTo>
                      <a:pt x="64" y="5"/>
                      <a:pt x="64" y="5"/>
                      <a:pt x="63" y="6"/>
                    </a:cubicBezTo>
                    <a:cubicBezTo>
                      <a:pt x="55" y="6"/>
                      <a:pt x="48" y="11"/>
                      <a:pt x="39" y="11"/>
                    </a:cubicBezTo>
                    <a:cubicBezTo>
                      <a:pt x="39" y="11"/>
                      <a:pt x="38" y="11"/>
                      <a:pt x="38" y="11"/>
                    </a:cubicBezTo>
                    <a:cubicBezTo>
                      <a:pt x="29" y="11"/>
                      <a:pt x="19" y="10"/>
                      <a:pt x="10" y="8"/>
                    </a:cubicBezTo>
                    <a:cubicBezTo>
                      <a:pt x="9" y="10"/>
                      <a:pt x="7" y="12"/>
                      <a:pt x="6" y="14"/>
                    </a:cubicBezTo>
                    <a:cubicBezTo>
                      <a:pt x="93" y="14"/>
                      <a:pt x="93" y="14"/>
                      <a:pt x="93" y="14"/>
                    </a:cubicBezTo>
                    <a:cubicBezTo>
                      <a:pt x="93" y="14"/>
                      <a:pt x="95" y="7"/>
                      <a:pt x="96" y="0"/>
                    </a:cubicBezTo>
                  </a:path>
                </a:pathLst>
              </a:custGeom>
              <a:solidFill>
                <a:srgbClr val="695F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77" name="Freeform 2382">
                <a:extLst>
                  <a:ext uri="{FF2B5EF4-FFF2-40B4-BE49-F238E27FC236}">
                    <a16:creationId xmlns:a16="http://schemas.microsoft.com/office/drawing/2014/main" id="{8EF1A9C8-63DC-4EFE-B355-E4C635EA215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729" y="910"/>
                <a:ext cx="57" cy="94"/>
              </a:xfrm>
              <a:custGeom>
                <a:avLst/>
                <a:gdLst>
                  <a:gd name="T0" fmla="*/ 93 w 32"/>
                  <a:gd name="T1" fmla="*/ 497 h 53"/>
                  <a:gd name="T2" fmla="*/ 66 w 32"/>
                  <a:gd name="T3" fmla="*/ 497 h 53"/>
                  <a:gd name="T4" fmla="*/ 29 w 32"/>
                  <a:gd name="T5" fmla="*/ 435 h 53"/>
                  <a:gd name="T6" fmla="*/ 93 w 32"/>
                  <a:gd name="T7" fmla="*/ 358 h 53"/>
                  <a:gd name="T8" fmla="*/ 102 w 32"/>
                  <a:gd name="T9" fmla="*/ 268 h 53"/>
                  <a:gd name="T10" fmla="*/ 102 w 32"/>
                  <a:gd name="T11" fmla="*/ 110 h 53"/>
                  <a:gd name="T12" fmla="*/ 130 w 32"/>
                  <a:gd name="T13" fmla="*/ 21 h 53"/>
                  <a:gd name="T14" fmla="*/ 153 w 32"/>
                  <a:gd name="T15" fmla="*/ 28 h 53"/>
                  <a:gd name="T16" fmla="*/ 130 w 32"/>
                  <a:gd name="T17" fmla="*/ 37 h 53"/>
                  <a:gd name="T18" fmla="*/ 130 w 32"/>
                  <a:gd name="T19" fmla="*/ 179 h 53"/>
                  <a:gd name="T20" fmla="*/ 130 w 32"/>
                  <a:gd name="T21" fmla="*/ 280 h 53"/>
                  <a:gd name="T22" fmla="*/ 130 w 32"/>
                  <a:gd name="T23" fmla="*/ 374 h 53"/>
                  <a:gd name="T24" fmla="*/ 102 w 32"/>
                  <a:gd name="T25" fmla="*/ 435 h 53"/>
                  <a:gd name="T26" fmla="*/ 130 w 32"/>
                  <a:gd name="T27" fmla="*/ 447 h 53"/>
                  <a:gd name="T28" fmla="*/ 167 w 32"/>
                  <a:gd name="T29" fmla="*/ 447 h 53"/>
                  <a:gd name="T30" fmla="*/ 219 w 32"/>
                  <a:gd name="T31" fmla="*/ 424 h 53"/>
                  <a:gd name="T32" fmla="*/ 244 w 32"/>
                  <a:gd name="T33" fmla="*/ 435 h 53"/>
                  <a:gd name="T34" fmla="*/ 244 w 32"/>
                  <a:gd name="T35" fmla="*/ 435 h 53"/>
                  <a:gd name="T36" fmla="*/ 283 w 32"/>
                  <a:gd name="T37" fmla="*/ 424 h 53"/>
                  <a:gd name="T38" fmla="*/ 143 w 32"/>
                  <a:gd name="T39" fmla="*/ 504 h 53"/>
                  <a:gd name="T40" fmla="*/ 93 w 32"/>
                  <a:gd name="T41" fmla="*/ 497 h 53"/>
                  <a:gd name="T42" fmla="*/ 143 w 32"/>
                  <a:gd name="T43" fmla="*/ 0 h 53"/>
                  <a:gd name="T44" fmla="*/ 66 w 32"/>
                  <a:gd name="T45" fmla="*/ 66 h 53"/>
                  <a:gd name="T46" fmla="*/ 80 w 32"/>
                  <a:gd name="T47" fmla="*/ 158 h 53"/>
                  <a:gd name="T48" fmla="*/ 80 w 32"/>
                  <a:gd name="T49" fmla="*/ 268 h 53"/>
                  <a:gd name="T50" fmla="*/ 64 w 32"/>
                  <a:gd name="T51" fmla="*/ 369 h 53"/>
                  <a:gd name="T52" fmla="*/ 21 w 32"/>
                  <a:gd name="T53" fmla="*/ 435 h 53"/>
                  <a:gd name="T54" fmla="*/ 29 w 32"/>
                  <a:gd name="T55" fmla="*/ 484 h 53"/>
                  <a:gd name="T56" fmla="*/ 80 w 32"/>
                  <a:gd name="T57" fmla="*/ 504 h 53"/>
                  <a:gd name="T58" fmla="*/ 80 w 32"/>
                  <a:gd name="T59" fmla="*/ 504 h 53"/>
                  <a:gd name="T60" fmla="*/ 166 w 32"/>
                  <a:gd name="T61" fmla="*/ 525 h 53"/>
                  <a:gd name="T62" fmla="*/ 219 w 32"/>
                  <a:gd name="T63" fmla="*/ 513 h 53"/>
                  <a:gd name="T64" fmla="*/ 312 w 32"/>
                  <a:gd name="T65" fmla="*/ 447 h 53"/>
                  <a:gd name="T66" fmla="*/ 260 w 32"/>
                  <a:gd name="T67" fmla="*/ 346 h 53"/>
                  <a:gd name="T68" fmla="*/ 219 w 32"/>
                  <a:gd name="T69" fmla="*/ 179 h 53"/>
                  <a:gd name="T70" fmla="*/ 182 w 32"/>
                  <a:gd name="T71" fmla="*/ 21 h 53"/>
                  <a:gd name="T72" fmla="*/ 143 w 32"/>
                  <a:gd name="T73" fmla="*/ 0 h 53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32" h="53">
                    <a:moveTo>
                      <a:pt x="9" y="50"/>
                    </a:moveTo>
                    <a:cubicBezTo>
                      <a:pt x="9" y="50"/>
                      <a:pt x="8" y="50"/>
                      <a:pt x="7" y="50"/>
                    </a:cubicBezTo>
                    <a:cubicBezTo>
                      <a:pt x="4" y="49"/>
                      <a:pt x="0" y="48"/>
                      <a:pt x="3" y="44"/>
                    </a:cubicBezTo>
                    <a:cubicBezTo>
                      <a:pt x="6" y="42"/>
                      <a:pt x="8" y="40"/>
                      <a:pt x="9" y="36"/>
                    </a:cubicBezTo>
                    <a:cubicBezTo>
                      <a:pt x="10" y="33"/>
                      <a:pt x="10" y="31"/>
                      <a:pt x="10" y="27"/>
                    </a:cubicBezTo>
                    <a:cubicBezTo>
                      <a:pt x="10" y="22"/>
                      <a:pt x="10" y="17"/>
                      <a:pt x="10" y="11"/>
                    </a:cubicBezTo>
                    <a:cubicBezTo>
                      <a:pt x="10" y="10"/>
                      <a:pt x="11" y="2"/>
                      <a:pt x="13" y="2"/>
                    </a:cubicBezTo>
                    <a:cubicBezTo>
                      <a:pt x="14" y="2"/>
                      <a:pt x="14" y="2"/>
                      <a:pt x="15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0" y="4"/>
                      <a:pt x="13" y="16"/>
                      <a:pt x="13" y="18"/>
                    </a:cubicBezTo>
                    <a:cubicBezTo>
                      <a:pt x="14" y="21"/>
                      <a:pt x="13" y="25"/>
                      <a:pt x="13" y="28"/>
                    </a:cubicBezTo>
                    <a:cubicBezTo>
                      <a:pt x="13" y="31"/>
                      <a:pt x="14" y="35"/>
                      <a:pt x="13" y="38"/>
                    </a:cubicBezTo>
                    <a:cubicBezTo>
                      <a:pt x="12" y="39"/>
                      <a:pt x="9" y="43"/>
                      <a:pt x="10" y="44"/>
                    </a:cubicBezTo>
                    <a:cubicBezTo>
                      <a:pt x="10" y="45"/>
                      <a:pt x="11" y="45"/>
                      <a:pt x="13" y="45"/>
                    </a:cubicBezTo>
                    <a:cubicBezTo>
                      <a:pt x="15" y="45"/>
                      <a:pt x="17" y="45"/>
                      <a:pt x="17" y="45"/>
                    </a:cubicBezTo>
                    <a:cubicBezTo>
                      <a:pt x="18" y="44"/>
                      <a:pt x="20" y="43"/>
                      <a:pt x="22" y="43"/>
                    </a:cubicBezTo>
                    <a:cubicBezTo>
                      <a:pt x="23" y="43"/>
                      <a:pt x="23" y="44"/>
                      <a:pt x="24" y="44"/>
                    </a:cubicBezTo>
                    <a:cubicBezTo>
                      <a:pt x="24" y="44"/>
                      <a:pt x="24" y="44"/>
                      <a:pt x="24" y="44"/>
                    </a:cubicBezTo>
                    <a:cubicBezTo>
                      <a:pt x="26" y="43"/>
                      <a:pt x="27" y="43"/>
                      <a:pt x="28" y="43"/>
                    </a:cubicBezTo>
                    <a:cubicBezTo>
                      <a:pt x="29" y="47"/>
                      <a:pt x="20" y="51"/>
                      <a:pt x="14" y="51"/>
                    </a:cubicBezTo>
                    <a:cubicBezTo>
                      <a:pt x="12" y="51"/>
                      <a:pt x="10" y="50"/>
                      <a:pt x="9" y="50"/>
                    </a:cubicBezTo>
                    <a:moveTo>
                      <a:pt x="14" y="0"/>
                    </a:moveTo>
                    <a:cubicBezTo>
                      <a:pt x="11" y="0"/>
                      <a:pt x="8" y="4"/>
                      <a:pt x="7" y="7"/>
                    </a:cubicBezTo>
                    <a:cubicBezTo>
                      <a:pt x="7" y="10"/>
                      <a:pt x="8" y="13"/>
                      <a:pt x="8" y="16"/>
                    </a:cubicBezTo>
                    <a:cubicBezTo>
                      <a:pt x="9" y="20"/>
                      <a:pt x="8" y="24"/>
                      <a:pt x="8" y="27"/>
                    </a:cubicBezTo>
                    <a:cubicBezTo>
                      <a:pt x="8" y="31"/>
                      <a:pt x="8" y="34"/>
                      <a:pt x="6" y="37"/>
                    </a:cubicBezTo>
                    <a:cubicBezTo>
                      <a:pt x="5" y="39"/>
                      <a:pt x="3" y="41"/>
                      <a:pt x="2" y="44"/>
                    </a:cubicBezTo>
                    <a:cubicBezTo>
                      <a:pt x="0" y="46"/>
                      <a:pt x="0" y="48"/>
                      <a:pt x="3" y="49"/>
                    </a:cubicBezTo>
                    <a:cubicBezTo>
                      <a:pt x="4" y="50"/>
                      <a:pt x="8" y="51"/>
                      <a:pt x="8" y="51"/>
                    </a:cubicBezTo>
                    <a:cubicBezTo>
                      <a:pt x="8" y="51"/>
                      <a:pt x="8" y="51"/>
                      <a:pt x="8" y="51"/>
                    </a:cubicBezTo>
                    <a:cubicBezTo>
                      <a:pt x="11" y="52"/>
                      <a:pt x="13" y="53"/>
                      <a:pt x="16" y="53"/>
                    </a:cubicBezTo>
                    <a:cubicBezTo>
                      <a:pt x="18" y="53"/>
                      <a:pt x="20" y="52"/>
                      <a:pt x="22" y="52"/>
                    </a:cubicBezTo>
                    <a:cubicBezTo>
                      <a:pt x="25" y="51"/>
                      <a:pt x="31" y="49"/>
                      <a:pt x="31" y="45"/>
                    </a:cubicBezTo>
                    <a:cubicBezTo>
                      <a:pt x="32" y="41"/>
                      <a:pt x="29" y="38"/>
                      <a:pt x="26" y="35"/>
                    </a:cubicBezTo>
                    <a:cubicBezTo>
                      <a:pt x="22" y="30"/>
                      <a:pt x="22" y="24"/>
                      <a:pt x="22" y="18"/>
                    </a:cubicBezTo>
                    <a:cubicBezTo>
                      <a:pt x="21" y="13"/>
                      <a:pt x="22" y="6"/>
                      <a:pt x="18" y="2"/>
                    </a:cubicBezTo>
                    <a:cubicBezTo>
                      <a:pt x="17" y="1"/>
                      <a:pt x="15" y="0"/>
                      <a:pt x="14" y="0"/>
                    </a:cubicBezTo>
                  </a:path>
                </a:pathLst>
              </a:custGeom>
              <a:solidFill>
                <a:srgbClr val="695F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78" name="Freeform 2383">
                <a:extLst>
                  <a:ext uri="{FF2B5EF4-FFF2-40B4-BE49-F238E27FC236}">
                    <a16:creationId xmlns:a16="http://schemas.microsoft.com/office/drawing/2014/main" id="{522394AC-4319-4A42-B376-AAD6B0AE105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727" y="1006"/>
                <a:ext cx="68" cy="149"/>
              </a:xfrm>
              <a:custGeom>
                <a:avLst/>
                <a:gdLst>
                  <a:gd name="T0" fmla="*/ 52 w 38"/>
                  <a:gd name="T1" fmla="*/ 731 h 84"/>
                  <a:gd name="T2" fmla="*/ 115 w 38"/>
                  <a:gd name="T3" fmla="*/ 591 h 84"/>
                  <a:gd name="T4" fmla="*/ 195 w 38"/>
                  <a:gd name="T5" fmla="*/ 752 h 84"/>
                  <a:gd name="T6" fmla="*/ 285 w 38"/>
                  <a:gd name="T7" fmla="*/ 731 h 84"/>
                  <a:gd name="T8" fmla="*/ 327 w 38"/>
                  <a:gd name="T9" fmla="*/ 765 h 84"/>
                  <a:gd name="T10" fmla="*/ 195 w 38"/>
                  <a:gd name="T11" fmla="*/ 802 h 84"/>
                  <a:gd name="T12" fmla="*/ 115 w 38"/>
                  <a:gd name="T13" fmla="*/ 780 h 84"/>
                  <a:gd name="T14" fmla="*/ 195 w 38"/>
                  <a:gd name="T15" fmla="*/ 89 h 84"/>
                  <a:gd name="T16" fmla="*/ 297 w 38"/>
                  <a:gd name="T17" fmla="*/ 37 h 84"/>
                  <a:gd name="T18" fmla="*/ 297 w 38"/>
                  <a:gd name="T19" fmla="*/ 110 h 84"/>
                  <a:gd name="T20" fmla="*/ 268 w 38"/>
                  <a:gd name="T21" fmla="*/ 110 h 84"/>
                  <a:gd name="T22" fmla="*/ 234 w 38"/>
                  <a:gd name="T23" fmla="*/ 101 h 84"/>
                  <a:gd name="T24" fmla="*/ 166 w 38"/>
                  <a:gd name="T25" fmla="*/ 151 h 84"/>
                  <a:gd name="T26" fmla="*/ 122 w 38"/>
                  <a:gd name="T27" fmla="*/ 195 h 84"/>
                  <a:gd name="T28" fmla="*/ 154 w 38"/>
                  <a:gd name="T29" fmla="*/ 216 h 84"/>
                  <a:gd name="T30" fmla="*/ 224 w 38"/>
                  <a:gd name="T31" fmla="*/ 195 h 84"/>
                  <a:gd name="T32" fmla="*/ 247 w 38"/>
                  <a:gd name="T33" fmla="*/ 330 h 84"/>
                  <a:gd name="T34" fmla="*/ 206 w 38"/>
                  <a:gd name="T35" fmla="*/ 358 h 84"/>
                  <a:gd name="T36" fmla="*/ 81 w 38"/>
                  <a:gd name="T37" fmla="*/ 564 h 84"/>
                  <a:gd name="T38" fmla="*/ 81 w 38"/>
                  <a:gd name="T39" fmla="*/ 284 h 84"/>
                  <a:gd name="T40" fmla="*/ 64 w 38"/>
                  <a:gd name="T41" fmla="*/ 50 h 84"/>
                  <a:gd name="T42" fmla="*/ 122 w 38"/>
                  <a:gd name="T43" fmla="*/ 50 h 84"/>
                  <a:gd name="T44" fmla="*/ 195 w 38"/>
                  <a:gd name="T45" fmla="*/ 62 h 84"/>
                  <a:gd name="T46" fmla="*/ 195 w 38"/>
                  <a:gd name="T47" fmla="*/ 62 h 84"/>
                  <a:gd name="T48" fmla="*/ 195 w 38"/>
                  <a:gd name="T49" fmla="*/ 89 h 84"/>
                  <a:gd name="T50" fmla="*/ 183 w 38"/>
                  <a:gd name="T51" fmla="*/ 12 h 84"/>
                  <a:gd name="T52" fmla="*/ 183 w 38"/>
                  <a:gd name="T53" fmla="*/ 12 h 84"/>
                  <a:gd name="T54" fmla="*/ 102 w 38"/>
                  <a:gd name="T55" fmla="*/ 21 h 84"/>
                  <a:gd name="T56" fmla="*/ 93 w 38"/>
                  <a:gd name="T57" fmla="*/ 21 h 84"/>
                  <a:gd name="T58" fmla="*/ 64 w 38"/>
                  <a:gd name="T59" fmla="*/ 195 h 84"/>
                  <a:gd name="T60" fmla="*/ 29 w 38"/>
                  <a:gd name="T61" fmla="*/ 676 h 84"/>
                  <a:gd name="T62" fmla="*/ 93 w 38"/>
                  <a:gd name="T63" fmla="*/ 809 h 84"/>
                  <a:gd name="T64" fmla="*/ 122 w 38"/>
                  <a:gd name="T65" fmla="*/ 809 h 84"/>
                  <a:gd name="T66" fmla="*/ 166 w 38"/>
                  <a:gd name="T67" fmla="*/ 809 h 84"/>
                  <a:gd name="T68" fmla="*/ 234 w 38"/>
                  <a:gd name="T69" fmla="*/ 830 h 84"/>
                  <a:gd name="T70" fmla="*/ 313 w 38"/>
                  <a:gd name="T71" fmla="*/ 793 h 84"/>
                  <a:gd name="T72" fmla="*/ 340 w 38"/>
                  <a:gd name="T73" fmla="*/ 525 h 84"/>
                  <a:gd name="T74" fmla="*/ 327 w 38"/>
                  <a:gd name="T75" fmla="*/ 117 h 84"/>
                  <a:gd name="T76" fmla="*/ 268 w 38"/>
                  <a:gd name="T77" fmla="*/ 0 h 84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38" h="84">
                    <a:moveTo>
                      <a:pt x="9" y="79"/>
                    </a:moveTo>
                    <a:cubicBezTo>
                      <a:pt x="6" y="79"/>
                      <a:pt x="5" y="78"/>
                      <a:pt x="5" y="74"/>
                    </a:cubicBezTo>
                    <a:cubicBezTo>
                      <a:pt x="5" y="69"/>
                      <a:pt x="8" y="64"/>
                      <a:pt x="8" y="59"/>
                    </a:cubicBezTo>
                    <a:cubicBezTo>
                      <a:pt x="11" y="60"/>
                      <a:pt x="11" y="60"/>
                      <a:pt x="11" y="60"/>
                    </a:cubicBezTo>
                    <a:cubicBezTo>
                      <a:pt x="11" y="65"/>
                      <a:pt x="11" y="74"/>
                      <a:pt x="18" y="75"/>
                    </a:cubicBezTo>
                    <a:cubicBezTo>
                      <a:pt x="18" y="76"/>
                      <a:pt x="19" y="76"/>
                      <a:pt x="19" y="76"/>
                    </a:cubicBezTo>
                    <a:cubicBezTo>
                      <a:pt x="20" y="76"/>
                      <a:pt x="22" y="75"/>
                      <a:pt x="23" y="75"/>
                    </a:cubicBezTo>
                    <a:cubicBezTo>
                      <a:pt x="25" y="75"/>
                      <a:pt x="26" y="74"/>
                      <a:pt x="28" y="74"/>
                    </a:cubicBezTo>
                    <a:cubicBezTo>
                      <a:pt x="29" y="74"/>
                      <a:pt x="30" y="74"/>
                      <a:pt x="31" y="75"/>
                    </a:cubicBezTo>
                    <a:cubicBezTo>
                      <a:pt x="33" y="75"/>
                      <a:pt x="34" y="76"/>
                      <a:pt x="32" y="77"/>
                    </a:cubicBezTo>
                    <a:cubicBezTo>
                      <a:pt x="30" y="79"/>
                      <a:pt x="22" y="81"/>
                      <a:pt x="19" y="81"/>
                    </a:cubicBezTo>
                    <a:cubicBezTo>
                      <a:pt x="19" y="81"/>
                      <a:pt x="19" y="81"/>
                      <a:pt x="19" y="81"/>
                    </a:cubicBezTo>
                    <a:cubicBezTo>
                      <a:pt x="17" y="81"/>
                      <a:pt x="14" y="80"/>
                      <a:pt x="11" y="79"/>
                    </a:cubicBezTo>
                    <a:cubicBezTo>
                      <a:pt x="11" y="79"/>
                      <a:pt x="11" y="79"/>
                      <a:pt x="11" y="79"/>
                    </a:cubicBezTo>
                    <a:cubicBezTo>
                      <a:pt x="10" y="79"/>
                      <a:pt x="10" y="79"/>
                      <a:pt x="9" y="79"/>
                    </a:cubicBezTo>
                    <a:moveTo>
                      <a:pt x="19" y="9"/>
                    </a:moveTo>
                    <a:cubicBezTo>
                      <a:pt x="20" y="9"/>
                      <a:pt x="21" y="8"/>
                      <a:pt x="23" y="7"/>
                    </a:cubicBezTo>
                    <a:cubicBezTo>
                      <a:pt x="25" y="6"/>
                      <a:pt x="27" y="4"/>
                      <a:pt x="29" y="4"/>
                    </a:cubicBezTo>
                    <a:cubicBezTo>
                      <a:pt x="29" y="4"/>
                      <a:pt x="30" y="4"/>
                      <a:pt x="30" y="4"/>
                    </a:cubicBezTo>
                    <a:cubicBezTo>
                      <a:pt x="33" y="6"/>
                      <a:pt x="32" y="10"/>
                      <a:pt x="29" y="11"/>
                    </a:cubicBezTo>
                    <a:cubicBezTo>
                      <a:pt x="29" y="11"/>
                      <a:pt x="28" y="11"/>
                      <a:pt x="28" y="11"/>
                    </a:cubicBezTo>
                    <a:cubicBezTo>
                      <a:pt x="27" y="11"/>
                      <a:pt x="26" y="11"/>
                      <a:pt x="26" y="11"/>
                    </a:cubicBezTo>
                    <a:cubicBezTo>
                      <a:pt x="25" y="11"/>
                      <a:pt x="24" y="10"/>
                      <a:pt x="24" y="10"/>
                    </a:cubicBezTo>
                    <a:cubicBezTo>
                      <a:pt x="23" y="10"/>
                      <a:pt x="23" y="10"/>
                      <a:pt x="23" y="10"/>
                    </a:cubicBezTo>
                    <a:cubicBezTo>
                      <a:pt x="20" y="11"/>
                      <a:pt x="20" y="14"/>
                      <a:pt x="18" y="15"/>
                    </a:cubicBezTo>
                    <a:cubicBezTo>
                      <a:pt x="17" y="15"/>
                      <a:pt x="17" y="15"/>
                      <a:pt x="16" y="15"/>
                    </a:cubicBezTo>
                    <a:cubicBezTo>
                      <a:pt x="16" y="15"/>
                      <a:pt x="14" y="14"/>
                      <a:pt x="13" y="14"/>
                    </a:cubicBezTo>
                    <a:cubicBezTo>
                      <a:pt x="12" y="16"/>
                      <a:pt x="12" y="18"/>
                      <a:pt x="12" y="20"/>
                    </a:cubicBezTo>
                    <a:cubicBezTo>
                      <a:pt x="12" y="20"/>
                      <a:pt x="12" y="21"/>
                      <a:pt x="13" y="21"/>
                    </a:cubicBezTo>
                    <a:cubicBezTo>
                      <a:pt x="13" y="21"/>
                      <a:pt x="14" y="22"/>
                      <a:pt x="15" y="22"/>
                    </a:cubicBezTo>
                    <a:cubicBezTo>
                      <a:pt x="16" y="22"/>
                      <a:pt x="17" y="21"/>
                      <a:pt x="18" y="21"/>
                    </a:cubicBezTo>
                    <a:cubicBezTo>
                      <a:pt x="20" y="21"/>
                      <a:pt x="21" y="20"/>
                      <a:pt x="22" y="20"/>
                    </a:cubicBezTo>
                    <a:cubicBezTo>
                      <a:pt x="23" y="20"/>
                      <a:pt x="24" y="20"/>
                      <a:pt x="24" y="21"/>
                    </a:cubicBezTo>
                    <a:cubicBezTo>
                      <a:pt x="26" y="23"/>
                      <a:pt x="24" y="30"/>
                      <a:pt x="24" y="33"/>
                    </a:cubicBezTo>
                    <a:cubicBezTo>
                      <a:pt x="24" y="36"/>
                      <a:pt x="26" y="39"/>
                      <a:pt x="26" y="42"/>
                    </a:cubicBezTo>
                    <a:cubicBezTo>
                      <a:pt x="23" y="40"/>
                      <a:pt x="22" y="36"/>
                      <a:pt x="20" y="36"/>
                    </a:cubicBezTo>
                    <a:cubicBezTo>
                      <a:pt x="19" y="36"/>
                      <a:pt x="18" y="37"/>
                      <a:pt x="18" y="37"/>
                    </a:cubicBezTo>
                    <a:cubicBezTo>
                      <a:pt x="13" y="40"/>
                      <a:pt x="10" y="52"/>
                      <a:pt x="8" y="57"/>
                    </a:cubicBezTo>
                    <a:cubicBezTo>
                      <a:pt x="8" y="54"/>
                      <a:pt x="8" y="50"/>
                      <a:pt x="9" y="46"/>
                    </a:cubicBezTo>
                    <a:cubicBezTo>
                      <a:pt x="8" y="41"/>
                      <a:pt x="9" y="35"/>
                      <a:pt x="8" y="29"/>
                    </a:cubicBezTo>
                    <a:cubicBezTo>
                      <a:pt x="8" y="24"/>
                      <a:pt x="9" y="18"/>
                      <a:pt x="6" y="14"/>
                    </a:cubicBezTo>
                    <a:cubicBezTo>
                      <a:pt x="5" y="11"/>
                      <a:pt x="1" y="6"/>
                      <a:pt x="6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9" y="5"/>
                      <a:pt x="11" y="5"/>
                      <a:pt x="12" y="5"/>
                    </a:cubicBezTo>
                    <a:cubicBezTo>
                      <a:pt x="14" y="6"/>
                      <a:pt x="16" y="6"/>
                      <a:pt x="18" y="6"/>
                    </a:cubicBezTo>
                    <a:cubicBezTo>
                      <a:pt x="19" y="6"/>
                      <a:pt x="19" y="6"/>
                      <a:pt x="19" y="6"/>
                    </a:cubicBezTo>
                    <a:cubicBezTo>
                      <a:pt x="19" y="6"/>
                      <a:pt x="19" y="6"/>
                      <a:pt x="19" y="6"/>
                    </a:cubicBezTo>
                    <a:cubicBezTo>
                      <a:pt x="19" y="6"/>
                      <a:pt x="19" y="6"/>
                      <a:pt x="19" y="6"/>
                    </a:cubicBezTo>
                    <a:cubicBezTo>
                      <a:pt x="19" y="9"/>
                      <a:pt x="19" y="9"/>
                      <a:pt x="19" y="9"/>
                    </a:cubicBezTo>
                    <a:cubicBezTo>
                      <a:pt x="19" y="9"/>
                      <a:pt x="19" y="9"/>
                      <a:pt x="19" y="9"/>
                    </a:cubicBezTo>
                    <a:moveTo>
                      <a:pt x="26" y="0"/>
                    </a:moveTo>
                    <a:cubicBezTo>
                      <a:pt x="23" y="0"/>
                      <a:pt x="21" y="1"/>
                      <a:pt x="18" y="1"/>
                    </a:cubicBezTo>
                    <a:cubicBezTo>
                      <a:pt x="18" y="1"/>
                      <a:pt x="18" y="1"/>
                      <a:pt x="17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5" y="2"/>
                      <a:pt x="13" y="2"/>
                      <a:pt x="11" y="2"/>
                    </a:cubicBezTo>
                    <a:cubicBezTo>
                      <a:pt x="11" y="2"/>
                      <a:pt x="11" y="2"/>
                      <a:pt x="10" y="2"/>
                    </a:cubicBezTo>
                    <a:cubicBezTo>
                      <a:pt x="10" y="2"/>
                      <a:pt x="10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7" y="2"/>
                      <a:pt x="6" y="2"/>
                      <a:pt x="5" y="3"/>
                    </a:cubicBezTo>
                    <a:cubicBezTo>
                      <a:pt x="0" y="5"/>
                      <a:pt x="5" y="16"/>
                      <a:pt x="6" y="20"/>
                    </a:cubicBezTo>
                    <a:cubicBezTo>
                      <a:pt x="8" y="29"/>
                      <a:pt x="5" y="39"/>
                      <a:pt x="4" y="47"/>
                    </a:cubicBezTo>
                    <a:cubicBezTo>
                      <a:pt x="4" y="54"/>
                      <a:pt x="5" y="61"/>
                      <a:pt x="3" y="68"/>
                    </a:cubicBezTo>
                    <a:cubicBezTo>
                      <a:pt x="2" y="71"/>
                      <a:pt x="2" y="73"/>
                      <a:pt x="3" y="76"/>
                    </a:cubicBezTo>
                    <a:cubicBezTo>
                      <a:pt x="4" y="79"/>
                      <a:pt x="6" y="81"/>
                      <a:pt x="9" y="82"/>
                    </a:cubicBezTo>
                    <a:cubicBezTo>
                      <a:pt x="9" y="82"/>
                      <a:pt x="10" y="82"/>
                      <a:pt x="11" y="82"/>
                    </a:cubicBezTo>
                    <a:cubicBezTo>
                      <a:pt x="12" y="82"/>
                      <a:pt x="12" y="82"/>
                      <a:pt x="12" y="82"/>
                    </a:cubicBezTo>
                    <a:cubicBezTo>
                      <a:pt x="13" y="82"/>
                      <a:pt x="13" y="82"/>
                      <a:pt x="13" y="82"/>
                    </a:cubicBezTo>
                    <a:cubicBezTo>
                      <a:pt x="14" y="82"/>
                      <a:pt x="15" y="82"/>
                      <a:pt x="16" y="82"/>
                    </a:cubicBezTo>
                    <a:cubicBezTo>
                      <a:pt x="18" y="83"/>
                      <a:pt x="19" y="84"/>
                      <a:pt x="21" y="84"/>
                    </a:cubicBezTo>
                    <a:cubicBezTo>
                      <a:pt x="22" y="84"/>
                      <a:pt x="22" y="84"/>
                      <a:pt x="23" y="84"/>
                    </a:cubicBezTo>
                    <a:cubicBezTo>
                      <a:pt x="24" y="83"/>
                      <a:pt x="25" y="82"/>
                      <a:pt x="27" y="81"/>
                    </a:cubicBezTo>
                    <a:cubicBezTo>
                      <a:pt x="28" y="81"/>
                      <a:pt x="30" y="81"/>
                      <a:pt x="31" y="80"/>
                    </a:cubicBezTo>
                    <a:cubicBezTo>
                      <a:pt x="35" y="80"/>
                      <a:pt x="36" y="78"/>
                      <a:pt x="37" y="75"/>
                    </a:cubicBezTo>
                    <a:cubicBezTo>
                      <a:pt x="38" y="68"/>
                      <a:pt x="35" y="60"/>
                      <a:pt x="33" y="53"/>
                    </a:cubicBezTo>
                    <a:cubicBezTo>
                      <a:pt x="31" y="46"/>
                      <a:pt x="29" y="39"/>
                      <a:pt x="29" y="31"/>
                    </a:cubicBezTo>
                    <a:cubicBezTo>
                      <a:pt x="29" y="25"/>
                      <a:pt x="31" y="18"/>
                      <a:pt x="32" y="12"/>
                    </a:cubicBezTo>
                    <a:cubicBezTo>
                      <a:pt x="33" y="9"/>
                      <a:pt x="33" y="2"/>
                      <a:pt x="29" y="0"/>
                    </a:cubicBezTo>
                    <a:cubicBezTo>
                      <a:pt x="28" y="0"/>
                      <a:pt x="27" y="0"/>
                      <a:pt x="26" y="0"/>
                    </a:cubicBezTo>
                  </a:path>
                </a:pathLst>
              </a:custGeom>
              <a:solidFill>
                <a:srgbClr val="695F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79" name="Freeform 2384">
                <a:extLst>
                  <a:ext uri="{FF2B5EF4-FFF2-40B4-BE49-F238E27FC236}">
                    <a16:creationId xmlns:a16="http://schemas.microsoft.com/office/drawing/2014/main" id="{737245B3-9FD8-49E2-8687-3247DE67D83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727" y="1155"/>
                <a:ext cx="76" cy="225"/>
              </a:xfrm>
              <a:custGeom>
                <a:avLst/>
                <a:gdLst>
                  <a:gd name="T0" fmla="*/ 166 w 43"/>
                  <a:gd name="T1" fmla="*/ 806 h 127"/>
                  <a:gd name="T2" fmla="*/ 127 w 43"/>
                  <a:gd name="T3" fmla="*/ 829 h 127"/>
                  <a:gd name="T4" fmla="*/ 127 w 43"/>
                  <a:gd name="T5" fmla="*/ 1102 h 127"/>
                  <a:gd name="T6" fmla="*/ 154 w 43"/>
                  <a:gd name="T7" fmla="*/ 1111 h 127"/>
                  <a:gd name="T8" fmla="*/ 272 w 43"/>
                  <a:gd name="T9" fmla="*/ 1123 h 127"/>
                  <a:gd name="T10" fmla="*/ 343 w 43"/>
                  <a:gd name="T11" fmla="*/ 1134 h 127"/>
                  <a:gd name="T12" fmla="*/ 265 w 43"/>
                  <a:gd name="T13" fmla="*/ 845 h 127"/>
                  <a:gd name="T14" fmla="*/ 194 w 43"/>
                  <a:gd name="T15" fmla="*/ 179 h 127"/>
                  <a:gd name="T16" fmla="*/ 302 w 43"/>
                  <a:gd name="T17" fmla="*/ 66 h 127"/>
                  <a:gd name="T18" fmla="*/ 331 w 43"/>
                  <a:gd name="T19" fmla="*/ 89 h 127"/>
                  <a:gd name="T20" fmla="*/ 331 w 43"/>
                  <a:gd name="T21" fmla="*/ 216 h 127"/>
                  <a:gd name="T22" fmla="*/ 322 w 43"/>
                  <a:gd name="T23" fmla="*/ 928 h 127"/>
                  <a:gd name="T24" fmla="*/ 331 w 43"/>
                  <a:gd name="T25" fmla="*/ 1203 h 127"/>
                  <a:gd name="T26" fmla="*/ 302 w 43"/>
                  <a:gd name="T27" fmla="*/ 1203 h 127"/>
                  <a:gd name="T28" fmla="*/ 150 w 43"/>
                  <a:gd name="T29" fmla="*/ 1224 h 127"/>
                  <a:gd name="T30" fmla="*/ 49 w 43"/>
                  <a:gd name="T31" fmla="*/ 1183 h 127"/>
                  <a:gd name="T32" fmla="*/ 101 w 43"/>
                  <a:gd name="T33" fmla="*/ 484 h 127"/>
                  <a:gd name="T34" fmla="*/ 65 w 43"/>
                  <a:gd name="T35" fmla="*/ 229 h 127"/>
                  <a:gd name="T36" fmla="*/ 115 w 43"/>
                  <a:gd name="T37" fmla="*/ 106 h 127"/>
                  <a:gd name="T38" fmla="*/ 138 w 43"/>
                  <a:gd name="T39" fmla="*/ 106 h 127"/>
                  <a:gd name="T40" fmla="*/ 194 w 43"/>
                  <a:gd name="T41" fmla="*/ 179 h 127"/>
                  <a:gd name="T42" fmla="*/ 281 w 43"/>
                  <a:gd name="T43" fmla="*/ 0 h 127"/>
                  <a:gd name="T44" fmla="*/ 203 w 43"/>
                  <a:gd name="T45" fmla="*/ 28 h 127"/>
                  <a:gd name="T46" fmla="*/ 187 w 43"/>
                  <a:gd name="T47" fmla="*/ 28 h 127"/>
                  <a:gd name="T48" fmla="*/ 150 w 43"/>
                  <a:gd name="T49" fmla="*/ 28 h 127"/>
                  <a:gd name="T50" fmla="*/ 87 w 43"/>
                  <a:gd name="T51" fmla="*/ 28 h 127"/>
                  <a:gd name="T52" fmla="*/ 49 w 43"/>
                  <a:gd name="T53" fmla="*/ 188 h 127"/>
                  <a:gd name="T54" fmla="*/ 78 w 43"/>
                  <a:gd name="T55" fmla="*/ 475 h 127"/>
                  <a:gd name="T56" fmla="*/ 28 w 43"/>
                  <a:gd name="T57" fmla="*/ 1008 h 127"/>
                  <a:gd name="T58" fmla="*/ 21 w 43"/>
                  <a:gd name="T59" fmla="*/ 1224 h 127"/>
                  <a:gd name="T60" fmla="*/ 127 w 43"/>
                  <a:gd name="T61" fmla="*/ 1240 h 127"/>
                  <a:gd name="T62" fmla="*/ 187 w 43"/>
                  <a:gd name="T63" fmla="*/ 1230 h 127"/>
                  <a:gd name="T64" fmla="*/ 343 w 43"/>
                  <a:gd name="T65" fmla="*/ 1240 h 127"/>
                  <a:gd name="T66" fmla="*/ 391 w 43"/>
                  <a:gd name="T67" fmla="*/ 1045 h 127"/>
                  <a:gd name="T68" fmla="*/ 343 w 43"/>
                  <a:gd name="T69" fmla="*/ 806 h 127"/>
                  <a:gd name="T70" fmla="*/ 353 w 43"/>
                  <a:gd name="T71" fmla="*/ 406 h 127"/>
                  <a:gd name="T72" fmla="*/ 396 w 43"/>
                  <a:gd name="T73" fmla="*/ 158 h 127"/>
                  <a:gd name="T74" fmla="*/ 382 w 43"/>
                  <a:gd name="T75" fmla="*/ 37 h 127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43" h="127">
                    <a:moveTo>
                      <a:pt x="22" y="73"/>
                    </a:moveTo>
                    <a:cubicBezTo>
                      <a:pt x="20" y="76"/>
                      <a:pt x="19" y="80"/>
                      <a:pt x="17" y="82"/>
                    </a:cubicBezTo>
                    <a:cubicBezTo>
                      <a:pt x="16" y="80"/>
                      <a:pt x="15" y="78"/>
                      <a:pt x="14" y="76"/>
                    </a:cubicBezTo>
                    <a:cubicBezTo>
                      <a:pt x="14" y="78"/>
                      <a:pt x="14" y="81"/>
                      <a:pt x="13" y="84"/>
                    </a:cubicBezTo>
                    <a:cubicBezTo>
                      <a:pt x="12" y="90"/>
                      <a:pt x="12" y="96"/>
                      <a:pt x="12" y="102"/>
                    </a:cubicBezTo>
                    <a:cubicBezTo>
                      <a:pt x="12" y="105"/>
                      <a:pt x="11" y="110"/>
                      <a:pt x="13" y="112"/>
                    </a:cubicBezTo>
                    <a:cubicBezTo>
                      <a:pt x="13" y="113"/>
                      <a:pt x="14" y="113"/>
                      <a:pt x="14" y="113"/>
                    </a:cubicBezTo>
                    <a:cubicBezTo>
                      <a:pt x="15" y="113"/>
                      <a:pt x="16" y="113"/>
                      <a:pt x="16" y="113"/>
                    </a:cubicBezTo>
                    <a:cubicBezTo>
                      <a:pt x="14" y="112"/>
                      <a:pt x="14" y="112"/>
                      <a:pt x="14" y="112"/>
                    </a:cubicBezTo>
                    <a:cubicBezTo>
                      <a:pt x="18" y="113"/>
                      <a:pt x="24" y="113"/>
                      <a:pt x="28" y="114"/>
                    </a:cubicBezTo>
                    <a:cubicBezTo>
                      <a:pt x="29" y="114"/>
                      <a:pt x="30" y="114"/>
                      <a:pt x="32" y="114"/>
                    </a:cubicBezTo>
                    <a:cubicBezTo>
                      <a:pt x="33" y="114"/>
                      <a:pt x="34" y="114"/>
                      <a:pt x="35" y="115"/>
                    </a:cubicBezTo>
                    <a:cubicBezTo>
                      <a:pt x="31" y="104"/>
                      <a:pt x="28" y="92"/>
                      <a:pt x="27" y="81"/>
                    </a:cubicBezTo>
                    <a:cubicBezTo>
                      <a:pt x="27" y="83"/>
                      <a:pt x="27" y="85"/>
                      <a:pt x="27" y="86"/>
                    </a:cubicBezTo>
                    <a:cubicBezTo>
                      <a:pt x="25" y="82"/>
                      <a:pt x="24" y="77"/>
                      <a:pt x="22" y="73"/>
                    </a:cubicBezTo>
                    <a:moveTo>
                      <a:pt x="20" y="18"/>
                    </a:moveTo>
                    <a:cubicBezTo>
                      <a:pt x="20" y="18"/>
                      <a:pt x="20" y="18"/>
                      <a:pt x="20" y="18"/>
                    </a:cubicBezTo>
                    <a:cubicBezTo>
                      <a:pt x="25" y="17"/>
                      <a:pt x="26" y="8"/>
                      <a:pt x="31" y="7"/>
                    </a:cubicBezTo>
                    <a:cubicBezTo>
                      <a:pt x="32" y="8"/>
                      <a:pt x="32" y="9"/>
                      <a:pt x="33" y="9"/>
                    </a:cubicBezTo>
                    <a:cubicBezTo>
                      <a:pt x="33" y="9"/>
                      <a:pt x="34" y="9"/>
                      <a:pt x="34" y="9"/>
                    </a:cubicBezTo>
                    <a:cubicBezTo>
                      <a:pt x="35" y="9"/>
                      <a:pt x="36" y="9"/>
                      <a:pt x="36" y="10"/>
                    </a:cubicBezTo>
                    <a:cubicBezTo>
                      <a:pt x="38" y="14"/>
                      <a:pt x="35" y="19"/>
                      <a:pt x="34" y="22"/>
                    </a:cubicBezTo>
                    <a:cubicBezTo>
                      <a:pt x="31" y="35"/>
                      <a:pt x="32" y="50"/>
                      <a:pt x="32" y="63"/>
                    </a:cubicBezTo>
                    <a:cubicBezTo>
                      <a:pt x="32" y="73"/>
                      <a:pt x="32" y="84"/>
                      <a:pt x="33" y="94"/>
                    </a:cubicBezTo>
                    <a:cubicBezTo>
                      <a:pt x="35" y="103"/>
                      <a:pt x="42" y="109"/>
                      <a:pt x="37" y="118"/>
                    </a:cubicBezTo>
                    <a:cubicBezTo>
                      <a:pt x="37" y="120"/>
                      <a:pt x="36" y="121"/>
                      <a:pt x="34" y="122"/>
                    </a:cubicBezTo>
                    <a:cubicBezTo>
                      <a:pt x="34" y="122"/>
                      <a:pt x="34" y="123"/>
                      <a:pt x="34" y="123"/>
                    </a:cubicBezTo>
                    <a:cubicBezTo>
                      <a:pt x="33" y="123"/>
                      <a:pt x="32" y="122"/>
                      <a:pt x="31" y="122"/>
                    </a:cubicBezTo>
                    <a:cubicBezTo>
                      <a:pt x="27" y="123"/>
                      <a:pt x="23" y="122"/>
                      <a:pt x="18" y="124"/>
                    </a:cubicBezTo>
                    <a:cubicBezTo>
                      <a:pt x="17" y="124"/>
                      <a:pt x="16" y="124"/>
                      <a:pt x="15" y="124"/>
                    </a:cubicBezTo>
                    <a:cubicBezTo>
                      <a:pt x="14" y="124"/>
                      <a:pt x="12" y="124"/>
                      <a:pt x="11" y="123"/>
                    </a:cubicBezTo>
                    <a:cubicBezTo>
                      <a:pt x="8" y="123"/>
                      <a:pt x="6" y="122"/>
                      <a:pt x="5" y="120"/>
                    </a:cubicBezTo>
                    <a:cubicBezTo>
                      <a:pt x="1" y="109"/>
                      <a:pt x="7" y="98"/>
                      <a:pt x="8" y="88"/>
                    </a:cubicBezTo>
                    <a:cubicBezTo>
                      <a:pt x="10" y="75"/>
                      <a:pt x="10" y="62"/>
                      <a:pt x="10" y="49"/>
                    </a:cubicBezTo>
                    <a:cubicBezTo>
                      <a:pt x="10" y="41"/>
                      <a:pt x="11" y="29"/>
                      <a:pt x="7" y="22"/>
                    </a:cubicBezTo>
                    <a:cubicBezTo>
                      <a:pt x="7" y="23"/>
                      <a:pt x="7" y="23"/>
                      <a:pt x="7" y="23"/>
                    </a:cubicBezTo>
                    <a:cubicBezTo>
                      <a:pt x="6" y="20"/>
                      <a:pt x="7" y="14"/>
                      <a:pt x="11" y="14"/>
                    </a:cubicBezTo>
                    <a:cubicBezTo>
                      <a:pt x="11" y="13"/>
                      <a:pt x="11" y="12"/>
                      <a:pt x="12" y="11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1"/>
                      <a:pt x="13" y="11"/>
                      <a:pt x="14" y="11"/>
                    </a:cubicBezTo>
                    <a:cubicBezTo>
                      <a:pt x="15" y="11"/>
                      <a:pt x="16" y="12"/>
                      <a:pt x="16" y="14"/>
                    </a:cubicBezTo>
                    <a:cubicBezTo>
                      <a:pt x="17" y="16"/>
                      <a:pt x="18" y="18"/>
                      <a:pt x="20" y="18"/>
                    </a:cubicBezTo>
                    <a:moveTo>
                      <a:pt x="31" y="0"/>
                    </a:moveTo>
                    <a:cubicBezTo>
                      <a:pt x="30" y="0"/>
                      <a:pt x="30" y="0"/>
                      <a:pt x="29" y="0"/>
                    </a:cubicBezTo>
                    <a:cubicBezTo>
                      <a:pt x="27" y="0"/>
                      <a:pt x="24" y="3"/>
                      <a:pt x="21" y="3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3"/>
                      <a:pt x="21" y="2"/>
                      <a:pt x="21" y="2"/>
                    </a:cubicBezTo>
                    <a:cubicBezTo>
                      <a:pt x="20" y="2"/>
                      <a:pt x="19" y="3"/>
                      <a:pt x="19" y="3"/>
                    </a:cubicBezTo>
                    <a:cubicBezTo>
                      <a:pt x="18" y="3"/>
                      <a:pt x="18" y="3"/>
                      <a:pt x="17" y="3"/>
                    </a:cubicBezTo>
                    <a:cubicBezTo>
                      <a:pt x="16" y="3"/>
                      <a:pt x="16" y="3"/>
                      <a:pt x="15" y="3"/>
                    </a:cubicBezTo>
                    <a:cubicBezTo>
                      <a:pt x="14" y="2"/>
                      <a:pt x="13" y="2"/>
                      <a:pt x="12" y="2"/>
                    </a:cubicBezTo>
                    <a:cubicBezTo>
                      <a:pt x="11" y="2"/>
                      <a:pt x="10" y="2"/>
                      <a:pt x="9" y="3"/>
                    </a:cubicBezTo>
                    <a:cubicBezTo>
                      <a:pt x="6" y="5"/>
                      <a:pt x="7" y="8"/>
                      <a:pt x="7" y="11"/>
                    </a:cubicBezTo>
                    <a:cubicBezTo>
                      <a:pt x="6" y="14"/>
                      <a:pt x="5" y="16"/>
                      <a:pt x="5" y="19"/>
                    </a:cubicBezTo>
                    <a:cubicBezTo>
                      <a:pt x="5" y="23"/>
                      <a:pt x="7" y="27"/>
                      <a:pt x="8" y="32"/>
                    </a:cubicBezTo>
                    <a:cubicBezTo>
                      <a:pt x="8" y="37"/>
                      <a:pt x="8" y="42"/>
                      <a:pt x="8" y="48"/>
                    </a:cubicBezTo>
                    <a:cubicBezTo>
                      <a:pt x="8" y="58"/>
                      <a:pt x="7" y="69"/>
                      <a:pt x="7" y="80"/>
                    </a:cubicBezTo>
                    <a:cubicBezTo>
                      <a:pt x="6" y="88"/>
                      <a:pt x="6" y="95"/>
                      <a:pt x="3" y="102"/>
                    </a:cubicBezTo>
                    <a:cubicBezTo>
                      <a:pt x="1" y="106"/>
                      <a:pt x="0" y="109"/>
                      <a:pt x="1" y="113"/>
                    </a:cubicBezTo>
                    <a:cubicBezTo>
                      <a:pt x="1" y="116"/>
                      <a:pt x="1" y="121"/>
                      <a:pt x="2" y="124"/>
                    </a:cubicBezTo>
                    <a:cubicBezTo>
                      <a:pt x="3" y="126"/>
                      <a:pt x="5" y="126"/>
                      <a:pt x="8" y="126"/>
                    </a:cubicBezTo>
                    <a:cubicBezTo>
                      <a:pt x="10" y="126"/>
                      <a:pt x="12" y="126"/>
                      <a:pt x="13" y="126"/>
                    </a:cubicBezTo>
                    <a:cubicBezTo>
                      <a:pt x="15" y="125"/>
                      <a:pt x="17" y="125"/>
                      <a:pt x="18" y="125"/>
                    </a:cubicBezTo>
                    <a:cubicBezTo>
                      <a:pt x="19" y="125"/>
                      <a:pt x="19" y="125"/>
                      <a:pt x="19" y="125"/>
                    </a:cubicBezTo>
                    <a:cubicBezTo>
                      <a:pt x="22" y="125"/>
                      <a:pt x="25" y="127"/>
                      <a:pt x="28" y="127"/>
                    </a:cubicBezTo>
                    <a:cubicBezTo>
                      <a:pt x="30" y="126"/>
                      <a:pt x="33" y="126"/>
                      <a:pt x="35" y="126"/>
                    </a:cubicBezTo>
                    <a:cubicBezTo>
                      <a:pt x="35" y="126"/>
                      <a:pt x="35" y="125"/>
                      <a:pt x="36" y="125"/>
                    </a:cubicBezTo>
                    <a:cubicBezTo>
                      <a:pt x="41" y="120"/>
                      <a:pt x="43" y="113"/>
                      <a:pt x="40" y="106"/>
                    </a:cubicBezTo>
                    <a:cubicBezTo>
                      <a:pt x="39" y="102"/>
                      <a:pt x="36" y="99"/>
                      <a:pt x="36" y="95"/>
                    </a:cubicBezTo>
                    <a:cubicBezTo>
                      <a:pt x="35" y="91"/>
                      <a:pt x="35" y="86"/>
                      <a:pt x="35" y="82"/>
                    </a:cubicBezTo>
                    <a:cubicBezTo>
                      <a:pt x="34" y="72"/>
                      <a:pt x="35" y="62"/>
                      <a:pt x="35" y="53"/>
                    </a:cubicBezTo>
                    <a:cubicBezTo>
                      <a:pt x="35" y="49"/>
                      <a:pt x="36" y="45"/>
                      <a:pt x="36" y="41"/>
                    </a:cubicBezTo>
                    <a:cubicBezTo>
                      <a:pt x="36" y="37"/>
                      <a:pt x="36" y="33"/>
                      <a:pt x="36" y="29"/>
                    </a:cubicBezTo>
                    <a:cubicBezTo>
                      <a:pt x="37" y="24"/>
                      <a:pt x="41" y="21"/>
                      <a:pt x="41" y="16"/>
                    </a:cubicBezTo>
                    <a:cubicBezTo>
                      <a:pt x="41" y="14"/>
                      <a:pt x="40" y="12"/>
                      <a:pt x="40" y="9"/>
                    </a:cubicBezTo>
                    <a:cubicBezTo>
                      <a:pt x="39" y="8"/>
                      <a:pt x="40" y="5"/>
                      <a:pt x="39" y="4"/>
                    </a:cubicBezTo>
                    <a:cubicBezTo>
                      <a:pt x="38" y="1"/>
                      <a:pt x="34" y="0"/>
                      <a:pt x="31" y="0"/>
                    </a:cubicBezTo>
                  </a:path>
                </a:pathLst>
              </a:custGeom>
              <a:solidFill>
                <a:srgbClr val="695F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80" name="Freeform 2385">
                <a:extLst>
                  <a:ext uri="{FF2B5EF4-FFF2-40B4-BE49-F238E27FC236}">
                    <a16:creationId xmlns:a16="http://schemas.microsoft.com/office/drawing/2014/main" id="{A752C5A8-0533-4C53-AD6E-41B48617C4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7" y="1378"/>
                <a:ext cx="12" cy="2"/>
              </a:xfrm>
              <a:custGeom>
                <a:avLst/>
                <a:gdLst>
                  <a:gd name="T0" fmla="*/ 62 w 7"/>
                  <a:gd name="T1" fmla="*/ 0 h 1"/>
                  <a:gd name="T2" fmla="*/ 0 w 7"/>
                  <a:gd name="T3" fmla="*/ 16 h 1"/>
                  <a:gd name="T4" fmla="*/ 15 w 7"/>
                  <a:gd name="T5" fmla="*/ 16 h 1"/>
                  <a:gd name="T6" fmla="*/ 62 w 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" h="1">
                    <a:moveTo>
                      <a:pt x="7" y="0"/>
                    </a:moveTo>
                    <a:cubicBezTo>
                      <a:pt x="5" y="0"/>
                      <a:pt x="2" y="0"/>
                      <a:pt x="0" y="1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4" y="1"/>
                      <a:pt x="5" y="1"/>
                      <a:pt x="7" y="0"/>
                    </a:cubicBezTo>
                  </a:path>
                </a:pathLst>
              </a:custGeom>
              <a:solidFill>
                <a:srgbClr val="837A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81" name="Freeform 2386">
                <a:extLst>
                  <a:ext uri="{FF2B5EF4-FFF2-40B4-BE49-F238E27FC236}">
                    <a16:creationId xmlns:a16="http://schemas.microsoft.com/office/drawing/2014/main" id="{D30D80F1-2116-4192-BA5C-B636A40BBD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1" y="1383"/>
                <a:ext cx="37" cy="34"/>
              </a:xfrm>
              <a:custGeom>
                <a:avLst/>
                <a:gdLst>
                  <a:gd name="T0" fmla="*/ 164 w 21"/>
                  <a:gd name="T1" fmla="*/ 0 h 19"/>
                  <a:gd name="T2" fmla="*/ 102 w 21"/>
                  <a:gd name="T3" fmla="*/ 13 h 19"/>
                  <a:gd name="T4" fmla="*/ 21 w 21"/>
                  <a:gd name="T5" fmla="*/ 174 h 19"/>
                  <a:gd name="T6" fmla="*/ 21 w 21"/>
                  <a:gd name="T7" fmla="*/ 195 h 19"/>
                  <a:gd name="T8" fmla="*/ 37 w 21"/>
                  <a:gd name="T9" fmla="*/ 174 h 19"/>
                  <a:gd name="T10" fmla="*/ 49 w 21"/>
                  <a:gd name="T11" fmla="*/ 115 h 19"/>
                  <a:gd name="T12" fmla="*/ 143 w 21"/>
                  <a:gd name="T13" fmla="*/ 23 h 19"/>
                  <a:gd name="T14" fmla="*/ 152 w 21"/>
                  <a:gd name="T15" fmla="*/ 23 h 19"/>
                  <a:gd name="T16" fmla="*/ 174 w 21"/>
                  <a:gd name="T17" fmla="*/ 23 h 19"/>
                  <a:gd name="T18" fmla="*/ 203 w 21"/>
                  <a:gd name="T19" fmla="*/ 13 h 19"/>
                  <a:gd name="T20" fmla="*/ 203 w 21"/>
                  <a:gd name="T21" fmla="*/ 13 h 19"/>
                  <a:gd name="T22" fmla="*/ 164 w 21"/>
                  <a:gd name="T23" fmla="*/ 0 h 19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21" h="19">
                    <a:moveTo>
                      <a:pt x="17" y="0"/>
                    </a:moveTo>
                    <a:cubicBezTo>
                      <a:pt x="15" y="0"/>
                      <a:pt x="13" y="1"/>
                      <a:pt x="11" y="1"/>
                    </a:cubicBezTo>
                    <a:cubicBezTo>
                      <a:pt x="3" y="3"/>
                      <a:pt x="0" y="14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3" y="18"/>
                      <a:pt x="4" y="18"/>
                      <a:pt x="4" y="17"/>
                    </a:cubicBezTo>
                    <a:cubicBezTo>
                      <a:pt x="4" y="15"/>
                      <a:pt x="4" y="13"/>
                      <a:pt x="5" y="11"/>
                    </a:cubicBezTo>
                    <a:cubicBezTo>
                      <a:pt x="7" y="6"/>
                      <a:pt x="10" y="2"/>
                      <a:pt x="15" y="2"/>
                    </a:cubicBezTo>
                    <a:cubicBezTo>
                      <a:pt x="15" y="2"/>
                      <a:pt x="15" y="2"/>
                      <a:pt x="16" y="2"/>
                    </a:cubicBezTo>
                    <a:cubicBezTo>
                      <a:pt x="16" y="2"/>
                      <a:pt x="17" y="2"/>
                      <a:pt x="18" y="2"/>
                    </a:cubicBezTo>
                    <a:cubicBezTo>
                      <a:pt x="19" y="2"/>
                      <a:pt x="20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19" y="0"/>
                      <a:pt x="18" y="0"/>
                      <a:pt x="17" y="0"/>
                    </a:cubicBezTo>
                  </a:path>
                </a:pathLst>
              </a:custGeom>
              <a:solidFill>
                <a:srgbClr val="695F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82" name="Freeform 2387">
                <a:extLst>
                  <a:ext uri="{FF2B5EF4-FFF2-40B4-BE49-F238E27FC236}">
                    <a16:creationId xmlns:a16="http://schemas.microsoft.com/office/drawing/2014/main" id="{0F7338B2-A13C-408E-B0D0-A3886B6C52C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726" y="1385"/>
                <a:ext cx="81" cy="160"/>
              </a:xfrm>
              <a:custGeom>
                <a:avLst/>
                <a:gdLst>
                  <a:gd name="T0" fmla="*/ 192 w 46"/>
                  <a:gd name="T1" fmla="*/ 832 h 90"/>
                  <a:gd name="T2" fmla="*/ 192 w 46"/>
                  <a:gd name="T3" fmla="*/ 898 h 90"/>
                  <a:gd name="T4" fmla="*/ 201 w 46"/>
                  <a:gd name="T5" fmla="*/ 898 h 90"/>
                  <a:gd name="T6" fmla="*/ 192 w 46"/>
                  <a:gd name="T7" fmla="*/ 832 h 90"/>
                  <a:gd name="T8" fmla="*/ 394 w 46"/>
                  <a:gd name="T9" fmla="*/ 167 h 90"/>
                  <a:gd name="T10" fmla="*/ 403 w 46"/>
                  <a:gd name="T11" fmla="*/ 231 h 90"/>
                  <a:gd name="T12" fmla="*/ 366 w 46"/>
                  <a:gd name="T13" fmla="*/ 268 h 90"/>
                  <a:gd name="T14" fmla="*/ 343 w 46"/>
                  <a:gd name="T15" fmla="*/ 382 h 90"/>
                  <a:gd name="T16" fmla="*/ 289 w 46"/>
                  <a:gd name="T17" fmla="*/ 549 h 90"/>
                  <a:gd name="T18" fmla="*/ 301 w 46"/>
                  <a:gd name="T19" fmla="*/ 695 h 90"/>
                  <a:gd name="T20" fmla="*/ 301 w 46"/>
                  <a:gd name="T21" fmla="*/ 720 h 90"/>
                  <a:gd name="T22" fmla="*/ 306 w 46"/>
                  <a:gd name="T23" fmla="*/ 898 h 90"/>
                  <a:gd name="T24" fmla="*/ 338 w 46"/>
                  <a:gd name="T25" fmla="*/ 898 h 90"/>
                  <a:gd name="T26" fmla="*/ 338 w 46"/>
                  <a:gd name="T27" fmla="*/ 601 h 90"/>
                  <a:gd name="T28" fmla="*/ 382 w 46"/>
                  <a:gd name="T29" fmla="*/ 370 h 90"/>
                  <a:gd name="T30" fmla="*/ 394 w 46"/>
                  <a:gd name="T31" fmla="*/ 167 h 90"/>
                  <a:gd name="T32" fmla="*/ 65 w 46"/>
                  <a:gd name="T33" fmla="*/ 158 h 90"/>
                  <a:gd name="T34" fmla="*/ 49 w 46"/>
                  <a:gd name="T35" fmla="*/ 180 h 90"/>
                  <a:gd name="T36" fmla="*/ 28 w 46"/>
                  <a:gd name="T37" fmla="*/ 292 h 90"/>
                  <a:gd name="T38" fmla="*/ 49 w 46"/>
                  <a:gd name="T39" fmla="*/ 420 h 90"/>
                  <a:gd name="T40" fmla="*/ 164 w 46"/>
                  <a:gd name="T41" fmla="*/ 889 h 90"/>
                  <a:gd name="T42" fmla="*/ 180 w 46"/>
                  <a:gd name="T43" fmla="*/ 898 h 90"/>
                  <a:gd name="T44" fmla="*/ 164 w 46"/>
                  <a:gd name="T45" fmla="*/ 629 h 90"/>
                  <a:gd name="T46" fmla="*/ 164 w 46"/>
                  <a:gd name="T47" fmla="*/ 629 h 90"/>
                  <a:gd name="T48" fmla="*/ 151 w 46"/>
                  <a:gd name="T49" fmla="*/ 590 h 90"/>
                  <a:gd name="T50" fmla="*/ 164 w 46"/>
                  <a:gd name="T51" fmla="*/ 578 h 90"/>
                  <a:gd name="T52" fmla="*/ 229 w 46"/>
                  <a:gd name="T53" fmla="*/ 875 h 90"/>
                  <a:gd name="T54" fmla="*/ 229 w 46"/>
                  <a:gd name="T55" fmla="*/ 898 h 90"/>
                  <a:gd name="T56" fmla="*/ 266 w 46"/>
                  <a:gd name="T57" fmla="*/ 898 h 90"/>
                  <a:gd name="T58" fmla="*/ 266 w 46"/>
                  <a:gd name="T59" fmla="*/ 720 h 90"/>
                  <a:gd name="T60" fmla="*/ 317 w 46"/>
                  <a:gd name="T61" fmla="*/ 361 h 90"/>
                  <a:gd name="T62" fmla="*/ 338 w 46"/>
                  <a:gd name="T63" fmla="*/ 268 h 90"/>
                  <a:gd name="T64" fmla="*/ 306 w 46"/>
                  <a:gd name="T65" fmla="*/ 260 h 90"/>
                  <a:gd name="T66" fmla="*/ 224 w 46"/>
                  <a:gd name="T67" fmla="*/ 231 h 90"/>
                  <a:gd name="T68" fmla="*/ 180 w 46"/>
                  <a:gd name="T69" fmla="*/ 240 h 90"/>
                  <a:gd name="T70" fmla="*/ 114 w 46"/>
                  <a:gd name="T71" fmla="*/ 260 h 90"/>
                  <a:gd name="T72" fmla="*/ 102 w 46"/>
                  <a:gd name="T73" fmla="*/ 247 h 90"/>
                  <a:gd name="T74" fmla="*/ 136 w 46"/>
                  <a:gd name="T75" fmla="*/ 297 h 90"/>
                  <a:gd name="T76" fmla="*/ 180 w 46"/>
                  <a:gd name="T77" fmla="*/ 540 h 90"/>
                  <a:gd name="T78" fmla="*/ 136 w 46"/>
                  <a:gd name="T79" fmla="*/ 439 h 90"/>
                  <a:gd name="T80" fmla="*/ 99 w 46"/>
                  <a:gd name="T81" fmla="*/ 348 h 90"/>
                  <a:gd name="T82" fmla="*/ 86 w 46"/>
                  <a:gd name="T83" fmla="*/ 281 h 90"/>
                  <a:gd name="T84" fmla="*/ 99 w 46"/>
                  <a:gd name="T85" fmla="*/ 247 h 90"/>
                  <a:gd name="T86" fmla="*/ 77 w 46"/>
                  <a:gd name="T87" fmla="*/ 219 h 90"/>
                  <a:gd name="T88" fmla="*/ 65 w 46"/>
                  <a:gd name="T89" fmla="*/ 158 h 90"/>
                  <a:gd name="T90" fmla="*/ 229 w 46"/>
                  <a:gd name="T91" fmla="*/ 0 h 90"/>
                  <a:gd name="T92" fmla="*/ 229 w 46"/>
                  <a:gd name="T93" fmla="*/ 0 h 90"/>
                  <a:gd name="T94" fmla="*/ 201 w 46"/>
                  <a:gd name="T95" fmla="*/ 12 h 90"/>
                  <a:gd name="T96" fmla="*/ 239 w 46"/>
                  <a:gd name="T97" fmla="*/ 28 h 90"/>
                  <a:gd name="T98" fmla="*/ 229 w 46"/>
                  <a:gd name="T99" fmla="*/ 21 h 90"/>
                  <a:gd name="T100" fmla="*/ 229 w 46"/>
                  <a:gd name="T101" fmla="*/ 21 h 90"/>
                  <a:gd name="T102" fmla="*/ 343 w 46"/>
                  <a:gd name="T103" fmla="*/ 78 h 90"/>
                  <a:gd name="T104" fmla="*/ 229 w 46"/>
                  <a:gd name="T105" fmla="*/ 0 h 90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46" h="90">
                    <a:moveTo>
                      <a:pt x="20" y="83"/>
                    </a:moveTo>
                    <a:cubicBezTo>
                      <a:pt x="20" y="85"/>
                      <a:pt x="20" y="88"/>
                      <a:pt x="20" y="90"/>
                    </a:cubicBezTo>
                    <a:cubicBezTo>
                      <a:pt x="21" y="90"/>
                      <a:pt x="21" y="90"/>
                      <a:pt x="21" y="90"/>
                    </a:cubicBezTo>
                    <a:cubicBezTo>
                      <a:pt x="21" y="88"/>
                      <a:pt x="20" y="85"/>
                      <a:pt x="20" y="83"/>
                    </a:cubicBezTo>
                    <a:moveTo>
                      <a:pt x="41" y="17"/>
                    </a:moveTo>
                    <a:cubicBezTo>
                      <a:pt x="42" y="19"/>
                      <a:pt x="42" y="22"/>
                      <a:pt x="42" y="23"/>
                    </a:cubicBezTo>
                    <a:cubicBezTo>
                      <a:pt x="41" y="25"/>
                      <a:pt x="40" y="27"/>
                      <a:pt x="38" y="27"/>
                    </a:cubicBezTo>
                    <a:cubicBezTo>
                      <a:pt x="38" y="31"/>
                      <a:pt x="37" y="35"/>
                      <a:pt x="36" y="38"/>
                    </a:cubicBezTo>
                    <a:cubicBezTo>
                      <a:pt x="33" y="44"/>
                      <a:pt x="30" y="48"/>
                      <a:pt x="30" y="55"/>
                    </a:cubicBezTo>
                    <a:cubicBezTo>
                      <a:pt x="30" y="60"/>
                      <a:pt x="31" y="65"/>
                      <a:pt x="31" y="70"/>
                    </a:cubicBezTo>
                    <a:cubicBezTo>
                      <a:pt x="31" y="71"/>
                      <a:pt x="31" y="71"/>
                      <a:pt x="31" y="72"/>
                    </a:cubicBezTo>
                    <a:cubicBezTo>
                      <a:pt x="32" y="78"/>
                      <a:pt x="32" y="84"/>
                      <a:pt x="32" y="90"/>
                    </a:cubicBezTo>
                    <a:cubicBezTo>
                      <a:pt x="33" y="90"/>
                      <a:pt x="34" y="90"/>
                      <a:pt x="35" y="90"/>
                    </a:cubicBezTo>
                    <a:cubicBezTo>
                      <a:pt x="35" y="78"/>
                      <a:pt x="35" y="67"/>
                      <a:pt x="35" y="60"/>
                    </a:cubicBezTo>
                    <a:cubicBezTo>
                      <a:pt x="35" y="45"/>
                      <a:pt x="34" y="44"/>
                      <a:pt x="40" y="37"/>
                    </a:cubicBezTo>
                    <a:cubicBezTo>
                      <a:pt x="45" y="30"/>
                      <a:pt x="46" y="27"/>
                      <a:pt x="41" y="17"/>
                    </a:cubicBezTo>
                    <a:moveTo>
                      <a:pt x="7" y="16"/>
                    </a:moveTo>
                    <a:cubicBezTo>
                      <a:pt x="7" y="17"/>
                      <a:pt x="6" y="17"/>
                      <a:pt x="5" y="18"/>
                    </a:cubicBezTo>
                    <a:cubicBezTo>
                      <a:pt x="6" y="21"/>
                      <a:pt x="6" y="25"/>
                      <a:pt x="3" y="29"/>
                    </a:cubicBezTo>
                    <a:cubicBezTo>
                      <a:pt x="0" y="33"/>
                      <a:pt x="4" y="38"/>
                      <a:pt x="5" y="42"/>
                    </a:cubicBezTo>
                    <a:cubicBezTo>
                      <a:pt x="12" y="57"/>
                      <a:pt x="15" y="74"/>
                      <a:pt x="17" y="89"/>
                    </a:cubicBezTo>
                    <a:cubicBezTo>
                      <a:pt x="17" y="89"/>
                      <a:pt x="18" y="89"/>
                      <a:pt x="19" y="90"/>
                    </a:cubicBezTo>
                    <a:cubicBezTo>
                      <a:pt x="16" y="80"/>
                      <a:pt x="14" y="71"/>
                      <a:pt x="17" y="63"/>
                    </a:cubicBezTo>
                    <a:cubicBezTo>
                      <a:pt x="17" y="63"/>
                      <a:pt x="17" y="63"/>
                      <a:pt x="17" y="63"/>
                    </a:cubicBezTo>
                    <a:cubicBezTo>
                      <a:pt x="17" y="62"/>
                      <a:pt x="16" y="61"/>
                      <a:pt x="16" y="59"/>
                    </a:cubicBezTo>
                    <a:cubicBezTo>
                      <a:pt x="17" y="58"/>
                      <a:pt x="17" y="58"/>
                      <a:pt x="17" y="58"/>
                    </a:cubicBezTo>
                    <a:cubicBezTo>
                      <a:pt x="20" y="68"/>
                      <a:pt x="21" y="78"/>
                      <a:pt x="24" y="88"/>
                    </a:cubicBezTo>
                    <a:cubicBezTo>
                      <a:pt x="24" y="89"/>
                      <a:pt x="24" y="89"/>
                      <a:pt x="24" y="90"/>
                    </a:cubicBezTo>
                    <a:cubicBezTo>
                      <a:pt x="25" y="90"/>
                      <a:pt x="27" y="90"/>
                      <a:pt x="28" y="90"/>
                    </a:cubicBezTo>
                    <a:cubicBezTo>
                      <a:pt x="28" y="84"/>
                      <a:pt x="28" y="78"/>
                      <a:pt x="28" y="72"/>
                    </a:cubicBezTo>
                    <a:cubicBezTo>
                      <a:pt x="26" y="59"/>
                      <a:pt x="26" y="47"/>
                      <a:pt x="33" y="36"/>
                    </a:cubicBezTo>
                    <a:cubicBezTo>
                      <a:pt x="34" y="33"/>
                      <a:pt x="36" y="30"/>
                      <a:pt x="35" y="27"/>
                    </a:cubicBezTo>
                    <a:cubicBezTo>
                      <a:pt x="34" y="27"/>
                      <a:pt x="33" y="27"/>
                      <a:pt x="32" y="26"/>
                    </a:cubicBezTo>
                    <a:cubicBezTo>
                      <a:pt x="28" y="25"/>
                      <a:pt x="26" y="23"/>
                      <a:pt x="23" y="23"/>
                    </a:cubicBezTo>
                    <a:cubicBezTo>
                      <a:pt x="22" y="23"/>
                      <a:pt x="21" y="23"/>
                      <a:pt x="19" y="24"/>
                    </a:cubicBezTo>
                    <a:cubicBezTo>
                      <a:pt x="16" y="25"/>
                      <a:pt x="14" y="26"/>
                      <a:pt x="12" y="26"/>
                    </a:cubicBezTo>
                    <a:cubicBezTo>
                      <a:pt x="12" y="26"/>
                      <a:pt x="12" y="26"/>
                      <a:pt x="11" y="25"/>
                    </a:cubicBezTo>
                    <a:cubicBezTo>
                      <a:pt x="11" y="27"/>
                      <a:pt x="11" y="29"/>
                      <a:pt x="14" y="30"/>
                    </a:cubicBezTo>
                    <a:cubicBezTo>
                      <a:pt x="12" y="37"/>
                      <a:pt x="14" y="48"/>
                      <a:pt x="19" y="54"/>
                    </a:cubicBezTo>
                    <a:cubicBezTo>
                      <a:pt x="15" y="52"/>
                      <a:pt x="15" y="49"/>
                      <a:pt x="14" y="44"/>
                    </a:cubicBezTo>
                    <a:cubicBezTo>
                      <a:pt x="14" y="40"/>
                      <a:pt x="13" y="39"/>
                      <a:pt x="10" y="35"/>
                    </a:cubicBezTo>
                    <a:cubicBezTo>
                      <a:pt x="8" y="32"/>
                      <a:pt x="7" y="31"/>
                      <a:pt x="9" y="28"/>
                    </a:cubicBezTo>
                    <a:cubicBezTo>
                      <a:pt x="9" y="27"/>
                      <a:pt x="10" y="26"/>
                      <a:pt x="10" y="25"/>
                    </a:cubicBezTo>
                    <a:cubicBezTo>
                      <a:pt x="9" y="24"/>
                      <a:pt x="9" y="23"/>
                      <a:pt x="8" y="22"/>
                    </a:cubicBezTo>
                    <a:cubicBezTo>
                      <a:pt x="7" y="20"/>
                      <a:pt x="7" y="18"/>
                      <a:pt x="7" y="16"/>
                    </a:cubicBezTo>
                    <a:moveTo>
                      <a:pt x="24" y="0"/>
                    </a:moveTo>
                    <a:cubicBezTo>
                      <a:pt x="24" y="0"/>
                      <a:pt x="24" y="0"/>
                      <a:pt x="24" y="0"/>
                    </a:cubicBezTo>
                    <a:cubicBezTo>
                      <a:pt x="23" y="0"/>
                      <a:pt x="22" y="1"/>
                      <a:pt x="21" y="1"/>
                    </a:cubicBezTo>
                    <a:cubicBezTo>
                      <a:pt x="22" y="2"/>
                      <a:pt x="24" y="2"/>
                      <a:pt x="25" y="3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8" y="2"/>
                      <a:pt x="32" y="4"/>
                      <a:pt x="36" y="8"/>
                    </a:cubicBezTo>
                    <a:cubicBezTo>
                      <a:pt x="31" y="3"/>
                      <a:pt x="27" y="0"/>
                      <a:pt x="24" y="0"/>
                    </a:cubicBezTo>
                  </a:path>
                </a:pathLst>
              </a:custGeom>
              <a:solidFill>
                <a:srgbClr val="837A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83" name="Freeform 2388">
                <a:extLst>
                  <a:ext uri="{FF2B5EF4-FFF2-40B4-BE49-F238E27FC236}">
                    <a16:creationId xmlns:a16="http://schemas.microsoft.com/office/drawing/2014/main" id="{DEE8A7C2-79E9-4B6B-BD28-C1F675412E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6" y="1343"/>
                <a:ext cx="45" cy="35"/>
              </a:xfrm>
              <a:custGeom>
                <a:avLst/>
                <a:gdLst>
                  <a:gd name="T0" fmla="*/ 211 w 25"/>
                  <a:gd name="T1" fmla="*/ 0 h 20"/>
                  <a:gd name="T2" fmla="*/ 146 w 25"/>
                  <a:gd name="T3" fmla="*/ 12 h 20"/>
                  <a:gd name="T4" fmla="*/ 13 w 25"/>
                  <a:gd name="T5" fmla="*/ 187 h 20"/>
                  <a:gd name="T6" fmla="*/ 29 w 25"/>
                  <a:gd name="T7" fmla="*/ 187 h 20"/>
                  <a:gd name="T8" fmla="*/ 65 w 25"/>
                  <a:gd name="T9" fmla="*/ 179 h 20"/>
                  <a:gd name="T10" fmla="*/ 52 w 25"/>
                  <a:gd name="T11" fmla="*/ 135 h 20"/>
                  <a:gd name="T12" fmla="*/ 94 w 25"/>
                  <a:gd name="T13" fmla="*/ 65 h 20"/>
                  <a:gd name="T14" fmla="*/ 130 w 25"/>
                  <a:gd name="T15" fmla="*/ 58 h 20"/>
                  <a:gd name="T16" fmla="*/ 130 w 25"/>
                  <a:gd name="T17" fmla="*/ 58 h 20"/>
                  <a:gd name="T18" fmla="*/ 130 w 25"/>
                  <a:gd name="T19" fmla="*/ 142 h 20"/>
                  <a:gd name="T20" fmla="*/ 263 w 25"/>
                  <a:gd name="T21" fmla="*/ 12 h 20"/>
                  <a:gd name="T22" fmla="*/ 211 w 25"/>
                  <a:gd name="T23" fmla="*/ 0 h 2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25" h="20">
                    <a:moveTo>
                      <a:pt x="20" y="0"/>
                    </a:moveTo>
                    <a:cubicBezTo>
                      <a:pt x="18" y="0"/>
                      <a:pt x="16" y="1"/>
                      <a:pt x="14" y="1"/>
                    </a:cubicBezTo>
                    <a:cubicBezTo>
                      <a:pt x="0" y="4"/>
                      <a:pt x="3" y="15"/>
                      <a:pt x="1" y="20"/>
                    </a:cubicBezTo>
                    <a:cubicBezTo>
                      <a:pt x="2" y="20"/>
                      <a:pt x="3" y="20"/>
                      <a:pt x="3" y="20"/>
                    </a:cubicBezTo>
                    <a:cubicBezTo>
                      <a:pt x="4" y="19"/>
                      <a:pt x="5" y="19"/>
                      <a:pt x="6" y="19"/>
                    </a:cubicBezTo>
                    <a:cubicBezTo>
                      <a:pt x="6" y="17"/>
                      <a:pt x="5" y="16"/>
                      <a:pt x="5" y="14"/>
                    </a:cubicBezTo>
                    <a:cubicBezTo>
                      <a:pt x="5" y="11"/>
                      <a:pt x="6" y="7"/>
                      <a:pt x="9" y="7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8"/>
                      <a:pt x="11" y="12"/>
                      <a:pt x="12" y="15"/>
                    </a:cubicBezTo>
                    <a:cubicBezTo>
                      <a:pt x="17" y="11"/>
                      <a:pt x="20" y="5"/>
                      <a:pt x="25" y="1"/>
                    </a:cubicBezTo>
                    <a:cubicBezTo>
                      <a:pt x="23" y="1"/>
                      <a:pt x="21" y="0"/>
                      <a:pt x="20" y="0"/>
                    </a:cubicBezTo>
                  </a:path>
                </a:pathLst>
              </a:custGeom>
              <a:solidFill>
                <a:srgbClr val="695F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84" name="Freeform 2389">
                <a:extLst>
                  <a:ext uri="{FF2B5EF4-FFF2-40B4-BE49-F238E27FC236}">
                    <a16:creationId xmlns:a16="http://schemas.microsoft.com/office/drawing/2014/main" id="{371A3C7A-D3BF-40B4-AB0A-94BDA9EED4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4" y="1344"/>
                <a:ext cx="96" cy="181"/>
              </a:xfrm>
              <a:custGeom>
                <a:avLst/>
                <a:gdLst>
                  <a:gd name="T0" fmla="*/ 320 w 54"/>
                  <a:gd name="T1" fmla="*/ 0 h 102"/>
                  <a:gd name="T2" fmla="*/ 190 w 54"/>
                  <a:gd name="T3" fmla="*/ 138 h 102"/>
                  <a:gd name="T4" fmla="*/ 219 w 54"/>
                  <a:gd name="T5" fmla="*/ 195 h 102"/>
                  <a:gd name="T6" fmla="*/ 281 w 54"/>
                  <a:gd name="T7" fmla="*/ 216 h 102"/>
                  <a:gd name="T8" fmla="*/ 281 w 54"/>
                  <a:gd name="T9" fmla="*/ 216 h 102"/>
                  <a:gd name="T10" fmla="*/ 348 w 54"/>
                  <a:gd name="T11" fmla="*/ 240 h 102"/>
                  <a:gd name="T12" fmla="*/ 361 w 54"/>
                  <a:gd name="T13" fmla="*/ 240 h 102"/>
                  <a:gd name="T14" fmla="*/ 370 w 54"/>
                  <a:gd name="T15" fmla="*/ 240 h 102"/>
                  <a:gd name="T16" fmla="*/ 389 w 54"/>
                  <a:gd name="T17" fmla="*/ 240 h 102"/>
                  <a:gd name="T18" fmla="*/ 420 w 54"/>
                  <a:gd name="T19" fmla="*/ 268 h 102"/>
                  <a:gd name="T20" fmla="*/ 471 w 54"/>
                  <a:gd name="T21" fmla="*/ 346 h 102"/>
                  <a:gd name="T22" fmla="*/ 471 w 54"/>
                  <a:gd name="T23" fmla="*/ 346 h 102"/>
                  <a:gd name="T24" fmla="*/ 491 w 54"/>
                  <a:gd name="T25" fmla="*/ 240 h 102"/>
                  <a:gd name="T26" fmla="*/ 500 w 54"/>
                  <a:gd name="T27" fmla="*/ 240 h 102"/>
                  <a:gd name="T28" fmla="*/ 491 w 54"/>
                  <a:gd name="T29" fmla="*/ 374 h 102"/>
                  <a:gd name="T30" fmla="*/ 420 w 54"/>
                  <a:gd name="T31" fmla="*/ 426 h 102"/>
                  <a:gd name="T32" fmla="*/ 332 w 54"/>
                  <a:gd name="T33" fmla="*/ 536 h 102"/>
                  <a:gd name="T34" fmla="*/ 389 w 54"/>
                  <a:gd name="T35" fmla="*/ 346 h 102"/>
                  <a:gd name="T36" fmla="*/ 348 w 54"/>
                  <a:gd name="T37" fmla="*/ 280 h 102"/>
                  <a:gd name="T38" fmla="*/ 281 w 54"/>
                  <a:gd name="T39" fmla="*/ 231 h 102"/>
                  <a:gd name="T40" fmla="*/ 268 w 54"/>
                  <a:gd name="T41" fmla="*/ 231 h 102"/>
                  <a:gd name="T42" fmla="*/ 268 w 54"/>
                  <a:gd name="T43" fmla="*/ 231 h 102"/>
                  <a:gd name="T44" fmla="*/ 190 w 54"/>
                  <a:gd name="T45" fmla="*/ 259 h 102"/>
                  <a:gd name="T46" fmla="*/ 158 w 54"/>
                  <a:gd name="T47" fmla="*/ 369 h 102"/>
                  <a:gd name="T48" fmla="*/ 203 w 54"/>
                  <a:gd name="T49" fmla="*/ 508 h 102"/>
                  <a:gd name="T50" fmla="*/ 158 w 54"/>
                  <a:gd name="T51" fmla="*/ 460 h 102"/>
                  <a:gd name="T52" fmla="*/ 139 w 54"/>
                  <a:gd name="T53" fmla="*/ 664 h 102"/>
                  <a:gd name="T54" fmla="*/ 89 w 54"/>
                  <a:gd name="T55" fmla="*/ 410 h 102"/>
                  <a:gd name="T56" fmla="*/ 64 w 54"/>
                  <a:gd name="T57" fmla="*/ 318 h 102"/>
                  <a:gd name="T58" fmla="*/ 101 w 54"/>
                  <a:gd name="T59" fmla="*/ 245 h 102"/>
                  <a:gd name="T60" fmla="*/ 130 w 54"/>
                  <a:gd name="T61" fmla="*/ 188 h 102"/>
                  <a:gd name="T62" fmla="*/ 130 w 54"/>
                  <a:gd name="T63" fmla="*/ 179 h 102"/>
                  <a:gd name="T64" fmla="*/ 130 w 54"/>
                  <a:gd name="T65" fmla="*/ 179 h 102"/>
                  <a:gd name="T66" fmla="*/ 101 w 54"/>
                  <a:gd name="T67" fmla="*/ 188 h 102"/>
                  <a:gd name="T68" fmla="*/ 78 w 54"/>
                  <a:gd name="T69" fmla="*/ 188 h 102"/>
                  <a:gd name="T70" fmla="*/ 66 w 54"/>
                  <a:gd name="T71" fmla="*/ 216 h 102"/>
                  <a:gd name="T72" fmla="*/ 50 w 54"/>
                  <a:gd name="T73" fmla="*/ 447 h 102"/>
                  <a:gd name="T74" fmla="*/ 78 w 54"/>
                  <a:gd name="T75" fmla="*/ 1011 h 102"/>
                  <a:gd name="T76" fmla="*/ 114 w 54"/>
                  <a:gd name="T77" fmla="*/ 972 h 102"/>
                  <a:gd name="T78" fmla="*/ 114 w 54"/>
                  <a:gd name="T79" fmla="*/ 781 h 102"/>
                  <a:gd name="T80" fmla="*/ 114 w 54"/>
                  <a:gd name="T81" fmla="*/ 756 h 102"/>
                  <a:gd name="T82" fmla="*/ 114 w 54"/>
                  <a:gd name="T83" fmla="*/ 731 h 102"/>
                  <a:gd name="T84" fmla="*/ 114 w 54"/>
                  <a:gd name="T85" fmla="*/ 772 h 102"/>
                  <a:gd name="T86" fmla="*/ 114 w 54"/>
                  <a:gd name="T87" fmla="*/ 678 h 102"/>
                  <a:gd name="T88" fmla="*/ 139 w 54"/>
                  <a:gd name="T89" fmla="*/ 655 h 102"/>
                  <a:gd name="T90" fmla="*/ 158 w 54"/>
                  <a:gd name="T91" fmla="*/ 932 h 102"/>
                  <a:gd name="T92" fmla="*/ 240 w 54"/>
                  <a:gd name="T93" fmla="*/ 894 h 102"/>
                  <a:gd name="T94" fmla="*/ 338 w 54"/>
                  <a:gd name="T95" fmla="*/ 577 h 102"/>
                  <a:gd name="T96" fmla="*/ 348 w 54"/>
                  <a:gd name="T97" fmla="*/ 554 h 102"/>
                  <a:gd name="T98" fmla="*/ 361 w 54"/>
                  <a:gd name="T99" fmla="*/ 554 h 102"/>
                  <a:gd name="T100" fmla="*/ 361 w 54"/>
                  <a:gd name="T101" fmla="*/ 554 h 102"/>
                  <a:gd name="T102" fmla="*/ 338 w 54"/>
                  <a:gd name="T103" fmla="*/ 577 h 102"/>
                  <a:gd name="T104" fmla="*/ 281 w 54"/>
                  <a:gd name="T105" fmla="*/ 894 h 102"/>
                  <a:gd name="T106" fmla="*/ 292 w 54"/>
                  <a:gd name="T107" fmla="*/ 882 h 102"/>
                  <a:gd name="T108" fmla="*/ 320 w 54"/>
                  <a:gd name="T109" fmla="*/ 894 h 102"/>
                  <a:gd name="T110" fmla="*/ 338 w 54"/>
                  <a:gd name="T111" fmla="*/ 744 h 102"/>
                  <a:gd name="T112" fmla="*/ 462 w 54"/>
                  <a:gd name="T113" fmla="*/ 447 h 102"/>
                  <a:gd name="T114" fmla="*/ 528 w 54"/>
                  <a:gd name="T115" fmla="*/ 330 h 102"/>
                  <a:gd name="T116" fmla="*/ 448 w 54"/>
                  <a:gd name="T117" fmla="*/ 89 h 102"/>
                  <a:gd name="T118" fmla="*/ 320 w 54"/>
                  <a:gd name="T119" fmla="*/ 0 h 102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54" h="102">
                    <a:moveTo>
                      <a:pt x="32" y="0"/>
                    </a:moveTo>
                    <a:cubicBezTo>
                      <a:pt x="27" y="4"/>
                      <a:pt x="24" y="10"/>
                      <a:pt x="19" y="14"/>
                    </a:cubicBezTo>
                    <a:cubicBezTo>
                      <a:pt x="19" y="16"/>
                      <a:pt x="20" y="18"/>
                      <a:pt x="22" y="20"/>
                    </a:cubicBezTo>
                    <a:cubicBezTo>
                      <a:pt x="24" y="21"/>
                      <a:pt x="26" y="22"/>
                      <a:pt x="28" y="22"/>
                    </a:cubicBezTo>
                    <a:cubicBezTo>
                      <a:pt x="28" y="22"/>
                      <a:pt x="28" y="22"/>
                      <a:pt x="28" y="22"/>
                    </a:cubicBezTo>
                    <a:cubicBezTo>
                      <a:pt x="30" y="22"/>
                      <a:pt x="33" y="24"/>
                      <a:pt x="35" y="24"/>
                    </a:cubicBezTo>
                    <a:cubicBezTo>
                      <a:pt x="35" y="24"/>
                      <a:pt x="36" y="24"/>
                      <a:pt x="36" y="24"/>
                    </a:cubicBezTo>
                    <a:cubicBezTo>
                      <a:pt x="36" y="24"/>
                      <a:pt x="37" y="24"/>
                      <a:pt x="37" y="24"/>
                    </a:cubicBezTo>
                    <a:cubicBezTo>
                      <a:pt x="38" y="24"/>
                      <a:pt x="38" y="24"/>
                      <a:pt x="39" y="24"/>
                    </a:cubicBezTo>
                    <a:cubicBezTo>
                      <a:pt x="40" y="24"/>
                      <a:pt x="40" y="24"/>
                      <a:pt x="42" y="27"/>
                    </a:cubicBezTo>
                    <a:cubicBezTo>
                      <a:pt x="43" y="29"/>
                      <a:pt x="44" y="35"/>
                      <a:pt x="47" y="35"/>
                    </a:cubicBezTo>
                    <a:cubicBezTo>
                      <a:pt x="47" y="35"/>
                      <a:pt x="47" y="35"/>
                      <a:pt x="47" y="35"/>
                    </a:cubicBezTo>
                    <a:cubicBezTo>
                      <a:pt x="51" y="34"/>
                      <a:pt x="50" y="26"/>
                      <a:pt x="49" y="24"/>
                    </a:cubicBezTo>
                    <a:cubicBezTo>
                      <a:pt x="50" y="24"/>
                      <a:pt x="50" y="24"/>
                      <a:pt x="50" y="24"/>
                    </a:cubicBezTo>
                    <a:cubicBezTo>
                      <a:pt x="52" y="28"/>
                      <a:pt x="51" y="35"/>
                      <a:pt x="49" y="38"/>
                    </a:cubicBezTo>
                    <a:cubicBezTo>
                      <a:pt x="47" y="40"/>
                      <a:pt x="45" y="41"/>
                      <a:pt x="42" y="43"/>
                    </a:cubicBezTo>
                    <a:cubicBezTo>
                      <a:pt x="38" y="46"/>
                      <a:pt x="35" y="49"/>
                      <a:pt x="33" y="54"/>
                    </a:cubicBezTo>
                    <a:cubicBezTo>
                      <a:pt x="33" y="47"/>
                      <a:pt x="39" y="42"/>
                      <a:pt x="39" y="35"/>
                    </a:cubicBezTo>
                    <a:cubicBezTo>
                      <a:pt x="39" y="32"/>
                      <a:pt x="37" y="30"/>
                      <a:pt x="35" y="28"/>
                    </a:cubicBezTo>
                    <a:cubicBezTo>
                      <a:pt x="33" y="27"/>
                      <a:pt x="30" y="25"/>
                      <a:pt x="28" y="23"/>
                    </a:cubicBezTo>
                    <a:cubicBezTo>
                      <a:pt x="28" y="23"/>
                      <a:pt x="28" y="23"/>
                      <a:pt x="27" y="23"/>
                    </a:cubicBezTo>
                    <a:cubicBezTo>
                      <a:pt x="27" y="23"/>
                      <a:pt x="27" y="23"/>
                      <a:pt x="27" y="23"/>
                    </a:cubicBezTo>
                    <a:cubicBezTo>
                      <a:pt x="24" y="23"/>
                      <a:pt x="21" y="24"/>
                      <a:pt x="19" y="26"/>
                    </a:cubicBezTo>
                    <a:cubicBezTo>
                      <a:pt x="16" y="29"/>
                      <a:pt x="16" y="33"/>
                      <a:pt x="16" y="37"/>
                    </a:cubicBezTo>
                    <a:cubicBezTo>
                      <a:pt x="18" y="42"/>
                      <a:pt x="21" y="46"/>
                      <a:pt x="20" y="51"/>
                    </a:cubicBezTo>
                    <a:cubicBezTo>
                      <a:pt x="18" y="50"/>
                      <a:pt x="17" y="48"/>
                      <a:pt x="16" y="46"/>
                    </a:cubicBezTo>
                    <a:cubicBezTo>
                      <a:pt x="15" y="53"/>
                      <a:pt x="14" y="60"/>
                      <a:pt x="14" y="67"/>
                    </a:cubicBezTo>
                    <a:cubicBezTo>
                      <a:pt x="8" y="60"/>
                      <a:pt x="12" y="49"/>
                      <a:pt x="9" y="41"/>
                    </a:cubicBezTo>
                    <a:cubicBezTo>
                      <a:pt x="7" y="37"/>
                      <a:pt x="5" y="35"/>
                      <a:pt x="6" y="32"/>
                    </a:cubicBezTo>
                    <a:cubicBezTo>
                      <a:pt x="4" y="29"/>
                      <a:pt x="9" y="26"/>
                      <a:pt x="10" y="25"/>
                    </a:cubicBezTo>
                    <a:cubicBezTo>
                      <a:pt x="12" y="23"/>
                      <a:pt x="13" y="21"/>
                      <a:pt x="13" y="19"/>
                    </a:cubicBezTo>
                    <a:cubicBezTo>
                      <a:pt x="13" y="19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1" y="18"/>
                      <a:pt x="10" y="19"/>
                    </a:cubicBezTo>
                    <a:cubicBezTo>
                      <a:pt x="10" y="19"/>
                      <a:pt x="9" y="19"/>
                      <a:pt x="8" y="19"/>
                    </a:cubicBezTo>
                    <a:cubicBezTo>
                      <a:pt x="8" y="20"/>
                      <a:pt x="8" y="21"/>
                      <a:pt x="7" y="22"/>
                    </a:cubicBezTo>
                    <a:cubicBezTo>
                      <a:pt x="2" y="25"/>
                      <a:pt x="0" y="28"/>
                      <a:pt x="5" y="45"/>
                    </a:cubicBezTo>
                    <a:cubicBezTo>
                      <a:pt x="8" y="57"/>
                      <a:pt x="8" y="81"/>
                      <a:pt x="8" y="102"/>
                    </a:cubicBezTo>
                    <a:cubicBezTo>
                      <a:pt x="9" y="101"/>
                      <a:pt x="10" y="99"/>
                      <a:pt x="11" y="98"/>
                    </a:cubicBezTo>
                    <a:cubicBezTo>
                      <a:pt x="11" y="92"/>
                      <a:pt x="11" y="85"/>
                      <a:pt x="11" y="79"/>
                    </a:cubicBezTo>
                    <a:cubicBezTo>
                      <a:pt x="11" y="78"/>
                      <a:pt x="11" y="77"/>
                      <a:pt x="11" y="76"/>
                    </a:cubicBezTo>
                    <a:cubicBezTo>
                      <a:pt x="11" y="74"/>
                      <a:pt x="11" y="74"/>
                      <a:pt x="11" y="74"/>
                    </a:cubicBezTo>
                    <a:cubicBezTo>
                      <a:pt x="11" y="75"/>
                      <a:pt x="11" y="77"/>
                      <a:pt x="11" y="78"/>
                    </a:cubicBezTo>
                    <a:cubicBezTo>
                      <a:pt x="11" y="74"/>
                      <a:pt x="11" y="71"/>
                      <a:pt x="11" y="68"/>
                    </a:cubicBezTo>
                    <a:cubicBezTo>
                      <a:pt x="14" y="66"/>
                      <a:pt x="14" y="66"/>
                      <a:pt x="14" y="66"/>
                    </a:cubicBezTo>
                    <a:cubicBezTo>
                      <a:pt x="13" y="75"/>
                      <a:pt x="15" y="84"/>
                      <a:pt x="16" y="94"/>
                    </a:cubicBezTo>
                    <a:cubicBezTo>
                      <a:pt x="19" y="92"/>
                      <a:pt x="22" y="91"/>
                      <a:pt x="24" y="90"/>
                    </a:cubicBezTo>
                    <a:cubicBezTo>
                      <a:pt x="25" y="78"/>
                      <a:pt x="26" y="67"/>
                      <a:pt x="34" y="58"/>
                    </a:cubicBezTo>
                    <a:cubicBezTo>
                      <a:pt x="34" y="58"/>
                      <a:pt x="34" y="57"/>
                      <a:pt x="35" y="56"/>
                    </a:cubicBezTo>
                    <a:cubicBezTo>
                      <a:pt x="36" y="56"/>
                      <a:pt x="36" y="56"/>
                      <a:pt x="36" y="56"/>
                    </a:cubicBezTo>
                    <a:cubicBezTo>
                      <a:pt x="36" y="56"/>
                      <a:pt x="36" y="56"/>
                      <a:pt x="36" y="56"/>
                    </a:cubicBezTo>
                    <a:cubicBezTo>
                      <a:pt x="35" y="57"/>
                      <a:pt x="34" y="58"/>
                      <a:pt x="34" y="58"/>
                    </a:cubicBezTo>
                    <a:cubicBezTo>
                      <a:pt x="30" y="68"/>
                      <a:pt x="28" y="79"/>
                      <a:pt x="28" y="90"/>
                    </a:cubicBezTo>
                    <a:cubicBezTo>
                      <a:pt x="28" y="89"/>
                      <a:pt x="28" y="89"/>
                      <a:pt x="29" y="89"/>
                    </a:cubicBezTo>
                    <a:cubicBezTo>
                      <a:pt x="30" y="89"/>
                      <a:pt x="31" y="90"/>
                      <a:pt x="32" y="90"/>
                    </a:cubicBezTo>
                    <a:cubicBezTo>
                      <a:pt x="33" y="84"/>
                      <a:pt x="33" y="78"/>
                      <a:pt x="34" y="75"/>
                    </a:cubicBezTo>
                    <a:cubicBezTo>
                      <a:pt x="35" y="60"/>
                      <a:pt x="40" y="51"/>
                      <a:pt x="46" y="45"/>
                    </a:cubicBezTo>
                    <a:cubicBezTo>
                      <a:pt x="51" y="38"/>
                      <a:pt x="52" y="40"/>
                      <a:pt x="53" y="33"/>
                    </a:cubicBezTo>
                    <a:cubicBezTo>
                      <a:pt x="54" y="26"/>
                      <a:pt x="52" y="17"/>
                      <a:pt x="45" y="9"/>
                    </a:cubicBezTo>
                    <a:cubicBezTo>
                      <a:pt x="41" y="4"/>
                      <a:pt x="37" y="1"/>
                      <a:pt x="32" y="0"/>
                    </a:cubicBezTo>
                  </a:path>
                </a:pathLst>
              </a:custGeom>
              <a:solidFill>
                <a:srgbClr val="837A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85" name="Freeform 2390">
                <a:extLst>
                  <a:ext uri="{FF2B5EF4-FFF2-40B4-BE49-F238E27FC236}">
                    <a16:creationId xmlns:a16="http://schemas.microsoft.com/office/drawing/2014/main" id="{D06F82F6-786D-4408-BC5C-86D95C83A0A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826" y="1096"/>
                <a:ext cx="87" cy="245"/>
              </a:xfrm>
              <a:custGeom>
                <a:avLst/>
                <a:gdLst>
                  <a:gd name="T0" fmla="*/ 138 w 49"/>
                  <a:gd name="T1" fmla="*/ 952 h 138"/>
                  <a:gd name="T2" fmla="*/ 151 w 49"/>
                  <a:gd name="T3" fmla="*/ 946 h 138"/>
                  <a:gd name="T4" fmla="*/ 297 w 49"/>
                  <a:gd name="T5" fmla="*/ 513 h 138"/>
                  <a:gd name="T6" fmla="*/ 297 w 49"/>
                  <a:gd name="T7" fmla="*/ 318 h 138"/>
                  <a:gd name="T8" fmla="*/ 330 w 49"/>
                  <a:gd name="T9" fmla="*/ 577 h 138"/>
                  <a:gd name="T10" fmla="*/ 419 w 49"/>
                  <a:gd name="T11" fmla="*/ 50 h 138"/>
                  <a:gd name="T12" fmla="*/ 419 w 49"/>
                  <a:gd name="T13" fmla="*/ 50 h 138"/>
                  <a:gd name="T14" fmla="*/ 435 w 49"/>
                  <a:gd name="T15" fmla="*/ 130 h 138"/>
                  <a:gd name="T16" fmla="*/ 369 w 49"/>
                  <a:gd name="T17" fmla="*/ 337 h 138"/>
                  <a:gd name="T18" fmla="*/ 398 w 49"/>
                  <a:gd name="T19" fmla="*/ 66 h 138"/>
                  <a:gd name="T20" fmla="*/ 419 w 49"/>
                  <a:gd name="T21" fmla="*/ 50 h 138"/>
                  <a:gd name="T22" fmla="*/ 426 w 49"/>
                  <a:gd name="T23" fmla="*/ 0 h 138"/>
                  <a:gd name="T24" fmla="*/ 259 w 49"/>
                  <a:gd name="T25" fmla="*/ 28 h 138"/>
                  <a:gd name="T26" fmla="*/ 151 w 49"/>
                  <a:gd name="T27" fmla="*/ 21 h 138"/>
                  <a:gd name="T28" fmla="*/ 117 w 49"/>
                  <a:gd name="T29" fmla="*/ 217 h 138"/>
                  <a:gd name="T30" fmla="*/ 12 w 49"/>
                  <a:gd name="T31" fmla="*/ 1292 h 138"/>
                  <a:gd name="T32" fmla="*/ 138 w 49"/>
                  <a:gd name="T33" fmla="*/ 1358 h 138"/>
                  <a:gd name="T34" fmla="*/ 218 w 49"/>
                  <a:gd name="T35" fmla="*/ 1349 h 138"/>
                  <a:gd name="T36" fmla="*/ 318 w 49"/>
                  <a:gd name="T37" fmla="*/ 1358 h 138"/>
                  <a:gd name="T38" fmla="*/ 208 w 49"/>
                  <a:gd name="T39" fmla="*/ 1333 h 138"/>
                  <a:gd name="T40" fmla="*/ 114 w 49"/>
                  <a:gd name="T41" fmla="*/ 1342 h 138"/>
                  <a:gd name="T42" fmla="*/ 64 w 49"/>
                  <a:gd name="T43" fmla="*/ 1204 h 138"/>
                  <a:gd name="T44" fmla="*/ 78 w 49"/>
                  <a:gd name="T45" fmla="*/ 1131 h 138"/>
                  <a:gd name="T46" fmla="*/ 138 w 49"/>
                  <a:gd name="T47" fmla="*/ 975 h 138"/>
                  <a:gd name="T48" fmla="*/ 158 w 49"/>
                  <a:gd name="T49" fmla="*/ 756 h 138"/>
                  <a:gd name="T50" fmla="*/ 130 w 49"/>
                  <a:gd name="T51" fmla="*/ 288 h 138"/>
                  <a:gd name="T52" fmla="*/ 167 w 49"/>
                  <a:gd name="T53" fmla="*/ 179 h 138"/>
                  <a:gd name="T54" fmla="*/ 231 w 49"/>
                  <a:gd name="T55" fmla="*/ 318 h 138"/>
                  <a:gd name="T56" fmla="*/ 231 w 49"/>
                  <a:gd name="T57" fmla="*/ 426 h 138"/>
                  <a:gd name="T58" fmla="*/ 138 w 49"/>
                  <a:gd name="T59" fmla="*/ 1103 h 138"/>
                  <a:gd name="T60" fmla="*/ 117 w 49"/>
                  <a:gd name="T61" fmla="*/ 1191 h 138"/>
                  <a:gd name="T62" fmla="*/ 179 w 49"/>
                  <a:gd name="T63" fmla="*/ 1204 h 138"/>
                  <a:gd name="T64" fmla="*/ 231 w 49"/>
                  <a:gd name="T65" fmla="*/ 1255 h 138"/>
                  <a:gd name="T66" fmla="*/ 387 w 49"/>
                  <a:gd name="T67" fmla="*/ 1214 h 138"/>
                  <a:gd name="T68" fmla="*/ 375 w 49"/>
                  <a:gd name="T69" fmla="*/ 1241 h 138"/>
                  <a:gd name="T70" fmla="*/ 426 w 49"/>
                  <a:gd name="T71" fmla="*/ 1308 h 138"/>
                  <a:gd name="T72" fmla="*/ 435 w 49"/>
                  <a:gd name="T73" fmla="*/ 1349 h 138"/>
                  <a:gd name="T74" fmla="*/ 419 w 49"/>
                  <a:gd name="T75" fmla="*/ 1358 h 138"/>
                  <a:gd name="T76" fmla="*/ 463 w 49"/>
                  <a:gd name="T77" fmla="*/ 1308 h 138"/>
                  <a:gd name="T78" fmla="*/ 426 w 49"/>
                  <a:gd name="T79" fmla="*/ 288 h 138"/>
                  <a:gd name="T80" fmla="*/ 426 w 49"/>
                  <a:gd name="T81" fmla="*/ 0 h 138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49" h="138">
                    <a:moveTo>
                      <a:pt x="15" y="95"/>
                    </a:moveTo>
                    <a:cubicBezTo>
                      <a:pt x="14" y="96"/>
                      <a:pt x="14" y="96"/>
                      <a:pt x="14" y="96"/>
                    </a:cubicBezTo>
                    <a:cubicBezTo>
                      <a:pt x="14" y="96"/>
                      <a:pt x="14" y="96"/>
                      <a:pt x="14" y="96"/>
                    </a:cubicBezTo>
                    <a:cubicBezTo>
                      <a:pt x="14" y="96"/>
                      <a:pt x="15" y="96"/>
                      <a:pt x="15" y="95"/>
                    </a:cubicBezTo>
                    <a:moveTo>
                      <a:pt x="31" y="93"/>
                    </a:moveTo>
                    <a:cubicBezTo>
                      <a:pt x="29" y="80"/>
                      <a:pt x="30" y="66"/>
                      <a:pt x="30" y="52"/>
                    </a:cubicBezTo>
                    <a:cubicBezTo>
                      <a:pt x="30" y="47"/>
                      <a:pt x="28" y="41"/>
                      <a:pt x="30" y="36"/>
                    </a:cubicBezTo>
                    <a:cubicBezTo>
                      <a:pt x="30" y="32"/>
                      <a:pt x="30" y="32"/>
                      <a:pt x="30" y="32"/>
                    </a:cubicBezTo>
                    <a:cubicBezTo>
                      <a:pt x="30" y="35"/>
                      <a:pt x="32" y="36"/>
                      <a:pt x="34" y="36"/>
                    </a:cubicBezTo>
                    <a:cubicBezTo>
                      <a:pt x="36" y="43"/>
                      <a:pt x="34" y="51"/>
                      <a:pt x="33" y="58"/>
                    </a:cubicBezTo>
                    <a:cubicBezTo>
                      <a:pt x="32" y="70"/>
                      <a:pt x="31" y="81"/>
                      <a:pt x="31" y="93"/>
                    </a:cubicBezTo>
                    <a:moveTo>
                      <a:pt x="42" y="5"/>
                    </a:moveTo>
                    <a:cubicBezTo>
                      <a:pt x="42" y="5"/>
                      <a:pt x="42" y="5"/>
                      <a:pt x="42" y="5"/>
                    </a:cubicBezTo>
                    <a:cubicBezTo>
                      <a:pt x="42" y="5"/>
                      <a:pt x="42" y="5"/>
                      <a:pt x="42" y="5"/>
                    </a:cubicBezTo>
                    <a:cubicBezTo>
                      <a:pt x="40" y="7"/>
                      <a:pt x="40" y="7"/>
                      <a:pt x="40" y="7"/>
                    </a:cubicBezTo>
                    <a:cubicBezTo>
                      <a:pt x="39" y="9"/>
                      <a:pt x="42" y="13"/>
                      <a:pt x="44" y="13"/>
                    </a:cubicBezTo>
                    <a:cubicBezTo>
                      <a:pt x="43" y="16"/>
                      <a:pt x="42" y="19"/>
                      <a:pt x="41" y="21"/>
                    </a:cubicBezTo>
                    <a:cubicBezTo>
                      <a:pt x="39" y="26"/>
                      <a:pt x="39" y="30"/>
                      <a:pt x="37" y="34"/>
                    </a:cubicBezTo>
                    <a:cubicBezTo>
                      <a:pt x="35" y="28"/>
                      <a:pt x="44" y="17"/>
                      <a:pt x="37" y="13"/>
                    </a:cubicBezTo>
                    <a:cubicBezTo>
                      <a:pt x="36" y="11"/>
                      <a:pt x="38" y="8"/>
                      <a:pt x="40" y="7"/>
                    </a:cubicBezTo>
                    <a:cubicBezTo>
                      <a:pt x="40" y="7"/>
                      <a:pt x="40" y="7"/>
                      <a:pt x="40" y="7"/>
                    </a:cubicBezTo>
                    <a:cubicBezTo>
                      <a:pt x="41" y="6"/>
                      <a:pt x="41" y="6"/>
                      <a:pt x="42" y="5"/>
                    </a:cubicBezTo>
                    <a:moveTo>
                      <a:pt x="43" y="0"/>
                    </a:moveTo>
                    <a:cubicBezTo>
                      <a:pt x="43" y="0"/>
                      <a:pt x="43" y="0"/>
                      <a:pt x="43" y="0"/>
                    </a:cubicBezTo>
                    <a:cubicBezTo>
                      <a:pt x="37" y="0"/>
                      <a:pt x="32" y="4"/>
                      <a:pt x="28" y="4"/>
                    </a:cubicBezTo>
                    <a:cubicBezTo>
                      <a:pt x="27" y="4"/>
                      <a:pt x="26" y="3"/>
                      <a:pt x="26" y="3"/>
                    </a:cubicBezTo>
                    <a:cubicBezTo>
                      <a:pt x="23" y="1"/>
                      <a:pt x="21" y="0"/>
                      <a:pt x="19" y="0"/>
                    </a:cubicBezTo>
                    <a:cubicBezTo>
                      <a:pt x="17" y="0"/>
                      <a:pt x="15" y="1"/>
                      <a:pt x="15" y="2"/>
                    </a:cubicBezTo>
                    <a:cubicBezTo>
                      <a:pt x="14" y="5"/>
                      <a:pt x="16" y="9"/>
                      <a:pt x="14" y="12"/>
                    </a:cubicBezTo>
                    <a:cubicBezTo>
                      <a:pt x="12" y="16"/>
                      <a:pt x="10" y="15"/>
                      <a:pt x="12" y="22"/>
                    </a:cubicBezTo>
                    <a:cubicBezTo>
                      <a:pt x="13" y="29"/>
                      <a:pt x="14" y="88"/>
                      <a:pt x="10" y="102"/>
                    </a:cubicBezTo>
                    <a:cubicBezTo>
                      <a:pt x="5" y="116"/>
                      <a:pt x="0" y="122"/>
                      <a:pt x="1" y="130"/>
                    </a:cubicBezTo>
                    <a:cubicBezTo>
                      <a:pt x="3" y="136"/>
                      <a:pt x="5" y="137"/>
                      <a:pt x="8" y="137"/>
                    </a:cubicBezTo>
                    <a:cubicBezTo>
                      <a:pt x="10" y="137"/>
                      <a:pt x="12" y="137"/>
                      <a:pt x="14" y="137"/>
                    </a:cubicBezTo>
                    <a:cubicBezTo>
                      <a:pt x="16" y="136"/>
                      <a:pt x="18" y="136"/>
                      <a:pt x="21" y="136"/>
                    </a:cubicBezTo>
                    <a:cubicBezTo>
                      <a:pt x="21" y="136"/>
                      <a:pt x="21" y="136"/>
                      <a:pt x="22" y="136"/>
                    </a:cubicBezTo>
                    <a:cubicBezTo>
                      <a:pt x="25" y="136"/>
                      <a:pt x="28" y="136"/>
                      <a:pt x="31" y="137"/>
                    </a:cubicBezTo>
                    <a:cubicBezTo>
                      <a:pt x="31" y="137"/>
                      <a:pt x="32" y="137"/>
                      <a:pt x="32" y="137"/>
                    </a:cubicBezTo>
                    <a:cubicBezTo>
                      <a:pt x="29" y="136"/>
                      <a:pt x="25" y="135"/>
                      <a:pt x="22" y="134"/>
                    </a:cubicBezTo>
                    <a:cubicBezTo>
                      <a:pt x="22" y="134"/>
                      <a:pt x="21" y="134"/>
                      <a:pt x="21" y="134"/>
                    </a:cubicBezTo>
                    <a:cubicBezTo>
                      <a:pt x="19" y="134"/>
                      <a:pt x="18" y="135"/>
                      <a:pt x="16" y="135"/>
                    </a:cubicBezTo>
                    <a:cubicBezTo>
                      <a:pt x="14" y="135"/>
                      <a:pt x="13" y="135"/>
                      <a:pt x="11" y="135"/>
                    </a:cubicBezTo>
                    <a:cubicBezTo>
                      <a:pt x="7" y="135"/>
                      <a:pt x="4" y="134"/>
                      <a:pt x="3" y="131"/>
                    </a:cubicBezTo>
                    <a:cubicBezTo>
                      <a:pt x="2" y="128"/>
                      <a:pt x="4" y="123"/>
                      <a:pt x="6" y="121"/>
                    </a:cubicBezTo>
                    <a:cubicBezTo>
                      <a:pt x="6" y="120"/>
                      <a:pt x="7" y="119"/>
                      <a:pt x="7" y="119"/>
                    </a:cubicBezTo>
                    <a:cubicBezTo>
                      <a:pt x="7" y="117"/>
                      <a:pt x="8" y="115"/>
                      <a:pt x="8" y="114"/>
                    </a:cubicBezTo>
                    <a:cubicBezTo>
                      <a:pt x="10" y="110"/>
                      <a:pt x="12" y="107"/>
                      <a:pt x="13" y="103"/>
                    </a:cubicBezTo>
                    <a:cubicBezTo>
                      <a:pt x="13" y="101"/>
                      <a:pt x="14" y="100"/>
                      <a:pt x="14" y="98"/>
                    </a:cubicBezTo>
                    <a:cubicBezTo>
                      <a:pt x="13" y="99"/>
                      <a:pt x="13" y="99"/>
                      <a:pt x="13" y="100"/>
                    </a:cubicBezTo>
                    <a:cubicBezTo>
                      <a:pt x="14" y="92"/>
                      <a:pt x="15" y="84"/>
                      <a:pt x="16" y="76"/>
                    </a:cubicBezTo>
                    <a:cubicBezTo>
                      <a:pt x="16" y="67"/>
                      <a:pt x="15" y="57"/>
                      <a:pt x="14" y="48"/>
                    </a:cubicBezTo>
                    <a:cubicBezTo>
                      <a:pt x="13" y="42"/>
                      <a:pt x="13" y="36"/>
                      <a:pt x="13" y="29"/>
                    </a:cubicBezTo>
                    <a:cubicBezTo>
                      <a:pt x="13" y="24"/>
                      <a:pt x="10" y="18"/>
                      <a:pt x="16" y="18"/>
                    </a:cubicBezTo>
                    <a:cubicBezTo>
                      <a:pt x="17" y="18"/>
                      <a:pt x="17" y="18"/>
                      <a:pt x="17" y="18"/>
                    </a:cubicBezTo>
                    <a:cubicBezTo>
                      <a:pt x="17" y="19"/>
                      <a:pt x="17" y="19"/>
                      <a:pt x="17" y="19"/>
                    </a:cubicBezTo>
                    <a:cubicBezTo>
                      <a:pt x="21" y="21"/>
                      <a:pt x="22" y="27"/>
                      <a:pt x="23" y="32"/>
                    </a:cubicBezTo>
                    <a:cubicBezTo>
                      <a:pt x="23" y="34"/>
                      <a:pt x="23" y="36"/>
                      <a:pt x="23" y="39"/>
                    </a:cubicBezTo>
                    <a:cubicBezTo>
                      <a:pt x="23" y="40"/>
                      <a:pt x="23" y="42"/>
                      <a:pt x="23" y="43"/>
                    </a:cubicBezTo>
                    <a:cubicBezTo>
                      <a:pt x="24" y="55"/>
                      <a:pt x="22" y="67"/>
                      <a:pt x="21" y="79"/>
                    </a:cubicBezTo>
                    <a:cubicBezTo>
                      <a:pt x="20" y="90"/>
                      <a:pt x="19" y="100"/>
                      <a:pt x="14" y="111"/>
                    </a:cubicBezTo>
                    <a:cubicBezTo>
                      <a:pt x="14" y="112"/>
                      <a:pt x="13" y="114"/>
                      <a:pt x="12" y="117"/>
                    </a:cubicBezTo>
                    <a:cubicBezTo>
                      <a:pt x="12" y="118"/>
                      <a:pt x="12" y="119"/>
                      <a:pt x="12" y="120"/>
                    </a:cubicBezTo>
                    <a:cubicBezTo>
                      <a:pt x="12" y="121"/>
                      <a:pt x="12" y="122"/>
                      <a:pt x="12" y="123"/>
                    </a:cubicBezTo>
                    <a:cubicBezTo>
                      <a:pt x="14" y="122"/>
                      <a:pt x="15" y="121"/>
                      <a:pt x="18" y="121"/>
                    </a:cubicBezTo>
                    <a:cubicBezTo>
                      <a:pt x="19" y="124"/>
                      <a:pt x="19" y="124"/>
                      <a:pt x="19" y="124"/>
                    </a:cubicBezTo>
                    <a:cubicBezTo>
                      <a:pt x="20" y="125"/>
                      <a:pt x="21" y="126"/>
                      <a:pt x="23" y="126"/>
                    </a:cubicBezTo>
                    <a:cubicBezTo>
                      <a:pt x="26" y="126"/>
                      <a:pt x="29" y="125"/>
                      <a:pt x="31" y="124"/>
                    </a:cubicBezTo>
                    <a:cubicBezTo>
                      <a:pt x="34" y="123"/>
                      <a:pt x="37" y="122"/>
                      <a:pt x="39" y="122"/>
                    </a:cubicBezTo>
                    <a:cubicBezTo>
                      <a:pt x="39" y="122"/>
                      <a:pt x="39" y="122"/>
                      <a:pt x="39" y="122"/>
                    </a:cubicBezTo>
                    <a:cubicBezTo>
                      <a:pt x="39" y="123"/>
                      <a:pt x="39" y="124"/>
                      <a:pt x="38" y="125"/>
                    </a:cubicBezTo>
                    <a:cubicBezTo>
                      <a:pt x="38" y="125"/>
                      <a:pt x="38" y="125"/>
                      <a:pt x="38" y="125"/>
                    </a:cubicBezTo>
                    <a:cubicBezTo>
                      <a:pt x="40" y="127"/>
                      <a:pt x="41" y="130"/>
                      <a:pt x="43" y="132"/>
                    </a:cubicBezTo>
                    <a:cubicBezTo>
                      <a:pt x="44" y="133"/>
                      <a:pt x="45" y="134"/>
                      <a:pt x="45" y="136"/>
                    </a:cubicBezTo>
                    <a:cubicBezTo>
                      <a:pt x="45" y="136"/>
                      <a:pt x="45" y="136"/>
                      <a:pt x="44" y="136"/>
                    </a:cubicBezTo>
                    <a:cubicBezTo>
                      <a:pt x="44" y="136"/>
                      <a:pt x="43" y="136"/>
                      <a:pt x="42" y="136"/>
                    </a:cubicBezTo>
                    <a:cubicBezTo>
                      <a:pt x="42" y="136"/>
                      <a:pt x="42" y="137"/>
                      <a:pt x="42" y="137"/>
                    </a:cubicBezTo>
                    <a:cubicBezTo>
                      <a:pt x="43" y="137"/>
                      <a:pt x="44" y="138"/>
                      <a:pt x="45" y="138"/>
                    </a:cubicBezTo>
                    <a:cubicBezTo>
                      <a:pt x="46" y="137"/>
                      <a:pt x="47" y="135"/>
                      <a:pt x="47" y="132"/>
                    </a:cubicBezTo>
                    <a:cubicBezTo>
                      <a:pt x="47" y="118"/>
                      <a:pt x="43" y="107"/>
                      <a:pt x="39" y="98"/>
                    </a:cubicBezTo>
                    <a:cubicBezTo>
                      <a:pt x="36" y="90"/>
                      <a:pt x="37" y="45"/>
                      <a:pt x="43" y="29"/>
                    </a:cubicBezTo>
                    <a:cubicBezTo>
                      <a:pt x="48" y="12"/>
                      <a:pt x="49" y="12"/>
                      <a:pt x="46" y="10"/>
                    </a:cubicBezTo>
                    <a:cubicBezTo>
                      <a:pt x="43" y="9"/>
                      <a:pt x="49" y="0"/>
                      <a:pt x="43" y="0"/>
                    </a:cubicBezTo>
                  </a:path>
                </a:pathLst>
              </a:custGeom>
              <a:solidFill>
                <a:srgbClr val="695F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86" name="Freeform 2391">
                <a:extLst>
                  <a:ext uri="{FF2B5EF4-FFF2-40B4-BE49-F238E27FC236}">
                    <a16:creationId xmlns:a16="http://schemas.microsoft.com/office/drawing/2014/main" id="{58C94396-1F70-44E7-BE4D-668FEECD0B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1" y="1339"/>
                <a:ext cx="25" cy="4"/>
              </a:xfrm>
              <a:custGeom>
                <a:avLst/>
                <a:gdLst>
                  <a:gd name="T0" fmla="*/ 13 w 14"/>
                  <a:gd name="T1" fmla="*/ 0 h 2"/>
                  <a:gd name="T2" fmla="*/ 0 w 14"/>
                  <a:gd name="T3" fmla="*/ 0 h 2"/>
                  <a:gd name="T4" fmla="*/ 114 w 14"/>
                  <a:gd name="T5" fmla="*/ 32 h 2"/>
                  <a:gd name="T6" fmla="*/ 143 w 14"/>
                  <a:gd name="T7" fmla="*/ 16 h 2"/>
                  <a:gd name="T8" fmla="*/ 114 w 14"/>
                  <a:gd name="T9" fmla="*/ 0 h 2"/>
                  <a:gd name="T10" fmla="*/ 114 w 14"/>
                  <a:gd name="T11" fmla="*/ 0 h 2"/>
                  <a:gd name="T12" fmla="*/ 64 w 14"/>
                  <a:gd name="T13" fmla="*/ 0 h 2"/>
                  <a:gd name="T14" fmla="*/ 41 w 14"/>
                  <a:gd name="T15" fmla="*/ 0 h 2"/>
                  <a:gd name="T16" fmla="*/ 29 w 14"/>
                  <a:gd name="T17" fmla="*/ 0 h 2"/>
                  <a:gd name="T18" fmla="*/ 13 w 14"/>
                  <a:gd name="T19" fmla="*/ 0 h 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4" h="2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5" y="1"/>
                      <a:pt x="9" y="2"/>
                      <a:pt x="11" y="2"/>
                    </a:cubicBezTo>
                    <a:cubicBezTo>
                      <a:pt x="12" y="2"/>
                      <a:pt x="13" y="2"/>
                      <a:pt x="14" y="1"/>
                    </a:cubicBezTo>
                    <a:cubicBezTo>
                      <a:pt x="13" y="1"/>
                      <a:pt x="12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9" y="0"/>
                      <a:pt x="8" y="0"/>
                      <a:pt x="6" y="0"/>
                    </a:cubicBezTo>
                    <a:cubicBezTo>
                      <a:pt x="5" y="0"/>
                      <a:pt x="5" y="0"/>
                      <a:pt x="4" y="0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solidFill>
                <a:srgbClr val="837A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87" name="Freeform 2392">
                <a:extLst>
                  <a:ext uri="{FF2B5EF4-FFF2-40B4-BE49-F238E27FC236}">
                    <a16:creationId xmlns:a16="http://schemas.microsoft.com/office/drawing/2014/main" id="{9309295D-2112-415D-A888-735891CD6DB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839" y="940"/>
                <a:ext cx="78" cy="156"/>
              </a:xfrm>
              <a:custGeom>
                <a:avLst/>
                <a:gdLst>
                  <a:gd name="T0" fmla="*/ 207 w 44"/>
                  <a:gd name="T1" fmla="*/ 792 h 88"/>
                  <a:gd name="T2" fmla="*/ 179 w 44"/>
                  <a:gd name="T3" fmla="*/ 792 h 88"/>
                  <a:gd name="T4" fmla="*/ 195 w 44"/>
                  <a:gd name="T5" fmla="*/ 792 h 88"/>
                  <a:gd name="T6" fmla="*/ 195 w 44"/>
                  <a:gd name="T7" fmla="*/ 792 h 88"/>
                  <a:gd name="T8" fmla="*/ 229 w 44"/>
                  <a:gd name="T9" fmla="*/ 792 h 88"/>
                  <a:gd name="T10" fmla="*/ 207 w 44"/>
                  <a:gd name="T11" fmla="*/ 792 h 88"/>
                  <a:gd name="T12" fmla="*/ 207 w 44"/>
                  <a:gd name="T13" fmla="*/ 792 h 88"/>
                  <a:gd name="T14" fmla="*/ 66 w 44"/>
                  <a:gd name="T15" fmla="*/ 780 h 88"/>
                  <a:gd name="T16" fmla="*/ 117 w 44"/>
                  <a:gd name="T17" fmla="*/ 642 h 88"/>
                  <a:gd name="T18" fmla="*/ 151 w 44"/>
                  <a:gd name="T19" fmla="*/ 395 h 88"/>
                  <a:gd name="T20" fmla="*/ 158 w 44"/>
                  <a:gd name="T21" fmla="*/ 110 h 88"/>
                  <a:gd name="T22" fmla="*/ 167 w 44"/>
                  <a:gd name="T23" fmla="*/ 129 h 88"/>
                  <a:gd name="T24" fmla="*/ 179 w 44"/>
                  <a:gd name="T25" fmla="*/ 188 h 88"/>
                  <a:gd name="T26" fmla="*/ 179 w 44"/>
                  <a:gd name="T27" fmla="*/ 179 h 88"/>
                  <a:gd name="T28" fmla="*/ 239 w 44"/>
                  <a:gd name="T29" fmla="*/ 229 h 88"/>
                  <a:gd name="T30" fmla="*/ 245 w 44"/>
                  <a:gd name="T31" fmla="*/ 229 h 88"/>
                  <a:gd name="T32" fmla="*/ 296 w 44"/>
                  <a:gd name="T33" fmla="*/ 207 h 88"/>
                  <a:gd name="T34" fmla="*/ 308 w 44"/>
                  <a:gd name="T35" fmla="*/ 216 h 88"/>
                  <a:gd name="T36" fmla="*/ 317 w 44"/>
                  <a:gd name="T37" fmla="*/ 367 h 88"/>
                  <a:gd name="T38" fmla="*/ 330 w 44"/>
                  <a:gd name="T39" fmla="*/ 503 h 88"/>
                  <a:gd name="T40" fmla="*/ 245 w 44"/>
                  <a:gd name="T41" fmla="*/ 308 h 88"/>
                  <a:gd name="T42" fmla="*/ 239 w 44"/>
                  <a:gd name="T43" fmla="*/ 308 h 88"/>
                  <a:gd name="T44" fmla="*/ 179 w 44"/>
                  <a:gd name="T45" fmla="*/ 395 h 88"/>
                  <a:gd name="T46" fmla="*/ 195 w 44"/>
                  <a:gd name="T47" fmla="*/ 525 h 88"/>
                  <a:gd name="T48" fmla="*/ 188 w 44"/>
                  <a:gd name="T49" fmla="*/ 626 h 88"/>
                  <a:gd name="T50" fmla="*/ 158 w 44"/>
                  <a:gd name="T51" fmla="*/ 720 h 88"/>
                  <a:gd name="T52" fmla="*/ 239 w 44"/>
                  <a:gd name="T53" fmla="*/ 752 h 88"/>
                  <a:gd name="T54" fmla="*/ 296 w 44"/>
                  <a:gd name="T55" fmla="*/ 769 h 88"/>
                  <a:gd name="T56" fmla="*/ 367 w 44"/>
                  <a:gd name="T57" fmla="*/ 752 h 88"/>
                  <a:gd name="T58" fmla="*/ 367 w 44"/>
                  <a:gd name="T59" fmla="*/ 752 h 88"/>
                  <a:gd name="T60" fmla="*/ 367 w 44"/>
                  <a:gd name="T61" fmla="*/ 801 h 88"/>
                  <a:gd name="T62" fmla="*/ 280 w 44"/>
                  <a:gd name="T63" fmla="*/ 830 h 88"/>
                  <a:gd name="T64" fmla="*/ 239 w 44"/>
                  <a:gd name="T65" fmla="*/ 842 h 88"/>
                  <a:gd name="T66" fmla="*/ 207 w 44"/>
                  <a:gd name="T67" fmla="*/ 842 h 88"/>
                  <a:gd name="T68" fmla="*/ 66 w 44"/>
                  <a:gd name="T69" fmla="*/ 780 h 88"/>
                  <a:gd name="T70" fmla="*/ 239 w 44"/>
                  <a:gd name="T71" fmla="*/ 66 h 88"/>
                  <a:gd name="T72" fmla="*/ 346 w 44"/>
                  <a:gd name="T73" fmla="*/ 28 h 88"/>
                  <a:gd name="T74" fmla="*/ 355 w 44"/>
                  <a:gd name="T75" fmla="*/ 28 h 88"/>
                  <a:gd name="T76" fmla="*/ 367 w 44"/>
                  <a:gd name="T77" fmla="*/ 101 h 88"/>
                  <a:gd name="T78" fmla="*/ 346 w 44"/>
                  <a:gd name="T79" fmla="*/ 374 h 88"/>
                  <a:gd name="T80" fmla="*/ 330 w 44"/>
                  <a:gd name="T81" fmla="*/ 167 h 88"/>
                  <a:gd name="T82" fmla="*/ 268 w 44"/>
                  <a:gd name="T83" fmla="*/ 207 h 88"/>
                  <a:gd name="T84" fmla="*/ 245 w 44"/>
                  <a:gd name="T85" fmla="*/ 188 h 88"/>
                  <a:gd name="T86" fmla="*/ 216 w 44"/>
                  <a:gd name="T87" fmla="*/ 66 h 88"/>
                  <a:gd name="T88" fmla="*/ 207 w 44"/>
                  <a:gd name="T89" fmla="*/ 62 h 88"/>
                  <a:gd name="T90" fmla="*/ 239 w 44"/>
                  <a:gd name="T91" fmla="*/ 66 h 88"/>
                  <a:gd name="T92" fmla="*/ 333 w 44"/>
                  <a:gd name="T93" fmla="*/ 0 h 88"/>
                  <a:gd name="T94" fmla="*/ 308 w 44"/>
                  <a:gd name="T95" fmla="*/ 12 h 88"/>
                  <a:gd name="T96" fmla="*/ 245 w 44"/>
                  <a:gd name="T97" fmla="*/ 28 h 88"/>
                  <a:gd name="T98" fmla="*/ 179 w 44"/>
                  <a:gd name="T99" fmla="*/ 12 h 88"/>
                  <a:gd name="T100" fmla="*/ 158 w 44"/>
                  <a:gd name="T101" fmla="*/ 12 h 88"/>
                  <a:gd name="T102" fmla="*/ 129 w 44"/>
                  <a:gd name="T103" fmla="*/ 89 h 88"/>
                  <a:gd name="T104" fmla="*/ 117 w 44"/>
                  <a:gd name="T105" fmla="*/ 424 h 88"/>
                  <a:gd name="T106" fmla="*/ 21 w 44"/>
                  <a:gd name="T107" fmla="*/ 769 h 88"/>
                  <a:gd name="T108" fmla="*/ 167 w 44"/>
                  <a:gd name="T109" fmla="*/ 846 h 88"/>
                  <a:gd name="T110" fmla="*/ 216 w 44"/>
                  <a:gd name="T111" fmla="*/ 870 h 88"/>
                  <a:gd name="T112" fmla="*/ 245 w 44"/>
                  <a:gd name="T113" fmla="*/ 858 h 88"/>
                  <a:gd name="T114" fmla="*/ 395 w 44"/>
                  <a:gd name="T115" fmla="*/ 821 h 88"/>
                  <a:gd name="T116" fmla="*/ 395 w 44"/>
                  <a:gd name="T117" fmla="*/ 626 h 88"/>
                  <a:gd name="T118" fmla="*/ 374 w 44"/>
                  <a:gd name="T119" fmla="*/ 179 h 88"/>
                  <a:gd name="T120" fmla="*/ 383 w 44"/>
                  <a:gd name="T121" fmla="*/ 37 h 88"/>
                  <a:gd name="T122" fmla="*/ 333 w 44"/>
                  <a:gd name="T123" fmla="*/ 0 h 88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44" h="88">
                    <a:moveTo>
                      <a:pt x="21" y="80"/>
                    </a:moveTo>
                    <a:cubicBezTo>
                      <a:pt x="20" y="80"/>
                      <a:pt x="19" y="80"/>
                      <a:pt x="18" y="80"/>
                    </a:cubicBezTo>
                    <a:cubicBezTo>
                      <a:pt x="18" y="80"/>
                      <a:pt x="19" y="80"/>
                      <a:pt x="20" y="80"/>
                    </a:cubicBezTo>
                    <a:cubicBezTo>
                      <a:pt x="20" y="80"/>
                      <a:pt x="20" y="80"/>
                      <a:pt x="20" y="80"/>
                    </a:cubicBezTo>
                    <a:cubicBezTo>
                      <a:pt x="21" y="80"/>
                      <a:pt x="22" y="80"/>
                      <a:pt x="23" y="80"/>
                    </a:cubicBezTo>
                    <a:cubicBezTo>
                      <a:pt x="22" y="80"/>
                      <a:pt x="22" y="80"/>
                      <a:pt x="21" y="80"/>
                    </a:cubicBezTo>
                    <a:cubicBezTo>
                      <a:pt x="21" y="80"/>
                      <a:pt x="21" y="80"/>
                      <a:pt x="21" y="80"/>
                    </a:cubicBezTo>
                    <a:moveTo>
                      <a:pt x="7" y="79"/>
                    </a:moveTo>
                    <a:cubicBezTo>
                      <a:pt x="5" y="76"/>
                      <a:pt x="11" y="69"/>
                      <a:pt x="12" y="65"/>
                    </a:cubicBezTo>
                    <a:cubicBezTo>
                      <a:pt x="14" y="57"/>
                      <a:pt x="15" y="48"/>
                      <a:pt x="15" y="40"/>
                    </a:cubicBezTo>
                    <a:cubicBezTo>
                      <a:pt x="15" y="32"/>
                      <a:pt x="7" y="16"/>
                      <a:pt x="16" y="11"/>
                    </a:cubicBezTo>
                    <a:cubicBezTo>
                      <a:pt x="17" y="13"/>
                      <a:pt x="17" y="13"/>
                      <a:pt x="17" y="13"/>
                    </a:cubicBezTo>
                    <a:cubicBezTo>
                      <a:pt x="17" y="15"/>
                      <a:pt x="17" y="17"/>
                      <a:pt x="18" y="19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7" y="21"/>
                      <a:pt x="21" y="23"/>
                      <a:pt x="24" y="23"/>
                    </a:cubicBezTo>
                    <a:cubicBezTo>
                      <a:pt x="25" y="23"/>
                      <a:pt x="25" y="23"/>
                      <a:pt x="25" y="23"/>
                    </a:cubicBezTo>
                    <a:cubicBezTo>
                      <a:pt x="27" y="23"/>
                      <a:pt x="29" y="21"/>
                      <a:pt x="30" y="21"/>
                    </a:cubicBezTo>
                    <a:cubicBezTo>
                      <a:pt x="30" y="21"/>
                      <a:pt x="31" y="21"/>
                      <a:pt x="31" y="22"/>
                    </a:cubicBezTo>
                    <a:cubicBezTo>
                      <a:pt x="33" y="24"/>
                      <a:pt x="32" y="34"/>
                      <a:pt x="32" y="37"/>
                    </a:cubicBezTo>
                    <a:cubicBezTo>
                      <a:pt x="32" y="42"/>
                      <a:pt x="34" y="47"/>
                      <a:pt x="33" y="51"/>
                    </a:cubicBezTo>
                    <a:cubicBezTo>
                      <a:pt x="31" y="48"/>
                      <a:pt x="28" y="33"/>
                      <a:pt x="25" y="31"/>
                    </a:cubicBezTo>
                    <a:cubicBezTo>
                      <a:pt x="24" y="31"/>
                      <a:pt x="24" y="31"/>
                      <a:pt x="24" y="31"/>
                    </a:cubicBezTo>
                    <a:cubicBezTo>
                      <a:pt x="21" y="31"/>
                      <a:pt x="19" y="36"/>
                      <a:pt x="18" y="40"/>
                    </a:cubicBezTo>
                    <a:cubicBezTo>
                      <a:pt x="18" y="45"/>
                      <a:pt x="19" y="49"/>
                      <a:pt x="20" y="53"/>
                    </a:cubicBezTo>
                    <a:cubicBezTo>
                      <a:pt x="21" y="56"/>
                      <a:pt x="20" y="59"/>
                      <a:pt x="19" y="63"/>
                    </a:cubicBezTo>
                    <a:cubicBezTo>
                      <a:pt x="18" y="65"/>
                      <a:pt x="14" y="70"/>
                      <a:pt x="16" y="73"/>
                    </a:cubicBezTo>
                    <a:cubicBezTo>
                      <a:pt x="17" y="76"/>
                      <a:pt x="21" y="75"/>
                      <a:pt x="24" y="76"/>
                    </a:cubicBezTo>
                    <a:cubicBezTo>
                      <a:pt x="26" y="76"/>
                      <a:pt x="28" y="77"/>
                      <a:pt x="30" y="78"/>
                    </a:cubicBezTo>
                    <a:cubicBezTo>
                      <a:pt x="32" y="77"/>
                      <a:pt x="35" y="76"/>
                      <a:pt x="37" y="76"/>
                    </a:cubicBezTo>
                    <a:cubicBezTo>
                      <a:pt x="37" y="76"/>
                      <a:pt x="37" y="76"/>
                      <a:pt x="37" y="76"/>
                    </a:cubicBezTo>
                    <a:cubicBezTo>
                      <a:pt x="41" y="77"/>
                      <a:pt x="40" y="80"/>
                      <a:pt x="37" y="81"/>
                    </a:cubicBezTo>
                    <a:cubicBezTo>
                      <a:pt x="35" y="83"/>
                      <a:pt x="31" y="82"/>
                      <a:pt x="28" y="84"/>
                    </a:cubicBezTo>
                    <a:cubicBezTo>
                      <a:pt x="26" y="85"/>
                      <a:pt x="25" y="85"/>
                      <a:pt x="24" y="85"/>
                    </a:cubicBezTo>
                    <a:cubicBezTo>
                      <a:pt x="23" y="85"/>
                      <a:pt x="22" y="85"/>
                      <a:pt x="21" y="85"/>
                    </a:cubicBezTo>
                    <a:cubicBezTo>
                      <a:pt x="18" y="84"/>
                      <a:pt x="6" y="83"/>
                      <a:pt x="7" y="79"/>
                    </a:cubicBezTo>
                    <a:moveTo>
                      <a:pt x="24" y="7"/>
                    </a:moveTo>
                    <a:cubicBezTo>
                      <a:pt x="27" y="7"/>
                      <a:pt x="33" y="3"/>
                      <a:pt x="35" y="3"/>
                    </a:cubicBezTo>
                    <a:cubicBezTo>
                      <a:pt x="36" y="3"/>
                      <a:pt x="36" y="3"/>
                      <a:pt x="36" y="3"/>
                    </a:cubicBezTo>
                    <a:cubicBezTo>
                      <a:pt x="41" y="3"/>
                      <a:pt x="38" y="6"/>
                      <a:pt x="37" y="10"/>
                    </a:cubicBezTo>
                    <a:cubicBezTo>
                      <a:pt x="36" y="19"/>
                      <a:pt x="36" y="28"/>
                      <a:pt x="35" y="38"/>
                    </a:cubicBezTo>
                    <a:cubicBezTo>
                      <a:pt x="32" y="31"/>
                      <a:pt x="36" y="23"/>
                      <a:pt x="33" y="17"/>
                    </a:cubicBezTo>
                    <a:cubicBezTo>
                      <a:pt x="30" y="17"/>
                      <a:pt x="28" y="21"/>
                      <a:pt x="27" y="21"/>
                    </a:cubicBezTo>
                    <a:cubicBezTo>
                      <a:pt x="26" y="21"/>
                      <a:pt x="25" y="21"/>
                      <a:pt x="25" y="19"/>
                    </a:cubicBezTo>
                    <a:cubicBezTo>
                      <a:pt x="23" y="14"/>
                      <a:pt x="26" y="11"/>
                      <a:pt x="22" y="7"/>
                    </a:cubicBezTo>
                    <a:cubicBezTo>
                      <a:pt x="21" y="6"/>
                      <a:pt x="21" y="6"/>
                      <a:pt x="21" y="6"/>
                    </a:cubicBezTo>
                    <a:cubicBezTo>
                      <a:pt x="22" y="6"/>
                      <a:pt x="23" y="7"/>
                      <a:pt x="24" y="7"/>
                    </a:cubicBezTo>
                    <a:moveTo>
                      <a:pt x="34" y="0"/>
                    </a:moveTo>
                    <a:cubicBezTo>
                      <a:pt x="33" y="0"/>
                      <a:pt x="32" y="1"/>
                      <a:pt x="31" y="1"/>
                    </a:cubicBezTo>
                    <a:cubicBezTo>
                      <a:pt x="28" y="2"/>
                      <a:pt x="27" y="3"/>
                      <a:pt x="25" y="3"/>
                    </a:cubicBezTo>
                    <a:cubicBezTo>
                      <a:pt x="23" y="3"/>
                      <a:pt x="21" y="2"/>
                      <a:pt x="18" y="1"/>
                    </a:cubicBezTo>
                    <a:cubicBezTo>
                      <a:pt x="17" y="1"/>
                      <a:pt x="17" y="1"/>
                      <a:pt x="16" y="1"/>
                    </a:cubicBezTo>
                    <a:cubicBezTo>
                      <a:pt x="12" y="1"/>
                      <a:pt x="17" y="6"/>
                      <a:pt x="13" y="9"/>
                    </a:cubicBezTo>
                    <a:cubicBezTo>
                      <a:pt x="8" y="12"/>
                      <a:pt x="12" y="28"/>
                      <a:pt x="12" y="43"/>
                    </a:cubicBezTo>
                    <a:cubicBezTo>
                      <a:pt x="12" y="57"/>
                      <a:pt x="4" y="72"/>
                      <a:pt x="2" y="78"/>
                    </a:cubicBezTo>
                    <a:cubicBezTo>
                      <a:pt x="0" y="88"/>
                      <a:pt x="15" y="83"/>
                      <a:pt x="17" y="86"/>
                    </a:cubicBezTo>
                    <a:cubicBezTo>
                      <a:pt x="18" y="87"/>
                      <a:pt x="20" y="88"/>
                      <a:pt x="22" y="88"/>
                    </a:cubicBezTo>
                    <a:cubicBezTo>
                      <a:pt x="23" y="88"/>
                      <a:pt x="24" y="87"/>
                      <a:pt x="25" y="87"/>
                    </a:cubicBezTo>
                    <a:cubicBezTo>
                      <a:pt x="28" y="86"/>
                      <a:pt x="37" y="86"/>
                      <a:pt x="40" y="83"/>
                    </a:cubicBezTo>
                    <a:cubicBezTo>
                      <a:pt x="44" y="80"/>
                      <a:pt x="42" y="71"/>
                      <a:pt x="40" y="63"/>
                    </a:cubicBezTo>
                    <a:cubicBezTo>
                      <a:pt x="38" y="55"/>
                      <a:pt x="37" y="23"/>
                      <a:pt x="38" y="18"/>
                    </a:cubicBezTo>
                    <a:cubicBezTo>
                      <a:pt x="39" y="14"/>
                      <a:pt x="41" y="7"/>
                      <a:pt x="39" y="4"/>
                    </a:cubicBezTo>
                    <a:cubicBezTo>
                      <a:pt x="38" y="1"/>
                      <a:pt x="37" y="0"/>
                      <a:pt x="34" y="0"/>
                    </a:cubicBezTo>
                  </a:path>
                </a:pathLst>
              </a:custGeom>
              <a:solidFill>
                <a:srgbClr val="695F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88" name="Freeform 2393">
                <a:extLst>
                  <a:ext uri="{FF2B5EF4-FFF2-40B4-BE49-F238E27FC236}">
                    <a16:creationId xmlns:a16="http://schemas.microsoft.com/office/drawing/2014/main" id="{70ED6723-4CF9-4986-8B6A-A2497F49778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855" y="847"/>
                <a:ext cx="65" cy="93"/>
              </a:xfrm>
              <a:custGeom>
                <a:avLst/>
                <a:gdLst>
                  <a:gd name="T0" fmla="*/ 179 w 37"/>
                  <a:gd name="T1" fmla="*/ 37 h 53"/>
                  <a:gd name="T2" fmla="*/ 188 w 37"/>
                  <a:gd name="T3" fmla="*/ 28 h 53"/>
                  <a:gd name="T4" fmla="*/ 179 w 37"/>
                  <a:gd name="T5" fmla="*/ 37 h 53"/>
                  <a:gd name="T6" fmla="*/ 179 w 37"/>
                  <a:gd name="T7" fmla="*/ 37 h 53"/>
                  <a:gd name="T8" fmla="*/ 151 w 37"/>
                  <a:gd name="T9" fmla="*/ 216 h 53"/>
                  <a:gd name="T10" fmla="*/ 151 w 37"/>
                  <a:gd name="T11" fmla="*/ 330 h 53"/>
                  <a:gd name="T12" fmla="*/ 142 w 37"/>
                  <a:gd name="T13" fmla="*/ 416 h 53"/>
                  <a:gd name="T14" fmla="*/ 142 w 37"/>
                  <a:gd name="T15" fmla="*/ 416 h 53"/>
                  <a:gd name="T16" fmla="*/ 179 w 37"/>
                  <a:gd name="T17" fmla="*/ 407 h 53"/>
                  <a:gd name="T18" fmla="*/ 216 w 37"/>
                  <a:gd name="T19" fmla="*/ 407 h 53"/>
                  <a:gd name="T20" fmla="*/ 256 w 37"/>
                  <a:gd name="T21" fmla="*/ 416 h 53"/>
                  <a:gd name="T22" fmla="*/ 256 w 37"/>
                  <a:gd name="T23" fmla="*/ 416 h 53"/>
                  <a:gd name="T24" fmla="*/ 256 w 37"/>
                  <a:gd name="T25" fmla="*/ 416 h 53"/>
                  <a:gd name="T26" fmla="*/ 286 w 37"/>
                  <a:gd name="T27" fmla="*/ 416 h 53"/>
                  <a:gd name="T28" fmla="*/ 163 w 37"/>
                  <a:gd name="T29" fmla="*/ 481 h 53"/>
                  <a:gd name="T30" fmla="*/ 142 w 37"/>
                  <a:gd name="T31" fmla="*/ 465 h 53"/>
                  <a:gd name="T32" fmla="*/ 49 w 37"/>
                  <a:gd name="T33" fmla="*/ 444 h 53"/>
                  <a:gd name="T34" fmla="*/ 98 w 37"/>
                  <a:gd name="T35" fmla="*/ 367 h 53"/>
                  <a:gd name="T36" fmla="*/ 114 w 37"/>
                  <a:gd name="T37" fmla="*/ 253 h 53"/>
                  <a:gd name="T38" fmla="*/ 123 w 37"/>
                  <a:gd name="T39" fmla="*/ 114 h 53"/>
                  <a:gd name="T40" fmla="*/ 179 w 37"/>
                  <a:gd name="T41" fmla="*/ 37 h 53"/>
                  <a:gd name="T42" fmla="*/ 172 w 37"/>
                  <a:gd name="T43" fmla="*/ 0 h 53"/>
                  <a:gd name="T44" fmla="*/ 98 w 37"/>
                  <a:gd name="T45" fmla="*/ 102 h 53"/>
                  <a:gd name="T46" fmla="*/ 65 w 37"/>
                  <a:gd name="T47" fmla="*/ 342 h 53"/>
                  <a:gd name="T48" fmla="*/ 28 w 37"/>
                  <a:gd name="T49" fmla="*/ 444 h 53"/>
                  <a:gd name="T50" fmla="*/ 123 w 37"/>
                  <a:gd name="T51" fmla="*/ 481 h 53"/>
                  <a:gd name="T52" fmla="*/ 172 w 37"/>
                  <a:gd name="T53" fmla="*/ 502 h 53"/>
                  <a:gd name="T54" fmla="*/ 216 w 37"/>
                  <a:gd name="T55" fmla="*/ 481 h 53"/>
                  <a:gd name="T56" fmla="*/ 323 w 37"/>
                  <a:gd name="T57" fmla="*/ 407 h 53"/>
                  <a:gd name="T58" fmla="*/ 256 w 37"/>
                  <a:gd name="T59" fmla="*/ 188 h 53"/>
                  <a:gd name="T60" fmla="*/ 179 w 37"/>
                  <a:gd name="T61" fmla="*/ 0 h 53"/>
                  <a:gd name="T62" fmla="*/ 172 w 37"/>
                  <a:gd name="T63" fmla="*/ 0 h 53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37" h="53">
                    <a:moveTo>
                      <a:pt x="19" y="4"/>
                    </a:moveTo>
                    <a:cubicBezTo>
                      <a:pt x="20" y="4"/>
                      <a:pt x="20" y="3"/>
                      <a:pt x="20" y="3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7" y="10"/>
                      <a:pt x="15" y="17"/>
                      <a:pt x="16" y="23"/>
                    </a:cubicBezTo>
                    <a:cubicBezTo>
                      <a:pt x="17" y="28"/>
                      <a:pt x="17" y="30"/>
                      <a:pt x="16" y="35"/>
                    </a:cubicBezTo>
                    <a:cubicBezTo>
                      <a:pt x="16" y="38"/>
                      <a:pt x="15" y="40"/>
                      <a:pt x="15" y="44"/>
                    </a:cubicBezTo>
                    <a:cubicBezTo>
                      <a:pt x="15" y="44"/>
                      <a:pt x="15" y="44"/>
                      <a:pt x="15" y="44"/>
                    </a:cubicBezTo>
                    <a:cubicBezTo>
                      <a:pt x="17" y="44"/>
                      <a:pt x="18" y="44"/>
                      <a:pt x="19" y="43"/>
                    </a:cubicBezTo>
                    <a:cubicBezTo>
                      <a:pt x="20" y="43"/>
                      <a:pt x="22" y="43"/>
                      <a:pt x="23" y="43"/>
                    </a:cubicBezTo>
                    <a:cubicBezTo>
                      <a:pt x="24" y="43"/>
                      <a:pt x="26" y="43"/>
                      <a:pt x="27" y="44"/>
                    </a:cubicBezTo>
                    <a:cubicBezTo>
                      <a:pt x="27" y="44"/>
                      <a:pt x="27" y="44"/>
                      <a:pt x="27" y="44"/>
                    </a:cubicBezTo>
                    <a:cubicBezTo>
                      <a:pt x="27" y="44"/>
                      <a:pt x="27" y="44"/>
                      <a:pt x="27" y="44"/>
                    </a:cubicBezTo>
                    <a:cubicBezTo>
                      <a:pt x="28" y="44"/>
                      <a:pt x="29" y="44"/>
                      <a:pt x="30" y="44"/>
                    </a:cubicBezTo>
                    <a:cubicBezTo>
                      <a:pt x="29" y="47"/>
                      <a:pt x="20" y="50"/>
                      <a:pt x="17" y="51"/>
                    </a:cubicBezTo>
                    <a:cubicBezTo>
                      <a:pt x="17" y="51"/>
                      <a:pt x="16" y="50"/>
                      <a:pt x="15" y="49"/>
                    </a:cubicBezTo>
                    <a:cubicBezTo>
                      <a:pt x="11" y="49"/>
                      <a:pt x="7" y="48"/>
                      <a:pt x="5" y="47"/>
                    </a:cubicBezTo>
                    <a:cubicBezTo>
                      <a:pt x="5" y="43"/>
                      <a:pt x="8" y="42"/>
                      <a:pt x="10" y="39"/>
                    </a:cubicBezTo>
                    <a:cubicBezTo>
                      <a:pt x="12" y="36"/>
                      <a:pt x="11" y="31"/>
                      <a:pt x="12" y="27"/>
                    </a:cubicBezTo>
                    <a:cubicBezTo>
                      <a:pt x="12" y="22"/>
                      <a:pt x="13" y="17"/>
                      <a:pt x="13" y="12"/>
                    </a:cubicBezTo>
                    <a:cubicBezTo>
                      <a:pt x="14" y="5"/>
                      <a:pt x="15" y="6"/>
                      <a:pt x="19" y="4"/>
                    </a:cubicBezTo>
                    <a:moveTo>
                      <a:pt x="18" y="0"/>
                    </a:moveTo>
                    <a:cubicBezTo>
                      <a:pt x="14" y="0"/>
                      <a:pt x="10" y="4"/>
                      <a:pt x="10" y="11"/>
                    </a:cubicBezTo>
                    <a:cubicBezTo>
                      <a:pt x="10" y="19"/>
                      <a:pt x="9" y="31"/>
                      <a:pt x="7" y="36"/>
                    </a:cubicBezTo>
                    <a:cubicBezTo>
                      <a:pt x="4" y="40"/>
                      <a:pt x="0" y="45"/>
                      <a:pt x="3" y="47"/>
                    </a:cubicBezTo>
                    <a:cubicBezTo>
                      <a:pt x="5" y="50"/>
                      <a:pt x="12" y="49"/>
                      <a:pt x="13" y="51"/>
                    </a:cubicBezTo>
                    <a:cubicBezTo>
                      <a:pt x="14" y="53"/>
                      <a:pt x="16" y="53"/>
                      <a:pt x="18" y="53"/>
                    </a:cubicBezTo>
                    <a:cubicBezTo>
                      <a:pt x="19" y="53"/>
                      <a:pt x="22" y="52"/>
                      <a:pt x="23" y="51"/>
                    </a:cubicBezTo>
                    <a:cubicBezTo>
                      <a:pt x="26" y="49"/>
                      <a:pt x="37" y="49"/>
                      <a:pt x="34" y="43"/>
                    </a:cubicBezTo>
                    <a:cubicBezTo>
                      <a:pt x="31" y="36"/>
                      <a:pt x="26" y="28"/>
                      <a:pt x="27" y="20"/>
                    </a:cubicBezTo>
                    <a:cubicBezTo>
                      <a:pt x="28" y="12"/>
                      <a:pt x="31" y="1"/>
                      <a:pt x="19" y="0"/>
                    </a:cubicBezTo>
                    <a:cubicBezTo>
                      <a:pt x="19" y="0"/>
                      <a:pt x="18" y="0"/>
                      <a:pt x="18" y="0"/>
                    </a:cubicBezTo>
                  </a:path>
                </a:pathLst>
              </a:custGeom>
              <a:solidFill>
                <a:srgbClr val="695F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89" name="Freeform 2394">
                <a:extLst>
                  <a:ext uri="{FF2B5EF4-FFF2-40B4-BE49-F238E27FC236}">
                    <a16:creationId xmlns:a16="http://schemas.microsoft.com/office/drawing/2014/main" id="{97137E22-FA82-41CF-A51F-2C56516BF65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043" y="933"/>
                <a:ext cx="65" cy="85"/>
              </a:xfrm>
              <a:custGeom>
                <a:avLst/>
                <a:gdLst>
                  <a:gd name="T0" fmla="*/ 98 w 37"/>
                  <a:gd name="T1" fmla="*/ 411 h 48"/>
                  <a:gd name="T2" fmla="*/ 49 w 37"/>
                  <a:gd name="T3" fmla="*/ 383 h 48"/>
                  <a:gd name="T4" fmla="*/ 86 w 37"/>
                  <a:gd name="T5" fmla="*/ 322 h 48"/>
                  <a:gd name="T6" fmla="*/ 142 w 37"/>
                  <a:gd name="T7" fmla="*/ 253 h 48"/>
                  <a:gd name="T8" fmla="*/ 200 w 37"/>
                  <a:gd name="T9" fmla="*/ 78 h 48"/>
                  <a:gd name="T10" fmla="*/ 200 w 37"/>
                  <a:gd name="T11" fmla="*/ 78 h 48"/>
                  <a:gd name="T12" fmla="*/ 188 w 37"/>
                  <a:gd name="T13" fmla="*/ 78 h 48"/>
                  <a:gd name="T14" fmla="*/ 151 w 37"/>
                  <a:gd name="T15" fmla="*/ 345 h 48"/>
                  <a:gd name="T16" fmla="*/ 179 w 37"/>
                  <a:gd name="T17" fmla="*/ 404 h 48"/>
                  <a:gd name="T18" fmla="*/ 179 w 37"/>
                  <a:gd name="T19" fmla="*/ 404 h 48"/>
                  <a:gd name="T20" fmla="*/ 213 w 37"/>
                  <a:gd name="T21" fmla="*/ 404 h 48"/>
                  <a:gd name="T22" fmla="*/ 249 w 37"/>
                  <a:gd name="T23" fmla="*/ 395 h 48"/>
                  <a:gd name="T24" fmla="*/ 278 w 37"/>
                  <a:gd name="T25" fmla="*/ 404 h 48"/>
                  <a:gd name="T26" fmla="*/ 172 w 37"/>
                  <a:gd name="T27" fmla="*/ 444 h 48"/>
                  <a:gd name="T28" fmla="*/ 98 w 37"/>
                  <a:gd name="T29" fmla="*/ 411 h 48"/>
                  <a:gd name="T30" fmla="*/ 237 w 37"/>
                  <a:gd name="T31" fmla="*/ 28 h 48"/>
                  <a:gd name="T32" fmla="*/ 237 w 37"/>
                  <a:gd name="T33" fmla="*/ 28 h 48"/>
                  <a:gd name="T34" fmla="*/ 265 w 37"/>
                  <a:gd name="T35" fmla="*/ 21 h 48"/>
                  <a:gd name="T36" fmla="*/ 286 w 37"/>
                  <a:gd name="T37" fmla="*/ 117 h 48"/>
                  <a:gd name="T38" fmla="*/ 249 w 37"/>
                  <a:gd name="T39" fmla="*/ 282 h 48"/>
                  <a:gd name="T40" fmla="*/ 265 w 37"/>
                  <a:gd name="T41" fmla="*/ 129 h 48"/>
                  <a:gd name="T42" fmla="*/ 249 w 37"/>
                  <a:gd name="T43" fmla="*/ 28 h 48"/>
                  <a:gd name="T44" fmla="*/ 237 w 37"/>
                  <a:gd name="T45" fmla="*/ 28 h 48"/>
                  <a:gd name="T46" fmla="*/ 237 w 37"/>
                  <a:gd name="T47" fmla="*/ 0 h 48"/>
                  <a:gd name="T48" fmla="*/ 151 w 37"/>
                  <a:gd name="T49" fmla="*/ 138 h 48"/>
                  <a:gd name="T50" fmla="*/ 77 w 37"/>
                  <a:gd name="T51" fmla="*/ 317 h 48"/>
                  <a:gd name="T52" fmla="*/ 49 w 37"/>
                  <a:gd name="T53" fmla="*/ 411 h 48"/>
                  <a:gd name="T54" fmla="*/ 172 w 37"/>
                  <a:gd name="T55" fmla="*/ 473 h 48"/>
                  <a:gd name="T56" fmla="*/ 188 w 37"/>
                  <a:gd name="T57" fmla="*/ 460 h 48"/>
                  <a:gd name="T58" fmla="*/ 293 w 37"/>
                  <a:gd name="T59" fmla="*/ 395 h 48"/>
                  <a:gd name="T60" fmla="*/ 286 w 37"/>
                  <a:gd name="T61" fmla="*/ 188 h 48"/>
                  <a:gd name="T62" fmla="*/ 265 w 37"/>
                  <a:gd name="T63" fmla="*/ 0 h 48"/>
                  <a:gd name="T64" fmla="*/ 237 w 37"/>
                  <a:gd name="T65" fmla="*/ 0 h 4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7" h="48">
                    <a:moveTo>
                      <a:pt x="10" y="42"/>
                    </a:moveTo>
                    <a:cubicBezTo>
                      <a:pt x="7" y="41"/>
                      <a:pt x="5" y="40"/>
                      <a:pt x="5" y="39"/>
                    </a:cubicBezTo>
                    <a:cubicBezTo>
                      <a:pt x="3" y="36"/>
                      <a:pt x="7" y="34"/>
                      <a:pt x="9" y="33"/>
                    </a:cubicBezTo>
                    <a:cubicBezTo>
                      <a:pt x="11" y="31"/>
                      <a:pt x="13" y="29"/>
                      <a:pt x="15" y="26"/>
                    </a:cubicBezTo>
                    <a:cubicBezTo>
                      <a:pt x="16" y="23"/>
                      <a:pt x="18" y="8"/>
                      <a:pt x="21" y="8"/>
                    </a:cubicBezTo>
                    <a:cubicBezTo>
                      <a:pt x="21" y="8"/>
                      <a:pt x="21" y="8"/>
                      <a:pt x="21" y="8"/>
                    </a:cubicBezTo>
                    <a:cubicBezTo>
                      <a:pt x="20" y="8"/>
                      <a:pt x="20" y="8"/>
                      <a:pt x="20" y="8"/>
                    </a:cubicBezTo>
                    <a:cubicBezTo>
                      <a:pt x="23" y="15"/>
                      <a:pt x="15" y="27"/>
                      <a:pt x="16" y="35"/>
                    </a:cubicBezTo>
                    <a:cubicBezTo>
                      <a:pt x="17" y="37"/>
                      <a:pt x="19" y="39"/>
                      <a:pt x="19" y="41"/>
                    </a:cubicBezTo>
                    <a:cubicBezTo>
                      <a:pt x="19" y="41"/>
                      <a:pt x="19" y="41"/>
                      <a:pt x="19" y="41"/>
                    </a:cubicBezTo>
                    <a:cubicBezTo>
                      <a:pt x="20" y="41"/>
                      <a:pt x="21" y="41"/>
                      <a:pt x="22" y="41"/>
                    </a:cubicBezTo>
                    <a:cubicBezTo>
                      <a:pt x="24" y="40"/>
                      <a:pt x="25" y="40"/>
                      <a:pt x="26" y="40"/>
                    </a:cubicBezTo>
                    <a:cubicBezTo>
                      <a:pt x="27" y="40"/>
                      <a:pt x="28" y="40"/>
                      <a:pt x="29" y="41"/>
                    </a:cubicBezTo>
                    <a:cubicBezTo>
                      <a:pt x="27" y="44"/>
                      <a:pt x="21" y="45"/>
                      <a:pt x="18" y="45"/>
                    </a:cubicBezTo>
                    <a:cubicBezTo>
                      <a:pt x="15" y="45"/>
                      <a:pt x="12" y="44"/>
                      <a:pt x="10" y="42"/>
                    </a:cubicBezTo>
                    <a:moveTo>
                      <a:pt x="25" y="3"/>
                    </a:moveTo>
                    <a:cubicBezTo>
                      <a:pt x="25" y="3"/>
                      <a:pt x="25" y="3"/>
                      <a:pt x="25" y="3"/>
                    </a:cubicBezTo>
                    <a:cubicBezTo>
                      <a:pt x="26" y="2"/>
                      <a:pt x="27" y="2"/>
                      <a:pt x="28" y="2"/>
                    </a:cubicBezTo>
                    <a:cubicBezTo>
                      <a:pt x="31" y="2"/>
                      <a:pt x="31" y="10"/>
                      <a:pt x="30" y="12"/>
                    </a:cubicBezTo>
                    <a:cubicBezTo>
                      <a:pt x="29" y="18"/>
                      <a:pt x="28" y="23"/>
                      <a:pt x="26" y="29"/>
                    </a:cubicBezTo>
                    <a:cubicBezTo>
                      <a:pt x="24" y="23"/>
                      <a:pt x="26" y="19"/>
                      <a:pt x="28" y="13"/>
                    </a:cubicBezTo>
                    <a:cubicBezTo>
                      <a:pt x="29" y="11"/>
                      <a:pt x="30" y="3"/>
                      <a:pt x="26" y="3"/>
                    </a:cubicBezTo>
                    <a:cubicBezTo>
                      <a:pt x="26" y="3"/>
                      <a:pt x="25" y="3"/>
                      <a:pt x="25" y="3"/>
                    </a:cubicBezTo>
                    <a:moveTo>
                      <a:pt x="25" y="0"/>
                    </a:moveTo>
                    <a:cubicBezTo>
                      <a:pt x="21" y="0"/>
                      <a:pt x="17" y="4"/>
                      <a:pt x="16" y="14"/>
                    </a:cubicBezTo>
                    <a:cubicBezTo>
                      <a:pt x="14" y="25"/>
                      <a:pt x="11" y="30"/>
                      <a:pt x="8" y="32"/>
                    </a:cubicBezTo>
                    <a:cubicBezTo>
                      <a:pt x="5" y="34"/>
                      <a:pt x="0" y="40"/>
                      <a:pt x="5" y="42"/>
                    </a:cubicBezTo>
                    <a:cubicBezTo>
                      <a:pt x="8" y="44"/>
                      <a:pt x="13" y="48"/>
                      <a:pt x="18" y="48"/>
                    </a:cubicBezTo>
                    <a:cubicBezTo>
                      <a:pt x="19" y="48"/>
                      <a:pt x="19" y="48"/>
                      <a:pt x="20" y="47"/>
                    </a:cubicBezTo>
                    <a:cubicBezTo>
                      <a:pt x="25" y="45"/>
                      <a:pt x="33" y="47"/>
                      <a:pt x="31" y="40"/>
                    </a:cubicBezTo>
                    <a:cubicBezTo>
                      <a:pt x="28" y="33"/>
                      <a:pt x="28" y="25"/>
                      <a:pt x="30" y="19"/>
                    </a:cubicBezTo>
                    <a:cubicBezTo>
                      <a:pt x="32" y="12"/>
                      <a:pt x="37" y="3"/>
                      <a:pt x="28" y="0"/>
                    </a:cubicBezTo>
                    <a:cubicBezTo>
                      <a:pt x="27" y="0"/>
                      <a:pt x="26" y="0"/>
                      <a:pt x="25" y="0"/>
                    </a:cubicBezTo>
                  </a:path>
                </a:pathLst>
              </a:custGeom>
              <a:solidFill>
                <a:srgbClr val="695F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90" name="Freeform 2395">
                <a:extLst>
                  <a:ext uri="{FF2B5EF4-FFF2-40B4-BE49-F238E27FC236}">
                    <a16:creationId xmlns:a16="http://schemas.microsoft.com/office/drawing/2014/main" id="{5034D96E-8C95-43F4-82F9-A0FD96C602D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012" y="1018"/>
                <a:ext cx="86" cy="130"/>
              </a:xfrm>
              <a:custGeom>
                <a:avLst/>
                <a:gdLst>
                  <a:gd name="T0" fmla="*/ 102 w 48"/>
                  <a:gd name="T1" fmla="*/ 630 h 73"/>
                  <a:gd name="T2" fmla="*/ 93 w 48"/>
                  <a:gd name="T3" fmla="*/ 622 h 73"/>
                  <a:gd name="T4" fmla="*/ 125 w 48"/>
                  <a:gd name="T5" fmla="*/ 451 h 73"/>
                  <a:gd name="T6" fmla="*/ 125 w 48"/>
                  <a:gd name="T7" fmla="*/ 492 h 73"/>
                  <a:gd name="T8" fmla="*/ 145 w 48"/>
                  <a:gd name="T9" fmla="*/ 630 h 73"/>
                  <a:gd name="T10" fmla="*/ 224 w 48"/>
                  <a:gd name="T11" fmla="*/ 657 h 73"/>
                  <a:gd name="T12" fmla="*/ 312 w 48"/>
                  <a:gd name="T13" fmla="*/ 645 h 73"/>
                  <a:gd name="T14" fmla="*/ 299 w 48"/>
                  <a:gd name="T15" fmla="*/ 657 h 73"/>
                  <a:gd name="T16" fmla="*/ 373 w 48"/>
                  <a:gd name="T17" fmla="*/ 657 h 73"/>
                  <a:gd name="T18" fmla="*/ 373 w 48"/>
                  <a:gd name="T19" fmla="*/ 657 h 73"/>
                  <a:gd name="T20" fmla="*/ 373 w 48"/>
                  <a:gd name="T21" fmla="*/ 657 h 73"/>
                  <a:gd name="T22" fmla="*/ 224 w 48"/>
                  <a:gd name="T23" fmla="*/ 707 h 73"/>
                  <a:gd name="T24" fmla="*/ 208 w 48"/>
                  <a:gd name="T25" fmla="*/ 707 h 73"/>
                  <a:gd name="T26" fmla="*/ 102 w 48"/>
                  <a:gd name="T27" fmla="*/ 630 h 73"/>
                  <a:gd name="T28" fmla="*/ 167 w 48"/>
                  <a:gd name="T29" fmla="*/ 349 h 73"/>
                  <a:gd name="T30" fmla="*/ 174 w 48"/>
                  <a:gd name="T31" fmla="*/ 312 h 73"/>
                  <a:gd name="T32" fmla="*/ 208 w 48"/>
                  <a:gd name="T33" fmla="*/ 167 h 73"/>
                  <a:gd name="T34" fmla="*/ 247 w 48"/>
                  <a:gd name="T35" fmla="*/ 21 h 73"/>
                  <a:gd name="T36" fmla="*/ 276 w 48"/>
                  <a:gd name="T37" fmla="*/ 28 h 73"/>
                  <a:gd name="T38" fmla="*/ 299 w 48"/>
                  <a:gd name="T39" fmla="*/ 37 h 73"/>
                  <a:gd name="T40" fmla="*/ 260 w 48"/>
                  <a:gd name="T41" fmla="*/ 89 h 73"/>
                  <a:gd name="T42" fmla="*/ 247 w 48"/>
                  <a:gd name="T43" fmla="*/ 130 h 73"/>
                  <a:gd name="T44" fmla="*/ 247 w 48"/>
                  <a:gd name="T45" fmla="*/ 142 h 73"/>
                  <a:gd name="T46" fmla="*/ 271 w 48"/>
                  <a:gd name="T47" fmla="*/ 182 h 73"/>
                  <a:gd name="T48" fmla="*/ 312 w 48"/>
                  <a:gd name="T49" fmla="*/ 167 h 73"/>
                  <a:gd name="T50" fmla="*/ 340 w 48"/>
                  <a:gd name="T51" fmla="*/ 167 h 73"/>
                  <a:gd name="T52" fmla="*/ 349 w 48"/>
                  <a:gd name="T53" fmla="*/ 167 h 73"/>
                  <a:gd name="T54" fmla="*/ 328 w 48"/>
                  <a:gd name="T55" fmla="*/ 475 h 73"/>
                  <a:gd name="T56" fmla="*/ 288 w 48"/>
                  <a:gd name="T57" fmla="*/ 269 h 73"/>
                  <a:gd name="T58" fmla="*/ 288 w 48"/>
                  <a:gd name="T59" fmla="*/ 269 h 73"/>
                  <a:gd name="T60" fmla="*/ 167 w 48"/>
                  <a:gd name="T61" fmla="*/ 435 h 73"/>
                  <a:gd name="T62" fmla="*/ 167 w 48"/>
                  <a:gd name="T63" fmla="*/ 435 h 73"/>
                  <a:gd name="T64" fmla="*/ 167 w 48"/>
                  <a:gd name="T65" fmla="*/ 435 h 73"/>
                  <a:gd name="T66" fmla="*/ 167 w 48"/>
                  <a:gd name="T67" fmla="*/ 435 h 73"/>
                  <a:gd name="T68" fmla="*/ 167 w 48"/>
                  <a:gd name="T69" fmla="*/ 349 h 73"/>
                  <a:gd name="T70" fmla="*/ 260 w 48"/>
                  <a:gd name="T71" fmla="*/ 0 h 73"/>
                  <a:gd name="T72" fmla="*/ 195 w 48"/>
                  <a:gd name="T73" fmla="*/ 28 h 73"/>
                  <a:gd name="T74" fmla="*/ 183 w 48"/>
                  <a:gd name="T75" fmla="*/ 130 h 73"/>
                  <a:gd name="T76" fmla="*/ 73 w 48"/>
                  <a:gd name="T77" fmla="*/ 479 h 73"/>
                  <a:gd name="T78" fmla="*/ 52 w 48"/>
                  <a:gd name="T79" fmla="*/ 630 h 73"/>
                  <a:gd name="T80" fmla="*/ 219 w 48"/>
                  <a:gd name="T81" fmla="*/ 735 h 73"/>
                  <a:gd name="T82" fmla="*/ 224 w 48"/>
                  <a:gd name="T83" fmla="*/ 723 h 73"/>
                  <a:gd name="T84" fmla="*/ 414 w 48"/>
                  <a:gd name="T85" fmla="*/ 622 h 73"/>
                  <a:gd name="T86" fmla="*/ 378 w 48"/>
                  <a:gd name="T87" fmla="*/ 244 h 73"/>
                  <a:gd name="T88" fmla="*/ 401 w 48"/>
                  <a:gd name="T89" fmla="*/ 21 h 73"/>
                  <a:gd name="T90" fmla="*/ 378 w 48"/>
                  <a:gd name="T91" fmla="*/ 21 h 73"/>
                  <a:gd name="T92" fmla="*/ 340 w 48"/>
                  <a:gd name="T93" fmla="*/ 28 h 73"/>
                  <a:gd name="T94" fmla="*/ 321 w 48"/>
                  <a:gd name="T95" fmla="*/ 28 h 73"/>
                  <a:gd name="T96" fmla="*/ 299 w 48"/>
                  <a:gd name="T97" fmla="*/ 12 h 73"/>
                  <a:gd name="T98" fmla="*/ 260 w 48"/>
                  <a:gd name="T99" fmla="*/ 0 h 73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48" h="73">
                    <a:moveTo>
                      <a:pt x="10" y="63"/>
                    </a:moveTo>
                    <a:cubicBezTo>
                      <a:pt x="10" y="63"/>
                      <a:pt x="9" y="63"/>
                      <a:pt x="9" y="62"/>
                    </a:cubicBezTo>
                    <a:cubicBezTo>
                      <a:pt x="2" y="57"/>
                      <a:pt x="10" y="51"/>
                      <a:pt x="12" y="45"/>
                    </a:cubicBezTo>
                    <a:cubicBezTo>
                      <a:pt x="12" y="49"/>
                      <a:pt x="12" y="49"/>
                      <a:pt x="12" y="49"/>
                    </a:cubicBezTo>
                    <a:cubicBezTo>
                      <a:pt x="9" y="53"/>
                      <a:pt x="10" y="60"/>
                      <a:pt x="14" y="63"/>
                    </a:cubicBezTo>
                    <a:cubicBezTo>
                      <a:pt x="16" y="64"/>
                      <a:pt x="19" y="65"/>
                      <a:pt x="22" y="65"/>
                    </a:cubicBezTo>
                    <a:cubicBezTo>
                      <a:pt x="25" y="65"/>
                      <a:pt x="28" y="65"/>
                      <a:pt x="30" y="64"/>
                    </a:cubicBezTo>
                    <a:cubicBezTo>
                      <a:pt x="30" y="65"/>
                      <a:pt x="30" y="65"/>
                      <a:pt x="29" y="65"/>
                    </a:cubicBezTo>
                    <a:cubicBezTo>
                      <a:pt x="31" y="65"/>
                      <a:pt x="34" y="65"/>
                      <a:pt x="36" y="65"/>
                    </a:cubicBezTo>
                    <a:cubicBezTo>
                      <a:pt x="36" y="65"/>
                      <a:pt x="36" y="65"/>
                      <a:pt x="36" y="65"/>
                    </a:cubicBezTo>
                    <a:cubicBezTo>
                      <a:pt x="36" y="65"/>
                      <a:pt x="36" y="65"/>
                      <a:pt x="36" y="65"/>
                    </a:cubicBezTo>
                    <a:cubicBezTo>
                      <a:pt x="31" y="66"/>
                      <a:pt x="27" y="70"/>
                      <a:pt x="22" y="70"/>
                    </a:cubicBezTo>
                    <a:cubicBezTo>
                      <a:pt x="22" y="70"/>
                      <a:pt x="21" y="70"/>
                      <a:pt x="20" y="70"/>
                    </a:cubicBezTo>
                    <a:cubicBezTo>
                      <a:pt x="16" y="69"/>
                      <a:pt x="13" y="66"/>
                      <a:pt x="10" y="63"/>
                    </a:cubicBezTo>
                    <a:moveTo>
                      <a:pt x="16" y="35"/>
                    </a:moveTo>
                    <a:cubicBezTo>
                      <a:pt x="16" y="33"/>
                      <a:pt x="17" y="32"/>
                      <a:pt x="17" y="31"/>
                    </a:cubicBezTo>
                    <a:cubicBezTo>
                      <a:pt x="18" y="26"/>
                      <a:pt x="20" y="22"/>
                      <a:pt x="20" y="17"/>
                    </a:cubicBezTo>
                    <a:cubicBezTo>
                      <a:pt x="20" y="13"/>
                      <a:pt x="18" y="2"/>
                      <a:pt x="24" y="2"/>
                    </a:cubicBezTo>
                    <a:cubicBezTo>
                      <a:pt x="25" y="2"/>
                      <a:pt x="26" y="2"/>
                      <a:pt x="27" y="3"/>
                    </a:cubicBezTo>
                    <a:cubicBezTo>
                      <a:pt x="29" y="4"/>
                      <a:pt x="29" y="4"/>
                      <a:pt x="29" y="4"/>
                    </a:cubicBezTo>
                    <a:cubicBezTo>
                      <a:pt x="29" y="6"/>
                      <a:pt x="26" y="7"/>
                      <a:pt x="25" y="9"/>
                    </a:cubicBezTo>
                    <a:cubicBezTo>
                      <a:pt x="24" y="10"/>
                      <a:pt x="24" y="12"/>
                      <a:pt x="24" y="13"/>
                    </a:cubicBezTo>
                    <a:cubicBezTo>
                      <a:pt x="24" y="14"/>
                      <a:pt x="24" y="14"/>
                      <a:pt x="24" y="14"/>
                    </a:cubicBezTo>
                    <a:cubicBezTo>
                      <a:pt x="23" y="17"/>
                      <a:pt x="25" y="18"/>
                      <a:pt x="26" y="18"/>
                    </a:cubicBezTo>
                    <a:cubicBezTo>
                      <a:pt x="27" y="18"/>
                      <a:pt x="29" y="18"/>
                      <a:pt x="30" y="17"/>
                    </a:cubicBezTo>
                    <a:cubicBezTo>
                      <a:pt x="31" y="17"/>
                      <a:pt x="32" y="17"/>
                      <a:pt x="33" y="17"/>
                    </a:cubicBezTo>
                    <a:cubicBezTo>
                      <a:pt x="34" y="17"/>
                      <a:pt x="34" y="17"/>
                      <a:pt x="34" y="17"/>
                    </a:cubicBezTo>
                    <a:cubicBezTo>
                      <a:pt x="34" y="27"/>
                      <a:pt x="32" y="37"/>
                      <a:pt x="32" y="47"/>
                    </a:cubicBezTo>
                    <a:cubicBezTo>
                      <a:pt x="29" y="43"/>
                      <a:pt x="28" y="32"/>
                      <a:pt x="28" y="27"/>
                    </a:cubicBezTo>
                    <a:cubicBezTo>
                      <a:pt x="28" y="27"/>
                      <a:pt x="28" y="27"/>
                      <a:pt x="28" y="27"/>
                    </a:cubicBezTo>
                    <a:cubicBezTo>
                      <a:pt x="23" y="27"/>
                      <a:pt x="20" y="40"/>
                      <a:pt x="16" y="43"/>
                    </a:cubicBezTo>
                    <a:cubicBezTo>
                      <a:pt x="16" y="43"/>
                      <a:pt x="16" y="43"/>
                      <a:pt x="16" y="43"/>
                    </a:cubicBezTo>
                    <a:cubicBezTo>
                      <a:pt x="16" y="43"/>
                      <a:pt x="16" y="43"/>
                      <a:pt x="16" y="43"/>
                    </a:cubicBezTo>
                    <a:cubicBezTo>
                      <a:pt x="16" y="43"/>
                      <a:pt x="16" y="43"/>
                      <a:pt x="16" y="43"/>
                    </a:cubicBezTo>
                    <a:cubicBezTo>
                      <a:pt x="15" y="40"/>
                      <a:pt x="15" y="37"/>
                      <a:pt x="16" y="35"/>
                    </a:cubicBezTo>
                    <a:moveTo>
                      <a:pt x="25" y="0"/>
                    </a:moveTo>
                    <a:cubicBezTo>
                      <a:pt x="23" y="0"/>
                      <a:pt x="21" y="1"/>
                      <a:pt x="19" y="3"/>
                    </a:cubicBezTo>
                    <a:cubicBezTo>
                      <a:pt x="16" y="8"/>
                      <a:pt x="17" y="7"/>
                      <a:pt x="18" y="13"/>
                    </a:cubicBezTo>
                    <a:cubicBezTo>
                      <a:pt x="18" y="19"/>
                      <a:pt x="14" y="40"/>
                      <a:pt x="7" y="48"/>
                    </a:cubicBezTo>
                    <a:cubicBezTo>
                      <a:pt x="0" y="57"/>
                      <a:pt x="1" y="60"/>
                      <a:pt x="5" y="63"/>
                    </a:cubicBezTo>
                    <a:cubicBezTo>
                      <a:pt x="9" y="65"/>
                      <a:pt x="15" y="73"/>
                      <a:pt x="21" y="73"/>
                    </a:cubicBezTo>
                    <a:cubicBezTo>
                      <a:pt x="21" y="73"/>
                      <a:pt x="22" y="73"/>
                      <a:pt x="22" y="72"/>
                    </a:cubicBezTo>
                    <a:cubicBezTo>
                      <a:pt x="29" y="71"/>
                      <a:pt x="41" y="69"/>
                      <a:pt x="40" y="62"/>
                    </a:cubicBezTo>
                    <a:cubicBezTo>
                      <a:pt x="38" y="55"/>
                      <a:pt x="34" y="34"/>
                      <a:pt x="37" y="24"/>
                    </a:cubicBezTo>
                    <a:cubicBezTo>
                      <a:pt x="40" y="13"/>
                      <a:pt x="48" y="3"/>
                      <a:pt x="39" y="2"/>
                    </a:cubicBezTo>
                    <a:cubicBezTo>
                      <a:pt x="38" y="2"/>
                      <a:pt x="38" y="2"/>
                      <a:pt x="37" y="2"/>
                    </a:cubicBezTo>
                    <a:cubicBezTo>
                      <a:pt x="35" y="2"/>
                      <a:pt x="34" y="2"/>
                      <a:pt x="33" y="3"/>
                    </a:cubicBezTo>
                    <a:cubicBezTo>
                      <a:pt x="32" y="3"/>
                      <a:pt x="32" y="3"/>
                      <a:pt x="31" y="3"/>
                    </a:cubicBezTo>
                    <a:cubicBezTo>
                      <a:pt x="30" y="3"/>
                      <a:pt x="30" y="2"/>
                      <a:pt x="29" y="1"/>
                    </a:cubicBezTo>
                    <a:cubicBezTo>
                      <a:pt x="28" y="0"/>
                      <a:pt x="27" y="0"/>
                      <a:pt x="25" y="0"/>
                    </a:cubicBezTo>
                  </a:path>
                </a:pathLst>
              </a:custGeom>
              <a:solidFill>
                <a:srgbClr val="695F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91" name="Freeform 2396">
                <a:extLst>
                  <a:ext uri="{FF2B5EF4-FFF2-40B4-BE49-F238E27FC236}">
                    <a16:creationId xmlns:a16="http://schemas.microsoft.com/office/drawing/2014/main" id="{354236DB-6F91-411C-B5C9-480958EF4BF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963" y="1139"/>
                <a:ext cx="111" cy="218"/>
              </a:xfrm>
              <a:custGeom>
                <a:avLst/>
                <a:gdLst>
                  <a:gd name="T0" fmla="*/ 203 w 63"/>
                  <a:gd name="T1" fmla="*/ 720 h 123"/>
                  <a:gd name="T2" fmla="*/ 203 w 63"/>
                  <a:gd name="T3" fmla="*/ 720 h 123"/>
                  <a:gd name="T4" fmla="*/ 382 w 63"/>
                  <a:gd name="T5" fmla="*/ 484 h 123"/>
                  <a:gd name="T6" fmla="*/ 425 w 63"/>
                  <a:gd name="T7" fmla="*/ 296 h 123"/>
                  <a:gd name="T8" fmla="*/ 472 w 63"/>
                  <a:gd name="T9" fmla="*/ 317 h 123"/>
                  <a:gd name="T10" fmla="*/ 382 w 63"/>
                  <a:gd name="T11" fmla="*/ 867 h 123"/>
                  <a:gd name="T12" fmla="*/ 472 w 63"/>
                  <a:gd name="T13" fmla="*/ 188 h 123"/>
                  <a:gd name="T14" fmla="*/ 541 w 63"/>
                  <a:gd name="T15" fmla="*/ 106 h 123"/>
                  <a:gd name="T16" fmla="*/ 338 w 63"/>
                  <a:gd name="T17" fmla="*/ 0 h 123"/>
                  <a:gd name="T18" fmla="*/ 252 w 63"/>
                  <a:gd name="T19" fmla="*/ 188 h 123"/>
                  <a:gd name="T20" fmla="*/ 12 w 63"/>
                  <a:gd name="T21" fmla="*/ 1008 h 123"/>
                  <a:gd name="T22" fmla="*/ 49 w 63"/>
                  <a:gd name="T23" fmla="*/ 1109 h 123"/>
                  <a:gd name="T24" fmla="*/ 78 w 63"/>
                  <a:gd name="T25" fmla="*/ 918 h 123"/>
                  <a:gd name="T26" fmla="*/ 268 w 63"/>
                  <a:gd name="T27" fmla="*/ 188 h 123"/>
                  <a:gd name="T28" fmla="*/ 280 w 63"/>
                  <a:gd name="T29" fmla="*/ 167 h 123"/>
                  <a:gd name="T30" fmla="*/ 268 w 63"/>
                  <a:gd name="T31" fmla="*/ 179 h 123"/>
                  <a:gd name="T32" fmla="*/ 301 w 63"/>
                  <a:gd name="T33" fmla="*/ 151 h 123"/>
                  <a:gd name="T34" fmla="*/ 338 w 63"/>
                  <a:gd name="T35" fmla="*/ 89 h 123"/>
                  <a:gd name="T36" fmla="*/ 345 w 63"/>
                  <a:gd name="T37" fmla="*/ 78 h 123"/>
                  <a:gd name="T38" fmla="*/ 329 w 63"/>
                  <a:gd name="T39" fmla="*/ 106 h 123"/>
                  <a:gd name="T40" fmla="*/ 338 w 63"/>
                  <a:gd name="T41" fmla="*/ 324 h 123"/>
                  <a:gd name="T42" fmla="*/ 215 w 63"/>
                  <a:gd name="T43" fmla="*/ 712 h 123"/>
                  <a:gd name="T44" fmla="*/ 180 w 63"/>
                  <a:gd name="T45" fmla="*/ 891 h 123"/>
                  <a:gd name="T46" fmla="*/ 229 w 63"/>
                  <a:gd name="T47" fmla="*/ 1046 h 123"/>
                  <a:gd name="T48" fmla="*/ 301 w 63"/>
                  <a:gd name="T49" fmla="*/ 1024 h 123"/>
                  <a:gd name="T50" fmla="*/ 366 w 63"/>
                  <a:gd name="T51" fmla="*/ 1058 h 123"/>
                  <a:gd name="T52" fmla="*/ 395 w 63"/>
                  <a:gd name="T53" fmla="*/ 1147 h 123"/>
                  <a:gd name="T54" fmla="*/ 379 w 63"/>
                  <a:gd name="T55" fmla="*/ 1147 h 123"/>
                  <a:gd name="T56" fmla="*/ 338 w 63"/>
                  <a:gd name="T57" fmla="*/ 1175 h 123"/>
                  <a:gd name="T58" fmla="*/ 329 w 63"/>
                  <a:gd name="T59" fmla="*/ 1187 h 123"/>
                  <a:gd name="T60" fmla="*/ 432 w 63"/>
                  <a:gd name="T61" fmla="*/ 1109 h 123"/>
                  <a:gd name="T62" fmla="*/ 608 w 63"/>
                  <a:gd name="T63" fmla="*/ 151 h 123"/>
                  <a:gd name="T64" fmla="*/ 567 w 63"/>
                  <a:gd name="T65" fmla="*/ 50 h 123"/>
                  <a:gd name="T66" fmla="*/ 425 w 63"/>
                  <a:gd name="T67" fmla="*/ 50 h 12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63" h="123">
                    <a:moveTo>
                      <a:pt x="21" y="73"/>
                    </a:moveTo>
                    <a:cubicBezTo>
                      <a:pt x="21" y="73"/>
                      <a:pt x="21" y="73"/>
                      <a:pt x="21" y="73"/>
                    </a:cubicBezTo>
                    <a:cubicBezTo>
                      <a:pt x="21" y="76"/>
                      <a:pt x="20" y="78"/>
                      <a:pt x="20" y="81"/>
                    </a:cubicBezTo>
                    <a:cubicBezTo>
                      <a:pt x="20" y="78"/>
                      <a:pt x="21" y="75"/>
                      <a:pt x="21" y="73"/>
                    </a:cubicBezTo>
                    <a:moveTo>
                      <a:pt x="40" y="88"/>
                    </a:moveTo>
                    <a:cubicBezTo>
                      <a:pt x="35" y="77"/>
                      <a:pt x="39" y="60"/>
                      <a:pt x="40" y="49"/>
                    </a:cubicBezTo>
                    <a:cubicBezTo>
                      <a:pt x="41" y="43"/>
                      <a:pt x="45" y="38"/>
                      <a:pt x="46" y="32"/>
                    </a:cubicBezTo>
                    <a:cubicBezTo>
                      <a:pt x="44" y="30"/>
                      <a:pt x="44" y="30"/>
                      <a:pt x="44" y="30"/>
                    </a:cubicBezTo>
                    <a:cubicBezTo>
                      <a:pt x="44" y="30"/>
                      <a:pt x="44" y="30"/>
                      <a:pt x="45" y="30"/>
                    </a:cubicBezTo>
                    <a:cubicBezTo>
                      <a:pt x="46" y="30"/>
                      <a:pt x="48" y="31"/>
                      <a:pt x="49" y="32"/>
                    </a:cubicBezTo>
                    <a:cubicBezTo>
                      <a:pt x="48" y="39"/>
                      <a:pt x="41" y="46"/>
                      <a:pt x="40" y="54"/>
                    </a:cubicBezTo>
                    <a:cubicBezTo>
                      <a:pt x="39" y="65"/>
                      <a:pt x="41" y="77"/>
                      <a:pt x="40" y="88"/>
                    </a:cubicBezTo>
                    <a:moveTo>
                      <a:pt x="51" y="22"/>
                    </a:moveTo>
                    <a:cubicBezTo>
                      <a:pt x="50" y="21"/>
                      <a:pt x="50" y="20"/>
                      <a:pt x="49" y="19"/>
                    </a:cubicBezTo>
                    <a:cubicBezTo>
                      <a:pt x="52" y="14"/>
                      <a:pt x="56" y="16"/>
                      <a:pt x="55" y="9"/>
                    </a:cubicBezTo>
                    <a:cubicBezTo>
                      <a:pt x="56" y="11"/>
                      <a:pt x="56" y="11"/>
                      <a:pt x="56" y="11"/>
                    </a:cubicBezTo>
                    <a:cubicBezTo>
                      <a:pt x="55" y="16"/>
                      <a:pt x="56" y="18"/>
                      <a:pt x="51" y="22"/>
                    </a:cubicBezTo>
                    <a:moveTo>
                      <a:pt x="35" y="0"/>
                    </a:moveTo>
                    <a:cubicBezTo>
                      <a:pt x="34" y="0"/>
                      <a:pt x="33" y="1"/>
                      <a:pt x="33" y="3"/>
                    </a:cubicBezTo>
                    <a:cubicBezTo>
                      <a:pt x="32" y="10"/>
                      <a:pt x="26" y="11"/>
                      <a:pt x="26" y="19"/>
                    </a:cubicBezTo>
                    <a:cubicBezTo>
                      <a:pt x="27" y="27"/>
                      <a:pt x="23" y="72"/>
                      <a:pt x="7" y="91"/>
                    </a:cubicBezTo>
                    <a:cubicBezTo>
                      <a:pt x="7" y="91"/>
                      <a:pt x="1" y="95"/>
                      <a:pt x="1" y="102"/>
                    </a:cubicBezTo>
                    <a:cubicBezTo>
                      <a:pt x="1" y="106"/>
                      <a:pt x="0" y="111"/>
                      <a:pt x="2" y="114"/>
                    </a:cubicBezTo>
                    <a:cubicBezTo>
                      <a:pt x="3" y="114"/>
                      <a:pt x="4" y="113"/>
                      <a:pt x="5" y="112"/>
                    </a:cubicBezTo>
                    <a:cubicBezTo>
                      <a:pt x="2" y="110"/>
                      <a:pt x="3" y="105"/>
                      <a:pt x="4" y="102"/>
                    </a:cubicBezTo>
                    <a:cubicBezTo>
                      <a:pt x="4" y="97"/>
                      <a:pt x="4" y="97"/>
                      <a:pt x="8" y="93"/>
                    </a:cubicBezTo>
                    <a:cubicBezTo>
                      <a:pt x="12" y="89"/>
                      <a:pt x="16" y="84"/>
                      <a:pt x="18" y="78"/>
                    </a:cubicBezTo>
                    <a:cubicBezTo>
                      <a:pt x="23" y="59"/>
                      <a:pt x="28" y="39"/>
                      <a:pt x="28" y="19"/>
                    </a:cubicBezTo>
                    <a:cubicBezTo>
                      <a:pt x="28" y="18"/>
                      <a:pt x="28" y="18"/>
                      <a:pt x="28" y="18"/>
                    </a:cubicBezTo>
                    <a:cubicBezTo>
                      <a:pt x="28" y="18"/>
                      <a:pt x="28" y="17"/>
                      <a:pt x="29" y="17"/>
                    </a:cubicBezTo>
                    <a:cubicBezTo>
                      <a:pt x="29" y="17"/>
                      <a:pt x="29" y="17"/>
                      <a:pt x="29" y="17"/>
                    </a:cubicBezTo>
                    <a:cubicBezTo>
                      <a:pt x="28" y="18"/>
                      <a:pt x="28" y="18"/>
                      <a:pt x="28" y="18"/>
                    </a:cubicBezTo>
                    <a:cubicBezTo>
                      <a:pt x="29" y="18"/>
                      <a:pt x="29" y="19"/>
                      <a:pt x="30" y="19"/>
                    </a:cubicBezTo>
                    <a:cubicBezTo>
                      <a:pt x="30" y="18"/>
                      <a:pt x="30" y="17"/>
                      <a:pt x="31" y="15"/>
                    </a:cubicBezTo>
                    <a:cubicBezTo>
                      <a:pt x="32" y="14"/>
                      <a:pt x="33" y="12"/>
                      <a:pt x="34" y="11"/>
                    </a:cubicBezTo>
                    <a:cubicBezTo>
                      <a:pt x="34" y="10"/>
                      <a:pt x="34" y="9"/>
                      <a:pt x="35" y="9"/>
                    </a:cubicBezTo>
                    <a:cubicBezTo>
                      <a:pt x="35" y="9"/>
                      <a:pt x="35" y="8"/>
                      <a:pt x="35" y="8"/>
                    </a:cubicBezTo>
                    <a:cubicBezTo>
                      <a:pt x="36" y="8"/>
                      <a:pt x="36" y="8"/>
                      <a:pt x="36" y="8"/>
                    </a:cubicBezTo>
                    <a:cubicBezTo>
                      <a:pt x="35" y="8"/>
                      <a:pt x="35" y="9"/>
                      <a:pt x="35" y="9"/>
                    </a:cubicBezTo>
                    <a:cubicBezTo>
                      <a:pt x="35" y="9"/>
                      <a:pt x="34" y="10"/>
                      <a:pt x="34" y="11"/>
                    </a:cubicBezTo>
                    <a:cubicBezTo>
                      <a:pt x="33" y="14"/>
                      <a:pt x="37" y="17"/>
                      <a:pt x="40" y="18"/>
                    </a:cubicBezTo>
                    <a:cubicBezTo>
                      <a:pt x="40" y="22"/>
                      <a:pt x="36" y="28"/>
                      <a:pt x="35" y="33"/>
                    </a:cubicBezTo>
                    <a:cubicBezTo>
                      <a:pt x="33" y="38"/>
                      <a:pt x="31" y="43"/>
                      <a:pt x="29" y="48"/>
                    </a:cubicBezTo>
                    <a:cubicBezTo>
                      <a:pt x="26" y="56"/>
                      <a:pt x="24" y="64"/>
                      <a:pt x="22" y="72"/>
                    </a:cubicBezTo>
                    <a:cubicBezTo>
                      <a:pt x="22" y="75"/>
                      <a:pt x="23" y="78"/>
                      <a:pt x="22" y="81"/>
                    </a:cubicBezTo>
                    <a:cubicBezTo>
                      <a:pt x="22" y="84"/>
                      <a:pt x="19" y="87"/>
                      <a:pt x="19" y="90"/>
                    </a:cubicBezTo>
                    <a:cubicBezTo>
                      <a:pt x="18" y="94"/>
                      <a:pt x="18" y="104"/>
                      <a:pt x="22" y="105"/>
                    </a:cubicBezTo>
                    <a:cubicBezTo>
                      <a:pt x="23" y="106"/>
                      <a:pt x="23" y="106"/>
                      <a:pt x="24" y="106"/>
                    </a:cubicBezTo>
                    <a:cubicBezTo>
                      <a:pt x="26" y="106"/>
                      <a:pt x="28" y="105"/>
                      <a:pt x="29" y="104"/>
                    </a:cubicBezTo>
                    <a:cubicBezTo>
                      <a:pt x="30" y="104"/>
                      <a:pt x="31" y="104"/>
                      <a:pt x="31" y="104"/>
                    </a:cubicBezTo>
                    <a:cubicBezTo>
                      <a:pt x="33" y="104"/>
                      <a:pt x="34" y="105"/>
                      <a:pt x="36" y="106"/>
                    </a:cubicBezTo>
                    <a:cubicBezTo>
                      <a:pt x="37" y="106"/>
                      <a:pt x="37" y="106"/>
                      <a:pt x="38" y="107"/>
                    </a:cubicBezTo>
                    <a:cubicBezTo>
                      <a:pt x="40" y="107"/>
                      <a:pt x="42" y="107"/>
                      <a:pt x="43" y="108"/>
                    </a:cubicBezTo>
                    <a:cubicBezTo>
                      <a:pt x="45" y="110"/>
                      <a:pt x="42" y="114"/>
                      <a:pt x="41" y="116"/>
                    </a:cubicBezTo>
                    <a:cubicBezTo>
                      <a:pt x="40" y="115"/>
                      <a:pt x="40" y="115"/>
                      <a:pt x="40" y="114"/>
                    </a:cubicBezTo>
                    <a:cubicBezTo>
                      <a:pt x="40" y="115"/>
                      <a:pt x="39" y="115"/>
                      <a:pt x="39" y="116"/>
                    </a:cubicBezTo>
                    <a:cubicBezTo>
                      <a:pt x="39" y="119"/>
                      <a:pt x="38" y="120"/>
                      <a:pt x="37" y="120"/>
                    </a:cubicBezTo>
                    <a:cubicBezTo>
                      <a:pt x="36" y="120"/>
                      <a:pt x="36" y="120"/>
                      <a:pt x="35" y="119"/>
                    </a:cubicBezTo>
                    <a:cubicBezTo>
                      <a:pt x="35" y="120"/>
                      <a:pt x="35" y="120"/>
                      <a:pt x="35" y="120"/>
                    </a:cubicBezTo>
                    <a:cubicBezTo>
                      <a:pt x="35" y="120"/>
                      <a:pt x="35" y="120"/>
                      <a:pt x="34" y="120"/>
                    </a:cubicBezTo>
                    <a:cubicBezTo>
                      <a:pt x="35" y="121"/>
                      <a:pt x="35" y="122"/>
                      <a:pt x="36" y="123"/>
                    </a:cubicBezTo>
                    <a:cubicBezTo>
                      <a:pt x="40" y="123"/>
                      <a:pt x="44" y="119"/>
                      <a:pt x="45" y="112"/>
                    </a:cubicBezTo>
                    <a:cubicBezTo>
                      <a:pt x="45" y="101"/>
                      <a:pt x="36" y="47"/>
                      <a:pt x="57" y="27"/>
                    </a:cubicBezTo>
                    <a:cubicBezTo>
                      <a:pt x="61" y="23"/>
                      <a:pt x="63" y="19"/>
                      <a:pt x="63" y="15"/>
                    </a:cubicBezTo>
                    <a:cubicBezTo>
                      <a:pt x="62" y="11"/>
                      <a:pt x="62" y="5"/>
                      <a:pt x="59" y="5"/>
                    </a:cubicBezTo>
                    <a:cubicBezTo>
                      <a:pt x="59" y="5"/>
                      <a:pt x="59" y="5"/>
                      <a:pt x="59" y="5"/>
                    </a:cubicBezTo>
                    <a:cubicBezTo>
                      <a:pt x="57" y="6"/>
                      <a:pt x="54" y="7"/>
                      <a:pt x="50" y="7"/>
                    </a:cubicBezTo>
                    <a:cubicBezTo>
                      <a:pt x="48" y="7"/>
                      <a:pt x="46" y="7"/>
                      <a:pt x="44" y="5"/>
                    </a:cubicBezTo>
                    <a:cubicBezTo>
                      <a:pt x="42" y="4"/>
                      <a:pt x="38" y="0"/>
                      <a:pt x="35" y="0"/>
                    </a:cubicBezTo>
                  </a:path>
                </a:pathLst>
              </a:custGeom>
              <a:solidFill>
                <a:srgbClr val="695F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92" name="Freeform 2397">
                <a:extLst>
                  <a:ext uri="{FF2B5EF4-FFF2-40B4-BE49-F238E27FC236}">
                    <a16:creationId xmlns:a16="http://schemas.microsoft.com/office/drawing/2014/main" id="{02569FF7-EA82-4A5F-863D-B727B70C6E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6" y="1337"/>
                <a:ext cx="61" cy="20"/>
              </a:xfrm>
              <a:custGeom>
                <a:avLst/>
                <a:gdLst>
                  <a:gd name="T0" fmla="*/ 29 w 34"/>
                  <a:gd name="T1" fmla="*/ 0 h 11"/>
                  <a:gd name="T2" fmla="*/ 0 w 34"/>
                  <a:gd name="T3" fmla="*/ 24 h 11"/>
                  <a:gd name="T4" fmla="*/ 29 w 34"/>
                  <a:gd name="T5" fmla="*/ 53 h 11"/>
                  <a:gd name="T6" fmla="*/ 52 w 34"/>
                  <a:gd name="T7" fmla="*/ 44 h 11"/>
                  <a:gd name="T8" fmla="*/ 102 w 34"/>
                  <a:gd name="T9" fmla="*/ 44 h 11"/>
                  <a:gd name="T10" fmla="*/ 276 w 34"/>
                  <a:gd name="T11" fmla="*/ 96 h 11"/>
                  <a:gd name="T12" fmla="*/ 341 w 34"/>
                  <a:gd name="T13" fmla="*/ 118 h 11"/>
                  <a:gd name="T14" fmla="*/ 352 w 34"/>
                  <a:gd name="T15" fmla="*/ 118 h 11"/>
                  <a:gd name="T16" fmla="*/ 328 w 34"/>
                  <a:gd name="T17" fmla="*/ 89 h 11"/>
                  <a:gd name="T18" fmla="*/ 321 w 34"/>
                  <a:gd name="T19" fmla="*/ 96 h 11"/>
                  <a:gd name="T20" fmla="*/ 183 w 34"/>
                  <a:gd name="T21" fmla="*/ 24 h 11"/>
                  <a:gd name="T22" fmla="*/ 167 w 34"/>
                  <a:gd name="T23" fmla="*/ 13 h 11"/>
                  <a:gd name="T24" fmla="*/ 145 w 34"/>
                  <a:gd name="T25" fmla="*/ 13 h 11"/>
                  <a:gd name="T26" fmla="*/ 126 w 34"/>
                  <a:gd name="T27" fmla="*/ 13 h 11"/>
                  <a:gd name="T28" fmla="*/ 93 w 34"/>
                  <a:gd name="T29" fmla="*/ 24 h 11"/>
                  <a:gd name="T30" fmla="*/ 81 w 34"/>
                  <a:gd name="T31" fmla="*/ 13 h 11"/>
                  <a:gd name="T32" fmla="*/ 65 w 34"/>
                  <a:gd name="T33" fmla="*/ 24 h 11"/>
                  <a:gd name="T34" fmla="*/ 29 w 34"/>
                  <a:gd name="T35" fmla="*/ 13 h 11"/>
                  <a:gd name="T36" fmla="*/ 29 w 34"/>
                  <a:gd name="T37" fmla="*/ 0 h 1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34" h="11">
                    <a:moveTo>
                      <a:pt x="3" y="0"/>
                    </a:moveTo>
                    <a:cubicBezTo>
                      <a:pt x="2" y="1"/>
                      <a:pt x="1" y="2"/>
                      <a:pt x="0" y="2"/>
                    </a:cubicBezTo>
                    <a:cubicBezTo>
                      <a:pt x="0" y="4"/>
                      <a:pt x="1" y="5"/>
                      <a:pt x="3" y="5"/>
                    </a:cubicBezTo>
                    <a:cubicBezTo>
                      <a:pt x="4" y="5"/>
                      <a:pt x="4" y="5"/>
                      <a:pt x="5" y="4"/>
                    </a:cubicBezTo>
                    <a:cubicBezTo>
                      <a:pt x="7" y="4"/>
                      <a:pt x="8" y="4"/>
                      <a:pt x="10" y="4"/>
                    </a:cubicBezTo>
                    <a:cubicBezTo>
                      <a:pt x="17" y="4"/>
                      <a:pt x="23" y="6"/>
                      <a:pt x="27" y="9"/>
                    </a:cubicBezTo>
                    <a:cubicBezTo>
                      <a:pt x="29" y="10"/>
                      <a:pt x="31" y="11"/>
                      <a:pt x="33" y="11"/>
                    </a:cubicBezTo>
                    <a:cubicBezTo>
                      <a:pt x="33" y="11"/>
                      <a:pt x="33" y="11"/>
                      <a:pt x="34" y="11"/>
                    </a:cubicBezTo>
                    <a:cubicBezTo>
                      <a:pt x="33" y="10"/>
                      <a:pt x="33" y="9"/>
                      <a:pt x="32" y="8"/>
                    </a:cubicBezTo>
                    <a:cubicBezTo>
                      <a:pt x="32" y="8"/>
                      <a:pt x="32" y="9"/>
                      <a:pt x="31" y="9"/>
                    </a:cubicBezTo>
                    <a:cubicBezTo>
                      <a:pt x="27" y="9"/>
                      <a:pt x="21" y="4"/>
                      <a:pt x="18" y="2"/>
                    </a:cubicBezTo>
                    <a:cubicBezTo>
                      <a:pt x="17" y="2"/>
                      <a:pt x="17" y="2"/>
                      <a:pt x="16" y="1"/>
                    </a:cubicBezTo>
                    <a:cubicBezTo>
                      <a:pt x="15" y="1"/>
                      <a:pt x="15" y="1"/>
                      <a:pt x="14" y="1"/>
                    </a:cubicBezTo>
                    <a:cubicBezTo>
                      <a:pt x="13" y="1"/>
                      <a:pt x="13" y="1"/>
                      <a:pt x="12" y="1"/>
                    </a:cubicBezTo>
                    <a:cubicBezTo>
                      <a:pt x="11" y="2"/>
                      <a:pt x="10" y="2"/>
                      <a:pt x="9" y="2"/>
                    </a:cubicBezTo>
                    <a:cubicBezTo>
                      <a:pt x="9" y="2"/>
                      <a:pt x="8" y="2"/>
                      <a:pt x="8" y="1"/>
                    </a:cubicBezTo>
                    <a:cubicBezTo>
                      <a:pt x="7" y="2"/>
                      <a:pt x="7" y="2"/>
                      <a:pt x="6" y="2"/>
                    </a:cubicBezTo>
                    <a:cubicBezTo>
                      <a:pt x="5" y="2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0"/>
                    </a:cubicBezTo>
                  </a:path>
                </a:pathLst>
              </a:custGeom>
              <a:solidFill>
                <a:srgbClr val="837A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93" name="Freeform 2398">
                <a:extLst>
                  <a:ext uri="{FF2B5EF4-FFF2-40B4-BE49-F238E27FC236}">
                    <a16:creationId xmlns:a16="http://schemas.microsoft.com/office/drawing/2014/main" id="{1EB4999C-D3AF-44B3-9583-CB7C3CF3C82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935" y="1348"/>
                <a:ext cx="92" cy="225"/>
              </a:xfrm>
              <a:custGeom>
                <a:avLst/>
                <a:gdLst>
                  <a:gd name="T0" fmla="*/ 0 w 52"/>
                  <a:gd name="T1" fmla="*/ 1024 h 127"/>
                  <a:gd name="T2" fmla="*/ 37 w 52"/>
                  <a:gd name="T3" fmla="*/ 700 h 127"/>
                  <a:gd name="T4" fmla="*/ 50 w 52"/>
                  <a:gd name="T5" fmla="*/ 216 h 127"/>
                  <a:gd name="T6" fmla="*/ 37 w 52"/>
                  <a:gd name="T7" fmla="*/ 627 h 127"/>
                  <a:gd name="T8" fmla="*/ 78 w 52"/>
                  <a:gd name="T9" fmla="*/ 599 h 127"/>
                  <a:gd name="T10" fmla="*/ 101 w 52"/>
                  <a:gd name="T11" fmla="*/ 622 h 127"/>
                  <a:gd name="T12" fmla="*/ 101 w 52"/>
                  <a:gd name="T13" fmla="*/ 668 h 127"/>
                  <a:gd name="T14" fmla="*/ 101 w 52"/>
                  <a:gd name="T15" fmla="*/ 879 h 127"/>
                  <a:gd name="T16" fmla="*/ 88 w 52"/>
                  <a:gd name="T17" fmla="*/ 1123 h 127"/>
                  <a:gd name="T18" fmla="*/ 216 w 52"/>
                  <a:gd name="T19" fmla="*/ 778 h 127"/>
                  <a:gd name="T20" fmla="*/ 322 w 52"/>
                  <a:gd name="T21" fmla="*/ 461 h 127"/>
                  <a:gd name="T22" fmla="*/ 382 w 52"/>
                  <a:gd name="T23" fmla="*/ 305 h 127"/>
                  <a:gd name="T24" fmla="*/ 373 w 52"/>
                  <a:gd name="T25" fmla="*/ 305 h 127"/>
                  <a:gd name="T26" fmla="*/ 395 w 52"/>
                  <a:gd name="T27" fmla="*/ 305 h 127"/>
                  <a:gd name="T28" fmla="*/ 395 w 52"/>
                  <a:gd name="T29" fmla="*/ 305 h 127"/>
                  <a:gd name="T30" fmla="*/ 373 w 52"/>
                  <a:gd name="T31" fmla="*/ 195 h 127"/>
                  <a:gd name="T32" fmla="*/ 333 w 52"/>
                  <a:gd name="T33" fmla="*/ 117 h 127"/>
                  <a:gd name="T34" fmla="*/ 232 w 52"/>
                  <a:gd name="T35" fmla="*/ 151 h 127"/>
                  <a:gd name="T36" fmla="*/ 188 w 52"/>
                  <a:gd name="T37" fmla="*/ 151 h 127"/>
                  <a:gd name="T38" fmla="*/ 281 w 52"/>
                  <a:gd name="T39" fmla="*/ 333 h 127"/>
                  <a:gd name="T40" fmla="*/ 216 w 52"/>
                  <a:gd name="T41" fmla="*/ 322 h 127"/>
                  <a:gd name="T42" fmla="*/ 150 w 52"/>
                  <a:gd name="T43" fmla="*/ 317 h 127"/>
                  <a:gd name="T44" fmla="*/ 129 w 52"/>
                  <a:gd name="T45" fmla="*/ 570 h 127"/>
                  <a:gd name="T46" fmla="*/ 88 w 52"/>
                  <a:gd name="T47" fmla="*/ 322 h 127"/>
                  <a:gd name="T48" fmla="*/ 129 w 52"/>
                  <a:gd name="T49" fmla="*/ 239 h 127"/>
                  <a:gd name="T50" fmla="*/ 138 w 52"/>
                  <a:gd name="T51" fmla="*/ 117 h 127"/>
                  <a:gd name="T52" fmla="*/ 166 w 52"/>
                  <a:gd name="T53" fmla="*/ 89 h 127"/>
                  <a:gd name="T54" fmla="*/ 188 w 52"/>
                  <a:gd name="T55" fmla="*/ 50 h 127"/>
                  <a:gd name="T56" fmla="*/ 179 w 52"/>
                  <a:gd name="T57" fmla="*/ 66 h 127"/>
                  <a:gd name="T58" fmla="*/ 276 w 52"/>
                  <a:gd name="T59" fmla="*/ 37 h 127"/>
                  <a:gd name="T60" fmla="*/ 432 w 52"/>
                  <a:gd name="T61" fmla="*/ 158 h 127"/>
                  <a:gd name="T62" fmla="*/ 432 w 52"/>
                  <a:gd name="T63" fmla="*/ 117 h 127"/>
                  <a:gd name="T64" fmla="*/ 444 w 52"/>
                  <a:gd name="T65" fmla="*/ 138 h 127"/>
                  <a:gd name="T66" fmla="*/ 444 w 52"/>
                  <a:gd name="T67" fmla="*/ 280 h 127"/>
                  <a:gd name="T68" fmla="*/ 432 w 52"/>
                  <a:gd name="T69" fmla="*/ 280 h 127"/>
                  <a:gd name="T70" fmla="*/ 419 w 52"/>
                  <a:gd name="T71" fmla="*/ 345 h 127"/>
                  <a:gd name="T72" fmla="*/ 354 w 52"/>
                  <a:gd name="T73" fmla="*/ 549 h 127"/>
                  <a:gd name="T74" fmla="*/ 253 w 52"/>
                  <a:gd name="T75" fmla="*/ 712 h 127"/>
                  <a:gd name="T76" fmla="*/ 253 w 52"/>
                  <a:gd name="T77" fmla="*/ 712 h 127"/>
                  <a:gd name="T78" fmla="*/ 195 w 52"/>
                  <a:gd name="T79" fmla="*/ 895 h 127"/>
                  <a:gd name="T80" fmla="*/ 150 w 52"/>
                  <a:gd name="T81" fmla="*/ 1203 h 127"/>
                  <a:gd name="T82" fmla="*/ 403 w 52"/>
                  <a:gd name="T83" fmla="*/ 512 h 127"/>
                  <a:gd name="T84" fmla="*/ 497 w 52"/>
                  <a:gd name="T85" fmla="*/ 239 h 127"/>
                  <a:gd name="T86" fmla="*/ 265 w 52"/>
                  <a:gd name="T87" fmla="*/ 0 h 127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52" h="127">
                    <a:moveTo>
                      <a:pt x="4" y="71"/>
                    </a:moveTo>
                    <a:cubicBezTo>
                      <a:pt x="3" y="83"/>
                      <a:pt x="1" y="94"/>
                      <a:pt x="0" y="104"/>
                    </a:cubicBezTo>
                    <a:cubicBezTo>
                      <a:pt x="0" y="104"/>
                      <a:pt x="0" y="104"/>
                      <a:pt x="0" y="104"/>
                    </a:cubicBezTo>
                    <a:cubicBezTo>
                      <a:pt x="2" y="94"/>
                      <a:pt x="3" y="82"/>
                      <a:pt x="4" y="71"/>
                    </a:cubicBezTo>
                    <a:moveTo>
                      <a:pt x="27" y="0"/>
                    </a:moveTo>
                    <a:cubicBezTo>
                      <a:pt x="10" y="0"/>
                      <a:pt x="8" y="18"/>
                      <a:pt x="5" y="22"/>
                    </a:cubicBezTo>
                    <a:cubicBezTo>
                      <a:pt x="2" y="27"/>
                      <a:pt x="6" y="35"/>
                      <a:pt x="5" y="43"/>
                    </a:cubicBezTo>
                    <a:cubicBezTo>
                      <a:pt x="5" y="51"/>
                      <a:pt x="5" y="57"/>
                      <a:pt x="4" y="64"/>
                    </a:cubicBezTo>
                    <a:cubicBezTo>
                      <a:pt x="7" y="63"/>
                      <a:pt x="7" y="63"/>
                      <a:pt x="7" y="63"/>
                    </a:cubicBezTo>
                    <a:cubicBezTo>
                      <a:pt x="7" y="62"/>
                      <a:pt x="8" y="62"/>
                      <a:pt x="8" y="61"/>
                    </a:cubicBezTo>
                    <a:cubicBezTo>
                      <a:pt x="10" y="59"/>
                      <a:pt x="10" y="59"/>
                      <a:pt x="10" y="59"/>
                    </a:cubicBezTo>
                    <a:cubicBezTo>
                      <a:pt x="10" y="60"/>
                      <a:pt x="10" y="61"/>
                      <a:pt x="10" y="63"/>
                    </a:cubicBezTo>
                    <a:cubicBezTo>
                      <a:pt x="11" y="63"/>
                      <a:pt x="11" y="63"/>
                      <a:pt x="11" y="63"/>
                    </a:cubicBezTo>
                    <a:cubicBezTo>
                      <a:pt x="11" y="64"/>
                      <a:pt x="10" y="65"/>
                      <a:pt x="10" y="68"/>
                    </a:cubicBezTo>
                    <a:cubicBezTo>
                      <a:pt x="10" y="71"/>
                      <a:pt x="10" y="74"/>
                      <a:pt x="10" y="77"/>
                    </a:cubicBezTo>
                    <a:cubicBezTo>
                      <a:pt x="10" y="82"/>
                      <a:pt x="11" y="86"/>
                      <a:pt x="10" y="89"/>
                    </a:cubicBezTo>
                    <a:cubicBezTo>
                      <a:pt x="10" y="97"/>
                      <a:pt x="8" y="103"/>
                      <a:pt x="6" y="111"/>
                    </a:cubicBezTo>
                    <a:cubicBezTo>
                      <a:pt x="7" y="112"/>
                      <a:pt x="8" y="113"/>
                      <a:pt x="9" y="114"/>
                    </a:cubicBezTo>
                    <a:cubicBezTo>
                      <a:pt x="10" y="111"/>
                      <a:pt x="11" y="108"/>
                      <a:pt x="12" y="104"/>
                    </a:cubicBezTo>
                    <a:cubicBezTo>
                      <a:pt x="15" y="97"/>
                      <a:pt x="18" y="87"/>
                      <a:pt x="22" y="79"/>
                    </a:cubicBezTo>
                    <a:cubicBezTo>
                      <a:pt x="22" y="77"/>
                      <a:pt x="22" y="76"/>
                      <a:pt x="23" y="74"/>
                    </a:cubicBezTo>
                    <a:cubicBezTo>
                      <a:pt x="26" y="65"/>
                      <a:pt x="28" y="56"/>
                      <a:pt x="33" y="47"/>
                    </a:cubicBezTo>
                    <a:cubicBezTo>
                      <a:pt x="36" y="41"/>
                      <a:pt x="40" y="37"/>
                      <a:pt x="40" y="31"/>
                    </a:cubicBezTo>
                    <a:cubicBezTo>
                      <a:pt x="40" y="31"/>
                      <a:pt x="39" y="31"/>
                      <a:pt x="39" y="31"/>
                    </a:cubicBezTo>
                    <a:cubicBezTo>
                      <a:pt x="38" y="31"/>
                      <a:pt x="38" y="31"/>
                      <a:pt x="38" y="31"/>
                    </a:cubicBezTo>
                    <a:cubicBezTo>
                      <a:pt x="38" y="31"/>
                      <a:pt x="38" y="31"/>
                      <a:pt x="38" y="31"/>
                    </a:cubicBezTo>
                    <a:cubicBezTo>
                      <a:pt x="38" y="31"/>
                      <a:pt x="39" y="31"/>
                      <a:pt x="39" y="31"/>
                    </a:cubicBezTo>
                    <a:cubicBezTo>
                      <a:pt x="40" y="31"/>
                      <a:pt x="40" y="31"/>
                      <a:pt x="40" y="31"/>
                    </a:cubicBezTo>
                    <a:cubicBezTo>
                      <a:pt x="40" y="31"/>
                      <a:pt x="40" y="31"/>
                      <a:pt x="40" y="31"/>
                    </a:cubicBezTo>
                    <a:cubicBezTo>
                      <a:pt x="40" y="31"/>
                      <a:pt x="40" y="31"/>
                      <a:pt x="40" y="31"/>
                    </a:cubicBezTo>
                    <a:cubicBezTo>
                      <a:pt x="40" y="31"/>
                      <a:pt x="40" y="30"/>
                      <a:pt x="39" y="30"/>
                    </a:cubicBezTo>
                    <a:cubicBezTo>
                      <a:pt x="37" y="26"/>
                      <a:pt x="33" y="22"/>
                      <a:pt x="38" y="20"/>
                    </a:cubicBezTo>
                    <a:cubicBezTo>
                      <a:pt x="39" y="20"/>
                      <a:pt x="40" y="19"/>
                      <a:pt x="41" y="19"/>
                    </a:cubicBezTo>
                    <a:cubicBezTo>
                      <a:pt x="40" y="15"/>
                      <a:pt x="38" y="12"/>
                      <a:pt x="34" y="12"/>
                    </a:cubicBezTo>
                    <a:cubicBezTo>
                      <a:pt x="34" y="12"/>
                      <a:pt x="34" y="12"/>
                      <a:pt x="33" y="12"/>
                    </a:cubicBezTo>
                    <a:cubicBezTo>
                      <a:pt x="30" y="12"/>
                      <a:pt x="27" y="15"/>
                      <a:pt x="24" y="15"/>
                    </a:cubicBezTo>
                    <a:cubicBezTo>
                      <a:pt x="23" y="15"/>
                      <a:pt x="22" y="15"/>
                      <a:pt x="21" y="15"/>
                    </a:cubicBezTo>
                    <a:cubicBezTo>
                      <a:pt x="20" y="15"/>
                      <a:pt x="20" y="15"/>
                      <a:pt x="19" y="15"/>
                    </a:cubicBezTo>
                    <a:cubicBezTo>
                      <a:pt x="19" y="17"/>
                      <a:pt x="18" y="19"/>
                      <a:pt x="18" y="21"/>
                    </a:cubicBezTo>
                    <a:cubicBezTo>
                      <a:pt x="18" y="30"/>
                      <a:pt x="23" y="29"/>
                      <a:pt x="29" y="34"/>
                    </a:cubicBezTo>
                    <a:cubicBezTo>
                      <a:pt x="28" y="34"/>
                      <a:pt x="27" y="34"/>
                      <a:pt x="26" y="34"/>
                    </a:cubicBezTo>
                    <a:cubicBezTo>
                      <a:pt x="25" y="34"/>
                      <a:pt x="23" y="34"/>
                      <a:pt x="22" y="33"/>
                    </a:cubicBezTo>
                    <a:cubicBezTo>
                      <a:pt x="20" y="32"/>
                      <a:pt x="19" y="31"/>
                      <a:pt x="17" y="31"/>
                    </a:cubicBezTo>
                    <a:cubicBezTo>
                      <a:pt x="17" y="31"/>
                      <a:pt x="16" y="32"/>
                      <a:pt x="15" y="32"/>
                    </a:cubicBezTo>
                    <a:cubicBezTo>
                      <a:pt x="13" y="34"/>
                      <a:pt x="14" y="40"/>
                      <a:pt x="13" y="43"/>
                    </a:cubicBezTo>
                    <a:cubicBezTo>
                      <a:pt x="13" y="48"/>
                      <a:pt x="14" y="53"/>
                      <a:pt x="13" y="58"/>
                    </a:cubicBezTo>
                    <a:cubicBezTo>
                      <a:pt x="9" y="54"/>
                      <a:pt x="10" y="45"/>
                      <a:pt x="10" y="39"/>
                    </a:cubicBezTo>
                    <a:cubicBezTo>
                      <a:pt x="9" y="37"/>
                      <a:pt x="8" y="35"/>
                      <a:pt x="9" y="33"/>
                    </a:cubicBezTo>
                    <a:cubicBezTo>
                      <a:pt x="9" y="31"/>
                      <a:pt x="10" y="31"/>
                      <a:pt x="11" y="29"/>
                    </a:cubicBezTo>
                    <a:cubicBezTo>
                      <a:pt x="13" y="27"/>
                      <a:pt x="13" y="27"/>
                      <a:pt x="13" y="24"/>
                    </a:cubicBezTo>
                    <a:cubicBezTo>
                      <a:pt x="13" y="22"/>
                      <a:pt x="12" y="20"/>
                      <a:pt x="13" y="18"/>
                    </a:cubicBezTo>
                    <a:cubicBezTo>
                      <a:pt x="13" y="16"/>
                      <a:pt x="14" y="14"/>
                      <a:pt x="14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5" y="11"/>
                      <a:pt x="16" y="10"/>
                      <a:pt x="17" y="9"/>
                    </a:cubicBezTo>
                    <a:cubicBezTo>
                      <a:pt x="17" y="8"/>
                      <a:pt x="18" y="6"/>
                      <a:pt x="19" y="5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9" y="6"/>
                      <a:pt x="19" y="7"/>
                      <a:pt x="18" y="7"/>
                    </a:cubicBezTo>
                    <a:cubicBezTo>
                      <a:pt x="21" y="6"/>
                      <a:pt x="24" y="4"/>
                      <a:pt x="26" y="4"/>
                    </a:cubicBezTo>
                    <a:cubicBezTo>
                      <a:pt x="27" y="4"/>
                      <a:pt x="28" y="4"/>
                      <a:pt x="28" y="4"/>
                    </a:cubicBezTo>
                    <a:cubicBezTo>
                      <a:pt x="32" y="4"/>
                      <a:pt x="36" y="6"/>
                      <a:pt x="39" y="9"/>
                    </a:cubicBezTo>
                    <a:cubicBezTo>
                      <a:pt x="41" y="11"/>
                      <a:pt x="43" y="13"/>
                      <a:pt x="44" y="16"/>
                    </a:cubicBezTo>
                    <a:cubicBezTo>
                      <a:pt x="44" y="15"/>
                      <a:pt x="44" y="14"/>
                      <a:pt x="45" y="14"/>
                    </a:cubicBezTo>
                    <a:cubicBezTo>
                      <a:pt x="44" y="13"/>
                      <a:pt x="44" y="12"/>
                      <a:pt x="44" y="12"/>
                    </a:cubicBezTo>
                    <a:cubicBezTo>
                      <a:pt x="45" y="13"/>
                      <a:pt x="45" y="13"/>
                      <a:pt x="45" y="13"/>
                    </a:cubicBezTo>
                    <a:cubicBezTo>
                      <a:pt x="45" y="13"/>
                      <a:pt x="45" y="13"/>
                      <a:pt x="45" y="14"/>
                    </a:cubicBezTo>
                    <a:cubicBezTo>
                      <a:pt x="46" y="17"/>
                      <a:pt x="48" y="21"/>
                      <a:pt x="46" y="24"/>
                    </a:cubicBezTo>
                    <a:cubicBezTo>
                      <a:pt x="46" y="26"/>
                      <a:pt x="46" y="28"/>
                      <a:pt x="45" y="28"/>
                    </a:cubicBezTo>
                    <a:cubicBezTo>
                      <a:pt x="45" y="28"/>
                      <a:pt x="45" y="28"/>
                      <a:pt x="45" y="28"/>
                    </a:cubicBezTo>
                    <a:cubicBezTo>
                      <a:pt x="44" y="28"/>
                      <a:pt x="44" y="28"/>
                      <a:pt x="44" y="28"/>
                    </a:cubicBezTo>
                    <a:cubicBezTo>
                      <a:pt x="43" y="29"/>
                      <a:pt x="42" y="30"/>
                      <a:pt x="42" y="32"/>
                    </a:cubicBezTo>
                    <a:cubicBezTo>
                      <a:pt x="42" y="33"/>
                      <a:pt x="42" y="34"/>
                      <a:pt x="43" y="35"/>
                    </a:cubicBezTo>
                    <a:cubicBezTo>
                      <a:pt x="44" y="37"/>
                      <a:pt x="44" y="40"/>
                      <a:pt x="44" y="42"/>
                    </a:cubicBezTo>
                    <a:cubicBezTo>
                      <a:pt x="42" y="47"/>
                      <a:pt x="38" y="52"/>
                      <a:pt x="36" y="56"/>
                    </a:cubicBezTo>
                    <a:cubicBezTo>
                      <a:pt x="33" y="61"/>
                      <a:pt x="28" y="65"/>
                      <a:pt x="26" y="71"/>
                    </a:cubicBezTo>
                    <a:cubicBezTo>
                      <a:pt x="26" y="71"/>
                      <a:pt x="26" y="72"/>
                      <a:pt x="26" y="72"/>
                    </a:cubicBezTo>
                    <a:cubicBezTo>
                      <a:pt x="26" y="72"/>
                      <a:pt x="26" y="72"/>
                      <a:pt x="26" y="72"/>
                    </a:cubicBezTo>
                    <a:cubicBezTo>
                      <a:pt x="26" y="72"/>
                      <a:pt x="26" y="72"/>
                      <a:pt x="26" y="72"/>
                    </a:cubicBezTo>
                    <a:cubicBezTo>
                      <a:pt x="24" y="77"/>
                      <a:pt x="23" y="83"/>
                      <a:pt x="21" y="88"/>
                    </a:cubicBezTo>
                    <a:cubicBezTo>
                      <a:pt x="21" y="89"/>
                      <a:pt x="20" y="90"/>
                      <a:pt x="20" y="91"/>
                    </a:cubicBezTo>
                    <a:cubicBezTo>
                      <a:pt x="19" y="99"/>
                      <a:pt x="17" y="108"/>
                      <a:pt x="16" y="116"/>
                    </a:cubicBezTo>
                    <a:cubicBezTo>
                      <a:pt x="16" y="118"/>
                      <a:pt x="15" y="120"/>
                      <a:pt x="15" y="122"/>
                    </a:cubicBezTo>
                    <a:cubicBezTo>
                      <a:pt x="16" y="123"/>
                      <a:pt x="18" y="125"/>
                      <a:pt x="19" y="127"/>
                    </a:cubicBezTo>
                    <a:cubicBezTo>
                      <a:pt x="26" y="72"/>
                      <a:pt x="36" y="56"/>
                      <a:pt x="41" y="52"/>
                    </a:cubicBezTo>
                    <a:cubicBezTo>
                      <a:pt x="46" y="46"/>
                      <a:pt x="47" y="43"/>
                      <a:pt x="48" y="39"/>
                    </a:cubicBezTo>
                    <a:cubicBezTo>
                      <a:pt x="48" y="34"/>
                      <a:pt x="49" y="32"/>
                      <a:pt x="51" y="24"/>
                    </a:cubicBezTo>
                    <a:cubicBezTo>
                      <a:pt x="52" y="15"/>
                      <a:pt x="40" y="2"/>
                      <a:pt x="33" y="0"/>
                    </a:cubicBezTo>
                    <a:cubicBezTo>
                      <a:pt x="31" y="0"/>
                      <a:pt x="29" y="0"/>
                      <a:pt x="27" y="0"/>
                    </a:cubicBezTo>
                  </a:path>
                </a:pathLst>
              </a:custGeom>
              <a:solidFill>
                <a:srgbClr val="837A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94" name="Freeform 2399">
                <a:extLst>
                  <a:ext uri="{FF2B5EF4-FFF2-40B4-BE49-F238E27FC236}">
                    <a16:creationId xmlns:a16="http://schemas.microsoft.com/office/drawing/2014/main" id="{8FCB1C5E-0E6F-428F-BE89-F309C2FDB3B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202" y="1332"/>
                <a:ext cx="96" cy="119"/>
              </a:xfrm>
              <a:custGeom>
                <a:avLst/>
                <a:gdLst>
                  <a:gd name="T0" fmla="*/ 398 w 54"/>
                  <a:gd name="T1" fmla="*/ 50 h 67"/>
                  <a:gd name="T2" fmla="*/ 427 w 54"/>
                  <a:gd name="T3" fmla="*/ 37 h 67"/>
                  <a:gd name="T4" fmla="*/ 411 w 54"/>
                  <a:gd name="T5" fmla="*/ 179 h 67"/>
                  <a:gd name="T6" fmla="*/ 398 w 54"/>
                  <a:gd name="T7" fmla="*/ 218 h 67"/>
                  <a:gd name="T8" fmla="*/ 332 w 54"/>
                  <a:gd name="T9" fmla="*/ 318 h 67"/>
                  <a:gd name="T10" fmla="*/ 332 w 54"/>
                  <a:gd name="T11" fmla="*/ 297 h 67"/>
                  <a:gd name="T12" fmla="*/ 309 w 54"/>
                  <a:gd name="T13" fmla="*/ 375 h 67"/>
                  <a:gd name="T14" fmla="*/ 281 w 54"/>
                  <a:gd name="T15" fmla="*/ 515 h 67"/>
                  <a:gd name="T16" fmla="*/ 281 w 54"/>
                  <a:gd name="T17" fmla="*/ 577 h 67"/>
                  <a:gd name="T18" fmla="*/ 309 w 54"/>
                  <a:gd name="T19" fmla="*/ 615 h 67"/>
                  <a:gd name="T20" fmla="*/ 292 w 54"/>
                  <a:gd name="T21" fmla="*/ 638 h 67"/>
                  <a:gd name="T22" fmla="*/ 268 w 54"/>
                  <a:gd name="T23" fmla="*/ 627 h 67"/>
                  <a:gd name="T24" fmla="*/ 260 w 54"/>
                  <a:gd name="T25" fmla="*/ 627 h 67"/>
                  <a:gd name="T26" fmla="*/ 208 w 54"/>
                  <a:gd name="T27" fmla="*/ 586 h 67"/>
                  <a:gd name="T28" fmla="*/ 190 w 54"/>
                  <a:gd name="T29" fmla="*/ 577 h 67"/>
                  <a:gd name="T30" fmla="*/ 167 w 54"/>
                  <a:gd name="T31" fmla="*/ 540 h 67"/>
                  <a:gd name="T32" fmla="*/ 139 w 54"/>
                  <a:gd name="T33" fmla="*/ 515 h 67"/>
                  <a:gd name="T34" fmla="*/ 117 w 54"/>
                  <a:gd name="T35" fmla="*/ 512 h 67"/>
                  <a:gd name="T36" fmla="*/ 64 w 54"/>
                  <a:gd name="T37" fmla="*/ 439 h 67"/>
                  <a:gd name="T38" fmla="*/ 64 w 54"/>
                  <a:gd name="T39" fmla="*/ 439 h 67"/>
                  <a:gd name="T40" fmla="*/ 89 w 54"/>
                  <a:gd name="T41" fmla="*/ 488 h 67"/>
                  <a:gd name="T42" fmla="*/ 66 w 54"/>
                  <a:gd name="T43" fmla="*/ 464 h 67"/>
                  <a:gd name="T44" fmla="*/ 130 w 54"/>
                  <a:gd name="T45" fmla="*/ 448 h 67"/>
                  <a:gd name="T46" fmla="*/ 151 w 54"/>
                  <a:gd name="T47" fmla="*/ 448 h 67"/>
                  <a:gd name="T48" fmla="*/ 219 w 54"/>
                  <a:gd name="T49" fmla="*/ 488 h 67"/>
                  <a:gd name="T50" fmla="*/ 231 w 54"/>
                  <a:gd name="T51" fmla="*/ 488 h 67"/>
                  <a:gd name="T52" fmla="*/ 268 w 54"/>
                  <a:gd name="T53" fmla="*/ 410 h 67"/>
                  <a:gd name="T54" fmla="*/ 309 w 54"/>
                  <a:gd name="T55" fmla="*/ 290 h 67"/>
                  <a:gd name="T56" fmla="*/ 389 w 54"/>
                  <a:gd name="T57" fmla="*/ 139 h 67"/>
                  <a:gd name="T58" fmla="*/ 389 w 54"/>
                  <a:gd name="T59" fmla="*/ 139 h 67"/>
                  <a:gd name="T60" fmla="*/ 398 w 54"/>
                  <a:gd name="T61" fmla="*/ 130 h 67"/>
                  <a:gd name="T62" fmla="*/ 427 w 54"/>
                  <a:gd name="T63" fmla="*/ 50 h 67"/>
                  <a:gd name="T64" fmla="*/ 398 w 54"/>
                  <a:gd name="T65" fmla="*/ 50 h 67"/>
                  <a:gd name="T66" fmla="*/ 420 w 54"/>
                  <a:gd name="T67" fmla="*/ 0 h 67"/>
                  <a:gd name="T68" fmla="*/ 309 w 54"/>
                  <a:gd name="T69" fmla="*/ 78 h 67"/>
                  <a:gd name="T70" fmla="*/ 117 w 54"/>
                  <a:gd name="T71" fmla="*/ 346 h 67"/>
                  <a:gd name="T72" fmla="*/ 12 w 54"/>
                  <a:gd name="T73" fmla="*/ 476 h 67"/>
                  <a:gd name="T74" fmla="*/ 114 w 54"/>
                  <a:gd name="T75" fmla="*/ 540 h 67"/>
                  <a:gd name="T76" fmla="*/ 208 w 54"/>
                  <a:gd name="T77" fmla="*/ 638 h 67"/>
                  <a:gd name="T78" fmla="*/ 292 w 54"/>
                  <a:gd name="T79" fmla="*/ 666 h 67"/>
                  <a:gd name="T80" fmla="*/ 332 w 54"/>
                  <a:gd name="T81" fmla="*/ 606 h 67"/>
                  <a:gd name="T82" fmla="*/ 439 w 54"/>
                  <a:gd name="T83" fmla="*/ 208 h 67"/>
                  <a:gd name="T84" fmla="*/ 462 w 54"/>
                  <a:gd name="T85" fmla="*/ 12 h 67"/>
                  <a:gd name="T86" fmla="*/ 420 w 54"/>
                  <a:gd name="T87" fmla="*/ 0 h 67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54" h="67">
                    <a:moveTo>
                      <a:pt x="40" y="5"/>
                    </a:moveTo>
                    <a:cubicBezTo>
                      <a:pt x="41" y="4"/>
                      <a:pt x="42" y="4"/>
                      <a:pt x="43" y="4"/>
                    </a:cubicBezTo>
                    <a:cubicBezTo>
                      <a:pt x="48" y="4"/>
                      <a:pt x="45" y="12"/>
                      <a:pt x="41" y="18"/>
                    </a:cubicBezTo>
                    <a:cubicBezTo>
                      <a:pt x="42" y="19"/>
                      <a:pt x="41" y="20"/>
                      <a:pt x="40" y="22"/>
                    </a:cubicBezTo>
                    <a:cubicBezTo>
                      <a:pt x="38" y="24"/>
                      <a:pt x="36" y="29"/>
                      <a:pt x="33" y="32"/>
                    </a:cubicBezTo>
                    <a:cubicBezTo>
                      <a:pt x="33" y="31"/>
                      <a:pt x="33" y="31"/>
                      <a:pt x="33" y="30"/>
                    </a:cubicBezTo>
                    <a:cubicBezTo>
                      <a:pt x="32" y="32"/>
                      <a:pt x="31" y="35"/>
                      <a:pt x="31" y="38"/>
                    </a:cubicBezTo>
                    <a:cubicBezTo>
                      <a:pt x="30" y="42"/>
                      <a:pt x="28" y="48"/>
                      <a:pt x="28" y="52"/>
                    </a:cubicBezTo>
                    <a:cubicBezTo>
                      <a:pt x="28" y="54"/>
                      <a:pt x="28" y="56"/>
                      <a:pt x="28" y="58"/>
                    </a:cubicBezTo>
                    <a:cubicBezTo>
                      <a:pt x="30" y="59"/>
                      <a:pt x="31" y="59"/>
                      <a:pt x="31" y="62"/>
                    </a:cubicBezTo>
                    <a:cubicBezTo>
                      <a:pt x="30" y="64"/>
                      <a:pt x="30" y="64"/>
                      <a:pt x="29" y="64"/>
                    </a:cubicBezTo>
                    <a:cubicBezTo>
                      <a:pt x="28" y="64"/>
                      <a:pt x="28" y="64"/>
                      <a:pt x="27" y="63"/>
                    </a:cubicBezTo>
                    <a:cubicBezTo>
                      <a:pt x="26" y="63"/>
                      <a:pt x="26" y="63"/>
                      <a:pt x="26" y="63"/>
                    </a:cubicBezTo>
                    <a:cubicBezTo>
                      <a:pt x="24" y="63"/>
                      <a:pt x="22" y="61"/>
                      <a:pt x="21" y="59"/>
                    </a:cubicBezTo>
                    <a:cubicBezTo>
                      <a:pt x="20" y="59"/>
                      <a:pt x="20" y="59"/>
                      <a:pt x="19" y="58"/>
                    </a:cubicBezTo>
                    <a:cubicBezTo>
                      <a:pt x="18" y="57"/>
                      <a:pt x="17" y="56"/>
                      <a:pt x="17" y="54"/>
                    </a:cubicBezTo>
                    <a:cubicBezTo>
                      <a:pt x="16" y="54"/>
                      <a:pt x="15" y="53"/>
                      <a:pt x="14" y="52"/>
                    </a:cubicBezTo>
                    <a:cubicBezTo>
                      <a:pt x="13" y="52"/>
                      <a:pt x="13" y="51"/>
                      <a:pt x="12" y="51"/>
                    </a:cubicBezTo>
                    <a:cubicBezTo>
                      <a:pt x="7" y="50"/>
                      <a:pt x="0" y="48"/>
                      <a:pt x="6" y="44"/>
                    </a:cubicBezTo>
                    <a:cubicBezTo>
                      <a:pt x="6" y="44"/>
                      <a:pt x="6" y="44"/>
                      <a:pt x="6" y="44"/>
                    </a:cubicBezTo>
                    <a:cubicBezTo>
                      <a:pt x="5" y="46"/>
                      <a:pt x="6" y="48"/>
                      <a:pt x="9" y="49"/>
                    </a:cubicBezTo>
                    <a:cubicBezTo>
                      <a:pt x="8" y="48"/>
                      <a:pt x="7" y="48"/>
                      <a:pt x="7" y="47"/>
                    </a:cubicBezTo>
                    <a:cubicBezTo>
                      <a:pt x="8" y="46"/>
                      <a:pt x="10" y="45"/>
                      <a:pt x="13" y="45"/>
                    </a:cubicBezTo>
                    <a:cubicBezTo>
                      <a:pt x="14" y="45"/>
                      <a:pt x="14" y="45"/>
                      <a:pt x="15" y="45"/>
                    </a:cubicBezTo>
                    <a:cubicBezTo>
                      <a:pt x="17" y="46"/>
                      <a:pt x="19" y="49"/>
                      <a:pt x="22" y="49"/>
                    </a:cubicBezTo>
                    <a:cubicBezTo>
                      <a:pt x="22" y="49"/>
                      <a:pt x="23" y="49"/>
                      <a:pt x="23" y="49"/>
                    </a:cubicBezTo>
                    <a:cubicBezTo>
                      <a:pt x="26" y="48"/>
                      <a:pt x="27" y="44"/>
                      <a:pt x="27" y="41"/>
                    </a:cubicBezTo>
                    <a:cubicBezTo>
                      <a:pt x="28" y="37"/>
                      <a:pt x="29" y="33"/>
                      <a:pt x="31" y="29"/>
                    </a:cubicBezTo>
                    <a:cubicBezTo>
                      <a:pt x="33" y="23"/>
                      <a:pt x="36" y="19"/>
                      <a:pt x="39" y="14"/>
                    </a:cubicBezTo>
                    <a:cubicBezTo>
                      <a:pt x="39" y="14"/>
                      <a:pt x="39" y="14"/>
                      <a:pt x="39" y="14"/>
                    </a:cubicBezTo>
                    <a:cubicBezTo>
                      <a:pt x="40" y="13"/>
                      <a:pt x="40" y="13"/>
                      <a:pt x="40" y="13"/>
                    </a:cubicBezTo>
                    <a:cubicBezTo>
                      <a:pt x="42" y="11"/>
                      <a:pt x="46" y="5"/>
                      <a:pt x="43" y="5"/>
                    </a:cubicBezTo>
                    <a:cubicBezTo>
                      <a:pt x="40" y="5"/>
                      <a:pt x="40" y="5"/>
                      <a:pt x="40" y="5"/>
                    </a:cubicBezTo>
                    <a:moveTo>
                      <a:pt x="42" y="0"/>
                    </a:moveTo>
                    <a:cubicBezTo>
                      <a:pt x="38" y="0"/>
                      <a:pt x="34" y="3"/>
                      <a:pt x="31" y="8"/>
                    </a:cubicBezTo>
                    <a:cubicBezTo>
                      <a:pt x="27" y="15"/>
                      <a:pt x="20" y="30"/>
                      <a:pt x="12" y="35"/>
                    </a:cubicBezTo>
                    <a:cubicBezTo>
                      <a:pt x="5" y="41"/>
                      <a:pt x="0" y="44"/>
                      <a:pt x="1" y="48"/>
                    </a:cubicBezTo>
                    <a:cubicBezTo>
                      <a:pt x="3" y="53"/>
                      <a:pt x="8" y="54"/>
                      <a:pt x="11" y="54"/>
                    </a:cubicBezTo>
                    <a:cubicBezTo>
                      <a:pt x="15" y="54"/>
                      <a:pt x="17" y="61"/>
                      <a:pt x="21" y="64"/>
                    </a:cubicBezTo>
                    <a:cubicBezTo>
                      <a:pt x="23" y="65"/>
                      <a:pt x="26" y="67"/>
                      <a:pt x="29" y="67"/>
                    </a:cubicBezTo>
                    <a:cubicBezTo>
                      <a:pt x="31" y="67"/>
                      <a:pt x="33" y="65"/>
                      <a:pt x="33" y="61"/>
                    </a:cubicBezTo>
                    <a:cubicBezTo>
                      <a:pt x="33" y="52"/>
                      <a:pt x="34" y="32"/>
                      <a:pt x="44" y="21"/>
                    </a:cubicBezTo>
                    <a:cubicBezTo>
                      <a:pt x="54" y="9"/>
                      <a:pt x="48" y="2"/>
                      <a:pt x="46" y="1"/>
                    </a:cubicBezTo>
                    <a:cubicBezTo>
                      <a:pt x="45" y="1"/>
                      <a:pt x="44" y="0"/>
                      <a:pt x="42" y="0"/>
                    </a:cubicBezTo>
                  </a:path>
                </a:pathLst>
              </a:custGeom>
              <a:solidFill>
                <a:srgbClr val="695F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95" name="Freeform 2400">
                <a:extLst>
                  <a:ext uri="{FF2B5EF4-FFF2-40B4-BE49-F238E27FC236}">
                    <a16:creationId xmlns:a16="http://schemas.microsoft.com/office/drawing/2014/main" id="{A85E95D5-C1AF-473D-B95C-969EEB5ED2C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135" y="1431"/>
                <a:ext cx="140" cy="153"/>
              </a:xfrm>
              <a:custGeom>
                <a:avLst/>
                <a:gdLst>
                  <a:gd name="T0" fmla="*/ 354 w 79"/>
                  <a:gd name="T1" fmla="*/ 130 h 86"/>
                  <a:gd name="T2" fmla="*/ 346 w 79"/>
                  <a:gd name="T3" fmla="*/ 89 h 86"/>
                  <a:gd name="T4" fmla="*/ 383 w 79"/>
                  <a:gd name="T5" fmla="*/ 28 h 86"/>
                  <a:gd name="T6" fmla="*/ 406 w 79"/>
                  <a:gd name="T7" fmla="*/ 37 h 86"/>
                  <a:gd name="T8" fmla="*/ 406 w 79"/>
                  <a:gd name="T9" fmla="*/ 37 h 86"/>
                  <a:gd name="T10" fmla="*/ 424 w 79"/>
                  <a:gd name="T11" fmla="*/ 37 h 86"/>
                  <a:gd name="T12" fmla="*/ 463 w 79"/>
                  <a:gd name="T13" fmla="*/ 50 h 86"/>
                  <a:gd name="T14" fmla="*/ 585 w 79"/>
                  <a:gd name="T15" fmla="*/ 151 h 86"/>
                  <a:gd name="T16" fmla="*/ 599 w 79"/>
                  <a:gd name="T17" fmla="*/ 151 h 86"/>
                  <a:gd name="T18" fmla="*/ 622 w 79"/>
                  <a:gd name="T19" fmla="*/ 151 h 86"/>
                  <a:gd name="T20" fmla="*/ 627 w 79"/>
                  <a:gd name="T21" fmla="*/ 151 h 86"/>
                  <a:gd name="T22" fmla="*/ 650 w 79"/>
                  <a:gd name="T23" fmla="*/ 151 h 86"/>
                  <a:gd name="T24" fmla="*/ 590 w 79"/>
                  <a:gd name="T25" fmla="*/ 260 h 86"/>
                  <a:gd name="T26" fmla="*/ 434 w 79"/>
                  <a:gd name="T27" fmla="*/ 463 h 86"/>
                  <a:gd name="T28" fmla="*/ 512 w 79"/>
                  <a:gd name="T29" fmla="*/ 208 h 86"/>
                  <a:gd name="T30" fmla="*/ 496 w 79"/>
                  <a:gd name="T31" fmla="*/ 208 h 86"/>
                  <a:gd name="T32" fmla="*/ 463 w 79"/>
                  <a:gd name="T33" fmla="*/ 219 h 86"/>
                  <a:gd name="T34" fmla="*/ 434 w 79"/>
                  <a:gd name="T35" fmla="*/ 219 h 86"/>
                  <a:gd name="T36" fmla="*/ 424 w 79"/>
                  <a:gd name="T37" fmla="*/ 219 h 86"/>
                  <a:gd name="T38" fmla="*/ 367 w 79"/>
                  <a:gd name="T39" fmla="*/ 167 h 86"/>
                  <a:gd name="T40" fmla="*/ 367 w 79"/>
                  <a:gd name="T41" fmla="*/ 139 h 86"/>
                  <a:gd name="T42" fmla="*/ 354 w 79"/>
                  <a:gd name="T43" fmla="*/ 130 h 86"/>
                  <a:gd name="T44" fmla="*/ 424 w 79"/>
                  <a:gd name="T45" fmla="*/ 0 h 86"/>
                  <a:gd name="T46" fmla="*/ 346 w 79"/>
                  <a:gd name="T47" fmla="*/ 37 h 86"/>
                  <a:gd name="T48" fmla="*/ 324 w 79"/>
                  <a:gd name="T49" fmla="*/ 139 h 86"/>
                  <a:gd name="T50" fmla="*/ 37 w 79"/>
                  <a:gd name="T51" fmla="*/ 621 h 86"/>
                  <a:gd name="T52" fmla="*/ 0 w 79"/>
                  <a:gd name="T53" fmla="*/ 651 h 86"/>
                  <a:gd name="T54" fmla="*/ 78 w 79"/>
                  <a:gd name="T55" fmla="*/ 614 h 86"/>
                  <a:gd name="T56" fmla="*/ 151 w 79"/>
                  <a:gd name="T57" fmla="*/ 569 h 86"/>
                  <a:gd name="T58" fmla="*/ 229 w 79"/>
                  <a:gd name="T59" fmla="*/ 479 h 86"/>
                  <a:gd name="T60" fmla="*/ 280 w 79"/>
                  <a:gd name="T61" fmla="*/ 439 h 86"/>
                  <a:gd name="T62" fmla="*/ 280 w 79"/>
                  <a:gd name="T63" fmla="*/ 463 h 86"/>
                  <a:gd name="T64" fmla="*/ 229 w 79"/>
                  <a:gd name="T65" fmla="*/ 479 h 86"/>
                  <a:gd name="T66" fmla="*/ 188 w 79"/>
                  <a:gd name="T67" fmla="*/ 552 h 86"/>
                  <a:gd name="T68" fmla="*/ 216 w 79"/>
                  <a:gd name="T69" fmla="*/ 552 h 86"/>
                  <a:gd name="T70" fmla="*/ 280 w 79"/>
                  <a:gd name="T71" fmla="*/ 569 h 86"/>
                  <a:gd name="T72" fmla="*/ 324 w 79"/>
                  <a:gd name="T73" fmla="*/ 658 h 86"/>
                  <a:gd name="T74" fmla="*/ 395 w 79"/>
                  <a:gd name="T75" fmla="*/ 580 h 86"/>
                  <a:gd name="T76" fmla="*/ 333 w 79"/>
                  <a:gd name="T77" fmla="*/ 694 h 86"/>
                  <a:gd name="T78" fmla="*/ 346 w 79"/>
                  <a:gd name="T79" fmla="*/ 731 h 86"/>
                  <a:gd name="T80" fmla="*/ 354 w 79"/>
                  <a:gd name="T81" fmla="*/ 861 h 86"/>
                  <a:gd name="T82" fmla="*/ 383 w 79"/>
                  <a:gd name="T83" fmla="*/ 760 h 86"/>
                  <a:gd name="T84" fmla="*/ 622 w 79"/>
                  <a:gd name="T85" fmla="*/ 260 h 86"/>
                  <a:gd name="T86" fmla="*/ 574 w 79"/>
                  <a:gd name="T87" fmla="*/ 89 h 86"/>
                  <a:gd name="T88" fmla="*/ 484 w 79"/>
                  <a:gd name="T89" fmla="*/ 12 h 86"/>
                  <a:gd name="T90" fmla="*/ 424 w 79"/>
                  <a:gd name="T91" fmla="*/ 0 h 8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79" h="86">
                    <a:moveTo>
                      <a:pt x="36" y="13"/>
                    </a:moveTo>
                    <a:cubicBezTo>
                      <a:pt x="35" y="13"/>
                      <a:pt x="34" y="12"/>
                      <a:pt x="35" y="9"/>
                    </a:cubicBezTo>
                    <a:cubicBezTo>
                      <a:pt x="35" y="5"/>
                      <a:pt x="37" y="5"/>
                      <a:pt x="39" y="3"/>
                    </a:cubicBezTo>
                    <a:cubicBezTo>
                      <a:pt x="41" y="4"/>
                      <a:pt x="41" y="4"/>
                      <a:pt x="41" y="4"/>
                    </a:cubicBezTo>
                    <a:cubicBezTo>
                      <a:pt x="41" y="4"/>
                      <a:pt x="41" y="4"/>
                      <a:pt x="41" y="4"/>
                    </a:cubicBezTo>
                    <a:cubicBezTo>
                      <a:pt x="42" y="4"/>
                      <a:pt x="42" y="4"/>
                      <a:pt x="43" y="4"/>
                    </a:cubicBezTo>
                    <a:cubicBezTo>
                      <a:pt x="44" y="4"/>
                      <a:pt x="45" y="4"/>
                      <a:pt x="47" y="5"/>
                    </a:cubicBezTo>
                    <a:cubicBezTo>
                      <a:pt x="52" y="8"/>
                      <a:pt x="54" y="12"/>
                      <a:pt x="59" y="15"/>
                    </a:cubicBezTo>
                    <a:cubicBezTo>
                      <a:pt x="60" y="15"/>
                      <a:pt x="61" y="15"/>
                      <a:pt x="61" y="15"/>
                    </a:cubicBezTo>
                    <a:cubicBezTo>
                      <a:pt x="62" y="15"/>
                      <a:pt x="62" y="15"/>
                      <a:pt x="63" y="15"/>
                    </a:cubicBezTo>
                    <a:cubicBezTo>
                      <a:pt x="63" y="15"/>
                      <a:pt x="64" y="15"/>
                      <a:pt x="64" y="15"/>
                    </a:cubicBezTo>
                    <a:cubicBezTo>
                      <a:pt x="65" y="15"/>
                      <a:pt x="65" y="15"/>
                      <a:pt x="66" y="15"/>
                    </a:cubicBezTo>
                    <a:cubicBezTo>
                      <a:pt x="74" y="18"/>
                      <a:pt x="62" y="24"/>
                      <a:pt x="60" y="26"/>
                    </a:cubicBezTo>
                    <a:cubicBezTo>
                      <a:pt x="52" y="31"/>
                      <a:pt x="50" y="38"/>
                      <a:pt x="44" y="46"/>
                    </a:cubicBezTo>
                    <a:cubicBezTo>
                      <a:pt x="45" y="42"/>
                      <a:pt x="57" y="24"/>
                      <a:pt x="52" y="21"/>
                    </a:cubicBezTo>
                    <a:cubicBezTo>
                      <a:pt x="51" y="21"/>
                      <a:pt x="51" y="21"/>
                      <a:pt x="50" y="21"/>
                    </a:cubicBezTo>
                    <a:cubicBezTo>
                      <a:pt x="49" y="21"/>
                      <a:pt x="48" y="21"/>
                      <a:pt x="47" y="22"/>
                    </a:cubicBezTo>
                    <a:cubicBezTo>
                      <a:pt x="46" y="22"/>
                      <a:pt x="45" y="22"/>
                      <a:pt x="44" y="22"/>
                    </a:cubicBezTo>
                    <a:cubicBezTo>
                      <a:pt x="44" y="22"/>
                      <a:pt x="44" y="22"/>
                      <a:pt x="43" y="22"/>
                    </a:cubicBezTo>
                    <a:cubicBezTo>
                      <a:pt x="41" y="22"/>
                      <a:pt x="39" y="18"/>
                      <a:pt x="37" y="17"/>
                    </a:cubicBezTo>
                    <a:cubicBezTo>
                      <a:pt x="37" y="14"/>
                      <a:pt x="37" y="14"/>
                      <a:pt x="37" y="14"/>
                    </a:cubicBezTo>
                    <a:cubicBezTo>
                      <a:pt x="37" y="14"/>
                      <a:pt x="36" y="14"/>
                      <a:pt x="36" y="13"/>
                    </a:cubicBezTo>
                    <a:moveTo>
                      <a:pt x="43" y="0"/>
                    </a:moveTo>
                    <a:cubicBezTo>
                      <a:pt x="40" y="0"/>
                      <a:pt x="37" y="1"/>
                      <a:pt x="35" y="4"/>
                    </a:cubicBezTo>
                    <a:cubicBezTo>
                      <a:pt x="32" y="8"/>
                      <a:pt x="33" y="6"/>
                      <a:pt x="33" y="14"/>
                    </a:cubicBezTo>
                    <a:cubicBezTo>
                      <a:pt x="33" y="22"/>
                      <a:pt x="42" y="34"/>
                      <a:pt x="4" y="62"/>
                    </a:cubicBezTo>
                    <a:cubicBezTo>
                      <a:pt x="2" y="63"/>
                      <a:pt x="1" y="64"/>
                      <a:pt x="0" y="65"/>
                    </a:cubicBezTo>
                    <a:cubicBezTo>
                      <a:pt x="2" y="64"/>
                      <a:pt x="5" y="62"/>
                      <a:pt x="8" y="61"/>
                    </a:cubicBezTo>
                    <a:cubicBezTo>
                      <a:pt x="10" y="60"/>
                      <a:pt x="13" y="58"/>
                      <a:pt x="15" y="57"/>
                    </a:cubicBezTo>
                    <a:cubicBezTo>
                      <a:pt x="17" y="54"/>
                      <a:pt x="20" y="51"/>
                      <a:pt x="23" y="48"/>
                    </a:cubicBezTo>
                    <a:cubicBezTo>
                      <a:pt x="24" y="46"/>
                      <a:pt x="26" y="45"/>
                      <a:pt x="28" y="44"/>
                    </a:cubicBezTo>
                    <a:cubicBezTo>
                      <a:pt x="28" y="46"/>
                      <a:pt x="28" y="46"/>
                      <a:pt x="28" y="46"/>
                    </a:cubicBezTo>
                    <a:cubicBezTo>
                      <a:pt x="26" y="46"/>
                      <a:pt x="25" y="47"/>
                      <a:pt x="23" y="48"/>
                    </a:cubicBezTo>
                    <a:cubicBezTo>
                      <a:pt x="21" y="50"/>
                      <a:pt x="20" y="53"/>
                      <a:pt x="19" y="55"/>
                    </a:cubicBezTo>
                    <a:cubicBezTo>
                      <a:pt x="20" y="55"/>
                      <a:pt x="21" y="55"/>
                      <a:pt x="22" y="55"/>
                    </a:cubicBezTo>
                    <a:cubicBezTo>
                      <a:pt x="24" y="55"/>
                      <a:pt x="26" y="56"/>
                      <a:pt x="28" y="57"/>
                    </a:cubicBezTo>
                    <a:cubicBezTo>
                      <a:pt x="30" y="59"/>
                      <a:pt x="32" y="62"/>
                      <a:pt x="33" y="66"/>
                    </a:cubicBezTo>
                    <a:cubicBezTo>
                      <a:pt x="35" y="63"/>
                      <a:pt x="37" y="60"/>
                      <a:pt x="40" y="58"/>
                    </a:cubicBezTo>
                    <a:cubicBezTo>
                      <a:pt x="39" y="62"/>
                      <a:pt x="36" y="65"/>
                      <a:pt x="34" y="69"/>
                    </a:cubicBezTo>
                    <a:cubicBezTo>
                      <a:pt x="35" y="71"/>
                      <a:pt x="35" y="72"/>
                      <a:pt x="35" y="73"/>
                    </a:cubicBezTo>
                    <a:cubicBezTo>
                      <a:pt x="36" y="78"/>
                      <a:pt x="37" y="82"/>
                      <a:pt x="36" y="86"/>
                    </a:cubicBezTo>
                    <a:cubicBezTo>
                      <a:pt x="37" y="83"/>
                      <a:pt x="38" y="80"/>
                      <a:pt x="39" y="76"/>
                    </a:cubicBezTo>
                    <a:cubicBezTo>
                      <a:pt x="41" y="68"/>
                      <a:pt x="47" y="40"/>
                      <a:pt x="63" y="26"/>
                    </a:cubicBezTo>
                    <a:cubicBezTo>
                      <a:pt x="79" y="12"/>
                      <a:pt x="63" y="12"/>
                      <a:pt x="58" y="9"/>
                    </a:cubicBezTo>
                    <a:cubicBezTo>
                      <a:pt x="54" y="7"/>
                      <a:pt x="52" y="2"/>
                      <a:pt x="49" y="1"/>
                    </a:cubicBezTo>
                    <a:cubicBezTo>
                      <a:pt x="47" y="1"/>
                      <a:pt x="45" y="0"/>
                      <a:pt x="43" y="0"/>
                    </a:cubicBezTo>
                  </a:path>
                </a:pathLst>
              </a:custGeom>
              <a:solidFill>
                <a:srgbClr val="695F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96" name="Freeform 2401">
                <a:extLst>
                  <a:ext uri="{FF2B5EF4-FFF2-40B4-BE49-F238E27FC236}">
                    <a16:creationId xmlns:a16="http://schemas.microsoft.com/office/drawing/2014/main" id="{0550609E-EFEC-4DAF-BFD2-2650C348BCB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121" y="1529"/>
                <a:ext cx="79" cy="74"/>
              </a:xfrm>
              <a:custGeom>
                <a:avLst/>
                <a:gdLst>
                  <a:gd name="T0" fmla="*/ 216 w 45"/>
                  <a:gd name="T1" fmla="*/ 21 h 42"/>
                  <a:gd name="T2" fmla="*/ 151 w 45"/>
                  <a:gd name="T3" fmla="*/ 58 h 42"/>
                  <a:gd name="T4" fmla="*/ 77 w 45"/>
                  <a:gd name="T5" fmla="*/ 99 h 42"/>
                  <a:gd name="T6" fmla="*/ 37 w 45"/>
                  <a:gd name="T7" fmla="*/ 192 h 42"/>
                  <a:gd name="T8" fmla="*/ 123 w 45"/>
                  <a:gd name="T9" fmla="*/ 289 h 42"/>
                  <a:gd name="T10" fmla="*/ 293 w 45"/>
                  <a:gd name="T11" fmla="*/ 366 h 42"/>
                  <a:gd name="T12" fmla="*/ 330 w 45"/>
                  <a:gd name="T13" fmla="*/ 403 h 42"/>
                  <a:gd name="T14" fmla="*/ 379 w 45"/>
                  <a:gd name="T15" fmla="*/ 379 h 42"/>
                  <a:gd name="T16" fmla="*/ 416 w 45"/>
                  <a:gd name="T17" fmla="*/ 301 h 42"/>
                  <a:gd name="T18" fmla="*/ 407 w 45"/>
                  <a:gd name="T19" fmla="*/ 174 h 42"/>
                  <a:gd name="T20" fmla="*/ 400 w 45"/>
                  <a:gd name="T21" fmla="*/ 137 h 42"/>
                  <a:gd name="T22" fmla="*/ 388 w 45"/>
                  <a:gd name="T23" fmla="*/ 152 h 42"/>
                  <a:gd name="T24" fmla="*/ 363 w 45"/>
                  <a:gd name="T25" fmla="*/ 252 h 42"/>
                  <a:gd name="T26" fmla="*/ 367 w 45"/>
                  <a:gd name="T27" fmla="*/ 329 h 42"/>
                  <a:gd name="T28" fmla="*/ 367 w 45"/>
                  <a:gd name="T29" fmla="*/ 338 h 42"/>
                  <a:gd name="T30" fmla="*/ 367 w 45"/>
                  <a:gd name="T31" fmla="*/ 338 h 42"/>
                  <a:gd name="T32" fmla="*/ 367 w 45"/>
                  <a:gd name="T33" fmla="*/ 338 h 42"/>
                  <a:gd name="T34" fmla="*/ 351 w 45"/>
                  <a:gd name="T35" fmla="*/ 358 h 42"/>
                  <a:gd name="T36" fmla="*/ 351 w 45"/>
                  <a:gd name="T37" fmla="*/ 366 h 42"/>
                  <a:gd name="T38" fmla="*/ 330 w 45"/>
                  <a:gd name="T39" fmla="*/ 358 h 42"/>
                  <a:gd name="T40" fmla="*/ 302 w 45"/>
                  <a:gd name="T41" fmla="*/ 338 h 42"/>
                  <a:gd name="T42" fmla="*/ 302 w 45"/>
                  <a:gd name="T43" fmla="*/ 338 h 42"/>
                  <a:gd name="T44" fmla="*/ 188 w 45"/>
                  <a:gd name="T45" fmla="*/ 268 h 42"/>
                  <a:gd name="T46" fmla="*/ 102 w 45"/>
                  <a:gd name="T47" fmla="*/ 224 h 42"/>
                  <a:gd name="T48" fmla="*/ 114 w 45"/>
                  <a:gd name="T49" fmla="*/ 152 h 42"/>
                  <a:gd name="T50" fmla="*/ 142 w 45"/>
                  <a:gd name="T51" fmla="*/ 102 h 42"/>
                  <a:gd name="T52" fmla="*/ 216 w 45"/>
                  <a:gd name="T53" fmla="*/ 28 h 42"/>
                  <a:gd name="T54" fmla="*/ 216 w 45"/>
                  <a:gd name="T55" fmla="*/ 21 h 42"/>
                  <a:gd name="T56" fmla="*/ 286 w 45"/>
                  <a:gd name="T57" fmla="*/ 0 h 42"/>
                  <a:gd name="T58" fmla="*/ 256 w 45"/>
                  <a:gd name="T59" fmla="*/ 0 h 42"/>
                  <a:gd name="T60" fmla="*/ 237 w 45"/>
                  <a:gd name="T61" fmla="*/ 49 h 42"/>
                  <a:gd name="T62" fmla="*/ 237 w 45"/>
                  <a:gd name="T63" fmla="*/ 192 h 42"/>
                  <a:gd name="T64" fmla="*/ 256 w 45"/>
                  <a:gd name="T65" fmla="*/ 203 h 42"/>
                  <a:gd name="T66" fmla="*/ 363 w 45"/>
                  <a:gd name="T67" fmla="*/ 152 h 42"/>
                  <a:gd name="T68" fmla="*/ 388 w 45"/>
                  <a:gd name="T69" fmla="*/ 102 h 42"/>
                  <a:gd name="T70" fmla="*/ 342 w 45"/>
                  <a:gd name="T71" fmla="*/ 21 h 42"/>
                  <a:gd name="T72" fmla="*/ 286 w 45"/>
                  <a:gd name="T73" fmla="*/ 0 h 42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45" h="42">
                    <a:moveTo>
                      <a:pt x="23" y="2"/>
                    </a:moveTo>
                    <a:cubicBezTo>
                      <a:pt x="21" y="3"/>
                      <a:pt x="18" y="5"/>
                      <a:pt x="16" y="6"/>
                    </a:cubicBezTo>
                    <a:cubicBezTo>
                      <a:pt x="13" y="7"/>
                      <a:pt x="10" y="9"/>
                      <a:pt x="8" y="10"/>
                    </a:cubicBezTo>
                    <a:cubicBezTo>
                      <a:pt x="0" y="16"/>
                      <a:pt x="3" y="16"/>
                      <a:pt x="4" y="20"/>
                    </a:cubicBezTo>
                    <a:cubicBezTo>
                      <a:pt x="5" y="25"/>
                      <a:pt x="7" y="29"/>
                      <a:pt x="13" y="30"/>
                    </a:cubicBezTo>
                    <a:cubicBezTo>
                      <a:pt x="18" y="30"/>
                      <a:pt x="27" y="33"/>
                      <a:pt x="31" y="38"/>
                    </a:cubicBezTo>
                    <a:cubicBezTo>
                      <a:pt x="32" y="41"/>
                      <a:pt x="34" y="42"/>
                      <a:pt x="35" y="42"/>
                    </a:cubicBezTo>
                    <a:cubicBezTo>
                      <a:pt x="37" y="42"/>
                      <a:pt x="38" y="41"/>
                      <a:pt x="40" y="39"/>
                    </a:cubicBezTo>
                    <a:cubicBezTo>
                      <a:pt x="42" y="37"/>
                      <a:pt x="43" y="35"/>
                      <a:pt x="44" y="31"/>
                    </a:cubicBezTo>
                    <a:cubicBezTo>
                      <a:pt x="45" y="27"/>
                      <a:pt x="44" y="23"/>
                      <a:pt x="43" y="18"/>
                    </a:cubicBezTo>
                    <a:cubicBezTo>
                      <a:pt x="43" y="17"/>
                      <a:pt x="43" y="16"/>
                      <a:pt x="42" y="14"/>
                    </a:cubicBezTo>
                    <a:cubicBezTo>
                      <a:pt x="42" y="15"/>
                      <a:pt x="41" y="15"/>
                      <a:pt x="41" y="16"/>
                    </a:cubicBezTo>
                    <a:cubicBezTo>
                      <a:pt x="40" y="19"/>
                      <a:pt x="39" y="23"/>
                      <a:pt x="38" y="26"/>
                    </a:cubicBezTo>
                    <a:cubicBezTo>
                      <a:pt x="38" y="28"/>
                      <a:pt x="40" y="31"/>
                      <a:pt x="39" y="34"/>
                    </a:cubicBezTo>
                    <a:cubicBezTo>
                      <a:pt x="39" y="34"/>
                      <a:pt x="39" y="35"/>
                      <a:pt x="39" y="35"/>
                    </a:cubicBezTo>
                    <a:cubicBezTo>
                      <a:pt x="39" y="35"/>
                      <a:pt x="39" y="35"/>
                      <a:pt x="39" y="35"/>
                    </a:cubicBezTo>
                    <a:cubicBezTo>
                      <a:pt x="39" y="35"/>
                      <a:pt x="39" y="35"/>
                      <a:pt x="39" y="35"/>
                    </a:cubicBezTo>
                    <a:cubicBezTo>
                      <a:pt x="38" y="36"/>
                      <a:pt x="37" y="37"/>
                      <a:pt x="37" y="37"/>
                    </a:cubicBezTo>
                    <a:cubicBezTo>
                      <a:pt x="37" y="38"/>
                      <a:pt x="37" y="38"/>
                      <a:pt x="37" y="38"/>
                    </a:cubicBezTo>
                    <a:cubicBezTo>
                      <a:pt x="36" y="38"/>
                      <a:pt x="36" y="37"/>
                      <a:pt x="35" y="37"/>
                    </a:cubicBezTo>
                    <a:cubicBezTo>
                      <a:pt x="34" y="37"/>
                      <a:pt x="33" y="36"/>
                      <a:pt x="32" y="35"/>
                    </a:cubicBezTo>
                    <a:cubicBezTo>
                      <a:pt x="32" y="35"/>
                      <a:pt x="32" y="35"/>
                      <a:pt x="32" y="35"/>
                    </a:cubicBezTo>
                    <a:cubicBezTo>
                      <a:pt x="28" y="33"/>
                      <a:pt x="24" y="30"/>
                      <a:pt x="20" y="28"/>
                    </a:cubicBezTo>
                    <a:cubicBezTo>
                      <a:pt x="17" y="26"/>
                      <a:pt x="13" y="26"/>
                      <a:pt x="11" y="23"/>
                    </a:cubicBezTo>
                    <a:cubicBezTo>
                      <a:pt x="9" y="21"/>
                      <a:pt x="9" y="17"/>
                      <a:pt x="12" y="16"/>
                    </a:cubicBezTo>
                    <a:cubicBezTo>
                      <a:pt x="12" y="14"/>
                      <a:pt x="13" y="12"/>
                      <a:pt x="15" y="11"/>
                    </a:cubicBezTo>
                    <a:cubicBezTo>
                      <a:pt x="17" y="8"/>
                      <a:pt x="20" y="6"/>
                      <a:pt x="23" y="3"/>
                    </a:cubicBezTo>
                    <a:cubicBezTo>
                      <a:pt x="23" y="2"/>
                      <a:pt x="23" y="2"/>
                      <a:pt x="23" y="2"/>
                    </a:cubicBezTo>
                    <a:moveTo>
                      <a:pt x="30" y="0"/>
                    </a:moveTo>
                    <a:cubicBezTo>
                      <a:pt x="29" y="0"/>
                      <a:pt x="28" y="0"/>
                      <a:pt x="27" y="0"/>
                    </a:cubicBezTo>
                    <a:cubicBezTo>
                      <a:pt x="27" y="2"/>
                      <a:pt x="26" y="4"/>
                      <a:pt x="25" y="5"/>
                    </a:cubicBezTo>
                    <a:cubicBezTo>
                      <a:pt x="24" y="8"/>
                      <a:pt x="20" y="16"/>
                      <a:pt x="25" y="20"/>
                    </a:cubicBezTo>
                    <a:cubicBezTo>
                      <a:pt x="25" y="20"/>
                      <a:pt x="26" y="21"/>
                      <a:pt x="27" y="21"/>
                    </a:cubicBezTo>
                    <a:cubicBezTo>
                      <a:pt x="31" y="21"/>
                      <a:pt x="36" y="17"/>
                      <a:pt x="38" y="16"/>
                    </a:cubicBezTo>
                    <a:cubicBezTo>
                      <a:pt x="39" y="14"/>
                      <a:pt x="40" y="13"/>
                      <a:pt x="41" y="11"/>
                    </a:cubicBezTo>
                    <a:cubicBezTo>
                      <a:pt x="40" y="7"/>
                      <a:pt x="38" y="4"/>
                      <a:pt x="36" y="2"/>
                    </a:cubicBezTo>
                    <a:cubicBezTo>
                      <a:pt x="34" y="1"/>
                      <a:pt x="32" y="0"/>
                      <a:pt x="30" y="0"/>
                    </a:cubicBezTo>
                  </a:path>
                </a:pathLst>
              </a:custGeom>
              <a:solidFill>
                <a:srgbClr val="837A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97" name="Freeform 2402">
                <a:extLst>
                  <a:ext uri="{FF2B5EF4-FFF2-40B4-BE49-F238E27FC236}">
                    <a16:creationId xmlns:a16="http://schemas.microsoft.com/office/drawing/2014/main" id="{311F6790-E987-4EE1-BC38-D395955602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7" y="1630"/>
                <a:ext cx="7" cy="12"/>
              </a:xfrm>
              <a:custGeom>
                <a:avLst/>
                <a:gdLst>
                  <a:gd name="T0" fmla="*/ 37 w 4"/>
                  <a:gd name="T1" fmla="*/ 0 h 7"/>
                  <a:gd name="T2" fmla="*/ 0 w 4"/>
                  <a:gd name="T3" fmla="*/ 62 h 7"/>
                  <a:gd name="T4" fmla="*/ 37 w 4"/>
                  <a:gd name="T5" fmla="*/ 0 h 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7">
                    <a:moveTo>
                      <a:pt x="4" y="0"/>
                    </a:moveTo>
                    <a:cubicBezTo>
                      <a:pt x="3" y="3"/>
                      <a:pt x="1" y="5"/>
                      <a:pt x="0" y="7"/>
                    </a:cubicBezTo>
                    <a:cubicBezTo>
                      <a:pt x="2" y="5"/>
                      <a:pt x="4" y="3"/>
                      <a:pt x="4" y="0"/>
                    </a:cubicBezTo>
                  </a:path>
                </a:pathLst>
              </a:custGeom>
              <a:solidFill>
                <a:srgbClr val="695F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98" name="Freeform 2403">
                <a:extLst>
                  <a:ext uri="{FF2B5EF4-FFF2-40B4-BE49-F238E27FC236}">
                    <a16:creationId xmlns:a16="http://schemas.microsoft.com/office/drawing/2014/main" id="{0B175B5B-3347-4855-9209-883D7800B3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2" y="1585"/>
                <a:ext cx="204" cy="185"/>
              </a:xfrm>
              <a:custGeom>
                <a:avLst/>
                <a:gdLst>
                  <a:gd name="T0" fmla="*/ 821 w 115"/>
                  <a:gd name="T1" fmla="*/ 12 h 104"/>
                  <a:gd name="T2" fmla="*/ 655 w 115"/>
                  <a:gd name="T3" fmla="*/ 260 h 104"/>
                  <a:gd name="T4" fmla="*/ 151 w 115"/>
                  <a:gd name="T5" fmla="*/ 630 h 104"/>
                  <a:gd name="T6" fmla="*/ 151 w 115"/>
                  <a:gd name="T7" fmla="*/ 651 h 104"/>
                  <a:gd name="T8" fmla="*/ 245 w 115"/>
                  <a:gd name="T9" fmla="*/ 658 h 104"/>
                  <a:gd name="T10" fmla="*/ 358 w 115"/>
                  <a:gd name="T11" fmla="*/ 614 h 104"/>
                  <a:gd name="T12" fmla="*/ 484 w 115"/>
                  <a:gd name="T13" fmla="*/ 512 h 104"/>
                  <a:gd name="T14" fmla="*/ 626 w 115"/>
                  <a:gd name="T15" fmla="*/ 349 h 104"/>
                  <a:gd name="T16" fmla="*/ 663 w 115"/>
                  <a:gd name="T17" fmla="*/ 294 h 104"/>
                  <a:gd name="T18" fmla="*/ 752 w 115"/>
                  <a:gd name="T19" fmla="*/ 66 h 104"/>
                  <a:gd name="T20" fmla="*/ 765 w 115"/>
                  <a:gd name="T21" fmla="*/ 50 h 104"/>
                  <a:gd name="T22" fmla="*/ 781 w 115"/>
                  <a:gd name="T23" fmla="*/ 37 h 104"/>
                  <a:gd name="T24" fmla="*/ 830 w 115"/>
                  <a:gd name="T25" fmla="*/ 37 h 104"/>
                  <a:gd name="T26" fmla="*/ 899 w 115"/>
                  <a:gd name="T27" fmla="*/ 37 h 104"/>
                  <a:gd name="T28" fmla="*/ 1110 w 115"/>
                  <a:gd name="T29" fmla="*/ 203 h 104"/>
                  <a:gd name="T30" fmla="*/ 1110 w 115"/>
                  <a:gd name="T31" fmla="*/ 247 h 104"/>
                  <a:gd name="T32" fmla="*/ 972 w 115"/>
                  <a:gd name="T33" fmla="*/ 349 h 104"/>
                  <a:gd name="T34" fmla="*/ 899 w 115"/>
                  <a:gd name="T35" fmla="*/ 208 h 104"/>
                  <a:gd name="T36" fmla="*/ 793 w 115"/>
                  <a:gd name="T37" fmla="*/ 231 h 104"/>
                  <a:gd name="T38" fmla="*/ 692 w 115"/>
                  <a:gd name="T39" fmla="*/ 349 h 104"/>
                  <a:gd name="T40" fmla="*/ 704 w 115"/>
                  <a:gd name="T41" fmla="*/ 349 h 104"/>
                  <a:gd name="T42" fmla="*/ 591 w 115"/>
                  <a:gd name="T43" fmla="*/ 463 h 104"/>
                  <a:gd name="T44" fmla="*/ 369 w 115"/>
                  <a:gd name="T45" fmla="*/ 772 h 104"/>
                  <a:gd name="T46" fmla="*/ 208 w 115"/>
                  <a:gd name="T47" fmla="*/ 1019 h 104"/>
                  <a:gd name="T48" fmla="*/ 50 w 115"/>
                  <a:gd name="T49" fmla="*/ 882 h 104"/>
                  <a:gd name="T50" fmla="*/ 28 w 115"/>
                  <a:gd name="T51" fmla="*/ 838 h 104"/>
                  <a:gd name="T52" fmla="*/ 0 w 115"/>
                  <a:gd name="T53" fmla="*/ 793 h 104"/>
                  <a:gd name="T54" fmla="*/ 28 w 115"/>
                  <a:gd name="T55" fmla="*/ 911 h 104"/>
                  <a:gd name="T56" fmla="*/ 129 w 115"/>
                  <a:gd name="T57" fmla="*/ 1032 h 104"/>
                  <a:gd name="T58" fmla="*/ 179 w 115"/>
                  <a:gd name="T59" fmla="*/ 1041 h 104"/>
                  <a:gd name="T60" fmla="*/ 981 w 115"/>
                  <a:gd name="T61" fmla="*/ 390 h 104"/>
                  <a:gd name="T62" fmla="*/ 1126 w 115"/>
                  <a:gd name="T63" fmla="*/ 247 h 104"/>
                  <a:gd name="T64" fmla="*/ 988 w 115"/>
                  <a:gd name="T65" fmla="*/ 37 h 10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15" h="104">
                    <a:moveTo>
                      <a:pt x="87" y="0"/>
                    </a:moveTo>
                    <a:cubicBezTo>
                      <a:pt x="86" y="0"/>
                      <a:pt x="84" y="0"/>
                      <a:pt x="83" y="1"/>
                    </a:cubicBezTo>
                    <a:cubicBezTo>
                      <a:pt x="77" y="2"/>
                      <a:pt x="71" y="1"/>
                      <a:pt x="71" y="7"/>
                    </a:cubicBezTo>
                    <a:cubicBezTo>
                      <a:pt x="72" y="13"/>
                      <a:pt x="70" y="22"/>
                      <a:pt x="66" y="26"/>
                    </a:cubicBezTo>
                    <a:cubicBezTo>
                      <a:pt x="61" y="30"/>
                      <a:pt x="59" y="47"/>
                      <a:pt x="17" y="62"/>
                    </a:cubicBezTo>
                    <a:cubicBezTo>
                      <a:pt x="16" y="62"/>
                      <a:pt x="16" y="62"/>
                      <a:pt x="15" y="63"/>
                    </a:cubicBezTo>
                    <a:cubicBezTo>
                      <a:pt x="15" y="63"/>
                      <a:pt x="14" y="64"/>
                      <a:pt x="13" y="65"/>
                    </a:cubicBezTo>
                    <a:cubicBezTo>
                      <a:pt x="14" y="65"/>
                      <a:pt x="14" y="65"/>
                      <a:pt x="15" y="65"/>
                    </a:cubicBezTo>
                    <a:cubicBezTo>
                      <a:pt x="17" y="65"/>
                      <a:pt x="18" y="65"/>
                      <a:pt x="20" y="66"/>
                    </a:cubicBezTo>
                    <a:cubicBezTo>
                      <a:pt x="22" y="66"/>
                      <a:pt x="23" y="66"/>
                      <a:pt x="25" y="66"/>
                    </a:cubicBezTo>
                    <a:cubicBezTo>
                      <a:pt x="26" y="66"/>
                      <a:pt x="27" y="66"/>
                      <a:pt x="28" y="66"/>
                    </a:cubicBezTo>
                    <a:cubicBezTo>
                      <a:pt x="31" y="64"/>
                      <a:pt x="33" y="63"/>
                      <a:pt x="36" y="61"/>
                    </a:cubicBezTo>
                    <a:cubicBezTo>
                      <a:pt x="37" y="60"/>
                      <a:pt x="38" y="59"/>
                      <a:pt x="39" y="58"/>
                    </a:cubicBezTo>
                    <a:cubicBezTo>
                      <a:pt x="42" y="56"/>
                      <a:pt x="46" y="53"/>
                      <a:pt x="49" y="51"/>
                    </a:cubicBezTo>
                    <a:cubicBezTo>
                      <a:pt x="54" y="46"/>
                      <a:pt x="58" y="39"/>
                      <a:pt x="63" y="35"/>
                    </a:cubicBezTo>
                    <a:cubicBezTo>
                      <a:pt x="63" y="35"/>
                      <a:pt x="63" y="35"/>
                      <a:pt x="63" y="35"/>
                    </a:cubicBezTo>
                    <a:cubicBezTo>
                      <a:pt x="65" y="33"/>
                      <a:pt x="66" y="31"/>
                      <a:pt x="68" y="28"/>
                    </a:cubicBezTo>
                    <a:cubicBezTo>
                      <a:pt x="68" y="29"/>
                      <a:pt x="68" y="29"/>
                      <a:pt x="67" y="29"/>
                    </a:cubicBezTo>
                    <a:cubicBezTo>
                      <a:pt x="68" y="25"/>
                      <a:pt x="70" y="22"/>
                      <a:pt x="71" y="19"/>
                    </a:cubicBezTo>
                    <a:cubicBezTo>
                      <a:pt x="72" y="15"/>
                      <a:pt x="73" y="10"/>
                      <a:pt x="76" y="7"/>
                    </a:cubicBezTo>
                    <a:cubicBezTo>
                      <a:pt x="76" y="6"/>
                      <a:pt x="77" y="6"/>
                      <a:pt x="77" y="6"/>
                    </a:cubicBezTo>
                    <a:cubicBezTo>
                      <a:pt x="77" y="5"/>
                      <a:pt x="77" y="5"/>
                      <a:pt x="77" y="5"/>
                    </a:cubicBezTo>
                    <a:cubicBezTo>
                      <a:pt x="78" y="4"/>
                      <a:pt x="78" y="4"/>
                      <a:pt x="78" y="4"/>
                    </a:cubicBezTo>
                    <a:cubicBezTo>
                      <a:pt x="78" y="4"/>
                      <a:pt x="79" y="4"/>
                      <a:pt x="79" y="4"/>
                    </a:cubicBezTo>
                    <a:cubicBezTo>
                      <a:pt x="80" y="4"/>
                      <a:pt x="81" y="4"/>
                      <a:pt x="82" y="4"/>
                    </a:cubicBezTo>
                    <a:cubicBezTo>
                      <a:pt x="83" y="4"/>
                      <a:pt x="84" y="4"/>
                      <a:pt x="84" y="4"/>
                    </a:cubicBezTo>
                    <a:cubicBezTo>
                      <a:pt x="85" y="4"/>
                      <a:pt x="86" y="4"/>
                      <a:pt x="87" y="4"/>
                    </a:cubicBezTo>
                    <a:cubicBezTo>
                      <a:pt x="88" y="4"/>
                      <a:pt x="89" y="4"/>
                      <a:pt x="91" y="4"/>
                    </a:cubicBezTo>
                    <a:cubicBezTo>
                      <a:pt x="96" y="5"/>
                      <a:pt x="99" y="6"/>
                      <a:pt x="103" y="10"/>
                    </a:cubicBezTo>
                    <a:cubicBezTo>
                      <a:pt x="105" y="12"/>
                      <a:pt x="111" y="16"/>
                      <a:pt x="112" y="20"/>
                    </a:cubicBezTo>
                    <a:cubicBezTo>
                      <a:pt x="112" y="21"/>
                      <a:pt x="112" y="22"/>
                      <a:pt x="112" y="23"/>
                    </a:cubicBezTo>
                    <a:cubicBezTo>
                      <a:pt x="112" y="24"/>
                      <a:pt x="112" y="25"/>
                      <a:pt x="112" y="25"/>
                    </a:cubicBezTo>
                    <a:cubicBezTo>
                      <a:pt x="112" y="29"/>
                      <a:pt x="110" y="30"/>
                      <a:pt x="106" y="32"/>
                    </a:cubicBezTo>
                    <a:cubicBezTo>
                      <a:pt x="104" y="33"/>
                      <a:pt x="101" y="35"/>
                      <a:pt x="98" y="35"/>
                    </a:cubicBezTo>
                    <a:cubicBezTo>
                      <a:pt x="98" y="35"/>
                      <a:pt x="97" y="35"/>
                      <a:pt x="97" y="35"/>
                    </a:cubicBezTo>
                    <a:cubicBezTo>
                      <a:pt x="99" y="29"/>
                      <a:pt x="100" y="22"/>
                      <a:pt x="91" y="21"/>
                    </a:cubicBezTo>
                    <a:cubicBezTo>
                      <a:pt x="91" y="21"/>
                      <a:pt x="90" y="21"/>
                      <a:pt x="89" y="21"/>
                    </a:cubicBezTo>
                    <a:cubicBezTo>
                      <a:pt x="86" y="21"/>
                      <a:pt x="83" y="22"/>
                      <a:pt x="80" y="23"/>
                    </a:cubicBezTo>
                    <a:cubicBezTo>
                      <a:pt x="79" y="23"/>
                      <a:pt x="78" y="24"/>
                      <a:pt x="77" y="25"/>
                    </a:cubicBezTo>
                    <a:cubicBezTo>
                      <a:pt x="74" y="28"/>
                      <a:pt x="72" y="31"/>
                      <a:pt x="70" y="35"/>
                    </a:cubicBezTo>
                    <a:cubicBezTo>
                      <a:pt x="69" y="35"/>
                      <a:pt x="69" y="35"/>
                      <a:pt x="69" y="35"/>
                    </a:cubicBezTo>
                    <a:cubicBezTo>
                      <a:pt x="71" y="35"/>
                      <a:pt x="71" y="35"/>
                      <a:pt x="71" y="35"/>
                    </a:cubicBezTo>
                    <a:cubicBezTo>
                      <a:pt x="71" y="35"/>
                      <a:pt x="71" y="35"/>
                      <a:pt x="71" y="35"/>
                    </a:cubicBezTo>
                    <a:cubicBezTo>
                      <a:pt x="67" y="37"/>
                      <a:pt x="64" y="43"/>
                      <a:pt x="60" y="46"/>
                    </a:cubicBezTo>
                    <a:cubicBezTo>
                      <a:pt x="56" y="50"/>
                      <a:pt x="51" y="54"/>
                      <a:pt x="48" y="59"/>
                    </a:cubicBezTo>
                    <a:cubicBezTo>
                      <a:pt x="44" y="63"/>
                      <a:pt x="33" y="71"/>
                      <a:pt x="37" y="77"/>
                    </a:cubicBezTo>
                    <a:cubicBezTo>
                      <a:pt x="40" y="82"/>
                      <a:pt x="49" y="82"/>
                      <a:pt x="42" y="90"/>
                    </a:cubicBezTo>
                    <a:cubicBezTo>
                      <a:pt x="38" y="95"/>
                      <a:pt x="29" y="102"/>
                      <a:pt x="21" y="102"/>
                    </a:cubicBezTo>
                    <a:cubicBezTo>
                      <a:pt x="20" y="102"/>
                      <a:pt x="19" y="101"/>
                      <a:pt x="17" y="101"/>
                    </a:cubicBezTo>
                    <a:cubicBezTo>
                      <a:pt x="12" y="99"/>
                      <a:pt x="7" y="94"/>
                      <a:pt x="5" y="88"/>
                    </a:cubicBezTo>
                    <a:cubicBezTo>
                      <a:pt x="5" y="87"/>
                      <a:pt x="5" y="87"/>
                      <a:pt x="5" y="86"/>
                    </a:cubicBezTo>
                    <a:cubicBezTo>
                      <a:pt x="4" y="86"/>
                      <a:pt x="4" y="85"/>
                      <a:pt x="3" y="84"/>
                    </a:cubicBezTo>
                    <a:cubicBezTo>
                      <a:pt x="2" y="82"/>
                      <a:pt x="2" y="79"/>
                      <a:pt x="3" y="76"/>
                    </a:cubicBezTo>
                    <a:cubicBezTo>
                      <a:pt x="2" y="77"/>
                      <a:pt x="1" y="78"/>
                      <a:pt x="0" y="79"/>
                    </a:cubicBezTo>
                    <a:cubicBezTo>
                      <a:pt x="0" y="79"/>
                      <a:pt x="0" y="80"/>
                      <a:pt x="0" y="80"/>
                    </a:cubicBezTo>
                    <a:cubicBezTo>
                      <a:pt x="1" y="84"/>
                      <a:pt x="2" y="88"/>
                      <a:pt x="3" y="91"/>
                    </a:cubicBezTo>
                    <a:cubicBezTo>
                      <a:pt x="5" y="93"/>
                      <a:pt x="7" y="95"/>
                      <a:pt x="8" y="98"/>
                    </a:cubicBezTo>
                    <a:cubicBezTo>
                      <a:pt x="10" y="99"/>
                      <a:pt x="11" y="100"/>
                      <a:pt x="13" y="103"/>
                    </a:cubicBezTo>
                    <a:cubicBezTo>
                      <a:pt x="14" y="103"/>
                      <a:pt x="15" y="104"/>
                      <a:pt x="17" y="104"/>
                    </a:cubicBezTo>
                    <a:cubicBezTo>
                      <a:pt x="17" y="104"/>
                      <a:pt x="18" y="104"/>
                      <a:pt x="18" y="104"/>
                    </a:cubicBezTo>
                    <a:cubicBezTo>
                      <a:pt x="30" y="103"/>
                      <a:pt x="32" y="103"/>
                      <a:pt x="44" y="89"/>
                    </a:cubicBezTo>
                    <a:cubicBezTo>
                      <a:pt x="56" y="74"/>
                      <a:pt x="82" y="47"/>
                      <a:pt x="99" y="39"/>
                    </a:cubicBezTo>
                    <a:cubicBezTo>
                      <a:pt x="103" y="37"/>
                      <a:pt x="107" y="35"/>
                      <a:pt x="110" y="32"/>
                    </a:cubicBezTo>
                    <a:cubicBezTo>
                      <a:pt x="111" y="30"/>
                      <a:pt x="113" y="28"/>
                      <a:pt x="114" y="25"/>
                    </a:cubicBezTo>
                    <a:cubicBezTo>
                      <a:pt x="115" y="22"/>
                      <a:pt x="114" y="18"/>
                      <a:pt x="112" y="15"/>
                    </a:cubicBezTo>
                    <a:cubicBezTo>
                      <a:pt x="105" y="6"/>
                      <a:pt x="100" y="4"/>
                      <a:pt x="100" y="4"/>
                    </a:cubicBezTo>
                    <a:cubicBezTo>
                      <a:pt x="96" y="2"/>
                      <a:pt x="92" y="0"/>
                      <a:pt x="87" y="0"/>
                    </a:cubicBezTo>
                  </a:path>
                </a:pathLst>
              </a:custGeom>
              <a:solidFill>
                <a:srgbClr val="837A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99" name="Freeform 2404">
                <a:extLst>
                  <a:ext uri="{FF2B5EF4-FFF2-40B4-BE49-F238E27FC236}">
                    <a16:creationId xmlns:a16="http://schemas.microsoft.com/office/drawing/2014/main" id="{20C2E89B-FC87-4891-BEAB-253679885E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8" y="1747"/>
                <a:ext cx="9" cy="12"/>
              </a:xfrm>
              <a:custGeom>
                <a:avLst/>
                <a:gdLst>
                  <a:gd name="T0" fmla="*/ 0 w 5"/>
                  <a:gd name="T1" fmla="*/ 0 h 7"/>
                  <a:gd name="T2" fmla="*/ 29 w 5"/>
                  <a:gd name="T3" fmla="*/ 50 h 7"/>
                  <a:gd name="T4" fmla="*/ 52 w 5"/>
                  <a:gd name="T5" fmla="*/ 62 h 7"/>
                  <a:gd name="T6" fmla="*/ 0 w 5"/>
                  <a:gd name="T7" fmla="*/ 0 h 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" h="7">
                    <a:moveTo>
                      <a:pt x="0" y="0"/>
                    </a:moveTo>
                    <a:cubicBezTo>
                      <a:pt x="1" y="2"/>
                      <a:pt x="2" y="4"/>
                      <a:pt x="3" y="6"/>
                    </a:cubicBezTo>
                    <a:cubicBezTo>
                      <a:pt x="3" y="6"/>
                      <a:pt x="4" y="6"/>
                      <a:pt x="5" y="7"/>
                    </a:cubicBezTo>
                    <a:cubicBezTo>
                      <a:pt x="4" y="4"/>
                      <a:pt x="2" y="2"/>
                      <a:pt x="0" y="0"/>
                    </a:cubicBezTo>
                  </a:path>
                </a:pathLst>
              </a:custGeom>
              <a:solidFill>
                <a:srgbClr val="B0A9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100" name="Freeform 2405">
                <a:extLst>
                  <a:ext uri="{FF2B5EF4-FFF2-40B4-BE49-F238E27FC236}">
                    <a16:creationId xmlns:a16="http://schemas.microsoft.com/office/drawing/2014/main" id="{278948B8-750E-43BA-8D60-AC786A282DD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981" y="1369"/>
                <a:ext cx="39" cy="107"/>
              </a:xfrm>
              <a:custGeom>
                <a:avLst/>
                <a:gdLst>
                  <a:gd name="T0" fmla="*/ 0 w 22"/>
                  <a:gd name="T1" fmla="*/ 594 h 60"/>
                  <a:gd name="T2" fmla="*/ 0 w 22"/>
                  <a:gd name="T3" fmla="*/ 608 h 60"/>
                  <a:gd name="T4" fmla="*/ 0 w 22"/>
                  <a:gd name="T5" fmla="*/ 608 h 60"/>
                  <a:gd name="T6" fmla="*/ 0 w 22"/>
                  <a:gd name="T7" fmla="*/ 594 h 60"/>
                  <a:gd name="T8" fmla="*/ 151 w 22"/>
                  <a:gd name="T9" fmla="*/ 66 h 60"/>
                  <a:gd name="T10" fmla="*/ 117 w 22"/>
                  <a:gd name="T11" fmla="*/ 80 h 60"/>
                  <a:gd name="T12" fmla="*/ 129 w 22"/>
                  <a:gd name="T13" fmla="*/ 182 h 60"/>
                  <a:gd name="T14" fmla="*/ 138 w 22"/>
                  <a:gd name="T15" fmla="*/ 194 h 60"/>
                  <a:gd name="T16" fmla="*/ 167 w 22"/>
                  <a:gd name="T17" fmla="*/ 232 h 60"/>
                  <a:gd name="T18" fmla="*/ 158 w 22"/>
                  <a:gd name="T19" fmla="*/ 203 h 60"/>
                  <a:gd name="T20" fmla="*/ 179 w 22"/>
                  <a:gd name="T21" fmla="*/ 166 h 60"/>
                  <a:gd name="T22" fmla="*/ 151 w 22"/>
                  <a:gd name="T23" fmla="*/ 80 h 60"/>
                  <a:gd name="T24" fmla="*/ 151 w 22"/>
                  <a:gd name="T25" fmla="*/ 66 h 60"/>
                  <a:gd name="T26" fmla="*/ 188 w 22"/>
                  <a:gd name="T27" fmla="*/ 21 h 60"/>
                  <a:gd name="T28" fmla="*/ 179 w 22"/>
                  <a:gd name="T29" fmla="*/ 37 h 60"/>
                  <a:gd name="T30" fmla="*/ 188 w 22"/>
                  <a:gd name="T31" fmla="*/ 64 h 60"/>
                  <a:gd name="T32" fmla="*/ 195 w 22"/>
                  <a:gd name="T33" fmla="*/ 118 h 60"/>
                  <a:gd name="T34" fmla="*/ 188 w 22"/>
                  <a:gd name="T35" fmla="*/ 21 h 60"/>
                  <a:gd name="T36" fmla="*/ 179 w 22"/>
                  <a:gd name="T37" fmla="*/ 0 h 60"/>
                  <a:gd name="T38" fmla="*/ 188 w 22"/>
                  <a:gd name="T39" fmla="*/ 21 h 60"/>
                  <a:gd name="T40" fmla="*/ 188 w 22"/>
                  <a:gd name="T41" fmla="*/ 12 h 60"/>
                  <a:gd name="T42" fmla="*/ 179 w 22"/>
                  <a:gd name="T43" fmla="*/ 0 h 60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22" h="60">
                    <a:moveTo>
                      <a:pt x="0" y="59"/>
                    </a:moveTo>
                    <a:cubicBezTo>
                      <a:pt x="0" y="59"/>
                      <a:pt x="0" y="60"/>
                      <a:pt x="0" y="60"/>
                    </a:cubicBezTo>
                    <a:cubicBezTo>
                      <a:pt x="0" y="60"/>
                      <a:pt x="0" y="60"/>
                      <a:pt x="0" y="60"/>
                    </a:cubicBezTo>
                    <a:cubicBezTo>
                      <a:pt x="0" y="60"/>
                      <a:pt x="0" y="59"/>
                      <a:pt x="0" y="59"/>
                    </a:cubicBezTo>
                    <a:moveTo>
                      <a:pt x="15" y="7"/>
                    </a:moveTo>
                    <a:cubicBezTo>
                      <a:pt x="14" y="7"/>
                      <a:pt x="13" y="8"/>
                      <a:pt x="12" y="8"/>
                    </a:cubicBezTo>
                    <a:cubicBezTo>
                      <a:pt x="7" y="10"/>
                      <a:pt x="11" y="14"/>
                      <a:pt x="13" y="18"/>
                    </a:cubicBezTo>
                    <a:cubicBezTo>
                      <a:pt x="14" y="18"/>
                      <a:pt x="14" y="19"/>
                      <a:pt x="14" y="19"/>
                    </a:cubicBezTo>
                    <a:cubicBezTo>
                      <a:pt x="15" y="20"/>
                      <a:pt x="16" y="21"/>
                      <a:pt x="17" y="23"/>
                    </a:cubicBezTo>
                    <a:cubicBezTo>
                      <a:pt x="16" y="22"/>
                      <a:pt x="16" y="21"/>
                      <a:pt x="16" y="20"/>
                    </a:cubicBezTo>
                    <a:cubicBezTo>
                      <a:pt x="16" y="18"/>
                      <a:pt x="17" y="17"/>
                      <a:pt x="18" y="16"/>
                    </a:cubicBezTo>
                    <a:cubicBezTo>
                      <a:pt x="17" y="15"/>
                      <a:pt x="16" y="11"/>
                      <a:pt x="15" y="8"/>
                    </a:cubicBezTo>
                    <a:cubicBezTo>
                      <a:pt x="15" y="8"/>
                      <a:pt x="15" y="7"/>
                      <a:pt x="15" y="7"/>
                    </a:cubicBezTo>
                    <a:moveTo>
                      <a:pt x="19" y="2"/>
                    </a:moveTo>
                    <a:cubicBezTo>
                      <a:pt x="18" y="2"/>
                      <a:pt x="18" y="3"/>
                      <a:pt x="18" y="4"/>
                    </a:cubicBezTo>
                    <a:cubicBezTo>
                      <a:pt x="18" y="4"/>
                      <a:pt x="19" y="5"/>
                      <a:pt x="19" y="6"/>
                    </a:cubicBezTo>
                    <a:cubicBezTo>
                      <a:pt x="19" y="7"/>
                      <a:pt x="20" y="10"/>
                      <a:pt x="20" y="12"/>
                    </a:cubicBezTo>
                    <a:cubicBezTo>
                      <a:pt x="22" y="9"/>
                      <a:pt x="20" y="5"/>
                      <a:pt x="19" y="2"/>
                    </a:cubicBezTo>
                    <a:moveTo>
                      <a:pt x="18" y="0"/>
                    </a:moveTo>
                    <a:cubicBezTo>
                      <a:pt x="18" y="0"/>
                      <a:pt x="18" y="1"/>
                      <a:pt x="19" y="2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8" y="0"/>
                      <a:pt x="18" y="0"/>
                      <a:pt x="18" y="0"/>
                    </a:cubicBezTo>
                  </a:path>
                </a:pathLst>
              </a:custGeom>
              <a:solidFill>
                <a:srgbClr val="B0A9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101" name="Freeform 2406">
                <a:extLst>
                  <a:ext uri="{FF2B5EF4-FFF2-40B4-BE49-F238E27FC236}">
                    <a16:creationId xmlns:a16="http://schemas.microsoft.com/office/drawing/2014/main" id="{6F547401-AAEB-492D-B875-0FA4852660C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949" y="1357"/>
                <a:ext cx="37" cy="94"/>
              </a:xfrm>
              <a:custGeom>
                <a:avLst/>
                <a:gdLst>
                  <a:gd name="T0" fmla="*/ 58 w 21"/>
                  <a:gd name="T1" fmla="*/ 66 h 53"/>
                  <a:gd name="T2" fmla="*/ 49 w 21"/>
                  <a:gd name="T3" fmla="*/ 129 h 53"/>
                  <a:gd name="T4" fmla="*/ 49 w 21"/>
                  <a:gd name="T5" fmla="*/ 188 h 53"/>
                  <a:gd name="T6" fmla="*/ 28 w 21"/>
                  <a:gd name="T7" fmla="*/ 239 h 53"/>
                  <a:gd name="T8" fmla="*/ 12 w 21"/>
                  <a:gd name="T9" fmla="*/ 280 h 53"/>
                  <a:gd name="T10" fmla="*/ 21 w 21"/>
                  <a:gd name="T11" fmla="*/ 333 h 53"/>
                  <a:gd name="T12" fmla="*/ 49 w 21"/>
                  <a:gd name="T13" fmla="*/ 525 h 53"/>
                  <a:gd name="T14" fmla="*/ 49 w 21"/>
                  <a:gd name="T15" fmla="*/ 374 h 53"/>
                  <a:gd name="T16" fmla="*/ 65 w 21"/>
                  <a:gd name="T17" fmla="*/ 268 h 53"/>
                  <a:gd name="T18" fmla="*/ 86 w 21"/>
                  <a:gd name="T19" fmla="*/ 257 h 53"/>
                  <a:gd name="T20" fmla="*/ 137 w 21"/>
                  <a:gd name="T21" fmla="*/ 280 h 53"/>
                  <a:gd name="T22" fmla="*/ 174 w 21"/>
                  <a:gd name="T23" fmla="*/ 284 h 53"/>
                  <a:gd name="T24" fmla="*/ 203 w 21"/>
                  <a:gd name="T25" fmla="*/ 284 h 53"/>
                  <a:gd name="T26" fmla="*/ 99 w 21"/>
                  <a:gd name="T27" fmla="*/ 158 h 53"/>
                  <a:gd name="T28" fmla="*/ 102 w 21"/>
                  <a:gd name="T29" fmla="*/ 101 h 53"/>
                  <a:gd name="T30" fmla="*/ 65 w 21"/>
                  <a:gd name="T31" fmla="*/ 78 h 53"/>
                  <a:gd name="T32" fmla="*/ 58 w 21"/>
                  <a:gd name="T33" fmla="*/ 66 h 53"/>
                  <a:gd name="T34" fmla="*/ 102 w 21"/>
                  <a:gd name="T35" fmla="*/ 0 h 53"/>
                  <a:gd name="T36" fmla="*/ 102 w 21"/>
                  <a:gd name="T37" fmla="*/ 0 h 53"/>
                  <a:gd name="T38" fmla="*/ 86 w 21"/>
                  <a:gd name="T39" fmla="*/ 37 h 53"/>
                  <a:gd name="T40" fmla="*/ 99 w 21"/>
                  <a:gd name="T41" fmla="*/ 21 h 53"/>
                  <a:gd name="T42" fmla="*/ 102 w 21"/>
                  <a:gd name="T43" fmla="*/ 0 h 53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21" h="53">
                    <a:moveTo>
                      <a:pt x="6" y="7"/>
                    </a:moveTo>
                    <a:cubicBezTo>
                      <a:pt x="6" y="9"/>
                      <a:pt x="5" y="11"/>
                      <a:pt x="5" y="13"/>
                    </a:cubicBezTo>
                    <a:cubicBezTo>
                      <a:pt x="4" y="15"/>
                      <a:pt x="5" y="17"/>
                      <a:pt x="5" y="19"/>
                    </a:cubicBezTo>
                    <a:cubicBezTo>
                      <a:pt x="5" y="22"/>
                      <a:pt x="5" y="22"/>
                      <a:pt x="3" y="24"/>
                    </a:cubicBezTo>
                    <a:cubicBezTo>
                      <a:pt x="2" y="26"/>
                      <a:pt x="1" y="26"/>
                      <a:pt x="1" y="28"/>
                    </a:cubicBezTo>
                    <a:cubicBezTo>
                      <a:pt x="0" y="30"/>
                      <a:pt x="1" y="32"/>
                      <a:pt x="2" y="34"/>
                    </a:cubicBezTo>
                    <a:cubicBezTo>
                      <a:pt x="2" y="40"/>
                      <a:pt x="1" y="49"/>
                      <a:pt x="5" y="53"/>
                    </a:cubicBezTo>
                    <a:cubicBezTo>
                      <a:pt x="6" y="48"/>
                      <a:pt x="5" y="43"/>
                      <a:pt x="5" y="38"/>
                    </a:cubicBezTo>
                    <a:cubicBezTo>
                      <a:pt x="6" y="35"/>
                      <a:pt x="5" y="29"/>
                      <a:pt x="7" y="27"/>
                    </a:cubicBezTo>
                    <a:cubicBezTo>
                      <a:pt x="8" y="27"/>
                      <a:pt x="9" y="26"/>
                      <a:pt x="9" y="26"/>
                    </a:cubicBezTo>
                    <a:cubicBezTo>
                      <a:pt x="11" y="26"/>
                      <a:pt x="12" y="27"/>
                      <a:pt x="14" y="28"/>
                    </a:cubicBezTo>
                    <a:cubicBezTo>
                      <a:pt x="15" y="29"/>
                      <a:pt x="17" y="29"/>
                      <a:pt x="18" y="29"/>
                    </a:cubicBezTo>
                    <a:cubicBezTo>
                      <a:pt x="19" y="29"/>
                      <a:pt x="20" y="29"/>
                      <a:pt x="21" y="29"/>
                    </a:cubicBezTo>
                    <a:cubicBezTo>
                      <a:pt x="15" y="24"/>
                      <a:pt x="10" y="25"/>
                      <a:pt x="10" y="16"/>
                    </a:cubicBezTo>
                    <a:cubicBezTo>
                      <a:pt x="10" y="14"/>
                      <a:pt x="11" y="12"/>
                      <a:pt x="11" y="10"/>
                    </a:cubicBezTo>
                    <a:cubicBezTo>
                      <a:pt x="9" y="10"/>
                      <a:pt x="8" y="9"/>
                      <a:pt x="7" y="8"/>
                    </a:cubicBezTo>
                    <a:cubicBezTo>
                      <a:pt x="6" y="7"/>
                      <a:pt x="6" y="7"/>
                      <a:pt x="6" y="7"/>
                    </a:cubicBezTo>
                    <a:moveTo>
                      <a:pt x="11" y="0"/>
                    </a:moveTo>
                    <a:cubicBezTo>
                      <a:pt x="11" y="0"/>
                      <a:pt x="11" y="0"/>
                      <a:pt x="11" y="0"/>
                    </a:cubicBezTo>
                    <a:cubicBezTo>
                      <a:pt x="10" y="1"/>
                      <a:pt x="9" y="3"/>
                      <a:pt x="9" y="4"/>
                    </a:cubicBezTo>
                    <a:cubicBezTo>
                      <a:pt x="9" y="3"/>
                      <a:pt x="10" y="3"/>
                      <a:pt x="10" y="2"/>
                    </a:cubicBezTo>
                    <a:cubicBezTo>
                      <a:pt x="11" y="2"/>
                      <a:pt x="11" y="1"/>
                      <a:pt x="11" y="0"/>
                    </a:cubicBezTo>
                  </a:path>
                </a:pathLst>
              </a:custGeom>
              <a:solidFill>
                <a:srgbClr val="B0A9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102" name="Freeform 2407">
                <a:extLst>
                  <a:ext uri="{FF2B5EF4-FFF2-40B4-BE49-F238E27FC236}">
                    <a16:creationId xmlns:a16="http://schemas.microsoft.com/office/drawing/2014/main" id="{3927FF22-B41B-4228-B77E-07FAE044B2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64" y="1383"/>
                <a:ext cx="42" cy="57"/>
              </a:xfrm>
              <a:custGeom>
                <a:avLst/>
                <a:gdLst>
                  <a:gd name="T0" fmla="*/ 0 w 24"/>
                  <a:gd name="T1" fmla="*/ 0 h 32"/>
                  <a:gd name="T2" fmla="*/ 0 w 24"/>
                  <a:gd name="T3" fmla="*/ 0 h 32"/>
                  <a:gd name="T4" fmla="*/ 77 w 24"/>
                  <a:gd name="T5" fmla="*/ 29 h 32"/>
                  <a:gd name="T6" fmla="*/ 77 w 24"/>
                  <a:gd name="T7" fmla="*/ 29 h 32"/>
                  <a:gd name="T8" fmla="*/ 0 w 24"/>
                  <a:gd name="T9" fmla="*/ 12 h 32"/>
                  <a:gd name="T10" fmla="*/ 65 w 24"/>
                  <a:gd name="T11" fmla="*/ 64 h 32"/>
                  <a:gd name="T12" fmla="*/ 102 w 24"/>
                  <a:gd name="T13" fmla="*/ 130 h 32"/>
                  <a:gd name="T14" fmla="*/ 49 w 24"/>
                  <a:gd name="T15" fmla="*/ 324 h 32"/>
                  <a:gd name="T16" fmla="*/ 135 w 24"/>
                  <a:gd name="T17" fmla="*/ 210 h 32"/>
                  <a:gd name="T18" fmla="*/ 200 w 24"/>
                  <a:gd name="T19" fmla="*/ 166 h 32"/>
                  <a:gd name="T20" fmla="*/ 208 w 24"/>
                  <a:gd name="T21" fmla="*/ 21 h 32"/>
                  <a:gd name="T22" fmla="*/ 200 w 24"/>
                  <a:gd name="T23" fmla="*/ 21 h 32"/>
                  <a:gd name="T24" fmla="*/ 179 w 24"/>
                  <a:gd name="T25" fmla="*/ 130 h 32"/>
                  <a:gd name="T26" fmla="*/ 179 w 24"/>
                  <a:gd name="T27" fmla="*/ 130 h 32"/>
                  <a:gd name="T28" fmla="*/ 135 w 24"/>
                  <a:gd name="T29" fmla="*/ 52 h 32"/>
                  <a:gd name="T30" fmla="*/ 102 w 24"/>
                  <a:gd name="T31" fmla="*/ 21 h 32"/>
                  <a:gd name="T32" fmla="*/ 86 w 24"/>
                  <a:gd name="T33" fmla="*/ 21 h 32"/>
                  <a:gd name="T34" fmla="*/ 77 w 24"/>
                  <a:gd name="T35" fmla="*/ 21 h 32"/>
                  <a:gd name="T36" fmla="*/ 65 w 24"/>
                  <a:gd name="T37" fmla="*/ 21 h 32"/>
                  <a:gd name="T38" fmla="*/ 0 w 24"/>
                  <a:gd name="T39" fmla="*/ 0 h 32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24" h="32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3" y="1"/>
                      <a:pt x="6" y="2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5" y="3"/>
                      <a:pt x="3" y="2"/>
                      <a:pt x="0" y="1"/>
                    </a:cubicBezTo>
                    <a:cubicBezTo>
                      <a:pt x="2" y="3"/>
                      <a:pt x="5" y="5"/>
                      <a:pt x="7" y="6"/>
                    </a:cubicBezTo>
                    <a:cubicBezTo>
                      <a:pt x="9" y="8"/>
                      <a:pt x="11" y="10"/>
                      <a:pt x="11" y="13"/>
                    </a:cubicBezTo>
                    <a:cubicBezTo>
                      <a:pt x="11" y="20"/>
                      <a:pt x="5" y="25"/>
                      <a:pt x="5" y="32"/>
                    </a:cubicBezTo>
                    <a:cubicBezTo>
                      <a:pt x="7" y="27"/>
                      <a:pt x="10" y="24"/>
                      <a:pt x="14" y="21"/>
                    </a:cubicBezTo>
                    <a:cubicBezTo>
                      <a:pt x="17" y="19"/>
                      <a:pt x="19" y="18"/>
                      <a:pt x="21" y="16"/>
                    </a:cubicBezTo>
                    <a:cubicBezTo>
                      <a:pt x="23" y="13"/>
                      <a:pt x="24" y="6"/>
                      <a:pt x="22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2" y="4"/>
                      <a:pt x="23" y="12"/>
                      <a:pt x="19" y="13"/>
                    </a:cubicBezTo>
                    <a:cubicBezTo>
                      <a:pt x="19" y="13"/>
                      <a:pt x="19" y="13"/>
                      <a:pt x="19" y="13"/>
                    </a:cubicBezTo>
                    <a:cubicBezTo>
                      <a:pt x="16" y="13"/>
                      <a:pt x="15" y="7"/>
                      <a:pt x="14" y="5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0" y="2"/>
                      <a:pt x="10" y="2"/>
                      <a:pt x="9" y="2"/>
                    </a:cubicBezTo>
                    <a:cubicBezTo>
                      <a:pt x="9" y="2"/>
                      <a:pt x="8" y="2"/>
                      <a:pt x="8" y="2"/>
                    </a:cubicBezTo>
                    <a:cubicBezTo>
                      <a:pt x="8" y="2"/>
                      <a:pt x="7" y="2"/>
                      <a:pt x="7" y="2"/>
                    </a:cubicBezTo>
                    <a:cubicBezTo>
                      <a:pt x="5" y="2"/>
                      <a:pt x="2" y="0"/>
                      <a:pt x="0" y="0"/>
                    </a:cubicBezTo>
                  </a:path>
                </a:pathLst>
              </a:custGeom>
              <a:solidFill>
                <a:srgbClr val="B0A9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103" name="Freeform 2408">
                <a:extLst>
                  <a:ext uri="{FF2B5EF4-FFF2-40B4-BE49-F238E27FC236}">
                    <a16:creationId xmlns:a16="http://schemas.microsoft.com/office/drawing/2014/main" id="{BDFDB375-E3C0-4062-8F2A-9A037C57C2E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821" y="1378"/>
                <a:ext cx="30" cy="57"/>
              </a:xfrm>
              <a:custGeom>
                <a:avLst/>
                <a:gdLst>
                  <a:gd name="T0" fmla="*/ 115 w 17"/>
                  <a:gd name="T1" fmla="*/ 182 h 32"/>
                  <a:gd name="T2" fmla="*/ 115 w 17"/>
                  <a:gd name="T3" fmla="*/ 232 h 32"/>
                  <a:gd name="T4" fmla="*/ 115 w 17"/>
                  <a:gd name="T5" fmla="*/ 273 h 32"/>
                  <a:gd name="T6" fmla="*/ 152 w 17"/>
                  <a:gd name="T7" fmla="*/ 324 h 32"/>
                  <a:gd name="T8" fmla="*/ 115 w 17"/>
                  <a:gd name="T9" fmla="*/ 182 h 32"/>
                  <a:gd name="T10" fmla="*/ 86 w 17"/>
                  <a:gd name="T11" fmla="*/ 0 h 32"/>
                  <a:gd name="T12" fmla="*/ 60 w 17"/>
                  <a:gd name="T13" fmla="*/ 64 h 32"/>
                  <a:gd name="T14" fmla="*/ 21 w 17"/>
                  <a:gd name="T15" fmla="*/ 130 h 32"/>
                  <a:gd name="T16" fmla="*/ 37 w 17"/>
                  <a:gd name="T17" fmla="*/ 93 h 32"/>
                  <a:gd name="T18" fmla="*/ 86 w 17"/>
                  <a:gd name="T19" fmla="*/ 0 h 3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7" h="32">
                    <a:moveTo>
                      <a:pt x="12" y="18"/>
                    </a:moveTo>
                    <a:cubicBezTo>
                      <a:pt x="12" y="20"/>
                      <a:pt x="12" y="21"/>
                      <a:pt x="12" y="23"/>
                    </a:cubicBezTo>
                    <a:cubicBezTo>
                      <a:pt x="12" y="24"/>
                      <a:pt x="12" y="25"/>
                      <a:pt x="12" y="27"/>
                    </a:cubicBezTo>
                    <a:cubicBezTo>
                      <a:pt x="13" y="29"/>
                      <a:pt x="14" y="31"/>
                      <a:pt x="16" y="32"/>
                    </a:cubicBezTo>
                    <a:cubicBezTo>
                      <a:pt x="17" y="27"/>
                      <a:pt x="14" y="23"/>
                      <a:pt x="12" y="18"/>
                    </a:cubicBezTo>
                    <a:moveTo>
                      <a:pt x="9" y="0"/>
                    </a:moveTo>
                    <a:cubicBezTo>
                      <a:pt x="9" y="2"/>
                      <a:pt x="8" y="4"/>
                      <a:pt x="6" y="6"/>
                    </a:cubicBezTo>
                    <a:cubicBezTo>
                      <a:pt x="5" y="7"/>
                      <a:pt x="0" y="10"/>
                      <a:pt x="2" y="13"/>
                    </a:cubicBezTo>
                    <a:cubicBezTo>
                      <a:pt x="2" y="12"/>
                      <a:pt x="3" y="11"/>
                      <a:pt x="4" y="9"/>
                    </a:cubicBezTo>
                    <a:cubicBezTo>
                      <a:pt x="5" y="6"/>
                      <a:pt x="10" y="4"/>
                      <a:pt x="9" y="0"/>
                    </a:cubicBezTo>
                  </a:path>
                </a:pathLst>
              </a:custGeom>
              <a:solidFill>
                <a:srgbClr val="B0A9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104" name="Freeform 2409">
                <a:extLst>
                  <a:ext uri="{FF2B5EF4-FFF2-40B4-BE49-F238E27FC236}">
                    <a16:creationId xmlns:a16="http://schemas.microsoft.com/office/drawing/2014/main" id="{241C9CFA-02F3-4242-9CAC-1B4B5EF000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2" y="1433"/>
                <a:ext cx="21" cy="80"/>
              </a:xfrm>
              <a:custGeom>
                <a:avLst/>
                <a:gdLst>
                  <a:gd name="T0" fmla="*/ 114 w 12"/>
                  <a:gd name="T1" fmla="*/ 0 h 45"/>
                  <a:gd name="T2" fmla="*/ 98 w 12"/>
                  <a:gd name="T3" fmla="*/ 0 h 45"/>
                  <a:gd name="T4" fmla="*/ 86 w 12"/>
                  <a:gd name="T5" fmla="*/ 0 h 45"/>
                  <a:gd name="T6" fmla="*/ 65 w 12"/>
                  <a:gd name="T7" fmla="*/ 89 h 45"/>
                  <a:gd name="T8" fmla="*/ 21 w 12"/>
                  <a:gd name="T9" fmla="*/ 448 h 45"/>
                  <a:gd name="T10" fmla="*/ 28 w 12"/>
                  <a:gd name="T11" fmla="*/ 332 h 45"/>
                  <a:gd name="T12" fmla="*/ 49 w 12"/>
                  <a:gd name="T13" fmla="*/ 448 h 45"/>
                  <a:gd name="T14" fmla="*/ 49 w 12"/>
                  <a:gd name="T15" fmla="*/ 427 h 45"/>
                  <a:gd name="T16" fmla="*/ 37 w 12"/>
                  <a:gd name="T17" fmla="*/ 281 h 45"/>
                  <a:gd name="T18" fmla="*/ 98 w 12"/>
                  <a:gd name="T19" fmla="*/ 114 h 45"/>
                  <a:gd name="T20" fmla="*/ 114 w 12"/>
                  <a:gd name="T21" fmla="*/ 0 h 4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2" h="45">
                    <a:moveTo>
                      <a:pt x="12" y="0"/>
                    </a:moveTo>
                    <a:cubicBezTo>
                      <a:pt x="12" y="0"/>
                      <a:pt x="11" y="0"/>
                      <a:pt x="10" y="0"/>
                    </a:cubicBezTo>
                    <a:cubicBezTo>
                      <a:pt x="10" y="0"/>
                      <a:pt x="10" y="0"/>
                      <a:pt x="9" y="0"/>
                    </a:cubicBezTo>
                    <a:cubicBezTo>
                      <a:pt x="10" y="3"/>
                      <a:pt x="8" y="6"/>
                      <a:pt x="7" y="9"/>
                    </a:cubicBezTo>
                    <a:cubicBezTo>
                      <a:pt x="0" y="20"/>
                      <a:pt x="0" y="32"/>
                      <a:pt x="2" y="45"/>
                    </a:cubicBezTo>
                    <a:cubicBezTo>
                      <a:pt x="3" y="41"/>
                      <a:pt x="3" y="37"/>
                      <a:pt x="3" y="33"/>
                    </a:cubicBezTo>
                    <a:cubicBezTo>
                      <a:pt x="4" y="37"/>
                      <a:pt x="5" y="41"/>
                      <a:pt x="5" y="45"/>
                    </a:cubicBezTo>
                    <a:cubicBezTo>
                      <a:pt x="5" y="44"/>
                      <a:pt x="5" y="44"/>
                      <a:pt x="5" y="43"/>
                    </a:cubicBezTo>
                    <a:cubicBezTo>
                      <a:pt x="5" y="38"/>
                      <a:pt x="4" y="33"/>
                      <a:pt x="4" y="28"/>
                    </a:cubicBezTo>
                    <a:cubicBezTo>
                      <a:pt x="4" y="21"/>
                      <a:pt x="7" y="17"/>
                      <a:pt x="10" y="11"/>
                    </a:cubicBezTo>
                    <a:cubicBezTo>
                      <a:pt x="11" y="8"/>
                      <a:pt x="12" y="4"/>
                      <a:pt x="12" y="0"/>
                    </a:cubicBezTo>
                  </a:path>
                </a:pathLst>
              </a:custGeom>
              <a:solidFill>
                <a:srgbClr val="B0A9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105" name="Freeform 2410">
                <a:extLst>
                  <a:ext uri="{FF2B5EF4-FFF2-40B4-BE49-F238E27FC236}">
                    <a16:creationId xmlns:a16="http://schemas.microsoft.com/office/drawing/2014/main" id="{CD3F2222-510A-44CB-B2F9-65949489A3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8" y="1430"/>
                <a:ext cx="21" cy="51"/>
              </a:xfrm>
              <a:custGeom>
                <a:avLst/>
                <a:gdLst>
                  <a:gd name="T0" fmla="*/ 28 w 12"/>
                  <a:gd name="T1" fmla="*/ 0 h 29"/>
                  <a:gd name="T2" fmla="*/ 21 w 12"/>
                  <a:gd name="T3" fmla="*/ 28 h 29"/>
                  <a:gd name="T4" fmla="*/ 28 w 12"/>
                  <a:gd name="T5" fmla="*/ 98 h 29"/>
                  <a:gd name="T6" fmla="*/ 65 w 12"/>
                  <a:gd name="T7" fmla="*/ 179 h 29"/>
                  <a:gd name="T8" fmla="*/ 114 w 12"/>
                  <a:gd name="T9" fmla="*/ 278 h 29"/>
                  <a:gd name="T10" fmla="*/ 65 w 12"/>
                  <a:gd name="T11" fmla="*/ 49 h 29"/>
                  <a:gd name="T12" fmla="*/ 37 w 12"/>
                  <a:gd name="T13" fmla="*/ 0 h 29"/>
                  <a:gd name="T14" fmla="*/ 28 w 12"/>
                  <a:gd name="T15" fmla="*/ 0 h 2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2" h="29">
                    <a:moveTo>
                      <a:pt x="3" y="0"/>
                    </a:moveTo>
                    <a:cubicBezTo>
                      <a:pt x="3" y="1"/>
                      <a:pt x="2" y="2"/>
                      <a:pt x="2" y="3"/>
                    </a:cubicBezTo>
                    <a:cubicBezTo>
                      <a:pt x="0" y="6"/>
                      <a:pt x="1" y="7"/>
                      <a:pt x="3" y="10"/>
                    </a:cubicBezTo>
                    <a:cubicBezTo>
                      <a:pt x="6" y="14"/>
                      <a:pt x="7" y="15"/>
                      <a:pt x="7" y="19"/>
                    </a:cubicBezTo>
                    <a:cubicBezTo>
                      <a:pt x="8" y="24"/>
                      <a:pt x="8" y="27"/>
                      <a:pt x="12" y="29"/>
                    </a:cubicBezTo>
                    <a:cubicBezTo>
                      <a:pt x="7" y="23"/>
                      <a:pt x="5" y="12"/>
                      <a:pt x="7" y="5"/>
                    </a:cubicBezTo>
                    <a:cubicBezTo>
                      <a:pt x="4" y="4"/>
                      <a:pt x="4" y="2"/>
                      <a:pt x="4" y="0"/>
                    </a:cubicBezTo>
                    <a:cubicBezTo>
                      <a:pt x="4" y="0"/>
                      <a:pt x="3" y="0"/>
                      <a:pt x="3" y="0"/>
                    </a:cubicBezTo>
                  </a:path>
                </a:pathLst>
              </a:custGeom>
              <a:solidFill>
                <a:srgbClr val="B0A9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106" name="Freeform 2411">
                <a:extLst>
                  <a:ext uri="{FF2B5EF4-FFF2-40B4-BE49-F238E27FC236}">
                    <a16:creationId xmlns:a16="http://schemas.microsoft.com/office/drawing/2014/main" id="{A1373865-807B-4522-981C-CB5B53CB482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679" y="1488"/>
                <a:ext cx="4" cy="23"/>
              </a:xfrm>
              <a:custGeom>
                <a:avLst/>
                <a:gdLst>
                  <a:gd name="T0" fmla="*/ 32 w 2"/>
                  <a:gd name="T1" fmla="*/ 129 h 13"/>
                  <a:gd name="T2" fmla="*/ 32 w 2"/>
                  <a:gd name="T3" fmla="*/ 129 h 13"/>
                  <a:gd name="T4" fmla="*/ 32 w 2"/>
                  <a:gd name="T5" fmla="*/ 129 h 13"/>
                  <a:gd name="T6" fmla="*/ 32 w 2"/>
                  <a:gd name="T7" fmla="*/ 129 h 13"/>
                  <a:gd name="T8" fmla="*/ 32 w 2"/>
                  <a:gd name="T9" fmla="*/ 0 h 13"/>
                  <a:gd name="T10" fmla="*/ 32 w 2"/>
                  <a:gd name="T11" fmla="*/ 129 h 13"/>
                  <a:gd name="T12" fmla="*/ 32 w 2"/>
                  <a:gd name="T13" fmla="*/ 0 h 13"/>
                  <a:gd name="T14" fmla="*/ 32 w 2"/>
                  <a:gd name="T15" fmla="*/ 0 h 1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13">
                    <a:moveTo>
                      <a:pt x="2" y="13"/>
                    </a:move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moveTo>
                      <a:pt x="2" y="0"/>
                    </a:moveTo>
                    <a:cubicBezTo>
                      <a:pt x="1" y="5"/>
                      <a:pt x="0" y="8"/>
                      <a:pt x="2" y="13"/>
                    </a:cubicBezTo>
                    <a:cubicBezTo>
                      <a:pt x="1" y="9"/>
                      <a:pt x="2" y="5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B0A9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107" name="Freeform 2412">
                <a:extLst>
                  <a:ext uri="{FF2B5EF4-FFF2-40B4-BE49-F238E27FC236}">
                    <a16:creationId xmlns:a16="http://schemas.microsoft.com/office/drawing/2014/main" id="{62BC896A-541D-42EC-B8D2-5AF1E2EF35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2" y="1495"/>
                <a:ext cx="18" cy="28"/>
              </a:xfrm>
              <a:custGeom>
                <a:avLst/>
                <a:gdLst>
                  <a:gd name="T0" fmla="*/ 23 w 10"/>
                  <a:gd name="T1" fmla="*/ 0 h 16"/>
                  <a:gd name="T2" fmla="*/ 13 w 10"/>
                  <a:gd name="T3" fmla="*/ 12 h 16"/>
                  <a:gd name="T4" fmla="*/ 0 w 10"/>
                  <a:gd name="T5" fmla="*/ 21 h 16"/>
                  <a:gd name="T6" fmla="*/ 23 w 10"/>
                  <a:gd name="T7" fmla="*/ 58 h 16"/>
                  <a:gd name="T8" fmla="*/ 94 w 10"/>
                  <a:gd name="T9" fmla="*/ 151 h 16"/>
                  <a:gd name="T10" fmla="*/ 23 w 10"/>
                  <a:gd name="T11" fmla="*/ 0 h 1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" h="16">
                    <a:moveTo>
                      <a:pt x="2" y="0"/>
                    </a:move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0" y="2"/>
                      <a:pt x="0" y="2"/>
                    </a:cubicBezTo>
                    <a:cubicBezTo>
                      <a:pt x="0" y="3"/>
                      <a:pt x="1" y="4"/>
                      <a:pt x="2" y="6"/>
                    </a:cubicBezTo>
                    <a:cubicBezTo>
                      <a:pt x="5" y="9"/>
                      <a:pt x="6" y="13"/>
                      <a:pt x="9" y="16"/>
                    </a:cubicBezTo>
                    <a:cubicBezTo>
                      <a:pt x="10" y="9"/>
                      <a:pt x="5" y="5"/>
                      <a:pt x="2" y="0"/>
                    </a:cubicBezTo>
                  </a:path>
                </a:pathLst>
              </a:custGeom>
              <a:solidFill>
                <a:srgbClr val="B0A9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108" name="Freeform 2413">
                <a:extLst>
                  <a:ext uri="{FF2B5EF4-FFF2-40B4-BE49-F238E27FC236}">
                    <a16:creationId xmlns:a16="http://schemas.microsoft.com/office/drawing/2014/main" id="{DC8D8423-CC3A-4E91-AC7F-8901017FC9C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119" y="1593"/>
                <a:ext cx="62" cy="33"/>
              </a:xfrm>
              <a:custGeom>
                <a:avLst/>
                <a:gdLst>
                  <a:gd name="T0" fmla="*/ 21 w 35"/>
                  <a:gd name="T1" fmla="*/ 0 h 19"/>
                  <a:gd name="T2" fmla="*/ 12 w 35"/>
                  <a:gd name="T3" fmla="*/ 0 h 19"/>
                  <a:gd name="T4" fmla="*/ 0 w 35"/>
                  <a:gd name="T5" fmla="*/ 9 h 19"/>
                  <a:gd name="T6" fmla="*/ 0 w 35"/>
                  <a:gd name="T7" fmla="*/ 16 h 19"/>
                  <a:gd name="T8" fmla="*/ 21 w 35"/>
                  <a:gd name="T9" fmla="*/ 0 h 19"/>
                  <a:gd name="T10" fmla="*/ 101 w 35"/>
                  <a:gd name="T11" fmla="*/ 0 h 19"/>
                  <a:gd name="T12" fmla="*/ 66 w 35"/>
                  <a:gd name="T13" fmla="*/ 0 h 19"/>
                  <a:gd name="T14" fmla="*/ 167 w 35"/>
                  <a:gd name="T15" fmla="*/ 28 h 19"/>
                  <a:gd name="T16" fmla="*/ 179 w 35"/>
                  <a:gd name="T17" fmla="*/ 36 h 19"/>
                  <a:gd name="T18" fmla="*/ 305 w 35"/>
                  <a:gd name="T19" fmla="*/ 109 h 19"/>
                  <a:gd name="T20" fmla="*/ 345 w 35"/>
                  <a:gd name="T21" fmla="*/ 172 h 19"/>
                  <a:gd name="T22" fmla="*/ 345 w 35"/>
                  <a:gd name="T23" fmla="*/ 148 h 19"/>
                  <a:gd name="T24" fmla="*/ 253 w 35"/>
                  <a:gd name="T25" fmla="*/ 52 h 19"/>
                  <a:gd name="T26" fmla="*/ 138 w 35"/>
                  <a:gd name="T27" fmla="*/ 0 h 19"/>
                  <a:gd name="T28" fmla="*/ 101 w 35"/>
                  <a:gd name="T29" fmla="*/ 0 h 19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35" h="19">
                    <a:moveTo>
                      <a:pt x="2" y="0"/>
                    </a:moveTo>
                    <a:cubicBezTo>
                      <a:pt x="2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1" y="1"/>
                      <a:pt x="1" y="1"/>
                      <a:pt x="2" y="0"/>
                    </a:cubicBezTo>
                    <a:moveTo>
                      <a:pt x="10" y="0"/>
                    </a:moveTo>
                    <a:cubicBezTo>
                      <a:pt x="9" y="0"/>
                      <a:pt x="8" y="0"/>
                      <a:pt x="7" y="0"/>
                    </a:cubicBezTo>
                    <a:cubicBezTo>
                      <a:pt x="10" y="1"/>
                      <a:pt x="14" y="2"/>
                      <a:pt x="17" y="3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22" y="8"/>
                      <a:pt x="28" y="7"/>
                      <a:pt x="31" y="12"/>
                    </a:cubicBezTo>
                    <a:cubicBezTo>
                      <a:pt x="33" y="14"/>
                      <a:pt x="34" y="16"/>
                      <a:pt x="35" y="19"/>
                    </a:cubicBezTo>
                    <a:cubicBezTo>
                      <a:pt x="35" y="18"/>
                      <a:pt x="35" y="17"/>
                      <a:pt x="35" y="16"/>
                    </a:cubicBezTo>
                    <a:cubicBezTo>
                      <a:pt x="34" y="12"/>
                      <a:pt x="28" y="8"/>
                      <a:pt x="26" y="6"/>
                    </a:cubicBezTo>
                    <a:cubicBezTo>
                      <a:pt x="22" y="2"/>
                      <a:pt x="19" y="1"/>
                      <a:pt x="14" y="0"/>
                    </a:cubicBezTo>
                    <a:cubicBezTo>
                      <a:pt x="12" y="0"/>
                      <a:pt x="11" y="0"/>
                      <a:pt x="10" y="0"/>
                    </a:cubicBezTo>
                  </a:path>
                </a:pathLst>
              </a:custGeom>
              <a:solidFill>
                <a:srgbClr val="B0A9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109" name="Freeform 2414">
                <a:extLst>
                  <a:ext uri="{FF2B5EF4-FFF2-40B4-BE49-F238E27FC236}">
                    <a16:creationId xmlns:a16="http://schemas.microsoft.com/office/drawing/2014/main" id="{1E6F3CC8-5B6F-4750-B153-70D452DEB8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5" y="1437"/>
                <a:ext cx="12" cy="17"/>
              </a:xfrm>
              <a:custGeom>
                <a:avLst/>
                <a:gdLst>
                  <a:gd name="T0" fmla="*/ 45 w 7"/>
                  <a:gd name="T1" fmla="*/ 0 h 10"/>
                  <a:gd name="T2" fmla="*/ 9 w 7"/>
                  <a:gd name="T3" fmla="*/ 49 h 10"/>
                  <a:gd name="T4" fmla="*/ 15 w 7"/>
                  <a:gd name="T5" fmla="*/ 83 h 10"/>
                  <a:gd name="T6" fmla="*/ 36 w 7"/>
                  <a:gd name="T7" fmla="*/ 34 h 10"/>
                  <a:gd name="T8" fmla="*/ 62 w 7"/>
                  <a:gd name="T9" fmla="*/ 9 h 10"/>
                  <a:gd name="T10" fmla="*/ 62 w 7"/>
                  <a:gd name="T11" fmla="*/ 9 h 10"/>
                  <a:gd name="T12" fmla="*/ 45 w 7"/>
                  <a:gd name="T13" fmla="*/ 0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" h="10">
                    <a:moveTo>
                      <a:pt x="5" y="0"/>
                    </a:moveTo>
                    <a:cubicBezTo>
                      <a:pt x="3" y="2"/>
                      <a:pt x="1" y="2"/>
                      <a:pt x="1" y="6"/>
                    </a:cubicBezTo>
                    <a:cubicBezTo>
                      <a:pt x="0" y="9"/>
                      <a:pt x="1" y="10"/>
                      <a:pt x="2" y="10"/>
                    </a:cubicBezTo>
                    <a:cubicBezTo>
                      <a:pt x="1" y="9"/>
                      <a:pt x="3" y="5"/>
                      <a:pt x="4" y="4"/>
                    </a:cubicBezTo>
                    <a:cubicBezTo>
                      <a:pt x="5" y="3"/>
                      <a:pt x="6" y="2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solidFill>
                <a:srgbClr val="9F97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110" name="Freeform 2415">
                <a:extLst>
                  <a:ext uri="{FF2B5EF4-FFF2-40B4-BE49-F238E27FC236}">
                    <a16:creationId xmlns:a16="http://schemas.microsoft.com/office/drawing/2014/main" id="{F9A2ED20-1ABD-4B4B-82E9-61D413A76D7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202" y="1410"/>
                <a:ext cx="55" cy="35"/>
              </a:xfrm>
              <a:custGeom>
                <a:avLst/>
                <a:gdLst>
                  <a:gd name="T0" fmla="*/ 280 w 31"/>
                  <a:gd name="T1" fmla="*/ 135 h 20"/>
                  <a:gd name="T2" fmla="*/ 280 w 31"/>
                  <a:gd name="T3" fmla="*/ 172 h 20"/>
                  <a:gd name="T4" fmla="*/ 268 w 31"/>
                  <a:gd name="T5" fmla="*/ 179 h 20"/>
                  <a:gd name="T6" fmla="*/ 284 w 31"/>
                  <a:gd name="T7" fmla="*/ 187 h 20"/>
                  <a:gd name="T8" fmla="*/ 309 w 31"/>
                  <a:gd name="T9" fmla="*/ 172 h 20"/>
                  <a:gd name="T10" fmla="*/ 280 w 31"/>
                  <a:gd name="T11" fmla="*/ 135 h 20"/>
                  <a:gd name="T12" fmla="*/ 167 w 31"/>
                  <a:gd name="T13" fmla="*/ 98 h 20"/>
                  <a:gd name="T14" fmla="*/ 188 w 31"/>
                  <a:gd name="T15" fmla="*/ 135 h 20"/>
                  <a:gd name="T16" fmla="*/ 208 w 31"/>
                  <a:gd name="T17" fmla="*/ 142 h 20"/>
                  <a:gd name="T18" fmla="*/ 195 w 31"/>
                  <a:gd name="T19" fmla="*/ 142 h 20"/>
                  <a:gd name="T20" fmla="*/ 167 w 31"/>
                  <a:gd name="T21" fmla="*/ 98 h 20"/>
                  <a:gd name="T22" fmla="*/ 62 w 31"/>
                  <a:gd name="T23" fmla="*/ 0 h 20"/>
                  <a:gd name="T24" fmla="*/ 62 w 31"/>
                  <a:gd name="T25" fmla="*/ 0 h 20"/>
                  <a:gd name="T26" fmla="*/ 117 w 31"/>
                  <a:gd name="T27" fmla="*/ 65 h 20"/>
                  <a:gd name="T28" fmla="*/ 89 w 31"/>
                  <a:gd name="T29" fmla="*/ 49 h 20"/>
                  <a:gd name="T30" fmla="*/ 62 w 31"/>
                  <a:gd name="T31" fmla="*/ 0 h 20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31" h="20">
                    <a:moveTo>
                      <a:pt x="28" y="14"/>
                    </a:moveTo>
                    <a:cubicBezTo>
                      <a:pt x="28" y="16"/>
                      <a:pt x="28" y="17"/>
                      <a:pt x="28" y="18"/>
                    </a:cubicBezTo>
                    <a:cubicBezTo>
                      <a:pt x="28" y="19"/>
                      <a:pt x="27" y="19"/>
                      <a:pt x="27" y="19"/>
                    </a:cubicBezTo>
                    <a:cubicBezTo>
                      <a:pt x="28" y="20"/>
                      <a:pt x="28" y="20"/>
                      <a:pt x="29" y="20"/>
                    </a:cubicBezTo>
                    <a:cubicBezTo>
                      <a:pt x="30" y="20"/>
                      <a:pt x="30" y="20"/>
                      <a:pt x="31" y="18"/>
                    </a:cubicBezTo>
                    <a:cubicBezTo>
                      <a:pt x="31" y="15"/>
                      <a:pt x="30" y="15"/>
                      <a:pt x="28" y="14"/>
                    </a:cubicBezTo>
                    <a:moveTo>
                      <a:pt x="17" y="10"/>
                    </a:moveTo>
                    <a:cubicBezTo>
                      <a:pt x="17" y="12"/>
                      <a:pt x="18" y="13"/>
                      <a:pt x="19" y="14"/>
                    </a:cubicBezTo>
                    <a:cubicBezTo>
                      <a:pt x="20" y="15"/>
                      <a:pt x="20" y="15"/>
                      <a:pt x="21" y="15"/>
                    </a:cubicBezTo>
                    <a:cubicBezTo>
                      <a:pt x="21" y="15"/>
                      <a:pt x="21" y="15"/>
                      <a:pt x="20" y="15"/>
                    </a:cubicBezTo>
                    <a:cubicBezTo>
                      <a:pt x="19" y="13"/>
                      <a:pt x="18" y="11"/>
                      <a:pt x="17" y="10"/>
                    </a:cubicBezTo>
                    <a:moveTo>
                      <a:pt x="6" y="0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0" y="4"/>
                      <a:pt x="7" y="6"/>
                      <a:pt x="12" y="7"/>
                    </a:cubicBezTo>
                    <a:cubicBezTo>
                      <a:pt x="11" y="6"/>
                      <a:pt x="10" y="6"/>
                      <a:pt x="9" y="5"/>
                    </a:cubicBezTo>
                    <a:cubicBezTo>
                      <a:pt x="6" y="4"/>
                      <a:pt x="5" y="2"/>
                      <a:pt x="6" y="0"/>
                    </a:cubicBezTo>
                  </a:path>
                </a:pathLst>
              </a:custGeom>
              <a:solidFill>
                <a:srgbClr val="9F97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111" name="Freeform 2416">
                <a:extLst>
                  <a:ext uri="{FF2B5EF4-FFF2-40B4-BE49-F238E27FC236}">
                    <a16:creationId xmlns:a16="http://schemas.microsoft.com/office/drawing/2014/main" id="{8C639B42-29C3-46E7-9181-38C74441C5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3" y="1350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6 h 1"/>
                  <a:gd name="T4" fmla="*/ 16 w 1"/>
                  <a:gd name="T5" fmla="*/ 16 h 1"/>
                  <a:gd name="T6" fmla="*/ 16 w 1"/>
                  <a:gd name="T7" fmla="*/ 0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</a:path>
                </a:pathLst>
              </a:custGeom>
              <a:solidFill>
                <a:srgbClr val="9F97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112" name="Freeform 2417">
                <a:extLst>
                  <a:ext uri="{FF2B5EF4-FFF2-40B4-BE49-F238E27FC236}">
                    <a16:creationId xmlns:a16="http://schemas.microsoft.com/office/drawing/2014/main" id="{177386AD-2EB6-4675-80FA-E9C727F0DEE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981" y="1337"/>
                <a:ext cx="42" cy="16"/>
              </a:xfrm>
              <a:custGeom>
                <a:avLst/>
                <a:gdLst>
                  <a:gd name="T0" fmla="*/ 98 w 24"/>
                  <a:gd name="T1" fmla="*/ 21 h 9"/>
                  <a:gd name="T2" fmla="*/ 215 w 24"/>
                  <a:gd name="T3" fmla="*/ 89 h 9"/>
                  <a:gd name="T4" fmla="*/ 228 w 24"/>
                  <a:gd name="T5" fmla="*/ 78 h 9"/>
                  <a:gd name="T6" fmla="*/ 228 w 24"/>
                  <a:gd name="T7" fmla="*/ 66 h 9"/>
                  <a:gd name="T8" fmla="*/ 208 w 24"/>
                  <a:gd name="T9" fmla="*/ 64 h 9"/>
                  <a:gd name="T10" fmla="*/ 114 w 24"/>
                  <a:gd name="T11" fmla="*/ 21 h 9"/>
                  <a:gd name="T12" fmla="*/ 98 w 24"/>
                  <a:gd name="T13" fmla="*/ 21 h 9"/>
                  <a:gd name="T14" fmla="*/ 12 w 24"/>
                  <a:gd name="T15" fmla="*/ 0 h 9"/>
                  <a:gd name="T16" fmla="*/ 12 w 24"/>
                  <a:gd name="T17" fmla="*/ 0 h 9"/>
                  <a:gd name="T18" fmla="*/ 0 w 24"/>
                  <a:gd name="T19" fmla="*/ 12 h 9"/>
                  <a:gd name="T20" fmla="*/ 12 w 24"/>
                  <a:gd name="T21" fmla="*/ 21 h 9"/>
                  <a:gd name="T22" fmla="*/ 37 w 24"/>
                  <a:gd name="T23" fmla="*/ 12 h 9"/>
                  <a:gd name="T24" fmla="*/ 58 w 24"/>
                  <a:gd name="T25" fmla="*/ 12 h 9"/>
                  <a:gd name="T26" fmla="*/ 77 w 24"/>
                  <a:gd name="T27" fmla="*/ 12 h 9"/>
                  <a:gd name="T28" fmla="*/ 12 w 24"/>
                  <a:gd name="T29" fmla="*/ 0 h 9"/>
                  <a:gd name="T30" fmla="*/ 12 w 24"/>
                  <a:gd name="T31" fmla="*/ 0 h 9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24" h="9">
                    <a:moveTo>
                      <a:pt x="10" y="2"/>
                    </a:moveTo>
                    <a:cubicBezTo>
                      <a:pt x="13" y="4"/>
                      <a:pt x="19" y="9"/>
                      <a:pt x="23" y="9"/>
                    </a:cubicBezTo>
                    <a:cubicBezTo>
                      <a:pt x="24" y="9"/>
                      <a:pt x="24" y="8"/>
                      <a:pt x="24" y="8"/>
                    </a:cubicBezTo>
                    <a:cubicBezTo>
                      <a:pt x="24" y="8"/>
                      <a:pt x="24" y="7"/>
                      <a:pt x="24" y="7"/>
                    </a:cubicBezTo>
                    <a:cubicBezTo>
                      <a:pt x="23" y="7"/>
                      <a:pt x="23" y="6"/>
                      <a:pt x="22" y="6"/>
                    </a:cubicBezTo>
                    <a:cubicBezTo>
                      <a:pt x="18" y="4"/>
                      <a:pt x="16" y="3"/>
                      <a:pt x="12" y="2"/>
                    </a:cubicBezTo>
                    <a:cubicBezTo>
                      <a:pt x="11" y="2"/>
                      <a:pt x="11" y="2"/>
                      <a:pt x="10" y="2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2" y="2"/>
                      <a:pt x="3" y="2"/>
                      <a:pt x="4" y="1"/>
                    </a:cubicBezTo>
                    <a:cubicBezTo>
                      <a:pt x="5" y="1"/>
                      <a:pt x="5" y="1"/>
                      <a:pt x="6" y="1"/>
                    </a:cubicBezTo>
                    <a:cubicBezTo>
                      <a:pt x="7" y="1"/>
                      <a:pt x="7" y="1"/>
                      <a:pt x="8" y="1"/>
                    </a:cubicBezTo>
                    <a:cubicBezTo>
                      <a:pt x="5" y="1"/>
                      <a:pt x="3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B0A9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113" name="Freeform 2418">
                <a:extLst>
                  <a:ext uri="{FF2B5EF4-FFF2-40B4-BE49-F238E27FC236}">
                    <a16:creationId xmlns:a16="http://schemas.microsoft.com/office/drawing/2014/main" id="{DE8344F1-289B-4A08-9535-0756775312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30" y="1329"/>
                <a:ext cx="13" cy="15"/>
              </a:xfrm>
              <a:custGeom>
                <a:avLst/>
                <a:gdLst>
                  <a:gd name="T0" fmla="*/ 0 w 7"/>
                  <a:gd name="T1" fmla="*/ 0 h 9"/>
                  <a:gd name="T2" fmla="*/ 24 w 7"/>
                  <a:gd name="T3" fmla="*/ 55 h 9"/>
                  <a:gd name="T4" fmla="*/ 37 w 7"/>
                  <a:gd name="T5" fmla="*/ 70 h 9"/>
                  <a:gd name="T6" fmla="*/ 59 w 7"/>
                  <a:gd name="T7" fmla="*/ 8 h 9"/>
                  <a:gd name="T8" fmla="*/ 0 w 7"/>
                  <a:gd name="T9" fmla="*/ 0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" h="9">
                    <a:moveTo>
                      <a:pt x="0" y="0"/>
                    </a:moveTo>
                    <a:cubicBezTo>
                      <a:pt x="2" y="1"/>
                      <a:pt x="2" y="4"/>
                      <a:pt x="2" y="7"/>
                    </a:cubicBezTo>
                    <a:cubicBezTo>
                      <a:pt x="2" y="8"/>
                      <a:pt x="2" y="8"/>
                      <a:pt x="3" y="9"/>
                    </a:cubicBezTo>
                    <a:cubicBezTo>
                      <a:pt x="4" y="7"/>
                      <a:pt x="7" y="3"/>
                      <a:pt x="5" y="1"/>
                    </a:cubicBezTo>
                    <a:cubicBezTo>
                      <a:pt x="4" y="0"/>
                      <a:pt x="2" y="0"/>
                      <a:pt x="0" y="0"/>
                    </a:cubicBezTo>
                  </a:path>
                </a:pathLst>
              </a:custGeom>
              <a:solidFill>
                <a:srgbClr val="9F97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114" name="Freeform 2419">
                <a:extLst>
                  <a:ext uri="{FF2B5EF4-FFF2-40B4-BE49-F238E27FC236}">
                    <a16:creationId xmlns:a16="http://schemas.microsoft.com/office/drawing/2014/main" id="{3519E50E-2E55-4597-839D-42A7B16E1D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30" y="1130"/>
                <a:ext cx="46" cy="12"/>
              </a:xfrm>
              <a:custGeom>
                <a:avLst/>
                <a:gdLst>
                  <a:gd name="T0" fmla="*/ 0 w 26"/>
                  <a:gd name="T1" fmla="*/ 0 h 7"/>
                  <a:gd name="T2" fmla="*/ 101 w 26"/>
                  <a:gd name="T3" fmla="*/ 62 h 7"/>
                  <a:gd name="T4" fmla="*/ 115 w 26"/>
                  <a:gd name="T5" fmla="*/ 62 h 7"/>
                  <a:gd name="T6" fmla="*/ 253 w 26"/>
                  <a:gd name="T7" fmla="*/ 15 h 7"/>
                  <a:gd name="T8" fmla="*/ 188 w 26"/>
                  <a:gd name="T9" fmla="*/ 15 h 7"/>
                  <a:gd name="T10" fmla="*/ 101 w 26"/>
                  <a:gd name="T11" fmla="*/ 50 h 7"/>
                  <a:gd name="T12" fmla="*/ 78 w 26"/>
                  <a:gd name="T13" fmla="*/ 45 h 7"/>
                  <a:gd name="T14" fmla="*/ 37 w 26"/>
                  <a:gd name="T15" fmla="*/ 9 h 7"/>
                  <a:gd name="T16" fmla="*/ 0 w 26"/>
                  <a:gd name="T17" fmla="*/ 0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6" h="7">
                    <a:moveTo>
                      <a:pt x="0" y="0"/>
                    </a:moveTo>
                    <a:cubicBezTo>
                      <a:pt x="3" y="3"/>
                      <a:pt x="6" y="6"/>
                      <a:pt x="10" y="7"/>
                    </a:cubicBezTo>
                    <a:cubicBezTo>
                      <a:pt x="11" y="7"/>
                      <a:pt x="12" y="7"/>
                      <a:pt x="12" y="7"/>
                    </a:cubicBezTo>
                    <a:cubicBezTo>
                      <a:pt x="17" y="7"/>
                      <a:pt x="21" y="3"/>
                      <a:pt x="26" y="2"/>
                    </a:cubicBezTo>
                    <a:cubicBezTo>
                      <a:pt x="24" y="2"/>
                      <a:pt x="21" y="2"/>
                      <a:pt x="19" y="2"/>
                    </a:cubicBezTo>
                    <a:cubicBezTo>
                      <a:pt x="17" y="4"/>
                      <a:pt x="13" y="6"/>
                      <a:pt x="10" y="6"/>
                    </a:cubicBezTo>
                    <a:cubicBezTo>
                      <a:pt x="9" y="6"/>
                      <a:pt x="9" y="6"/>
                      <a:pt x="8" y="5"/>
                    </a:cubicBezTo>
                    <a:cubicBezTo>
                      <a:pt x="6" y="5"/>
                      <a:pt x="5" y="2"/>
                      <a:pt x="4" y="1"/>
                    </a:cubicBezTo>
                    <a:cubicBezTo>
                      <a:pt x="3" y="1"/>
                      <a:pt x="2" y="0"/>
                      <a:pt x="0" y="0"/>
                    </a:cubicBezTo>
                  </a:path>
                </a:pathLst>
              </a:custGeom>
              <a:solidFill>
                <a:srgbClr val="9F97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115" name="Freeform 2420">
                <a:extLst>
                  <a:ext uri="{FF2B5EF4-FFF2-40B4-BE49-F238E27FC236}">
                    <a16:creationId xmlns:a16="http://schemas.microsoft.com/office/drawing/2014/main" id="{E8FBF407-F37A-4B3B-A81A-ADDA6E90E3B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014" y="1153"/>
                <a:ext cx="20" cy="71"/>
              </a:xfrm>
              <a:custGeom>
                <a:avLst/>
                <a:gdLst>
                  <a:gd name="T0" fmla="*/ 53 w 11"/>
                  <a:gd name="T1" fmla="*/ 28 h 40"/>
                  <a:gd name="T2" fmla="*/ 24 w 11"/>
                  <a:gd name="T3" fmla="*/ 66 h 40"/>
                  <a:gd name="T4" fmla="*/ 13 w 11"/>
                  <a:gd name="T5" fmla="*/ 114 h 40"/>
                  <a:gd name="T6" fmla="*/ 24 w 11"/>
                  <a:gd name="T7" fmla="*/ 130 h 40"/>
                  <a:gd name="T8" fmla="*/ 65 w 11"/>
                  <a:gd name="T9" fmla="*/ 190 h 40"/>
                  <a:gd name="T10" fmla="*/ 24 w 11"/>
                  <a:gd name="T11" fmla="*/ 330 h 40"/>
                  <a:gd name="T12" fmla="*/ 0 w 11"/>
                  <a:gd name="T13" fmla="*/ 398 h 40"/>
                  <a:gd name="T14" fmla="*/ 65 w 11"/>
                  <a:gd name="T15" fmla="*/ 245 h 40"/>
                  <a:gd name="T16" fmla="*/ 118 w 11"/>
                  <a:gd name="T17" fmla="*/ 101 h 40"/>
                  <a:gd name="T18" fmla="*/ 53 w 11"/>
                  <a:gd name="T19" fmla="*/ 28 h 40"/>
                  <a:gd name="T20" fmla="*/ 65 w 11"/>
                  <a:gd name="T21" fmla="*/ 12 h 40"/>
                  <a:gd name="T22" fmla="*/ 53 w 11"/>
                  <a:gd name="T23" fmla="*/ 28 h 40"/>
                  <a:gd name="T24" fmla="*/ 65 w 11"/>
                  <a:gd name="T25" fmla="*/ 12 h 40"/>
                  <a:gd name="T26" fmla="*/ 80 w 11"/>
                  <a:gd name="T27" fmla="*/ 0 h 40"/>
                  <a:gd name="T28" fmla="*/ 65 w 11"/>
                  <a:gd name="T29" fmla="*/ 0 h 40"/>
                  <a:gd name="T30" fmla="*/ 65 w 11"/>
                  <a:gd name="T31" fmla="*/ 12 h 40"/>
                  <a:gd name="T32" fmla="*/ 80 w 11"/>
                  <a:gd name="T33" fmla="*/ 0 h 4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1" h="40">
                    <a:moveTo>
                      <a:pt x="5" y="3"/>
                    </a:moveTo>
                    <a:cubicBezTo>
                      <a:pt x="4" y="4"/>
                      <a:pt x="3" y="6"/>
                      <a:pt x="2" y="7"/>
                    </a:cubicBezTo>
                    <a:cubicBezTo>
                      <a:pt x="1" y="9"/>
                      <a:pt x="1" y="10"/>
                      <a:pt x="1" y="11"/>
                    </a:cubicBezTo>
                    <a:cubicBezTo>
                      <a:pt x="2" y="12"/>
                      <a:pt x="2" y="12"/>
                      <a:pt x="2" y="13"/>
                    </a:cubicBezTo>
                    <a:cubicBezTo>
                      <a:pt x="4" y="15"/>
                      <a:pt x="5" y="16"/>
                      <a:pt x="6" y="19"/>
                    </a:cubicBezTo>
                    <a:cubicBezTo>
                      <a:pt x="6" y="24"/>
                      <a:pt x="3" y="28"/>
                      <a:pt x="2" y="33"/>
                    </a:cubicBezTo>
                    <a:cubicBezTo>
                      <a:pt x="1" y="35"/>
                      <a:pt x="0" y="37"/>
                      <a:pt x="0" y="40"/>
                    </a:cubicBezTo>
                    <a:cubicBezTo>
                      <a:pt x="2" y="35"/>
                      <a:pt x="4" y="30"/>
                      <a:pt x="6" y="25"/>
                    </a:cubicBezTo>
                    <a:cubicBezTo>
                      <a:pt x="7" y="20"/>
                      <a:pt x="11" y="14"/>
                      <a:pt x="11" y="10"/>
                    </a:cubicBezTo>
                    <a:cubicBezTo>
                      <a:pt x="8" y="9"/>
                      <a:pt x="4" y="6"/>
                      <a:pt x="5" y="3"/>
                    </a:cubicBezTo>
                    <a:moveTo>
                      <a:pt x="6" y="1"/>
                    </a:moveTo>
                    <a:cubicBezTo>
                      <a:pt x="5" y="1"/>
                      <a:pt x="5" y="2"/>
                      <a:pt x="5" y="3"/>
                    </a:cubicBezTo>
                    <a:cubicBezTo>
                      <a:pt x="5" y="2"/>
                      <a:pt x="6" y="1"/>
                      <a:pt x="6" y="1"/>
                    </a:cubicBezTo>
                    <a:moveTo>
                      <a:pt x="7" y="0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1"/>
                      <a:pt x="6" y="1"/>
                    </a:cubicBezTo>
                    <a:cubicBezTo>
                      <a:pt x="6" y="1"/>
                      <a:pt x="6" y="0"/>
                      <a:pt x="7" y="0"/>
                    </a:cubicBezTo>
                  </a:path>
                </a:pathLst>
              </a:custGeom>
              <a:solidFill>
                <a:srgbClr val="837A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116" name="Freeform 2421">
                <a:extLst>
                  <a:ext uri="{FF2B5EF4-FFF2-40B4-BE49-F238E27FC236}">
                    <a16:creationId xmlns:a16="http://schemas.microsoft.com/office/drawing/2014/main" id="{CF53F6CB-0F42-4905-A17C-07CD052D9C7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888" y="1105"/>
                <a:ext cx="16" cy="52"/>
              </a:xfrm>
              <a:custGeom>
                <a:avLst/>
                <a:gdLst>
                  <a:gd name="T0" fmla="*/ 50 w 9"/>
                  <a:gd name="T1" fmla="*/ 23 h 29"/>
                  <a:gd name="T2" fmla="*/ 50 w 9"/>
                  <a:gd name="T3" fmla="*/ 23 h 29"/>
                  <a:gd name="T4" fmla="*/ 21 w 9"/>
                  <a:gd name="T5" fmla="*/ 81 h 29"/>
                  <a:gd name="T6" fmla="*/ 21 w 9"/>
                  <a:gd name="T7" fmla="*/ 299 h 29"/>
                  <a:gd name="T8" fmla="*/ 64 w 9"/>
                  <a:gd name="T9" fmla="*/ 167 h 29"/>
                  <a:gd name="T10" fmla="*/ 89 w 9"/>
                  <a:gd name="T11" fmla="*/ 81 h 29"/>
                  <a:gd name="T12" fmla="*/ 50 w 9"/>
                  <a:gd name="T13" fmla="*/ 23 h 29"/>
                  <a:gd name="T14" fmla="*/ 66 w 9"/>
                  <a:gd name="T15" fmla="*/ 0 h 29"/>
                  <a:gd name="T16" fmla="*/ 50 w 9"/>
                  <a:gd name="T17" fmla="*/ 23 h 29"/>
                  <a:gd name="T18" fmla="*/ 66 w 9"/>
                  <a:gd name="T19" fmla="*/ 0 h 2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9" h="29">
                    <a:moveTo>
                      <a:pt x="5" y="2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3" y="3"/>
                      <a:pt x="1" y="6"/>
                      <a:pt x="2" y="8"/>
                    </a:cubicBezTo>
                    <a:cubicBezTo>
                      <a:pt x="9" y="12"/>
                      <a:pt x="0" y="23"/>
                      <a:pt x="2" y="29"/>
                    </a:cubicBezTo>
                    <a:cubicBezTo>
                      <a:pt x="4" y="25"/>
                      <a:pt x="4" y="21"/>
                      <a:pt x="6" y="16"/>
                    </a:cubicBezTo>
                    <a:cubicBezTo>
                      <a:pt x="7" y="14"/>
                      <a:pt x="8" y="11"/>
                      <a:pt x="9" y="8"/>
                    </a:cubicBezTo>
                    <a:cubicBezTo>
                      <a:pt x="7" y="8"/>
                      <a:pt x="4" y="4"/>
                      <a:pt x="5" y="2"/>
                    </a:cubicBezTo>
                    <a:moveTo>
                      <a:pt x="7" y="0"/>
                    </a:moveTo>
                    <a:cubicBezTo>
                      <a:pt x="6" y="1"/>
                      <a:pt x="6" y="1"/>
                      <a:pt x="5" y="2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solidFill>
                <a:srgbClr val="9F97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117" name="Freeform 2422">
                <a:extLst>
                  <a:ext uri="{FF2B5EF4-FFF2-40B4-BE49-F238E27FC236}">
                    <a16:creationId xmlns:a16="http://schemas.microsoft.com/office/drawing/2014/main" id="{3B9C70B9-8780-4295-9C2D-3B54D33126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0" y="1075"/>
                <a:ext cx="62" cy="16"/>
              </a:xfrm>
              <a:custGeom>
                <a:avLst/>
                <a:gdLst>
                  <a:gd name="T0" fmla="*/ 305 w 35"/>
                  <a:gd name="T1" fmla="*/ 0 h 9"/>
                  <a:gd name="T2" fmla="*/ 239 w 35"/>
                  <a:gd name="T3" fmla="*/ 21 h 9"/>
                  <a:gd name="T4" fmla="*/ 244 w 35"/>
                  <a:gd name="T5" fmla="*/ 28 h 9"/>
                  <a:gd name="T6" fmla="*/ 216 w 35"/>
                  <a:gd name="T7" fmla="*/ 50 h 9"/>
                  <a:gd name="T8" fmla="*/ 167 w 35"/>
                  <a:gd name="T9" fmla="*/ 37 h 9"/>
                  <a:gd name="T10" fmla="*/ 138 w 35"/>
                  <a:gd name="T11" fmla="*/ 37 h 9"/>
                  <a:gd name="T12" fmla="*/ 138 w 35"/>
                  <a:gd name="T13" fmla="*/ 37 h 9"/>
                  <a:gd name="T14" fmla="*/ 117 w 35"/>
                  <a:gd name="T15" fmla="*/ 37 h 9"/>
                  <a:gd name="T16" fmla="*/ 89 w 35"/>
                  <a:gd name="T17" fmla="*/ 50 h 9"/>
                  <a:gd name="T18" fmla="*/ 37 w 35"/>
                  <a:gd name="T19" fmla="*/ 64 h 9"/>
                  <a:gd name="T20" fmla="*/ 21 w 35"/>
                  <a:gd name="T21" fmla="*/ 50 h 9"/>
                  <a:gd name="T22" fmla="*/ 12 w 35"/>
                  <a:gd name="T23" fmla="*/ 28 h 9"/>
                  <a:gd name="T24" fmla="*/ 151 w 35"/>
                  <a:gd name="T25" fmla="*/ 89 h 9"/>
                  <a:gd name="T26" fmla="*/ 179 w 35"/>
                  <a:gd name="T27" fmla="*/ 89 h 9"/>
                  <a:gd name="T28" fmla="*/ 216 w 35"/>
                  <a:gd name="T29" fmla="*/ 78 h 9"/>
                  <a:gd name="T30" fmla="*/ 305 w 35"/>
                  <a:gd name="T31" fmla="*/ 50 h 9"/>
                  <a:gd name="T32" fmla="*/ 305 w 35"/>
                  <a:gd name="T33" fmla="*/ 0 h 9"/>
                  <a:gd name="T34" fmla="*/ 305 w 35"/>
                  <a:gd name="T35" fmla="*/ 0 h 9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35" h="9">
                    <a:moveTo>
                      <a:pt x="31" y="0"/>
                    </a:moveTo>
                    <a:cubicBezTo>
                      <a:pt x="29" y="0"/>
                      <a:pt x="26" y="1"/>
                      <a:pt x="24" y="2"/>
                    </a:cubicBezTo>
                    <a:cubicBezTo>
                      <a:pt x="24" y="2"/>
                      <a:pt x="24" y="2"/>
                      <a:pt x="25" y="3"/>
                    </a:cubicBezTo>
                    <a:cubicBezTo>
                      <a:pt x="24" y="5"/>
                      <a:pt x="23" y="5"/>
                      <a:pt x="22" y="5"/>
                    </a:cubicBezTo>
                    <a:cubicBezTo>
                      <a:pt x="20" y="5"/>
                      <a:pt x="18" y="5"/>
                      <a:pt x="17" y="4"/>
                    </a:cubicBezTo>
                    <a:cubicBezTo>
                      <a:pt x="16" y="4"/>
                      <a:pt x="15" y="4"/>
                      <a:pt x="14" y="4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3" y="4"/>
                      <a:pt x="12" y="4"/>
                      <a:pt x="12" y="4"/>
                    </a:cubicBezTo>
                    <a:cubicBezTo>
                      <a:pt x="11" y="4"/>
                      <a:pt x="10" y="5"/>
                      <a:pt x="9" y="5"/>
                    </a:cubicBezTo>
                    <a:cubicBezTo>
                      <a:pt x="8" y="5"/>
                      <a:pt x="6" y="6"/>
                      <a:pt x="4" y="6"/>
                    </a:cubicBezTo>
                    <a:cubicBezTo>
                      <a:pt x="3" y="6"/>
                      <a:pt x="3" y="6"/>
                      <a:pt x="2" y="5"/>
                    </a:cubicBezTo>
                    <a:cubicBezTo>
                      <a:pt x="1" y="5"/>
                      <a:pt x="1" y="4"/>
                      <a:pt x="1" y="3"/>
                    </a:cubicBezTo>
                    <a:cubicBezTo>
                      <a:pt x="0" y="7"/>
                      <a:pt x="12" y="8"/>
                      <a:pt x="15" y="9"/>
                    </a:cubicBezTo>
                    <a:cubicBezTo>
                      <a:pt x="16" y="9"/>
                      <a:pt x="17" y="9"/>
                      <a:pt x="18" y="9"/>
                    </a:cubicBezTo>
                    <a:cubicBezTo>
                      <a:pt x="19" y="9"/>
                      <a:pt x="20" y="9"/>
                      <a:pt x="22" y="8"/>
                    </a:cubicBezTo>
                    <a:cubicBezTo>
                      <a:pt x="25" y="6"/>
                      <a:pt x="29" y="7"/>
                      <a:pt x="31" y="5"/>
                    </a:cubicBezTo>
                    <a:cubicBezTo>
                      <a:pt x="34" y="4"/>
                      <a:pt x="35" y="1"/>
                      <a:pt x="31" y="0"/>
                    </a:cubicBezTo>
                    <a:cubicBezTo>
                      <a:pt x="31" y="0"/>
                      <a:pt x="31" y="0"/>
                      <a:pt x="31" y="0"/>
                    </a:cubicBezTo>
                  </a:path>
                </a:pathLst>
              </a:custGeom>
              <a:solidFill>
                <a:srgbClr val="9F97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118" name="Freeform 2423">
                <a:extLst>
                  <a:ext uri="{FF2B5EF4-FFF2-40B4-BE49-F238E27FC236}">
                    <a16:creationId xmlns:a16="http://schemas.microsoft.com/office/drawing/2014/main" id="{375B3F43-5483-4D70-B92E-B8CE77D575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47" y="1139"/>
                <a:ext cx="41" cy="11"/>
              </a:xfrm>
              <a:custGeom>
                <a:avLst/>
                <a:gdLst>
                  <a:gd name="T0" fmla="*/ 203 w 23"/>
                  <a:gd name="T1" fmla="*/ 0 h 6"/>
                  <a:gd name="T2" fmla="*/ 210 w 23"/>
                  <a:gd name="T3" fmla="*/ 13 h 6"/>
                  <a:gd name="T4" fmla="*/ 166 w 23"/>
                  <a:gd name="T5" fmla="*/ 37 h 6"/>
                  <a:gd name="T6" fmla="*/ 114 w 23"/>
                  <a:gd name="T7" fmla="*/ 57 h 6"/>
                  <a:gd name="T8" fmla="*/ 114 w 23"/>
                  <a:gd name="T9" fmla="*/ 57 h 6"/>
                  <a:gd name="T10" fmla="*/ 80 w 23"/>
                  <a:gd name="T11" fmla="*/ 44 h 6"/>
                  <a:gd name="T12" fmla="*/ 52 w 23"/>
                  <a:gd name="T13" fmla="*/ 44 h 6"/>
                  <a:gd name="T14" fmla="*/ 0 w 23"/>
                  <a:gd name="T15" fmla="*/ 44 h 6"/>
                  <a:gd name="T16" fmla="*/ 80 w 23"/>
                  <a:gd name="T17" fmla="*/ 68 h 6"/>
                  <a:gd name="T18" fmla="*/ 80 w 23"/>
                  <a:gd name="T19" fmla="*/ 68 h 6"/>
                  <a:gd name="T20" fmla="*/ 210 w 23"/>
                  <a:gd name="T21" fmla="*/ 24 h 6"/>
                  <a:gd name="T22" fmla="*/ 203 w 23"/>
                  <a:gd name="T23" fmla="*/ 0 h 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23" h="6">
                    <a:moveTo>
                      <a:pt x="20" y="0"/>
                    </a:moveTo>
                    <a:cubicBezTo>
                      <a:pt x="20" y="0"/>
                      <a:pt x="21" y="0"/>
                      <a:pt x="21" y="1"/>
                    </a:cubicBezTo>
                    <a:cubicBezTo>
                      <a:pt x="20" y="3"/>
                      <a:pt x="18" y="2"/>
                      <a:pt x="16" y="3"/>
                    </a:cubicBezTo>
                    <a:cubicBezTo>
                      <a:pt x="15" y="3"/>
                      <a:pt x="13" y="5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0" y="5"/>
                      <a:pt x="9" y="4"/>
                      <a:pt x="8" y="4"/>
                    </a:cubicBezTo>
                    <a:cubicBezTo>
                      <a:pt x="7" y="4"/>
                      <a:pt x="6" y="4"/>
                      <a:pt x="5" y="4"/>
                    </a:cubicBezTo>
                    <a:cubicBezTo>
                      <a:pt x="4" y="4"/>
                      <a:pt x="2" y="4"/>
                      <a:pt x="0" y="4"/>
                    </a:cubicBezTo>
                    <a:cubicBezTo>
                      <a:pt x="3" y="5"/>
                      <a:pt x="6" y="6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11" y="6"/>
                      <a:pt x="19" y="4"/>
                      <a:pt x="21" y="2"/>
                    </a:cubicBezTo>
                    <a:cubicBezTo>
                      <a:pt x="23" y="1"/>
                      <a:pt x="22" y="0"/>
                      <a:pt x="20" y="0"/>
                    </a:cubicBezTo>
                  </a:path>
                </a:pathLst>
              </a:custGeom>
              <a:solidFill>
                <a:srgbClr val="9F97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119" name="Freeform 2424">
                <a:extLst>
                  <a:ext uri="{FF2B5EF4-FFF2-40B4-BE49-F238E27FC236}">
                    <a16:creationId xmlns:a16="http://schemas.microsoft.com/office/drawing/2014/main" id="{12609D08-664F-4038-923E-666108D91A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0" y="1013"/>
                <a:ext cx="36" cy="20"/>
              </a:xfrm>
              <a:custGeom>
                <a:avLst/>
                <a:gdLst>
                  <a:gd name="T0" fmla="*/ 169 w 20"/>
                  <a:gd name="T1" fmla="*/ 0 h 11"/>
                  <a:gd name="T2" fmla="*/ 104 w 20"/>
                  <a:gd name="T3" fmla="*/ 29 h 11"/>
                  <a:gd name="T4" fmla="*/ 65 w 20"/>
                  <a:gd name="T5" fmla="*/ 53 h 11"/>
                  <a:gd name="T6" fmla="*/ 23 w 20"/>
                  <a:gd name="T7" fmla="*/ 89 h 11"/>
                  <a:gd name="T8" fmla="*/ 0 w 20"/>
                  <a:gd name="T9" fmla="*/ 109 h 11"/>
                  <a:gd name="T10" fmla="*/ 29 w 20"/>
                  <a:gd name="T11" fmla="*/ 118 h 11"/>
                  <a:gd name="T12" fmla="*/ 52 w 20"/>
                  <a:gd name="T13" fmla="*/ 118 h 11"/>
                  <a:gd name="T14" fmla="*/ 104 w 20"/>
                  <a:gd name="T15" fmla="*/ 65 h 11"/>
                  <a:gd name="T16" fmla="*/ 117 w 20"/>
                  <a:gd name="T17" fmla="*/ 65 h 11"/>
                  <a:gd name="T18" fmla="*/ 133 w 20"/>
                  <a:gd name="T19" fmla="*/ 80 h 11"/>
                  <a:gd name="T20" fmla="*/ 158 w 20"/>
                  <a:gd name="T21" fmla="*/ 80 h 11"/>
                  <a:gd name="T22" fmla="*/ 169 w 20"/>
                  <a:gd name="T23" fmla="*/ 80 h 11"/>
                  <a:gd name="T24" fmla="*/ 182 w 20"/>
                  <a:gd name="T25" fmla="*/ 0 h 11"/>
                  <a:gd name="T26" fmla="*/ 169 w 20"/>
                  <a:gd name="T27" fmla="*/ 0 h 1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20" h="11">
                    <a:moveTo>
                      <a:pt x="16" y="0"/>
                    </a:moveTo>
                    <a:cubicBezTo>
                      <a:pt x="14" y="0"/>
                      <a:pt x="12" y="2"/>
                      <a:pt x="10" y="3"/>
                    </a:cubicBezTo>
                    <a:cubicBezTo>
                      <a:pt x="8" y="4"/>
                      <a:pt x="7" y="5"/>
                      <a:pt x="6" y="5"/>
                    </a:cubicBezTo>
                    <a:cubicBezTo>
                      <a:pt x="5" y="6"/>
                      <a:pt x="3" y="7"/>
                      <a:pt x="2" y="8"/>
                    </a:cubicBezTo>
                    <a:cubicBezTo>
                      <a:pt x="1" y="9"/>
                      <a:pt x="1" y="9"/>
                      <a:pt x="0" y="10"/>
                    </a:cubicBezTo>
                    <a:cubicBezTo>
                      <a:pt x="1" y="10"/>
                      <a:pt x="3" y="11"/>
                      <a:pt x="3" y="11"/>
                    </a:cubicBezTo>
                    <a:cubicBezTo>
                      <a:pt x="4" y="11"/>
                      <a:pt x="4" y="11"/>
                      <a:pt x="5" y="11"/>
                    </a:cubicBezTo>
                    <a:cubicBezTo>
                      <a:pt x="7" y="10"/>
                      <a:pt x="7" y="7"/>
                      <a:pt x="10" y="6"/>
                    </a:cubicBezTo>
                    <a:cubicBezTo>
                      <a:pt x="10" y="6"/>
                      <a:pt x="10" y="6"/>
                      <a:pt x="11" y="6"/>
                    </a:cubicBezTo>
                    <a:cubicBezTo>
                      <a:pt x="11" y="6"/>
                      <a:pt x="12" y="7"/>
                      <a:pt x="13" y="7"/>
                    </a:cubicBezTo>
                    <a:cubicBezTo>
                      <a:pt x="13" y="7"/>
                      <a:pt x="14" y="7"/>
                      <a:pt x="15" y="7"/>
                    </a:cubicBezTo>
                    <a:cubicBezTo>
                      <a:pt x="15" y="7"/>
                      <a:pt x="16" y="7"/>
                      <a:pt x="16" y="7"/>
                    </a:cubicBezTo>
                    <a:cubicBezTo>
                      <a:pt x="19" y="6"/>
                      <a:pt x="20" y="2"/>
                      <a:pt x="17" y="0"/>
                    </a:cubicBezTo>
                    <a:cubicBezTo>
                      <a:pt x="17" y="0"/>
                      <a:pt x="16" y="0"/>
                      <a:pt x="16" y="0"/>
                    </a:cubicBezTo>
                  </a:path>
                </a:pathLst>
              </a:custGeom>
              <a:solidFill>
                <a:srgbClr val="9F97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120" name="Freeform 2425">
                <a:extLst>
                  <a:ext uri="{FF2B5EF4-FFF2-40B4-BE49-F238E27FC236}">
                    <a16:creationId xmlns:a16="http://schemas.microsoft.com/office/drawing/2014/main" id="{A7B5552D-4908-4709-93C3-BC9EB89A10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45" y="987"/>
                <a:ext cx="35" cy="14"/>
              </a:xfrm>
              <a:custGeom>
                <a:avLst/>
                <a:gdLst>
                  <a:gd name="T0" fmla="*/ 179 w 20"/>
                  <a:gd name="T1" fmla="*/ 0 h 8"/>
                  <a:gd name="T2" fmla="*/ 142 w 20"/>
                  <a:gd name="T3" fmla="*/ 12 h 8"/>
                  <a:gd name="T4" fmla="*/ 123 w 20"/>
                  <a:gd name="T5" fmla="*/ 49 h 8"/>
                  <a:gd name="T6" fmla="*/ 28 w 20"/>
                  <a:gd name="T7" fmla="*/ 65 h 8"/>
                  <a:gd name="T8" fmla="*/ 0 w 20"/>
                  <a:gd name="T9" fmla="*/ 65 h 8"/>
                  <a:gd name="T10" fmla="*/ 49 w 20"/>
                  <a:gd name="T11" fmla="*/ 77 h 8"/>
                  <a:gd name="T12" fmla="*/ 179 w 20"/>
                  <a:gd name="T13" fmla="*/ 0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" h="8">
                    <a:moveTo>
                      <a:pt x="19" y="0"/>
                    </a:moveTo>
                    <a:cubicBezTo>
                      <a:pt x="18" y="0"/>
                      <a:pt x="17" y="0"/>
                      <a:pt x="15" y="1"/>
                    </a:cubicBezTo>
                    <a:cubicBezTo>
                      <a:pt x="15" y="3"/>
                      <a:pt x="14" y="4"/>
                      <a:pt x="13" y="5"/>
                    </a:cubicBezTo>
                    <a:cubicBezTo>
                      <a:pt x="10" y="6"/>
                      <a:pt x="7" y="7"/>
                      <a:pt x="3" y="7"/>
                    </a:cubicBezTo>
                    <a:cubicBezTo>
                      <a:pt x="2" y="7"/>
                      <a:pt x="1" y="7"/>
                      <a:pt x="0" y="7"/>
                    </a:cubicBezTo>
                    <a:cubicBezTo>
                      <a:pt x="1" y="7"/>
                      <a:pt x="3" y="8"/>
                      <a:pt x="5" y="8"/>
                    </a:cubicBezTo>
                    <a:cubicBezTo>
                      <a:pt x="11" y="8"/>
                      <a:pt x="20" y="4"/>
                      <a:pt x="19" y="0"/>
                    </a:cubicBezTo>
                  </a:path>
                </a:pathLst>
              </a:custGeom>
              <a:solidFill>
                <a:srgbClr val="9F97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121" name="Freeform 2426">
                <a:extLst>
                  <a:ext uri="{FF2B5EF4-FFF2-40B4-BE49-F238E27FC236}">
                    <a16:creationId xmlns:a16="http://schemas.microsoft.com/office/drawing/2014/main" id="{8C068501-31A6-4B87-ABE3-0FC258E755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1" y="925"/>
                <a:ext cx="27" cy="12"/>
              </a:xfrm>
              <a:custGeom>
                <a:avLst/>
                <a:gdLst>
                  <a:gd name="T0" fmla="*/ 130 w 15"/>
                  <a:gd name="T1" fmla="*/ 0 h 7"/>
                  <a:gd name="T2" fmla="*/ 130 w 15"/>
                  <a:gd name="T3" fmla="*/ 0 h 7"/>
                  <a:gd name="T4" fmla="*/ 23 w 15"/>
                  <a:gd name="T5" fmla="*/ 45 h 7"/>
                  <a:gd name="T6" fmla="*/ 23 w 15"/>
                  <a:gd name="T7" fmla="*/ 45 h 7"/>
                  <a:gd name="T8" fmla="*/ 0 w 15"/>
                  <a:gd name="T9" fmla="*/ 45 h 7"/>
                  <a:gd name="T10" fmla="*/ 23 w 15"/>
                  <a:gd name="T11" fmla="*/ 62 h 7"/>
                  <a:gd name="T12" fmla="*/ 158 w 15"/>
                  <a:gd name="T13" fmla="*/ 0 h 7"/>
                  <a:gd name="T14" fmla="*/ 130 w 15"/>
                  <a:gd name="T15" fmla="*/ 0 h 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5" h="7">
                    <a:moveTo>
                      <a:pt x="12" y="0"/>
                    </a:moveTo>
                    <a:cubicBezTo>
                      <a:pt x="12" y="0"/>
                      <a:pt x="12" y="0"/>
                      <a:pt x="12" y="0"/>
                    </a:cubicBezTo>
                    <a:cubicBezTo>
                      <a:pt x="9" y="3"/>
                      <a:pt x="5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" y="5"/>
                      <a:pt x="0" y="5"/>
                      <a:pt x="0" y="5"/>
                    </a:cubicBezTo>
                    <a:cubicBezTo>
                      <a:pt x="1" y="6"/>
                      <a:pt x="2" y="7"/>
                      <a:pt x="2" y="7"/>
                    </a:cubicBezTo>
                    <a:cubicBezTo>
                      <a:pt x="5" y="6"/>
                      <a:pt x="14" y="3"/>
                      <a:pt x="15" y="0"/>
                    </a:cubicBezTo>
                    <a:cubicBezTo>
                      <a:pt x="14" y="0"/>
                      <a:pt x="13" y="0"/>
                      <a:pt x="12" y="0"/>
                    </a:cubicBezTo>
                  </a:path>
                </a:pathLst>
              </a:custGeom>
              <a:solidFill>
                <a:srgbClr val="9F97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122" name="Freeform 2427">
                <a:extLst>
                  <a:ext uri="{FF2B5EF4-FFF2-40B4-BE49-F238E27FC236}">
                    <a16:creationId xmlns:a16="http://schemas.microsoft.com/office/drawing/2014/main" id="{5AD8D96B-6879-4D5E-A92E-A3AA3943C1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17" y="1128"/>
                <a:ext cx="25" cy="11"/>
              </a:xfrm>
              <a:custGeom>
                <a:avLst/>
                <a:gdLst>
                  <a:gd name="T0" fmla="*/ 143 w 14"/>
                  <a:gd name="T1" fmla="*/ 0 h 6"/>
                  <a:gd name="T2" fmla="*/ 64 w 14"/>
                  <a:gd name="T3" fmla="*/ 37 h 6"/>
                  <a:gd name="T4" fmla="*/ 93 w 14"/>
                  <a:gd name="T5" fmla="*/ 37 h 6"/>
                  <a:gd name="T6" fmla="*/ 0 w 14"/>
                  <a:gd name="T7" fmla="*/ 68 h 6"/>
                  <a:gd name="T8" fmla="*/ 13 w 14"/>
                  <a:gd name="T9" fmla="*/ 68 h 6"/>
                  <a:gd name="T10" fmla="*/ 143 w 14"/>
                  <a:gd name="T11" fmla="*/ 0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" h="6">
                    <a:moveTo>
                      <a:pt x="14" y="0"/>
                    </a:moveTo>
                    <a:cubicBezTo>
                      <a:pt x="13" y="0"/>
                      <a:pt x="9" y="1"/>
                      <a:pt x="6" y="3"/>
                    </a:cubicBezTo>
                    <a:cubicBezTo>
                      <a:pt x="7" y="3"/>
                      <a:pt x="8" y="3"/>
                      <a:pt x="9" y="3"/>
                    </a:cubicBezTo>
                    <a:cubicBezTo>
                      <a:pt x="7" y="3"/>
                      <a:pt x="4" y="5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6" y="6"/>
                      <a:pt x="14" y="3"/>
                      <a:pt x="14" y="0"/>
                    </a:cubicBezTo>
                  </a:path>
                </a:pathLst>
              </a:custGeom>
              <a:solidFill>
                <a:srgbClr val="9F97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123" name="Freeform 2428">
                <a:extLst>
                  <a:ext uri="{FF2B5EF4-FFF2-40B4-BE49-F238E27FC236}">
                    <a16:creationId xmlns:a16="http://schemas.microsoft.com/office/drawing/2014/main" id="{282706C9-1AD8-4B4A-87D0-19537EF5BCA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607" y="1155"/>
                <a:ext cx="23" cy="11"/>
              </a:xfrm>
              <a:custGeom>
                <a:avLst/>
                <a:gdLst>
                  <a:gd name="T0" fmla="*/ 21 w 13"/>
                  <a:gd name="T1" fmla="*/ 24 h 6"/>
                  <a:gd name="T2" fmla="*/ 12 w 13"/>
                  <a:gd name="T3" fmla="*/ 57 h 6"/>
                  <a:gd name="T4" fmla="*/ 21 w 13"/>
                  <a:gd name="T5" fmla="*/ 68 h 6"/>
                  <a:gd name="T6" fmla="*/ 21 w 13"/>
                  <a:gd name="T7" fmla="*/ 24 h 6"/>
                  <a:gd name="T8" fmla="*/ 88 w 13"/>
                  <a:gd name="T9" fmla="*/ 0 h 6"/>
                  <a:gd name="T10" fmla="*/ 78 w 13"/>
                  <a:gd name="T11" fmla="*/ 13 h 6"/>
                  <a:gd name="T12" fmla="*/ 65 w 13"/>
                  <a:gd name="T13" fmla="*/ 13 h 6"/>
                  <a:gd name="T14" fmla="*/ 60 w 13"/>
                  <a:gd name="T15" fmla="*/ 44 h 6"/>
                  <a:gd name="T16" fmla="*/ 65 w 13"/>
                  <a:gd name="T17" fmla="*/ 44 h 6"/>
                  <a:gd name="T18" fmla="*/ 106 w 13"/>
                  <a:gd name="T19" fmla="*/ 13 h 6"/>
                  <a:gd name="T20" fmla="*/ 101 w 13"/>
                  <a:gd name="T21" fmla="*/ 0 h 6"/>
                  <a:gd name="T22" fmla="*/ 101 w 13"/>
                  <a:gd name="T23" fmla="*/ 0 h 6"/>
                  <a:gd name="T24" fmla="*/ 101 w 13"/>
                  <a:gd name="T25" fmla="*/ 0 h 6"/>
                  <a:gd name="T26" fmla="*/ 88 w 13"/>
                  <a:gd name="T27" fmla="*/ 0 h 6"/>
                  <a:gd name="T28" fmla="*/ 50 w 13"/>
                  <a:gd name="T29" fmla="*/ 0 h 6"/>
                  <a:gd name="T30" fmla="*/ 37 w 13"/>
                  <a:gd name="T31" fmla="*/ 0 h 6"/>
                  <a:gd name="T32" fmla="*/ 50 w 13"/>
                  <a:gd name="T33" fmla="*/ 0 h 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3" h="6">
                    <a:moveTo>
                      <a:pt x="2" y="2"/>
                    </a:moveTo>
                    <a:cubicBezTo>
                      <a:pt x="1" y="3"/>
                      <a:pt x="0" y="4"/>
                      <a:pt x="1" y="5"/>
                    </a:cubicBezTo>
                    <a:cubicBezTo>
                      <a:pt x="1" y="6"/>
                      <a:pt x="2" y="6"/>
                      <a:pt x="2" y="6"/>
                    </a:cubicBezTo>
                    <a:cubicBezTo>
                      <a:pt x="1" y="4"/>
                      <a:pt x="1" y="3"/>
                      <a:pt x="2" y="2"/>
                    </a:cubicBezTo>
                    <a:moveTo>
                      <a:pt x="9" y="0"/>
                    </a:moveTo>
                    <a:cubicBezTo>
                      <a:pt x="9" y="0"/>
                      <a:pt x="8" y="0"/>
                      <a:pt x="8" y="1"/>
                    </a:cubicBezTo>
                    <a:cubicBezTo>
                      <a:pt x="8" y="1"/>
                      <a:pt x="7" y="1"/>
                      <a:pt x="7" y="1"/>
                    </a:cubicBezTo>
                    <a:cubicBezTo>
                      <a:pt x="7" y="1"/>
                      <a:pt x="6" y="3"/>
                      <a:pt x="6" y="4"/>
                    </a:cubicBezTo>
                    <a:cubicBezTo>
                      <a:pt x="6" y="4"/>
                      <a:pt x="6" y="4"/>
                      <a:pt x="7" y="4"/>
                    </a:cubicBezTo>
                    <a:cubicBezTo>
                      <a:pt x="8" y="3"/>
                      <a:pt x="13" y="4"/>
                      <a:pt x="11" y="1"/>
                    </a:cubicBezTo>
                    <a:cubicBezTo>
                      <a:pt x="11" y="1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9" y="0"/>
                      <a:pt x="9" y="0"/>
                    </a:cubicBezTo>
                    <a:moveTo>
                      <a:pt x="5" y="0"/>
                    </a:moveTo>
                    <a:cubicBezTo>
                      <a:pt x="5" y="0"/>
                      <a:pt x="4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</a:path>
                </a:pathLst>
              </a:custGeom>
              <a:solidFill>
                <a:srgbClr val="9F97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124" name="Freeform 2429">
                <a:extLst>
                  <a:ext uri="{FF2B5EF4-FFF2-40B4-BE49-F238E27FC236}">
                    <a16:creationId xmlns:a16="http://schemas.microsoft.com/office/drawing/2014/main" id="{E8E8C8A5-CECF-4E20-8C6B-57453A8680C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612" y="1174"/>
                <a:ext cx="18" cy="59"/>
              </a:xfrm>
              <a:custGeom>
                <a:avLst/>
                <a:gdLst>
                  <a:gd name="T0" fmla="*/ 23 w 10"/>
                  <a:gd name="T1" fmla="*/ 13 h 33"/>
                  <a:gd name="T2" fmla="*/ 41 w 10"/>
                  <a:gd name="T3" fmla="*/ 122 h 33"/>
                  <a:gd name="T4" fmla="*/ 23 w 10"/>
                  <a:gd name="T5" fmla="*/ 13 h 33"/>
                  <a:gd name="T6" fmla="*/ 13 w 10"/>
                  <a:gd name="T7" fmla="*/ 0 h 33"/>
                  <a:gd name="T8" fmla="*/ 0 w 10"/>
                  <a:gd name="T9" fmla="*/ 13 h 33"/>
                  <a:gd name="T10" fmla="*/ 13 w 10"/>
                  <a:gd name="T11" fmla="*/ 23 h 33"/>
                  <a:gd name="T12" fmla="*/ 13 w 10"/>
                  <a:gd name="T13" fmla="*/ 143 h 33"/>
                  <a:gd name="T14" fmla="*/ 29 w 10"/>
                  <a:gd name="T15" fmla="*/ 336 h 33"/>
                  <a:gd name="T16" fmla="*/ 29 w 10"/>
                  <a:gd name="T17" fmla="*/ 336 h 33"/>
                  <a:gd name="T18" fmla="*/ 29 w 10"/>
                  <a:gd name="T19" fmla="*/ 204 h 33"/>
                  <a:gd name="T20" fmla="*/ 23 w 10"/>
                  <a:gd name="T21" fmla="*/ 154 h 33"/>
                  <a:gd name="T22" fmla="*/ 13 w 10"/>
                  <a:gd name="T23" fmla="*/ 13 h 33"/>
                  <a:gd name="T24" fmla="*/ 13 w 10"/>
                  <a:gd name="T25" fmla="*/ 0 h 3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0" h="33">
                    <a:moveTo>
                      <a:pt x="2" y="1"/>
                    </a:moveTo>
                    <a:cubicBezTo>
                      <a:pt x="3" y="5"/>
                      <a:pt x="3" y="10"/>
                      <a:pt x="4" y="12"/>
                    </a:cubicBezTo>
                    <a:cubicBezTo>
                      <a:pt x="4" y="6"/>
                      <a:pt x="10" y="1"/>
                      <a:pt x="2" y="1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6"/>
                      <a:pt x="1" y="10"/>
                      <a:pt x="1" y="14"/>
                    </a:cubicBezTo>
                    <a:cubicBezTo>
                      <a:pt x="1" y="20"/>
                      <a:pt x="1" y="27"/>
                      <a:pt x="3" y="33"/>
                    </a:cubicBezTo>
                    <a:cubicBezTo>
                      <a:pt x="3" y="33"/>
                      <a:pt x="3" y="33"/>
                      <a:pt x="3" y="33"/>
                    </a:cubicBezTo>
                    <a:cubicBezTo>
                      <a:pt x="2" y="29"/>
                      <a:pt x="2" y="25"/>
                      <a:pt x="3" y="20"/>
                    </a:cubicBezTo>
                    <a:cubicBezTo>
                      <a:pt x="3" y="18"/>
                      <a:pt x="2" y="17"/>
                      <a:pt x="2" y="15"/>
                    </a:cubicBezTo>
                    <a:cubicBezTo>
                      <a:pt x="2" y="10"/>
                      <a:pt x="2" y="6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</a:path>
                </a:pathLst>
              </a:custGeom>
              <a:solidFill>
                <a:srgbClr val="9F97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125" name="Freeform 2430">
                <a:extLst>
                  <a:ext uri="{FF2B5EF4-FFF2-40B4-BE49-F238E27FC236}">
                    <a16:creationId xmlns:a16="http://schemas.microsoft.com/office/drawing/2014/main" id="{1640F6DC-B601-4398-8166-BFEFE2FD11E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616" y="1274"/>
                <a:ext cx="24" cy="79"/>
              </a:xfrm>
              <a:custGeom>
                <a:avLst/>
                <a:gdLst>
                  <a:gd name="T0" fmla="*/ 98 w 14"/>
                  <a:gd name="T1" fmla="*/ 277 h 45"/>
                  <a:gd name="T2" fmla="*/ 98 w 14"/>
                  <a:gd name="T3" fmla="*/ 388 h 45"/>
                  <a:gd name="T4" fmla="*/ 98 w 14"/>
                  <a:gd name="T5" fmla="*/ 428 h 45"/>
                  <a:gd name="T6" fmla="*/ 98 w 14"/>
                  <a:gd name="T7" fmla="*/ 314 h 45"/>
                  <a:gd name="T8" fmla="*/ 98 w 14"/>
                  <a:gd name="T9" fmla="*/ 277 h 45"/>
                  <a:gd name="T10" fmla="*/ 77 w 14"/>
                  <a:gd name="T11" fmla="*/ 58 h 45"/>
                  <a:gd name="T12" fmla="*/ 86 w 14"/>
                  <a:gd name="T13" fmla="*/ 86 h 45"/>
                  <a:gd name="T14" fmla="*/ 98 w 14"/>
                  <a:gd name="T15" fmla="*/ 172 h 45"/>
                  <a:gd name="T16" fmla="*/ 106 w 14"/>
                  <a:gd name="T17" fmla="*/ 135 h 45"/>
                  <a:gd name="T18" fmla="*/ 120 w 14"/>
                  <a:gd name="T19" fmla="*/ 86 h 45"/>
                  <a:gd name="T20" fmla="*/ 86 w 14"/>
                  <a:gd name="T21" fmla="*/ 58 h 45"/>
                  <a:gd name="T22" fmla="*/ 77 w 14"/>
                  <a:gd name="T23" fmla="*/ 58 h 45"/>
                  <a:gd name="T24" fmla="*/ 0 w 14"/>
                  <a:gd name="T25" fmla="*/ 0 h 45"/>
                  <a:gd name="T26" fmla="*/ 45 w 14"/>
                  <a:gd name="T27" fmla="*/ 151 h 45"/>
                  <a:gd name="T28" fmla="*/ 45 w 14"/>
                  <a:gd name="T29" fmla="*/ 98 h 45"/>
                  <a:gd name="T30" fmla="*/ 0 w 14"/>
                  <a:gd name="T31" fmla="*/ 0 h 45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14" h="45">
                    <a:moveTo>
                      <a:pt x="11" y="29"/>
                    </a:moveTo>
                    <a:cubicBezTo>
                      <a:pt x="11" y="33"/>
                      <a:pt x="11" y="37"/>
                      <a:pt x="11" y="41"/>
                    </a:cubicBezTo>
                    <a:cubicBezTo>
                      <a:pt x="11" y="42"/>
                      <a:pt x="11" y="44"/>
                      <a:pt x="11" y="45"/>
                    </a:cubicBezTo>
                    <a:cubicBezTo>
                      <a:pt x="11" y="41"/>
                      <a:pt x="12" y="37"/>
                      <a:pt x="11" y="33"/>
                    </a:cubicBezTo>
                    <a:cubicBezTo>
                      <a:pt x="11" y="32"/>
                      <a:pt x="11" y="30"/>
                      <a:pt x="11" y="29"/>
                    </a:cubicBezTo>
                    <a:moveTo>
                      <a:pt x="9" y="6"/>
                    </a:moveTo>
                    <a:cubicBezTo>
                      <a:pt x="9" y="7"/>
                      <a:pt x="10" y="8"/>
                      <a:pt x="10" y="9"/>
                    </a:cubicBezTo>
                    <a:cubicBezTo>
                      <a:pt x="11" y="12"/>
                      <a:pt x="11" y="15"/>
                      <a:pt x="11" y="18"/>
                    </a:cubicBezTo>
                    <a:cubicBezTo>
                      <a:pt x="11" y="17"/>
                      <a:pt x="11" y="15"/>
                      <a:pt x="12" y="14"/>
                    </a:cubicBezTo>
                    <a:cubicBezTo>
                      <a:pt x="12" y="13"/>
                      <a:pt x="14" y="10"/>
                      <a:pt x="14" y="9"/>
                    </a:cubicBezTo>
                    <a:cubicBezTo>
                      <a:pt x="13" y="6"/>
                      <a:pt x="11" y="7"/>
                      <a:pt x="10" y="6"/>
                    </a:cubicBezTo>
                    <a:cubicBezTo>
                      <a:pt x="9" y="6"/>
                      <a:pt x="9" y="6"/>
                      <a:pt x="9" y="6"/>
                    </a:cubicBezTo>
                    <a:moveTo>
                      <a:pt x="0" y="0"/>
                    </a:moveTo>
                    <a:cubicBezTo>
                      <a:pt x="0" y="5"/>
                      <a:pt x="5" y="13"/>
                      <a:pt x="5" y="16"/>
                    </a:cubicBezTo>
                    <a:cubicBezTo>
                      <a:pt x="5" y="14"/>
                      <a:pt x="5" y="12"/>
                      <a:pt x="5" y="10"/>
                    </a:cubicBezTo>
                    <a:cubicBezTo>
                      <a:pt x="4" y="7"/>
                      <a:pt x="1" y="4"/>
                      <a:pt x="0" y="0"/>
                    </a:cubicBezTo>
                  </a:path>
                </a:pathLst>
              </a:custGeom>
              <a:solidFill>
                <a:srgbClr val="9F97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126" name="Freeform 2431">
                <a:extLst>
                  <a:ext uri="{FF2B5EF4-FFF2-40B4-BE49-F238E27FC236}">
                    <a16:creationId xmlns:a16="http://schemas.microsoft.com/office/drawing/2014/main" id="{DD42274E-F5B2-406B-A99F-CB0A93E5E8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3" y="1414"/>
                <a:ext cx="23" cy="17"/>
              </a:xfrm>
              <a:custGeom>
                <a:avLst/>
                <a:gdLst>
                  <a:gd name="T0" fmla="*/ 0 w 13"/>
                  <a:gd name="T1" fmla="*/ 0 h 10"/>
                  <a:gd name="T2" fmla="*/ 65 w 13"/>
                  <a:gd name="T3" fmla="*/ 58 h 10"/>
                  <a:gd name="T4" fmla="*/ 78 w 13"/>
                  <a:gd name="T5" fmla="*/ 75 h 10"/>
                  <a:gd name="T6" fmla="*/ 101 w 13"/>
                  <a:gd name="T7" fmla="*/ 83 h 10"/>
                  <a:gd name="T8" fmla="*/ 0 w 13"/>
                  <a:gd name="T9" fmla="*/ 0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0">
                    <a:moveTo>
                      <a:pt x="0" y="0"/>
                    </a:moveTo>
                    <a:cubicBezTo>
                      <a:pt x="2" y="2"/>
                      <a:pt x="4" y="4"/>
                      <a:pt x="7" y="7"/>
                    </a:cubicBezTo>
                    <a:cubicBezTo>
                      <a:pt x="7" y="8"/>
                      <a:pt x="8" y="8"/>
                      <a:pt x="8" y="9"/>
                    </a:cubicBezTo>
                    <a:cubicBezTo>
                      <a:pt x="9" y="9"/>
                      <a:pt x="9" y="9"/>
                      <a:pt x="10" y="10"/>
                    </a:cubicBezTo>
                    <a:cubicBezTo>
                      <a:pt x="13" y="6"/>
                      <a:pt x="5" y="1"/>
                      <a:pt x="0" y="0"/>
                    </a:cubicBezTo>
                  </a:path>
                </a:pathLst>
              </a:custGeom>
              <a:solidFill>
                <a:srgbClr val="9F97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127" name="Freeform 2432">
                <a:extLst>
                  <a:ext uri="{FF2B5EF4-FFF2-40B4-BE49-F238E27FC236}">
                    <a16:creationId xmlns:a16="http://schemas.microsoft.com/office/drawing/2014/main" id="{0C53EB57-BED0-4E87-87D9-0AC11760AD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3" y="1412"/>
                <a:ext cx="34" cy="18"/>
              </a:xfrm>
              <a:custGeom>
                <a:avLst/>
                <a:gdLst>
                  <a:gd name="T0" fmla="*/ 93 w 19"/>
                  <a:gd name="T1" fmla="*/ 0 h 10"/>
                  <a:gd name="T2" fmla="*/ 64 w 19"/>
                  <a:gd name="T3" fmla="*/ 0 h 10"/>
                  <a:gd name="T4" fmla="*/ 23 w 19"/>
                  <a:gd name="T5" fmla="*/ 23 h 10"/>
                  <a:gd name="T6" fmla="*/ 29 w 19"/>
                  <a:gd name="T7" fmla="*/ 23 h 10"/>
                  <a:gd name="T8" fmla="*/ 122 w 19"/>
                  <a:gd name="T9" fmla="*/ 41 h 10"/>
                  <a:gd name="T10" fmla="*/ 122 w 19"/>
                  <a:gd name="T11" fmla="*/ 41 h 10"/>
                  <a:gd name="T12" fmla="*/ 29 w 19"/>
                  <a:gd name="T13" fmla="*/ 74 h 10"/>
                  <a:gd name="T14" fmla="*/ 0 w 19"/>
                  <a:gd name="T15" fmla="*/ 65 h 10"/>
                  <a:gd name="T16" fmla="*/ 0 w 19"/>
                  <a:gd name="T17" fmla="*/ 81 h 10"/>
                  <a:gd name="T18" fmla="*/ 13 w 19"/>
                  <a:gd name="T19" fmla="*/ 81 h 10"/>
                  <a:gd name="T20" fmla="*/ 52 w 19"/>
                  <a:gd name="T21" fmla="*/ 81 h 10"/>
                  <a:gd name="T22" fmla="*/ 102 w 19"/>
                  <a:gd name="T23" fmla="*/ 74 h 10"/>
                  <a:gd name="T24" fmla="*/ 115 w 19"/>
                  <a:gd name="T25" fmla="*/ 74 h 10"/>
                  <a:gd name="T26" fmla="*/ 195 w 19"/>
                  <a:gd name="T27" fmla="*/ 104 h 10"/>
                  <a:gd name="T28" fmla="*/ 183 w 19"/>
                  <a:gd name="T29" fmla="*/ 81 h 10"/>
                  <a:gd name="T30" fmla="*/ 115 w 19"/>
                  <a:gd name="T31" fmla="*/ 13 h 10"/>
                  <a:gd name="T32" fmla="*/ 93 w 19"/>
                  <a:gd name="T33" fmla="*/ 0 h 1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9" h="10">
                    <a:moveTo>
                      <a:pt x="9" y="0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5" y="0"/>
                      <a:pt x="4" y="1"/>
                      <a:pt x="2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6" y="3"/>
                      <a:pt x="9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9" y="5"/>
                      <a:pt x="6" y="7"/>
                      <a:pt x="3" y="7"/>
                    </a:cubicBezTo>
                    <a:cubicBezTo>
                      <a:pt x="2" y="7"/>
                      <a:pt x="1" y="7"/>
                      <a:pt x="0" y="6"/>
                    </a:cubicBezTo>
                    <a:cubicBezTo>
                      <a:pt x="0" y="7"/>
                      <a:pt x="0" y="8"/>
                      <a:pt x="0" y="8"/>
                    </a:cubicBezTo>
                    <a:cubicBezTo>
                      <a:pt x="0" y="8"/>
                      <a:pt x="1" y="8"/>
                      <a:pt x="1" y="8"/>
                    </a:cubicBezTo>
                    <a:cubicBezTo>
                      <a:pt x="2" y="8"/>
                      <a:pt x="4" y="8"/>
                      <a:pt x="5" y="8"/>
                    </a:cubicBezTo>
                    <a:cubicBezTo>
                      <a:pt x="7" y="7"/>
                      <a:pt x="9" y="7"/>
                      <a:pt x="10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4" y="7"/>
                      <a:pt x="17" y="9"/>
                      <a:pt x="19" y="10"/>
                    </a:cubicBezTo>
                    <a:cubicBezTo>
                      <a:pt x="19" y="9"/>
                      <a:pt x="18" y="9"/>
                      <a:pt x="18" y="8"/>
                    </a:cubicBezTo>
                    <a:cubicBezTo>
                      <a:pt x="15" y="5"/>
                      <a:pt x="13" y="3"/>
                      <a:pt x="11" y="1"/>
                    </a:cubicBezTo>
                    <a:cubicBezTo>
                      <a:pt x="10" y="0"/>
                      <a:pt x="9" y="0"/>
                      <a:pt x="9" y="0"/>
                    </a:cubicBezTo>
                  </a:path>
                </a:pathLst>
              </a:custGeom>
              <a:solidFill>
                <a:srgbClr val="B0A9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128" name="Freeform 2433">
                <a:extLst>
                  <a:ext uri="{FF2B5EF4-FFF2-40B4-BE49-F238E27FC236}">
                    <a16:creationId xmlns:a16="http://schemas.microsoft.com/office/drawing/2014/main" id="{71774FF8-ED4D-4CA3-AFC4-6D90F03194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60" y="1004"/>
                <a:ext cx="34" cy="9"/>
              </a:xfrm>
              <a:custGeom>
                <a:avLst/>
                <a:gdLst>
                  <a:gd name="T0" fmla="*/ 166 w 19"/>
                  <a:gd name="T1" fmla="*/ 0 h 5"/>
                  <a:gd name="T2" fmla="*/ 122 w 19"/>
                  <a:gd name="T3" fmla="*/ 13 h 5"/>
                  <a:gd name="T4" fmla="*/ 93 w 19"/>
                  <a:gd name="T5" fmla="*/ 13 h 5"/>
                  <a:gd name="T6" fmla="*/ 93 w 19"/>
                  <a:gd name="T7" fmla="*/ 13 h 5"/>
                  <a:gd name="T8" fmla="*/ 73 w 19"/>
                  <a:gd name="T9" fmla="*/ 29 h 5"/>
                  <a:gd name="T10" fmla="*/ 73 w 19"/>
                  <a:gd name="T11" fmla="*/ 29 h 5"/>
                  <a:gd name="T12" fmla="*/ 0 w 19"/>
                  <a:gd name="T13" fmla="*/ 23 h 5"/>
                  <a:gd name="T14" fmla="*/ 81 w 19"/>
                  <a:gd name="T15" fmla="*/ 52 h 5"/>
                  <a:gd name="T16" fmla="*/ 195 w 19"/>
                  <a:gd name="T17" fmla="*/ 13 h 5"/>
                  <a:gd name="T18" fmla="*/ 166 w 19"/>
                  <a:gd name="T19" fmla="*/ 0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9" h="5">
                    <a:moveTo>
                      <a:pt x="16" y="0"/>
                    </a:moveTo>
                    <a:cubicBezTo>
                      <a:pt x="15" y="0"/>
                      <a:pt x="14" y="0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8" y="2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5" y="3"/>
                      <a:pt x="2" y="2"/>
                      <a:pt x="0" y="2"/>
                    </a:cubicBezTo>
                    <a:cubicBezTo>
                      <a:pt x="2" y="4"/>
                      <a:pt x="5" y="5"/>
                      <a:pt x="8" y="5"/>
                    </a:cubicBezTo>
                    <a:cubicBezTo>
                      <a:pt x="11" y="5"/>
                      <a:pt x="17" y="4"/>
                      <a:pt x="19" y="1"/>
                    </a:cubicBezTo>
                    <a:cubicBezTo>
                      <a:pt x="18" y="0"/>
                      <a:pt x="17" y="0"/>
                      <a:pt x="16" y="0"/>
                    </a:cubicBezTo>
                  </a:path>
                </a:pathLst>
              </a:custGeom>
              <a:solidFill>
                <a:srgbClr val="9F97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129" name="Freeform 2434">
                <a:extLst>
                  <a:ext uri="{FF2B5EF4-FFF2-40B4-BE49-F238E27FC236}">
                    <a16:creationId xmlns:a16="http://schemas.microsoft.com/office/drawing/2014/main" id="{DE80FCD8-88CD-4B28-BD77-A06ABDBF68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47" y="1167"/>
                <a:ext cx="39" cy="140"/>
              </a:xfrm>
              <a:custGeom>
                <a:avLst/>
                <a:gdLst>
                  <a:gd name="T0" fmla="*/ 195 w 22"/>
                  <a:gd name="T1" fmla="*/ 0 h 79"/>
                  <a:gd name="T2" fmla="*/ 89 w 22"/>
                  <a:gd name="T3" fmla="*/ 106 h 79"/>
                  <a:gd name="T4" fmla="*/ 89 w 22"/>
                  <a:gd name="T5" fmla="*/ 106 h 79"/>
                  <a:gd name="T6" fmla="*/ 50 w 22"/>
                  <a:gd name="T7" fmla="*/ 66 h 79"/>
                  <a:gd name="T8" fmla="*/ 28 w 22"/>
                  <a:gd name="T9" fmla="*/ 37 h 79"/>
                  <a:gd name="T10" fmla="*/ 12 w 22"/>
                  <a:gd name="T11" fmla="*/ 50 h 79"/>
                  <a:gd name="T12" fmla="*/ 12 w 22"/>
                  <a:gd name="T13" fmla="*/ 37 h 79"/>
                  <a:gd name="T14" fmla="*/ 0 w 22"/>
                  <a:gd name="T15" fmla="*/ 66 h 79"/>
                  <a:gd name="T16" fmla="*/ 0 w 22"/>
                  <a:gd name="T17" fmla="*/ 66 h 79"/>
                  <a:gd name="T18" fmla="*/ 12 w 22"/>
                  <a:gd name="T19" fmla="*/ 66 h 79"/>
                  <a:gd name="T20" fmla="*/ 28 w 22"/>
                  <a:gd name="T21" fmla="*/ 207 h 79"/>
                  <a:gd name="T22" fmla="*/ 37 w 22"/>
                  <a:gd name="T23" fmla="*/ 663 h 79"/>
                  <a:gd name="T24" fmla="*/ 28 w 22"/>
                  <a:gd name="T25" fmla="*/ 679 h 79"/>
                  <a:gd name="T26" fmla="*/ 62 w 22"/>
                  <a:gd name="T27" fmla="*/ 741 h 79"/>
                  <a:gd name="T28" fmla="*/ 110 w 22"/>
                  <a:gd name="T29" fmla="*/ 650 h 79"/>
                  <a:gd name="T30" fmla="*/ 158 w 22"/>
                  <a:gd name="T31" fmla="*/ 778 h 79"/>
                  <a:gd name="T32" fmla="*/ 158 w 22"/>
                  <a:gd name="T33" fmla="*/ 728 h 79"/>
                  <a:gd name="T34" fmla="*/ 151 w 22"/>
                  <a:gd name="T35" fmla="*/ 622 h 79"/>
                  <a:gd name="T36" fmla="*/ 158 w 22"/>
                  <a:gd name="T37" fmla="*/ 346 h 79"/>
                  <a:gd name="T38" fmla="*/ 179 w 22"/>
                  <a:gd name="T39" fmla="*/ 89 h 79"/>
                  <a:gd name="T40" fmla="*/ 188 w 22"/>
                  <a:gd name="T41" fmla="*/ 60 h 79"/>
                  <a:gd name="T42" fmla="*/ 216 w 22"/>
                  <a:gd name="T43" fmla="*/ 21 h 79"/>
                  <a:gd name="T44" fmla="*/ 195 w 22"/>
                  <a:gd name="T45" fmla="*/ 0 h 7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22" h="79">
                    <a:moveTo>
                      <a:pt x="20" y="0"/>
                    </a:moveTo>
                    <a:cubicBezTo>
                      <a:pt x="15" y="1"/>
                      <a:pt x="14" y="10"/>
                      <a:pt x="9" y="11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7" y="11"/>
                      <a:pt x="6" y="9"/>
                      <a:pt x="5" y="7"/>
                    </a:cubicBezTo>
                    <a:cubicBezTo>
                      <a:pt x="5" y="5"/>
                      <a:pt x="4" y="4"/>
                      <a:pt x="3" y="4"/>
                    </a:cubicBezTo>
                    <a:cubicBezTo>
                      <a:pt x="2" y="4"/>
                      <a:pt x="1" y="4"/>
                      <a:pt x="1" y="5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5"/>
                      <a:pt x="0" y="6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1" y="7"/>
                      <a:pt x="1" y="7"/>
                    </a:cubicBezTo>
                    <a:cubicBezTo>
                      <a:pt x="6" y="9"/>
                      <a:pt x="3" y="18"/>
                      <a:pt x="3" y="21"/>
                    </a:cubicBezTo>
                    <a:cubicBezTo>
                      <a:pt x="1" y="36"/>
                      <a:pt x="5" y="52"/>
                      <a:pt x="4" y="67"/>
                    </a:cubicBezTo>
                    <a:cubicBezTo>
                      <a:pt x="4" y="67"/>
                      <a:pt x="4" y="68"/>
                      <a:pt x="3" y="69"/>
                    </a:cubicBezTo>
                    <a:cubicBezTo>
                      <a:pt x="4" y="71"/>
                      <a:pt x="5" y="73"/>
                      <a:pt x="6" y="75"/>
                    </a:cubicBezTo>
                    <a:cubicBezTo>
                      <a:pt x="8" y="73"/>
                      <a:pt x="9" y="69"/>
                      <a:pt x="11" y="66"/>
                    </a:cubicBezTo>
                    <a:cubicBezTo>
                      <a:pt x="13" y="70"/>
                      <a:pt x="14" y="75"/>
                      <a:pt x="16" y="79"/>
                    </a:cubicBezTo>
                    <a:cubicBezTo>
                      <a:pt x="16" y="78"/>
                      <a:pt x="16" y="76"/>
                      <a:pt x="16" y="74"/>
                    </a:cubicBezTo>
                    <a:cubicBezTo>
                      <a:pt x="15" y="70"/>
                      <a:pt x="15" y="66"/>
                      <a:pt x="15" y="63"/>
                    </a:cubicBezTo>
                    <a:cubicBezTo>
                      <a:pt x="15" y="53"/>
                      <a:pt x="15" y="44"/>
                      <a:pt x="16" y="35"/>
                    </a:cubicBezTo>
                    <a:cubicBezTo>
                      <a:pt x="16" y="27"/>
                      <a:pt x="16" y="17"/>
                      <a:pt x="18" y="9"/>
                    </a:cubicBezTo>
                    <a:cubicBezTo>
                      <a:pt x="19" y="6"/>
                      <a:pt x="19" y="6"/>
                      <a:pt x="19" y="6"/>
                    </a:cubicBezTo>
                    <a:cubicBezTo>
                      <a:pt x="19" y="5"/>
                      <a:pt x="20" y="3"/>
                      <a:pt x="22" y="2"/>
                    </a:cubicBezTo>
                    <a:cubicBezTo>
                      <a:pt x="21" y="2"/>
                      <a:pt x="21" y="1"/>
                      <a:pt x="20" y="0"/>
                    </a:cubicBezTo>
                  </a:path>
                </a:pathLst>
              </a:custGeom>
              <a:solidFill>
                <a:srgbClr val="9F97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130" name="Freeform 2435">
                <a:extLst>
                  <a:ext uri="{FF2B5EF4-FFF2-40B4-BE49-F238E27FC236}">
                    <a16:creationId xmlns:a16="http://schemas.microsoft.com/office/drawing/2014/main" id="{0BA17A8A-7ECD-4FDA-ADBE-74589C87DC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41" y="1041"/>
                <a:ext cx="32" cy="66"/>
              </a:xfrm>
              <a:custGeom>
                <a:avLst/>
                <a:gdLst>
                  <a:gd name="T0" fmla="*/ 139 w 18"/>
                  <a:gd name="T1" fmla="*/ 0 h 37"/>
                  <a:gd name="T2" fmla="*/ 101 w 18"/>
                  <a:gd name="T3" fmla="*/ 12 h 37"/>
                  <a:gd name="T4" fmla="*/ 66 w 18"/>
                  <a:gd name="T5" fmla="*/ 21 h 37"/>
                  <a:gd name="T6" fmla="*/ 50 w 18"/>
                  <a:gd name="T7" fmla="*/ 12 h 37"/>
                  <a:gd name="T8" fmla="*/ 37 w 18"/>
                  <a:gd name="T9" fmla="*/ 153 h 37"/>
                  <a:gd name="T10" fmla="*/ 21 w 18"/>
                  <a:gd name="T11" fmla="*/ 296 h 37"/>
                  <a:gd name="T12" fmla="*/ 12 w 18"/>
                  <a:gd name="T13" fmla="*/ 260 h 37"/>
                  <a:gd name="T14" fmla="*/ 0 w 18"/>
                  <a:gd name="T15" fmla="*/ 375 h 37"/>
                  <a:gd name="T16" fmla="*/ 101 w 18"/>
                  <a:gd name="T17" fmla="*/ 171 h 37"/>
                  <a:gd name="T18" fmla="*/ 117 w 18"/>
                  <a:gd name="T19" fmla="*/ 166 h 37"/>
                  <a:gd name="T20" fmla="*/ 180 w 18"/>
                  <a:gd name="T21" fmla="*/ 223 h 37"/>
                  <a:gd name="T22" fmla="*/ 158 w 18"/>
                  <a:gd name="T23" fmla="*/ 130 h 37"/>
                  <a:gd name="T24" fmla="*/ 158 w 18"/>
                  <a:gd name="T25" fmla="*/ 12 h 37"/>
                  <a:gd name="T26" fmla="*/ 139 w 18"/>
                  <a:gd name="T27" fmla="*/ 0 h 3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8" h="37">
                    <a:moveTo>
                      <a:pt x="14" y="0"/>
                    </a:moveTo>
                    <a:cubicBezTo>
                      <a:pt x="13" y="0"/>
                      <a:pt x="12" y="1"/>
                      <a:pt x="10" y="1"/>
                    </a:cubicBezTo>
                    <a:cubicBezTo>
                      <a:pt x="9" y="1"/>
                      <a:pt x="8" y="2"/>
                      <a:pt x="7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5" y="6"/>
                      <a:pt x="5" y="10"/>
                      <a:pt x="4" y="15"/>
                    </a:cubicBezTo>
                    <a:cubicBezTo>
                      <a:pt x="4" y="19"/>
                      <a:pt x="4" y="27"/>
                      <a:pt x="2" y="29"/>
                    </a:cubicBezTo>
                    <a:cubicBezTo>
                      <a:pt x="1" y="28"/>
                      <a:pt x="1" y="27"/>
                      <a:pt x="1" y="26"/>
                    </a:cubicBezTo>
                    <a:cubicBezTo>
                      <a:pt x="0" y="30"/>
                      <a:pt x="0" y="34"/>
                      <a:pt x="0" y="37"/>
                    </a:cubicBezTo>
                    <a:cubicBezTo>
                      <a:pt x="2" y="32"/>
                      <a:pt x="5" y="20"/>
                      <a:pt x="10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4" y="16"/>
                      <a:pt x="15" y="20"/>
                      <a:pt x="18" y="22"/>
                    </a:cubicBezTo>
                    <a:cubicBezTo>
                      <a:pt x="18" y="19"/>
                      <a:pt x="16" y="16"/>
                      <a:pt x="16" y="13"/>
                    </a:cubicBezTo>
                    <a:cubicBezTo>
                      <a:pt x="16" y="10"/>
                      <a:pt x="18" y="3"/>
                      <a:pt x="16" y="1"/>
                    </a:cubicBezTo>
                    <a:cubicBezTo>
                      <a:pt x="16" y="0"/>
                      <a:pt x="15" y="0"/>
                      <a:pt x="14" y="0"/>
                    </a:cubicBezTo>
                  </a:path>
                </a:pathLst>
              </a:custGeom>
              <a:solidFill>
                <a:srgbClr val="9F97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131" name="Freeform 2436">
                <a:extLst>
                  <a:ext uri="{FF2B5EF4-FFF2-40B4-BE49-F238E27FC236}">
                    <a16:creationId xmlns:a16="http://schemas.microsoft.com/office/drawing/2014/main" id="{BC51D396-E7F3-4570-AA9E-9C24D9CAD0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69" y="972"/>
                <a:ext cx="30" cy="59"/>
              </a:xfrm>
              <a:custGeom>
                <a:avLst/>
                <a:gdLst>
                  <a:gd name="T0" fmla="*/ 12 w 17"/>
                  <a:gd name="T1" fmla="*/ 0 h 33"/>
                  <a:gd name="T2" fmla="*/ 12 w 17"/>
                  <a:gd name="T3" fmla="*/ 13 h 33"/>
                  <a:gd name="T4" fmla="*/ 12 w 17"/>
                  <a:gd name="T5" fmla="*/ 223 h 33"/>
                  <a:gd name="T6" fmla="*/ 65 w 17"/>
                  <a:gd name="T7" fmla="*/ 131 h 33"/>
                  <a:gd name="T8" fmla="*/ 78 w 17"/>
                  <a:gd name="T9" fmla="*/ 131 h 33"/>
                  <a:gd name="T10" fmla="*/ 152 w 17"/>
                  <a:gd name="T11" fmla="*/ 336 h 33"/>
                  <a:gd name="T12" fmla="*/ 143 w 17"/>
                  <a:gd name="T13" fmla="*/ 195 h 33"/>
                  <a:gd name="T14" fmla="*/ 138 w 17"/>
                  <a:gd name="T15" fmla="*/ 41 h 33"/>
                  <a:gd name="T16" fmla="*/ 127 w 17"/>
                  <a:gd name="T17" fmla="*/ 29 h 33"/>
                  <a:gd name="T18" fmla="*/ 78 w 17"/>
                  <a:gd name="T19" fmla="*/ 52 h 33"/>
                  <a:gd name="T20" fmla="*/ 65 w 17"/>
                  <a:gd name="T21" fmla="*/ 52 h 33"/>
                  <a:gd name="T22" fmla="*/ 12 w 17"/>
                  <a:gd name="T23" fmla="*/ 0 h 33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7" h="33"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15"/>
                      <a:pt x="1" y="22"/>
                    </a:cubicBezTo>
                    <a:cubicBezTo>
                      <a:pt x="2" y="18"/>
                      <a:pt x="4" y="13"/>
                      <a:pt x="7" y="13"/>
                    </a:cubicBezTo>
                    <a:cubicBezTo>
                      <a:pt x="7" y="13"/>
                      <a:pt x="7" y="13"/>
                      <a:pt x="8" y="13"/>
                    </a:cubicBezTo>
                    <a:cubicBezTo>
                      <a:pt x="11" y="15"/>
                      <a:pt x="14" y="30"/>
                      <a:pt x="16" y="33"/>
                    </a:cubicBezTo>
                    <a:cubicBezTo>
                      <a:pt x="17" y="29"/>
                      <a:pt x="15" y="24"/>
                      <a:pt x="15" y="19"/>
                    </a:cubicBezTo>
                    <a:cubicBezTo>
                      <a:pt x="15" y="16"/>
                      <a:pt x="16" y="6"/>
                      <a:pt x="14" y="4"/>
                    </a:cubicBezTo>
                    <a:cubicBezTo>
                      <a:pt x="14" y="3"/>
                      <a:pt x="13" y="3"/>
                      <a:pt x="13" y="3"/>
                    </a:cubicBezTo>
                    <a:cubicBezTo>
                      <a:pt x="12" y="3"/>
                      <a:pt x="10" y="5"/>
                      <a:pt x="8" y="5"/>
                    </a:cubicBezTo>
                    <a:cubicBezTo>
                      <a:pt x="8" y="5"/>
                      <a:pt x="8" y="5"/>
                      <a:pt x="7" y="5"/>
                    </a:cubicBezTo>
                    <a:cubicBezTo>
                      <a:pt x="4" y="5"/>
                      <a:pt x="0" y="3"/>
                      <a:pt x="1" y="0"/>
                    </a:cubicBezTo>
                  </a:path>
                </a:pathLst>
              </a:custGeom>
              <a:solidFill>
                <a:srgbClr val="9F97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132" name="Freeform 2437">
                <a:extLst>
                  <a:ext uri="{FF2B5EF4-FFF2-40B4-BE49-F238E27FC236}">
                    <a16:creationId xmlns:a16="http://schemas.microsoft.com/office/drawing/2014/main" id="{0F35D169-1971-43D7-A3D0-10DFE5C0342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039" y="1041"/>
                <a:ext cx="34" cy="61"/>
              </a:xfrm>
              <a:custGeom>
                <a:avLst/>
                <a:gdLst>
                  <a:gd name="T0" fmla="*/ 13 w 19"/>
                  <a:gd name="T1" fmla="*/ 226 h 34"/>
                  <a:gd name="T2" fmla="*/ 13 w 19"/>
                  <a:gd name="T3" fmla="*/ 312 h 34"/>
                  <a:gd name="T4" fmla="*/ 13 w 19"/>
                  <a:gd name="T5" fmla="*/ 226 h 34"/>
                  <a:gd name="T6" fmla="*/ 93 w 19"/>
                  <a:gd name="T7" fmla="*/ 0 h 34"/>
                  <a:gd name="T8" fmla="*/ 81 w 19"/>
                  <a:gd name="T9" fmla="*/ 52 h 34"/>
                  <a:gd name="T10" fmla="*/ 13 w 19"/>
                  <a:gd name="T11" fmla="*/ 312 h 34"/>
                  <a:gd name="T12" fmla="*/ 13 w 19"/>
                  <a:gd name="T13" fmla="*/ 312 h 34"/>
                  <a:gd name="T14" fmla="*/ 131 w 19"/>
                  <a:gd name="T15" fmla="*/ 145 h 34"/>
                  <a:gd name="T16" fmla="*/ 131 w 19"/>
                  <a:gd name="T17" fmla="*/ 145 h 34"/>
                  <a:gd name="T18" fmla="*/ 174 w 19"/>
                  <a:gd name="T19" fmla="*/ 352 h 34"/>
                  <a:gd name="T20" fmla="*/ 195 w 19"/>
                  <a:gd name="T21" fmla="*/ 41 h 34"/>
                  <a:gd name="T22" fmla="*/ 183 w 19"/>
                  <a:gd name="T23" fmla="*/ 41 h 34"/>
                  <a:gd name="T24" fmla="*/ 154 w 19"/>
                  <a:gd name="T25" fmla="*/ 41 h 34"/>
                  <a:gd name="T26" fmla="*/ 115 w 19"/>
                  <a:gd name="T27" fmla="*/ 52 h 34"/>
                  <a:gd name="T28" fmla="*/ 93 w 19"/>
                  <a:gd name="T29" fmla="*/ 13 h 34"/>
                  <a:gd name="T30" fmla="*/ 93 w 19"/>
                  <a:gd name="T31" fmla="*/ 0 h 34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19" h="34">
                    <a:moveTo>
                      <a:pt x="1" y="22"/>
                    </a:moveTo>
                    <a:cubicBezTo>
                      <a:pt x="0" y="24"/>
                      <a:pt x="0" y="27"/>
                      <a:pt x="1" y="30"/>
                    </a:cubicBezTo>
                    <a:cubicBezTo>
                      <a:pt x="1" y="27"/>
                      <a:pt x="1" y="24"/>
                      <a:pt x="1" y="22"/>
                    </a:cubicBezTo>
                    <a:moveTo>
                      <a:pt x="9" y="0"/>
                    </a:moveTo>
                    <a:cubicBezTo>
                      <a:pt x="9" y="2"/>
                      <a:pt x="8" y="3"/>
                      <a:pt x="8" y="5"/>
                    </a:cubicBezTo>
                    <a:cubicBezTo>
                      <a:pt x="7" y="14"/>
                      <a:pt x="6" y="22"/>
                      <a:pt x="1" y="30"/>
                    </a:cubicBezTo>
                    <a:cubicBezTo>
                      <a:pt x="1" y="30"/>
                      <a:pt x="1" y="30"/>
                      <a:pt x="1" y="30"/>
                    </a:cubicBezTo>
                    <a:cubicBezTo>
                      <a:pt x="5" y="27"/>
                      <a:pt x="8" y="14"/>
                      <a:pt x="13" y="14"/>
                    </a:cubicBezTo>
                    <a:cubicBezTo>
                      <a:pt x="13" y="14"/>
                      <a:pt x="13" y="14"/>
                      <a:pt x="13" y="14"/>
                    </a:cubicBezTo>
                    <a:cubicBezTo>
                      <a:pt x="13" y="19"/>
                      <a:pt x="14" y="30"/>
                      <a:pt x="17" y="34"/>
                    </a:cubicBezTo>
                    <a:cubicBezTo>
                      <a:pt x="17" y="24"/>
                      <a:pt x="19" y="14"/>
                      <a:pt x="19" y="4"/>
                    </a:cubicBezTo>
                    <a:cubicBezTo>
                      <a:pt x="19" y="4"/>
                      <a:pt x="19" y="4"/>
                      <a:pt x="18" y="4"/>
                    </a:cubicBezTo>
                    <a:cubicBezTo>
                      <a:pt x="17" y="4"/>
                      <a:pt x="16" y="4"/>
                      <a:pt x="15" y="4"/>
                    </a:cubicBezTo>
                    <a:cubicBezTo>
                      <a:pt x="14" y="5"/>
                      <a:pt x="12" y="5"/>
                      <a:pt x="11" y="5"/>
                    </a:cubicBezTo>
                    <a:cubicBezTo>
                      <a:pt x="10" y="5"/>
                      <a:pt x="8" y="4"/>
                      <a:pt x="9" y="1"/>
                    </a:cubicBezTo>
                    <a:cubicBezTo>
                      <a:pt x="9" y="0"/>
                      <a:pt x="9" y="0"/>
                      <a:pt x="9" y="0"/>
                    </a:cubicBezTo>
                  </a:path>
                </a:pathLst>
              </a:custGeom>
              <a:solidFill>
                <a:srgbClr val="9F97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133" name="Freeform 2438">
                <a:extLst>
                  <a:ext uri="{FF2B5EF4-FFF2-40B4-BE49-F238E27FC236}">
                    <a16:creationId xmlns:a16="http://schemas.microsoft.com/office/drawing/2014/main" id="{B3EC2DCD-B15C-4F18-AC22-68BB22B4D9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6" y="1158"/>
                <a:ext cx="25" cy="70"/>
              </a:xfrm>
              <a:custGeom>
                <a:avLst/>
                <a:gdLst>
                  <a:gd name="T0" fmla="*/ 64 w 14"/>
                  <a:gd name="T1" fmla="*/ 0 h 39"/>
                  <a:gd name="T2" fmla="*/ 52 w 14"/>
                  <a:gd name="T3" fmla="*/ 74 h 39"/>
                  <a:gd name="T4" fmla="*/ 0 w 14"/>
                  <a:gd name="T5" fmla="*/ 210 h 39"/>
                  <a:gd name="T6" fmla="*/ 0 w 14"/>
                  <a:gd name="T7" fmla="*/ 239 h 39"/>
                  <a:gd name="T8" fmla="*/ 64 w 14"/>
                  <a:gd name="T9" fmla="*/ 312 h 39"/>
                  <a:gd name="T10" fmla="*/ 143 w 14"/>
                  <a:gd name="T11" fmla="*/ 406 h 39"/>
                  <a:gd name="T12" fmla="*/ 114 w 14"/>
                  <a:gd name="T13" fmla="*/ 271 h 39"/>
                  <a:gd name="T14" fmla="*/ 64 w 14"/>
                  <a:gd name="T15" fmla="*/ 133 h 39"/>
                  <a:gd name="T16" fmla="*/ 64 w 14"/>
                  <a:gd name="T17" fmla="*/ 0 h 3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4" h="39">
                    <a:moveTo>
                      <a:pt x="6" y="0"/>
                    </a:moveTo>
                    <a:cubicBezTo>
                      <a:pt x="4" y="2"/>
                      <a:pt x="5" y="5"/>
                      <a:pt x="5" y="7"/>
                    </a:cubicBezTo>
                    <a:cubicBezTo>
                      <a:pt x="4" y="10"/>
                      <a:pt x="3" y="18"/>
                      <a:pt x="0" y="20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2" y="26"/>
                      <a:pt x="4" y="27"/>
                      <a:pt x="6" y="30"/>
                    </a:cubicBezTo>
                    <a:cubicBezTo>
                      <a:pt x="9" y="33"/>
                      <a:pt x="11" y="37"/>
                      <a:pt x="14" y="39"/>
                    </a:cubicBezTo>
                    <a:cubicBezTo>
                      <a:pt x="14" y="35"/>
                      <a:pt x="13" y="31"/>
                      <a:pt x="11" y="26"/>
                    </a:cubicBezTo>
                    <a:cubicBezTo>
                      <a:pt x="9" y="24"/>
                      <a:pt x="6" y="16"/>
                      <a:pt x="6" y="13"/>
                    </a:cubicBezTo>
                    <a:cubicBezTo>
                      <a:pt x="6" y="9"/>
                      <a:pt x="7" y="4"/>
                      <a:pt x="6" y="0"/>
                    </a:cubicBezTo>
                  </a:path>
                </a:pathLst>
              </a:custGeom>
              <a:solidFill>
                <a:srgbClr val="9F97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134" name="Freeform 2439">
                <a:extLst>
                  <a:ext uri="{FF2B5EF4-FFF2-40B4-BE49-F238E27FC236}">
                    <a16:creationId xmlns:a16="http://schemas.microsoft.com/office/drawing/2014/main" id="{B04C9AE1-FB01-4FC4-A87F-DF07E9FF81B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848" y="1311"/>
                <a:ext cx="53" cy="28"/>
              </a:xfrm>
              <a:custGeom>
                <a:avLst/>
                <a:gdLst>
                  <a:gd name="T0" fmla="*/ 293 w 30"/>
                  <a:gd name="T1" fmla="*/ 142 h 16"/>
                  <a:gd name="T2" fmla="*/ 272 w 30"/>
                  <a:gd name="T3" fmla="*/ 142 h 16"/>
                  <a:gd name="T4" fmla="*/ 265 w 30"/>
                  <a:gd name="T5" fmla="*/ 151 h 16"/>
                  <a:gd name="T6" fmla="*/ 272 w 30"/>
                  <a:gd name="T7" fmla="*/ 151 h 16"/>
                  <a:gd name="T8" fmla="*/ 293 w 30"/>
                  <a:gd name="T9" fmla="*/ 151 h 16"/>
                  <a:gd name="T10" fmla="*/ 293 w 30"/>
                  <a:gd name="T11" fmla="*/ 142 h 16"/>
                  <a:gd name="T12" fmla="*/ 60 w 30"/>
                  <a:gd name="T13" fmla="*/ 0 h 16"/>
                  <a:gd name="T14" fmla="*/ 0 w 30"/>
                  <a:gd name="T15" fmla="*/ 21 h 16"/>
                  <a:gd name="T16" fmla="*/ 87 w 30"/>
                  <a:gd name="T17" fmla="*/ 58 h 16"/>
                  <a:gd name="T18" fmla="*/ 106 w 30"/>
                  <a:gd name="T19" fmla="*/ 58 h 16"/>
                  <a:gd name="T20" fmla="*/ 224 w 30"/>
                  <a:gd name="T21" fmla="*/ 37 h 16"/>
                  <a:gd name="T22" fmla="*/ 253 w 30"/>
                  <a:gd name="T23" fmla="*/ 37 h 16"/>
                  <a:gd name="T24" fmla="*/ 265 w 30"/>
                  <a:gd name="T25" fmla="*/ 12 h 16"/>
                  <a:gd name="T26" fmla="*/ 265 w 30"/>
                  <a:gd name="T27" fmla="*/ 12 h 16"/>
                  <a:gd name="T28" fmla="*/ 187 w 30"/>
                  <a:gd name="T29" fmla="*/ 28 h 16"/>
                  <a:gd name="T30" fmla="*/ 106 w 30"/>
                  <a:gd name="T31" fmla="*/ 49 h 16"/>
                  <a:gd name="T32" fmla="*/ 65 w 30"/>
                  <a:gd name="T33" fmla="*/ 28 h 16"/>
                  <a:gd name="T34" fmla="*/ 60 w 30"/>
                  <a:gd name="T35" fmla="*/ 0 h 1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30" h="16">
                    <a:moveTo>
                      <a:pt x="30" y="15"/>
                    </a:moveTo>
                    <a:cubicBezTo>
                      <a:pt x="29" y="15"/>
                      <a:pt x="29" y="15"/>
                      <a:pt x="28" y="15"/>
                    </a:cubicBezTo>
                    <a:cubicBezTo>
                      <a:pt x="27" y="15"/>
                      <a:pt x="27" y="15"/>
                      <a:pt x="27" y="16"/>
                    </a:cubicBezTo>
                    <a:cubicBezTo>
                      <a:pt x="27" y="16"/>
                      <a:pt x="27" y="16"/>
                      <a:pt x="28" y="16"/>
                    </a:cubicBezTo>
                    <a:cubicBezTo>
                      <a:pt x="28" y="16"/>
                      <a:pt x="29" y="16"/>
                      <a:pt x="30" y="16"/>
                    </a:cubicBezTo>
                    <a:cubicBezTo>
                      <a:pt x="30" y="16"/>
                      <a:pt x="30" y="15"/>
                      <a:pt x="30" y="15"/>
                    </a:cubicBezTo>
                    <a:moveTo>
                      <a:pt x="6" y="0"/>
                    </a:moveTo>
                    <a:cubicBezTo>
                      <a:pt x="3" y="0"/>
                      <a:pt x="2" y="1"/>
                      <a:pt x="0" y="2"/>
                    </a:cubicBezTo>
                    <a:cubicBezTo>
                      <a:pt x="2" y="5"/>
                      <a:pt x="5" y="6"/>
                      <a:pt x="9" y="6"/>
                    </a:cubicBezTo>
                    <a:cubicBezTo>
                      <a:pt x="9" y="6"/>
                      <a:pt x="10" y="6"/>
                      <a:pt x="11" y="6"/>
                    </a:cubicBezTo>
                    <a:cubicBezTo>
                      <a:pt x="14" y="6"/>
                      <a:pt x="19" y="4"/>
                      <a:pt x="23" y="4"/>
                    </a:cubicBezTo>
                    <a:cubicBezTo>
                      <a:pt x="24" y="4"/>
                      <a:pt x="25" y="4"/>
                      <a:pt x="26" y="4"/>
                    </a:cubicBezTo>
                    <a:cubicBezTo>
                      <a:pt x="27" y="3"/>
                      <a:pt x="27" y="2"/>
                      <a:pt x="27" y="1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25" y="1"/>
                      <a:pt x="22" y="2"/>
                      <a:pt x="19" y="3"/>
                    </a:cubicBezTo>
                    <a:cubicBezTo>
                      <a:pt x="17" y="4"/>
                      <a:pt x="14" y="5"/>
                      <a:pt x="11" y="5"/>
                    </a:cubicBezTo>
                    <a:cubicBezTo>
                      <a:pt x="9" y="5"/>
                      <a:pt x="8" y="4"/>
                      <a:pt x="7" y="3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solidFill>
                <a:srgbClr val="9F97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135" name="Freeform 2440">
                <a:extLst>
                  <a:ext uri="{FF2B5EF4-FFF2-40B4-BE49-F238E27FC236}">
                    <a16:creationId xmlns:a16="http://schemas.microsoft.com/office/drawing/2014/main" id="{F5C8365E-D0C8-4562-BD03-374EA13F7A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2" y="1339"/>
                <a:ext cx="9" cy="1"/>
              </a:xfrm>
              <a:custGeom>
                <a:avLst/>
                <a:gdLst>
                  <a:gd name="T0" fmla="*/ 23 w 5"/>
                  <a:gd name="T1" fmla="*/ 0 h 1"/>
                  <a:gd name="T2" fmla="*/ 0 w 5"/>
                  <a:gd name="T3" fmla="*/ 0 h 1"/>
                  <a:gd name="T4" fmla="*/ 52 w 5"/>
                  <a:gd name="T5" fmla="*/ 0 h 1"/>
                  <a:gd name="T6" fmla="*/ 52 w 5"/>
                  <a:gd name="T7" fmla="*/ 0 h 1"/>
                  <a:gd name="T8" fmla="*/ 29 w 5"/>
                  <a:gd name="T9" fmla="*/ 0 h 1"/>
                  <a:gd name="T10" fmla="*/ 23 w 5"/>
                  <a:gd name="T11" fmla="*/ 0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" h="1">
                    <a:moveTo>
                      <a:pt x="2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2" y="0"/>
                      <a:pt x="3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B0A9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136" name="Freeform 2441">
                <a:extLst>
                  <a:ext uri="{FF2B5EF4-FFF2-40B4-BE49-F238E27FC236}">
                    <a16:creationId xmlns:a16="http://schemas.microsoft.com/office/drawing/2014/main" id="{8096E357-89BB-4EEA-A44A-C8EBB538DEF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752" y="1353"/>
                <a:ext cx="36" cy="20"/>
              </a:xfrm>
              <a:custGeom>
                <a:avLst/>
                <a:gdLst>
                  <a:gd name="T0" fmla="*/ 211 w 20"/>
                  <a:gd name="T1" fmla="*/ 109 h 11"/>
                  <a:gd name="T2" fmla="*/ 198 w 20"/>
                  <a:gd name="T3" fmla="*/ 109 h 11"/>
                  <a:gd name="T4" fmla="*/ 182 w 20"/>
                  <a:gd name="T5" fmla="*/ 109 h 11"/>
                  <a:gd name="T6" fmla="*/ 211 w 20"/>
                  <a:gd name="T7" fmla="*/ 118 h 11"/>
                  <a:gd name="T8" fmla="*/ 211 w 20"/>
                  <a:gd name="T9" fmla="*/ 109 h 11"/>
                  <a:gd name="T10" fmla="*/ 0 w 20"/>
                  <a:gd name="T11" fmla="*/ 0 h 11"/>
                  <a:gd name="T12" fmla="*/ 23 w 20"/>
                  <a:gd name="T13" fmla="*/ 13 h 11"/>
                  <a:gd name="T14" fmla="*/ 0 w 20"/>
                  <a:gd name="T15" fmla="*/ 13 h 11"/>
                  <a:gd name="T16" fmla="*/ 74 w 20"/>
                  <a:gd name="T17" fmla="*/ 29 h 11"/>
                  <a:gd name="T18" fmla="*/ 133 w 20"/>
                  <a:gd name="T19" fmla="*/ 24 h 11"/>
                  <a:gd name="T20" fmla="*/ 146 w 20"/>
                  <a:gd name="T21" fmla="*/ 24 h 11"/>
                  <a:gd name="T22" fmla="*/ 0 w 20"/>
                  <a:gd name="T23" fmla="*/ 0 h 11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20" h="11">
                    <a:moveTo>
                      <a:pt x="20" y="10"/>
                    </a:moveTo>
                    <a:cubicBezTo>
                      <a:pt x="20" y="10"/>
                      <a:pt x="19" y="10"/>
                      <a:pt x="19" y="10"/>
                    </a:cubicBezTo>
                    <a:cubicBezTo>
                      <a:pt x="18" y="10"/>
                      <a:pt x="18" y="10"/>
                      <a:pt x="17" y="10"/>
                    </a:cubicBezTo>
                    <a:cubicBezTo>
                      <a:pt x="18" y="10"/>
                      <a:pt x="19" y="11"/>
                      <a:pt x="20" y="11"/>
                    </a:cubicBezTo>
                    <a:cubicBezTo>
                      <a:pt x="20" y="11"/>
                      <a:pt x="20" y="10"/>
                      <a:pt x="20" y="10"/>
                    </a:cubicBezTo>
                    <a:moveTo>
                      <a:pt x="0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0" y="1"/>
                    </a:cubicBezTo>
                    <a:cubicBezTo>
                      <a:pt x="2" y="3"/>
                      <a:pt x="5" y="3"/>
                      <a:pt x="7" y="3"/>
                    </a:cubicBezTo>
                    <a:cubicBezTo>
                      <a:pt x="10" y="3"/>
                      <a:pt x="12" y="3"/>
                      <a:pt x="13" y="2"/>
                    </a:cubicBezTo>
                    <a:cubicBezTo>
                      <a:pt x="13" y="2"/>
                      <a:pt x="14" y="2"/>
                      <a:pt x="14" y="2"/>
                    </a:cubicBezTo>
                    <a:cubicBezTo>
                      <a:pt x="10" y="1"/>
                      <a:pt x="4" y="1"/>
                      <a:pt x="0" y="0"/>
                    </a:cubicBezTo>
                  </a:path>
                </a:pathLst>
              </a:custGeom>
              <a:solidFill>
                <a:srgbClr val="9F97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137" name="Freeform 2442">
                <a:extLst>
                  <a:ext uri="{FF2B5EF4-FFF2-40B4-BE49-F238E27FC236}">
                    <a16:creationId xmlns:a16="http://schemas.microsoft.com/office/drawing/2014/main" id="{FA9F7667-7368-4FC9-8944-89AA3D0798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0" y="1488"/>
                <a:ext cx="24" cy="76"/>
              </a:xfrm>
              <a:custGeom>
                <a:avLst/>
                <a:gdLst>
                  <a:gd name="T0" fmla="*/ 150 w 13"/>
                  <a:gd name="T1" fmla="*/ 0 h 43"/>
                  <a:gd name="T2" fmla="*/ 37 w 13"/>
                  <a:gd name="T3" fmla="*/ 244 h 43"/>
                  <a:gd name="T4" fmla="*/ 0 w 13"/>
                  <a:gd name="T5" fmla="*/ 343 h 43"/>
                  <a:gd name="T6" fmla="*/ 37 w 13"/>
                  <a:gd name="T7" fmla="*/ 369 h 43"/>
                  <a:gd name="T8" fmla="*/ 57 w 13"/>
                  <a:gd name="T9" fmla="*/ 322 h 43"/>
                  <a:gd name="T10" fmla="*/ 57 w 13"/>
                  <a:gd name="T11" fmla="*/ 410 h 43"/>
                  <a:gd name="T12" fmla="*/ 68 w 13"/>
                  <a:gd name="T13" fmla="*/ 419 h 43"/>
                  <a:gd name="T14" fmla="*/ 81 w 13"/>
                  <a:gd name="T15" fmla="*/ 359 h 43"/>
                  <a:gd name="T16" fmla="*/ 126 w 13"/>
                  <a:gd name="T17" fmla="*/ 115 h 43"/>
                  <a:gd name="T18" fmla="*/ 140 w 13"/>
                  <a:gd name="T19" fmla="*/ 87 h 43"/>
                  <a:gd name="T20" fmla="*/ 81 w 13"/>
                  <a:gd name="T21" fmla="*/ 203 h 43"/>
                  <a:gd name="T22" fmla="*/ 105 w 13"/>
                  <a:gd name="T23" fmla="*/ 115 h 43"/>
                  <a:gd name="T24" fmla="*/ 150 w 13"/>
                  <a:gd name="T25" fmla="*/ 0 h 4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3" h="43">
                    <a:moveTo>
                      <a:pt x="13" y="0"/>
                    </a:moveTo>
                    <a:cubicBezTo>
                      <a:pt x="9" y="8"/>
                      <a:pt x="6" y="18"/>
                      <a:pt x="3" y="25"/>
                    </a:cubicBezTo>
                    <a:cubicBezTo>
                      <a:pt x="2" y="29"/>
                      <a:pt x="1" y="32"/>
                      <a:pt x="0" y="35"/>
                    </a:cubicBezTo>
                    <a:cubicBezTo>
                      <a:pt x="1" y="36"/>
                      <a:pt x="2" y="37"/>
                      <a:pt x="3" y="38"/>
                    </a:cubicBezTo>
                    <a:cubicBezTo>
                      <a:pt x="3" y="36"/>
                      <a:pt x="4" y="35"/>
                      <a:pt x="5" y="33"/>
                    </a:cubicBezTo>
                    <a:cubicBezTo>
                      <a:pt x="6" y="36"/>
                      <a:pt x="6" y="39"/>
                      <a:pt x="5" y="42"/>
                    </a:cubicBezTo>
                    <a:cubicBezTo>
                      <a:pt x="5" y="42"/>
                      <a:pt x="6" y="42"/>
                      <a:pt x="6" y="43"/>
                    </a:cubicBezTo>
                    <a:cubicBezTo>
                      <a:pt x="6" y="41"/>
                      <a:pt x="7" y="39"/>
                      <a:pt x="7" y="37"/>
                    </a:cubicBezTo>
                    <a:cubicBezTo>
                      <a:pt x="8" y="29"/>
                      <a:pt x="10" y="20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0" y="13"/>
                      <a:pt x="9" y="17"/>
                      <a:pt x="7" y="21"/>
                    </a:cubicBezTo>
                    <a:cubicBezTo>
                      <a:pt x="7" y="18"/>
                      <a:pt x="8" y="15"/>
                      <a:pt x="9" y="12"/>
                    </a:cubicBezTo>
                    <a:cubicBezTo>
                      <a:pt x="10" y="8"/>
                      <a:pt x="11" y="4"/>
                      <a:pt x="13" y="0"/>
                    </a:cubicBezTo>
                  </a:path>
                </a:pathLst>
              </a:custGeom>
              <a:solidFill>
                <a:srgbClr val="B0A9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138" name="Freeform 2443">
                <a:extLst>
                  <a:ext uri="{FF2B5EF4-FFF2-40B4-BE49-F238E27FC236}">
                    <a16:creationId xmlns:a16="http://schemas.microsoft.com/office/drawing/2014/main" id="{566B9928-F6F1-484E-A130-A9FF50A7D05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834" y="1461"/>
                <a:ext cx="8" cy="57"/>
              </a:xfrm>
              <a:custGeom>
                <a:avLst/>
                <a:gdLst>
                  <a:gd name="T0" fmla="*/ 0 w 5"/>
                  <a:gd name="T1" fmla="*/ 130 h 32"/>
                  <a:gd name="T2" fmla="*/ 0 w 5"/>
                  <a:gd name="T3" fmla="*/ 324 h 32"/>
                  <a:gd name="T4" fmla="*/ 8 w 5"/>
                  <a:gd name="T5" fmla="*/ 312 h 32"/>
                  <a:gd name="T6" fmla="*/ 13 w 5"/>
                  <a:gd name="T7" fmla="*/ 312 h 32"/>
                  <a:gd name="T8" fmla="*/ 8 w 5"/>
                  <a:gd name="T9" fmla="*/ 143 h 32"/>
                  <a:gd name="T10" fmla="*/ 0 w 5"/>
                  <a:gd name="T11" fmla="*/ 130 h 32"/>
                  <a:gd name="T12" fmla="*/ 21 w 5"/>
                  <a:gd name="T13" fmla="*/ 0 h 32"/>
                  <a:gd name="T14" fmla="*/ 0 w 5"/>
                  <a:gd name="T15" fmla="*/ 21 h 32"/>
                  <a:gd name="T16" fmla="*/ 0 w 5"/>
                  <a:gd name="T17" fmla="*/ 118 h 32"/>
                  <a:gd name="T18" fmla="*/ 8 w 5"/>
                  <a:gd name="T19" fmla="*/ 143 h 32"/>
                  <a:gd name="T20" fmla="*/ 21 w 5"/>
                  <a:gd name="T21" fmla="*/ 296 h 32"/>
                  <a:gd name="T22" fmla="*/ 34 w 5"/>
                  <a:gd name="T23" fmla="*/ 283 h 32"/>
                  <a:gd name="T24" fmla="*/ 21 w 5"/>
                  <a:gd name="T25" fmla="*/ 0 h 3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5" h="32">
                    <a:moveTo>
                      <a:pt x="0" y="13"/>
                    </a:moveTo>
                    <a:cubicBezTo>
                      <a:pt x="0" y="19"/>
                      <a:pt x="0" y="26"/>
                      <a:pt x="0" y="32"/>
                    </a:cubicBezTo>
                    <a:cubicBezTo>
                      <a:pt x="1" y="32"/>
                      <a:pt x="1" y="32"/>
                      <a:pt x="1" y="31"/>
                    </a:cubicBezTo>
                    <a:cubicBezTo>
                      <a:pt x="2" y="31"/>
                      <a:pt x="2" y="31"/>
                      <a:pt x="2" y="31"/>
                    </a:cubicBezTo>
                    <a:cubicBezTo>
                      <a:pt x="2" y="25"/>
                      <a:pt x="1" y="20"/>
                      <a:pt x="1" y="14"/>
                    </a:cubicBezTo>
                    <a:cubicBezTo>
                      <a:pt x="1" y="14"/>
                      <a:pt x="0" y="13"/>
                      <a:pt x="0" y="13"/>
                    </a:cubicBezTo>
                    <a:moveTo>
                      <a:pt x="3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5"/>
                      <a:pt x="0" y="8"/>
                      <a:pt x="0" y="12"/>
                    </a:cubicBezTo>
                    <a:cubicBezTo>
                      <a:pt x="0" y="13"/>
                      <a:pt x="1" y="14"/>
                      <a:pt x="1" y="14"/>
                    </a:cubicBezTo>
                    <a:cubicBezTo>
                      <a:pt x="2" y="19"/>
                      <a:pt x="2" y="24"/>
                      <a:pt x="3" y="29"/>
                    </a:cubicBezTo>
                    <a:cubicBezTo>
                      <a:pt x="4" y="29"/>
                      <a:pt x="5" y="28"/>
                      <a:pt x="5" y="28"/>
                    </a:cubicBezTo>
                    <a:cubicBezTo>
                      <a:pt x="4" y="18"/>
                      <a:pt x="2" y="9"/>
                      <a:pt x="3" y="0"/>
                    </a:cubicBezTo>
                  </a:path>
                </a:pathLst>
              </a:custGeom>
              <a:solidFill>
                <a:srgbClr val="B0A9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139" name="Freeform 2444">
                <a:extLst>
                  <a:ext uri="{FF2B5EF4-FFF2-40B4-BE49-F238E27FC236}">
                    <a16:creationId xmlns:a16="http://schemas.microsoft.com/office/drawing/2014/main" id="{62A00ABD-86C8-440D-BF9A-5CCA9726873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032" y="1626"/>
                <a:ext cx="92" cy="76"/>
              </a:xfrm>
              <a:custGeom>
                <a:avLst/>
                <a:gdLst>
                  <a:gd name="T0" fmla="*/ 78 w 52"/>
                  <a:gd name="T1" fmla="*/ 369 h 43"/>
                  <a:gd name="T2" fmla="*/ 0 w 52"/>
                  <a:gd name="T3" fmla="*/ 419 h 43"/>
                  <a:gd name="T4" fmla="*/ 21 w 52"/>
                  <a:gd name="T5" fmla="*/ 410 h 43"/>
                  <a:gd name="T6" fmla="*/ 78 w 52"/>
                  <a:gd name="T7" fmla="*/ 369 h 43"/>
                  <a:gd name="T8" fmla="*/ 510 w 52"/>
                  <a:gd name="T9" fmla="*/ 0 h 43"/>
                  <a:gd name="T10" fmla="*/ 395 w 52"/>
                  <a:gd name="T11" fmla="*/ 49 h 43"/>
                  <a:gd name="T12" fmla="*/ 345 w 52"/>
                  <a:gd name="T13" fmla="*/ 115 h 43"/>
                  <a:gd name="T14" fmla="*/ 403 w 52"/>
                  <a:gd name="T15" fmla="*/ 115 h 43"/>
                  <a:gd name="T16" fmla="*/ 410 w 52"/>
                  <a:gd name="T17" fmla="*/ 115 h 43"/>
                  <a:gd name="T18" fmla="*/ 481 w 52"/>
                  <a:gd name="T19" fmla="*/ 21 h 43"/>
                  <a:gd name="T20" fmla="*/ 510 w 52"/>
                  <a:gd name="T21" fmla="*/ 0 h 4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52" h="43">
                    <a:moveTo>
                      <a:pt x="8" y="38"/>
                    </a:moveTo>
                    <a:cubicBezTo>
                      <a:pt x="5" y="40"/>
                      <a:pt x="3" y="41"/>
                      <a:pt x="0" y="43"/>
                    </a:cubicBezTo>
                    <a:cubicBezTo>
                      <a:pt x="1" y="42"/>
                      <a:pt x="2" y="42"/>
                      <a:pt x="2" y="42"/>
                    </a:cubicBezTo>
                    <a:cubicBezTo>
                      <a:pt x="4" y="41"/>
                      <a:pt x="6" y="40"/>
                      <a:pt x="8" y="38"/>
                    </a:cubicBezTo>
                    <a:moveTo>
                      <a:pt x="52" y="0"/>
                    </a:moveTo>
                    <a:cubicBezTo>
                      <a:pt x="48" y="1"/>
                      <a:pt x="44" y="4"/>
                      <a:pt x="40" y="5"/>
                    </a:cubicBezTo>
                    <a:cubicBezTo>
                      <a:pt x="38" y="8"/>
                      <a:pt x="37" y="10"/>
                      <a:pt x="35" y="12"/>
                    </a:cubicBezTo>
                    <a:cubicBezTo>
                      <a:pt x="41" y="12"/>
                      <a:pt x="41" y="12"/>
                      <a:pt x="41" y="12"/>
                    </a:cubicBezTo>
                    <a:cubicBezTo>
                      <a:pt x="41" y="12"/>
                      <a:pt x="41" y="12"/>
                      <a:pt x="42" y="12"/>
                    </a:cubicBezTo>
                    <a:cubicBezTo>
                      <a:pt x="44" y="8"/>
                      <a:pt x="46" y="5"/>
                      <a:pt x="49" y="2"/>
                    </a:cubicBezTo>
                    <a:cubicBezTo>
                      <a:pt x="50" y="1"/>
                      <a:pt x="51" y="0"/>
                      <a:pt x="52" y="0"/>
                    </a:cubicBezTo>
                  </a:path>
                </a:pathLst>
              </a:custGeom>
              <a:solidFill>
                <a:srgbClr val="B0A9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140" name="Freeform 2445">
                <a:extLst>
                  <a:ext uri="{FF2B5EF4-FFF2-40B4-BE49-F238E27FC236}">
                    <a16:creationId xmlns:a16="http://schemas.microsoft.com/office/drawing/2014/main" id="{7C57F186-BE03-401D-82A8-2D12090ED5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6" y="1718"/>
                <a:ext cx="5" cy="20"/>
              </a:xfrm>
              <a:custGeom>
                <a:avLst/>
                <a:gdLst>
                  <a:gd name="T0" fmla="*/ 13 w 3"/>
                  <a:gd name="T1" fmla="*/ 0 h 11"/>
                  <a:gd name="T2" fmla="*/ 8 w 3"/>
                  <a:gd name="T3" fmla="*/ 13 h 11"/>
                  <a:gd name="T4" fmla="*/ 8 w 3"/>
                  <a:gd name="T5" fmla="*/ 96 h 11"/>
                  <a:gd name="T6" fmla="*/ 22 w 3"/>
                  <a:gd name="T7" fmla="*/ 118 h 11"/>
                  <a:gd name="T8" fmla="*/ 13 w 3"/>
                  <a:gd name="T9" fmla="*/ 0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11">
                    <a:moveTo>
                      <a:pt x="2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0" y="4"/>
                      <a:pt x="0" y="7"/>
                      <a:pt x="1" y="9"/>
                    </a:cubicBezTo>
                    <a:cubicBezTo>
                      <a:pt x="2" y="10"/>
                      <a:pt x="2" y="11"/>
                      <a:pt x="3" y="11"/>
                    </a:cubicBezTo>
                    <a:cubicBezTo>
                      <a:pt x="2" y="8"/>
                      <a:pt x="1" y="4"/>
                      <a:pt x="2" y="0"/>
                    </a:cubicBezTo>
                  </a:path>
                </a:pathLst>
              </a:custGeom>
              <a:solidFill>
                <a:srgbClr val="B0A9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141" name="Freeform 2446">
                <a:extLst>
                  <a:ext uri="{FF2B5EF4-FFF2-40B4-BE49-F238E27FC236}">
                    <a16:creationId xmlns:a16="http://schemas.microsoft.com/office/drawing/2014/main" id="{3BB0FE72-BF82-44CE-9B72-55F696280E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1" y="1734"/>
                <a:ext cx="25" cy="20"/>
              </a:xfrm>
              <a:custGeom>
                <a:avLst/>
                <a:gdLst>
                  <a:gd name="T0" fmla="*/ 64 w 14"/>
                  <a:gd name="T1" fmla="*/ 0 h 11"/>
                  <a:gd name="T2" fmla="*/ 0 w 14"/>
                  <a:gd name="T3" fmla="*/ 53 h 11"/>
                  <a:gd name="T4" fmla="*/ 64 w 14"/>
                  <a:gd name="T5" fmla="*/ 65 h 11"/>
                  <a:gd name="T6" fmla="*/ 143 w 14"/>
                  <a:gd name="T7" fmla="*/ 118 h 11"/>
                  <a:gd name="T8" fmla="*/ 143 w 14"/>
                  <a:gd name="T9" fmla="*/ 118 h 11"/>
                  <a:gd name="T10" fmla="*/ 64 w 14"/>
                  <a:gd name="T11" fmla="*/ 13 h 11"/>
                  <a:gd name="T12" fmla="*/ 64 w 14"/>
                  <a:gd name="T13" fmla="*/ 0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" h="11">
                    <a:moveTo>
                      <a:pt x="6" y="0"/>
                    </a:moveTo>
                    <a:cubicBezTo>
                      <a:pt x="4" y="2"/>
                      <a:pt x="2" y="4"/>
                      <a:pt x="0" y="5"/>
                    </a:cubicBezTo>
                    <a:cubicBezTo>
                      <a:pt x="2" y="6"/>
                      <a:pt x="5" y="6"/>
                      <a:pt x="6" y="6"/>
                    </a:cubicBezTo>
                    <a:cubicBezTo>
                      <a:pt x="9" y="8"/>
                      <a:pt x="11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2" y="7"/>
                      <a:pt x="8" y="5"/>
                      <a:pt x="6" y="1"/>
                    </a:cubicBezTo>
                    <a:cubicBezTo>
                      <a:pt x="6" y="1"/>
                      <a:pt x="6" y="1"/>
                      <a:pt x="6" y="0"/>
                    </a:cubicBezTo>
                  </a:path>
                </a:pathLst>
              </a:custGeom>
              <a:solidFill>
                <a:srgbClr val="B0A9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142" name="Freeform 2447">
                <a:extLst>
                  <a:ext uri="{FF2B5EF4-FFF2-40B4-BE49-F238E27FC236}">
                    <a16:creationId xmlns:a16="http://schemas.microsoft.com/office/drawing/2014/main" id="{ACA73A93-69C7-4C3F-B34A-AA456B67DE9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678" y="1504"/>
                <a:ext cx="26" cy="81"/>
              </a:xfrm>
              <a:custGeom>
                <a:avLst/>
                <a:gdLst>
                  <a:gd name="T0" fmla="*/ 36 w 15"/>
                  <a:gd name="T1" fmla="*/ 21 h 46"/>
                  <a:gd name="T2" fmla="*/ 28 w 15"/>
                  <a:gd name="T3" fmla="*/ 37 h 46"/>
                  <a:gd name="T4" fmla="*/ 28 w 15"/>
                  <a:gd name="T5" fmla="*/ 49 h 46"/>
                  <a:gd name="T6" fmla="*/ 28 w 15"/>
                  <a:gd name="T7" fmla="*/ 37 h 46"/>
                  <a:gd name="T8" fmla="*/ 73 w 15"/>
                  <a:gd name="T9" fmla="*/ 403 h 46"/>
                  <a:gd name="T10" fmla="*/ 87 w 15"/>
                  <a:gd name="T11" fmla="*/ 444 h 46"/>
                  <a:gd name="T12" fmla="*/ 107 w 15"/>
                  <a:gd name="T13" fmla="*/ 431 h 46"/>
                  <a:gd name="T14" fmla="*/ 107 w 15"/>
                  <a:gd name="T15" fmla="*/ 421 h 46"/>
                  <a:gd name="T16" fmla="*/ 107 w 15"/>
                  <a:gd name="T17" fmla="*/ 431 h 46"/>
                  <a:gd name="T18" fmla="*/ 135 w 15"/>
                  <a:gd name="T19" fmla="*/ 421 h 46"/>
                  <a:gd name="T20" fmla="*/ 107 w 15"/>
                  <a:gd name="T21" fmla="*/ 338 h 46"/>
                  <a:gd name="T22" fmla="*/ 36 w 15"/>
                  <a:gd name="T23" fmla="*/ 21 h 46"/>
                  <a:gd name="T24" fmla="*/ 36 w 15"/>
                  <a:gd name="T25" fmla="*/ 0 h 46"/>
                  <a:gd name="T26" fmla="*/ 36 w 15"/>
                  <a:gd name="T27" fmla="*/ 21 h 46"/>
                  <a:gd name="T28" fmla="*/ 36 w 15"/>
                  <a:gd name="T29" fmla="*/ 21 h 46"/>
                  <a:gd name="T30" fmla="*/ 36 w 15"/>
                  <a:gd name="T31" fmla="*/ 0 h 4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15" h="46">
                    <a:moveTo>
                      <a:pt x="4" y="2"/>
                    </a:moveTo>
                    <a:cubicBezTo>
                      <a:pt x="3" y="3"/>
                      <a:pt x="3" y="4"/>
                      <a:pt x="3" y="4"/>
                    </a:cubicBezTo>
                    <a:cubicBezTo>
                      <a:pt x="3" y="4"/>
                      <a:pt x="3" y="5"/>
                      <a:pt x="3" y="5"/>
                    </a:cubicBezTo>
                    <a:cubicBezTo>
                      <a:pt x="3" y="5"/>
                      <a:pt x="3" y="4"/>
                      <a:pt x="3" y="4"/>
                    </a:cubicBezTo>
                    <a:cubicBezTo>
                      <a:pt x="0" y="16"/>
                      <a:pt x="4" y="31"/>
                      <a:pt x="8" y="42"/>
                    </a:cubicBezTo>
                    <a:cubicBezTo>
                      <a:pt x="9" y="43"/>
                      <a:pt x="9" y="45"/>
                      <a:pt x="10" y="46"/>
                    </a:cubicBezTo>
                    <a:cubicBezTo>
                      <a:pt x="11" y="46"/>
                      <a:pt x="12" y="46"/>
                      <a:pt x="12" y="45"/>
                    </a:cubicBezTo>
                    <a:cubicBezTo>
                      <a:pt x="12" y="45"/>
                      <a:pt x="12" y="45"/>
                      <a:pt x="12" y="44"/>
                    </a:cubicBezTo>
                    <a:cubicBezTo>
                      <a:pt x="12" y="45"/>
                      <a:pt x="12" y="45"/>
                      <a:pt x="12" y="45"/>
                    </a:cubicBezTo>
                    <a:cubicBezTo>
                      <a:pt x="13" y="45"/>
                      <a:pt x="14" y="45"/>
                      <a:pt x="15" y="44"/>
                    </a:cubicBezTo>
                    <a:cubicBezTo>
                      <a:pt x="14" y="41"/>
                      <a:pt x="13" y="38"/>
                      <a:pt x="12" y="35"/>
                    </a:cubicBezTo>
                    <a:cubicBezTo>
                      <a:pt x="8" y="25"/>
                      <a:pt x="3" y="13"/>
                      <a:pt x="4" y="2"/>
                    </a:cubicBezTo>
                    <a:moveTo>
                      <a:pt x="4" y="0"/>
                    </a:moveTo>
                    <a:cubicBezTo>
                      <a:pt x="4" y="1"/>
                      <a:pt x="4" y="1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solidFill>
                <a:srgbClr val="B0A9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143" name="Freeform 2448">
                <a:extLst>
                  <a:ext uri="{FF2B5EF4-FFF2-40B4-BE49-F238E27FC236}">
                    <a16:creationId xmlns:a16="http://schemas.microsoft.com/office/drawing/2014/main" id="{01D1939B-5200-468B-95C5-A6C0E5FCA2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3" y="1511"/>
                <a:ext cx="1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16 h 1"/>
                  <a:gd name="T6" fmla="*/ 0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</a:path>
                </a:pathLst>
              </a:custGeom>
              <a:solidFill>
                <a:srgbClr val="CECA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144" name="Freeform 2449">
                <a:extLst>
                  <a:ext uri="{FF2B5EF4-FFF2-40B4-BE49-F238E27FC236}">
                    <a16:creationId xmlns:a16="http://schemas.microsoft.com/office/drawing/2014/main" id="{F8E81627-BB8F-4F37-9966-8DE722D4DED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656" y="1534"/>
                <a:ext cx="34" cy="55"/>
              </a:xfrm>
              <a:custGeom>
                <a:avLst/>
                <a:gdLst>
                  <a:gd name="T0" fmla="*/ 41 w 19"/>
                  <a:gd name="T1" fmla="*/ 50 h 31"/>
                  <a:gd name="T2" fmla="*/ 122 w 19"/>
                  <a:gd name="T3" fmla="*/ 195 h 31"/>
                  <a:gd name="T4" fmla="*/ 195 w 19"/>
                  <a:gd name="T5" fmla="*/ 309 h 31"/>
                  <a:gd name="T6" fmla="*/ 195 w 19"/>
                  <a:gd name="T7" fmla="*/ 309 h 31"/>
                  <a:gd name="T8" fmla="*/ 195 w 19"/>
                  <a:gd name="T9" fmla="*/ 309 h 31"/>
                  <a:gd name="T10" fmla="*/ 41 w 19"/>
                  <a:gd name="T11" fmla="*/ 50 h 31"/>
                  <a:gd name="T12" fmla="*/ 13 w 19"/>
                  <a:gd name="T13" fmla="*/ 0 h 31"/>
                  <a:gd name="T14" fmla="*/ 0 w 19"/>
                  <a:gd name="T15" fmla="*/ 12 h 31"/>
                  <a:gd name="T16" fmla="*/ 41 w 19"/>
                  <a:gd name="T17" fmla="*/ 50 h 31"/>
                  <a:gd name="T18" fmla="*/ 13 w 19"/>
                  <a:gd name="T19" fmla="*/ 0 h 3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9" h="31">
                    <a:moveTo>
                      <a:pt x="4" y="5"/>
                    </a:moveTo>
                    <a:cubicBezTo>
                      <a:pt x="7" y="10"/>
                      <a:pt x="10" y="15"/>
                      <a:pt x="12" y="20"/>
                    </a:cubicBezTo>
                    <a:cubicBezTo>
                      <a:pt x="15" y="23"/>
                      <a:pt x="17" y="27"/>
                      <a:pt x="19" y="31"/>
                    </a:cubicBezTo>
                    <a:cubicBezTo>
                      <a:pt x="19" y="31"/>
                      <a:pt x="19" y="31"/>
                      <a:pt x="19" y="31"/>
                    </a:cubicBezTo>
                    <a:cubicBezTo>
                      <a:pt x="19" y="31"/>
                      <a:pt x="19" y="31"/>
                      <a:pt x="19" y="31"/>
                    </a:cubicBezTo>
                    <a:cubicBezTo>
                      <a:pt x="15" y="20"/>
                      <a:pt x="11" y="12"/>
                      <a:pt x="4" y="5"/>
                    </a:cubicBezTo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3" y="3"/>
                      <a:pt x="4" y="5"/>
                    </a:cubicBezTo>
                    <a:cubicBezTo>
                      <a:pt x="3" y="3"/>
                      <a:pt x="2" y="1"/>
                      <a:pt x="1" y="0"/>
                    </a:cubicBezTo>
                  </a:path>
                </a:pathLst>
              </a:custGeom>
              <a:solidFill>
                <a:srgbClr val="B0A9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145" name="Freeform 2450">
                <a:extLst>
                  <a:ext uri="{FF2B5EF4-FFF2-40B4-BE49-F238E27FC236}">
                    <a16:creationId xmlns:a16="http://schemas.microsoft.com/office/drawing/2014/main" id="{2C8C7AD1-E8A3-419E-B9BC-5D583ECF81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4" y="1488"/>
                <a:ext cx="14" cy="57"/>
              </a:xfrm>
              <a:custGeom>
                <a:avLst/>
                <a:gdLst>
                  <a:gd name="T0" fmla="*/ 12 w 8"/>
                  <a:gd name="T1" fmla="*/ 0 h 32"/>
                  <a:gd name="T2" fmla="*/ 0 w 8"/>
                  <a:gd name="T3" fmla="*/ 12 h 32"/>
                  <a:gd name="T4" fmla="*/ 12 w 8"/>
                  <a:gd name="T5" fmla="*/ 52 h 32"/>
                  <a:gd name="T6" fmla="*/ 21 w 8"/>
                  <a:gd name="T7" fmla="*/ 52 h 32"/>
                  <a:gd name="T8" fmla="*/ 37 w 8"/>
                  <a:gd name="T9" fmla="*/ 255 h 32"/>
                  <a:gd name="T10" fmla="*/ 49 w 8"/>
                  <a:gd name="T11" fmla="*/ 324 h 32"/>
                  <a:gd name="T12" fmla="*/ 65 w 8"/>
                  <a:gd name="T13" fmla="*/ 324 h 32"/>
                  <a:gd name="T14" fmla="*/ 77 w 8"/>
                  <a:gd name="T15" fmla="*/ 324 h 32"/>
                  <a:gd name="T16" fmla="*/ 77 w 8"/>
                  <a:gd name="T17" fmla="*/ 297 h 32"/>
                  <a:gd name="T18" fmla="*/ 12 w 8"/>
                  <a:gd name="T19" fmla="*/ 0 h 3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8" h="3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3"/>
                      <a:pt x="1" y="4"/>
                      <a:pt x="1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9"/>
                      <a:pt x="3" y="17"/>
                      <a:pt x="4" y="25"/>
                    </a:cubicBezTo>
                    <a:cubicBezTo>
                      <a:pt x="4" y="27"/>
                      <a:pt x="5" y="30"/>
                      <a:pt x="5" y="32"/>
                    </a:cubicBezTo>
                    <a:cubicBezTo>
                      <a:pt x="6" y="32"/>
                      <a:pt x="6" y="32"/>
                      <a:pt x="7" y="32"/>
                    </a:cubicBezTo>
                    <a:cubicBezTo>
                      <a:pt x="7" y="32"/>
                      <a:pt x="8" y="32"/>
                      <a:pt x="8" y="32"/>
                    </a:cubicBezTo>
                    <a:cubicBezTo>
                      <a:pt x="8" y="31"/>
                      <a:pt x="8" y="31"/>
                      <a:pt x="8" y="30"/>
                    </a:cubicBezTo>
                    <a:cubicBezTo>
                      <a:pt x="5" y="20"/>
                      <a:pt x="4" y="10"/>
                      <a:pt x="1" y="0"/>
                    </a:cubicBezTo>
                  </a:path>
                </a:pathLst>
              </a:custGeom>
              <a:solidFill>
                <a:srgbClr val="B0A9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146" name="Freeform 2451">
                <a:extLst>
                  <a:ext uri="{FF2B5EF4-FFF2-40B4-BE49-F238E27FC236}">
                    <a16:creationId xmlns:a16="http://schemas.microsoft.com/office/drawing/2014/main" id="{0205F5BD-06F3-4BF3-ADBC-227A6F61ABB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947" y="1453"/>
                <a:ext cx="5" cy="31"/>
              </a:xfrm>
              <a:custGeom>
                <a:avLst/>
                <a:gdLst>
                  <a:gd name="T0" fmla="*/ 22 w 3"/>
                  <a:gd name="T1" fmla="*/ 83 h 18"/>
                  <a:gd name="T2" fmla="*/ 22 w 3"/>
                  <a:gd name="T3" fmla="*/ 157 h 18"/>
                  <a:gd name="T4" fmla="*/ 22 w 3"/>
                  <a:gd name="T5" fmla="*/ 83 h 18"/>
                  <a:gd name="T6" fmla="*/ 22 w 3"/>
                  <a:gd name="T7" fmla="*/ 0 h 18"/>
                  <a:gd name="T8" fmla="*/ 8 w 3"/>
                  <a:gd name="T9" fmla="*/ 16 h 18"/>
                  <a:gd name="T10" fmla="*/ 0 w 3"/>
                  <a:gd name="T11" fmla="*/ 36 h 18"/>
                  <a:gd name="T12" fmla="*/ 22 w 3"/>
                  <a:gd name="T13" fmla="*/ 36 h 18"/>
                  <a:gd name="T14" fmla="*/ 22 w 3"/>
                  <a:gd name="T15" fmla="*/ 0 h 1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" h="18">
                    <a:moveTo>
                      <a:pt x="3" y="9"/>
                    </a:moveTo>
                    <a:cubicBezTo>
                      <a:pt x="3" y="11"/>
                      <a:pt x="3" y="15"/>
                      <a:pt x="3" y="18"/>
                    </a:cubicBezTo>
                    <a:cubicBezTo>
                      <a:pt x="3" y="15"/>
                      <a:pt x="3" y="12"/>
                      <a:pt x="3" y="9"/>
                    </a:cubicBezTo>
                    <a:moveTo>
                      <a:pt x="3" y="0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0" y="3"/>
                      <a:pt x="0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2"/>
                      <a:pt x="3" y="1"/>
                      <a:pt x="3" y="0"/>
                    </a:cubicBezTo>
                  </a:path>
                </a:pathLst>
              </a:custGeom>
              <a:solidFill>
                <a:srgbClr val="B0A9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147" name="Freeform 2452">
                <a:extLst>
                  <a:ext uri="{FF2B5EF4-FFF2-40B4-BE49-F238E27FC236}">
                    <a16:creationId xmlns:a16="http://schemas.microsoft.com/office/drawing/2014/main" id="{3CB3BA21-8020-44D6-9E4E-A52E39A3C28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857" y="1444"/>
                <a:ext cx="21" cy="60"/>
              </a:xfrm>
              <a:custGeom>
                <a:avLst/>
                <a:gdLst>
                  <a:gd name="T0" fmla="*/ 98 w 12"/>
                  <a:gd name="T1" fmla="*/ 21 h 34"/>
                  <a:gd name="T2" fmla="*/ 0 w 12"/>
                  <a:gd name="T3" fmla="*/ 330 h 34"/>
                  <a:gd name="T4" fmla="*/ 37 w 12"/>
                  <a:gd name="T5" fmla="*/ 330 h 34"/>
                  <a:gd name="T6" fmla="*/ 98 w 12"/>
                  <a:gd name="T7" fmla="*/ 21 h 34"/>
                  <a:gd name="T8" fmla="*/ 114 w 12"/>
                  <a:gd name="T9" fmla="*/ 0 h 34"/>
                  <a:gd name="T10" fmla="*/ 102 w 12"/>
                  <a:gd name="T11" fmla="*/ 0 h 34"/>
                  <a:gd name="T12" fmla="*/ 98 w 12"/>
                  <a:gd name="T13" fmla="*/ 21 h 34"/>
                  <a:gd name="T14" fmla="*/ 114 w 12"/>
                  <a:gd name="T15" fmla="*/ 0 h 3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2" h="34">
                    <a:moveTo>
                      <a:pt x="10" y="2"/>
                    </a:moveTo>
                    <a:cubicBezTo>
                      <a:pt x="2" y="11"/>
                      <a:pt x="1" y="22"/>
                      <a:pt x="0" y="34"/>
                    </a:cubicBezTo>
                    <a:cubicBezTo>
                      <a:pt x="1" y="34"/>
                      <a:pt x="3" y="34"/>
                      <a:pt x="4" y="34"/>
                    </a:cubicBezTo>
                    <a:cubicBezTo>
                      <a:pt x="4" y="23"/>
                      <a:pt x="6" y="12"/>
                      <a:pt x="10" y="2"/>
                    </a:cubicBezTo>
                    <a:moveTo>
                      <a:pt x="12" y="0"/>
                    </a:moveTo>
                    <a:cubicBezTo>
                      <a:pt x="11" y="0"/>
                      <a:pt x="11" y="0"/>
                      <a:pt x="11" y="0"/>
                    </a:cubicBezTo>
                    <a:cubicBezTo>
                      <a:pt x="10" y="1"/>
                      <a:pt x="10" y="2"/>
                      <a:pt x="10" y="2"/>
                    </a:cubicBezTo>
                    <a:cubicBezTo>
                      <a:pt x="10" y="2"/>
                      <a:pt x="11" y="1"/>
                      <a:pt x="12" y="0"/>
                    </a:cubicBezTo>
                  </a:path>
                </a:pathLst>
              </a:custGeom>
              <a:solidFill>
                <a:srgbClr val="B0A9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148" name="Freeform 2453">
                <a:extLst>
                  <a:ext uri="{FF2B5EF4-FFF2-40B4-BE49-F238E27FC236}">
                    <a16:creationId xmlns:a16="http://schemas.microsoft.com/office/drawing/2014/main" id="{020416E9-FF09-477E-A4D4-03E267D9ECB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850" y="1153"/>
                <a:ext cx="17" cy="121"/>
              </a:xfrm>
              <a:custGeom>
                <a:avLst/>
                <a:gdLst>
                  <a:gd name="T0" fmla="*/ 26 w 10"/>
                  <a:gd name="T1" fmla="*/ 440 h 68"/>
                  <a:gd name="T2" fmla="*/ 0 w 10"/>
                  <a:gd name="T3" fmla="*/ 682 h 68"/>
                  <a:gd name="T4" fmla="*/ 9 w 10"/>
                  <a:gd name="T5" fmla="*/ 658 h 68"/>
                  <a:gd name="T6" fmla="*/ 9 w 10"/>
                  <a:gd name="T7" fmla="*/ 642 h 68"/>
                  <a:gd name="T8" fmla="*/ 9 w 10"/>
                  <a:gd name="T9" fmla="*/ 642 h 68"/>
                  <a:gd name="T10" fmla="*/ 15 w 10"/>
                  <a:gd name="T11" fmla="*/ 630 h 68"/>
                  <a:gd name="T12" fmla="*/ 15 w 10"/>
                  <a:gd name="T13" fmla="*/ 541 h 68"/>
                  <a:gd name="T14" fmla="*/ 26 w 10"/>
                  <a:gd name="T15" fmla="*/ 440 h 68"/>
                  <a:gd name="T16" fmla="*/ 83 w 10"/>
                  <a:gd name="T17" fmla="*/ 0 h 68"/>
                  <a:gd name="T18" fmla="*/ 83 w 10"/>
                  <a:gd name="T19" fmla="*/ 66 h 68"/>
                  <a:gd name="T20" fmla="*/ 83 w 10"/>
                  <a:gd name="T21" fmla="*/ 0 h 6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0" h="68">
                    <a:moveTo>
                      <a:pt x="3" y="44"/>
                    </a:moveTo>
                    <a:cubicBezTo>
                      <a:pt x="2" y="52"/>
                      <a:pt x="1" y="60"/>
                      <a:pt x="0" y="68"/>
                    </a:cubicBezTo>
                    <a:cubicBezTo>
                      <a:pt x="0" y="67"/>
                      <a:pt x="0" y="67"/>
                      <a:pt x="1" y="66"/>
                    </a:cubicBezTo>
                    <a:cubicBezTo>
                      <a:pt x="1" y="66"/>
                      <a:pt x="1" y="65"/>
                      <a:pt x="1" y="64"/>
                    </a:cubicBezTo>
                    <a:cubicBezTo>
                      <a:pt x="1" y="64"/>
                      <a:pt x="1" y="64"/>
                      <a:pt x="1" y="64"/>
                    </a:cubicBezTo>
                    <a:cubicBezTo>
                      <a:pt x="1" y="64"/>
                      <a:pt x="1" y="64"/>
                      <a:pt x="2" y="63"/>
                    </a:cubicBezTo>
                    <a:cubicBezTo>
                      <a:pt x="2" y="60"/>
                      <a:pt x="2" y="57"/>
                      <a:pt x="2" y="54"/>
                    </a:cubicBezTo>
                    <a:cubicBezTo>
                      <a:pt x="3" y="51"/>
                      <a:pt x="3" y="47"/>
                      <a:pt x="3" y="44"/>
                    </a:cubicBezTo>
                    <a:moveTo>
                      <a:pt x="10" y="0"/>
                    </a:moveTo>
                    <a:cubicBezTo>
                      <a:pt x="10" y="3"/>
                      <a:pt x="10" y="5"/>
                      <a:pt x="10" y="7"/>
                    </a:cubicBezTo>
                    <a:cubicBezTo>
                      <a:pt x="10" y="4"/>
                      <a:pt x="10" y="2"/>
                      <a:pt x="10" y="0"/>
                    </a:cubicBezTo>
                  </a:path>
                </a:pathLst>
              </a:custGeom>
              <a:solidFill>
                <a:srgbClr val="9F97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149" name="Freeform 2454">
                <a:extLst>
                  <a:ext uri="{FF2B5EF4-FFF2-40B4-BE49-F238E27FC236}">
                    <a16:creationId xmlns:a16="http://schemas.microsoft.com/office/drawing/2014/main" id="{06E21B44-9422-4F49-84B3-914AC44523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6" y="1153"/>
                <a:ext cx="14" cy="108"/>
              </a:xfrm>
              <a:custGeom>
                <a:avLst/>
                <a:gdLst>
                  <a:gd name="T0" fmla="*/ 21 w 8"/>
                  <a:gd name="T1" fmla="*/ 0 h 61"/>
                  <a:gd name="T2" fmla="*/ 21 w 8"/>
                  <a:gd name="T3" fmla="*/ 37 h 61"/>
                  <a:gd name="T4" fmla="*/ 21 w 8"/>
                  <a:gd name="T5" fmla="*/ 195 h 61"/>
                  <a:gd name="T6" fmla="*/ 28 w 8"/>
                  <a:gd name="T7" fmla="*/ 598 h 61"/>
                  <a:gd name="T8" fmla="*/ 49 w 8"/>
                  <a:gd name="T9" fmla="*/ 253 h 61"/>
                  <a:gd name="T10" fmla="*/ 58 w 8"/>
                  <a:gd name="T11" fmla="*/ 37 h 61"/>
                  <a:gd name="T12" fmla="*/ 21 w 8"/>
                  <a:gd name="T13" fmla="*/ 0 h 6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" h="61">
                    <a:moveTo>
                      <a:pt x="2" y="0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0" y="9"/>
                      <a:pt x="2" y="15"/>
                      <a:pt x="2" y="20"/>
                    </a:cubicBezTo>
                    <a:cubicBezTo>
                      <a:pt x="2" y="34"/>
                      <a:pt x="1" y="48"/>
                      <a:pt x="3" y="61"/>
                    </a:cubicBezTo>
                    <a:cubicBezTo>
                      <a:pt x="3" y="49"/>
                      <a:pt x="4" y="38"/>
                      <a:pt x="5" y="26"/>
                    </a:cubicBezTo>
                    <a:cubicBezTo>
                      <a:pt x="6" y="19"/>
                      <a:pt x="8" y="11"/>
                      <a:pt x="6" y="4"/>
                    </a:cubicBezTo>
                    <a:cubicBezTo>
                      <a:pt x="4" y="4"/>
                      <a:pt x="2" y="3"/>
                      <a:pt x="2" y="0"/>
                    </a:cubicBezTo>
                  </a:path>
                </a:pathLst>
              </a:custGeom>
              <a:solidFill>
                <a:srgbClr val="9F97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150" name="Freeform 2455">
                <a:extLst>
                  <a:ext uri="{FF2B5EF4-FFF2-40B4-BE49-F238E27FC236}">
                    <a16:creationId xmlns:a16="http://schemas.microsoft.com/office/drawing/2014/main" id="{4C718AEF-8116-4194-9DEE-D7BCAC5C33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5" y="1192"/>
                <a:ext cx="25" cy="103"/>
              </a:xfrm>
              <a:custGeom>
                <a:avLst/>
                <a:gdLst>
                  <a:gd name="T0" fmla="*/ 102 w 14"/>
                  <a:gd name="T1" fmla="*/ 0 h 58"/>
                  <a:gd name="T2" fmla="*/ 93 w 14"/>
                  <a:gd name="T3" fmla="*/ 0 h 58"/>
                  <a:gd name="T4" fmla="*/ 114 w 14"/>
                  <a:gd name="T5" fmla="*/ 21 h 58"/>
                  <a:gd name="T6" fmla="*/ 52 w 14"/>
                  <a:gd name="T7" fmla="*/ 190 h 58"/>
                  <a:gd name="T8" fmla="*/ 52 w 14"/>
                  <a:gd name="T9" fmla="*/ 577 h 58"/>
                  <a:gd name="T10" fmla="*/ 52 w 14"/>
                  <a:gd name="T11" fmla="*/ 240 h 58"/>
                  <a:gd name="T12" fmla="*/ 143 w 14"/>
                  <a:gd name="T13" fmla="*/ 21 h 58"/>
                  <a:gd name="T14" fmla="*/ 102 w 14"/>
                  <a:gd name="T15" fmla="*/ 0 h 5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4" h="58">
                    <a:moveTo>
                      <a:pt x="10" y="0"/>
                    </a:moveTo>
                    <a:cubicBezTo>
                      <a:pt x="9" y="0"/>
                      <a:pt x="9" y="0"/>
                      <a:pt x="9" y="0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0" y="8"/>
                      <a:pt x="6" y="13"/>
                      <a:pt x="5" y="19"/>
                    </a:cubicBezTo>
                    <a:cubicBezTo>
                      <a:pt x="4" y="30"/>
                      <a:pt x="0" y="47"/>
                      <a:pt x="5" y="58"/>
                    </a:cubicBezTo>
                    <a:cubicBezTo>
                      <a:pt x="6" y="47"/>
                      <a:pt x="4" y="35"/>
                      <a:pt x="5" y="24"/>
                    </a:cubicBezTo>
                    <a:cubicBezTo>
                      <a:pt x="6" y="16"/>
                      <a:pt x="13" y="9"/>
                      <a:pt x="14" y="2"/>
                    </a:cubicBezTo>
                    <a:cubicBezTo>
                      <a:pt x="13" y="1"/>
                      <a:pt x="11" y="0"/>
                      <a:pt x="10" y="0"/>
                    </a:cubicBezTo>
                  </a:path>
                </a:pathLst>
              </a:custGeom>
              <a:solidFill>
                <a:srgbClr val="9F97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151" name="Freeform 2456">
                <a:extLst>
                  <a:ext uri="{FF2B5EF4-FFF2-40B4-BE49-F238E27FC236}">
                    <a16:creationId xmlns:a16="http://schemas.microsoft.com/office/drawing/2014/main" id="{DE976C76-A935-4046-9454-06DA2B4FBD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0" y="1155"/>
                <a:ext cx="12" cy="23"/>
              </a:xfrm>
              <a:custGeom>
                <a:avLst/>
                <a:gdLst>
                  <a:gd name="T0" fmla="*/ 50 w 7"/>
                  <a:gd name="T1" fmla="*/ 0 h 13"/>
                  <a:gd name="T2" fmla="*/ 0 w 7"/>
                  <a:gd name="T3" fmla="*/ 101 h 13"/>
                  <a:gd name="T4" fmla="*/ 15 w 7"/>
                  <a:gd name="T5" fmla="*/ 129 h 13"/>
                  <a:gd name="T6" fmla="*/ 62 w 7"/>
                  <a:gd name="T7" fmla="*/ 21 h 13"/>
                  <a:gd name="T8" fmla="*/ 50 w 7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" h="13">
                    <a:moveTo>
                      <a:pt x="6" y="0"/>
                    </a:moveTo>
                    <a:cubicBezTo>
                      <a:pt x="7" y="7"/>
                      <a:pt x="3" y="5"/>
                      <a:pt x="0" y="10"/>
                    </a:cubicBezTo>
                    <a:cubicBezTo>
                      <a:pt x="1" y="11"/>
                      <a:pt x="1" y="12"/>
                      <a:pt x="2" y="13"/>
                    </a:cubicBezTo>
                    <a:cubicBezTo>
                      <a:pt x="7" y="9"/>
                      <a:pt x="6" y="7"/>
                      <a:pt x="7" y="2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solidFill>
                <a:srgbClr val="9F97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152" name="Freeform 2457">
                <a:extLst>
                  <a:ext uri="{FF2B5EF4-FFF2-40B4-BE49-F238E27FC236}">
                    <a16:creationId xmlns:a16="http://schemas.microsoft.com/office/drawing/2014/main" id="{2E448AC2-2970-487F-B79D-CFB9C5D103A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261" y="1355"/>
                <a:ext cx="15" cy="34"/>
              </a:xfrm>
              <a:custGeom>
                <a:avLst/>
                <a:gdLst>
                  <a:gd name="T0" fmla="*/ 62 w 9"/>
                  <a:gd name="T1" fmla="*/ 52 h 19"/>
                  <a:gd name="T2" fmla="*/ 33 w 9"/>
                  <a:gd name="T3" fmla="*/ 115 h 19"/>
                  <a:gd name="T4" fmla="*/ 0 w 9"/>
                  <a:gd name="T5" fmla="*/ 174 h 19"/>
                  <a:gd name="T6" fmla="*/ 0 w 9"/>
                  <a:gd name="T7" fmla="*/ 195 h 19"/>
                  <a:gd name="T8" fmla="*/ 55 w 9"/>
                  <a:gd name="T9" fmla="*/ 93 h 19"/>
                  <a:gd name="T10" fmla="*/ 62 w 9"/>
                  <a:gd name="T11" fmla="*/ 52 h 19"/>
                  <a:gd name="T12" fmla="*/ 55 w 9"/>
                  <a:gd name="T13" fmla="*/ 0 h 19"/>
                  <a:gd name="T14" fmla="*/ 47 w 9"/>
                  <a:gd name="T15" fmla="*/ 13 h 19"/>
                  <a:gd name="T16" fmla="*/ 47 w 9"/>
                  <a:gd name="T17" fmla="*/ 13 h 19"/>
                  <a:gd name="T18" fmla="*/ 55 w 9"/>
                  <a:gd name="T19" fmla="*/ 13 h 19"/>
                  <a:gd name="T20" fmla="*/ 55 w 9"/>
                  <a:gd name="T21" fmla="*/ 0 h 1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9" h="19">
                    <a:moveTo>
                      <a:pt x="8" y="5"/>
                    </a:moveTo>
                    <a:cubicBezTo>
                      <a:pt x="7" y="7"/>
                      <a:pt x="5" y="10"/>
                      <a:pt x="4" y="11"/>
                    </a:cubicBezTo>
                    <a:cubicBezTo>
                      <a:pt x="3" y="13"/>
                      <a:pt x="1" y="15"/>
                      <a:pt x="0" y="17"/>
                    </a:cubicBezTo>
                    <a:cubicBezTo>
                      <a:pt x="0" y="18"/>
                      <a:pt x="0" y="18"/>
                      <a:pt x="0" y="19"/>
                    </a:cubicBezTo>
                    <a:cubicBezTo>
                      <a:pt x="3" y="16"/>
                      <a:pt x="5" y="11"/>
                      <a:pt x="7" y="9"/>
                    </a:cubicBezTo>
                    <a:cubicBezTo>
                      <a:pt x="8" y="7"/>
                      <a:pt x="9" y="6"/>
                      <a:pt x="8" y="5"/>
                    </a:cubicBezTo>
                    <a:moveTo>
                      <a:pt x="7" y="0"/>
                    </a:move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7" y="1"/>
                      <a:pt x="7" y="1"/>
                    </a:cubicBezTo>
                    <a:cubicBezTo>
                      <a:pt x="7" y="1"/>
                      <a:pt x="7" y="0"/>
                      <a:pt x="7" y="0"/>
                    </a:cubicBezTo>
                  </a:path>
                </a:pathLst>
              </a:custGeom>
              <a:solidFill>
                <a:srgbClr val="9F97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153" name="Freeform 2458">
                <a:extLst>
                  <a:ext uri="{FF2B5EF4-FFF2-40B4-BE49-F238E27FC236}">
                    <a16:creationId xmlns:a16="http://schemas.microsoft.com/office/drawing/2014/main" id="{1916AA0D-5028-492B-87D4-4BA1D0045A5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136" y="1557"/>
                <a:ext cx="54" cy="39"/>
              </a:xfrm>
              <a:custGeom>
                <a:avLst/>
                <a:gdLst>
                  <a:gd name="T0" fmla="*/ 275 w 30"/>
                  <a:gd name="T1" fmla="*/ 207 h 22"/>
                  <a:gd name="T2" fmla="*/ 292 w 30"/>
                  <a:gd name="T3" fmla="*/ 216 h 22"/>
                  <a:gd name="T4" fmla="*/ 292 w 30"/>
                  <a:gd name="T5" fmla="*/ 207 h 22"/>
                  <a:gd name="T6" fmla="*/ 284 w 30"/>
                  <a:gd name="T7" fmla="*/ 207 h 22"/>
                  <a:gd name="T8" fmla="*/ 275 w 30"/>
                  <a:gd name="T9" fmla="*/ 207 h 22"/>
                  <a:gd name="T10" fmla="*/ 315 w 30"/>
                  <a:gd name="T11" fmla="*/ 179 h 22"/>
                  <a:gd name="T12" fmla="*/ 315 w 30"/>
                  <a:gd name="T13" fmla="*/ 188 h 22"/>
                  <a:gd name="T14" fmla="*/ 315 w 30"/>
                  <a:gd name="T15" fmla="*/ 188 h 22"/>
                  <a:gd name="T16" fmla="*/ 315 w 30"/>
                  <a:gd name="T17" fmla="*/ 179 h 22"/>
                  <a:gd name="T18" fmla="*/ 29 w 30"/>
                  <a:gd name="T19" fmla="*/ 0 h 22"/>
                  <a:gd name="T20" fmla="*/ 23 w 30"/>
                  <a:gd name="T21" fmla="*/ 66 h 22"/>
                  <a:gd name="T22" fmla="*/ 117 w 30"/>
                  <a:gd name="T23" fmla="*/ 117 h 22"/>
                  <a:gd name="T24" fmla="*/ 239 w 30"/>
                  <a:gd name="T25" fmla="*/ 188 h 22"/>
                  <a:gd name="T26" fmla="*/ 198 w 30"/>
                  <a:gd name="T27" fmla="*/ 158 h 22"/>
                  <a:gd name="T28" fmla="*/ 146 w 30"/>
                  <a:gd name="T29" fmla="*/ 129 h 22"/>
                  <a:gd name="T30" fmla="*/ 29 w 30"/>
                  <a:gd name="T31" fmla="*/ 62 h 22"/>
                  <a:gd name="T32" fmla="*/ 29 w 30"/>
                  <a:gd name="T33" fmla="*/ 0 h 2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0" h="22">
                    <a:moveTo>
                      <a:pt x="26" y="21"/>
                    </a:moveTo>
                    <a:cubicBezTo>
                      <a:pt x="27" y="21"/>
                      <a:pt x="27" y="22"/>
                      <a:pt x="28" y="22"/>
                    </a:cubicBezTo>
                    <a:cubicBezTo>
                      <a:pt x="28" y="22"/>
                      <a:pt x="28" y="22"/>
                      <a:pt x="28" y="21"/>
                    </a:cubicBezTo>
                    <a:cubicBezTo>
                      <a:pt x="28" y="21"/>
                      <a:pt x="27" y="21"/>
                      <a:pt x="27" y="21"/>
                    </a:cubicBezTo>
                    <a:cubicBezTo>
                      <a:pt x="27" y="21"/>
                      <a:pt x="27" y="21"/>
                      <a:pt x="26" y="21"/>
                    </a:cubicBezTo>
                    <a:moveTo>
                      <a:pt x="30" y="18"/>
                    </a:moveTo>
                    <a:cubicBezTo>
                      <a:pt x="30" y="18"/>
                      <a:pt x="30" y="18"/>
                      <a:pt x="30" y="19"/>
                    </a:cubicBezTo>
                    <a:cubicBezTo>
                      <a:pt x="30" y="19"/>
                      <a:pt x="30" y="19"/>
                      <a:pt x="30" y="19"/>
                    </a:cubicBezTo>
                    <a:cubicBezTo>
                      <a:pt x="30" y="19"/>
                      <a:pt x="30" y="18"/>
                      <a:pt x="30" y="18"/>
                    </a:cubicBezTo>
                    <a:moveTo>
                      <a:pt x="3" y="0"/>
                    </a:moveTo>
                    <a:cubicBezTo>
                      <a:pt x="0" y="1"/>
                      <a:pt x="0" y="5"/>
                      <a:pt x="2" y="7"/>
                    </a:cubicBezTo>
                    <a:cubicBezTo>
                      <a:pt x="4" y="10"/>
                      <a:pt x="8" y="10"/>
                      <a:pt x="11" y="12"/>
                    </a:cubicBezTo>
                    <a:cubicBezTo>
                      <a:pt x="15" y="14"/>
                      <a:pt x="19" y="17"/>
                      <a:pt x="23" y="19"/>
                    </a:cubicBezTo>
                    <a:cubicBezTo>
                      <a:pt x="22" y="18"/>
                      <a:pt x="21" y="17"/>
                      <a:pt x="19" y="16"/>
                    </a:cubicBezTo>
                    <a:cubicBezTo>
                      <a:pt x="18" y="15"/>
                      <a:pt x="16" y="14"/>
                      <a:pt x="14" y="13"/>
                    </a:cubicBezTo>
                    <a:cubicBezTo>
                      <a:pt x="10" y="11"/>
                      <a:pt x="4" y="10"/>
                      <a:pt x="3" y="6"/>
                    </a:cubicBezTo>
                    <a:cubicBezTo>
                      <a:pt x="2" y="4"/>
                      <a:pt x="2" y="2"/>
                      <a:pt x="3" y="0"/>
                    </a:cubicBezTo>
                  </a:path>
                </a:pathLst>
              </a:custGeom>
              <a:solidFill>
                <a:srgbClr val="B0A9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154" name="Freeform 2459">
                <a:extLst>
                  <a:ext uri="{FF2B5EF4-FFF2-40B4-BE49-F238E27FC236}">
                    <a16:creationId xmlns:a16="http://schemas.microsoft.com/office/drawing/2014/main" id="{C9737A48-E1C2-4760-AE11-DF9D7F3F9C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2" y="1460"/>
                <a:ext cx="2" cy="9"/>
              </a:xfrm>
              <a:custGeom>
                <a:avLst/>
                <a:gdLst>
                  <a:gd name="T0" fmla="*/ 16 w 1"/>
                  <a:gd name="T1" fmla="*/ 0 h 5"/>
                  <a:gd name="T2" fmla="*/ 0 w 1"/>
                  <a:gd name="T3" fmla="*/ 0 h 5"/>
                  <a:gd name="T4" fmla="*/ 0 w 1"/>
                  <a:gd name="T5" fmla="*/ 52 h 5"/>
                  <a:gd name="T6" fmla="*/ 16 w 1"/>
                  <a:gd name="T7" fmla="*/ 0 h 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3"/>
                      <a:pt x="0" y="5"/>
                    </a:cubicBezTo>
                    <a:cubicBezTo>
                      <a:pt x="0" y="2"/>
                      <a:pt x="1" y="1"/>
                      <a:pt x="1" y="0"/>
                    </a:cubicBezTo>
                  </a:path>
                </a:pathLst>
              </a:custGeom>
              <a:solidFill>
                <a:srgbClr val="B0A9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155" name="Freeform 2460">
                <a:extLst>
                  <a:ext uri="{FF2B5EF4-FFF2-40B4-BE49-F238E27FC236}">
                    <a16:creationId xmlns:a16="http://schemas.microsoft.com/office/drawing/2014/main" id="{DC633FE1-5458-43F0-A293-C2A067B95B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42" y="1461"/>
                <a:ext cx="1" cy="13"/>
              </a:xfrm>
              <a:custGeom>
                <a:avLst/>
                <a:gdLst>
                  <a:gd name="T0" fmla="*/ 0 w 1"/>
                  <a:gd name="T1" fmla="*/ 0 h 7"/>
                  <a:gd name="T2" fmla="*/ 0 w 1"/>
                  <a:gd name="T3" fmla="*/ 0 h 7"/>
                  <a:gd name="T4" fmla="*/ 0 w 1"/>
                  <a:gd name="T5" fmla="*/ 84 h 7"/>
                  <a:gd name="T6" fmla="*/ 0 w 1"/>
                  <a:gd name="T7" fmla="*/ 0 h 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7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2"/>
                      <a:pt x="0" y="4"/>
                      <a:pt x="0" y="7"/>
                    </a:cubicBezTo>
                    <a:cubicBezTo>
                      <a:pt x="0" y="4"/>
                      <a:pt x="0" y="2"/>
                      <a:pt x="0" y="0"/>
                    </a:cubicBezTo>
                  </a:path>
                </a:pathLst>
              </a:custGeom>
              <a:solidFill>
                <a:srgbClr val="837A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156" name="Freeform 2461">
                <a:extLst>
                  <a:ext uri="{FF2B5EF4-FFF2-40B4-BE49-F238E27FC236}">
                    <a16:creationId xmlns:a16="http://schemas.microsoft.com/office/drawing/2014/main" id="{8D186133-78A9-4EB9-AAFB-7F04F17DDB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35" y="1460"/>
                <a:ext cx="12" cy="76"/>
              </a:xfrm>
              <a:custGeom>
                <a:avLst/>
                <a:gdLst>
                  <a:gd name="T0" fmla="*/ 62 w 7"/>
                  <a:gd name="T1" fmla="*/ 0 h 43"/>
                  <a:gd name="T2" fmla="*/ 36 w 7"/>
                  <a:gd name="T3" fmla="*/ 12 h 43"/>
                  <a:gd name="T4" fmla="*/ 36 w 7"/>
                  <a:gd name="T5" fmla="*/ 78 h 43"/>
                  <a:gd name="T6" fmla="*/ 0 w 7"/>
                  <a:gd name="T7" fmla="*/ 396 h 43"/>
                  <a:gd name="T8" fmla="*/ 9 w 7"/>
                  <a:gd name="T9" fmla="*/ 419 h 43"/>
                  <a:gd name="T10" fmla="*/ 15 w 7"/>
                  <a:gd name="T11" fmla="*/ 359 h 43"/>
                  <a:gd name="T12" fmla="*/ 50 w 7"/>
                  <a:gd name="T13" fmla="*/ 150 h 43"/>
                  <a:gd name="T14" fmla="*/ 62 w 7"/>
                  <a:gd name="T15" fmla="*/ 0 h 4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7" h="43">
                    <a:moveTo>
                      <a:pt x="7" y="0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4" y="3"/>
                      <a:pt x="4" y="5"/>
                      <a:pt x="4" y="8"/>
                    </a:cubicBezTo>
                    <a:cubicBezTo>
                      <a:pt x="3" y="19"/>
                      <a:pt x="2" y="31"/>
                      <a:pt x="0" y="41"/>
                    </a:cubicBezTo>
                    <a:cubicBezTo>
                      <a:pt x="1" y="42"/>
                      <a:pt x="1" y="42"/>
                      <a:pt x="1" y="43"/>
                    </a:cubicBezTo>
                    <a:cubicBezTo>
                      <a:pt x="2" y="41"/>
                      <a:pt x="2" y="39"/>
                      <a:pt x="2" y="37"/>
                    </a:cubicBezTo>
                    <a:cubicBezTo>
                      <a:pt x="3" y="30"/>
                      <a:pt x="4" y="22"/>
                      <a:pt x="6" y="15"/>
                    </a:cubicBezTo>
                    <a:cubicBezTo>
                      <a:pt x="6" y="11"/>
                      <a:pt x="6" y="5"/>
                      <a:pt x="7" y="0"/>
                    </a:cubicBezTo>
                  </a:path>
                </a:pathLst>
              </a:custGeom>
              <a:solidFill>
                <a:srgbClr val="B0A9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157" name="Freeform 2462">
                <a:extLst>
                  <a:ext uri="{FF2B5EF4-FFF2-40B4-BE49-F238E27FC236}">
                    <a16:creationId xmlns:a16="http://schemas.microsoft.com/office/drawing/2014/main" id="{26CA0265-F7D9-4F28-9A3A-BA081616ED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6" y="1546"/>
                <a:ext cx="5" cy="16"/>
              </a:xfrm>
              <a:custGeom>
                <a:avLst/>
                <a:gdLst>
                  <a:gd name="T0" fmla="*/ 13 w 3"/>
                  <a:gd name="T1" fmla="*/ 0 h 9"/>
                  <a:gd name="T2" fmla="*/ 0 w 3"/>
                  <a:gd name="T3" fmla="*/ 50 h 9"/>
                  <a:gd name="T4" fmla="*/ 13 w 3"/>
                  <a:gd name="T5" fmla="*/ 89 h 9"/>
                  <a:gd name="T6" fmla="*/ 13 w 3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9">
                    <a:moveTo>
                      <a:pt x="2" y="0"/>
                    </a:moveTo>
                    <a:cubicBezTo>
                      <a:pt x="1" y="2"/>
                      <a:pt x="0" y="3"/>
                      <a:pt x="0" y="5"/>
                    </a:cubicBezTo>
                    <a:cubicBezTo>
                      <a:pt x="0" y="6"/>
                      <a:pt x="1" y="7"/>
                      <a:pt x="2" y="9"/>
                    </a:cubicBezTo>
                    <a:cubicBezTo>
                      <a:pt x="3" y="6"/>
                      <a:pt x="3" y="3"/>
                      <a:pt x="2" y="0"/>
                    </a:cubicBezTo>
                  </a:path>
                </a:pathLst>
              </a:custGeom>
              <a:solidFill>
                <a:srgbClr val="CECA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158" name="Freeform 2463">
                <a:extLst>
                  <a:ext uri="{FF2B5EF4-FFF2-40B4-BE49-F238E27FC236}">
                    <a16:creationId xmlns:a16="http://schemas.microsoft.com/office/drawing/2014/main" id="{43D436D7-A2E9-47AD-97A7-B13E419636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43" y="1484"/>
                <a:ext cx="11" cy="61"/>
              </a:xfrm>
              <a:custGeom>
                <a:avLst/>
                <a:gdLst>
                  <a:gd name="T0" fmla="*/ 57 w 6"/>
                  <a:gd name="T1" fmla="*/ 0 h 34"/>
                  <a:gd name="T2" fmla="*/ 44 w 6"/>
                  <a:gd name="T3" fmla="*/ 133 h 34"/>
                  <a:gd name="T4" fmla="*/ 0 w 6"/>
                  <a:gd name="T5" fmla="*/ 341 h 34"/>
                  <a:gd name="T6" fmla="*/ 13 w 6"/>
                  <a:gd name="T7" fmla="*/ 352 h 34"/>
                  <a:gd name="T8" fmla="*/ 57 w 6"/>
                  <a:gd name="T9" fmla="*/ 126 h 34"/>
                  <a:gd name="T10" fmla="*/ 57 w 6"/>
                  <a:gd name="T11" fmla="*/ 0 h 3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" h="34">
                    <a:moveTo>
                      <a:pt x="5" y="0"/>
                    </a:moveTo>
                    <a:cubicBezTo>
                      <a:pt x="5" y="4"/>
                      <a:pt x="5" y="9"/>
                      <a:pt x="4" y="13"/>
                    </a:cubicBezTo>
                    <a:cubicBezTo>
                      <a:pt x="4" y="20"/>
                      <a:pt x="2" y="26"/>
                      <a:pt x="0" y="33"/>
                    </a:cubicBezTo>
                    <a:cubicBezTo>
                      <a:pt x="1" y="33"/>
                      <a:pt x="1" y="33"/>
                      <a:pt x="1" y="34"/>
                    </a:cubicBezTo>
                    <a:cubicBezTo>
                      <a:pt x="3" y="26"/>
                      <a:pt x="5" y="20"/>
                      <a:pt x="5" y="12"/>
                    </a:cubicBezTo>
                    <a:cubicBezTo>
                      <a:pt x="6" y="9"/>
                      <a:pt x="5" y="5"/>
                      <a:pt x="5" y="0"/>
                    </a:cubicBezTo>
                  </a:path>
                </a:pathLst>
              </a:custGeom>
              <a:solidFill>
                <a:srgbClr val="B0A9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159" name="Freeform 2464">
                <a:extLst>
                  <a:ext uri="{FF2B5EF4-FFF2-40B4-BE49-F238E27FC236}">
                    <a16:creationId xmlns:a16="http://schemas.microsoft.com/office/drawing/2014/main" id="{9262642B-DFC3-4F4F-BA16-517BCFBBAF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36" y="1460"/>
                <a:ext cx="16" cy="83"/>
              </a:xfrm>
              <a:custGeom>
                <a:avLst/>
                <a:gdLst>
                  <a:gd name="T0" fmla="*/ 89 w 9"/>
                  <a:gd name="T1" fmla="*/ 0 h 47"/>
                  <a:gd name="T2" fmla="*/ 64 w 9"/>
                  <a:gd name="T3" fmla="*/ 0 h 47"/>
                  <a:gd name="T4" fmla="*/ 50 w 9"/>
                  <a:gd name="T5" fmla="*/ 143 h 47"/>
                  <a:gd name="T6" fmla="*/ 12 w 9"/>
                  <a:gd name="T7" fmla="*/ 358 h 47"/>
                  <a:gd name="T8" fmla="*/ 0 w 9"/>
                  <a:gd name="T9" fmla="*/ 419 h 47"/>
                  <a:gd name="T10" fmla="*/ 37 w 9"/>
                  <a:gd name="T11" fmla="*/ 459 h 47"/>
                  <a:gd name="T12" fmla="*/ 78 w 9"/>
                  <a:gd name="T13" fmla="*/ 265 h 47"/>
                  <a:gd name="T14" fmla="*/ 89 w 9"/>
                  <a:gd name="T15" fmla="*/ 138 h 47"/>
                  <a:gd name="T16" fmla="*/ 89 w 9"/>
                  <a:gd name="T17" fmla="*/ 49 h 47"/>
                  <a:gd name="T18" fmla="*/ 89 w 9"/>
                  <a:gd name="T19" fmla="*/ 0 h 4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9" h="47">
                    <a:moveTo>
                      <a:pt x="9" y="0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5" y="5"/>
                      <a:pt x="5" y="11"/>
                      <a:pt x="5" y="15"/>
                    </a:cubicBezTo>
                    <a:cubicBezTo>
                      <a:pt x="3" y="22"/>
                      <a:pt x="2" y="30"/>
                      <a:pt x="1" y="37"/>
                    </a:cubicBezTo>
                    <a:cubicBezTo>
                      <a:pt x="1" y="39"/>
                      <a:pt x="1" y="41"/>
                      <a:pt x="0" y="43"/>
                    </a:cubicBezTo>
                    <a:cubicBezTo>
                      <a:pt x="2" y="44"/>
                      <a:pt x="3" y="45"/>
                      <a:pt x="4" y="47"/>
                    </a:cubicBezTo>
                    <a:cubicBezTo>
                      <a:pt x="6" y="40"/>
                      <a:pt x="8" y="34"/>
                      <a:pt x="8" y="27"/>
                    </a:cubicBezTo>
                    <a:cubicBezTo>
                      <a:pt x="9" y="23"/>
                      <a:pt x="9" y="18"/>
                      <a:pt x="9" y="14"/>
                    </a:cubicBezTo>
                    <a:cubicBezTo>
                      <a:pt x="9" y="11"/>
                      <a:pt x="9" y="7"/>
                      <a:pt x="9" y="5"/>
                    </a:cubicBezTo>
                    <a:cubicBezTo>
                      <a:pt x="9" y="3"/>
                      <a:pt x="9" y="1"/>
                      <a:pt x="9" y="0"/>
                    </a:cubicBezTo>
                  </a:path>
                </a:pathLst>
              </a:custGeom>
              <a:solidFill>
                <a:srgbClr val="CECA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160" name="Freeform 2465">
                <a:extLst>
                  <a:ext uri="{FF2B5EF4-FFF2-40B4-BE49-F238E27FC236}">
                    <a16:creationId xmlns:a16="http://schemas.microsoft.com/office/drawing/2014/main" id="{448AF0A4-9478-4541-9F4C-02AA8CAF31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4" y="1476"/>
                <a:ext cx="1" cy="8"/>
              </a:xfrm>
              <a:custGeom>
                <a:avLst/>
                <a:gdLst>
                  <a:gd name="T0" fmla="*/ 0 w 1"/>
                  <a:gd name="T1" fmla="*/ 0 h 5"/>
                  <a:gd name="T2" fmla="*/ 0 w 1"/>
                  <a:gd name="T3" fmla="*/ 13 h 5"/>
                  <a:gd name="T4" fmla="*/ 0 w 1"/>
                  <a:gd name="T5" fmla="*/ 34 h 5"/>
                  <a:gd name="T6" fmla="*/ 0 w 1"/>
                  <a:gd name="T7" fmla="*/ 26 h 5"/>
                  <a:gd name="T8" fmla="*/ 0 w 1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5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4"/>
                      <a:pt x="0" y="5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1"/>
                      <a:pt x="0" y="0"/>
                    </a:cubicBezTo>
                  </a:path>
                </a:pathLst>
              </a:custGeom>
              <a:solidFill>
                <a:srgbClr val="B0A9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161" name="Freeform 2466">
                <a:extLst>
                  <a:ext uri="{FF2B5EF4-FFF2-40B4-BE49-F238E27FC236}">
                    <a16:creationId xmlns:a16="http://schemas.microsoft.com/office/drawing/2014/main" id="{ABE61C1D-7269-4238-BF6A-9D37F8A188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4" y="1483"/>
                <a:ext cx="1" cy="3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8 h 2"/>
                  <a:gd name="T4" fmla="*/ 1 w 1"/>
                  <a:gd name="T5" fmla="*/ 12 h 2"/>
                  <a:gd name="T6" fmla="*/ 0 w 1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1" y="2"/>
                      <a:pt x="1" y="2"/>
                    </a:cubicBezTo>
                    <a:cubicBezTo>
                      <a:pt x="1" y="2"/>
                      <a:pt x="0" y="1"/>
                      <a:pt x="0" y="0"/>
                    </a:cubicBezTo>
                  </a:path>
                </a:pathLst>
              </a:custGeom>
              <a:solidFill>
                <a:srgbClr val="CECA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162" name="Freeform 2467">
                <a:extLst>
                  <a:ext uri="{FF2B5EF4-FFF2-40B4-BE49-F238E27FC236}">
                    <a16:creationId xmlns:a16="http://schemas.microsoft.com/office/drawing/2014/main" id="{5EA83C85-49D3-4114-A0C7-851688F6F3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5" y="1486"/>
                <a:ext cx="4" cy="30"/>
              </a:xfrm>
              <a:custGeom>
                <a:avLst/>
                <a:gdLst>
                  <a:gd name="T0" fmla="*/ 0 w 2"/>
                  <a:gd name="T1" fmla="*/ 0 h 17"/>
                  <a:gd name="T2" fmla="*/ 16 w 2"/>
                  <a:gd name="T3" fmla="*/ 166 h 17"/>
                  <a:gd name="T4" fmla="*/ 32 w 2"/>
                  <a:gd name="T5" fmla="*/ 143 h 17"/>
                  <a:gd name="T6" fmla="*/ 0 w 2"/>
                  <a:gd name="T7" fmla="*/ 0 h 1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17">
                    <a:moveTo>
                      <a:pt x="0" y="0"/>
                    </a:moveTo>
                    <a:cubicBezTo>
                      <a:pt x="0" y="6"/>
                      <a:pt x="1" y="11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1" y="10"/>
                      <a:pt x="1" y="5"/>
                      <a:pt x="0" y="0"/>
                    </a:cubicBezTo>
                  </a:path>
                </a:pathLst>
              </a:custGeom>
              <a:solidFill>
                <a:srgbClr val="CECA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163" name="Freeform 2468">
                <a:extLst>
                  <a:ext uri="{FF2B5EF4-FFF2-40B4-BE49-F238E27FC236}">
                    <a16:creationId xmlns:a16="http://schemas.microsoft.com/office/drawing/2014/main" id="{045BD2D5-93B0-4AD3-A9B6-852ADA86B7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5" y="1513"/>
                <a:ext cx="7" cy="32"/>
              </a:xfrm>
              <a:custGeom>
                <a:avLst/>
                <a:gdLst>
                  <a:gd name="T0" fmla="*/ 0 w 4"/>
                  <a:gd name="T1" fmla="*/ 0 h 18"/>
                  <a:gd name="T2" fmla="*/ 0 w 4"/>
                  <a:gd name="T3" fmla="*/ 180 h 18"/>
                  <a:gd name="T4" fmla="*/ 12 w 4"/>
                  <a:gd name="T5" fmla="*/ 180 h 18"/>
                  <a:gd name="T6" fmla="*/ 37 w 4"/>
                  <a:gd name="T7" fmla="*/ 180 h 18"/>
                  <a:gd name="T8" fmla="*/ 37 w 4"/>
                  <a:gd name="T9" fmla="*/ 180 h 18"/>
                  <a:gd name="T10" fmla="*/ 28 w 4"/>
                  <a:gd name="T11" fmla="*/ 0 h 18"/>
                  <a:gd name="T12" fmla="*/ 28 w 4"/>
                  <a:gd name="T13" fmla="*/ 114 h 18"/>
                  <a:gd name="T14" fmla="*/ 0 w 4"/>
                  <a:gd name="T15" fmla="*/ 0 h 1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" h="18">
                    <a:moveTo>
                      <a:pt x="0" y="0"/>
                    </a:moveTo>
                    <a:cubicBezTo>
                      <a:pt x="0" y="6"/>
                      <a:pt x="0" y="12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2" y="18"/>
                      <a:pt x="3" y="18"/>
                      <a:pt x="4" y="18"/>
                    </a:cubicBezTo>
                    <a:cubicBezTo>
                      <a:pt x="4" y="18"/>
                      <a:pt x="4" y="18"/>
                      <a:pt x="4" y="18"/>
                    </a:cubicBezTo>
                    <a:cubicBezTo>
                      <a:pt x="4" y="12"/>
                      <a:pt x="4" y="6"/>
                      <a:pt x="3" y="0"/>
                    </a:cubicBezTo>
                    <a:cubicBezTo>
                      <a:pt x="3" y="3"/>
                      <a:pt x="2" y="7"/>
                      <a:pt x="3" y="11"/>
                    </a:cubicBezTo>
                    <a:cubicBezTo>
                      <a:pt x="2" y="7"/>
                      <a:pt x="1" y="3"/>
                      <a:pt x="0" y="0"/>
                    </a:cubicBezTo>
                  </a:path>
                </a:pathLst>
              </a:custGeom>
              <a:solidFill>
                <a:srgbClr val="B0A9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164" name="Freeform 2469">
                <a:extLst>
                  <a:ext uri="{FF2B5EF4-FFF2-40B4-BE49-F238E27FC236}">
                    <a16:creationId xmlns:a16="http://schemas.microsoft.com/office/drawing/2014/main" id="{42F3A7AF-C348-43F4-A63C-D6A91E20CB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5" y="1492"/>
                <a:ext cx="5" cy="40"/>
              </a:xfrm>
              <a:custGeom>
                <a:avLst/>
                <a:gdLst>
                  <a:gd name="T0" fmla="*/ 8 w 3"/>
                  <a:gd name="T1" fmla="*/ 0 h 23"/>
                  <a:gd name="T2" fmla="*/ 0 w 3"/>
                  <a:gd name="T3" fmla="*/ 111 h 23"/>
                  <a:gd name="T4" fmla="*/ 22 w 3"/>
                  <a:gd name="T5" fmla="*/ 212 h 23"/>
                  <a:gd name="T6" fmla="*/ 22 w 3"/>
                  <a:gd name="T7" fmla="*/ 111 h 23"/>
                  <a:gd name="T8" fmla="*/ 8 w 3"/>
                  <a:gd name="T9" fmla="*/ 0 h 2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3">
                    <a:moveTo>
                      <a:pt x="1" y="0"/>
                    </a:moveTo>
                    <a:cubicBezTo>
                      <a:pt x="1" y="4"/>
                      <a:pt x="1" y="8"/>
                      <a:pt x="0" y="12"/>
                    </a:cubicBezTo>
                    <a:cubicBezTo>
                      <a:pt x="1" y="15"/>
                      <a:pt x="2" y="19"/>
                      <a:pt x="3" y="23"/>
                    </a:cubicBezTo>
                    <a:cubicBezTo>
                      <a:pt x="2" y="19"/>
                      <a:pt x="3" y="15"/>
                      <a:pt x="3" y="12"/>
                    </a:cubicBezTo>
                    <a:cubicBezTo>
                      <a:pt x="3" y="8"/>
                      <a:pt x="2" y="4"/>
                      <a:pt x="1" y="0"/>
                    </a:cubicBezTo>
                  </a:path>
                </a:pathLst>
              </a:custGeom>
              <a:solidFill>
                <a:srgbClr val="CECA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165" name="Freeform 2470">
                <a:extLst>
                  <a:ext uri="{FF2B5EF4-FFF2-40B4-BE49-F238E27FC236}">
                    <a16:creationId xmlns:a16="http://schemas.microsoft.com/office/drawing/2014/main" id="{F974CA38-703C-4BF9-B020-91B3609FF1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0" y="1497"/>
                <a:ext cx="11" cy="48"/>
              </a:xfrm>
              <a:custGeom>
                <a:avLst/>
                <a:gdLst>
                  <a:gd name="T0" fmla="*/ 37 w 6"/>
                  <a:gd name="T1" fmla="*/ 0 h 27"/>
                  <a:gd name="T2" fmla="*/ 37 w 6"/>
                  <a:gd name="T3" fmla="*/ 0 h 27"/>
                  <a:gd name="T4" fmla="*/ 57 w 6"/>
                  <a:gd name="T5" fmla="*/ 268 h 27"/>
                  <a:gd name="T6" fmla="*/ 68 w 6"/>
                  <a:gd name="T7" fmla="*/ 268 h 27"/>
                  <a:gd name="T8" fmla="*/ 68 w 6"/>
                  <a:gd name="T9" fmla="*/ 203 h 27"/>
                  <a:gd name="T10" fmla="*/ 44 w 6"/>
                  <a:gd name="T11" fmla="*/ 130 h 27"/>
                  <a:gd name="T12" fmla="*/ 37 w 6"/>
                  <a:gd name="T13" fmla="*/ 0 h 2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" h="27"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8"/>
                      <a:pt x="2" y="17"/>
                      <a:pt x="5" y="27"/>
                    </a:cubicBezTo>
                    <a:cubicBezTo>
                      <a:pt x="5" y="27"/>
                      <a:pt x="6" y="27"/>
                      <a:pt x="6" y="27"/>
                    </a:cubicBezTo>
                    <a:cubicBezTo>
                      <a:pt x="6" y="25"/>
                      <a:pt x="6" y="22"/>
                      <a:pt x="6" y="20"/>
                    </a:cubicBezTo>
                    <a:cubicBezTo>
                      <a:pt x="5" y="18"/>
                      <a:pt x="5" y="16"/>
                      <a:pt x="4" y="13"/>
                    </a:cubicBezTo>
                    <a:cubicBezTo>
                      <a:pt x="3" y="9"/>
                      <a:pt x="4" y="4"/>
                      <a:pt x="3" y="0"/>
                    </a:cubicBezTo>
                  </a:path>
                </a:pathLst>
              </a:custGeom>
              <a:solidFill>
                <a:srgbClr val="B0A9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166" name="Freeform 2471">
                <a:extLst>
                  <a:ext uri="{FF2B5EF4-FFF2-40B4-BE49-F238E27FC236}">
                    <a16:creationId xmlns:a16="http://schemas.microsoft.com/office/drawing/2014/main" id="{77033CBB-D50F-4BB2-B645-82CDA61627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6" y="1497"/>
                <a:ext cx="5" cy="35"/>
              </a:xfrm>
              <a:custGeom>
                <a:avLst/>
                <a:gdLst>
                  <a:gd name="T0" fmla="*/ 8 w 3"/>
                  <a:gd name="T1" fmla="*/ 0 h 20"/>
                  <a:gd name="T2" fmla="*/ 0 w 3"/>
                  <a:gd name="T3" fmla="*/ 0 h 20"/>
                  <a:gd name="T4" fmla="*/ 8 w 3"/>
                  <a:gd name="T5" fmla="*/ 123 h 20"/>
                  <a:gd name="T6" fmla="*/ 22 w 3"/>
                  <a:gd name="T7" fmla="*/ 187 h 20"/>
                  <a:gd name="T8" fmla="*/ 8 w 3"/>
                  <a:gd name="T9" fmla="*/ 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0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4"/>
                      <a:pt x="0" y="9"/>
                      <a:pt x="1" y="13"/>
                    </a:cubicBezTo>
                    <a:cubicBezTo>
                      <a:pt x="2" y="16"/>
                      <a:pt x="2" y="18"/>
                      <a:pt x="3" y="20"/>
                    </a:cubicBezTo>
                    <a:cubicBezTo>
                      <a:pt x="2" y="12"/>
                      <a:pt x="2" y="4"/>
                      <a:pt x="1" y="0"/>
                    </a:cubicBezTo>
                  </a:path>
                </a:pathLst>
              </a:custGeom>
              <a:solidFill>
                <a:srgbClr val="CECA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167" name="Freeform 2472">
                <a:extLst>
                  <a:ext uri="{FF2B5EF4-FFF2-40B4-BE49-F238E27FC236}">
                    <a16:creationId xmlns:a16="http://schemas.microsoft.com/office/drawing/2014/main" id="{75635E7F-2F91-4B59-8E07-68D30F6FF4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5" y="1554"/>
                <a:ext cx="20" cy="42"/>
              </a:xfrm>
              <a:custGeom>
                <a:avLst/>
                <a:gdLst>
                  <a:gd name="T0" fmla="*/ 0 w 11"/>
                  <a:gd name="T1" fmla="*/ 0 h 24"/>
                  <a:gd name="T2" fmla="*/ 89 w 11"/>
                  <a:gd name="T3" fmla="*/ 228 h 24"/>
                  <a:gd name="T4" fmla="*/ 118 w 11"/>
                  <a:gd name="T5" fmla="*/ 200 h 24"/>
                  <a:gd name="T6" fmla="*/ 89 w 11"/>
                  <a:gd name="T7" fmla="*/ 98 h 24"/>
                  <a:gd name="T8" fmla="*/ 80 w 11"/>
                  <a:gd name="T9" fmla="*/ 86 h 24"/>
                  <a:gd name="T10" fmla="*/ 29 w 11"/>
                  <a:gd name="T11" fmla="*/ 28 h 24"/>
                  <a:gd name="T12" fmla="*/ 0 w 11"/>
                  <a:gd name="T13" fmla="*/ 0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24">
                    <a:moveTo>
                      <a:pt x="0" y="0"/>
                    </a:moveTo>
                    <a:cubicBezTo>
                      <a:pt x="4" y="8"/>
                      <a:pt x="6" y="16"/>
                      <a:pt x="8" y="24"/>
                    </a:cubicBezTo>
                    <a:cubicBezTo>
                      <a:pt x="9" y="23"/>
                      <a:pt x="10" y="22"/>
                      <a:pt x="11" y="21"/>
                    </a:cubicBezTo>
                    <a:cubicBezTo>
                      <a:pt x="10" y="18"/>
                      <a:pt x="9" y="14"/>
                      <a:pt x="8" y="10"/>
                    </a:cubicBezTo>
                    <a:cubicBezTo>
                      <a:pt x="8" y="10"/>
                      <a:pt x="7" y="9"/>
                      <a:pt x="7" y="9"/>
                    </a:cubicBezTo>
                    <a:cubicBezTo>
                      <a:pt x="6" y="7"/>
                      <a:pt x="4" y="5"/>
                      <a:pt x="3" y="3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B0A9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168" name="Freeform 2473">
                <a:extLst>
                  <a:ext uri="{FF2B5EF4-FFF2-40B4-BE49-F238E27FC236}">
                    <a16:creationId xmlns:a16="http://schemas.microsoft.com/office/drawing/2014/main" id="{5070A614-150F-435C-B4A0-CAE0F635AD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9" y="1582"/>
                <a:ext cx="1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6 h 1"/>
                  <a:gd name="T4" fmla="*/ 0 w 1"/>
                  <a:gd name="T5" fmla="*/ 16 h 1"/>
                  <a:gd name="T6" fmla="*/ 0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</a:path>
                </a:pathLst>
              </a:custGeom>
              <a:solidFill>
                <a:srgbClr val="CECA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169" name="Freeform 2474">
                <a:extLst>
                  <a:ext uri="{FF2B5EF4-FFF2-40B4-BE49-F238E27FC236}">
                    <a16:creationId xmlns:a16="http://schemas.microsoft.com/office/drawing/2014/main" id="{E8FF30AB-3012-402B-B0FC-028723CD71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8" y="1570"/>
                <a:ext cx="12" cy="21"/>
              </a:xfrm>
              <a:custGeom>
                <a:avLst/>
                <a:gdLst>
                  <a:gd name="T0" fmla="*/ 0 w 7"/>
                  <a:gd name="T1" fmla="*/ 0 h 12"/>
                  <a:gd name="T2" fmla="*/ 9 w 7"/>
                  <a:gd name="T3" fmla="*/ 12 h 12"/>
                  <a:gd name="T4" fmla="*/ 36 w 7"/>
                  <a:gd name="T5" fmla="*/ 114 h 12"/>
                  <a:gd name="T6" fmla="*/ 62 w 7"/>
                  <a:gd name="T7" fmla="*/ 102 h 12"/>
                  <a:gd name="T8" fmla="*/ 0 w 7"/>
                  <a:gd name="T9" fmla="*/ 0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" h="12">
                    <a:moveTo>
                      <a:pt x="0" y="0"/>
                    </a:moveTo>
                    <a:cubicBezTo>
                      <a:pt x="0" y="0"/>
                      <a:pt x="1" y="1"/>
                      <a:pt x="1" y="1"/>
                    </a:cubicBezTo>
                    <a:cubicBezTo>
                      <a:pt x="2" y="5"/>
                      <a:pt x="3" y="9"/>
                      <a:pt x="4" y="12"/>
                    </a:cubicBezTo>
                    <a:cubicBezTo>
                      <a:pt x="5" y="12"/>
                      <a:pt x="6" y="12"/>
                      <a:pt x="7" y="11"/>
                    </a:cubicBezTo>
                    <a:cubicBezTo>
                      <a:pt x="5" y="7"/>
                      <a:pt x="3" y="3"/>
                      <a:pt x="0" y="0"/>
                    </a:cubicBezTo>
                  </a:path>
                </a:pathLst>
              </a:custGeom>
              <a:solidFill>
                <a:srgbClr val="CECA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170" name="Freeform 2475">
                <a:extLst>
                  <a:ext uri="{FF2B5EF4-FFF2-40B4-BE49-F238E27FC236}">
                    <a16:creationId xmlns:a16="http://schemas.microsoft.com/office/drawing/2014/main" id="{191C58F1-EBC0-4738-952D-AD06EBA031E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839" y="1128"/>
                <a:ext cx="30" cy="179"/>
              </a:xfrm>
              <a:custGeom>
                <a:avLst/>
                <a:gdLst>
                  <a:gd name="T0" fmla="*/ 60 w 17"/>
                  <a:gd name="T1" fmla="*/ 842 h 101"/>
                  <a:gd name="T2" fmla="*/ 12 w 17"/>
                  <a:gd name="T3" fmla="*/ 945 h 101"/>
                  <a:gd name="T4" fmla="*/ 0 w 17"/>
                  <a:gd name="T5" fmla="*/ 996 h 101"/>
                  <a:gd name="T6" fmla="*/ 37 w 17"/>
                  <a:gd name="T7" fmla="*/ 930 h 101"/>
                  <a:gd name="T8" fmla="*/ 60 w 17"/>
                  <a:gd name="T9" fmla="*/ 842 h 101"/>
                  <a:gd name="T10" fmla="*/ 152 w 17"/>
                  <a:gd name="T11" fmla="*/ 207 h 101"/>
                  <a:gd name="T12" fmla="*/ 143 w 17"/>
                  <a:gd name="T13" fmla="*/ 305 h 101"/>
                  <a:gd name="T14" fmla="*/ 78 w 17"/>
                  <a:gd name="T15" fmla="*/ 757 h 101"/>
                  <a:gd name="T16" fmla="*/ 65 w 17"/>
                  <a:gd name="T17" fmla="*/ 769 h 101"/>
                  <a:gd name="T18" fmla="*/ 86 w 17"/>
                  <a:gd name="T19" fmla="*/ 769 h 101"/>
                  <a:gd name="T20" fmla="*/ 86 w 17"/>
                  <a:gd name="T21" fmla="*/ 769 h 101"/>
                  <a:gd name="T22" fmla="*/ 49 w 17"/>
                  <a:gd name="T23" fmla="*/ 973 h 101"/>
                  <a:gd name="T24" fmla="*/ 65 w 17"/>
                  <a:gd name="T25" fmla="*/ 918 h 101"/>
                  <a:gd name="T26" fmla="*/ 138 w 17"/>
                  <a:gd name="T27" fmla="*/ 601 h 101"/>
                  <a:gd name="T28" fmla="*/ 152 w 17"/>
                  <a:gd name="T29" fmla="*/ 245 h 101"/>
                  <a:gd name="T30" fmla="*/ 152 w 17"/>
                  <a:gd name="T31" fmla="*/ 207 h 101"/>
                  <a:gd name="T32" fmla="*/ 86 w 17"/>
                  <a:gd name="T33" fmla="*/ 0 h 101"/>
                  <a:gd name="T34" fmla="*/ 60 w 17"/>
                  <a:gd name="T35" fmla="*/ 106 h 101"/>
                  <a:gd name="T36" fmla="*/ 65 w 17"/>
                  <a:gd name="T37" fmla="*/ 296 h 101"/>
                  <a:gd name="T38" fmla="*/ 86 w 17"/>
                  <a:gd name="T39" fmla="*/ 574 h 101"/>
                  <a:gd name="T40" fmla="*/ 99 w 17"/>
                  <a:gd name="T41" fmla="*/ 305 h 101"/>
                  <a:gd name="T42" fmla="*/ 86 w 17"/>
                  <a:gd name="T43" fmla="*/ 89 h 101"/>
                  <a:gd name="T44" fmla="*/ 99 w 17"/>
                  <a:gd name="T45" fmla="*/ 60 h 101"/>
                  <a:gd name="T46" fmla="*/ 152 w 17"/>
                  <a:gd name="T47" fmla="*/ 138 h 101"/>
                  <a:gd name="T48" fmla="*/ 152 w 17"/>
                  <a:gd name="T49" fmla="*/ 138 h 101"/>
                  <a:gd name="T50" fmla="*/ 99 w 17"/>
                  <a:gd name="T51" fmla="*/ 12 h 101"/>
                  <a:gd name="T52" fmla="*/ 99 w 17"/>
                  <a:gd name="T53" fmla="*/ 0 h 101"/>
                  <a:gd name="T54" fmla="*/ 86 w 17"/>
                  <a:gd name="T55" fmla="*/ 0 h 101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17" h="101">
                    <a:moveTo>
                      <a:pt x="6" y="85"/>
                    </a:moveTo>
                    <a:cubicBezTo>
                      <a:pt x="5" y="89"/>
                      <a:pt x="3" y="92"/>
                      <a:pt x="1" y="96"/>
                    </a:cubicBezTo>
                    <a:cubicBezTo>
                      <a:pt x="1" y="97"/>
                      <a:pt x="0" y="99"/>
                      <a:pt x="0" y="101"/>
                    </a:cubicBezTo>
                    <a:cubicBezTo>
                      <a:pt x="1" y="99"/>
                      <a:pt x="3" y="96"/>
                      <a:pt x="4" y="94"/>
                    </a:cubicBezTo>
                    <a:cubicBezTo>
                      <a:pt x="5" y="91"/>
                      <a:pt x="6" y="88"/>
                      <a:pt x="6" y="85"/>
                    </a:cubicBezTo>
                    <a:moveTo>
                      <a:pt x="16" y="21"/>
                    </a:moveTo>
                    <a:cubicBezTo>
                      <a:pt x="16" y="24"/>
                      <a:pt x="15" y="28"/>
                      <a:pt x="15" y="31"/>
                    </a:cubicBezTo>
                    <a:cubicBezTo>
                      <a:pt x="15" y="47"/>
                      <a:pt x="12" y="62"/>
                      <a:pt x="8" y="77"/>
                    </a:cubicBezTo>
                    <a:cubicBezTo>
                      <a:pt x="8" y="78"/>
                      <a:pt x="7" y="78"/>
                      <a:pt x="7" y="78"/>
                    </a:cubicBezTo>
                    <a:cubicBezTo>
                      <a:pt x="9" y="78"/>
                      <a:pt x="9" y="78"/>
                      <a:pt x="9" y="78"/>
                    </a:cubicBezTo>
                    <a:cubicBezTo>
                      <a:pt x="9" y="78"/>
                      <a:pt x="9" y="78"/>
                      <a:pt x="9" y="78"/>
                    </a:cubicBezTo>
                    <a:cubicBezTo>
                      <a:pt x="8" y="85"/>
                      <a:pt x="5" y="92"/>
                      <a:pt x="5" y="99"/>
                    </a:cubicBezTo>
                    <a:cubicBezTo>
                      <a:pt x="6" y="96"/>
                      <a:pt x="7" y="94"/>
                      <a:pt x="7" y="93"/>
                    </a:cubicBezTo>
                    <a:cubicBezTo>
                      <a:pt x="12" y="82"/>
                      <a:pt x="13" y="72"/>
                      <a:pt x="14" y="61"/>
                    </a:cubicBezTo>
                    <a:cubicBezTo>
                      <a:pt x="15" y="49"/>
                      <a:pt x="17" y="37"/>
                      <a:pt x="16" y="25"/>
                    </a:cubicBezTo>
                    <a:cubicBezTo>
                      <a:pt x="16" y="24"/>
                      <a:pt x="16" y="22"/>
                      <a:pt x="16" y="21"/>
                    </a:cubicBezTo>
                    <a:moveTo>
                      <a:pt x="9" y="0"/>
                    </a:moveTo>
                    <a:cubicBezTo>
                      <a:pt x="3" y="0"/>
                      <a:pt x="6" y="6"/>
                      <a:pt x="6" y="11"/>
                    </a:cubicBezTo>
                    <a:cubicBezTo>
                      <a:pt x="6" y="18"/>
                      <a:pt x="6" y="24"/>
                      <a:pt x="7" y="30"/>
                    </a:cubicBezTo>
                    <a:cubicBezTo>
                      <a:pt x="8" y="39"/>
                      <a:pt x="9" y="49"/>
                      <a:pt x="9" y="58"/>
                    </a:cubicBezTo>
                    <a:cubicBezTo>
                      <a:pt x="10" y="49"/>
                      <a:pt x="10" y="40"/>
                      <a:pt x="10" y="31"/>
                    </a:cubicBezTo>
                    <a:cubicBezTo>
                      <a:pt x="10" y="24"/>
                      <a:pt x="9" y="16"/>
                      <a:pt x="9" y="9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11"/>
                      <a:pt x="14" y="11"/>
                      <a:pt x="16" y="14"/>
                    </a:cubicBezTo>
                    <a:cubicBezTo>
                      <a:pt x="16" y="14"/>
                      <a:pt x="16" y="14"/>
                      <a:pt x="16" y="14"/>
                    </a:cubicBezTo>
                    <a:cubicBezTo>
                      <a:pt x="15" y="9"/>
                      <a:pt x="14" y="3"/>
                      <a:pt x="10" y="1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9" y="0"/>
                    </a:cubicBezTo>
                  </a:path>
                </a:pathLst>
              </a:custGeom>
              <a:solidFill>
                <a:srgbClr val="837A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171" name="Freeform 2476">
                <a:extLst>
                  <a:ext uri="{FF2B5EF4-FFF2-40B4-BE49-F238E27FC236}">
                    <a16:creationId xmlns:a16="http://schemas.microsoft.com/office/drawing/2014/main" id="{191AA9D6-4B65-4F81-938B-2646CCBF94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3" y="1139"/>
                <a:ext cx="14" cy="126"/>
              </a:xfrm>
              <a:custGeom>
                <a:avLst/>
                <a:gdLst>
                  <a:gd name="T0" fmla="*/ 21 w 8"/>
                  <a:gd name="T1" fmla="*/ 0 h 71"/>
                  <a:gd name="T2" fmla="*/ 12 w 8"/>
                  <a:gd name="T3" fmla="*/ 28 h 71"/>
                  <a:gd name="T4" fmla="*/ 21 w 8"/>
                  <a:gd name="T5" fmla="*/ 245 h 71"/>
                  <a:gd name="T6" fmla="*/ 12 w 8"/>
                  <a:gd name="T7" fmla="*/ 513 h 71"/>
                  <a:gd name="T8" fmla="*/ 0 w 8"/>
                  <a:gd name="T9" fmla="*/ 614 h 71"/>
                  <a:gd name="T10" fmla="*/ 0 w 8"/>
                  <a:gd name="T11" fmla="*/ 706 h 71"/>
                  <a:gd name="T12" fmla="*/ 65 w 8"/>
                  <a:gd name="T13" fmla="*/ 245 h 71"/>
                  <a:gd name="T14" fmla="*/ 77 w 8"/>
                  <a:gd name="T15" fmla="*/ 151 h 71"/>
                  <a:gd name="T16" fmla="*/ 77 w 8"/>
                  <a:gd name="T17" fmla="*/ 78 h 71"/>
                  <a:gd name="T18" fmla="*/ 77 w 8"/>
                  <a:gd name="T19" fmla="*/ 78 h 71"/>
                  <a:gd name="T20" fmla="*/ 21 w 8"/>
                  <a:gd name="T21" fmla="*/ 0 h 71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8" h="71">
                    <a:moveTo>
                      <a:pt x="2" y="0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10"/>
                      <a:pt x="2" y="18"/>
                      <a:pt x="2" y="25"/>
                    </a:cubicBezTo>
                    <a:cubicBezTo>
                      <a:pt x="2" y="34"/>
                      <a:pt x="2" y="43"/>
                      <a:pt x="1" y="52"/>
                    </a:cubicBezTo>
                    <a:cubicBezTo>
                      <a:pt x="1" y="55"/>
                      <a:pt x="1" y="59"/>
                      <a:pt x="0" y="62"/>
                    </a:cubicBezTo>
                    <a:cubicBezTo>
                      <a:pt x="0" y="65"/>
                      <a:pt x="0" y="68"/>
                      <a:pt x="0" y="71"/>
                    </a:cubicBezTo>
                    <a:cubicBezTo>
                      <a:pt x="4" y="56"/>
                      <a:pt x="7" y="41"/>
                      <a:pt x="7" y="25"/>
                    </a:cubicBezTo>
                    <a:cubicBezTo>
                      <a:pt x="7" y="22"/>
                      <a:pt x="8" y="18"/>
                      <a:pt x="8" y="15"/>
                    </a:cubicBezTo>
                    <a:cubicBezTo>
                      <a:pt x="8" y="13"/>
                      <a:pt x="8" y="11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6" y="5"/>
                      <a:pt x="2" y="5"/>
                      <a:pt x="2" y="0"/>
                    </a:cubicBezTo>
                  </a:path>
                </a:pathLst>
              </a:custGeom>
              <a:solidFill>
                <a:srgbClr val="B1AA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172" name="Freeform 2477">
                <a:extLst>
                  <a:ext uri="{FF2B5EF4-FFF2-40B4-BE49-F238E27FC236}">
                    <a16:creationId xmlns:a16="http://schemas.microsoft.com/office/drawing/2014/main" id="{AC9B9732-2D51-4BFB-82D5-718C103C874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965" y="1169"/>
                <a:ext cx="55" cy="168"/>
              </a:xfrm>
              <a:custGeom>
                <a:avLst/>
                <a:gdLst>
                  <a:gd name="T0" fmla="*/ 268 w 31"/>
                  <a:gd name="T1" fmla="*/ 12 h 95"/>
                  <a:gd name="T2" fmla="*/ 268 w 31"/>
                  <a:gd name="T3" fmla="*/ 21 h 95"/>
                  <a:gd name="T4" fmla="*/ 167 w 31"/>
                  <a:gd name="T5" fmla="*/ 598 h 95"/>
                  <a:gd name="T6" fmla="*/ 66 w 31"/>
                  <a:gd name="T7" fmla="*/ 741 h 95"/>
                  <a:gd name="T8" fmla="*/ 28 w 31"/>
                  <a:gd name="T9" fmla="*/ 829 h 95"/>
                  <a:gd name="T10" fmla="*/ 37 w 31"/>
                  <a:gd name="T11" fmla="*/ 928 h 95"/>
                  <a:gd name="T12" fmla="*/ 50 w 31"/>
                  <a:gd name="T13" fmla="*/ 928 h 95"/>
                  <a:gd name="T14" fmla="*/ 50 w 31"/>
                  <a:gd name="T15" fmla="*/ 920 h 95"/>
                  <a:gd name="T16" fmla="*/ 28 w 31"/>
                  <a:gd name="T17" fmla="*/ 907 h 95"/>
                  <a:gd name="T18" fmla="*/ 66 w 31"/>
                  <a:gd name="T19" fmla="*/ 801 h 95"/>
                  <a:gd name="T20" fmla="*/ 110 w 31"/>
                  <a:gd name="T21" fmla="*/ 725 h 95"/>
                  <a:gd name="T22" fmla="*/ 179 w 31"/>
                  <a:gd name="T23" fmla="*/ 626 h 95"/>
                  <a:gd name="T24" fmla="*/ 188 w 31"/>
                  <a:gd name="T25" fmla="*/ 626 h 95"/>
                  <a:gd name="T26" fmla="*/ 195 w 31"/>
                  <a:gd name="T27" fmla="*/ 546 h 95"/>
                  <a:gd name="T28" fmla="*/ 195 w 31"/>
                  <a:gd name="T29" fmla="*/ 546 h 95"/>
                  <a:gd name="T30" fmla="*/ 195 w 31"/>
                  <a:gd name="T31" fmla="*/ 538 h 95"/>
                  <a:gd name="T32" fmla="*/ 208 w 31"/>
                  <a:gd name="T33" fmla="*/ 509 h 95"/>
                  <a:gd name="T34" fmla="*/ 208 w 31"/>
                  <a:gd name="T35" fmla="*/ 538 h 95"/>
                  <a:gd name="T36" fmla="*/ 280 w 31"/>
                  <a:gd name="T37" fmla="*/ 304 h 95"/>
                  <a:gd name="T38" fmla="*/ 257 w 31"/>
                  <a:gd name="T39" fmla="*/ 354 h 95"/>
                  <a:gd name="T40" fmla="*/ 240 w 31"/>
                  <a:gd name="T41" fmla="*/ 403 h 95"/>
                  <a:gd name="T42" fmla="*/ 257 w 31"/>
                  <a:gd name="T43" fmla="*/ 354 h 95"/>
                  <a:gd name="T44" fmla="*/ 284 w 31"/>
                  <a:gd name="T45" fmla="*/ 187 h 95"/>
                  <a:gd name="T46" fmla="*/ 296 w 31"/>
                  <a:gd name="T47" fmla="*/ 60 h 95"/>
                  <a:gd name="T48" fmla="*/ 284 w 31"/>
                  <a:gd name="T49" fmla="*/ 21 h 95"/>
                  <a:gd name="T50" fmla="*/ 268 w 31"/>
                  <a:gd name="T51" fmla="*/ 12 h 95"/>
                  <a:gd name="T52" fmla="*/ 280 w 31"/>
                  <a:gd name="T53" fmla="*/ 0 h 95"/>
                  <a:gd name="T54" fmla="*/ 268 w 31"/>
                  <a:gd name="T55" fmla="*/ 12 h 95"/>
                  <a:gd name="T56" fmla="*/ 280 w 31"/>
                  <a:gd name="T57" fmla="*/ 0 h 95"/>
                  <a:gd name="T58" fmla="*/ 280 w 31"/>
                  <a:gd name="T59" fmla="*/ 0 h 95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31" h="95">
                    <a:moveTo>
                      <a:pt x="27" y="1"/>
                    </a:moveTo>
                    <a:cubicBezTo>
                      <a:pt x="27" y="2"/>
                      <a:pt x="27" y="2"/>
                      <a:pt x="27" y="2"/>
                    </a:cubicBezTo>
                    <a:cubicBezTo>
                      <a:pt x="27" y="22"/>
                      <a:pt x="22" y="42"/>
                      <a:pt x="17" y="61"/>
                    </a:cubicBezTo>
                    <a:cubicBezTo>
                      <a:pt x="15" y="67"/>
                      <a:pt x="11" y="72"/>
                      <a:pt x="7" y="76"/>
                    </a:cubicBezTo>
                    <a:cubicBezTo>
                      <a:pt x="3" y="80"/>
                      <a:pt x="3" y="80"/>
                      <a:pt x="3" y="85"/>
                    </a:cubicBezTo>
                    <a:cubicBezTo>
                      <a:pt x="2" y="88"/>
                      <a:pt x="1" y="93"/>
                      <a:pt x="4" y="95"/>
                    </a:cubicBezTo>
                    <a:cubicBezTo>
                      <a:pt x="4" y="95"/>
                      <a:pt x="5" y="95"/>
                      <a:pt x="5" y="95"/>
                    </a:cubicBezTo>
                    <a:cubicBezTo>
                      <a:pt x="5" y="94"/>
                      <a:pt x="5" y="94"/>
                      <a:pt x="5" y="94"/>
                    </a:cubicBezTo>
                    <a:cubicBezTo>
                      <a:pt x="4" y="93"/>
                      <a:pt x="4" y="93"/>
                      <a:pt x="3" y="93"/>
                    </a:cubicBezTo>
                    <a:cubicBezTo>
                      <a:pt x="0" y="89"/>
                      <a:pt x="4" y="85"/>
                      <a:pt x="7" y="82"/>
                    </a:cubicBezTo>
                    <a:cubicBezTo>
                      <a:pt x="8" y="79"/>
                      <a:pt x="10" y="77"/>
                      <a:pt x="11" y="74"/>
                    </a:cubicBezTo>
                    <a:cubicBezTo>
                      <a:pt x="13" y="71"/>
                      <a:pt x="17" y="68"/>
                      <a:pt x="18" y="64"/>
                    </a:cubicBezTo>
                    <a:cubicBezTo>
                      <a:pt x="18" y="64"/>
                      <a:pt x="19" y="64"/>
                      <a:pt x="19" y="64"/>
                    </a:cubicBezTo>
                    <a:cubicBezTo>
                      <a:pt x="19" y="61"/>
                      <a:pt x="20" y="59"/>
                      <a:pt x="20" y="56"/>
                    </a:cubicBezTo>
                    <a:cubicBezTo>
                      <a:pt x="20" y="56"/>
                      <a:pt x="20" y="56"/>
                      <a:pt x="20" y="56"/>
                    </a:cubicBezTo>
                    <a:cubicBezTo>
                      <a:pt x="20" y="56"/>
                      <a:pt x="20" y="55"/>
                      <a:pt x="20" y="55"/>
                    </a:cubicBezTo>
                    <a:cubicBezTo>
                      <a:pt x="21" y="52"/>
                      <a:pt x="21" y="52"/>
                      <a:pt x="21" y="52"/>
                    </a:cubicBezTo>
                    <a:cubicBezTo>
                      <a:pt x="21" y="53"/>
                      <a:pt x="21" y="54"/>
                      <a:pt x="21" y="55"/>
                    </a:cubicBezTo>
                    <a:cubicBezTo>
                      <a:pt x="23" y="47"/>
                      <a:pt x="25" y="39"/>
                      <a:pt x="28" y="31"/>
                    </a:cubicBezTo>
                    <a:cubicBezTo>
                      <a:pt x="27" y="33"/>
                      <a:pt x="26" y="34"/>
                      <a:pt x="26" y="36"/>
                    </a:cubicBezTo>
                    <a:cubicBezTo>
                      <a:pt x="25" y="38"/>
                      <a:pt x="25" y="40"/>
                      <a:pt x="24" y="41"/>
                    </a:cubicBezTo>
                    <a:cubicBezTo>
                      <a:pt x="25" y="40"/>
                      <a:pt x="25" y="38"/>
                      <a:pt x="26" y="36"/>
                    </a:cubicBezTo>
                    <a:cubicBezTo>
                      <a:pt x="27" y="31"/>
                      <a:pt x="28" y="25"/>
                      <a:pt x="29" y="19"/>
                    </a:cubicBezTo>
                    <a:cubicBezTo>
                      <a:pt x="30" y="15"/>
                      <a:pt x="31" y="11"/>
                      <a:pt x="30" y="6"/>
                    </a:cubicBezTo>
                    <a:cubicBezTo>
                      <a:pt x="30" y="5"/>
                      <a:pt x="29" y="4"/>
                      <a:pt x="29" y="2"/>
                    </a:cubicBezTo>
                    <a:cubicBezTo>
                      <a:pt x="28" y="2"/>
                      <a:pt x="28" y="1"/>
                      <a:pt x="27" y="1"/>
                    </a:cubicBezTo>
                    <a:moveTo>
                      <a:pt x="28" y="0"/>
                    </a:moveTo>
                    <a:cubicBezTo>
                      <a:pt x="27" y="0"/>
                      <a:pt x="27" y="1"/>
                      <a:pt x="27" y="1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8" y="0"/>
                      <a:pt x="28" y="0"/>
                      <a:pt x="28" y="0"/>
                    </a:cubicBezTo>
                  </a:path>
                </a:pathLst>
              </a:custGeom>
              <a:solidFill>
                <a:srgbClr val="9F97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173" name="Freeform 2478">
                <a:extLst>
                  <a:ext uri="{FF2B5EF4-FFF2-40B4-BE49-F238E27FC236}">
                    <a16:creationId xmlns:a16="http://schemas.microsoft.com/office/drawing/2014/main" id="{0D087E01-D8D7-4EFC-91A8-A37EC1617E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2" y="1337"/>
                <a:ext cx="9" cy="4"/>
              </a:xfrm>
              <a:custGeom>
                <a:avLst/>
                <a:gdLst>
                  <a:gd name="T0" fmla="*/ 13 w 5"/>
                  <a:gd name="T1" fmla="*/ 0 h 2"/>
                  <a:gd name="T2" fmla="*/ 0 w 5"/>
                  <a:gd name="T3" fmla="*/ 0 h 2"/>
                  <a:gd name="T4" fmla="*/ 0 w 5"/>
                  <a:gd name="T5" fmla="*/ 16 h 2"/>
                  <a:gd name="T6" fmla="*/ 29 w 5"/>
                  <a:gd name="T7" fmla="*/ 32 h 2"/>
                  <a:gd name="T8" fmla="*/ 52 w 5"/>
                  <a:gd name="T9" fmla="*/ 16 h 2"/>
                  <a:gd name="T10" fmla="*/ 41 w 5"/>
                  <a:gd name="T11" fmla="*/ 16 h 2"/>
                  <a:gd name="T12" fmla="*/ 13 w 5"/>
                  <a:gd name="T13" fmla="*/ 0 h 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" h="2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2" y="2"/>
                      <a:pt x="3" y="2"/>
                    </a:cubicBezTo>
                    <a:cubicBezTo>
                      <a:pt x="4" y="2"/>
                      <a:pt x="4" y="2"/>
                      <a:pt x="5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1"/>
                      <a:pt x="2" y="0"/>
                      <a:pt x="1" y="0"/>
                    </a:cubicBezTo>
                  </a:path>
                </a:pathLst>
              </a:custGeom>
              <a:solidFill>
                <a:srgbClr val="B0A9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174" name="Freeform 2479">
                <a:extLst>
                  <a:ext uri="{FF2B5EF4-FFF2-40B4-BE49-F238E27FC236}">
                    <a16:creationId xmlns:a16="http://schemas.microsoft.com/office/drawing/2014/main" id="{D96D853F-693D-4516-84BD-4D10822F64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4" y="1336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</a:path>
                </a:pathLst>
              </a:custGeom>
              <a:solidFill>
                <a:srgbClr val="C3BE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175" name="Freeform 2480">
                <a:extLst>
                  <a:ext uri="{FF2B5EF4-FFF2-40B4-BE49-F238E27FC236}">
                    <a16:creationId xmlns:a16="http://schemas.microsoft.com/office/drawing/2014/main" id="{DAD17261-9F7E-4611-87E1-839A4CE725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4" y="1336"/>
                <a:ext cx="8" cy="3"/>
              </a:xfrm>
              <a:custGeom>
                <a:avLst/>
                <a:gdLst>
                  <a:gd name="T0" fmla="*/ 8 w 5"/>
                  <a:gd name="T1" fmla="*/ 0 h 2"/>
                  <a:gd name="T2" fmla="*/ 0 w 5"/>
                  <a:gd name="T3" fmla="*/ 8 h 2"/>
                  <a:gd name="T4" fmla="*/ 21 w 5"/>
                  <a:gd name="T5" fmla="*/ 12 h 2"/>
                  <a:gd name="T6" fmla="*/ 26 w 5"/>
                  <a:gd name="T7" fmla="*/ 12 h 2"/>
                  <a:gd name="T8" fmla="*/ 34 w 5"/>
                  <a:gd name="T9" fmla="*/ 8 h 2"/>
                  <a:gd name="T10" fmla="*/ 34 w 5"/>
                  <a:gd name="T11" fmla="*/ 8 h 2"/>
                  <a:gd name="T12" fmla="*/ 8 w 5"/>
                  <a:gd name="T13" fmla="*/ 0 h 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" h="2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1" y="1"/>
                      <a:pt x="2" y="2"/>
                      <a:pt x="3" y="2"/>
                    </a:cubicBezTo>
                    <a:cubicBezTo>
                      <a:pt x="3" y="2"/>
                      <a:pt x="3" y="2"/>
                      <a:pt x="4" y="2"/>
                    </a:cubicBezTo>
                    <a:cubicBezTo>
                      <a:pt x="4" y="2"/>
                      <a:pt x="5" y="2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0"/>
                      <a:pt x="2" y="0"/>
                      <a:pt x="1" y="0"/>
                    </a:cubicBezTo>
                  </a:path>
                </a:pathLst>
              </a:custGeom>
              <a:solidFill>
                <a:srgbClr val="CECA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176" name="Freeform 2481">
                <a:extLst>
                  <a:ext uri="{FF2B5EF4-FFF2-40B4-BE49-F238E27FC236}">
                    <a16:creationId xmlns:a16="http://schemas.microsoft.com/office/drawing/2014/main" id="{E61BF01B-D08A-4181-BD7A-2450E779F60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007" y="1173"/>
                <a:ext cx="18" cy="69"/>
              </a:xfrm>
              <a:custGeom>
                <a:avLst/>
                <a:gdLst>
                  <a:gd name="T0" fmla="*/ 23 w 10"/>
                  <a:gd name="T1" fmla="*/ 333 h 39"/>
                  <a:gd name="T2" fmla="*/ 0 w 10"/>
                  <a:gd name="T3" fmla="*/ 382 h 39"/>
                  <a:gd name="T4" fmla="*/ 23 w 10"/>
                  <a:gd name="T5" fmla="*/ 333 h 39"/>
                  <a:gd name="T6" fmla="*/ 52 w 10"/>
                  <a:gd name="T7" fmla="*/ 0 h 39"/>
                  <a:gd name="T8" fmla="*/ 65 w 10"/>
                  <a:gd name="T9" fmla="*/ 37 h 39"/>
                  <a:gd name="T10" fmla="*/ 52 w 10"/>
                  <a:gd name="T11" fmla="*/ 166 h 39"/>
                  <a:gd name="T12" fmla="*/ 23 w 10"/>
                  <a:gd name="T13" fmla="*/ 333 h 39"/>
                  <a:gd name="T14" fmla="*/ 41 w 10"/>
                  <a:gd name="T15" fmla="*/ 281 h 39"/>
                  <a:gd name="T16" fmla="*/ 65 w 10"/>
                  <a:gd name="T17" fmla="*/ 216 h 39"/>
                  <a:gd name="T18" fmla="*/ 104 w 10"/>
                  <a:gd name="T19" fmla="*/ 78 h 39"/>
                  <a:gd name="T20" fmla="*/ 65 w 10"/>
                  <a:gd name="T21" fmla="*/ 21 h 39"/>
                  <a:gd name="T22" fmla="*/ 52 w 10"/>
                  <a:gd name="T23" fmla="*/ 0 h 39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0" h="39">
                    <a:moveTo>
                      <a:pt x="2" y="34"/>
                    </a:moveTo>
                    <a:cubicBezTo>
                      <a:pt x="1" y="36"/>
                      <a:pt x="1" y="38"/>
                      <a:pt x="0" y="39"/>
                    </a:cubicBezTo>
                    <a:cubicBezTo>
                      <a:pt x="1" y="38"/>
                      <a:pt x="1" y="36"/>
                      <a:pt x="2" y="34"/>
                    </a:cubicBezTo>
                    <a:moveTo>
                      <a:pt x="5" y="0"/>
                    </a:moveTo>
                    <a:cubicBezTo>
                      <a:pt x="5" y="2"/>
                      <a:pt x="6" y="3"/>
                      <a:pt x="6" y="4"/>
                    </a:cubicBezTo>
                    <a:cubicBezTo>
                      <a:pt x="7" y="9"/>
                      <a:pt x="6" y="13"/>
                      <a:pt x="5" y="17"/>
                    </a:cubicBezTo>
                    <a:cubicBezTo>
                      <a:pt x="4" y="23"/>
                      <a:pt x="3" y="29"/>
                      <a:pt x="2" y="34"/>
                    </a:cubicBezTo>
                    <a:cubicBezTo>
                      <a:pt x="2" y="32"/>
                      <a:pt x="3" y="31"/>
                      <a:pt x="4" y="29"/>
                    </a:cubicBezTo>
                    <a:cubicBezTo>
                      <a:pt x="4" y="26"/>
                      <a:pt x="5" y="24"/>
                      <a:pt x="6" y="22"/>
                    </a:cubicBezTo>
                    <a:cubicBezTo>
                      <a:pt x="7" y="17"/>
                      <a:pt x="10" y="13"/>
                      <a:pt x="10" y="8"/>
                    </a:cubicBezTo>
                    <a:cubicBezTo>
                      <a:pt x="9" y="5"/>
                      <a:pt x="8" y="4"/>
                      <a:pt x="6" y="2"/>
                    </a:cubicBezTo>
                    <a:cubicBezTo>
                      <a:pt x="6" y="1"/>
                      <a:pt x="6" y="1"/>
                      <a:pt x="5" y="0"/>
                    </a:cubicBezTo>
                  </a:path>
                </a:pathLst>
              </a:custGeom>
              <a:solidFill>
                <a:srgbClr val="B0A9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177" name="Freeform 2482">
                <a:extLst>
                  <a:ext uri="{FF2B5EF4-FFF2-40B4-BE49-F238E27FC236}">
                    <a16:creationId xmlns:a16="http://schemas.microsoft.com/office/drawing/2014/main" id="{71E917D1-551E-4BDF-A880-6404C6426E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9" y="1180"/>
                <a:ext cx="23" cy="193"/>
              </a:xfrm>
              <a:custGeom>
                <a:avLst/>
                <a:gdLst>
                  <a:gd name="T0" fmla="*/ 101 w 13"/>
                  <a:gd name="T1" fmla="*/ 0 h 109"/>
                  <a:gd name="T2" fmla="*/ 60 w 13"/>
                  <a:gd name="T3" fmla="*/ 89 h 109"/>
                  <a:gd name="T4" fmla="*/ 60 w 13"/>
                  <a:gd name="T5" fmla="*/ 78 h 109"/>
                  <a:gd name="T6" fmla="*/ 88 w 13"/>
                  <a:gd name="T7" fmla="*/ 345 h 109"/>
                  <a:gd name="T8" fmla="*/ 65 w 13"/>
                  <a:gd name="T9" fmla="*/ 728 h 109"/>
                  <a:gd name="T10" fmla="*/ 37 w 13"/>
                  <a:gd name="T11" fmla="*/ 1045 h 109"/>
                  <a:gd name="T12" fmla="*/ 101 w 13"/>
                  <a:gd name="T13" fmla="*/ 1073 h 109"/>
                  <a:gd name="T14" fmla="*/ 88 w 13"/>
                  <a:gd name="T15" fmla="*/ 1059 h 109"/>
                  <a:gd name="T16" fmla="*/ 78 w 13"/>
                  <a:gd name="T17" fmla="*/ 1050 h 109"/>
                  <a:gd name="T18" fmla="*/ 78 w 13"/>
                  <a:gd name="T19" fmla="*/ 1050 h 109"/>
                  <a:gd name="T20" fmla="*/ 65 w 13"/>
                  <a:gd name="T21" fmla="*/ 1045 h 109"/>
                  <a:gd name="T22" fmla="*/ 65 w 13"/>
                  <a:gd name="T23" fmla="*/ 866 h 109"/>
                  <a:gd name="T24" fmla="*/ 88 w 13"/>
                  <a:gd name="T25" fmla="*/ 691 h 109"/>
                  <a:gd name="T26" fmla="*/ 115 w 13"/>
                  <a:gd name="T27" fmla="*/ 664 h 109"/>
                  <a:gd name="T28" fmla="*/ 115 w 13"/>
                  <a:gd name="T29" fmla="*/ 664 h 109"/>
                  <a:gd name="T30" fmla="*/ 115 w 13"/>
                  <a:gd name="T31" fmla="*/ 691 h 109"/>
                  <a:gd name="T32" fmla="*/ 129 w 13"/>
                  <a:gd name="T33" fmla="*/ 611 h 109"/>
                  <a:gd name="T34" fmla="*/ 129 w 13"/>
                  <a:gd name="T35" fmla="*/ 423 h 109"/>
                  <a:gd name="T36" fmla="*/ 106 w 13"/>
                  <a:gd name="T37" fmla="*/ 207 h 109"/>
                  <a:gd name="T38" fmla="*/ 101 w 13"/>
                  <a:gd name="T39" fmla="*/ 0 h 109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13" h="109">
                    <a:moveTo>
                      <a:pt x="10" y="0"/>
                    </a:moveTo>
                    <a:cubicBezTo>
                      <a:pt x="6" y="0"/>
                      <a:pt x="5" y="6"/>
                      <a:pt x="6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10" y="15"/>
                      <a:pt x="9" y="27"/>
                      <a:pt x="9" y="35"/>
                    </a:cubicBezTo>
                    <a:cubicBezTo>
                      <a:pt x="9" y="48"/>
                      <a:pt x="9" y="61"/>
                      <a:pt x="7" y="74"/>
                    </a:cubicBezTo>
                    <a:cubicBezTo>
                      <a:pt x="6" y="84"/>
                      <a:pt x="0" y="95"/>
                      <a:pt x="4" y="106"/>
                    </a:cubicBezTo>
                    <a:cubicBezTo>
                      <a:pt x="5" y="108"/>
                      <a:pt x="7" y="109"/>
                      <a:pt x="10" y="109"/>
                    </a:cubicBezTo>
                    <a:cubicBezTo>
                      <a:pt x="10" y="109"/>
                      <a:pt x="9" y="108"/>
                      <a:pt x="9" y="108"/>
                    </a:cubicBezTo>
                    <a:cubicBezTo>
                      <a:pt x="8" y="108"/>
                      <a:pt x="8" y="107"/>
                      <a:pt x="8" y="107"/>
                    </a:cubicBezTo>
                    <a:cubicBezTo>
                      <a:pt x="8" y="107"/>
                      <a:pt x="8" y="107"/>
                      <a:pt x="8" y="107"/>
                    </a:cubicBezTo>
                    <a:cubicBezTo>
                      <a:pt x="8" y="107"/>
                      <a:pt x="8" y="106"/>
                      <a:pt x="7" y="106"/>
                    </a:cubicBezTo>
                    <a:cubicBezTo>
                      <a:pt x="4" y="101"/>
                      <a:pt x="6" y="94"/>
                      <a:pt x="7" y="88"/>
                    </a:cubicBezTo>
                    <a:cubicBezTo>
                      <a:pt x="7" y="82"/>
                      <a:pt x="9" y="76"/>
                      <a:pt x="9" y="70"/>
                    </a:cubicBezTo>
                    <a:cubicBezTo>
                      <a:pt x="12" y="68"/>
                      <a:pt x="12" y="68"/>
                      <a:pt x="12" y="68"/>
                    </a:cubicBezTo>
                    <a:cubicBezTo>
                      <a:pt x="12" y="68"/>
                      <a:pt x="12" y="68"/>
                      <a:pt x="12" y="68"/>
                    </a:cubicBezTo>
                    <a:cubicBezTo>
                      <a:pt x="12" y="69"/>
                      <a:pt x="12" y="69"/>
                      <a:pt x="12" y="70"/>
                    </a:cubicBezTo>
                    <a:cubicBezTo>
                      <a:pt x="13" y="67"/>
                      <a:pt x="13" y="64"/>
                      <a:pt x="13" y="62"/>
                    </a:cubicBezTo>
                    <a:cubicBezTo>
                      <a:pt x="12" y="56"/>
                      <a:pt x="13" y="49"/>
                      <a:pt x="13" y="43"/>
                    </a:cubicBezTo>
                    <a:cubicBezTo>
                      <a:pt x="13" y="35"/>
                      <a:pt x="13" y="28"/>
                      <a:pt x="11" y="21"/>
                    </a:cubicBezTo>
                    <a:cubicBezTo>
                      <a:pt x="10" y="15"/>
                      <a:pt x="8" y="7"/>
                      <a:pt x="10" y="0"/>
                    </a:cubicBezTo>
                  </a:path>
                </a:pathLst>
              </a:custGeom>
              <a:solidFill>
                <a:srgbClr val="837A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178" name="Freeform 2483">
                <a:extLst>
                  <a:ext uri="{FF2B5EF4-FFF2-40B4-BE49-F238E27FC236}">
                    <a16:creationId xmlns:a16="http://schemas.microsoft.com/office/drawing/2014/main" id="{EDF666B2-2120-4167-89CC-F73A34AF42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43" y="1180"/>
                <a:ext cx="14" cy="110"/>
              </a:xfrm>
              <a:custGeom>
                <a:avLst/>
                <a:gdLst>
                  <a:gd name="T0" fmla="*/ 21 w 8"/>
                  <a:gd name="T1" fmla="*/ 0 h 62"/>
                  <a:gd name="T2" fmla="*/ 21 w 8"/>
                  <a:gd name="T3" fmla="*/ 0 h 62"/>
                  <a:gd name="T4" fmla="*/ 28 w 8"/>
                  <a:gd name="T5" fmla="*/ 208 h 62"/>
                  <a:gd name="T6" fmla="*/ 49 w 8"/>
                  <a:gd name="T7" fmla="*/ 426 h 62"/>
                  <a:gd name="T8" fmla="*/ 49 w 8"/>
                  <a:gd name="T9" fmla="*/ 614 h 62"/>
                  <a:gd name="T10" fmla="*/ 58 w 8"/>
                  <a:gd name="T11" fmla="*/ 593 h 62"/>
                  <a:gd name="T12" fmla="*/ 49 w 8"/>
                  <a:gd name="T13" fmla="*/ 138 h 62"/>
                  <a:gd name="T14" fmla="*/ 28 w 8"/>
                  <a:gd name="T15" fmla="*/ 0 h 62"/>
                  <a:gd name="T16" fmla="*/ 21 w 8"/>
                  <a:gd name="T17" fmla="*/ 0 h 6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8" h="62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7"/>
                      <a:pt x="2" y="15"/>
                      <a:pt x="3" y="21"/>
                    </a:cubicBezTo>
                    <a:cubicBezTo>
                      <a:pt x="5" y="28"/>
                      <a:pt x="5" y="35"/>
                      <a:pt x="5" y="43"/>
                    </a:cubicBezTo>
                    <a:cubicBezTo>
                      <a:pt x="5" y="49"/>
                      <a:pt x="4" y="56"/>
                      <a:pt x="5" y="62"/>
                    </a:cubicBezTo>
                    <a:cubicBezTo>
                      <a:pt x="6" y="61"/>
                      <a:pt x="6" y="60"/>
                      <a:pt x="6" y="60"/>
                    </a:cubicBezTo>
                    <a:cubicBezTo>
                      <a:pt x="7" y="45"/>
                      <a:pt x="3" y="29"/>
                      <a:pt x="5" y="14"/>
                    </a:cubicBezTo>
                    <a:cubicBezTo>
                      <a:pt x="5" y="11"/>
                      <a:pt x="8" y="2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</a:path>
                </a:pathLst>
              </a:custGeom>
              <a:solidFill>
                <a:srgbClr val="B1AA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179" name="Freeform 2484">
                <a:extLst>
                  <a:ext uri="{FF2B5EF4-FFF2-40B4-BE49-F238E27FC236}">
                    <a16:creationId xmlns:a16="http://schemas.microsoft.com/office/drawing/2014/main" id="{F6D83192-12D0-48B5-ADE9-0EAD0DF137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43" y="1369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16 w 1"/>
                  <a:gd name="T5" fmla="*/ 16 h 1"/>
                  <a:gd name="T6" fmla="*/ 0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B1AA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180" name="Freeform 2485">
                <a:extLst>
                  <a:ext uri="{FF2B5EF4-FFF2-40B4-BE49-F238E27FC236}">
                    <a16:creationId xmlns:a16="http://schemas.microsoft.com/office/drawing/2014/main" id="{C090CE93-9510-44FB-B9EE-38E274184D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5" y="1171"/>
                <a:ext cx="27" cy="193"/>
              </a:xfrm>
              <a:custGeom>
                <a:avLst/>
                <a:gdLst>
                  <a:gd name="T0" fmla="*/ 74 w 15"/>
                  <a:gd name="T1" fmla="*/ 0 h 109"/>
                  <a:gd name="T2" fmla="*/ 65 w 15"/>
                  <a:gd name="T3" fmla="*/ 0 h 109"/>
                  <a:gd name="T4" fmla="*/ 41 w 15"/>
                  <a:gd name="T5" fmla="*/ 228 h 109"/>
                  <a:gd name="T6" fmla="*/ 0 w 15"/>
                  <a:gd name="T7" fmla="*/ 705 h 109"/>
                  <a:gd name="T8" fmla="*/ 81 w 15"/>
                  <a:gd name="T9" fmla="*/ 1045 h 109"/>
                  <a:gd name="T10" fmla="*/ 104 w 15"/>
                  <a:gd name="T11" fmla="*/ 1073 h 109"/>
                  <a:gd name="T12" fmla="*/ 104 w 15"/>
                  <a:gd name="T13" fmla="*/ 1073 h 109"/>
                  <a:gd name="T14" fmla="*/ 65 w 15"/>
                  <a:gd name="T15" fmla="*/ 838 h 109"/>
                  <a:gd name="T16" fmla="*/ 52 w 15"/>
                  <a:gd name="T17" fmla="*/ 533 h 109"/>
                  <a:gd name="T18" fmla="*/ 74 w 15"/>
                  <a:gd name="T19" fmla="*/ 129 h 109"/>
                  <a:gd name="T20" fmla="*/ 94 w 15"/>
                  <a:gd name="T21" fmla="*/ 12 h 109"/>
                  <a:gd name="T22" fmla="*/ 74 w 15"/>
                  <a:gd name="T23" fmla="*/ 0 h 109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5" h="109">
                    <a:moveTo>
                      <a:pt x="7" y="0"/>
                    </a:moveTo>
                    <a:cubicBezTo>
                      <a:pt x="7" y="0"/>
                      <a:pt x="6" y="0"/>
                      <a:pt x="6" y="0"/>
                    </a:cubicBezTo>
                    <a:cubicBezTo>
                      <a:pt x="9" y="8"/>
                      <a:pt x="5" y="15"/>
                      <a:pt x="4" y="23"/>
                    </a:cubicBezTo>
                    <a:cubicBezTo>
                      <a:pt x="1" y="39"/>
                      <a:pt x="0" y="56"/>
                      <a:pt x="0" y="72"/>
                    </a:cubicBezTo>
                    <a:cubicBezTo>
                      <a:pt x="1" y="83"/>
                      <a:pt x="4" y="95"/>
                      <a:pt x="8" y="106"/>
                    </a:cubicBezTo>
                    <a:cubicBezTo>
                      <a:pt x="9" y="107"/>
                      <a:pt x="9" y="107"/>
                      <a:pt x="10" y="109"/>
                    </a:cubicBezTo>
                    <a:cubicBezTo>
                      <a:pt x="10" y="109"/>
                      <a:pt x="10" y="109"/>
                      <a:pt x="10" y="109"/>
                    </a:cubicBezTo>
                    <a:cubicBezTo>
                      <a:pt x="15" y="100"/>
                      <a:pt x="8" y="94"/>
                      <a:pt x="6" y="85"/>
                    </a:cubicBezTo>
                    <a:cubicBezTo>
                      <a:pt x="5" y="75"/>
                      <a:pt x="5" y="64"/>
                      <a:pt x="5" y="54"/>
                    </a:cubicBezTo>
                    <a:cubicBezTo>
                      <a:pt x="5" y="41"/>
                      <a:pt x="4" y="26"/>
                      <a:pt x="7" y="13"/>
                    </a:cubicBezTo>
                    <a:cubicBezTo>
                      <a:pt x="8" y="10"/>
                      <a:pt x="11" y="5"/>
                      <a:pt x="9" y="1"/>
                    </a:cubicBezTo>
                    <a:cubicBezTo>
                      <a:pt x="9" y="0"/>
                      <a:pt x="8" y="0"/>
                      <a:pt x="7" y="0"/>
                    </a:cubicBezTo>
                  </a:path>
                </a:pathLst>
              </a:custGeom>
              <a:solidFill>
                <a:srgbClr val="837A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181" name="Freeform 2486">
                <a:extLst>
                  <a:ext uri="{FF2B5EF4-FFF2-40B4-BE49-F238E27FC236}">
                    <a16:creationId xmlns:a16="http://schemas.microsoft.com/office/drawing/2014/main" id="{756CC2A8-2DCC-40F6-85C2-61440E769B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3" y="1171"/>
                <a:ext cx="18" cy="127"/>
              </a:xfrm>
              <a:custGeom>
                <a:avLst/>
                <a:gdLst>
                  <a:gd name="T0" fmla="*/ 74 w 10"/>
                  <a:gd name="T1" fmla="*/ 0 h 72"/>
                  <a:gd name="T2" fmla="*/ 41 w 10"/>
                  <a:gd name="T3" fmla="*/ 37 h 72"/>
                  <a:gd name="T4" fmla="*/ 29 w 10"/>
                  <a:gd name="T5" fmla="*/ 65 h 72"/>
                  <a:gd name="T6" fmla="*/ 13 w 10"/>
                  <a:gd name="T7" fmla="*/ 318 h 72"/>
                  <a:gd name="T8" fmla="*/ 0 w 10"/>
                  <a:gd name="T9" fmla="*/ 594 h 72"/>
                  <a:gd name="T10" fmla="*/ 13 w 10"/>
                  <a:gd name="T11" fmla="*/ 697 h 72"/>
                  <a:gd name="T12" fmla="*/ 52 w 10"/>
                  <a:gd name="T13" fmla="*/ 224 h 72"/>
                  <a:gd name="T14" fmla="*/ 74 w 10"/>
                  <a:gd name="T15" fmla="*/ 0 h 7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0" h="72">
                    <a:moveTo>
                      <a:pt x="7" y="0"/>
                    </a:moveTo>
                    <a:cubicBezTo>
                      <a:pt x="5" y="1"/>
                      <a:pt x="4" y="3"/>
                      <a:pt x="4" y="4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1" y="15"/>
                      <a:pt x="1" y="25"/>
                      <a:pt x="1" y="33"/>
                    </a:cubicBezTo>
                    <a:cubicBezTo>
                      <a:pt x="0" y="42"/>
                      <a:pt x="0" y="51"/>
                      <a:pt x="0" y="61"/>
                    </a:cubicBezTo>
                    <a:cubicBezTo>
                      <a:pt x="0" y="64"/>
                      <a:pt x="0" y="68"/>
                      <a:pt x="1" y="72"/>
                    </a:cubicBezTo>
                    <a:cubicBezTo>
                      <a:pt x="1" y="56"/>
                      <a:pt x="2" y="39"/>
                      <a:pt x="5" y="23"/>
                    </a:cubicBezTo>
                    <a:cubicBezTo>
                      <a:pt x="6" y="15"/>
                      <a:pt x="10" y="8"/>
                      <a:pt x="7" y="0"/>
                    </a:cubicBezTo>
                  </a:path>
                </a:pathLst>
              </a:custGeom>
              <a:solidFill>
                <a:srgbClr val="B1AA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182" name="Freeform 2487">
                <a:extLst>
                  <a:ext uri="{FF2B5EF4-FFF2-40B4-BE49-F238E27FC236}">
                    <a16:creationId xmlns:a16="http://schemas.microsoft.com/office/drawing/2014/main" id="{0C6D27EB-FBA4-4E34-8CBC-7623665235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6" y="1098"/>
                <a:ext cx="50" cy="39"/>
              </a:xfrm>
              <a:custGeom>
                <a:avLst/>
                <a:gdLst>
                  <a:gd name="T0" fmla="*/ 102 w 28"/>
                  <a:gd name="T1" fmla="*/ 0 h 22"/>
                  <a:gd name="T2" fmla="*/ 73 w 28"/>
                  <a:gd name="T3" fmla="*/ 167 h 22"/>
                  <a:gd name="T4" fmla="*/ 80 w 28"/>
                  <a:gd name="T5" fmla="*/ 179 h 22"/>
                  <a:gd name="T6" fmla="*/ 64 w 28"/>
                  <a:gd name="T7" fmla="*/ 151 h 22"/>
                  <a:gd name="T8" fmla="*/ 52 w 28"/>
                  <a:gd name="T9" fmla="*/ 129 h 22"/>
                  <a:gd name="T10" fmla="*/ 195 w 28"/>
                  <a:gd name="T11" fmla="*/ 216 h 22"/>
                  <a:gd name="T12" fmla="*/ 195 w 28"/>
                  <a:gd name="T13" fmla="*/ 216 h 22"/>
                  <a:gd name="T14" fmla="*/ 261 w 28"/>
                  <a:gd name="T15" fmla="*/ 195 h 22"/>
                  <a:gd name="T16" fmla="*/ 275 w 28"/>
                  <a:gd name="T17" fmla="*/ 195 h 22"/>
                  <a:gd name="T18" fmla="*/ 284 w 28"/>
                  <a:gd name="T19" fmla="*/ 188 h 22"/>
                  <a:gd name="T20" fmla="*/ 204 w 28"/>
                  <a:gd name="T21" fmla="*/ 195 h 22"/>
                  <a:gd name="T22" fmla="*/ 121 w 28"/>
                  <a:gd name="T23" fmla="*/ 179 h 22"/>
                  <a:gd name="T24" fmla="*/ 102 w 28"/>
                  <a:gd name="T25" fmla="*/ 37 h 22"/>
                  <a:gd name="T26" fmla="*/ 102 w 28"/>
                  <a:gd name="T27" fmla="*/ 0 h 2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28" h="22">
                    <a:moveTo>
                      <a:pt x="10" y="0"/>
                    </a:moveTo>
                    <a:cubicBezTo>
                      <a:pt x="8" y="6"/>
                      <a:pt x="0" y="12"/>
                      <a:pt x="7" y="17"/>
                    </a:cubicBezTo>
                    <a:cubicBezTo>
                      <a:pt x="7" y="18"/>
                      <a:pt x="8" y="18"/>
                      <a:pt x="8" y="18"/>
                    </a:cubicBezTo>
                    <a:cubicBezTo>
                      <a:pt x="8" y="17"/>
                      <a:pt x="7" y="16"/>
                      <a:pt x="6" y="15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9" y="16"/>
                      <a:pt x="13" y="22"/>
                      <a:pt x="19" y="22"/>
                    </a:cubicBezTo>
                    <a:cubicBezTo>
                      <a:pt x="19" y="22"/>
                      <a:pt x="19" y="22"/>
                      <a:pt x="19" y="22"/>
                    </a:cubicBezTo>
                    <a:cubicBezTo>
                      <a:pt x="22" y="22"/>
                      <a:pt x="24" y="21"/>
                      <a:pt x="26" y="20"/>
                    </a:cubicBezTo>
                    <a:cubicBezTo>
                      <a:pt x="27" y="20"/>
                      <a:pt x="27" y="20"/>
                      <a:pt x="27" y="20"/>
                    </a:cubicBezTo>
                    <a:cubicBezTo>
                      <a:pt x="28" y="20"/>
                      <a:pt x="28" y="20"/>
                      <a:pt x="28" y="19"/>
                    </a:cubicBezTo>
                    <a:cubicBezTo>
                      <a:pt x="26" y="20"/>
                      <a:pt x="23" y="20"/>
                      <a:pt x="20" y="20"/>
                    </a:cubicBezTo>
                    <a:cubicBezTo>
                      <a:pt x="17" y="20"/>
                      <a:pt x="14" y="19"/>
                      <a:pt x="12" y="18"/>
                    </a:cubicBezTo>
                    <a:cubicBezTo>
                      <a:pt x="8" y="15"/>
                      <a:pt x="7" y="8"/>
                      <a:pt x="10" y="4"/>
                    </a:cubicBezTo>
                    <a:cubicBezTo>
                      <a:pt x="10" y="0"/>
                      <a:pt x="10" y="0"/>
                      <a:pt x="10" y="0"/>
                    </a:cubicBezTo>
                  </a:path>
                </a:pathLst>
              </a:custGeom>
              <a:solidFill>
                <a:srgbClr val="837A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183" name="Freeform 2488">
                <a:extLst>
                  <a:ext uri="{FF2B5EF4-FFF2-40B4-BE49-F238E27FC236}">
                    <a16:creationId xmlns:a16="http://schemas.microsoft.com/office/drawing/2014/main" id="{449B91AE-62D9-4386-B45F-C7697CF31E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5" y="1121"/>
                <a:ext cx="39" cy="20"/>
              </a:xfrm>
              <a:custGeom>
                <a:avLst/>
                <a:gdLst>
                  <a:gd name="T0" fmla="*/ 0 w 22"/>
                  <a:gd name="T1" fmla="*/ 0 h 11"/>
                  <a:gd name="T2" fmla="*/ 12 w 22"/>
                  <a:gd name="T3" fmla="*/ 24 h 11"/>
                  <a:gd name="T4" fmla="*/ 28 w 22"/>
                  <a:gd name="T5" fmla="*/ 53 h 11"/>
                  <a:gd name="T6" fmla="*/ 66 w 22"/>
                  <a:gd name="T7" fmla="*/ 65 h 11"/>
                  <a:gd name="T8" fmla="*/ 110 w 22"/>
                  <a:gd name="T9" fmla="*/ 109 h 11"/>
                  <a:gd name="T10" fmla="*/ 129 w 22"/>
                  <a:gd name="T11" fmla="*/ 118 h 11"/>
                  <a:gd name="T12" fmla="*/ 216 w 22"/>
                  <a:gd name="T13" fmla="*/ 80 h 11"/>
                  <a:gd name="T14" fmla="*/ 207 w 22"/>
                  <a:gd name="T15" fmla="*/ 80 h 11"/>
                  <a:gd name="T16" fmla="*/ 138 w 22"/>
                  <a:gd name="T17" fmla="*/ 96 h 11"/>
                  <a:gd name="T18" fmla="*/ 138 w 22"/>
                  <a:gd name="T19" fmla="*/ 96 h 11"/>
                  <a:gd name="T20" fmla="*/ 0 w 22"/>
                  <a:gd name="T21" fmla="*/ 0 h 11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2" h="11">
                    <a:moveTo>
                      <a:pt x="0" y="0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2" y="3"/>
                      <a:pt x="3" y="4"/>
                      <a:pt x="3" y="5"/>
                    </a:cubicBezTo>
                    <a:cubicBezTo>
                      <a:pt x="5" y="5"/>
                      <a:pt x="6" y="6"/>
                      <a:pt x="7" y="6"/>
                    </a:cubicBezTo>
                    <a:cubicBezTo>
                      <a:pt x="8" y="7"/>
                      <a:pt x="9" y="10"/>
                      <a:pt x="11" y="10"/>
                    </a:cubicBezTo>
                    <a:cubicBezTo>
                      <a:pt x="12" y="11"/>
                      <a:pt x="12" y="11"/>
                      <a:pt x="13" y="11"/>
                    </a:cubicBezTo>
                    <a:cubicBezTo>
                      <a:pt x="16" y="11"/>
                      <a:pt x="20" y="9"/>
                      <a:pt x="22" y="7"/>
                    </a:cubicBezTo>
                    <a:cubicBezTo>
                      <a:pt x="22" y="7"/>
                      <a:pt x="22" y="7"/>
                      <a:pt x="21" y="7"/>
                    </a:cubicBezTo>
                    <a:cubicBezTo>
                      <a:pt x="19" y="8"/>
                      <a:pt x="17" y="9"/>
                      <a:pt x="14" y="9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8" y="9"/>
                      <a:pt x="4" y="3"/>
                      <a:pt x="0" y="0"/>
                    </a:cubicBezTo>
                  </a:path>
                </a:pathLst>
              </a:custGeom>
              <a:solidFill>
                <a:srgbClr val="B1AA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184" name="Freeform 2489">
                <a:extLst>
                  <a:ext uri="{FF2B5EF4-FFF2-40B4-BE49-F238E27FC236}">
                    <a16:creationId xmlns:a16="http://schemas.microsoft.com/office/drawing/2014/main" id="{9D8FF97D-348F-4370-BBAA-42FC4E28A69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041" y="1022"/>
                <a:ext cx="23" cy="73"/>
              </a:xfrm>
              <a:custGeom>
                <a:avLst/>
                <a:gdLst>
                  <a:gd name="T0" fmla="*/ 0 w 13"/>
                  <a:gd name="T1" fmla="*/ 411 h 41"/>
                  <a:gd name="T2" fmla="*/ 0 w 13"/>
                  <a:gd name="T3" fmla="*/ 411 h 41"/>
                  <a:gd name="T4" fmla="*/ 0 w 13"/>
                  <a:gd name="T5" fmla="*/ 411 h 41"/>
                  <a:gd name="T6" fmla="*/ 0 w 13"/>
                  <a:gd name="T7" fmla="*/ 411 h 41"/>
                  <a:gd name="T8" fmla="*/ 78 w 13"/>
                  <a:gd name="T9" fmla="*/ 0 h 41"/>
                  <a:gd name="T10" fmla="*/ 37 w 13"/>
                  <a:gd name="T11" fmla="*/ 151 h 41"/>
                  <a:gd name="T12" fmla="*/ 12 w 13"/>
                  <a:gd name="T13" fmla="*/ 296 h 41"/>
                  <a:gd name="T14" fmla="*/ 0 w 13"/>
                  <a:gd name="T15" fmla="*/ 333 h 41"/>
                  <a:gd name="T16" fmla="*/ 28 w 13"/>
                  <a:gd name="T17" fmla="*/ 253 h 41"/>
                  <a:gd name="T18" fmla="*/ 78 w 13"/>
                  <a:gd name="T19" fmla="*/ 114 h 41"/>
                  <a:gd name="T20" fmla="*/ 78 w 13"/>
                  <a:gd name="T21" fmla="*/ 114 h 41"/>
                  <a:gd name="T22" fmla="*/ 88 w 13"/>
                  <a:gd name="T23" fmla="*/ 66 h 41"/>
                  <a:gd name="T24" fmla="*/ 129 w 13"/>
                  <a:gd name="T25" fmla="*/ 21 h 41"/>
                  <a:gd name="T26" fmla="*/ 106 w 13"/>
                  <a:gd name="T27" fmla="*/ 12 h 41"/>
                  <a:gd name="T28" fmla="*/ 78 w 13"/>
                  <a:gd name="T29" fmla="*/ 0 h 41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3" h="41">
                    <a:moveTo>
                      <a:pt x="0" y="41"/>
                    </a:moveTo>
                    <a:cubicBezTo>
                      <a:pt x="0" y="41"/>
                      <a:pt x="0" y="41"/>
                      <a:pt x="0" y="41"/>
                    </a:cubicBezTo>
                    <a:cubicBezTo>
                      <a:pt x="0" y="41"/>
                      <a:pt x="0" y="41"/>
                      <a:pt x="0" y="41"/>
                    </a:cubicBezTo>
                    <a:cubicBezTo>
                      <a:pt x="0" y="41"/>
                      <a:pt x="0" y="41"/>
                      <a:pt x="0" y="41"/>
                    </a:cubicBezTo>
                    <a:moveTo>
                      <a:pt x="8" y="0"/>
                    </a:moveTo>
                    <a:cubicBezTo>
                      <a:pt x="2" y="0"/>
                      <a:pt x="4" y="11"/>
                      <a:pt x="4" y="15"/>
                    </a:cubicBezTo>
                    <a:cubicBezTo>
                      <a:pt x="4" y="20"/>
                      <a:pt x="2" y="24"/>
                      <a:pt x="1" y="29"/>
                    </a:cubicBezTo>
                    <a:cubicBezTo>
                      <a:pt x="1" y="30"/>
                      <a:pt x="0" y="31"/>
                      <a:pt x="0" y="33"/>
                    </a:cubicBezTo>
                    <a:cubicBezTo>
                      <a:pt x="1" y="30"/>
                      <a:pt x="2" y="27"/>
                      <a:pt x="3" y="25"/>
                    </a:cubicBezTo>
                    <a:cubicBezTo>
                      <a:pt x="5" y="20"/>
                      <a:pt x="8" y="16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0"/>
                      <a:pt x="8" y="8"/>
                      <a:pt x="9" y="7"/>
                    </a:cubicBezTo>
                    <a:cubicBezTo>
                      <a:pt x="10" y="5"/>
                      <a:pt x="13" y="4"/>
                      <a:pt x="13" y="2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0"/>
                      <a:pt x="9" y="0"/>
                      <a:pt x="8" y="0"/>
                    </a:cubicBezTo>
                  </a:path>
                </a:pathLst>
              </a:custGeom>
              <a:solidFill>
                <a:srgbClr val="837A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185" name="Freeform 2490">
                <a:extLst>
                  <a:ext uri="{FF2B5EF4-FFF2-40B4-BE49-F238E27FC236}">
                    <a16:creationId xmlns:a16="http://schemas.microsoft.com/office/drawing/2014/main" id="{FD9D05A0-A3B6-4299-A7EB-F228B12293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1" y="1041"/>
                <a:ext cx="14" cy="54"/>
              </a:xfrm>
              <a:custGeom>
                <a:avLst/>
                <a:gdLst>
                  <a:gd name="T0" fmla="*/ 77 w 8"/>
                  <a:gd name="T1" fmla="*/ 0 h 30"/>
                  <a:gd name="T2" fmla="*/ 28 w 8"/>
                  <a:gd name="T3" fmla="*/ 146 h 30"/>
                  <a:gd name="T4" fmla="*/ 0 w 8"/>
                  <a:gd name="T5" fmla="*/ 234 h 30"/>
                  <a:gd name="T6" fmla="*/ 0 w 8"/>
                  <a:gd name="T7" fmla="*/ 315 h 30"/>
                  <a:gd name="T8" fmla="*/ 0 w 8"/>
                  <a:gd name="T9" fmla="*/ 315 h 30"/>
                  <a:gd name="T10" fmla="*/ 65 w 8"/>
                  <a:gd name="T11" fmla="*/ 52 h 30"/>
                  <a:gd name="T12" fmla="*/ 77 w 8"/>
                  <a:gd name="T13" fmla="*/ 0 h 30"/>
                  <a:gd name="T14" fmla="*/ 77 w 8"/>
                  <a:gd name="T15" fmla="*/ 0 h 3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30">
                    <a:moveTo>
                      <a:pt x="8" y="0"/>
                    </a:moveTo>
                    <a:cubicBezTo>
                      <a:pt x="8" y="5"/>
                      <a:pt x="5" y="9"/>
                      <a:pt x="3" y="14"/>
                    </a:cubicBezTo>
                    <a:cubicBezTo>
                      <a:pt x="2" y="16"/>
                      <a:pt x="1" y="19"/>
                      <a:pt x="0" y="22"/>
                    </a:cubicBezTo>
                    <a:cubicBezTo>
                      <a:pt x="0" y="24"/>
                      <a:pt x="0" y="27"/>
                      <a:pt x="0" y="30"/>
                    </a:cubicBezTo>
                    <a:cubicBezTo>
                      <a:pt x="0" y="30"/>
                      <a:pt x="0" y="30"/>
                      <a:pt x="0" y="30"/>
                    </a:cubicBezTo>
                    <a:cubicBezTo>
                      <a:pt x="5" y="22"/>
                      <a:pt x="6" y="14"/>
                      <a:pt x="7" y="5"/>
                    </a:cubicBezTo>
                    <a:cubicBezTo>
                      <a:pt x="7" y="3"/>
                      <a:pt x="8" y="2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</a:path>
                </a:pathLst>
              </a:custGeom>
              <a:solidFill>
                <a:srgbClr val="B1AA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186" name="Freeform 2491">
                <a:extLst>
                  <a:ext uri="{FF2B5EF4-FFF2-40B4-BE49-F238E27FC236}">
                    <a16:creationId xmlns:a16="http://schemas.microsoft.com/office/drawing/2014/main" id="{4535C2CB-B39E-4144-8591-B248EA9CE9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8" y="948"/>
                <a:ext cx="35" cy="60"/>
              </a:xfrm>
              <a:custGeom>
                <a:avLst/>
                <a:gdLst>
                  <a:gd name="T0" fmla="*/ 172 w 20"/>
                  <a:gd name="T1" fmla="*/ 0 h 34"/>
                  <a:gd name="T2" fmla="*/ 114 w 20"/>
                  <a:gd name="T3" fmla="*/ 175 h 34"/>
                  <a:gd name="T4" fmla="*/ 58 w 20"/>
                  <a:gd name="T5" fmla="*/ 244 h 34"/>
                  <a:gd name="T6" fmla="*/ 21 w 20"/>
                  <a:gd name="T7" fmla="*/ 302 h 34"/>
                  <a:gd name="T8" fmla="*/ 65 w 20"/>
                  <a:gd name="T9" fmla="*/ 330 h 34"/>
                  <a:gd name="T10" fmla="*/ 28 w 20"/>
                  <a:gd name="T11" fmla="*/ 293 h 34"/>
                  <a:gd name="T12" fmla="*/ 37 w 20"/>
                  <a:gd name="T13" fmla="*/ 268 h 34"/>
                  <a:gd name="T14" fmla="*/ 98 w 20"/>
                  <a:gd name="T15" fmla="*/ 293 h 34"/>
                  <a:gd name="T16" fmla="*/ 142 w 20"/>
                  <a:gd name="T17" fmla="*/ 318 h 34"/>
                  <a:gd name="T18" fmla="*/ 151 w 20"/>
                  <a:gd name="T19" fmla="*/ 318 h 34"/>
                  <a:gd name="T20" fmla="*/ 123 w 20"/>
                  <a:gd name="T21" fmla="*/ 265 h 34"/>
                  <a:gd name="T22" fmla="*/ 163 w 20"/>
                  <a:gd name="T23" fmla="*/ 0 h 34"/>
                  <a:gd name="T24" fmla="*/ 172 w 20"/>
                  <a:gd name="T25" fmla="*/ 0 h 34"/>
                  <a:gd name="T26" fmla="*/ 172 w 20"/>
                  <a:gd name="T27" fmla="*/ 0 h 3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20" h="34">
                    <a:moveTo>
                      <a:pt x="18" y="0"/>
                    </a:moveTo>
                    <a:cubicBezTo>
                      <a:pt x="15" y="0"/>
                      <a:pt x="13" y="15"/>
                      <a:pt x="12" y="18"/>
                    </a:cubicBezTo>
                    <a:cubicBezTo>
                      <a:pt x="10" y="21"/>
                      <a:pt x="8" y="23"/>
                      <a:pt x="6" y="25"/>
                    </a:cubicBezTo>
                    <a:cubicBezTo>
                      <a:pt x="4" y="26"/>
                      <a:pt x="0" y="28"/>
                      <a:pt x="2" y="31"/>
                    </a:cubicBezTo>
                    <a:cubicBezTo>
                      <a:pt x="2" y="32"/>
                      <a:pt x="4" y="33"/>
                      <a:pt x="7" y="34"/>
                    </a:cubicBezTo>
                    <a:cubicBezTo>
                      <a:pt x="5" y="32"/>
                      <a:pt x="4" y="31"/>
                      <a:pt x="3" y="30"/>
                    </a:cubicBezTo>
                    <a:cubicBezTo>
                      <a:pt x="4" y="28"/>
                      <a:pt x="4" y="28"/>
                      <a:pt x="4" y="28"/>
                    </a:cubicBezTo>
                    <a:cubicBezTo>
                      <a:pt x="6" y="30"/>
                      <a:pt x="8" y="29"/>
                      <a:pt x="10" y="30"/>
                    </a:cubicBezTo>
                    <a:cubicBezTo>
                      <a:pt x="12" y="31"/>
                      <a:pt x="12" y="33"/>
                      <a:pt x="15" y="33"/>
                    </a:cubicBezTo>
                    <a:cubicBezTo>
                      <a:pt x="15" y="33"/>
                      <a:pt x="15" y="33"/>
                      <a:pt x="16" y="33"/>
                    </a:cubicBezTo>
                    <a:cubicBezTo>
                      <a:pt x="16" y="31"/>
                      <a:pt x="14" y="29"/>
                      <a:pt x="13" y="27"/>
                    </a:cubicBezTo>
                    <a:cubicBezTo>
                      <a:pt x="12" y="19"/>
                      <a:pt x="20" y="7"/>
                      <a:pt x="17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</a:path>
                </a:pathLst>
              </a:custGeom>
              <a:solidFill>
                <a:srgbClr val="837A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187" name="Freeform 2492">
                <a:extLst>
                  <a:ext uri="{FF2B5EF4-FFF2-40B4-BE49-F238E27FC236}">
                    <a16:creationId xmlns:a16="http://schemas.microsoft.com/office/drawing/2014/main" id="{08E539CA-6F76-4F66-A45B-9C21F3077B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" y="997"/>
                <a:ext cx="23" cy="13"/>
              </a:xfrm>
              <a:custGeom>
                <a:avLst/>
                <a:gdLst>
                  <a:gd name="T0" fmla="*/ 12 w 13"/>
                  <a:gd name="T1" fmla="*/ 0 h 7"/>
                  <a:gd name="T2" fmla="*/ 0 w 13"/>
                  <a:gd name="T3" fmla="*/ 24 h 7"/>
                  <a:gd name="T4" fmla="*/ 37 w 13"/>
                  <a:gd name="T5" fmla="*/ 69 h 7"/>
                  <a:gd name="T6" fmla="*/ 106 w 13"/>
                  <a:gd name="T7" fmla="*/ 84 h 7"/>
                  <a:gd name="T8" fmla="*/ 106 w 13"/>
                  <a:gd name="T9" fmla="*/ 84 h 7"/>
                  <a:gd name="T10" fmla="*/ 129 w 13"/>
                  <a:gd name="T11" fmla="*/ 59 h 7"/>
                  <a:gd name="T12" fmla="*/ 115 w 13"/>
                  <a:gd name="T13" fmla="*/ 59 h 7"/>
                  <a:gd name="T14" fmla="*/ 65 w 13"/>
                  <a:gd name="T15" fmla="*/ 24 h 7"/>
                  <a:gd name="T16" fmla="*/ 12 w 13"/>
                  <a:gd name="T17" fmla="*/ 0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3" h="7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3"/>
                      <a:pt x="2" y="4"/>
                      <a:pt x="4" y="6"/>
                    </a:cubicBezTo>
                    <a:cubicBezTo>
                      <a:pt x="6" y="6"/>
                      <a:pt x="9" y="7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2" y="6"/>
                      <a:pt x="13" y="6"/>
                      <a:pt x="13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9" y="5"/>
                      <a:pt x="9" y="3"/>
                      <a:pt x="7" y="2"/>
                    </a:cubicBezTo>
                    <a:cubicBezTo>
                      <a:pt x="5" y="1"/>
                      <a:pt x="3" y="2"/>
                      <a:pt x="1" y="0"/>
                    </a:cubicBezTo>
                  </a:path>
                </a:pathLst>
              </a:custGeom>
              <a:solidFill>
                <a:srgbClr val="B1AA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188" name="Freeform 2493">
                <a:extLst>
                  <a:ext uri="{FF2B5EF4-FFF2-40B4-BE49-F238E27FC236}">
                    <a16:creationId xmlns:a16="http://schemas.microsoft.com/office/drawing/2014/main" id="{647F820B-2DEA-4FFB-82FB-723F930498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5" y="937"/>
                <a:ext cx="13" cy="48"/>
              </a:xfrm>
              <a:custGeom>
                <a:avLst/>
                <a:gdLst>
                  <a:gd name="T0" fmla="*/ 45 w 7"/>
                  <a:gd name="T1" fmla="*/ 0 h 27"/>
                  <a:gd name="T2" fmla="*/ 13 w 7"/>
                  <a:gd name="T3" fmla="*/ 12 h 27"/>
                  <a:gd name="T4" fmla="*/ 13 w 7"/>
                  <a:gd name="T5" fmla="*/ 12 h 27"/>
                  <a:gd name="T6" fmla="*/ 24 w 7"/>
                  <a:gd name="T7" fmla="*/ 12 h 27"/>
                  <a:gd name="T8" fmla="*/ 45 w 7"/>
                  <a:gd name="T9" fmla="*/ 114 h 27"/>
                  <a:gd name="T10" fmla="*/ 24 w 7"/>
                  <a:gd name="T11" fmla="*/ 268 h 27"/>
                  <a:gd name="T12" fmla="*/ 69 w 7"/>
                  <a:gd name="T13" fmla="*/ 101 h 27"/>
                  <a:gd name="T14" fmla="*/ 45 w 7"/>
                  <a:gd name="T15" fmla="*/ 0 h 2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7" h="27">
                    <a:moveTo>
                      <a:pt x="4" y="0"/>
                    </a:moveTo>
                    <a:cubicBezTo>
                      <a:pt x="3" y="0"/>
                      <a:pt x="2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6" y="1"/>
                      <a:pt x="5" y="9"/>
                      <a:pt x="4" y="11"/>
                    </a:cubicBezTo>
                    <a:cubicBezTo>
                      <a:pt x="2" y="17"/>
                      <a:pt x="0" y="21"/>
                      <a:pt x="2" y="27"/>
                    </a:cubicBezTo>
                    <a:cubicBezTo>
                      <a:pt x="4" y="21"/>
                      <a:pt x="5" y="16"/>
                      <a:pt x="6" y="10"/>
                    </a:cubicBezTo>
                    <a:cubicBezTo>
                      <a:pt x="7" y="8"/>
                      <a:pt x="7" y="0"/>
                      <a:pt x="4" y="0"/>
                    </a:cubicBezTo>
                  </a:path>
                </a:pathLst>
              </a:custGeom>
              <a:solidFill>
                <a:srgbClr val="837A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189" name="Freeform 2494">
                <a:extLst>
                  <a:ext uri="{FF2B5EF4-FFF2-40B4-BE49-F238E27FC236}">
                    <a16:creationId xmlns:a16="http://schemas.microsoft.com/office/drawing/2014/main" id="{F247B557-AEFD-44B3-9A27-C3EA9E2B430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864" y="852"/>
                <a:ext cx="39" cy="81"/>
              </a:xfrm>
              <a:custGeom>
                <a:avLst/>
                <a:gdLst>
                  <a:gd name="T0" fmla="*/ 138 w 22"/>
                  <a:gd name="T1" fmla="*/ 12 h 46"/>
                  <a:gd name="T2" fmla="*/ 78 w 22"/>
                  <a:gd name="T3" fmla="*/ 86 h 46"/>
                  <a:gd name="T4" fmla="*/ 66 w 22"/>
                  <a:gd name="T5" fmla="*/ 229 h 46"/>
                  <a:gd name="T6" fmla="*/ 50 w 22"/>
                  <a:gd name="T7" fmla="*/ 343 h 46"/>
                  <a:gd name="T8" fmla="*/ 0 w 22"/>
                  <a:gd name="T9" fmla="*/ 421 h 46"/>
                  <a:gd name="T10" fmla="*/ 101 w 22"/>
                  <a:gd name="T11" fmla="*/ 444 h 46"/>
                  <a:gd name="T12" fmla="*/ 28 w 22"/>
                  <a:gd name="T13" fmla="*/ 403 h 46"/>
                  <a:gd name="T14" fmla="*/ 28 w 22"/>
                  <a:gd name="T15" fmla="*/ 403 h 46"/>
                  <a:gd name="T16" fmla="*/ 21 w 22"/>
                  <a:gd name="T17" fmla="*/ 394 h 46"/>
                  <a:gd name="T18" fmla="*/ 78 w 22"/>
                  <a:gd name="T19" fmla="*/ 416 h 46"/>
                  <a:gd name="T20" fmla="*/ 151 w 22"/>
                  <a:gd name="T21" fmla="*/ 403 h 46"/>
                  <a:gd name="T22" fmla="*/ 216 w 22"/>
                  <a:gd name="T23" fmla="*/ 394 h 46"/>
                  <a:gd name="T24" fmla="*/ 216 w 22"/>
                  <a:gd name="T25" fmla="*/ 394 h 46"/>
                  <a:gd name="T26" fmla="*/ 179 w 22"/>
                  <a:gd name="T27" fmla="*/ 382 h 46"/>
                  <a:gd name="T28" fmla="*/ 138 w 22"/>
                  <a:gd name="T29" fmla="*/ 382 h 46"/>
                  <a:gd name="T30" fmla="*/ 101 w 22"/>
                  <a:gd name="T31" fmla="*/ 394 h 46"/>
                  <a:gd name="T32" fmla="*/ 101 w 22"/>
                  <a:gd name="T33" fmla="*/ 394 h 46"/>
                  <a:gd name="T34" fmla="*/ 110 w 22"/>
                  <a:gd name="T35" fmla="*/ 306 h 46"/>
                  <a:gd name="T36" fmla="*/ 110 w 22"/>
                  <a:gd name="T37" fmla="*/ 192 h 46"/>
                  <a:gd name="T38" fmla="*/ 138 w 22"/>
                  <a:gd name="T39" fmla="*/ 12 h 46"/>
                  <a:gd name="T40" fmla="*/ 151 w 22"/>
                  <a:gd name="T41" fmla="*/ 0 h 46"/>
                  <a:gd name="T42" fmla="*/ 138 w 22"/>
                  <a:gd name="T43" fmla="*/ 12 h 46"/>
                  <a:gd name="T44" fmla="*/ 138 w 22"/>
                  <a:gd name="T45" fmla="*/ 12 h 46"/>
                  <a:gd name="T46" fmla="*/ 151 w 22"/>
                  <a:gd name="T47" fmla="*/ 0 h 4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22" h="46">
                    <a:moveTo>
                      <a:pt x="14" y="1"/>
                    </a:moveTo>
                    <a:cubicBezTo>
                      <a:pt x="10" y="3"/>
                      <a:pt x="9" y="2"/>
                      <a:pt x="8" y="9"/>
                    </a:cubicBezTo>
                    <a:cubicBezTo>
                      <a:pt x="8" y="14"/>
                      <a:pt x="7" y="19"/>
                      <a:pt x="7" y="24"/>
                    </a:cubicBezTo>
                    <a:cubicBezTo>
                      <a:pt x="6" y="28"/>
                      <a:pt x="7" y="33"/>
                      <a:pt x="5" y="36"/>
                    </a:cubicBezTo>
                    <a:cubicBezTo>
                      <a:pt x="3" y="39"/>
                      <a:pt x="0" y="40"/>
                      <a:pt x="0" y="44"/>
                    </a:cubicBezTo>
                    <a:cubicBezTo>
                      <a:pt x="2" y="45"/>
                      <a:pt x="6" y="46"/>
                      <a:pt x="10" y="46"/>
                    </a:cubicBezTo>
                    <a:cubicBezTo>
                      <a:pt x="7" y="44"/>
                      <a:pt x="5" y="42"/>
                      <a:pt x="3" y="42"/>
                    </a:cubicBezTo>
                    <a:cubicBezTo>
                      <a:pt x="3" y="42"/>
                      <a:pt x="3" y="42"/>
                      <a:pt x="3" y="42"/>
                    </a:cubicBezTo>
                    <a:cubicBezTo>
                      <a:pt x="2" y="41"/>
                      <a:pt x="2" y="41"/>
                      <a:pt x="2" y="41"/>
                    </a:cubicBezTo>
                    <a:cubicBezTo>
                      <a:pt x="4" y="43"/>
                      <a:pt x="6" y="43"/>
                      <a:pt x="8" y="43"/>
                    </a:cubicBezTo>
                    <a:cubicBezTo>
                      <a:pt x="10" y="43"/>
                      <a:pt x="13" y="43"/>
                      <a:pt x="15" y="42"/>
                    </a:cubicBezTo>
                    <a:cubicBezTo>
                      <a:pt x="17" y="42"/>
                      <a:pt x="20" y="41"/>
                      <a:pt x="22" y="41"/>
                    </a:cubicBezTo>
                    <a:cubicBezTo>
                      <a:pt x="22" y="41"/>
                      <a:pt x="22" y="41"/>
                      <a:pt x="22" y="41"/>
                    </a:cubicBezTo>
                    <a:cubicBezTo>
                      <a:pt x="21" y="40"/>
                      <a:pt x="19" y="40"/>
                      <a:pt x="18" y="40"/>
                    </a:cubicBezTo>
                    <a:cubicBezTo>
                      <a:pt x="17" y="40"/>
                      <a:pt x="15" y="40"/>
                      <a:pt x="14" y="40"/>
                    </a:cubicBezTo>
                    <a:cubicBezTo>
                      <a:pt x="13" y="41"/>
                      <a:pt x="12" y="41"/>
                      <a:pt x="10" y="41"/>
                    </a:cubicBezTo>
                    <a:cubicBezTo>
                      <a:pt x="10" y="41"/>
                      <a:pt x="10" y="41"/>
                      <a:pt x="10" y="41"/>
                    </a:cubicBezTo>
                    <a:cubicBezTo>
                      <a:pt x="10" y="37"/>
                      <a:pt x="11" y="35"/>
                      <a:pt x="11" y="32"/>
                    </a:cubicBezTo>
                    <a:cubicBezTo>
                      <a:pt x="12" y="27"/>
                      <a:pt x="12" y="25"/>
                      <a:pt x="11" y="20"/>
                    </a:cubicBezTo>
                    <a:cubicBezTo>
                      <a:pt x="10" y="14"/>
                      <a:pt x="12" y="7"/>
                      <a:pt x="14" y="1"/>
                    </a:cubicBezTo>
                    <a:moveTo>
                      <a:pt x="15" y="0"/>
                    </a:moveTo>
                    <a:cubicBezTo>
                      <a:pt x="15" y="0"/>
                      <a:pt x="15" y="1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5" y="0"/>
                      <a:pt x="15" y="0"/>
                      <a:pt x="15" y="0"/>
                    </a:cubicBezTo>
                  </a:path>
                </a:pathLst>
              </a:custGeom>
              <a:solidFill>
                <a:srgbClr val="837A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190" name="Freeform 2495">
                <a:extLst>
                  <a:ext uri="{FF2B5EF4-FFF2-40B4-BE49-F238E27FC236}">
                    <a16:creationId xmlns:a16="http://schemas.microsoft.com/office/drawing/2014/main" id="{CC06CFDE-C08A-40A5-B80E-C5DD212D9C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67" y="925"/>
                <a:ext cx="36" cy="8"/>
              </a:xfrm>
              <a:custGeom>
                <a:avLst/>
                <a:gdLst>
                  <a:gd name="T0" fmla="*/ 211 w 20"/>
                  <a:gd name="T1" fmla="*/ 0 h 5"/>
                  <a:gd name="T2" fmla="*/ 133 w 20"/>
                  <a:gd name="T3" fmla="*/ 8 h 5"/>
                  <a:gd name="T4" fmla="*/ 65 w 20"/>
                  <a:gd name="T5" fmla="*/ 13 h 5"/>
                  <a:gd name="T6" fmla="*/ 0 w 20"/>
                  <a:gd name="T7" fmla="*/ 0 h 5"/>
                  <a:gd name="T8" fmla="*/ 13 w 20"/>
                  <a:gd name="T9" fmla="*/ 8 h 5"/>
                  <a:gd name="T10" fmla="*/ 13 w 20"/>
                  <a:gd name="T11" fmla="*/ 8 h 5"/>
                  <a:gd name="T12" fmla="*/ 81 w 20"/>
                  <a:gd name="T13" fmla="*/ 34 h 5"/>
                  <a:gd name="T14" fmla="*/ 104 w 20"/>
                  <a:gd name="T15" fmla="*/ 34 h 5"/>
                  <a:gd name="T16" fmla="*/ 104 w 20"/>
                  <a:gd name="T17" fmla="*/ 34 h 5"/>
                  <a:gd name="T18" fmla="*/ 211 w 20"/>
                  <a:gd name="T19" fmla="*/ 0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0" h="5">
                    <a:moveTo>
                      <a:pt x="20" y="0"/>
                    </a:moveTo>
                    <a:cubicBezTo>
                      <a:pt x="18" y="0"/>
                      <a:pt x="15" y="1"/>
                      <a:pt x="13" y="1"/>
                    </a:cubicBezTo>
                    <a:cubicBezTo>
                      <a:pt x="11" y="2"/>
                      <a:pt x="8" y="2"/>
                      <a:pt x="6" y="2"/>
                    </a:cubicBezTo>
                    <a:cubicBezTo>
                      <a:pt x="4" y="2"/>
                      <a:pt x="2" y="2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3" y="1"/>
                      <a:pt x="5" y="3"/>
                      <a:pt x="8" y="5"/>
                    </a:cubicBezTo>
                    <a:cubicBezTo>
                      <a:pt x="8" y="5"/>
                      <a:pt x="9" y="5"/>
                      <a:pt x="10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3" y="5"/>
                      <a:pt x="17" y="3"/>
                      <a:pt x="20" y="0"/>
                    </a:cubicBezTo>
                  </a:path>
                </a:pathLst>
              </a:custGeom>
              <a:solidFill>
                <a:srgbClr val="B1AA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191" name="Freeform 2496">
                <a:extLst>
                  <a:ext uri="{FF2B5EF4-FFF2-40B4-BE49-F238E27FC236}">
                    <a16:creationId xmlns:a16="http://schemas.microsoft.com/office/drawing/2014/main" id="{7FB30C79-2C7F-4F02-9E08-E6F7DE00B9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6" y="946"/>
                <a:ext cx="36" cy="62"/>
              </a:xfrm>
              <a:custGeom>
                <a:avLst/>
                <a:gdLst>
                  <a:gd name="T0" fmla="*/ 158 w 20"/>
                  <a:gd name="T1" fmla="*/ 0 h 35"/>
                  <a:gd name="T2" fmla="*/ 146 w 20"/>
                  <a:gd name="T3" fmla="*/ 0 h 35"/>
                  <a:gd name="T4" fmla="*/ 29 w 20"/>
                  <a:gd name="T5" fmla="*/ 37 h 35"/>
                  <a:gd name="T6" fmla="*/ 0 w 20"/>
                  <a:gd name="T7" fmla="*/ 28 h 35"/>
                  <a:gd name="T8" fmla="*/ 13 w 20"/>
                  <a:gd name="T9" fmla="*/ 37 h 35"/>
                  <a:gd name="T10" fmla="*/ 41 w 20"/>
                  <a:gd name="T11" fmla="*/ 158 h 35"/>
                  <a:gd name="T12" fmla="*/ 65 w 20"/>
                  <a:gd name="T13" fmla="*/ 179 h 35"/>
                  <a:gd name="T14" fmla="*/ 130 w 20"/>
                  <a:gd name="T15" fmla="*/ 138 h 35"/>
                  <a:gd name="T16" fmla="*/ 146 w 20"/>
                  <a:gd name="T17" fmla="*/ 345 h 35"/>
                  <a:gd name="T18" fmla="*/ 169 w 20"/>
                  <a:gd name="T19" fmla="*/ 66 h 35"/>
                  <a:gd name="T20" fmla="*/ 158 w 20"/>
                  <a:gd name="T21" fmla="*/ 0 h 3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0" h="35">
                    <a:moveTo>
                      <a:pt x="15" y="0"/>
                    </a:moveTo>
                    <a:cubicBezTo>
                      <a:pt x="15" y="0"/>
                      <a:pt x="15" y="0"/>
                      <a:pt x="14" y="0"/>
                    </a:cubicBezTo>
                    <a:cubicBezTo>
                      <a:pt x="12" y="0"/>
                      <a:pt x="6" y="4"/>
                      <a:pt x="3" y="4"/>
                    </a:cubicBezTo>
                    <a:cubicBezTo>
                      <a:pt x="2" y="4"/>
                      <a:pt x="1" y="3"/>
                      <a:pt x="0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5" y="8"/>
                      <a:pt x="2" y="11"/>
                      <a:pt x="4" y="16"/>
                    </a:cubicBezTo>
                    <a:cubicBezTo>
                      <a:pt x="4" y="18"/>
                      <a:pt x="5" y="18"/>
                      <a:pt x="6" y="18"/>
                    </a:cubicBezTo>
                    <a:cubicBezTo>
                      <a:pt x="7" y="18"/>
                      <a:pt x="9" y="14"/>
                      <a:pt x="12" y="14"/>
                    </a:cubicBezTo>
                    <a:cubicBezTo>
                      <a:pt x="15" y="20"/>
                      <a:pt x="11" y="28"/>
                      <a:pt x="14" y="35"/>
                    </a:cubicBezTo>
                    <a:cubicBezTo>
                      <a:pt x="15" y="25"/>
                      <a:pt x="15" y="16"/>
                      <a:pt x="16" y="7"/>
                    </a:cubicBezTo>
                    <a:cubicBezTo>
                      <a:pt x="17" y="3"/>
                      <a:pt x="20" y="0"/>
                      <a:pt x="15" y="0"/>
                    </a:cubicBezTo>
                  </a:path>
                </a:pathLst>
              </a:custGeom>
              <a:solidFill>
                <a:srgbClr val="837A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192" name="Freeform 2497">
                <a:extLst>
                  <a:ext uri="{FF2B5EF4-FFF2-40B4-BE49-F238E27FC236}">
                    <a16:creationId xmlns:a16="http://schemas.microsoft.com/office/drawing/2014/main" id="{3F43B1B3-8C9A-4FA6-B525-14D4A9ECC3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48" y="960"/>
                <a:ext cx="44" cy="122"/>
              </a:xfrm>
              <a:custGeom>
                <a:avLst/>
                <a:gdLst>
                  <a:gd name="T0" fmla="*/ 102 w 25"/>
                  <a:gd name="T1" fmla="*/ 0 h 69"/>
                  <a:gd name="T2" fmla="*/ 99 w 25"/>
                  <a:gd name="T3" fmla="*/ 281 h 69"/>
                  <a:gd name="T4" fmla="*/ 65 w 25"/>
                  <a:gd name="T5" fmla="*/ 525 h 69"/>
                  <a:gd name="T6" fmla="*/ 21 w 25"/>
                  <a:gd name="T7" fmla="*/ 663 h 69"/>
                  <a:gd name="T8" fmla="*/ 21 w 25"/>
                  <a:gd name="T9" fmla="*/ 663 h 69"/>
                  <a:gd name="T10" fmla="*/ 21 w 25"/>
                  <a:gd name="T11" fmla="*/ 654 h 69"/>
                  <a:gd name="T12" fmla="*/ 28 w 25"/>
                  <a:gd name="T13" fmla="*/ 647 h 69"/>
                  <a:gd name="T14" fmla="*/ 28 w 25"/>
                  <a:gd name="T15" fmla="*/ 647 h 69"/>
                  <a:gd name="T16" fmla="*/ 28 w 25"/>
                  <a:gd name="T17" fmla="*/ 647 h 69"/>
                  <a:gd name="T18" fmla="*/ 21 w 25"/>
                  <a:gd name="T19" fmla="*/ 654 h 69"/>
                  <a:gd name="T20" fmla="*/ 28 w 25"/>
                  <a:gd name="T21" fmla="*/ 654 h 69"/>
                  <a:gd name="T22" fmla="*/ 49 w 25"/>
                  <a:gd name="T23" fmla="*/ 647 h 69"/>
                  <a:gd name="T24" fmla="*/ 123 w 25"/>
                  <a:gd name="T25" fmla="*/ 675 h 69"/>
                  <a:gd name="T26" fmla="*/ 151 w 25"/>
                  <a:gd name="T27" fmla="*/ 675 h 69"/>
                  <a:gd name="T28" fmla="*/ 151 w 25"/>
                  <a:gd name="T29" fmla="*/ 675 h 69"/>
                  <a:gd name="T30" fmla="*/ 174 w 25"/>
                  <a:gd name="T31" fmla="*/ 675 h 69"/>
                  <a:gd name="T32" fmla="*/ 216 w 25"/>
                  <a:gd name="T33" fmla="*/ 663 h 69"/>
                  <a:gd name="T34" fmla="*/ 239 w 25"/>
                  <a:gd name="T35" fmla="*/ 654 h 69"/>
                  <a:gd name="T36" fmla="*/ 180 w 25"/>
                  <a:gd name="T37" fmla="*/ 635 h 69"/>
                  <a:gd name="T38" fmla="*/ 102 w 25"/>
                  <a:gd name="T39" fmla="*/ 606 h 69"/>
                  <a:gd name="T40" fmla="*/ 136 w 25"/>
                  <a:gd name="T41" fmla="*/ 509 h 69"/>
                  <a:gd name="T42" fmla="*/ 143 w 25"/>
                  <a:gd name="T43" fmla="*/ 410 h 69"/>
                  <a:gd name="T44" fmla="*/ 123 w 25"/>
                  <a:gd name="T45" fmla="*/ 281 h 69"/>
                  <a:gd name="T46" fmla="*/ 102 w 25"/>
                  <a:gd name="T47" fmla="*/ 359 h 69"/>
                  <a:gd name="T48" fmla="*/ 102 w 25"/>
                  <a:gd name="T49" fmla="*/ 101 h 69"/>
                  <a:gd name="T50" fmla="*/ 123 w 25"/>
                  <a:gd name="T51" fmla="*/ 78 h 69"/>
                  <a:gd name="T52" fmla="*/ 114 w 25"/>
                  <a:gd name="T53" fmla="*/ 21 h 69"/>
                  <a:gd name="T54" fmla="*/ 102 w 25"/>
                  <a:gd name="T55" fmla="*/ 0 h 69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25" h="69">
                    <a:moveTo>
                      <a:pt x="11" y="0"/>
                    </a:moveTo>
                    <a:cubicBezTo>
                      <a:pt x="2" y="5"/>
                      <a:pt x="10" y="21"/>
                      <a:pt x="10" y="29"/>
                    </a:cubicBezTo>
                    <a:cubicBezTo>
                      <a:pt x="10" y="37"/>
                      <a:pt x="9" y="46"/>
                      <a:pt x="7" y="54"/>
                    </a:cubicBezTo>
                    <a:cubicBezTo>
                      <a:pt x="6" y="58"/>
                      <a:pt x="0" y="65"/>
                      <a:pt x="2" y="68"/>
                    </a:cubicBezTo>
                    <a:cubicBezTo>
                      <a:pt x="2" y="68"/>
                      <a:pt x="2" y="68"/>
                      <a:pt x="2" y="68"/>
                    </a:cubicBezTo>
                    <a:cubicBezTo>
                      <a:pt x="2" y="67"/>
                      <a:pt x="2" y="67"/>
                      <a:pt x="2" y="67"/>
                    </a:cubicBezTo>
                    <a:cubicBezTo>
                      <a:pt x="2" y="66"/>
                      <a:pt x="2" y="66"/>
                      <a:pt x="3" y="66"/>
                    </a:cubicBezTo>
                    <a:cubicBezTo>
                      <a:pt x="3" y="66"/>
                      <a:pt x="3" y="66"/>
                      <a:pt x="3" y="66"/>
                    </a:cubicBezTo>
                    <a:cubicBezTo>
                      <a:pt x="3" y="66"/>
                      <a:pt x="3" y="66"/>
                      <a:pt x="3" y="66"/>
                    </a:cubicBezTo>
                    <a:cubicBezTo>
                      <a:pt x="2" y="67"/>
                      <a:pt x="2" y="67"/>
                      <a:pt x="2" y="67"/>
                    </a:cubicBezTo>
                    <a:cubicBezTo>
                      <a:pt x="2" y="67"/>
                      <a:pt x="2" y="67"/>
                      <a:pt x="3" y="67"/>
                    </a:cubicBezTo>
                    <a:cubicBezTo>
                      <a:pt x="4" y="67"/>
                      <a:pt x="4" y="66"/>
                      <a:pt x="5" y="66"/>
                    </a:cubicBezTo>
                    <a:cubicBezTo>
                      <a:pt x="8" y="66"/>
                      <a:pt x="10" y="68"/>
                      <a:pt x="13" y="69"/>
                    </a:cubicBezTo>
                    <a:cubicBezTo>
                      <a:pt x="14" y="69"/>
                      <a:pt x="15" y="69"/>
                      <a:pt x="16" y="69"/>
                    </a:cubicBezTo>
                    <a:cubicBezTo>
                      <a:pt x="16" y="69"/>
                      <a:pt x="16" y="69"/>
                      <a:pt x="16" y="69"/>
                    </a:cubicBezTo>
                    <a:cubicBezTo>
                      <a:pt x="17" y="69"/>
                      <a:pt x="17" y="69"/>
                      <a:pt x="18" y="69"/>
                    </a:cubicBezTo>
                    <a:cubicBezTo>
                      <a:pt x="20" y="69"/>
                      <a:pt x="21" y="68"/>
                      <a:pt x="23" y="68"/>
                    </a:cubicBezTo>
                    <a:cubicBezTo>
                      <a:pt x="24" y="67"/>
                      <a:pt x="24" y="67"/>
                      <a:pt x="25" y="67"/>
                    </a:cubicBezTo>
                    <a:cubicBezTo>
                      <a:pt x="23" y="66"/>
                      <a:pt x="21" y="65"/>
                      <a:pt x="19" y="65"/>
                    </a:cubicBezTo>
                    <a:cubicBezTo>
                      <a:pt x="16" y="64"/>
                      <a:pt x="12" y="65"/>
                      <a:pt x="11" y="62"/>
                    </a:cubicBezTo>
                    <a:cubicBezTo>
                      <a:pt x="9" y="59"/>
                      <a:pt x="13" y="54"/>
                      <a:pt x="14" y="52"/>
                    </a:cubicBezTo>
                    <a:cubicBezTo>
                      <a:pt x="15" y="48"/>
                      <a:pt x="16" y="45"/>
                      <a:pt x="15" y="42"/>
                    </a:cubicBezTo>
                    <a:cubicBezTo>
                      <a:pt x="14" y="38"/>
                      <a:pt x="13" y="34"/>
                      <a:pt x="13" y="29"/>
                    </a:cubicBezTo>
                    <a:cubicBezTo>
                      <a:pt x="12" y="33"/>
                      <a:pt x="11" y="36"/>
                      <a:pt x="11" y="37"/>
                    </a:cubicBezTo>
                    <a:cubicBezTo>
                      <a:pt x="10" y="28"/>
                      <a:pt x="11" y="19"/>
                      <a:pt x="11" y="10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2" y="6"/>
                      <a:pt x="12" y="4"/>
                      <a:pt x="12" y="2"/>
                    </a:cubicBezTo>
                    <a:cubicBezTo>
                      <a:pt x="11" y="0"/>
                      <a:pt x="11" y="0"/>
                      <a:pt x="11" y="0"/>
                    </a:cubicBezTo>
                  </a:path>
                </a:pathLst>
              </a:custGeom>
              <a:solidFill>
                <a:srgbClr val="837A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193" name="Freeform 2498">
                <a:extLst>
                  <a:ext uri="{FF2B5EF4-FFF2-40B4-BE49-F238E27FC236}">
                    <a16:creationId xmlns:a16="http://schemas.microsoft.com/office/drawing/2014/main" id="{C3EB03E5-9F36-4D42-ADD3-3B467B5817C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851" y="1077"/>
                <a:ext cx="43" cy="9"/>
              </a:xfrm>
              <a:custGeom>
                <a:avLst/>
                <a:gdLst>
                  <a:gd name="T0" fmla="*/ 235 w 24"/>
                  <a:gd name="T1" fmla="*/ 13 h 5"/>
                  <a:gd name="T2" fmla="*/ 219 w 24"/>
                  <a:gd name="T3" fmla="*/ 23 h 5"/>
                  <a:gd name="T4" fmla="*/ 167 w 24"/>
                  <a:gd name="T5" fmla="*/ 29 h 5"/>
                  <a:gd name="T6" fmla="*/ 219 w 24"/>
                  <a:gd name="T7" fmla="*/ 41 h 5"/>
                  <a:gd name="T8" fmla="*/ 247 w 24"/>
                  <a:gd name="T9" fmla="*/ 23 h 5"/>
                  <a:gd name="T10" fmla="*/ 235 w 24"/>
                  <a:gd name="T11" fmla="*/ 13 h 5"/>
                  <a:gd name="T12" fmla="*/ 29 w 24"/>
                  <a:gd name="T13" fmla="*/ 0 h 5"/>
                  <a:gd name="T14" fmla="*/ 13 w 24"/>
                  <a:gd name="T15" fmla="*/ 13 h 5"/>
                  <a:gd name="T16" fmla="*/ 0 w 24"/>
                  <a:gd name="T17" fmla="*/ 13 h 5"/>
                  <a:gd name="T18" fmla="*/ 0 w 24"/>
                  <a:gd name="T19" fmla="*/ 23 h 5"/>
                  <a:gd name="T20" fmla="*/ 0 w 24"/>
                  <a:gd name="T21" fmla="*/ 23 h 5"/>
                  <a:gd name="T22" fmla="*/ 13 w 24"/>
                  <a:gd name="T23" fmla="*/ 41 h 5"/>
                  <a:gd name="T24" fmla="*/ 29 w 24"/>
                  <a:gd name="T25" fmla="*/ 52 h 5"/>
                  <a:gd name="T26" fmla="*/ 81 w 24"/>
                  <a:gd name="T27" fmla="*/ 41 h 5"/>
                  <a:gd name="T28" fmla="*/ 116 w 24"/>
                  <a:gd name="T29" fmla="*/ 29 h 5"/>
                  <a:gd name="T30" fmla="*/ 29 w 24"/>
                  <a:gd name="T31" fmla="*/ 0 h 5"/>
                  <a:gd name="T32" fmla="*/ 13 w 24"/>
                  <a:gd name="T33" fmla="*/ 0 h 5"/>
                  <a:gd name="T34" fmla="*/ 0 w 24"/>
                  <a:gd name="T35" fmla="*/ 13 h 5"/>
                  <a:gd name="T36" fmla="*/ 13 w 24"/>
                  <a:gd name="T37" fmla="*/ 0 h 5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24" h="5">
                    <a:moveTo>
                      <a:pt x="23" y="1"/>
                    </a:moveTo>
                    <a:cubicBezTo>
                      <a:pt x="22" y="1"/>
                      <a:pt x="22" y="1"/>
                      <a:pt x="21" y="2"/>
                    </a:cubicBezTo>
                    <a:cubicBezTo>
                      <a:pt x="19" y="2"/>
                      <a:pt x="18" y="3"/>
                      <a:pt x="16" y="3"/>
                    </a:cubicBezTo>
                    <a:cubicBezTo>
                      <a:pt x="17" y="4"/>
                      <a:pt x="19" y="4"/>
                      <a:pt x="21" y="4"/>
                    </a:cubicBezTo>
                    <a:cubicBezTo>
                      <a:pt x="22" y="4"/>
                      <a:pt x="23" y="4"/>
                      <a:pt x="24" y="2"/>
                    </a:cubicBezTo>
                    <a:cubicBezTo>
                      <a:pt x="23" y="1"/>
                      <a:pt x="23" y="1"/>
                      <a:pt x="23" y="1"/>
                    </a:cubicBezTo>
                    <a:moveTo>
                      <a:pt x="3" y="0"/>
                    </a:moveTo>
                    <a:cubicBezTo>
                      <a:pt x="2" y="0"/>
                      <a:pt x="2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4"/>
                      <a:pt x="1" y="4"/>
                    </a:cubicBezTo>
                    <a:cubicBezTo>
                      <a:pt x="2" y="5"/>
                      <a:pt x="2" y="5"/>
                      <a:pt x="3" y="5"/>
                    </a:cubicBezTo>
                    <a:cubicBezTo>
                      <a:pt x="5" y="5"/>
                      <a:pt x="7" y="4"/>
                      <a:pt x="8" y="4"/>
                    </a:cubicBezTo>
                    <a:cubicBezTo>
                      <a:pt x="9" y="4"/>
                      <a:pt x="10" y="3"/>
                      <a:pt x="11" y="3"/>
                    </a:cubicBezTo>
                    <a:cubicBezTo>
                      <a:pt x="8" y="2"/>
                      <a:pt x="6" y="0"/>
                      <a:pt x="3" y="0"/>
                    </a:cubicBezTo>
                    <a:moveTo>
                      <a:pt x="1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B1AA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194" name="Freeform 2499">
                <a:extLst>
                  <a:ext uri="{FF2B5EF4-FFF2-40B4-BE49-F238E27FC236}">
                    <a16:creationId xmlns:a16="http://schemas.microsoft.com/office/drawing/2014/main" id="{9DA0AFA4-F441-41D3-AEE4-5F942DE8DB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65" y="974"/>
                <a:ext cx="6" cy="52"/>
              </a:xfrm>
              <a:custGeom>
                <a:avLst/>
                <a:gdLst>
                  <a:gd name="T0" fmla="*/ 48 w 3"/>
                  <a:gd name="T1" fmla="*/ 0 h 29"/>
                  <a:gd name="T2" fmla="*/ 16 w 3"/>
                  <a:gd name="T3" fmla="*/ 23 h 29"/>
                  <a:gd name="T4" fmla="*/ 16 w 3"/>
                  <a:gd name="T5" fmla="*/ 299 h 29"/>
                  <a:gd name="T6" fmla="*/ 48 w 3"/>
                  <a:gd name="T7" fmla="*/ 219 h 29"/>
                  <a:gd name="T8" fmla="*/ 48 w 3"/>
                  <a:gd name="T9" fmla="*/ 0 h 2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9">
                    <a:moveTo>
                      <a:pt x="3" y="0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11"/>
                      <a:pt x="0" y="20"/>
                      <a:pt x="1" y="29"/>
                    </a:cubicBezTo>
                    <a:cubicBezTo>
                      <a:pt x="1" y="28"/>
                      <a:pt x="2" y="25"/>
                      <a:pt x="3" y="21"/>
                    </a:cubicBezTo>
                    <a:cubicBezTo>
                      <a:pt x="3" y="14"/>
                      <a:pt x="3" y="7"/>
                      <a:pt x="3" y="0"/>
                    </a:cubicBezTo>
                  </a:path>
                </a:pathLst>
              </a:custGeom>
              <a:solidFill>
                <a:srgbClr val="B1AA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195" name="Freeform 2500">
                <a:extLst>
                  <a:ext uri="{FF2B5EF4-FFF2-40B4-BE49-F238E27FC236}">
                    <a16:creationId xmlns:a16="http://schemas.microsoft.com/office/drawing/2014/main" id="{CB201BDB-CD48-4DA1-B7BB-00E80C318A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9" y="914"/>
                <a:ext cx="43" cy="85"/>
              </a:xfrm>
              <a:custGeom>
                <a:avLst/>
                <a:gdLst>
                  <a:gd name="T0" fmla="*/ 131 w 24"/>
                  <a:gd name="T1" fmla="*/ 0 h 48"/>
                  <a:gd name="T2" fmla="*/ 102 w 24"/>
                  <a:gd name="T3" fmla="*/ 89 h 48"/>
                  <a:gd name="T4" fmla="*/ 102 w 24"/>
                  <a:gd name="T5" fmla="*/ 244 h 48"/>
                  <a:gd name="T6" fmla="*/ 93 w 24"/>
                  <a:gd name="T7" fmla="*/ 333 h 48"/>
                  <a:gd name="T8" fmla="*/ 29 w 24"/>
                  <a:gd name="T9" fmla="*/ 411 h 48"/>
                  <a:gd name="T10" fmla="*/ 73 w 24"/>
                  <a:gd name="T11" fmla="*/ 473 h 48"/>
                  <a:gd name="T12" fmla="*/ 93 w 24"/>
                  <a:gd name="T13" fmla="*/ 473 h 48"/>
                  <a:gd name="T14" fmla="*/ 73 w 24"/>
                  <a:gd name="T15" fmla="*/ 444 h 48"/>
                  <a:gd name="T16" fmla="*/ 81 w 24"/>
                  <a:gd name="T17" fmla="*/ 423 h 48"/>
                  <a:gd name="T18" fmla="*/ 125 w 24"/>
                  <a:gd name="T19" fmla="*/ 448 h 48"/>
                  <a:gd name="T20" fmla="*/ 219 w 24"/>
                  <a:gd name="T21" fmla="*/ 423 h 48"/>
                  <a:gd name="T22" fmla="*/ 247 w 24"/>
                  <a:gd name="T23" fmla="*/ 411 h 48"/>
                  <a:gd name="T24" fmla="*/ 247 w 24"/>
                  <a:gd name="T25" fmla="*/ 411 h 48"/>
                  <a:gd name="T26" fmla="*/ 224 w 24"/>
                  <a:gd name="T27" fmla="*/ 404 h 48"/>
                  <a:gd name="T28" fmla="*/ 174 w 24"/>
                  <a:gd name="T29" fmla="*/ 423 h 48"/>
                  <a:gd name="T30" fmla="*/ 131 w 24"/>
                  <a:gd name="T31" fmla="*/ 423 h 48"/>
                  <a:gd name="T32" fmla="*/ 102 w 24"/>
                  <a:gd name="T33" fmla="*/ 411 h 48"/>
                  <a:gd name="T34" fmla="*/ 131 w 24"/>
                  <a:gd name="T35" fmla="*/ 354 h 48"/>
                  <a:gd name="T36" fmla="*/ 131 w 24"/>
                  <a:gd name="T37" fmla="*/ 253 h 48"/>
                  <a:gd name="T38" fmla="*/ 131 w 24"/>
                  <a:gd name="T39" fmla="*/ 158 h 48"/>
                  <a:gd name="T40" fmla="*/ 131 w 24"/>
                  <a:gd name="T41" fmla="*/ 21 h 48"/>
                  <a:gd name="T42" fmla="*/ 154 w 24"/>
                  <a:gd name="T43" fmla="*/ 12 h 48"/>
                  <a:gd name="T44" fmla="*/ 131 w 24"/>
                  <a:gd name="T45" fmla="*/ 0 h 48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24" h="48">
                    <a:moveTo>
                      <a:pt x="13" y="0"/>
                    </a:moveTo>
                    <a:cubicBezTo>
                      <a:pt x="11" y="0"/>
                      <a:pt x="10" y="8"/>
                      <a:pt x="10" y="9"/>
                    </a:cubicBezTo>
                    <a:cubicBezTo>
                      <a:pt x="10" y="15"/>
                      <a:pt x="10" y="20"/>
                      <a:pt x="10" y="25"/>
                    </a:cubicBezTo>
                    <a:cubicBezTo>
                      <a:pt x="10" y="29"/>
                      <a:pt x="10" y="31"/>
                      <a:pt x="9" y="34"/>
                    </a:cubicBezTo>
                    <a:cubicBezTo>
                      <a:pt x="8" y="38"/>
                      <a:pt x="6" y="40"/>
                      <a:pt x="3" y="42"/>
                    </a:cubicBezTo>
                    <a:cubicBezTo>
                      <a:pt x="0" y="46"/>
                      <a:pt x="4" y="47"/>
                      <a:pt x="7" y="48"/>
                    </a:cubicBezTo>
                    <a:cubicBezTo>
                      <a:pt x="8" y="48"/>
                      <a:pt x="9" y="48"/>
                      <a:pt x="9" y="48"/>
                    </a:cubicBezTo>
                    <a:cubicBezTo>
                      <a:pt x="8" y="47"/>
                      <a:pt x="7" y="46"/>
                      <a:pt x="7" y="45"/>
                    </a:cubicBezTo>
                    <a:cubicBezTo>
                      <a:pt x="8" y="43"/>
                      <a:pt x="8" y="43"/>
                      <a:pt x="8" y="43"/>
                    </a:cubicBezTo>
                    <a:cubicBezTo>
                      <a:pt x="8" y="45"/>
                      <a:pt x="10" y="46"/>
                      <a:pt x="12" y="46"/>
                    </a:cubicBezTo>
                    <a:cubicBezTo>
                      <a:pt x="14" y="46"/>
                      <a:pt x="18" y="44"/>
                      <a:pt x="21" y="43"/>
                    </a:cubicBezTo>
                    <a:cubicBezTo>
                      <a:pt x="22" y="43"/>
                      <a:pt x="23" y="42"/>
                      <a:pt x="24" y="42"/>
                    </a:cubicBezTo>
                    <a:cubicBezTo>
                      <a:pt x="24" y="42"/>
                      <a:pt x="24" y="42"/>
                      <a:pt x="24" y="42"/>
                    </a:cubicBezTo>
                    <a:cubicBezTo>
                      <a:pt x="23" y="42"/>
                      <a:pt x="23" y="41"/>
                      <a:pt x="22" y="41"/>
                    </a:cubicBezTo>
                    <a:cubicBezTo>
                      <a:pt x="20" y="41"/>
                      <a:pt x="18" y="42"/>
                      <a:pt x="17" y="43"/>
                    </a:cubicBezTo>
                    <a:cubicBezTo>
                      <a:pt x="17" y="43"/>
                      <a:pt x="15" y="43"/>
                      <a:pt x="13" y="43"/>
                    </a:cubicBezTo>
                    <a:cubicBezTo>
                      <a:pt x="11" y="43"/>
                      <a:pt x="10" y="43"/>
                      <a:pt x="10" y="42"/>
                    </a:cubicBezTo>
                    <a:cubicBezTo>
                      <a:pt x="9" y="41"/>
                      <a:pt x="12" y="37"/>
                      <a:pt x="13" y="36"/>
                    </a:cubicBezTo>
                    <a:cubicBezTo>
                      <a:pt x="14" y="33"/>
                      <a:pt x="13" y="29"/>
                      <a:pt x="13" y="26"/>
                    </a:cubicBezTo>
                    <a:cubicBezTo>
                      <a:pt x="13" y="23"/>
                      <a:pt x="14" y="19"/>
                      <a:pt x="13" y="16"/>
                    </a:cubicBezTo>
                    <a:cubicBezTo>
                      <a:pt x="13" y="14"/>
                      <a:pt x="10" y="2"/>
                      <a:pt x="13" y="2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4" y="0"/>
                      <a:pt x="14" y="0"/>
                      <a:pt x="13" y="0"/>
                    </a:cubicBezTo>
                  </a:path>
                </a:pathLst>
              </a:custGeom>
              <a:solidFill>
                <a:srgbClr val="837A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196" name="Freeform 2501">
                <a:extLst>
                  <a:ext uri="{FF2B5EF4-FFF2-40B4-BE49-F238E27FC236}">
                    <a16:creationId xmlns:a16="http://schemas.microsoft.com/office/drawing/2014/main" id="{BA44779D-A425-4BEF-B4EC-6E08CD7FF5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41" y="988"/>
                <a:ext cx="31" cy="11"/>
              </a:xfrm>
              <a:custGeom>
                <a:avLst/>
                <a:gdLst>
                  <a:gd name="T0" fmla="*/ 190 w 17"/>
                  <a:gd name="T1" fmla="*/ 0 h 6"/>
                  <a:gd name="T2" fmla="*/ 157 w 17"/>
                  <a:gd name="T3" fmla="*/ 13 h 6"/>
                  <a:gd name="T4" fmla="*/ 53 w 17"/>
                  <a:gd name="T5" fmla="*/ 44 h 6"/>
                  <a:gd name="T6" fmla="*/ 13 w 17"/>
                  <a:gd name="T7" fmla="*/ 13 h 6"/>
                  <a:gd name="T8" fmla="*/ 0 w 17"/>
                  <a:gd name="T9" fmla="*/ 37 h 6"/>
                  <a:gd name="T10" fmla="*/ 24 w 17"/>
                  <a:gd name="T11" fmla="*/ 68 h 6"/>
                  <a:gd name="T12" fmla="*/ 53 w 17"/>
                  <a:gd name="T13" fmla="*/ 68 h 6"/>
                  <a:gd name="T14" fmla="*/ 162 w 17"/>
                  <a:gd name="T15" fmla="*/ 44 h 6"/>
                  <a:gd name="T16" fmla="*/ 190 w 17"/>
                  <a:gd name="T17" fmla="*/ 0 h 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7" h="6">
                    <a:moveTo>
                      <a:pt x="17" y="0"/>
                    </a:moveTo>
                    <a:cubicBezTo>
                      <a:pt x="16" y="0"/>
                      <a:pt x="15" y="1"/>
                      <a:pt x="14" y="1"/>
                    </a:cubicBezTo>
                    <a:cubicBezTo>
                      <a:pt x="11" y="2"/>
                      <a:pt x="7" y="4"/>
                      <a:pt x="5" y="4"/>
                    </a:cubicBezTo>
                    <a:cubicBezTo>
                      <a:pt x="3" y="4"/>
                      <a:pt x="1" y="3"/>
                      <a:pt x="1" y="1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1" y="5"/>
                      <a:pt x="2" y="6"/>
                    </a:cubicBezTo>
                    <a:cubicBezTo>
                      <a:pt x="3" y="6"/>
                      <a:pt x="4" y="6"/>
                      <a:pt x="5" y="6"/>
                    </a:cubicBezTo>
                    <a:cubicBezTo>
                      <a:pt x="9" y="6"/>
                      <a:pt x="12" y="5"/>
                      <a:pt x="15" y="4"/>
                    </a:cubicBezTo>
                    <a:cubicBezTo>
                      <a:pt x="16" y="3"/>
                      <a:pt x="17" y="2"/>
                      <a:pt x="17" y="0"/>
                    </a:cubicBezTo>
                  </a:path>
                </a:pathLst>
              </a:custGeom>
              <a:solidFill>
                <a:srgbClr val="B1AA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197" name="Freeform 2502">
                <a:extLst>
                  <a:ext uri="{FF2B5EF4-FFF2-40B4-BE49-F238E27FC236}">
                    <a16:creationId xmlns:a16="http://schemas.microsoft.com/office/drawing/2014/main" id="{B8ABB81B-7F46-4F9F-A338-78E85FC417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9" y="1015"/>
                <a:ext cx="32" cy="73"/>
              </a:xfrm>
              <a:custGeom>
                <a:avLst/>
                <a:gdLst>
                  <a:gd name="T0" fmla="*/ 64 w 18"/>
                  <a:gd name="T1" fmla="*/ 0 h 41"/>
                  <a:gd name="T2" fmla="*/ 50 w 18"/>
                  <a:gd name="T3" fmla="*/ 0 h 41"/>
                  <a:gd name="T4" fmla="*/ 50 w 18"/>
                  <a:gd name="T5" fmla="*/ 89 h 41"/>
                  <a:gd name="T6" fmla="*/ 66 w 18"/>
                  <a:gd name="T7" fmla="*/ 244 h 41"/>
                  <a:gd name="T8" fmla="*/ 78 w 18"/>
                  <a:gd name="T9" fmla="*/ 411 h 41"/>
                  <a:gd name="T10" fmla="*/ 89 w 18"/>
                  <a:gd name="T11" fmla="*/ 210 h 41"/>
                  <a:gd name="T12" fmla="*/ 89 w 18"/>
                  <a:gd name="T13" fmla="*/ 130 h 41"/>
                  <a:gd name="T14" fmla="*/ 117 w 18"/>
                  <a:gd name="T15" fmla="*/ 158 h 41"/>
                  <a:gd name="T16" fmla="*/ 114 w 18"/>
                  <a:gd name="T17" fmla="*/ 151 h 41"/>
                  <a:gd name="T18" fmla="*/ 117 w 18"/>
                  <a:gd name="T19" fmla="*/ 89 h 41"/>
                  <a:gd name="T20" fmla="*/ 78 w 18"/>
                  <a:gd name="T21" fmla="*/ 28 h 41"/>
                  <a:gd name="T22" fmla="*/ 78 w 18"/>
                  <a:gd name="T23" fmla="*/ 12 h 41"/>
                  <a:gd name="T24" fmla="*/ 78 w 18"/>
                  <a:gd name="T25" fmla="*/ 12 h 41"/>
                  <a:gd name="T26" fmla="*/ 158 w 18"/>
                  <a:gd name="T27" fmla="*/ 37 h 41"/>
                  <a:gd name="T28" fmla="*/ 180 w 18"/>
                  <a:gd name="T29" fmla="*/ 37 h 41"/>
                  <a:gd name="T30" fmla="*/ 180 w 18"/>
                  <a:gd name="T31" fmla="*/ 37 h 41"/>
                  <a:gd name="T32" fmla="*/ 180 w 18"/>
                  <a:gd name="T33" fmla="*/ 37 h 41"/>
                  <a:gd name="T34" fmla="*/ 180 w 18"/>
                  <a:gd name="T35" fmla="*/ 12 h 41"/>
                  <a:gd name="T36" fmla="*/ 167 w 18"/>
                  <a:gd name="T37" fmla="*/ 12 h 41"/>
                  <a:gd name="T38" fmla="*/ 114 w 18"/>
                  <a:gd name="T39" fmla="*/ 0 h 41"/>
                  <a:gd name="T40" fmla="*/ 64 w 18"/>
                  <a:gd name="T41" fmla="*/ 0 h 4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18" h="41">
                    <a:moveTo>
                      <a:pt x="6" y="0"/>
                    </a:moveTo>
                    <a:cubicBezTo>
                      <a:pt x="6" y="0"/>
                      <a:pt x="6" y="0"/>
                      <a:pt x="5" y="0"/>
                    </a:cubicBezTo>
                    <a:cubicBezTo>
                      <a:pt x="0" y="1"/>
                      <a:pt x="4" y="6"/>
                      <a:pt x="5" y="9"/>
                    </a:cubicBezTo>
                    <a:cubicBezTo>
                      <a:pt x="8" y="13"/>
                      <a:pt x="7" y="19"/>
                      <a:pt x="7" y="24"/>
                    </a:cubicBezTo>
                    <a:cubicBezTo>
                      <a:pt x="8" y="30"/>
                      <a:pt x="7" y="36"/>
                      <a:pt x="8" y="41"/>
                    </a:cubicBezTo>
                    <a:cubicBezTo>
                      <a:pt x="9" y="34"/>
                      <a:pt x="11" y="27"/>
                      <a:pt x="9" y="21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10" y="15"/>
                      <a:pt x="11" y="16"/>
                      <a:pt x="12" y="16"/>
                    </a:cubicBezTo>
                    <a:cubicBezTo>
                      <a:pt x="11" y="16"/>
                      <a:pt x="11" y="15"/>
                      <a:pt x="11" y="15"/>
                    </a:cubicBezTo>
                    <a:cubicBezTo>
                      <a:pt x="11" y="13"/>
                      <a:pt x="11" y="11"/>
                      <a:pt x="12" y="9"/>
                    </a:cubicBezTo>
                    <a:cubicBezTo>
                      <a:pt x="9" y="8"/>
                      <a:pt x="5" y="5"/>
                      <a:pt x="8" y="3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12" y="1"/>
                      <a:pt x="13" y="3"/>
                      <a:pt x="16" y="4"/>
                    </a:cubicBezTo>
                    <a:cubicBezTo>
                      <a:pt x="17" y="4"/>
                      <a:pt x="17" y="4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8" y="1"/>
                      <a:pt x="18" y="1"/>
                      <a:pt x="17" y="1"/>
                    </a:cubicBezTo>
                    <a:cubicBezTo>
                      <a:pt x="15" y="1"/>
                      <a:pt x="13" y="1"/>
                      <a:pt x="11" y="0"/>
                    </a:cubicBezTo>
                    <a:cubicBezTo>
                      <a:pt x="10" y="0"/>
                      <a:pt x="8" y="0"/>
                      <a:pt x="6" y="0"/>
                    </a:cubicBezTo>
                  </a:path>
                </a:pathLst>
              </a:custGeom>
              <a:solidFill>
                <a:srgbClr val="837A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198" name="Freeform 2503">
                <a:extLst>
                  <a:ext uri="{FF2B5EF4-FFF2-40B4-BE49-F238E27FC236}">
                    <a16:creationId xmlns:a16="http://schemas.microsoft.com/office/drawing/2014/main" id="{44736B08-5DBD-4F6D-9676-32A28B0627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8" y="1017"/>
                <a:ext cx="23" cy="14"/>
              </a:xfrm>
              <a:custGeom>
                <a:avLst/>
                <a:gdLst>
                  <a:gd name="T0" fmla="*/ 28 w 13"/>
                  <a:gd name="T1" fmla="*/ 0 h 8"/>
                  <a:gd name="T2" fmla="*/ 28 w 13"/>
                  <a:gd name="T3" fmla="*/ 0 h 8"/>
                  <a:gd name="T4" fmla="*/ 28 w 13"/>
                  <a:gd name="T5" fmla="*/ 21 h 8"/>
                  <a:gd name="T6" fmla="*/ 65 w 13"/>
                  <a:gd name="T7" fmla="*/ 77 h 8"/>
                  <a:gd name="T8" fmla="*/ 88 w 13"/>
                  <a:gd name="T9" fmla="*/ 58 h 8"/>
                  <a:gd name="T10" fmla="*/ 129 w 13"/>
                  <a:gd name="T11" fmla="*/ 28 h 8"/>
                  <a:gd name="T12" fmla="*/ 129 w 13"/>
                  <a:gd name="T13" fmla="*/ 28 h 8"/>
                  <a:gd name="T14" fmla="*/ 106 w 13"/>
                  <a:gd name="T15" fmla="*/ 28 h 8"/>
                  <a:gd name="T16" fmla="*/ 28 w 13"/>
                  <a:gd name="T17" fmla="*/ 0 h 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3" h="8"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0" y="4"/>
                      <a:pt x="4" y="7"/>
                      <a:pt x="7" y="8"/>
                    </a:cubicBezTo>
                    <a:cubicBezTo>
                      <a:pt x="8" y="7"/>
                      <a:pt x="8" y="7"/>
                      <a:pt x="9" y="6"/>
                    </a:cubicBezTo>
                    <a:cubicBezTo>
                      <a:pt x="10" y="5"/>
                      <a:pt x="12" y="4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2" y="3"/>
                      <a:pt x="12" y="3"/>
                      <a:pt x="11" y="3"/>
                    </a:cubicBezTo>
                    <a:cubicBezTo>
                      <a:pt x="8" y="2"/>
                      <a:pt x="7" y="0"/>
                      <a:pt x="3" y="0"/>
                    </a:cubicBezTo>
                  </a:path>
                </a:pathLst>
              </a:custGeom>
              <a:solidFill>
                <a:srgbClr val="B1AA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199" name="Freeform 2504">
                <a:extLst>
                  <a:ext uri="{FF2B5EF4-FFF2-40B4-BE49-F238E27FC236}">
                    <a16:creationId xmlns:a16="http://schemas.microsoft.com/office/drawing/2014/main" id="{2BDFB58B-F473-4683-AE56-C05581BC60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43" y="1038"/>
                <a:ext cx="7" cy="55"/>
              </a:xfrm>
              <a:custGeom>
                <a:avLst/>
                <a:gdLst>
                  <a:gd name="T0" fmla="*/ 12 w 4"/>
                  <a:gd name="T1" fmla="*/ 0 h 31"/>
                  <a:gd name="T2" fmla="*/ 12 w 4"/>
                  <a:gd name="T3" fmla="*/ 78 h 31"/>
                  <a:gd name="T4" fmla="*/ 0 w 4"/>
                  <a:gd name="T5" fmla="*/ 280 h 31"/>
                  <a:gd name="T6" fmla="*/ 12 w 4"/>
                  <a:gd name="T7" fmla="*/ 309 h 31"/>
                  <a:gd name="T8" fmla="*/ 28 w 4"/>
                  <a:gd name="T9" fmla="*/ 167 h 31"/>
                  <a:gd name="T10" fmla="*/ 37 w 4"/>
                  <a:gd name="T11" fmla="*/ 28 h 31"/>
                  <a:gd name="T12" fmla="*/ 12 w 4"/>
                  <a:gd name="T13" fmla="*/ 0 h 3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" h="31">
                    <a:moveTo>
                      <a:pt x="1" y="0"/>
                    </a:moveTo>
                    <a:cubicBezTo>
                      <a:pt x="1" y="8"/>
                      <a:pt x="1" y="8"/>
                      <a:pt x="1" y="8"/>
                    </a:cubicBezTo>
                    <a:cubicBezTo>
                      <a:pt x="3" y="14"/>
                      <a:pt x="1" y="21"/>
                      <a:pt x="0" y="28"/>
                    </a:cubicBezTo>
                    <a:cubicBezTo>
                      <a:pt x="0" y="29"/>
                      <a:pt x="0" y="30"/>
                      <a:pt x="1" y="31"/>
                    </a:cubicBezTo>
                    <a:cubicBezTo>
                      <a:pt x="3" y="29"/>
                      <a:pt x="3" y="21"/>
                      <a:pt x="3" y="17"/>
                    </a:cubicBezTo>
                    <a:cubicBezTo>
                      <a:pt x="4" y="12"/>
                      <a:pt x="4" y="8"/>
                      <a:pt x="4" y="3"/>
                    </a:cubicBezTo>
                    <a:cubicBezTo>
                      <a:pt x="3" y="3"/>
                      <a:pt x="2" y="2"/>
                      <a:pt x="1" y="0"/>
                    </a:cubicBezTo>
                  </a:path>
                </a:pathLst>
              </a:custGeom>
              <a:solidFill>
                <a:srgbClr val="B1AA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200" name="Freeform 2505">
                <a:extLst>
                  <a:ext uri="{FF2B5EF4-FFF2-40B4-BE49-F238E27FC236}">
                    <a16:creationId xmlns:a16="http://schemas.microsoft.com/office/drawing/2014/main" id="{54461F5C-C538-487C-A772-7F3CDD40A1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1" y="1017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37A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201" name="Freeform 2506">
                <a:extLst>
                  <a:ext uri="{FF2B5EF4-FFF2-40B4-BE49-F238E27FC236}">
                    <a16:creationId xmlns:a16="http://schemas.microsoft.com/office/drawing/2014/main" id="{A253E86A-A4DD-43CC-9B28-AAEB4BE6DF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1" y="1017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202" name="Freeform 2507">
                <a:extLst>
                  <a:ext uri="{FF2B5EF4-FFF2-40B4-BE49-F238E27FC236}">
                    <a16:creationId xmlns:a16="http://schemas.microsoft.com/office/drawing/2014/main" id="{C4C5D9E3-7A44-45D8-97A9-92A357C1C9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6" y="1111"/>
                <a:ext cx="46" cy="35"/>
              </a:xfrm>
              <a:custGeom>
                <a:avLst/>
                <a:gdLst>
                  <a:gd name="T0" fmla="*/ 28 w 26"/>
                  <a:gd name="T1" fmla="*/ 0 h 20"/>
                  <a:gd name="T2" fmla="*/ 0 w 26"/>
                  <a:gd name="T3" fmla="*/ 142 h 20"/>
                  <a:gd name="T4" fmla="*/ 37 w 26"/>
                  <a:gd name="T5" fmla="*/ 187 h 20"/>
                  <a:gd name="T6" fmla="*/ 60 w 26"/>
                  <a:gd name="T7" fmla="*/ 187 h 20"/>
                  <a:gd name="T8" fmla="*/ 60 w 26"/>
                  <a:gd name="T9" fmla="*/ 187 h 20"/>
                  <a:gd name="T10" fmla="*/ 28 w 26"/>
                  <a:gd name="T11" fmla="*/ 172 h 20"/>
                  <a:gd name="T12" fmla="*/ 21 w 26"/>
                  <a:gd name="T13" fmla="*/ 163 h 20"/>
                  <a:gd name="T14" fmla="*/ 37 w 26"/>
                  <a:gd name="T15" fmla="*/ 163 h 20"/>
                  <a:gd name="T16" fmla="*/ 50 w 26"/>
                  <a:gd name="T17" fmla="*/ 163 h 20"/>
                  <a:gd name="T18" fmla="*/ 65 w 26"/>
                  <a:gd name="T19" fmla="*/ 163 h 20"/>
                  <a:gd name="T20" fmla="*/ 115 w 26"/>
                  <a:gd name="T21" fmla="*/ 172 h 20"/>
                  <a:gd name="T22" fmla="*/ 150 w 26"/>
                  <a:gd name="T23" fmla="*/ 172 h 20"/>
                  <a:gd name="T24" fmla="*/ 179 w 26"/>
                  <a:gd name="T25" fmla="*/ 163 h 20"/>
                  <a:gd name="T26" fmla="*/ 244 w 26"/>
                  <a:gd name="T27" fmla="*/ 151 h 20"/>
                  <a:gd name="T28" fmla="*/ 253 w 26"/>
                  <a:gd name="T29" fmla="*/ 151 h 20"/>
                  <a:gd name="T30" fmla="*/ 228 w 26"/>
                  <a:gd name="T31" fmla="*/ 142 h 20"/>
                  <a:gd name="T32" fmla="*/ 179 w 26"/>
                  <a:gd name="T33" fmla="*/ 151 h 20"/>
                  <a:gd name="T34" fmla="*/ 138 w 26"/>
                  <a:gd name="T35" fmla="*/ 163 h 20"/>
                  <a:gd name="T36" fmla="*/ 129 w 26"/>
                  <a:gd name="T37" fmla="*/ 151 h 20"/>
                  <a:gd name="T38" fmla="*/ 60 w 26"/>
                  <a:gd name="T39" fmla="*/ 12 h 20"/>
                  <a:gd name="T40" fmla="*/ 28 w 26"/>
                  <a:gd name="T41" fmla="*/ 0 h 20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26" h="20">
                    <a:moveTo>
                      <a:pt x="3" y="0"/>
                    </a:moveTo>
                    <a:cubicBezTo>
                      <a:pt x="3" y="5"/>
                      <a:pt x="0" y="10"/>
                      <a:pt x="0" y="15"/>
                    </a:cubicBezTo>
                    <a:cubicBezTo>
                      <a:pt x="0" y="19"/>
                      <a:pt x="1" y="20"/>
                      <a:pt x="4" y="20"/>
                    </a:cubicBezTo>
                    <a:cubicBezTo>
                      <a:pt x="5" y="20"/>
                      <a:pt x="5" y="20"/>
                      <a:pt x="6" y="20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5" y="19"/>
                      <a:pt x="4" y="19"/>
                      <a:pt x="3" y="18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3" y="17"/>
                      <a:pt x="4" y="17"/>
                    </a:cubicBezTo>
                    <a:cubicBezTo>
                      <a:pt x="4" y="17"/>
                      <a:pt x="5" y="17"/>
                      <a:pt x="5" y="17"/>
                    </a:cubicBezTo>
                    <a:cubicBezTo>
                      <a:pt x="6" y="17"/>
                      <a:pt x="7" y="17"/>
                      <a:pt x="7" y="17"/>
                    </a:cubicBezTo>
                    <a:cubicBezTo>
                      <a:pt x="9" y="17"/>
                      <a:pt x="10" y="17"/>
                      <a:pt x="12" y="18"/>
                    </a:cubicBezTo>
                    <a:cubicBezTo>
                      <a:pt x="13" y="18"/>
                      <a:pt x="14" y="18"/>
                      <a:pt x="15" y="18"/>
                    </a:cubicBezTo>
                    <a:cubicBezTo>
                      <a:pt x="16" y="18"/>
                      <a:pt x="16" y="18"/>
                      <a:pt x="18" y="17"/>
                    </a:cubicBezTo>
                    <a:cubicBezTo>
                      <a:pt x="19" y="17"/>
                      <a:pt x="23" y="16"/>
                      <a:pt x="25" y="16"/>
                    </a:cubicBezTo>
                    <a:cubicBezTo>
                      <a:pt x="25" y="16"/>
                      <a:pt x="26" y="16"/>
                      <a:pt x="26" y="16"/>
                    </a:cubicBezTo>
                    <a:cubicBezTo>
                      <a:pt x="25" y="15"/>
                      <a:pt x="24" y="15"/>
                      <a:pt x="23" y="15"/>
                    </a:cubicBezTo>
                    <a:cubicBezTo>
                      <a:pt x="21" y="15"/>
                      <a:pt x="20" y="16"/>
                      <a:pt x="18" y="16"/>
                    </a:cubicBezTo>
                    <a:cubicBezTo>
                      <a:pt x="17" y="16"/>
                      <a:pt x="15" y="17"/>
                      <a:pt x="14" y="17"/>
                    </a:cubicBezTo>
                    <a:cubicBezTo>
                      <a:pt x="14" y="17"/>
                      <a:pt x="13" y="17"/>
                      <a:pt x="13" y="16"/>
                    </a:cubicBezTo>
                    <a:cubicBezTo>
                      <a:pt x="6" y="15"/>
                      <a:pt x="6" y="6"/>
                      <a:pt x="6" y="1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837A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203" name="Freeform 2508">
                <a:extLst>
                  <a:ext uri="{FF2B5EF4-FFF2-40B4-BE49-F238E27FC236}">
                    <a16:creationId xmlns:a16="http://schemas.microsoft.com/office/drawing/2014/main" id="{99FAFC3B-2DBB-40C2-AD64-CC80D720D8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40" y="1139"/>
                <a:ext cx="44" cy="9"/>
              </a:xfrm>
              <a:custGeom>
                <a:avLst/>
                <a:gdLst>
                  <a:gd name="T0" fmla="*/ 216 w 25"/>
                  <a:gd name="T1" fmla="*/ 0 h 5"/>
                  <a:gd name="T2" fmla="*/ 151 w 25"/>
                  <a:gd name="T3" fmla="*/ 13 h 5"/>
                  <a:gd name="T4" fmla="*/ 123 w 25"/>
                  <a:gd name="T5" fmla="*/ 23 h 5"/>
                  <a:gd name="T6" fmla="*/ 99 w 25"/>
                  <a:gd name="T7" fmla="*/ 23 h 5"/>
                  <a:gd name="T8" fmla="*/ 49 w 25"/>
                  <a:gd name="T9" fmla="*/ 13 h 5"/>
                  <a:gd name="T10" fmla="*/ 28 w 25"/>
                  <a:gd name="T11" fmla="*/ 13 h 5"/>
                  <a:gd name="T12" fmla="*/ 21 w 25"/>
                  <a:gd name="T13" fmla="*/ 13 h 5"/>
                  <a:gd name="T14" fmla="*/ 0 w 25"/>
                  <a:gd name="T15" fmla="*/ 13 h 5"/>
                  <a:gd name="T16" fmla="*/ 12 w 25"/>
                  <a:gd name="T17" fmla="*/ 23 h 5"/>
                  <a:gd name="T18" fmla="*/ 37 w 25"/>
                  <a:gd name="T19" fmla="*/ 41 h 5"/>
                  <a:gd name="T20" fmla="*/ 86 w 25"/>
                  <a:gd name="T21" fmla="*/ 41 h 5"/>
                  <a:gd name="T22" fmla="*/ 114 w 25"/>
                  <a:gd name="T23" fmla="*/ 41 h 5"/>
                  <a:gd name="T24" fmla="*/ 143 w 25"/>
                  <a:gd name="T25" fmla="*/ 52 h 5"/>
                  <a:gd name="T26" fmla="*/ 143 w 25"/>
                  <a:gd name="T27" fmla="*/ 52 h 5"/>
                  <a:gd name="T28" fmla="*/ 192 w 25"/>
                  <a:gd name="T29" fmla="*/ 29 h 5"/>
                  <a:gd name="T30" fmla="*/ 239 w 25"/>
                  <a:gd name="T31" fmla="*/ 13 h 5"/>
                  <a:gd name="T32" fmla="*/ 229 w 25"/>
                  <a:gd name="T33" fmla="*/ 0 h 5"/>
                  <a:gd name="T34" fmla="*/ 216 w 25"/>
                  <a:gd name="T35" fmla="*/ 0 h 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25" h="5">
                    <a:moveTo>
                      <a:pt x="23" y="0"/>
                    </a:moveTo>
                    <a:cubicBezTo>
                      <a:pt x="21" y="0"/>
                      <a:pt x="17" y="1"/>
                      <a:pt x="16" y="1"/>
                    </a:cubicBezTo>
                    <a:cubicBezTo>
                      <a:pt x="14" y="2"/>
                      <a:pt x="14" y="2"/>
                      <a:pt x="13" y="2"/>
                    </a:cubicBezTo>
                    <a:cubicBezTo>
                      <a:pt x="12" y="2"/>
                      <a:pt x="11" y="2"/>
                      <a:pt x="10" y="2"/>
                    </a:cubicBezTo>
                    <a:cubicBezTo>
                      <a:pt x="8" y="1"/>
                      <a:pt x="7" y="1"/>
                      <a:pt x="5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3"/>
                      <a:pt x="3" y="3"/>
                      <a:pt x="4" y="4"/>
                    </a:cubicBezTo>
                    <a:cubicBezTo>
                      <a:pt x="6" y="4"/>
                      <a:pt x="8" y="4"/>
                      <a:pt x="9" y="4"/>
                    </a:cubicBezTo>
                    <a:cubicBezTo>
                      <a:pt x="10" y="4"/>
                      <a:pt x="11" y="4"/>
                      <a:pt x="12" y="4"/>
                    </a:cubicBezTo>
                    <a:cubicBezTo>
                      <a:pt x="13" y="4"/>
                      <a:pt x="14" y="5"/>
                      <a:pt x="15" y="5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7" y="5"/>
                      <a:pt x="19" y="3"/>
                      <a:pt x="20" y="3"/>
                    </a:cubicBezTo>
                    <a:cubicBezTo>
                      <a:pt x="22" y="2"/>
                      <a:pt x="24" y="3"/>
                      <a:pt x="25" y="1"/>
                    </a:cubicBezTo>
                    <a:cubicBezTo>
                      <a:pt x="25" y="0"/>
                      <a:pt x="24" y="0"/>
                      <a:pt x="24" y="0"/>
                    </a:cubicBezTo>
                    <a:cubicBezTo>
                      <a:pt x="24" y="0"/>
                      <a:pt x="23" y="0"/>
                      <a:pt x="23" y="0"/>
                    </a:cubicBezTo>
                  </a:path>
                </a:pathLst>
              </a:custGeom>
              <a:solidFill>
                <a:srgbClr val="B1AA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204" name="Freeform 2509">
                <a:extLst>
                  <a:ext uri="{FF2B5EF4-FFF2-40B4-BE49-F238E27FC236}">
                    <a16:creationId xmlns:a16="http://schemas.microsoft.com/office/drawing/2014/main" id="{A544D576-27C2-4D13-813E-459D07DC91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3" y="1063"/>
                <a:ext cx="25" cy="78"/>
              </a:xfrm>
              <a:custGeom>
                <a:avLst/>
                <a:gdLst>
                  <a:gd name="T0" fmla="*/ 93 w 14"/>
                  <a:gd name="T1" fmla="*/ 0 h 44"/>
                  <a:gd name="T2" fmla="*/ 64 w 14"/>
                  <a:gd name="T3" fmla="*/ 158 h 44"/>
                  <a:gd name="T4" fmla="*/ 41 w 14"/>
                  <a:gd name="T5" fmla="*/ 308 h 44"/>
                  <a:gd name="T6" fmla="*/ 13 w 14"/>
                  <a:gd name="T7" fmla="*/ 406 h 44"/>
                  <a:gd name="T8" fmla="*/ 41 w 14"/>
                  <a:gd name="T9" fmla="*/ 434 h 44"/>
                  <a:gd name="T10" fmla="*/ 80 w 14"/>
                  <a:gd name="T11" fmla="*/ 424 h 44"/>
                  <a:gd name="T12" fmla="*/ 52 w 14"/>
                  <a:gd name="T13" fmla="*/ 406 h 44"/>
                  <a:gd name="T14" fmla="*/ 52 w 14"/>
                  <a:gd name="T15" fmla="*/ 406 h 44"/>
                  <a:gd name="T16" fmla="*/ 29 w 14"/>
                  <a:gd name="T17" fmla="*/ 367 h 44"/>
                  <a:gd name="T18" fmla="*/ 52 w 14"/>
                  <a:gd name="T19" fmla="*/ 406 h 44"/>
                  <a:gd name="T20" fmla="*/ 64 w 14"/>
                  <a:gd name="T21" fmla="*/ 406 h 44"/>
                  <a:gd name="T22" fmla="*/ 143 w 14"/>
                  <a:gd name="T23" fmla="*/ 395 h 44"/>
                  <a:gd name="T24" fmla="*/ 80 w 14"/>
                  <a:gd name="T25" fmla="*/ 367 h 44"/>
                  <a:gd name="T26" fmla="*/ 102 w 14"/>
                  <a:gd name="T27" fmla="*/ 239 h 44"/>
                  <a:gd name="T28" fmla="*/ 93 w 14"/>
                  <a:gd name="T29" fmla="*/ 129 h 44"/>
                  <a:gd name="T30" fmla="*/ 102 w 14"/>
                  <a:gd name="T31" fmla="*/ 12 h 44"/>
                  <a:gd name="T32" fmla="*/ 93 w 14"/>
                  <a:gd name="T33" fmla="*/ 0 h 4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4" h="44">
                    <a:moveTo>
                      <a:pt x="9" y="0"/>
                    </a:moveTo>
                    <a:cubicBezTo>
                      <a:pt x="3" y="2"/>
                      <a:pt x="6" y="11"/>
                      <a:pt x="6" y="16"/>
                    </a:cubicBezTo>
                    <a:cubicBezTo>
                      <a:pt x="6" y="21"/>
                      <a:pt x="5" y="26"/>
                      <a:pt x="4" y="31"/>
                    </a:cubicBezTo>
                    <a:cubicBezTo>
                      <a:pt x="3" y="34"/>
                      <a:pt x="0" y="38"/>
                      <a:pt x="1" y="41"/>
                    </a:cubicBezTo>
                    <a:cubicBezTo>
                      <a:pt x="1" y="43"/>
                      <a:pt x="2" y="44"/>
                      <a:pt x="4" y="44"/>
                    </a:cubicBezTo>
                    <a:cubicBezTo>
                      <a:pt x="5" y="44"/>
                      <a:pt x="7" y="44"/>
                      <a:pt x="8" y="43"/>
                    </a:cubicBezTo>
                    <a:cubicBezTo>
                      <a:pt x="7" y="43"/>
                      <a:pt x="6" y="42"/>
                      <a:pt x="5" y="41"/>
                    </a:cubicBezTo>
                    <a:cubicBezTo>
                      <a:pt x="5" y="41"/>
                      <a:pt x="5" y="41"/>
                      <a:pt x="5" y="41"/>
                    </a:cubicBezTo>
                    <a:cubicBezTo>
                      <a:pt x="4" y="41"/>
                      <a:pt x="3" y="40"/>
                      <a:pt x="3" y="37"/>
                    </a:cubicBezTo>
                    <a:cubicBezTo>
                      <a:pt x="5" y="41"/>
                      <a:pt x="5" y="41"/>
                      <a:pt x="5" y="41"/>
                    </a:cubicBezTo>
                    <a:cubicBezTo>
                      <a:pt x="6" y="41"/>
                      <a:pt x="6" y="41"/>
                      <a:pt x="6" y="41"/>
                    </a:cubicBezTo>
                    <a:cubicBezTo>
                      <a:pt x="8" y="41"/>
                      <a:pt x="11" y="41"/>
                      <a:pt x="14" y="40"/>
                    </a:cubicBezTo>
                    <a:cubicBezTo>
                      <a:pt x="12" y="39"/>
                      <a:pt x="9" y="39"/>
                      <a:pt x="8" y="37"/>
                    </a:cubicBezTo>
                    <a:cubicBezTo>
                      <a:pt x="6" y="35"/>
                      <a:pt x="10" y="27"/>
                      <a:pt x="10" y="24"/>
                    </a:cubicBezTo>
                    <a:cubicBezTo>
                      <a:pt x="11" y="20"/>
                      <a:pt x="10" y="17"/>
                      <a:pt x="9" y="13"/>
                    </a:cubicBezTo>
                    <a:cubicBezTo>
                      <a:pt x="9" y="10"/>
                      <a:pt x="7" y="3"/>
                      <a:pt x="10" y="1"/>
                    </a:cubicBezTo>
                    <a:cubicBezTo>
                      <a:pt x="9" y="0"/>
                      <a:pt x="9" y="0"/>
                      <a:pt x="9" y="0"/>
                    </a:cubicBezTo>
                  </a:path>
                </a:pathLst>
              </a:custGeom>
              <a:solidFill>
                <a:srgbClr val="837A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205" name="Freeform 2510">
                <a:extLst>
                  <a:ext uri="{FF2B5EF4-FFF2-40B4-BE49-F238E27FC236}">
                    <a16:creationId xmlns:a16="http://schemas.microsoft.com/office/drawing/2014/main" id="{7C0223F1-E7FD-4A47-84EF-1526C4AD2C3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609" y="1128"/>
                <a:ext cx="24" cy="11"/>
              </a:xfrm>
              <a:custGeom>
                <a:avLst/>
                <a:gdLst>
                  <a:gd name="T0" fmla="*/ 98 w 14"/>
                  <a:gd name="T1" fmla="*/ 37 h 6"/>
                  <a:gd name="T2" fmla="*/ 26 w 14"/>
                  <a:gd name="T3" fmla="*/ 44 h 6"/>
                  <a:gd name="T4" fmla="*/ 15 w 14"/>
                  <a:gd name="T5" fmla="*/ 44 h 6"/>
                  <a:gd name="T6" fmla="*/ 15 w 14"/>
                  <a:gd name="T7" fmla="*/ 44 h 6"/>
                  <a:gd name="T8" fmla="*/ 45 w 14"/>
                  <a:gd name="T9" fmla="*/ 68 h 6"/>
                  <a:gd name="T10" fmla="*/ 120 w 14"/>
                  <a:gd name="T11" fmla="*/ 37 h 6"/>
                  <a:gd name="T12" fmla="*/ 98 w 14"/>
                  <a:gd name="T13" fmla="*/ 37 h 6"/>
                  <a:gd name="T14" fmla="*/ 0 w 14"/>
                  <a:gd name="T15" fmla="*/ 0 h 6"/>
                  <a:gd name="T16" fmla="*/ 15 w 14"/>
                  <a:gd name="T17" fmla="*/ 44 h 6"/>
                  <a:gd name="T18" fmla="*/ 0 w 14"/>
                  <a:gd name="T19" fmla="*/ 0 h 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4" h="6">
                    <a:moveTo>
                      <a:pt x="11" y="3"/>
                    </a:moveTo>
                    <a:cubicBezTo>
                      <a:pt x="8" y="4"/>
                      <a:pt x="5" y="4"/>
                      <a:pt x="3" y="4"/>
                    </a:cubicBezTo>
                    <a:cubicBezTo>
                      <a:pt x="3" y="4"/>
                      <a:pt x="3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5"/>
                      <a:pt x="4" y="6"/>
                      <a:pt x="5" y="6"/>
                    </a:cubicBezTo>
                    <a:cubicBezTo>
                      <a:pt x="9" y="5"/>
                      <a:pt x="12" y="3"/>
                      <a:pt x="14" y="3"/>
                    </a:cubicBezTo>
                    <a:cubicBezTo>
                      <a:pt x="13" y="3"/>
                      <a:pt x="12" y="3"/>
                      <a:pt x="11" y="3"/>
                    </a:cubicBezTo>
                    <a:moveTo>
                      <a:pt x="0" y="0"/>
                    </a:moveTo>
                    <a:cubicBezTo>
                      <a:pt x="0" y="3"/>
                      <a:pt x="1" y="4"/>
                      <a:pt x="2" y="4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B1AA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206" name="Freeform 2511">
                <a:extLst>
                  <a:ext uri="{FF2B5EF4-FFF2-40B4-BE49-F238E27FC236}">
                    <a16:creationId xmlns:a16="http://schemas.microsoft.com/office/drawing/2014/main" id="{BBB2A7E0-6D9F-4983-867D-9927DECB3C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1" y="1153"/>
                <a:ext cx="5" cy="2"/>
              </a:xfrm>
              <a:custGeom>
                <a:avLst/>
                <a:gdLst>
                  <a:gd name="T0" fmla="*/ 13 w 3"/>
                  <a:gd name="T1" fmla="*/ 0 h 1"/>
                  <a:gd name="T2" fmla="*/ 0 w 3"/>
                  <a:gd name="T3" fmla="*/ 16 h 1"/>
                  <a:gd name="T4" fmla="*/ 13 w 3"/>
                  <a:gd name="T5" fmla="*/ 16 h 1"/>
                  <a:gd name="T6" fmla="*/ 13 w 3"/>
                  <a:gd name="T7" fmla="*/ 16 h 1"/>
                  <a:gd name="T8" fmla="*/ 22 w 3"/>
                  <a:gd name="T9" fmla="*/ 0 h 1"/>
                  <a:gd name="T10" fmla="*/ 13 w 3"/>
                  <a:gd name="T11" fmla="*/ 0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" h="1">
                    <a:moveTo>
                      <a:pt x="2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</a:path>
                </a:pathLst>
              </a:custGeom>
              <a:solidFill>
                <a:srgbClr val="837A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207" name="Freeform 2512">
                <a:extLst>
                  <a:ext uri="{FF2B5EF4-FFF2-40B4-BE49-F238E27FC236}">
                    <a16:creationId xmlns:a16="http://schemas.microsoft.com/office/drawing/2014/main" id="{DEC37BEB-D61E-4804-A6A2-255330541D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5" y="1155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B1AA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208" name="Freeform 2513">
                <a:extLst>
                  <a:ext uri="{FF2B5EF4-FFF2-40B4-BE49-F238E27FC236}">
                    <a16:creationId xmlns:a16="http://schemas.microsoft.com/office/drawing/2014/main" id="{CE8632BD-7FF1-4EF0-A099-F3F7679A6D0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610" y="1155"/>
                <a:ext cx="38" cy="94"/>
              </a:xfrm>
              <a:custGeom>
                <a:avLst/>
                <a:gdLst>
                  <a:gd name="T0" fmla="*/ 52 w 21"/>
                  <a:gd name="T1" fmla="*/ 229 h 53"/>
                  <a:gd name="T2" fmla="*/ 52 w 21"/>
                  <a:gd name="T3" fmla="*/ 229 h 53"/>
                  <a:gd name="T4" fmla="*/ 43 w 21"/>
                  <a:gd name="T5" fmla="*/ 309 h 53"/>
                  <a:gd name="T6" fmla="*/ 43 w 21"/>
                  <a:gd name="T7" fmla="*/ 346 h 53"/>
                  <a:gd name="T8" fmla="*/ 43 w 21"/>
                  <a:gd name="T9" fmla="*/ 424 h 53"/>
                  <a:gd name="T10" fmla="*/ 43 w 21"/>
                  <a:gd name="T11" fmla="*/ 435 h 53"/>
                  <a:gd name="T12" fmla="*/ 43 w 21"/>
                  <a:gd name="T13" fmla="*/ 447 h 53"/>
                  <a:gd name="T14" fmla="*/ 43 w 21"/>
                  <a:gd name="T15" fmla="*/ 435 h 53"/>
                  <a:gd name="T16" fmla="*/ 24 w 21"/>
                  <a:gd name="T17" fmla="*/ 497 h 53"/>
                  <a:gd name="T18" fmla="*/ 65 w 21"/>
                  <a:gd name="T19" fmla="*/ 525 h 53"/>
                  <a:gd name="T20" fmla="*/ 226 w 21"/>
                  <a:gd name="T21" fmla="*/ 463 h 53"/>
                  <a:gd name="T22" fmla="*/ 203 w 21"/>
                  <a:gd name="T23" fmla="*/ 463 h 53"/>
                  <a:gd name="T24" fmla="*/ 147 w 21"/>
                  <a:gd name="T25" fmla="*/ 475 h 53"/>
                  <a:gd name="T26" fmla="*/ 109 w 21"/>
                  <a:gd name="T27" fmla="*/ 475 h 53"/>
                  <a:gd name="T28" fmla="*/ 78 w 21"/>
                  <a:gd name="T29" fmla="*/ 456 h 53"/>
                  <a:gd name="T30" fmla="*/ 78 w 21"/>
                  <a:gd name="T31" fmla="*/ 346 h 53"/>
                  <a:gd name="T32" fmla="*/ 52 w 21"/>
                  <a:gd name="T33" fmla="*/ 245 h 53"/>
                  <a:gd name="T34" fmla="*/ 52 w 21"/>
                  <a:gd name="T35" fmla="*/ 229 h 53"/>
                  <a:gd name="T36" fmla="*/ 43 w 21"/>
                  <a:gd name="T37" fmla="*/ 37 h 53"/>
                  <a:gd name="T38" fmla="*/ 0 w 21"/>
                  <a:gd name="T39" fmla="*/ 62 h 53"/>
                  <a:gd name="T40" fmla="*/ 0 w 21"/>
                  <a:gd name="T41" fmla="*/ 62 h 53"/>
                  <a:gd name="T42" fmla="*/ 24 w 21"/>
                  <a:gd name="T43" fmla="*/ 110 h 53"/>
                  <a:gd name="T44" fmla="*/ 24 w 21"/>
                  <a:gd name="T45" fmla="*/ 110 h 53"/>
                  <a:gd name="T46" fmla="*/ 29 w 21"/>
                  <a:gd name="T47" fmla="*/ 117 h 53"/>
                  <a:gd name="T48" fmla="*/ 43 w 21"/>
                  <a:gd name="T49" fmla="*/ 37 h 53"/>
                  <a:gd name="T50" fmla="*/ 24 w 21"/>
                  <a:gd name="T51" fmla="*/ 0 h 53"/>
                  <a:gd name="T52" fmla="*/ 0 w 21"/>
                  <a:gd name="T53" fmla="*/ 21 h 53"/>
                  <a:gd name="T54" fmla="*/ 0 w 21"/>
                  <a:gd name="T55" fmla="*/ 21 h 53"/>
                  <a:gd name="T56" fmla="*/ 24 w 21"/>
                  <a:gd name="T57" fmla="*/ 0 h 53"/>
                  <a:gd name="T58" fmla="*/ 43 w 21"/>
                  <a:gd name="T59" fmla="*/ 0 h 53"/>
                  <a:gd name="T60" fmla="*/ 29 w 21"/>
                  <a:gd name="T61" fmla="*/ 0 h 53"/>
                  <a:gd name="T62" fmla="*/ 29 w 21"/>
                  <a:gd name="T63" fmla="*/ 0 h 53"/>
                  <a:gd name="T64" fmla="*/ 29 w 21"/>
                  <a:gd name="T65" fmla="*/ 12 h 53"/>
                  <a:gd name="T66" fmla="*/ 43 w 21"/>
                  <a:gd name="T67" fmla="*/ 12 h 53"/>
                  <a:gd name="T68" fmla="*/ 52 w 21"/>
                  <a:gd name="T69" fmla="*/ 12 h 53"/>
                  <a:gd name="T70" fmla="*/ 65 w 21"/>
                  <a:gd name="T71" fmla="*/ 0 h 53"/>
                  <a:gd name="T72" fmla="*/ 43 w 21"/>
                  <a:gd name="T73" fmla="*/ 0 h 53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21" h="53">
                    <a:moveTo>
                      <a:pt x="5" y="23"/>
                    </a:moveTo>
                    <a:cubicBezTo>
                      <a:pt x="5" y="23"/>
                      <a:pt x="5" y="23"/>
                      <a:pt x="5" y="23"/>
                    </a:cubicBezTo>
                    <a:cubicBezTo>
                      <a:pt x="4" y="26"/>
                      <a:pt x="4" y="28"/>
                      <a:pt x="4" y="31"/>
                    </a:cubicBezTo>
                    <a:cubicBezTo>
                      <a:pt x="4" y="33"/>
                      <a:pt x="4" y="34"/>
                      <a:pt x="4" y="35"/>
                    </a:cubicBezTo>
                    <a:cubicBezTo>
                      <a:pt x="4" y="38"/>
                      <a:pt x="5" y="41"/>
                      <a:pt x="4" y="43"/>
                    </a:cubicBezTo>
                    <a:cubicBezTo>
                      <a:pt x="4" y="43"/>
                      <a:pt x="4" y="44"/>
                      <a:pt x="4" y="44"/>
                    </a:cubicBezTo>
                    <a:cubicBezTo>
                      <a:pt x="4" y="45"/>
                      <a:pt x="4" y="45"/>
                      <a:pt x="4" y="45"/>
                    </a:cubicBezTo>
                    <a:cubicBezTo>
                      <a:pt x="4" y="45"/>
                      <a:pt x="4" y="45"/>
                      <a:pt x="4" y="44"/>
                    </a:cubicBezTo>
                    <a:cubicBezTo>
                      <a:pt x="3" y="46"/>
                      <a:pt x="2" y="48"/>
                      <a:pt x="2" y="50"/>
                    </a:cubicBezTo>
                    <a:cubicBezTo>
                      <a:pt x="3" y="52"/>
                      <a:pt x="4" y="53"/>
                      <a:pt x="6" y="53"/>
                    </a:cubicBezTo>
                    <a:cubicBezTo>
                      <a:pt x="11" y="53"/>
                      <a:pt x="18" y="47"/>
                      <a:pt x="21" y="47"/>
                    </a:cubicBezTo>
                    <a:cubicBezTo>
                      <a:pt x="20" y="47"/>
                      <a:pt x="19" y="47"/>
                      <a:pt x="19" y="47"/>
                    </a:cubicBezTo>
                    <a:cubicBezTo>
                      <a:pt x="17" y="47"/>
                      <a:pt x="16" y="47"/>
                      <a:pt x="14" y="48"/>
                    </a:cubicBezTo>
                    <a:cubicBezTo>
                      <a:pt x="13" y="48"/>
                      <a:pt x="11" y="48"/>
                      <a:pt x="10" y="48"/>
                    </a:cubicBezTo>
                    <a:cubicBezTo>
                      <a:pt x="8" y="48"/>
                      <a:pt x="7" y="48"/>
                      <a:pt x="7" y="46"/>
                    </a:cubicBezTo>
                    <a:cubicBezTo>
                      <a:pt x="6" y="42"/>
                      <a:pt x="8" y="39"/>
                      <a:pt x="7" y="35"/>
                    </a:cubicBezTo>
                    <a:cubicBezTo>
                      <a:pt x="6" y="32"/>
                      <a:pt x="5" y="29"/>
                      <a:pt x="5" y="25"/>
                    </a:cubicBezTo>
                    <a:cubicBezTo>
                      <a:pt x="5" y="25"/>
                      <a:pt x="5" y="24"/>
                      <a:pt x="5" y="23"/>
                    </a:cubicBezTo>
                    <a:moveTo>
                      <a:pt x="4" y="4"/>
                    </a:moveTo>
                    <a:cubicBezTo>
                      <a:pt x="3" y="5"/>
                      <a:pt x="2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8"/>
                      <a:pt x="1" y="10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3" y="11"/>
                      <a:pt x="3" y="11"/>
                      <a:pt x="3" y="12"/>
                    </a:cubicBezTo>
                    <a:cubicBezTo>
                      <a:pt x="3" y="9"/>
                      <a:pt x="3" y="6"/>
                      <a:pt x="4" y="4"/>
                    </a:cubicBezTo>
                    <a:moveTo>
                      <a:pt x="2" y="0"/>
                    </a:moveTo>
                    <a:cubicBezTo>
                      <a:pt x="1" y="0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1"/>
                      <a:pt x="2" y="0"/>
                      <a:pt x="2" y="0"/>
                    </a:cubicBezTo>
                    <a:moveTo>
                      <a:pt x="4" y="0"/>
                    </a:moveTo>
                    <a:cubicBezTo>
                      <a:pt x="4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4" y="1"/>
                      <a:pt x="4" y="1"/>
                    </a:cubicBezTo>
                    <a:cubicBezTo>
                      <a:pt x="4" y="1"/>
                      <a:pt x="5" y="1"/>
                      <a:pt x="5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5" y="0"/>
                      <a:pt x="4" y="0"/>
                    </a:cubicBezTo>
                  </a:path>
                </a:pathLst>
              </a:custGeom>
              <a:solidFill>
                <a:srgbClr val="837A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209" name="Freeform 2514">
                <a:extLst>
                  <a:ext uri="{FF2B5EF4-FFF2-40B4-BE49-F238E27FC236}">
                    <a16:creationId xmlns:a16="http://schemas.microsoft.com/office/drawing/2014/main" id="{376CB347-2762-499C-9E19-8CDBB8BCE3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9" y="1155"/>
                <a:ext cx="10" cy="11"/>
              </a:xfrm>
              <a:custGeom>
                <a:avLst/>
                <a:gdLst>
                  <a:gd name="T0" fmla="*/ 33 w 6"/>
                  <a:gd name="T1" fmla="*/ 0 h 6"/>
                  <a:gd name="T2" fmla="*/ 33 w 6"/>
                  <a:gd name="T3" fmla="*/ 0 h 6"/>
                  <a:gd name="T4" fmla="*/ 22 w 6"/>
                  <a:gd name="T5" fmla="*/ 0 h 6"/>
                  <a:gd name="T6" fmla="*/ 8 w 6"/>
                  <a:gd name="T7" fmla="*/ 24 h 6"/>
                  <a:gd name="T8" fmla="*/ 8 w 6"/>
                  <a:gd name="T9" fmla="*/ 68 h 6"/>
                  <a:gd name="T10" fmla="*/ 8 w 6"/>
                  <a:gd name="T11" fmla="*/ 68 h 6"/>
                  <a:gd name="T12" fmla="*/ 37 w 6"/>
                  <a:gd name="T13" fmla="*/ 44 h 6"/>
                  <a:gd name="T14" fmla="*/ 47 w 6"/>
                  <a:gd name="T15" fmla="*/ 13 h 6"/>
                  <a:gd name="T16" fmla="*/ 37 w 6"/>
                  <a:gd name="T17" fmla="*/ 13 h 6"/>
                  <a:gd name="T18" fmla="*/ 33 w 6"/>
                  <a:gd name="T19" fmla="*/ 13 h 6"/>
                  <a:gd name="T20" fmla="*/ 33 w 6"/>
                  <a:gd name="T21" fmla="*/ 0 h 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6" h="6">
                    <a:moveTo>
                      <a:pt x="4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3" y="0"/>
                      <a:pt x="2" y="1"/>
                      <a:pt x="1" y="2"/>
                    </a:cubicBezTo>
                    <a:cubicBezTo>
                      <a:pt x="0" y="3"/>
                      <a:pt x="0" y="4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3" y="6"/>
                      <a:pt x="4" y="5"/>
                      <a:pt x="5" y="4"/>
                    </a:cubicBezTo>
                    <a:cubicBezTo>
                      <a:pt x="5" y="3"/>
                      <a:pt x="6" y="1"/>
                      <a:pt x="6" y="1"/>
                    </a:cubicBezTo>
                    <a:cubicBezTo>
                      <a:pt x="6" y="1"/>
                      <a:pt x="5" y="1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solidFill>
                <a:srgbClr val="B1AA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210" name="Freeform 2515">
                <a:extLst>
                  <a:ext uri="{FF2B5EF4-FFF2-40B4-BE49-F238E27FC236}">
                    <a16:creationId xmlns:a16="http://schemas.microsoft.com/office/drawing/2014/main" id="{37BC1304-0ED8-44F5-B880-09ED8B8CD9F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614" y="1174"/>
                <a:ext cx="5" cy="61"/>
              </a:xfrm>
              <a:custGeom>
                <a:avLst/>
                <a:gdLst>
                  <a:gd name="T0" fmla="*/ 13 w 3"/>
                  <a:gd name="T1" fmla="*/ 341 h 34"/>
                  <a:gd name="T2" fmla="*/ 13 w 3"/>
                  <a:gd name="T3" fmla="*/ 341 h 34"/>
                  <a:gd name="T4" fmla="*/ 13 w 3"/>
                  <a:gd name="T5" fmla="*/ 352 h 34"/>
                  <a:gd name="T6" fmla="*/ 13 w 3"/>
                  <a:gd name="T7" fmla="*/ 341 h 34"/>
                  <a:gd name="T8" fmla="*/ 0 w 3"/>
                  <a:gd name="T9" fmla="*/ 0 h 34"/>
                  <a:gd name="T10" fmla="*/ 0 w 3"/>
                  <a:gd name="T11" fmla="*/ 0 h 34"/>
                  <a:gd name="T12" fmla="*/ 0 w 3"/>
                  <a:gd name="T13" fmla="*/ 13 h 34"/>
                  <a:gd name="T14" fmla="*/ 8 w 3"/>
                  <a:gd name="T15" fmla="*/ 154 h 34"/>
                  <a:gd name="T16" fmla="*/ 13 w 3"/>
                  <a:gd name="T17" fmla="*/ 210 h 34"/>
                  <a:gd name="T18" fmla="*/ 22 w 3"/>
                  <a:gd name="T19" fmla="*/ 126 h 34"/>
                  <a:gd name="T20" fmla="*/ 22 w 3"/>
                  <a:gd name="T21" fmla="*/ 126 h 34"/>
                  <a:gd name="T22" fmla="*/ 8 w 3"/>
                  <a:gd name="T23" fmla="*/ 13 h 34"/>
                  <a:gd name="T24" fmla="*/ 0 w 3"/>
                  <a:gd name="T25" fmla="*/ 0 h 3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" h="34">
                    <a:moveTo>
                      <a:pt x="2" y="33"/>
                    </a:moveTo>
                    <a:cubicBezTo>
                      <a:pt x="2" y="33"/>
                      <a:pt x="2" y="33"/>
                      <a:pt x="2" y="33"/>
                    </a:cubicBezTo>
                    <a:cubicBezTo>
                      <a:pt x="2" y="34"/>
                      <a:pt x="2" y="34"/>
                      <a:pt x="2" y="34"/>
                    </a:cubicBezTo>
                    <a:cubicBezTo>
                      <a:pt x="2" y="34"/>
                      <a:pt x="2" y="34"/>
                      <a:pt x="2" y="33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6"/>
                      <a:pt x="1" y="10"/>
                      <a:pt x="1" y="15"/>
                    </a:cubicBezTo>
                    <a:cubicBezTo>
                      <a:pt x="1" y="17"/>
                      <a:pt x="2" y="18"/>
                      <a:pt x="2" y="20"/>
                    </a:cubicBezTo>
                    <a:cubicBezTo>
                      <a:pt x="2" y="17"/>
                      <a:pt x="2" y="15"/>
                      <a:pt x="3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0"/>
                      <a:pt x="2" y="5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</a:path>
                </a:pathLst>
              </a:custGeom>
              <a:solidFill>
                <a:srgbClr val="B1AA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211" name="Freeform 2516">
                <a:extLst>
                  <a:ext uri="{FF2B5EF4-FFF2-40B4-BE49-F238E27FC236}">
                    <a16:creationId xmlns:a16="http://schemas.microsoft.com/office/drawing/2014/main" id="{C4FFAEE5-3BFA-4750-9939-658C578A51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3" y="1151"/>
                <a:ext cx="15" cy="55"/>
              </a:xfrm>
              <a:custGeom>
                <a:avLst/>
                <a:gdLst>
                  <a:gd name="T0" fmla="*/ 53 w 8"/>
                  <a:gd name="T1" fmla="*/ 0 h 31"/>
                  <a:gd name="T2" fmla="*/ 0 w 8"/>
                  <a:gd name="T3" fmla="*/ 21 h 31"/>
                  <a:gd name="T4" fmla="*/ 15 w 8"/>
                  <a:gd name="T5" fmla="*/ 21 h 31"/>
                  <a:gd name="T6" fmla="*/ 28 w 8"/>
                  <a:gd name="T7" fmla="*/ 37 h 31"/>
                  <a:gd name="T8" fmla="*/ 28 w 8"/>
                  <a:gd name="T9" fmla="*/ 28 h 31"/>
                  <a:gd name="T10" fmla="*/ 53 w 8"/>
                  <a:gd name="T11" fmla="*/ 21 h 31"/>
                  <a:gd name="T12" fmla="*/ 60 w 8"/>
                  <a:gd name="T13" fmla="*/ 66 h 31"/>
                  <a:gd name="T14" fmla="*/ 39 w 8"/>
                  <a:gd name="T15" fmla="*/ 208 h 31"/>
                  <a:gd name="T16" fmla="*/ 84 w 8"/>
                  <a:gd name="T17" fmla="*/ 296 h 31"/>
                  <a:gd name="T18" fmla="*/ 99 w 8"/>
                  <a:gd name="T19" fmla="*/ 309 h 31"/>
                  <a:gd name="T20" fmla="*/ 60 w 8"/>
                  <a:gd name="T21" fmla="*/ 195 h 31"/>
                  <a:gd name="T22" fmla="*/ 73 w 8"/>
                  <a:gd name="T23" fmla="*/ 78 h 31"/>
                  <a:gd name="T24" fmla="*/ 60 w 8"/>
                  <a:gd name="T25" fmla="*/ 0 h 31"/>
                  <a:gd name="T26" fmla="*/ 53 w 8"/>
                  <a:gd name="T27" fmla="*/ 0 h 3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8" h="31">
                    <a:moveTo>
                      <a:pt x="4" y="0"/>
                    </a:moveTo>
                    <a:cubicBezTo>
                      <a:pt x="2" y="0"/>
                      <a:pt x="0" y="1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2" y="3"/>
                      <a:pt x="2" y="4"/>
                    </a:cubicBezTo>
                    <a:cubicBezTo>
                      <a:pt x="2" y="4"/>
                      <a:pt x="2" y="3"/>
                      <a:pt x="2" y="3"/>
                    </a:cubicBezTo>
                    <a:cubicBezTo>
                      <a:pt x="3" y="3"/>
                      <a:pt x="4" y="2"/>
                      <a:pt x="4" y="2"/>
                    </a:cubicBezTo>
                    <a:cubicBezTo>
                      <a:pt x="5" y="2"/>
                      <a:pt x="5" y="5"/>
                      <a:pt x="5" y="7"/>
                    </a:cubicBezTo>
                    <a:cubicBezTo>
                      <a:pt x="4" y="12"/>
                      <a:pt x="1" y="15"/>
                      <a:pt x="3" y="21"/>
                    </a:cubicBezTo>
                    <a:cubicBezTo>
                      <a:pt x="4" y="24"/>
                      <a:pt x="6" y="27"/>
                      <a:pt x="7" y="30"/>
                    </a:cubicBezTo>
                    <a:cubicBezTo>
                      <a:pt x="8" y="31"/>
                      <a:pt x="8" y="31"/>
                      <a:pt x="8" y="31"/>
                    </a:cubicBezTo>
                    <a:cubicBezTo>
                      <a:pt x="8" y="27"/>
                      <a:pt x="6" y="24"/>
                      <a:pt x="5" y="20"/>
                    </a:cubicBezTo>
                    <a:cubicBezTo>
                      <a:pt x="4" y="15"/>
                      <a:pt x="5" y="12"/>
                      <a:pt x="6" y="8"/>
                    </a:cubicBezTo>
                    <a:cubicBezTo>
                      <a:pt x="6" y="6"/>
                      <a:pt x="7" y="2"/>
                      <a:pt x="5" y="0"/>
                    </a:cubicBezTo>
                    <a:cubicBezTo>
                      <a:pt x="5" y="0"/>
                      <a:pt x="4" y="0"/>
                      <a:pt x="4" y="0"/>
                    </a:cubicBezTo>
                  </a:path>
                </a:pathLst>
              </a:custGeom>
              <a:solidFill>
                <a:srgbClr val="837A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212" name="Freeform 2517">
                <a:extLst>
                  <a:ext uri="{FF2B5EF4-FFF2-40B4-BE49-F238E27FC236}">
                    <a16:creationId xmlns:a16="http://schemas.microsoft.com/office/drawing/2014/main" id="{C0A0FCA5-9C3B-47E1-8785-0D163AA758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5" y="1155"/>
                <a:ext cx="11" cy="49"/>
              </a:xfrm>
              <a:custGeom>
                <a:avLst/>
                <a:gdLst>
                  <a:gd name="T0" fmla="*/ 37 w 6"/>
                  <a:gd name="T1" fmla="*/ 0 h 28"/>
                  <a:gd name="T2" fmla="*/ 13 w 6"/>
                  <a:gd name="T3" fmla="*/ 12 h 28"/>
                  <a:gd name="T4" fmla="*/ 13 w 6"/>
                  <a:gd name="T5" fmla="*/ 21 h 28"/>
                  <a:gd name="T6" fmla="*/ 13 w 6"/>
                  <a:gd name="T7" fmla="*/ 142 h 28"/>
                  <a:gd name="T8" fmla="*/ 68 w 6"/>
                  <a:gd name="T9" fmla="*/ 264 h 28"/>
                  <a:gd name="T10" fmla="*/ 24 w 6"/>
                  <a:gd name="T11" fmla="*/ 179 h 28"/>
                  <a:gd name="T12" fmla="*/ 44 w 6"/>
                  <a:gd name="T13" fmla="*/ 49 h 28"/>
                  <a:gd name="T14" fmla="*/ 37 w 6"/>
                  <a:gd name="T15" fmla="*/ 0 h 2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6" h="28">
                    <a:moveTo>
                      <a:pt x="3" y="0"/>
                    </a:moveTo>
                    <a:cubicBezTo>
                      <a:pt x="3" y="0"/>
                      <a:pt x="2" y="1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2" y="6"/>
                      <a:pt x="1" y="11"/>
                      <a:pt x="1" y="15"/>
                    </a:cubicBezTo>
                    <a:cubicBezTo>
                      <a:pt x="1" y="18"/>
                      <a:pt x="4" y="26"/>
                      <a:pt x="6" y="28"/>
                    </a:cubicBezTo>
                    <a:cubicBezTo>
                      <a:pt x="5" y="25"/>
                      <a:pt x="3" y="22"/>
                      <a:pt x="2" y="19"/>
                    </a:cubicBezTo>
                    <a:cubicBezTo>
                      <a:pt x="0" y="13"/>
                      <a:pt x="3" y="10"/>
                      <a:pt x="4" y="5"/>
                    </a:cubicBezTo>
                    <a:cubicBezTo>
                      <a:pt x="4" y="3"/>
                      <a:pt x="4" y="0"/>
                      <a:pt x="3" y="0"/>
                    </a:cubicBezTo>
                  </a:path>
                </a:pathLst>
              </a:custGeom>
              <a:solidFill>
                <a:srgbClr val="B1AA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213" name="Freeform 2518">
                <a:extLst>
                  <a:ext uri="{FF2B5EF4-FFF2-40B4-BE49-F238E27FC236}">
                    <a16:creationId xmlns:a16="http://schemas.microsoft.com/office/drawing/2014/main" id="{66C8046E-F09A-46F9-B8C8-A6E761585C6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616" y="1258"/>
                <a:ext cx="21" cy="154"/>
              </a:xfrm>
              <a:custGeom>
                <a:avLst/>
                <a:gdLst>
                  <a:gd name="T0" fmla="*/ 102 w 12"/>
                  <a:gd name="T1" fmla="*/ 266 h 87"/>
                  <a:gd name="T2" fmla="*/ 102 w 12"/>
                  <a:gd name="T3" fmla="*/ 373 h 87"/>
                  <a:gd name="T4" fmla="*/ 102 w 12"/>
                  <a:gd name="T5" fmla="*/ 266 h 87"/>
                  <a:gd name="T6" fmla="*/ 49 w 12"/>
                  <a:gd name="T7" fmla="*/ 244 h 87"/>
                  <a:gd name="T8" fmla="*/ 65 w 12"/>
                  <a:gd name="T9" fmla="*/ 411 h 87"/>
                  <a:gd name="T10" fmla="*/ 65 w 12"/>
                  <a:gd name="T11" fmla="*/ 577 h 87"/>
                  <a:gd name="T12" fmla="*/ 49 w 12"/>
                  <a:gd name="T13" fmla="*/ 715 h 87"/>
                  <a:gd name="T14" fmla="*/ 28 w 12"/>
                  <a:gd name="T15" fmla="*/ 834 h 87"/>
                  <a:gd name="T16" fmla="*/ 28 w 12"/>
                  <a:gd name="T17" fmla="*/ 855 h 87"/>
                  <a:gd name="T18" fmla="*/ 86 w 12"/>
                  <a:gd name="T19" fmla="*/ 814 h 87"/>
                  <a:gd name="T20" fmla="*/ 98 w 12"/>
                  <a:gd name="T21" fmla="*/ 805 h 87"/>
                  <a:gd name="T22" fmla="*/ 98 w 12"/>
                  <a:gd name="T23" fmla="*/ 786 h 87"/>
                  <a:gd name="T24" fmla="*/ 102 w 12"/>
                  <a:gd name="T25" fmla="*/ 533 h 87"/>
                  <a:gd name="T26" fmla="*/ 77 w 12"/>
                  <a:gd name="T27" fmla="*/ 639 h 87"/>
                  <a:gd name="T28" fmla="*/ 58 w 12"/>
                  <a:gd name="T29" fmla="*/ 244 h 87"/>
                  <a:gd name="T30" fmla="*/ 49 w 12"/>
                  <a:gd name="T31" fmla="*/ 244 h 87"/>
                  <a:gd name="T32" fmla="*/ 65 w 12"/>
                  <a:gd name="T33" fmla="*/ 0 h 87"/>
                  <a:gd name="T34" fmla="*/ 0 w 12"/>
                  <a:gd name="T35" fmla="*/ 60 h 87"/>
                  <a:gd name="T36" fmla="*/ 0 w 12"/>
                  <a:gd name="T37" fmla="*/ 89 h 87"/>
                  <a:gd name="T38" fmla="*/ 21 w 12"/>
                  <a:gd name="T39" fmla="*/ 60 h 87"/>
                  <a:gd name="T40" fmla="*/ 49 w 12"/>
                  <a:gd name="T41" fmla="*/ 50 h 87"/>
                  <a:gd name="T42" fmla="*/ 86 w 12"/>
                  <a:gd name="T43" fmla="*/ 150 h 87"/>
                  <a:gd name="T44" fmla="*/ 86 w 12"/>
                  <a:gd name="T45" fmla="*/ 28 h 87"/>
                  <a:gd name="T46" fmla="*/ 98 w 12"/>
                  <a:gd name="T47" fmla="*/ 0 h 87"/>
                  <a:gd name="T48" fmla="*/ 65 w 12"/>
                  <a:gd name="T49" fmla="*/ 0 h 87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12" h="87">
                    <a:moveTo>
                      <a:pt x="11" y="27"/>
                    </a:moveTo>
                    <a:cubicBezTo>
                      <a:pt x="11" y="30"/>
                      <a:pt x="11" y="34"/>
                      <a:pt x="11" y="38"/>
                    </a:cubicBezTo>
                    <a:cubicBezTo>
                      <a:pt x="11" y="34"/>
                      <a:pt x="11" y="31"/>
                      <a:pt x="11" y="27"/>
                    </a:cubicBezTo>
                    <a:moveTo>
                      <a:pt x="5" y="25"/>
                    </a:moveTo>
                    <a:cubicBezTo>
                      <a:pt x="6" y="31"/>
                      <a:pt x="5" y="36"/>
                      <a:pt x="7" y="42"/>
                    </a:cubicBezTo>
                    <a:cubicBezTo>
                      <a:pt x="8" y="48"/>
                      <a:pt x="8" y="53"/>
                      <a:pt x="7" y="59"/>
                    </a:cubicBezTo>
                    <a:cubicBezTo>
                      <a:pt x="6" y="64"/>
                      <a:pt x="5" y="69"/>
                      <a:pt x="5" y="73"/>
                    </a:cubicBezTo>
                    <a:cubicBezTo>
                      <a:pt x="5" y="77"/>
                      <a:pt x="3" y="81"/>
                      <a:pt x="3" y="85"/>
                    </a:cubicBezTo>
                    <a:cubicBezTo>
                      <a:pt x="3" y="86"/>
                      <a:pt x="3" y="86"/>
                      <a:pt x="3" y="87"/>
                    </a:cubicBezTo>
                    <a:cubicBezTo>
                      <a:pt x="4" y="85"/>
                      <a:pt x="6" y="83"/>
                      <a:pt x="9" y="83"/>
                    </a:cubicBezTo>
                    <a:cubicBezTo>
                      <a:pt x="9" y="83"/>
                      <a:pt x="10" y="82"/>
                      <a:pt x="10" y="82"/>
                    </a:cubicBezTo>
                    <a:cubicBezTo>
                      <a:pt x="10" y="82"/>
                      <a:pt x="10" y="81"/>
                      <a:pt x="10" y="80"/>
                    </a:cubicBezTo>
                    <a:cubicBezTo>
                      <a:pt x="12" y="71"/>
                      <a:pt x="11" y="63"/>
                      <a:pt x="11" y="54"/>
                    </a:cubicBezTo>
                    <a:cubicBezTo>
                      <a:pt x="10" y="58"/>
                      <a:pt x="9" y="61"/>
                      <a:pt x="8" y="65"/>
                    </a:cubicBezTo>
                    <a:cubicBezTo>
                      <a:pt x="10" y="53"/>
                      <a:pt x="9" y="38"/>
                      <a:pt x="6" y="25"/>
                    </a:cubicBezTo>
                    <a:cubicBezTo>
                      <a:pt x="6" y="25"/>
                      <a:pt x="5" y="25"/>
                      <a:pt x="5" y="25"/>
                    </a:cubicBezTo>
                    <a:moveTo>
                      <a:pt x="7" y="0"/>
                    </a:moveTo>
                    <a:cubicBezTo>
                      <a:pt x="4" y="0"/>
                      <a:pt x="1" y="2"/>
                      <a:pt x="0" y="6"/>
                    </a:cubicBezTo>
                    <a:cubicBezTo>
                      <a:pt x="0" y="7"/>
                      <a:pt x="0" y="8"/>
                      <a:pt x="0" y="9"/>
                    </a:cubicBezTo>
                    <a:cubicBezTo>
                      <a:pt x="0" y="7"/>
                      <a:pt x="1" y="6"/>
                      <a:pt x="2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2" y="8"/>
                      <a:pt x="6" y="13"/>
                      <a:pt x="9" y="15"/>
                    </a:cubicBezTo>
                    <a:cubicBezTo>
                      <a:pt x="7" y="10"/>
                      <a:pt x="6" y="4"/>
                      <a:pt x="9" y="3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0"/>
                      <a:pt x="8" y="0"/>
                      <a:pt x="7" y="0"/>
                    </a:cubicBezTo>
                  </a:path>
                </a:pathLst>
              </a:custGeom>
              <a:solidFill>
                <a:srgbClr val="837A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214" name="Freeform 2519">
                <a:extLst>
                  <a:ext uri="{FF2B5EF4-FFF2-40B4-BE49-F238E27FC236}">
                    <a16:creationId xmlns:a16="http://schemas.microsoft.com/office/drawing/2014/main" id="{2E3074AE-B8DD-45D3-99DB-C33F5E6874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1" y="1403"/>
                <a:ext cx="16" cy="19"/>
              </a:xfrm>
              <a:custGeom>
                <a:avLst/>
                <a:gdLst>
                  <a:gd name="T0" fmla="*/ 66 w 9"/>
                  <a:gd name="T1" fmla="*/ 0 h 11"/>
                  <a:gd name="T2" fmla="*/ 64 w 9"/>
                  <a:gd name="T3" fmla="*/ 9 h 11"/>
                  <a:gd name="T4" fmla="*/ 0 w 9"/>
                  <a:gd name="T5" fmla="*/ 48 h 11"/>
                  <a:gd name="T6" fmla="*/ 66 w 9"/>
                  <a:gd name="T7" fmla="*/ 98 h 11"/>
                  <a:gd name="T8" fmla="*/ 66 w 9"/>
                  <a:gd name="T9" fmla="*/ 98 h 11"/>
                  <a:gd name="T10" fmla="*/ 89 w 9"/>
                  <a:gd name="T11" fmla="*/ 62 h 11"/>
                  <a:gd name="T12" fmla="*/ 66 w 9"/>
                  <a:gd name="T13" fmla="*/ 0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" h="11">
                    <a:moveTo>
                      <a:pt x="7" y="0"/>
                    </a:moveTo>
                    <a:cubicBezTo>
                      <a:pt x="7" y="0"/>
                      <a:pt x="6" y="1"/>
                      <a:pt x="6" y="1"/>
                    </a:cubicBezTo>
                    <a:cubicBezTo>
                      <a:pt x="3" y="1"/>
                      <a:pt x="1" y="3"/>
                      <a:pt x="0" y="5"/>
                    </a:cubicBezTo>
                    <a:cubicBezTo>
                      <a:pt x="1" y="7"/>
                      <a:pt x="4" y="10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7" y="9"/>
                      <a:pt x="8" y="8"/>
                      <a:pt x="9" y="7"/>
                    </a:cubicBezTo>
                    <a:cubicBezTo>
                      <a:pt x="7" y="5"/>
                      <a:pt x="7" y="3"/>
                      <a:pt x="7" y="0"/>
                    </a:cubicBezTo>
                  </a:path>
                </a:pathLst>
              </a:custGeom>
              <a:solidFill>
                <a:srgbClr val="9991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215" name="Freeform 2520">
                <a:extLst>
                  <a:ext uri="{FF2B5EF4-FFF2-40B4-BE49-F238E27FC236}">
                    <a16:creationId xmlns:a16="http://schemas.microsoft.com/office/drawing/2014/main" id="{CFEBBCFA-707D-4299-93A6-50923430CB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16" y="1267"/>
                <a:ext cx="19" cy="106"/>
              </a:xfrm>
              <a:custGeom>
                <a:avLst/>
                <a:gdLst>
                  <a:gd name="T0" fmla="*/ 48 w 11"/>
                  <a:gd name="T1" fmla="*/ 0 h 60"/>
                  <a:gd name="T2" fmla="*/ 16 w 11"/>
                  <a:gd name="T3" fmla="*/ 12 h 60"/>
                  <a:gd name="T4" fmla="*/ 0 w 11"/>
                  <a:gd name="T5" fmla="*/ 37 h 60"/>
                  <a:gd name="T6" fmla="*/ 48 w 11"/>
                  <a:gd name="T7" fmla="*/ 138 h 60"/>
                  <a:gd name="T8" fmla="*/ 48 w 11"/>
                  <a:gd name="T9" fmla="*/ 194 h 60"/>
                  <a:gd name="T10" fmla="*/ 50 w 11"/>
                  <a:gd name="T11" fmla="*/ 194 h 60"/>
                  <a:gd name="T12" fmla="*/ 71 w 11"/>
                  <a:gd name="T13" fmla="*/ 583 h 60"/>
                  <a:gd name="T14" fmla="*/ 98 w 11"/>
                  <a:gd name="T15" fmla="*/ 481 h 60"/>
                  <a:gd name="T16" fmla="*/ 98 w 11"/>
                  <a:gd name="T17" fmla="*/ 440 h 60"/>
                  <a:gd name="T18" fmla="*/ 98 w 11"/>
                  <a:gd name="T19" fmla="*/ 318 h 60"/>
                  <a:gd name="T20" fmla="*/ 98 w 11"/>
                  <a:gd name="T21" fmla="*/ 216 h 60"/>
                  <a:gd name="T22" fmla="*/ 86 w 11"/>
                  <a:gd name="T23" fmla="*/ 127 h 60"/>
                  <a:gd name="T24" fmla="*/ 83 w 11"/>
                  <a:gd name="T25" fmla="*/ 101 h 60"/>
                  <a:gd name="T26" fmla="*/ 48 w 11"/>
                  <a:gd name="T27" fmla="*/ 0 h 60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1" h="60">
                    <a:moveTo>
                      <a:pt x="5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0" y="2"/>
                      <a:pt x="0" y="4"/>
                    </a:cubicBezTo>
                    <a:cubicBezTo>
                      <a:pt x="1" y="8"/>
                      <a:pt x="4" y="11"/>
                      <a:pt x="5" y="14"/>
                    </a:cubicBezTo>
                    <a:cubicBezTo>
                      <a:pt x="5" y="16"/>
                      <a:pt x="5" y="18"/>
                      <a:pt x="5" y="20"/>
                    </a:cubicBezTo>
                    <a:cubicBezTo>
                      <a:pt x="5" y="20"/>
                      <a:pt x="6" y="20"/>
                      <a:pt x="6" y="20"/>
                    </a:cubicBezTo>
                    <a:cubicBezTo>
                      <a:pt x="9" y="33"/>
                      <a:pt x="10" y="48"/>
                      <a:pt x="8" y="60"/>
                    </a:cubicBezTo>
                    <a:cubicBezTo>
                      <a:pt x="9" y="56"/>
                      <a:pt x="10" y="53"/>
                      <a:pt x="11" y="49"/>
                    </a:cubicBezTo>
                    <a:cubicBezTo>
                      <a:pt x="11" y="48"/>
                      <a:pt x="11" y="46"/>
                      <a:pt x="11" y="45"/>
                    </a:cubicBezTo>
                    <a:cubicBezTo>
                      <a:pt x="11" y="41"/>
                      <a:pt x="11" y="37"/>
                      <a:pt x="11" y="33"/>
                    </a:cubicBezTo>
                    <a:cubicBezTo>
                      <a:pt x="11" y="29"/>
                      <a:pt x="11" y="25"/>
                      <a:pt x="11" y="22"/>
                    </a:cubicBezTo>
                    <a:cubicBezTo>
                      <a:pt x="11" y="19"/>
                      <a:pt x="11" y="16"/>
                      <a:pt x="10" y="13"/>
                    </a:cubicBezTo>
                    <a:cubicBezTo>
                      <a:pt x="10" y="12"/>
                      <a:pt x="9" y="11"/>
                      <a:pt x="9" y="10"/>
                    </a:cubicBezTo>
                    <a:cubicBezTo>
                      <a:pt x="6" y="8"/>
                      <a:pt x="2" y="3"/>
                      <a:pt x="5" y="0"/>
                    </a:cubicBezTo>
                  </a:path>
                </a:pathLst>
              </a:custGeom>
              <a:solidFill>
                <a:srgbClr val="B1AA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216" name="Freeform 2521">
                <a:extLst>
                  <a:ext uri="{FF2B5EF4-FFF2-40B4-BE49-F238E27FC236}">
                    <a16:creationId xmlns:a16="http://schemas.microsoft.com/office/drawing/2014/main" id="{B9C43007-BD9F-4C39-8E66-4F2CA9D091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3" y="1415"/>
                <a:ext cx="22" cy="9"/>
              </a:xfrm>
              <a:custGeom>
                <a:avLst/>
                <a:gdLst>
                  <a:gd name="T0" fmla="*/ 24 w 12"/>
                  <a:gd name="T1" fmla="*/ 0 h 5"/>
                  <a:gd name="T2" fmla="*/ 0 w 12"/>
                  <a:gd name="T3" fmla="*/ 41 h 5"/>
                  <a:gd name="T4" fmla="*/ 37 w 12"/>
                  <a:gd name="T5" fmla="*/ 52 h 5"/>
                  <a:gd name="T6" fmla="*/ 134 w 12"/>
                  <a:gd name="T7" fmla="*/ 23 h 5"/>
                  <a:gd name="T8" fmla="*/ 134 w 12"/>
                  <a:gd name="T9" fmla="*/ 23 h 5"/>
                  <a:gd name="T10" fmla="*/ 37 w 12"/>
                  <a:gd name="T11" fmla="*/ 0 h 5"/>
                  <a:gd name="T12" fmla="*/ 24 w 12"/>
                  <a:gd name="T13" fmla="*/ 0 h 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5">
                    <a:moveTo>
                      <a:pt x="2" y="0"/>
                    </a:moveTo>
                    <a:cubicBezTo>
                      <a:pt x="1" y="1"/>
                      <a:pt x="0" y="2"/>
                      <a:pt x="0" y="4"/>
                    </a:cubicBezTo>
                    <a:cubicBezTo>
                      <a:pt x="1" y="5"/>
                      <a:pt x="2" y="5"/>
                      <a:pt x="3" y="5"/>
                    </a:cubicBezTo>
                    <a:cubicBezTo>
                      <a:pt x="6" y="5"/>
                      <a:pt x="9" y="3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9" y="2"/>
                      <a:pt x="6" y="1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</a:path>
                </a:pathLst>
              </a:custGeom>
              <a:solidFill>
                <a:srgbClr val="BFB9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217" name="Freeform 2522">
                <a:extLst>
                  <a:ext uri="{FF2B5EF4-FFF2-40B4-BE49-F238E27FC236}">
                    <a16:creationId xmlns:a16="http://schemas.microsoft.com/office/drawing/2014/main" id="{76A3BFAF-39B8-424E-AF5E-5AA64D073C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3" y="1275"/>
                <a:ext cx="18" cy="114"/>
              </a:xfrm>
              <a:custGeom>
                <a:avLst/>
                <a:gdLst>
                  <a:gd name="T0" fmla="*/ 13 w 10"/>
                  <a:gd name="T1" fmla="*/ 0 h 64"/>
                  <a:gd name="T2" fmla="*/ 0 w 10"/>
                  <a:gd name="T3" fmla="*/ 0 h 64"/>
                  <a:gd name="T4" fmla="*/ 23 w 10"/>
                  <a:gd name="T5" fmla="*/ 52 h 64"/>
                  <a:gd name="T6" fmla="*/ 29 w 10"/>
                  <a:gd name="T7" fmla="*/ 102 h 64"/>
                  <a:gd name="T8" fmla="*/ 29 w 10"/>
                  <a:gd name="T9" fmla="*/ 244 h 64"/>
                  <a:gd name="T10" fmla="*/ 29 w 10"/>
                  <a:gd name="T11" fmla="*/ 435 h 64"/>
                  <a:gd name="T12" fmla="*/ 104 w 10"/>
                  <a:gd name="T13" fmla="*/ 645 h 64"/>
                  <a:gd name="T14" fmla="*/ 52 w 10"/>
                  <a:gd name="T15" fmla="*/ 324 h 64"/>
                  <a:gd name="T16" fmla="*/ 41 w 10"/>
                  <a:gd name="T17" fmla="*/ 93 h 64"/>
                  <a:gd name="T18" fmla="*/ 13 w 10"/>
                  <a:gd name="T19" fmla="*/ 0 h 6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0" h="64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6"/>
                      <a:pt x="3" y="9"/>
                      <a:pt x="3" y="10"/>
                    </a:cubicBezTo>
                    <a:cubicBezTo>
                      <a:pt x="3" y="15"/>
                      <a:pt x="3" y="20"/>
                      <a:pt x="3" y="24"/>
                    </a:cubicBezTo>
                    <a:cubicBezTo>
                      <a:pt x="2" y="31"/>
                      <a:pt x="2" y="37"/>
                      <a:pt x="3" y="43"/>
                    </a:cubicBezTo>
                    <a:cubicBezTo>
                      <a:pt x="4" y="50"/>
                      <a:pt x="5" y="58"/>
                      <a:pt x="10" y="64"/>
                    </a:cubicBezTo>
                    <a:cubicBezTo>
                      <a:pt x="6" y="54"/>
                      <a:pt x="6" y="43"/>
                      <a:pt x="5" y="32"/>
                    </a:cubicBezTo>
                    <a:cubicBezTo>
                      <a:pt x="5" y="24"/>
                      <a:pt x="4" y="17"/>
                      <a:pt x="4" y="9"/>
                    </a:cubicBezTo>
                    <a:cubicBezTo>
                      <a:pt x="4" y="8"/>
                      <a:pt x="3" y="0"/>
                      <a:pt x="1" y="0"/>
                    </a:cubicBezTo>
                  </a:path>
                </a:pathLst>
              </a:custGeom>
              <a:solidFill>
                <a:srgbClr val="837A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218" name="Freeform 2523">
                <a:extLst>
                  <a:ext uri="{FF2B5EF4-FFF2-40B4-BE49-F238E27FC236}">
                    <a16:creationId xmlns:a16="http://schemas.microsoft.com/office/drawing/2014/main" id="{5389902B-355D-431E-B748-208F1327C6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0" y="1442"/>
                <a:ext cx="62" cy="58"/>
              </a:xfrm>
              <a:custGeom>
                <a:avLst/>
                <a:gdLst>
                  <a:gd name="T0" fmla="*/ 167 w 35"/>
                  <a:gd name="T1" fmla="*/ 12 h 33"/>
                  <a:gd name="T2" fmla="*/ 78 w 35"/>
                  <a:gd name="T3" fmla="*/ 28 h 33"/>
                  <a:gd name="T4" fmla="*/ 12 w 35"/>
                  <a:gd name="T5" fmla="*/ 163 h 33"/>
                  <a:gd name="T6" fmla="*/ 28 w 35"/>
                  <a:gd name="T7" fmla="*/ 265 h 33"/>
                  <a:gd name="T8" fmla="*/ 50 w 35"/>
                  <a:gd name="T9" fmla="*/ 315 h 33"/>
                  <a:gd name="T10" fmla="*/ 66 w 35"/>
                  <a:gd name="T11" fmla="*/ 302 h 33"/>
                  <a:gd name="T12" fmla="*/ 60 w 35"/>
                  <a:gd name="T13" fmla="*/ 286 h 33"/>
                  <a:gd name="T14" fmla="*/ 37 w 35"/>
                  <a:gd name="T15" fmla="*/ 163 h 33"/>
                  <a:gd name="T16" fmla="*/ 28 w 35"/>
                  <a:gd name="T17" fmla="*/ 135 h 33"/>
                  <a:gd name="T18" fmla="*/ 66 w 35"/>
                  <a:gd name="T19" fmla="*/ 265 h 33"/>
                  <a:gd name="T20" fmla="*/ 89 w 35"/>
                  <a:gd name="T21" fmla="*/ 286 h 33"/>
                  <a:gd name="T22" fmla="*/ 167 w 35"/>
                  <a:gd name="T23" fmla="*/ 151 h 33"/>
                  <a:gd name="T24" fmla="*/ 188 w 35"/>
                  <a:gd name="T25" fmla="*/ 151 h 33"/>
                  <a:gd name="T26" fmla="*/ 282 w 35"/>
                  <a:gd name="T27" fmla="*/ 237 h 33"/>
                  <a:gd name="T28" fmla="*/ 296 w 35"/>
                  <a:gd name="T29" fmla="*/ 250 h 33"/>
                  <a:gd name="T30" fmla="*/ 296 w 35"/>
                  <a:gd name="T31" fmla="*/ 250 h 33"/>
                  <a:gd name="T32" fmla="*/ 229 w 35"/>
                  <a:gd name="T33" fmla="*/ 163 h 33"/>
                  <a:gd name="T34" fmla="*/ 78 w 35"/>
                  <a:gd name="T35" fmla="*/ 65 h 33"/>
                  <a:gd name="T36" fmla="*/ 195 w 35"/>
                  <a:gd name="T37" fmla="*/ 21 h 33"/>
                  <a:gd name="T38" fmla="*/ 195 w 35"/>
                  <a:gd name="T39" fmla="*/ 21 h 33"/>
                  <a:gd name="T40" fmla="*/ 195 w 35"/>
                  <a:gd name="T41" fmla="*/ 21 h 33"/>
                  <a:gd name="T42" fmla="*/ 195 w 35"/>
                  <a:gd name="T43" fmla="*/ 21 h 33"/>
                  <a:gd name="T44" fmla="*/ 239 w 35"/>
                  <a:gd name="T45" fmla="*/ 98 h 33"/>
                  <a:gd name="T46" fmla="*/ 280 w 35"/>
                  <a:gd name="T47" fmla="*/ 151 h 33"/>
                  <a:gd name="T48" fmla="*/ 296 w 35"/>
                  <a:gd name="T49" fmla="*/ 250 h 33"/>
                  <a:gd name="T50" fmla="*/ 305 w 35"/>
                  <a:gd name="T51" fmla="*/ 250 h 33"/>
                  <a:gd name="T52" fmla="*/ 345 w 35"/>
                  <a:gd name="T53" fmla="*/ 151 h 33"/>
                  <a:gd name="T54" fmla="*/ 239 w 35"/>
                  <a:gd name="T55" fmla="*/ 21 h 33"/>
                  <a:gd name="T56" fmla="*/ 216 w 35"/>
                  <a:gd name="T57" fmla="*/ 21 h 33"/>
                  <a:gd name="T58" fmla="*/ 167 w 35"/>
                  <a:gd name="T59" fmla="*/ 12 h 33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35" h="33">
                    <a:moveTo>
                      <a:pt x="17" y="1"/>
                    </a:moveTo>
                    <a:cubicBezTo>
                      <a:pt x="14" y="1"/>
                      <a:pt x="10" y="2"/>
                      <a:pt x="8" y="3"/>
                    </a:cubicBezTo>
                    <a:cubicBezTo>
                      <a:pt x="3" y="5"/>
                      <a:pt x="1" y="12"/>
                      <a:pt x="1" y="17"/>
                    </a:cubicBezTo>
                    <a:cubicBezTo>
                      <a:pt x="0" y="22"/>
                      <a:pt x="2" y="24"/>
                      <a:pt x="3" y="28"/>
                    </a:cubicBezTo>
                    <a:cubicBezTo>
                      <a:pt x="3" y="30"/>
                      <a:pt x="4" y="33"/>
                      <a:pt x="5" y="33"/>
                    </a:cubicBezTo>
                    <a:cubicBezTo>
                      <a:pt x="6" y="33"/>
                      <a:pt x="6" y="32"/>
                      <a:pt x="7" y="32"/>
                    </a:cubicBezTo>
                    <a:cubicBezTo>
                      <a:pt x="6" y="32"/>
                      <a:pt x="6" y="31"/>
                      <a:pt x="6" y="30"/>
                    </a:cubicBezTo>
                    <a:cubicBezTo>
                      <a:pt x="4" y="26"/>
                      <a:pt x="5" y="21"/>
                      <a:pt x="4" y="17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8" y="19"/>
                      <a:pt x="4" y="23"/>
                      <a:pt x="7" y="28"/>
                    </a:cubicBezTo>
                    <a:cubicBezTo>
                      <a:pt x="8" y="29"/>
                      <a:pt x="8" y="30"/>
                      <a:pt x="9" y="30"/>
                    </a:cubicBezTo>
                    <a:cubicBezTo>
                      <a:pt x="12" y="26"/>
                      <a:pt x="11" y="18"/>
                      <a:pt x="17" y="16"/>
                    </a:cubicBezTo>
                    <a:cubicBezTo>
                      <a:pt x="17" y="16"/>
                      <a:pt x="18" y="16"/>
                      <a:pt x="19" y="16"/>
                    </a:cubicBezTo>
                    <a:cubicBezTo>
                      <a:pt x="24" y="16"/>
                      <a:pt x="25" y="23"/>
                      <a:pt x="29" y="25"/>
                    </a:cubicBezTo>
                    <a:cubicBezTo>
                      <a:pt x="29" y="26"/>
                      <a:pt x="30" y="26"/>
                      <a:pt x="30" y="26"/>
                    </a:cubicBezTo>
                    <a:cubicBezTo>
                      <a:pt x="30" y="26"/>
                      <a:pt x="30" y="26"/>
                      <a:pt x="30" y="26"/>
                    </a:cubicBezTo>
                    <a:cubicBezTo>
                      <a:pt x="31" y="19"/>
                      <a:pt x="28" y="19"/>
                      <a:pt x="23" y="17"/>
                    </a:cubicBezTo>
                    <a:cubicBezTo>
                      <a:pt x="19" y="15"/>
                      <a:pt x="9" y="11"/>
                      <a:pt x="8" y="7"/>
                    </a:cubicBezTo>
                    <a:cubicBezTo>
                      <a:pt x="6" y="0"/>
                      <a:pt x="17" y="3"/>
                      <a:pt x="20" y="2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2" y="3"/>
                      <a:pt x="23" y="7"/>
                      <a:pt x="24" y="10"/>
                    </a:cubicBezTo>
                    <a:cubicBezTo>
                      <a:pt x="25" y="13"/>
                      <a:pt x="27" y="14"/>
                      <a:pt x="28" y="16"/>
                    </a:cubicBezTo>
                    <a:cubicBezTo>
                      <a:pt x="31" y="19"/>
                      <a:pt x="31" y="22"/>
                      <a:pt x="30" y="26"/>
                    </a:cubicBezTo>
                    <a:cubicBezTo>
                      <a:pt x="31" y="26"/>
                      <a:pt x="31" y="26"/>
                      <a:pt x="31" y="26"/>
                    </a:cubicBezTo>
                    <a:cubicBezTo>
                      <a:pt x="35" y="26"/>
                      <a:pt x="35" y="19"/>
                      <a:pt x="35" y="16"/>
                    </a:cubicBezTo>
                    <a:cubicBezTo>
                      <a:pt x="35" y="9"/>
                      <a:pt x="30" y="5"/>
                      <a:pt x="24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0" y="1"/>
                      <a:pt x="19" y="1"/>
                      <a:pt x="17" y="1"/>
                    </a:cubicBezTo>
                  </a:path>
                </a:pathLst>
              </a:custGeom>
              <a:solidFill>
                <a:srgbClr val="9991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219" name="Freeform 2524">
                <a:extLst>
                  <a:ext uri="{FF2B5EF4-FFF2-40B4-BE49-F238E27FC236}">
                    <a16:creationId xmlns:a16="http://schemas.microsoft.com/office/drawing/2014/main" id="{BF9480F3-94EA-4390-8C2B-9552A641AE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0" y="1442"/>
                <a:ext cx="45" cy="46"/>
              </a:xfrm>
              <a:custGeom>
                <a:avLst/>
                <a:gdLst>
                  <a:gd name="T0" fmla="*/ 146 w 25"/>
                  <a:gd name="T1" fmla="*/ 21 h 26"/>
                  <a:gd name="T2" fmla="*/ 23 w 25"/>
                  <a:gd name="T3" fmla="*/ 65 h 26"/>
                  <a:gd name="T4" fmla="*/ 182 w 25"/>
                  <a:gd name="T5" fmla="*/ 166 h 26"/>
                  <a:gd name="T6" fmla="*/ 250 w 25"/>
                  <a:gd name="T7" fmla="*/ 253 h 26"/>
                  <a:gd name="T8" fmla="*/ 250 w 25"/>
                  <a:gd name="T9" fmla="*/ 253 h 26"/>
                  <a:gd name="T10" fmla="*/ 250 w 25"/>
                  <a:gd name="T11" fmla="*/ 253 h 26"/>
                  <a:gd name="T12" fmla="*/ 234 w 25"/>
                  <a:gd name="T13" fmla="*/ 156 h 26"/>
                  <a:gd name="T14" fmla="*/ 187 w 25"/>
                  <a:gd name="T15" fmla="*/ 101 h 26"/>
                  <a:gd name="T16" fmla="*/ 146 w 25"/>
                  <a:gd name="T17" fmla="*/ 21 h 26"/>
                  <a:gd name="T18" fmla="*/ 146 w 25"/>
                  <a:gd name="T19" fmla="*/ 21 h 2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5" h="26">
                    <a:moveTo>
                      <a:pt x="14" y="2"/>
                    </a:moveTo>
                    <a:cubicBezTo>
                      <a:pt x="11" y="3"/>
                      <a:pt x="0" y="0"/>
                      <a:pt x="2" y="7"/>
                    </a:cubicBezTo>
                    <a:cubicBezTo>
                      <a:pt x="3" y="11"/>
                      <a:pt x="13" y="15"/>
                      <a:pt x="17" y="17"/>
                    </a:cubicBezTo>
                    <a:cubicBezTo>
                      <a:pt x="22" y="19"/>
                      <a:pt x="25" y="19"/>
                      <a:pt x="24" y="26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5" y="22"/>
                      <a:pt x="25" y="19"/>
                      <a:pt x="22" y="16"/>
                    </a:cubicBezTo>
                    <a:cubicBezTo>
                      <a:pt x="21" y="14"/>
                      <a:pt x="19" y="13"/>
                      <a:pt x="18" y="10"/>
                    </a:cubicBezTo>
                    <a:cubicBezTo>
                      <a:pt x="17" y="7"/>
                      <a:pt x="16" y="3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</a:path>
                </a:pathLst>
              </a:custGeom>
              <a:solidFill>
                <a:srgbClr val="BFB9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220" name="Freeform 2525">
                <a:extLst>
                  <a:ext uri="{FF2B5EF4-FFF2-40B4-BE49-F238E27FC236}">
                    <a16:creationId xmlns:a16="http://schemas.microsoft.com/office/drawing/2014/main" id="{43461D2A-EF60-4749-9C9B-91417EAB96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5" y="1467"/>
                <a:ext cx="11" cy="32"/>
              </a:xfrm>
              <a:custGeom>
                <a:avLst/>
                <a:gdLst>
                  <a:gd name="T0" fmla="*/ 0 w 6"/>
                  <a:gd name="T1" fmla="*/ 0 h 18"/>
                  <a:gd name="T2" fmla="*/ 13 w 6"/>
                  <a:gd name="T3" fmla="*/ 28 h 18"/>
                  <a:gd name="T4" fmla="*/ 37 w 6"/>
                  <a:gd name="T5" fmla="*/ 158 h 18"/>
                  <a:gd name="T6" fmla="*/ 44 w 6"/>
                  <a:gd name="T7" fmla="*/ 180 h 18"/>
                  <a:gd name="T8" fmla="*/ 57 w 6"/>
                  <a:gd name="T9" fmla="*/ 167 h 18"/>
                  <a:gd name="T10" fmla="*/ 68 w 6"/>
                  <a:gd name="T11" fmla="*/ 158 h 18"/>
                  <a:gd name="T12" fmla="*/ 44 w 6"/>
                  <a:gd name="T13" fmla="*/ 139 h 18"/>
                  <a:gd name="T14" fmla="*/ 0 w 6"/>
                  <a:gd name="T15" fmla="*/ 0 h 1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6" h="18">
                    <a:moveTo>
                      <a:pt x="0" y="0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2" y="7"/>
                      <a:pt x="1" y="12"/>
                      <a:pt x="3" y="16"/>
                    </a:cubicBezTo>
                    <a:cubicBezTo>
                      <a:pt x="3" y="17"/>
                      <a:pt x="3" y="18"/>
                      <a:pt x="4" y="18"/>
                    </a:cubicBezTo>
                    <a:cubicBezTo>
                      <a:pt x="4" y="18"/>
                      <a:pt x="5" y="17"/>
                      <a:pt x="5" y="17"/>
                    </a:cubicBezTo>
                    <a:cubicBezTo>
                      <a:pt x="5" y="17"/>
                      <a:pt x="6" y="17"/>
                      <a:pt x="6" y="16"/>
                    </a:cubicBezTo>
                    <a:cubicBezTo>
                      <a:pt x="5" y="16"/>
                      <a:pt x="5" y="15"/>
                      <a:pt x="4" y="14"/>
                    </a:cubicBezTo>
                    <a:cubicBezTo>
                      <a:pt x="1" y="9"/>
                      <a:pt x="5" y="5"/>
                      <a:pt x="0" y="0"/>
                    </a:cubicBezTo>
                  </a:path>
                </a:pathLst>
              </a:custGeom>
              <a:solidFill>
                <a:srgbClr val="BFB9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221" name="Freeform 2526">
                <a:extLst>
                  <a:ext uri="{FF2B5EF4-FFF2-40B4-BE49-F238E27FC236}">
                    <a16:creationId xmlns:a16="http://schemas.microsoft.com/office/drawing/2014/main" id="{C48C6578-6206-41B7-A9FC-2CE7643F4E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9" y="1399"/>
                <a:ext cx="9" cy="16"/>
              </a:xfrm>
              <a:custGeom>
                <a:avLst/>
                <a:gdLst>
                  <a:gd name="T0" fmla="*/ 0 w 5"/>
                  <a:gd name="T1" fmla="*/ 0 h 9"/>
                  <a:gd name="T2" fmla="*/ 23 w 5"/>
                  <a:gd name="T3" fmla="*/ 37 h 9"/>
                  <a:gd name="T4" fmla="*/ 52 w 5"/>
                  <a:gd name="T5" fmla="*/ 89 h 9"/>
                  <a:gd name="T6" fmla="*/ 0 w 5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" h="9">
                    <a:moveTo>
                      <a:pt x="0" y="0"/>
                    </a:moveTo>
                    <a:cubicBezTo>
                      <a:pt x="0" y="1"/>
                      <a:pt x="1" y="3"/>
                      <a:pt x="2" y="4"/>
                    </a:cubicBezTo>
                    <a:cubicBezTo>
                      <a:pt x="3" y="6"/>
                      <a:pt x="4" y="7"/>
                      <a:pt x="5" y="9"/>
                    </a:cubicBezTo>
                    <a:cubicBezTo>
                      <a:pt x="4" y="6"/>
                      <a:pt x="2" y="3"/>
                      <a:pt x="0" y="0"/>
                    </a:cubicBezTo>
                  </a:path>
                </a:pathLst>
              </a:custGeom>
              <a:solidFill>
                <a:srgbClr val="6158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222" name="Freeform 2527">
                <a:extLst>
                  <a:ext uri="{FF2B5EF4-FFF2-40B4-BE49-F238E27FC236}">
                    <a16:creationId xmlns:a16="http://schemas.microsoft.com/office/drawing/2014/main" id="{95BD75EB-3973-473E-9A77-0D894C9EC7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8" y="1387"/>
                <a:ext cx="25" cy="27"/>
              </a:xfrm>
              <a:custGeom>
                <a:avLst/>
                <a:gdLst>
                  <a:gd name="T0" fmla="*/ 114 w 14"/>
                  <a:gd name="T1" fmla="*/ 0 h 15"/>
                  <a:gd name="T2" fmla="*/ 13 w 14"/>
                  <a:gd name="T3" fmla="*/ 94 h 15"/>
                  <a:gd name="T4" fmla="*/ 0 w 14"/>
                  <a:gd name="T5" fmla="*/ 158 h 15"/>
                  <a:gd name="T6" fmla="*/ 143 w 14"/>
                  <a:gd name="T7" fmla="*/ 0 h 15"/>
                  <a:gd name="T8" fmla="*/ 121 w 14"/>
                  <a:gd name="T9" fmla="*/ 0 h 15"/>
                  <a:gd name="T10" fmla="*/ 114 w 14"/>
                  <a:gd name="T11" fmla="*/ 0 h 1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" h="15">
                    <a:moveTo>
                      <a:pt x="11" y="0"/>
                    </a:moveTo>
                    <a:cubicBezTo>
                      <a:pt x="6" y="0"/>
                      <a:pt x="3" y="4"/>
                      <a:pt x="1" y="9"/>
                    </a:cubicBezTo>
                    <a:cubicBezTo>
                      <a:pt x="0" y="11"/>
                      <a:pt x="0" y="13"/>
                      <a:pt x="0" y="15"/>
                    </a:cubicBezTo>
                    <a:cubicBezTo>
                      <a:pt x="4" y="10"/>
                      <a:pt x="8" y="5"/>
                      <a:pt x="14" y="0"/>
                    </a:cubicBezTo>
                    <a:cubicBezTo>
                      <a:pt x="13" y="0"/>
                      <a:pt x="12" y="0"/>
                      <a:pt x="12" y="0"/>
                    </a:cubicBezTo>
                    <a:cubicBezTo>
                      <a:pt x="11" y="0"/>
                      <a:pt x="11" y="0"/>
                      <a:pt x="11" y="0"/>
                    </a:cubicBezTo>
                  </a:path>
                </a:pathLst>
              </a:custGeom>
              <a:solidFill>
                <a:srgbClr val="837A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223" name="Freeform 2528">
                <a:extLst>
                  <a:ext uri="{FF2B5EF4-FFF2-40B4-BE49-F238E27FC236}">
                    <a16:creationId xmlns:a16="http://schemas.microsoft.com/office/drawing/2014/main" id="{9B6EBAEE-ADD9-49B1-8E74-FD2B4E8CAE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8" y="1387"/>
                <a:ext cx="62" cy="46"/>
              </a:xfrm>
              <a:custGeom>
                <a:avLst/>
                <a:gdLst>
                  <a:gd name="T0" fmla="*/ 138 w 35"/>
                  <a:gd name="T1" fmla="*/ 0 h 26"/>
                  <a:gd name="T2" fmla="*/ 0 w 35"/>
                  <a:gd name="T3" fmla="*/ 150 h 26"/>
                  <a:gd name="T4" fmla="*/ 12 w 35"/>
                  <a:gd name="T5" fmla="*/ 203 h 26"/>
                  <a:gd name="T6" fmla="*/ 28 w 35"/>
                  <a:gd name="T7" fmla="*/ 232 h 26"/>
                  <a:gd name="T8" fmla="*/ 28 w 35"/>
                  <a:gd name="T9" fmla="*/ 179 h 26"/>
                  <a:gd name="T10" fmla="*/ 28 w 35"/>
                  <a:gd name="T11" fmla="*/ 179 h 26"/>
                  <a:gd name="T12" fmla="*/ 28 w 35"/>
                  <a:gd name="T13" fmla="*/ 166 h 26"/>
                  <a:gd name="T14" fmla="*/ 28 w 35"/>
                  <a:gd name="T15" fmla="*/ 179 h 26"/>
                  <a:gd name="T16" fmla="*/ 37 w 35"/>
                  <a:gd name="T17" fmla="*/ 232 h 26"/>
                  <a:gd name="T18" fmla="*/ 50 w 35"/>
                  <a:gd name="T19" fmla="*/ 244 h 26"/>
                  <a:gd name="T20" fmla="*/ 117 w 35"/>
                  <a:gd name="T21" fmla="*/ 228 h 26"/>
                  <a:gd name="T22" fmla="*/ 158 w 35"/>
                  <a:gd name="T23" fmla="*/ 216 h 26"/>
                  <a:gd name="T24" fmla="*/ 244 w 35"/>
                  <a:gd name="T25" fmla="*/ 244 h 26"/>
                  <a:gd name="T26" fmla="*/ 280 w 35"/>
                  <a:gd name="T27" fmla="*/ 253 h 26"/>
                  <a:gd name="T28" fmla="*/ 280 w 35"/>
                  <a:gd name="T29" fmla="*/ 253 h 26"/>
                  <a:gd name="T30" fmla="*/ 244 w 35"/>
                  <a:gd name="T31" fmla="*/ 203 h 26"/>
                  <a:gd name="T32" fmla="*/ 253 w 35"/>
                  <a:gd name="T33" fmla="*/ 88 h 26"/>
                  <a:gd name="T34" fmla="*/ 267 w 35"/>
                  <a:gd name="T35" fmla="*/ 65 h 26"/>
                  <a:gd name="T36" fmla="*/ 305 w 35"/>
                  <a:gd name="T37" fmla="*/ 216 h 26"/>
                  <a:gd name="T38" fmla="*/ 305 w 35"/>
                  <a:gd name="T39" fmla="*/ 253 h 26"/>
                  <a:gd name="T40" fmla="*/ 345 w 35"/>
                  <a:gd name="T41" fmla="*/ 216 h 26"/>
                  <a:gd name="T42" fmla="*/ 333 w 35"/>
                  <a:gd name="T43" fmla="*/ 156 h 26"/>
                  <a:gd name="T44" fmla="*/ 305 w 35"/>
                  <a:gd name="T45" fmla="*/ 106 h 26"/>
                  <a:gd name="T46" fmla="*/ 282 w 35"/>
                  <a:gd name="T47" fmla="*/ 65 h 26"/>
                  <a:gd name="T48" fmla="*/ 167 w 35"/>
                  <a:gd name="T49" fmla="*/ 12 h 26"/>
                  <a:gd name="T50" fmla="*/ 167 w 35"/>
                  <a:gd name="T51" fmla="*/ 12 h 26"/>
                  <a:gd name="T52" fmla="*/ 179 w 35"/>
                  <a:gd name="T53" fmla="*/ 21 h 26"/>
                  <a:gd name="T54" fmla="*/ 138 w 35"/>
                  <a:gd name="T55" fmla="*/ 0 h 2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35" h="26">
                    <a:moveTo>
                      <a:pt x="14" y="0"/>
                    </a:moveTo>
                    <a:cubicBezTo>
                      <a:pt x="8" y="5"/>
                      <a:pt x="4" y="10"/>
                      <a:pt x="0" y="15"/>
                    </a:cubicBezTo>
                    <a:cubicBezTo>
                      <a:pt x="0" y="17"/>
                      <a:pt x="0" y="19"/>
                      <a:pt x="1" y="21"/>
                    </a:cubicBezTo>
                    <a:cubicBezTo>
                      <a:pt x="2" y="22"/>
                      <a:pt x="2" y="23"/>
                      <a:pt x="3" y="24"/>
                    </a:cubicBezTo>
                    <a:cubicBezTo>
                      <a:pt x="4" y="22"/>
                      <a:pt x="4" y="20"/>
                      <a:pt x="3" y="18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3" y="17"/>
                      <a:pt x="3" y="18"/>
                      <a:pt x="3" y="18"/>
                    </a:cubicBezTo>
                    <a:cubicBezTo>
                      <a:pt x="5" y="19"/>
                      <a:pt x="4" y="22"/>
                      <a:pt x="4" y="24"/>
                    </a:cubicBezTo>
                    <a:cubicBezTo>
                      <a:pt x="5" y="25"/>
                      <a:pt x="5" y="25"/>
                      <a:pt x="5" y="25"/>
                    </a:cubicBezTo>
                    <a:cubicBezTo>
                      <a:pt x="7" y="25"/>
                      <a:pt x="9" y="24"/>
                      <a:pt x="12" y="23"/>
                    </a:cubicBezTo>
                    <a:cubicBezTo>
                      <a:pt x="14" y="22"/>
                      <a:pt x="15" y="22"/>
                      <a:pt x="16" y="22"/>
                    </a:cubicBezTo>
                    <a:cubicBezTo>
                      <a:pt x="19" y="22"/>
                      <a:pt x="21" y="24"/>
                      <a:pt x="25" y="25"/>
                    </a:cubicBezTo>
                    <a:cubicBezTo>
                      <a:pt x="26" y="26"/>
                      <a:pt x="27" y="26"/>
                      <a:pt x="28" y="26"/>
                    </a:cubicBezTo>
                    <a:cubicBezTo>
                      <a:pt x="28" y="26"/>
                      <a:pt x="28" y="26"/>
                      <a:pt x="28" y="26"/>
                    </a:cubicBezTo>
                    <a:cubicBezTo>
                      <a:pt x="28" y="23"/>
                      <a:pt x="27" y="23"/>
                      <a:pt x="25" y="21"/>
                    </a:cubicBezTo>
                    <a:cubicBezTo>
                      <a:pt x="20" y="17"/>
                      <a:pt x="23" y="13"/>
                      <a:pt x="26" y="9"/>
                    </a:cubicBezTo>
                    <a:cubicBezTo>
                      <a:pt x="27" y="7"/>
                      <a:pt x="27" y="7"/>
                      <a:pt x="27" y="7"/>
                    </a:cubicBezTo>
                    <a:cubicBezTo>
                      <a:pt x="22" y="13"/>
                      <a:pt x="29" y="17"/>
                      <a:pt x="31" y="22"/>
                    </a:cubicBezTo>
                    <a:cubicBezTo>
                      <a:pt x="31" y="23"/>
                      <a:pt x="31" y="24"/>
                      <a:pt x="31" y="26"/>
                    </a:cubicBezTo>
                    <a:cubicBezTo>
                      <a:pt x="33" y="26"/>
                      <a:pt x="34" y="24"/>
                      <a:pt x="35" y="22"/>
                    </a:cubicBezTo>
                    <a:cubicBezTo>
                      <a:pt x="35" y="21"/>
                      <a:pt x="35" y="18"/>
                      <a:pt x="34" y="16"/>
                    </a:cubicBezTo>
                    <a:cubicBezTo>
                      <a:pt x="33" y="14"/>
                      <a:pt x="32" y="13"/>
                      <a:pt x="31" y="11"/>
                    </a:cubicBezTo>
                    <a:cubicBezTo>
                      <a:pt x="30" y="10"/>
                      <a:pt x="29" y="8"/>
                      <a:pt x="29" y="7"/>
                    </a:cubicBezTo>
                    <a:cubicBezTo>
                      <a:pt x="25" y="3"/>
                      <a:pt x="21" y="1"/>
                      <a:pt x="17" y="1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7" y="1"/>
                      <a:pt x="15" y="1"/>
                      <a:pt x="14" y="0"/>
                    </a:cubicBezTo>
                  </a:path>
                </a:pathLst>
              </a:custGeom>
              <a:solidFill>
                <a:srgbClr val="9991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224" name="Freeform 2529">
                <a:extLst>
                  <a:ext uri="{FF2B5EF4-FFF2-40B4-BE49-F238E27FC236}">
                    <a16:creationId xmlns:a16="http://schemas.microsoft.com/office/drawing/2014/main" id="{31D875AE-EFA3-45D2-A12A-7DCF21AEAB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3" y="1399"/>
                <a:ext cx="20" cy="34"/>
              </a:xfrm>
              <a:custGeom>
                <a:avLst/>
                <a:gdLst>
                  <a:gd name="T0" fmla="*/ 80 w 11"/>
                  <a:gd name="T1" fmla="*/ 0 h 19"/>
                  <a:gd name="T2" fmla="*/ 65 w 11"/>
                  <a:gd name="T3" fmla="*/ 23 h 19"/>
                  <a:gd name="T4" fmla="*/ 53 w 11"/>
                  <a:gd name="T5" fmla="*/ 145 h 19"/>
                  <a:gd name="T6" fmla="*/ 89 w 11"/>
                  <a:gd name="T7" fmla="*/ 195 h 19"/>
                  <a:gd name="T8" fmla="*/ 89 w 11"/>
                  <a:gd name="T9" fmla="*/ 195 h 19"/>
                  <a:gd name="T10" fmla="*/ 96 w 11"/>
                  <a:gd name="T11" fmla="*/ 195 h 19"/>
                  <a:gd name="T12" fmla="*/ 118 w 11"/>
                  <a:gd name="T13" fmla="*/ 195 h 19"/>
                  <a:gd name="T14" fmla="*/ 118 w 11"/>
                  <a:gd name="T15" fmla="*/ 154 h 19"/>
                  <a:gd name="T16" fmla="*/ 80 w 11"/>
                  <a:gd name="T17" fmla="*/ 0 h 1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1" h="19">
                    <a:moveTo>
                      <a:pt x="7" y="0"/>
                    </a:moveTo>
                    <a:cubicBezTo>
                      <a:pt x="6" y="2"/>
                      <a:pt x="6" y="2"/>
                      <a:pt x="6" y="2"/>
                    </a:cubicBezTo>
                    <a:cubicBezTo>
                      <a:pt x="3" y="6"/>
                      <a:pt x="0" y="10"/>
                      <a:pt x="5" y="14"/>
                    </a:cubicBezTo>
                    <a:cubicBezTo>
                      <a:pt x="7" y="16"/>
                      <a:pt x="8" y="16"/>
                      <a:pt x="8" y="19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9" y="19"/>
                      <a:pt x="9" y="19"/>
                      <a:pt x="9" y="19"/>
                    </a:cubicBezTo>
                    <a:cubicBezTo>
                      <a:pt x="10" y="19"/>
                      <a:pt x="11" y="19"/>
                      <a:pt x="11" y="19"/>
                    </a:cubicBezTo>
                    <a:cubicBezTo>
                      <a:pt x="11" y="17"/>
                      <a:pt x="11" y="16"/>
                      <a:pt x="11" y="15"/>
                    </a:cubicBezTo>
                    <a:cubicBezTo>
                      <a:pt x="9" y="10"/>
                      <a:pt x="2" y="6"/>
                      <a:pt x="7" y="0"/>
                    </a:cubicBezTo>
                  </a:path>
                </a:pathLst>
              </a:custGeom>
              <a:solidFill>
                <a:srgbClr val="BFB9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225" name="Freeform 2530">
                <a:extLst>
                  <a:ext uri="{FF2B5EF4-FFF2-40B4-BE49-F238E27FC236}">
                    <a16:creationId xmlns:a16="http://schemas.microsoft.com/office/drawing/2014/main" id="{04BBD609-563F-48E5-AA7E-CC7F1E97D5E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743" y="1417"/>
                <a:ext cx="4" cy="13"/>
              </a:xfrm>
              <a:custGeom>
                <a:avLst/>
                <a:gdLst>
                  <a:gd name="T0" fmla="*/ 0 w 2"/>
                  <a:gd name="T1" fmla="*/ 13 h 7"/>
                  <a:gd name="T2" fmla="*/ 0 w 2"/>
                  <a:gd name="T3" fmla="*/ 84 h 7"/>
                  <a:gd name="T4" fmla="*/ 16 w 2"/>
                  <a:gd name="T5" fmla="*/ 84 h 7"/>
                  <a:gd name="T6" fmla="*/ 0 w 2"/>
                  <a:gd name="T7" fmla="*/ 13 h 7"/>
                  <a:gd name="T8" fmla="*/ 0 w 2"/>
                  <a:gd name="T9" fmla="*/ 0 h 7"/>
                  <a:gd name="T10" fmla="*/ 0 w 2"/>
                  <a:gd name="T11" fmla="*/ 13 h 7"/>
                  <a:gd name="T12" fmla="*/ 0 w 2"/>
                  <a:gd name="T13" fmla="*/ 13 h 7"/>
                  <a:gd name="T14" fmla="*/ 0 w 2"/>
                  <a:gd name="T15" fmla="*/ 0 h 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7">
                    <a:moveTo>
                      <a:pt x="0" y="1"/>
                    </a:moveTo>
                    <a:cubicBezTo>
                      <a:pt x="1" y="3"/>
                      <a:pt x="1" y="5"/>
                      <a:pt x="0" y="7"/>
                    </a:cubicBezTo>
                    <a:cubicBezTo>
                      <a:pt x="0" y="7"/>
                      <a:pt x="1" y="7"/>
                      <a:pt x="1" y="7"/>
                    </a:cubicBezTo>
                    <a:cubicBezTo>
                      <a:pt x="1" y="5"/>
                      <a:pt x="2" y="2"/>
                      <a:pt x="0" y="1"/>
                    </a:cubicBezTo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</a:path>
                </a:pathLst>
              </a:custGeom>
              <a:solidFill>
                <a:srgbClr val="BFB9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226" name="Freeform 2531">
                <a:extLst>
                  <a:ext uri="{FF2B5EF4-FFF2-40B4-BE49-F238E27FC236}">
                    <a16:creationId xmlns:a16="http://schemas.microsoft.com/office/drawing/2014/main" id="{63BC8112-F23B-4FCA-AD59-3CB49B78B6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5" y="1353"/>
                <a:ext cx="13" cy="23"/>
              </a:xfrm>
              <a:custGeom>
                <a:avLst/>
                <a:gdLst>
                  <a:gd name="T0" fmla="*/ 84 w 7"/>
                  <a:gd name="T1" fmla="*/ 0 h 13"/>
                  <a:gd name="T2" fmla="*/ 45 w 7"/>
                  <a:gd name="T3" fmla="*/ 12 h 13"/>
                  <a:gd name="T4" fmla="*/ 0 w 7"/>
                  <a:gd name="T5" fmla="*/ 78 h 13"/>
                  <a:gd name="T6" fmla="*/ 13 w 7"/>
                  <a:gd name="T7" fmla="*/ 129 h 13"/>
                  <a:gd name="T8" fmla="*/ 24 w 7"/>
                  <a:gd name="T9" fmla="*/ 115 h 13"/>
                  <a:gd name="T10" fmla="*/ 37 w 7"/>
                  <a:gd name="T11" fmla="*/ 88 h 13"/>
                  <a:gd name="T12" fmla="*/ 37 w 7"/>
                  <a:gd name="T13" fmla="*/ 65 h 13"/>
                  <a:gd name="T14" fmla="*/ 59 w 7"/>
                  <a:gd name="T15" fmla="*/ 101 h 13"/>
                  <a:gd name="T16" fmla="*/ 84 w 7"/>
                  <a:gd name="T17" fmla="*/ 88 h 13"/>
                  <a:gd name="T18" fmla="*/ 84 w 7"/>
                  <a:gd name="T19" fmla="*/ 0 h 13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7" h="13">
                    <a:moveTo>
                      <a:pt x="7" y="0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1" y="1"/>
                      <a:pt x="0" y="5"/>
                      <a:pt x="0" y="8"/>
                    </a:cubicBezTo>
                    <a:cubicBezTo>
                      <a:pt x="0" y="10"/>
                      <a:pt x="1" y="11"/>
                      <a:pt x="1" y="13"/>
                    </a:cubicBezTo>
                    <a:cubicBezTo>
                      <a:pt x="2" y="13"/>
                      <a:pt x="2" y="12"/>
                      <a:pt x="2" y="12"/>
                    </a:cubicBezTo>
                    <a:cubicBezTo>
                      <a:pt x="3" y="11"/>
                      <a:pt x="3" y="10"/>
                      <a:pt x="3" y="9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5" y="8"/>
                      <a:pt x="5" y="9"/>
                      <a:pt x="5" y="10"/>
                    </a:cubicBezTo>
                    <a:cubicBezTo>
                      <a:pt x="6" y="10"/>
                      <a:pt x="6" y="9"/>
                      <a:pt x="7" y="9"/>
                    </a:cubicBezTo>
                    <a:cubicBezTo>
                      <a:pt x="6" y="6"/>
                      <a:pt x="7" y="2"/>
                      <a:pt x="7" y="0"/>
                    </a:cubicBezTo>
                  </a:path>
                </a:pathLst>
              </a:custGeom>
              <a:solidFill>
                <a:srgbClr val="837A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227" name="Freeform 2532">
                <a:extLst>
                  <a:ext uri="{FF2B5EF4-FFF2-40B4-BE49-F238E27FC236}">
                    <a16:creationId xmlns:a16="http://schemas.microsoft.com/office/drawing/2014/main" id="{68781F3E-8029-47C2-B7A8-6952A3E7CB7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823" y="1369"/>
                <a:ext cx="41" cy="94"/>
              </a:xfrm>
              <a:custGeom>
                <a:avLst/>
                <a:gdLst>
                  <a:gd name="T0" fmla="*/ 12 w 23"/>
                  <a:gd name="T1" fmla="*/ 179 h 53"/>
                  <a:gd name="T2" fmla="*/ 37 w 23"/>
                  <a:gd name="T3" fmla="*/ 268 h 53"/>
                  <a:gd name="T4" fmla="*/ 93 w 23"/>
                  <a:gd name="T5" fmla="*/ 525 h 53"/>
                  <a:gd name="T6" fmla="*/ 114 w 23"/>
                  <a:gd name="T7" fmla="*/ 317 h 53"/>
                  <a:gd name="T8" fmla="*/ 80 w 23"/>
                  <a:gd name="T9" fmla="*/ 239 h 53"/>
                  <a:gd name="T10" fmla="*/ 64 w 23"/>
                  <a:gd name="T11" fmla="*/ 188 h 53"/>
                  <a:gd name="T12" fmla="*/ 37 w 23"/>
                  <a:gd name="T13" fmla="*/ 188 h 53"/>
                  <a:gd name="T14" fmla="*/ 37 w 23"/>
                  <a:gd name="T15" fmla="*/ 188 h 53"/>
                  <a:gd name="T16" fmla="*/ 29 w 23"/>
                  <a:gd name="T17" fmla="*/ 188 h 53"/>
                  <a:gd name="T18" fmla="*/ 21 w 23"/>
                  <a:gd name="T19" fmla="*/ 188 h 53"/>
                  <a:gd name="T20" fmla="*/ 12 w 23"/>
                  <a:gd name="T21" fmla="*/ 179 h 53"/>
                  <a:gd name="T22" fmla="*/ 93 w 23"/>
                  <a:gd name="T23" fmla="*/ 28 h 53"/>
                  <a:gd name="T24" fmla="*/ 80 w 23"/>
                  <a:gd name="T25" fmla="*/ 37 h 53"/>
                  <a:gd name="T26" fmla="*/ 80 w 23"/>
                  <a:gd name="T27" fmla="*/ 37 h 53"/>
                  <a:gd name="T28" fmla="*/ 80 w 23"/>
                  <a:gd name="T29" fmla="*/ 50 h 53"/>
                  <a:gd name="T30" fmla="*/ 93 w 23"/>
                  <a:gd name="T31" fmla="*/ 28 h 53"/>
                  <a:gd name="T32" fmla="*/ 143 w 23"/>
                  <a:gd name="T33" fmla="*/ 0 h 53"/>
                  <a:gd name="T34" fmla="*/ 118 w 23"/>
                  <a:gd name="T35" fmla="*/ 12 h 53"/>
                  <a:gd name="T36" fmla="*/ 93 w 23"/>
                  <a:gd name="T37" fmla="*/ 167 h 53"/>
                  <a:gd name="T38" fmla="*/ 114 w 23"/>
                  <a:gd name="T39" fmla="*/ 229 h 53"/>
                  <a:gd name="T40" fmla="*/ 143 w 23"/>
                  <a:gd name="T41" fmla="*/ 117 h 53"/>
                  <a:gd name="T42" fmla="*/ 223 w 23"/>
                  <a:gd name="T43" fmla="*/ 89 h 53"/>
                  <a:gd name="T44" fmla="*/ 223 w 23"/>
                  <a:gd name="T45" fmla="*/ 89 h 53"/>
                  <a:gd name="T46" fmla="*/ 232 w 23"/>
                  <a:gd name="T47" fmla="*/ 89 h 53"/>
                  <a:gd name="T48" fmla="*/ 232 w 23"/>
                  <a:gd name="T49" fmla="*/ 78 h 53"/>
                  <a:gd name="T50" fmla="*/ 168 w 23"/>
                  <a:gd name="T51" fmla="*/ 62 h 53"/>
                  <a:gd name="T52" fmla="*/ 143 w 23"/>
                  <a:gd name="T53" fmla="*/ 0 h 53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23" h="53">
                    <a:moveTo>
                      <a:pt x="1" y="18"/>
                    </a:moveTo>
                    <a:cubicBezTo>
                      <a:pt x="0" y="21"/>
                      <a:pt x="2" y="23"/>
                      <a:pt x="4" y="27"/>
                    </a:cubicBezTo>
                    <a:cubicBezTo>
                      <a:pt x="7" y="35"/>
                      <a:pt x="3" y="46"/>
                      <a:pt x="9" y="53"/>
                    </a:cubicBezTo>
                    <a:cubicBezTo>
                      <a:pt x="9" y="46"/>
                      <a:pt x="10" y="39"/>
                      <a:pt x="11" y="32"/>
                    </a:cubicBezTo>
                    <a:cubicBezTo>
                      <a:pt x="9" y="29"/>
                      <a:pt x="8" y="26"/>
                      <a:pt x="8" y="24"/>
                    </a:cubicBezTo>
                    <a:cubicBezTo>
                      <a:pt x="7" y="21"/>
                      <a:pt x="8" y="20"/>
                      <a:pt x="6" y="19"/>
                    </a:cubicBezTo>
                    <a:cubicBezTo>
                      <a:pt x="5" y="19"/>
                      <a:pt x="5" y="19"/>
                      <a:pt x="4" y="19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1" y="18"/>
                      <a:pt x="1" y="18"/>
                      <a:pt x="1" y="18"/>
                    </a:cubicBezTo>
                    <a:moveTo>
                      <a:pt x="9" y="3"/>
                    </a:moveTo>
                    <a:cubicBezTo>
                      <a:pt x="9" y="3"/>
                      <a:pt x="9" y="4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8" y="5"/>
                      <a:pt x="8" y="5"/>
                    </a:cubicBezTo>
                    <a:cubicBezTo>
                      <a:pt x="9" y="4"/>
                      <a:pt x="9" y="4"/>
                      <a:pt x="9" y="3"/>
                    </a:cubicBezTo>
                    <a:moveTo>
                      <a:pt x="14" y="0"/>
                    </a:moveTo>
                    <a:cubicBezTo>
                      <a:pt x="13" y="0"/>
                      <a:pt x="13" y="1"/>
                      <a:pt x="12" y="1"/>
                    </a:cubicBezTo>
                    <a:cubicBezTo>
                      <a:pt x="13" y="6"/>
                      <a:pt x="9" y="13"/>
                      <a:pt x="9" y="17"/>
                    </a:cubicBezTo>
                    <a:cubicBezTo>
                      <a:pt x="9" y="19"/>
                      <a:pt x="10" y="21"/>
                      <a:pt x="11" y="23"/>
                    </a:cubicBezTo>
                    <a:cubicBezTo>
                      <a:pt x="11" y="19"/>
                      <a:pt x="11" y="15"/>
                      <a:pt x="14" y="12"/>
                    </a:cubicBezTo>
                    <a:cubicBezTo>
                      <a:pt x="16" y="10"/>
                      <a:pt x="19" y="9"/>
                      <a:pt x="22" y="9"/>
                    </a:cubicBezTo>
                    <a:cubicBezTo>
                      <a:pt x="22" y="9"/>
                      <a:pt x="22" y="9"/>
                      <a:pt x="22" y="9"/>
                    </a:cubicBezTo>
                    <a:cubicBezTo>
                      <a:pt x="23" y="9"/>
                      <a:pt x="23" y="9"/>
                      <a:pt x="23" y="9"/>
                    </a:cubicBezTo>
                    <a:cubicBezTo>
                      <a:pt x="23" y="9"/>
                      <a:pt x="23" y="9"/>
                      <a:pt x="23" y="8"/>
                    </a:cubicBezTo>
                    <a:cubicBezTo>
                      <a:pt x="21" y="8"/>
                      <a:pt x="19" y="7"/>
                      <a:pt x="17" y="6"/>
                    </a:cubicBezTo>
                    <a:cubicBezTo>
                      <a:pt x="15" y="4"/>
                      <a:pt x="14" y="2"/>
                      <a:pt x="14" y="0"/>
                    </a:cubicBezTo>
                  </a:path>
                </a:pathLst>
              </a:custGeom>
              <a:solidFill>
                <a:srgbClr val="9991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228" name="Freeform 2533">
                <a:extLst>
                  <a:ext uri="{FF2B5EF4-FFF2-40B4-BE49-F238E27FC236}">
                    <a16:creationId xmlns:a16="http://schemas.microsoft.com/office/drawing/2014/main" id="{28D56E7B-C928-4D04-8470-905D96FCA7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64" y="1383"/>
                <a:ext cx="14" cy="6"/>
              </a:xfrm>
              <a:custGeom>
                <a:avLst/>
                <a:gdLst>
                  <a:gd name="T0" fmla="*/ 0 w 8"/>
                  <a:gd name="T1" fmla="*/ 0 h 3"/>
                  <a:gd name="T2" fmla="*/ 0 w 8"/>
                  <a:gd name="T3" fmla="*/ 16 h 3"/>
                  <a:gd name="T4" fmla="*/ 77 w 8"/>
                  <a:gd name="T5" fmla="*/ 48 h 3"/>
                  <a:gd name="T6" fmla="*/ 77 w 8"/>
                  <a:gd name="T7" fmla="*/ 48 h 3"/>
                  <a:gd name="T8" fmla="*/ 0 w 8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" h="3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3" y="2"/>
                      <a:pt x="5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6" y="2"/>
                      <a:pt x="3" y="1"/>
                      <a:pt x="0" y="0"/>
                    </a:cubicBezTo>
                  </a:path>
                </a:pathLst>
              </a:custGeom>
              <a:solidFill>
                <a:srgbClr val="BFB9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229" name="Freeform 2534">
                <a:extLst>
                  <a:ext uri="{FF2B5EF4-FFF2-40B4-BE49-F238E27FC236}">
                    <a16:creationId xmlns:a16="http://schemas.microsoft.com/office/drawing/2014/main" id="{EF49AAAE-ECBF-4641-A4B5-4D47FAFCFA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9" y="1366"/>
                <a:ext cx="5" cy="9"/>
              </a:xfrm>
              <a:custGeom>
                <a:avLst/>
                <a:gdLst>
                  <a:gd name="T0" fmla="*/ 8 w 3"/>
                  <a:gd name="T1" fmla="*/ 0 h 5"/>
                  <a:gd name="T2" fmla="*/ 8 w 3"/>
                  <a:gd name="T3" fmla="*/ 23 h 5"/>
                  <a:gd name="T4" fmla="*/ 0 w 3"/>
                  <a:gd name="T5" fmla="*/ 52 h 5"/>
                  <a:gd name="T6" fmla="*/ 22 w 3"/>
                  <a:gd name="T7" fmla="*/ 29 h 5"/>
                  <a:gd name="T8" fmla="*/ 8 w 3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5">
                    <a:moveTo>
                      <a:pt x="1" y="0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1" y="4"/>
                      <a:pt x="0" y="5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3" y="2"/>
                      <a:pt x="3" y="1"/>
                      <a:pt x="1" y="0"/>
                    </a:cubicBezTo>
                  </a:path>
                </a:pathLst>
              </a:custGeom>
              <a:solidFill>
                <a:srgbClr val="B1AA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230" name="Freeform 2535">
                <a:extLst>
                  <a:ext uri="{FF2B5EF4-FFF2-40B4-BE49-F238E27FC236}">
                    <a16:creationId xmlns:a16="http://schemas.microsoft.com/office/drawing/2014/main" id="{7222B145-61AA-4E46-B3E1-97EC724385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5" y="1371"/>
                <a:ext cx="21" cy="55"/>
              </a:xfrm>
              <a:custGeom>
                <a:avLst/>
                <a:gdLst>
                  <a:gd name="T0" fmla="*/ 102 w 12"/>
                  <a:gd name="T1" fmla="*/ 0 h 31"/>
                  <a:gd name="T2" fmla="*/ 77 w 12"/>
                  <a:gd name="T3" fmla="*/ 21 h 31"/>
                  <a:gd name="T4" fmla="*/ 65 w 12"/>
                  <a:gd name="T5" fmla="*/ 37 h 31"/>
                  <a:gd name="T6" fmla="*/ 21 w 12"/>
                  <a:gd name="T7" fmla="*/ 130 h 31"/>
                  <a:gd name="T8" fmla="*/ 0 w 12"/>
                  <a:gd name="T9" fmla="*/ 167 h 31"/>
                  <a:gd name="T10" fmla="*/ 12 w 12"/>
                  <a:gd name="T11" fmla="*/ 179 h 31"/>
                  <a:gd name="T12" fmla="*/ 21 w 12"/>
                  <a:gd name="T13" fmla="*/ 179 h 31"/>
                  <a:gd name="T14" fmla="*/ 28 w 12"/>
                  <a:gd name="T15" fmla="*/ 179 h 31"/>
                  <a:gd name="T16" fmla="*/ 28 w 12"/>
                  <a:gd name="T17" fmla="*/ 179 h 31"/>
                  <a:gd name="T18" fmla="*/ 49 w 12"/>
                  <a:gd name="T19" fmla="*/ 179 h 31"/>
                  <a:gd name="T20" fmla="*/ 65 w 12"/>
                  <a:gd name="T21" fmla="*/ 231 h 31"/>
                  <a:gd name="T22" fmla="*/ 98 w 12"/>
                  <a:gd name="T23" fmla="*/ 309 h 31"/>
                  <a:gd name="T24" fmla="*/ 98 w 12"/>
                  <a:gd name="T25" fmla="*/ 268 h 31"/>
                  <a:gd name="T26" fmla="*/ 98 w 12"/>
                  <a:gd name="T27" fmla="*/ 216 h 31"/>
                  <a:gd name="T28" fmla="*/ 77 w 12"/>
                  <a:gd name="T29" fmla="*/ 158 h 31"/>
                  <a:gd name="T30" fmla="*/ 102 w 12"/>
                  <a:gd name="T31" fmla="*/ 0 h 31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12" h="31">
                    <a:moveTo>
                      <a:pt x="11" y="0"/>
                    </a:moveTo>
                    <a:cubicBezTo>
                      <a:pt x="10" y="1"/>
                      <a:pt x="9" y="2"/>
                      <a:pt x="8" y="2"/>
                    </a:cubicBezTo>
                    <a:cubicBezTo>
                      <a:pt x="8" y="3"/>
                      <a:pt x="8" y="3"/>
                      <a:pt x="7" y="4"/>
                    </a:cubicBezTo>
                    <a:cubicBezTo>
                      <a:pt x="8" y="8"/>
                      <a:pt x="3" y="10"/>
                      <a:pt x="2" y="13"/>
                    </a:cubicBezTo>
                    <a:cubicBezTo>
                      <a:pt x="1" y="15"/>
                      <a:pt x="0" y="16"/>
                      <a:pt x="0" y="17"/>
                    </a:cubicBezTo>
                    <a:cubicBezTo>
                      <a:pt x="0" y="17"/>
                      <a:pt x="0" y="17"/>
                      <a:pt x="1" y="18"/>
                    </a:cubicBezTo>
                    <a:cubicBezTo>
                      <a:pt x="1" y="18"/>
                      <a:pt x="1" y="18"/>
                      <a:pt x="2" y="18"/>
                    </a:cubicBezTo>
                    <a:cubicBezTo>
                      <a:pt x="2" y="18"/>
                      <a:pt x="2" y="18"/>
                      <a:pt x="3" y="18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4" y="18"/>
                      <a:pt x="4" y="18"/>
                      <a:pt x="5" y="18"/>
                    </a:cubicBezTo>
                    <a:cubicBezTo>
                      <a:pt x="7" y="19"/>
                      <a:pt x="6" y="20"/>
                      <a:pt x="7" y="23"/>
                    </a:cubicBezTo>
                    <a:cubicBezTo>
                      <a:pt x="7" y="25"/>
                      <a:pt x="8" y="28"/>
                      <a:pt x="10" y="31"/>
                    </a:cubicBezTo>
                    <a:cubicBezTo>
                      <a:pt x="10" y="29"/>
                      <a:pt x="10" y="28"/>
                      <a:pt x="10" y="27"/>
                    </a:cubicBezTo>
                    <a:cubicBezTo>
                      <a:pt x="10" y="25"/>
                      <a:pt x="10" y="24"/>
                      <a:pt x="10" y="22"/>
                    </a:cubicBezTo>
                    <a:cubicBezTo>
                      <a:pt x="9" y="20"/>
                      <a:pt x="8" y="18"/>
                      <a:pt x="8" y="16"/>
                    </a:cubicBezTo>
                    <a:cubicBezTo>
                      <a:pt x="8" y="12"/>
                      <a:pt x="12" y="5"/>
                      <a:pt x="11" y="0"/>
                    </a:cubicBezTo>
                  </a:path>
                </a:pathLst>
              </a:custGeom>
              <a:solidFill>
                <a:srgbClr val="BFB9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231" name="Freeform 2536">
                <a:extLst>
                  <a:ext uri="{FF2B5EF4-FFF2-40B4-BE49-F238E27FC236}">
                    <a16:creationId xmlns:a16="http://schemas.microsoft.com/office/drawing/2014/main" id="{B6E12141-038C-451F-A239-140728B4C52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959" y="1355"/>
                <a:ext cx="57" cy="43"/>
              </a:xfrm>
              <a:custGeom>
                <a:avLst/>
                <a:gdLst>
                  <a:gd name="T0" fmla="*/ 324 w 32"/>
                  <a:gd name="T1" fmla="*/ 208 h 24"/>
                  <a:gd name="T2" fmla="*/ 324 w 32"/>
                  <a:gd name="T3" fmla="*/ 219 h 24"/>
                  <a:gd name="T4" fmla="*/ 297 w 32"/>
                  <a:gd name="T5" fmla="*/ 247 h 24"/>
                  <a:gd name="T6" fmla="*/ 312 w 32"/>
                  <a:gd name="T7" fmla="*/ 247 h 24"/>
                  <a:gd name="T8" fmla="*/ 312 w 32"/>
                  <a:gd name="T9" fmla="*/ 247 h 24"/>
                  <a:gd name="T10" fmla="*/ 324 w 32"/>
                  <a:gd name="T11" fmla="*/ 208 h 24"/>
                  <a:gd name="T12" fmla="*/ 29 w 32"/>
                  <a:gd name="T13" fmla="*/ 52 h 24"/>
                  <a:gd name="T14" fmla="*/ 0 w 32"/>
                  <a:gd name="T15" fmla="*/ 81 h 24"/>
                  <a:gd name="T16" fmla="*/ 0 w 32"/>
                  <a:gd name="T17" fmla="*/ 81 h 24"/>
                  <a:gd name="T18" fmla="*/ 29 w 32"/>
                  <a:gd name="T19" fmla="*/ 52 h 24"/>
                  <a:gd name="T20" fmla="*/ 143 w 32"/>
                  <a:gd name="T21" fmla="*/ 0 h 24"/>
                  <a:gd name="T22" fmla="*/ 118 w 32"/>
                  <a:gd name="T23" fmla="*/ 0 h 24"/>
                  <a:gd name="T24" fmla="*/ 37 w 32"/>
                  <a:gd name="T25" fmla="*/ 29 h 24"/>
                  <a:gd name="T26" fmla="*/ 52 w 32"/>
                  <a:gd name="T27" fmla="*/ 93 h 24"/>
                  <a:gd name="T28" fmla="*/ 52 w 32"/>
                  <a:gd name="T29" fmla="*/ 116 h 24"/>
                  <a:gd name="T30" fmla="*/ 66 w 32"/>
                  <a:gd name="T31" fmla="*/ 116 h 24"/>
                  <a:gd name="T32" fmla="*/ 102 w 32"/>
                  <a:gd name="T33" fmla="*/ 116 h 24"/>
                  <a:gd name="T34" fmla="*/ 194 w 32"/>
                  <a:gd name="T35" fmla="*/ 81 h 24"/>
                  <a:gd name="T36" fmla="*/ 203 w 32"/>
                  <a:gd name="T37" fmla="*/ 81 h 24"/>
                  <a:gd name="T38" fmla="*/ 273 w 32"/>
                  <a:gd name="T39" fmla="*/ 154 h 24"/>
                  <a:gd name="T40" fmla="*/ 297 w 32"/>
                  <a:gd name="T41" fmla="*/ 125 h 24"/>
                  <a:gd name="T42" fmla="*/ 255 w 32"/>
                  <a:gd name="T43" fmla="*/ 52 h 24"/>
                  <a:gd name="T44" fmla="*/ 143 w 32"/>
                  <a:gd name="T45" fmla="*/ 0 h 24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32" h="24">
                    <a:moveTo>
                      <a:pt x="32" y="20"/>
                    </a:moveTo>
                    <a:cubicBezTo>
                      <a:pt x="32" y="21"/>
                      <a:pt x="32" y="21"/>
                      <a:pt x="32" y="21"/>
                    </a:cubicBezTo>
                    <a:cubicBezTo>
                      <a:pt x="31" y="22"/>
                      <a:pt x="30" y="23"/>
                      <a:pt x="30" y="24"/>
                    </a:cubicBezTo>
                    <a:cubicBezTo>
                      <a:pt x="30" y="24"/>
                      <a:pt x="30" y="24"/>
                      <a:pt x="31" y="24"/>
                    </a:cubicBezTo>
                    <a:cubicBezTo>
                      <a:pt x="31" y="24"/>
                      <a:pt x="31" y="24"/>
                      <a:pt x="31" y="24"/>
                    </a:cubicBezTo>
                    <a:cubicBezTo>
                      <a:pt x="32" y="24"/>
                      <a:pt x="32" y="22"/>
                      <a:pt x="32" y="20"/>
                    </a:cubicBezTo>
                    <a:moveTo>
                      <a:pt x="3" y="5"/>
                    </a:moveTo>
                    <a:cubicBezTo>
                      <a:pt x="2" y="6"/>
                      <a:pt x="1" y="7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1" y="7"/>
                      <a:pt x="2" y="6"/>
                      <a:pt x="3" y="5"/>
                    </a:cubicBezTo>
                    <a:moveTo>
                      <a:pt x="14" y="0"/>
                    </a:moveTo>
                    <a:cubicBezTo>
                      <a:pt x="14" y="0"/>
                      <a:pt x="13" y="0"/>
                      <a:pt x="12" y="0"/>
                    </a:cubicBezTo>
                    <a:cubicBezTo>
                      <a:pt x="10" y="0"/>
                      <a:pt x="7" y="2"/>
                      <a:pt x="4" y="3"/>
                    </a:cubicBezTo>
                    <a:cubicBezTo>
                      <a:pt x="4" y="5"/>
                      <a:pt x="5" y="7"/>
                      <a:pt x="5" y="9"/>
                    </a:cubicBezTo>
                    <a:cubicBezTo>
                      <a:pt x="5" y="10"/>
                      <a:pt x="5" y="10"/>
                      <a:pt x="5" y="11"/>
                    </a:cubicBezTo>
                    <a:cubicBezTo>
                      <a:pt x="6" y="11"/>
                      <a:pt x="6" y="11"/>
                      <a:pt x="7" y="11"/>
                    </a:cubicBezTo>
                    <a:cubicBezTo>
                      <a:pt x="8" y="11"/>
                      <a:pt x="9" y="11"/>
                      <a:pt x="10" y="11"/>
                    </a:cubicBezTo>
                    <a:cubicBezTo>
                      <a:pt x="13" y="11"/>
                      <a:pt x="16" y="8"/>
                      <a:pt x="19" y="8"/>
                    </a:cubicBezTo>
                    <a:cubicBezTo>
                      <a:pt x="20" y="8"/>
                      <a:pt x="20" y="8"/>
                      <a:pt x="20" y="8"/>
                    </a:cubicBezTo>
                    <a:cubicBezTo>
                      <a:pt x="24" y="8"/>
                      <a:pt x="26" y="11"/>
                      <a:pt x="27" y="15"/>
                    </a:cubicBezTo>
                    <a:cubicBezTo>
                      <a:pt x="29" y="14"/>
                      <a:pt x="30" y="14"/>
                      <a:pt x="30" y="12"/>
                    </a:cubicBezTo>
                    <a:cubicBezTo>
                      <a:pt x="29" y="9"/>
                      <a:pt x="27" y="7"/>
                      <a:pt x="25" y="5"/>
                    </a:cubicBezTo>
                    <a:cubicBezTo>
                      <a:pt x="22" y="2"/>
                      <a:pt x="18" y="0"/>
                      <a:pt x="14" y="0"/>
                    </a:cubicBezTo>
                  </a:path>
                </a:pathLst>
              </a:custGeom>
              <a:solidFill>
                <a:srgbClr val="9991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232" name="Freeform 2537">
                <a:extLst>
                  <a:ext uri="{FF2B5EF4-FFF2-40B4-BE49-F238E27FC236}">
                    <a16:creationId xmlns:a16="http://schemas.microsoft.com/office/drawing/2014/main" id="{F54753F1-D8F4-46C8-95DF-3292640A2F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7" y="1376"/>
                <a:ext cx="9" cy="22"/>
              </a:xfrm>
              <a:custGeom>
                <a:avLst/>
                <a:gdLst>
                  <a:gd name="T0" fmla="*/ 29 w 5"/>
                  <a:gd name="T1" fmla="*/ 0 h 12"/>
                  <a:gd name="T2" fmla="*/ 0 w 5"/>
                  <a:gd name="T3" fmla="*/ 37 h 12"/>
                  <a:gd name="T4" fmla="*/ 0 w 5"/>
                  <a:gd name="T5" fmla="*/ 44 h 12"/>
                  <a:gd name="T6" fmla="*/ 29 w 5"/>
                  <a:gd name="T7" fmla="*/ 134 h 12"/>
                  <a:gd name="T8" fmla="*/ 52 w 5"/>
                  <a:gd name="T9" fmla="*/ 105 h 12"/>
                  <a:gd name="T10" fmla="*/ 52 w 5"/>
                  <a:gd name="T11" fmla="*/ 94 h 12"/>
                  <a:gd name="T12" fmla="*/ 41 w 5"/>
                  <a:gd name="T13" fmla="*/ 24 h 12"/>
                  <a:gd name="T14" fmla="*/ 29 w 5"/>
                  <a:gd name="T15" fmla="*/ 0 h 1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" h="12">
                    <a:moveTo>
                      <a:pt x="3" y="0"/>
                    </a:moveTo>
                    <a:cubicBezTo>
                      <a:pt x="3" y="2"/>
                      <a:pt x="2" y="2"/>
                      <a:pt x="0" y="3"/>
                    </a:cubicBezTo>
                    <a:cubicBezTo>
                      <a:pt x="0" y="3"/>
                      <a:pt x="0" y="4"/>
                      <a:pt x="0" y="4"/>
                    </a:cubicBezTo>
                    <a:cubicBezTo>
                      <a:pt x="1" y="7"/>
                      <a:pt x="2" y="11"/>
                      <a:pt x="3" y="12"/>
                    </a:cubicBezTo>
                    <a:cubicBezTo>
                      <a:pt x="3" y="11"/>
                      <a:pt x="4" y="10"/>
                      <a:pt x="5" y="9"/>
                    </a:cubicBezTo>
                    <a:cubicBezTo>
                      <a:pt x="5" y="9"/>
                      <a:pt x="5" y="9"/>
                      <a:pt x="5" y="8"/>
                    </a:cubicBezTo>
                    <a:cubicBezTo>
                      <a:pt x="5" y="6"/>
                      <a:pt x="4" y="3"/>
                      <a:pt x="4" y="2"/>
                    </a:cubicBezTo>
                    <a:cubicBezTo>
                      <a:pt x="4" y="1"/>
                      <a:pt x="3" y="0"/>
                      <a:pt x="3" y="0"/>
                    </a:cubicBezTo>
                  </a:path>
                </a:pathLst>
              </a:custGeom>
              <a:solidFill>
                <a:srgbClr val="BFB9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233" name="Freeform 2538">
                <a:extLst>
                  <a:ext uri="{FF2B5EF4-FFF2-40B4-BE49-F238E27FC236}">
                    <a16:creationId xmlns:a16="http://schemas.microsoft.com/office/drawing/2014/main" id="{6379FBE1-97C4-4F8F-B8E4-5DBF14665E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9" y="1360"/>
                <a:ext cx="9" cy="15"/>
              </a:xfrm>
              <a:custGeom>
                <a:avLst/>
                <a:gdLst>
                  <a:gd name="T0" fmla="*/ 41 w 5"/>
                  <a:gd name="T1" fmla="*/ 0 h 8"/>
                  <a:gd name="T2" fmla="*/ 29 w 5"/>
                  <a:gd name="T3" fmla="*/ 28 h 8"/>
                  <a:gd name="T4" fmla="*/ 0 w 5"/>
                  <a:gd name="T5" fmla="*/ 60 h 8"/>
                  <a:gd name="T6" fmla="*/ 13 w 5"/>
                  <a:gd name="T7" fmla="*/ 73 h 8"/>
                  <a:gd name="T8" fmla="*/ 52 w 5"/>
                  <a:gd name="T9" fmla="*/ 99 h 8"/>
                  <a:gd name="T10" fmla="*/ 52 w 5"/>
                  <a:gd name="T11" fmla="*/ 73 h 8"/>
                  <a:gd name="T12" fmla="*/ 41 w 5"/>
                  <a:gd name="T13" fmla="*/ 0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" h="8">
                    <a:moveTo>
                      <a:pt x="4" y="0"/>
                    </a:moveTo>
                    <a:cubicBezTo>
                      <a:pt x="4" y="1"/>
                      <a:pt x="3" y="1"/>
                      <a:pt x="3" y="2"/>
                    </a:cubicBezTo>
                    <a:cubicBezTo>
                      <a:pt x="2" y="3"/>
                      <a:pt x="1" y="4"/>
                      <a:pt x="0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7"/>
                      <a:pt x="3" y="8"/>
                      <a:pt x="5" y="8"/>
                    </a:cubicBezTo>
                    <a:cubicBezTo>
                      <a:pt x="5" y="7"/>
                      <a:pt x="5" y="7"/>
                      <a:pt x="5" y="6"/>
                    </a:cubicBezTo>
                    <a:cubicBezTo>
                      <a:pt x="5" y="4"/>
                      <a:pt x="4" y="2"/>
                      <a:pt x="4" y="0"/>
                    </a:cubicBezTo>
                  </a:path>
                </a:pathLst>
              </a:custGeom>
              <a:solidFill>
                <a:srgbClr val="BFB9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234" name="Freeform 2539">
                <a:extLst>
                  <a:ext uri="{FF2B5EF4-FFF2-40B4-BE49-F238E27FC236}">
                    <a16:creationId xmlns:a16="http://schemas.microsoft.com/office/drawing/2014/main" id="{AF619646-9406-4CB3-9301-7C47E2ABAEA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972" y="1403"/>
                <a:ext cx="40" cy="101"/>
              </a:xfrm>
              <a:custGeom>
                <a:avLst/>
                <a:gdLst>
                  <a:gd name="T0" fmla="*/ 200 w 23"/>
                  <a:gd name="T1" fmla="*/ 37 h 57"/>
                  <a:gd name="T2" fmla="*/ 200 w 23"/>
                  <a:gd name="T3" fmla="*/ 78 h 57"/>
                  <a:gd name="T4" fmla="*/ 148 w 23"/>
                  <a:gd name="T5" fmla="*/ 207 h 57"/>
                  <a:gd name="T6" fmla="*/ 49 w 23"/>
                  <a:gd name="T7" fmla="*/ 395 h 57"/>
                  <a:gd name="T8" fmla="*/ 136 w 23"/>
                  <a:gd name="T9" fmla="*/ 245 h 57"/>
                  <a:gd name="T10" fmla="*/ 212 w 23"/>
                  <a:gd name="T11" fmla="*/ 106 h 57"/>
                  <a:gd name="T12" fmla="*/ 200 w 23"/>
                  <a:gd name="T13" fmla="*/ 37 h 57"/>
                  <a:gd name="T14" fmla="*/ 172 w 23"/>
                  <a:gd name="T15" fmla="*/ 0 h 57"/>
                  <a:gd name="T16" fmla="*/ 111 w 23"/>
                  <a:gd name="T17" fmla="*/ 158 h 57"/>
                  <a:gd name="T18" fmla="*/ 16 w 23"/>
                  <a:gd name="T19" fmla="*/ 423 h 57"/>
                  <a:gd name="T20" fmla="*/ 9 w 23"/>
                  <a:gd name="T21" fmla="*/ 475 h 57"/>
                  <a:gd name="T22" fmla="*/ 16 w 23"/>
                  <a:gd name="T23" fmla="*/ 455 h 57"/>
                  <a:gd name="T24" fmla="*/ 28 w 23"/>
                  <a:gd name="T25" fmla="*/ 411 h 57"/>
                  <a:gd name="T26" fmla="*/ 28 w 23"/>
                  <a:gd name="T27" fmla="*/ 411 h 57"/>
                  <a:gd name="T28" fmla="*/ 0 w 23"/>
                  <a:gd name="T29" fmla="*/ 562 h 57"/>
                  <a:gd name="T30" fmla="*/ 49 w 23"/>
                  <a:gd name="T31" fmla="*/ 406 h 57"/>
                  <a:gd name="T32" fmla="*/ 49 w 23"/>
                  <a:gd name="T33" fmla="*/ 406 h 57"/>
                  <a:gd name="T34" fmla="*/ 136 w 23"/>
                  <a:gd name="T35" fmla="*/ 138 h 57"/>
                  <a:gd name="T36" fmla="*/ 172 w 23"/>
                  <a:gd name="T37" fmla="*/ 0 h 57"/>
                  <a:gd name="T38" fmla="*/ 172 w 23"/>
                  <a:gd name="T39" fmla="*/ 0 h 57"/>
                  <a:gd name="T40" fmla="*/ 163 w 23"/>
                  <a:gd name="T41" fmla="*/ 0 h 57"/>
                  <a:gd name="T42" fmla="*/ 172 w 23"/>
                  <a:gd name="T43" fmla="*/ 0 h 57"/>
                  <a:gd name="T44" fmla="*/ 172 w 23"/>
                  <a:gd name="T45" fmla="*/ 0 h 57"/>
                  <a:gd name="T46" fmla="*/ 163 w 23"/>
                  <a:gd name="T47" fmla="*/ 0 h 57"/>
                  <a:gd name="T48" fmla="*/ 157 w 23"/>
                  <a:gd name="T49" fmla="*/ 0 h 57"/>
                  <a:gd name="T50" fmla="*/ 157 w 23"/>
                  <a:gd name="T51" fmla="*/ 0 h 57"/>
                  <a:gd name="T52" fmla="*/ 163 w 23"/>
                  <a:gd name="T53" fmla="*/ 0 h 57"/>
                  <a:gd name="T54" fmla="*/ 157 w 23"/>
                  <a:gd name="T55" fmla="*/ 0 h 5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23" h="57">
                    <a:moveTo>
                      <a:pt x="22" y="4"/>
                    </a:moveTo>
                    <a:cubicBezTo>
                      <a:pt x="22" y="5"/>
                      <a:pt x="22" y="6"/>
                      <a:pt x="22" y="8"/>
                    </a:cubicBezTo>
                    <a:cubicBezTo>
                      <a:pt x="22" y="14"/>
                      <a:pt x="19" y="17"/>
                      <a:pt x="16" y="21"/>
                    </a:cubicBezTo>
                    <a:cubicBezTo>
                      <a:pt x="11" y="26"/>
                      <a:pt x="7" y="34"/>
                      <a:pt x="5" y="40"/>
                    </a:cubicBezTo>
                    <a:cubicBezTo>
                      <a:pt x="7" y="34"/>
                      <a:pt x="12" y="30"/>
                      <a:pt x="15" y="25"/>
                    </a:cubicBezTo>
                    <a:cubicBezTo>
                      <a:pt x="17" y="21"/>
                      <a:pt x="21" y="16"/>
                      <a:pt x="23" y="11"/>
                    </a:cubicBezTo>
                    <a:cubicBezTo>
                      <a:pt x="23" y="9"/>
                      <a:pt x="23" y="6"/>
                      <a:pt x="22" y="4"/>
                    </a:cubicBezTo>
                    <a:moveTo>
                      <a:pt x="19" y="0"/>
                    </a:moveTo>
                    <a:cubicBezTo>
                      <a:pt x="19" y="6"/>
                      <a:pt x="15" y="10"/>
                      <a:pt x="12" y="16"/>
                    </a:cubicBezTo>
                    <a:cubicBezTo>
                      <a:pt x="7" y="25"/>
                      <a:pt x="5" y="34"/>
                      <a:pt x="2" y="43"/>
                    </a:cubicBezTo>
                    <a:cubicBezTo>
                      <a:pt x="1" y="45"/>
                      <a:pt x="1" y="46"/>
                      <a:pt x="1" y="48"/>
                    </a:cubicBezTo>
                    <a:cubicBezTo>
                      <a:pt x="1" y="47"/>
                      <a:pt x="1" y="46"/>
                      <a:pt x="2" y="46"/>
                    </a:cubicBezTo>
                    <a:cubicBezTo>
                      <a:pt x="3" y="42"/>
                      <a:pt x="3" y="42"/>
                      <a:pt x="3" y="42"/>
                    </a:cubicBezTo>
                    <a:cubicBezTo>
                      <a:pt x="3" y="42"/>
                      <a:pt x="3" y="42"/>
                      <a:pt x="3" y="42"/>
                    </a:cubicBezTo>
                    <a:cubicBezTo>
                      <a:pt x="3" y="47"/>
                      <a:pt x="1" y="52"/>
                      <a:pt x="0" y="57"/>
                    </a:cubicBezTo>
                    <a:cubicBezTo>
                      <a:pt x="2" y="52"/>
                      <a:pt x="3" y="46"/>
                      <a:pt x="5" y="41"/>
                    </a:cubicBezTo>
                    <a:cubicBezTo>
                      <a:pt x="5" y="41"/>
                      <a:pt x="5" y="41"/>
                      <a:pt x="5" y="41"/>
                    </a:cubicBezTo>
                    <a:cubicBezTo>
                      <a:pt x="5" y="32"/>
                      <a:pt x="10" y="21"/>
                      <a:pt x="15" y="14"/>
                    </a:cubicBezTo>
                    <a:cubicBezTo>
                      <a:pt x="18" y="10"/>
                      <a:pt x="21" y="6"/>
                      <a:pt x="19" y="0"/>
                    </a:cubicBezTo>
                    <a:cubicBezTo>
                      <a:pt x="19" y="0"/>
                      <a:pt x="19" y="0"/>
                      <a:pt x="19" y="0"/>
                    </a:cubicBezTo>
                    <a:moveTo>
                      <a:pt x="18" y="0"/>
                    </a:moveTo>
                    <a:cubicBezTo>
                      <a:pt x="18" y="0"/>
                      <a:pt x="19" y="0"/>
                      <a:pt x="19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8" y="0"/>
                      <a:pt x="18" y="0"/>
                      <a:pt x="18" y="0"/>
                    </a:cubicBezTo>
                    <a:moveTo>
                      <a:pt x="17" y="0"/>
                    </a:moveTo>
                    <a:cubicBezTo>
                      <a:pt x="17" y="0"/>
                      <a:pt x="17" y="0"/>
                      <a:pt x="17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8" y="0"/>
                      <a:pt x="17" y="0"/>
                      <a:pt x="17" y="0"/>
                    </a:cubicBezTo>
                  </a:path>
                </a:pathLst>
              </a:custGeom>
              <a:solidFill>
                <a:srgbClr val="9991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235" name="Freeform 2540">
                <a:extLst>
                  <a:ext uri="{FF2B5EF4-FFF2-40B4-BE49-F238E27FC236}">
                    <a16:creationId xmlns:a16="http://schemas.microsoft.com/office/drawing/2014/main" id="{88053CDA-E480-4CD2-B62B-DA04B3D693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1" y="1403"/>
                <a:ext cx="30" cy="73"/>
              </a:xfrm>
              <a:custGeom>
                <a:avLst/>
                <a:gdLst>
                  <a:gd name="T0" fmla="*/ 138 w 17"/>
                  <a:gd name="T1" fmla="*/ 0 h 41"/>
                  <a:gd name="T2" fmla="*/ 99 w 17"/>
                  <a:gd name="T3" fmla="*/ 142 h 41"/>
                  <a:gd name="T4" fmla="*/ 0 w 17"/>
                  <a:gd name="T5" fmla="*/ 411 h 41"/>
                  <a:gd name="T6" fmla="*/ 0 w 17"/>
                  <a:gd name="T7" fmla="*/ 399 h 41"/>
                  <a:gd name="T8" fmla="*/ 106 w 17"/>
                  <a:gd name="T9" fmla="*/ 210 h 41"/>
                  <a:gd name="T10" fmla="*/ 166 w 17"/>
                  <a:gd name="T11" fmla="*/ 80 h 41"/>
                  <a:gd name="T12" fmla="*/ 166 w 17"/>
                  <a:gd name="T13" fmla="*/ 37 h 41"/>
                  <a:gd name="T14" fmla="*/ 138 w 17"/>
                  <a:gd name="T15" fmla="*/ 0 h 4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7" h="41">
                    <a:moveTo>
                      <a:pt x="14" y="0"/>
                    </a:moveTo>
                    <a:cubicBezTo>
                      <a:pt x="16" y="6"/>
                      <a:pt x="13" y="10"/>
                      <a:pt x="10" y="14"/>
                    </a:cubicBezTo>
                    <a:cubicBezTo>
                      <a:pt x="5" y="21"/>
                      <a:pt x="0" y="32"/>
                      <a:pt x="0" y="41"/>
                    </a:cubicBezTo>
                    <a:cubicBezTo>
                      <a:pt x="0" y="41"/>
                      <a:pt x="0" y="40"/>
                      <a:pt x="0" y="40"/>
                    </a:cubicBezTo>
                    <a:cubicBezTo>
                      <a:pt x="2" y="34"/>
                      <a:pt x="6" y="26"/>
                      <a:pt x="11" y="21"/>
                    </a:cubicBezTo>
                    <a:cubicBezTo>
                      <a:pt x="14" y="17"/>
                      <a:pt x="17" y="14"/>
                      <a:pt x="17" y="8"/>
                    </a:cubicBezTo>
                    <a:cubicBezTo>
                      <a:pt x="17" y="6"/>
                      <a:pt x="17" y="5"/>
                      <a:pt x="17" y="4"/>
                    </a:cubicBezTo>
                    <a:cubicBezTo>
                      <a:pt x="16" y="2"/>
                      <a:pt x="15" y="1"/>
                      <a:pt x="14" y="0"/>
                    </a:cubicBezTo>
                  </a:path>
                </a:pathLst>
              </a:custGeom>
              <a:solidFill>
                <a:srgbClr val="BFB9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236" name="Freeform 2541">
                <a:extLst>
                  <a:ext uri="{FF2B5EF4-FFF2-40B4-BE49-F238E27FC236}">
                    <a16:creationId xmlns:a16="http://schemas.microsoft.com/office/drawing/2014/main" id="{9B4F8C0A-8893-47D2-839B-8A90575AAC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3" y="1477"/>
                <a:ext cx="14" cy="48"/>
              </a:xfrm>
              <a:custGeom>
                <a:avLst/>
                <a:gdLst>
                  <a:gd name="T0" fmla="*/ 77 w 8"/>
                  <a:gd name="T1" fmla="*/ 0 h 27"/>
                  <a:gd name="T2" fmla="*/ 65 w 8"/>
                  <a:gd name="T3" fmla="*/ 37 h 27"/>
                  <a:gd name="T4" fmla="*/ 58 w 8"/>
                  <a:gd name="T5" fmla="*/ 64 h 27"/>
                  <a:gd name="T6" fmla="*/ 21 w 8"/>
                  <a:gd name="T7" fmla="*/ 180 h 27"/>
                  <a:gd name="T8" fmla="*/ 0 w 8"/>
                  <a:gd name="T9" fmla="*/ 268 h 27"/>
                  <a:gd name="T10" fmla="*/ 49 w 8"/>
                  <a:gd name="T11" fmla="*/ 151 h 27"/>
                  <a:gd name="T12" fmla="*/ 77 w 8"/>
                  <a:gd name="T13" fmla="*/ 0 h 2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" h="27">
                    <a:moveTo>
                      <a:pt x="8" y="0"/>
                    </a:moveTo>
                    <a:cubicBezTo>
                      <a:pt x="7" y="4"/>
                      <a:pt x="7" y="4"/>
                      <a:pt x="7" y="4"/>
                    </a:cubicBezTo>
                    <a:cubicBezTo>
                      <a:pt x="6" y="4"/>
                      <a:pt x="6" y="5"/>
                      <a:pt x="6" y="6"/>
                    </a:cubicBezTo>
                    <a:cubicBezTo>
                      <a:pt x="4" y="10"/>
                      <a:pt x="3" y="14"/>
                      <a:pt x="2" y="18"/>
                    </a:cubicBezTo>
                    <a:cubicBezTo>
                      <a:pt x="1" y="21"/>
                      <a:pt x="0" y="24"/>
                      <a:pt x="0" y="27"/>
                    </a:cubicBezTo>
                    <a:cubicBezTo>
                      <a:pt x="2" y="23"/>
                      <a:pt x="3" y="19"/>
                      <a:pt x="5" y="15"/>
                    </a:cubicBezTo>
                    <a:cubicBezTo>
                      <a:pt x="6" y="10"/>
                      <a:pt x="8" y="5"/>
                      <a:pt x="8" y="0"/>
                    </a:cubicBezTo>
                  </a:path>
                </a:pathLst>
              </a:custGeom>
              <a:solidFill>
                <a:srgbClr val="BFB9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237" name="Freeform 2542">
                <a:extLst>
                  <a:ext uri="{FF2B5EF4-FFF2-40B4-BE49-F238E27FC236}">
                    <a16:creationId xmlns:a16="http://schemas.microsoft.com/office/drawing/2014/main" id="{6AAA7B45-DAFD-407B-B88D-BE2956E35BC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991" y="1647"/>
                <a:ext cx="117" cy="119"/>
              </a:xfrm>
              <a:custGeom>
                <a:avLst/>
                <a:gdLst>
                  <a:gd name="T0" fmla="*/ 574 w 66"/>
                  <a:gd name="T1" fmla="*/ 0 h 67"/>
                  <a:gd name="T2" fmla="*/ 574 w 66"/>
                  <a:gd name="T3" fmla="*/ 0 h 67"/>
                  <a:gd name="T4" fmla="*/ 434 w 66"/>
                  <a:gd name="T5" fmla="*/ 158 h 67"/>
                  <a:gd name="T6" fmla="*/ 333 w 66"/>
                  <a:gd name="T7" fmla="*/ 231 h 67"/>
                  <a:gd name="T8" fmla="*/ 308 w 66"/>
                  <a:gd name="T9" fmla="*/ 259 h 67"/>
                  <a:gd name="T10" fmla="*/ 424 w 66"/>
                  <a:gd name="T11" fmla="*/ 167 h 67"/>
                  <a:gd name="T12" fmla="*/ 574 w 66"/>
                  <a:gd name="T13" fmla="*/ 0 h 67"/>
                  <a:gd name="T14" fmla="*/ 651 w 66"/>
                  <a:gd name="T15" fmla="*/ 0 h 67"/>
                  <a:gd name="T16" fmla="*/ 629 w 66"/>
                  <a:gd name="T17" fmla="*/ 0 h 67"/>
                  <a:gd name="T18" fmla="*/ 447 w 66"/>
                  <a:gd name="T19" fmla="*/ 190 h 67"/>
                  <a:gd name="T20" fmla="*/ 317 w 66"/>
                  <a:gd name="T21" fmla="*/ 297 h 67"/>
                  <a:gd name="T22" fmla="*/ 188 w 66"/>
                  <a:gd name="T23" fmla="*/ 398 h 67"/>
                  <a:gd name="T24" fmla="*/ 216 w 66"/>
                  <a:gd name="T25" fmla="*/ 549 h 67"/>
                  <a:gd name="T26" fmla="*/ 138 w 66"/>
                  <a:gd name="T27" fmla="*/ 460 h 67"/>
                  <a:gd name="T28" fmla="*/ 66 w 66"/>
                  <a:gd name="T29" fmla="*/ 387 h 67"/>
                  <a:gd name="T30" fmla="*/ 66 w 66"/>
                  <a:gd name="T31" fmla="*/ 375 h 67"/>
                  <a:gd name="T32" fmla="*/ 229 w 66"/>
                  <a:gd name="T33" fmla="*/ 309 h 67"/>
                  <a:gd name="T34" fmla="*/ 195 w 66"/>
                  <a:gd name="T35" fmla="*/ 309 h 67"/>
                  <a:gd name="T36" fmla="*/ 151 w 66"/>
                  <a:gd name="T37" fmla="*/ 309 h 67"/>
                  <a:gd name="T38" fmla="*/ 101 w 66"/>
                  <a:gd name="T39" fmla="*/ 297 h 67"/>
                  <a:gd name="T40" fmla="*/ 78 w 66"/>
                  <a:gd name="T41" fmla="*/ 297 h 67"/>
                  <a:gd name="T42" fmla="*/ 66 w 66"/>
                  <a:gd name="T43" fmla="*/ 318 h 67"/>
                  <a:gd name="T44" fmla="*/ 66 w 66"/>
                  <a:gd name="T45" fmla="*/ 318 h 67"/>
                  <a:gd name="T46" fmla="*/ 62 w 66"/>
                  <a:gd name="T47" fmla="*/ 330 h 67"/>
                  <a:gd name="T48" fmla="*/ 62 w 66"/>
                  <a:gd name="T49" fmla="*/ 330 h 67"/>
                  <a:gd name="T50" fmla="*/ 62 w 66"/>
                  <a:gd name="T51" fmla="*/ 330 h 67"/>
                  <a:gd name="T52" fmla="*/ 62 w 66"/>
                  <a:gd name="T53" fmla="*/ 387 h 67"/>
                  <a:gd name="T54" fmla="*/ 21 w 66"/>
                  <a:gd name="T55" fmla="*/ 448 h 67"/>
                  <a:gd name="T56" fmla="*/ 216 w 66"/>
                  <a:gd name="T57" fmla="*/ 599 h 67"/>
                  <a:gd name="T58" fmla="*/ 0 w 66"/>
                  <a:gd name="T59" fmla="*/ 512 h 67"/>
                  <a:gd name="T60" fmla="*/ 0 w 66"/>
                  <a:gd name="T61" fmla="*/ 528 h 67"/>
                  <a:gd name="T62" fmla="*/ 117 w 66"/>
                  <a:gd name="T63" fmla="*/ 655 h 67"/>
                  <a:gd name="T64" fmla="*/ 158 w 66"/>
                  <a:gd name="T65" fmla="*/ 666 h 67"/>
                  <a:gd name="T66" fmla="*/ 367 w 66"/>
                  <a:gd name="T67" fmla="*/ 549 h 67"/>
                  <a:gd name="T68" fmla="*/ 317 w 66"/>
                  <a:gd name="T69" fmla="*/ 419 h 67"/>
                  <a:gd name="T70" fmla="*/ 424 w 66"/>
                  <a:gd name="T71" fmla="*/ 240 h 67"/>
                  <a:gd name="T72" fmla="*/ 546 w 66"/>
                  <a:gd name="T73" fmla="*/ 114 h 67"/>
                  <a:gd name="T74" fmla="*/ 651 w 66"/>
                  <a:gd name="T75" fmla="*/ 0 h 67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66" h="67">
                    <a:moveTo>
                      <a:pt x="58" y="0"/>
                    </a:moveTo>
                    <a:cubicBezTo>
                      <a:pt x="58" y="0"/>
                      <a:pt x="58" y="0"/>
                      <a:pt x="58" y="0"/>
                    </a:cubicBezTo>
                    <a:cubicBezTo>
                      <a:pt x="53" y="4"/>
                      <a:pt x="49" y="11"/>
                      <a:pt x="44" y="16"/>
                    </a:cubicBezTo>
                    <a:cubicBezTo>
                      <a:pt x="41" y="18"/>
                      <a:pt x="37" y="21"/>
                      <a:pt x="34" y="23"/>
                    </a:cubicBezTo>
                    <a:cubicBezTo>
                      <a:pt x="33" y="24"/>
                      <a:pt x="32" y="25"/>
                      <a:pt x="31" y="26"/>
                    </a:cubicBezTo>
                    <a:cubicBezTo>
                      <a:pt x="35" y="23"/>
                      <a:pt x="39" y="20"/>
                      <a:pt x="43" y="17"/>
                    </a:cubicBezTo>
                    <a:cubicBezTo>
                      <a:pt x="49" y="12"/>
                      <a:pt x="54" y="6"/>
                      <a:pt x="58" y="0"/>
                    </a:cubicBezTo>
                    <a:moveTo>
                      <a:pt x="66" y="0"/>
                    </a:moveTo>
                    <a:cubicBezTo>
                      <a:pt x="64" y="0"/>
                      <a:pt x="64" y="0"/>
                      <a:pt x="64" y="0"/>
                    </a:cubicBezTo>
                    <a:cubicBezTo>
                      <a:pt x="58" y="7"/>
                      <a:pt x="51" y="13"/>
                      <a:pt x="45" y="19"/>
                    </a:cubicBezTo>
                    <a:cubicBezTo>
                      <a:pt x="41" y="23"/>
                      <a:pt x="37" y="27"/>
                      <a:pt x="32" y="30"/>
                    </a:cubicBezTo>
                    <a:cubicBezTo>
                      <a:pt x="28" y="34"/>
                      <a:pt x="23" y="36"/>
                      <a:pt x="19" y="40"/>
                    </a:cubicBezTo>
                    <a:cubicBezTo>
                      <a:pt x="13" y="45"/>
                      <a:pt x="22" y="49"/>
                      <a:pt x="22" y="55"/>
                    </a:cubicBezTo>
                    <a:cubicBezTo>
                      <a:pt x="20" y="53"/>
                      <a:pt x="17" y="49"/>
                      <a:pt x="14" y="46"/>
                    </a:cubicBezTo>
                    <a:cubicBezTo>
                      <a:pt x="12" y="44"/>
                      <a:pt x="11" y="40"/>
                      <a:pt x="7" y="39"/>
                    </a:cubicBezTo>
                    <a:cubicBezTo>
                      <a:pt x="7" y="38"/>
                      <a:pt x="7" y="38"/>
                      <a:pt x="7" y="38"/>
                    </a:cubicBezTo>
                    <a:cubicBezTo>
                      <a:pt x="13" y="36"/>
                      <a:pt x="18" y="34"/>
                      <a:pt x="23" y="31"/>
                    </a:cubicBezTo>
                    <a:cubicBezTo>
                      <a:pt x="22" y="31"/>
                      <a:pt x="21" y="31"/>
                      <a:pt x="20" y="31"/>
                    </a:cubicBezTo>
                    <a:cubicBezTo>
                      <a:pt x="18" y="31"/>
                      <a:pt x="17" y="31"/>
                      <a:pt x="15" y="31"/>
                    </a:cubicBezTo>
                    <a:cubicBezTo>
                      <a:pt x="13" y="30"/>
                      <a:pt x="12" y="30"/>
                      <a:pt x="10" y="30"/>
                    </a:cubicBezTo>
                    <a:cubicBezTo>
                      <a:pt x="9" y="30"/>
                      <a:pt x="9" y="30"/>
                      <a:pt x="8" y="30"/>
                    </a:cubicBezTo>
                    <a:cubicBezTo>
                      <a:pt x="8" y="31"/>
                      <a:pt x="7" y="32"/>
                      <a:pt x="7" y="32"/>
                    </a:cubicBezTo>
                    <a:cubicBezTo>
                      <a:pt x="7" y="32"/>
                      <a:pt x="7" y="32"/>
                      <a:pt x="7" y="32"/>
                    </a:cubicBezTo>
                    <a:cubicBezTo>
                      <a:pt x="6" y="33"/>
                      <a:pt x="6" y="33"/>
                      <a:pt x="6" y="33"/>
                    </a:cubicBezTo>
                    <a:cubicBezTo>
                      <a:pt x="6" y="33"/>
                      <a:pt x="6" y="33"/>
                      <a:pt x="6" y="33"/>
                    </a:cubicBezTo>
                    <a:cubicBezTo>
                      <a:pt x="6" y="33"/>
                      <a:pt x="6" y="33"/>
                      <a:pt x="6" y="33"/>
                    </a:cubicBezTo>
                    <a:cubicBezTo>
                      <a:pt x="7" y="33"/>
                      <a:pt x="7" y="37"/>
                      <a:pt x="6" y="39"/>
                    </a:cubicBezTo>
                    <a:cubicBezTo>
                      <a:pt x="4" y="41"/>
                      <a:pt x="1" y="41"/>
                      <a:pt x="2" y="45"/>
                    </a:cubicBezTo>
                    <a:cubicBezTo>
                      <a:pt x="4" y="54"/>
                      <a:pt x="17" y="54"/>
                      <a:pt x="22" y="60"/>
                    </a:cubicBezTo>
                    <a:cubicBezTo>
                      <a:pt x="15" y="59"/>
                      <a:pt x="5" y="57"/>
                      <a:pt x="0" y="51"/>
                    </a:cubicBezTo>
                    <a:cubicBezTo>
                      <a:pt x="0" y="52"/>
                      <a:pt x="0" y="52"/>
                      <a:pt x="0" y="53"/>
                    </a:cubicBezTo>
                    <a:cubicBezTo>
                      <a:pt x="2" y="59"/>
                      <a:pt x="7" y="64"/>
                      <a:pt x="12" y="66"/>
                    </a:cubicBezTo>
                    <a:cubicBezTo>
                      <a:pt x="14" y="66"/>
                      <a:pt x="15" y="67"/>
                      <a:pt x="16" y="67"/>
                    </a:cubicBezTo>
                    <a:cubicBezTo>
                      <a:pt x="24" y="67"/>
                      <a:pt x="33" y="60"/>
                      <a:pt x="37" y="55"/>
                    </a:cubicBezTo>
                    <a:cubicBezTo>
                      <a:pt x="44" y="47"/>
                      <a:pt x="35" y="47"/>
                      <a:pt x="32" y="42"/>
                    </a:cubicBezTo>
                    <a:cubicBezTo>
                      <a:pt x="28" y="36"/>
                      <a:pt x="39" y="28"/>
                      <a:pt x="43" y="24"/>
                    </a:cubicBezTo>
                    <a:cubicBezTo>
                      <a:pt x="46" y="19"/>
                      <a:pt x="51" y="15"/>
                      <a:pt x="55" y="11"/>
                    </a:cubicBezTo>
                    <a:cubicBezTo>
                      <a:pt x="59" y="8"/>
                      <a:pt x="62" y="2"/>
                      <a:pt x="66" y="0"/>
                    </a:cubicBezTo>
                  </a:path>
                </a:pathLst>
              </a:custGeom>
              <a:solidFill>
                <a:srgbClr val="9991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238" name="Freeform 2543">
                <a:extLst>
                  <a:ext uri="{FF2B5EF4-FFF2-40B4-BE49-F238E27FC236}">
                    <a16:creationId xmlns:a16="http://schemas.microsoft.com/office/drawing/2014/main" id="{2AB6D05A-740C-42EF-8467-7DDC4C0FFE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4" y="1647"/>
                <a:ext cx="101" cy="98"/>
              </a:xfrm>
              <a:custGeom>
                <a:avLst/>
                <a:gdLst>
                  <a:gd name="T0" fmla="*/ 562 w 57"/>
                  <a:gd name="T1" fmla="*/ 0 h 55"/>
                  <a:gd name="T2" fmla="*/ 500 w 57"/>
                  <a:gd name="T3" fmla="*/ 0 h 55"/>
                  <a:gd name="T4" fmla="*/ 354 w 57"/>
                  <a:gd name="T5" fmla="*/ 167 h 55"/>
                  <a:gd name="T6" fmla="*/ 239 w 57"/>
                  <a:gd name="T7" fmla="*/ 260 h 55"/>
                  <a:gd name="T8" fmla="*/ 179 w 57"/>
                  <a:gd name="T9" fmla="*/ 298 h 55"/>
                  <a:gd name="T10" fmla="*/ 158 w 57"/>
                  <a:gd name="T11" fmla="*/ 312 h 55"/>
                  <a:gd name="T12" fmla="*/ 0 w 57"/>
                  <a:gd name="T13" fmla="*/ 385 h 55"/>
                  <a:gd name="T14" fmla="*/ 0 w 57"/>
                  <a:gd name="T15" fmla="*/ 390 h 55"/>
                  <a:gd name="T16" fmla="*/ 66 w 57"/>
                  <a:gd name="T17" fmla="*/ 463 h 55"/>
                  <a:gd name="T18" fmla="*/ 151 w 57"/>
                  <a:gd name="T19" fmla="*/ 556 h 55"/>
                  <a:gd name="T20" fmla="*/ 117 w 57"/>
                  <a:gd name="T21" fmla="*/ 403 h 55"/>
                  <a:gd name="T22" fmla="*/ 245 w 57"/>
                  <a:gd name="T23" fmla="*/ 298 h 55"/>
                  <a:gd name="T24" fmla="*/ 374 w 57"/>
                  <a:gd name="T25" fmla="*/ 194 h 55"/>
                  <a:gd name="T26" fmla="*/ 562 w 57"/>
                  <a:gd name="T27" fmla="*/ 0 h 5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57" h="55">
                    <a:moveTo>
                      <a:pt x="57" y="0"/>
                    </a:moveTo>
                    <a:cubicBezTo>
                      <a:pt x="51" y="0"/>
                      <a:pt x="51" y="0"/>
                      <a:pt x="51" y="0"/>
                    </a:cubicBezTo>
                    <a:cubicBezTo>
                      <a:pt x="47" y="6"/>
                      <a:pt x="42" y="12"/>
                      <a:pt x="36" y="17"/>
                    </a:cubicBezTo>
                    <a:cubicBezTo>
                      <a:pt x="32" y="20"/>
                      <a:pt x="28" y="23"/>
                      <a:pt x="24" y="26"/>
                    </a:cubicBezTo>
                    <a:cubicBezTo>
                      <a:pt x="22" y="28"/>
                      <a:pt x="20" y="29"/>
                      <a:pt x="18" y="30"/>
                    </a:cubicBezTo>
                    <a:cubicBezTo>
                      <a:pt x="18" y="30"/>
                      <a:pt x="17" y="30"/>
                      <a:pt x="16" y="31"/>
                    </a:cubicBezTo>
                    <a:cubicBezTo>
                      <a:pt x="11" y="34"/>
                      <a:pt x="6" y="36"/>
                      <a:pt x="0" y="38"/>
                    </a:cubicBezTo>
                    <a:cubicBezTo>
                      <a:pt x="0" y="39"/>
                      <a:pt x="0" y="39"/>
                      <a:pt x="0" y="39"/>
                    </a:cubicBezTo>
                    <a:cubicBezTo>
                      <a:pt x="4" y="40"/>
                      <a:pt x="5" y="44"/>
                      <a:pt x="7" y="46"/>
                    </a:cubicBezTo>
                    <a:cubicBezTo>
                      <a:pt x="10" y="49"/>
                      <a:pt x="13" y="53"/>
                      <a:pt x="15" y="55"/>
                    </a:cubicBezTo>
                    <a:cubicBezTo>
                      <a:pt x="15" y="49"/>
                      <a:pt x="6" y="45"/>
                      <a:pt x="12" y="40"/>
                    </a:cubicBezTo>
                    <a:cubicBezTo>
                      <a:pt x="16" y="36"/>
                      <a:pt x="21" y="34"/>
                      <a:pt x="25" y="30"/>
                    </a:cubicBezTo>
                    <a:cubicBezTo>
                      <a:pt x="30" y="27"/>
                      <a:pt x="34" y="23"/>
                      <a:pt x="38" y="19"/>
                    </a:cubicBezTo>
                    <a:cubicBezTo>
                      <a:pt x="44" y="13"/>
                      <a:pt x="51" y="7"/>
                      <a:pt x="57" y="0"/>
                    </a:cubicBezTo>
                  </a:path>
                </a:pathLst>
              </a:custGeom>
              <a:solidFill>
                <a:srgbClr val="BFB9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239" name="Freeform 2544">
                <a:extLst>
                  <a:ext uri="{FF2B5EF4-FFF2-40B4-BE49-F238E27FC236}">
                    <a16:creationId xmlns:a16="http://schemas.microsoft.com/office/drawing/2014/main" id="{5909A36A-CAF8-45C8-93FC-9BFF39AD857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988" y="1704"/>
                <a:ext cx="42" cy="50"/>
              </a:xfrm>
              <a:custGeom>
                <a:avLst/>
                <a:gdLst>
                  <a:gd name="T0" fmla="*/ 77 w 24"/>
                  <a:gd name="T1" fmla="*/ 13 h 28"/>
                  <a:gd name="T2" fmla="*/ 77 w 24"/>
                  <a:gd name="T3" fmla="*/ 13 h 28"/>
                  <a:gd name="T4" fmla="*/ 12 w 24"/>
                  <a:gd name="T5" fmla="*/ 80 h 28"/>
                  <a:gd name="T6" fmla="*/ 21 w 24"/>
                  <a:gd name="T7" fmla="*/ 195 h 28"/>
                  <a:gd name="T8" fmla="*/ 228 w 24"/>
                  <a:gd name="T9" fmla="*/ 284 h 28"/>
                  <a:gd name="T10" fmla="*/ 37 w 24"/>
                  <a:gd name="T11" fmla="*/ 130 h 28"/>
                  <a:gd name="T12" fmla="*/ 77 w 24"/>
                  <a:gd name="T13" fmla="*/ 73 h 28"/>
                  <a:gd name="T14" fmla="*/ 77 w 24"/>
                  <a:gd name="T15" fmla="*/ 13 h 28"/>
                  <a:gd name="T16" fmla="*/ 86 w 24"/>
                  <a:gd name="T17" fmla="*/ 0 h 28"/>
                  <a:gd name="T18" fmla="*/ 77 w 24"/>
                  <a:gd name="T19" fmla="*/ 13 h 28"/>
                  <a:gd name="T20" fmla="*/ 86 w 24"/>
                  <a:gd name="T21" fmla="*/ 0 h 28"/>
                  <a:gd name="T22" fmla="*/ 86 w 24"/>
                  <a:gd name="T23" fmla="*/ 0 h 28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24" h="28">
                    <a:moveTo>
                      <a:pt x="8" y="1"/>
                    </a:moveTo>
                    <a:cubicBezTo>
                      <a:pt x="8" y="1"/>
                      <a:pt x="8" y="1"/>
                      <a:pt x="8" y="1"/>
                    </a:cubicBezTo>
                    <a:cubicBezTo>
                      <a:pt x="5" y="4"/>
                      <a:pt x="3" y="6"/>
                      <a:pt x="1" y="8"/>
                    </a:cubicBezTo>
                    <a:cubicBezTo>
                      <a:pt x="0" y="12"/>
                      <a:pt x="1" y="16"/>
                      <a:pt x="2" y="19"/>
                    </a:cubicBezTo>
                    <a:cubicBezTo>
                      <a:pt x="7" y="25"/>
                      <a:pt x="17" y="27"/>
                      <a:pt x="24" y="28"/>
                    </a:cubicBezTo>
                    <a:cubicBezTo>
                      <a:pt x="19" y="22"/>
                      <a:pt x="6" y="22"/>
                      <a:pt x="4" y="13"/>
                    </a:cubicBezTo>
                    <a:cubicBezTo>
                      <a:pt x="3" y="9"/>
                      <a:pt x="6" y="9"/>
                      <a:pt x="8" y="7"/>
                    </a:cubicBezTo>
                    <a:cubicBezTo>
                      <a:pt x="9" y="5"/>
                      <a:pt x="9" y="1"/>
                      <a:pt x="8" y="1"/>
                    </a:cubicBezTo>
                    <a:moveTo>
                      <a:pt x="9" y="0"/>
                    </a:moveTo>
                    <a:cubicBezTo>
                      <a:pt x="8" y="0"/>
                      <a:pt x="8" y="1"/>
                      <a:pt x="8" y="1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</a:path>
                </a:pathLst>
              </a:custGeom>
              <a:solidFill>
                <a:srgbClr val="BFB9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240" name="Freeform 2545">
                <a:extLst>
                  <a:ext uri="{FF2B5EF4-FFF2-40B4-BE49-F238E27FC236}">
                    <a16:creationId xmlns:a16="http://schemas.microsoft.com/office/drawing/2014/main" id="{2DAE098D-32D7-4A17-8854-836D16A7335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101" y="1593"/>
                <a:ext cx="80" cy="54"/>
              </a:xfrm>
              <a:custGeom>
                <a:avLst/>
                <a:gdLst>
                  <a:gd name="T0" fmla="*/ 101 w 45"/>
                  <a:gd name="T1" fmla="*/ 16 h 31"/>
                  <a:gd name="T2" fmla="*/ 89 w 45"/>
                  <a:gd name="T3" fmla="*/ 28 h 31"/>
                  <a:gd name="T4" fmla="*/ 37 w 45"/>
                  <a:gd name="T5" fmla="*/ 136 h 31"/>
                  <a:gd name="T6" fmla="*/ 0 w 45"/>
                  <a:gd name="T7" fmla="*/ 233 h 31"/>
                  <a:gd name="T8" fmla="*/ 12 w 45"/>
                  <a:gd name="T9" fmla="*/ 221 h 31"/>
                  <a:gd name="T10" fmla="*/ 117 w 45"/>
                  <a:gd name="T11" fmla="*/ 85 h 31"/>
                  <a:gd name="T12" fmla="*/ 117 w 45"/>
                  <a:gd name="T13" fmla="*/ 85 h 31"/>
                  <a:gd name="T14" fmla="*/ 117 w 45"/>
                  <a:gd name="T15" fmla="*/ 85 h 31"/>
                  <a:gd name="T16" fmla="*/ 114 w 45"/>
                  <a:gd name="T17" fmla="*/ 122 h 31"/>
                  <a:gd name="T18" fmla="*/ 117 w 45"/>
                  <a:gd name="T19" fmla="*/ 148 h 31"/>
                  <a:gd name="T20" fmla="*/ 231 w 45"/>
                  <a:gd name="T21" fmla="*/ 122 h 31"/>
                  <a:gd name="T22" fmla="*/ 231 w 45"/>
                  <a:gd name="T23" fmla="*/ 122 h 31"/>
                  <a:gd name="T24" fmla="*/ 130 w 45"/>
                  <a:gd name="T25" fmla="*/ 172 h 31"/>
                  <a:gd name="T26" fmla="*/ 219 w 45"/>
                  <a:gd name="T27" fmla="*/ 159 h 31"/>
                  <a:gd name="T28" fmla="*/ 240 w 45"/>
                  <a:gd name="T29" fmla="*/ 159 h 31"/>
                  <a:gd name="T30" fmla="*/ 297 w 45"/>
                  <a:gd name="T31" fmla="*/ 286 h 31"/>
                  <a:gd name="T32" fmla="*/ 309 w 45"/>
                  <a:gd name="T33" fmla="*/ 286 h 31"/>
                  <a:gd name="T34" fmla="*/ 389 w 45"/>
                  <a:gd name="T35" fmla="*/ 258 h 31"/>
                  <a:gd name="T36" fmla="*/ 448 w 45"/>
                  <a:gd name="T37" fmla="*/ 193 h 31"/>
                  <a:gd name="T38" fmla="*/ 448 w 45"/>
                  <a:gd name="T39" fmla="*/ 172 h 31"/>
                  <a:gd name="T40" fmla="*/ 398 w 45"/>
                  <a:gd name="T41" fmla="*/ 233 h 31"/>
                  <a:gd name="T42" fmla="*/ 398 w 45"/>
                  <a:gd name="T43" fmla="*/ 233 h 31"/>
                  <a:gd name="T44" fmla="*/ 439 w 45"/>
                  <a:gd name="T45" fmla="*/ 172 h 31"/>
                  <a:gd name="T46" fmla="*/ 389 w 45"/>
                  <a:gd name="T47" fmla="*/ 127 h 31"/>
                  <a:gd name="T48" fmla="*/ 348 w 45"/>
                  <a:gd name="T49" fmla="*/ 127 h 31"/>
                  <a:gd name="T50" fmla="*/ 320 w 45"/>
                  <a:gd name="T51" fmla="*/ 127 h 31"/>
                  <a:gd name="T52" fmla="*/ 292 w 45"/>
                  <a:gd name="T53" fmla="*/ 127 h 31"/>
                  <a:gd name="T54" fmla="*/ 281 w 45"/>
                  <a:gd name="T55" fmla="*/ 127 h 31"/>
                  <a:gd name="T56" fmla="*/ 180 w 45"/>
                  <a:gd name="T57" fmla="*/ 91 h 31"/>
                  <a:gd name="T58" fmla="*/ 101 w 45"/>
                  <a:gd name="T59" fmla="*/ 16 h 31"/>
                  <a:gd name="T60" fmla="*/ 151 w 45"/>
                  <a:gd name="T61" fmla="*/ 0 h 31"/>
                  <a:gd name="T62" fmla="*/ 117 w 45"/>
                  <a:gd name="T63" fmla="*/ 0 h 31"/>
                  <a:gd name="T64" fmla="*/ 167 w 45"/>
                  <a:gd name="T65" fmla="*/ 0 h 31"/>
                  <a:gd name="T66" fmla="*/ 151 w 45"/>
                  <a:gd name="T67" fmla="*/ 0 h 31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45" h="31">
                    <a:moveTo>
                      <a:pt x="10" y="2"/>
                    </a:moveTo>
                    <a:cubicBezTo>
                      <a:pt x="10" y="2"/>
                      <a:pt x="9" y="2"/>
                      <a:pt x="9" y="3"/>
                    </a:cubicBezTo>
                    <a:cubicBezTo>
                      <a:pt x="6" y="6"/>
                      <a:pt x="5" y="11"/>
                      <a:pt x="4" y="15"/>
                    </a:cubicBezTo>
                    <a:cubicBezTo>
                      <a:pt x="3" y="18"/>
                      <a:pt x="1" y="21"/>
                      <a:pt x="0" y="25"/>
                    </a:cubicBezTo>
                    <a:cubicBezTo>
                      <a:pt x="1" y="25"/>
                      <a:pt x="1" y="25"/>
                      <a:pt x="1" y="24"/>
                    </a:cubicBezTo>
                    <a:cubicBezTo>
                      <a:pt x="4" y="19"/>
                      <a:pt x="8" y="14"/>
                      <a:pt x="12" y="9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1" y="13"/>
                      <a:pt x="11" y="13"/>
                      <a:pt x="11" y="13"/>
                    </a:cubicBezTo>
                    <a:cubicBezTo>
                      <a:pt x="11" y="14"/>
                      <a:pt x="11" y="15"/>
                      <a:pt x="12" y="16"/>
                    </a:cubicBezTo>
                    <a:cubicBezTo>
                      <a:pt x="15" y="15"/>
                      <a:pt x="19" y="13"/>
                      <a:pt x="23" y="13"/>
                    </a:cubicBezTo>
                    <a:cubicBezTo>
                      <a:pt x="23" y="13"/>
                      <a:pt x="23" y="13"/>
                      <a:pt x="23" y="13"/>
                    </a:cubicBezTo>
                    <a:cubicBezTo>
                      <a:pt x="20" y="15"/>
                      <a:pt x="16" y="17"/>
                      <a:pt x="13" y="19"/>
                    </a:cubicBezTo>
                    <a:cubicBezTo>
                      <a:pt x="16" y="18"/>
                      <a:pt x="19" y="17"/>
                      <a:pt x="22" y="17"/>
                    </a:cubicBezTo>
                    <a:cubicBezTo>
                      <a:pt x="23" y="17"/>
                      <a:pt x="24" y="17"/>
                      <a:pt x="24" y="17"/>
                    </a:cubicBezTo>
                    <a:cubicBezTo>
                      <a:pt x="33" y="18"/>
                      <a:pt x="32" y="25"/>
                      <a:pt x="30" y="31"/>
                    </a:cubicBezTo>
                    <a:cubicBezTo>
                      <a:pt x="30" y="31"/>
                      <a:pt x="31" y="31"/>
                      <a:pt x="31" y="31"/>
                    </a:cubicBezTo>
                    <a:cubicBezTo>
                      <a:pt x="34" y="31"/>
                      <a:pt x="37" y="29"/>
                      <a:pt x="39" y="28"/>
                    </a:cubicBezTo>
                    <a:cubicBezTo>
                      <a:pt x="43" y="26"/>
                      <a:pt x="45" y="25"/>
                      <a:pt x="45" y="21"/>
                    </a:cubicBezTo>
                    <a:cubicBezTo>
                      <a:pt x="45" y="21"/>
                      <a:pt x="45" y="20"/>
                      <a:pt x="45" y="19"/>
                    </a:cubicBezTo>
                    <a:cubicBezTo>
                      <a:pt x="44" y="22"/>
                      <a:pt x="43" y="25"/>
                      <a:pt x="40" y="25"/>
                    </a:cubicBezTo>
                    <a:cubicBezTo>
                      <a:pt x="40" y="25"/>
                      <a:pt x="40" y="25"/>
                      <a:pt x="40" y="25"/>
                    </a:cubicBezTo>
                    <a:cubicBezTo>
                      <a:pt x="42" y="23"/>
                      <a:pt x="44" y="21"/>
                      <a:pt x="44" y="19"/>
                    </a:cubicBezTo>
                    <a:cubicBezTo>
                      <a:pt x="42" y="18"/>
                      <a:pt x="41" y="15"/>
                      <a:pt x="39" y="14"/>
                    </a:cubicBezTo>
                    <a:cubicBezTo>
                      <a:pt x="37" y="14"/>
                      <a:pt x="36" y="14"/>
                      <a:pt x="35" y="14"/>
                    </a:cubicBezTo>
                    <a:cubicBezTo>
                      <a:pt x="34" y="14"/>
                      <a:pt x="33" y="14"/>
                      <a:pt x="32" y="14"/>
                    </a:cubicBezTo>
                    <a:cubicBezTo>
                      <a:pt x="31" y="14"/>
                      <a:pt x="30" y="14"/>
                      <a:pt x="29" y="14"/>
                    </a:cubicBezTo>
                    <a:cubicBezTo>
                      <a:pt x="29" y="14"/>
                      <a:pt x="28" y="14"/>
                      <a:pt x="28" y="14"/>
                    </a:cubicBezTo>
                    <a:cubicBezTo>
                      <a:pt x="24" y="14"/>
                      <a:pt x="22" y="11"/>
                      <a:pt x="18" y="10"/>
                    </a:cubicBezTo>
                    <a:cubicBezTo>
                      <a:pt x="15" y="8"/>
                      <a:pt x="9" y="6"/>
                      <a:pt x="10" y="2"/>
                    </a:cubicBezTo>
                    <a:moveTo>
                      <a:pt x="15" y="0"/>
                    </a:moveTo>
                    <a:cubicBezTo>
                      <a:pt x="14" y="0"/>
                      <a:pt x="13" y="0"/>
                      <a:pt x="12" y="0"/>
                    </a:cubicBezTo>
                    <a:cubicBezTo>
                      <a:pt x="14" y="0"/>
                      <a:pt x="16" y="0"/>
                      <a:pt x="17" y="0"/>
                    </a:cubicBezTo>
                    <a:cubicBezTo>
                      <a:pt x="17" y="0"/>
                      <a:pt x="16" y="0"/>
                      <a:pt x="15" y="0"/>
                    </a:cubicBezTo>
                  </a:path>
                </a:pathLst>
              </a:custGeom>
              <a:solidFill>
                <a:srgbClr val="9991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241" name="Freeform 2546">
                <a:extLst>
                  <a:ext uri="{FF2B5EF4-FFF2-40B4-BE49-F238E27FC236}">
                    <a16:creationId xmlns:a16="http://schemas.microsoft.com/office/drawing/2014/main" id="{89790C73-DCCA-4FF3-A0D9-056055425D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17" y="1593"/>
                <a:ext cx="64" cy="44"/>
              </a:xfrm>
              <a:custGeom>
                <a:avLst/>
                <a:gdLst>
                  <a:gd name="T0" fmla="*/ 78 w 36"/>
                  <a:gd name="T1" fmla="*/ 0 h 25"/>
                  <a:gd name="T2" fmla="*/ 28 w 36"/>
                  <a:gd name="T3" fmla="*/ 0 h 25"/>
                  <a:gd name="T4" fmla="*/ 12 w 36"/>
                  <a:gd name="T5" fmla="*/ 21 h 25"/>
                  <a:gd name="T6" fmla="*/ 89 w 36"/>
                  <a:gd name="T7" fmla="*/ 99 h 25"/>
                  <a:gd name="T8" fmla="*/ 190 w 36"/>
                  <a:gd name="T9" fmla="*/ 136 h 25"/>
                  <a:gd name="T10" fmla="*/ 203 w 36"/>
                  <a:gd name="T11" fmla="*/ 136 h 25"/>
                  <a:gd name="T12" fmla="*/ 231 w 36"/>
                  <a:gd name="T13" fmla="*/ 136 h 25"/>
                  <a:gd name="T14" fmla="*/ 260 w 36"/>
                  <a:gd name="T15" fmla="*/ 136 h 25"/>
                  <a:gd name="T16" fmla="*/ 297 w 36"/>
                  <a:gd name="T17" fmla="*/ 136 h 25"/>
                  <a:gd name="T18" fmla="*/ 348 w 36"/>
                  <a:gd name="T19" fmla="*/ 180 h 25"/>
                  <a:gd name="T20" fmla="*/ 309 w 36"/>
                  <a:gd name="T21" fmla="*/ 239 h 25"/>
                  <a:gd name="T22" fmla="*/ 309 w 36"/>
                  <a:gd name="T23" fmla="*/ 239 h 25"/>
                  <a:gd name="T24" fmla="*/ 361 w 36"/>
                  <a:gd name="T25" fmla="*/ 180 h 25"/>
                  <a:gd name="T26" fmla="*/ 320 w 36"/>
                  <a:gd name="T27" fmla="*/ 114 h 25"/>
                  <a:gd name="T28" fmla="*/ 190 w 36"/>
                  <a:gd name="T29" fmla="*/ 37 h 25"/>
                  <a:gd name="T30" fmla="*/ 180 w 36"/>
                  <a:gd name="T31" fmla="*/ 28 h 25"/>
                  <a:gd name="T32" fmla="*/ 78 w 36"/>
                  <a:gd name="T33" fmla="*/ 0 h 2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6" h="25">
                    <a:moveTo>
                      <a:pt x="8" y="0"/>
                    </a:moveTo>
                    <a:cubicBezTo>
                      <a:pt x="7" y="0"/>
                      <a:pt x="5" y="0"/>
                      <a:pt x="3" y="0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0" y="6"/>
                      <a:pt x="6" y="8"/>
                      <a:pt x="9" y="10"/>
                    </a:cubicBezTo>
                    <a:cubicBezTo>
                      <a:pt x="13" y="11"/>
                      <a:pt x="15" y="14"/>
                      <a:pt x="19" y="14"/>
                    </a:cubicBezTo>
                    <a:cubicBezTo>
                      <a:pt x="19" y="14"/>
                      <a:pt x="20" y="14"/>
                      <a:pt x="20" y="14"/>
                    </a:cubicBezTo>
                    <a:cubicBezTo>
                      <a:pt x="21" y="14"/>
                      <a:pt x="22" y="14"/>
                      <a:pt x="23" y="14"/>
                    </a:cubicBezTo>
                    <a:cubicBezTo>
                      <a:pt x="24" y="14"/>
                      <a:pt x="25" y="14"/>
                      <a:pt x="26" y="14"/>
                    </a:cubicBezTo>
                    <a:cubicBezTo>
                      <a:pt x="27" y="14"/>
                      <a:pt x="28" y="14"/>
                      <a:pt x="30" y="14"/>
                    </a:cubicBezTo>
                    <a:cubicBezTo>
                      <a:pt x="32" y="15"/>
                      <a:pt x="33" y="18"/>
                      <a:pt x="35" y="19"/>
                    </a:cubicBezTo>
                    <a:cubicBezTo>
                      <a:pt x="35" y="21"/>
                      <a:pt x="33" y="23"/>
                      <a:pt x="31" y="25"/>
                    </a:cubicBezTo>
                    <a:cubicBezTo>
                      <a:pt x="31" y="25"/>
                      <a:pt x="31" y="25"/>
                      <a:pt x="31" y="25"/>
                    </a:cubicBezTo>
                    <a:cubicBezTo>
                      <a:pt x="34" y="25"/>
                      <a:pt x="35" y="22"/>
                      <a:pt x="36" y="19"/>
                    </a:cubicBezTo>
                    <a:cubicBezTo>
                      <a:pt x="35" y="16"/>
                      <a:pt x="34" y="14"/>
                      <a:pt x="32" y="12"/>
                    </a:cubicBezTo>
                    <a:cubicBezTo>
                      <a:pt x="29" y="7"/>
                      <a:pt x="23" y="8"/>
                      <a:pt x="19" y="4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5" y="2"/>
                      <a:pt x="11" y="1"/>
                      <a:pt x="8" y="0"/>
                    </a:cubicBezTo>
                  </a:path>
                </a:pathLst>
              </a:custGeom>
              <a:solidFill>
                <a:srgbClr val="BFB9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242" name="Freeform 2547">
                <a:extLst>
                  <a:ext uri="{FF2B5EF4-FFF2-40B4-BE49-F238E27FC236}">
                    <a16:creationId xmlns:a16="http://schemas.microsoft.com/office/drawing/2014/main" id="{AFF6A8C0-B744-4EC8-A938-68354F07F0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3" y="1609"/>
                <a:ext cx="39" cy="26"/>
              </a:xfrm>
              <a:custGeom>
                <a:avLst/>
                <a:gdLst>
                  <a:gd name="T0" fmla="*/ 110 w 22"/>
                  <a:gd name="T1" fmla="*/ 0 h 15"/>
                  <a:gd name="T2" fmla="*/ 0 w 22"/>
                  <a:gd name="T3" fmla="*/ 135 h 15"/>
                  <a:gd name="T4" fmla="*/ 117 w 22"/>
                  <a:gd name="T5" fmla="*/ 87 h 15"/>
                  <a:gd name="T6" fmla="*/ 216 w 22"/>
                  <a:gd name="T7" fmla="*/ 36 h 15"/>
                  <a:gd name="T8" fmla="*/ 216 w 22"/>
                  <a:gd name="T9" fmla="*/ 36 h 15"/>
                  <a:gd name="T10" fmla="*/ 110 w 22"/>
                  <a:gd name="T11" fmla="*/ 62 h 15"/>
                  <a:gd name="T12" fmla="*/ 101 w 22"/>
                  <a:gd name="T13" fmla="*/ 36 h 15"/>
                  <a:gd name="T14" fmla="*/ 110 w 22"/>
                  <a:gd name="T15" fmla="*/ 0 h 1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2" h="15">
                    <a:moveTo>
                      <a:pt x="11" y="0"/>
                    </a:moveTo>
                    <a:cubicBezTo>
                      <a:pt x="7" y="5"/>
                      <a:pt x="3" y="10"/>
                      <a:pt x="0" y="15"/>
                    </a:cubicBezTo>
                    <a:cubicBezTo>
                      <a:pt x="4" y="14"/>
                      <a:pt x="8" y="11"/>
                      <a:pt x="12" y="10"/>
                    </a:cubicBezTo>
                    <a:cubicBezTo>
                      <a:pt x="15" y="8"/>
                      <a:pt x="19" y="6"/>
                      <a:pt x="22" y="4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18" y="4"/>
                      <a:pt x="14" y="6"/>
                      <a:pt x="11" y="7"/>
                    </a:cubicBezTo>
                    <a:cubicBezTo>
                      <a:pt x="10" y="6"/>
                      <a:pt x="10" y="5"/>
                      <a:pt x="10" y="4"/>
                    </a:cubicBezTo>
                    <a:cubicBezTo>
                      <a:pt x="11" y="0"/>
                      <a:pt x="11" y="0"/>
                      <a:pt x="11" y="0"/>
                    </a:cubicBezTo>
                  </a:path>
                </a:pathLst>
              </a:custGeom>
              <a:solidFill>
                <a:srgbClr val="BFB9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243" name="Freeform 2548">
                <a:extLst>
                  <a:ext uri="{FF2B5EF4-FFF2-40B4-BE49-F238E27FC236}">
                    <a16:creationId xmlns:a16="http://schemas.microsoft.com/office/drawing/2014/main" id="{8A3DAC20-1A3F-4C3D-9E93-83F50DF7D8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8" y="1438"/>
                <a:ext cx="68" cy="75"/>
              </a:xfrm>
              <a:custGeom>
                <a:avLst/>
                <a:gdLst>
                  <a:gd name="T0" fmla="*/ 73 w 38"/>
                  <a:gd name="T1" fmla="*/ 0 h 42"/>
                  <a:gd name="T2" fmla="*/ 52 w 38"/>
                  <a:gd name="T3" fmla="*/ 0 h 42"/>
                  <a:gd name="T4" fmla="*/ 122 w 38"/>
                  <a:gd name="T5" fmla="*/ 52 h 42"/>
                  <a:gd name="T6" fmla="*/ 206 w 38"/>
                  <a:gd name="T7" fmla="*/ 166 h 42"/>
                  <a:gd name="T8" fmla="*/ 93 w 38"/>
                  <a:gd name="T9" fmla="*/ 80 h 42"/>
                  <a:gd name="T10" fmla="*/ 73 w 38"/>
                  <a:gd name="T11" fmla="*/ 80 h 42"/>
                  <a:gd name="T12" fmla="*/ 23 w 38"/>
                  <a:gd name="T13" fmla="*/ 93 h 42"/>
                  <a:gd name="T14" fmla="*/ 13 w 38"/>
                  <a:gd name="T15" fmla="*/ 93 h 42"/>
                  <a:gd name="T16" fmla="*/ 0 w 38"/>
                  <a:gd name="T17" fmla="*/ 93 h 42"/>
                  <a:gd name="T18" fmla="*/ 13 w 38"/>
                  <a:gd name="T19" fmla="*/ 102 h 42"/>
                  <a:gd name="T20" fmla="*/ 13 w 38"/>
                  <a:gd name="T21" fmla="*/ 130 h 42"/>
                  <a:gd name="T22" fmla="*/ 73 w 38"/>
                  <a:gd name="T23" fmla="*/ 182 h 42"/>
                  <a:gd name="T24" fmla="*/ 81 w 38"/>
                  <a:gd name="T25" fmla="*/ 182 h 42"/>
                  <a:gd name="T26" fmla="*/ 115 w 38"/>
                  <a:gd name="T27" fmla="*/ 182 h 42"/>
                  <a:gd name="T28" fmla="*/ 145 w 38"/>
                  <a:gd name="T29" fmla="*/ 171 h 42"/>
                  <a:gd name="T30" fmla="*/ 166 w 38"/>
                  <a:gd name="T31" fmla="*/ 171 h 42"/>
                  <a:gd name="T32" fmla="*/ 81 w 38"/>
                  <a:gd name="T33" fmla="*/ 427 h 42"/>
                  <a:gd name="T34" fmla="*/ 247 w 38"/>
                  <a:gd name="T35" fmla="*/ 223 h 42"/>
                  <a:gd name="T36" fmla="*/ 311 w 38"/>
                  <a:gd name="T37" fmla="*/ 114 h 42"/>
                  <a:gd name="T38" fmla="*/ 285 w 38"/>
                  <a:gd name="T39" fmla="*/ 114 h 42"/>
                  <a:gd name="T40" fmla="*/ 276 w 38"/>
                  <a:gd name="T41" fmla="*/ 114 h 42"/>
                  <a:gd name="T42" fmla="*/ 259 w 38"/>
                  <a:gd name="T43" fmla="*/ 114 h 42"/>
                  <a:gd name="T44" fmla="*/ 234 w 38"/>
                  <a:gd name="T45" fmla="*/ 114 h 42"/>
                  <a:gd name="T46" fmla="*/ 115 w 38"/>
                  <a:gd name="T47" fmla="*/ 13 h 42"/>
                  <a:gd name="T48" fmla="*/ 73 w 38"/>
                  <a:gd name="T49" fmla="*/ 0 h 4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8" h="42">
                    <a:moveTo>
                      <a:pt x="7" y="0"/>
                    </a:moveTo>
                    <a:cubicBezTo>
                      <a:pt x="6" y="0"/>
                      <a:pt x="6" y="0"/>
                      <a:pt x="5" y="0"/>
                    </a:cubicBezTo>
                    <a:cubicBezTo>
                      <a:pt x="7" y="3"/>
                      <a:pt x="9" y="3"/>
                      <a:pt x="12" y="5"/>
                    </a:cubicBezTo>
                    <a:cubicBezTo>
                      <a:pt x="13" y="7"/>
                      <a:pt x="20" y="14"/>
                      <a:pt x="20" y="16"/>
                    </a:cubicBezTo>
                    <a:cubicBezTo>
                      <a:pt x="16" y="14"/>
                      <a:pt x="13" y="10"/>
                      <a:pt x="9" y="8"/>
                    </a:cubicBezTo>
                    <a:cubicBezTo>
                      <a:pt x="8" y="8"/>
                      <a:pt x="8" y="8"/>
                      <a:pt x="7" y="8"/>
                    </a:cubicBezTo>
                    <a:cubicBezTo>
                      <a:pt x="5" y="8"/>
                      <a:pt x="5" y="9"/>
                      <a:pt x="2" y="9"/>
                    </a:cubicBezTo>
                    <a:cubicBezTo>
                      <a:pt x="2" y="9"/>
                      <a:pt x="1" y="9"/>
                      <a:pt x="1" y="9"/>
                    </a:cubicBezTo>
                    <a:cubicBezTo>
                      <a:pt x="1" y="9"/>
                      <a:pt x="0" y="9"/>
                      <a:pt x="0" y="9"/>
                    </a:cubicBezTo>
                    <a:cubicBezTo>
                      <a:pt x="0" y="10"/>
                      <a:pt x="1" y="10"/>
                      <a:pt x="1" y="10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3" y="14"/>
                      <a:pt x="5" y="18"/>
                      <a:pt x="7" y="18"/>
                    </a:cubicBezTo>
                    <a:cubicBezTo>
                      <a:pt x="8" y="18"/>
                      <a:pt x="8" y="18"/>
                      <a:pt x="8" y="18"/>
                    </a:cubicBezTo>
                    <a:cubicBezTo>
                      <a:pt x="9" y="18"/>
                      <a:pt x="10" y="18"/>
                      <a:pt x="11" y="18"/>
                    </a:cubicBezTo>
                    <a:cubicBezTo>
                      <a:pt x="12" y="17"/>
                      <a:pt x="13" y="17"/>
                      <a:pt x="14" y="17"/>
                    </a:cubicBezTo>
                    <a:cubicBezTo>
                      <a:pt x="15" y="17"/>
                      <a:pt x="15" y="17"/>
                      <a:pt x="16" y="17"/>
                    </a:cubicBezTo>
                    <a:cubicBezTo>
                      <a:pt x="21" y="20"/>
                      <a:pt x="9" y="38"/>
                      <a:pt x="8" y="42"/>
                    </a:cubicBezTo>
                    <a:cubicBezTo>
                      <a:pt x="14" y="34"/>
                      <a:pt x="16" y="27"/>
                      <a:pt x="24" y="22"/>
                    </a:cubicBezTo>
                    <a:cubicBezTo>
                      <a:pt x="26" y="20"/>
                      <a:pt x="38" y="14"/>
                      <a:pt x="30" y="11"/>
                    </a:cubicBezTo>
                    <a:cubicBezTo>
                      <a:pt x="29" y="11"/>
                      <a:pt x="29" y="11"/>
                      <a:pt x="28" y="11"/>
                    </a:cubicBezTo>
                    <a:cubicBezTo>
                      <a:pt x="28" y="11"/>
                      <a:pt x="27" y="11"/>
                      <a:pt x="27" y="11"/>
                    </a:cubicBezTo>
                    <a:cubicBezTo>
                      <a:pt x="26" y="11"/>
                      <a:pt x="26" y="11"/>
                      <a:pt x="25" y="11"/>
                    </a:cubicBezTo>
                    <a:cubicBezTo>
                      <a:pt x="25" y="11"/>
                      <a:pt x="24" y="11"/>
                      <a:pt x="23" y="11"/>
                    </a:cubicBezTo>
                    <a:cubicBezTo>
                      <a:pt x="18" y="8"/>
                      <a:pt x="16" y="4"/>
                      <a:pt x="11" y="1"/>
                    </a:cubicBezTo>
                    <a:cubicBezTo>
                      <a:pt x="9" y="0"/>
                      <a:pt x="8" y="0"/>
                      <a:pt x="7" y="0"/>
                    </a:cubicBezTo>
                  </a:path>
                </a:pathLst>
              </a:custGeom>
              <a:solidFill>
                <a:srgbClr val="837A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244" name="Freeform 2549">
                <a:extLst>
                  <a:ext uri="{FF2B5EF4-FFF2-40B4-BE49-F238E27FC236}">
                    <a16:creationId xmlns:a16="http://schemas.microsoft.com/office/drawing/2014/main" id="{93969B31-3FB3-4216-B81C-71242A7C2A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7" y="1438"/>
                <a:ext cx="37" cy="29"/>
              </a:xfrm>
              <a:custGeom>
                <a:avLst/>
                <a:gdLst>
                  <a:gd name="T0" fmla="*/ 58 w 21"/>
                  <a:gd name="T1" fmla="*/ 0 h 16"/>
                  <a:gd name="T2" fmla="*/ 28 w 21"/>
                  <a:gd name="T3" fmla="*/ 29 h 16"/>
                  <a:gd name="T4" fmla="*/ 12 w 21"/>
                  <a:gd name="T5" fmla="*/ 96 h 16"/>
                  <a:gd name="T6" fmla="*/ 21 w 21"/>
                  <a:gd name="T7" fmla="*/ 96 h 16"/>
                  <a:gd name="T8" fmla="*/ 28 w 21"/>
                  <a:gd name="T9" fmla="*/ 96 h 16"/>
                  <a:gd name="T10" fmla="*/ 78 w 21"/>
                  <a:gd name="T11" fmla="*/ 89 h 16"/>
                  <a:gd name="T12" fmla="*/ 99 w 21"/>
                  <a:gd name="T13" fmla="*/ 89 h 16"/>
                  <a:gd name="T14" fmla="*/ 203 w 21"/>
                  <a:gd name="T15" fmla="*/ 174 h 16"/>
                  <a:gd name="T16" fmla="*/ 127 w 21"/>
                  <a:gd name="T17" fmla="*/ 53 h 16"/>
                  <a:gd name="T18" fmla="*/ 58 w 21"/>
                  <a:gd name="T19" fmla="*/ 0 h 1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1" h="16">
                    <a:moveTo>
                      <a:pt x="6" y="0"/>
                    </a:moveTo>
                    <a:cubicBezTo>
                      <a:pt x="5" y="1"/>
                      <a:pt x="4" y="2"/>
                      <a:pt x="3" y="3"/>
                    </a:cubicBezTo>
                    <a:cubicBezTo>
                      <a:pt x="2" y="4"/>
                      <a:pt x="0" y="8"/>
                      <a:pt x="1" y="9"/>
                    </a:cubicBezTo>
                    <a:cubicBezTo>
                      <a:pt x="1" y="9"/>
                      <a:pt x="2" y="9"/>
                      <a:pt x="2" y="9"/>
                    </a:cubicBezTo>
                    <a:cubicBezTo>
                      <a:pt x="2" y="9"/>
                      <a:pt x="3" y="9"/>
                      <a:pt x="3" y="9"/>
                    </a:cubicBezTo>
                    <a:cubicBezTo>
                      <a:pt x="6" y="9"/>
                      <a:pt x="6" y="8"/>
                      <a:pt x="8" y="8"/>
                    </a:cubicBezTo>
                    <a:cubicBezTo>
                      <a:pt x="9" y="8"/>
                      <a:pt x="9" y="8"/>
                      <a:pt x="10" y="8"/>
                    </a:cubicBezTo>
                    <a:cubicBezTo>
                      <a:pt x="14" y="10"/>
                      <a:pt x="17" y="14"/>
                      <a:pt x="21" y="16"/>
                    </a:cubicBezTo>
                    <a:cubicBezTo>
                      <a:pt x="21" y="14"/>
                      <a:pt x="14" y="7"/>
                      <a:pt x="13" y="5"/>
                    </a:cubicBezTo>
                    <a:cubicBezTo>
                      <a:pt x="10" y="3"/>
                      <a:pt x="8" y="3"/>
                      <a:pt x="6" y="0"/>
                    </a:cubicBezTo>
                  </a:path>
                </a:pathLst>
              </a:custGeom>
              <a:solidFill>
                <a:srgbClr val="B1AA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245" name="Freeform 2550">
                <a:extLst>
                  <a:ext uri="{FF2B5EF4-FFF2-40B4-BE49-F238E27FC236}">
                    <a16:creationId xmlns:a16="http://schemas.microsoft.com/office/drawing/2014/main" id="{FEAA77CA-5154-4289-A228-6DDE04E8CC4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161" y="1509"/>
                <a:ext cx="45" cy="45"/>
              </a:xfrm>
              <a:custGeom>
                <a:avLst/>
                <a:gdLst>
                  <a:gd name="T0" fmla="*/ 263 w 25"/>
                  <a:gd name="T1" fmla="*/ 146 h 25"/>
                  <a:gd name="T2" fmla="*/ 187 w 25"/>
                  <a:gd name="T3" fmla="*/ 234 h 25"/>
                  <a:gd name="T4" fmla="*/ 198 w 25"/>
                  <a:gd name="T5" fmla="*/ 263 h 25"/>
                  <a:gd name="T6" fmla="*/ 263 w 25"/>
                  <a:gd name="T7" fmla="*/ 146 h 25"/>
                  <a:gd name="T8" fmla="*/ 81 w 25"/>
                  <a:gd name="T9" fmla="*/ 41 h 25"/>
                  <a:gd name="T10" fmla="*/ 0 w 25"/>
                  <a:gd name="T11" fmla="*/ 133 h 25"/>
                  <a:gd name="T12" fmla="*/ 41 w 25"/>
                  <a:gd name="T13" fmla="*/ 117 h 25"/>
                  <a:gd name="T14" fmla="*/ 81 w 25"/>
                  <a:gd name="T15" fmla="*/ 41 h 25"/>
                  <a:gd name="T16" fmla="*/ 133 w 25"/>
                  <a:gd name="T17" fmla="*/ 0 h 25"/>
                  <a:gd name="T18" fmla="*/ 81 w 25"/>
                  <a:gd name="T19" fmla="*/ 41 h 25"/>
                  <a:gd name="T20" fmla="*/ 133 w 25"/>
                  <a:gd name="T21" fmla="*/ 23 h 25"/>
                  <a:gd name="T22" fmla="*/ 133 w 25"/>
                  <a:gd name="T23" fmla="*/ 0 h 25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25" h="25">
                    <a:moveTo>
                      <a:pt x="25" y="14"/>
                    </a:moveTo>
                    <a:cubicBezTo>
                      <a:pt x="22" y="16"/>
                      <a:pt x="20" y="19"/>
                      <a:pt x="18" y="22"/>
                    </a:cubicBezTo>
                    <a:cubicBezTo>
                      <a:pt x="19" y="23"/>
                      <a:pt x="19" y="24"/>
                      <a:pt x="19" y="25"/>
                    </a:cubicBezTo>
                    <a:cubicBezTo>
                      <a:pt x="21" y="21"/>
                      <a:pt x="24" y="18"/>
                      <a:pt x="25" y="14"/>
                    </a:cubicBezTo>
                    <a:moveTo>
                      <a:pt x="8" y="4"/>
                    </a:moveTo>
                    <a:cubicBezTo>
                      <a:pt x="5" y="7"/>
                      <a:pt x="2" y="10"/>
                      <a:pt x="0" y="13"/>
                    </a:cubicBezTo>
                    <a:cubicBezTo>
                      <a:pt x="2" y="12"/>
                      <a:pt x="3" y="12"/>
                      <a:pt x="4" y="11"/>
                    </a:cubicBezTo>
                    <a:cubicBezTo>
                      <a:pt x="5" y="9"/>
                      <a:pt x="6" y="6"/>
                      <a:pt x="8" y="4"/>
                    </a:cubicBezTo>
                    <a:moveTo>
                      <a:pt x="13" y="0"/>
                    </a:moveTo>
                    <a:cubicBezTo>
                      <a:pt x="11" y="1"/>
                      <a:pt x="9" y="2"/>
                      <a:pt x="8" y="4"/>
                    </a:cubicBezTo>
                    <a:cubicBezTo>
                      <a:pt x="10" y="3"/>
                      <a:pt x="11" y="2"/>
                      <a:pt x="13" y="2"/>
                    </a:cubicBezTo>
                    <a:cubicBezTo>
                      <a:pt x="13" y="0"/>
                      <a:pt x="13" y="0"/>
                      <a:pt x="13" y="0"/>
                    </a:cubicBezTo>
                  </a:path>
                </a:pathLst>
              </a:custGeom>
              <a:solidFill>
                <a:srgbClr val="837A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246" name="Freeform 2551">
                <a:extLst>
                  <a:ext uri="{FF2B5EF4-FFF2-40B4-BE49-F238E27FC236}">
                    <a16:creationId xmlns:a16="http://schemas.microsoft.com/office/drawing/2014/main" id="{F5AF0B58-7C5E-42CF-8075-4B6305F23FD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142" y="1529"/>
                <a:ext cx="53" cy="65"/>
              </a:xfrm>
              <a:custGeom>
                <a:avLst/>
                <a:gdLst>
                  <a:gd name="T0" fmla="*/ 194 w 30"/>
                  <a:gd name="T1" fmla="*/ 330 h 37"/>
                  <a:gd name="T2" fmla="*/ 194 w 30"/>
                  <a:gd name="T3" fmla="*/ 330 h 37"/>
                  <a:gd name="T4" fmla="*/ 224 w 30"/>
                  <a:gd name="T5" fmla="*/ 351 h 37"/>
                  <a:gd name="T6" fmla="*/ 194 w 30"/>
                  <a:gd name="T7" fmla="*/ 330 h 37"/>
                  <a:gd name="T8" fmla="*/ 166 w 30"/>
                  <a:gd name="T9" fmla="*/ 278 h 37"/>
                  <a:gd name="T10" fmla="*/ 244 w 30"/>
                  <a:gd name="T11" fmla="*/ 351 h 37"/>
                  <a:gd name="T12" fmla="*/ 265 w 30"/>
                  <a:gd name="T13" fmla="*/ 330 h 37"/>
                  <a:gd name="T14" fmla="*/ 265 w 30"/>
                  <a:gd name="T15" fmla="*/ 330 h 37"/>
                  <a:gd name="T16" fmla="*/ 166 w 30"/>
                  <a:gd name="T17" fmla="*/ 278 h 37"/>
                  <a:gd name="T18" fmla="*/ 150 w 30"/>
                  <a:gd name="T19" fmla="*/ 0 h 37"/>
                  <a:gd name="T20" fmla="*/ 106 w 30"/>
                  <a:gd name="T21" fmla="*/ 21 h 37"/>
                  <a:gd name="T22" fmla="*/ 106 w 30"/>
                  <a:gd name="T23" fmla="*/ 28 h 37"/>
                  <a:gd name="T24" fmla="*/ 28 w 30"/>
                  <a:gd name="T25" fmla="*/ 102 h 37"/>
                  <a:gd name="T26" fmla="*/ 0 w 30"/>
                  <a:gd name="T27" fmla="*/ 151 h 37"/>
                  <a:gd name="T28" fmla="*/ 12 w 30"/>
                  <a:gd name="T29" fmla="*/ 151 h 37"/>
                  <a:gd name="T30" fmla="*/ 28 w 30"/>
                  <a:gd name="T31" fmla="*/ 151 h 37"/>
                  <a:gd name="T32" fmla="*/ 37 w 30"/>
                  <a:gd name="T33" fmla="*/ 151 h 37"/>
                  <a:gd name="T34" fmla="*/ 265 w 30"/>
                  <a:gd name="T35" fmla="*/ 323 h 37"/>
                  <a:gd name="T36" fmla="*/ 253 w 30"/>
                  <a:gd name="T37" fmla="*/ 249 h 37"/>
                  <a:gd name="T38" fmla="*/ 281 w 30"/>
                  <a:gd name="T39" fmla="*/ 151 h 37"/>
                  <a:gd name="T40" fmla="*/ 293 w 30"/>
                  <a:gd name="T41" fmla="*/ 135 h 37"/>
                  <a:gd name="T42" fmla="*/ 281 w 30"/>
                  <a:gd name="T43" fmla="*/ 102 h 37"/>
                  <a:gd name="T44" fmla="*/ 253 w 30"/>
                  <a:gd name="T45" fmla="*/ 151 h 37"/>
                  <a:gd name="T46" fmla="*/ 150 w 30"/>
                  <a:gd name="T47" fmla="*/ 200 h 37"/>
                  <a:gd name="T48" fmla="*/ 127 w 30"/>
                  <a:gd name="T49" fmla="*/ 188 h 37"/>
                  <a:gd name="T50" fmla="*/ 127 w 30"/>
                  <a:gd name="T51" fmla="*/ 49 h 37"/>
                  <a:gd name="T52" fmla="*/ 150 w 30"/>
                  <a:gd name="T53" fmla="*/ 0 h 37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30" h="37">
                    <a:moveTo>
                      <a:pt x="20" y="35"/>
                    </a:moveTo>
                    <a:cubicBezTo>
                      <a:pt x="20" y="35"/>
                      <a:pt x="20" y="35"/>
                      <a:pt x="20" y="35"/>
                    </a:cubicBezTo>
                    <a:cubicBezTo>
                      <a:pt x="21" y="36"/>
                      <a:pt x="22" y="37"/>
                      <a:pt x="23" y="37"/>
                    </a:cubicBezTo>
                    <a:cubicBezTo>
                      <a:pt x="22" y="36"/>
                      <a:pt x="21" y="36"/>
                      <a:pt x="20" y="35"/>
                    </a:cubicBezTo>
                    <a:moveTo>
                      <a:pt x="17" y="29"/>
                    </a:moveTo>
                    <a:cubicBezTo>
                      <a:pt x="19" y="31"/>
                      <a:pt x="24" y="34"/>
                      <a:pt x="25" y="37"/>
                    </a:cubicBezTo>
                    <a:cubicBezTo>
                      <a:pt x="25" y="37"/>
                      <a:pt x="26" y="36"/>
                      <a:pt x="27" y="35"/>
                    </a:cubicBezTo>
                    <a:cubicBezTo>
                      <a:pt x="27" y="35"/>
                      <a:pt x="27" y="35"/>
                      <a:pt x="27" y="35"/>
                    </a:cubicBezTo>
                    <a:cubicBezTo>
                      <a:pt x="23" y="34"/>
                      <a:pt x="20" y="31"/>
                      <a:pt x="17" y="29"/>
                    </a:cubicBezTo>
                    <a:moveTo>
                      <a:pt x="15" y="0"/>
                    </a:moveTo>
                    <a:cubicBezTo>
                      <a:pt x="14" y="1"/>
                      <a:pt x="13" y="1"/>
                      <a:pt x="11" y="2"/>
                    </a:cubicBezTo>
                    <a:cubicBezTo>
                      <a:pt x="11" y="2"/>
                      <a:pt x="11" y="2"/>
                      <a:pt x="11" y="3"/>
                    </a:cubicBezTo>
                    <a:cubicBezTo>
                      <a:pt x="8" y="6"/>
                      <a:pt x="5" y="8"/>
                      <a:pt x="3" y="11"/>
                    </a:cubicBezTo>
                    <a:cubicBezTo>
                      <a:pt x="1" y="12"/>
                      <a:pt x="0" y="14"/>
                      <a:pt x="0" y="16"/>
                    </a:cubicBezTo>
                    <a:cubicBezTo>
                      <a:pt x="0" y="16"/>
                      <a:pt x="0" y="16"/>
                      <a:pt x="1" y="16"/>
                    </a:cubicBezTo>
                    <a:cubicBezTo>
                      <a:pt x="1" y="16"/>
                      <a:pt x="2" y="16"/>
                      <a:pt x="3" y="16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8" y="25"/>
                      <a:pt x="22" y="25"/>
                      <a:pt x="27" y="34"/>
                    </a:cubicBezTo>
                    <a:cubicBezTo>
                      <a:pt x="28" y="31"/>
                      <a:pt x="26" y="28"/>
                      <a:pt x="26" y="26"/>
                    </a:cubicBezTo>
                    <a:cubicBezTo>
                      <a:pt x="27" y="23"/>
                      <a:pt x="28" y="19"/>
                      <a:pt x="29" y="16"/>
                    </a:cubicBezTo>
                    <a:cubicBezTo>
                      <a:pt x="29" y="15"/>
                      <a:pt x="30" y="15"/>
                      <a:pt x="30" y="14"/>
                    </a:cubicBezTo>
                    <a:cubicBezTo>
                      <a:pt x="30" y="13"/>
                      <a:pt x="30" y="12"/>
                      <a:pt x="29" y="11"/>
                    </a:cubicBezTo>
                    <a:cubicBezTo>
                      <a:pt x="28" y="13"/>
                      <a:pt x="27" y="14"/>
                      <a:pt x="26" y="16"/>
                    </a:cubicBezTo>
                    <a:cubicBezTo>
                      <a:pt x="24" y="17"/>
                      <a:pt x="19" y="21"/>
                      <a:pt x="15" y="21"/>
                    </a:cubicBezTo>
                    <a:cubicBezTo>
                      <a:pt x="14" y="21"/>
                      <a:pt x="13" y="20"/>
                      <a:pt x="13" y="20"/>
                    </a:cubicBezTo>
                    <a:cubicBezTo>
                      <a:pt x="8" y="16"/>
                      <a:pt x="12" y="8"/>
                      <a:pt x="13" y="5"/>
                    </a:cubicBezTo>
                    <a:cubicBezTo>
                      <a:pt x="14" y="4"/>
                      <a:pt x="15" y="2"/>
                      <a:pt x="15" y="0"/>
                    </a:cubicBezTo>
                  </a:path>
                </a:pathLst>
              </a:custGeom>
              <a:solidFill>
                <a:srgbClr val="9991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247" name="Freeform 2552">
                <a:extLst>
                  <a:ext uri="{FF2B5EF4-FFF2-40B4-BE49-F238E27FC236}">
                    <a16:creationId xmlns:a16="http://schemas.microsoft.com/office/drawing/2014/main" id="{E44FE12C-F413-400C-A98B-DD078D9F50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0" y="1557"/>
                <a:ext cx="50" cy="37"/>
              </a:xfrm>
              <a:custGeom>
                <a:avLst/>
                <a:gdLst>
                  <a:gd name="T0" fmla="*/ 52 w 28"/>
                  <a:gd name="T1" fmla="*/ 0 h 21"/>
                  <a:gd name="T2" fmla="*/ 41 w 28"/>
                  <a:gd name="T3" fmla="*/ 0 h 21"/>
                  <a:gd name="T4" fmla="*/ 23 w 28"/>
                  <a:gd name="T5" fmla="*/ 0 h 21"/>
                  <a:gd name="T6" fmla="*/ 13 w 28"/>
                  <a:gd name="T7" fmla="*/ 0 h 21"/>
                  <a:gd name="T8" fmla="*/ 13 w 28"/>
                  <a:gd name="T9" fmla="*/ 58 h 21"/>
                  <a:gd name="T10" fmla="*/ 121 w 28"/>
                  <a:gd name="T11" fmla="*/ 127 h 21"/>
                  <a:gd name="T12" fmla="*/ 171 w 28"/>
                  <a:gd name="T13" fmla="*/ 152 h 21"/>
                  <a:gd name="T14" fmla="*/ 216 w 28"/>
                  <a:gd name="T15" fmla="*/ 180 h 21"/>
                  <a:gd name="T16" fmla="*/ 246 w 28"/>
                  <a:gd name="T17" fmla="*/ 203 h 21"/>
                  <a:gd name="T18" fmla="*/ 255 w 28"/>
                  <a:gd name="T19" fmla="*/ 203 h 21"/>
                  <a:gd name="T20" fmla="*/ 261 w 28"/>
                  <a:gd name="T21" fmla="*/ 203 h 21"/>
                  <a:gd name="T22" fmla="*/ 182 w 28"/>
                  <a:gd name="T23" fmla="*/ 127 h 21"/>
                  <a:gd name="T24" fmla="*/ 284 w 28"/>
                  <a:gd name="T25" fmla="*/ 180 h 21"/>
                  <a:gd name="T26" fmla="*/ 284 w 28"/>
                  <a:gd name="T27" fmla="*/ 174 h 21"/>
                  <a:gd name="T28" fmla="*/ 52 w 28"/>
                  <a:gd name="T29" fmla="*/ 0 h 21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28" h="21">
                    <a:moveTo>
                      <a:pt x="5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4"/>
                      <a:pt x="1" y="6"/>
                    </a:cubicBezTo>
                    <a:cubicBezTo>
                      <a:pt x="2" y="10"/>
                      <a:pt x="8" y="11"/>
                      <a:pt x="12" y="13"/>
                    </a:cubicBezTo>
                    <a:cubicBezTo>
                      <a:pt x="14" y="14"/>
                      <a:pt x="16" y="15"/>
                      <a:pt x="17" y="16"/>
                    </a:cubicBezTo>
                    <a:cubicBezTo>
                      <a:pt x="19" y="17"/>
                      <a:pt x="20" y="18"/>
                      <a:pt x="21" y="19"/>
                    </a:cubicBezTo>
                    <a:cubicBezTo>
                      <a:pt x="22" y="20"/>
                      <a:pt x="23" y="20"/>
                      <a:pt x="24" y="21"/>
                    </a:cubicBezTo>
                    <a:cubicBezTo>
                      <a:pt x="25" y="21"/>
                      <a:pt x="25" y="21"/>
                      <a:pt x="25" y="21"/>
                    </a:cubicBezTo>
                    <a:cubicBezTo>
                      <a:pt x="25" y="21"/>
                      <a:pt x="26" y="21"/>
                      <a:pt x="26" y="21"/>
                    </a:cubicBezTo>
                    <a:cubicBezTo>
                      <a:pt x="25" y="18"/>
                      <a:pt x="20" y="15"/>
                      <a:pt x="18" y="13"/>
                    </a:cubicBezTo>
                    <a:cubicBezTo>
                      <a:pt x="21" y="15"/>
                      <a:pt x="24" y="18"/>
                      <a:pt x="28" y="19"/>
                    </a:cubicBezTo>
                    <a:cubicBezTo>
                      <a:pt x="28" y="18"/>
                      <a:pt x="28" y="18"/>
                      <a:pt x="28" y="18"/>
                    </a:cubicBezTo>
                    <a:cubicBezTo>
                      <a:pt x="23" y="9"/>
                      <a:pt x="9" y="9"/>
                      <a:pt x="5" y="0"/>
                    </a:cubicBezTo>
                  </a:path>
                </a:pathLst>
              </a:custGeom>
              <a:solidFill>
                <a:srgbClr val="BFB9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248" name="Freeform 2553">
                <a:extLst>
                  <a:ext uri="{FF2B5EF4-FFF2-40B4-BE49-F238E27FC236}">
                    <a16:creationId xmlns:a16="http://schemas.microsoft.com/office/drawing/2014/main" id="{0E533C7D-7E71-48D9-BBBB-44C67C87A4E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214" y="1339"/>
                <a:ext cx="73" cy="105"/>
              </a:xfrm>
              <a:custGeom>
                <a:avLst/>
                <a:gdLst>
                  <a:gd name="T0" fmla="*/ 142 w 41"/>
                  <a:gd name="T1" fmla="*/ 552 h 59"/>
                  <a:gd name="T2" fmla="*/ 194 w 41"/>
                  <a:gd name="T3" fmla="*/ 593 h 59"/>
                  <a:gd name="T4" fmla="*/ 203 w 41"/>
                  <a:gd name="T5" fmla="*/ 593 h 59"/>
                  <a:gd name="T6" fmla="*/ 180 w 41"/>
                  <a:gd name="T7" fmla="*/ 580 h 59"/>
                  <a:gd name="T8" fmla="*/ 142 w 41"/>
                  <a:gd name="T9" fmla="*/ 552 h 59"/>
                  <a:gd name="T10" fmla="*/ 50 w 41"/>
                  <a:gd name="T11" fmla="*/ 472 h 59"/>
                  <a:gd name="T12" fmla="*/ 66 w 41"/>
                  <a:gd name="T13" fmla="*/ 479 h 59"/>
                  <a:gd name="T14" fmla="*/ 101 w 41"/>
                  <a:gd name="T15" fmla="*/ 500 h 59"/>
                  <a:gd name="T16" fmla="*/ 80 w 41"/>
                  <a:gd name="T17" fmla="*/ 479 h 59"/>
                  <a:gd name="T18" fmla="*/ 50 w 41"/>
                  <a:gd name="T19" fmla="*/ 472 h 59"/>
                  <a:gd name="T20" fmla="*/ 320 w 41"/>
                  <a:gd name="T21" fmla="*/ 101 h 59"/>
                  <a:gd name="T22" fmla="*/ 244 w 41"/>
                  <a:gd name="T23" fmla="*/ 247 h 59"/>
                  <a:gd name="T24" fmla="*/ 203 w 41"/>
                  <a:gd name="T25" fmla="*/ 370 h 59"/>
                  <a:gd name="T26" fmla="*/ 158 w 41"/>
                  <a:gd name="T27" fmla="*/ 450 h 59"/>
                  <a:gd name="T28" fmla="*/ 151 w 41"/>
                  <a:gd name="T29" fmla="*/ 450 h 59"/>
                  <a:gd name="T30" fmla="*/ 80 w 41"/>
                  <a:gd name="T31" fmla="*/ 411 h 59"/>
                  <a:gd name="T32" fmla="*/ 64 w 41"/>
                  <a:gd name="T33" fmla="*/ 411 h 59"/>
                  <a:gd name="T34" fmla="*/ 0 w 41"/>
                  <a:gd name="T35" fmla="*/ 434 h 59"/>
                  <a:gd name="T36" fmla="*/ 21 w 41"/>
                  <a:gd name="T37" fmla="*/ 450 h 59"/>
                  <a:gd name="T38" fmla="*/ 89 w 41"/>
                  <a:gd name="T39" fmla="*/ 472 h 59"/>
                  <a:gd name="T40" fmla="*/ 180 w 41"/>
                  <a:gd name="T41" fmla="*/ 541 h 59"/>
                  <a:gd name="T42" fmla="*/ 210 w 41"/>
                  <a:gd name="T43" fmla="*/ 541 h 59"/>
                  <a:gd name="T44" fmla="*/ 210 w 41"/>
                  <a:gd name="T45" fmla="*/ 479 h 59"/>
                  <a:gd name="T46" fmla="*/ 244 w 41"/>
                  <a:gd name="T47" fmla="*/ 345 h 59"/>
                  <a:gd name="T48" fmla="*/ 260 w 41"/>
                  <a:gd name="T49" fmla="*/ 260 h 59"/>
                  <a:gd name="T50" fmla="*/ 296 w 41"/>
                  <a:gd name="T51" fmla="*/ 167 h 59"/>
                  <a:gd name="T52" fmla="*/ 333 w 41"/>
                  <a:gd name="T53" fmla="*/ 101 h 59"/>
                  <a:gd name="T54" fmla="*/ 320 w 41"/>
                  <a:gd name="T55" fmla="*/ 101 h 59"/>
                  <a:gd name="T56" fmla="*/ 361 w 41"/>
                  <a:gd name="T57" fmla="*/ 0 h 59"/>
                  <a:gd name="T58" fmla="*/ 333 w 41"/>
                  <a:gd name="T59" fmla="*/ 12 h 59"/>
                  <a:gd name="T60" fmla="*/ 361 w 41"/>
                  <a:gd name="T61" fmla="*/ 12 h 59"/>
                  <a:gd name="T62" fmla="*/ 333 w 41"/>
                  <a:gd name="T63" fmla="*/ 89 h 59"/>
                  <a:gd name="T64" fmla="*/ 333 w 41"/>
                  <a:gd name="T65" fmla="*/ 89 h 59"/>
                  <a:gd name="T66" fmla="*/ 333 w 41"/>
                  <a:gd name="T67" fmla="*/ 89 h 59"/>
                  <a:gd name="T68" fmla="*/ 333 w 41"/>
                  <a:gd name="T69" fmla="*/ 101 h 59"/>
                  <a:gd name="T70" fmla="*/ 345 w 41"/>
                  <a:gd name="T71" fmla="*/ 139 h 59"/>
                  <a:gd name="T72" fmla="*/ 361 w 41"/>
                  <a:gd name="T73" fmla="*/ 0 h 59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41" h="59">
                    <a:moveTo>
                      <a:pt x="14" y="55"/>
                    </a:moveTo>
                    <a:cubicBezTo>
                      <a:pt x="15" y="57"/>
                      <a:pt x="17" y="59"/>
                      <a:pt x="19" y="59"/>
                    </a:cubicBezTo>
                    <a:cubicBezTo>
                      <a:pt x="19" y="59"/>
                      <a:pt x="19" y="59"/>
                      <a:pt x="20" y="59"/>
                    </a:cubicBezTo>
                    <a:cubicBezTo>
                      <a:pt x="19" y="59"/>
                      <a:pt x="19" y="58"/>
                      <a:pt x="18" y="58"/>
                    </a:cubicBezTo>
                    <a:cubicBezTo>
                      <a:pt x="17" y="57"/>
                      <a:pt x="15" y="56"/>
                      <a:pt x="14" y="55"/>
                    </a:cubicBezTo>
                    <a:moveTo>
                      <a:pt x="5" y="47"/>
                    </a:moveTo>
                    <a:cubicBezTo>
                      <a:pt x="6" y="47"/>
                      <a:pt x="6" y="48"/>
                      <a:pt x="7" y="48"/>
                    </a:cubicBezTo>
                    <a:cubicBezTo>
                      <a:pt x="8" y="49"/>
                      <a:pt x="9" y="50"/>
                      <a:pt x="10" y="50"/>
                    </a:cubicBezTo>
                    <a:cubicBezTo>
                      <a:pt x="9" y="49"/>
                      <a:pt x="9" y="49"/>
                      <a:pt x="8" y="48"/>
                    </a:cubicBezTo>
                    <a:cubicBezTo>
                      <a:pt x="8" y="48"/>
                      <a:pt x="6" y="47"/>
                      <a:pt x="5" y="47"/>
                    </a:cubicBezTo>
                    <a:moveTo>
                      <a:pt x="32" y="10"/>
                    </a:moveTo>
                    <a:cubicBezTo>
                      <a:pt x="29" y="15"/>
                      <a:pt x="26" y="19"/>
                      <a:pt x="24" y="25"/>
                    </a:cubicBezTo>
                    <a:cubicBezTo>
                      <a:pt x="22" y="29"/>
                      <a:pt x="21" y="33"/>
                      <a:pt x="20" y="37"/>
                    </a:cubicBezTo>
                    <a:cubicBezTo>
                      <a:pt x="20" y="40"/>
                      <a:pt x="19" y="44"/>
                      <a:pt x="16" y="45"/>
                    </a:cubicBezTo>
                    <a:cubicBezTo>
                      <a:pt x="16" y="45"/>
                      <a:pt x="15" y="45"/>
                      <a:pt x="15" y="45"/>
                    </a:cubicBezTo>
                    <a:cubicBezTo>
                      <a:pt x="12" y="45"/>
                      <a:pt x="10" y="42"/>
                      <a:pt x="8" y="41"/>
                    </a:cubicBezTo>
                    <a:cubicBezTo>
                      <a:pt x="7" y="41"/>
                      <a:pt x="7" y="41"/>
                      <a:pt x="6" y="41"/>
                    </a:cubicBezTo>
                    <a:cubicBezTo>
                      <a:pt x="3" y="41"/>
                      <a:pt x="1" y="42"/>
                      <a:pt x="0" y="43"/>
                    </a:cubicBezTo>
                    <a:cubicBezTo>
                      <a:pt x="0" y="44"/>
                      <a:pt x="1" y="44"/>
                      <a:pt x="2" y="45"/>
                    </a:cubicBezTo>
                    <a:cubicBezTo>
                      <a:pt x="4" y="46"/>
                      <a:pt x="8" y="47"/>
                      <a:pt x="9" y="47"/>
                    </a:cubicBezTo>
                    <a:cubicBezTo>
                      <a:pt x="12" y="49"/>
                      <a:pt x="15" y="52"/>
                      <a:pt x="18" y="54"/>
                    </a:cubicBezTo>
                    <a:cubicBezTo>
                      <a:pt x="19" y="54"/>
                      <a:pt x="20" y="54"/>
                      <a:pt x="21" y="54"/>
                    </a:cubicBezTo>
                    <a:cubicBezTo>
                      <a:pt x="21" y="52"/>
                      <a:pt x="21" y="50"/>
                      <a:pt x="21" y="48"/>
                    </a:cubicBezTo>
                    <a:cubicBezTo>
                      <a:pt x="21" y="44"/>
                      <a:pt x="23" y="38"/>
                      <a:pt x="24" y="34"/>
                    </a:cubicBezTo>
                    <a:cubicBezTo>
                      <a:pt x="24" y="31"/>
                      <a:pt x="25" y="28"/>
                      <a:pt x="26" y="26"/>
                    </a:cubicBezTo>
                    <a:cubicBezTo>
                      <a:pt x="26" y="23"/>
                      <a:pt x="27" y="20"/>
                      <a:pt x="29" y="17"/>
                    </a:cubicBezTo>
                    <a:cubicBezTo>
                      <a:pt x="31" y="15"/>
                      <a:pt x="32" y="13"/>
                      <a:pt x="33" y="10"/>
                    </a:cubicBezTo>
                    <a:cubicBezTo>
                      <a:pt x="33" y="10"/>
                      <a:pt x="32" y="10"/>
                      <a:pt x="32" y="10"/>
                    </a:cubicBezTo>
                    <a:moveTo>
                      <a:pt x="36" y="0"/>
                    </a:moveTo>
                    <a:cubicBezTo>
                      <a:pt x="35" y="0"/>
                      <a:pt x="34" y="0"/>
                      <a:pt x="33" y="1"/>
                    </a:cubicBezTo>
                    <a:cubicBezTo>
                      <a:pt x="36" y="1"/>
                      <a:pt x="36" y="1"/>
                      <a:pt x="36" y="1"/>
                    </a:cubicBezTo>
                    <a:cubicBezTo>
                      <a:pt x="39" y="1"/>
                      <a:pt x="35" y="7"/>
                      <a:pt x="33" y="9"/>
                    </a:cubicBezTo>
                    <a:cubicBezTo>
                      <a:pt x="33" y="9"/>
                      <a:pt x="33" y="9"/>
                      <a:pt x="33" y="9"/>
                    </a:cubicBezTo>
                    <a:cubicBezTo>
                      <a:pt x="33" y="9"/>
                      <a:pt x="33" y="9"/>
                      <a:pt x="33" y="9"/>
                    </a:cubicBezTo>
                    <a:cubicBezTo>
                      <a:pt x="33" y="10"/>
                      <a:pt x="33" y="10"/>
                      <a:pt x="33" y="10"/>
                    </a:cubicBezTo>
                    <a:cubicBezTo>
                      <a:pt x="34" y="11"/>
                      <a:pt x="34" y="12"/>
                      <a:pt x="34" y="14"/>
                    </a:cubicBezTo>
                    <a:cubicBezTo>
                      <a:pt x="38" y="8"/>
                      <a:pt x="41" y="0"/>
                      <a:pt x="36" y="0"/>
                    </a:cubicBezTo>
                  </a:path>
                </a:pathLst>
              </a:custGeom>
              <a:solidFill>
                <a:srgbClr val="837A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249" name="Freeform 2554">
                <a:extLst>
                  <a:ext uri="{FF2B5EF4-FFF2-40B4-BE49-F238E27FC236}">
                    <a16:creationId xmlns:a16="http://schemas.microsoft.com/office/drawing/2014/main" id="{96A36320-C919-4B94-BAF8-D75B868DD5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8" y="1419"/>
                <a:ext cx="34" cy="25"/>
              </a:xfrm>
              <a:custGeom>
                <a:avLst/>
                <a:gdLst>
                  <a:gd name="T0" fmla="*/ 0 w 19"/>
                  <a:gd name="T1" fmla="*/ 0 h 14"/>
                  <a:gd name="T2" fmla="*/ 29 w 19"/>
                  <a:gd name="T3" fmla="*/ 23 h 14"/>
                  <a:gd name="T4" fmla="*/ 64 w 19"/>
                  <a:gd name="T5" fmla="*/ 29 h 14"/>
                  <a:gd name="T6" fmla="*/ 81 w 19"/>
                  <a:gd name="T7" fmla="*/ 52 h 14"/>
                  <a:gd name="T8" fmla="*/ 115 w 19"/>
                  <a:gd name="T9" fmla="*/ 102 h 14"/>
                  <a:gd name="T10" fmla="*/ 122 w 19"/>
                  <a:gd name="T11" fmla="*/ 102 h 14"/>
                  <a:gd name="T12" fmla="*/ 166 w 19"/>
                  <a:gd name="T13" fmla="*/ 130 h 14"/>
                  <a:gd name="T14" fmla="*/ 183 w 19"/>
                  <a:gd name="T15" fmla="*/ 143 h 14"/>
                  <a:gd name="T16" fmla="*/ 195 w 19"/>
                  <a:gd name="T17" fmla="*/ 130 h 14"/>
                  <a:gd name="T18" fmla="*/ 195 w 19"/>
                  <a:gd name="T19" fmla="*/ 93 h 14"/>
                  <a:gd name="T20" fmla="*/ 166 w 19"/>
                  <a:gd name="T21" fmla="*/ 93 h 14"/>
                  <a:gd name="T22" fmla="*/ 73 w 19"/>
                  <a:gd name="T23" fmla="*/ 23 h 14"/>
                  <a:gd name="T24" fmla="*/ 0 w 19"/>
                  <a:gd name="T25" fmla="*/ 0 h 1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9" h="14">
                    <a:moveTo>
                      <a:pt x="0" y="0"/>
                    </a:moveTo>
                    <a:cubicBezTo>
                      <a:pt x="1" y="1"/>
                      <a:pt x="2" y="1"/>
                      <a:pt x="3" y="2"/>
                    </a:cubicBezTo>
                    <a:cubicBezTo>
                      <a:pt x="4" y="2"/>
                      <a:pt x="6" y="3"/>
                      <a:pt x="6" y="3"/>
                    </a:cubicBezTo>
                    <a:cubicBezTo>
                      <a:pt x="7" y="4"/>
                      <a:pt x="7" y="4"/>
                      <a:pt x="8" y="5"/>
                    </a:cubicBezTo>
                    <a:cubicBezTo>
                      <a:pt x="9" y="6"/>
                      <a:pt x="10" y="8"/>
                      <a:pt x="11" y="10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1"/>
                      <a:pt x="15" y="12"/>
                      <a:pt x="16" y="13"/>
                    </a:cubicBezTo>
                    <a:cubicBezTo>
                      <a:pt x="17" y="13"/>
                      <a:pt x="17" y="14"/>
                      <a:pt x="18" y="14"/>
                    </a:cubicBezTo>
                    <a:cubicBezTo>
                      <a:pt x="18" y="14"/>
                      <a:pt x="19" y="14"/>
                      <a:pt x="19" y="13"/>
                    </a:cubicBezTo>
                    <a:cubicBezTo>
                      <a:pt x="19" y="12"/>
                      <a:pt x="19" y="11"/>
                      <a:pt x="19" y="9"/>
                    </a:cubicBezTo>
                    <a:cubicBezTo>
                      <a:pt x="18" y="9"/>
                      <a:pt x="17" y="9"/>
                      <a:pt x="16" y="9"/>
                    </a:cubicBezTo>
                    <a:cubicBezTo>
                      <a:pt x="13" y="7"/>
                      <a:pt x="10" y="4"/>
                      <a:pt x="7" y="2"/>
                    </a:cubicBezTo>
                    <a:cubicBezTo>
                      <a:pt x="6" y="2"/>
                      <a:pt x="2" y="1"/>
                      <a:pt x="0" y="0"/>
                    </a:cubicBezTo>
                  </a:path>
                </a:pathLst>
              </a:custGeom>
              <a:solidFill>
                <a:srgbClr val="B1AA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250" name="Freeform 2555">
                <a:extLst>
                  <a:ext uri="{FF2B5EF4-FFF2-40B4-BE49-F238E27FC236}">
                    <a16:creationId xmlns:a16="http://schemas.microsoft.com/office/drawing/2014/main" id="{226D090F-B082-452D-A8FC-C5C8B78B616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261" y="1355"/>
                <a:ext cx="14" cy="30"/>
              </a:xfrm>
              <a:custGeom>
                <a:avLst/>
                <a:gdLst>
                  <a:gd name="T0" fmla="*/ 65 w 8"/>
                  <a:gd name="T1" fmla="*/ 12 h 17"/>
                  <a:gd name="T2" fmla="*/ 28 w 8"/>
                  <a:gd name="T3" fmla="*/ 78 h 17"/>
                  <a:gd name="T4" fmla="*/ 0 w 8"/>
                  <a:gd name="T5" fmla="*/ 166 h 17"/>
                  <a:gd name="T6" fmla="*/ 37 w 8"/>
                  <a:gd name="T7" fmla="*/ 106 h 17"/>
                  <a:gd name="T8" fmla="*/ 77 w 8"/>
                  <a:gd name="T9" fmla="*/ 49 h 17"/>
                  <a:gd name="T10" fmla="*/ 65 w 8"/>
                  <a:gd name="T11" fmla="*/ 12 h 17"/>
                  <a:gd name="T12" fmla="*/ 65 w 8"/>
                  <a:gd name="T13" fmla="*/ 0 h 17"/>
                  <a:gd name="T14" fmla="*/ 65 w 8"/>
                  <a:gd name="T15" fmla="*/ 0 h 17"/>
                  <a:gd name="T16" fmla="*/ 65 w 8"/>
                  <a:gd name="T17" fmla="*/ 12 h 17"/>
                  <a:gd name="T18" fmla="*/ 58 w 8"/>
                  <a:gd name="T19" fmla="*/ 12 h 17"/>
                  <a:gd name="T20" fmla="*/ 65 w 8"/>
                  <a:gd name="T21" fmla="*/ 12 h 17"/>
                  <a:gd name="T22" fmla="*/ 65 w 8"/>
                  <a:gd name="T23" fmla="*/ 0 h 1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8" h="17">
                    <a:moveTo>
                      <a:pt x="7" y="1"/>
                    </a:moveTo>
                    <a:cubicBezTo>
                      <a:pt x="6" y="4"/>
                      <a:pt x="5" y="6"/>
                      <a:pt x="3" y="8"/>
                    </a:cubicBezTo>
                    <a:cubicBezTo>
                      <a:pt x="1" y="11"/>
                      <a:pt x="0" y="14"/>
                      <a:pt x="0" y="17"/>
                    </a:cubicBezTo>
                    <a:cubicBezTo>
                      <a:pt x="1" y="15"/>
                      <a:pt x="3" y="13"/>
                      <a:pt x="4" y="11"/>
                    </a:cubicBezTo>
                    <a:cubicBezTo>
                      <a:pt x="5" y="10"/>
                      <a:pt x="7" y="7"/>
                      <a:pt x="8" y="5"/>
                    </a:cubicBezTo>
                    <a:cubicBezTo>
                      <a:pt x="8" y="3"/>
                      <a:pt x="8" y="2"/>
                      <a:pt x="7" y="1"/>
                    </a:cubicBezTo>
                    <a:moveTo>
                      <a:pt x="7" y="0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6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0"/>
                    </a:cubicBezTo>
                  </a:path>
                </a:pathLst>
              </a:custGeom>
              <a:solidFill>
                <a:srgbClr val="B1AA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251" name="Freeform 2556">
                <a:extLst>
                  <a:ext uri="{FF2B5EF4-FFF2-40B4-BE49-F238E27FC236}">
                    <a16:creationId xmlns:a16="http://schemas.microsoft.com/office/drawing/2014/main" id="{892E88D5-A692-4141-AE1E-FCB4434468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8" y="1943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231D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252" name="Freeform 2557">
                <a:extLst>
                  <a:ext uri="{FF2B5EF4-FFF2-40B4-BE49-F238E27FC236}">
                    <a16:creationId xmlns:a16="http://schemas.microsoft.com/office/drawing/2014/main" id="{2B871F31-BB37-415D-AC2E-B975F723AB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6" y="1943"/>
                <a:ext cx="2" cy="1"/>
              </a:xfrm>
              <a:custGeom>
                <a:avLst/>
                <a:gdLst>
                  <a:gd name="T0" fmla="*/ 16 w 1"/>
                  <a:gd name="T1" fmla="*/ 0 h 1"/>
                  <a:gd name="T2" fmla="*/ 0 w 1"/>
                  <a:gd name="T3" fmla="*/ 0 h 1"/>
                  <a:gd name="T4" fmla="*/ 16 w 1"/>
                  <a:gd name="T5" fmla="*/ 0 h 1"/>
                  <a:gd name="T6" fmla="*/ 16 w 1"/>
                  <a:gd name="T7" fmla="*/ 0 h 1"/>
                  <a:gd name="T8" fmla="*/ 16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433A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253" name="Freeform 2558">
                <a:extLst>
                  <a:ext uri="{FF2B5EF4-FFF2-40B4-BE49-F238E27FC236}">
                    <a16:creationId xmlns:a16="http://schemas.microsoft.com/office/drawing/2014/main" id="{708DA9EC-D262-4991-AD31-8D7AB4CA630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764" y="1933"/>
                <a:ext cx="11" cy="10"/>
              </a:xfrm>
              <a:custGeom>
                <a:avLst/>
                <a:gdLst>
                  <a:gd name="T0" fmla="*/ 24 w 6"/>
                  <a:gd name="T1" fmla="*/ 0 h 6"/>
                  <a:gd name="T2" fmla="*/ 13 w 6"/>
                  <a:gd name="T3" fmla="*/ 33 h 6"/>
                  <a:gd name="T4" fmla="*/ 13 w 6"/>
                  <a:gd name="T5" fmla="*/ 47 h 6"/>
                  <a:gd name="T6" fmla="*/ 24 w 6"/>
                  <a:gd name="T7" fmla="*/ 47 h 6"/>
                  <a:gd name="T8" fmla="*/ 68 w 6"/>
                  <a:gd name="T9" fmla="*/ 0 h 6"/>
                  <a:gd name="T10" fmla="*/ 24 w 6"/>
                  <a:gd name="T11" fmla="*/ 0 h 6"/>
                  <a:gd name="T12" fmla="*/ 0 w 6"/>
                  <a:gd name="T13" fmla="*/ 0 h 6"/>
                  <a:gd name="T14" fmla="*/ 0 w 6"/>
                  <a:gd name="T15" fmla="*/ 13 h 6"/>
                  <a:gd name="T16" fmla="*/ 0 w 6"/>
                  <a:gd name="T17" fmla="*/ 0 h 6"/>
                  <a:gd name="T18" fmla="*/ 0 w 6"/>
                  <a:gd name="T19" fmla="*/ 0 h 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6" h="6">
                    <a:moveTo>
                      <a:pt x="2" y="0"/>
                    </a:moveTo>
                    <a:cubicBezTo>
                      <a:pt x="1" y="2"/>
                      <a:pt x="1" y="3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4"/>
                      <a:pt x="5" y="2"/>
                      <a:pt x="6" y="0"/>
                    </a:cubicBezTo>
                    <a:cubicBezTo>
                      <a:pt x="4" y="0"/>
                      <a:pt x="3" y="0"/>
                      <a:pt x="2" y="0"/>
                    </a:cubicBezTo>
                    <a:moveTo>
                      <a:pt x="0" y="0"/>
                    </a:moveTo>
                    <a:cubicBezTo>
                      <a:pt x="0" y="0"/>
                      <a:pt x="0" y="1"/>
                      <a:pt x="0" y="2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837A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254" name="Freeform 2559">
                <a:extLst>
                  <a:ext uri="{FF2B5EF4-FFF2-40B4-BE49-F238E27FC236}">
                    <a16:creationId xmlns:a16="http://schemas.microsoft.com/office/drawing/2014/main" id="{7D3C668A-BB7B-4EAF-A7F0-17FD2F8374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2" y="1933"/>
                <a:ext cx="40" cy="9"/>
              </a:xfrm>
              <a:custGeom>
                <a:avLst/>
                <a:gdLst>
                  <a:gd name="T0" fmla="*/ 136 w 23"/>
                  <a:gd name="T1" fmla="*/ 0 h 5"/>
                  <a:gd name="T2" fmla="*/ 49 w 23"/>
                  <a:gd name="T3" fmla="*/ 13 h 5"/>
                  <a:gd name="T4" fmla="*/ 9 w 23"/>
                  <a:gd name="T5" fmla="*/ 13 h 5"/>
                  <a:gd name="T6" fmla="*/ 0 w 23"/>
                  <a:gd name="T7" fmla="*/ 52 h 5"/>
                  <a:gd name="T8" fmla="*/ 16 w 23"/>
                  <a:gd name="T9" fmla="*/ 52 h 5"/>
                  <a:gd name="T10" fmla="*/ 111 w 23"/>
                  <a:gd name="T11" fmla="*/ 41 h 5"/>
                  <a:gd name="T12" fmla="*/ 122 w 23"/>
                  <a:gd name="T13" fmla="*/ 41 h 5"/>
                  <a:gd name="T14" fmla="*/ 148 w 23"/>
                  <a:gd name="T15" fmla="*/ 41 h 5"/>
                  <a:gd name="T16" fmla="*/ 172 w 23"/>
                  <a:gd name="T17" fmla="*/ 41 h 5"/>
                  <a:gd name="T18" fmla="*/ 212 w 23"/>
                  <a:gd name="T19" fmla="*/ 29 h 5"/>
                  <a:gd name="T20" fmla="*/ 136 w 23"/>
                  <a:gd name="T21" fmla="*/ 0 h 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3" h="5">
                    <a:moveTo>
                      <a:pt x="15" y="0"/>
                    </a:moveTo>
                    <a:cubicBezTo>
                      <a:pt x="12" y="1"/>
                      <a:pt x="8" y="1"/>
                      <a:pt x="5" y="1"/>
                    </a:cubicBezTo>
                    <a:cubicBezTo>
                      <a:pt x="3" y="1"/>
                      <a:pt x="2" y="1"/>
                      <a:pt x="1" y="1"/>
                    </a:cubicBezTo>
                    <a:cubicBezTo>
                      <a:pt x="1" y="2"/>
                      <a:pt x="0" y="4"/>
                      <a:pt x="0" y="5"/>
                    </a:cubicBezTo>
                    <a:cubicBezTo>
                      <a:pt x="1" y="5"/>
                      <a:pt x="2" y="5"/>
                      <a:pt x="2" y="5"/>
                    </a:cubicBezTo>
                    <a:cubicBezTo>
                      <a:pt x="5" y="5"/>
                      <a:pt x="9" y="4"/>
                      <a:pt x="12" y="4"/>
                    </a:cubicBezTo>
                    <a:cubicBezTo>
                      <a:pt x="12" y="4"/>
                      <a:pt x="12" y="4"/>
                      <a:pt x="13" y="4"/>
                    </a:cubicBezTo>
                    <a:cubicBezTo>
                      <a:pt x="14" y="4"/>
                      <a:pt x="15" y="4"/>
                      <a:pt x="16" y="4"/>
                    </a:cubicBezTo>
                    <a:cubicBezTo>
                      <a:pt x="17" y="4"/>
                      <a:pt x="18" y="4"/>
                      <a:pt x="19" y="4"/>
                    </a:cubicBezTo>
                    <a:cubicBezTo>
                      <a:pt x="21" y="4"/>
                      <a:pt x="22" y="4"/>
                      <a:pt x="23" y="3"/>
                    </a:cubicBezTo>
                    <a:cubicBezTo>
                      <a:pt x="21" y="3"/>
                      <a:pt x="17" y="2"/>
                      <a:pt x="15" y="0"/>
                    </a:cubicBezTo>
                  </a:path>
                </a:pathLst>
              </a:custGeom>
              <a:solidFill>
                <a:srgbClr val="837A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255" name="Freeform 2560">
                <a:extLst>
                  <a:ext uri="{FF2B5EF4-FFF2-40B4-BE49-F238E27FC236}">
                    <a16:creationId xmlns:a16="http://schemas.microsoft.com/office/drawing/2014/main" id="{C181633C-0A1D-4E4A-A93F-1054E14846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4" y="1267"/>
                <a:ext cx="60" cy="85"/>
              </a:xfrm>
              <a:custGeom>
                <a:avLst/>
                <a:gdLst>
                  <a:gd name="T0" fmla="*/ 152 w 34"/>
                  <a:gd name="T1" fmla="*/ 0 h 48"/>
                  <a:gd name="T2" fmla="*/ 143 w 34"/>
                  <a:gd name="T3" fmla="*/ 12 h 48"/>
                  <a:gd name="T4" fmla="*/ 138 w 34"/>
                  <a:gd name="T5" fmla="*/ 89 h 48"/>
                  <a:gd name="T6" fmla="*/ 60 w 34"/>
                  <a:gd name="T7" fmla="*/ 244 h 48"/>
                  <a:gd name="T8" fmla="*/ 28 w 34"/>
                  <a:gd name="T9" fmla="*/ 367 h 48"/>
                  <a:gd name="T10" fmla="*/ 49 w 34"/>
                  <a:gd name="T11" fmla="*/ 374 h 48"/>
                  <a:gd name="T12" fmla="*/ 138 w 34"/>
                  <a:gd name="T13" fmla="*/ 345 h 48"/>
                  <a:gd name="T14" fmla="*/ 166 w 34"/>
                  <a:gd name="T15" fmla="*/ 354 h 48"/>
                  <a:gd name="T16" fmla="*/ 244 w 34"/>
                  <a:gd name="T17" fmla="*/ 423 h 48"/>
                  <a:gd name="T18" fmla="*/ 281 w 34"/>
                  <a:gd name="T19" fmla="*/ 460 h 48"/>
                  <a:gd name="T20" fmla="*/ 302 w 34"/>
                  <a:gd name="T21" fmla="*/ 473 h 48"/>
                  <a:gd name="T22" fmla="*/ 318 w 34"/>
                  <a:gd name="T23" fmla="*/ 432 h 48"/>
                  <a:gd name="T24" fmla="*/ 330 w 34"/>
                  <a:gd name="T25" fmla="*/ 411 h 48"/>
                  <a:gd name="T26" fmla="*/ 309 w 34"/>
                  <a:gd name="T27" fmla="*/ 383 h 48"/>
                  <a:gd name="T28" fmla="*/ 252 w 34"/>
                  <a:gd name="T29" fmla="*/ 354 h 48"/>
                  <a:gd name="T30" fmla="*/ 252 w 34"/>
                  <a:gd name="T31" fmla="*/ 333 h 48"/>
                  <a:gd name="T32" fmla="*/ 309 w 34"/>
                  <a:gd name="T33" fmla="*/ 345 h 48"/>
                  <a:gd name="T34" fmla="*/ 293 w 34"/>
                  <a:gd name="T35" fmla="*/ 333 h 48"/>
                  <a:gd name="T36" fmla="*/ 244 w 34"/>
                  <a:gd name="T37" fmla="*/ 317 h 48"/>
                  <a:gd name="T38" fmla="*/ 224 w 34"/>
                  <a:gd name="T39" fmla="*/ 317 h 48"/>
                  <a:gd name="T40" fmla="*/ 175 w 34"/>
                  <a:gd name="T41" fmla="*/ 333 h 48"/>
                  <a:gd name="T42" fmla="*/ 152 w 34"/>
                  <a:gd name="T43" fmla="*/ 322 h 48"/>
                  <a:gd name="T44" fmla="*/ 127 w 34"/>
                  <a:gd name="T45" fmla="*/ 179 h 48"/>
                  <a:gd name="T46" fmla="*/ 152 w 34"/>
                  <a:gd name="T47" fmla="*/ 89 h 48"/>
                  <a:gd name="T48" fmla="*/ 152 w 34"/>
                  <a:gd name="T49" fmla="*/ 0 h 4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4" h="48">
                    <a:moveTo>
                      <a:pt x="16" y="0"/>
                    </a:moveTo>
                    <a:cubicBezTo>
                      <a:pt x="16" y="0"/>
                      <a:pt x="16" y="0"/>
                      <a:pt x="15" y="1"/>
                    </a:cubicBezTo>
                    <a:cubicBezTo>
                      <a:pt x="15" y="3"/>
                      <a:pt x="14" y="6"/>
                      <a:pt x="14" y="9"/>
                    </a:cubicBezTo>
                    <a:cubicBezTo>
                      <a:pt x="12" y="14"/>
                      <a:pt x="10" y="20"/>
                      <a:pt x="6" y="25"/>
                    </a:cubicBezTo>
                    <a:cubicBezTo>
                      <a:pt x="2" y="30"/>
                      <a:pt x="0" y="32"/>
                      <a:pt x="3" y="37"/>
                    </a:cubicBezTo>
                    <a:cubicBezTo>
                      <a:pt x="4" y="37"/>
                      <a:pt x="4" y="37"/>
                      <a:pt x="5" y="38"/>
                    </a:cubicBezTo>
                    <a:cubicBezTo>
                      <a:pt x="8" y="36"/>
                      <a:pt x="11" y="35"/>
                      <a:pt x="14" y="35"/>
                    </a:cubicBezTo>
                    <a:cubicBezTo>
                      <a:pt x="15" y="35"/>
                      <a:pt x="16" y="35"/>
                      <a:pt x="17" y="36"/>
                    </a:cubicBezTo>
                    <a:cubicBezTo>
                      <a:pt x="20" y="37"/>
                      <a:pt x="23" y="39"/>
                      <a:pt x="25" y="43"/>
                    </a:cubicBezTo>
                    <a:cubicBezTo>
                      <a:pt x="28" y="44"/>
                      <a:pt x="30" y="46"/>
                      <a:pt x="29" y="47"/>
                    </a:cubicBezTo>
                    <a:cubicBezTo>
                      <a:pt x="30" y="48"/>
                      <a:pt x="30" y="48"/>
                      <a:pt x="31" y="48"/>
                    </a:cubicBezTo>
                    <a:cubicBezTo>
                      <a:pt x="32" y="48"/>
                      <a:pt x="33" y="47"/>
                      <a:pt x="33" y="44"/>
                    </a:cubicBezTo>
                    <a:cubicBezTo>
                      <a:pt x="33" y="43"/>
                      <a:pt x="34" y="43"/>
                      <a:pt x="34" y="42"/>
                    </a:cubicBezTo>
                    <a:cubicBezTo>
                      <a:pt x="33" y="41"/>
                      <a:pt x="32" y="40"/>
                      <a:pt x="32" y="39"/>
                    </a:cubicBezTo>
                    <a:cubicBezTo>
                      <a:pt x="30" y="36"/>
                      <a:pt x="29" y="37"/>
                      <a:pt x="26" y="36"/>
                    </a:cubicBezTo>
                    <a:cubicBezTo>
                      <a:pt x="26" y="34"/>
                      <a:pt x="26" y="34"/>
                      <a:pt x="26" y="34"/>
                    </a:cubicBezTo>
                    <a:cubicBezTo>
                      <a:pt x="28" y="35"/>
                      <a:pt x="30" y="34"/>
                      <a:pt x="32" y="35"/>
                    </a:cubicBezTo>
                    <a:cubicBezTo>
                      <a:pt x="31" y="34"/>
                      <a:pt x="31" y="34"/>
                      <a:pt x="30" y="34"/>
                    </a:cubicBezTo>
                    <a:cubicBezTo>
                      <a:pt x="28" y="33"/>
                      <a:pt x="27" y="32"/>
                      <a:pt x="25" y="32"/>
                    </a:cubicBezTo>
                    <a:cubicBezTo>
                      <a:pt x="25" y="32"/>
                      <a:pt x="24" y="32"/>
                      <a:pt x="23" y="32"/>
                    </a:cubicBezTo>
                    <a:cubicBezTo>
                      <a:pt x="22" y="33"/>
                      <a:pt x="20" y="34"/>
                      <a:pt x="18" y="34"/>
                    </a:cubicBezTo>
                    <a:cubicBezTo>
                      <a:pt x="17" y="34"/>
                      <a:pt x="17" y="34"/>
                      <a:pt x="16" y="33"/>
                    </a:cubicBezTo>
                    <a:cubicBezTo>
                      <a:pt x="12" y="32"/>
                      <a:pt x="12" y="22"/>
                      <a:pt x="13" y="18"/>
                    </a:cubicBezTo>
                    <a:cubicBezTo>
                      <a:pt x="13" y="15"/>
                      <a:pt x="16" y="12"/>
                      <a:pt x="16" y="9"/>
                    </a:cubicBezTo>
                    <a:cubicBezTo>
                      <a:pt x="17" y="6"/>
                      <a:pt x="16" y="3"/>
                      <a:pt x="16" y="0"/>
                    </a:cubicBezTo>
                  </a:path>
                </a:pathLst>
              </a:custGeom>
              <a:solidFill>
                <a:srgbClr val="837A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256" name="Freeform 2561">
                <a:extLst>
                  <a:ext uri="{FF2B5EF4-FFF2-40B4-BE49-F238E27FC236}">
                    <a16:creationId xmlns:a16="http://schemas.microsoft.com/office/drawing/2014/main" id="{099A0929-52F2-4663-9A4F-6968A9BCBCD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982" y="1329"/>
                <a:ext cx="36" cy="14"/>
              </a:xfrm>
              <a:custGeom>
                <a:avLst/>
                <a:gdLst>
                  <a:gd name="T0" fmla="*/ 74 w 20"/>
                  <a:gd name="T1" fmla="*/ 58 h 8"/>
                  <a:gd name="T2" fmla="*/ 94 w 20"/>
                  <a:gd name="T3" fmla="*/ 65 h 8"/>
                  <a:gd name="T4" fmla="*/ 94 w 20"/>
                  <a:gd name="T5" fmla="*/ 65 h 8"/>
                  <a:gd name="T6" fmla="*/ 74 w 20"/>
                  <a:gd name="T7" fmla="*/ 58 h 8"/>
                  <a:gd name="T8" fmla="*/ 94 w 20"/>
                  <a:gd name="T9" fmla="*/ 0 h 8"/>
                  <a:gd name="T10" fmla="*/ 0 w 20"/>
                  <a:gd name="T11" fmla="*/ 28 h 8"/>
                  <a:gd name="T12" fmla="*/ 130 w 20"/>
                  <a:gd name="T13" fmla="*/ 37 h 8"/>
                  <a:gd name="T14" fmla="*/ 211 w 20"/>
                  <a:gd name="T15" fmla="*/ 77 h 8"/>
                  <a:gd name="T16" fmla="*/ 130 w 20"/>
                  <a:gd name="T17" fmla="*/ 12 h 8"/>
                  <a:gd name="T18" fmla="*/ 94 w 20"/>
                  <a:gd name="T19" fmla="*/ 0 h 8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0" h="8">
                    <a:moveTo>
                      <a:pt x="7" y="6"/>
                    </a:moveTo>
                    <a:cubicBezTo>
                      <a:pt x="8" y="7"/>
                      <a:pt x="8" y="7"/>
                      <a:pt x="9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8" y="7"/>
                      <a:pt x="7" y="6"/>
                      <a:pt x="7" y="6"/>
                    </a:cubicBezTo>
                    <a:moveTo>
                      <a:pt x="9" y="0"/>
                    </a:moveTo>
                    <a:cubicBezTo>
                      <a:pt x="6" y="0"/>
                      <a:pt x="3" y="1"/>
                      <a:pt x="0" y="3"/>
                    </a:cubicBezTo>
                    <a:cubicBezTo>
                      <a:pt x="4" y="3"/>
                      <a:pt x="10" y="3"/>
                      <a:pt x="12" y="4"/>
                    </a:cubicBezTo>
                    <a:cubicBezTo>
                      <a:pt x="13" y="5"/>
                      <a:pt x="17" y="6"/>
                      <a:pt x="20" y="8"/>
                    </a:cubicBezTo>
                    <a:cubicBezTo>
                      <a:pt x="18" y="4"/>
                      <a:pt x="15" y="2"/>
                      <a:pt x="12" y="1"/>
                    </a:cubicBezTo>
                    <a:cubicBezTo>
                      <a:pt x="11" y="0"/>
                      <a:pt x="10" y="0"/>
                      <a:pt x="9" y="0"/>
                    </a:cubicBezTo>
                  </a:path>
                </a:pathLst>
              </a:custGeom>
              <a:solidFill>
                <a:srgbClr val="9991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257" name="Freeform 2562">
                <a:extLst>
                  <a:ext uri="{FF2B5EF4-FFF2-40B4-BE49-F238E27FC236}">
                    <a16:creationId xmlns:a16="http://schemas.microsoft.com/office/drawing/2014/main" id="{128E012F-E088-4F31-88DC-FEC985073A7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979" y="1332"/>
                <a:ext cx="48" cy="18"/>
              </a:xfrm>
              <a:custGeom>
                <a:avLst/>
                <a:gdLst>
                  <a:gd name="T0" fmla="*/ 219 w 27"/>
                  <a:gd name="T1" fmla="*/ 65 h 10"/>
                  <a:gd name="T2" fmla="*/ 247 w 27"/>
                  <a:gd name="T3" fmla="*/ 104 h 10"/>
                  <a:gd name="T4" fmla="*/ 260 w 27"/>
                  <a:gd name="T5" fmla="*/ 104 h 10"/>
                  <a:gd name="T6" fmla="*/ 219 w 27"/>
                  <a:gd name="T7" fmla="*/ 65 h 10"/>
                  <a:gd name="T8" fmla="*/ 0 w 27"/>
                  <a:gd name="T9" fmla="*/ 0 h 10"/>
                  <a:gd name="T10" fmla="*/ 12 w 27"/>
                  <a:gd name="T11" fmla="*/ 13 h 10"/>
                  <a:gd name="T12" fmla="*/ 21 w 27"/>
                  <a:gd name="T13" fmla="*/ 13 h 10"/>
                  <a:gd name="T14" fmla="*/ 0 w 27"/>
                  <a:gd name="T15" fmla="*/ 0 h 1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7" h="10">
                    <a:moveTo>
                      <a:pt x="22" y="6"/>
                    </a:moveTo>
                    <a:cubicBezTo>
                      <a:pt x="23" y="7"/>
                      <a:pt x="24" y="9"/>
                      <a:pt x="25" y="10"/>
                    </a:cubicBezTo>
                    <a:cubicBezTo>
                      <a:pt x="25" y="10"/>
                      <a:pt x="26" y="10"/>
                      <a:pt x="26" y="10"/>
                    </a:cubicBezTo>
                    <a:cubicBezTo>
                      <a:pt x="27" y="9"/>
                      <a:pt x="25" y="7"/>
                      <a:pt x="22" y="6"/>
                    </a:cubicBezTo>
                    <a:moveTo>
                      <a:pt x="0" y="0"/>
                    </a:moveTo>
                    <a:cubicBezTo>
                      <a:pt x="0" y="0"/>
                      <a:pt x="0" y="1"/>
                      <a:pt x="1" y="1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1" y="0"/>
                      <a:pt x="1" y="0"/>
                      <a:pt x="0" y="0"/>
                    </a:cubicBezTo>
                  </a:path>
                </a:pathLst>
              </a:custGeom>
              <a:solidFill>
                <a:srgbClr val="B1AA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258" name="Freeform 2563">
                <a:extLst>
                  <a:ext uri="{FF2B5EF4-FFF2-40B4-BE49-F238E27FC236}">
                    <a16:creationId xmlns:a16="http://schemas.microsoft.com/office/drawing/2014/main" id="{A3889BBC-D523-466D-AC06-65D697AA42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1" y="1334"/>
                <a:ext cx="42" cy="16"/>
              </a:xfrm>
              <a:custGeom>
                <a:avLst/>
                <a:gdLst>
                  <a:gd name="T0" fmla="*/ 12 w 24"/>
                  <a:gd name="T1" fmla="*/ 0 h 9"/>
                  <a:gd name="T2" fmla="*/ 0 w 24"/>
                  <a:gd name="T3" fmla="*/ 0 h 9"/>
                  <a:gd name="T4" fmla="*/ 12 w 24"/>
                  <a:gd name="T5" fmla="*/ 21 h 9"/>
                  <a:gd name="T6" fmla="*/ 12 w 24"/>
                  <a:gd name="T7" fmla="*/ 21 h 9"/>
                  <a:gd name="T8" fmla="*/ 77 w 24"/>
                  <a:gd name="T9" fmla="*/ 28 h 9"/>
                  <a:gd name="T10" fmla="*/ 98 w 24"/>
                  <a:gd name="T11" fmla="*/ 37 h 9"/>
                  <a:gd name="T12" fmla="*/ 98 w 24"/>
                  <a:gd name="T13" fmla="*/ 37 h 9"/>
                  <a:gd name="T14" fmla="*/ 114 w 24"/>
                  <a:gd name="T15" fmla="*/ 37 h 9"/>
                  <a:gd name="T16" fmla="*/ 208 w 24"/>
                  <a:gd name="T17" fmla="*/ 78 h 9"/>
                  <a:gd name="T18" fmla="*/ 228 w 24"/>
                  <a:gd name="T19" fmla="*/ 89 h 9"/>
                  <a:gd name="T20" fmla="*/ 200 w 24"/>
                  <a:gd name="T21" fmla="*/ 50 h 9"/>
                  <a:gd name="T22" fmla="*/ 123 w 24"/>
                  <a:gd name="T23" fmla="*/ 12 h 9"/>
                  <a:gd name="T24" fmla="*/ 12 w 24"/>
                  <a:gd name="T25" fmla="*/ 0 h 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4" h="9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3" y="2"/>
                      <a:pt x="5" y="3"/>
                      <a:pt x="8" y="3"/>
                    </a:cubicBezTo>
                    <a:cubicBezTo>
                      <a:pt x="8" y="3"/>
                      <a:pt x="9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1" y="4"/>
                      <a:pt x="11" y="4"/>
                      <a:pt x="12" y="4"/>
                    </a:cubicBezTo>
                    <a:cubicBezTo>
                      <a:pt x="16" y="5"/>
                      <a:pt x="18" y="6"/>
                      <a:pt x="22" y="8"/>
                    </a:cubicBezTo>
                    <a:cubicBezTo>
                      <a:pt x="23" y="8"/>
                      <a:pt x="23" y="9"/>
                      <a:pt x="24" y="9"/>
                    </a:cubicBezTo>
                    <a:cubicBezTo>
                      <a:pt x="23" y="8"/>
                      <a:pt x="22" y="6"/>
                      <a:pt x="21" y="5"/>
                    </a:cubicBezTo>
                    <a:cubicBezTo>
                      <a:pt x="18" y="3"/>
                      <a:pt x="14" y="2"/>
                      <a:pt x="13" y="1"/>
                    </a:cubicBezTo>
                    <a:cubicBezTo>
                      <a:pt x="11" y="0"/>
                      <a:pt x="5" y="0"/>
                      <a:pt x="1" y="0"/>
                    </a:cubicBezTo>
                  </a:path>
                </a:pathLst>
              </a:custGeom>
              <a:solidFill>
                <a:srgbClr val="BFB9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259" name="Freeform 2564">
                <a:extLst>
                  <a:ext uri="{FF2B5EF4-FFF2-40B4-BE49-F238E27FC236}">
                    <a16:creationId xmlns:a16="http://schemas.microsoft.com/office/drawing/2014/main" id="{A683F1C3-E0C2-4537-9541-11C07CC29B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0" y="1327"/>
                <a:ext cx="14" cy="14"/>
              </a:xfrm>
              <a:custGeom>
                <a:avLst/>
                <a:gdLst>
                  <a:gd name="T0" fmla="*/ 0 w 8"/>
                  <a:gd name="T1" fmla="*/ 0 h 8"/>
                  <a:gd name="T2" fmla="*/ 0 w 8"/>
                  <a:gd name="T3" fmla="*/ 21 h 8"/>
                  <a:gd name="T4" fmla="*/ 58 w 8"/>
                  <a:gd name="T5" fmla="*/ 49 h 8"/>
                  <a:gd name="T6" fmla="*/ 77 w 8"/>
                  <a:gd name="T7" fmla="*/ 77 h 8"/>
                  <a:gd name="T8" fmla="*/ 58 w 8"/>
                  <a:gd name="T9" fmla="*/ 12 h 8"/>
                  <a:gd name="T10" fmla="*/ 0 w 8"/>
                  <a:gd name="T11" fmla="*/ 0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3" y="3"/>
                      <a:pt x="4" y="2"/>
                      <a:pt x="6" y="5"/>
                    </a:cubicBezTo>
                    <a:cubicBezTo>
                      <a:pt x="6" y="6"/>
                      <a:pt x="7" y="7"/>
                      <a:pt x="8" y="8"/>
                    </a:cubicBezTo>
                    <a:cubicBezTo>
                      <a:pt x="8" y="5"/>
                      <a:pt x="8" y="2"/>
                      <a:pt x="6" y="1"/>
                    </a:cubicBezTo>
                    <a:cubicBezTo>
                      <a:pt x="4" y="0"/>
                      <a:pt x="2" y="1"/>
                      <a:pt x="0" y="0"/>
                    </a:cubicBezTo>
                  </a:path>
                </a:pathLst>
              </a:custGeom>
              <a:solidFill>
                <a:srgbClr val="B1AA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260" name="Freeform 2565">
                <a:extLst>
                  <a:ext uri="{FF2B5EF4-FFF2-40B4-BE49-F238E27FC236}">
                    <a16:creationId xmlns:a16="http://schemas.microsoft.com/office/drawing/2014/main" id="{7933530D-B69C-4C75-A91F-DE132A61A96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965" y="1261"/>
                <a:ext cx="37" cy="75"/>
              </a:xfrm>
              <a:custGeom>
                <a:avLst/>
                <a:gdLst>
                  <a:gd name="T0" fmla="*/ 180 w 21"/>
                  <a:gd name="T1" fmla="*/ 121 h 42"/>
                  <a:gd name="T2" fmla="*/ 174 w 21"/>
                  <a:gd name="T3" fmla="*/ 121 h 42"/>
                  <a:gd name="T4" fmla="*/ 102 w 21"/>
                  <a:gd name="T5" fmla="*/ 223 h 42"/>
                  <a:gd name="T6" fmla="*/ 65 w 21"/>
                  <a:gd name="T7" fmla="*/ 305 h 42"/>
                  <a:gd name="T8" fmla="*/ 28 w 21"/>
                  <a:gd name="T9" fmla="*/ 414 h 42"/>
                  <a:gd name="T10" fmla="*/ 49 w 21"/>
                  <a:gd name="T11" fmla="*/ 427 h 42"/>
                  <a:gd name="T12" fmla="*/ 58 w 21"/>
                  <a:gd name="T13" fmla="*/ 386 h 42"/>
                  <a:gd name="T14" fmla="*/ 65 w 21"/>
                  <a:gd name="T15" fmla="*/ 398 h 42"/>
                  <a:gd name="T16" fmla="*/ 78 w 21"/>
                  <a:gd name="T17" fmla="*/ 405 h 42"/>
                  <a:gd name="T18" fmla="*/ 102 w 21"/>
                  <a:gd name="T19" fmla="*/ 284 h 42"/>
                  <a:gd name="T20" fmla="*/ 180 w 21"/>
                  <a:gd name="T21" fmla="*/ 121 h 42"/>
                  <a:gd name="T22" fmla="*/ 203 w 21"/>
                  <a:gd name="T23" fmla="*/ 0 h 42"/>
                  <a:gd name="T24" fmla="*/ 192 w 21"/>
                  <a:gd name="T25" fmla="*/ 29 h 42"/>
                  <a:gd name="T26" fmla="*/ 192 w 21"/>
                  <a:gd name="T27" fmla="*/ 41 h 42"/>
                  <a:gd name="T28" fmla="*/ 203 w 21"/>
                  <a:gd name="T29" fmla="*/ 29 h 42"/>
                  <a:gd name="T30" fmla="*/ 203 w 21"/>
                  <a:gd name="T31" fmla="*/ 0 h 42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21" h="42">
                    <a:moveTo>
                      <a:pt x="19" y="12"/>
                    </a:moveTo>
                    <a:cubicBezTo>
                      <a:pt x="19" y="12"/>
                      <a:pt x="18" y="12"/>
                      <a:pt x="18" y="12"/>
                    </a:cubicBezTo>
                    <a:cubicBezTo>
                      <a:pt x="17" y="16"/>
                      <a:pt x="13" y="19"/>
                      <a:pt x="11" y="22"/>
                    </a:cubicBezTo>
                    <a:cubicBezTo>
                      <a:pt x="10" y="25"/>
                      <a:pt x="8" y="27"/>
                      <a:pt x="7" y="30"/>
                    </a:cubicBezTo>
                    <a:cubicBezTo>
                      <a:pt x="4" y="33"/>
                      <a:pt x="0" y="37"/>
                      <a:pt x="3" y="41"/>
                    </a:cubicBezTo>
                    <a:cubicBezTo>
                      <a:pt x="4" y="41"/>
                      <a:pt x="4" y="41"/>
                      <a:pt x="5" y="42"/>
                    </a:cubicBezTo>
                    <a:cubicBezTo>
                      <a:pt x="4" y="40"/>
                      <a:pt x="4" y="39"/>
                      <a:pt x="6" y="38"/>
                    </a:cubicBezTo>
                    <a:cubicBezTo>
                      <a:pt x="7" y="39"/>
                      <a:pt x="7" y="39"/>
                      <a:pt x="7" y="39"/>
                    </a:cubicBezTo>
                    <a:cubicBezTo>
                      <a:pt x="7" y="39"/>
                      <a:pt x="7" y="40"/>
                      <a:pt x="8" y="40"/>
                    </a:cubicBezTo>
                    <a:cubicBezTo>
                      <a:pt x="5" y="35"/>
                      <a:pt x="7" y="33"/>
                      <a:pt x="11" y="28"/>
                    </a:cubicBezTo>
                    <a:cubicBezTo>
                      <a:pt x="15" y="23"/>
                      <a:pt x="17" y="17"/>
                      <a:pt x="19" y="12"/>
                    </a:cubicBezTo>
                    <a:moveTo>
                      <a:pt x="21" y="0"/>
                    </a:move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0" y="4"/>
                      <a:pt x="20" y="4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2"/>
                      <a:pt x="21" y="1"/>
                      <a:pt x="21" y="0"/>
                    </a:cubicBezTo>
                  </a:path>
                </a:pathLst>
              </a:custGeom>
              <a:solidFill>
                <a:srgbClr val="B1AA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261" name="Freeform 2566">
                <a:extLst>
                  <a:ext uri="{FF2B5EF4-FFF2-40B4-BE49-F238E27FC236}">
                    <a16:creationId xmlns:a16="http://schemas.microsoft.com/office/drawing/2014/main" id="{6E94B566-6260-429F-A0AC-BCB8BC7F8D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2" y="1329"/>
                <a:ext cx="9" cy="7"/>
              </a:xfrm>
              <a:custGeom>
                <a:avLst/>
                <a:gdLst>
                  <a:gd name="T0" fmla="*/ 23 w 5"/>
                  <a:gd name="T1" fmla="*/ 0 h 4"/>
                  <a:gd name="T2" fmla="*/ 13 w 5"/>
                  <a:gd name="T3" fmla="*/ 37 h 4"/>
                  <a:gd name="T4" fmla="*/ 23 w 5"/>
                  <a:gd name="T5" fmla="*/ 37 h 4"/>
                  <a:gd name="T6" fmla="*/ 29 w 5"/>
                  <a:gd name="T7" fmla="*/ 37 h 4"/>
                  <a:gd name="T8" fmla="*/ 52 w 5"/>
                  <a:gd name="T9" fmla="*/ 28 h 4"/>
                  <a:gd name="T10" fmla="*/ 41 w 5"/>
                  <a:gd name="T11" fmla="*/ 21 h 4"/>
                  <a:gd name="T12" fmla="*/ 29 w 5"/>
                  <a:gd name="T13" fmla="*/ 12 h 4"/>
                  <a:gd name="T14" fmla="*/ 23 w 5"/>
                  <a:gd name="T15" fmla="*/ 0 h 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" h="4">
                    <a:moveTo>
                      <a:pt x="2" y="0"/>
                    </a:moveTo>
                    <a:cubicBezTo>
                      <a:pt x="0" y="1"/>
                      <a:pt x="0" y="2"/>
                      <a:pt x="1" y="4"/>
                    </a:cubicBezTo>
                    <a:cubicBezTo>
                      <a:pt x="1" y="4"/>
                      <a:pt x="2" y="4"/>
                      <a:pt x="2" y="4"/>
                    </a:cubicBezTo>
                    <a:cubicBezTo>
                      <a:pt x="2" y="4"/>
                      <a:pt x="3" y="4"/>
                      <a:pt x="3" y="4"/>
                    </a:cubicBezTo>
                    <a:cubicBezTo>
                      <a:pt x="3" y="4"/>
                      <a:pt x="4" y="3"/>
                      <a:pt x="5" y="3"/>
                    </a:cubicBezTo>
                    <a:cubicBezTo>
                      <a:pt x="4" y="3"/>
                      <a:pt x="4" y="2"/>
                      <a:pt x="4" y="2"/>
                    </a:cubicBezTo>
                    <a:cubicBezTo>
                      <a:pt x="3" y="2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CECA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262" name="Freeform 2567">
                <a:extLst>
                  <a:ext uri="{FF2B5EF4-FFF2-40B4-BE49-F238E27FC236}">
                    <a16:creationId xmlns:a16="http://schemas.microsoft.com/office/drawing/2014/main" id="{FBBCFD6B-3431-412E-83DC-8FC0AF2A9F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5" y="1334"/>
                <a:ext cx="7" cy="3"/>
              </a:xfrm>
              <a:custGeom>
                <a:avLst/>
                <a:gdLst>
                  <a:gd name="T0" fmla="*/ 28 w 4"/>
                  <a:gd name="T1" fmla="*/ 0 h 2"/>
                  <a:gd name="T2" fmla="*/ 12 w 4"/>
                  <a:gd name="T3" fmla="*/ 8 h 2"/>
                  <a:gd name="T4" fmla="*/ 0 w 4"/>
                  <a:gd name="T5" fmla="*/ 8 h 2"/>
                  <a:gd name="T6" fmla="*/ 37 w 4"/>
                  <a:gd name="T7" fmla="*/ 12 h 2"/>
                  <a:gd name="T8" fmla="*/ 28 w 4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2">
                    <a:moveTo>
                      <a:pt x="3" y="0"/>
                    </a:moveTo>
                    <a:cubicBezTo>
                      <a:pt x="2" y="0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1" y="1"/>
                      <a:pt x="3" y="1"/>
                      <a:pt x="4" y="2"/>
                    </a:cubicBezTo>
                    <a:cubicBezTo>
                      <a:pt x="3" y="1"/>
                      <a:pt x="3" y="1"/>
                      <a:pt x="3" y="0"/>
                    </a:cubicBezTo>
                  </a:path>
                </a:pathLst>
              </a:custGeom>
              <a:solidFill>
                <a:srgbClr val="D8D4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31874" name="Freeform 2568">
              <a:extLst>
                <a:ext uri="{FF2B5EF4-FFF2-40B4-BE49-F238E27FC236}">
                  <a16:creationId xmlns:a16="http://schemas.microsoft.com/office/drawing/2014/main" id="{66BA0D36-C15E-4CA7-9102-D90C55B076D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30" y="1267"/>
              <a:ext cx="76" cy="72"/>
            </a:xfrm>
            <a:custGeom>
              <a:avLst/>
              <a:gdLst>
                <a:gd name="T0" fmla="*/ 353 w 43"/>
                <a:gd name="T1" fmla="*/ 277 h 41"/>
                <a:gd name="T2" fmla="*/ 216 w 43"/>
                <a:gd name="T3" fmla="*/ 314 h 41"/>
                <a:gd name="T4" fmla="*/ 391 w 43"/>
                <a:gd name="T5" fmla="*/ 379 h 41"/>
                <a:gd name="T6" fmla="*/ 410 w 43"/>
                <a:gd name="T7" fmla="*/ 379 h 41"/>
                <a:gd name="T8" fmla="*/ 419 w 43"/>
                <a:gd name="T9" fmla="*/ 379 h 41"/>
                <a:gd name="T10" fmla="*/ 396 w 43"/>
                <a:gd name="T11" fmla="*/ 342 h 41"/>
                <a:gd name="T12" fmla="*/ 353 w 43"/>
                <a:gd name="T13" fmla="*/ 277 h 41"/>
                <a:gd name="T14" fmla="*/ 353 w 43"/>
                <a:gd name="T15" fmla="*/ 277 h 41"/>
                <a:gd name="T16" fmla="*/ 101 w 43"/>
                <a:gd name="T17" fmla="*/ 200 h 41"/>
                <a:gd name="T18" fmla="*/ 60 w 43"/>
                <a:gd name="T19" fmla="*/ 249 h 41"/>
                <a:gd name="T20" fmla="*/ 49 w 43"/>
                <a:gd name="T21" fmla="*/ 249 h 41"/>
                <a:gd name="T22" fmla="*/ 49 w 43"/>
                <a:gd name="T23" fmla="*/ 216 h 41"/>
                <a:gd name="T24" fmla="*/ 37 w 43"/>
                <a:gd name="T25" fmla="*/ 237 h 41"/>
                <a:gd name="T26" fmla="*/ 12 w 43"/>
                <a:gd name="T27" fmla="*/ 330 h 41"/>
                <a:gd name="T28" fmla="*/ 87 w 43"/>
                <a:gd name="T29" fmla="*/ 367 h 41"/>
                <a:gd name="T30" fmla="*/ 138 w 43"/>
                <a:gd name="T31" fmla="*/ 367 h 41"/>
                <a:gd name="T32" fmla="*/ 187 w 43"/>
                <a:gd name="T33" fmla="*/ 364 h 41"/>
                <a:gd name="T34" fmla="*/ 194 w 43"/>
                <a:gd name="T35" fmla="*/ 364 h 41"/>
                <a:gd name="T36" fmla="*/ 293 w 43"/>
                <a:gd name="T37" fmla="*/ 388 h 41"/>
                <a:gd name="T38" fmla="*/ 316 w 43"/>
                <a:gd name="T39" fmla="*/ 379 h 41"/>
                <a:gd name="T40" fmla="*/ 244 w 43"/>
                <a:gd name="T41" fmla="*/ 367 h 41"/>
                <a:gd name="T42" fmla="*/ 194 w 43"/>
                <a:gd name="T43" fmla="*/ 364 h 41"/>
                <a:gd name="T44" fmla="*/ 150 w 43"/>
                <a:gd name="T45" fmla="*/ 364 h 41"/>
                <a:gd name="T46" fmla="*/ 106 w 43"/>
                <a:gd name="T47" fmla="*/ 364 h 41"/>
                <a:gd name="T48" fmla="*/ 87 w 43"/>
                <a:gd name="T49" fmla="*/ 364 h 41"/>
                <a:gd name="T50" fmla="*/ 65 w 43"/>
                <a:gd name="T51" fmla="*/ 302 h 41"/>
                <a:gd name="T52" fmla="*/ 101 w 43"/>
                <a:gd name="T53" fmla="*/ 256 h 41"/>
                <a:gd name="T54" fmla="*/ 101 w 43"/>
                <a:gd name="T55" fmla="*/ 228 h 41"/>
                <a:gd name="T56" fmla="*/ 101 w 43"/>
                <a:gd name="T57" fmla="*/ 200 h 41"/>
                <a:gd name="T58" fmla="*/ 115 w 43"/>
                <a:gd name="T59" fmla="*/ 0 h 41"/>
                <a:gd name="T60" fmla="*/ 115 w 43"/>
                <a:gd name="T61" fmla="*/ 0 h 41"/>
                <a:gd name="T62" fmla="*/ 115 w 43"/>
                <a:gd name="T63" fmla="*/ 21 h 41"/>
                <a:gd name="T64" fmla="*/ 106 w 43"/>
                <a:gd name="T65" fmla="*/ 65 h 41"/>
                <a:gd name="T66" fmla="*/ 115 w 43"/>
                <a:gd name="T67" fmla="*/ 37 h 41"/>
                <a:gd name="T68" fmla="*/ 115 w 43"/>
                <a:gd name="T69" fmla="*/ 0 h 41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43" h="41">
                  <a:moveTo>
                    <a:pt x="36" y="29"/>
                  </a:moveTo>
                  <a:cubicBezTo>
                    <a:pt x="33" y="32"/>
                    <a:pt x="25" y="33"/>
                    <a:pt x="22" y="33"/>
                  </a:cubicBezTo>
                  <a:cubicBezTo>
                    <a:pt x="25" y="35"/>
                    <a:pt x="41" y="33"/>
                    <a:pt x="40" y="40"/>
                  </a:cubicBezTo>
                  <a:cubicBezTo>
                    <a:pt x="41" y="40"/>
                    <a:pt x="42" y="40"/>
                    <a:pt x="42" y="40"/>
                  </a:cubicBezTo>
                  <a:cubicBezTo>
                    <a:pt x="43" y="40"/>
                    <a:pt x="43" y="40"/>
                    <a:pt x="43" y="40"/>
                  </a:cubicBezTo>
                  <a:cubicBezTo>
                    <a:pt x="43" y="38"/>
                    <a:pt x="42" y="37"/>
                    <a:pt x="41" y="36"/>
                  </a:cubicBezTo>
                  <a:cubicBezTo>
                    <a:pt x="39" y="34"/>
                    <a:pt x="38" y="31"/>
                    <a:pt x="36" y="29"/>
                  </a:cubicBezTo>
                  <a:cubicBezTo>
                    <a:pt x="36" y="29"/>
                    <a:pt x="36" y="29"/>
                    <a:pt x="36" y="29"/>
                  </a:cubicBezTo>
                  <a:moveTo>
                    <a:pt x="10" y="21"/>
                  </a:moveTo>
                  <a:cubicBezTo>
                    <a:pt x="9" y="24"/>
                    <a:pt x="7" y="26"/>
                    <a:pt x="6" y="26"/>
                  </a:cubicBezTo>
                  <a:cubicBezTo>
                    <a:pt x="6" y="26"/>
                    <a:pt x="5" y="26"/>
                    <a:pt x="5" y="26"/>
                  </a:cubicBezTo>
                  <a:cubicBezTo>
                    <a:pt x="5" y="25"/>
                    <a:pt x="5" y="24"/>
                    <a:pt x="5" y="23"/>
                  </a:cubicBezTo>
                  <a:cubicBezTo>
                    <a:pt x="5" y="23"/>
                    <a:pt x="4" y="24"/>
                    <a:pt x="4" y="25"/>
                  </a:cubicBezTo>
                  <a:cubicBezTo>
                    <a:pt x="2" y="27"/>
                    <a:pt x="0" y="32"/>
                    <a:pt x="1" y="35"/>
                  </a:cubicBezTo>
                  <a:cubicBezTo>
                    <a:pt x="2" y="38"/>
                    <a:pt x="5" y="39"/>
                    <a:pt x="9" y="39"/>
                  </a:cubicBezTo>
                  <a:cubicBezTo>
                    <a:pt x="11" y="39"/>
                    <a:pt x="12" y="39"/>
                    <a:pt x="14" y="39"/>
                  </a:cubicBezTo>
                  <a:cubicBezTo>
                    <a:pt x="16" y="39"/>
                    <a:pt x="17" y="38"/>
                    <a:pt x="19" y="38"/>
                  </a:cubicBezTo>
                  <a:cubicBezTo>
                    <a:pt x="19" y="38"/>
                    <a:pt x="20" y="38"/>
                    <a:pt x="20" y="38"/>
                  </a:cubicBezTo>
                  <a:cubicBezTo>
                    <a:pt x="23" y="39"/>
                    <a:pt x="27" y="40"/>
                    <a:pt x="30" y="41"/>
                  </a:cubicBezTo>
                  <a:cubicBezTo>
                    <a:pt x="31" y="41"/>
                    <a:pt x="32" y="40"/>
                    <a:pt x="32" y="40"/>
                  </a:cubicBezTo>
                  <a:cubicBezTo>
                    <a:pt x="30" y="40"/>
                    <a:pt x="27" y="39"/>
                    <a:pt x="25" y="39"/>
                  </a:cubicBezTo>
                  <a:cubicBezTo>
                    <a:pt x="23" y="38"/>
                    <a:pt x="21" y="38"/>
                    <a:pt x="20" y="38"/>
                  </a:cubicBezTo>
                  <a:cubicBezTo>
                    <a:pt x="18" y="38"/>
                    <a:pt x="17" y="38"/>
                    <a:pt x="15" y="38"/>
                  </a:cubicBezTo>
                  <a:cubicBezTo>
                    <a:pt x="14" y="38"/>
                    <a:pt x="13" y="38"/>
                    <a:pt x="11" y="38"/>
                  </a:cubicBezTo>
                  <a:cubicBezTo>
                    <a:pt x="10" y="38"/>
                    <a:pt x="10" y="38"/>
                    <a:pt x="9" y="38"/>
                  </a:cubicBezTo>
                  <a:cubicBezTo>
                    <a:pt x="2" y="38"/>
                    <a:pt x="5" y="36"/>
                    <a:pt x="7" y="32"/>
                  </a:cubicBezTo>
                  <a:cubicBezTo>
                    <a:pt x="9" y="30"/>
                    <a:pt x="9" y="28"/>
                    <a:pt x="10" y="27"/>
                  </a:cubicBezTo>
                  <a:cubicBezTo>
                    <a:pt x="10" y="26"/>
                    <a:pt x="10" y="25"/>
                    <a:pt x="10" y="24"/>
                  </a:cubicBezTo>
                  <a:cubicBezTo>
                    <a:pt x="10" y="23"/>
                    <a:pt x="10" y="22"/>
                    <a:pt x="10" y="21"/>
                  </a:cubicBezTo>
                  <a:moveTo>
                    <a:pt x="12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12" y="1"/>
                    <a:pt x="12" y="2"/>
                    <a:pt x="12" y="2"/>
                  </a:cubicBezTo>
                  <a:cubicBezTo>
                    <a:pt x="12" y="4"/>
                    <a:pt x="11" y="5"/>
                    <a:pt x="11" y="7"/>
                  </a:cubicBezTo>
                  <a:cubicBezTo>
                    <a:pt x="11" y="6"/>
                    <a:pt x="12" y="5"/>
                    <a:pt x="12" y="4"/>
                  </a:cubicBezTo>
                  <a:cubicBezTo>
                    <a:pt x="12" y="3"/>
                    <a:pt x="12" y="2"/>
                    <a:pt x="12" y="0"/>
                  </a:cubicBezTo>
                </a:path>
              </a:pathLst>
            </a:custGeom>
            <a:solidFill>
              <a:srgbClr val="837A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75" name="Freeform 2569">
              <a:extLst>
                <a:ext uri="{FF2B5EF4-FFF2-40B4-BE49-F238E27FC236}">
                  <a16:creationId xmlns:a16="http://schemas.microsoft.com/office/drawing/2014/main" id="{AE504029-A841-4EB2-A87A-5D7CE73FA8B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3" y="1337"/>
              <a:ext cx="9" cy="2"/>
            </a:xfrm>
            <a:custGeom>
              <a:avLst/>
              <a:gdLst>
                <a:gd name="T0" fmla="*/ 23 w 5"/>
                <a:gd name="T1" fmla="*/ 0 h 1"/>
                <a:gd name="T2" fmla="*/ 0 w 5"/>
                <a:gd name="T3" fmla="*/ 16 h 1"/>
                <a:gd name="T4" fmla="*/ 23 w 5"/>
                <a:gd name="T5" fmla="*/ 16 h 1"/>
                <a:gd name="T6" fmla="*/ 29 w 5"/>
                <a:gd name="T7" fmla="*/ 16 h 1"/>
                <a:gd name="T8" fmla="*/ 52 w 5"/>
                <a:gd name="T9" fmla="*/ 16 h 1"/>
                <a:gd name="T10" fmla="*/ 23 w 5"/>
                <a:gd name="T11" fmla="*/ 0 h 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" h="1">
                  <a:moveTo>
                    <a:pt x="2" y="0"/>
                  </a:moveTo>
                  <a:cubicBezTo>
                    <a:pt x="2" y="0"/>
                    <a:pt x="1" y="1"/>
                    <a:pt x="0" y="1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2" y="1"/>
                    <a:pt x="3" y="1"/>
                    <a:pt x="3" y="1"/>
                  </a:cubicBezTo>
                  <a:cubicBezTo>
                    <a:pt x="4" y="1"/>
                    <a:pt x="4" y="1"/>
                    <a:pt x="5" y="1"/>
                  </a:cubicBezTo>
                  <a:cubicBezTo>
                    <a:pt x="4" y="1"/>
                    <a:pt x="3" y="1"/>
                    <a:pt x="2" y="0"/>
                  </a:cubicBezTo>
                </a:path>
              </a:pathLst>
            </a:custGeom>
            <a:solidFill>
              <a:srgbClr val="9991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76" name="Freeform 2570">
              <a:extLst>
                <a:ext uri="{FF2B5EF4-FFF2-40B4-BE49-F238E27FC236}">
                  <a16:creationId xmlns:a16="http://schemas.microsoft.com/office/drawing/2014/main" id="{E664D27E-368B-409D-9D13-AE5944AB732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4" y="1314"/>
              <a:ext cx="69" cy="25"/>
            </a:xfrm>
            <a:custGeom>
              <a:avLst/>
              <a:gdLst>
                <a:gd name="T0" fmla="*/ 78 w 39"/>
                <a:gd name="T1" fmla="*/ 0 h 14"/>
                <a:gd name="T2" fmla="*/ 50 w 39"/>
                <a:gd name="T3" fmla="*/ 52 h 14"/>
                <a:gd name="T4" fmla="*/ 65 w 39"/>
                <a:gd name="T5" fmla="*/ 114 h 14"/>
                <a:gd name="T6" fmla="*/ 88 w 39"/>
                <a:gd name="T7" fmla="*/ 114 h 14"/>
                <a:gd name="T8" fmla="*/ 129 w 39"/>
                <a:gd name="T9" fmla="*/ 114 h 14"/>
                <a:gd name="T10" fmla="*/ 179 w 39"/>
                <a:gd name="T11" fmla="*/ 114 h 14"/>
                <a:gd name="T12" fmla="*/ 228 w 39"/>
                <a:gd name="T13" fmla="*/ 121 h 14"/>
                <a:gd name="T14" fmla="*/ 294 w 39"/>
                <a:gd name="T15" fmla="*/ 130 h 14"/>
                <a:gd name="T16" fmla="*/ 317 w 39"/>
                <a:gd name="T17" fmla="*/ 130 h 14"/>
                <a:gd name="T18" fmla="*/ 345 w 39"/>
                <a:gd name="T19" fmla="*/ 143 h 14"/>
                <a:gd name="T20" fmla="*/ 354 w 39"/>
                <a:gd name="T21" fmla="*/ 130 h 14"/>
                <a:gd name="T22" fmla="*/ 373 w 39"/>
                <a:gd name="T23" fmla="*/ 130 h 14"/>
                <a:gd name="T24" fmla="*/ 195 w 39"/>
                <a:gd name="T25" fmla="*/ 64 h 14"/>
                <a:gd name="T26" fmla="*/ 333 w 39"/>
                <a:gd name="T27" fmla="*/ 23 h 14"/>
                <a:gd name="T28" fmla="*/ 304 w 39"/>
                <a:gd name="T29" fmla="*/ 23 h 14"/>
                <a:gd name="T30" fmla="*/ 188 w 39"/>
                <a:gd name="T31" fmla="*/ 41 h 14"/>
                <a:gd name="T32" fmla="*/ 166 w 39"/>
                <a:gd name="T33" fmla="*/ 41 h 14"/>
                <a:gd name="T34" fmla="*/ 78 w 39"/>
                <a:gd name="T35" fmla="*/ 0 h 14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39" h="14">
                  <a:moveTo>
                    <a:pt x="8" y="0"/>
                  </a:moveTo>
                  <a:cubicBezTo>
                    <a:pt x="7" y="1"/>
                    <a:pt x="7" y="3"/>
                    <a:pt x="5" y="5"/>
                  </a:cubicBezTo>
                  <a:cubicBezTo>
                    <a:pt x="3" y="9"/>
                    <a:pt x="0" y="11"/>
                    <a:pt x="7" y="11"/>
                  </a:cubicBezTo>
                  <a:cubicBezTo>
                    <a:pt x="8" y="11"/>
                    <a:pt x="8" y="11"/>
                    <a:pt x="9" y="11"/>
                  </a:cubicBezTo>
                  <a:cubicBezTo>
                    <a:pt x="11" y="11"/>
                    <a:pt x="12" y="11"/>
                    <a:pt x="13" y="11"/>
                  </a:cubicBezTo>
                  <a:cubicBezTo>
                    <a:pt x="15" y="11"/>
                    <a:pt x="16" y="11"/>
                    <a:pt x="18" y="11"/>
                  </a:cubicBezTo>
                  <a:cubicBezTo>
                    <a:pt x="19" y="11"/>
                    <a:pt x="21" y="11"/>
                    <a:pt x="23" y="12"/>
                  </a:cubicBezTo>
                  <a:cubicBezTo>
                    <a:pt x="25" y="12"/>
                    <a:pt x="28" y="13"/>
                    <a:pt x="30" y="13"/>
                  </a:cubicBezTo>
                  <a:cubicBezTo>
                    <a:pt x="31" y="13"/>
                    <a:pt x="31" y="13"/>
                    <a:pt x="32" y="13"/>
                  </a:cubicBezTo>
                  <a:cubicBezTo>
                    <a:pt x="33" y="13"/>
                    <a:pt x="34" y="13"/>
                    <a:pt x="35" y="14"/>
                  </a:cubicBezTo>
                  <a:cubicBezTo>
                    <a:pt x="35" y="13"/>
                    <a:pt x="35" y="13"/>
                    <a:pt x="36" y="13"/>
                  </a:cubicBezTo>
                  <a:cubicBezTo>
                    <a:pt x="37" y="13"/>
                    <a:pt x="37" y="13"/>
                    <a:pt x="38" y="13"/>
                  </a:cubicBezTo>
                  <a:cubicBezTo>
                    <a:pt x="39" y="6"/>
                    <a:pt x="23" y="8"/>
                    <a:pt x="20" y="6"/>
                  </a:cubicBezTo>
                  <a:cubicBezTo>
                    <a:pt x="23" y="6"/>
                    <a:pt x="31" y="5"/>
                    <a:pt x="34" y="2"/>
                  </a:cubicBezTo>
                  <a:cubicBezTo>
                    <a:pt x="33" y="2"/>
                    <a:pt x="32" y="2"/>
                    <a:pt x="31" y="2"/>
                  </a:cubicBezTo>
                  <a:cubicBezTo>
                    <a:pt x="27" y="2"/>
                    <a:pt x="22" y="4"/>
                    <a:pt x="19" y="4"/>
                  </a:cubicBezTo>
                  <a:cubicBezTo>
                    <a:pt x="18" y="4"/>
                    <a:pt x="17" y="4"/>
                    <a:pt x="17" y="4"/>
                  </a:cubicBezTo>
                  <a:cubicBezTo>
                    <a:pt x="13" y="4"/>
                    <a:pt x="10" y="3"/>
                    <a:pt x="8" y="0"/>
                  </a:cubicBezTo>
                </a:path>
              </a:pathLst>
            </a:custGeom>
            <a:solidFill>
              <a:srgbClr val="B1AA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77" name="Freeform 2571">
              <a:extLst>
                <a:ext uri="{FF2B5EF4-FFF2-40B4-BE49-F238E27FC236}">
                  <a16:creationId xmlns:a16="http://schemas.microsoft.com/office/drawing/2014/main" id="{30FC29C4-B6EF-452B-866C-35B9FB0758A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7" y="1337"/>
              <a:ext cx="9" cy="2"/>
            </a:xfrm>
            <a:custGeom>
              <a:avLst/>
              <a:gdLst>
                <a:gd name="T0" fmla="*/ 23 w 5"/>
                <a:gd name="T1" fmla="*/ 0 h 1"/>
                <a:gd name="T2" fmla="*/ 0 w 5"/>
                <a:gd name="T3" fmla="*/ 0 h 1"/>
                <a:gd name="T4" fmla="*/ 29 w 5"/>
                <a:gd name="T5" fmla="*/ 16 h 1"/>
                <a:gd name="T6" fmla="*/ 52 w 5"/>
                <a:gd name="T7" fmla="*/ 16 h 1"/>
                <a:gd name="T8" fmla="*/ 23 w 5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1">
                  <a:moveTo>
                    <a:pt x="2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1" y="1"/>
                    <a:pt x="2" y="1"/>
                    <a:pt x="3" y="1"/>
                  </a:cubicBezTo>
                  <a:cubicBezTo>
                    <a:pt x="4" y="1"/>
                    <a:pt x="4" y="1"/>
                    <a:pt x="5" y="1"/>
                  </a:cubicBezTo>
                  <a:cubicBezTo>
                    <a:pt x="4" y="0"/>
                    <a:pt x="3" y="0"/>
                    <a:pt x="2" y="0"/>
                  </a:cubicBezTo>
                </a:path>
              </a:pathLst>
            </a:custGeom>
            <a:solidFill>
              <a:srgbClr val="BFB9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78" name="Freeform 2572">
              <a:extLst>
                <a:ext uri="{FF2B5EF4-FFF2-40B4-BE49-F238E27FC236}">
                  <a16:creationId xmlns:a16="http://schemas.microsoft.com/office/drawing/2014/main" id="{CEC2D560-0625-41EB-908E-1D459BCBCF0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1" y="1267"/>
              <a:ext cx="1" cy="3"/>
            </a:xfrm>
            <a:custGeom>
              <a:avLst/>
              <a:gdLst>
                <a:gd name="T0" fmla="*/ 0 w 1"/>
                <a:gd name="T1" fmla="*/ 0 h 2"/>
                <a:gd name="T2" fmla="*/ 0 w 1"/>
                <a:gd name="T3" fmla="*/ 0 h 2"/>
                <a:gd name="T4" fmla="*/ 0 w 1"/>
                <a:gd name="T5" fmla="*/ 12 h 2"/>
                <a:gd name="T6" fmla="*/ 0 w 1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0" y="1"/>
                    <a:pt x="0" y="0"/>
                  </a:cubicBezTo>
                </a:path>
              </a:pathLst>
            </a:custGeom>
            <a:solidFill>
              <a:srgbClr val="B1AA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79" name="Freeform 2573">
              <a:extLst>
                <a:ext uri="{FF2B5EF4-FFF2-40B4-BE49-F238E27FC236}">
                  <a16:creationId xmlns:a16="http://schemas.microsoft.com/office/drawing/2014/main" id="{697098E4-DC5C-470B-B5B4-298C616025C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9" y="1267"/>
              <a:ext cx="16" cy="46"/>
            </a:xfrm>
            <a:custGeom>
              <a:avLst/>
              <a:gdLst>
                <a:gd name="T0" fmla="*/ 89 w 9"/>
                <a:gd name="T1" fmla="*/ 0 h 26"/>
                <a:gd name="T2" fmla="*/ 66 w 9"/>
                <a:gd name="T3" fmla="*/ 0 h 26"/>
                <a:gd name="T4" fmla="*/ 66 w 9"/>
                <a:gd name="T5" fmla="*/ 37 h 26"/>
                <a:gd name="T6" fmla="*/ 64 w 9"/>
                <a:gd name="T7" fmla="*/ 65 h 26"/>
                <a:gd name="T8" fmla="*/ 37 w 9"/>
                <a:gd name="T9" fmla="*/ 156 h 26"/>
                <a:gd name="T10" fmla="*/ 0 w 9"/>
                <a:gd name="T11" fmla="*/ 228 h 26"/>
                <a:gd name="T12" fmla="*/ 0 w 9"/>
                <a:gd name="T13" fmla="*/ 253 h 26"/>
                <a:gd name="T14" fmla="*/ 12 w 9"/>
                <a:gd name="T15" fmla="*/ 253 h 26"/>
                <a:gd name="T16" fmla="*/ 50 w 9"/>
                <a:gd name="T17" fmla="*/ 203 h 26"/>
                <a:gd name="T18" fmla="*/ 89 w 9"/>
                <a:gd name="T19" fmla="*/ 0 h 2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9" h="26">
                  <a:moveTo>
                    <a:pt x="9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7" y="2"/>
                    <a:pt x="7" y="3"/>
                    <a:pt x="7" y="4"/>
                  </a:cubicBezTo>
                  <a:cubicBezTo>
                    <a:pt x="7" y="5"/>
                    <a:pt x="6" y="6"/>
                    <a:pt x="6" y="7"/>
                  </a:cubicBezTo>
                  <a:cubicBezTo>
                    <a:pt x="6" y="10"/>
                    <a:pt x="5" y="13"/>
                    <a:pt x="4" y="16"/>
                  </a:cubicBezTo>
                  <a:cubicBezTo>
                    <a:pt x="3" y="18"/>
                    <a:pt x="1" y="21"/>
                    <a:pt x="0" y="23"/>
                  </a:cubicBezTo>
                  <a:cubicBezTo>
                    <a:pt x="0" y="24"/>
                    <a:pt x="0" y="25"/>
                    <a:pt x="0" y="26"/>
                  </a:cubicBezTo>
                  <a:cubicBezTo>
                    <a:pt x="0" y="26"/>
                    <a:pt x="1" y="26"/>
                    <a:pt x="1" y="26"/>
                  </a:cubicBezTo>
                  <a:cubicBezTo>
                    <a:pt x="2" y="26"/>
                    <a:pt x="4" y="24"/>
                    <a:pt x="5" y="21"/>
                  </a:cubicBezTo>
                  <a:cubicBezTo>
                    <a:pt x="5" y="14"/>
                    <a:pt x="8" y="7"/>
                    <a:pt x="9" y="0"/>
                  </a:cubicBezTo>
                </a:path>
              </a:pathLst>
            </a:custGeom>
            <a:solidFill>
              <a:srgbClr val="9991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80" name="Freeform 2574">
              <a:extLst>
                <a:ext uri="{FF2B5EF4-FFF2-40B4-BE49-F238E27FC236}">
                  <a16:creationId xmlns:a16="http://schemas.microsoft.com/office/drawing/2014/main" id="{5DCAFC0F-716B-4A31-B109-E19885A6294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743" y="1304"/>
              <a:ext cx="50" cy="71"/>
            </a:xfrm>
            <a:custGeom>
              <a:avLst/>
              <a:gdLst>
                <a:gd name="T0" fmla="*/ 154 w 28"/>
                <a:gd name="T1" fmla="*/ 369 h 40"/>
                <a:gd name="T2" fmla="*/ 121 w 28"/>
                <a:gd name="T3" fmla="*/ 369 h 40"/>
                <a:gd name="T4" fmla="*/ 121 w 28"/>
                <a:gd name="T5" fmla="*/ 375 h 40"/>
                <a:gd name="T6" fmla="*/ 29 w 28"/>
                <a:gd name="T7" fmla="*/ 385 h 40"/>
                <a:gd name="T8" fmla="*/ 23 w 28"/>
                <a:gd name="T9" fmla="*/ 385 h 40"/>
                <a:gd name="T10" fmla="*/ 64 w 28"/>
                <a:gd name="T11" fmla="*/ 398 h 40"/>
                <a:gd name="T12" fmla="*/ 93 w 28"/>
                <a:gd name="T13" fmla="*/ 398 h 40"/>
                <a:gd name="T14" fmla="*/ 223 w 28"/>
                <a:gd name="T15" fmla="*/ 375 h 40"/>
                <a:gd name="T16" fmla="*/ 154 w 28"/>
                <a:gd name="T17" fmla="*/ 369 h 40"/>
                <a:gd name="T18" fmla="*/ 232 w 28"/>
                <a:gd name="T19" fmla="*/ 296 h 40"/>
                <a:gd name="T20" fmla="*/ 195 w 28"/>
                <a:gd name="T21" fmla="*/ 296 h 40"/>
                <a:gd name="T22" fmla="*/ 204 w 28"/>
                <a:gd name="T23" fmla="*/ 309 h 40"/>
                <a:gd name="T24" fmla="*/ 121 w 28"/>
                <a:gd name="T25" fmla="*/ 330 h 40"/>
                <a:gd name="T26" fmla="*/ 102 w 28"/>
                <a:gd name="T27" fmla="*/ 330 h 40"/>
                <a:gd name="T28" fmla="*/ 154 w 28"/>
                <a:gd name="T29" fmla="*/ 337 h 40"/>
                <a:gd name="T30" fmla="*/ 171 w 28"/>
                <a:gd name="T31" fmla="*/ 337 h 40"/>
                <a:gd name="T32" fmla="*/ 195 w 28"/>
                <a:gd name="T33" fmla="*/ 337 h 40"/>
                <a:gd name="T34" fmla="*/ 255 w 28"/>
                <a:gd name="T35" fmla="*/ 375 h 40"/>
                <a:gd name="T36" fmla="*/ 284 w 28"/>
                <a:gd name="T37" fmla="*/ 337 h 40"/>
                <a:gd name="T38" fmla="*/ 275 w 28"/>
                <a:gd name="T39" fmla="*/ 346 h 40"/>
                <a:gd name="T40" fmla="*/ 261 w 28"/>
                <a:gd name="T41" fmla="*/ 309 h 40"/>
                <a:gd name="T42" fmla="*/ 232 w 28"/>
                <a:gd name="T43" fmla="*/ 296 h 40"/>
                <a:gd name="T44" fmla="*/ 41 w 28"/>
                <a:gd name="T45" fmla="*/ 0 h 40"/>
                <a:gd name="T46" fmla="*/ 23 w 28"/>
                <a:gd name="T47" fmla="*/ 231 h 40"/>
                <a:gd name="T48" fmla="*/ 29 w 28"/>
                <a:gd name="T49" fmla="*/ 296 h 40"/>
                <a:gd name="T50" fmla="*/ 52 w 28"/>
                <a:gd name="T51" fmla="*/ 288 h 40"/>
                <a:gd name="T52" fmla="*/ 41 w 28"/>
                <a:gd name="T53" fmla="*/ 280 h 40"/>
                <a:gd name="T54" fmla="*/ 29 w 28"/>
                <a:gd name="T55" fmla="*/ 179 h 40"/>
                <a:gd name="T56" fmla="*/ 41 w 28"/>
                <a:gd name="T57" fmla="*/ 0 h 4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28" h="40">
                  <a:moveTo>
                    <a:pt x="15" y="37"/>
                  </a:moveTo>
                  <a:cubicBezTo>
                    <a:pt x="14" y="37"/>
                    <a:pt x="13" y="37"/>
                    <a:pt x="12" y="37"/>
                  </a:cubicBezTo>
                  <a:cubicBezTo>
                    <a:pt x="12" y="37"/>
                    <a:pt x="12" y="37"/>
                    <a:pt x="12" y="38"/>
                  </a:cubicBezTo>
                  <a:cubicBezTo>
                    <a:pt x="10" y="38"/>
                    <a:pt x="6" y="39"/>
                    <a:pt x="3" y="39"/>
                  </a:cubicBezTo>
                  <a:cubicBezTo>
                    <a:pt x="3" y="39"/>
                    <a:pt x="2" y="39"/>
                    <a:pt x="2" y="39"/>
                  </a:cubicBezTo>
                  <a:cubicBezTo>
                    <a:pt x="3" y="40"/>
                    <a:pt x="5" y="40"/>
                    <a:pt x="6" y="40"/>
                  </a:cubicBezTo>
                  <a:cubicBezTo>
                    <a:pt x="7" y="40"/>
                    <a:pt x="8" y="40"/>
                    <a:pt x="9" y="40"/>
                  </a:cubicBezTo>
                  <a:cubicBezTo>
                    <a:pt x="14" y="38"/>
                    <a:pt x="18" y="39"/>
                    <a:pt x="22" y="38"/>
                  </a:cubicBezTo>
                  <a:cubicBezTo>
                    <a:pt x="20" y="37"/>
                    <a:pt x="18" y="37"/>
                    <a:pt x="15" y="37"/>
                  </a:cubicBezTo>
                  <a:moveTo>
                    <a:pt x="23" y="30"/>
                  </a:moveTo>
                  <a:cubicBezTo>
                    <a:pt x="21" y="30"/>
                    <a:pt x="20" y="30"/>
                    <a:pt x="19" y="30"/>
                  </a:cubicBezTo>
                  <a:cubicBezTo>
                    <a:pt x="19" y="31"/>
                    <a:pt x="20" y="31"/>
                    <a:pt x="20" y="31"/>
                  </a:cubicBezTo>
                  <a:cubicBezTo>
                    <a:pt x="18" y="33"/>
                    <a:pt x="15" y="33"/>
                    <a:pt x="12" y="33"/>
                  </a:cubicBezTo>
                  <a:cubicBezTo>
                    <a:pt x="11" y="33"/>
                    <a:pt x="10" y="33"/>
                    <a:pt x="10" y="33"/>
                  </a:cubicBezTo>
                  <a:cubicBezTo>
                    <a:pt x="11" y="34"/>
                    <a:pt x="13" y="34"/>
                    <a:pt x="15" y="34"/>
                  </a:cubicBezTo>
                  <a:cubicBezTo>
                    <a:pt x="15" y="34"/>
                    <a:pt x="16" y="34"/>
                    <a:pt x="17" y="34"/>
                  </a:cubicBezTo>
                  <a:cubicBezTo>
                    <a:pt x="17" y="34"/>
                    <a:pt x="18" y="34"/>
                    <a:pt x="19" y="34"/>
                  </a:cubicBezTo>
                  <a:cubicBezTo>
                    <a:pt x="21" y="34"/>
                    <a:pt x="23" y="35"/>
                    <a:pt x="25" y="38"/>
                  </a:cubicBezTo>
                  <a:cubicBezTo>
                    <a:pt x="27" y="37"/>
                    <a:pt x="28" y="36"/>
                    <a:pt x="28" y="34"/>
                  </a:cubicBezTo>
                  <a:cubicBezTo>
                    <a:pt x="28" y="34"/>
                    <a:pt x="28" y="35"/>
                    <a:pt x="27" y="35"/>
                  </a:cubicBezTo>
                  <a:cubicBezTo>
                    <a:pt x="27" y="34"/>
                    <a:pt x="27" y="32"/>
                    <a:pt x="26" y="31"/>
                  </a:cubicBezTo>
                  <a:cubicBezTo>
                    <a:pt x="25" y="30"/>
                    <a:pt x="24" y="30"/>
                    <a:pt x="23" y="30"/>
                  </a:cubicBezTo>
                  <a:moveTo>
                    <a:pt x="4" y="0"/>
                  </a:moveTo>
                  <a:cubicBezTo>
                    <a:pt x="2" y="8"/>
                    <a:pt x="0" y="16"/>
                    <a:pt x="2" y="23"/>
                  </a:cubicBezTo>
                  <a:cubicBezTo>
                    <a:pt x="2" y="25"/>
                    <a:pt x="2" y="27"/>
                    <a:pt x="3" y="30"/>
                  </a:cubicBezTo>
                  <a:cubicBezTo>
                    <a:pt x="3" y="29"/>
                    <a:pt x="4" y="29"/>
                    <a:pt x="5" y="29"/>
                  </a:cubicBezTo>
                  <a:cubicBezTo>
                    <a:pt x="5" y="29"/>
                    <a:pt x="4" y="29"/>
                    <a:pt x="4" y="28"/>
                  </a:cubicBezTo>
                  <a:cubicBezTo>
                    <a:pt x="2" y="26"/>
                    <a:pt x="3" y="21"/>
                    <a:pt x="3" y="18"/>
                  </a:cubicBezTo>
                  <a:cubicBezTo>
                    <a:pt x="3" y="12"/>
                    <a:pt x="3" y="6"/>
                    <a:pt x="4" y="0"/>
                  </a:cubicBezTo>
                </a:path>
              </a:pathLst>
            </a:custGeom>
            <a:solidFill>
              <a:srgbClr val="837A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81" name="Freeform 2575">
              <a:extLst>
                <a:ext uri="{FF2B5EF4-FFF2-40B4-BE49-F238E27FC236}">
                  <a16:creationId xmlns:a16="http://schemas.microsoft.com/office/drawing/2014/main" id="{D687D184-9B36-44CB-AEB2-6D7FF0F6749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9" y="1355"/>
              <a:ext cx="39" cy="16"/>
            </a:xfrm>
            <a:custGeom>
              <a:avLst/>
              <a:gdLst>
                <a:gd name="T0" fmla="*/ 21 w 22"/>
                <a:gd name="T1" fmla="*/ 0 h 9"/>
                <a:gd name="T2" fmla="*/ 0 w 22"/>
                <a:gd name="T3" fmla="*/ 12 h 9"/>
                <a:gd name="T4" fmla="*/ 21 w 22"/>
                <a:gd name="T5" fmla="*/ 64 h 9"/>
                <a:gd name="T6" fmla="*/ 89 w 22"/>
                <a:gd name="T7" fmla="*/ 78 h 9"/>
                <a:gd name="T8" fmla="*/ 117 w 22"/>
                <a:gd name="T9" fmla="*/ 78 h 9"/>
                <a:gd name="T10" fmla="*/ 188 w 22"/>
                <a:gd name="T11" fmla="*/ 89 h 9"/>
                <a:gd name="T12" fmla="*/ 207 w 22"/>
                <a:gd name="T13" fmla="*/ 89 h 9"/>
                <a:gd name="T14" fmla="*/ 216 w 22"/>
                <a:gd name="T15" fmla="*/ 89 h 9"/>
                <a:gd name="T16" fmla="*/ 158 w 22"/>
                <a:gd name="T17" fmla="*/ 50 h 9"/>
                <a:gd name="T18" fmla="*/ 138 w 22"/>
                <a:gd name="T19" fmla="*/ 50 h 9"/>
                <a:gd name="T20" fmla="*/ 117 w 22"/>
                <a:gd name="T21" fmla="*/ 50 h 9"/>
                <a:gd name="T22" fmla="*/ 66 w 22"/>
                <a:gd name="T23" fmla="*/ 37 h 9"/>
                <a:gd name="T24" fmla="*/ 89 w 22"/>
                <a:gd name="T25" fmla="*/ 37 h 9"/>
                <a:gd name="T26" fmla="*/ 167 w 22"/>
                <a:gd name="T27" fmla="*/ 21 h 9"/>
                <a:gd name="T28" fmla="*/ 158 w 22"/>
                <a:gd name="T29" fmla="*/ 12 h 9"/>
                <a:gd name="T30" fmla="*/ 151 w 22"/>
                <a:gd name="T31" fmla="*/ 12 h 9"/>
                <a:gd name="T32" fmla="*/ 89 w 22"/>
                <a:gd name="T33" fmla="*/ 21 h 9"/>
                <a:gd name="T34" fmla="*/ 21 w 22"/>
                <a:gd name="T35" fmla="*/ 0 h 9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22" h="9">
                  <a:moveTo>
                    <a:pt x="2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3"/>
                    <a:pt x="1" y="5"/>
                    <a:pt x="2" y="6"/>
                  </a:cubicBezTo>
                  <a:cubicBezTo>
                    <a:pt x="4" y="7"/>
                    <a:pt x="8" y="5"/>
                    <a:pt x="9" y="8"/>
                  </a:cubicBezTo>
                  <a:cubicBezTo>
                    <a:pt x="10" y="8"/>
                    <a:pt x="11" y="8"/>
                    <a:pt x="12" y="8"/>
                  </a:cubicBezTo>
                  <a:cubicBezTo>
                    <a:pt x="15" y="8"/>
                    <a:pt x="17" y="8"/>
                    <a:pt x="19" y="9"/>
                  </a:cubicBezTo>
                  <a:cubicBezTo>
                    <a:pt x="20" y="9"/>
                    <a:pt x="20" y="9"/>
                    <a:pt x="21" y="9"/>
                  </a:cubicBezTo>
                  <a:cubicBezTo>
                    <a:pt x="21" y="9"/>
                    <a:pt x="22" y="9"/>
                    <a:pt x="22" y="9"/>
                  </a:cubicBezTo>
                  <a:cubicBezTo>
                    <a:pt x="20" y="6"/>
                    <a:pt x="18" y="5"/>
                    <a:pt x="16" y="5"/>
                  </a:cubicBezTo>
                  <a:cubicBezTo>
                    <a:pt x="15" y="5"/>
                    <a:pt x="14" y="5"/>
                    <a:pt x="14" y="5"/>
                  </a:cubicBezTo>
                  <a:cubicBezTo>
                    <a:pt x="13" y="5"/>
                    <a:pt x="12" y="5"/>
                    <a:pt x="12" y="5"/>
                  </a:cubicBezTo>
                  <a:cubicBezTo>
                    <a:pt x="10" y="5"/>
                    <a:pt x="8" y="5"/>
                    <a:pt x="7" y="4"/>
                  </a:cubicBezTo>
                  <a:cubicBezTo>
                    <a:pt x="7" y="4"/>
                    <a:pt x="8" y="4"/>
                    <a:pt x="9" y="4"/>
                  </a:cubicBezTo>
                  <a:cubicBezTo>
                    <a:pt x="12" y="4"/>
                    <a:pt x="15" y="4"/>
                    <a:pt x="17" y="2"/>
                  </a:cubicBezTo>
                  <a:cubicBezTo>
                    <a:pt x="17" y="2"/>
                    <a:pt x="16" y="2"/>
                    <a:pt x="16" y="1"/>
                  </a:cubicBezTo>
                  <a:cubicBezTo>
                    <a:pt x="16" y="1"/>
                    <a:pt x="15" y="1"/>
                    <a:pt x="15" y="1"/>
                  </a:cubicBezTo>
                  <a:cubicBezTo>
                    <a:pt x="14" y="2"/>
                    <a:pt x="12" y="2"/>
                    <a:pt x="9" y="2"/>
                  </a:cubicBezTo>
                  <a:cubicBezTo>
                    <a:pt x="7" y="2"/>
                    <a:pt x="4" y="2"/>
                    <a:pt x="2" y="0"/>
                  </a:cubicBezTo>
                </a:path>
              </a:pathLst>
            </a:custGeom>
            <a:solidFill>
              <a:srgbClr val="B1AA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82" name="Freeform 2576">
              <a:extLst>
                <a:ext uri="{FF2B5EF4-FFF2-40B4-BE49-F238E27FC236}">
                  <a16:creationId xmlns:a16="http://schemas.microsoft.com/office/drawing/2014/main" id="{DC6D961A-B98C-4B09-BEB0-BB56D2629CE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736" y="1300"/>
              <a:ext cx="28" cy="73"/>
            </a:xfrm>
            <a:custGeom>
              <a:avLst/>
              <a:gdLst>
                <a:gd name="T0" fmla="*/ 151 w 16"/>
                <a:gd name="T1" fmla="*/ 390 h 41"/>
                <a:gd name="T2" fmla="*/ 151 w 16"/>
                <a:gd name="T3" fmla="*/ 390 h 41"/>
                <a:gd name="T4" fmla="*/ 77 w 16"/>
                <a:gd name="T5" fmla="*/ 399 h 41"/>
                <a:gd name="T6" fmla="*/ 49 w 16"/>
                <a:gd name="T7" fmla="*/ 399 h 41"/>
                <a:gd name="T8" fmla="*/ 58 w 16"/>
                <a:gd name="T9" fmla="*/ 411 h 41"/>
                <a:gd name="T10" fmla="*/ 65 w 16"/>
                <a:gd name="T11" fmla="*/ 411 h 41"/>
                <a:gd name="T12" fmla="*/ 151 w 16"/>
                <a:gd name="T13" fmla="*/ 399 h 41"/>
                <a:gd name="T14" fmla="*/ 151 w 16"/>
                <a:gd name="T15" fmla="*/ 390 h 41"/>
                <a:gd name="T16" fmla="*/ 77 w 16"/>
                <a:gd name="T17" fmla="*/ 0 h 41"/>
                <a:gd name="T18" fmla="*/ 49 w 16"/>
                <a:gd name="T19" fmla="*/ 21 h 41"/>
                <a:gd name="T20" fmla="*/ 28 w 16"/>
                <a:gd name="T21" fmla="*/ 203 h 41"/>
                <a:gd name="T22" fmla="*/ 28 w 16"/>
                <a:gd name="T23" fmla="*/ 383 h 41"/>
                <a:gd name="T24" fmla="*/ 37 w 16"/>
                <a:gd name="T25" fmla="*/ 390 h 41"/>
                <a:gd name="T26" fmla="*/ 28 w 16"/>
                <a:gd name="T27" fmla="*/ 349 h 41"/>
                <a:gd name="T28" fmla="*/ 65 w 16"/>
                <a:gd name="T29" fmla="*/ 320 h 41"/>
                <a:gd name="T30" fmla="*/ 58 w 16"/>
                <a:gd name="T31" fmla="*/ 253 h 41"/>
                <a:gd name="T32" fmla="*/ 77 w 16"/>
                <a:gd name="T33" fmla="*/ 21 h 41"/>
                <a:gd name="T34" fmla="*/ 77 w 16"/>
                <a:gd name="T35" fmla="*/ 0 h 4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6" h="41">
                  <a:moveTo>
                    <a:pt x="16" y="39"/>
                  </a:moveTo>
                  <a:cubicBezTo>
                    <a:pt x="16" y="39"/>
                    <a:pt x="16" y="39"/>
                    <a:pt x="16" y="39"/>
                  </a:cubicBezTo>
                  <a:cubicBezTo>
                    <a:pt x="13" y="39"/>
                    <a:pt x="10" y="40"/>
                    <a:pt x="8" y="40"/>
                  </a:cubicBezTo>
                  <a:cubicBezTo>
                    <a:pt x="7" y="40"/>
                    <a:pt x="6" y="40"/>
                    <a:pt x="5" y="40"/>
                  </a:cubicBezTo>
                  <a:cubicBezTo>
                    <a:pt x="5" y="40"/>
                    <a:pt x="6" y="41"/>
                    <a:pt x="6" y="41"/>
                  </a:cubicBezTo>
                  <a:cubicBezTo>
                    <a:pt x="6" y="41"/>
                    <a:pt x="7" y="41"/>
                    <a:pt x="7" y="41"/>
                  </a:cubicBezTo>
                  <a:cubicBezTo>
                    <a:pt x="10" y="41"/>
                    <a:pt x="14" y="40"/>
                    <a:pt x="16" y="40"/>
                  </a:cubicBezTo>
                  <a:cubicBezTo>
                    <a:pt x="16" y="39"/>
                    <a:pt x="16" y="39"/>
                    <a:pt x="16" y="39"/>
                  </a:cubicBezTo>
                  <a:moveTo>
                    <a:pt x="8" y="0"/>
                  </a:moveTo>
                  <a:cubicBezTo>
                    <a:pt x="5" y="2"/>
                    <a:pt x="5" y="2"/>
                    <a:pt x="5" y="2"/>
                  </a:cubicBezTo>
                  <a:cubicBezTo>
                    <a:pt x="5" y="8"/>
                    <a:pt x="3" y="14"/>
                    <a:pt x="3" y="20"/>
                  </a:cubicBezTo>
                  <a:cubicBezTo>
                    <a:pt x="2" y="26"/>
                    <a:pt x="0" y="33"/>
                    <a:pt x="3" y="38"/>
                  </a:cubicBezTo>
                  <a:cubicBezTo>
                    <a:pt x="4" y="38"/>
                    <a:pt x="4" y="39"/>
                    <a:pt x="4" y="39"/>
                  </a:cubicBezTo>
                  <a:cubicBezTo>
                    <a:pt x="6" y="38"/>
                    <a:pt x="6" y="36"/>
                    <a:pt x="3" y="35"/>
                  </a:cubicBezTo>
                  <a:cubicBezTo>
                    <a:pt x="4" y="33"/>
                    <a:pt x="5" y="32"/>
                    <a:pt x="7" y="32"/>
                  </a:cubicBezTo>
                  <a:cubicBezTo>
                    <a:pt x="6" y="29"/>
                    <a:pt x="6" y="27"/>
                    <a:pt x="6" y="25"/>
                  </a:cubicBezTo>
                  <a:cubicBezTo>
                    <a:pt x="4" y="18"/>
                    <a:pt x="6" y="10"/>
                    <a:pt x="8" y="2"/>
                  </a:cubicBezTo>
                  <a:cubicBezTo>
                    <a:pt x="8" y="1"/>
                    <a:pt x="8" y="1"/>
                    <a:pt x="8" y="0"/>
                  </a:cubicBezTo>
                </a:path>
              </a:pathLst>
            </a:custGeom>
            <a:solidFill>
              <a:srgbClr val="9991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83" name="Freeform 2577">
              <a:extLst>
                <a:ext uri="{FF2B5EF4-FFF2-40B4-BE49-F238E27FC236}">
                  <a16:creationId xmlns:a16="http://schemas.microsoft.com/office/drawing/2014/main" id="{1656AD37-E65C-4C74-B806-65035F5921B2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1" y="1357"/>
              <a:ext cx="23" cy="14"/>
            </a:xfrm>
            <a:custGeom>
              <a:avLst/>
              <a:gdLst>
                <a:gd name="T0" fmla="*/ 37 w 13"/>
                <a:gd name="T1" fmla="*/ 0 h 8"/>
                <a:gd name="T2" fmla="*/ 0 w 13"/>
                <a:gd name="T3" fmla="*/ 28 h 8"/>
                <a:gd name="T4" fmla="*/ 12 w 13"/>
                <a:gd name="T5" fmla="*/ 65 h 8"/>
                <a:gd name="T6" fmla="*/ 21 w 13"/>
                <a:gd name="T7" fmla="*/ 77 h 8"/>
                <a:gd name="T8" fmla="*/ 50 w 13"/>
                <a:gd name="T9" fmla="*/ 77 h 8"/>
                <a:gd name="T10" fmla="*/ 129 w 13"/>
                <a:gd name="T11" fmla="*/ 65 h 8"/>
                <a:gd name="T12" fmla="*/ 129 w 13"/>
                <a:gd name="T13" fmla="*/ 65 h 8"/>
                <a:gd name="T14" fmla="*/ 60 w 13"/>
                <a:gd name="T15" fmla="*/ 49 h 8"/>
                <a:gd name="T16" fmla="*/ 37 w 13"/>
                <a:gd name="T17" fmla="*/ 0 h 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" h="8">
                  <a:moveTo>
                    <a:pt x="4" y="0"/>
                  </a:moveTo>
                  <a:cubicBezTo>
                    <a:pt x="2" y="0"/>
                    <a:pt x="1" y="1"/>
                    <a:pt x="0" y="3"/>
                  </a:cubicBezTo>
                  <a:cubicBezTo>
                    <a:pt x="3" y="4"/>
                    <a:pt x="3" y="6"/>
                    <a:pt x="1" y="7"/>
                  </a:cubicBezTo>
                  <a:cubicBezTo>
                    <a:pt x="1" y="7"/>
                    <a:pt x="1" y="7"/>
                    <a:pt x="2" y="8"/>
                  </a:cubicBezTo>
                  <a:cubicBezTo>
                    <a:pt x="3" y="8"/>
                    <a:pt x="4" y="8"/>
                    <a:pt x="5" y="8"/>
                  </a:cubicBezTo>
                  <a:cubicBezTo>
                    <a:pt x="7" y="8"/>
                    <a:pt x="10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2" y="4"/>
                    <a:pt x="8" y="6"/>
                    <a:pt x="6" y="5"/>
                  </a:cubicBezTo>
                  <a:cubicBezTo>
                    <a:pt x="5" y="4"/>
                    <a:pt x="4" y="2"/>
                    <a:pt x="4" y="0"/>
                  </a:cubicBezTo>
                </a:path>
              </a:pathLst>
            </a:custGeom>
            <a:solidFill>
              <a:srgbClr val="BFBA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84" name="Freeform 2578">
              <a:extLst>
                <a:ext uri="{FF2B5EF4-FFF2-40B4-BE49-F238E27FC236}">
                  <a16:creationId xmlns:a16="http://schemas.microsoft.com/office/drawing/2014/main" id="{B6D2B3D8-9629-4F18-ABF5-0994BF4049F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9" y="1359"/>
              <a:ext cx="4" cy="7"/>
            </a:xfrm>
            <a:custGeom>
              <a:avLst/>
              <a:gdLst>
                <a:gd name="T0" fmla="*/ 0 w 2"/>
                <a:gd name="T1" fmla="*/ 0 h 4"/>
                <a:gd name="T2" fmla="*/ 16 w 2"/>
                <a:gd name="T3" fmla="*/ 37 h 4"/>
                <a:gd name="T4" fmla="*/ 32 w 2"/>
                <a:gd name="T5" fmla="*/ 28 h 4"/>
                <a:gd name="T6" fmla="*/ 32 w 2"/>
                <a:gd name="T7" fmla="*/ 28 h 4"/>
                <a:gd name="T8" fmla="*/ 0 w 2"/>
                <a:gd name="T9" fmla="*/ 0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cubicBezTo>
                    <a:pt x="1" y="1"/>
                    <a:pt x="1" y="3"/>
                    <a:pt x="1" y="4"/>
                  </a:cubicBezTo>
                  <a:cubicBezTo>
                    <a:pt x="2" y="4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1"/>
                    <a:pt x="1" y="1"/>
                    <a:pt x="0" y="0"/>
                  </a:cubicBezTo>
                </a:path>
              </a:pathLst>
            </a:custGeom>
            <a:solidFill>
              <a:srgbClr val="9991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85" name="Freeform 2579">
              <a:extLst>
                <a:ext uri="{FF2B5EF4-FFF2-40B4-BE49-F238E27FC236}">
                  <a16:creationId xmlns:a16="http://schemas.microsoft.com/office/drawing/2014/main" id="{59F7B723-FA24-4EB2-9E53-D198240B6EB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4" y="1936"/>
              <a:ext cx="2" cy="7"/>
            </a:xfrm>
            <a:custGeom>
              <a:avLst/>
              <a:gdLst>
                <a:gd name="T0" fmla="*/ 0 w 1"/>
                <a:gd name="T1" fmla="*/ 0 h 4"/>
                <a:gd name="T2" fmla="*/ 0 w 1"/>
                <a:gd name="T3" fmla="*/ 37 h 4"/>
                <a:gd name="T4" fmla="*/ 16 w 1"/>
                <a:gd name="T5" fmla="*/ 21 h 4"/>
                <a:gd name="T6" fmla="*/ 0 w 1"/>
                <a:gd name="T7" fmla="*/ 0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4">
                  <a:moveTo>
                    <a:pt x="0" y="0"/>
                  </a:moveTo>
                  <a:cubicBezTo>
                    <a:pt x="0" y="1"/>
                    <a:pt x="0" y="3"/>
                    <a:pt x="0" y="4"/>
                  </a:cubicBezTo>
                  <a:cubicBezTo>
                    <a:pt x="0" y="3"/>
                    <a:pt x="0" y="3"/>
                    <a:pt x="1" y="2"/>
                  </a:cubicBezTo>
                  <a:cubicBezTo>
                    <a:pt x="0" y="2"/>
                    <a:pt x="0" y="1"/>
                    <a:pt x="0" y="0"/>
                  </a:cubicBezTo>
                </a:path>
              </a:pathLst>
            </a:custGeom>
            <a:solidFill>
              <a:srgbClr val="9F97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86" name="Freeform 2580">
              <a:extLst>
                <a:ext uri="{FF2B5EF4-FFF2-40B4-BE49-F238E27FC236}">
                  <a16:creationId xmlns:a16="http://schemas.microsoft.com/office/drawing/2014/main" id="{3386CE60-527C-42DF-8DEA-153E2C4DFD8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4" y="1933"/>
              <a:ext cx="4" cy="7"/>
            </a:xfrm>
            <a:custGeom>
              <a:avLst/>
              <a:gdLst>
                <a:gd name="T0" fmla="*/ 0 w 2"/>
                <a:gd name="T1" fmla="*/ 0 h 4"/>
                <a:gd name="T2" fmla="*/ 0 w 2"/>
                <a:gd name="T3" fmla="*/ 21 h 4"/>
                <a:gd name="T4" fmla="*/ 16 w 2"/>
                <a:gd name="T5" fmla="*/ 37 h 4"/>
                <a:gd name="T6" fmla="*/ 32 w 2"/>
                <a:gd name="T7" fmla="*/ 0 h 4"/>
                <a:gd name="T8" fmla="*/ 0 w 2"/>
                <a:gd name="T9" fmla="*/ 0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cubicBezTo>
                    <a:pt x="0" y="0"/>
                    <a:pt x="0" y="1"/>
                    <a:pt x="0" y="2"/>
                  </a:cubicBezTo>
                  <a:cubicBezTo>
                    <a:pt x="0" y="3"/>
                    <a:pt x="0" y="4"/>
                    <a:pt x="1" y="4"/>
                  </a:cubicBezTo>
                  <a:cubicBezTo>
                    <a:pt x="1" y="3"/>
                    <a:pt x="1" y="2"/>
                    <a:pt x="2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rgbClr val="B0A9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87" name="Freeform 2581">
              <a:extLst>
                <a:ext uri="{FF2B5EF4-FFF2-40B4-BE49-F238E27FC236}">
                  <a16:creationId xmlns:a16="http://schemas.microsoft.com/office/drawing/2014/main" id="{C421972C-80F6-4604-A73B-5AC75114061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660" y="1504"/>
              <a:ext cx="367" cy="296"/>
            </a:xfrm>
            <a:custGeom>
              <a:avLst/>
              <a:gdLst>
                <a:gd name="T0" fmla="*/ 830 w 207"/>
                <a:gd name="T1" fmla="*/ 1586 h 167"/>
                <a:gd name="T2" fmla="*/ 871 w 207"/>
                <a:gd name="T3" fmla="*/ 1622 h 167"/>
                <a:gd name="T4" fmla="*/ 830 w 207"/>
                <a:gd name="T5" fmla="*/ 1492 h 167"/>
                <a:gd name="T6" fmla="*/ 78 w 207"/>
                <a:gd name="T7" fmla="*/ 562 h 167"/>
                <a:gd name="T8" fmla="*/ 216 w 207"/>
                <a:gd name="T9" fmla="*/ 1498 h 167"/>
                <a:gd name="T10" fmla="*/ 280 w 207"/>
                <a:gd name="T11" fmla="*/ 1455 h 167"/>
                <a:gd name="T12" fmla="*/ 383 w 207"/>
                <a:gd name="T13" fmla="*/ 1370 h 167"/>
                <a:gd name="T14" fmla="*/ 383 w 207"/>
                <a:gd name="T15" fmla="*/ 1370 h 167"/>
                <a:gd name="T16" fmla="*/ 367 w 207"/>
                <a:gd name="T17" fmla="*/ 1313 h 167"/>
                <a:gd name="T18" fmla="*/ 317 w 207"/>
                <a:gd name="T19" fmla="*/ 1152 h 167"/>
                <a:gd name="T20" fmla="*/ 179 w 207"/>
                <a:gd name="T21" fmla="*/ 987 h 167"/>
                <a:gd name="T22" fmla="*/ 129 w 207"/>
                <a:gd name="T23" fmla="*/ 650 h 167"/>
                <a:gd name="T24" fmla="*/ 1716 w 207"/>
                <a:gd name="T25" fmla="*/ 383 h 167"/>
                <a:gd name="T26" fmla="*/ 1700 w 207"/>
                <a:gd name="T27" fmla="*/ 1009 h 167"/>
                <a:gd name="T28" fmla="*/ 1688 w 207"/>
                <a:gd name="T29" fmla="*/ 1074 h 167"/>
                <a:gd name="T30" fmla="*/ 1752 w 207"/>
                <a:gd name="T31" fmla="*/ 1203 h 167"/>
                <a:gd name="T32" fmla="*/ 1766 w 207"/>
                <a:gd name="T33" fmla="*/ 1253 h 167"/>
                <a:gd name="T34" fmla="*/ 1945 w 207"/>
                <a:gd name="T35" fmla="*/ 1074 h 167"/>
                <a:gd name="T36" fmla="*/ 2025 w 207"/>
                <a:gd name="T37" fmla="*/ 525 h 167"/>
                <a:gd name="T38" fmla="*/ 1890 w 207"/>
                <a:gd name="T39" fmla="*/ 512 h 167"/>
                <a:gd name="T40" fmla="*/ 1716 w 207"/>
                <a:gd name="T41" fmla="*/ 383 h 167"/>
                <a:gd name="T42" fmla="*/ 463 w 207"/>
                <a:gd name="T43" fmla="*/ 239 h 167"/>
                <a:gd name="T44" fmla="*/ 280 w 207"/>
                <a:gd name="T45" fmla="*/ 424 h 167"/>
                <a:gd name="T46" fmla="*/ 296 w 207"/>
                <a:gd name="T47" fmla="*/ 503 h 167"/>
                <a:gd name="T48" fmla="*/ 525 w 207"/>
                <a:gd name="T49" fmla="*/ 808 h 167"/>
                <a:gd name="T50" fmla="*/ 534 w 207"/>
                <a:gd name="T51" fmla="*/ 216 h 167"/>
                <a:gd name="T52" fmla="*/ 936 w 207"/>
                <a:gd name="T53" fmla="*/ 117 h 167"/>
                <a:gd name="T54" fmla="*/ 780 w 207"/>
                <a:gd name="T55" fmla="*/ 585 h 167"/>
                <a:gd name="T56" fmla="*/ 858 w 207"/>
                <a:gd name="T57" fmla="*/ 870 h 167"/>
                <a:gd name="T58" fmla="*/ 931 w 207"/>
                <a:gd name="T59" fmla="*/ 346 h 167"/>
                <a:gd name="T60" fmla="*/ 1175 w 207"/>
                <a:gd name="T61" fmla="*/ 0 h 167"/>
                <a:gd name="T62" fmla="*/ 1216 w 207"/>
                <a:gd name="T63" fmla="*/ 808 h 167"/>
                <a:gd name="T64" fmla="*/ 1115 w 207"/>
                <a:gd name="T65" fmla="*/ 1017 h 167"/>
                <a:gd name="T66" fmla="*/ 879 w 207"/>
                <a:gd name="T67" fmla="*/ 959 h 167"/>
                <a:gd name="T68" fmla="*/ 675 w 207"/>
                <a:gd name="T69" fmla="*/ 1046 h 167"/>
                <a:gd name="T70" fmla="*/ 601 w 207"/>
                <a:gd name="T71" fmla="*/ 1058 h 167"/>
                <a:gd name="T72" fmla="*/ 626 w 207"/>
                <a:gd name="T73" fmla="*/ 1097 h 167"/>
                <a:gd name="T74" fmla="*/ 651 w 207"/>
                <a:gd name="T75" fmla="*/ 1097 h 167"/>
                <a:gd name="T76" fmla="*/ 675 w 207"/>
                <a:gd name="T77" fmla="*/ 1087 h 167"/>
                <a:gd name="T78" fmla="*/ 691 w 207"/>
                <a:gd name="T79" fmla="*/ 1087 h 167"/>
                <a:gd name="T80" fmla="*/ 769 w 207"/>
                <a:gd name="T81" fmla="*/ 1087 h 167"/>
                <a:gd name="T82" fmla="*/ 858 w 207"/>
                <a:gd name="T83" fmla="*/ 1046 h 167"/>
                <a:gd name="T84" fmla="*/ 996 w 207"/>
                <a:gd name="T85" fmla="*/ 1065 h 167"/>
                <a:gd name="T86" fmla="*/ 1018 w 207"/>
                <a:gd name="T87" fmla="*/ 1065 h 167"/>
                <a:gd name="T88" fmla="*/ 1115 w 207"/>
                <a:gd name="T89" fmla="*/ 1074 h 167"/>
                <a:gd name="T90" fmla="*/ 1175 w 207"/>
                <a:gd name="T91" fmla="*/ 1407 h 167"/>
                <a:gd name="T92" fmla="*/ 1204 w 207"/>
                <a:gd name="T93" fmla="*/ 1650 h 167"/>
                <a:gd name="T94" fmla="*/ 1253 w 207"/>
                <a:gd name="T95" fmla="*/ 1530 h 167"/>
                <a:gd name="T96" fmla="*/ 1305 w 207"/>
                <a:gd name="T97" fmla="*/ 1443 h 167"/>
                <a:gd name="T98" fmla="*/ 1500 w 207"/>
                <a:gd name="T99" fmla="*/ 1542 h 167"/>
                <a:gd name="T100" fmla="*/ 1500 w 207"/>
                <a:gd name="T101" fmla="*/ 1457 h 167"/>
                <a:gd name="T102" fmla="*/ 1461 w 207"/>
                <a:gd name="T103" fmla="*/ 1471 h 167"/>
                <a:gd name="T104" fmla="*/ 1264 w 207"/>
                <a:gd name="T105" fmla="*/ 1370 h 167"/>
                <a:gd name="T106" fmla="*/ 1241 w 207"/>
                <a:gd name="T107" fmla="*/ 1163 h 167"/>
                <a:gd name="T108" fmla="*/ 1392 w 207"/>
                <a:gd name="T109" fmla="*/ 1087 h 167"/>
                <a:gd name="T110" fmla="*/ 1544 w 207"/>
                <a:gd name="T111" fmla="*/ 1152 h 167"/>
                <a:gd name="T112" fmla="*/ 1585 w 207"/>
                <a:gd name="T113" fmla="*/ 1126 h 167"/>
                <a:gd name="T114" fmla="*/ 1383 w 207"/>
                <a:gd name="T115" fmla="*/ 1037 h 167"/>
                <a:gd name="T116" fmla="*/ 1225 w 207"/>
                <a:gd name="T117" fmla="*/ 1087 h 167"/>
                <a:gd name="T118" fmla="*/ 1264 w 207"/>
                <a:gd name="T119" fmla="*/ 830 h 167"/>
                <a:gd name="T120" fmla="*/ 1383 w 207"/>
                <a:gd name="T121" fmla="*/ 66 h 167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207" h="167">
                  <a:moveTo>
                    <a:pt x="84" y="151"/>
                  </a:moveTo>
                  <a:cubicBezTo>
                    <a:pt x="84" y="154"/>
                    <a:pt x="85" y="158"/>
                    <a:pt x="84" y="161"/>
                  </a:cubicBezTo>
                  <a:cubicBezTo>
                    <a:pt x="85" y="162"/>
                    <a:pt x="87" y="163"/>
                    <a:pt x="88" y="164"/>
                  </a:cubicBezTo>
                  <a:cubicBezTo>
                    <a:pt x="88" y="164"/>
                    <a:pt x="88" y="164"/>
                    <a:pt x="88" y="164"/>
                  </a:cubicBezTo>
                  <a:cubicBezTo>
                    <a:pt x="88" y="162"/>
                    <a:pt x="88" y="160"/>
                    <a:pt x="87" y="157"/>
                  </a:cubicBezTo>
                  <a:cubicBezTo>
                    <a:pt x="86" y="155"/>
                    <a:pt x="85" y="153"/>
                    <a:pt x="84" y="151"/>
                  </a:cubicBezTo>
                  <a:moveTo>
                    <a:pt x="11" y="52"/>
                  </a:moveTo>
                  <a:cubicBezTo>
                    <a:pt x="10" y="54"/>
                    <a:pt x="9" y="55"/>
                    <a:pt x="8" y="57"/>
                  </a:cubicBezTo>
                  <a:cubicBezTo>
                    <a:pt x="0" y="73"/>
                    <a:pt x="0" y="102"/>
                    <a:pt x="6" y="119"/>
                  </a:cubicBezTo>
                  <a:cubicBezTo>
                    <a:pt x="10" y="131"/>
                    <a:pt x="19" y="140"/>
                    <a:pt x="22" y="152"/>
                  </a:cubicBezTo>
                  <a:cubicBezTo>
                    <a:pt x="23" y="150"/>
                    <a:pt x="23" y="147"/>
                    <a:pt x="22" y="145"/>
                  </a:cubicBezTo>
                  <a:cubicBezTo>
                    <a:pt x="28" y="147"/>
                    <a:pt x="28" y="147"/>
                    <a:pt x="28" y="147"/>
                  </a:cubicBezTo>
                  <a:cubicBezTo>
                    <a:pt x="29" y="141"/>
                    <a:pt x="33" y="139"/>
                    <a:pt x="39" y="139"/>
                  </a:cubicBezTo>
                  <a:cubicBezTo>
                    <a:pt x="39" y="139"/>
                    <a:pt x="39" y="139"/>
                    <a:pt x="39" y="139"/>
                  </a:cubicBezTo>
                  <a:cubicBezTo>
                    <a:pt x="39" y="139"/>
                    <a:pt x="39" y="139"/>
                    <a:pt x="39" y="139"/>
                  </a:cubicBezTo>
                  <a:cubicBezTo>
                    <a:pt x="39" y="139"/>
                    <a:pt x="39" y="139"/>
                    <a:pt x="39" y="139"/>
                  </a:cubicBezTo>
                  <a:cubicBezTo>
                    <a:pt x="40" y="139"/>
                    <a:pt x="40" y="139"/>
                    <a:pt x="41" y="139"/>
                  </a:cubicBezTo>
                  <a:cubicBezTo>
                    <a:pt x="39" y="137"/>
                    <a:pt x="37" y="136"/>
                    <a:pt x="37" y="133"/>
                  </a:cubicBezTo>
                  <a:cubicBezTo>
                    <a:pt x="35" y="129"/>
                    <a:pt x="36" y="125"/>
                    <a:pt x="37" y="120"/>
                  </a:cubicBezTo>
                  <a:cubicBezTo>
                    <a:pt x="35" y="120"/>
                    <a:pt x="34" y="119"/>
                    <a:pt x="32" y="117"/>
                  </a:cubicBezTo>
                  <a:cubicBezTo>
                    <a:pt x="29" y="115"/>
                    <a:pt x="28" y="112"/>
                    <a:pt x="26" y="109"/>
                  </a:cubicBezTo>
                  <a:cubicBezTo>
                    <a:pt x="23" y="106"/>
                    <a:pt x="20" y="103"/>
                    <a:pt x="18" y="100"/>
                  </a:cubicBezTo>
                  <a:cubicBezTo>
                    <a:pt x="15" y="96"/>
                    <a:pt x="15" y="89"/>
                    <a:pt x="15" y="85"/>
                  </a:cubicBezTo>
                  <a:cubicBezTo>
                    <a:pt x="14" y="78"/>
                    <a:pt x="14" y="72"/>
                    <a:pt x="13" y="66"/>
                  </a:cubicBezTo>
                  <a:cubicBezTo>
                    <a:pt x="13" y="62"/>
                    <a:pt x="12" y="57"/>
                    <a:pt x="11" y="52"/>
                  </a:cubicBezTo>
                  <a:moveTo>
                    <a:pt x="174" y="39"/>
                  </a:moveTo>
                  <a:cubicBezTo>
                    <a:pt x="172" y="51"/>
                    <a:pt x="171" y="66"/>
                    <a:pt x="170" y="83"/>
                  </a:cubicBezTo>
                  <a:cubicBezTo>
                    <a:pt x="169" y="99"/>
                    <a:pt x="172" y="97"/>
                    <a:pt x="172" y="102"/>
                  </a:cubicBezTo>
                  <a:cubicBezTo>
                    <a:pt x="172" y="104"/>
                    <a:pt x="170" y="107"/>
                    <a:pt x="169" y="109"/>
                  </a:cubicBezTo>
                  <a:cubicBezTo>
                    <a:pt x="170" y="109"/>
                    <a:pt x="170" y="109"/>
                    <a:pt x="171" y="109"/>
                  </a:cubicBezTo>
                  <a:cubicBezTo>
                    <a:pt x="171" y="108"/>
                    <a:pt x="171" y="108"/>
                    <a:pt x="172" y="108"/>
                  </a:cubicBezTo>
                  <a:cubicBezTo>
                    <a:pt x="178" y="108"/>
                    <a:pt x="177" y="117"/>
                    <a:pt x="177" y="122"/>
                  </a:cubicBezTo>
                  <a:cubicBezTo>
                    <a:pt x="178" y="121"/>
                    <a:pt x="178" y="121"/>
                    <a:pt x="178" y="121"/>
                  </a:cubicBezTo>
                  <a:cubicBezTo>
                    <a:pt x="178" y="123"/>
                    <a:pt x="178" y="125"/>
                    <a:pt x="179" y="127"/>
                  </a:cubicBezTo>
                  <a:cubicBezTo>
                    <a:pt x="180" y="126"/>
                    <a:pt x="181" y="126"/>
                    <a:pt x="182" y="125"/>
                  </a:cubicBezTo>
                  <a:cubicBezTo>
                    <a:pt x="181" y="116"/>
                    <a:pt x="191" y="111"/>
                    <a:pt x="197" y="109"/>
                  </a:cubicBezTo>
                  <a:cubicBezTo>
                    <a:pt x="198" y="107"/>
                    <a:pt x="199" y="105"/>
                    <a:pt x="200" y="103"/>
                  </a:cubicBezTo>
                  <a:cubicBezTo>
                    <a:pt x="207" y="88"/>
                    <a:pt x="205" y="68"/>
                    <a:pt x="205" y="53"/>
                  </a:cubicBezTo>
                  <a:cubicBezTo>
                    <a:pt x="202" y="44"/>
                    <a:pt x="202" y="44"/>
                    <a:pt x="202" y="44"/>
                  </a:cubicBezTo>
                  <a:cubicBezTo>
                    <a:pt x="199" y="50"/>
                    <a:pt x="195" y="52"/>
                    <a:pt x="191" y="52"/>
                  </a:cubicBezTo>
                  <a:cubicBezTo>
                    <a:pt x="188" y="52"/>
                    <a:pt x="184" y="50"/>
                    <a:pt x="180" y="46"/>
                  </a:cubicBezTo>
                  <a:cubicBezTo>
                    <a:pt x="178" y="43"/>
                    <a:pt x="176" y="41"/>
                    <a:pt x="174" y="39"/>
                  </a:cubicBezTo>
                  <a:moveTo>
                    <a:pt x="54" y="22"/>
                  </a:moveTo>
                  <a:cubicBezTo>
                    <a:pt x="51" y="22"/>
                    <a:pt x="49" y="23"/>
                    <a:pt x="47" y="24"/>
                  </a:cubicBezTo>
                  <a:cubicBezTo>
                    <a:pt x="45" y="26"/>
                    <a:pt x="45" y="33"/>
                    <a:pt x="42" y="36"/>
                  </a:cubicBezTo>
                  <a:cubicBezTo>
                    <a:pt x="38" y="40"/>
                    <a:pt x="33" y="41"/>
                    <a:pt x="28" y="43"/>
                  </a:cubicBezTo>
                  <a:cubicBezTo>
                    <a:pt x="28" y="43"/>
                    <a:pt x="27" y="43"/>
                    <a:pt x="27" y="44"/>
                  </a:cubicBezTo>
                  <a:cubicBezTo>
                    <a:pt x="28" y="46"/>
                    <a:pt x="29" y="49"/>
                    <a:pt x="30" y="51"/>
                  </a:cubicBezTo>
                  <a:cubicBezTo>
                    <a:pt x="33" y="58"/>
                    <a:pt x="38" y="64"/>
                    <a:pt x="42" y="69"/>
                  </a:cubicBezTo>
                  <a:cubicBezTo>
                    <a:pt x="46" y="73"/>
                    <a:pt x="49" y="77"/>
                    <a:pt x="53" y="82"/>
                  </a:cubicBezTo>
                  <a:cubicBezTo>
                    <a:pt x="55" y="77"/>
                    <a:pt x="57" y="71"/>
                    <a:pt x="56" y="65"/>
                  </a:cubicBezTo>
                  <a:cubicBezTo>
                    <a:pt x="56" y="59"/>
                    <a:pt x="56" y="42"/>
                    <a:pt x="54" y="22"/>
                  </a:cubicBezTo>
                  <a:cubicBezTo>
                    <a:pt x="54" y="22"/>
                    <a:pt x="54" y="22"/>
                    <a:pt x="54" y="22"/>
                  </a:cubicBezTo>
                  <a:moveTo>
                    <a:pt x="95" y="12"/>
                  </a:moveTo>
                  <a:cubicBezTo>
                    <a:pt x="88" y="17"/>
                    <a:pt x="81" y="21"/>
                    <a:pt x="72" y="23"/>
                  </a:cubicBezTo>
                  <a:cubicBezTo>
                    <a:pt x="73" y="37"/>
                    <a:pt x="75" y="51"/>
                    <a:pt x="79" y="59"/>
                  </a:cubicBezTo>
                  <a:cubicBezTo>
                    <a:pt x="85" y="74"/>
                    <a:pt x="84" y="78"/>
                    <a:pt x="85" y="82"/>
                  </a:cubicBezTo>
                  <a:cubicBezTo>
                    <a:pt x="85" y="84"/>
                    <a:pt x="86" y="86"/>
                    <a:pt x="87" y="88"/>
                  </a:cubicBezTo>
                  <a:cubicBezTo>
                    <a:pt x="86" y="82"/>
                    <a:pt x="85" y="76"/>
                    <a:pt x="88" y="71"/>
                  </a:cubicBezTo>
                  <a:cubicBezTo>
                    <a:pt x="92" y="65"/>
                    <a:pt x="95" y="58"/>
                    <a:pt x="94" y="35"/>
                  </a:cubicBezTo>
                  <a:cubicBezTo>
                    <a:pt x="94" y="29"/>
                    <a:pt x="94" y="21"/>
                    <a:pt x="95" y="12"/>
                  </a:cubicBezTo>
                  <a:moveTo>
                    <a:pt x="119" y="0"/>
                  </a:moveTo>
                  <a:cubicBezTo>
                    <a:pt x="117" y="19"/>
                    <a:pt x="116" y="47"/>
                    <a:pt x="121" y="65"/>
                  </a:cubicBezTo>
                  <a:cubicBezTo>
                    <a:pt x="125" y="82"/>
                    <a:pt x="124" y="82"/>
                    <a:pt x="123" y="82"/>
                  </a:cubicBezTo>
                  <a:cubicBezTo>
                    <a:pt x="122" y="82"/>
                    <a:pt x="122" y="82"/>
                    <a:pt x="121" y="84"/>
                  </a:cubicBezTo>
                  <a:cubicBezTo>
                    <a:pt x="120" y="88"/>
                    <a:pt x="121" y="103"/>
                    <a:pt x="113" y="103"/>
                  </a:cubicBezTo>
                  <a:cubicBezTo>
                    <a:pt x="111" y="104"/>
                    <a:pt x="110" y="104"/>
                    <a:pt x="108" y="104"/>
                  </a:cubicBezTo>
                  <a:cubicBezTo>
                    <a:pt x="100" y="104"/>
                    <a:pt x="90" y="102"/>
                    <a:pt x="89" y="97"/>
                  </a:cubicBezTo>
                  <a:cubicBezTo>
                    <a:pt x="88" y="100"/>
                    <a:pt x="87" y="104"/>
                    <a:pt x="83" y="104"/>
                  </a:cubicBezTo>
                  <a:cubicBezTo>
                    <a:pt x="79" y="105"/>
                    <a:pt x="73" y="106"/>
                    <a:pt x="68" y="106"/>
                  </a:cubicBezTo>
                  <a:cubicBezTo>
                    <a:pt x="66" y="106"/>
                    <a:pt x="64" y="106"/>
                    <a:pt x="63" y="105"/>
                  </a:cubicBezTo>
                  <a:cubicBezTo>
                    <a:pt x="62" y="106"/>
                    <a:pt x="62" y="106"/>
                    <a:pt x="61" y="107"/>
                  </a:cubicBezTo>
                  <a:cubicBezTo>
                    <a:pt x="61" y="107"/>
                    <a:pt x="61" y="107"/>
                    <a:pt x="60" y="107"/>
                  </a:cubicBezTo>
                  <a:cubicBezTo>
                    <a:pt x="61" y="109"/>
                    <a:pt x="62" y="110"/>
                    <a:pt x="63" y="111"/>
                  </a:cubicBezTo>
                  <a:cubicBezTo>
                    <a:pt x="63" y="111"/>
                    <a:pt x="63" y="111"/>
                    <a:pt x="64" y="111"/>
                  </a:cubicBezTo>
                  <a:cubicBezTo>
                    <a:pt x="64" y="111"/>
                    <a:pt x="65" y="111"/>
                    <a:pt x="66" y="111"/>
                  </a:cubicBezTo>
                  <a:cubicBezTo>
                    <a:pt x="66" y="111"/>
                    <a:pt x="67" y="110"/>
                    <a:pt x="67" y="110"/>
                  </a:cubicBezTo>
                  <a:cubicBezTo>
                    <a:pt x="68" y="110"/>
                    <a:pt x="68" y="110"/>
                    <a:pt x="68" y="110"/>
                  </a:cubicBezTo>
                  <a:cubicBezTo>
                    <a:pt x="68" y="110"/>
                    <a:pt x="68" y="110"/>
                    <a:pt x="68" y="110"/>
                  </a:cubicBezTo>
                  <a:cubicBezTo>
                    <a:pt x="68" y="110"/>
                    <a:pt x="69" y="110"/>
                    <a:pt x="70" y="110"/>
                  </a:cubicBezTo>
                  <a:cubicBezTo>
                    <a:pt x="71" y="109"/>
                    <a:pt x="72" y="109"/>
                    <a:pt x="73" y="109"/>
                  </a:cubicBezTo>
                  <a:cubicBezTo>
                    <a:pt x="75" y="109"/>
                    <a:pt x="76" y="110"/>
                    <a:pt x="78" y="110"/>
                  </a:cubicBezTo>
                  <a:cubicBezTo>
                    <a:pt x="79" y="109"/>
                    <a:pt x="80" y="108"/>
                    <a:pt x="82" y="107"/>
                  </a:cubicBezTo>
                  <a:cubicBezTo>
                    <a:pt x="84" y="106"/>
                    <a:pt x="85" y="106"/>
                    <a:pt x="87" y="106"/>
                  </a:cubicBezTo>
                  <a:cubicBezTo>
                    <a:pt x="88" y="106"/>
                    <a:pt x="90" y="107"/>
                    <a:pt x="92" y="107"/>
                  </a:cubicBezTo>
                  <a:cubicBezTo>
                    <a:pt x="95" y="108"/>
                    <a:pt x="98" y="108"/>
                    <a:pt x="101" y="108"/>
                  </a:cubicBezTo>
                  <a:cubicBezTo>
                    <a:pt x="102" y="108"/>
                    <a:pt x="102" y="108"/>
                    <a:pt x="103" y="108"/>
                  </a:cubicBezTo>
                  <a:cubicBezTo>
                    <a:pt x="103" y="108"/>
                    <a:pt x="103" y="108"/>
                    <a:pt x="103" y="108"/>
                  </a:cubicBezTo>
                  <a:cubicBezTo>
                    <a:pt x="104" y="108"/>
                    <a:pt x="105" y="108"/>
                    <a:pt x="106" y="108"/>
                  </a:cubicBezTo>
                  <a:cubicBezTo>
                    <a:pt x="108" y="108"/>
                    <a:pt x="111" y="108"/>
                    <a:pt x="113" y="109"/>
                  </a:cubicBezTo>
                  <a:cubicBezTo>
                    <a:pt x="116" y="111"/>
                    <a:pt x="119" y="116"/>
                    <a:pt x="121" y="119"/>
                  </a:cubicBezTo>
                  <a:cubicBezTo>
                    <a:pt x="127" y="126"/>
                    <a:pt x="116" y="135"/>
                    <a:pt x="119" y="143"/>
                  </a:cubicBezTo>
                  <a:cubicBezTo>
                    <a:pt x="121" y="148"/>
                    <a:pt x="123" y="152"/>
                    <a:pt x="123" y="158"/>
                  </a:cubicBezTo>
                  <a:cubicBezTo>
                    <a:pt x="124" y="161"/>
                    <a:pt x="123" y="164"/>
                    <a:pt x="122" y="167"/>
                  </a:cubicBezTo>
                  <a:cubicBezTo>
                    <a:pt x="122" y="167"/>
                    <a:pt x="122" y="167"/>
                    <a:pt x="123" y="167"/>
                  </a:cubicBezTo>
                  <a:cubicBezTo>
                    <a:pt x="124" y="163"/>
                    <a:pt x="126" y="159"/>
                    <a:pt x="127" y="155"/>
                  </a:cubicBezTo>
                  <a:cubicBezTo>
                    <a:pt x="127" y="151"/>
                    <a:pt x="128" y="146"/>
                    <a:pt x="132" y="146"/>
                  </a:cubicBezTo>
                  <a:cubicBezTo>
                    <a:pt x="132" y="146"/>
                    <a:pt x="132" y="146"/>
                    <a:pt x="132" y="146"/>
                  </a:cubicBezTo>
                  <a:cubicBezTo>
                    <a:pt x="135" y="146"/>
                    <a:pt x="139" y="148"/>
                    <a:pt x="142" y="150"/>
                  </a:cubicBezTo>
                  <a:cubicBezTo>
                    <a:pt x="144" y="152"/>
                    <a:pt x="148" y="154"/>
                    <a:pt x="152" y="156"/>
                  </a:cubicBezTo>
                  <a:cubicBezTo>
                    <a:pt x="153" y="155"/>
                    <a:pt x="155" y="154"/>
                    <a:pt x="156" y="153"/>
                  </a:cubicBezTo>
                  <a:cubicBezTo>
                    <a:pt x="155" y="152"/>
                    <a:pt x="154" y="150"/>
                    <a:pt x="152" y="148"/>
                  </a:cubicBezTo>
                  <a:cubicBezTo>
                    <a:pt x="151" y="148"/>
                    <a:pt x="150" y="149"/>
                    <a:pt x="149" y="149"/>
                  </a:cubicBezTo>
                  <a:cubicBezTo>
                    <a:pt x="148" y="149"/>
                    <a:pt x="148" y="149"/>
                    <a:pt x="148" y="149"/>
                  </a:cubicBezTo>
                  <a:cubicBezTo>
                    <a:pt x="144" y="148"/>
                    <a:pt x="142" y="146"/>
                    <a:pt x="138" y="144"/>
                  </a:cubicBezTo>
                  <a:cubicBezTo>
                    <a:pt x="135" y="142"/>
                    <a:pt x="131" y="141"/>
                    <a:pt x="128" y="139"/>
                  </a:cubicBezTo>
                  <a:cubicBezTo>
                    <a:pt x="125" y="136"/>
                    <a:pt x="125" y="134"/>
                    <a:pt x="125" y="130"/>
                  </a:cubicBezTo>
                  <a:cubicBezTo>
                    <a:pt x="126" y="126"/>
                    <a:pt x="125" y="122"/>
                    <a:pt x="126" y="118"/>
                  </a:cubicBezTo>
                  <a:cubicBezTo>
                    <a:pt x="127" y="114"/>
                    <a:pt x="134" y="111"/>
                    <a:pt x="139" y="110"/>
                  </a:cubicBezTo>
                  <a:cubicBezTo>
                    <a:pt x="140" y="110"/>
                    <a:pt x="140" y="110"/>
                    <a:pt x="141" y="110"/>
                  </a:cubicBezTo>
                  <a:cubicBezTo>
                    <a:pt x="147" y="110"/>
                    <a:pt x="154" y="113"/>
                    <a:pt x="156" y="117"/>
                  </a:cubicBezTo>
                  <a:cubicBezTo>
                    <a:pt x="156" y="117"/>
                    <a:pt x="156" y="117"/>
                    <a:pt x="156" y="117"/>
                  </a:cubicBezTo>
                  <a:cubicBezTo>
                    <a:pt x="156" y="117"/>
                    <a:pt x="156" y="118"/>
                    <a:pt x="156" y="118"/>
                  </a:cubicBezTo>
                  <a:cubicBezTo>
                    <a:pt x="157" y="117"/>
                    <a:pt x="159" y="115"/>
                    <a:pt x="160" y="114"/>
                  </a:cubicBezTo>
                  <a:cubicBezTo>
                    <a:pt x="160" y="114"/>
                    <a:pt x="160" y="114"/>
                    <a:pt x="159" y="114"/>
                  </a:cubicBezTo>
                  <a:cubicBezTo>
                    <a:pt x="154" y="113"/>
                    <a:pt x="147" y="105"/>
                    <a:pt x="140" y="105"/>
                  </a:cubicBezTo>
                  <a:cubicBezTo>
                    <a:pt x="139" y="105"/>
                    <a:pt x="139" y="105"/>
                    <a:pt x="138" y="105"/>
                  </a:cubicBezTo>
                  <a:cubicBezTo>
                    <a:pt x="133" y="106"/>
                    <a:pt x="128" y="110"/>
                    <a:pt x="124" y="110"/>
                  </a:cubicBezTo>
                  <a:cubicBezTo>
                    <a:pt x="122" y="110"/>
                    <a:pt x="121" y="109"/>
                    <a:pt x="120" y="107"/>
                  </a:cubicBezTo>
                  <a:cubicBezTo>
                    <a:pt x="117" y="102"/>
                    <a:pt x="123" y="92"/>
                    <a:pt x="128" y="84"/>
                  </a:cubicBezTo>
                  <a:cubicBezTo>
                    <a:pt x="131" y="79"/>
                    <a:pt x="146" y="64"/>
                    <a:pt x="155" y="16"/>
                  </a:cubicBezTo>
                  <a:cubicBezTo>
                    <a:pt x="151" y="12"/>
                    <a:pt x="146" y="9"/>
                    <a:pt x="140" y="7"/>
                  </a:cubicBezTo>
                  <a:cubicBezTo>
                    <a:pt x="133" y="4"/>
                    <a:pt x="126" y="1"/>
                    <a:pt x="119" y="0"/>
                  </a:cubicBezTo>
                </a:path>
              </a:pathLst>
            </a:custGeom>
            <a:solidFill>
              <a:srgbClr val="5249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88" name="Freeform 2582">
              <a:extLst>
                <a:ext uri="{FF2B5EF4-FFF2-40B4-BE49-F238E27FC236}">
                  <a16:creationId xmlns:a16="http://schemas.microsoft.com/office/drawing/2014/main" id="{E810E371-9BEA-4876-87FF-4F846B2D04F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679" y="1582"/>
              <a:ext cx="93" cy="135"/>
            </a:xfrm>
            <a:custGeom>
              <a:avLst/>
              <a:gdLst>
                <a:gd name="T0" fmla="*/ 479 w 52"/>
                <a:gd name="T1" fmla="*/ 600 h 76"/>
                <a:gd name="T2" fmla="*/ 479 w 52"/>
                <a:gd name="T3" fmla="*/ 600 h 76"/>
                <a:gd name="T4" fmla="*/ 503 w 52"/>
                <a:gd name="T5" fmla="*/ 627 h 76"/>
                <a:gd name="T6" fmla="*/ 508 w 52"/>
                <a:gd name="T7" fmla="*/ 627 h 76"/>
                <a:gd name="T8" fmla="*/ 531 w 52"/>
                <a:gd name="T9" fmla="*/ 606 h 76"/>
                <a:gd name="T10" fmla="*/ 492 w 52"/>
                <a:gd name="T11" fmla="*/ 600 h 76"/>
                <a:gd name="T12" fmla="*/ 479 w 52"/>
                <a:gd name="T13" fmla="*/ 600 h 76"/>
                <a:gd name="T14" fmla="*/ 458 w 52"/>
                <a:gd name="T15" fmla="*/ 590 h 76"/>
                <a:gd name="T16" fmla="*/ 458 w 52"/>
                <a:gd name="T17" fmla="*/ 590 h 76"/>
                <a:gd name="T18" fmla="*/ 470 w 52"/>
                <a:gd name="T19" fmla="*/ 600 h 76"/>
                <a:gd name="T20" fmla="*/ 458 w 52"/>
                <a:gd name="T21" fmla="*/ 590 h 76"/>
                <a:gd name="T22" fmla="*/ 0 w 52"/>
                <a:gd name="T23" fmla="*/ 78 h 76"/>
                <a:gd name="T24" fmla="*/ 0 w 52"/>
                <a:gd name="T25" fmla="*/ 78 h 76"/>
                <a:gd name="T26" fmla="*/ 23 w 52"/>
                <a:gd name="T27" fmla="*/ 218 h 76"/>
                <a:gd name="T28" fmla="*/ 41 w 52"/>
                <a:gd name="T29" fmla="*/ 410 h 76"/>
                <a:gd name="T30" fmla="*/ 73 w 52"/>
                <a:gd name="T31" fmla="*/ 556 h 76"/>
                <a:gd name="T32" fmla="*/ 154 w 52"/>
                <a:gd name="T33" fmla="*/ 643 h 76"/>
                <a:gd name="T34" fmla="*/ 218 w 52"/>
                <a:gd name="T35" fmla="*/ 728 h 76"/>
                <a:gd name="T36" fmla="*/ 268 w 52"/>
                <a:gd name="T37" fmla="*/ 757 h 76"/>
                <a:gd name="T38" fmla="*/ 275 w 52"/>
                <a:gd name="T39" fmla="*/ 735 h 76"/>
                <a:gd name="T40" fmla="*/ 256 w 52"/>
                <a:gd name="T41" fmla="*/ 728 h 76"/>
                <a:gd name="T42" fmla="*/ 80 w 52"/>
                <a:gd name="T43" fmla="*/ 577 h 76"/>
                <a:gd name="T44" fmla="*/ 41 w 52"/>
                <a:gd name="T45" fmla="*/ 346 h 76"/>
                <a:gd name="T46" fmla="*/ 0 w 52"/>
                <a:gd name="T47" fmla="*/ 78 h 76"/>
                <a:gd name="T48" fmla="*/ 93 w 52"/>
                <a:gd name="T49" fmla="*/ 21 h 76"/>
                <a:gd name="T50" fmla="*/ 64 w 52"/>
                <a:gd name="T51" fmla="*/ 37 h 76"/>
                <a:gd name="T52" fmla="*/ 143 w 52"/>
                <a:gd name="T53" fmla="*/ 346 h 76"/>
                <a:gd name="T54" fmla="*/ 143 w 52"/>
                <a:gd name="T55" fmla="*/ 346 h 76"/>
                <a:gd name="T56" fmla="*/ 204 w 52"/>
                <a:gd name="T57" fmla="*/ 387 h 76"/>
                <a:gd name="T58" fmla="*/ 224 w 52"/>
                <a:gd name="T59" fmla="*/ 297 h 76"/>
                <a:gd name="T60" fmla="*/ 224 w 52"/>
                <a:gd name="T61" fmla="*/ 281 h 76"/>
                <a:gd name="T62" fmla="*/ 166 w 52"/>
                <a:gd name="T63" fmla="*/ 203 h 76"/>
                <a:gd name="T64" fmla="*/ 93 w 52"/>
                <a:gd name="T65" fmla="*/ 21 h 76"/>
                <a:gd name="T66" fmla="*/ 166 w 52"/>
                <a:gd name="T67" fmla="*/ 0 h 76"/>
                <a:gd name="T68" fmla="*/ 143 w 52"/>
                <a:gd name="T69" fmla="*/ 0 h 76"/>
                <a:gd name="T70" fmla="*/ 195 w 52"/>
                <a:gd name="T71" fmla="*/ 130 h 76"/>
                <a:gd name="T72" fmla="*/ 234 w 52"/>
                <a:gd name="T73" fmla="*/ 208 h 76"/>
                <a:gd name="T74" fmla="*/ 309 w 52"/>
                <a:gd name="T75" fmla="*/ 309 h 76"/>
                <a:gd name="T76" fmla="*/ 413 w 52"/>
                <a:gd name="T77" fmla="*/ 398 h 76"/>
                <a:gd name="T78" fmla="*/ 429 w 52"/>
                <a:gd name="T79" fmla="*/ 382 h 76"/>
                <a:gd name="T80" fmla="*/ 313 w 52"/>
                <a:gd name="T81" fmla="*/ 247 h 76"/>
                <a:gd name="T82" fmla="*/ 195 w 52"/>
                <a:gd name="T83" fmla="*/ 66 h 76"/>
                <a:gd name="T84" fmla="*/ 166 w 52"/>
                <a:gd name="T85" fmla="*/ 0 h 7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52" h="76">
                  <a:moveTo>
                    <a:pt x="47" y="60"/>
                  </a:moveTo>
                  <a:cubicBezTo>
                    <a:pt x="47" y="60"/>
                    <a:pt x="47" y="60"/>
                    <a:pt x="47" y="60"/>
                  </a:cubicBezTo>
                  <a:cubicBezTo>
                    <a:pt x="48" y="61"/>
                    <a:pt x="49" y="62"/>
                    <a:pt x="49" y="63"/>
                  </a:cubicBezTo>
                  <a:cubicBezTo>
                    <a:pt x="50" y="63"/>
                    <a:pt x="50" y="63"/>
                    <a:pt x="50" y="63"/>
                  </a:cubicBezTo>
                  <a:cubicBezTo>
                    <a:pt x="51" y="62"/>
                    <a:pt x="51" y="62"/>
                    <a:pt x="52" y="61"/>
                  </a:cubicBezTo>
                  <a:cubicBezTo>
                    <a:pt x="50" y="61"/>
                    <a:pt x="49" y="61"/>
                    <a:pt x="48" y="60"/>
                  </a:cubicBezTo>
                  <a:cubicBezTo>
                    <a:pt x="47" y="60"/>
                    <a:pt x="47" y="60"/>
                    <a:pt x="47" y="60"/>
                  </a:cubicBezTo>
                  <a:moveTo>
                    <a:pt x="45" y="59"/>
                  </a:moveTo>
                  <a:cubicBezTo>
                    <a:pt x="45" y="59"/>
                    <a:pt x="45" y="59"/>
                    <a:pt x="45" y="59"/>
                  </a:cubicBezTo>
                  <a:cubicBezTo>
                    <a:pt x="46" y="59"/>
                    <a:pt x="46" y="59"/>
                    <a:pt x="46" y="60"/>
                  </a:cubicBezTo>
                  <a:cubicBezTo>
                    <a:pt x="46" y="59"/>
                    <a:pt x="46" y="59"/>
                    <a:pt x="45" y="59"/>
                  </a:cubicBezTo>
                  <a:moveTo>
                    <a:pt x="0" y="8"/>
                  </a:moveTo>
                  <a:cubicBezTo>
                    <a:pt x="0" y="8"/>
                    <a:pt x="0" y="8"/>
                    <a:pt x="0" y="8"/>
                  </a:cubicBezTo>
                  <a:cubicBezTo>
                    <a:pt x="1" y="13"/>
                    <a:pt x="2" y="18"/>
                    <a:pt x="2" y="22"/>
                  </a:cubicBezTo>
                  <a:cubicBezTo>
                    <a:pt x="3" y="28"/>
                    <a:pt x="3" y="34"/>
                    <a:pt x="4" y="41"/>
                  </a:cubicBezTo>
                  <a:cubicBezTo>
                    <a:pt x="4" y="45"/>
                    <a:pt x="4" y="52"/>
                    <a:pt x="7" y="56"/>
                  </a:cubicBezTo>
                  <a:cubicBezTo>
                    <a:pt x="9" y="59"/>
                    <a:pt x="12" y="62"/>
                    <a:pt x="15" y="65"/>
                  </a:cubicBezTo>
                  <a:cubicBezTo>
                    <a:pt x="17" y="68"/>
                    <a:pt x="18" y="71"/>
                    <a:pt x="21" y="73"/>
                  </a:cubicBezTo>
                  <a:cubicBezTo>
                    <a:pt x="23" y="75"/>
                    <a:pt x="24" y="76"/>
                    <a:pt x="26" y="76"/>
                  </a:cubicBezTo>
                  <a:cubicBezTo>
                    <a:pt x="26" y="76"/>
                    <a:pt x="26" y="75"/>
                    <a:pt x="27" y="74"/>
                  </a:cubicBezTo>
                  <a:cubicBezTo>
                    <a:pt x="26" y="74"/>
                    <a:pt x="26" y="74"/>
                    <a:pt x="25" y="73"/>
                  </a:cubicBezTo>
                  <a:cubicBezTo>
                    <a:pt x="23" y="72"/>
                    <a:pt x="10" y="60"/>
                    <a:pt x="8" y="58"/>
                  </a:cubicBezTo>
                  <a:cubicBezTo>
                    <a:pt x="4" y="52"/>
                    <a:pt x="4" y="41"/>
                    <a:pt x="4" y="35"/>
                  </a:cubicBezTo>
                  <a:cubicBezTo>
                    <a:pt x="4" y="25"/>
                    <a:pt x="2" y="16"/>
                    <a:pt x="0" y="8"/>
                  </a:cubicBezTo>
                  <a:moveTo>
                    <a:pt x="9" y="2"/>
                  </a:moveTo>
                  <a:cubicBezTo>
                    <a:pt x="8" y="3"/>
                    <a:pt x="7" y="3"/>
                    <a:pt x="6" y="4"/>
                  </a:cubicBezTo>
                  <a:cubicBezTo>
                    <a:pt x="9" y="13"/>
                    <a:pt x="12" y="24"/>
                    <a:pt x="14" y="35"/>
                  </a:cubicBezTo>
                  <a:cubicBezTo>
                    <a:pt x="14" y="35"/>
                    <a:pt x="14" y="35"/>
                    <a:pt x="14" y="35"/>
                  </a:cubicBezTo>
                  <a:cubicBezTo>
                    <a:pt x="16" y="38"/>
                    <a:pt x="18" y="39"/>
                    <a:pt x="20" y="39"/>
                  </a:cubicBezTo>
                  <a:cubicBezTo>
                    <a:pt x="22" y="39"/>
                    <a:pt x="22" y="35"/>
                    <a:pt x="22" y="30"/>
                  </a:cubicBezTo>
                  <a:cubicBezTo>
                    <a:pt x="22" y="29"/>
                    <a:pt x="22" y="29"/>
                    <a:pt x="22" y="28"/>
                  </a:cubicBezTo>
                  <a:cubicBezTo>
                    <a:pt x="20" y="25"/>
                    <a:pt x="17" y="22"/>
                    <a:pt x="16" y="20"/>
                  </a:cubicBezTo>
                  <a:cubicBezTo>
                    <a:pt x="14" y="14"/>
                    <a:pt x="11" y="8"/>
                    <a:pt x="9" y="2"/>
                  </a:cubicBezTo>
                  <a:moveTo>
                    <a:pt x="16" y="0"/>
                  </a:moveTo>
                  <a:cubicBezTo>
                    <a:pt x="15" y="0"/>
                    <a:pt x="15" y="0"/>
                    <a:pt x="14" y="0"/>
                  </a:cubicBezTo>
                  <a:cubicBezTo>
                    <a:pt x="15" y="5"/>
                    <a:pt x="17" y="9"/>
                    <a:pt x="19" y="13"/>
                  </a:cubicBezTo>
                  <a:cubicBezTo>
                    <a:pt x="20" y="16"/>
                    <a:pt x="22" y="19"/>
                    <a:pt x="23" y="21"/>
                  </a:cubicBezTo>
                  <a:cubicBezTo>
                    <a:pt x="26" y="24"/>
                    <a:pt x="28" y="27"/>
                    <a:pt x="30" y="31"/>
                  </a:cubicBezTo>
                  <a:cubicBezTo>
                    <a:pt x="34" y="34"/>
                    <a:pt x="37" y="37"/>
                    <a:pt x="40" y="40"/>
                  </a:cubicBezTo>
                  <a:cubicBezTo>
                    <a:pt x="41" y="40"/>
                    <a:pt x="41" y="39"/>
                    <a:pt x="42" y="38"/>
                  </a:cubicBezTo>
                  <a:cubicBezTo>
                    <a:pt x="38" y="33"/>
                    <a:pt x="35" y="29"/>
                    <a:pt x="31" y="25"/>
                  </a:cubicBezTo>
                  <a:cubicBezTo>
                    <a:pt x="27" y="20"/>
                    <a:pt x="22" y="14"/>
                    <a:pt x="19" y="7"/>
                  </a:cubicBezTo>
                  <a:cubicBezTo>
                    <a:pt x="18" y="5"/>
                    <a:pt x="17" y="2"/>
                    <a:pt x="16" y="0"/>
                  </a:cubicBezTo>
                </a:path>
              </a:pathLst>
            </a:custGeom>
            <a:solidFill>
              <a:srgbClr val="8D85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89" name="Freeform 2583">
              <a:extLst>
                <a:ext uri="{FF2B5EF4-FFF2-40B4-BE49-F238E27FC236}">
                  <a16:creationId xmlns:a16="http://schemas.microsoft.com/office/drawing/2014/main" id="{132382F7-9708-4C3C-A420-C82E73483B5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722" y="1694"/>
              <a:ext cx="89" cy="95"/>
            </a:xfrm>
            <a:custGeom>
              <a:avLst/>
              <a:gdLst>
                <a:gd name="T0" fmla="*/ 66 w 50"/>
                <a:gd name="T1" fmla="*/ 123 h 54"/>
                <a:gd name="T2" fmla="*/ 28 w 50"/>
                <a:gd name="T3" fmla="*/ 123 h 54"/>
                <a:gd name="T4" fmla="*/ 21 w 50"/>
                <a:gd name="T5" fmla="*/ 123 h 54"/>
                <a:gd name="T6" fmla="*/ 21 w 50"/>
                <a:gd name="T7" fmla="*/ 252 h 54"/>
                <a:gd name="T8" fmla="*/ 64 w 50"/>
                <a:gd name="T9" fmla="*/ 306 h 54"/>
                <a:gd name="T10" fmla="*/ 66 w 50"/>
                <a:gd name="T11" fmla="*/ 306 h 54"/>
                <a:gd name="T12" fmla="*/ 80 w 50"/>
                <a:gd name="T13" fmla="*/ 306 h 54"/>
                <a:gd name="T14" fmla="*/ 101 w 50"/>
                <a:gd name="T15" fmla="*/ 306 h 54"/>
                <a:gd name="T16" fmla="*/ 66 w 50"/>
                <a:gd name="T17" fmla="*/ 301 h 54"/>
                <a:gd name="T18" fmla="*/ 66 w 50"/>
                <a:gd name="T19" fmla="*/ 123 h 54"/>
                <a:gd name="T20" fmla="*/ 411 w 50"/>
                <a:gd name="T21" fmla="*/ 65 h 54"/>
                <a:gd name="T22" fmla="*/ 297 w 50"/>
                <a:gd name="T23" fmla="*/ 213 h 54"/>
                <a:gd name="T24" fmla="*/ 450 w 50"/>
                <a:gd name="T25" fmla="*/ 327 h 54"/>
                <a:gd name="T26" fmla="*/ 450 w 50"/>
                <a:gd name="T27" fmla="*/ 327 h 54"/>
                <a:gd name="T28" fmla="*/ 450 w 50"/>
                <a:gd name="T29" fmla="*/ 327 h 54"/>
                <a:gd name="T30" fmla="*/ 450 w 50"/>
                <a:gd name="T31" fmla="*/ 327 h 54"/>
                <a:gd name="T32" fmla="*/ 383 w 50"/>
                <a:gd name="T33" fmla="*/ 354 h 54"/>
                <a:gd name="T34" fmla="*/ 333 w 50"/>
                <a:gd name="T35" fmla="*/ 343 h 54"/>
                <a:gd name="T36" fmla="*/ 345 w 50"/>
                <a:gd name="T37" fmla="*/ 375 h 54"/>
                <a:gd name="T38" fmla="*/ 361 w 50"/>
                <a:gd name="T39" fmla="*/ 403 h 54"/>
                <a:gd name="T40" fmla="*/ 399 w 50"/>
                <a:gd name="T41" fmla="*/ 452 h 54"/>
                <a:gd name="T42" fmla="*/ 491 w 50"/>
                <a:gd name="T43" fmla="*/ 517 h 54"/>
                <a:gd name="T44" fmla="*/ 491 w 50"/>
                <a:gd name="T45" fmla="*/ 419 h 54"/>
                <a:gd name="T46" fmla="*/ 479 w 50"/>
                <a:gd name="T47" fmla="*/ 343 h 54"/>
                <a:gd name="T48" fmla="*/ 475 w 50"/>
                <a:gd name="T49" fmla="*/ 201 h 54"/>
                <a:gd name="T50" fmla="*/ 425 w 50"/>
                <a:gd name="T51" fmla="*/ 77 h 54"/>
                <a:gd name="T52" fmla="*/ 425 w 50"/>
                <a:gd name="T53" fmla="*/ 65 h 54"/>
                <a:gd name="T54" fmla="*/ 425 w 50"/>
                <a:gd name="T55" fmla="*/ 65 h 54"/>
                <a:gd name="T56" fmla="*/ 411 w 50"/>
                <a:gd name="T57" fmla="*/ 65 h 54"/>
                <a:gd name="T58" fmla="*/ 411 w 50"/>
                <a:gd name="T59" fmla="*/ 65 h 54"/>
                <a:gd name="T60" fmla="*/ 253 w 50"/>
                <a:gd name="T61" fmla="*/ 0 h 54"/>
                <a:gd name="T62" fmla="*/ 219 w 50"/>
                <a:gd name="T63" fmla="*/ 21 h 54"/>
                <a:gd name="T64" fmla="*/ 194 w 50"/>
                <a:gd name="T65" fmla="*/ 86 h 54"/>
                <a:gd name="T66" fmla="*/ 142 w 50"/>
                <a:gd name="T67" fmla="*/ 213 h 54"/>
                <a:gd name="T68" fmla="*/ 253 w 50"/>
                <a:gd name="T69" fmla="*/ 301 h 54"/>
                <a:gd name="T70" fmla="*/ 295 w 50"/>
                <a:gd name="T71" fmla="*/ 306 h 54"/>
                <a:gd name="T72" fmla="*/ 260 w 50"/>
                <a:gd name="T73" fmla="*/ 238 h 54"/>
                <a:gd name="T74" fmla="*/ 370 w 50"/>
                <a:gd name="T75" fmla="*/ 49 h 54"/>
                <a:gd name="T76" fmla="*/ 411 w 50"/>
                <a:gd name="T77" fmla="*/ 65 h 54"/>
                <a:gd name="T78" fmla="*/ 425 w 50"/>
                <a:gd name="T79" fmla="*/ 65 h 54"/>
                <a:gd name="T80" fmla="*/ 434 w 50"/>
                <a:gd name="T81" fmla="*/ 28 h 54"/>
                <a:gd name="T82" fmla="*/ 383 w 50"/>
                <a:gd name="T83" fmla="*/ 21 h 54"/>
                <a:gd name="T84" fmla="*/ 349 w 50"/>
                <a:gd name="T85" fmla="*/ 28 h 54"/>
                <a:gd name="T86" fmla="*/ 333 w 50"/>
                <a:gd name="T87" fmla="*/ 28 h 54"/>
                <a:gd name="T88" fmla="*/ 333 w 50"/>
                <a:gd name="T89" fmla="*/ 28 h 54"/>
                <a:gd name="T90" fmla="*/ 320 w 50"/>
                <a:gd name="T91" fmla="*/ 28 h 54"/>
                <a:gd name="T92" fmla="*/ 310 w 50"/>
                <a:gd name="T93" fmla="*/ 37 h 54"/>
                <a:gd name="T94" fmla="*/ 295 w 50"/>
                <a:gd name="T95" fmla="*/ 37 h 54"/>
                <a:gd name="T96" fmla="*/ 281 w 50"/>
                <a:gd name="T97" fmla="*/ 37 h 54"/>
                <a:gd name="T98" fmla="*/ 253 w 50"/>
                <a:gd name="T99" fmla="*/ 0 h 54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50" h="54">
                  <a:moveTo>
                    <a:pt x="7" y="13"/>
                  </a:moveTo>
                  <a:cubicBezTo>
                    <a:pt x="5" y="13"/>
                    <a:pt x="4" y="13"/>
                    <a:pt x="3" y="13"/>
                  </a:cubicBezTo>
                  <a:cubicBezTo>
                    <a:pt x="3" y="13"/>
                    <a:pt x="2" y="13"/>
                    <a:pt x="2" y="13"/>
                  </a:cubicBezTo>
                  <a:cubicBezTo>
                    <a:pt x="1" y="18"/>
                    <a:pt x="0" y="22"/>
                    <a:pt x="2" y="26"/>
                  </a:cubicBezTo>
                  <a:cubicBezTo>
                    <a:pt x="2" y="29"/>
                    <a:pt x="4" y="30"/>
                    <a:pt x="6" y="32"/>
                  </a:cubicBezTo>
                  <a:cubicBezTo>
                    <a:pt x="6" y="32"/>
                    <a:pt x="7" y="32"/>
                    <a:pt x="7" y="32"/>
                  </a:cubicBezTo>
                  <a:cubicBezTo>
                    <a:pt x="7" y="32"/>
                    <a:pt x="8" y="32"/>
                    <a:pt x="8" y="32"/>
                  </a:cubicBezTo>
                  <a:cubicBezTo>
                    <a:pt x="9" y="32"/>
                    <a:pt x="9" y="32"/>
                    <a:pt x="10" y="32"/>
                  </a:cubicBezTo>
                  <a:cubicBezTo>
                    <a:pt x="9" y="32"/>
                    <a:pt x="8" y="31"/>
                    <a:pt x="7" y="31"/>
                  </a:cubicBezTo>
                  <a:cubicBezTo>
                    <a:pt x="2" y="27"/>
                    <a:pt x="5" y="19"/>
                    <a:pt x="7" y="13"/>
                  </a:cubicBezTo>
                  <a:moveTo>
                    <a:pt x="41" y="7"/>
                  </a:moveTo>
                  <a:cubicBezTo>
                    <a:pt x="34" y="7"/>
                    <a:pt x="30" y="16"/>
                    <a:pt x="30" y="22"/>
                  </a:cubicBezTo>
                  <a:cubicBezTo>
                    <a:pt x="29" y="33"/>
                    <a:pt x="38" y="31"/>
                    <a:pt x="45" y="34"/>
                  </a:cubicBezTo>
                  <a:cubicBezTo>
                    <a:pt x="45" y="34"/>
                    <a:pt x="45" y="34"/>
                    <a:pt x="45" y="34"/>
                  </a:cubicBezTo>
                  <a:cubicBezTo>
                    <a:pt x="45" y="34"/>
                    <a:pt x="46" y="34"/>
                    <a:pt x="45" y="34"/>
                  </a:cubicBezTo>
                  <a:cubicBezTo>
                    <a:pt x="45" y="34"/>
                    <a:pt x="45" y="34"/>
                    <a:pt x="45" y="34"/>
                  </a:cubicBezTo>
                  <a:cubicBezTo>
                    <a:pt x="43" y="36"/>
                    <a:pt x="41" y="37"/>
                    <a:pt x="38" y="37"/>
                  </a:cubicBezTo>
                  <a:cubicBezTo>
                    <a:pt x="36" y="37"/>
                    <a:pt x="35" y="37"/>
                    <a:pt x="33" y="36"/>
                  </a:cubicBezTo>
                  <a:cubicBezTo>
                    <a:pt x="33" y="37"/>
                    <a:pt x="33" y="38"/>
                    <a:pt x="34" y="39"/>
                  </a:cubicBezTo>
                  <a:cubicBezTo>
                    <a:pt x="35" y="41"/>
                    <a:pt x="36" y="41"/>
                    <a:pt x="36" y="42"/>
                  </a:cubicBezTo>
                  <a:cubicBezTo>
                    <a:pt x="37" y="44"/>
                    <a:pt x="39" y="45"/>
                    <a:pt x="40" y="47"/>
                  </a:cubicBezTo>
                  <a:cubicBezTo>
                    <a:pt x="43" y="48"/>
                    <a:pt x="45" y="51"/>
                    <a:pt x="49" y="54"/>
                  </a:cubicBezTo>
                  <a:cubicBezTo>
                    <a:pt x="50" y="51"/>
                    <a:pt x="49" y="47"/>
                    <a:pt x="49" y="44"/>
                  </a:cubicBezTo>
                  <a:cubicBezTo>
                    <a:pt x="49" y="41"/>
                    <a:pt x="48" y="39"/>
                    <a:pt x="48" y="36"/>
                  </a:cubicBezTo>
                  <a:cubicBezTo>
                    <a:pt x="48" y="31"/>
                    <a:pt x="48" y="26"/>
                    <a:pt x="47" y="21"/>
                  </a:cubicBezTo>
                  <a:cubicBezTo>
                    <a:pt x="46" y="16"/>
                    <a:pt x="44" y="12"/>
                    <a:pt x="42" y="8"/>
                  </a:cubicBezTo>
                  <a:cubicBezTo>
                    <a:pt x="42" y="8"/>
                    <a:pt x="42" y="8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moveTo>
                    <a:pt x="25" y="0"/>
                  </a:moveTo>
                  <a:cubicBezTo>
                    <a:pt x="24" y="1"/>
                    <a:pt x="23" y="1"/>
                    <a:pt x="22" y="2"/>
                  </a:cubicBezTo>
                  <a:cubicBezTo>
                    <a:pt x="22" y="4"/>
                    <a:pt x="20" y="6"/>
                    <a:pt x="19" y="9"/>
                  </a:cubicBezTo>
                  <a:cubicBezTo>
                    <a:pt x="17" y="13"/>
                    <a:pt x="15" y="18"/>
                    <a:pt x="14" y="22"/>
                  </a:cubicBezTo>
                  <a:cubicBezTo>
                    <a:pt x="13" y="29"/>
                    <a:pt x="19" y="30"/>
                    <a:pt x="25" y="31"/>
                  </a:cubicBezTo>
                  <a:cubicBezTo>
                    <a:pt x="26" y="31"/>
                    <a:pt x="28" y="31"/>
                    <a:pt x="29" y="32"/>
                  </a:cubicBezTo>
                  <a:cubicBezTo>
                    <a:pt x="27" y="30"/>
                    <a:pt x="26" y="27"/>
                    <a:pt x="26" y="25"/>
                  </a:cubicBezTo>
                  <a:cubicBezTo>
                    <a:pt x="26" y="20"/>
                    <a:pt x="30" y="5"/>
                    <a:pt x="37" y="5"/>
                  </a:cubicBezTo>
                  <a:cubicBezTo>
                    <a:pt x="38" y="5"/>
                    <a:pt x="40" y="5"/>
                    <a:pt x="41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1" y="6"/>
                    <a:pt x="42" y="4"/>
                    <a:pt x="43" y="3"/>
                  </a:cubicBezTo>
                  <a:cubicBezTo>
                    <a:pt x="41" y="3"/>
                    <a:pt x="40" y="2"/>
                    <a:pt x="38" y="2"/>
                  </a:cubicBezTo>
                  <a:cubicBezTo>
                    <a:pt x="37" y="2"/>
                    <a:pt x="36" y="2"/>
                    <a:pt x="35" y="3"/>
                  </a:cubicBezTo>
                  <a:cubicBezTo>
                    <a:pt x="34" y="3"/>
                    <a:pt x="33" y="3"/>
                    <a:pt x="33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33" y="3"/>
                    <a:pt x="32" y="3"/>
                  </a:cubicBezTo>
                  <a:cubicBezTo>
                    <a:pt x="32" y="3"/>
                    <a:pt x="31" y="4"/>
                    <a:pt x="31" y="4"/>
                  </a:cubicBezTo>
                  <a:cubicBezTo>
                    <a:pt x="30" y="4"/>
                    <a:pt x="29" y="4"/>
                    <a:pt x="29" y="4"/>
                  </a:cubicBezTo>
                  <a:cubicBezTo>
                    <a:pt x="28" y="4"/>
                    <a:pt x="28" y="4"/>
                    <a:pt x="28" y="4"/>
                  </a:cubicBezTo>
                  <a:cubicBezTo>
                    <a:pt x="27" y="3"/>
                    <a:pt x="26" y="2"/>
                    <a:pt x="25" y="0"/>
                  </a:cubicBezTo>
                </a:path>
              </a:pathLst>
            </a:custGeom>
            <a:solidFill>
              <a:srgbClr val="8D85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90" name="Freeform 2584">
              <a:extLst>
                <a:ext uri="{FF2B5EF4-FFF2-40B4-BE49-F238E27FC236}">
                  <a16:creationId xmlns:a16="http://schemas.microsoft.com/office/drawing/2014/main" id="{2A8A21F7-ADD5-4FDD-8F19-8BD098A11A7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726" y="1686"/>
              <a:ext cx="40" cy="31"/>
            </a:xfrm>
            <a:custGeom>
              <a:avLst/>
              <a:gdLst>
                <a:gd name="T0" fmla="*/ 9 w 23"/>
                <a:gd name="T1" fmla="*/ 162 h 17"/>
                <a:gd name="T2" fmla="*/ 0 w 23"/>
                <a:gd name="T3" fmla="*/ 190 h 17"/>
                <a:gd name="T4" fmla="*/ 9 w 23"/>
                <a:gd name="T5" fmla="*/ 190 h 17"/>
                <a:gd name="T6" fmla="*/ 49 w 23"/>
                <a:gd name="T7" fmla="*/ 190 h 17"/>
                <a:gd name="T8" fmla="*/ 49 w 23"/>
                <a:gd name="T9" fmla="*/ 177 h 17"/>
                <a:gd name="T10" fmla="*/ 9 w 23"/>
                <a:gd name="T11" fmla="*/ 162 h 17"/>
                <a:gd name="T12" fmla="*/ 172 w 23"/>
                <a:gd name="T13" fmla="*/ 0 h 17"/>
                <a:gd name="T14" fmla="*/ 163 w 23"/>
                <a:gd name="T15" fmla="*/ 29 h 17"/>
                <a:gd name="T16" fmla="*/ 184 w 23"/>
                <a:gd name="T17" fmla="*/ 44 h 17"/>
                <a:gd name="T18" fmla="*/ 184 w 23"/>
                <a:gd name="T19" fmla="*/ 53 h 17"/>
                <a:gd name="T20" fmla="*/ 184 w 23"/>
                <a:gd name="T21" fmla="*/ 66 h 17"/>
                <a:gd name="T22" fmla="*/ 212 w 23"/>
                <a:gd name="T23" fmla="*/ 44 h 17"/>
                <a:gd name="T24" fmla="*/ 193 w 23"/>
                <a:gd name="T25" fmla="*/ 13 h 17"/>
                <a:gd name="T26" fmla="*/ 193 w 23"/>
                <a:gd name="T27" fmla="*/ 13 h 17"/>
                <a:gd name="T28" fmla="*/ 184 w 23"/>
                <a:gd name="T29" fmla="*/ 13 h 17"/>
                <a:gd name="T30" fmla="*/ 172 w 23"/>
                <a:gd name="T31" fmla="*/ 0 h 17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23" h="17">
                  <a:moveTo>
                    <a:pt x="1" y="15"/>
                  </a:moveTo>
                  <a:cubicBezTo>
                    <a:pt x="0" y="16"/>
                    <a:pt x="0" y="17"/>
                    <a:pt x="0" y="17"/>
                  </a:cubicBezTo>
                  <a:cubicBezTo>
                    <a:pt x="0" y="17"/>
                    <a:pt x="1" y="17"/>
                    <a:pt x="1" y="17"/>
                  </a:cubicBezTo>
                  <a:cubicBezTo>
                    <a:pt x="2" y="17"/>
                    <a:pt x="3" y="17"/>
                    <a:pt x="5" y="17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4" y="16"/>
                    <a:pt x="2" y="15"/>
                    <a:pt x="1" y="15"/>
                  </a:cubicBezTo>
                  <a:moveTo>
                    <a:pt x="19" y="0"/>
                  </a:moveTo>
                  <a:cubicBezTo>
                    <a:pt x="19" y="1"/>
                    <a:pt x="19" y="2"/>
                    <a:pt x="18" y="3"/>
                  </a:cubicBezTo>
                  <a:cubicBezTo>
                    <a:pt x="19" y="3"/>
                    <a:pt x="20" y="4"/>
                    <a:pt x="20" y="4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20" y="5"/>
                    <a:pt x="20" y="5"/>
                    <a:pt x="20" y="6"/>
                  </a:cubicBezTo>
                  <a:cubicBezTo>
                    <a:pt x="21" y="5"/>
                    <a:pt x="22" y="5"/>
                    <a:pt x="23" y="4"/>
                  </a:cubicBezTo>
                  <a:cubicBezTo>
                    <a:pt x="23" y="3"/>
                    <a:pt x="22" y="2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0" y="1"/>
                  </a:cubicBezTo>
                  <a:cubicBezTo>
                    <a:pt x="20" y="0"/>
                    <a:pt x="20" y="0"/>
                    <a:pt x="19" y="0"/>
                  </a:cubicBezTo>
                </a:path>
              </a:pathLst>
            </a:custGeom>
            <a:solidFill>
              <a:srgbClr val="B7B1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91" name="Freeform 2585">
              <a:extLst>
                <a:ext uri="{FF2B5EF4-FFF2-40B4-BE49-F238E27FC236}">
                  <a16:creationId xmlns:a16="http://schemas.microsoft.com/office/drawing/2014/main" id="{D6A922B7-B5CC-41A3-BE0D-069F261FE4A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710" y="1750"/>
              <a:ext cx="54" cy="27"/>
            </a:xfrm>
            <a:custGeom>
              <a:avLst/>
              <a:gdLst>
                <a:gd name="T0" fmla="*/ 249 w 31"/>
                <a:gd name="T1" fmla="*/ 94 h 15"/>
                <a:gd name="T2" fmla="*/ 258 w 31"/>
                <a:gd name="T3" fmla="*/ 146 h 15"/>
                <a:gd name="T4" fmla="*/ 286 w 31"/>
                <a:gd name="T5" fmla="*/ 146 h 15"/>
                <a:gd name="T6" fmla="*/ 249 w 31"/>
                <a:gd name="T7" fmla="*/ 94 h 15"/>
                <a:gd name="T8" fmla="*/ 99 w 31"/>
                <a:gd name="T9" fmla="*/ 0 h 15"/>
                <a:gd name="T10" fmla="*/ 0 w 31"/>
                <a:gd name="T11" fmla="*/ 81 h 15"/>
                <a:gd name="T12" fmla="*/ 9 w 31"/>
                <a:gd name="T13" fmla="*/ 94 h 15"/>
                <a:gd name="T14" fmla="*/ 193 w 31"/>
                <a:gd name="T15" fmla="*/ 158 h 15"/>
                <a:gd name="T16" fmla="*/ 213 w 31"/>
                <a:gd name="T17" fmla="*/ 146 h 15"/>
                <a:gd name="T18" fmla="*/ 122 w 31"/>
                <a:gd name="T19" fmla="*/ 65 h 15"/>
                <a:gd name="T20" fmla="*/ 111 w 31"/>
                <a:gd name="T21" fmla="*/ 65 h 15"/>
                <a:gd name="T22" fmla="*/ 37 w 31"/>
                <a:gd name="T23" fmla="*/ 65 h 15"/>
                <a:gd name="T24" fmla="*/ 127 w 31"/>
                <a:gd name="T25" fmla="*/ 13 h 15"/>
                <a:gd name="T26" fmla="*/ 122 w 31"/>
                <a:gd name="T27" fmla="*/ 0 h 15"/>
                <a:gd name="T28" fmla="*/ 99 w 31"/>
                <a:gd name="T29" fmla="*/ 0 h 15"/>
                <a:gd name="T30" fmla="*/ 99 w 31"/>
                <a:gd name="T31" fmla="*/ 0 h 15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31" h="15">
                  <a:moveTo>
                    <a:pt x="27" y="9"/>
                  </a:moveTo>
                  <a:cubicBezTo>
                    <a:pt x="28" y="11"/>
                    <a:pt x="28" y="12"/>
                    <a:pt x="28" y="14"/>
                  </a:cubicBezTo>
                  <a:cubicBezTo>
                    <a:pt x="29" y="14"/>
                    <a:pt x="30" y="14"/>
                    <a:pt x="31" y="14"/>
                  </a:cubicBezTo>
                  <a:cubicBezTo>
                    <a:pt x="30" y="12"/>
                    <a:pt x="28" y="11"/>
                    <a:pt x="27" y="9"/>
                  </a:cubicBezTo>
                  <a:moveTo>
                    <a:pt x="11" y="0"/>
                  </a:moveTo>
                  <a:cubicBezTo>
                    <a:pt x="5" y="0"/>
                    <a:pt x="1" y="2"/>
                    <a:pt x="0" y="8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7" y="13"/>
                    <a:pt x="14" y="15"/>
                    <a:pt x="21" y="15"/>
                  </a:cubicBezTo>
                  <a:cubicBezTo>
                    <a:pt x="22" y="15"/>
                    <a:pt x="22" y="15"/>
                    <a:pt x="23" y="14"/>
                  </a:cubicBezTo>
                  <a:cubicBezTo>
                    <a:pt x="21" y="10"/>
                    <a:pt x="17" y="6"/>
                    <a:pt x="13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8" y="4"/>
                    <a:pt x="11" y="2"/>
                    <a:pt x="14" y="1"/>
                  </a:cubicBezTo>
                  <a:cubicBezTo>
                    <a:pt x="14" y="1"/>
                    <a:pt x="13" y="0"/>
                    <a:pt x="13" y="0"/>
                  </a:cubicBezTo>
                  <a:cubicBezTo>
                    <a:pt x="12" y="0"/>
                    <a:pt x="12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</a:path>
              </a:pathLst>
            </a:custGeom>
            <a:solidFill>
              <a:srgbClr val="8D85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92" name="Freeform 2586">
              <a:extLst>
                <a:ext uri="{FF2B5EF4-FFF2-40B4-BE49-F238E27FC236}">
                  <a16:creationId xmlns:a16="http://schemas.microsoft.com/office/drawing/2014/main" id="{2EB2DB9A-C810-47E8-BA0E-D12FC4158ED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733" y="1750"/>
              <a:ext cx="33" cy="25"/>
            </a:xfrm>
            <a:custGeom>
              <a:avLst/>
              <a:gdLst>
                <a:gd name="T0" fmla="*/ 120 w 19"/>
                <a:gd name="T1" fmla="*/ 73 h 14"/>
                <a:gd name="T2" fmla="*/ 127 w 19"/>
                <a:gd name="T3" fmla="*/ 93 h 14"/>
                <a:gd name="T4" fmla="*/ 163 w 19"/>
                <a:gd name="T5" fmla="*/ 143 h 14"/>
                <a:gd name="T6" fmla="*/ 172 w 19"/>
                <a:gd name="T7" fmla="*/ 143 h 14"/>
                <a:gd name="T8" fmla="*/ 120 w 19"/>
                <a:gd name="T9" fmla="*/ 73 h 14"/>
                <a:gd name="T10" fmla="*/ 16 w 19"/>
                <a:gd name="T11" fmla="*/ 0 h 14"/>
                <a:gd name="T12" fmla="*/ 9 w 19"/>
                <a:gd name="T13" fmla="*/ 0 h 14"/>
                <a:gd name="T14" fmla="*/ 0 w 19"/>
                <a:gd name="T15" fmla="*/ 0 h 14"/>
                <a:gd name="T16" fmla="*/ 9 w 19"/>
                <a:gd name="T17" fmla="*/ 13 h 14"/>
                <a:gd name="T18" fmla="*/ 28 w 19"/>
                <a:gd name="T19" fmla="*/ 13 h 14"/>
                <a:gd name="T20" fmla="*/ 49 w 19"/>
                <a:gd name="T21" fmla="*/ 13 h 14"/>
                <a:gd name="T22" fmla="*/ 36 w 19"/>
                <a:gd name="T23" fmla="*/ 0 h 14"/>
                <a:gd name="T24" fmla="*/ 16 w 19"/>
                <a:gd name="T25" fmla="*/ 0 h 1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9" h="14">
                  <a:moveTo>
                    <a:pt x="13" y="7"/>
                  </a:moveTo>
                  <a:cubicBezTo>
                    <a:pt x="14" y="8"/>
                    <a:pt x="14" y="8"/>
                    <a:pt x="14" y="9"/>
                  </a:cubicBezTo>
                  <a:cubicBezTo>
                    <a:pt x="15" y="11"/>
                    <a:pt x="17" y="12"/>
                    <a:pt x="18" y="14"/>
                  </a:cubicBezTo>
                  <a:cubicBezTo>
                    <a:pt x="18" y="14"/>
                    <a:pt x="18" y="14"/>
                    <a:pt x="19" y="14"/>
                  </a:cubicBezTo>
                  <a:cubicBezTo>
                    <a:pt x="17" y="11"/>
                    <a:pt x="16" y="9"/>
                    <a:pt x="13" y="7"/>
                  </a:cubicBezTo>
                  <a:moveTo>
                    <a:pt x="2" y="0"/>
                  </a:moveTo>
                  <a:cubicBezTo>
                    <a:pt x="2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1"/>
                    <a:pt x="1" y="1"/>
                  </a:cubicBezTo>
                  <a:cubicBezTo>
                    <a:pt x="2" y="1"/>
                    <a:pt x="2" y="1"/>
                    <a:pt x="3" y="1"/>
                  </a:cubicBezTo>
                  <a:cubicBezTo>
                    <a:pt x="4" y="1"/>
                    <a:pt x="4" y="1"/>
                    <a:pt x="5" y="1"/>
                  </a:cubicBezTo>
                  <a:cubicBezTo>
                    <a:pt x="5" y="1"/>
                    <a:pt x="4" y="0"/>
                    <a:pt x="4" y="0"/>
                  </a:cubicBezTo>
                  <a:cubicBezTo>
                    <a:pt x="3" y="0"/>
                    <a:pt x="3" y="0"/>
                    <a:pt x="2" y="0"/>
                  </a:cubicBezTo>
                </a:path>
              </a:pathLst>
            </a:custGeom>
            <a:solidFill>
              <a:srgbClr val="B7B1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93" name="Freeform 2587">
              <a:extLst>
                <a:ext uri="{FF2B5EF4-FFF2-40B4-BE49-F238E27FC236}">
                  <a16:creationId xmlns:a16="http://schemas.microsoft.com/office/drawing/2014/main" id="{E65164B6-DD40-4BAD-A48F-EF27721DACA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798" y="1692"/>
              <a:ext cx="87" cy="110"/>
            </a:xfrm>
            <a:custGeom>
              <a:avLst/>
              <a:gdLst>
                <a:gd name="T0" fmla="*/ 78 w 49"/>
                <a:gd name="T1" fmla="*/ 188 h 62"/>
                <a:gd name="T2" fmla="*/ 64 w 49"/>
                <a:gd name="T3" fmla="*/ 284 h 62"/>
                <a:gd name="T4" fmla="*/ 64 w 49"/>
                <a:gd name="T5" fmla="*/ 447 h 62"/>
                <a:gd name="T6" fmla="*/ 89 w 49"/>
                <a:gd name="T7" fmla="*/ 504 h 62"/>
                <a:gd name="T8" fmla="*/ 101 w 49"/>
                <a:gd name="T9" fmla="*/ 577 h 62"/>
                <a:gd name="T10" fmla="*/ 130 w 49"/>
                <a:gd name="T11" fmla="*/ 593 h 62"/>
                <a:gd name="T12" fmla="*/ 114 w 49"/>
                <a:gd name="T13" fmla="*/ 374 h 62"/>
                <a:gd name="T14" fmla="*/ 117 w 49"/>
                <a:gd name="T15" fmla="*/ 383 h 62"/>
                <a:gd name="T16" fmla="*/ 117 w 49"/>
                <a:gd name="T17" fmla="*/ 309 h 62"/>
                <a:gd name="T18" fmla="*/ 78 w 49"/>
                <a:gd name="T19" fmla="*/ 188 h 62"/>
                <a:gd name="T20" fmla="*/ 309 w 49"/>
                <a:gd name="T21" fmla="*/ 426 h 62"/>
                <a:gd name="T22" fmla="*/ 369 w 49"/>
                <a:gd name="T23" fmla="*/ 231 h 62"/>
                <a:gd name="T24" fmla="*/ 330 w 49"/>
                <a:gd name="T25" fmla="*/ 62 h 62"/>
                <a:gd name="T26" fmla="*/ 419 w 49"/>
                <a:gd name="T27" fmla="*/ 179 h 62"/>
                <a:gd name="T28" fmla="*/ 398 w 49"/>
                <a:gd name="T29" fmla="*/ 284 h 62"/>
                <a:gd name="T30" fmla="*/ 410 w 49"/>
                <a:gd name="T31" fmla="*/ 284 h 62"/>
                <a:gd name="T32" fmla="*/ 410 w 49"/>
                <a:gd name="T33" fmla="*/ 284 h 62"/>
                <a:gd name="T34" fmla="*/ 410 w 49"/>
                <a:gd name="T35" fmla="*/ 284 h 62"/>
                <a:gd name="T36" fmla="*/ 398 w 49"/>
                <a:gd name="T37" fmla="*/ 296 h 62"/>
                <a:gd name="T38" fmla="*/ 398 w 49"/>
                <a:gd name="T39" fmla="*/ 284 h 62"/>
                <a:gd name="T40" fmla="*/ 309 w 49"/>
                <a:gd name="T41" fmla="*/ 426 h 62"/>
                <a:gd name="T42" fmla="*/ 89 w 49"/>
                <a:gd name="T43" fmla="*/ 0 h 62"/>
                <a:gd name="T44" fmla="*/ 37 w 49"/>
                <a:gd name="T45" fmla="*/ 12 h 62"/>
                <a:gd name="T46" fmla="*/ 0 w 49"/>
                <a:gd name="T47" fmla="*/ 37 h 62"/>
                <a:gd name="T48" fmla="*/ 37 w 49"/>
                <a:gd name="T49" fmla="*/ 78 h 62"/>
                <a:gd name="T50" fmla="*/ 64 w 49"/>
                <a:gd name="T51" fmla="*/ 110 h 62"/>
                <a:gd name="T52" fmla="*/ 64 w 49"/>
                <a:gd name="T53" fmla="*/ 89 h 62"/>
                <a:gd name="T54" fmla="*/ 117 w 49"/>
                <a:gd name="T55" fmla="*/ 28 h 62"/>
                <a:gd name="T56" fmla="*/ 151 w 49"/>
                <a:gd name="T57" fmla="*/ 50 h 62"/>
                <a:gd name="T58" fmla="*/ 158 w 49"/>
                <a:gd name="T59" fmla="*/ 62 h 62"/>
                <a:gd name="T60" fmla="*/ 231 w 49"/>
                <a:gd name="T61" fmla="*/ 208 h 62"/>
                <a:gd name="T62" fmla="*/ 208 w 49"/>
                <a:gd name="T63" fmla="*/ 419 h 62"/>
                <a:gd name="T64" fmla="*/ 387 w 49"/>
                <a:gd name="T65" fmla="*/ 577 h 62"/>
                <a:gd name="T66" fmla="*/ 359 w 49"/>
                <a:gd name="T67" fmla="*/ 614 h 62"/>
                <a:gd name="T68" fmla="*/ 435 w 49"/>
                <a:gd name="T69" fmla="*/ 605 h 62"/>
                <a:gd name="T70" fmla="*/ 447 w 49"/>
                <a:gd name="T71" fmla="*/ 513 h 62"/>
                <a:gd name="T72" fmla="*/ 410 w 49"/>
                <a:gd name="T73" fmla="*/ 369 h 62"/>
                <a:gd name="T74" fmla="*/ 426 w 49"/>
                <a:gd name="T75" fmla="*/ 130 h 62"/>
                <a:gd name="T76" fmla="*/ 346 w 49"/>
                <a:gd name="T77" fmla="*/ 28 h 62"/>
                <a:gd name="T78" fmla="*/ 281 w 49"/>
                <a:gd name="T79" fmla="*/ 21 h 62"/>
                <a:gd name="T80" fmla="*/ 245 w 49"/>
                <a:gd name="T81" fmla="*/ 21 h 62"/>
                <a:gd name="T82" fmla="*/ 245 w 49"/>
                <a:gd name="T83" fmla="*/ 21 h 62"/>
                <a:gd name="T84" fmla="*/ 231 w 49"/>
                <a:gd name="T85" fmla="*/ 21 h 62"/>
                <a:gd name="T86" fmla="*/ 138 w 49"/>
                <a:gd name="T87" fmla="*/ 12 h 62"/>
                <a:gd name="T88" fmla="*/ 89 w 49"/>
                <a:gd name="T89" fmla="*/ 0 h 6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49" h="62">
                  <a:moveTo>
                    <a:pt x="8" y="19"/>
                  </a:moveTo>
                  <a:cubicBezTo>
                    <a:pt x="7" y="23"/>
                    <a:pt x="6" y="26"/>
                    <a:pt x="6" y="29"/>
                  </a:cubicBezTo>
                  <a:cubicBezTo>
                    <a:pt x="5" y="34"/>
                    <a:pt x="6" y="39"/>
                    <a:pt x="6" y="45"/>
                  </a:cubicBezTo>
                  <a:cubicBezTo>
                    <a:pt x="7" y="47"/>
                    <a:pt x="8" y="49"/>
                    <a:pt x="9" y="51"/>
                  </a:cubicBezTo>
                  <a:cubicBezTo>
                    <a:pt x="10" y="54"/>
                    <a:pt x="10" y="56"/>
                    <a:pt x="10" y="58"/>
                  </a:cubicBezTo>
                  <a:cubicBezTo>
                    <a:pt x="11" y="59"/>
                    <a:pt x="12" y="59"/>
                    <a:pt x="13" y="60"/>
                  </a:cubicBezTo>
                  <a:cubicBezTo>
                    <a:pt x="10" y="53"/>
                    <a:pt x="13" y="45"/>
                    <a:pt x="11" y="38"/>
                  </a:cubicBezTo>
                  <a:cubicBezTo>
                    <a:pt x="12" y="39"/>
                    <a:pt x="12" y="39"/>
                    <a:pt x="12" y="39"/>
                  </a:cubicBezTo>
                  <a:cubicBezTo>
                    <a:pt x="12" y="36"/>
                    <a:pt x="13" y="34"/>
                    <a:pt x="12" y="31"/>
                  </a:cubicBezTo>
                  <a:cubicBezTo>
                    <a:pt x="12" y="27"/>
                    <a:pt x="10" y="23"/>
                    <a:pt x="8" y="19"/>
                  </a:cubicBezTo>
                  <a:moveTo>
                    <a:pt x="31" y="43"/>
                  </a:moveTo>
                  <a:cubicBezTo>
                    <a:pt x="25" y="36"/>
                    <a:pt x="35" y="28"/>
                    <a:pt x="37" y="23"/>
                  </a:cubicBezTo>
                  <a:cubicBezTo>
                    <a:pt x="38" y="17"/>
                    <a:pt x="31" y="13"/>
                    <a:pt x="33" y="6"/>
                  </a:cubicBezTo>
                  <a:cubicBezTo>
                    <a:pt x="37" y="7"/>
                    <a:pt x="41" y="14"/>
                    <a:pt x="42" y="18"/>
                  </a:cubicBezTo>
                  <a:cubicBezTo>
                    <a:pt x="42" y="22"/>
                    <a:pt x="40" y="25"/>
                    <a:pt x="40" y="29"/>
                  </a:cubicBezTo>
                  <a:cubicBezTo>
                    <a:pt x="40" y="29"/>
                    <a:pt x="41" y="29"/>
                    <a:pt x="41" y="29"/>
                  </a:cubicBezTo>
                  <a:cubicBezTo>
                    <a:pt x="41" y="29"/>
                    <a:pt x="41" y="29"/>
                    <a:pt x="41" y="29"/>
                  </a:cubicBezTo>
                  <a:cubicBezTo>
                    <a:pt x="41" y="29"/>
                    <a:pt x="41" y="29"/>
                    <a:pt x="41" y="29"/>
                  </a:cubicBezTo>
                  <a:cubicBezTo>
                    <a:pt x="40" y="30"/>
                    <a:pt x="40" y="30"/>
                    <a:pt x="40" y="30"/>
                  </a:cubicBezTo>
                  <a:cubicBezTo>
                    <a:pt x="40" y="29"/>
                    <a:pt x="40" y="29"/>
                    <a:pt x="40" y="29"/>
                  </a:cubicBezTo>
                  <a:cubicBezTo>
                    <a:pt x="34" y="31"/>
                    <a:pt x="34" y="38"/>
                    <a:pt x="31" y="43"/>
                  </a:cubicBezTo>
                  <a:moveTo>
                    <a:pt x="9" y="0"/>
                  </a:moveTo>
                  <a:cubicBezTo>
                    <a:pt x="7" y="0"/>
                    <a:pt x="6" y="0"/>
                    <a:pt x="4" y="1"/>
                  </a:cubicBezTo>
                  <a:cubicBezTo>
                    <a:pt x="2" y="2"/>
                    <a:pt x="1" y="3"/>
                    <a:pt x="0" y="4"/>
                  </a:cubicBezTo>
                  <a:cubicBezTo>
                    <a:pt x="2" y="5"/>
                    <a:pt x="3" y="6"/>
                    <a:pt x="4" y="8"/>
                  </a:cubicBezTo>
                  <a:cubicBezTo>
                    <a:pt x="5" y="9"/>
                    <a:pt x="5" y="10"/>
                    <a:pt x="6" y="11"/>
                  </a:cubicBezTo>
                  <a:cubicBezTo>
                    <a:pt x="6" y="11"/>
                    <a:pt x="6" y="10"/>
                    <a:pt x="6" y="9"/>
                  </a:cubicBezTo>
                  <a:cubicBezTo>
                    <a:pt x="7" y="6"/>
                    <a:pt x="10" y="3"/>
                    <a:pt x="12" y="3"/>
                  </a:cubicBezTo>
                  <a:cubicBezTo>
                    <a:pt x="13" y="3"/>
                    <a:pt x="14" y="4"/>
                    <a:pt x="15" y="5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20" y="9"/>
                    <a:pt x="24" y="16"/>
                    <a:pt x="23" y="21"/>
                  </a:cubicBezTo>
                  <a:cubicBezTo>
                    <a:pt x="23" y="29"/>
                    <a:pt x="16" y="36"/>
                    <a:pt x="21" y="42"/>
                  </a:cubicBezTo>
                  <a:cubicBezTo>
                    <a:pt x="25" y="47"/>
                    <a:pt x="40" y="52"/>
                    <a:pt x="39" y="58"/>
                  </a:cubicBezTo>
                  <a:cubicBezTo>
                    <a:pt x="39" y="60"/>
                    <a:pt x="38" y="61"/>
                    <a:pt x="36" y="62"/>
                  </a:cubicBezTo>
                  <a:cubicBezTo>
                    <a:pt x="39" y="61"/>
                    <a:pt x="42" y="61"/>
                    <a:pt x="44" y="61"/>
                  </a:cubicBezTo>
                  <a:cubicBezTo>
                    <a:pt x="45" y="58"/>
                    <a:pt x="46" y="55"/>
                    <a:pt x="45" y="52"/>
                  </a:cubicBezTo>
                  <a:cubicBezTo>
                    <a:pt x="45" y="46"/>
                    <a:pt x="43" y="42"/>
                    <a:pt x="41" y="37"/>
                  </a:cubicBezTo>
                  <a:cubicBezTo>
                    <a:pt x="38" y="29"/>
                    <a:pt x="49" y="20"/>
                    <a:pt x="43" y="13"/>
                  </a:cubicBezTo>
                  <a:cubicBezTo>
                    <a:pt x="41" y="10"/>
                    <a:pt x="38" y="5"/>
                    <a:pt x="35" y="3"/>
                  </a:cubicBezTo>
                  <a:cubicBezTo>
                    <a:pt x="33" y="2"/>
                    <a:pt x="30" y="2"/>
                    <a:pt x="28" y="2"/>
                  </a:cubicBezTo>
                  <a:cubicBezTo>
                    <a:pt x="27" y="2"/>
                    <a:pt x="26" y="2"/>
                    <a:pt x="25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24" y="2"/>
                    <a:pt x="24" y="2"/>
                    <a:pt x="23" y="2"/>
                  </a:cubicBezTo>
                  <a:cubicBezTo>
                    <a:pt x="20" y="2"/>
                    <a:pt x="17" y="2"/>
                    <a:pt x="14" y="1"/>
                  </a:cubicBezTo>
                  <a:cubicBezTo>
                    <a:pt x="12" y="1"/>
                    <a:pt x="10" y="0"/>
                    <a:pt x="9" y="0"/>
                  </a:cubicBezTo>
                </a:path>
              </a:pathLst>
            </a:custGeom>
            <a:solidFill>
              <a:srgbClr val="8D85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94" name="Freeform 2588">
              <a:extLst>
                <a:ext uri="{FF2B5EF4-FFF2-40B4-BE49-F238E27FC236}">
                  <a16:creationId xmlns:a16="http://schemas.microsoft.com/office/drawing/2014/main" id="{15FD6487-EAC1-4841-B16D-A86B3BA3437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5" y="1699"/>
              <a:ext cx="17" cy="73"/>
            </a:xfrm>
            <a:custGeom>
              <a:avLst/>
              <a:gdLst>
                <a:gd name="T0" fmla="*/ 15 w 10"/>
                <a:gd name="T1" fmla="*/ 0 h 41"/>
                <a:gd name="T2" fmla="*/ 9 w 10"/>
                <a:gd name="T3" fmla="*/ 37 h 41"/>
                <a:gd name="T4" fmla="*/ 15 w 10"/>
                <a:gd name="T5" fmla="*/ 37 h 41"/>
                <a:gd name="T6" fmla="*/ 9 w 10"/>
                <a:gd name="T7" fmla="*/ 37 h 41"/>
                <a:gd name="T8" fmla="*/ 9 w 10"/>
                <a:gd name="T9" fmla="*/ 50 h 41"/>
                <a:gd name="T10" fmla="*/ 49 w 10"/>
                <a:gd name="T11" fmla="*/ 180 h 41"/>
                <a:gd name="T12" fmla="*/ 58 w 10"/>
                <a:gd name="T13" fmla="*/ 333 h 41"/>
                <a:gd name="T14" fmla="*/ 70 w 10"/>
                <a:gd name="T15" fmla="*/ 411 h 41"/>
                <a:gd name="T16" fmla="*/ 70 w 10"/>
                <a:gd name="T17" fmla="*/ 253 h 41"/>
                <a:gd name="T18" fmla="*/ 83 w 10"/>
                <a:gd name="T19" fmla="*/ 151 h 41"/>
                <a:gd name="T20" fmla="*/ 70 w 10"/>
                <a:gd name="T21" fmla="*/ 66 h 41"/>
                <a:gd name="T22" fmla="*/ 49 w 10"/>
                <a:gd name="T23" fmla="*/ 37 h 41"/>
                <a:gd name="T24" fmla="*/ 15 w 10"/>
                <a:gd name="T25" fmla="*/ 0 h 4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0" h="41">
                  <a:moveTo>
                    <a:pt x="2" y="0"/>
                  </a:moveTo>
                  <a:cubicBezTo>
                    <a:pt x="1" y="1"/>
                    <a:pt x="0" y="3"/>
                    <a:pt x="1" y="4"/>
                  </a:cubicBezTo>
                  <a:cubicBezTo>
                    <a:pt x="1" y="4"/>
                    <a:pt x="1" y="4"/>
                    <a:pt x="2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3" y="9"/>
                    <a:pt x="5" y="13"/>
                    <a:pt x="6" y="18"/>
                  </a:cubicBezTo>
                  <a:cubicBezTo>
                    <a:pt x="7" y="23"/>
                    <a:pt x="7" y="28"/>
                    <a:pt x="7" y="33"/>
                  </a:cubicBezTo>
                  <a:cubicBezTo>
                    <a:pt x="7" y="36"/>
                    <a:pt x="8" y="38"/>
                    <a:pt x="8" y="41"/>
                  </a:cubicBezTo>
                  <a:cubicBezTo>
                    <a:pt x="8" y="35"/>
                    <a:pt x="7" y="30"/>
                    <a:pt x="8" y="25"/>
                  </a:cubicBezTo>
                  <a:cubicBezTo>
                    <a:pt x="8" y="22"/>
                    <a:pt x="9" y="19"/>
                    <a:pt x="10" y="15"/>
                  </a:cubicBezTo>
                  <a:cubicBezTo>
                    <a:pt x="9" y="13"/>
                    <a:pt x="8" y="10"/>
                    <a:pt x="8" y="7"/>
                  </a:cubicBezTo>
                  <a:cubicBezTo>
                    <a:pt x="7" y="6"/>
                    <a:pt x="7" y="5"/>
                    <a:pt x="6" y="4"/>
                  </a:cubicBezTo>
                  <a:cubicBezTo>
                    <a:pt x="5" y="2"/>
                    <a:pt x="4" y="1"/>
                    <a:pt x="2" y="0"/>
                  </a:cubicBezTo>
                </a:path>
              </a:pathLst>
            </a:custGeom>
            <a:solidFill>
              <a:srgbClr val="B7B1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95" name="Freeform 2589">
              <a:extLst>
                <a:ext uri="{FF2B5EF4-FFF2-40B4-BE49-F238E27FC236}">
                  <a16:creationId xmlns:a16="http://schemas.microsoft.com/office/drawing/2014/main" id="{B66F9C01-7B66-404B-AC25-3464B939DF8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1" y="1699"/>
              <a:ext cx="55" cy="69"/>
            </a:xfrm>
            <a:custGeom>
              <a:avLst/>
              <a:gdLst>
                <a:gd name="T0" fmla="*/ 158 w 31"/>
                <a:gd name="T1" fmla="*/ 0 h 39"/>
                <a:gd name="T2" fmla="*/ 138 w 31"/>
                <a:gd name="T3" fmla="*/ 0 h 39"/>
                <a:gd name="T4" fmla="*/ 12 w 31"/>
                <a:gd name="T5" fmla="*/ 78 h 39"/>
                <a:gd name="T6" fmla="*/ 0 w 31"/>
                <a:gd name="T7" fmla="*/ 195 h 39"/>
                <a:gd name="T8" fmla="*/ 28 w 31"/>
                <a:gd name="T9" fmla="*/ 281 h 39"/>
                <a:gd name="T10" fmla="*/ 130 w 31"/>
                <a:gd name="T11" fmla="*/ 333 h 39"/>
                <a:gd name="T12" fmla="*/ 231 w 31"/>
                <a:gd name="T13" fmla="*/ 382 h 39"/>
                <a:gd name="T14" fmla="*/ 240 w 31"/>
                <a:gd name="T15" fmla="*/ 382 h 39"/>
                <a:gd name="T16" fmla="*/ 268 w 31"/>
                <a:gd name="T17" fmla="*/ 373 h 39"/>
                <a:gd name="T18" fmla="*/ 257 w 31"/>
                <a:gd name="T19" fmla="*/ 345 h 39"/>
                <a:gd name="T20" fmla="*/ 257 w 31"/>
                <a:gd name="T21" fmla="*/ 333 h 39"/>
                <a:gd name="T22" fmla="*/ 138 w 31"/>
                <a:gd name="T23" fmla="*/ 276 h 39"/>
                <a:gd name="T24" fmla="*/ 37 w 31"/>
                <a:gd name="T25" fmla="*/ 244 h 39"/>
                <a:gd name="T26" fmla="*/ 37 w 31"/>
                <a:gd name="T27" fmla="*/ 228 h 39"/>
                <a:gd name="T28" fmla="*/ 12 w 31"/>
                <a:gd name="T29" fmla="*/ 138 h 39"/>
                <a:gd name="T30" fmla="*/ 50 w 31"/>
                <a:gd name="T31" fmla="*/ 65 h 39"/>
                <a:gd name="T32" fmla="*/ 158 w 31"/>
                <a:gd name="T33" fmla="*/ 28 h 39"/>
                <a:gd name="T34" fmla="*/ 216 w 31"/>
                <a:gd name="T35" fmla="*/ 37 h 39"/>
                <a:gd name="T36" fmla="*/ 257 w 31"/>
                <a:gd name="T37" fmla="*/ 60 h 39"/>
                <a:gd name="T38" fmla="*/ 240 w 31"/>
                <a:gd name="T39" fmla="*/ 88 h 39"/>
                <a:gd name="T40" fmla="*/ 195 w 31"/>
                <a:gd name="T41" fmla="*/ 88 h 39"/>
                <a:gd name="T42" fmla="*/ 167 w 31"/>
                <a:gd name="T43" fmla="*/ 88 h 39"/>
                <a:gd name="T44" fmla="*/ 167 w 31"/>
                <a:gd name="T45" fmla="*/ 88 h 39"/>
                <a:gd name="T46" fmla="*/ 110 w 31"/>
                <a:gd name="T47" fmla="*/ 138 h 39"/>
                <a:gd name="T48" fmla="*/ 66 w 31"/>
                <a:gd name="T49" fmla="*/ 228 h 39"/>
                <a:gd name="T50" fmla="*/ 89 w 31"/>
                <a:gd name="T51" fmla="*/ 216 h 39"/>
                <a:gd name="T52" fmla="*/ 158 w 31"/>
                <a:gd name="T53" fmla="*/ 253 h 39"/>
                <a:gd name="T54" fmla="*/ 257 w 31"/>
                <a:gd name="T55" fmla="*/ 333 h 39"/>
                <a:gd name="T56" fmla="*/ 296 w 31"/>
                <a:gd name="T57" fmla="*/ 88 h 39"/>
                <a:gd name="T58" fmla="*/ 309 w 31"/>
                <a:gd name="T59" fmla="*/ 78 h 39"/>
                <a:gd name="T60" fmla="*/ 309 w 31"/>
                <a:gd name="T61" fmla="*/ 65 h 39"/>
                <a:gd name="T62" fmla="*/ 309 w 31"/>
                <a:gd name="T63" fmla="*/ 65 h 39"/>
                <a:gd name="T64" fmla="*/ 158 w 31"/>
                <a:gd name="T65" fmla="*/ 0 h 3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31" h="39">
                  <a:moveTo>
                    <a:pt x="16" y="0"/>
                  </a:moveTo>
                  <a:cubicBezTo>
                    <a:pt x="15" y="0"/>
                    <a:pt x="15" y="0"/>
                    <a:pt x="14" y="0"/>
                  </a:cubicBezTo>
                  <a:cubicBezTo>
                    <a:pt x="9" y="1"/>
                    <a:pt x="2" y="4"/>
                    <a:pt x="1" y="8"/>
                  </a:cubicBezTo>
                  <a:cubicBezTo>
                    <a:pt x="0" y="12"/>
                    <a:pt x="1" y="16"/>
                    <a:pt x="0" y="20"/>
                  </a:cubicBezTo>
                  <a:cubicBezTo>
                    <a:pt x="0" y="24"/>
                    <a:pt x="0" y="26"/>
                    <a:pt x="3" y="29"/>
                  </a:cubicBezTo>
                  <a:cubicBezTo>
                    <a:pt x="6" y="31"/>
                    <a:pt x="10" y="32"/>
                    <a:pt x="13" y="34"/>
                  </a:cubicBezTo>
                  <a:cubicBezTo>
                    <a:pt x="17" y="36"/>
                    <a:pt x="19" y="38"/>
                    <a:pt x="23" y="39"/>
                  </a:cubicBezTo>
                  <a:cubicBezTo>
                    <a:pt x="23" y="39"/>
                    <a:pt x="23" y="39"/>
                    <a:pt x="24" y="39"/>
                  </a:cubicBezTo>
                  <a:cubicBezTo>
                    <a:pt x="25" y="39"/>
                    <a:pt x="26" y="38"/>
                    <a:pt x="27" y="38"/>
                  </a:cubicBezTo>
                  <a:cubicBezTo>
                    <a:pt x="27" y="37"/>
                    <a:pt x="27" y="36"/>
                    <a:pt x="26" y="35"/>
                  </a:cubicBezTo>
                  <a:cubicBezTo>
                    <a:pt x="26" y="35"/>
                    <a:pt x="26" y="35"/>
                    <a:pt x="26" y="34"/>
                  </a:cubicBezTo>
                  <a:cubicBezTo>
                    <a:pt x="20" y="34"/>
                    <a:pt x="18" y="31"/>
                    <a:pt x="14" y="28"/>
                  </a:cubicBezTo>
                  <a:cubicBezTo>
                    <a:pt x="11" y="26"/>
                    <a:pt x="6" y="26"/>
                    <a:pt x="4" y="25"/>
                  </a:cubicBezTo>
                  <a:cubicBezTo>
                    <a:pt x="4" y="23"/>
                    <a:pt x="4" y="23"/>
                    <a:pt x="4" y="23"/>
                  </a:cubicBezTo>
                  <a:cubicBezTo>
                    <a:pt x="1" y="23"/>
                    <a:pt x="0" y="17"/>
                    <a:pt x="1" y="14"/>
                  </a:cubicBezTo>
                  <a:cubicBezTo>
                    <a:pt x="1" y="12"/>
                    <a:pt x="3" y="9"/>
                    <a:pt x="5" y="7"/>
                  </a:cubicBezTo>
                  <a:cubicBezTo>
                    <a:pt x="9" y="5"/>
                    <a:pt x="13" y="3"/>
                    <a:pt x="16" y="3"/>
                  </a:cubicBezTo>
                  <a:cubicBezTo>
                    <a:pt x="18" y="3"/>
                    <a:pt x="20" y="3"/>
                    <a:pt x="22" y="4"/>
                  </a:cubicBezTo>
                  <a:cubicBezTo>
                    <a:pt x="26" y="6"/>
                    <a:pt x="26" y="6"/>
                    <a:pt x="26" y="6"/>
                  </a:cubicBezTo>
                  <a:cubicBezTo>
                    <a:pt x="29" y="9"/>
                    <a:pt x="27" y="9"/>
                    <a:pt x="24" y="9"/>
                  </a:cubicBezTo>
                  <a:cubicBezTo>
                    <a:pt x="23" y="9"/>
                    <a:pt x="21" y="9"/>
                    <a:pt x="20" y="9"/>
                  </a:cubicBezTo>
                  <a:cubicBezTo>
                    <a:pt x="19" y="9"/>
                    <a:pt x="18" y="9"/>
                    <a:pt x="17" y="9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4" y="9"/>
                    <a:pt x="12" y="11"/>
                    <a:pt x="11" y="14"/>
                  </a:cubicBezTo>
                  <a:cubicBezTo>
                    <a:pt x="10" y="16"/>
                    <a:pt x="9" y="21"/>
                    <a:pt x="7" y="23"/>
                  </a:cubicBezTo>
                  <a:cubicBezTo>
                    <a:pt x="8" y="22"/>
                    <a:pt x="8" y="22"/>
                    <a:pt x="9" y="22"/>
                  </a:cubicBezTo>
                  <a:cubicBezTo>
                    <a:pt x="11" y="22"/>
                    <a:pt x="13" y="23"/>
                    <a:pt x="16" y="26"/>
                  </a:cubicBezTo>
                  <a:cubicBezTo>
                    <a:pt x="19" y="29"/>
                    <a:pt x="22" y="31"/>
                    <a:pt x="26" y="34"/>
                  </a:cubicBezTo>
                  <a:cubicBezTo>
                    <a:pt x="23" y="26"/>
                    <a:pt x="25" y="16"/>
                    <a:pt x="30" y="9"/>
                  </a:cubicBezTo>
                  <a:cubicBezTo>
                    <a:pt x="30" y="9"/>
                    <a:pt x="31" y="8"/>
                    <a:pt x="31" y="8"/>
                  </a:cubicBezTo>
                  <a:cubicBezTo>
                    <a:pt x="31" y="8"/>
                    <a:pt x="31" y="7"/>
                    <a:pt x="31" y="7"/>
                  </a:cubicBezTo>
                  <a:cubicBezTo>
                    <a:pt x="31" y="7"/>
                    <a:pt x="31" y="7"/>
                    <a:pt x="31" y="7"/>
                  </a:cubicBezTo>
                  <a:cubicBezTo>
                    <a:pt x="29" y="3"/>
                    <a:pt x="22" y="0"/>
                    <a:pt x="16" y="0"/>
                  </a:cubicBezTo>
                </a:path>
              </a:pathLst>
            </a:custGeom>
            <a:solidFill>
              <a:srgbClr val="8D85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96" name="Freeform 2590">
              <a:extLst>
                <a:ext uri="{FF2B5EF4-FFF2-40B4-BE49-F238E27FC236}">
                  <a16:creationId xmlns:a16="http://schemas.microsoft.com/office/drawing/2014/main" id="{AEC9879A-FEE0-4E91-897B-B299B76EF6B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929" y="1695"/>
              <a:ext cx="48" cy="80"/>
            </a:xfrm>
            <a:custGeom>
              <a:avLst/>
              <a:gdLst>
                <a:gd name="T0" fmla="*/ 151 w 27"/>
                <a:gd name="T1" fmla="*/ 190 h 45"/>
                <a:gd name="T2" fmla="*/ 37 w 27"/>
                <a:gd name="T3" fmla="*/ 361 h 45"/>
                <a:gd name="T4" fmla="*/ 0 w 27"/>
                <a:gd name="T5" fmla="*/ 398 h 45"/>
                <a:gd name="T6" fmla="*/ 37 w 27"/>
                <a:gd name="T7" fmla="*/ 448 h 45"/>
                <a:gd name="T8" fmla="*/ 64 w 27"/>
                <a:gd name="T9" fmla="*/ 448 h 45"/>
                <a:gd name="T10" fmla="*/ 117 w 27"/>
                <a:gd name="T11" fmla="*/ 338 h 45"/>
                <a:gd name="T12" fmla="*/ 180 w 27"/>
                <a:gd name="T13" fmla="*/ 268 h 45"/>
                <a:gd name="T14" fmla="*/ 158 w 27"/>
                <a:gd name="T15" fmla="*/ 268 h 45"/>
                <a:gd name="T16" fmla="*/ 151 w 27"/>
                <a:gd name="T17" fmla="*/ 190 h 45"/>
                <a:gd name="T18" fmla="*/ 203 w 27"/>
                <a:gd name="T19" fmla="*/ 0 h 45"/>
                <a:gd name="T20" fmla="*/ 190 w 27"/>
                <a:gd name="T21" fmla="*/ 12 h 45"/>
                <a:gd name="T22" fmla="*/ 167 w 27"/>
                <a:gd name="T23" fmla="*/ 12 h 45"/>
                <a:gd name="T24" fmla="*/ 78 w 27"/>
                <a:gd name="T25" fmla="*/ 64 h 45"/>
                <a:gd name="T26" fmla="*/ 78 w 27"/>
                <a:gd name="T27" fmla="*/ 64 h 45"/>
                <a:gd name="T28" fmla="*/ 37 w 27"/>
                <a:gd name="T29" fmla="*/ 101 h 45"/>
                <a:gd name="T30" fmla="*/ 64 w 27"/>
                <a:gd name="T31" fmla="*/ 158 h 45"/>
                <a:gd name="T32" fmla="*/ 78 w 27"/>
                <a:gd name="T33" fmla="*/ 139 h 45"/>
                <a:gd name="T34" fmla="*/ 180 w 27"/>
                <a:gd name="T35" fmla="*/ 64 h 45"/>
                <a:gd name="T36" fmla="*/ 180 w 27"/>
                <a:gd name="T37" fmla="*/ 64 h 45"/>
                <a:gd name="T38" fmla="*/ 203 w 27"/>
                <a:gd name="T39" fmla="*/ 64 h 45"/>
                <a:gd name="T40" fmla="*/ 208 w 27"/>
                <a:gd name="T41" fmla="*/ 64 h 45"/>
                <a:gd name="T42" fmla="*/ 219 w 27"/>
                <a:gd name="T43" fmla="*/ 66 h 45"/>
                <a:gd name="T44" fmla="*/ 219 w 27"/>
                <a:gd name="T45" fmla="*/ 151 h 45"/>
                <a:gd name="T46" fmla="*/ 231 w 27"/>
                <a:gd name="T47" fmla="*/ 158 h 45"/>
                <a:gd name="T48" fmla="*/ 247 w 27"/>
                <a:gd name="T49" fmla="*/ 167 h 45"/>
                <a:gd name="T50" fmla="*/ 231 w 27"/>
                <a:gd name="T51" fmla="*/ 208 h 45"/>
                <a:gd name="T52" fmla="*/ 240 w 27"/>
                <a:gd name="T53" fmla="*/ 219 h 45"/>
                <a:gd name="T54" fmla="*/ 268 w 27"/>
                <a:gd name="T55" fmla="*/ 190 h 45"/>
                <a:gd name="T56" fmla="*/ 260 w 27"/>
                <a:gd name="T57" fmla="*/ 130 h 45"/>
                <a:gd name="T58" fmla="*/ 247 w 27"/>
                <a:gd name="T59" fmla="*/ 139 h 45"/>
                <a:gd name="T60" fmla="*/ 203 w 27"/>
                <a:gd name="T61" fmla="*/ 0 h 45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27" h="45">
                  <a:moveTo>
                    <a:pt x="15" y="19"/>
                  </a:moveTo>
                  <a:cubicBezTo>
                    <a:pt x="7" y="21"/>
                    <a:pt x="9" y="33"/>
                    <a:pt x="4" y="36"/>
                  </a:cubicBezTo>
                  <a:cubicBezTo>
                    <a:pt x="3" y="38"/>
                    <a:pt x="2" y="39"/>
                    <a:pt x="0" y="40"/>
                  </a:cubicBezTo>
                  <a:cubicBezTo>
                    <a:pt x="2" y="42"/>
                    <a:pt x="3" y="44"/>
                    <a:pt x="4" y="45"/>
                  </a:cubicBezTo>
                  <a:cubicBezTo>
                    <a:pt x="5" y="45"/>
                    <a:pt x="5" y="45"/>
                    <a:pt x="6" y="45"/>
                  </a:cubicBezTo>
                  <a:cubicBezTo>
                    <a:pt x="8" y="41"/>
                    <a:pt x="10" y="38"/>
                    <a:pt x="12" y="34"/>
                  </a:cubicBezTo>
                  <a:cubicBezTo>
                    <a:pt x="14" y="32"/>
                    <a:pt x="16" y="30"/>
                    <a:pt x="18" y="27"/>
                  </a:cubicBezTo>
                  <a:cubicBezTo>
                    <a:pt x="17" y="27"/>
                    <a:pt x="16" y="27"/>
                    <a:pt x="16" y="27"/>
                  </a:cubicBezTo>
                  <a:cubicBezTo>
                    <a:pt x="15" y="26"/>
                    <a:pt x="14" y="23"/>
                    <a:pt x="15" y="19"/>
                  </a:cubicBezTo>
                  <a:moveTo>
                    <a:pt x="20" y="0"/>
                  </a:moveTo>
                  <a:cubicBezTo>
                    <a:pt x="19" y="0"/>
                    <a:pt x="19" y="0"/>
                    <a:pt x="19" y="1"/>
                  </a:cubicBezTo>
                  <a:cubicBezTo>
                    <a:pt x="18" y="1"/>
                    <a:pt x="18" y="1"/>
                    <a:pt x="17" y="1"/>
                  </a:cubicBezTo>
                  <a:cubicBezTo>
                    <a:pt x="15" y="4"/>
                    <a:pt x="12" y="6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7" y="7"/>
                    <a:pt x="5" y="9"/>
                    <a:pt x="4" y="10"/>
                  </a:cubicBezTo>
                  <a:cubicBezTo>
                    <a:pt x="5" y="12"/>
                    <a:pt x="5" y="14"/>
                    <a:pt x="6" y="16"/>
                  </a:cubicBezTo>
                  <a:cubicBezTo>
                    <a:pt x="7" y="15"/>
                    <a:pt x="7" y="15"/>
                    <a:pt x="8" y="14"/>
                  </a:cubicBezTo>
                  <a:cubicBezTo>
                    <a:pt x="11" y="12"/>
                    <a:pt x="14" y="6"/>
                    <a:pt x="18" y="6"/>
                  </a:cubicBezTo>
                  <a:cubicBezTo>
                    <a:pt x="18" y="6"/>
                    <a:pt x="18" y="6"/>
                    <a:pt x="18" y="6"/>
                  </a:cubicBezTo>
                  <a:cubicBezTo>
                    <a:pt x="19" y="6"/>
                    <a:pt x="19" y="6"/>
                    <a:pt x="20" y="6"/>
                  </a:cubicBezTo>
                  <a:cubicBezTo>
                    <a:pt x="20" y="6"/>
                    <a:pt x="21" y="6"/>
                    <a:pt x="21" y="6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2" y="10"/>
                    <a:pt x="22" y="13"/>
                    <a:pt x="22" y="15"/>
                  </a:cubicBezTo>
                  <a:cubicBezTo>
                    <a:pt x="22" y="15"/>
                    <a:pt x="22" y="16"/>
                    <a:pt x="23" y="16"/>
                  </a:cubicBezTo>
                  <a:cubicBezTo>
                    <a:pt x="25" y="17"/>
                    <a:pt x="25" y="17"/>
                    <a:pt x="25" y="17"/>
                  </a:cubicBezTo>
                  <a:cubicBezTo>
                    <a:pt x="27" y="19"/>
                    <a:pt x="25" y="20"/>
                    <a:pt x="23" y="21"/>
                  </a:cubicBezTo>
                  <a:cubicBezTo>
                    <a:pt x="23" y="22"/>
                    <a:pt x="23" y="22"/>
                    <a:pt x="24" y="22"/>
                  </a:cubicBezTo>
                  <a:cubicBezTo>
                    <a:pt x="25" y="21"/>
                    <a:pt x="26" y="20"/>
                    <a:pt x="27" y="19"/>
                  </a:cubicBezTo>
                  <a:cubicBezTo>
                    <a:pt x="26" y="17"/>
                    <a:pt x="26" y="15"/>
                    <a:pt x="26" y="13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5" y="9"/>
                    <a:pt x="26" y="0"/>
                    <a:pt x="20" y="0"/>
                  </a:cubicBezTo>
                </a:path>
              </a:pathLst>
            </a:custGeom>
            <a:solidFill>
              <a:srgbClr val="8D85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97" name="Freeform 2591">
              <a:extLst>
                <a:ext uri="{FF2B5EF4-FFF2-40B4-BE49-F238E27FC236}">
                  <a16:creationId xmlns:a16="http://schemas.microsoft.com/office/drawing/2014/main" id="{48D1CA28-2B2F-4FEE-A00C-B5BC50FC00C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2" y="1713"/>
              <a:ext cx="18" cy="53"/>
            </a:xfrm>
            <a:custGeom>
              <a:avLst/>
              <a:gdLst>
                <a:gd name="T0" fmla="*/ 81 w 10"/>
                <a:gd name="T1" fmla="*/ 0 h 30"/>
                <a:gd name="T2" fmla="*/ 74 w 10"/>
                <a:gd name="T3" fmla="*/ 12 h 30"/>
                <a:gd name="T4" fmla="*/ 29 w 10"/>
                <a:gd name="T5" fmla="*/ 253 h 30"/>
                <a:gd name="T6" fmla="*/ 29 w 10"/>
                <a:gd name="T7" fmla="*/ 253 h 30"/>
                <a:gd name="T8" fmla="*/ 29 w 10"/>
                <a:gd name="T9" fmla="*/ 253 h 30"/>
                <a:gd name="T10" fmla="*/ 29 w 10"/>
                <a:gd name="T11" fmla="*/ 265 h 30"/>
                <a:gd name="T12" fmla="*/ 41 w 10"/>
                <a:gd name="T13" fmla="*/ 293 h 30"/>
                <a:gd name="T14" fmla="*/ 81 w 10"/>
                <a:gd name="T15" fmla="*/ 253 h 30"/>
                <a:gd name="T16" fmla="*/ 74 w 10"/>
                <a:gd name="T17" fmla="*/ 265 h 30"/>
                <a:gd name="T18" fmla="*/ 41 w 10"/>
                <a:gd name="T19" fmla="*/ 127 h 30"/>
                <a:gd name="T20" fmla="*/ 104 w 10"/>
                <a:gd name="T21" fmla="*/ 60 h 30"/>
                <a:gd name="T22" fmla="*/ 81 w 10"/>
                <a:gd name="T23" fmla="*/ 0 h 3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0" h="30">
                  <a:moveTo>
                    <a:pt x="8" y="0"/>
                  </a:moveTo>
                  <a:cubicBezTo>
                    <a:pt x="8" y="0"/>
                    <a:pt x="7" y="1"/>
                    <a:pt x="7" y="1"/>
                  </a:cubicBezTo>
                  <a:cubicBezTo>
                    <a:pt x="2" y="8"/>
                    <a:pt x="0" y="18"/>
                    <a:pt x="3" y="26"/>
                  </a:cubicBezTo>
                  <a:cubicBezTo>
                    <a:pt x="3" y="26"/>
                    <a:pt x="3" y="26"/>
                    <a:pt x="3" y="26"/>
                  </a:cubicBezTo>
                  <a:cubicBezTo>
                    <a:pt x="3" y="26"/>
                    <a:pt x="3" y="26"/>
                    <a:pt x="3" y="26"/>
                  </a:cubicBezTo>
                  <a:cubicBezTo>
                    <a:pt x="3" y="27"/>
                    <a:pt x="3" y="27"/>
                    <a:pt x="3" y="27"/>
                  </a:cubicBezTo>
                  <a:cubicBezTo>
                    <a:pt x="4" y="28"/>
                    <a:pt x="4" y="29"/>
                    <a:pt x="4" y="30"/>
                  </a:cubicBezTo>
                  <a:cubicBezTo>
                    <a:pt x="6" y="29"/>
                    <a:pt x="7" y="28"/>
                    <a:pt x="8" y="26"/>
                  </a:cubicBezTo>
                  <a:cubicBezTo>
                    <a:pt x="8" y="26"/>
                    <a:pt x="7" y="27"/>
                    <a:pt x="7" y="27"/>
                  </a:cubicBezTo>
                  <a:cubicBezTo>
                    <a:pt x="5" y="22"/>
                    <a:pt x="2" y="18"/>
                    <a:pt x="4" y="13"/>
                  </a:cubicBezTo>
                  <a:cubicBezTo>
                    <a:pt x="5" y="10"/>
                    <a:pt x="7" y="8"/>
                    <a:pt x="10" y="6"/>
                  </a:cubicBezTo>
                  <a:cubicBezTo>
                    <a:pt x="9" y="4"/>
                    <a:pt x="9" y="2"/>
                    <a:pt x="8" y="0"/>
                  </a:cubicBezTo>
                </a:path>
              </a:pathLst>
            </a:custGeom>
            <a:solidFill>
              <a:srgbClr val="B7B1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98" name="Freeform 2592">
              <a:extLst>
                <a:ext uri="{FF2B5EF4-FFF2-40B4-BE49-F238E27FC236}">
                  <a16:creationId xmlns:a16="http://schemas.microsoft.com/office/drawing/2014/main" id="{1F853315-835A-4094-A2E1-1D09757615E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8" y="1763"/>
              <a:ext cx="51" cy="37"/>
            </a:xfrm>
            <a:custGeom>
              <a:avLst/>
              <a:gdLst>
                <a:gd name="T0" fmla="*/ 86 w 29"/>
                <a:gd name="T1" fmla="*/ 0 h 21"/>
                <a:gd name="T2" fmla="*/ 86 w 29"/>
                <a:gd name="T3" fmla="*/ 0 h 21"/>
                <a:gd name="T4" fmla="*/ 37 w 29"/>
                <a:gd name="T5" fmla="*/ 86 h 21"/>
                <a:gd name="T6" fmla="*/ 0 w 29"/>
                <a:gd name="T7" fmla="*/ 203 h 21"/>
                <a:gd name="T8" fmla="*/ 102 w 29"/>
                <a:gd name="T9" fmla="*/ 174 h 21"/>
                <a:gd name="T10" fmla="*/ 86 w 29"/>
                <a:gd name="T11" fmla="*/ 152 h 21"/>
                <a:gd name="T12" fmla="*/ 77 w 29"/>
                <a:gd name="T13" fmla="*/ 115 h 21"/>
                <a:gd name="T14" fmla="*/ 135 w 29"/>
                <a:gd name="T15" fmla="*/ 37 h 21"/>
                <a:gd name="T16" fmla="*/ 192 w 29"/>
                <a:gd name="T17" fmla="*/ 65 h 21"/>
                <a:gd name="T18" fmla="*/ 257 w 29"/>
                <a:gd name="T19" fmla="*/ 102 h 21"/>
                <a:gd name="T20" fmla="*/ 278 w 29"/>
                <a:gd name="T21" fmla="*/ 99 h 21"/>
                <a:gd name="T22" fmla="*/ 179 w 29"/>
                <a:gd name="T23" fmla="*/ 37 h 21"/>
                <a:gd name="T24" fmla="*/ 86 w 29"/>
                <a:gd name="T25" fmla="*/ 0 h 2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9" h="21">
                  <a:moveTo>
                    <a:pt x="9" y="0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5" y="0"/>
                    <a:pt x="4" y="5"/>
                    <a:pt x="4" y="9"/>
                  </a:cubicBezTo>
                  <a:cubicBezTo>
                    <a:pt x="3" y="13"/>
                    <a:pt x="1" y="17"/>
                    <a:pt x="0" y="21"/>
                  </a:cubicBezTo>
                  <a:cubicBezTo>
                    <a:pt x="4" y="20"/>
                    <a:pt x="8" y="19"/>
                    <a:pt x="11" y="18"/>
                  </a:cubicBezTo>
                  <a:cubicBezTo>
                    <a:pt x="10" y="18"/>
                    <a:pt x="9" y="17"/>
                    <a:pt x="9" y="16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8" y="7"/>
                    <a:pt x="11" y="4"/>
                    <a:pt x="14" y="4"/>
                  </a:cubicBezTo>
                  <a:cubicBezTo>
                    <a:pt x="16" y="4"/>
                    <a:pt x="18" y="5"/>
                    <a:pt x="20" y="7"/>
                  </a:cubicBezTo>
                  <a:cubicBezTo>
                    <a:pt x="22" y="9"/>
                    <a:pt x="24" y="10"/>
                    <a:pt x="27" y="11"/>
                  </a:cubicBezTo>
                  <a:cubicBezTo>
                    <a:pt x="27" y="11"/>
                    <a:pt x="28" y="10"/>
                    <a:pt x="29" y="10"/>
                  </a:cubicBezTo>
                  <a:cubicBezTo>
                    <a:pt x="25" y="8"/>
                    <a:pt x="21" y="6"/>
                    <a:pt x="19" y="4"/>
                  </a:cubicBezTo>
                  <a:cubicBezTo>
                    <a:pt x="16" y="2"/>
                    <a:pt x="12" y="0"/>
                    <a:pt x="9" y="0"/>
                  </a:cubicBezTo>
                </a:path>
              </a:pathLst>
            </a:custGeom>
            <a:solidFill>
              <a:srgbClr val="8D85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99" name="Freeform 2593">
              <a:extLst>
                <a:ext uri="{FF2B5EF4-FFF2-40B4-BE49-F238E27FC236}">
                  <a16:creationId xmlns:a16="http://schemas.microsoft.com/office/drawing/2014/main" id="{656E77D8-5014-443E-A16C-2A635E672C1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754" y="1543"/>
              <a:ext cx="64" cy="149"/>
            </a:xfrm>
            <a:custGeom>
              <a:avLst/>
              <a:gdLst>
                <a:gd name="T0" fmla="*/ 78 w 36"/>
                <a:gd name="T1" fmla="*/ 12 h 84"/>
                <a:gd name="T2" fmla="*/ 117 w 36"/>
                <a:gd name="T3" fmla="*/ 151 h 84"/>
                <a:gd name="T4" fmla="*/ 117 w 36"/>
                <a:gd name="T5" fmla="*/ 12 h 84"/>
                <a:gd name="T6" fmla="*/ 78 w 36"/>
                <a:gd name="T7" fmla="*/ 12 h 84"/>
                <a:gd name="T8" fmla="*/ 37 w 36"/>
                <a:gd name="T9" fmla="*/ 12 h 84"/>
                <a:gd name="T10" fmla="*/ 64 w 36"/>
                <a:gd name="T11" fmla="*/ 101 h 84"/>
                <a:gd name="T12" fmla="*/ 64 w 36"/>
                <a:gd name="T13" fmla="*/ 66 h 84"/>
                <a:gd name="T14" fmla="*/ 50 w 36"/>
                <a:gd name="T15" fmla="*/ 12 h 84"/>
                <a:gd name="T16" fmla="*/ 37 w 36"/>
                <a:gd name="T17" fmla="*/ 12 h 84"/>
                <a:gd name="T18" fmla="*/ 190 w 36"/>
                <a:gd name="T19" fmla="*/ 12 h 84"/>
                <a:gd name="T20" fmla="*/ 158 w 36"/>
                <a:gd name="T21" fmla="*/ 12 h 84"/>
                <a:gd name="T22" fmla="*/ 203 w 36"/>
                <a:gd name="T23" fmla="*/ 268 h 84"/>
                <a:gd name="T24" fmla="*/ 268 w 36"/>
                <a:gd name="T25" fmla="*/ 536 h 84"/>
                <a:gd name="T26" fmla="*/ 320 w 36"/>
                <a:gd name="T27" fmla="*/ 780 h 84"/>
                <a:gd name="T28" fmla="*/ 203 w 36"/>
                <a:gd name="T29" fmla="*/ 802 h 84"/>
                <a:gd name="T30" fmla="*/ 167 w 36"/>
                <a:gd name="T31" fmla="*/ 802 h 84"/>
                <a:gd name="T32" fmla="*/ 167 w 36"/>
                <a:gd name="T33" fmla="*/ 802 h 84"/>
                <a:gd name="T34" fmla="*/ 117 w 36"/>
                <a:gd name="T35" fmla="*/ 809 h 84"/>
                <a:gd name="T36" fmla="*/ 101 w 36"/>
                <a:gd name="T37" fmla="*/ 809 h 84"/>
                <a:gd name="T38" fmla="*/ 101 w 36"/>
                <a:gd name="T39" fmla="*/ 821 h 84"/>
                <a:gd name="T40" fmla="*/ 151 w 36"/>
                <a:gd name="T41" fmla="*/ 830 h 84"/>
                <a:gd name="T42" fmla="*/ 297 w 36"/>
                <a:gd name="T43" fmla="*/ 809 h 84"/>
                <a:gd name="T44" fmla="*/ 361 w 36"/>
                <a:gd name="T45" fmla="*/ 743 h 84"/>
                <a:gd name="T46" fmla="*/ 361 w 36"/>
                <a:gd name="T47" fmla="*/ 731 h 84"/>
                <a:gd name="T48" fmla="*/ 338 w 36"/>
                <a:gd name="T49" fmla="*/ 655 h 84"/>
                <a:gd name="T50" fmla="*/ 320 w 36"/>
                <a:gd name="T51" fmla="*/ 591 h 84"/>
                <a:gd name="T52" fmla="*/ 260 w 36"/>
                <a:gd name="T53" fmla="*/ 369 h 84"/>
                <a:gd name="T54" fmla="*/ 190 w 36"/>
                <a:gd name="T55" fmla="*/ 12 h 84"/>
                <a:gd name="T56" fmla="*/ 12 w 36"/>
                <a:gd name="T57" fmla="*/ 0 h 84"/>
                <a:gd name="T58" fmla="*/ 28 w 36"/>
                <a:gd name="T59" fmla="*/ 424 h 84"/>
                <a:gd name="T60" fmla="*/ 0 w 36"/>
                <a:gd name="T61" fmla="*/ 591 h 84"/>
                <a:gd name="T62" fmla="*/ 21 w 36"/>
                <a:gd name="T63" fmla="*/ 614 h 84"/>
                <a:gd name="T64" fmla="*/ 37 w 36"/>
                <a:gd name="T65" fmla="*/ 525 h 84"/>
                <a:gd name="T66" fmla="*/ 66 w 36"/>
                <a:gd name="T67" fmla="*/ 309 h 84"/>
                <a:gd name="T68" fmla="*/ 66 w 36"/>
                <a:gd name="T69" fmla="*/ 179 h 84"/>
                <a:gd name="T70" fmla="*/ 64 w 36"/>
                <a:gd name="T71" fmla="*/ 138 h 84"/>
                <a:gd name="T72" fmla="*/ 28 w 36"/>
                <a:gd name="T73" fmla="*/ 12 h 84"/>
                <a:gd name="T74" fmla="*/ 12 w 36"/>
                <a:gd name="T75" fmla="*/ 0 h 84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6" h="84">
                  <a:moveTo>
                    <a:pt x="8" y="1"/>
                  </a:moveTo>
                  <a:cubicBezTo>
                    <a:pt x="9" y="6"/>
                    <a:pt x="11" y="10"/>
                    <a:pt x="12" y="15"/>
                  </a:cubicBezTo>
                  <a:cubicBezTo>
                    <a:pt x="12" y="10"/>
                    <a:pt x="12" y="6"/>
                    <a:pt x="12" y="1"/>
                  </a:cubicBezTo>
                  <a:cubicBezTo>
                    <a:pt x="11" y="1"/>
                    <a:pt x="9" y="1"/>
                    <a:pt x="8" y="1"/>
                  </a:cubicBezTo>
                  <a:moveTo>
                    <a:pt x="4" y="1"/>
                  </a:moveTo>
                  <a:cubicBezTo>
                    <a:pt x="5" y="4"/>
                    <a:pt x="5" y="7"/>
                    <a:pt x="6" y="10"/>
                  </a:cubicBezTo>
                  <a:cubicBezTo>
                    <a:pt x="6" y="9"/>
                    <a:pt x="6" y="8"/>
                    <a:pt x="6" y="7"/>
                  </a:cubicBezTo>
                  <a:cubicBezTo>
                    <a:pt x="6" y="5"/>
                    <a:pt x="5" y="3"/>
                    <a:pt x="5" y="1"/>
                  </a:cubicBezTo>
                  <a:cubicBezTo>
                    <a:pt x="5" y="1"/>
                    <a:pt x="5" y="1"/>
                    <a:pt x="4" y="1"/>
                  </a:cubicBezTo>
                  <a:moveTo>
                    <a:pt x="19" y="1"/>
                  </a:moveTo>
                  <a:cubicBezTo>
                    <a:pt x="18" y="1"/>
                    <a:pt x="17" y="1"/>
                    <a:pt x="16" y="1"/>
                  </a:cubicBezTo>
                  <a:cubicBezTo>
                    <a:pt x="17" y="10"/>
                    <a:pt x="17" y="18"/>
                    <a:pt x="20" y="27"/>
                  </a:cubicBezTo>
                  <a:cubicBezTo>
                    <a:pt x="23" y="36"/>
                    <a:pt x="25" y="44"/>
                    <a:pt x="27" y="54"/>
                  </a:cubicBezTo>
                  <a:cubicBezTo>
                    <a:pt x="28" y="62"/>
                    <a:pt x="33" y="71"/>
                    <a:pt x="32" y="79"/>
                  </a:cubicBezTo>
                  <a:cubicBezTo>
                    <a:pt x="28" y="80"/>
                    <a:pt x="24" y="81"/>
                    <a:pt x="20" y="81"/>
                  </a:cubicBezTo>
                  <a:cubicBezTo>
                    <a:pt x="19" y="81"/>
                    <a:pt x="18" y="81"/>
                    <a:pt x="17" y="81"/>
                  </a:cubicBezTo>
                  <a:cubicBezTo>
                    <a:pt x="17" y="81"/>
                    <a:pt x="17" y="81"/>
                    <a:pt x="17" y="81"/>
                  </a:cubicBezTo>
                  <a:cubicBezTo>
                    <a:pt x="15" y="82"/>
                    <a:pt x="13" y="82"/>
                    <a:pt x="12" y="82"/>
                  </a:cubicBezTo>
                  <a:cubicBezTo>
                    <a:pt x="11" y="82"/>
                    <a:pt x="11" y="82"/>
                    <a:pt x="10" y="82"/>
                  </a:cubicBezTo>
                  <a:cubicBezTo>
                    <a:pt x="10" y="82"/>
                    <a:pt x="10" y="83"/>
                    <a:pt x="10" y="83"/>
                  </a:cubicBezTo>
                  <a:cubicBezTo>
                    <a:pt x="11" y="84"/>
                    <a:pt x="13" y="84"/>
                    <a:pt x="15" y="84"/>
                  </a:cubicBezTo>
                  <a:cubicBezTo>
                    <a:pt x="20" y="84"/>
                    <a:pt x="26" y="83"/>
                    <a:pt x="30" y="82"/>
                  </a:cubicBezTo>
                  <a:cubicBezTo>
                    <a:pt x="34" y="82"/>
                    <a:pt x="35" y="78"/>
                    <a:pt x="36" y="75"/>
                  </a:cubicBezTo>
                  <a:cubicBezTo>
                    <a:pt x="36" y="75"/>
                    <a:pt x="36" y="74"/>
                    <a:pt x="36" y="74"/>
                  </a:cubicBezTo>
                  <a:cubicBezTo>
                    <a:pt x="35" y="72"/>
                    <a:pt x="35" y="69"/>
                    <a:pt x="34" y="66"/>
                  </a:cubicBezTo>
                  <a:cubicBezTo>
                    <a:pt x="33" y="64"/>
                    <a:pt x="32" y="62"/>
                    <a:pt x="32" y="60"/>
                  </a:cubicBezTo>
                  <a:cubicBezTo>
                    <a:pt x="31" y="56"/>
                    <a:pt x="32" y="52"/>
                    <a:pt x="26" y="37"/>
                  </a:cubicBezTo>
                  <a:cubicBezTo>
                    <a:pt x="22" y="29"/>
                    <a:pt x="20" y="15"/>
                    <a:pt x="19" y="1"/>
                  </a:cubicBezTo>
                  <a:moveTo>
                    <a:pt x="1" y="0"/>
                  </a:moveTo>
                  <a:cubicBezTo>
                    <a:pt x="3" y="20"/>
                    <a:pt x="3" y="37"/>
                    <a:pt x="3" y="43"/>
                  </a:cubicBezTo>
                  <a:cubicBezTo>
                    <a:pt x="4" y="49"/>
                    <a:pt x="2" y="55"/>
                    <a:pt x="0" y="60"/>
                  </a:cubicBezTo>
                  <a:cubicBezTo>
                    <a:pt x="0" y="61"/>
                    <a:pt x="1" y="61"/>
                    <a:pt x="2" y="62"/>
                  </a:cubicBezTo>
                  <a:cubicBezTo>
                    <a:pt x="2" y="59"/>
                    <a:pt x="3" y="56"/>
                    <a:pt x="4" y="53"/>
                  </a:cubicBezTo>
                  <a:cubicBezTo>
                    <a:pt x="4" y="46"/>
                    <a:pt x="6" y="37"/>
                    <a:pt x="7" y="31"/>
                  </a:cubicBezTo>
                  <a:cubicBezTo>
                    <a:pt x="7" y="27"/>
                    <a:pt x="7" y="22"/>
                    <a:pt x="7" y="18"/>
                  </a:cubicBezTo>
                  <a:cubicBezTo>
                    <a:pt x="7" y="17"/>
                    <a:pt x="6" y="15"/>
                    <a:pt x="6" y="14"/>
                  </a:cubicBezTo>
                  <a:cubicBezTo>
                    <a:pt x="6" y="10"/>
                    <a:pt x="4" y="5"/>
                    <a:pt x="3" y="1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solidFill>
              <a:srgbClr val="8D85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00" name="Freeform 2594">
              <a:extLst>
                <a:ext uri="{FF2B5EF4-FFF2-40B4-BE49-F238E27FC236}">
                  <a16:creationId xmlns:a16="http://schemas.microsoft.com/office/drawing/2014/main" id="{1917CA1A-3796-4810-BF62-E933478884D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750" y="1649"/>
              <a:ext cx="22" cy="41"/>
            </a:xfrm>
            <a:custGeom>
              <a:avLst/>
              <a:gdLst>
                <a:gd name="T0" fmla="*/ 57 w 12"/>
                <a:gd name="T1" fmla="*/ 143 h 23"/>
                <a:gd name="T2" fmla="*/ 57 w 12"/>
                <a:gd name="T3" fmla="*/ 210 h 23"/>
                <a:gd name="T4" fmla="*/ 68 w 12"/>
                <a:gd name="T5" fmla="*/ 223 h 23"/>
                <a:gd name="T6" fmla="*/ 81 w 12"/>
                <a:gd name="T7" fmla="*/ 223 h 23"/>
                <a:gd name="T8" fmla="*/ 94 w 12"/>
                <a:gd name="T9" fmla="*/ 223 h 23"/>
                <a:gd name="T10" fmla="*/ 134 w 12"/>
                <a:gd name="T11" fmla="*/ 232 h 23"/>
                <a:gd name="T12" fmla="*/ 134 w 12"/>
                <a:gd name="T13" fmla="*/ 223 h 23"/>
                <a:gd name="T14" fmla="*/ 57 w 12"/>
                <a:gd name="T15" fmla="*/ 143 h 23"/>
                <a:gd name="T16" fmla="*/ 24 w 12"/>
                <a:gd name="T17" fmla="*/ 0 h 23"/>
                <a:gd name="T18" fmla="*/ 0 w 12"/>
                <a:gd name="T19" fmla="*/ 21 h 23"/>
                <a:gd name="T20" fmla="*/ 24 w 12"/>
                <a:gd name="T21" fmla="*/ 37 h 23"/>
                <a:gd name="T22" fmla="*/ 37 w 12"/>
                <a:gd name="T23" fmla="*/ 64 h 23"/>
                <a:gd name="T24" fmla="*/ 44 w 12"/>
                <a:gd name="T25" fmla="*/ 21 h 23"/>
                <a:gd name="T26" fmla="*/ 24 w 12"/>
                <a:gd name="T27" fmla="*/ 0 h 2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2" h="23">
                  <a:moveTo>
                    <a:pt x="5" y="14"/>
                  </a:moveTo>
                  <a:cubicBezTo>
                    <a:pt x="6" y="17"/>
                    <a:pt x="5" y="19"/>
                    <a:pt x="5" y="21"/>
                  </a:cubicBezTo>
                  <a:cubicBezTo>
                    <a:pt x="6" y="21"/>
                    <a:pt x="6" y="21"/>
                    <a:pt x="6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7" y="22"/>
                    <a:pt x="7" y="22"/>
                    <a:pt x="8" y="22"/>
                  </a:cubicBezTo>
                  <a:cubicBezTo>
                    <a:pt x="9" y="23"/>
                    <a:pt x="10" y="23"/>
                    <a:pt x="12" y="23"/>
                  </a:cubicBezTo>
                  <a:cubicBezTo>
                    <a:pt x="12" y="23"/>
                    <a:pt x="12" y="22"/>
                    <a:pt x="12" y="22"/>
                  </a:cubicBezTo>
                  <a:cubicBezTo>
                    <a:pt x="9" y="21"/>
                    <a:pt x="6" y="18"/>
                    <a:pt x="5" y="14"/>
                  </a:cubicBezTo>
                  <a:moveTo>
                    <a:pt x="2" y="0"/>
                  </a:moveTo>
                  <a:cubicBezTo>
                    <a:pt x="1" y="1"/>
                    <a:pt x="1" y="2"/>
                    <a:pt x="0" y="2"/>
                  </a:cubicBezTo>
                  <a:cubicBezTo>
                    <a:pt x="1" y="3"/>
                    <a:pt x="1" y="3"/>
                    <a:pt x="2" y="4"/>
                  </a:cubicBezTo>
                  <a:cubicBezTo>
                    <a:pt x="2" y="5"/>
                    <a:pt x="3" y="6"/>
                    <a:pt x="3" y="6"/>
                  </a:cubicBezTo>
                  <a:cubicBezTo>
                    <a:pt x="3" y="5"/>
                    <a:pt x="3" y="4"/>
                    <a:pt x="4" y="2"/>
                  </a:cubicBezTo>
                  <a:cubicBezTo>
                    <a:pt x="3" y="1"/>
                    <a:pt x="2" y="1"/>
                    <a:pt x="2" y="0"/>
                  </a:cubicBezTo>
                </a:path>
              </a:pathLst>
            </a:custGeom>
            <a:solidFill>
              <a:srgbClr val="B7B1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01" name="Freeform 2595">
              <a:extLst>
                <a:ext uri="{FF2B5EF4-FFF2-40B4-BE49-F238E27FC236}">
                  <a16:creationId xmlns:a16="http://schemas.microsoft.com/office/drawing/2014/main" id="{3436EF64-8D30-49BD-B5C2-2525A535EE3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1" y="1688"/>
              <a:ext cx="2" cy="1"/>
            </a:xfrm>
            <a:custGeom>
              <a:avLst/>
              <a:gdLst>
                <a:gd name="T0" fmla="*/ 0 w 1"/>
                <a:gd name="T1" fmla="*/ 0 h 1"/>
                <a:gd name="T2" fmla="*/ 16 w 1"/>
                <a:gd name="T3" fmla="*/ 0 h 1"/>
                <a:gd name="T4" fmla="*/ 0 w 1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rgbClr val="D4CF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02" name="Freeform 2596">
              <a:extLst>
                <a:ext uri="{FF2B5EF4-FFF2-40B4-BE49-F238E27FC236}">
                  <a16:creationId xmlns:a16="http://schemas.microsoft.com/office/drawing/2014/main" id="{644B6027-0FDF-411B-9760-092641D724B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11" y="1502"/>
              <a:ext cx="70" cy="186"/>
            </a:xfrm>
            <a:custGeom>
              <a:avLst/>
              <a:gdLst>
                <a:gd name="T0" fmla="*/ 249 w 40"/>
                <a:gd name="T1" fmla="*/ 12 h 105"/>
                <a:gd name="T2" fmla="*/ 172 w 40"/>
                <a:gd name="T3" fmla="*/ 50 h 105"/>
                <a:gd name="T4" fmla="*/ 187 w 40"/>
                <a:gd name="T5" fmla="*/ 179 h 105"/>
                <a:gd name="T6" fmla="*/ 187 w 40"/>
                <a:gd name="T7" fmla="*/ 195 h 105"/>
                <a:gd name="T8" fmla="*/ 228 w 40"/>
                <a:gd name="T9" fmla="*/ 282 h 105"/>
                <a:gd name="T10" fmla="*/ 249 w 40"/>
                <a:gd name="T11" fmla="*/ 253 h 105"/>
                <a:gd name="T12" fmla="*/ 249 w 40"/>
                <a:gd name="T13" fmla="*/ 151 h 105"/>
                <a:gd name="T14" fmla="*/ 249 w 40"/>
                <a:gd name="T15" fmla="*/ 12 h 105"/>
                <a:gd name="T16" fmla="*/ 291 w 40"/>
                <a:gd name="T17" fmla="*/ 0 h 105"/>
                <a:gd name="T18" fmla="*/ 285 w 40"/>
                <a:gd name="T19" fmla="*/ 12 h 105"/>
                <a:gd name="T20" fmla="*/ 291 w 40"/>
                <a:gd name="T21" fmla="*/ 345 h 105"/>
                <a:gd name="T22" fmla="*/ 291 w 40"/>
                <a:gd name="T23" fmla="*/ 423 h 105"/>
                <a:gd name="T24" fmla="*/ 322 w 40"/>
                <a:gd name="T25" fmla="*/ 663 h 105"/>
                <a:gd name="T26" fmla="*/ 338 w 40"/>
                <a:gd name="T27" fmla="*/ 765 h 105"/>
                <a:gd name="T28" fmla="*/ 322 w 40"/>
                <a:gd name="T29" fmla="*/ 749 h 105"/>
                <a:gd name="T30" fmla="*/ 313 w 40"/>
                <a:gd name="T31" fmla="*/ 845 h 105"/>
                <a:gd name="T32" fmla="*/ 291 w 40"/>
                <a:gd name="T33" fmla="*/ 886 h 105"/>
                <a:gd name="T34" fmla="*/ 273 w 40"/>
                <a:gd name="T35" fmla="*/ 944 h 105"/>
                <a:gd name="T36" fmla="*/ 264 w 40"/>
                <a:gd name="T37" fmla="*/ 967 h 105"/>
                <a:gd name="T38" fmla="*/ 264 w 40"/>
                <a:gd name="T39" fmla="*/ 967 h 105"/>
                <a:gd name="T40" fmla="*/ 187 w 40"/>
                <a:gd name="T41" fmla="*/ 1022 h 105"/>
                <a:gd name="T42" fmla="*/ 123 w 40"/>
                <a:gd name="T43" fmla="*/ 996 h 105"/>
                <a:gd name="T44" fmla="*/ 114 w 40"/>
                <a:gd name="T45" fmla="*/ 996 h 105"/>
                <a:gd name="T46" fmla="*/ 77 w 40"/>
                <a:gd name="T47" fmla="*/ 967 h 105"/>
                <a:gd name="T48" fmla="*/ 49 w 40"/>
                <a:gd name="T49" fmla="*/ 829 h 105"/>
                <a:gd name="T50" fmla="*/ 123 w 40"/>
                <a:gd name="T51" fmla="*/ 512 h 105"/>
                <a:gd name="T52" fmla="*/ 135 w 40"/>
                <a:gd name="T53" fmla="*/ 484 h 105"/>
                <a:gd name="T54" fmla="*/ 135 w 40"/>
                <a:gd name="T55" fmla="*/ 473 h 105"/>
                <a:gd name="T56" fmla="*/ 135 w 40"/>
                <a:gd name="T57" fmla="*/ 322 h 105"/>
                <a:gd name="T58" fmla="*/ 135 w 40"/>
                <a:gd name="T59" fmla="*/ 280 h 105"/>
                <a:gd name="T60" fmla="*/ 123 w 40"/>
                <a:gd name="T61" fmla="*/ 89 h 105"/>
                <a:gd name="T62" fmla="*/ 98 w 40"/>
                <a:gd name="T63" fmla="*/ 129 h 105"/>
                <a:gd name="T64" fmla="*/ 86 w 40"/>
                <a:gd name="T65" fmla="*/ 354 h 105"/>
                <a:gd name="T66" fmla="*/ 28 w 40"/>
                <a:gd name="T67" fmla="*/ 712 h 105"/>
                <a:gd name="T68" fmla="*/ 21 w 40"/>
                <a:gd name="T69" fmla="*/ 879 h 105"/>
                <a:gd name="T70" fmla="*/ 37 w 40"/>
                <a:gd name="T71" fmla="*/ 916 h 105"/>
                <a:gd name="T72" fmla="*/ 37 w 40"/>
                <a:gd name="T73" fmla="*/ 967 h 105"/>
                <a:gd name="T74" fmla="*/ 215 w 40"/>
                <a:gd name="T75" fmla="*/ 1033 h 105"/>
                <a:gd name="T76" fmla="*/ 264 w 40"/>
                <a:gd name="T77" fmla="*/ 1022 h 105"/>
                <a:gd name="T78" fmla="*/ 338 w 40"/>
                <a:gd name="T79" fmla="*/ 838 h 105"/>
                <a:gd name="T80" fmla="*/ 359 w 40"/>
                <a:gd name="T81" fmla="*/ 817 h 105"/>
                <a:gd name="T82" fmla="*/ 338 w 40"/>
                <a:gd name="T83" fmla="*/ 650 h 105"/>
                <a:gd name="T84" fmla="*/ 322 w 40"/>
                <a:gd name="T85" fmla="*/ 12 h 105"/>
                <a:gd name="T86" fmla="*/ 291 w 40"/>
                <a:gd name="T87" fmla="*/ 0 h 10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40" h="105">
                  <a:moveTo>
                    <a:pt x="26" y="1"/>
                  </a:moveTo>
                  <a:cubicBezTo>
                    <a:pt x="24" y="2"/>
                    <a:pt x="21" y="3"/>
                    <a:pt x="18" y="5"/>
                  </a:cubicBezTo>
                  <a:cubicBezTo>
                    <a:pt x="19" y="9"/>
                    <a:pt x="20" y="14"/>
                    <a:pt x="20" y="18"/>
                  </a:cubicBezTo>
                  <a:cubicBezTo>
                    <a:pt x="20" y="19"/>
                    <a:pt x="20" y="20"/>
                    <a:pt x="20" y="20"/>
                  </a:cubicBezTo>
                  <a:cubicBezTo>
                    <a:pt x="21" y="24"/>
                    <a:pt x="22" y="27"/>
                    <a:pt x="24" y="29"/>
                  </a:cubicBezTo>
                  <a:cubicBezTo>
                    <a:pt x="25" y="28"/>
                    <a:pt x="26" y="27"/>
                    <a:pt x="26" y="26"/>
                  </a:cubicBezTo>
                  <a:cubicBezTo>
                    <a:pt x="26" y="22"/>
                    <a:pt x="26" y="18"/>
                    <a:pt x="26" y="15"/>
                  </a:cubicBezTo>
                  <a:cubicBezTo>
                    <a:pt x="26" y="10"/>
                    <a:pt x="26" y="6"/>
                    <a:pt x="26" y="1"/>
                  </a:cubicBezTo>
                  <a:moveTo>
                    <a:pt x="31" y="0"/>
                  </a:moveTo>
                  <a:cubicBezTo>
                    <a:pt x="30" y="0"/>
                    <a:pt x="30" y="0"/>
                    <a:pt x="30" y="1"/>
                  </a:cubicBezTo>
                  <a:cubicBezTo>
                    <a:pt x="29" y="12"/>
                    <a:pt x="31" y="24"/>
                    <a:pt x="31" y="35"/>
                  </a:cubicBezTo>
                  <a:cubicBezTo>
                    <a:pt x="31" y="38"/>
                    <a:pt x="31" y="41"/>
                    <a:pt x="31" y="43"/>
                  </a:cubicBezTo>
                  <a:cubicBezTo>
                    <a:pt x="32" y="51"/>
                    <a:pt x="34" y="59"/>
                    <a:pt x="34" y="67"/>
                  </a:cubicBezTo>
                  <a:cubicBezTo>
                    <a:pt x="35" y="71"/>
                    <a:pt x="36" y="74"/>
                    <a:pt x="36" y="78"/>
                  </a:cubicBezTo>
                  <a:cubicBezTo>
                    <a:pt x="35" y="77"/>
                    <a:pt x="35" y="76"/>
                    <a:pt x="34" y="76"/>
                  </a:cubicBezTo>
                  <a:cubicBezTo>
                    <a:pt x="34" y="79"/>
                    <a:pt x="33" y="82"/>
                    <a:pt x="33" y="86"/>
                  </a:cubicBezTo>
                  <a:cubicBezTo>
                    <a:pt x="33" y="87"/>
                    <a:pt x="33" y="89"/>
                    <a:pt x="31" y="90"/>
                  </a:cubicBezTo>
                  <a:cubicBezTo>
                    <a:pt x="31" y="92"/>
                    <a:pt x="30" y="94"/>
                    <a:pt x="29" y="96"/>
                  </a:cubicBezTo>
                  <a:cubicBezTo>
                    <a:pt x="29" y="97"/>
                    <a:pt x="29" y="97"/>
                    <a:pt x="28" y="98"/>
                  </a:cubicBezTo>
                  <a:cubicBezTo>
                    <a:pt x="28" y="98"/>
                    <a:pt x="28" y="98"/>
                    <a:pt x="28" y="98"/>
                  </a:cubicBezTo>
                  <a:cubicBezTo>
                    <a:pt x="26" y="101"/>
                    <a:pt x="23" y="104"/>
                    <a:pt x="20" y="104"/>
                  </a:cubicBezTo>
                  <a:cubicBezTo>
                    <a:pt x="18" y="104"/>
                    <a:pt x="16" y="103"/>
                    <a:pt x="13" y="101"/>
                  </a:cubicBezTo>
                  <a:cubicBezTo>
                    <a:pt x="13" y="101"/>
                    <a:pt x="12" y="101"/>
                    <a:pt x="12" y="101"/>
                  </a:cubicBezTo>
                  <a:cubicBezTo>
                    <a:pt x="11" y="101"/>
                    <a:pt x="10" y="100"/>
                    <a:pt x="8" y="98"/>
                  </a:cubicBezTo>
                  <a:cubicBezTo>
                    <a:pt x="5" y="94"/>
                    <a:pt x="4" y="89"/>
                    <a:pt x="5" y="84"/>
                  </a:cubicBezTo>
                  <a:cubicBezTo>
                    <a:pt x="5" y="74"/>
                    <a:pt x="12" y="63"/>
                    <a:pt x="13" y="52"/>
                  </a:cubicBezTo>
                  <a:cubicBezTo>
                    <a:pt x="14" y="51"/>
                    <a:pt x="14" y="50"/>
                    <a:pt x="14" y="49"/>
                  </a:cubicBezTo>
                  <a:cubicBezTo>
                    <a:pt x="14" y="49"/>
                    <a:pt x="14" y="48"/>
                    <a:pt x="14" y="48"/>
                  </a:cubicBezTo>
                  <a:cubicBezTo>
                    <a:pt x="14" y="43"/>
                    <a:pt x="14" y="38"/>
                    <a:pt x="14" y="33"/>
                  </a:cubicBezTo>
                  <a:cubicBezTo>
                    <a:pt x="14" y="31"/>
                    <a:pt x="14" y="29"/>
                    <a:pt x="14" y="28"/>
                  </a:cubicBezTo>
                  <a:cubicBezTo>
                    <a:pt x="14" y="21"/>
                    <a:pt x="13" y="15"/>
                    <a:pt x="13" y="9"/>
                  </a:cubicBezTo>
                  <a:cubicBezTo>
                    <a:pt x="12" y="10"/>
                    <a:pt x="11" y="12"/>
                    <a:pt x="10" y="13"/>
                  </a:cubicBezTo>
                  <a:cubicBezTo>
                    <a:pt x="9" y="22"/>
                    <a:pt x="9" y="30"/>
                    <a:pt x="9" y="36"/>
                  </a:cubicBezTo>
                  <a:cubicBezTo>
                    <a:pt x="10" y="59"/>
                    <a:pt x="7" y="66"/>
                    <a:pt x="3" y="72"/>
                  </a:cubicBezTo>
                  <a:cubicBezTo>
                    <a:pt x="0" y="77"/>
                    <a:pt x="1" y="83"/>
                    <a:pt x="2" y="89"/>
                  </a:cubicBezTo>
                  <a:cubicBezTo>
                    <a:pt x="3" y="91"/>
                    <a:pt x="3" y="92"/>
                    <a:pt x="4" y="93"/>
                  </a:cubicBezTo>
                  <a:cubicBezTo>
                    <a:pt x="4" y="95"/>
                    <a:pt x="4" y="96"/>
                    <a:pt x="4" y="98"/>
                  </a:cubicBezTo>
                  <a:cubicBezTo>
                    <a:pt x="5" y="103"/>
                    <a:pt x="15" y="105"/>
                    <a:pt x="23" y="105"/>
                  </a:cubicBezTo>
                  <a:cubicBezTo>
                    <a:pt x="25" y="105"/>
                    <a:pt x="26" y="105"/>
                    <a:pt x="28" y="104"/>
                  </a:cubicBezTo>
                  <a:cubicBezTo>
                    <a:pt x="36" y="104"/>
                    <a:pt x="35" y="89"/>
                    <a:pt x="36" y="85"/>
                  </a:cubicBezTo>
                  <a:cubicBezTo>
                    <a:pt x="37" y="83"/>
                    <a:pt x="37" y="83"/>
                    <a:pt x="38" y="83"/>
                  </a:cubicBezTo>
                  <a:cubicBezTo>
                    <a:pt x="39" y="83"/>
                    <a:pt x="40" y="83"/>
                    <a:pt x="36" y="66"/>
                  </a:cubicBezTo>
                  <a:cubicBezTo>
                    <a:pt x="31" y="48"/>
                    <a:pt x="32" y="20"/>
                    <a:pt x="34" y="1"/>
                  </a:cubicBezTo>
                  <a:cubicBezTo>
                    <a:pt x="33" y="1"/>
                    <a:pt x="32" y="0"/>
                    <a:pt x="31" y="0"/>
                  </a:cubicBezTo>
                </a:path>
              </a:pathLst>
            </a:custGeom>
            <a:solidFill>
              <a:srgbClr val="8D85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03" name="Freeform 2597">
              <a:extLst>
                <a:ext uri="{FF2B5EF4-FFF2-40B4-BE49-F238E27FC236}">
                  <a16:creationId xmlns:a16="http://schemas.microsoft.com/office/drawing/2014/main" id="{B8863DE0-C6BA-4831-8BE6-25B7836FBAF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4" y="1660"/>
              <a:ext cx="4" cy="16"/>
            </a:xfrm>
            <a:custGeom>
              <a:avLst/>
              <a:gdLst>
                <a:gd name="T0" fmla="*/ 0 w 2"/>
                <a:gd name="T1" fmla="*/ 0 h 9"/>
                <a:gd name="T2" fmla="*/ 32 w 2"/>
                <a:gd name="T3" fmla="*/ 78 h 9"/>
                <a:gd name="T4" fmla="*/ 32 w 2"/>
                <a:gd name="T5" fmla="*/ 89 h 9"/>
                <a:gd name="T6" fmla="*/ 32 w 2"/>
                <a:gd name="T7" fmla="*/ 37 h 9"/>
                <a:gd name="T8" fmla="*/ 0 w 2"/>
                <a:gd name="T9" fmla="*/ 0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9">
                  <a:moveTo>
                    <a:pt x="0" y="0"/>
                  </a:moveTo>
                  <a:cubicBezTo>
                    <a:pt x="1" y="3"/>
                    <a:pt x="1" y="6"/>
                    <a:pt x="2" y="8"/>
                  </a:cubicBezTo>
                  <a:cubicBezTo>
                    <a:pt x="2" y="8"/>
                    <a:pt x="2" y="9"/>
                    <a:pt x="2" y="9"/>
                  </a:cubicBezTo>
                  <a:cubicBezTo>
                    <a:pt x="2" y="7"/>
                    <a:pt x="2" y="6"/>
                    <a:pt x="2" y="4"/>
                  </a:cubicBezTo>
                  <a:cubicBezTo>
                    <a:pt x="1" y="3"/>
                    <a:pt x="1" y="2"/>
                    <a:pt x="0" y="0"/>
                  </a:cubicBezTo>
                </a:path>
              </a:pathLst>
            </a:custGeom>
            <a:solidFill>
              <a:srgbClr val="B7B1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04" name="Freeform 2598">
              <a:extLst>
                <a:ext uri="{FF2B5EF4-FFF2-40B4-BE49-F238E27FC236}">
                  <a16:creationId xmlns:a16="http://schemas.microsoft.com/office/drawing/2014/main" id="{942231F3-3DA5-4BA2-8739-F2EAA122D67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67" y="1532"/>
              <a:ext cx="101" cy="174"/>
            </a:xfrm>
            <a:custGeom>
              <a:avLst/>
              <a:gdLst>
                <a:gd name="T0" fmla="*/ 434 w 57"/>
                <a:gd name="T1" fmla="*/ 66 h 98"/>
                <a:gd name="T2" fmla="*/ 434 w 57"/>
                <a:gd name="T3" fmla="*/ 89 h 98"/>
                <a:gd name="T4" fmla="*/ 406 w 57"/>
                <a:gd name="T5" fmla="*/ 167 h 98"/>
                <a:gd name="T6" fmla="*/ 333 w 57"/>
                <a:gd name="T7" fmla="*/ 447 h 98"/>
                <a:gd name="T8" fmla="*/ 367 w 57"/>
                <a:gd name="T9" fmla="*/ 513 h 98"/>
                <a:gd name="T10" fmla="*/ 395 w 57"/>
                <a:gd name="T11" fmla="*/ 463 h 98"/>
                <a:gd name="T12" fmla="*/ 411 w 57"/>
                <a:gd name="T13" fmla="*/ 281 h 98"/>
                <a:gd name="T14" fmla="*/ 461 w 57"/>
                <a:gd name="T15" fmla="*/ 101 h 98"/>
                <a:gd name="T16" fmla="*/ 434 w 57"/>
                <a:gd name="T17" fmla="*/ 66 h 98"/>
                <a:gd name="T18" fmla="*/ 374 w 57"/>
                <a:gd name="T19" fmla="*/ 0 h 98"/>
                <a:gd name="T20" fmla="*/ 106 w 57"/>
                <a:gd name="T21" fmla="*/ 678 h 98"/>
                <a:gd name="T22" fmla="*/ 28 w 57"/>
                <a:gd name="T23" fmla="*/ 907 h 98"/>
                <a:gd name="T24" fmla="*/ 66 w 57"/>
                <a:gd name="T25" fmla="*/ 936 h 98"/>
                <a:gd name="T26" fmla="*/ 207 w 57"/>
                <a:gd name="T27" fmla="*/ 886 h 98"/>
                <a:gd name="T28" fmla="*/ 229 w 57"/>
                <a:gd name="T29" fmla="*/ 886 h 98"/>
                <a:gd name="T30" fmla="*/ 411 w 57"/>
                <a:gd name="T31" fmla="*/ 975 h 98"/>
                <a:gd name="T32" fmla="*/ 423 w 57"/>
                <a:gd name="T33" fmla="*/ 975 h 98"/>
                <a:gd name="T34" fmla="*/ 512 w 57"/>
                <a:gd name="T35" fmla="*/ 923 h 98"/>
                <a:gd name="T36" fmla="*/ 540 w 57"/>
                <a:gd name="T37" fmla="*/ 858 h 98"/>
                <a:gd name="T38" fmla="*/ 524 w 57"/>
                <a:gd name="T39" fmla="*/ 666 h 98"/>
                <a:gd name="T40" fmla="*/ 562 w 57"/>
                <a:gd name="T41" fmla="*/ 231 h 98"/>
                <a:gd name="T42" fmla="*/ 524 w 57"/>
                <a:gd name="T43" fmla="*/ 179 h 98"/>
                <a:gd name="T44" fmla="*/ 484 w 57"/>
                <a:gd name="T45" fmla="*/ 627 h 98"/>
                <a:gd name="T46" fmla="*/ 512 w 57"/>
                <a:gd name="T47" fmla="*/ 874 h 98"/>
                <a:gd name="T48" fmla="*/ 455 w 57"/>
                <a:gd name="T49" fmla="*/ 923 h 98"/>
                <a:gd name="T50" fmla="*/ 305 w 57"/>
                <a:gd name="T51" fmla="*/ 845 h 98"/>
                <a:gd name="T52" fmla="*/ 305 w 57"/>
                <a:gd name="T53" fmla="*/ 845 h 98"/>
                <a:gd name="T54" fmla="*/ 282 w 57"/>
                <a:gd name="T55" fmla="*/ 845 h 98"/>
                <a:gd name="T56" fmla="*/ 268 w 57"/>
                <a:gd name="T57" fmla="*/ 845 h 98"/>
                <a:gd name="T58" fmla="*/ 179 w 57"/>
                <a:gd name="T59" fmla="*/ 858 h 98"/>
                <a:gd name="T60" fmla="*/ 78 w 57"/>
                <a:gd name="T61" fmla="*/ 874 h 98"/>
                <a:gd name="T62" fmla="*/ 50 w 57"/>
                <a:gd name="T63" fmla="*/ 874 h 98"/>
                <a:gd name="T64" fmla="*/ 188 w 57"/>
                <a:gd name="T65" fmla="*/ 627 h 98"/>
                <a:gd name="T66" fmla="*/ 374 w 57"/>
                <a:gd name="T67" fmla="*/ 37 h 98"/>
                <a:gd name="T68" fmla="*/ 374 w 57"/>
                <a:gd name="T69" fmla="*/ 0 h 98"/>
                <a:gd name="T70" fmla="*/ 374 w 57"/>
                <a:gd name="T71" fmla="*/ 0 h 9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7" h="98">
                  <a:moveTo>
                    <a:pt x="44" y="7"/>
                  </a:moveTo>
                  <a:cubicBezTo>
                    <a:pt x="44" y="7"/>
                    <a:pt x="44" y="8"/>
                    <a:pt x="44" y="9"/>
                  </a:cubicBezTo>
                  <a:cubicBezTo>
                    <a:pt x="43" y="11"/>
                    <a:pt x="42" y="13"/>
                    <a:pt x="41" y="17"/>
                  </a:cubicBezTo>
                  <a:cubicBezTo>
                    <a:pt x="39" y="26"/>
                    <a:pt x="37" y="36"/>
                    <a:pt x="34" y="45"/>
                  </a:cubicBezTo>
                  <a:cubicBezTo>
                    <a:pt x="34" y="48"/>
                    <a:pt x="34" y="51"/>
                    <a:pt x="37" y="52"/>
                  </a:cubicBezTo>
                  <a:cubicBezTo>
                    <a:pt x="38" y="50"/>
                    <a:pt x="39" y="49"/>
                    <a:pt x="40" y="47"/>
                  </a:cubicBezTo>
                  <a:cubicBezTo>
                    <a:pt x="40" y="41"/>
                    <a:pt x="41" y="34"/>
                    <a:pt x="42" y="28"/>
                  </a:cubicBezTo>
                  <a:cubicBezTo>
                    <a:pt x="44" y="22"/>
                    <a:pt x="45" y="16"/>
                    <a:pt x="47" y="10"/>
                  </a:cubicBezTo>
                  <a:cubicBezTo>
                    <a:pt x="46" y="9"/>
                    <a:pt x="45" y="8"/>
                    <a:pt x="44" y="7"/>
                  </a:cubicBezTo>
                  <a:moveTo>
                    <a:pt x="38" y="0"/>
                  </a:moveTo>
                  <a:cubicBezTo>
                    <a:pt x="29" y="48"/>
                    <a:pt x="14" y="63"/>
                    <a:pt x="11" y="68"/>
                  </a:cubicBezTo>
                  <a:cubicBezTo>
                    <a:pt x="6" y="76"/>
                    <a:pt x="0" y="86"/>
                    <a:pt x="3" y="91"/>
                  </a:cubicBezTo>
                  <a:cubicBezTo>
                    <a:pt x="4" y="93"/>
                    <a:pt x="5" y="94"/>
                    <a:pt x="7" y="94"/>
                  </a:cubicBezTo>
                  <a:cubicBezTo>
                    <a:pt x="11" y="94"/>
                    <a:pt x="16" y="90"/>
                    <a:pt x="21" y="89"/>
                  </a:cubicBezTo>
                  <a:cubicBezTo>
                    <a:pt x="22" y="89"/>
                    <a:pt x="22" y="89"/>
                    <a:pt x="23" y="89"/>
                  </a:cubicBezTo>
                  <a:cubicBezTo>
                    <a:pt x="30" y="89"/>
                    <a:pt x="37" y="97"/>
                    <a:pt x="42" y="98"/>
                  </a:cubicBezTo>
                  <a:cubicBezTo>
                    <a:pt x="43" y="98"/>
                    <a:pt x="43" y="98"/>
                    <a:pt x="43" y="98"/>
                  </a:cubicBezTo>
                  <a:cubicBezTo>
                    <a:pt x="46" y="96"/>
                    <a:pt x="49" y="94"/>
                    <a:pt x="52" y="93"/>
                  </a:cubicBezTo>
                  <a:cubicBezTo>
                    <a:pt x="53" y="91"/>
                    <a:pt x="55" y="88"/>
                    <a:pt x="55" y="86"/>
                  </a:cubicBezTo>
                  <a:cubicBezTo>
                    <a:pt x="55" y="81"/>
                    <a:pt x="52" y="83"/>
                    <a:pt x="53" y="67"/>
                  </a:cubicBezTo>
                  <a:cubicBezTo>
                    <a:pt x="54" y="50"/>
                    <a:pt x="55" y="35"/>
                    <a:pt x="57" y="23"/>
                  </a:cubicBezTo>
                  <a:cubicBezTo>
                    <a:pt x="56" y="21"/>
                    <a:pt x="54" y="19"/>
                    <a:pt x="53" y="18"/>
                  </a:cubicBezTo>
                  <a:cubicBezTo>
                    <a:pt x="51" y="33"/>
                    <a:pt x="49" y="48"/>
                    <a:pt x="49" y="63"/>
                  </a:cubicBezTo>
                  <a:cubicBezTo>
                    <a:pt x="50" y="69"/>
                    <a:pt x="53" y="84"/>
                    <a:pt x="52" y="88"/>
                  </a:cubicBezTo>
                  <a:cubicBezTo>
                    <a:pt x="50" y="92"/>
                    <a:pt x="48" y="93"/>
                    <a:pt x="46" y="93"/>
                  </a:cubicBezTo>
                  <a:cubicBezTo>
                    <a:pt x="42" y="93"/>
                    <a:pt x="36" y="87"/>
                    <a:pt x="31" y="85"/>
                  </a:cubicBezTo>
                  <a:cubicBezTo>
                    <a:pt x="31" y="85"/>
                    <a:pt x="31" y="85"/>
                    <a:pt x="31" y="85"/>
                  </a:cubicBezTo>
                  <a:cubicBezTo>
                    <a:pt x="30" y="85"/>
                    <a:pt x="30" y="85"/>
                    <a:pt x="29" y="85"/>
                  </a:cubicBezTo>
                  <a:cubicBezTo>
                    <a:pt x="28" y="85"/>
                    <a:pt x="27" y="85"/>
                    <a:pt x="27" y="85"/>
                  </a:cubicBezTo>
                  <a:cubicBezTo>
                    <a:pt x="24" y="85"/>
                    <a:pt x="21" y="86"/>
                    <a:pt x="18" y="86"/>
                  </a:cubicBezTo>
                  <a:cubicBezTo>
                    <a:pt x="14" y="87"/>
                    <a:pt x="10" y="88"/>
                    <a:pt x="8" y="88"/>
                  </a:cubicBezTo>
                  <a:cubicBezTo>
                    <a:pt x="6" y="88"/>
                    <a:pt x="6" y="88"/>
                    <a:pt x="5" y="88"/>
                  </a:cubicBezTo>
                  <a:cubicBezTo>
                    <a:pt x="1" y="83"/>
                    <a:pt x="17" y="67"/>
                    <a:pt x="19" y="63"/>
                  </a:cubicBezTo>
                  <a:cubicBezTo>
                    <a:pt x="26" y="45"/>
                    <a:pt x="34" y="22"/>
                    <a:pt x="38" y="4"/>
                  </a:cubicBezTo>
                  <a:cubicBezTo>
                    <a:pt x="38" y="3"/>
                    <a:pt x="38" y="2"/>
                    <a:pt x="38" y="0"/>
                  </a:cubicBezTo>
                  <a:cubicBezTo>
                    <a:pt x="38" y="0"/>
                    <a:pt x="38" y="0"/>
                    <a:pt x="38" y="0"/>
                  </a:cubicBezTo>
                </a:path>
              </a:pathLst>
            </a:custGeom>
            <a:solidFill>
              <a:srgbClr val="8D85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05" name="Freeform 2599">
              <a:extLst>
                <a:ext uri="{FF2B5EF4-FFF2-40B4-BE49-F238E27FC236}">
                  <a16:creationId xmlns:a16="http://schemas.microsoft.com/office/drawing/2014/main" id="{F9D06FF6-9A47-4527-A607-6A02FE6BEB3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3" y="1697"/>
              <a:ext cx="16" cy="9"/>
            </a:xfrm>
            <a:custGeom>
              <a:avLst/>
              <a:gdLst>
                <a:gd name="T0" fmla="*/ 89 w 9"/>
                <a:gd name="T1" fmla="*/ 0 h 5"/>
                <a:gd name="T2" fmla="*/ 0 w 9"/>
                <a:gd name="T3" fmla="*/ 52 h 5"/>
                <a:gd name="T4" fmla="*/ 0 w 9"/>
                <a:gd name="T5" fmla="*/ 52 h 5"/>
                <a:gd name="T6" fmla="*/ 89 w 9"/>
                <a:gd name="T7" fmla="*/ 0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" h="5">
                  <a:moveTo>
                    <a:pt x="9" y="0"/>
                  </a:moveTo>
                  <a:cubicBezTo>
                    <a:pt x="6" y="1"/>
                    <a:pt x="3" y="3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4" y="5"/>
                    <a:pt x="7" y="3"/>
                    <a:pt x="9" y="0"/>
                  </a:cubicBezTo>
                </a:path>
              </a:pathLst>
            </a:custGeom>
            <a:solidFill>
              <a:srgbClr val="B7B1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06" name="Freeform 2600">
              <a:extLst>
                <a:ext uri="{FF2B5EF4-FFF2-40B4-BE49-F238E27FC236}">
                  <a16:creationId xmlns:a16="http://schemas.microsoft.com/office/drawing/2014/main" id="{8FF58D0F-19A2-478A-A458-A30A5503781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1" y="1697"/>
              <a:ext cx="28" cy="28"/>
            </a:xfrm>
            <a:custGeom>
              <a:avLst/>
              <a:gdLst>
                <a:gd name="T0" fmla="*/ 151 w 16"/>
                <a:gd name="T1" fmla="*/ 0 h 16"/>
                <a:gd name="T2" fmla="*/ 12 w 16"/>
                <a:gd name="T3" fmla="*/ 151 h 16"/>
                <a:gd name="T4" fmla="*/ 37 w 16"/>
                <a:gd name="T5" fmla="*/ 123 h 16"/>
                <a:gd name="T6" fmla="*/ 49 w 16"/>
                <a:gd name="T7" fmla="*/ 86 h 16"/>
                <a:gd name="T8" fmla="*/ 77 w 16"/>
                <a:gd name="T9" fmla="*/ 37 h 16"/>
                <a:gd name="T10" fmla="*/ 135 w 16"/>
                <a:gd name="T11" fmla="*/ 21 h 16"/>
                <a:gd name="T12" fmla="*/ 151 w 16"/>
                <a:gd name="T13" fmla="*/ 0 h 1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6" h="16">
                  <a:moveTo>
                    <a:pt x="16" y="0"/>
                  </a:moveTo>
                  <a:cubicBezTo>
                    <a:pt x="10" y="2"/>
                    <a:pt x="0" y="7"/>
                    <a:pt x="1" y="16"/>
                  </a:cubicBezTo>
                  <a:cubicBezTo>
                    <a:pt x="2" y="15"/>
                    <a:pt x="3" y="14"/>
                    <a:pt x="4" y="13"/>
                  </a:cubicBezTo>
                  <a:cubicBezTo>
                    <a:pt x="4" y="12"/>
                    <a:pt x="5" y="10"/>
                    <a:pt x="5" y="9"/>
                  </a:cubicBezTo>
                  <a:cubicBezTo>
                    <a:pt x="6" y="7"/>
                    <a:pt x="7" y="6"/>
                    <a:pt x="8" y="4"/>
                  </a:cubicBezTo>
                  <a:cubicBezTo>
                    <a:pt x="10" y="3"/>
                    <a:pt x="12" y="2"/>
                    <a:pt x="14" y="2"/>
                  </a:cubicBezTo>
                  <a:cubicBezTo>
                    <a:pt x="15" y="1"/>
                    <a:pt x="16" y="0"/>
                    <a:pt x="16" y="0"/>
                  </a:cubicBezTo>
                </a:path>
              </a:pathLst>
            </a:custGeom>
            <a:solidFill>
              <a:srgbClr val="8D85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07" name="Freeform 2601">
              <a:extLst>
                <a:ext uri="{FF2B5EF4-FFF2-40B4-BE49-F238E27FC236}">
                  <a16:creationId xmlns:a16="http://schemas.microsoft.com/office/drawing/2014/main" id="{BF5FD858-F13A-40AA-87D8-13037CB8583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938" y="1550"/>
              <a:ext cx="23" cy="94"/>
            </a:xfrm>
            <a:custGeom>
              <a:avLst/>
              <a:gdLst>
                <a:gd name="T0" fmla="*/ 115 w 13"/>
                <a:gd name="T1" fmla="*/ 66 h 53"/>
                <a:gd name="T2" fmla="*/ 78 w 13"/>
                <a:gd name="T3" fmla="*/ 245 h 53"/>
                <a:gd name="T4" fmla="*/ 78 w 13"/>
                <a:gd name="T5" fmla="*/ 504 h 53"/>
                <a:gd name="T6" fmla="*/ 88 w 13"/>
                <a:gd name="T7" fmla="*/ 525 h 53"/>
                <a:gd name="T8" fmla="*/ 129 w 13"/>
                <a:gd name="T9" fmla="*/ 78 h 53"/>
                <a:gd name="T10" fmla="*/ 115 w 13"/>
                <a:gd name="T11" fmla="*/ 66 h 53"/>
                <a:gd name="T12" fmla="*/ 65 w 13"/>
                <a:gd name="T13" fmla="*/ 0 h 53"/>
                <a:gd name="T14" fmla="*/ 21 w 13"/>
                <a:gd name="T15" fmla="*/ 179 h 53"/>
                <a:gd name="T16" fmla="*/ 0 w 13"/>
                <a:gd name="T17" fmla="*/ 369 h 53"/>
                <a:gd name="T18" fmla="*/ 101 w 13"/>
                <a:gd name="T19" fmla="*/ 28 h 53"/>
                <a:gd name="T20" fmla="*/ 65 w 13"/>
                <a:gd name="T21" fmla="*/ 0 h 5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3" h="53">
                  <a:moveTo>
                    <a:pt x="12" y="7"/>
                  </a:moveTo>
                  <a:cubicBezTo>
                    <a:pt x="11" y="13"/>
                    <a:pt x="9" y="19"/>
                    <a:pt x="8" y="25"/>
                  </a:cubicBezTo>
                  <a:cubicBezTo>
                    <a:pt x="7" y="34"/>
                    <a:pt x="7" y="43"/>
                    <a:pt x="8" y="51"/>
                  </a:cubicBezTo>
                  <a:cubicBezTo>
                    <a:pt x="8" y="52"/>
                    <a:pt x="8" y="52"/>
                    <a:pt x="9" y="53"/>
                  </a:cubicBezTo>
                  <a:cubicBezTo>
                    <a:pt x="9" y="38"/>
                    <a:pt x="11" y="23"/>
                    <a:pt x="13" y="8"/>
                  </a:cubicBezTo>
                  <a:cubicBezTo>
                    <a:pt x="13" y="7"/>
                    <a:pt x="12" y="7"/>
                    <a:pt x="12" y="7"/>
                  </a:cubicBezTo>
                  <a:moveTo>
                    <a:pt x="7" y="0"/>
                  </a:moveTo>
                  <a:cubicBezTo>
                    <a:pt x="5" y="6"/>
                    <a:pt x="4" y="12"/>
                    <a:pt x="2" y="18"/>
                  </a:cubicBezTo>
                  <a:cubicBezTo>
                    <a:pt x="1" y="24"/>
                    <a:pt x="0" y="31"/>
                    <a:pt x="0" y="37"/>
                  </a:cubicBezTo>
                  <a:cubicBezTo>
                    <a:pt x="5" y="27"/>
                    <a:pt x="5" y="13"/>
                    <a:pt x="10" y="3"/>
                  </a:cubicBezTo>
                  <a:cubicBezTo>
                    <a:pt x="9" y="2"/>
                    <a:pt x="8" y="1"/>
                    <a:pt x="7" y="0"/>
                  </a:cubicBezTo>
                </a:path>
              </a:pathLst>
            </a:custGeom>
            <a:solidFill>
              <a:srgbClr val="B7B1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08" name="Freeform 2602">
              <a:extLst>
                <a:ext uri="{FF2B5EF4-FFF2-40B4-BE49-F238E27FC236}">
                  <a16:creationId xmlns:a16="http://schemas.microsoft.com/office/drawing/2014/main" id="{29320C41-31DE-4EA0-AC87-5FAEFDCB38B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34" y="1511"/>
              <a:ext cx="12" cy="83"/>
            </a:xfrm>
            <a:custGeom>
              <a:avLst/>
              <a:gdLst>
                <a:gd name="T0" fmla="*/ 9 w 7"/>
                <a:gd name="T1" fmla="*/ 431 h 47"/>
                <a:gd name="T2" fmla="*/ 0 w 7"/>
                <a:gd name="T3" fmla="*/ 459 h 47"/>
                <a:gd name="T4" fmla="*/ 9 w 7"/>
                <a:gd name="T5" fmla="*/ 431 h 47"/>
                <a:gd name="T6" fmla="*/ 15 w 7"/>
                <a:gd name="T7" fmla="*/ 28 h 47"/>
                <a:gd name="T8" fmla="*/ 9 w 7"/>
                <a:gd name="T9" fmla="*/ 28 h 47"/>
                <a:gd name="T10" fmla="*/ 0 w 7"/>
                <a:gd name="T11" fmla="*/ 37 h 47"/>
                <a:gd name="T12" fmla="*/ 9 w 7"/>
                <a:gd name="T13" fmla="*/ 224 h 47"/>
                <a:gd name="T14" fmla="*/ 9 w 7"/>
                <a:gd name="T15" fmla="*/ 272 h 47"/>
                <a:gd name="T16" fmla="*/ 15 w 7"/>
                <a:gd name="T17" fmla="*/ 28 h 47"/>
                <a:gd name="T18" fmla="*/ 45 w 7"/>
                <a:gd name="T19" fmla="*/ 0 h 47"/>
                <a:gd name="T20" fmla="*/ 26 w 7"/>
                <a:gd name="T21" fmla="*/ 12 h 47"/>
                <a:gd name="T22" fmla="*/ 62 w 7"/>
                <a:gd name="T23" fmla="*/ 143 h 47"/>
                <a:gd name="T24" fmla="*/ 62 w 7"/>
                <a:gd name="T25" fmla="*/ 127 h 47"/>
                <a:gd name="T26" fmla="*/ 45 w 7"/>
                <a:gd name="T27" fmla="*/ 0 h 4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7" h="47">
                  <a:moveTo>
                    <a:pt x="1" y="44"/>
                  </a:moveTo>
                  <a:cubicBezTo>
                    <a:pt x="1" y="45"/>
                    <a:pt x="1" y="46"/>
                    <a:pt x="0" y="47"/>
                  </a:cubicBezTo>
                  <a:cubicBezTo>
                    <a:pt x="1" y="46"/>
                    <a:pt x="1" y="45"/>
                    <a:pt x="1" y="44"/>
                  </a:cubicBezTo>
                  <a:moveTo>
                    <a:pt x="2" y="3"/>
                  </a:moveTo>
                  <a:cubicBezTo>
                    <a:pt x="2" y="3"/>
                    <a:pt x="2" y="3"/>
                    <a:pt x="1" y="3"/>
                  </a:cubicBezTo>
                  <a:cubicBezTo>
                    <a:pt x="1" y="4"/>
                    <a:pt x="1" y="4"/>
                    <a:pt x="0" y="4"/>
                  </a:cubicBezTo>
                  <a:cubicBezTo>
                    <a:pt x="0" y="10"/>
                    <a:pt x="1" y="16"/>
                    <a:pt x="1" y="23"/>
                  </a:cubicBezTo>
                  <a:cubicBezTo>
                    <a:pt x="1" y="24"/>
                    <a:pt x="1" y="26"/>
                    <a:pt x="1" y="28"/>
                  </a:cubicBezTo>
                  <a:cubicBezTo>
                    <a:pt x="2" y="20"/>
                    <a:pt x="2" y="11"/>
                    <a:pt x="2" y="3"/>
                  </a:cubicBezTo>
                  <a:moveTo>
                    <a:pt x="5" y="0"/>
                  </a:moveTo>
                  <a:cubicBezTo>
                    <a:pt x="5" y="0"/>
                    <a:pt x="4" y="1"/>
                    <a:pt x="3" y="1"/>
                  </a:cubicBezTo>
                  <a:cubicBezTo>
                    <a:pt x="4" y="6"/>
                    <a:pt x="5" y="11"/>
                    <a:pt x="7" y="15"/>
                  </a:cubicBezTo>
                  <a:cubicBezTo>
                    <a:pt x="7" y="15"/>
                    <a:pt x="7" y="14"/>
                    <a:pt x="7" y="13"/>
                  </a:cubicBezTo>
                  <a:cubicBezTo>
                    <a:pt x="7" y="9"/>
                    <a:pt x="6" y="4"/>
                    <a:pt x="5" y="0"/>
                  </a:cubicBezTo>
                </a:path>
              </a:pathLst>
            </a:custGeom>
            <a:solidFill>
              <a:srgbClr val="B7B1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09" name="Freeform 2603">
              <a:extLst>
                <a:ext uri="{FF2B5EF4-FFF2-40B4-BE49-F238E27FC236}">
                  <a16:creationId xmlns:a16="http://schemas.microsoft.com/office/drawing/2014/main" id="{EC1C4444-2CF8-4930-B2F3-6A96E8F5798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8" y="1713"/>
              <a:ext cx="1" cy="7"/>
            </a:xfrm>
            <a:custGeom>
              <a:avLst/>
              <a:gdLst>
                <a:gd name="T0" fmla="*/ 1 w 1"/>
                <a:gd name="T1" fmla="*/ 0 h 4"/>
                <a:gd name="T2" fmla="*/ 0 w 1"/>
                <a:gd name="T3" fmla="*/ 37 h 4"/>
                <a:gd name="T4" fmla="*/ 1 w 1"/>
                <a:gd name="T5" fmla="*/ 28 h 4"/>
                <a:gd name="T6" fmla="*/ 1 w 1"/>
                <a:gd name="T7" fmla="*/ 0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4">
                  <a:moveTo>
                    <a:pt x="1" y="0"/>
                  </a:moveTo>
                  <a:cubicBezTo>
                    <a:pt x="1" y="1"/>
                    <a:pt x="0" y="3"/>
                    <a:pt x="0" y="4"/>
                  </a:cubicBezTo>
                  <a:cubicBezTo>
                    <a:pt x="0" y="4"/>
                    <a:pt x="0" y="3"/>
                    <a:pt x="1" y="3"/>
                  </a:cubicBezTo>
                  <a:cubicBezTo>
                    <a:pt x="1" y="2"/>
                    <a:pt x="1" y="1"/>
                    <a:pt x="1" y="0"/>
                  </a:cubicBezTo>
                </a:path>
              </a:pathLst>
            </a:custGeom>
            <a:solidFill>
              <a:srgbClr val="B7B1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10" name="Freeform 2604">
              <a:extLst>
                <a:ext uri="{FF2B5EF4-FFF2-40B4-BE49-F238E27FC236}">
                  <a16:creationId xmlns:a16="http://schemas.microsoft.com/office/drawing/2014/main" id="{790EB239-A042-4D24-8B45-F8CBCCE0A96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5" y="1683"/>
              <a:ext cx="7" cy="1"/>
            </a:xfrm>
            <a:custGeom>
              <a:avLst/>
              <a:gdLst>
                <a:gd name="T0" fmla="*/ 21 w 4"/>
                <a:gd name="T1" fmla="*/ 0 h 1"/>
                <a:gd name="T2" fmla="*/ 0 w 4"/>
                <a:gd name="T3" fmla="*/ 0 h 1"/>
                <a:gd name="T4" fmla="*/ 21 w 4"/>
                <a:gd name="T5" fmla="*/ 0 h 1"/>
                <a:gd name="T6" fmla="*/ 37 w 4"/>
                <a:gd name="T7" fmla="*/ 0 h 1"/>
                <a:gd name="T8" fmla="*/ 37 w 4"/>
                <a:gd name="T9" fmla="*/ 0 h 1"/>
                <a:gd name="T10" fmla="*/ 37 w 4"/>
                <a:gd name="T11" fmla="*/ 0 h 1"/>
                <a:gd name="T12" fmla="*/ 21 w 4"/>
                <a:gd name="T13" fmla="*/ 0 h 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" h="1">
                  <a:moveTo>
                    <a:pt x="2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3" y="0"/>
                    <a:pt x="2" y="0"/>
                  </a:cubicBezTo>
                </a:path>
              </a:pathLst>
            </a:custGeom>
            <a:solidFill>
              <a:srgbClr val="B7B1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11" name="Freeform 2605">
              <a:extLst>
                <a:ext uri="{FF2B5EF4-FFF2-40B4-BE49-F238E27FC236}">
                  <a16:creationId xmlns:a16="http://schemas.microsoft.com/office/drawing/2014/main" id="{F5483908-DFB0-459B-B544-E9D6F2D12BA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5" y="1655"/>
              <a:ext cx="4" cy="7"/>
            </a:xfrm>
            <a:custGeom>
              <a:avLst/>
              <a:gdLst>
                <a:gd name="T0" fmla="*/ 32 w 2"/>
                <a:gd name="T1" fmla="*/ 0 h 4"/>
                <a:gd name="T2" fmla="*/ 0 w 2"/>
                <a:gd name="T3" fmla="*/ 37 h 4"/>
                <a:gd name="T4" fmla="*/ 32 w 2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4">
                  <a:moveTo>
                    <a:pt x="2" y="0"/>
                  </a:moveTo>
                  <a:cubicBezTo>
                    <a:pt x="1" y="1"/>
                    <a:pt x="1" y="3"/>
                    <a:pt x="0" y="4"/>
                  </a:cubicBezTo>
                  <a:cubicBezTo>
                    <a:pt x="2" y="3"/>
                    <a:pt x="2" y="1"/>
                    <a:pt x="2" y="0"/>
                  </a:cubicBezTo>
                </a:path>
              </a:pathLst>
            </a:custGeom>
            <a:solidFill>
              <a:srgbClr val="B7B1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12" name="Freeform 2606">
              <a:extLst>
                <a:ext uri="{FF2B5EF4-FFF2-40B4-BE49-F238E27FC236}">
                  <a16:creationId xmlns:a16="http://schemas.microsoft.com/office/drawing/2014/main" id="{8EA168A3-EA3E-4A8C-8695-7D285F7DDC7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8" y="1738"/>
              <a:ext cx="39" cy="21"/>
            </a:xfrm>
            <a:custGeom>
              <a:avLst/>
              <a:gdLst>
                <a:gd name="T0" fmla="*/ 50 w 22"/>
                <a:gd name="T1" fmla="*/ 0 h 12"/>
                <a:gd name="T2" fmla="*/ 28 w 22"/>
                <a:gd name="T3" fmla="*/ 12 h 12"/>
                <a:gd name="T4" fmla="*/ 12 w 22"/>
                <a:gd name="T5" fmla="*/ 21 h 12"/>
                <a:gd name="T6" fmla="*/ 12 w 22"/>
                <a:gd name="T7" fmla="*/ 21 h 12"/>
                <a:gd name="T8" fmla="*/ 0 w 22"/>
                <a:gd name="T9" fmla="*/ 12 h 12"/>
                <a:gd name="T10" fmla="*/ 0 w 22"/>
                <a:gd name="T11" fmla="*/ 28 h 12"/>
                <a:gd name="T12" fmla="*/ 101 w 22"/>
                <a:gd name="T13" fmla="*/ 58 h 12"/>
                <a:gd name="T14" fmla="*/ 216 w 22"/>
                <a:gd name="T15" fmla="*/ 114 h 12"/>
                <a:gd name="T16" fmla="*/ 216 w 22"/>
                <a:gd name="T17" fmla="*/ 114 h 12"/>
                <a:gd name="T18" fmla="*/ 117 w 22"/>
                <a:gd name="T19" fmla="*/ 37 h 12"/>
                <a:gd name="T20" fmla="*/ 50 w 22"/>
                <a:gd name="T21" fmla="*/ 0 h 1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2" h="12">
                  <a:moveTo>
                    <a:pt x="5" y="0"/>
                  </a:moveTo>
                  <a:cubicBezTo>
                    <a:pt x="4" y="0"/>
                    <a:pt x="4" y="0"/>
                    <a:pt x="3" y="1"/>
                  </a:cubicBezTo>
                  <a:cubicBezTo>
                    <a:pt x="3" y="1"/>
                    <a:pt x="2" y="1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1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4"/>
                    <a:pt x="7" y="4"/>
                    <a:pt x="10" y="6"/>
                  </a:cubicBezTo>
                  <a:cubicBezTo>
                    <a:pt x="14" y="9"/>
                    <a:pt x="16" y="12"/>
                    <a:pt x="22" y="12"/>
                  </a:cubicBezTo>
                  <a:cubicBezTo>
                    <a:pt x="22" y="12"/>
                    <a:pt x="22" y="12"/>
                    <a:pt x="22" y="12"/>
                  </a:cubicBezTo>
                  <a:cubicBezTo>
                    <a:pt x="18" y="9"/>
                    <a:pt x="15" y="7"/>
                    <a:pt x="12" y="4"/>
                  </a:cubicBezTo>
                  <a:cubicBezTo>
                    <a:pt x="9" y="1"/>
                    <a:pt x="7" y="0"/>
                    <a:pt x="5" y="0"/>
                  </a:cubicBezTo>
                </a:path>
              </a:pathLst>
            </a:custGeom>
            <a:solidFill>
              <a:srgbClr val="B7B1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13" name="Freeform 2607">
              <a:extLst>
                <a:ext uri="{FF2B5EF4-FFF2-40B4-BE49-F238E27FC236}">
                  <a16:creationId xmlns:a16="http://schemas.microsoft.com/office/drawing/2014/main" id="{81CA9E14-0248-45B6-A882-1C696E300C0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7" y="1759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D4CF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14" name="Freeform 2608">
              <a:extLst>
                <a:ext uri="{FF2B5EF4-FFF2-40B4-BE49-F238E27FC236}">
                  <a16:creationId xmlns:a16="http://schemas.microsoft.com/office/drawing/2014/main" id="{CF2950A8-6B89-4BD3-BAEA-574FEA230D9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42" y="1702"/>
              <a:ext cx="31" cy="66"/>
            </a:xfrm>
            <a:custGeom>
              <a:avLst/>
              <a:gdLst>
                <a:gd name="T0" fmla="*/ 177 w 17"/>
                <a:gd name="T1" fmla="*/ 232 h 37"/>
                <a:gd name="T2" fmla="*/ 162 w 17"/>
                <a:gd name="T3" fmla="*/ 232 h 37"/>
                <a:gd name="T4" fmla="*/ 162 w 17"/>
                <a:gd name="T5" fmla="*/ 244 h 37"/>
                <a:gd name="T6" fmla="*/ 177 w 17"/>
                <a:gd name="T7" fmla="*/ 232 h 37"/>
                <a:gd name="T8" fmla="*/ 89 w 17"/>
                <a:gd name="T9" fmla="*/ 0 h 37"/>
                <a:gd name="T10" fmla="*/ 133 w 17"/>
                <a:gd name="T11" fmla="*/ 171 h 37"/>
                <a:gd name="T12" fmla="*/ 66 w 17"/>
                <a:gd name="T13" fmla="*/ 375 h 37"/>
                <a:gd name="T14" fmla="*/ 162 w 17"/>
                <a:gd name="T15" fmla="*/ 232 h 37"/>
                <a:gd name="T16" fmla="*/ 190 w 17"/>
                <a:gd name="T17" fmla="*/ 118 h 37"/>
                <a:gd name="T18" fmla="*/ 89 w 17"/>
                <a:gd name="T19" fmla="*/ 0 h 3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7" h="37">
                  <a:moveTo>
                    <a:pt x="16" y="23"/>
                  </a:moveTo>
                  <a:cubicBezTo>
                    <a:pt x="16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4"/>
                  </a:cubicBezTo>
                  <a:cubicBezTo>
                    <a:pt x="16" y="23"/>
                    <a:pt x="16" y="23"/>
                    <a:pt x="16" y="23"/>
                  </a:cubicBezTo>
                  <a:moveTo>
                    <a:pt x="8" y="0"/>
                  </a:moveTo>
                  <a:cubicBezTo>
                    <a:pt x="6" y="7"/>
                    <a:pt x="13" y="11"/>
                    <a:pt x="12" y="17"/>
                  </a:cubicBezTo>
                  <a:cubicBezTo>
                    <a:pt x="10" y="22"/>
                    <a:pt x="0" y="30"/>
                    <a:pt x="6" y="37"/>
                  </a:cubicBezTo>
                  <a:cubicBezTo>
                    <a:pt x="9" y="32"/>
                    <a:pt x="9" y="25"/>
                    <a:pt x="15" y="23"/>
                  </a:cubicBezTo>
                  <a:cubicBezTo>
                    <a:pt x="15" y="19"/>
                    <a:pt x="17" y="16"/>
                    <a:pt x="17" y="12"/>
                  </a:cubicBezTo>
                  <a:cubicBezTo>
                    <a:pt x="16" y="8"/>
                    <a:pt x="12" y="1"/>
                    <a:pt x="8" y="0"/>
                  </a:cubicBezTo>
                </a:path>
              </a:pathLst>
            </a:custGeom>
            <a:solidFill>
              <a:srgbClr val="B7B1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15" name="Freeform 2609">
              <a:extLst>
                <a:ext uri="{FF2B5EF4-FFF2-40B4-BE49-F238E27FC236}">
                  <a16:creationId xmlns:a16="http://schemas.microsoft.com/office/drawing/2014/main" id="{BD06B146-0BCB-4E31-931D-F0612F0C6A7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954" y="1706"/>
              <a:ext cx="18" cy="37"/>
            </a:xfrm>
            <a:custGeom>
              <a:avLst/>
              <a:gdLst>
                <a:gd name="T0" fmla="*/ 29 w 10"/>
                <a:gd name="T1" fmla="*/ 127 h 21"/>
                <a:gd name="T2" fmla="*/ 23 w 10"/>
                <a:gd name="T3" fmla="*/ 127 h 21"/>
                <a:gd name="T4" fmla="*/ 13 w 10"/>
                <a:gd name="T5" fmla="*/ 127 h 21"/>
                <a:gd name="T6" fmla="*/ 23 w 10"/>
                <a:gd name="T7" fmla="*/ 203 h 21"/>
                <a:gd name="T8" fmla="*/ 41 w 10"/>
                <a:gd name="T9" fmla="*/ 203 h 21"/>
                <a:gd name="T10" fmla="*/ 104 w 10"/>
                <a:gd name="T11" fmla="*/ 152 h 21"/>
                <a:gd name="T12" fmla="*/ 94 w 10"/>
                <a:gd name="T13" fmla="*/ 143 h 21"/>
                <a:gd name="T14" fmla="*/ 81 w 10"/>
                <a:gd name="T15" fmla="*/ 152 h 21"/>
                <a:gd name="T16" fmla="*/ 74 w 10"/>
                <a:gd name="T17" fmla="*/ 143 h 21"/>
                <a:gd name="T18" fmla="*/ 29 w 10"/>
                <a:gd name="T19" fmla="*/ 127 h 21"/>
                <a:gd name="T20" fmla="*/ 74 w 10"/>
                <a:gd name="T21" fmla="*/ 0 h 21"/>
                <a:gd name="T22" fmla="*/ 65 w 10"/>
                <a:gd name="T23" fmla="*/ 0 h 21"/>
                <a:gd name="T24" fmla="*/ 81 w 10"/>
                <a:gd name="T25" fmla="*/ 86 h 21"/>
                <a:gd name="T26" fmla="*/ 81 w 10"/>
                <a:gd name="T27" fmla="*/ 12 h 21"/>
                <a:gd name="T28" fmla="*/ 74 w 10"/>
                <a:gd name="T29" fmla="*/ 0 h 21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0" h="21">
                  <a:moveTo>
                    <a:pt x="3" y="13"/>
                  </a:moveTo>
                  <a:cubicBezTo>
                    <a:pt x="2" y="13"/>
                    <a:pt x="2" y="13"/>
                    <a:pt x="2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0" y="17"/>
                    <a:pt x="1" y="20"/>
                    <a:pt x="2" y="21"/>
                  </a:cubicBezTo>
                  <a:cubicBezTo>
                    <a:pt x="2" y="21"/>
                    <a:pt x="3" y="21"/>
                    <a:pt x="4" y="21"/>
                  </a:cubicBezTo>
                  <a:cubicBezTo>
                    <a:pt x="6" y="20"/>
                    <a:pt x="8" y="18"/>
                    <a:pt x="10" y="16"/>
                  </a:cubicBezTo>
                  <a:cubicBezTo>
                    <a:pt x="9" y="16"/>
                    <a:pt x="9" y="16"/>
                    <a:pt x="9" y="15"/>
                  </a:cubicBezTo>
                  <a:cubicBezTo>
                    <a:pt x="9" y="15"/>
                    <a:pt x="8" y="16"/>
                    <a:pt x="8" y="16"/>
                  </a:cubicBezTo>
                  <a:cubicBezTo>
                    <a:pt x="7" y="16"/>
                    <a:pt x="7" y="15"/>
                    <a:pt x="7" y="15"/>
                  </a:cubicBezTo>
                  <a:cubicBezTo>
                    <a:pt x="5" y="15"/>
                    <a:pt x="5" y="13"/>
                    <a:pt x="3" y="13"/>
                  </a:cubicBezTo>
                  <a:moveTo>
                    <a:pt x="7" y="0"/>
                  </a:moveTo>
                  <a:cubicBezTo>
                    <a:pt x="7" y="0"/>
                    <a:pt x="6" y="0"/>
                    <a:pt x="6" y="0"/>
                  </a:cubicBezTo>
                  <a:cubicBezTo>
                    <a:pt x="8" y="2"/>
                    <a:pt x="7" y="8"/>
                    <a:pt x="8" y="9"/>
                  </a:cubicBezTo>
                  <a:cubicBezTo>
                    <a:pt x="8" y="7"/>
                    <a:pt x="8" y="4"/>
                    <a:pt x="8" y="1"/>
                  </a:cubicBezTo>
                  <a:cubicBezTo>
                    <a:pt x="7" y="0"/>
                    <a:pt x="7" y="0"/>
                    <a:pt x="7" y="0"/>
                  </a:cubicBezTo>
                </a:path>
              </a:pathLst>
            </a:custGeom>
            <a:solidFill>
              <a:srgbClr val="B7B1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16" name="Freeform 2610">
              <a:extLst>
                <a:ext uri="{FF2B5EF4-FFF2-40B4-BE49-F238E27FC236}">
                  <a16:creationId xmlns:a16="http://schemas.microsoft.com/office/drawing/2014/main" id="{03BD5984-F542-4D37-ABCF-3D56DBDEB41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695" y="1582"/>
              <a:ext cx="23" cy="50"/>
            </a:xfrm>
            <a:custGeom>
              <a:avLst/>
              <a:gdLst>
                <a:gd name="T0" fmla="*/ 21 w 13"/>
                <a:gd name="T1" fmla="*/ 13 h 28"/>
                <a:gd name="T2" fmla="*/ 0 w 13"/>
                <a:gd name="T3" fmla="*/ 23 h 28"/>
                <a:gd name="T4" fmla="*/ 65 w 13"/>
                <a:gd name="T5" fmla="*/ 204 h 28"/>
                <a:gd name="T6" fmla="*/ 129 w 13"/>
                <a:gd name="T7" fmla="*/ 284 h 28"/>
                <a:gd name="T8" fmla="*/ 21 w 13"/>
                <a:gd name="T9" fmla="*/ 13 h 28"/>
                <a:gd name="T10" fmla="*/ 50 w 13"/>
                <a:gd name="T11" fmla="*/ 0 h 28"/>
                <a:gd name="T12" fmla="*/ 21 w 13"/>
                <a:gd name="T13" fmla="*/ 13 h 28"/>
                <a:gd name="T14" fmla="*/ 101 w 13"/>
                <a:gd name="T15" fmla="*/ 130 h 28"/>
                <a:gd name="T16" fmla="*/ 50 w 13"/>
                <a:gd name="T17" fmla="*/ 0 h 2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" h="28">
                  <a:moveTo>
                    <a:pt x="2" y="1"/>
                  </a:moveTo>
                  <a:cubicBezTo>
                    <a:pt x="2" y="2"/>
                    <a:pt x="1" y="2"/>
                    <a:pt x="0" y="2"/>
                  </a:cubicBezTo>
                  <a:cubicBezTo>
                    <a:pt x="2" y="8"/>
                    <a:pt x="5" y="14"/>
                    <a:pt x="7" y="20"/>
                  </a:cubicBezTo>
                  <a:cubicBezTo>
                    <a:pt x="8" y="22"/>
                    <a:pt x="11" y="25"/>
                    <a:pt x="13" y="28"/>
                  </a:cubicBezTo>
                  <a:cubicBezTo>
                    <a:pt x="12" y="19"/>
                    <a:pt x="7" y="9"/>
                    <a:pt x="2" y="1"/>
                  </a:cubicBezTo>
                  <a:moveTo>
                    <a:pt x="5" y="0"/>
                  </a:moveTo>
                  <a:cubicBezTo>
                    <a:pt x="4" y="1"/>
                    <a:pt x="3" y="1"/>
                    <a:pt x="2" y="1"/>
                  </a:cubicBezTo>
                  <a:cubicBezTo>
                    <a:pt x="5" y="5"/>
                    <a:pt x="7" y="9"/>
                    <a:pt x="10" y="13"/>
                  </a:cubicBezTo>
                  <a:cubicBezTo>
                    <a:pt x="8" y="9"/>
                    <a:pt x="6" y="5"/>
                    <a:pt x="5" y="0"/>
                  </a:cubicBezTo>
                </a:path>
              </a:pathLst>
            </a:custGeom>
            <a:solidFill>
              <a:srgbClr val="B7B1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17" name="Freeform 2611">
              <a:extLst>
                <a:ext uri="{FF2B5EF4-FFF2-40B4-BE49-F238E27FC236}">
                  <a16:creationId xmlns:a16="http://schemas.microsoft.com/office/drawing/2014/main" id="{A5A42D34-918B-4167-8C74-180B44514EB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0" y="1619"/>
              <a:ext cx="13" cy="18"/>
            </a:xfrm>
            <a:custGeom>
              <a:avLst/>
              <a:gdLst>
                <a:gd name="T0" fmla="*/ 0 w 7"/>
                <a:gd name="T1" fmla="*/ 0 h 10"/>
                <a:gd name="T2" fmla="*/ 13 w 7"/>
                <a:gd name="T3" fmla="*/ 23 h 10"/>
                <a:gd name="T4" fmla="*/ 84 w 7"/>
                <a:gd name="T5" fmla="*/ 104 h 10"/>
                <a:gd name="T6" fmla="*/ 0 w 7"/>
                <a:gd name="T7" fmla="*/ 0 h 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" h="10">
                  <a:moveTo>
                    <a:pt x="0" y="0"/>
                  </a:moveTo>
                  <a:cubicBezTo>
                    <a:pt x="1" y="1"/>
                    <a:pt x="1" y="1"/>
                    <a:pt x="1" y="2"/>
                  </a:cubicBezTo>
                  <a:cubicBezTo>
                    <a:pt x="3" y="5"/>
                    <a:pt x="5" y="7"/>
                    <a:pt x="7" y="10"/>
                  </a:cubicBezTo>
                  <a:cubicBezTo>
                    <a:pt x="5" y="6"/>
                    <a:pt x="3" y="3"/>
                    <a:pt x="0" y="0"/>
                  </a:cubicBezTo>
                </a:path>
              </a:pathLst>
            </a:custGeom>
            <a:solidFill>
              <a:srgbClr val="B7B1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18" name="Freeform 2612">
              <a:extLst>
                <a:ext uri="{FF2B5EF4-FFF2-40B4-BE49-F238E27FC236}">
                  <a16:creationId xmlns:a16="http://schemas.microsoft.com/office/drawing/2014/main" id="{97747411-0FF3-44EF-AEF7-35C684F8141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0" y="1589"/>
              <a:ext cx="14" cy="55"/>
            </a:xfrm>
            <a:custGeom>
              <a:avLst/>
              <a:gdLst>
                <a:gd name="T0" fmla="*/ 0 w 8"/>
                <a:gd name="T1" fmla="*/ 0 h 31"/>
                <a:gd name="T2" fmla="*/ 0 w 8"/>
                <a:gd name="T3" fmla="*/ 0 h 31"/>
                <a:gd name="T4" fmla="*/ 21 w 8"/>
                <a:gd name="T5" fmla="*/ 78 h 31"/>
                <a:gd name="T6" fmla="*/ 77 w 8"/>
                <a:gd name="T7" fmla="*/ 309 h 31"/>
                <a:gd name="T8" fmla="*/ 0 w 8"/>
                <a:gd name="T9" fmla="*/ 0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3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3"/>
                    <a:pt x="1" y="5"/>
                    <a:pt x="2" y="8"/>
                  </a:cubicBezTo>
                  <a:cubicBezTo>
                    <a:pt x="4" y="15"/>
                    <a:pt x="3" y="25"/>
                    <a:pt x="8" y="31"/>
                  </a:cubicBezTo>
                  <a:cubicBezTo>
                    <a:pt x="6" y="20"/>
                    <a:pt x="3" y="9"/>
                    <a:pt x="0" y="0"/>
                  </a:cubicBezTo>
                </a:path>
              </a:pathLst>
            </a:custGeom>
            <a:solidFill>
              <a:srgbClr val="B7B1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19" name="Freeform 2613">
              <a:extLst>
                <a:ext uri="{FF2B5EF4-FFF2-40B4-BE49-F238E27FC236}">
                  <a16:creationId xmlns:a16="http://schemas.microsoft.com/office/drawing/2014/main" id="{A9F3AC0B-0B17-4036-840E-79D7881AB52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761" y="1545"/>
              <a:ext cx="14" cy="92"/>
            </a:xfrm>
            <a:custGeom>
              <a:avLst/>
              <a:gdLst>
                <a:gd name="T0" fmla="*/ 28 w 8"/>
                <a:gd name="T1" fmla="*/ 166 h 52"/>
                <a:gd name="T2" fmla="*/ 28 w 8"/>
                <a:gd name="T3" fmla="*/ 294 h 52"/>
                <a:gd name="T4" fmla="*/ 0 w 8"/>
                <a:gd name="T5" fmla="*/ 510 h 52"/>
                <a:gd name="T6" fmla="*/ 21 w 8"/>
                <a:gd name="T7" fmla="*/ 432 h 52"/>
                <a:gd name="T8" fmla="*/ 28 w 8"/>
                <a:gd name="T9" fmla="*/ 166 h 52"/>
                <a:gd name="T10" fmla="*/ 12 w 8"/>
                <a:gd name="T11" fmla="*/ 0 h 52"/>
                <a:gd name="T12" fmla="*/ 21 w 8"/>
                <a:gd name="T13" fmla="*/ 60 h 52"/>
                <a:gd name="T14" fmla="*/ 21 w 8"/>
                <a:gd name="T15" fmla="*/ 88 h 52"/>
                <a:gd name="T16" fmla="*/ 65 w 8"/>
                <a:gd name="T17" fmla="*/ 166 h 52"/>
                <a:gd name="T18" fmla="*/ 77 w 8"/>
                <a:gd name="T19" fmla="*/ 138 h 52"/>
                <a:gd name="T20" fmla="*/ 37 w 8"/>
                <a:gd name="T21" fmla="*/ 0 h 52"/>
                <a:gd name="T22" fmla="*/ 28 w 8"/>
                <a:gd name="T23" fmla="*/ 0 h 52"/>
                <a:gd name="T24" fmla="*/ 12 w 8"/>
                <a:gd name="T25" fmla="*/ 0 h 5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8" h="52">
                  <a:moveTo>
                    <a:pt x="3" y="17"/>
                  </a:moveTo>
                  <a:cubicBezTo>
                    <a:pt x="3" y="21"/>
                    <a:pt x="3" y="26"/>
                    <a:pt x="3" y="30"/>
                  </a:cubicBezTo>
                  <a:cubicBezTo>
                    <a:pt x="2" y="36"/>
                    <a:pt x="0" y="45"/>
                    <a:pt x="0" y="52"/>
                  </a:cubicBezTo>
                  <a:cubicBezTo>
                    <a:pt x="1" y="49"/>
                    <a:pt x="2" y="46"/>
                    <a:pt x="2" y="44"/>
                  </a:cubicBezTo>
                  <a:cubicBezTo>
                    <a:pt x="3" y="35"/>
                    <a:pt x="4" y="26"/>
                    <a:pt x="3" y="17"/>
                  </a:cubicBezTo>
                  <a:moveTo>
                    <a:pt x="1" y="0"/>
                  </a:moveTo>
                  <a:cubicBezTo>
                    <a:pt x="1" y="2"/>
                    <a:pt x="2" y="4"/>
                    <a:pt x="2" y="6"/>
                  </a:cubicBezTo>
                  <a:cubicBezTo>
                    <a:pt x="2" y="7"/>
                    <a:pt x="2" y="8"/>
                    <a:pt x="2" y="9"/>
                  </a:cubicBezTo>
                  <a:cubicBezTo>
                    <a:pt x="3" y="13"/>
                    <a:pt x="5" y="16"/>
                    <a:pt x="7" y="17"/>
                  </a:cubicBezTo>
                  <a:cubicBezTo>
                    <a:pt x="7" y="16"/>
                    <a:pt x="7" y="15"/>
                    <a:pt x="8" y="14"/>
                  </a:cubicBezTo>
                  <a:cubicBezTo>
                    <a:pt x="7" y="9"/>
                    <a:pt x="5" y="5"/>
                    <a:pt x="4" y="0"/>
                  </a:cubicBezTo>
                  <a:cubicBezTo>
                    <a:pt x="4" y="0"/>
                    <a:pt x="3" y="0"/>
                    <a:pt x="3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rgbClr val="B7B1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20" name="Freeform 2614">
              <a:extLst>
                <a:ext uri="{FF2B5EF4-FFF2-40B4-BE49-F238E27FC236}">
                  <a16:creationId xmlns:a16="http://schemas.microsoft.com/office/drawing/2014/main" id="{40749249-FCAA-4F0D-AE37-064BDCC24B5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7" y="1562"/>
              <a:ext cx="13" cy="50"/>
            </a:xfrm>
            <a:custGeom>
              <a:avLst/>
              <a:gdLst>
                <a:gd name="T0" fmla="*/ 84 w 7"/>
                <a:gd name="T1" fmla="*/ 0 h 28"/>
                <a:gd name="T2" fmla="*/ 0 w 7"/>
                <a:gd name="T3" fmla="*/ 284 h 28"/>
                <a:gd name="T4" fmla="*/ 84 w 7"/>
                <a:gd name="T5" fmla="*/ 0 h 2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28">
                  <a:moveTo>
                    <a:pt x="7" y="0"/>
                  </a:moveTo>
                  <a:cubicBezTo>
                    <a:pt x="4" y="8"/>
                    <a:pt x="0" y="20"/>
                    <a:pt x="0" y="28"/>
                  </a:cubicBezTo>
                  <a:cubicBezTo>
                    <a:pt x="3" y="19"/>
                    <a:pt x="5" y="9"/>
                    <a:pt x="7" y="0"/>
                  </a:cubicBezTo>
                </a:path>
              </a:pathLst>
            </a:custGeom>
            <a:solidFill>
              <a:srgbClr val="B7B1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21" name="Freeform 2615">
              <a:extLst>
                <a:ext uri="{FF2B5EF4-FFF2-40B4-BE49-F238E27FC236}">
                  <a16:creationId xmlns:a16="http://schemas.microsoft.com/office/drawing/2014/main" id="{FBF44D93-CD87-4230-B072-4B2B6EBFD59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57" y="1504"/>
              <a:ext cx="17" cy="136"/>
            </a:xfrm>
            <a:custGeom>
              <a:avLst/>
              <a:gdLst>
                <a:gd name="T0" fmla="*/ 70 w 10"/>
                <a:gd name="T1" fmla="*/ 646 h 77"/>
                <a:gd name="T2" fmla="*/ 70 w 10"/>
                <a:gd name="T3" fmla="*/ 712 h 77"/>
                <a:gd name="T4" fmla="*/ 70 w 10"/>
                <a:gd name="T5" fmla="*/ 728 h 77"/>
                <a:gd name="T6" fmla="*/ 83 w 10"/>
                <a:gd name="T7" fmla="*/ 749 h 77"/>
                <a:gd name="T8" fmla="*/ 70 w 10"/>
                <a:gd name="T9" fmla="*/ 646 h 77"/>
                <a:gd name="T10" fmla="*/ 34 w 10"/>
                <a:gd name="T11" fmla="*/ 0 h 77"/>
                <a:gd name="T12" fmla="*/ 0 w 10"/>
                <a:gd name="T13" fmla="*/ 0 h 77"/>
                <a:gd name="T14" fmla="*/ 0 w 10"/>
                <a:gd name="T15" fmla="*/ 138 h 77"/>
                <a:gd name="T16" fmla="*/ 0 w 10"/>
                <a:gd name="T17" fmla="*/ 244 h 77"/>
                <a:gd name="T18" fmla="*/ 26 w 10"/>
                <a:gd name="T19" fmla="*/ 166 h 77"/>
                <a:gd name="T20" fmla="*/ 44 w 10"/>
                <a:gd name="T21" fmla="*/ 408 h 77"/>
                <a:gd name="T22" fmla="*/ 44 w 10"/>
                <a:gd name="T23" fmla="*/ 330 h 77"/>
                <a:gd name="T24" fmla="*/ 34 w 10"/>
                <a:gd name="T25" fmla="*/ 0 h 7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0" h="77">
                  <a:moveTo>
                    <a:pt x="8" y="66"/>
                  </a:moveTo>
                  <a:cubicBezTo>
                    <a:pt x="8" y="68"/>
                    <a:pt x="8" y="71"/>
                    <a:pt x="8" y="73"/>
                  </a:cubicBezTo>
                  <a:cubicBezTo>
                    <a:pt x="8" y="74"/>
                    <a:pt x="8" y="74"/>
                    <a:pt x="8" y="75"/>
                  </a:cubicBezTo>
                  <a:cubicBezTo>
                    <a:pt x="9" y="75"/>
                    <a:pt x="9" y="76"/>
                    <a:pt x="10" y="77"/>
                  </a:cubicBezTo>
                  <a:cubicBezTo>
                    <a:pt x="10" y="73"/>
                    <a:pt x="9" y="70"/>
                    <a:pt x="8" y="66"/>
                  </a:cubicBezTo>
                  <a:moveTo>
                    <a:pt x="4" y="0"/>
                  </a:moveTo>
                  <a:cubicBezTo>
                    <a:pt x="3" y="0"/>
                    <a:pt x="1" y="0"/>
                    <a:pt x="0" y="0"/>
                  </a:cubicBezTo>
                  <a:cubicBezTo>
                    <a:pt x="0" y="5"/>
                    <a:pt x="0" y="9"/>
                    <a:pt x="0" y="14"/>
                  </a:cubicBezTo>
                  <a:cubicBezTo>
                    <a:pt x="0" y="17"/>
                    <a:pt x="0" y="21"/>
                    <a:pt x="0" y="25"/>
                  </a:cubicBezTo>
                  <a:cubicBezTo>
                    <a:pt x="2" y="22"/>
                    <a:pt x="2" y="20"/>
                    <a:pt x="3" y="17"/>
                  </a:cubicBezTo>
                  <a:cubicBezTo>
                    <a:pt x="3" y="25"/>
                    <a:pt x="4" y="34"/>
                    <a:pt x="5" y="42"/>
                  </a:cubicBezTo>
                  <a:cubicBezTo>
                    <a:pt x="5" y="40"/>
                    <a:pt x="5" y="37"/>
                    <a:pt x="5" y="34"/>
                  </a:cubicBezTo>
                  <a:cubicBezTo>
                    <a:pt x="5" y="23"/>
                    <a:pt x="3" y="11"/>
                    <a:pt x="4" y="0"/>
                  </a:cubicBezTo>
                </a:path>
              </a:pathLst>
            </a:custGeom>
            <a:solidFill>
              <a:srgbClr val="B7B1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22" name="Freeform 2616">
              <a:extLst>
                <a:ext uri="{FF2B5EF4-FFF2-40B4-BE49-F238E27FC236}">
                  <a16:creationId xmlns:a16="http://schemas.microsoft.com/office/drawing/2014/main" id="{51BE0BCD-1AF9-4F76-A008-3DCE5670463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9" y="1532"/>
              <a:ext cx="92" cy="165"/>
            </a:xfrm>
            <a:custGeom>
              <a:avLst/>
              <a:gdLst>
                <a:gd name="T0" fmla="*/ 359 w 52"/>
                <a:gd name="T1" fmla="*/ 0 h 93"/>
                <a:gd name="T2" fmla="*/ 359 w 52"/>
                <a:gd name="T3" fmla="*/ 37 h 93"/>
                <a:gd name="T4" fmla="*/ 179 w 52"/>
                <a:gd name="T5" fmla="*/ 626 h 93"/>
                <a:gd name="T6" fmla="*/ 37 w 52"/>
                <a:gd name="T7" fmla="*/ 871 h 93"/>
                <a:gd name="T8" fmla="*/ 65 w 52"/>
                <a:gd name="T9" fmla="*/ 871 h 93"/>
                <a:gd name="T10" fmla="*/ 166 w 52"/>
                <a:gd name="T11" fmla="*/ 853 h 93"/>
                <a:gd name="T12" fmla="*/ 253 w 52"/>
                <a:gd name="T13" fmla="*/ 843 h 93"/>
                <a:gd name="T14" fmla="*/ 232 w 52"/>
                <a:gd name="T15" fmla="*/ 843 h 93"/>
                <a:gd name="T16" fmla="*/ 188 w 52"/>
                <a:gd name="T17" fmla="*/ 830 h 93"/>
                <a:gd name="T18" fmla="*/ 188 w 52"/>
                <a:gd name="T19" fmla="*/ 830 h 93"/>
                <a:gd name="T20" fmla="*/ 115 w 52"/>
                <a:gd name="T21" fmla="*/ 853 h 93"/>
                <a:gd name="T22" fmla="*/ 101 w 52"/>
                <a:gd name="T23" fmla="*/ 853 h 93"/>
                <a:gd name="T24" fmla="*/ 106 w 52"/>
                <a:gd name="T25" fmla="*/ 765 h 93"/>
                <a:gd name="T26" fmla="*/ 138 w 52"/>
                <a:gd name="T27" fmla="*/ 731 h 93"/>
                <a:gd name="T28" fmla="*/ 138 w 52"/>
                <a:gd name="T29" fmla="*/ 731 h 93"/>
                <a:gd name="T30" fmla="*/ 138 w 52"/>
                <a:gd name="T31" fmla="*/ 731 h 93"/>
                <a:gd name="T32" fmla="*/ 106 w 52"/>
                <a:gd name="T33" fmla="*/ 765 h 93"/>
                <a:gd name="T34" fmla="*/ 106 w 52"/>
                <a:gd name="T35" fmla="*/ 765 h 93"/>
                <a:gd name="T36" fmla="*/ 106 w 52"/>
                <a:gd name="T37" fmla="*/ 781 h 93"/>
                <a:gd name="T38" fmla="*/ 138 w 52"/>
                <a:gd name="T39" fmla="*/ 809 h 93"/>
                <a:gd name="T40" fmla="*/ 216 w 52"/>
                <a:gd name="T41" fmla="*/ 781 h 93"/>
                <a:gd name="T42" fmla="*/ 216 w 52"/>
                <a:gd name="T43" fmla="*/ 781 h 93"/>
                <a:gd name="T44" fmla="*/ 317 w 52"/>
                <a:gd name="T45" fmla="*/ 809 h 93"/>
                <a:gd name="T46" fmla="*/ 333 w 52"/>
                <a:gd name="T47" fmla="*/ 809 h 93"/>
                <a:gd name="T48" fmla="*/ 403 w 52"/>
                <a:gd name="T49" fmla="*/ 802 h 93"/>
                <a:gd name="T50" fmla="*/ 403 w 52"/>
                <a:gd name="T51" fmla="*/ 802 h 93"/>
                <a:gd name="T52" fmla="*/ 403 w 52"/>
                <a:gd name="T53" fmla="*/ 802 h 93"/>
                <a:gd name="T54" fmla="*/ 294 w 52"/>
                <a:gd name="T55" fmla="*/ 843 h 93"/>
                <a:gd name="T56" fmla="*/ 444 w 52"/>
                <a:gd name="T57" fmla="*/ 923 h 93"/>
                <a:gd name="T58" fmla="*/ 497 w 52"/>
                <a:gd name="T59" fmla="*/ 871 h 93"/>
                <a:gd name="T60" fmla="*/ 469 w 52"/>
                <a:gd name="T61" fmla="*/ 626 h 93"/>
                <a:gd name="T62" fmla="*/ 460 w 52"/>
                <a:gd name="T63" fmla="*/ 715 h 93"/>
                <a:gd name="T64" fmla="*/ 382 w 52"/>
                <a:gd name="T65" fmla="*/ 525 h 93"/>
                <a:gd name="T66" fmla="*/ 382 w 52"/>
                <a:gd name="T67" fmla="*/ 463 h 93"/>
                <a:gd name="T68" fmla="*/ 354 w 52"/>
                <a:gd name="T69" fmla="*/ 513 h 93"/>
                <a:gd name="T70" fmla="*/ 322 w 52"/>
                <a:gd name="T71" fmla="*/ 447 h 93"/>
                <a:gd name="T72" fmla="*/ 228 w 52"/>
                <a:gd name="T73" fmla="*/ 605 h 93"/>
                <a:gd name="T74" fmla="*/ 373 w 52"/>
                <a:gd name="T75" fmla="*/ 21 h 93"/>
                <a:gd name="T76" fmla="*/ 359 w 52"/>
                <a:gd name="T77" fmla="*/ 0 h 93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52" h="93">
                  <a:moveTo>
                    <a:pt x="37" y="0"/>
                  </a:moveTo>
                  <a:cubicBezTo>
                    <a:pt x="37" y="2"/>
                    <a:pt x="37" y="3"/>
                    <a:pt x="37" y="4"/>
                  </a:cubicBezTo>
                  <a:cubicBezTo>
                    <a:pt x="33" y="22"/>
                    <a:pt x="25" y="45"/>
                    <a:pt x="18" y="63"/>
                  </a:cubicBezTo>
                  <a:cubicBezTo>
                    <a:pt x="16" y="67"/>
                    <a:pt x="0" y="83"/>
                    <a:pt x="4" y="88"/>
                  </a:cubicBezTo>
                  <a:cubicBezTo>
                    <a:pt x="5" y="88"/>
                    <a:pt x="5" y="88"/>
                    <a:pt x="7" y="88"/>
                  </a:cubicBezTo>
                  <a:cubicBezTo>
                    <a:pt x="9" y="88"/>
                    <a:pt x="13" y="87"/>
                    <a:pt x="17" y="86"/>
                  </a:cubicBezTo>
                  <a:cubicBezTo>
                    <a:pt x="20" y="86"/>
                    <a:pt x="23" y="85"/>
                    <a:pt x="26" y="85"/>
                  </a:cubicBezTo>
                  <a:cubicBezTo>
                    <a:pt x="25" y="85"/>
                    <a:pt x="24" y="85"/>
                    <a:pt x="24" y="85"/>
                  </a:cubicBezTo>
                  <a:cubicBezTo>
                    <a:pt x="22" y="84"/>
                    <a:pt x="21" y="84"/>
                    <a:pt x="19" y="84"/>
                  </a:cubicBezTo>
                  <a:cubicBezTo>
                    <a:pt x="19" y="84"/>
                    <a:pt x="19" y="84"/>
                    <a:pt x="19" y="84"/>
                  </a:cubicBezTo>
                  <a:cubicBezTo>
                    <a:pt x="17" y="84"/>
                    <a:pt x="14" y="86"/>
                    <a:pt x="12" y="86"/>
                  </a:cubicBezTo>
                  <a:cubicBezTo>
                    <a:pt x="11" y="86"/>
                    <a:pt x="11" y="86"/>
                    <a:pt x="10" y="86"/>
                  </a:cubicBezTo>
                  <a:cubicBezTo>
                    <a:pt x="5" y="83"/>
                    <a:pt x="8" y="80"/>
                    <a:pt x="11" y="77"/>
                  </a:cubicBezTo>
                  <a:cubicBezTo>
                    <a:pt x="11" y="76"/>
                    <a:pt x="13" y="74"/>
                    <a:pt x="14" y="74"/>
                  </a:cubicBezTo>
                  <a:cubicBezTo>
                    <a:pt x="14" y="74"/>
                    <a:pt x="14" y="74"/>
                    <a:pt x="14" y="74"/>
                  </a:cubicBezTo>
                  <a:cubicBezTo>
                    <a:pt x="14" y="74"/>
                    <a:pt x="14" y="74"/>
                    <a:pt x="14" y="74"/>
                  </a:cubicBezTo>
                  <a:cubicBezTo>
                    <a:pt x="11" y="77"/>
                    <a:pt x="11" y="77"/>
                    <a:pt x="11" y="77"/>
                  </a:cubicBezTo>
                  <a:cubicBezTo>
                    <a:pt x="11" y="77"/>
                    <a:pt x="11" y="77"/>
                    <a:pt x="11" y="77"/>
                  </a:cubicBezTo>
                  <a:cubicBezTo>
                    <a:pt x="11" y="78"/>
                    <a:pt x="11" y="79"/>
                    <a:pt x="11" y="79"/>
                  </a:cubicBezTo>
                  <a:cubicBezTo>
                    <a:pt x="12" y="81"/>
                    <a:pt x="13" y="82"/>
                    <a:pt x="14" y="82"/>
                  </a:cubicBezTo>
                  <a:cubicBezTo>
                    <a:pt x="16" y="82"/>
                    <a:pt x="19" y="79"/>
                    <a:pt x="22" y="79"/>
                  </a:cubicBezTo>
                  <a:cubicBezTo>
                    <a:pt x="22" y="79"/>
                    <a:pt x="22" y="79"/>
                    <a:pt x="22" y="79"/>
                  </a:cubicBezTo>
                  <a:cubicBezTo>
                    <a:pt x="25" y="79"/>
                    <a:pt x="29" y="81"/>
                    <a:pt x="32" y="82"/>
                  </a:cubicBezTo>
                  <a:cubicBezTo>
                    <a:pt x="33" y="82"/>
                    <a:pt x="33" y="82"/>
                    <a:pt x="34" y="82"/>
                  </a:cubicBezTo>
                  <a:cubicBezTo>
                    <a:pt x="37" y="82"/>
                    <a:pt x="39" y="81"/>
                    <a:pt x="41" y="81"/>
                  </a:cubicBezTo>
                  <a:cubicBezTo>
                    <a:pt x="41" y="81"/>
                    <a:pt x="41" y="81"/>
                    <a:pt x="41" y="81"/>
                  </a:cubicBezTo>
                  <a:cubicBezTo>
                    <a:pt x="41" y="81"/>
                    <a:pt x="41" y="81"/>
                    <a:pt x="41" y="81"/>
                  </a:cubicBezTo>
                  <a:cubicBezTo>
                    <a:pt x="38" y="83"/>
                    <a:pt x="34" y="84"/>
                    <a:pt x="30" y="85"/>
                  </a:cubicBezTo>
                  <a:cubicBezTo>
                    <a:pt x="35" y="87"/>
                    <a:pt x="41" y="93"/>
                    <a:pt x="45" y="93"/>
                  </a:cubicBezTo>
                  <a:cubicBezTo>
                    <a:pt x="47" y="93"/>
                    <a:pt x="49" y="92"/>
                    <a:pt x="51" y="88"/>
                  </a:cubicBezTo>
                  <a:cubicBezTo>
                    <a:pt x="52" y="84"/>
                    <a:pt x="49" y="69"/>
                    <a:pt x="48" y="63"/>
                  </a:cubicBezTo>
                  <a:cubicBezTo>
                    <a:pt x="47" y="66"/>
                    <a:pt x="47" y="69"/>
                    <a:pt x="47" y="72"/>
                  </a:cubicBezTo>
                  <a:cubicBezTo>
                    <a:pt x="43" y="68"/>
                    <a:pt x="40" y="59"/>
                    <a:pt x="39" y="53"/>
                  </a:cubicBezTo>
                  <a:cubicBezTo>
                    <a:pt x="39" y="51"/>
                    <a:pt x="39" y="49"/>
                    <a:pt x="39" y="47"/>
                  </a:cubicBezTo>
                  <a:cubicBezTo>
                    <a:pt x="38" y="49"/>
                    <a:pt x="37" y="50"/>
                    <a:pt x="36" y="52"/>
                  </a:cubicBezTo>
                  <a:cubicBezTo>
                    <a:pt x="33" y="51"/>
                    <a:pt x="33" y="48"/>
                    <a:pt x="33" y="45"/>
                  </a:cubicBezTo>
                  <a:cubicBezTo>
                    <a:pt x="31" y="51"/>
                    <a:pt x="27" y="57"/>
                    <a:pt x="23" y="61"/>
                  </a:cubicBezTo>
                  <a:cubicBezTo>
                    <a:pt x="30" y="41"/>
                    <a:pt x="35" y="22"/>
                    <a:pt x="38" y="2"/>
                  </a:cubicBezTo>
                  <a:cubicBezTo>
                    <a:pt x="38" y="1"/>
                    <a:pt x="38" y="1"/>
                    <a:pt x="37" y="0"/>
                  </a:cubicBezTo>
                </a:path>
              </a:pathLst>
            </a:custGeom>
            <a:solidFill>
              <a:srgbClr val="B7B1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23" name="Freeform 2617">
              <a:extLst>
                <a:ext uri="{FF2B5EF4-FFF2-40B4-BE49-F238E27FC236}">
                  <a16:creationId xmlns:a16="http://schemas.microsoft.com/office/drawing/2014/main" id="{6B26EDA1-2371-44C4-B079-D15F1B0D52B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8" y="1555"/>
              <a:ext cx="21" cy="105"/>
            </a:xfrm>
            <a:custGeom>
              <a:avLst/>
              <a:gdLst>
                <a:gd name="T0" fmla="*/ 98 w 12"/>
                <a:gd name="T1" fmla="*/ 0 h 59"/>
                <a:gd name="T2" fmla="*/ 0 w 12"/>
                <a:gd name="T3" fmla="*/ 345 h 59"/>
                <a:gd name="T4" fmla="*/ 0 w 12"/>
                <a:gd name="T5" fmla="*/ 399 h 59"/>
                <a:gd name="T6" fmla="*/ 77 w 12"/>
                <a:gd name="T7" fmla="*/ 593 h 59"/>
                <a:gd name="T8" fmla="*/ 86 w 12"/>
                <a:gd name="T9" fmla="*/ 500 h 59"/>
                <a:gd name="T10" fmla="*/ 77 w 12"/>
                <a:gd name="T11" fmla="*/ 479 h 59"/>
                <a:gd name="T12" fmla="*/ 77 w 12"/>
                <a:gd name="T13" fmla="*/ 219 h 59"/>
                <a:gd name="T14" fmla="*/ 114 w 12"/>
                <a:gd name="T15" fmla="*/ 37 h 59"/>
                <a:gd name="T16" fmla="*/ 98 w 12"/>
                <a:gd name="T17" fmla="*/ 0 h 5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" h="59">
                  <a:moveTo>
                    <a:pt x="10" y="0"/>
                  </a:moveTo>
                  <a:cubicBezTo>
                    <a:pt x="5" y="10"/>
                    <a:pt x="5" y="24"/>
                    <a:pt x="0" y="34"/>
                  </a:cubicBezTo>
                  <a:cubicBezTo>
                    <a:pt x="0" y="36"/>
                    <a:pt x="0" y="38"/>
                    <a:pt x="0" y="40"/>
                  </a:cubicBezTo>
                  <a:cubicBezTo>
                    <a:pt x="1" y="46"/>
                    <a:pt x="4" y="55"/>
                    <a:pt x="8" y="59"/>
                  </a:cubicBezTo>
                  <a:cubicBezTo>
                    <a:pt x="8" y="56"/>
                    <a:pt x="8" y="53"/>
                    <a:pt x="9" y="50"/>
                  </a:cubicBezTo>
                  <a:cubicBezTo>
                    <a:pt x="8" y="49"/>
                    <a:pt x="8" y="49"/>
                    <a:pt x="8" y="48"/>
                  </a:cubicBezTo>
                  <a:cubicBezTo>
                    <a:pt x="7" y="40"/>
                    <a:pt x="7" y="31"/>
                    <a:pt x="8" y="22"/>
                  </a:cubicBezTo>
                  <a:cubicBezTo>
                    <a:pt x="9" y="16"/>
                    <a:pt x="11" y="10"/>
                    <a:pt x="12" y="4"/>
                  </a:cubicBezTo>
                  <a:cubicBezTo>
                    <a:pt x="11" y="2"/>
                    <a:pt x="10" y="1"/>
                    <a:pt x="10" y="0"/>
                  </a:cubicBezTo>
                </a:path>
              </a:pathLst>
            </a:custGeom>
            <a:solidFill>
              <a:srgbClr val="D4CF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24" name="Freeform 2618">
              <a:extLst>
                <a:ext uri="{FF2B5EF4-FFF2-40B4-BE49-F238E27FC236}">
                  <a16:creationId xmlns:a16="http://schemas.microsoft.com/office/drawing/2014/main" id="{6A451AE7-F354-4B23-858E-17DCE9528C0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78" y="1663"/>
              <a:ext cx="64" cy="22"/>
            </a:xfrm>
            <a:custGeom>
              <a:avLst/>
              <a:gdLst>
                <a:gd name="T0" fmla="*/ 64 w 36"/>
                <a:gd name="T1" fmla="*/ 37 h 12"/>
                <a:gd name="T2" fmla="*/ 50 w 36"/>
                <a:gd name="T3" fmla="*/ 134 h 12"/>
                <a:gd name="T4" fmla="*/ 66 w 36"/>
                <a:gd name="T5" fmla="*/ 134 h 12"/>
                <a:gd name="T6" fmla="*/ 139 w 36"/>
                <a:gd name="T7" fmla="*/ 112 h 12"/>
                <a:gd name="T8" fmla="*/ 139 w 36"/>
                <a:gd name="T9" fmla="*/ 112 h 12"/>
                <a:gd name="T10" fmla="*/ 190 w 36"/>
                <a:gd name="T11" fmla="*/ 125 h 12"/>
                <a:gd name="T12" fmla="*/ 208 w 36"/>
                <a:gd name="T13" fmla="*/ 125 h 12"/>
                <a:gd name="T14" fmla="*/ 231 w 36"/>
                <a:gd name="T15" fmla="*/ 125 h 12"/>
                <a:gd name="T16" fmla="*/ 247 w 36"/>
                <a:gd name="T17" fmla="*/ 125 h 12"/>
                <a:gd name="T18" fmla="*/ 247 w 36"/>
                <a:gd name="T19" fmla="*/ 125 h 12"/>
                <a:gd name="T20" fmla="*/ 361 w 36"/>
                <a:gd name="T21" fmla="*/ 81 h 12"/>
                <a:gd name="T22" fmla="*/ 292 w 36"/>
                <a:gd name="T23" fmla="*/ 94 h 12"/>
                <a:gd name="T24" fmla="*/ 268 w 36"/>
                <a:gd name="T25" fmla="*/ 94 h 12"/>
                <a:gd name="T26" fmla="*/ 167 w 36"/>
                <a:gd name="T27" fmla="*/ 57 h 12"/>
                <a:gd name="T28" fmla="*/ 167 w 36"/>
                <a:gd name="T29" fmla="*/ 57 h 12"/>
                <a:gd name="T30" fmla="*/ 89 w 36"/>
                <a:gd name="T31" fmla="*/ 94 h 12"/>
                <a:gd name="T32" fmla="*/ 64 w 36"/>
                <a:gd name="T33" fmla="*/ 57 h 12"/>
                <a:gd name="T34" fmla="*/ 64 w 36"/>
                <a:gd name="T35" fmla="*/ 37 h 12"/>
                <a:gd name="T36" fmla="*/ 89 w 36"/>
                <a:gd name="T37" fmla="*/ 0 h 12"/>
                <a:gd name="T38" fmla="*/ 64 w 36"/>
                <a:gd name="T39" fmla="*/ 37 h 12"/>
                <a:gd name="T40" fmla="*/ 64 w 36"/>
                <a:gd name="T41" fmla="*/ 37 h 12"/>
                <a:gd name="T42" fmla="*/ 89 w 36"/>
                <a:gd name="T43" fmla="*/ 0 h 1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36" h="12">
                  <a:moveTo>
                    <a:pt x="6" y="3"/>
                  </a:moveTo>
                  <a:cubicBezTo>
                    <a:pt x="3" y="6"/>
                    <a:pt x="0" y="9"/>
                    <a:pt x="5" y="12"/>
                  </a:cubicBezTo>
                  <a:cubicBezTo>
                    <a:pt x="6" y="12"/>
                    <a:pt x="6" y="12"/>
                    <a:pt x="7" y="12"/>
                  </a:cubicBezTo>
                  <a:cubicBezTo>
                    <a:pt x="9" y="12"/>
                    <a:pt x="12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6" y="10"/>
                    <a:pt x="17" y="10"/>
                    <a:pt x="19" y="11"/>
                  </a:cubicBezTo>
                  <a:cubicBezTo>
                    <a:pt x="19" y="11"/>
                    <a:pt x="20" y="11"/>
                    <a:pt x="21" y="11"/>
                  </a:cubicBezTo>
                  <a:cubicBezTo>
                    <a:pt x="21" y="11"/>
                    <a:pt x="22" y="11"/>
                    <a:pt x="23" y="11"/>
                  </a:cubicBezTo>
                  <a:cubicBezTo>
                    <a:pt x="24" y="11"/>
                    <a:pt x="25" y="11"/>
                    <a:pt x="25" y="11"/>
                  </a:cubicBezTo>
                  <a:cubicBezTo>
                    <a:pt x="25" y="11"/>
                    <a:pt x="25" y="11"/>
                    <a:pt x="25" y="11"/>
                  </a:cubicBezTo>
                  <a:cubicBezTo>
                    <a:pt x="29" y="10"/>
                    <a:pt x="33" y="9"/>
                    <a:pt x="36" y="7"/>
                  </a:cubicBezTo>
                  <a:cubicBezTo>
                    <a:pt x="34" y="7"/>
                    <a:pt x="32" y="8"/>
                    <a:pt x="29" y="8"/>
                  </a:cubicBezTo>
                  <a:cubicBezTo>
                    <a:pt x="28" y="8"/>
                    <a:pt x="28" y="8"/>
                    <a:pt x="27" y="8"/>
                  </a:cubicBezTo>
                  <a:cubicBezTo>
                    <a:pt x="24" y="7"/>
                    <a:pt x="20" y="5"/>
                    <a:pt x="17" y="5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4" y="5"/>
                    <a:pt x="11" y="8"/>
                    <a:pt x="9" y="8"/>
                  </a:cubicBezTo>
                  <a:cubicBezTo>
                    <a:pt x="8" y="8"/>
                    <a:pt x="7" y="7"/>
                    <a:pt x="6" y="5"/>
                  </a:cubicBezTo>
                  <a:cubicBezTo>
                    <a:pt x="6" y="5"/>
                    <a:pt x="6" y="4"/>
                    <a:pt x="6" y="3"/>
                  </a:cubicBezTo>
                  <a:moveTo>
                    <a:pt x="9" y="0"/>
                  </a:moveTo>
                  <a:cubicBezTo>
                    <a:pt x="8" y="0"/>
                    <a:pt x="6" y="2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9" y="0"/>
                    <a:pt x="9" y="0"/>
                    <a:pt x="9" y="0"/>
                  </a:cubicBezTo>
                </a:path>
              </a:pathLst>
            </a:custGeom>
            <a:solidFill>
              <a:srgbClr val="D4CF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25" name="Freeform 2619">
              <a:extLst>
                <a:ext uri="{FF2B5EF4-FFF2-40B4-BE49-F238E27FC236}">
                  <a16:creationId xmlns:a16="http://schemas.microsoft.com/office/drawing/2014/main" id="{76685A1F-81DF-46A7-9C39-F73CD7E3DBF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0" y="1543"/>
              <a:ext cx="5" cy="19"/>
            </a:xfrm>
            <a:custGeom>
              <a:avLst/>
              <a:gdLst>
                <a:gd name="T0" fmla="*/ 13 w 3"/>
                <a:gd name="T1" fmla="*/ 0 h 11"/>
                <a:gd name="T2" fmla="*/ 13 w 3"/>
                <a:gd name="T3" fmla="*/ 28 h 11"/>
                <a:gd name="T4" fmla="*/ 0 w 3"/>
                <a:gd name="T5" fmla="*/ 98 h 11"/>
                <a:gd name="T6" fmla="*/ 22 w 3"/>
                <a:gd name="T7" fmla="*/ 28 h 11"/>
                <a:gd name="T8" fmla="*/ 22 w 3"/>
                <a:gd name="T9" fmla="*/ 9 h 11"/>
                <a:gd name="T10" fmla="*/ 13 w 3"/>
                <a:gd name="T11" fmla="*/ 0 h 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" h="11">
                  <a:moveTo>
                    <a:pt x="2" y="0"/>
                  </a:moveTo>
                  <a:cubicBezTo>
                    <a:pt x="2" y="1"/>
                    <a:pt x="2" y="2"/>
                    <a:pt x="2" y="3"/>
                  </a:cubicBezTo>
                  <a:cubicBezTo>
                    <a:pt x="1" y="6"/>
                    <a:pt x="1" y="8"/>
                    <a:pt x="0" y="11"/>
                  </a:cubicBezTo>
                  <a:cubicBezTo>
                    <a:pt x="1" y="7"/>
                    <a:pt x="2" y="5"/>
                    <a:pt x="3" y="3"/>
                  </a:cubicBezTo>
                  <a:cubicBezTo>
                    <a:pt x="3" y="2"/>
                    <a:pt x="3" y="1"/>
                    <a:pt x="3" y="1"/>
                  </a:cubicBezTo>
                  <a:cubicBezTo>
                    <a:pt x="3" y="0"/>
                    <a:pt x="3" y="0"/>
                    <a:pt x="2" y="0"/>
                  </a:cubicBezTo>
                </a:path>
              </a:pathLst>
            </a:custGeom>
            <a:solidFill>
              <a:srgbClr val="B7B1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26" name="Freeform 2620">
              <a:extLst>
                <a:ext uri="{FF2B5EF4-FFF2-40B4-BE49-F238E27FC236}">
                  <a16:creationId xmlns:a16="http://schemas.microsoft.com/office/drawing/2014/main" id="{EED88BFD-B396-4435-9D99-B845B2B07EF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0" y="1536"/>
              <a:ext cx="33" cy="104"/>
            </a:xfrm>
            <a:custGeom>
              <a:avLst/>
              <a:gdLst>
                <a:gd name="T0" fmla="*/ 135 w 19"/>
                <a:gd name="T1" fmla="*/ 0 h 59"/>
                <a:gd name="T2" fmla="*/ 0 w 19"/>
                <a:gd name="T3" fmla="*/ 569 h 59"/>
                <a:gd name="T4" fmla="*/ 90 w 19"/>
                <a:gd name="T5" fmla="*/ 416 h 59"/>
                <a:gd name="T6" fmla="*/ 156 w 19"/>
                <a:gd name="T7" fmla="*/ 143 h 59"/>
                <a:gd name="T8" fmla="*/ 172 w 19"/>
                <a:gd name="T9" fmla="*/ 65 h 59"/>
                <a:gd name="T10" fmla="*/ 172 w 19"/>
                <a:gd name="T11" fmla="*/ 37 h 59"/>
                <a:gd name="T12" fmla="*/ 135 w 19"/>
                <a:gd name="T13" fmla="*/ 0 h 5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" h="59">
                  <a:moveTo>
                    <a:pt x="15" y="0"/>
                  </a:moveTo>
                  <a:cubicBezTo>
                    <a:pt x="12" y="20"/>
                    <a:pt x="7" y="39"/>
                    <a:pt x="0" y="59"/>
                  </a:cubicBezTo>
                  <a:cubicBezTo>
                    <a:pt x="4" y="55"/>
                    <a:pt x="8" y="49"/>
                    <a:pt x="10" y="43"/>
                  </a:cubicBezTo>
                  <a:cubicBezTo>
                    <a:pt x="10" y="35"/>
                    <a:pt x="14" y="23"/>
                    <a:pt x="17" y="15"/>
                  </a:cubicBezTo>
                  <a:cubicBezTo>
                    <a:pt x="18" y="12"/>
                    <a:pt x="18" y="10"/>
                    <a:pt x="19" y="7"/>
                  </a:cubicBezTo>
                  <a:cubicBezTo>
                    <a:pt x="19" y="6"/>
                    <a:pt x="19" y="5"/>
                    <a:pt x="19" y="4"/>
                  </a:cubicBezTo>
                  <a:cubicBezTo>
                    <a:pt x="18" y="2"/>
                    <a:pt x="17" y="1"/>
                    <a:pt x="15" y="0"/>
                  </a:cubicBezTo>
                </a:path>
              </a:pathLst>
            </a:custGeom>
            <a:solidFill>
              <a:srgbClr val="D4CF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27" name="Freeform 2621">
              <a:extLst>
                <a:ext uri="{FF2B5EF4-FFF2-40B4-BE49-F238E27FC236}">
                  <a16:creationId xmlns:a16="http://schemas.microsoft.com/office/drawing/2014/main" id="{7CE3AAAF-B23A-474B-BAF8-59751EDFBDD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19" y="1538"/>
              <a:ext cx="52" cy="127"/>
            </a:xfrm>
            <a:custGeom>
              <a:avLst/>
              <a:gdLst>
                <a:gd name="T0" fmla="*/ 81 w 29"/>
                <a:gd name="T1" fmla="*/ 309 h 72"/>
                <a:gd name="T2" fmla="*/ 0 w 29"/>
                <a:gd name="T3" fmla="*/ 619 h 72"/>
                <a:gd name="T4" fmla="*/ 52 w 29"/>
                <a:gd name="T5" fmla="*/ 522 h 72"/>
                <a:gd name="T6" fmla="*/ 81 w 29"/>
                <a:gd name="T7" fmla="*/ 309 h 72"/>
                <a:gd name="T8" fmla="*/ 93 w 29"/>
                <a:gd name="T9" fmla="*/ 127 h 72"/>
                <a:gd name="T10" fmla="*/ 93 w 29"/>
                <a:gd name="T11" fmla="*/ 268 h 72"/>
                <a:gd name="T12" fmla="*/ 93 w 29"/>
                <a:gd name="T13" fmla="*/ 280 h 72"/>
                <a:gd name="T14" fmla="*/ 93 w 29"/>
                <a:gd name="T15" fmla="*/ 127 h 72"/>
                <a:gd name="T16" fmla="*/ 154 w 29"/>
                <a:gd name="T17" fmla="*/ 0 h 72"/>
                <a:gd name="T18" fmla="*/ 174 w 29"/>
                <a:gd name="T19" fmla="*/ 243 h 72"/>
                <a:gd name="T20" fmla="*/ 41 w 29"/>
                <a:gd name="T21" fmla="*/ 598 h 72"/>
                <a:gd name="T22" fmla="*/ 52 w 29"/>
                <a:gd name="T23" fmla="*/ 561 h 72"/>
                <a:gd name="T24" fmla="*/ 41 w 29"/>
                <a:gd name="T25" fmla="*/ 660 h 72"/>
                <a:gd name="T26" fmla="*/ 65 w 29"/>
                <a:gd name="T27" fmla="*/ 660 h 72"/>
                <a:gd name="T28" fmla="*/ 145 w 29"/>
                <a:gd name="T29" fmla="*/ 684 h 72"/>
                <a:gd name="T30" fmla="*/ 195 w 29"/>
                <a:gd name="T31" fmla="*/ 697 h 72"/>
                <a:gd name="T32" fmla="*/ 271 w 29"/>
                <a:gd name="T33" fmla="*/ 631 h 72"/>
                <a:gd name="T34" fmla="*/ 276 w 29"/>
                <a:gd name="T35" fmla="*/ 631 h 72"/>
                <a:gd name="T36" fmla="*/ 289 w 29"/>
                <a:gd name="T37" fmla="*/ 639 h 72"/>
                <a:gd name="T38" fmla="*/ 299 w 29"/>
                <a:gd name="T39" fmla="*/ 545 h 72"/>
                <a:gd name="T40" fmla="*/ 238 w 29"/>
                <a:gd name="T41" fmla="*/ 252 h 72"/>
                <a:gd name="T42" fmla="*/ 219 w 29"/>
                <a:gd name="T43" fmla="*/ 60 h 72"/>
                <a:gd name="T44" fmla="*/ 195 w 29"/>
                <a:gd name="T45" fmla="*/ 86 h 72"/>
                <a:gd name="T46" fmla="*/ 154 w 29"/>
                <a:gd name="T47" fmla="*/ 0 h 72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29" h="72">
                  <a:moveTo>
                    <a:pt x="8" y="32"/>
                  </a:moveTo>
                  <a:cubicBezTo>
                    <a:pt x="7" y="43"/>
                    <a:pt x="0" y="54"/>
                    <a:pt x="0" y="64"/>
                  </a:cubicBezTo>
                  <a:cubicBezTo>
                    <a:pt x="1" y="60"/>
                    <a:pt x="2" y="56"/>
                    <a:pt x="5" y="54"/>
                  </a:cubicBezTo>
                  <a:cubicBezTo>
                    <a:pt x="6" y="47"/>
                    <a:pt x="8" y="39"/>
                    <a:pt x="8" y="32"/>
                  </a:cubicBezTo>
                  <a:moveTo>
                    <a:pt x="9" y="13"/>
                  </a:moveTo>
                  <a:cubicBezTo>
                    <a:pt x="9" y="18"/>
                    <a:pt x="9" y="23"/>
                    <a:pt x="9" y="28"/>
                  </a:cubicBezTo>
                  <a:cubicBezTo>
                    <a:pt x="9" y="28"/>
                    <a:pt x="9" y="29"/>
                    <a:pt x="9" y="29"/>
                  </a:cubicBezTo>
                  <a:cubicBezTo>
                    <a:pt x="9" y="23"/>
                    <a:pt x="10" y="18"/>
                    <a:pt x="9" y="13"/>
                  </a:cubicBezTo>
                  <a:moveTo>
                    <a:pt x="15" y="0"/>
                  </a:moveTo>
                  <a:cubicBezTo>
                    <a:pt x="15" y="9"/>
                    <a:pt x="17" y="17"/>
                    <a:pt x="17" y="25"/>
                  </a:cubicBezTo>
                  <a:cubicBezTo>
                    <a:pt x="17" y="39"/>
                    <a:pt x="8" y="49"/>
                    <a:pt x="4" y="62"/>
                  </a:cubicBezTo>
                  <a:cubicBezTo>
                    <a:pt x="4" y="60"/>
                    <a:pt x="4" y="59"/>
                    <a:pt x="5" y="58"/>
                  </a:cubicBezTo>
                  <a:cubicBezTo>
                    <a:pt x="3" y="60"/>
                    <a:pt x="3" y="64"/>
                    <a:pt x="4" y="68"/>
                  </a:cubicBezTo>
                  <a:cubicBezTo>
                    <a:pt x="5" y="68"/>
                    <a:pt x="5" y="68"/>
                    <a:pt x="6" y="68"/>
                  </a:cubicBezTo>
                  <a:cubicBezTo>
                    <a:pt x="9" y="68"/>
                    <a:pt x="11" y="70"/>
                    <a:pt x="14" y="71"/>
                  </a:cubicBezTo>
                  <a:cubicBezTo>
                    <a:pt x="16" y="71"/>
                    <a:pt x="18" y="72"/>
                    <a:pt x="19" y="72"/>
                  </a:cubicBezTo>
                  <a:cubicBezTo>
                    <a:pt x="23" y="72"/>
                    <a:pt x="23" y="69"/>
                    <a:pt x="26" y="65"/>
                  </a:cubicBezTo>
                  <a:cubicBezTo>
                    <a:pt x="27" y="65"/>
                    <a:pt x="27" y="65"/>
                    <a:pt x="27" y="65"/>
                  </a:cubicBezTo>
                  <a:cubicBezTo>
                    <a:pt x="27" y="65"/>
                    <a:pt x="27" y="66"/>
                    <a:pt x="28" y="66"/>
                  </a:cubicBezTo>
                  <a:cubicBezTo>
                    <a:pt x="28" y="62"/>
                    <a:pt x="29" y="59"/>
                    <a:pt x="29" y="56"/>
                  </a:cubicBezTo>
                  <a:cubicBezTo>
                    <a:pt x="24" y="48"/>
                    <a:pt x="24" y="36"/>
                    <a:pt x="23" y="26"/>
                  </a:cubicBezTo>
                  <a:cubicBezTo>
                    <a:pt x="22" y="19"/>
                    <a:pt x="22" y="13"/>
                    <a:pt x="21" y="6"/>
                  </a:cubicBezTo>
                  <a:cubicBezTo>
                    <a:pt x="21" y="7"/>
                    <a:pt x="20" y="8"/>
                    <a:pt x="19" y="9"/>
                  </a:cubicBezTo>
                  <a:cubicBezTo>
                    <a:pt x="17" y="7"/>
                    <a:pt x="16" y="4"/>
                    <a:pt x="15" y="0"/>
                  </a:cubicBezTo>
                </a:path>
              </a:pathLst>
            </a:custGeom>
            <a:solidFill>
              <a:srgbClr val="B7B1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28" name="Freeform 2622">
              <a:extLst>
                <a:ext uri="{FF2B5EF4-FFF2-40B4-BE49-F238E27FC236}">
                  <a16:creationId xmlns:a16="http://schemas.microsoft.com/office/drawing/2014/main" id="{9E69161F-3C6C-4324-A150-502CC8DB366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6" y="1513"/>
              <a:ext cx="24" cy="134"/>
            </a:xfrm>
            <a:custGeom>
              <a:avLst/>
              <a:gdLst>
                <a:gd name="T0" fmla="*/ 81 w 13"/>
                <a:gd name="T1" fmla="*/ 0 h 76"/>
                <a:gd name="T2" fmla="*/ 68 w 13"/>
                <a:gd name="T3" fmla="*/ 21 h 76"/>
                <a:gd name="T4" fmla="*/ 57 w 13"/>
                <a:gd name="T5" fmla="*/ 264 h 76"/>
                <a:gd name="T6" fmla="*/ 57 w 13"/>
                <a:gd name="T7" fmla="*/ 416 h 76"/>
                <a:gd name="T8" fmla="*/ 44 w 13"/>
                <a:gd name="T9" fmla="*/ 444 h 76"/>
                <a:gd name="T10" fmla="*/ 13 w 13"/>
                <a:gd name="T11" fmla="*/ 659 h 76"/>
                <a:gd name="T12" fmla="*/ 24 w 13"/>
                <a:gd name="T13" fmla="*/ 647 h 76"/>
                <a:gd name="T14" fmla="*/ 24 w 13"/>
                <a:gd name="T15" fmla="*/ 647 h 76"/>
                <a:gd name="T16" fmla="*/ 24 w 13"/>
                <a:gd name="T17" fmla="*/ 647 h 76"/>
                <a:gd name="T18" fmla="*/ 13 w 13"/>
                <a:gd name="T19" fmla="*/ 696 h 76"/>
                <a:gd name="T20" fmla="*/ 13 w 13"/>
                <a:gd name="T21" fmla="*/ 696 h 76"/>
                <a:gd name="T22" fmla="*/ 0 w 13"/>
                <a:gd name="T23" fmla="*/ 733 h 76"/>
                <a:gd name="T24" fmla="*/ 150 w 13"/>
                <a:gd name="T25" fmla="*/ 379 h 76"/>
                <a:gd name="T26" fmla="*/ 126 w 13"/>
                <a:gd name="T27" fmla="*/ 138 h 76"/>
                <a:gd name="T28" fmla="*/ 81 w 13"/>
                <a:gd name="T29" fmla="*/ 0 h 7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3" h="76">
                  <a:moveTo>
                    <a:pt x="7" y="0"/>
                  </a:moveTo>
                  <a:cubicBezTo>
                    <a:pt x="7" y="1"/>
                    <a:pt x="6" y="1"/>
                    <a:pt x="6" y="2"/>
                  </a:cubicBezTo>
                  <a:cubicBezTo>
                    <a:pt x="6" y="10"/>
                    <a:pt x="6" y="19"/>
                    <a:pt x="5" y="27"/>
                  </a:cubicBezTo>
                  <a:cubicBezTo>
                    <a:pt x="6" y="32"/>
                    <a:pt x="5" y="37"/>
                    <a:pt x="5" y="43"/>
                  </a:cubicBezTo>
                  <a:cubicBezTo>
                    <a:pt x="5" y="44"/>
                    <a:pt x="5" y="45"/>
                    <a:pt x="4" y="46"/>
                  </a:cubicBezTo>
                  <a:cubicBezTo>
                    <a:pt x="4" y="53"/>
                    <a:pt x="2" y="61"/>
                    <a:pt x="1" y="68"/>
                  </a:cubicBezTo>
                  <a:cubicBezTo>
                    <a:pt x="1" y="68"/>
                    <a:pt x="2" y="68"/>
                    <a:pt x="2" y="67"/>
                  </a:cubicBezTo>
                  <a:cubicBezTo>
                    <a:pt x="2" y="67"/>
                    <a:pt x="2" y="67"/>
                    <a:pt x="2" y="67"/>
                  </a:cubicBezTo>
                  <a:cubicBezTo>
                    <a:pt x="2" y="67"/>
                    <a:pt x="2" y="67"/>
                    <a:pt x="2" y="67"/>
                  </a:cubicBezTo>
                  <a:cubicBezTo>
                    <a:pt x="1" y="72"/>
                    <a:pt x="1" y="72"/>
                    <a:pt x="1" y="72"/>
                  </a:cubicBezTo>
                  <a:cubicBezTo>
                    <a:pt x="1" y="72"/>
                    <a:pt x="1" y="72"/>
                    <a:pt x="1" y="72"/>
                  </a:cubicBezTo>
                  <a:cubicBezTo>
                    <a:pt x="0" y="73"/>
                    <a:pt x="0" y="74"/>
                    <a:pt x="0" y="76"/>
                  </a:cubicBezTo>
                  <a:cubicBezTo>
                    <a:pt x="4" y="63"/>
                    <a:pt x="13" y="53"/>
                    <a:pt x="13" y="39"/>
                  </a:cubicBezTo>
                  <a:cubicBezTo>
                    <a:pt x="13" y="31"/>
                    <a:pt x="11" y="23"/>
                    <a:pt x="11" y="14"/>
                  </a:cubicBezTo>
                  <a:cubicBezTo>
                    <a:pt x="9" y="10"/>
                    <a:pt x="8" y="5"/>
                    <a:pt x="7" y="0"/>
                  </a:cubicBezTo>
                </a:path>
              </a:pathLst>
            </a:custGeom>
            <a:solidFill>
              <a:srgbClr val="D4CF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29" name="Freeform 2623">
              <a:extLst>
                <a:ext uri="{FF2B5EF4-FFF2-40B4-BE49-F238E27FC236}">
                  <a16:creationId xmlns:a16="http://schemas.microsoft.com/office/drawing/2014/main" id="{D1DCABBF-A5BC-433A-AB7B-BCB414E869F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28" y="1578"/>
              <a:ext cx="43" cy="108"/>
            </a:xfrm>
            <a:custGeom>
              <a:avLst/>
              <a:gdLst>
                <a:gd name="T0" fmla="*/ 183 w 24"/>
                <a:gd name="T1" fmla="*/ 540 h 61"/>
                <a:gd name="T2" fmla="*/ 65 w 24"/>
                <a:gd name="T3" fmla="*/ 561 h 61"/>
                <a:gd name="T4" fmla="*/ 29 w 24"/>
                <a:gd name="T5" fmla="*/ 570 h 61"/>
                <a:gd name="T6" fmla="*/ 102 w 24"/>
                <a:gd name="T7" fmla="*/ 598 h 61"/>
                <a:gd name="T8" fmla="*/ 183 w 24"/>
                <a:gd name="T9" fmla="*/ 540 h 61"/>
                <a:gd name="T10" fmla="*/ 219 w 24"/>
                <a:gd name="T11" fmla="*/ 460 h 61"/>
                <a:gd name="T12" fmla="*/ 174 w 24"/>
                <a:gd name="T13" fmla="*/ 496 h 61"/>
                <a:gd name="T14" fmla="*/ 195 w 24"/>
                <a:gd name="T15" fmla="*/ 521 h 61"/>
                <a:gd name="T16" fmla="*/ 219 w 24"/>
                <a:gd name="T17" fmla="*/ 460 h 61"/>
                <a:gd name="T18" fmla="*/ 0 w 24"/>
                <a:gd name="T19" fmla="*/ 448 h 61"/>
                <a:gd name="T20" fmla="*/ 29 w 24"/>
                <a:gd name="T21" fmla="*/ 499 h 61"/>
                <a:gd name="T22" fmla="*/ 41 w 24"/>
                <a:gd name="T23" fmla="*/ 499 h 61"/>
                <a:gd name="T24" fmla="*/ 93 w 24"/>
                <a:gd name="T25" fmla="*/ 496 h 61"/>
                <a:gd name="T26" fmla="*/ 116 w 24"/>
                <a:gd name="T27" fmla="*/ 496 h 61"/>
                <a:gd name="T28" fmla="*/ 52 w 24"/>
                <a:gd name="T29" fmla="*/ 460 h 61"/>
                <a:gd name="T30" fmla="*/ 0 w 24"/>
                <a:gd name="T31" fmla="*/ 448 h 61"/>
                <a:gd name="T32" fmla="*/ 219 w 24"/>
                <a:gd name="T33" fmla="*/ 0 h 61"/>
                <a:gd name="T34" fmla="*/ 224 w 24"/>
                <a:gd name="T35" fmla="*/ 150 h 61"/>
                <a:gd name="T36" fmla="*/ 247 w 24"/>
                <a:gd name="T37" fmla="*/ 232 h 61"/>
                <a:gd name="T38" fmla="*/ 219 w 24"/>
                <a:gd name="T39" fmla="*/ 0 h 6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24" h="61">
                  <a:moveTo>
                    <a:pt x="18" y="55"/>
                  </a:moveTo>
                  <a:cubicBezTo>
                    <a:pt x="13" y="55"/>
                    <a:pt x="10" y="55"/>
                    <a:pt x="6" y="57"/>
                  </a:cubicBezTo>
                  <a:cubicBezTo>
                    <a:pt x="5" y="57"/>
                    <a:pt x="4" y="57"/>
                    <a:pt x="3" y="58"/>
                  </a:cubicBezTo>
                  <a:cubicBezTo>
                    <a:pt x="6" y="60"/>
                    <a:pt x="8" y="61"/>
                    <a:pt x="10" y="61"/>
                  </a:cubicBezTo>
                  <a:cubicBezTo>
                    <a:pt x="13" y="61"/>
                    <a:pt x="16" y="58"/>
                    <a:pt x="18" y="55"/>
                  </a:cubicBezTo>
                  <a:moveTo>
                    <a:pt x="21" y="47"/>
                  </a:moveTo>
                  <a:cubicBezTo>
                    <a:pt x="20" y="48"/>
                    <a:pt x="19" y="49"/>
                    <a:pt x="17" y="50"/>
                  </a:cubicBezTo>
                  <a:cubicBezTo>
                    <a:pt x="19" y="50"/>
                    <a:pt x="19" y="51"/>
                    <a:pt x="19" y="53"/>
                  </a:cubicBezTo>
                  <a:cubicBezTo>
                    <a:pt x="20" y="51"/>
                    <a:pt x="21" y="49"/>
                    <a:pt x="21" y="47"/>
                  </a:cubicBezTo>
                  <a:moveTo>
                    <a:pt x="0" y="46"/>
                  </a:moveTo>
                  <a:cubicBezTo>
                    <a:pt x="0" y="48"/>
                    <a:pt x="2" y="50"/>
                    <a:pt x="3" y="51"/>
                  </a:cubicBezTo>
                  <a:cubicBezTo>
                    <a:pt x="3" y="51"/>
                    <a:pt x="4" y="51"/>
                    <a:pt x="4" y="51"/>
                  </a:cubicBezTo>
                  <a:cubicBezTo>
                    <a:pt x="6" y="51"/>
                    <a:pt x="7" y="51"/>
                    <a:pt x="9" y="50"/>
                  </a:cubicBezTo>
                  <a:cubicBezTo>
                    <a:pt x="10" y="50"/>
                    <a:pt x="10" y="50"/>
                    <a:pt x="11" y="50"/>
                  </a:cubicBezTo>
                  <a:cubicBezTo>
                    <a:pt x="9" y="49"/>
                    <a:pt x="7" y="47"/>
                    <a:pt x="5" y="47"/>
                  </a:cubicBezTo>
                  <a:cubicBezTo>
                    <a:pt x="4" y="46"/>
                    <a:pt x="2" y="46"/>
                    <a:pt x="0" y="46"/>
                  </a:cubicBezTo>
                  <a:moveTo>
                    <a:pt x="21" y="0"/>
                  </a:moveTo>
                  <a:cubicBezTo>
                    <a:pt x="21" y="5"/>
                    <a:pt x="22" y="10"/>
                    <a:pt x="22" y="15"/>
                  </a:cubicBezTo>
                  <a:cubicBezTo>
                    <a:pt x="22" y="18"/>
                    <a:pt x="23" y="21"/>
                    <a:pt x="24" y="24"/>
                  </a:cubicBezTo>
                  <a:cubicBezTo>
                    <a:pt x="24" y="16"/>
                    <a:pt x="22" y="8"/>
                    <a:pt x="21" y="0"/>
                  </a:cubicBezTo>
                </a:path>
              </a:pathLst>
            </a:custGeom>
            <a:solidFill>
              <a:srgbClr val="B7B1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30" name="Freeform 2624">
              <a:extLst>
                <a:ext uri="{FF2B5EF4-FFF2-40B4-BE49-F238E27FC236}">
                  <a16:creationId xmlns:a16="http://schemas.microsoft.com/office/drawing/2014/main" id="{EA171009-3210-4D81-93FA-58E032FF4FC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6" y="1653"/>
              <a:ext cx="43" cy="14"/>
            </a:xfrm>
            <a:custGeom>
              <a:avLst/>
              <a:gdLst>
                <a:gd name="T0" fmla="*/ 224 w 24"/>
                <a:gd name="T1" fmla="*/ 0 h 8"/>
                <a:gd name="T2" fmla="*/ 154 w 24"/>
                <a:gd name="T3" fmla="*/ 65 h 8"/>
                <a:gd name="T4" fmla="*/ 102 w 24"/>
                <a:gd name="T5" fmla="*/ 58 h 8"/>
                <a:gd name="T6" fmla="*/ 23 w 24"/>
                <a:gd name="T7" fmla="*/ 28 h 8"/>
                <a:gd name="T8" fmla="*/ 0 w 24"/>
                <a:gd name="T9" fmla="*/ 28 h 8"/>
                <a:gd name="T10" fmla="*/ 13 w 24"/>
                <a:gd name="T11" fmla="*/ 37 h 8"/>
                <a:gd name="T12" fmla="*/ 65 w 24"/>
                <a:gd name="T13" fmla="*/ 49 h 8"/>
                <a:gd name="T14" fmla="*/ 125 w 24"/>
                <a:gd name="T15" fmla="*/ 77 h 8"/>
                <a:gd name="T16" fmla="*/ 167 w 24"/>
                <a:gd name="T17" fmla="*/ 65 h 8"/>
                <a:gd name="T18" fmla="*/ 183 w 24"/>
                <a:gd name="T19" fmla="*/ 77 h 8"/>
                <a:gd name="T20" fmla="*/ 224 w 24"/>
                <a:gd name="T21" fmla="*/ 49 h 8"/>
                <a:gd name="T22" fmla="*/ 247 w 24"/>
                <a:gd name="T23" fmla="*/ 12 h 8"/>
                <a:gd name="T24" fmla="*/ 235 w 24"/>
                <a:gd name="T25" fmla="*/ 0 h 8"/>
                <a:gd name="T26" fmla="*/ 224 w 24"/>
                <a:gd name="T27" fmla="*/ 0 h 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4" h="8">
                  <a:moveTo>
                    <a:pt x="22" y="0"/>
                  </a:moveTo>
                  <a:cubicBezTo>
                    <a:pt x="19" y="4"/>
                    <a:pt x="19" y="7"/>
                    <a:pt x="15" y="7"/>
                  </a:cubicBezTo>
                  <a:cubicBezTo>
                    <a:pt x="14" y="7"/>
                    <a:pt x="12" y="6"/>
                    <a:pt x="10" y="6"/>
                  </a:cubicBezTo>
                  <a:cubicBezTo>
                    <a:pt x="7" y="5"/>
                    <a:pt x="5" y="3"/>
                    <a:pt x="2" y="3"/>
                  </a:cubicBezTo>
                  <a:cubicBezTo>
                    <a:pt x="1" y="3"/>
                    <a:pt x="1" y="3"/>
                    <a:pt x="0" y="3"/>
                  </a:cubicBezTo>
                  <a:cubicBezTo>
                    <a:pt x="0" y="3"/>
                    <a:pt x="0" y="4"/>
                    <a:pt x="1" y="4"/>
                  </a:cubicBezTo>
                  <a:cubicBezTo>
                    <a:pt x="3" y="4"/>
                    <a:pt x="5" y="4"/>
                    <a:pt x="6" y="5"/>
                  </a:cubicBezTo>
                  <a:cubicBezTo>
                    <a:pt x="8" y="5"/>
                    <a:pt x="10" y="7"/>
                    <a:pt x="12" y="8"/>
                  </a:cubicBezTo>
                  <a:cubicBezTo>
                    <a:pt x="13" y="8"/>
                    <a:pt x="15" y="7"/>
                    <a:pt x="16" y="7"/>
                  </a:cubicBezTo>
                  <a:cubicBezTo>
                    <a:pt x="17" y="7"/>
                    <a:pt x="18" y="8"/>
                    <a:pt x="18" y="8"/>
                  </a:cubicBezTo>
                  <a:cubicBezTo>
                    <a:pt x="20" y="7"/>
                    <a:pt x="21" y="6"/>
                    <a:pt x="22" y="5"/>
                  </a:cubicBezTo>
                  <a:cubicBezTo>
                    <a:pt x="23" y="4"/>
                    <a:pt x="23" y="2"/>
                    <a:pt x="24" y="1"/>
                  </a:cubicBezTo>
                  <a:cubicBezTo>
                    <a:pt x="23" y="1"/>
                    <a:pt x="23" y="0"/>
                    <a:pt x="23" y="0"/>
                  </a:cubicBezTo>
                  <a:cubicBezTo>
                    <a:pt x="22" y="0"/>
                    <a:pt x="22" y="0"/>
                    <a:pt x="22" y="0"/>
                  </a:cubicBezTo>
                </a:path>
              </a:pathLst>
            </a:custGeom>
            <a:solidFill>
              <a:srgbClr val="D4CF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31" name="Freeform 2625">
              <a:extLst>
                <a:ext uri="{FF2B5EF4-FFF2-40B4-BE49-F238E27FC236}">
                  <a16:creationId xmlns:a16="http://schemas.microsoft.com/office/drawing/2014/main" id="{DBA0F6F2-E258-4313-A8DF-099A5B24C10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7" y="1534"/>
              <a:ext cx="14" cy="103"/>
            </a:xfrm>
            <a:custGeom>
              <a:avLst/>
              <a:gdLst>
                <a:gd name="T0" fmla="*/ 28 w 8"/>
                <a:gd name="T1" fmla="*/ 0 h 58"/>
                <a:gd name="T2" fmla="*/ 0 w 8"/>
                <a:gd name="T3" fmla="*/ 78 h 58"/>
                <a:gd name="T4" fmla="*/ 21 w 8"/>
                <a:gd name="T5" fmla="*/ 281 h 58"/>
                <a:gd name="T6" fmla="*/ 77 w 8"/>
                <a:gd name="T7" fmla="*/ 577 h 58"/>
                <a:gd name="T8" fmla="*/ 77 w 8"/>
                <a:gd name="T9" fmla="*/ 556 h 58"/>
                <a:gd name="T10" fmla="*/ 77 w 8"/>
                <a:gd name="T11" fmla="*/ 488 h 58"/>
                <a:gd name="T12" fmla="*/ 58 w 8"/>
                <a:gd name="T13" fmla="*/ 398 h 58"/>
                <a:gd name="T14" fmla="*/ 49 w 8"/>
                <a:gd name="T15" fmla="*/ 247 h 58"/>
                <a:gd name="T16" fmla="*/ 28 w 8"/>
                <a:gd name="T17" fmla="*/ 0 h 5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8" h="58">
                  <a:moveTo>
                    <a:pt x="3" y="0"/>
                  </a:moveTo>
                  <a:cubicBezTo>
                    <a:pt x="2" y="3"/>
                    <a:pt x="2" y="5"/>
                    <a:pt x="0" y="8"/>
                  </a:cubicBezTo>
                  <a:cubicBezTo>
                    <a:pt x="1" y="15"/>
                    <a:pt x="1" y="21"/>
                    <a:pt x="2" y="28"/>
                  </a:cubicBezTo>
                  <a:cubicBezTo>
                    <a:pt x="3" y="38"/>
                    <a:pt x="3" y="50"/>
                    <a:pt x="8" y="58"/>
                  </a:cubicBezTo>
                  <a:cubicBezTo>
                    <a:pt x="8" y="57"/>
                    <a:pt x="8" y="57"/>
                    <a:pt x="8" y="56"/>
                  </a:cubicBezTo>
                  <a:cubicBezTo>
                    <a:pt x="8" y="54"/>
                    <a:pt x="8" y="51"/>
                    <a:pt x="8" y="49"/>
                  </a:cubicBezTo>
                  <a:cubicBezTo>
                    <a:pt x="7" y="46"/>
                    <a:pt x="6" y="43"/>
                    <a:pt x="6" y="40"/>
                  </a:cubicBezTo>
                  <a:cubicBezTo>
                    <a:pt x="6" y="35"/>
                    <a:pt x="5" y="30"/>
                    <a:pt x="5" y="25"/>
                  </a:cubicBezTo>
                  <a:cubicBezTo>
                    <a:pt x="4" y="17"/>
                    <a:pt x="3" y="8"/>
                    <a:pt x="3" y="0"/>
                  </a:cubicBezTo>
                </a:path>
              </a:pathLst>
            </a:custGeom>
            <a:solidFill>
              <a:srgbClr val="D4CF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32" name="Freeform 2626">
              <a:extLst>
                <a:ext uri="{FF2B5EF4-FFF2-40B4-BE49-F238E27FC236}">
                  <a16:creationId xmlns:a16="http://schemas.microsoft.com/office/drawing/2014/main" id="{53243DFC-3471-4F52-800A-241CBE86E15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7" y="1545"/>
              <a:ext cx="55" cy="141"/>
            </a:xfrm>
            <a:custGeom>
              <a:avLst/>
              <a:gdLst>
                <a:gd name="T0" fmla="*/ 138 w 31"/>
                <a:gd name="T1" fmla="*/ 0 h 80"/>
                <a:gd name="T2" fmla="*/ 138 w 31"/>
                <a:gd name="T3" fmla="*/ 0 h 80"/>
                <a:gd name="T4" fmla="*/ 110 w 31"/>
                <a:gd name="T5" fmla="*/ 0 h 80"/>
                <a:gd name="T6" fmla="*/ 101 w 31"/>
                <a:gd name="T7" fmla="*/ 0 h 80"/>
                <a:gd name="T8" fmla="*/ 101 w 31"/>
                <a:gd name="T9" fmla="*/ 137 h 80"/>
                <a:gd name="T10" fmla="*/ 101 w 31"/>
                <a:gd name="T11" fmla="*/ 203 h 80"/>
                <a:gd name="T12" fmla="*/ 89 w 31"/>
                <a:gd name="T13" fmla="*/ 416 h 80"/>
                <a:gd name="T14" fmla="*/ 28 w 31"/>
                <a:gd name="T15" fmla="*/ 546 h 80"/>
                <a:gd name="T16" fmla="*/ 21 w 31"/>
                <a:gd name="T17" fmla="*/ 504 h 80"/>
                <a:gd name="T18" fmla="*/ 0 w 31"/>
                <a:gd name="T19" fmla="*/ 590 h 80"/>
                <a:gd name="T20" fmla="*/ 21 w 31"/>
                <a:gd name="T21" fmla="*/ 631 h 80"/>
                <a:gd name="T22" fmla="*/ 66 w 31"/>
                <a:gd name="T23" fmla="*/ 481 h 80"/>
                <a:gd name="T24" fmla="*/ 66 w 31"/>
                <a:gd name="T25" fmla="*/ 531 h 80"/>
                <a:gd name="T26" fmla="*/ 117 w 31"/>
                <a:gd name="T27" fmla="*/ 684 h 80"/>
                <a:gd name="T28" fmla="*/ 151 w 31"/>
                <a:gd name="T29" fmla="*/ 774 h 80"/>
                <a:gd name="T30" fmla="*/ 179 w 31"/>
                <a:gd name="T31" fmla="*/ 774 h 80"/>
                <a:gd name="T32" fmla="*/ 296 w 31"/>
                <a:gd name="T33" fmla="*/ 749 h 80"/>
                <a:gd name="T34" fmla="*/ 245 w 31"/>
                <a:gd name="T35" fmla="*/ 509 h 80"/>
                <a:gd name="T36" fmla="*/ 179 w 31"/>
                <a:gd name="T37" fmla="*/ 252 h 80"/>
                <a:gd name="T38" fmla="*/ 138 w 31"/>
                <a:gd name="T39" fmla="*/ 0 h 80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31" h="80">
                  <a:moveTo>
                    <a:pt x="14" y="0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3" y="0"/>
                    <a:pt x="12" y="0"/>
                    <a:pt x="11" y="0"/>
                  </a:cubicBezTo>
                  <a:cubicBezTo>
                    <a:pt x="11" y="0"/>
                    <a:pt x="11" y="0"/>
                    <a:pt x="10" y="0"/>
                  </a:cubicBezTo>
                  <a:cubicBezTo>
                    <a:pt x="10" y="5"/>
                    <a:pt x="10" y="9"/>
                    <a:pt x="10" y="14"/>
                  </a:cubicBezTo>
                  <a:cubicBezTo>
                    <a:pt x="10" y="16"/>
                    <a:pt x="10" y="19"/>
                    <a:pt x="10" y="21"/>
                  </a:cubicBezTo>
                  <a:cubicBezTo>
                    <a:pt x="11" y="28"/>
                    <a:pt x="11" y="36"/>
                    <a:pt x="9" y="43"/>
                  </a:cubicBezTo>
                  <a:cubicBezTo>
                    <a:pt x="8" y="48"/>
                    <a:pt x="4" y="52"/>
                    <a:pt x="3" y="57"/>
                  </a:cubicBezTo>
                  <a:cubicBezTo>
                    <a:pt x="3" y="55"/>
                    <a:pt x="2" y="54"/>
                    <a:pt x="2" y="52"/>
                  </a:cubicBezTo>
                  <a:cubicBezTo>
                    <a:pt x="1" y="55"/>
                    <a:pt x="0" y="58"/>
                    <a:pt x="0" y="61"/>
                  </a:cubicBezTo>
                  <a:cubicBezTo>
                    <a:pt x="0" y="62"/>
                    <a:pt x="1" y="64"/>
                    <a:pt x="2" y="65"/>
                  </a:cubicBezTo>
                  <a:cubicBezTo>
                    <a:pt x="4" y="60"/>
                    <a:pt x="7" y="55"/>
                    <a:pt x="7" y="50"/>
                  </a:cubicBezTo>
                  <a:cubicBezTo>
                    <a:pt x="7" y="55"/>
                    <a:pt x="7" y="55"/>
                    <a:pt x="7" y="55"/>
                  </a:cubicBezTo>
                  <a:cubicBezTo>
                    <a:pt x="5" y="62"/>
                    <a:pt x="5" y="68"/>
                    <a:pt x="12" y="71"/>
                  </a:cubicBezTo>
                  <a:cubicBezTo>
                    <a:pt x="15" y="73"/>
                    <a:pt x="24" y="76"/>
                    <a:pt x="15" y="80"/>
                  </a:cubicBezTo>
                  <a:cubicBezTo>
                    <a:pt x="16" y="80"/>
                    <a:pt x="17" y="80"/>
                    <a:pt x="18" y="80"/>
                  </a:cubicBezTo>
                  <a:cubicBezTo>
                    <a:pt x="22" y="80"/>
                    <a:pt x="26" y="79"/>
                    <a:pt x="30" y="78"/>
                  </a:cubicBezTo>
                  <a:cubicBezTo>
                    <a:pt x="31" y="70"/>
                    <a:pt x="26" y="61"/>
                    <a:pt x="25" y="53"/>
                  </a:cubicBezTo>
                  <a:cubicBezTo>
                    <a:pt x="23" y="43"/>
                    <a:pt x="21" y="35"/>
                    <a:pt x="18" y="26"/>
                  </a:cubicBezTo>
                  <a:cubicBezTo>
                    <a:pt x="15" y="17"/>
                    <a:pt x="15" y="9"/>
                    <a:pt x="14" y="0"/>
                  </a:cubicBezTo>
                </a:path>
              </a:pathLst>
            </a:custGeom>
            <a:solidFill>
              <a:srgbClr val="B7B1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33" name="Freeform 2627">
              <a:extLst>
                <a:ext uri="{FF2B5EF4-FFF2-40B4-BE49-F238E27FC236}">
                  <a16:creationId xmlns:a16="http://schemas.microsoft.com/office/drawing/2014/main" id="{C5905170-9748-43EC-B3CE-10D652ED538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6" y="1653"/>
              <a:ext cx="5" cy="18"/>
            </a:xfrm>
            <a:custGeom>
              <a:avLst/>
              <a:gdLst>
                <a:gd name="T0" fmla="*/ 8 w 3"/>
                <a:gd name="T1" fmla="*/ 0 h 10"/>
                <a:gd name="T2" fmla="*/ 0 w 3"/>
                <a:gd name="T3" fmla="*/ 41 h 10"/>
                <a:gd name="T4" fmla="*/ 13 w 3"/>
                <a:gd name="T5" fmla="*/ 104 h 10"/>
                <a:gd name="T6" fmla="*/ 13 w 3"/>
                <a:gd name="T7" fmla="*/ 74 h 10"/>
                <a:gd name="T8" fmla="*/ 22 w 3"/>
                <a:gd name="T9" fmla="*/ 41 h 10"/>
                <a:gd name="T10" fmla="*/ 8 w 3"/>
                <a:gd name="T11" fmla="*/ 0 h 1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" h="10">
                  <a:moveTo>
                    <a:pt x="1" y="0"/>
                  </a:moveTo>
                  <a:cubicBezTo>
                    <a:pt x="0" y="2"/>
                    <a:pt x="0" y="3"/>
                    <a:pt x="0" y="4"/>
                  </a:cubicBezTo>
                  <a:cubicBezTo>
                    <a:pt x="1" y="6"/>
                    <a:pt x="2" y="8"/>
                    <a:pt x="2" y="10"/>
                  </a:cubicBezTo>
                  <a:cubicBezTo>
                    <a:pt x="2" y="9"/>
                    <a:pt x="2" y="8"/>
                    <a:pt x="2" y="7"/>
                  </a:cubicBezTo>
                  <a:cubicBezTo>
                    <a:pt x="2" y="6"/>
                    <a:pt x="2" y="5"/>
                    <a:pt x="3" y="4"/>
                  </a:cubicBezTo>
                  <a:cubicBezTo>
                    <a:pt x="2" y="3"/>
                    <a:pt x="1" y="1"/>
                    <a:pt x="1" y="0"/>
                  </a:cubicBezTo>
                </a:path>
              </a:pathLst>
            </a:custGeom>
            <a:solidFill>
              <a:srgbClr val="D4CF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34" name="Freeform 2628">
              <a:extLst>
                <a:ext uri="{FF2B5EF4-FFF2-40B4-BE49-F238E27FC236}">
                  <a16:creationId xmlns:a16="http://schemas.microsoft.com/office/drawing/2014/main" id="{4FDC20B6-50FC-4B04-B57F-F9C01D12356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9" y="1545"/>
              <a:ext cx="7" cy="30"/>
            </a:xfrm>
            <a:custGeom>
              <a:avLst/>
              <a:gdLst>
                <a:gd name="T0" fmla="*/ 0 w 4"/>
                <a:gd name="T1" fmla="*/ 0 h 17"/>
                <a:gd name="T2" fmla="*/ 28 w 4"/>
                <a:gd name="T3" fmla="*/ 127 h 17"/>
                <a:gd name="T4" fmla="*/ 37 w 4"/>
                <a:gd name="T5" fmla="*/ 166 h 17"/>
                <a:gd name="T6" fmla="*/ 28 w 4"/>
                <a:gd name="T7" fmla="*/ 86 h 17"/>
                <a:gd name="T8" fmla="*/ 12 w 4"/>
                <a:gd name="T9" fmla="*/ 0 h 17"/>
                <a:gd name="T10" fmla="*/ 0 w 4"/>
                <a:gd name="T11" fmla="*/ 0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" h="17">
                  <a:moveTo>
                    <a:pt x="0" y="0"/>
                  </a:moveTo>
                  <a:cubicBezTo>
                    <a:pt x="1" y="4"/>
                    <a:pt x="3" y="9"/>
                    <a:pt x="3" y="13"/>
                  </a:cubicBezTo>
                  <a:cubicBezTo>
                    <a:pt x="3" y="14"/>
                    <a:pt x="4" y="16"/>
                    <a:pt x="4" y="17"/>
                  </a:cubicBezTo>
                  <a:cubicBezTo>
                    <a:pt x="4" y="14"/>
                    <a:pt x="4" y="11"/>
                    <a:pt x="3" y="9"/>
                  </a:cubicBezTo>
                  <a:cubicBezTo>
                    <a:pt x="2" y="6"/>
                    <a:pt x="2" y="3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</a:path>
              </a:pathLst>
            </a:custGeom>
            <a:solidFill>
              <a:srgbClr val="B7B1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35" name="Freeform 2629">
              <a:extLst>
                <a:ext uri="{FF2B5EF4-FFF2-40B4-BE49-F238E27FC236}">
                  <a16:creationId xmlns:a16="http://schemas.microsoft.com/office/drawing/2014/main" id="{19590B29-93B3-431B-83AE-90A689353E8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1" y="1561"/>
              <a:ext cx="16" cy="85"/>
            </a:xfrm>
            <a:custGeom>
              <a:avLst/>
              <a:gdLst>
                <a:gd name="T0" fmla="*/ 21 w 9"/>
                <a:gd name="T1" fmla="*/ 0 h 48"/>
                <a:gd name="T2" fmla="*/ 28 w 9"/>
                <a:gd name="T3" fmla="*/ 78 h 48"/>
                <a:gd name="T4" fmla="*/ 21 w 9"/>
                <a:gd name="T5" fmla="*/ 345 h 48"/>
                <a:gd name="T6" fmla="*/ 0 w 9"/>
                <a:gd name="T7" fmla="*/ 423 h 48"/>
                <a:gd name="T8" fmla="*/ 12 w 9"/>
                <a:gd name="T9" fmla="*/ 473 h 48"/>
                <a:gd name="T10" fmla="*/ 66 w 9"/>
                <a:gd name="T11" fmla="*/ 333 h 48"/>
                <a:gd name="T12" fmla="*/ 78 w 9"/>
                <a:gd name="T13" fmla="*/ 117 h 48"/>
                <a:gd name="T14" fmla="*/ 78 w 9"/>
                <a:gd name="T15" fmla="*/ 50 h 48"/>
                <a:gd name="T16" fmla="*/ 66 w 9"/>
                <a:gd name="T17" fmla="*/ 78 h 48"/>
                <a:gd name="T18" fmla="*/ 21 w 9"/>
                <a:gd name="T19" fmla="*/ 0 h 4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9" h="48">
                  <a:moveTo>
                    <a:pt x="2" y="0"/>
                  </a:moveTo>
                  <a:cubicBezTo>
                    <a:pt x="3" y="2"/>
                    <a:pt x="3" y="5"/>
                    <a:pt x="3" y="8"/>
                  </a:cubicBezTo>
                  <a:cubicBezTo>
                    <a:pt x="4" y="17"/>
                    <a:pt x="3" y="26"/>
                    <a:pt x="2" y="35"/>
                  </a:cubicBezTo>
                  <a:cubicBezTo>
                    <a:pt x="2" y="37"/>
                    <a:pt x="1" y="40"/>
                    <a:pt x="0" y="43"/>
                  </a:cubicBezTo>
                  <a:cubicBezTo>
                    <a:pt x="0" y="45"/>
                    <a:pt x="1" y="46"/>
                    <a:pt x="1" y="48"/>
                  </a:cubicBezTo>
                  <a:cubicBezTo>
                    <a:pt x="2" y="43"/>
                    <a:pt x="6" y="39"/>
                    <a:pt x="7" y="34"/>
                  </a:cubicBezTo>
                  <a:cubicBezTo>
                    <a:pt x="9" y="27"/>
                    <a:pt x="9" y="19"/>
                    <a:pt x="8" y="12"/>
                  </a:cubicBezTo>
                  <a:cubicBezTo>
                    <a:pt x="8" y="10"/>
                    <a:pt x="8" y="7"/>
                    <a:pt x="8" y="5"/>
                  </a:cubicBezTo>
                  <a:cubicBezTo>
                    <a:pt x="7" y="6"/>
                    <a:pt x="7" y="7"/>
                    <a:pt x="7" y="8"/>
                  </a:cubicBezTo>
                  <a:cubicBezTo>
                    <a:pt x="5" y="7"/>
                    <a:pt x="3" y="4"/>
                    <a:pt x="2" y="0"/>
                  </a:cubicBezTo>
                </a:path>
              </a:pathLst>
            </a:custGeom>
            <a:solidFill>
              <a:srgbClr val="D4CF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36" name="Freeform 2630">
              <a:extLst>
                <a:ext uri="{FF2B5EF4-FFF2-40B4-BE49-F238E27FC236}">
                  <a16:creationId xmlns:a16="http://schemas.microsoft.com/office/drawing/2014/main" id="{D1F27BA2-2B0B-48DB-8F75-D9227CD8666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9" y="1591"/>
              <a:ext cx="80" cy="122"/>
            </a:xfrm>
            <a:custGeom>
              <a:avLst/>
              <a:gdLst>
                <a:gd name="T0" fmla="*/ 28 w 45"/>
                <a:gd name="T1" fmla="*/ 0 h 69"/>
                <a:gd name="T2" fmla="*/ 0 w 45"/>
                <a:gd name="T3" fmla="*/ 28 h 69"/>
                <a:gd name="T4" fmla="*/ 37 w 45"/>
                <a:gd name="T5" fmla="*/ 294 h 69"/>
                <a:gd name="T6" fmla="*/ 78 w 45"/>
                <a:gd name="T7" fmla="*/ 520 h 69"/>
                <a:gd name="T8" fmla="*/ 247 w 45"/>
                <a:gd name="T9" fmla="*/ 663 h 69"/>
                <a:gd name="T10" fmla="*/ 268 w 45"/>
                <a:gd name="T11" fmla="*/ 675 h 69"/>
                <a:gd name="T12" fmla="*/ 281 w 45"/>
                <a:gd name="T13" fmla="*/ 654 h 69"/>
                <a:gd name="T14" fmla="*/ 281 w 45"/>
                <a:gd name="T15" fmla="*/ 614 h 69"/>
                <a:gd name="T16" fmla="*/ 247 w 45"/>
                <a:gd name="T17" fmla="*/ 598 h 69"/>
                <a:gd name="T18" fmla="*/ 101 w 45"/>
                <a:gd name="T19" fmla="*/ 398 h 69"/>
                <a:gd name="T20" fmla="*/ 114 w 45"/>
                <a:gd name="T21" fmla="*/ 431 h 69"/>
                <a:gd name="T22" fmla="*/ 190 w 45"/>
                <a:gd name="T23" fmla="*/ 469 h 69"/>
                <a:gd name="T24" fmla="*/ 268 w 45"/>
                <a:gd name="T25" fmla="*/ 546 h 69"/>
                <a:gd name="T26" fmla="*/ 297 w 45"/>
                <a:gd name="T27" fmla="*/ 559 h 69"/>
                <a:gd name="T28" fmla="*/ 332 w 45"/>
                <a:gd name="T29" fmla="*/ 525 h 69"/>
                <a:gd name="T30" fmla="*/ 389 w 45"/>
                <a:gd name="T31" fmla="*/ 520 h 69"/>
                <a:gd name="T32" fmla="*/ 448 w 45"/>
                <a:gd name="T33" fmla="*/ 525 h 69"/>
                <a:gd name="T34" fmla="*/ 448 w 45"/>
                <a:gd name="T35" fmla="*/ 525 h 69"/>
                <a:gd name="T36" fmla="*/ 382 w 45"/>
                <a:gd name="T37" fmla="*/ 394 h 69"/>
                <a:gd name="T38" fmla="*/ 398 w 45"/>
                <a:gd name="T39" fmla="*/ 343 h 69"/>
                <a:gd name="T40" fmla="*/ 297 w 45"/>
                <a:gd name="T41" fmla="*/ 253 h 69"/>
                <a:gd name="T42" fmla="*/ 332 w 45"/>
                <a:gd name="T43" fmla="*/ 294 h 69"/>
                <a:gd name="T44" fmla="*/ 320 w 45"/>
                <a:gd name="T45" fmla="*/ 294 h 69"/>
                <a:gd name="T46" fmla="*/ 219 w 45"/>
                <a:gd name="T47" fmla="*/ 225 h 69"/>
                <a:gd name="T48" fmla="*/ 219 w 45"/>
                <a:gd name="T49" fmla="*/ 244 h 69"/>
                <a:gd name="T50" fmla="*/ 203 w 45"/>
                <a:gd name="T51" fmla="*/ 331 h 69"/>
                <a:gd name="T52" fmla="*/ 139 w 45"/>
                <a:gd name="T53" fmla="*/ 294 h 69"/>
                <a:gd name="T54" fmla="*/ 139 w 45"/>
                <a:gd name="T55" fmla="*/ 294 h 69"/>
                <a:gd name="T56" fmla="*/ 151 w 45"/>
                <a:gd name="T57" fmla="*/ 447 h 69"/>
                <a:gd name="T58" fmla="*/ 78 w 45"/>
                <a:gd name="T59" fmla="*/ 253 h 69"/>
                <a:gd name="T60" fmla="*/ 50 w 45"/>
                <a:gd name="T61" fmla="*/ 65 h 69"/>
                <a:gd name="T62" fmla="*/ 28 w 45"/>
                <a:gd name="T63" fmla="*/ 0 h 69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45" h="69">
                  <a:moveTo>
                    <a:pt x="3" y="0"/>
                  </a:moveTo>
                  <a:cubicBezTo>
                    <a:pt x="2" y="1"/>
                    <a:pt x="1" y="2"/>
                    <a:pt x="0" y="3"/>
                  </a:cubicBezTo>
                  <a:cubicBezTo>
                    <a:pt x="2" y="11"/>
                    <a:pt x="4" y="20"/>
                    <a:pt x="4" y="30"/>
                  </a:cubicBezTo>
                  <a:cubicBezTo>
                    <a:pt x="4" y="36"/>
                    <a:pt x="4" y="47"/>
                    <a:pt x="8" y="53"/>
                  </a:cubicBezTo>
                  <a:cubicBezTo>
                    <a:pt x="10" y="55"/>
                    <a:pt x="23" y="67"/>
                    <a:pt x="25" y="68"/>
                  </a:cubicBezTo>
                  <a:cubicBezTo>
                    <a:pt x="26" y="69"/>
                    <a:pt x="26" y="69"/>
                    <a:pt x="27" y="69"/>
                  </a:cubicBezTo>
                  <a:cubicBezTo>
                    <a:pt x="27" y="68"/>
                    <a:pt x="27" y="67"/>
                    <a:pt x="28" y="67"/>
                  </a:cubicBezTo>
                  <a:cubicBezTo>
                    <a:pt x="28" y="66"/>
                    <a:pt x="28" y="64"/>
                    <a:pt x="28" y="63"/>
                  </a:cubicBezTo>
                  <a:cubicBezTo>
                    <a:pt x="27" y="62"/>
                    <a:pt x="26" y="62"/>
                    <a:pt x="25" y="61"/>
                  </a:cubicBezTo>
                  <a:cubicBezTo>
                    <a:pt x="18" y="54"/>
                    <a:pt x="9" y="52"/>
                    <a:pt x="10" y="41"/>
                  </a:cubicBezTo>
                  <a:cubicBezTo>
                    <a:pt x="11" y="44"/>
                    <a:pt x="11" y="44"/>
                    <a:pt x="11" y="44"/>
                  </a:cubicBezTo>
                  <a:cubicBezTo>
                    <a:pt x="13" y="47"/>
                    <a:pt x="16" y="47"/>
                    <a:pt x="19" y="48"/>
                  </a:cubicBezTo>
                  <a:cubicBezTo>
                    <a:pt x="22" y="50"/>
                    <a:pt x="24" y="53"/>
                    <a:pt x="27" y="56"/>
                  </a:cubicBezTo>
                  <a:cubicBezTo>
                    <a:pt x="29" y="57"/>
                    <a:pt x="30" y="57"/>
                    <a:pt x="30" y="57"/>
                  </a:cubicBezTo>
                  <a:cubicBezTo>
                    <a:pt x="31" y="56"/>
                    <a:pt x="32" y="55"/>
                    <a:pt x="33" y="54"/>
                  </a:cubicBezTo>
                  <a:cubicBezTo>
                    <a:pt x="35" y="54"/>
                    <a:pt x="37" y="53"/>
                    <a:pt x="39" y="53"/>
                  </a:cubicBezTo>
                  <a:cubicBezTo>
                    <a:pt x="41" y="53"/>
                    <a:pt x="43" y="54"/>
                    <a:pt x="45" y="54"/>
                  </a:cubicBezTo>
                  <a:cubicBezTo>
                    <a:pt x="45" y="54"/>
                    <a:pt x="45" y="54"/>
                    <a:pt x="45" y="54"/>
                  </a:cubicBezTo>
                  <a:cubicBezTo>
                    <a:pt x="40" y="51"/>
                    <a:pt x="36" y="45"/>
                    <a:pt x="38" y="40"/>
                  </a:cubicBezTo>
                  <a:cubicBezTo>
                    <a:pt x="39" y="39"/>
                    <a:pt x="40" y="37"/>
                    <a:pt x="40" y="35"/>
                  </a:cubicBezTo>
                  <a:cubicBezTo>
                    <a:pt x="37" y="32"/>
                    <a:pt x="34" y="29"/>
                    <a:pt x="30" y="26"/>
                  </a:cubicBezTo>
                  <a:cubicBezTo>
                    <a:pt x="31" y="27"/>
                    <a:pt x="32" y="28"/>
                    <a:pt x="33" y="30"/>
                  </a:cubicBezTo>
                  <a:cubicBezTo>
                    <a:pt x="32" y="30"/>
                    <a:pt x="32" y="30"/>
                    <a:pt x="32" y="30"/>
                  </a:cubicBezTo>
                  <a:cubicBezTo>
                    <a:pt x="29" y="30"/>
                    <a:pt x="25" y="27"/>
                    <a:pt x="22" y="23"/>
                  </a:cubicBezTo>
                  <a:cubicBezTo>
                    <a:pt x="22" y="24"/>
                    <a:pt x="22" y="24"/>
                    <a:pt x="22" y="25"/>
                  </a:cubicBezTo>
                  <a:cubicBezTo>
                    <a:pt x="22" y="30"/>
                    <a:pt x="22" y="34"/>
                    <a:pt x="20" y="34"/>
                  </a:cubicBezTo>
                  <a:cubicBezTo>
                    <a:pt x="18" y="34"/>
                    <a:pt x="16" y="33"/>
                    <a:pt x="14" y="30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15" y="35"/>
                    <a:pt x="15" y="41"/>
                    <a:pt x="15" y="46"/>
                  </a:cubicBezTo>
                  <a:cubicBezTo>
                    <a:pt x="13" y="39"/>
                    <a:pt x="10" y="33"/>
                    <a:pt x="8" y="26"/>
                  </a:cubicBezTo>
                  <a:cubicBezTo>
                    <a:pt x="6" y="20"/>
                    <a:pt x="7" y="13"/>
                    <a:pt x="5" y="7"/>
                  </a:cubicBezTo>
                  <a:cubicBezTo>
                    <a:pt x="5" y="5"/>
                    <a:pt x="4" y="3"/>
                    <a:pt x="3" y="0"/>
                  </a:cubicBezTo>
                </a:path>
              </a:pathLst>
            </a:custGeom>
            <a:solidFill>
              <a:srgbClr val="B7B1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37" name="Freeform 2631">
              <a:extLst>
                <a:ext uri="{FF2B5EF4-FFF2-40B4-BE49-F238E27FC236}">
                  <a16:creationId xmlns:a16="http://schemas.microsoft.com/office/drawing/2014/main" id="{3F29737B-52FE-466E-87BE-0EF32411EF4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727" y="1685"/>
              <a:ext cx="32" cy="30"/>
            </a:xfrm>
            <a:custGeom>
              <a:avLst/>
              <a:gdLst>
                <a:gd name="T0" fmla="*/ 12 w 18"/>
                <a:gd name="T1" fmla="*/ 99 h 17"/>
                <a:gd name="T2" fmla="*/ 12 w 18"/>
                <a:gd name="T3" fmla="*/ 138 h 17"/>
                <a:gd name="T4" fmla="*/ 0 w 18"/>
                <a:gd name="T5" fmla="*/ 152 h 17"/>
                <a:gd name="T6" fmla="*/ 37 w 18"/>
                <a:gd name="T7" fmla="*/ 166 h 17"/>
                <a:gd name="T8" fmla="*/ 50 w 18"/>
                <a:gd name="T9" fmla="*/ 138 h 17"/>
                <a:gd name="T10" fmla="*/ 64 w 18"/>
                <a:gd name="T11" fmla="*/ 106 h 17"/>
                <a:gd name="T12" fmla="*/ 50 w 18"/>
                <a:gd name="T13" fmla="*/ 106 h 17"/>
                <a:gd name="T14" fmla="*/ 12 w 18"/>
                <a:gd name="T15" fmla="*/ 99 h 17"/>
                <a:gd name="T16" fmla="*/ 117 w 18"/>
                <a:gd name="T17" fmla="*/ 0 h 17"/>
                <a:gd name="T18" fmla="*/ 64 w 18"/>
                <a:gd name="T19" fmla="*/ 12 h 17"/>
                <a:gd name="T20" fmla="*/ 28 w 18"/>
                <a:gd name="T21" fmla="*/ 37 h 17"/>
                <a:gd name="T22" fmla="*/ 37 w 18"/>
                <a:gd name="T23" fmla="*/ 37 h 17"/>
                <a:gd name="T24" fmla="*/ 78 w 18"/>
                <a:gd name="T25" fmla="*/ 28 h 17"/>
                <a:gd name="T26" fmla="*/ 158 w 18"/>
                <a:gd name="T27" fmla="*/ 12 h 17"/>
                <a:gd name="T28" fmla="*/ 151 w 18"/>
                <a:gd name="T29" fmla="*/ 37 h 17"/>
                <a:gd name="T30" fmla="*/ 167 w 18"/>
                <a:gd name="T31" fmla="*/ 37 h 17"/>
                <a:gd name="T32" fmla="*/ 180 w 18"/>
                <a:gd name="T33" fmla="*/ 12 h 17"/>
                <a:gd name="T34" fmla="*/ 117 w 18"/>
                <a:gd name="T35" fmla="*/ 0 h 1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8" h="17">
                  <a:moveTo>
                    <a:pt x="1" y="10"/>
                  </a:moveTo>
                  <a:cubicBezTo>
                    <a:pt x="1" y="11"/>
                    <a:pt x="1" y="13"/>
                    <a:pt x="1" y="14"/>
                  </a:cubicBezTo>
                  <a:cubicBezTo>
                    <a:pt x="0" y="14"/>
                    <a:pt x="0" y="15"/>
                    <a:pt x="0" y="16"/>
                  </a:cubicBezTo>
                  <a:cubicBezTo>
                    <a:pt x="1" y="16"/>
                    <a:pt x="3" y="17"/>
                    <a:pt x="4" y="17"/>
                  </a:cubicBezTo>
                  <a:cubicBezTo>
                    <a:pt x="4" y="16"/>
                    <a:pt x="5" y="15"/>
                    <a:pt x="5" y="14"/>
                  </a:cubicBezTo>
                  <a:cubicBezTo>
                    <a:pt x="5" y="13"/>
                    <a:pt x="6" y="12"/>
                    <a:pt x="6" y="11"/>
                  </a:cubicBezTo>
                  <a:cubicBezTo>
                    <a:pt x="6" y="11"/>
                    <a:pt x="6" y="11"/>
                    <a:pt x="5" y="11"/>
                  </a:cubicBezTo>
                  <a:cubicBezTo>
                    <a:pt x="4" y="11"/>
                    <a:pt x="3" y="10"/>
                    <a:pt x="1" y="10"/>
                  </a:cubicBezTo>
                  <a:moveTo>
                    <a:pt x="12" y="0"/>
                  </a:moveTo>
                  <a:cubicBezTo>
                    <a:pt x="10" y="0"/>
                    <a:pt x="8" y="1"/>
                    <a:pt x="6" y="1"/>
                  </a:cubicBezTo>
                  <a:cubicBezTo>
                    <a:pt x="5" y="2"/>
                    <a:pt x="4" y="3"/>
                    <a:pt x="3" y="4"/>
                  </a:cubicBezTo>
                  <a:cubicBezTo>
                    <a:pt x="3" y="4"/>
                    <a:pt x="4" y="4"/>
                    <a:pt x="4" y="4"/>
                  </a:cubicBezTo>
                  <a:cubicBezTo>
                    <a:pt x="5" y="4"/>
                    <a:pt x="6" y="4"/>
                    <a:pt x="8" y="3"/>
                  </a:cubicBezTo>
                  <a:cubicBezTo>
                    <a:pt x="10" y="3"/>
                    <a:pt x="14" y="3"/>
                    <a:pt x="16" y="1"/>
                  </a:cubicBezTo>
                  <a:cubicBezTo>
                    <a:pt x="16" y="2"/>
                    <a:pt x="16" y="3"/>
                    <a:pt x="15" y="4"/>
                  </a:cubicBezTo>
                  <a:cubicBezTo>
                    <a:pt x="16" y="4"/>
                    <a:pt x="17" y="4"/>
                    <a:pt x="17" y="4"/>
                  </a:cubicBezTo>
                  <a:cubicBezTo>
                    <a:pt x="18" y="3"/>
                    <a:pt x="18" y="2"/>
                    <a:pt x="18" y="1"/>
                  </a:cubicBezTo>
                  <a:cubicBezTo>
                    <a:pt x="16" y="1"/>
                    <a:pt x="14" y="0"/>
                    <a:pt x="12" y="0"/>
                  </a:cubicBezTo>
                </a:path>
              </a:pathLst>
            </a:custGeom>
            <a:solidFill>
              <a:srgbClr val="D4CF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38" name="Freeform 2632">
              <a:extLst>
                <a:ext uri="{FF2B5EF4-FFF2-40B4-BE49-F238E27FC236}">
                  <a16:creationId xmlns:a16="http://schemas.microsoft.com/office/drawing/2014/main" id="{4A7D7156-5B16-4773-ABCB-F5CCCB804BA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3" y="1653"/>
              <a:ext cx="18" cy="33"/>
            </a:xfrm>
            <a:custGeom>
              <a:avLst/>
              <a:gdLst>
                <a:gd name="T0" fmla="*/ 41 w 10"/>
                <a:gd name="T1" fmla="*/ 0 h 19"/>
                <a:gd name="T2" fmla="*/ 23 w 10"/>
                <a:gd name="T3" fmla="*/ 49 h 19"/>
                <a:gd name="T4" fmla="*/ 94 w 10"/>
                <a:gd name="T5" fmla="*/ 172 h 19"/>
                <a:gd name="T6" fmla="*/ 94 w 10"/>
                <a:gd name="T7" fmla="*/ 109 h 19"/>
                <a:gd name="T8" fmla="*/ 94 w 10"/>
                <a:gd name="T9" fmla="*/ 109 h 19"/>
                <a:gd name="T10" fmla="*/ 74 w 10"/>
                <a:gd name="T11" fmla="*/ 36 h 19"/>
                <a:gd name="T12" fmla="*/ 65 w 10"/>
                <a:gd name="T13" fmla="*/ 16 h 19"/>
                <a:gd name="T14" fmla="*/ 41 w 10"/>
                <a:gd name="T15" fmla="*/ 0 h 1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0" h="19">
                  <a:moveTo>
                    <a:pt x="4" y="0"/>
                  </a:moveTo>
                  <a:cubicBezTo>
                    <a:pt x="4" y="2"/>
                    <a:pt x="3" y="4"/>
                    <a:pt x="2" y="5"/>
                  </a:cubicBezTo>
                  <a:cubicBezTo>
                    <a:pt x="0" y="10"/>
                    <a:pt x="4" y="16"/>
                    <a:pt x="9" y="19"/>
                  </a:cubicBezTo>
                  <a:cubicBezTo>
                    <a:pt x="9" y="17"/>
                    <a:pt x="10" y="15"/>
                    <a:pt x="9" y="12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8" y="9"/>
                    <a:pt x="7" y="7"/>
                    <a:pt x="7" y="4"/>
                  </a:cubicBezTo>
                  <a:cubicBezTo>
                    <a:pt x="7" y="4"/>
                    <a:pt x="6" y="3"/>
                    <a:pt x="6" y="2"/>
                  </a:cubicBezTo>
                  <a:cubicBezTo>
                    <a:pt x="5" y="1"/>
                    <a:pt x="5" y="1"/>
                    <a:pt x="4" y="0"/>
                  </a:cubicBezTo>
                </a:path>
              </a:pathLst>
            </a:custGeom>
            <a:solidFill>
              <a:srgbClr val="D4CF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39" name="Freeform 2633">
              <a:extLst>
                <a:ext uri="{FF2B5EF4-FFF2-40B4-BE49-F238E27FC236}">
                  <a16:creationId xmlns:a16="http://schemas.microsoft.com/office/drawing/2014/main" id="{D4837A23-F8C6-4D9F-9762-0991DE66E68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3" y="1605"/>
              <a:ext cx="7" cy="14"/>
            </a:xfrm>
            <a:custGeom>
              <a:avLst/>
              <a:gdLst>
                <a:gd name="T0" fmla="*/ 0 w 4"/>
                <a:gd name="T1" fmla="*/ 0 h 8"/>
                <a:gd name="T2" fmla="*/ 21 w 4"/>
                <a:gd name="T3" fmla="*/ 49 h 8"/>
                <a:gd name="T4" fmla="*/ 37 w 4"/>
                <a:gd name="T5" fmla="*/ 77 h 8"/>
                <a:gd name="T6" fmla="*/ 0 w 4"/>
                <a:gd name="T7" fmla="*/ 0 h 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8">
                  <a:moveTo>
                    <a:pt x="0" y="0"/>
                  </a:moveTo>
                  <a:cubicBezTo>
                    <a:pt x="0" y="2"/>
                    <a:pt x="1" y="3"/>
                    <a:pt x="2" y="5"/>
                  </a:cubicBezTo>
                  <a:cubicBezTo>
                    <a:pt x="3" y="6"/>
                    <a:pt x="3" y="7"/>
                    <a:pt x="4" y="8"/>
                  </a:cubicBezTo>
                  <a:cubicBezTo>
                    <a:pt x="3" y="6"/>
                    <a:pt x="1" y="3"/>
                    <a:pt x="0" y="0"/>
                  </a:cubicBezTo>
                </a:path>
              </a:pathLst>
            </a:custGeom>
            <a:solidFill>
              <a:srgbClr val="B7B1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40" name="Freeform 2634">
              <a:extLst>
                <a:ext uri="{FF2B5EF4-FFF2-40B4-BE49-F238E27FC236}">
                  <a16:creationId xmlns:a16="http://schemas.microsoft.com/office/drawing/2014/main" id="{46286887-F055-48AC-8B91-5DD8F8C8330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9" y="1584"/>
              <a:ext cx="39" cy="60"/>
            </a:xfrm>
            <a:custGeom>
              <a:avLst/>
              <a:gdLst>
                <a:gd name="T0" fmla="*/ 0 w 22"/>
                <a:gd name="T1" fmla="*/ 0 h 34"/>
                <a:gd name="T2" fmla="*/ 0 w 22"/>
                <a:gd name="T3" fmla="*/ 0 h 34"/>
                <a:gd name="T4" fmla="*/ 110 w 22"/>
                <a:gd name="T5" fmla="*/ 265 h 34"/>
                <a:gd name="T6" fmla="*/ 207 w 22"/>
                <a:gd name="T7" fmla="*/ 330 h 34"/>
                <a:gd name="T8" fmla="*/ 216 w 22"/>
                <a:gd name="T9" fmla="*/ 330 h 34"/>
                <a:gd name="T10" fmla="*/ 188 w 22"/>
                <a:gd name="T11" fmla="*/ 293 h 34"/>
                <a:gd name="T12" fmla="*/ 129 w 22"/>
                <a:gd name="T13" fmla="*/ 215 h 34"/>
                <a:gd name="T14" fmla="*/ 117 w 22"/>
                <a:gd name="T15" fmla="*/ 192 h 34"/>
                <a:gd name="T16" fmla="*/ 101 w 22"/>
                <a:gd name="T17" fmla="*/ 166 h 34"/>
                <a:gd name="T18" fmla="*/ 78 w 22"/>
                <a:gd name="T19" fmla="*/ 115 h 34"/>
                <a:gd name="T20" fmla="*/ 0 w 22"/>
                <a:gd name="T21" fmla="*/ 0 h 3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2" h="3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5" y="8"/>
                    <a:pt x="10" y="18"/>
                    <a:pt x="11" y="27"/>
                  </a:cubicBezTo>
                  <a:cubicBezTo>
                    <a:pt x="14" y="31"/>
                    <a:pt x="18" y="34"/>
                    <a:pt x="21" y="34"/>
                  </a:cubicBezTo>
                  <a:cubicBezTo>
                    <a:pt x="21" y="34"/>
                    <a:pt x="21" y="34"/>
                    <a:pt x="22" y="34"/>
                  </a:cubicBezTo>
                  <a:cubicBezTo>
                    <a:pt x="21" y="32"/>
                    <a:pt x="20" y="31"/>
                    <a:pt x="19" y="30"/>
                  </a:cubicBezTo>
                  <a:cubicBezTo>
                    <a:pt x="17" y="27"/>
                    <a:pt x="15" y="25"/>
                    <a:pt x="13" y="22"/>
                  </a:cubicBezTo>
                  <a:cubicBezTo>
                    <a:pt x="13" y="21"/>
                    <a:pt x="13" y="21"/>
                    <a:pt x="12" y="20"/>
                  </a:cubicBezTo>
                  <a:cubicBezTo>
                    <a:pt x="11" y="19"/>
                    <a:pt x="11" y="18"/>
                    <a:pt x="10" y="17"/>
                  </a:cubicBezTo>
                  <a:cubicBezTo>
                    <a:pt x="9" y="15"/>
                    <a:pt x="8" y="14"/>
                    <a:pt x="8" y="12"/>
                  </a:cubicBezTo>
                  <a:cubicBezTo>
                    <a:pt x="5" y="8"/>
                    <a:pt x="3" y="4"/>
                    <a:pt x="0" y="0"/>
                  </a:cubicBezTo>
                </a:path>
              </a:pathLst>
            </a:custGeom>
            <a:solidFill>
              <a:srgbClr val="D4CF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41" name="Freeform 2635">
              <a:extLst>
                <a:ext uri="{FF2B5EF4-FFF2-40B4-BE49-F238E27FC236}">
                  <a16:creationId xmlns:a16="http://schemas.microsoft.com/office/drawing/2014/main" id="{74037449-33DA-4A99-A4DD-3C8393D074F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5" y="1589"/>
              <a:ext cx="21" cy="83"/>
            </a:xfrm>
            <a:custGeom>
              <a:avLst/>
              <a:gdLst>
                <a:gd name="T0" fmla="*/ 28 w 12"/>
                <a:gd name="T1" fmla="*/ 0 h 47"/>
                <a:gd name="T2" fmla="*/ 0 w 12"/>
                <a:gd name="T3" fmla="*/ 12 h 47"/>
                <a:gd name="T4" fmla="*/ 21 w 12"/>
                <a:gd name="T5" fmla="*/ 78 h 47"/>
                <a:gd name="T6" fmla="*/ 49 w 12"/>
                <a:gd name="T7" fmla="*/ 265 h 47"/>
                <a:gd name="T8" fmla="*/ 114 w 12"/>
                <a:gd name="T9" fmla="*/ 459 h 47"/>
                <a:gd name="T10" fmla="*/ 102 w 12"/>
                <a:gd name="T11" fmla="*/ 302 h 47"/>
                <a:gd name="T12" fmla="*/ 49 w 12"/>
                <a:gd name="T13" fmla="*/ 78 h 47"/>
                <a:gd name="T14" fmla="*/ 28 w 12"/>
                <a:gd name="T15" fmla="*/ 0 h 4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2" h="47">
                  <a:moveTo>
                    <a:pt x="3" y="0"/>
                  </a:moveTo>
                  <a:cubicBezTo>
                    <a:pt x="2" y="1"/>
                    <a:pt x="1" y="1"/>
                    <a:pt x="0" y="1"/>
                  </a:cubicBezTo>
                  <a:cubicBezTo>
                    <a:pt x="1" y="4"/>
                    <a:pt x="2" y="6"/>
                    <a:pt x="2" y="8"/>
                  </a:cubicBezTo>
                  <a:cubicBezTo>
                    <a:pt x="4" y="14"/>
                    <a:pt x="3" y="21"/>
                    <a:pt x="5" y="27"/>
                  </a:cubicBezTo>
                  <a:cubicBezTo>
                    <a:pt x="7" y="34"/>
                    <a:pt x="10" y="40"/>
                    <a:pt x="12" y="47"/>
                  </a:cubicBezTo>
                  <a:cubicBezTo>
                    <a:pt x="12" y="42"/>
                    <a:pt x="12" y="36"/>
                    <a:pt x="11" y="31"/>
                  </a:cubicBezTo>
                  <a:cubicBezTo>
                    <a:pt x="6" y="25"/>
                    <a:pt x="7" y="15"/>
                    <a:pt x="5" y="8"/>
                  </a:cubicBezTo>
                  <a:cubicBezTo>
                    <a:pt x="4" y="5"/>
                    <a:pt x="4" y="3"/>
                    <a:pt x="3" y="0"/>
                  </a:cubicBezTo>
                </a:path>
              </a:pathLst>
            </a:custGeom>
            <a:solidFill>
              <a:srgbClr val="D4CF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42" name="Freeform 2636">
              <a:extLst>
                <a:ext uri="{FF2B5EF4-FFF2-40B4-BE49-F238E27FC236}">
                  <a16:creationId xmlns:a16="http://schemas.microsoft.com/office/drawing/2014/main" id="{C8C05270-5C99-4DE7-8050-2F0E8F76BA7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6" y="1660"/>
              <a:ext cx="3" cy="14"/>
            </a:xfrm>
            <a:custGeom>
              <a:avLst/>
              <a:gdLst>
                <a:gd name="T0" fmla="*/ 0 w 2"/>
                <a:gd name="T1" fmla="*/ 0 h 8"/>
                <a:gd name="T2" fmla="*/ 12 w 2"/>
                <a:gd name="T3" fmla="*/ 77 h 8"/>
                <a:gd name="T4" fmla="*/ 12 w 2"/>
                <a:gd name="T5" fmla="*/ 58 h 8"/>
                <a:gd name="T6" fmla="*/ 0 w 2"/>
                <a:gd name="T7" fmla="*/ 0 h 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8">
                  <a:moveTo>
                    <a:pt x="0" y="0"/>
                  </a:moveTo>
                  <a:cubicBezTo>
                    <a:pt x="0" y="3"/>
                    <a:pt x="1" y="5"/>
                    <a:pt x="2" y="8"/>
                  </a:cubicBezTo>
                  <a:cubicBezTo>
                    <a:pt x="2" y="7"/>
                    <a:pt x="2" y="6"/>
                    <a:pt x="2" y="6"/>
                  </a:cubicBezTo>
                  <a:cubicBezTo>
                    <a:pt x="2" y="4"/>
                    <a:pt x="1" y="2"/>
                    <a:pt x="0" y="0"/>
                  </a:cubicBezTo>
                </a:path>
              </a:pathLst>
            </a:custGeom>
            <a:solidFill>
              <a:srgbClr val="E4E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43" name="Freeform 2637">
              <a:extLst>
                <a:ext uri="{FF2B5EF4-FFF2-40B4-BE49-F238E27FC236}">
                  <a16:creationId xmlns:a16="http://schemas.microsoft.com/office/drawing/2014/main" id="{547C1FB6-E6FB-4DCD-968D-4E5AA64A8D2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6" y="1697"/>
              <a:ext cx="67" cy="80"/>
            </a:xfrm>
            <a:custGeom>
              <a:avLst/>
              <a:gdLst>
                <a:gd name="T0" fmla="*/ 192 w 38"/>
                <a:gd name="T1" fmla="*/ 0 h 45"/>
                <a:gd name="T2" fmla="*/ 175 w 38"/>
                <a:gd name="T3" fmla="*/ 12 h 45"/>
                <a:gd name="T4" fmla="*/ 152 w 38"/>
                <a:gd name="T5" fmla="*/ 28 h 45"/>
                <a:gd name="T6" fmla="*/ 65 w 38"/>
                <a:gd name="T7" fmla="*/ 101 h 45"/>
                <a:gd name="T8" fmla="*/ 49 w 38"/>
                <a:gd name="T9" fmla="*/ 114 h 45"/>
                <a:gd name="T10" fmla="*/ 49 w 38"/>
                <a:gd name="T11" fmla="*/ 292 h 45"/>
                <a:gd name="T12" fmla="*/ 78 w 38"/>
                <a:gd name="T13" fmla="*/ 297 h 45"/>
                <a:gd name="T14" fmla="*/ 224 w 38"/>
                <a:gd name="T15" fmla="*/ 439 h 45"/>
                <a:gd name="T16" fmla="*/ 264 w 38"/>
                <a:gd name="T17" fmla="*/ 427 h 45"/>
                <a:gd name="T18" fmla="*/ 289 w 38"/>
                <a:gd name="T19" fmla="*/ 427 h 45"/>
                <a:gd name="T20" fmla="*/ 367 w 38"/>
                <a:gd name="T21" fmla="*/ 448 h 45"/>
                <a:gd name="T22" fmla="*/ 330 w 38"/>
                <a:gd name="T23" fmla="*/ 398 h 45"/>
                <a:gd name="T24" fmla="*/ 309 w 38"/>
                <a:gd name="T25" fmla="*/ 370 h 45"/>
                <a:gd name="T26" fmla="*/ 302 w 38"/>
                <a:gd name="T27" fmla="*/ 338 h 45"/>
                <a:gd name="T28" fmla="*/ 264 w 38"/>
                <a:gd name="T29" fmla="*/ 297 h 45"/>
                <a:gd name="T30" fmla="*/ 224 w 38"/>
                <a:gd name="T31" fmla="*/ 292 h 45"/>
                <a:gd name="T32" fmla="*/ 115 w 38"/>
                <a:gd name="T33" fmla="*/ 203 h 45"/>
                <a:gd name="T34" fmla="*/ 164 w 38"/>
                <a:gd name="T35" fmla="*/ 66 h 45"/>
                <a:gd name="T36" fmla="*/ 192 w 38"/>
                <a:gd name="T37" fmla="*/ 0 h 45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38" h="45">
                  <a:moveTo>
                    <a:pt x="20" y="0"/>
                  </a:moveTo>
                  <a:cubicBezTo>
                    <a:pt x="20" y="0"/>
                    <a:pt x="19" y="0"/>
                    <a:pt x="18" y="1"/>
                  </a:cubicBezTo>
                  <a:cubicBezTo>
                    <a:pt x="18" y="1"/>
                    <a:pt x="17" y="2"/>
                    <a:pt x="16" y="3"/>
                  </a:cubicBezTo>
                  <a:cubicBezTo>
                    <a:pt x="14" y="6"/>
                    <a:pt x="11" y="9"/>
                    <a:pt x="7" y="10"/>
                  </a:cubicBezTo>
                  <a:cubicBezTo>
                    <a:pt x="6" y="10"/>
                    <a:pt x="5" y="10"/>
                    <a:pt x="5" y="11"/>
                  </a:cubicBezTo>
                  <a:cubicBezTo>
                    <a:pt x="3" y="17"/>
                    <a:pt x="0" y="25"/>
                    <a:pt x="5" y="29"/>
                  </a:cubicBezTo>
                  <a:cubicBezTo>
                    <a:pt x="6" y="29"/>
                    <a:pt x="7" y="30"/>
                    <a:pt x="8" y="30"/>
                  </a:cubicBezTo>
                  <a:cubicBezTo>
                    <a:pt x="15" y="31"/>
                    <a:pt x="20" y="37"/>
                    <a:pt x="23" y="44"/>
                  </a:cubicBezTo>
                  <a:cubicBezTo>
                    <a:pt x="25" y="44"/>
                    <a:pt x="26" y="44"/>
                    <a:pt x="27" y="43"/>
                  </a:cubicBezTo>
                  <a:cubicBezTo>
                    <a:pt x="28" y="43"/>
                    <a:pt x="29" y="43"/>
                    <a:pt x="30" y="43"/>
                  </a:cubicBezTo>
                  <a:cubicBezTo>
                    <a:pt x="33" y="43"/>
                    <a:pt x="36" y="44"/>
                    <a:pt x="38" y="45"/>
                  </a:cubicBezTo>
                  <a:cubicBezTo>
                    <a:pt x="37" y="43"/>
                    <a:pt x="35" y="42"/>
                    <a:pt x="34" y="40"/>
                  </a:cubicBezTo>
                  <a:cubicBezTo>
                    <a:pt x="34" y="39"/>
                    <a:pt x="33" y="39"/>
                    <a:pt x="32" y="37"/>
                  </a:cubicBezTo>
                  <a:cubicBezTo>
                    <a:pt x="31" y="36"/>
                    <a:pt x="31" y="35"/>
                    <a:pt x="31" y="34"/>
                  </a:cubicBezTo>
                  <a:cubicBezTo>
                    <a:pt x="29" y="33"/>
                    <a:pt x="28" y="31"/>
                    <a:pt x="27" y="30"/>
                  </a:cubicBezTo>
                  <a:cubicBezTo>
                    <a:pt x="26" y="29"/>
                    <a:pt x="24" y="29"/>
                    <a:pt x="23" y="29"/>
                  </a:cubicBezTo>
                  <a:cubicBezTo>
                    <a:pt x="17" y="28"/>
                    <a:pt x="11" y="27"/>
                    <a:pt x="12" y="20"/>
                  </a:cubicBezTo>
                  <a:cubicBezTo>
                    <a:pt x="13" y="16"/>
                    <a:pt x="15" y="11"/>
                    <a:pt x="17" y="7"/>
                  </a:cubicBezTo>
                  <a:cubicBezTo>
                    <a:pt x="18" y="4"/>
                    <a:pt x="20" y="2"/>
                    <a:pt x="20" y="0"/>
                  </a:cubicBezTo>
                </a:path>
              </a:pathLst>
            </a:custGeom>
            <a:solidFill>
              <a:srgbClr val="A39B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44" name="Freeform 2638">
              <a:extLst>
                <a:ext uri="{FF2B5EF4-FFF2-40B4-BE49-F238E27FC236}">
                  <a16:creationId xmlns:a16="http://schemas.microsoft.com/office/drawing/2014/main" id="{B85130CD-57C2-4C14-B976-9358DBB4776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734" y="1692"/>
              <a:ext cx="27" cy="25"/>
            </a:xfrm>
            <a:custGeom>
              <a:avLst/>
              <a:gdLst>
                <a:gd name="T0" fmla="*/ 23 w 15"/>
                <a:gd name="T1" fmla="*/ 130 h 14"/>
                <a:gd name="T2" fmla="*/ 0 w 15"/>
                <a:gd name="T3" fmla="*/ 130 h 14"/>
                <a:gd name="T4" fmla="*/ 0 w 15"/>
                <a:gd name="T5" fmla="*/ 130 h 14"/>
                <a:gd name="T6" fmla="*/ 0 w 15"/>
                <a:gd name="T7" fmla="*/ 143 h 14"/>
                <a:gd name="T8" fmla="*/ 23 w 15"/>
                <a:gd name="T9" fmla="*/ 130 h 14"/>
                <a:gd name="T10" fmla="*/ 133 w 15"/>
                <a:gd name="T11" fmla="*/ 0 h 14"/>
                <a:gd name="T12" fmla="*/ 117 w 15"/>
                <a:gd name="T13" fmla="*/ 64 h 14"/>
                <a:gd name="T14" fmla="*/ 133 w 15"/>
                <a:gd name="T15" fmla="*/ 41 h 14"/>
                <a:gd name="T16" fmla="*/ 158 w 15"/>
                <a:gd name="T17" fmla="*/ 29 h 14"/>
                <a:gd name="T18" fmla="*/ 158 w 15"/>
                <a:gd name="T19" fmla="*/ 23 h 14"/>
                <a:gd name="T20" fmla="*/ 158 w 15"/>
                <a:gd name="T21" fmla="*/ 13 h 14"/>
                <a:gd name="T22" fmla="*/ 133 w 15"/>
                <a:gd name="T23" fmla="*/ 0 h 1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5" h="14">
                  <a:moveTo>
                    <a:pt x="2" y="13"/>
                  </a:moveTo>
                  <a:cubicBezTo>
                    <a:pt x="1" y="13"/>
                    <a:pt x="1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4"/>
                  </a:cubicBezTo>
                  <a:cubicBezTo>
                    <a:pt x="0" y="13"/>
                    <a:pt x="1" y="13"/>
                    <a:pt x="2" y="13"/>
                  </a:cubicBezTo>
                  <a:moveTo>
                    <a:pt x="13" y="0"/>
                  </a:moveTo>
                  <a:cubicBezTo>
                    <a:pt x="13" y="2"/>
                    <a:pt x="12" y="4"/>
                    <a:pt x="11" y="6"/>
                  </a:cubicBezTo>
                  <a:cubicBezTo>
                    <a:pt x="12" y="5"/>
                    <a:pt x="13" y="4"/>
                    <a:pt x="13" y="4"/>
                  </a:cubicBezTo>
                  <a:cubicBezTo>
                    <a:pt x="14" y="3"/>
                    <a:pt x="15" y="3"/>
                    <a:pt x="15" y="3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5" y="1"/>
                    <a:pt x="14" y="0"/>
                    <a:pt x="13" y="0"/>
                  </a:cubicBezTo>
                </a:path>
              </a:pathLst>
            </a:custGeom>
            <a:solidFill>
              <a:srgbClr val="C5C0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45" name="Freeform 2639">
              <a:extLst>
                <a:ext uri="{FF2B5EF4-FFF2-40B4-BE49-F238E27FC236}">
                  <a16:creationId xmlns:a16="http://schemas.microsoft.com/office/drawing/2014/main" id="{8D6019E1-DA78-4E04-9EDE-43F7D107F89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0" y="1750"/>
              <a:ext cx="26" cy="25"/>
            </a:xfrm>
            <a:custGeom>
              <a:avLst/>
              <a:gdLst>
                <a:gd name="T0" fmla="*/ 0 w 15"/>
                <a:gd name="T1" fmla="*/ 0 h 14"/>
                <a:gd name="T2" fmla="*/ 9 w 15"/>
                <a:gd name="T3" fmla="*/ 13 h 14"/>
                <a:gd name="T4" fmla="*/ 28 w 15"/>
                <a:gd name="T5" fmla="*/ 13 h 14"/>
                <a:gd name="T6" fmla="*/ 85 w 15"/>
                <a:gd name="T7" fmla="*/ 73 h 14"/>
                <a:gd name="T8" fmla="*/ 135 w 15"/>
                <a:gd name="T9" fmla="*/ 143 h 14"/>
                <a:gd name="T10" fmla="*/ 135 w 15"/>
                <a:gd name="T11" fmla="*/ 143 h 14"/>
                <a:gd name="T12" fmla="*/ 0 w 15"/>
                <a:gd name="T13" fmla="*/ 0 h 1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5" h="14">
                  <a:moveTo>
                    <a:pt x="0" y="0"/>
                  </a:moveTo>
                  <a:cubicBezTo>
                    <a:pt x="0" y="0"/>
                    <a:pt x="1" y="1"/>
                    <a:pt x="1" y="1"/>
                  </a:cubicBezTo>
                  <a:cubicBezTo>
                    <a:pt x="2" y="1"/>
                    <a:pt x="2" y="1"/>
                    <a:pt x="3" y="1"/>
                  </a:cubicBezTo>
                  <a:cubicBezTo>
                    <a:pt x="6" y="3"/>
                    <a:pt x="8" y="5"/>
                    <a:pt x="9" y="7"/>
                  </a:cubicBezTo>
                  <a:cubicBezTo>
                    <a:pt x="12" y="9"/>
                    <a:pt x="13" y="11"/>
                    <a:pt x="15" y="14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12" y="7"/>
                    <a:pt x="7" y="1"/>
                    <a:pt x="0" y="0"/>
                  </a:cubicBezTo>
                </a:path>
              </a:pathLst>
            </a:custGeom>
            <a:solidFill>
              <a:srgbClr val="C5C0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46" name="Freeform 2640">
              <a:extLst>
                <a:ext uri="{FF2B5EF4-FFF2-40B4-BE49-F238E27FC236}">
                  <a16:creationId xmlns:a16="http://schemas.microsoft.com/office/drawing/2014/main" id="{57800C69-96B6-4854-8DE6-831BA9FCAF9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8" y="1702"/>
              <a:ext cx="16" cy="13"/>
            </a:xfrm>
            <a:custGeom>
              <a:avLst/>
              <a:gdLst>
                <a:gd name="T0" fmla="*/ 89 w 9"/>
                <a:gd name="T1" fmla="*/ 0 h 7"/>
                <a:gd name="T2" fmla="*/ 64 w 9"/>
                <a:gd name="T3" fmla="*/ 24 h 7"/>
                <a:gd name="T4" fmla="*/ 0 w 9"/>
                <a:gd name="T5" fmla="*/ 84 h 7"/>
                <a:gd name="T6" fmla="*/ 89 w 9"/>
                <a:gd name="T7" fmla="*/ 0 h 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" h="7">
                  <a:moveTo>
                    <a:pt x="9" y="0"/>
                  </a:moveTo>
                  <a:cubicBezTo>
                    <a:pt x="8" y="0"/>
                    <a:pt x="7" y="1"/>
                    <a:pt x="6" y="2"/>
                  </a:cubicBezTo>
                  <a:cubicBezTo>
                    <a:pt x="4" y="4"/>
                    <a:pt x="2" y="5"/>
                    <a:pt x="0" y="7"/>
                  </a:cubicBezTo>
                  <a:cubicBezTo>
                    <a:pt x="4" y="6"/>
                    <a:pt x="7" y="3"/>
                    <a:pt x="9" y="0"/>
                  </a:cubicBezTo>
                </a:path>
              </a:pathLst>
            </a:custGeom>
            <a:solidFill>
              <a:srgbClr val="C5C0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47" name="Freeform 2641">
              <a:extLst>
                <a:ext uri="{FF2B5EF4-FFF2-40B4-BE49-F238E27FC236}">
                  <a16:creationId xmlns:a16="http://schemas.microsoft.com/office/drawing/2014/main" id="{4A2C6EC4-7A8D-4824-8393-2084DE0D6D1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4" y="1692"/>
              <a:ext cx="23" cy="23"/>
            </a:xfrm>
            <a:custGeom>
              <a:avLst/>
              <a:gdLst>
                <a:gd name="T0" fmla="*/ 106 w 13"/>
                <a:gd name="T1" fmla="*/ 0 h 13"/>
                <a:gd name="T2" fmla="*/ 21 w 13"/>
                <a:gd name="T3" fmla="*/ 65 h 13"/>
                <a:gd name="T4" fmla="*/ 12 w 13"/>
                <a:gd name="T5" fmla="*/ 101 h 13"/>
                <a:gd name="T6" fmla="*/ 0 w 13"/>
                <a:gd name="T7" fmla="*/ 129 h 13"/>
                <a:gd name="T8" fmla="*/ 0 w 13"/>
                <a:gd name="T9" fmla="*/ 129 h 13"/>
                <a:gd name="T10" fmla="*/ 21 w 13"/>
                <a:gd name="T11" fmla="*/ 129 h 13"/>
                <a:gd name="T12" fmla="*/ 78 w 13"/>
                <a:gd name="T13" fmla="*/ 78 h 13"/>
                <a:gd name="T14" fmla="*/ 106 w 13"/>
                <a:gd name="T15" fmla="*/ 60 h 13"/>
                <a:gd name="T16" fmla="*/ 129 w 13"/>
                <a:gd name="T17" fmla="*/ 0 h 13"/>
                <a:gd name="T18" fmla="*/ 106 w 13"/>
                <a:gd name="T19" fmla="*/ 0 h 1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3" h="13">
                  <a:moveTo>
                    <a:pt x="11" y="0"/>
                  </a:moveTo>
                  <a:cubicBezTo>
                    <a:pt x="10" y="4"/>
                    <a:pt x="6" y="6"/>
                    <a:pt x="2" y="7"/>
                  </a:cubicBezTo>
                  <a:cubicBezTo>
                    <a:pt x="2" y="8"/>
                    <a:pt x="1" y="9"/>
                    <a:pt x="1" y="10"/>
                  </a:cubicBezTo>
                  <a:cubicBezTo>
                    <a:pt x="1" y="11"/>
                    <a:pt x="0" y="12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1" y="13"/>
                    <a:pt x="1" y="13"/>
                    <a:pt x="2" y="13"/>
                  </a:cubicBezTo>
                  <a:cubicBezTo>
                    <a:pt x="4" y="11"/>
                    <a:pt x="6" y="10"/>
                    <a:pt x="8" y="8"/>
                  </a:cubicBezTo>
                  <a:cubicBezTo>
                    <a:pt x="9" y="7"/>
                    <a:pt x="10" y="6"/>
                    <a:pt x="11" y="6"/>
                  </a:cubicBezTo>
                  <a:cubicBezTo>
                    <a:pt x="12" y="4"/>
                    <a:pt x="13" y="2"/>
                    <a:pt x="13" y="0"/>
                  </a:cubicBezTo>
                  <a:cubicBezTo>
                    <a:pt x="13" y="0"/>
                    <a:pt x="12" y="0"/>
                    <a:pt x="11" y="0"/>
                  </a:cubicBezTo>
                </a:path>
              </a:pathLst>
            </a:custGeom>
            <a:solidFill>
              <a:srgbClr val="DCD8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48" name="Freeform 2642">
              <a:extLst>
                <a:ext uri="{FF2B5EF4-FFF2-40B4-BE49-F238E27FC236}">
                  <a16:creationId xmlns:a16="http://schemas.microsoft.com/office/drawing/2014/main" id="{CBDC6F84-E95E-46E1-9EF6-C29F39C28BE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9" y="1697"/>
              <a:ext cx="60" cy="105"/>
            </a:xfrm>
            <a:custGeom>
              <a:avLst/>
              <a:gdLst>
                <a:gd name="T0" fmla="*/ 60 w 34"/>
                <a:gd name="T1" fmla="*/ 0 h 59"/>
                <a:gd name="T2" fmla="*/ 0 w 34"/>
                <a:gd name="T3" fmla="*/ 64 h 59"/>
                <a:gd name="T4" fmla="*/ 0 w 34"/>
                <a:gd name="T5" fmla="*/ 78 h 59"/>
                <a:gd name="T6" fmla="*/ 21 w 34"/>
                <a:gd name="T7" fmla="*/ 158 h 59"/>
                <a:gd name="T8" fmla="*/ 21 w 34"/>
                <a:gd name="T9" fmla="*/ 158 h 59"/>
                <a:gd name="T10" fmla="*/ 60 w 34"/>
                <a:gd name="T11" fmla="*/ 281 h 59"/>
                <a:gd name="T12" fmla="*/ 60 w 34"/>
                <a:gd name="T13" fmla="*/ 361 h 59"/>
                <a:gd name="T14" fmla="*/ 65 w 34"/>
                <a:gd name="T15" fmla="*/ 370 h 59"/>
                <a:gd name="T16" fmla="*/ 106 w 34"/>
                <a:gd name="T17" fmla="*/ 500 h 59"/>
                <a:gd name="T18" fmla="*/ 127 w 34"/>
                <a:gd name="T19" fmla="*/ 580 h 59"/>
                <a:gd name="T20" fmla="*/ 127 w 34"/>
                <a:gd name="T21" fmla="*/ 580 h 59"/>
                <a:gd name="T22" fmla="*/ 215 w 34"/>
                <a:gd name="T23" fmla="*/ 593 h 59"/>
                <a:gd name="T24" fmla="*/ 309 w 34"/>
                <a:gd name="T25" fmla="*/ 564 h 59"/>
                <a:gd name="T26" fmla="*/ 268 w 34"/>
                <a:gd name="T27" fmla="*/ 593 h 59"/>
                <a:gd name="T28" fmla="*/ 293 w 34"/>
                <a:gd name="T29" fmla="*/ 593 h 59"/>
                <a:gd name="T30" fmla="*/ 318 w 34"/>
                <a:gd name="T31" fmla="*/ 552 h 59"/>
                <a:gd name="T32" fmla="*/ 143 w 34"/>
                <a:gd name="T33" fmla="*/ 390 h 59"/>
                <a:gd name="T34" fmla="*/ 166 w 34"/>
                <a:gd name="T35" fmla="*/ 180 h 59"/>
                <a:gd name="T36" fmla="*/ 99 w 34"/>
                <a:gd name="T37" fmla="*/ 28 h 59"/>
                <a:gd name="T38" fmla="*/ 86 w 34"/>
                <a:gd name="T39" fmla="*/ 21 h 59"/>
                <a:gd name="T40" fmla="*/ 60 w 34"/>
                <a:gd name="T41" fmla="*/ 0 h 5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4" h="59">
                  <a:moveTo>
                    <a:pt x="6" y="0"/>
                  </a:moveTo>
                  <a:cubicBezTo>
                    <a:pt x="4" y="0"/>
                    <a:pt x="1" y="3"/>
                    <a:pt x="0" y="6"/>
                  </a:cubicBezTo>
                  <a:cubicBezTo>
                    <a:pt x="0" y="7"/>
                    <a:pt x="0" y="8"/>
                    <a:pt x="0" y="8"/>
                  </a:cubicBezTo>
                  <a:cubicBezTo>
                    <a:pt x="1" y="11"/>
                    <a:pt x="2" y="13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4" y="20"/>
                    <a:pt x="6" y="24"/>
                    <a:pt x="6" y="28"/>
                  </a:cubicBezTo>
                  <a:cubicBezTo>
                    <a:pt x="7" y="31"/>
                    <a:pt x="6" y="33"/>
                    <a:pt x="6" y="36"/>
                  </a:cubicBezTo>
                  <a:cubicBezTo>
                    <a:pt x="7" y="37"/>
                    <a:pt x="7" y="37"/>
                    <a:pt x="7" y="37"/>
                  </a:cubicBezTo>
                  <a:cubicBezTo>
                    <a:pt x="8" y="41"/>
                    <a:pt x="9" y="46"/>
                    <a:pt x="11" y="50"/>
                  </a:cubicBezTo>
                  <a:cubicBezTo>
                    <a:pt x="11" y="52"/>
                    <a:pt x="11" y="56"/>
                    <a:pt x="13" y="58"/>
                  </a:cubicBezTo>
                  <a:cubicBezTo>
                    <a:pt x="13" y="58"/>
                    <a:pt x="13" y="58"/>
                    <a:pt x="13" y="58"/>
                  </a:cubicBezTo>
                  <a:cubicBezTo>
                    <a:pt x="16" y="59"/>
                    <a:pt x="19" y="59"/>
                    <a:pt x="22" y="59"/>
                  </a:cubicBezTo>
                  <a:cubicBezTo>
                    <a:pt x="25" y="58"/>
                    <a:pt x="29" y="56"/>
                    <a:pt x="32" y="56"/>
                  </a:cubicBezTo>
                  <a:cubicBezTo>
                    <a:pt x="30" y="57"/>
                    <a:pt x="29" y="58"/>
                    <a:pt x="28" y="59"/>
                  </a:cubicBezTo>
                  <a:cubicBezTo>
                    <a:pt x="29" y="59"/>
                    <a:pt x="29" y="59"/>
                    <a:pt x="30" y="59"/>
                  </a:cubicBezTo>
                  <a:cubicBezTo>
                    <a:pt x="32" y="58"/>
                    <a:pt x="33" y="57"/>
                    <a:pt x="33" y="55"/>
                  </a:cubicBezTo>
                  <a:cubicBezTo>
                    <a:pt x="34" y="49"/>
                    <a:pt x="19" y="44"/>
                    <a:pt x="15" y="39"/>
                  </a:cubicBezTo>
                  <a:cubicBezTo>
                    <a:pt x="10" y="33"/>
                    <a:pt x="17" y="26"/>
                    <a:pt x="17" y="18"/>
                  </a:cubicBezTo>
                  <a:cubicBezTo>
                    <a:pt x="18" y="13"/>
                    <a:pt x="14" y="6"/>
                    <a:pt x="10" y="3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8" y="1"/>
                    <a:pt x="7" y="0"/>
                    <a:pt x="6" y="0"/>
                  </a:cubicBezTo>
                </a:path>
              </a:pathLst>
            </a:custGeom>
            <a:solidFill>
              <a:srgbClr val="A39B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49" name="Freeform 2643">
              <a:extLst>
                <a:ext uri="{FF2B5EF4-FFF2-40B4-BE49-F238E27FC236}">
                  <a16:creationId xmlns:a16="http://schemas.microsoft.com/office/drawing/2014/main" id="{78B9A2F0-A256-4262-AD7A-1FF9565EC98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9" y="1711"/>
              <a:ext cx="3" cy="14"/>
            </a:xfrm>
            <a:custGeom>
              <a:avLst/>
              <a:gdLst>
                <a:gd name="T0" fmla="*/ 0 w 2"/>
                <a:gd name="T1" fmla="*/ 0 h 8"/>
                <a:gd name="T2" fmla="*/ 12 w 2"/>
                <a:gd name="T3" fmla="*/ 77 h 8"/>
                <a:gd name="T4" fmla="*/ 12 w 2"/>
                <a:gd name="T5" fmla="*/ 77 h 8"/>
                <a:gd name="T6" fmla="*/ 0 w 2"/>
                <a:gd name="T7" fmla="*/ 0 h 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8">
                  <a:moveTo>
                    <a:pt x="0" y="0"/>
                  </a:moveTo>
                  <a:cubicBezTo>
                    <a:pt x="0" y="3"/>
                    <a:pt x="1" y="6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5"/>
                    <a:pt x="1" y="3"/>
                    <a:pt x="0" y="0"/>
                  </a:cubicBezTo>
                </a:path>
              </a:pathLst>
            </a:custGeom>
            <a:solidFill>
              <a:srgbClr val="C5C0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50" name="Freeform 2644">
              <a:extLst>
                <a:ext uri="{FF2B5EF4-FFF2-40B4-BE49-F238E27FC236}">
                  <a16:creationId xmlns:a16="http://schemas.microsoft.com/office/drawing/2014/main" id="{97FC0C76-7156-4675-B92B-9039CFD18DB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1" y="1704"/>
              <a:ext cx="52" cy="36"/>
            </a:xfrm>
            <a:custGeom>
              <a:avLst/>
              <a:gdLst>
                <a:gd name="T0" fmla="*/ 167 w 29"/>
                <a:gd name="T1" fmla="*/ 0 h 20"/>
                <a:gd name="T2" fmla="*/ 52 w 29"/>
                <a:gd name="T3" fmla="*/ 41 h 20"/>
                <a:gd name="T4" fmla="*/ 13 w 29"/>
                <a:gd name="T5" fmla="*/ 117 h 20"/>
                <a:gd name="T6" fmla="*/ 41 w 29"/>
                <a:gd name="T7" fmla="*/ 211 h 20"/>
                <a:gd name="T8" fmla="*/ 41 w 29"/>
                <a:gd name="T9" fmla="*/ 211 h 20"/>
                <a:gd name="T10" fmla="*/ 74 w 29"/>
                <a:gd name="T11" fmla="*/ 211 h 20"/>
                <a:gd name="T12" fmla="*/ 117 w 29"/>
                <a:gd name="T13" fmla="*/ 117 h 20"/>
                <a:gd name="T14" fmla="*/ 174 w 29"/>
                <a:gd name="T15" fmla="*/ 65 h 20"/>
                <a:gd name="T16" fmla="*/ 174 w 29"/>
                <a:gd name="T17" fmla="*/ 65 h 20"/>
                <a:gd name="T18" fmla="*/ 210 w 29"/>
                <a:gd name="T19" fmla="*/ 65 h 20"/>
                <a:gd name="T20" fmla="*/ 247 w 29"/>
                <a:gd name="T21" fmla="*/ 65 h 20"/>
                <a:gd name="T22" fmla="*/ 271 w 29"/>
                <a:gd name="T23" fmla="*/ 29 h 20"/>
                <a:gd name="T24" fmla="*/ 226 w 29"/>
                <a:gd name="T25" fmla="*/ 13 h 20"/>
                <a:gd name="T26" fmla="*/ 167 w 29"/>
                <a:gd name="T27" fmla="*/ 0 h 2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9" h="20">
                  <a:moveTo>
                    <a:pt x="16" y="0"/>
                  </a:moveTo>
                  <a:cubicBezTo>
                    <a:pt x="13" y="0"/>
                    <a:pt x="9" y="2"/>
                    <a:pt x="5" y="4"/>
                  </a:cubicBezTo>
                  <a:cubicBezTo>
                    <a:pt x="3" y="6"/>
                    <a:pt x="1" y="9"/>
                    <a:pt x="1" y="11"/>
                  </a:cubicBezTo>
                  <a:cubicBezTo>
                    <a:pt x="0" y="14"/>
                    <a:pt x="1" y="20"/>
                    <a:pt x="4" y="20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5" y="20"/>
                    <a:pt x="6" y="20"/>
                    <a:pt x="7" y="20"/>
                  </a:cubicBezTo>
                  <a:cubicBezTo>
                    <a:pt x="9" y="18"/>
                    <a:pt x="10" y="13"/>
                    <a:pt x="11" y="11"/>
                  </a:cubicBezTo>
                  <a:cubicBezTo>
                    <a:pt x="12" y="8"/>
                    <a:pt x="14" y="6"/>
                    <a:pt x="17" y="6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8" y="6"/>
                    <a:pt x="19" y="6"/>
                    <a:pt x="20" y="6"/>
                  </a:cubicBezTo>
                  <a:cubicBezTo>
                    <a:pt x="21" y="6"/>
                    <a:pt x="23" y="6"/>
                    <a:pt x="24" y="6"/>
                  </a:cubicBezTo>
                  <a:cubicBezTo>
                    <a:pt x="27" y="6"/>
                    <a:pt x="29" y="6"/>
                    <a:pt x="26" y="3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0" y="0"/>
                    <a:pt x="18" y="0"/>
                    <a:pt x="16" y="0"/>
                  </a:cubicBezTo>
                </a:path>
              </a:pathLst>
            </a:custGeom>
            <a:solidFill>
              <a:srgbClr val="A39B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51" name="Freeform 2645">
              <a:extLst>
                <a:ext uri="{FF2B5EF4-FFF2-40B4-BE49-F238E27FC236}">
                  <a16:creationId xmlns:a16="http://schemas.microsoft.com/office/drawing/2014/main" id="{1F3D443A-5441-4B58-B219-186773AC499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8" y="1740"/>
              <a:ext cx="6" cy="1"/>
            </a:xfrm>
            <a:custGeom>
              <a:avLst/>
              <a:gdLst>
                <a:gd name="T0" fmla="*/ 48 w 3"/>
                <a:gd name="T1" fmla="*/ 0 h 1"/>
                <a:gd name="T2" fmla="*/ 0 w 3"/>
                <a:gd name="T3" fmla="*/ 0 h 1"/>
                <a:gd name="T4" fmla="*/ 0 w 3"/>
                <a:gd name="T5" fmla="*/ 0 h 1"/>
                <a:gd name="T6" fmla="*/ 16 w 3"/>
                <a:gd name="T7" fmla="*/ 1 h 1"/>
                <a:gd name="T8" fmla="*/ 16 w 3"/>
                <a:gd name="T9" fmla="*/ 1 h 1"/>
                <a:gd name="T10" fmla="*/ 48 w 3"/>
                <a:gd name="T11" fmla="*/ 0 h 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" h="1">
                  <a:moveTo>
                    <a:pt x="3" y="0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0"/>
                    <a:pt x="3" y="0"/>
                    <a:pt x="3" y="0"/>
                  </a:cubicBezTo>
                </a:path>
              </a:pathLst>
            </a:custGeom>
            <a:solidFill>
              <a:srgbClr val="C5C0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52" name="Freeform 2646">
              <a:extLst>
                <a:ext uri="{FF2B5EF4-FFF2-40B4-BE49-F238E27FC236}">
                  <a16:creationId xmlns:a16="http://schemas.microsoft.com/office/drawing/2014/main" id="{FD408B9E-B47D-419B-A411-18A0B4D77C5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6" y="1706"/>
              <a:ext cx="29" cy="53"/>
            </a:xfrm>
            <a:custGeom>
              <a:avLst/>
              <a:gdLst>
                <a:gd name="T0" fmla="*/ 149 w 16"/>
                <a:gd name="T1" fmla="*/ 0 h 30"/>
                <a:gd name="T2" fmla="*/ 44 w 16"/>
                <a:gd name="T3" fmla="*/ 78 h 30"/>
                <a:gd name="T4" fmla="*/ 24 w 16"/>
                <a:gd name="T5" fmla="*/ 101 h 30"/>
                <a:gd name="T6" fmla="*/ 0 w 16"/>
                <a:gd name="T7" fmla="*/ 293 h 30"/>
                <a:gd name="T8" fmla="*/ 118 w 16"/>
                <a:gd name="T9" fmla="*/ 127 h 30"/>
                <a:gd name="T10" fmla="*/ 174 w 16"/>
                <a:gd name="T11" fmla="*/ 0 h 30"/>
                <a:gd name="T12" fmla="*/ 149 w 16"/>
                <a:gd name="T13" fmla="*/ 0 h 30"/>
                <a:gd name="T14" fmla="*/ 149 w 16"/>
                <a:gd name="T15" fmla="*/ 0 h 3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6" h="30">
                  <a:moveTo>
                    <a:pt x="14" y="0"/>
                  </a:moveTo>
                  <a:cubicBezTo>
                    <a:pt x="10" y="0"/>
                    <a:pt x="7" y="6"/>
                    <a:pt x="4" y="8"/>
                  </a:cubicBezTo>
                  <a:cubicBezTo>
                    <a:pt x="3" y="9"/>
                    <a:pt x="3" y="9"/>
                    <a:pt x="2" y="10"/>
                  </a:cubicBezTo>
                  <a:cubicBezTo>
                    <a:pt x="3" y="16"/>
                    <a:pt x="3" y="25"/>
                    <a:pt x="0" y="30"/>
                  </a:cubicBezTo>
                  <a:cubicBezTo>
                    <a:pt x="5" y="27"/>
                    <a:pt x="3" y="15"/>
                    <a:pt x="11" y="13"/>
                  </a:cubicBezTo>
                  <a:cubicBezTo>
                    <a:pt x="11" y="8"/>
                    <a:pt x="13" y="2"/>
                    <a:pt x="16" y="0"/>
                  </a:cubicBezTo>
                  <a:cubicBezTo>
                    <a:pt x="15" y="0"/>
                    <a:pt x="15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</a:path>
              </a:pathLst>
            </a:custGeom>
            <a:solidFill>
              <a:srgbClr val="A39B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53" name="Freeform 2647">
              <a:extLst>
                <a:ext uri="{FF2B5EF4-FFF2-40B4-BE49-F238E27FC236}">
                  <a16:creationId xmlns:a16="http://schemas.microsoft.com/office/drawing/2014/main" id="{3D72B70A-AFC2-43FC-9F72-00EF710BBA3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6" y="1724"/>
              <a:ext cx="16" cy="37"/>
            </a:xfrm>
            <a:custGeom>
              <a:avLst/>
              <a:gdLst>
                <a:gd name="T0" fmla="*/ 78 w 9"/>
                <a:gd name="T1" fmla="*/ 0 h 21"/>
                <a:gd name="T2" fmla="*/ 21 w 9"/>
                <a:gd name="T3" fmla="*/ 65 h 21"/>
                <a:gd name="T4" fmla="*/ 50 w 9"/>
                <a:gd name="T5" fmla="*/ 203 h 21"/>
                <a:gd name="T6" fmla="*/ 64 w 9"/>
                <a:gd name="T7" fmla="*/ 192 h 21"/>
                <a:gd name="T8" fmla="*/ 78 w 9"/>
                <a:gd name="T9" fmla="*/ 0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21">
                  <a:moveTo>
                    <a:pt x="8" y="0"/>
                  </a:moveTo>
                  <a:cubicBezTo>
                    <a:pt x="5" y="2"/>
                    <a:pt x="3" y="4"/>
                    <a:pt x="2" y="7"/>
                  </a:cubicBezTo>
                  <a:cubicBezTo>
                    <a:pt x="0" y="12"/>
                    <a:pt x="3" y="16"/>
                    <a:pt x="5" y="21"/>
                  </a:cubicBezTo>
                  <a:cubicBezTo>
                    <a:pt x="5" y="21"/>
                    <a:pt x="6" y="20"/>
                    <a:pt x="6" y="20"/>
                  </a:cubicBezTo>
                  <a:cubicBezTo>
                    <a:pt x="9" y="15"/>
                    <a:pt x="9" y="6"/>
                    <a:pt x="8" y="0"/>
                  </a:cubicBezTo>
                </a:path>
              </a:pathLst>
            </a:custGeom>
            <a:solidFill>
              <a:srgbClr val="C5C0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54" name="Freeform 2648">
              <a:extLst>
                <a:ext uri="{FF2B5EF4-FFF2-40B4-BE49-F238E27FC236}">
                  <a16:creationId xmlns:a16="http://schemas.microsoft.com/office/drawing/2014/main" id="{8A247682-4FC0-4977-B5BD-5832588C0E9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8" y="1722"/>
              <a:ext cx="9" cy="11"/>
            </a:xfrm>
            <a:custGeom>
              <a:avLst/>
              <a:gdLst>
                <a:gd name="T0" fmla="*/ 0 w 5"/>
                <a:gd name="T1" fmla="*/ 0 h 6"/>
                <a:gd name="T2" fmla="*/ 13 w 5"/>
                <a:gd name="T3" fmla="*/ 68 h 6"/>
                <a:gd name="T4" fmla="*/ 29 w 5"/>
                <a:gd name="T5" fmla="*/ 24 h 6"/>
                <a:gd name="T6" fmla="*/ 13 w 5"/>
                <a:gd name="T7" fmla="*/ 13 h 6"/>
                <a:gd name="T8" fmla="*/ 0 w 5"/>
                <a:gd name="T9" fmla="*/ 0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6">
                  <a:moveTo>
                    <a:pt x="0" y="0"/>
                  </a:moveTo>
                  <a:cubicBezTo>
                    <a:pt x="0" y="2"/>
                    <a:pt x="1" y="4"/>
                    <a:pt x="1" y="6"/>
                  </a:cubicBezTo>
                  <a:cubicBezTo>
                    <a:pt x="3" y="5"/>
                    <a:pt x="5" y="4"/>
                    <a:pt x="3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0"/>
                    <a:pt x="0" y="0"/>
                  </a:cubicBezTo>
                </a:path>
              </a:pathLst>
            </a:custGeom>
            <a:solidFill>
              <a:srgbClr val="A39B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55" name="Freeform 2649">
              <a:extLst>
                <a:ext uri="{FF2B5EF4-FFF2-40B4-BE49-F238E27FC236}">
                  <a16:creationId xmlns:a16="http://schemas.microsoft.com/office/drawing/2014/main" id="{DE1BAF88-A2D8-42ED-B90F-0A933132A39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6" y="1706"/>
              <a:ext cx="14" cy="28"/>
            </a:xfrm>
            <a:custGeom>
              <a:avLst/>
              <a:gdLst>
                <a:gd name="T0" fmla="*/ 49 w 8"/>
                <a:gd name="T1" fmla="*/ 0 h 16"/>
                <a:gd name="T2" fmla="*/ 0 w 8"/>
                <a:gd name="T3" fmla="*/ 123 h 16"/>
                <a:gd name="T4" fmla="*/ 12 w 8"/>
                <a:gd name="T5" fmla="*/ 123 h 16"/>
                <a:gd name="T6" fmla="*/ 21 w 8"/>
                <a:gd name="T7" fmla="*/ 123 h 16"/>
                <a:gd name="T8" fmla="*/ 58 w 8"/>
                <a:gd name="T9" fmla="*/ 142 h 16"/>
                <a:gd name="T10" fmla="*/ 65 w 8"/>
                <a:gd name="T11" fmla="*/ 151 h 16"/>
                <a:gd name="T12" fmla="*/ 77 w 8"/>
                <a:gd name="T13" fmla="*/ 142 h 16"/>
                <a:gd name="T14" fmla="*/ 65 w 8"/>
                <a:gd name="T15" fmla="*/ 86 h 16"/>
                <a:gd name="T16" fmla="*/ 49 w 8"/>
                <a:gd name="T17" fmla="*/ 0 h 1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8" h="16">
                  <a:moveTo>
                    <a:pt x="5" y="0"/>
                  </a:moveTo>
                  <a:cubicBezTo>
                    <a:pt x="2" y="2"/>
                    <a:pt x="0" y="8"/>
                    <a:pt x="0" y="13"/>
                  </a:cubicBezTo>
                  <a:cubicBezTo>
                    <a:pt x="0" y="13"/>
                    <a:pt x="0" y="13"/>
                    <a:pt x="1" y="13"/>
                  </a:cubicBezTo>
                  <a:cubicBezTo>
                    <a:pt x="1" y="13"/>
                    <a:pt x="1" y="13"/>
                    <a:pt x="2" y="13"/>
                  </a:cubicBezTo>
                  <a:cubicBezTo>
                    <a:pt x="4" y="13"/>
                    <a:pt x="4" y="15"/>
                    <a:pt x="6" y="15"/>
                  </a:cubicBezTo>
                  <a:cubicBezTo>
                    <a:pt x="6" y="15"/>
                    <a:pt x="6" y="16"/>
                    <a:pt x="7" y="16"/>
                  </a:cubicBezTo>
                  <a:cubicBezTo>
                    <a:pt x="7" y="16"/>
                    <a:pt x="8" y="15"/>
                    <a:pt x="8" y="15"/>
                  </a:cubicBezTo>
                  <a:cubicBezTo>
                    <a:pt x="8" y="13"/>
                    <a:pt x="7" y="11"/>
                    <a:pt x="7" y="9"/>
                  </a:cubicBezTo>
                  <a:cubicBezTo>
                    <a:pt x="6" y="8"/>
                    <a:pt x="7" y="2"/>
                    <a:pt x="5" y="0"/>
                  </a:cubicBezTo>
                </a:path>
              </a:pathLst>
            </a:custGeom>
            <a:solidFill>
              <a:srgbClr val="C5C0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56" name="Freeform 2650">
              <a:extLst>
                <a:ext uri="{FF2B5EF4-FFF2-40B4-BE49-F238E27FC236}">
                  <a16:creationId xmlns:a16="http://schemas.microsoft.com/office/drawing/2014/main" id="{7B298A72-152F-4E3E-ABC7-C6DF371B1E1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989" y="1701"/>
              <a:ext cx="16" cy="12"/>
            </a:xfrm>
            <a:custGeom>
              <a:avLst/>
              <a:gdLst>
                <a:gd name="T0" fmla="*/ 66 w 9"/>
                <a:gd name="T1" fmla="*/ 26 h 7"/>
                <a:gd name="T2" fmla="*/ 64 w 9"/>
                <a:gd name="T3" fmla="*/ 26 h 7"/>
                <a:gd name="T4" fmla="*/ 66 w 9"/>
                <a:gd name="T5" fmla="*/ 26 h 7"/>
                <a:gd name="T6" fmla="*/ 66 w 9"/>
                <a:gd name="T7" fmla="*/ 26 h 7"/>
                <a:gd name="T8" fmla="*/ 89 w 9"/>
                <a:gd name="T9" fmla="*/ 0 h 7"/>
                <a:gd name="T10" fmla="*/ 28 w 9"/>
                <a:gd name="T11" fmla="*/ 15 h 7"/>
                <a:gd name="T12" fmla="*/ 0 w 9"/>
                <a:gd name="T13" fmla="*/ 62 h 7"/>
                <a:gd name="T14" fmla="*/ 66 w 9"/>
                <a:gd name="T15" fmla="*/ 15 h 7"/>
                <a:gd name="T16" fmla="*/ 78 w 9"/>
                <a:gd name="T17" fmla="*/ 15 h 7"/>
                <a:gd name="T18" fmla="*/ 89 w 9"/>
                <a:gd name="T19" fmla="*/ 0 h 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9" h="7">
                  <a:moveTo>
                    <a:pt x="7" y="3"/>
                  </a:move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7" y="3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moveTo>
                    <a:pt x="9" y="0"/>
                  </a:moveTo>
                  <a:cubicBezTo>
                    <a:pt x="7" y="0"/>
                    <a:pt x="5" y="1"/>
                    <a:pt x="3" y="2"/>
                  </a:cubicBezTo>
                  <a:cubicBezTo>
                    <a:pt x="2" y="4"/>
                    <a:pt x="1" y="5"/>
                    <a:pt x="0" y="7"/>
                  </a:cubicBezTo>
                  <a:cubicBezTo>
                    <a:pt x="2" y="4"/>
                    <a:pt x="4" y="2"/>
                    <a:pt x="7" y="2"/>
                  </a:cubicBezTo>
                  <a:cubicBezTo>
                    <a:pt x="7" y="2"/>
                    <a:pt x="8" y="2"/>
                    <a:pt x="8" y="2"/>
                  </a:cubicBezTo>
                  <a:cubicBezTo>
                    <a:pt x="8" y="2"/>
                    <a:pt x="9" y="1"/>
                    <a:pt x="9" y="0"/>
                  </a:cubicBezTo>
                </a:path>
              </a:pathLst>
            </a:custGeom>
            <a:solidFill>
              <a:srgbClr val="A39B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57" name="Freeform 2651">
              <a:extLst>
                <a:ext uri="{FF2B5EF4-FFF2-40B4-BE49-F238E27FC236}">
                  <a16:creationId xmlns:a16="http://schemas.microsoft.com/office/drawing/2014/main" id="{44B93E37-501C-439A-B852-87ACE5F1D84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9" y="1704"/>
              <a:ext cx="15" cy="14"/>
            </a:xfrm>
            <a:custGeom>
              <a:avLst/>
              <a:gdLst>
                <a:gd name="T0" fmla="*/ 84 w 8"/>
                <a:gd name="T1" fmla="*/ 0 h 8"/>
                <a:gd name="T2" fmla="*/ 0 w 8"/>
                <a:gd name="T3" fmla="*/ 49 h 8"/>
                <a:gd name="T4" fmla="*/ 0 w 8"/>
                <a:gd name="T5" fmla="*/ 77 h 8"/>
                <a:gd name="T6" fmla="*/ 84 w 8"/>
                <a:gd name="T7" fmla="*/ 12 h 8"/>
                <a:gd name="T8" fmla="*/ 73 w 8"/>
                <a:gd name="T9" fmla="*/ 12 h 8"/>
                <a:gd name="T10" fmla="*/ 84 w 8"/>
                <a:gd name="T11" fmla="*/ 12 h 8"/>
                <a:gd name="T12" fmla="*/ 99 w 8"/>
                <a:gd name="T13" fmla="*/ 0 h 8"/>
                <a:gd name="T14" fmla="*/ 84 w 8"/>
                <a:gd name="T15" fmla="*/ 0 h 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8" h="8">
                  <a:moveTo>
                    <a:pt x="7" y="0"/>
                  </a:moveTo>
                  <a:cubicBezTo>
                    <a:pt x="4" y="0"/>
                    <a:pt x="2" y="2"/>
                    <a:pt x="0" y="5"/>
                  </a:cubicBezTo>
                  <a:cubicBezTo>
                    <a:pt x="0" y="6"/>
                    <a:pt x="0" y="7"/>
                    <a:pt x="0" y="8"/>
                  </a:cubicBezTo>
                  <a:cubicBezTo>
                    <a:pt x="2" y="6"/>
                    <a:pt x="4" y="4"/>
                    <a:pt x="7" y="1"/>
                  </a:cubicBezTo>
                  <a:cubicBezTo>
                    <a:pt x="7" y="1"/>
                    <a:pt x="6" y="1"/>
                    <a:pt x="6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0"/>
                    <a:pt x="8" y="0"/>
                  </a:cubicBezTo>
                  <a:cubicBezTo>
                    <a:pt x="8" y="0"/>
                    <a:pt x="7" y="0"/>
                    <a:pt x="7" y="0"/>
                  </a:cubicBezTo>
                </a:path>
              </a:pathLst>
            </a:custGeom>
            <a:solidFill>
              <a:srgbClr val="C5C0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58" name="Freeform 2652">
              <a:extLst>
                <a:ext uri="{FF2B5EF4-FFF2-40B4-BE49-F238E27FC236}">
                  <a16:creationId xmlns:a16="http://schemas.microsoft.com/office/drawing/2014/main" id="{DE6F1A26-B1AD-4205-9884-8ABAE06602D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5" y="1663"/>
              <a:ext cx="38" cy="39"/>
            </a:xfrm>
            <a:custGeom>
              <a:avLst/>
              <a:gdLst>
                <a:gd name="T0" fmla="*/ 13 w 21"/>
                <a:gd name="T1" fmla="*/ 0 h 22"/>
                <a:gd name="T2" fmla="*/ 170 w 21"/>
                <a:gd name="T3" fmla="*/ 195 h 22"/>
                <a:gd name="T4" fmla="*/ 203 w 21"/>
                <a:gd name="T5" fmla="*/ 216 h 22"/>
                <a:gd name="T6" fmla="*/ 226 w 21"/>
                <a:gd name="T7" fmla="*/ 158 h 22"/>
                <a:gd name="T8" fmla="*/ 197 w 21"/>
                <a:gd name="T9" fmla="*/ 151 h 22"/>
                <a:gd name="T10" fmla="*/ 109 w 21"/>
                <a:gd name="T11" fmla="*/ 66 h 22"/>
                <a:gd name="T12" fmla="*/ 24 w 21"/>
                <a:gd name="T13" fmla="*/ 28 h 22"/>
                <a:gd name="T14" fmla="*/ 13 w 21"/>
                <a:gd name="T15" fmla="*/ 0 h 2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1" h="22">
                  <a:moveTo>
                    <a:pt x="1" y="0"/>
                  </a:moveTo>
                  <a:cubicBezTo>
                    <a:pt x="0" y="11"/>
                    <a:pt x="9" y="13"/>
                    <a:pt x="16" y="20"/>
                  </a:cubicBezTo>
                  <a:cubicBezTo>
                    <a:pt x="17" y="21"/>
                    <a:pt x="18" y="21"/>
                    <a:pt x="19" y="22"/>
                  </a:cubicBezTo>
                  <a:cubicBezTo>
                    <a:pt x="20" y="20"/>
                    <a:pt x="20" y="18"/>
                    <a:pt x="21" y="16"/>
                  </a:cubicBezTo>
                  <a:cubicBezTo>
                    <a:pt x="21" y="16"/>
                    <a:pt x="20" y="16"/>
                    <a:pt x="18" y="15"/>
                  </a:cubicBezTo>
                  <a:cubicBezTo>
                    <a:pt x="15" y="12"/>
                    <a:pt x="13" y="9"/>
                    <a:pt x="10" y="7"/>
                  </a:cubicBezTo>
                  <a:cubicBezTo>
                    <a:pt x="7" y="6"/>
                    <a:pt x="4" y="6"/>
                    <a:pt x="2" y="3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C5C0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59" name="Freeform 2653">
              <a:extLst>
                <a:ext uri="{FF2B5EF4-FFF2-40B4-BE49-F238E27FC236}">
                  <a16:creationId xmlns:a16="http://schemas.microsoft.com/office/drawing/2014/main" id="{83E0DD4B-703A-47C3-98A6-2DA7B14FBFC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9" y="1686"/>
              <a:ext cx="27" cy="18"/>
            </a:xfrm>
            <a:custGeom>
              <a:avLst/>
              <a:gdLst>
                <a:gd name="T0" fmla="*/ 158 w 15"/>
                <a:gd name="T1" fmla="*/ 0 h 10"/>
                <a:gd name="T2" fmla="*/ 74 w 15"/>
                <a:gd name="T3" fmla="*/ 23 h 10"/>
                <a:gd name="T4" fmla="*/ 29 w 15"/>
                <a:gd name="T5" fmla="*/ 29 h 10"/>
                <a:gd name="T6" fmla="*/ 23 w 15"/>
                <a:gd name="T7" fmla="*/ 29 h 10"/>
                <a:gd name="T8" fmla="*/ 0 w 15"/>
                <a:gd name="T9" fmla="*/ 94 h 10"/>
                <a:gd name="T10" fmla="*/ 41 w 15"/>
                <a:gd name="T11" fmla="*/ 104 h 10"/>
                <a:gd name="T12" fmla="*/ 52 w 15"/>
                <a:gd name="T13" fmla="*/ 104 h 10"/>
                <a:gd name="T14" fmla="*/ 104 w 15"/>
                <a:gd name="T15" fmla="*/ 29 h 10"/>
                <a:gd name="T16" fmla="*/ 130 w 15"/>
                <a:gd name="T17" fmla="*/ 29 h 10"/>
                <a:gd name="T18" fmla="*/ 146 w 15"/>
                <a:gd name="T19" fmla="*/ 29 h 10"/>
                <a:gd name="T20" fmla="*/ 158 w 15"/>
                <a:gd name="T21" fmla="*/ 0 h 1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5" h="10">
                  <a:moveTo>
                    <a:pt x="15" y="0"/>
                  </a:moveTo>
                  <a:cubicBezTo>
                    <a:pt x="13" y="2"/>
                    <a:pt x="9" y="2"/>
                    <a:pt x="7" y="2"/>
                  </a:cubicBezTo>
                  <a:cubicBezTo>
                    <a:pt x="5" y="3"/>
                    <a:pt x="4" y="3"/>
                    <a:pt x="3" y="3"/>
                  </a:cubicBezTo>
                  <a:cubicBezTo>
                    <a:pt x="3" y="3"/>
                    <a:pt x="2" y="3"/>
                    <a:pt x="2" y="3"/>
                  </a:cubicBezTo>
                  <a:cubicBezTo>
                    <a:pt x="1" y="5"/>
                    <a:pt x="1" y="7"/>
                    <a:pt x="0" y="9"/>
                  </a:cubicBezTo>
                  <a:cubicBezTo>
                    <a:pt x="2" y="9"/>
                    <a:pt x="3" y="10"/>
                    <a:pt x="4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6" y="7"/>
                    <a:pt x="7" y="4"/>
                    <a:pt x="10" y="3"/>
                  </a:cubicBezTo>
                  <a:cubicBezTo>
                    <a:pt x="10" y="3"/>
                    <a:pt x="11" y="3"/>
                    <a:pt x="12" y="3"/>
                  </a:cubicBezTo>
                  <a:cubicBezTo>
                    <a:pt x="13" y="3"/>
                    <a:pt x="13" y="3"/>
                    <a:pt x="14" y="3"/>
                  </a:cubicBezTo>
                  <a:cubicBezTo>
                    <a:pt x="15" y="2"/>
                    <a:pt x="15" y="1"/>
                    <a:pt x="15" y="0"/>
                  </a:cubicBezTo>
                </a:path>
              </a:pathLst>
            </a:custGeom>
            <a:solidFill>
              <a:srgbClr val="DCD8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60" name="Freeform 2654">
              <a:extLst>
                <a:ext uri="{FF2B5EF4-FFF2-40B4-BE49-F238E27FC236}">
                  <a16:creationId xmlns:a16="http://schemas.microsoft.com/office/drawing/2014/main" id="{A0F09F4F-B1DD-484B-BC3B-DCC11C1EA70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8" y="1692"/>
              <a:ext cx="16" cy="12"/>
            </a:xfrm>
            <a:custGeom>
              <a:avLst/>
              <a:gdLst>
                <a:gd name="T0" fmla="*/ 66 w 9"/>
                <a:gd name="T1" fmla="*/ 0 h 7"/>
                <a:gd name="T2" fmla="*/ 50 w 9"/>
                <a:gd name="T3" fmla="*/ 0 h 7"/>
                <a:gd name="T4" fmla="*/ 0 w 9"/>
                <a:gd name="T5" fmla="*/ 62 h 7"/>
                <a:gd name="T6" fmla="*/ 89 w 9"/>
                <a:gd name="T7" fmla="*/ 0 h 7"/>
                <a:gd name="T8" fmla="*/ 66 w 9"/>
                <a:gd name="T9" fmla="*/ 0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7">
                  <a:moveTo>
                    <a:pt x="7" y="0"/>
                  </a:moveTo>
                  <a:cubicBezTo>
                    <a:pt x="6" y="0"/>
                    <a:pt x="5" y="0"/>
                    <a:pt x="5" y="0"/>
                  </a:cubicBezTo>
                  <a:cubicBezTo>
                    <a:pt x="2" y="1"/>
                    <a:pt x="1" y="4"/>
                    <a:pt x="0" y="7"/>
                  </a:cubicBezTo>
                  <a:cubicBezTo>
                    <a:pt x="4" y="6"/>
                    <a:pt x="8" y="4"/>
                    <a:pt x="9" y="0"/>
                  </a:cubicBezTo>
                  <a:cubicBezTo>
                    <a:pt x="8" y="0"/>
                    <a:pt x="8" y="0"/>
                    <a:pt x="7" y="0"/>
                  </a:cubicBezTo>
                </a:path>
              </a:pathLst>
            </a:custGeom>
            <a:solidFill>
              <a:srgbClr val="E3E0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61" name="Freeform 2655">
              <a:extLst>
                <a:ext uri="{FF2B5EF4-FFF2-40B4-BE49-F238E27FC236}">
                  <a16:creationId xmlns:a16="http://schemas.microsoft.com/office/drawing/2014/main" id="{A60B1C74-56E0-487E-B4F7-4F812BF461B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2" y="1683"/>
              <a:ext cx="12" cy="5"/>
            </a:xfrm>
            <a:custGeom>
              <a:avLst/>
              <a:gdLst>
                <a:gd name="T0" fmla="*/ 9 w 7"/>
                <a:gd name="T1" fmla="*/ 0 h 3"/>
                <a:gd name="T2" fmla="*/ 0 w 7"/>
                <a:gd name="T3" fmla="*/ 22 h 3"/>
                <a:gd name="T4" fmla="*/ 15 w 7"/>
                <a:gd name="T5" fmla="*/ 22 h 3"/>
                <a:gd name="T6" fmla="*/ 62 w 7"/>
                <a:gd name="T7" fmla="*/ 13 h 3"/>
                <a:gd name="T8" fmla="*/ 62 w 7"/>
                <a:gd name="T9" fmla="*/ 13 h 3"/>
                <a:gd name="T10" fmla="*/ 9 w 7"/>
                <a:gd name="T11" fmla="*/ 0 h 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" h="3">
                  <a:moveTo>
                    <a:pt x="1" y="0"/>
                  </a:moveTo>
                  <a:cubicBezTo>
                    <a:pt x="1" y="1"/>
                    <a:pt x="1" y="2"/>
                    <a:pt x="0" y="3"/>
                  </a:cubicBezTo>
                  <a:cubicBezTo>
                    <a:pt x="1" y="3"/>
                    <a:pt x="1" y="3"/>
                    <a:pt x="2" y="3"/>
                  </a:cubicBezTo>
                  <a:cubicBezTo>
                    <a:pt x="3" y="3"/>
                    <a:pt x="5" y="3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5" y="1"/>
                    <a:pt x="3" y="1"/>
                    <a:pt x="1" y="0"/>
                  </a:cubicBezTo>
                </a:path>
              </a:pathLst>
            </a:custGeom>
            <a:solidFill>
              <a:srgbClr val="A39B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62" name="Freeform 2656">
              <a:extLst>
                <a:ext uri="{FF2B5EF4-FFF2-40B4-BE49-F238E27FC236}">
                  <a16:creationId xmlns:a16="http://schemas.microsoft.com/office/drawing/2014/main" id="{B730F147-00CD-4BB0-9A1E-3F21E4C6F18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9" y="1674"/>
              <a:ext cx="14" cy="14"/>
            </a:xfrm>
            <a:custGeom>
              <a:avLst/>
              <a:gdLst>
                <a:gd name="T0" fmla="*/ 0 w 8"/>
                <a:gd name="T1" fmla="*/ 0 h 8"/>
                <a:gd name="T2" fmla="*/ 0 w 8"/>
                <a:gd name="T3" fmla="*/ 0 h 8"/>
                <a:gd name="T4" fmla="*/ 65 w 8"/>
                <a:gd name="T5" fmla="*/ 77 h 8"/>
                <a:gd name="T6" fmla="*/ 77 w 8"/>
                <a:gd name="T7" fmla="*/ 49 h 8"/>
                <a:gd name="T8" fmla="*/ 0 w 8"/>
                <a:gd name="T9" fmla="*/ 0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4"/>
                    <a:pt x="4" y="7"/>
                    <a:pt x="7" y="8"/>
                  </a:cubicBezTo>
                  <a:cubicBezTo>
                    <a:pt x="8" y="7"/>
                    <a:pt x="8" y="6"/>
                    <a:pt x="8" y="5"/>
                  </a:cubicBezTo>
                  <a:cubicBezTo>
                    <a:pt x="5" y="4"/>
                    <a:pt x="2" y="2"/>
                    <a:pt x="0" y="0"/>
                  </a:cubicBezTo>
                </a:path>
              </a:pathLst>
            </a:custGeom>
            <a:solidFill>
              <a:srgbClr val="C5C0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63" name="Freeform 2657">
              <a:extLst>
                <a:ext uri="{FF2B5EF4-FFF2-40B4-BE49-F238E27FC236}">
                  <a16:creationId xmlns:a16="http://schemas.microsoft.com/office/drawing/2014/main" id="{5834D1BC-8CE1-4011-95B2-E94AA8D384D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1" y="1633"/>
              <a:ext cx="39" cy="53"/>
            </a:xfrm>
            <a:custGeom>
              <a:avLst/>
              <a:gdLst>
                <a:gd name="T0" fmla="*/ 50 w 22"/>
                <a:gd name="T1" fmla="*/ 0 h 30"/>
                <a:gd name="T2" fmla="*/ 0 w 22"/>
                <a:gd name="T3" fmla="*/ 150 h 30"/>
                <a:gd name="T4" fmla="*/ 50 w 22"/>
                <a:gd name="T5" fmla="*/ 224 h 30"/>
                <a:gd name="T6" fmla="*/ 66 w 22"/>
                <a:gd name="T7" fmla="*/ 272 h 30"/>
                <a:gd name="T8" fmla="*/ 129 w 22"/>
                <a:gd name="T9" fmla="*/ 293 h 30"/>
                <a:gd name="T10" fmla="*/ 101 w 22"/>
                <a:gd name="T11" fmla="*/ 203 h 30"/>
                <a:gd name="T12" fmla="*/ 50 w 22"/>
                <a:gd name="T13" fmla="*/ 49 h 30"/>
                <a:gd name="T14" fmla="*/ 50 w 22"/>
                <a:gd name="T15" fmla="*/ 0 h 3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2" h="30">
                  <a:moveTo>
                    <a:pt x="5" y="0"/>
                  </a:moveTo>
                  <a:cubicBezTo>
                    <a:pt x="5" y="5"/>
                    <a:pt x="2" y="10"/>
                    <a:pt x="0" y="15"/>
                  </a:cubicBezTo>
                  <a:cubicBezTo>
                    <a:pt x="2" y="17"/>
                    <a:pt x="3" y="20"/>
                    <a:pt x="5" y="23"/>
                  </a:cubicBezTo>
                  <a:cubicBezTo>
                    <a:pt x="6" y="25"/>
                    <a:pt x="7" y="27"/>
                    <a:pt x="7" y="28"/>
                  </a:cubicBezTo>
                  <a:cubicBezTo>
                    <a:pt x="9" y="29"/>
                    <a:pt x="11" y="29"/>
                    <a:pt x="13" y="30"/>
                  </a:cubicBezTo>
                  <a:cubicBezTo>
                    <a:pt x="22" y="26"/>
                    <a:pt x="13" y="23"/>
                    <a:pt x="10" y="21"/>
                  </a:cubicBezTo>
                  <a:cubicBezTo>
                    <a:pt x="3" y="18"/>
                    <a:pt x="3" y="12"/>
                    <a:pt x="5" y="5"/>
                  </a:cubicBezTo>
                  <a:cubicBezTo>
                    <a:pt x="5" y="0"/>
                    <a:pt x="5" y="0"/>
                    <a:pt x="5" y="0"/>
                  </a:cubicBezTo>
                </a:path>
              </a:pathLst>
            </a:custGeom>
            <a:solidFill>
              <a:srgbClr val="C5C0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64" name="Freeform 2658">
              <a:extLst>
                <a:ext uri="{FF2B5EF4-FFF2-40B4-BE49-F238E27FC236}">
                  <a16:creationId xmlns:a16="http://schemas.microsoft.com/office/drawing/2014/main" id="{3BEE141A-636C-4856-A28F-98CAA65FBBE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9" y="1660"/>
              <a:ext cx="14" cy="23"/>
            </a:xfrm>
            <a:custGeom>
              <a:avLst/>
              <a:gdLst>
                <a:gd name="T0" fmla="*/ 12 w 8"/>
                <a:gd name="T1" fmla="*/ 0 h 13"/>
                <a:gd name="T2" fmla="*/ 0 w 8"/>
                <a:gd name="T3" fmla="*/ 28 h 13"/>
                <a:gd name="T4" fmla="*/ 0 w 8"/>
                <a:gd name="T5" fmla="*/ 60 h 13"/>
                <a:gd name="T6" fmla="*/ 0 w 8"/>
                <a:gd name="T7" fmla="*/ 78 h 13"/>
                <a:gd name="T8" fmla="*/ 77 w 8"/>
                <a:gd name="T9" fmla="*/ 129 h 13"/>
                <a:gd name="T10" fmla="*/ 58 w 8"/>
                <a:gd name="T11" fmla="*/ 78 h 13"/>
                <a:gd name="T12" fmla="*/ 12 w 8"/>
                <a:gd name="T13" fmla="*/ 0 h 1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" h="13">
                  <a:moveTo>
                    <a:pt x="1" y="0"/>
                  </a:moveTo>
                  <a:cubicBezTo>
                    <a:pt x="0" y="1"/>
                    <a:pt x="0" y="2"/>
                    <a:pt x="0" y="3"/>
                  </a:cubicBezTo>
                  <a:cubicBezTo>
                    <a:pt x="0" y="4"/>
                    <a:pt x="0" y="5"/>
                    <a:pt x="0" y="6"/>
                  </a:cubicBezTo>
                  <a:cubicBezTo>
                    <a:pt x="0" y="6"/>
                    <a:pt x="0" y="7"/>
                    <a:pt x="0" y="8"/>
                  </a:cubicBezTo>
                  <a:cubicBezTo>
                    <a:pt x="2" y="10"/>
                    <a:pt x="5" y="12"/>
                    <a:pt x="8" y="13"/>
                  </a:cubicBezTo>
                  <a:cubicBezTo>
                    <a:pt x="8" y="12"/>
                    <a:pt x="7" y="10"/>
                    <a:pt x="6" y="8"/>
                  </a:cubicBezTo>
                  <a:cubicBezTo>
                    <a:pt x="4" y="5"/>
                    <a:pt x="3" y="2"/>
                    <a:pt x="1" y="0"/>
                  </a:cubicBezTo>
                </a:path>
              </a:pathLst>
            </a:custGeom>
            <a:solidFill>
              <a:srgbClr val="DCD8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65" name="Oval 2659">
              <a:extLst>
                <a:ext uri="{FF2B5EF4-FFF2-40B4-BE49-F238E27FC236}">
                  <a16:creationId xmlns:a16="http://schemas.microsoft.com/office/drawing/2014/main" id="{1C7EB665-6AFD-4385-93A4-A35D81DA01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59" y="1674"/>
              <a:ext cx="1" cy="1"/>
            </a:xfrm>
            <a:prstGeom prst="ellipse">
              <a:avLst/>
            </a:prstGeom>
            <a:solidFill>
              <a:srgbClr val="DCD8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1966" name="Oval 2660">
              <a:extLst>
                <a:ext uri="{FF2B5EF4-FFF2-40B4-BE49-F238E27FC236}">
                  <a16:creationId xmlns:a16="http://schemas.microsoft.com/office/drawing/2014/main" id="{33C56D04-BE36-40CC-8204-1706B2FE5E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59" y="1671"/>
              <a:ext cx="1" cy="3"/>
            </a:xfrm>
            <a:prstGeom prst="ellipse">
              <a:avLst/>
            </a:prstGeom>
            <a:solidFill>
              <a:srgbClr val="EAE7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1967" name="Freeform 2661">
              <a:extLst>
                <a:ext uri="{FF2B5EF4-FFF2-40B4-BE49-F238E27FC236}">
                  <a16:creationId xmlns:a16="http://schemas.microsoft.com/office/drawing/2014/main" id="{72AE86EC-A5EF-4F5C-B8C4-E7992D84DEB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18" y="1651"/>
              <a:ext cx="44" cy="30"/>
            </a:xfrm>
            <a:custGeom>
              <a:avLst/>
              <a:gdLst>
                <a:gd name="T0" fmla="*/ 239 w 25"/>
                <a:gd name="T1" fmla="*/ 115 h 17"/>
                <a:gd name="T2" fmla="*/ 229 w 25"/>
                <a:gd name="T3" fmla="*/ 138 h 17"/>
                <a:gd name="T4" fmla="*/ 229 w 25"/>
                <a:gd name="T5" fmla="*/ 138 h 17"/>
                <a:gd name="T6" fmla="*/ 239 w 25"/>
                <a:gd name="T7" fmla="*/ 115 h 17"/>
                <a:gd name="T8" fmla="*/ 12 w 25"/>
                <a:gd name="T9" fmla="*/ 0 h 17"/>
                <a:gd name="T10" fmla="*/ 37 w 25"/>
                <a:gd name="T11" fmla="*/ 138 h 17"/>
                <a:gd name="T12" fmla="*/ 77 w 25"/>
                <a:gd name="T13" fmla="*/ 166 h 17"/>
                <a:gd name="T14" fmla="*/ 86 w 25"/>
                <a:gd name="T15" fmla="*/ 166 h 17"/>
                <a:gd name="T16" fmla="*/ 37 w 25"/>
                <a:gd name="T17" fmla="*/ 106 h 17"/>
                <a:gd name="T18" fmla="*/ 12 w 25"/>
                <a:gd name="T19" fmla="*/ 0 h 1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5" h="17">
                  <a:moveTo>
                    <a:pt x="25" y="12"/>
                  </a:moveTo>
                  <a:cubicBezTo>
                    <a:pt x="24" y="13"/>
                    <a:pt x="24" y="13"/>
                    <a:pt x="24" y="14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5" y="13"/>
                    <a:pt x="25" y="13"/>
                    <a:pt x="25" y="12"/>
                  </a:cubicBezTo>
                  <a:moveTo>
                    <a:pt x="1" y="0"/>
                  </a:moveTo>
                  <a:cubicBezTo>
                    <a:pt x="0" y="5"/>
                    <a:pt x="1" y="10"/>
                    <a:pt x="4" y="14"/>
                  </a:cubicBezTo>
                  <a:cubicBezTo>
                    <a:pt x="6" y="16"/>
                    <a:pt x="7" y="17"/>
                    <a:pt x="8" y="17"/>
                  </a:cubicBezTo>
                  <a:cubicBezTo>
                    <a:pt x="8" y="17"/>
                    <a:pt x="9" y="17"/>
                    <a:pt x="9" y="17"/>
                  </a:cubicBezTo>
                  <a:cubicBezTo>
                    <a:pt x="8" y="15"/>
                    <a:pt x="6" y="14"/>
                    <a:pt x="4" y="11"/>
                  </a:cubicBezTo>
                  <a:cubicBezTo>
                    <a:pt x="2" y="8"/>
                    <a:pt x="1" y="4"/>
                    <a:pt x="1" y="0"/>
                  </a:cubicBezTo>
                </a:path>
              </a:pathLst>
            </a:custGeom>
            <a:solidFill>
              <a:srgbClr val="A39B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68" name="Freeform 2662">
              <a:extLst>
                <a:ext uri="{FF2B5EF4-FFF2-40B4-BE49-F238E27FC236}">
                  <a16:creationId xmlns:a16="http://schemas.microsoft.com/office/drawing/2014/main" id="{C56DCFA2-F9D6-4A0D-9C17-2B4D4D28F8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9" y="1633"/>
              <a:ext cx="43" cy="48"/>
            </a:xfrm>
            <a:custGeom>
              <a:avLst/>
              <a:gdLst>
                <a:gd name="T0" fmla="*/ 52 w 24"/>
                <a:gd name="T1" fmla="*/ 0 h 27"/>
                <a:gd name="T2" fmla="*/ 0 w 24"/>
                <a:gd name="T3" fmla="*/ 101 h 27"/>
                <a:gd name="T4" fmla="*/ 29 w 24"/>
                <a:gd name="T5" fmla="*/ 208 h 27"/>
                <a:gd name="T6" fmla="*/ 81 w 24"/>
                <a:gd name="T7" fmla="*/ 268 h 27"/>
                <a:gd name="T8" fmla="*/ 116 w 24"/>
                <a:gd name="T9" fmla="*/ 260 h 27"/>
                <a:gd name="T10" fmla="*/ 235 w 24"/>
                <a:gd name="T11" fmla="*/ 240 h 27"/>
                <a:gd name="T12" fmla="*/ 247 w 24"/>
                <a:gd name="T13" fmla="*/ 219 h 27"/>
                <a:gd name="T14" fmla="*/ 224 w 24"/>
                <a:gd name="T15" fmla="*/ 190 h 27"/>
                <a:gd name="T16" fmla="*/ 195 w 24"/>
                <a:gd name="T17" fmla="*/ 203 h 27"/>
                <a:gd name="T18" fmla="*/ 195 w 24"/>
                <a:gd name="T19" fmla="*/ 203 h 27"/>
                <a:gd name="T20" fmla="*/ 167 w 24"/>
                <a:gd name="T21" fmla="*/ 190 h 27"/>
                <a:gd name="T22" fmla="*/ 145 w 24"/>
                <a:gd name="T23" fmla="*/ 190 h 27"/>
                <a:gd name="T24" fmla="*/ 93 w 24"/>
                <a:gd name="T25" fmla="*/ 203 h 27"/>
                <a:gd name="T26" fmla="*/ 81 w 24"/>
                <a:gd name="T27" fmla="*/ 203 h 27"/>
                <a:gd name="T28" fmla="*/ 52 w 24"/>
                <a:gd name="T29" fmla="*/ 151 h 27"/>
                <a:gd name="T30" fmla="*/ 29 w 24"/>
                <a:gd name="T31" fmla="*/ 151 h 27"/>
                <a:gd name="T32" fmla="*/ 41 w 24"/>
                <a:gd name="T33" fmla="*/ 139 h 27"/>
                <a:gd name="T34" fmla="*/ 52 w 24"/>
                <a:gd name="T35" fmla="*/ 37 h 27"/>
                <a:gd name="T36" fmla="*/ 52 w 24"/>
                <a:gd name="T37" fmla="*/ 0 h 27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24" h="27">
                  <a:moveTo>
                    <a:pt x="5" y="0"/>
                  </a:moveTo>
                  <a:cubicBezTo>
                    <a:pt x="2" y="2"/>
                    <a:pt x="1" y="6"/>
                    <a:pt x="0" y="10"/>
                  </a:cubicBezTo>
                  <a:cubicBezTo>
                    <a:pt x="0" y="14"/>
                    <a:pt x="1" y="18"/>
                    <a:pt x="3" y="21"/>
                  </a:cubicBezTo>
                  <a:cubicBezTo>
                    <a:pt x="5" y="24"/>
                    <a:pt x="7" y="25"/>
                    <a:pt x="8" y="27"/>
                  </a:cubicBezTo>
                  <a:cubicBezTo>
                    <a:pt x="9" y="26"/>
                    <a:pt x="10" y="26"/>
                    <a:pt x="11" y="26"/>
                  </a:cubicBezTo>
                  <a:cubicBezTo>
                    <a:pt x="15" y="24"/>
                    <a:pt x="18" y="24"/>
                    <a:pt x="23" y="24"/>
                  </a:cubicBezTo>
                  <a:cubicBezTo>
                    <a:pt x="23" y="23"/>
                    <a:pt x="23" y="23"/>
                    <a:pt x="24" y="22"/>
                  </a:cubicBezTo>
                  <a:cubicBezTo>
                    <a:pt x="24" y="20"/>
                    <a:pt x="24" y="19"/>
                    <a:pt x="22" y="19"/>
                  </a:cubicBezTo>
                  <a:cubicBezTo>
                    <a:pt x="21" y="19"/>
                    <a:pt x="20" y="20"/>
                    <a:pt x="19" y="20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18" y="20"/>
                    <a:pt x="17" y="19"/>
                    <a:pt x="16" y="19"/>
                  </a:cubicBezTo>
                  <a:cubicBezTo>
                    <a:pt x="15" y="19"/>
                    <a:pt x="15" y="19"/>
                    <a:pt x="14" y="19"/>
                  </a:cubicBezTo>
                  <a:cubicBezTo>
                    <a:pt x="12" y="20"/>
                    <a:pt x="11" y="20"/>
                    <a:pt x="9" y="20"/>
                  </a:cubicBezTo>
                  <a:cubicBezTo>
                    <a:pt x="9" y="20"/>
                    <a:pt x="8" y="20"/>
                    <a:pt x="8" y="20"/>
                  </a:cubicBezTo>
                  <a:cubicBezTo>
                    <a:pt x="7" y="19"/>
                    <a:pt x="5" y="17"/>
                    <a:pt x="5" y="15"/>
                  </a:cubicBezTo>
                  <a:cubicBezTo>
                    <a:pt x="4" y="15"/>
                    <a:pt x="3" y="15"/>
                    <a:pt x="3" y="15"/>
                  </a:cubicBezTo>
                  <a:cubicBezTo>
                    <a:pt x="3" y="15"/>
                    <a:pt x="4" y="14"/>
                    <a:pt x="4" y="14"/>
                  </a:cubicBezTo>
                  <a:cubicBezTo>
                    <a:pt x="3" y="10"/>
                    <a:pt x="3" y="6"/>
                    <a:pt x="5" y="4"/>
                  </a:cubicBezTo>
                  <a:cubicBezTo>
                    <a:pt x="5" y="3"/>
                    <a:pt x="5" y="1"/>
                    <a:pt x="5" y="0"/>
                  </a:cubicBezTo>
                </a:path>
              </a:pathLst>
            </a:custGeom>
            <a:solidFill>
              <a:srgbClr val="C5C0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69" name="Freeform 2663">
              <a:extLst>
                <a:ext uri="{FF2B5EF4-FFF2-40B4-BE49-F238E27FC236}">
                  <a16:creationId xmlns:a16="http://schemas.microsoft.com/office/drawing/2014/main" id="{EC94F085-297F-4C18-9A47-EC1EFFD171E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8" y="1632"/>
              <a:ext cx="2" cy="8"/>
            </a:xfrm>
            <a:custGeom>
              <a:avLst/>
              <a:gdLst>
                <a:gd name="T0" fmla="*/ 16 w 1"/>
                <a:gd name="T1" fmla="*/ 0 h 5"/>
                <a:gd name="T2" fmla="*/ 0 w 1"/>
                <a:gd name="T3" fmla="*/ 8 h 5"/>
                <a:gd name="T4" fmla="*/ 0 w 1"/>
                <a:gd name="T5" fmla="*/ 34 h 5"/>
                <a:gd name="T6" fmla="*/ 0 w 1"/>
                <a:gd name="T7" fmla="*/ 34 h 5"/>
                <a:gd name="T8" fmla="*/ 16 w 1"/>
                <a:gd name="T9" fmla="*/ 0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5">
                  <a:moveTo>
                    <a:pt x="1" y="0"/>
                  </a:moveTo>
                  <a:cubicBezTo>
                    <a:pt x="1" y="1"/>
                    <a:pt x="0" y="1"/>
                    <a:pt x="0" y="1"/>
                  </a:cubicBezTo>
                  <a:cubicBezTo>
                    <a:pt x="0" y="2"/>
                    <a:pt x="0" y="4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DCD8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70" name="Freeform 2664">
              <a:extLst>
                <a:ext uri="{FF2B5EF4-FFF2-40B4-BE49-F238E27FC236}">
                  <a16:creationId xmlns:a16="http://schemas.microsoft.com/office/drawing/2014/main" id="{5A3C42EF-D1DC-449A-816B-825E16F291C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25" y="1658"/>
              <a:ext cx="33" cy="11"/>
            </a:xfrm>
            <a:custGeom>
              <a:avLst/>
              <a:gdLst>
                <a:gd name="T0" fmla="*/ 156 w 19"/>
                <a:gd name="T1" fmla="*/ 44 h 6"/>
                <a:gd name="T2" fmla="*/ 120 w 19"/>
                <a:gd name="T3" fmla="*/ 57 h 6"/>
                <a:gd name="T4" fmla="*/ 148 w 19"/>
                <a:gd name="T5" fmla="*/ 68 h 6"/>
                <a:gd name="T6" fmla="*/ 148 w 19"/>
                <a:gd name="T7" fmla="*/ 68 h 6"/>
                <a:gd name="T8" fmla="*/ 172 w 19"/>
                <a:gd name="T9" fmla="*/ 57 h 6"/>
                <a:gd name="T10" fmla="*/ 156 w 19"/>
                <a:gd name="T11" fmla="*/ 44 h 6"/>
                <a:gd name="T12" fmla="*/ 9 w 19"/>
                <a:gd name="T13" fmla="*/ 0 h 6"/>
                <a:gd name="T14" fmla="*/ 0 w 19"/>
                <a:gd name="T15" fmla="*/ 13 h 6"/>
                <a:gd name="T16" fmla="*/ 16 w 19"/>
                <a:gd name="T17" fmla="*/ 13 h 6"/>
                <a:gd name="T18" fmla="*/ 9 w 19"/>
                <a:gd name="T19" fmla="*/ 0 h 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9" h="6">
                  <a:moveTo>
                    <a:pt x="17" y="4"/>
                  </a:moveTo>
                  <a:cubicBezTo>
                    <a:pt x="16" y="4"/>
                    <a:pt x="14" y="5"/>
                    <a:pt x="13" y="5"/>
                  </a:cubicBezTo>
                  <a:cubicBezTo>
                    <a:pt x="14" y="5"/>
                    <a:pt x="15" y="6"/>
                    <a:pt x="16" y="6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7" y="6"/>
                    <a:pt x="18" y="5"/>
                    <a:pt x="19" y="5"/>
                  </a:cubicBezTo>
                  <a:cubicBezTo>
                    <a:pt x="19" y="5"/>
                    <a:pt x="18" y="4"/>
                    <a:pt x="17" y="4"/>
                  </a:cubicBezTo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1" y="1"/>
                    <a:pt x="2" y="1"/>
                  </a:cubicBezTo>
                  <a:cubicBezTo>
                    <a:pt x="1" y="1"/>
                    <a:pt x="1" y="0"/>
                    <a:pt x="1" y="0"/>
                  </a:cubicBezTo>
                </a:path>
              </a:pathLst>
            </a:custGeom>
            <a:solidFill>
              <a:srgbClr val="DCD8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71" name="Freeform 2665">
              <a:extLst>
                <a:ext uri="{FF2B5EF4-FFF2-40B4-BE49-F238E27FC236}">
                  <a16:creationId xmlns:a16="http://schemas.microsoft.com/office/drawing/2014/main" id="{4E4B1DD8-91B3-4830-93E6-2627A0B4B09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2" y="1770"/>
              <a:ext cx="34" cy="25"/>
            </a:xfrm>
            <a:custGeom>
              <a:avLst/>
              <a:gdLst>
                <a:gd name="T0" fmla="*/ 64 w 19"/>
                <a:gd name="T1" fmla="*/ 0 h 14"/>
                <a:gd name="T2" fmla="*/ 0 w 19"/>
                <a:gd name="T3" fmla="*/ 80 h 14"/>
                <a:gd name="T4" fmla="*/ 13 w 19"/>
                <a:gd name="T5" fmla="*/ 121 h 14"/>
                <a:gd name="T6" fmla="*/ 29 w 19"/>
                <a:gd name="T7" fmla="*/ 143 h 14"/>
                <a:gd name="T8" fmla="*/ 93 w 19"/>
                <a:gd name="T9" fmla="*/ 121 h 14"/>
                <a:gd name="T10" fmla="*/ 195 w 19"/>
                <a:gd name="T11" fmla="*/ 73 h 14"/>
                <a:gd name="T12" fmla="*/ 122 w 19"/>
                <a:gd name="T13" fmla="*/ 29 h 14"/>
                <a:gd name="T14" fmla="*/ 64 w 19"/>
                <a:gd name="T15" fmla="*/ 0 h 1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9" h="14">
                  <a:moveTo>
                    <a:pt x="6" y="0"/>
                  </a:moveTo>
                  <a:cubicBezTo>
                    <a:pt x="3" y="0"/>
                    <a:pt x="0" y="3"/>
                    <a:pt x="0" y="8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3"/>
                    <a:pt x="2" y="14"/>
                    <a:pt x="3" y="14"/>
                  </a:cubicBezTo>
                  <a:cubicBezTo>
                    <a:pt x="5" y="14"/>
                    <a:pt x="7" y="13"/>
                    <a:pt x="9" y="12"/>
                  </a:cubicBezTo>
                  <a:cubicBezTo>
                    <a:pt x="11" y="12"/>
                    <a:pt x="15" y="10"/>
                    <a:pt x="19" y="7"/>
                  </a:cubicBezTo>
                  <a:cubicBezTo>
                    <a:pt x="16" y="6"/>
                    <a:pt x="14" y="5"/>
                    <a:pt x="12" y="3"/>
                  </a:cubicBezTo>
                  <a:cubicBezTo>
                    <a:pt x="10" y="1"/>
                    <a:pt x="8" y="0"/>
                    <a:pt x="6" y="0"/>
                  </a:cubicBezTo>
                </a:path>
              </a:pathLst>
            </a:custGeom>
            <a:solidFill>
              <a:srgbClr val="A39B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72" name="Freeform 2666">
              <a:extLst>
                <a:ext uri="{FF2B5EF4-FFF2-40B4-BE49-F238E27FC236}">
                  <a16:creationId xmlns:a16="http://schemas.microsoft.com/office/drawing/2014/main" id="{D79A9A94-2CD3-452B-B9F7-752E473DB07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6" y="1759"/>
              <a:ext cx="12" cy="41"/>
            </a:xfrm>
            <a:custGeom>
              <a:avLst/>
              <a:gdLst>
                <a:gd name="T0" fmla="*/ 9 w 7"/>
                <a:gd name="T1" fmla="*/ 0 h 23"/>
                <a:gd name="T2" fmla="*/ 26 w 7"/>
                <a:gd name="T3" fmla="*/ 223 h 23"/>
                <a:gd name="T4" fmla="*/ 62 w 7"/>
                <a:gd name="T5" fmla="*/ 232 h 23"/>
                <a:gd name="T6" fmla="*/ 45 w 7"/>
                <a:gd name="T7" fmla="*/ 153 h 23"/>
                <a:gd name="T8" fmla="*/ 15 w 7"/>
                <a:gd name="T9" fmla="*/ 29 h 23"/>
                <a:gd name="T10" fmla="*/ 15 w 7"/>
                <a:gd name="T11" fmla="*/ 12 h 23"/>
                <a:gd name="T12" fmla="*/ 9 w 7"/>
                <a:gd name="T13" fmla="*/ 0 h 2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" h="23">
                  <a:moveTo>
                    <a:pt x="1" y="0"/>
                  </a:moveTo>
                  <a:cubicBezTo>
                    <a:pt x="3" y="7"/>
                    <a:pt x="0" y="15"/>
                    <a:pt x="3" y="22"/>
                  </a:cubicBezTo>
                  <a:cubicBezTo>
                    <a:pt x="4" y="22"/>
                    <a:pt x="5" y="22"/>
                    <a:pt x="7" y="23"/>
                  </a:cubicBezTo>
                  <a:cubicBezTo>
                    <a:pt x="6" y="20"/>
                    <a:pt x="5" y="17"/>
                    <a:pt x="5" y="15"/>
                  </a:cubicBezTo>
                  <a:cubicBezTo>
                    <a:pt x="3" y="11"/>
                    <a:pt x="2" y="7"/>
                    <a:pt x="2" y="3"/>
                  </a:cubicBezTo>
                  <a:cubicBezTo>
                    <a:pt x="2" y="3"/>
                    <a:pt x="2" y="2"/>
                    <a:pt x="2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A39B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73" name="Freeform 2667">
              <a:extLst>
                <a:ext uri="{FF2B5EF4-FFF2-40B4-BE49-F238E27FC236}">
                  <a16:creationId xmlns:a16="http://schemas.microsoft.com/office/drawing/2014/main" id="{F24C285C-B78D-43F8-87EB-866460959E5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19" y="1761"/>
              <a:ext cx="46" cy="41"/>
            </a:xfrm>
            <a:custGeom>
              <a:avLst/>
              <a:gdLst>
                <a:gd name="T0" fmla="*/ 253 w 26"/>
                <a:gd name="T1" fmla="*/ 203 h 23"/>
                <a:gd name="T2" fmla="*/ 156 w 26"/>
                <a:gd name="T3" fmla="*/ 232 h 23"/>
                <a:gd name="T4" fmla="*/ 166 w 26"/>
                <a:gd name="T5" fmla="*/ 232 h 23"/>
                <a:gd name="T6" fmla="*/ 216 w 26"/>
                <a:gd name="T7" fmla="*/ 232 h 23"/>
                <a:gd name="T8" fmla="*/ 253 w 26"/>
                <a:gd name="T9" fmla="*/ 203 h 23"/>
                <a:gd name="T10" fmla="*/ 0 w 26"/>
                <a:gd name="T11" fmla="*/ 0 h 23"/>
                <a:gd name="T12" fmla="*/ 0 w 26"/>
                <a:gd name="T13" fmla="*/ 21 h 23"/>
                <a:gd name="T14" fmla="*/ 28 w 26"/>
                <a:gd name="T15" fmla="*/ 143 h 23"/>
                <a:gd name="T16" fmla="*/ 50 w 26"/>
                <a:gd name="T17" fmla="*/ 223 h 23"/>
                <a:gd name="T18" fmla="*/ 65 w 26"/>
                <a:gd name="T19" fmla="*/ 223 h 23"/>
                <a:gd name="T20" fmla="*/ 65 w 26"/>
                <a:gd name="T21" fmla="*/ 223 h 23"/>
                <a:gd name="T22" fmla="*/ 50 w 26"/>
                <a:gd name="T23" fmla="*/ 143 h 23"/>
                <a:gd name="T24" fmla="*/ 12 w 26"/>
                <a:gd name="T25" fmla="*/ 12 h 23"/>
                <a:gd name="T26" fmla="*/ 0 w 26"/>
                <a:gd name="T27" fmla="*/ 0 h 2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6" h="23">
                  <a:moveTo>
                    <a:pt x="26" y="20"/>
                  </a:moveTo>
                  <a:cubicBezTo>
                    <a:pt x="23" y="20"/>
                    <a:pt x="19" y="22"/>
                    <a:pt x="16" y="23"/>
                  </a:cubicBezTo>
                  <a:cubicBezTo>
                    <a:pt x="16" y="23"/>
                    <a:pt x="16" y="23"/>
                    <a:pt x="17" y="23"/>
                  </a:cubicBezTo>
                  <a:cubicBezTo>
                    <a:pt x="18" y="23"/>
                    <a:pt x="20" y="23"/>
                    <a:pt x="22" y="23"/>
                  </a:cubicBezTo>
                  <a:cubicBezTo>
                    <a:pt x="23" y="22"/>
                    <a:pt x="24" y="21"/>
                    <a:pt x="26" y="20"/>
                  </a:cubicBezTo>
                  <a:moveTo>
                    <a:pt x="0" y="0"/>
                  </a:moveTo>
                  <a:cubicBezTo>
                    <a:pt x="0" y="1"/>
                    <a:pt x="0" y="2"/>
                    <a:pt x="0" y="2"/>
                  </a:cubicBezTo>
                  <a:cubicBezTo>
                    <a:pt x="0" y="6"/>
                    <a:pt x="1" y="10"/>
                    <a:pt x="3" y="14"/>
                  </a:cubicBezTo>
                  <a:cubicBezTo>
                    <a:pt x="3" y="16"/>
                    <a:pt x="4" y="19"/>
                    <a:pt x="5" y="22"/>
                  </a:cubicBezTo>
                  <a:cubicBezTo>
                    <a:pt x="6" y="22"/>
                    <a:pt x="6" y="22"/>
                    <a:pt x="7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5" y="20"/>
                    <a:pt x="5" y="16"/>
                    <a:pt x="5" y="14"/>
                  </a:cubicBezTo>
                  <a:cubicBezTo>
                    <a:pt x="3" y="10"/>
                    <a:pt x="2" y="5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B3AD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74" name="Freeform 2668">
              <a:extLst>
                <a:ext uri="{FF2B5EF4-FFF2-40B4-BE49-F238E27FC236}">
                  <a16:creationId xmlns:a16="http://schemas.microsoft.com/office/drawing/2014/main" id="{EB8F0F53-14D8-4099-A0B5-B2BD8F5AC48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7" y="1752"/>
              <a:ext cx="42" cy="23"/>
            </a:xfrm>
            <a:custGeom>
              <a:avLst/>
              <a:gdLst>
                <a:gd name="T0" fmla="*/ 98 w 24"/>
                <a:gd name="T1" fmla="*/ 0 h 13"/>
                <a:gd name="T2" fmla="*/ 0 w 24"/>
                <a:gd name="T3" fmla="*/ 50 h 13"/>
                <a:gd name="T4" fmla="*/ 77 w 24"/>
                <a:gd name="T5" fmla="*/ 50 h 13"/>
                <a:gd name="T6" fmla="*/ 86 w 24"/>
                <a:gd name="T7" fmla="*/ 50 h 13"/>
                <a:gd name="T8" fmla="*/ 179 w 24"/>
                <a:gd name="T9" fmla="*/ 129 h 13"/>
                <a:gd name="T10" fmla="*/ 228 w 24"/>
                <a:gd name="T11" fmla="*/ 129 h 13"/>
                <a:gd name="T12" fmla="*/ 215 w 24"/>
                <a:gd name="T13" fmla="*/ 78 h 13"/>
                <a:gd name="T14" fmla="*/ 179 w 24"/>
                <a:gd name="T15" fmla="*/ 50 h 13"/>
                <a:gd name="T16" fmla="*/ 98 w 24"/>
                <a:gd name="T17" fmla="*/ 0 h 1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4" h="13">
                  <a:moveTo>
                    <a:pt x="10" y="0"/>
                  </a:moveTo>
                  <a:cubicBezTo>
                    <a:pt x="7" y="1"/>
                    <a:pt x="4" y="3"/>
                    <a:pt x="0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5"/>
                    <a:pt x="8" y="5"/>
                    <a:pt x="9" y="5"/>
                  </a:cubicBezTo>
                  <a:cubicBezTo>
                    <a:pt x="13" y="5"/>
                    <a:pt x="17" y="9"/>
                    <a:pt x="19" y="13"/>
                  </a:cubicBezTo>
                  <a:cubicBezTo>
                    <a:pt x="21" y="13"/>
                    <a:pt x="23" y="13"/>
                    <a:pt x="24" y="13"/>
                  </a:cubicBezTo>
                  <a:cubicBezTo>
                    <a:pt x="24" y="11"/>
                    <a:pt x="24" y="10"/>
                    <a:pt x="23" y="8"/>
                  </a:cubicBezTo>
                  <a:cubicBezTo>
                    <a:pt x="22" y="7"/>
                    <a:pt x="21" y="6"/>
                    <a:pt x="19" y="5"/>
                  </a:cubicBezTo>
                  <a:cubicBezTo>
                    <a:pt x="16" y="3"/>
                    <a:pt x="13" y="2"/>
                    <a:pt x="10" y="0"/>
                  </a:cubicBezTo>
                </a:path>
              </a:pathLst>
            </a:custGeom>
            <a:solidFill>
              <a:srgbClr val="A39B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75" name="Freeform 2669">
              <a:extLst>
                <a:ext uri="{FF2B5EF4-FFF2-40B4-BE49-F238E27FC236}">
                  <a16:creationId xmlns:a16="http://schemas.microsoft.com/office/drawing/2014/main" id="{52F509A3-3215-4BFE-9890-54AA03FBD01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4" y="1752"/>
              <a:ext cx="23" cy="14"/>
            </a:xfrm>
            <a:custGeom>
              <a:avLst/>
              <a:gdLst>
                <a:gd name="T0" fmla="*/ 21 w 13"/>
                <a:gd name="T1" fmla="*/ 0 h 8"/>
                <a:gd name="T2" fmla="*/ 0 w 13"/>
                <a:gd name="T3" fmla="*/ 0 h 8"/>
                <a:gd name="T4" fmla="*/ 88 w 13"/>
                <a:gd name="T5" fmla="*/ 49 h 8"/>
                <a:gd name="T6" fmla="*/ 129 w 13"/>
                <a:gd name="T7" fmla="*/ 77 h 8"/>
                <a:gd name="T8" fmla="*/ 115 w 13"/>
                <a:gd name="T9" fmla="*/ 58 h 8"/>
                <a:gd name="T10" fmla="*/ 101 w 13"/>
                <a:gd name="T11" fmla="*/ 37 h 8"/>
                <a:gd name="T12" fmla="*/ 50 w 13"/>
                <a:gd name="T13" fmla="*/ 0 h 8"/>
                <a:gd name="T14" fmla="*/ 37 w 13"/>
                <a:gd name="T15" fmla="*/ 0 h 8"/>
                <a:gd name="T16" fmla="*/ 21 w 13"/>
                <a:gd name="T17" fmla="*/ 0 h 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" h="8">
                  <a:moveTo>
                    <a:pt x="2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3" y="2"/>
                    <a:pt x="6" y="3"/>
                    <a:pt x="9" y="5"/>
                  </a:cubicBezTo>
                  <a:cubicBezTo>
                    <a:pt x="11" y="6"/>
                    <a:pt x="12" y="7"/>
                    <a:pt x="13" y="8"/>
                  </a:cubicBezTo>
                  <a:cubicBezTo>
                    <a:pt x="13" y="7"/>
                    <a:pt x="13" y="7"/>
                    <a:pt x="12" y="6"/>
                  </a:cubicBezTo>
                  <a:cubicBezTo>
                    <a:pt x="12" y="5"/>
                    <a:pt x="11" y="5"/>
                    <a:pt x="10" y="4"/>
                  </a:cubicBezTo>
                  <a:cubicBezTo>
                    <a:pt x="8" y="3"/>
                    <a:pt x="6" y="1"/>
                    <a:pt x="5" y="0"/>
                  </a:cubicBezTo>
                  <a:cubicBezTo>
                    <a:pt x="5" y="0"/>
                    <a:pt x="4" y="0"/>
                    <a:pt x="4" y="0"/>
                  </a:cubicBezTo>
                  <a:cubicBezTo>
                    <a:pt x="3" y="0"/>
                    <a:pt x="3" y="0"/>
                    <a:pt x="2" y="0"/>
                  </a:cubicBezTo>
                </a:path>
              </a:pathLst>
            </a:custGeom>
            <a:solidFill>
              <a:srgbClr val="C5C0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76" name="Freeform 2670">
              <a:extLst>
                <a:ext uri="{FF2B5EF4-FFF2-40B4-BE49-F238E27FC236}">
                  <a16:creationId xmlns:a16="http://schemas.microsoft.com/office/drawing/2014/main" id="{17BF1891-CAFA-4E7A-8C71-8074339D6C4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1" y="1752"/>
              <a:ext cx="15" cy="11"/>
            </a:xfrm>
            <a:custGeom>
              <a:avLst/>
              <a:gdLst>
                <a:gd name="T0" fmla="*/ 0 w 8"/>
                <a:gd name="T1" fmla="*/ 0 h 6"/>
                <a:gd name="T2" fmla="*/ 15 w 8"/>
                <a:gd name="T3" fmla="*/ 0 h 6"/>
                <a:gd name="T4" fmla="*/ 73 w 8"/>
                <a:gd name="T5" fmla="*/ 44 h 6"/>
                <a:gd name="T6" fmla="*/ 99 w 8"/>
                <a:gd name="T7" fmla="*/ 68 h 6"/>
                <a:gd name="T8" fmla="*/ 28 w 8"/>
                <a:gd name="T9" fmla="*/ 0 h 6"/>
                <a:gd name="T10" fmla="*/ 0 w 8"/>
                <a:gd name="T11" fmla="*/ 0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" h="6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2" y="1"/>
                    <a:pt x="4" y="3"/>
                    <a:pt x="6" y="4"/>
                  </a:cubicBezTo>
                  <a:cubicBezTo>
                    <a:pt x="7" y="5"/>
                    <a:pt x="8" y="5"/>
                    <a:pt x="8" y="6"/>
                  </a:cubicBezTo>
                  <a:cubicBezTo>
                    <a:pt x="7" y="4"/>
                    <a:pt x="5" y="2"/>
                    <a:pt x="2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rgbClr val="D0C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77" name="Freeform 2671">
              <a:extLst>
                <a:ext uri="{FF2B5EF4-FFF2-40B4-BE49-F238E27FC236}">
                  <a16:creationId xmlns:a16="http://schemas.microsoft.com/office/drawing/2014/main" id="{7398D67B-66B1-4840-A8EA-4C09152FA4F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8" y="1702"/>
              <a:ext cx="34" cy="57"/>
            </a:xfrm>
            <a:custGeom>
              <a:avLst/>
              <a:gdLst>
                <a:gd name="T0" fmla="*/ 115 w 19"/>
                <a:gd name="T1" fmla="*/ 0 h 32"/>
                <a:gd name="T2" fmla="*/ 0 w 19"/>
                <a:gd name="T3" fmla="*/ 203 h 32"/>
                <a:gd name="T4" fmla="*/ 29 w 19"/>
                <a:gd name="T5" fmla="*/ 273 h 32"/>
                <a:gd name="T6" fmla="*/ 64 w 19"/>
                <a:gd name="T7" fmla="*/ 296 h 32"/>
                <a:gd name="T8" fmla="*/ 73 w 19"/>
                <a:gd name="T9" fmla="*/ 312 h 32"/>
                <a:gd name="T10" fmla="*/ 122 w 19"/>
                <a:gd name="T11" fmla="*/ 324 h 32"/>
                <a:gd name="T12" fmla="*/ 195 w 19"/>
                <a:gd name="T13" fmla="*/ 296 h 32"/>
                <a:gd name="T14" fmla="*/ 41 w 19"/>
                <a:gd name="T15" fmla="*/ 167 h 32"/>
                <a:gd name="T16" fmla="*/ 154 w 19"/>
                <a:gd name="T17" fmla="*/ 21 h 32"/>
                <a:gd name="T18" fmla="*/ 154 w 19"/>
                <a:gd name="T19" fmla="*/ 21 h 32"/>
                <a:gd name="T20" fmla="*/ 115 w 19"/>
                <a:gd name="T21" fmla="*/ 0 h 3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9" h="32">
                  <a:moveTo>
                    <a:pt x="11" y="0"/>
                  </a:moveTo>
                  <a:cubicBezTo>
                    <a:pt x="4" y="0"/>
                    <a:pt x="0" y="15"/>
                    <a:pt x="0" y="20"/>
                  </a:cubicBezTo>
                  <a:cubicBezTo>
                    <a:pt x="0" y="22"/>
                    <a:pt x="1" y="25"/>
                    <a:pt x="3" y="27"/>
                  </a:cubicBezTo>
                  <a:cubicBezTo>
                    <a:pt x="4" y="27"/>
                    <a:pt x="5" y="27"/>
                    <a:pt x="6" y="29"/>
                  </a:cubicBezTo>
                  <a:cubicBezTo>
                    <a:pt x="6" y="29"/>
                    <a:pt x="7" y="30"/>
                    <a:pt x="7" y="31"/>
                  </a:cubicBezTo>
                  <a:cubicBezTo>
                    <a:pt x="9" y="32"/>
                    <a:pt x="10" y="32"/>
                    <a:pt x="12" y="32"/>
                  </a:cubicBezTo>
                  <a:cubicBezTo>
                    <a:pt x="15" y="32"/>
                    <a:pt x="17" y="31"/>
                    <a:pt x="19" y="29"/>
                  </a:cubicBezTo>
                  <a:cubicBezTo>
                    <a:pt x="12" y="26"/>
                    <a:pt x="3" y="28"/>
                    <a:pt x="4" y="17"/>
                  </a:cubicBezTo>
                  <a:cubicBezTo>
                    <a:pt x="4" y="11"/>
                    <a:pt x="8" y="2"/>
                    <a:pt x="15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4" y="0"/>
                    <a:pt x="12" y="0"/>
                    <a:pt x="11" y="0"/>
                  </a:cubicBezTo>
                </a:path>
              </a:pathLst>
            </a:custGeom>
            <a:solidFill>
              <a:srgbClr val="B7B1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78" name="Freeform 2672">
              <a:extLst>
                <a:ext uri="{FF2B5EF4-FFF2-40B4-BE49-F238E27FC236}">
                  <a16:creationId xmlns:a16="http://schemas.microsoft.com/office/drawing/2014/main" id="{36A3128D-6717-423D-BCA3-E83DF45986A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3" y="1750"/>
              <a:ext cx="7" cy="7"/>
            </a:xfrm>
            <a:custGeom>
              <a:avLst/>
              <a:gdLst>
                <a:gd name="T0" fmla="*/ 0 w 4"/>
                <a:gd name="T1" fmla="*/ 0 h 4"/>
                <a:gd name="T2" fmla="*/ 37 w 4"/>
                <a:gd name="T3" fmla="*/ 37 h 4"/>
                <a:gd name="T4" fmla="*/ 28 w 4"/>
                <a:gd name="T5" fmla="*/ 21 h 4"/>
                <a:gd name="T6" fmla="*/ 0 w 4"/>
                <a:gd name="T7" fmla="*/ 0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4">
                  <a:moveTo>
                    <a:pt x="0" y="0"/>
                  </a:moveTo>
                  <a:cubicBezTo>
                    <a:pt x="1" y="1"/>
                    <a:pt x="2" y="3"/>
                    <a:pt x="4" y="4"/>
                  </a:cubicBezTo>
                  <a:cubicBezTo>
                    <a:pt x="4" y="3"/>
                    <a:pt x="3" y="2"/>
                    <a:pt x="3" y="2"/>
                  </a:cubicBezTo>
                  <a:cubicBezTo>
                    <a:pt x="2" y="0"/>
                    <a:pt x="1" y="0"/>
                    <a:pt x="0" y="0"/>
                  </a:cubicBezTo>
                </a:path>
              </a:pathLst>
            </a:custGeom>
            <a:solidFill>
              <a:srgbClr val="C5C0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79" name="Freeform 2673">
              <a:extLst>
                <a:ext uri="{FF2B5EF4-FFF2-40B4-BE49-F238E27FC236}">
                  <a16:creationId xmlns:a16="http://schemas.microsoft.com/office/drawing/2014/main" id="{11784D52-330B-4F83-A686-B3790DCC0C42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5" y="1706"/>
              <a:ext cx="1" cy="1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0 h 1"/>
                <a:gd name="T4" fmla="*/ 1 w 1"/>
                <a:gd name="T5" fmla="*/ 0 h 1"/>
                <a:gd name="T6" fmla="*/ 1 w 1"/>
                <a:gd name="T7" fmla="*/ 0 h 1"/>
                <a:gd name="T8" fmla="*/ 0 w 1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rgbClr val="B7B1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80" name="Freeform 2674">
              <a:extLst>
                <a:ext uri="{FF2B5EF4-FFF2-40B4-BE49-F238E27FC236}">
                  <a16:creationId xmlns:a16="http://schemas.microsoft.com/office/drawing/2014/main" id="{535F668D-70CB-4239-9B63-CFE24442B442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6" y="1706"/>
              <a:ext cx="2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16 w 1"/>
                <a:gd name="T5" fmla="*/ 0 h 1"/>
                <a:gd name="T6" fmla="*/ 0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D4CF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81" name="Freeform 2675">
              <a:extLst>
                <a:ext uri="{FF2B5EF4-FFF2-40B4-BE49-F238E27FC236}">
                  <a16:creationId xmlns:a16="http://schemas.microsoft.com/office/drawing/2014/main" id="{20109D07-7F66-47C4-A717-53493FFFE2A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2" y="1754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0" y="0"/>
                    <a:pt x="0" y="0"/>
                  </a:cubicBezTo>
                </a:path>
              </a:pathLst>
            </a:custGeom>
            <a:solidFill>
              <a:srgbClr val="B7B1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82" name="Freeform 2676">
              <a:extLst>
                <a:ext uri="{FF2B5EF4-FFF2-40B4-BE49-F238E27FC236}">
                  <a16:creationId xmlns:a16="http://schemas.microsoft.com/office/drawing/2014/main" id="{A02E9EFB-B988-4875-9B24-4BE0BCED147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7" y="1793"/>
              <a:ext cx="80" cy="126"/>
            </a:xfrm>
            <a:custGeom>
              <a:avLst/>
              <a:gdLst>
                <a:gd name="T0" fmla="*/ 448 w 45"/>
                <a:gd name="T1" fmla="*/ 0 h 71"/>
                <a:gd name="T2" fmla="*/ 240 w 45"/>
                <a:gd name="T3" fmla="*/ 231 h 71"/>
                <a:gd name="T4" fmla="*/ 28 w 45"/>
                <a:gd name="T5" fmla="*/ 508 h 71"/>
                <a:gd name="T6" fmla="*/ 21 w 45"/>
                <a:gd name="T7" fmla="*/ 626 h 71"/>
                <a:gd name="T8" fmla="*/ 0 w 45"/>
                <a:gd name="T9" fmla="*/ 706 h 71"/>
                <a:gd name="T10" fmla="*/ 130 w 45"/>
                <a:gd name="T11" fmla="*/ 426 h 71"/>
                <a:gd name="T12" fmla="*/ 448 w 45"/>
                <a:gd name="T13" fmla="*/ 0 h 7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5" h="71">
                  <a:moveTo>
                    <a:pt x="45" y="0"/>
                  </a:moveTo>
                  <a:cubicBezTo>
                    <a:pt x="37" y="7"/>
                    <a:pt x="30" y="15"/>
                    <a:pt x="24" y="23"/>
                  </a:cubicBezTo>
                  <a:cubicBezTo>
                    <a:pt x="17" y="33"/>
                    <a:pt x="13" y="43"/>
                    <a:pt x="3" y="51"/>
                  </a:cubicBezTo>
                  <a:cubicBezTo>
                    <a:pt x="4" y="55"/>
                    <a:pt x="3" y="60"/>
                    <a:pt x="2" y="63"/>
                  </a:cubicBezTo>
                  <a:cubicBezTo>
                    <a:pt x="2" y="66"/>
                    <a:pt x="1" y="68"/>
                    <a:pt x="0" y="71"/>
                  </a:cubicBezTo>
                  <a:cubicBezTo>
                    <a:pt x="6" y="62"/>
                    <a:pt x="9" y="50"/>
                    <a:pt x="13" y="43"/>
                  </a:cubicBezTo>
                  <a:cubicBezTo>
                    <a:pt x="20" y="29"/>
                    <a:pt x="41" y="17"/>
                    <a:pt x="45" y="0"/>
                  </a:cubicBezTo>
                </a:path>
              </a:pathLst>
            </a:custGeom>
            <a:solidFill>
              <a:srgbClr val="332B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83" name="Freeform 2677">
              <a:extLst>
                <a:ext uri="{FF2B5EF4-FFF2-40B4-BE49-F238E27FC236}">
                  <a16:creationId xmlns:a16="http://schemas.microsoft.com/office/drawing/2014/main" id="{9308D9BF-6447-417C-876C-A6849747D54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3" y="1763"/>
              <a:ext cx="156" cy="120"/>
            </a:xfrm>
            <a:custGeom>
              <a:avLst/>
              <a:gdLst>
                <a:gd name="T0" fmla="*/ 801 w 88"/>
                <a:gd name="T1" fmla="*/ 0 h 68"/>
                <a:gd name="T2" fmla="*/ 801 w 88"/>
                <a:gd name="T3" fmla="*/ 0 h 68"/>
                <a:gd name="T4" fmla="*/ 691 w 88"/>
                <a:gd name="T5" fmla="*/ 143 h 68"/>
                <a:gd name="T6" fmla="*/ 590 w 88"/>
                <a:gd name="T7" fmla="*/ 175 h 68"/>
                <a:gd name="T8" fmla="*/ 525 w 88"/>
                <a:gd name="T9" fmla="*/ 143 h 68"/>
                <a:gd name="T10" fmla="*/ 475 w 88"/>
                <a:gd name="T11" fmla="*/ 78 h 68"/>
                <a:gd name="T12" fmla="*/ 456 w 88"/>
                <a:gd name="T13" fmla="*/ 115 h 68"/>
                <a:gd name="T14" fmla="*/ 484 w 88"/>
                <a:gd name="T15" fmla="*/ 138 h 68"/>
                <a:gd name="T16" fmla="*/ 534 w 88"/>
                <a:gd name="T17" fmla="*/ 192 h 68"/>
                <a:gd name="T18" fmla="*/ 496 w 88"/>
                <a:gd name="T19" fmla="*/ 318 h 68"/>
                <a:gd name="T20" fmla="*/ 245 w 88"/>
                <a:gd name="T21" fmla="*/ 545 h 68"/>
                <a:gd name="T22" fmla="*/ 21 w 88"/>
                <a:gd name="T23" fmla="*/ 639 h 68"/>
                <a:gd name="T24" fmla="*/ 12 w 88"/>
                <a:gd name="T25" fmla="*/ 639 h 68"/>
                <a:gd name="T26" fmla="*/ 0 w 88"/>
                <a:gd name="T27" fmla="*/ 660 h 68"/>
                <a:gd name="T28" fmla="*/ 167 w 88"/>
                <a:gd name="T29" fmla="*/ 611 h 68"/>
                <a:gd name="T30" fmla="*/ 367 w 88"/>
                <a:gd name="T31" fmla="*/ 496 h 68"/>
                <a:gd name="T32" fmla="*/ 383 w 88"/>
                <a:gd name="T33" fmla="*/ 505 h 68"/>
                <a:gd name="T34" fmla="*/ 447 w 88"/>
                <a:gd name="T35" fmla="*/ 660 h 68"/>
                <a:gd name="T36" fmla="*/ 651 w 88"/>
                <a:gd name="T37" fmla="*/ 390 h 68"/>
                <a:gd name="T38" fmla="*/ 858 w 88"/>
                <a:gd name="T39" fmla="*/ 166 h 68"/>
                <a:gd name="T40" fmla="*/ 858 w 88"/>
                <a:gd name="T41" fmla="*/ 78 h 68"/>
                <a:gd name="T42" fmla="*/ 846 w 88"/>
                <a:gd name="T43" fmla="*/ 28 h 68"/>
                <a:gd name="T44" fmla="*/ 801 w 88"/>
                <a:gd name="T45" fmla="*/ 0 h 68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88" h="68">
                  <a:moveTo>
                    <a:pt x="81" y="0"/>
                  </a:moveTo>
                  <a:cubicBezTo>
                    <a:pt x="81" y="0"/>
                    <a:pt x="81" y="0"/>
                    <a:pt x="81" y="0"/>
                  </a:cubicBezTo>
                  <a:cubicBezTo>
                    <a:pt x="80" y="8"/>
                    <a:pt x="76" y="11"/>
                    <a:pt x="70" y="15"/>
                  </a:cubicBezTo>
                  <a:cubicBezTo>
                    <a:pt x="67" y="16"/>
                    <a:pt x="64" y="18"/>
                    <a:pt x="60" y="18"/>
                  </a:cubicBezTo>
                  <a:cubicBezTo>
                    <a:pt x="58" y="18"/>
                    <a:pt x="55" y="17"/>
                    <a:pt x="53" y="15"/>
                  </a:cubicBezTo>
                  <a:cubicBezTo>
                    <a:pt x="51" y="13"/>
                    <a:pt x="49" y="11"/>
                    <a:pt x="48" y="8"/>
                  </a:cubicBezTo>
                  <a:cubicBezTo>
                    <a:pt x="47" y="9"/>
                    <a:pt x="46" y="11"/>
                    <a:pt x="46" y="12"/>
                  </a:cubicBezTo>
                  <a:cubicBezTo>
                    <a:pt x="47" y="13"/>
                    <a:pt x="48" y="13"/>
                    <a:pt x="49" y="14"/>
                  </a:cubicBezTo>
                  <a:cubicBezTo>
                    <a:pt x="51" y="16"/>
                    <a:pt x="52" y="18"/>
                    <a:pt x="54" y="20"/>
                  </a:cubicBezTo>
                  <a:cubicBezTo>
                    <a:pt x="57" y="26"/>
                    <a:pt x="56" y="29"/>
                    <a:pt x="50" y="33"/>
                  </a:cubicBezTo>
                  <a:cubicBezTo>
                    <a:pt x="40" y="39"/>
                    <a:pt x="33" y="48"/>
                    <a:pt x="25" y="56"/>
                  </a:cubicBezTo>
                  <a:cubicBezTo>
                    <a:pt x="18" y="62"/>
                    <a:pt x="11" y="66"/>
                    <a:pt x="2" y="66"/>
                  </a:cubicBezTo>
                  <a:cubicBezTo>
                    <a:pt x="2" y="66"/>
                    <a:pt x="2" y="66"/>
                    <a:pt x="1" y="66"/>
                  </a:cubicBezTo>
                  <a:cubicBezTo>
                    <a:pt x="1" y="67"/>
                    <a:pt x="0" y="67"/>
                    <a:pt x="0" y="68"/>
                  </a:cubicBezTo>
                  <a:cubicBezTo>
                    <a:pt x="7" y="66"/>
                    <a:pt x="14" y="64"/>
                    <a:pt x="17" y="63"/>
                  </a:cubicBezTo>
                  <a:cubicBezTo>
                    <a:pt x="23" y="61"/>
                    <a:pt x="30" y="51"/>
                    <a:pt x="37" y="51"/>
                  </a:cubicBezTo>
                  <a:cubicBezTo>
                    <a:pt x="37" y="51"/>
                    <a:pt x="38" y="52"/>
                    <a:pt x="39" y="52"/>
                  </a:cubicBezTo>
                  <a:cubicBezTo>
                    <a:pt x="43" y="53"/>
                    <a:pt x="45" y="60"/>
                    <a:pt x="45" y="68"/>
                  </a:cubicBezTo>
                  <a:cubicBezTo>
                    <a:pt x="55" y="60"/>
                    <a:pt x="59" y="50"/>
                    <a:pt x="66" y="40"/>
                  </a:cubicBezTo>
                  <a:cubicBezTo>
                    <a:pt x="72" y="32"/>
                    <a:pt x="79" y="24"/>
                    <a:pt x="87" y="17"/>
                  </a:cubicBezTo>
                  <a:cubicBezTo>
                    <a:pt x="88" y="14"/>
                    <a:pt x="88" y="11"/>
                    <a:pt x="87" y="8"/>
                  </a:cubicBezTo>
                  <a:cubicBezTo>
                    <a:pt x="87" y="6"/>
                    <a:pt x="86" y="4"/>
                    <a:pt x="86" y="3"/>
                  </a:cubicBezTo>
                  <a:cubicBezTo>
                    <a:pt x="84" y="2"/>
                    <a:pt x="82" y="1"/>
                    <a:pt x="81" y="0"/>
                  </a:cubicBezTo>
                </a:path>
              </a:pathLst>
            </a:custGeom>
            <a:solidFill>
              <a:srgbClr val="5249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84" name="Freeform 2678">
              <a:extLst>
                <a:ext uri="{FF2B5EF4-FFF2-40B4-BE49-F238E27FC236}">
                  <a16:creationId xmlns:a16="http://schemas.microsoft.com/office/drawing/2014/main" id="{BC8B08A5-AFF8-4E1D-BF39-85F270B6E94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8" y="1756"/>
              <a:ext cx="59" cy="39"/>
            </a:xfrm>
            <a:custGeom>
              <a:avLst/>
              <a:gdLst>
                <a:gd name="T0" fmla="*/ 275 w 33"/>
                <a:gd name="T1" fmla="*/ 0 h 22"/>
                <a:gd name="T2" fmla="*/ 13 w 33"/>
                <a:gd name="T3" fmla="*/ 110 h 22"/>
                <a:gd name="T4" fmla="*/ 0 w 33"/>
                <a:gd name="T5" fmla="*/ 117 h 22"/>
                <a:gd name="T6" fmla="*/ 52 w 33"/>
                <a:gd name="T7" fmla="*/ 188 h 22"/>
                <a:gd name="T8" fmla="*/ 122 w 33"/>
                <a:gd name="T9" fmla="*/ 216 h 22"/>
                <a:gd name="T10" fmla="*/ 223 w 33"/>
                <a:gd name="T11" fmla="*/ 188 h 22"/>
                <a:gd name="T12" fmla="*/ 336 w 33"/>
                <a:gd name="T13" fmla="*/ 37 h 22"/>
                <a:gd name="T14" fmla="*/ 336 w 33"/>
                <a:gd name="T15" fmla="*/ 37 h 22"/>
                <a:gd name="T16" fmla="*/ 313 w 33"/>
                <a:gd name="T17" fmla="*/ 12 h 22"/>
                <a:gd name="T18" fmla="*/ 275 w 33"/>
                <a:gd name="T19" fmla="*/ 0 h 2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3" h="22">
                  <a:moveTo>
                    <a:pt x="27" y="0"/>
                  </a:moveTo>
                  <a:cubicBezTo>
                    <a:pt x="19" y="0"/>
                    <a:pt x="9" y="6"/>
                    <a:pt x="1" y="11"/>
                  </a:cubicBezTo>
                  <a:cubicBezTo>
                    <a:pt x="0" y="11"/>
                    <a:pt x="0" y="12"/>
                    <a:pt x="0" y="12"/>
                  </a:cubicBezTo>
                  <a:cubicBezTo>
                    <a:pt x="1" y="15"/>
                    <a:pt x="3" y="17"/>
                    <a:pt x="5" y="19"/>
                  </a:cubicBezTo>
                  <a:cubicBezTo>
                    <a:pt x="7" y="21"/>
                    <a:pt x="10" y="22"/>
                    <a:pt x="12" y="22"/>
                  </a:cubicBezTo>
                  <a:cubicBezTo>
                    <a:pt x="16" y="22"/>
                    <a:pt x="19" y="20"/>
                    <a:pt x="22" y="19"/>
                  </a:cubicBezTo>
                  <a:cubicBezTo>
                    <a:pt x="28" y="15"/>
                    <a:pt x="32" y="12"/>
                    <a:pt x="33" y="4"/>
                  </a:cubicBezTo>
                  <a:cubicBezTo>
                    <a:pt x="33" y="4"/>
                    <a:pt x="33" y="4"/>
                    <a:pt x="33" y="4"/>
                  </a:cubicBezTo>
                  <a:cubicBezTo>
                    <a:pt x="32" y="3"/>
                    <a:pt x="31" y="2"/>
                    <a:pt x="31" y="1"/>
                  </a:cubicBezTo>
                  <a:cubicBezTo>
                    <a:pt x="30" y="1"/>
                    <a:pt x="28" y="0"/>
                    <a:pt x="27" y="0"/>
                  </a:cubicBezTo>
                </a:path>
              </a:pathLst>
            </a:custGeom>
            <a:solidFill>
              <a:srgbClr val="8D85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85" name="Freeform 2679">
              <a:extLst>
                <a:ext uri="{FF2B5EF4-FFF2-40B4-BE49-F238E27FC236}">
                  <a16:creationId xmlns:a16="http://schemas.microsoft.com/office/drawing/2014/main" id="{F7DF1A3D-B1FC-45C1-994E-9357ACF8671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5" y="1784"/>
              <a:ext cx="99" cy="96"/>
            </a:xfrm>
            <a:custGeom>
              <a:avLst/>
              <a:gdLst>
                <a:gd name="T0" fmla="*/ 440 w 56"/>
                <a:gd name="T1" fmla="*/ 0 h 54"/>
                <a:gd name="T2" fmla="*/ 431 w 56"/>
                <a:gd name="T3" fmla="*/ 21 h 54"/>
                <a:gd name="T4" fmla="*/ 431 w 56"/>
                <a:gd name="T5" fmla="*/ 21 h 54"/>
                <a:gd name="T6" fmla="*/ 481 w 56"/>
                <a:gd name="T7" fmla="*/ 78 h 54"/>
                <a:gd name="T8" fmla="*/ 398 w 56"/>
                <a:gd name="T9" fmla="*/ 203 h 54"/>
                <a:gd name="T10" fmla="*/ 302 w 56"/>
                <a:gd name="T11" fmla="*/ 292 h 54"/>
                <a:gd name="T12" fmla="*/ 225 w 56"/>
                <a:gd name="T13" fmla="*/ 382 h 54"/>
                <a:gd name="T14" fmla="*/ 166 w 56"/>
                <a:gd name="T15" fmla="*/ 427 h 54"/>
                <a:gd name="T16" fmla="*/ 21 w 56"/>
                <a:gd name="T17" fmla="*/ 528 h 54"/>
                <a:gd name="T18" fmla="*/ 0 w 56"/>
                <a:gd name="T19" fmla="*/ 540 h 54"/>
                <a:gd name="T20" fmla="*/ 12 w 56"/>
                <a:gd name="T21" fmla="*/ 540 h 54"/>
                <a:gd name="T22" fmla="*/ 232 w 56"/>
                <a:gd name="T23" fmla="*/ 439 h 54"/>
                <a:gd name="T24" fmla="*/ 481 w 56"/>
                <a:gd name="T25" fmla="*/ 208 h 54"/>
                <a:gd name="T26" fmla="*/ 518 w 56"/>
                <a:gd name="T27" fmla="*/ 78 h 54"/>
                <a:gd name="T28" fmla="*/ 468 w 56"/>
                <a:gd name="T29" fmla="*/ 21 h 54"/>
                <a:gd name="T30" fmla="*/ 440 w 56"/>
                <a:gd name="T31" fmla="*/ 0 h 54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56" h="54">
                  <a:moveTo>
                    <a:pt x="45" y="0"/>
                  </a:moveTo>
                  <a:cubicBezTo>
                    <a:pt x="44" y="0"/>
                    <a:pt x="44" y="1"/>
                    <a:pt x="44" y="2"/>
                  </a:cubicBezTo>
                  <a:cubicBezTo>
                    <a:pt x="44" y="2"/>
                    <a:pt x="44" y="2"/>
                    <a:pt x="44" y="2"/>
                  </a:cubicBezTo>
                  <a:cubicBezTo>
                    <a:pt x="46" y="3"/>
                    <a:pt x="49" y="5"/>
                    <a:pt x="49" y="8"/>
                  </a:cubicBezTo>
                  <a:cubicBezTo>
                    <a:pt x="49" y="12"/>
                    <a:pt x="44" y="18"/>
                    <a:pt x="41" y="20"/>
                  </a:cubicBezTo>
                  <a:cubicBezTo>
                    <a:pt x="37" y="23"/>
                    <a:pt x="34" y="26"/>
                    <a:pt x="31" y="29"/>
                  </a:cubicBezTo>
                  <a:cubicBezTo>
                    <a:pt x="29" y="31"/>
                    <a:pt x="26" y="36"/>
                    <a:pt x="23" y="38"/>
                  </a:cubicBezTo>
                  <a:cubicBezTo>
                    <a:pt x="21" y="40"/>
                    <a:pt x="19" y="42"/>
                    <a:pt x="17" y="43"/>
                  </a:cubicBezTo>
                  <a:cubicBezTo>
                    <a:pt x="12" y="47"/>
                    <a:pt x="7" y="49"/>
                    <a:pt x="2" y="53"/>
                  </a:cubicBezTo>
                  <a:cubicBezTo>
                    <a:pt x="1" y="54"/>
                    <a:pt x="1" y="54"/>
                    <a:pt x="0" y="54"/>
                  </a:cubicBezTo>
                  <a:cubicBezTo>
                    <a:pt x="1" y="54"/>
                    <a:pt x="1" y="54"/>
                    <a:pt x="1" y="54"/>
                  </a:cubicBezTo>
                  <a:cubicBezTo>
                    <a:pt x="10" y="54"/>
                    <a:pt x="17" y="50"/>
                    <a:pt x="24" y="44"/>
                  </a:cubicBezTo>
                  <a:cubicBezTo>
                    <a:pt x="32" y="36"/>
                    <a:pt x="39" y="27"/>
                    <a:pt x="49" y="21"/>
                  </a:cubicBezTo>
                  <a:cubicBezTo>
                    <a:pt x="55" y="17"/>
                    <a:pt x="56" y="14"/>
                    <a:pt x="53" y="8"/>
                  </a:cubicBezTo>
                  <a:cubicBezTo>
                    <a:pt x="51" y="6"/>
                    <a:pt x="50" y="4"/>
                    <a:pt x="48" y="2"/>
                  </a:cubicBezTo>
                  <a:cubicBezTo>
                    <a:pt x="47" y="1"/>
                    <a:pt x="46" y="1"/>
                    <a:pt x="45" y="0"/>
                  </a:cubicBezTo>
                </a:path>
              </a:pathLst>
            </a:custGeom>
            <a:solidFill>
              <a:srgbClr val="8D85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86" name="Freeform 2680">
              <a:extLst>
                <a:ext uri="{FF2B5EF4-FFF2-40B4-BE49-F238E27FC236}">
                  <a16:creationId xmlns:a16="http://schemas.microsoft.com/office/drawing/2014/main" id="{8E3A539A-9821-4A87-A589-C913B87BA0D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5" y="1883"/>
              <a:ext cx="160" cy="55"/>
            </a:xfrm>
            <a:custGeom>
              <a:avLst/>
              <a:gdLst>
                <a:gd name="T0" fmla="*/ 889 w 90"/>
                <a:gd name="T1" fmla="*/ 0 h 31"/>
                <a:gd name="T2" fmla="*/ 889 w 90"/>
                <a:gd name="T3" fmla="*/ 0 h 31"/>
                <a:gd name="T4" fmla="*/ 860 w 90"/>
                <a:gd name="T5" fmla="*/ 21 h 31"/>
                <a:gd name="T6" fmla="*/ 860 w 90"/>
                <a:gd name="T7" fmla="*/ 37 h 31"/>
                <a:gd name="T8" fmla="*/ 860 w 90"/>
                <a:gd name="T9" fmla="*/ 21 h 31"/>
                <a:gd name="T10" fmla="*/ 491 w 90"/>
                <a:gd name="T11" fmla="*/ 195 h 31"/>
                <a:gd name="T12" fmla="*/ 101 w 90"/>
                <a:gd name="T13" fmla="*/ 240 h 31"/>
                <a:gd name="T14" fmla="*/ 28 w 90"/>
                <a:gd name="T15" fmla="*/ 240 h 31"/>
                <a:gd name="T16" fmla="*/ 0 w 90"/>
                <a:gd name="T17" fmla="*/ 280 h 31"/>
                <a:gd name="T18" fmla="*/ 281 w 90"/>
                <a:gd name="T19" fmla="*/ 309 h 31"/>
                <a:gd name="T20" fmla="*/ 292 w 90"/>
                <a:gd name="T21" fmla="*/ 309 h 31"/>
                <a:gd name="T22" fmla="*/ 528 w 90"/>
                <a:gd name="T23" fmla="*/ 257 h 31"/>
                <a:gd name="T24" fmla="*/ 540 w 90"/>
                <a:gd name="T25" fmla="*/ 245 h 31"/>
                <a:gd name="T26" fmla="*/ 692 w 90"/>
                <a:gd name="T27" fmla="*/ 309 h 31"/>
                <a:gd name="T28" fmla="*/ 708 w 90"/>
                <a:gd name="T29" fmla="*/ 309 h 31"/>
                <a:gd name="T30" fmla="*/ 860 w 90"/>
                <a:gd name="T31" fmla="*/ 195 h 31"/>
                <a:gd name="T32" fmla="*/ 875 w 90"/>
                <a:gd name="T33" fmla="*/ 117 h 31"/>
                <a:gd name="T34" fmla="*/ 889 w 90"/>
                <a:gd name="T35" fmla="*/ 0 h 3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90" h="31">
                  <a:moveTo>
                    <a:pt x="89" y="0"/>
                  </a:moveTo>
                  <a:cubicBezTo>
                    <a:pt x="89" y="0"/>
                    <a:pt x="89" y="0"/>
                    <a:pt x="89" y="0"/>
                  </a:cubicBezTo>
                  <a:cubicBezTo>
                    <a:pt x="88" y="1"/>
                    <a:pt x="87" y="1"/>
                    <a:pt x="86" y="2"/>
                  </a:cubicBezTo>
                  <a:cubicBezTo>
                    <a:pt x="87" y="3"/>
                    <a:pt x="87" y="4"/>
                    <a:pt x="86" y="4"/>
                  </a:cubicBezTo>
                  <a:cubicBezTo>
                    <a:pt x="86" y="2"/>
                    <a:pt x="86" y="2"/>
                    <a:pt x="86" y="2"/>
                  </a:cubicBezTo>
                  <a:cubicBezTo>
                    <a:pt x="75" y="12"/>
                    <a:pt x="64" y="19"/>
                    <a:pt x="49" y="20"/>
                  </a:cubicBezTo>
                  <a:cubicBezTo>
                    <a:pt x="36" y="21"/>
                    <a:pt x="23" y="24"/>
                    <a:pt x="10" y="24"/>
                  </a:cubicBezTo>
                  <a:cubicBezTo>
                    <a:pt x="8" y="24"/>
                    <a:pt x="5" y="24"/>
                    <a:pt x="3" y="24"/>
                  </a:cubicBezTo>
                  <a:cubicBezTo>
                    <a:pt x="2" y="26"/>
                    <a:pt x="1" y="27"/>
                    <a:pt x="0" y="28"/>
                  </a:cubicBezTo>
                  <a:cubicBezTo>
                    <a:pt x="9" y="30"/>
                    <a:pt x="19" y="31"/>
                    <a:pt x="28" y="31"/>
                  </a:cubicBezTo>
                  <a:cubicBezTo>
                    <a:pt x="28" y="31"/>
                    <a:pt x="29" y="31"/>
                    <a:pt x="29" y="31"/>
                  </a:cubicBezTo>
                  <a:cubicBezTo>
                    <a:pt x="38" y="31"/>
                    <a:pt x="45" y="26"/>
                    <a:pt x="53" y="26"/>
                  </a:cubicBezTo>
                  <a:cubicBezTo>
                    <a:pt x="54" y="25"/>
                    <a:pt x="54" y="25"/>
                    <a:pt x="54" y="25"/>
                  </a:cubicBezTo>
                  <a:cubicBezTo>
                    <a:pt x="60" y="25"/>
                    <a:pt x="64" y="30"/>
                    <a:pt x="69" y="31"/>
                  </a:cubicBezTo>
                  <a:cubicBezTo>
                    <a:pt x="70" y="31"/>
                    <a:pt x="70" y="31"/>
                    <a:pt x="71" y="31"/>
                  </a:cubicBezTo>
                  <a:cubicBezTo>
                    <a:pt x="78" y="31"/>
                    <a:pt x="82" y="26"/>
                    <a:pt x="86" y="20"/>
                  </a:cubicBezTo>
                  <a:cubicBezTo>
                    <a:pt x="87" y="17"/>
                    <a:pt x="88" y="15"/>
                    <a:pt x="88" y="12"/>
                  </a:cubicBezTo>
                  <a:cubicBezTo>
                    <a:pt x="89" y="9"/>
                    <a:pt x="90" y="4"/>
                    <a:pt x="89" y="0"/>
                  </a:cubicBezTo>
                </a:path>
              </a:pathLst>
            </a:custGeom>
            <a:solidFill>
              <a:srgbClr val="766C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87" name="Freeform 2681">
              <a:extLst>
                <a:ext uri="{FF2B5EF4-FFF2-40B4-BE49-F238E27FC236}">
                  <a16:creationId xmlns:a16="http://schemas.microsoft.com/office/drawing/2014/main" id="{A02E5087-B0AE-4387-A447-A9080A9AC6B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780" y="1853"/>
              <a:ext cx="153" cy="73"/>
            </a:xfrm>
            <a:custGeom>
              <a:avLst/>
              <a:gdLst>
                <a:gd name="T0" fmla="*/ 801 w 86"/>
                <a:gd name="T1" fmla="*/ 101 h 41"/>
                <a:gd name="T2" fmla="*/ 731 w 86"/>
                <a:gd name="T3" fmla="*/ 151 h 41"/>
                <a:gd name="T4" fmla="*/ 500 w 86"/>
                <a:gd name="T5" fmla="*/ 244 h 41"/>
                <a:gd name="T6" fmla="*/ 491 w 86"/>
                <a:gd name="T7" fmla="*/ 244 h 41"/>
                <a:gd name="T8" fmla="*/ 500 w 86"/>
                <a:gd name="T9" fmla="*/ 244 h 41"/>
                <a:gd name="T10" fmla="*/ 552 w 86"/>
                <a:gd name="T11" fmla="*/ 244 h 41"/>
                <a:gd name="T12" fmla="*/ 580 w 86"/>
                <a:gd name="T13" fmla="*/ 244 h 41"/>
                <a:gd name="T14" fmla="*/ 601 w 86"/>
                <a:gd name="T15" fmla="*/ 231 h 41"/>
                <a:gd name="T16" fmla="*/ 601 w 86"/>
                <a:gd name="T17" fmla="*/ 231 h 41"/>
                <a:gd name="T18" fmla="*/ 601 w 86"/>
                <a:gd name="T19" fmla="*/ 231 h 41"/>
                <a:gd name="T20" fmla="*/ 580 w 86"/>
                <a:gd name="T21" fmla="*/ 244 h 41"/>
                <a:gd name="T22" fmla="*/ 399 w 86"/>
                <a:gd name="T23" fmla="*/ 269 h 41"/>
                <a:gd name="T24" fmla="*/ 180 w 86"/>
                <a:gd name="T25" fmla="*/ 320 h 41"/>
                <a:gd name="T26" fmla="*/ 158 w 86"/>
                <a:gd name="T27" fmla="*/ 320 h 41"/>
                <a:gd name="T28" fmla="*/ 158 w 86"/>
                <a:gd name="T29" fmla="*/ 320 h 41"/>
                <a:gd name="T30" fmla="*/ 0 w 86"/>
                <a:gd name="T31" fmla="*/ 411 h 41"/>
                <a:gd name="T32" fmla="*/ 66 w 86"/>
                <a:gd name="T33" fmla="*/ 411 h 41"/>
                <a:gd name="T34" fmla="*/ 463 w 86"/>
                <a:gd name="T35" fmla="*/ 374 h 41"/>
                <a:gd name="T36" fmla="*/ 833 w 86"/>
                <a:gd name="T37" fmla="*/ 194 h 41"/>
                <a:gd name="T38" fmla="*/ 809 w 86"/>
                <a:gd name="T39" fmla="*/ 118 h 41"/>
                <a:gd name="T40" fmla="*/ 809 w 86"/>
                <a:gd name="T41" fmla="*/ 114 h 41"/>
                <a:gd name="T42" fmla="*/ 801 w 86"/>
                <a:gd name="T43" fmla="*/ 101 h 41"/>
                <a:gd name="T44" fmla="*/ 801 w 86"/>
                <a:gd name="T45" fmla="*/ 101 h 41"/>
                <a:gd name="T46" fmla="*/ 781 w 86"/>
                <a:gd name="T47" fmla="*/ 0 h 41"/>
                <a:gd name="T48" fmla="*/ 580 w 86"/>
                <a:gd name="T49" fmla="*/ 118 h 41"/>
                <a:gd name="T50" fmla="*/ 411 w 86"/>
                <a:gd name="T51" fmla="*/ 167 h 41"/>
                <a:gd name="T52" fmla="*/ 349 w 86"/>
                <a:gd name="T53" fmla="*/ 219 h 41"/>
                <a:gd name="T54" fmla="*/ 361 w 86"/>
                <a:gd name="T55" fmla="*/ 219 h 41"/>
                <a:gd name="T56" fmla="*/ 614 w 86"/>
                <a:gd name="T57" fmla="*/ 130 h 41"/>
                <a:gd name="T58" fmla="*/ 722 w 86"/>
                <a:gd name="T59" fmla="*/ 80 h 41"/>
                <a:gd name="T60" fmla="*/ 801 w 86"/>
                <a:gd name="T61" fmla="*/ 21 h 41"/>
                <a:gd name="T62" fmla="*/ 801 w 86"/>
                <a:gd name="T63" fmla="*/ 21 h 41"/>
                <a:gd name="T64" fmla="*/ 809 w 86"/>
                <a:gd name="T65" fmla="*/ 114 h 41"/>
                <a:gd name="T66" fmla="*/ 833 w 86"/>
                <a:gd name="T67" fmla="*/ 194 h 41"/>
                <a:gd name="T68" fmla="*/ 861 w 86"/>
                <a:gd name="T69" fmla="*/ 167 h 41"/>
                <a:gd name="T70" fmla="*/ 861 w 86"/>
                <a:gd name="T71" fmla="*/ 167 h 41"/>
                <a:gd name="T72" fmla="*/ 801 w 86"/>
                <a:gd name="T73" fmla="*/ 12 h 41"/>
                <a:gd name="T74" fmla="*/ 781 w 86"/>
                <a:gd name="T75" fmla="*/ 0 h 41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86" h="41">
                  <a:moveTo>
                    <a:pt x="80" y="10"/>
                  </a:moveTo>
                  <a:cubicBezTo>
                    <a:pt x="78" y="10"/>
                    <a:pt x="74" y="14"/>
                    <a:pt x="73" y="15"/>
                  </a:cubicBezTo>
                  <a:cubicBezTo>
                    <a:pt x="66" y="19"/>
                    <a:pt x="58" y="23"/>
                    <a:pt x="50" y="24"/>
                  </a:cubicBezTo>
                  <a:cubicBezTo>
                    <a:pt x="50" y="24"/>
                    <a:pt x="50" y="24"/>
                    <a:pt x="49" y="24"/>
                  </a:cubicBezTo>
                  <a:cubicBezTo>
                    <a:pt x="50" y="24"/>
                    <a:pt x="50" y="24"/>
                    <a:pt x="50" y="24"/>
                  </a:cubicBezTo>
                  <a:cubicBezTo>
                    <a:pt x="52" y="24"/>
                    <a:pt x="54" y="24"/>
                    <a:pt x="55" y="24"/>
                  </a:cubicBezTo>
                  <a:cubicBezTo>
                    <a:pt x="56" y="24"/>
                    <a:pt x="57" y="24"/>
                    <a:pt x="58" y="24"/>
                  </a:cubicBezTo>
                  <a:cubicBezTo>
                    <a:pt x="58" y="24"/>
                    <a:pt x="59" y="23"/>
                    <a:pt x="60" y="23"/>
                  </a:cubicBezTo>
                  <a:cubicBezTo>
                    <a:pt x="60" y="23"/>
                    <a:pt x="60" y="23"/>
                    <a:pt x="60" y="23"/>
                  </a:cubicBezTo>
                  <a:cubicBezTo>
                    <a:pt x="60" y="23"/>
                    <a:pt x="60" y="23"/>
                    <a:pt x="60" y="23"/>
                  </a:cubicBezTo>
                  <a:cubicBezTo>
                    <a:pt x="59" y="24"/>
                    <a:pt x="59" y="24"/>
                    <a:pt x="58" y="24"/>
                  </a:cubicBezTo>
                  <a:cubicBezTo>
                    <a:pt x="52" y="25"/>
                    <a:pt x="46" y="26"/>
                    <a:pt x="40" y="27"/>
                  </a:cubicBezTo>
                  <a:cubicBezTo>
                    <a:pt x="32" y="29"/>
                    <a:pt x="26" y="32"/>
                    <a:pt x="18" y="32"/>
                  </a:cubicBezTo>
                  <a:cubicBezTo>
                    <a:pt x="17" y="32"/>
                    <a:pt x="17" y="32"/>
                    <a:pt x="16" y="32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8" y="32"/>
                    <a:pt x="4" y="36"/>
                    <a:pt x="0" y="41"/>
                  </a:cubicBezTo>
                  <a:cubicBezTo>
                    <a:pt x="2" y="41"/>
                    <a:pt x="5" y="41"/>
                    <a:pt x="7" y="41"/>
                  </a:cubicBezTo>
                  <a:cubicBezTo>
                    <a:pt x="20" y="41"/>
                    <a:pt x="33" y="38"/>
                    <a:pt x="46" y="37"/>
                  </a:cubicBezTo>
                  <a:cubicBezTo>
                    <a:pt x="61" y="36"/>
                    <a:pt x="72" y="29"/>
                    <a:pt x="83" y="19"/>
                  </a:cubicBezTo>
                  <a:cubicBezTo>
                    <a:pt x="81" y="12"/>
                    <a:pt x="81" y="12"/>
                    <a:pt x="81" y="12"/>
                  </a:cubicBezTo>
                  <a:cubicBezTo>
                    <a:pt x="81" y="12"/>
                    <a:pt x="81" y="11"/>
                    <a:pt x="81" y="11"/>
                  </a:cubicBezTo>
                  <a:cubicBezTo>
                    <a:pt x="81" y="11"/>
                    <a:pt x="80" y="10"/>
                    <a:pt x="80" y="10"/>
                  </a:cubicBezTo>
                  <a:cubicBezTo>
                    <a:pt x="80" y="10"/>
                    <a:pt x="80" y="10"/>
                    <a:pt x="80" y="10"/>
                  </a:cubicBezTo>
                  <a:moveTo>
                    <a:pt x="78" y="0"/>
                  </a:moveTo>
                  <a:cubicBezTo>
                    <a:pt x="71" y="0"/>
                    <a:pt x="64" y="10"/>
                    <a:pt x="58" y="12"/>
                  </a:cubicBezTo>
                  <a:cubicBezTo>
                    <a:pt x="55" y="13"/>
                    <a:pt x="48" y="15"/>
                    <a:pt x="41" y="17"/>
                  </a:cubicBezTo>
                  <a:cubicBezTo>
                    <a:pt x="39" y="18"/>
                    <a:pt x="37" y="20"/>
                    <a:pt x="35" y="22"/>
                  </a:cubicBezTo>
                  <a:cubicBezTo>
                    <a:pt x="36" y="22"/>
                    <a:pt x="36" y="22"/>
                    <a:pt x="36" y="22"/>
                  </a:cubicBezTo>
                  <a:cubicBezTo>
                    <a:pt x="46" y="21"/>
                    <a:pt x="51" y="16"/>
                    <a:pt x="61" y="13"/>
                  </a:cubicBezTo>
                  <a:cubicBezTo>
                    <a:pt x="65" y="11"/>
                    <a:pt x="68" y="11"/>
                    <a:pt x="72" y="8"/>
                  </a:cubicBezTo>
                  <a:cubicBezTo>
                    <a:pt x="75" y="5"/>
                    <a:pt x="77" y="2"/>
                    <a:pt x="80" y="2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82" y="5"/>
                    <a:pt x="82" y="8"/>
                    <a:pt x="81" y="11"/>
                  </a:cubicBezTo>
                  <a:cubicBezTo>
                    <a:pt x="83" y="13"/>
                    <a:pt x="83" y="17"/>
                    <a:pt x="83" y="19"/>
                  </a:cubicBezTo>
                  <a:cubicBezTo>
                    <a:pt x="84" y="18"/>
                    <a:pt x="85" y="18"/>
                    <a:pt x="86" y="17"/>
                  </a:cubicBezTo>
                  <a:cubicBezTo>
                    <a:pt x="86" y="17"/>
                    <a:pt x="86" y="17"/>
                    <a:pt x="86" y="17"/>
                  </a:cubicBezTo>
                  <a:cubicBezTo>
                    <a:pt x="86" y="9"/>
                    <a:pt x="84" y="2"/>
                    <a:pt x="80" y="1"/>
                  </a:cubicBezTo>
                  <a:cubicBezTo>
                    <a:pt x="79" y="1"/>
                    <a:pt x="78" y="0"/>
                    <a:pt x="78" y="0"/>
                  </a:cubicBezTo>
                </a:path>
              </a:pathLst>
            </a:custGeom>
            <a:solidFill>
              <a:srgbClr val="8D85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88" name="Freeform 2682">
              <a:extLst>
                <a:ext uri="{FF2B5EF4-FFF2-40B4-BE49-F238E27FC236}">
                  <a16:creationId xmlns:a16="http://schemas.microsoft.com/office/drawing/2014/main" id="{A9FD9156-3D0B-4309-8452-F7C17754452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7" y="1759"/>
              <a:ext cx="8" cy="9"/>
            </a:xfrm>
            <a:custGeom>
              <a:avLst/>
              <a:gdLst>
                <a:gd name="T0" fmla="*/ 0 w 5"/>
                <a:gd name="T1" fmla="*/ 0 h 5"/>
                <a:gd name="T2" fmla="*/ 0 w 5"/>
                <a:gd name="T3" fmla="*/ 23 h 5"/>
                <a:gd name="T4" fmla="*/ 34 w 5"/>
                <a:gd name="T5" fmla="*/ 52 h 5"/>
                <a:gd name="T6" fmla="*/ 0 w 5"/>
                <a:gd name="T7" fmla="*/ 0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5">
                  <a:moveTo>
                    <a:pt x="0" y="0"/>
                  </a:moveTo>
                  <a:cubicBezTo>
                    <a:pt x="0" y="0"/>
                    <a:pt x="0" y="1"/>
                    <a:pt x="0" y="2"/>
                  </a:cubicBezTo>
                  <a:cubicBezTo>
                    <a:pt x="1" y="3"/>
                    <a:pt x="3" y="4"/>
                    <a:pt x="5" y="5"/>
                  </a:cubicBezTo>
                  <a:cubicBezTo>
                    <a:pt x="3" y="2"/>
                    <a:pt x="2" y="1"/>
                    <a:pt x="0" y="0"/>
                  </a:cubicBezTo>
                </a:path>
              </a:pathLst>
            </a:custGeom>
            <a:solidFill>
              <a:srgbClr val="8D85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89" name="Freeform 2683">
              <a:extLst>
                <a:ext uri="{FF2B5EF4-FFF2-40B4-BE49-F238E27FC236}">
                  <a16:creationId xmlns:a16="http://schemas.microsoft.com/office/drawing/2014/main" id="{D35E98A3-477E-49A9-B31B-0310D075E54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3" y="1757"/>
              <a:ext cx="4" cy="6"/>
            </a:xfrm>
            <a:custGeom>
              <a:avLst/>
              <a:gdLst>
                <a:gd name="T0" fmla="*/ 0 w 2"/>
                <a:gd name="T1" fmla="*/ 0 h 3"/>
                <a:gd name="T2" fmla="*/ 32 w 2"/>
                <a:gd name="T3" fmla="*/ 48 h 3"/>
                <a:gd name="T4" fmla="*/ 32 w 2"/>
                <a:gd name="T5" fmla="*/ 16 h 3"/>
                <a:gd name="T6" fmla="*/ 0 w 2"/>
                <a:gd name="T7" fmla="*/ 0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cubicBezTo>
                    <a:pt x="0" y="1"/>
                    <a:pt x="1" y="2"/>
                    <a:pt x="2" y="3"/>
                  </a:cubicBezTo>
                  <a:cubicBezTo>
                    <a:pt x="2" y="2"/>
                    <a:pt x="2" y="1"/>
                    <a:pt x="2" y="1"/>
                  </a:cubicBezTo>
                  <a:cubicBezTo>
                    <a:pt x="1" y="0"/>
                    <a:pt x="0" y="0"/>
                    <a:pt x="0" y="0"/>
                  </a:cubicBezTo>
                </a:path>
              </a:pathLst>
            </a:custGeom>
            <a:solidFill>
              <a:srgbClr val="B7B1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90" name="Freeform 2684">
              <a:extLst>
                <a:ext uri="{FF2B5EF4-FFF2-40B4-BE49-F238E27FC236}">
                  <a16:creationId xmlns:a16="http://schemas.microsoft.com/office/drawing/2014/main" id="{10D1A84C-A1CA-42AF-9532-505AA521A80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5" y="1851"/>
              <a:ext cx="11" cy="9"/>
            </a:xfrm>
            <a:custGeom>
              <a:avLst/>
              <a:gdLst>
                <a:gd name="T0" fmla="*/ 68 w 6"/>
                <a:gd name="T1" fmla="*/ 0 h 5"/>
                <a:gd name="T2" fmla="*/ 57 w 6"/>
                <a:gd name="T3" fmla="*/ 13 h 5"/>
                <a:gd name="T4" fmla="*/ 44 w 6"/>
                <a:gd name="T5" fmla="*/ 23 h 5"/>
                <a:gd name="T6" fmla="*/ 0 w 6"/>
                <a:gd name="T7" fmla="*/ 52 h 5"/>
                <a:gd name="T8" fmla="*/ 68 w 6"/>
                <a:gd name="T9" fmla="*/ 0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5">
                  <a:moveTo>
                    <a:pt x="6" y="0"/>
                  </a:moveTo>
                  <a:cubicBezTo>
                    <a:pt x="6" y="0"/>
                    <a:pt x="5" y="1"/>
                    <a:pt x="5" y="1"/>
                  </a:cubicBezTo>
                  <a:cubicBezTo>
                    <a:pt x="4" y="1"/>
                    <a:pt x="4" y="1"/>
                    <a:pt x="4" y="2"/>
                  </a:cubicBezTo>
                  <a:cubicBezTo>
                    <a:pt x="3" y="3"/>
                    <a:pt x="1" y="4"/>
                    <a:pt x="0" y="5"/>
                  </a:cubicBezTo>
                  <a:cubicBezTo>
                    <a:pt x="2" y="4"/>
                    <a:pt x="4" y="2"/>
                    <a:pt x="6" y="0"/>
                  </a:cubicBezTo>
                </a:path>
              </a:pathLst>
            </a:custGeom>
            <a:solidFill>
              <a:srgbClr val="A39B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91" name="Freeform 2685">
              <a:extLst>
                <a:ext uri="{FF2B5EF4-FFF2-40B4-BE49-F238E27FC236}">
                  <a16:creationId xmlns:a16="http://schemas.microsoft.com/office/drawing/2014/main" id="{487BB0EB-E023-4AEE-A7C9-BCACF87C3FA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8" y="1926"/>
              <a:ext cx="12" cy="7"/>
            </a:xfrm>
            <a:custGeom>
              <a:avLst/>
              <a:gdLst>
                <a:gd name="T0" fmla="*/ 62 w 7"/>
                <a:gd name="T1" fmla="*/ 0 h 4"/>
                <a:gd name="T2" fmla="*/ 0 w 7"/>
                <a:gd name="T3" fmla="*/ 0 h 4"/>
                <a:gd name="T4" fmla="*/ 0 w 7"/>
                <a:gd name="T5" fmla="*/ 37 h 4"/>
                <a:gd name="T6" fmla="*/ 36 w 7"/>
                <a:gd name="T7" fmla="*/ 37 h 4"/>
                <a:gd name="T8" fmla="*/ 62 w 7"/>
                <a:gd name="T9" fmla="*/ 0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4">
                  <a:moveTo>
                    <a:pt x="7" y="0"/>
                  </a:moveTo>
                  <a:cubicBezTo>
                    <a:pt x="5" y="0"/>
                    <a:pt x="3" y="0"/>
                    <a:pt x="0" y="0"/>
                  </a:cubicBezTo>
                  <a:cubicBezTo>
                    <a:pt x="0" y="2"/>
                    <a:pt x="0" y="3"/>
                    <a:pt x="0" y="4"/>
                  </a:cubicBezTo>
                  <a:cubicBezTo>
                    <a:pt x="1" y="4"/>
                    <a:pt x="2" y="4"/>
                    <a:pt x="4" y="4"/>
                  </a:cubicBezTo>
                  <a:cubicBezTo>
                    <a:pt x="5" y="3"/>
                    <a:pt x="6" y="2"/>
                    <a:pt x="7" y="0"/>
                  </a:cubicBezTo>
                </a:path>
              </a:pathLst>
            </a:custGeom>
            <a:solidFill>
              <a:srgbClr val="8D85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92" name="Freeform 2686">
              <a:extLst>
                <a:ext uri="{FF2B5EF4-FFF2-40B4-BE49-F238E27FC236}">
                  <a16:creationId xmlns:a16="http://schemas.microsoft.com/office/drawing/2014/main" id="{A6BC1F4B-BEF8-4035-A067-3455EA04408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768" y="1894"/>
              <a:ext cx="119" cy="32"/>
            </a:xfrm>
            <a:custGeom>
              <a:avLst/>
              <a:gdLst>
                <a:gd name="T0" fmla="*/ 643 w 67"/>
                <a:gd name="T1" fmla="*/ 12 h 18"/>
                <a:gd name="T2" fmla="*/ 615 w 67"/>
                <a:gd name="T3" fmla="*/ 12 h 18"/>
                <a:gd name="T4" fmla="*/ 565 w 67"/>
                <a:gd name="T5" fmla="*/ 12 h 18"/>
                <a:gd name="T6" fmla="*/ 556 w 67"/>
                <a:gd name="T7" fmla="*/ 12 h 18"/>
                <a:gd name="T8" fmla="*/ 318 w 67"/>
                <a:gd name="T9" fmla="*/ 64 h 18"/>
                <a:gd name="T10" fmla="*/ 247 w 67"/>
                <a:gd name="T11" fmla="*/ 66 h 18"/>
                <a:gd name="T12" fmla="*/ 139 w 67"/>
                <a:gd name="T13" fmla="*/ 64 h 18"/>
                <a:gd name="T14" fmla="*/ 37 w 67"/>
                <a:gd name="T15" fmla="*/ 78 h 18"/>
                <a:gd name="T16" fmla="*/ 0 w 67"/>
                <a:gd name="T17" fmla="*/ 180 h 18"/>
                <a:gd name="T18" fmla="*/ 66 w 67"/>
                <a:gd name="T19" fmla="*/ 180 h 18"/>
                <a:gd name="T20" fmla="*/ 231 w 67"/>
                <a:gd name="T21" fmla="*/ 89 h 18"/>
                <a:gd name="T22" fmla="*/ 231 w 67"/>
                <a:gd name="T23" fmla="*/ 89 h 18"/>
                <a:gd name="T24" fmla="*/ 247 w 67"/>
                <a:gd name="T25" fmla="*/ 89 h 18"/>
                <a:gd name="T26" fmla="*/ 464 w 67"/>
                <a:gd name="T27" fmla="*/ 37 h 18"/>
                <a:gd name="T28" fmla="*/ 643 w 67"/>
                <a:gd name="T29" fmla="*/ 12 h 18"/>
                <a:gd name="T30" fmla="*/ 666 w 67"/>
                <a:gd name="T31" fmla="*/ 0 h 18"/>
                <a:gd name="T32" fmla="*/ 643 w 67"/>
                <a:gd name="T33" fmla="*/ 12 h 18"/>
                <a:gd name="T34" fmla="*/ 666 w 67"/>
                <a:gd name="T35" fmla="*/ 0 h 1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67" h="18">
                  <a:moveTo>
                    <a:pt x="65" y="1"/>
                  </a:moveTo>
                  <a:cubicBezTo>
                    <a:pt x="64" y="1"/>
                    <a:pt x="63" y="1"/>
                    <a:pt x="62" y="1"/>
                  </a:cubicBezTo>
                  <a:cubicBezTo>
                    <a:pt x="61" y="1"/>
                    <a:pt x="59" y="1"/>
                    <a:pt x="57" y="1"/>
                  </a:cubicBezTo>
                  <a:cubicBezTo>
                    <a:pt x="57" y="1"/>
                    <a:pt x="57" y="1"/>
                    <a:pt x="56" y="1"/>
                  </a:cubicBezTo>
                  <a:cubicBezTo>
                    <a:pt x="48" y="2"/>
                    <a:pt x="40" y="4"/>
                    <a:pt x="32" y="6"/>
                  </a:cubicBezTo>
                  <a:cubicBezTo>
                    <a:pt x="30" y="7"/>
                    <a:pt x="27" y="7"/>
                    <a:pt x="25" y="7"/>
                  </a:cubicBezTo>
                  <a:cubicBezTo>
                    <a:pt x="21" y="7"/>
                    <a:pt x="17" y="7"/>
                    <a:pt x="14" y="6"/>
                  </a:cubicBezTo>
                  <a:cubicBezTo>
                    <a:pt x="10" y="6"/>
                    <a:pt x="7" y="7"/>
                    <a:pt x="4" y="8"/>
                  </a:cubicBezTo>
                  <a:cubicBezTo>
                    <a:pt x="3" y="11"/>
                    <a:pt x="1" y="15"/>
                    <a:pt x="0" y="18"/>
                  </a:cubicBezTo>
                  <a:cubicBezTo>
                    <a:pt x="3" y="18"/>
                    <a:pt x="5" y="18"/>
                    <a:pt x="7" y="18"/>
                  </a:cubicBezTo>
                  <a:cubicBezTo>
                    <a:pt x="11" y="13"/>
                    <a:pt x="15" y="9"/>
                    <a:pt x="23" y="9"/>
                  </a:cubicBezTo>
                  <a:cubicBezTo>
                    <a:pt x="23" y="9"/>
                    <a:pt x="23" y="9"/>
                    <a:pt x="23" y="9"/>
                  </a:cubicBezTo>
                  <a:cubicBezTo>
                    <a:pt x="24" y="9"/>
                    <a:pt x="24" y="9"/>
                    <a:pt x="25" y="9"/>
                  </a:cubicBezTo>
                  <a:cubicBezTo>
                    <a:pt x="33" y="9"/>
                    <a:pt x="39" y="6"/>
                    <a:pt x="47" y="4"/>
                  </a:cubicBezTo>
                  <a:cubicBezTo>
                    <a:pt x="53" y="3"/>
                    <a:pt x="59" y="2"/>
                    <a:pt x="65" y="1"/>
                  </a:cubicBezTo>
                  <a:moveTo>
                    <a:pt x="67" y="0"/>
                  </a:moveTo>
                  <a:cubicBezTo>
                    <a:pt x="66" y="0"/>
                    <a:pt x="65" y="1"/>
                    <a:pt x="65" y="1"/>
                  </a:cubicBezTo>
                  <a:cubicBezTo>
                    <a:pt x="66" y="1"/>
                    <a:pt x="66" y="1"/>
                    <a:pt x="67" y="0"/>
                  </a:cubicBezTo>
                </a:path>
              </a:pathLst>
            </a:custGeom>
            <a:solidFill>
              <a:srgbClr val="A39B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93" name="Freeform 2687">
              <a:extLst>
                <a:ext uri="{FF2B5EF4-FFF2-40B4-BE49-F238E27FC236}">
                  <a16:creationId xmlns:a16="http://schemas.microsoft.com/office/drawing/2014/main" id="{452A8DCE-B754-4C10-ACE9-EC3AC1B07B9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6" y="1787"/>
              <a:ext cx="46" cy="64"/>
            </a:xfrm>
            <a:custGeom>
              <a:avLst/>
              <a:gdLst>
                <a:gd name="T0" fmla="*/ 203 w 26"/>
                <a:gd name="T1" fmla="*/ 0 h 36"/>
                <a:gd name="T2" fmla="*/ 150 w 26"/>
                <a:gd name="T3" fmla="*/ 114 h 36"/>
                <a:gd name="T4" fmla="*/ 188 w 26"/>
                <a:gd name="T5" fmla="*/ 78 h 36"/>
                <a:gd name="T6" fmla="*/ 0 w 26"/>
                <a:gd name="T7" fmla="*/ 361 h 36"/>
                <a:gd name="T8" fmla="*/ 78 w 26"/>
                <a:gd name="T9" fmla="*/ 268 h 36"/>
                <a:gd name="T10" fmla="*/ 179 w 26"/>
                <a:gd name="T11" fmla="*/ 180 h 36"/>
                <a:gd name="T12" fmla="*/ 253 w 26"/>
                <a:gd name="T13" fmla="*/ 64 h 36"/>
                <a:gd name="T14" fmla="*/ 203 w 26"/>
                <a:gd name="T15" fmla="*/ 0 h 36"/>
                <a:gd name="T16" fmla="*/ 203 w 26"/>
                <a:gd name="T17" fmla="*/ 0 h 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6" h="36">
                  <a:moveTo>
                    <a:pt x="21" y="0"/>
                  </a:moveTo>
                  <a:cubicBezTo>
                    <a:pt x="19" y="3"/>
                    <a:pt x="17" y="7"/>
                    <a:pt x="15" y="11"/>
                  </a:cubicBezTo>
                  <a:cubicBezTo>
                    <a:pt x="17" y="10"/>
                    <a:pt x="18" y="9"/>
                    <a:pt x="19" y="8"/>
                  </a:cubicBezTo>
                  <a:cubicBezTo>
                    <a:pt x="15" y="17"/>
                    <a:pt x="9" y="28"/>
                    <a:pt x="0" y="36"/>
                  </a:cubicBezTo>
                  <a:cubicBezTo>
                    <a:pt x="3" y="34"/>
                    <a:pt x="6" y="29"/>
                    <a:pt x="8" y="27"/>
                  </a:cubicBezTo>
                  <a:cubicBezTo>
                    <a:pt x="11" y="24"/>
                    <a:pt x="14" y="21"/>
                    <a:pt x="18" y="18"/>
                  </a:cubicBezTo>
                  <a:cubicBezTo>
                    <a:pt x="21" y="16"/>
                    <a:pt x="26" y="10"/>
                    <a:pt x="26" y="6"/>
                  </a:cubicBezTo>
                  <a:cubicBezTo>
                    <a:pt x="26" y="3"/>
                    <a:pt x="23" y="1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</a:path>
              </a:pathLst>
            </a:custGeom>
            <a:solidFill>
              <a:srgbClr val="A39B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94" name="Freeform 2688">
              <a:extLst>
                <a:ext uri="{FF2B5EF4-FFF2-40B4-BE49-F238E27FC236}">
                  <a16:creationId xmlns:a16="http://schemas.microsoft.com/office/drawing/2014/main" id="{9D5B10E5-ABBE-45C1-97C4-BDF333ACE2F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4" y="1802"/>
              <a:ext cx="35" cy="51"/>
            </a:xfrm>
            <a:custGeom>
              <a:avLst/>
              <a:gdLst>
                <a:gd name="T0" fmla="*/ 187 w 20"/>
                <a:gd name="T1" fmla="*/ 0 h 29"/>
                <a:gd name="T2" fmla="*/ 151 w 20"/>
                <a:gd name="T3" fmla="*/ 28 h 29"/>
                <a:gd name="T4" fmla="*/ 0 w 20"/>
                <a:gd name="T5" fmla="*/ 278 h 29"/>
                <a:gd name="T6" fmla="*/ 12 w 20"/>
                <a:gd name="T7" fmla="*/ 266 h 29"/>
                <a:gd name="T8" fmla="*/ 187 w 20"/>
                <a:gd name="T9" fmla="*/ 0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29">
                  <a:moveTo>
                    <a:pt x="20" y="0"/>
                  </a:moveTo>
                  <a:cubicBezTo>
                    <a:pt x="19" y="1"/>
                    <a:pt x="18" y="2"/>
                    <a:pt x="16" y="3"/>
                  </a:cubicBezTo>
                  <a:cubicBezTo>
                    <a:pt x="12" y="12"/>
                    <a:pt x="7" y="21"/>
                    <a:pt x="0" y="29"/>
                  </a:cubicBezTo>
                  <a:cubicBezTo>
                    <a:pt x="0" y="29"/>
                    <a:pt x="1" y="28"/>
                    <a:pt x="1" y="28"/>
                  </a:cubicBezTo>
                  <a:cubicBezTo>
                    <a:pt x="10" y="20"/>
                    <a:pt x="16" y="9"/>
                    <a:pt x="20" y="0"/>
                  </a:cubicBezTo>
                </a:path>
              </a:pathLst>
            </a:custGeom>
            <a:solidFill>
              <a:srgbClr val="B3AD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95" name="Freeform 2689">
              <a:extLst>
                <a:ext uri="{FF2B5EF4-FFF2-40B4-BE49-F238E27FC236}">
                  <a16:creationId xmlns:a16="http://schemas.microsoft.com/office/drawing/2014/main" id="{5B0BFD94-F242-4FE1-BDEC-4F1BF8A74D6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5" y="1857"/>
              <a:ext cx="91" cy="40"/>
            </a:xfrm>
            <a:custGeom>
              <a:avLst/>
              <a:gdLst>
                <a:gd name="T0" fmla="*/ 494 w 51"/>
                <a:gd name="T1" fmla="*/ 0 h 23"/>
                <a:gd name="T2" fmla="*/ 414 w 51"/>
                <a:gd name="T3" fmla="*/ 52 h 23"/>
                <a:gd name="T4" fmla="*/ 305 w 51"/>
                <a:gd name="T5" fmla="*/ 99 h 23"/>
                <a:gd name="T6" fmla="*/ 52 w 51"/>
                <a:gd name="T7" fmla="*/ 184 h 23"/>
                <a:gd name="T8" fmla="*/ 37 w 51"/>
                <a:gd name="T9" fmla="*/ 184 h 23"/>
                <a:gd name="T10" fmla="*/ 0 w 51"/>
                <a:gd name="T11" fmla="*/ 212 h 23"/>
                <a:gd name="T12" fmla="*/ 182 w 51"/>
                <a:gd name="T13" fmla="*/ 200 h 23"/>
                <a:gd name="T14" fmla="*/ 194 w 51"/>
                <a:gd name="T15" fmla="*/ 200 h 23"/>
                <a:gd name="T16" fmla="*/ 426 w 51"/>
                <a:gd name="T17" fmla="*/ 122 h 23"/>
                <a:gd name="T18" fmla="*/ 494 w 51"/>
                <a:gd name="T19" fmla="*/ 73 h 23"/>
                <a:gd name="T20" fmla="*/ 494 w 51"/>
                <a:gd name="T21" fmla="*/ 73 h 23"/>
                <a:gd name="T22" fmla="*/ 507 w 51"/>
                <a:gd name="T23" fmla="*/ 85 h 23"/>
                <a:gd name="T24" fmla="*/ 494 w 51"/>
                <a:gd name="T25" fmla="*/ 0 h 23"/>
                <a:gd name="T26" fmla="*/ 494 w 51"/>
                <a:gd name="T27" fmla="*/ 0 h 2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51" h="23">
                  <a:moveTo>
                    <a:pt x="49" y="0"/>
                  </a:moveTo>
                  <a:cubicBezTo>
                    <a:pt x="46" y="0"/>
                    <a:pt x="44" y="3"/>
                    <a:pt x="41" y="6"/>
                  </a:cubicBezTo>
                  <a:cubicBezTo>
                    <a:pt x="37" y="9"/>
                    <a:pt x="34" y="9"/>
                    <a:pt x="30" y="11"/>
                  </a:cubicBezTo>
                  <a:cubicBezTo>
                    <a:pt x="20" y="14"/>
                    <a:pt x="15" y="19"/>
                    <a:pt x="5" y="20"/>
                  </a:cubicBezTo>
                  <a:cubicBezTo>
                    <a:pt x="5" y="20"/>
                    <a:pt x="5" y="20"/>
                    <a:pt x="4" y="20"/>
                  </a:cubicBezTo>
                  <a:cubicBezTo>
                    <a:pt x="3" y="21"/>
                    <a:pt x="2" y="22"/>
                    <a:pt x="0" y="23"/>
                  </a:cubicBezTo>
                  <a:cubicBezTo>
                    <a:pt x="6" y="23"/>
                    <a:pt x="12" y="22"/>
                    <a:pt x="18" y="22"/>
                  </a:cubicBezTo>
                  <a:cubicBezTo>
                    <a:pt x="19" y="22"/>
                    <a:pt x="19" y="22"/>
                    <a:pt x="19" y="22"/>
                  </a:cubicBezTo>
                  <a:cubicBezTo>
                    <a:pt x="27" y="21"/>
                    <a:pt x="35" y="17"/>
                    <a:pt x="42" y="13"/>
                  </a:cubicBezTo>
                  <a:cubicBezTo>
                    <a:pt x="43" y="12"/>
                    <a:pt x="47" y="8"/>
                    <a:pt x="49" y="8"/>
                  </a:cubicBezTo>
                  <a:cubicBezTo>
                    <a:pt x="49" y="8"/>
                    <a:pt x="49" y="8"/>
                    <a:pt x="49" y="8"/>
                  </a:cubicBezTo>
                  <a:cubicBezTo>
                    <a:pt x="49" y="8"/>
                    <a:pt x="50" y="9"/>
                    <a:pt x="50" y="9"/>
                  </a:cubicBezTo>
                  <a:cubicBezTo>
                    <a:pt x="51" y="6"/>
                    <a:pt x="51" y="3"/>
                    <a:pt x="49" y="0"/>
                  </a:cubicBezTo>
                  <a:cubicBezTo>
                    <a:pt x="49" y="0"/>
                    <a:pt x="49" y="0"/>
                    <a:pt x="49" y="0"/>
                  </a:cubicBezTo>
                </a:path>
              </a:pathLst>
            </a:custGeom>
            <a:solidFill>
              <a:srgbClr val="B7B1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96" name="Freeform 2690">
              <a:extLst>
                <a:ext uri="{FF2B5EF4-FFF2-40B4-BE49-F238E27FC236}">
                  <a16:creationId xmlns:a16="http://schemas.microsoft.com/office/drawing/2014/main" id="{48037A77-37B6-4CDF-8FC3-1BFD9169E7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3" y="1896"/>
              <a:ext cx="74" cy="10"/>
            </a:xfrm>
            <a:custGeom>
              <a:avLst/>
              <a:gdLst>
                <a:gd name="T0" fmla="*/ 403 w 42"/>
                <a:gd name="T1" fmla="*/ 0 h 6"/>
                <a:gd name="T2" fmla="*/ 229 w 42"/>
                <a:gd name="T3" fmla="*/ 8 h 6"/>
                <a:gd name="T4" fmla="*/ 203 w 42"/>
                <a:gd name="T5" fmla="*/ 22 h 6"/>
                <a:gd name="T6" fmla="*/ 21 w 42"/>
                <a:gd name="T7" fmla="*/ 33 h 6"/>
                <a:gd name="T8" fmla="*/ 0 w 42"/>
                <a:gd name="T9" fmla="*/ 37 h 6"/>
                <a:gd name="T10" fmla="*/ 102 w 42"/>
                <a:gd name="T11" fmla="*/ 47 h 6"/>
                <a:gd name="T12" fmla="*/ 174 w 42"/>
                <a:gd name="T13" fmla="*/ 37 h 6"/>
                <a:gd name="T14" fmla="*/ 403 w 42"/>
                <a:gd name="T15" fmla="*/ 0 h 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2" h="6">
                  <a:moveTo>
                    <a:pt x="42" y="0"/>
                  </a:moveTo>
                  <a:cubicBezTo>
                    <a:pt x="36" y="0"/>
                    <a:pt x="30" y="1"/>
                    <a:pt x="24" y="1"/>
                  </a:cubicBezTo>
                  <a:cubicBezTo>
                    <a:pt x="23" y="2"/>
                    <a:pt x="22" y="2"/>
                    <a:pt x="21" y="3"/>
                  </a:cubicBezTo>
                  <a:cubicBezTo>
                    <a:pt x="15" y="5"/>
                    <a:pt x="8" y="4"/>
                    <a:pt x="2" y="4"/>
                  </a:cubicBezTo>
                  <a:cubicBezTo>
                    <a:pt x="1" y="5"/>
                    <a:pt x="0" y="5"/>
                    <a:pt x="0" y="5"/>
                  </a:cubicBezTo>
                  <a:cubicBezTo>
                    <a:pt x="3" y="6"/>
                    <a:pt x="7" y="6"/>
                    <a:pt x="11" y="6"/>
                  </a:cubicBezTo>
                  <a:cubicBezTo>
                    <a:pt x="13" y="6"/>
                    <a:pt x="16" y="6"/>
                    <a:pt x="18" y="5"/>
                  </a:cubicBezTo>
                  <a:cubicBezTo>
                    <a:pt x="26" y="3"/>
                    <a:pt x="34" y="1"/>
                    <a:pt x="42" y="0"/>
                  </a:cubicBezTo>
                </a:path>
              </a:pathLst>
            </a:custGeom>
            <a:solidFill>
              <a:srgbClr val="C5C0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97" name="Freeform 2691">
              <a:extLst>
                <a:ext uri="{FF2B5EF4-FFF2-40B4-BE49-F238E27FC236}">
                  <a16:creationId xmlns:a16="http://schemas.microsoft.com/office/drawing/2014/main" id="{00FA9DE1-9241-41D8-A228-C9DCD8E8C64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7" y="1887"/>
              <a:ext cx="2" cy="3"/>
            </a:xfrm>
            <a:custGeom>
              <a:avLst/>
              <a:gdLst>
                <a:gd name="T0" fmla="*/ 0 w 1"/>
                <a:gd name="T1" fmla="*/ 0 h 2"/>
                <a:gd name="T2" fmla="*/ 0 w 1"/>
                <a:gd name="T3" fmla="*/ 0 h 2"/>
                <a:gd name="T4" fmla="*/ 0 w 1"/>
                <a:gd name="T5" fmla="*/ 12 h 2"/>
                <a:gd name="T6" fmla="*/ 0 w 1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1"/>
                    <a:pt x="0" y="0"/>
                  </a:cubicBezTo>
                </a:path>
              </a:pathLst>
            </a:custGeom>
            <a:solidFill>
              <a:srgbClr val="A7A0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98" name="Freeform 2692">
              <a:extLst>
                <a:ext uri="{FF2B5EF4-FFF2-40B4-BE49-F238E27FC236}">
                  <a16:creationId xmlns:a16="http://schemas.microsoft.com/office/drawing/2014/main" id="{D599FF5C-6362-4A06-BDEC-B13C64A0049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4" y="1873"/>
              <a:ext cx="3" cy="14"/>
            </a:xfrm>
            <a:custGeom>
              <a:avLst/>
              <a:gdLst>
                <a:gd name="T0" fmla="*/ 0 w 2"/>
                <a:gd name="T1" fmla="*/ 0 h 8"/>
                <a:gd name="T2" fmla="*/ 0 w 2"/>
                <a:gd name="T3" fmla="*/ 12 h 8"/>
                <a:gd name="T4" fmla="*/ 12 w 2"/>
                <a:gd name="T5" fmla="*/ 77 h 8"/>
                <a:gd name="T6" fmla="*/ 12 w 2"/>
                <a:gd name="T7" fmla="*/ 77 h 8"/>
                <a:gd name="T8" fmla="*/ 0 w 2"/>
                <a:gd name="T9" fmla="*/ 0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8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6"/>
                    <a:pt x="2" y="2"/>
                    <a:pt x="0" y="0"/>
                  </a:cubicBezTo>
                </a:path>
              </a:pathLst>
            </a:custGeom>
            <a:solidFill>
              <a:srgbClr val="B7B1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99" name="Freeform 2693">
              <a:extLst>
                <a:ext uri="{FF2B5EF4-FFF2-40B4-BE49-F238E27FC236}">
                  <a16:creationId xmlns:a16="http://schemas.microsoft.com/office/drawing/2014/main" id="{6BA9E340-88B6-4DB6-8EF3-CC2C1417D47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630" y="1807"/>
              <a:ext cx="60" cy="126"/>
            </a:xfrm>
            <a:custGeom>
              <a:avLst/>
              <a:gdLst>
                <a:gd name="T0" fmla="*/ 49 w 34"/>
                <a:gd name="T1" fmla="*/ 678 h 71"/>
                <a:gd name="T2" fmla="*/ 143 w 34"/>
                <a:gd name="T3" fmla="*/ 706 h 71"/>
                <a:gd name="T4" fmla="*/ 152 w 34"/>
                <a:gd name="T5" fmla="*/ 692 h 71"/>
                <a:gd name="T6" fmla="*/ 49 w 34"/>
                <a:gd name="T7" fmla="*/ 678 h 71"/>
                <a:gd name="T8" fmla="*/ 330 w 34"/>
                <a:gd name="T9" fmla="*/ 0 h 71"/>
                <a:gd name="T10" fmla="*/ 166 w 34"/>
                <a:gd name="T11" fmla="*/ 309 h 71"/>
                <a:gd name="T12" fmla="*/ 21 w 34"/>
                <a:gd name="T13" fmla="*/ 635 h 71"/>
                <a:gd name="T14" fmla="*/ 28 w 34"/>
                <a:gd name="T15" fmla="*/ 664 h 71"/>
                <a:gd name="T16" fmla="*/ 49 w 34"/>
                <a:gd name="T17" fmla="*/ 614 h 71"/>
                <a:gd name="T18" fmla="*/ 60 w 34"/>
                <a:gd name="T19" fmla="*/ 635 h 71"/>
                <a:gd name="T20" fmla="*/ 330 w 34"/>
                <a:gd name="T21" fmla="*/ 0 h 7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4" h="71">
                  <a:moveTo>
                    <a:pt x="5" y="68"/>
                  </a:moveTo>
                  <a:cubicBezTo>
                    <a:pt x="7" y="70"/>
                    <a:pt x="10" y="71"/>
                    <a:pt x="15" y="71"/>
                  </a:cubicBezTo>
                  <a:cubicBezTo>
                    <a:pt x="15" y="71"/>
                    <a:pt x="15" y="70"/>
                    <a:pt x="16" y="70"/>
                  </a:cubicBezTo>
                  <a:cubicBezTo>
                    <a:pt x="12" y="69"/>
                    <a:pt x="8" y="69"/>
                    <a:pt x="5" y="68"/>
                  </a:cubicBezTo>
                  <a:moveTo>
                    <a:pt x="34" y="0"/>
                  </a:moveTo>
                  <a:cubicBezTo>
                    <a:pt x="29" y="11"/>
                    <a:pt x="21" y="22"/>
                    <a:pt x="17" y="31"/>
                  </a:cubicBezTo>
                  <a:cubicBezTo>
                    <a:pt x="13" y="39"/>
                    <a:pt x="0" y="56"/>
                    <a:pt x="2" y="64"/>
                  </a:cubicBezTo>
                  <a:cubicBezTo>
                    <a:pt x="2" y="65"/>
                    <a:pt x="3" y="66"/>
                    <a:pt x="3" y="67"/>
                  </a:cubicBezTo>
                  <a:cubicBezTo>
                    <a:pt x="3" y="65"/>
                    <a:pt x="4" y="64"/>
                    <a:pt x="5" y="62"/>
                  </a:cubicBezTo>
                  <a:cubicBezTo>
                    <a:pt x="6" y="64"/>
                    <a:pt x="6" y="64"/>
                    <a:pt x="6" y="64"/>
                  </a:cubicBezTo>
                  <a:cubicBezTo>
                    <a:pt x="15" y="43"/>
                    <a:pt x="31" y="24"/>
                    <a:pt x="34" y="0"/>
                  </a:cubicBezTo>
                </a:path>
              </a:pathLst>
            </a:custGeom>
            <a:solidFill>
              <a:srgbClr val="332B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000" name="Freeform 2694">
              <a:extLst>
                <a:ext uri="{FF2B5EF4-FFF2-40B4-BE49-F238E27FC236}">
                  <a16:creationId xmlns:a16="http://schemas.microsoft.com/office/drawing/2014/main" id="{86E9B0D0-BE89-4C44-A7A4-01C75F89484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5" y="1773"/>
              <a:ext cx="87" cy="158"/>
            </a:xfrm>
            <a:custGeom>
              <a:avLst/>
              <a:gdLst>
                <a:gd name="T0" fmla="*/ 359 w 49"/>
                <a:gd name="T1" fmla="*/ 0 h 89"/>
                <a:gd name="T2" fmla="*/ 309 w 49"/>
                <a:gd name="T3" fmla="*/ 190 h 89"/>
                <a:gd name="T4" fmla="*/ 28 w 49"/>
                <a:gd name="T5" fmla="*/ 822 h 89"/>
                <a:gd name="T6" fmla="*/ 21 w 49"/>
                <a:gd name="T7" fmla="*/ 806 h 89"/>
                <a:gd name="T8" fmla="*/ 0 w 49"/>
                <a:gd name="T9" fmla="*/ 857 h 89"/>
                <a:gd name="T10" fmla="*/ 21 w 49"/>
                <a:gd name="T11" fmla="*/ 861 h 89"/>
                <a:gd name="T12" fmla="*/ 130 w 49"/>
                <a:gd name="T13" fmla="*/ 882 h 89"/>
                <a:gd name="T14" fmla="*/ 130 w 49"/>
                <a:gd name="T15" fmla="*/ 861 h 89"/>
                <a:gd name="T16" fmla="*/ 158 w 49"/>
                <a:gd name="T17" fmla="*/ 694 h 89"/>
                <a:gd name="T18" fmla="*/ 231 w 49"/>
                <a:gd name="T19" fmla="*/ 513 h 89"/>
                <a:gd name="T20" fmla="*/ 330 w 49"/>
                <a:gd name="T21" fmla="*/ 426 h 89"/>
                <a:gd name="T22" fmla="*/ 346 w 49"/>
                <a:gd name="T23" fmla="*/ 435 h 89"/>
                <a:gd name="T24" fmla="*/ 410 w 49"/>
                <a:gd name="T25" fmla="*/ 598 h 89"/>
                <a:gd name="T26" fmla="*/ 476 w 49"/>
                <a:gd name="T27" fmla="*/ 614 h 89"/>
                <a:gd name="T28" fmla="*/ 476 w 49"/>
                <a:gd name="T29" fmla="*/ 385 h 89"/>
                <a:gd name="T30" fmla="*/ 426 w 49"/>
                <a:gd name="T31" fmla="*/ 337 h 89"/>
                <a:gd name="T32" fmla="*/ 410 w 49"/>
                <a:gd name="T33" fmla="*/ 179 h 89"/>
                <a:gd name="T34" fmla="*/ 369 w 49"/>
                <a:gd name="T35" fmla="*/ 28 h 89"/>
                <a:gd name="T36" fmla="*/ 359 w 49"/>
                <a:gd name="T37" fmla="*/ 0 h 89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49" h="89">
                  <a:moveTo>
                    <a:pt x="36" y="0"/>
                  </a:moveTo>
                  <a:cubicBezTo>
                    <a:pt x="36" y="6"/>
                    <a:pt x="34" y="13"/>
                    <a:pt x="31" y="19"/>
                  </a:cubicBezTo>
                  <a:cubicBezTo>
                    <a:pt x="28" y="43"/>
                    <a:pt x="12" y="62"/>
                    <a:pt x="3" y="83"/>
                  </a:cubicBezTo>
                  <a:cubicBezTo>
                    <a:pt x="2" y="81"/>
                    <a:pt x="2" y="81"/>
                    <a:pt x="2" y="81"/>
                  </a:cubicBezTo>
                  <a:cubicBezTo>
                    <a:pt x="1" y="83"/>
                    <a:pt x="0" y="84"/>
                    <a:pt x="0" y="86"/>
                  </a:cubicBezTo>
                  <a:cubicBezTo>
                    <a:pt x="1" y="86"/>
                    <a:pt x="1" y="87"/>
                    <a:pt x="2" y="87"/>
                  </a:cubicBezTo>
                  <a:cubicBezTo>
                    <a:pt x="5" y="88"/>
                    <a:pt x="9" y="88"/>
                    <a:pt x="13" y="89"/>
                  </a:cubicBezTo>
                  <a:cubicBezTo>
                    <a:pt x="13" y="88"/>
                    <a:pt x="13" y="88"/>
                    <a:pt x="13" y="87"/>
                  </a:cubicBezTo>
                  <a:cubicBezTo>
                    <a:pt x="14" y="82"/>
                    <a:pt x="15" y="76"/>
                    <a:pt x="16" y="70"/>
                  </a:cubicBezTo>
                  <a:cubicBezTo>
                    <a:pt x="17" y="64"/>
                    <a:pt x="19" y="58"/>
                    <a:pt x="23" y="52"/>
                  </a:cubicBezTo>
                  <a:cubicBezTo>
                    <a:pt x="25" y="49"/>
                    <a:pt x="29" y="43"/>
                    <a:pt x="33" y="43"/>
                  </a:cubicBezTo>
                  <a:cubicBezTo>
                    <a:pt x="33" y="43"/>
                    <a:pt x="34" y="43"/>
                    <a:pt x="35" y="44"/>
                  </a:cubicBezTo>
                  <a:cubicBezTo>
                    <a:pt x="39" y="46"/>
                    <a:pt x="37" y="56"/>
                    <a:pt x="41" y="60"/>
                  </a:cubicBezTo>
                  <a:cubicBezTo>
                    <a:pt x="43" y="62"/>
                    <a:pt x="46" y="62"/>
                    <a:pt x="48" y="62"/>
                  </a:cubicBezTo>
                  <a:cubicBezTo>
                    <a:pt x="48" y="55"/>
                    <a:pt x="49" y="46"/>
                    <a:pt x="48" y="39"/>
                  </a:cubicBezTo>
                  <a:cubicBezTo>
                    <a:pt x="46" y="38"/>
                    <a:pt x="45" y="36"/>
                    <a:pt x="43" y="34"/>
                  </a:cubicBezTo>
                  <a:cubicBezTo>
                    <a:pt x="38" y="30"/>
                    <a:pt x="38" y="23"/>
                    <a:pt x="41" y="18"/>
                  </a:cubicBezTo>
                  <a:cubicBezTo>
                    <a:pt x="39" y="13"/>
                    <a:pt x="38" y="8"/>
                    <a:pt x="37" y="3"/>
                  </a:cubicBezTo>
                  <a:cubicBezTo>
                    <a:pt x="37" y="2"/>
                    <a:pt x="37" y="1"/>
                    <a:pt x="36" y="0"/>
                  </a:cubicBezTo>
                </a:path>
              </a:pathLst>
            </a:custGeom>
            <a:solidFill>
              <a:srgbClr val="5249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001" name="Freeform 2695">
              <a:extLst>
                <a:ext uri="{FF2B5EF4-FFF2-40B4-BE49-F238E27FC236}">
                  <a16:creationId xmlns:a16="http://schemas.microsoft.com/office/drawing/2014/main" id="{E84BCB9E-04D5-40AE-B38D-4ACDB32D176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2" y="1805"/>
              <a:ext cx="18" cy="37"/>
            </a:xfrm>
            <a:custGeom>
              <a:avLst/>
              <a:gdLst>
                <a:gd name="T0" fmla="*/ 29 w 10"/>
                <a:gd name="T1" fmla="*/ 0 h 21"/>
                <a:gd name="T2" fmla="*/ 52 w 10"/>
                <a:gd name="T3" fmla="*/ 152 h 21"/>
                <a:gd name="T4" fmla="*/ 104 w 10"/>
                <a:gd name="T5" fmla="*/ 203 h 21"/>
                <a:gd name="T6" fmla="*/ 94 w 10"/>
                <a:gd name="T7" fmla="*/ 180 h 21"/>
                <a:gd name="T8" fmla="*/ 74 w 10"/>
                <a:gd name="T9" fmla="*/ 164 h 21"/>
                <a:gd name="T10" fmla="*/ 41 w 10"/>
                <a:gd name="T11" fmla="*/ 37 h 21"/>
                <a:gd name="T12" fmla="*/ 29 w 10"/>
                <a:gd name="T13" fmla="*/ 0 h 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" h="21">
                  <a:moveTo>
                    <a:pt x="3" y="0"/>
                  </a:moveTo>
                  <a:cubicBezTo>
                    <a:pt x="0" y="5"/>
                    <a:pt x="0" y="12"/>
                    <a:pt x="5" y="16"/>
                  </a:cubicBezTo>
                  <a:cubicBezTo>
                    <a:pt x="7" y="18"/>
                    <a:pt x="8" y="20"/>
                    <a:pt x="10" y="21"/>
                  </a:cubicBezTo>
                  <a:cubicBezTo>
                    <a:pt x="10" y="20"/>
                    <a:pt x="9" y="20"/>
                    <a:pt x="9" y="19"/>
                  </a:cubicBezTo>
                  <a:cubicBezTo>
                    <a:pt x="8" y="18"/>
                    <a:pt x="8" y="18"/>
                    <a:pt x="7" y="17"/>
                  </a:cubicBezTo>
                  <a:cubicBezTo>
                    <a:pt x="4" y="13"/>
                    <a:pt x="3" y="8"/>
                    <a:pt x="4" y="4"/>
                  </a:cubicBezTo>
                  <a:cubicBezTo>
                    <a:pt x="4" y="3"/>
                    <a:pt x="3" y="1"/>
                    <a:pt x="3" y="0"/>
                  </a:cubicBezTo>
                </a:path>
              </a:pathLst>
            </a:custGeom>
            <a:solidFill>
              <a:srgbClr val="8D85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002" name="Freeform 2696">
              <a:extLst>
                <a:ext uri="{FF2B5EF4-FFF2-40B4-BE49-F238E27FC236}">
                  <a16:creationId xmlns:a16="http://schemas.microsoft.com/office/drawing/2014/main" id="{8CD9380F-CD39-4C53-BC57-D1C3ED46B2F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6" y="1931"/>
              <a:ext cx="8" cy="4"/>
            </a:xfrm>
            <a:custGeom>
              <a:avLst/>
              <a:gdLst>
                <a:gd name="T0" fmla="*/ 64 w 4"/>
                <a:gd name="T1" fmla="*/ 0 h 2"/>
                <a:gd name="T2" fmla="*/ 32 w 4"/>
                <a:gd name="T3" fmla="*/ 0 h 2"/>
                <a:gd name="T4" fmla="*/ 16 w 4"/>
                <a:gd name="T5" fmla="*/ 0 h 2"/>
                <a:gd name="T6" fmla="*/ 0 w 4"/>
                <a:gd name="T7" fmla="*/ 16 h 2"/>
                <a:gd name="T8" fmla="*/ 64 w 4"/>
                <a:gd name="T9" fmla="*/ 32 h 2"/>
                <a:gd name="T10" fmla="*/ 64 w 4"/>
                <a:gd name="T11" fmla="*/ 0 h 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" h="2">
                  <a:moveTo>
                    <a:pt x="4" y="0"/>
                  </a:moveTo>
                  <a:cubicBezTo>
                    <a:pt x="4" y="0"/>
                    <a:pt x="3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2"/>
                    <a:pt x="2" y="2"/>
                    <a:pt x="4" y="2"/>
                  </a:cubicBezTo>
                  <a:cubicBezTo>
                    <a:pt x="4" y="1"/>
                    <a:pt x="4" y="0"/>
                    <a:pt x="4" y="0"/>
                  </a:cubicBezTo>
                </a:path>
              </a:pathLst>
            </a:custGeom>
            <a:solidFill>
              <a:srgbClr val="766C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003" name="Freeform 2697">
              <a:extLst>
                <a:ext uri="{FF2B5EF4-FFF2-40B4-BE49-F238E27FC236}">
                  <a16:creationId xmlns:a16="http://schemas.microsoft.com/office/drawing/2014/main" id="{5641D1C1-C84D-4FA4-A18F-B99A9C9F150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8" y="1850"/>
              <a:ext cx="62" cy="81"/>
            </a:xfrm>
            <a:custGeom>
              <a:avLst/>
              <a:gdLst>
                <a:gd name="T0" fmla="*/ 195 w 35"/>
                <a:gd name="T1" fmla="*/ 0 h 46"/>
                <a:gd name="T2" fmla="*/ 101 w 35"/>
                <a:gd name="T3" fmla="*/ 86 h 46"/>
                <a:gd name="T4" fmla="*/ 28 w 35"/>
                <a:gd name="T5" fmla="*/ 264 h 46"/>
                <a:gd name="T6" fmla="*/ 0 w 35"/>
                <a:gd name="T7" fmla="*/ 421 h 46"/>
                <a:gd name="T8" fmla="*/ 0 w 35"/>
                <a:gd name="T9" fmla="*/ 444 h 46"/>
                <a:gd name="T10" fmla="*/ 12 w 35"/>
                <a:gd name="T11" fmla="*/ 444 h 46"/>
                <a:gd name="T12" fmla="*/ 28 w 35"/>
                <a:gd name="T13" fmla="*/ 444 h 46"/>
                <a:gd name="T14" fmla="*/ 60 w 35"/>
                <a:gd name="T15" fmla="*/ 343 h 46"/>
                <a:gd name="T16" fmla="*/ 66 w 35"/>
                <a:gd name="T17" fmla="*/ 301 h 46"/>
                <a:gd name="T18" fmla="*/ 78 w 35"/>
                <a:gd name="T19" fmla="*/ 278 h 46"/>
                <a:gd name="T20" fmla="*/ 78 w 35"/>
                <a:gd name="T21" fmla="*/ 278 h 46"/>
                <a:gd name="T22" fmla="*/ 195 w 35"/>
                <a:gd name="T23" fmla="*/ 37 h 46"/>
                <a:gd name="T24" fmla="*/ 229 w 35"/>
                <a:gd name="T25" fmla="*/ 164 h 46"/>
                <a:gd name="T26" fmla="*/ 345 w 35"/>
                <a:gd name="T27" fmla="*/ 224 h 46"/>
                <a:gd name="T28" fmla="*/ 305 w 35"/>
                <a:gd name="T29" fmla="*/ 215 h 46"/>
                <a:gd name="T30" fmla="*/ 305 w 35"/>
                <a:gd name="T31" fmla="*/ 215 h 46"/>
                <a:gd name="T32" fmla="*/ 345 w 35"/>
                <a:gd name="T33" fmla="*/ 224 h 46"/>
                <a:gd name="T34" fmla="*/ 345 w 35"/>
                <a:gd name="T35" fmla="*/ 180 h 46"/>
                <a:gd name="T36" fmla="*/ 280 w 35"/>
                <a:gd name="T37" fmla="*/ 164 h 46"/>
                <a:gd name="T38" fmla="*/ 216 w 35"/>
                <a:gd name="T39" fmla="*/ 12 h 46"/>
                <a:gd name="T40" fmla="*/ 195 w 35"/>
                <a:gd name="T41" fmla="*/ 0 h 4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5" h="46">
                  <a:moveTo>
                    <a:pt x="20" y="0"/>
                  </a:moveTo>
                  <a:cubicBezTo>
                    <a:pt x="16" y="0"/>
                    <a:pt x="12" y="6"/>
                    <a:pt x="10" y="9"/>
                  </a:cubicBezTo>
                  <a:cubicBezTo>
                    <a:pt x="6" y="15"/>
                    <a:pt x="4" y="21"/>
                    <a:pt x="3" y="27"/>
                  </a:cubicBezTo>
                  <a:cubicBezTo>
                    <a:pt x="2" y="33"/>
                    <a:pt x="1" y="39"/>
                    <a:pt x="0" y="44"/>
                  </a:cubicBezTo>
                  <a:cubicBezTo>
                    <a:pt x="0" y="45"/>
                    <a:pt x="0" y="45"/>
                    <a:pt x="0" y="46"/>
                  </a:cubicBezTo>
                  <a:cubicBezTo>
                    <a:pt x="0" y="46"/>
                    <a:pt x="1" y="46"/>
                    <a:pt x="1" y="46"/>
                  </a:cubicBezTo>
                  <a:cubicBezTo>
                    <a:pt x="2" y="46"/>
                    <a:pt x="3" y="46"/>
                    <a:pt x="3" y="46"/>
                  </a:cubicBezTo>
                  <a:cubicBezTo>
                    <a:pt x="4" y="42"/>
                    <a:pt x="5" y="39"/>
                    <a:pt x="6" y="36"/>
                  </a:cubicBezTo>
                  <a:cubicBezTo>
                    <a:pt x="6" y="34"/>
                    <a:pt x="7" y="33"/>
                    <a:pt x="7" y="31"/>
                  </a:cubicBezTo>
                  <a:cubicBezTo>
                    <a:pt x="7" y="31"/>
                    <a:pt x="8" y="30"/>
                    <a:pt x="8" y="29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9" y="24"/>
                    <a:pt x="12" y="4"/>
                    <a:pt x="20" y="4"/>
                  </a:cubicBezTo>
                  <a:cubicBezTo>
                    <a:pt x="20" y="7"/>
                    <a:pt x="20" y="14"/>
                    <a:pt x="23" y="17"/>
                  </a:cubicBezTo>
                  <a:cubicBezTo>
                    <a:pt x="27" y="18"/>
                    <a:pt x="32" y="21"/>
                    <a:pt x="35" y="23"/>
                  </a:cubicBezTo>
                  <a:cubicBezTo>
                    <a:pt x="31" y="22"/>
                    <a:pt x="31" y="22"/>
                    <a:pt x="31" y="22"/>
                  </a:cubicBezTo>
                  <a:cubicBezTo>
                    <a:pt x="31" y="22"/>
                    <a:pt x="31" y="22"/>
                    <a:pt x="31" y="22"/>
                  </a:cubicBezTo>
                  <a:cubicBezTo>
                    <a:pt x="32" y="23"/>
                    <a:pt x="34" y="23"/>
                    <a:pt x="35" y="23"/>
                  </a:cubicBezTo>
                  <a:cubicBezTo>
                    <a:pt x="35" y="22"/>
                    <a:pt x="35" y="21"/>
                    <a:pt x="35" y="19"/>
                  </a:cubicBezTo>
                  <a:cubicBezTo>
                    <a:pt x="33" y="19"/>
                    <a:pt x="30" y="19"/>
                    <a:pt x="28" y="17"/>
                  </a:cubicBezTo>
                  <a:cubicBezTo>
                    <a:pt x="24" y="13"/>
                    <a:pt x="26" y="3"/>
                    <a:pt x="22" y="1"/>
                  </a:cubicBezTo>
                  <a:cubicBezTo>
                    <a:pt x="21" y="0"/>
                    <a:pt x="20" y="0"/>
                    <a:pt x="20" y="0"/>
                  </a:cubicBezTo>
                </a:path>
              </a:pathLst>
            </a:custGeom>
            <a:solidFill>
              <a:srgbClr val="8D85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004" name="Freeform 2698">
              <a:extLst>
                <a:ext uri="{FF2B5EF4-FFF2-40B4-BE49-F238E27FC236}">
                  <a16:creationId xmlns:a16="http://schemas.microsoft.com/office/drawing/2014/main" id="{DD9B827F-2BAB-4A3A-A4B7-9575C8369AD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669" y="1880"/>
              <a:ext cx="51" cy="33"/>
            </a:xfrm>
            <a:custGeom>
              <a:avLst/>
              <a:gdLst>
                <a:gd name="T0" fmla="*/ 21 w 29"/>
                <a:gd name="T1" fmla="*/ 109 h 19"/>
                <a:gd name="T2" fmla="*/ 12 w 29"/>
                <a:gd name="T3" fmla="*/ 127 h 19"/>
                <a:gd name="T4" fmla="*/ 0 w 29"/>
                <a:gd name="T5" fmla="*/ 172 h 19"/>
                <a:gd name="T6" fmla="*/ 21 w 29"/>
                <a:gd name="T7" fmla="*/ 109 h 19"/>
                <a:gd name="T8" fmla="*/ 237 w 29"/>
                <a:gd name="T9" fmla="*/ 49 h 19"/>
                <a:gd name="T10" fmla="*/ 278 w 29"/>
                <a:gd name="T11" fmla="*/ 63 h 19"/>
                <a:gd name="T12" fmla="*/ 278 w 29"/>
                <a:gd name="T13" fmla="*/ 52 h 19"/>
                <a:gd name="T14" fmla="*/ 237 w 29"/>
                <a:gd name="T15" fmla="*/ 49 h 19"/>
                <a:gd name="T16" fmla="*/ 164 w 29"/>
                <a:gd name="T17" fmla="*/ 0 h 19"/>
                <a:gd name="T18" fmla="*/ 213 w 29"/>
                <a:gd name="T19" fmla="*/ 28 h 19"/>
                <a:gd name="T20" fmla="*/ 213 w 29"/>
                <a:gd name="T21" fmla="*/ 28 h 19"/>
                <a:gd name="T22" fmla="*/ 229 w 29"/>
                <a:gd name="T23" fmla="*/ 49 h 19"/>
                <a:gd name="T24" fmla="*/ 237 w 29"/>
                <a:gd name="T25" fmla="*/ 49 h 19"/>
                <a:gd name="T26" fmla="*/ 278 w 29"/>
                <a:gd name="T27" fmla="*/ 52 h 19"/>
                <a:gd name="T28" fmla="*/ 164 w 29"/>
                <a:gd name="T29" fmla="*/ 0 h 19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29" h="19">
                  <a:moveTo>
                    <a:pt x="2" y="12"/>
                  </a:moveTo>
                  <a:cubicBezTo>
                    <a:pt x="2" y="13"/>
                    <a:pt x="1" y="14"/>
                    <a:pt x="1" y="14"/>
                  </a:cubicBezTo>
                  <a:cubicBezTo>
                    <a:pt x="1" y="16"/>
                    <a:pt x="0" y="17"/>
                    <a:pt x="0" y="19"/>
                  </a:cubicBezTo>
                  <a:cubicBezTo>
                    <a:pt x="1" y="17"/>
                    <a:pt x="2" y="14"/>
                    <a:pt x="2" y="12"/>
                  </a:cubicBezTo>
                  <a:moveTo>
                    <a:pt x="25" y="5"/>
                  </a:moveTo>
                  <a:cubicBezTo>
                    <a:pt x="26" y="6"/>
                    <a:pt x="28" y="6"/>
                    <a:pt x="29" y="7"/>
                  </a:cubicBezTo>
                  <a:cubicBezTo>
                    <a:pt x="29" y="7"/>
                    <a:pt x="29" y="6"/>
                    <a:pt x="29" y="6"/>
                  </a:cubicBezTo>
                  <a:cubicBezTo>
                    <a:pt x="28" y="6"/>
                    <a:pt x="26" y="6"/>
                    <a:pt x="25" y="5"/>
                  </a:cubicBezTo>
                  <a:moveTo>
                    <a:pt x="17" y="0"/>
                  </a:moveTo>
                  <a:cubicBezTo>
                    <a:pt x="18" y="2"/>
                    <a:pt x="20" y="3"/>
                    <a:pt x="22" y="3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24" y="5"/>
                    <a:pt x="24" y="5"/>
                    <a:pt x="24" y="5"/>
                  </a:cubicBezTo>
                  <a:cubicBezTo>
                    <a:pt x="24" y="5"/>
                    <a:pt x="25" y="5"/>
                    <a:pt x="25" y="5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26" y="4"/>
                    <a:pt x="21" y="1"/>
                    <a:pt x="17" y="0"/>
                  </a:cubicBezTo>
                </a:path>
              </a:pathLst>
            </a:custGeom>
            <a:solidFill>
              <a:srgbClr val="B7B1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005" name="Freeform 2699">
              <a:extLst>
                <a:ext uri="{FF2B5EF4-FFF2-40B4-BE49-F238E27FC236}">
                  <a16:creationId xmlns:a16="http://schemas.microsoft.com/office/drawing/2014/main" id="{03196B79-9E36-49BC-B6C2-56436E21528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8" y="1812"/>
              <a:ext cx="10" cy="27"/>
            </a:xfrm>
            <a:custGeom>
              <a:avLst/>
              <a:gdLst>
                <a:gd name="T0" fmla="*/ 8 w 6"/>
                <a:gd name="T1" fmla="*/ 0 h 15"/>
                <a:gd name="T2" fmla="*/ 33 w 6"/>
                <a:gd name="T3" fmla="*/ 133 h 15"/>
                <a:gd name="T4" fmla="*/ 47 w 6"/>
                <a:gd name="T5" fmla="*/ 158 h 15"/>
                <a:gd name="T6" fmla="*/ 47 w 6"/>
                <a:gd name="T7" fmla="*/ 146 h 15"/>
                <a:gd name="T8" fmla="*/ 8 w 6"/>
                <a:gd name="T9" fmla="*/ 0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15">
                  <a:moveTo>
                    <a:pt x="1" y="0"/>
                  </a:moveTo>
                  <a:cubicBezTo>
                    <a:pt x="0" y="4"/>
                    <a:pt x="1" y="9"/>
                    <a:pt x="4" y="13"/>
                  </a:cubicBezTo>
                  <a:cubicBezTo>
                    <a:pt x="5" y="14"/>
                    <a:pt x="5" y="14"/>
                    <a:pt x="6" y="15"/>
                  </a:cubicBezTo>
                  <a:cubicBezTo>
                    <a:pt x="6" y="15"/>
                    <a:pt x="6" y="14"/>
                    <a:pt x="6" y="14"/>
                  </a:cubicBezTo>
                  <a:cubicBezTo>
                    <a:pt x="4" y="9"/>
                    <a:pt x="2" y="4"/>
                    <a:pt x="1" y="0"/>
                  </a:cubicBezTo>
                </a:path>
              </a:pathLst>
            </a:custGeom>
            <a:solidFill>
              <a:srgbClr val="A39B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006" name="Freeform 2700">
              <a:extLst>
                <a:ext uri="{FF2B5EF4-FFF2-40B4-BE49-F238E27FC236}">
                  <a16:creationId xmlns:a16="http://schemas.microsoft.com/office/drawing/2014/main" id="{709D323A-0675-4D38-9036-9142C68F433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2" y="1927"/>
              <a:ext cx="5" cy="4"/>
            </a:xfrm>
            <a:custGeom>
              <a:avLst/>
              <a:gdLst>
                <a:gd name="T0" fmla="*/ 22 w 3"/>
                <a:gd name="T1" fmla="*/ 0 h 2"/>
                <a:gd name="T2" fmla="*/ 8 w 3"/>
                <a:gd name="T3" fmla="*/ 0 h 2"/>
                <a:gd name="T4" fmla="*/ 0 w 3"/>
                <a:gd name="T5" fmla="*/ 32 h 2"/>
                <a:gd name="T6" fmla="*/ 22 w 3"/>
                <a:gd name="T7" fmla="*/ 32 h 2"/>
                <a:gd name="T8" fmla="*/ 22 w 3"/>
                <a:gd name="T9" fmla="*/ 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2" y="0"/>
                    <a:pt x="2" y="0"/>
                    <a:pt x="1" y="0"/>
                  </a:cubicBezTo>
                  <a:cubicBezTo>
                    <a:pt x="1" y="1"/>
                    <a:pt x="1" y="1"/>
                    <a:pt x="0" y="2"/>
                  </a:cubicBezTo>
                  <a:cubicBezTo>
                    <a:pt x="1" y="2"/>
                    <a:pt x="2" y="2"/>
                    <a:pt x="3" y="2"/>
                  </a:cubicBezTo>
                  <a:cubicBezTo>
                    <a:pt x="3" y="1"/>
                    <a:pt x="3" y="1"/>
                    <a:pt x="3" y="0"/>
                  </a:cubicBezTo>
                </a:path>
              </a:pathLst>
            </a:custGeom>
            <a:solidFill>
              <a:srgbClr val="332B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007" name="Freeform 2701">
              <a:extLst>
                <a:ext uri="{FF2B5EF4-FFF2-40B4-BE49-F238E27FC236}">
                  <a16:creationId xmlns:a16="http://schemas.microsoft.com/office/drawing/2014/main" id="{F4D89FCD-C5CA-4CAA-87F4-36FC3EACC2B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4" y="1912"/>
              <a:ext cx="3" cy="15"/>
            </a:xfrm>
            <a:custGeom>
              <a:avLst/>
              <a:gdLst>
                <a:gd name="T0" fmla="*/ 8 w 2"/>
                <a:gd name="T1" fmla="*/ 0 h 9"/>
                <a:gd name="T2" fmla="*/ 0 w 2"/>
                <a:gd name="T3" fmla="*/ 8 h 9"/>
                <a:gd name="T4" fmla="*/ 0 w 2"/>
                <a:gd name="T5" fmla="*/ 8 h 9"/>
                <a:gd name="T6" fmla="*/ 0 w 2"/>
                <a:gd name="T7" fmla="*/ 47 h 9"/>
                <a:gd name="T8" fmla="*/ 0 w 2"/>
                <a:gd name="T9" fmla="*/ 70 h 9"/>
                <a:gd name="T10" fmla="*/ 12 w 2"/>
                <a:gd name="T11" fmla="*/ 70 h 9"/>
                <a:gd name="T12" fmla="*/ 8 w 2"/>
                <a:gd name="T13" fmla="*/ 8 h 9"/>
                <a:gd name="T14" fmla="*/ 8 w 2"/>
                <a:gd name="T15" fmla="*/ 0 h 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" h="9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4"/>
                    <a:pt x="0" y="6"/>
                  </a:cubicBezTo>
                  <a:cubicBezTo>
                    <a:pt x="0" y="7"/>
                    <a:pt x="0" y="8"/>
                    <a:pt x="0" y="9"/>
                  </a:cubicBezTo>
                  <a:cubicBezTo>
                    <a:pt x="1" y="9"/>
                    <a:pt x="1" y="9"/>
                    <a:pt x="2" y="9"/>
                  </a:cubicBezTo>
                  <a:cubicBezTo>
                    <a:pt x="2" y="6"/>
                    <a:pt x="2" y="3"/>
                    <a:pt x="1" y="1"/>
                  </a:cubicBezTo>
                  <a:cubicBezTo>
                    <a:pt x="1" y="1"/>
                    <a:pt x="1" y="1"/>
                    <a:pt x="1" y="0"/>
                  </a:cubicBezTo>
                </a:path>
              </a:pathLst>
            </a:custGeom>
            <a:solidFill>
              <a:srgbClr val="5249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008" name="Freeform 2702">
              <a:extLst>
                <a:ext uri="{FF2B5EF4-FFF2-40B4-BE49-F238E27FC236}">
                  <a16:creationId xmlns:a16="http://schemas.microsoft.com/office/drawing/2014/main" id="{AFDBA489-FE9B-495D-B7D2-559EF26B987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5" y="1927"/>
              <a:ext cx="69" cy="6"/>
            </a:xfrm>
            <a:custGeom>
              <a:avLst/>
              <a:gdLst>
                <a:gd name="T0" fmla="*/ 382 w 39"/>
                <a:gd name="T1" fmla="*/ 0 h 3"/>
                <a:gd name="T2" fmla="*/ 65 w 39"/>
                <a:gd name="T3" fmla="*/ 16 h 3"/>
                <a:gd name="T4" fmla="*/ 0 w 39"/>
                <a:gd name="T5" fmla="*/ 16 h 3"/>
                <a:gd name="T6" fmla="*/ 21 w 39"/>
                <a:gd name="T7" fmla="*/ 48 h 3"/>
                <a:gd name="T8" fmla="*/ 265 w 39"/>
                <a:gd name="T9" fmla="*/ 16 h 3"/>
                <a:gd name="T10" fmla="*/ 265 w 39"/>
                <a:gd name="T11" fmla="*/ 16 h 3"/>
                <a:gd name="T12" fmla="*/ 373 w 39"/>
                <a:gd name="T13" fmla="*/ 32 h 3"/>
                <a:gd name="T14" fmla="*/ 382 w 39"/>
                <a:gd name="T15" fmla="*/ 0 h 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9" h="3">
                  <a:moveTo>
                    <a:pt x="39" y="0"/>
                  </a:moveTo>
                  <a:cubicBezTo>
                    <a:pt x="28" y="0"/>
                    <a:pt x="18" y="1"/>
                    <a:pt x="7" y="1"/>
                  </a:cubicBezTo>
                  <a:cubicBezTo>
                    <a:pt x="5" y="1"/>
                    <a:pt x="2" y="1"/>
                    <a:pt x="0" y="1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12" y="3"/>
                    <a:pt x="22" y="1"/>
                    <a:pt x="27" y="1"/>
                  </a:cubicBezTo>
                  <a:cubicBezTo>
                    <a:pt x="27" y="1"/>
                    <a:pt x="27" y="1"/>
                    <a:pt x="27" y="1"/>
                  </a:cubicBezTo>
                  <a:cubicBezTo>
                    <a:pt x="31" y="1"/>
                    <a:pt x="35" y="2"/>
                    <a:pt x="38" y="2"/>
                  </a:cubicBezTo>
                  <a:cubicBezTo>
                    <a:pt x="39" y="1"/>
                    <a:pt x="39" y="1"/>
                    <a:pt x="39" y="0"/>
                  </a:cubicBezTo>
                </a:path>
              </a:pathLst>
            </a:custGeom>
            <a:solidFill>
              <a:srgbClr val="766C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009" name="Freeform 2703">
              <a:extLst>
                <a:ext uri="{FF2B5EF4-FFF2-40B4-BE49-F238E27FC236}">
                  <a16:creationId xmlns:a16="http://schemas.microsoft.com/office/drawing/2014/main" id="{195A0DA8-B152-4E1D-95D4-35648C4F684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9" y="1892"/>
              <a:ext cx="75" cy="37"/>
            </a:xfrm>
            <a:custGeom>
              <a:avLst/>
              <a:gdLst>
                <a:gd name="T0" fmla="*/ 121 w 42"/>
                <a:gd name="T1" fmla="*/ 0 h 21"/>
                <a:gd name="T2" fmla="*/ 73 w 42"/>
                <a:gd name="T3" fmla="*/ 12 h 21"/>
                <a:gd name="T4" fmla="*/ 73 w 42"/>
                <a:gd name="T5" fmla="*/ 28 h 21"/>
                <a:gd name="T6" fmla="*/ 23 w 42"/>
                <a:gd name="T7" fmla="*/ 192 h 21"/>
                <a:gd name="T8" fmla="*/ 29 w 42"/>
                <a:gd name="T9" fmla="*/ 203 h 21"/>
                <a:gd name="T10" fmla="*/ 102 w 42"/>
                <a:gd name="T11" fmla="*/ 203 h 21"/>
                <a:gd name="T12" fmla="*/ 427 w 42"/>
                <a:gd name="T13" fmla="*/ 192 h 21"/>
                <a:gd name="T14" fmla="*/ 427 w 42"/>
                <a:gd name="T15" fmla="*/ 164 h 21"/>
                <a:gd name="T16" fmla="*/ 427 w 42"/>
                <a:gd name="T17" fmla="*/ 115 h 21"/>
                <a:gd name="T18" fmla="*/ 364 w 42"/>
                <a:gd name="T19" fmla="*/ 115 h 21"/>
                <a:gd name="T20" fmla="*/ 246 w 42"/>
                <a:gd name="T21" fmla="*/ 28 h 21"/>
                <a:gd name="T22" fmla="*/ 166 w 42"/>
                <a:gd name="T23" fmla="*/ 12 h 21"/>
                <a:gd name="T24" fmla="*/ 121 w 42"/>
                <a:gd name="T25" fmla="*/ 0 h 2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2" h="21">
                  <a:moveTo>
                    <a:pt x="12" y="0"/>
                  </a:moveTo>
                  <a:cubicBezTo>
                    <a:pt x="10" y="0"/>
                    <a:pt x="9" y="1"/>
                    <a:pt x="7" y="1"/>
                  </a:cubicBezTo>
                  <a:cubicBezTo>
                    <a:pt x="7" y="2"/>
                    <a:pt x="7" y="2"/>
                    <a:pt x="7" y="3"/>
                  </a:cubicBezTo>
                  <a:cubicBezTo>
                    <a:pt x="6" y="9"/>
                    <a:pt x="0" y="14"/>
                    <a:pt x="2" y="20"/>
                  </a:cubicBezTo>
                  <a:cubicBezTo>
                    <a:pt x="3" y="20"/>
                    <a:pt x="3" y="21"/>
                    <a:pt x="3" y="21"/>
                  </a:cubicBezTo>
                  <a:cubicBezTo>
                    <a:pt x="5" y="21"/>
                    <a:pt x="8" y="21"/>
                    <a:pt x="10" y="21"/>
                  </a:cubicBezTo>
                  <a:cubicBezTo>
                    <a:pt x="21" y="21"/>
                    <a:pt x="31" y="20"/>
                    <a:pt x="42" y="20"/>
                  </a:cubicBezTo>
                  <a:cubicBezTo>
                    <a:pt x="42" y="19"/>
                    <a:pt x="42" y="18"/>
                    <a:pt x="42" y="17"/>
                  </a:cubicBezTo>
                  <a:cubicBezTo>
                    <a:pt x="42" y="15"/>
                    <a:pt x="42" y="13"/>
                    <a:pt x="42" y="12"/>
                  </a:cubicBezTo>
                  <a:cubicBezTo>
                    <a:pt x="40" y="12"/>
                    <a:pt x="38" y="12"/>
                    <a:pt x="36" y="12"/>
                  </a:cubicBezTo>
                  <a:cubicBezTo>
                    <a:pt x="28" y="12"/>
                    <a:pt x="25" y="9"/>
                    <a:pt x="24" y="3"/>
                  </a:cubicBezTo>
                  <a:cubicBezTo>
                    <a:pt x="21" y="3"/>
                    <a:pt x="19" y="2"/>
                    <a:pt x="16" y="1"/>
                  </a:cubicBezTo>
                  <a:cubicBezTo>
                    <a:pt x="14" y="0"/>
                    <a:pt x="13" y="0"/>
                    <a:pt x="12" y="0"/>
                  </a:cubicBezTo>
                </a:path>
              </a:pathLst>
            </a:custGeom>
            <a:solidFill>
              <a:srgbClr val="8D85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010" name="Freeform 2704">
              <a:extLst>
                <a:ext uri="{FF2B5EF4-FFF2-40B4-BE49-F238E27FC236}">
                  <a16:creationId xmlns:a16="http://schemas.microsoft.com/office/drawing/2014/main" id="{91E48D3F-D00C-44EE-81B9-E815B581C0B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7" y="1927"/>
              <a:ext cx="7" cy="6"/>
            </a:xfrm>
            <a:custGeom>
              <a:avLst/>
              <a:gdLst>
                <a:gd name="T0" fmla="*/ 37 w 4"/>
                <a:gd name="T1" fmla="*/ 0 h 3"/>
                <a:gd name="T2" fmla="*/ 0 w 4"/>
                <a:gd name="T3" fmla="*/ 0 h 3"/>
                <a:gd name="T4" fmla="*/ 0 w 4"/>
                <a:gd name="T5" fmla="*/ 32 h 3"/>
                <a:gd name="T6" fmla="*/ 37 w 4"/>
                <a:gd name="T7" fmla="*/ 48 h 3"/>
                <a:gd name="T8" fmla="*/ 37 w 4"/>
                <a:gd name="T9" fmla="*/ 0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3">
                  <a:moveTo>
                    <a:pt x="4" y="0"/>
                  </a:moveTo>
                  <a:cubicBezTo>
                    <a:pt x="3" y="0"/>
                    <a:pt x="1" y="0"/>
                    <a:pt x="0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1" y="2"/>
                    <a:pt x="3" y="2"/>
                    <a:pt x="4" y="3"/>
                  </a:cubicBezTo>
                  <a:cubicBezTo>
                    <a:pt x="4" y="2"/>
                    <a:pt x="4" y="1"/>
                    <a:pt x="4" y="0"/>
                  </a:cubicBezTo>
                </a:path>
              </a:pathLst>
            </a:custGeom>
            <a:solidFill>
              <a:srgbClr val="766C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011" name="Freeform 2705">
              <a:extLst>
                <a:ext uri="{FF2B5EF4-FFF2-40B4-BE49-F238E27FC236}">
                  <a16:creationId xmlns:a16="http://schemas.microsoft.com/office/drawing/2014/main" id="{26ED881B-5BA8-433F-8265-32859DE26D7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6" y="1910"/>
              <a:ext cx="8" cy="17"/>
            </a:xfrm>
            <a:custGeom>
              <a:avLst/>
              <a:gdLst>
                <a:gd name="T0" fmla="*/ 34 w 5"/>
                <a:gd name="T1" fmla="*/ 0 h 10"/>
                <a:gd name="T2" fmla="*/ 0 w 5"/>
                <a:gd name="T3" fmla="*/ 9 h 10"/>
                <a:gd name="T4" fmla="*/ 0 w 5"/>
                <a:gd name="T5" fmla="*/ 15 h 10"/>
                <a:gd name="T6" fmla="*/ 8 w 5"/>
                <a:gd name="T7" fmla="*/ 83 h 10"/>
                <a:gd name="T8" fmla="*/ 34 w 5"/>
                <a:gd name="T9" fmla="*/ 83 h 10"/>
                <a:gd name="T10" fmla="*/ 34 w 5"/>
                <a:gd name="T11" fmla="*/ 44 h 10"/>
                <a:gd name="T12" fmla="*/ 34 w 5"/>
                <a:gd name="T13" fmla="*/ 0 h 1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" h="10">
                  <a:moveTo>
                    <a:pt x="5" y="0"/>
                  </a:moveTo>
                  <a:cubicBezTo>
                    <a:pt x="3" y="1"/>
                    <a:pt x="2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4"/>
                    <a:pt x="1" y="7"/>
                    <a:pt x="1" y="10"/>
                  </a:cubicBezTo>
                  <a:cubicBezTo>
                    <a:pt x="2" y="10"/>
                    <a:pt x="4" y="10"/>
                    <a:pt x="5" y="10"/>
                  </a:cubicBezTo>
                  <a:cubicBezTo>
                    <a:pt x="5" y="8"/>
                    <a:pt x="5" y="7"/>
                    <a:pt x="5" y="5"/>
                  </a:cubicBezTo>
                  <a:cubicBezTo>
                    <a:pt x="5" y="4"/>
                    <a:pt x="5" y="2"/>
                    <a:pt x="5" y="0"/>
                  </a:cubicBezTo>
                </a:path>
              </a:pathLst>
            </a:custGeom>
            <a:solidFill>
              <a:srgbClr val="8D85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012" name="Freeform 2706">
              <a:extLst>
                <a:ext uri="{FF2B5EF4-FFF2-40B4-BE49-F238E27FC236}">
                  <a16:creationId xmlns:a16="http://schemas.microsoft.com/office/drawing/2014/main" id="{7B59D725-8CFB-4AA0-BD3F-E28A0EC6A55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2" y="1887"/>
              <a:ext cx="30" cy="10"/>
            </a:xfrm>
            <a:custGeom>
              <a:avLst/>
              <a:gdLst>
                <a:gd name="T0" fmla="*/ 28 w 17"/>
                <a:gd name="T1" fmla="*/ 0 h 6"/>
                <a:gd name="T2" fmla="*/ 0 w 17"/>
                <a:gd name="T3" fmla="*/ 33 h 6"/>
                <a:gd name="T4" fmla="*/ 49 w 17"/>
                <a:gd name="T5" fmla="*/ 22 h 6"/>
                <a:gd name="T6" fmla="*/ 86 w 17"/>
                <a:gd name="T7" fmla="*/ 33 h 6"/>
                <a:gd name="T8" fmla="*/ 166 w 17"/>
                <a:gd name="T9" fmla="*/ 47 h 6"/>
                <a:gd name="T10" fmla="*/ 166 w 17"/>
                <a:gd name="T11" fmla="*/ 33 h 6"/>
                <a:gd name="T12" fmla="*/ 106 w 17"/>
                <a:gd name="T13" fmla="*/ 22 h 6"/>
                <a:gd name="T14" fmla="*/ 37 w 17"/>
                <a:gd name="T15" fmla="*/ 0 h 6"/>
                <a:gd name="T16" fmla="*/ 28 w 17"/>
                <a:gd name="T17" fmla="*/ 0 h 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7" h="6">
                  <a:moveTo>
                    <a:pt x="3" y="0"/>
                  </a:moveTo>
                  <a:cubicBezTo>
                    <a:pt x="0" y="0"/>
                    <a:pt x="0" y="1"/>
                    <a:pt x="0" y="4"/>
                  </a:cubicBezTo>
                  <a:cubicBezTo>
                    <a:pt x="2" y="4"/>
                    <a:pt x="3" y="3"/>
                    <a:pt x="5" y="3"/>
                  </a:cubicBezTo>
                  <a:cubicBezTo>
                    <a:pt x="6" y="3"/>
                    <a:pt x="7" y="3"/>
                    <a:pt x="9" y="4"/>
                  </a:cubicBezTo>
                  <a:cubicBezTo>
                    <a:pt x="12" y="5"/>
                    <a:pt x="14" y="6"/>
                    <a:pt x="17" y="6"/>
                  </a:cubicBezTo>
                  <a:cubicBezTo>
                    <a:pt x="17" y="6"/>
                    <a:pt x="17" y="5"/>
                    <a:pt x="17" y="4"/>
                  </a:cubicBezTo>
                  <a:cubicBezTo>
                    <a:pt x="15" y="4"/>
                    <a:pt x="13" y="4"/>
                    <a:pt x="11" y="3"/>
                  </a:cubicBezTo>
                  <a:cubicBezTo>
                    <a:pt x="9" y="2"/>
                    <a:pt x="6" y="0"/>
                    <a:pt x="4" y="0"/>
                  </a:cubicBezTo>
                  <a:cubicBezTo>
                    <a:pt x="4" y="0"/>
                    <a:pt x="4" y="0"/>
                    <a:pt x="3" y="0"/>
                  </a:cubicBezTo>
                </a:path>
              </a:pathLst>
            </a:custGeom>
            <a:solidFill>
              <a:srgbClr val="B7B1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013" name="Freeform 2707">
              <a:extLst>
                <a:ext uri="{FF2B5EF4-FFF2-40B4-BE49-F238E27FC236}">
                  <a16:creationId xmlns:a16="http://schemas.microsoft.com/office/drawing/2014/main" id="{BFE0E9B4-90A7-4F9D-A003-19ABA4CE45A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4" y="1927"/>
              <a:ext cx="1" cy="6"/>
            </a:xfrm>
            <a:custGeom>
              <a:avLst/>
              <a:gdLst>
                <a:gd name="T0" fmla="*/ 0 w 1"/>
                <a:gd name="T1" fmla="*/ 0 h 3"/>
                <a:gd name="T2" fmla="*/ 0 w 1"/>
                <a:gd name="T3" fmla="*/ 0 h 3"/>
                <a:gd name="T4" fmla="*/ 0 w 1"/>
                <a:gd name="T5" fmla="*/ 48 h 3"/>
                <a:gd name="T6" fmla="*/ 0 w 1"/>
                <a:gd name="T7" fmla="*/ 48 h 3"/>
                <a:gd name="T8" fmla="*/ 0 w 1"/>
                <a:gd name="T9" fmla="*/ 0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</a:path>
              </a:pathLst>
            </a:custGeom>
            <a:solidFill>
              <a:srgbClr val="8D85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014" name="Freeform 2708">
              <a:extLst>
                <a:ext uri="{FF2B5EF4-FFF2-40B4-BE49-F238E27FC236}">
                  <a16:creationId xmlns:a16="http://schemas.microsoft.com/office/drawing/2014/main" id="{9A1962E2-D226-4C5D-9AE3-5F2DA42038F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4" y="1910"/>
              <a:ext cx="2" cy="17"/>
            </a:xfrm>
            <a:custGeom>
              <a:avLst/>
              <a:gdLst>
                <a:gd name="T0" fmla="*/ 16 w 1"/>
                <a:gd name="T1" fmla="*/ 0 h 10"/>
                <a:gd name="T2" fmla="*/ 0 w 1"/>
                <a:gd name="T3" fmla="*/ 0 h 10"/>
                <a:gd name="T4" fmla="*/ 0 w 1"/>
                <a:gd name="T5" fmla="*/ 44 h 10"/>
                <a:gd name="T6" fmla="*/ 0 w 1"/>
                <a:gd name="T7" fmla="*/ 83 h 10"/>
                <a:gd name="T8" fmla="*/ 0 w 1"/>
                <a:gd name="T9" fmla="*/ 83 h 10"/>
                <a:gd name="T10" fmla="*/ 16 w 1"/>
                <a:gd name="T11" fmla="*/ 0 h 1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" h="10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2"/>
                    <a:pt x="0" y="4"/>
                    <a:pt x="0" y="5"/>
                  </a:cubicBezTo>
                  <a:cubicBezTo>
                    <a:pt x="0" y="7"/>
                    <a:pt x="0" y="8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1" y="6"/>
                    <a:pt x="1" y="3"/>
                    <a:pt x="1" y="0"/>
                  </a:cubicBezTo>
                </a:path>
              </a:pathLst>
            </a:custGeom>
            <a:solidFill>
              <a:srgbClr val="A39B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015" name="Freeform 2709">
              <a:extLst>
                <a:ext uri="{FF2B5EF4-FFF2-40B4-BE49-F238E27FC236}">
                  <a16:creationId xmlns:a16="http://schemas.microsoft.com/office/drawing/2014/main" id="{170D993B-D4D2-4772-95E5-8B731C2718C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4" y="1929"/>
              <a:ext cx="24" cy="6"/>
            </a:xfrm>
            <a:custGeom>
              <a:avLst/>
              <a:gdLst>
                <a:gd name="T0" fmla="*/ 106 w 14"/>
                <a:gd name="T1" fmla="*/ 0 h 3"/>
                <a:gd name="T2" fmla="*/ 0 w 14"/>
                <a:gd name="T3" fmla="*/ 16 h 3"/>
                <a:gd name="T4" fmla="*/ 0 w 14"/>
                <a:gd name="T5" fmla="*/ 48 h 3"/>
                <a:gd name="T6" fmla="*/ 36 w 14"/>
                <a:gd name="T7" fmla="*/ 48 h 3"/>
                <a:gd name="T8" fmla="*/ 120 w 14"/>
                <a:gd name="T9" fmla="*/ 32 h 3"/>
                <a:gd name="T10" fmla="*/ 106 w 14"/>
                <a:gd name="T11" fmla="*/ 0 h 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4" h="3">
                  <a:moveTo>
                    <a:pt x="12" y="0"/>
                  </a:moveTo>
                  <a:cubicBezTo>
                    <a:pt x="8" y="0"/>
                    <a:pt x="4" y="0"/>
                    <a:pt x="0" y="1"/>
                  </a:cubicBezTo>
                  <a:cubicBezTo>
                    <a:pt x="0" y="1"/>
                    <a:pt x="0" y="2"/>
                    <a:pt x="0" y="3"/>
                  </a:cubicBezTo>
                  <a:cubicBezTo>
                    <a:pt x="1" y="3"/>
                    <a:pt x="2" y="3"/>
                    <a:pt x="4" y="3"/>
                  </a:cubicBezTo>
                  <a:cubicBezTo>
                    <a:pt x="7" y="3"/>
                    <a:pt x="11" y="3"/>
                    <a:pt x="14" y="2"/>
                  </a:cubicBezTo>
                  <a:cubicBezTo>
                    <a:pt x="13" y="2"/>
                    <a:pt x="12" y="1"/>
                    <a:pt x="12" y="0"/>
                  </a:cubicBezTo>
                </a:path>
              </a:pathLst>
            </a:custGeom>
            <a:solidFill>
              <a:srgbClr val="8D85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016" name="Freeform 2710">
              <a:extLst>
                <a:ext uri="{FF2B5EF4-FFF2-40B4-BE49-F238E27FC236}">
                  <a16:creationId xmlns:a16="http://schemas.microsoft.com/office/drawing/2014/main" id="{76031E57-AE02-4878-8977-E9194815EEC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664" y="1857"/>
              <a:ext cx="49" cy="74"/>
            </a:xfrm>
            <a:custGeom>
              <a:avLst/>
              <a:gdLst>
                <a:gd name="T0" fmla="*/ 151 w 28"/>
                <a:gd name="T1" fmla="*/ 203 h 42"/>
                <a:gd name="T2" fmla="*/ 37 w 28"/>
                <a:gd name="T3" fmla="*/ 366 h 42"/>
                <a:gd name="T4" fmla="*/ 28 w 28"/>
                <a:gd name="T5" fmla="*/ 307 h 42"/>
                <a:gd name="T6" fmla="*/ 0 w 28"/>
                <a:gd name="T7" fmla="*/ 403 h 42"/>
                <a:gd name="T8" fmla="*/ 114 w 28"/>
                <a:gd name="T9" fmla="*/ 395 h 42"/>
                <a:gd name="T10" fmla="*/ 102 w 28"/>
                <a:gd name="T11" fmla="*/ 382 h 42"/>
                <a:gd name="T12" fmla="*/ 151 w 28"/>
                <a:gd name="T13" fmla="*/ 224 h 42"/>
                <a:gd name="T14" fmla="*/ 151 w 28"/>
                <a:gd name="T15" fmla="*/ 203 h 42"/>
                <a:gd name="T16" fmla="*/ 264 w 28"/>
                <a:gd name="T17" fmla="*/ 174 h 42"/>
                <a:gd name="T18" fmla="*/ 264 w 28"/>
                <a:gd name="T19" fmla="*/ 174 h 42"/>
                <a:gd name="T20" fmla="*/ 264 w 28"/>
                <a:gd name="T21" fmla="*/ 174 h 42"/>
                <a:gd name="T22" fmla="*/ 264 w 28"/>
                <a:gd name="T23" fmla="*/ 174 h 42"/>
                <a:gd name="T24" fmla="*/ 163 w 28"/>
                <a:gd name="T25" fmla="*/ 0 h 42"/>
                <a:gd name="T26" fmla="*/ 49 w 28"/>
                <a:gd name="T27" fmla="*/ 241 h 42"/>
                <a:gd name="T28" fmla="*/ 49 w 28"/>
                <a:gd name="T29" fmla="*/ 241 h 42"/>
                <a:gd name="T30" fmla="*/ 102 w 28"/>
                <a:gd name="T31" fmla="*/ 180 h 42"/>
                <a:gd name="T32" fmla="*/ 179 w 28"/>
                <a:gd name="T33" fmla="*/ 127 h 42"/>
                <a:gd name="T34" fmla="*/ 179 w 28"/>
                <a:gd name="T35" fmla="*/ 127 h 42"/>
                <a:gd name="T36" fmla="*/ 187 w 28"/>
                <a:gd name="T37" fmla="*/ 127 h 42"/>
                <a:gd name="T38" fmla="*/ 163 w 28"/>
                <a:gd name="T39" fmla="*/ 0 h 4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28" h="42">
                  <a:moveTo>
                    <a:pt x="16" y="21"/>
                  </a:moveTo>
                  <a:cubicBezTo>
                    <a:pt x="10" y="24"/>
                    <a:pt x="5" y="32"/>
                    <a:pt x="4" y="38"/>
                  </a:cubicBezTo>
                  <a:cubicBezTo>
                    <a:pt x="4" y="36"/>
                    <a:pt x="3" y="34"/>
                    <a:pt x="3" y="32"/>
                  </a:cubicBezTo>
                  <a:cubicBezTo>
                    <a:pt x="2" y="35"/>
                    <a:pt x="1" y="38"/>
                    <a:pt x="0" y="42"/>
                  </a:cubicBezTo>
                  <a:cubicBezTo>
                    <a:pt x="4" y="41"/>
                    <a:pt x="8" y="41"/>
                    <a:pt x="12" y="41"/>
                  </a:cubicBezTo>
                  <a:cubicBezTo>
                    <a:pt x="12" y="41"/>
                    <a:pt x="12" y="40"/>
                    <a:pt x="11" y="40"/>
                  </a:cubicBezTo>
                  <a:cubicBezTo>
                    <a:pt x="9" y="34"/>
                    <a:pt x="15" y="29"/>
                    <a:pt x="16" y="23"/>
                  </a:cubicBezTo>
                  <a:cubicBezTo>
                    <a:pt x="16" y="22"/>
                    <a:pt x="16" y="22"/>
                    <a:pt x="16" y="21"/>
                  </a:cubicBezTo>
                  <a:moveTo>
                    <a:pt x="28" y="18"/>
                  </a:moveTo>
                  <a:cubicBezTo>
                    <a:pt x="28" y="18"/>
                    <a:pt x="28" y="18"/>
                    <a:pt x="28" y="18"/>
                  </a:cubicBezTo>
                  <a:cubicBezTo>
                    <a:pt x="28" y="18"/>
                    <a:pt x="28" y="18"/>
                    <a:pt x="28" y="18"/>
                  </a:cubicBezTo>
                  <a:cubicBezTo>
                    <a:pt x="28" y="18"/>
                    <a:pt x="28" y="18"/>
                    <a:pt x="28" y="18"/>
                  </a:cubicBezTo>
                  <a:moveTo>
                    <a:pt x="17" y="0"/>
                  </a:moveTo>
                  <a:cubicBezTo>
                    <a:pt x="9" y="0"/>
                    <a:pt x="6" y="20"/>
                    <a:pt x="5" y="25"/>
                  </a:cubicBezTo>
                  <a:cubicBezTo>
                    <a:pt x="5" y="25"/>
                    <a:pt x="5" y="25"/>
                    <a:pt x="5" y="25"/>
                  </a:cubicBezTo>
                  <a:cubicBezTo>
                    <a:pt x="7" y="23"/>
                    <a:pt x="9" y="21"/>
                    <a:pt x="11" y="19"/>
                  </a:cubicBezTo>
                  <a:cubicBezTo>
                    <a:pt x="13" y="17"/>
                    <a:pt x="16" y="13"/>
                    <a:pt x="19" y="13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19" y="13"/>
                    <a:pt x="20" y="13"/>
                    <a:pt x="20" y="13"/>
                  </a:cubicBezTo>
                  <a:cubicBezTo>
                    <a:pt x="17" y="10"/>
                    <a:pt x="17" y="3"/>
                    <a:pt x="17" y="0"/>
                  </a:cubicBezTo>
                </a:path>
              </a:pathLst>
            </a:custGeom>
            <a:solidFill>
              <a:srgbClr val="A39B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017" name="Freeform 2711">
              <a:extLst>
                <a:ext uri="{FF2B5EF4-FFF2-40B4-BE49-F238E27FC236}">
                  <a16:creationId xmlns:a16="http://schemas.microsoft.com/office/drawing/2014/main" id="{C10E4E57-0F3B-4E40-99F7-E793186796E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9" y="1880"/>
              <a:ext cx="53" cy="44"/>
            </a:xfrm>
            <a:custGeom>
              <a:avLst/>
              <a:gdLst>
                <a:gd name="T0" fmla="*/ 154 w 30"/>
                <a:gd name="T1" fmla="*/ 0 h 25"/>
                <a:gd name="T2" fmla="*/ 154 w 30"/>
                <a:gd name="T3" fmla="*/ 0 h 25"/>
                <a:gd name="T4" fmla="*/ 78 w 30"/>
                <a:gd name="T5" fmla="*/ 58 h 25"/>
                <a:gd name="T6" fmla="*/ 21 w 30"/>
                <a:gd name="T7" fmla="*/ 114 h 25"/>
                <a:gd name="T8" fmla="*/ 0 w 30"/>
                <a:gd name="T9" fmla="*/ 180 h 25"/>
                <a:gd name="T10" fmla="*/ 12 w 30"/>
                <a:gd name="T11" fmla="*/ 239 h 25"/>
                <a:gd name="T12" fmla="*/ 127 w 30"/>
                <a:gd name="T13" fmla="*/ 77 h 25"/>
                <a:gd name="T14" fmla="*/ 154 w 30"/>
                <a:gd name="T15" fmla="*/ 37 h 25"/>
                <a:gd name="T16" fmla="*/ 166 w 30"/>
                <a:gd name="T17" fmla="*/ 37 h 25"/>
                <a:gd name="T18" fmla="*/ 231 w 30"/>
                <a:gd name="T19" fmla="*/ 65 h 25"/>
                <a:gd name="T20" fmla="*/ 293 w 30"/>
                <a:gd name="T21" fmla="*/ 77 h 25"/>
                <a:gd name="T22" fmla="*/ 281 w 30"/>
                <a:gd name="T23" fmla="*/ 65 h 25"/>
                <a:gd name="T24" fmla="*/ 244 w 30"/>
                <a:gd name="T25" fmla="*/ 49 h 25"/>
                <a:gd name="T26" fmla="*/ 244 w 30"/>
                <a:gd name="T27" fmla="*/ 49 h 25"/>
                <a:gd name="T28" fmla="*/ 244 w 30"/>
                <a:gd name="T29" fmla="*/ 49 h 25"/>
                <a:gd name="T30" fmla="*/ 231 w 30"/>
                <a:gd name="T31" fmla="*/ 49 h 25"/>
                <a:gd name="T32" fmla="*/ 216 w 30"/>
                <a:gd name="T33" fmla="*/ 28 h 25"/>
                <a:gd name="T34" fmla="*/ 216 w 30"/>
                <a:gd name="T35" fmla="*/ 28 h 25"/>
                <a:gd name="T36" fmla="*/ 166 w 30"/>
                <a:gd name="T37" fmla="*/ 0 h 25"/>
                <a:gd name="T38" fmla="*/ 154 w 30"/>
                <a:gd name="T39" fmla="*/ 0 h 25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30" h="25">
                  <a:moveTo>
                    <a:pt x="16" y="0"/>
                  </a:moveTo>
                  <a:cubicBezTo>
                    <a:pt x="16" y="0"/>
                    <a:pt x="16" y="0"/>
                    <a:pt x="16" y="0"/>
                  </a:cubicBezTo>
                  <a:cubicBezTo>
                    <a:pt x="13" y="0"/>
                    <a:pt x="10" y="4"/>
                    <a:pt x="8" y="6"/>
                  </a:cubicBezTo>
                  <a:cubicBezTo>
                    <a:pt x="6" y="8"/>
                    <a:pt x="4" y="10"/>
                    <a:pt x="2" y="12"/>
                  </a:cubicBezTo>
                  <a:cubicBezTo>
                    <a:pt x="2" y="14"/>
                    <a:pt x="1" y="17"/>
                    <a:pt x="0" y="19"/>
                  </a:cubicBezTo>
                  <a:cubicBezTo>
                    <a:pt x="0" y="21"/>
                    <a:pt x="1" y="23"/>
                    <a:pt x="1" y="25"/>
                  </a:cubicBezTo>
                  <a:cubicBezTo>
                    <a:pt x="2" y="19"/>
                    <a:pt x="7" y="11"/>
                    <a:pt x="13" y="8"/>
                  </a:cubicBezTo>
                  <a:cubicBezTo>
                    <a:pt x="13" y="5"/>
                    <a:pt x="13" y="4"/>
                    <a:pt x="16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9" y="4"/>
                    <a:pt x="22" y="6"/>
                    <a:pt x="24" y="7"/>
                  </a:cubicBezTo>
                  <a:cubicBezTo>
                    <a:pt x="26" y="8"/>
                    <a:pt x="28" y="8"/>
                    <a:pt x="30" y="8"/>
                  </a:cubicBezTo>
                  <a:cubicBezTo>
                    <a:pt x="29" y="8"/>
                    <a:pt x="29" y="8"/>
                    <a:pt x="29" y="7"/>
                  </a:cubicBezTo>
                  <a:cubicBezTo>
                    <a:pt x="28" y="6"/>
                    <a:pt x="26" y="6"/>
                    <a:pt x="25" y="5"/>
                  </a:cubicBezTo>
                  <a:cubicBezTo>
                    <a:pt x="25" y="5"/>
                    <a:pt x="25" y="5"/>
                    <a:pt x="25" y="5"/>
                  </a:cubicBezTo>
                  <a:cubicBezTo>
                    <a:pt x="25" y="5"/>
                    <a:pt x="25" y="5"/>
                    <a:pt x="25" y="5"/>
                  </a:cubicBezTo>
                  <a:cubicBezTo>
                    <a:pt x="25" y="5"/>
                    <a:pt x="24" y="5"/>
                    <a:pt x="24" y="5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20" y="3"/>
                    <a:pt x="18" y="2"/>
                    <a:pt x="17" y="0"/>
                  </a:cubicBezTo>
                  <a:cubicBezTo>
                    <a:pt x="17" y="0"/>
                    <a:pt x="16" y="0"/>
                    <a:pt x="16" y="0"/>
                  </a:cubicBezTo>
                </a:path>
              </a:pathLst>
            </a:custGeom>
            <a:solidFill>
              <a:srgbClr val="C5C0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018" name="Freeform 2712">
              <a:extLst>
                <a:ext uri="{FF2B5EF4-FFF2-40B4-BE49-F238E27FC236}">
                  <a16:creationId xmlns:a16="http://schemas.microsoft.com/office/drawing/2014/main" id="{8841E74C-2711-418C-A57E-F6DD926DC55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4" y="1926"/>
              <a:ext cx="4" cy="7"/>
            </a:xfrm>
            <a:custGeom>
              <a:avLst/>
              <a:gdLst>
                <a:gd name="T0" fmla="*/ 32 w 2"/>
                <a:gd name="T1" fmla="*/ 0 h 4"/>
                <a:gd name="T2" fmla="*/ 0 w 2"/>
                <a:gd name="T3" fmla="*/ 12 h 4"/>
                <a:gd name="T4" fmla="*/ 0 w 2"/>
                <a:gd name="T5" fmla="*/ 37 h 4"/>
                <a:gd name="T6" fmla="*/ 32 w 2"/>
                <a:gd name="T7" fmla="*/ 37 h 4"/>
                <a:gd name="T8" fmla="*/ 32 w 2"/>
                <a:gd name="T9" fmla="*/ 0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4">
                  <a:moveTo>
                    <a:pt x="2" y="0"/>
                  </a:moveTo>
                  <a:cubicBezTo>
                    <a:pt x="2" y="0"/>
                    <a:pt x="1" y="0"/>
                    <a:pt x="0" y="1"/>
                  </a:cubicBezTo>
                  <a:cubicBezTo>
                    <a:pt x="0" y="2"/>
                    <a:pt x="0" y="3"/>
                    <a:pt x="0" y="4"/>
                  </a:cubicBezTo>
                  <a:cubicBezTo>
                    <a:pt x="1" y="4"/>
                    <a:pt x="1" y="4"/>
                    <a:pt x="2" y="4"/>
                  </a:cubicBezTo>
                  <a:cubicBezTo>
                    <a:pt x="2" y="3"/>
                    <a:pt x="2" y="2"/>
                    <a:pt x="2" y="0"/>
                  </a:cubicBezTo>
                </a:path>
              </a:pathLst>
            </a:custGeom>
            <a:solidFill>
              <a:srgbClr val="B7B1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019" name="Freeform 2713">
              <a:extLst>
                <a:ext uri="{FF2B5EF4-FFF2-40B4-BE49-F238E27FC236}">
                  <a16:creationId xmlns:a16="http://schemas.microsoft.com/office/drawing/2014/main" id="{F3BE362E-615F-49D2-A6F1-B1B5E8E2591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4" y="1908"/>
              <a:ext cx="11" cy="19"/>
            </a:xfrm>
            <a:custGeom>
              <a:avLst/>
              <a:gdLst>
                <a:gd name="T0" fmla="*/ 68 w 6"/>
                <a:gd name="T1" fmla="*/ 0 h 11"/>
                <a:gd name="T2" fmla="*/ 13 w 6"/>
                <a:gd name="T3" fmla="*/ 9 h 11"/>
                <a:gd name="T4" fmla="*/ 0 w 6"/>
                <a:gd name="T5" fmla="*/ 98 h 11"/>
                <a:gd name="T6" fmla="*/ 24 w 6"/>
                <a:gd name="T7" fmla="*/ 86 h 11"/>
                <a:gd name="T8" fmla="*/ 68 w 6"/>
                <a:gd name="T9" fmla="*/ 0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11">
                  <a:moveTo>
                    <a:pt x="6" y="0"/>
                  </a:moveTo>
                  <a:cubicBezTo>
                    <a:pt x="4" y="0"/>
                    <a:pt x="3" y="1"/>
                    <a:pt x="1" y="1"/>
                  </a:cubicBezTo>
                  <a:cubicBezTo>
                    <a:pt x="1" y="4"/>
                    <a:pt x="1" y="7"/>
                    <a:pt x="0" y="11"/>
                  </a:cubicBezTo>
                  <a:cubicBezTo>
                    <a:pt x="1" y="10"/>
                    <a:pt x="2" y="10"/>
                    <a:pt x="2" y="10"/>
                  </a:cubicBezTo>
                  <a:cubicBezTo>
                    <a:pt x="3" y="7"/>
                    <a:pt x="5" y="3"/>
                    <a:pt x="6" y="0"/>
                  </a:cubicBezTo>
                </a:path>
              </a:pathLst>
            </a:custGeom>
            <a:solidFill>
              <a:srgbClr val="C5C0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020" name="Freeform 2714">
              <a:extLst>
                <a:ext uri="{FF2B5EF4-FFF2-40B4-BE49-F238E27FC236}">
                  <a16:creationId xmlns:a16="http://schemas.microsoft.com/office/drawing/2014/main" id="{70007A15-16FA-4774-BF34-D2FE0FF118F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699" y="1761"/>
              <a:ext cx="179" cy="152"/>
            </a:xfrm>
            <a:custGeom>
              <a:avLst/>
              <a:gdLst>
                <a:gd name="T0" fmla="*/ 395 w 101"/>
                <a:gd name="T1" fmla="*/ 115 h 86"/>
                <a:gd name="T2" fmla="*/ 406 w 101"/>
                <a:gd name="T3" fmla="*/ 179 h 86"/>
                <a:gd name="T4" fmla="*/ 383 w 101"/>
                <a:gd name="T5" fmla="*/ 302 h 86"/>
                <a:gd name="T6" fmla="*/ 284 w 101"/>
                <a:gd name="T7" fmla="*/ 447 h 86"/>
                <a:gd name="T8" fmla="*/ 188 w 101"/>
                <a:gd name="T9" fmla="*/ 481 h 86"/>
                <a:gd name="T10" fmla="*/ 167 w 101"/>
                <a:gd name="T11" fmla="*/ 481 h 86"/>
                <a:gd name="T12" fmla="*/ 117 w 101"/>
                <a:gd name="T13" fmla="*/ 447 h 86"/>
                <a:gd name="T14" fmla="*/ 117 w 101"/>
                <a:gd name="T15" fmla="*/ 675 h 86"/>
                <a:gd name="T16" fmla="*/ 239 w 101"/>
                <a:gd name="T17" fmla="*/ 700 h 86"/>
                <a:gd name="T18" fmla="*/ 305 w 101"/>
                <a:gd name="T19" fmla="*/ 840 h 86"/>
                <a:gd name="T20" fmla="*/ 305 w 101"/>
                <a:gd name="T21" fmla="*/ 840 h 86"/>
                <a:gd name="T22" fmla="*/ 317 w 101"/>
                <a:gd name="T23" fmla="*/ 827 h 86"/>
                <a:gd name="T24" fmla="*/ 317 w 101"/>
                <a:gd name="T25" fmla="*/ 675 h 86"/>
                <a:gd name="T26" fmla="*/ 395 w 101"/>
                <a:gd name="T27" fmla="*/ 647 h 86"/>
                <a:gd name="T28" fmla="*/ 411 w 101"/>
                <a:gd name="T29" fmla="*/ 647 h 86"/>
                <a:gd name="T30" fmla="*/ 296 w 101"/>
                <a:gd name="T31" fmla="*/ 534 h 86"/>
                <a:gd name="T32" fmla="*/ 333 w 101"/>
                <a:gd name="T33" fmla="*/ 431 h 86"/>
                <a:gd name="T34" fmla="*/ 395 w 101"/>
                <a:gd name="T35" fmla="*/ 353 h 86"/>
                <a:gd name="T36" fmla="*/ 503 w 101"/>
                <a:gd name="T37" fmla="*/ 272 h 86"/>
                <a:gd name="T38" fmla="*/ 541 w 101"/>
                <a:gd name="T39" fmla="*/ 281 h 86"/>
                <a:gd name="T40" fmla="*/ 728 w 101"/>
                <a:gd name="T41" fmla="*/ 382 h 86"/>
                <a:gd name="T42" fmla="*/ 728 w 101"/>
                <a:gd name="T43" fmla="*/ 382 h 86"/>
                <a:gd name="T44" fmla="*/ 720 w 101"/>
                <a:gd name="T45" fmla="*/ 585 h 86"/>
                <a:gd name="T46" fmla="*/ 627 w 101"/>
                <a:gd name="T47" fmla="*/ 684 h 86"/>
                <a:gd name="T48" fmla="*/ 650 w 101"/>
                <a:gd name="T49" fmla="*/ 684 h 86"/>
                <a:gd name="T50" fmla="*/ 712 w 101"/>
                <a:gd name="T51" fmla="*/ 684 h 86"/>
                <a:gd name="T52" fmla="*/ 858 w 101"/>
                <a:gd name="T53" fmla="*/ 675 h 86"/>
                <a:gd name="T54" fmla="*/ 867 w 101"/>
                <a:gd name="T55" fmla="*/ 652 h 86"/>
                <a:gd name="T56" fmla="*/ 842 w 101"/>
                <a:gd name="T57" fmla="*/ 652 h 86"/>
                <a:gd name="T58" fmla="*/ 741 w 101"/>
                <a:gd name="T59" fmla="*/ 569 h 86"/>
                <a:gd name="T60" fmla="*/ 751 w 101"/>
                <a:gd name="T61" fmla="*/ 509 h 86"/>
                <a:gd name="T62" fmla="*/ 757 w 101"/>
                <a:gd name="T63" fmla="*/ 447 h 86"/>
                <a:gd name="T64" fmla="*/ 806 w 101"/>
                <a:gd name="T65" fmla="*/ 359 h 86"/>
                <a:gd name="T66" fmla="*/ 895 w 101"/>
                <a:gd name="T67" fmla="*/ 331 h 86"/>
                <a:gd name="T68" fmla="*/ 996 w 101"/>
                <a:gd name="T69" fmla="*/ 216 h 86"/>
                <a:gd name="T70" fmla="*/ 985 w 101"/>
                <a:gd name="T71" fmla="*/ 216 h 86"/>
                <a:gd name="T72" fmla="*/ 959 w 101"/>
                <a:gd name="T73" fmla="*/ 253 h 86"/>
                <a:gd name="T74" fmla="*/ 801 w 101"/>
                <a:gd name="T75" fmla="*/ 331 h 86"/>
                <a:gd name="T76" fmla="*/ 720 w 101"/>
                <a:gd name="T77" fmla="*/ 316 h 86"/>
                <a:gd name="T78" fmla="*/ 663 w 101"/>
                <a:gd name="T79" fmla="*/ 232 h 86"/>
                <a:gd name="T80" fmla="*/ 650 w 101"/>
                <a:gd name="T81" fmla="*/ 187 h 86"/>
                <a:gd name="T82" fmla="*/ 650 w 101"/>
                <a:gd name="T83" fmla="*/ 187 h 86"/>
                <a:gd name="T84" fmla="*/ 613 w 101"/>
                <a:gd name="T85" fmla="*/ 154 h 86"/>
                <a:gd name="T86" fmla="*/ 613 w 101"/>
                <a:gd name="T87" fmla="*/ 187 h 86"/>
                <a:gd name="T88" fmla="*/ 574 w 101"/>
                <a:gd name="T89" fmla="*/ 232 h 86"/>
                <a:gd name="T90" fmla="*/ 496 w 101"/>
                <a:gd name="T91" fmla="*/ 203 h 86"/>
                <a:gd name="T92" fmla="*/ 395 w 101"/>
                <a:gd name="T93" fmla="*/ 115 h 86"/>
                <a:gd name="T94" fmla="*/ 0 w 101"/>
                <a:gd name="T95" fmla="*/ 0 h 86"/>
                <a:gd name="T96" fmla="*/ 0 w 101"/>
                <a:gd name="T97" fmla="*/ 65 h 86"/>
                <a:gd name="T98" fmla="*/ 12 w 101"/>
                <a:gd name="T99" fmla="*/ 101 h 86"/>
                <a:gd name="T100" fmla="*/ 50 w 101"/>
                <a:gd name="T101" fmla="*/ 244 h 86"/>
                <a:gd name="T102" fmla="*/ 89 w 101"/>
                <a:gd name="T103" fmla="*/ 203 h 86"/>
                <a:gd name="T104" fmla="*/ 106 w 101"/>
                <a:gd name="T105" fmla="*/ 150 h 86"/>
                <a:gd name="T106" fmla="*/ 60 w 101"/>
                <a:gd name="T107" fmla="*/ 37 h 86"/>
                <a:gd name="T108" fmla="*/ 60 w 101"/>
                <a:gd name="T109" fmla="*/ 21 h 86"/>
                <a:gd name="T110" fmla="*/ 0 w 101"/>
                <a:gd name="T111" fmla="*/ 0 h 8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101" h="86">
                  <a:moveTo>
                    <a:pt x="40" y="12"/>
                  </a:moveTo>
                  <a:cubicBezTo>
                    <a:pt x="40" y="14"/>
                    <a:pt x="41" y="16"/>
                    <a:pt x="41" y="18"/>
                  </a:cubicBezTo>
                  <a:cubicBezTo>
                    <a:pt x="42" y="23"/>
                    <a:pt x="40" y="27"/>
                    <a:pt x="39" y="31"/>
                  </a:cubicBezTo>
                  <a:cubicBezTo>
                    <a:pt x="37" y="36"/>
                    <a:pt x="34" y="43"/>
                    <a:pt x="29" y="46"/>
                  </a:cubicBezTo>
                  <a:cubicBezTo>
                    <a:pt x="26" y="48"/>
                    <a:pt x="23" y="49"/>
                    <a:pt x="19" y="49"/>
                  </a:cubicBezTo>
                  <a:cubicBezTo>
                    <a:pt x="18" y="49"/>
                    <a:pt x="18" y="49"/>
                    <a:pt x="17" y="49"/>
                  </a:cubicBezTo>
                  <a:cubicBezTo>
                    <a:pt x="15" y="48"/>
                    <a:pt x="13" y="47"/>
                    <a:pt x="12" y="46"/>
                  </a:cubicBezTo>
                  <a:cubicBezTo>
                    <a:pt x="13" y="53"/>
                    <a:pt x="12" y="62"/>
                    <a:pt x="12" y="69"/>
                  </a:cubicBezTo>
                  <a:cubicBezTo>
                    <a:pt x="16" y="70"/>
                    <a:pt x="21" y="69"/>
                    <a:pt x="24" y="72"/>
                  </a:cubicBezTo>
                  <a:cubicBezTo>
                    <a:pt x="28" y="76"/>
                    <a:pt x="30" y="81"/>
                    <a:pt x="31" y="86"/>
                  </a:cubicBezTo>
                  <a:cubicBezTo>
                    <a:pt x="31" y="86"/>
                    <a:pt x="31" y="86"/>
                    <a:pt x="31" y="86"/>
                  </a:cubicBezTo>
                  <a:cubicBezTo>
                    <a:pt x="31" y="86"/>
                    <a:pt x="32" y="85"/>
                    <a:pt x="32" y="85"/>
                  </a:cubicBezTo>
                  <a:cubicBezTo>
                    <a:pt x="31" y="78"/>
                    <a:pt x="28" y="74"/>
                    <a:pt x="32" y="69"/>
                  </a:cubicBezTo>
                  <a:cubicBezTo>
                    <a:pt x="34" y="67"/>
                    <a:pt x="36" y="66"/>
                    <a:pt x="40" y="66"/>
                  </a:cubicBezTo>
                  <a:cubicBezTo>
                    <a:pt x="41" y="66"/>
                    <a:pt x="41" y="66"/>
                    <a:pt x="42" y="66"/>
                  </a:cubicBezTo>
                  <a:cubicBezTo>
                    <a:pt x="37" y="64"/>
                    <a:pt x="32" y="60"/>
                    <a:pt x="30" y="55"/>
                  </a:cubicBezTo>
                  <a:cubicBezTo>
                    <a:pt x="29" y="50"/>
                    <a:pt x="32" y="48"/>
                    <a:pt x="34" y="44"/>
                  </a:cubicBezTo>
                  <a:cubicBezTo>
                    <a:pt x="36" y="41"/>
                    <a:pt x="38" y="38"/>
                    <a:pt x="40" y="36"/>
                  </a:cubicBezTo>
                  <a:cubicBezTo>
                    <a:pt x="44" y="31"/>
                    <a:pt x="47" y="28"/>
                    <a:pt x="51" y="28"/>
                  </a:cubicBezTo>
                  <a:cubicBezTo>
                    <a:pt x="53" y="28"/>
                    <a:pt x="54" y="29"/>
                    <a:pt x="55" y="29"/>
                  </a:cubicBezTo>
                  <a:cubicBezTo>
                    <a:pt x="62" y="31"/>
                    <a:pt x="67" y="37"/>
                    <a:pt x="74" y="39"/>
                  </a:cubicBezTo>
                  <a:cubicBezTo>
                    <a:pt x="74" y="39"/>
                    <a:pt x="74" y="39"/>
                    <a:pt x="74" y="39"/>
                  </a:cubicBezTo>
                  <a:cubicBezTo>
                    <a:pt x="79" y="44"/>
                    <a:pt x="75" y="55"/>
                    <a:pt x="73" y="60"/>
                  </a:cubicBezTo>
                  <a:cubicBezTo>
                    <a:pt x="72" y="65"/>
                    <a:pt x="68" y="68"/>
                    <a:pt x="64" y="70"/>
                  </a:cubicBezTo>
                  <a:cubicBezTo>
                    <a:pt x="65" y="70"/>
                    <a:pt x="65" y="70"/>
                    <a:pt x="66" y="70"/>
                  </a:cubicBezTo>
                  <a:cubicBezTo>
                    <a:pt x="68" y="70"/>
                    <a:pt x="70" y="70"/>
                    <a:pt x="72" y="70"/>
                  </a:cubicBezTo>
                  <a:cubicBezTo>
                    <a:pt x="77" y="70"/>
                    <a:pt x="82" y="70"/>
                    <a:pt x="87" y="69"/>
                  </a:cubicBezTo>
                  <a:cubicBezTo>
                    <a:pt x="87" y="68"/>
                    <a:pt x="88" y="68"/>
                    <a:pt x="88" y="67"/>
                  </a:cubicBezTo>
                  <a:cubicBezTo>
                    <a:pt x="87" y="67"/>
                    <a:pt x="86" y="67"/>
                    <a:pt x="85" y="67"/>
                  </a:cubicBezTo>
                  <a:cubicBezTo>
                    <a:pt x="80" y="66"/>
                    <a:pt x="75" y="63"/>
                    <a:pt x="75" y="58"/>
                  </a:cubicBezTo>
                  <a:cubicBezTo>
                    <a:pt x="75" y="56"/>
                    <a:pt x="76" y="54"/>
                    <a:pt x="76" y="52"/>
                  </a:cubicBezTo>
                  <a:cubicBezTo>
                    <a:pt x="77" y="50"/>
                    <a:pt x="76" y="48"/>
                    <a:pt x="77" y="46"/>
                  </a:cubicBezTo>
                  <a:cubicBezTo>
                    <a:pt x="78" y="43"/>
                    <a:pt x="79" y="39"/>
                    <a:pt x="82" y="37"/>
                  </a:cubicBezTo>
                  <a:cubicBezTo>
                    <a:pt x="85" y="36"/>
                    <a:pt x="88" y="36"/>
                    <a:pt x="91" y="34"/>
                  </a:cubicBezTo>
                  <a:cubicBezTo>
                    <a:pt x="95" y="30"/>
                    <a:pt x="98" y="26"/>
                    <a:pt x="101" y="22"/>
                  </a:cubicBezTo>
                  <a:cubicBezTo>
                    <a:pt x="100" y="22"/>
                    <a:pt x="100" y="22"/>
                    <a:pt x="100" y="22"/>
                  </a:cubicBezTo>
                  <a:cubicBezTo>
                    <a:pt x="100" y="23"/>
                    <a:pt x="99" y="24"/>
                    <a:pt x="97" y="26"/>
                  </a:cubicBezTo>
                  <a:cubicBezTo>
                    <a:pt x="93" y="31"/>
                    <a:pt x="87" y="34"/>
                    <a:pt x="81" y="34"/>
                  </a:cubicBezTo>
                  <a:cubicBezTo>
                    <a:pt x="78" y="34"/>
                    <a:pt x="76" y="33"/>
                    <a:pt x="73" y="32"/>
                  </a:cubicBezTo>
                  <a:cubicBezTo>
                    <a:pt x="69" y="30"/>
                    <a:pt x="67" y="28"/>
                    <a:pt x="67" y="24"/>
                  </a:cubicBezTo>
                  <a:cubicBezTo>
                    <a:pt x="67" y="22"/>
                    <a:pt x="67" y="21"/>
                    <a:pt x="66" y="19"/>
                  </a:cubicBezTo>
                  <a:cubicBezTo>
                    <a:pt x="66" y="19"/>
                    <a:pt x="66" y="19"/>
                    <a:pt x="66" y="19"/>
                  </a:cubicBezTo>
                  <a:cubicBezTo>
                    <a:pt x="65" y="18"/>
                    <a:pt x="63" y="17"/>
                    <a:pt x="62" y="16"/>
                  </a:cubicBezTo>
                  <a:cubicBezTo>
                    <a:pt x="62" y="17"/>
                    <a:pt x="62" y="18"/>
                    <a:pt x="62" y="19"/>
                  </a:cubicBezTo>
                  <a:cubicBezTo>
                    <a:pt x="61" y="23"/>
                    <a:pt x="60" y="24"/>
                    <a:pt x="58" y="24"/>
                  </a:cubicBezTo>
                  <a:cubicBezTo>
                    <a:pt x="56" y="24"/>
                    <a:pt x="53" y="22"/>
                    <a:pt x="50" y="21"/>
                  </a:cubicBezTo>
                  <a:cubicBezTo>
                    <a:pt x="45" y="19"/>
                    <a:pt x="43" y="16"/>
                    <a:pt x="40" y="12"/>
                  </a:cubicBezTo>
                  <a:moveTo>
                    <a:pt x="0" y="0"/>
                  </a:moveTo>
                  <a:cubicBezTo>
                    <a:pt x="1" y="2"/>
                    <a:pt x="1" y="5"/>
                    <a:pt x="0" y="7"/>
                  </a:cubicBezTo>
                  <a:cubicBezTo>
                    <a:pt x="1" y="8"/>
                    <a:pt x="1" y="9"/>
                    <a:pt x="1" y="10"/>
                  </a:cubicBezTo>
                  <a:cubicBezTo>
                    <a:pt x="2" y="15"/>
                    <a:pt x="3" y="20"/>
                    <a:pt x="5" y="25"/>
                  </a:cubicBezTo>
                  <a:cubicBezTo>
                    <a:pt x="6" y="23"/>
                    <a:pt x="7" y="22"/>
                    <a:pt x="9" y="21"/>
                  </a:cubicBezTo>
                  <a:cubicBezTo>
                    <a:pt x="12" y="19"/>
                    <a:pt x="14" y="18"/>
                    <a:pt x="11" y="15"/>
                  </a:cubicBezTo>
                  <a:cubicBezTo>
                    <a:pt x="7" y="12"/>
                    <a:pt x="5" y="10"/>
                    <a:pt x="6" y="4"/>
                  </a:cubicBezTo>
                  <a:cubicBezTo>
                    <a:pt x="6" y="4"/>
                    <a:pt x="6" y="3"/>
                    <a:pt x="6" y="2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60575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021" name="Freeform 2715">
              <a:extLst>
                <a:ext uri="{FF2B5EF4-FFF2-40B4-BE49-F238E27FC236}">
                  <a16:creationId xmlns:a16="http://schemas.microsoft.com/office/drawing/2014/main" id="{9B90D8FD-300C-4188-8DDD-80C4D919EF3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8" y="1777"/>
              <a:ext cx="41" cy="26"/>
            </a:xfrm>
            <a:custGeom>
              <a:avLst/>
              <a:gdLst>
                <a:gd name="T0" fmla="*/ 143 w 23"/>
                <a:gd name="T1" fmla="*/ 0 h 15"/>
                <a:gd name="T2" fmla="*/ 194 w 23"/>
                <a:gd name="T3" fmla="*/ 87 h 15"/>
                <a:gd name="T4" fmla="*/ 0 w 23"/>
                <a:gd name="T5" fmla="*/ 9 h 15"/>
                <a:gd name="T6" fmla="*/ 12 w 23"/>
                <a:gd name="T7" fmla="*/ 28 h 15"/>
                <a:gd name="T8" fmla="*/ 114 w 23"/>
                <a:gd name="T9" fmla="*/ 107 h 15"/>
                <a:gd name="T10" fmla="*/ 194 w 23"/>
                <a:gd name="T11" fmla="*/ 135 h 15"/>
                <a:gd name="T12" fmla="*/ 232 w 23"/>
                <a:gd name="T13" fmla="*/ 87 h 15"/>
                <a:gd name="T14" fmla="*/ 232 w 23"/>
                <a:gd name="T15" fmla="*/ 62 h 15"/>
                <a:gd name="T16" fmla="*/ 143 w 23"/>
                <a:gd name="T17" fmla="*/ 0 h 1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3" h="15">
                  <a:moveTo>
                    <a:pt x="14" y="0"/>
                  </a:moveTo>
                  <a:cubicBezTo>
                    <a:pt x="16" y="3"/>
                    <a:pt x="18" y="6"/>
                    <a:pt x="19" y="10"/>
                  </a:cubicBezTo>
                  <a:cubicBezTo>
                    <a:pt x="12" y="9"/>
                    <a:pt x="4" y="6"/>
                    <a:pt x="0" y="1"/>
                  </a:cubicBezTo>
                  <a:cubicBezTo>
                    <a:pt x="0" y="1"/>
                    <a:pt x="0" y="2"/>
                    <a:pt x="1" y="3"/>
                  </a:cubicBezTo>
                  <a:cubicBezTo>
                    <a:pt x="4" y="7"/>
                    <a:pt x="6" y="10"/>
                    <a:pt x="11" y="12"/>
                  </a:cubicBezTo>
                  <a:cubicBezTo>
                    <a:pt x="14" y="13"/>
                    <a:pt x="17" y="15"/>
                    <a:pt x="19" y="15"/>
                  </a:cubicBezTo>
                  <a:cubicBezTo>
                    <a:pt x="21" y="15"/>
                    <a:pt x="22" y="14"/>
                    <a:pt x="23" y="10"/>
                  </a:cubicBezTo>
                  <a:cubicBezTo>
                    <a:pt x="23" y="9"/>
                    <a:pt x="23" y="8"/>
                    <a:pt x="23" y="7"/>
                  </a:cubicBezTo>
                  <a:cubicBezTo>
                    <a:pt x="19" y="4"/>
                    <a:pt x="17" y="1"/>
                    <a:pt x="14" y="0"/>
                  </a:cubicBezTo>
                </a:path>
              </a:pathLst>
            </a:custGeom>
            <a:solidFill>
              <a:srgbClr val="989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022" name="Freeform 2716">
              <a:extLst>
                <a:ext uri="{FF2B5EF4-FFF2-40B4-BE49-F238E27FC236}">
                  <a16:creationId xmlns:a16="http://schemas.microsoft.com/office/drawing/2014/main" id="{4D177485-FE96-4DC5-8150-0085FB46421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708" y="1764"/>
              <a:ext cx="65" cy="84"/>
            </a:xfrm>
            <a:custGeom>
              <a:avLst/>
              <a:gdLst>
                <a:gd name="T0" fmla="*/ 77 w 37"/>
                <a:gd name="T1" fmla="*/ 313 h 47"/>
                <a:gd name="T2" fmla="*/ 102 w 37"/>
                <a:gd name="T3" fmla="*/ 365 h 47"/>
                <a:gd name="T4" fmla="*/ 77 w 37"/>
                <a:gd name="T5" fmla="*/ 313 h 47"/>
                <a:gd name="T6" fmla="*/ 302 w 37"/>
                <a:gd name="T7" fmla="*/ 64 h 47"/>
                <a:gd name="T8" fmla="*/ 278 w 37"/>
                <a:gd name="T9" fmla="*/ 64 h 47"/>
                <a:gd name="T10" fmla="*/ 286 w 37"/>
                <a:gd name="T11" fmla="*/ 80 h 47"/>
                <a:gd name="T12" fmla="*/ 265 w 37"/>
                <a:gd name="T13" fmla="*/ 256 h 47"/>
                <a:gd name="T14" fmla="*/ 265 w 37"/>
                <a:gd name="T15" fmla="*/ 247 h 47"/>
                <a:gd name="T16" fmla="*/ 179 w 37"/>
                <a:gd name="T17" fmla="*/ 441 h 47"/>
                <a:gd name="T18" fmla="*/ 123 w 37"/>
                <a:gd name="T19" fmla="*/ 450 h 47"/>
                <a:gd name="T20" fmla="*/ 58 w 37"/>
                <a:gd name="T21" fmla="*/ 427 h 47"/>
                <a:gd name="T22" fmla="*/ 65 w 37"/>
                <a:gd name="T23" fmla="*/ 450 h 47"/>
                <a:gd name="T24" fmla="*/ 114 w 37"/>
                <a:gd name="T25" fmla="*/ 479 h 47"/>
                <a:gd name="T26" fmla="*/ 135 w 37"/>
                <a:gd name="T27" fmla="*/ 479 h 47"/>
                <a:gd name="T28" fmla="*/ 228 w 37"/>
                <a:gd name="T29" fmla="*/ 450 h 47"/>
                <a:gd name="T30" fmla="*/ 323 w 37"/>
                <a:gd name="T31" fmla="*/ 297 h 47"/>
                <a:gd name="T32" fmla="*/ 343 w 37"/>
                <a:gd name="T33" fmla="*/ 166 h 47"/>
                <a:gd name="T34" fmla="*/ 330 w 37"/>
                <a:gd name="T35" fmla="*/ 102 h 47"/>
                <a:gd name="T36" fmla="*/ 314 w 37"/>
                <a:gd name="T37" fmla="*/ 80 h 47"/>
                <a:gd name="T38" fmla="*/ 302 w 37"/>
                <a:gd name="T39" fmla="*/ 64 h 47"/>
                <a:gd name="T40" fmla="*/ 12 w 37"/>
                <a:gd name="T41" fmla="*/ 0 h 47"/>
                <a:gd name="T42" fmla="*/ 12 w 37"/>
                <a:gd name="T43" fmla="*/ 23 h 47"/>
                <a:gd name="T44" fmla="*/ 58 w 37"/>
                <a:gd name="T45" fmla="*/ 130 h 47"/>
                <a:gd name="T46" fmla="*/ 37 w 37"/>
                <a:gd name="T47" fmla="*/ 195 h 47"/>
                <a:gd name="T48" fmla="*/ 0 w 37"/>
                <a:gd name="T49" fmla="*/ 232 h 47"/>
                <a:gd name="T50" fmla="*/ 12 w 37"/>
                <a:gd name="T51" fmla="*/ 275 h 47"/>
                <a:gd name="T52" fmla="*/ 21 w 37"/>
                <a:gd name="T53" fmla="*/ 232 h 47"/>
                <a:gd name="T54" fmla="*/ 102 w 37"/>
                <a:gd name="T55" fmla="*/ 143 h 47"/>
                <a:gd name="T56" fmla="*/ 114 w 37"/>
                <a:gd name="T57" fmla="*/ 166 h 47"/>
                <a:gd name="T58" fmla="*/ 123 w 37"/>
                <a:gd name="T59" fmla="*/ 166 h 47"/>
                <a:gd name="T60" fmla="*/ 135 w 37"/>
                <a:gd name="T61" fmla="*/ 166 h 47"/>
                <a:gd name="T62" fmla="*/ 114 w 37"/>
                <a:gd name="T63" fmla="*/ 195 h 47"/>
                <a:gd name="T64" fmla="*/ 114 w 37"/>
                <a:gd name="T65" fmla="*/ 195 h 47"/>
                <a:gd name="T66" fmla="*/ 151 w 37"/>
                <a:gd name="T67" fmla="*/ 336 h 47"/>
                <a:gd name="T68" fmla="*/ 163 w 37"/>
                <a:gd name="T69" fmla="*/ 336 h 47"/>
                <a:gd name="T70" fmla="*/ 179 w 37"/>
                <a:gd name="T71" fmla="*/ 336 h 47"/>
                <a:gd name="T72" fmla="*/ 188 w 37"/>
                <a:gd name="T73" fmla="*/ 336 h 47"/>
                <a:gd name="T74" fmla="*/ 213 w 37"/>
                <a:gd name="T75" fmla="*/ 309 h 47"/>
                <a:gd name="T76" fmla="*/ 237 w 37"/>
                <a:gd name="T77" fmla="*/ 93 h 47"/>
                <a:gd name="T78" fmla="*/ 228 w 37"/>
                <a:gd name="T79" fmla="*/ 64 h 47"/>
                <a:gd name="T80" fmla="*/ 213 w 37"/>
                <a:gd name="T81" fmla="*/ 73 h 47"/>
                <a:gd name="T82" fmla="*/ 21 w 37"/>
                <a:gd name="T83" fmla="*/ 13 h 47"/>
                <a:gd name="T84" fmla="*/ 12 w 37"/>
                <a:gd name="T85" fmla="*/ 0 h 4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37" h="47">
                  <a:moveTo>
                    <a:pt x="8" y="31"/>
                  </a:moveTo>
                  <a:cubicBezTo>
                    <a:pt x="8" y="33"/>
                    <a:pt x="9" y="35"/>
                    <a:pt x="11" y="36"/>
                  </a:cubicBezTo>
                  <a:cubicBezTo>
                    <a:pt x="10" y="35"/>
                    <a:pt x="9" y="33"/>
                    <a:pt x="8" y="31"/>
                  </a:cubicBezTo>
                  <a:moveTo>
                    <a:pt x="32" y="6"/>
                  </a:moveTo>
                  <a:cubicBezTo>
                    <a:pt x="31" y="6"/>
                    <a:pt x="30" y="6"/>
                    <a:pt x="29" y="6"/>
                  </a:cubicBezTo>
                  <a:cubicBezTo>
                    <a:pt x="30" y="7"/>
                    <a:pt x="30" y="7"/>
                    <a:pt x="30" y="8"/>
                  </a:cubicBezTo>
                  <a:cubicBezTo>
                    <a:pt x="31" y="14"/>
                    <a:pt x="29" y="19"/>
                    <a:pt x="28" y="25"/>
                  </a:cubicBezTo>
                  <a:cubicBezTo>
                    <a:pt x="28" y="25"/>
                    <a:pt x="28" y="24"/>
                    <a:pt x="28" y="24"/>
                  </a:cubicBezTo>
                  <a:cubicBezTo>
                    <a:pt x="28" y="32"/>
                    <a:pt x="26" y="39"/>
                    <a:pt x="19" y="43"/>
                  </a:cubicBezTo>
                  <a:cubicBezTo>
                    <a:pt x="17" y="44"/>
                    <a:pt x="15" y="44"/>
                    <a:pt x="13" y="44"/>
                  </a:cubicBezTo>
                  <a:cubicBezTo>
                    <a:pt x="10" y="44"/>
                    <a:pt x="8" y="44"/>
                    <a:pt x="6" y="42"/>
                  </a:cubicBezTo>
                  <a:cubicBezTo>
                    <a:pt x="6" y="43"/>
                    <a:pt x="7" y="43"/>
                    <a:pt x="7" y="44"/>
                  </a:cubicBezTo>
                  <a:cubicBezTo>
                    <a:pt x="8" y="45"/>
                    <a:pt x="10" y="46"/>
                    <a:pt x="12" y="47"/>
                  </a:cubicBezTo>
                  <a:cubicBezTo>
                    <a:pt x="13" y="47"/>
                    <a:pt x="13" y="47"/>
                    <a:pt x="14" y="47"/>
                  </a:cubicBezTo>
                  <a:cubicBezTo>
                    <a:pt x="18" y="47"/>
                    <a:pt x="21" y="46"/>
                    <a:pt x="24" y="44"/>
                  </a:cubicBezTo>
                  <a:cubicBezTo>
                    <a:pt x="29" y="41"/>
                    <a:pt x="32" y="34"/>
                    <a:pt x="34" y="29"/>
                  </a:cubicBezTo>
                  <a:cubicBezTo>
                    <a:pt x="35" y="25"/>
                    <a:pt x="37" y="21"/>
                    <a:pt x="36" y="16"/>
                  </a:cubicBezTo>
                  <a:cubicBezTo>
                    <a:pt x="36" y="14"/>
                    <a:pt x="35" y="12"/>
                    <a:pt x="35" y="10"/>
                  </a:cubicBezTo>
                  <a:cubicBezTo>
                    <a:pt x="34" y="9"/>
                    <a:pt x="34" y="8"/>
                    <a:pt x="33" y="8"/>
                  </a:cubicBezTo>
                  <a:cubicBezTo>
                    <a:pt x="33" y="7"/>
                    <a:pt x="32" y="7"/>
                    <a:pt x="32" y="6"/>
                  </a:cubicBezTo>
                  <a:moveTo>
                    <a:pt x="1" y="0"/>
                  </a:moveTo>
                  <a:cubicBezTo>
                    <a:pt x="1" y="1"/>
                    <a:pt x="1" y="2"/>
                    <a:pt x="1" y="2"/>
                  </a:cubicBezTo>
                  <a:cubicBezTo>
                    <a:pt x="0" y="8"/>
                    <a:pt x="2" y="10"/>
                    <a:pt x="6" y="13"/>
                  </a:cubicBezTo>
                  <a:cubicBezTo>
                    <a:pt x="9" y="16"/>
                    <a:pt x="7" y="17"/>
                    <a:pt x="4" y="19"/>
                  </a:cubicBezTo>
                  <a:cubicBezTo>
                    <a:pt x="2" y="20"/>
                    <a:pt x="1" y="21"/>
                    <a:pt x="0" y="23"/>
                  </a:cubicBezTo>
                  <a:cubicBezTo>
                    <a:pt x="0" y="24"/>
                    <a:pt x="1" y="26"/>
                    <a:pt x="1" y="27"/>
                  </a:cubicBezTo>
                  <a:cubicBezTo>
                    <a:pt x="1" y="26"/>
                    <a:pt x="2" y="24"/>
                    <a:pt x="2" y="23"/>
                  </a:cubicBezTo>
                  <a:cubicBezTo>
                    <a:pt x="5" y="19"/>
                    <a:pt x="9" y="19"/>
                    <a:pt x="11" y="14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2" y="16"/>
                    <a:pt x="12" y="16"/>
                    <a:pt x="13" y="16"/>
                  </a:cubicBezTo>
                  <a:cubicBezTo>
                    <a:pt x="13" y="16"/>
                    <a:pt x="13" y="16"/>
                    <a:pt x="14" y="16"/>
                  </a:cubicBezTo>
                  <a:cubicBezTo>
                    <a:pt x="13" y="17"/>
                    <a:pt x="13" y="18"/>
                    <a:pt x="12" y="19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10" y="24"/>
                    <a:pt x="11" y="31"/>
                    <a:pt x="16" y="33"/>
                  </a:cubicBezTo>
                  <a:cubicBezTo>
                    <a:pt x="16" y="33"/>
                    <a:pt x="17" y="33"/>
                    <a:pt x="17" y="33"/>
                  </a:cubicBezTo>
                  <a:cubicBezTo>
                    <a:pt x="18" y="33"/>
                    <a:pt x="18" y="33"/>
                    <a:pt x="19" y="33"/>
                  </a:cubicBezTo>
                  <a:cubicBezTo>
                    <a:pt x="19" y="33"/>
                    <a:pt x="19" y="33"/>
                    <a:pt x="20" y="33"/>
                  </a:cubicBezTo>
                  <a:cubicBezTo>
                    <a:pt x="21" y="32"/>
                    <a:pt x="21" y="31"/>
                    <a:pt x="22" y="30"/>
                  </a:cubicBezTo>
                  <a:cubicBezTo>
                    <a:pt x="22" y="22"/>
                    <a:pt x="25" y="11"/>
                    <a:pt x="25" y="9"/>
                  </a:cubicBezTo>
                  <a:cubicBezTo>
                    <a:pt x="24" y="8"/>
                    <a:pt x="24" y="7"/>
                    <a:pt x="24" y="6"/>
                  </a:cubicBezTo>
                  <a:cubicBezTo>
                    <a:pt x="23" y="7"/>
                    <a:pt x="23" y="7"/>
                    <a:pt x="22" y="7"/>
                  </a:cubicBezTo>
                  <a:cubicBezTo>
                    <a:pt x="15" y="7"/>
                    <a:pt x="8" y="5"/>
                    <a:pt x="2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989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023" name="Freeform 2717">
              <a:extLst>
                <a:ext uri="{FF2B5EF4-FFF2-40B4-BE49-F238E27FC236}">
                  <a16:creationId xmlns:a16="http://schemas.microsoft.com/office/drawing/2014/main" id="{AEA01F2C-DAB1-45F6-B799-839AC24FE6C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4" y="1775"/>
              <a:ext cx="6" cy="7"/>
            </a:xfrm>
            <a:custGeom>
              <a:avLst/>
              <a:gdLst>
                <a:gd name="T0" fmla="*/ 16 w 3"/>
                <a:gd name="T1" fmla="*/ 0 h 4"/>
                <a:gd name="T2" fmla="*/ 0 w 3"/>
                <a:gd name="T3" fmla="*/ 0 h 4"/>
                <a:gd name="T4" fmla="*/ 16 w 3"/>
                <a:gd name="T5" fmla="*/ 21 h 4"/>
                <a:gd name="T6" fmla="*/ 48 w 3"/>
                <a:gd name="T7" fmla="*/ 37 h 4"/>
                <a:gd name="T8" fmla="*/ 32 w 3"/>
                <a:gd name="T9" fmla="*/ 21 h 4"/>
                <a:gd name="T10" fmla="*/ 16 w 3"/>
                <a:gd name="T11" fmla="*/ 12 h 4"/>
                <a:gd name="T12" fmla="*/ 16 w 3"/>
                <a:gd name="T13" fmla="*/ 0 h 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" h="4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1" y="1"/>
                    <a:pt x="1" y="2"/>
                  </a:cubicBezTo>
                  <a:cubicBezTo>
                    <a:pt x="2" y="2"/>
                    <a:pt x="2" y="3"/>
                    <a:pt x="3" y="4"/>
                  </a:cubicBezTo>
                  <a:cubicBezTo>
                    <a:pt x="2" y="3"/>
                    <a:pt x="2" y="2"/>
                    <a:pt x="2" y="2"/>
                  </a:cubicBezTo>
                  <a:cubicBezTo>
                    <a:pt x="2" y="2"/>
                    <a:pt x="2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</a:path>
              </a:pathLst>
            </a:custGeom>
            <a:solidFill>
              <a:srgbClr val="BEB9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024" name="Freeform 2718">
              <a:extLst>
                <a:ext uri="{FF2B5EF4-FFF2-40B4-BE49-F238E27FC236}">
                  <a16:creationId xmlns:a16="http://schemas.microsoft.com/office/drawing/2014/main" id="{C5116C10-9147-4196-98AA-F2595B2B243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6" y="1795"/>
              <a:ext cx="60" cy="26"/>
            </a:xfrm>
            <a:custGeom>
              <a:avLst/>
              <a:gdLst>
                <a:gd name="T0" fmla="*/ 0 w 34"/>
                <a:gd name="T1" fmla="*/ 0 h 15"/>
                <a:gd name="T2" fmla="*/ 12 w 34"/>
                <a:gd name="T3" fmla="*/ 49 h 15"/>
                <a:gd name="T4" fmla="*/ 65 w 34"/>
                <a:gd name="T5" fmla="*/ 120 h 15"/>
                <a:gd name="T6" fmla="*/ 143 w 34"/>
                <a:gd name="T7" fmla="*/ 135 h 15"/>
                <a:gd name="T8" fmla="*/ 302 w 34"/>
                <a:gd name="T9" fmla="*/ 62 h 15"/>
                <a:gd name="T10" fmla="*/ 330 w 34"/>
                <a:gd name="T11" fmla="*/ 28 h 15"/>
                <a:gd name="T12" fmla="*/ 252 w 34"/>
                <a:gd name="T13" fmla="*/ 36 h 15"/>
                <a:gd name="T14" fmla="*/ 224 w 34"/>
                <a:gd name="T15" fmla="*/ 36 h 15"/>
                <a:gd name="T16" fmla="*/ 224 w 34"/>
                <a:gd name="T17" fmla="*/ 36 h 15"/>
                <a:gd name="T18" fmla="*/ 127 w 34"/>
                <a:gd name="T19" fmla="*/ 85 h 15"/>
                <a:gd name="T20" fmla="*/ 49 w 34"/>
                <a:gd name="T21" fmla="*/ 50 h 15"/>
                <a:gd name="T22" fmla="*/ 28 w 34"/>
                <a:gd name="T23" fmla="*/ 16 h 15"/>
                <a:gd name="T24" fmla="*/ 0 w 34"/>
                <a:gd name="T25" fmla="*/ 0 h 1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4" h="15">
                  <a:moveTo>
                    <a:pt x="0" y="0"/>
                  </a:moveTo>
                  <a:cubicBezTo>
                    <a:pt x="1" y="2"/>
                    <a:pt x="1" y="3"/>
                    <a:pt x="1" y="5"/>
                  </a:cubicBezTo>
                  <a:cubicBezTo>
                    <a:pt x="1" y="9"/>
                    <a:pt x="3" y="11"/>
                    <a:pt x="7" y="13"/>
                  </a:cubicBezTo>
                  <a:cubicBezTo>
                    <a:pt x="10" y="14"/>
                    <a:pt x="12" y="15"/>
                    <a:pt x="15" y="15"/>
                  </a:cubicBezTo>
                  <a:cubicBezTo>
                    <a:pt x="21" y="15"/>
                    <a:pt x="27" y="12"/>
                    <a:pt x="31" y="7"/>
                  </a:cubicBezTo>
                  <a:cubicBezTo>
                    <a:pt x="33" y="5"/>
                    <a:pt x="34" y="4"/>
                    <a:pt x="34" y="3"/>
                  </a:cubicBezTo>
                  <a:cubicBezTo>
                    <a:pt x="32" y="3"/>
                    <a:pt x="29" y="3"/>
                    <a:pt x="26" y="4"/>
                  </a:cubicBezTo>
                  <a:cubicBezTo>
                    <a:pt x="25" y="4"/>
                    <a:pt x="24" y="4"/>
                    <a:pt x="23" y="4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20" y="7"/>
                    <a:pt x="16" y="9"/>
                    <a:pt x="13" y="9"/>
                  </a:cubicBezTo>
                  <a:cubicBezTo>
                    <a:pt x="10" y="9"/>
                    <a:pt x="8" y="8"/>
                    <a:pt x="5" y="6"/>
                  </a:cubicBezTo>
                  <a:cubicBezTo>
                    <a:pt x="4" y="4"/>
                    <a:pt x="3" y="3"/>
                    <a:pt x="3" y="2"/>
                  </a:cubicBezTo>
                  <a:cubicBezTo>
                    <a:pt x="2" y="1"/>
                    <a:pt x="1" y="1"/>
                    <a:pt x="0" y="0"/>
                  </a:cubicBezTo>
                </a:path>
              </a:pathLst>
            </a:custGeom>
            <a:solidFill>
              <a:srgbClr val="989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025" name="Freeform 2719">
              <a:extLst>
                <a:ext uri="{FF2B5EF4-FFF2-40B4-BE49-F238E27FC236}">
                  <a16:creationId xmlns:a16="http://schemas.microsoft.com/office/drawing/2014/main" id="{91152797-2D1F-47F3-9654-EBF8E9C4732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2" y="1795"/>
              <a:ext cx="87" cy="85"/>
            </a:xfrm>
            <a:custGeom>
              <a:avLst/>
              <a:gdLst>
                <a:gd name="T0" fmla="*/ 369 w 49"/>
                <a:gd name="T1" fmla="*/ 0 h 48"/>
                <a:gd name="T2" fmla="*/ 259 w 49"/>
                <a:gd name="T3" fmla="*/ 28 h 48"/>
                <a:gd name="T4" fmla="*/ 158 w 49"/>
                <a:gd name="T5" fmla="*/ 151 h 48"/>
                <a:gd name="T6" fmla="*/ 66 w 49"/>
                <a:gd name="T7" fmla="*/ 179 h 48"/>
                <a:gd name="T8" fmla="*/ 21 w 49"/>
                <a:gd name="T9" fmla="*/ 267 h 48"/>
                <a:gd name="T10" fmla="*/ 12 w 49"/>
                <a:gd name="T11" fmla="*/ 322 h 48"/>
                <a:gd name="T12" fmla="*/ 0 w 49"/>
                <a:gd name="T13" fmla="*/ 383 h 48"/>
                <a:gd name="T14" fmla="*/ 101 w 49"/>
                <a:gd name="T15" fmla="*/ 473 h 48"/>
                <a:gd name="T16" fmla="*/ 130 w 49"/>
                <a:gd name="T17" fmla="*/ 473 h 48"/>
                <a:gd name="T18" fmla="*/ 151 w 49"/>
                <a:gd name="T19" fmla="*/ 460 h 48"/>
                <a:gd name="T20" fmla="*/ 297 w 49"/>
                <a:gd name="T21" fmla="*/ 367 h 48"/>
                <a:gd name="T22" fmla="*/ 218 w 49"/>
                <a:gd name="T23" fmla="*/ 404 h 48"/>
                <a:gd name="T24" fmla="*/ 101 w 49"/>
                <a:gd name="T25" fmla="*/ 444 h 48"/>
                <a:gd name="T26" fmla="*/ 50 w 49"/>
                <a:gd name="T27" fmla="*/ 432 h 48"/>
                <a:gd name="T28" fmla="*/ 64 w 49"/>
                <a:gd name="T29" fmla="*/ 305 h 48"/>
                <a:gd name="T30" fmla="*/ 64 w 49"/>
                <a:gd name="T31" fmla="*/ 294 h 48"/>
                <a:gd name="T32" fmla="*/ 208 w 49"/>
                <a:gd name="T33" fmla="*/ 138 h 48"/>
                <a:gd name="T34" fmla="*/ 208 w 49"/>
                <a:gd name="T35" fmla="*/ 138 h 48"/>
                <a:gd name="T36" fmla="*/ 208 w 49"/>
                <a:gd name="T37" fmla="*/ 138 h 48"/>
                <a:gd name="T38" fmla="*/ 208 w 49"/>
                <a:gd name="T39" fmla="*/ 166 h 48"/>
                <a:gd name="T40" fmla="*/ 130 w 49"/>
                <a:gd name="T41" fmla="*/ 294 h 48"/>
                <a:gd name="T42" fmla="*/ 138 w 49"/>
                <a:gd name="T43" fmla="*/ 333 h 48"/>
                <a:gd name="T44" fmla="*/ 179 w 49"/>
                <a:gd name="T45" fmla="*/ 322 h 48"/>
                <a:gd name="T46" fmla="*/ 387 w 49"/>
                <a:gd name="T47" fmla="*/ 195 h 48"/>
                <a:gd name="T48" fmla="*/ 485 w 49"/>
                <a:gd name="T49" fmla="*/ 89 h 48"/>
                <a:gd name="T50" fmla="*/ 485 w 49"/>
                <a:gd name="T51" fmla="*/ 60 h 48"/>
                <a:gd name="T52" fmla="*/ 369 w 49"/>
                <a:gd name="T53" fmla="*/ 0 h 48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49" h="48">
                  <a:moveTo>
                    <a:pt x="37" y="0"/>
                  </a:moveTo>
                  <a:cubicBezTo>
                    <a:pt x="34" y="1"/>
                    <a:pt x="30" y="2"/>
                    <a:pt x="26" y="3"/>
                  </a:cubicBezTo>
                  <a:cubicBezTo>
                    <a:pt x="23" y="7"/>
                    <a:pt x="20" y="11"/>
                    <a:pt x="16" y="15"/>
                  </a:cubicBezTo>
                  <a:cubicBezTo>
                    <a:pt x="13" y="17"/>
                    <a:pt x="10" y="17"/>
                    <a:pt x="7" y="18"/>
                  </a:cubicBezTo>
                  <a:cubicBezTo>
                    <a:pt x="4" y="20"/>
                    <a:pt x="3" y="24"/>
                    <a:pt x="2" y="27"/>
                  </a:cubicBezTo>
                  <a:cubicBezTo>
                    <a:pt x="1" y="29"/>
                    <a:pt x="2" y="31"/>
                    <a:pt x="1" y="33"/>
                  </a:cubicBezTo>
                  <a:cubicBezTo>
                    <a:pt x="1" y="35"/>
                    <a:pt x="0" y="37"/>
                    <a:pt x="0" y="39"/>
                  </a:cubicBezTo>
                  <a:cubicBezTo>
                    <a:pt x="0" y="44"/>
                    <a:pt x="5" y="47"/>
                    <a:pt x="10" y="48"/>
                  </a:cubicBezTo>
                  <a:cubicBezTo>
                    <a:pt x="11" y="48"/>
                    <a:pt x="12" y="48"/>
                    <a:pt x="13" y="48"/>
                  </a:cubicBezTo>
                  <a:cubicBezTo>
                    <a:pt x="14" y="48"/>
                    <a:pt x="14" y="48"/>
                    <a:pt x="15" y="47"/>
                  </a:cubicBezTo>
                  <a:cubicBezTo>
                    <a:pt x="20" y="43"/>
                    <a:pt x="25" y="41"/>
                    <a:pt x="30" y="37"/>
                  </a:cubicBezTo>
                  <a:cubicBezTo>
                    <a:pt x="27" y="39"/>
                    <a:pt x="25" y="40"/>
                    <a:pt x="22" y="41"/>
                  </a:cubicBezTo>
                  <a:cubicBezTo>
                    <a:pt x="18" y="43"/>
                    <a:pt x="14" y="45"/>
                    <a:pt x="10" y="45"/>
                  </a:cubicBezTo>
                  <a:cubicBezTo>
                    <a:pt x="8" y="45"/>
                    <a:pt x="6" y="45"/>
                    <a:pt x="5" y="44"/>
                  </a:cubicBezTo>
                  <a:cubicBezTo>
                    <a:pt x="2" y="41"/>
                    <a:pt x="3" y="36"/>
                    <a:pt x="6" y="31"/>
                  </a:cubicBezTo>
                  <a:cubicBezTo>
                    <a:pt x="6" y="30"/>
                    <a:pt x="6" y="30"/>
                    <a:pt x="6" y="30"/>
                  </a:cubicBezTo>
                  <a:cubicBezTo>
                    <a:pt x="7" y="22"/>
                    <a:pt x="15" y="16"/>
                    <a:pt x="21" y="14"/>
                  </a:cubicBezTo>
                  <a:cubicBezTo>
                    <a:pt x="21" y="14"/>
                    <a:pt x="21" y="14"/>
                    <a:pt x="21" y="14"/>
                  </a:cubicBezTo>
                  <a:cubicBezTo>
                    <a:pt x="21" y="14"/>
                    <a:pt x="21" y="14"/>
                    <a:pt x="21" y="14"/>
                  </a:cubicBezTo>
                  <a:cubicBezTo>
                    <a:pt x="21" y="17"/>
                    <a:pt x="21" y="17"/>
                    <a:pt x="21" y="17"/>
                  </a:cubicBezTo>
                  <a:cubicBezTo>
                    <a:pt x="17" y="20"/>
                    <a:pt x="14" y="26"/>
                    <a:pt x="13" y="30"/>
                  </a:cubicBezTo>
                  <a:cubicBezTo>
                    <a:pt x="12" y="33"/>
                    <a:pt x="13" y="34"/>
                    <a:pt x="14" y="34"/>
                  </a:cubicBezTo>
                  <a:cubicBezTo>
                    <a:pt x="15" y="34"/>
                    <a:pt x="16" y="34"/>
                    <a:pt x="18" y="33"/>
                  </a:cubicBezTo>
                  <a:cubicBezTo>
                    <a:pt x="25" y="31"/>
                    <a:pt x="33" y="25"/>
                    <a:pt x="39" y="20"/>
                  </a:cubicBezTo>
                  <a:cubicBezTo>
                    <a:pt x="42" y="17"/>
                    <a:pt x="46" y="12"/>
                    <a:pt x="49" y="9"/>
                  </a:cubicBezTo>
                  <a:cubicBezTo>
                    <a:pt x="49" y="8"/>
                    <a:pt x="49" y="7"/>
                    <a:pt x="49" y="6"/>
                  </a:cubicBezTo>
                  <a:cubicBezTo>
                    <a:pt x="48" y="1"/>
                    <a:pt x="41" y="2"/>
                    <a:pt x="37" y="0"/>
                  </a:cubicBezTo>
                </a:path>
              </a:pathLst>
            </a:custGeom>
            <a:solidFill>
              <a:srgbClr val="989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026" name="Freeform 2720">
              <a:extLst>
                <a:ext uri="{FF2B5EF4-FFF2-40B4-BE49-F238E27FC236}">
                  <a16:creationId xmlns:a16="http://schemas.microsoft.com/office/drawing/2014/main" id="{75154C80-DC8F-46C5-89C1-DA4369BD51E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750" y="1811"/>
              <a:ext cx="89" cy="74"/>
            </a:xfrm>
            <a:custGeom>
              <a:avLst/>
              <a:gdLst>
                <a:gd name="T0" fmla="*/ 219 w 50"/>
                <a:gd name="T1" fmla="*/ 49 h 42"/>
                <a:gd name="T2" fmla="*/ 231 w 50"/>
                <a:gd name="T3" fmla="*/ 49 h 42"/>
                <a:gd name="T4" fmla="*/ 269 w 50"/>
                <a:gd name="T5" fmla="*/ 65 h 42"/>
                <a:gd name="T6" fmla="*/ 281 w 50"/>
                <a:gd name="T7" fmla="*/ 65 h 42"/>
                <a:gd name="T8" fmla="*/ 281 w 50"/>
                <a:gd name="T9" fmla="*/ 78 h 42"/>
                <a:gd name="T10" fmla="*/ 269 w 50"/>
                <a:gd name="T11" fmla="*/ 65 h 42"/>
                <a:gd name="T12" fmla="*/ 231 w 50"/>
                <a:gd name="T13" fmla="*/ 86 h 42"/>
                <a:gd name="T14" fmla="*/ 253 w 50"/>
                <a:gd name="T15" fmla="*/ 152 h 42"/>
                <a:gd name="T16" fmla="*/ 208 w 50"/>
                <a:gd name="T17" fmla="*/ 229 h 42"/>
                <a:gd name="T18" fmla="*/ 345 w 50"/>
                <a:gd name="T19" fmla="*/ 301 h 42"/>
                <a:gd name="T20" fmla="*/ 244 w 50"/>
                <a:gd name="T21" fmla="*/ 338 h 42"/>
                <a:gd name="T22" fmla="*/ 231 w 50"/>
                <a:gd name="T23" fmla="*/ 338 h 42"/>
                <a:gd name="T24" fmla="*/ 89 w 50"/>
                <a:gd name="T25" fmla="*/ 264 h 42"/>
                <a:gd name="T26" fmla="*/ 80 w 50"/>
                <a:gd name="T27" fmla="*/ 203 h 42"/>
                <a:gd name="T28" fmla="*/ 117 w 50"/>
                <a:gd name="T29" fmla="*/ 164 h 42"/>
                <a:gd name="T30" fmla="*/ 130 w 50"/>
                <a:gd name="T31" fmla="*/ 102 h 42"/>
                <a:gd name="T32" fmla="*/ 219 w 50"/>
                <a:gd name="T33" fmla="*/ 49 h 42"/>
                <a:gd name="T34" fmla="*/ 219 w 50"/>
                <a:gd name="T35" fmla="*/ 0 h 42"/>
                <a:gd name="T36" fmla="*/ 114 w 50"/>
                <a:gd name="T37" fmla="*/ 78 h 42"/>
                <a:gd name="T38" fmla="*/ 50 w 50"/>
                <a:gd name="T39" fmla="*/ 152 h 42"/>
                <a:gd name="T40" fmla="*/ 12 w 50"/>
                <a:gd name="T41" fmla="*/ 264 h 42"/>
                <a:gd name="T42" fmla="*/ 130 w 50"/>
                <a:gd name="T43" fmla="*/ 366 h 42"/>
                <a:gd name="T44" fmla="*/ 349 w 50"/>
                <a:gd name="T45" fmla="*/ 403 h 42"/>
                <a:gd name="T46" fmla="*/ 440 w 50"/>
                <a:gd name="T47" fmla="*/ 307 h 42"/>
                <a:gd name="T48" fmla="*/ 450 w 50"/>
                <a:gd name="T49" fmla="*/ 102 h 42"/>
                <a:gd name="T50" fmla="*/ 450 w 50"/>
                <a:gd name="T51" fmla="*/ 102 h 42"/>
                <a:gd name="T52" fmla="*/ 260 w 50"/>
                <a:gd name="T53" fmla="*/ 12 h 42"/>
                <a:gd name="T54" fmla="*/ 219 w 50"/>
                <a:gd name="T55" fmla="*/ 0 h 42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50" h="42">
                  <a:moveTo>
                    <a:pt x="22" y="5"/>
                  </a:moveTo>
                  <a:cubicBezTo>
                    <a:pt x="22" y="5"/>
                    <a:pt x="22" y="5"/>
                    <a:pt x="23" y="5"/>
                  </a:cubicBezTo>
                  <a:cubicBezTo>
                    <a:pt x="24" y="5"/>
                    <a:pt x="26" y="6"/>
                    <a:pt x="27" y="7"/>
                  </a:cubicBezTo>
                  <a:cubicBezTo>
                    <a:pt x="27" y="7"/>
                    <a:pt x="28" y="7"/>
                    <a:pt x="28" y="7"/>
                  </a:cubicBezTo>
                  <a:cubicBezTo>
                    <a:pt x="28" y="8"/>
                    <a:pt x="28" y="8"/>
                    <a:pt x="28" y="8"/>
                  </a:cubicBezTo>
                  <a:cubicBezTo>
                    <a:pt x="28" y="7"/>
                    <a:pt x="28" y="7"/>
                    <a:pt x="27" y="7"/>
                  </a:cubicBezTo>
                  <a:cubicBezTo>
                    <a:pt x="26" y="8"/>
                    <a:pt x="24" y="8"/>
                    <a:pt x="23" y="9"/>
                  </a:cubicBezTo>
                  <a:cubicBezTo>
                    <a:pt x="25" y="12"/>
                    <a:pt x="27" y="13"/>
                    <a:pt x="25" y="16"/>
                  </a:cubicBezTo>
                  <a:cubicBezTo>
                    <a:pt x="24" y="19"/>
                    <a:pt x="18" y="20"/>
                    <a:pt x="21" y="24"/>
                  </a:cubicBezTo>
                  <a:cubicBezTo>
                    <a:pt x="23" y="28"/>
                    <a:pt x="34" y="27"/>
                    <a:pt x="34" y="31"/>
                  </a:cubicBezTo>
                  <a:cubicBezTo>
                    <a:pt x="35" y="34"/>
                    <a:pt x="27" y="35"/>
                    <a:pt x="24" y="35"/>
                  </a:cubicBezTo>
                  <a:cubicBezTo>
                    <a:pt x="24" y="35"/>
                    <a:pt x="23" y="35"/>
                    <a:pt x="23" y="35"/>
                  </a:cubicBezTo>
                  <a:cubicBezTo>
                    <a:pt x="19" y="35"/>
                    <a:pt x="12" y="30"/>
                    <a:pt x="9" y="27"/>
                  </a:cubicBezTo>
                  <a:cubicBezTo>
                    <a:pt x="6" y="25"/>
                    <a:pt x="5" y="24"/>
                    <a:pt x="8" y="21"/>
                  </a:cubicBezTo>
                  <a:cubicBezTo>
                    <a:pt x="9" y="19"/>
                    <a:pt x="11" y="19"/>
                    <a:pt x="12" y="17"/>
                  </a:cubicBezTo>
                  <a:cubicBezTo>
                    <a:pt x="13" y="15"/>
                    <a:pt x="13" y="13"/>
                    <a:pt x="13" y="11"/>
                  </a:cubicBezTo>
                  <a:cubicBezTo>
                    <a:pt x="15" y="8"/>
                    <a:pt x="18" y="6"/>
                    <a:pt x="22" y="5"/>
                  </a:cubicBezTo>
                  <a:moveTo>
                    <a:pt x="22" y="0"/>
                  </a:moveTo>
                  <a:cubicBezTo>
                    <a:pt x="18" y="0"/>
                    <a:pt x="15" y="3"/>
                    <a:pt x="11" y="8"/>
                  </a:cubicBezTo>
                  <a:cubicBezTo>
                    <a:pt x="9" y="10"/>
                    <a:pt x="7" y="13"/>
                    <a:pt x="5" y="16"/>
                  </a:cubicBezTo>
                  <a:cubicBezTo>
                    <a:pt x="3" y="20"/>
                    <a:pt x="0" y="22"/>
                    <a:pt x="1" y="27"/>
                  </a:cubicBezTo>
                  <a:cubicBezTo>
                    <a:pt x="3" y="32"/>
                    <a:pt x="8" y="36"/>
                    <a:pt x="13" y="38"/>
                  </a:cubicBezTo>
                  <a:cubicBezTo>
                    <a:pt x="20" y="39"/>
                    <a:pt x="27" y="40"/>
                    <a:pt x="35" y="42"/>
                  </a:cubicBezTo>
                  <a:cubicBezTo>
                    <a:pt x="39" y="40"/>
                    <a:pt x="43" y="37"/>
                    <a:pt x="44" y="32"/>
                  </a:cubicBezTo>
                  <a:cubicBezTo>
                    <a:pt x="46" y="27"/>
                    <a:pt x="50" y="16"/>
                    <a:pt x="45" y="11"/>
                  </a:cubicBezTo>
                  <a:cubicBezTo>
                    <a:pt x="45" y="11"/>
                    <a:pt x="45" y="11"/>
                    <a:pt x="45" y="11"/>
                  </a:cubicBezTo>
                  <a:cubicBezTo>
                    <a:pt x="38" y="9"/>
                    <a:pt x="33" y="3"/>
                    <a:pt x="26" y="1"/>
                  </a:cubicBezTo>
                  <a:cubicBezTo>
                    <a:pt x="25" y="1"/>
                    <a:pt x="24" y="0"/>
                    <a:pt x="22" y="0"/>
                  </a:cubicBezTo>
                </a:path>
              </a:pathLst>
            </a:custGeom>
            <a:solidFill>
              <a:srgbClr val="989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027" name="Freeform 2721">
              <a:extLst>
                <a:ext uri="{FF2B5EF4-FFF2-40B4-BE49-F238E27FC236}">
                  <a16:creationId xmlns:a16="http://schemas.microsoft.com/office/drawing/2014/main" id="{0F818E38-67D6-452F-951B-2762FE9E235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0" y="1883"/>
              <a:ext cx="34" cy="30"/>
            </a:xfrm>
            <a:custGeom>
              <a:avLst/>
              <a:gdLst>
                <a:gd name="T0" fmla="*/ 0 w 19"/>
                <a:gd name="T1" fmla="*/ 0 h 17"/>
                <a:gd name="T2" fmla="*/ 0 w 19"/>
                <a:gd name="T3" fmla="*/ 37 h 17"/>
                <a:gd name="T4" fmla="*/ 131 w 19"/>
                <a:gd name="T5" fmla="*/ 99 h 17"/>
                <a:gd name="T6" fmla="*/ 93 w 19"/>
                <a:gd name="T7" fmla="*/ 78 h 17"/>
                <a:gd name="T8" fmla="*/ 73 w 19"/>
                <a:gd name="T9" fmla="*/ 86 h 17"/>
                <a:gd name="T10" fmla="*/ 52 w 19"/>
                <a:gd name="T11" fmla="*/ 86 h 17"/>
                <a:gd name="T12" fmla="*/ 13 w 19"/>
                <a:gd name="T13" fmla="*/ 78 h 17"/>
                <a:gd name="T14" fmla="*/ 131 w 19"/>
                <a:gd name="T15" fmla="*/ 166 h 17"/>
                <a:gd name="T16" fmla="*/ 195 w 19"/>
                <a:gd name="T17" fmla="*/ 166 h 17"/>
                <a:gd name="T18" fmla="*/ 122 w 19"/>
                <a:gd name="T19" fmla="*/ 28 h 17"/>
                <a:gd name="T20" fmla="*/ 0 w 19"/>
                <a:gd name="T21" fmla="*/ 0 h 1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9" h="17">
                  <a:moveTo>
                    <a:pt x="0" y="0"/>
                  </a:moveTo>
                  <a:cubicBezTo>
                    <a:pt x="0" y="2"/>
                    <a:pt x="0" y="3"/>
                    <a:pt x="0" y="4"/>
                  </a:cubicBezTo>
                  <a:cubicBezTo>
                    <a:pt x="6" y="4"/>
                    <a:pt x="10" y="4"/>
                    <a:pt x="13" y="10"/>
                  </a:cubicBezTo>
                  <a:cubicBezTo>
                    <a:pt x="11" y="9"/>
                    <a:pt x="11" y="8"/>
                    <a:pt x="9" y="8"/>
                  </a:cubicBezTo>
                  <a:cubicBezTo>
                    <a:pt x="9" y="8"/>
                    <a:pt x="8" y="9"/>
                    <a:pt x="7" y="9"/>
                  </a:cubicBezTo>
                  <a:cubicBezTo>
                    <a:pt x="6" y="9"/>
                    <a:pt x="6" y="9"/>
                    <a:pt x="5" y="9"/>
                  </a:cubicBezTo>
                  <a:cubicBezTo>
                    <a:pt x="4" y="9"/>
                    <a:pt x="2" y="9"/>
                    <a:pt x="1" y="8"/>
                  </a:cubicBezTo>
                  <a:cubicBezTo>
                    <a:pt x="2" y="14"/>
                    <a:pt x="5" y="17"/>
                    <a:pt x="13" y="17"/>
                  </a:cubicBezTo>
                  <a:cubicBezTo>
                    <a:pt x="15" y="17"/>
                    <a:pt x="17" y="17"/>
                    <a:pt x="19" y="17"/>
                  </a:cubicBezTo>
                  <a:cubicBezTo>
                    <a:pt x="18" y="12"/>
                    <a:pt x="16" y="7"/>
                    <a:pt x="12" y="3"/>
                  </a:cubicBezTo>
                  <a:cubicBezTo>
                    <a:pt x="9" y="0"/>
                    <a:pt x="4" y="1"/>
                    <a:pt x="0" y="0"/>
                  </a:cubicBezTo>
                </a:path>
              </a:pathLst>
            </a:custGeom>
            <a:solidFill>
              <a:srgbClr val="989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028" name="Freeform 2722">
              <a:extLst>
                <a:ext uri="{FF2B5EF4-FFF2-40B4-BE49-F238E27FC236}">
                  <a16:creationId xmlns:a16="http://schemas.microsoft.com/office/drawing/2014/main" id="{626407EA-1313-40BC-9DEA-F3FF44EBCF5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9" y="1878"/>
              <a:ext cx="104" cy="34"/>
            </a:xfrm>
            <a:custGeom>
              <a:avLst/>
              <a:gdLst>
                <a:gd name="T0" fmla="*/ 115 w 59"/>
                <a:gd name="T1" fmla="*/ 0 h 19"/>
                <a:gd name="T2" fmla="*/ 37 w 59"/>
                <a:gd name="T3" fmla="*/ 29 h 19"/>
                <a:gd name="T4" fmla="*/ 37 w 59"/>
                <a:gd name="T5" fmla="*/ 195 h 19"/>
                <a:gd name="T6" fmla="*/ 86 w 59"/>
                <a:gd name="T7" fmla="*/ 183 h 19"/>
                <a:gd name="T8" fmla="*/ 99 w 59"/>
                <a:gd name="T9" fmla="*/ 64 h 19"/>
                <a:gd name="T10" fmla="*/ 175 w 59"/>
                <a:gd name="T11" fmla="*/ 73 h 19"/>
                <a:gd name="T12" fmla="*/ 229 w 59"/>
                <a:gd name="T13" fmla="*/ 73 h 19"/>
                <a:gd name="T14" fmla="*/ 289 w 59"/>
                <a:gd name="T15" fmla="*/ 73 h 19"/>
                <a:gd name="T16" fmla="*/ 301 w 59"/>
                <a:gd name="T17" fmla="*/ 73 h 19"/>
                <a:gd name="T18" fmla="*/ 330 w 59"/>
                <a:gd name="T19" fmla="*/ 102 h 19"/>
                <a:gd name="T20" fmla="*/ 395 w 59"/>
                <a:gd name="T21" fmla="*/ 115 h 19"/>
                <a:gd name="T22" fmla="*/ 509 w 59"/>
                <a:gd name="T23" fmla="*/ 81 h 19"/>
                <a:gd name="T24" fmla="*/ 569 w 59"/>
                <a:gd name="T25" fmla="*/ 29 h 19"/>
                <a:gd name="T26" fmla="*/ 425 w 59"/>
                <a:gd name="T27" fmla="*/ 41 h 19"/>
                <a:gd name="T28" fmla="*/ 367 w 59"/>
                <a:gd name="T29" fmla="*/ 41 h 19"/>
                <a:gd name="T30" fmla="*/ 345 w 59"/>
                <a:gd name="T31" fmla="*/ 41 h 19"/>
                <a:gd name="T32" fmla="*/ 301 w 59"/>
                <a:gd name="T33" fmla="*/ 41 h 19"/>
                <a:gd name="T34" fmla="*/ 224 w 59"/>
                <a:gd name="T35" fmla="*/ 29 h 19"/>
                <a:gd name="T36" fmla="*/ 137 w 59"/>
                <a:gd name="T37" fmla="*/ 0 h 19"/>
                <a:gd name="T38" fmla="*/ 115 w 59"/>
                <a:gd name="T39" fmla="*/ 0 h 19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59" h="19">
                  <a:moveTo>
                    <a:pt x="12" y="0"/>
                  </a:moveTo>
                  <a:cubicBezTo>
                    <a:pt x="8" y="0"/>
                    <a:pt x="6" y="1"/>
                    <a:pt x="4" y="3"/>
                  </a:cubicBezTo>
                  <a:cubicBezTo>
                    <a:pt x="0" y="8"/>
                    <a:pt x="3" y="12"/>
                    <a:pt x="4" y="19"/>
                  </a:cubicBezTo>
                  <a:cubicBezTo>
                    <a:pt x="6" y="19"/>
                    <a:pt x="7" y="19"/>
                    <a:pt x="9" y="18"/>
                  </a:cubicBezTo>
                  <a:cubicBezTo>
                    <a:pt x="8" y="14"/>
                    <a:pt x="7" y="9"/>
                    <a:pt x="10" y="6"/>
                  </a:cubicBezTo>
                  <a:cubicBezTo>
                    <a:pt x="12" y="7"/>
                    <a:pt x="15" y="7"/>
                    <a:pt x="18" y="7"/>
                  </a:cubicBezTo>
                  <a:cubicBezTo>
                    <a:pt x="20" y="7"/>
                    <a:pt x="22" y="7"/>
                    <a:pt x="24" y="7"/>
                  </a:cubicBezTo>
                  <a:cubicBezTo>
                    <a:pt x="26" y="7"/>
                    <a:pt x="28" y="7"/>
                    <a:pt x="30" y="7"/>
                  </a:cubicBezTo>
                  <a:cubicBezTo>
                    <a:pt x="30" y="7"/>
                    <a:pt x="31" y="7"/>
                    <a:pt x="31" y="7"/>
                  </a:cubicBezTo>
                  <a:cubicBezTo>
                    <a:pt x="34" y="10"/>
                    <a:pt x="34" y="10"/>
                    <a:pt x="34" y="10"/>
                  </a:cubicBezTo>
                  <a:cubicBezTo>
                    <a:pt x="36" y="11"/>
                    <a:pt x="38" y="11"/>
                    <a:pt x="41" y="11"/>
                  </a:cubicBezTo>
                  <a:cubicBezTo>
                    <a:pt x="45" y="10"/>
                    <a:pt x="49" y="8"/>
                    <a:pt x="53" y="8"/>
                  </a:cubicBezTo>
                  <a:cubicBezTo>
                    <a:pt x="55" y="6"/>
                    <a:pt x="57" y="4"/>
                    <a:pt x="59" y="3"/>
                  </a:cubicBezTo>
                  <a:cubicBezTo>
                    <a:pt x="54" y="4"/>
                    <a:pt x="49" y="4"/>
                    <a:pt x="44" y="4"/>
                  </a:cubicBezTo>
                  <a:cubicBezTo>
                    <a:pt x="42" y="4"/>
                    <a:pt x="40" y="4"/>
                    <a:pt x="38" y="4"/>
                  </a:cubicBezTo>
                  <a:cubicBezTo>
                    <a:pt x="37" y="4"/>
                    <a:pt x="37" y="4"/>
                    <a:pt x="36" y="4"/>
                  </a:cubicBezTo>
                  <a:cubicBezTo>
                    <a:pt x="35" y="4"/>
                    <a:pt x="33" y="4"/>
                    <a:pt x="31" y="4"/>
                  </a:cubicBezTo>
                  <a:cubicBezTo>
                    <a:pt x="28" y="4"/>
                    <a:pt x="26" y="4"/>
                    <a:pt x="23" y="3"/>
                  </a:cubicBezTo>
                  <a:cubicBezTo>
                    <a:pt x="20" y="2"/>
                    <a:pt x="17" y="1"/>
                    <a:pt x="14" y="0"/>
                  </a:cubicBezTo>
                  <a:cubicBezTo>
                    <a:pt x="13" y="0"/>
                    <a:pt x="13" y="0"/>
                    <a:pt x="12" y="0"/>
                  </a:cubicBezTo>
                </a:path>
              </a:pathLst>
            </a:custGeom>
            <a:solidFill>
              <a:srgbClr val="989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029" name="Freeform 2723">
              <a:extLst>
                <a:ext uri="{FF2B5EF4-FFF2-40B4-BE49-F238E27FC236}">
                  <a16:creationId xmlns:a16="http://schemas.microsoft.com/office/drawing/2014/main" id="{7718EF2E-7152-44C6-A9D7-BB713762B422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3" y="1878"/>
              <a:ext cx="39" cy="7"/>
            </a:xfrm>
            <a:custGeom>
              <a:avLst/>
              <a:gdLst>
                <a:gd name="T0" fmla="*/ 0 w 22"/>
                <a:gd name="T1" fmla="*/ 0 h 4"/>
                <a:gd name="T2" fmla="*/ 89 w 22"/>
                <a:gd name="T3" fmla="*/ 28 h 4"/>
                <a:gd name="T4" fmla="*/ 167 w 22"/>
                <a:gd name="T5" fmla="*/ 37 h 4"/>
                <a:gd name="T6" fmla="*/ 216 w 22"/>
                <a:gd name="T7" fmla="*/ 37 h 4"/>
                <a:gd name="T8" fmla="*/ 0 w 22"/>
                <a:gd name="T9" fmla="*/ 0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4">
                  <a:moveTo>
                    <a:pt x="0" y="0"/>
                  </a:moveTo>
                  <a:cubicBezTo>
                    <a:pt x="3" y="1"/>
                    <a:pt x="6" y="2"/>
                    <a:pt x="9" y="3"/>
                  </a:cubicBezTo>
                  <a:cubicBezTo>
                    <a:pt x="12" y="4"/>
                    <a:pt x="14" y="4"/>
                    <a:pt x="17" y="4"/>
                  </a:cubicBezTo>
                  <a:cubicBezTo>
                    <a:pt x="19" y="4"/>
                    <a:pt x="21" y="4"/>
                    <a:pt x="22" y="4"/>
                  </a:cubicBezTo>
                  <a:cubicBezTo>
                    <a:pt x="14" y="2"/>
                    <a:pt x="7" y="1"/>
                    <a:pt x="0" y="0"/>
                  </a:cubicBezTo>
                </a:path>
              </a:pathLst>
            </a:custGeom>
            <a:solidFill>
              <a:srgbClr val="BEB9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030" name="Freeform 2724">
              <a:extLst>
                <a:ext uri="{FF2B5EF4-FFF2-40B4-BE49-F238E27FC236}">
                  <a16:creationId xmlns:a16="http://schemas.microsoft.com/office/drawing/2014/main" id="{6A0E694E-6700-483F-925A-8A839AE3CB5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2" y="1798"/>
              <a:ext cx="21" cy="32"/>
            </a:xfrm>
            <a:custGeom>
              <a:avLst/>
              <a:gdLst>
                <a:gd name="T0" fmla="*/ 37 w 12"/>
                <a:gd name="T1" fmla="*/ 0 h 18"/>
                <a:gd name="T2" fmla="*/ 0 w 12"/>
                <a:gd name="T3" fmla="*/ 117 h 18"/>
                <a:gd name="T4" fmla="*/ 28 w 12"/>
                <a:gd name="T5" fmla="*/ 167 h 18"/>
                <a:gd name="T6" fmla="*/ 37 w 12"/>
                <a:gd name="T7" fmla="*/ 167 h 18"/>
                <a:gd name="T8" fmla="*/ 58 w 12"/>
                <a:gd name="T9" fmla="*/ 180 h 18"/>
                <a:gd name="T10" fmla="*/ 114 w 12"/>
                <a:gd name="T11" fmla="*/ 139 h 18"/>
                <a:gd name="T12" fmla="*/ 102 w 12"/>
                <a:gd name="T13" fmla="*/ 139 h 18"/>
                <a:gd name="T14" fmla="*/ 86 w 12"/>
                <a:gd name="T15" fmla="*/ 139 h 18"/>
                <a:gd name="T16" fmla="*/ 77 w 12"/>
                <a:gd name="T17" fmla="*/ 139 h 18"/>
                <a:gd name="T18" fmla="*/ 37 w 12"/>
                <a:gd name="T19" fmla="*/ 0 h 18"/>
                <a:gd name="T20" fmla="*/ 37 w 12"/>
                <a:gd name="T21" fmla="*/ 0 h 1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2" h="18">
                  <a:moveTo>
                    <a:pt x="4" y="0"/>
                  </a:moveTo>
                  <a:cubicBezTo>
                    <a:pt x="3" y="3"/>
                    <a:pt x="0" y="8"/>
                    <a:pt x="0" y="12"/>
                  </a:cubicBezTo>
                  <a:cubicBezTo>
                    <a:pt x="1" y="14"/>
                    <a:pt x="2" y="16"/>
                    <a:pt x="3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5" y="18"/>
                    <a:pt x="6" y="18"/>
                  </a:cubicBezTo>
                  <a:cubicBezTo>
                    <a:pt x="8" y="18"/>
                    <a:pt x="10" y="16"/>
                    <a:pt x="12" y="14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0" y="14"/>
                    <a:pt x="10" y="14"/>
                    <a:pt x="9" y="14"/>
                  </a:cubicBezTo>
                  <a:cubicBezTo>
                    <a:pt x="9" y="14"/>
                    <a:pt x="8" y="14"/>
                    <a:pt x="8" y="14"/>
                  </a:cubicBezTo>
                  <a:cubicBezTo>
                    <a:pt x="3" y="12"/>
                    <a:pt x="2" y="5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rgbClr val="BEB9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031" name="Freeform 2725">
              <a:extLst>
                <a:ext uri="{FF2B5EF4-FFF2-40B4-BE49-F238E27FC236}">
                  <a16:creationId xmlns:a16="http://schemas.microsoft.com/office/drawing/2014/main" id="{D4B925BD-9A95-4D89-A918-E8E84F32CD4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0" y="1890"/>
              <a:ext cx="23" cy="11"/>
            </a:xfrm>
            <a:custGeom>
              <a:avLst/>
              <a:gdLst>
                <a:gd name="T0" fmla="*/ 0 w 13"/>
                <a:gd name="T1" fmla="*/ 0 h 6"/>
                <a:gd name="T2" fmla="*/ 0 w 13"/>
                <a:gd name="T3" fmla="*/ 13 h 6"/>
                <a:gd name="T4" fmla="*/ 21 w 13"/>
                <a:gd name="T5" fmla="*/ 37 h 6"/>
                <a:gd name="T6" fmla="*/ 12 w 13"/>
                <a:gd name="T7" fmla="*/ 24 h 6"/>
                <a:gd name="T8" fmla="*/ 12 w 13"/>
                <a:gd name="T9" fmla="*/ 44 h 6"/>
                <a:gd name="T10" fmla="*/ 50 w 13"/>
                <a:gd name="T11" fmla="*/ 57 h 6"/>
                <a:gd name="T12" fmla="*/ 65 w 13"/>
                <a:gd name="T13" fmla="*/ 57 h 6"/>
                <a:gd name="T14" fmla="*/ 88 w 13"/>
                <a:gd name="T15" fmla="*/ 44 h 6"/>
                <a:gd name="T16" fmla="*/ 129 w 13"/>
                <a:gd name="T17" fmla="*/ 68 h 6"/>
                <a:gd name="T18" fmla="*/ 0 w 13"/>
                <a:gd name="T19" fmla="*/ 0 h 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3" h="6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1" y="2"/>
                    <a:pt x="2" y="2"/>
                    <a:pt x="2" y="3"/>
                  </a:cubicBezTo>
                  <a:cubicBezTo>
                    <a:pt x="1" y="3"/>
                    <a:pt x="1" y="3"/>
                    <a:pt x="1" y="2"/>
                  </a:cubicBezTo>
                  <a:cubicBezTo>
                    <a:pt x="1" y="3"/>
                    <a:pt x="1" y="4"/>
                    <a:pt x="1" y="4"/>
                  </a:cubicBezTo>
                  <a:cubicBezTo>
                    <a:pt x="2" y="5"/>
                    <a:pt x="4" y="5"/>
                    <a:pt x="5" y="5"/>
                  </a:cubicBezTo>
                  <a:cubicBezTo>
                    <a:pt x="6" y="5"/>
                    <a:pt x="6" y="5"/>
                    <a:pt x="7" y="5"/>
                  </a:cubicBezTo>
                  <a:cubicBezTo>
                    <a:pt x="8" y="5"/>
                    <a:pt x="9" y="4"/>
                    <a:pt x="9" y="4"/>
                  </a:cubicBezTo>
                  <a:cubicBezTo>
                    <a:pt x="11" y="4"/>
                    <a:pt x="11" y="5"/>
                    <a:pt x="13" y="6"/>
                  </a:cubicBezTo>
                  <a:cubicBezTo>
                    <a:pt x="10" y="0"/>
                    <a:pt x="6" y="0"/>
                    <a:pt x="0" y="0"/>
                  </a:cubicBezTo>
                </a:path>
              </a:pathLst>
            </a:custGeom>
            <a:solidFill>
              <a:srgbClr val="BEB9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032" name="Freeform 2726">
              <a:extLst>
                <a:ext uri="{FF2B5EF4-FFF2-40B4-BE49-F238E27FC236}">
                  <a16:creationId xmlns:a16="http://schemas.microsoft.com/office/drawing/2014/main" id="{3C31E372-DF57-4418-BF05-5549CFBE6D3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6" y="1773"/>
              <a:ext cx="36" cy="22"/>
            </a:xfrm>
            <a:custGeom>
              <a:avLst/>
              <a:gdLst>
                <a:gd name="T0" fmla="*/ 74 w 20"/>
                <a:gd name="T1" fmla="*/ 0 h 12"/>
                <a:gd name="T2" fmla="*/ 41 w 20"/>
                <a:gd name="T3" fmla="*/ 0 h 12"/>
                <a:gd name="T4" fmla="*/ 0 w 20"/>
                <a:gd name="T5" fmla="*/ 13 h 12"/>
                <a:gd name="T6" fmla="*/ 13 w 20"/>
                <a:gd name="T7" fmla="*/ 37 h 12"/>
                <a:gd name="T8" fmla="*/ 211 w 20"/>
                <a:gd name="T9" fmla="*/ 134 h 12"/>
                <a:gd name="T10" fmla="*/ 158 w 20"/>
                <a:gd name="T11" fmla="*/ 24 h 12"/>
                <a:gd name="T12" fmla="*/ 74 w 20"/>
                <a:gd name="T13" fmla="*/ 0 h 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0" h="12">
                  <a:moveTo>
                    <a:pt x="7" y="0"/>
                  </a:moveTo>
                  <a:cubicBezTo>
                    <a:pt x="6" y="0"/>
                    <a:pt x="5" y="0"/>
                    <a:pt x="4" y="0"/>
                  </a:cubicBezTo>
                  <a:cubicBezTo>
                    <a:pt x="3" y="1"/>
                    <a:pt x="2" y="1"/>
                    <a:pt x="0" y="1"/>
                  </a:cubicBezTo>
                  <a:cubicBezTo>
                    <a:pt x="0" y="1"/>
                    <a:pt x="1" y="2"/>
                    <a:pt x="1" y="3"/>
                  </a:cubicBezTo>
                  <a:cubicBezTo>
                    <a:pt x="5" y="8"/>
                    <a:pt x="13" y="11"/>
                    <a:pt x="20" y="12"/>
                  </a:cubicBezTo>
                  <a:cubicBezTo>
                    <a:pt x="19" y="8"/>
                    <a:pt x="17" y="5"/>
                    <a:pt x="15" y="2"/>
                  </a:cubicBezTo>
                  <a:cubicBezTo>
                    <a:pt x="13" y="1"/>
                    <a:pt x="10" y="0"/>
                    <a:pt x="7" y="0"/>
                  </a:cubicBezTo>
                </a:path>
              </a:pathLst>
            </a:custGeom>
            <a:solidFill>
              <a:srgbClr val="ABA4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033" name="Freeform 2727">
              <a:extLst>
                <a:ext uri="{FF2B5EF4-FFF2-40B4-BE49-F238E27FC236}">
                  <a16:creationId xmlns:a16="http://schemas.microsoft.com/office/drawing/2014/main" id="{3BEF8E35-73A4-4CD4-9228-7451493E4B1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6" y="1775"/>
              <a:ext cx="2" cy="4"/>
            </a:xfrm>
            <a:custGeom>
              <a:avLst/>
              <a:gdLst>
                <a:gd name="T0" fmla="*/ 0 w 1"/>
                <a:gd name="T1" fmla="*/ 0 h 2"/>
                <a:gd name="T2" fmla="*/ 0 w 1"/>
                <a:gd name="T3" fmla="*/ 0 h 2"/>
                <a:gd name="T4" fmla="*/ 0 w 1"/>
                <a:gd name="T5" fmla="*/ 16 h 2"/>
                <a:gd name="T6" fmla="*/ 16 w 1"/>
                <a:gd name="T7" fmla="*/ 32 h 2"/>
                <a:gd name="T8" fmla="*/ 0 w 1"/>
                <a:gd name="T9" fmla="*/ 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1" y="1"/>
                    <a:pt x="0" y="0"/>
                    <a:pt x="0" y="0"/>
                  </a:cubicBezTo>
                </a:path>
              </a:pathLst>
            </a:custGeom>
            <a:solidFill>
              <a:srgbClr val="CBC6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034" name="Freeform 2728">
              <a:extLst>
                <a:ext uri="{FF2B5EF4-FFF2-40B4-BE49-F238E27FC236}">
                  <a16:creationId xmlns:a16="http://schemas.microsoft.com/office/drawing/2014/main" id="{F2A0068E-BD3A-41E6-ADDC-6ECDC03DBAD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7" y="1802"/>
              <a:ext cx="5" cy="1"/>
            </a:xfrm>
            <a:custGeom>
              <a:avLst/>
              <a:gdLst>
                <a:gd name="T0" fmla="*/ 22 w 3"/>
                <a:gd name="T1" fmla="*/ 0 h 1"/>
                <a:gd name="T2" fmla="*/ 8 w 3"/>
                <a:gd name="T3" fmla="*/ 0 h 1"/>
                <a:gd name="T4" fmla="*/ 0 w 3"/>
                <a:gd name="T5" fmla="*/ 0 h 1"/>
                <a:gd name="T6" fmla="*/ 0 w 3"/>
                <a:gd name="T7" fmla="*/ 0 h 1"/>
                <a:gd name="T8" fmla="*/ 22 w 3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1">
                  <a:moveTo>
                    <a:pt x="3" y="0"/>
                  </a:move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</a:path>
              </a:pathLst>
            </a:custGeom>
            <a:solidFill>
              <a:srgbClr val="ABA4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035" name="Freeform 2729">
              <a:extLst>
                <a:ext uri="{FF2B5EF4-FFF2-40B4-BE49-F238E27FC236}">
                  <a16:creationId xmlns:a16="http://schemas.microsoft.com/office/drawing/2014/main" id="{CE1C7128-02E2-4A7F-85F4-5660897379C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710" y="1789"/>
              <a:ext cx="47" cy="53"/>
            </a:xfrm>
            <a:custGeom>
              <a:avLst/>
              <a:gdLst>
                <a:gd name="T0" fmla="*/ 193 w 27"/>
                <a:gd name="T1" fmla="*/ 154 h 30"/>
                <a:gd name="T2" fmla="*/ 172 w 27"/>
                <a:gd name="T3" fmla="*/ 187 h 30"/>
                <a:gd name="T4" fmla="*/ 185 w 27"/>
                <a:gd name="T5" fmla="*/ 187 h 30"/>
                <a:gd name="T6" fmla="*/ 193 w 27"/>
                <a:gd name="T7" fmla="*/ 187 h 30"/>
                <a:gd name="T8" fmla="*/ 193 w 27"/>
                <a:gd name="T9" fmla="*/ 154 h 30"/>
                <a:gd name="T10" fmla="*/ 91 w 27"/>
                <a:gd name="T11" fmla="*/ 0 h 30"/>
                <a:gd name="T12" fmla="*/ 9 w 27"/>
                <a:gd name="T13" fmla="*/ 87 h 30"/>
                <a:gd name="T14" fmla="*/ 0 w 27"/>
                <a:gd name="T15" fmla="*/ 127 h 30"/>
                <a:gd name="T16" fmla="*/ 49 w 27"/>
                <a:gd name="T17" fmla="*/ 265 h 30"/>
                <a:gd name="T18" fmla="*/ 49 w 27"/>
                <a:gd name="T19" fmla="*/ 272 h 30"/>
                <a:gd name="T20" fmla="*/ 111 w 27"/>
                <a:gd name="T21" fmla="*/ 293 h 30"/>
                <a:gd name="T22" fmla="*/ 164 w 27"/>
                <a:gd name="T23" fmla="*/ 281 h 30"/>
                <a:gd name="T24" fmla="*/ 249 w 27"/>
                <a:gd name="T25" fmla="*/ 101 h 30"/>
                <a:gd name="T26" fmla="*/ 249 w 27"/>
                <a:gd name="T27" fmla="*/ 106 h 30"/>
                <a:gd name="T28" fmla="*/ 212 w 27"/>
                <a:gd name="T29" fmla="*/ 216 h 30"/>
                <a:gd name="T30" fmla="*/ 200 w 27"/>
                <a:gd name="T31" fmla="*/ 203 h 30"/>
                <a:gd name="T32" fmla="*/ 172 w 27"/>
                <a:gd name="T33" fmla="*/ 231 h 30"/>
                <a:gd name="T34" fmla="*/ 136 w 27"/>
                <a:gd name="T35" fmla="*/ 244 h 30"/>
                <a:gd name="T36" fmla="*/ 91 w 27"/>
                <a:gd name="T37" fmla="*/ 216 h 30"/>
                <a:gd name="T38" fmla="*/ 64 w 27"/>
                <a:gd name="T39" fmla="*/ 166 h 30"/>
                <a:gd name="T40" fmla="*/ 64 w 27"/>
                <a:gd name="T41" fmla="*/ 154 h 30"/>
                <a:gd name="T42" fmla="*/ 99 w 27"/>
                <a:gd name="T43" fmla="*/ 37 h 30"/>
                <a:gd name="T44" fmla="*/ 99 w 27"/>
                <a:gd name="T45" fmla="*/ 49 h 30"/>
                <a:gd name="T46" fmla="*/ 122 w 27"/>
                <a:gd name="T47" fmla="*/ 21 h 30"/>
                <a:gd name="T48" fmla="*/ 111 w 27"/>
                <a:gd name="T49" fmla="*/ 21 h 30"/>
                <a:gd name="T50" fmla="*/ 99 w 27"/>
                <a:gd name="T51" fmla="*/ 21 h 30"/>
                <a:gd name="T52" fmla="*/ 91 w 27"/>
                <a:gd name="T53" fmla="*/ 0 h 30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27" h="30">
                  <a:moveTo>
                    <a:pt x="21" y="16"/>
                  </a:moveTo>
                  <a:cubicBezTo>
                    <a:pt x="20" y="17"/>
                    <a:pt x="20" y="18"/>
                    <a:pt x="19" y="19"/>
                  </a:cubicBezTo>
                  <a:cubicBezTo>
                    <a:pt x="19" y="19"/>
                    <a:pt x="19" y="19"/>
                    <a:pt x="20" y="19"/>
                  </a:cubicBezTo>
                  <a:cubicBezTo>
                    <a:pt x="20" y="19"/>
                    <a:pt x="21" y="19"/>
                    <a:pt x="21" y="19"/>
                  </a:cubicBezTo>
                  <a:cubicBezTo>
                    <a:pt x="21" y="18"/>
                    <a:pt x="21" y="17"/>
                    <a:pt x="21" y="16"/>
                  </a:cubicBezTo>
                  <a:moveTo>
                    <a:pt x="10" y="0"/>
                  </a:moveTo>
                  <a:cubicBezTo>
                    <a:pt x="8" y="5"/>
                    <a:pt x="4" y="5"/>
                    <a:pt x="1" y="9"/>
                  </a:cubicBezTo>
                  <a:cubicBezTo>
                    <a:pt x="1" y="10"/>
                    <a:pt x="0" y="12"/>
                    <a:pt x="0" y="13"/>
                  </a:cubicBezTo>
                  <a:cubicBezTo>
                    <a:pt x="1" y="17"/>
                    <a:pt x="3" y="22"/>
                    <a:pt x="5" y="27"/>
                  </a:cubicBezTo>
                  <a:cubicBezTo>
                    <a:pt x="5" y="27"/>
                    <a:pt x="5" y="28"/>
                    <a:pt x="5" y="28"/>
                  </a:cubicBezTo>
                  <a:cubicBezTo>
                    <a:pt x="7" y="30"/>
                    <a:pt x="9" y="30"/>
                    <a:pt x="12" y="30"/>
                  </a:cubicBezTo>
                  <a:cubicBezTo>
                    <a:pt x="14" y="30"/>
                    <a:pt x="16" y="30"/>
                    <a:pt x="18" y="29"/>
                  </a:cubicBezTo>
                  <a:cubicBezTo>
                    <a:pt x="25" y="25"/>
                    <a:pt x="27" y="18"/>
                    <a:pt x="27" y="10"/>
                  </a:cubicBezTo>
                  <a:cubicBezTo>
                    <a:pt x="27" y="10"/>
                    <a:pt x="27" y="11"/>
                    <a:pt x="27" y="11"/>
                  </a:cubicBezTo>
                  <a:cubicBezTo>
                    <a:pt x="25" y="14"/>
                    <a:pt x="24" y="18"/>
                    <a:pt x="23" y="22"/>
                  </a:cubicBezTo>
                  <a:cubicBezTo>
                    <a:pt x="23" y="22"/>
                    <a:pt x="22" y="22"/>
                    <a:pt x="22" y="21"/>
                  </a:cubicBezTo>
                  <a:cubicBezTo>
                    <a:pt x="21" y="23"/>
                    <a:pt x="20" y="24"/>
                    <a:pt x="19" y="24"/>
                  </a:cubicBezTo>
                  <a:cubicBezTo>
                    <a:pt x="17" y="25"/>
                    <a:pt x="16" y="25"/>
                    <a:pt x="15" y="25"/>
                  </a:cubicBezTo>
                  <a:cubicBezTo>
                    <a:pt x="13" y="25"/>
                    <a:pt x="12" y="24"/>
                    <a:pt x="10" y="22"/>
                  </a:cubicBezTo>
                  <a:cubicBezTo>
                    <a:pt x="8" y="21"/>
                    <a:pt x="7" y="19"/>
                    <a:pt x="7" y="17"/>
                  </a:cubicBezTo>
                  <a:cubicBezTo>
                    <a:pt x="7" y="17"/>
                    <a:pt x="7" y="16"/>
                    <a:pt x="7" y="16"/>
                  </a:cubicBezTo>
                  <a:cubicBezTo>
                    <a:pt x="4" y="10"/>
                    <a:pt x="8" y="8"/>
                    <a:pt x="11" y="4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2" y="4"/>
                    <a:pt x="12" y="3"/>
                    <a:pt x="13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0" y="0"/>
                    <a:pt x="10" y="0"/>
                    <a:pt x="10" y="0"/>
                  </a:cubicBezTo>
                </a:path>
              </a:pathLst>
            </a:custGeom>
            <a:solidFill>
              <a:srgbClr val="ABA4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036" name="Freeform 2730">
              <a:extLst>
                <a:ext uri="{FF2B5EF4-FFF2-40B4-BE49-F238E27FC236}">
                  <a16:creationId xmlns:a16="http://schemas.microsoft.com/office/drawing/2014/main" id="{64470612-4267-4BCA-87D0-EA3B6CF42C7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717" y="1796"/>
              <a:ext cx="32" cy="38"/>
            </a:xfrm>
            <a:custGeom>
              <a:avLst/>
              <a:gdLst>
                <a:gd name="T0" fmla="*/ 158 w 18"/>
                <a:gd name="T1" fmla="*/ 161 h 21"/>
                <a:gd name="T2" fmla="*/ 151 w 18"/>
                <a:gd name="T3" fmla="*/ 161 h 21"/>
                <a:gd name="T4" fmla="*/ 89 w 18"/>
                <a:gd name="T5" fmla="*/ 203 h 21"/>
                <a:gd name="T6" fmla="*/ 66 w 18"/>
                <a:gd name="T7" fmla="*/ 197 h 21"/>
                <a:gd name="T8" fmla="*/ 64 w 18"/>
                <a:gd name="T9" fmla="*/ 197 h 21"/>
                <a:gd name="T10" fmla="*/ 114 w 18"/>
                <a:gd name="T11" fmla="*/ 226 h 21"/>
                <a:gd name="T12" fmla="*/ 151 w 18"/>
                <a:gd name="T13" fmla="*/ 214 h 21"/>
                <a:gd name="T14" fmla="*/ 180 w 18"/>
                <a:gd name="T15" fmla="*/ 183 h 21"/>
                <a:gd name="T16" fmla="*/ 167 w 18"/>
                <a:gd name="T17" fmla="*/ 161 h 21"/>
                <a:gd name="T18" fmla="*/ 158 w 18"/>
                <a:gd name="T19" fmla="*/ 161 h 21"/>
                <a:gd name="T20" fmla="*/ 66 w 18"/>
                <a:gd name="T21" fmla="*/ 0 h 21"/>
                <a:gd name="T22" fmla="*/ 28 w 18"/>
                <a:gd name="T23" fmla="*/ 130 h 21"/>
                <a:gd name="T24" fmla="*/ 28 w 18"/>
                <a:gd name="T25" fmla="*/ 141 h 21"/>
                <a:gd name="T26" fmla="*/ 66 w 18"/>
                <a:gd name="T27" fmla="*/ 13 h 21"/>
                <a:gd name="T28" fmla="*/ 66 w 18"/>
                <a:gd name="T29" fmla="*/ 0 h 21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8" h="21">
                  <a:moveTo>
                    <a:pt x="16" y="15"/>
                  </a:moveTo>
                  <a:cubicBezTo>
                    <a:pt x="15" y="15"/>
                    <a:pt x="15" y="15"/>
                    <a:pt x="15" y="15"/>
                  </a:cubicBezTo>
                  <a:cubicBezTo>
                    <a:pt x="13" y="17"/>
                    <a:pt x="11" y="19"/>
                    <a:pt x="9" y="19"/>
                  </a:cubicBezTo>
                  <a:cubicBezTo>
                    <a:pt x="8" y="19"/>
                    <a:pt x="7" y="18"/>
                    <a:pt x="7" y="18"/>
                  </a:cubicBezTo>
                  <a:cubicBezTo>
                    <a:pt x="7" y="18"/>
                    <a:pt x="7" y="18"/>
                    <a:pt x="6" y="18"/>
                  </a:cubicBezTo>
                  <a:cubicBezTo>
                    <a:pt x="8" y="20"/>
                    <a:pt x="9" y="21"/>
                    <a:pt x="11" y="21"/>
                  </a:cubicBezTo>
                  <a:cubicBezTo>
                    <a:pt x="12" y="21"/>
                    <a:pt x="13" y="21"/>
                    <a:pt x="15" y="20"/>
                  </a:cubicBezTo>
                  <a:cubicBezTo>
                    <a:pt x="16" y="20"/>
                    <a:pt x="17" y="19"/>
                    <a:pt x="18" y="17"/>
                  </a:cubicBezTo>
                  <a:cubicBezTo>
                    <a:pt x="18" y="17"/>
                    <a:pt x="17" y="16"/>
                    <a:pt x="17" y="15"/>
                  </a:cubicBezTo>
                  <a:cubicBezTo>
                    <a:pt x="17" y="15"/>
                    <a:pt x="16" y="15"/>
                    <a:pt x="16" y="15"/>
                  </a:cubicBezTo>
                  <a:moveTo>
                    <a:pt x="7" y="0"/>
                  </a:moveTo>
                  <a:cubicBezTo>
                    <a:pt x="4" y="4"/>
                    <a:pt x="0" y="6"/>
                    <a:pt x="3" y="12"/>
                  </a:cubicBezTo>
                  <a:cubicBezTo>
                    <a:pt x="3" y="12"/>
                    <a:pt x="3" y="13"/>
                    <a:pt x="3" y="13"/>
                  </a:cubicBezTo>
                  <a:cubicBezTo>
                    <a:pt x="3" y="9"/>
                    <a:pt x="6" y="4"/>
                    <a:pt x="7" y="1"/>
                  </a:cubicBezTo>
                  <a:cubicBezTo>
                    <a:pt x="7" y="0"/>
                    <a:pt x="7" y="0"/>
                    <a:pt x="7" y="0"/>
                  </a:cubicBezTo>
                </a:path>
              </a:pathLst>
            </a:custGeom>
            <a:solidFill>
              <a:srgbClr val="CBC6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037" name="Freeform 2731">
              <a:extLst>
                <a:ext uri="{FF2B5EF4-FFF2-40B4-BE49-F238E27FC236}">
                  <a16:creationId xmlns:a16="http://schemas.microsoft.com/office/drawing/2014/main" id="{A87359AD-A253-45EB-AE8F-5A710090320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9" y="1819"/>
              <a:ext cx="53" cy="54"/>
            </a:xfrm>
            <a:custGeom>
              <a:avLst/>
              <a:gdLst>
                <a:gd name="T0" fmla="*/ 166 w 30"/>
                <a:gd name="T1" fmla="*/ 0 h 30"/>
                <a:gd name="T2" fmla="*/ 78 w 30"/>
                <a:gd name="T3" fmla="*/ 65 h 30"/>
                <a:gd name="T4" fmla="*/ 65 w 30"/>
                <a:gd name="T5" fmla="*/ 130 h 30"/>
                <a:gd name="T6" fmla="*/ 28 w 30"/>
                <a:gd name="T7" fmla="*/ 169 h 30"/>
                <a:gd name="T8" fmla="*/ 37 w 30"/>
                <a:gd name="T9" fmla="*/ 234 h 30"/>
                <a:gd name="T10" fmla="*/ 178 w 30"/>
                <a:gd name="T11" fmla="*/ 315 h 30"/>
                <a:gd name="T12" fmla="*/ 187 w 30"/>
                <a:gd name="T13" fmla="*/ 315 h 30"/>
                <a:gd name="T14" fmla="*/ 281 w 30"/>
                <a:gd name="T15" fmla="*/ 275 h 30"/>
                <a:gd name="T16" fmla="*/ 154 w 30"/>
                <a:gd name="T17" fmla="*/ 198 h 30"/>
                <a:gd name="T18" fmla="*/ 194 w 30"/>
                <a:gd name="T19" fmla="*/ 117 h 30"/>
                <a:gd name="T20" fmla="*/ 178 w 30"/>
                <a:gd name="T21" fmla="*/ 41 h 30"/>
                <a:gd name="T22" fmla="*/ 106 w 30"/>
                <a:gd name="T23" fmla="*/ 275 h 30"/>
                <a:gd name="T24" fmla="*/ 28 w 30"/>
                <a:gd name="T25" fmla="*/ 220 h 30"/>
                <a:gd name="T26" fmla="*/ 78 w 30"/>
                <a:gd name="T27" fmla="*/ 130 h 30"/>
                <a:gd name="T28" fmla="*/ 150 w 30"/>
                <a:gd name="T29" fmla="*/ 13 h 30"/>
                <a:gd name="T30" fmla="*/ 166 w 30"/>
                <a:gd name="T31" fmla="*/ 0 h 3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30" h="30">
                  <a:moveTo>
                    <a:pt x="17" y="0"/>
                  </a:moveTo>
                  <a:cubicBezTo>
                    <a:pt x="13" y="1"/>
                    <a:pt x="10" y="3"/>
                    <a:pt x="8" y="6"/>
                  </a:cubicBezTo>
                  <a:cubicBezTo>
                    <a:pt x="8" y="8"/>
                    <a:pt x="8" y="10"/>
                    <a:pt x="7" y="12"/>
                  </a:cubicBezTo>
                  <a:cubicBezTo>
                    <a:pt x="6" y="14"/>
                    <a:pt x="4" y="14"/>
                    <a:pt x="3" y="16"/>
                  </a:cubicBezTo>
                  <a:cubicBezTo>
                    <a:pt x="0" y="19"/>
                    <a:pt x="1" y="20"/>
                    <a:pt x="4" y="22"/>
                  </a:cubicBezTo>
                  <a:cubicBezTo>
                    <a:pt x="7" y="25"/>
                    <a:pt x="14" y="30"/>
                    <a:pt x="18" y="30"/>
                  </a:cubicBezTo>
                  <a:cubicBezTo>
                    <a:pt x="18" y="30"/>
                    <a:pt x="19" y="30"/>
                    <a:pt x="19" y="30"/>
                  </a:cubicBezTo>
                  <a:cubicBezTo>
                    <a:pt x="22" y="30"/>
                    <a:pt x="30" y="29"/>
                    <a:pt x="29" y="26"/>
                  </a:cubicBezTo>
                  <a:cubicBezTo>
                    <a:pt x="29" y="22"/>
                    <a:pt x="18" y="23"/>
                    <a:pt x="16" y="19"/>
                  </a:cubicBezTo>
                  <a:cubicBezTo>
                    <a:pt x="13" y="15"/>
                    <a:pt x="19" y="14"/>
                    <a:pt x="20" y="11"/>
                  </a:cubicBezTo>
                  <a:cubicBezTo>
                    <a:pt x="22" y="8"/>
                    <a:pt x="20" y="7"/>
                    <a:pt x="18" y="4"/>
                  </a:cubicBezTo>
                  <a:cubicBezTo>
                    <a:pt x="12" y="9"/>
                    <a:pt x="12" y="19"/>
                    <a:pt x="11" y="26"/>
                  </a:cubicBezTo>
                  <a:cubicBezTo>
                    <a:pt x="10" y="26"/>
                    <a:pt x="4" y="23"/>
                    <a:pt x="3" y="21"/>
                  </a:cubicBezTo>
                  <a:cubicBezTo>
                    <a:pt x="2" y="17"/>
                    <a:pt x="6" y="15"/>
                    <a:pt x="8" y="12"/>
                  </a:cubicBezTo>
                  <a:cubicBezTo>
                    <a:pt x="10" y="10"/>
                    <a:pt x="12" y="3"/>
                    <a:pt x="15" y="1"/>
                  </a:cubicBezTo>
                  <a:cubicBezTo>
                    <a:pt x="16" y="1"/>
                    <a:pt x="16" y="1"/>
                    <a:pt x="17" y="0"/>
                  </a:cubicBezTo>
                </a:path>
              </a:pathLst>
            </a:custGeom>
            <a:solidFill>
              <a:srgbClr val="ABA4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038" name="Freeform 2732">
              <a:extLst>
                <a:ext uri="{FF2B5EF4-FFF2-40B4-BE49-F238E27FC236}">
                  <a16:creationId xmlns:a16="http://schemas.microsoft.com/office/drawing/2014/main" id="{F2CD645E-42E1-4559-8425-41EB35726B8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1" y="1811"/>
              <a:ext cx="78" cy="56"/>
            </a:xfrm>
            <a:custGeom>
              <a:avLst/>
              <a:gdLst>
                <a:gd name="T0" fmla="*/ 434 w 44"/>
                <a:gd name="T1" fmla="*/ 0 h 32"/>
                <a:gd name="T2" fmla="*/ 333 w 44"/>
                <a:gd name="T3" fmla="*/ 102 h 32"/>
                <a:gd name="T4" fmla="*/ 129 w 44"/>
                <a:gd name="T5" fmla="*/ 228 h 32"/>
                <a:gd name="T6" fmla="*/ 89 w 44"/>
                <a:gd name="T7" fmla="*/ 236 h 32"/>
                <a:gd name="T8" fmla="*/ 78 w 44"/>
                <a:gd name="T9" fmla="*/ 200 h 32"/>
                <a:gd name="T10" fmla="*/ 158 w 44"/>
                <a:gd name="T11" fmla="*/ 77 h 32"/>
                <a:gd name="T12" fmla="*/ 158 w 44"/>
                <a:gd name="T13" fmla="*/ 49 h 32"/>
                <a:gd name="T14" fmla="*/ 12 w 44"/>
                <a:gd name="T15" fmla="*/ 200 h 32"/>
                <a:gd name="T16" fmla="*/ 12 w 44"/>
                <a:gd name="T17" fmla="*/ 208 h 32"/>
                <a:gd name="T18" fmla="*/ 12 w 44"/>
                <a:gd name="T19" fmla="*/ 208 h 32"/>
                <a:gd name="T20" fmla="*/ 28 w 44"/>
                <a:gd name="T21" fmla="*/ 179 h 32"/>
                <a:gd name="T22" fmla="*/ 66 w 44"/>
                <a:gd name="T23" fmla="*/ 142 h 32"/>
                <a:gd name="T24" fmla="*/ 66 w 44"/>
                <a:gd name="T25" fmla="*/ 142 h 32"/>
                <a:gd name="T26" fmla="*/ 66 w 44"/>
                <a:gd name="T27" fmla="*/ 142 h 32"/>
                <a:gd name="T28" fmla="*/ 37 w 44"/>
                <a:gd name="T29" fmla="*/ 179 h 32"/>
                <a:gd name="T30" fmla="*/ 28 w 44"/>
                <a:gd name="T31" fmla="*/ 179 h 32"/>
                <a:gd name="T32" fmla="*/ 12 w 44"/>
                <a:gd name="T33" fmla="*/ 208 h 32"/>
                <a:gd name="T34" fmla="*/ 66 w 44"/>
                <a:gd name="T35" fmla="*/ 285 h 32"/>
                <a:gd name="T36" fmla="*/ 89 w 44"/>
                <a:gd name="T37" fmla="*/ 285 h 32"/>
                <a:gd name="T38" fmla="*/ 245 w 44"/>
                <a:gd name="T39" fmla="*/ 252 h 32"/>
                <a:gd name="T40" fmla="*/ 167 w 44"/>
                <a:gd name="T41" fmla="*/ 301 h 32"/>
                <a:gd name="T42" fmla="*/ 245 w 44"/>
                <a:gd name="T43" fmla="*/ 264 h 32"/>
                <a:gd name="T44" fmla="*/ 284 w 44"/>
                <a:gd name="T45" fmla="*/ 236 h 32"/>
                <a:gd name="T46" fmla="*/ 296 w 44"/>
                <a:gd name="T47" fmla="*/ 228 h 32"/>
                <a:gd name="T48" fmla="*/ 284 w 44"/>
                <a:gd name="T49" fmla="*/ 228 h 32"/>
                <a:gd name="T50" fmla="*/ 434 w 44"/>
                <a:gd name="T51" fmla="*/ 0 h 32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44" h="32">
                  <a:moveTo>
                    <a:pt x="44" y="0"/>
                  </a:moveTo>
                  <a:cubicBezTo>
                    <a:pt x="41" y="3"/>
                    <a:pt x="37" y="8"/>
                    <a:pt x="34" y="11"/>
                  </a:cubicBezTo>
                  <a:cubicBezTo>
                    <a:pt x="28" y="16"/>
                    <a:pt x="20" y="22"/>
                    <a:pt x="13" y="24"/>
                  </a:cubicBezTo>
                  <a:cubicBezTo>
                    <a:pt x="11" y="25"/>
                    <a:pt x="10" y="25"/>
                    <a:pt x="9" y="25"/>
                  </a:cubicBezTo>
                  <a:cubicBezTo>
                    <a:pt x="8" y="25"/>
                    <a:pt x="7" y="24"/>
                    <a:pt x="8" y="21"/>
                  </a:cubicBezTo>
                  <a:cubicBezTo>
                    <a:pt x="9" y="17"/>
                    <a:pt x="12" y="11"/>
                    <a:pt x="16" y="8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0" y="7"/>
                    <a:pt x="2" y="13"/>
                    <a:pt x="1" y="21"/>
                  </a:cubicBezTo>
                  <a:cubicBezTo>
                    <a:pt x="1" y="21"/>
                    <a:pt x="1" y="21"/>
                    <a:pt x="1" y="22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1" y="21"/>
                    <a:pt x="2" y="20"/>
                    <a:pt x="3" y="19"/>
                  </a:cubicBezTo>
                  <a:cubicBezTo>
                    <a:pt x="4" y="17"/>
                    <a:pt x="6" y="16"/>
                    <a:pt x="7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2" y="20"/>
                    <a:pt x="2" y="21"/>
                    <a:pt x="1" y="22"/>
                  </a:cubicBezTo>
                  <a:cubicBezTo>
                    <a:pt x="0" y="25"/>
                    <a:pt x="3" y="29"/>
                    <a:pt x="7" y="30"/>
                  </a:cubicBezTo>
                  <a:cubicBezTo>
                    <a:pt x="7" y="30"/>
                    <a:pt x="8" y="30"/>
                    <a:pt x="9" y="30"/>
                  </a:cubicBezTo>
                  <a:cubicBezTo>
                    <a:pt x="15" y="30"/>
                    <a:pt x="20" y="27"/>
                    <a:pt x="25" y="27"/>
                  </a:cubicBezTo>
                  <a:cubicBezTo>
                    <a:pt x="23" y="28"/>
                    <a:pt x="20" y="30"/>
                    <a:pt x="17" y="32"/>
                  </a:cubicBezTo>
                  <a:cubicBezTo>
                    <a:pt x="20" y="31"/>
                    <a:pt x="22" y="30"/>
                    <a:pt x="25" y="28"/>
                  </a:cubicBezTo>
                  <a:cubicBezTo>
                    <a:pt x="26" y="27"/>
                    <a:pt x="28" y="26"/>
                    <a:pt x="29" y="25"/>
                  </a:cubicBezTo>
                  <a:cubicBezTo>
                    <a:pt x="29" y="24"/>
                    <a:pt x="29" y="24"/>
                    <a:pt x="30" y="24"/>
                  </a:cubicBezTo>
                  <a:cubicBezTo>
                    <a:pt x="30" y="24"/>
                    <a:pt x="29" y="24"/>
                    <a:pt x="29" y="24"/>
                  </a:cubicBezTo>
                  <a:cubicBezTo>
                    <a:pt x="32" y="17"/>
                    <a:pt x="43" y="8"/>
                    <a:pt x="44" y="0"/>
                  </a:cubicBezTo>
                </a:path>
              </a:pathLst>
            </a:custGeom>
            <a:solidFill>
              <a:srgbClr val="ABA4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039" name="Freeform 2733">
              <a:extLst>
                <a:ext uri="{FF2B5EF4-FFF2-40B4-BE49-F238E27FC236}">
                  <a16:creationId xmlns:a16="http://schemas.microsoft.com/office/drawing/2014/main" id="{5E932E2E-04E3-4491-BB2D-FD20E86311F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1" y="1888"/>
              <a:ext cx="60" cy="22"/>
            </a:xfrm>
            <a:custGeom>
              <a:avLst/>
              <a:gdLst>
                <a:gd name="T0" fmla="*/ 28 w 34"/>
                <a:gd name="T1" fmla="*/ 0 h 12"/>
                <a:gd name="T2" fmla="*/ 21 w 34"/>
                <a:gd name="T3" fmla="*/ 134 h 12"/>
                <a:gd name="T4" fmla="*/ 28 w 34"/>
                <a:gd name="T5" fmla="*/ 134 h 12"/>
                <a:gd name="T6" fmla="*/ 28 w 34"/>
                <a:gd name="T7" fmla="*/ 112 h 12"/>
                <a:gd name="T8" fmla="*/ 60 w 34"/>
                <a:gd name="T9" fmla="*/ 44 h 12"/>
                <a:gd name="T10" fmla="*/ 28 w 34"/>
                <a:gd name="T11" fmla="*/ 24 h 12"/>
                <a:gd name="T12" fmla="*/ 37 w 34"/>
                <a:gd name="T13" fmla="*/ 13 h 12"/>
                <a:gd name="T14" fmla="*/ 224 w 34"/>
                <a:gd name="T15" fmla="*/ 81 h 12"/>
                <a:gd name="T16" fmla="*/ 231 w 34"/>
                <a:gd name="T17" fmla="*/ 81 h 12"/>
                <a:gd name="T18" fmla="*/ 330 w 34"/>
                <a:gd name="T19" fmla="*/ 57 h 12"/>
                <a:gd name="T20" fmla="*/ 265 w 34"/>
                <a:gd name="T21" fmla="*/ 44 h 12"/>
                <a:gd name="T22" fmla="*/ 231 w 34"/>
                <a:gd name="T23" fmla="*/ 13 h 12"/>
                <a:gd name="T24" fmla="*/ 224 w 34"/>
                <a:gd name="T25" fmla="*/ 13 h 12"/>
                <a:gd name="T26" fmla="*/ 166 w 34"/>
                <a:gd name="T27" fmla="*/ 13 h 12"/>
                <a:gd name="T28" fmla="*/ 106 w 34"/>
                <a:gd name="T29" fmla="*/ 13 h 12"/>
                <a:gd name="T30" fmla="*/ 28 w 34"/>
                <a:gd name="T31" fmla="*/ 0 h 12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34" h="12">
                  <a:moveTo>
                    <a:pt x="3" y="0"/>
                  </a:moveTo>
                  <a:cubicBezTo>
                    <a:pt x="0" y="3"/>
                    <a:pt x="1" y="8"/>
                    <a:pt x="2" y="12"/>
                  </a:cubicBezTo>
                  <a:cubicBezTo>
                    <a:pt x="2" y="12"/>
                    <a:pt x="3" y="12"/>
                    <a:pt x="3" y="12"/>
                  </a:cubicBezTo>
                  <a:cubicBezTo>
                    <a:pt x="3" y="11"/>
                    <a:pt x="3" y="11"/>
                    <a:pt x="3" y="10"/>
                  </a:cubicBezTo>
                  <a:cubicBezTo>
                    <a:pt x="3" y="6"/>
                    <a:pt x="4" y="4"/>
                    <a:pt x="6" y="4"/>
                  </a:cubicBezTo>
                  <a:cubicBezTo>
                    <a:pt x="5" y="3"/>
                    <a:pt x="4" y="2"/>
                    <a:pt x="3" y="2"/>
                  </a:cubicBezTo>
                  <a:cubicBezTo>
                    <a:pt x="3" y="1"/>
                    <a:pt x="4" y="1"/>
                    <a:pt x="4" y="1"/>
                  </a:cubicBezTo>
                  <a:cubicBezTo>
                    <a:pt x="11" y="1"/>
                    <a:pt x="16" y="6"/>
                    <a:pt x="23" y="7"/>
                  </a:cubicBezTo>
                  <a:cubicBezTo>
                    <a:pt x="23" y="7"/>
                    <a:pt x="24" y="7"/>
                    <a:pt x="24" y="7"/>
                  </a:cubicBezTo>
                  <a:cubicBezTo>
                    <a:pt x="27" y="7"/>
                    <a:pt x="30" y="6"/>
                    <a:pt x="34" y="5"/>
                  </a:cubicBezTo>
                  <a:cubicBezTo>
                    <a:pt x="31" y="5"/>
                    <a:pt x="29" y="5"/>
                    <a:pt x="27" y="4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4" y="1"/>
                    <a:pt x="23" y="1"/>
                    <a:pt x="23" y="1"/>
                  </a:cubicBezTo>
                  <a:cubicBezTo>
                    <a:pt x="21" y="1"/>
                    <a:pt x="19" y="1"/>
                    <a:pt x="17" y="1"/>
                  </a:cubicBezTo>
                  <a:cubicBezTo>
                    <a:pt x="15" y="1"/>
                    <a:pt x="13" y="1"/>
                    <a:pt x="11" y="1"/>
                  </a:cubicBezTo>
                  <a:cubicBezTo>
                    <a:pt x="8" y="1"/>
                    <a:pt x="5" y="1"/>
                    <a:pt x="3" y="0"/>
                  </a:cubicBezTo>
                </a:path>
              </a:pathLst>
            </a:custGeom>
            <a:solidFill>
              <a:srgbClr val="ABA4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040" name="Freeform 2734">
              <a:extLst>
                <a:ext uri="{FF2B5EF4-FFF2-40B4-BE49-F238E27FC236}">
                  <a16:creationId xmlns:a16="http://schemas.microsoft.com/office/drawing/2014/main" id="{5D71AA2F-B928-42CD-93DE-3CF2D0E3EDD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9" y="1775"/>
              <a:ext cx="9" cy="9"/>
            </a:xfrm>
            <a:custGeom>
              <a:avLst/>
              <a:gdLst>
                <a:gd name="T0" fmla="*/ 41 w 5"/>
                <a:gd name="T1" fmla="*/ 0 h 5"/>
                <a:gd name="T2" fmla="*/ 0 w 5"/>
                <a:gd name="T3" fmla="*/ 29 h 5"/>
                <a:gd name="T4" fmla="*/ 29 w 5"/>
                <a:gd name="T5" fmla="*/ 52 h 5"/>
                <a:gd name="T6" fmla="*/ 52 w 5"/>
                <a:gd name="T7" fmla="*/ 13 h 5"/>
                <a:gd name="T8" fmla="*/ 41 w 5"/>
                <a:gd name="T9" fmla="*/ 13 h 5"/>
                <a:gd name="T10" fmla="*/ 41 w 5"/>
                <a:gd name="T11" fmla="*/ 0 h 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" h="5">
                  <a:moveTo>
                    <a:pt x="4" y="0"/>
                  </a:moveTo>
                  <a:cubicBezTo>
                    <a:pt x="3" y="1"/>
                    <a:pt x="1" y="2"/>
                    <a:pt x="0" y="3"/>
                  </a:cubicBezTo>
                  <a:cubicBezTo>
                    <a:pt x="1" y="4"/>
                    <a:pt x="2" y="4"/>
                    <a:pt x="3" y="5"/>
                  </a:cubicBezTo>
                  <a:cubicBezTo>
                    <a:pt x="3" y="4"/>
                    <a:pt x="4" y="2"/>
                    <a:pt x="5" y="1"/>
                  </a:cubicBezTo>
                  <a:cubicBezTo>
                    <a:pt x="5" y="1"/>
                    <a:pt x="4" y="1"/>
                    <a:pt x="4" y="1"/>
                  </a:cubicBezTo>
                  <a:cubicBezTo>
                    <a:pt x="4" y="1"/>
                    <a:pt x="4" y="1"/>
                    <a:pt x="4" y="0"/>
                  </a:cubicBezTo>
                </a:path>
              </a:pathLst>
            </a:custGeom>
            <a:solidFill>
              <a:srgbClr val="60575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041" name="Freeform 2735">
              <a:extLst>
                <a:ext uri="{FF2B5EF4-FFF2-40B4-BE49-F238E27FC236}">
                  <a16:creationId xmlns:a16="http://schemas.microsoft.com/office/drawing/2014/main" id="{20AA1FD8-A977-40B2-B479-9543EFF0B78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6" y="1775"/>
              <a:ext cx="4" cy="2"/>
            </a:xfrm>
            <a:custGeom>
              <a:avLst/>
              <a:gdLst>
                <a:gd name="T0" fmla="*/ 32 w 2"/>
                <a:gd name="T1" fmla="*/ 0 h 1"/>
                <a:gd name="T2" fmla="*/ 0 w 2"/>
                <a:gd name="T3" fmla="*/ 0 h 1"/>
                <a:gd name="T4" fmla="*/ 0 w 2"/>
                <a:gd name="T5" fmla="*/ 16 h 1"/>
                <a:gd name="T6" fmla="*/ 16 w 2"/>
                <a:gd name="T7" fmla="*/ 16 h 1"/>
                <a:gd name="T8" fmla="*/ 32 w 2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1" y="0"/>
                    <a:pt x="2" y="0"/>
                  </a:cubicBezTo>
                </a:path>
              </a:pathLst>
            </a:custGeom>
            <a:solidFill>
              <a:srgbClr val="989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042" name="Freeform 2736">
              <a:extLst>
                <a:ext uri="{FF2B5EF4-FFF2-40B4-BE49-F238E27FC236}">
                  <a16:creationId xmlns:a16="http://schemas.microsoft.com/office/drawing/2014/main" id="{7085A605-6597-457E-965A-BD922D7324E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6" y="1780"/>
              <a:ext cx="9" cy="7"/>
            </a:xfrm>
            <a:custGeom>
              <a:avLst/>
              <a:gdLst>
                <a:gd name="T0" fmla="*/ 23 w 5"/>
                <a:gd name="T1" fmla="*/ 0 h 4"/>
                <a:gd name="T2" fmla="*/ 0 w 5"/>
                <a:gd name="T3" fmla="*/ 12 h 4"/>
                <a:gd name="T4" fmla="*/ 41 w 5"/>
                <a:gd name="T5" fmla="*/ 37 h 4"/>
                <a:gd name="T6" fmla="*/ 52 w 5"/>
                <a:gd name="T7" fmla="*/ 21 h 4"/>
                <a:gd name="T8" fmla="*/ 23 w 5"/>
                <a:gd name="T9" fmla="*/ 0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4">
                  <a:moveTo>
                    <a:pt x="2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1" y="2"/>
                    <a:pt x="2" y="3"/>
                    <a:pt x="4" y="4"/>
                  </a:cubicBezTo>
                  <a:cubicBezTo>
                    <a:pt x="4" y="3"/>
                    <a:pt x="4" y="2"/>
                    <a:pt x="5" y="2"/>
                  </a:cubicBezTo>
                  <a:cubicBezTo>
                    <a:pt x="4" y="1"/>
                    <a:pt x="3" y="1"/>
                    <a:pt x="2" y="0"/>
                  </a:cubicBezTo>
                </a:path>
              </a:pathLst>
            </a:custGeom>
            <a:solidFill>
              <a:srgbClr val="989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043" name="Freeform 2737">
              <a:extLst>
                <a:ext uri="{FF2B5EF4-FFF2-40B4-BE49-F238E27FC236}">
                  <a16:creationId xmlns:a16="http://schemas.microsoft.com/office/drawing/2014/main" id="{F6C298EB-F1FB-45FA-9FA2-566D900D5B4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2" y="1800"/>
              <a:ext cx="16" cy="3"/>
            </a:xfrm>
            <a:custGeom>
              <a:avLst/>
              <a:gdLst>
                <a:gd name="T0" fmla="*/ 0 w 9"/>
                <a:gd name="T1" fmla="*/ 0 h 2"/>
                <a:gd name="T2" fmla="*/ 37 w 9"/>
                <a:gd name="T3" fmla="*/ 12 h 2"/>
                <a:gd name="T4" fmla="*/ 89 w 9"/>
                <a:gd name="T5" fmla="*/ 8 h 2"/>
                <a:gd name="T6" fmla="*/ 0 w 9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" h="2">
                  <a:moveTo>
                    <a:pt x="0" y="0"/>
                  </a:moveTo>
                  <a:cubicBezTo>
                    <a:pt x="1" y="1"/>
                    <a:pt x="3" y="2"/>
                    <a:pt x="4" y="2"/>
                  </a:cubicBezTo>
                  <a:cubicBezTo>
                    <a:pt x="6" y="2"/>
                    <a:pt x="7" y="2"/>
                    <a:pt x="9" y="1"/>
                  </a:cubicBezTo>
                  <a:cubicBezTo>
                    <a:pt x="6" y="1"/>
                    <a:pt x="3" y="1"/>
                    <a:pt x="0" y="0"/>
                  </a:cubicBezTo>
                </a:path>
              </a:pathLst>
            </a:custGeom>
            <a:solidFill>
              <a:srgbClr val="ABA4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044" name="Freeform 2738">
              <a:extLst>
                <a:ext uri="{FF2B5EF4-FFF2-40B4-BE49-F238E27FC236}">
                  <a16:creationId xmlns:a16="http://schemas.microsoft.com/office/drawing/2014/main" id="{D87DC853-2DFC-4A83-AB4D-74F112A2044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0" y="1892"/>
              <a:ext cx="4" cy="4"/>
            </a:xfrm>
            <a:custGeom>
              <a:avLst/>
              <a:gdLst>
                <a:gd name="T0" fmla="*/ 0 w 2"/>
                <a:gd name="T1" fmla="*/ 0 h 2"/>
                <a:gd name="T2" fmla="*/ 16 w 2"/>
                <a:gd name="T3" fmla="*/ 16 h 2"/>
                <a:gd name="T4" fmla="*/ 32 w 2"/>
                <a:gd name="T5" fmla="*/ 32 h 2"/>
                <a:gd name="T6" fmla="*/ 0 w 2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0" y="1"/>
                    <a:pt x="0" y="1"/>
                    <a:pt x="1" y="1"/>
                  </a:cubicBezTo>
                  <a:cubicBezTo>
                    <a:pt x="1" y="2"/>
                    <a:pt x="1" y="2"/>
                    <a:pt x="2" y="2"/>
                  </a:cubicBezTo>
                  <a:cubicBezTo>
                    <a:pt x="2" y="1"/>
                    <a:pt x="1" y="1"/>
                    <a:pt x="0" y="0"/>
                  </a:cubicBezTo>
                </a:path>
              </a:pathLst>
            </a:custGeom>
            <a:solidFill>
              <a:srgbClr val="CBC6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045" name="Freeform 2739">
              <a:extLst>
                <a:ext uri="{FF2B5EF4-FFF2-40B4-BE49-F238E27FC236}">
                  <a16:creationId xmlns:a16="http://schemas.microsoft.com/office/drawing/2014/main" id="{D76010EF-C96B-4682-8EC8-EBDDDE8C96B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7" y="1782"/>
              <a:ext cx="36" cy="29"/>
            </a:xfrm>
            <a:custGeom>
              <a:avLst/>
              <a:gdLst>
                <a:gd name="T0" fmla="*/ 169 w 20"/>
                <a:gd name="T1" fmla="*/ 0 h 16"/>
                <a:gd name="T2" fmla="*/ 65 w 20"/>
                <a:gd name="T3" fmla="*/ 53 h 16"/>
                <a:gd name="T4" fmla="*/ 0 w 20"/>
                <a:gd name="T5" fmla="*/ 80 h 16"/>
                <a:gd name="T6" fmla="*/ 130 w 20"/>
                <a:gd name="T7" fmla="*/ 145 h 16"/>
                <a:gd name="T8" fmla="*/ 130 w 20"/>
                <a:gd name="T9" fmla="*/ 174 h 16"/>
                <a:gd name="T10" fmla="*/ 146 w 20"/>
                <a:gd name="T11" fmla="*/ 149 h 16"/>
                <a:gd name="T12" fmla="*/ 211 w 20"/>
                <a:gd name="T13" fmla="*/ 29 h 16"/>
                <a:gd name="T14" fmla="*/ 169 w 20"/>
                <a:gd name="T15" fmla="*/ 0 h 1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0" h="16">
                  <a:moveTo>
                    <a:pt x="16" y="0"/>
                  </a:moveTo>
                  <a:cubicBezTo>
                    <a:pt x="12" y="3"/>
                    <a:pt x="8" y="5"/>
                    <a:pt x="6" y="5"/>
                  </a:cubicBezTo>
                  <a:cubicBezTo>
                    <a:pt x="4" y="6"/>
                    <a:pt x="2" y="7"/>
                    <a:pt x="0" y="7"/>
                  </a:cubicBezTo>
                  <a:cubicBezTo>
                    <a:pt x="4" y="9"/>
                    <a:pt x="11" y="8"/>
                    <a:pt x="12" y="13"/>
                  </a:cubicBezTo>
                  <a:cubicBezTo>
                    <a:pt x="12" y="14"/>
                    <a:pt x="12" y="15"/>
                    <a:pt x="12" y="16"/>
                  </a:cubicBezTo>
                  <a:cubicBezTo>
                    <a:pt x="13" y="15"/>
                    <a:pt x="14" y="14"/>
                    <a:pt x="14" y="14"/>
                  </a:cubicBezTo>
                  <a:cubicBezTo>
                    <a:pt x="16" y="10"/>
                    <a:pt x="18" y="6"/>
                    <a:pt x="20" y="3"/>
                  </a:cubicBezTo>
                  <a:cubicBezTo>
                    <a:pt x="18" y="2"/>
                    <a:pt x="17" y="1"/>
                    <a:pt x="16" y="0"/>
                  </a:cubicBezTo>
                </a:path>
              </a:pathLst>
            </a:custGeom>
            <a:solidFill>
              <a:srgbClr val="ABA4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046" name="Freeform 2740">
              <a:extLst>
                <a:ext uri="{FF2B5EF4-FFF2-40B4-BE49-F238E27FC236}">
                  <a16:creationId xmlns:a16="http://schemas.microsoft.com/office/drawing/2014/main" id="{5F1EC848-39CE-4C9B-B7E4-9A216903D67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2" y="1807"/>
              <a:ext cx="30" cy="46"/>
            </a:xfrm>
            <a:custGeom>
              <a:avLst/>
              <a:gdLst>
                <a:gd name="T0" fmla="*/ 166 w 17"/>
                <a:gd name="T1" fmla="*/ 0 h 26"/>
                <a:gd name="T2" fmla="*/ 143 w 17"/>
                <a:gd name="T3" fmla="*/ 21 h 26"/>
                <a:gd name="T4" fmla="*/ 0 w 17"/>
                <a:gd name="T5" fmla="*/ 253 h 26"/>
                <a:gd name="T6" fmla="*/ 12 w 17"/>
                <a:gd name="T7" fmla="*/ 253 h 26"/>
                <a:gd name="T8" fmla="*/ 166 w 17"/>
                <a:gd name="T9" fmla="*/ 0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26">
                  <a:moveTo>
                    <a:pt x="17" y="0"/>
                  </a:moveTo>
                  <a:cubicBezTo>
                    <a:pt x="17" y="0"/>
                    <a:pt x="16" y="1"/>
                    <a:pt x="15" y="2"/>
                  </a:cubicBezTo>
                  <a:cubicBezTo>
                    <a:pt x="14" y="10"/>
                    <a:pt x="3" y="19"/>
                    <a:pt x="0" y="26"/>
                  </a:cubicBezTo>
                  <a:cubicBezTo>
                    <a:pt x="0" y="26"/>
                    <a:pt x="1" y="26"/>
                    <a:pt x="1" y="26"/>
                  </a:cubicBezTo>
                  <a:cubicBezTo>
                    <a:pt x="8" y="18"/>
                    <a:pt x="13" y="9"/>
                    <a:pt x="17" y="0"/>
                  </a:cubicBezTo>
                </a:path>
              </a:pathLst>
            </a:custGeom>
            <a:solidFill>
              <a:srgbClr val="BBB5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047" name="Freeform 2741">
              <a:extLst>
                <a:ext uri="{FF2B5EF4-FFF2-40B4-BE49-F238E27FC236}">
                  <a16:creationId xmlns:a16="http://schemas.microsoft.com/office/drawing/2014/main" id="{E7B1D67F-E842-4567-802B-BC43464DF4E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1" y="1798"/>
              <a:ext cx="36" cy="13"/>
            </a:xfrm>
            <a:custGeom>
              <a:avLst/>
              <a:gdLst>
                <a:gd name="T0" fmla="*/ 0 w 20"/>
                <a:gd name="T1" fmla="*/ 0 h 7"/>
                <a:gd name="T2" fmla="*/ 23 w 20"/>
                <a:gd name="T3" fmla="*/ 45 h 7"/>
                <a:gd name="T4" fmla="*/ 104 w 20"/>
                <a:gd name="T5" fmla="*/ 84 h 7"/>
                <a:gd name="T6" fmla="*/ 211 w 20"/>
                <a:gd name="T7" fmla="*/ 24 h 7"/>
                <a:gd name="T8" fmla="*/ 104 w 20"/>
                <a:gd name="T9" fmla="*/ 69 h 7"/>
                <a:gd name="T10" fmla="*/ 94 w 20"/>
                <a:gd name="T11" fmla="*/ 69 h 7"/>
                <a:gd name="T12" fmla="*/ 41 w 20"/>
                <a:gd name="T13" fmla="*/ 13 h 7"/>
                <a:gd name="T14" fmla="*/ 0 w 20"/>
                <a:gd name="T15" fmla="*/ 0 h 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0" h="7">
                  <a:moveTo>
                    <a:pt x="0" y="0"/>
                  </a:moveTo>
                  <a:cubicBezTo>
                    <a:pt x="0" y="1"/>
                    <a:pt x="1" y="2"/>
                    <a:pt x="2" y="4"/>
                  </a:cubicBezTo>
                  <a:cubicBezTo>
                    <a:pt x="5" y="6"/>
                    <a:pt x="7" y="7"/>
                    <a:pt x="10" y="7"/>
                  </a:cubicBezTo>
                  <a:cubicBezTo>
                    <a:pt x="13" y="7"/>
                    <a:pt x="17" y="5"/>
                    <a:pt x="20" y="2"/>
                  </a:cubicBezTo>
                  <a:cubicBezTo>
                    <a:pt x="17" y="3"/>
                    <a:pt x="13" y="6"/>
                    <a:pt x="10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6" y="6"/>
                    <a:pt x="5" y="4"/>
                    <a:pt x="4" y="1"/>
                  </a:cubicBezTo>
                  <a:cubicBezTo>
                    <a:pt x="2" y="0"/>
                    <a:pt x="1" y="0"/>
                    <a:pt x="0" y="0"/>
                  </a:cubicBezTo>
                </a:path>
              </a:pathLst>
            </a:custGeom>
            <a:solidFill>
              <a:srgbClr val="ABA4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048" name="Freeform 2742">
              <a:extLst>
                <a:ext uri="{FF2B5EF4-FFF2-40B4-BE49-F238E27FC236}">
                  <a16:creationId xmlns:a16="http://schemas.microsoft.com/office/drawing/2014/main" id="{6B6823DB-FA32-4FC2-9B51-38DBD3E8ACC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8" y="1800"/>
              <a:ext cx="30" cy="9"/>
            </a:xfrm>
            <a:custGeom>
              <a:avLst/>
              <a:gdLst>
                <a:gd name="T0" fmla="*/ 0 w 17"/>
                <a:gd name="T1" fmla="*/ 0 h 5"/>
                <a:gd name="T2" fmla="*/ 49 w 17"/>
                <a:gd name="T3" fmla="*/ 52 h 5"/>
                <a:gd name="T4" fmla="*/ 60 w 17"/>
                <a:gd name="T5" fmla="*/ 52 h 5"/>
                <a:gd name="T6" fmla="*/ 152 w 17"/>
                <a:gd name="T7" fmla="*/ 13 h 5"/>
                <a:gd name="T8" fmla="*/ 166 w 17"/>
                <a:gd name="T9" fmla="*/ 13 h 5"/>
                <a:gd name="T10" fmla="*/ 115 w 17"/>
                <a:gd name="T11" fmla="*/ 13 h 5"/>
                <a:gd name="T12" fmla="*/ 106 w 17"/>
                <a:gd name="T13" fmla="*/ 13 h 5"/>
                <a:gd name="T14" fmla="*/ 60 w 17"/>
                <a:gd name="T15" fmla="*/ 23 h 5"/>
                <a:gd name="T16" fmla="*/ 21 w 17"/>
                <a:gd name="T17" fmla="*/ 0 h 5"/>
                <a:gd name="T18" fmla="*/ 0 w 17"/>
                <a:gd name="T19" fmla="*/ 0 h 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7" h="5">
                  <a:moveTo>
                    <a:pt x="0" y="0"/>
                  </a:moveTo>
                  <a:cubicBezTo>
                    <a:pt x="1" y="3"/>
                    <a:pt x="2" y="5"/>
                    <a:pt x="5" y="5"/>
                  </a:cubicBezTo>
                  <a:cubicBezTo>
                    <a:pt x="5" y="5"/>
                    <a:pt x="5" y="5"/>
                    <a:pt x="6" y="5"/>
                  </a:cubicBezTo>
                  <a:cubicBezTo>
                    <a:pt x="9" y="5"/>
                    <a:pt x="13" y="2"/>
                    <a:pt x="16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5" y="1"/>
                    <a:pt x="13" y="1"/>
                    <a:pt x="12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9" y="2"/>
                    <a:pt x="8" y="2"/>
                    <a:pt x="6" y="2"/>
                  </a:cubicBezTo>
                  <a:cubicBezTo>
                    <a:pt x="5" y="2"/>
                    <a:pt x="3" y="1"/>
                    <a:pt x="2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rgbClr val="BBB5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049" name="Freeform 2743">
              <a:extLst>
                <a:ext uri="{FF2B5EF4-FFF2-40B4-BE49-F238E27FC236}">
                  <a16:creationId xmlns:a16="http://schemas.microsoft.com/office/drawing/2014/main" id="{D6F309FC-A17B-4151-AD98-736BC52536F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7" y="1775"/>
              <a:ext cx="16" cy="43"/>
            </a:xfrm>
            <a:custGeom>
              <a:avLst/>
              <a:gdLst>
                <a:gd name="T0" fmla="*/ 66 w 9"/>
                <a:gd name="T1" fmla="*/ 0 h 24"/>
                <a:gd name="T2" fmla="*/ 21 w 9"/>
                <a:gd name="T3" fmla="*/ 0 h 24"/>
                <a:gd name="T4" fmla="*/ 28 w 9"/>
                <a:gd name="T5" fmla="*/ 29 h 24"/>
                <a:gd name="T6" fmla="*/ 0 w 9"/>
                <a:gd name="T7" fmla="*/ 247 h 24"/>
                <a:gd name="T8" fmla="*/ 64 w 9"/>
                <a:gd name="T9" fmla="*/ 195 h 24"/>
                <a:gd name="T10" fmla="*/ 78 w 9"/>
                <a:gd name="T11" fmla="*/ 23 h 24"/>
                <a:gd name="T12" fmla="*/ 66 w 9"/>
                <a:gd name="T13" fmla="*/ 0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" h="24">
                  <a:moveTo>
                    <a:pt x="7" y="0"/>
                  </a:moveTo>
                  <a:cubicBezTo>
                    <a:pt x="6" y="0"/>
                    <a:pt x="4" y="0"/>
                    <a:pt x="2" y="0"/>
                  </a:cubicBezTo>
                  <a:cubicBezTo>
                    <a:pt x="2" y="1"/>
                    <a:pt x="2" y="2"/>
                    <a:pt x="3" y="3"/>
                  </a:cubicBezTo>
                  <a:cubicBezTo>
                    <a:pt x="3" y="5"/>
                    <a:pt x="0" y="16"/>
                    <a:pt x="0" y="24"/>
                  </a:cubicBezTo>
                  <a:cubicBezTo>
                    <a:pt x="2" y="21"/>
                    <a:pt x="4" y="19"/>
                    <a:pt x="6" y="19"/>
                  </a:cubicBezTo>
                  <a:cubicBezTo>
                    <a:pt x="7" y="13"/>
                    <a:pt x="9" y="8"/>
                    <a:pt x="8" y="2"/>
                  </a:cubicBezTo>
                  <a:cubicBezTo>
                    <a:pt x="8" y="1"/>
                    <a:pt x="8" y="1"/>
                    <a:pt x="7" y="0"/>
                  </a:cubicBezTo>
                </a:path>
              </a:pathLst>
            </a:custGeom>
            <a:solidFill>
              <a:srgbClr val="ABA4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050" name="Freeform 2744">
              <a:extLst>
                <a:ext uri="{FF2B5EF4-FFF2-40B4-BE49-F238E27FC236}">
                  <a16:creationId xmlns:a16="http://schemas.microsoft.com/office/drawing/2014/main" id="{690511C1-CAEA-4890-B950-8839FC3639D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7" y="1809"/>
              <a:ext cx="10" cy="19"/>
            </a:xfrm>
            <a:custGeom>
              <a:avLst/>
              <a:gdLst>
                <a:gd name="T0" fmla="*/ 47 w 6"/>
                <a:gd name="T1" fmla="*/ 0 h 11"/>
                <a:gd name="T2" fmla="*/ 0 w 6"/>
                <a:gd name="T3" fmla="*/ 48 h 11"/>
                <a:gd name="T4" fmla="*/ 0 w 6"/>
                <a:gd name="T5" fmla="*/ 71 h 11"/>
                <a:gd name="T6" fmla="*/ 8 w 6"/>
                <a:gd name="T7" fmla="*/ 71 h 11"/>
                <a:gd name="T8" fmla="*/ 8 w 6"/>
                <a:gd name="T9" fmla="*/ 86 h 11"/>
                <a:gd name="T10" fmla="*/ 13 w 6"/>
                <a:gd name="T11" fmla="*/ 98 h 11"/>
                <a:gd name="T12" fmla="*/ 47 w 6"/>
                <a:gd name="T13" fmla="*/ 0 h 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" h="11">
                  <a:moveTo>
                    <a:pt x="6" y="0"/>
                  </a:moveTo>
                  <a:cubicBezTo>
                    <a:pt x="4" y="0"/>
                    <a:pt x="2" y="2"/>
                    <a:pt x="0" y="5"/>
                  </a:cubicBezTo>
                  <a:cubicBezTo>
                    <a:pt x="0" y="6"/>
                    <a:pt x="0" y="7"/>
                    <a:pt x="0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9"/>
                    <a:pt x="1" y="10"/>
                    <a:pt x="1" y="10"/>
                  </a:cubicBezTo>
                  <a:cubicBezTo>
                    <a:pt x="1" y="11"/>
                    <a:pt x="2" y="11"/>
                    <a:pt x="2" y="11"/>
                  </a:cubicBezTo>
                  <a:cubicBezTo>
                    <a:pt x="3" y="7"/>
                    <a:pt x="4" y="3"/>
                    <a:pt x="6" y="0"/>
                  </a:cubicBezTo>
                </a:path>
              </a:pathLst>
            </a:custGeom>
            <a:solidFill>
              <a:srgbClr val="BBB5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051" name="Freeform 2745">
              <a:extLst>
                <a:ext uri="{FF2B5EF4-FFF2-40B4-BE49-F238E27FC236}">
                  <a16:creationId xmlns:a16="http://schemas.microsoft.com/office/drawing/2014/main" id="{37B03E22-A815-4346-9BD7-D45EA470690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7" y="1823"/>
              <a:ext cx="2" cy="3"/>
            </a:xfrm>
            <a:custGeom>
              <a:avLst/>
              <a:gdLst>
                <a:gd name="T0" fmla="*/ 0 w 1"/>
                <a:gd name="T1" fmla="*/ 0 h 2"/>
                <a:gd name="T2" fmla="*/ 16 w 1"/>
                <a:gd name="T3" fmla="*/ 12 h 2"/>
                <a:gd name="T4" fmla="*/ 16 w 1"/>
                <a:gd name="T5" fmla="*/ 0 h 2"/>
                <a:gd name="T6" fmla="*/ 0 w 1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0" y="1"/>
                    <a:pt x="1" y="2"/>
                    <a:pt x="1" y="2"/>
                  </a:cubicBezTo>
                  <a:cubicBezTo>
                    <a:pt x="1" y="2"/>
                    <a:pt x="1" y="1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rgbClr val="D4D0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052" name="Freeform 2746">
              <a:extLst>
                <a:ext uri="{FF2B5EF4-FFF2-40B4-BE49-F238E27FC236}">
                  <a16:creationId xmlns:a16="http://schemas.microsoft.com/office/drawing/2014/main" id="{32A359A0-0FFF-4C94-A8DE-DD00488D0B0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9" y="1819"/>
              <a:ext cx="9" cy="7"/>
            </a:xfrm>
            <a:custGeom>
              <a:avLst/>
              <a:gdLst>
                <a:gd name="T0" fmla="*/ 13 w 5"/>
                <a:gd name="T1" fmla="*/ 0 h 4"/>
                <a:gd name="T2" fmla="*/ 0 w 5"/>
                <a:gd name="T3" fmla="*/ 0 h 4"/>
                <a:gd name="T4" fmla="*/ 0 w 5"/>
                <a:gd name="T5" fmla="*/ 0 h 4"/>
                <a:gd name="T6" fmla="*/ 13 w 5"/>
                <a:gd name="T7" fmla="*/ 37 h 4"/>
                <a:gd name="T8" fmla="*/ 13 w 5"/>
                <a:gd name="T9" fmla="*/ 37 h 4"/>
                <a:gd name="T10" fmla="*/ 52 w 5"/>
                <a:gd name="T11" fmla="*/ 21 h 4"/>
                <a:gd name="T12" fmla="*/ 13 w 5"/>
                <a:gd name="T13" fmla="*/ 0 h 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" h="4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3"/>
                    <a:pt x="4" y="3"/>
                    <a:pt x="5" y="2"/>
                  </a:cubicBezTo>
                  <a:cubicBezTo>
                    <a:pt x="4" y="1"/>
                    <a:pt x="2" y="0"/>
                    <a:pt x="1" y="0"/>
                  </a:cubicBezTo>
                </a:path>
              </a:pathLst>
            </a:custGeom>
            <a:solidFill>
              <a:srgbClr val="ABA4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053" name="Freeform 2747">
              <a:extLst>
                <a:ext uri="{FF2B5EF4-FFF2-40B4-BE49-F238E27FC236}">
                  <a16:creationId xmlns:a16="http://schemas.microsoft.com/office/drawing/2014/main" id="{CCFB8E1C-833F-45F5-8EF2-38449893761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3" y="1819"/>
              <a:ext cx="28" cy="46"/>
            </a:xfrm>
            <a:custGeom>
              <a:avLst/>
              <a:gdLst>
                <a:gd name="T0" fmla="*/ 142 w 16"/>
                <a:gd name="T1" fmla="*/ 0 h 26"/>
                <a:gd name="T2" fmla="*/ 142 w 16"/>
                <a:gd name="T3" fmla="*/ 0 h 26"/>
                <a:gd name="T4" fmla="*/ 123 w 16"/>
                <a:gd name="T5" fmla="*/ 12 h 26"/>
                <a:gd name="T6" fmla="*/ 58 w 16"/>
                <a:gd name="T7" fmla="*/ 115 h 26"/>
                <a:gd name="T8" fmla="*/ 12 w 16"/>
                <a:gd name="T9" fmla="*/ 203 h 26"/>
                <a:gd name="T10" fmla="*/ 86 w 16"/>
                <a:gd name="T11" fmla="*/ 253 h 26"/>
                <a:gd name="T12" fmla="*/ 151 w 16"/>
                <a:gd name="T13" fmla="*/ 37 h 26"/>
                <a:gd name="T14" fmla="*/ 151 w 16"/>
                <a:gd name="T15" fmla="*/ 37 h 26"/>
                <a:gd name="T16" fmla="*/ 142 w 16"/>
                <a:gd name="T17" fmla="*/ 0 h 2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6" h="26">
                  <a:moveTo>
                    <a:pt x="15" y="0"/>
                  </a:moveTo>
                  <a:cubicBezTo>
                    <a:pt x="15" y="0"/>
                    <a:pt x="15" y="0"/>
                    <a:pt x="15" y="0"/>
                  </a:cubicBezTo>
                  <a:cubicBezTo>
                    <a:pt x="14" y="1"/>
                    <a:pt x="14" y="1"/>
                    <a:pt x="13" y="1"/>
                  </a:cubicBezTo>
                  <a:cubicBezTo>
                    <a:pt x="10" y="3"/>
                    <a:pt x="8" y="10"/>
                    <a:pt x="6" y="12"/>
                  </a:cubicBezTo>
                  <a:cubicBezTo>
                    <a:pt x="4" y="15"/>
                    <a:pt x="0" y="17"/>
                    <a:pt x="1" y="21"/>
                  </a:cubicBezTo>
                  <a:cubicBezTo>
                    <a:pt x="2" y="23"/>
                    <a:pt x="8" y="26"/>
                    <a:pt x="9" y="26"/>
                  </a:cubicBezTo>
                  <a:cubicBezTo>
                    <a:pt x="10" y="19"/>
                    <a:pt x="10" y="9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5" y="0"/>
                    <a:pt x="15" y="0"/>
                    <a:pt x="15" y="0"/>
                  </a:cubicBezTo>
                </a:path>
              </a:pathLst>
            </a:custGeom>
            <a:solidFill>
              <a:srgbClr val="BBB5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054" name="Freeform 2748">
              <a:extLst>
                <a:ext uri="{FF2B5EF4-FFF2-40B4-BE49-F238E27FC236}">
                  <a16:creationId xmlns:a16="http://schemas.microsoft.com/office/drawing/2014/main" id="{3F8A7DBA-4F22-4C4A-A1D5-C64CA1FC03C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8" y="1823"/>
              <a:ext cx="2" cy="2"/>
            </a:xfrm>
            <a:custGeom>
              <a:avLst/>
              <a:gdLst>
                <a:gd name="T0" fmla="*/ 16 w 1"/>
                <a:gd name="T1" fmla="*/ 0 h 1"/>
                <a:gd name="T2" fmla="*/ 0 w 1"/>
                <a:gd name="T3" fmla="*/ 0 h 1"/>
                <a:gd name="T4" fmla="*/ 16 w 1"/>
                <a:gd name="T5" fmla="*/ 16 h 1"/>
                <a:gd name="T6" fmla="*/ 16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1" y="0"/>
                    <a:pt x="1" y="0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ABA4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055" name="Freeform 2749">
              <a:extLst>
                <a:ext uri="{FF2B5EF4-FFF2-40B4-BE49-F238E27FC236}">
                  <a16:creationId xmlns:a16="http://schemas.microsoft.com/office/drawing/2014/main" id="{C1FE4F8B-92B5-4D36-9B97-04EC2049FAB2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5" y="1901"/>
              <a:ext cx="18" cy="7"/>
            </a:xfrm>
            <a:custGeom>
              <a:avLst/>
              <a:gdLst>
                <a:gd name="T0" fmla="*/ 29 w 10"/>
                <a:gd name="T1" fmla="*/ 0 h 4"/>
                <a:gd name="T2" fmla="*/ 0 w 10"/>
                <a:gd name="T3" fmla="*/ 37 h 4"/>
                <a:gd name="T4" fmla="*/ 104 w 10"/>
                <a:gd name="T5" fmla="*/ 21 h 4"/>
                <a:gd name="T6" fmla="*/ 29 w 10"/>
                <a:gd name="T7" fmla="*/ 0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4">
                  <a:moveTo>
                    <a:pt x="3" y="0"/>
                  </a:moveTo>
                  <a:cubicBezTo>
                    <a:pt x="2" y="1"/>
                    <a:pt x="1" y="2"/>
                    <a:pt x="0" y="4"/>
                  </a:cubicBezTo>
                  <a:cubicBezTo>
                    <a:pt x="3" y="3"/>
                    <a:pt x="6" y="2"/>
                    <a:pt x="10" y="2"/>
                  </a:cubicBezTo>
                  <a:cubicBezTo>
                    <a:pt x="7" y="1"/>
                    <a:pt x="5" y="0"/>
                    <a:pt x="3" y="0"/>
                  </a:cubicBezTo>
                </a:path>
              </a:pathLst>
            </a:custGeom>
            <a:solidFill>
              <a:srgbClr val="ABA4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056" name="Freeform 2750">
              <a:extLst>
                <a:ext uri="{FF2B5EF4-FFF2-40B4-BE49-F238E27FC236}">
                  <a16:creationId xmlns:a16="http://schemas.microsoft.com/office/drawing/2014/main" id="{B7DF56C1-E3F9-4051-A88D-77BE2D71414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1" y="1892"/>
              <a:ext cx="21" cy="5"/>
            </a:xfrm>
            <a:custGeom>
              <a:avLst/>
              <a:gdLst>
                <a:gd name="T0" fmla="*/ 114 w 12"/>
                <a:gd name="T1" fmla="*/ 0 h 3"/>
                <a:gd name="T2" fmla="*/ 0 w 12"/>
                <a:gd name="T3" fmla="*/ 22 h 3"/>
                <a:gd name="T4" fmla="*/ 37 w 12"/>
                <a:gd name="T5" fmla="*/ 22 h 3"/>
                <a:gd name="T6" fmla="*/ 65 w 12"/>
                <a:gd name="T7" fmla="*/ 22 h 3"/>
                <a:gd name="T8" fmla="*/ 77 w 12"/>
                <a:gd name="T9" fmla="*/ 22 h 3"/>
                <a:gd name="T10" fmla="*/ 114 w 12"/>
                <a:gd name="T11" fmla="*/ 0 h 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" h="3">
                  <a:moveTo>
                    <a:pt x="12" y="0"/>
                  </a:moveTo>
                  <a:cubicBezTo>
                    <a:pt x="8" y="0"/>
                    <a:pt x="4" y="2"/>
                    <a:pt x="0" y="3"/>
                  </a:cubicBezTo>
                  <a:cubicBezTo>
                    <a:pt x="1" y="3"/>
                    <a:pt x="3" y="3"/>
                    <a:pt x="4" y="3"/>
                  </a:cubicBezTo>
                  <a:cubicBezTo>
                    <a:pt x="5" y="3"/>
                    <a:pt x="6" y="3"/>
                    <a:pt x="7" y="3"/>
                  </a:cubicBezTo>
                  <a:cubicBezTo>
                    <a:pt x="7" y="3"/>
                    <a:pt x="8" y="3"/>
                    <a:pt x="8" y="3"/>
                  </a:cubicBezTo>
                  <a:cubicBezTo>
                    <a:pt x="10" y="2"/>
                    <a:pt x="11" y="1"/>
                    <a:pt x="12" y="0"/>
                  </a:cubicBezTo>
                </a:path>
              </a:pathLst>
            </a:custGeom>
            <a:solidFill>
              <a:srgbClr val="BEB9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057" name="Freeform 2751">
              <a:extLst>
                <a:ext uri="{FF2B5EF4-FFF2-40B4-BE49-F238E27FC236}">
                  <a16:creationId xmlns:a16="http://schemas.microsoft.com/office/drawing/2014/main" id="{6127012F-E513-479D-B37C-6F2E1440595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6" y="1890"/>
              <a:ext cx="69" cy="14"/>
            </a:xfrm>
            <a:custGeom>
              <a:avLst/>
              <a:gdLst>
                <a:gd name="T0" fmla="*/ 12 w 39"/>
                <a:gd name="T1" fmla="*/ 0 h 8"/>
                <a:gd name="T2" fmla="*/ 0 w 39"/>
                <a:gd name="T3" fmla="*/ 12 h 8"/>
                <a:gd name="T4" fmla="*/ 28 w 39"/>
                <a:gd name="T5" fmla="*/ 28 h 8"/>
                <a:gd name="T6" fmla="*/ 28 w 39"/>
                <a:gd name="T7" fmla="*/ 28 h 8"/>
                <a:gd name="T8" fmla="*/ 88 w 39"/>
                <a:gd name="T9" fmla="*/ 49 h 8"/>
                <a:gd name="T10" fmla="*/ 106 w 39"/>
                <a:gd name="T11" fmla="*/ 37 h 8"/>
                <a:gd name="T12" fmla="*/ 115 w 39"/>
                <a:gd name="T13" fmla="*/ 49 h 8"/>
                <a:gd name="T14" fmla="*/ 115 w 39"/>
                <a:gd name="T15" fmla="*/ 58 h 8"/>
                <a:gd name="T16" fmla="*/ 88 w 39"/>
                <a:gd name="T17" fmla="*/ 49 h 8"/>
                <a:gd name="T18" fmla="*/ 78 w 39"/>
                <a:gd name="T19" fmla="*/ 58 h 8"/>
                <a:gd name="T20" fmla="*/ 150 w 39"/>
                <a:gd name="T21" fmla="*/ 77 h 8"/>
                <a:gd name="T22" fmla="*/ 166 w 39"/>
                <a:gd name="T23" fmla="*/ 65 h 8"/>
                <a:gd name="T24" fmla="*/ 354 w 39"/>
                <a:gd name="T25" fmla="*/ 58 h 8"/>
                <a:gd name="T26" fmla="*/ 382 w 39"/>
                <a:gd name="T27" fmla="*/ 37 h 8"/>
                <a:gd name="T28" fmla="*/ 373 w 39"/>
                <a:gd name="T29" fmla="*/ 37 h 8"/>
                <a:gd name="T30" fmla="*/ 345 w 39"/>
                <a:gd name="T31" fmla="*/ 37 h 8"/>
                <a:gd name="T32" fmla="*/ 304 w 39"/>
                <a:gd name="T33" fmla="*/ 37 h 8"/>
                <a:gd name="T34" fmla="*/ 203 w 39"/>
                <a:gd name="T35" fmla="*/ 58 h 8"/>
                <a:gd name="T36" fmla="*/ 195 w 39"/>
                <a:gd name="T37" fmla="*/ 58 h 8"/>
                <a:gd name="T38" fmla="*/ 12 w 39"/>
                <a:gd name="T39" fmla="*/ 0 h 8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39" h="8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1" y="1"/>
                    <a:pt x="2" y="2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5" y="3"/>
                    <a:pt x="6" y="4"/>
                    <a:pt x="9" y="5"/>
                  </a:cubicBezTo>
                  <a:cubicBezTo>
                    <a:pt x="9" y="4"/>
                    <a:pt x="10" y="4"/>
                    <a:pt x="11" y="4"/>
                  </a:cubicBezTo>
                  <a:cubicBezTo>
                    <a:pt x="11" y="4"/>
                    <a:pt x="12" y="4"/>
                    <a:pt x="12" y="5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1" y="6"/>
                    <a:pt x="10" y="5"/>
                    <a:pt x="9" y="5"/>
                  </a:cubicBezTo>
                  <a:cubicBezTo>
                    <a:pt x="8" y="5"/>
                    <a:pt x="8" y="5"/>
                    <a:pt x="8" y="6"/>
                  </a:cubicBezTo>
                  <a:cubicBezTo>
                    <a:pt x="10" y="6"/>
                    <a:pt x="12" y="7"/>
                    <a:pt x="15" y="8"/>
                  </a:cubicBezTo>
                  <a:cubicBezTo>
                    <a:pt x="15" y="8"/>
                    <a:pt x="16" y="8"/>
                    <a:pt x="17" y="7"/>
                  </a:cubicBezTo>
                  <a:cubicBezTo>
                    <a:pt x="23" y="7"/>
                    <a:pt x="30" y="8"/>
                    <a:pt x="36" y="6"/>
                  </a:cubicBezTo>
                  <a:cubicBezTo>
                    <a:pt x="37" y="5"/>
                    <a:pt x="38" y="5"/>
                    <a:pt x="39" y="4"/>
                  </a:cubicBezTo>
                  <a:cubicBezTo>
                    <a:pt x="39" y="4"/>
                    <a:pt x="38" y="4"/>
                    <a:pt x="38" y="4"/>
                  </a:cubicBezTo>
                  <a:cubicBezTo>
                    <a:pt x="37" y="4"/>
                    <a:pt x="36" y="4"/>
                    <a:pt x="35" y="4"/>
                  </a:cubicBezTo>
                  <a:cubicBezTo>
                    <a:pt x="34" y="4"/>
                    <a:pt x="32" y="4"/>
                    <a:pt x="31" y="4"/>
                  </a:cubicBezTo>
                  <a:cubicBezTo>
                    <a:pt x="27" y="5"/>
                    <a:pt x="24" y="6"/>
                    <a:pt x="21" y="6"/>
                  </a:cubicBezTo>
                  <a:cubicBezTo>
                    <a:pt x="21" y="6"/>
                    <a:pt x="20" y="6"/>
                    <a:pt x="20" y="6"/>
                  </a:cubicBezTo>
                  <a:cubicBezTo>
                    <a:pt x="13" y="5"/>
                    <a:pt x="8" y="0"/>
                    <a:pt x="1" y="0"/>
                  </a:cubicBezTo>
                </a:path>
              </a:pathLst>
            </a:custGeom>
            <a:solidFill>
              <a:srgbClr val="CBC6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058" name="Freeform 2752">
              <a:extLst>
                <a:ext uri="{FF2B5EF4-FFF2-40B4-BE49-F238E27FC236}">
                  <a16:creationId xmlns:a16="http://schemas.microsoft.com/office/drawing/2014/main" id="{06E963A7-B139-49E3-AE21-110AA557AE0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42" y="1837"/>
              <a:ext cx="11" cy="13"/>
            </a:xfrm>
            <a:custGeom>
              <a:avLst/>
              <a:gdLst>
                <a:gd name="T0" fmla="*/ 24 w 6"/>
                <a:gd name="T1" fmla="*/ 45 h 7"/>
                <a:gd name="T2" fmla="*/ 0 w 6"/>
                <a:gd name="T3" fmla="*/ 84 h 7"/>
                <a:gd name="T4" fmla="*/ 24 w 6"/>
                <a:gd name="T5" fmla="*/ 45 h 7"/>
                <a:gd name="T6" fmla="*/ 68 w 6"/>
                <a:gd name="T7" fmla="*/ 0 h 7"/>
                <a:gd name="T8" fmla="*/ 24 w 6"/>
                <a:gd name="T9" fmla="*/ 45 h 7"/>
                <a:gd name="T10" fmla="*/ 37 w 6"/>
                <a:gd name="T11" fmla="*/ 45 h 7"/>
                <a:gd name="T12" fmla="*/ 68 w 6"/>
                <a:gd name="T13" fmla="*/ 0 h 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" h="7">
                  <a:moveTo>
                    <a:pt x="2" y="4"/>
                  </a:moveTo>
                  <a:cubicBezTo>
                    <a:pt x="1" y="5"/>
                    <a:pt x="0" y="6"/>
                    <a:pt x="0" y="7"/>
                  </a:cubicBezTo>
                  <a:cubicBezTo>
                    <a:pt x="1" y="6"/>
                    <a:pt x="1" y="5"/>
                    <a:pt x="2" y="4"/>
                  </a:cubicBezTo>
                  <a:moveTo>
                    <a:pt x="6" y="0"/>
                  </a:moveTo>
                  <a:cubicBezTo>
                    <a:pt x="5" y="1"/>
                    <a:pt x="3" y="2"/>
                    <a:pt x="2" y="4"/>
                  </a:cubicBezTo>
                  <a:cubicBezTo>
                    <a:pt x="2" y="4"/>
                    <a:pt x="2" y="4"/>
                    <a:pt x="3" y="4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solidFill>
              <a:srgbClr val="CBC6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059" name="Freeform 2753">
              <a:extLst>
                <a:ext uri="{FF2B5EF4-FFF2-40B4-BE49-F238E27FC236}">
                  <a16:creationId xmlns:a16="http://schemas.microsoft.com/office/drawing/2014/main" id="{E96AA871-38E9-476A-A9C3-3B024BEE107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5" y="1850"/>
              <a:ext cx="36" cy="24"/>
            </a:xfrm>
            <a:custGeom>
              <a:avLst/>
              <a:gdLst>
                <a:gd name="T0" fmla="*/ 41 w 20"/>
                <a:gd name="T1" fmla="*/ 0 h 14"/>
                <a:gd name="T2" fmla="*/ 29 w 20"/>
                <a:gd name="T3" fmla="*/ 111 h 14"/>
                <a:gd name="T4" fmla="*/ 81 w 20"/>
                <a:gd name="T5" fmla="*/ 120 h 14"/>
                <a:gd name="T6" fmla="*/ 211 w 20"/>
                <a:gd name="T7" fmla="*/ 86 h 14"/>
                <a:gd name="T8" fmla="*/ 117 w 20"/>
                <a:gd name="T9" fmla="*/ 106 h 14"/>
                <a:gd name="T10" fmla="*/ 117 w 20"/>
                <a:gd name="T11" fmla="*/ 106 h 14"/>
                <a:gd name="T12" fmla="*/ 29 w 20"/>
                <a:gd name="T13" fmla="*/ 62 h 14"/>
                <a:gd name="T14" fmla="*/ 41 w 20"/>
                <a:gd name="T15" fmla="*/ 0 h 1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0" h="14">
                  <a:moveTo>
                    <a:pt x="4" y="0"/>
                  </a:moveTo>
                  <a:cubicBezTo>
                    <a:pt x="1" y="5"/>
                    <a:pt x="0" y="10"/>
                    <a:pt x="3" y="13"/>
                  </a:cubicBezTo>
                  <a:cubicBezTo>
                    <a:pt x="4" y="14"/>
                    <a:pt x="6" y="14"/>
                    <a:pt x="8" y="14"/>
                  </a:cubicBezTo>
                  <a:cubicBezTo>
                    <a:pt x="12" y="14"/>
                    <a:pt x="16" y="12"/>
                    <a:pt x="20" y="10"/>
                  </a:cubicBezTo>
                  <a:cubicBezTo>
                    <a:pt x="17" y="11"/>
                    <a:pt x="14" y="12"/>
                    <a:pt x="11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7" y="12"/>
                    <a:pt x="3" y="11"/>
                    <a:pt x="3" y="7"/>
                  </a:cubicBezTo>
                  <a:cubicBezTo>
                    <a:pt x="3" y="6"/>
                    <a:pt x="4" y="2"/>
                    <a:pt x="4" y="0"/>
                  </a:cubicBezTo>
                </a:path>
              </a:pathLst>
            </a:custGeom>
            <a:solidFill>
              <a:srgbClr val="BEB9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060" name="Freeform 2754">
              <a:extLst>
                <a:ext uri="{FF2B5EF4-FFF2-40B4-BE49-F238E27FC236}">
                  <a16:creationId xmlns:a16="http://schemas.microsoft.com/office/drawing/2014/main" id="{29A38397-5E4D-4BC3-8533-C2927DB94BC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1" y="1850"/>
              <a:ext cx="44" cy="21"/>
            </a:xfrm>
            <a:custGeom>
              <a:avLst/>
              <a:gdLst>
                <a:gd name="T0" fmla="*/ 12 w 25"/>
                <a:gd name="T1" fmla="*/ 0 h 12"/>
                <a:gd name="T2" fmla="*/ 12 w 25"/>
                <a:gd name="T3" fmla="*/ 0 h 12"/>
                <a:gd name="T4" fmla="*/ 0 w 25"/>
                <a:gd name="T5" fmla="*/ 65 h 12"/>
                <a:gd name="T6" fmla="*/ 77 w 25"/>
                <a:gd name="T7" fmla="*/ 114 h 12"/>
                <a:gd name="T8" fmla="*/ 77 w 25"/>
                <a:gd name="T9" fmla="*/ 114 h 12"/>
                <a:gd name="T10" fmla="*/ 164 w 25"/>
                <a:gd name="T11" fmla="*/ 98 h 12"/>
                <a:gd name="T12" fmla="*/ 239 w 25"/>
                <a:gd name="T13" fmla="*/ 49 h 12"/>
                <a:gd name="T14" fmla="*/ 86 w 25"/>
                <a:gd name="T15" fmla="*/ 77 h 12"/>
                <a:gd name="T16" fmla="*/ 65 w 25"/>
                <a:gd name="T17" fmla="*/ 77 h 12"/>
                <a:gd name="T18" fmla="*/ 12 w 25"/>
                <a:gd name="T19" fmla="*/ 0 h 1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5" h="12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2"/>
                    <a:pt x="0" y="6"/>
                    <a:pt x="0" y="7"/>
                  </a:cubicBezTo>
                  <a:cubicBezTo>
                    <a:pt x="0" y="11"/>
                    <a:pt x="4" y="12"/>
                    <a:pt x="8" y="12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11" y="12"/>
                    <a:pt x="14" y="11"/>
                    <a:pt x="17" y="10"/>
                  </a:cubicBezTo>
                  <a:cubicBezTo>
                    <a:pt x="20" y="8"/>
                    <a:pt x="23" y="6"/>
                    <a:pt x="25" y="5"/>
                  </a:cubicBezTo>
                  <a:cubicBezTo>
                    <a:pt x="20" y="5"/>
                    <a:pt x="15" y="8"/>
                    <a:pt x="9" y="8"/>
                  </a:cubicBezTo>
                  <a:cubicBezTo>
                    <a:pt x="8" y="8"/>
                    <a:pt x="7" y="8"/>
                    <a:pt x="7" y="8"/>
                  </a:cubicBezTo>
                  <a:cubicBezTo>
                    <a:pt x="3" y="7"/>
                    <a:pt x="0" y="3"/>
                    <a:pt x="1" y="0"/>
                  </a:cubicBezTo>
                </a:path>
              </a:pathLst>
            </a:custGeom>
            <a:solidFill>
              <a:srgbClr val="CBC6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061" name="Freeform 2755">
              <a:extLst>
                <a:ext uri="{FF2B5EF4-FFF2-40B4-BE49-F238E27FC236}">
                  <a16:creationId xmlns:a16="http://schemas.microsoft.com/office/drawing/2014/main" id="{D5FC9F1C-FB74-4801-8A52-EFC36D114CF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6" y="1896"/>
              <a:ext cx="14" cy="14"/>
            </a:xfrm>
            <a:custGeom>
              <a:avLst/>
              <a:gdLst>
                <a:gd name="T0" fmla="*/ 28 w 8"/>
                <a:gd name="T1" fmla="*/ 0 h 8"/>
                <a:gd name="T2" fmla="*/ 0 w 8"/>
                <a:gd name="T3" fmla="*/ 58 h 8"/>
                <a:gd name="T4" fmla="*/ 0 w 8"/>
                <a:gd name="T5" fmla="*/ 77 h 8"/>
                <a:gd name="T6" fmla="*/ 49 w 8"/>
                <a:gd name="T7" fmla="*/ 65 h 8"/>
                <a:gd name="T8" fmla="*/ 77 w 8"/>
                <a:gd name="T9" fmla="*/ 28 h 8"/>
                <a:gd name="T10" fmla="*/ 28 w 8"/>
                <a:gd name="T11" fmla="*/ 0 h 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" h="8">
                  <a:moveTo>
                    <a:pt x="3" y="0"/>
                  </a:moveTo>
                  <a:cubicBezTo>
                    <a:pt x="1" y="0"/>
                    <a:pt x="0" y="2"/>
                    <a:pt x="0" y="6"/>
                  </a:cubicBezTo>
                  <a:cubicBezTo>
                    <a:pt x="0" y="7"/>
                    <a:pt x="0" y="7"/>
                    <a:pt x="0" y="8"/>
                  </a:cubicBezTo>
                  <a:cubicBezTo>
                    <a:pt x="2" y="8"/>
                    <a:pt x="3" y="7"/>
                    <a:pt x="5" y="7"/>
                  </a:cubicBezTo>
                  <a:cubicBezTo>
                    <a:pt x="6" y="5"/>
                    <a:pt x="7" y="4"/>
                    <a:pt x="8" y="3"/>
                  </a:cubicBezTo>
                  <a:cubicBezTo>
                    <a:pt x="6" y="2"/>
                    <a:pt x="4" y="1"/>
                    <a:pt x="3" y="0"/>
                  </a:cubicBezTo>
                </a:path>
              </a:pathLst>
            </a:custGeom>
            <a:solidFill>
              <a:srgbClr val="CBC6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062" name="Freeform 2756">
              <a:extLst>
                <a:ext uri="{FF2B5EF4-FFF2-40B4-BE49-F238E27FC236}">
                  <a16:creationId xmlns:a16="http://schemas.microsoft.com/office/drawing/2014/main" id="{FA37151C-64A2-4BF4-B010-4CF3914540B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772" y="1896"/>
              <a:ext cx="16" cy="5"/>
            </a:xfrm>
            <a:custGeom>
              <a:avLst/>
              <a:gdLst>
                <a:gd name="T0" fmla="*/ 78 w 9"/>
                <a:gd name="T1" fmla="*/ 8 h 3"/>
                <a:gd name="T2" fmla="*/ 64 w 9"/>
                <a:gd name="T3" fmla="*/ 13 h 3"/>
                <a:gd name="T4" fmla="*/ 89 w 9"/>
                <a:gd name="T5" fmla="*/ 22 h 3"/>
                <a:gd name="T6" fmla="*/ 89 w 9"/>
                <a:gd name="T7" fmla="*/ 13 h 3"/>
                <a:gd name="T8" fmla="*/ 78 w 9"/>
                <a:gd name="T9" fmla="*/ 8 h 3"/>
                <a:gd name="T10" fmla="*/ 0 w 9"/>
                <a:gd name="T11" fmla="*/ 0 h 3"/>
                <a:gd name="T12" fmla="*/ 0 w 9"/>
                <a:gd name="T13" fmla="*/ 0 h 3"/>
                <a:gd name="T14" fmla="*/ 50 w 9"/>
                <a:gd name="T15" fmla="*/ 22 h 3"/>
                <a:gd name="T16" fmla="*/ 64 w 9"/>
                <a:gd name="T17" fmla="*/ 13 h 3"/>
                <a:gd name="T18" fmla="*/ 0 w 9"/>
                <a:gd name="T19" fmla="*/ 0 h 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9" h="3">
                  <a:moveTo>
                    <a:pt x="8" y="1"/>
                  </a:moveTo>
                  <a:cubicBezTo>
                    <a:pt x="7" y="1"/>
                    <a:pt x="6" y="1"/>
                    <a:pt x="6" y="2"/>
                  </a:cubicBezTo>
                  <a:cubicBezTo>
                    <a:pt x="7" y="2"/>
                    <a:pt x="8" y="3"/>
                    <a:pt x="9" y="3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1"/>
                    <a:pt x="8" y="1"/>
                    <a:pt x="8" y="1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3" y="2"/>
                    <a:pt x="5" y="3"/>
                  </a:cubicBezTo>
                  <a:cubicBezTo>
                    <a:pt x="5" y="2"/>
                    <a:pt x="5" y="2"/>
                    <a:pt x="6" y="2"/>
                  </a:cubicBezTo>
                  <a:cubicBezTo>
                    <a:pt x="3" y="1"/>
                    <a:pt x="2" y="0"/>
                    <a:pt x="0" y="0"/>
                  </a:cubicBezTo>
                </a:path>
              </a:pathLst>
            </a:custGeom>
            <a:solidFill>
              <a:srgbClr val="DFD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7656" name="Group 2757">
            <a:extLst>
              <a:ext uri="{FF2B5EF4-FFF2-40B4-BE49-F238E27FC236}">
                <a16:creationId xmlns:a16="http://schemas.microsoft.com/office/drawing/2014/main" id="{1947EF40-ADD7-48FB-9776-EFDAA0F95956}"/>
              </a:ext>
            </a:extLst>
          </p:cNvPr>
          <p:cNvGrpSpPr>
            <a:grpSpLocks/>
          </p:cNvGrpSpPr>
          <p:nvPr/>
        </p:nvGrpSpPr>
        <p:grpSpPr bwMode="auto">
          <a:xfrm>
            <a:off x="4586288" y="4379913"/>
            <a:ext cx="2181225" cy="1220787"/>
            <a:chOff x="1929" y="2759"/>
            <a:chExt cx="1374" cy="769"/>
          </a:xfrm>
        </p:grpSpPr>
        <p:grpSp>
          <p:nvGrpSpPr>
            <p:cNvPr id="31466" name="Group 2758">
              <a:extLst>
                <a:ext uri="{FF2B5EF4-FFF2-40B4-BE49-F238E27FC236}">
                  <a16:creationId xmlns:a16="http://schemas.microsoft.com/office/drawing/2014/main" id="{4420BC3F-E3D2-4110-96C4-27931E6B6CB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929" y="2759"/>
              <a:ext cx="1374" cy="769"/>
              <a:chOff x="1929" y="2759"/>
              <a:chExt cx="1374" cy="769"/>
            </a:xfrm>
          </p:grpSpPr>
          <p:sp>
            <p:nvSpPr>
              <p:cNvPr id="31673" name="Freeform 2759">
                <a:extLst>
                  <a:ext uri="{FF2B5EF4-FFF2-40B4-BE49-F238E27FC236}">
                    <a16:creationId xmlns:a16="http://schemas.microsoft.com/office/drawing/2014/main" id="{60E43851-42BB-4795-98DA-D3750C5C4C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9" y="2759"/>
                <a:ext cx="1374" cy="769"/>
              </a:xfrm>
              <a:custGeom>
                <a:avLst/>
                <a:gdLst>
                  <a:gd name="T0" fmla="*/ 3407 w 1014"/>
                  <a:gd name="T1" fmla="*/ 1411 h 568"/>
                  <a:gd name="T2" fmla="*/ 3378 w 1014"/>
                  <a:gd name="T3" fmla="*/ 1451 h 568"/>
                  <a:gd name="T4" fmla="*/ 1457 w 1014"/>
                  <a:gd name="T5" fmla="*/ 1901 h 568"/>
                  <a:gd name="T6" fmla="*/ 1379 w 1014"/>
                  <a:gd name="T7" fmla="*/ 1887 h 568"/>
                  <a:gd name="T8" fmla="*/ 16 w 1014"/>
                  <a:gd name="T9" fmla="*/ 497 h 568"/>
                  <a:gd name="T10" fmla="*/ 45 w 1014"/>
                  <a:gd name="T11" fmla="*/ 456 h 568"/>
                  <a:gd name="T12" fmla="*/ 1963 w 1014"/>
                  <a:gd name="T13" fmla="*/ 7 h 568"/>
                  <a:gd name="T14" fmla="*/ 2039 w 1014"/>
                  <a:gd name="T15" fmla="*/ 20 h 568"/>
                  <a:gd name="T16" fmla="*/ 3407 w 1014"/>
                  <a:gd name="T17" fmla="*/ 1411 h 56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014" h="568">
                    <a:moveTo>
                      <a:pt x="1010" y="420"/>
                    </a:moveTo>
                    <a:cubicBezTo>
                      <a:pt x="1014" y="425"/>
                      <a:pt x="1011" y="430"/>
                      <a:pt x="1002" y="432"/>
                    </a:cubicBezTo>
                    <a:cubicBezTo>
                      <a:pt x="432" y="566"/>
                      <a:pt x="432" y="566"/>
                      <a:pt x="432" y="566"/>
                    </a:cubicBezTo>
                    <a:cubicBezTo>
                      <a:pt x="424" y="568"/>
                      <a:pt x="414" y="567"/>
                      <a:pt x="409" y="562"/>
                    </a:cubicBezTo>
                    <a:cubicBezTo>
                      <a:pt x="5" y="148"/>
                      <a:pt x="5" y="148"/>
                      <a:pt x="5" y="148"/>
                    </a:cubicBezTo>
                    <a:cubicBezTo>
                      <a:pt x="0" y="143"/>
                      <a:pt x="4" y="138"/>
                      <a:pt x="13" y="136"/>
                    </a:cubicBezTo>
                    <a:cubicBezTo>
                      <a:pt x="582" y="2"/>
                      <a:pt x="582" y="2"/>
                      <a:pt x="582" y="2"/>
                    </a:cubicBezTo>
                    <a:cubicBezTo>
                      <a:pt x="591" y="0"/>
                      <a:pt x="601" y="1"/>
                      <a:pt x="605" y="6"/>
                    </a:cubicBezTo>
                    <a:cubicBezTo>
                      <a:pt x="1010" y="420"/>
                      <a:pt x="1010" y="420"/>
                      <a:pt x="1010" y="42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74" name="Freeform 2760">
                <a:extLst>
                  <a:ext uri="{FF2B5EF4-FFF2-40B4-BE49-F238E27FC236}">
                    <a16:creationId xmlns:a16="http://schemas.microsoft.com/office/drawing/2014/main" id="{85CF5CEB-4ACF-4B36-B577-984DA7C4AD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4" y="2862"/>
                <a:ext cx="15" cy="4"/>
              </a:xfrm>
              <a:custGeom>
                <a:avLst/>
                <a:gdLst>
                  <a:gd name="T0" fmla="*/ 37 w 11"/>
                  <a:gd name="T1" fmla="*/ 0 h 3"/>
                  <a:gd name="T2" fmla="*/ 26 w 11"/>
                  <a:gd name="T3" fmla="*/ 1 h 3"/>
                  <a:gd name="T4" fmla="*/ 0 w 11"/>
                  <a:gd name="T5" fmla="*/ 9 h 3"/>
                  <a:gd name="T6" fmla="*/ 37 w 11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" h="3">
                    <a:moveTo>
                      <a:pt x="11" y="0"/>
                    </a:moveTo>
                    <a:cubicBezTo>
                      <a:pt x="10" y="1"/>
                      <a:pt x="8" y="1"/>
                      <a:pt x="7" y="1"/>
                    </a:cubicBezTo>
                    <a:cubicBezTo>
                      <a:pt x="4" y="2"/>
                      <a:pt x="2" y="2"/>
                      <a:pt x="0" y="3"/>
                    </a:cubicBezTo>
                    <a:cubicBezTo>
                      <a:pt x="11" y="0"/>
                      <a:pt x="1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75" name="Freeform 2761">
                <a:extLst>
                  <a:ext uri="{FF2B5EF4-FFF2-40B4-BE49-F238E27FC236}">
                    <a16:creationId xmlns:a16="http://schemas.microsoft.com/office/drawing/2014/main" id="{B6DA3A82-F1F4-4683-A80C-A9CD7BC1C12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067" y="2856"/>
                <a:ext cx="967" cy="657"/>
              </a:xfrm>
              <a:custGeom>
                <a:avLst/>
                <a:gdLst>
                  <a:gd name="T0" fmla="*/ 1606 w 714"/>
                  <a:gd name="T1" fmla="*/ 1542 h 485"/>
                  <a:gd name="T2" fmla="*/ 264 w 714"/>
                  <a:gd name="T3" fmla="*/ 650 h 485"/>
                  <a:gd name="T4" fmla="*/ 358 w 714"/>
                  <a:gd name="T5" fmla="*/ 630 h 485"/>
                  <a:gd name="T6" fmla="*/ 387 w 714"/>
                  <a:gd name="T7" fmla="*/ 741 h 485"/>
                  <a:gd name="T8" fmla="*/ 372 w 714"/>
                  <a:gd name="T9" fmla="*/ 744 h 485"/>
                  <a:gd name="T10" fmla="*/ 160 w 714"/>
                  <a:gd name="T11" fmla="*/ 488 h 485"/>
                  <a:gd name="T12" fmla="*/ 265 w 714"/>
                  <a:gd name="T13" fmla="*/ 591 h 485"/>
                  <a:gd name="T14" fmla="*/ 2137 w 714"/>
                  <a:gd name="T15" fmla="*/ 549 h 485"/>
                  <a:gd name="T16" fmla="*/ 2258 w 714"/>
                  <a:gd name="T17" fmla="*/ 607 h 485"/>
                  <a:gd name="T18" fmla="*/ 444 w 714"/>
                  <a:gd name="T19" fmla="*/ 341 h 485"/>
                  <a:gd name="T20" fmla="*/ 693 w 714"/>
                  <a:gd name="T21" fmla="*/ 488 h 485"/>
                  <a:gd name="T22" fmla="*/ 570 w 714"/>
                  <a:gd name="T23" fmla="*/ 534 h 485"/>
                  <a:gd name="T24" fmla="*/ 414 w 714"/>
                  <a:gd name="T25" fmla="*/ 351 h 485"/>
                  <a:gd name="T26" fmla="*/ 352 w 714"/>
                  <a:gd name="T27" fmla="*/ 310 h 485"/>
                  <a:gd name="T28" fmla="*/ 379 w 714"/>
                  <a:gd name="T29" fmla="*/ 248 h 485"/>
                  <a:gd name="T30" fmla="*/ 390 w 714"/>
                  <a:gd name="T31" fmla="*/ 343 h 485"/>
                  <a:gd name="T32" fmla="*/ 646 w 714"/>
                  <a:gd name="T33" fmla="*/ 209 h 485"/>
                  <a:gd name="T34" fmla="*/ 890 w 714"/>
                  <a:gd name="T35" fmla="*/ 303 h 485"/>
                  <a:gd name="T36" fmla="*/ 806 w 714"/>
                  <a:gd name="T37" fmla="*/ 387 h 485"/>
                  <a:gd name="T38" fmla="*/ 1436 w 714"/>
                  <a:gd name="T39" fmla="*/ 295 h 485"/>
                  <a:gd name="T40" fmla="*/ 1215 w 714"/>
                  <a:gd name="T41" fmla="*/ 187 h 485"/>
                  <a:gd name="T42" fmla="*/ 599 w 714"/>
                  <a:gd name="T43" fmla="*/ 149 h 485"/>
                  <a:gd name="T44" fmla="*/ 710 w 714"/>
                  <a:gd name="T45" fmla="*/ 164 h 485"/>
                  <a:gd name="T46" fmla="*/ 1246 w 714"/>
                  <a:gd name="T47" fmla="*/ 161 h 485"/>
                  <a:gd name="T48" fmla="*/ 1269 w 714"/>
                  <a:gd name="T49" fmla="*/ 83 h 485"/>
                  <a:gd name="T50" fmla="*/ 1215 w 714"/>
                  <a:gd name="T51" fmla="*/ 325 h 485"/>
                  <a:gd name="T52" fmla="*/ 553 w 714"/>
                  <a:gd name="T53" fmla="*/ 12 h 485"/>
                  <a:gd name="T54" fmla="*/ 325 w 714"/>
                  <a:gd name="T55" fmla="*/ 175 h 485"/>
                  <a:gd name="T56" fmla="*/ 444 w 714"/>
                  <a:gd name="T57" fmla="*/ 626 h 485"/>
                  <a:gd name="T58" fmla="*/ 1165 w 714"/>
                  <a:gd name="T59" fmla="*/ 1432 h 485"/>
                  <a:gd name="T60" fmla="*/ 1272 w 714"/>
                  <a:gd name="T61" fmla="*/ 1597 h 485"/>
                  <a:gd name="T62" fmla="*/ 1066 w 714"/>
                  <a:gd name="T63" fmla="*/ 1323 h 485"/>
                  <a:gd name="T64" fmla="*/ 528 w 714"/>
                  <a:gd name="T65" fmla="*/ 868 h 485"/>
                  <a:gd name="T66" fmla="*/ 467 w 714"/>
                  <a:gd name="T67" fmla="*/ 710 h 485"/>
                  <a:gd name="T68" fmla="*/ 513 w 714"/>
                  <a:gd name="T69" fmla="*/ 729 h 485"/>
                  <a:gd name="T70" fmla="*/ 806 w 714"/>
                  <a:gd name="T71" fmla="*/ 948 h 485"/>
                  <a:gd name="T72" fmla="*/ 956 w 714"/>
                  <a:gd name="T73" fmla="*/ 807 h 485"/>
                  <a:gd name="T74" fmla="*/ 750 w 714"/>
                  <a:gd name="T75" fmla="*/ 723 h 485"/>
                  <a:gd name="T76" fmla="*/ 623 w 714"/>
                  <a:gd name="T77" fmla="*/ 539 h 485"/>
                  <a:gd name="T78" fmla="*/ 771 w 714"/>
                  <a:gd name="T79" fmla="*/ 542 h 485"/>
                  <a:gd name="T80" fmla="*/ 967 w 714"/>
                  <a:gd name="T81" fmla="*/ 749 h 485"/>
                  <a:gd name="T82" fmla="*/ 1177 w 714"/>
                  <a:gd name="T83" fmla="*/ 692 h 485"/>
                  <a:gd name="T84" fmla="*/ 819 w 714"/>
                  <a:gd name="T85" fmla="*/ 428 h 485"/>
                  <a:gd name="T86" fmla="*/ 937 w 714"/>
                  <a:gd name="T87" fmla="*/ 363 h 485"/>
                  <a:gd name="T88" fmla="*/ 1278 w 714"/>
                  <a:gd name="T89" fmla="*/ 681 h 485"/>
                  <a:gd name="T90" fmla="*/ 1303 w 714"/>
                  <a:gd name="T91" fmla="*/ 398 h 485"/>
                  <a:gd name="T92" fmla="*/ 1425 w 714"/>
                  <a:gd name="T93" fmla="*/ 331 h 485"/>
                  <a:gd name="T94" fmla="*/ 1803 w 714"/>
                  <a:gd name="T95" fmla="*/ 769 h 485"/>
                  <a:gd name="T96" fmla="*/ 2124 w 714"/>
                  <a:gd name="T97" fmla="*/ 624 h 485"/>
                  <a:gd name="T98" fmla="*/ 2287 w 714"/>
                  <a:gd name="T99" fmla="*/ 607 h 485"/>
                  <a:gd name="T100" fmla="*/ 2271 w 714"/>
                  <a:gd name="T101" fmla="*/ 994 h 485"/>
                  <a:gd name="T102" fmla="*/ 1640 w 714"/>
                  <a:gd name="T103" fmla="*/ 1536 h 485"/>
                  <a:gd name="T104" fmla="*/ 2305 w 714"/>
                  <a:gd name="T105" fmla="*/ 467 h 485"/>
                  <a:gd name="T106" fmla="*/ 1669 w 714"/>
                  <a:gd name="T107" fmla="*/ 532 h 485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714" h="485">
                    <a:moveTo>
                      <a:pt x="474" y="453"/>
                    </a:moveTo>
                    <a:cubicBezTo>
                      <a:pt x="473" y="454"/>
                      <a:pt x="471" y="454"/>
                      <a:pt x="470" y="454"/>
                    </a:cubicBezTo>
                    <a:cubicBezTo>
                      <a:pt x="469" y="457"/>
                      <a:pt x="463" y="458"/>
                      <a:pt x="462" y="462"/>
                    </a:cubicBezTo>
                    <a:cubicBezTo>
                      <a:pt x="487" y="457"/>
                      <a:pt x="487" y="457"/>
                      <a:pt x="487" y="457"/>
                    </a:cubicBezTo>
                    <a:cubicBezTo>
                      <a:pt x="486" y="457"/>
                      <a:pt x="486" y="457"/>
                      <a:pt x="486" y="456"/>
                    </a:cubicBezTo>
                    <a:cubicBezTo>
                      <a:pt x="478" y="458"/>
                      <a:pt x="478" y="458"/>
                      <a:pt x="478" y="458"/>
                    </a:cubicBezTo>
                    <a:cubicBezTo>
                      <a:pt x="478" y="458"/>
                      <a:pt x="477" y="456"/>
                      <a:pt x="474" y="453"/>
                    </a:cubicBezTo>
                    <a:moveTo>
                      <a:pt x="111" y="221"/>
                    </a:moveTo>
                    <a:cubicBezTo>
                      <a:pt x="109" y="221"/>
                      <a:pt x="107" y="220"/>
                      <a:pt x="106" y="220"/>
                    </a:cubicBezTo>
                    <a:cubicBezTo>
                      <a:pt x="102" y="218"/>
                      <a:pt x="101" y="214"/>
                      <a:pt x="99" y="212"/>
                    </a:cubicBezTo>
                    <a:cubicBezTo>
                      <a:pt x="97" y="209"/>
                      <a:pt x="93" y="206"/>
                      <a:pt x="89" y="203"/>
                    </a:cubicBezTo>
                    <a:cubicBezTo>
                      <a:pt x="85" y="200"/>
                      <a:pt x="82" y="197"/>
                      <a:pt x="78" y="193"/>
                    </a:cubicBezTo>
                    <a:cubicBezTo>
                      <a:pt x="73" y="190"/>
                      <a:pt x="62" y="187"/>
                      <a:pt x="71" y="182"/>
                    </a:cubicBezTo>
                    <a:cubicBezTo>
                      <a:pt x="73" y="181"/>
                      <a:pt x="77" y="180"/>
                      <a:pt x="79" y="179"/>
                    </a:cubicBezTo>
                    <a:cubicBezTo>
                      <a:pt x="83" y="178"/>
                      <a:pt x="86" y="176"/>
                      <a:pt x="89" y="175"/>
                    </a:cubicBezTo>
                    <a:cubicBezTo>
                      <a:pt x="90" y="175"/>
                      <a:pt x="91" y="175"/>
                      <a:pt x="93" y="175"/>
                    </a:cubicBezTo>
                    <a:cubicBezTo>
                      <a:pt x="97" y="175"/>
                      <a:pt x="100" y="177"/>
                      <a:pt x="102" y="179"/>
                    </a:cubicBezTo>
                    <a:cubicBezTo>
                      <a:pt x="104" y="181"/>
                      <a:pt x="102" y="185"/>
                      <a:pt x="106" y="187"/>
                    </a:cubicBezTo>
                    <a:cubicBezTo>
                      <a:pt x="110" y="191"/>
                      <a:pt x="119" y="193"/>
                      <a:pt x="125" y="196"/>
                    </a:cubicBezTo>
                    <a:cubicBezTo>
                      <a:pt x="129" y="198"/>
                      <a:pt x="132" y="199"/>
                      <a:pt x="136" y="201"/>
                    </a:cubicBezTo>
                    <a:cubicBezTo>
                      <a:pt x="141" y="203"/>
                      <a:pt x="149" y="206"/>
                      <a:pt x="143" y="209"/>
                    </a:cubicBezTo>
                    <a:cubicBezTo>
                      <a:pt x="140" y="211"/>
                      <a:pt x="135" y="211"/>
                      <a:pt x="132" y="212"/>
                    </a:cubicBezTo>
                    <a:cubicBezTo>
                      <a:pt x="129" y="213"/>
                      <a:pt x="126" y="216"/>
                      <a:pt x="123" y="217"/>
                    </a:cubicBezTo>
                    <a:cubicBezTo>
                      <a:pt x="120" y="219"/>
                      <a:pt x="118" y="220"/>
                      <a:pt x="115" y="220"/>
                    </a:cubicBezTo>
                    <a:cubicBezTo>
                      <a:pt x="115" y="220"/>
                      <a:pt x="116" y="220"/>
                      <a:pt x="116" y="220"/>
                    </a:cubicBezTo>
                    <a:cubicBezTo>
                      <a:pt x="116" y="220"/>
                      <a:pt x="116" y="220"/>
                      <a:pt x="116" y="220"/>
                    </a:cubicBezTo>
                    <a:cubicBezTo>
                      <a:pt x="116" y="220"/>
                      <a:pt x="116" y="220"/>
                      <a:pt x="116" y="220"/>
                    </a:cubicBezTo>
                    <a:cubicBezTo>
                      <a:pt x="114" y="221"/>
                      <a:pt x="114" y="221"/>
                      <a:pt x="114" y="221"/>
                    </a:cubicBezTo>
                    <a:cubicBezTo>
                      <a:pt x="114" y="221"/>
                      <a:pt x="115" y="220"/>
                      <a:pt x="115" y="220"/>
                    </a:cubicBezTo>
                    <a:cubicBezTo>
                      <a:pt x="114" y="220"/>
                      <a:pt x="112" y="221"/>
                      <a:pt x="111" y="221"/>
                    </a:cubicBezTo>
                    <a:moveTo>
                      <a:pt x="62" y="180"/>
                    </a:moveTo>
                    <a:cubicBezTo>
                      <a:pt x="61" y="180"/>
                      <a:pt x="60" y="180"/>
                      <a:pt x="58" y="180"/>
                    </a:cubicBezTo>
                    <a:cubicBezTo>
                      <a:pt x="54" y="178"/>
                      <a:pt x="55" y="175"/>
                      <a:pt x="55" y="173"/>
                    </a:cubicBezTo>
                    <a:cubicBezTo>
                      <a:pt x="55" y="167"/>
                      <a:pt x="46" y="162"/>
                      <a:pt x="40" y="157"/>
                    </a:cubicBezTo>
                    <a:cubicBezTo>
                      <a:pt x="37" y="154"/>
                      <a:pt x="35" y="152"/>
                      <a:pt x="38" y="149"/>
                    </a:cubicBezTo>
                    <a:cubicBezTo>
                      <a:pt x="40" y="147"/>
                      <a:pt x="43" y="145"/>
                      <a:pt x="47" y="145"/>
                    </a:cubicBezTo>
                    <a:cubicBezTo>
                      <a:pt x="49" y="145"/>
                      <a:pt x="50" y="145"/>
                      <a:pt x="51" y="146"/>
                    </a:cubicBezTo>
                    <a:cubicBezTo>
                      <a:pt x="61" y="148"/>
                      <a:pt x="63" y="154"/>
                      <a:pt x="68" y="158"/>
                    </a:cubicBezTo>
                    <a:cubicBezTo>
                      <a:pt x="70" y="160"/>
                      <a:pt x="72" y="162"/>
                      <a:pt x="75" y="164"/>
                    </a:cubicBezTo>
                    <a:cubicBezTo>
                      <a:pt x="78" y="164"/>
                      <a:pt x="82" y="165"/>
                      <a:pt x="85" y="165"/>
                    </a:cubicBezTo>
                    <a:cubicBezTo>
                      <a:pt x="91" y="167"/>
                      <a:pt x="89" y="170"/>
                      <a:pt x="87" y="172"/>
                    </a:cubicBezTo>
                    <a:cubicBezTo>
                      <a:pt x="84" y="174"/>
                      <a:pt x="82" y="175"/>
                      <a:pt x="79" y="176"/>
                    </a:cubicBezTo>
                    <a:cubicBezTo>
                      <a:pt x="76" y="178"/>
                      <a:pt x="72" y="179"/>
                      <a:pt x="68" y="179"/>
                    </a:cubicBezTo>
                    <a:cubicBezTo>
                      <a:pt x="69" y="179"/>
                      <a:pt x="69" y="179"/>
                      <a:pt x="69" y="179"/>
                    </a:cubicBezTo>
                    <a:cubicBezTo>
                      <a:pt x="67" y="180"/>
                      <a:pt x="64" y="180"/>
                      <a:pt x="62" y="180"/>
                    </a:cubicBezTo>
                    <a:moveTo>
                      <a:pt x="637" y="177"/>
                    </a:moveTo>
                    <a:cubicBezTo>
                      <a:pt x="634" y="177"/>
                      <a:pt x="631" y="177"/>
                      <a:pt x="629" y="176"/>
                    </a:cubicBezTo>
                    <a:cubicBezTo>
                      <a:pt x="625" y="173"/>
                      <a:pt x="629" y="170"/>
                      <a:pt x="635" y="163"/>
                    </a:cubicBezTo>
                    <a:cubicBezTo>
                      <a:pt x="642" y="157"/>
                      <a:pt x="642" y="145"/>
                      <a:pt x="643" y="139"/>
                    </a:cubicBezTo>
                    <a:cubicBezTo>
                      <a:pt x="644" y="133"/>
                      <a:pt x="652" y="129"/>
                      <a:pt x="659" y="129"/>
                    </a:cubicBezTo>
                    <a:cubicBezTo>
                      <a:pt x="660" y="129"/>
                      <a:pt x="660" y="129"/>
                      <a:pt x="660" y="129"/>
                    </a:cubicBezTo>
                    <a:cubicBezTo>
                      <a:pt x="663" y="130"/>
                      <a:pt x="675" y="132"/>
                      <a:pt x="669" y="143"/>
                    </a:cubicBezTo>
                    <a:cubicBezTo>
                      <a:pt x="663" y="155"/>
                      <a:pt x="676" y="168"/>
                      <a:pt x="682" y="174"/>
                    </a:cubicBezTo>
                    <a:cubicBezTo>
                      <a:pt x="686" y="179"/>
                      <a:pt x="678" y="180"/>
                      <a:pt x="671" y="180"/>
                    </a:cubicBezTo>
                    <a:cubicBezTo>
                      <a:pt x="669" y="180"/>
                      <a:pt x="668" y="180"/>
                      <a:pt x="666" y="180"/>
                    </a:cubicBezTo>
                    <a:cubicBezTo>
                      <a:pt x="660" y="179"/>
                      <a:pt x="653" y="176"/>
                      <a:pt x="649" y="176"/>
                    </a:cubicBezTo>
                    <a:cubicBezTo>
                      <a:pt x="648" y="176"/>
                      <a:pt x="647" y="176"/>
                      <a:pt x="647" y="176"/>
                    </a:cubicBezTo>
                    <a:cubicBezTo>
                      <a:pt x="644" y="177"/>
                      <a:pt x="640" y="177"/>
                      <a:pt x="637" y="177"/>
                    </a:cubicBezTo>
                    <a:moveTo>
                      <a:pt x="131" y="101"/>
                    </a:moveTo>
                    <a:cubicBezTo>
                      <a:pt x="131" y="101"/>
                      <a:pt x="132" y="101"/>
                      <a:pt x="132" y="101"/>
                    </a:cubicBezTo>
                    <a:cubicBezTo>
                      <a:pt x="136" y="99"/>
                      <a:pt x="142" y="97"/>
                      <a:pt x="147" y="97"/>
                    </a:cubicBezTo>
                    <a:cubicBezTo>
                      <a:pt x="147" y="97"/>
                      <a:pt x="148" y="97"/>
                      <a:pt x="148" y="97"/>
                    </a:cubicBezTo>
                    <a:cubicBezTo>
                      <a:pt x="154" y="97"/>
                      <a:pt x="157" y="101"/>
                      <a:pt x="158" y="104"/>
                    </a:cubicBezTo>
                    <a:cubicBezTo>
                      <a:pt x="160" y="109"/>
                      <a:pt x="162" y="114"/>
                      <a:pt x="166" y="118"/>
                    </a:cubicBezTo>
                    <a:cubicBezTo>
                      <a:pt x="171" y="123"/>
                      <a:pt x="180" y="127"/>
                      <a:pt x="187" y="131"/>
                    </a:cubicBezTo>
                    <a:cubicBezTo>
                      <a:pt x="193" y="135"/>
                      <a:pt x="204" y="140"/>
                      <a:pt x="206" y="145"/>
                    </a:cubicBezTo>
                    <a:cubicBezTo>
                      <a:pt x="207" y="148"/>
                      <a:pt x="207" y="149"/>
                      <a:pt x="202" y="151"/>
                    </a:cubicBezTo>
                    <a:cubicBezTo>
                      <a:pt x="200" y="151"/>
                      <a:pt x="198" y="151"/>
                      <a:pt x="197" y="152"/>
                    </a:cubicBezTo>
                    <a:cubicBezTo>
                      <a:pt x="195" y="153"/>
                      <a:pt x="195" y="154"/>
                      <a:pt x="193" y="155"/>
                    </a:cubicBezTo>
                    <a:cubicBezTo>
                      <a:pt x="190" y="157"/>
                      <a:pt x="186" y="156"/>
                      <a:pt x="183" y="157"/>
                    </a:cubicBezTo>
                    <a:cubicBezTo>
                      <a:pt x="179" y="157"/>
                      <a:pt x="176" y="158"/>
                      <a:pt x="172" y="159"/>
                    </a:cubicBezTo>
                    <a:cubicBezTo>
                      <a:pt x="171" y="159"/>
                      <a:pt x="170" y="159"/>
                      <a:pt x="170" y="159"/>
                    </a:cubicBezTo>
                    <a:cubicBezTo>
                      <a:pt x="166" y="159"/>
                      <a:pt x="164" y="158"/>
                      <a:pt x="161" y="157"/>
                    </a:cubicBezTo>
                    <a:cubicBezTo>
                      <a:pt x="157" y="155"/>
                      <a:pt x="157" y="154"/>
                      <a:pt x="156" y="151"/>
                    </a:cubicBezTo>
                    <a:cubicBezTo>
                      <a:pt x="153" y="146"/>
                      <a:pt x="147" y="142"/>
                      <a:pt x="144" y="137"/>
                    </a:cubicBezTo>
                    <a:cubicBezTo>
                      <a:pt x="139" y="131"/>
                      <a:pt x="136" y="123"/>
                      <a:pt x="128" y="118"/>
                    </a:cubicBezTo>
                    <a:cubicBezTo>
                      <a:pt x="124" y="116"/>
                      <a:pt x="110" y="110"/>
                      <a:pt x="115" y="106"/>
                    </a:cubicBezTo>
                    <a:cubicBezTo>
                      <a:pt x="116" y="105"/>
                      <a:pt x="120" y="105"/>
                      <a:pt x="123" y="104"/>
                    </a:cubicBezTo>
                    <a:cubicBezTo>
                      <a:pt x="126" y="103"/>
                      <a:pt x="129" y="102"/>
                      <a:pt x="131" y="101"/>
                    </a:cubicBezTo>
                    <a:cubicBezTo>
                      <a:pt x="131" y="101"/>
                      <a:pt x="131" y="101"/>
                      <a:pt x="131" y="101"/>
                    </a:cubicBezTo>
                    <a:moveTo>
                      <a:pt x="109" y="102"/>
                    </a:moveTo>
                    <a:cubicBezTo>
                      <a:pt x="109" y="102"/>
                      <a:pt x="108" y="102"/>
                      <a:pt x="108" y="102"/>
                    </a:cubicBezTo>
                    <a:cubicBezTo>
                      <a:pt x="104" y="102"/>
                      <a:pt x="103" y="100"/>
                      <a:pt x="103" y="98"/>
                    </a:cubicBezTo>
                    <a:cubicBezTo>
                      <a:pt x="104" y="96"/>
                      <a:pt x="105" y="94"/>
                      <a:pt x="105" y="92"/>
                    </a:cubicBezTo>
                    <a:cubicBezTo>
                      <a:pt x="105" y="90"/>
                      <a:pt x="103" y="87"/>
                      <a:pt x="101" y="85"/>
                    </a:cubicBezTo>
                    <a:cubicBezTo>
                      <a:pt x="99" y="83"/>
                      <a:pt x="97" y="80"/>
                      <a:pt x="94" y="78"/>
                    </a:cubicBezTo>
                    <a:cubicBezTo>
                      <a:pt x="92" y="76"/>
                      <a:pt x="89" y="74"/>
                      <a:pt x="87" y="72"/>
                    </a:cubicBezTo>
                    <a:cubicBezTo>
                      <a:pt x="85" y="69"/>
                      <a:pt x="88" y="65"/>
                      <a:pt x="94" y="65"/>
                    </a:cubicBezTo>
                    <a:cubicBezTo>
                      <a:pt x="95" y="65"/>
                      <a:pt x="96" y="65"/>
                      <a:pt x="98" y="65"/>
                    </a:cubicBezTo>
                    <a:cubicBezTo>
                      <a:pt x="105" y="66"/>
                      <a:pt x="109" y="71"/>
                      <a:pt x="113" y="74"/>
                    </a:cubicBezTo>
                    <a:cubicBezTo>
                      <a:pt x="118" y="78"/>
                      <a:pt x="123" y="83"/>
                      <a:pt x="132" y="85"/>
                    </a:cubicBezTo>
                    <a:cubicBezTo>
                      <a:pt x="137" y="86"/>
                      <a:pt x="143" y="87"/>
                      <a:pt x="145" y="90"/>
                    </a:cubicBezTo>
                    <a:cubicBezTo>
                      <a:pt x="147" y="93"/>
                      <a:pt x="140" y="95"/>
                      <a:pt x="136" y="97"/>
                    </a:cubicBezTo>
                    <a:cubicBezTo>
                      <a:pt x="131" y="100"/>
                      <a:pt x="124" y="101"/>
                      <a:pt x="117" y="101"/>
                    </a:cubicBezTo>
                    <a:cubicBezTo>
                      <a:pt x="117" y="102"/>
                      <a:pt x="117" y="102"/>
                      <a:pt x="117" y="102"/>
                    </a:cubicBezTo>
                    <a:cubicBezTo>
                      <a:pt x="117" y="102"/>
                      <a:pt x="116" y="102"/>
                      <a:pt x="116" y="102"/>
                    </a:cubicBezTo>
                    <a:cubicBezTo>
                      <a:pt x="115" y="102"/>
                      <a:pt x="114" y="102"/>
                      <a:pt x="112" y="102"/>
                    </a:cubicBezTo>
                    <a:cubicBezTo>
                      <a:pt x="111" y="102"/>
                      <a:pt x="110" y="102"/>
                      <a:pt x="109" y="102"/>
                    </a:cubicBezTo>
                    <a:moveTo>
                      <a:pt x="230" y="116"/>
                    </a:moveTo>
                    <a:cubicBezTo>
                      <a:pt x="227" y="116"/>
                      <a:pt x="224" y="115"/>
                      <a:pt x="223" y="113"/>
                    </a:cubicBezTo>
                    <a:cubicBezTo>
                      <a:pt x="221" y="108"/>
                      <a:pt x="222" y="95"/>
                      <a:pt x="213" y="86"/>
                    </a:cubicBezTo>
                    <a:cubicBezTo>
                      <a:pt x="203" y="76"/>
                      <a:pt x="188" y="66"/>
                      <a:pt x="192" y="62"/>
                    </a:cubicBezTo>
                    <a:cubicBezTo>
                      <a:pt x="196" y="59"/>
                      <a:pt x="183" y="57"/>
                      <a:pt x="194" y="56"/>
                    </a:cubicBezTo>
                    <a:cubicBezTo>
                      <a:pt x="205" y="55"/>
                      <a:pt x="207" y="54"/>
                      <a:pt x="212" y="52"/>
                    </a:cubicBezTo>
                    <a:cubicBezTo>
                      <a:pt x="214" y="50"/>
                      <a:pt x="217" y="49"/>
                      <a:pt x="219" y="49"/>
                    </a:cubicBezTo>
                    <a:cubicBezTo>
                      <a:pt x="221" y="49"/>
                      <a:pt x="223" y="50"/>
                      <a:pt x="225" y="51"/>
                    </a:cubicBezTo>
                    <a:cubicBezTo>
                      <a:pt x="229" y="52"/>
                      <a:pt x="231" y="57"/>
                      <a:pt x="233" y="61"/>
                    </a:cubicBezTo>
                    <a:cubicBezTo>
                      <a:pt x="234" y="64"/>
                      <a:pt x="256" y="86"/>
                      <a:pt x="264" y="90"/>
                    </a:cubicBezTo>
                    <a:cubicBezTo>
                      <a:pt x="272" y="95"/>
                      <a:pt x="282" y="100"/>
                      <a:pt x="279" y="104"/>
                    </a:cubicBezTo>
                    <a:cubicBezTo>
                      <a:pt x="276" y="107"/>
                      <a:pt x="263" y="110"/>
                      <a:pt x="261" y="111"/>
                    </a:cubicBezTo>
                    <a:cubicBezTo>
                      <a:pt x="259" y="112"/>
                      <a:pt x="255" y="113"/>
                      <a:pt x="251" y="113"/>
                    </a:cubicBezTo>
                    <a:cubicBezTo>
                      <a:pt x="250" y="113"/>
                      <a:pt x="249" y="113"/>
                      <a:pt x="248" y="113"/>
                    </a:cubicBezTo>
                    <a:cubicBezTo>
                      <a:pt x="248" y="113"/>
                      <a:pt x="248" y="113"/>
                      <a:pt x="247" y="113"/>
                    </a:cubicBezTo>
                    <a:cubicBezTo>
                      <a:pt x="245" y="113"/>
                      <a:pt x="243" y="114"/>
                      <a:pt x="239" y="115"/>
                    </a:cubicBezTo>
                    <a:cubicBezTo>
                      <a:pt x="236" y="115"/>
                      <a:pt x="233" y="116"/>
                      <a:pt x="230" y="116"/>
                    </a:cubicBezTo>
                    <a:moveTo>
                      <a:pt x="375" y="51"/>
                    </a:moveTo>
                    <a:cubicBezTo>
                      <a:pt x="377" y="51"/>
                      <a:pt x="378" y="50"/>
                      <a:pt x="387" y="48"/>
                    </a:cubicBezTo>
                    <a:cubicBezTo>
                      <a:pt x="389" y="47"/>
                      <a:pt x="390" y="47"/>
                      <a:pt x="391" y="47"/>
                    </a:cubicBezTo>
                    <a:cubicBezTo>
                      <a:pt x="399" y="47"/>
                      <a:pt x="397" y="56"/>
                      <a:pt x="399" y="63"/>
                    </a:cubicBezTo>
                    <a:cubicBezTo>
                      <a:pt x="402" y="70"/>
                      <a:pt x="420" y="84"/>
                      <a:pt x="427" y="88"/>
                    </a:cubicBezTo>
                    <a:cubicBezTo>
                      <a:pt x="434" y="92"/>
                      <a:pt x="418" y="98"/>
                      <a:pt x="410" y="100"/>
                    </a:cubicBezTo>
                    <a:cubicBezTo>
                      <a:pt x="408" y="101"/>
                      <a:pt x="406" y="102"/>
                      <a:pt x="403" y="102"/>
                    </a:cubicBezTo>
                    <a:cubicBezTo>
                      <a:pt x="395" y="102"/>
                      <a:pt x="386" y="100"/>
                      <a:pt x="381" y="99"/>
                    </a:cubicBezTo>
                    <a:cubicBezTo>
                      <a:pt x="373" y="99"/>
                      <a:pt x="369" y="97"/>
                      <a:pt x="373" y="89"/>
                    </a:cubicBezTo>
                    <a:cubicBezTo>
                      <a:pt x="378" y="81"/>
                      <a:pt x="369" y="66"/>
                      <a:pt x="365" y="62"/>
                    </a:cubicBezTo>
                    <a:cubicBezTo>
                      <a:pt x="361" y="58"/>
                      <a:pt x="359" y="59"/>
                      <a:pt x="361" y="55"/>
                    </a:cubicBezTo>
                    <a:cubicBezTo>
                      <a:pt x="362" y="51"/>
                      <a:pt x="366" y="50"/>
                      <a:pt x="370" y="50"/>
                    </a:cubicBezTo>
                    <a:cubicBezTo>
                      <a:pt x="371" y="50"/>
                      <a:pt x="372" y="50"/>
                      <a:pt x="373" y="50"/>
                    </a:cubicBezTo>
                    <a:cubicBezTo>
                      <a:pt x="374" y="50"/>
                      <a:pt x="374" y="51"/>
                      <a:pt x="375" y="51"/>
                    </a:cubicBezTo>
                    <a:moveTo>
                      <a:pt x="183" y="53"/>
                    </a:moveTo>
                    <a:cubicBezTo>
                      <a:pt x="182" y="53"/>
                      <a:pt x="181" y="53"/>
                      <a:pt x="181" y="53"/>
                    </a:cubicBezTo>
                    <a:cubicBezTo>
                      <a:pt x="176" y="52"/>
                      <a:pt x="177" y="48"/>
                      <a:pt x="178" y="44"/>
                    </a:cubicBezTo>
                    <a:cubicBezTo>
                      <a:pt x="179" y="40"/>
                      <a:pt x="172" y="31"/>
                      <a:pt x="167" y="26"/>
                    </a:cubicBezTo>
                    <a:cubicBezTo>
                      <a:pt x="162" y="21"/>
                      <a:pt x="165" y="17"/>
                      <a:pt x="171" y="16"/>
                    </a:cubicBezTo>
                    <a:cubicBezTo>
                      <a:pt x="174" y="15"/>
                      <a:pt x="176" y="15"/>
                      <a:pt x="178" y="15"/>
                    </a:cubicBezTo>
                    <a:cubicBezTo>
                      <a:pt x="190" y="15"/>
                      <a:pt x="193" y="22"/>
                      <a:pt x="197" y="27"/>
                    </a:cubicBezTo>
                    <a:cubicBezTo>
                      <a:pt x="201" y="33"/>
                      <a:pt x="212" y="36"/>
                      <a:pt x="220" y="40"/>
                    </a:cubicBezTo>
                    <a:cubicBezTo>
                      <a:pt x="229" y="44"/>
                      <a:pt x="214" y="46"/>
                      <a:pt x="211" y="49"/>
                    </a:cubicBezTo>
                    <a:cubicBezTo>
                      <a:pt x="209" y="51"/>
                      <a:pt x="204" y="53"/>
                      <a:pt x="201" y="53"/>
                    </a:cubicBezTo>
                    <a:cubicBezTo>
                      <a:pt x="200" y="53"/>
                      <a:pt x="199" y="53"/>
                      <a:pt x="198" y="52"/>
                    </a:cubicBezTo>
                    <a:cubicBezTo>
                      <a:pt x="197" y="52"/>
                      <a:pt x="197" y="52"/>
                      <a:pt x="196" y="52"/>
                    </a:cubicBezTo>
                    <a:cubicBezTo>
                      <a:pt x="194" y="52"/>
                      <a:pt x="192" y="53"/>
                      <a:pt x="190" y="53"/>
                    </a:cubicBezTo>
                    <a:cubicBezTo>
                      <a:pt x="187" y="53"/>
                      <a:pt x="185" y="53"/>
                      <a:pt x="183" y="53"/>
                    </a:cubicBezTo>
                    <a:moveTo>
                      <a:pt x="370" y="48"/>
                    </a:moveTo>
                    <a:cubicBezTo>
                      <a:pt x="366" y="48"/>
                      <a:pt x="362" y="48"/>
                      <a:pt x="358" y="48"/>
                    </a:cubicBezTo>
                    <a:cubicBezTo>
                      <a:pt x="351" y="48"/>
                      <a:pt x="353" y="42"/>
                      <a:pt x="355" y="40"/>
                    </a:cubicBezTo>
                    <a:cubicBezTo>
                      <a:pt x="358" y="37"/>
                      <a:pt x="359" y="33"/>
                      <a:pt x="354" y="25"/>
                    </a:cubicBezTo>
                    <a:cubicBezTo>
                      <a:pt x="349" y="17"/>
                      <a:pt x="353" y="12"/>
                      <a:pt x="363" y="12"/>
                    </a:cubicBezTo>
                    <a:cubicBezTo>
                      <a:pt x="363" y="12"/>
                      <a:pt x="364" y="12"/>
                      <a:pt x="364" y="12"/>
                    </a:cubicBezTo>
                    <a:cubicBezTo>
                      <a:pt x="376" y="12"/>
                      <a:pt x="376" y="19"/>
                      <a:pt x="377" y="24"/>
                    </a:cubicBezTo>
                    <a:cubicBezTo>
                      <a:pt x="379" y="29"/>
                      <a:pt x="384" y="34"/>
                      <a:pt x="392" y="38"/>
                    </a:cubicBezTo>
                    <a:cubicBezTo>
                      <a:pt x="400" y="41"/>
                      <a:pt x="388" y="43"/>
                      <a:pt x="383" y="46"/>
                    </a:cubicBezTo>
                    <a:cubicBezTo>
                      <a:pt x="380" y="48"/>
                      <a:pt x="375" y="48"/>
                      <a:pt x="370" y="48"/>
                    </a:cubicBezTo>
                    <a:moveTo>
                      <a:pt x="366" y="0"/>
                    </a:moveTo>
                    <a:cubicBezTo>
                      <a:pt x="363" y="0"/>
                      <a:pt x="360" y="0"/>
                      <a:pt x="357" y="0"/>
                    </a:cubicBezTo>
                    <a:cubicBezTo>
                      <a:pt x="303" y="7"/>
                      <a:pt x="353" y="77"/>
                      <a:pt x="361" y="97"/>
                    </a:cubicBezTo>
                    <a:cubicBezTo>
                      <a:pt x="369" y="117"/>
                      <a:pt x="388" y="169"/>
                      <a:pt x="385" y="177"/>
                    </a:cubicBezTo>
                    <a:cubicBezTo>
                      <a:pt x="384" y="178"/>
                      <a:pt x="384" y="178"/>
                      <a:pt x="383" y="178"/>
                    </a:cubicBezTo>
                    <a:cubicBezTo>
                      <a:pt x="374" y="178"/>
                      <a:pt x="324" y="132"/>
                      <a:pt x="312" y="118"/>
                    </a:cubicBezTo>
                    <a:cubicBezTo>
                      <a:pt x="300" y="104"/>
                      <a:pt x="230" y="24"/>
                      <a:pt x="227" y="22"/>
                    </a:cubicBezTo>
                    <a:cubicBezTo>
                      <a:pt x="226" y="20"/>
                      <a:pt x="216" y="3"/>
                      <a:pt x="184" y="3"/>
                    </a:cubicBezTo>
                    <a:cubicBezTo>
                      <a:pt x="178" y="3"/>
                      <a:pt x="172" y="3"/>
                      <a:pt x="164" y="4"/>
                    </a:cubicBezTo>
                    <a:cubicBezTo>
                      <a:pt x="153" y="7"/>
                      <a:pt x="153" y="7"/>
                      <a:pt x="153" y="7"/>
                    </a:cubicBezTo>
                    <a:cubicBezTo>
                      <a:pt x="114" y="21"/>
                      <a:pt x="169" y="72"/>
                      <a:pt x="183" y="86"/>
                    </a:cubicBezTo>
                    <a:cubicBezTo>
                      <a:pt x="197" y="100"/>
                      <a:pt x="232" y="137"/>
                      <a:pt x="240" y="145"/>
                    </a:cubicBezTo>
                    <a:cubicBezTo>
                      <a:pt x="248" y="154"/>
                      <a:pt x="272" y="184"/>
                      <a:pt x="272" y="184"/>
                    </a:cubicBezTo>
                    <a:cubicBezTo>
                      <a:pt x="272" y="184"/>
                      <a:pt x="191" y="108"/>
                      <a:pt x="173" y="96"/>
                    </a:cubicBezTo>
                    <a:cubicBezTo>
                      <a:pt x="158" y="85"/>
                      <a:pt x="134" y="52"/>
                      <a:pt x="97" y="52"/>
                    </a:cubicBezTo>
                    <a:cubicBezTo>
                      <a:pt x="91" y="52"/>
                      <a:pt x="86" y="53"/>
                      <a:pt x="80" y="55"/>
                    </a:cubicBezTo>
                    <a:cubicBezTo>
                      <a:pt x="33" y="68"/>
                      <a:pt x="94" y="109"/>
                      <a:pt x="107" y="124"/>
                    </a:cubicBezTo>
                    <a:cubicBezTo>
                      <a:pt x="120" y="139"/>
                      <a:pt x="175" y="190"/>
                      <a:pt x="186" y="200"/>
                    </a:cubicBezTo>
                    <a:cubicBezTo>
                      <a:pt x="198" y="210"/>
                      <a:pt x="218" y="232"/>
                      <a:pt x="215" y="238"/>
                    </a:cubicBezTo>
                    <a:cubicBezTo>
                      <a:pt x="214" y="239"/>
                      <a:pt x="214" y="239"/>
                      <a:pt x="213" y="239"/>
                    </a:cubicBezTo>
                    <a:cubicBezTo>
                      <a:pt x="204" y="239"/>
                      <a:pt x="151" y="198"/>
                      <a:pt x="132" y="186"/>
                    </a:cubicBezTo>
                    <a:cubicBezTo>
                      <a:pt x="115" y="175"/>
                      <a:pt x="82" y="136"/>
                      <a:pt x="43" y="136"/>
                    </a:cubicBezTo>
                    <a:cubicBezTo>
                      <a:pt x="39" y="136"/>
                      <a:pt x="34" y="136"/>
                      <a:pt x="30" y="137"/>
                    </a:cubicBezTo>
                    <a:cubicBezTo>
                      <a:pt x="0" y="145"/>
                      <a:pt x="70" y="206"/>
                      <a:pt x="91" y="224"/>
                    </a:cubicBezTo>
                    <a:cubicBezTo>
                      <a:pt x="111" y="242"/>
                      <a:pt x="160" y="295"/>
                      <a:pt x="180" y="318"/>
                    </a:cubicBezTo>
                    <a:cubicBezTo>
                      <a:pt x="200" y="340"/>
                      <a:pt x="219" y="360"/>
                      <a:pt x="257" y="377"/>
                    </a:cubicBezTo>
                    <a:cubicBezTo>
                      <a:pt x="294" y="395"/>
                      <a:pt x="336" y="411"/>
                      <a:pt x="346" y="425"/>
                    </a:cubicBezTo>
                    <a:cubicBezTo>
                      <a:pt x="355" y="439"/>
                      <a:pt x="364" y="485"/>
                      <a:pt x="364" y="485"/>
                    </a:cubicBezTo>
                    <a:cubicBezTo>
                      <a:pt x="398" y="477"/>
                      <a:pt x="398" y="477"/>
                      <a:pt x="398" y="477"/>
                    </a:cubicBezTo>
                    <a:cubicBezTo>
                      <a:pt x="396" y="476"/>
                      <a:pt x="396" y="474"/>
                      <a:pt x="396" y="473"/>
                    </a:cubicBezTo>
                    <a:cubicBezTo>
                      <a:pt x="392" y="474"/>
                      <a:pt x="388" y="474"/>
                      <a:pt x="384" y="474"/>
                    </a:cubicBezTo>
                    <a:cubicBezTo>
                      <a:pt x="382" y="474"/>
                      <a:pt x="381" y="474"/>
                      <a:pt x="380" y="474"/>
                    </a:cubicBezTo>
                    <a:cubicBezTo>
                      <a:pt x="379" y="474"/>
                      <a:pt x="379" y="474"/>
                      <a:pt x="378" y="474"/>
                    </a:cubicBezTo>
                    <a:cubicBezTo>
                      <a:pt x="378" y="474"/>
                      <a:pt x="377" y="474"/>
                      <a:pt x="377" y="473"/>
                    </a:cubicBezTo>
                    <a:cubicBezTo>
                      <a:pt x="376" y="473"/>
                      <a:pt x="375" y="473"/>
                      <a:pt x="375" y="472"/>
                    </a:cubicBezTo>
                    <a:cubicBezTo>
                      <a:pt x="366" y="467"/>
                      <a:pt x="373" y="452"/>
                      <a:pt x="373" y="445"/>
                    </a:cubicBezTo>
                    <a:cubicBezTo>
                      <a:pt x="373" y="438"/>
                      <a:pt x="376" y="428"/>
                      <a:pt x="375" y="419"/>
                    </a:cubicBezTo>
                    <a:cubicBezTo>
                      <a:pt x="375" y="417"/>
                      <a:pt x="373" y="416"/>
                      <a:pt x="372" y="415"/>
                    </a:cubicBezTo>
                    <a:cubicBezTo>
                      <a:pt x="361" y="403"/>
                      <a:pt x="335" y="402"/>
                      <a:pt x="317" y="393"/>
                    </a:cubicBezTo>
                    <a:cubicBezTo>
                      <a:pt x="307" y="388"/>
                      <a:pt x="300" y="381"/>
                      <a:pt x="291" y="375"/>
                    </a:cubicBezTo>
                    <a:cubicBezTo>
                      <a:pt x="281" y="370"/>
                      <a:pt x="269" y="365"/>
                      <a:pt x="260" y="359"/>
                    </a:cubicBezTo>
                    <a:cubicBezTo>
                      <a:pt x="239" y="346"/>
                      <a:pt x="234" y="328"/>
                      <a:pt x="212" y="315"/>
                    </a:cubicBezTo>
                    <a:cubicBezTo>
                      <a:pt x="203" y="310"/>
                      <a:pt x="178" y="294"/>
                      <a:pt x="175" y="284"/>
                    </a:cubicBezTo>
                    <a:cubicBezTo>
                      <a:pt x="173" y="282"/>
                      <a:pt x="172" y="281"/>
                      <a:pt x="171" y="280"/>
                    </a:cubicBezTo>
                    <a:cubicBezTo>
                      <a:pt x="165" y="273"/>
                      <a:pt x="164" y="265"/>
                      <a:pt x="157" y="258"/>
                    </a:cubicBezTo>
                    <a:cubicBezTo>
                      <a:pt x="154" y="254"/>
                      <a:pt x="150" y="250"/>
                      <a:pt x="145" y="247"/>
                    </a:cubicBezTo>
                    <a:cubicBezTo>
                      <a:pt x="140" y="243"/>
                      <a:pt x="135" y="240"/>
                      <a:pt x="129" y="237"/>
                    </a:cubicBezTo>
                    <a:cubicBezTo>
                      <a:pt x="125" y="235"/>
                      <a:pt x="107" y="226"/>
                      <a:pt x="113" y="222"/>
                    </a:cubicBezTo>
                    <a:cubicBezTo>
                      <a:pt x="114" y="220"/>
                      <a:pt x="120" y="219"/>
                      <a:pt x="122" y="219"/>
                    </a:cubicBezTo>
                    <a:cubicBezTo>
                      <a:pt x="126" y="217"/>
                      <a:pt x="128" y="216"/>
                      <a:pt x="131" y="214"/>
                    </a:cubicBezTo>
                    <a:cubicBezTo>
                      <a:pt x="133" y="213"/>
                      <a:pt x="134" y="211"/>
                      <a:pt x="139" y="211"/>
                    </a:cubicBezTo>
                    <a:cubicBezTo>
                      <a:pt x="139" y="211"/>
                      <a:pt x="139" y="211"/>
                      <a:pt x="139" y="211"/>
                    </a:cubicBezTo>
                    <a:cubicBezTo>
                      <a:pt x="142" y="211"/>
                      <a:pt x="146" y="212"/>
                      <a:pt x="148" y="213"/>
                    </a:cubicBezTo>
                    <a:cubicBezTo>
                      <a:pt x="147" y="213"/>
                      <a:pt x="147" y="213"/>
                      <a:pt x="147" y="213"/>
                    </a:cubicBezTo>
                    <a:cubicBezTo>
                      <a:pt x="147" y="213"/>
                      <a:pt x="147" y="213"/>
                      <a:pt x="146" y="212"/>
                    </a:cubicBezTo>
                    <a:cubicBezTo>
                      <a:pt x="147" y="213"/>
                      <a:pt x="147" y="213"/>
                      <a:pt x="147" y="213"/>
                    </a:cubicBezTo>
                    <a:cubicBezTo>
                      <a:pt x="149" y="214"/>
                      <a:pt x="151" y="215"/>
                      <a:pt x="153" y="216"/>
                    </a:cubicBezTo>
                    <a:cubicBezTo>
                      <a:pt x="156" y="217"/>
                      <a:pt x="157" y="219"/>
                      <a:pt x="158" y="221"/>
                    </a:cubicBezTo>
                    <a:cubicBezTo>
                      <a:pt x="164" y="227"/>
                      <a:pt x="170" y="232"/>
                      <a:pt x="177" y="238"/>
                    </a:cubicBezTo>
                    <a:cubicBezTo>
                      <a:pt x="185" y="244"/>
                      <a:pt x="191" y="250"/>
                      <a:pt x="201" y="256"/>
                    </a:cubicBezTo>
                    <a:cubicBezTo>
                      <a:pt x="210" y="260"/>
                      <a:pt x="221" y="263"/>
                      <a:pt x="226" y="269"/>
                    </a:cubicBezTo>
                    <a:cubicBezTo>
                      <a:pt x="228" y="272"/>
                      <a:pt x="230" y="277"/>
                      <a:pt x="226" y="280"/>
                    </a:cubicBezTo>
                    <a:cubicBezTo>
                      <a:pt x="230" y="281"/>
                      <a:pt x="235" y="282"/>
                      <a:pt x="239" y="282"/>
                    </a:cubicBezTo>
                    <a:cubicBezTo>
                      <a:pt x="246" y="282"/>
                      <a:pt x="252" y="280"/>
                      <a:pt x="257" y="275"/>
                    </a:cubicBezTo>
                    <a:cubicBezTo>
                      <a:pt x="262" y="271"/>
                      <a:pt x="264" y="266"/>
                      <a:pt x="266" y="262"/>
                    </a:cubicBezTo>
                    <a:cubicBezTo>
                      <a:pt x="265" y="261"/>
                      <a:pt x="264" y="261"/>
                      <a:pt x="264" y="261"/>
                    </a:cubicBezTo>
                    <a:cubicBezTo>
                      <a:pt x="259" y="259"/>
                      <a:pt x="256" y="250"/>
                      <a:pt x="265" y="247"/>
                    </a:cubicBezTo>
                    <a:cubicBezTo>
                      <a:pt x="269" y="245"/>
                      <a:pt x="273" y="244"/>
                      <a:pt x="278" y="243"/>
                    </a:cubicBezTo>
                    <a:cubicBezTo>
                      <a:pt x="280" y="242"/>
                      <a:pt x="282" y="241"/>
                      <a:pt x="284" y="240"/>
                    </a:cubicBezTo>
                    <a:cubicBezTo>
                      <a:pt x="280" y="240"/>
                      <a:pt x="275" y="240"/>
                      <a:pt x="270" y="241"/>
                    </a:cubicBezTo>
                    <a:cubicBezTo>
                      <a:pt x="265" y="242"/>
                      <a:pt x="258" y="247"/>
                      <a:pt x="251" y="247"/>
                    </a:cubicBezTo>
                    <a:cubicBezTo>
                      <a:pt x="250" y="247"/>
                      <a:pt x="248" y="246"/>
                      <a:pt x="247" y="246"/>
                    </a:cubicBezTo>
                    <a:cubicBezTo>
                      <a:pt x="243" y="244"/>
                      <a:pt x="241" y="241"/>
                      <a:pt x="237" y="239"/>
                    </a:cubicBezTo>
                    <a:cubicBezTo>
                      <a:pt x="234" y="237"/>
                      <a:pt x="233" y="234"/>
                      <a:pt x="233" y="231"/>
                    </a:cubicBezTo>
                    <a:cubicBezTo>
                      <a:pt x="233" y="225"/>
                      <a:pt x="228" y="220"/>
                      <a:pt x="223" y="215"/>
                    </a:cubicBezTo>
                    <a:cubicBezTo>
                      <a:pt x="217" y="207"/>
                      <a:pt x="211" y="200"/>
                      <a:pt x="204" y="193"/>
                    </a:cubicBezTo>
                    <a:cubicBezTo>
                      <a:pt x="201" y="189"/>
                      <a:pt x="197" y="185"/>
                      <a:pt x="193" y="182"/>
                    </a:cubicBezTo>
                    <a:cubicBezTo>
                      <a:pt x="189" y="179"/>
                      <a:pt x="184" y="177"/>
                      <a:pt x="181" y="174"/>
                    </a:cubicBezTo>
                    <a:cubicBezTo>
                      <a:pt x="179" y="172"/>
                      <a:pt x="179" y="170"/>
                      <a:pt x="178" y="168"/>
                    </a:cubicBezTo>
                    <a:cubicBezTo>
                      <a:pt x="176" y="166"/>
                      <a:pt x="174" y="165"/>
                      <a:pt x="176" y="162"/>
                    </a:cubicBezTo>
                    <a:cubicBezTo>
                      <a:pt x="177" y="160"/>
                      <a:pt x="181" y="160"/>
                      <a:pt x="185" y="160"/>
                    </a:cubicBezTo>
                    <a:cubicBezTo>
                      <a:pt x="188" y="159"/>
                      <a:pt x="190" y="158"/>
                      <a:pt x="193" y="158"/>
                    </a:cubicBezTo>
                    <a:cubicBezTo>
                      <a:pt x="196" y="157"/>
                      <a:pt x="199" y="155"/>
                      <a:pt x="202" y="153"/>
                    </a:cubicBezTo>
                    <a:cubicBezTo>
                      <a:pt x="204" y="153"/>
                      <a:pt x="208" y="152"/>
                      <a:pt x="212" y="152"/>
                    </a:cubicBezTo>
                    <a:cubicBezTo>
                      <a:pt x="214" y="152"/>
                      <a:pt x="216" y="152"/>
                      <a:pt x="218" y="153"/>
                    </a:cubicBezTo>
                    <a:cubicBezTo>
                      <a:pt x="220" y="154"/>
                      <a:pt x="221" y="155"/>
                      <a:pt x="222" y="156"/>
                    </a:cubicBezTo>
                    <a:cubicBezTo>
                      <a:pt x="224" y="158"/>
                      <a:pt x="227" y="159"/>
                      <a:pt x="229" y="161"/>
                    </a:cubicBezTo>
                    <a:cubicBezTo>
                      <a:pt x="232" y="164"/>
                      <a:pt x="228" y="167"/>
                      <a:pt x="231" y="171"/>
                    </a:cubicBezTo>
                    <a:cubicBezTo>
                      <a:pt x="233" y="173"/>
                      <a:pt x="236" y="176"/>
                      <a:pt x="238" y="179"/>
                    </a:cubicBezTo>
                    <a:cubicBezTo>
                      <a:pt x="240" y="182"/>
                      <a:pt x="242" y="185"/>
                      <a:pt x="245" y="187"/>
                    </a:cubicBezTo>
                    <a:cubicBezTo>
                      <a:pt x="250" y="194"/>
                      <a:pt x="256" y="201"/>
                      <a:pt x="263" y="207"/>
                    </a:cubicBezTo>
                    <a:cubicBezTo>
                      <a:pt x="267" y="210"/>
                      <a:pt x="269" y="213"/>
                      <a:pt x="273" y="215"/>
                    </a:cubicBezTo>
                    <a:cubicBezTo>
                      <a:pt x="277" y="218"/>
                      <a:pt x="282" y="220"/>
                      <a:pt x="287" y="222"/>
                    </a:cubicBezTo>
                    <a:cubicBezTo>
                      <a:pt x="295" y="225"/>
                      <a:pt x="298" y="231"/>
                      <a:pt x="293" y="236"/>
                    </a:cubicBezTo>
                    <a:cubicBezTo>
                      <a:pt x="293" y="236"/>
                      <a:pt x="293" y="236"/>
                      <a:pt x="292" y="237"/>
                    </a:cubicBezTo>
                    <a:cubicBezTo>
                      <a:pt x="302" y="234"/>
                      <a:pt x="313" y="233"/>
                      <a:pt x="324" y="230"/>
                    </a:cubicBezTo>
                    <a:cubicBezTo>
                      <a:pt x="322" y="225"/>
                      <a:pt x="311" y="219"/>
                      <a:pt x="328" y="213"/>
                    </a:cubicBezTo>
                    <a:cubicBezTo>
                      <a:pt x="333" y="211"/>
                      <a:pt x="338" y="209"/>
                      <a:pt x="344" y="209"/>
                    </a:cubicBezTo>
                    <a:cubicBezTo>
                      <a:pt x="345" y="207"/>
                      <a:pt x="347" y="206"/>
                      <a:pt x="350" y="205"/>
                    </a:cubicBezTo>
                    <a:cubicBezTo>
                      <a:pt x="346" y="206"/>
                      <a:pt x="341" y="206"/>
                      <a:pt x="336" y="207"/>
                    </a:cubicBezTo>
                    <a:cubicBezTo>
                      <a:pt x="326" y="210"/>
                      <a:pt x="320" y="213"/>
                      <a:pt x="314" y="213"/>
                    </a:cubicBezTo>
                    <a:cubicBezTo>
                      <a:pt x="311" y="213"/>
                      <a:pt x="308" y="212"/>
                      <a:pt x="304" y="210"/>
                    </a:cubicBezTo>
                    <a:cubicBezTo>
                      <a:pt x="297" y="205"/>
                      <a:pt x="301" y="199"/>
                      <a:pt x="298" y="188"/>
                    </a:cubicBezTo>
                    <a:cubicBezTo>
                      <a:pt x="295" y="177"/>
                      <a:pt x="254" y="138"/>
                      <a:pt x="247" y="134"/>
                    </a:cubicBezTo>
                    <a:cubicBezTo>
                      <a:pt x="241" y="129"/>
                      <a:pt x="243" y="129"/>
                      <a:pt x="244" y="127"/>
                    </a:cubicBezTo>
                    <a:cubicBezTo>
                      <a:pt x="244" y="124"/>
                      <a:pt x="239" y="122"/>
                      <a:pt x="239" y="119"/>
                    </a:cubicBezTo>
                    <a:cubicBezTo>
                      <a:pt x="238" y="117"/>
                      <a:pt x="243" y="116"/>
                      <a:pt x="249" y="116"/>
                    </a:cubicBezTo>
                    <a:cubicBezTo>
                      <a:pt x="251" y="116"/>
                      <a:pt x="252" y="116"/>
                      <a:pt x="254" y="116"/>
                    </a:cubicBezTo>
                    <a:cubicBezTo>
                      <a:pt x="254" y="116"/>
                      <a:pt x="255" y="116"/>
                      <a:pt x="255" y="116"/>
                    </a:cubicBezTo>
                    <a:cubicBezTo>
                      <a:pt x="262" y="116"/>
                      <a:pt x="267" y="111"/>
                      <a:pt x="275" y="108"/>
                    </a:cubicBezTo>
                    <a:cubicBezTo>
                      <a:pt x="276" y="108"/>
                      <a:pt x="277" y="108"/>
                      <a:pt x="278" y="108"/>
                    </a:cubicBezTo>
                    <a:cubicBezTo>
                      <a:pt x="284" y="108"/>
                      <a:pt x="283" y="114"/>
                      <a:pt x="287" y="115"/>
                    </a:cubicBezTo>
                    <a:cubicBezTo>
                      <a:pt x="292" y="115"/>
                      <a:pt x="291" y="115"/>
                      <a:pt x="294" y="128"/>
                    </a:cubicBezTo>
                    <a:cubicBezTo>
                      <a:pt x="298" y="141"/>
                      <a:pt x="326" y="171"/>
                      <a:pt x="336" y="176"/>
                    </a:cubicBezTo>
                    <a:cubicBezTo>
                      <a:pt x="346" y="181"/>
                      <a:pt x="359" y="187"/>
                      <a:pt x="368" y="196"/>
                    </a:cubicBezTo>
                    <a:cubicBezTo>
                      <a:pt x="370" y="199"/>
                      <a:pt x="371" y="200"/>
                      <a:pt x="369" y="201"/>
                    </a:cubicBezTo>
                    <a:cubicBezTo>
                      <a:pt x="373" y="202"/>
                      <a:pt x="376" y="202"/>
                      <a:pt x="380" y="202"/>
                    </a:cubicBezTo>
                    <a:cubicBezTo>
                      <a:pt x="383" y="202"/>
                      <a:pt x="387" y="202"/>
                      <a:pt x="390" y="202"/>
                    </a:cubicBezTo>
                    <a:cubicBezTo>
                      <a:pt x="394" y="202"/>
                      <a:pt x="397" y="202"/>
                      <a:pt x="400" y="201"/>
                    </a:cubicBezTo>
                    <a:cubicBezTo>
                      <a:pt x="406" y="200"/>
                      <a:pt x="411" y="195"/>
                      <a:pt x="416" y="191"/>
                    </a:cubicBezTo>
                    <a:cubicBezTo>
                      <a:pt x="412" y="189"/>
                      <a:pt x="409" y="185"/>
                      <a:pt x="407" y="182"/>
                    </a:cubicBezTo>
                    <a:cubicBezTo>
                      <a:pt x="403" y="177"/>
                      <a:pt x="408" y="173"/>
                      <a:pt x="408" y="173"/>
                    </a:cubicBezTo>
                    <a:cubicBezTo>
                      <a:pt x="417" y="155"/>
                      <a:pt x="393" y="123"/>
                      <a:pt x="387" y="118"/>
                    </a:cubicBezTo>
                    <a:cubicBezTo>
                      <a:pt x="381" y="113"/>
                      <a:pt x="388" y="110"/>
                      <a:pt x="385" y="105"/>
                    </a:cubicBezTo>
                    <a:cubicBezTo>
                      <a:pt x="384" y="103"/>
                      <a:pt x="387" y="102"/>
                      <a:pt x="391" y="102"/>
                    </a:cubicBezTo>
                    <a:cubicBezTo>
                      <a:pt x="395" y="102"/>
                      <a:pt x="400" y="103"/>
                      <a:pt x="403" y="103"/>
                    </a:cubicBezTo>
                    <a:cubicBezTo>
                      <a:pt x="403" y="103"/>
                      <a:pt x="403" y="103"/>
                      <a:pt x="403" y="103"/>
                    </a:cubicBezTo>
                    <a:cubicBezTo>
                      <a:pt x="412" y="103"/>
                      <a:pt x="419" y="100"/>
                      <a:pt x="422" y="98"/>
                    </a:cubicBezTo>
                    <a:cubicBezTo>
                      <a:pt x="423" y="98"/>
                      <a:pt x="423" y="98"/>
                      <a:pt x="424" y="98"/>
                    </a:cubicBezTo>
                    <a:cubicBezTo>
                      <a:pt x="427" y="98"/>
                      <a:pt x="431" y="101"/>
                      <a:pt x="434" y="104"/>
                    </a:cubicBezTo>
                    <a:cubicBezTo>
                      <a:pt x="437" y="106"/>
                      <a:pt x="438" y="109"/>
                      <a:pt x="434" y="113"/>
                    </a:cubicBezTo>
                    <a:cubicBezTo>
                      <a:pt x="418" y="134"/>
                      <a:pt x="467" y="167"/>
                      <a:pt x="474" y="175"/>
                    </a:cubicBezTo>
                    <a:cubicBezTo>
                      <a:pt x="478" y="180"/>
                      <a:pt x="474" y="184"/>
                      <a:pt x="468" y="185"/>
                    </a:cubicBezTo>
                    <a:cubicBezTo>
                      <a:pt x="477" y="189"/>
                      <a:pt x="485" y="195"/>
                      <a:pt x="489" y="198"/>
                    </a:cubicBezTo>
                    <a:cubicBezTo>
                      <a:pt x="505" y="209"/>
                      <a:pt x="514" y="220"/>
                      <a:pt x="536" y="228"/>
                    </a:cubicBezTo>
                    <a:cubicBezTo>
                      <a:pt x="551" y="234"/>
                      <a:pt x="568" y="241"/>
                      <a:pt x="586" y="244"/>
                    </a:cubicBezTo>
                    <a:cubicBezTo>
                      <a:pt x="591" y="245"/>
                      <a:pt x="595" y="246"/>
                      <a:pt x="599" y="246"/>
                    </a:cubicBezTo>
                    <a:cubicBezTo>
                      <a:pt x="610" y="246"/>
                      <a:pt x="616" y="243"/>
                      <a:pt x="623" y="238"/>
                    </a:cubicBezTo>
                    <a:cubicBezTo>
                      <a:pt x="624" y="237"/>
                      <a:pt x="625" y="236"/>
                      <a:pt x="627" y="234"/>
                    </a:cubicBezTo>
                    <a:cubicBezTo>
                      <a:pt x="660" y="203"/>
                      <a:pt x="640" y="198"/>
                      <a:pt x="635" y="192"/>
                    </a:cubicBezTo>
                    <a:cubicBezTo>
                      <a:pt x="630" y="187"/>
                      <a:pt x="629" y="189"/>
                      <a:pt x="631" y="185"/>
                    </a:cubicBezTo>
                    <a:cubicBezTo>
                      <a:pt x="632" y="181"/>
                      <a:pt x="643" y="179"/>
                      <a:pt x="648" y="179"/>
                    </a:cubicBezTo>
                    <a:cubicBezTo>
                      <a:pt x="649" y="179"/>
                      <a:pt x="649" y="179"/>
                      <a:pt x="649" y="179"/>
                    </a:cubicBezTo>
                    <a:cubicBezTo>
                      <a:pt x="654" y="179"/>
                      <a:pt x="660" y="181"/>
                      <a:pt x="667" y="181"/>
                    </a:cubicBezTo>
                    <a:cubicBezTo>
                      <a:pt x="667" y="181"/>
                      <a:pt x="667" y="181"/>
                      <a:pt x="667" y="181"/>
                    </a:cubicBezTo>
                    <a:cubicBezTo>
                      <a:pt x="669" y="181"/>
                      <a:pt x="671" y="181"/>
                      <a:pt x="673" y="181"/>
                    </a:cubicBezTo>
                    <a:cubicBezTo>
                      <a:pt x="675" y="181"/>
                      <a:pt x="678" y="180"/>
                      <a:pt x="680" y="180"/>
                    </a:cubicBezTo>
                    <a:cubicBezTo>
                      <a:pt x="686" y="180"/>
                      <a:pt x="691" y="182"/>
                      <a:pt x="684" y="191"/>
                    </a:cubicBezTo>
                    <a:cubicBezTo>
                      <a:pt x="672" y="206"/>
                      <a:pt x="681" y="227"/>
                      <a:pt x="684" y="233"/>
                    </a:cubicBezTo>
                    <a:cubicBezTo>
                      <a:pt x="686" y="235"/>
                      <a:pt x="687" y="238"/>
                      <a:pt x="688" y="240"/>
                    </a:cubicBezTo>
                    <a:cubicBezTo>
                      <a:pt x="693" y="247"/>
                      <a:pt x="694" y="253"/>
                      <a:pt x="693" y="260"/>
                    </a:cubicBezTo>
                    <a:cubicBezTo>
                      <a:pt x="694" y="262"/>
                      <a:pt x="694" y="264"/>
                      <a:pt x="692" y="267"/>
                    </a:cubicBezTo>
                    <a:cubicBezTo>
                      <a:pt x="689" y="277"/>
                      <a:pt x="682" y="286"/>
                      <a:pt x="675" y="295"/>
                    </a:cubicBezTo>
                    <a:cubicBezTo>
                      <a:pt x="663" y="312"/>
                      <a:pt x="647" y="328"/>
                      <a:pt x="628" y="344"/>
                    </a:cubicBezTo>
                    <a:cubicBezTo>
                      <a:pt x="624" y="347"/>
                      <a:pt x="620" y="351"/>
                      <a:pt x="616" y="355"/>
                    </a:cubicBezTo>
                    <a:cubicBezTo>
                      <a:pt x="622" y="368"/>
                      <a:pt x="601" y="383"/>
                      <a:pt x="600" y="395"/>
                    </a:cubicBezTo>
                    <a:cubicBezTo>
                      <a:pt x="600" y="400"/>
                      <a:pt x="603" y="410"/>
                      <a:pt x="601" y="417"/>
                    </a:cubicBezTo>
                    <a:cubicBezTo>
                      <a:pt x="604" y="423"/>
                      <a:pt x="606" y="428"/>
                      <a:pt x="606" y="428"/>
                    </a:cubicBezTo>
                    <a:cubicBezTo>
                      <a:pt x="487" y="456"/>
                      <a:pt x="487" y="456"/>
                      <a:pt x="487" y="456"/>
                    </a:cubicBezTo>
                    <a:cubicBezTo>
                      <a:pt x="487" y="456"/>
                      <a:pt x="487" y="457"/>
                      <a:pt x="487" y="457"/>
                    </a:cubicBezTo>
                    <a:cubicBezTo>
                      <a:pt x="628" y="423"/>
                      <a:pt x="628" y="423"/>
                      <a:pt x="628" y="423"/>
                    </a:cubicBezTo>
                    <a:cubicBezTo>
                      <a:pt x="628" y="423"/>
                      <a:pt x="602" y="383"/>
                      <a:pt x="632" y="370"/>
                    </a:cubicBezTo>
                    <a:cubicBezTo>
                      <a:pt x="661" y="357"/>
                      <a:pt x="684" y="319"/>
                      <a:pt x="696" y="294"/>
                    </a:cubicBezTo>
                    <a:cubicBezTo>
                      <a:pt x="707" y="270"/>
                      <a:pt x="714" y="246"/>
                      <a:pt x="710" y="227"/>
                    </a:cubicBezTo>
                    <a:cubicBezTo>
                      <a:pt x="707" y="208"/>
                      <a:pt x="683" y="150"/>
                      <a:pt x="685" y="139"/>
                    </a:cubicBezTo>
                    <a:cubicBezTo>
                      <a:pt x="687" y="129"/>
                      <a:pt x="675" y="117"/>
                      <a:pt x="656" y="117"/>
                    </a:cubicBezTo>
                    <a:cubicBezTo>
                      <a:pt x="652" y="117"/>
                      <a:pt x="649" y="118"/>
                      <a:pt x="645" y="118"/>
                    </a:cubicBezTo>
                    <a:cubicBezTo>
                      <a:pt x="619" y="124"/>
                      <a:pt x="597" y="156"/>
                      <a:pt x="600" y="170"/>
                    </a:cubicBezTo>
                    <a:cubicBezTo>
                      <a:pt x="603" y="184"/>
                      <a:pt x="605" y="232"/>
                      <a:pt x="589" y="232"/>
                    </a:cubicBezTo>
                    <a:cubicBezTo>
                      <a:pt x="588" y="232"/>
                      <a:pt x="587" y="231"/>
                      <a:pt x="586" y="231"/>
                    </a:cubicBezTo>
                    <a:cubicBezTo>
                      <a:pt x="566" y="224"/>
                      <a:pt x="505" y="180"/>
                      <a:pt x="496" y="158"/>
                    </a:cubicBezTo>
                    <a:cubicBezTo>
                      <a:pt x="487" y="136"/>
                      <a:pt x="448" y="93"/>
                      <a:pt x="435" y="69"/>
                    </a:cubicBezTo>
                    <a:cubicBezTo>
                      <a:pt x="424" y="47"/>
                      <a:pt x="413" y="0"/>
                      <a:pt x="366" y="0"/>
                    </a:cubicBezTo>
                  </a:path>
                </a:pathLst>
              </a:custGeom>
              <a:solidFill>
                <a:srgbClr val="231D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76" name="Freeform 2762">
                <a:extLst>
                  <a:ext uri="{FF2B5EF4-FFF2-40B4-BE49-F238E27FC236}">
                    <a16:creationId xmlns:a16="http://schemas.microsoft.com/office/drawing/2014/main" id="{AB85C21B-71C5-494B-8290-DF054638614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304" y="3107"/>
                <a:ext cx="703" cy="391"/>
              </a:xfrm>
              <a:custGeom>
                <a:avLst/>
                <a:gdLst>
                  <a:gd name="T0" fmla="*/ 692 w 519"/>
                  <a:gd name="T1" fmla="*/ 969 h 289"/>
                  <a:gd name="T2" fmla="*/ 1326 w 519"/>
                  <a:gd name="T3" fmla="*/ 505 h 289"/>
                  <a:gd name="T4" fmla="*/ 1340 w 519"/>
                  <a:gd name="T5" fmla="*/ 503 h 289"/>
                  <a:gd name="T6" fmla="*/ 1703 w 519"/>
                  <a:gd name="T7" fmla="*/ 302 h 289"/>
                  <a:gd name="T8" fmla="*/ 1445 w 519"/>
                  <a:gd name="T9" fmla="*/ 540 h 289"/>
                  <a:gd name="T10" fmla="*/ 1527 w 519"/>
                  <a:gd name="T11" fmla="*/ 533 h 289"/>
                  <a:gd name="T12" fmla="*/ 306 w 519"/>
                  <a:gd name="T13" fmla="*/ 258 h 289"/>
                  <a:gd name="T14" fmla="*/ 171 w 519"/>
                  <a:gd name="T15" fmla="*/ 321 h 289"/>
                  <a:gd name="T16" fmla="*/ 134 w 519"/>
                  <a:gd name="T17" fmla="*/ 323 h 289"/>
                  <a:gd name="T18" fmla="*/ 68 w 519"/>
                  <a:gd name="T19" fmla="*/ 342 h 289"/>
                  <a:gd name="T20" fmla="*/ 125 w 519"/>
                  <a:gd name="T21" fmla="*/ 436 h 289"/>
                  <a:gd name="T22" fmla="*/ 477 w 519"/>
                  <a:gd name="T23" fmla="*/ 695 h 289"/>
                  <a:gd name="T24" fmla="*/ 658 w 519"/>
                  <a:gd name="T25" fmla="*/ 732 h 289"/>
                  <a:gd name="T26" fmla="*/ 383 w 519"/>
                  <a:gd name="T27" fmla="*/ 520 h 289"/>
                  <a:gd name="T28" fmla="*/ 196 w 519"/>
                  <a:gd name="T29" fmla="*/ 448 h 289"/>
                  <a:gd name="T30" fmla="*/ 103 w 519"/>
                  <a:gd name="T31" fmla="*/ 395 h 289"/>
                  <a:gd name="T32" fmla="*/ 125 w 519"/>
                  <a:gd name="T33" fmla="*/ 331 h 289"/>
                  <a:gd name="T34" fmla="*/ 259 w 519"/>
                  <a:gd name="T35" fmla="*/ 344 h 289"/>
                  <a:gd name="T36" fmla="*/ 283 w 519"/>
                  <a:gd name="T37" fmla="*/ 386 h 289"/>
                  <a:gd name="T38" fmla="*/ 436 w 519"/>
                  <a:gd name="T39" fmla="*/ 483 h 289"/>
                  <a:gd name="T40" fmla="*/ 492 w 519"/>
                  <a:gd name="T41" fmla="*/ 415 h 289"/>
                  <a:gd name="T42" fmla="*/ 316 w 519"/>
                  <a:gd name="T43" fmla="*/ 285 h 289"/>
                  <a:gd name="T44" fmla="*/ 393 w 519"/>
                  <a:gd name="T45" fmla="*/ 175 h 289"/>
                  <a:gd name="T46" fmla="*/ 367 w 519"/>
                  <a:gd name="T47" fmla="*/ 193 h 289"/>
                  <a:gd name="T48" fmla="*/ 504 w 519"/>
                  <a:gd name="T49" fmla="*/ 261 h 289"/>
                  <a:gd name="T50" fmla="*/ 681 w 519"/>
                  <a:gd name="T51" fmla="*/ 338 h 289"/>
                  <a:gd name="T52" fmla="*/ 503 w 519"/>
                  <a:gd name="T53" fmla="*/ 152 h 289"/>
                  <a:gd name="T54" fmla="*/ 952 w 519"/>
                  <a:gd name="T55" fmla="*/ 1 h 289"/>
                  <a:gd name="T56" fmla="*/ 826 w 519"/>
                  <a:gd name="T57" fmla="*/ 20 h 289"/>
                  <a:gd name="T58" fmla="*/ 723 w 519"/>
                  <a:gd name="T59" fmla="*/ 57 h 289"/>
                  <a:gd name="T60" fmla="*/ 589 w 519"/>
                  <a:gd name="T61" fmla="*/ 68 h 289"/>
                  <a:gd name="T62" fmla="*/ 646 w 519"/>
                  <a:gd name="T63" fmla="*/ 87 h 289"/>
                  <a:gd name="T64" fmla="*/ 741 w 519"/>
                  <a:gd name="T65" fmla="*/ 248 h 289"/>
                  <a:gd name="T66" fmla="*/ 895 w 519"/>
                  <a:gd name="T67" fmla="*/ 279 h 289"/>
                  <a:gd name="T68" fmla="*/ 899 w 519"/>
                  <a:gd name="T69" fmla="*/ 183 h 289"/>
                  <a:gd name="T70" fmla="*/ 811 w 519"/>
                  <a:gd name="T71" fmla="*/ 92 h 289"/>
                  <a:gd name="T72" fmla="*/ 1024 w 519"/>
                  <a:gd name="T73" fmla="*/ 43 h 289"/>
                  <a:gd name="T74" fmla="*/ 1108 w 519"/>
                  <a:gd name="T75" fmla="*/ 311 h 289"/>
                  <a:gd name="T76" fmla="*/ 1249 w 519"/>
                  <a:gd name="T77" fmla="*/ 292 h 289"/>
                  <a:gd name="T78" fmla="*/ 1368 w 519"/>
                  <a:gd name="T79" fmla="*/ 446 h 289"/>
                  <a:gd name="T80" fmla="*/ 1502 w 519"/>
                  <a:gd name="T81" fmla="*/ 258 h 289"/>
                  <a:gd name="T82" fmla="*/ 1709 w 519"/>
                  <a:gd name="T83" fmla="*/ 230 h 289"/>
                  <a:gd name="T84" fmla="*/ 1724 w 519"/>
                  <a:gd name="T85" fmla="*/ 208 h 289"/>
                  <a:gd name="T86" fmla="*/ 1631 w 519"/>
                  <a:gd name="T87" fmla="*/ 211 h 289"/>
                  <a:gd name="T88" fmla="*/ 1512 w 519"/>
                  <a:gd name="T89" fmla="*/ 206 h 289"/>
                  <a:gd name="T90" fmla="*/ 1383 w 519"/>
                  <a:gd name="T91" fmla="*/ 198 h 289"/>
                  <a:gd name="T92" fmla="*/ 987 w 519"/>
                  <a:gd name="T93" fmla="*/ 0 h 289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519" h="289">
                    <a:moveTo>
                      <a:pt x="202" y="288"/>
                    </a:moveTo>
                    <a:cubicBezTo>
                      <a:pt x="202" y="289"/>
                      <a:pt x="203" y="289"/>
                      <a:pt x="203" y="289"/>
                    </a:cubicBezTo>
                    <a:cubicBezTo>
                      <a:pt x="204" y="289"/>
                      <a:pt x="204" y="289"/>
                      <a:pt x="205" y="289"/>
                    </a:cubicBezTo>
                    <a:cubicBezTo>
                      <a:pt x="204" y="289"/>
                      <a:pt x="203" y="289"/>
                      <a:pt x="202" y="288"/>
                    </a:cubicBezTo>
                    <a:moveTo>
                      <a:pt x="396" y="149"/>
                    </a:moveTo>
                    <a:cubicBezTo>
                      <a:pt x="395" y="150"/>
                      <a:pt x="395" y="151"/>
                      <a:pt x="394" y="151"/>
                    </a:cubicBezTo>
                    <a:cubicBezTo>
                      <a:pt x="396" y="153"/>
                      <a:pt x="398" y="154"/>
                      <a:pt x="401" y="154"/>
                    </a:cubicBezTo>
                    <a:cubicBezTo>
                      <a:pt x="403" y="155"/>
                      <a:pt x="406" y="156"/>
                      <a:pt x="409" y="156"/>
                    </a:cubicBezTo>
                    <a:cubicBezTo>
                      <a:pt x="405" y="154"/>
                      <a:pt x="401" y="152"/>
                      <a:pt x="398" y="150"/>
                    </a:cubicBezTo>
                    <a:cubicBezTo>
                      <a:pt x="397" y="150"/>
                      <a:pt x="396" y="149"/>
                      <a:pt x="396" y="149"/>
                    </a:cubicBezTo>
                    <a:moveTo>
                      <a:pt x="517" y="82"/>
                    </a:moveTo>
                    <a:cubicBezTo>
                      <a:pt x="515" y="84"/>
                      <a:pt x="511" y="87"/>
                      <a:pt x="506" y="90"/>
                    </a:cubicBezTo>
                    <a:cubicBezTo>
                      <a:pt x="488" y="101"/>
                      <a:pt x="470" y="127"/>
                      <a:pt x="464" y="141"/>
                    </a:cubicBezTo>
                    <a:cubicBezTo>
                      <a:pt x="457" y="155"/>
                      <a:pt x="454" y="155"/>
                      <a:pt x="438" y="160"/>
                    </a:cubicBezTo>
                    <a:cubicBezTo>
                      <a:pt x="435" y="160"/>
                      <a:pt x="432" y="161"/>
                      <a:pt x="430" y="161"/>
                    </a:cubicBezTo>
                    <a:cubicBezTo>
                      <a:pt x="432" y="162"/>
                      <a:pt x="434" y="163"/>
                      <a:pt x="435" y="164"/>
                    </a:cubicBezTo>
                    <a:cubicBezTo>
                      <a:pt x="438" y="166"/>
                      <a:pt x="440" y="168"/>
                      <a:pt x="441" y="170"/>
                    </a:cubicBezTo>
                    <a:cubicBezTo>
                      <a:pt x="445" y="166"/>
                      <a:pt x="449" y="162"/>
                      <a:pt x="453" y="159"/>
                    </a:cubicBezTo>
                    <a:cubicBezTo>
                      <a:pt x="472" y="143"/>
                      <a:pt x="488" y="127"/>
                      <a:pt x="500" y="110"/>
                    </a:cubicBezTo>
                    <a:cubicBezTo>
                      <a:pt x="507" y="101"/>
                      <a:pt x="514" y="92"/>
                      <a:pt x="517" y="82"/>
                    </a:cubicBezTo>
                    <a:moveTo>
                      <a:pt x="91" y="77"/>
                    </a:moveTo>
                    <a:cubicBezTo>
                      <a:pt x="89" y="81"/>
                      <a:pt x="87" y="86"/>
                      <a:pt x="82" y="90"/>
                    </a:cubicBezTo>
                    <a:cubicBezTo>
                      <a:pt x="77" y="95"/>
                      <a:pt x="71" y="97"/>
                      <a:pt x="64" y="97"/>
                    </a:cubicBezTo>
                    <a:cubicBezTo>
                      <a:pt x="60" y="97"/>
                      <a:pt x="55" y="96"/>
                      <a:pt x="51" y="95"/>
                    </a:cubicBezTo>
                    <a:cubicBezTo>
                      <a:pt x="49" y="96"/>
                      <a:pt x="48" y="97"/>
                      <a:pt x="45" y="97"/>
                    </a:cubicBezTo>
                    <a:cubicBezTo>
                      <a:pt x="45" y="97"/>
                      <a:pt x="44" y="97"/>
                      <a:pt x="44" y="97"/>
                    </a:cubicBezTo>
                    <a:cubicBezTo>
                      <a:pt x="43" y="97"/>
                      <a:pt x="41" y="97"/>
                      <a:pt x="40" y="97"/>
                    </a:cubicBezTo>
                    <a:cubicBezTo>
                      <a:pt x="39" y="96"/>
                      <a:pt x="37" y="96"/>
                      <a:pt x="36" y="96"/>
                    </a:cubicBezTo>
                    <a:cubicBezTo>
                      <a:pt x="35" y="96"/>
                      <a:pt x="33" y="96"/>
                      <a:pt x="32" y="97"/>
                    </a:cubicBezTo>
                    <a:cubicBezTo>
                      <a:pt x="26" y="98"/>
                      <a:pt x="24" y="100"/>
                      <a:pt x="20" y="102"/>
                    </a:cubicBezTo>
                    <a:cubicBezTo>
                      <a:pt x="18" y="103"/>
                      <a:pt x="16" y="104"/>
                      <a:pt x="14" y="104"/>
                    </a:cubicBezTo>
                    <a:cubicBezTo>
                      <a:pt x="9" y="104"/>
                      <a:pt x="3" y="101"/>
                      <a:pt x="0" y="99"/>
                    </a:cubicBezTo>
                    <a:cubicBezTo>
                      <a:pt x="3" y="109"/>
                      <a:pt x="28" y="125"/>
                      <a:pt x="37" y="130"/>
                    </a:cubicBezTo>
                    <a:cubicBezTo>
                      <a:pt x="59" y="143"/>
                      <a:pt x="64" y="161"/>
                      <a:pt x="85" y="174"/>
                    </a:cubicBezTo>
                    <a:cubicBezTo>
                      <a:pt x="94" y="180"/>
                      <a:pt x="106" y="185"/>
                      <a:pt x="116" y="190"/>
                    </a:cubicBezTo>
                    <a:cubicBezTo>
                      <a:pt x="125" y="196"/>
                      <a:pt x="132" y="203"/>
                      <a:pt x="142" y="208"/>
                    </a:cubicBezTo>
                    <a:cubicBezTo>
                      <a:pt x="160" y="217"/>
                      <a:pt x="186" y="218"/>
                      <a:pt x="197" y="230"/>
                    </a:cubicBezTo>
                    <a:cubicBezTo>
                      <a:pt x="198" y="231"/>
                      <a:pt x="200" y="232"/>
                      <a:pt x="200" y="234"/>
                    </a:cubicBezTo>
                    <a:cubicBezTo>
                      <a:pt x="200" y="228"/>
                      <a:pt x="199" y="223"/>
                      <a:pt x="196" y="219"/>
                    </a:cubicBezTo>
                    <a:cubicBezTo>
                      <a:pt x="183" y="212"/>
                      <a:pt x="164" y="209"/>
                      <a:pt x="150" y="202"/>
                    </a:cubicBezTo>
                    <a:cubicBezTo>
                      <a:pt x="131" y="192"/>
                      <a:pt x="113" y="173"/>
                      <a:pt x="113" y="160"/>
                    </a:cubicBezTo>
                    <a:cubicBezTo>
                      <a:pt x="113" y="158"/>
                      <a:pt x="113" y="157"/>
                      <a:pt x="114" y="155"/>
                    </a:cubicBezTo>
                    <a:cubicBezTo>
                      <a:pt x="109" y="152"/>
                      <a:pt x="103" y="149"/>
                      <a:pt x="97" y="147"/>
                    </a:cubicBezTo>
                    <a:cubicBezTo>
                      <a:pt x="90" y="144"/>
                      <a:pt x="84" y="141"/>
                      <a:pt x="78" y="139"/>
                    </a:cubicBezTo>
                    <a:cubicBezTo>
                      <a:pt x="72" y="136"/>
                      <a:pt x="65" y="135"/>
                      <a:pt x="58" y="134"/>
                    </a:cubicBezTo>
                    <a:cubicBezTo>
                      <a:pt x="53" y="133"/>
                      <a:pt x="46" y="131"/>
                      <a:pt x="43" y="129"/>
                    </a:cubicBezTo>
                    <a:cubicBezTo>
                      <a:pt x="39" y="126"/>
                      <a:pt x="37" y="122"/>
                      <a:pt x="34" y="120"/>
                    </a:cubicBezTo>
                    <a:cubicBezTo>
                      <a:pt x="32" y="118"/>
                      <a:pt x="32" y="119"/>
                      <a:pt x="30" y="118"/>
                    </a:cubicBezTo>
                    <a:cubicBezTo>
                      <a:pt x="28" y="118"/>
                      <a:pt x="27" y="117"/>
                      <a:pt x="25" y="116"/>
                    </a:cubicBezTo>
                    <a:cubicBezTo>
                      <a:pt x="23" y="115"/>
                      <a:pt x="22" y="112"/>
                      <a:pt x="23" y="110"/>
                    </a:cubicBezTo>
                    <a:cubicBezTo>
                      <a:pt x="24" y="106"/>
                      <a:pt x="29" y="101"/>
                      <a:pt x="37" y="99"/>
                    </a:cubicBezTo>
                    <a:cubicBezTo>
                      <a:pt x="42" y="98"/>
                      <a:pt x="47" y="97"/>
                      <a:pt x="51" y="97"/>
                    </a:cubicBezTo>
                    <a:cubicBezTo>
                      <a:pt x="55" y="97"/>
                      <a:pt x="59" y="98"/>
                      <a:pt x="63" y="99"/>
                    </a:cubicBezTo>
                    <a:cubicBezTo>
                      <a:pt x="67" y="100"/>
                      <a:pt x="73" y="101"/>
                      <a:pt x="77" y="103"/>
                    </a:cubicBezTo>
                    <a:cubicBezTo>
                      <a:pt x="81" y="105"/>
                      <a:pt x="81" y="108"/>
                      <a:pt x="84" y="111"/>
                    </a:cubicBezTo>
                    <a:cubicBezTo>
                      <a:pt x="83" y="111"/>
                      <a:pt x="83" y="111"/>
                      <a:pt x="83" y="111"/>
                    </a:cubicBezTo>
                    <a:cubicBezTo>
                      <a:pt x="84" y="112"/>
                      <a:pt x="84" y="114"/>
                      <a:pt x="84" y="115"/>
                    </a:cubicBezTo>
                    <a:cubicBezTo>
                      <a:pt x="85" y="117"/>
                      <a:pt x="87" y="119"/>
                      <a:pt x="90" y="121"/>
                    </a:cubicBezTo>
                    <a:cubicBezTo>
                      <a:pt x="96" y="126"/>
                      <a:pt x="105" y="130"/>
                      <a:pt x="112" y="134"/>
                    </a:cubicBezTo>
                    <a:cubicBezTo>
                      <a:pt x="118" y="137"/>
                      <a:pt x="124" y="141"/>
                      <a:pt x="130" y="144"/>
                    </a:cubicBezTo>
                    <a:cubicBezTo>
                      <a:pt x="131" y="144"/>
                      <a:pt x="131" y="144"/>
                      <a:pt x="132" y="143"/>
                    </a:cubicBezTo>
                    <a:cubicBezTo>
                      <a:pt x="137" y="140"/>
                      <a:pt x="144" y="138"/>
                      <a:pt x="146" y="134"/>
                    </a:cubicBezTo>
                    <a:cubicBezTo>
                      <a:pt x="148" y="131"/>
                      <a:pt x="144" y="126"/>
                      <a:pt x="146" y="124"/>
                    </a:cubicBezTo>
                    <a:cubicBezTo>
                      <a:pt x="147" y="123"/>
                      <a:pt x="150" y="122"/>
                      <a:pt x="153" y="121"/>
                    </a:cubicBezTo>
                    <a:cubicBezTo>
                      <a:pt x="141" y="111"/>
                      <a:pt x="125" y="101"/>
                      <a:pt x="106" y="93"/>
                    </a:cubicBezTo>
                    <a:cubicBezTo>
                      <a:pt x="101" y="91"/>
                      <a:pt x="93" y="89"/>
                      <a:pt x="94" y="85"/>
                    </a:cubicBezTo>
                    <a:cubicBezTo>
                      <a:pt x="96" y="81"/>
                      <a:pt x="94" y="78"/>
                      <a:pt x="91" y="77"/>
                    </a:cubicBezTo>
                    <a:moveTo>
                      <a:pt x="149" y="45"/>
                    </a:moveTo>
                    <a:cubicBezTo>
                      <a:pt x="138" y="48"/>
                      <a:pt x="127" y="49"/>
                      <a:pt x="117" y="52"/>
                    </a:cubicBezTo>
                    <a:cubicBezTo>
                      <a:pt x="115" y="53"/>
                      <a:pt x="112" y="54"/>
                      <a:pt x="109" y="55"/>
                    </a:cubicBezTo>
                    <a:cubicBezTo>
                      <a:pt x="107" y="56"/>
                      <a:pt x="105" y="57"/>
                      <a:pt x="103" y="58"/>
                    </a:cubicBezTo>
                    <a:cubicBezTo>
                      <a:pt x="105" y="58"/>
                      <a:pt x="107" y="58"/>
                      <a:pt x="109" y="58"/>
                    </a:cubicBezTo>
                    <a:cubicBezTo>
                      <a:pt x="114" y="58"/>
                      <a:pt x="119" y="59"/>
                      <a:pt x="126" y="60"/>
                    </a:cubicBezTo>
                    <a:cubicBezTo>
                      <a:pt x="130" y="61"/>
                      <a:pt x="135" y="63"/>
                      <a:pt x="138" y="64"/>
                    </a:cubicBezTo>
                    <a:cubicBezTo>
                      <a:pt x="153" y="69"/>
                      <a:pt x="152" y="72"/>
                      <a:pt x="150" y="78"/>
                    </a:cubicBezTo>
                    <a:cubicBezTo>
                      <a:pt x="148" y="85"/>
                      <a:pt x="150" y="85"/>
                      <a:pt x="159" y="96"/>
                    </a:cubicBezTo>
                    <a:cubicBezTo>
                      <a:pt x="163" y="100"/>
                      <a:pt x="170" y="108"/>
                      <a:pt x="179" y="115"/>
                    </a:cubicBezTo>
                    <a:cubicBezTo>
                      <a:pt x="190" y="111"/>
                      <a:pt x="197" y="107"/>
                      <a:pt x="202" y="101"/>
                    </a:cubicBezTo>
                    <a:cubicBezTo>
                      <a:pt x="189" y="87"/>
                      <a:pt x="174" y="70"/>
                      <a:pt x="161" y="63"/>
                    </a:cubicBezTo>
                    <a:cubicBezTo>
                      <a:pt x="144" y="53"/>
                      <a:pt x="144" y="51"/>
                      <a:pt x="148" y="47"/>
                    </a:cubicBezTo>
                    <a:cubicBezTo>
                      <a:pt x="149" y="46"/>
                      <a:pt x="149" y="45"/>
                      <a:pt x="149" y="45"/>
                    </a:cubicBezTo>
                    <a:moveTo>
                      <a:pt x="293" y="0"/>
                    </a:moveTo>
                    <a:cubicBezTo>
                      <a:pt x="291" y="1"/>
                      <a:pt x="289" y="1"/>
                      <a:pt x="286" y="1"/>
                    </a:cubicBezTo>
                    <a:cubicBezTo>
                      <a:pt x="285" y="1"/>
                      <a:pt x="284" y="1"/>
                      <a:pt x="283" y="1"/>
                    </a:cubicBezTo>
                    <a:cubicBezTo>
                      <a:pt x="281" y="1"/>
                      <a:pt x="279" y="1"/>
                      <a:pt x="277" y="1"/>
                    </a:cubicBezTo>
                    <a:cubicBezTo>
                      <a:pt x="268" y="1"/>
                      <a:pt x="257" y="2"/>
                      <a:pt x="250" y="5"/>
                    </a:cubicBezTo>
                    <a:cubicBezTo>
                      <a:pt x="248" y="6"/>
                      <a:pt x="246" y="6"/>
                      <a:pt x="245" y="6"/>
                    </a:cubicBezTo>
                    <a:cubicBezTo>
                      <a:pt x="243" y="6"/>
                      <a:pt x="242" y="6"/>
                      <a:pt x="241" y="6"/>
                    </a:cubicBezTo>
                    <a:cubicBezTo>
                      <a:pt x="236" y="10"/>
                      <a:pt x="231" y="15"/>
                      <a:pt x="225" y="16"/>
                    </a:cubicBezTo>
                    <a:cubicBezTo>
                      <a:pt x="222" y="17"/>
                      <a:pt x="219" y="17"/>
                      <a:pt x="215" y="17"/>
                    </a:cubicBezTo>
                    <a:cubicBezTo>
                      <a:pt x="212" y="17"/>
                      <a:pt x="208" y="17"/>
                      <a:pt x="205" y="17"/>
                    </a:cubicBezTo>
                    <a:cubicBezTo>
                      <a:pt x="201" y="17"/>
                      <a:pt x="198" y="17"/>
                      <a:pt x="194" y="16"/>
                    </a:cubicBezTo>
                    <a:cubicBezTo>
                      <a:pt x="192" y="18"/>
                      <a:pt x="185" y="19"/>
                      <a:pt x="175" y="20"/>
                    </a:cubicBezTo>
                    <a:cubicBezTo>
                      <a:pt x="172" y="21"/>
                      <a:pt x="170" y="22"/>
                      <a:pt x="169" y="24"/>
                    </a:cubicBezTo>
                    <a:cubicBezTo>
                      <a:pt x="171" y="24"/>
                      <a:pt x="172" y="24"/>
                      <a:pt x="174" y="24"/>
                    </a:cubicBezTo>
                    <a:cubicBezTo>
                      <a:pt x="180" y="24"/>
                      <a:pt x="185" y="24"/>
                      <a:pt x="192" y="26"/>
                    </a:cubicBezTo>
                    <a:cubicBezTo>
                      <a:pt x="207" y="29"/>
                      <a:pt x="216" y="35"/>
                      <a:pt x="219" y="39"/>
                    </a:cubicBezTo>
                    <a:cubicBezTo>
                      <a:pt x="223" y="44"/>
                      <a:pt x="220" y="44"/>
                      <a:pt x="217" y="50"/>
                    </a:cubicBezTo>
                    <a:cubicBezTo>
                      <a:pt x="214" y="56"/>
                      <a:pt x="212" y="63"/>
                      <a:pt x="220" y="74"/>
                    </a:cubicBezTo>
                    <a:cubicBezTo>
                      <a:pt x="222" y="76"/>
                      <a:pt x="225" y="80"/>
                      <a:pt x="228" y="85"/>
                    </a:cubicBezTo>
                    <a:cubicBezTo>
                      <a:pt x="237" y="83"/>
                      <a:pt x="249" y="83"/>
                      <a:pt x="262" y="83"/>
                    </a:cubicBezTo>
                    <a:cubicBezTo>
                      <a:pt x="263" y="83"/>
                      <a:pt x="264" y="83"/>
                      <a:pt x="266" y="83"/>
                    </a:cubicBezTo>
                    <a:cubicBezTo>
                      <a:pt x="274" y="83"/>
                      <a:pt x="281" y="83"/>
                      <a:pt x="287" y="84"/>
                    </a:cubicBezTo>
                    <a:cubicBezTo>
                      <a:pt x="283" y="77"/>
                      <a:pt x="278" y="69"/>
                      <a:pt x="271" y="60"/>
                    </a:cubicBezTo>
                    <a:cubicBezTo>
                      <a:pt x="270" y="59"/>
                      <a:pt x="268" y="57"/>
                      <a:pt x="267" y="55"/>
                    </a:cubicBezTo>
                    <a:cubicBezTo>
                      <a:pt x="267" y="55"/>
                      <a:pt x="267" y="55"/>
                      <a:pt x="267" y="55"/>
                    </a:cubicBezTo>
                    <a:cubicBezTo>
                      <a:pt x="264" y="51"/>
                      <a:pt x="260" y="46"/>
                      <a:pt x="255" y="41"/>
                    </a:cubicBezTo>
                    <a:cubicBezTo>
                      <a:pt x="250" y="36"/>
                      <a:pt x="239" y="31"/>
                      <a:pt x="241" y="27"/>
                    </a:cubicBezTo>
                    <a:cubicBezTo>
                      <a:pt x="242" y="23"/>
                      <a:pt x="230" y="8"/>
                      <a:pt x="265" y="3"/>
                    </a:cubicBezTo>
                    <a:cubicBezTo>
                      <a:pt x="266" y="3"/>
                      <a:pt x="268" y="3"/>
                      <a:pt x="269" y="3"/>
                    </a:cubicBezTo>
                    <a:cubicBezTo>
                      <a:pt x="281" y="3"/>
                      <a:pt x="302" y="8"/>
                      <a:pt x="304" y="13"/>
                    </a:cubicBezTo>
                    <a:cubicBezTo>
                      <a:pt x="307" y="19"/>
                      <a:pt x="307" y="21"/>
                      <a:pt x="310" y="24"/>
                    </a:cubicBezTo>
                    <a:cubicBezTo>
                      <a:pt x="313" y="28"/>
                      <a:pt x="313" y="30"/>
                      <a:pt x="309" y="35"/>
                    </a:cubicBezTo>
                    <a:cubicBezTo>
                      <a:pt x="306" y="40"/>
                      <a:pt x="302" y="54"/>
                      <a:pt x="329" y="93"/>
                    </a:cubicBezTo>
                    <a:cubicBezTo>
                      <a:pt x="333" y="94"/>
                      <a:pt x="337" y="95"/>
                      <a:pt x="342" y="96"/>
                    </a:cubicBezTo>
                    <a:cubicBezTo>
                      <a:pt x="347" y="97"/>
                      <a:pt x="351" y="97"/>
                      <a:pt x="355" y="97"/>
                    </a:cubicBezTo>
                    <a:cubicBezTo>
                      <a:pt x="365" y="97"/>
                      <a:pt x="370" y="94"/>
                      <a:pt x="371" y="87"/>
                    </a:cubicBezTo>
                    <a:cubicBezTo>
                      <a:pt x="381" y="92"/>
                      <a:pt x="381" y="92"/>
                      <a:pt x="381" y="92"/>
                    </a:cubicBezTo>
                    <a:cubicBezTo>
                      <a:pt x="391" y="103"/>
                      <a:pt x="407" y="116"/>
                      <a:pt x="407" y="128"/>
                    </a:cubicBezTo>
                    <a:cubicBezTo>
                      <a:pt x="408" y="130"/>
                      <a:pt x="407" y="131"/>
                      <a:pt x="407" y="133"/>
                    </a:cubicBezTo>
                    <a:cubicBezTo>
                      <a:pt x="407" y="132"/>
                      <a:pt x="408" y="132"/>
                      <a:pt x="409" y="132"/>
                    </a:cubicBezTo>
                    <a:cubicBezTo>
                      <a:pt x="457" y="108"/>
                      <a:pt x="448" y="96"/>
                      <a:pt x="452" y="92"/>
                    </a:cubicBezTo>
                    <a:cubicBezTo>
                      <a:pt x="456" y="87"/>
                      <a:pt x="452" y="81"/>
                      <a:pt x="447" y="77"/>
                    </a:cubicBezTo>
                    <a:cubicBezTo>
                      <a:pt x="442" y="73"/>
                      <a:pt x="452" y="72"/>
                      <a:pt x="459" y="69"/>
                    </a:cubicBezTo>
                    <a:cubicBezTo>
                      <a:pt x="465" y="66"/>
                      <a:pt x="475" y="65"/>
                      <a:pt x="485" y="65"/>
                    </a:cubicBezTo>
                    <a:cubicBezTo>
                      <a:pt x="485" y="65"/>
                      <a:pt x="493" y="65"/>
                      <a:pt x="508" y="69"/>
                    </a:cubicBezTo>
                    <a:cubicBezTo>
                      <a:pt x="513" y="71"/>
                      <a:pt x="517" y="73"/>
                      <a:pt x="518" y="75"/>
                    </a:cubicBezTo>
                    <a:cubicBezTo>
                      <a:pt x="519" y="68"/>
                      <a:pt x="518" y="62"/>
                      <a:pt x="513" y="55"/>
                    </a:cubicBezTo>
                    <a:cubicBezTo>
                      <a:pt x="513" y="58"/>
                      <a:pt x="513" y="60"/>
                      <a:pt x="512" y="62"/>
                    </a:cubicBezTo>
                    <a:cubicBezTo>
                      <a:pt x="510" y="65"/>
                      <a:pt x="508" y="66"/>
                      <a:pt x="505" y="66"/>
                    </a:cubicBezTo>
                    <a:cubicBezTo>
                      <a:pt x="503" y="66"/>
                      <a:pt x="501" y="65"/>
                      <a:pt x="498" y="65"/>
                    </a:cubicBezTo>
                    <a:cubicBezTo>
                      <a:pt x="494" y="63"/>
                      <a:pt x="489" y="63"/>
                      <a:pt x="484" y="63"/>
                    </a:cubicBezTo>
                    <a:cubicBezTo>
                      <a:pt x="478" y="63"/>
                      <a:pt x="472" y="64"/>
                      <a:pt x="468" y="64"/>
                    </a:cubicBezTo>
                    <a:cubicBezTo>
                      <a:pt x="466" y="65"/>
                      <a:pt x="464" y="65"/>
                      <a:pt x="463" y="65"/>
                    </a:cubicBezTo>
                    <a:cubicBezTo>
                      <a:pt x="457" y="65"/>
                      <a:pt x="453" y="63"/>
                      <a:pt x="449" y="61"/>
                    </a:cubicBezTo>
                    <a:cubicBezTo>
                      <a:pt x="446" y="58"/>
                      <a:pt x="442" y="59"/>
                      <a:pt x="448" y="53"/>
                    </a:cubicBezTo>
                    <a:cubicBezTo>
                      <a:pt x="441" y="58"/>
                      <a:pt x="435" y="61"/>
                      <a:pt x="424" y="61"/>
                    </a:cubicBezTo>
                    <a:cubicBezTo>
                      <a:pt x="420" y="61"/>
                      <a:pt x="416" y="60"/>
                      <a:pt x="411" y="59"/>
                    </a:cubicBezTo>
                    <a:cubicBezTo>
                      <a:pt x="393" y="56"/>
                      <a:pt x="376" y="49"/>
                      <a:pt x="361" y="43"/>
                    </a:cubicBezTo>
                    <a:cubicBezTo>
                      <a:pt x="339" y="35"/>
                      <a:pt x="330" y="24"/>
                      <a:pt x="314" y="13"/>
                    </a:cubicBezTo>
                    <a:cubicBezTo>
                      <a:pt x="310" y="10"/>
                      <a:pt x="302" y="4"/>
                      <a:pt x="293" y="0"/>
                    </a:cubicBezTo>
                  </a:path>
                </a:pathLst>
              </a:custGeom>
              <a:solidFill>
                <a:srgbClr val="433A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77" name="Freeform 2763">
                <a:extLst>
                  <a:ext uri="{FF2B5EF4-FFF2-40B4-BE49-F238E27FC236}">
                    <a16:creationId xmlns:a16="http://schemas.microsoft.com/office/drawing/2014/main" id="{E4D89013-B506-40FA-95DB-9E1B871E08A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114" y="3053"/>
                <a:ext cx="76" cy="47"/>
              </a:xfrm>
              <a:custGeom>
                <a:avLst/>
                <a:gdLst>
                  <a:gd name="T0" fmla="*/ 96 w 56"/>
                  <a:gd name="T1" fmla="*/ 111 h 35"/>
                  <a:gd name="T2" fmla="*/ 83 w 56"/>
                  <a:gd name="T3" fmla="*/ 106 h 35"/>
                  <a:gd name="T4" fmla="*/ 76 w 56"/>
                  <a:gd name="T5" fmla="*/ 83 h 35"/>
                  <a:gd name="T6" fmla="*/ 50 w 56"/>
                  <a:gd name="T7" fmla="*/ 47 h 35"/>
                  <a:gd name="T8" fmla="*/ 30 w 56"/>
                  <a:gd name="T9" fmla="*/ 7 h 35"/>
                  <a:gd name="T10" fmla="*/ 37 w 56"/>
                  <a:gd name="T11" fmla="*/ 9 h 35"/>
                  <a:gd name="T12" fmla="*/ 61 w 56"/>
                  <a:gd name="T13" fmla="*/ 38 h 35"/>
                  <a:gd name="T14" fmla="*/ 88 w 56"/>
                  <a:gd name="T15" fmla="*/ 58 h 35"/>
                  <a:gd name="T16" fmla="*/ 107 w 56"/>
                  <a:gd name="T17" fmla="*/ 91 h 35"/>
                  <a:gd name="T18" fmla="*/ 119 w 56"/>
                  <a:gd name="T19" fmla="*/ 91 h 35"/>
                  <a:gd name="T20" fmla="*/ 140 w 56"/>
                  <a:gd name="T21" fmla="*/ 91 h 35"/>
                  <a:gd name="T22" fmla="*/ 170 w 56"/>
                  <a:gd name="T23" fmla="*/ 75 h 35"/>
                  <a:gd name="T24" fmla="*/ 124 w 56"/>
                  <a:gd name="T25" fmla="*/ 105 h 35"/>
                  <a:gd name="T26" fmla="*/ 96 w 56"/>
                  <a:gd name="T27" fmla="*/ 111 h 35"/>
                  <a:gd name="T28" fmla="*/ 41 w 56"/>
                  <a:gd name="T29" fmla="*/ 0 h 35"/>
                  <a:gd name="T30" fmla="*/ 10 w 56"/>
                  <a:gd name="T31" fmla="*/ 12 h 35"/>
                  <a:gd name="T32" fmla="*/ 19 w 56"/>
                  <a:gd name="T33" fmla="*/ 38 h 35"/>
                  <a:gd name="T34" fmla="*/ 68 w 56"/>
                  <a:gd name="T35" fmla="*/ 91 h 35"/>
                  <a:gd name="T36" fmla="*/ 77 w 56"/>
                  <a:gd name="T37" fmla="*/ 114 h 35"/>
                  <a:gd name="T38" fmla="*/ 92 w 56"/>
                  <a:gd name="T39" fmla="*/ 114 h 35"/>
                  <a:gd name="T40" fmla="*/ 114 w 56"/>
                  <a:gd name="T41" fmla="*/ 111 h 35"/>
                  <a:gd name="T42" fmla="*/ 113 w 56"/>
                  <a:gd name="T43" fmla="*/ 111 h 35"/>
                  <a:gd name="T44" fmla="*/ 149 w 56"/>
                  <a:gd name="T45" fmla="*/ 101 h 35"/>
                  <a:gd name="T46" fmla="*/ 176 w 56"/>
                  <a:gd name="T47" fmla="*/ 86 h 35"/>
                  <a:gd name="T48" fmla="*/ 170 w 56"/>
                  <a:gd name="T49" fmla="*/ 64 h 35"/>
                  <a:gd name="T50" fmla="*/ 134 w 56"/>
                  <a:gd name="T51" fmla="*/ 63 h 35"/>
                  <a:gd name="T52" fmla="*/ 113 w 56"/>
                  <a:gd name="T53" fmla="*/ 42 h 35"/>
                  <a:gd name="T54" fmla="*/ 56 w 56"/>
                  <a:gd name="T55" fmla="*/ 1 h 35"/>
                  <a:gd name="T56" fmla="*/ 41 w 56"/>
                  <a:gd name="T57" fmla="*/ 0 h 35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56" h="35">
                    <a:moveTo>
                      <a:pt x="28" y="34"/>
                    </a:moveTo>
                    <a:cubicBezTo>
                      <a:pt x="27" y="34"/>
                      <a:pt x="25" y="34"/>
                      <a:pt x="24" y="33"/>
                    </a:cubicBezTo>
                    <a:cubicBezTo>
                      <a:pt x="22" y="31"/>
                      <a:pt x="23" y="28"/>
                      <a:pt x="22" y="25"/>
                    </a:cubicBezTo>
                    <a:cubicBezTo>
                      <a:pt x="20" y="22"/>
                      <a:pt x="19" y="17"/>
                      <a:pt x="15" y="14"/>
                    </a:cubicBezTo>
                    <a:cubicBezTo>
                      <a:pt x="11" y="11"/>
                      <a:pt x="2" y="6"/>
                      <a:pt x="9" y="2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8" y="5"/>
                      <a:pt x="15" y="10"/>
                      <a:pt x="18" y="12"/>
                    </a:cubicBezTo>
                    <a:cubicBezTo>
                      <a:pt x="22" y="14"/>
                      <a:pt x="25" y="15"/>
                      <a:pt x="26" y="18"/>
                    </a:cubicBezTo>
                    <a:cubicBezTo>
                      <a:pt x="28" y="21"/>
                      <a:pt x="28" y="27"/>
                      <a:pt x="32" y="28"/>
                    </a:cubicBezTo>
                    <a:cubicBezTo>
                      <a:pt x="33" y="28"/>
                      <a:pt x="34" y="28"/>
                      <a:pt x="35" y="28"/>
                    </a:cubicBezTo>
                    <a:cubicBezTo>
                      <a:pt x="37" y="28"/>
                      <a:pt x="39" y="28"/>
                      <a:pt x="41" y="28"/>
                    </a:cubicBezTo>
                    <a:cubicBezTo>
                      <a:pt x="45" y="26"/>
                      <a:pt x="49" y="24"/>
                      <a:pt x="50" y="23"/>
                    </a:cubicBezTo>
                    <a:cubicBezTo>
                      <a:pt x="53" y="26"/>
                      <a:pt x="43" y="31"/>
                      <a:pt x="36" y="32"/>
                    </a:cubicBezTo>
                    <a:cubicBezTo>
                      <a:pt x="33" y="33"/>
                      <a:pt x="30" y="34"/>
                      <a:pt x="28" y="34"/>
                    </a:cubicBezTo>
                    <a:moveTo>
                      <a:pt x="12" y="0"/>
                    </a:moveTo>
                    <a:cubicBezTo>
                      <a:pt x="8" y="0"/>
                      <a:pt x="5" y="2"/>
                      <a:pt x="3" y="4"/>
                    </a:cubicBezTo>
                    <a:cubicBezTo>
                      <a:pt x="0" y="7"/>
                      <a:pt x="2" y="9"/>
                      <a:pt x="5" y="12"/>
                    </a:cubicBezTo>
                    <a:cubicBezTo>
                      <a:pt x="11" y="17"/>
                      <a:pt x="20" y="22"/>
                      <a:pt x="20" y="28"/>
                    </a:cubicBezTo>
                    <a:cubicBezTo>
                      <a:pt x="20" y="30"/>
                      <a:pt x="19" y="33"/>
                      <a:pt x="23" y="35"/>
                    </a:cubicBezTo>
                    <a:cubicBezTo>
                      <a:pt x="25" y="35"/>
                      <a:pt x="26" y="35"/>
                      <a:pt x="27" y="35"/>
                    </a:cubicBezTo>
                    <a:cubicBezTo>
                      <a:pt x="29" y="35"/>
                      <a:pt x="32" y="35"/>
                      <a:pt x="34" y="34"/>
                    </a:cubicBezTo>
                    <a:cubicBezTo>
                      <a:pt x="33" y="34"/>
                      <a:pt x="33" y="34"/>
                      <a:pt x="33" y="34"/>
                    </a:cubicBezTo>
                    <a:cubicBezTo>
                      <a:pt x="37" y="34"/>
                      <a:pt x="41" y="33"/>
                      <a:pt x="44" y="31"/>
                    </a:cubicBezTo>
                    <a:cubicBezTo>
                      <a:pt x="47" y="30"/>
                      <a:pt x="49" y="29"/>
                      <a:pt x="52" y="27"/>
                    </a:cubicBezTo>
                    <a:cubicBezTo>
                      <a:pt x="54" y="25"/>
                      <a:pt x="56" y="22"/>
                      <a:pt x="50" y="20"/>
                    </a:cubicBezTo>
                    <a:cubicBezTo>
                      <a:pt x="47" y="20"/>
                      <a:pt x="43" y="19"/>
                      <a:pt x="40" y="19"/>
                    </a:cubicBezTo>
                    <a:cubicBezTo>
                      <a:pt x="37" y="17"/>
                      <a:pt x="35" y="15"/>
                      <a:pt x="33" y="13"/>
                    </a:cubicBezTo>
                    <a:cubicBezTo>
                      <a:pt x="28" y="9"/>
                      <a:pt x="26" y="3"/>
                      <a:pt x="16" y="1"/>
                    </a:cubicBezTo>
                    <a:cubicBezTo>
                      <a:pt x="15" y="0"/>
                      <a:pt x="14" y="0"/>
                      <a:pt x="12" y="0"/>
                    </a:cubicBezTo>
                  </a:path>
                </a:pathLst>
              </a:custGeom>
              <a:solidFill>
                <a:srgbClr val="695F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78" name="Freeform 2764">
                <a:extLst>
                  <a:ext uri="{FF2B5EF4-FFF2-40B4-BE49-F238E27FC236}">
                    <a16:creationId xmlns:a16="http://schemas.microsoft.com/office/drawing/2014/main" id="{D245640D-8136-4CD6-8656-4A84E2AA0D9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151" y="3093"/>
                <a:ext cx="118" cy="63"/>
              </a:xfrm>
              <a:custGeom>
                <a:avLst/>
                <a:gdLst>
                  <a:gd name="T0" fmla="*/ 180 w 87"/>
                  <a:gd name="T1" fmla="*/ 159 h 46"/>
                  <a:gd name="T2" fmla="*/ 182 w 87"/>
                  <a:gd name="T3" fmla="*/ 159 h 46"/>
                  <a:gd name="T4" fmla="*/ 149 w 87"/>
                  <a:gd name="T5" fmla="*/ 133 h 46"/>
                  <a:gd name="T6" fmla="*/ 130 w 87"/>
                  <a:gd name="T7" fmla="*/ 112 h 46"/>
                  <a:gd name="T8" fmla="*/ 68 w 87"/>
                  <a:gd name="T9" fmla="*/ 26 h 46"/>
                  <a:gd name="T10" fmla="*/ 57 w 87"/>
                  <a:gd name="T11" fmla="*/ 29 h 46"/>
                  <a:gd name="T12" fmla="*/ 61 w 87"/>
                  <a:gd name="T13" fmla="*/ 26 h 46"/>
                  <a:gd name="T14" fmla="*/ 68 w 87"/>
                  <a:gd name="T15" fmla="*/ 26 h 46"/>
                  <a:gd name="T16" fmla="*/ 76 w 87"/>
                  <a:gd name="T17" fmla="*/ 26 h 46"/>
                  <a:gd name="T18" fmla="*/ 57 w 87"/>
                  <a:gd name="T19" fmla="*/ 40 h 46"/>
                  <a:gd name="T20" fmla="*/ 84 w 87"/>
                  <a:gd name="T21" fmla="*/ 56 h 46"/>
                  <a:gd name="T22" fmla="*/ 107 w 87"/>
                  <a:gd name="T23" fmla="*/ 88 h 46"/>
                  <a:gd name="T24" fmla="*/ 161 w 87"/>
                  <a:gd name="T25" fmla="*/ 133 h 46"/>
                  <a:gd name="T26" fmla="*/ 231 w 87"/>
                  <a:gd name="T27" fmla="*/ 123 h 46"/>
                  <a:gd name="T28" fmla="*/ 153 w 87"/>
                  <a:gd name="T29" fmla="*/ 148 h 46"/>
                  <a:gd name="T30" fmla="*/ 96 w 87"/>
                  <a:gd name="T31" fmla="*/ 88 h 46"/>
                  <a:gd name="T32" fmla="*/ 61 w 87"/>
                  <a:gd name="T33" fmla="*/ 60 h 46"/>
                  <a:gd name="T34" fmla="*/ 45 w 87"/>
                  <a:gd name="T35" fmla="*/ 49 h 46"/>
                  <a:gd name="T36" fmla="*/ 37 w 87"/>
                  <a:gd name="T37" fmla="*/ 47 h 46"/>
                  <a:gd name="T38" fmla="*/ 35 w 87"/>
                  <a:gd name="T39" fmla="*/ 40 h 46"/>
                  <a:gd name="T40" fmla="*/ 45 w 87"/>
                  <a:gd name="T41" fmla="*/ 29 h 46"/>
                  <a:gd name="T42" fmla="*/ 61 w 87"/>
                  <a:gd name="T43" fmla="*/ 26 h 46"/>
                  <a:gd name="T44" fmla="*/ 107 w 87"/>
                  <a:gd name="T45" fmla="*/ 7 h 46"/>
                  <a:gd name="T46" fmla="*/ 130 w 87"/>
                  <a:gd name="T47" fmla="*/ 26 h 46"/>
                  <a:gd name="T48" fmla="*/ 197 w 87"/>
                  <a:gd name="T49" fmla="*/ 77 h 46"/>
                  <a:gd name="T50" fmla="*/ 190 w 87"/>
                  <a:gd name="T51" fmla="*/ 77 h 46"/>
                  <a:gd name="T52" fmla="*/ 172 w 87"/>
                  <a:gd name="T53" fmla="*/ 92 h 46"/>
                  <a:gd name="T54" fmla="*/ 122 w 87"/>
                  <a:gd name="T55" fmla="*/ 75 h 46"/>
                  <a:gd name="T56" fmla="*/ 104 w 87"/>
                  <a:gd name="T57" fmla="*/ 21 h 46"/>
                  <a:gd name="T58" fmla="*/ 92 w 87"/>
                  <a:gd name="T59" fmla="*/ 19 h 46"/>
                  <a:gd name="T60" fmla="*/ 92 w 87"/>
                  <a:gd name="T61" fmla="*/ 0 h 46"/>
                  <a:gd name="T62" fmla="*/ 30 w 87"/>
                  <a:gd name="T63" fmla="*/ 26 h 46"/>
                  <a:gd name="T64" fmla="*/ 92 w 87"/>
                  <a:gd name="T65" fmla="*/ 97 h 46"/>
                  <a:gd name="T66" fmla="*/ 149 w 87"/>
                  <a:gd name="T67" fmla="*/ 159 h 46"/>
                  <a:gd name="T68" fmla="*/ 180 w 87"/>
                  <a:gd name="T69" fmla="*/ 159 h 46"/>
                  <a:gd name="T70" fmla="*/ 237 w 87"/>
                  <a:gd name="T71" fmla="*/ 131 h 46"/>
                  <a:gd name="T72" fmla="*/ 250 w 87"/>
                  <a:gd name="T73" fmla="*/ 92 h 46"/>
                  <a:gd name="T74" fmla="*/ 149 w 87"/>
                  <a:gd name="T75" fmla="*/ 41 h 46"/>
                  <a:gd name="T76" fmla="*/ 104 w 87"/>
                  <a:gd name="T77" fmla="*/ 0 h 4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87" h="46">
                    <a:moveTo>
                      <a:pt x="54" y="45"/>
                    </a:moveTo>
                    <a:cubicBezTo>
                      <a:pt x="54" y="45"/>
                      <a:pt x="53" y="45"/>
                      <a:pt x="53" y="45"/>
                    </a:cubicBezTo>
                    <a:cubicBezTo>
                      <a:pt x="53" y="45"/>
                      <a:pt x="52" y="46"/>
                      <a:pt x="52" y="46"/>
                    </a:cubicBezTo>
                    <a:cubicBezTo>
                      <a:pt x="54" y="45"/>
                      <a:pt x="54" y="45"/>
                      <a:pt x="54" y="45"/>
                    </a:cubicBezTo>
                    <a:moveTo>
                      <a:pt x="35" y="29"/>
                    </a:moveTo>
                    <a:cubicBezTo>
                      <a:pt x="37" y="32"/>
                      <a:pt x="40" y="36"/>
                      <a:pt x="44" y="38"/>
                    </a:cubicBezTo>
                    <a:cubicBezTo>
                      <a:pt x="44" y="38"/>
                      <a:pt x="43" y="37"/>
                      <a:pt x="43" y="37"/>
                    </a:cubicBezTo>
                    <a:cubicBezTo>
                      <a:pt x="43" y="35"/>
                      <a:pt x="40" y="34"/>
                      <a:pt x="38" y="32"/>
                    </a:cubicBezTo>
                    <a:cubicBezTo>
                      <a:pt x="37" y="31"/>
                      <a:pt x="36" y="30"/>
                      <a:pt x="35" y="29"/>
                    </a:cubicBezTo>
                    <a:moveTo>
                      <a:pt x="20" y="7"/>
                    </a:moveTo>
                    <a:cubicBezTo>
                      <a:pt x="19" y="7"/>
                      <a:pt x="18" y="7"/>
                      <a:pt x="18" y="7"/>
                    </a:cubicBezTo>
                    <a:cubicBezTo>
                      <a:pt x="17" y="8"/>
                      <a:pt x="17" y="8"/>
                      <a:pt x="17" y="8"/>
                    </a:cubicBezTo>
                    <a:cubicBezTo>
                      <a:pt x="18" y="8"/>
                      <a:pt x="19" y="7"/>
                      <a:pt x="20" y="7"/>
                    </a:cubicBezTo>
                    <a:moveTo>
                      <a:pt x="18" y="7"/>
                    </a:moveTo>
                    <a:cubicBezTo>
                      <a:pt x="18" y="7"/>
                      <a:pt x="19" y="6"/>
                      <a:pt x="21" y="6"/>
                    </a:cubicBezTo>
                    <a:cubicBezTo>
                      <a:pt x="20" y="7"/>
                      <a:pt x="20" y="7"/>
                      <a:pt x="20" y="7"/>
                    </a:cubicBezTo>
                    <a:cubicBezTo>
                      <a:pt x="20" y="7"/>
                      <a:pt x="21" y="7"/>
                      <a:pt x="21" y="7"/>
                    </a:cubicBezTo>
                    <a:cubicBezTo>
                      <a:pt x="21" y="7"/>
                      <a:pt x="22" y="7"/>
                      <a:pt x="22" y="7"/>
                    </a:cubicBezTo>
                    <a:cubicBezTo>
                      <a:pt x="27" y="8"/>
                      <a:pt x="19" y="10"/>
                      <a:pt x="18" y="10"/>
                    </a:cubicBezTo>
                    <a:cubicBezTo>
                      <a:pt x="18" y="10"/>
                      <a:pt x="17" y="11"/>
                      <a:pt x="17" y="11"/>
                    </a:cubicBezTo>
                    <a:cubicBezTo>
                      <a:pt x="18" y="12"/>
                      <a:pt x="19" y="14"/>
                      <a:pt x="21" y="16"/>
                    </a:cubicBezTo>
                    <a:cubicBezTo>
                      <a:pt x="23" y="16"/>
                      <a:pt x="24" y="16"/>
                      <a:pt x="25" y="16"/>
                    </a:cubicBezTo>
                    <a:cubicBezTo>
                      <a:pt x="31" y="16"/>
                      <a:pt x="28" y="20"/>
                      <a:pt x="31" y="24"/>
                    </a:cubicBezTo>
                    <a:cubicBezTo>
                      <a:pt x="32" y="24"/>
                      <a:pt x="32" y="25"/>
                      <a:pt x="32" y="25"/>
                    </a:cubicBezTo>
                    <a:cubicBezTo>
                      <a:pt x="35" y="27"/>
                      <a:pt x="38" y="29"/>
                      <a:pt x="42" y="31"/>
                    </a:cubicBezTo>
                    <a:cubicBezTo>
                      <a:pt x="45" y="33"/>
                      <a:pt x="45" y="36"/>
                      <a:pt x="48" y="38"/>
                    </a:cubicBezTo>
                    <a:cubicBezTo>
                      <a:pt x="49" y="39"/>
                      <a:pt x="51" y="39"/>
                      <a:pt x="52" y="39"/>
                    </a:cubicBezTo>
                    <a:cubicBezTo>
                      <a:pt x="57" y="39"/>
                      <a:pt x="63" y="35"/>
                      <a:pt x="68" y="35"/>
                    </a:cubicBezTo>
                    <a:cubicBezTo>
                      <a:pt x="64" y="36"/>
                      <a:pt x="57" y="44"/>
                      <a:pt x="50" y="44"/>
                    </a:cubicBezTo>
                    <a:cubicBezTo>
                      <a:pt x="49" y="44"/>
                      <a:pt x="47" y="43"/>
                      <a:pt x="45" y="42"/>
                    </a:cubicBezTo>
                    <a:cubicBezTo>
                      <a:pt x="44" y="41"/>
                      <a:pt x="44" y="40"/>
                      <a:pt x="44" y="38"/>
                    </a:cubicBezTo>
                    <a:cubicBezTo>
                      <a:pt x="38" y="35"/>
                      <a:pt x="33" y="29"/>
                      <a:pt x="28" y="25"/>
                    </a:cubicBezTo>
                    <a:cubicBezTo>
                      <a:pt x="25" y="23"/>
                      <a:pt x="23" y="20"/>
                      <a:pt x="20" y="18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8" y="16"/>
                      <a:pt x="15" y="15"/>
                      <a:pt x="13" y="14"/>
                    </a:cubicBezTo>
                    <a:cubicBezTo>
                      <a:pt x="13" y="14"/>
                      <a:pt x="13" y="14"/>
                      <a:pt x="13" y="14"/>
                    </a:cubicBezTo>
                    <a:cubicBezTo>
                      <a:pt x="12" y="14"/>
                      <a:pt x="12" y="14"/>
                      <a:pt x="11" y="13"/>
                    </a:cubicBezTo>
                    <a:cubicBezTo>
                      <a:pt x="9" y="13"/>
                      <a:pt x="9" y="12"/>
                      <a:pt x="10" y="11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11" y="9"/>
                      <a:pt x="12" y="9"/>
                    </a:cubicBezTo>
                    <a:cubicBezTo>
                      <a:pt x="12" y="9"/>
                      <a:pt x="13" y="9"/>
                      <a:pt x="13" y="8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4" y="8"/>
                      <a:pt x="16" y="8"/>
                      <a:pt x="18" y="7"/>
                    </a:cubicBezTo>
                    <a:moveTo>
                      <a:pt x="27" y="5"/>
                    </a:moveTo>
                    <a:cubicBezTo>
                      <a:pt x="27" y="4"/>
                      <a:pt x="29" y="2"/>
                      <a:pt x="32" y="2"/>
                    </a:cubicBezTo>
                    <a:cubicBezTo>
                      <a:pt x="32" y="2"/>
                      <a:pt x="33" y="2"/>
                      <a:pt x="33" y="2"/>
                    </a:cubicBezTo>
                    <a:cubicBezTo>
                      <a:pt x="37" y="3"/>
                      <a:pt x="38" y="6"/>
                      <a:pt x="38" y="7"/>
                    </a:cubicBezTo>
                    <a:cubicBezTo>
                      <a:pt x="40" y="10"/>
                      <a:pt x="42" y="13"/>
                      <a:pt x="46" y="16"/>
                    </a:cubicBezTo>
                    <a:cubicBezTo>
                      <a:pt x="50" y="18"/>
                      <a:pt x="54" y="20"/>
                      <a:pt x="58" y="22"/>
                    </a:cubicBezTo>
                    <a:cubicBezTo>
                      <a:pt x="58" y="22"/>
                      <a:pt x="57" y="22"/>
                      <a:pt x="57" y="22"/>
                    </a:cubicBezTo>
                    <a:cubicBezTo>
                      <a:pt x="57" y="22"/>
                      <a:pt x="56" y="22"/>
                      <a:pt x="56" y="22"/>
                    </a:cubicBezTo>
                    <a:cubicBezTo>
                      <a:pt x="61" y="24"/>
                      <a:pt x="65" y="27"/>
                      <a:pt x="68" y="30"/>
                    </a:cubicBezTo>
                    <a:cubicBezTo>
                      <a:pt x="63" y="29"/>
                      <a:pt x="56" y="28"/>
                      <a:pt x="51" y="26"/>
                    </a:cubicBezTo>
                    <a:cubicBezTo>
                      <a:pt x="46" y="25"/>
                      <a:pt x="42" y="25"/>
                      <a:pt x="37" y="24"/>
                    </a:cubicBezTo>
                    <a:cubicBezTo>
                      <a:pt x="36" y="21"/>
                      <a:pt x="36" y="21"/>
                      <a:pt x="36" y="21"/>
                    </a:cubicBezTo>
                    <a:cubicBezTo>
                      <a:pt x="38" y="19"/>
                      <a:pt x="36" y="13"/>
                      <a:pt x="34" y="11"/>
                    </a:cubicBezTo>
                    <a:cubicBezTo>
                      <a:pt x="33" y="9"/>
                      <a:pt x="30" y="8"/>
                      <a:pt x="31" y="6"/>
                    </a:cubicBezTo>
                    <a:cubicBezTo>
                      <a:pt x="30" y="6"/>
                      <a:pt x="29" y="5"/>
                      <a:pt x="29" y="5"/>
                    </a:cubicBezTo>
                    <a:cubicBezTo>
                      <a:pt x="27" y="5"/>
                      <a:pt x="27" y="5"/>
                      <a:pt x="27" y="5"/>
                    </a:cubicBezTo>
                    <a:moveTo>
                      <a:pt x="31" y="0"/>
                    </a:moveTo>
                    <a:cubicBezTo>
                      <a:pt x="29" y="0"/>
                      <a:pt x="28" y="0"/>
                      <a:pt x="27" y="0"/>
                    </a:cubicBezTo>
                    <a:cubicBezTo>
                      <a:pt x="24" y="1"/>
                      <a:pt x="21" y="3"/>
                      <a:pt x="17" y="4"/>
                    </a:cubicBezTo>
                    <a:cubicBezTo>
                      <a:pt x="15" y="5"/>
                      <a:pt x="11" y="6"/>
                      <a:pt x="9" y="7"/>
                    </a:cubicBezTo>
                    <a:cubicBezTo>
                      <a:pt x="0" y="12"/>
                      <a:pt x="11" y="15"/>
                      <a:pt x="16" y="18"/>
                    </a:cubicBezTo>
                    <a:cubicBezTo>
                      <a:pt x="20" y="22"/>
                      <a:pt x="23" y="25"/>
                      <a:pt x="27" y="28"/>
                    </a:cubicBezTo>
                    <a:cubicBezTo>
                      <a:pt x="31" y="31"/>
                      <a:pt x="35" y="34"/>
                      <a:pt x="37" y="37"/>
                    </a:cubicBezTo>
                    <a:cubicBezTo>
                      <a:pt x="39" y="39"/>
                      <a:pt x="40" y="43"/>
                      <a:pt x="44" y="45"/>
                    </a:cubicBezTo>
                    <a:cubicBezTo>
                      <a:pt x="45" y="45"/>
                      <a:pt x="47" y="46"/>
                      <a:pt x="49" y="46"/>
                    </a:cubicBezTo>
                    <a:cubicBezTo>
                      <a:pt x="50" y="46"/>
                      <a:pt x="52" y="45"/>
                      <a:pt x="53" y="45"/>
                    </a:cubicBezTo>
                    <a:cubicBezTo>
                      <a:pt x="56" y="45"/>
                      <a:pt x="58" y="44"/>
                      <a:pt x="61" y="42"/>
                    </a:cubicBezTo>
                    <a:cubicBezTo>
                      <a:pt x="64" y="41"/>
                      <a:pt x="67" y="38"/>
                      <a:pt x="70" y="37"/>
                    </a:cubicBezTo>
                    <a:cubicBezTo>
                      <a:pt x="73" y="36"/>
                      <a:pt x="78" y="36"/>
                      <a:pt x="81" y="34"/>
                    </a:cubicBezTo>
                    <a:cubicBezTo>
                      <a:pt x="87" y="31"/>
                      <a:pt x="79" y="28"/>
                      <a:pt x="74" y="26"/>
                    </a:cubicBezTo>
                    <a:cubicBezTo>
                      <a:pt x="70" y="24"/>
                      <a:pt x="67" y="23"/>
                      <a:pt x="63" y="21"/>
                    </a:cubicBezTo>
                    <a:cubicBezTo>
                      <a:pt x="57" y="18"/>
                      <a:pt x="48" y="16"/>
                      <a:pt x="44" y="12"/>
                    </a:cubicBezTo>
                    <a:cubicBezTo>
                      <a:pt x="40" y="10"/>
                      <a:pt x="42" y="6"/>
                      <a:pt x="40" y="4"/>
                    </a:cubicBezTo>
                    <a:cubicBezTo>
                      <a:pt x="38" y="2"/>
                      <a:pt x="35" y="0"/>
                      <a:pt x="31" y="0"/>
                    </a:cubicBezTo>
                  </a:path>
                </a:pathLst>
              </a:custGeom>
              <a:solidFill>
                <a:srgbClr val="695F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79" name="Freeform 2765">
                <a:extLst>
                  <a:ext uri="{FF2B5EF4-FFF2-40B4-BE49-F238E27FC236}">
                    <a16:creationId xmlns:a16="http://schemas.microsoft.com/office/drawing/2014/main" id="{B2371BDE-DBF9-4A86-BF8C-987CFDBE88A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212" y="3142"/>
                <a:ext cx="167" cy="99"/>
              </a:xfrm>
              <a:custGeom>
                <a:avLst/>
                <a:gdLst>
                  <a:gd name="T0" fmla="*/ 330 w 123"/>
                  <a:gd name="T1" fmla="*/ 176 h 73"/>
                  <a:gd name="T2" fmla="*/ 254 w 123"/>
                  <a:gd name="T3" fmla="*/ 134 h 73"/>
                  <a:gd name="T4" fmla="*/ 210 w 123"/>
                  <a:gd name="T5" fmla="*/ 92 h 73"/>
                  <a:gd name="T6" fmla="*/ 181 w 123"/>
                  <a:gd name="T7" fmla="*/ 61 h 73"/>
                  <a:gd name="T8" fmla="*/ 162 w 123"/>
                  <a:gd name="T9" fmla="*/ 47 h 73"/>
                  <a:gd name="T10" fmla="*/ 143 w 123"/>
                  <a:gd name="T11" fmla="*/ 37 h 73"/>
                  <a:gd name="T12" fmla="*/ 145 w 123"/>
                  <a:gd name="T13" fmla="*/ 37 h 73"/>
                  <a:gd name="T14" fmla="*/ 182 w 123"/>
                  <a:gd name="T15" fmla="*/ 57 h 73"/>
                  <a:gd name="T16" fmla="*/ 238 w 123"/>
                  <a:gd name="T17" fmla="*/ 107 h 73"/>
                  <a:gd name="T18" fmla="*/ 330 w 123"/>
                  <a:gd name="T19" fmla="*/ 176 h 73"/>
                  <a:gd name="T20" fmla="*/ 107 w 123"/>
                  <a:gd name="T21" fmla="*/ 0 h 73"/>
                  <a:gd name="T22" fmla="*/ 107 w 123"/>
                  <a:gd name="T23" fmla="*/ 0 h 73"/>
                  <a:gd name="T24" fmla="*/ 83 w 123"/>
                  <a:gd name="T25" fmla="*/ 9 h 73"/>
                  <a:gd name="T26" fmla="*/ 50 w 123"/>
                  <a:gd name="T27" fmla="*/ 27 h 73"/>
                  <a:gd name="T28" fmla="*/ 20 w 123"/>
                  <a:gd name="T29" fmla="*/ 37 h 73"/>
                  <a:gd name="T30" fmla="*/ 76 w 123"/>
                  <a:gd name="T31" fmla="*/ 87 h 73"/>
                  <a:gd name="T32" fmla="*/ 130 w 123"/>
                  <a:gd name="T33" fmla="*/ 122 h 73"/>
                  <a:gd name="T34" fmla="*/ 170 w 123"/>
                  <a:gd name="T35" fmla="*/ 160 h 73"/>
                  <a:gd name="T36" fmla="*/ 217 w 123"/>
                  <a:gd name="T37" fmla="*/ 233 h 73"/>
                  <a:gd name="T38" fmla="*/ 231 w 123"/>
                  <a:gd name="T39" fmla="*/ 247 h 73"/>
                  <a:gd name="T40" fmla="*/ 231 w 123"/>
                  <a:gd name="T41" fmla="*/ 233 h 73"/>
                  <a:gd name="T42" fmla="*/ 228 w 123"/>
                  <a:gd name="T43" fmla="*/ 231 h 73"/>
                  <a:gd name="T44" fmla="*/ 210 w 123"/>
                  <a:gd name="T45" fmla="*/ 202 h 73"/>
                  <a:gd name="T46" fmla="*/ 187 w 123"/>
                  <a:gd name="T47" fmla="*/ 165 h 73"/>
                  <a:gd name="T48" fmla="*/ 145 w 123"/>
                  <a:gd name="T49" fmla="*/ 130 h 73"/>
                  <a:gd name="T50" fmla="*/ 105 w 123"/>
                  <a:gd name="T51" fmla="*/ 92 h 73"/>
                  <a:gd name="T52" fmla="*/ 45 w 123"/>
                  <a:gd name="T53" fmla="*/ 61 h 73"/>
                  <a:gd name="T54" fmla="*/ 35 w 123"/>
                  <a:gd name="T55" fmla="*/ 50 h 73"/>
                  <a:gd name="T56" fmla="*/ 68 w 123"/>
                  <a:gd name="T57" fmla="*/ 30 h 73"/>
                  <a:gd name="T58" fmla="*/ 72 w 123"/>
                  <a:gd name="T59" fmla="*/ 37 h 73"/>
                  <a:gd name="T60" fmla="*/ 96 w 123"/>
                  <a:gd name="T61" fmla="*/ 64 h 73"/>
                  <a:gd name="T62" fmla="*/ 98 w 123"/>
                  <a:gd name="T63" fmla="*/ 64 h 73"/>
                  <a:gd name="T64" fmla="*/ 103 w 123"/>
                  <a:gd name="T65" fmla="*/ 64 h 73"/>
                  <a:gd name="T66" fmla="*/ 107 w 123"/>
                  <a:gd name="T67" fmla="*/ 64 h 73"/>
                  <a:gd name="T68" fmla="*/ 114 w 123"/>
                  <a:gd name="T69" fmla="*/ 61 h 73"/>
                  <a:gd name="T70" fmla="*/ 125 w 123"/>
                  <a:gd name="T71" fmla="*/ 64 h 73"/>
                  <a:gd name="T72" fmla="*/ 130 w 123"/>
                  <a:gd name="T73" fmla="*/ 83 h 73"/>
                  <a:gd name="T74" fmla="*/ 133 w 123"/>
                  <a:gd name="T75" fmla="*/ 87 h 73"/>
                  <a:gd name="T76" fmla="*/ 160 w 123"/>
                  <a:gd name="T77" fmla="*/ 114 h 73"/>
                  <a:gd name="T78" fmla="*/ 170 w 123"/>
                  <a:gd name="T79" fmla="*/ 122 h 73"/>
                  <a:gd name="T80" fmla="*/ 194 w 123"/>
                  <a:gd name="T81" fmla="*/ 153 h 73"/>
                  <a:gd name="T82" fmla="*/ 251 w 123"/>
                  <a:gd name="T83" fmla="*/ 212 h 73"/>
                  <a:gd name="T84" fmla="*/ 254 w 123"/>
                  <a:gd name="T85" fmla="*/ 217 h 73"/>
                  <a:gd name="T86" fmla="*/ 282 w 123"/>
                  <a:gd name="T87" fmla="*/ 212 h 73"/>
                  <a:gd name="T88" fmla="*/ 315 w 123"/>
                  <a:gd name="T89" fmla="*/ 217 h 73"/>
                  <a:gd name="T90" fmla="*/ 335 w 123"/>
                  <a:gd name="T91" fmla="*/ 217 h 73"/>
                  <a:gd name="T92" fmla="*/ 383 w 123"/>
                  <a:gd name="T93" fmla="*/ 231 h 73"/>
                  <a:gd name="T94" fmla="*/ 380 w 123"/>
                  <a:gd name="T95" fmla="*/ 231 h 73"/>
                  <a:gd name="T96" fmla="*/ 377 w 123"/>
                  <a:gd name="T97" fmla="*/ 231 h 73"/>
                  <a:gd name="T98" fmla="*/ 406 w 123"/>
                  <a:gd name="T99" fmla="*/ 233 h 73"/>
                  <a:gd name="T100" fmla="*/ 406 w 123"/>
                  <a:gd name="T101" fmla="*/ 197 h 73"/>
                  <a:gd name="T102" fmla="*/ 320 w 123"/>
                  <a:gd name="T103" fmla="*/ 153 h 73"/>
                  <a:gd name="T104" fmla="*/ 238 w 123"/>
                  <a:gd name="T105" fmla="*/ 92 h 73"/>
                  <a:gd name="T106" fmla="*/ 174 w 123"/>
                  <a:gd name="T107" fmla="*/ 35 h 73"/>
                  <a:gd name="T108" fmla="*/ 155 w 123"/>
                  <a:gd name="T109" fmla="*/ 16 h 73"/>
                  <a:gd name="T110" fmla="*/ 134 w 123"/>
                  <a:gd name="T111" fmla="*/ 7 h 73"/>
                  <a:gd name="T112" fmla="*/ 140 w 123"/>
                  <a:gd name="T113" fmla="*/ 7 h 73"/>
                  <a:gd name="T114" fmla="*/ 107 w 123"/>
                  <a:gd name="T115" fmla="*/ 0 h 73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0" t="0" r="r" b="b"/>
                <a:pathLst>
                  <a:path w="123" h="73">
                    <a:moveTo>
                      <a:pt x="97" y="52"/>
                    </a:moveTo>
                    <a:cubicBezTo>
                      <a:pt x="88" y="49"/>
                      <a:pt x="81" y="44"/>
                      <a:pt x="75" y="40"/>
                    </a:cubicBezTo>
                    <a:cubicBezTo>
                      <a:pt x="69" y="36"/>
                      <a:pt x="66" y="31"/>
                      <a:pt x="62" y="27"/>
                    </a:cubicBezTo>
                    <a:cubicBezTo>
                      <a:pt x="59" y="24"/>
                      <a:pt x="56" y="21"/>
                      <a:pt x="53" y="18"/>
                    </a:cubicBezTo>
                    <a:cubicBezTo>
                      <a:pt x="51" y="16"/>
                      <a:pt x="50" y="15"/>
                      <a:pt x="48" y="14"/>
                    </a:cubicBezTo>
                    <a:cubicBezTo>
                      <a:pt x="42" y="11"/>
                      <a:pt x="42" y="11"/>
                      <a:pt x="42" y="11"/>
                    </a:cubicBezTo>
                    <a:cubicBezTo>
                      <a:pt x="43" y="11"/>
                      <a:pt x="43" y="11"/>
                      <a:pt x="43" y="11"/>
                    </a:cubicBezTo>
                    <a:cubicBezTo>
                      <a:pt x="47" y="11"/>
                      <a:pt x="53" y="16"/>
                      <a:pt x="54" y="17"/>
                    </a:cubicBezTo>
                    <a:cubicBezTo>
                      <a:pt x="58" y="22"/>
                      <a:pt x="65" y="26"/>
                      <a:pt x="70" y="32"/>
                    </a:cubicBezTo>
                    <a:cubicBezTo>
                      <a:pt x="78" y="39"/>
                      <a:pt x="85" y="46"/>
                      <a:pt x="97" y="52"/>
                    </a:cubicBezTo>
                    <a:moveTo>
                      <a:pt x="32" y="0"/>
                    </a:moveTo>
                    <a:cubicBezTo>
                      <a:pt x="32" y="0"/>
                      <a:pt x="32" y="0"/>
                      <a:pt x="32" y="0"/>
                    </a:cubicBezTo>
                    <a:cubicBezTo>
                      <a:pt x="27" y="0"/>
                      <a:pt x="26" y="2"/>
                      <a:pt x="24" y="3"/>
                    </a:cubicBezTo>
                    <a:cubicBezTo>
                      <a:pt x="21" y="5"/>
                      <a:pt x="19" y="6"/>
                      <a:pt x="15" y="8"/>
                    </a:cubicBezTo>
                    <a:cubicBezTo>
                      <a:pt x="13" y="8"/>
                      <a:pt x="7" y="9"/>
                      <a:pt x="6" y="11"/>
                    </a:cubicBezTo>
                    <a:cubicBezTo>
                      <a:pt x="0" y="15"/>
                      <a:pt x="18" y="24"/>
                      <a:pt x="22" y="26"/>
                    </a:cubicBezTo>
                    <a:cubicBezTo>
                      <a:pt x="28" y="29"/>
                      <a:pt x="33" y="32"/>
                      <a:pt x="38" y="36"/>
                    </a:cubicBezTo>
                    <a:cubicBezTo>
                      <a:pt x="43" y="39"/>
                      <a:pt x="47" y="43"/>
                      <a:pt x="50" y="47"/>
                    </a:cubicBezTo>
                    <a:cubicBezTo>
                      <a:pt x="57" y="54"/>
                      <a:pt x="58" y="62"/>
                      <a:pt x="64" y="69"/>
                    </a:cubicBezTo>
                    <a:cubicBezTo>
                      <a:pt x="65" y="70"/>
                      <a:pt x="66" y="71"/>
                      <a:pt x="68" y="73"/>
                    </a:cubicBezTo>
                    <a:cubicBezTo>
                      <a:pt x="67" y="71"/>
                      <a:pt x="67" y="70"/>
                      <a:pt x="68" y="69"/>
                    </a:cubicBezTo>
                    <a:cubicBezTo>
                      <a:pt x="67" y="69"/>
                      <a:pt x="67" y="69"/>
                      <a:pt x="67" y="68"/>
                    </a:cubicBezTo>
                    <a:cubicBezTo>
                      <a:pt x="64" y="66"/>
                      <a:pt x="65" y="62"/>
                      <a:pt x="62" y="60"/>
                    </a:cubicBezTo>
                    <a:cubicBezTo>
                      <a:pt x="59" y="56"/>
                      <a:pt x="57" y="53"/>
                      <a:pt x="55" y="49"/>
                    </a:cubicBezTo>
                    <a:cubicBezTo>
                      <a:pt x="52" y="45"/>
                      <a:pt x="48" y="41"/>
                      <a:pt x="43" y="38"/>
                    </a:cubicBezTo>
                    <a:cubicBezTo>
                      <a:pt x="38" y="34"/>
                      <a:pt x="35" y="31"/>
                      <a:pt x="31" y="27"/>
                    </a:cubicBezTo>
                    <a:cubicBezTo>
                      <a:pt x="28" y="25"/>
                      <a:pt x="16" y="21"/>
                      <a:pt x="13" y="18"/>
                    </a:cubicBezTo>
                    <a:cubicBezTo>
                      <a:pt x="12" y="17"/>
                      <a:pt x="11" y="16"/>
                      <a:pt x="10" y="15"/>
                    </a:cubicBezTo>
                    <a:cubicBezTo>
                      <a:pt x="9" y="12"/>
                      <a:pt x="13" y="9"/>
                      <a:pt x="20" y="9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17" y="13"/>
                      <a:pt x="24" y="16"/>
                      <a:pt x="28" y="19"/>
                    </a:cubicBezTo>
                    <a:cubicBezTo>
                      <a:pt x="29" y="19"/>
                      <a:pt x="29" y="19"/>
                      <a:pt x="29" y="19"/>
                    </a:cubicBezTo>
                    <a:cubicBezTo>
                      <a:pt x="30" y="19"/>
                      <a:pt x="30" y="19"/>
                      <a:pt x="30" y="19"/>
                    </a:cubicBezTo>
                    <a:cubicBezTo>
                      <a:pt x="31" y="19"/>
                      <a:pt x="31" y="19"/>
                      <a:pt x="32" y="19"/>
                    </a:cubicBezTo>
                    <a:cubicBezTo>
                      <a:pt x="33" y="18"/>
                      <a:pt x="33" y="18"/>
                      <a:pt x="34" y="18"/>
                    </a:cubicBezTo>
                    <a:cubicBezTo>
                      <a:pt x="35" y="18"/>
                      <a:pt x="36" y="19"/>
                      <a:pt x="37" y="19"/>
                    </a:cubicBezTo>
                    <a:cubicBezTo>
                      <a:pt x="38" y="20"/>
                      <a:pt x="37" y="23"/>
                      <a:pt x="38" y="24"/>
                    </a:cubicBezTo>
                    <a:cubicBezTo>
                      <a:pt x="38" y="24"/>
                      <a:pt x="39" y="25"/>
                      <a:pt x="39" y="26"/>
                    </a:cubicBezTo>
                    <a:cubicBezTo>
                      <a:pt x="42" y="29"/>
                      <a:pt x="45" y="31"/>
                      <a:pt x="47" y="34"/>
                    </a:cubicBezTo>
                    <a:cubicBezTo>
                      <a:pt x="48" y="35"/>
                      <a:pt x="49" y="35"/>
                      <a:pt x="50" y="36"/>
                    </a:cubicBezTo>
                    <a:cubicBezTo>
                      <a:pt x="53" y="39"/>
                      <a:pt x="55" y="42"/>
                      <a:pt x="57" y="45"/>
                    </a:cubicBezTo>
                    <a:cubicBezTo>
                      <a:pt x="63" y="51"/>
                      <a:pt x="69" y="56"/>
                      <a:pt x="74" y="63"/>
                    </a:cubicBezTo>
                    <a:cubicBezTo>
                      <a:pt x="74" y="63"/>
                      <a:pt x="74" y="64"/>
                      <a:pt x="75" y="64"/>
                    </a:cubicBezTo>
                    <a:cubicBezTo>
                      <a:pt x="77" y="63"/>
                      <a:pt x="80" y="63"/>
                      <a:pt x="83" y="63"/>
                    </a:cubicBezTo>
                    <a:cubicBezTo>
                      <a:pt x="86" y="63"/>
                      <a:pt x="90" y="63"/>
                      <a:pt x="93" y="64"/>
                    </a:cubicBezTo>
                    <a:cubicBezTo>
                      <a:pt x="95" y="64"/>
                      <a:pt x="97" y="64"/>
                      <a:pt x="99" y="64"/>
                    </a:cubicBezTo>
                    <a:cubicBezTo>
                      <a:pt x="106" y="64"/>
                      <a:pt x="115" y="65"/>
                      <a:pt x="113" y="68"/>
                    </a:cubicBezTo>
                    <a:cubicBezTo>
                      <a:pt x="113" y="68"/>
                      <a:pt x="112" y="68"/>
                      <a:pt x="112" y="68"/>
                    </a:cubicBezTo>
                    <a:cubicBezTo>
                      <a:pt x="111" y="68"/>
                      <a:pt x="111" y="68"/>
                      <a:pt x="111" y="68"/>
                    </a:cubicBezTo>
                    <a:cubicBezTo>
                      <a:pt x="113" y="68"/>
                      <a:pt x="116" y="69"/>
                      <a:pt x="119" y="69"/>
                    </a:cubicBezTo>
                    <a:cubicBezTo>
                      <a:pt x="123" y="66"/>
                      <a:pt x="121" y="61"/>
                      <a:pt x="119" y="58"/>
                    </a:cubicBezTo>
                    <a:cubicBezTo>
                      <a:pt x="114" y="52"/>
                      <a:pt x="103" y="49"/>
                      <a:pt x="94" y="45"/>
                    </a:cubicBezTo>
                    <a:cubicBezTo>
                      <a:pt x="84" y="39"/>
                      <a:pt x="78" y="33"/>
                      <a:pt x="70" y="27"/>
                    </a:cubicBezTo>
                    <a:cubicBezTo>
                      <a:pt x="63" y="21"/>
                      <a:pt x="57" y="16"/>
                      <a:pt x="51" y="10"/>
                    </a:cubicBezTo>
                    <a:cubicBezTo>
                      <a:pt x="50" y="8"/>
                      <a:pt x="49" y="6"/>
                      <a:pt x="46" y="5"/>
                    </a:cubicBezTo>
                    <a:cubicBezTo>
                      <a:pt x="44" y="4"/>
                      <a:pt x="42" y="3"/>
                      <a:pt x="40" y="2"/>
                    </a:cubicBezTo>
                    <a:cubicBezTo>
                      <a:pt x="41" y="2"/>
                      <a:pt x="41" y="2"/>
                      <a:pt x="41" y="2"/>
                    </a:cubicBezTo>
                    <a:cubicBezTo>
                      <a:pt x="39" y="1"/>
                      <a:pt x="35" y="0"/>
                      <a:pt x="32" y="0"/>
                    </a:cubicBezTo>
                  </a:path>
                </a:pathLst>
              </a:custGeom>
              <a:solidFill>
                <a:srgbClr val="695F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80" name="Freeform 2766">
                <a:extLst>
                  <a:ext uri="{FF2B5EF4-FFF2-40B4-BE49-F238E27FC236}">
                    <a16:creationId xmlns:a16="http://schemas.microsoft.com/office/drawing/2014/main" id="{682B7A50-35AA-4FE5-81B0-FE86DA1E186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303" y="3227"/>
                <a:ext cx="70" cy="21"/>
              </a:xfrm>
              <a:custGeom>
                <a:avLst/>
                <a:gdLst>
                  <a:gd name="T0" fmla="*/ 121 w 52"/>
                  <a:gd name="T1" fmla="*/ 20 h 15"/>
                  <a:gd name="T2" fmla="*/ 98 w 52"/>
                  <a:gd name="T3" fmla="*/ 20 h 15"/>
                  <a:gd name="T4" fmla="*/ 54 w 52"/>
                  <a:gd name="T5" fmla="*/ 39 h 15"/>
                  <a:gd name="T6" fmla="*/ 48 w 52"/>
                  <a:gd name="T7" fmla="*/ 29 h 15"/>
                  <a:gd name="T8" fmla="*/ 47 w 52"/>
                  <a:gd name="T9" fmla="*/ 29 h 15"/>
                  <a:gd name="T10" fmla="*/ 43 w 52"/>
                  <a:gd name="T11" fmla="*/ 29 h 15"/>
                  <a:gd name="T12" fmla="*/ 1 w 52"/>
                  <a:gd name="T13" fmla="*/ 21 h 15"/>
                  <a:gd name="T14" fmla="*/ 1 w 52"/>
                  <a:gd name="T15" fmla="*/ 39 h 15"/>
                  <a:gd name="T16" fmla="*/ 48 w 52"/>
                  <a:gd name="T17" fmla="*/ 57 h 15"/>
                  <a:gd name="T18" fmla="*/ 69 w 52"/>
                  <a:gd name="T19" fmla="*/ 49 h 15"/>
                  <a:gd name="T20" fmla="*/ 106 w 52"/>
                  <a:gd name="T21" fmla="*/ 29 h 15"/>
                  <a:gd name="T22" fmla="*/ 121 w 52"/>
                  <a:gd name="T23" fmla="*/ 28 h 15"/>
                  <a:gd name="T24" fmla="*/ 135 w 52"/>
                  <a:gd name="T25" fmla="*/ 29 h 15"/>
                  <a:gd name="T26" fmla="*/ 148 w 52"/>
                  <a:gd name="T27" fmla="*/ 29 h 15"/>
                  <a:gd name="T28" fmla="*/ 151 w 52"/>
                  <a:gd name="T29" fmla="*/ 29 h 15"/>
                  <a:gd name="T30" fmla="*/ 171 w 52"/>
                  <a:gd name="T31" fmla="*/ 21 h 15"/>
                  <a:gd name="T32" fmla="*/ 143 w 52"/>
                  <a:gd name="T33" fmla="*/ 20 h 15"/>
                  <a:gd name="T34" fmla="*/ 135 w 52"/>
                  <a:gd name="T35" fmla="*/ 20 h 15"/>
                  <a:gd name="T36" fmla="*/ 121 w 52"/>
                  <a:gd name="T37" fmla="*/ 20 h 15"/>
                  <a:gd name="T38" fmla="*/ 54 w 52"/>
                  <a:gd name="T39" fmla="*/ 0 h 15"/>
                  <a:gd name="T40" fmla="*/ 27 w 52"/>
                  <a:gd name="T41" fmla="*/ 1 h 15"/>
                  <a:gd name="T42" fmla="*/ 48 w 52"/>
                  <a:gd name="T43" fmla="*/ 20 h 15"/>
                  <a:gd name="T44" fmla="*/ 63 w 52"/>
                  <a:gd name="T45" fmla="*/ 8 h 15"/>
                  <a:gd name="T46" fmla="*/ 73 w 52"/>
                  <a:gd name="T47" fmla="*/ 1 h 15"/>
                  <a:gd name="T48" fmla="*/ 85 w 52"/>
                  <a:gd name="T49" fmla="*/ 1 h 15"/>
                  <a:gd name="T50" fmla="*/ 54 w 52"/>
                  <a:gd name="T51" fmla="*/ 0 h 1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52" h="15">
                    <a:moveTo>
                      <a:pt x="37" y="5"/>
                    </a:moveTo>
                    <a:cubicBezTo>
                      <a:pt x="35" y="5"/>
                      <a:pt x="33" y="5"/>
                      <a:pt x="30" y="5"/>
                    </a:cubicBezTo>
                    <a:cubicBezTo>
                      <a:pt x="24" y="6"/>
                      <a:pt x="21" y="9"/>
                      <a:pt x="16" y="10"/>
                    </a:cubicBezTo>
                    <a:cubicBezTo>
                      <a:pt x="15" y="9"/>
                      <a:pt x="15" y="9"/>
                      <a:pt x="15" y="8"/>
                    </a:cubicBezTo>
                    <a:cubicBezTo>
                      <a:pt x="15" y="8"/>
                      <a:pt x="14" y="8"/>
                      <a:pt x="14" y="8"/>
                    </a:cubicBezTo>
                    <a:cubicBezTo>
                      <a:pt x="14" y="8"/>
                      <a:pt x="14" y="8"/>
                      <a:pt x="13" y="8"/>
                    </a:cubicBezTo>
                    <a:cubicBezTo>
                      <a:pt x="9" y="8"/>
                      <a:pt x="4" y="8"/>
                      <a:pt x="1" y="6"/>
                    </a:cubicBezTo>
                    <a:cubicBezTo>
                      <a:pt x="0" y="7"/>
                      <a:pt x="0" y="8"/>
                      <a:pt x="1" y="10"/>
                    </a:cubicBezTo>
                    <a:cubicBezTo>
                      <a:pt x="4" y="12"/>
                      <a:pt x="10" y="15"/>
                      <a:pt x="15" y="15"/>
                    </a:cubicBezTo>
                    <a:cubicBezTo>
                      <a:pt x="17" y="15"/>
                      <a:pt x="19" y="14"/>
                      <a:pt x="21" y="13"/>
                    </a:cubicBezTo>
                    <a:cubicBezTo>
                      <a:pt x="25" y="11"/>
                      <a:pt x="27" y="9"/>
                      <a:pt x="33" y="8"/>
                    </a:cubicBezTo>
                    <a:cubicBezTo>
                      <a:pt x="34" y="7"/>
                      <a:pt x="36" y="7"/>
                      <a:pt x="37" y="7"/>
                    </a:cubicBezTo>
                    <a:cubicBezTo>
                      <a:pt x="38" y="7"/>
                      <a:pt x="40" y="7"/>
                      <a:pt x="41" y="8"/>
                    </a:cubicBezTo>
                    <a:cubicBezTo>
                      <a:pt x="42" y="8"/>
                      <a:pt x="44" y="8"/>
                      <a:pt x="45" y="8"/>
                    </a:cubicBezTo>
                    <a:cubicBezTo>
                      <a:pt x="45" y="8"/>
                      <a:pt x="46" y="8"/>
                      <a:pt x="46" y="8"/>
                    </a:cubicBezTo>
                    <a:cubicBezTo>
                      <a:pt x="49" y="8"/>
                      <a:pt x="50" y="7"/>
                      <a:pt x="52" y="6"/>
                    </a:cubicBezTo>
                    <a:cubicBezTo>
                      <a:pt x="49" y="6"/>
                      <a:pt x="46" y="5"/>
                      <a:pt x="44" y="5"/>
                    </a:cubicBezTo>
                    <a:cubicBezTo>
                      <a:pt x="43" y="5"/>
                      <a:pt x="42" y="5"/>
                      <a:pt x="41" y="5"/>
                    </a:cubicBezTo>
                    <a:cubicBezTo>
                      <a:pt x="40" y="5"/>
                      <a:pt x="39" y="5"/>
                      <a:pt x="37" y="5"/>
                    </a:cubicBezTo>
                    <a:moveTo>
                      <a:pt x="16" y="0"/>
                    </a:moveTo>
                    <a:cubicBezTo>
                      <a:pt x="13" y="0"/>
                      <a:pt x="10" y="0"/>
                      <a:pt x="8" y="1"/>
                    </a:cubicBezTo>
                    <a:cubicBezTo>
                      <a:pt x="9" y="3"/>
                      <a:pt x="10" y="4"/>
                      <a:pt x="15" y="5"/>
                    </a:cubicBezTo>
                    <a:cubicBezTo>
                      <a:pt x="16" y="4"/>
                      <a:pt x="17" y="3"/>
                      <a:pt x="19" y="2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3" y="1"/>
                      <a:pt x="24" y="1"/>
                      <a:pt x="26" y="1"/>
                    </a:cubicBezTo>
                    <a:cubicBezTo>
                      <a:pt x="23" y="0"/>
                      <a:pt x="19" y="0"/>
                      <a:pt x="16" y="0"/>
                    </a:cubicBezTo>
                  </a:path>
                </a:pathLst>
              </a:custGeom>
              <a:solidFill>
                <a:srgbClr val="837A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81" name="Freeform 2767">
                <a:extLst>
                  <a:ext uri="{FF2B5EF4-FFF2-40B4-BE49-F238E27FC236}">
                    <a16:creationId xmlns:a16="http://schemas.microsoft.com/office/drawing/2014/main" id="{948D58AE-7417-4C66-BA7D-0EF156D7F1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65" y="3143"/>
                <a:ext cx="1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6 h 1"/>
                  <a:gd name="T4" fmla="*/ 0 w 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695F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82" name="Freeform 2768">
                <a:extLst>
                  <a:ext uri="{FF2B5EF4-FFF2-40B4-BE49-F238E27FC236}">
                    <a16:creationId xmlns:a16="http://schemas.microsoft.com/office/drawing/2014/main" id="{22D89F71-85D3-4C9D-829A-6743FB38A3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4" y="3238"/>
                <a:ext cx="146" cy="79"/>
              </a:xfrm>
              <a:custGeom>
                <a:avLst/>
                <a:gdLst>
                  <a:gd name="T0" fmla="*/ 97 w 108"/>
                  <a:gd name="T1" fmla="*/ 0 h 58"/>
                  <a:gd name="T2" fmla="*/ 50 w 108"/>
                  <a:gd name="T3" fmla="*/ 7 h 58"/>
                  <a:gd name="T4" fmla="*/ 1 w 108"/>
                  <a:gd name="T5" fmla="*/ 46 h 58"/>
                  <a:gd name="T6" fmla="*/ 9 w 108"/>
                  <a:gd name="T7" fmla="*/ 65 h 58"/>
                  <a:gd name="T8" fmla="*/ 27 w 108"/>
                  <a:gd name="T9" fmla="*/ 74 h 58"/>
                  <a:gd name="T10" fmla="*/ 41 w 108"/>
                  <a:gd name="T11" fmla="*/ 78 h 58"/>
                  <a:gd name="T12" fmla="*/ 69 w 108"/>
                  <a:gd name="T13" fmla="*/ 112 h 58"/>
                  <a:gd name="T14" fmla="*/ 120 w 108"/>
                  <a:gd name="T15" fmla="*/ 127 h 58"/>
                  <a:gd name="T16" fmla="*/ 188 w 108"/>
                  <a:gd name="T17" fmla="*/ 144 h 58"/>
                  <a:gd name="T18" fmla="*/ 250 w 108"/>
                  <a:gd name="T19" fmla="*/ 173 h 58"/>
                  <a:gd name="T20" fmla="*/ 307 w 108"/>
                  <a:gd name="T21" fmla="*/ 200 h 58"/>
                  <a:gd name="T22" fmla="*/ 307 w 108"/>
                  <a:gd name="T23" fmla="*/ 200 h 58"/>
                  <a:gd name="T24" fmla="*/ 219 w 108"/>
                  <a:gd name="T25" fmla="*/ 153 h 58"/>
                  <a:gd name="T26" fmla="*/ 238 w 108"/>
                  <a:gd name="T27" fmla="*/ 159 h 58"/>
                  <a:gd name="T28" fmla="*/ 272 w 108"/>
                  <a:gd name="T29" fmla="*/ 165 h 58"/>
                  <a:gd name="T30" fmla="*/ 201 w 108"/>
                  <a:gd name="T31" fmla="*/ 142 h 58"/>
                  <a:gd name="T32" fmla="*/ 170 w 108"/>
                  <a:gd name="T33" fmla="*/ 133 h 58"/>
                  <a:gd name="T34" fmla="*/ 177 w 108"/>
                  <a:gd name="T35" fmla="*/ 132 h 58"/>
                  <a:gd name="T36" fmla="*/ 201 w 108"/>
                  <a:gd name="T37" fmla="*/ 142 h 58"/>
                  <a:gd name="T38" fmla="*/ 323 w 108"/>
                  <a:gd name="T39" fmla="*/ 181 h 58"/>
                  <a:gd name="T40" fmla="*/ 326 w 108"/>
                  <a:gd name="T41" fmla="*/ 181 h 58"/>
                  <a:gd name="T42" fmla="*/ 334 w 108"/>
                  <a:gd name="T43" fmla="*/ 174 h 58"/>
                  <a:gd name="T44" fmla="*/ 316 w 108"/>
                  <a:gd name="T45" fmla="*/ 169 h 58"/>
                  <a:gd name="T46" fmla="*/ 210 w 108"/>
                  <a:gd name="T47" fmla="*/ 86 h 58"/>
                  <a:gd name="T48" fmla="*/ 208 w 108"/>
                  <a:gd name="T49" fmla="*/ 86 h 58"/>
                  <a:gd name="T50" fmla="*/ 181 w 108"/>
                  <a:gd name="T51" fmla="*/ 56 h 58"/>
                  <a:gd name="T52" fmla="*/ 181 w 108"/>
                  <a:gd name="T53" fmla="*/ 56 h 58"/>
                  <a:gd name="T54" fmla="*/ 173 w 108"/>
                  <a:gd name="T55" fmla="*/ 56 h 58"/>
                  <a:gd name="T56" fmla="*/ 118 w 108"/>
                  <a:gd name="T57" fmla="*/ 41 h 58"/>
                  <a:gd name="T58" fmla="*/ 97 w 108"/>
                  <a:gd name="T59" fmla="*/ 48 h 58"/>
                  <a:gd name="T60" fmla="*/ 93 w 108"/>
                  <a:gd name="T61" fmla="*/ 89 h 58"/>
                  <a:gd name="T62" fmla="*/ 162 w 108"/>
                  <a:gd name="T63" fmla="*/ 117 h 58"/>
                  <a:gd name="T64" fmla="*/ 105 w 108"/>
                  <a:gd name="T65" fmla="*/ 101 h 58"/>
                  <a:gd name="T66" fmla="*/ 87 w 108"/>
                  <a:gd name="T67" fmla="*/ 97 h 58"/>
                  <a:gd name="T68" fmla="*/ 78 w 108"/>
                  <a:gd name="T69" fmla="*/ 101 h 58"/>
                  <a:gd name="T70" fmla="*/ 58 w 108"/>
                  <a:gd name="T71" fmla="*/ 89 h 58"/>
                  <a:gd name="T72" fmla="*/ 30 w 108"/>
                  <a:gd name="T73" fmla="*/ 68 h 58"/>
                  <a:gd name="T74" fmla="*/ 30 w 108"/>
                  <a:gd name="T75" fmla="*/ 27 h 58"/>
                  <a:gd name="T76" fmla="*/ 92 w 108"/>
                  <a:gd name="T77" fmla="*/ 10 h 58"/>
                  <a:gd name="T78" fmla="*/ 100 w 108"/>
                  <a:gd name="T79" fmla="*/ 7 h 58"/>
                  <a:gd name="T80" fmla="*/ 181 w 108"/>
                  <a:gd name="T81" fmla="*/ 27 h 58"/>
                  <a:gd name="T82" fmla="*/ 183 w 108"/>
                  <a:gd name="T83" fmla="*/ 56 h 58"/>
                  <a:gd name="T84" fmla="*/ 208 w 108"/>
                  <a:gd name="T85" fmla="*/ 86 h 58"/>
                  <a:gd name="T86" fmla="*/ 210 w 108"/>
                  <a:gd name="T87" fmla="*/ 86 h 58"/>
                  <a:gd name="T88" fmla="*/ 208 w 108"/>
                  <a:gd name="T89" fmla="*/ 83 h 58"/>
                  <a:gd name="T90" fmla="*/ 203 w 108"/>
                  <a:gd name="T91" fmla="*/ 76 h 58"/>
                  <a:gd name="T92" fmla="*/ 208 w 108"/>
                  <a:gd name="T93" fmla="*/ 78 h 58"/>
                  <a:gd name="T94" fmla="*/ 208 w 108"/>
                  <a:gd name="T95" fmla="*/ 83 h 58"/>
                  <a:gd name="T96" fmla="*/ 316 w 108"/>
                  <a:gd name="T97" fmla="*/ 148 h 58"/>
                  <a:gd name="T98" fmla="*/ 353 w 108"/>
                  <a:gd name="T99" fmla="*/ 165 h 58"/>
                  <a:gd name="T100" fmla="*/ 360 w 108"/>
                  <a:gd name="T101" fmla="*/ 162 h 58"/>
                  <a:gd name="T102" fmla="*/ 301 w 108"/>
                  <a:gd name="T103" fmla="*/ 127 h 58"/>
                  <a:gd name="T104" fmla="*/ 227 w 108"/>
                  <a:gd name="T105" fmla="*/ 83 h 58"/>
                  <a:gd name="T106" fmla="*/ 208 w 108"/>
                  <a:gd name="T107" fmla="*/ 63 h 58"/>
                  <a:gd name="T108" fmla="*/ 203 w 108"/>
                  <a:gd name="T109" fmla="*/ 48 h 58"/>
                  <a:gd name="T110" fmla="*/ 208 w 108"/>
                  <a:gd name="T111" fmla="*/ 48 h 58"/>
                  <a:gd name="T112" fmla="*/ 183 w 108"/>
                  <a:gd name="T113" fmla="*/ 20 h 58"/>
                  <a:gd name="T114" fmla="*/ 135 w 108"/>
                  <a:gd name="T115" fmla="*/ 7 h 58"/>
                  <a:gd name="T116" fmla="*/ 97 w 108"/>
                  <a:gd name="T117" fmla="*/ 0 h 58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108" h="58">
                    <a:moveTo>
                      <a:pt x="29" y="0"/>
                    </a:moveTo>
                    <a:cubicBezTo>
                      <a:pt x="25" y="0"/>
                      <a:pt x="20" y="1"/>
                      <a:pt x="15" y="2"/>
                    </a:cubicBezTo>
                    <a:cubicBezTo>
                      <a:pt x="7" y="4"/>
                      <a:pt x="2" y="9"/>
                      <a:pt x="1" y="13"/>
                    </a:cubicBezTo>
                    <a:cubicBezTo>
                      <a:pt x="0" y="15"/>
                      <a:pt x="1" y="18"/>
                      <a:pt x="3" y="19"/>
                    </a:cubicBezTo>
                    <a:cubicBezTo>
                      <a:pt x="5" y="20"/>
                      <a:pt x="6" y="21"/>
                      <a:pt x="8" y="21"/>
                    </a:cubicBezTo>
                    <a:cubicBezTo>
                      <a:pt x="10" y="22"/>
                      <a:pt x="10" y="21"/>
                      <a:pt x="12" y="23"/>
                    </a:cubicBezTo>
                    <a:cubicBezTo>
                      <a:pt x="15" y="25"/>
                      <a:pt x="17" y="29"/>
                      <a:pt x="21" y="32"/>
                    </a:cubicBezTo>
                    <a:cubicBezTo>
                      <a:pt x="24" y="34"/>
                      <a:pt x="31" y="36"/>
                      <a:pt x="36" y="37"/>
                    </a:cubicBezTo>
                    <a:cubicBezTo>
                      <a:pt x="43" y="38"/>
                      <a:pt x="50" y="39"/>
                      <a:pt x="56" y="42"/>
                    </a:cubicBezTo>
                    <a:cubicBezTo>
                      <a:pt x="62" y="44"/>
                      <a:pt x="68" y="47"/>
                      <a:pt x="75" y="50"/>
                    </a:cubicBezTo>
                    <a:cubicBezTo>
                      <a:pt x="81" y="52"/>
                      <a:pt x="87" y="55"/>
                      <a:pt x="92" y="58"/>
                    </a:cubicBezTo>
                    <a:cubicBezTo>
                      <a:pt x="92" y="58"/>
                      <a:pt x="92" y="58"/>
                      <a:pt x="92" y="58"/>
                    </a:cubicBezTo>
                    <a:cubicBezTo>
                      <a:pt x="84" y="53"/>
                      <a:pt x="76" y="49"/>
                      <a:pt x="66" y="44"/>
                    </a:cubicBezTo>
                    <a:cubicBezTo>
                      <a:pt x="71" y="46"/>
                      <a:pt x="71" y="46"/>
                      <a:pt x="71" y="46"/>
                    </a:cubicBezTo>
                    <a:cubicBezTo>
                      <a:pt x="74" y="46"/>
                      <a:pt x="78" y="47"/>
                      <a:pt x="81" y="48"/>
                    </a:cubicBezTo>
                    <a:cubicBezTo>
                      <a:pt x="74" y="45"/>
                      <a:pt x="67" y="43"/>
                      <a:pt x="60" y="41"/>
                    </a:cubicBezTo>
                    <a:cubicBezTo>
                      <a:pt x="57" y="40"/>
                      <a:pt x="54" y="40"/>
                      <a:pt x="51" y="39"/>
                    </a:cubicBezTo>
                    <a:cubicBezTo>
                      <a:pt x="53" y="38"/>
                      <a:pt x="53" y="38"/>
                      <a:pt x="53" y="38"/>
                    </a:cubicBezTo>
                    <a:cubicBezTo>
                      <a:pt x="55" y="39"/>
                      <a:pt x="57" y="40"/>
                      <a:pt x="60" y="41"/>
                    </a:cubicBezTo>
                    <a:cubicBezTo>
                      <a:pt x="74" y="43"/>
                      <a:pt x="85" y="47"/>
                      <a:pt x="97" y="53"/>
                    </a:cubicBezTo>
                    <a:cubicBezTo>
                      <a:pt x="97" y="53"/>
                      <a:pt x="98" y="53"/>
                      <a:pt x="98" y="53"/>
                    </a:cubicBezTo>
                    <a:cubicBezTo>
                      <a:pt x="98" y="53"/>
                      <a:pt x="99" y="52"/>
                      <a:pt x="100" y="51"/>
                    </a:cubicBezTo>
                    <a:cubicBezTo>
                      <a:pt x="99" y="50"/>
                      <a:pt x="97" y="50"/>
                      <a:pt x="95" y="49"/>
                    </a:cubicBezTo>
                    <a:cubicBezTo>
                      <a:pt x="82" y="43"/>
                      <a:pt x="67" y="34"/>
                      <a:pt x="63" y="25"/>
                    </a:cubicBezTo>
                    <a:cubicBezTo>
                      <a:pt x="63" y="25"/>
                      <a:pt x="63" y="25"/>
                      <a:pt x="62" y="25"/>
                    </a:cubicBezTo>
                    <a:cubicBezTo>
                      <a:pt x="57" y="22"/>
                      <a:pt x="56" y="20"/>
                      <a:pt x="54" y="16"/>
                    </a:cubicBezTo>
                    <a:cubicBezTo>
                      <a:pt x="54" y="16"/>
                      <a:pt x="54" y="16"/>
                      <a:pt x="54" y="16"/>
                    </a:cubicBezTo>
                    <a:cubicBezTo>
                      <a:pt x="53" y="16"/>
                      <a:pt x="53" y="16"/>
                      <a:pt x="52" y="16"/>
                    </a:cubicBezTo>
                    <a:cubicBezTo>
                      <a:pt x="47" y="16"/>
                      <a:pt x="41" y="12"/>
                      <a:pt x="35" y="12"/>
                    </a:cubicBezTo>
                    <a:cubicBezTo>
                      <a:pt x="33" y="12"/>
                      <a:pt x="31" y="13"/>
                      <a:pt x="29" y="14"/>
                    </a:cubicBezTo>
                    <a:cubicBezTo>
                      <a:pt x="23" y="17"/>
                      <a:pt x="30" y="22"/>
                      <a:pt x="28" y="26"/>
                    </a:cubicBezTo>
                    <a:cubicBezTo>
                      <a:pt x="36" y="28"/>
                      <a:pt x="45" y="30"/>
                      <a:pt x="49" y="34"/>
                    </a:cubicBezTo>
                    <a:cubicBezTo>
                      <a:pt x="43" y="33"/>
                      <a:pt x="38" y="31"/>
                      <a:pt x="32" y="29"/>
                    </a:cubicBezTo>
                    <a:cubicBezTo>
                      <a:pt x="30" y="29"/>
                      <a:pt x="28" y="28"/>
                      <a:pt x="26" y="28"/>
                    </a:cubicBezTo>
                    <a:cubicBezTo>
                      <a:pt x="26" y="28"/>
                      <a:pt x="25" y="29"/>
                      <a:pt x="24" y="29"/>
                    </a:cubicBezTo>
                    <a:cubicBezTo>
                      <a:pt x="22" y="29"/>
                      <a:pt x="20" y="27"/>
                      <a:pt x="18" y="26"/>
                    </a:cubicBezTo>
                    <a:cubicBezTo>
                      <a:pt x="15" y="24"/>
                      <a:pt x="11" y="23"/>
                      <a:pt x="9" y="20"/>
                    </a:cubicBezTo>
                    <a:cubicBezTo>
                      <a:pt x="6" y="16"/>
                      <a:pt x="3" y="11"/>
                      <a:pt x="9" y="8"/>
                    </a:cubicBezTo>
                    <a:cubicBezTo>
                      <a:pt x="12" y="6"/>
                      <a:pt x="22" y="3"/>
                      <a:pt x="27" y="3"/>
                    </a:cubicBezTo>
                    <a:cubicBezTo>
                      <a:pt x="30" y="2"/>
                      <a:pt x="30" y="2"/>
                      <a:pt x="30" y="2"/>
                    </a:cubicBezTo>
                    <a:cubicBezTo>
                      <a:pt x="40" y="2"/>
                      <a:pt x="50" y="3"/>
                      <a:pt x="54" y="8"/>
                    </a:cubicBezTo>
                    <a:cubicBezTo>
                      <a:pt x="56" y="10"/>
                      <a:pt x="62" y="16"/>
                      <a:pt x="55" y="16"/>
                    </a:cubicBezTo>
                    <a:cubicBezTo>
                      <a:pt x="57" y="19"/>
                      <a:pt x="59" y="23"/>
                      <a:pt x="62" y="25"/>
                    </a:cubicBezTo>
                    <a:cubicBezTo>
                      <a:pt x="63" y="25"/>
                      <a:pt x="63" y="25"/>
                      <a:pt x="63" y="25"/>
                    </a:cubicBezTo>
                    <a:cubicBezTo>
                      <a:pt x="63" y="25"/>
                      <a:pt x="63" y="24"/>
                      <a:pt x="62" y="24"/>
                    </a:cubicBezTo>
                    <a:cubicBezTo>
                      <a:pt x="62" y="23"/>
                      <a:pt x="62" y="23"/>
                      <a:pt x="61" y="22"/>
                    </a:cubicBezTo>
                    <a:cubicBezTo>
                      <a:pt x="62" y="23"/>
                      <a:pt x="62" y="23"/>
                      <a:pt x="62" y="23"/>
                    </a:cubicBezTo>
                    <a:cubicBezTo>
                      <a:pt x="62" y="23"/>
                      <a:pt x="62" y="23"/>
                      <a:pt x="62" y="24"/>
                    </a:cubicBezTo>
                    <a:cubicBezTo>
                      <a:pt x="69" y="31"/>
                      <a:pt x="84" y="38"/>
                      <a:pt x="95" y="43"/>
                    </a:cubicBezTo>
                    <a:cubicBezTo>
                      <a:pt x="99" y="45"/>
                      <a:pt x="102" y="46"/>
                      <a:pt x="106" y="48"/>
                    </a:cubicBezTo>
                    <a:cubicBezTo>
                      <a:pt x="107" y="48"/>
                      <a:pt x="107" y="48"/>
                      <a:pt x="108" y="47"/>
                    </a:cubicBezTo>
                    <a:cubicBezTo>
                      <a:pt x="102" y="44"/>
                      <a:pt x="96" y="40"/>
                      <a:pt x="90" y="37"/>
                    </a:cubicBezTo>
                    <a:cubicBezTo>
                      <a:pt x="83" y="33"/>
                      <a:pt x="74" y="29"/>
                      <a:pt x="68" y="24"/>
                    </a:cubicBezTo>
                    <a:cubicBezTo>
                      <a:pt x="65" y="22"/>
                      <a:pt x="63" y="20"/>
                      <a:pt x="62" y="18"/>
                    </a:cubicBezTo>
                    <a:cubicBezTo>
                      <a:pt x="62" y="17"/>
                      <a:pt x="62" y="15"/>
                      <a:pt x="61" y="14"/>
                    </a:cubicBezTo>
                    <a:cubicBezTo>
                      <a:pt x="62" y="14"/>
                      <a:pt x="62" y="14"/>
                      <a:pt x="62" y="14"/>
                    </a:cubicBezTo>
                    <a:cubicBezTo>
                      <a:pt x="59" y="11"/>
                      <a:pt x="59" y="8"/>
                      <a:pt x="55" y="6"/>
                    </a:cubicBezTo>
                    <a:cubicBezTo>
                      <a:pt x="51" y="4"/>
                      <a:pt x="45" y="3"/>
                      <a:pt x="41" y="2"/>
                    </a:cubicBezTo>
                    <a:cubicBezTo>
                      <a:pt x="37" y="1"/>
                      <a:pt x="33" y="0"/>
                      <a:pt x="29" y="0"/>
                    </a:cubicBezTo>
                  </a:path>
                </a:pathLst>
              </a:custGeom>
              <a:solidFill>
                <a:srgbClr val="837A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83" name="Freeform 2769">
                <a:extLst>
                  <a:ext uri="{FF2B5EF4-FFF2-40B4-BE49-F238E27FC236}">
                    <a16:creationId xmlns:a16="http://schemas.microsoft.com/office/drawing/2014/main" id="{4412E26A-2485-430F-AC53-BBF1D2D973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2" y="3311"/>
                <a:ext cx="47" cy="33"/>
              </a:xfrm>
              <a:custGeom>
                <a:avLst/>
                <a:gdLst>
                  <a:gd name="T0" fmla="*/ 38 w 35"/>
                  <a:gd name="T1" fmla="*/ 0 h 24"/>
                  <a:gd name="T2" fmla="*/ 28 w 35"/>
                  <a:gd name="T3" fmla="*/ 11 h 24"/>
                  <a:gd name="T4" fmla="*/ 36 w 35"/>
                  <a:gd name="T5" fmla="*/ 15 h 24"/>
                  <a:gd name="T6" fmla="*/ 91 w 35"/>
                  <a:gd name="T7" fmla="*/ 29 h 24"/>
                  <a:gd name="T8" fmla="*/ 83 w 35"/>
                  <a:gd name="T9" fmla="*/ 29 h 24"/>
                  <a:gd name="T10" fmla="*/ 63 w 35"/>
                  <a:gd name="T11" fmla="*/ 29 h 24"/>
                  <a:gd name="T12" fmla="*/ 47 w 35"/>
                  <a:gd name="T13" fmla="*/ 26 h 24"/>
                  <a:gd name="T14" fmla="*/ 47 w 35"/>
                  <a:gd name="T15" fmla="*/ 26 h 24"/>
                  <a:gd name="T16" fmla="*/ 16 w 35"/>
                  <a:gd name="T17" fmla="*/ 32 h 24"/>
                  <a:gd name="T18" fmla="*/ 7 w 35"/>
                  <a:gd name="T19" fmla="*/ 55 h 24"/>
                  <a:gd name="T20" fmla="*/ 0 w 35"/>
                  <a:gd name="T21" fmla="*/ 85 h 24"/>
                  <a:gd name="T22" fmla="*/ 114 w 35"/>
                  <a:gd name="T23" fmla="*/ 29 h 24"/>
                  <a:gd name="T24" fmla="*/ 86 w 35"/>
                  <a:gd name="T25" fmla="*/ 19 h 24"/>
                  <a:gd name="T26" fmla="*/ 63 w 35"/>
                  <a:gd name="T27" fmla="*/ 11 h 24"/>
                  <a:gd name="T28" fmla="*/ 38 w 35"/>
                  <a:gd name="T29" fmla="*/ 0 h 24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35" h="24">
                    <a:moveTo>
                      <a:pt x="12" y="0"/>
                    </a:moveTo>
                    <a:cubicBezTo>
                      <a:pt x="11" y="1"/>
                      <a:pt x="10" y="2"/>
                      <a:pt x="9" y="3"/>
                    </a:cubicBezTo>
                    <a:cubicBezTo>
                      <a:pt x="10" y="4"/>
                      <a:pt x="10" y="4"/>
                      <a:pt x="11" y="4"/>
                    </a:cubicBezTo>
                    <a:cubicBezTo>
                      <a:pt x="16" y="6"/>
                      <a:pt x="23" y="6"/>
                      <a:pt x="28" y="8"/>
                    </a:cubicBezTo>
                    <a:cubicBezTo>
                      <a:pt x="27" y="8"/>
                      <a:pt x="26" y="8"/>
                      <a:pt x="25" y="8"/>
                    </a:cubicBezTo>
                    <a:cubicBezTo>
                      <a:pt x="23" y="8"/>
                      <a:pt x="21" y="8"/>
                      <a:pt x="19" y="8"/>
                    </a:cubicBezTo>
                    <a:cubicBezTo>
                      <a:pt x="18" y="8"/>
                      <a:pt x="16" y="7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2" y="8"/>
                      <a:pt x="8" y="8"/>
                      <a:pt x="5" y="9"/>
                    </a:cubicBezTo>
                    <a:cubicBezTo>
                      <a:pt x="4" y="11"/>
                      <a:pt x="2" y="13"/>
                      <a:pt x="2" y="15"/>
                    </a:cubicBezTo>
                    <a:cubicBezTo>
                      <a:pt x="1" y="18"/>
                      <a:pt x="0" y="21"/>
                      <a:pt x="0" y="24"/>
                    </a:cubicBezTo>
                    <a:cubicBezTo>
                      <a:pt x="10" y="17"/>
                      <a:pt x="22" y="9"/>
                      <a:pt x="35" y="8"/>
                    </a:cubicBezTo>
                    <a:cubicBezTo>
                      <a:pt x="32" y="7"/>
                      <a:pt x="29" y="6"/>
                      <a:pt x="27" y="5"/>
                    </a:cubicBezTo>
                    <a:cubicBezTo>
                      <a:pt x="24" y="5"/>
                      <a:pt x="21" y="4"/>
                      <a:pt x="19" y="3"/>
                    </a:cubicBezTo>
                    <a:cubicBezTo>
                      <a:pt x="16" y="3"/>
                      <a:pt x="14" y="2"/>
                      <a:pt x="12" y="0"/>
                    </a:cubicBezTo>
                  </a:path>
                </a:pathLst>
              </a:custGeom>
              <a:solidFill>
                <a:srgbClr val="837A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84" name="Freeform 2770">
                <a:extLst>
                  <a:ext uri="{FF2B5EF4-FFF2-40B4-BE49-F238E27FC236}">
                    <a16:creationId xmlns:a16="http://schemas.microsoft.com/office/drawing/2014/main" id="{057B242F-D1DB-40DB-888B-1857A35BD7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6" y="3482"/>
                <a:ext cx="87" cy="20"/>
              </a:xfrm>
              <a:custGeom>
                <a:avLst/>
                <a:gdLst>
                  <a:gd name="T0" fmla="*/ 218 w 64"/>
                  <a:gd name="T1" fmla="*/ 0 h 15"/>
                  <a:gd name="T2" fmla="*/ 0 w 64"/>
                  <a:gd name="T3" fmla="*/ 48 h 15"/>
                  <a:gd name="T4" fmla="*/ 0 w 64"/>
                  <a:gd name="T5" fmla="*/ 48 h 15"/>
                  <a:gd name="T6" fmla="*/ 218 w 64"/>
                  <a:gd name="T7" fmla="*/ 1 h 15"/>
                  <a:gd name="T8" fmla="*/ 218 w 64"/>
                  <a:gd name="T9" fmla="*/ 0 h 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4" h="15">
                    <a:moveTo>
                      <a:pt x="64" y="0"/>
                    </a:moveTo>
                    <a:cubicBezTo>
                      <a:pt x="0" y="15"/>
                      <a:pt x="0" y="15"/>
                      <a:pt x="0" y="15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64" y="1"/>
                      <a:pt x="64" y="1"/>
                      <a:pt x="64" y="1"/>
                    </a:cubicBezTo>
                    <a:cubicBezTo>
                      <a:pt x="64" y="1"/>
                      <a:pt x="64" y="0"/>
                      <a:pt x="64" y="0"/>
                    </a:cubicBezTo>
                  </a:path>
                </a:pathLst>
              </a:custGeom>
              <a:solidFill>
                <a:srgbClr val="4C42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85" name="Freeform 2771">
                <a:extLst>
                  <a:ext uri="{FF2B5EF4-FFF2-40B4-BE49-F238E27FC236}">
                    <a16:creationId xmlns:a16="http://schemas.microsoft.com/office/drawing/2014/main" id="{665566C3-8CDC-45A8-BBC9-278F74FF51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3" y="3471"/>
                <a:ext cx="101" cy="31"/>
              </a:xfrm>
              <a:custGeom>
                <a:avLst/>
                <a:gdLst>
                  <a:gd name="T0" fmla="*/ 257 w 74"/>
                  <a:gd name="T1" fmla="*/ 0 h 23"/>
                  <a:gd name="T2" fmla="*/ 201 w 74"/>
                  <a:gd name="T3" fmla="*/ 12 h 23"/>
                  <a:gd name="T4" fmla="*/ 90 w 74"/>
                  <a:gd name="T5" fmla="*/ 43 h 23"/>
                  <a:gd name="T6" fmla="*/ 102 w 74"/>
                  <a:gd name="T7" fmla="*/ 43 h 23"/>
                  <a:gd name="T8" fmla="*/ 134 w 74"/>
                  <a:gd name="T9" fmla="*/ 40 h 23"/>
                  <a:gd name="T10" fmla="*/ 78 w 74"/>
                  <a:gd name="T11" fmla="*/ 54 h 23"/>
                  <a:gd name="T12" fmla="*/ 27 w 74"/>
                  <a:gd name="T13" fmla="*/ 69 h 23"/>
                  <a:gd name="T14" fmla="*/ 20 w 74"/>
                  <a:gd name="T15" fmla="*/ 58 h 23"/>
                  <a:gd name="T16" fmla="*/ 0 w 74"/>
                  <a:gd name="T17" fmla="*/ 63 h 23"/>
                  <a:gd name="T18" fmla="*/ 7 w 74"/>
                  <a:gd name="T19" fmla="*/ 77 h 23"/>
                  <a:gd name="T20" fmla="*/ 229 w 74"/>
                  <a:gd name="T21" fmla="*/ 27 h 23"/>
                  <a:gd name="T22" fmla="*/ 257 w 74"/>
                  <a:gd name="T23" fmla="*/ 0 h 23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74" h="23">
                    <a:moveTo>
                      <a:pt x="74" y="0"/>
                    </a:moveTo>
                    <a:cubicBezTo>
                      <a:pt x="69" y="1"/>
                      <a:pt x="63" y="2"/>
                      <a:pt x="58" y="4"/>
                    </a:cubicBezTo>
                    <a:cubicBezTo>
                      <a:pt x="51" y="5"/>
                      <a:pt x="39" y="9"/>
                      <a:pt x="26" y="13"/>
                    </a:cubicBezTo>
                    <a:cubicBezTo>
                      <a:pt x="27" y="13"/>
                      <a:pt x="28" y="13"/>
                      <a:pt x="29" y="13"/>
                    </a:cubicBezTo>
                    <a:cubicBezTo>
                      <a:pt x="33" y="13"/>
                      <a:pt x="36" y="13"/>
                      <a:pt x="39" y="12"/>
                    </a:cubicBezTo>
                    <a:cubicBezTo>
                      <a:pt x="36" y="14"/>
                      <a:pt x="28" y="15"/>
                      <a:pt x="23" y="16"/>
                    </a:cubicBezTo>
                    <a:cubicBezTo>
                      <a:pt x="18" y="18"/>
                      <a:pt x="13" y="21"/>
                      <a:pt x="8" y="21"/>
                    </a:cubicBezTo>
                    <a:cubicBezTo>
                      <a:pt x="7" y="20"/>
                      <a:pt x="7" y="19"/>
                      <a:pt x="6" y="18"/>
                    </a:cubicBezTo>
                    <a:cubicBezTo>
                      <a:pt x="4" y="18"/>
                      <a:pt x="2" y="19"/>
                      <a:pt x="0" y="19"/>
                    </a:cubicBezTo>
                    <a:cubicBezTo>
                      <a:pt x="0" y="20"/>
                      <a:pt x="0" y="22"/>
                      <a:pt x="2" y="23"/>
                    </a:cubicBezTo>
                    <a:cubicBezTo>
                      <a:pt x="66" y="8"/>
                      <a:pt x="66" y="8"/>
                      <a:pt x="66" y="8"/>
                    </a:cubicBezTo>
                    <a:cubicBezTo>
                      <a:pt x="67" y="4"/>
                      <a:pt x="73" y="3"/>
                      <a:pt x="74" y="0"/>
                    </a:cubicBezTo>
                  </a:path>
                </a:pathLst>
              </a:custGeom>
              <a:solidFill>
                <a:srgbClr val="695F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86" name="Freeform 2772">
                <a:extLst>
                  <a:ext uri="{FF2B5EF4-FFF2-40B4-BE49-F238E27FC236}">
                    <a16:creationId xmlns:a16="http://schemas.microsoft.com/office/drawing/2014/main" id="{7B5B60B7-E02D-4281-BF6E-720C88A77E4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709" y="3421"/>
                <a:ext cx="179" cy="56"/>
              </a:xfrm>
              <a:custGeom>
                <a:avLst/>
                <a:gdLst>
                  <a:gd name="T0" fmla="*/ 20 w 132"/>
                  <a:gd name="T1" fmla="*/ 126 h 41"/>
                  <a:gd name="T2" fmla="*/ 0 w 132"/>
                  <a:gd name="T3" fmla="*/ 126 h 41"/>
                  <a:gd name="T4" fmla="*/ 12 w 132"/>
                  <a:gd name="T5" fmla="*/ 142 h 41"/>
                  <a:gd name="T6" fmla="*/ 41 w 132"/>
                  <a:gd name="T7" fmla="*/ 134 h 41"/>
                  <a:gd name="T8" fmla="*/ 35 w 132"/>
                  <a:gd name="T9" fmla="*/ 134 h 41"/>
                  <a:gd name="T10" fmla="*/ 35 w 132"/>
                  <a:gd name="T11" fmla="*/ 139 h 41"/>
                  <a:gd name="T12" fmla="*/ 27 w 132"/>
                  <a:gd name="T13" fmla="*/ 131 h 41"/>
                  <a:gd name="T14" fmla="*/ 20 w 132"/>
                  <a:gd name="T15" fmla="*/ 126 h 41"/>
                  <a:gd name="T16" fmla="*/ 429 w 132"/>
                  <a:gd name="T17" fmla="*/ 0 h 41"/>
                  <a:gd name="T18" fmla="*/ 377 w 132"/>
                  <a:gd name="T19" fmla="*/ 46 h 41"/>
                  <a:gd name="T20" fmla="*/ 351 w 132"/>
                  <a:gd name="T21" fmla="*/ 49 h 41"/>
                  <a:gd name="T22" fmla="*/ 342 w 132"/>
                  <a:gd name="T23" fmla="*/ 49 h 41"/>
                  <a:gd name="T24" fmla="*/ 330 w 132"/>
                  <a:gd name="T25" fmla="*/ 49 h 41"/>
                  <a:gd name="T26" fmla="*/ 293 w 132"/>
                  <a:gd name="T27" fmla="*/ 51 h 41"/>
                  <a:gd name="T28" fmla="*/ 187 w 132"/>
                  <a:gd name="T29" fmla="*/ 96 h 41"/>
                  <a:gd name="T30" fmla="*/ 47 w 132"/>
                  <a:gd name="T31" fmla="*/ 117 h 41"/>
                  <a:gd name="T32" fmla="*/ 45 w 132"/>
                  <a:gd name="T33" fmla="*/ 134 h 41"/>
                  <a:gd name="T34" fmla="*/ 447 w 132"/>
                  <a:gd name="T35" fmla="*/ 37 h 41"/>
                  <a:gd name="T36" fmla="*/ 429 w 132"/>
                  <a:gd name="T37" fmla="*/ 0 h 4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132" h="41">
                    <a:moveTo>
                      <a:pt x="6" y="36"/>
                    </a:moveTo>
                    <a:cubicBezTo>
                      <a:pt x="4" y="36"/>
                      <a:pt x="2" y="36"/>
                      <a:pt x="0" y="36"/>
                    </a:cubicBezTo>
                    <a:cubicBezTo>
                      <a:pt x="3" y="39"/>
                      <a:pt x="4" y="41"/>
                      <a:pt x="4" y="41"/>
                    </a:cubicBezTo>
                    <a:cubicBezTo>
                      <a:pt x="12" y="39"/>
                      <a:pt x="12" y="39"/>
                      <a:pt x="12" y="39"/>
                    </a:cubicBezTo>
                    <a:cubicBezTo>
                      <a:pt x="11" y="39"/>
                      <a:pt x="10" y="39"/>
                      <a:pt x="10" y="39"/>
                    </a:cubicBezTo>
                    <a:cubicBezTo>
                      <a:pt x="10" y="39"/>
                      <a:pt x="10" y="39"/>
                      <a:pt x="10" y="40"/>
                    </a:cubicBezTo>
                    <a:cubicBezTo>
                      <a:pt x="9" y="39"/>
                      <a:pt x="8" y="38"/>
                      <a:pt x="8" y="37"/>
                    </a:cubicBezTo>
                    <a:cubicBezTo>
                      <a:pt x="7" y="37"/>
                      <a:pt x="6" y="36"/>
                      <a:pt x="6" y="36"/>
                    </a:cubicBezTo>
                    <a:moveTo>
                      <a:pt x="127" y="0"/>
                    </a:moveTo>
                    <a:cubicBezTo>
                      <a:pt x="126" y="6"/>
                      <a:pt x="122" y="11"/>
                      <a:pt x="111" y="13"/>
                    </a:cubicBezTo>
                    <a:cubicBezTo>
                      <a:pt x="109" y="14"/>
                      <a:pt x="106" y="14"/>
                      <a:pt x="104" y="14"/>
                    </a:cubicBezTo>
                    <a:cubicBezTo>
                      <a:pt x="103" y="14"/>
                      <a:pt x="102" y="14"/>
                      <a:pt x="101" y="14"/>
                    </a:cubicBezTo>
                    <a:cubicBezTo>
                      <a:pt x="99" y="14"/>
                      <a:pt x="98" y="14"/>
                      <a:pt x="97" y="14"/>
                    </a:cubicBezTo>
                    <a:cubicBezTo>
                      <a:pt x="93" y="14"/>
                      <a:pt x="89" y="14"/>
                      <a:pt x="86" y="15"/>
                    </a:cubicBezTo>
                    <a:cubicBezTo>
                      <a:pt x="74" y="18"/>
                      <a:pt x="69" y="24"/>
                      <a:pt x="55" y="27"/>
                    </a:cubicBezTo>
                    <a:cubicBezTo>
                      <a:pt x="42" y="30"/>
                      <a:pt x="28" y="32"/>
                      <a:pt x="14" y="34"/>
                    </a:cubicBezTo>
                    <a:cubicBezTo>
                      <a:pt x="14" y="36"/>
                      <a:pt x="13" y="38"/>
                      <a:pt x="13" y="39"/>
                    </a:cubicBezTo>
                    <a:cubicBezTo>
                      <a:pt x="132" y="11"/>
                      <a:pt x="132" y="11"/>
                      <a:pt x="132" y="11"/>
                    </a:cubicBezTo>
                    <a:cubicBezTo>
                      <a:pt x="132" y="11"/>
                      <a:pt x="130" y="6"/>
                      <a:pt x="127" y="0"/>
                    </a:cubicBezTo>
                  </a:path>
                </a:pathLst>
              </a:custGeom>
              <a:solidFill>
                <a:srgbClr val="695F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87" name="Freeform 2773">
                <a:extLst>
                  <a:ext uri="{FF2B5EF4-FFF2-40B4-BE49-F238E27FC236}">
                    <a16:creationId xmlns:a16="http://schemas.microsoft.com/office/drawing/2014/main" id="{C3D88ED1-EC46-498A-B082-98909376EFD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182" y="2944"/>
                <a:ext cx="84" cy="50"/>
              </a:xfrm>
              <a:custGeom>
                <a:avLst/>
                <a:gdLst>
                  <a:gd name="T0" fmla="*/ 83 w 62"/>
                  <a:gd name="T1" fmla="*/ 120 h 37"/>
                  <a:gd name="T2" fmla="*/ 69 w 62"/>
                  <a:gd name="T3" fmla="*/ 111 h 37"/>
                  <a:gd name="T4" fmla="*/ 83 w 62"/>
                  <a:gd name="T5" fmla="*/ 86 h 37"/>
                  <a:gd name="T6" fmla="*/ 64 w 62"/>
                  <a:gd name="T7" fmla="*/ 64 h 37"/>
                  <a:gd name="T8" fmla="*/ 30 w 62"/>
                  <a:gd name="T9" fmla="*/ 30 h 37"/>
                  <a:gd name="T10" fmla="*/ 22 w 62"/>
                  <a:gd name="T11" fmla="*/ 1 h 37"/>
                  <a:gd name="T12" fmla="*/ 30 w 62"/>
                  <a:gd name="T13" fmla="*/ 1 h 37"/>
                  <a:gd name="T14" fmla="*/ 27 w 62"/>
                  <a:gd name="T15" fmla="*/ 9 h 37"/>
                  <a:gd name="T16" fmla="*/ 57 w 62"/>
                  <a:gd name="T17" fmla="*/ 41 h 37"/>
                  <a:gd name="T18" fmla="*/ 83 w 62"/>
                  <a:gd name="T19" fmla="*/ 64 h 37"/>
                  <a:gd name="T20" fmla="*/ 103 w 62"/>
                  <a:gd name="T21" fmla="*/ 86 h 37"/>
                  <a:gd name="T22" fmla="*/ 103 w 62"/>
                  <a:gd name="T23" fmla="*/ 104 h 37"/>
                  <a:gd name="T24" fmla="*/ 103 w 62"/>
                  <a:gd name="T25" fmla="*/ 104 h 37"/>
                  <a:gd name="T26" fmla="*/ 134 w 62"/>
                  <a:gd name="T27" fmla="*/ 97 h 37"/>
                  <a:gd name="T28" fmla="*/ 160 w 62"/>
                  <a:gd name="T29" fmla="*/ 86 h 37"/>
                  <a:gd name="T30" fmla="*/ 161 w 62"/>
                  <a:gd name="T31" fmla="*/ 89 h 37"/>
                  <a:gd name="T32" fmla="*/ 164 w 62"/>
                  <a:gd name="T33" fmla="*/ 89 h 37"/>
                  <a:gd name="T34" fmla="*/ 182 w 62"/>
                  <a:gd name="T35" fmla="*/ 78 h 37"/>
                  <a:gd name="T36" fmla="*/ 112 w 62"/>
                  <a:gd name="T37" fmla="*/ 116 h 37"/>
                  <a:gd name="T38" fmla="*/ 112 w 62"/>
                  <a:gd name="T39" fmla="*/ 116 h 37"/>
                  <a:gd name="T40" fmla="*/ 103 w 62"/>
                  <a:gd name="T41" fmla="*/ 120 h 37"/>
                  <a:gd name="T42" fmla="*/ 83 w 62"/>
                  <a:gd name="T43" fmla="*/ 120 h 37"/>
                  <a:gd name="T44" fmla="*/ 30 w 62"/>
                  <a:gd name="T45" fmla="*/ 0 h 37"/>
                  <a:gd name="T46" fmla="*/ 7 w 62"/>
                  <a:gd name="T47" fmla="*/ 22 h 37"/>
                  <a:gd name="T48" fmla="*/ 30 w 62"/>
                  <a:gd name="T49" fmla="*/ 43 h 37"/>
                  <a:gd name="T50" fmla="*/ 56 w 62"/>
                  <a:gd name="T51" fmla="*/ 66 h 37"/>
                  <a:gd name="T52" fmla="*/ 68 w 62"/>
                  <a:gd name="T53" fmla="*/ 89 h 37"/>
                  <a:gd name="T54" fmla="*/ 61 w 62"/>
                  <a:gd name="T55" fmla="*/ 111 h 37"/>
                  <a:gd name="T56" fmla="*/ 77 w 62"/>
                  <a:gd name="T57" fmla="*/ 124 h 37"/>
                  <a:gd name="T58" fmla="*/ 83 w 62"/>
                  <a:gd name="T59" fmla="*/ 124 h 37"/>
                  <a:gd name="T60" fmla="*/ 92 w 62"/>
                  <a:gd name="T61" fmla="*/ 124 h 37"/>
                  <a:gd name="T62" fmla="*/ 104 w 62"/>
                  <a:gd name="T63" fmla="*/ 124 h 37"/>
                  <a:gd name="T64" fmla="*/ 107 w 62"/>
                  <a:gd name="T65" fmla="*/ 124 h 37"/>
                  <a:gd name="T66" fmla="*/ 107 w 62"/>
                  <a:gd name="T67" fmla="*/ 120 h 37"/>
                  <a:gd name="T68" fmla="*/ 171 w 62"/>
                  <a:gd name="T69" fmla="*/ 105 h 37"/>
                  <a:gd name="T70" fmla="*/ 202 w 62"/>
                  <a:gd name="T71" fmla="*/ 84 h 37"/>
                  <a:gd name="T72" fmla="*/ 160 w 62"/>
                  <a:gd name="T73" fmla="*/ 66 h 37"/>
                  <a:gd name="T74" fmla="*/ 93 w 62"/>
                  <a:gd name="T75" fmla="*/ 30 h 37"/>
                  <a:gd name="T76" fmla="*/ 45 w 62"/>
                  <a:gd name="T77" fmla="*/ 0 h 37"/>
                  <a:gd name="T78" fmla="*/ 30 w 62"/>
                  <a:gd name="T79" fmla="*/ 0 h 37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62" h="37">
                    <a:moveTo>
                      <a:pt x="24" y="36"/>
                    </a:moveTo>
                    <a:cubicBezTo>
                      <a:pt x="21" y="36"/>
                      <a:pt x="20" y="35"/>
                      <a:pt x="21" y="33"/>
                    </a:cubicBezTo>
                    <a:cubicBezTo>
                      <a:pt x="23" y="31"/>
                      <a:pt x="25" y="29"/>
                      <a:pt x="24" y="26"/>
                    </a:cubicBezTo>
                    <a:cubicBezTo>
                      <a:pt x="23" y="23"/>
                      <a:pt x="21" y="22"/>
                      <a:pt x="19" y="19"/>
                    </a:cubicBezTo>
                    <a:cubicBezTo>
                      <a:pt x="15" y="16"/>
                      <a:pt x="12" y="12"/>
                      <a:pt x="9" y="9"/>
                    </a:cubicBezTo>
                    <a:cubicBezTo>
                      <a:pt x="8" y="8"/>
                      <a:pt x="2" y="1"/>
                      <a:pt x="7" y="1"/>
                    </a:cubicBezTo>
                    <a:cubicBezTo>
                      <a:pt x="8" y="1"/>
                      <a:pt x="8" y="1"/>
                      <a:pt x="9" y="1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3" y="4"/>
                      <a:pt x="16" y="11"/>
                      <a:pt x="17" y="12"/>
                    </a:cubicBezTo>
                    <a:cubicBezTo>
                      <a:pt x="20" y="14"/>
                      <a:pt x="21" y="17"/>
                      <a:pt x="24" y="19"/>
                    </a:cubicBezTo>
                    <a:cubicBezTo>
                      <a:pt x="26" y="21"/>
                      <a:pt x="29" y="23"/>
                      <a:pt x="30" y="26"/>
                    </a:cubicBezTo>
                    <a:cubicBezTo>
                      <a:pt x="30" y="27"/>
                      <a:pt x="28" y="31"/>
                      <a:pt x="30" y="31"/>
                    </a:cubicBezTo>
                    <a:cubicBezTo>
                      <a:pt x="30" y="31"/>
                      <a:pt x="30" y="31"/>
                      <a:pt x="30" y="31"/>
                    </a:cubicBezTo>
                    <a:cubicBezTo>
                      <a:pt x="33" y="31"/>
                      <a:pt x="39" y="29"/>
                      <a:pt x="40" y="29"/>
                    </a:cubicBezTo>
                    <a:cubicBezTo>
                      <a:pt x="42" y="28"/>
                      <a:pt x="45" y="26"/>
                      <a:pt x="47" y="26"/>
                    </a:cubicBezTo>
                    <a:cubicBezTo>
                      <a:pt x="48" y="26"/>
                      <a:pt x="48" y="26"/>
                      <a:pt x="48" y="27"/>
                    </a:cubicBezTo>
                    <a:cubicBezTo>
                      <a:pt x="49" y="27"/>
                      <a:pt x="49" y="27"/>
                      <a:pt x="49" y="27"/>
                    </a:cubicBezTo>
                    <a:cubicBezTo>
                      <a:pt x="51" y="25"/>
                      <a:pt x="53" y="24"/>
                      <a:pt x="54" y="24"/>
                    </a:cubicBezTo>
                    <a:cubicBezTo>
                      <a:pt x="58" y="27"/>
                      <a:pt x="42" y="35"/>
                      <a:pt x="33" y="35"/>
                    </a:cubicBezTo>
                    <a:cubicBezTo>
                      <a:pt x="33" y="35"/>
                      <a:pt x="33" y="35"/>
                      <a:pt x="33" y="35"/>
                    </a:cubicBezTo>
                    <a:cubicBezTo>
                      <a:pt x="32" y="35"/>
                      <a:pt x="31" y="35"/>
                      <a:pt x="30" y="36"/>
                    </a:cubicBezTo>
                    <a:cubicBezTo>
                      <a:pt x="28" y="36"/>
                      <a:pt x="26" y="36"/>
                      <a:pt x="24" y="36"/>
                    </a:cubicBezTo>
                    <a:moveTo>
                      <a:pt x="9" y="0"/>
                    </a:moveTo>
                    <a:cubicBezTo>
                      <a:pt x="3" y="0"/>
                      <a:pt x="0" y="4"/>
                      <a:pt x="2" y="7"/>
                    </a:cubicBezTo>
                    <a:cubicBezTo>
                      <a:pt x="4" y="9"/>
                      <a:pt x="7" y="11"/>
                      <a:pt x="9" y="13"/>
                    </a:cubicBezTo>
                    <a:cubicBezTo>
                      <a:pt x="12" y="15"/>
                      <a:pt x="14" y="18"/>
                      <a:pt x="16" y="20"/>
                    </a:cubicBezTo>
                    <a:cubicBezTo>
                      <a:pt x="18" y="22"/>
                      <a:pt x="20" y="25"/>
                      <a:pt x="20" y="27"/>
                    </a:cubicBezTo>
                    <a:cubicBezTo>
                      <a:pt x="20" y="29"/>
                      <a:pt x="19" y="31"/>
                      <a:pt x="18" y="33"/>
                    </a:cubicBezTo>
                    <a:cubicBezTo>
                      <a:pt x="18" y="35"/>
                      <a:pt x="19" y="37"/>
                      <a:pt x="23" y="37"/>
                    </a:cubicBezTo>
                    <a:cubicBezTo>
                      <a:pt x="23" y="37"/>
                      <a:pt x="24" y="37"/>
                      <a:pt x="24" y="37"/>
                    </a:cubicBezTo>
                    <a:cubicBezTo>
                      <a:pt x="25" y="37"/>
                      <a:pt x="26" y="37"/>
                      <a:pt x="27" y="37"/>
                    </a:cubicBezTo>
                    <a:cubicBezTo>
                      <a:pt x="29" y="37"/>
                      <a:pt x="30" y="37"/>
                      <a:pt x="31" y="37"/>
                    </a:cubicBezTo>
                    <a:cubicBezTo>
                      <a:pt x="31" y="37"/>
                      <a:pt x="32" y="37"/>
                      <a:pt x="32" y="37"/>
                    </a:cubicBezTo>
                    <a:cubicBezTo>
                      <a:pt x="32" y="36"/>
                      <a:pt x="32" y="36"/>
                      <a:pt x="32" y="36"/>
                    </a:cubicBezTo>
                    <a:cubicBezTo>
                      <a:pt x="39" y="36"/>
                      <a:pt x="46" y="35"/>
                      <a:pt x="51" y="32"/>
                    </a:cubicBezTo>
                    <a:cubicBezTo>
                      <a:pt x="55" y="30"/>
                      <a:pt x="62" y="28"/>
                      <a:pt x="60" y="25"/>
                    </a:cubicBezTo>
                    <a:cubicBezTo>
                      <a:pt x="58" y="22"/>
                      <a:pt x="52" y="21"/>
                      <a:pt x="47" y="20"/>
                    </a:cubicBezTo>
                    <a:cubicBezTo>
                      <a:pt x="38" y="18"/>
                      <a:pt x="33" y="13"/>
                      <a:pt x="28" y="9"/>
                    </a:cubicBezTo>
                    <a:cubicBezTo>
                      <a:pt x="24" y="6"/>
                      <a:pt x="20" y="1"/>
                      <a:pt x="13" y="0"/>
                    </a:cubicBezTo>
                    <a:cubicBezTo>
                      <a:pt x="11" y="0"/>
                      <a:pt x="10" y="0"/>
                      <a:pt x="9" y="0"/>
                    </a:cubicBezTo>
                  </a:path>
                </a:pathLst>
              </a:custGeom>
              <a:solidFill>
                <a:srgbClr val="695F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88" name="Freeform 2774">
                <a:extLst>
                  <a:ext uri="{FF2B5EF4-FFF2-40B4-BE49-F238E27FC236}">
                    <a16:creationId xmlns:a16="http://schemas.microsoft.com/office/drawing/2014/main" id="{207F7148-437B-4FEB-BC13-84F3C8CA607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216" y="2988"/>
                <a:ext cx="131" cy="84"/>
              </a:xfrm>
              <a:custGeom>
                <a:avLst/>
                <a:gdLst>
                  <a:gd name="T0" fmla="*/ 189 w 97"/>
                  <a:gd name="T1" fmla="*/ 202 h 62"/>
                  <a:gd name="T2" fmla="*/ 173 w 97"/>
                  <a:gd name="T3" fmla="*/ 196 h 62"/>
                  <a:gd name="T4" fmla="*/ 153 w 97"/>
                  <a:gd name="T5" fmla="*/ 154 h 62"/>
                  <a:gd name="T6" fmla="*/ 170 w 97"/>
                  <a:gd name="T7" fmla="*/ 154 h 62"/>
                  <a:gd name="T8" fmla="*/ 226 w 97"/>
                  <a:gd name="T9" fmla="*/ 187 h 62"/>
                  <a:gd name="T10" fmla="*/ 234 w 97"/>
                  <a:gd name="T11" fmla="*/ 182 h 62"/>
                  <a:gd name="T12" fmla="*/ 293 w 97"/>
                  <a:gd name="T13" fmla="*/ 169 h 62"/>
                  <a:gd name="T14" fmla="*/ 301 w 97"/>
                  <a:gd name="T15" fmla="*/ 169 h 62"/>
                  <a:gd name="T16" fmla="*/ 303 w 97"/>
                  <a:gd name="T17" fmla="*/ 171 h 62"/>
                  <a:gd name="T18" fmla="*/ 254 w 97"/>
                  <a:gd name="T19" fmla="*/ 196 h 62"/>
                  <a:gd name="T20" fmla="*/ 212 w 97"/>
                  <a:gd name="T21" fmla="*/ 198 h 62"/>
                  <a:gd name="T22" fmla="*/ 209 w 97"/>
                  <a:gd name="T23" fmla="*/ 198 h 62"/>
                  <a:gd name="T24" fmla="*/ 189 w 97"/>
                  <a:gd name="T25" fmla="*/ 202 h 62"/>
                  <a:gd name="T26" fmla="*/ 93 w 97"/>
                  <a:gd name="T27" fmla="*/ 30 h 62"/>
                  <a:gd name="T28" fmla="*/ 111 w 97"/>
                  <a:gd name="T29" fmla="*/ 20 h 62"/>
                  <a:gd name="T30" fmla="*/ 135 w 97"/>
                  <a:gd name="T31" fmla="*/ 9 h 62"/>
                  <a:gd name="T32" fmla="*/ 135 w 97"/>
                  <a:gd name="T33" fmla="*/ 9 h 62"/>
                  <a:gd name="T34" fmla="*/ 146 w 97"/>
                  <a:gd name="T35" fmla="*/ 22 h 62"/>
                  <a:gd name="T36" fmla="*/ 113 w 97"/>
                  <a:gd name="T37" fmla="*/ 30 h 62"/>
                  <a:gd name="T38" fmla="*/ 100 w 97"/>
                  <a:gd name="T39" fmla="*/ 45 h 62"/>
                  <a:gd name="T40" fmla="*/ 78 w 97"/>
                  <a:gd name="T41" fmla="*/ 47 h 62"/>
                  <a:gd name="T42" fmla="*/ 85 w 97"/>
                  <a:gd name="T43" fmla="*/ 64 h 62"/>
                  <a:gd name="T44" fmla="*/ 93 w 97"/>
                  <a:gd name="T45" fmla="*/ 64 h 62"/>
                  <a:gd name="T46" fmla="*/ 115 w 97"/>
                  <a:gd name="T47" fmla="*/ 57 h 62"/>
                  <a:gd name="T48" fmla="*/ 140 w 97"/>
                  <a:gd name="T49" fmla="*/ 50 h 62"/>
                  <a:gd name="T50" fmla="*/ 142 w 97"/>
                  <a:gd name="T51" fmla="*/ 56 h 62"/>
                  <a:gd name="T52" fmla="*/ 170 w 97"/>
                  <a:gd name="T53" fmla="*/ 83 h 62"/>
                  <a:gd name="T54" fmla="*/ 197 w 97"/>
                  <a:gd name="T55" fmla="*/ 98 h 62"/>
                  <a:gd name="T56" fmla="*/ 162 w 97"/>
                  <a:gd name="T57" fmla="*/ 92 h 62"/>
                  <a:gd name="T58" fmla="*/ 150 w 97"/>
                  <a:gd name="T59" fmla="*/ 98 h 62"/>
                  <a:gd name="T60" fmla="*/ 146 w 97"/>
                  <a:gd name="T61" fmla="*/ 152 h 62"/>
                  <a:gd name="T62" fmla="*/ 134 w 97"/>
                  <a:gd name="T63" fmla="*/ 126 h 62"/>
                  <a:gd name="T64" fmla="*/ 89 w 97"/>
                  <a:gd name="T65" fmla="*/ 87 h 62"/>
                  <a:gd name="T66" fmla="*/ 49 w 97"/>
                  <a:gd name="T67" fmla="*/ 57 h 62"/>
                  <a:gd name="T68" fmla="*/ 27 w 97"/>
                  <a:gd name="T69" fmla="*/ 35 h 62"/>
                  <a:gd name="T70" fmla="*/ 57 w 97"/>
                  <a:gd name="T71" fmla="*/ 30 h 62"/>
                  <a:gd name="T72" fmla="*/ 89 w 97"/>
                  <a:gd name="T73" fmla="*/ 22 h 62"/>
                  <a:gd name="T74" fmla="*/ 93 w 97"/>
                  <a:gd name="T75" fmla="*/ 30 h 62"/>
                  <a:gd name="T76" fmla="*/ 93 w 97"/>
                  <a:gd name="T77" fmla="*/ 30 h 62"/>
                  <a:gd name="T78" fmla="*/ 126 w 97"/>
                  <a:gd name="T79" fmla="*/ 0 h 62"/>
                  <a:gd name="T80" fmla="*/ 124 w 97"/>
                  <a:gd name="T81" fmla="*/ 0 h 62"/>
                  <a:gd name="T82" fmla="*/ 74 w 97"/>
                  <a:gd name="T83" fmla="*/ 12 h 62"/>
                  <a:gd name="T84" fmla="*/ 69 w 97"/>
                  <a:gd name="T85" fmla="*/ 12 h 62"/>
                  <a:gd name="T86" fmla="*/ 69 w 97"/>
                  <a:gd name="T87" fmla="*/ 12 h 62"/>
                  <a:gd name="T88" fmla="*/ 43 w 97"/>
                  <a:gd name="T89" fmla="*/ 22 h 62"/>
                  <a:gd name="T90" fmla="*/ 16 w 97"/>
                  <a:gd name="T91" fmla="*/ 30 h 62"/>
                  <a:gd name="T92" fmla="*/ 58 w 97"/>
                  <a:gd name="T93" fmla="*/ 69 h 62"/>
                  <a:gd name="T94" fmla="*/ 113 w 97"/>
                  <a:gd name="T95" fmla="*/ 134 h 62"/>
                  <a:gd name="T96" fmla="*/ 153 w 97"/>
                  <a:gd name="T97" fmla="*/ 182 h 62"/>
                  <a:gd name="T98" fmla="*/ 170 w 97"/>
                  <a:gd name="T99" fmla="*/ 202 h 62"/>
                  <a:gd name="T100" fmla="*/ 199 w 97"/>
                  <a:gd name="T101" fmla="*/ 209 h 62"/>
                  <a:gd name="T102" fmla="*/ 207 w 97"/>
                  <a:gd name="T103" fmla="*/ 209 h 62"/>
                  <a:gd name="T104" fmla="*/ 244 w 97"/>
                  <a:gd name="T105" fmla="*/ 202 h 62"/>
                  <a:gd name="T106" fmla="*/ 276 w 97"/>
                  <a:gd name="T107" fmla="*/ 196 h 62"/>
                  <a:gd name="T108" fmla="*/ 288 w 97"/>
                  <a:gd name="T109" fmla="*/ 187 h 62"/>
                  <a:gd name="T110" fmla="*/ 305 w 97"/>
                  <a:gd name="T111" fmla="*/ 182 h 62"/>
                  <a:gd name="T112" fmla="*/ 321 w 97"/>
                  <a:gd name="T113" fmla="*/ 161 h 62"/>
                  <a:gd name="T114" fmla="*/ 255 w 97"/>
                  <a:gd name="T115" fmla="*/ 114 h 62"/>
                  <a:gd name="T116" fmla="*/ 188 w 97"/>
                  <a:gd name="T117" fmla="*/ 69 h 62"/>
                  <a:gd name="T118" fmla="*/ 161 w 97"/>
                  <a:gd name="T119" fmla="*/ 22 h 62"/>
                  <a:gd name="T120" fmla="*/ 126 w 97"/>
                  <a:gd name="T121" fmla="*/ 0 h 62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97" h="62">
                    <a:moveTo>
                      <a:pt x="57" y="60"/>
                    </a:moveTo>
                    <a:cubicBezTo>
                      <a:pt x="55" y="60"/>
                      <a:pt x="54" y="60"/>
                      <a:pt x="52" y="58"/>
                    </a:cubicBezTo>
                    <a:cubicBezTo>
                      <a:pt x="49" y="54"/>
                      <a:pt x="49" y="50"/>
                      <a:pt x="46" y="46"/>
                    </a:cubicBezTo>
                    <a:cubicBezTo>
                      <a:pt x="51" y="46"/>
                      <a:pt x="51" y="46"/>
                      <a:pt x="51" y="46"/>
                    </a:cubicBezTo>
                    <a:cubicBezTo>
                      <a:pt x="54" y="49"/>
                      <a:pt x="59" y="55"/>
                      <a:pt x="68" y="55"/>
                    </a:cubicBezTo>
                    <a:cubicBezTo>
                      <a:pt x="68" y="55"/>
                      <a:pt x="69" y="55"/>
                      <a:pt x="70" y="54"/>
                    </a:cubicBezTo>
                    <a:cubicBezTo>
                      <a:pt x="76" y="54"/>
                      <a:pt x="81" y="50"/>
                      <a:pt x="88" y="50"/>
                    </a:cubicBezTo>
                    <a:cubicBezTo>
                      <a:pt x="89" y="50"/>
                      <a:pt x="89" y="50"/>
                      <a:pt x="90" y="50"/>
                    </a:cubicBezTo>
                    <a:cubicBezTo>
                      <a:pt x="91" y="50"/>
                      <a:pt x="92" y="50"/>
                      <a:pt x="91" y="51"/>
                    </a:cubicBezTo>
                    <a:cubicBezTo>
                      <a:pt x="90" y="53"/>
                      <a:pt x="79" y="57"/>
                      <a:pt x="76" y="58"/>
                    </a:cubicBezTo>
                    <a:cubicBezTo>
                      <a:pt x="74" y="58"/>
                      <a:pt x="68" y="59"/>
                      <a:pt x="64" y="59"/>
                    </a:cubicBezTo>
                    <a:cubicBezTo>
                      <a:pt x="64" y="59"/>
                      <a:pt x="64" y="59"/>
                      <a:pt x="63" y="59"/>
                    </a:cubicBezTo>
                    <a:cubicBezTo>
                      <a:pt x="61" y="60"/>
                      <a:pt x="59" y="60"/>
                      <a:pt x="57" y="60"/>
                    </a:cubicBezTo>
                    <a:moveTo>
                      <a:pt x="28" y="9"/>
                    </a:moveTo>
                    <a:cubicBezTo>
                      <a:pt x="30" y="9"/>
                      <a:pt x="31" y="8"/>
                      <a:pt x="33" y="6"/>
                    </a:cubicBezTo>
                    <a:cubicBezTo>
                      <a:pt x="35" y="5"/>
                      <a:pt x="37" y="3"/>
                      <a:pt x="41" y="3"/>
                    </a:cubicBezTo>
                    <a:cubicBezTo>
                      <a:pt x="41" y="3"/>
                      <a:pt x="41" y="3"/>
                      <a:pt x="41" y="3"/>
                    </a:cubicBezTo>
                    <a:cubicBezTo>
                      <a:pt x="45" y="3"/>
                      <a:pt x="46" y="5"/>
                      <a:pt x="44" y="7"/>
                    </a:cubicBezTo>
                    <a:cubicBezTo>
                      <a:pt x="41" y="8"/>
                      <a:pt x="37" y="8"/>
                      <a:pt x="34" y="9"/>
                    </a:cubicBezTo>
                    <a:cubicBezTo>
                      <a:pt x="32" y="10"/>
                      <a:pt x="32" y="12"/>
                      <a:pt x="30" y="13"/>
                    </a:cubicBezTo>
                    <a:cubicBezTo>
                      <a:pt x="29" y="14"/>
                      <a:pt x="26" y="14"/>
                      <a:pt x="24" y="14"/>
                    </a:cubicBezTo>
                    <a:cubicBezTo>
                      <a:pt x="23" y="16"/>
                      <a:pt x="24" y="17"/>
                      <a:pt x="26" y="19"/>
                    </a:cubicBezTo>
                    <a:cubicBezTo>
                      <a:pt x="27" y="19"/>
                      <a:pt x="27" y="19"/>
                      <a:pt x="28" y="19"/>
                    </a:cubicBezTo>
                    <a:cubicBezTo>
                      <a:pt x="30" y="19"/>
                      <a:pt x="33" y="18"/>
                      <a:pt x="35" y="17"/>
                    </a:cubicBezTo>
                    <a:cubicBezTo>
                      <a:pt x="38" y="16"/>
                      <a:pt x="40" y="15"/>
                      <a:pt x="42" y="15"/>
                    </a:cubicBezTo>
                    <a:cubicBezTo>
                      <a:pt x="42" y="15"/>
                      <a:pt x="43" y="16"/>
                      <a:pt x="43" y="16"/>
                    </a:cubicBezTo>
                    <a:cubicBezTo>
                      <a:pt x="47" y="17"/>
                      <a:pt x="49" y="22"/>
                      <a:pt x="51" y="24"/>
                    </a:cubicBezTo>
                    <a:cubicBezTo>
                      <a:pt x="54" y="26"/>
                      <a:pt x="58" y="27"/>
                      <a:pt x="59" y="29"/>
                    </a:cubicBezTo>
                    <a:cubicBezTo>
                      <a:pt x="55" y="29"/>
                      <a:pt x="52" y="27"/>
                      <a:pt x="49" y="27"/>
                    </a:cubicBezTo>
                    <a:cubicBezTo>
                      <a:pt x="48" y="27"/>
                      <a:pt x="46" y="28"/>
                      <a:pt x="45" y="29"/>
                    </a:cubicBezTo>
                    <a:cubicBezTo>
                      <a:pt x="40" y="32"/>
                      <a:pt x="44" y="41"/>
                      <a:pt x="44" y="45"/>
                    </a:cubicBezTo>
                    <a:cubicBezTo>
                      <a:pt x="42" y="43"/>
                      <a:pt x="41" y="40"/>
                      <a:pt x="40" y="38"/>
                    </a:cubicBezTo>
                    <a:cubicBezTo>
                      <a:pt x="34" y="34"/>
                      <a:pt x="32" y="30"/>
                      <a:pt x="27" y="26"/>
                    </a:cubicBezTo>
                    <a:cubicBezTo>
                      <a:pt x="23" y="23"/>
                      <a:pt x="20" y="19"/>
                      <a:pt x="15" y="17"/>
                    </a:cubicBezTo>
                    <a:cubicBezTo>
                      <a:pt x="11" y="15"/>
                      <a:pt x="2" y="13"/>
                      <a:pt x="8" y="10"/>
                    </a:cubicBezTo>
                    <a:cubicBezTo>
                      <a:pt x="10" y="9"/>
                      <a:pt x="14" y="9"/>
                      <a:pt x="17" y="9"/>
                    </a:cubicBezTo>
                    <a:cubicBezTo>
                      <a:pt x="19" y="8"/>
                      <a:pt x="25" y="8"/>
                      <a:pt x="27" y="7"/>
                    </a:cubicBezTo>
                    <a:cubicBezTo>
                      <a:pt x="28" y="9"/>
                      <a:pt x="28" y="9"/>
                      <a:pt x="28" y="9"/>
                    </a:cubicBezTo>
                    <a:cubicBezTo>
                      <a:pt x="28" y="9"/>
                      <a:pt x="28" y="9"/>
                      <a:pt x="28" y="9"/>
                    </a:cubicBezTo>
                    <a:moveTo>
                      <a:pt x="38" y="0"/>
                    </a:moveTo>
                    <a:cubicBezTo>
                      <a:pt x="38" y="0"/>
                      <a:pt x="37" y="0"/>
                      <a:pt x="37" y="0"/>
                    </a:cubicBezTo>
                    <a:cubicBezTo>
                      <a:pt x="32" y="0"/>
                      <a:pt x="26" y="2"/>
                      <a:pt x="22" y="4"/>
                    </a:cubicBezTo>
                    <a:cubicBezTo>
                      <a:pt x="22" y="4"/>
                      <a:pt x="21" y="4"/>
                      <a:pt x="21" y="4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19" y="5"/>
                      <a:pt x="16" y="6"/>
                      <a:pt x="13" y="7"/>
                    </a:cubicBezTo>
                    <a:cubicBezTo>
                      <a:pt x="10" y="8"/>
                      <a:pt x="6" y="8"/>
                      <a:pt x="5" y="9"/>
                    </a:cubicBezTo>
                    <a:cubicBezTo>
                      <a:pt x="0" y="13"/>
                      <a:pt x="14" y="19"/>
                      <a:pt x="18" y="21"/>
                    </a:cubicBezTo>
                    <a:cubicBezTo>
                      <a:pt x="26" y="26"/>
                      <a:pt x="29" y="34"/>
                      <a:pt x="34" y="40"/>
                    </a:cubicBezTo>
                    <a:cubicBezTo>
                      <a:pt x="37" y="45"/>
                      <a:pt x="43" y="49"/>
                      <a:pt x="46" y="54"/>
                    </a:cubicBezTo>
                    <a:cubicBezTo>
                      <a:pt x="47" y="57"/>
                      <a:pt x="47" y="58"/>
                      <a:pt x="51" y="60"/>
                    </a:cubicBezTo>
                    <a:cubicBezTo>
                      <a:pt x="54" y="61"/>
                      <a:pt x="56" y="62"/>
                      <a:pt x="60" y="62"/>
                    </a:cubicBezTo>
                    <a:cubicBezTo>
                      <a:pt x="60" y="62"/>
                      <a:pt x="61" y="62"/>
                      <a:pt x="62" y="62"/>
                    </a:cubicBezTo>
                    <a:cubicBezTo>
                      <a:pt x="66" y="61"/>
                      <a:pt x="69" y="60"/>
                      <a:pt x="73" y="60"/>
                    </a:cubicBezTo>
                    <a:cubicBezTo>
                      <a:pt x="76" y="59"/>
                      <a:pt x="80" y="60"/>
                      <a:pt x="83" y="58"/>
                    </a:cubicBezTo>
                    <a:cubicBezTo>
                      <a:pt x="85" y="57"/>
                      <a:pt x="85" y="56"/>
                      <a:pt x="87" y="55"/>
                    </a:cubicBezTo>
                    <a:cubicBezTo>
                      <a:pt x="88" y="54"/>
                      <a:pt x="90" y="54"/>
                      <a:pt x="92" y="54"/>
                    </a:cubicBezTo>
                    <a:cubicBezTo>
                      <a:pt x="97" y="52"/>
                      <a:pt x="97" y="51"/>
                      <a:pt x="96" y="48"/>
                    </a:cubicBezTo>
                    <a:cubicBezTo>
                      <a:pt x="94" y="43"/>
                      <a:pt x="83" y="38"/>
                      <a:pt x="77" y="34"/>
                    </a:cubicBezTo>
                    <a:cubicBezTo>
                      <a:pt x="70" y="30"/>
                      <a:pt x="61" y="26"/>
                      <a:pt x="56" y="21"/>
                    </a:cubicBezTo>
                    <a:cubicBezTo>
                      <a:pt x="52" y="17"/>
                      <a:pt x="50" y="12"/>
                      <a:pt x="48" y="7"/>
                    </a:cubicBezTo>
                    <a:cubicBezTo>
                      <a:pt x="47" y="4"/>
                      <a:pt x="44" y="0"/>
                      <a:pt x="38" y="0"/>
                    </a:cubicBezTo>
                  </a:path>
                </a:pathLst>
              </a:custGeom>
              <a:solidFill>
                <a:srgbClr val="695F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89" name="Freeform 2775">
                <a:extLst>
                  <a:ext uri="{FF2B5EF4-FFF2-40B4-BE49-F238E27FC236}">
                    <a16:creationId xmlns:a16="http://schemas.microsoft.com/office/drawing/2014/main" id="{71098CDB-1476-4EDD-9ABB-11194294D19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303" y="3062"/>
                <a:ext cx="168" cy="129"/>
              </a:xfrm>
              <a:custGeom>
                <a:avLst/>
                <a:gdLst>
                  <a:gd name="T0" fmla="*/ 218 w 124"/>
                  <a:gd name="T1" fmla="*/ 208 h 95"/>
                  <a:gd name="T2" fmla="*/ 206 w 124"/>
                  <a:gd name="T3" fmla="*/ 216 h 95"/>
                  <a:gd name="T4" fmla="*/ 268 w 124"/>
                  <a:gd name="T5" fmla="*/ 282 h 95"/>
                  <a:gd name="T6" fmla="*/ 283 w 124"/>
                  <a:gd name="T7" fmla="*/ 278 h 95"/>
                  <a:gd name="T8" fmla="*/ 341 w 124"/>
                  <a:gd name="T9" fmla="*/ 268 h 95"/>
                  <a:gd name="T10" fmla="*/ 378 w 124"/>
                  <a:gd name="T11" fmla="*/ 263 h 95"/>
                  <a:gd name="T12" fmla="*/ 274 w 124"/>
                  <a:gd name="T13" fmla="*/ 208 h 95"/>
                  <a:gd name="T14" fmla="*/ 84 w 124"/>
                  <a:gd name="T15" fmla="*/ 57 h 95"/>
                  <a:gd name="T16" fmla="*/ 118 w 124"/>
                  <a:gd name="T17" fmla="*/ 20 h 95"/>
                  <a:gd name="T18" fmla="*/ 141 w 124"/>
                  <a:gd name="T19" fmla="*/ 20 h 95"/>
                  <a:gd name="T20" fmla="*/ 164 w 124"/>
                  <a:gd name="T21" fmla="*/ 50 h 95"/>
                  <a:gd name="T22" fmla="*/ 322 w 124"/>
                  <a:gd name="T23" fmla="*/ 217 h 95"/>
                  <a:gd name="T24" fmla="*/ 383 w 124"/>
                  <a:gd name="T25" fmla="*/ 278 h 95"/>
                  <a:gd name="T26" fmla="*/ 378 w 124"/>
                  <a:gd name="T27" fmla="*/ 282 h 95"/>
                  <a:gd name="T28" fmla="*/ 291 w 124"/>
                  <a:gd name="T29" fmla="*/ 310 h 95"/>
                  <a:gd name="T30" fmla="*/ 264 w 124"/>
                  <a:gd name="T31" fmla="*/ 310 h 95"/>
                  <a:gd name="T32" fmla="*/ 191 w 124"/>
                  <a:gd name="T33" fmla="*/ 231 h 95"/>
                  <a:gd name="T34" fmla="*/ 45 w 124"/>
                  <a:gd name="T35" fmla="*/ 83 h 95"/>
                  <a:gd name="T36" fmla="*/ 41 w 124"/>
                  <a:gd name="T37" fmla="*/ 57 h 95"/>
                  <a:gd name="T38" fmla="*/ 37 w 124"/>
                  <a:gd name="T39" fmla="*/ 50 h 95"/>
                  <a:gd name="T40" fmla="*/ 64 w 124"/>
                  <a:gd name="T41" fmla="*/ 50 h 95"/>
                  <a:gd name="T42" fmla="*/ 126 w 124"/>
                  <a:gd name="T43" fmla="*/ 0 h 95"/>
                  <a:gd name="T44" fmla="*/ 64 w 124"/>
                  <a:gd name="T45" fmla="*/ 20 h 95"/>
                  <a:gd name="T46" fmla="*/ 7 w 124"/>
                  <a:gd name="T47" fmla="*/ 35 h 95"/>
                  <a:gd name="T48" fmla="*/ 22 w 124"/>
                  <a:gd name="T49" fmla="*/ 76 h 95"/>
                  <a:gd name="T50" fmla="*/ 103 w 124"/>
                  <a:gd name="T51" fmla="*/ 140 h 95"/>
                  <a:gd name="T52" fmla="*/ 198 w 124"/>
                  <a:gd name="T53" fmla="*/ 268 h 95"/>
                  <a:gd name="T54" fmla="*/ 247 w 124"/>
                  <a:gd name="T55" fmla="*/ 320 h 95"/>
                  <a:gd name="T56" fmla="*/ 322 w 124"/>
                  <a:gd name="T57" fmla="*/ 303 h 95"/>
                  <a:gd name="T58" fmla="*/ 398 w 124"/>
                  <a:gd name="T59" fmla="*/ 288 h 95"/>
                  <a:gd name="T60" fmla="*/ 379 w 124"/>
                  <a:gd name="T61" fmla="*/ 238 h 95"/>
                  <a:gd name="T62" fmla="*/ 301 w 124"/>
                  <a:gd name="T63" fmla="*/ 189 h 95"/>
                  <a:gd name="T64" fmla="*/ 217 w 124"/>
                  <a:gd name="T65" fmla="*/ 92 h 95"/>
                  <a:gd name="T66" fmla="*/ 187 w 124"/>
                  <a:gd name="T67" fmla="*/ 30 h 95"/>
                  <a:gd name="T68" fmla="*/ 149 w 124"/>
                  <a:gd name="T69" fmla="*/ 1 h 9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124" h="95">
                    <a:moveTo>
                      <a:pt x="66" y="53"/>
                    </a:moveTo>
                    <a:cubicBezTo>
                      <a:pt x="65" y="56"/>
                      <a:pt x="66" y="58"/>
                      <a:pt x="65" y="61"/>
                    </a:cubicBezTo>
                    <a:cubicBezTo>
                      <a:pt x="62" y="60"/>
                      <a:pt x="60" y="59"/>
                      <a:pt x="58" y="58"/>
                    </a:cubicBezTo>
                    <a:cubicBezTo>
                      <a:pt x="59" y="59"/>
                      <a:pt x="60" y="61"/>
                      <a:pt x="61" y="63"/>
                    </a:cubicBezTo>
                    <a:cubicBezTo>
                      <a:pt x="64" y="68"/>
                      <a:pt x="67" y="72"/>
                      <a:pt x="72" y="76"/>
                    </a:cubicBezTo>
                    <a:cubicBezTo>
                      <a:pt x="74" y="78"/>
                      <a:pt x="76" y="82"/>
                      <a:pt x="80" y="83"/>
                    </a:cubicBezTo>
                    <a:cubicBezTo>
                      <a:pt x="80" y="83"/>
                      <a:pt x="81" y="83"/>
                      <a:pt x="82" y="83"/>
                    </a:cubicBezTo>
                    <a:cubicBezTo>
                      <a:pt x="83" y="83"/>
                      <a:pt x="84" y="82"/>
                      <a:pt x="84" y="82"/>
                    </a:cubicBezTo>
                    <a:cubicBezTo>
                      <a:pt x="82" y="82"/>
                      <a:pt x="82" y="82"/>
                      <a:pt x="82" y="82"/>
                    </a:cubicBezTo>
                    <a:cubicBezTo>
                      <a:pt x="87" y="82"/>
                      <a:pt x="95" y="79"/>
                      <a:pt x="101" y="79"/>
                    </a:cubicBezTo>
                    <a:cubicBezTo>
                      <a:pt x="104" y="78"/>
                      <a:pt x="107" y="77"/>
                      <a:pt x="110" y="77"/>
                    </a:cubicBezTo>
                    <a:cubicBezTo>
                      <a:pt x="110" y="77"/>
                      <a:pt x="111" y="77"/>
                      <a:pt x="112" y="77"/>
                    </a:cubicBezTo>
                    <a:cubicBezTo>
                      <a:pt x="99" y="71"/>
                      <a:pt x="87" y="64"/>
                      <a:pt x="78" y="57"/>
                    </a:cubicBezTo>
                    <a:cubicBezTo>
                      <a:pt x="79" y="58"/>
                      <a:pt x="80" y="60"/>
                      <a:pt x="81" y="61"/>
                    </a:cubicBezTo>
                    <a:cubicBezTo>
                      <a:pt x="77" y="58"/>
                      <a:pt x="71" y="55"/>
                      <a:pt x="66" y="53"/>
                    </a:cubicBezTo>
                    <a:moveTo>
                      <a:pt x="25" y="17"/>
                    </a:moveTo>
                    <a:cubicBezTo>
                      <a:pt x="26" y="17"/>
                      <a:pt x="27" y="17"/>
                      <a:pt x="27" y="16"/>
                    </a:cubicBezTo>
                    <a:cubicBezTo>
                      <a:pt x="33" y="14"/>
                      <a:pt x="29" y="8"/>
                      <a:pt x="35" y="6"/>
                    </a:cubicBezTo>
                    <a:cubicBezTo>
                      <a:pt x="37" y="6"/>
                      <a:pt x="38" y="6"/>
                      <a:pt x="39" y="7"/>
                    </a:cubicBezTo>
                    <a:cubicBezTo>
                      <a:pt x="39" y="6"/>
                      <a:pt x="40" y="6"/>
                      <a:pt x="42" y="6"/>
                    </a:cubicBezTo>
                    <a:cubicBezTo>
                      <a:pt x="43" y="6"/>
                      <a:pt x="43" y="6"/>
                      <a:pt x="44" y="6"/>
                    </a:cubicBezTo>
                    <a:cubicBezTo>
                      <a:pt x="49" y="8"/>
                      <a:pt x="48" y="13"/>
                      <a:pt x="49" y="15"/>
                    </a:cubicBezTo>
                    <a:cubicBezTo>
                      <a:pt x="54" y="25"/>
                      <a:pt x="64" y="34"/>
                      <a:pt x="73" y="43"/>
                    </a:cubicBezTo>
                    <a:cubicBezTo>
                      <a:pt x="80" y="50"/>
                      <a:pt x="87" y="57"/>
                      <a:pt x="96" y="64"/>
                    </a:cubicBezTo>
                    <a:cubicBezTo>
                      <a:pt x="103" y="69"/>
                      <a:pt x="117" y="71"/>
                      <a:pt x="116" y="79"/>
                    </a:cubicBezTo>
                    <a:cubicBezTo>
                      <a:pt x="118" y="80"/>
                      <a:pt x="117" y="81"/>
                      <a:pt x="114" y="82"/>
                    </a:cubicBezTo>
                    <a:cubicBezTo>
                      <a:pt x="115" y="82"/>
                      <a:pt x="116" y="83"/>
                      <a:pt x="116" y="83"/>
                    </a:cubicBezTo>
                    <a:cubicBezTo>
                      <a:pt x="115" y="83"/>
                      <a:pt x="113" y="83"/>
                      <a:pt x="112" y="83"/>
                    </a:cubicBezTo>
                    <a:cubicBezTo>
                      <a:pt x="106" y="85"/>
                      <a:pt x="100" y="86"/>
                      <a:pt x="95" y="89"/>
                    </a:cubicBezTo>
                    <a:cubicBezTo>
                      <a:pt x="92" y="90"/>
                      <a:pt x="89" y="91"/>
                      <a:pt x="86" y="91"/>
                    </a:cubicBezTo>
                    <a:cubicBezTo>
                      <a:pt x="85" y="91"/>
                      <a:pt x="85" y="91"/>
                      <a:pt x="84" y="90"/>
                    </a:cubicBezTo>
                    <a:cubicBezTo>
                      <a:pt x="82" y="91"/>
                      <a:pt x="80" y="91"/>
                      <a:pt x="78" y="91"/>
                    </a:cubicBezTo>
                    <a:cubicBezTo>
                      <a:pt x="76" y="91"/>
                      <a:pt x="75" y="91"/>
                      <a:pt x="74" y="90"/>
                    </a:cubicBezTo>
                    <a:cubicBezTo>
                      <a:pt x="61" y="84"/>
                      <a:pt x="62" y="75"/>
                      <a:pt x="57" y="68"/>
                    </a:cubicBezTo>
                    <a:cubicBezTo>
                      <a:pt x="51" y="58"/>
                      <a:pt x="42" y="50"/>
                      <a:pt x="33" y="41"/>
                    </a:cubicBezTo>
                    <a:cubicBezTo>
                      <a:pt x="28" y="36"/>
                      <a:pt x="22" y="27"/>
                      <a:pt x="13" y="24"/>
                    </a:cubicBezTo>
                    <a:cubicBezTo>
                      <a:pt x="12" y="24"/>
                      <a:pt x="12" y="24"/>
                      <a:pt x="12" y="24"/>
                    </a:cubicBezTo>
                    <a:cubicBezTo>
                      <a:pt x="10" y="22"/>
                      <a:pt x="7" y="18"/>
                      <a:pt x="12" y="17"/>
                    </a:cubicBezTo>
                    <a:cubicBezTo>
                      <a:pt x="11" y="16"/>
                      <a:pt x="11" y="15"/>
                      <a:pt x="11" y="14"/>
                    </a:cubicBezTo>
                    <a:cubicBezTo>
                      <a:pt x="11" y="15"/>
                      <a:pt x="11" y="15"/>
                      <a:pt x="11" y="15"/>
                    </a:cubicBezTo>
                    <a:cubicBezTo>
                      <a:pt x="12" y="14"/>
                      <a:pt x="13" y="14"/>
                      <a:pt x="14" y="14"/>
                    </a:cubicBezTo>
                    <a:cubicBezTo>
                      <a:pt x="16" y="14"/>
                      <a:pt x="18" y="14"/>
                      <a:pt x="19" y="15"/>
                    </a:cubicBezTo>
                    <a:cubicBezTo>
                      <a:pt x="21" y="16"/>
                      <a:pt x="23" y="17"/>
                      <a:pt x="25" y="17"/>
                    </a:cubicBezTo>
                    <a:moveTo>
                      <a:pt x="38" y="0"/>
                    </a:moveTo>
                    <a:cubicBezTo>
                      <a:pt x="34" y="0"/>
                      <a:pt x="30" y="1"/>
                      <a:pt x="28" y="1"/>
                    </a:cubicBezTo>
                    <a:cubicBezTo>
                      <a:pt x="25" y="3"/>
                      <a:pt x="22" y="5"/>
                      <a:pt x="19" y="6"/>
                    </a:cubicBezTo>
                    <a:cubicBezTo>
                      <a:pt x="16" y="6"/>
                      <a:pt x="14" y="7"/>
                      <a:pt x="11" y="8"/>
                    </a:cubicBezTo>
                    <a:cubicBezTo>
                      <a:pt x="7" y="8"/>
                      <a:pt x="3" y="8"/>
                      <a:pt x="2" y="10"/>
                    </a:cubicBezTo>
                    <a:cubicBezTo>
                      <a:pt x="0" y="13"/>
                      <a:pt x="2" y="14"/>
                      <a:pt x="4" y="16"/>
                    </a:cubicBezTo>
                    <a:cubicBezTo>
                      <a:pt x="5" y="18"/>
                      <a:pt x="5" y="20"/>
                      <a:pt x="7" y="22"/>
                    </a:cubicBezTo>
                    <a:cubicBezTo>
                      <a:pt x="10" y="25"/>
                      <a:pt x="15" y="27"/>
                      <a:pt x="19" y="30"/>
                    </a:cubicBezTo>
                    <a:cubicBezTo>
                      <a:pt x="23" y="33"/>
                      <a:pt x="27" y="37"/>
                      <a:pt x="30" y="41"/>
                    </a:cubicBezTo>
                    <a:cubicBezTo>
                      <a:pt x="37" y="48"/>
                      <a:pt x="43" y="55"/>
                      <a:pt x="49" y="63"/>
                    </a:cubicBezTo>
                    <a:cubicBezTo>
                      <a:pt x="54" y="68"/>
                      <a:pt x="59" y="73"/>
                      <a:pt x="59" y="79"/>
                    </a:cubicBezTo>
                    <a:cubicBezTo>
                      <a:pt x="59" y="82"/>
                      <a:pt x="60" y="85"/>
                      <a:pt x="63" y="87"/>
                    </a:cubicBezTo>
                    <a:cubicBezTo>
                      <a:pt x="67" y="89"/>
                      <a:pt x="69" y="92"/>
                      <a:pt x="73" y="94"/>
                    </a:cubicBezTo>
                    <a:cubicBezTo>
                      <a:pt x="74" y="94"/>
                      <a:pt x="76" y="95"/>
                      <a:pt x="77" y="95"/>
                    </a:cubicBezTo>
                    <a:cubicBezTo>
                      <a:pt x="84" y="95"/>
                      <a:pt x="91" y="90"/>
                      <a:pt x="96" y="89"/>
                    </a:cubicBezTo>
                    <a:cubicBezTo>
                      <a:pt x="101" y="88"/>
                      <a:pt x="106" y="88"/>
                      <a:pt x="110" y="88"/>
                    </a:cubicBezTo>
                    <a:cubicBezTo>
                      <a:pt x="113" y="86"/>
                      <a:pt x="115" y="86"/>
                      <a:pt x="118" y="85"/>
                    </a:cubicBezTo>
                    <a:cubicBezTo>
                      <a:pt x="119" y="84"/>
                      <a:pt x="119" y="84"/>
                      <a:pt x="119" y="84"/>
                    </a:cubicBezTo>
                    <a:cubicBezTo>
                      <a:pt x="124" y="79"/>
                      <a:pt x="121" y="73"/>
                      <a:pt x="113" y="70"/>
                    </a:cubicBezTo>
                    <a:cubicBezTo>
                      <a:pt x="108" y="68"/>
                      <a:pt x="103" y="66"/>
                      <a:pt x="99" y="63"/>
                    </a:cubicBezTo>
                    <a:cubicBezTo>
                      <a:pt x="95" y="61"/>
                      <a:pt x="93" y="58"/>
                      <a:pt x="89" y="55"/>
                    </a:cubicBezTo>
                    <a:cubicBezTo>
                      <a:pt x="82" y="49"/>
                      <a:pt x="76" y="42"/>
                      <a:pt x="71" y="35"/>
                    </a:cubicBezTo>
                    <a:cubicBezTo>
                      <a:pt x="68" y="33"/>
                      <a:pt x="66" y="30"/>
                      <a:pt x="64" y="27"/>
                    </a:cubicBezTo>
                    <a:cubicBezTo>
                      <a:pt x="62" y="24"/>
                      <a:pt x="59" y="21"/>
                      <a:pt x="57" y="19"/>
                    </a:cubicBezTo>
                    <a:cubicBezTo>
                      <a:pt x="54" y="15"/>
                      <a:pt x="58" y="12"/>
                      <a:pt x="55" y="9"/>
                    </a:cubicBezTo>
                    <a:cubicBezTo>
                      <a:pt x="53" y="7"/>
                      <a:pt x="50" y="6"/>
                      <a:pt x="48" y="4"/>
                    </a:cubicBezTo>
                    <a:cubicBezTo>
                      <a:pt x="47" y="3"/>
                      <a:pt x="46" y="2"/>
                      <a:pt x="44" y="1"/>
                    </a:cubicBezTo>
                    <a:cubicBezTo>
                      <a:pt x="42" y="0"/>
                      <a:pt x="40" y="0"/>
                      <a:pt x="38" y="0"/>
                    </a:cubicBezTo>
                  </a:path>
                </a:pathLst>
              </a:custGeom>
              <a:solidFill>
                <a:srgbClr val="695F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90" name="Freeform 2776">
                <a:extLst>
                  <a:ext uri="{FF2B5EF4-FFF2-40B4-BE49-F238E27FC236}">
                    <a16:creationId xmlns:a16="http://schemas.microsoft.com/office/drawing/2014/main" id="{38455B9E-288B-4C9E-8B34-664FEE9A0D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52" y="3177"/>
                <a:ext cx="11" cy="4"/>
              </a:xfrm>
              <a:custGeom>
                <a:avLst/>
                <a:gdLst>
                  <a:gd name="T0" fmla="*/ 29 w 8"/>
                  <a:gd name="T1" fmla="*/ 0 h 3"/>
                  <a:gd name="T2" fmla="*/ 0 w 8"/>
                  <a:gd name="T3" fmla="*/ 9 h 3"/>
                  <a:gd name="T4" fmla="*/ 29 w 8"/>
                  <a:gd name="T5" fmla="*/ 0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3">
                    <a:moveTo>
                      <a:pt x="8" y="0"/>
                    </a:moveTo>
                    <a:cubicBezTo>
                      <a:pt x="5" y="1"/>
                      <a:pt x="3" y="1"/>
                      <a:pt x="0" y="3"/>
                    </a:cubicBezTo>
                    <a:cubicBezTo>
                      <a:pt x="3" y="2"/>
                      <a:pt x="6" y="1"/>
                      <a:pt x="8" y="0"/>
                    </a:cubicBezTo>
                  </a:path>
                </a:pathLst>
              </a:custGeom>
              <a:solidFill>
                <a:srgbClr val="837A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91" name="Freeform 2777">
                <a:extLst>
                  <a:ext uri="{FF2B5EF4-FFF2-40B4-BE49-F238E27FC236}">
                    <a16:creationId xmlns:a16="http://schemas.microsoft.com/office/drawing/2014/main" id="{ED9685C9-7E07-4DA0-89A4-07DBB0F152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4" y="3185"/>
                <a:ext cx="30" cy="26"/>
              </a:xfrm>
              <a:custGeom>
                <a:avLst/>
                <a:gdLst>
                  <a:gd name="T0" fmla="*/ 76 w 22"/>
                  <a:gd name="T1" fmla="*/ 0 h 19"/>
                  <a:gd name="T2" fmla="*/ 30 w 22"/>
                  <a:gd name="T3" fmla="*/ 14 h 19"/>
                  <a:gd name="T4" fmla="*/ 27 w 22"/>
                  <a:gd name="T5" fmla="*/ 64 h 19"/>
                  <a:gd name="T6" fmla="*/ 35 w 22"/>
                  <a:gd name="T7" fmla="*/ 67 h 19"/>
                  <a:gd name="T8" fmla="*/ 35 w 22"/>
                  <a:gd name="T9" fmla="*/ 57 h 19"/>
                  <a:gd name="T10" fmla="*/ 27 w 22"/>
                  <a:gd name="T11" fmla="*/ 41 h 19"/>
                  <a:gd name="T12" fmla="*/ 56 w 22"/>
                  <a:gd name="T13" fmla="*/ 10 h 19"/>
                  <a:gd name="T14" fmla="*/ 68 w 22"/>
                  <a:gd name="T15" fmla="*/ 7 h 19"/>
                  <a:gd name="T16" fmla="*/ 76 w 22"/>
                  <a:gd name="T17" fmla="*/ 0 h 19"/>
                  <a:gd name="T18" fmla="*/ 76 w 22"/>
                  <a:gd name="T19" fmla="*/ 0 h 1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2" h="19">
                    <a:moveTo>
                      <a:pt x="22" y="0"/>
                    </a:moveTo>
                    <a:cubicBezTo>
                      <a:pt x="17" y="1"/>
                      <a:pt x="13" y="2"/>
                      <a:pt x="9" y="4"/>
                    </a:cubicBezTo>
                    <a:cubicBezTo>
                      <a:pt x="0" y="7"/>
                      <a:pt x="3" y="16"/>
                      <a:pt x="8" y="18"/>
                    </a:cubicBezTo>
                    <a:cubicBezTo>
                      <a:pt x="8" y="18"/>
                      <a:pt x="9" y="18"/>
                      <a:pt x="10" y="19"/>
                    </a:cubicBezTo>
                    <a:cubicBezTo>
                      <a:pt x="10" y="18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2"/>
                    </a:cubicBezTo>
                    <a:cubicBezTo>
                      <a:pt x="7" y="8"/>
                      <a:pt x="8" y="5"/>
                      <a:pt x="16" y="3"/>
                    </a:cubicBezTo>
                    <a:cubicBezTo>
                      <a:pt x="17" y="3"/>
                      <a:pt x="19" y="2"/>
                      <a:pt x="20" y="2"/>
                    </a:cubicBezTo>
                    <a:cubicBezTo>
                      <a:pt x="21" y="2"/>
                      <a:pt x="21" y="1"/>
                      <a:pt x="22" y="0"/>
                    </a:cubicBezTo>
                    <a:cubicBezTo>
                      <a:pt x="22" y="0"/>
                      <a:pt x="22" y="0"/>
                      <a:pt x="22" y="0"/>
                    </a:cubicBezTo>
                  </a:path>
                </a:pathLst>
              </a:custGeom>
              <a:solidFill>
                <a:srgbClr val="695F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92" name="Freeform 2778">
                <a:extLst>
                  <a:ext uri="{FF2B5EF4-FFF2-40B4-BE49-F238E27FC236}">
                    <a16:creationId xmlns:a16="http://schemas.microsoft.com/office/drawing/2014/main" id="{4E737A77-25CB-472F-9FFB-76FB1574B76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427" y="3185"/>
                <a:ext cx="120" cy="86"/>
              </a:xfrm>
              <a:custGeom>
                <a:avLst/>
                <a:gdLst>
                  <a:gd name="T0" fmla="*/ 215 w 88"/>
                  <a:gd name="T1" fmla="*/ 201 h 63"/>
                  <a:gd name="T2" fmla="*/ 230 w 88"/>
                  <a:gd name="T3" fmla="*/ 216 h 63"/>
                  <a:gd name="T4" fmla="*/ 236 w 88"/>
                  <a:gd name="T5" fmla="*/ 216 h 63"/>
                  <a:gd name="T6" fmla="*/ 215 w 88"/>
                  <a:gd name="T7" fmla="*/ 201 h 63"/>
                  <a:gd name="T8" fmla="*/ 160 w 88"/>
                  <a:gd name="T9" fmla="*/ 51 h 63"/>
                  <a:gd name="T10" fmla="*/ 145 w 88"/>
                  <a:gd name="T11" fmla="*/ 51 h 63"/>
                  <a:gd name="T12" fmla="*/ 139 w 88"/>
                  <a:gd name="T13" fmla="*/ 51 h 63"/>
                  <a:gd name="T14" fmla="*/ 127 w 88"/>
                  <a:gd name="T15" fmla="*/ 51 h 63"/>
                  <a:gd name="T16" fmla="*/ 117 w 88"/>
                  <a:gd name="T17" fmla="*/ 51 h 63"/>
                  <a:gd name="T18" fmla="*/ 76 w 88"/>
                  <a:gd name="T19" fmla="*/ 63 h 63"/>
                  <a:gd name="T20" fmla="*/ 41 w 88"/>
                  <a:gd name="T21" fmla="*/ 76 h 63"/>
                  <a:gd name="T22" fmla="*/ 63 w 88"/>
                  <a:gd name="T23" fmla="*/ 83 h 63"/>
                  <a:gd name="T24" fmla="*/ 65 w 88"/>
                  <a:gd name="T25" fmla="*/ 83 h 63"/>
                  <a:gd name="T26" fmla="*/ 145 w 88"/>
                  <a:gd name="T27" fmla="*/ 134 h 63"/>
                  <a:gd name="T28" fmla="*/ 102 w 88"/>
                  <a:gd name="T29" fmla="*/ 117 h 63"/>
                  <a:gd name="T30" fmla="*/ 63 w 88"/>
                  <a:gd name="T31" fmla="*/ 102 h 63"/>
                  <a:gd name="T32" fmla="*/ 37 w 88"/>
                  <a:gd name="T33" fmla="*/ 83 h 63"/>
                  <a:gd name="T34" fmla="*/ 35 w 88"/>
                  <a:gd name="T35" fmla="*/ 76 h 63"/>
                  <a:gd name="T36" fmla="*/ 20 w 88"/>
                  <a:gd name="T37" fmla="*/ 70 h 63"/>
                  <a:gd name="T38" fmla="*/ 0 w 88"/>
                  <a:gd name="T39" fmla="*/ 57 h 63"/>
                  <a:gd name="T40" fmla="*/ 0 w 88"/>
                  <a:gd name="T41" fmla="*/ 66 h 63"/>
                  <a:gd name="T42" fmla="*/ 10 w 88"/>
                  <a:gd name="T43" fmla="*/ 96 h 63"/>
                  <a:gd name="T44" fmla="*/ 50 w 88"/>
                  <a:gd name="T45" fmla="*/ 123 h 63"/>
                  <a:gd name="T46" fmla="*/ 215 w 88"/>
                  <a:gd name="T47" fmla="*/ 218 h 63"/>
                  <a:gd name="T48" fmla="*/ 225 w 88"/>
                  <a:gd name="T49" fmla="*/ 218 h 63"/>
                  <a:gd name="T50" fmla="*/ 154 w 88"/>
                  <a:gd name="T51" fmla="*/ 154 h 63"/>
                  <a:gd name="T52" fmla="*/ 154 w 88"/>
                  <a:gd name="T53" fmla="*/ 154 h 63"/>
                  <a:gd name="T54" fmla="*/ 142 w 88"/>
                  <a:gd name="T55" fmla="*/ 152 h 63"/>
                  <a:gd name="T56" fmla="*/ 142 w 88"/>
                  <a:gd name="T57" fmla="*/ 145 h 63"/>
                  <a:gd name="T58" fmla="*/ 241 w 88"/>
                  <a:gd name="T59" fmla="*/ 209 h 63"/>
                  <a:gd name="T60" fmla="*/ 252 w 88"/>
                  <a:gd name="T61" fmla="*/ 210 h 63"/>
                  <a:gd name="T62" fmla="*/ 270 w 88"/>
                  <a:gd name="T63" fmla="*/ 209 h 63"/>
                  <a:gd name="T64" fmla="*/ 229 w 88"/>
                  <a:gd name="T65" fmla="*/ 162 h 63"/>
                  <a:gd name="T66" fmla="*/ 169 w 88"/>
                  <a:gd name="T67" fmla="*/ 76 h 63"/>
                  <a:gd name="T68" fmla="*/ 160 w 88"/>
                  <a:gd name="T69" fmla="*/ 51 h 63"/>
                  <a:gd name="T70" fmla="*/ 162 w 88"/>
                  <a:gd name="T71" fmla="*/ 20 h 63"/>
                  <a:gd name="T72" fmla="*/ 183 w 88"/>
                  <a:gd name="T73" fmla="*/ 37 h 63"/>
                  <a:gd name="T74" fmla="*/ 173 w 88"/>
                  <a:gd name="T75" fmla="*/ 48 h 63"/>
                  <a:gd name="T76" fmla="*/ 188 w 88"/>
                  <a:gd name="T77" fmla="*/ 76 h 63"/>
                  <a:gd name="T78" fmla="*/ 200 w 88"/>
                  <a:gd name="T79" fmla="*/ 124 h 63"/>
                  <a:gd name="T80" fmla="*/ 239 w 88"/>
                  <a:gd name="T81" fmla="*/ 154 h 63"/>
                  <a:gd name="T82" fmla="*/ 241 w 88"/>
                  <a:gd name="T83" fmla="*/ 162 h 63"/>
                  <a:gd name="T84" fmla="*/ 292 w 88"/>
                  <a:gd name="T85" fmla="*/ 207 h 63"/>
                  <a:gd name="T86" fmla="*/ 305 w 88"/>
                  <a:gd name="T87" fmla="*/ 198 h 63"/>
                  <a:gd name="T88" fmla="*/ 236 w 88"/>
                  <a:gd name="T89" fmla="*/ 132 h 63"/>
                  <a:gd name="T90" fmla="*/ 203 w 88"/>
                  <a:gd name="T91" fmla="*/ 70 h 63"/>
                  <a:gd name="T92" fmla="*/ 162 w 88"/>
                  <a:gd name="T93" fmla="*/ 20 h 63"/>
                  <a:gd name="T94" fmla="*/ 63 w 88"/>
                  <a:gd name="T95" fmla="*/ 0 h 63"/>
                  <a:gd name="T96" fmla="*/ 41 w 88"/>
                  <a:gd name="T97" fmla="*/ 0 h 63"/>
                  <a:gd name="T98" fmla="*/ 41 w 88"/>
                  <a:gd name="T99" fmla="*/ 0 h 63"/>
                  <a:gd name="T100" fmla="*/ 35 w 88"/>
                  <a:gd name="T101" fmla="*/ 7 h 63"/>
                  <a:gd name="T102" fmla="*/ 50 w 88"/>
                  <a:gd name="T103" fmla="*/ 7 h 63"/>
                  <a:gd name="T104" fmla="*/ 56 w 88"/>
                  <a:gd name="T105" fmla="*/ 7 h 63"/>
                  <a:gd name="T106" fmla="*/ 48 w 88"/>
                  <a:gd name="T107" fmla="*/ 1 h 63"/>
                  <a:gd name="T108" fmla="*/ 75 w 88"/>
                  <a:gd name="T109" fmla="*/ 1 h 63"/>
                  <a:gd name="T110" fmla="*/ 121 w 88"/>
                  <a:gd name="T111" fmla="*/ 7 h 63"/>
                  <a:gd name="T112" fmla="*/ 63 w 88"/>
                  <a:gd name="T113" fmla="*/ 0 h 63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88" h="63">
                    <a:moveTo>
                      <a:pt x="62" y="58"/>
                    </a:moveTo>
                    <a:cubicBezTo>
                      <a:pt x="64" y="59"/>
                      <a:pt x="66" y="61"/>
                      <a:pt x="67" y="62"/>
                    </a:cubicBezTo>
                    <a:cubicBezTo>
                      <a:pt x="68" y="62"/>
                      <a:pt x="68" y="62"/>
                      <a:pt x="68" y="62"/>
                    </a:cubicBezTo>
                    <a:cubicBezTo>
                      <a:pt x="66" y="61"/>
                      <a:pt x="64" y="59"/>
                      <a:pt x="62" y="58"/>
                    </a:cubicBezTo>
                    <a:moveTo>
                      <a:pt x="46" y="15"/>
                    </a:moveTo>
                    <a:cubicBezTo>
                      <a:pt x="45" y="15"/>
                      <a:pt x="44" y="15"/>
                      <a:pt x="42" y="15"/>
                    </a:cubicBezTo>
                    <a:cubicBezTo>
                      <a:pt x="41" y="15"/>
                      <a:pt x="41" y="15"/>
                      <a:pt x="40" y="15"/>
                    </a:cubicBezTo>
                    <a:cubicBezTo>
                      <a:pt x="39" y="15"/>
                      <a:pt x="38" y="15"/>
                      <a:pt x="37" y="15"/>
                    </a:cubicBezTo>
                    <a:cubicBezTo>
                      <a:pt x="36" y="15"/>
                      <a:pt x="35" y="15"/>
                      <a:pt x="34" y="15"/>
                    </a:cubicBezTo>
                    <a:cubicBezTo>
                      <a:pt x="30" y="15"/>
                      <a:pt x="26" y="16"/>
                      <a:pt x="22" y="18"/>
                    </a:cubicBezTo>
                    <a:cubicBezTo>
                      <a:pt x="18" y="20"/>
                      <a:pt x="15" y="21"/>
                      <a:pt x="12" y="22"/>
                    </a:cubicBezTo>
                    <a:cubicBezTo>
                      <a:pt x="13" y="23"/>
                      <a:pt x="15" y="24"/>
                      <a:pt x="18" y="24"/>
                    </a:cubicBezTo>
                    <a:cubicBezTo>
                      <a:pt x="19" y="24"/>
                      <a:pt x="19" y="24"/>
                      <a:pt x="19" y="24"/>
                    </a:cubicBezTo>
                    <a:cubicBezTo>
                      <a:pt x="22" y="29"/>
                      <a:pt x="32" y="36"/>
                      <a:pt x="42" y="39"/>
                    </a:cubicBezTo>
                    <a:cubicBezTo>
                      <a:pt x="35" y="38"/>
                      <a:pt x="32" y="36"/>
                      <a:pt x="29" y="34"/>
                    </a:cubicBezTo>
                    <a:cubicBezTo>
                      <a:pt x="25" y="31"/>
                      <a:pt x="23" y="30"/>
                      <a:pt x="18" y="29"/>
                    </a:cubicBezTo>
                    <a:cubicBezTo>
                      <a:pt x="13" y="27"/>
                      <a:pt x="11" y="27"/>
                      <a:pt x="11" y="24"/>
                    </a:cubicBezTo>
                    <a:cubicBezTo>
                      <a:pt x="10" y="23"/>
                      <a:pt x="10" y="22"/>
                      <a:pt x="10" y="22"/>
                    </a:cubicBezTo>
                    <a:cubicBezTo>
                      <a:pt x="9" y="22"/>
                      <a:pt x="7" y="21"/>
                      <a:pt x="6" y="20"/>
                    </a:cubicBezTo>
                    <a:cubicBezTo>
                      <a:pt x="4" y="19"/>
                      <a:pt x="2" y="18"/>
                      <a:pt x="0" y="17"/>
                    </a:cubicBezTo>
                    <a:cubicBezTo>
                      <a:pt x="0" y="17"/>
                      <a:pt x="0" y="18"/>
                      <a:pt x="0" y="19"/>
                    </a:cubicBezTo>
                    <a:cubicBezTo>
                      <a:pt x="3" y="20"/>
                      <a:pt x="5" y="23"/>
                      <a:pt x="3" y="27"/>
                    </a:cubicBezTo>
                    <a:cubicBezTo>
                      <a:pt x="2" y="31"/>
                      <a:pt x="10" y="33"/>
                      <a:pt x="15" y="35"/>
                    </a:cubicBezTo>
                    <a:cubicBezTo>
                      <a:pt x="34" y="43"/>
                      <a:pt x="50" y="53"/>
                      <a:pt x="62" y="63"/>
                    </a:cubicBezTo>
                    <a:cubicBezTo>
                      <a:pt x="63" y="63"/>
                      <a:pt x="64" y="63"/>
                      <a:pt x="65" y="63"/>
                    </a:cubicBezTo>
                    <a:cubicBezTo>
                      <a:pt x="55" y="57"/>
                      <a:pt x="45" y="51"/>
                      <a:pt x="45" y="45"/>
                    </a:cubicBezTo>
                    <a:cubicBezTo>
                      <a:pt x="45" y="45"/>
                      <a:pt x="45" y="45"/>
                      <a:pt x="45" y="45"/>
                    </a:cubicBezTo>
                    <a:cubicBezTo>
                      <a:pt x="44" y="44"/>
                      <a:pt x="43" y="44"/>
                      <a:pt x="41" y="43"/>
                    </a:cubicBezTo>
                    <a:cubicBezTo>
                      <a:pt x="41" y="42"/>
                      <a:pt x="41" y="42"/>
                      <a:pt x="41" y="42"/>
                    </a:cubicBezTo>
                    <a:cubicBezTo>
                      <a:pt x="52" y="48"/>
                      <a:pt x="61" y="54"/>
                      <a:pt x="70" y="60"/>
                    </a:cubicBezTo>
                    <a:cubicBezTo>
                      <a:pt x="71" y="60"/>
                      <a:pt x="72" y="61"/>
                      <a:pt x="73" y="61"/>
                    </a:cubicBezTo>
                    <a:cubicBezTo>
                      <a:pt x="75" y="61"/>
                      <a:pt x="76" y="61"/>
                      <a:pt x="78" y="60"/>
                    </a:cubicBezTo>
                    <a:cubicBezTo>
                      <a:pt x="74" y="56"/>
                      <a:pt x="70" y="52"/>
                      <a:pt x="66" y="47"/>
                    </a:cubicBezTo>
                    <a:cubicBezTo>
                      <a:pt x="55" y="40"/>
                      <a:pt x="47" y="31"/>
                      <a:pt x="49" y="22"/>
                    </a:cubicBezTo>
                    <a:cubicBezTo>
                      <a:pt x="49" y="19"/>
                      <a:pt x="49" y="17"/>
                      <a:pt x="46" y="15"/>
                    </a:cubicBezTo>
                    <a:moveTo>
                      <a:pt x="47" y="6"/>
                    </a:moveTo>
                    <a:cubicBezTo>
                      <a:pt x="50" y="8"/>
                      <a:pt x="52" y="9"/>
                      <a:pt x="53" y="11"/>
                    </a:cubicBezTo>
                    <a:cubicBezTo>
                      <a:pt x="53" y="12"/>
                      <a:pt x="52" y="13"/>
                      <a:pt x="50" y="14"/>
                    </a:cubicBezTo>
                    <a:cubicBezTo>
                      <a:pt x="53" y="17"/>
                      <a:pt x="54" y="20"/>
                      <a:pt x="54" y="22"/>
                    </a:cubicBezTo>
                    <a:cubicBezTo>
                      <a:pt x="55" y="27"/>
                      <a:pt x="53" y="31"/>
                      <a:pt x="58" y="36"/>
                    </a:cubicBezTo>
                    <a:cubicBezTo>
                      <a:pt x="62" y="39"/>
                      <a:pt x="66" y="42"/>
                      <a:pt x="69" y="45"/>
                    </a:cubicBezTo>
                    <a:cubicBezTo>
                      <a:pt x="69" y="46"/>
                      <a:pt x="70" y="46"/>
                      <a:pt x="70" y="47"/>
                    </a:cubicBezTo>
                    <a:cubicBezTo>
                      <a:pt x="75" y="51"/>
                      <a:pt x="79" y="55"/>
                      <a:pt x="84" y="59"/>
                    </a:cubicBezTo>
                    <a:cubicBezTo>
                      <a:pt x="85" y="58"/>
                      <a:pt x="87" y="58"/>
                      <a:pt x="88" y="57"/>
                    </a:cubicBezTo>
                    <a:cubicBezTo>
                      <a:pt x="79" y="50"/>
                      <a:pt x="72" y="42"/>
                      <a:pt x="68" y="38"/>
                    </a:cubicBezTo>
                    <a:cubicBezTo>
                      <a:pt x="59" y="27"/>
                      <a:pt x="57" y="27"/>
                      <a:pt x="59" y="20"/>
                    </a:cubicBezTo>
                    <a:cubicBezTo>
                      <a:pt x="61" y="14"/>
                      <a:pt x="62" y="11"/>
                      <a:pt x="47" y="6"/>
                    </a:cubicBezTo>
                    <a:moveTo>
                      <a:pt x="18" y="0"/>
                    </a:moveTo>
                    <a:cubicBezTo>
                      <a:pt x="16" y="0"/>
                      <a:pt x="14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2"/>
                      <a:pt x="10" y="2"/>
                    </a:cubicBezTo>
                    <a:cubicBezTo>
                      <a:pt x="11" y="2"/>
                      <a:pt x="13" y="2"/>
                      <a:pt x="15" y="2"/>
                    </a:cubicBezTo>
                    <a:cubicBezTo>
                      <a:pt x="15" y="2"/>
                      <a:pt x="16" y="2"/>
                      <a:pt x="16" y="2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6" y="1"/>
                      <a:pt x="18" y="1"/>
                      <a:pt x="21" y="1"/>
                    </a:cubicBezTo>
                    <a:cubicBezTo>
                      <a:pt x="25" y="1"/>
                      <a:pt x="30" y="1"/>
                      <a:pt x="35" y="2"/>
                    </a:cubicBezTo>
                    <a:cubicBezTo>
                      <a:pt x="28" y="1"/>
                      <a:pt x="23" y="0"/>
                      <a:pt x="18" y="0"/>
                    </a:cubicBezTo>
                  </a:path>
                </a:pathLst>
              </a:custGeom>
              <a:solidFill>
                <a:srgbClr val="837A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93" name="Freeform 2779">
                <a:extLst>
                  <a:ext uri="{FF2B5EF4-FFF2-40B4-BE49-F238E27FC236}">
                    <a16:creationId xmlns:a16="http://schemas.microsoft.com/office/drawing/2014/main" id="{8DC36476-CDFE-416D-BC58-4C71CCDFE5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8" y="3139"/>
                <a:ext cx="45" cy="29"/>
              </a:xfrm>
              <a:custGeom>
                <a:avLst/>
                <a:gdLst>
                  <a:gd name="T0" fmla="*/ 113 w 33"/>
                  <a:gd name="T1" fmla="*/ 0 h 21"/>
                  <a:gd name="T2" fmla="*/ 57 w 33"/>
                  <a:gd name="T3" fmla="*/ 15 h 21"/>
                  <a:gd name="T4" fmla="*/ 46 w 33"/>
                  <a:gd name="T5" fmla="*/ 76 h 21"/>
                  <a:gd name="T6" fmla="*/ 50 w 33"/>
                  <a:gd name="T7" fmla="*/ 75 h 21"/>
                  <a:gd name="T8" fmla="*/ 63 w 33"/>
                  <a:gd name="T9" fmla="*/ 66 h 21"/>
                  <a:gd name="T10" fmla="*/ 46 w 33"/>
                  <a:gd name="T11" fmla="*/ 57 h 21"/>
                  <a:gd name="T12" fmla="*/ 50 w 33"/>
                  <a:gd name="T13" fmla="*/ 32 h 21"/>
                  <a:gd name="T14" fmla="*/ 63 w 33"/>
                  <a:gd name="T15" fmla="*/ 26 h 21"/>
                  <a:gd name="T16" fmla="*/ 83 w 33"/>
                  <a:gd name="T17" fmla="*/ 50 h 21"/>
                  <a:gd name="T18" fmla="*/ 113 w 33"/>
                  <a:gd name="T19" fmla="*/ 0 h 2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33" h="21">
                    <a:moveTo>
                      <a:pt x="33" y="0"/>
                    </a:moveTo>
                    <a:cubicBezTo>
                      <a:pt x="27" y="0"/>
                      <a:pt x="22" y="2"/>
                      <a:pt x="17" y="4"/>
                    </a:cubicBezTo>
                    <a:cubicBezTo>
                      <a:pt x="0" y="10"/>
                      <a:pt x="11" y="16"/>
                      <a:pt x="13" y="21"/>
                    </a:cubicBezTo>
                    <a:cubicBezTo>
                      <a:pt x="13" y="20"/>
                      <a:pt x="14" y="20"/>
                      <a:pt x="15" y="20"/>
                    </a:cubicBezTo>
                    <a:cubicBezTo>
                      <a:pt x="16" y="19"/>
                      <a:pt x="17" y="19"/>
                      <a:pt x="18" y="18"/>
                    </a:cubicBezTo>
                    <a:cubicBezTo>
                      <a:pt x="17" y="17"/>
                      <a:pt x="15" y="17"/>
                      <a:pt x="13" y="16"/>
                    </a:cubicBezTo>
                    <a:cubicBezTo>
                      <a:pt x="11" y="14"/>
                      <a:pt x="10" y="10"/>
                      <a:pt x="15" y="9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9" y="9"/>
                      <a:pt x="21" y="12"/>
                      <a:pt x="24" y="14"/>
                    </a:cubicBezTo>
                    <a:cubicBezTo>
                      <a:pt x="28" y="9"/>
                      <a:pt x="29" y="4"/>
                      <a:pt x="33" y="0"/>
                    </a:cubicBezTo>
                  </a:path>
                </a:pathLst>
              </a:custGeom>
              <a:solidFill>
                <a:srgbClr val="695F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94" name="Freeform 2780">
                <a:extLst>
                  <a:ext uri="{FF2B5EF4-FFF2-40B4-BE49-F238E27FC236}">
                    <a16:creationId xmlns:a16="http://schemas.microsoft.com/office/drawing/2014/main" id="{E8DD0A80-EF9E-4AB9-A8CB-E92B34BE40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9" y="3139"/>
                <a:ext cx="114" cy="105"/>
              </a:xfrm>
              <a:custGeom>
                <a:avLst/>
                <a:gdLst>
                  <a:gd name="T0" fmla="*/ 103 w 84"/>
                  <a:gd name="T1" fmla="*/ 0 h 77"/>
                  <a:gd name="T2" fmla="*/ 84 w 84"/>
                  <a:gd name="T3" fmla="*/ 0 h 77"/>
                  <a:gd name="T4" fmla="*/ 56 w 84"/>
                  <a:gd name="T5" fmla="*/ 48 h 77"/>
                  <a:gd name="T6" fmla="*/ 83 w 84"/>
                  <a:gd name="T7" fmla="*/ 57 h 77"/>
                  <a:gd name="T8" fmla="*/ 96 w 84"/>
                  <a:gd name="T9" fmla="*/ 57 h 77"/>
                  <a:gd name="T10" fmla="*/ 114 w 84"/>
                  <a:gd name="T11" fmla="*/ 56 h 77"/>
                  <a:gd name="T12" fmla="*/ 113 w 84"/>
                  <a:gd name="T13" fmla="*/ 56 h 77"/>
                  <a:gd name="T14" fmla="*/ 153 w 84"/>
                  <a:gd name="T15" fmla="*/ 50 h 77"/>
                  <a:gd name="T16" fmla="*/ 174 w 84"/>
                  <a:gd name="T17" fmla="*/ 48 h 77"/>
                  <a:gd name="T18" fmla="*/ 187 w 84"/>
                  <a:gd name="T19" fmla="*/ 50 h 77"/>
                  <a:gd name="T20" fmla="*/ 225 w 84"/>
                  <a:gd name="T21" fmla="*/ 65 h 77"/>
                  <a:gd name="T22" fmla="*/ 236 w 84"/>
                  <a:gd name="T23" fmla="*/ 65 h 77"/>
                  <a:gd name="T24" fmla="*/ 216 w 84"/>
                  <a:gd name="T25" fmla="*/ 35 h 77"/>
                  <a:gd name="T26" fmla="*/ 220 w 84"/>
                  <a:gd name="T27" fmla="*/ 37 h 77"/>
                  <a:gd name="T28" fmla="*/ 247 w 84"/>
                  <a:gd name="T29" fmla="*/ 68 h 77"/>
                  <a:gd name="T30" fmla="*/ 228 w 84"/>
                  <a:gd name="T31" fmla="*/ 89 h 77"/>
                  <a:gd name="T32" fmla="*/ 210 w 84"/>
                  <a:gd name="T33" fmla="*/ 124 h 77"/>
                  <a:gd name="T34" fmla="*/ 194 w 84"/>
                  <a:gd name="T35" fmla="*/ 76 h 77"/>
                  <a:gd name="T36" fmla="*/ 160 w 84"/>
                  <a:gd name="T37" fmla="*/ 63 h 77"/>
                  <a:gd name="T38" fmla="*/ 119 w 84"/>
                  <a:gd name="T39" fmla="*/ 57 h 77"/>
                  <a:gd name="T40" fmla="*/ 113 w 84"/>
                  <a:gd name="T41" fmla="*/ 57 h 77"/>
                  <a:gd name="T42" fmla="*/ 83 w 84"/>
                  <a:gd name="T43" fmla="*/ 76 h 77"/>
                  <a:gd name="T44" fmla="*/ 92 w 84"/>
                  <a:gd name="T45" fmla="*/ 104 h 77"/>
                  <a:gd name="T46" fmla="*/ 143 w 84"/>
                  <a:gd name="T47" fmla="*/ 134 h 77"/>
                  <a:gd name="T48" fmla="*/ 107 w 84"/>
                  <a:gd name="T49" fmla="*/ 124 h 77"/>
                  <a:gd name="T50" fmla="*/ 149 w 84"/>
                  <a:gd name="T51" fmla="*/ 177 h 77"/>
                  <a:gd name="T52" fmla="*/ 68 w 84"/>
                  <a:gd name="T53" fmla="*/ 121 h 77"/>
                  <a:gd name="T54" fmla="*/ 30 w 84"/>
                  <a:gd name="T55" fmla="*/ 104 h 77"/>
                  <a:gd name="T56" fmla="*/ 37 w 84"/>
                  <a:gd name="T57" fmla="*/ 83 h 77"/>
                  <a:gd name="T58" fmla="*/ 41 w 84"/>
                  <a:gd name="T59" fmla="*/ 65 h 77"/>
                  <a:gd name="T60" fmla="*/ 37 w 84"/>
                  <a:gd name="T61" fmla="*/ 63 h 77"/>
                  <a:gd name="T62" fmla="*/ 35 w 84"/>
                  <a:gd name="T63" fmla="*/ 63 h 77"/>
                  <a:gd name="T64" fmla="*/ 26 w 84"/>
                  <a:gd name="T65" fmla="*/ 68 h 77"/>
                  <a:gd name="T66" fmla="*/ 19 w 84"/>
                  <a:gd name="T67" fmla="*/ 75 h 77"/>
                  <a:gd name="T68" fmla="*/ 14 w 84"/>
                  <a:gd name="T69" fmla="*/ 78 h 77"/>
                  <a:gd name="T70" fmla="*/ 57 w 84"/>
                  <a:gd name="T71" fmla="*/ 134 h 77"/>
                  <a:gd name="T72" fmla="*/ 197 w 84"/>
                  <a:gd name="T73" fmla="*/ 266 h 77"/>
                  <a:gd name="T74" fmla="*/ 208 w 84"/>
                  <a:gd name="T75" fmla="*/ 252 h 77"/>
                  <a:gd name="T76" fmla="*/ 162 w 84"/>
                  <a:gd name="T77" fmla="*/ 209 h 77"/>
                  <a:gd name="T78" fmla="*/ 155 w 84"/>
                  <a:gd name="T79" fmla="*/ 200 h 77"/>
                  <a:gd name="T80" fmla="*/ 149 w 84"/>
                  <a:gd name="T81" fmla="*/ 198 h 77"/>
                  <a:gd name="T82" fmla="*/ 162 w 84"/>
                  <a:gd name="T83" fmla="*/ 203 h 77"/>
                  <a:gd name="T84" fmla="*/ 140 w 84"/>
                  <a:gd name="T85" fmla="*/ 183 h 77"/>
                  <a:gd name="T86" fmla="*/ 145 w 84"/>
                  <a:gd name="T87" fmla="*/ 177 h 77"/>
                  <a:gd name="T88" fmla="*/ 220 w 84"/>
                  <a:gd name="T89" fmla="*/ 236 h 77"/>
                  <a:gd name="T90" fmla="*/ 247 w 84"/>
                  <a:gd name="T91" fmla="*/ 218 h 77"/>
                  <a:gd name="T92" fmla="*/ 220 w 84"/>
                  <a:gd name="T93" fmla="*/ 134 h 77"/>
                  <a:gd name="T94" fmla="*/ 220 w 84"/>
                  <a:gd name="T95" fmla="*/ 127 h 77"/>
                  <a:gd name="T96" fmla="*/ 228 w 84"/>
                  <a:gd name="T97" fmla="*/ 127 h 77"/>
                  <a:gd name="T98" fmla="*/ 228 w 84"/>
                  <a:gd name="T99" fmla="*/ 127 h 77"/>
                  <a:gd name="T100" fmla="*/ 220 w 84"/>
                  <a:gd name="T101" fmla="*/ 134 h 77"/>
                  <a:gd name="T102" fmla="*/ 265 w 84"/>
                  <a:gd name="T103" fmla="*/ 215 h 77"/>
                  <a:gd name="T104" fmla="*/ 285 w 84"/>
                  <a:gd name="T105" fmla="*/ 210 h 77"/>
                  <a:gd name="T106" fmla="*/ 258 w 84"/>
                  <a:gd name="T107" fmla="*/ 173 h 77"/>
                  <a:gd name="T108" fmla="*/ 247 w 84"/>
                  <a:gd name="T109" fmla="*/ 89 h 77"/>
                  <a:gd name="T110" fmla="*/ 254 w 84"/>
                  <a:gd name="T111" fmla="*/ 50 h 77"/>
                  <a:gd name="T112" fmla="*/ 162 w 84"/>
                  <a:gd name="T113" fmla="*/ 7 h 77"/>
                  <a:gd name="T114" fmla="*/ 103 w 84"/>
                  <a:gd name="T115" fmla="*/ 0 h 77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0" t="0" r="r" b="b"/>
                <a:pathLst>
                  <a:path w="84" h="77">
                    <a:moveTo>
                      <a:pt x="30" y="0"/>
                    </a:moveTo>
                    <a:cubicBezTo>
                      <a:pt x="28" y="0"/>
                      <a:pt x="27" y="0"/>
                      <a:pt x="25" y="0"/>
                    </a:cubicBezTo>
                    <a:cubicBezTo>
                      <a:pt x="21" y="4"/>
                      <a:pt x="20" y="9"/>
                      <a:pt x="16" y="14"/>
                    </a:cubicBezTo>
                    <a:cubicBezTo>
                      <a:pt x="18" y="15"/>
                      <a:pt x="21" y="16"/>
                      <a:pt x="24" y="17"/>
                    </a:cubicBezTo>
                    <a:cubicBezTo>
                      <a:pt x="25" y="17"/>
                      <a:pt x="26" y="17"/>
                      <a:pt x="28" y="17"/>
                    </a:cubicBezTo>
                    <a:cubicBezTo>
                      <a:pt x="30" y="17"/>
                      <a:pt x="32" y="17"/>
                      <a:pt x="34" y="16"/>
                    </a:cubicBezTo>
                    <a:cubicBezTo>
                      <a:pt x="34" y="16"/>
                      <a:pt x="33" y="16"/>
                      <a:pt x="33" y="16"/>
                    </a:cubicBezTo>
                    <a:cubicBezTo>
                      <a:pt x="37" y="15"/>
                      <a:pt x="41" y="16"/>
                      <a:pt x="45" y="15"/>
                    </a:cubicBezTo>
                    <a:cubicBezTo>
                      <a:pt x="48" y="14"/>
                      <a:pt x="49" y="14"/>
                      <a:pt x="51" y="14"/>
                    </a:cubicBezTo>
                    <a:cubicBezTo>
                      <a:pt x="52" y="14"/>
                      <a:pt x="53" y="14"/>
                      <a:pt x="55" y="15"/>
                    </a:cubicBezTo>
                    <a:cubicBezTo>
                      <a:pt x="58" y="16"/>
                      <a:pt x="63" y="19"/>
                      <a:pt x="66" y="19"/>
                    </a:cubicBezTo>
                    <a:cubicBezTo>
                      <a:pt x="67" y="19"/>
                      <a:pt x="68" y="19"/>
                      <a:pt x="69" y="19"/>
                    </a:cubicBezTo>
                    <a:cubicBezTo>
                      <a:pt x="73" y="17"/>
                      <a:pt x="66" y="12"/>
                      <a:pt x="63" y="10"/>
                    </a:cubicBezTo>
                    <a:cubicBezTo>
                      <a:pt x="65" y="11"/>
                      <a:pt x="65" y="11"/>
                      <a:pt x="65" y="11"/>
                    </a:cubicBezTo>
                    <a:cubicBezTo>
                      <a:pt x="70" y="12"/>
                      <a:pt x="73" y="17"/>
                      <a:pt x="73" y="20"/>
                    </a:cubicBezTo>
                    <a:cubicBezTo>
                      <a:pt x="72" y="22"/>
                      <a:pt x="69" y="24"/>
                      <a:pt x="67" y="26"/>
                    </a:cubicBezTo>
                    <a:cubicBezTo>
                      <a:pt x="63" y="29"/>
                      <a:pt x="62" y="32"/>
                      <a:pt x="62" y="36"/>
                    </a:cubicBezTo>
                    <a:cubicBezTo>
                      <a:pt x="56" y="32"/>
                      <a:pt x="62" y="26"/>
                      <a:pt x="57" y="22"/>
                    </a:cubicBezTo>
                    <a:cubicBezTo>
                      <a:pt x="54" y="19"/>
                      <a:pt x="52" y="19"/>
                      <a:pt x="47" y="18"/>
                    </a:cubicBezTo>
                    <a:cubicBezTo>
                      <a:pt x="44" y="18"/>
                      <a:pt x="38" y="18"/>
                      <a:pt x="35" y="17"/>
                    </a:cubicBezTo>
                    <a:cubicBezTo>
                      <a:pt x="34" y="17"/>
                      <a:pt x="34" y="17"/>
                      <a:pt x="33" y="17"/>
                    </a:cubicBezTo>
                    <a:cubicBezTo>
                      <a:pt x="29" y="18"/>
                      <a:pt x="25" y="20"/>
                      <a:pt x="24" y="22"/>
                    </a:cubicBezTo>
                    <a:cubicBezTo>
                      <a:pt x="22" y="25"/>
                      <a:pt x="24" y="28"/>
                      <a:pt x="27" y="30"/>
                    </a:cubicBezTo>
                    <a:cubicBezTo>
                      <a:pt x="33" y="33"/>
                      <a:pt x="40" y="35"/>
                      <a:pt x="42" y="39"/>
                    </a:cubicBezTo>
                    <a:cubicBezTo>
                      <a:pt x="39" y="38"/>
                      <a:pt x="35" y="37"/>
                      <a:pt x="32" y="36"/>
                    </a:cubicBezTo>
                    <a:cubicBezTo>
                      <a:pt x="36" y="41"/>
                      <a:pt x="40" y="46"/>
                      <a:pt x="44" y="51"/>
                    </a:cubicBezTo>
                    <a:cubicBezTo>
                      <a:pt x="32" y="48"/>
                      <a:pt x="29" y="39"/>
                      <a:pt x="20" y="35"/>
                    </a:cubicBezTo>
                    <a:cubicBezTo>
                      <a:pt x="14" y="33"/>
                      <a:pt x="10" y="32"/>
                      <a:pt x="9" y="30"/>
                    </a:cubicBezTo>
                    <a:cubicBezTo>
                      <a:pt x="5" y="29"/>
                      <a:pt x="10" y="25"/>
                      <a:pt x="11" y="24"/>
                    </a:cubicBezTo>
                    <a:cubicBezTo>
                      <a:pt x="12" y="22"/>
                      <a:pt x="12" y="21"/>
                      <a:pt x="12" y="19"/>
                    </a:cubicBezTo>
                    <a:cubicBezTo>
                      <a:pt x="11" y="19"/>
                      <a:pt x="11" y="18"/>
                      <a:pt x="11" y="18"/>
                    </a:cubicBezTo>
                    <a:cubicBezTo>
                      <a:pt x="11" y="18"/>
                      <a:pt x="11" y="18"/>
                      <a:pt x="10" y="18"/>
                    </a:cubicBezTo>
                    <a:cubicBezTo>
                      <a:pt x="9" y="19"/>
                      <a:pt x="8" y="19"/>
                      <a:pt x="7" y="20"/>
                    </a:cubicBezTo>
                    <a:cubicBezTo>
                      <a:pt x="6" y="20"/>
                      <a:pt x="5" y="20"/>
                      <a:pt x="5" y="21"/>
                    </a:cubicBezTo>
                    <a:cubicBezTo>
                      <a:pt x="5" y="21"/>
                      <a:pt x="5" y="22"/>
                      <a:pt x="4" y="23"/>
                    </a:cubicBezTo>
                    <a:cubicBezTo>
                      <a:pt x="0" y="27"/>
                      <a:pt x="0" y="29"/>
                      <a:pt x="17" y="39"/>
                    </a:cubicBezTo>
                    <a:cubicBezTo>
                      <a:pt x="30" y="46"/>
                      <a:pt x="45" y="63"/>
                      <a:pt x="58" y="77"/>
                    </a:cubicBezTo>
                    <a:cubicBezTo>
                      <a:pt x="59" y="76"/>
                      <a:pt x="60" y="74"/>
                      <a:pt x="61" y="73"/>
                    </a:cubicBezTo>
                    <a:cubicBezTo>
                      <a:pt x="57" y="69"/>
                      <a:pt x="52" y="64"/>
                      <a:pt x="48" y="60"/>
                    </a:cubicBezTo>
                    <a:cubicBezTo>
                      <a:pt x="47" y="59"/>
                      <a:pt x="47" y="59"/>
                      <a:pt x="46" y="58"/>
                    </a:cubicBezTo>
                    <a:cubicBezTo>
                      <a:pt x="44" y="57"/>
                      <a:pt x="44" y="57"/>
                      <a:pt x="44" y="57"/>
                    </a:cubicBezTo>
                    <a:cubicBezTo>
                      <a:pt x="45" y="58"/>
                      <a:pt x="46" y="59"/>
                      <a:pt x="48" y="59"/>
                    </a:cubicBezTo>
                    <a:cubicBezTo>
                      <a:pt x="45" y="57"/>
                      <a:pt x="43" y="55"/>
                      <a:pt x="41" y="53"/>
                    </a:cubicBezTo>
                    <a:cubicBezTo>
                      <a:pt x="43" y="51"/>
                      <a:pt x="43" y="51"/>
                      <a:pt x="43" y="51"/>
                    </a:cubicBezTo>
                    <a:cubicBezTo>
                      <a:pt x="49" y="57"/>
                      <a:pt x="57" y="63"/>
                      <a:pt x="65" y="68"/>
                    </a:cubicBezTo>
                    <a:cubicBezTo>
                      <a:pt x="67" y="66"/>
                      <a:pt x="70" y="65"/>
                      <a:pt x="73" y="63"/>
                    </a:cubicBezTo>
                    <a:cubicBezTo>
                      <a:pt x="66" y="55"/>
                      <a:pt x="61" y="47"/>
                      <a:pt x="65" y="39"/>
                    </a:cubicBezTo>
                    <a:cubicBezTo>
                      <a:pt x="65" y="38"/>
                      <a:pt x="65" y="38"/>
                      <a:pt x="65" y="37"/>
                    </a:cubicBezTo>
                    <a:cubicBezTo>
                      <a:pt x="67" y="37"/>
                      <a:pt x="67" y="37"/>
                      <a:pt x="67" y="37"/>
                    </a:cubicBezTo>
                    <a:cubicBezTo>
                      <a:pt x="67" y="37"/>
                      <a:pt x="67" y="37"/>
                      <a:pt x="67" y="37"/>
                    </a:cubicBezTo>
                    <a:cubicBezTo>
                      <a:pt x="66" y="37"/>
                      <a:pt x="66" y="38"/>
                      <a:pt x="65" y="39"/>
                    </a:cubicBezTo>
                    <a:cubicBezTo>
                      <a:pt x="66" y="47"/>
                      <a:pt x="71" y="54"/>
                      <a:pt x="78" y="62"/>
                    </a:cubicBezTo>
                    <a:cubicBezTo>
                      <a:pt x="80" y="61"/>
                      <a:pt x="82" y="61"/>
                      <a:pt x="84" y="61"/>
                    </a:cubicBezTo>
                    <a:cubicBezTo>
                      <a:pt x="81" y="56"/>
                      <a:pt x="78" y="52"/>
                      <a:pt x="76" y="50"/>
                    </a:cubicBezTo>
                    <a:cubicBezTo>
                      <a:pt x="68" y="39"/>
                      <a:pt x="70" y="32"/>
                      <a:pt x="73" y="26"/>
                    </a:cubicBezTo>
                    <a:cubicBezTo>
                      <a:pt x="76" y="20"/>
                      <a:pt x="79" y="20"/>
                      <a:pt x="75" y="15"/>
                    </a:cubicBezTo>
                    <a:cubicBezTo>
                      <a:pt x="72" y="11"/>
                      <a:pt x="63" y="5"/>
                      <a:pt x="48" y="2"/>
                    </a:cubicBezTo>
                    <a:cubicBezTo>
                      <a:pt x="41" y="0"/>
                      <a:pt x="36" y="0"/>
                      <a:pt x="30" y="0"/>
                    </a:cubicBezTo>
                  </a:path>
                </a:pathLst>
              </a:custGeom>
              <a:solidFill>
                <a:srgbClr val="837A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95" name="Freeform 2781">
                <a:extLst>
                  <a:ext uri="{FF2B5EF4-FFF2-40B4-BE49-F238E27FC236}">
                    <a16:creationId xmlns:a16="http://schemas.microsoft.com/office/drawing/2014/main" id="{53FB77F4-925D-4E4D-94DC-EE9EC3BAC48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389" y="3002"/>
                <a:ext cx="181" cy="143"/>
              </a:xfrm>
              <a:custGeom>
                <a:avLst/>
                <a:gdLst>
                  <a:gd name="T0" fmla="*/ 211 w 133"/>
                  <a:gd name="T1" fmla="*/ 257 h 105"/>
                  <a:gd name="T2" fmla="*/ 211 w 133"/>
                  <a:gd name="T3" fmla="*/ 256 h 105"/>
                  <a:gd name="T4" fmla="*/ 184 w 133"/>
                  <a:gd name="T5" fmla="*/ 138 h 105"/>
                  <a:gd name="T6" fmla="*/ 140 w 133"/>
                  <a:gd name="T7" fmla="*/ 93 h 105"/>
                  <a:gd name="T8" fmla="*/ 173 w 133"/>
                  <a:gd name="T9" fmla="*/ 97 h 105"/>
                  <a:gd name="T10" fmla="*/ 286 w 133"/>
                  <a:gd name="T11" fmla="*/ 230 h 105"/>
                  <a:gd name="T12" fmla="*/ 135 w 133"/>
                  <a:gd name="T13" fmla="*/ 14 h 105"/>
                  <a:gd name="T14" fmla="*/ 132 w 133"/>
                  <a:gd name="T15" fmla="*/ 20 h 105"/>
                  <a:gd name="T16" fmla="*/ 169 w 133"/>
                  <a:gd name="T17" fmla="*/ 30 h 105"/>
                  <a:gd name="T18" fmla="*/ 181 w 133"/>
                  <a:gd name="T19" fmla="*/ 89 h 105"/>
                  <a:gd name="T20" fmla="*/ 132 w 133"/>
                  <a:gd name="T21" fmla="*/ 41 h 105"/>
                  <a:gd name="T22" fmla="*/ 132 w 133"/>
                  <a:gd name="T23" fmla="*/ 20 h 105"/>
                  <a:gd name="T24" fmla="*/ 135 w 133"/>
                  <a:gd name="T25" fmla="*/ 0 h 105"/>
                  <a:gd name="T26" fmla="*/ 57 w 133"/>
                  <a:gd name="T27" fmla="*/ 27 h 105"/>
                  <a:gd name="T28" fmla="*/ 37 w 133"/>
                  <a:gd name="T29" fmla="*/ 27 h 105"/>
                  <a:gd name="T30" fmla="*/ 20 w 133"/>
                  <a:gd name="T31" fmla="*/ 65 h 105"/>
                  <a:gd name="T32" fmla="*/ 207 w 133"/>
                  <a:gd name="T33" fmla="*/ 275 h 105"/>
                  <a:gd name="T34" fmla="*/ 260 w 133"/>
                  <a:gd name="T35" fmla="*/ 362 h 105"/>
                  <a:gd name="T36" fmla="*/ 384 w 133"/>
                  <a:gd name="T37" fmla="*/ 334 h 105"/>
                  <a:gd name="T38" fmla="*/ 333 w 133"/>
                  <a:gd name="T39" fmla="*/ 336 h 105"/>
                  <a:gd name="T40" fmla="*/ 240 w 133"/>
                  <a:gd name="T41" fmla="*/ 350 h 105"/>
                  <a:gd name="T42" fmla="*/ 230 w 133"/>
                  <a:gd name="T43" fmla="*/ 316 h 105"/>
                  <a:gd name="T44" fmla="*/ 222 w 133"/>
                  <a:gd name="T45" fmla="*/ 275 h 105"/>
                  <a:gd name="T46" fmla="*/ 216 w 133"/>
                  <a:gd name="T47" fmla="*/ 267 h 105"/>
                  <a:gd name="T48" fmla="*/ 103 w 133"/>
                  <a:gd name="T49" fmla="*/ 148 h 105"/>
                  <a:gd name="T50" fmla="*/ 50 w 133"/>
                  <a:gd name="T51" fmla="*/ 72 h 105"/>
                  <a:gd name="T52" fmla="*/ 106 w 133"/>
                  <a:gd name="T53" fmla="*/ 98 h 105"/>
                  <a:gd name="T54" fmla="*/ 133 w 133"/>
                  <a:gd name="T55" fmla="*/ 124 h 105"/>
                  <a:gd name="T56" fmla="*/ 245 w 133"/>
                  <a:gd name="T57" fmla="*/ 293 h 105"/>
                  <a:gd name="T58" fmla="*/ 253 w 133"/>
                  <a:gd name="T59" fmla="*/ 316 h 105"/>
                  <a:gd name="T60" fmla="*/ 286 w 133"/>
                  <a:gd name="T61" fmla="*/ 312 h 105"/>
                  <a:gd name="T62" fmla="*/ 308 w 133"/>
                  <a:gd name="T63" fmla="*/ 316 h 105"/>
                  <a:gd name="T64" fmla="*/ 389 w 133"/>
                  <a:gd name="T65" fmla="*/ 298 h 105"/>
                  <a:gd name="T66" fmla="*/ 427 w 133"/>
                  <a:gd name="T67" fmla="*/ 312 h 105"/>
                  <a:gd name="T68" fmla="*/ 431 w 133"/>
                  <a:gd name="T69" fmla="*/ 316 h 105"/>
                  <a:gd name="T70" fmla="*/ 448 w 133"/>
                  <a:gd name="T71" fmla="*/ 321 h 105"/>
                  <a:gd name="T72" fmla="*/ 446 w 133"/>
                  <a:gd name="T73" fmla="*/ 302 h 105"/>
                  <a:gd name="T74" fmla="*/ 191 w 133"/>
                  <a:gd name="T75" fmla="*/ 68 h 105"/>
                  <a:gd name="T76" fmla="*/ 135 w 133"/>
                  <a:gd name="T77" fmla="*/ 0 h 105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133" h="105">
                    <a:moveTo>
                      <a:pt x="62" y="74"/>
                    </a:moveTo>
                    <a:cubicBezTo>
                      <a:pt x="62" y="74"/>
                      <a:pt x="62" y="75"/>
                      <a:pt x="62" y="75"/>
                    </a:cubicBezTo>
                    <a:cubicBezTo>
                      <a:pt x="62" y="75"/>
                      <a:pt x="62" y="75"/>
                      <a:pt x="62" y="75"/>
                    </a:cubicBezTo>
                    <a:cubicBezTo>
                      <a:pt x="62" y="75"/>
                      <a:pt x="62" y="74"/>
                      <a:pt x="62" y="74"/>
                    </a:cubicBezTo>
                    <a:moveTo>
                      <a:pt x="83" y="67"/>
                    </a:moveTo>
                    <a:cubicBezTo>
                      <a:pt x="71" y="59"/>
                      <a:pt x="63" y="49"/>
                      <a:pt x="54" y="40"/>
                    </a:cubicBezTo>
                    <a:cubicBezTo>
                      <a:pt x="51" y="37"/>
                      <a:pt x="44" y="33"/>
                      <a:pt x="43" y="29"/>
                    </a:cubicBezTo>
                    <a:cubicBezTo>
                      <a:pt x="41" y="27"/>
                      <a:pt x="41" y="27"/>
                      <a:pt x="41" y="27"/>
                    </a:cubicBezTo>
                    <a:cubicBezTo>
                      <a:pt x="42" y="28"/>
                      <a:pt x="44" y="28"/>
                      <a:pt x="46" y="28"/>
                    </a:cubicBezTo>
                    <a:cubicBezTo>
                      <a:pt x="47" y="28"/>
                      <a:pt x="48" y="28"/>
                      <a:pt x="50" y="28"/>
                    </a:cubicBezTo>
                    <a:cubicBezTo>
                      <a:pt x="56" y="32"/>
                      <a:pt x="59" y="38"/>
                      <a:pt x="62" y="43"/>
                    </a:cubicBezTo>
                    <a:cubicBezTo>
                      <a:pt x="69" y="51"/>
                      <a:pt x="75" y="59"/>
                      <a:pt x="83" y="67"/>
                    </a:cubicBezTo>
                    <a:moveTo>
                      <a:pt x="40" y="4"/>
                    </a:moveTo>
                    <a:cubicBezTo>
                      <a:pt x="40" y="4"/>
                      <a:pt x="40" y="4"/>
                      <a:pt x="40" y="4"/>
                    </a:cubicBezTo>
                    <a:cubicBezTo>
                      <a:pt x="40" y="4"/>
                      <a:pt x="40" y="4"/>
                      <a:pt x="40" y="4"/>
                    </a:cubicBezTo>
                    <a:cubicBezTo>
                      <a:pt x="38" y="6"/>
                      <a:pt x="38" y="6"/>
                      <a:pt x="38" y="6"/>
                    </a:cubicBezTo>
                    <a:cubicBezTo>
                      <a:pt x="38" y="8"/>
                      <a:pt x="44" y="9"/>
                      <a:pt x="48" y="9"/>
                    </a:cubicBezTo>
                    <a:cubicBezTo>
                      <a:pt x="48" y="9"/>
                      <a:pt x="49" y="9"/>
                      <a:pt x="49" y="9"/>
                    </a:cubicBezTo>
                    <a:cubicBezTo>
                      <a:pt x="49" y="11"/>
                      <a:pt x="49" y="14"/>
                      <a:pt x="49" y="16"/>
                    </a:cubicBezTo>
                    <a:cubicBezTo>
                      <a:pt x="49" y="19"/>
                      <a:pt x="52" y="22"/>
                      <a:pt x="53" y="26"/>
                    </a:cubicBezTo>
                    <a:cubicBezTo>
                      <a:pt x="46" y="22"/>
                      <a:pt x="50" y="12"/>
                      <a:pt x="38" y="12"/>
                    </a:cubicBezTo>
                    <a:cubicBezTo>
                      <a:pt x="38" y="12"/>
                      <a:pt x="38" y="12"/>
                      <a:pt x="38" y="12"/>
                    </a:cubicBezTo>
                    <a:cubicBezTo>
                      <a:pt x="35" y="10"/>
                      <a:pt x="36" y="8"/>
                      <a:pt x="38" y="6"/>
                    </a:cubicBezTo>
                    <a:cubicBezTo>
                      <a:pt x="38" y="6"/>
                      <a:pt x="38" y="6"/>
                      <a:pt x="38" y="6"/>
                    </a:cubicBezTo>
                    <a:cubicBezTo>
                      <a:pt x="38" y="5"/>
                      <a:pt x="39" y="5"/>
                      <a:pt x="40" y="4"/>
                    </a:cubicBezTo>
                    <a:moveTo>
                      <a:pt x="40" y="0"/>
                    </a:moveTo>
                    <a:cubicBezTo>
                      <a:pt x="39" y="0"/>
                      <a:pt x="38" y="0"/>
                      <a:pt x="37" y="0"/>
                    </a:cubicBezTo>
                    <a:cubicBezTo>
                      <a:pt x="29" y="3"/>
                      <a:pt x="24" y="8"/>
                      <a:pt x="17" y="8"/>
                    </a:cubicBezTo>
                    <a:cubicBezTo>
                      <a:pt x="17" y="8"/>
                      <a:pt x="16" y="8"/>
                      <a:pt x="16" y="8"/>
                    </a:cubicBezTo>
                    <a:cubicBezTo>
                      <a:pt x="14" y="8"/>
                      <a:pt x="13" y="8"/>
                      <a:pt x="11" y="8"/>
                    </a:cubicBezTo>
                    <a:cubicBezTo>
                      <a:pt x="5" y="8"/>
                      <a:pt x="0" y="9"/>
                      <a:pt x="1" y="11"/>
                    </a:cubicBezTo>
                    <a:cubicBezTo>
                      <a:pt x="1" y="14"/>
                      <a:pt x="6" y="16"/>
                      <a:pt x="6" y="19"/>
                    </a:cubicBezTo>
                    <a:cubicBezTo>
                      <a:pt x="5" y="21"/>
                      <a:pt x="3" y="21"/>
                      <a:pt x="9" y="26"/>
                    </a:cubicBezTo>
                    <a:cubicBezTo>
                      <a:pt x="16" y="30"/>
                      <a:pt x="57" y="69"/>
                      <a:pt x="60" y="80"/>
                    </a:cubicBezTo>
                    <a:cubicBezTo>
                      <a:pt x="63" y="91"/>
                      <a:pt x="59" y="97"/>
                      <a:pt x="66" y="102"/>
                    </a:cubicBezTo>
                    <a:cubicBezTo>
                      <a:pt x="70" y="104"/>
                      <a:pt x="73" y="105"/>
                      <a:pt x="76" y="105"/>
                    </a:cubicBezTo>
                    <a:cubicBezTo>
                      <a:pt x="82" y="105"/>
                      <a:pt x="88" y="102"/>
                      <a:pt x="98" y="99"/>
                    </a:cubicBezTo>
                    <a:cubicBezTo>
                      <a:pt x="103" y="98"/>
                      <a:pt x="108" y="98"/>
                      <a:pt x="112" y="97"/>
                    </a:cubicBezTo>
                    <a:cubicBezTo>
                      <a:pt x="112" y="97"/>
                      <a:pt x="113" y="97"/>
                      <a:pt x="113" y="96"/>
                    </a:cubicBezTo>
                    <a:cubicBezTo>
                      <a:pt x="108" y="97"/>
                      <a:pt x="102" y="97"/>
                      <a:pt x="97" y="98"/>
                    </a:cubicBezTo>
                    <a:cubicBezTo>
                      <a:pt x="92" y="99"/>
                      <a:pt x="83" y="103"/>
                      <a:pt x="75" y="103"/>
                    </a:cubicBezTo>
                    <a:cubicBezTo>
                      <a:pt x="73" y="103"/>
                      <a:pt x="71" y="103"/>
                      <a:pt x="70" y="102"/>
                    </a:cubicBezTo>
                    <a:cubicBezTo>
                      <a:pt x="65" y="100"/>
                      <a:pt x="66" y="96"/>
                      <a:pt x="67" y="94"/>
                    </a:cubicBezTo>
                    <a:cubicBezTo>
                      <a:pt x="67" y="94"/>
                      <a:pt x="67" y="93"/>
                      <a:pt x="67" y="92"/>
                    </a:cubicBezTo>
                    <a:cubicBezTo>
                      <a:pt x="66" y="91"/>
                      <a:pt x="65" y="90"/>
                      <a:pt x="65" y="89"/>
                    </a:cubicBezTo>
                    <a:cubicBezTo>
                      <a:pt x="64" y="86"/>
                      <a:pt x="65" y="83"/>
                      <a:pt x="65" y="80"/>
                    </a:cubicBezTo>
                    <a:cubicBezTo>
                      <a:pt x="64" y="79"/>
                      <a:pt x="63" y="78"/>
                      <a:pt x="62" y="77"/>
                    </a:cubicBezTo>
                    <a:cubicBezTo>
                      <a:pt x="63" y="77"/>
                      <a:pt x="63" y="77"/>
                      <a:pt x="63" y="78"/>
                    </a:cubicBezTo>
                    <a:cubicBezTo>
                      <a:pt x="59" y="72"/>
                      <a:pt x="55" y="66"/>
                      <a:pt x="51" y="61"/>
                    </a:cubicBezTo>
                    <a:cubicBezTo>
                      <a:pt x="45" y="55"/>
                      <a:pt x="37" y="48"/>
                      <a:pt x="30" y="43"/>
                    </a:cubicBezTo>
                    <a:cubicBezTo>
                      <a:pt x="24" y="39"/>
                      <a:pt x="21" y="34"/>
                      <a:pt x="16" y="30"/>
                    </a:cubicBezTo>
                    <a:cubicBezTo>
                      <a:pt x="12" y="27"/>
                      <a:pt x="4" y="23"/>
                      <a:pt x="15" y="21"/>
                    </a:cubicBezTo>
                    <a:cubicBezTo>
                      <a:pt x="15" y="22"/>
                      <a:pt x="15" y="22"/>
                      <a:pt x="15" y="22"/>
                    </a:cubicBezTo>
                    <a:cubicBezTo>
                      <a:pt x="21" y="22"/>
                      <a:pt x="27" y="25"/>
                      <a:pt x="31" y="29"/>
                    </a:cubicBezTo>
                    <a:cubicBezTo>
                      <a:pt x="33" y="30"/>
                      <a:pt x="35" y="32"/>
                      <a:pt x="36" y="33"/>
                    </a:cubicBezTo>
                    <a:cubicBezTo>
                      <a:pt x="37" y="34"/>
                      <a:pt x="38" y="35"/>
                      <a:pt x="39" y="36"/>
                    </a:cubicBezTo>
                    <a:cubicBezTo>
                      <a:pt x="47" y="44"/>
                      <a:pt x="53" y="53"/>
                      <a:pt x="59" y="61"/>
                    </a:cubicBezTo>
                    <a:cubicBezTo>
                      <a:pt x="65" y="69"/>
                      <a:pt x="70" y="76"/>
                      <a:pt x="71" y="85"/>
                    </a:cubicBezTo>
                    <a:cubicBezTo>
                      <a:pt x="71" y="85"/>
                      <a:pt x="72" y="88"/>
                      <a:pt x="72" y="90"/>
                    </a:cubicBezTo>
                    <a:cubicBezTo>
                      <a:pt x="73" y="90"/>
                      <a:pt x="73" y="91"/>
                      <a:pt x="74" y="92"/>
                    </a:cubicBezTo>
                    <a:cubicBezTo>
                      <a:pt x="75" y="92"/>
                      <a:pt x="76" y="93"/>
                      <a:pt x="77" y="94"/>
                    </a:cubicBezTo>
                    <a:cubicBezTo>
                      <a:pt x="78" y="92"/>
                      <a:pt x="80" y="91"/>
                      <a:pt x="83" y="90"/>
                    </a:cubicBezTo>
                    <a:cubicBezTo>
                      <a:pt x="87" y="92"/>
                      <a:pt x="87" y="92"/>
                      <a:pt x="87" y="92"/>
                    </a:cubicBezTo>
                    <a:cubicBezTo>
                      <a:pt x="88" y="92"/>
                      <a:pt x="89" y="92"/>
                      <a:pt x="90" y="92"/>
                    </a:cubicBezTo>
                    <a:cubicBezTo>
                      <a:pt x="97" y="92"/>
                      <a:pt x="107" y="86"/>
                      <a:pt x="113" y="85"/>
                    </a:cubicBezTo>
                    <a:cubicBezTo>
                      <a:pt x="114" y="85"/>
                      <a:pt x="114" y="86"/>
                      <a:pt x="113" y="87"/>
                    </a:cubicBezTo>
                    <a:cubicBezTo>
                      <a:pt x="114" y="87"/>
                      <a:pt x="114" y="87"/>
                      <a:pt x="114" y="87"/>
                    </a:cubicBezTo>
                    <a:cubicBezTo>
                      <a:pt x="118" y="87"/>
                      <a:pt x="121" y="89"/>
                      <a:pt x="125" y="90"/>
                    </a:cubicBezTo>
                    <a:cubicBezTo>
                      <a:pt x="127" y="91"/>
                      <a:pt x="129" y="91"/>
                      <a:pt x="130" y="92"/>
                    </a:cubicBezTo>
                    <a:cubicBezTo>
                      <a:pt x="129" y="92"/>
                      <a:pt x="128" y="92"/>
                      <a:pt x="126" y="92"/>
                    </a:cubicBezTo>
                    <a:cubicBezTo>
                      <a:pt x="127" y="93"/>
                      <a:pt x="127" y="93"/>
                      <a:pt x="127" y="94"/>
                    </a:cubicBezTo>
                    <a:cubicBezTo>
                      <a:pt x="128" y="94"/>
                      <a:pt x="129" y="93"/>
                      <a:pt x="131" y="93"/>
                    </a:cubicBezTo>
                    <a:cubicBezTo>
                      <a:pt x="131" y="93"/>
                      <a:pt x="131" y="93"/>
                      <a:pt x="131" y="93"/>
                    </a:cubicBezTo>
                    <a:cubicBezTo>
                      <a:pt x="133" y="92"/>
                      <a:pt x="132" y="91"/>
                      <a:pt x="130" y="88"/>
                    </a:cubicBezTo>
                    <a:cubicBezTo>
                      <a:pt x="121" y="79"/>
                      <a:pt x="108" y="73"/>
                      <a:pt x="98" y="68"/>
                    </a:cubicBezTo>
                    <a:cubicBezTo>
                      <a:pt x="88" y="63"/>
                      <a:pt x="60" y="33"/>
                      <a:pt x="56" y="20"/>
                    </a:cubicBezTo>
                    <a:cubicBezTo>
                      <a:pt x="53" y="7"/>
                      <a:pt x="54" y="7"/>
                      <a:pt x="49" y="7"/>
                    </a:cubicBezTo>
                    <a:cubicBezTo>
                      <a:pt x="45" y="6"/>
                      <a:pt x="46" y="0"/>
                      <a:pt x="40" y="0"/>
                    </a:cubicBezTo>
                  </a:path>
                </a:pathLst>
              </a:custGeom>
              <a:solidFill>
                <a:srgbClr val="695F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96" name="Freeform 2782">
                <a:extLst>
                  <a:ext uri="{FF2B5EF4-FFF2-40B4-BE49-F238E27FC236}">
                    <a16:creationId xmlns:a16="http://schemas.microsoft.com/office/drawing/2014/main" id="{2605BA76-7DFF-4BB5-BEB9-2AFD2EB1D3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1" y="3128"/>
                <a:ext cx="26" cy="6"/>
              </a:xfrm>
              <a:custGeom>
                <a:avLst/>
                <a:gdLst>
                  <a:gd name="T0" fmla="*/ 67 w 19"/>
                  <a:gd name="T1" fmla="*/ 0 h 4"/>
                  <a:gd name="T2" fmla="*/ 55 w 19"/>
                  <a:gd name="T3" fmla="*/ 8 h 4"/>
                  <a:gd name="T4" fmla="*/ 55 w 19"/>
                  <a:gd name="T5" fmla="*/ 8 h 4"/>
                  <a:gd name="T6" fmla="*/ 29 w 19"/>
                  <a:gd name="T7" fmla="*/ 12 h 4"/>
                  <a:gd name="T8" fmla="*/ 14 w 19"/>
                  <a:gd name="T9" fmla="*/ 18 h 4"/>
                  <a:gd name="T10" fmla="*/ 1 w 19"/>
                  <a:gd name="T11" fmla="*/ 18 h 4"/>
                  <a:gd name="T12" fmla="*/ 0 w 19"/>
                  <a:gd name="T13" fmla="*/ 21 h 4"/>
                  <a:gd name="T14" fmla="*/ 67 w 19"/>
                  <a:gd name="T15" fmla="*/ 0 h 4"/>
                  <a:gd name="T16" fmla="*/ 67 w 19"/>
                  <a:gd name="T17" fmla="*/ 0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9" h="4">
                    <a:moveTo>
                      <a:pt x="19" y="0"/>
                    </a:moveTo>
                    <a:cubicBezTo>
                      <a:pt x="17" y="0"/>
                      <a:pt x="16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3" y="1"/>
                      <a:pt x="10" y="2"/>
                      <a:pt x="8" y="2"/>
                    </a:cubicBezTo>
                    <a:cubicBezTo>
                      <a:pt x="7" y="2"/>
                      <a:pt x="5" y="3"/>
                      <a:pt x="4" y="3"/>
                    </a:cubicBezTo>
                    <a:cubicBezTo>
                      <a:pt x="3" y="3"/>
                      <a:pt x="2" y="3"/>
                      <a:pt x="1" y="3"/>
                    </a:cubicBezTo>
                    <a:cubicBezTo>
                      <a:pt x="1" y="4"/>
                      <a:pt x="0" y="4"/>
                      <a:pt x="0" y="4"/>
                    </a:cubicBezTo>
                    <a:cubicBezTo>
                      <a:pt x="10" y="3"/>
                      <a:pt x="17" y="2"/>
                      <a:pt x="19" y="0"/>
                    </a:cubicBezTo>
                    <a:cubicBezTo>
                      <a:pt x="19" y="0"/>
                      <a:pt x="19" y="0"/>
                      <a:pt x="19" y="0"/>
                    </a:cubicBezTo>
                  </a:path>
                </a:pathLst>
              </a:custGeom>
              <a:solidFill>
                <a:srgbClr val="837A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97" name="Freeform 2783">
                <a:extLst>
                  <a:ext uri="{FF2B5EF4-FFF2-40B4-BE49-F238E27FC236}">
                    <a16:creationId xmlns:a16="http://schemas.microsoft.com/office/drawing/2014/main" id="{55D47AF3-AE97-4103-BDF1-7D9F2D06D4D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315" y="2923"/>
                <a:ext cx="134" cy="90"/>
              </a:xfrm>
              <a:custGeom>
                <a:avLst/>
                <a:gdLst>
                  <a:gd name="T0" fmla="*/ 237 w 99"/>
                  <a:gd name="T1" fmla="*/ 191 h 67"/>
                  <a:gd name="T2" fmla="*/ 229 w 99"/>
                  <a:gd name="T3" fmla="*/ 191 h 67"/>
                  <a:gd name="T4" fmla="*/ 211 w 99"/>
                  <a:gd name="T5" fmla="*/ 196 h 67"/>
                  <a:gd name="T6" fmla="*/ 218 w 99"/>
                  <a:gd name="T7" fmla="*/ 196 h 67"/>
                  <a:gd name="T8" fmla="*/ 237 w 99"/>
                  <a:gd name="T9" fmla="*/ 191 h 67"/>
                  <a:gd name="T10" fmla="*/ 160 w 99"/>
                  <a:gd name="T11" fmla="*/ 206 h 67"/>
                  <a:gd name="T12" fmla="*/ 152 w 99"/>
                  <a:gd name="T13" fmla="*/ 169 h 67"/>
                  <a:gd name="T14" fmla="*/ 107 w 99"/>
                  <a:gd name="T15" fmla="*/ 111 h 67"/>
                  <a:gd name="T16" fmla="*/ 50 w 99"/>
                  <a:gd name="T17" fmla="*/ 47 h 67"/>
                  <a:gd name="T18" fmla="*/ 57 w 99"/>
                  <a:gd name="T19" fmla="*/ 48 h 67"/>
                  <a:gd name="T20" fmla="*/ 74 w 99"/>
                  <a:gd name="T21" fmla="*/ 63 h 67"/>
                  <a:gd name="T22" fmla="*/ 77 w 99"/>
                  <a:gd name="T23" fmla="*/ 58 h 67"/>
                  <a:gd name="T24" fmla="*/ 97 w 99"/>
                  <a:gd name="T25" fmla="*/ 64 h 67"/>
                  <a:gd name="T26" fmla="*/ 120 w 99"/>
                  <a:gd name="T27" fmla="*/ 63 h 67"/>
                  <a:gd name="T28" fmla="*/ 135 w 99"/>
                  <a:gd name="T29" fmla="*/ 51 h 67"/>
                  <a:gd name="T30" fmla="*/ 145 w 99"/>
                  <a:gd name="T31" fmla="*/ 51 h 67"/>
                  <a:gd name="T32" fmla="*/ 181 w 99"/>
                  <a:gd name="T33" fmla="*/ 85 h 67"/>
                  <a:gd name="T34" fmla="*/ 218 w 99"/>
                  <a:gd name="T35" fmla="*/ 114 h 67"/>
                  <a:gd name="T36" fmla="*/ 134 w 99"/>
                  <a:gd name="T37" fmla="*/ 83 h 67"/>
                  <a:gd name="T38" fmla="*/ 134 w 99"/>
                  <a:gd name="T39" fmla="*/ 83 h 67"/>
                  <a:gd name="T40" fmla="*/ 125 w 99"/>
                  <a:gd name="T41" fmla="*/ 106 h 67"/>
                  <a:gd name="T42" fmla="*/ 160 w 99"/>
                  <a:gd name="T43" fmla="*/ 133 h 67"/>
                  <a:gd name="T44" fmla="*/ 175 w 99"/>
                  <a:gd name="T45" fmla="*/ 156 h 67"/>
                  <a:gd name="T46" fmla="*/ 183 w 99"/>
                  <a:gd name="T47" fmla="*/ 183 h 67"/>
                  <a:gd name="T48" fmla="*/ 198 w 99"/>
                  <a:gd name="T49" fmla="*/ 185 h 67"/>
                  <a:gd name="T50" fmla="*/ 229 w 99"/>
                  <a:gd name="T51" fmla="*/ 179 h 67"/>
                  <a:gd name="T52" fmla="*/ 254 w 99"/>
                  <a:gd name="T53" fmla="*/ 179 h 67"/>
                  <a:gd name="T54" fmla="*/ 263 w 99"/>
                  <a:gd name="T55" fmla="*/ 179 h 67"/>
                  <a:gd name="T56" fmla="*/ 294 w 99"/>
                  <a:gd name="T57" fmla="*/ 168 h 67"/>
                  <a:gd name="T58" fmla="*/ 296 w 99"/>
                  <a:gd name="T59" fmla="*/ 168 h 67"/>
                  <a:gd name="T60" fmla="*/ 302 w 99"/>
                  <a:gd name="T61" fmla="*/ 179 h 67"/>
                  <a:gd name="T62" fmla="*/ 265 w 99"/>
                  <a:gd name="T63" fmla="*/ 191 h 67"/>
                  <a:gd name="T64" fmla="*/ 231 w 99"/>
                  <a:gd name="T65" fmla="*/ 200 h 67"/>
                  <a:gd name="T66" fmla="*/ 175 w 99"/>
                  <a:gd name="T67" fmla="*/ 210 h 67"/>
                  <a:gd name="T68" fmla="*/ 160 w 99"/>
                  <a:gd name="T69" fmla="*/ 206 h 67"/>
                  <a:gd name="T70" fmla="*/ 68 w 99"/>
                  <a:gd name="T71" fmla="*/ 28 h 67"/>
                  <a:gd name="T72" fmla="*/ 120 w 99"/>
                  <a:gd name="T73" fmla="*/ 9 h 67"/>
                  <a:gd name="T74" fmla="*/ 134 w 99"/>
                  <a:gd name="T75" fmla="*/ 7 h 67"/>
                  <a:gd name="T76" fmla="*/ 145 w 99"/>
                  <a:gd name="T77" fmla="*/ 20 h 67"/>
                  <a:gd name="T78" fmla="*/ 198 w 99"/>
                  <a:gd name="T79" fmla="*/ 85 h 67"/>
                  <a:gd name="T80" fmla="*/ 135 w 99"/>
                  <a:gd name="T81" fmla="*/ 38 h 67"/>
                  <a:gd name="T82" fmla="*/ 118 w 99"/>
                  <a:gd name="T83" fmla="*/ 58 h 67"/>
                  <a:gd name="T84" fmla="*/ 107 w 99"/>
                  <a:gd name="T85" fmla="*/ 56 h 67"/>
                  <a:gd name="T86" fmla="*/ 68 w 99"/>
                  <a:gd name="T87" fmla="*/ 31 h 67"/>
                  <a:gd name="T88" fmla="*/ 58 w 99"/>
                  <a:gd name="T89" fmla="*/ 28 h 67"/>
                  <a:gd name="T90" fmla="*/ 68 w 99"/>
                  <a:gd name="T91" fmla="*/ 28 h 67"/>
                  <a:gd name="T92" fmla="*/ 120 w 99"/>
                  <a:gd name="T93" fmla="*/ 0 h 67"/>
                  <a:gd name="T94" fmla="*/ 97 w 99"/>
                  <a:gd name="T95" fmla="*/ 9 h 67"/>
                  <a:gd name="T96" fmla="*/ 37 w 99"/>
                  <a:gd name="T97" fmla="*/ 21 h 67"/>
                  <a:gd name="T98" fmla="*/ 30 w 99"/>
                  <a:gd name="T99" fmla="*/ 42 h 67"/>
                  <a:gd name="T100" fmla="*/ 100 w 99"/>
                  <a:gd name="T101" fmla="*/ 121 h 67"/>
                  <a:gd name="T102" fmla="*/ 134 w 99"/>
                  <a:gd name="T103" fmla="*/ 210 h 67"/>
                  <a:gd name="T104" fmla="*/ 160 w 99"/>
                  <a:gd name="T105" fmla="*/ 219 h 67"/>
                  <a:gd name="T106" fmla="*/ 188 w 99"/>
                  <a:gd name="T107" fmla="*/ 216 h 67"/>
                  <a:gd name="T108" fmla="*/ 217 w 99"/>
                  <a:gd name="T109" fmla="*/ 210 h 67"/>
                  <a:gd name="T110" fmla="*/ 218 w 99"/>
                  <a:gd name="T111" fmla="*/ 210 h 67"/>
                  <a:gd name="T112" fmla="*/ 229 w 99"/>
                  <a:gd name="T113" fmla="*/ 210 h 67"/>
                  <a:gd name="T114" fmla="*/ 263 w 99"/>
                  <a:gd name="T115" fmla="*/ 200 h 67"/>
                  <a:gd name="T116" fmla="*/ 322 w 99"/>
                  <a:gd name="T117" fmla="*/ 179 h 67"/>
                  <a:gd name="T118" fmla="*/ 273 w 99"/>
                  <a:gd name="T119" fmla="*/ 133 h 67"/>
                  <a:gd name="T120" fmla="*/ 169 w 99"/>
                  <a:gd name="T121" fmla="*/ 38 h 67"/>
                  <a:gd name="T122" fmla="*/ 141 w 99"/>
                  <a:gd name="T123" fmla="*/ 7 h 67"/>
                  <a:gd name="T124" fmla="*/ 120 w 99"/>
                  <a:gd name="T125" fmla="*/ 0 h 67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99" h="67">
                    <a:moveTo>
                      <a:pt x="70" y="59"/>
                    </a:moveTo>
                    <a:cubicBezTo>
                      <a:pt x="69" y="59"/>
                      <a:pt x="68" y="59"/>
                      <a:pt x="68" y="59"/>
                    </a:cubicBezTo>
                    <a:cubicBezTo>
                      <a:pt x="66" y="59"/>
                      <a:pt x="64" y="59"/>
                      <a:pt x="63" y="60"/>
                    </a:cubicBezTo>
                    <a:cubicBezTo>
                      <a:pt x="64" y="60"/>
                      <a:pt x="65" y="60"/>
                      <a:pt x="65" y="60"/>
                    </a:cubicBezTo>
                    <a:cubicBezTo>
                      <a:pt x="67" y="59"/>
                      <a:pt x="68" y="59"/>
                      <a:pt x="70" y="59"/>
                    </a:cubicBezTo>
                    <a:moveTo>
                      <a:pt x="47" y="63"/>
                    </a:moveTo>
                    <a:cubicBezTo>
                      <a:pt x="42" y="61"/>
                      <a:pt x="46" y="55"/>
                      <a:pt x="45" y="52"/>
                    </a:cubicBezTo>
                    <a:cubicBezTo>
                      <a:pt x="43" y="46"/>
                      <a:pt x="38" y="39"/>
                      <a:pt x="32" y="34"/>
                    </a:cubicBezTo>
                    <a:cubicBezTo>
                      <a:pt x="27" y="28"/>
                      <a:pt x="6" y="20"/>
                      <a:pt x="15" y="14"/>
                    </a:cubicBezTo>
                    <a:cubicBezTo>
                      <a:pt x="17" y="15"/>
                      <a:pt x="17" y="15"/>
                      <a:pt x="17" y="15"/>
                    </a:cubicBezTo>
                    <a:cubicBezTo>
                      <a:pt x="19" y="17"/>
                      <a:pt x="21" y="18"/>
                      <a:pt x="22" y="19"/>
                    </a:cubicBezTo>
                    <a:cubicBezTo>
                      <a:pt x="23" y="18"/>
                      <a:pt x="23" y="18"/>
                      <a:pt x="23" y="18"/>
                    </a:cubicBezTo>
                    <a:cubicBezTo>
                      <a:pt x="22" y="20"/>
                      <a:pt x="25" y="20"/>
                      <a:pt x="29" y="20"/>
                    </a:cubicBezTo>
                    <a:cubicBezTo>
                      <a:pt x="31" y="20"/>
                      <a:pt x="34" y="20"/>
                      <a:pt x="36" y="19"/>
                    </a:cubicBezTo>
                    <a:cubicBezTo>
                      <a:pt x="38" y="18"/>
                      <a:pt x="38" y="16"/>
                      <a:pt x="41" y="16"/>
                    </a:cubicBezTo>
                    <a:cubicBezTo>
                      <a:pt x="41" y="16"/>
                      <a:pt x="42" y="16"/>
                      <a:pt x="43" y="16"/>
                    </a:cubicBezTo>
                    <a:cubicBezTo>
                      <a:pt x="46" y="17"/>
                      <a:pt x="52" y="25"/>
                      <a:pt x="54" y="26"/>
                    </a:cubicBezTo>
                    <a:cubicBezTo>
                      <a:pt x="57" y="29"/>
                      <a:pt x="62" y="32"/>
                      <a:pt x="65" y="35"/>
                    </a:cubicBezTo>
                    <a:cubicBezTo>
                      <a:pt x="59" y="34"/>
                      <a:pt x="46" y="25"/>
                      <a:pt x="40" y="25"/>
                    </a:cubicBezTo>
                    <a:cubicBezTo>
                      <a:pt x="40" y="25"/>
                      <a:pt x="40" y="25"/>
                      <a:pt x="40" y="25"/>
                    </a:cubicBezTo>
                    <a:cubicBezTo>
                      <a:pt x="35" y="25"/>
                      <a:pt x="35" y="29"/>
                      <a:pt x="37" y="33"/>
                    </a:cubicBezTo>
                    <a:cubicBezTo>
                      <a:pt x="40" y="36"/>
                      <a:pt x="43" y="39"/>
                      <a:pt x="47" y="41"/>
                    </a:cubicBezTo>
                    <a:cubicBezTo>
                      <a:pt x="51" y="43"/>
                      <a:pt x="52" y="45"/>
                      <a:pt x="52" y="48"/>
                    </a:cubicBezTo>
                    <a:cubicBezTo>
                      <a:pt x="53" y="50"/>
                      <a:pt x="51" y="54"/>
                      <a:pt x="55" y="56"/>
                    </a:cubicBezTo>
                    <a:cubicBezTo>
                      <a:pt x="56" y="56"/>
                      <a:pt x="57" y="57"/>
                      <a:pt x="59" y="57"/>
                    </a:cubicBezTo>
                    <a:cubicBezTo>
                      <a:pt x="62" y="57"/>
                      <a:pt x="66" y="56"/>
                      <a:pt x="68" y="55"/>
                    </a:cubicBezTo>
                    <a:cubicBezTo>
                      <a:pt x="71" y="55"/>
                      <a:pt x="73" y="55"/>
                      <a:pt x="76" y="55"/>
                    </a:cubicBezTo>
                    <a:cubicBezTo>
                      <a:pt x="77" y="55"/>
                      <a:pt x="77" y="55"/>
                      <a:pt x="78" y="55"/>
                    </a:cubicBezTo>
                    <a:cubicBezTo>
                      <a:pt x="80" y="53"/>
                      <a:pt x="84" y="51"/>
                      <a:pt x="87" y="51"/>
                    </a:cubicBezTo>
                    <a:cubicBezTo>
                      <a:pt x="88" y="51"/>
                      <a:pt x="88" y="51"/>
                      <a:pt x="89" y="51"/>
                    </a:cubicBezTo>
                    <a:cubicBezTo>
                      <a:pt x="93" y="51"/>
                      <a:pt x="93" y="53"/>
                      <a:pt x="90" y="55"/>
                    </a:cubicBezTo>
                    <a:cubicBezTo>
                      <a:pt x="87" y="56"/>
                      <a:pt x="82" y="57"/>
                      <a:pt x="79" y="59"/>
                    </a:cubicBezTo>
                    <a:cubicBezTo>
                      <a:pt x="76" y="61"/>
                      <a:pt x="75" y="61"/>
                      <a:pt x="69" y="62"/>
                    </a:cubicBezTo>
                    <a:cubicBezTo>
                      <a:pt x="67" y="63"/>
                      <a:pt x="58" y="64"/>
                      <a:pt x="52" y="64"/>
                    </a:cubicBezTo>
                    <a:cubicBezTo>
                      <a:pt x="50" y="64"/>
                      <a:pt x="48" y="64"/>
                      <a:pt x="47" y="63"/>
                    </a:cubicBezTo>
                    <a:moveTo>
                      <a:pt x="20" y="9"/>
                    </a:moveTo>
                    <a:cubicBezTo>
                      <a:pt x="25" y="9"/>
                      <a:pt x="32" y="4"/>
                      <a:pt x="36" y="3"/>
                    </a:cubicBezTo>
                    <a:cubicBezTo>
                      <a:pt x="38" y="2"/>
                      <a:pt x="39" y="2"/>
                      <a:pt x="40" y="2"/>
                    </a:cubicBezTo>
                    <a:cubicBezTo>
                      <a:pt x="43" y="2"/>
                      <a:pt x="42" y="4"/>
                      <a:pt x="43" y="6"/>
                    </a:cubicBezTo>
                    <a:cubicBezTo>
                      <a:pt x="47" y="13"/>
                      <a:pt x="54" y="19"/>
                      <a:pt x="59" y="26"/>
                    </a:cubicBezTo>
                    <a:cubicBezTo>
                      <a:pt x="51" y="22"/>
                      <a:pt x="49" y="16"/>
                      <a:pt x="41" y="12"/>
                    </a:cubicBezTo>
                    <a:cubicBezTo>
                      <a:pt x="38" y="14"/>
                      <a:pt x="38" y="18"/>
                      <a:pt x="35" y="18"/>
                    </a:cubicBezTo>
                    <a:cubicBezTo>
                      <a:pt x="34" y="18"/>
                      <a:pt x="33" y="17"/>
                      <a:pt x="32" y="17"/>
                    </a:cubicBezTo>
                    <a:cubicBezTo>
                      <a:pt x="26" y="14"/>
                      <a:pt x="28" y="11"/>
                      <a:pt x="20" y="10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9" y="9"/>
                      <a:pt x="19" y="9"/>
                      <a:pt x="20" y="9"/>
                    </a:cubicBezTo>
                    <a:moveTo>
                      <a:pt x="36" y="0"/>
                    </a:moveTo>
                    <a:cubicBezTo>
                      <a:pt x="34" y="0"/>
                      <a:pt x="31" y="1"/>
                      <a:pt x="29" y="3"/>
                    </a:cubicBezTo>
                    <a:cubicBezTo>
                      <a:pt x="24" y="5"/>
                      <a:pt x="22" y="6"/>
                      <a:pt x="11" y="7"/>
                    </a:cubicBezTo>
                    <a:cubicBezTo>
                      <a:pt x="0" y="8"/>
                      <a:pt x="13" y="10"/>
                      <a:pt x="9" y="13"/>
                    </a:cubicBezTo>
                    <a:cubicBezTo>
                      <a:pt x="5" y="17"/>
                      <a:pt x="20" y="27"/>
                      <a:pt x="30" y="37"/>
                    </a:cubicBezTo>
                    <a:cubicBezTo>
                      <a:pt x="39" y="46"/>
                      <a:pt x="38" y="59"/>
                      <a:pt x="40" y="64"/>
                    </a:cubicBezTo>
                    <a:cubicBezTo>
                      <a:pt x="41" y="66"/>
                      <a:pt x="44" y="67"/>
                      <a:pt x="47" y="67"/>
                    </a:cubicBezTo>
                    <a:cubicBezTo>
                      <a:pt x="50" y="67"/>
                      <a:pt x="53" y="66"/>
                      <a:pt x="56" y="66"/>
                    </a:cubicBezTo>
                    <a:cubicBezTo>
                      <a:pt x="60" y="65"/>
                      <a:pt x="62" y="64"/>
                      <a:pt x="64" y="64"/>
                    </a:cubicBezTo>
                    <a:cubicBezTo>
                      <a:pt x="65" y="64"/>
                      <a:pt x="65" y="64"/>
                      <a:pt x="65" y="64"/>
                    </a:cubicBezTo>
                    <a:cubicBezTo>
                      <a:pt x="66" y="64"/>
                      <a:pt x="67" y="64"/>
                      <a:pt x="68" y="64"/>
                    </a:cubicBezTo>
                    <a:cubicBezTo>
                      <a:pt x="72" y="64"/>
                      <a:pt x="76" y="63"/>
                      <a:pt x="78" y="62"/>
                    </a:cubicBezTo>
                    <a:cubicBezTo>
                      <a:pt x="80" y="61"/>
                      <a:pt x="93" y="58"/>
                      <a:pt x="96" y="55"/>
                    </a:cubicBezTo>
                    <a:cubicBezTo>
                      <a:pt x="99" y="51"/>
                      <a:pt x="89" y="46"/>
                      <a:pt x="81" y="41"/>
                    </a:cubicBezTo>
                    <a:cubicBezTo>
                      <a:pt x="73" y="37"/>
                      <a:pt x="51" y="15"/>
                      <a:pt x="50" y="12"/>
                    </a:cubicBezTo>
                    <a:cubicBezTo>
                      <a:pt x="48" y="8"/>
                      <a:pt x="46" y="3"/>
                      <a:pt x="42" y="2"/>
                    </a:cubicBezTo>
                    <a:cubicBezTo>
                      <a:pt x="40" y="1"/>
                      <a:pt x="38" y="0"/>
                      <a:pt x="36" y="0"/>
                    </a:cubicBezTo>
                  </a:path>
                </a:pathLst>
              </a:custGeom>
              <a:solidFill>
                <a:srgbClr val="695F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98" name="Freeform 2784">
                <a:extLst>
                  <a:ext uri="{FF2B5EF4-FFF2-40B4-BE49-F238E27FC236}">
                    <a16:creationId xmlns:a16="http://schemas.microsoft.com/office/drawing/2014/main" id="{C54FED34-D8B3-4C12-88AF-021596F3543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286" y="2876"/>
                <a:ext cx="91" cy="52"/>
              </a:xfrm>
              <a:custGeom>
                <a:avLst/>
                <a:gdLst>
                  <a:gd name="T0" fmla="*/ 45 w 67"/>
                  <a:gd name="T1" fmla="*/ 10 h 38"/>
                  <a:gd name="T2" fmla="*/ 45 w 67"/>
                  <a:gd name="T3" fmla="*/ 7 h 38"/>
                  <a:gd name="T4" fmla="*/ 45 w 67"/>
                  <a:gd name="T5" fmla="*/ 10 h 38"/>
                  <a:gd name="T6" fmla="*/ 45 w 67"/>
                  <a:gd name="T7" fmla="*/ 10 h 38"/>
                  <a:gd name="T8" fmla="*/ 76 w 67"/>
                  <a:gd name="T9" fmla="*/ 64 h 38"/>
                  <a:gd name="T10" fmla="*/ 98 w 67"/>
                  <a:gd name="T11" fmla="*/ 88 h 38"/>
                  <a:gd name="T12" fmla="*/ 113 w 67"/>
                  <a:gd name="T13" fmla="*/ 112 h 38"/>
                  <a:gd name="T14" fmla="*/ 163 w 67"/>
                  <a:gd name="T15" fmla="*/ 97 h 38"/>
                  <a:gd name="T16" fmla="*/ 170 w 67"/>
                  <a:gd name="T17" fmla="*/ 97 h 38"/>
                  <a:gd name="T18" fmla="*/ 170 w 67"/>
                  <a:gd name="T19" fmla="*/ 97 h 38"/>
                  <a:gd name="T20" fmla="*/ 182 w 67"/>
                  <a:gd name="T21" fmla="*/ 96 h 38"/>
                  <a:gd name="T22" fmla="*/ 182 w 67"/>
                  <a:gd name="T23" fmla="*/ 96 h 38"/>
                  <a:gd name="T24" fmla="*/ 182 w 67"/>
                  <a:gd name="T25" fmla="*/ 96 h 38"/>
                  <a:gd name="T26" fmla="*/ 140 w 67"/>
                  <a:gd name="T27" fmla="*/ 126 h 38"/>
                  <a:gd name="T28" fmla="*/ 124 w 67"/>
                  <a:gd name="T29" fmla="*/ 123 h 38"/>
                  <a:gd name="T30" fmla="*/ 76 w 67"/>
                  <a:gd name="T31" fmla="*/ 131 h 38"/>
                  <a:gd name="T32" fmla="*/ 72 w 67"/>
                  <a:gd name="T33" fmla="*/ 131 h 38"/>
                  <a:gd name="T34" fmla="*/ 77 w 67"/>
                  <a:gd name="T35" fmla="*/ 105 h 38"/>
                  <a:gd name="T36" fmla="*/ 61 w 67"/>
                  <a:gd name="T37" fmla="*/ 75 h 38"/>
                  <a:gd name="T38" fmla="*/ 35 w 67"/>
                  <a:gd name="T39" fmla="*/ 40 h 38"/>
                  <a:gd name="T40" fmla="*/ 45 w 67"/>
                  <a:gd name="T41" fmla="*/ 10 h 38"/>
                  <a:gd name="T42" fmla="*/ 56 w 67"/>
                  <a:gd name="T43" fmla="*/ 0 h 38"/>
                  <a:gd name="T44" fmla="*/ 30 w 67"/>
                  <a:gd name="T45" fmla="*/ 1 h 38"/>
                  <a:gd name="T46" fmla="*/ 19 w 67"/>
                  <a:gd name="T47" fmla="*/ 40 h 38"/>
                  <a:gd name="T48" fmla="*/ 56 w 67"/>
                  <a:gd name="T49" fmla="*/ 103 h 38"/>
                  <a:gd name="T50" fmla="*/ 65 w 67"/>
                  <a:gd name="T51" fmla="*/ 133 h 38"/>
                  <a:gd name="T52" fmla="*/ 72 w 67"/>
                  <a:gd name="T53" fmla="*/ 133 h 38"/>
                  <a:gd name="T54" fmla="*/ 96 w 67"/>
                  <a:gd name="T55" fmla="*/ 133 h 38"/>
                  <a:gd name="T56" fmla="*/ 114 w 67"/>
                  <a:gd name="T57" fmla="*/ 131 h 38"/>
                  <a:gd name="T58" fmla="*/ 124 w 67"/>
                  <a:gd name="T59" fmla="*/ 131 h 38"/>
                  <a:gd name="T60" fmla="*/ 133 w 67"/>
                  <a:gd name="T61" fmla="*/ 133 h 38"/>
                  <a:gd name="T62" fmla="*/ 168 w 67"/>
                  <a:gd name="T63" fmla="*/ 120 h 38"/>
                  <a:gd name="T64" fmla="*/ 197 w 67"/>
                  <a:gd name="T65" fmla="*/ 88 h 38"/>
                  <a:gd name="T66" fmla="*/ 120 w 67"/>
                  <a:gd name="T67" fmla="*/ 41 h 38"/>
                  <a:gd name="T68" fmla="*/ 56 w 67"/>
                  <a:gd name="T69" fmla="*/ 0 h 38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67" h="38">
                    <a:moveTo>
                      <a:pt x="13" y="3"/>
                    </a:moveTo>
                    <a:cubicBezTo>
                      <a:pt x="13" y="3"/>
                      <a:pt x="13" y="3"/>
                      <a:pt x="13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4" y="8"/>
                      <a:pt x="16" y="14"/>
                      <a:pt x="22" y="18"/>
                    </a:cubicBezTo>
                    <a:cubicBezTo>
                      <a:pt x="26" y="20"/>
                      <a:pt x="28" y="22"/>
                      <a:pt x="29" y="25"/>
                    </a:cubicBezTo>
                    <a:cubicBezTo>
                      <a:pt x="30" y="28"/>
                      <a:pt x="31" y="30"/>
                      <a:pt x="33" y="32"/>
                    </a:cubicBezTo>
                    <a:cubicBezTo>
                      <a:pt x="38" y="31"/>
                      <a:pt x="42" y="28"/>
                      <a:pt x="48" y="28"/>
                    </a:cubicBezTo>
                    <a:cubicBezTo>
                      <a:pt x="48" y="28"/>
                      <a:pt x="49" y="28"/>
                      <a:pt x="50" y="28"/>
                    </a:cubicBezTo>
                    <a:cubicBezTo>
                      <a:pt x="50" y="28"/>
                      <a:pt x="50" y="28"/>
                      <a:pt x="50" y="28"/>
                    </a:cubicBezTo>
                    <a:cubicBezTo>
                      <a:pt x="51" y="28"/>
                      <a:pt x="53" y="27"/>
                      <a:pt x="54" y="27"/>
                    </a:cubicBezTo>
                    <a:cubicBezTo>
                      <a:pt x="54" y="27"/>
                      <a:pt x="54" y="27"/>
                      <a:pt x="54" y="27"/>
                    </a:cubicBezTo>
                    <a:cubicBezTo>
                      <a:pt x="54" y="27"/>
                      <a:pt x="54" y="27"/>
                      <a:pt x="54" y="27"/>
                    </a:cubicBezTo>
                    <a:cubicBezTo>
                      <a:pt x="54" y="30"/>
                      <a:pt x="45" y="34"/>
                      <a:pt x="41" y="36"/>
                    </a:cubicBezTo>
                    <a:cubicBezTo>
                      <a:pt x="40" y="36"/>
                      <a:pt x="38" y="36"/>
                      <a:pt x="36" y="35"/>
                    </a:cubicBezTo>
                    <a:cubicBezTo>
                      <a:pt x="32" y="36"/>
                      <a:pt x="25" y="37"/>
                      <a:pt x="22" y="37"/>
                    </a:cubicBezTo>
                    <a:cubicBezTo>
                      <a:pt x="21" y="37"/>
                      <a:pt x="21" y="37"/>
                      <a:pt x="21" y="37"/>
                    </a:cubicBezTo>
                    <a:cubicBezTo>
                      <a:pt x="19" y="34"/>
                      <a:pt x="23" y="33"/>
                      <a:pt x="23" y="30"/>
                    </a:cubicBezTo>
                    <a:cubicBezTo>
                      <a:pt x="23" y="28"/>
                      <a:pt x="19" y="24"/>
                      <a:pt x="18" y="21"/>
                    </a:cubicBezTo>
                    <a:cubicBezTo>
                      <a:pt x="15" y="18"/>
                      <a:pt x="13" y="14"/>
                      <a:pt x="10" y="11"/>
                    </a:cubicBezTo>
                    <a:cubicBezTo>
                      <a:pt x="6" y="6"/>
                      <a:pt x="8" y="6"/>
                      <a:pt x="13" y="3"/>
                    </a:cubicBezTo>
                    <a:moveTo>
                      <a:pt x="16" y="0"/>
                    </a:moveTo>
                    <a:cubicBezTo>
                      <a:pt x="14" y="0"/>
                      <a:pt x="12" y="0"/>
                      <a:pt x="9" y="1"/>
                    </a:cubicBezTo>
                    <a:cubicBezTo>
                      <a:pt x="3" y="2"/>
                      <a:pt x="0" y="6"/>
                      <a:pt x="5" y="11"/>
                    </a:cubicBezTo>
                    <a:cubicBezTo>
                      <a:pt x="10" y="16"/>
                      <a:pt x="17" y="25"/>
                      <a:pt x="16" y="29"/>
                    </a:cubicBezTo>
                    <a:cubicBezTo>
                      <a:pt x="15" y="33"/>
                      <a:pt x="14" y="37"/>
                      <a:pt x="19" y="38"/>
                    </a:cubicBezTo>
                    <a:cubicBezTo>
                      <a:pt x="19" y="38"/>
                      <a:pt x="20" y="38"/>
                      <a:pt x="21" y="38"/>
                    </a:cubicBezTo>
                    <a:cubicBezTo>
                      <a:pt x="23" y="38"/>
                      <a:pt x="25" y="38"/>
                      <a:pt x="28" y="38"/>
                    </a:cubicBezTo>
                    <a:cubicBezTo>
                      <a:pt x="30" y="38"/>
                      <a:pt x="32" y="37"/>
                      <a:pt x="34" y="37"/>
                    </a:cubicBezTo>
                    <a:cubicBezTo>
                      <a:pt x="35" y="37"/>
                      <a:pt x="35" y="37"/>
                      <a:pt x="36" y="37"/>
                    </a:cubicBezTo>
                    <a:cubicBezTo>
                      <a:pt x="37" y="38"/>
                      <a:pt x="38" y="38"/>
                      <a:pt x="39" y="38"/>
                    </a:cubicBezTo>
                    <a:cubicBezTo>
                      <a:pt x="42" y="38"/>
                      <a:pt x="47" y="36"/>
                      <a:pt x="49" y="34"/>
                    </a:cubicBezTo>
                    <a:cubicBezTo>
                      <a:pt x="52" y="31"/>
                      <a:pt x="67" y="29"/>
                      <a:pt x="58" y="25"/>
                    </a:cubicBezTo>
                    <a:cubicBezTo>
                      <a:pt x="50" y="21"/>
                      <a:pt x="39" y="18"/>
                      <a:pt x="35" y="12"/>
                    </a:cubicBezTo>
                    <a:cubicBezTo>
                      <a:pt x="31" y="7"/>
                      <a:pt x="28" y="0"/>
                      <a:pt x="16" y="0"/>
                    </a:cubicBezTo>
                  </a:path>
                </a:pathLst>
              </a:custGeom>
              <a:solidFill>
                <a:srgbClr val="695F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99" name="Freeform 2785">
                <a:extLst>
                  <a:ext uri="{FF2B5EF4-FFF2-40B4-BE49-F238E27FC236}">
                    <a16:creationId xmlns:a16="http://schemas.microsoft.com/office/drawing/2014/main" id="{5AAC862B-C697-4433-A516-057377BC77C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540" y="2872"/>
                <a:ext cx="69" cy="49"/>
              </a:xfrm>
              <a:custGeom>
                <a:avLst/>
                <a:gdLst>
                  <a:gd name="T0" fmla="*/ 30 w 51"/>
                  <a:gd name="T1" fmla="*/ 26 h 36"/>
                  <a:gd name="T2" fmla="*/ 30 w 51"/>
                  <a:gd name="T3" fmla="*/ 26 h 36"/>
                  <a:gd name="T4" fmla="*/ 30 w 51"/>
                  <a:gd name="T5" fmla="*/ 26 h 36"/>
                  <a:gd name="T6" fmla="*/ 27 w 51"/>
                  <a:gd name="T7" fmla="*/ 27 h 36"/>
                  <a:gd name="T8" fmla="*/ 68 w 51"/>
                  <a:gd name="T9" fmla="*/ 93 h 36"/>
                  <a:gd name="T10" fmla="*/ 93 w 51"/>
                  <a:gd name="T11" fmla="*/ 106 h 36"/>
                  <a:gd name="T12" fmla="*/ 134 w 51"/>
                  <a:gd name="T13" fmla="*/ 93 h 36"/>
                  <a:gd name="T14" fmla="*/ 135 w 51"/>
                  <a:gd name="T15" fmla="*/ 93 h 36"/>
                  <a:gd name="T16" fmla="*/ 97 w 51"/>
                  <a:gd name="T17" fmla="*/ 113 h 36"/>
                  <a:gd name="T18" fmla="*/ 77 w 51"/>
                  <a:gd name="T19" fmla="*/ 117 h 36"/>
                  <a:gd name="T20" fmla="*/ 55 w 51"/>
                  <a:gd name="T21" fmla="*/ 117 h 36"/>
                  <a:gd name="T22" fmla="*/ 30 w 51"/>
                  <a:gd name="T23" fmla="*/ 117 h 36"/>
                  <a:gd name="T24" fmla="*/ 22 w 51"/>
                  <a:gd name="T25" fmla="*/ 117 h 36"/>
                  <a:gd name="T26" fmla="*/ 27 w 51"/>
                  <a:gd name="T27" fmla="*/ 97 h 36"/>
                  <a:gd name="T28" fmla="*/ 41 w 51"/>
                  <a:gd name="T29" fmla="*/ 76 h 36"/>
                  <a:gd name="T30" fmla="*/ 30 w 51"/>
                  <a:gd name="T31" fmla="*/ 26 h 36"/>
                  <a:gd name="T32" fmla="*/ 41 w 51"/>
                  <a:gd name="T33" fmla="*/ 10 h 36"/>
                  <a:gd name="T34" fmla="*/ 37 w 51"/>
                  <a:gd name="T35" fmla="*/ 10 h 36"/>
                  <a:gd name="T36" fmla="*/ 55 w 51"/>
                  <a:gd name="T37" fmla="*/ 1 h 36"/>
                  <a:gd name="T38" fmla="*/ 78 w 51"/>
                  <a:gd name="T39" fmla="*/ 26 h 36"/>
                  <a:gd name="T40" fmla="*/ 97 w 51"/>
                  <a:gd name="T41" fmla="*/ 68 h 36"/>
                  <a:gd name="T42" fmla="*/ 74 w 51"/>
                  <a:gd name="T43" fmla="*/ 30 h 36"/>
                  <a:gd name="T44" fmla="*/ 47 w 51"/>
                  <a:gd name="T45" fmla="*/ 10 h 36"/>
                  <a:gd name="T46" fmla="*/ 41 w 51"/>
                  <a:gd name="T47" fmla="*/ 10 h 36"/>
                  <a:gd name="T48" fmla="*/ 50 w 51"/>
                  <a:gd name="T49" fmla="*/ 0 h 36"/>
                  <a:gd name="T50" fmla="*/ 47 w 51"/>
                  <a:gd name="T51" fmla="*/ 0 h 36"/>
                  <a:gd name="T52" fmla="*/ 16 w 51"/>
                  <a:gd name="T53" fmla="*/ 46 h 36"/>
                  <a:gd name="T54" fmla="*/ 20 w 51"/>
                  <a:gd name="T55" fmla="*/ 97 h 36"/>
                  <a:gd name="T56" fmla="*/ 30 w 51"/>
                  <a:gd name="T57" fmla="*/ 124 h 36"/>
                  <a:gd name="T58" fmla="*/ 69 w 51"/>
                  <a:gd name="T59" fmla="*/ 124 h 36"/>
                  <a:gd name="T60" fmla="*/ 114 w 51"/>
                  <a:gd name="T61" fmla="*/ 117 h 36"/>
                  <a:gd name="T62" fmla="*/ 143 w 51"/>
                  <a:gd name="T63" fmla="*/ 88 h 36"/>
                  <a:gd name="T64" fmla="*/ 93 w 51"/>
                  <a:gd name="T65" fmla="*/ 41 h 36"/>
                  <a:gd name="T66" fmla="*/ 50 w 51"/>
                  <a:gd name="T67" fmla="*/ 0 h 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51" h="36">
                    <a:moveTo>
                      <a:pt x="9" y="7"/>
                    </a:move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16" y="12"/>
                      <a:pt x="13" y="22"/>
                      <a:pt x="20" y="27"/>
                    </a:cubicBezTo>
                    <a:cubicBezTo>
                      <a:pt x="22" y="28"/>
                      <a:pt x="27" y="29"/>
                      <a:pt x="28" y="31"/>
                    </a:cubicBezTo>
                    <a:cubicBezTo>
                      <a:pt x="32" y="30"/>
                      <a:pt x="36" y="27"/>
                      <a:pt x="40" y="27"/>
                    </a:cubicBezTo>
                    <a:cubicBezTo>
                      <a:pt x="40" y="27"/>
                      <a:pt x="41" y="27"/>
                      <a:pt x="41" y="27"/>
                    </a:cubicBezTo>
                    <a:cubicBezTo>
                      <a:pt x="41" y="29"/>
                      <a:pt x="33" y="33"/>
                      <a:pt x="29" y="33"/>
                    </a:cubicBezTo>
                    <a:cubicBezTo>
                      <a:pt x="27" y="34"/>
                      <a:pt x="25" y="34"/>
                      <a:pt x="23" y="34"/>
                    </a:cubicBezTo>
                    <a:cubicBezTo>
                      <a:pt x="21" y="34"/>
                      <a:pt x="18" y="34"/>
                      <a:pt x="16" y="34"/>
                    </a:cubicBezTo>
                    <a:cubicBezTo>
                      <a:pt x="13" y="34"/>
                      <a:pt x="11" y="34"/>
                      <a:pt x="9" y="34"/>
                    </a:cubicBezTo>
                    <a:cubicBezTo>
                      <a:pt x="8" y="34"/>
                      <a:pt x="7" y="34"/>
                      <a:pt x="7" y="34"/>
                    </a:cubicBezTo>
                    <a:cubicBezTo>
                      <a:pt x="3" y="32"/>
                      <a:pt x="6" y="30"/>
                      <a:pt x="8" y="28"/>
                    </a:cubicBezTo>
                    <a:cubicBezTo>
                      <a:pt x="10" y="26"/>
                      <a:pt x="11" y="24"/>
                      <a:pt x="12" y="22"/>
                    </a:cubicBezTo>
                    <a:cubicBezTo>
                      <a:pt x="12" y="19"/>
                      <a:pt x="4" y="7"/>
                      <a:pt x="9" y="7"/>
                    </a:cubicBezTo>
                    <a:moveTo>
                      <a:pt x="12" y="3"/>
                    </a:moveTo>
                    <a:cubicBezTo>
                      <a:pt x="11" y="3"/>
                      <a:pt x="11" y="3"/>
                      <a:pt x="11" y="3"/>
                    </a:cubicBezTo>
                    <a:cubicBezTo>
                      <a:pt x="13" y="1"/>
                      <a:pt x="14" y="1"/>
                      <a:pt x="16" y="1"/>
                    </a:cubicBezTo>
                    <a:cubicBezTo>
                      <a:pt x="20" y="1"/>
                      <a:pt x="24" y="5"/>
                      <a:pt x="24" y="7"/>
                    </a:cubicBezTo>
                    <a:cubicBezTo>
                      <a:pt x="26" y="11"/>
                      <a:pt x="28" y="15"/>
                      <a:pt x="29" y="20"/>
                    </a:cubicBezTo>
                    <a:cubicBezTo>
                      <a:pt x="23" y="16"/>
                      <a:pt x="23" y="13"/>
                      <a:pt x="22" y="9"/>
                    </a:cubicBezTo>
                    <a:cubicBezTo>
                      <a:pt x="21" y="7"/>
                      <a:pt x="18" y="3"/>
                      <a:pt x="14" y="3"/>
                    </a:cubicBezTo>
                    <a:cubicBezTo>
                      <a:pt x="13" y="3"/>
                      <a:pt x="12" y="3"/>
                      <a:pt x="12" y="3"/>
                    </a:cubicBezTo>
                    <a:moveTo>
                      <a:pt x="15" y="0"/>
                    </a:moveTo>
                    <a:cubicBezTo>
                      <a:pt x="15" y="0"/>
                      <a:pt x="14" y="0"/>
                      <a:pt x="14" y="0"/>
                    </a:cubicBezTo>
                    <a:cubicBezTo>
                      <a:pt x="4" y="0"/>
                      <a:pt x="0" y="5"/>
                      <a:pt x="5" y="13"/>
                    </a:cubicBezTo>
                    <a:cubicBezTo>
                      <a:pt x="10" y="21"/>
                      <a:pt x="9" y="25"/>
                      <a:pt x="6" y="28"/>
                    </a:cubicBezTo>
                    <a:cubicBezTo>
                      <a:pt x="4" y="30"/>
                      <a:pt x="2" y="36"/>
                      <a:pt x="9" y="36"/>
                    </a:cubicBezTo>
                    <a:cubicBezTo>
                      <a:pt x="13" y="36"/>
                      <a:pt x="17" y="36"/>
                      <a:pt x="21" y="36"/>
                    </a:cubicBezTo>
                    <a:cubicBezTo>
                      <a:pt x="26" y="36"/>
                      <a:pt x="31" y="36"/>
                      <a:pt x="34" y="34"/>
                    </a:cubicBezTo>
                    <a:cubicBezTo>
                      <a:pt x="39" y="31"/>
                      <a:pt x="51" y="29"/>
                      <a:pt x="43" y="26"/>
                    </a:cubicBezTo>
                    <a:cubicBezTo>
                      <a:pt x="35" y="22"/>
                      <a:pt x="30" y="17"/>
                      <a:pt x="28" y="12"/>
                    </a:cubicBezTo>
                    <a:cubicBezTo>
                      <a:pt x="27" y="7"/>
                      <a:pt x="27" y="0"/>
                      <a:pt x="15" y="0"/>
                    </a:cubicBezTo>
                  </a:path>
                </a:pathLst>
              </a:custGeom>
              <a:solidFill>
                <a:srgbClr val="695F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00" name="Freeform 2786">
                <a:extLst>
                  <a:ext uri="{FF2B5EF4-FFF2-40B4-BE49-F238E27FC236}">
                    <a16:creationId xmlns:a16="http://schemas.microsoft.com/office/drawing/2014/main" id="{E1ED9EA8-6DCC-45E1-B2FD-CAC6AD27D37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551" y="2920"/>
                <a:ext cx="104" cy="74"/>
              </a:xfrm>
              <a:custGeom>
                <a:avLst/>
                <a:gdLst>
                  <a:gd name="T0" fmla="*/ 97 w 77"/>
                  <a:gd name="T1" fmla="*/ 168 h 55"/>
                  <a:gd name="T2" fmla="*/ 93 w 77"/>
                  <a:gd name="T3" fmla="*/ 168 h 55"/>
                  <a:gd name="T4" fmla="*/ 69 w 77"/>
                  <a:gd name="T5" fmla="*/ 126 h 55"/>
                  <a:gd name="T6" fmla="*/ 78 w 77"/>
                  <a:gd name="T7" fmla="*/ 135 h 55"/>
                  <a:gd name="T8" fmla="*/ 120 w 77"/>
                  <a:gd name="T9" fmla="*/ 163 h 55"/>
                  <a:gd name="T10" fmla="*/ 126 w 77"/>
                  <a:gd name="T11" fmla="*/ 163 h 55"/>
                  <a:gd name="T12" fmla="*/ 197 w 77"/>
                  <a:gd name="T13" fmla="*/ 148 h 55"/>
                  <a:gd name="T14" fmla="*/ 192 w 77"/>
                  <a:gd name="T15" fmla="*/ 151 h 55"/>
                  <a:gd name="T16" fmla="*/ 223 w 77"/>
                  <a:gd name="T17" fmla="*/ 143 h 55"/>
                  <a:gd name="T18" fmla="*/ 223 w 77"/>
                  <a:gd name="T19" fmla="*/ 143 h 55"/>
                  <a:gd name="T20" fmla="*/ 223 w 77"/>
                  <a:gd name="T21" fmla="*/ 143 h 55"/>
                  <a:gd name="T22" fmla="*/ 162 w 77"/>
                  <a:gd name="T23" fmla="*/ 170 h 55"/>
                  <a:gd name="T24" fmla="*/ 150 w 77"/>
                  <a:gd name="T25" fmla="*/ 170 h 55"/>
                  <a:gd name="T26" fmla="*/ 104 w 77"/>
                  <a:gd name="T27" fmla="*/ 168 h 55"/>
                  <a:gd name="T28" fmla="*/ 97 w 77"/>
                  <a:gd name="T29" fmla="*/ 168 h 55"/>
                  <a:gd name="T30" fmla="*/ 66 w 77"/>
                  <a:gd name="T31" fmla="*/ 98 h 55"/>
                  <a:gd name="T32" fmla="*/ 58 w 77"/>
                  <a:gd name="T33" fmla="*/ 87 h 55"/>
                  <a:gd name="T34" fmla="*/ 43 w 77"/>
                  <a:gd name="T35" fmla="*/ 57 h 55"/>
                  <a:gd name="T36" fmla="*/ 47 w 77"/>
                  <a:gd name="T37" fmla="*/ 16 h 55"/>
                  <a:gd name="T38" fmla="*/ 58 w 77"/>
                  <a:gd name="T39" fmla="*/ 16 h 55"/>
                  <a:gd name="T40" fmla="*/ 49 w 77"/>
                  <a:gd name="T41" fmla="*/ 31 h 55"/>
                  <a:gd name="T42" fmla="*/ 55 w 77"/>
                  <a:gd name="T43" fmla="*/ 42 h 55"/>
                  <a:gd name="T44" fmla="*/ 57 w 77"/>
                  <a:gd name="T45" fmla="*/ 42 h 55"/>
                  <a:gd name="T46" fmla="*/ 69 w 77"/>
                  <a:gd name="T47" fmla="*/ 54 h 55"/>
                  <a:gd name="T48" fmla="*/ 105 w 77"/>
                  <a:gd name="T49" fmla="*/ 40 h 55"/>
                  <a:gd name="T50" fmla="*/ 167 w 77"/>
                  <a:gd name="T51" fmla="*/ 106 h 55"/>
                  <a:gd name="T52" fmla="*/ 104 w 77"/>
                  <a:gd name="T53" fmla="*/ 69 h 55"/>
                  <a:gd name="T54" fmla="*/ 85 w 77"/>
                  <a:gd name="T55" fmla="*/ 117 h 55"/>
                  <a:gd name="T56" fmla="*/ 85 w 77"/>
                  <a:gd name="T57" fmla="*/ 117 h 55"/>
                  <a:gd name="T58" fmla="*/ 85 w 77"/>
                  <a:gd name="T59" fmla="*/ 117 h 55"/>
                  <a:gd name="T60" fmla="*/ 84 w 77"/>
                  <a:gd name="T61" fmla="*/ 114 h 55"/>
                  <a:gd name="T62" fmla="*/ 66 w 77"/>
                  <a:gd name="T63" fmla="*/ 98 h 55"/>
                  <a:gd name="T64" fmla="*/ 113 w 77"/>
                  <a:gd name="T65" fmla="*/ 0 h 55"/>
                  <a:gd name="T66" fmla="*/ 100 w 77"/>
                  <a:gd name="T67" fmla="*/ 1 h 55"/>
                  <a:gd name="T68" fmla="*/ 58 w 77"/>
                  <a:gd name="T69" fmla="*/ 12 h 55"/>
                  <a:gd name="T70" fmla="*/ 55 w 77"/>
                  <a:gd name="T71" fmla="*/ 9 h 55"/>
                  <a:gd name="T72" fmla="*/ 43 w 77"/>
                  <a:gd name="T73" fmla="*/ 9 h 55"/>
                  <a:gd name="T74" fmla="*/ 12 w 77"/>
                  <a:gd name="T75" fmla="*/ 27 h 55"/>
                  <a:gd name="T76" fmla="*/ 27 w 77"/>
                  <a:gd name="T77" fmla="*/ 48 h 55"/>
                  <a:gd name="T78" fmla="*/ 55 w 77"/>
                  <a:gd name="T79" fmla="*/ 140 h 55"/>
                  <a:gd name="T80" fmla="*/ 78 w 77"/>
                  <a:gd name="T81" fmla="*/ 170 h 55"/>
                  <a:gd name="T82" fmla="*/ 153 w 77"/>
                  <a:gd name="T83" fmla="*/ 182 h 55"/>
                  <a:gd name="T84" fmla="*/ 177 w 77"/>
                  <a:gd name="T85" fmla="*/ 174 h 55"/>
                  <a:gd name="T86" fmla="*/ 234 w 77"/>
                  <a:gd name="T87" fmla="*/ 135 h 55"/>
                  <a:gd name="T88" fmla="*/ 140 w 77"/>
                  <a:gd name="T89" fmla="*/ 54 h 55"/>
                  <a:gd name="T90" fmla="*/ 113 w 77"/>
                  <a:gd name="T91" fmla="*/ 0 h 55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77" h="55">
                    <a:moveTo>
                      <a:pt x="29" y="51"/>
                    </a:moveTo>
                    <a:cubicBezTo>
                      <a:pt x="29" y="51"/>
                      <a:pt x="29" y="51"/>
                      <a:pt x="28" y="51"/>
                    </a:cubicBezTo>
                    <a:cubicBezTo>
                      <a:pt x="15" y="50"/>
                      <a:pt x="22" y="43"/>
                      <a:pt x="21" y="39"/>
                    </a:cubicBezTo>
                    <a:cubicBezTo>
                      <a:pt x="24" y="41"/>
                      <a:pt x="24" y="41"/>
                      <a:pt x="24" y="41"/>
                    </a:cubicBezTo>
                    <a:cubicBezTo>
                      <a:pt x="22" y="45"/>
                      <a:pt x="28" y="49"/>
                      <a:pt x="36" y="50"/>
                    </a:cubicBezTo>
                    <a:cubicBezTo>
                      <a:pt x="36" y="50"/>
                      <a:pt x="37" y="50"/>
                      <a:pt x="38" y="50"/>
                    </a:cubicBezTo>
                    <a:cubicBezTo>
                      <a:pt x="45" y="50"/>
                      <a:pt x="53" y="47"/>
                      <a:pt x="59" y="45"/>
                    </a:cubicBezTo>
                    <a:cubicBezTo>
                      <a:pt x="59" y="46"/>
                      <a:pt x="58" y="46"/>
                      <a:pt x="58" y="46"/>
                    </a:cubicBezTo>
                    <a:cubicBezTo>
                      <a:pt x="61" y="45"/>
                      <a:pt x="64" y="45"/>
                      <a:pt x="67" y="44"/>
                    </a:cubicBezTo>
                    <a:cubicBezTo>
                      <a:pt x="67" y="44"/>
                      <a:pt x="67" y="44"/>
                      <a:pt x="67" y="44"/>
                    </a:cubicBezTo>
                    <a:cubicBezTo>
                      <a:pt x="67" y="44"/>
                      <a:pt x="67" y="44"/>
                      <a:pt x="67" y="44"/>
                    </a:cubicBezTo>
                    <a:cubicBezTo>
                      <a:pt x="59" y="46"/>
                      <a:pt x="58" y="51"/>
                      <a:pt x="49" y="52"/>
                    </a:cubicBezTo>
                    <a:cubicBezTo>
                      <a:pt x="48" y="52"/>
                      <a:pt x="47" y="52"/>
                      <a:pt x="45" y="52"/>
                    </a:cubicBezTo>
                    <a:cubicBezTo>
                      <a:pt x="41" y="52"/>
                      <a:pt x="36" y="52"/>
                      <a:pt x="31" y="51"/>
                    </a:cubicBezTo>
                    <a:cubicBezTo>
                      <a:pt x="30" y="51"/>
                      <a:pt x="30" y="51"/>
                      <a:pt x="29" y="51"/>
                    </a:cubicBezTo>
                    <a:moveTo>
                      <a:pt x="20" y="30"/>
                    </a:moveTo>
                    <a:cubicBezTo>
                      <a:pt x="20" y="29"/>
                      <a:pt x="19" y="28"/>
                      <a:pt x="18" y="27"/>
                    </a:cubicBezTo>
                    <a:cubicBezTo>
                      <a:pt x="17" y="24"/>
                      <a:pt x="17" y="20"/>
                      <a:pt x="13" y="17"/>
                    </a:cubicBezTo>
                    <a:cubicBezTo>
                      <a:pt x="10" y="13"/>
                      <a:pt x="0" y="5"/>
                      <a:pt x="14" y="5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9" y="7"/>
                      <a:pt x="16" y="8"/>
                      <a:pt x="15" y="10"/>
                    </a:cubicBezTo>
                    <a:cubicBezTo>
                      <a:pt x="15" y="11"/>
                      <a:pt x="16" y="12"/>
                      <a:pt x="16" y="13"/>
                    </a:cubicBezTo>
                    <a:cubicBezTo>
                      <a:pt x="17" y="13"/>
                      <a:pt x="17" y="13"/>
                      <a:pt x="17" y="13"/>
                    </a:cubicBezTo>
                    <a:cubicBezTo>
                      <a:pt x="18" y="15"/>
                      <a:pt x="19" y="16"/>
                      <a:pt x="21" y="16"/>
                    </a:cubicBezTo>
                    <a:cubicBezTo>
                      <a:pt x="24" y="16"/>
                      <a:pt x="29" y="13"/>
                      <a:pt x="32" y="12"/>
                    </a:cubicBezTo>
                    <a:cubicBezTo>
                      <a:pt x="39" y="19"/>
                      <a:pt x="43" y="26"/>
                      <a:pt x="50" y="33"/>
                    </a:cubicBezTo>
                    <a:cubicBezTo>
                      <a:pt x="43" y="31"/>
                      <a:pt x="34" y="25"/>
                      <a:pt x="31" y="21"/>
                    </a:cubicBezTo>
                    <a:cubicBezTo>
                      <a:pt x="24" y="22"/>
                      <a:pt x="29" y="32"/>
                      <a:pt x="26" y="36"/>
                    </a:cubicBezTo>
                    <a:cubicBezTo>
                      <a:pt x="26" y="36"/>
                      <a:pt x="26" y="36"/>
                      <a:pt x="26" y="36"/>
                    </a:cubicBezTo>
                    <a:cubicBezTo>
                      <a:pt x="26" y="36"/>
                      <a:pt x="26" y="36"/>
                      <a:pt x="26" y="36"/>
                    </a:cubicBezTo>
                    <a:cubicBezTo>
                      <a:pt x="25" y="36"/>
                      <a:pt x="25" y="35"/>
                      <a:pt x="25" y="35"/>
                    </a:cubicBezTo>
                    <a:cubicBezTo>
                      <a:pt x="22" y="34"/>
                      <a:pt x="21" y="32"/>
                      <a:pt x="20" y="30"/>
                    </a:cubicBezTo>
                    <a:moveTo>
                      <a:pt x="34" y="0"/>
                    </a:moveTo>
                    <a:cubicBezTo>
                      <a:pt x="33" y="0"/>
                      <a:pt x="32" y="0"/>
                      <a:pt x="30" y="1"/>
                    </a:cubicBezTo>
                    <a:cubicBezTo>
                      <a:pt x="21" y="3"/>
                      <a:pt x="20" y="4"/>
                      <a:pt x="18" y="4"/>
                    </a:cubicBezTo>
                    <a:cubicBezTo>
                      <a:pt x="17" y="4"/>
                      <a:pt x="17" y="3"/>
                      <a:pt x="16" y="3"/>
                    </a:cubicBezTo>
                    <a:cubicBezTo>
                      <a:pt x="15" y="3"/>
                      <a:pt x="14" y="3"/>
                      <a:pt x="13" y="3"/>
                    </a:cubicBezTo>
                    <a:cubicBezTo>
                      <a:pt x="9" y="3"/>
                      <a:pt x="5" y="4"/>
                      <a:pt x="4" y="8"/>
                    </a:cubicBezTo>
                    <a:cubicBezTo>
                      <a:pt x="2" y="12"/>
                      <a:pt x="4" y="11"/>
                      <a:pt x="8" y="15"/>
                    </a:cubicBezTo>
                    <a:cubicBezTo>
                      <a:pt x="12" y="19"/>
                      <a:pt x="21" y="34"/>
                      <a:pt x="16" y="42"/>
                    </a:cubicBezTo>
                    <a:cubicBezTo>
                      <a:pt x="12" y="50"/>
                      <a:pt x="16" y="52"/>
                      <a:pt x="24" y="52"/>
                    </a:cubicBezTo>
                    <a:cubicBezTo>
                      <a:pt x="29" y="53"/>
                      <a:pt x="38" y="55"/>
                      <a:pt x="46" y="55"/>
                    </a:cubicBezTo>
                    <a:cubicBezTo>
                      <a:pt x="49" y="55"/>
                      <a:pt x="51" y="54"/>
                      <a:pt x="53" y="53"/>
                    </a:cubicBezTo>
                    <a:cubicBezTo>
                      <a:pt x="61" y="51"/>
                      <a:pt x="77" y="45"/>
                      <a:pt x="70" y="41"/>
                    </a:cubicBezTo>
                    <a:cubicBezTo>
                      <a:pt x="63" y="37"/>
                      <a:pt x="45" y="23"/>
                      <a:pt x="42" y="16"/>
                    </a:cubicBezTo>
                    <a:cubicBezTo>
                      <a:pt x="40" y="9"/>
                      <a:pt x="42" y="0"/>
                      <a:pt x="34" y="0"/>
                    </a:cubicBezTo>
                  </a:path>
                </a:pathLst>
              </a:custGeom>
              <a:solidFill>
                <a:srgbClr val="695F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01" name="Freeform 2787">
                <a:extLst>
                  <a:ext uri="{FF2B5EF4-FFF2-40B4-BE49-F238E27FC236}">
                    <a16:creationId xmlns:a16="http://schemas.microsoft.com/office/drawing/2014/main" id="{280DF9FC-A0D4-4CC7-84D7-7E8A51342B9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583" y="2989"/>
                <a:ext cx="132" cy="126"/>
              </a:xfrm>
              <a:custGeom>
                <a:avLst/>
                <a:gdLst>
                  <a:gd name="T0" fmla="*/ 120 w 97"/>
                  <a:gd name="T1" fmla="*/ 196 h 93"/>
                  <a:gd name="T2" fmla="*/ 120 w 97"/>
                  <a:gd name="T3" fmla="*/ 196 h 93"/>
                  <a:gd name="T4" fmla="*/ 154 w 97"/>
                  <a:gd name="T5" fmla="*/ 121 h 93"/>
                  <a:gd name="T6" fmla="*/ 127 w 97"/>
                  <a:gd name="T7" fmla="*/ 76 h 93"/>
                  <a:gd name="T8" fmla="*/ 159 w 97"/>
                  <a:gd name="T9" fmla="*/ 69 h 93"/>
                  <a:gd name="T10" fmla="*/ 240 w 97"/>
                  <a:gd name="T11" fmla="*/ 209 h 93"/>
                  <a:gd name="T12" fmla="*/ 132 w 97"/>
                  <a:gd name="T13" fmla="*/ 45 h 93"/>
                  <a:gd name="T14" fmla="*/ 140 w 97"/>
                  <a:gd name="T15" fmla="*/ 16 h 93"/>
                  <a:gd name="T16" fmla="*/ 148 w 97"/>
                  <a:gd name="T17" fmla="*/ 0 h 93"/>
                  <a:gd name="T18" fmla="*/ 76 w 97"/>
                  <a:gd name="T19" fmla="*/ 16 h 93"/>
                  <a:gd name="T20" fmla="*/ 35 w 97"/>
                  <a:gd name="T21" fmla="*/ 12 h 93"/>
                  <a:gd name="T22" fmla="*/ 20 w 97"/>
                  <a:gd name="T23" fmla="*/ 68 h 93"/>
                  <a:gd name="T24" fmla="*/ 88 w 97"/>
                  <a:gd name="T25" fmla="*/ 283 h 93"/>
                  <a:gd name="T26" fmla="*/ 132 w 97"/>
                  <a:gd name="T27" fmla="*/ 303 h 93"/>
                  <a:gd name="T28" fmla="*/ 103 w 97"/>
                  <a:gd name="T29" fmla="*/ 257 h 93"/>
                  <a:gd name="T30" fmla="*/ 27 w 97"/>
                  <a:gd name="T31" fmla="*/ 64 h 93"/>
                  <a:gd name="T32" fmla="*/ 27 w 97"/>
                  <a:gd name="T33" fmla="*/ 61 h 93"/>
                  <a:gd name="T34" fmla="*/ 27 w 97"/>
                  <a:gd name="T35" fmla="*/ 61 h 93"/>
                  <a:gd name="T36" fmla="*/ 37 w 97"/>
                  <a:gd name="T37" fmla="*/ 64 h 93"/>
                  <a:gd name="T38" fmla="*/ 37 w 97"/>
                  <a:gd name="T39" fmla="*/ 41 h 93"/>
                  <a:gd name="T40" fmla="*/ 37 w 97"/>
                  <a:gd name="T41" fmla="*/ 35 h 93"/>
                  <a:gd name="T42" fmla="*/ 37 w 97"/>
                  <a:gd name="T43" fmla="*/ 35 h 93"/>
                  <a:gd name="T44" fmla="*/ 72 w 97"/>
                  <a:gd name="T45" fmla="*/ 50 h 93"/>
                  <a:gd name="T46" fmla="*/ 93 w 97"/>
                  <a:gd name="T47" fmla="*/ 92 h 93"/>
                  <a:gd name="T48" fmla="*/ 120 w 97"/>
                  <a:gd name="T49" fmla="*/ 191 h 93"/>
                  <a:gd name="T50" fmla="*/ 148 w 97"/>
                  <a:gd name="T51" fmla="*/ 238 h 93"/>
                  <a:gd name="T52" fmla="*/ 196 w 97"/>
                  <a:gd name="T53" fmla="*/ 268 h 93"/>
                  <a:gd name="T54" fmla="*/ 260 w 97"/>
                  <a:gd name="T55" fmla="*/ 253 h 93"/>
                  <a:gd name="T56" fmla="*/ 272 w 97"/>
                  <a:gd name="T57" fmla="*/ 257 h 93"/>
                  <a:gd name="T58" fmla="*/ 298 w 97"/>
                  <a:gd name="T59" fmla="*/ 253 h 93"/>
                  <a:gd name="T60" fmla="*/ 298 w 97"/>
                  <a:gd name="T61" fmla="*/ 268 h 93"/>
                  <a:gd name="T62" fmla="*/ 287 w 97"/>
                  <a:gd name="T63" fmla="*/ 286 h 93"/>
                  <a:gd name="T64" fmla="*/ 287 w 97"/>
                  <a:gd name="T65" fmla="*/ 291 h 93"/>
                  <a:gd name="T66" fmla="*/ 320 w 97"/>
                  <a:gd name="T67" fmla="*/ 259 h 93"/>
                  <a:gd name="T68" fmla="*/ 181 w 97"/>
                  <a:gd name="T69" fmla="*/ 20 h 93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97" h="93">
                    <a:moveTo>
                      <a:pt x="35" y="58"/>
                    </a:moveTo>
                    <a:cubicBezTo>
                      <a:pt x="35" y="58"/>
                      <a:pt x="35" y="58"/>
                      <a:pt x="35" y="58"/>
                    </a:cubicBezTo>
                    <a:cubicBezTo>
                      <a:pt x="36" y="60"/>
                      <a:pt x="37" y="62"/>
                      <a:pt x="37" y="64"/>
                    </a:cubicBezTo>
                    <a:cubicBezTo>
                      <a:pt x="37" y="62"/>
                      <a:pt x="37" y="60"/>
                      <a:pt x="35" y="58"/>
                    </a:cubicBezTo>
                    <a:moveTo>
                      <a:pt x="70" y="62"/>
                    </a:moveTo>
                    <a:cubicBezTo>
                      <a:pt x="57" y="56"/>
                      <a:pt x="50" y="44"/>
                      <a:pt x="45" y="36"/>
                    </a:cubicBezTo>
                    <a:cubicBezTo>
                      <a:pt x="42" y="32"/>
                      <a:pt x="44" y="27"/>
                      <a:pt x="41" y="23"/>
                    </a:cubicBezTo>
                    <a:cubicBezTo>
                      <a:pt x="37" y="22"/>
                      <a:pt x="37" y="22"/>
                      <a:pt x="37" y="22"/>
                    </a:cubicBezTo>
                    <a:cubicBezTo>
                      <a:pt x="39" y="21"/>
                      <a:pt x="41" y="21"/>
                      <a:pt x="44" y="21"/>
                    </a:cubicBezTo>
                    <a:cubicBezTo>
                      <a:pt x="44" y="21"/>
                      <a:pt x="45" y="21"/>
                      <a:pt x="46" y="21"/>
                    </a:cubicBezTo>
                    <a:cubicBezTo>
                      <a:pt x="49" y="27"/>
                      <a:pt x="44" y="34"/>
                      <a:pt x="49" y="39"/>
                    </a:cubicBezTo>
                    <a:cubicBezTo>
                      <a:pt x="54" y="47"/>
                      <a:pt x="64" y="54"/>
                      <a:pt x="70" y="62"/>
                    </a:cubicBezTo>
                    <a:moveTo>
                      <a:pt x="41" y="14"/>
                    </a:moveTo>
                    <a:cubicBezTo>
                      <a:pt x="40" y="14"/>
                      <a:pt x="39" y="13"/>
                      <a:pt x="38" y="13"/>
                    </a:cubicBezTo>
                    <a:cubicBezTo>
                      <a:pt x="38" y="9"/>
                      <a:pt x="45" y="8"/>
                      <a:pt x="39" y="4"/>
                    </a:cubicBezTo>
                    <a:cubicBezTo>
                      <a:pt x="41" y="5"/>
                      <a:pt x="41" y="5"/>
                      <a:pt x="41" y="5"/>
                    </a:cubicBezTo>
                    <a:cubicBezTo>
                      <a:pt x="44" y="9"/>
                      <a:pt x="47" y="10"/>
                      <a:pt x="41" y="14"/>
                    </a:cubicBezTo>
                    <a:moveTo>
                      <a:pt x="43" y="0"/>
                    </a:moveTo>
                    <a:cubicBezTo>
                      <a:pt x="42" y="0"/>
                      <a:pt x="42" y="0"/>
                      <a:pt x="41" y="0"/>
                    </a:cubicBezTo>
                    <a:cubicBezTo>
                      <a:pt x="38" y="2"/>
                      <a:pt x="31" y="5"/>
                      <a:pt x="22" y="5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19" y="5"/>
                      <a:pt x="14" y="4"/>
                      <a:pt x="10" y="4"/>
                    </a:cubicBezTo>
                    <a:cubicBezTo>
                      <a:pt x="6" y="4"/>
                      <a:pt x="3" y="5"/>
                      <a:pt x="4" y="7"/>
                    </a:cubicBezTo>
                    <a:cubicBezTo>
                      <a:pt x="7" y="12"/>
                      <a:pt x="0" y="15"/>
                      <a:pt x="6" y="20"/>
                    </a:cubicBezTo>
                    <a:cubicBezTo>
                      <a:pt x="12" y="25"/>
                      <a:pt x="36" y="57"/>
                      <a:pt x="27" y="75"/>
                    </a:cubicBezTo>
                    <a:cubicBezTo>
                      <a:pt x="27" y="75"/>
                      <a:pt x="22" y="79"/>
                      <a:pt x="26" y="84"/>
                    </a:cubicBezTo>
                    <a:cubicBezTo>
                      <a:pt x="28" y="87"/>
                      <a:pt x="31" y="91"/>
                      <a:pt x="35" y="93"/>
                    </a:cubicBezTo>
                    <a:cubicBezTo>
                      <a:pt x="36" y="92"/>
                      <a:pt x="37" y="91"/>
                      <a:pt x="38" y="90"/>
                    </a:cubicBezTo>
                    <a:cubicBezTo>
                      <a:pt x="33" y="89"/>
                      <a:pt x="31" y="86"/>
                      <a:pt x="30" y="84"/>
                    </a:cubicBezTo>
                    <a:cubicBezTo>
                      <a:pt x="27" y="80"/>
                      <a:pt x="27" y="80"/>
                      <a:pt x="30" y="76"/>
                    </a:cubicBezTo>
                    <a:cubicBezTo>
                      <a:pt x="33" y="72"/>
                      <a:pt x="35" y="67"/>
                      <a:pt x="33" y="63"/>
                    </a:cubicBezTo>
                    <a:cubicBezTo>
                      <a:pt x="27" y="48"/>
                      <a:pt x="21" y="33"/>
                      <a:pt x="8" y="19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8" y="18"/>
                      <a:pt x="8" y="18"/>
                      <a:pt x="8" y="18"/>
                    </a:cubicBezTo>
                    <a:cubicBezTo>
                      <a:pt x="8" y="18"/>
                      <a:pt x="8" y="18"/>
                      <a:pt x="8" y="18"/>
                    </a:cubicBezTo>
                    <a:cubicBezTo>
                      <a:pt x="8" y="18"/>
                      <a:pt x="8" y="18"/>
                      <a:pt x="8" y="18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9" y="19"/>
                      <a:pt x="10" y="19"/>
                      <a:pt x="11" y="19"/>
                    </a:cubicBezTo>
                    <a:cubicBezTo>
                      <a:pt x="11" y="18"/>
                      <a:pt x="10" y="17"/>
                      <a:pt x="10" y="16"/>
                    </a:cubicBezTo>
                    <a:cubicBezTo>
                      <a:pt x="10" y="15"/>
                      <a:pt x="10" y="13"/>
                      <a:pt x="11" y="12"/>
                    </a:cubicBezTo>
                    <a:cubicBezTo>
                      <a:pt x="10" y="12"/>
                      <a:pt x="10" y="11"/>
                      <a:pt x="11" y="10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1" y="11"/>
                      <a:pt x="11" y="11"/>
                      <a:pt x="11" y="12"/>
                    </a:cubicBezTo>
                    <a:cubicBezTo>
                      <a:pt x="12" y="14"/>
                      <a:pt x="17" y="15"/>
                      <a:pt x="21" y="15"/>
                    </a:cubicBezTo>
                    <a:cubicBezTo>
                      <a:pt x="22" y="15"/>
                      <a:pt x="23" y="15"/>
                      <a:pt x="24" y="15"/>
                    </a:cubicBezTo>
                    <a:cubicBezTo>
                      <a:pt x="27" y="18"/>
                      <a:pt x="26" y="23"/>
                      <a:pt x="27" y="27"/>
                    </a:cubicBezTo>
                    <a:cubicBezTo>
                      <a:pt x="28" y="31"/>
                      <a:pt x="28" y="35"/>
                      <a:pt x="28" y="39"/>
                    </a:cubicBezTo>
                    <a:cubicBezTo>
                      <a:pt x="30" y="45"/>
                      <a:pt x="32" y="51"/>
                      <a:pt x="35" y="57"/>
                    </a:cubicBezTo>
                    <a:cubicBezTo>
                      <a:pt x="37" y="59"/>
                      <a:pt x="40" y="61"/>
                      <a:pt x="41" y="63"/>
                    </a:cubicBezTo>
                    <a:cubicBezTo>
                      <a:pt x="43" y="66"/>
                      <a:pt x="41" y="68"/>
                      <a:pt x="43" y="71"/>
                    </a:cubicBezTo>
                    <a:cubicBezTo>
                      <a:pt x="44" y="73"/>
                      <a:pt x="50" y="80"/>
                      <a:pt x="57" y="80"/>
                    </a:cubicBezTo>
                    <a:cubicBezTo>
                      <a:pt x="57" y="80"/>
                      <a:pt x="57" y="80"/>
                      <a:pt x="57" y="80"/>
                    </a:cubicBezTo>
                    <a:cubicBezTo>
                      <a:pt x="61" y="80"/>
                      <a:pt x="64" y="78"/>
                      <a:pt x="67" y="77"/>
                    </a:cubicBezTo>
                    <a:cubicBezTo>
                      <a:pt x="70" y="76"/>
                      <a:pt x="72" y="75"/>
                      <a:pt x="76" y="75"/>
                    </a:cubicBezTo>
                    <a:cubicBezTo>
                      <a:pt x="76" y="75"/>
                      <a:pt x="76" y="75"/>
                      <a:pt x="77" y="75"/>
                    </a:cubicBezTo>
                    <a:cubicBezTo>
                      <a:pt x="78" y="75"/>
                      <a:pt x="78" y="75"/>
                      <a:pt x="79" y="76"/>
                    </a:cubicBezTo>
                    <a:cubicBezTo>
                      <a:pt x="82" y="75"/>
                      <a:pt x="84" y="75"/>
                      <a:pt x="86" y="75"/>
                    </a:cubicBezTo>
                    <a:cubicBezTo>
                      <a:pt x="86" y="75"/>
                      <a:pt x="87" y="75"/>
                      <a:pt x="87" y="75"/>
                    </a:cubicBezTo>
                    <a:cubicBezTo>
                      <a:pt x="92" y="76"/>
                      <a:pt x="91" y="79"/>
                      <a:pt x="90" y="81"/>
                    </a:cubicBezTo>
                    <a:cubicBezTo>
                      <a:pt x="89" y="81"/>
                      <a:pt x="88" y="80"/>
                      <a:pt x="87" y="80"/>
                    </a:cubicBezTo>
                    <a:cubicBezTo>
                      <a:pt x="87" y="81"/>
                      <a:pt x="88" y="81"/>
                      <a:pt x="88" y="81"/>
                    </a:cubicBezTo>
                    <a:cubicBezTo>
                      <a:pt x="90" y="84"/>
                      <a:pt x="88" y="85"/>
                      <a:pt x="84" y="85"/>
                    </a:cubicBezTo>
                    <a:cubicBezTo>
                      <a:pt x="84" y="85"/>
                      <a:pt x="84" y="85"/>
                      <a:pt x="84" y="85"/>
                    </a:cubicBezTo>
                    <a:cubicBezTo>
                      <a:pt x="84" y="85"/>
                      <a:pt x="84" y="86"/>
                      <a:pt x="84" y="86"/>
                    </a:cubicBezTo>
                    <a:cubicBezTo>
                      <a:pt x="85" y="86"/>
                      <a:pt x="86" y="87"/>
                      <a:pt x="87" y="87"/>
                    </a:cubicBezTo>
                    <a:cubicBezTo>
                      <a:pt x="93" y="86"/>
                      <a:pt x="97" y="82"/>
                      <a:pt x="93" y="77"/>
                    </a:cubicBezTo>
                    <a:cubicBezTo>
                      <a:pt x="86" y="69"/>
                      <a:pt x="37" y="36"/>
                      <a:pt x="53" y="15"/>
                    </a:cubicBezTo>
                    <a:cubicBezTo>
                      <a:pt x="57" y="11"/>
                      <a:pt x="56" y="8"/>
                      <a:pt x="53" y="6"/>
                    </a:cubicBezTo>
                    <a:cubicBezTo>
                      <a:pt x="50" y="3"/>
                      <a:pt x="46" y="0"/>
                      <a:pt x="43" y="0"/>
                    </a:cubicBezTo>
                  </a:path>
                </a:pathLst>
              </a:custGeom>
              <a:solidFill>
                <a:srgbClr val="695F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02" name="Freeform 2788">
                <a:extLst>
                  <a:ext uri="{FF2B5EF4-FFF2-40B4-BE49-F238E27FC236}">
                    <a16:creationId xmlns:a16="http://schemas.microsoft.com/office/drawing/2014/main" id="{B84B6D73-B966-4706-8F70-3490D87A95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1" y="3105"/>
                <a:ext cx="70" cy="10"/>
              </a:xfrm>
              <a:custGeom>
                <a:avLst/>
                <a:gdLst>
                  <a:gd name="T0" fmla="*/ 162 w 52"/>
                  <a:gd name="T1" fmla="*/ 0 h 7"/>
                  <a:gd name="T2" fmla="*/ 135 w 52"/>
                  <a:gd name="T3" fmla="*/ 1 h 7"/>
                  <a:gd name="T4" fmla="*/ 106 w 52"/>
                  <a:gd name="T5" fmla="*/ 1 h 7"/>
                  <a:gd name="T6" fmla="*/ 85 w 52"/>
                  <a:gd name="T7" fmla="*/ 0 h 7"/>
                  <a:gd name="T8" fmla="*/ 69 w 52"/>
                  <a:gd name="T9" fmla="*/ 1 h 7"/>
                  <a:gd name="T10" fmla="*/ 32 w 52"/>
                  <a:gd name="T11" fmla="*/ 13 h 7"/>
                  <a:gd name="T12" fmla="*/ 16 w 52"/>
                  <a:gd name="T13" fmla="*/ 19 h 7"/>
                  <a:gd name="T14" fmla="*/ 12 w 52"/>
                  <a:gd name="T15" fmla="*/ 19 h 7"/>
                  <a:gd name="T16" fmla="*/ 9 w 52"/>
                  <a:gd name="T17" fmla="*/ 19 h 7"/>
                  <a:gd name="T18" fmla="*/ 0 w 52"/>
                  <a:gd name="T19" fmla="*/ 29 h 7"/>
                  <a:gd name="T20" fmla="*/ 12 w 52"/>
                  <a:gd name="T21" fmla="*/ 29 h 7"/>
                  <a:gd name="T22" fmla="*/ 30 w 52"/>
                  <a:gd name="T23" fmla="*/ 27 h 7"/>
                  <a:gd name="T24" fmla="*/ 118 w 52"/>
                  <a:gd name="T25" fmla="*/ 9 h 7"/>
                  <a:gd name="T26" fmla="*/ 140 w 52"/>
                  <a:gd name="T27" fmla="*/ 9 h 7"/>
                  <a:gd name="T28" fmla="*/ 148 w 52"/>
                  <a:gd name="T29" fmla="*/ 9 h 7"/>
                  <a:gd name="T30" fmla="*/ 171 w 52"/>
                  <a:gd name="T31" fmla="*/ 1 h 7"/>
                  <a:gd name="T32" fmla="*/ 162 w 52"/>
                  <a:gd name="T33" fmla="*/ 0 h 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52" h="7">
                    <a:moveTo>
                      <a:pt x="49" y="0"/>
                    </a:moveTo>
                    <a:cubicBezTo>
                      <a:pt x="48" y="1"/>
                      <a:pt x="45" y="1"/>
                      <a:pt x="41" y="1"/>
                    </a:cubicBezTo>
                    <a:cubicBezTo>
                      <a:pt x="39" y="1"/>
                      <a:pt x="36" y="1"/>
                      <a:pt x="33" y="1"/>
                    </a:cubicBezTo>
                    <a:cubicBezTo>
                      <a:pt x="30" y="0"/>
                      <a:pt x="27" y="0"/>
                      <a:pt x="26" y="0"/>
                    </a:cubicBezTo>
                    <a:cubicBezTo>
                      <a:pt x="24" y="0"/>
                      <a:pt x="23" y="1"/>
                      <a:pt x="21" y="1"/>
                    </a:cubicBezTo>
                    <a:cubicBezTo>
                      <a:pt x="18" y="1"/>
                      <a:pt x="14" y="3"/>
                      <a:pt x="10" y="3"/>
                    </a:cubicBezTo>
                    <a:cubicBezTo>
                      <a:pt x="9" y="4"/>
                      <a:pt x="7" y="4"/>
                      <a:pt x="5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3" y="4"/>
                      <a:pt x="3" y="4"/>
                    </a:cubicBezTo>
                    <a:cubicBezTo>
                      <a:pt x="2" y="5"/>
                      <a:pt x="1" y="6"/>
                      <a:pt x="0" y="7"/>
                    </a:cubicBezTo>
                    <a:cubicBezTo>
                      <a:pt x="1" y="7"/>
                      <a:pt x="2" y="7"/>
                      <a:pt x="4" y="7"/>
                    </a:cubicBezTo>
                    <a:cubicBezTo>
                      <a:pt x="5" y="7"/>
                      <a:pt x="7" y="7"/>
                      <a:pt x="9" y="6"/>
                    </a:cubicBezTo>
                    <a:cubicBezTo>
                      <a:pt x="16" y="3"/>
                      <a:pt x="27" y="2"/>
                      <a:pt x="36" y="2"/>
                    </a:cubicBezTo>
                    <a:cubicBezTo>
                      <a:pt x="38" y="2"/>
                      <a:pt x="40" y="2"/>
                      <a:pt x="42" y="2"/>
                    </a:cubicBezTo>
                    <a:cubicBezTo>
                      <a:pt x="43" y="2"/>
                      <a:pt x="44" y="2"/>
                      <a:pt x="45" y="2"/>
                    </a:cubicBezTo>
                    <a:cubicBezTo>
                      <a:pt x="48" y="2"/>
                      <a:pt x="50" y="2"/>
                      <a:pt x="52" y="1"/>
                    </a:cubicBezTo>
                    <a:cubicBezTo>
                      <a:pt x="51" y="1"/>
                      <a:pt x="50" y="0"/>
                      <a:pt x="49" y="0"/>
                    </a:cubicBezTo>
                  </a:path>
                </a:pathLst>
              </a:custGeom>
              <a:solidFill>
                <a:srgbClr val="837A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03" name="Freeform 2789">
                <a:extLst>
                  <a:ext uri="{FF2B5EF4-FFF2-40B4-BE49-F238E27FC236}">
                    <a16:creationId xmlns:a16="http://schemas.microsoft.com/office/drawing/2014/main" id="{16AC23B3-DBB1-4E8E-9346-AF419B99146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616" y="3111"/>
                <a:ext cx="134" cy="122"/>
              </a:xfrm>
              <a:custGeom>
                <a:avLst/>
                <a:gdLst>
                  <a:gd name="T0" fmla="*/ 191 w 99"/>
                  <a:gd name="T1" fmla="*/ 274 h 90"/>
                  <a:gd name="T2" fmla="*/ 135 w 99"/>
                  <a:gd name="T3" fmla="*/ 191 h 90"/>
                  <a:gd name="T4" fmla="*/ 118 w 99"/>
                  <a:gd name="T5" fmla="*/ 0 h 90"/>
                  <a:gd name="T6" fmla="*/ 84 w 99"/>
                  <a:gd name="T7" fmla="*/ 129 h 90"/>
                  <a:gd name="T8" fmla="*/ 135 w 99"/>
                  <a:gd name="T9" fmla="*/ 172 h 90"/>
                  <a:gd name="T10" fmla="*/ 135 w 99"/>
                  <a:gd name="T11" fmla="*/ 160 h 90"/>
                  <a:gd name="T12" fmla="*/ 154 w 99"/>
                  <a:gd name="T13" fmla="*/ 164 h 90"/>
                  <a:gd name="T14" fmla="*/ 181 w 99"/>
                  <a:gd name="T15" fmla="*/ 198 h 90"/>
                  <a:gd name="T16" fmla="*/ 238 w 99"/>
                  <a:gd name="T17" fmla="*/ 281 h 90"/>
                  <a:gd name="T18" fmla="*/ 253 w 99"/>
                  <a:gd name="T19" fmla="*/ 259 h 90"/>
                  <a:gd name="T20" fmla="*/ 237 w 99"/>
                  <a:gd name="T21" fmla="*/ 180 h 90"/>
                  <a:gd name="T22" fmla="*/ 217 w 99"/>
                  <a:gd name="T23" fmla="*/ 64 h 90"/>
                  <a:gd name="T24" fmla="*/ 211 w 99"/>
                  <a:gd name="T25" fmla="*/ 64 h 90"/>
                  <a:gd name="T26" fmla="*/ 211 w 99"/>
                  <a:gd name="T27" fmla="*/ 64 h 90"/>
                  <a:gd name="T28" fmla="*/ 217 w 99"/>
                  <a:gd name="T29" fmla="*/ 64 h 90"/>
                  <a:gd name="T30" fmla="*/ 211 w 99"/>
                  <a:gd name="T31" fmla="*/ 61 h 90"/>
                  <a:gd name="T32" fmla="*/ 196 w 99"/>
                  <a:gd name="T33" fmla="*/ 35 h 90"/>
                  <a:gd name="T34" fmla="*/ 145 w 99"/>
                  <a:gd name="T35" fmla="*/ 27 h 90"/>
                  <a:gd name="T36" fmla="*/ 84 w 99"/>
                  <a:gd name="T37" fmla="*/ 47 h 90"/>
                  <a:gd name="T38" fmla="*/ 171 w 99"/>
                  <a:gd name="T39" fmla="*/ 83 h 90"/>
                  <a:gd name="T40" fmla="*/ 135 w 99"/>
                  <a:gd name="T41" fmla="*/ 87 h 90"/>
                  <a:gd name="T42" fmla="*/ 104 w 99"/>
                  <a:gd name="T43" fmla="*/ 92 h 90"/>
                  <a:gd name="T44" fmla="*/ 152 w 99"/>
                  <a:gd name="T45" fmla="*/ 155 h 90"/>
                  <a:gd name="T46" fmla="*/ 77 w 99"/>
                  <a:gd name="T47" fmla="*/ 103 h 90"/>
                  <a:gd name="T48" fmla="*/ 77 w 99"/>
                  <a:gd name="T49" fmla="*/ 77 h 90"/>
                  <a:gd name="T50" fmla="*/ 57 w 99"/>
                  <a:gd name="T51" fmla="*/ 47 h 90"/>
                  <a:gd name="T52" fmla="*/ 58 w 99"/>
                  <a:gd name="T53" fmla="*/ 37 h 90"/>
                  <a:gd name="T54" fmla="*/ 64 w 99"/>
                  <a:gd name="T55" fmla="*/ 27 h 90"/>
                  <a:gd name="T56" fmla="*/ 93 w 99"/>
                  <a:gd name="T57" fmla="*/ 16 h 90"/>
                  <a:gd name="T58" fmla="*/ 162 w 99"/>
                  <a:gd name="T59" fmla="*/ 12 h 90"/>
                  <a:gd name="T60" fmla="*/ 202 w 99"/>
                  <a:gd name="T61" fmla="*/ 16 h 90"/>
                  <a:gd name="T62" fmla="*/ 198 w 99"/>
                  <a:gd name="T63" fmla="*/ 16 h 90"/>
                  <a:gd name="T64" fmla="*/ 231 w 99"/>
                  <a:gd name="T65" fmla="*/ 41 h 90"/>
                  <a:gd name="T66" fmla="*/ 229 w 99"/>
                  <a:gd name="T67" fmla="*/ 50 h 90"/>
                  <a:gd name="T68" fmla="*/ 229 w 99"/>
                  <a:gd name="T69" fmla="*/ 61 h 90"/>
                  <a:gd name="T70" fmla="*/ 259 w 99"/>
                  <a:gd name="T71" fmla="*/ 84 h 90"/>
                  <a:gd name="T72" fmla="*/ 240 w 99"/>
                  <a:gd name="T73" fmla="*/ 169 h 90"/>
                  <a:gd name="T74" fmla="*/ 240 w 99"/>
                  <a:gd name="T75" fmla="*/ 172 h 90"/>
                  <a:gd name="T76" fmla="*/ 254 w 99"/>
                  <a:gd name="T77" fmla="*/ 211 h 90"/>
                  <a:gd name="T78" fmla="*/ 295 w 99"/>
                  <a:gd name="T79" fmla="*/ 285 h 90"/>
                  <a:gd name="T80" fmla="*/ 332 w 99"/>
                  <a:gd name="T81" fmla="*/ 304 h 90"/>
                  <a:gd name="T82" fmla="*/ 268 w 99"/>
                  <a:gd name="T83" fmla="*/ 70 h 90"/>
                  <a:gd name="T84" fmla="*/ 131 w 99"/>
                  <a:gd name="T85" fmla="*/ 0 h 9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99" h="90">
                    <a:moveTo>
                      <a:pt x="41" y="57"/>
                    </a:moveTo>
                    <a:cubicBezTo>
                      <a:pt x="48" y="66"/>
                      <a:pt x="53" y="74"/>
                      <a:pt x="57" y="81"/>
                    </a:cubicBezTo>
                    <a:cubicBezTo>
                      <a:pt x="58" y="81"/>
                      <a:pt x="58" y="81"/>
                      <a:pt x="59" y="81"/>
                    </a:cubicBezTo>
                    <a:cubicBezTo>
                      <a:pt x="54" y="73"/>
                      <a:pt x="48" y="65"/>
                      <a:pt x="41" y="57"/>
                    </a:cubicBezTo>
                    <a:moveTo>
                      <a:pt x="39" y="0"/>
                    </a:moveTo>
                    <a:cubicBezTo>
                      <a:pt x="38" y="0"/>
                      <a:pt x="36" y="0"/>
                      <a:pt x="35" y="0"/>
                    </a:cubicBezTo>
                    <a:cubicBezTo>
                      <a:pt x="0" y="5"/>
                      <a:pt x="12" y="20"/>
                      <a:pt x="11" y="24"/>
                    </a:cubicBezTo>
                    <a:cubicBezTo>
                      <a:pt x="9" y="28"/>
                      <a:pt x="20" y="33"/>
                      <a:pt x="25" y="38"/>
                    </a:cubicBezTo>
                    <a:cubicBezTo>
                      <a:pt x="30" y="43"/>
                      <a:pt x="34" y="48"/>
                      <a:pt x="37" y="52"/>
                    </a:cubicBezTo>
                    <a:cubicBezTo>
                      <a:pt x="41" y="51"/>
                      <a:pt x="41" y="51"/>
                      <a:pt x="41" y="51"/>
                    </a:cubicBezTo>
                    <a:cubicBezTo>
                      <a:pt x="41" y="50"/>
                      <a:pt x="41" y="50"/>
                      <a:pt x="41" y="49"/>
                    </a:cubicBezTo>
                    <a:cubicBezTo>
                      <a:pt x="41" y="47"/>
                      <a:pt x="41" y="47"/>
                      <a:pt x="41" y="47"/>
                    </a:cubicBezTo>
                    <a:cubicBezTo>
                      <a:pt x="42" y="48"/>
                      <a:pt x="43" y="49"/>
                      <a:pt x="44" y="50"/>
                    </a:cubicBezTo>
                    <a:cubicBezTo>
                      <a:pt x="46" y="49"/>
                      <a:pt x="46" y="49"/>
                      <a:pt x="46" y="49"/>
                    </a:cubicBezTo>
                    <a:cubicBezTo>
                      <a:pt x="46" y="50"/>
                      <a:pt x="46" y="52"/>
                      <a:pt x="48" y="53"/>
                    </a:cubicBezTo>
                    <a:cubicBezTo>
                      <a:pt x="50" y="55"/>
                      <a:pt x="52" y="57"/>
                      <a:pt x="54" y="59"/>
                    </a:cubicBezTo>
                    <a:cubicBezTo>
                      <a:pt x="57" y="62"/>
                      <a:pt x="61" y="65"/>
                      <a:pt x="62" y="68"/>
                    </a:cubicBezTo>
                    <a:cubicBezTo>
                      <a:pt x="66" y="73"/>
                      <a:pt x="69" y="78"/>
                      <a:pt x="71" y="83"/>
                    </a:cubicBezTo>
                    <a:cubicBezTo>
                      <a:pt x="73" y="84"/>
                      <a:pt x="75" y="84"/>
                      <a:pt x="77" y="85"/>
                    </a:cubicBezTo>
                    <a:cubicBezTo>
                      <a:pt x="76" y="82"/>
                      <a:pt x="76" y="80"/>
                      <a:pt x="75" y="77"/>
                    </a:cubicBezTo>
                    <a:cubicBezTo>
                      <a:pt x="73" y="71"/>
                      <a:pt x="70" y="63"/>
                      <a:pt x="71" y="57"/>
                    </a:cubicBezTo>
                    <a:cubicBezTo>
                      <a:pt x="70" y="56"/>
                      <a:pt x="70" y="55"/>
                      <a:pt x="70" y="53"/>
                    </a:cubicBezTo>
                    <a:cubicBezTo>
                      <a:pt x="67" y="46"/>
                      <a:pt x="65" y="39"/>
                      <a:pt x="65" y="32"/>
                    </a:cubicBezTo>
                    <a:cubicBezTo>
                      <a:pt x="66" y="27"/>
                      <a:pt x="68" y="23"/>
                      <a:pt x="64" y="19"/>
                    </a:cubicBezTo>
                    <a:cubicBezTo>
                      <a:pt x="64" y="19"/>
                      <a:pt x="64" y="19"/>
                      <a:pt x="64" y="19"/>
                    </a:cubicBezTo>
                    <a:cubicBezTo>
                      <a:pt x="64" y="19"/>
                      <a:pt x="63" y="19"/>
                      <a:pt x="63" y="19"/>
                    </a:cubicBezTo>
                    <a:cubicBezTo>
                      <a:pt x="61" y="19"/>
                      <a:pt x="61" y="19"/>
                      <a:pt x="61" y="19"/>
                    </a:cubicBezTo>
                    <a:cubicBezTo>
                      <a:pt x="62" y="19"/>
                      <a:pt x="63" y="19"/>
                      <a:pt x="63" y="19"/>
                    </a:cubicBezTo>
                    <a:cubicBezTo>
                      <a:pt x="64" y="19"/>
                      <a:pt x="64" y="19"/>
                      <a:pt x="64" y="19"/>
                    </a:cubicBezTo>
                    <a:cubicBezTo>
                      <a:pt x="64" y="19"/>
                      <a:pt x="64" y="19"/>
                      <a:pt x="64" y="19"/>
                    </a:cubicBezTo>
                    <a:cubicBezTo>
                      <a:pt x="65" y="19"/>
                      <a:pt x="65" y="19"/>
                      <a:pt x="65" y="19"/>
                    </a:cubicBezTo>
                    <a:cubicBezTo>
                      <a:pt x="64" y="19"/>
                      <a:pt x="63" y="18"/>
                      <a:pt x="63" y="18"/>
                    </a:cubicBezTo>
                    <a:cubicBezTo>
                      <a:pt x="57" y="16"/>
                      <a:pt x="49" y="15"/>
                      <a:pt x="55" y="12"/>
                    </a:cubicBezTo>
                    <a:cubicBezTo>
                      <a:pt x="56" y="11"/>
                      <a:pt x="57" y="11"/>
                      <a:pt x="58" y="10"/>
                    </a:cubicBezTo>
                    <a:cubicBezTo>
                      <a:pt x="55" y="9"/>
                      <a:pt x="51" y="7"/>
                      <a:pt x="47" y="7"/>
                    </a:cubicBezTo>
                    <a:cubicBezTo>
                      <a:pt x="46" y="7"/>
                      <a:pt x="44" y="7"/>
                      <a:pt x="43" y="8"/>
                    </a:cubicBezTo>
                    <a:cubicBezTo>
                      <a:pt x="39" y="9"/>
                      <a:pt x="37" y="12"/>
                      <a:pt x="32" y="13"/>
                    </a:cubicBezTo>
                    <a:cubicBezTo>
                      <a:pt x="31" y="13"/>
                      <a:pt x="28" y="14"/>
                      <a:pt x="25" y="14"/>
                    </a:cubicBezTo>
                    <a:cubicBezTo>
                      <a:pt x="26" y="16"/>
                      <a:pt x="27" y="17"/>
                      <a:pt x="28" y="19"/>
                    </a:cubicBezTo>
                    <a:cubicBezTo>
                      <a:pt x="33" y="25"/>
                      <a:pt x="40" y="23"/>
                      <a:pt x="51" y="24"/>
                    </a:cubicBezTo>
                    <a:cubicBezTo>
                      <a:pt x="49" y="26"/>
                      <a:pt x="46" y="26"/>
                      <a:pt x="43" y="26"/>
                    </a:cubicBezTo>
                    <a:cubicBezTo>
                      <a:pt x="42" y="26"/>
                      <a:pt x="41" y="26"/>
                      <a:pt x="41" y="26"/>
                    </a:cubicBezTo>
                    <a:cubicBezTo>
                      <a:pt x="40" y="26"/>
                      <a:pt x="39" y="26"/>
                      <a:pt x="38" y="26"/>
                    </a:cubicBezTo>
                    <a:cubicBezTo>
                      <a:pt x="35" y="26"/>
                      <a:pt x="33" y="26"/>
                      <a:pt x="31" y="27"/>
                    </a:cubicBezTo>
                    <a:cubicBezTo>
                      <a:pt x="29" y="29"/>
                      <a:pt x="35" y="33"/>
                      <a:pt x="36" y="35"/>
                    </a:cubicBezTo>
                    <a:cubicBezTo>
                      <a:pt x="38" y="39"/>
                      <a:pt x="43" y="42"/>
                      <a:pt x="45" y="46"/>
                    </a:cubicBezTo>
                    <a:cubicBezTo>
                      <a:pt x="37" y="44"/>
                      <a:pt x="33" y="38"/>
                      <a:pt x="28" y="34"/>
                    </a:cubicBezTo>
                    <a:cubicBezTo>
                      <a:pt x="27" y="33"/>
                      <a:pt x="24" y="32"/>
                      <a:pt x="23" y="30"/>
                    </a:cubicBezTo>
                    <a:cubicBezTo>
                      <a:pt x="22" y="29"/>
                      <a:pt x="23" y="28"/>
                      <a:pt x="24" y="26"/>
                    </a:cubicBezTo>
                    <a:cubicBezTo>
                      <a:pt x="24" y="25"/>
                      <a:pt x="25" y="25"/>
                      <a:pt x="23" y="23"/>
                    </a:cubicBezTo>
                    <a:cubicBezTo>
                      <a:pt x="22" y="21"/>
                      <a:pt x="20" y="20"/>
                      <a:pt x="19" y="19"/>
                    </a:cubicBezTo>
                    <a:cubicBezTo>
                      <a:pt x="17" y="17"/>
                      <a:pt x="17" y="16"/>
                      <a:pt x="17" y="14"/>
                    </a:cubicBezTo>
                    <a:cubicBezTo>
                      <a:pt x="17" y="14"/>
                      <a:pt x="17" y="14"/>
                      <a:pt x="17" y="14"/>
                    </a:cubicBezTo>
                    <a:cubicBezTo>
                      <a:pt x="16" y="13"/>
                      <a:pt x="17" y="12"/>
                      <a:pt x="18" y="11"/>
                    </a:cubicBezTo>
                    <a:cubicBezTo>
                      <a:pt x="18" y="10"/>
                      <a:pt x="18" y="9"/>
                      <a:pt x="18" y="8"/>
                    </a:cubicBezTo>
                    <a:cubicBezTo>
                      <a:pt x="19" y="8"/>
                      <a:pt x="19" y="8"/>
                      <a:pt x="19" y="8"/>
                    </a:cubicBezTo>
                    <a:cubicBezTo>
                      <a:pt x="19" y="9"/>
                      <a:pt x="19" y="9"/>
                      <a:pt x="19" y="10"/>
                    </a:cubicBezTo>
                    <a:cubicBezTo>
                      <a:pt x="22" y="8"/>
                      <a:pt x="25" y="6"/>
                      <a:pt x="28" y="5"/>
                    </a:cubicBezTo>
                    <a:cubicBezTo>
                      <a:pt x="31" y="4"/>
                      <a:pt x="34" y="3"/>
                      <a:pt x="38" y="3"/>
                    </a:cubicBezTo>
                    <a:cubicBezTo>
                      <a:pt x="42" y="3"/>
                      <a:pt x="46" y="4"/>
                      <a:pt x="49" y="4"/>
                    </a:cubicBezTo>
                    <a:cubicBezTo>
                      <a:pt x="53" y="5"/>
                      <a:pt x="57" y="6"/>
                      <a:pt x="60" y="7"/>
                    </a:cubicBezTo>
                    <a:cubicBezTo>
                      <a:pt x="60" y="7"/>
                      <a:pt x="60" y="6"/>
                      <a:pt x="60" y="5"/>
                    </a:cubicBezTo>
                    <a:cubicBezTo>
                      <a:pt x="59" y="5"/>
                      <a:pt x="58" y="5"/>
                      <a:pt x="57" y="4"/>
                    </a:cubicBezTo>
                    <a:cubicBezTo>
                      <a:pt x="59" y="5"/>
                      <a:pt x="59" y="5"/>
                      <a:pt x="59" y="5"/>
                    </a:cubicBezTo>
                    <a:cubicBezTo>
                      <a:pt x="59" y="5"/>
                      <a:pt x="59" y="5"/>
                      <a:pt x="60" y="5"/>
                    </a:cubicBezTo>
                    <a:cubicBezTo>
                      <a:pt x="64" y="7"/>
                      <a:pt x="68" y="9"/>
                      <a:pt x="69" y="12"/>
                    </a:cubicBezTo>
                    <a:cubicBezTo>
                      <a:pt x="70" y="13"/>
                      <a:pt x="71" y="15"/>
                      <a:pt x="70" y="15"/>
                    </a:cubicBezTo>
                    <a:cubicBezTo>
                      <a:pt x="69" y="15"/>
                      <a:pt x="69" y="15"/>
                      <a:pt x="68" y="15"/>
                    </a:cubicBezTo>
                    <a:cubicBezTo>
                      <a:pt x="68" y="15"/>
                      <a:pt x="68" y="15"/>
                      <a:pt x="68" y="15"/>
                    </a:cubicBezTo>
                    <a:cubicBezTo>
                      <a:pt x="67" y="16"/>
                      <a:pt x="67" y="17"/>
                      <a:pt x="68" y="18"/>
                    </a:cubicBezTo>
                    <a:cubicBezTo>
                      <a:pt x="69" y="19"/>
                      <a:pt x="70" y="20"/>
                      <a:pt x="71" y="20"/>
                    </a:cubicBezTo>
                    <a:cubicBezTo>
                      <a:pt x="74" y="21"/>
                      <a:pt x="77" y="23"/>
                      <a:pt x="77" y="25"/>
                    </a:cubicBezTo>
                    <a:cubicBezTo>
                      <a:pt x="78" y="29"/>
                      <a:pt x="76" y="33"/>
                      <a:pt x="75" y="37"/>
                    </a:cubicBezTo>
                    <a:cubicBezTo>
                      <a:pt x="74" y="41"/>
                      <a:pt x="71" y="46"/>
                      <a:pt x="72" y="50"/>
                    </a:cubicBezTo>
                    <a:cubicBezTo>
                      <a:pt x="72" y="50"/>
                      <a:pt x="72" y="51"/>
                      <a:pt x="72" y="51"/>
                    </a:cubicBezTo>
                    <a:cubicBezTo>
                      <a:pt x="72" y="51"/>
                      <a:pt x="72" y="51"/>
                      <a:pt x="72" y="51"/>
                    </a:cubicBezTo>
                    <a:cubicBezTo>
                      <a:pt x="72" y="51"/>
                      <a:pt x="72" y="51"/>
                      <a:pt x="72" y="51"/>
                    </a:cubicBezTo>
                    <a:cubicBezTo>
                      <a:pt x="73" y="55"/>
                      <a:pt x="75" y="59"/>
                      <a:pt x="76" y="63"/>
                    </a:cubicBezTo>
                    <a:cubicBezTo>
                      <a:pt x="76" y="64"/>
                      <a:pt x="77" y="65"/>
                      <a:pt x="77" y="65"/>
                    </a:cubicBezTo>
                    <a:cubicBezTo>
                      <a:pt x="81" y="72"/>
                      <a:pt x="84" y="78"/>
                      <a:pt x="88" y="84"/>
                    </a:cubicBezTo>
                    <a:cubicBezTo>
                      <a:pt x="88" y="85"/>
                      <a:pt x="89" y="87"/>
                      <a:pt x="90" y="88"/>
                    </a:cubicBezTo>
                    <a:cubicBezTo>
                      <a:pt x="93" y="89"/>
                      <a:pt x="96" y="89"/>
                      <a:pt x="99" y="90"/>
                    </a:cubicBezTo>
                    <a:cubicBezTo>
                      <a:pt x="72" y="51"/>
                      <a:pt x="76" y="37"/>
                      <a:pt x="79" y="32"/>
                    </a:cubicBezTo>
                    <a:cubicBezTo>
                      <a:pt x="83" y="27"/>
                      <a:pt x="83" y="25"/>
                      <a:pt x="80" y="21"/>
                    </a:cubicBezTo>
                    <a:cubicBezTo>
                      <a:pt x="77" y="18"/>
                      <a:pt x="77" y="16"/>
                      <a:pt x="74" y="10"/>
                    </a:cubicBezTo>
                    <a:cubicBezTo>
                      <a:pt x="72" y="5"/>
                      <a:pt x="51" y="0"/>
                      <a:pt x="39" y="0"/>
                    </a:cubicBezTo>
                  </a:path>
                </a:pathLst>
              </a:custGeom>
              <a:solidFill>
                <a:srgbClr val="837A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04" name="Freeform 2790">
                <a:extLst>
                  <a:ext uri="{FF2B5EF4-FFF2-40B4-BE49-F238E27FC236}">
                    <a16:creationId xmlns:a16="http://schemas.microsoft.com/office/drawing/2014/main" id="{6E4CA3E4-CB54-45D9-9EA9-37D7C7B7CD8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914" y="3031"/>
                <a:ext cx="82" cy="69"/>
              </a:xfrm>
              <a:custGeom>
                <a:avLst/>
                <a:gdLst>
                  <a:gd name="T0" fmla="*/ 94 w 61"/>
                  <a:gd name="T1" fmla="*/ 16 h 51"/>
                  <a:gd name="T2" fmla="*/ 114 w 61"/>
                  <a:gd name="T3" fmla="*/ 9 h 51"/>
                  <a:gd name="T4" fmla="*/ 126 w 61"/>
                  <a:gd name="T5" fmla="*/ 43 h 51"/>
                  <a:gd name="T6" fmla="*/ 132 w 61"/>
                  <a:gd name="T7" fmla="*/ 55 h 51"/>
                  <a:gd name="T8" fmla="*/ 125 w 61"/>
                  <a:gd name="T9" fmla="*/ 84 h 51"/>
                  <a:gd name="T10" fmla="*/ 117 w 61"/>
                  <a:gd name="T11" fmla="*/ 78 h 51"/>
                  <a:gd name="T12" fmla="*/ 125 w 61"/>
                  <a:gd name="T13" fmla="*/ 100 h 51"/>
                  <a:gd name="T14" fmla="*/ 141 w 61"/>
                  <a:gd name="T15" fmla="*/ 135 h 51"/>
                  <a:gd name="T16" fmla="*/ 157 w 61"/>
                  <a:gd name="T17" fmla="*/ 152 h 51"/>
                  <a:gd name="T18" fmla="*/ 161 w 61"/>
                  <a:gd name="T19" fmla="*/ 152 h 51"/>
                  <a:gd name="T20" fmla="*/ 177 w 61"/>
                  <a:gd name="T21" fmla="*/ 160 h 51"/>
                  <a:gd name="T22" fmla="*/ 169 w 61"/>
                  <a:gd name="T23" fmla="*/ 162 h 51"/>
                  <a:gd name="T24" fmla="*/ 161 w 61"/>
                  <a:gd name="T25" fmla="*/ 162 h 51"/>
                  <a:gd name="T26" fmla="*/ 151 w 61"/>
                  <a:gd name="T27" fmla="*/ 162 h 51"/>
                  <a:gd name="T28" fmla="*/ 126 w 61"/>
                  <a:gd name="T29" fmla="*/ 161 h 51"/>
                  <a:gd name="T30" fmla="*/ 125 w 61"/>
                  <a:gd name="T31" fmla="*/ 161 h 51"/>
                  <a:gd name="T32" fmla="*/ 114 w 61"/>
                  <a:gd name="T33" fmla="*/ 161 h 51"/>
                  <a:gd name="T34" fmla="*/ 94 w 61"/>
                  <a:gd name="T35" fmla="*/ 154 h 51"/>
                  <a:gd name="T36" fmla="*/ 83 w 61"/>
                  <a:gd name="T37" fmla="*/ 152 h 51"/>
                  <a:gd name="T38" fmla="*/ 69 w 61"/>
                  <a:gd name="T39" fmla="*/ 152 h 51"/>
                  <a:gd name="T40" fmla="*/ 63 w 61"/>
                  <a:gd name="T41" fmla="*/ 152 h 51"/>
                  <a:gd name="T42" fmla="*/ 36 w 61"/>
                  <a:gd name="T43" fmla="*/ 154 h 51"/>
                  <a:gd name="T44" fmla="*/ 22 w 61"/>
                  <a:gd name="T45" fmla="*/ 143 h 51"/>
                  <a:gd name="T46" fmla="*/ 27 w 61"/>
                  <a:gd name="T47" fmla="*/ 141 h 51"/>
                  <a:gd name="T48" fmla="*/ 47 w 61"/>
                  <a:gd name="T49" fmla="*/ 152 h 51"/>
                  <a:gd name="T50" fmla="*/ 48 w 61"/>
                  <a:gd name="T51" fmla="*/ 152 h 51"/>
                  <a:gd name="T52" fmla="*/ 36 w 61"/>
                  <a:gd name="T53" fmla="*/ 149 h 51"/>
                  <a:gd name="T54" fmla="*/ 69 w 61"/>
                  <a:gd name="T55" fmla="*/ 134 h 51"/>
                  <a:gd name="T56" fmla="*/ 69 w 61"/>
                  <a:gd name="T57" fmla="*/ 134 h 51"/>
                  <a:gd name="T58" fmla="*/ 85 w 61"/>
                  <a:gd name="T59" fmla="*/ 135 h 51"/>
                  <a:gd name="T60" fmla="*/ 98 w 61"/>
                  <a:gd name="T61" fmla="*/ 135 h 51"/>
                  <a:gd name="T62" fmla="*/ 114 w 61"/>
                  <a:gd name="T63" fmla="*/ 134 h 51"/>
                  <a:gd name="T64" fmla="*/ 114 w 61"/>
                  <a:gd name="T65" fmla="*/ 114 h 51"/>
                  <a:gd name="T66" fmla="*/ 105 w 61"/>
                  <a:gd name="T67" fmla="*/ 78 h 51"/>
                  <a:gd name="T68" fmla="*/ 112 w 61"/>
                  <a:gd name="T69" fmla="*/ 37 h 51"/>
                  <a:gd name="T70" fmla="*/ 106 w 61"/>
                  <a:gd name="T71" fmla="*/ 37 h 51"/>
                  <a:gd name="T72" fmla="*/ 112 w 61"/>
                  <a:gd name="T73" fmla="*/ 35 h 51"/>
                  <a:gd name="T74" fmla="*/ 112 w 61"/>
                  <a:gd name="T75" fmla="*/ 12 h 51"/>
                  <a:gd name="T76" fmla="*/ 106 w 61"/>
                  <a:gd name="T77" fmla="*/ 12 h 51"/>
                  <a:gd name="T78" fmla="*/ 94 w 61"/>
                  <a:gd name="T79" fmla="*/ 16 h 51"/>
                  <a:gd name="T80" fmla="*/ 112 w 61"/>
                  <a:gd name="T81" fmla="*/ 0 h 51"/>
                  <a:gd name="T82" fmla="*/ 58 w 61"/>
                  <a:gd name="T83" fmla="*/ 35 h 51"/>
                  <a:gd name="T84" fmla="*/ 31 w 61"/>
                  <a:gd name="T85" fmla="*/ 114 h 51"/>
                  <a:gd name="T86" fmla="*/ 12 w 61"/>
                  <a:gd name="T87" fmla="*/ 160 h 51"/>
                  <a:gd name="T88" fmla="*/ 40 w 61"/>
                  <a:gd name="T89" fmla="*/ 161 h 51"/>
                  <a:gd name="T90" fmla="*/ 73 w 61"/>
                  <a:gd name="T91" fmla="*/ 160 h 51"/>
                  <a:gd name="T92" fmla="*/ 78 w 61"/>
                  <a:gd name="T93" fmla="*/ 160 h 51"/>
                  <a:gd name="T94" fmla="*/ 133 w 61"/>
                  <a:gd name="T95" fmla="*/ 170 h 51"/>
                  <a:gd name="T96" fmla="*/ 151 w 61"/>
                  <a:gd name="T97" fmla="*/ 170 h 51"/>
                  <a:gd name="T98" fmla="*/ 188 w 61"/>
                  <a:gd name="T99" fmla="*/ 152 h 51"/>
                  <a:gd name="T100" fmla="*/ 142 w 61"/>
                  <a:gd name="T101" fmla="*/ 47 h 51"/>
                  <a:gd name="T102" fmla="*/ 114 w 61"/>
                  <a:gd name="T103" fmla="*/ 0 h 51"/>
                  <a:gd name="T104" fmla="*/ 112 w 61"/>
                  <a:gd name="T105" fmla="*/ 0 h 51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61" h="51">
                    <a:moveTo>
                      <a:pt x="29" y="5"/>
                    </a:moveTo>
                    <a:cubicBezTo>
                      <a:pt x="32" y="4"/>
                      <a:pt x="33" y="3"/>
                      <a:pt x="35" y="3"/>
                    </a:cubicBezTo>
                    <a:cubicBezTo>
                      <a:pt x="40" y="3"/>
                      <a:pt x="40" y="8"/>
                      <a:pt x="39" y="13"/>
                    </a:cubicBezTo>
                    <a:cubicBezTo>
                      <a:pt x="40" y="14"/>
                      <a:pt x="40" y="15"/>
                      <a:pt x="40" y="16"/>
                    </a:cubicBezTo>
                    <a:cubicBezTo>
                      <a:pt x="39" y="19"/>
                      <a:pt x="39" y="23"/>
                      <a:pt x="38" y="25"/>
                    </a:cubicBezTo>
                    <a:cubicBezTo>
                      <a:pt x="37" y="25"/>
                      <a:pt x="37" y="24"/>
                      <a:pt x="36" y="24"/>
                    </a:cubicBezTo>
                    <a:cubicBezTo>
                      <a:pt x="36" y="26"/>
                      <a:pt x="37" y="28"/>
                      <a:pt x="38" y="30"/>
                    </a:cubicBezTo>
                    <a:cubicBezTo>
                      <a:pt x="39" y="34"/>
                      <a:pt x="40" y="38"/>
                      <a:pt x="43" y="41"/>
                    </a:cubicBezTo>
                    <a:cubicBezTo>
                      <a:pt x="44" y="42"/>
                      <a:pt x="46" y="43"/>
                      <a:pt x="48" y="45"/>
                    </a:cubicBezTo>
                    <a:cubicBezTo>
                      <a:pt x="48" y="45"/>
                      <a:pt x="49" y="45"/>
                      <a:pt x="49" y="45"/>
                    </a:cubicBezTo>
                    <a:cubicBezTo>
                      <a:pt x="51" y="45"/>
                      <a:pt x="53" y="45"/>
                      <a:pt x="54" y="47"/>
                    </a:cubicBezTo>
                    <a:cubicBezTo>
                      <a:pt x="55" y="48"/>
                      <a:pt x="54" y="49"/>
                      <a:pt x="52" y="49"/>
                    </a:cubicBezTo>
                    <a:cubicBezTo>
                      <a:pt x="51" y="49"/>
                      <a:pt x="50" y="49"/>
                      <a:pt x="49" y="49"/>
                    </a:cubicBezTo>
                    <a:cubicBezTo>
                      <a:pt x="48" y="49"/>
                      <a:pt x="47" y="49"/>
                      <a:pt x="46" y="49"/>
                    </a:cubicBezTo>
                    <a:cubicBezTo>
                      <a:pt x="43" y="49"/>
                      <a:pt x="41" y="48"/>
                      <a:pt x="39" y="48"/>
                    </a:cubicBezTo>
                    <a:cubicBezTo>
                      <a:pt x="39" y="48"/>
                      <a:pt x="38" y="48"/>
                      <a:pt x="38" y="48"/>
                    </a:cubicBezTo>
                    <a:cubicBezTo>
                      <a:pt x="37" y="48"/>
                      <a:pt x="36" y="48"/>
                      <a:pt x="35" y="48"/>
                    </a:cubicBezTo>
                    <a:cubicBezTo>
                      <a:pt x="33" y="47"/>
                      <a:pt x="31" y="47"/>
                      <a:pt x="29" y="46"/>
                    </a:cubicBezTo>
                    <a:cubicBezTo>
                      <a:pt x="28" y="46"/>
                      <a:pt x="27" y="45"/>
                      <a:pt x="25" y="45"/>
                    </a:cubicBezTo>
                    <a:cubicBezTo>
                      <a:pt x="23" y="45"/>
                      <a:pt x="22" y="45"/>
                      <a:pt x="21" y="45"/>
                    </a:cubicBezTo>
                    <a:cubicBezTo>
                      <a:pt x="20" y="45"/>
                      <a:pt x="19" y="45"/>
                      <a:pt x="19" y="45"/>
                    </a:cubicBezTo>
                    <a:cubicBezTo>
                      <a:pt x="16" y="46"/>
                      <a:pt x="13" y="46"/>
                      <a:pt x="11" y="46"/>
                    </a:cubicBezTo>
                    <a:cubicBezTo>
                      <a:pt x="7" y="46"/>
                      <a:pt x="4" y="45"/>
                      <a:pt x="7" y="43"/>
                    </a:cubicBezTo>
                    <a:cubicBezTo>
                      <a:pt x="8" y="42"/>
                      <a:pt x="8" y="42"/>
                      <a:pt x="8" y="42"/>
                    </a:cubicBezTo>
                    <a:cubicBezTo>
                      <a:pt x="8" y="44"/>
                      <a:pt x="11" y="45"/>
                      <a:pt x="14" y="45"/>
                    </a:cubicBezTo>
                    <a:cubicBezTo>
                      <a:pt x="14" y="45"/>
                      <a:pt x="15" y="45"/>
                      <a:pt x="15" y="45"/>
                    </a:cubicBezTo>
                    <a:cubicBezTo>
                      <a:pt x="13" y="45"/>
                      <a:pt x="12" y="44"/>
                      <a:pt x="11" y="44"/>
                    </a:cubicBezTo>
                    <a:cubicBezTo>
                      <a:pt x="12" y="42"/>
                      <a:pt x="17" y="40"/>
                      <a:pt x="21" y="40"/>
                    </a:cubicBezTo>
                    <a:cubicBezTo>
                      <a:pt x="21" y="40"/>
                      <a:pt x="21" y="40"/>
                      <a:pt x="21" y="40"/>
                    </a:cubicBezTo>
                    <a:cubicBezTo>
                      <a:pt x="23" y="40"/>
                      <a:pt x="24" y="41"/>
                      <a:pt x="26" y="41"/>
                    </a:cubicBezTo>
                    <a:cubicBezTo>
                      <a:pt x="27" y="41"/>
                      <a:pt x="29" y="41"/>
                      <a:pt x="30" y="41"/>
                    </a:cubicBezTo>
                    <a:cubicBezTo>
                      <a:pt x="32" y="41"/>
                      <a:pt x="33" y="41"/>
                      <a:pt x="35" y="40"/>
                    </a:cubicBezTo>
                    <a:cubicBezTo>
                      <a:pt x="38" y="39"/>
                      <a:pt x="36" y="36"/>
                      <a:pt x="35" y="34"/>
                    </a:cubicBezTo>
                    <a:cubicBezTo>
                      <a:pt x="34" y="31"/>
                      <a:pt x="33" y="28"/>
                      <a:pt x="32" y="24"/>
                    </a:cubicBezTo>
                    <a:cubicBezTo>
                      <a:pt x="31" y="19"/>
                      <a:pt x="32" y="16"/>
                      <a:pt x="34" y="11"/>
                    </a:cubicBezTo>
                    <a:cubicBezTo>
                      <a:pt x="34" y="11"/>
                      <a:pt x="33" y="11"/>
                      <a:pt x="33" y="11"/>
                    </a:cubicBezTo>
                    <a:cubicBezTo>
                      <a:pt x="34" y="10"/>
                      <a:pt x="34" y="10"/>
                      <a:pt x="34" y="10"/>
                    </a:cubicBezTo>
                    <a:cubicBezTo>
                      <a:pt x="35" y="9"/>
                      <a:pt x="37" y="4"/>
                      <a:pt x="34" y="4"/>
                    </a:cubicBezTo>
                    <a:cubicBezTo>
                      <a:pt x="34" y="4"/>
                      <a:pt x="34" y="4"/>
                      <a:pt x="33" y="4"/>
                    </a:cubicBezTo>
                    <a:cubicBezTo>
                      <a:pt x="29" y="5"/>
                      <a:pt x="29" y="5"/>
                      <a:pt x="29" y="5"/>
                    </a:cubicBezTo>
                    <a:moveTo>
                      <a:pt x="34" y="0"/>
                    </a:moveTo>
                    <a:cubicBezTo>
                      <a:pt x="27" y="0"/>
                      <a:pt x="19" y="4"/>
                      <a:pt x="18" y="10"/>
                    </a:cubicBezTo>
                    <a:cubicBezTo>
                      <a:pt x="17" y="16"/>
                      <a:pt x="17" y="28"/>
                      <a:pt x="10" y="34"/>
                    </a:cubicBezTo>
                    <a:cubicBezTo>
                      <a:pt x="4" y="41"/>
                      <a:pt x="0" y="44"/>
                      <a:pt x="4" y="47"/>
                    </a:cubicBezTo>
                    <a:cubicBezTo>
                      <a:pt x="6" y="48"/>
                      <a:pt x="9" y="48"/>
                      <a:pt x="12" y="48"/>
                    </a:cubicBezTo>
                    <a:cubicBezTo>
                      <a:pt x="15" y="48"/>
                      <a:pt x="19" y="48"/>
                      <a:pt x="22" y="47"/>
                    </a:cubicBezTo>
                    <a:cubicBezTo>
                      <a:pt x="22" y="47"/>
                      <a:pt x="23" y="47"/>
                      <a:pt x="24" y="47"/>
                    </a:cubicBezTo>
                    <a:cubicBezTo>
                      <a:pt x="28" y="47"/>
                      <a:pt x="35" y="50"/>
                      <a:pt x="41" y="51"/>
                    </a:cubicBezTo>
                    <a:cubicBezTo>
                      <a:pt x="43" y="51"/>
                      <a:pt x="44" y="51"/>
                      <a:pt x="46" y="51"/>
                    </a:cubicBezTo>
                    <a:cubicBezTo>
                      <a:pt x="53" y="51"/>
                      <a:pt x="61" y="50"/>
                      <a:pt x="57" y="45"/>
                    </a:cubicBezTo>
                    <a:cubicBezTo>
                      <a:pt x="51" y="39"/>
                      <a:pt x="38" y="26"/>
                      <a:pt x="44" y="14"/>
                    </a:cubicBezTo>
                    <a:cubicBezTo>
                      <a:pt x="50" y="3"/>
                      <a:pt x="38" y="1"/>
                      <a:pt x="35" y="0"/>
                    </a:cubicBezTo>
                    <a:cubicBezTo>
                      <a:pt x="35" y="0"/>
                      <a:pt x="35" y="0"/>
                      <a:pt x="34" y="0"/>
                    </a:cubicBezTo>
                  </a:path>
                </a:pathLst>
              </a:custGeom>
              <a:solidFill>
                <a:srgbClr val="695F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05" name="Freeform 2791">
                <a:extLst>
                  <a:ext uri="{FF2B5EF4-FFF2-40B4-BE49-F238E27FC236}">
                    <a16:creationId xmlns:a16="http://schemas.microsoft.com/office/drawing/2014/main" id="{2990C760-394F-4F14-A4D0-10348BA95D9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911" y="3099"/>
                <a:ext cx="95" cy="82"/>
              </a:xfrm>
              <a:custGeom>
                <a:avLst/>
                <a:gdLst>
                  <a:gd name="T0" fmla="*/ 56 w 70"/>
                  <a:gd name="T1" fmla="*/ 12 h 61"/>
                  <a:gd name="T2" fmla="*/ 84 w 70"/>
                  <a:gd name="T3" fmla="*/ 9 h 61"/>
                  <a:gd name="T4" fmla="*/ 88 w 70"/>
                  <a:gd name="T5" fmla="*/ 9 h 61"/>
                  <a:gd name="T6" fmla="*/ 162 w 70"/>
                  <a:gd name="T7" fmla="*/ 20 h 61"/>
                  <a:gd name="T8" fmla="*/ 162 w 70"/>
                  <a:gd name="T9" fmla="*/ 20 h 61"/>
                  <a:gd name="T10" fmla="*/ 197 w 70"/>
                  <a:gd name="T11" fmla="*/ 12 h 61"/>
                  <a:gd name="T12" fmla="*/ 202 w 70"/>
                  <a:gd name="T13" fmla="*/ 12 h 61"/>
                  <a:gd name="T14" fmla="*/ 190 w 70"/>
                  <a:gd name="T15" fmla="*/ 42 h 61"/>
                  <a:gd name="T16" fmla="*/ 162 w 70"/>
                  <a:gd name="T17" fmla="*/ 101 h 61"/>
                  <a:gd name="T18" fmla="*/ 143 w 70"/>
                  <a:gd name="T19" fmla="*/ 40 h 61"/>
                  <a:gd name="T20" fmla="*/ 143 w 70"/>
                  <a:gd name="T21" fmla="*/ 40 h 61"/>
                  <a:gd name="T22" fmla="*/ 107 w 70"/>
                  <a:gd name="T23" fmla="*/ 54 h 61"/>
                  <a:gd name="T24" fmla="*/ 105 w 70"/>
                  <a:gd name="T25" fmla="*/ 54 h 61"/>
                  <a:gd name="T26" fmla="*/ 68 w 70"/>
                  <a:gd name="T27" fmla="*/ 47 h 61"/>
                  <a:gd name="T28" fmla="*/ 57 w 70"/>
                  <a:gd name="T29" fmla="*/ 40 h 61"/>
                  <a:gd name="T30" fmla="*/ 56 w 70"/>
                  <a:gd name="T31" fmla="*/ 40 h 61"/>
                  <a:gd name="T32" fmla="*/ 50 w 70"/>
                  <a:gd name="T33" fmla="*/ 40 h 61"/>
                  <a:gd name="T34" fmla="*/ 37 w 70"/>
                  <a:gd name="T35" fmla="*/ 31 h 61"/>
                  <a:gd name="T36" fmla="*/ 41 w 70"/>
                  <a:gd name="T37" fmla="*/ 12 h 61"/>
                  <a:gd name="T38" fmla="*/ 56 w 70"/>
                  <a:gd name="T39" fmla="*/ 12 h 61"/>
                  <a:gd name="T40" fmla="*/ 56 w 70"/>
                  <a:gd name="T41" fmla="*/ 12 h 61"/>
                  <a:gd name="T42" fmla="*/ 88 w 70"/>
                  <a:gd name="T43" fmla="*/ 0 h 61"/>
                  <a:gd name="T44" fmla="*/ 84 w 70"/>
                  <a:gd name="T45" fmla="*/ 0 h 61"/>
                  <a:gd name="T46" fmla="*/ 27 w 70"/>
                  <a:gd name="T47" fmla="*/ 20 h 61"/>
                  <a:gd name="T48" fmla="*/ 41 w 70"/>
                  <a:gd name="T49" fmla="*/ 42 h 61"/>
                  <a:gd name="T50" fmla="*/ 14 w 70"/>
                  <a:gd name="T51" fmla="*/ 179 h 61"/>
                  <a:gd name="T52" fmla="*/ 0 w 70"/>
                  <a:gd name="T53" fmla="*/ 191 h 61"/>
                  <a:gd name="T54" fmla="*/ 27 w 70"/>
                  <a:gd name="T55" fmla="*/ 172 h 61"/>
                  <a:gd name="T56" fmla="*/ 56 w 70"/>
                  <a:gd name="T57" fmla="*/ 157 h 61"/>
                  <a:gd name="T58" fmla="*/ 72 w 70"/>
                  <a:gd name="T59" fmla="*/ 132 h 61"/>
                  <a:gd name="T60" fmla="*/ 84 w 70"/>
                  <a:gd name="T61" fmla="*/ 117 h 61"/>
                  <a:gd name="T62" fmla="*/ 88 w 70"/>
                  <a:gd name="T63" fmla="*/ 121 h 61"/>
                  <a:gd name="T64" fmla="*/ 72 w 70"/>
                  <a:gd name="T65" fmla="*/ 132 h 61"/>
                  <a:gd name="T66" fmla="*/ 68 w 70"/>
                  <a:gd name="T67" fmla="*/ 151 h 61"/>
                  <a:gd name="T68" fmla="*/ 103 w 70"/>
                  <a:gd name="T69" fmla="*/ 142 h 61"/>
                  <a:gd name="T70" fmla="*/ 114 w 70"/>
                  <a:gd name="T71" fmla="*/ 142 h 61"/>
                  <a:gd name="T72" fmla="*/ 160 w 70"/>
                  <a:gd name="T73" fmla="*/ 161 h 61"/>
                  <a:gd name="T74" fmla="*/ 174 w 70"/>
                  <a:gd name="T75" fmla="*/ 133 h 61"/>
                  <a:gd name="T76" fmla="*/ 170 w 70"/>
                  <a:gd name="T77" fmla="*/ 163 h 61"/>
                  <a:gd name="T78" fmla="*/ 182 w 70"/>
                  <a:gd name="T79" fmla="*/ 172 h 61"/>
                  <a:gd name="T80" fmla="*/ 220 w 70"/>
                  <a:gd name="T81" fmla="*/ 199 h 61"/>
                  <a:gd name="T82" fmla="*/ 208 w 70"/>
                  <a:gd name="T83" fmla="*/ 177 h 61"/>
                  <a:gd name="T84" fmla="*/ 208 w 70"/>
                  <a:gd name="T85" fmla="*/ 40 h 61"/>
                  <a:gd name="T86" fmla="*/ 194 w 70"/>
                  <a:gd name="T87" fmla="*/ 1 h 61"/>
                  <a:gd name="T88" fmla="*/ 170 w 70"/>
                  <a:gd name="T89" fmla="*/ 7 h 61"/>
                  <a:gd name="T90" fmla="*/ 149 w 70"/>
                  <a:gd name="T91" fmla="*/ 7 h 61"/>
                  <a:gd name="T92" fmla="*/ 149 w 70"/>
                  <a:gd name="T93" fmla="*/ 7 h 61"/>
                  <a:gd name="T94" fmla="*/ 88 w 70"/>
                  <a:gd name="T95" fmla="*/ 0 h 61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70" h="61">
                    <a:moveTo>
                      <a:pt x="16" y="4"/>
                    </a:moveTo>
                    <a:cubicBezTo>
                      <a:pt x="18" y="3"/>
                      <a:pt x="21" y="3"/>
                      <a:pt x="25" y="3"/>
                    </a:cubicBezTo>
                    <a:cubicBezTo>
                      <a:pt x="25" y="3"/>
                      <a:pt x="25" y="3"/>
                      <a:pt x="26" y="3"/>
                    </a:cubicBezTo>
                    <a:cubicBezTo>
                      <a:pt x="33" y="3"/>
                      <a:pt x="40" y="6"/>
                      <a:pt x="48" y="6"/>
                    </a:cubicBezTo>
                    <a:cubicBezTo>
                      <a:pt x="48" y="6"/>
                      <a:pt x="48" y="6"/>
                      <a:pt x="48" y="6"/>
                    </a:cubicBezTo>
                    <a:cubicBezTo>
                      <a:pt x="52" y="6"/>
                      <a:pt x="54" y="4"/>
                      <a:pt x="58" y="4"/>
                    </a:cubicBezTo>
                    <a:cubicBezTo>
                      <a:pt x="59" y="4"/>
                      <a:pt x="59" y="4"/>
                      <a:pt x="60" y="4"/>
                    </a:cubicBezTo>
                    <a:cubicBezTo>
                      <a:pt x="70" y="4"/>
                      <a:pt x="58" y="11"/>
                      <a:pt x="56" y="13"/>
                    </a:cubicBezTo>
                    <a:cubicBezTo>
                      <a:pt x="49" y="19"/>
                      <a:pt x="51" y="25"/>
                      <a:pt x="48" y="31"/>
                    </a:cubicBezTo>
                    <a:cubicBezTo>
                      <a:pt x="47" y="28"/>
                      <a:pt x="51" y="13"/>
                      <a:pt x="42" y="12"/>
                    </a:cubicBezTo>
                    <a:cubicBezTo>
                      <a:pt x="42" y="12"/>
                      <a:pt x="42" y="12"/>
                      <a:pt x="42" y="12"/>
                    </a:cubicBezTo>
                    <a:cubicBezTo>
                      <a:pt x="38" y="12"/>
                      <a:pt x="36" y="15"/>
                      <a:pt x="32" y="16"/>
                    </a:cubicBezTo>
                    <a:cubicBezTo>
                      <a:pt x="31" y="16"/>
                      <a:pt x="31" y="16"/>
                      <a:pt x="31" y="16"/>
                    </a:cubicBezTo>
                    <a:cubicBezTo>
                      <a:pt x="27" y="16"/>
                      <a:pt x="23" y="14"/>
                      <a:pt x="20" y="14"/>
                    </a:cubicBezTo>
                    <a:cubicBezTo>
                      <a:pt x="17" y="12"/>
                      <a:pt x="17" y="12"/>
                      <a:pt x="17" y="12"/>
                    </a:cubicBezTo>
                    <a:cubicBezTo>
                      <a:pt x="17" y="12"/>
                      <a:pt x="16" y="12"/>
                      <a:pt x="16" y="12"/>
                    </a:cubicBezTo>
                    <a:cubicBezTo>
                      <a:pt x="16" y="12"/>
                      <a:pt x="15" y="12"/>
                      <a:pt x="15" y="12"/>
                    </a:cubicBezTo>
                    <a:cubicBezTo>
                      <a:pt x="13" y="12"/>
                      <a:pt x="12" y="11"/>
                      <a:pt x="11" y="10"/>
                    </a:cubicBezTo>
                    <a:cubicBezTo>
                      <a:pt x="9" y="7"/>
                      <a:pt x="11" y="6"/>
                      <a:pt x="12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4"/>
                      <a:pt x="16" y="4"/>
                      <a:pt x="16" y="4"/>
                    </a:cubicBezTo>
                    <a:moveTo>
                      <a:pt x="26" y="0"/>
                    </a:moveTo>
                    <a:cubicBezTo>
                      <a:pt x="26" y="0"/>
                      <a:pt x="26" y="0"/>
                      <a:pt x="25" y="0"/>
                    </a:cubicBezTo>
                    <a:cubicBezTo>
                      <a:pt x="20" y="0"/>
                      <a:pt x="9" y="2"/>
                      <a:pt x="8" y="6"/>
                    </a:cubicBezTo>
                    <a:cubicBezTo>
                      <a:pt x="6" y="10"/>
                      <a:pt x="7" y="8"/>
                      <a:pt x="12" y="13"/>
                    </a:cubicBezTo>
                    <a:cubicBezTo>
                      <a:pt x="17" y="19"/>
                      <a:pt x="37" y="24"/>
                      <a:pt x="4" y="55"/>
                    </a:cubicBezTo>
                    <a:cubicBezTo>
                      <a:pt x="2" y="57"/>
                      <a:pt x="1" y="58"/>
                      <a:pt x="0" y="59"/>
                    </a:cubicBezTo>
                    <a:cubicBezTo>
                      <a:pt x="3" y="57"/>
                      <a:pt x="5" y="55"/>
                      <a:pt x="8" y="53"/>
                    </a:cubicBezTo>
                    <a:cubicBezTo>
                      <a:pt x="11" y="52"/>
                      <a:pt x="13" y="50"/>
                      <a:pt x="16" y="48"/>
                    </a:cubicBezTo>
                    <a:cubicBezTo>
                      <a:pt x="17" y="46"/>
                      <a:pt x="19" y="43"/>
                      <a:pt x="21" y="40"/>
                    </a:cubicBezTo>
                    <a:cubicBezTo>
                      <a:pt x="21" y="38"/>
                      <a:pt x="23" y="36"/>
                      <a:pt x="25" y="36"/>
                    </a:cubicBezTo>
                    <a:cubicBezTo>
                      <a:pt x="26" y="37"/>
                      <a:pt x="26" y="37"/>
                      <a:pt x="26" y="37"/>
                    </a:cubicBezTo>
                    <a:cubicBezTo>
                      <a:pt x="24" y="37"/>
                      <a:pt x="22" y="39"/>
                      <a:pt x="21" y="40"/>
                    </a:cubicBezTo>
                    <a:cubicBezTo>
                      <a:pt x="20" y="42"/>
                      <a:pt x="20" y="44"/>
                      <a:pt x="20" y="46"/>
                    </a:cubicBezTo>
                    <a:cubicBezTo>
                      <a:pt x="23" y="45"/>
                      <a:pt x="27" y="44"/>
                      <a:pt x="30" y="44"/>
                    </a:cubicBezTo>
                    <a:cubicBezTo>
                      <a:pt x="31" y="44"/>
                      <a:pt x="33" y="44"/>
                      <a:pt x="34" y="44"/>
                    </a:cubicBezTo>
                    <a:cubicBezTo>
                      <a:pt x="38" y="45"/>
                      <a:pt x="43" y="47"/>
                      <a:pt x="47" y="49"/>
                    </a:cubicBezTo>
                    <a:cubicBezTo>
                      <a:pt x="48" y="46"/>
                      <a:pt x="48" y="43"/>
                      <a:pt x="51" y="41"/>
                    </a:cubicBezTo>
                    <a:cubicBezTo>
                      <a:pt x="52" y="44"/>
                      <a:pt x="50" y="47"/>
                      <a:pt x="50" y="50"/>
                    </a:cubicBezTo>
                    <a:cubicBezTo>
                      <a:pt x="52" y="51"/>
                      <a:pt x="53" y="52"/>
                      <a:pt x="54" y="53"/>
                    </a:cubicBezTo>
                    <a:cubicBezTo>
                      <a:pt x="59" y="56"/>
                      <a:pt x="62" y="58"/>
                      <a:pt x="65" y="61"/>
                    </a:cubicBezTo>
                    <a:cubicBezTo>
                      <a:pt x="64" y="59"/>
                      <a:pt x="63" y="56"/>
                      <a:pt x="61" y="54"/>
                    </a:cubicBezTo>
                    <a:cubicBezTo>
                      <a:pt x="58" y="48"/>
                      <a:pt x="49" y="27"/>
                      <a:pt x="61" y="12"/>
                    </a:cubicBezTo>
                    <a:cubicBezTo>
                      <a:pt x="68" y="3"/>
                      <a:pt x="63" y="1"/>
                      <a:pt x="57" y="1"/>
                    </a:cubicBezTo>
                    <a:cubicBezTo>
                      <a:pt x="55" y="1"/>
                      <a:pt x="52" y="2"/>
                      <a:pt x="50" y="2"/>
                    </a:cubicBezTo>
                    <a:cubicBezTo>
                      <a:pt x="48" y="2"/>
                      <a:pt x="46" y="2"/>
                      <a:pt x="44" y="2"/>
                    </a:cubicBezTo>
                    <a:cubicBezTo>
                      <a:pt x="44" y="2"/>
                      <a:pt x="44" y="2"/>
                      <a:pt x="44" y="2"/>
                    </a:cubicBezTo>
                    <a:cubicBezTo>
                      <a:pt x="37" y="2"/>
                      <a:pt x="31" y="0"/>
                      <a:pt x="26" y="0"/>
                    </a:cubicBezTo>
                  </a:path>
                </a:pathLst>
              </a:custGeom>
              <a:solidFill>
                <a:srgbClr val="695F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06" name="Freeform 2792">
                <a:extLst>
                  <a:ext uri="{FF2B5EF4-FFF2-40B4-BE49-F238E27FC236}">
                    <a16:creationId xmlns:a16="http://schemas.microsoft.com/office/drawing/2014/main" id="{B7AFD52D-7639-47FC-B84D-01C5270BB39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903" y="3158"/>
                <a:ext cx="96" cy="38"/>
              </a:xfrm>
              <a:custGeom>
                <a:avLst/>
                <a:gdLst>
                  <a:gd name="T0" fmla="*/ 74 w 71"/>
                  <a:gd name="T1" fmla="*/ 14 h 28"/>
                  <a:gd name="T2" fmla="*/ 47 w 71"/>
                  <a:gd name="T3" fmla="*/ 30 h 28"/>
                  <a:gd name="T4" fmla="*/ 20 w 71"/>
                  <a:gd name="T5" fmla="*/ 50 h 28"/>
                  <a:gd name="T6" fmla="*/ 22 w 71"/>
                  <a:gd name="T7" fmla="*/ 77 h 28"/>
                  <a:gd name="T8" fmla="*/ 69 w 71"/>
                  <a:gd name="T9" fmla="*/ 92 h 28"/>
                  <a:gd name="T10" fmla="*/ 87 w 71"/>
                  <a:gd name="T11" fmla="*/ 88 h 28"/>
                  <a:gd name="T12" fmla="*/ 141 w 71"/>
                  <a:gd name="T13" fmla="*/ 84 h 28"/>
                  <a:gd name="T14" fmla="*/ 188 w 71"/>
                  <a:gd name="T15" fmla="*/ 92 h 28"/>
                  <a:gd name="T16" fmla="*/ 210 w 71"/>
                  <a:gd name="T17" fmla="*/ 96 h 28"/>
                  <a:gd name="T18" fmla="*/ 234 w 71"/>
                  <a:gd name="T19" fmla="*/ 83 h 28"/>
                  <a:gd name="T20" fmla="*/ 238 w 71"/>
                  <a:gd name="T21" fmla="*/ 57 h 28"/>
                  <a:gd name="T22" fmla="*/ 201 w 71"/>
                  <a:gd name="T23" fmla="*/ 30 h 28"/>
                  <a:gd name="T24" fmla="*/ 188 w 71"/>
                  <a:gd name="T25" fmla="*/ 20 h 28"/>
                  <a:gd name="T26" fmla="*/ 188 w 71"/>
                  <a:gd name="T27" fmla="*/ 27 h 28"/>
                  <a:gd name="T28" fmla="*/ 192 w 71"/>
                  <a:gd name="T29" fmla="*/ 50 h 28"/>
                  <a:gd name="T30" fmla="*/ 218 w 71"/>
                  <a:gd name="T31" fmla="*/ 72 h 28"/>
                  <a:gd name="T32" fmla="*/ 219 w 71"/>
                  <a:gd name="T33" fmla="*/ 72 h 28"/>
                  <a:gd name="T34" fmla="*/ 218 w 71"/>
                  <a:gd name="T35" fmla="*/ 72 h 28"/>
                  <a:gd name="T36" fmla="*/ 218 w 71"/>
                  <a:gd name="T37" fmla="*/ 76 h 28"/>
                  <a:gd name="T38" fmla="*/ 216 w 71"/>
                  <a:gd name="T39" fmla="*/ 83 h 28"/>
                  <a:gd name="T40" fmla="*/ 218 w 71"/>
                  <a:gd name="T41" fmla="*/ 83 h 28"/>
                  <a:gd name="T42" fmla="*/ 208 w 71"/>
                  <a:gd name="T43" fmla="*/ 83 h 28"/>
                  <a:gd name="T44" fmla="*/ 203 w 71"/>
                  <a:gd name="T45" fmla="*/ 83 h 28"/>
                  <a:gd name="T46" fmla="*/ 188 w 71"/>
                  <a:gd name="T47" fmla="*/ 83 h 28"/>
                  <a:gd name="T48" fmla="*/ 188 w 71"/>
                  <a:gd name="T49" fmla="*/ 83 h 28"/>
                  <a:gd name="T50" fmla="*/ 114 w 71"/>
                  <a:gd name="T51" fmla="*/ 77 h 28"/>
                  <a:gd name="T52" fmla="*/ 111 w 71"/>
                  <a:gd name="T53" fmla="*/ 77 h 28"/>
                  <a:gd name="T54" fmla="*/ 97 w 71"/>
                  <a:gd name="T55" fmla="*/ 77 h 28"/>
                  <a:gd name="T56" fmla="*/ 87 w 71"/>
                  <a:gd name="T57" fmla="*/ 77 h 28"/>
                  <a:gd name="T58" fmla="*/ 64 w 71"/>
                  <a:gd name="T59" fmla="*/ 77 h 28"/>
                  <a:gd name="T60" fmla="*/ 50 w 71"/>
                  <a:gd name="T61" fmla="*/ 61 h 28"/>
                  <a:gd name="T62" fmla="*/ 55 w 71"/>
                  <a:gd name="T63" fmla="*/ 45 h 28"/>
                  <a:gd name="T64" fmla="*/ 74 w 71"/>
                  <a:gd name="T65" fmla="*/ 19 h 28"/>
                  <a:gd name="T66" fmla="*/ 74 w 71"/>
                  <a:gd name="T67" fmla="*/ 14 h 28"/>
                  <a:gd name="T68" fmla="*/ 120 w 71"/>
                  <a:gd name="T69" fmla="*/ 0 h 28"/>
                  <a:gd name="T70" fmla="*/ 87 w 71"/>
                  <a:gd name="T71" fmla="*/ 7 h 28"/>
                  <a:gd name="T72" fmla="*/ 92 w 71"/>
                  <a:gd name="T73" fmla="*/ 19 h 28"/>
                  <a:gd name="T74" fmla="*/ 120 w 71"/>
                  <a:gd name="T75" fmla="*/ 56 h 28"/>
                  <a:gd name="T76" fmla="*/ 124 w 71"/>
                  <a:gd name="T77" fmla="*/ 56 h 28"/>
                  <a:gd name="T78" fmla="*/ 170 w 71"/>
                  <a:gd name="T79" fmla="*/ 30 h 28"/>
                  <a:gd name="T80" fmla="*/ 177 w 71"/>
                  <a:gd name="T81" fmla="*/ 19 h 28"/>
                  <a:gd name="T82" fmla="*/ 134 w 71"/>
                  <a:gd name="T83" fmla="*/ 0 h 28"/>
                  <a:gd name="T84" fmla="*/ 120 w 71"/>
                  <a:gd name="T85" fmla="*/ 0 h 28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71" h="28">
                    <a:moveTo>
                      <a:pt x="22" y="4"/>
                    </a:moveTo>
                    <a:cubicBezTo>
                      <a:pt x="19" y="6"/>
                      <a:pt x="17" y="8"/>
                      <a:pt x="14" y="9"/>
                    </a:cubicBezTo>
                    <a:cubicBezTo>
                      <a:pt x="11" y="11"/>
                      <a:pt x="9" y="13"/>
                      <a:pt x="6" y="15"/>
                    </a:cubicBezTo>
                    <a:cubicBezTo>
                      <a:pt x="0" y="21"/>
                      <a:pt x="4" y="20"/>
                      <a:pt x="7" y="23"/>
                    </a:cubicBezTo>
                    <a:cubicBezTo>
                      <a:pt x="11" y="25"/>
                      <a:pt x="15" y="27"/>
                      <a:pt x="21" y="27"/>
                    </a:cubicBezTo>
                    <a:cubicBezTo>
                      <a:pt x="22" y="27"/>
                      <a:pt x="24" y="27"/>
                      <a:pt x="26" y="26"/>
                    </a:cubicBezTo>
                    <a:cubicBezTo>
                      <a:pt x="30" y="26"/>
                      <a:pt x="36" y="25"/>
                      <a:pt x="42" y="25"/>
                    </a:cubicBezTo>
                    <a:cubicBezTo>
                      <a:pt x="47" y="25"/>
                      <a:pt x="52" y="25"/>
                      <a:pt x="56" y="27"/>
                    </a:cubicBezTo>
                    <a:cubicBezTo>
                      <a:pt x="59" y="27"/>
                      <a:pt x="61" y="28"/>
                      <a:pt x="63" y="28"/>
                    </a:cubicBezTo>
                    <a:cubicBezTo>
                      <a:pt x="66" y="28"/>
                      <a:pt x="68" y="27"/>
                      <a:pt x="70" y="24"/>
                    </a:cubicBezTo>
                    <a:cubicBezTo>
                      <a:pt x="71" y="22"/>
                      <a:pt x="71" y="20"/>
                      <a:pt x="71" y="17"/>
                    </a:cubicBezTo>
                    <a:cubicBezTo>
                      <a:pt x="68" y="14"/>
                      <a:pt x="65" y="12"/>
                      <a:pt x="60" y="9"/>
                    </a:cubicBezTo>
                    <a:cubicBezTo>
                      <a:pt x="59" y="8"/>
                      <a:pt x="58" y="7"/>
                      <a:pt x="56" y="6"/>
                    </a:cubicBezTo>
                    <a:cubicBezTo>
                      <a:pt x="56" y="7"/>
                      <a:pt x="56" y="8"/>
                      <a:pt x="56" y="8"/>
                    </a:cubicBezTo>
                    <a:cubicBezTo>
                      <a:pt x="56" y="10"/>
                      <a:pt x="57" y="13"/>
                      <a:pt x="58" y="15"/>
                    </a:cubicBezTo>
                    <a:cubicBezTo>
                      <a:pt x="60" y="17"/>
                      <a:pt x="64" y="19"/>
                      <a:pt x="65" y="21"/>
                    </a:cubicBezTo>
                    <a:cubicBezTo>
                      <a:pt x="65" y="21"/>
                      <a:pt x="65" y="21"/>
                      <a:pt x="66" y="21"/>
                    </a:cubicBezTo>
                    <a:cubicBezTo>
                      <a:pt x="65" y="21"/>
                      <a:pt x="65" y="21"/>
                      <a:pt x="65" y="21"/>
                    </a:cubicBezTo>
                    <a:cubicBezTo>
                      <a:pt x="65" y="21"/>
                      <a:pt x="65" y="22"/>
                      <a:pt x="65" y="22"/>
                    </a:cubicBezTo>
                    <a:cubicBezTo>
                      <a:pt x="65" y="23"/>
                      <a:pt x="64" y="23"/>
                      <a:pt x="64" y="24"/>
                    </a:cubicBezTo>
                    <a:cubicBezTo>
                      <a:pt x="64" y="24"/>
                      <a:pt x="64" y="24"/>
                      <a:pt x="65" y="24"/>
                    </a:cubicBezTo>
                    <a:cubicBezTo>
                      <a:pt x="64" y="24"/>
                      <a:pt x="63" y="24"/>
                      <a:pt x="62" y="24"/>
                    </a:cubicBezTo>
                    <a:cubicBezTo>
                      <a:pt x="62" y="24"/>
                      <a:pt x="61" y="24"/>
                      <a:pt x="61" y="24"/>
                    </a:cubicBezTo>
                    <a:cubicBezTo>
                      <a:pt x="60" y="24"/>
                      <a:pt x="58" y="24"/>
                      <a:pt x="56" y="24"/>
                    </a:cubicBezTo>
                    <a:cubicBezTo>
                      <a:pt x="56" y="24"/>
                      <a:pt x="56" y="24"/>
                      <a:pt x="56" y="24"/>
                    </a:cubicBezTo>
                    <a:cubicBezTo>
                      <a:pt x="49" y="23"/>
                      <a:pt x="42" y="23"/>
                      <a:pt x="34" y="23"/>
                    </a:cubicBezTo>
                    <a:cubicBezTo>
                      <a:pt x="34" y="23"/>
                      <a:pt x="34" y="23"/>
                      <a:pt x="33" y="23"/>
                    </a:cubicBezTo>
                    <a:cubicBezTo>
                      <a:pt x="32" y="23"/>
                      <a:pt x="31" y="23"/>
                      <a:pt x="29" y="23"/>
                    </a:cubicBezTo>
                    <a:cubicBezTo>
                      <a:pt x="28" y="23"/>
                      <a:pt x="27" y="23"/>
                      <a:pt x="26" y="23"/>
                    </a:cubicBezTo>
                    <a:cubicBezTo>
                      <a:pt x="23" y="23"/>
                      <a:pt x="21" y="23"/>
                      <a:pt x="19" y="23"/>
                    </a:cubicBezTo>
                    <a:cubicBezTo>
                      <a:pt x="14" y="22"/>
                      <a:pt x="12" y="19"/>
                      <a:pt x="15" y="18"/>
                    </a:cubicBezTo>
                    <a:cubicBezTo>
                      <a:pt x="14" y="16"/>
                      <a:pt x="15" y="15"/>
                      <a:pt x="16" y="13"/>
                    </a:cubicBezTo>
                    <a:cubicBezTo>
                      <a:pt x="17" y="10"/>
                      <a:pt x="20" y="8"/>
                      <a:pt x="22" y="5"/>
                    </a:cubicBezTo>
                    <a:cubicBezTo>
                      <a:pt x="22" y="5"/>
                      <a:pt x="22" y="4"/>
                      <a:pt x="22" y="4"/>
                    </a:cubicBezTo>
                    <a:moveTo>
                      <a:pt x="36" y="0"/>
                    </a:moveTo>
                    <a:cubicBezTo>
                      <a:pt x="33" y="0"/>
                      <a:pt x="29" y="1"/>
                      <a:pt x="26" y="2"/>
                    </a:cubicBezTo>
                    <a:cubicBezTo>
                      <a:pt x="27" y="3"/>
                      <a:pt x="27" y="5"/>
                      <a:pt x="27" y="5"/>
                    </a:cubicBezTo>
                    <a:cubicBezTo>
                      <a:pt x="27" y="9"/>
                      <a:pt x="27" y="15"/>
                      <a:pt x="36" y="16"/>
                    </a:cubicBezTo>
                    <a:cubicBezTo>
                      <a:pt x="36" y="16"/>
                      <a:pt x="36" y="16"/>
                      <a:pt x="37" y="16"/>
                    </a:cubicBezTo>
                    <a:cubicBezTo>
                      <a:pt x="43" y="16"/>
                      <a:pt x="49" y="11"/>
                      <a:pt x="51" y="9"/>
                    </a:cubicBezTo>
                    <a:cubicBezTo>
                      <a:pt x="52" y="8"/>
                      <a:pt x="52" y="6"/>
                      <a:pt x="53" y="5"/>
                    </a:cubicBezTo>
                    <a:cubicBezTo>
                      <a:pt x="49" y="3"/>
                      <a:pt x="44" y="1"/>
                      <a:pt x="40" y="0"/>
                    </a:cubicBezTo>
                    <a:cubicBezTo>
                      <a:pt x="39" y="0"/>
                      <a:pt x="37" y="0"/>
                      <a:pt x="36" y="0"/>
                    </a:cubicBezTo>
                  </a:path>
                </a:pathLst>
              </a:custGeom>
              <a:solidFill>
                <a:srgbClr val="837A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07" name="Freeform 2793">
                <a:extLst>
                  <a:ext uri="{FF2B5EF4-FFF2-40B4-BE49-F238E27FC236}">
                    <a16:creationId xmlns:a16="http://schemas.microsoft.com/office/drawing/2014/main" id="{F84673FD-A8E2-4CBD-8374-6E7236B9BF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5" y="3208"/>
                <a:ext cx="2" cy="10"/>
              </a:xfrm>
              <a:custGeom>
                <a:avLst/>
                <a:gdLst>
                  <a:gd name="T0" fmla="*/ 1 w 2"/>
                  <a:gd name="T1" fmla="*/ 0 h 7"/>
                  <a:gd name="T2" fmla="*/ 0 w 2"/>
                  <a:gd name="T3" fmla="*/ 29 h 7"/>
                  <a:gd name="T4" fmla="*/ 1 w 2"/>
                  <a:gd name="T5" fmla="*/ 0 h 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7">
                    <a:moveTo>
                      <a:pt x="1" y="0"/>
                    </a:moveTo>
                    <a:cubicBezTo>
                      <a:pt x="1" y="2"/>
                      <a:pt x="1" y="5"/>
                      <a:pt x="0" y="7"/>
                    </a:cubicBezTo>
                    <a:cubicBezTo>
                      <a:pt x="2" y="4"/>
                      <a:pt x="2" y="2"/>
                      <a:pt x="1" y="0"/>
                    </a:cubicBezTo>
                  </a:path>
                </a:pathLst>
              </a:custGeom>
              <a:solidFill>
                <a:srgbClr val="695F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08" name="Freeform 2794">
                <a:extLst>
                  <a:ext uri="{FF2B5EF4-FFF2-40B4-BE49-F238E27FC236}">
                    <a16:creationId xmlns:a16="http://schemas.microsoft.com/office/drawing/2014/main" id="{1D1A9ABA-13A4-40E7-95FA-673AF025C4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41" y="3195"/>
                <a:ext cx="165" cy="130"/>
              </a:xfrm>
              <a:custGeom>
                <a:avLst/>
                <a:gdLst>
                  <a:gd name="T0" fmla="*/ 296 w 122"/>
                  <a:gd name="T1" fmla="*/ 0 h 96"/>
                  <a:gd name="T2" fmla="*/ 211 w 122"/>
                  <a:gd name="T3" fmla="*/ 12 h 96"/>
                  <a:gd name="T4" fmla="*/ 170 w 122"/>
                  <a:gd name="T5" fmla="*/ 41 h 96"/>
                  <a:gd name="T6" fmla="*/ 188 w 122"/>
                  <a:gd name="T7" fmla="*/ 92 h 96"/>
                  <a:gd name="T8" fmla="*/ 43 w 122"/>
                  <a:gd name="T9" fmla="*/ 226 h 96"/>
                  <a:gd name="T10" fmla="*/ 37 w 122"/>
                  <a:gd name="T11" fmla="*/ 229 h 96"/>
                  <a:gd name="T12" fmla="*/ 35 w 122"/>
                  <a:gd name="T13" fmla="*/ 237 h 96"/>
                  <a:gd name="T14" fmla="*/ 104 w 122"/>
                  <a:gd name="T15" fmla="*/ 222 h 96"/>
                  <a:gd name="T16" fmla="*/ 126 w 122"/>
                  <a:gd name="T17" fmla="*/ 202 h 96"/>
                  <a:gd name="T18" fmla="*/ 135 w 122"/>
                  <a:gd name="T19" fmla="*/ 191 h 96"/>
                  <a:gd name="T20" fmla="*/ 162 w 122"/>
                  <a:gd name="T21" fmla="*/ 164 h 96"/>
                  <a:gd name="T22" fmla="*/ 197 w 122"/>
                  <a:gd name="T23" fmla="*/ 114 h 96"/>
                  <a:gd name="T24" fmla="*/ 197 w 122"/>
                  <a:gd name="T25" fmla="*/ 114 h 96"/>
                  <a:gd name="T26" fmla="*/ 204 w 122"/>
                  <a:gd name="T27" fmla="*/ 93 h 96"/>
                  <a:gd name="T28" fmla="*/ 202 w 122"/>
                  <a:gd name="T29" fmla="*/ 93 h 96"/>
                  <a:gd name="T30" fmla="*/ 192 w 122"/>
                  <a:gd name="T31" fmla="*/ 68 h 96"/>
                  <a:gd name="T32" fmla="*/ 191 w 122"/>
                  <a:gd name="T33" fmla="*/ 35 h 96"/>
                  <a:gd name="T34" fmla="*/ 192 w 122"/>
                  <a:gd name="T35" fmla="*/ 30 h 96"/>
                  <a:gd name="T36" fmla="*/ 192 w 122"/>
                  <a:gd name="T37" fmla="*/ 30 h 96"/>
                  <a:gd name="T38" fmla="*/ 197 w 122"/>
                  <a:gd name="T39" fmla="*/ 27 h 96"/>
                  <a:gd name="T40" fmla="*/ 202 w 122"/>
                  <a:gd name="T41" fmla="*/ 27 h 96"/>
                  <a:gd name="T42" fmla="*/ 225 w 122"/>
                  <a:gd name="T43" fmla="*/ 20 h 96"/>
                  <a:gd name="T44" fmla="*/ 254 w 122"/>
                  <a:gd name="T45" fmla="*/ 12 h 96"/>
                  <a:gd name="T46" fmla="*/ 287 w 122"/>
                  <a:gd name="T47" fmla="*/ 9 h 96"/>
                  <a:gd name="T48" fmla="*/ 322 w 122"/>
                  <a:gd name="T49" fmla="*/ 12 h 96"/>
                  <a:gd name="T50" fmla="*/ 388 w 122"/>
                  <a:gd name="T51" fmla="*/ 22 h 96"/>
                  <a:gd name="T52" fmla="*/ 395 w 122"/>
                  <a:gd name="T53" fmla="*/ 35 h 96"/>
                  <a:gd name="T54" fmla="*/ 399 w 122"/>
                  <a:gd name="T55" fmla="*/ 37 h 96"/>
                  <a:gd name="T56" fmla="*/ 388 w 122"/>
                  <a:gd name="T57" fmla="*/ 57 h 96"/>
                  <a:gd name="T58" fmla="*/ 352 w 122"/>
                  <a:gd name="T59" fmla="*/ 77 h 96"/>
                  <a:gd name="T60" fmla="*/ 315 w 122"/>
                  <a:gd name="T61" fmla="*/ 47 h 96"/>
                  <a:gd name="T62" fmla="*/ 295 w 122"/>
                  <a:gd name="T63" fmla="*/ 50 h 96"/>
                  <a:gd name="T64" fmla="*/ 248 w 122"/>
                  <a:gd name="T65" fmla="*/ 68 h 96"/>
                  <a:gd name="T66" fmla="*/ 238 w 122"/>
                  <a:gd name="T67" fmla="*/ 76 h 96"/>
                  <a:gd name="T68" fmla="*/ 225 w 122"/>
                  <a:gd name="T69" fmla="*/ 104 h 96"/>
                  <a:gd name="T70" fmla="*/ 225 w 122"/>
                  <a:gd name="T71" fmla="*/ 107 h 96"/>
                  <a:gd name="T72" fmla="*/ 234 w 122"/>
                  <a:gd name="T73" fmla="*/ 104 h 96"/>
                  <a:gd name="T74" fmla="*/ 234 w 122"/>
                  <a:gd name="T75" fmla="*/ 104 h 96"/>
                  <a:gd name="T76" fmla="*/ 208 w 122"/>
                  <a:gd name="T77" fmla="*/ 141 h 96"/>
                  <a:gd name="T78" fmla="*/ 177 w 122"/>
                  <a:gd name="T79" fmla="*/ 183 h 96"/>
                  <a:gd name="T80" fmla="*/ 168 w 122"/>
                  <a:gd name="T81" fmla="*/ 237 h 96"/>
                  <a:gd name="T82" fmla="*/ 219 w 122"/>
                  <a:gd name="T83" fmla="*/ 259 h 96"/>
                  <a:gd name="T84" fmla="*/ 131 w 122"/>
                  <a:gd name="T85" fmla="*/ 314 h 96"/>
                  <a:gd name="T86" fmla="*/ 124 w 122"/>
                  <a:gd name="T87" fmla="*/ 314 h 96"/>
                  <a:gd name="T88" fmla="*/ 47 w 122"/>
                  <a:gd name="T89" fmla="*/ 295 h 96"/>
                  <a:gd name="T90" fmla="*/ 43 w 122"/>
                  <a:gd name="T91" fmla="*/ 294 h 96"/>
                  <a:gd name="T92" fmla="*/ 27 w 122"/>
                  <a:gd name="T93" fmla="*/ 288 h 96"/>
                  <a:gd name="T94" fmla="*/ 9 w 122"/>
                  <a:gd name="T95" fmla="*/ 274 h 96"/>
                  <a:gd name="T96" fmla="*/ 0 w 122"/>
                  <a:gd name="T97" fmla="*/ 283 h 96"/>
                  <a:gd name="T98" fmla="*/ 7 w 122"/>
                  <a:gd name="T99" fmla="*/ 286 h 96"/>
                  <a:gd name="T100" fmla="*/ 43 w 122"/>
                  <a:gd name="T101" fmla="*/ 306 h 96"/>
                  <a:gd name="T102" fmla="*/ 78 w 122"/>
                  <a:gd name="T103" fmla="*/ 316 h 96"/>
                  <a:gd name="T104" fmla="*/ 114 w 122"/>
                  <a:gd name="T105" fmla="*/ 322 h 96"/>
                  <a:gd name="T106" fmla="*/ 141 w 122"/>
                  <a:gd name="T107" fmla="*/ 321 h 96"/>
                  <a:gd name="T108" fmla="*/ 227 w 122"/>
                  <a:gd name="T109" fmla="*/ 255 h 96"/>
                  <a:gd name="T110" fmla="*/ 369 w 122"/>
                  <a:gd name="T111" fmla="*/ 84 h 96"/>
                  <a:gd name="T112" fmla="*/ 406 w 122"/>
                  <a:gd name="T113" fmla="*/ 57 h 96"/>
                  <a:gd name="T114" fmla="*/ 408 w 122"/>
                  <a:gd name="T115" fmla="*/ 35 h 96"/>
                  <a:gd name="T116" fmla="*/ 373 w 122"/>
                  <a:gd name="T117" fmla="*/ 12 h 96"/>
                  <a:gd name="T118" fmla="*/ 296 w 122"/>
                  <a:gd name="T119" fmla="*/ 0 h 9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122" h="96">
                    <a:moveTo>
                      <a:pt x="89" y="0"/>
                    </a:moveTo>
                    <a:cubicBezTo>
                      <a:pt x="79" y="0"/>
                      <a:pt x="69" y="1"/>
                      <a:pt x="63" y="4"/>
                    </a:cubicBezTo>
                    <a:cubicBezTo>
                      <a:pt x="56" y="7"/>
                      <a:pt x="46" y="8"/>
                      <a:pt x="51" y="12"/>
                    </a:cubicBezTo>
                    <a:cubicBezTo>
                      <a:pt x="56" y="16"/>
                      <a:pt x="60" y="22"/>
                      <a:pt x="56" y="27"/>
                    </a:cubicBezTo>
                    <a:cubicBezTo>
                      <a:pt x="52" y="31"/>
                      <a:pt x="61" y="43"/>
                      <a:pt x="13" y="67"/>
                    </a:cubicBezTo>
                    <a:cubicBezTo>
                      <a:pt x="12" y="67"/>
                      <a:pt x="11" y="67"/>
                      <a:pt x="11" y="68"/>
                    </a:cubicBezTo>
                    <a:cubicBezTo>
                      <a:pt x="11" y="69"/>
                      <a:pt x="10" y="69"/>
                      <a:pt x="10" y="70"/>
                    </a:cubicBezTo>
                    <a:cubicBezTo>
                      <a:pt x="16" y="68"/>
                      <a:pt x="25" y="68"/>
                      <a:pt x="31" y="66"/>
                    </a:cubicBezTo>
                    <a:cubicBezTo>
                      <a:pt x="33" y="64"/>
                      <a:pt x="36" y="62"/>
                      <a:pt x="38" y="60"/>
                    </a:cubicBezTo>
                    <a:cubicBezTo>
                      <a:pt x="39" y="59"/>
                      <a:pt x="40" y="58"/>
                      <a:pt x="41" y="57"/>
                    </a:cubicBezTo>
                    <a:cubicBezTo>
                      <a:pt x="43" y="54"/>
                      <a:pt x="47" y="52"/>
                      <a:pt x="49" y="49"/>
                    </a:cubicBezTo>
                    <a:cubicBezTo>
                      <a:pt x="53" y="44"/>
                      <a:pt x="54" y="38"/>
                      <a:pt x="59" y="34"/>
                    </a:cubicBezTo>
                    <a:cubicBezTo>
                      <a:pt x="59" y="34"/>
                      <a:pt x="59" y="34"/>
                      <a:pt x="59" y="34"/>
                    </a:cubicBezTo>
                    <a:cubicBezTo>
                      <a:pt x="59" y="32"/>
                      <a:pt x="60" y="30"/>
                      <a:pt x="61" y="28"/>
                    </a:cubicBezTo>
                    <a:cubicBezTo>
                      <a:pt x="61" y="28"/>
                      <a:pt x="60" y="28"/>
                      <a:pt x="60" y="28"/>
                    </a:cubicBezTo>
                    <a:cubicBezTo>
                      <a:pt x="58" y="26"/>
                      <a:pt x="59" y="23"/>
                      <a:pt x="58" y="20"/>
                    </a:cubicBezTo>
                    <a:cubicBezTo>
                      <a:pt x="57" y="17"/>
                      <a:pt x="55" y="13"/>
                      <a:pt x="57" y="10"/>
                    </a:cubicBezTo>
                    <a:cubicBezTo>
                      <a:pt x="57" y="10"/>
                      <a:pt x="58" y="10"/>
                      <a:pt x="58" y="9"/>
                    </a:cubicBezTo>
                    <a:cubicBezTo>
                      <a:pt x="58" y="9"/>
                      <a:pt x="58" y="9"/>
                      <a:pt x="58" y="9"/>
                    </a:cubicBezTo>
                    <a:cubicBezTo>
                      <a:pt x="59" y="8"/>
                      <a:pt x="59" y="8"/>
                      <a:pt x="59" y="8"/>
                    </a:cubicBezTo>
                    <a:cubicBezTo>
                      <a:pt x="59" y="8"/>
                      <a:pt x="60" y="8"/>
                      <a:pt x="60" y="8"/>
                    </a:cubicBezTo>
                    <a:cubicBezTo>
                      <a:pt x="62" y="7"/>
                      <a:pt x="65" y="6"/>
                      <a:pt x="67" y="6"/>
                    </a:cubicBezTo>
                    <a:cubicBezTo>
                      <a:pt x="70" y="5"/>
                      <a:pt x="73" y="4"/>
                      <a:pt x="76" y="4"/>
                    </a:cubicBezTo>
                    <a:cubicBezTo>
                      <a:pt x="80" y="3"/>
                      <a:pt x="83" y="3"/>
                      <a:pt x="86" y="3"/>
                    </a:cubicBezTo>
                    <a:cubicBezTo>
                      <a:pt x="89" y="3"/>
                      <a:pt x="92" y="3"/>
                      <a:pt x="96" y="4"/>
                    </a:cubicBezTo>
                    <a:cubicBezTo>
                      <a:pt x="101" y="4"/>
                      <a:pt x="112" y="5"/>
                      <a:pt x="116" y="7"/>
                    </a:cubicBezTo>
                    <a:cubicBezTo>
                      <a:pt x="116" y="8"/>
                      <a:pt x="117" y="9"/>
                      <a:pt x="118" y="10"/>
                    </a:cubicBezTo>
                    <a:cubicBezTo>
                      <a:pt x="118" y="10"/>
                      <a:pt x="119" y="11"/>
                      <a:pt x="119" y="11"/>
                    </a:cubicBezTo>
                    <a:cubicBezTo>
                      <a:pt x="121" y="14"/>
                      <a:pt x="119" y="15"/>
                      <a:pt x="116" y="17"/>
                    </a:cubicBezTo>
                    <a:cubicBezTo>
                      <a:pt x="113" y="19"/>
                      <a:pt x="110" y="22"/>
                      <a:pt x="105" y="23"/>
                    </a:cubicBezTo>
                    <a:cubicBezTo>
                      <a:pt x="104" y="19"/>
                      <a:pt x="102" y="14"/>
                      <a:pt x="94" y="14"/>
                    </a:cubicBezTo>
                    <a:cubicBezTo>
                      <a:pt x="92" y="14"/>
                      <a:pt x="90" y="15"/>
                      <a:pt x="88" y="15"/>
                    </a:cubicBezTo>
                    <a:cubicBezTo>
                      <a:pt x="82" y="16"/>
                      <a:pt x="78" y="18"/>
                      <a:pt x="74" y="20"/>
                    </a:cubicBezTo>
                    <a:cubicBezTo>
                      <a:pt x="73" y="21"/>
                      <a:pt x="72" y="21"/>
                      <a:pt x="71" y="22"/>
                    </a:cubicBezTo>
                    <a:cubicBezTo>
                      <a:pt x="69" y="25"/>
                      <a:pt x="69" y="28"/>
                      <a:pt x="67" y="31"/>
                    </a:cubicBezTo>
                    <a:cubicBezTo>
                      <a:pt x="67" y="31"/>
                      <a:pt x="67" y="32"/>
                      <a:pt x="67" y="32"/>
                    </a:cubicBezTo>
                    <a:cubicBezTo>
                      <a:pt x="70" y="31"/>
                      <a:pt x="70" y="31"/>
                      <a:pt x="70" y="31"/>
                    </a:cubicBezTo>
                    <a:cubicBezTo>
                      <a:pt x="70" y="31"/>
                      <a:pt x="70" y="31"/>
                      <a:pt x="70" y="31"/>
                    </a:cubicBezTo>
                    <a:cubicBezTo>
                      <a:pt x="66" y="34"/>
                      <a:pt x="65" y="39"/>
                      <a:pt x="62" y="42"/>
                    </a:cubicBezTo>
                    <a:cubicBezTo>
                      <a:pt x="58" y="46"/>
                      <a:pt x="55" y="50"/>
                      <a:pt x="53" y="55"/>
                    </a:cubicBezTo>
                    <a:cubicBezTo>
                      <a:pt x="51" y="59"/>
                      <a:pt x="41" y="68"/>
                      <a:pt x="50" y="70"/>
                    </a:cubicBezTo>
                    <a:cubicBezTo>
                      <a:pt x="58" y="73"/>
                      <a:pt x="69" y="70"/>
                      <a:pt x="66" y="77"/>
                    </a:cubicBezTo>
                    <a:cubicBezTo>
                      <a:pt x="63" y="83"/>
                      <a:pt x="52" y="92"/>
                      <a:pt x="39" y="93"/>
                    </a:cubicBezTo>
                    <a:cubicBezTo>
                      <a:pt x="39" y="93"/>
                      <a:pt x="38" y="93"/>
                      <a:pt x="37" y="93"/>
                    </a:cubicBezTo>
                    <a:cubicBezTo>
                      <a:pt x="28" y="93"/>
                      <a:pt x="20" y="91"/>
                      <a:pt x="14" y="88"/>
                    </a:cubicBezTo>
                    <a:cubicBezTo>
                      <a:pt x="14" y="88"/>
                      <a:pt x="13" y="87"/>
                      <a:pt x="13" y="87"/>
                    </a:cubicBezTo>
                    <a:cubicBezTo>
                      <a:pt x="11" y="87"/>
                      <a:pt x="9" y="86"/>
                      <a:pt x="8" y="86"/>
                    </a:cubicBezTo>
                    <a:cubicBezTo>
                      <a:pt x="5" y="85"/>
                      <a:pt x="3" y="83"/>
                      <a:pt x="3" y="81"/>
                    </a:cubicBezTo>
                    <a:cubicBezTo>
                      <a:pt x="2" y="82"/>
                      <a:pt x="1" y="83"/>
                      <a:pt x="0" y="84"/>
                    </a:cubicBezTo>
                    <a:cubicBezTo>
                      <a:pt x="0" y="84"/>
                      <a:pt x="1" y="85"/>
                      <a:pt x="2" y="85"/>
                    </a:cubicBezTo>
                    <a:cubicBezTo>
                      <a:pt x="5" y="87"/>
                      <a:pt x="9" y="89"/>
                      <a:pt x="13" y="91"/>
                    </a:cubicBezTo>
                    <a:cubicBezTo>
                      <a:pt x="17" y="92"/>
                      <a:pt x="21" y="92"/>
                      <a:pt x="24" y="94"/>
                    </a:cubicBezTo>
                    <a:cubicBezTo>
                      <a:pt x="27" y="94"/>
                      <a:pt x="31" y="95"/>
                      <a:pt x="34" y="96"/>
                    </a:cubicBezTo>
                    <a:cubicBezTo>
                      <a:pt x="36" y="96"/>
                      <a:pt x="39" y="95"/>
                      <a:pt x="42" y="95"/>
                    </a:cubicBezTo>
                    <a:cubicBezTo>
                      <a:pt x="58" y="90"/>
                      <a:pt x="61" y="90"/>
                      <a:pt x="68" y="76"/>
                    </a:cubicBezTo>
                    <a:cubicBezTo>
                      <a:pt x="74" y="62"/>
                      <a:pt x="92" y="36"/>
                      <a:pt x="110" y="25"/>
                    </a:cubicBezTo>
                    <a:cubicBezTo>
                      <a:pt x="115" y="22"/>
                      <a:pt x="119" y="19"/>
                      <a:pt x="121" y="17"/>
                    </a:cubicBezTo>
                    <a:cubicBezTo>
                      <a:pt x="122" y="15"/>
                      <a:pt x="122" y="12"/>
                      <a:pt x="122" y="10"/>
                    </a:cubicBezTo>
                    <a:cubicBezTo>
                      <a:pt x="121" y="8"/>
                      <a:pt x="117" y="6"/>
                      <a:pt x="112" y="4"/>
                    </a:cubicBezTo>
                    <a:cubicBezTo>
                      <a:pt x="97" y="0"/>
                      <a:pt x="89" y="0"/>
                      <a:pt x="89" y="0"/>
                    </a:cubicBezTo>
                  </a:path>
                </a:pathLst>
              </a:custGeom>
              <a:solidFill>
                <a:srgbClr val="837A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09" name="Freeform 2795">
                <a:extLst>
                  <a:ext uri="{FF2B5EF4-FFF2-40B4-BE49-F238E27FC236}">
                    <a16:creationId xmlns:a16="http://schemas.microsoft.com/office/drawing/2014/main" id="{CFE1DCA6-BEFE-44AA-B389-B1184D9365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8" y="3318"/>
                <a:ext cx="15" cy="4"/>
              </a:xfrm>
              <a:custGeom>
                <a:avLst/>
                <a:gdLst>
                  <a:gd name="T0" fmla="*/ 0 w 11"/>
                  <a:gd name="T1" fmla="*/ 0 h 3"/>
                  <a:gd name="T2" fmla="*/ 27 w 11"/>
                  <a:gd name="T3" fmla="*/ 9 h 3"/>
                  <a:gd name="T4" fmla="*/ 35 w 11"/>
                  <a:gd name="T5" fmla="*/ 9 h 3"/>
                  <a:gd name="T6" fmla="*/ 37 w 11"/>
                  <a:gd name="T7" fmla="*/ 9 h 3"/>
                  <a:gd name="T8" fmla="*/ 0 w 11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" h="3">
                    <a:moveTo>
                      <a:pt x="0" y="0"/>
                    </a:moveTo>
                    <a:cubicBezTo>
                      <a:pt x="2" y="1"/>
                      <a:pt x="5" y="2"/>
                      <a:pt x="8" y="3"/>
                    </a:cubicBezTo>
                    <a:cubicBezTo>
                      <a:pt x="9" y="3"/>
                      <a:pt x="9" y="3"/>
                      <a:pt x="10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8" y="1"/>
                      <a:pt x="4" y="1"/>
                      <a:pt x="0" y="0"/>
                    </a:cubicBezTo>
                  </a:path>
                </a:pathLst>
              </a:custGeom>
              <a:solidFill>
                <a:srgbClr val="B0A9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10" name="Freeform 2796">
                <a:extLst>
                  <a:ext uri="{FF2B5EF4-FFF2-40B4-BE49-F238E27FC236}">
                    <a16:creationId xmlns:a16="http://schemas.microsoft.com/office/drawing/2014/main" id="{CD553A3F-4AB5-4A3E-910C-18DFF4B0811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682" y="3116"/>
                <a:ext cx="31" cy="64"/>
              </a:xfrm>
              <a:custGeom>
                <a:avLst/>
                <a:gdLst>
                  <a:gd name="T0" fmla="*/ 77 w 23"/>
                  <a:gd name="T1" fmla="*/ 159 h 47"/>
                  <a:gd name="T2" fmla="*/ 77 w 23"/>
                  <a:gd name="T3" fmla="*/ 161 h 47"/>
                  <a:gd name="T4" fmla="*/ 77 w 23"/>
                  <a:gd name="T5" fmla="*/ 161 h 47"/>
                  <a:gd name="T6" fmla="*/ 77 w 23"/>
                  <a:gd name="T7" fmla="*/ 159 h 47"/>
                  <a:gd name="T8" fmla="*/ 30 w 23"/>
                  <a:gd name="T9" fmla="*/ 20 h 47"/>
                  <a:gd name="T10" fmla="*/ 20 w 23"/>
                  <a:gd name="T11" fmla="*/ 27 h 47"/>
                  <a:gd name="T12" fmla="*/ 47 w 23"/>
                  <a:gd name="T13" fmla="*/ 48 h 47"/>
                  <a:gd name="T14" fmla="*/ 54 w 23"/>
                  <a:gd name="T15" fmla="*/ 50 h 47"/>
                  <a:gd name="T16" fmla="*/ 73 w 23"/>
                  <a:gd name="T17" fmla="*/ 56 h 47"/>
                  <a:gd name="T18" fmla="*/ 63 w 23"/>
                  <a:gd name="T19" fmla="*/ 48 h 47"/>
                  <a:gd name="T20" fmla="*/ 63 w 23"/>
                  <a:gd name="T21" fmla="*/ 37 h 47"/>
                  <a:gd name="T22" fmla="*/ 32 w 23"/>
                  <a:gd name="T23" fmla="*/ 26 h 47"/>
                  <a:gd name="T24" fmla="*/ 30 w 23"/>
                  <a:gd name="T25" fmla="*/ 20 h 47"/>
                  <a:gd name="T26" fmla="*/ 36 w 23"/>
                  <a:gd name="T27" fmla="*/ 1 h 47"/>
                  <a:gd name="T28" fmla="*/ 36 w 23"/>
                  <a:gd name="T29" fmla="*/ 10 h 47"/>
                  <a:gd name="T30" fmla="*/ 47 w 23"/>
                  <a:gd name="T31" fmla="*/ 14 h 47"/>
                  <a:gd name="T32" fmla="*/ 66 w 23"/>
                  <a:gd name="T33" fmla="*/ 27 h 47"/>
                  <a:gd name="T34" fmla="*/ 36 w 23"/>
                  <a:gd name="T35" fmla="*/ 1 h 47"/>
                  <a:gd name="T36" fmla="*/ 27 w 23"/>
                  <a:gd name="T37" fmla="*/ 0 h 47"/>
                  <a:gd name="T38" fmla="*/ 36 w 23"/>
                  <a:gd name="T39" fmla="*/ 1 h 47"/>
                  <a:gd name="T40" fmla="*/ 32 w 23"/>
                  <a:gd name="T41" fmla="*/ 1 h 47"/>
                  <a:gd name="T42" fmla="*/ 27 w 23"/>
                  <a:gd name="T43" fmla="*/ 0 h 47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23" h="47">
                    <a:moveTo>
                      <a:pt x="23" y="46"/>
                    </a:moveTo>
                    <a:cubicBezTo>
                      <a:pt x="23" y="46"/>
                      <a:pt x="23" y="47"/>
                      <a:pt x="23" y="47"/>
                    </a:cubicBezTo>
                    <a:cubicBezTo>
                      <a:pt x="23" y="47"/>
                      <a:pt x="23" y="47"/>
                      <a:pt x="23" y="47"/>
                    </a:cubicBezTo>
                    <a:cubicBezTo>
                      <a:pt x="23" y="47"/>
                      <a:pt x="23" y="46"/>
                      <a:pt x="23" y="46"/>
                    </a:cubicBezTo>
                    <a:moveTo>
                      <a:pt x="9" y="6"/>
                    </a:moveTo>
                    <a:cubicBezTo>
                      <a:pt x="8" y="7"/>
                      <a:pt x="7" y="7"/>
                      <a:pt x="6" y="8"/>
                    </a:cubicBezTo>
                    <a:cubicBezTo>
                      <a:pt x="0" y="11"/>
                      <a:pt x="8" y="12"/>
                      <a:pt x="14" y="14"/>
                    </a:cubicBezTo>
                    <a:cubicBezTo>
                      <a:pt x="14" y="14"/>
                      <a:pt x="15" y="15"/>
                      <a:pt x="16" y="15"/>
                    </a:cubicBezTo>
                    <a:cubicBezTo>
                      <a:pt x="18" y="15"/>
                      <a:pt x="20" y="16"/>
                      <a:pt x="22" y="16"/>
                    </a:cubicBezTo>
                    <a:cubicBezTo>
                      <a:pt x="21" y="16"/>
                      <a:pt x="20" y="15"/>
                      <a:pt x="19" y="14"/>
                    </a:cubicBezTo>
                    <a:cubicBezTo>
                      <a:pt x="18" y="13"/>
                      <a:pt x="18" y="12"/>
                      <a:pt x="19" y="11"/>
                    </a:cubicBezTo>
                    <a:cubicBezTo>
                      <a:pt x="17" y="11"/>
                      <a:pt x="14" y="9"/>
                      <a:pt x="10" y="7"/>
                    </a:cubicBezTo>
                    <a:cubicBezTo>
                      <a:pt x="10" y="7"/>
                      <a:pt x="9" y="7"/>
                      <a:pt x="9" y="6"/>
                    </a:cubicBezTo>
                    <a:moveTo>
                      <a:pt x="11" y="1"/>
                    </a:moveTo>
                    <a:cubicBezTo>
                      <a:pt x="11" y="2"/>
                      <a:pt x="11" y="3"/>
                      <a:pt x="11" y="3"/>
                    </a:cubicBezTo>
                    <a:cubicBezTo>
                      <a:pt x="12" y="3"/>
                      <a:pt x="13" y="4"/>
                      <a:pt x="14" y="4"/>
                    </a:cubicBezTo>
                    <a:cubicBezTo>
                      <a:pt x="15" y="4"/>
                      <a:pt x="18" y="6"/>
                      <a:pt x="20" y="8"/>
                    </a:cubicBezTo>
                    <a:cubicBezTo>
                      <a:pt x="19" y="5"/>
                      <a:pt x="15" y="3"/>
                      <a:pt x="11" y="1"/>
                    </a:cubicBezTo>
                    <a:moveTo>
                      <a:pt x="8" y="0"/>
                    </a:moveTo>
                    <a:cubicBezTo>
                      <a:pt x="9" y="1"/>
                      <a:pt x="10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8" y="0"/>
                      <a:pt x="8" y="0"/>
                      <a:pt x="8" y="0"/>
                    </a:cubicBezTo>
                  </a:path>
                </a:pathLst>
              </a:custGeom>
              <a:solidFill>
                <a:srgbClr val="B0A9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11" name="Freeform 2797">
                <a:extLst>
                  <a:ext uri="{FF2B5EF4-FFF2-40B4-BE49-F238E27FC236}">
                    <a16:creationId xmlns:a16="http://schemas.microsoft.com/office/drawing/2014/main" id="{E95CAB3A-3F79-4E28-AAA2-27C80F668F8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639" y="3122"/>
                <a:ext cx="46" cy="51"/>
              </a:xfrm>
              <a:custGeom>
                <a:avLst/>
                <a:gdLst>
                  <a:gd name="T0" fmla="*/ 0 w 34"/>
                  <a:gd name="T1" fmla="*/ 20 h 38"/>
                  <a:gd name="T2" fmla="*/ 7 w 34"/>
                  <a:gd name="T3" fmla="*/ 36 h 38"/>
                  <a:gd name="T4" fmla="*/ 20 w 34"/>
                  <a:gd name="T5" fmla="*/ 48 h 38"/>
                  <a:gd name="T6" fmla="*/ 22 w 34"/>
                  <a:gd name="T7" fmla="*/ 58 h 38"/>
                  <a:gd name="T8" fmla="*/ 20 w 34"/>
                  <a:gd name="T9" fmla="*/ 72 h 38"/>
                  <a:gd name="T10" fmla="*/ 37 w 34"/>
                  <a:gd name="T11" fmla="*/ 85 h 38"/>
                  <a:gd name="T12" fmla="*/ 93 w 34"/>
                  <a:gd name="T13" fmla="*/ 122 h 38"/>
                  <a:gd name="T14" fmla="*/ 64 w 34"/>
                  <a:gd name="T15" fmla="*/ 86 h 38"/>
                  <a:gd name="T16" fmla="*/ 47 w 34"/>
                  <a:gd name="T17" fmla="*/ 63 h 38"/>
                  <a:gd name="T18" fmla="*/ 69 w 34"/>
                  <a:gd name="T19" fmla="*/ 58 h 38"/>
                  <a:gd name="T20" fmla="*/ 78 w 34"/>
                  <a:gd name="T21" fmla="*/ 58 h 38"/>
                  <a:gd name="T22" fmla="*/ 87 w 34"/>
                  <a:gd name="T23" fmla="*/ 58 h 38"/>
                  <a:gd name="T24" fmla="*/ 114 w 34"/>
                  <a:gd name="T25" fmla="*/ 51 h 38"/>
                  <a:gd name="T26" fmla="*/ 37 w 34"/>
                  <a:gd name="T27" fmla="*/ 36 h 38"/>
                  <a:gd name="T28" fmla="*/ 27 w 34"/>
                  <a:gd name="T29" fmla="*/ 20 h 38"/>
                  <a:gd name="T30" fmla="*/ 12 w 34"/>
                  <a:gd name="T31" fmla="*/ 21 h 38"/>
                  <a:gd name="T32" fmla="*/ 7 w 34"/>
                  <a:gd name="T33" fmla="*/ 21 h 38"/>
                  <a:gd name="T34" fmla="*/ 0 w 34"/>
                  <a:gd name="T35" fmla="*/ 20 h 38"/>
                  <a:gd name="T36" fmla="*/ 7 w 34"/>
                  <a:gd name="T37" fmla="*/ 0 h 38"/>
                  <a:gd name="T38" fmla="*/ 1 w 34"/>
                  <a:gd name="T39" fmla="*/ 0 h 38"/>
                  <a:gd name="T40" fmla="*/ 1 w 34"/>
                  <a:gd name="T41" fmla="*/ 9 h 38"/>
                  <a:gd name="T42" fmla="*/ 7 w 34"/>
                  <a:gd name="T43" fmla="*/ 7 h 38"/>
                  <a:gd name="T44" fmla="*/ 7 w 34"/>
                  <a:gd name="T45" fmla="*/ 0 h 38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34" h="38">
                    <a:moveTo>
                      <a:pt x="0" y="6"/>
                    </a:moveTo>
                    <a:cubicBezTo>
                      <a:pt x="0" y="8"/>
                      <a:pt x="0" y="9"/>
                      <a:pt x="2" y="11"/>
                    </a:cubicBezTo>
                    <a:cubicBezTo>
                      <a:pt x="3" y="12"/>
                      <a:pt x="5" y="13"/>
                      <a:pt x="6" y="15"/>
                    </a:cubicBezTo>
                    <a:cubicBezTo>
                      <a:pt x="8" y="17"/>
                      <a:pt x="7" y="17"/>
                      <a:pt x="7" y="18"/>
                    </a:cubicBezTo>
                    <a:cubicBezTo>
                      <a:pt x="6" y="20"/>
                      <a:pt x="5" y="21"/>
                      <a:pt x="6" y="22"/>
                    </a:cubicBezTo>
                    <a:cubicBezTo>
                      <a:pt x="7" y="24"/>
                      <a:pt x="10" y="25"/>
                      <a:pt x="11" y="26"/>
                    </a:cubicBezTo>
                    <a:cubicBezTo>
                      <a:pt x="16" y="30"/>
                      <a:pt x="20" y="36"/>
                      <a:pt x="28" y="38"/>
                    </a:cubicBezTo>
                    <a:cubicBezTo>
                      <a:pt x="26" y="34"/>
                      <a:pt x="21" y="31"/>
                      <a:pt x="19" y="27"/>
                    </a:cubicBezTo>
                    <a:cubicBezTo>
                      <a:pt x="18" y="25"/>
                      <a:pt x="12" y="21"/>
                      <a:pt x="14" y="19"/>
                    </a:cubicBezTo>
                    <a:cubicBezTo>
                      <a:pt x="16" y="18"/>
                      <a:pt x="18" y="18"/>
                      <a:pt x="21" y="18"/>
                    </a:cubicBezTo>
                    <a:cubicBezTo>
                      <a:pt x="22" y="18"/>
                      <a:pt x="23" y="18"/>
                      <a:pt x="24" y="18"/>
                    </a:cubicBezTo>
                    <a:cubicBezTo>
                      <a:pt x="24" y="18"/>
                      <a:pt x="25" y="18"/>
                      <a:pt x="26" y="18"/>
                    </a:cubicBezTo>
                    <a:cubicBezTo>
                      <a:pt x="29" y="18"/>
                      <a:pt x="32" y="18"/>
                      <a:pt x="34" y="16"/>
                    </a:cubicBezTo>
                    <a:cubicBezTo>
                      <a:pt x="23" y="15"/>
                      <a:pt x="16" y="17"/>
                      <a:pt x="11" y="11"/>
                    </a:cubicBezTo>
                    <a:cubicBezTo>
                      <a:pt x="10" y="9"/>
                      <a:pt x="9" y="8"/>
                      <a:pt x="8" y="6"/>
                    </a:cubicBezTo>
                    <a:cubicBezTo>
                      <a:pt x="7" y="7"/>
                      <a:pt x="5" y="7"/>
                      <a:pt x="4" y="7"/>
                    </a:cubicBezTo>
                    <a:cubicBezTo>
                      <a:pt x="3" y="7"/>
                      <a:pt x="3" y="7"/>
                      <a:pt x="2" y="7"/>
                    </a:cubicBezTo>
                    <a:cubicBezTo>
                      <a:pt x="0" y="6"/>
                      <a:pt x="0" y="6"/>
                      <a:pt x="0" y="6"/>
                    </a:cubicBezTo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1" y="3"/>
                    </a:cubicBezTo>
                    <a:cubicBezTo>
                      <a:pt x="1" y="3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0"/>
                    </a:cubicBezTo>
                  </a:path>
                </a:pathLst>
              </a:custGeom>
              <a:solidFill>
                <a:srgbClr val="B0A9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12" name="Freeform 2798">
                <a:extLst>
                  <a:ext uri="{FF2B5EF4-FFF2-40B4-BE49-F238E27FC236}">
                    <a16:creationId xmlns:a16="http://schemas.microsoft.com/office/drawing/2014/main" id="{7B0D03C0-02BC-44A5-81CE-9D8A128A60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4" y="3153"/>
                <a:ext cx="54" cy="35"/>
              </a:xfrm>
              <a:custGeom>
                <a:avLst/>
                <a:gdLst>
                  <a:gd name="T0" fmla="*/ 100 w 40"/>
                  <a:gd name="T1" fmla="*/ 0 h 26"/>
                  <a:gd name="T2" fmla="*/ 120 w 40"/>
                  <a:gd name="T3" fmla="*/ 30 h 26"/>
                  <a:gd name="T4" fmla="*/ 111 w 40"/>
                  <a:gd name="T5" fmla="*/ 30 h 26"/>
                  <a:gd name="T6" fmla="*/ 74 w 40"/>
                  <a:gd name="T7" fmla="*/ 16 h 26"/>
                  <a:gd name="T8" fmla="*/ 58 w 40"/>
                  <a:gd name="T9" fmla="*/ 12 h 26"/>
                  <a:gd name="T10" fmla="*/ 41 w 40"/>
                  <a:gd name="T11" fmla="*/ 16 h 26"/>
                  <a:gd name="T12" fmla="*/ 0 w 40"/>
                  <a:gd name="T13" fmla="*/ 20 h 26"/>
                  <a:gd name="T14" fmla="*/ 1 w 40"/>
                  <a:gd name="T15" fmla="*/ 20 h 26"/>
                  <a:gd name="T16" fmla="*/ 9 w 40"/>
                  <a:gd name="T17" fmla="*/ 20 h 26"/>
                  <a:gd name="T18" fmla="*/ 41 w 40"/>
                  <a:gd name="T19" fmla="*/ 20 h 26"/>
                  <a:gd name="T20" fmla="*/ 47 w 40"/>
                  <a:gd name="T21" fmla="*/ 20 h 26"/>
                  <a:gd name="T22" fmla="*/ 7 w 40"/>
                  <a:gd name="T23" fmla="*/ 22 h 26"/>
                  <a:gd name="T24" fmla="*/ 47 w 40"/>
                  <a:gd name="T25" fmla="*/ 27 h 26"/>
                  <a:gd name="T26" fmla="*/ 78 w 40"/>
                  <a:gd name="T27" fmla="*/ 40 h 26"/>
                  <a:gd name="T28" fmla="*/ 97 w 40"/>
                  <a:gd name="T29" fmla="*/ 85 h 26"/>
                  <a:gd name="T30" fmla="*/ 113 w 40"/>
                  <a:gd name="T31" fmla="*/ 54 h 26"/>
                  <a:gd name="T32" fmla="*/ 134 w 40"/>
                  <a:gd name="T33" fmla="*/ 32 h 26"/>
                  <a:gd name="T34" fmla="*/ 105 w 40"/>
                  <a:gd name="T35" fmla="*/ 1 h 26"/>
                  <a:gd name="T36" fmla="*/ 100 w 40"/>
                  <a:gd name="T37" fmla="*/ 0 h 2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40" h="26">
                    <a:moveTo>
                      <a:pt x="30" y="0"/>
                    </a:moveTo>
                    <a:cubicBezTo>
                      <a:pt x="33" y="2"/>
                      <a:pt x="40" y="7"/>
                      <a:pt x="36" y="9"/>
                    </a:cubicBezTo>
                    <a:cubicBezTo>
                      <a:pt x="35" y="9"/>
                      <a:pt x="34" y="9"/>
                      <a:pt x="33" y="9"/>
                    </a:cubicBezTo>
                    <a:cubicBezTo>
                      <a:pt x="30" y="9"/>
                      <a:pt x="25" y="6"/>
                      <a:pt x="22" y="5"/>
                    </a:cubicBezTo>
                    <a:cubicBezTo>
                      <a:pt x="20" y="4"/>
                      <a:pt x="19" y="4"/>
                      <a:pt x="18" y="4"/>
                    </a:cubicBezTo>
                    <a:cubicBezTo>
                      <a:pt x="16" y="4"/>
                      <a:pt x="15" y="4"/>
                      <a:pt x="12" y="5"/>
                    </a:cubicBezTo>
                    <a:cubicBezTo>
                      <a:pt x="8" y="6"/>
                      <a:pt x="4" y="5"/>
                      <a:pt x="0" y="6"/>
                    </a:cubicBezTo>
                    <a:cubicBezTo>
                      <a:pt x="0" y="6"/>
                      <a:pt x="1" y="6"/>
                      <a:pt x="1" y="6"/>
                    </a:cubicBezTo>
                    <a:cubicBezTo>
                      <a:pt x="2" y="6"/>
                      <a:pt x="2" y="6"/>
                      <a:pt x="3" y="6"/>
                    </a:cubicBezTo>
                    <a:cubicBezTo>
                      <a:pt x="6" y="6"/>
                      <a:pt x="9" y="6"/>
                      <a:pt x="12" y="6"/>
                    </a:cubicBezTo>
                    <a:cubicBezTo>
                      <a:pt x="13" y="6"/>
                      <a:pt x="13" y="6"/>
                      <a:pt x="14" y="6"/>
                    </a:cubicBezTo>
                    <a:cubicBezTo>
                      <a:pt x="10" y="7"/>
                      <a:pt x="6" y="6"/>
                      <a:pt x="2" y="7"/>
                    </a:cubicBezTo>
                    <a:cubicBezTo>
                      <a:pt x="5" y="8"/>
                      <a:pt x="11" y="8"/>
                      <a:pt x="14" y="8"/>
                    </a:cubicBezTo>
                    <a:cubicBezTo>
                      <a:pt x="19" y="9"/>
                      <a:pt x="21" y="9"/>
                      <a:pt x="24" y="12"/>
                    </a:cubicBezTo>
                    <a:cubicBezTo>
                      <a:pt x="29" y="16"/>
                      <a:pt x="23" y="22"/>
                      <a:pt x="29" y="26"/>
                    </a:cubicBezTo>
                    <a:cubicBezTo>
                      <a:pt x="29" y="22"/>
                      <a:pt x="30" y="19"/>
                      <a:pt x="34" y="16"/>
                    </a:cubicBezTo>
                    <a:cubicBezTo>
                      <a:pt x="36" y="14"/>
                      <a:pt x="39" y="12"/>
                      <a:pt x="40" y="10"/>
                    </a:cubicBezTo>
                    <a:cubicBezTo>
                      <a:pt x="40" y="7"/>
                      <a:pt x="37" y="2"/>
                      <a:pt x="32" y="1"/>
                    </a:cubicBezTo>
                    <a:cubicBezTo>
                      <a:pt x="30" y="0"/>
                      <a:pt x="30" y="0"/>
                      <a:pt x="30" y="0"/>
                    </a:cubicBezTo>
                  </a:path>
                </a:pathLst>
              </a:custGeom>
              <a:solidFill>
                <a:srgbClr val="B0A9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13" name="Freeform 2799">
                <a:extLst>
                  <a:ext uri="{FF2B5EF4-FFF2-40B4-BE49-F238E27FC236}">
                    <a16:creationId xmlns:a16="http://schemas.microsoft.com/office/drawing/2014/main" id="{5179D60D-7B24-4D7E-9A32-828B73ABB16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506" y="3165"/>
                <a:ext cx="50" cy="27"/>
              </a:xfrm>
              <a:custGeom>
                <a:avLst/>
                <a:gdLst>
                  <a:gd name="T0" fmla="*/ 74 w 37"/>
                  <a:gd name="T1" fmla="*/ 36 h 20"/>
                  <a:gd name="T2" fmla="*/ 84 w 37"/>
                  <a:gd name="T3" fmla="*/ 47 h 20"/>
                  <a:gd name="T4" fmla="*/ 89 w 37"/>
                  <a:gd name="T5" fmla="*/ 57 h 20"/>
                  <a:gd name="T6" fmla="*/ 124 w 37"/>
                  <a:gd name="T7" fmla="*/ 66 h 20"/>
                  <a:gd name="T8" fmla="*/ 74 w 37"/>
                  <a:gd name="T9" fmla="*/ 36 h 20"/>
                  <a:gd name="T10" fmla="*/ 22 w 37"/>
                  <a:gd name="T11" fmla="*/ 0 h 20"/>
                  <a:gd name="T12" fmla="*/ 20 w 37"/>
                  <a:gd name="T13" fmla="*/ 16 h 20"/>
                  <a:gd name="T14" fmla="*/ 12 w 37"/>
                  <a:gd name="T15" fmla="*/ 36 h 20"/>
                  <a:gd name="T16" fmla="*/ 12 w 37"/>
                  <a:gd name="T17" fmla="*/ 27 h 20"/>
                  <a:gd name="T18" fmla="*/ 22 w 37"/>
                  <a:gd name="T19" fmla="*/ 0 h 2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37" h="20">
                    <a:moveTo>
                      <a:pt x="22" y="11"/>
                    </a:moveTo>
                    <a:cubicBezTo>
                      <a:pt x="23" y="12"/>
                      <a:pt x="24" y="13"/>
                      <a:pt x="25" y="14"/>
                    </a:cubicBezTo>
                    <a:cubicBezTo>
                      <a:pt x="26" y="15"/>
                      <a:pt x="27" y="16"/>
                      <a:pt x="27" y="17"/>
                    </a:cubicBezTo>
                    <a:cubicBezTo>
                      <a:pt x="30" y="18"/>
                      <a:pt x="34" y="19"/>
                      <a:pt x="37" y="20"/>
                    </a:cubicBezTo>
                    <a:cubicBezTo>
                      <a:pt x="35" y="16"/>
                      <a:pt x="28" y="14"/>
                      <a:pt x="22" y="11"/>
                    </a:cubicBezTo>
                    <a:moveTo>
                      <a:pt x="7" y="0"/>
                    </a:moveTo>
                    <a:cubicBezTo>
                      <a:pt x="7" y="2"/>
                      <a:pt x="7" y="3"/>
                      <a:pt x="6" y="5"/>
                    </a:cubicBezTo>
                    <a:cubicBezTo>
                      <a:pt x="5" y="6"/>
                      <a:pt x="0" y="10"/>
                      <a:pt x="4" y="11"/>
                    </a:cubicBezTo>
                    <a:cubicBezTo>
                      <a:pt x="4" y="10"/>
                      <a:pt x="4" y="9"/>
                      <a:pt x="4" y="8"/>
                    </a:cubicBezTo>
                    <a:cubicBezTo>
                      <a:pt x="5" y="6"/>
                      <a:pt x="9" y="2"/>
                      <a:pt x="7" y="0"/>
                    </a:cubicBezTo>
                  </a:path>
                </a:pathLst>
              </a:custGeom>
              <a:solidFill>
                <a:srgbClr val="B0A9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14" name="Freeform 2800">
                <a:extLst>
                  <a:ext uri="{FF2B5EF4-FFF2-40B4-BE49-F238E27FC236}">
                    <a16:creationId xmlns:a16="http://schemas.microsoft.com/office/drawing/2014/main" id="{EA2554B6-A6D7-4090-B019-77066DD3B3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0" y="3204"/>
                <a:ext cx="32" cy="45"/>
              </a:xfrm>
              <a:custGeom>
                <a:avLst/>
                <a:gdLst>
                  <a:gd name="T0" fmla="*/ 12 w 24"/>
                  <a:gd name="T1" fmla="*/ 0 h 33"/>
                  <a:gd name="T2" fmla="*/ 0 w 24"/>
                  <a:gd name="T3" fmla="*/ 1 h 33"/>
                  <a:gd name="T4" fmla="*/ 9 w 24"/>
                  <a:gd name="T5" fmla="*/ 27 h 33"/>
                  <a:gd name="T6" fmla="*/ 64 w 24"/>
                  <a:gd name="T7" fmla="*/ 113 h 33"/>
                  <a:gd name="T8" fmla="*/ 41 w 24"/>
                  <a:gd name="T9" fmla="*/ 86 h 33"/>
                  <a:gd name="T10" fmla="*/ 76 w 24"/>
                  <a:gd name="T11" fmla="*/ 113 h 33"/>
                  <a:gd name="T12" fmla="*/ 73 w 24"/>
                  <a:gd name="T13" fmla="*/ 106 h 33"/>
                  <a:gd name="T14" fmla="*/ 37 w 24"/>
                  <a:gd name="T15" fmla="*/ 76 h 33"/>
                  <a:gd name="T16" fmla="*/ 27 w 24"/>
                  <a:gd name="T17" fmla="*/ 27 h 33"/>
                  <a:gd name="T18" fmla="*/ 12 w 24"/>
                  <a:gd name="T19" fmla="*/ 0 h 33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4" h="33">
                    <a:moveTo>
                      <a:pt x="4" y="0"/>
                    </a:moveTo>
                    <a:cubicBezTo>
                      <a:pt x="3" y="1"/>
                      <a:pt x="2" y="1"/>
                      <a:pt x="0" y="1"/>
                    </a:cubicBezTo>
                    <a:cubicBezTo>
                      <a:pt x="3" y="3"/>
                      <a:pt x="3" y="5"/>
                      <a:pt x="3" y="8"/>
                    </a:cubicBezTo>
                    <a:cubicBezTo>
                      <a:pt x="1" y="17"/>
                      <a:pt x="9" y="26"/>
                      <a:pt x="20" y="33"/>
                    </a:cubicBezTo>
                    <a:cubicBezTo>
                      <a:pt x="18" y="31"/>
                      <a:pt x="16" y="28"/>
                      <a:pt x="13" y="25"/>
                    </a:cubicBezTo>
                    <a:cubicBezTo>
                      <a:pt x="17" y="28"/>
                      <a:pt x="21" y="30"/>
                      <a:pt x="24" y="33"/>
                    </a:cubicBezTo>
                    <a:cubicBezTo>
                      <a:pt x="24" y="32"/>
                      <a:pt x="23" y="32"/>
                      <a:pt x="23" y="31"/>
                    </a:cubicBezTo>
                    <a:cubicBezTo>
                      <a:pt x="20" y="28"/>
                      <a:pt x="16" y="25"/>
                      <a:pt x="12" y="22"/>
                    </a:cubicBezTo>
                    <a:cubicBezTo>
                      <a:pt x="7" y="17"/>
                      <a:pt x="9" y="13"/>
                      <a:pt x="8" y="8"/>
                    </a:cubicBezTo>
                    <a:cubicBezTo>
                      <a:pt x="8" y="6"/>
                      <a:pt x="7" y="3"/>
                      <a:pt x="4" y="0"/>
                    </a:cubicBezTo>
                  </a:path>
                </a:pathLst>
              </a:custGeom>
              <a:solidFill>
                <a:srgbClr val="B0A9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15" name="Freeform 2801">
                <a:extLst>
                  <a:ext uri="{FF2B5EF4-FFF2-40B4-BE49-F238E27FC236}">
                    <a16:creationId xmlns:a16="http://schemas.microsoft.com/office/drawing/2014/main" id="{C3CC76EE-D43F-4F6E-8042-D72EF74DFE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1" y="3215"/>
                <a:ext cx="43" cy="23"/>
              </a:xfrm>
              <a:custGeom>
                <a:avLst/>
                <a:gdLst>
                  <a:gd name="T0" fmla="*/ 0 w 32"/>
                  <a:gd name="T1" fmla="*/ 0 h 17"/>
                  <a:gd name="T2" fmla="*/ 1 w 32"/>
                  <a:gd name="T3" fmla="*/ 7 h 17"/>
                  <a:gd name="T4" fmla="*/ 27 w 32"/>
                  <a:gd name="T5" fmla="*/ 22 h 17"/>
                  <a:gd name="T6" fmla="*/ 63 w 32"/>
                  <a:gd name="T7" fmla="*/ 41 h 17"/>
                  <a:gd name="T8" fmla="*/ 105 w 32"/>
                  <a:gd name="T9" fmla="*/ 57 h 17"/>
                  <a:gd name="T10" fmla="*/ 30 w 32"/>
                  <a:gd name="T11" fmla="*/ 7 h 17"/>
                  <a:gd name="T12" fmla="*/ 27 w 32"/>
                  <a:gd name="T13" fmla="*/ 7 h 17"/>
                  <a:gd name="T14" fmla="*/ 7 w 32"/>
                  <a:gd name="T15" fmla="*/ 0 h 17"/>
                  <a:gd name="T16" fmla="*/ 1 w 32"/>
                  <a:gd name="T17" fmla="*/ 0 h 17"/>
                  <a:gd name="T18" fmla="*/ 0 w 32"/>
                  <a:gd name="T19" fmla="*/ 0 h 1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32" h="17">
                    <a:moveTo>
                      <a:pt x="0" y="0"/>
                    </a:moveTo>
                    <a:cubicBezTo>
                      <a:pt x="0" y="0"/>
                      <a:pt x="0" y="1"/>
                      <a:pt x="1" y="2"/>
                    </a:cubicBezTo>
                    <a:cubicBezTo>
                      <a:pt x="1" y="5"/>
                      <a:pt x="3" y="5"/>
                      <a:pt x="8" y="7"/>
                    </a:cubicBezTo>
                    <a:cubicBezTo>
                      <a:pt x="13" y="8"/>
                      <a:pt x="15" y="9"/>
                      <a:pt x="19" y="12"/>
                    </a:cubicBezTo>
                    <a:cubicBezTo>
                      <a:pt x="22" y="14"/>
                      <a:pt x="25" y="16"/>
                      <a:pt x="32" y="17"/>
                    </a:cubicBezTo>
                    <a:cubicBezTo>
                      <a:pt x="22" y="14"/>
                      <a:pt x="12" y="7"/>
                      <a:pt x="9" y="2"/>
                    </a:cubicBezTo>
                    <a:cubicBezTo>
                      <a:pt x="9" y="2"/>
                      <a:pt x="9" y="2"/>
                      <a:pt x="8" y="2"/>
                    </a:cubicBezTo>
                    <a:cubicBezTo>
                      <a:pt x="5" y="2"/>
                      <a:pt x="3" y="1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</a:path>
                </a:pathLst>
              </a:custGeom>
              <a:solidFill>
                <a:srgbClr val="B0A9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16" name="Freeform 2802">
                <a:extLst>
                  <a:ext uri="{FF2B5EF4-FFF2-40B4-BE49-F238E27FC236}">
                    <a16:creationId xmlns:a16="http://schemas.microsoft.com/office/drawing/2014/main" id="{3D37ED51-581C-4BB0-BA52-9B3E6ED9A06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407" y="3260"/>
                <a:ext cx="12" cy="12"/>
              </a:xfrm>
              <a:custGeom>
                <a:avLst/>
                <a:gdLst>
                  <a:gd name="T0" fmla="*/ 27 w 9"/>
                  <a:gd name="T1" fmla="*/ 28 h 9"/>
                  <a:gd name="T2" fmla="*/ 28 w 9"/>
                  <a:gd name="T3" fmla="*/ 28 h 9"/>
                  <a:gd name="T4" fmla="*/ 28 w 9"/>
                  <a:gd name="T5" fmla="*/ 28 h 9"/>
                  <a:gd name="T6" fmla="*/ 27 w 9"/>
                  <a:gd name="T7" fmla="*/ 28 h 9"/>
                  <a:gd name="T8" fmla="*/ 1 w 9"/>
                  <a:gd name="T9" fmla="*/ 0 h 9"/>
                  <a:gd name="T10" fmla="*/ 0 w 9"/>
                  <a:gd name="T11" fmla="*/ 0 h 9"/>
                  <a:gd name="T12" fmla="*/ 27 w 9"/>
                  <a:gd name="T13" fmla="*/ 28 h 9"/>
                  <a:gd name="T14" fmla="*/ 1 w 9"/>
                  <a:gd name="T15" fmla="*/ 0 h 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" h="9">
                    <a:moveTo>
                      <a:pt x="8" y="9"/>
                    </a:moveTo>
                    <a:cubicBezTo>
                      <a:pt x="9" y="9"/>
                      <a:pt x="9" y="9"/>
                      <a:pt x="9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9"/>
                      <a:pt x="9" y="9"/>
                      <a:pt x="8" y="9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2" y="4"/>
                      <a:pt x="3" y="6"/>
                      <a:pt x="8" y="9"/>
                    </a:cubicBezTo>
                    <a:cubicBezTo>
                      <a:pt x="5" y="7"/>
                      <a:pt x="3" y="3"/>
                      <a:pt x="1" y="0"/>
                    </a:cubicBezTo>
                  </a:path>
                </a:pathLst>
              </a:custGeom>
              <a:solidFill>
                <a:srgbClr val="B0A9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17" name="Freeform 2803">
                <a:extLst>
                  <a:ext uri="{FF2B5EF4-FFF2-40B4-BE49-F238E27FC236}">
                    <a16:creationId xmlns:a16="http://schemas.microsoft.com/office/drawing/2014/main" id="{5D2EBA4B-3538-4F0A-A232-18FCDF13E5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9" y="3273"/>
                <a:ext cx="31" cy="11"/>
              </a:xfrm>
              <a:custGeom>
                <a:avLst/>
                <a:gdLst>
                  <a:gd name="T0" fmla="*/ 7 w 23"/>
                  <a:gd name="T1" fmla="*/ 0 h 8"/>
                  <a:gd name="T2" fmla="*/ 7 w 23"/>
                  <a:gd name="T3" fmla="*/ 0 h 8"/>
                  <a:gd name="T4" fmla="*/ 0 w 23"/>
                  <a:gd name="T5" fmla="*/ 8 h 8"/>
                  <a:gd name="T6" fmla="*/ 20 w 23"/>
                  <a:gd name="T7" fmla="*/ 11 h 8"/>
                  <a:gd name="T8" fmla="*/ 77 w 23"/>
                  <a:gd name="T9" fmla="*/ 29 h 8"/>
                  <a:gd name="T10" fmla="*/ 7 w 23"/>
                  <a:gd name="T11" fmla="*/ 0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3" h="8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2"/>
                      <a:pt x="0" y="2"/>
                    </a:cubicBezTo>
                    <a:cubicBezTo>
                      <a:pt x="2" y="2"/>
                      <a:pt x="4" y="3"/>
                      <a:pt x="6" y="3"/>
                    </a:cubicBezTo>
                    <a:cubicBezTo>
                      <a:pt x="12" y="5"/>
                      <a:pt x="17" y="7"/>
                      <a:pt x="23" y="8"/>
                    </a:cubicBezTo>
                    <a:cubicBezTo>
                      <a:pt x="19" y="4"/>
                      <a:pt x="10" y="2"/>
                      <a:pt x="2" y="0"/>
                    </a:cubicBezTo>
                  </a:path>
                </a:pathLst>
              </a:custGeom>
              <a:solidFill>
                <a:srgbClr val="B0A9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18" name="Freeform 2804">
                <a:extLst>
                  <a:ext uri="{FF2B5EF4-FFF2-40B4-BE49-F238E27FC236}">
                    <a16:creationId xmlns:a16="http://schemas.microsoft.com/office/drawing/2014/main" id="{9DB04D17-F318-4215-A2C0-520A6851548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919" y="3199"/>
                <a:ext cx="82" cy="9"/>
              </a:xfrm>
              <a:custGeom>
                <a:avLst/>
                <a:gdLst>
                  <a:gd name="T0" fmla="*/ 7 w 60"/>
                  <a:gd name="T1" fmla="*/ 13 h 7"/>
                  <a:gd name="T2" fmla="*/ 1 w 60"/>
                  <a:gd name="T3" fmla="*/ 13 h 7"/>
                  <a:gd name="T4" fmla="*/ 0 w 60"/>
                  <a:gd name="T5" fmla="*/ 17 h 7"/>
                  <a:gd name="T6" fmla="*/ 0 w 60"/>
                  <a:gd name="T7" fmla="*/ 17 h 7"/>
                  <a:gd name="T8" fmla="*/ 7 w 60"/>
                  <a:gd name="T9" fmla="*/ 13 h 7"/>
                  <a:gd name="T10" fmla="*/ 97 w 60"/>
                  <a:gd name="T11" fmla="*/ 0 h 7"/>
                  <a:gd name="T12" fmla="*/ 63 w 60"/>
                  <a:gd name="T13" fmla="*/ 1 h 7"/>
                  <a:gd name="T14" fmla="*/ 30 w 60"/>
                  <a:gd name="T15" fmla="*/ 8 h 7"/>
                  <a:gd name="T16" fmla="*/ 85 w 60"/>
                  <a:gd name="T17" fmla="*/ 6 h 7"/>
                  <a:gd name="T18" fmla="*/ 96 w 60"/>
                  <a:gd name="T19" fmla="*/ 6 h 7"/>
                  <a:gd name="T20" fmla="*/ 116 w 60"/>
                  <a:gd name="T21" fmla="*/ 6 h 7"/>
                  <a:gd name="T22" fmla="*/ 133 w 60"/>
                  <a:gd name="T23" fmla="*/ 6 h 7"/>
                  <a:gd name="T24" fmla="*/ 152 w 60"/>
                  <a:gd name="T25" fmla="*/ 6 h 7"/>
                  <a:gd name="T26" fmla="*/ 174 w 60"/>
                  <a:gd name="T27" fmla="*/ 8 h 7"/>
                  <a:gd name="T28" fmla="*/ 209 w 60"/>
                  <a:gd name="T29" fmla="*/ 19 h 7"/>
                  <a:gd name="T30" fmla="*/ 202 w 60"/>
                  <a:gd name="T31" fmla="*/ 10 h 7"/>
                  <a:gd name="T32" fmla="*/ 133 w 60"/>
                  <a:gd name="T33" fmla="*/ 1 h 7"/>
                  <a:gd name="T34" fmla="*/ 97 w 60"/>
                  <a:gd name="T35" fmla="*/ 0 h 7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60" h="7">
                    <a:moveTo>
                      <a:pt x="2" y="5"/>
                    </a:moveTo>
                    <a:cubicBezTo>
                      <a:pt x="2" y="5"/>
                      <a:pt x="1" y="5"/>
                      <a:pt x="1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6"/>
                      <a:pt x="1" y="5"/>
                      <a:pt x="2" y="5"/>
                    </a:cubicBezTo>
                    <a:moveTo>
                      <a:pt x="28" y="0"/>
                    </a:moveTo>
                    <a:cubicBezTo>
                      <a:pt x="25" y="0"/>
                      <a:pt x="22" y="0"/>
                      <a:pt x="18" y="1"/>
                    </a:cubicBezTo>
                    <a:cubicBezTo>
                      <a:pt x="15" y="1"/>
                      <a:pt x="12" y="2"/>
                      <a:pt x="9" y="3"/>
                    </a:cubicBezTo>
                    <a:cubicBezTo>
                      <a:pt x="14" y="2"/>
                      <a:pt x="19" y="2"/>
                      <a:pt x="24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9" y="2"/>
                      <a:pt x="31" y="2"/>
                      <a:pt x="33" y="2"/>
                    </a:cubicBezTo>
                    <a:cubicBezTo>
                      <a:pt x="35" y="2"/>
                      <a:pt x="36" y="2"/>
                      <a:pt x="38" y="2"/>
                    </a:cubicBezTo>
                    <a:cubicBezTo>
                      <a:pt x="40" y="2"/>
                      <a:pt x="41" y="2"/>
                      <a:pt x="43" y="2"/>
                    </a:cubicBezTo>
                    <a:cubicBezTo>
                      <a:pt x="45" y="2"/>
                      <a:pt x="48" y="2"/>
                      <a:pt x="50" y="3"/>
                    </a:cubicBezTo>
                    <a:cubicBezTo>
                      <a:pt x="53" y="4"/>
                      <a:pt x="57" y="5"/>
                      <a:pt x="60" y="7"/>
                    </a:cubicBezTo>
                    <a:cubicBezTo>
                      <a:pt x="59" y="6"/>
                      <a:pt x="58" y="5"/>
                      <a:pt x="58" y="4"/>
                    </a:cubicBezTo>
                    <a:cubicBezTo>
                      <a:pt x="54" y="2"/>
                      <a:pt x="43" y="1"/>
                      <a:pt x="38" y="1"/>
                    </a:cubicBezTo>
                    <a:cubicBezTo>
                      <a:pt x="34" y="0"/>
                      <a:pt x="31" y="0"/>
                      <a:pt x="28" y="0"/>
                    </a:cubicBezTo>
                  </a:path>
                </a:pathLst>
              </a:custGeom>
              <a:solidFill>
                <a:srgbClr val="B0A9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19" name="Freeform 2805">
                <a:extLst>
                  <a:ext uri="{FF2B5EF4-FFF2-40B4-BE49-F238E27FC236}">
                    <a16:creationId xmlns:a16="http://schemas.microsoft.com/office/drawing/2014/main" id="{6BE11078-BD26-4A75-A1E6-3A6175281B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23" y="3104"/>
                <a:ext cx="10" cy="11"/>
              </a:xfrm>
              <a:custGeom>
                <a:avLst/>
                <a:gdLst>
                  <a:gd name="T0" fmla="*/ 13 w 7"/>
                  <a:gd name="T1" fmla="*/ 0 h 8"/>
                  <a:gd name="T2" fmla="*/ 9 w 7"/>
                  <a:gd name="T3" fmla="*/ 21 h 8"/>
                  <a:gd name="T4" fmla="*/ 27 w 7"/>
                  <a:gd name="T5" fmla="*/ 29 h 8"/>
                  <a:gd name="T6" fmla="*/ 29 w 7"/>
                  <a:gd name="T7" fmla="*/ 29 h 8"/>
                  <a:gd name="T8" fmla="*/ 20 w 7"/>
                  <a:gd name="T9" fmla="*/ 11 h 8"/>
                  <a:gd name="T10" fmla="*/ 29 w 7"/>
                  <a:gd name="T11" fmla="*/ 0 h 8"/>
                  <a:gd name="T12" fmla="*/ 29 w 7"/>
                  <a:gd name="T13" fmla="*/ 0 h 8"/>
                  <a:gd name="T14" fmla="*/ 13 w 7"/>
                  <a:gd name="T15" fmla="*/ 0 h 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7" h="8">
                    <a:moveTo>
                      <a:pt x="3" y="0"/>
                    </a:moveTo>
                    <a:cubicBezTo>
                      <a:pt x="2" y="2"/>
                      <a:pt x="0" y="3"/>
                      <a:pt x="2" y="6"/>
                    </a:cubicBezTo>
                    <a:cubicBezTo>
                      <a:pt x="3" y="7"/>
                      <a:pt x="4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4" y="8"/>
                      <a:pt x="4" y="4"/>
                      <a:pt x="5" y="3"/>
                    </a:cubicBezTo>
                    <a:cubicBezTo>
                      <a:pt x="6" y="2"/>
                      <a:pt x="7" y="1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9F97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20" name="Freeform 2806">
                <a:extLst>
                  <a:ext uri="{FF2B5EF4-FFF2-40B4-BE49-F238E27FC236}">
                    <a16:creationId xmlns:a16="http://schemas.microsoft.com/office/drawing/2014/main" id="{9B6A500B-D9CB-438A-B848-D5C196C0589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919" y="3088"/>
                <a:ext cx="69" cy="9"/>
              </a:xfrm>
              <a:custGeom>
                <a:avLst/>
                <a:gdLst>
                  <a:gd name="T0" fmla="*/ 84 w 51"/>
                  <a:gd name="T1" fmla="*/ 10 h 7"/>
                  <a:gd name="T2" fmla="*/ 104 w 51"/>
                  <a:gd name="T3" fmla="*/ 17 h 7"/>
                  <a:gd name="T4" fmla="*/ 114 w 51"/>
                  <a:gd name="T5" fmla="*/ 17 h 7"/>
                  <a:gd name="T6" fmla="*/ 118 w 51"/>
                  <a:gd name="T7" fmla="*/ 17 h 7"/>
                  <a:gd name="T8" fmla="*/ 112 w 51"/>
                  <a:gd name="T9" fmla="*/ 17 h 7"/>
                  <a:gd name="T10" fmla="*/ 84 w 51"/>
                  <a:gd name="T11" fmla="*/ 10 h 7"/>
                  <a:gd name="T12" fmla="*/ 152 w 51"/>
                  <a:gd name="T13" fmla="*/ 8 h 7"/>
                  <a:gd name="T14" fmla="*/ 149 w 51"/>
                  <a:gd name="T15" fmla="*/ 8 h 7"/>
                  <a:gd name="T16" fmla="*/ 154 w 51"/>
                  <a:gd name="T17" fmla="*/ 13 h 7"/>
                  <a:gd name="T18" fmla="*/ 152 w 51"/>
                  <a:gd name="T19" fmla="*/ 19 h 7"/>
                  <a:gd name="T20" fmla="*/ 161 w 51"/>
                  <a:gd name="T21" fmla="*/ 19 h 7"/>
                  <a:gd name="T22" fmla="*/ 168 w 51"/>
                  <a:gd name="T23" fmla="*/ 13 h 7"/>
                  <a:gd name="T24" fmla="*/ 152 w 51"/>
                  <a:gd name="T25" fmla="*/ 8 h 7"/>
                  <a:gd name="T26" fmla="*/ 12 w 51"/>
                  <a:gd name="T27" fmla="*/ 0 h 7"/>
                  <a:gd name="T28" fmla="*/ 9 w 51"/>
                  <a:gd name="T29" fmla="*/ 1 h 7"/>
                  <a:gd name="T30" fmla="*/ 22 w 51"/>
                  <a:gd name="T31" fmla="*/ 10 h 7"/>
                  <a:gd name="T32" fmla="*/ 50 w 51"/>
                  <a:gd name="T33" fmla="*/ 8 h 7"/>
                  <a:gd name="T34" fmla="*/ 57 w 51"/>
                  <a:gd name="T35" fmla="*/ 8 h 7"/>
                  <a:gd name="T36" fmla="*/ 37 w 51"/>
                  <a:gd name="T37" fmla="*/ 8 h 7"/>
                  <a:gd name="T38" fmla="*/ 35 w 51"/>
                  <a:gd name="T39" fmla="*/ 8 h 7"/>
                  <a:gd name="T40" fmla="*/ 12 w 51"/>
                  <a:gd name="T41" fmla="*/ 0 h 7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51" h="7">
                    <a:moveTo>
                      <a:pt x="25" y="4"/>
                    </a:moveTo>
                    <a:cubicBezTo>
                      <a:pt x="27" y="5"/>
                      <a:pt x="29" y="5"/>
                      <a:pt x="31" y="6"/>
                    </a:cubicBezTo>
                    <a:cubicBezTo>
                      <a:pt x="32" y="6"/>
                      <a:pt x="33" y="6"/>
                      <a:pt x="34" y="6"/>
                    </a:cubicBezTo>
                    <a:cubicBezTo>
                      <a:pt x="34" y="6"/>
                      <a:pt x="35" y="6"/>
                      <a:pt x="35" y="6"/>
                    </a:cubicBezTo>
                    <a:cubicBezTo>
                      <a:pt x="34" y="6"/>
                      <a:pt x="34" y="6"/>
                      <a:pt x="33" y="6"/>
                    </a:cubicBezTo>
                    <a:cubicBezTo>
                      <a:pt x="30" y="5"/>
                      <a:pt x="28" y="4"/>
                      <a:pt x="25" y="4"/>
                    </a:cubicBezTo>
                    <a:moveTo>
                      <a:pt x="45" y="3"/>
                    </a:moveTo>
                    <a:cubicBezTo>
                      <a:pt x="45" y="3"/>
                      <a:pt x="44" y="3"/>
                      <a:pt x="44" y="3"/>
                    </a:cubicBezTo>
                    <a:cubicBezTo>
                      <a:pt x="45" y="4"/>
                      <a:pt x="46" y="5"/>
                      <a:pt x="46" y="5"/>
                    </a:cubicBezTo>
                    <a:cubicBezTo>
                      <a:pt x="46" y="6"/>
                      <a:pt x="45" y="6"/>
                      <a:pt x="45" y="7"/>
                    </a:cubicBezTo>
                    <a:cubicBezTo>
                      <a:pt x="46" y="7"/>
                      <a:pt x="47" y="7"/>
                      <a:pt x="48" y="7"/>
                    </a:cubicBezTo>
                    <a:cubicBezTo>
                      <a:pt x="50" y="7"/>
                      <a:pt x="51" y="6"/>
                      <a:pt x="50" y="5"/>
                    </a:cubicBezTo>
                    <a:cubicBezTo>
                      <a:pt x="49" y="3"/>
                      <a:pt x="47" y="3"/>
                      <a:pt x="45" y="3"/>
                    </a:cubicBezTo>
                    <a:moveTo>
                      <a:pt x="4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0" y="3"/>
                      <a:pt x="3" y="4"/>
                      <a:pt x="7" y="4"/>
                    </a:cubicBezTo>
                    <a:cubicBezTo>
                      <a:pt x="9" y="4"/>
                      <a:pt x="12" y="4"/>
                      <a:pt x="15" y="3"/>
                    </a:cubicBezTo>
                    <a:cubicBezTo>
                      <a:pt x="15" y="3"/>
                      <a:pt x="16" y="3"/>
                      <a:pt x="17" y="3"/>
                    </a:cubicBezTo>
                    <a:cubicBezTo>
                      <a:pt x="15" y="3"/>
                      <a:pt x="13" y="3"/>
                      <a:pt x="11" y="3"/>
                    </a:cubicBezTo>
                    <a:cubicBezTo>
                      <a:pt x="11" y="3"/>
                      <a:pt x="10" y="3"/>
                      <a:pt x="10" y="3"/>
                    </a:cubicBezTo>
                    <a:cubicBezTo>
                      <a:pt x="7" y="3"/>
                      <a:pt x="4" y="2"/>
                      <a:pt x="4" y="0"/>
                    </a:cubicBezTo>
                  </a:path>
                </a:pathLst>
              </a:custGeom>
              <a:solidFill>
                <a:srgbClr val="9F97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21" name="Freeform 2807">
                <a:extLst>
                  <a:ext uri="{FF2B5EF4-FFF2-40B4-BE49-F238E27FC236}">
                    <a16:creationId xmlns:a16="http://schemas.microsoft.com/office/drawing/2014/main" id="{ECD3270C-6F5F-45C6-B649-301008DE43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6" y="3104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0 h 1"/>
                  <a:gd name="T8" fmla="*/ 1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9F97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22" name="Freeform 2808">
                <a:extLst>
                  <a:ext uri="{FF2B5EF4-FFF2-40B4-BE49-F238E27FC236}">
                    <a16:creationId xmlns:a16="http://schemas.microsoft.com/office/drawing/2014/main" id="{42F88DBF-7454-40C3-A4A2-24A90570CD9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644" y="3104"/>
                <a:ext cx="53" cy="5"/>
              </a:xfrm>
              <a:custGeom>
                <a:avLst/>
                <a:gdLst>
                  <a:gd name="T0" fmla="*/ 37 w 39"/>
                  <a:gd name="T1" fmla="*/ 6 h 4"/>
                  <a:gd name="T2" fmla="*/ 1 w 39"/>
                  <a:gd name="T3" fmla="*/ 8 h 4"/>
                  <a:gd name="T4" fmla="*/ 1 w 39"/>
                  <a:gd name="T5" fmla="*/ 8 h 4"/>
                  <a:gd name="T6" fmla="*/ 7 w 39"/>
                  <a:gd name="T7" fmla="*/ 8 h 4"/>
                  <a:gd name="T8" fmla="*/ 0 w 39"/>
                  <a:gd name="T9" fmla="*/ 10 h 4"/>
                  <a:gd name="T10" fmla="*/ 37 w 39"/>
                  <a:gd name="T11" fmla="*/ 6 h 4"/>
                  <a:gd name="T12" fmla="*/ 130 w 39"/>
                  <a:gd name="T13" fmla="*/ 0 h 4"/>
                  <a:gd name="T14" fmla="*/ 117 w 39"/>
                  <a:gd name="T15" fmla="*/ 0 h 4"/>
                  <a:gd name="T16" fmla="*/ 103 w 39"/>
                  <a:gd name="T17" fmla="*/ 0 h 4"/>
                  <a:gd name="T18" fmla="*/ 57 w 39"/>
                  <a:gd name="T19" fmla="*/ 1 h 4"/>
                  <a:gd name="T20" fmla="*/ 56 w 39"/>
                  <a:gd name="T21" fmla="*/ 1 h 4"/>
                  <a:gd name="T22" fmla="*/ 77 w 39"/>
                  <a:gd name="T23" fmla="*/ 6 h 4"/>
                  <a:gd name="T24" fmla="*/ 105 w 39"/>
                  <a:gd name="T25" fmla="*/ 6 h 4"/>
                  <a:gd name="T26" fmla="*/ 133 w 39"/>
                  <a:gd name="T27" fmla="*/ 1 h 4"/>
                  <a:gd name="T28" fmla="*/ 130 w 39"/>
                  <a:gd name="T29" fmla="*/ 0 h 4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39" h="4">
                    <a:moveTo>
                      <a:pt x="11" y="2"/>
                    </a:moveTo>
                    <a:cubicBezTo>
                      <a:pt x="8" y="2"/>
                      <a:pt x="4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2" y="4"/>
                      <a:pt x="1" y="4"/>
                      <a:pt x="0" y="4"/>
                    </a:cubicBezTo>
                    <a:cubicBezTo>
                      <a:pt x="4" y="4"/>
                      <a:pt x="8" y="2"/>
                      <a:pt x="11" y="2"/>
                    </a:cubicBezTo>
                    <a:moveTo>
                      <a:pt x="38" y="0"/>
                    </a:moveTo>
                    <a:cubicBezTo>
                      <a:pt x="36" y="0"/>
                      <a:pt x="35" y="0"/>
                      <a:pt x="34" y="0"/>
                    </a:cubicBezTo>
                    <a:cubicBezTo>
                      <a:pt x="32" y="0"/>
                      <a:pt x="31" y="0"/>
                      <a:pt x="30" y="0"/>
                    </a:cubicBezTo>
                    <a:cubicBezTo>
                      <a:pt x="25" y="0"/>
                      <a:pt x="22" y="0"/>
                      <a:pt x="17" y="1"/>
                    </a:cubicBezTo>
                    <a:cubicBezTo>
                      <a:pt x="17" y="1"/>
                      <a:pt x="16" y="1"/>
                      <a:pt x="16" y="1"/>
                    </a:cubicBezTo>
                    <a:cubicBezTo>
                      <a:pt x="17" y="1"/>
                      <a:pt x="20" y="1"/>
                      <a:pt x="23" y="2"/>
                    </a:cubicBezTo>
                    <a:cubicBezTo>
                      <a:pt x="26" y="2"/>
                      <a:pt x="29" y="2"/>
                      <a:pt x="31" y="2"/>
                    </a:cubicBezTo>
                    <a:cubicBezTo>
                      <a:pt x="35" y="2"/>
                      <a:pt x="38" y="2"/>
                      <a:pt x="39" y="1"/>
                    </a:cubicBezTo>
                    <a:cubicBezTo>
                      <a:pt x="38" y="1"/>
                      <a:pt x="38" y="0"/>
                      <a:pt x="38" y="0"/>
                    </a:cubicBezTo>
                  </a:path>
                </a:pathLst>
              </a:custGeom>
              <a:solidFill>
                <a:srgbClr val="B0A9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23" name="Freeform 2809">
                <a:extLst>
                  <a:ext uri="{FF2B5EF4-FFF2-40B4-BE49-F238E27FC236}">
                    <a16:creationId xmlns:a16="http://schemas.microsoft.com/office/drawing/2014/main" id="{2E6945F8-2A73-4758-8AF7-17DABC89F7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0" y="3091"/>
                <a:ext cx="18" cy="8"/>
              </a:xfrm>
              <a:custGeom>
                <a:avLst/>
                <a:gdLst>
                  <a:gd name="T0" fmla="*/ 26 w 13"/>
                  <a:gd name="T1" fmla="*/ 0 h 6"/>
                  <a:gd name="T2" fmla="*/ 0 w 13"/>
                  <a:gd name="T3" fmla="*/ 1 h 6"/>
                  <a:gd name="T4" fmla="*/ 29 w 13"/>
                  <a:gd name="T5" fmla="*/ 16 h 6"/>
                  <a:gd name="T6" fmla="*/ 40 w 13"/>
                  <a:gd name="T7" fmla="*/ 20 h 6"/>
                  <a:gd name="T8" fmla="*/ 29 w 13"/>
                  <a:gd name="T9" fmla="*/ 0 h 6"/>
                  <a:gd name="T10" fmla="*/ 26 w 13"/>
                  <a:gd name="T11" fmla="*/ 0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3" h="6">
                    <a:moveTo>
                      <a:pt x="7" y="0"/>
                    </a:moveTo>
                    <a:cubicBezTo>
                      <a:pt x="5" y="0"/>
                      <a:pt x="3" y="0"/>
                      <a:pt x="0" y="1"/>
                    </a:cubicBezTo>
                    <a:cubicBezTo>
                      <a:pt x="5" y="1"/>
                      <a:pt x="6" y="3"/>
                      <a:pt x="8" y="5"/>
                    </a:cubicBezTo>
                    <a:cubicBezTo>
                      <a:pt x="9" y="5"/>
                      <a:pt x="10" y="6"/>
                      <a:pt x="11" y="6"/>
                    </a:cubicBezTo>
                    <a:cubicBezTo>
                      <a:pt x="12" y="4"/>
                      <a:pt x="13" y="1"/>
                      <a:pt x="8" y="0"/>
                    </a:cubicBezTo>
                    <a:cubicBezTo>
                      <a:pt x="8" y="0"/>
                      <a:pt x="7" y="0"/>
                      <a:pt x="7" y="0"/>
                    </a:cubicBezTo>
                  </a:path>
                </a:pathLst>
              </a:custGeom>
              <a:solidFill>
                <a:srgbClr val="9F97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24" name="Freeform 2810">
                <a:extLst>
                  <a:ext uri="{FF2B5EF4-FFF2-40B4-BE49-F238E27FC236}">
                    <a16:creationId xmlns:a16="http://schemas.microsoft.com/office/drawing/2014/main" id="{F192ACE0-4D49-4489-A517-8A8213B987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3" y="2979"/>
                <a:ext cx="48" cy="11"/>
              </a:xfrm>
              <a:custGeom>
                <a:avLst/>
                <a:gdLst>
                  <a:gd name="T0" fmla="*/ 113 w 36"/>
                  <a:gd name="T1" fmla="*/ 0 h 8"/>
                  <a:gd name="T2" fmla="*/ 85 w 36"/>
                  <a:gd name="T3" fmla="*/ 8 h 8"/>
                  <a:gd name="T4" fmla="*/ 44 w 36"/>
                  <a:gd name="T5" fmla="*/ 29 h 8"/>
                  <a:gd name="T6" fmla="*/ 16 w 36"/>
                  <a:gd name="T7" fmla="*/ 26 h 8"/>
                  <a:gd name="T8" fmla="*/ 12 w 36"/>
                  <a:gd name="T9" fmla="*/ 26 h 8"/>
                  <a:gd name="T10" fmla="*/ 1 w 36"/>
                  <a:gd name="T11" fmla="*/ 26 h 8"/>
                  <a:gd name="T12" fmla="*/ 0 w 36"/>
                  <a:gd name="T13" fmla="*/ 26 h 8"/>
                  <a:gd name="T14" fmla="*/ 44 w 36"/>
                  <a:gd name="T15" fmla="*/ 29 h 8"/>
                  <a:gd name="T16" fmla="*/ 57 w 36"/>
                  <a:gd name="T17" fmla="*/ 29 h 8"/>
                  <a:gd name="T18" fmla="*/ 113 w 36"/>
                  <a:gd name="T19" fmla="*/ 0 h 8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36" h="8">
                    <a:moveTo>
                      <a:pt x="36" y="0"/>
                    </a:moveTo>
                    <a:cubicBezTo>
                      <a:pt x="33" y="1"/>
                      <a:pt x="30" y="1"/>
                      <a:pt x="27" y="2"/>
                    </a:cubicBezTo>
                    <a:cubicBezTo>
                      <a:pt x="25" y="5"/>
                      <a:pt x="19" y="8"/>
                      <a:pt x="14" y="8"/>
                    </a:cubicBezTo>
                    <a:cubicBezTo>
                      <a:pt x="11" y="8"/>
                      <a:pt x="8" y="7"/>
                      <a:pt x="5" y="7"/>
                    </a:cubicBezTo>
                    <a:cubicBezTo>
                      <a:pt x="5" y="7"/>
                      <a:pt x="4" y="7"/>
                      <a:pt x="4" y="7"/>
                    </a:cubicBezTo>
                    <a:cubicBezTo>
                      <a:pt x="3" y="7"/>
                      <a:pt x="2" y="7"/>
                      <a:pt x="1" y="7"/>
                    </a:cubicBezTo>
                    <a:cubicBezTo>
                      <a:pt x="1" y="7"/>
                      <a:pt x="0" y="7"/>
                      <a:pt x="0" y="7"/>
                    </a:cubicBezTo>
                    <a:cubicBezTo>
                      <a:pt x="5" y="8"/>
                      <a:pt x="10" y="8"/>
                      <a:pt x="14" y="8"/>
                    </a:cubicBezTo>
                    <a:cubicBezTo>
                      <a:pt x="16" y="8"/>
                      <a:pt x="17" y="8"/>
                      <a:pt x="18" y="8"/>
                    </a:cubicBezTo>
                    <a:cubicBezTo>
                      <a:pt x="27" y="7"/>
                      <a:pt x="28" y="2"/>
                      <a:pt x="36" y="0"/>
                    </a:cubicBezTo>
                  </a:path>
                </a:pathLst>
              </a:custGeom>
              <a:solidFill>
                <a:srgbClr val="9F97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25" name="Freeform 2811">
                <a:extLst>
                  <a:ext uri="{FF2B5EF4-FFF2-40B4-BE49-F238E27FC236}">
                    <a16:creationId xmlns:a16="http://schemas.microsoft.com/office/drawing/2014/main" id="{D7BD2559-DB49-4D2C-86D9-F12A0AFBC58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597" y="3002"/>
                <a:ext cx="24" cy="40"/>
              </a:xfrm>
              <a:custGeom>
                <a:avLst/>
                <a:gdLst>
                  <a:gd name="T0" fmla="*/ 1 w 18"/>
                  <a:gd name="T1" fmla="*/ 8 h 29"/>
                  <a:gd name="T2" fmla="*/ 0 w 18"/>
                  <a:gd name="T3" fmla="*/ 21 h 29"/>
                  <a:gd name="T4" fmla="*/ 1 w 18"/>
                  <a:gd name="T5" fmla="*/ 32 h 29"/>
                  <a:gd name="T6" fmla="*/ 12 w 18"/>
                  <a:gd name="T7" fmla="*/ 36 h 29"/>
                  <a:gd name="T8" fmla="*/ 37 w 18"/>
                  <a:gd name="T9" fmla="*/ 47 h 29"/>
                  <a:gd name="T10" fmla="*/ 49 w 18"/>
                  <a:gd name="T11" fmla="*/ 84 h 29"/>
                  <a:gd name="T12" fmla="*/ 57 w 18"/>
                  <a:gd name="T13" fmla="*/ 105 h 29"/>
                  <a:gd name="T14" fmla="*/ 55 w 18"/>
                  <a:gd name="T15" fmla="*/ 61 h 29"/>
                  <a:gd name="T16" fmla="*/ 44 w 18"/>
                  <a:gd name="T17" fmla="*/ 19 h 29"/>
                  <a:gd name="T18" fmla="*/ 36 w 18"/>
                  <a:gd name="T19" fmla="*/ 19 h 29"/>
                  <a:gd name="T20" fmla="*/ 1 w 18"/>
                  <a:gd name="T21" fmla="*/ 8 h 29"/>
                  <a:gd name="T22" fmla="*/ 1 w 18"/>
                  <a:gd name="T23" fmla="*/ 0 h 29"/>
                  <a:gd name="T24" fmla="*/ 1 w 18"/>
                  <a:gd name="T25" fmla="*/ 8 h 29"/>
                  <a:gd name="T26" fmla="*/ 1 w 18"/>
                  <a:gd name="T27" fmla="*/ 0 h 29"/>
                  <a:gd name="T28" fmla="*/ 7 w 18"/>
                  <a:gd name="T29" fmla="*/ 0 h 29"/>
                  <a:gd name="T30" fmla="*/ 1 w 18"/>
                  <a:gd name="T31" fmla="*/ 0 h 29"/>
                  <a:gd name="T32" fmla="*/ 1 w 18"/>
                  <a:gd name="T33" fmla="*/ 0 h 29"/>
                  <a:gd name="T34" fmla="*/ 7 w 18"/>
                  <a:gd name="T35" fmla="*/ 0 h 29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18" h="29">
                    <a:moveTo>
                      <a:pt x="1" y="2"/>
                    </a:moveTo>
                    <a:cubicBezTo>
                      <a:pt x="0" y="3"/>
                      <a:pt x="0" y="5"/>
                      <a:pt x="0" y="6"/>
                    </a:cubicBezTo>
                    <a:cubicBezTo>
                      <a:pt x="0" y="7"/>
                      <a:pt x="1" y="8"/>
                      <a:pt x="1" y="9"/>
                    </a:cubicBezTo>
                    <a:cubicBezTo>
                      <a:pt x="2" y="9"/>
                      <a:pt x="3" y="9"/>
                      <a:pt x="4" y="10"/>
                    </a:cubicBezTo>
                    <a:cubicBezTo>
                      <a:pt x="8" y="10"/>
                      <a:pt x="10" y="11"/>
                      <a:pt x="12" y="13"/>
                    </a:cubicBezTo>
                    <a:cubicBezTo>
                      <a:pt x="16" y="16"/>
                      <a:pt x="15" y="20"/>
                      <a:pt x="16" y="23"/>
                    </a:cubicBezTo>
                    <a:cubicBezTo>
                      <a:pt x="17" y="25"/>
                      <a:pt x="18" y="27"/>
                      <a:pt x="18" y="29"/>
                    </a:cubicBezTo>
                    <a:cubicBezTo>
                      <a:pt x="18" y="25"/>
                      <a:pt x="18" y="21"/>
                      <a:pt x="17" y="17"/>
                    </a:cubicBezTo>
                    <a:cubicBezTo>
                      <a:pt x="16" y="13"/>
                      <a:pt x="17" y="8"/>
                      <a:pt x="14" y="5"/>
                    </a:cubicBezTo>
                    <a:cubicBezTo>
                      <a:pt x="13" y="5"/>
                      <a:pt x="12" y="5"/>
                      <a:pt x="11" y="5"/>
                    </a:cubicBezTo>
                    <a:cubicBezTo>
                      <a:pt x="7" y="5"/>
                      <a:pt x="2" y="4"/>
                      <a:pt x="1" y="2"/>
                    </a:cubicBezTo>
                    <a:moveTo>
                      <a:pt x="1" y="0"/>
                    </a:moveTo>
                    <a:cubicBezTo>
                      <a:pt x="0" y="1"/>
                      <a:pt x="0" y="2"/>
                      <a:pt x="1" y="2"/>
                    </a:cubicBezTo>
                    <a:cubicBezTo>
                      <a:pt x="1" y="1"/>
                      <a:pt x="1" y="1"/>
                      <a:pt x="1" y="0"/>
                    </a:cubicBezTo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2" y="0"/>
                    </a:cubicBezTo>
                  </a:path>
                </a:pathLst>
              </a:custGeom>
              <a:solidFill>
                <a:srgbClr val="837A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26" name="Freeform 2812">
                <a:extLst>
                  <a:ext uri="{FF2B5EF4-FFF2-40B4-BE49-F238E27FC236}">
                    <a16:creationId xmlns:a16="http://schemas.microsoft.com/office/drawing/2014/main" id="{83B95650-D825-4B2E-A16C-6FE00CD6653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437" y="3008"/>
                <a:ext cx="24" cy="30"/>
              </a:xfrm>
              <a:custGeom>
                <a:avLst/>
                <a:gdLst>
                  <a:gd name="T0" fmla="*/ 9 w 18"/>
                  <a:gd name="T1" fmla="*/ 7 h 22"/>
                  <a:gd name="T2" fmla="*/ 9 w 18"/>
                  <a:gd name="T3" fmla="*/ 7 h 22"/>
                  <a:gd name="T4" fmla="*/ 9 w 18"/>
                  <a:gd name="T5" fmla="*/ 27 h 22"/>
                  <a:gd name="T6" fmla="*/ 9 w 18"/>
                  <a:gd name="T7" fmla="*/ 27 h 22"/>
                  <a:gd name="T8" fmla="*/ 57 w 18"/>
                  <a:gd name="T9" fmla="*/ 76 h 22"/>
                  <a:gd name="T10" fmla="*/ 44 w 18"/>
                  <a:gd name="T11" fmla="*/ 41 h 22"/>
                  <a:gd name="T12" fmla="*/ 44 w 18"/>
                  <a:gd name="T13" fmla="*/ 19 h 22"/>
                  <a:gd name="T14" fmla="*/ 41 w 18"/>
                  <a:gd name="T15" fmla="*/ 19 h 22"/>
                  <a:gd name="T16" fmla="*/ 9 w 18"/>
                  <a:gd name="T17" fmla="*/ 7 h 22"/>
                  <a:gd name="T18" fmla="*/ 16 w 18"/>
                  <a:gd name="T19" fmla="*/ 0 h 22"/>
                  <a:gd name="T20" fmla="*/ 9 w 18"/>
                  <a:gd name="T21" fmla="*/ 7 h 22"/>
                  <a:gd name="T22" fmla="*/ 16 w 18"/>
                  <a:gd name="T23" fmla="*/ 0 h 2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8" h="22">
                    <a:moveTo>
                      <a:pt x="3" y="2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1" y="4"/>
                      <a:pt x="0" y="6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15" y="8"/>
                      <a:pt x="11" y="18"/>
                      <a:pt x="18" y="22"/>
                    </a:cubicBezTo>
                    <a:cubicBezTo>
                      <a:pt x="17" y="18"/>
                      <a:pt x="14" y="15"/>
                      <a:pt x="14" y="12"/>
                    </a:cubicBezTo>
                    <a:cubicBezTo>
                      <a:pt x="14" y="10"/>
                      <a:pt x="14" y="7"/>
                      <a:pt x="14" y="5"/>
                    </a:cubicBezTo>
                    <a:cubicBezTo>
                      <a:pt x="14" y="5"/>
                      <a:pt x="13" y="5"/>
                      <a:pt x="13" y="5"/>
                    </a:cubicBezTo>
                    <a:cubicBezTo>
                      <a:pt x="9" y="5"/>
                      <a:pt x="3" y="4"/>
                      <a:pt x="3" y="2"/>
                    </a:cubicBezTo>
                    <a:moveTo>
                      <a:pt x="5" y="0"/>
                    </a:moveTo>
                    <a:cubicBezTo>
                      <a:pt x="4" y="1"/>
                      <a:pt x="3" y="1"/>
                      <a:pt x="3" y="2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solidFill>
                <a:srgbClr val="9F97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27" name="Freeform 2813">
                <a:extLst>
                  <a:ext uri="{FF2B5EF4-FFF2-40B4-BE49-F238E27FC236}">
                    <a16:creationId xmlns:a16="http://schemas.microsoft.com/office/drawing/2014/main" id="{8CE15265-1511-4425-B177-3B27DDA2F3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9" y="2992"/>
                <a:ext cx="62" cy="17"/>
              </a:xfrm>
              <a:custGeom>
                <a:avLst/>
                <a:gdLst>
                  <a:gd name="T0" fmla="*/ 140 w 46"/>
                  <a:gd name="T1" fmla="*/ 0 h 13"/>
                  <a:gd name="T2" fmla="*/ 132 w 46"/>
                  <a:gd name="T3" fmla="*/ 0 h 13"/>
                  <a:gd name="T4" fmla="*/ 104 w 46"/>
                  <a:gd name="T5" fmla="*/ 12 h 13"/>
                  <a:gd name="T6" fmla="*/ 108 w 46"/>
                  <a:gd name="T7" fmla="*/ 12 h 13"/>
                  <a:gd name="T8" fmla="*/ 77 w 46"/>
                  <a:gd name="T9" fmla="*/ 22 h 13"/>
                  <a:gd name="T10" fmla="*/ 58 w 46"/>
                  <a:gd name="T11" fmla="*/ 27 h 13"/>
                  <a:gd name="T12" fmla="*/ 54 w 46"/>
                  <a:gd name="T13" fmla="*/ 27 h 13"/>
                  <a:gd name="T14" fmla="*/ 12 w 46"/>
                  <a:gd name="T15" fmla="*/ 38 h 13"/>
                  <a:gd name="T16" fmla="*/ 9 w 46"/>
                  <a:gd name="T17" fmla="*/ 38 h 13"/>
                  <a:gd name="T18" fmla="*/ 0 w 46"/>
                  <a:gd name="T19" fmla="*/ 35 h 13"/>
                  <a:gd name="T20" fmla="*/ 16 w 46"/>
                  <a:gd name="T21" fmla="*/ 38 h 13"/>
                  <a:gd name="T22" fmla="*/ 73 w 46"/>
                  <a:gd name="T23" fmla="*/ 31 h 13"/>
                  <a:gd name="T24" fmla="*/ 105 w 46"/>
                  <a:gd name="T25" fmla="*/ 22 h 13"/>
                  <a:gd name="T26" fmla="*/ 142 w 46"/>
                  <a:gd name="T27" fmla="*/ 12 h 13"/>
                  <a:gd name="T28" fmla="*/ 140 w 46"/>
                  <a:gd name="T29" fmla="*/ 0 h 1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46" h="13">
                    <a:moveTo>
                      <a:pt x="42" y="0"/>
                    </a:moveTo>
                    <a:cubicBezTo>
                      <a:pt x="41" y="0"/>
                      <a:pt x="41" y="0"/>
                      <a:pt x="40" y="0"/>
                    </a:cubicBezTo>
                    <a:cubicBezTo>
                      <a:pt x="37" y="0"/>
                      <a:pt x="33" y="2"/>
                      <a:pt x="31" y="4"/>
                    </a:cubicBezTo>
                    <a:cubicBezTo>
                      <a:pt x="31" y="4"/>
                      <a:pt x="32" y="4"/>
                      <a:pt x="33" y="4"/>
                    </a:cubicBezTo>
                    <a:cubicBezTo>
                      <a:pt x="33" y="7"/>
                      <a:pt x="28" y="7"/>
                      <a:pt x="23" y="8"/>
                    </a:cubicBezTo>
                    <a:cubicBezTo>
                      <a:pt x="21" y="8"/>
                      <a:pt x="20" y="8"/>
                      <a:pt x="18" y="9"/>
                    </a:cubicBezTo>
                    <a:cubicBezTo>
                      <a:pt x="18" y="9"/>
                      <a:pt x="17" y="9"/>
                      <a:pt x="16" y="9"/>
                    </a:cubicBezTo>
                    <a:cubicBezTo>
                      <a:pt x="12" y="11"/>
                      <a:pt x="8" y="13"/>
                      <a:pt x="4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2" y="13"/>
                      <a:pt x="1" y="13"/>
                      <a:pt x="0" y="12"/>
                    </a:cubicBezTo>
                    <a:cubicBezTo>
                      <a:pt x="1" y="13"/>
                      <a:pt x="3" y="13"/>
                      <a:pt x="5" y="13"/>
                    </a:cubicBezTo>
                    <a:cubicBezTo>
                      <a:pt x="11" y="13"/>
                      <a:pt x="20" y="12"/>
                      <a:pt x="22" y="11"/>
                    </a:cubicBezTo>
                    <a:cubicBezTo>
                      <a:pt x="28" y="10"/>
                      <a:pt x="29" y="10"/>
                      <a:pt x="32" y="8"/>
                    </a:cubicBezTo>
                    <a:cubicBezTo>
                      <a:pt x="35" y="6"/>
                      <a:pt x="40" y="5"/>
                      <a:pt x="43" y="4"/>
                    </a:cubicBezTo>
                    <a:cubicBezTo>
                      <a:pt x="46" y="2"/>
                      <a:pt x="46" y="0"/>
                      <a:pt x="42" y="0"/>
                    </a:cubicBezTo>
                  </a:path>
                </a:pathLst>
              </a:custGeom>
              <a:solidFill>
                <a:srgbClr val="9F97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28" name="Freeform 2814">
                <a:extLst>
                  <a:ext uri="{FF2B5EF4-FFF2-40B4-BE49-F238E27FC236}">
                    <a16:creationId xmlns:a16="http://schemas.microsoft.com/office/drawing/2014/main" id="{50959170-F177-4282-B57E-E243ACD17F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3" y="3055"/>
                <a:ext cx="38" cy="12"/>
              </a:xfrm>
              <a:custGeom>
                <a:avLst/>
                <a:gdLst>
                  <a:gd name="T0" fmla="*/ 88 w 28"/>
                  <a:gd name="T1" fmla="*/ 0 h 9"/>
                  <a:gd name="T2" fmla="*/ 83 w 28"/>
                  <a:gd name="T3" fmla="*/ 0 h 9"/>
                  <a:gd name="T4" fmla="*/ 83 w 28"/>
                  <a:gd name="T5" fmla="*/ 0 h 9"/>
                  <a:gd name="T6" fmla="*/ 88 w 28"/>
                  <a:gd name="T7" fmla="*/ 0 h 9"/>
                  <a:gd name="T8" fmla="*/ 72 w 28"/>
                  <a:gd name="T9" fmla="*/ 9 h 9"/>
                  <a:gd name="T10" fmla="*/ 56 w 28"/>
                  <a:gd name="T11" fmla="*/ 20 h 9"/>
                  <a:gd name="T12" fmla="*/ 35 w 28"/>
                  <a:gd name="T13" fmla="*/ 21 h 9"/>
                  <a:gd name="T14" fmla="*/ 0 w 28"/>
                  <a:gd name="T15" fmla="*/ 28 h 9"/>
                  <a:gd name="T16" fmla="*/ 41 w 28"/>
                  <a:gd name="T17" fmla="*/ 27 h 9"/>
                  <a:gd name="T18" fmla="*/ 92 w 28"/>
                  <a:gd name="T19" fmla="*/ 1 h 9"/>
                  <a:gd name="T20" fmla="*/ 88 w 28"/>
                  <a:gd name="T21" fmla="*/ 0 h 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8" h="9">
                    <a:moveTo>
                      <a:pt x="26" y="0"/>
                    </a:moveTo>
                    <a:cubicBezTo>
                      <a:pt x="25" y="0"/>
                      <a:pt x="25" y="0"/>
                      <a:pt x="24" y="0"/>
                    </a:cubicBezTo>
                    <a:cubicBezTo>
                      <a:pt x="24" y="0"/>
                      <a:pt x="24" y="0"/>
                      <a:pt x="24" y="0"/>
                    </a:cubicBezTo>
                    <a:cubicBezTo>
                      <a:pt x="25" y="0"/>
                      <a:pt x="26" y="0"/>
                      <a:pt x="26" y="0"/>
                    </a:cubicBezTo>
                    <a:cubicBezTo>
                      <a:pt x="26" y="2"/>
                      <a:pt x="23" y="2"/>
                      <a:pt x="21" y="3"/>
                    </a:cubicBezTo>
                    <a:cubicBezTo>
                      <a:pt x="19" y="4"/>
                      <a:pt x="18" y="5"/>
                      <a:pt x="16" y="6"/>
                    </a:cubicBezTo>
                    <a:cubicBezTo>
                      <a:pt x="14" y="7"/>
                      <a:pt x="12" y="6"/>
                      <a:pt x="10" y="7"/>
                    </a:cubicBezTo>
                    <a:cubicBezTo>
                      <a:pt x="6" y="7"/>
                      <a:pt x="3" y="8"/>
                      <a:pt x="0" y="9"/>
                    </a:cubicBezTo>
                    <a:cubicBezTo>
                      <a:pt x="4" y="9"/>
                      <a:pt x="10" y="8"/>
                      <a:pt x="12" y="8"/>
                    </a:cubicBezTo>
                    <a:cubicBezTo>
                      <a:pt x="15" y="7"/>
                      <a:pt x="26" y="3"/>
                      <a:pt x="27" y="1"/>
                    </a:cubicBezTo>
                    <a:cubicBezTo>
                      <a:pt x="28" y="0"/>
                      <a:pt x="27" y="0"/>
                      <a:pt x="26" y="0"/>
                    </a:cubicBezTo>
                  </a:path>
                </a:pathLst>
              </a:custGeom>
              <a:solidFill>
                <a:srgbClr val="9F97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29" name="Freeform 2815">
                <a:extLst>
                  <a:ext uri="{FF2B5EF4-FFF2-40B4-BE49-F238E27FC236}">
                    <a16:creationId xmlns:a16="http://schemas.microsoft.com/office/drawing/2014/main" id="{9D5A06B8-2329-46D1-893E-12F253A8CB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48" y="2992"/>
                <a:ext cx="30" cy="15"/>
              </a:xfrm>
              <a:custGeom>
                <a:avLst/>
                <a:gdLst>
                  <a:gd name="T0" fmla="*/ 57 w 22"/>
                  <a:gd name="T1" fmla="*/ 0 h 11"/>
                  <a:gd name="T2" fmla="*/ 57 w 22"/>
                  <a:gd name="T3" fmla="*/ 0 h 11"/>
                  <a:gd name="T4" fmla="*/ 30 w 22"/>
                  <a:gd name="T5" fmla="*/ 10 h 11"/>
                  <a:gd name="T6" fmla="*/ 14 w 22"/>
                  <a:gd name="T7" fmla="*/ 20 h 11"/>
                  <a:gd name="T8" fmla="*/ 0 w 22"/>
                  <a:gd name="T9" fmla="*/ 35 h 11"/>
                  <a:gd name="T10" fmla="*/ 0 w 22"/>
                  <a:gd name="T11" fmla="*/ 37 h 11"/>
                  <a:gd name="T12" fmla="*/ 20 w 22"/>
                  <a:gd name="T13" fmla="*/ 35 h 11"/>
                  <a:gd name="T14" fmla="*/ 35 w 22"/>
                  <a:gd name="T15" fmla="*/ 20 h 11"/>
                  <a:gd name="T16" fmla="*/ 68 w 22"/>
                  <a:gd name="T17" fmla="*/ 14 h 11"/>
                  <a:gd name="T18" fmla="*/ 57 w 22"/>
                  <a:gd name="T19" fmla="*/ 0 h 1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2" h="11">
                    <a:moveTo>
                      <a:pt x="17" y="0"/>
                    </a:moveTo>
                    <a:cubicBezTo>
                      <a:pt x="17" y="0"/>
                      <a:pt x="17" y="0"/>
                      <a:pt x="17" y="0"/>
                    </a:cubicBezTo>
                    <a:cubicBezTo>
                      <a:pt x="13" y="0"/>
                      <a:pt x="11" y="2"/>
                      <a:pt x="9" y="3"/>
                    </a:cubicBezTo>
                    <a:cubicBezTo>
                      <a:pt x="7" y="5"/>
                      <a:pt x="6" y="6"/>
                      <a:pt x="4" y="6"/>
                    </a:cubicBezTo>
                    <a:cubicBezTo>
                      <a:pt x="4" y="7"/>
                      <a:pt x="1" y="9"/>
                      <a:pt x="0" y="10"/>
                    </a:cubicBezTo>
                    <a:cubicBezTo>
                      <a:pt x="0" y="10"/>
                      <a:pt x="0" y="11"/>
                      <a:pt x="0" y="11"/>
                    </a:cubicBezTo>
                    <a:cubicBezTo>
                      <a:pt x="2" y="11"/>
                      <a:pt x="5" y="11"/>
                      <a:pt x="6" y="10"/>
                    </a:cubicBezTo>
                    <a:cubicBezTo>
                      <a:pt x="8" y="9"/>
                      <a:pt x="8" y="7"/>
                      <a:pt x="10" y="6"/>
                    </a:cubicBezTo>
                    <a:cubicBezTo>
                      <a:pt x="13" y="5"/>
                      <a:pt x="17" y="5"/>
                      <a:pt x="20" y="4"/>
                    </a:cubicBezTo>
                    <a:cubicBezTo>
                      <a:pt x="22" y="2"/>
                      <a:pt x="21" y="0"/>
                      <a:pt x="17" y="0"/>
                    </a:cubicBezTo>
                  </a:path>
                </a:pathLst>
              </a:custGeom>
              <a:solidFill>
                <a:srgbClr val="9F97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30" name="Freeform 2816">
                <a:extLst>
                  <a:ext uri="{FF2B5EF4-FFF2-40B4-BE49-F238E27FC236}">
                    <a16:creationId xmlns:a16="http://schemas.microsoft.com/office/drawing/2014/main" id="{E31AC98F-1A9D-4AF7-829B-87C6DFCD54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7" y="2977"/>
                <a:ext cx="34" cy="15"/>
              </a:xfrm>
              <a:custGeom>
                <a:avLst/>
                <a:gdLst>
                  <a:gd name="T0" fmla="*/ 72 w 25"/>
                  <a:gd name="T1" fmla="*/ 0 h 11"/>
                  <a:gd name="T2" fmla="*/ 56 w 25"/>
                  <a:gd name="T3" fmla="*/ 10 h 11"/>
                  <a:gd name="T4" fmla="*/ 50 w 25"/>
                  <a:gd name="T5" fmla="*/ 20 h 11"/>
                  <a:gd name="T6" fmla="*/ 0 w 25"/>
                  <a:gd name="T7" fmla="*/ 37 h 11"/>
                  <a:gd name="T8" fmla="*/ 0 w 25"/>
                  <a:gd name="T9" fmla="*/ 37 h 11"/>
                  <a:gd name="T10" fmla="*/ 72 w 25"/>
                  <a:gd name="T11" fmla="*/ 0 h 1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5" h="11">
                    <a:moveTo>
                      <a:pt x="21" y="0"/>
                    </a:moveTo>
                    <a:cubicBezTo>
                      <a:pt x="20" y="0"/>
                      <a:pt x="18" y="1"/>
                      <a:pt x="16" y="3"/>
                    </a:cubicBezTo>
                    <a:cubicBezTo>
                      <a:pt x="18" y="3"/>
                      <a:pt x="16" y="5"/>
                      <a:pt x="15" y="6"/>
                    </a:cubicBezTo>
                    <a:cubicBezTo>
                      <a:pt x="13" y="8"/>
                      <a:pt x="5" y="10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9" y="11"/>
                      <a:pt x="25" y="3"/>
                      <a:pt x="21" y="0"/>
                    </a:cubicBezTo>
                  </a:path>
                </a:pathLst>
              </a:custGeom>
              <a:solidFill>
                <a:srgbClr val="9F97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31" name="Freeform 2817">
                <a:extLst>
                  <a:ext uri="{FF2B5EF4-FFF2-40B4-BE49-F238E27FC236}">
                    <a16:creationId xmlns:a16="http://schemas.microsoft.com/office/drawing/2014/main" id="{EB9AF3AE-7DAA-4FD4-AD46-81B223F54E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5" y="2913"/>
                <a:ext cx="25" cy="12"/>
              </a:xfrm>
              <a:custGeom>
                <a:avLst/>
                <a:gdLst>
                  <a:gd name="T0" fmla="*/ 68 w 18"/>
                  <a:gd name="T1" fmla="*/ 0 h 9"/>
                  <a:gd name="T2" fmla="*/ 50 w 18"/>
                  <a:gd name="T3" fmla="*/ 1 h 9"/>
                  <a:gd name="T4" fmla="*/ 11 w 18"/>
                  <a:gd name="T5" fmla="*/ 27 h 9"/>
                  <a:gd name="T6" fmla="*/ 0 w 18"/>
                  <a:gd name="T7" fmla="*/ 27 h 9"/>
                  <a:gd name="T8" fmla="*/ 19 w 18"/>
                  <a:gd name="T9" fmla="*/ 28 h 9"/>
                  <a:gd name="T10" fmla="*/ 68 w 18"/>
                  <a:gd name="T11" fmla="*/ 0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" h="9">
                    <a:moveTo>
                      <a:pt x="18" y="0"/>
                    </a:moveTo>
                    <a:cubicBezTo>
                      <a:pt x="17" y="0"/>
                      <a:pt x="15" y="1"/>
                      <a:pt x="14" y="1"/>
                    </a:cubicBezTo>
                    <a:cubicBezTo>
                      <a:pt x="12" y="4"/>
                      <a:pt x="8" y="6"/>
                      <a:pt x="3" y="8"/>
                    </a:cubicBezTo>
                    <a:cubicBezTo>
                      <a:pt x="2" y="8"/>
                      <a:pt x="1" y="8"/>
                      <a:pt x="0" y="8"/>
                    </a:cubicBezTo>
                    <a:cubicBezTo>
                      <a:pt x="2" y="9"/>
                      <a:pt x="4" y="9"/>
                      <a:pt x="5" y="9"/>
                    </a:cubicBezTo>
                    <a:cubicBezTo>
                      <a:pt x="9" y="7"/>
                      <a:pt x="18" y="3"/>
                      <a:pt x="18" y="0"/>
                    </a:cubicBezTo>
                  </a:path>
                </a:pathLst>
              </a:custGeom>
              <a:solidFill>
                <a:srgbClr val="9F97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32" name="Freeform 2818">
                <a:extLst>
                  <a:ext uri="{FF2B5EF4-FFF2-40B4-BE49-F238E27FC236}">
                    <a16:creationId xmlns:a16="http://schemas.microsoft.com/office/drawing/2014/main" id="{501AC666-D3C6-480B-B238-EBEB3DC3C5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63" y="3084"/>
                <a:ext cx="23" cy="12"/>
              </a:xfrm>
              <a:custGeom>
                <a:avLst/>
                <a:gdLst>
                  <a:gd name="T0" fmla="*/ 47 w 17"/>
                  <a:gd name="T1" fmla="*/ 0 h 9"/>
                  <a:gd name="T2" fmla="*/ 16 w 17"/>
                  <a:gd name="T3" fmla="*/ 16 h 9"/>
                  <a:gd name="T4" fmla="*/ 35 w 17"/>
                  <a:gd name="T5" fmla="*/ 12 h 9"/>
                  <a:gd name="T6" fmla="*/ 0 w 17"/>
                  <a:gd name="T7" fmla="*/ 28 h 9"/>
                  <a:gd name="T8" fmla="*/ 47 w 17"/>
                  <a:gd name="T9" fmla="*/ 0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7" h="9">
                    <a:moveTo>
                      <a:pt x="14" y="0"/>
                    </a:moveTo>
                    <a:cubicBezTo>
                      <a:pt x="13" y="1"/>
                      <a:pt x="9" y="3"/>
                      <a:pt x="5" y="5"/>
                    </a:cubicBezTo>
                    <a:cubicBezTo>
                      <a:pt x="7" y="5"/>
                      <a:pt x="9" y="4"/>
                      <a:pt x="10" y="4"/>
                    </a:cubicBezTo>
                    <a:cubicBezTo>
                      <a:pt x="8" y="5"/>
                      <a:pt x="4" y="7"/>
                      <a:pt x="0" y="9"/>
                    </a:cubicBezTo>
                    <a:cubicBezTo>
                      <a:pt x="7" y="8"/>
                      <a:pt x="17" y="3"/>
                      <a:pt x="14" y="0"/>
                    </a:cubicBezTo>
                  </a:path>
                </a:pathLst>
              </a:custGeom>
              <a:solidFill>
                <a:srgbClr val="9F97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33" name="Freeform 2819">
                <a:extLst>
                  <a:ext uri="{FF2B5EF4-FFF2-40B4-BE49-F238E27FC236}">
                    <a16:creationId xmlns:a16="http://schemas.microsoft.com/office/drawing/2014/main" id="{668B5844-32F2-475E-9B8C-5394FA9CA25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163" y="3103"/>
                <a:ext cx="24" cy="9"/>
              </a:xfrm>
              <a:custGeom>
                <a:avLst/>
                <a:gdLst>
                  <a:gd name="T0" fmla="*/ 1 w 18"/>
                  <a:gd name="T1" fmla="*/ 10 h 7"/>
                  <a:gd name="T2" fmla="*/ 7 w 18"/>
                  <a:gd name="T3" fmla="*/ 17 h 7"/>
                  <a:gd name="T4" fmla="*/ 12 w 18"/>
                  <a:gd name="T5" fmla="*/ 19 h 7"/>
                  <a:gd name="T6" fmla="*/ 12 w 18"/>
                  <a:gd name="T7" fmla="*/ 19 h 7"/>
                  <a:gd name="T8" fmla="*/ 1 w 18"/>
                  <a:gd name="T9" fmla="*/ 10 h 7"/>
                  <a:gd name="T10" fmla="*/ 12 w 18"/>
                  <a:gd name="T11" fmla="*/ 1 h 7"/>
                  <a:gd name="T12" fmla="*/ 9 w 18"/>
                  <a:gd name="T13" fmla="*/ 6 h 7"/>
                  <a:gd name="T14" fmla="*/ 12 w 18"/>
                  <a:gd name="T15" fmla="*/ 1 h 7"/>
                  <a:gd name="T16" fmla="*/ 12 w 18"/>
                  <a:gd name="T17" fmla="*/ 1 h 7"/>
                  <a:gd name="T18" fmla="*/ 37 w 18"/>
                  <a:gd name="T19" fmla="*/ 0 h 7"/>
                  <a:gd name="T20" fmla="*/ 36 w 18"/>
                  <a:gd name="T21" fmla="*/ 0 h 7"/>
                  <a:gd name="T22" fmla="*/ 36 w 18"/>
                  <a:gd name="T23" fmla="*/ 0 h 7"/>
                  <a:gd name="T24" fmla="*/ 36 w 18"/>
                  <a:gd name="T25" fmla="*/ 0 h 7"/>
                  <a:gd name="T26" fmla="*/ 27 w 18"/>
                  <a:gd name="T27" fmla="*/ 1 h 7"/>
                  <a:gd name="T28" fmla="*/ 27 w 18"/>
                  <a:gd name="T29" fmla="*/ 10 h 7"/>
                  <a:gd name="T30" fmla="*/ 28 w 18"/>
                  <a:gd name="T31" fmla="*/ 8 h 7"/>
                  <a:gd name="T32" fmla="*/ 41 w 18"/>
                  <a:gd name="T33" fmla="*/ 0 h 7"/>
                  <a:gd name="T34" fmla="*/ 37 w 18"/>
                  <a:gd name="T35" fmla="*/ 0 h 7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18" h="7">
                    <a:moveTo>
                      <a:pt x="1" y="4"/>
                    </a:moveTo>
                    <a:cubicBezTo>
                      <a:pt x="0" y="5"/>
                      <a:pt x="0" y="6"/>
                      <a:pt x="2" y="6"/>
                    </a:cubicBezTo>
                    <a:cubicBezTo>
                      <a:pt x="3" y="7"/>
                      <a:pt x="3" y="7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2" y="6"/>
                      <a:pt x="1" y="5"/>
                      <a:pt x="1" y="4"/>
                    </a:cubicBezTo>
                    <a:moveTo>
                      <a:pt x="4" y="1"/>
                    </a:moveTo>
                    <a:cubicBezTo>
                      <a:pt x="4" y="2"/>
                      <a:pt x="3" y="2"/>
                      <a:pt x="3" y="2"/>
                    </a:cubicBezTo>
                    <a:cubicBezTo>
                      <a:pt x="3" y="2"/>
                      <a:pt x="4" y="2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moveTo>
                      <a:pt x="12" y="0"/>
                    </a:moveTo>
                    <a:cubicBezTo>
                      <a:pt x="12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0" y="0"/>
                      <a:pt x="9" y="1"/>
                      <a:pt x="8" y="1"/>
                    </a:cubicBezTo>
                    <a:cubicBezTo>
                      <a:pt x="8" y="2"/>
                      <a:pt x="8" y="3"/>
                      <a:pt x="8" y="4"/>
                    </a:cubicBezTo>
                    <a:cubicBezTo>
                      <a:pt x="8" y="4"/>
                      <a:pt x="9" y="3"/>
                      <a:pt x="9" y="3"/>
                    </a:cubicBezTo>
                    <a:cubicBezTo>
                      <a:pt x="10" y="3"/>
                      <a:pt x="18" y="1"/>
                      <a:pt x="13" y="0"/>
                    </a:cubicBezTo>
                    <a:cubicBezTo>
                      <a:pt x="13" y="0"/>
                      <a:pt x="12" y="0"/>
                      <a:pt x="12" y="0"/>
                    </a:cubicBezTo>
                  </a:path>
                </a:pathLst>
              </a:custGeom>
              <a:solidFill>
                <a:srgbClr val="9F97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34" name="Freeform 2820">
                <a:extLst>
                  <a:ext uri="{FF2B5EF4-FFF2-40B4-BE49-F238E27FC236}">
                    <a16:creationId xmlns:a16="http://schemas.microsoft.com/office/drawing/2014/main" id="{B00C580C-E5CF-4A0E-9075-370D776B1A6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175" y="3115"/>
                <a:ext cx="36" cy="30"/>
              </a:xfrm>
              <a:custGeom>
                <a:avLst/>
                <a:gdLst>
                  <a:gd name="T0" fmla="*/ 1 w 26"/>
                  <a:gd name="T1" fmla="*/ 1 h 22"/>
                  <a:gd name="T2" fmla="*/ 0 w 26"/>
                  <a:gd name="T3" fmla="*/ 1 h 22"/>
                  <a:gd name="T4" fmla="*/ 8 w 26"/>
                  <a:gd name="T5" fmla="*/ 7 h 22"/>
                  <a:gd name="T6" fmla="*/ 36 w 26"/>
                  <a:gd name="T7" fmla="*/ 30 h 22"/>
                  <a:gd name="T8" fmla="*/ 96 w 26"/>
                  <a:gd name="T9" fmla="*/ 76 h 22"/>
                  <a:gd name="T10" fmla="*/ 96 w 26"/>
                  <a:gd name="T11" fmla="*/ 76 h 22"/>
                  <a:gd name="T12" fmla="*/ 64 w 26"/>
                  <a:gd name="T13" fmla="*/ 46 h 22"/>
                  <a:gd name="T14" fmla="*/ 46 w 26"/>
                  <a:gd name="T15" fmla="*/ 35 h 22"/>
                  <a:gd name="T16" fmla="*/ 8 w 26"/>
                  <a:gd name="T17" fmla="*/ 1 h 22"/>
                  <a:gd name="T18" fmla="*/ 1 w 26"/>
                  <a:gd name="T19" fmla="*/ 1 h 22"/>
                  <a:gd name="T20" fmla="*/ 26 w 26"/>
                  <a:gd name="T21" fmla="*/ 0 h 22"/>
                  <a:gd name="T22" fmla="*/ 11 w 26"/>
                  <a:gd name="T23" fmla="*/ 0 h 22"/>
                  <a:gd name="T24" fmla="*/ 48 w 26"/>
                  <a:gd name="T25" fmla="*/ 27 h 22"/>
                  <a:gd name="T26" fmla="*/ 26 w 26"/>
                  <a:gd name="T27" fmla="*/ 0 h 2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26" h="22">
                    <a:moveTo>
                      <a:pt x="1" y="1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5" y="4"/>
                      <a:pt x="7" y="7"/>
                      <a:pt x="10" y="9"/>
                    </a:cubicBezTo>
                    <a:cubicBezTo>
                      <a:pt x="15" y="13"/>
                      <a:pt x="20" y="19"/>
                      <a:pt x="26" y="22"/>
                    </a:cubicBezTo>
                    <a:cubicBezTo>
                      <a:pt x="26" y="22"/>
                      <a:pt x="26" y="22"/>
                      <a:pt x="26" y="22"/>
                    </a:cubicBezTo>
                    <a:cubicBezTo>
                      <a:pt x="22" y="20"/>
                      <a:pt x="19" y="16"/>
                      <a:pt x="17" y="13"/>
                    </a:cubicBezTo>
                    <a:cubicBezTo>
                      <a:pt x="16" y="12"/>
                      <a:pt x="14" y="11"/>
                      <a:pt x="12" y="10"/>
                    </a:cubicBezTo>
                    <a:cubicBezTo>
                      <a:pt x="9" y="7"/>
                      <a:pt x="7" y="4"/>
                      <a:pt x="2" y="1"/>
                    </a:cubicBezTo>
                    <a:cubicBezTo>
                      <a:pt x="2" y="1"/>
                      <a:pt x="2" y="1"/>
                      <a:pt x="1" y="1"/>
                    </a:cubicBezTo>
                    <a:moveTo>
                      <a:pt x="7" y="0"/>
                    </a:moveTo>
                    <a:cubicBezTo>
                      <a:pt x="6" y="0"/>
                      <a:pt x="5" y="0"/>
                      <a:pt x="3" y="0"/>
                    </a:cubicBezTo>
                    <a:cubicBezTo>
                      <a:pt x="7" y="3"/>
                      <a:pt x="11" y="6"/>
                      <a:pt x="13" y="8"/>
                    </a:cubicBezTo>
                    <a:cubicBezTo>
                      <a:pt x="10" y="4"/>
                      <a:pt x="13" y="0"/>
                      <a:pt x="7" y="0"/>
                    </a:cubicBezTo>
                  </a:path>
                </a:pathLst>
              </a:custGeom>
              <a:solidFill>
                <a:srgbClr val="9F97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35" name="Freeform 2821">
                <a:extLst>
                  <a:ext uri="{FF2B5EF4-FFF2-40B4-BE49-F238E27FC236}">
                    <a16:creationId xmlns:a16="http://schemas.microsoft.com/office/drawing/2014/main" id="{6211020C-3315-4B0F-9B79-A4145FA64C5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229" y="3166"/>
                <a:ext cx="60" cy="37"/>
              </a:xfrm>
              <a:custGeom>
                <a:avLst/>
                <a:gdLst>
                  <a:gd name="T0" fmla="*/ 117 w 44"/>
                  <a:gd name="T1" fmla="*/ 56 h 27"/>
                  <a:gd name="T2" fmla="*/ 142 w 44"/>
                  <a:gd name="T3" fmla="*/ 85 h 27"/>
                  <a:gd name="T4" fmla="*/ 153 w 44"/>
                  <a:gd name="T5" fmla="*/ 96 h 27"/>
                  <a:gd name="T6" fmla="*/ 127 w 44"/>
                  <a:gd name="T7" fmla="*/ 64 h 27"/>
                  <a:gd name="T8" fmla="*/ 117 w 44"/>
                  <a:gd name="T9" fmla="*/ 56 h 27"/>
                  <a:gd name="T10" fmla="*/ 75 w 44"/>
                  <a:gd name="T11" fmla="*/ 0 h 27"/>
                  <a:gd name="T12" fmla="*/ 65 w 44"/>
                  <a:gd name="T13" fmla="*/ 1 h 27"/>
                  <a:gd name="T14" fmla="*/ 57 w 44"/>
                  <a:gd name="T15" fmla="*/ 1 h 27"/>
                  <a:gd name="T16" fmla="*/ 56 w 44"/>
                  <a:gd name="T17" fmla="*/ 1 h 27"/>
                  <a:gd name="T18" fmla="*/ 50 w 44"/>
                  <a:gd name="T19" fmla="*/ 1 h 27"/>
                  <a:gd name="T20" fmla="*/ 65 w 44"/>
                  <a:gd name="T21" fmla="*/ 10 h 27"/>
                  <a:gd name="T22" fmla="*/ 89 w 44"/>
                  <a:gd name="T23" fmla="*/ 29 h 27"/>
                  <a:gd name="T24" fmla="*/ 86 w 44"/>
                  <a:gd name="T25" fmla="*/ 21 h 27"/>
                  <a:gd name="T26" fmla="*/ 83 w 44"/>
                  <a:gd name="T27" fmla="*/ 1 h 27"/>
                  <a:gd name="T28" fmla="*/ 75 w 44"/>
                  <a:gd name="T29" fmla="*/ 0 h 27"/>
                  <a:gd name="T30" fmla="*/ 0 w 44"/>
                  <a:gd name="T31" fmla="*/ 0 h 27"/>
                  <a:gd name="T32" fmla="*/ 63 w 44"/>
                  <a:gd name="T33" fmla="*/ 30 h 27"/>
                  <a:gd name="T34" fmla="*/ 41 w 44"/>
                  <a:gd name="T35" fmla="*/ 19 h 27"/>
                  <a:gd name="T36" fmla="*/ 0 w 44"/>
                  <a:gd name="T37" fmla="*/ 0 h 27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44" h="27">
                    <a:moveTo>
                      <a:pt x="34" y="16"/>
                    </a:moveTo>
                    <a:cubicBezTo>
                      <a:pt x="36" y="18"/>
                      <a:pt x="39" y="21"/>
                      <a:pt x="41" y="24"/>
                    </a:cubicBezTo>
                    <a:cubicBezTo>
                      <a:pt x="42" y="25"/>
                      <a:pt x="43" y="26"/>
                      <a:pt x="44" y="27"/>
                    </a:cubicBezTo>
                    <a:cubicBezTo>
                      <a:pt x="42" y="24"/>
                      <a:pt x="40" y="21"/>
                      <a:pt x="37" y="18"/>
                    </a:cubicBezTo>
                    <a:cubicBezTo>
                      <a:pt x="36" y="17"/>
                      <a:pt x="35" y="17"/>
                      <a:pt x="34" y="16"/>
                    </a:cubicBezTo>
                    <a:moveTo>
                      <a:pt x="21" y="0"/>
                    </a:moveTo>
                    <a:cubicBezTo>
                      <a:pt x="20" y="0"/>
                      <a:pt x="20" y="0"/>
                      <a:pt x="19" y="1"/>
                    </a:cubicBezTo>
                    <a:cubicBezTo>
                      <a:pt x="18" y="1"/>
                      <a:pt x="18" y="1"/>
                      <a:pt x="17" y="1"/>
                    </a:cubicBezTo>
                    <a:cubicBezTo>
                      <a:pt x="17" y="1"/>
                      <a:pt x="17" y="1"/>
                      <a:pt x="16" y="1"/>
                    </a:cubicBezTo>
                    <a:cubicBezTo>
                      <a:pt x="16" y="1"/>
                      <a:pt x="16" y="1"/>
                      <a:pt x="15" y="1"/>
                    </a:cubicBezTo>
                    <a:cubicBezTo>
                      <a:pt x="17" y="2"/>
                      <a:pt x="18" y="2"/>
                      <a:pt x="19" y="3"/>
                    </a:cubicBezTo>
                    <a:cubicBezTo>
                      <a:pt x="22" y="4"/>
                      <a:pt x="24" y="6"/>
                      <a:pt x="26" y="8"/>
                    </a:cubicBezTo>
                    <a:cubicBezTo>
                      <a:pt x="26" y="7"/>
                      <a:pt x="25" y="6"/>
                      <a:pt x="25" y="6"/>
                    </a:cubicBezTo>
                    <a:cubicBezTo>
                      <a:pt x="24" y="5"/>
                      <a:pt x="25" y="2"/>
                      <a:pt x="24" y="1"/>
                    </a:cubicBezTo>
                    <a:cubicBezTo>
                      <a:pt x="23" y="1"/>
                      <a:pt x="22" y="0"/>
                      <a:pt x="21" y="0"/>
                    </a:cubicBezTo>
                    <a:moveTo>
                      <a:pt x="0" y="0"/>
                    </a:moveTo>
                    <a:cubicBezTo>
                      <a:pt x="3" y="3"/>
                      <a:pt x="15" y="7"/>
                      <a:pt x="18" y="9"/>
                    </a:cubicBezTo>
                    <a:cubicBezTo>
                      <a:pt x="16" y="8"/>
                      <a:pt x="14" y="6"/>
                      <a:pt x="12" y="5"/>
                    </a:cubicBezTo>
                    <a:cubicBezTo>
                      <a:pt x="9" y="3"/>
                      <a:pt x="4" y="2"/>
                      <a:pt x="0" y="0"/>
                    </a:cubicBezTo>
                  </a:path>
                </a:pathLst>
              </a:custGeom>
              <a:solidFill>
                <a:srgbClr val="9F97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36" name="Freeform 2822">
                <a:extLst>
                  <a:ext uri="{FF2B5EF4-FFF2-40B4-BE49-F238E27FC236}">
                    <a16:creationId xmlns:a16="http://schemas.microsoft.com/office/drawing/2014/main" id="{1503CC2A-07DE-41E2-BFB1-EF3C369B6A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8" y="3229"/>
                <a:ext cx="30" cy="5"/>
              </a:xfrm>
              <a:custGeom>
                <a:avLst/>
                <a:gdLst>
                  <a:gd name="T0" fmla="*/ 20 w 22"/>
                  <a:gd name="T1" fmla="*/ 0 h 4"/>
                  <a:gd name="T2" fmla="*/ 0 w 22"/>
                  <a:gd name="T3" fmla="*/ 0 h 4"/>
                  <a:gd name="T4" fmla="*/ 48 w 22"/>
                  <a:gd name="T5" fmla="*/ 8 h 4"/>
                  <a:gd name="T6" fmla="*/ 63 w 22"/>
                  <a:gd name="T7" fmla="*/ 10 h 4"/>
                  <a:gd name="T8" fmla="*/ 65 w 22"/>
                  <a:gd name="T9" fmla="*/ 10 h 4"/>
                  <a:gd name="T10" fmla="*/ 68 w 22"/>
                  <a:gd name="T11" fmla="*/ 10 h 4"/>
                  <a:gd name="T12" fmla="*/ 20 w 22"/>
                  <a:gd name="T13" fmla="*/ 0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" h="4">
                    <a:moveTo>
                      <a:pt x="6" y="0"/>
                    </a:moveTo>
                    <a:cubicBezTo>
                      <a:pt x="4" y="0"/>
                      <a:pt x="2" y="0"/>
                      <a:pt x="0" y="0"/>
                    </a:cubicBezTo>
                    <a:cubicBezTo>
                      <a:pt x="5" y="1"/>
                      <a:pt x="9" y="2"/>
                      <a:pt x="14" y="3"/>
                    </a:cubicBezTo>
                    <a:cubicBezTo>
                      <a:pt x="15" y="3"/>
                      <a:pt x="16" y="3"/>
                      <a:pt x="18" y="4"/>
                    </a:cubicBezTo>
                    <a:cubicBezTo>
                      <a:pt x="18" y="4"/>
                      <a:pt x="18" y="4"/>
                      <a:pt x="19" y="4"/>
                    </a:cubicBezTo>
                    <a:cubicBezTo>
                      <a:pt x="19" y="4"/>
                      <a:pt x="20" y="4"/>
                      <a:pt x="20" y="4"/>
                    </a:cubicBezTo>
                    <a:cubicBezTo>
                      <a:pt x="22" y="1"/>
                      <a:pt x="13" y="0"/>
                      <a:pt x="6" y="0"/>
                    </a:cubicBezTo>
                  </a:path>
                </a:pathLst>
              </a:custGeom>
              <a:solidFill>
                <a:srgbClr val="9F97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37" name="Freeform 2823">
                <a:extLst>
                  <a:ext uri="{FF2B5EF4-FFF2-40B4-BE49-F238E27FC236}">
                    <a16:creationId xmlns:a16="http://schemas.microsoft.com/office/drawing/2014/main" id="{8D4D0A63-6B69-4E94-AC6B-239E6FBE4C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3" y="3229"/>
                <a:ext cx="39" cy="12"/>
              </a:xfrm>
              <a:custGeom>
                <a:avLst/>
                <a:gdLst>
                  <a:gd name="T0" fmla="*/ 36 w 29"/>
                  <a:gd name="T1" fmla="*/ 0 h 9"/>
                  <a:gd name="T2" fmla="*/ 22 w 29"/>
                  <a:gd name="T3" fmla="*/ 0 h 9"/>
                  <a:gd name="T4" fmla="*/ 12 w 29"/>
                  <a:gd name="T5" fmla="*/ 1 h 9"/>
                  <a:gd name="T6" fmla="*/ 0 w 29"/>
                  <a:gd name="T7" fmla="*/ 12 h 9"/>
                  <a:gd name="T8" fmla="*/ 0 w 29"/>
                  <a:gd name="T9" fmla="*/ 12 h 9"/>
                  <a:gd name="T10" fmla="*/ 7 w 29"/>
                  <a:gd name="T11" fmla="*/ 9 h 9"/>
                  <a:gd name="T12" fmla="*/ 48 w 29"/>
                  <a:gd name="T13" fmla="*/ 7 h 9"/>
                  <a:gd name="T14" fmla="*/ 0 w 29"/>
                  <a:gd name="T15" fmla="*/ 21 h 9"/>
                  <a:gd name="T16" fmla="*/ 1 w 29"/>
                  <a:gd name="T17" fmla="*/ 28 h 9"/>
                  <a:gd name="T18" fmla="*/ 48 w 29"/>
                  <a:gd name="T19" fmla="*/ 12 h 9"/>
                  <a:gd name="T20" fmla="*/ 73 w 29"/>
                  <a:gd name="T21" fmla="*/ 12 h 9"/>
                  <a:gd name="T22" fmla="*/ 85 w 29"/>
                  <a:gd name="T23" fmla="*/ 12 h 9"/>
                  <a:gd name="T24" fmla="*/ 94 w 29"/>
                  <a:gd name="T25" fmla="*/ 12 h 9"/>
                  <a:gd name="T26" fmla="*/ 83 w 29"/>
                  <a:gd name="T27" fmla="*/ 9 h 9"/>
                  <a:gd name="T28" fmla="*/ 36 w 29"/>
                  <a:gd name="T29" fmla="*/ 0 h 9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29" h="9">
                    <a:moveTo>
                      <a:pt x="11" y="0"/>
                    </a:moveTo>
                    <a:cubicBezTo>
                      <a:pt x="9" y="0"/>
                      <a:pt x="8" y="0"/>
                      <a:pt x="7" y="0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2" y="2"/>
                      <a:pt x="1" y="3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1" y="4"/>
                      <a:pt x="2" y="3"/>
                    </a:cubicBezTo>
                    <a:cubicBezTo>
                      <a:pt x="5" y="3"/>
                      <a:pt x="11" y="3"/>
                      <a:pt x="15" y="2"/>
                    </a:cubicBezTo>
                    <a:cubicBezTo>
                      <a:pt x="11" y="4"/>
                      <a:pt x="6" y="7"/>
                      <a:pt x="0" y="7"/>
                    </a:cubicBezTo>
                    <a:cubicBezTo>
                      <a:pt x="0" y="8"/>
                      <a:pt x="0" y="8"/>
                      <a:pt x="1" y="9"/>
                    </a:cubicBezTo>
                    <a:cubicBezTo>
                      <a:pt x="6" y="8"/>
                      <a:pt x="9" y="5"/>
                      <a:pt x="15" y="4"/>
                    </a:cubicBezTo>
                    <a:cubicBezTo>
                      <a:pt x="18" y="4"/>
                      <a:pt x="20" y="4"/>
                      <a:pt x="22" y="4"/>
                    </a:cubicBezTo>
                    <a:cubicBezTo>
                      <a:pt x="24" y="4"/>
                      <a:pt x="25" y="4"/>
                      <a:pt x="26" y="4"/>
                    </a:cubicBezTo>
                    <a:cubicBezTo>
                      <a:pt x="27" y="4"/>
                      <a:pt x="28" y="4"/>
                      <a:pt x="29" y="4"/>
                    </a:cubicBezTo>
                    <a:cubicBezTo>
                      <a:pt x="27" y="3"/>
                      <a:pt x="26" y="3"/>
                      <a:pt x="25" y="3"/>
                    </a:cubicBezTo>
                    <a:cubicBezTo>
                      <a:pt x="20" y="2"/>
                      <a:pt x="16" y="1"/>
                      <a:pt x="11" y="0"/>
                    </a:cubicBezTo>
                  </a:path>
                </a:pathLst>
              </a:custGeom>
              <a:solidFill>
                <a:srgbClr val="B0A9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38" name="Freeform 2824">
                <a:extLst>
                  <a:ext uri="{FF2B5EF4-FFF2-40B4-BE49-F238E27FC236}">
                    <a16:creationId xmlns:a16="http://schemas.microsoft.com/office/drawing/2014/main" id="{59A0C6E5-E0D7-4CD0-992E-DCBAEAC7EA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1" y="2909"/>
                <a:ext cx="34" cy="9"/>
              </a:xfrm>
              <a:custGeom>
                <a:avLst/>
                <a:gdLst>
                  <a:gd name="T0" fmla="*/ 83 w 25"/>
                  <a:gd name="T1" fmla="*/ 0 h 7"/>
                  <a:gd name="T2" fmla="*/ 41 w 25"/>
                  <a:gd name="T3" fmla="*/ 10 h 7"/>
                  <a:gd name="T4" fmla="*/ 37 w 25"/>
                  <a:gd name="T5" fmla="*/ 13 h 7"/>
                  <a:gd name="T6" fmla="*/ 0 w 25"/>
                  <a:gd name="T7" fmla="*/ 19 h 7"/>
                  <a:gd name="T8" fmla="*/ 26 w 25"/>
                  <a:gd name="T9" fmla="*/ 19 h 7"/>
                  <a:gd name="T10" fmla="*/ 45 w 25"/>
                  <a:gd name="T11" fmla="*/ 17 h 7"/>
                  <a:gd name="T12" fmla="*/ 86 w 25"/>
                  <a:gd name="T13" fmla="*/ 0 h 7"/>
                  <a:gd name="T14" fmla="*/ 83 w 25"/>
                  <a:gd name="T15" fmla="*/ 0 h 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5" h="7">
                    <a:moveTo>
                      <a:pt x="24" y="0"/>
                    </a:moveTo>
                    <a:cubicBezTo>
                      <a:pt x="20" y="0"/>
                      <a:pt x="16" y="3"/>
                      <a:pt x="12" y="4"/>
                    </a:cubicBezTo>
                    <a:cubicBezTo>
                      <a:pt x="12" y="4"/>
                      <a:pt x="12" y="5"/>
                      <a:pt x="11" y="5"/>
                    </a:cubicBezTo>
                    <a:cubicBezTo>
                      <a:pt x="10" y="6"/>
                      <a:pt x="5" y="6"/>
                      <a:pt x="0" y="7"/>
                    </a:cubicBezTo>
                    <a:cubicBezTo>
                      <a:pt x="2" y="7"/>
                      <a:pt x="5" y="7"/>
                      <a:pt x="7" y="7"/>
                    </a:cubicBezTo>
                    <a:cubicBezTo>
                      <a:pt x="9" y="7"/>
                      <a:pt x="11" y="7"/>
                      <a:pt x="13" y="6"/>
                    </a:cubicBezTo>
                    <a:cubicBezTo>
                      <a:pt x="17" y="6"/>
                      <a:pt x="25" y="2"/>
                      <a:pt x="25" y="0"/>
                    </a:cubicBezTo>
                    <a:cubicBezTo>
                      <a:pt x="25" y="0"/>
                      <a:pt x="24" y="0"/>
                      <a:pt x="24" y="0"/>
                    </a:cubicBezTo>
                  </a:path>
                </a:pathLst>
              </a:custGeom>
              <a:solidFill>
                <a:srgbClr val="9F97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39" name="Freeform 2825">
                <a:extLst>
                  <a:ext uri="{FF2B5EF4-FFF2-40B4-BE49-F238E27FC236}">
                    <a16:creationId xmlns:a16="http://schemas.microsoft.com/office/drawing/2014/main" id="{6C61F5CF-F704-4E99-BE0F-09B2B65E79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8" y="3070"/>
                <a:ext cx="94" cy="75"/>
              </a:xfrm>
              <a:custGeom>
                <a:avLst/>
                <a:gdLst>
                  <a:gd name="T0" fmla="*/ 78 w 70"/>
                  <a:gd name="T1" fmla="*/ 0 h 55"/>
                  <a:gd name="T2" fmla="*/ 51 w 70"/>
                  <a:gd name="T3" fmla="*/ 35 h 55"/>
                  <a:gd name="T4" fmla="*/ 47 w 70"/>
                  <a:gd name="T5" fmla="*/ 37 h 55"/>
                  <a:gd name="T6" fmla="*/ 27 w 70"/>
                  <a:gd name="T7" fmla="*/ 30 h 55"/>
                  <a:gd name="T8" fmla="*/ 9 w 70"/>
                  <a:gd name="T9" fmla="*/ 27 h 55"/>
                  <a:gd name="T10" fmla="*/ 0 w 70"/>
                  <a:gd name="T11" fmla="*/ 30 h 55"/>
                  <a:gd name="T12" fmla="*/ 0 w 70"/>
                  <a:gd name="T13" fmla="*/ 27 h 55"/>
                  <a:gd name="T14" fmla="*/ 1 w 70"/>
                  <a:gd name="T15" fmla="*/ 37 h 55"/>
                  <a:gd name="T16" fmla="*/ 9 w 70"/>
                  <a:gd name="T17" fmla="*/ 37 h 55"/>
                  <a:gd name="T18" fmla="*/ 9 w 70"/>
                  <a:gd name="T19" fmla="*/ 37 h 55"/>
                  <a:gd name="T20" fmla="*/ 47 w 70"/>
                  <a:gd name="T21" fmla="*/ 68 h 55"/>
                  <a:gd name="T22" fmla="*/ 146 w 70"/>
                  <a:gd name="T23" fmla="*/ 173 h 55"/>
                  <a:gd name="T24" fmla="*/ 153 w 70"/>
                  <a:gd name="T25" fmla="*/ 180 h 55"/>
                  <a:gd name="T26" fmla="*/ 177 w 70"/>
                  <a:gd name="T27" fmla="*/ 190 h 55"/>
                  <a:gd name="T28" fmla="*/ 179 w 70"/>
                  <a:gd name="T29" fmla="*/ 162 h 55"/>
                  <a:gd name="T30" fmla="*/ 227 w 70"/>
                  <a:gd name="T31" fmla="*/ 190 h 55"/>
                  <a:gd name="T32" fmla="*/ 218 w 70"/>
                  <a:gd name="T33" fmla="*/ 177 h 55"/>
                  <a:gd name="T34" fmla="*/ 189 w 70"/>
                  <a:gd name="T35" fmla="*/ 153 h 55"/>
                  <a:gd name="T36" fmla="*/ 133 w 70"/>
                  <a:gd name="T37" fmla="*/ 86 h 55"/>
                  <a:gd name="T38" fmla="*/ 91 w 70"/>
                  <a:gd name="T39" fmla="*/ 20 h 55"/>
                  <a:gd name="T40" fmla="*/ 86 w 70"/>
                  <a:gd name="T41" fmla="*/ 14 h 55"/>
                  <a:gd name="T42" fmla="*/ 91 w 70"/>
                  <a:gd name="T43" fmla="*/ 1 h 55"/>
                  <a:gd name="T44" fmla="*/ 78 w 70"/>
                  <a:gd name="T45" fmla="*/ 0 h 5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70" h="55">
                    <a:moveTo>
                      <a:pt x="24" y="0"/>
                    </a:moveTo>
                    <a:cubicBezTo>
                      <a:pt x="18" y="2"/>
                      <a:pt x="22" y="8"/>
                      <a:pt x="16" y="10"/>
                    </a:cubicBezTo>
                    <a:cubicBezTo>
                      <a:pt x="16" y="11"/>
                      <a:pt x="15" y="11"/>
                      <a:pt x="14" y="11"/>
                    </a:cubicBezTo>
                    <a:cubicBezTo>
                      <a:pt x="12" y="11"/>
                      <a:pt x="10" y="10"/>
                      <a:pt x="8" y="9"/>
                    </a:cubicBezTo>
                    <a:cubicBezTo>
                      <a:pt x="7" y="8"/>
                      <a:pt x="5" y="8"/>
                      <a:pt x="3" y="8"/>
                    </a:cubicBezTo>
                    <a:cubicBezTo>
                      <a:pt x="2" y="8"/>
                      <a:pt x="1" y="8"/>
                      <a:pt x="0" y="9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9"/>
                      <a:pt x="0" y="10"/>
                      <a:pt x="1" y="11"/>
                    </a:cubicBezTo>
                    <a:cubicBezTo>
                      <a:pt x="1" y="11"/>
                      <a:pt x="2" y="11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11" y="11"/>
                      <a:pt x="13" y="17"/>
                      <a:pt x="14" y="20"/>
                    </a:cubicBezTo>
                    <a:cubicBezTo>
                      <a:pt x="22" y="30"/>
                      <a:pt x="37" y="39"/>
                      <a:pt x="45" y="50"/>
                    </a:cubicBezTo>
                    <a:cubicBezTo>
                      <a:pt x="46" y="50"/>
                      <a:pt x="46" y="51"/>
                      <a:pt x="47" y="52"/>
                    </a:cubicBezTo>
                    <a:cubicBezTo>
                      <a:pt x="49" y="53"/>
                      <a:pt x="51" y="54"/>
                      <a:pt x="54" y="55"/>
                    </a:cubicBezTo>
                    <a:cubicBezTo>
                      <a:pt x="55" y="52"/>
                      <a:pt x="54" y="50"/>
                      <a:pt x="55" y="47"/>
                    </a:cubicBezTo>
                    <a:cubicBezTo>
                      <a:pt x="60" y="49"/>
                      <a:pt x="66" y="52"/>
                      <a:pt x="70" y="55"/>
                    </a:cubicBezTo>
                    <a:cubicBezTo>
                      <a:pt x="69" y="54"/>
                      <a:pt x="68" y="52"/>
                      <a:pt x="67" y="51"/>
                    </a:cubicBezTo>
                    <a:cubicBezTo>
                      <a:pt x="64" y="49"/>
                      <a:pt x="61" y="46"/>
                      <a:pt x="58" y="44"/>
                    </a:cubicBezTo>
                    <a:cubicBezTo>
                      <a:pt x="52" y="37"/>
                      <a:pt x="47" y="31"/>
                      <a:pt x="41" y="25"/>
                    </a:cubicBezTo>
                    <a:cubicBezTo>
                      <a:pt x="36" y="19"/>
                      <a:pt x="30" y="13"/>
                      <a:pt x="28" y="6"/>
                    </a:cubicBezTo>
                    <a:cubicBezTo>
                      <a:pt x="27" y="4"/>
                      <a:pt x="27" y="4"/>
                      <a:pt x="27" y="4"/>
                    </a:cubicBezTo>
                    <a:cubicBezTo>
                      <a:pt x="26" y="3"/>
                      <a:pt x="27" y="2"/>
                      <a:pt x="28" y="1"/>
                    </a:cubicBezTo>
                    <a:cubicBezTo>
                      <a:pt x="27" y="0"/>
                      <a:pt x="26" y="0"/>
                      <a:pt x="24" y="0"/>
                    </a:cubicBezTo>
                  </a:path>
                </a:pathLst>
              </a:custGeom>
              <a:solidFill>
                <a:srgbClr val="9F97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40" name="Freeform 2826">
                <a:extLst>
                  <a:ext uri="{FF2B5EF4-FFF2-40B4-BE49-F238E27FC236}">
                    <a16:creationId xmlns:a16="http://schemas.microsoft.com/office/drawing/2014/main" id="{08D404E5-EDC1-48C8-A6FB-BF57821B5C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4" y="3008"/>
                <a:ext cx="42" cy="41"/>
              </a:xfrm>
              <a:custGeom>
                <a:avLst/>
                <a:gdLst>
                  <a:gd name="T0" fmla="*/ 47 w 31"/>
                  <a:gd name="T1" fmla="*/ 0 h 30"/>
                  <a:gd name="T2" fmla="*/ 22 w 31"/>
                  <a:gd name="T3" fmla="*/ 7 h 30"/>
                  <a:gd name="T4" fmla="*/ 0 w 31"/>
                  <a:gd name="T5" fmla="*/ 14 h 30"/>
                  <a:gd name="T6" fmla="*/ 27 w 31"/>
                  <a:gd name="T7" fmla="*/ 49 h 30"/>
                  <a:gd name="T8" fmla="*/ 47 w 31"/>
                  <a:gd name="T9" fmla="*/ 85 h 30"/>
                  <a:gd name="T10" fmla="*/ 41 w 31"/>
                  <a:gd name="T11" fmla="*/ 78 h 30"/>
                  <a:gd name="T12" fmla="*/ 56 w 31"/>
                  <a:gd name="T13" fmla="*/ 105 h 30"/>
                  <a:gd name="T14" fmla="*/ 57 w 31"/>
                  <a:gd name="T15" fmla="*/ 49 h 30"/>
                  <a:gd name="T16" fmla="*/ 69 w 31"/>
                  <a:gd name="T17" fmla="*/ 41 h 30"/>
                  <a:gd name="T18" fmla="*/ 104 w 31"/>
                  <a:gd name="T19" fmla="*/ 49 h 30"/>
                  <a:gd name="T20" fmla="*/ 77 w 31"/>
                  <a:gd name="T21" fmla="*/ 30 h 30"/>
                  <a:gd name="T22" fmla="*/ 50 w 31"/>
                  <a:gd name="T23" fmla="*/ 1 h 30"/>
                  <a:gd name="T24" fmla="*/ 47 w 31"/>
                  <a:gd name="T25" fmla="*/ 0 h 3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1" h="30">
                    <a:moveTo>
                      <a:pt x="14" y="0"/>
                    </a:moveTo>
                    <a:cubicBezTo>
                      <a:pt x="12" y="0"/>
                      <a:pt x="10" y="1"/>
                      <a:pt x="7" y="2"/>
                    </a:cubicBezTo>
                    <a:cubicBezTo>
                      <a:pt x="5" y="3"/>
                      <a:pt x="2" y="4"/>
                      <a:pt x="0" y="4"/>
                    </a:cubicBezTo>
                    <a:cubicBezTo>
                      <a:pt x="4" y="7"/>
                      <a:pt x="6" y="10"/>
                      <a:pt x="8" y="14"/>
                    </a:cubicBezTo>
                    <a:cubicBezTo>
                      <a:pt x="10" y="16"/>
                      <a:pt x="15" y="22"/>
                      <a:pt x="14" y="24"/>
                    </a:cubicBezTo>
                    <a:cubicBezTo>
                      <a:pt x="13" y="24"/>
                      <a:pt x="12" y="23"/>
                      <a:pt x="12" y="23"/>
                    </a:cubicBezTo>
                    <a:cubicBezTo>
                      <a:pt x="13" y="25"/>
                      <a:pt x="14" y="28"/>
                      <a:pt x="16" y="30"/>
                    </a:cubicBezTo>
                    <a:cubicBezTo>
                      <a:pt x="16" y="26"/>
                      <a:pt x="12" y="17"/>
                      <a:pt x="17" y="14"/>
                    </a:cubicBezTo>
                    <a:cubicBezTo>
                      <a:pt x="18" y="13"/>
                      <a:pt x="20" y="12"/>
                      <a:pt x="21" y="12"/>
                    </a:cubicBezTo>
                    <a:cubicBezTo>
                      <a:pt x="24" y="12"/>
                      <a:pt x="27" y="14"/>
                      <a:pt x="31" y="14"/>
                    </a:cubicBezTo>
                    <a:cubicBezTo>
                      <a:pt x="30" y="12"/>
                      <a:pt x="26" y="11"/>
                      <a:pt x="23" y="9"/>
                    </a:cubicBezTo>
                    <a:cubicBezTo>
                      <a:pt x="21" y="7"/>
                      <a:pt x="19" y="2"/>
                      <a:pt x="15" y="1"/>
                    </a:cubicBezTo>
                    <a:cubicBezTo>
                      <a:pt x="15" y="1"/>
                      <a:pt x="14" y="0"/>
                      <a:pt x="14" y="0"/>
                    </a:cubicBezTo>
                  </a:path>
                </a:pathLst>
              </a:custGeom>
              <a:solidFill>
                <a:srgbClr val="9F97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41" name="Freeform 2827">
                <a:extLst>
                  <a:ext uri="{FF2B5EF4-FFF2-40B4-BE49-F238E27FC236}">
                    <a16:creationId xmlns:a16="http://schemas.microsoft.com/office/drawing/2014/main" id="{923C1B50-F77A-446C-B4EF-FA6BBDCB90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5" y="2944"/>
                <a:ext cx="58" cy="26"/>
              </a:xfrm>
              <a:custGeom>
                <a:avLst/>
                <a:gdLst>
                  <a:gd name="T0" fmla="*/ 63 w 43"/>
                  <a:gd name="T1" fmla="*/ 0 h 19"/>
                  <a:gd name="T2" fmla="*/ 47 w 43"/>
                  <a:gd name="T3" fmla="*/ 10 h 19"/>
                  <a:gd name="T4" fmla="*/ 22 w 43"/>
                  <a:gd name="T5" fmla="*/ 14 h 19"/>
                  <a:gd name="T6" fmla="*/ 1 w 43"/>
                  <a:gd name="T7" fmla="*/ 7 h 19"/>
                  <a:gd name="T8" fmla="*/ 0 w 43"/>
                  <a:gd name="T9" fmla="*/ 10 h 19"/>
                  <a:gd name="T10" fmla="*/ 49 w 43"/>
                  <a:gd name="T11" fmla="*/ 57 h 19"/>
                  <a:gd name="T12" fmla="*/ 58 w 43"/>
                  <a:gd name="T13" fmla="*/ 30 h 19"/>
                  <a:gd name="T14" fmla="*/ 58 w 43"/>
                  <a:gd name="T15" fmla="*/ 30 h 19"/>
                  <a:gd name="T16" fmla="*/ 142 w 43"/>
                  <a:gd name="T17" fmla="*/ 67 h 19"/>
                  <a:gd name="T18" fmla="*/ 105 w 43"/>
                  <a:gd name="T19" fmla="*/ 36 h 19"/>
                  <a:gd name="T20" fmla="*/ 69 w 43"/>
                  <a:gd name="T21" fmla="*/ 0 h 19"/>
                  <a:gd name="T22" fmla="*/ 63 w 43"/>
                  <a:gd name="T23" fmla="*/ 0 h 19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43" h="19">
                    <a:moveTo>
                      <a:pt x="19" y="0"/>
                    </a:moveTo>
                    <a:cubicBezTo>
                      <a:pt x="16" y="0"/>
                      <a:pt x="16" y="2"/>
                      <a:pt x="14" y="3"/>
                    </a:cubicBezTo>
                    <a:cubicBezTo>
                      <a:pt x="12" y="4"/>
                      <a:pt x="9" y="4"/>
                      <a:pt x="7" y="4"/>
                    </a:cubicBezTo>
                    <a:cubicBezTo>
                      <a:pt x="3" y="4"/>
                      <a:pt x="0" y="4"/>
                      <a:pt x="1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6" y="8"/>
                      <a:pt x="10" y="13"/>
                      <a:pt x="15" y="17"/>
                    </a:cubicBezTo>
                    <a:cubicBezTo>
                      <a:pt x="13" y="13"/>
                      <a:pt x="13" y="9"/>
                      <a:pt x="18" y="9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24" y="9"/>
                      <a:pt x="37" y="18"/>
                      <a:pt x="43" y="19"/>
                    </a:cubicBezTo>
                    <a:cubicBezTo>
                      <a:pt x="40" y="16"/>
                      <a:pt x="35" y="13"/>
                      <a:pt x="32" y="10"/>
                    </a:cubicBezTo>
                    <a:cubicBezTo>
                      <a:pt x="30" y="9"/>
                      <a:pt x="24" y="1"/>
                      <a:pt x="21" y="0"/>
                    </a:cubicBezTo>
                    <a:cubicBezTo>
                      <a:pt x="20" y="0"/>
                      <a:pt x="19" y="0"/>
                      <a:pt x="19" y="0"/>
                    </a:cubicBezTo>
                  </a:path>
                </a:pathLst>
              </a:custGeom>
              <a:solidFill>
                <a:srgbClr val="9F97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42" name="Freeform 2828">
                <a:extLst>
                  <a:ext uri="{FF2B5EF4-FFF2-40B4-BE49-F238E27FC236}">
                    <a16:creationId xmlns:a16="http://schemas.microsoft.com/office/drawing/2014/main" id="{89E8C147-1608-4CE9-8DA1-29009552D2E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572" y="2936"/>
                <a:ext cx="46" cy="33"/>
              </a:xfrm>
              <a:custGeom>
                <a:avLst/>
                <a:gdLst>
                  <a:gd name="T0" fmla="*/ 12 w 34"/>
                  <a:gd name="T1" fmla="*/ 65 h 24"/>
                  <a:gd name="T2" fmla="*/ 30 w 34"/>
                  <a:gd name="T3" fmla="*/ 84 h 24"/>
                  <a:gd name="T4" fmla="*/ 12 w 34"/>
                  <a:gd name="T5" fmla="*/ 65 h 24"/>
                  <a:gd name="T6" fmla="*/ 55 w 34"/>
                  <a:gd name="T7" fmla="*/ 0 h 24"/>
                  <a:gd name="T8" fmla="*/ 16 w 34"/>
                  <a:gd name="T9" fmla="*/ 15 h 24"/>
                  <a:gd name="T10" fmla="*/ 1 w 34"/>
                  <a:gd name="T11" fmla="*/ 1 h 24"/>
                  <a:gd name="T12" fmla="*/ 0 w 34"/>
                  <a:gd name="T13" fmla="*/ 1 h 24"/>
                  <a:gd name="T14" fmla="*/ 9 w 34"/>
                  <a:gd name="T15" fmla="*/ 15 h 24"/>
                  <a:gd name="T16" fmla="*/ 35 w 34"/>
                  <a:gd name="T17" fmla="*/ 85 h 24"/>
                  <a:gd name="T18" fmla="*/ 35 w 34"/>
                  <a:gd name="T19" fmla="*/ 85 h 24"/>
                  <a:gd name="T20" fmla="*/ 50 w 34"/>
                  <a:gd name="T21" fmla="*/ 32 h 24"/>
                  <a:gd name="T22" fmla="*/ 114 w 34"/>
                  <a:gd name="T23" fmla="*/ 76 h 24"/>
                  <a:gd name="T24" fmla="*/ 55 w 34"/>
                  <a:gd name="T25" fmla="*/ 0 h 2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4" h="24">
                    <a:moveTo>
                      <a:pt x="4" y="18"/>
                    </a:moveTo>
                    <a:cubicBezTo>
                      <a:pt x="5" y="20"/>
                      <a:pt x="6" y="22"/>
                      <a:pt x="9" y="23"/>
                    </a:cubicBezTo>
                    <a:cubicBezTo>
                      <a:pt x="7" y="22"/>
                      <a:pt x="6" y="20"/>
                      <a:pt x="4" y="18"/>
                    </a:cubicBezTo>
                    <a:moveTo>
                      <a:pt x="16" y="0"/>
                    </a:moveTo>
                    <a:cubicBezTo>
                      <a:pt x="13" y="1"/>
                      <a:pt x="8" y="4"/>
                      <a:pt x="5" y="4"/>
                    </a:cubicBezTo>
                    <a:cubicBezTo>
                      <a:pt x="3" y="4"/>
                      <a:pt x="2" y="3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2" y="3"/>
                      <a:pt x="3" y="4"/>
                    </a:cubicBezTo>
                    <a:cubicBezTo>
                      <a:pt x="7" y="11"/>
                      <a:pt x="11" y="17"/>
                      <a:pt x="10" y="24"/>
                    </a:cubicBezTo>
                    <a:cubicBezTo>
                      <a:pt x="10" y="24"/>
                      <a:pt x="10" y="24"/>
                      <a:pt x="10" y="24"/>
                    </a:cubicBezTo>
                    <a:cubicBezTo>
                      <a:pt x="13" y="20"/>
                      <a:pt x="8" y="10"/>
                      <a:pt x="15" y="9"/>
                    </a:cubicBezTo>
                    <a:cubicBezTo>
                      <a:pt x="18" y="13"/>
                      <a:pt x="27" y="19"/>
                      <a:pt x="34" y="21"/>
                    </a:cubicBezTo>
                    <a:cubicBezTo>
                      <a:pt x="27" y="14"/>
                      <a:pt x="23" y="7"/>
                      <a:pt x="16" y="0"/>
                    </a:cubicBezTo>
                  </a:path>
                </a:pathLst>
              </a:custGeom>
              <a:solidFill>
                <a:srgbClr val="9F97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43" name="Freeform 2829">
                <a:extLst>
                  <a:ext uri="{FF2B5EF4-FFF2-40B4-BE49-F238E27FC236}">
                    <a16:creationId xmlns:a16="http://schemas.microsoft.com/office/drawing/2014/main" id="{CDF5B3CB-4F80-4730-87D3-A4B4CC1F17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2" y="3101"/>
                <a:ext cx="51" cy="33"/>
              </a:xfrm>
              <a:custGeom>
                <a:avLst/>
                <a:gdLst>
                  <a:gd name="T0" fmla="*/ 1 w 38"/>
                  <a:gd name="T1" fmla="*/ 0 h 24"/>
                  <a:gd name="T2" fmla="*/ 12 w 38"/>
                  <a:gd name="T3" fmla="*/ 19 h 24"/>
                  <a:gd name="T4" fmla="*/ 20 w 38"/>
                  <a:gd name="T5" fmla="*/ 55 h 24"/>
                  <a:gd name="T6" fmla="*/ 21 w 38"/>
                  <a:gd name="T7" fmla="*/ 65 h 24"/>
                  <a:gd name="T8" fmla="*/ 68 w 38"/>
                  <a:gd name="T9" fmla="*/ 74 h 24"/>
                  <a:gd name="T10" fmla="*/ 122 w 38"/>
                  <a:gd name="T11" fmla="*/ 85 h 24"/>
                  <a:gd name="T12" fmla="*/ 85 w 38"/>
                  <a:gd name="T13" fmla="*/ 56 h 24"/>
                  <a:gd name="T14" fmla="*/ 31 w 38"/>
                  <a:gd name="T15" fmla="*/ 32 h 24"/>
                  <a:gd name="T16" fmla="*/ 1 w 38"/>
                  <a:gd name="T17" fmla="*/ 0 h 2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8" h="24">
                    <a:moveTo>
                      <a:pt x="1" y="0"/>
                    </a:moveTo>
                    <a:cubicBezTo>
                      <a:pt x="0" y="2"/>
                      <a:pt x="3" y="3"/>
                      <a:pt x="4" y="5"/>
                    </a:cubicBezTo>
                    <a:cubicBezTo>
                      <a:pt x="6" y="7"/>
                      <a:pt x="8" y="13"/>
                      <a:pt x="6" y="15"/>
                    </a:cubicBezTo>
                    <a:cubicBezTo>
                      <a:pt x="7" y="18"/>
                      <a:pt x="7" y="18"/>
                      <a:pt x="7" y="18"/>
                    </a:cubicBezTo>
                    <a:cubicBezTo>
                      <a:pt x="12" y="19"/>
                      <a:pt x="16" y="19"/>
                      <a:pt x="21" y="20"/>
                    </a:cubicBezTo>
                    <a:cubicBezTo>
                      <a:pt x="26" y="22"/>
                      <a:pt x="33" y="23"/>
                      <a:pt x="38" y="24"/>
                    </a:cubicBezTo>
                    <a:cubicBezTo>
                      <a:pt x="35" y="21"/>
                      <a:pt x="31" y="18"/>
                      <a:pt x="26" y="16"/>
                    </a:cubicBezTo>
                    <a:cubicBezTo>
                      <a:pt x="21" y="15"/>
                      <a:pt x="12" y="11"/>
                      <a:pt x="10" y="9"/>
                    </a:cubicBezTo>
                    <a:cubicBezTo>
                      <a:pt x="7" y="6"/>
                      <a:pt x="5" y="3"/>
                      <a:pt x="1" y="0"/>
                    </a:cubicBezTo>
                  </a:path>
                </a:pathLst>
              </a:custGeom>
              <a:solidFill>
                <a:srgbClr val="9F97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44" name="Freeform 2830">
                <a:extLst>
                  <a:ext uri="{FF2B5EF4-FFF2-40B4-BE49-F238E27FC236}">
                    <a16:creationId xmlns:a16="http://schemas.microsoft.com/office/drawing/2014/main" id="{39DCBFFD-A45B-4A5A-9E9B-D80972D6D3D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494" y="3118"/>
                <a:ext cx="67" cy="13"/>
              </a:xfrm>
              <a:custGeom>
                <a:avLst/>
                <a:gdLst>
                  <a:gd name="T0" fmla="*/ 158 w 50"/>
                  <a:gd name="T1" fmla="*/ 21 h 10"/>
                  <a:gd name="T2" fmla="*/ 143 w 50"/>
                  <a:gd name="T3" fmla="*/ 27 h 10"/>
                  <a:gd name="T4" fmla="*/ 149 w 50"/>
                  <a:gd name="T5" fmla="*/ 27 h 10"/>
                  <a:gd name="T6" fmla="*/ 162 w 50"/>
                  <a:gd name="T7" fmla="*/ 27 h 10"/>
                  <a:gd name="T8" fmla="*/ 158 w 50"/>
                  <a:gd name="T9" fmla="*/ 21 h 10"/>
                  <a:gd name="T10" fmla="*/ 115 w 50"/>
                  <a:gd name="T11" fmla="*/ 0 h 10"/>
                  <a:gd name="T12" fmla="*/ 42 w 50"/>
                  <a:gd name="T13" fmla="*/ 21 h 10"/>
                  <a:gd name="T14" fmla="*/ 31 w 50"/>
                  <a:gd name="T15" fmla="*/ 21 h 10"/>
                  <a:gd name="T16" fmla="*/ 20 w 50"/>
                  <a:gd name="T17" fmla="*/ 16 h 10"/>
                  <a:gd name="T18" fmla="*/ 0 w 50"/>
                  <a:gd name="T19" fmla="*/ 27 h 10"/>
                  <a:gd name="T20" fmla="*/ 20 w 50"/>
                  <a:gd name="T21" fmla="*/ 29 h 10"/>
                  <a:gd name="T22" fmla="*/ 56 w 50"/>
                  <a:gd name="T23" fmla="*/ 22 h 10"/>
                  <a:gd name="T24" fmla="*/ 115 w 50"/>
                  <a:gd name="T25" fmla="*/ 7 h 10"/>
                  <a:gd name="T26" fmla="*/ 115 w 50"/>
                  <a:gd name="T27" fmla="*/ 7 h 10"/>
                  <a:gd name="T28" fmla="*/ 115 w 50"/>
                  <a:gd name="T29" fmla="*/ 0 h 10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50" h="10">
                    <a:moveTo>
                      <a:pt x="49" y="7"/>
                    </a:moveTo>
                    <a:cubicBezTo>
                      <a:pt x="48" y="8"/>
                      <a:pt x="47" y="9"/>
                      <a:pt x="45" y="9"/>
                    </a:cubicBezTo>
                    <a:cubicBezTo>
                      <a:pt x="46" y="9"/>
                      <a:pt x="46" y="9"/>
                      <a:pt x="46" y="9"/>
                    </a:cubicBezTo>
                    <a:cubicBezTo>
                      <a:pt x="48" y="9"/>
                      <a:pt x="49" y="9"/>
                      <a:pt x="50" y="9"/>
                    </a:cubicBezTo>
                    <a:cubicBezTo>
                      <a:pt x="50" y="8"/>
                      <a:pt x="50" y="8"/>
                      <a:pt x="49" y="7"/>
                    </a:cubicBezTo>
                    <a:moveTo>
                      <a:pt x="36" y="0"/>
                    </a:moveTo>
                    <a:cubicBezTo>
                      <a:pt x="30" y="1"/>
                      <a:pt x="20" y="7"/>
                      <a:pt x="13" y="7"/>
                    </a:cubicBezTo>
                    <a:cubicBezTo>
                      <a:pt x="12" y="7"/>
                      <a:pt x="11" y="7"/>
                      <a:pt x="10" y="7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3" y="6"/>
                      <a:pt x="1" y="7"/>
                      <a:pt x="0" y="9"/>
                    </a:cubicBezTo>
                    <a:cubicBezTo>
                      <a:pt x="2" y="9"/>
                      <a:pt x="4" y="10"/>
                      <a:pt x="6" y="10"/>
                    </a:cubicBezTo>
                    <a:cubicBezTo>
                      <a:pt x="9" y="10"/>
                      <a:pt x="12" y="9"/>
                      <a:pt x="17" y="8"/>
                    </a:cubicBezTo>
                    <a:cubicBezTo>
                      <a:pt x="22" y="6"/>
                      <a:pt x="30" y="2"/>
                      <a:pt x="36" y="2"/>
                    </a:cubicBezTo>
                    <a:cubicBezTo>
                      <a:pt x="36" y="2"/>
                      <a:pt x="36" y="2"/>
                      <a:pt x="36" y="2"/>
                    </a:cubicBezTo>
                    <a:cubicBezTo>
                      <a:pt x="37" y="1"/>
                      <a:pt x="37" y="0"/>
                      <a:pt x="36" y="0"/>
                    </a:cubicBezTo>
                  </a:path>
                </a:pathLst>
              </a:custGeom>
              <a:solidFill>
                <a:srgbClr val="9F97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45" name="Freeform 2831">
                <a:extLst>
                  <a:ext uri="{FF2B5EF4-FFF2-40B4-BE49-F238E27FC236}">
                    <a16:creationId xmlns:a16="http://schemas.microsoft.com/office/drawing/2014/main" id="{15339394-8BC5-4186-BF1C-C980FB7C2F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2" y="3130"/>
                <a:ext cx="9" cy="1"/>
              </a:xfrm>
              <a:custGeom>
                <a:avLst/>
                <a:gdLst>
                  <a:gd name="T0" fmla="*/ 19 w 7"/>
                  <a:gd name="T1" fmla="*/ 0 h 1"/>
                  <a:gd name="T2" fmla="*/ 8 w 7"/>
                  <a:gd name="T3" fmla="*/ 0 h 1"/>
                  <a:gd name="T4" fmla="*/ 6 w 7"/>
                  <a:gd name="T5" fmla="*/ 0 h 1"/>
                  <a:gd name="T6" fmla="*/ 0 w 7"/>
                  <a:gd name="T7" fmla="*/ 1 h 1"/>
                  <a:gd name="T8" fmla="*/ 19 w 7"/>
                  <a:gd name="T9" fmla="*/ 0 h 1"/>
                  <a:gd name="T10" fmla="*/ 19 w 7"/>
                  <a:gd name="T11" fmla="*/ 0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" h="1">
                    <a:moveTo>
                      <a:pt x="7" y="0"/>
                    </a:moveTo>
                    <a:cubicBezTo>
                      <a:pt x="6" y="0"/>
                      <a:pt x="5" y="0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1" y="0"/>
                      <a:pt x="1" y="1"/>
                      <a:pt x="0" y="1"/>
                    </a:cubicBezTo>
                    <a:cubicBezTo>
                      <a:pt x="2" y="1"/>
                      <a:pt x="5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solidFill>
                <a:srgbClr val="B0A9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46" name="Freeform 2832">
                <a:extLst>
                  <a:ext uri="{FF2B5EF4-FFF2-40B4-BE49-F238E27FC236}">
                    <a16:creationId xmlns:a16="http://schemas.microsoft.com/office/drawing/2014/main" id="{7940DDA8-83EF-46E9-B434-7B4B4641411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414" y="3169"/>
                <a:ext cx="46" cy="5"/>
              </a:xfrm>
              <a:custGeom>
                <a:avLst/>
                <a:gdLst>
                  <a:gd name="T0" fmla="*/ 106 w 34"/>
                  <a:gd name="T1" fmla="*/ 8 h 4"/>
                  <a:gd name="T2" fmla="*/ 104 w 34"/>
                  <a:gd name="T3" fmla="*/ 10 h 4"/>
                  <a:gd name="T4" fmla="*/ 100 w 34"/>
                  <a:gd name="T5" fmla="*/ 10 h 4"/>
                  <a:gd name="T6" fmla="*/ 114 w 34"/>
                  <a:gd name="T7" fmla="*/ 10 h 4"/>
                  <a:gd name="T8" fmla="*/ 106 w 34"/>
                  <a:gd name="T9" fmla="*/ 8 h 4"/>
                  <a:gd name="T10" fmla="*/ 64 w 34"/>
                  <a:gd name="T11" fmla="*/ 0 h 4"/>
                  <a:gd name="T12" fmla="*/ 0 w 34"/>
                  <a:gd name="T13" fmla="*/ 8 h 4"/>
                  <a:gd name="T14" fmla="*/ 7 w 34"/>
                  <a:gd name="T15" fmla="*/ 8 h 4"/>
                  <a:gd name="T16" fmla="*/ 0 w 34"/>
                  <a:gd name="T17" fmla="*/ 10 h 4"/>
                  <a:gd name="T18" fmla="*/ 7 w 34"/>
                  <a:gd name="T19" fmla="*/ 10 h 4"/>
                  <a:gd name="T20" fmla="*/ 64 w 34"/>
                  <a:gd name="T21" fmla="*/ 0 h 4"/>
                  <a:gd name="T22" fmla="*/ 64 w 34"/>
                  <a:gd name="T23" fmla="*/ 0 h 4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34" h="4">
                    <a:moveTo>
                      <a:pt x="32" y="3"/>
                    </a:moveTo>
                    <a:cubicBezTo>
                      <a:pt x="32" y="3"/>
                      <a:pt x="32" y="3"/>
                      <a:pt x="31" y="4"/>
                    </a:cubicBezTo>
                    <a:cubicBezTo>
                      <a:pt x="31" y="4"/>
                      <a:pt x="30" y="4"/>
                      <a:pt x="30" y="4"/>
                    </a:cubicBezTo>
                    <a:cubicBezTo>
                      <a:pt x="31" y="4"/>
                      <a:pt x="33" y="4"/>
                      <a:pt x="34" y="4"/>
                    </a:cubicBezTo>
                    <a:cubicBezTo>
                      <a:pt x="34" y="4"/>
                      <a:pt x="33" y="3"/>
                      <a:pt x="32" y="3"/>
                    </a:cubicBezTo>
                    <a:moveTo>
                      <a:pt x="19" y="0"/>
                    </a:moveTo>
                    <a:cubicBezTo>
                      <a:pt x="13" y="0"/>
                      <a:pt x="5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4"/>
                      <a:pt x="0" y="4"/>
                    </a:cubicBezTo>
                    <a:cubicBezTo>
                      <a:pt x="0" y="4"/>
                      <a:pt x="1" y="4"/>
                      <a:pt x="2" y="4"/>
                    </a:cubicBezTo>
                    <a:cubicBezTo>
                      <a:pt x="7" y="4"/>
                      <a:pt x="15" y="2"/>
                      <a:pt x="19" y="0"/>
                    </a:cubicBezTo>
                    <a:cubicBezTo>
                      <a:pt x="19" y="0"/>
                      <a:pt x="19" y="0"/>
                      <a:pt x="19" y="0"/>
                    </a:cubicBezTo>
                  </a:path>
                </a:pathLst>
              </a:custGeom>
              <a:solidFill>
                <a:srgbClr val="9F97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47" name="Freeform 2833">
                <a:extLst>
                  <a:ext uri="{FF2B5EF4-FFF2-40B4-BE49-F238E27FC236}">
                    <a16:creationId xmlns:a16="http://schemas.microsoft.com/office/drawing/2014/main" id="{5E81C468-AB44-44F8-9F6D-6979FD8EF8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1" y="3188"/>
                <a:ext cx="27" cy="42"/>
              </a:xfrm>
              <a:custGeom>
                <a:avLst/>
                <a:gdLst>
                  <a:gd name="T0" fmla="*/ 1 w 20"/>
                  <a:gd name="T1" fmla="*/ 0 h 31"/>
                  <a:gd name="T2" fmla="*/ 16 w 20"/>
                  <a:gd name="T3" fmla="*/ 68 h 31"/>
                  <a:gd name="T4" fmla="*/ 22 w 20"/>
                  <a:gd name="T5" fmla="*/ 93 h 31"/>
                  <a:gd name="T6" fmla="*/ 41 w 20"/>
                  <a:gd name="T7" fmla="*/ 98 h 31"/>
                  <a:gd name="T8" fmla="*/ 43 w 20"/>
                  <a:gd name="T9" fmla="*/ 84 h 31"/>
                  <a:gd name="T10" fmla="*/ 58 w 20"/>
                  <a:gd name="T11" fmla="*/ 103 h 31"/>
                  <a:gd name="T12" fmla="*/ 66 w 20"/>
                  <a:gd name="T13" fmla="*/ 104 h 31"/>
                  <a:gd name="T14" fmla="*/ 58 w 20"/>
                  <a:gd name="T15" fmla="*/ 92 h 31"/>
                  <a:gd name="T16" fmla="*/ 22 w 20"/>
                  <a:gd name="T17" fmla="*/ 27 h 31"/>
                  <a:gd name="T18" fmla="*/ 20 w 20"/>
                  <a:gd name="T19" fmla="*/ 20 h 31"/>
                  <a:gd name="T20" fmla="*/ 22 w 20"/>
                  <a:gd name="T21" fmla="*/ 56 h 31"/>
                  <a:gd name="T22" fmla="*/ 12 w 20"/>
                  <a:gd name="T23" fmla="*/ 30 h 31"/>
                  <a:gd name="T24" fmla="*/ 1 w 20"/>
                  <a:gd name="T25" fmla="*/ 0 h 3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0" h="31">
                    <a:moveTo>
                      <a:pt x="1" y="0"/>
                    </a:moveTo>
                    <a:cubicBezTo>
                      <a:pt x="0" y="6"/>
                      <a:pt x="3" y="14"/>
                      <a:pt x="5" y="20"/>
                    </a:cubicBezTo>
                    <a:cubicBezTo>
                      <a:pt x="6" y="23"/>
                      <a:pt x="6" y="25"/>
                      <a:pt x="7" y="28"/>
                    </a:cubicBezTo>
                    <a:cubicBezTo>
                      <a:pt x="9" y="28"/>
                      <a:pt x="11" y="29"/>
                      <a:pt x="12" y="29"/>
                    </a:cubicBezTo>
                    <a:cubicBezTo>
                      <a:pt x="12" y="28"/>
                      <a:pt x="12" y="26"/>
                      <a:pt x="13" y="25"/>
                    </a:cubicBezTo>
                    <a:cubicBezTo>
                      <a:pt x="15" y="26"/>
                      <a:pt x="17" y="28"/>
                      <a:pt x="18" y="30"/>
                    </a:cubicBezTo>
                    <a:cubicBezTo>
                      <a:pt x="19" y="31"/>
                      <a:pt x="19" y="31"/>
                      <a:pt x="20" y="31"/>
                    </a:cubicBezTo>
                    <a:cubicBezTo>
                      <a:pt x="19" y="30"/>
                      <a:pt x="18" y="28"/>
                      <a:pt x="18" y="27"/>
                    </a:cubicBezTo>
                    <a:cubicBezTo>
                      <a:pt x="14" y="21"/>
                      <a:pt x="11" y="15"/>
                      <a:pt x="7" y="8"/>
                    </a:cubicBezTo>
                    <a:cubicBezTo>
                      <a:pt x="7" y="8"/>
                      <a:pt x="6" y="7"/>
                      <a:pt x="6" y="6"/>
                    </a:cubicBezTo>
                    <a:cubicBezTo>
                      <a:pt x="7" y="9"/>
                      <a:pt x="7" y="13"/>
                      <a:pt x="7" y="16"/>
                    </a:cubicBezTo>
                    <a:cubicBezTo>
                      <a:pt x="5" y="14"/>
                      <a:pt x="5" y="12"/>
                      <a:pt x="4" y="9"/>
                    </a:cubicBezTo>
                    <a:cubicBezTo>
                      <a:pt x="3" y="6"/>
                      <a:pt x="2" y="3"/>
                      <a:pt x="1" y="0"/>
                    </a:cubicBezTo>
                  </a:path>
                </a:pathLst>
              </a:custGeom>
              <a:solidFill>
                <a:srgbClr val="B0A9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48" name="Freeform 2834">
                <a:extLst>
                  <a:ext uri="{FF2B5EF4-FFF2-40B4-BE49-F238E27FC236}">
                    <a16:creationId xmlns:a16="http://schemas.microsoft.com/office/drawing/2014/main" id="{B3B65469-CD02-4282-8560-FC9897DBFBB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555" y="3208"/>
                <a:ext cx="32" cy="30"/>
              </a:xfrm>
              <a:custGeom>
                <a:avLst/>
                <a:gdLst>
                  <a:gd name="T0" fmla="*/ 21 w 24"/>
                  <a:gd name="T1" fmla="*/ 30 h 22"/>
                  <a:gd name="T2" fmla="*/ 64 w 24"/>
                  <a:gd name="T3" fmla="*/ 76 h 22"/>
                  <a:gd name="T4" fmla="*/ 65 w 24"/>
                  <a:gd name="T5" fmla="*/ 75 h 22"/>
                  <a:gd name="T6" fmla="*/ 65 w 24"/>
                  <a:gd name="T7" fmla="*/ 75 h 22"/>
                  <a:gd name="T8" fmla="*/ 28 w 24"/>
                  <a:gd name="T9" fmla="*/ 35 h 22"/>
                  <a:gd name="T10" fmla="*/ 21 w 24"/>
                  <a:gd name="T11" fmla="*/ 30 h 22"/>
                  <a:gd name="T12" fmla="*/ 7 w 24"/>
                  <a:gd name="T13" fmla="*/ 0 h 22"/>
                  <a:gd name="T14" fmla="*/ 0 w 24"/>
                  <a:gd name="T15" fmla="*/ 7 h 22"/>
                  <a:gd name="T16" fmla="*/ 21 w 24"/>
                  <a:gd name="T17" fmla="*/ 27 h 22"/>
                  <a:gd name="T18" fmla="*/ 28 w 24"/>
                  <a:gd name="T19" fmla="*/ 35 h 22"/>
                  <a:gd name="T20" fmla="*/ 69 w 24"/>
                  <a:gd name="T21" fmla="*/ 65 h 22"/>
                  <a:gd name="T22" fmla="*/ 76 w 24"/>
                  <a:gd name="T23" fmla="*/ 57 h 22"/>
                  <a:gd name="T24" fmla="*/ 7 w 24"/>
                  <a:gd name="T25" fmla="*/ 0 h 2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4" h="22">
                    <a:moveTo>
                      <a:pt x="7" y="9"/>
                    </a:moveTo>
                    <a:cubicBezTo>
                      <a:pt x="11" y="13"/>
                      <a:pt x="16" y="18"/>
                      <a:pt x="20" y="22"/>
                    </a:cubicBezTo>
                    <a:cubicBezTo>
                      <a:pt x="20" y="22"/>
                      <a:pt x="20" y="21"/>
                      <a:pt x="21" y="21"/>
                    </a:cubicBezTo>
                    <a:cubicBezTo>
                      <a:pt x="21" y="21"/>
                      <a:pt x="21" y="21"/>
                      <a:pt x="21" y="21"/>
                    </a:cubicBezTo>
                    <a:cubicBezTo>
                      <a:pt x="17" y="17"/>
                      <a:pt x="13" y="13"/>
                      <a:pt x="9" y="10"/>
                    </a:cubicBezTo>
                    <a:cubicBezTo>
                      <a:pt x="8" y="10"/>
                      <a:pt x="8" y="9"/>
                      <a:pt x="7" y="9"/>
                    </a:cubicBezTo>
                    <a:moveTo>
                      <a:pt x="2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2" y="4"/>
                      <a:pt x="4" y="6"/>
                      <a:pt x="7" y="8"/>
                    </a:cubicBezTo>
                    <a:cubicBezTo>
                      <a:pt x="7" y="9"/>
                      <a:pt x="8" y="9"/>
                      <a:pt x="9" y="10"/>
                    </a:cubicBezTo>
                    <a:cubicBezTo>
                      <a:pt x="13" y="13"/>
                      <a:pt x="18" y="16"/>
                      <a:pt x="22" y="19"/>
                    </a:cubicBezTo>
                    <a:cubicBezTo>
                      <a:pt x="23" y="18"/>
                      <a:pt x="23" y="18"/>
                      <a:pt x="24" y="17"/>
                    </a:cubicBezTo>
                    <a:cubicBezTo>
                      <a:pt x="16" y="12"/>
                      <a:pt x="8" y="6"/>
                      <a:pt x="2" y="0"/>
                    </a:cubicBezTo>
                  </a:path>
                </a:pathLst>
              </a:custGeom>
              <a:solidFill>
                <a:srgbClr val="B0A9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49" name="Freeform 2835">
                <a:extLst>
                  <a:ext uri="{FF2B5EF4-FFF2-40B4-BE49-F238E27FC236}">
                    <a16:creationId xmlns:a16="http://schemas.microsoft.com/office/drawing/2014/main" id="{424CA46A-8094-479C-B6CC-D411ADFA1A0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883" y="3222"/>
                <a:ext cx="58" cy="62"/>
              </a:xfrm>
              <a:custGeom>
                <a:avLst/>
                <a:gdLst>
                  <a:gd name="T0" fmla="*/ 22 w 43"/>
                  <a:gd name="T1" fmla="*/ 132 h 46"/>
                  <a:gd name="T2" fmla="*/ 0 w 43"/>
                  <a:gd name="T3" fmla="*/ 152 h 46"/>
                  <a:gd name="T4" fmla="*/ 7 w 43"/>
                  <a:gd name="T5" fmla="*/ 146 h 46"/>
                  <a:gd name="T6" fmla="*/ 22 w 43"/>
                  <a:gd name="T7" fmla="*/ 132 h 46"/>
                  <a:gd name="T8" fmla="*/ 142 w 43"/>
                  <a:gd name="T9" fmla="*/ 0 h 46"/>
                  <a:gd name="T10" fmla="*/ 98 w 43"/>
                  <a:gd name="T11" fmla="*/ 27 h 46"/>
                  <a:gd name="T12" fmla="*/ 93 w 43"/>
                  <a:gd name="T13" fmla="*/ 47 h 46"/>
                  <a:gd name="T14" fmla="*/ 120 w 43"/>
                  <a:gd name="T15" fmla="*/ 40 h 46"/>
                  <a:gd name="T16" fmla="*/ 120 w 43"/>
                  <a:gd name="T17" fmla="*/ 36 h 46"/>
                  <a:gd name="T18" fmla="*/ 132 w 43"/>
                  <a:gd name="T19" fmla="*/ 7 h 46"/>
                  <a:gd name="T20" fmla="*/ 142 w 43"/>
                  <a:gd name="T21" fmla="*/ 0 h 4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43" h="46">
                    <a:moveTo>
                      <a:pt x="7" y="40"/>
                    </a:moveTo>
                    <a:cubicBezTo>
                      <a:pt x="5" y="42"/>
                      <a:pt x="2" y="44"/>
                      <a:pt x="0" y="46"/>
                    </a:cubicBezTo>
                    <a:cubicBezTo>
                      <a:pt x="1" y="45"/>
                      <a:pt x="2" y="45"/>
                      <a:pt x="2" y="44"/>
                    </a:cubicBezTo>
                    <a:cubicBezTo>
                      <a:pt x="4" y="43"/>
                      <a:pt x="6" y="42"/>
                      <a:pt x="7" y="40"/>
                    </a:cubicBezTo>
                    <a:moveTo>
                      <a:pt x="43" y="0"/>
                    </a:moveTo>
                    <a:cubicBezTo>
                      <a:pt x="38" y="2"/>
                      <a:pt x="34" y="5"/>
                      <a:pt x="30" y="8"/>
                    </a:cubicBezTo>
                    <a:cubicBezTo>
                      <a:pt x="29" y="10"/>
                      <a:pt x="28" y="12"/>
                      <a:pt x="28" y="14"/>
                    </a:cubicBezTo>
                    <a:cubicBezTo>
                      <a:pt x="36" y="12"/>
                      <a:pt x="36" y="12"/>
                      <a:pt x="36" y="12"/>
                    </a:cubicBezTo>
                    <a:cubicBezTo>
                      <a:pt x="36" y="12"/>
                      <a:pt x="36" y="11"/>
                      <a:pt x="36" y="11"/>
                    </a:cubicBezTo>
                    <a:cubicBezTo>
                      <a:pt x="38" y="8"/>
                      <a:pt x="38" y="5"/>
                      <a:pt x="40" y="2"/>
                    </a:cubicBezTo>
                    <a:cubicBezTo>
                      <a:pt x="41" y="1"/>
                      <a:pt x="42" y="1"/>
                      <a:pt x="43" y="0"/>
                    </a:cubicBezTo>
                  </a:path>
                </a:pathLst>
              </a:custGeom>
              <a:solidFill>
                <a:srgbClr val="B0A9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50" name="Freeform 2836">
                <a:extLst>
                  <a:ext uri="{FF2B5EF4-FFF2-40B4-BE49-F238E27FC236}">
                    <a16:creationId xmlns:a16="http://schemas.microsoft.com/office/drawing/2014/main" id="{85D3A9E0-97B7-4C23-B9A6-3851307817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45" y="3303"/>
                <a:ext cx="13" cy="10"/>
              </a:xfrm>
              <a:custGeom>
                <a:avLst/>
                <a:gdLst>
                  <a:gd name="T0" fmla="*/ 0 w 10"/>
                  <a:gd name="T1" fmla="*/ 0 h 7"/>
                  <a:gd name="T2" fmla="*/ 0 w 10"/>
                  <a:gd name="T3" fmla="*/ 1 h 7"/>
                  <a:gd name="T4" fmla="*/ 16 w 10"/>
                  <a:gd name="T5" fmla="*/ 27 h 7"/>
                  <a:gd name="T6" fmla="*/ 29 w 10"/>
                  <a:gd name="T7" fmla="*/ 29 h 7"/>
                  <a:gd name="T8" fmla="*/ 0 w 10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" h="7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3"/>
                      <a:pt x="2" y="5"/>
                      <a:pt x="5" y="6"/>
                    </a:cubicBezTo>
                    <a:cubicBezTo>
                      <a:pt x="6" y="6"/>
                      <a:pt x="8" y="7"/>
                      <a:pt x="10" y="7"/>
                    </a:cubicBezTo>
                    <a:cubicBezTo>
                      <a:pt x="6" y="5"/>
                      <a:pt x="3" y="3"/>
                      <a:pt x="0" y="0"/>
                    </a:cubicBezTo>
                  </a:path>
                </a:pathLst>
              </a:custGeom>
              <a:solidFill>
                <a:srgbClr val="B0A9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51" name="Freeform 2837">
                <a:extLst>
                  <a:ext uri="{FF2B5EF4-FFF2-40B4-BE49-F238E27FC236}">
                    <a16:creationId xmlns:a16="http://schemas.microsoft.com/office/drawing/2014/main" id="{728EAE5D-E88D-44AA-8762-FF139C1314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8" y="3315"/>
                <a:ext cx="32" cy="8"/>
              </a:xfrm>
              <a:custGeom>
                <a:avLst/>
                <a:gdLst>
                  <a:gd name="T0" fmla="*/ 15 w 23"/>
                  <a:gd name="T1" fmla="*/ 0 h 6"/>
                  <a:gd name="T2" fmla="*/ 0 w 23"/>
                  <a:gd name="T3" fmla="*/ 20 h 6"/>
                  <a:gd name="T4" fmla="*/ 35 w 23"/>
                  <a:gd name="T5" fmla="*/ 12 h 6"/>
                  <a:gd name="T6" fmla="*/ 35 w 23"/>
                  <a:gd name="T7" fmla="*/ 12 h 6"/>
                  <a:gd name="T8" fmla="*/ 50 w 23"/>
                  <a:gd name="T9" fmla="*/ 16 h 6"/>
                  <a:gd name="T10" fmla="*/ 75 w 23"/>
                  <a:gd name="T11" fmla="*/ 16 h 6"/>
                  <a:gd name="T12" fmla="*/ 88 w 23"/>
                  <a:gd name="T13" fmla="*/ 16 h 6"/>
                  <a:gd name="T14" fmla="*/ 21 w 23"/>
                  <a:gd name="T15" fmla="*/ 1 h 6"/>
                  <a:gd name="T16" fmla="*/ 15 w 23"/>
                  <a:gd name="T17" fmla="*/ 0 h 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3" h="6">
                    <a:moveTo>
                      <a:pt x="4" y="0"/>
                    </a:moveTo>
                    <a:cubicBezTo>
                      <a:pt x="3" y="2"/>
                      <a:pt x="1" y="4"/>
                      <a:pt x="0" y="6"/>
                    </a:cubicBezTo>
                    <a:cubicBezTo>
                      <a:pt x="3" y="5"/>
                      <a:pt x="7" y="5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11" y="4"/>
                      <a:pt x="13" y="5"/>
                      <a:pt x="14" y="5"/>
                    </a:cubicBezTo>
                    <a:cubicBezTo>
                      <a:pt x="16" y="5"/>
                      <a:pt x="18" y="5"/>
                      <a:pt x="20" y="5"/>
                    </a:cubicBezTo>
                    <a:cubicBezTo>
                      <a:pt x="21" y="5"/>
                      <a:pt x="22" y="5"/>
                      <a:pt x="23" y="5"/>
                    </a:cubicBezTo>
                    <a:cubicBezTo>
                      <a:pt x="18" y="3"/>
                      <a:pt x="11" y="3"/>
                      <a:pt x="6" y="1"/>
                    </a:cubicBezTo>
                    <a:cubicBezTo>
                      <a:pt x="5" y="1"/>
                      <a:pt x="5" y="1"/>
                      <a:pt x="4" y="0"/>
                    </a:cubicBezTo>
                  </a:path>
                </a:pathLst>
              </a:custGeom>
              <a:solidFill>
                <a:srgbClr val="B0A9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52" name="Freeform 2838">
                <a:extLst>
                  <a:ext uri="{FF2B5EF4-FFF2-40B4-BE49-F238E27FC236}">
                    <a16:creationId xmlns:a16="http://schemas.microsoft.com/office/drawing/2014/main" id="{E0F822B9-0892-4838-B60B-A4EC47C5962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416" y="3268"/>
                <a:ext cx="61" cy="39"/>
              </a:xfrm>
              <a:custGeom>
                <a:avLst/>
                <a:gdLst>
                  <a:gd name="T0" fmla="*/ 1 w 45"/>
                  <a:gd name="T1" fmla="*/ 7 h 29"/>
                  <a:gd name="T2" fmla="*/ 7 w 45"/>
                  <a:gd name="T3" fmla="*/ 9 h 29"/>
                  <a:gd name="T4" fmla="*/ 7 w 45"/>
                  <a:gd name="T5" fmla="*/ 9 h 29"/>
                  <a:gd name="T6" fmla="*/ 7 w 45"/>
                  <a:gd name="T7" fmla="*/ 9 h 29"/>
                  <a:gd name="T8" fmla="*/ 114 w 45"/>
                  <a:gd name="T9" fmla="*/ 87 h 29"/>
                  <a:gd name="T10" fmla="*/ 133 w 45"/>
                  <a:gd name="T11" fmla="*/ 94 h 29"/>
                  <a:gd name="T12" fmla="*/ 141 w 45"/>
                  <a:gd name="T13" fmla="*/ 93 h 29"/>
                  <a:gd name="T14" fmla="*/ 140 w 45"/>
                  <a:gd name="T15" fmla="*/ 87 h 29"/>
                  <a:gd name="T16" fmla="*/ 141 w 45"/>
                  <a:gd name="T17" fmla="*/ 93 h 29"/>
                  <a:gd name="T18" fmla="*/ 153 w 45"/>
                  <a:gd name="T19" fmla="*/ 85 h 29"/>
                  <a:gd name="T20" fmla="*/ 114 w 45"/>
                  <a:gd name="T21" fmla="*/ 69 h 29"/>
                  <a:gd name="T22" fmla="*/ 1 w 45"/>
                  <a:gd name="T23" fmla="*/ 7 h 29"/>
                  <a:gd name="T24" fmla="*/ 0 w 45"/>
                  <a:gd name="T25" fmla="*/ 0 h 29"/>
                  <a:gd name="T26" fmla="*/ 1 w 45"/>
                  <a:gd name="T27" fmla="*/ 7 h 29"/>
                  <a:gd name="T28" fmla="*/ 1 w 45"/>
                  <a:gd name="T29" fmla="*/ 1 h 29"/>
                  <a:gd name="T30" fmla="*/ 0 w 45"/>
                  <a:gd name="T31" fmla="*/ 0 h 29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45" h="29">
                    <a:moveTo>
                      <a:pt x="1" y="2"/>
                    </a:moveTo>
                    <a:cubicBezTo>
                      <a:pt x="2" y="2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6" y="12"/>
                      <a:pt x="21" y="21"/>
                      <a:pt x="34" y="27"/>
                    </a:cubicBezTo>
                    <a:cubicBezTo>
                      <a:pt x="36" y="28"/>
                      <a:pt x="38" y="28"/>
                      <a:pt x="39" y="29"/>
                    </a:cubicBezTo>
                    <a:cubicBezTo>
                      <a:pt x="40" y="29"/>
                      <a:pt x="41" y="28"/>
                      <a:pt x="42" y="28"/>
                    </a:cubicBezTo>
                    <a:cubicBezTo>
                      <a:pt x="42" y="28"/>
                      <a:pt x="41" y="27"/>
                      <a:pt x="41" y="27"/>
                    </a:cubicBezTo>
                    <a:cubicBezTo>
                      <a:pt x="41" y="27"/>
                      <a:pt x="42" y="28"/>
                      <a:pt x="42" y="28"/>
                    </a:cubicBezTo>
                    <a:cubicBezTo>
                      <a:pt x="43" y="27"/>
                      <a:pt x="44" y="27"/>
                      <a:pt x="45" y="26"/>
                    </a:cubicBezTo>
                    <a:cubicBezTo>
                      <a:pt x="41" y="24"/>
                      <a:pt x="38" y="23"/>
                      <a:pt x="34" y="21"/>
                    </a:cubicBezTo>
                    <a:cubicBezTo>
                      <a:pt x="23" y="16"/>
                      <a:pt x="8" y="9"/>
                      <a:pt x="1" y="2"/>
                    </a:cubicBezTo>
                    <a:moveTo>
                      <a:pt x="0" y="0"/>
                    </a:moveTo>
                    <a:cubicBezTo>
                      <a:pt x="1" y="1"/>
                      <a:pt x="1" y="1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B0A9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53" name="Freeform 2839">
                <a:extLst>
                  <a:ext uri="{FF2B5EF4-FFF2-40B4-BE49-F238E27FC236}">
                    <a16:creationId xmlns:a16="http://schemas.microsoft.com/office/drawing/2014/main" id="{7517A01D-D955-421F-8D85-356B97203E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9" y="3272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CECA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54" name="Freeform 2840">
                <a:extLst>
                  <a:ext uri="{FF2B5EF4-FFF2-40B4-BE49-F238E27FC236}">
                    <a16:creationId xmlns:a16="http://schemas.microsoft.com/office/drawing/2014/main" id="{D98FF6EF-E19E-4815-9A44-5D65BA932FF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403" y="3290"/>
                <a:ext cx="64" cy="21"/>
              </a:xfrm>
              <a:custGeom>
                <a:avLst/>
                <a:gdLst>
                  <a:gd name="T0" fmla="*/ 30 w 47"/>
                  <a:gd name="T1" fmla="*/ 9 h 16"/>
                  <a:gd name="T2" fmla="*/ 103 w 47"/>
                  <a:gd name="T3" fmla="*/ 29 h 16"/>
                  <a:gd name="T4" fmla="*/ 159 w 47"/>
                  <a:gd name="T5" fmla="*/ 49 h 16"/>
                  <a:gd name="T6" fmla="*/ 161 w 47"/>
                  <a:gd name="T7" fmla="*/ 45 h 16"/>
                  <a:gd name="T8" fmla="*/ 159 w 47"/>
                  <a:gd name="T9" fmla="*/ 45 h 16"/>
                  <a:gd name="T10" fmla="*/ 30 w 47"/>
                  <a:gd name="T11" fmla="*/ 9 h 16"/>
                  <a:gd name="T12" fmla="*/ 7 w 47"/>
                  <a:gd name="T13" fmla="*/ 0 h 16"/>
                  <a:gd name="T14" fmla="*/ 0 w 47"/>
                  <a:gd name="T15" fmla="*/ 1 h 16"/>
                  <a:gd name="T16" fmla="*/ 30 w 47"/>
                  <a:gd name="T17" fmla="*/ 9 h 16"/>
                  <a:gd name="T18" fmla="*/ 7 w 47"/>
                  <a:gd name="T19" fmla="*/ 0 h 1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47" h="16">
                    <a:moveTo>
                      <a:pt x="9" y="3"/>
                    </a:moveTo>
                    <a:cubicBezTo>
                      <a:pt x="16" y="5"/>
                      <a:pt x="23" y="7"/>
                      <a:pt x="30" y="10"/>
                    </a:cubicBezTo>
                    <a:cubicBezTo>
                      <a:pt x="36" y="12"/>
                      <a:pt x="41" y="13"/>
                      <a:pt x="46" y="16"/>
                    </a:cubicBezTo>
                    <a:cubicBezTo>
                      <a:pt x="46" y="15"/>
                      <a:pt x="46" y="15"/>
                      <a:pt x="47" y="15"/>
                    </a:cubicBezTo>
                    <a:cubicBezTo>
                      <a:pt x="47" y="15"/>
                      <a:pt x="46" y="15"/>
                      <a:pt x="46" y="15"/>
                    </a:cubicBezTo>
                    <a:cubicBezTo>
                      <a:pt x="34" y="9"/>
                      <a:pt x="23" y="5"/>
                      <a:pt x="9" y="3"/>
                    </a:cubicBezTo>
                    <a:moveTo>
                      <a:pt x="2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3" y="2"/>
                      <a:pt x="6" y="2"/>
                      <a:pt x="9" y="3"/>
                    </a:cubicBezTo>
                    <a:cubicBezTo>
                      <a:pt x="6" y="2"/>
                      <a:pt x="4" y="1"/>
                      <a:pt x="2" y="0"/>
                    </a:cubicBezTo>
                  </a:path>
                </a:pathLst>
              </a:custGeom>
              <a:solidFill>
                <a:srgbClr val="B0A9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55" name="Freeform 2841">
                <a:extLst>
                  <a:ext uri="{FF2B5EF4-FFF2-40B4-BE49-F238E27FC236}">
                    <a16:creationId xmlns:a16="http://schemas.microsoft.com/office/drawing/2014/main" id="{478D5B79-B30D-4F49-8D1A-BC680BD667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3" y="3242"/>
                <a:ext cx="43" cy="27"/>
              </a:xfrm>
              <a:custGeom>
                <a:avLst/>
                <a:gdLst>
                  <a:gd name="T0" fmla="*/ 0 w 32"/>
                  <a:gd name="T1" fmla="*/ 0 h 20"/>
                  <a:gd name="T2" fmla="*/ 0 w 32"/>
                  <a:gd name="T3" fmla="*/ 1 h 20"/>
                  <a:gd name="T4" fmla="*/ 12 w 32"/>
                  <a:gd name="T5" fmla="*/ 9 h 20"/>
                  <a:gd name="T6" fmla="*/ 16 w 32"/>
                  <a:gd name="T7" fmla="*/ 9 h 20"/>
                  <a:gd name="T8" fmla="*/ 69 w 32"/>
                  <a:gd name="T9" fmla="*/ 55 h 20"/>
                  <a:gd name="T10" fmla="*/ 87 w 32"/>
                  <a:gd name="T11" fmla="*/ 66 h 20"/>
                  <a:gd name="T12" fmla="*/ 105 w 32"/>
                  <a:gd name="T13" fmla="*/ 63 h 20"/>
                  <a:gd name="T14" fmla="*/ 94 w 32"/>
                  <a:gd name="T15" fmla="*/ 58 h 20"/>
                  <a:gd name="T16" fmla="*/ 0 w 32"/>
                  <a:gd name="T17" fmla="*/ 0 h 2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2" h="20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2"/>
                      <a:pt x="3" y="2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9" y="5"/>
                      <a:pt x="15" y="11"/>
                      <a:pt x="21" y="16"/>
                    </a:cubicBezTo>
                    <a:cubicBezTo>
                      <a:pt x="23" y="17"/>
                      <a:pt x="25" y="19"/>
                      <a:pt x="27" y="20"/>
                    </a:cubicBezTo>
                    <a:cubicBezTo>
                      <a:pt x="29" y="20"/>
                      <a:pt x="30" y="19"/>
                      <a:pt x="32" y="19"/>
                    </a:cubicBezTo>
                    <a:cubicBezTo>
                      <a:pt x="31" y="19"/>
                      <a:pt x="30" y="18"/>
                      <a:pt x="29" y="18"/>
                    </a:cubicBezTo>
                    <a:cubicBezTo>
                      <a:pt x="20" y="12"/>
                      <a:pt x="11" y="6"/>
                      <a:pt x="0" y="0"/>
                    </a:cubicBezTo>
                  </a:path>
                </a:pathLst>
              </a:custGeom>
              <a:solidFill>
                <a:srgbClr val="B0A9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56" name="Freeform 2842">
                <a:extLst>
                  <a:ext uri="{FF2B5EF4-FFF2-40B4-BE49-F238E27FC236}">
                    <a16:creationId xmlns:a16="http://schemas.microsoft.com/office/drawing/2014/main" id="{11097385-0EB8-4AC4-96E4-11F807F8647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671" y="3174"/>
                <a:ext cx="18" cy="17"/>
              </a:xfrm>
              <a:custGeom>
                <a:avLst/>
                <a:gdLst>
                  <a:gd name="T0" fmla="*/ 26 w 13"/>
                  <a:gd name="T1" fmla="*/ 26 h 12"/>
                  <a:gd name="T2" fmla="*/ 48 w 13"/>
                  <a:gd name="T3" fmla="*/ 48 h 12"/>
                  <a:gd name="T4" fmla="*/ 26 w 13"/>
                  <a:gd name="T5" fmla="*/ 26 h 12"/>
                  <a:gd name="T6" fmla="*/ 0 w 13"/>
                  <a:gd name="T7" fmla="*/ 0 h 12"/>
                  <a:gd name="T8" fmla="*/ 0 w 13"/>
                  <a:gd name="T9" fmla="*/ 9 h 12"/>
                  <a:gd name="T10" fmla="*/ 0 w 13"/>
                  <a:gd name="T11" fmla="*/ 18 h 12"/>
                  <a:gd name="T12" fmla="*/ 11 w 13"/>
                  <a:gd name="T13" fmla="*/ 13 h 12"/>
                  <a:gd name="T14" fmla="*/ 0 w 13"/>
                  <a:gd name="T15" fmla="*/ 0 h 1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3" h="12">
                    <a:moveTo>
                      <a:pt x="7" y="6"/>
                    </a:moveTo>
                    <a:cubicBezTo>
                      <a:pt x="8" y="8"/>
                      <a:pt x="10" y="10"/>
                      <a:pt x="13" y="12"/>
                    </a:cubicBezTo>
                    <a:cubicBezTo>
                      <a:pt x="11" y="10"/>
                      <a:pt x="9" y="8"/>
                      <a:pt x="7" y="6"/>
                    </a:cubicBezTo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2"/>
                      <a:pt x="1" y="1"/>
                      <a:pt x="0" y="0"/>
                    </a:cubicBezTo>
                  </a:path>
                </a:pathLst>
              </a:custGeom>
              <a:solidFill>
                <a:srgbClr val="B0A9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57" name="Freeform 2843">
                <a:extLst>
                  <a:ext uri="{FF2B5EF4-FFF2-40B4-BE49-F238E27FC236}">
                    <a16:creationId xmlns:a16="http://schemas.microsoft.com/office/drawing/2014/main" id="{408B0997-87FE-4275-BBE9-8ABA2FFF322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582" y="3189"/>
                <a:ext cx="23" cy="36"/>
              </a:xfrm>
              <a:custGeom>
                <a:avLst/>
                <a:gdLst>
                  <a:gd name="T0" fmla="*/ 12 w 17"/>
                  <a:gd name="T1" fmla="*/ 8 h 26"/>
                  <a:gd name="T2" fmla="*/ 41 w 17"/>
                  <a:gd name="T3" fmla="*/ 96 h 26"/>
                  <a:gd name="T4" fmla="*/ 57 w 17"/>
                  <a:gd name="T5" fmla="*/ 91 h 26"/>
                  <a:gd name="T6" fmla="*/ 12 w 17"/>
                  <a:gd name="T7" fmla="*/ 8 h 26"/>
                  <a:gd name="T8" fmla="*/ 20 w 17"/>
                  <a:gd name="T9" fmla="*/ 0 h 26"/>
                  <a:gd name="T10" fmla="*/ 12 w 17"/>
                  <a:gd name="T11" fmla="*/ 0 h 26"/>
                  <a:gd name="T12" fmla="*/ 12 w 17"/>
                  <a:gd name="T13" fmla="*/ 8 h 26"/>
                  <a:gd name="T14" fmla="*/ 20 w 17"/>
                  <a:gd name="T15" fmla="*/ 0 h 2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7" h="26">
                    <a:moveTo>
                      <a:pt x="4" y="2"/>
                    </a:moveTo>
                    <a:cubicBezTo>
                      <a:pt x="0" y="10"/>
                      <a:pt x="5" y="18"/>
                      <a:pt x="12" y="26"/>
                    </a:cubicBezTo>
                    <a:cubicBezTo>
                      <a:pt x="14" y="26"/>
                      <a:pt x="15" y="25"/>
                      <a:pt x="17" y="25"/>
                    </a:cubicBezTo>
                    <a:cubicBezTo>
                      <a:pt x="10" y="17"/>
                      <a:pt x="5" y="10"/>
                      <a:pt x="4" y="2"/>
                    </a:cubicBezTo>
                    <a:moveTo>
                      <a:pt x="6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4" y="1"/>
                      <a:pt x="4" y="1"/>
                      <a:pt x="4" y="2"/>
                    </a:cubicBezTo>
                    <a:cubicBezTo>
                      <a:pt x="5" y="1"/>
                      <a:pt x="5" y="0"/>
                      <a:pt x="6" y="0"/>
                    </a:cubicBezTo>
                  </a:path>
                </a:pathLst>
              </a:custGeom>
              <a:solidFill>
                <a:srgbClr val="B0A9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58" name="Freeform 2844">
                <a:extLst>
                  <a:ext uri="{FF2B5EF4-FFF2-40B4-BE49-F238E27FC236}">
                    <a16:creationId xmlns:a16="http://schemas.microsoft.com/office/drawing/2014/main" id="{5F696CF1-F389-4514-BE0C-30EC8441998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431" y="3042"/>
                <a:ext cx="44" cy="66"/>
              </a:xfrm>
              <a:custGeom>
                <a:avLst/>
                <a:gdLst>
                  <a:gd name="T0" fmla="*/ 74 w 32"/>
                  <a:gd name="T1" fmla="*/ 105 h 49"/>
                  <a:gd name="T2" fmla="*/ 116 w 32"/>
                  <a:gd name="T3" fmla="*/ 162 h 49"/>
                  <a:gd name="T4" fmla="*/ 111 w 32"/>
                  <a:gd name="T5" fmla="*/ 160 h 49"/>
                  <a:gd name="T6" fmla="*/ 106 w 32"/>
                  <a:gd name="T7" fmla="*/ 152 h 49"/>
                  <a:gd name="T8" fmla="*/ 111 w 32"/>
                  <a:gd name="T9" fmla="*/ 152 h 49"/>
                  <a:gd name="T10" fmla="*/ 111 w 32"/>
                  <a:gd name="T11" fmla="*/ 148 h 49"/>
                  <a:gd name="T12" fmla="*/ 95 w 32"/>
                  <a:gd name="T13" fmla="*/ 125 h 49"/>
                  <a:gd name="T14" fmla="*/ 74 w 32"/>
                  <a:gd name="T15" fmla="*/ 105 h 49"/>
                  <a:gd name="T16" fmla="*/ 0 w 32"/>
                  <a:gd name="T17" fmla="*/ 0 h 49"/>
                  <a:gd name="T18" fmla="*/ 19 w 32"/>
                  <a:gd name="T19" fmla="*/ 12 h 49"/>
                  <a:gd name="T20" fmla="*/ 0 w 32"/>
                  <a:gd name="T21" fmla="*/ 0 h 4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2" h="49">
                    <a:moveTo>
                      <a:pt x="20" y="32"/>
                    </a:moveTo>
                    <a:cubicBezTo>
                      <a:pt x="24" y="37"/>
                      <a:pt x="28" y="43"/>
                      <a:pt x="32" y="49"/>
                    </a:cubicBezTo>
                    <a:cubicBezTo>
                      <a:pt x="32" y="48"/>
                      <a:pt x="32" y="48"/>
                      <a:pt x="31" y="48"/>
                    </a:cubicBezTo>
                    <a:cubicBezTo>
                      <a:pt x="31" y="47"/>
                      <a:pt x="31" y="47"/>
                      <a:pt x="30" y="46"/>
                    </a:cubicBezTo>
                    <a:cubicBezTo>
                      <a:pt x="31" y="46"/>
                      <a:pt x="31" y="46"/>
                      <a:pt x="31" y="46"/>
                    </a:cubicBezTo>
                    <a:cubicBezTo>
                      <a:pt x="31" y="46"/>
                      <a:pt x="31" y="45"/>
                      <a:pt x="31" y="45"/>
                    </a:cubicBezTo>
                    <a:cubicBezTo>
                      <a:pt x="29" y="43"/>
                      <a:pt x="27" y="41"/>
                      <a:pt x="26" y="38"/>
                    </a:cubicBezTo>
                    <a:cubicBezTo>
                      <a:pt x="24" y="36"/>
                      <a:pt x="22" y="34"/>
                      <a:pt x="20" y="32"/>
                    </a:cubicBezTo>
                    <a:moveTo>
                      <a:pt x="0" y="0"/>
                    </a:moveTo>
                    <a:cubicBezTo>
                      <a:pt x="2" y="1"/>
                      <a:pt x="4" y="3"/>
                      <a:pt x="5" y="4"/>
                    </a:cubicBezTo>
                    <a:cubicBezTo>
                      <a:pt x="4" y="3"/>
                      <a:pt x="2" y="1"/>
                      <a:pt x="0" y="0"/>
                    </a:cubicBezTo>
                  </a:path>
                </a:pathLst>
              </a:custGeom>
              <a:solidFill>
                <a:srgbClr val="9F97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59" name="Freeform 2845">
                <a:extLst>
                  <a:ext uri="{FF2B5EF4-FFF2-40B4-BE49-F238E27FC236}">
                    <a16:creationId xmlns:a16="http://schemas.microsoft.com/office/drawing/2014/main" id="{7A246B02-9BC5-464D-8385-0FF8B1D78E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5" y="3039"/>
                <a:ext cx="57" cy="54"/>
              </a:xfrm>
              <a:custGeom>
                <a:avLst/>
                <a:gdLst>
                  <a:gd name="T0" fmla="*/ 0 w 42"/>
                  <a:gd name="T1" fmla="*/ 0 h 40"/>
                  <a:gd name="T2" fmla="*/ 7 w 42"/>
                  <a:gd name="T3" fmla="*/ 7 h 40"/>
                  <a:gd name="T4" fmla="*/ 45 w 42"/>
                  <a:gd name="T5" fmla="*/ 43 h 40"/>
                  <a:gd name="T6" fmla="*/ 143 w 42"/>
                  <a:gd name="T7" fmla="*/ 134 h 40"/>
                  <a:gd name="T8" fmla="*/ 72 w 42"/>
                  <a:gd name="T9" fmla="*/ 55 h 40"/>
                  <a:gd name="T10" fmla="*/ 30 w 42"/>
                  <a:gd name="T11" fmla="*/ 1 h 40"/>
                  <a:gd name="T12" fmla="*/ 19 w 42"/>
                  <a:gd name="T13" fmla="*/ 1 h 40"/>
                  <a:gd name="T14" fmla="*/ 0 w 42"/>
                  <a:gd name="T15" fmla="*/ 0 h 4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2" h="40">
                    <a:moveTo>
                      <a:pt x="0" y="0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3" y="6"/>
                      <a:pt x="10" y="10"/>
                      <a:pt x="13" y="13"/>
                    </a:cubicBezTo>
                    <a:cubicBezTo>
                      <a:pt x="22" y="22"/>
                      <a:pt x="30" y="32"/>
                      <a:pt x="42" y="40"/>
                    </a:cubicBezTo>
                    <a:cubicBezTo>
                      <a:pt x="34" y="32"/>
                      <a:pt x="28" y="24"/>
                      <a:pt x="21" y="16"/>
                    </a:cubicBezTo>
                    <a:cubicBezTo>
                      <a:pt x="18" y="11"/>
                      <a:pt x="15" y="5"/>
                      <a:pt x="9" y="1"/>
                    </a:cubicBezTo>
                    <a:cubicBezTo>
                      <a:pt x="7" y="1"/>
                      <a:pt x="6" y="1"/>
                      <a:pt x="5" y="1"/>
                    </a:cubicBezTo>
                    <a:cubicBezTo>
                      <a:pt x="3" y="1"/>
                      <a:pt x="1" y="1"/>
                      <a:pt x="0" y="0"/>
                    </a:cubicBezTo>
                  </a:path>
                </a:pathLst>
              </a:custGeom>
              <a:solidFill>
                <a:srgbClr val="9F97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60" name="Freeform 2846">
                <a:extLst>
                  <a:ext uri="{FF2B5EF4-FFF2-40B4-BE49-F238E27FC236}">
                    <a16:creationId xmlns:a16="http://schemas.microsoft.com/office/drawing/2014/main" id="{376F5A7B-DC75-41A8-997D-5E799DAA30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3" y="3017"/>
                <a:ext cx="45" cy="56"/>
              </a:xfrm>
              <a:custGeom>
                <a:avLst/>
                <a:gdLst>
                  <a:gd name="T0" fmla="*/ 26 w 33"/>
                  <a:gd name="T1" fmla="*/ 0 h 41"/>
                  <a:gd name="T2" fmla="*/ 0 w 33"/>
                  <a:gd name="T3" fmla="*/ 1 h 41"/>
                  <a:gd name="T4" fmla="*/ 14 w 33"/>
                  <a:gd name="T5" fmla="*/ 7 h 41"/>
                  <a:gd name="T6" fmla="*/ 27 w 33"/>
                  <a:gd name="T7" fmla="*/ 51 h 41"/>
                  <a:gd name="T8" fmla="*/ 113 w 33"/>
                  <a:gd name="T9" fmla="*/ 142 h 41"/>
                  <a:gd name="T10" fmla="*/ 41 w 33"/>
                  <a:gd name="T11" fmla="*/ 63 h 41"/>
                  <a:gd name="T12" fmla="*/ 30 w 33"/>
                  <a:gd name="T13" fmla="*/ 0 h 41"/>
                  <a:gd name="T14" fmla="*/ 26 w 33"/>
                  <a:gd name="T15" fmla="*/ 0 h 4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3" h="41">
                    <a:moveTo>
                      <a:pt x="7" y="0"/>
                    </a:moveTo>
                    <a:cubicBezTo>
                      <a:pt x="4" y="0"/>
                      <a:pt x="2" y="0"/>
                      <a:pt x="0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7" y="6"/>
                      <a:pt x="5" y="11"/>
                      <a:pt x="8" y="15"/>
                    </a:cubicBezTo>
                    <a:cubicBezTo>
                      <a:pt x="13" y="23"/>
                      <a:pt x="20" y="35"/>
                      <a:pt x="33" y="41"/>
                    </a:cubicBezTo>
                    <a:cubicBezTo>
                      <a:pt x="27" y="33"/>
                      <a:pt x="17" y="26"/>
                      <a:pt x="12" y="18"/>
                    </a:cubicBezTo>
                    <a:cubicBezTo>
                      <a:pt x="7" y="13"/>
                      <a:pt x="12" y="6"/>
                      <a:pt x="9" y="0"/>
                    </a:cubicBezTo>
                    <a:cubicBezTo>
                      <a:pt x="8" y="0"/>
                      <a:pt x="7" y="0"/>
                      <a:pt x="7" y="0"/>
                    </a:cubicBezTo>
                  </a:path>
                </a:pathLst>
              </a:custGeom>
              <a:solidFill>
                <a:srgbClr val="9F97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61" name="Freeform 2847">
                <a:extLst>
                  <a:ext uri="{FF2B5EF4-FFF2-40B4-BE49-F238E27FC236}">
                    <a16:creationId xmlns:a16="http://schemas.microsoft.com/office/drawing/2014/main" id="{A46FFD0D-BC3D-4193-A0DB-BAD23E423D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5" y="2994"/>
                <a:ext cx="12" cy="14"/>
              </a:xfrm>
              <a:custGeom>
                <a:avLst/>
                <a:gdLst>
                  <a:gd name="T0" fmla="*/ 1 w 9"/>
                  <a:gd name="T1" fmla="*/ 0 h 10"/>
                  <a:gd name="T2" fmla="*/ 0 w 9"/>
                  <a:gd name="T3" fmla="*/ 35 h 10"/>
                  <a:gd name="T4" fmla="*/ 9 w 9"/>
                  <a:gd name="T5" fmla="*/ 39 h 10"/>
                  <a:gd name="T6" fmla="*/ 9 w 9"/>
                  <a:gd name="T7" fmla="*/ 1 h 10"/>
                  <a:gd name="T8" fmla="*/ 1 w 9"/>
                  <a:gd name="T9" fmla="*/ 0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" h="10">
                    <a:moveTo>
                      <a:pt x="1" y="0"/>
                    </a:moveTo>
                    <a:cubicBezTo>
                      <a:pt x="7" y="4"/>
                      <a:pt x="0" y="5"/>
                      <a:pt x="0" y="9"/>
                    </a:cubicBezTo>
                    <a:cubicBezTo>
                      <a:pt x="1" y="9"/>
                      <a:pt x="2" y="10"/>
                      <a:pt x="3" y="10"/>
                    </a:cubicBezTo>
                    <a:cubicBezTo>
                      <a:pt x="9" y="6"/>
                      <a:pt x="6" y="5"/>
                      <a:pt x="3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9F97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62" name="Freeform 2848">
                <a:extLst>
                  <a:ext uri="{FF2B5EF4-FFF2-40B4-BE49-F238E27FC236}">
                    <a16:creationId xmlns:a16="http://schemas.microsoft.com/office/drawing/2014/main" id="{35B8BB08-2DB2-4668-95F8-5E7C55084F0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959" y="3044"/>
                <a:ext cx="9" cy="21"/>
              </a:xfrm>
              <a:custGeom>
                <a:avLst/>
                <a:gdLst>
                  <a:gd name="T0" fmla="*/ 17 w 7"/>
                  <a:gd name="T1" fmla="*/ 11 h 15"/>
                  <a:gd name="T2" fmla="*/ 10 w 7"/>
                  <a:gd name="T3" fmla="*/ 35 h 15"/>
                  <a:gd name="T4" fmla="*/ 8 w 7"/>
                  <a:gd name="T5" fmla="*/ 55 h 15"/>
                  <a:gd name="T6" fmla="*/ 13 w 7"/>
                  <a:gd name="T7" fmla="*/ 57 h 15"/>
                  <a:gd name="T8" fmla="*/ 19 w 7"/>
                  <a:gd name="T9" fmla="*/ 21 h 15"/>
                  <a:gd name="T10" fmla="*/ 17 w 7"/>
                  <a:gd name="T11" fmla="*/ 11 h 15"/>
                  <a:gd name="T12" fmla="*/ 1 w 7"/>
                  <a:gd name="T13" fmla="*/ 0 h 15"/>
                  <a:gd name="T14" fmla="*/ 0 w 7"/>
                  <a:gd name="T15" fmla="*/ 1 h 15"/>
                  <a:gd name="T16" fmla="*/ 1 w 7"/>
                  <a:gd name="T17" fmla="*/ 1 h 15"/>
                  <a:gd name="T18" fmla="*/ 1 w 7"/>
                  <a:gd name="T19" fmla="*/ 1 h 15"/>
                  <a:gd name="T20" fmla="*/ 1 w 7"/>
                  <a:gd name="T21" fmla="*/ 0 h 1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7" h="15">
                    <a:moveTo>
                      <a:pt x="6" y="3"/>
                    </a:moveTo>
                    <a:cubicBezTo>
                      <a:pt x="6" y="6"/>
                      <a:pt x="5" y="8"/>
                      <a:pt x="4" y="9"/>
                    </a:cubicBezTo>
                    <a:cubicBezTo>
                      <a:pt x="4" y="11"/>
                      <a:pt x="3" y="12"/>
                      <a:pt x="3" y="14"/>
                    </a:cubicBezTo>
                    <a:cubicBezTo>
                      <a:pt x="4" y="14"/>
                      <a:pt x="4" y="15"/>
                      <a:pt x="5" y="15"/>
                    </a:cubicBezTo>
                    <a:cubicBezTo>
                      <a:pt x="6" y="13"/>
                      <a:pt x="6" y="9"/>
                      <a:pt x="7" y="6"/>
                    </a:cubicBezTo>
                    <a:cubicBezTo>
                      <a:pt x="7" y="5"/>
                      <a:pt x="7" y="4"/>
                      <a:pt x="6" y="3"/>
                    </a:cubicBezTo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</a:path>
                </a:pathLst>
              </a:custGeom>
              <a:solidFill>
                <a:srgbClr val="9F97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63" name="Freeform 2849">
                <a:extLst>
                  <a:ext uri="{FF2B5EF4-FFF2-40B4-BE49-F238E27FC236}">
                    <a16:creationId xmlns:a16="http://schemas.microsoft.com/office/drawing/2014/main" id="{ADE8DD46-B257-45EA-8876-CD7CE8B7CB3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919" y="3183"/>
                <a:ext cx="73" cy="8"/>
              </a:xfrm>
              <a:custGeom>
                <a:avLst/>
                <a:gdLst>
                  <a:gd name="T0" fmla="*/ 173 w 54"/>
                  <a:gd name="T1" fmla="*/ 20 h 6"/>
                  <a:gd name="T2" fmla="*/ 168 w 54"/>
                  <a:gd name="T3" fmla="*/ 20 h 6"/>
                  <a:gd name="T4" fmla="*/ 177 w 54"/>
                  <a:gd name="T5" fmla="*/ 20 h 6"/>
                  <a:gd name="T6" fmla="*/ 173 w 54"/>
                  <a:gd name="T7" fmla="*/ 20 h 6"/>
                  <a:gd name="T8" fmla="*/ 177 w 54"/>
                  <a:gd name="T9" fmla="*/ 9 h 6"/>
                  <a:gd name="T10" fmla="*/ 177 w 54"/>
                  <a:gd name="T11" fmla="*/ 9 h 6"/>
                  <a:gd name="T12" fmla="*/ 181 w 54"/>
                  <a:gd name="T13" fmla="*/ 9 h 6"/>
                  <a:gd name="T14" fmla="*/ 177 w 54"/>
                  <a:gd name="T15" fmla="*/ 9 h 6"/>
                  <a:gd name="T16" fmla="*/ 9 w 54"/>
                  <a:gd name="T17" fmla="*/ 0 h 6"/>
                  <a:gd name="T18" fmla="*/ 22 w 54"/>
                  <a:gd name="T19" fmla="*/ 16 h 6"/>
                  <a:gd name="T20" fmla="*/ 47 w 54"/>
                  <a:gd name="T21" fmla="*/ 16 h 6"/>
                  <a:gd name="T22" fmla="*/ 57 w 54"/>
                  <a:gd name="T23" fmla="*/ 16 h 6"/>
                  <a:gd name="T24" fmla="*/ 69 w 54"/>
                  <a:gd name="T25" fmla="*/ 16 h 6"/>
                  <a:gd name="T26" fmla="*/ 74 w 54"/>
                  <a:gd name="T27" fmla="*/ 16 h 6"/>
                  <a:gd name="T28" fmla="*/ 146 w 54"/>
                  <a:gd name="T29" fmla="*/ 20 h 6"/>
                  <a:gd name="T30" fmla="*/ 124 w 54"/>
                  <a:gd name="T31" fmla="*/ 16 h 6"/>
                  <a:gd name="T32" fmla="*/ 92 w 54"/>
                  <a:gd name="T33" fmla="*/ 16 h 6"/>
                  <a:gd name="T34" fmla="*/ 87 w 54"/>
                  <a:gd name="T35" fmla="*/ 16 h 6"/>
                  <a:gd name="T36" fmla="*/ 69 w 54"/>
                  <a:gd name="T37" fmla="*/ 16 h 6"/>
                  <a:gd name="T38" fmla="*/ 57 w 54"/>
                  <a:gd name="T39" fmla="*/ 16 h 6"/>
                  <a:gd name="T40" fmla="*/ 22 w 54"/>
                  <a:gd name="T41" fmla="*/ 9 h 6"/>
                  <a:gd name="T42" fmla="*/ 9 w 54"/>
                  <a:gd name="T43" fmla="*/ 0 h 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54" h="6">
                    <a:moveTo>
                      <a:pt x="52" y="6"/>
                    </a:moveTo>
                    <a:cubicBezTo>
                      <a:pt x="51" y="6"/>
                      <a:pt x="51" y="6"/>
                      <a:pt x="50" y="6"/>
                    </a:cubicBezTo>
                    <a:cubicBezTo>
                      <a:pt x="51" y="6"/>
                      <a:pt x="52" y="6"/>
                      <a:pt x="53" y="6"/>
                    </a:cubicBezTo>
                    <a:cubicBezTo>
                      <a:pt x="52" y="6"/>
                      <a:pt x="52" y="6"/>
                      <a:pt x="52" y="6"/>
                    </a:cubicBezTo>
                    <a:moveTo>
                      <a:pt x="53" y="3"/>
                    </a:moveTo>
                    <a:cubicBezTo>
                      <a:pt x="53" y="3"/>
                      <a:pt x="53" y="3"/>
                      <a:pt x="53" y="3"/>
                    </a:cubicBezTo>
                    <a:cubicBezTo>
                      <a:pt x="53" y="3"/>
                      <a:pt x="53" y="3"/>
                      <a:pt x="54" y="3"/>
                    </a:cubicBezTo>
                    <a:cubicBezTo>
                      <a:pt x="53" y="3"/>
                      <a:pt x="53" y="3"/>
                      <a:pt x="53" y="3"/>
                    </a:cubicBezTo>
                    <a:moveTo>
                      <a:pt x="3" y="0"/>
                    </a:moveTo>
                    <a:cubicBezTo>
                      <a:pt x="0" y="1"/>
                      <a:pt x="2" y="4"/>
                      <a:pt x="7" y="5"/>
                    </a:cubicBezTo>
                    <a:cubicBezTo>
                      <a:pt x="9" y="5"/>
                      <a:pt x="11" y="5"/>
                      <a:pt x="14" y="5"/>
                    </a:cubicBezTo>
                    <a:cubicBezTo>
                      <a:pt x="15" y="5"/>
                      <a:pt x="16" y="5"/>
                      <a:pt x="17" y="5"/>
                    </a:cubicBezTo>
                    <a:cubicBezTo>
                      <a:pt x="19" y="5"/>
                      <a:pt x="20" y="5"/>
                      <a:pt x="21" y="5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30" y="5"/>
                      <a:pt x="37" y="5"/>
                      <a:pt x="44" y="6"/>
                    </a:cubicBezTo>
                    <a:cubicBezTo>
                      <a:pt x="41" y="5"/>
                      <a:pt x="40" y="5"/>
                      <a:pt x="37" y="5"/>
                    </a:cubicBezTo>
                    <a:cubicBezTo>
                      <a:pt x="34" y="5"/>
                      <a:pt x="30" y="5"/>
                      <a:pt x="27" y="5"/>
                    </a:cubicBezTo>
                    <a:cubicBezTo>
                      <a:pt x="27" y="5"/>
                      <a:pt x="26" y="5"/>
                      <a:pt x="26" y="5"/>
                    </a:cubicBezTo>
                    <a:cubicBezTo>
                      <a:pt x="24" y="5"/>
                      <a:pt x="23" y="5"/>
                      <a:pt x="21" y="5"/>
                    </a:cubicBezTo>
                    <a:cubicBezTo>
                      <a:pt x="20" y="5"/>
                      <a:pt x="18" y="5"/>
                      <a:pt x="17" y="5"/>
                    </a:cubicBezTo>
                    <a:cubicBezTo>
                      <a:pt x="13" y="5"/>
                      <a:pt x="10" y="4"/>
                      <a:pt x="7" y="3"/>
                    </a:cubicBezTo>
                    <a:cubicBezTo>
                      <a:pt x="5" y="2"/>
                      <a:pt x="4" y="1"/>
                      <a:pt x="3" y="0"/>
                    </a:cubicBezTo>
                  </a:path>
                </a:pathLst>
              </a:custGeom>
              <a:solidFill>
                <a:srgbClr val="B0A9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64" name="Freeform 2850">
                <a:extLst>
                  <a:ext uri="{FF2B5EF4-FFF2-40B4-BE49-F238E27FC236}">
                    <a16:creationId xmlns:a16="http://schemas.microsoft.com/office/drawing/2014/main" id="{CBE1CC77-FACF-46E6-B17D-21FFC7932D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5" y="3177"/>
                <a:ext cx="6" cy="6"/>
              </a:xfrm>
              <a:custGeom>
                <a:avLst/>
                <a:gdLst>
                  <a:gd name="T0" fmla="*/ 12 w 4"/>
                  <a:gd name="T1" fmla="*/ 0 h 4"/>
                  <a:gd name="T2" fmla="*/ 0 w 4"/>
                  <a:gd name="T3" fmla="*/ 8 h 4"/>
                  <a:gd name="T4" fmla="*/ 21 w 4"/>
                  <a:gd name="T5" fmla="*/ 21 h 4"/>
                  <a:gd name="T6" fmla="*/ 12 w 4"/>
                  <a:gd name="T7" fmla="*/ 0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2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2" y="3"/>
                      <a:pt x="4" y="4"/>
                    </a:cubicBezTo>
                    <a:cubicBezTo>
                      <a:pt x="2" y="3"/>
                      <a:pt x="2" y="1"/>
                      <a:pt x="2" y="0"/>
                    </a:cubicBezTo>
                  </a:path>
                </a:pathLst>
              </a:custGeom>
              <a:solidFill>
                <a:srgbClr val="B0A9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65" name="Freeform 2851">
                <a:extLst>
                  <a:ext uri="{FF2B5EF4-FFF2-40B4-BE49-F238E27FC236}">
                    <a16:creationId xmlns:a16="http://schemas.microsoft.com/office/drawing/2014/main" id="{36B282AA-09AD-46A4-B3F1-21F3FBE393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6" y="3181"/>
                <a:ext cx="5" cy="7"/>
              </a:xfrm>
              <a:custGeom>
                <a:avLst/>
                <a:gdLst>
                  <a:gd name="T0" fmla="*/ 0 w 4"/>
                  <a:gd name="T1" fmla="*/ 0 h 5"/>
                  <a:gd name="T2" fmla="*/ 0 w 4"/>
                  <a:gd name="T3" fmla="*/ 0 h 5"/>
                  <a:gd name="T4" fmla="*/ 10 w 4"/>
                  <a:gd name="T5" fmla="*/ 20 h 5"/>
                  <a:gd name="T6" fmla="*/ 0 w 4"/>
                  <a:gd name="T7" fmla="*/ 0 h 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5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2"/>
                      <a:pt x="3" y="4"/>
                      <a:pt x="4" y="5"/>
                    </a:cubicBezTo>
                    <a:cubicBezTo>
                      <a:pt x="3" y="4"/>
                      <a:pt x="2" y="2"/>
                      <a:pt x="0" y="0"/>
                    </a:cubicBezTo>
                  </a:path>
                </a:pathLst>
              </a:custGeom>
              <a:solidFill>
                <a:srgbClr val="837A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66" name="Freeform 2852">
                <a:extLst>
                  <a:ext uri="{FF2B5EF4-FFF2-40B4-BE49-F238E27FC236}">
                    <a16:creationId xmlns:a16="http://schemas.microsoft.com/office/drawing/2014/main" id="{73CE0AE5-463F-4ACC-9827-4BA1FB0D2B5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666" y="3180"/>
                <a:ext cx="46" cy="43"/>
              </a:xfrm>
              <a:custGeom>
                <a:avLst/>
                <a:gdLst>
                  <a:gd name="T0" fmla="*/ 57 w 34"/>
                  <a:gd name="T1" fmla="*/ 27 h 32"/>
                  <a:gd name="T2" fmla="*/ 78 w 34"/>
                  <a:gd name="T3" fmla="*/ 56 h 32"/>
                  <a:gd name="T4" fmla="*/ 106 w 34"/>
                  <a:gd name="T5" fmla="*/ 105 h 32"/>
                  <a:gd name="T6" fmla="*/ 114 w 34"/>
                  <a:gd name="T7" fmla="*/ 105 h 32"/>
                  <a:gd name="T8" fmla="*/ 84 w 34"/>
                  <a:gd name="T9" fmla="*/ 56 h 32"/>
                  <a:gd name="T10" fmla="*/ 57 w 34"/>
                  <a:gd name="T11" fmla="*/ 27 h 32"/>
                  <a:gd name="T12" fmla="*/ 12 w 34"/>
                  <a:gd name="T13" fmla="*/ 0 h 32"/>
                  <a:gd name="T14" fmla="*/ 0 w 34"/>
                  <a:gd name="T15" fmla="*/ 1 h 32"/>
                  <a:gd name="T16" fmla="*/ 12 w 34"/>
                  <a:gd name="T17" fmla="*/ 20 h 32"/>
                  <a:gd name="T18" fmla="*/ 74 w 34"/>
                  <a:gd name="T19" fmla="*/ 98 h 32"/>
                  <a:gd name="T20" fmla="*/ 78 w 34"/>
                  <a:gd name="T21" fmla="*/ 101 h 32"/>
                  <a:gd name="T22" fmla="*/ 69 w 34"/>
                  <a:gd name="T23" fmla="*/ 87 h 32"/>
                  <a:gd name="T24" fmla="*/ 41 w 34"/>
                  <a:gd name="T25" fmla="*/ 36 h 32"/>
                  <a:gd name="T26" fmla="*/ 12 w 34"/>
                  <a:gd name="T27" fmla="*/ 0 h 3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34" h="32">
                    <a:moveTo>
                      <a:pt x="17" y="8"/>
                    </a:moveTo>
                    <a:cubicBezTo>
                      <a:pt x="20" y="11"/>
                      <a:pt x="22" y="14"/>
                      <a:pt x="24" y="17"/>
                    </a:cubicBezTo>
                    <a:cubicBezTo>
                      <a:pt x="28" y="22"/>
                      <a:pt x="29" y="27"/>
                      <a:pt x="32" y="32"/>
                    </a:cubicBezTo>
                    <a:cubicBezTo>
                      <a:pt x="33" y="32"/>
                      <a:pt x="33" y="32"/>
                      <a:pt x="34" y="32"/>
                    </a:cubicBezTo>
                    <a:cubicBezTo>
                      <a:pt x="32" y="27"/>
                      <a:pt x="29" y="22"/>
                      <a:pt x="25" y="17"/>
                    </a:cubicBezTo>
                    <a:cubicBezTo>
                      <a:pt x="24" y="14"/>
                      <a:pt x="20" y="11"/>
                      <a:pt x="17" y="8"/>
                    </a:cubicBezTo>
                    <a:moveTo>
                      <a:pt x="4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3"/>
                      <a:pt x="3" y="5"/>
                      <a:pt x="4" y="6"/>
                    </a:cubicBezTo>
                    <a:cubicBezTo>
                      <a:pt x="11" y="14"/>
                      <a:pt x="17" y="22"/>
                      <a:pt x="22" y="30"/>
                    </a:cubicBezTo>
                    <a:cubicBezTo>
                      <a:pt x="22" y="30"/>
                      <a:pt x="23" y="30"/>
                      <a:pt x="24" y="31"/>
                    </a:cubicBezTo>
                    <a:cubicBezTo>
                      <a:pt x="23" y="29"/>
                      <a:pt x="22" y="28"/>
                      <a:pt x="21" y="27"/>
                    </a:cubicBezTo>
                    <a:cubicBezTo>
                      <a:pt x="17" y="21"/>
                      <a:pt x="15" y="16"/>
                      <a:pt x="12" y="11"/>
                    </a:cubicBezTo>
                    <a:cubicBezTo>
                      <a:pt x="10" y="7"/>
                      <a:pt x="5" y="3"/>
                      <a:pt x="4" y="0"/>
                    </a:cubicBezTo>
                  </a:path>
                </a:pathLst>
              </a:custGeom>
              <a:solidFill>
                <a:srgbClr val="B0A9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67" name="Freeform 2853">
                <a:extLst>
                  <a:ext uri="{FF2B5EF4-FFF2-40B4-BE49-F238E27FC236}">
                    <a16:creationId xmlns:a16="http://schemas.microsoft.com/office/drawing/2014/main" id="{6F7159AF-A172-4D16-B065-9B3DC8FC75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7" y="3222"/>
                <a:ext cx="8" cy="7"/>
              </a:xfrm>
              <a:custGeom>
                <a:avLst/>
                <a:gdLst>
                  <a:gd name="T0" fmla="*/ 1 w 6"/>
                  <a:gd name="T1" fmla="*/ 0 h 5"/>
                  <a:gd name="T2" fmla="*/ 0 w 6"/>
                  <a:gd name="T3" fmla="*/ 15 h 5"/>
                  <a:gd name="T4" fmla="*/ 20 w 6"/>
                  <a:gd name="T5" fmla="*/ 20 h 5"/>
                  <a:gd name="T6" fmla="*/ 1 w 6"/>
                  <a:gd name="T7" fmla="*/ 0 h 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" h="5">
                    <a:moveTo>
                      <a:pt x="1" y="0"/>
                    </a:moveTo>
                    <a:cubicBezTo>
                      <a:pt x="0" y="1"/>
                      <a:pt x="0" y="3"/>
                      <a:pt x="0" y="4"/>
                    </a:cubicBezTo>
                    <a:cubicBezTo>
                      <a:pt x="2" y="4"/>
                      <a:pt x="4" y="5"/>
                      <a:pt x="6" y="5"/>
                    </a:cubicBezTo>
                    <a:cubicBezTo>
                      <a:pt x="5" y="3"/>
                      <a:pt x="3" y="1"/>
                      <a:pt x="1" y="0"/>
                    </a:cubicBezTo>
                  </a:path>
                </a:pathLst>
              </a:custGeom>
              <a:solidFill>
                <a:srgbClr val="CECA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68" name="Freeform 2854">
                <a:extLst>
                  <a:ext uri="{FF2B5EF4-FFF2-40B4-BE49-F238E27FC236}">
                    <a16:creationId xmlns:a16="http://schemas.microsoft.com/office/drawing/2014/main" id="{5DDC2AF5-C4FA-4F12-9E59-606A6525EA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1" y="3179"/>
                <a:ext cx="38" cy="44"/>
              </a:xfrm>
              <a:custGeom>
                <a:avLst/>
                <a:gdLst>
                  <a:gd name="T0" fmla="*/ 10 w 28"/>
                  <a:gd name="T1" fmla="*/ 0 h 33"/>
                  <a:gd name="T2" fmla="*/ 0 w 28"/>
                  <a:gd name="T3" fmla="*/ 1 h 33"/>
                  <a:gd name="T4" fmla="*/ 27 w 28"/>
                  <a:gd name="T5" fmla="*/ 37 h 33"/>
                  <a:gd name="T6" fmla="*/ 57 w 28"/>
                  <a:gd name="T7" fmla="*/ 87 h 33"/>
                  <a:gd name="T8" fmla="*/ 68 w 28"/>
                  <a:gd name="T9" fmla="*/ 101 h 33"/>
                  <a:gd name="T10" fmla="*/ 96 w 28"/>
                  <a:gd name="T11" fmla="*/ 105 h 33"/>
                  <a:gd name="T12" fmla="*/ 68 w 28"/>
                  <a:gd name="T13" fmla="*/ 57 h 33"/>
                  <a:gd name="T14" fmla="*/ 45 w 28"/>
                  <a:gd name="T15" fmla="*/ 28 h 33"/>
                  <a:gd name="T16" fmla="*/ 26 w 28"/>
                  <a:gd name="T17" fmla="*/ 9 h 33"/>
                  <a:gd name="T18" fmla="*/ 10 w 28"/>
                  <a:gd name="T19" fmla="*/ 0 h 33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8" h="33">
                    <a:moveTo>
                      <a:pt x="3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4"/>
                      <a:pt x="6" y="8"/>
                      <a:pt x="8" y="12"/>
                    </a:cubicBezTo>
                    <a:cubicBezTo>
                      <a:pt x="11" y="17"/>
                      <a:pt x="13" y="22"/>
                      <a:pt x="17" y="28"/>
                    </a:cubicBezTo>
                    <a:cubicBezTo>
                      <a:pt x="18" y="29"/>
                      <a:pt x="19" y="30"/>
                      <a:pt x="20" y="32"/>
                    </a:cubicBezTo>
                    <a:cubicBezTo>
                      <a:pt x="23" y="32"/>
                      <a:pt x="25" y="32"/>
                      <a:pt x="28" y="33"/>
                    </a:cubicBezTo>
                    <a:cubicBezTo>
                      <a:pt x="25" y="28"/>
                      <a:pt x="24" y="23"/>
                      <a:pt x="20" y="18"/>
                    </a:cubicBezTo>
                    <a:cubicBezTo>
                      <a:pt x="18" y="15"/>
                      <a:pt x="16" y="12"/>
                      <a:pt x="13" y="9"/>
                    </a:cubicBezTo>
                    <a:cubicBezTo>
                      <a:pt x="10" y="7"/>
                      <a:pt x="8" y="5"/>
                      <a:pt x="7" y="3"/>
                    </a:cubicBezTo>
                    <a:cubicBezTo>
                      <a:pt x="5" y="2"/>
                      <a:pt x="4" y="1"/>
                      <a:pt x="3" y="0"/>
                    </a:cubicBezTo>
                  </a:path>
                </a:pathLst>
              </a:custGeom>
              <a:solidFill>
                <a:srgbClr val="CECA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69" name="Freeform 2855">
                <a:extLst>
                  <a:ext uri="{FF2B5EF4-FFF2-40B4-BE49-F238E27FC236}">
                    <a16:creationId xmlns:a16="http://schemas.microsoft.com/office/drawing/2014/main" id="{B35D35C5-8453-4149-85C5-C7BFABD84F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9" y="3216"/>
                <a:ext cx="5" cy="5"/>
              </a:xfrm>
              <a:custGeom>
                <a:avLst/>
                <a:gdLst>
                  <a:gd name="T0" fmla="*/ 0 w 4"/>
                  <a:gd name="T1" fmla="*/ 0 h 3"/>
                  <a:gd name="T2" fmla="*/ 6 w 4"/>
                  <a:gd name="T3" fmla="*/ 8 h 3"/>
                  <a:gd name="T4" fmla="*/ 10 w 4"/>
                  <a:gd name="T5" fmla="*/ 22 h 3"/>
                  <a:gd name="T6" fmla="*/ 10 w 4"/>
                  <a:gd name="T7" fmla="*/ 13 h 3"/>
                  <a:gd name="T8" fmla="*/ 0 w 4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0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3" y="2"/>
                      <a:pt x="3" y="2"/>
                      <a:pt x="4" y="3"/>
                    </a:cubicBezTo>
                    <a:cubicBezTo>
                      <a:pt x="4" y="3"/>
                      <a:pt x="4" y="3"/>
                      <a:pt x="4" y="2"/>
                    </a:cubicBezTo>
                    <a:cubicBezTo>
                      <a:pt x="2" y="2"/>
                      <a:pt x="1" y="1"/>
                      <a:pt x="0" y="0"/>
                    </a:cubicBezTo>
                  </a:path>
                </a:pathLst>
              </a:custGeom>
              <a:solidFill>
                <a:srgbClr val="B0A9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70" name="Freeform 2856">
                <a:extLst>
                  <a:ext uri="{FF2B5EF4-FFF2-40B4-BE49-F238E27FC236}">
                    <a16:creationId xmlns:a16="http://schemas.microsoft.com/office/drawing/2014/main" id="{3D0452FC-4502-4F79-8CFE-8B5EC9BD8F9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564" y="3219"/>
                <a:ext cx="21" cy="18"/>
              </a:xfrm>
              <a:custGeom>
                <a:avLst/>
                <a:gdLst>
                  <a:gd name="T0" fmla="*/ 8 w 15"/>
                  <a:gd name="T1" fmla="*/ 8 h 13"/>
                  <a:gd name="T2" fmla="*/ 55 w 15"/>
                  <a:gd name="T3" fmla="*/ 48 h 13"/>
                  <a:gd name="T4" fmla="*/ 57 w 15"/>
                  <a:gd name="T5" fmla="*/ 40 h 13"/>
                  <a:gd name="T6" fmla="*/ 8 w 15"/>
                  <a:gd name="T7" fmla="*/ 8 h 13"/>
                  <a:gd name="T8" fmla="*/ 0 w 15"/>
                  <a:gd name="T9" fmla="*/ 0 h 13"/>
                  <a:gd name="T10" fmla="*/ 0 w 15"/>
                  <a:gd name="T11" fmla="*/ 1 h 13"/>
                  <a:gd name="T12" fmla="*/ 8 w 15"/>
                  <a:gd name="T13" fmla="*/ 8 h 13"/>
                  <a:gd name="T14" fmla="*/ 0 w 15"/>
                  <a:gd name="T15" fmla="*/ 0 h 1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5" h="13">
                    <a:moveTo>
                      <a:pt x="2" y="2"/>
                    </a:moveTo>
                    <a:cubicBezTo>
                      <a:pt x="6" y="5"/>
                      <a:pt x="10" y="9"/>
                      <a:pt x="14" y="13"/>
                    </a:cubicBezTo>
                    <a:cubicBezTo>
                      <a:pt x="14" y="12"/>
                      <a:pt x="15" y="12"/>
                      <a:pt x="15" y="11"/>
                    </a:cubicBezTo>
                    <a:cubicBezTo>
                      <a:pt x="11" y="8"/>
                      <a:pt x="6" y="5"/>
                      <a:pt x="2" y="2"/>
                    </a:cubicBezTo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2"/>
                      <a:pt x="2" y="2"/>
                    </a:cubicBezTo>
                    <a:cubicBezTo>
                      <a:pt x="1" y="1"/>
                      <a:pt x="0" y="1"/>
                      <a:pt x="0" y="0"/>
                    </a:cubicBezTo>
                  </a:path>
                </a:pathLst>
              </a:custGeom>
              <a:solidFill>
                <a:srgbClr val="CECA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71" name="Freeform 2857">
                <a:extLst>
                  <a:ext uri="{FF2B5EF4-FFF2-40B4-BE49-F238E27FC236}">
                    <a16:creationId xmlns:a16="http://schemas.microsoft.com/office/drawing/2014/main" id="{9F08E2F8-009A-42E1-8157-0F559F99A7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7" y="3249"/>
                <a:ext cx="24" cy="18"/>
              </a:xfrm>
              <a:custGeom>
                <a:avLst/>
                <a:gdLst>
                  <a:gd name="T0" fmla="*/ 12 w 18"/>
                  <a:gd name="T1" fmla="*/ 0 h 13"/>
                  <a:gd name="T2" fmla="*/ 37 w 18"/>
                  <a:gd name="T3" fmla="*/ 26 h 13"/>
                  <a:gd name="T4" fmla="*/ 0 w 18"/>
                  <a:gd name="T5" fmla="*/ 0 h 13"/>
                  <a:gd name="T6" fmla="*/ 37 w 18"/>
                  <a:gd name="T7" fmla="*/ 48 h 13"/>
                  <a:gd name="T8" fmla="*/ 55 w 18"/>
                  <a:gd name="T9" fmla="*/ 46 h 13"/>
                  <a:gd name="T10" fmla="*/ 57 w 18"/>
                  <a:gd name="T11" fmla="*/ 46 h 13"/>
                  <a:gd name="T12" fmla="*/ 12 w 18"/>
                  <a:gd name="T13" fmla="*/ 0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" h="13">
                    <a:moveTo>
                      <a:pt x="4" y="0"/>
                    </a:moveTo>
                    <a:cubicBezTo>
                      <a:pt x="6" y="2"/>
                      <a:pt x="8" y="5"/>
                      <a:pt x="12" y="7"/>
                    </a:cubicBezTo>
                    <a:cubicBezTo>
                      <a:pt x="8" y="5"/>
                      <a:pt x="4" y="3"/>
                      <a:pt x="0" y="0"/>
                    </a:cubicBezTo>
                    <a:cubicBezTo>
                      <a:pt x="4" y="5"/>
                      <a:pt x="8" y="9"/>
                      <a:pt x="12" y="13"/>
                    </a:cubicBezTo>
                    <a:cubicBezTo>
                      <a:pt x="14" y="13"/>
                      <a:pt x="16" y="12"/>
                      <a:pt x="17" y="12"/>
                    </a:cubicBezTo>
                    <a:cubicBezTo>
                      <a:pt x="18" y="12"/>
                      <a:pt x="18" y="12"/>
                      <a:pt x="18" y="12"/>
                    </a:cubicBezTo>
                    <a:cubicBezTo>
                      <a:pt x="13" y="8"/>
                      <a:pt x="9" y="4"/>
                      <a:pt x="4" y="0"/>
                    </a:cubicBezTo>
                  </a:path>
                </a:pathLst>
              </a:custGeom>
              <a:solidFill>
                <a:srgbClr val="B0A9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72" name="Freeform 2858">
                <a:extLst>
                  <a:ext uri="{FF2B5EF4-FFF2-40B4-BE49-F238E27FC236}">
                    <a16:creationId xmlns:a16="http://schemas.microsoft.com/office/drawing/2014/main" id="{5B7A29B6-F0D8-4011-9DAA-2FA69AA075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7" y="3238"/>
                <a:ext cx="26" cy="20"/>
              </a:xfrm>
              <a:custGeom>
                <a:avLst/>
                <a:gdLst>
                  <a:gd name="T0" fmla="*/ 0 w 19"/>
                  <a:gd name="T1" fmla="*/ 0 h 15"/>
                  <a:gd name="T2" fmla="*/ 26 w 19"/>
                  <a:gd name="T3" fmla="*/ 27 h 15"/>
                  <a:gd name="T4" fmla="*/ 67 w 19"/>
                  <a:gd name="T5" fmla="*/ 48 h 15"/>
                  <a:gd name="T6" fmla="*/ 40 w 19"/>
                  <a:gd name="T7" fmla="*/ 27 h 15"/>
                  <a:gd name="T8" fmla="*/ 0 w 19"/>
                  <a:gd name="T9" fmla="*/ 0 h 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9" h="15">
                    <a:moveTo>
                      <a:pt x="0" y="0"/>
                    </a:moveTo>
                    <a:cubicBezTo>
                      <a:pt x="3" y="3"/>
                      <a:pt x="5" y="6"/>
                      <a:pt x="7" y="8"/>
                    </a:cubicBezTo>
                    <a:cubicBezTo>
                      <a:pt x="11" y="11"/>
                      <a:pt x="15" y="13"/>
                      <a:pt x="19" y="15"/>
                    </a:cubicBezTo>
                    <a:cubicBezTo>
                      <a:pt x="15" y="13"/>
                      <a:pt x="13" y="10"/>
                      <a:pt x="11" y="8"/>
                    </a:cubicBezTo>
                    <a:cubicBezTo>
                      <a:pt x="8" y="5"/>
                      <a:pt x="4" y="3"/>
                      <a:pt x="0" y="0"/>
                    </a:cubicBezTo>
                  </a:path>
                </a:pathLst>
              </a:custGeom>
              <a:solidFill>
                <a:srgbClr val="CECA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73" name="Freeform 2859">
                <a:extLst>
                  <a:ext uri="{FF2B5EF4-FFF2-40B4-BE49-F238E27FC236}">
                    <a16:creationId xmlns:a16="http://schemas.microsoft.com/office/drawing/2014/main" id="{4AC37D89-2E38-40CB-B087-A0CB046259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8" y="3246"/>
                <a:ext cx="30" cy="25"/>
              </a:xfrm>
              <a:custGeom>
                <a:avLst/>
                <a:gdLst>
                  <a:gd name="T0" fmla="*/ 0 w 22"/>
                  <a:gd name="T1" fmla="*/ 0 h 18"/>
                  <a:gd name="T2" fmla="*/ 0 w 22"/>
                  <a:gd name="T3" fmla="*/ 0 h 18"/>
                  <a:gd name="T4" fmla="*/ 68 w 22"/>
                  <a:gd name="T5" fmla="*/ 68 h 18"/>
                  <a:gd name="T6" fmla="*/ 76 w 22"/>
                  <a:gd name="T7" fmla="*/ 64 h 18"/>
                  <a:gd name="T8" fmla="*/ 57 w 22"/>
                  <a:gd name="T9" fmla="*/ 49 h 18"/>
                  <a:gd name="T10" fmla="*/ 35 w 22"/>
                  <a:gd name="T11" fmla="*/ 35 h 18"/>
                  <a:gd name="T12" fmla="*/ 0 w 22"/>
                  <a:gd name="T13" fmla="*/ 0 h 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" h="18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6"/>
                      <a:pt x="10" y="12"/>
                      <a:pt x="20" y="18"/>
                    </a:cubicBezTo>
                    <a:cubicBezTo>
                      <a:pt x="21" y="17"/>
                      <a:pt x="22" y="17"/>
                      <a:pt x="22" y="17"/>
                    </a:cubicBezTo>
                    <a:cubicBezTo>
                      <a:pt x="21" y="16"/>
                      <a:pt x="19" y="14"/>
                      <a:pt x="17" y="13"/>
                    </a:cubicBezTo>
                    <a:cubicBezTo>
                      <a:pt x="15" y="12"/>
                      <a:pt x="13" y="10"/>
                      <a:pt x="10" y="9"/>
                    </a:cubicBezTo>
                    <a:cubicBezTo>
                      <a:pt x="7" y="6"/>
                      <a:pt x="4" y="3"/>
                      <a:pt x="0" y="0"/>
                    </a:cubicBezTo>
                  </a:path>
                </a:pathLst>
              </a:custGeom>
              <a:solidFill>
                <a:srgbClr val="B0A9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74" name="Freeform 2860">
                <a:extLst>
                  <a:ext uri="{FF2B5EF4-FFF2-40B4-BE49-F238E27FC236}">
                    <a16:creationId xmlns:a16="http://schemas.microsoft.com/office/drawing/2014/main" id="{F5188E10-8DB5-404B-93EC-3A5E64CDD1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8" y="3246"/>
                <a:ext cx="23" cy="18"/>
              </a:xfrm>
              <a:custGeom>
                <a:avLst/>
                <a:gdLst>
                  <a:gd name="T0" fmla="*/ 1 w 17"/>
                  <a:gd name="T1" fmla="*/ 0 h 13"/>
                  <a:gd name="T2" fmla="*/ 0 w 17"/>
                  <a:gd name="T3" fmla="*/ 0 h 13"/>
                  <a:gd name="T4" fmla="*/ 35 w 17"/>
                  <a:gd name="T5" fmla="*/ 33 h 13"/>
                  <a:gd name="T6" fmla="*/ 57 w 17"/>
                  <a:gd name="T7" fmla="*/ 48 h 13"/>
                  <a:gd name="T8" fmla="*/ 1 w 17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7" h="13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4" y="3"/>
                      <a:pt x="7" y="6"/>
                      <a:pt x="10" y="9"/>
                    </a:cubicBezTo>
                    <a:cubicBezTo>
                      <a:pt x="13" y="10"/>
                      <a:pt x="15" y="12"/>
                      <a:pt x="17" y="13"/>
                    </a:cubicBezTo>
                    <a:cubicBezTo>
                      <a:pt x="11" y="8"/>
                      <a:pt x="5" y="2"/>
                      <a:pt x="1" y="0"/>
                    </a:cubicBezTo>
                  </a:path>
                </a:pathLst>
              </a:custGeom>
              <a:solidFill>
                <a:srgbClr val="CECA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75" name="Freeform 2861">
                <a:extLst>
                  <a:ext uri="{FF2B5EF4-FFF2-40B4-BE49-F238E27FC236}">
                    <a16:creationId xmlns:a16="http://schemas.microsoft.com/office/drawing/2014/main" id="{46130FD3-D97F-4348-BA2C-E2E544392D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23" y="3298"/>
                <a:ext cx="40" cy="19"/>
              </a:xfrm>
              <a:custGeom>
                <a:avLst/>
                <a:gdLst>
                  <a:gd name="T0" fmla="*/ 0 w 29"/>
                  <a:gd name="T1" fmla="*/ 0 h 14"/>
                  <a:gd name="T2" fmla="*/ 95 w 29"/>
                  <a:gd name="T3" fmla="*/ 48 h 14"/>
                  <a:gd name="T4" fmla="*/ 105 w 29"/>
                  <a:gd name="T5" fmla="*/ 37 h 14"/>
                  <a:gd name="T6" fmla="*/ 61 w 29"/>
                  <a:gd name="T7" fmla="*/ 19 h 14"/>
                  <a:gd name="T8" fmla="*/ 55 w 29"/>
                  <a:gd name="T9" fmla="*/ 14 h 14"/>
                  <a:gd name="T10" fmla="*/ 19 w 29"/>
                  <a:gd name="T11" fmla="*/ 7 h 14"/>
                  <a:gd name="T12" fmla="*/ 0 w 29"/>
                  <a:gd name="T13" fmla="*/ 0 h 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9" h="14">
                    <a:moveTo>
                      <a:pt x="0" y="0"/>
                    </a:moveTo>
                    <a:cubicBezTo>
                      <a:pt x="10" y="5"/>
                      <a:pt x="18" y="9"/>
                      <a:pt x="26" y="14"/>
                    </a:cubicBezTo>
                    <a:cubicBezTo>
                      <a:pt x="27" y="13"/>
                      <a:pt x="28" y="12"/>
                      <a:pt x="29" y="11"/>
                    </a:cubicBezTo>
                    <a:cubicBezTo>
                      <a:pt x="25" y="9"/>
                      <a:pt x="21" y="7"/>
                      <a:pt x="17" y="5"/>
                    </a:cubicBezTo>
                    <a:cubicBezTo>
                      <a:pt x="16" y="5"/>
                      <a:pt x="15" y="4"/>
                      <a:pt x="15" y="4"/>
                    </a:cubicBezTo>
                    <a:cubicBezTo>
                      <a:pt x="12" y="3"/>
                      <a:pt x="8" y="2"/>
                      <a:pt x="5" y="2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B0A9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76" name="Freeform 2862">
                <a:extLst>
                  <a:ext uri="{FF2B5EF4-FFF2-40B4-BE49-F238E27FC236}">
                    <a16:creationId xmlns:a16="http://schemas.microsoft.com/office/drawing/2014/main" id="{22307D18-7284-4CD3-AD89-28035B3D6A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2" y="3305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0"/>
                      <a:pt x="0" y="0"/>
                    </a:cubicBezTo>
                  </a:path>
                </a:pathLst>
              </a:custGeom>
              <a:solidFill>
                <a:srgbClr val="CECA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77" name="Freeform 2863">
                <a:extLst>
                  <a:ext uri="{FF2B5EF4-FFF2-40B4-BE49-F238E27FC236}">
                    <a16:creationId xmlns:a16="http://schemas.microsoft.com/office/drawing/2014/main" id="{0603E15A-AD1F-40EE-A405-B000C67AFF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4" y="3303"/>
                <a:ext cx="21" cy="10"/>
              </a:xfrm>
              <a:custGeom>
                <a:avLst/>
                <a:gdLst>
                  <a:gd name="T0" fmla="*/ 0 w 16"/>
                  <a:gd name="T1" fmla="*/ 0 h 7"/>
                  <a:gd name="T2" fmla="*/ 7 w 16"/>
                  <a:gd name="T3" fmla="*/ 1 h 7"/>
                  <a:gd name="T4" fmla="*/ 42 w 16"/>
                  <a:gd name="T5" fmla="*/ 29 h 7"/>
                  <a:gd name="T6" fmla="*/ 49 w 16"/>
                  <a:gd name="T7" fmla="*/ 27 h 7"/>
                  <a:gd name="T8" fmla="*/ 0 w 16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6" h="7">
                    <a:moveTo>
                      <a:pt x="0" y="0"/>
                    </a:moveTo>
                    <a:cubicBezTo>
                      <a:pt x="0" y="0"/>
                      <a:pt x="1" y="1"/>
                      <a:pt x="2" y="1"/>
                    </a:cubicBezTo>
                    <a:cubicBezTo>
                      <a:pt x="6" y="3"/>
                      <a:pt x="10" y="5"/>
                      <a:pt x="14" y="7"/>
                    </a:cubicBezTo>
                    <a:cubicBezTo>
                      <a:pt x="14" y="7"/>
                      <a:pt x="15" y="6"/>
                      <a:pt x="16" y="6"/>
                    </a:cubicBezTo>
                    <a:cubicBezTo>
                      <a:pt x="11" y="3"/>
                      <a:pt x="6" y="2"/>
                      <a:pt x="0" y="0"/>
                    </a:cubicBezTo>
                  </a:path>
                </a:pathLst>
              </a:custGeom>
              <a:solidFill>
                <a:srgbClr val="CECA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78" name="Freeform 2864">
                <a:extLst>
                  <a:ext uri="{FF2B5EF4-FFF2-40B4-BE49-F238E27FC236}">
                    <a16:creationId xmlns:a16="http://schemas.microsoft.com/office/drawing/2014/main" id="{F1F4F09C-D275-4B02-9787-3FCFF24FD86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395" y="3031"/>
                <a:ext cx="92" cy="96"/>
              </a:xfrm>
              <a:custGeom>
                <a:avLst/>
                <a:gdLst>
                  <a:gd name="T0" fmla="*/ 206 w 68"/>
                  <a:gd name="T1" fmla="*/ 197 h 71"/>
                  <a:gd name="T2" fmla="*/ 206 w 68"/>
                  <a:gd name="T3" fmla="*/ 227 h 71"/>
                  <a:gd name="T4" fmla="*/ 211 w 68"/>
                  <a:gd name="T5" fmla="*/ 238 h 71"/>
                  <a:gd name="T6" fmla="*/ 211 w 68"/>
                  <a:gd name="T7" fmla="*/ 219 h 71"/>
                  <a:gd name="T8" fmla="*/ 206 w 68"/>
                  <a:gd name="T9" fmla="*/ 197 h 71"/>
                  <a:gd name="T10" fmla="*/ 106 w 68"/>
                  <a:gd name="T11" fmla="*/ 41 h 71"/>
                  <a:gd name="T12" fmla="*/ 124 w 68"/>
                  <a:gd name="T13" fmla="*/ 64 h 71"/>
                  <a:gd name="T14" fmla="*/ 193 w 68"/>
                  <a:gd name="T15" fmla="*/ 177 h 71"/>
                  <a:gd name="T16" fmla="*/ 193 w 68"/>
                  <a:gd name="T17" fmla="*/ 181 h 71"/>
                  <a:gd name="T18" fmla="*/ 202 w 68"/>
                  <a:gd name="T19" fmla="*/ 177 h 71"/>
                  <a:gd name="T20" fmla="*/ 227 w 68"/>
                  <a:gd name="T21" fmla="*/ 230 h 71"/>
                  <a:gd name="T22" fmla="*/ 225 w 68"/>
                  <a:gd name="T23" fmla="*/ 216 h 71"/>
                  <a:gd name="T24" fmla="*/ 183 w 68"/>
                  <a:gd name="T25" fmla="*/ 134 h 71"/>
                  <a:gd name="T26" fmla="*/ 118 w 68"/>
                  <a:gd name="T27" fmla="*/ 50 h 71"/>
                  <a:gd name="T28" fmla="*/ 106 w 68"/>
                  <a:gd name="T29" fmla="*/ 41 h 71"/>
                  <a:gd name="T30" fmla="*/ 37 w 68"/>
                  <a:gd name="T31" fmla="*/ 0 h 71"/>
                  <a:gd name="T32" fmla="*/ 41 w 68"/>
                  <a:gd name="T33" fmla="*/ 30 h 71"/>
                  <a:gd name="T34" fmla="*/ 87 w 68"/>
                  <a:gd name="T35" fmla="*/ 74 h 71"/>
                  <a:gd name="T36" fmla="*/ 160 w 68"/>
                  <a:gd name="T37" fmla="*/ 134 h 71"/>
                  <a:gd name="T38" fmla="*/ 104 w 68"/>
                  <a:gd name="T39" fmla="*/ 69 h 71"/>
                  <a:gd name="T40" fmla="*/ 50 w 68"/>
                  <a:gd name="T41" fmla="*/ 22 h 71"/>
                  <a:gd name="T42" fmla="*/ 50 w 68"/>
                  <a:gd name="T43" fmla="*/ 12 h 71"/>
                  <a:gd name="T44" fmla="*/ 92 w 68"/>
                  <a:gd name="T45" fmla="*/ 27 h 71"/>
                  <a:gd name="T46" fmla="*/ 92 w 68"/>
                  <a:gd name="T47" fmla="*/ 27 h 71"/>
                  <a:gd name="T48" fmla="*/ 37 w 68"/>
                  <a:gd name="T49" fmla="*/ 1 h 71"/>
                  <a:gd name="T50" fmla="*/ 37 w 68"/>
                  <a:gd name="T51" fmla="*/ 0 h 7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68" h="71">
                    <a:moveTo>
                      <a:pt x="61" y="59"/>
                    </a:moveTo>
                    <a:cubicBezTo>
                      <a:pt x="61" y="62"/>
                      <a:pt x="60" y="65"/>
                      <a:pt x="61" y="68"/>
                    </a:cubicBezTo>
                    <a:cubicBezTo>
                      <a:pt x="61" y="69"/>
                      <a:pt x="62" y="70"/>
                      <a:pt x="63" y="71"/>
                    </a:cubicBezTo>
                    <a:cubicBezTo>
                      <a:pt x="63" y="70"/>
                      <a:pt x="64" y="68"/>
                      <a:pt x="63" y="66"/>
                    </a:cubicBezTo>
                    <a:cubicBezTo>
                      <a:pt x="63" y="64"/>
                      <a:pt x="62" y="61"/>
                      <a:pt x="61" y="59"/>
                    </a:cubicBezTo>
                    <a:moveTo>
                      <a:pt x="32" y="12"/>
                    </a:moveTo>
                    <a:cubicBezTo>
                      <a:pt x="34" y="15"/>
                      <a:pt x="36" y="18"/>
                      <a:pt x="37" y="19"/>
                    </a:cubicBezTo>
                    <a:cubicBezTo>
                      <a:pt x="48" y="31"/>
                      <a:pt x="54" y="41"/>
                      <a:pt x="58" y="53"/>
                    </a:cubicBezTo>
                    <a:cubicBezTo>
                      <a:pt x="58" y="53"/>
                      <a:pt x="58" y="54"/>
                      <a:pt x="58" y="54"/>
                    </a:cubicBezTo>
                    <a:cubicBezTo>
                      <a:pt x="60" y="53"/>
                      <a:pt x="60" y="53"/>
                      <a:pt x="60" y="53"/>
                    </a:cubicBezTo>
                    <a:cubicBezTo>
                      <a:pt x="63" y="58"/>
                      <a:pt x="64" y="64"/>
                      <a:pt x="68" y="69"/>
                    </a:cubicBezTo>
                    <a:cubicBezTo>
                      <a:pt x="68" y="67"/>
                      <a:pt x="67" y="64"/>
                      <a:pt x="67" y="64"/>
                    </a:cubicBezTo>
                    <a:cubicBezTo>
                      <a:pt x="66" y="55"/>
                      <a:pt x="61" y="48"/>
                      <a:pt x="55" y="40"/>
                    </a:cubicBezTo>
                    <a:cubicBezTo>
                      <a:pt x="49" y="32"/>
                      <a:pt x="43" y="23"/>
                      <a:pt x="35" y="15"/>
                    </a:cubicBezTo>
                    <a:cubicBezTo>
                      <a:pt x="34" y="14"/>
                      <a:pt x="33" y="13"/>
                      <a:pt x="32" y="12"/>
                    </a:cubicBezTo>
                    <a:moveTo>
                      <a:pt x="11" y="0"/>
                    </a:moveTo>
                    <a:cubicBezTo>
                      <a:pt x="0" y="2"/>
                      <a:pt x="8" y="6"/>
                      <a:pt x="12" y="9"/>
                    </a:cubicBezTo>
                    <a:cubicBezTo>
                      <a:pt x="17" y="13"/>
                      <a:pt x="20" y="18"/>
                      <a:pt x="26" y="22"/>
                    </a:cubicBezTo>
                    <a:cubicBezTo>
                      <a:pt x="33" y="27"/>
                      <a:pt x="41" y="34"/>
                      <a:pt x="47" y="40"/>
                    </a:cubicBezTo>
                    <a:cubicBezTo>
                      <a:pt x="42" y="33"/>
                      <a:pt x="37" y="27"/>
                      <a:pt x="31" y="21"/>
                    </a:cubicBezTo>
                    <a:cubicBezTo>
                      <a:pt x="26" y="16"/>
                      <a:pt x="19" y="11"/>
                      <a:pt x="15" y="7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7" y="7"/>
                      <a:pt x="23" y="6"/>
                      <a:pt x="27" y="8"/>
                    </a:cubicBezTo>
                    <a:cubicBezTo>
                      <a:pt x="27" y="8"/>
                      <a:pt x="27" y="8"/>
                      <a:pt x="27" y="8"/>
                    </a:cubicBezTo>
                    <a:cubicBezTo>
                      <a:pt x="23" y="4"/>
                      <a:pt x="17" y="1"/>
                      <a:pt x="11" y="1"/>
                    </a:cubicBezTo>
                    <a:cubicBezTo>
                      <a:pt x="11" y="0"/>
                      <a:pt x="11" y="0"/>
                      <a:pt x="11" y="0"/>
                    </a:cubicBezTo>
                  </a:path>
                </a:pathLst>
              </a:custGeom>
              <a:solidFill>
                <a:srgbClr val="837A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79" name="Freeform 2865">
                <a:extLst>
                  <a:ext uri="{FF2B5EF4-FFF2-40B4-BE49-F238E27FC236}">
                    <a16:creationId xmlns:a16="http://schemas.microsoft.com/office/drawing/2014/main" id="{7C224CBC-0C1D-4C98-8B90-11F72CD9D2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5" y="3036"/>
                <a:ext cx="58" cy="67"/>
              </a:xfrm>
              <a:custGeom>
                <a:avLst/>
                <a:gdLst>
                  <a:gd name="T0" fmla="*/ 0 w 43"/>
                  <a:gd name="T1" fmla="*/ 0 h 49"/>
                  <a:gd name="T2" fmla="*/ 0 w 43"/>
                  <a:gd name="T3" fmla="*/ 10 h 49"/>
                  <a:gd name="T4" fmla="*/ 54 w 43"/>
                  <a:gd name="T5" fmla="*/ 57 h 49"/>
                  <a:gd name="T6" fmla="*/ 105 w 43"/>
                  <a:gd name="T7" fmla="*/ 126 h 49"/>
                  <a:gd name="T8" fmla="*/ 125 w 43"/>
                  <a:gd name="T9" fmla="*/ 146 h 49"/>
                  <a:gd name="T10" fmla="*/ 142 w 43"/>
                  <a:gd name="T11" fmla="*/ 172 h 49"/>
                  <a:gd name="T12" fmla="*/ 73 w 43"/>
                  <a:gd name="T13" fmla="*/ 55 h 49"/>
                  <a:gd name="T14" fmla="*/ 57 w 43"/>
                  <a:gd name="T15" fmla="*/ 29 h 49"/>
                  <a:gd name="T16" fmla="*/ 40 w 43"/>
                  <a:gd name="T17" fmla="*/ 14 h 49"/>
                  <a:gd name="T18" fmla="*/ 40 w 43"/>
                  <a:gd name="T19" fmla="*/ 14 h 49"/>
                  <a:gd name="T20" fmla="*/ 0 w 43"/>
                  <a:gd name="T21" fmla="*/ 0 h 4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43" h="49">
                    <a:moveTo>
                      <a:pt x="0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4" y="7"/>
                      <a:pt x="11" y="12"/>
                      <a:pt x="16" y="17"/>
                    </a:cubicBezTo>
                    <a:cubicBezTo>
                      <a:pt x="22" y="23"/>
                      <a:pt x="27" y="29"/>
                      <a:pt x="32" y="36"/>
                    </a:cubicBezTo>
                    <a:cubicBezTo>
                      <a:pt x="34" y="38"/>
                      <a:pt x="36" y="40"/>
                      <a:pt x="38" y="42"/>
                    </a:cubicBezTo>
                    <a:cubicBezTo>
                      <a:pt x="39" y="45"/>
                      <a:pt x="41" y="47"/>
                      <a:pt x="43" y="49"/>
                    </a:cubicBezTo>
                    <a:cubicBezTo>
                      <a:pt x="39" y="37"/>
                      <a:pt x="33" y="27"/>
                      <a:pt x="22" y="15"/>
                    </a:cubicBezTo>
                    <a:cubicBezTo>
                      <a:pt x="21" y="14"/>
                      <a:pt x="19" y="11"/>
                      <a:pt x="17" y="8"/>
                    </a:cubicBezTo>
                    <a:cubicBezTo>
                      <a:pt x="16" y="7"/>
                      <a:pt x="14" y="5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8" y="2"/>
                      <a:pt x="2" y="3"/>
                      <a:pt x="0" y="0"/>
                    </a:cubicBezTo>
                  </a:path>
                </a:pathLst>
              </a:custGeom>
              <a:solidFill>
                <a:srgbClr val="B1AA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80" name="Freeform 2866">
                <a:extLst>
                  <a:ext uri="{FF2B5EF4-FFF2-40B4-BE49-F238E27FC236}">
                    <a16:creationId xmlns:a16="http://schemas.microsoft.com/office/drawing/2014/main" id="{89D13917-563F-4DEC-ADF9-9EC0161A2A8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594" y="3013"/>
                <a:ext cx="42" cy="98"/>
              </a:xfrm>
              <a:custGeom>
                <a:avLst/>
                <a:gdLst>
                  <a:gd name="T0" fmla="*/ 0 w 31"/>
                  <a:gd name="T1" fmla="*/ 1 h 72"/>
                  <a:gd name="T2" fmla="*/ 0 w 31"/>
                  <a:gd name="T3" fmla="*/ 1 h 72"/>
                  <a:gd name="T4" fmla="*/ 84 w 31"/>
                  <a:gd name="T5" fmla="*/ 154 h 72"/>
                  <a:gd name="T6" fmla="*/ 76 w 31"/>
                  <a:gd name="T7" fmla="*/ 200 h 72"/>
                  <a:gd name="T8" fmla="*/ 76 w 31"/>
                  <a:gd name="T9" fmla="*/ 227 h 72"/>
                  <a:gd name="T10" fmla="*/ 103 w 31"/>
                  <a:gd name="T11" fmla="*/ 246 h 72"/>
                  <a:gd name="T12" fmla="*/ 104 w 31"/>
                  <a:gd name="T13" fmla="*/ 245 h 72"/>
                  <a:gd name="T14" fmla="*/ 103 w 31"/>
                  <a:gd name="T15" fmla="*/ 245 h 72"/>
                  <a:gd name="T16" fmla="*/ 93 w 31"/>
                  <a:gd name="T17" fmla="*/ 240 h 72"/>
                  <a:gd name="T18" fmla="*/ 84 w 31"/>
                  <a:gd name="T19" fmla="*/ 211 h 72"/>
                  <a:gd name="T20" fmla="*/ 92 w 31"/>
                  <a:gd name="T21" fmla="*/ 191 h 72"/>
                  <a:gd name="T22" fmla="*/ 98 w 31"/>
                  <a:gd name="T23" fmla="*/ 159 h 72"/>
                  <a:gd name="T24" fmla="*/ 98 w 31"/>
                  <a:gd name="T25" fmla="*/ 159 h 72"/>
                  <a:gd name="T26" fmla="*/ 92 w 31"/>
                  <a:gd name="T27" fmla="*/ 137 h 72"/>
                  <a:gd name="T28" fmla="*/ 92 w 31"/>
                  <a:gd name="T29" fmla="*/ 137 h 72"/>
                  <a:gd name="T30" fmla="*/ 87 w 31"/>
                  <a:gd name="T31" fmla="*/ 133 h 72"/>
                  <a:gd name="T32" fmla="*/ 84 w 31"/>
                  <a:gd name="T33" fmla="*/ 132 h 72"/>
                  <a:gd name="T34" fmla="*/ 92 w 31"/>
                  <a:gd name="T35" fmla="*/ 133 h 72"/>
                  <a:gd name="T36" fmla="*/ 68 w 31"/>
                  <a:gd name="T37" fmla="*/ 72 h 72"/>
                  <a:gd name="T38" fmla="*/ 69 w 31"/>
                  <a:gd name="T39" fmla="*/ 86 h 72"/>
                  <a:gd name="T40" fmla="*/ 77 w 31"/>
                  <a:gd name="T41" fmla="*/ 98 h 72"/>
                  <a:gd name="T42" fmla="*/ 69 w 31"/>
                  <a:gd name="T43" fmla="*/ 86 h 72"/>
                  <a:gd name="T44" fmla="*/ 47 w 31"/>
                  <a:gd name="T45" fmla="*/ 46 h 72"/>
                  <a:gd name="T46" fmla="*/ 22 w 31"/>
                  <a:gd name="T47" fmla="*/ 14 h 72"/>
                  <a:gd name="T48" fmla="*/ 9 w 31"/>
                  <a:gd name="T49" fmla="*/ 1 h 72"/>
                  <a:gd name="T50" fmla="*/ 0 w 31"/>
                  <a:gd name="T51" fmla="*/ 1 h 72"/>
                  <a:gd name="T52" fmla="*/ 0 w 31"/>
                  <a:gd name="T53" fmla="*/ 0 h 72"/>
                  <a:gd name="T54" fmla="*/ 0 w 31"/>
                  <a:gd name="T55" fmla="*/ 1 h 72"/>
                  <a:gd name="T56" fmla="*/ 0 w 31"/>
                  <a:gd name="T57" fmla="*/ 0 h 72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31" h="72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3" y="15"/>
                      <a:pt x="19" y="30"/>
                      <a:pt x="25" y="45"/>
                    </a:cubicBezTo>
                    <a:cubicBezTo>
                      <a:pt x="27" y="49"/>
                      <a:pt x="25" y="54"/>
                      <a:pt x="22" y="58"/>
                    </a:cubicBezTo>
                    <a:cubicBezTo>
                      <a:pt x="19" y="62"/>
                      <a:pt x="19" y="62"/>
                      <a:pt x="22" y="66"/>
                    </a:cubicBezTo>
                    <a:cubicBezTo>
                      <a:pt x="23" y="68"/>
                      <a:pt x="25" y="71"/>
                      <a:pt x="30" y="72"/>
                    </a:cubicBezTo>
                    <a:cubicBezTo>
                      <a:pt x="31" y="72"/>
                      <a:pt x="31" y="71"/>
                      <a:pt x="31" y="71"/>
                    </a:cubicBezTo>
                    <a:cubicBezTo>
                      <a:pt x="31" y="71"/>
                      <a:pt x="30" y="71"/>
                      <a:pt x="30" y="71"/>
                    </a:cubicBezTo>
                    <a:cubicBezTo>
                      <a:pt x="29" y="71"/>
                      <a:pt x="29" y="71"/>
                      <a:pt x="28" y="70"/>
                    </a:cubicBezTo>
                    <a:cubicBezTo>
                      <a:pt x="21" y="69"/>
                      <a:pt x="24" y="65"/>
                      <a:pt x="25" y="62"/>
                    </a:cubicBezTo>
                    <a:cubicBezTo>
                      <a:pt x="26" y="60"/>
                      <a:pt x="26" y="58"/>
                      <a:pt x="27" y="56"/>
                    </a:cubicBezTo>
                    <a:cubicBezTo>
                      <a:pt x="27" y="52"/>
                      <a:pt x="30" y="49"/>
                      <a:pt x="29" y="46"/>
                    </a:cubicBezTo>
                    <a:cubicBezTo>
                      <a:pt x="29" y="46"/>
                      <a:pt x="29" y="46"/>
                      <a:pt x="29" y="46"/>
                    </a:cubicBezTo>
                    <a:cubicBezTo>
                      <a:pt x="29" y="44"/>
                      <a:pt x="28" y="42"/>
                      <a:pt x="27" y="40"/>
                    </a:cubicBezTo>
                    <a:cubicBezTo>
                      <a:pt x="27" y="40"/>
                      <a:pt x="27" y="40"/>
                      <a:pt x="27" y="40"/>
                    </a:cubicBezTo>
                    <a:cubicBezTo>
                      <a:pt x="27" y="40"/>
                      <a:pt x="27" y="40"/>
                      <a:pt x="26" y="39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8"/>
                      <a:pt x="26" y="39"/>
                      <a:pt x="27" y="39"/>
                    </a:cubicBezTo>
                    <a:cubicBezTo>
                      <a:pt x="24" y="33"/>
                      <a:pt x="22" y="27"/>
                      <a:pt x="20" y="21"/>
                    </a:cubicBezTo>
                    <a:cubicBezTo>
                      <a:pt x="20" y="22"/>
                      <a:pt x="21" y="24"/>
                      <a:pt x="21" y="25"/>
                    </a:cubicBezTo>
                    <a:cubicBezTo>
                      <a:pt x="22" y="26"/>
                      <a:pt x="22" y="28"/>
                      <a:pt x="23" y="29"/>
                    </a:cubicBezTo>
                    <a:cubicBezTo>
                      <a:pt x="22" y="28"/>
                      <a:pt x="22" y="26"/>
                      <a:pt x="21" y="25"/>
                    </a:cubicBezTo>
                    <a:cubicBezTo>
                      <a:pt x="19" y="21"/>
                      <a:pt x="16" y="17"/>
                      <a:pt x="14" y="13"/>
                    </a:cubicBezTo>
                    <a:cubicBezTo>
                      <a:pt x="13" y="10"/>
                      <a:pt x="11" y="6"/>
                      <a:pt x="7" y="4"/>
                    </a:cubicBezTo>
                    <a:cubicBezTo>
                      <a:pt x="6" y="3"/>
                      <a:pt x="4" y="2"/>
                      <a:pt x="3" y="1"/>
                    </a:cubicBezTo>
                    <a:cubicBezTo>
                      <a:pt x="2" y="1"/>
                      <a:pt x="1" y="1"/>
                      <a:pt x="0" y="1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9F97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81" name="Freeform 2867">
                <a:extLst>
                  <a:ext uri="{FF2B5EF4-FFF2-40B4-BE49-F238E27FC236}">
                    <a16:creationId xmlns:a16="http://schemas.microsoft.com/office/drawing/2014/main" id="{849AC29A-E797-4827-9FCE-F5A69BAC8F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5" y="3109"/>
                <a:ext cx="9" cy="2"/>
              </a:xfrm>
              <a:custGeom>
                <a:avLst/>
                <a:gdLst>
                  <a:gd name="T0" fmla="*/ 1 w 7"/>
                  <a:gd name="T1" fmla="*/ 0 h 1"/>
                  <a:gd name="T2" fmla="*/ 0 w 7"/>
                  <a:gd name="T3" fmla="*/ 16 h 1"/>
                  <a:gd name="T4" fmla="*/ 1 w 7"/>
                  <a:gd name="T5" fmla="*/ 16 h 1"/>
                  <a:gd name="T6" fmla="*/ 6 w 7"/>
                  <a:gd name="T7" fmla="*/ 16 h 1"/>
                  <a:gd name="T8" fmla="*/ 19 w 7"/>
                  <a:gd name="T9" fmla="*/ 0 h 1"/>
                  <a:gd name="T10" fmla="*/ 17 w 7"/>
                  <a:gd name="T11" fmla="*/ 0 h 1"/>
                  <a:gd name="T12" fmla="*/ 13 w 7"/>
                  <a:gd name="T13" fmla="*/ 16 h 1"/>
                  <a:gd name="T14" fmla="*/ 1 w 7"/>
                  <a:gd name="T15" fmla="*/ 0 h 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7" h="1">
                    <a:moveTo>
                      <a:pt x="1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4" y="1"/>
                      <a:pt x="6" y="1"/>
                      <a:pt x="7" y="0"/>
                    </a:cubicBezTo>
                    <a:cubicBezTo>
                      <a:pt x="7" y="0"/>
                      <a:pt x="7" y="0"/>
                      <a:pt x="6" y="0"/>
                    </a:cubicBezTo>
                    <a:cubicBezTo>
                      <a:pt x="6" y="1"/>
                      <a:pt x="5" y="1"/>
                      <a:pt x="5" y="1"/>
                    </a:cubicBezTo>
                    <a:cubicBezTo>
                      <a:pt x="4" y="1"/>
                      <a:pt x="3" y="0"/>
                      <a:pt x="1" y="0"/>
                    </a:cubicBezTo>
                  </a:path>
                </a:pathLst>
              </a:custGeom>
              <a:solidFill>
                <a:srgbClr val="B0A9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82" name="Freeform 2868">
                <a:extLst>
                  <a:ext uri="{FF2B5EF4-FFF2-40B4-BE49-F238E27FC236}">
                    <a16:creationId xmlns:a16="http://schemas.microsoft.com/office/drawing/2014/main" id="{A916781F-8696-4A0E-B157-2F3077F2FA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5" y="3109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0 h 1"/>
                  <a:gd name="T4" fmla="*/ 0 w 2"/>
                  <a:gd name="T5" fmla="*/ 0 h 1"/>
                  <a:gd name="T6" fmla="*/ 1 w 2"/>
                  <a:gd name="T7" fmla="*/ 0 h 1"/>
                  <a:gd name="T8" fmla="*/ 2 w 2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2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C3BE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83" name="Freeform 2869">
                <a:extLst>
                  <a:ext uri="{FF2B5EF4-FFF2-40B4-BE49-F238E27FC236}">
                    <a16:creationId xmlns:a16="http://schemas.microsoft.com/office/drawing/2014/main" id="{4A3BE109-5EC6-4968-AD1F-6A5922335F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6" y="3108"/>
                <a:ext cx="11" cy="3"/>
              </a:xfrm>
              <a:custGeom>
                <a:avLst/>
                <a:gdLst>
                  <a:gd name="T0" fmla="*/ 26 w 8"/>
                  <a:gd name="T1" fmla="*/ 0 h 2"/>
                  <a:gd name="T2" fmla="*/ 1 w 8"/>
                  <a:gd name="T3" fmla="*/ 8 h 2"/>
                  <a:gd name="T4" fmla="*/ 0 w 8"/>
                  <a:gd name="T5" fmla="*/ 8 h 2"/>
                  <a:gd name="T6" fmla="*/ 15 w 8"/>
                  <a:gd name="T7" fmla="*/ 12 h 2"/>
                  <a:gd name="T8" fmla="*/ 19 w 8"/>
                  <a:gd name="T9" fmla="*/ 8 h 2"/>
                  <a:gd name="T10" fmla="*/ 21 w 8"/>
                  <a:gd name="T11" fmla="*/ 8 h 2"/>
                  <a:gd name="T12" fmla="*/ 29 w 8"/>
                  <a:gd name="T13" fmla="*/ 0 h 2"/>
                  <a:gd name="T14" fmla="*/ 26 w 8"/>
                  <a:gd name="T15" fmla="*/ 0 h 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2">
                    <a:moveTo>
                      <a:pt x="7" y="0"/>
                    </a:moveTo>
                    <a:cubicBezTo>
                      <a:pt x="5" y="0"/>
                      <a:pt x="3" y="0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2" y="1"/>
                      <a:pt x="3" y="2"/>
                      <a:pt x="4" y="2"/>
                    </a:cubicBezTo>
                    <a:cubicBezTo>
                      <a:pt x="4" y="2"/>
                      <a:pt x="5" y="2"/>
                      <a:pt x="5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8" y="1"/>
                      <a:pt x="8" y="0"/>
                    </a:cubicBezTo>
                    <a:cubicBezTo>
                      <a:pt x="8" y="0"/>
                      <a:pt x="7" y="0"/>
                      <a:pt x="7" y="0"/>
                    </a:cubicBezTo>
                  </a:path>
                </a:pathLst>
              </a:custGeom>
              <a:solidFill>
                <a:srgbClr val="CECA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84" name="Freeform 2870">
                <a:extLst>
                  <a:ext uri="{FF2B5EF4-FFF2-40B4-BE49-F238E27FC236}">
                    <a16:creationId xmlns:a16="http://schemas.microsoft.com/office/drawing/2014/main" id="{1BBB79CB-2002-4806-825C-211D1B58409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598" y="3015"/>
                <a:ext cx="27" cy="38"/>
              </a:xfrm>
              <a:custGeom>
                <a:avLst/>
                <a:gdLst>
                  <a:gd name="T0" fmla="*/ 58 w 20"/>
                  <a:gd name="T1" fmla="*/ 83 h 28"/>
                  <a:gd name="T2" fmla="*/ 66 w 20"/>
                  <a:gd name="T3" fmla="*/ 96 h 28"/>
                  <a:gd name="T4" fmla="*/ 58 w 20"/>
                  <a:gd name="T5" fmla="*/ 83 h 28"/>
                  <a:gd name="T6" fmla="*/ 0 w 20"/>
                  <a:gd name="T7" fmla="*/ 0 h 28"/>
                  <a:gd name="T8" fmla="*/ 12 w 20"/>
                  <a:gd name="T9" fmla="*/ 10 h 28"/>
                  <a:gd name="T10" fmla="*/ 36 w 20"/>
                  <a:gd name="T11" fmla="*/ 41 h 28"/>
                  <a:gd name="T12" fmla="*/ 58 w 20"/>
                  <a:gd name="T13" fmla="*/ 83 h 28"/>
                  <a:gd name="T14" fmla="*/ 57 w 20"/>
                  <a:gd name="T15" fmla="*/ 68 h 28"/>
                  <a:gd name="T16" fmla="*/ 49 w 20"/>
                  <a:gd name="T17" fmla="*/ 48 h 28"/>
                  <a:gd name="T18" fmla="*/ 36 w 20"/>
                  <a:gd name="T19" fmla="*/ 14 h 28"/>
                  <a:gd name="T20" fmla="*/ 9 w 20"/>
                  <a:gd name="T21" fmla="*/ 1 h 28"/>
                  <a:gd name="T22" fmla="*/ 0 w 20"/>
                  <a:gd name="T23" fmla="*/ 0 h 28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20" h="28">
                    <a:moveTo>
                      <a:pt x="18" y="24"/>
                    </a:moveTo>
                    <a:cubicBezTo>
                      <a:pt x="19" y="25"/>
                      <a:pt x="19" y="27"/>
                      <a:pt x="20" y="28"/>
                    </a:cubicBezTo>
                    <a:cubicBezTo>
                      <a:pt x="19" y="27"/>
                      <a:pt x="19" y="25"/>
                      <a:pt x="18" y="24"/>
                    </a:cubicBezTo>
                    <a:moveTo>
                      <a:pt x="0" y="0"/>
                    </a:moveTo>
                    <a:cubicBezTo>
                      <a:pt x="1" y="1"/>
                      <a:pt x="3" y="2"/>
                      <a:pt x="4" y="3"/>
                    </a:cubicBezTo>
                    <a:cubicBezTo>
                      <a:pt x="8" y="5"/>
                      <a:pt x="10" y="9"/>
                      <a:pt x="11" y="12"/>
                    </a:cubicBezTo>
                    <a:cubicBezTo>
                      <a:pt x="13" y="16"/>
                      <a:pt x="16" y="20"/>
                      <a:pt x="18" y="24"/>
                    </a:cubicBezTo>
                    <a:cubicBezTo>
                      <a:pt x="18" y="23"/>
                      <a:pt x="17" y="21"/>
                      <a:pt x="17" y="20"/>
                    </a:cubicBezTo>
                    <a:cubicBezTo>
                      <a:pt x="17" y="18"/>
                      <a:pt x="16" y="16"/>
                      <a:pt x="15" y="14"/>
                    </a:cubicBezTo>
                    <a:cubicBezTo>
                      <a:pt x="14" y="11"/>
                      <a:pt x="15" y="7"/>
                      <a:pt x="11" y="4"/>
                    </a:cubicBezTo>
                    <a:cubicBezTo>
                      <a:pt x="9" y="2"/>
                      <a:pt x="7" y="1"/>
                      <a:pt x="3" y="1"/>
                    </a:cubicBezTo>
                    <a:cubicBezTo>
                      <a:pt x="2" y="0"/>
                      <a:pt x="1" y="0"/>
                      <a:pt x="0" y="0"/>
                    </a:cubicBezTo>
                  </a:path>
                </a:pathLst>
              </a:custGeom>
              <a:solidFill>
                <a:srgbClr val="B0A9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85" name="Freeform 2871">
                <a:extLst>
                  <a:ext uri="{FF2B5EF4-FFF2-40B4-BE49-F238E27FC236}">
                    <a16:creationId xmlns:a16="http://schemas.microsoft.com/office/drawing/2014/main" id="{C3FDFA86-0BDE-425D-9D39-69DF7816B5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2" y="3085"/>
                <a:ext cx="104" cy="100"/>
              </a:xfrm>
              <a:custGeom>
                <a:avLst/>
                <a:gdLst>
                  <a:gd name="T0" fmla="*/ 16 w 77"/>
                  <a:gd name="T1" fmla="*/ 0 h 74"/>
                  <a:gd name="T2" fmla="*/ 16 w 77"/>
                  <a:gd name="T3" fmla="*/ 22 h 74"/>
                  <a:gd name="T4" fmla="*/ 20 w 77"/>
                  <a:gd name="T5" fmla="*/ 22 h 74"/>
                  <a:gd name="T6" fmla="*/ 85 w 77"/>
                  <a:gd name="T7" fmla="*/ 78 h 74"/>
                  <a:gd name="T8" fmla="*/ 167 w 77"/>
                  <a:gd name="T9" fmla="*/ 170 h 74"/>
                  <a:gd name="T10" fmla="*/ 223 w 77"/>
                  <a:gd name="T11" fmla="*/ 245 h 74"/>
                  <a:gd name="T12" fmla="*/ 238 w 77"/>
                  <a:gd name="T13" fmla="*/ 246 h 74"/>
                  <a:gd name="T14" fmla="*/ 255 w 77"/>
                  <a:gd name="T15" fmla="*/ 245 h 74"/>
                  <a:gd name="T16" fmla="*/ 246 w 77"/>
                  <a:gd name="T17" fmla="*/ 245 h 74"/>
                  <a:gd name="T18" fmla="*/ 244 w 77"/>
                  <a:gd name="T19" fmla="*/ 245 h 74"/>
                  <a:gd name="T20" fmla="*/ 244 w 77"/>
                  <a:gd name="T21" fmla="*/ 245 h 74"/>
                  <a:gd name="T22" fmla="*/ 239 w 77"/>
                  <a:gd name="T23" fmla="*/ 239 h 74"/>
                  <a:gd name="T24" fmla="*/ 192 w 77"/>
                  <a:gd name="T25" fmla="*/ 199 h 74"/>
                  <a:gd name="T26" fmla="*/ 167 w 77"/>
                  <a:gd name="T27" fmla="*/ 157 h 74"/>
                  <a:gd name="T28" fmla="*/ 177 w 77"/>
                  <a:gd name="T29" fmla="*/ 150 h 74"/>
                  <a:gd name="T30" fmla="*/ 181 w 77"/>
                  <a:gd name="T31" fmla="*/ 154 h 74"/>
                  <a:gd name="T32" fmla="*/ 170 w 77"/>
                  <a:gd name="T33" fmla="*/ 135 h 74"/>
                  <a:gd name="T34" fmla="*/ 124 w 77"/>
                  <a:gd name="T35" fmla="*/ 93 h 74"/>
                  <a:gd name="T36" fmla="*/ 69 w 77"/>
                  <a:gd name="T37" fmla="*/ 47 h 74"/>
                  <a:gd name="T38" fmla="*/ 16 w 77"/>
                  <a:gd name="T39" fmla="*/ 0 h 74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77" h="74">
                    <a:moveTo>
                      <a:pt x="5" y="0"/>
                    </a:moveTo>
                    <a:cubicBezTo>
                      <a:pt x="0" y="1"/>
                      <a:pt x="3" y="5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15" y="10"/>
                      <a:pt x="21" y="19"/>
                      <a:pt x="26" y="24"/>
                    </a:cubicBezTo>
                    <a:cubicBezTo>
                      <a:pt x="35" y="33"/>
                      <a:pt x="44" y="41"/>
                      <a:pt x="50" y="51"/>
                    </a:cubicBezTo>
                    <a:cubicBezTo>
                      <a:pt x="55" y="58"/>
                      <a:pt x="54" y="67"/>
                      <a:pt x="67" y="73"/>
                    </a:cubicBezTo>
                    <a:cubicBezTo>
                      <a:pt x="68" y="74"/>
                      <a:pt x="69" y="74"/>
                      <a:pt x="71" y="74"/>
                    </a:cubicBezTo>
                    <a:cubicBezTo>
                      <a:pt x="73" y="74"/>
                      <a:pt x="75" y="74"/>
                      <a:pt x="77" y="73"/>
                    </a:cubicBezTo>
                    <a:cubicBezTo>
                      <a:pt x="76" y="73"/>
                      <a:pt x="75" y="73"/>
                      <a:pt x="74" y="73"/>
                    </a:cubicBezTo>
                    <a:cubicBezTo>
                      <a:pt x="74" y="73"/>
                      <a:pt x="73" y="73"/>
                      <a:pt x="73" y="73"/>
                    </a:cubicBezTo>
                    <a:cubicBezTo>
                      <a:pt x="73" y="73"/>
                      <a:pt x="73" y="73"/>
                      <a:pt x="73" y="73"/>
                    </a:cubicBezTo>
                    <a:cubicBezTo>
                      <a:pt x="73" y="73"/>
                      <a:pt x="72" y="72"/>
                      <a:pt x="72" y="72"/>
                    </a:cubicBezTo>
                    <a:cubicBezTo>
                      <a:pt x="64" y="70"/>
                      <a:pt x="61" y="64"/>
                      <a:pt x="58" y="60"/>
                    </a:cubicBezTo>
                    <a:cubicBezTo>
                      <a:pt x="55" y="56"/>
                      <a:pt x="54" y="51"/>
                      <a:pt x="50" y="47"/>
                    </a:cubicBezTo>
                    <a:cubicBezTo>
                      <a:pt x="53" y="45"/>
                      <a:pt x="53" y="45"/>
                      <a:pt x="53" y="45"/>
                    </a:cubicBezTo>
                    <a:cubicBezTo>
                      <a:pt x="53" y="46"/>
                      <a:pt x="54" y="46"/>
                      <a:pt x="54" y="46"/>
                    </a:cubicBezTo>
                    <a:cubicBezTo>
                      <a:pt x="53" y="44"/>
                      <a:pt x="52" y="42"/>
                      <a:pt x="51" y="41"/>
                    </a:cubicBezTo>
                    <a:cubicBezTo>
                      <a:pt x="45" y="37"/>
                      <a:pt x="41" y="32"/>
                      <a:pt x="37" y="28"/>
                    </a:cubicBezTo>
                    <a:cubicBezTo>
                      <a:pt x="33" y="23"/>
                      <a:pt x="27" y="18"/>
                      <a:pt x="21" y="14"/>
                    </a:cubicBezTo>
                    <a:cubicBezTo>
                      <a:pt x="15" y="10"/>
                      <a:pt x="7" y="5"/>
                      <a:pt x="5" y="0"/>
                    </a:cubicBezTo>
                  </a:path>
                </a:pathLst>
              </a:custGeom>
              <a:solidFill>
                <a:srgbClr val="837A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86" name="Freeform 2872">
                <a:extLst>
                  <a:ext uri="{FF2B5EF4-FFF2-40B4-BE49-F238E27FC236}">
                    <a16:creationId xmlns:a16="http://schemas.microsoft.com/office/drawing/2014/main" id="{867BAB3F-B52E-4693-9014-F0C1420F0A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9" y="3085"/>
                <a:ext cx="62" cy="56"/>
              </a:xfrm>
              <a:custGeom>
                <a:avLst/>
                <a:gdLst>
                  <a:gd name="T0" fmla="*/ 7 w 46"/>
                  <a:gd name="T1" fmla="*/ 0 h 41"/>
                  <a:gd name="T2" fmla="*/ 7 w 46"/>
                  <a:gd name="T3" fmla="*/ 0 h 41"/>
                  <a:gd name="T4" fmla="*/ 0 w 46"/>
                  <a:gd name="T5" fmla="*/ 0 h 41"/>
                  <a:gd name="T6" fmla="*/ 54 w 46"/>
                  <a:gd name="T7" fmla="*/ 49 h 41"/>
                  <a:gd name="T8" fmla="*/ 105 w 46"/>
                  <a:gd name="T9" fmla="*/ 97 h 41"/>
                  <a:gd name="T10" fmla="*/ 152 w 46"/>
                  <a:gd name="T11" fmla="*/ 142 h 41"/>
                  <a:gd name="T12" fmla="*/ 146 w 46"/>
                  <a:gd name="T13" fmla="*/ 134 h 41"/>
                  <a:gd name="T14" fmla="*/ 43 w 46"/>
                  <a:gd name="T15" fmla="*/ 30 h 41"/>
                  <a:gd name="T16" fmla="*/ 7 w 46"/>
                  <a:gd name="T17" fmla="*/ 0 h 4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6" h="41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2" y="5"/>
                      <a:pt x="10" y="10"/>
                      <a:pt x="16" y="14"/>
                    </a:cubicBezTo>
                    <a:cubicBezTo>
                      <a:pt x="22" y="18"/>
                      <a:pt x="28" y="23"/>
                      <a:pt x="32" y="28"/>
                    </a:cubicBezTo>
                    <a:cubicBezTo>
                      <a:pt x="36" y="32"/>
                      <a:pt x="40" y="37"/>
                      <a:pt x="46" y="41"/>
                    </a:cubicBezTo>
                    <a:cubicBezTo>
                      <a:pt x="45" y="40"/>
                      <a:pt x="45" y="39"/>
                      <a:pt x="44" y="39"/>
                    </a:cubicBezTo>
                    <a:cubicBezTo>
                      <a:pt x="36" y="28"/>
                      <a:pt x="21" y="19"/>
                      <a:pt x="13" y="9"/>
                    </a:cubicBezTo>
                    <a:cubicBezTo>
                      <a:pt x="12" y="6"/>
                      <a:pt x="10" y="0"/>
                      <a:pt x="2" y="0"/>
                    </a:cubicBezTo>
                  </a:path>
                </a:pathLst>
              </a:custGeom>
              <a:solidFill>
                <a:srgbClr val="B1AA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87" name="Freeform 2873">
                <a:extLst>
                  <a:ext uri="{FF2B5EF4-FFF2-40B4-BE49-F238E27FC236}">
                    <a16:creationId xmlns:a16="http://schemas.microsoft.com/office/drawing/2014/main" id="{1459DB22-3F58-4D0A-9F34-1B2785C15E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1" y="3184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  <a:gd name="T6" fmla="*/ 0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</a:path>
                </a:pathLst>
              </a:custGeom>
              <a:solidFill>
                <a:srgbClr val="B1AA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88" name="Freeform 2874">
                <a:extLst>
                  <a:ext uri="{FF2B5EF4-FFF2-40B4-BE49-F238E27FC236}">
                    <a16:creationId xmlns:a16="http://schemas.microsoft.com/office/drawing/2014/main" id="{618D7EDC-ABFB-40B1-9E67-B03C605B4A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6" y="3070"/>
                <a:ext cx="105" cy="99"/>
              </a:xfrm>
              <a:custGeom>
                <a:avLst/>
                <a:gdLst>
                  <a:gd name="T0" fmla="*/ 9 w 78"/>
                  <a:gd name="T1" fmla="*/ 0 h 73"/>
                  <a:gd name="T2" fmla="*/ 0 w 78"/>
                  <a:gd name="T3" fmla="*/ 1 h 73"/>
                  <a:gd name="T4" fmla="*/ 40 w 78"/>
                  <a:gd name="T5" fmla="*/ 57 h 73"/>
                  <a:gd name="T6" fmla="*/ 129 w 78"/>
                  <a:gd name="T7" fmla="*/ 172 h 73"/>
                  <a:gd name="T8" fmla="*/ 240 w 78"/>
                  <a:gd name="T9" fmla="*/ 239 h 73"/>
                  <a:gd name="T10" fmla="*/ 253 w 78"/>
                  <a:gd name="T11" fmla="*/ 247 h 73"/>
                  <a:gd name="T12" fmla="*/ 253 w 78"/>
                  <a:gd name="T13" fmla="*/ 247 h 73"/>
                  <a:gd name="T14" fmla="*/ 188 w 78"/>
                  <a:gd name="T15" fmla="*/ 197 h 73"/>
                  <a:gd name="T16" fmla="*/ 112 w 78"/>
                  <a:gd name="T17" fmla="*/ 125 h 73"/>
                  <a:gd name="T18" fmla="*/ 32 w 78"/>
                  <a:gd name="T19" fmla="*/ 30 h 73"/>
                  <a:gd name="T20" fmla="*/ 16 w 78"/>
                  <a:gd name="T21" fmla="*/ 0 h 73"/>
                  <a:gd name="T22" fmla="*/ 9 w 78"/>
                  <a:gd name="T23" fmla="*/ 0 h 73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78" h="73">
                    <a:moveTo>
                      <a:pt x="3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9" y="5"/>
                      <a:pt x="8" y="11"/>
                      <a:pt x="12" y="17"/>
                    </a:cubicBezTo>
                    <a:cubicBezTo>
                      <a:pt x="20" y="28"/>
                      <a:pt x="29" y="40"/>
                      <a:pt x="39" y="51"/>
                    </a:cubicBezTo>
                    <a:cubicBezTo>
                      <a:pt x="48" y="58"/>
                      <a:pt x="60" y="65"/>
                      <a:pt x="73" y="71"/>
                    </a:cubicBezTo>
                    <a:cubicBezTo>
                      <a:pt x="74" y="71"/>
                      <a:pt x="75" y="72"/>
                      <a:pt x="77" y="73"/>
                    </a:cubicBezTo>
                    <a:cubicBezTo>
                      <a:pt x="77" y="73"/>
                      <a:pt x="77" y="73"/>
                      <a:pt x="77" y="73"/>
                    </a:cubicBezTo>
                    <a:cubicBezTo>
                      <a:pt x="78" y="65"/>
                      <a:pt x="64" y="63"/>
                      <a:pt x="57" y="58"/>
                    </a:cubicBezTo>
                    <a:cubicBezTo>
                      <a:pt x="48" y="51"/>
                      <a:pt x="41" y="44"/>
                      <a:pt x="34" y="37"/>
                    </a:cubicBezTo>
                    <a:cubicBezTo>
                      <a:pt x="25" y="28"/>
                      <a:pt x="15" y="19"/>
                      <a:pt x="10" y="9"/>
                    </a:cubicBezTo>
                    <a:cubicBezTo>
                      <a:pt x="9" y="7"/>
                      <a:pt x="10" y="2"/>
                      <a:pt x="5" y="0"/>
                    </a:cubicBezTo>
                    <a:cubicBezTo>
                      <a:pt x="4" y="0"/>
                      <a:pt x="4" y="0"/>
                      <a:pt x="3" y="0"/>
                    </a:cubicBezTo>
                  </a:path>
                </a:pathLst>
              </a:custGeom>
              <a:solidFill>
                <a:srgbClr val="837A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89" name="Freeform 2875">
                <a:extLst>
                  <a:ext uri="{FF2B5EF4-FFF2-40B4-BE49-F238E27FC236}">
                    <a16:creationId xmlns:a16="http://schemas.microsoft.com/office/drawing/2014/main" id="{B3E2E9CB-BCD6-4A65-9C40-5D750E5137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3" y="3072"/>
                <a:ext cx="55" cy="67"/>
              </a:xfrm>
              <a:custGeom>
                <a:avLst/>
                <a:gdLst>
                  <a:gd name="T0" fmla="*/ 7 w 41"/>
                  <a:gd name="T1" fmla="*/ 0 h 50"/>
                  <a:gd name="T2" fmla="*/ 1 w 41"/>
                  <a:gd name="T3" fmla="*/ 9 h 50"/>
                  <a:gd name="T4" fmla="*/ 7 w 41"/>
                  <a:gd name="T5" fmla="*/ 16 h 50"/>
                  <a:gd name="T6" fmla="*/ 48 w 41"/>
                  <a:gd name="T7" fmla="*/ 78 h 50"/>
                  <a:gd name="T8" fmla="*/ 105 w 41"/>
                  <a:gd name="T9" fmla="*/ 141 h 50"/>
                  <a:gd name="T10" fmla="*/ 133 w 41"/>
                  <a:gd name="T11" fmla="*/ 162 h 50"/>
                  <a:gd name="T12" fmla="*/ 46 w 41"/>
                  <a:gd name="T13" fmla="*/ 51 h 50"/>
                  <a:gd name="T14" fmla="*/ 7 w 41"/>
                  <a:gd name="T15" fmla="*/ 0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1" h="50">
                    <a:moveTo>
                      <a:pt x="2" y="0"/>
                    </a:moveTo>
                    <a:cubicBezTo>
                      <a:pt x="1" y="1"/>
                      <a:pt x="0" y="2"/>
                      <a:pt x="1" y="3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4" y="12"/>
                      <a:pt x="10" y="18"/>
                      <a:pt x="15" y="24"/>
                    </a:cubicBezTo>
                    <a:cubicBezTo>
                      <a:pt x="21" y="30"/>
                      <a:pt x="26" y="36"/>
                      <a:pt x="32" y="43"/>
                    </a:cubicBezTo>
                    <a:cubicBezTo>
                      <a:pt x="35" y="45"/>
                      <a:pt x="38" y="48"/>
                      <a:pt x="41" y="50"/>
                    </a:cubicBezTo>
                    <a:cubicBezTo>
                      <a:pt x="31" y="39"/>
                      <a:pt x="22" y="27"/>
                      <a:pt x="14" y="16"/>
                    </a:cubicBezTo>
                    <a:cubicBezTo>
                      <a:pt x="10" y="10"/>
                      <a:pt x="11" y="4"/>
                      <a:pt x="2" y="0"/>
                    </a:cubicBezTo>
                  </a:path>
                </a:pathLst>
              </a:custGeom>
              <a:solidFill>
                <a:srgbClr val="B1AA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90" name="Freeform 2876">
                <a:extLst>
                  <a:ext uri="{FF2B5EF4-FFF2-40B4-BE49-F238E27FC236}">
                    <a16:creationId xmlns:a16="http://schemas.microsoft.com/office/drawing/2014/main" id="{53742DAE-F64C-483A-884B-1922AD04F3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1" y="2973"/>
                <a:ext cx="60" cy="16"/>
              </a:xfrm>
              <a:custGeom>
                <a:avLst/>
                <a:gdLst>
                  <a:gd name="T0" fmla="*/ 20 w 44"/>
                  <a:gd name="T1" fmla="*/ 0 h 12"/>
                  <a:gd name="T2" fmla="*/ 46 w 44"/>
                  <a:gd name="T3" fmla="*/ 37 h 12"/>
                  <a:gd name="T4" fmla="*/ 48 w 44"/>
                  <a:gd name="T5" fmla="*/ 37 h 12"/>
                  <a:gd name="T6" fmla="*/ 56 w 44"/>
                  <a:gd name="T7" fmla="*/ 37 h 12"/>
                  <a:gd name="T8" fmla="*/ 35 w 44"/>
                  <a:gd name="T9" fmla="*/ 36 h 12"/>
                  <a:gd name="T10" fmla="*/ 27 w 44"/>
                  <a:gd name="T11" fmla="*/ 28 h 12"/>
                  <a:gd name="T12" fmla="*/ 93 w 44"/>
                  <a:gd name="T13" fmla="*/ 37 h 12"/>
                  <a:gd name="T14" fmla="*/ 113 w 44"/>
                  <a:gd name="T15" fmla="*/ 36 h 12"/>
                  <a:gd name="T16" fmla="*/ 145 w 44"/>
                  <a:gd name="T17" fmla="*/ 27 h 12"/>
                  <a:gd name="T18" fmla="*/ 149 w 44"/>
                  <a:gd name="T19" fmla="*/ 21 h 12"/>
                  <a:gd name="T20" fmla="*/ 153 w 44"/>
                  <a:gd name="T21" fmla="*/ 20 h 12"/>
                  <a:gd name="T22" fmla="*/ 78 w 44"/>
                  <a:gd name="T23" fmla="*/ 36 h 12"/>
                  <a:gd name="T24" fmla="*/ 75 w 44"/>
                  <a:gd name="T25" fmla="*/ 36 h 12"/>
                  <a:gd name="T26" fmla="*/ 30 w 44"/>
                  <a:gd name="T27" fmla="*/ 7 h 12"/>
                  <a:gd name="T28" fmla="*/ 20 w 44"/>
                  <a:gd name="T29" fmla="*/ 0 h 12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44" h="12">
                    <a:moveTo>
                      <a:pt x="6" y="0"/>
                    </a:moveTo>
                    <a:cubicBezTo>
                      <a:pt x="7" y="4"/>
                      <a:pt x="0" y="11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5" y="12"/>
                      <a:pt x="15" y="12"/>
                      <a:pt x="16" y="12"/>
                    </a:cubicBezTo>
                    <a:cubicBezTo>
                      <a:pt x="14" y="12"/>
                      <a:pt x="12" y="11"/>
                      <a:pt x="10" y="11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14" y="10"/>
                      <a:pt x="21" y="12"/>
                      <a:pt x="27" y="12"/>
                    </a:cubicBezTo>
                    <a:cubicBezTo>
                      <a:pt x="29" y="12"/>
                      <a:pt x="31" y="12"/>
                      <a:pt x="33" y="11"/>
                    </a:cubicBezTo>
                    <a:cubicBezTo>
                      <a:pt x="37" y="11"/>
                      <a:pt x="39" y="9"/>
                      <a:pt x="42" y="8"/>
                    </a:cubicBezTo>
                    <a:cubicBezTo>
                      <a:pt x="42" y="7"/>
                      <a:pt x="43" y="7"/>
                      <a:pt x="43" y="7"/>
                    </a:cubicBezTo>
                    <a:cubicBezTo>
                      <a:pt x="43" y="7"/>
                      <a:pt x="44" y="7"/>
                      <a:pt x="44" y="6"/>
                    </a:cubicBezTo>
                    <a:cubicBezTo>
                      <a:pt x="38" y="8"/>
                      <a:pt x="30" y="11"/>
                      <a:pt x="23" y="11"/>
                    </a:cubicBezTo>
                    <a:cubicBezTo>
                      <a:pt x="22" y="11"/>
                      <a:pt x="21" y="11"/>
                      <a:pt x="21" y="11"/>
                    </a:cubicBezTo>
                    <a:cubicBezTo>
                      <a:pt x="13" y="10"/>
                      <a:pt x="7" y="6"/>
                      <a:pt x="9" y="2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solidFill>
                <a:srgbClr val="837A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91" name="Freeform 2877">
                <a:extLst>
                  <a:ext uri="{FF2B5EF4-FFF2-40B4-BE49-F238E27FC236}">
                    <a16:creationId xmlns:a16="http://schemas.microsoft.com/office/drawing/2014/main" id="{91586A43-4C44-484A-BCFA-958FE08294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2" y="2982"/>
                <a:ext cx="47" cy="8"/>
              </a:xfrm>
              <a:custGeom>
                <a:avLst/>
                <a:gdLst>
                  <a:gd name="T0" fmla="*/ 114 w 35"/>
                  <a:gd name="T1" fmla="*/ 0 h 6"/>
                  <a:gd name="T2" fmla="*/ 111 w 35"/>
                  <a:gd name="T3" fmla="*/ 1 h 6"/>
                  <a:gd name="T4" fmla="*/ 83 w 35"/>
                  <a:gd name="T5" fmla="*/ 12 h 6"/>
                  <a:gd name="T6" fmla="*/ 63 w 35"/>
                  <a:gd name="T7" fmla="*/ 16 h 6"/>
                  <a:gd name="T8" fmla="*/ 0 w 35"/>
                  <a:gd name="T9" fmla="*/ 7 h 6"/>
                  <a:gd name="T10" fmla="*/ 7 w 35"/>
                  <a:gd name="T11" fmla="*/ 12 h 6"/>
                  <a:gd name="T12" fmla="*/ 27 w 35"/>
                  <a:gd name="T13" fmla="*/ 16 h 6"/>
                  <a:gd name="T14" fmla="*/ 28 w 35"/>
                  <a:gd name="T15" fmla="*/ 16 h 6"/>
                  <a:gd name="T16" fmla="*/ 38 w 35"/>
                  <a:gd name="T17" fmla="*/ 16 h 6"/>
                  <a:gd name="T18" fmla="*/ 42 w 35"/>
                  <a:gd name="T19" fmla="*/ 16 h 6"/>
                  <a:gd name="T20" fmla="*/ 73 w 35"/>
                  <a:gd name="T21" fmla="*/ 20 h 6"/>
                  <a:gd name="T22" fmla="*/ 114 w 35"/>
                  <a:gd name="T23" fmla="*/ 0 h 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35" h="6">
                    <a:moveTo>
                      <a:pt x="35" y="0"/>
                    </a:moveTo>
                    <a:cubicBezTo>
                      <a:pt x="35" y="0"/>
                      <a:pt x="34" y="0"/>
                      <a:pt x="34" y="1"/>
                    </a:cubicBezTo>
                    <a:cubicBezTo>
                      <a:pt x="31" y="2"/>
                      <a:pt x="29" y="4"/>
                      <a:pt x="25" y="4"/>
                    </a:cubicBezTo>
                    <a:cubicBezTo>
                      <a:pt x="23" y="5"/>
                      <a:pt x="21" y="5"/>
                      <a:pt x="19" y="5"/>
                    </a:cubicBezTo>
                    <a:cubicBezTo>
                      <a:pt x="13" y="5"/>
                      <a:pt x="6" y="3"/>
                      <a:pt x="0" y="2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4" y="4"/>
                      <a:pt x="6" y="5"/>
                      <a:pt x="8" y="5"/>
                    </a:cubicBezTo>
                    <a:cubicBezTo>
                      <a:pt x="8" y="5"/>
                      <a:pt x="9" y="5"/>
                      <a:pt x="9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3" y="5"/>
                      <a:pt x="13" y="5"/>
                    </a:cubicBezTo>
                    <a:cubicBezTo>
                      <a:pt x="16" y="5"/>
                      <a:pt x="19" y="6"/>
                      <a:pt x="22" y="6"/>
                    </a:cubicBezTo>
                    <a:cubicBezTo>
                      <a:pt x="27" y="6"/>
                      <a:pt x="33" y="3"/>
                      <a:pt x="35" y="0"/>
                    </a:cubicBezTo>
                  </a:path>
                </a:pathLst>
              </a:custGeom>
              <a:solidFill>
                <a:srgbClr val="B1AA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92" name="Freeform 2878">
                <a:extLst>
                  <a:ext uri="{FF2B5EF4-FFF2-40B4-BE49-F238E27FC236}">
                    <a16:creationId xmlns:a16="http://schemas.microsoft.com/office/drawing/2014/main" id="{56292475-4891-458F-B221-8D7464732B3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551" y="2927"/>
                <a:ext cx="35" cy="42"/>
              </a:xfrm>
              <a:custGeom>
                <a:avLst/>
                <a:gdLst>
                  <a:gd name="T0" fmla="*/ 83 w 26"/>
                  <a:gd name="T1" fmla="*/ 103 h 31"/>
                  <a:gd name="T2" fmla="*/ 85 w 26"/>
                  <a:gd name="T3" fmla="*/ 104 h 31"/>
                  <a:gd name="T4" fmla="*/ 85 w 26"/>
                  <a:gd name="T5" fmla="*/ 104 h 31"/>
                  <a:gd name="T6" fmla="*/ 83 w 26"/>
                  <a:gd name="T7" fmla="*/ 103 h 31"/>
                  <a:gd name="T8" fmla="*/ 47 w 26"/>
                  <a:gd name="T9" fmla="*/ 0 h 31"/>
                  <a:gd name="T10" fmla="*/ 43 w 26"/>
                  <a:gd name="T11" fmla="*/ 41 h 31"/>
                  <a:gd name="T12" fmla="*/ 58 w 26"/>
                  <a:gd name="T13" fmla="*/ 76 h 31"/>
                  <a:gd name="T14" fmla="*/ 65 w 26"/>
                  <a:gd name="T15" fmla="*/ 84 h 31"/>
                  <a:gd name="T16" fmla="*/ 63 w 26"/>
                  <a:gd name="T17" fmla="*/ 64 h 31"/>
                  <a:gd name="T18" fmla="*/ 54 w 26"/>
                  <a:gd name="T19" fmla="*/ 27 h 31"/>
                  <a:gd name="T20" fmla="*/ 54 w 26"/>
                  <a:gd name="T21" fmla="*/ 27 h 31"/>
                  <a:gd name="T22" fmla="*/ 48 w 26"/>
                  <a:gd name="T23" fmla="*/ 16 h 31"/>
                  <a:gd name="T24" fmla="*/ 58 w 26"/>
                  <a:gd name="T25" fmla="*/ 0 h 31"/>
                  <a:gd name="T26" fmla="*/ 47 w 26"/>
                  <a:gd name="T27" fmla="*/ 0 h 3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26" h="31">
                    <a:moveTo>
                      <a:pt x="25" y="30"/>
                    </a:moveTo>
                    <a:cubicBezTo>
                      <a:pt x="25" y="30"/>
                      <a:pt x="25" y="31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5" y="30"/>
                      <a:pt x="25" y="30"/>
                      <a:pt x="25" y="30"/>
                    </a:cubicBezTo>
                    <a:moveTo>
                      <a:pt x="14" y="0"/>
                    </a:moveTo>
                    <a:cubicBezTo>
                      <a:pt x="0" y="0"/>
                      <a:pt x="10" y="8"/>
                      <a:pt x="13" y="12"/>
                    </a:cubicBezTo>
                    <a:cubicBezTo>
                      <a:pt x="17" y="15"/>
                      <a:pt x="17" y="19"/>
                      <a:pt x="18" y="22"/>
                    </a:cubicBezTo>
                    <a:cubicBezTo>
                      <a:pt x="19" y="23"/>
                      <a:pt x="20" y="24"/>
                      <a:pt x="20" y="25"/>
                    </a:cubicBezTo>
                    <a:cubicBezTo>
                      <a:pt x="19" y="23"/>
                      <a:pt x="19" y="20"/>
                      <a:pt x="19" y="19"/>
                    </a:cubicBezTo>
                    <a:cubicBezTo>
                      <a:pt x="18" y="15"/>
                      <a:pt x="20" y="11"/>
                      <a:pt x="16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7"/>
                      <a:pt x="15" y="6"/>
                      <a:pt x="15" y="5"/>
                    </a:cubicBezTo>
                    <a:cubicBezTo>
                      <a:pt x="16" y="3"/>
                      <a:pt x="19" y="2"/>
                      <a:pt x="18" y="0"/>
                    </a:cubicBezTo>
                    <a:cubicBezTo>
                      <a:pt x="14" y="0"/>
                      <a:pt x="14" y="0"/>
                      <a:pt x="14" y="0"/>
                    </a:cubicBezTo>
                  </a:path>
                </a:pathLst>
              </a:custGeom>
              <a:solidFill>
                <a:srgbClr val="837A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93" name="Freeform 2879">
                <a:extLst>
                  <a:ext uri="{FF2B5EF4-FFF2-40B4-BE49-F238E27FC236}">
                    <a16:creationId xmlns:a16="http://schemas.microsoft.com/office/drawing/2014/main" id="{9CBB940E-4BC9-40BB-8129-085948EF73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2" y="2937"/>
                <a:ext cx="15" cy="32"/>
              </a:xfrm>
              <a:custGeom>
                <a:avLst/>
                <a:gdLst>
                  <a:gd name="T0" fmla="*/ 0 w 11"/>
                  <a:gd name="T1" fmla="*/ 0 h 23"/>
                  <a:gd name="T2" fmla="*/ 10 w 11"/>
                  <a:gd name="T3" fmla="*/ 40 h 23"/>
                  <a:gd name="T4" fmla="*/ 14 w 11"/>
                  <a:gd name="T5" fmla="*/ 64 h 23"/>
                  <a:gd name="T6" fmla="*/ 30 w 11"/>
                  <a:gd name="T7" fmla="*/ 83 h 23"/>
                  <a:gd name="T8" fmla="*/ 35 w 11"/>
                  <a:gd name="T9" fmla="*/ 88 h 23"/>
                  <a:gd name="T10" fmla="*/ 10 w 11"/>
                  <a:gd name="T11" fmla="*/ 11 h 23"/>
                  <a:gd name="T12" fmla="*/ 0 w 11"/>
                  <a:gd name="T13" fmla="*/ 0 h 23"/>
                  <a:gd name="T14" fmla="*/ 0 w 11"/>
                  <a:gd name="T15" fmla="*/ 0 h 2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1" h="23">
                    <a:moveTo>
                      <a:pt x="0" y="0"/>
                    </a:moveTo>
                    <a:cubicBezTo>
                      <a:pt x="4" y="3"/>
                      <a:pt x="2" y="7"/>
                      <a:pt x="3" y="11"/>
                    </a:cubicBezTo>
                    <a:cubicBezTo>
                      <a:pt x="3" y="12"/>
                      <a:pt x="3" y="15"/>
                      <a:pt x="4" y="17"/>
                    </a:cubicBezTo>
                    <a:cubicBezTo>
                      <a:pt x="6" y="19"/>
                      <a:pt x="7" y="21"/>
                      <a:pt x="9" y="22"/>
                    </a:cubicBezTo>
                    <a:cubicBezTo>
                      <a:pt x="9" y="22"/>
                      <a:pt x="9" y="22"/>
                      <a:pt x="10" y="23"/>
                    </a:cubicBezTo>
                    <a:cubicBezTo>
                      <a:pt x="11" y="16"/>
                      <a:pt x="7" y="10"/>
                      <a:pt x="3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B1AA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94" name="Freeform 2880">
                <a:extLst>
                  <a:ext uri="{FF2B5EF4-FFF2-40B4-BE49-F238E27FC236}">
                    <a16:creationId xmlns:a16="http://schemas.microsoft.com/office/drawing/2014/main" id="{6D6213B3-EE50-4638-83DB-8A7848A7DE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4" y="2882"/>
                <a:ext cx="34" cy="36"/>
              </a:xfrm>
              <a:custGeom>
                <a:avLst/>
                <a:gdLst>
                  <a:gd name="T0" fmla="*/ 20 w 25"/>
                  <a:gd name="T1" fmla="*/ 0 h 27"/>
                  <a:gd name="T2" fmla="*/ 30 w 25"/>
                  <a:gd name="T3" fmla="*/ 48 h 27"/>
                  <a:gd name="T4" fmla="*/ 19 w 25"/>
                  <a:gd name="T5" fmla="*/ 65 h 27"/>
                  <a:gd name="T6" fmla="*/ 14 w 25"/>
                  <a:gd name="T7" fmla="*/ 85 h 27"/>
                  <a:gd name="T8" fmla="*/ 20 w 25"/>
                  <a:gd name="T9" fmla="*/ 85 h 27"/>
                  <a:gd name="T10" fmla="*/ 45 w 25"/>
                  <a:gd name="T11" fmla="*/ 85 h 27"/>
                  <a:gd name="T12" fmla="*/ 19 w 25"/>
                  <a:gd name="T13" fmla="*/ 79 h 27"/>
                  <a:gd name="T14" fmla="*/ 19 w 25"/>
                  <a:gd name="T15" fmla="*/ 76 h 27"/>
                  <a:gd name="T16" fmla="*/ 20 w 25"/>
                  <a:gd name="T17" fmla="*/ 76 h 27"/>
                  <a:gd name="T18" fmla="*/ 35 w 25"/>
                  <a:gd name="T19" fmla="*/ 76 h 27"/>
                  <a:gd name="T20" fmla="*/ 48 w 25"/>
                  <a:gd name="T21" fmla="*/ 73 h 27"/>
                  <a:gd name="T22" fmla="*/ 50 w 25"/>
                  <a:gd name="T23" fmla="*/ 73 h 27"/>
                  <a:gd name="T24" fmla="*/ 72 w 25"/>
                  <a:gd name="T25" fmla="*/ 76 h 27"/>
                  <a:gd name="T26" fmla="*/ 78 w 25"/>
                  <a:gd name="T27" fmla="*/ 76 h 27"/>
                  <a:gd name="T28" fmla="*/ 86 w 25"/>
                  <a:gd name="T29" fmla="*/ 76 h 27"/>
                  <a:gd name="T30" fmla="*/ 57 w 25"/>
                  <a:gd name="T31" fmla="*/ 64 h 27"/>
                  <a:gd name="T32" fmla="*/ 19 w 25"/>
                  <a:gd name="T33" fmla="*/ 1 h 27"/>
                  <a:gd name="T34" fmla="*/ 20 w 25"/>
                  <a:gd name="T35" fmla="*/ 0 h 27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25" h="27">
                    <a:moveTo>
                      <a:pt x="6" y="0"/>
                    </a:moveTo>
                    <a:cubicBezTo>
                      <a:pt x="1" y="0"/>
                      <a:pt x="9" y="12"/>
                      <a:pt x="9" y="15"/>
                    </a:cubicBezTo>
                    <a:cubicBezTo>
                      <a:pt x="8" y="17"/>
                      <a:pt x="7" y="19"/>
                      <a:pt x="5" y="21"/>
                    </a:cubicBezTo>
                    <a:cubicBezTo>
                      <a:pt x="3" y="23"/>
                      <a:pt x="0" y="25"/>
                      <a:pt x="4" y="27"/>
                    </a:cubicBezTo>
                    <a:cubicBezTo>
                      <a:pt x="4" y="27"/>
                      <a:pt x="5" y="27"/>
                      <a:pt x="6" y="27"/>
                    </a:cubicBezTo>
                    <a:cubicBezTo>
                      <a:pt x="8" y="27"/>
                      <a:pt x="10" y="27"/>
                      <a:pt x="13" y="27"/>
                    </a:cubicBezTo>
                    <a:cubicBezTo>
                      <a:pt x="10" y="26"/>
                      <a:pt x="7" y="26"/>
                      <a:pt x="5" y="25"/>
                    </a:cubicBezTo>
                    <a:cubicBezTo>
                      <a:pt x="5" y="24"/>
                      <a:pt x="5" y="24"/>
                      <a:pt x="5" y="24"/>
                    </a:cubicBezTo>
                    <a:cubicBezTo>
                      <a:pt x="5" y="24"/>
                      <a:pt x="6" y="24"/>
                      <a:pt x="6" y="24"/>
                    </a:cubicBezTo>
                    <a:cubicBezTo>
                      <a:pt x="7" y="24"/>
                      <a:pt x="8" y="24"/>
                      <a:pt x="10" y="24"/>
                    </a:cubicBezTo>
                    <a:cubicBezTo>
                      <a:pt x="11" y="23"/>
                      <a:pt x="12" y="23"/>
                      <a:pt x="14" y="23"/>
                    </a:cubicBezTo>
                    <a:cubicBezTo>
                      <a:pt x="14" y="23"/>
                      <a:pt x="14" y="23"/>
                      <a:pt x="15" y="23"/>
                    </a:cubicBezTo>
                    <a:cubicBezTo>
                      <a:pt x="17" y="23"/>
                      <a:pt x="19" y="24"/>
                      <a:pt x="21" y="24"/>
                    </a:cubicBezTo>
                    <a:cubicBezTo>
                      <a:pt x="22" y="24"/>
                      <a:pt x="23" y="24"/>
                      <a:pt x="23" y="24"/>
                    </a:cubicBezTo>
                    <a:cubicBezTo>
                      <a:pt x="24" y="24"/>
                      <a:pt x="24" y="24"/>
                      <a:pt x="25" y="24"/>
                    </a:cubicBezTo>
                    <a:cubicBezTo>
                      <a:pt x="24" y="22"/>
                      <a:pt x="19" y="21"/>
                      <a:pt x="17" y="20"/>
                    </a:cubicBezTo>
                    <a:cubicBezTo>
                      <a:pt x="10" y="15"/>
                      <a:pt x="13" y="5"/>
                      <a:pt x="5" y="1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solidFill>
                <a:srgbClr val="837A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95" name="Freeform 2881">
                <a:extLst>
                  <a:ext uri="{FF2B5EF4-FFF2-40B4-BE49-F238E27FC236}">
                    <a16:creationId xmlns:a16="http://schemas.microsoft.com/office/drawing/2014/main" id="{392897FF-B4A0-4E06-8C2C-0A8BA10128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1" y="2913"/>
                <a:ext cx="27" cy="5"/>
              </a:xfrm>
              <a:custGeom>
                <a:avLst/>
                <a:gdLst>
                  <a:gd name="T0" fmla="*/ 30 w 20"/>
                  <a:gd name="T1" fmla="*/ 0 h 4"/>
                  <a:gd name="T2" fmla="*/ 16 w 20"/>
                  <a:gd name="T3" fmla="*/ 1 h 4"/>
                  <a:gd name="T4" fmla="*/ 1 w 20"/>
                  <a:gd name="T5" fmla="*/ 1 h 4"/>
                  <a:gd name="T6" fmla="*/ 0 w 20"/>
                  <a:gd name="T7" fmla="*/ 1 h 4"/>
                  <a:gd name="T8" fmla="*/ 0 w 20"/>
                  <a:gd name="T9" fmla="*/ 6 h 4"/>
                  <a:gd name="T10" fmla="*/ 27 w 20"/>
                  <a:gd name="T11" fmla="*/ 10 h 4"/>
                  <a:gd name="T12" fmla="*/ 63 w 20"/>
                  <a:gd name="T13" fmla="*/ 6 h 4"/>
                  <a:gd name="T14" fmla="*/ 66 w 20"/>
                  <a:gd name="T15" fmla="*/ 1 h 4"/>
                  <a:gd name="T16" fmla="*/ 58 w 20"/>
                  <a:gd name="T17" fmla="*/ 1 h 4"/>
                  <a:gd name="T18" fmla="*/ 55 w 20"/>
                  <a:gd name="T19" fmla="*/ 1 h 4"/>
                  <a:gd name="T20" fmla="*/ 35 w 20"/>
                  <a:gd name="T21" fmla="*/ 0 h 4"/>
                  <a:gd name="T22" fmla="*/ 30 w 20"/>
                  <a:gd name="T23" fmla="*/ 0 h 4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20" h="4">
                    <a:moveTo>
                      <a:pt x="9" y="0"/>
                    </a:moveTo>
                    <a:cubicBezTo>
                      <a:pt x="7" y="0"/>
                      <a:pt x="6" y="0"/>
                      <a:pt x="5" y="1"/>
                    </a:cubicBezTo>
                    <a:cubicBezTo>
                      <a:pt x="3" y="1"/>
                      <a:pt x="2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2" y="3"/>
                      <a:pt x="5" y="3"/>
                      <a:pt x="8" y="4"/>
                    </a:cubicBezTo>
                    <a:cubicBezTo>
                      <a:pt x="13" y="3"/>
                      <a:pt x="18" y="3"/>
                      <a:pt x="19" y="2"/>
                    </a:cubicBezTo>
                    <a:cubicBezTo>
                      <a:pt x="20" y="2"/>
                      <a:pt x="20" y="1"/>
                      <a:pt x="20" y="1"/>
                    </a:cubicBezTo>
                    <a:cubicBezTo>
                      <a:pt x="19" y="1"/>
                      <a:pt x="19" y="1"/>
                      <a:pt x="18" y="1"/>
                    </a:cubicBezTo>
                    <a:cubicBezTo>
                      <a:pt x="18" y="1"/>
                      <a:pt x="17" y="1"/>
                      <a:pt x="16" y="1"/>
                    </a:cubicBezTo>
                    <a:cubicBezTo>
                      <a:pt x="14" y="1"/>
                      <a:pt x="12" y="0"/>
                      <a:pt x="10" y="0"/>
                    </a:cubicBezTo>
                    <a:cubicBezTo>
                      <a:pt x="9" y="0"/>
                      <a:pt x="9" y="0"/>
                      <a:pt x="9" y="0"/>
                    </a:cubicBezTo>
                  </a:path>
                </a:pathLst>
              </a:custGeom>
              <a:solidFill>
                <a:srgbClr val="B1AA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96" name="Freeform 2882">
                <a:extLst>
                  <a:ext uri="{FF2B5EF4-FFF2-40B4-BE49-F238E27FC236}">
                    <a16:creationId xmlns:a16="http://schemas.microsoft.com/office/drawing/2014/main" id="{22F7414C-EAF1-4CD3-A04D-FE2535826F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5" y="2874"/>
                <a:ext cx="24" cy="26"/>
              </a:xfrm>
              <a:custGeom>
                <a:avLst/>
                <a:gdLst>
                  <a:gd name="T0" fmla="*/ 16 w 18"/>
                  <a:gd name="T1" fmla="*/ 0 h 19"/>
                  <a:gd name="T2" fmla="*/ 0 w 18"/>
                  <a:gd name="T3" fmla="*/ 7 h 19"/>
                  <a:gd name="T4" fmla="*/ 1 w 18"/>
                  <a:gd name="T5" fmla="*/ 7 h 19"/>
                  <a:gd name="T6" fmla="*/ 9 w 18"/>
                  <a:gd name="T7" fmla="*/ 7 h 19"/>
                  <a:gd name="T8" fmla="*/ 36 w 18"/>
                  <a:gd name="T9" fmla="*/ 29 h 19"/>
                  <a:gd name="T10" fmla="*/ 57 w 18"/>
                  <a:gd name="T11" fmla="*/ 67 h 19"/>
                  <a:gd name="T12" fmla="*/ 41 w 18"/>
                  <a:gd name="T13" fmla="*/ 21 h 19"/>
                  <a:gd name="T14" fmla="*/ 16 w 18"/>
                  <a:gd name="T15" fmla="*/ 0 h 1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8" h="19">
                    <a:moveTo>
                      <a:pt x="5" y="0"/>
                    </a:moveTo>
                    <a:cubicBezTo>
                      <a:pt x="3" y="0"/>
                      <a:pt x="2" y="0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2" y="2"/>
                      <a:pt x="3" y="2"/>
                    </a:cubicBezTo>
                    <a:cubicBezTo>
                      <a:pt x="7" y="2"/>
                      <a:pt x="10" y="6"/>
                      <a:pt x="11" y="8"/>
                    </a:cubicBezTo>
                    <a:cubicBezTo>
                      <a:pt x="12" y="12"/>
                      <a:pt x="12" y="15"/>
                      <a:pt x="18" y="19"/>
                    </a:cubicBezTo>
                    <a:cubicBezTo>
                      <a:pt x="17" y="14"/>
                      <a:pt x="15" y="10"/>
                      <a:pt x="13" y="6"/>
                    </a:cubicBezTo>
                    <a:cubicBezTo>
                      <a:pt x="13" y="4"/>
                      <a:pt x="9" y="0"/>
                      <a:pt x="5" y="0"/>
                    </a:cubicBezTo>
                  </a:path>
                </a:pathLst>
              </a:custGeom>
              <a:solidFill>
                <a:srgbClr val="837A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97" name="Freeform 2883">
                <a:extLst>
                  <a:ext uri="{FF2B5EF4-FFF2-40B4-BE49-F238E27FC236}">
                    <a16:creationId xmlns:a16="http://schemas.microsoft.com/office/drawing/2014/main" id="{F36D40A1-47F2-41FB-B95B-AD8F3C93541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295" y="2879"/>
                <a:ext cx="59" cy="48"/>
              </a:xfrm>
              <a:custGeom>
                <a:avLst/>
                <a:gdLst>
                  <a:gd name="T0" fmla="*/ 21 w 44"/>
                  <a:gd name="T1" fmla="*/ 1 h 35"/>
                  <a:gd name="T2" fmla="*/ 12 w 44"/>
                  <a:gd name="T3" fmla="*/ 30 h 35"/>
                  <a:gd name="T4" fmla="*/ 38 w 44"/>
                  <a:gd name="T5" fmla="*/ 67 h 35"/>
                  <a:gd name="T6" fmla="*/ 56 w 44"/>
                  <a:gd name="T7" fmla="*/ 97 h 35"/>
                  <a:gd name="T8" fmla="*/ 48 w 44"/>
                  <a:gd name="T9" fmla="*/ 125 h 35"/>
                  <a:gd name="T10" fmla="*/ 51 w 44"/>
                  <a:gd name="T11" fmla="*/ 125 h 35"/>
                  <a:gd name="T12" fmla="*/ 97 w 44"/>
                  <a:gd name="T13" fmla="*/ 117 h 35"/>
                  <a:gd name="T14" fmla="*/ 72 w 44"/>
                  <a:gd name="T15" fmla="*/ 117 h 35"/>
                  <a:gd name="T16" fmla="*/ 62 w 44"/>
                  <a:gd name="T17" fmla="*/ 117 h 35"/>
                  <a:gd name="T18" fmla="*/ 51 w 44"/>
                  <a:gd name="T19" fmla="*/ 117 h 35"/>
                  <a:gd name="T20" fmla="*/ 58 w 44"/>
                  <a:gd name="T21" fmla="*/ 117 h 35"/>
                  <a:gd name="T22" fmla="*/ 142 w 44"/>
                  <a:gd name="T23" fmla="*/ 92 h 35"/>
                  <a:gd name="T24" fmla="*/ 142 w 44"/>
                  <a:gd name="T25" fmla="*/ 92 h 35"/>
                  <a:gd name="T26" fmla="*/ 135 w 44"/>
                  <a:gd name="T27" fmla="*/ 92 h 35"/>
                  <a:gd name="T28" fmla="*/ 86 w 44"/>
                  <a:gd name="T29" fmla="*/ 106 h 35"/>
                  <a:gd name="T30" fmla="*/ 75 w 44"/>
                  <a:gd name="T31" fmla="*/ 82 h 35"/>
                  <a:gd name="T32" fmla="*/ 51 w 44"/>
                  <a:gd name="T33" fmla="*/ 56 h 35"/>
                  <a:gd name="T34" fmla="*/ 21 w 44"/>
                  <a:gd name="T35" fmla="*/ 1 h 35"/>
                  <a:gd name="T36" fmla="*/ 21 w 44"/>
                  <a:gd name="T37" fmla="*/ 0 h 35"/>
                  <a:gd name="T38" fmla="*/ 21 w 44"/>
                  <a:gd name="T39" fmla="*/ 1 h 35"/>
                  <a:gd name="T40" fmla="*/ 21 w 44"/>
                  <a:gd name="T41" fmla="*/ 1 h 35"/>
                  <a:gd name="T42" fmla="*/ 21 w 44"/>
                  <a:gd name="T43" fmla="*/ 0 h 35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44" h="35">
                    <a:moveTo>
                      <a:pt x="7" y="1"/>
                    </a:moveTo>
                    <a:cubicBezTo>
                      <a:pt x="2" y="4"/>
                      <a:pt x="0" y="4"/>
                      <a:pt x="4" y="9"/>
                    </a:cubicBezTo>
                    <a:cubicBezTo>
                      <a:pt x="7" y="12"/>
                      <a:pt x="9" y="16"/>
                      <a:pt x="12" y="19"/>
                    </a:cubicBezTo>
                    <a:cubicBezTo>
                      <a:pt x="13" y="22"/>
                      <a:pt x="17" y="26"/>
                      <a:pt x="17" y="28"/>
                    </a:cubicBezTo>
                    <a:cubicBezTo>
                      <a:pt x="17" y="31"/>
                      <a:pt x="13" y="32"/>
                      <a:pt x="15" y="35"/>
                    </a:cubicBezTo>
                    <a:cubicBezTo>
                      <a:pt x="15" y="35"/>
                      <a:pt x="15" y="35"/>
                      <a:pt x="16" y="35"/>
                    </a:cubicBezTo>
                    <a:cubicBezTo>
                      <a:pt x="19" y="35"/>
                      <a:pt x="26" y="34"/>
                      <a:pt x="30" y="33"/>
                    </a:cubicBezTo>
                    <a:cubicBezTo>
                      <a:pt x="27" y="33"/>
                      <a:pt x="25" y="33"/>
                      <a:pt x="22" y="33"/>
                    </a:cubicBezTo>
                    <a:cubicBezTo>
                      <a:pt x="21" y="33"/>
                      <a:pt x="19" y="33"/>
                      <a:pt x="19" y="33"/>
                    </a:cubicBezTo>
                    <a:cubicBezTo>
                      <a:pt x="16" y="33"/>
                      <a:pt x="16" y="33"/>
                      <a:pt x="16" y="33"/>
                    </a:cubicBezTo>
                    <a:cubicBezTo>
                      <a:pt x="17" y="33"/>
                      <a:pt x="18" y="33"/>
                      <a:pt x="18" y="33"/>
                    </a:cubicBezTo>
                    <a:cubicBezTo>
                      <a:pt x="28" y="33"/>
                      <a:pt x="35" y="28"/>
                      <a:pt x="44" y="26"/>
                    </a:cubicBezTo>
                    <a:cubicBezTo>
                      <a:pt x="44" y="26"/>
                      <a:pt x="44" y="26"/>
                      <a:pt x="44" y="26"/>
                    </a:cubicBezTo>
                    <a:cubicBezTo>
                      <a:pt x="43" y="26"/>
                      <a:pt x="42" y="26"/>
                      <a:pt x="42" y="26"/>
                    </a:cubicBezTo>
                    <a:cubicBezTo>
                      <a:pt x="36" y="26"/>
                      <a:pt x="32" y="29"/>
                      <a:pt x="27" y="30"/>
                    </a:cubicBezTo>
                    <a:cubicBezTo>
                      <a:pt x="25" y="28"/>
                      <a:pt x="24" y="26"/>
                      <a:pt x="23" y="23"/>
                    </a:cubicBezTo>
                    <a:cubicBezTo>
                      <a:pt x="22" y="20"/>
                      <a:pt x="20" y="18"/>
                      <a:pt x="16" y="16"/>
                    </a:cubicBezTo>
                    <a:cubicBezTo>
                      <a:pt x="10" y="12"/>
                      <a:pt x="8" y="6"/>
                      <a:pt x="7" y="1"/>
                    </a:cubicBezTo>
                    <a:moveTo>
                      <a:pt x="7" y="0"/>
                    </a:move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solidFill>
                <a:srgbClr val="837A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98" name="Freeform 2884">
                <a:extLst>
                  <a:ext uri="{FF2B5EF4-FFF2-40B4-BE49-F238E27FC236}">
                    <a16:creationId xmlns:a16="http://schemas.microsoft.com/office/drawing/2014/main" id="{7CF02A94-4EB2-45B0-ADBA-CBB20CEBB7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6" y="2914"/>
                <a:ext cx="38" cy="10"/>
              </a:xfrm>
              <a:custGeom>
                <a:avLst/>
                <a:gdLst>
                  <a:gd name="T0" fmla="*/ 96 w 28"/>
                  <a:gd name="T1" fmla="*/ 0 h 7"/>
                  <a:gd name="T2" fmla="*/ 7 w 28"/>
                  <a:gd name="T3" fmla="*/ 29 h 7"/>
                  <a:gd name="T4" fmla="*/ 0 w 28"/>
                  <a:gd name="T5" fmla="*/ 29 h 7"/>
                  <a:gd name="T6" fmla="*/ 10 w 28"/>
                  <a:gd name="T7" fmla="*/ 29 h 7"/>
                  <a:gd name="T8" fmla="*/ 20 w 28"/>
                  <a:gd name="T9" fmla="*/ 29 h 7"/>
                  <a:gd name="T10" fmla="*/ 48 w 28"/>
                  <a:gd name="T11" fmla="*/ 29 h 7"/>
                  <a:gd name="T12" fmla="*/ 57 w 28"/>
                  <a:gd name="T13" fmla="*/ 29 h 7"/>
                  <a:gd name="T14" fmla="*/ 96 w 28"/>
                  <a:gd name="T15" fmla="*/ 0 h 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8" h="7">
                    <a:moveTo>
                      <a:pt x="28" y="0"/>
                    </a:moveTo>
                    <a:cubicBezTo>
                      <a:pt x="19" y="2"/>
                      <a:pt x="12" y="7"/>
                      <a:pt x="2" y="7"/>
                    </a:cubicBezTo>
                    <a:cubicBezTo>
                      <a:pt x="2" y="7"/>
                      <a:pt x="1" y="7"/>
                      <a:pt x="0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5" y="7"/>
                      <a:pt x="6" y="7"/>
                    </a:cubicBezTo>
                    <a:cubicBezTo>
                      <a:pt x="9" y="7"/>
                      <a:pt x="11" y="7"/>
                      <a:pt x="14" y="7"/>
                    </a:cubicBezTo>
                    <a:cubicBezTo>
                      <a:pt x="15" y="7"/>
                      <a:pt x="16" y="7"/>
                      <a:pt x="17" y="7"/>
                    </a:cubicBezTo>
                    <a:cubicBezTo>
                      <a:pt x="22" y="5"/>
                      <a:pt x="26" y="3"/>
                      <a:pt x="28" y="0"/>
                    </a:cubicBezTo>
                  </a:path>
                </a:pathLst>
              </a:custGeom>
              <a:solidFill>
                <a:srgbClr val="B1AA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99" name="Freeform 2885">
                <a:extLst>
                  <a:ext uri="{FF2B5EF4-FFF2-40B4-BE49-F238E27FC236}">
                    <a16:creationId xmlns:a16="http://schemas.microsoft.com/office/drawing/2014/main" id="{8016DDF5-FE94-412F-B931-BD96D0886E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9" y="2925"/>
                <a:ext cx="56" cy="33"/>
              </a:xfrm>
              <a:custGeom>
                <a:avLst/>
                <a:gdLst>
                  <a:gd name="T0" fmla="*/ 76 w 41"/>
                  <a:gd name="T1" fmla="*/ 0 h 24"/>
                  <a:gd name="T2" fmla="*/ 63 w 41"/>
                  <a:gd name="T3" fmla="*/ 1 h 24"/>
                  <a:gd name="T4" fmla="*/ 7 w 41"/>
                  <a:gd name="T5" fmla="*/ 26 h 24"/>
                  <a:gd name="T6" fmla="*/ 0 w 41"/>
                  <a:gd name="T7" fmla="*/ 26 h 24"/>
                  <a:gd name="T8" fmla="*/ 7 w 41"/>
                  <a:gd name="T9" fmla="*/ 29 h 24"/>
                  <a:gd name="T10" fmla="*/ 49 w 41"/>
                  <a:gd name="T11" fmla="*/ 55 h 24"/>
                  <a:gd name="T12" fmla="*/ 57 w 41"/>
                  <a:gd name="T13" fmla="*/ 56 h 24"/>
                  <a:gd name="T14" fmla="*/ 78 w 41"/>
                  <a:gd name="T15" fmla="*/ 36 h 24"/>
                  <a:gd name="T16" fmla="*/ 142 w 41"/>
                  <a:gd name="T17" fmla="*/ 85 h 24"/>
                  <a:gd name="T18" fmla="*/ 86 w 41"/>
                  <a:gd name="T19" fmla="*/ 15 h 24"/>
                  <a:gd name="T20" fmla="*/ 76 w 41"/>
                  <a:gd name="T21" fmla="*/ 0 h 2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41" h="24">
                    <a:moveTo>
                      <a:pt x="22" y="0"/>
                    </a:moveTo>
                    <a:cubicBezTo>
                      <a:pt x="21" y="0"/>
                      <a:pt x="20" y="0"/>
                      <a:pt x="18" y="1"/>
                    </a:cubicBezTo>
                    <a:cubicBezTo>
                      <a:pt x="14" y="2"/>
                      <a:pt x="7" y="7"/>
                      <a:pt x="2" y="7"/>
                    </a:cubicBezTo>
                    <a:cubicBezTo>
                      <a:pt x="1" y="7"/>
                      <a:pt x="1" y="7"/>
                      <a:pt x="0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0" y="9"/>
                      <a:pt x="8" y="12"/>
                      <a:pt x="14" y="15"/>
                    </a:cubicBezTo>
                    <a:cubicBezTo>
                      <a:pt x="15" y="15"/>
                      <a:pt x="16" y="16"/>
                      <a:pt x="17" y="16"/>
                    </a:cubicBezTo>
                    <a:cubicBezTo>
                      <a:pt x="20" y="16"/>
                      <a:pt x="20" y="12"/>
                      <a:pt x="23" y="10"/>
                    </a:cubicBezTo>
                    <a:cubicBezTo>
                      <a:pt x="31" y="14"/>
                      <a:pt x="33" y="20"/>
                      <a:pt x="41" y="24"/>
                    </a:cubicBezTo>
                    <a:cubicBezTo>
                      <a:pt x="36" y="17"/>
                      <a:pt x="29" y="11"/>
                      <a:pt x="25" y="4"/>
                    </a:cubicBezTo>
                    <a:cubicBezTo>
                      <a:pt x="24" y="2"/>
                      <a:pt x="25" y="0"/>
                      <a:pt x="22" y="0"/>
                    </a:cubicBezTo>
                  </a:path>
                </a:pathLst>
              </a:custGeom>
              <a:solidFill>
                <a:srgbClr val="837A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00" name="Freeform 2886">
                <a:extLst>
                  <a:ext uri="{FF2B5EF4-FFF2-40B4-BE49-F238E27FC236}">
                    <a16:creationId xmlns:a16="http://schemas.microsoft.com/office/drawing/2014/main" id="{93CC462F-80D8-45F1-A742-62AE0E94B0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3" y="2942"/>
                <a:ext cx="98" cy="66"/>
              </a:xfrm>
              <a:custGeom>
                <a:avLst/>
                <a:gdLst>
                  <a:gd name="T0" fmla="*/ 30 w 72"/>
                  <a:gd name="T1" fmla="*/ 0 h 49"/>
                  <a:gd name="T2" fmla="*/ 88 w 72"/>
                  <a:gd name="T3" fmla="*/ 65 h 49"/>
                  <a:gd name="T4" fmla="*/ 133 w 72"/>
                  <a:gd name="T5" fmla="*/ 125 h 49"/>
                  <a:gd name="T6" fmla="*/ 140 w 72"/>
                  <a:gd name="T7" fmla="*/ 162 h 49"/>
                  <a:gd name="T8" fmla="*/ 140 w 72"/>
                  <a:gd name="T9" fmla="*/ 162 h 49"/>
                  <a:gd name="T10" fmla="*/ 140 w 72"/>
                  <a:gd name="T11" fmla="*/ 160 h 49"/>
                  <a:gd name="T12" fmla="*/ 140 w 72"/>
                  <a:gd name="T13" fmla="*/ 154 h 49"/>
                  <a:gd name="T14" fmla="*/ 140 w 72"/>
                  <a:gd name="T15" fmla="*/ 160 h 49"/>
                  <a:gd name="T16" fmla="*/ 140 w 72"/>
                  <a:gd name="T17" fmla="*/ 160 h 49"/>
                  <a:gd name="T18" fmla="*/ 140 w 72"/>
                  <a:gd name="T19" fmla="*/ 160 h 49"/>
                  <a:gd name="T20" fmla="*/ 196 w 72"/>
                  <a:gd name="T21" fmla="*/ 152 h 49"/>
                  <a:gd name="T22" fmla="*/ 211 w 72"/>
                  <a:gd name="T23" fmla="*/ 148 h 49"/>
                  <a:gd name="T24" fmla="*/ 219 w 72"/>
                  <a:gd name="T25" fmla="*/ 148 h 49"/>
                  <a:gd name="T26" fmla="*/ 240 w 72"/>
                  <a:gd name="T27" fmla="*/ 140 h 49"/>
                  <a:gd name="T28" fmla="*/ 246 w 72"/>
                  <a:gd name="T29" fmla="*/ 135 h 49"/>
                  <a:gd name="T30" fmla="*/ 240 w 72"/>
                  <a:gd name="T31" fmla="*/ 135 h 49"/>
                  <a:gd name="T32" fmla="*/ 211 w 72"/>
                  <a:gd name="T33" fmla="*/ 135 h 49"/>
                  <a:gd name="T34" fmla="*/ 181 w 72"/>
                  <a:gd name="T35" fmla="*/ 141 h 49"/>
                  <a:gd name="T36" fmla="*/ 169 w 72"/>
                  <a:gd name="T37" fmla="*/ 140 h 49"/>
                  <a:gd name="T38" fmla="*/ 159 w 72"/>
                  <a:gd name="T39" fmla="*/ 113 h 49"/>
                  <a:gd name="T40" fmla="*/ 140 w 72"/>
                  <a:gd name="T41" fmla="*/ 88 h 49"/>
                  <a:gd name="T42" fmla="*/ 106 w 72"/>
                  <a:gd name="T43" fmla="*/ 63 h 49"/>
                  <a:gd name="T44" fmla="*/ 113 w 72"/>
                  <a:gd name="T45" fmla="*/ 84 h 49"/>
                  <a:gd name="T46" fmla="*/ 50 w 72"/>
                  <a:gd name="T47" fmla="*/ 22 h 49"/>
                  <a:gd name="T48" fmla="*/ 56 w 72"/>
                  <a:gd name="T49" fmla="*/ 16 h 49"/>
                  <a:gd name="T50" fmla="*/ 37 w 72"/>
                  <a:gd name="T51" fmla="*/ 1 h 49"/>
                  <a:gd name="T52" fmla="*/ 30 w 72"/>
                  <a:gd name="T53" fmla="*/ 0 h 49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72" h="49">
                    <a:moveTo>
                      <a:pt x="9" y="0"/>
                    </a:moveTo>
                    <a:cubicBezTo>
                      <a:pt x="0" y="6"/>
                      <a:pt x="21" y="14"/>
                      <a:pt x="26" y="20"/>
                    </a:cubicBezTo>
                    <a:cubicBezTo>
                      <a:pt x="32" y="25"/>
                      <a:pt x="37" y="32"/>
                      <a:pt x="39" y="38"/>
                    </a:cubicBezTo>
                    <a:cubicBezTo>
                      <a:pt x="40" y="41"/>
                      <a:pt x="36" y="47"/>
                      <a:pt x="41" y="49"/>
                    </a:cubicBezTo>
                    <a:cubicBezTo>
                      <a:pt x="41" y="49"/>
                      <a:pt x="41" y="49"/>
                      <a:pt x="41" y="49"/>
                    </a:cubicBezTo>
                    <a:cubicBezTo>
                      <a:pt x="41" y="48"/>
                      <a:pt x="41" y="48"/>
                      <a:pt x="41" y="48"/>
                    </a:cubicBezTo>
                    <a:cubicBezTo>
                      <a:pt x="40" y="48"/>
                      <a:pt x="40" y="48"/>
                      <a:pt x="41" y="47"/>
                    </a:cubicBezTo>
                    <a:cubicBezTo>
                      <a:pt x="41" y="48"/>
                      <a:pt x="41" y="48"/>
                      <a:pt x="41" y="48"/>
                    </a:cubicBezTo>
                    <a:cubicBezTo>
                      <a:pt x="41" y="48"/>
                      <a:pt x="41" y="48"/>
                      <a:pt x="41" y="48"/>
                    </a:cubicBezTo>
                    <a:cubicBezTo>
                      <a:pt x="41" y="48"/>
                      <a:pt x="41" y="48"/>
                      <a:pt x="41" y="48"/>
                    </a:cubicBezTo>
                    <a:cubicBezTo>
                      <a:pt x="46" y="46"/>
                      <a:pt x="51" y="47"/>
                      <a:pt x="57" y="46"/>
                    </a:cubicBezTo>
                    <a:cubicBezTo>
                      <a:pt x="58" y="45"/>
                      <a:pt x="60" y="45"/>
                      <a:pt x="62" y="45"/>
                    </a:cubicBezTo>
                    <a:cubicBezTo>
                      <a:pt x="62" y="45"/>
                      <a:pt x="63" y="45"/>
                      <a:pt x="64" y="45"/>
                    </a:cubicBezTo>
                    <a:cubicBezTo>
                      <a:pt x="66" y="44"/>
                      <a:pt x="68" y="43"/>
                      <a:pt x="70" y="42"/>
                    </a:cubicBezTo>
                    <a:cubicBezTo>
                      <a:pt x="70" y="41"/>
                      <a:pt x="71" y="41"/>
                      <a:pt x="72" y="41"/>
                    </a:cubicBezTo>
                    <a:cubicBezTo>
                      <a:pt x="71" y="41"/>
                      <a:pt x="71" y="41"/>
                      <a:pt x="70" y="41"/>
                    </a:cubicBezTo>
                    <a:cubicBezTo>
                      <a:pt x="67" y="41"/>
                      <a:pt x="65" y="41"/>
                      <a:pt x="62" y="41"/>
                    </a:cubicBezTo>
                    <a:cubicBezTo>
                      <a:pt x="60" y="42"/>
                      <a:pt x="56" y="43"/>
                      <a:pt x="53" y="43"/>
                    </a:cubicBezTo>
                    <a:cubicBezTo>
                      <a:pt x="51" y="43"/>
                      <a:pt x="50" y="42"/>
                      <a:pt x="49" y="42"/>
                    </a:cubicBezTo>
                    <a:cubicBezTo>
                      <a:pt x="45" y="40"/>
                      <a:pt x="47" y="36"/>
                      <a:pt x="46" y="34"/>
                    </a:cubicBezTo>
                    <a:cubicBezTo>
                      <a:pt x="46" y="31"/>
                      <a:pt x="45" y="29"/>
                      <a:pt x="41" y="27"/>
                    </a:cubicBezTo>
                    <a:cubicBezTo>
                      <a:pt x="37" y="25"/>
                      <a:pt x="34" y="22"/>
                      <a:pt x="31" y="19"/>
                    </a:cubicBezTo>
                    <a:cubicBezTo>
                      <a:pt x="32" y="22"/>
                      <a:pt x="33" y="24"/>
                      <a:pt x="33" y="25"/>
                    </a:cubicBezTo>
                    <a:cubicBezTo>
                      <a:pt x="26" y="19"/>
                      <a:pt x="21" y="13"/>
                      <a:pt x="15" y="7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5" y="4"/>
                      <a:pt x="13" y="3"/>
                      <a:pt x="11" y="1"/>
                    </a:cubicBezTo>
                    <a:cubicBezTo>
                      <a:pt x="9" y="0"/>
                      <a:pt x="9" y="0"/>
                      <a:pt x="9" y="0"/>
                    </a:cubicBezTo>
                  </a:path>
                </a:pathLst>
              </a:custGeom>
              <a:solidFill>
                <a:srgbClr val="837A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01" name="Freeform 2887">
                <a:extLst>
                  <a:ext uri="{FF2B5EF4-FFF2-40B4-BE49-F238E27FC236}">
                    <a16:creationId xmlns:a16="http://schemas.microsoft.com/office/drawing/2014/main" id="{8231D50B-8A97-4746-9299-232DF1E29C8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377" y="2997"/>
                <a:ext cx="46" cy="12"/>
              </a:xfrm>
              <a:custGeom>
                <a:avLst/>
                <a:gdLst>
                  <a:gd name="T0" fmla="*/ 1 w 34"/>
                  <a:gd name="T1" fmla="*/ 20 h 9"/>
                  <a:gd name="T2" fmla="*/ 1 w 34"/>
                  <a:gd name="T3" fmla="*/ 21 h 9"/>
                  <a:gd name="T4" fmla="*/ 1 w 34"/>
                  <a:gd name="T5" fmla="*/ 20 h 9"/>
                  <a:gd name="T6" fmla="*/ 57 w 34"/>
                  <a:gd name="T7" fmla="*/ 16 h 9"/>
                  <a:gd name="T8" fmla="*/ 1 w 34"/>
                  <a:gd name="T9" fmla="*/ 21 h 9"/>
                  <a:gd name="T10" fmla="*/ 1 w 34"/>
                  <a:gd name="T11" fmla="*/ 21 h 9"/>
                  <a:gd name="T12" fmla="*/ 1 w 34"/>
                  <a:gd name="T13" fmla="*/ 21 h 9"/>
                  <a:gd name="T14" fmla="*/ 1 w 34"/>
                  <a:gd name="T15" fmla="*/ 27 h 9"/>
                  <a:gd name="T16" fmla="*/ 1 w 34"/>
                  <a:gd name="T17" fmla="*/ 27 h 9"/>
                  <a:gd name="T18" fmla="*/ 12 w 34"/>
                  <a:gd name="T19" fmla="*/ 28 h 9"/>
                  <a:gd name="T20" fmla="*/ 16 w 34"/>
                  <a:gd name="T21" fmla="*/ 28 h 9"/>
                  <a:gd name="T22" fmla="*/ 57 w 34"/>
                  <a:gd name="T23" fmla="*/ 16 h 9"/>
                  <a:gd name="T24" fmla="*/ 106 w 34"/>
                  <a:gd name="T25" fmla="*/ 0 h 9"/>
                  <a:gd name="T26" fmla="*/ 100 w 34"/>
                  <a:gd name="T27" fmla="*/ 1 h 9"/>
                  <a:gd name="T28" fmla="*/ 78 w 34"/>
                  <a:gd name="T29" fmla="*/ 12 h 9"/>
                  <a:gd name="T30" fmla="*/ 114 w 34"/>
                  <a:gd name="T31" fmla="*/ 0 h 9"/>
                  <a:gd name="T32" fmla="*/ 106 w 34"/>
                  <a:gd name="T33" fmla="*/ 0 h 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9">
                    <a:moveTo>
                      <a:pt x="1" y="6"/>
                    </a:moveTo>
                    <a:cubicBezTo>
                      <a:pt x="0" y="7"/>
                      <a:pt x="0" y="7"/>
                      <a:pt x="1" y="7"/>
                    </a:cubicBezTo>
                    <a:cubicBezTo>
                      <a:pt x="1" y="6"/>
                      <a:pt x="1" y="6"/>
                      <a:pt x="1" y="6"/>
                    </a:cubicBezTo>
                    <a:moveTo>
                      <a:pt x="17" y="5"/>
                    </a:moveTo>
                    <a:cubicBezTo>
                      <a:pt x="11" y="6"/>
                      <a:pt x="6" y="5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2" y="9"/>
                      <a:pt x="3" y="9"/>
                      <a:pt x="4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9" y="9"/>
                      <a:pt x="13" y="7"/>
                      <a:pt x="17" y="5"/>
                    </a:cubicBezTo>
                    <a:moveTo>
                      <a:pt x="32" y="0"/>
                    </a:moveTo>
                    <a:cubicBezTo>
                      <a:pt x="31" y="0"/>
                      <a:pt x="30" y="0"/>
                      <a:pt x="30" y="1"/>
                    </a:cubicBezTo>
                    <a:cubicBezTo>
                      <a:pt x="28" y="2"/>
                      <a:pt x="26" y="3"/>
                      <a:pt x="24" y="4"/>
                    </a:cubicBezTo>
                    <a:cubicBezTo>
                      <a:pt x="29" y="3"/>
                      <a:pt x="34" y="3"/>
                      <a:pt x="34" y="0"/>
                    </a:cubicBezTo>
                    <a:cubicBezTo>
                      <a:pt x="33" y="0"/>
                      <a:pt x="32" y="0"/>
                      <a:pt x="32" y="0"/>
                    </a:cubicBezTo>
                  </a:path>
                </a:pathLst>
              </a:custGeom>
              <a:solidFill>
                <a:srgbClr val="B1AA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02" name="Freeform 2888">
                <a:extLst>
                  <a:ext uri="{FF2B5EF4-FFF2-40B4-BE49-F238E27FC236}">
                    <a16:creationId xmlns:a16="http://schemas.microsoft.com/office/drawing/2014/main" id="{A42B033C-305F-4604-8D20-E61305F4B3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3" y="2948"/>
                <a:ext cx="25" cy="27"/>
              </a:xfrm>
              <a:custGeom>
                <a:avLst/>
                <a:gdLst>
                  <a:gd name="T0" fmla="*/ 1 w 18"/>
                  <a:gd name="T1" fmla="*/ 0 h 20"/>
                  <a:gd name="T2" fmla="*/ 0 w 18"/>
                  <a:gd name="T3" fmla="*/ 7 h 20"/>
                  <a:gd name="T4" fmla="*/ 68 w 18"/>
                  <a:gd name="T5" fmla="*/ 66 h 20"/>
                  <a:gd name="T6" fmla="*/ 60 w 18"/>
                  <a:gd name="T7" fmla="*/ 47 h 20"/>
                  <a:gd name="T8" fmla="*/ 1 w 18"/>
                  <a:gd name="T9" fmla="*/ 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8" h="20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6" y="8"/>
                      <a:pt x="11" y="14"/>
                      <a:pt x="18" y="20"/>
                    </a:cubicBezTo>
                    <a:cubicBezTo>
                      <a:pt x="18" y="19"/>
                      <a:pt x="17" y="17"/>
                      <a:pt x="16" y="14"/>
                    </a:cubicBezTo>
                    <a:cubicBezTo>
                      <a:pt x="11" y="10"/>
                      <a:pt x="7" y="5"/>
                      <a:pt x="1" y="0"/>
                    </a:cubicBezTo>
                  </a:path>
                </a:pathLst>
              </a:custGeom>
              <a:solidFill>
                <a:srgbClr val="B1AA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03" name="Freeform 2889">
                <a:extLst>
                  <a:ext uri="{FF2B5EF4-FFF2-40B4-BE49-F238E27FC236}">
                    <a16:creationId xmlns:a16="http://schemas.microsoft.com/office/drawing/2014/main" id="{D35D8A4C-031A-4819-A464-E7744CC065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85" y="2946"/>
                <a:ext cx="63" cy="47"/>
              </a:xfrm>
              <a:custGeom>
                <a:avLst/>
                <a:gdLst>
                  <a:gd name="T0" fmla="*/ 16 w 47"/>
                  <a:gd name="T1" fmla="*/ 0 h 35"/>
                  <a:gd name="T2" fmla="*/ 21 w 47"/>
                  <a:gd name="T3" fmla="*/ 27 h 35"/>
                  <a:gd name="T4" fmla="*/ 56 w 47"/>
                  <a:gd name="T5" fmla="*/ 58 h 35"/>
                  <a:gd name="T6" fmla="*/ 70 w 47"/>
                  <a:gd name="T7" fmla="*/ 83 h 35"/>
                  <a:gd name="T8" fmla="*/ 62 w 47"/>
                  <a:gd name="T9" fmla="*/ 105 h 35"/>
                  <a:gd name="T10" fmla="*/ 70 w 47"/>
                  <a:gd name="T11" fmla="*/ 114 h 35"/>
                  <a:gd name="T12" fmla="*/ 91 w 47"/>
                  <a:gd name="T13" fmla="*/ 114 h 35"/>
                  <a:gd name="T14" fmla="*/ 101 w 47"/>
                  <a:gd name="T15" fmla="*/ 111 h 35"/>
                  <a:gd name="T16" fmla="*/ 84 w 47"/>
                  <a:gd name="T17" fmla="*/ 106 h 35"/>
                  <a:gd name="T18" fmla="*/ 83 w 47"/>
                  <a:gd name="T19" fmla="*/ 101 h 35"/>
                  <a:gd name="T20" fmla="*/ 94 w 47"/>
                  <a:gd name="T21" fmla="*/ 105 h 35"/>
                  <a:gd name="T22" fmla="*/ 151 w 47"/>
                  <a:gd name="T23" fmla="*/ 85 h 35"/>
                  <a:gd name="T24" fmla="*/ 149 w 47"/>
                  <a:gd name="T25" fmla="*/ 85 h 35"/>
                  <a:gd name="T26" fmla="*/ 143 w 47"/>
                  <a:gd name="T27" fmla="*/ 83 h 35"/>
                  <a:gd name="T28" fmla="*/ 122 w 47"/>
                  <a:gd name="T29" fmla="*/ 91 h 35"/>
                  <a:gd name="T30" fmla="*/ 91 w 47"/>
                  <a:gd name="T31" fmla="*/ 98 h 35"/>
                  <a:gd name="T32" fmla="*/ 91 w 47"/>
                  <a:gd name="T33" fmla="*/ 98 h 35"/>
                  <a:gd name="T34" fmla="*/ 91 w 47"/>
                  <a:gd name="T35" fmla="*/ 83 h 35"/>
                  <a:gd name="T36" fmla="*/ 70 w 47"/>
                  <a:gd name="T37" fmla="*/ 58 h 35"/>
                  <a:gd name="T38" fmla="*/ 48 w 47"/>
                  <a:gd name="T39" fmla="*/ 36 h 35"/>
                  <a:gd name="T40" fmla="*/ 20 w 47"/>
                  <a:gd name="T41" fmla="*/ 7 h 35"/>
                  <a:gd name="T42" fmla="*/ 21 w 47"/>
                  <a:gd name="T43" fmla="*/ 0 h 35"/>
                  <a:gd name="T44" fmla="*/ 16 w 47"/>
                  <a:gd name="T45" fmla="*/ 0 h 3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47" h="35">
                    <a:moveTo>
                      <a:pt x="5" y="0"/>
                    </a:moveTo>
                    <a:cubicBezTo>
                      <a:pt x="0" y="0"/>
                      <a:pt x="6" y="7"/>
                      <a:pt x="7" y="8"/>
                    </a:cubicBezTo>
                    <a:cubicBezTo>
                      <a:pt x="10" y="11"/>
                      <a:pt x="13" y="15"/>
                      <a:pt x="17" y="18"/>
                    </a:cubicBezTo>
                    <a:cubicBezTo>
                      <a:pt x="19" y="21"/>
                      <a:pt x="21" y="22"/>
                      <a:pt x="22" y="25"/>
                    </a:cubicBezTo>
                    <a:cubicBezTo>
                      <a:pt x="23" y="28"/>
                      <a:pt x="21" y="30"/>
                      <a:pt x="19" y="32"/>
                    </a:cubicBezTo>
                    <a:cubicBezTo>
                      <a:pt x="18" y="34"/>
                      <a:pt x="19" y="35"/>
                      <a:pt x="22" y="35"/>
                    </a:cubicBezTo>
                    <a:cubicBezTo>
                      <a:pt x="24" y="35"/>
                      <a:pt x="26" y="35"/>
                      <a:pt x="28" y="35"/>
                    </a:cubicBezTo>
                    <a:cubicBezTo>
                      <a:pt x="29" y="34"/>
                      <a:pt x="30" y="34"/>
                      <a:pt x="31" y="34"/>
                    </a:cubicBezTo>
                    <a:cubicBezTo>
                      <a:pt x="29" y="34"/>
                      <a:pt x="27" y="34"/>
                      <a:pt x="26" y="33"/>
                    </a:cubicBezTo>
                    <a:cubicBezTo>
                      <a:pt x="25" y="31"/>
                      <a:pt x="25" y="31"/>
                      <a:pt x="25" y="31"/>
                    </a:cubicBezTo>
                    <a:cubicBezTo>
                      <a:pt x="26" y="32"/>
                      <a:pt x="28" y="32"/>
                      <a:pt x="29" y="32"/>
                    </a:cubicBezTo>
                    <a:cubicBezTo>
                      <a:pt x="34" y="32"/>
                      <a:pt x="41" y="28"/>
                      <a:pt x="47" y="26"/>
                    </a:cubicBezTo>
                    <a:cubicBezTo>
                      <a:pt x="47" y="26"/>
                      <a:pt x="47" y="26"/>
                      <a:pt x="46" y="26"/>
                    </a:cubicBezTo>
                    <a:cubicBezTo>
                      <a:pt x="46" y="25"/>
                      <a:pt x="46" y="25"/>
                      <a:pt x="45" y="25"/>
                    </a:cubicBezTo>
                    <a:cubicBezTo>
                      <a:pt x="43" y="25"/>
                      <a:pt x="40" y="27"/>
                      <a:pt x="38" y="28"/>
                    </a:cubicBezTo>
                    <a:cubicBezTo>
                      <a:pt x="37" y="28"/>
                      <a:pt x="31" y="30"/>
                      <a:pt x="28" y="30"/>
                    </a:cubicBezTo>
                    <a:cubicBezTo>
                      <a:pt x="28" y="30"/>
                      <a:pt x="28" y="30"/>
                      <a:pt x="28" y="30"/>
                    </a:cubicBezTo>
                    <a:cubicBezTo>
                      <a:pt x="26" y="30"/>
                      <a:pt x="28" y="26"/>
                      <a:pt x="28" y="25"/>
                    </a:cubicBezTo>
                    <a:cubicBezTo>
                      <a:pt x="27" y="22"/>
                      <a:pt x="24" y="20"/>
                      <a:pt x="22" y="18"/>
                    </a:cubicBezTo>
                    <a:cubicBezTo>
                      <a:pt x="19" y="16"/>
                      <a:pt x="18" y="13"/>
                      <a:pt x="15" y="11"/>
                    </a:cubicBezTo>
                    <a:cubicBezTo>
                      <a:pt x="14" y="10"/>
                      <a:pt x="1" y="3"/>
                      <a:pt x="6" y="2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0"/>
                      <a:pt x="6" y="0"/>
                      <a:pt x="5" y="0"/>
                    </a:cubicBezTo>
                  </a:path>
                </a:pathLst>
              </a:custGeom>
              <a:solidFill>
                <a:srgbClr val="837A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04" name="Freeform 2890">
                <a:extLst>
                  <a:ext uri="{FF2B5EF4-FFF2-40B4-BE49-F238E27FC236}">
                    <a16:creationId xmlns:a16="http://schemas.microsoft.com/office/drawing/2014/main" id="{1D6C0179-5FF7-4169-9E77-A3280A108B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19" y="2981"/>
                <a:ext cx="32" cy="11"/>
              </a:xfrm>
              <a:custGeom>
                <a:avLst/>
                <a:gdLst>
                  <a:gd name="T0" fmla="*/ 69 w 24"/>
                  <a:gd name="T1" fmla="*/ 0 h 8"/>
                  <a:gd name="T2" fmla="*/ 12 w 24"/>
                  <a:gd name="T3" fmla="*/ 21 h 8"/>
                  <a:gd name="T4" fmla="*/ 0 w 24"/>
                  <a:gd name="T5" fmla="*/ 19 h 8"/>
                  <a:gd name="T6" fmla="*/ 1 w 24"/>
                  <a:gd name="T7" fmla="*/ 26 h 8"/>
                  <a:gd name="T8" fmla="*/ 20 w 24"/>
                  <a:gd name="T9" fmla="*/ 29 h 8"/>
                  <a:gd name="T10" fmla="*/ 65 w 24"/>
                  <a:gd name="T11" fmla="*/ 11 h 8"/>
                  <a:gd name="T12" fmla="*/ 69 w 24"/>
                  <a:gd name="T13" fmla="*/ 0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4" h="8">
                    <a:moveTo>
                      <a:pt x="22" y="0"/>
                    </a:moveTo>
                    <a:cubicBezTo>
                      <a:pt x="16" y="2"/>
                      <a:pt x="9" y="6"/>
                      <a:pt x="4" y="6"/>
                    </a:cubicBezTo>
                    <a:cubicBezTo>
                      <a:pt x="3" y="6"/>
                      <a:pt x="1" y="6"/>
                      <a:pt x="0" y="5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8"/>
                      <a:pt x="4" y="8"/>
                      <a:pt x="6" y="8"/>
                    </a:cubicBezTo>
                    <a:cubicBezTo>
                      <a:pt x="11" y="7"/>
                      <a:pt x="19" y="5"/>
                      <a:pt x="21" y="3"/>
                    </a:cubicBezTo>
                    <a:cubicBezTo>
                      <a:pt x="22" y="2"/>
                      <a:pt x="24" y="0"/>
                      <a:pt x="22" y="0"/>
                    </a:cubicBezTo>
                  </a:path>
                </a:pathLst>
              </a:custGeom>
              <a:solidFill>
                <a:srgbClr val="B1AA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05" name="Freeform 2891">
                <a:extLst>
                  <a:ext uri="{FF2B5EF4-FFF2-40B4-BE49-F238E27FC236}">
                    <a16:creationId xmlns:a16="http://schemas.microsoft.com/office/drawing/2014/main" id="{3709CECF-503F-4D17-B729-B89AF928C5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19" y="2997"/>
                <a:ext cx="51" cy="42"/>
              </a:xfrm>
              <a:custGeom>
                <a:avLst/>
                <a:gdLst>
                  <a:gd name="T0" fmla="*/ 83 w 38"/>
                  <a:gd name="T1" fmla="*/ 0 h 31"/>
                  <a:gd name="T2" fmla="*/ 48 w 38"/>
                  <a:gd name="T3" fmla="*/ 7 h 31"/>
                  <a:gd name="T4" fmla="*/ 20 w 38"/>
                  <a:gd name="T5" fmla="*/ 9 h 31"/>
                  <a:gd name="T6" fmla="*/ 42 w 38"/>
                  <a:gd name="T7" fmla="*/ 35 h 31"/>
                  <a:gd name="T8" fmla="*/ 83 w 38"/>
                  <a:gd name="T9" fmla="*/ 64 h 31"/>
                  <a:gd name="T10" fmla="*/ 122 w 38"/>
                  <a:gd name="T11" fmla="*/ 104 h 31"/>
                  <a:gd name="T12" fmla="*/ 83 w 38"/>
                  <a:gd name="T13" fmla="*/ 56 h 31"/>
                  <a:gd name="T14" fmla="*/ 64 w 38"/>
                  <a:gd name="T15" fmla="*/ 37 h 31"/>
                  <a:gd name="T16" fmla="*/ 83 w 38"/>
                  <a:gd name="T17" fmla="*/ 41 h 31"/>
                  <a:gd name="T18" fmla="*/ 85 w 38"/>
                  <a:gd name="T19" fmla="*/ 41 h 31"/>
                  <a:gd name="T20" fmla="*/ 78 w 38"/>
                  <a:gd name="T21" fmla="*/ 41 h 31"/>
                  <a:gd name="T22" fmla="*/ 72 w 38"/>
                  <a:gd name="T23" fmla="*/ 22 h 31"/>
                  <a:gd name="T24" fmla="*/ 63 w 38"/>
                  <a:gd name="T25" fmla="*/ 22 h 31"/>
                  <a:gd name="T26" fmla="*/ 38 w 38"/>
                  <a:gd name="T27" fmla="*/ 16 h 31"/>
                  <a:gd name="T28" fmla="*/ 36 w 38"/>
                  <a:gd name="T29" fmla="*/ 9 h 31"/>
                  <a:gd name="T30" fmla="*/ 51 w 38"/>
                  <a:gd name="T31" fmla="*/ 9 h 31"/>
                  <a:gd name="T32" fmla="*/ 63 w 38"/>
                  <a:gd name="T33" fmla="*/ 9 h 31"/>
                  <a:gd name="T34" fmla="*/ 72 w 38"/>
                  <a:gd name="T35" fmla="*/ 9 h 31"/>
                  <a:gd name="T36" fmla="*/ 75 w 38"/>
                  <a:gd name="T37" fmla="*/ 9 h 31"/>
                  <a:gd name="T38" fmla="*/ 85 w 38"/>
                  <a:gd name="T39" fmla="*/ 7 h 31"/>
                  <a:gd name="T40" fmla="*/ 85 w 38"/>
                  <a:gd name="T41" fmla="*/ 7 h 31"/>
                  <a:gd name="T42" fmla="*/ 83 w 38"/>
                  <a:gd name="T43" fmla="*/ 0 h 31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38" h="31">
                    <a:moveTo>
                      <a:pt x="25" y="0"/>
                    </a:moveTo>
                    <a:cubicBezTo>
                      <a:pt x="23" y="1"/>
                      <a:pt x="17" y="1"/>
                      <a:pt x="15" y="2"/>
                    </a:cubicBezTo>
                    <a:cubicBezTo>
                      <a:pt x="12" y="2"/>
                      <a:pt x="8" y="2"/>
                      <a:pt x="6" y="3"/>
                    </a:cubicBezTo>
                    <a:cubicBezTo>
                      <a:pt x="0" y="6"/>
                      <a:pt x="9" y="8"/>
                      <a:pt x="13" y="10"/>
                    </a:cubicBezTo>
                    <a:cubicBezTo>
                      <a:pt x="18" y="12"/>
                      <a:pt x="21" y="16"/>
                      <a:pt x="25" y="19"/>
                    </a:cubicBezTo>
                    <a:cubicBezTo>
                      <a:pt x="30" y="23"/>
                      <a:pt x="32" y="27"/>
                      <a:pt x="38" y="31"/>
                    </a:cubicBezTo>
                    <a:cubicBezTo>
                      <a:pt x="35" y="25"/>
                      <a:pt x="32" y="20"/>
                      <a:pt x="25" y="16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22" y="12"/>
                      <a:pt x="24" y="12"/>
                      <a:pt x="25" y="12"/>
                    </a:cubicBezTo>
                    <a:cubicBezTo>
                      <a:pt x="25" y="12"/>
                      <a:pt x="25" y="12"/>
                      <a:pt x="26" y="12"/>
                    </a:cubicBezTo>
                    <a:cubicBezTo>
                      <a:pt x="25" y="12"/>
                      <a:pt x="25" y="12"/>
                      <a:pt x="24" y="12"/>
                    </a:cubicBezTo>
                    <a:cubicBezTo>
                      <a:pt x="22" y="10"/>
                      <a:pt x="21" y="9"/>
                      <a:pt x="22" y="7"/>
                    </a:cubicBezTo>
                    <a:cubicBezTo>
                      <a:pt x="21" y="7"/>
                      <a:pt x="20" y="7"/>
                      <a:pt x="19" y="7"/>
                    </a:cubicBezTo>
                    <a:cubicBezTo>
                      <a:pt x="14" y="7"/>
                      <a:pt x="9" y="7"/>
                      <a:pt x="12" y="5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4" y="3"/>
                      <a:pt x="16" y="3"/>
                    </a:cubicBezTo>
                    <a:cubicBezTo>
                      <a:pt x="17" y="3"/>
                      <a:pt x="18" y="3"/>
                      <a:pt x="19" y="3"/>
                    </a:cubicBezTo>
                    <a:cubicBezTo>
                      <a:pt x="20" y="3"/>
                      <a:pt x="21" y="3"/>
                      <a:pt x="22" y="3"/>
                    </a:cubicBezTo>
                    <a:cubicBezTo>
                      <a:pt x="22" y="3"/>
                      <a:pt x="23" y="3"/>
                      <a:pt x="23" y="3"/>
                    </a:cubicBezTo>
                    <a:cubicBezTo>
                      <a:pt x="25" y="3"/>
                      <a:pt x="26" y="3"/>
                      <a:pt x="26" y="2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5" y="0"/>
                      <a:pt x="25" y="0"/>
                      <a:pt x="25" y="0"/>
                    </a:cubicBezTo>
                  </a:path>
                </a:pathLst>
              </a:custGeom>
              <a:solidFill>
                <a:srgbClr val="837A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06" name="Freeform 2892">
                <a:extLst>
                  <a:ext uri="{FF2B5EF4-FFF2-40B4-BE49-F238E27FC236}">
                    <a16:creationId xmlns:a16="http://schemas.microsoft.com/office/drawing/2014/main" id="{5B2E554C-0C55-4EA2-B309-893B16E1AB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1" y="3000"/>
                <a:ext cx="23" cy="7"/>
              </a:xfrm>
              <a:custGeom>
                <a:avLst/>
                <a:gdLst>
                  <a:gd name="T0" fmla="*/ 57 w 17"/>
                  <a:gd name="T1" fmla="*/ 0 h 5"/>
                  <a:gd name="T2" fmla="*/ 47 w 17"/>
                  <a:gd name="T3" fmla="*/ 1 h 5"/>
                  <a:gd name="T4" fmla="*/ 43 w 17"/>
                  <a:gd name="T5" fmla="*/ 1 h 5"/>
                  <a:gd name="T6" fmla="*/ 35 w 17"/>
                  <a:gd name="T7" fmla="*/ 1 h 5"/>
                  <a:gd name="T8" fmla="*/ 22 w 17"/>
                  <a:gd name="T9" fmla="*/ 1 h 5"/>
                  <a:gd name="T10" fmla="*/ 7 w 17"/>
                  <a:gd name="T11" fmla="*/ 1 h 5"/>
                  <a:gd name="T12" fmla="*/ 9 w 17"/>
                  <a:gd name="T13" fmla="*/ 11 h 5"/>
                  <a:gd name="T14" fmla="*/ 35 w 17"/>
                  <a:gd name="T15" fmla="*/ 20 h 5"/>
                  <a:gd name="T16" fmla="*/ 43 w 17"/>
                  <a:gd name="T17" fmla="*/ 20 h 5"/>
                  <a:gd name="T18" fmla="*/ 43 w 17"/>
                  <a:gd name="T19" fmla="*/ 15 h 5"/>
                  <a:gd name="T20" fmla="*/ 57 w 17"/>
                  <a:gd name="T21" fmla="*/ 0 h 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7" h="5">
                    <a:moveTo>
                      <a:pt x="17" y="0"/>
                    </a:moveTo>
                    <a:cubicBezTo>
                      <a:pt x="17" y="1"/>
                      <a:pt x="16" y="1"/>
                      <a:pt x="14" y="1"/>
                    </a:cubicBezTo>
                    <a:cubicBezTo>
                      <a:pt x="14" y="1"/>
                      <a:pt x="13" y="1"/>
                      <a:pt x="13" y="1"/>
                    </a:cubicBezTo>
                    <a:cubicBezTo>
                      <a:pt x="12" y="1"/>
                      <a:pt x="11" y="1"/>
                      <a:pt x="10" y="1"/>
                    </a:cubicBezTo>
                    <a:cubicBezTo>
                      <a:pt x="9" y="1"/>
                      <a:pt x="8" y="1"/>
                      <a:pt x="7" y="1"/>
                    </a:cubicBezTo>
                    <a:cubicBezTo>
                      <a:pt x="5" y="1"/>
                      <a:pt x="4" y="1"/>
                      <a:pt x="2" y="1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0" y="5"/>
                      <a:pt x="5" y="5"/>
                      <a:pt x="10" y="5"/>
                    </a:cubicBezTo>
                    <a:cubicBezTo>
                      <a:pt x="11" y="5"/>
                      <a:pt x="12" y="5"/>
                      <a:pt x="13" y="5"/>
                    </a:cubicBezTo>
                    <a:cubicBezTo>
                      <a:pt x="13" y="5"/>
                      <a:pt x="13" y="4"/>
                      <a:pt x="13" y="4"/>
                    </a:cubicBezTo>
                    <a:cubicBezTo>
                      <a:pt x="14" y="3"/>
                      <a:pt x="17" y="1"/>
                      <a:pt x="17" y="0"/>
                    </a:cubicBezTo>
                  </a:path>
                </a:pathLst>
              </a:custGeom>
              <a:solidFill>
                <a:srgbClr val="B1AA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07" name="Freeform 2893">
                <a:extLst>
                  <a:ext uri="{FF2B5EF4-FFF2-40B4-BE49-F238E27FC236}">
                    <a16:creationId xmlns:a16="http://schemas.microsoft.com/office/drawing/2014/main" id="{9B0EB988-2FF2-4B4D-BEBC-98D7F03F3B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46" y="3012"/>
                <a:ext cx="28" cy="28"/>
              </a:xfrm>
              <a:custGeom>
                <a:avLst/>
                <a:gdLst>
                  <a:gd name="T0" fmla="*/ 0 w 21"/>
                  <a:gd name="T1" fmla="*/ 0 h 21"/>
                  <a:gd name="T2" fmla="*/ 16 w 21"/>
                  <a:gd name="T3" fmla="*/ 16 h 21"/>
                  <a:gd name="T4" fmla="*/ 57 w 21"/>
                  <a:gd name="T5" fmla="*/ 64 h 21"/>
                  <a:gd name="T6" fmla="*/ 64 w 21"/>
                  <a:gd name="T7" fmla="*/ 65 h 21"/>
                  <a:gd name="T8" fmla="*/ 44 w 21"/>
                  <a:gd name="T9" fmla="*/ 36 h 21"/>
                  <a:gd name="T10" fmla="*/ 20 w 21"/>
                  <a:gd name="T11" fmla="*/ 1 h 21"/>
                  <a:gd name="T12" fmla="*/ 16 w 21"/>
                  <a:gd name="T13" fmla="*/ 1 h 21"/>
                  <a:gd name="T14" fmla="*/ 0 w 21"/>
                  <a:gd name="T15" fmla="*/ 0 h 2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1" h="21">
                    <a:moveTo>
                      <a:pt x="0" y="0"/>
                    </a:moveTo>
                    <a:cubicBezTo>
                      <a:pt x="5" y="5"/>
                      <a:pt x="5" y="5"/>
                      <a:pt x="5" y="5"/>
                    </a:cubicBezTo>
                    <a:cubicBezTo>
                      <a:pt x="12" y="9"/>
                      <a:pt x="15" y="14"/>
                      <a:pt x="18" y="20"/>
                    </a:cubicBezTo>
                    <a:cubicBezTo>
                      <a:pt x="18" y="20"/>
                      <a:pt x="19" y="21"/>
                      <a:pt x="20" y="21"/>
                    </a:cubicBezTo>
                    <a:cubicBezTo>
                      <a:pt x="21" y="19"/>
                      <a:pt x="16" y="13"/>
                      <a:pt x="14" y="11"/>
                    </a:cubicBezTo>
                    <a:cubicBezTo>
                      <a:pt x="12" y="7"/>
                      <a:pt x="10" y="4"/>
                      <a:pt x="6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2" y="1"/>
                      <a:pt x="0" y="0"/>
                    </a:cubicBezTo>
                  </a:path>
                </a:pathLst>
              </a:custGeom>
              <a:solidFill>
                <a:srgbClr val="B1AA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08" name="Freeform 2894">
                <a:extLst>
                  <a:ext uri="{FF2B5EF4-FFF2-40B4-BE49-F238E27FC236}">
                    <a16:creationId xmlns:a16="http://schemas.microsoft.com/office/drawing/2014/main" id="{52A0469A-5911-4F87-ADBC-5F49FE4909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8" y="3050"/>
                <a:ext cx="57" cy="19"/>
              </a:xfrm>
              <a:custGeom>
                <a:avLst/>
                <a:gdLst>
                  <a:gd name="T0" fmla="*/ 19 w 42"/>
                  <a:gd name="T1" fmla="*/ 0 h 14"/>
                  <a:gd name="T2" fmla="*/ 0 w 42"/>
                  <a:gd name="T3" fmla="*/ 0 h 14"/>
                  <a:gd name="T4" fmla="*/ 20 w 42"/>
                  <a:gd name="T5" fmla="*/ 41 h 14"/>
                  <a:gd name="T6" fmla="*/ 37 w 42"/>
                  <a:gd name="T7" fmla="*/ 48 h 14"/>
                  <a:gd name="T8" fmla="*/ 57 w 42"/>
                  <a:gd name="T9" fmla="*/ 45 h 14"/>
                  <a:gd name="T10" fmla="*/ 61 w 42"/>
                  <a:gd name="T11" fmla="*/ 45 h 14"/>
                  <a:gd name="T12" fmla="*/ 57 w 42"/>
                  <a:gd name="T13" fmla="*/ 45 h 14"/>
                  <a:gd name="T14" fmla="*/ 41 w 42"/>
                  <a:gd name="T15" fmla="*/ 41 h 14"/>
                  <a:gd name="T16" fmla="*/ 35 w 42"/>
                  <a:gd name="T17" fmla="*/ 41 h 14"/>
                  <a:gd name="T18" fmla="*/ 83 w 42"/>
                  <a:gd name="T19" fmla="*/ 35 h 14"/>
                  <a:gd name="T20" fmla="*/ 107 w 42"/>
                  <a:gd name="T21" fmla="*/ 26 h 14"/>
                  <a:gd name="T22" fmla="*/ 143 w 42"/>
                  <a:gd name="T23" fmla="*/ 14 h 14"/>
                  <a:gd name="T24" fmla="*/ 83 w 42"/>
                  <a:gd name="T25" fmla="*/ 27 h 14"/>
                  <a:gd name="T26" fmla="*/ 76 w 42"/>
                  <a:gd name="T27" fmla="*/ 30 h 14"/>
                  <a:gd name="T28" fmla="*/ 19 w 42"/>
                  <a:gd name="T29" fmla="*/ 0 h 14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42" h="14">
                    <a:moveTo>
                      <a:pt x="5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3" y="4"/>
                      <a:pt x="3" y="8"/>
                      <a:pt x="6" y="12"/>
                    </a:cubicBezTo>
                    <a:cubicBezTo>
                      <a:pt x="8" y="14"/>
                      <a:pt x="9" y="14"/>
                      <a:pt x="11" y="14"/>
                    </a:cubicBezTo>
                    <a:cubicBezTo>
                      <a:pt x="13" y="14"/>
                      <a:pt x="15" y="14"/>
                      <a:pt x="17" y="13"/>
                    </a:cubicBezTo>
                    <a:cubicBezTo>
                      <a:pt x="18" y="13"/>
                      <a:pt x="18" y="13"/>
                      <a:pt x="18" y="13"/>
                    </a:cubicBezTo>
                    <a:cubicBezTo>
                      <a:pt x="18" y="13"/>
                      <a:pt x="17" y="13"/>
                      <a:pt x="17" y="13"/>
                    </a:cubicBezTo>
                    <a:cubicBezTo>
                      <a:pt x="15" y="13"/>
                      <a:pt x="13" y="13"/>
                      <a:pt x="12" y="12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16" y="11"/>
                      <a:pt x="18" y="10"/>
                      <a:pt x="24" y="10"/>
                    </a:cubicBezTo>
                    <a:cubicBezTo>
                      <a:pt x="30" y="9"/>
                      <a:pt x="28" y="9"/>
                      <a:pt x="32" y="7"/>
                    </a:cubicBezTo>
                    <a:cubicBezTo>
                      <a:pt x="34" y="6"/>
                      <a:pt x="39" y="5"/>
                      <a:pt x="42" y="4"/>
                    </a:cubicBezTo>
                    <a:cubicBezTo>
                      <a:pt x="35" y="4"/>
                      <a:pt x="30" y="8"/>
                      <a:pt x="24" y="8"/>
                    </a:cubicBezTo>
                    <a:cubicBezTo>
                      <a:pt x="23" y="9"/>
                      <a:pt x="22" y="9"/>
                      <a:pt x="22" y="9"/>
                    </a:cubicBezTo>
                    <a:cubicBezTo>
                      <a:pt x="13" y="9"/>
                      <a:pt x="8" y="3"/>
                      <a:pt x="5" y="0"/>
                    </a:cubicBezTo>
                  </a:path>
                </a:pathLst>
              </a:custGeom>
              <a:solidFill>
                <a:srgbClr val="837A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09" name="Freeform 2895">
                <a:extLst>
                  <a:ext uri="{FF2B5EF4-FFF2-40B4-BE49-F238E27FC236}">
                    <a16:creationId xmlns:a16="http://schemas.microsoft.com/office/drawing/2014/main" id="{4FCA95BD-6F70-4F94-8858-FD4F403543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2" y="3055"/>
                <a:ext cx="46" cy="12"/>
              </a:xfrm>
              <a:custGeom>
                <a:avLst/>
                <a:gdLst>
                  <a:gd name="T0" fmla="*/ 106 w 34"/>
                  <a:gd name="T1" fmla="*/ 0 h 9"/>
                  <a:gd name="T2" fmla="*/ 106 w 34"/>
                  <a:gd name="T3" fmla="*/ 0 h 9"/>
                  <a:gd name="T4" fmla="*/ 74 w 34"/>
                  <a:gd name="T5" fmla="*/ 9 h 9"/>
                  <a:gd name="T6" fmla="*/ 47 w 34"/>
                  <a:gd name="T7" fmla="*/ 20 h 9"/>
                  <a:gd name="T8" fmla="*/ 0 w 34"/>
                  <a:gd name="T9" fmla="*/ 27 h 9"/>
                  <a:gd name="T10" fmla="*/ 7 w 34"/>
                  <a:gd name="T11" fmla="*/ 27 h 9"/>
                  <a:gd name="T12" fmla="*/ 22 w 34"/>
                  <a:gd name="T13" fmla="*/ 28 h 9"/>
                  <a:gd name="T14" fmla="*/ 27 w 34"/>
                  <a:gd name="T15" fmla="*/ 28 h 9"/>
                  <a:gd name="T16" fmla="*/ 58 w 34"/>
                  <a:gd name="T17" fmla="*/ 21 h 9"/>
                  <a:gd name="T18" fmla="*/ 78 w 34"/>
                  <a:gd name="T19" fmla="*/ 20 h 9"/>
                  <a:gd name="T20" fmla="*/ 97 w 34"/>
                  <a:gd name="T21" fmla="*/ 9 h 9"/>
                  <a:gd name="T22" fmla="*/ 114 w 34"/>
                  <a:gd name="T23" fmla="*/ 0 h 9"/>
                  <a:gd name="T24" fmla="*/ 106 w 34"/>
                  <a:gd name="T25" fmla="*/ 0 h 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4" h="9">
                    <a:moveTo>
                      <a:pt x="32" y="0"/>
                    </a:moveTo>
                    <a:cubicBezTo>
                      <a:pt x="32" y="0"/>
                      <a:pt x="32" y="0"/>
                      <a:pt x="32" y="0"/>
                    </a:cubicBezTo>
                    <a:cubicBezTo>
                      <a:pt x="29" y="1"/>
                      <a:pt x="24" y="2"/>
                      <a:pt x="22" y="3"/>
                    </a:cubicBezTo>
                    <a:cubicBezTo>
                      <a:pt x="18" y="5"/>
                      <a:pt x="20" y="5"/>
                      <a:pt x="14" y="6"/>
                    </a:cubicBezTo>
                    <a:cubicBezTo>
                      <a:pt x="8" y="6"/>
                      <a:pt x="6" y="7"/>
                      <a:pt x="0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9"/>
                      <a:pt x="5" y="9"/>
                      <a:pt x="7" y="9"/>
                    </a:cubicBezTo>
                    <a:cubicBezTo>
                      <a:pt x="7" y="9"/>
                      <a:pt x="8" y="9"/>
                      <a:pt x="8" y="9"/>
                    </a:cubicBezTo>
                    <a:cubicBezTo>
                      <a:pt x="11" y="8"/>
                      <a:pt x="14" y="7"/>
                      <a:pt x="18" y="7"/>
                    </a:cubicBezTo>
                    <a:cubicBezTo>
                      <a:pt x="20" y="6"/>
                      <a:pt x="22" y="7"/>
                      <a:pt x="24" y="6"/>
                    </a:cubicBezTo>
                    <a:cubicBezTo>
                      <a:pt x="26" y="5"/>
                      <a:pt x="27" y="4"/>
                      <a:pt x="29" y="3"/>
                    </a:cubicBezTo>
                    <a:cubicBezTo>
                      <a:pt x="31" y="2"/>
                      <a:pt x="34" y="2"/>
                      <a:pt x="34" y="0"/>
                    </a:cubicBezTo>
                    <a:cubicBezTo>
                      <a:pt x="34" y="0"/>
                      <a:pt x="33" y="0"/>
                      <a:pt x="32" y="0"/>
                    </a:cubicBezTo>
                  </a:path>
                </a:pathLst>
              </a:custGeom>
              <a:solidFill>
                <a:srgbClr val="B1AA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10" name="Freeform 2896">
                <a:extLst>
                  <a:ext uri="{FF2B5EF4-FFF2-40B4-BE49-F238E27FC236}">
                    <a16:creationId xmlns:a16="http://schemas.microsoft.com/office/drawing/2014/main" id="{30A07EB7-AB33-43B2-8157-81E86F0BCD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17" y="3055"/>
                <a:ext cx="53" cy="44"/>
              </a:xfrm>
              <a:custGeom>
                <a:avLst/>
                <a:gdLst>
                  <a:gd name="T0" fmla="*/ 26 w 39"/>
                  <a:gd name="T1" fmla="*/ 0 h 32"/>
                  <a:gd name="T2" fmla="*/ 45 w 39"/>
                  <a:gd name="T3" fmla="*/ 44 h 32"/>
                  <a:gd name="T4" fmla="*/ 68 w 39"/>
                  <a:gd name="T5" fmla="*/ 84 h 32"/>
                  <a:gd name="T6" fmla="*/ 76 w 39"/>
                  <a:gd name="T7" fmla="*/ 111 h 32"/>
                  <a:gd name="T8" fmla="*/ 88 w 39"/>
                  <a:gd name="T9" fmla="*/ 116 h 32"/>
                  <a:gd name="T10" fmla="*/ 117 w 39"/>
                  <a:gd name="T11" fmla="*/ 106 h 32"/>
                  <a:gd name="T12" fmla="*/ 105 w 39"/>
                  <a:gd name="T13" fmla="*/ 106 h 32"/>
                  <a:gd name="T14" fmla="*/ 98 w 39"/>
                  <a:gd name="T15" fmla="*/ 106 h 32"/>
                  <a:gd name="T16" fmla="*/ 98 w 39"/>
                  <a:gd name="T17" fmla="*/ 106 h 32"/>
                  <a:gd name="T18" fmla="*/ 96 w 39"/>
                  <a:gd name="T19" fmla="*/ 106 h 32"/>
                  <a:gd name="T20" fmla="*/ 83 w 39"/>
                  <a:gd name="T21" fmla="*/ 102 h 32"/>
                  <a:gd name="T22" fmla="*/ 98 w 39"/>
                  <a:gd name="T23" fmla="*/ 106 h 32"/>
                  <a:gd name="T24" fmla="*/ 133 w 39"/>
                  <a:gd name="T25" fmla="*/ 95 h 32"/>
                  <a:gd name="T26" fmla="*/ 113 w 39"/>
                  <a:gd name="T27" fmla="*/ 95 h 32"/>
                  <a:gd name="T28" fmla="*/ 103 w 39"/>
                  <a:gd name="T29" fmla="*/ 95 h 32"/>
                  <a:gd name="T30" fmla="*/ 83 w 39"/>
                  <a:gd name="T31" fmla="*/ 56 h 32"/>
                  <a:gd name="T32" fmla="*/ 56 w 39"/>
                  <a:gd name="T33" fmla="*/ 36 h 32"/>
                  <a:gd name="T34" fmla="*/ 30 w 39"/>
                  <a:gd name="T35" fmla="*/ 1 h 32"/>
                  <a:gd name="T36" fmla="*/ 26 w 39"/>
                  <a:gd name="T37" fmla="*/ 0 h 32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39" h="32">
                    <a:moveTo>
                      <a:pt x="7" y="0"/>
                    </a:moveTo>
                    <a:cubicBezTo>
                      <a:pt x="0" y="4"/>
                      <a:pt x="9" y="9"/>
                      <a:pt x="13" y="12"/>
                    </a:cubicBezTo>
                    <a:cubicBezTo>
                      <a:pt x="17" y="15"/>
                      <a:pt x="18" y="20"/>
                      <a:pt x="20" y="23"/>
                    </a:cubicBezTo>
                    <a:cubicBezTo>
                      <a:pt x="21" y="26"/>
                      <a:pt x="20" y="29"/>
                      <a:pt x="22" y="31"/>
                    </a:cubicBezTo>
                    <a:cubicBezTo>
                      <a:pt x="23" y="32"/>
                      <a:pt x="25" y="32"/>
                      <a:pt x="26" y="32"/>
                    </a:cubicBezTo>
                    <a:cubicBezTo>
                      <a:pt x="28" y="32"/>
                      <a:pt x="31" y="31"/>
                      <a:pt x="34" y="30"/>
                    </a:cubicBezTo>
                    <a:cubicBezTo>
                      <a:pt x="33" y="30"/>
                      <a:pt x="32" y="30"/>
                      <a:pt x="31" y="30"/>
                    </a:cubicBezTo>
                    <a:cubicBezTo>
                      <a:pt x="30" y="30"/>
                      <a:pt x="30" y="30"/>
                      <a:pt x="29" y="30"/>
                    </a:cubicBezTo>
                    <a:cubicBezTo>
                      <a:pt x="29" y="30"/>
                      <a:pt x="29" y="30"/>
                      <a:pt x="29" y="30"/>
                    </a:cubicBezTo>
                    <a:cubicBezTo>
                      <a:pt x="28" y="30"/>
                      <a:pt x="28" y="30"/>
                      <a:pt x="28" y="30"/>
                    </a:cubicBezTo>
                    <a:cubicBezTo>
                      <a:pt x="26" y="30"/>
                      <a:pt x="24" y="29"/>
                      <a:pt x="24" y="28"/>
                    </a:cubicBezTo>
                    <a:cubicBezTo>
                      <a:pt x="29" y="30"/>
                      <a:pt x="29" y="30"/>
                      <a:pt x="29" y="30"/>
                    </a:cubicBezTo>
                    <a:cubicBezTo>
                      <a:pt x="32" y="29"/>
                      <a:pt x="36" y="28"/>
                      <a:pt x="39" y="26"/>
                    </a:cubicBezTo>
                    <a:cubicBezTo>
                      <a:pt x="37" y="26"/>
                      <a:pt x="35" y="26"/>
                      <a:pt x="33" y="26"/>
                    </a:cubicBezTo>
                    <a:cubicBezTo>
                      <a:pt x="32" y="26"/>
                      <a:pt x="31" y="26"/>
                      <a:pt x="30" y="26"/>
                    </a:cubicBezTo>
                    <a:cubicBezTo>
                      <a:pt x="26" y="25"/>
                      <a:pt x="26" y="19"/>
                      <a:pt x="24" y="16"/>
                    </a:cubicBezTo>
                    <a:cubicBezTo>
                      <a:pt x="23" y="13"/>
                      <a:pt x="20" y="12"/>
                      <a:pt x="16" y="10"/>
                    </a:cubicBezTo>
                    <a:cubicBezTo>
                      <a:pt x="13" y="8"/>
                      <a:pt x="6" y="3"/>
                      <a:pt x="9" y="1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solidFill>
                <a:srgbClr val="837A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11" name="Freeform 2897">
                <a:extLst>
                  <a:ext uri="{FF2B5EF4-FFF2-40B4-BE49-F238E27FC236}">
                    <a16:creationId xmlns:a16="http://schemas.microsoft.com/office/drawing/2014/main" id="{9B98027C-68DE-4BE9-B320-1240AB0D211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150" y="3089"/>
                <a:ext cx="27" cy="7"/>
              </a:xfrm>
              <a:custGeom>
                <a:avLst/>
                <a:gdLst>
                  <a:gd name="T0" fmla="*/ 0 w 20"/>
                  <a:gd name="T1" fmla="*/ 11 h 5"/>
                  <a:gd name="T2" fmla="*/ 12 w 20"/>
                  <a:gd name="T3" fmla="*/ 20 h 5"/>
                  <a:gd name="T4" fmla="*/ 16 w 20"/>
                  <a:gd name="T5" fmla="*/ 20 h 5"/>
                  <a:gd name="T6" fmla="*/ 0 w 20"/>
                  <a:gd name="T7" fmla="*/ 11 h 5"/>
                  <a:gd name="T8" fmla="*/ 66 w 20"/>
                  <a:gd name="T9" fmla="*/ 0 h 5"/>
                  <a:gd name="T10" fmla="*/ 49 w 20"/>
                  <a:gd name="T11" fmla="*/ 1 h 5"/>
                  <a:gd name="T12" fmla="*/ 16 w 20"/>
                  <a:gd name="T13" fmla="*/ 20 h 5"/>
                  <a:gd name="T14" fmla="*/ 16 w 20"/>
                  <a:gd name="T15" fmla="*/ 20 h 5"/>
                  <a:gd name="T16" fmla="*/ 22 w 20"/>
                  <a:gd name="T17" fmla="*/ 20 h 5"/>
                  <a:gd name="T18" fmla="*/ 35 w 20"/>
                  <a:gd name="T19" fmla="*/ 20 h 5"/>
                  <a:gd name="T20" fmla="*/ 66 w 20"/>
                  <a:gd name="T21" fmla="*/ 0 h 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0" h="5">
                    <a:moveTo>
                      <a:pt x="0" y="3"/>
                    </a:moveTo>
                    <a:cubicBezTo>
                      <a:pt x="0" y="4"/>
                      <a:pt x="2" y="5"/>
                      <a:pt x="4" y="5"/>
                    </a:cubicBezTo>
                    <a:cubicBezTo>
                      <a:pt x="4" y="5"/>
                      <a:pt x="4" y="5"/>
                      <a:pt x="5" y="5"/>
                    </a:cubicBezTo>
                    <a:cubicBezTo>
                      <a:pt x="0" y="3"/>
                      <a:pt x="0" y="3"/>
                      <a:pt x="0" y="3"/>
                    </a:cubicBezTo>
                    <a:moveTo>
                      <a:pt x="20" y="0"/>
                    </a:moveTo>
                    <a:cubicBezTo>
                      <a:pt x="19" y="0"/>
                      <a:pt x="17" y="1"/>
                      <a:pt x="15" y="1"/>
                    </a:cubicBezTo>
                    <a:cubicBezTo>
                      <a:pt x="12" y="3"/>
                      <a:pt x="8" y="4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6" y="5"/>
                      <a:pt x="6" y="5"/>
                      <a:pt x="7" y="5"/>
                    </a:cubicBezTo>
                    <a:cubicBezTo>
                      <a:pt x="8" y="5"/>
                      <a:pt x="9" y="5"/>
                      <a:pt x="10" y="5"/>
                    </a:cubicBezTo>
                    <a:cubicBezTo>
                      <a:pt x="14" y="3"/>
                      <a:pt x="18" y="1"/>
                      <a:pt x="20" y="0"/>
                    </a:cubicBezTo>
                  </a:path>
                </a:pathLst>
              </a:custGeom>
              <a:solidFill>
                <a:srgbClr val="B1AA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12" name="Freeform 2898">
                <a:extLst>
                  <a:ext uri="{FF2B5EF4-FFF2-40B4-BE49-F238E27FC236}">
                    <a16:creationId xmlns:a16="http://schemas.microsoft.com/office/drawing/2014/main" id="{12B4BA72-DFCD-458A-955D-32D8226D59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75" y="3101"/>
                <a:ext cx="4" cy="2"/>
              </a:xfrm>
              <a:custGeom>
                <a:avLst/>
                <a:gdLst>
                  <a:gd name="T0" fmla="*/ 9 w 3"/>
                  <a:gd name="T1" fmla="*/ 0 h 1"/>
                  <a:gd name="T2" fmla="*/ 0 w 3"/>
                  <a:gd name="T3" fmla="*/ 16 h 1"/>
                  <a:gd name="T4" fmla="*/ 7 w 3"/>
                  <a:gd name="T5" fmla="*/ 16 h 1"/>
                  <a:gd name="T6" fmla="*/ 7 w 3"/>
                  <a:gd name="T7" fmla="*/ 16 h 1"/>
                  <a:gd name="T8" fmla="*/ 9 w 3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1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837A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13" name="Freeform 2899">
                <a:extLst>
                  <a:ext uri="{FF2B5EF4-FFF2-40B4-BE49-F238E27FC236}">
                    <a16:creationId xmlns:a16="http://schemas.microsoft.com/office/drawing/2014/main" id="{1788E2B3-7081-4740-80DF-015F12265D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78" y="3103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B1AA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14" name="Freeform 2900">
                <a:extLst>
                  <a:ext uri="{FF2B5EF4-FFF2-40B4-BE49-F238E27FC236}">
                    <a16:creationId xmlns:a16="http://schemas.microsoft.com/office/drawing/2014/main" id="{F52D59B3-9F90-47C4-9749-111A5E1BDB6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164" y="3103"/>
                <a:ext cx="79" cy="50"/>
              </a:xfrm>
              <a:custGeom>
                <a:avLst/>
                <a:gdLst>
                  <a:gd name="T0" fmla="*/ 74 w 58"/>
                  <a:gd name="T1" fmla="*/ 57 h 37"/>
                  <a:gd name="T2" fmla="*/ 74 w 58"/>
                  <a:gd name="T3" fmla="*/ 57 h 37"/>
                  <a:gd name="T4" fmla="*/ 86 w 58"/>
                  <a:gd name="T5" fmla="*/ 74 h 37"/>
                  <a:gd name="T6" fmla="*/ 97 w 58"/>
                  <a:gd name="T7" fmla="*/ 84 h 37"/>
                  <a:gd name="T8" fmla="*/ 113 w 58"/>
                  <a:gd name="T9" fmla="*/ 100 h 37"/>
                  <a:gd name="T10" fmla="*/ 117 w 58"/>
                  <a:gd name="T11" fmla="*/ 104 h 37"/>
                  <a:gd name="T12" fmla="*/ 121 w 58"/>
                  <a:gd name="T13" fmla="*/ 105 h 37"/>
                  <a:gd name="T14" fmla="*/ 117 w 58"/>
                  <a:gd name="T15" fmla="*/ 104 h 37"/>
                  <a:gd name="T16" fmla="*/ 121 w 58"/>
                  <a:gd name="T17" fmla="*/ 116 h 37"/>
                  <a:gd name="T18" fmla="*/ 138 w 58"/>
                  <a:gd name="T19" fmla="*/ 124 h 37"/>
                  <a:gd name="T20" fmla="*/ 200 w 58"/>
                  <a:gd name="T21" fmla="*/ 93 h 37"/>
                  <a:gd name="T22" fmla="*/ 144 w 58"/>
                  <a:gd name="T23" fmla="*/ 105 h 37"/>
                  <a:gd name="T24" fmla="*/ 132 w 58"/>
                  <a:gd name="T25" fmla="*/ 104 h 37"/>
                  <a:gd name="T26" fmla="*/ 112 w 58"/>
                  <a:gd name="T27" fmla="*/ 78 h 37"/>
                  <a:gd name="T28" fmla="*/ 76 w 58"/>
                  <a:gd name="T29" fmla="*/ 58 h 37"/>
                  <a:gd name="T30" fmla="*/ 74 w 58"/>
                  <a:gd name="T31" fmla="*/ 57 h 37"/>
                  <a:gd name="T32" fmla="*/ 26 w 58"/>
                  <a:gd name="T33" fmla="*/ 12 h 37"/>
                  <a:gd name="T34" fmla="*/ 10 w 58"/>
                  <a:gd name="T35" fmla="*/ 22 h 37"/>
                  <a:gd name="T36" fmla="*/ 30 w 58"/>
                  <a:gd name="T37" fmla="*/ 35 h 37"/>
                  <a:gd name="T38" fmla="*/ 37 w 58"/>
                  <a:gd name="T39" fmla="*/ 30 h 37"/>
                  <a:gd name="T40" fmla="*/ 26 w 58"/>
                  <a:gd name="T41" fmla="*/ 12 h 37"/>
                  <a:gd name="T42" fmla="*/ 7 w 58"/>
                  <a:gd name="T43" fmla="*/ 7 h 37"/>
                  <a:gd name="T44" fmla="*/ 0 w 58"/>
                  <a:gd name="T45" fmla="*/ 12 h 37"/>
                  <a:gd name="T46" fmla="*/ 0 w 58"/>
                  <a:gd name="T47" fmla="*/ 12 h 37"/>
                  <a:gd name="T48" fmla="*/ 7 w 58"/>
                  <a:gd name="T49" fmla="*/ 7 h 37"/>
                  <a:gd name="T50" fmla="*/ 27 w 58"/>
                  <a:gd name="T51" fmla="*/ 0 h 37"/>
                  <a:gd name="T52" fmla="*/ 10 w 58"/>
                  <a:gd name="T53" fmla="*/ 1 h 37"/>
                  <a:gd name="T54" fmla="*/ 10 w 58"/>
                  <a:gd name="T55" fmla="*/ 7 h 37"/>
                  <a:gd name="T56" fmla="*/ 26 w 58"/>
                  <a:gd name="T57" fmla="*/ 1 h 37"/>
                  <a:gd name="T58" fmla="*/ 27 w 58"/>
                  <a:gd name="T59" fmla="*/ 0 h 37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58" h="37">
                    <a:moveTo>
                      <a:pt x="21" y="17"/>
                    </a:moveTo>
                    <a:cubicBezTo>
                      <a:pt x="21" y="17"/>
                      <a:pt x="21" y="17"/>
                      <a:pt x="21" y="17"/>
                    </a:cubicBezTo>
                    <a:cubicBezTo>
                      <a:pt x="22" y="18"/>
                      <a:pt x="24" y="20"/>
                      <a:pt x="25" y="22"/>
                    </a:cubicBezTo>
                    <a:cubicBezTo>
                      <a:pt x="26" y="23"/>
                      <a:pt x="27" y="24"/>
                      <a:pt x="28" y="25"/>
                    </a:cubicBezTo>
                    <a:cubicBezTo>
                      <a:pt x="30" y="27"/>
                      <a:pt x="33" y="28"/>
                      <a:pt x="33" y="30"/>
                    </a:cubicBezTo>
                    <a:cubicBezTo>
                      <a:pt x="33" y="30"/>
                      <a:pt x="34" y="31"/>
                      <a:pt x="34" y="31"/>
                    </a:cubicBezTo>
                    <a:cubicBezTo>
                      <a:pt x="34" y="31"/>
                      <a:pt x="34" y="32"/>
                      <a:pt x="35" y="32"/>
                    </a:cubicBezTo>
                    <a:cubicBezTo>
                      <a:pt x="34" y="32"/>
                      <a:pt x="34" y="31"/>
                      <a:pt x="34" y="31"/>
                    </a:cubicBezTo>
                    <a:cubicBezTo>
                      <a:pt x="34" y="33"/>
                      <a:pt x="34" y="34"/>
                      <a:pt x="35" y="35"/>
                    </a:cubicBezTo>
                    <a:cubicBezTo>
                      <a:pt x="37" y="36"/>
                      <a:pt x="39" y="37"/>
                      <a:pt x="40" y="37"/>
                    </a:cubicBezTo>
                    <a:cubicBezTo>
                      <a:pt x="47" y="37"/>
                      <a:pt x="54" y="29"/>
                      <a:pt x="58" y="28"/>
                    </a:cubicBezTo>
                    <a:cubicBezTo>
                      <a:pt x="53" y="28"/>
                      <a:pt x="47" y="32"/>
                      <a:pt x="42" y="32"/>
                    </a:cubicBezTo>
                    <a:cubicBezTo>
                      <a:pt x="41" y="32"/>
                      <a:pt x="39" y="32"/>
                      <a:pt x="38" y="31"/>
                    </a:cubicBezTo>
                    <a:cubicBezTo>
                      <a:pt x="35" y="29"/>
                      <a:pt x="35" y="26"/>
                      <a:pt x="32" y="24"/>
                    </a:cubicBezTo>
                    <a:cubicBezTo>
                      <a:pt x="28" y="22"/>
                      <a:pt x="25" y="20"/>
                      <a:pt x="22" y="18"/>
                    </a:cubicBezTo>
                    <a:cubicBezTo>
                      <a:pt x="22" y="18"/>
                      <a:pt x="22" y="17"/>
                      <a:pt x="21" y="17"/>
                    </a:cubicBezTo>
                    <a:moveTo>
                      <a:pt x="7" y="4"/>
                    </a:moveTo>
                    <a:cubicBezTo>
                      <a:pt x="6" y="5"/>
                      <a:pt x="5" y="6"/>
                      <a:pt x="3" y="7"/>
                    </a:cubicBezTo>
                    <a:cubicBezTo>
                      <a:pt x="5" y="8"/>
                      <a:pt x="8" y="9"/>
                      <a:pt x="9" y="10"/>
                    </a:cubicBezTo>
                    <a:cubicBezTo>
                      <a:pt x="10" y="9"/>
                      <a:pt x="11" y="9"/>
                      <a:pt x="11" y="9"/>
                    </a:cubicBezTo>
                    <a:cubicBezTo>
                      <a:pt x="9" y="7"/>
                      <a:pt x="8" y="5"/>
                      <a:pt x="7" y="4"/>
                    </a:cubicBezTo>
                    <a:moveTo>
                      <a:pt x="2" y="2"/>
                    </a:moveTo>
                    <a:cubicBezTo>
                      <a:pt x="1" y="2"/>
                      <a:pt x="0" y="3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1" y="2"/>
                      <a:pt x="2" y="2"/>
                    </a:cubicBezTo>
                    <a:moveTo>
                      <a:pt x="8" y="0"/>
                    </a:moveTo>
                    <a:cubicBezTo>
                      <a:pt x="6" y="1"/>
                      <a:pt x="4" y="1"/>
                      <a:pt x="3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5" y="2"/>
                      <a:pt x="6" y="2"/>
                      <a:pt x="7" y="1"/>
                    </a:cubicBezTo>
                    <a:cubicBezTo>
                      <a:pt x="7" y="1"/>
                      <a:pt x="7" y="1"/>
                      <a:pt x="8" y="0"/>
                    </a:cubicBezTo>
                  </a:path>
                </a:pathLst>
              </a:custGeom>
              <a:solidFill>
                <a:srgbClr val="837A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15" name="Freeform 2901">
                <a:extLst>
                  <a:ext uri="{FF2B5EF4-FFF2-40B4-BE49-F238E27FC236}">
                    <a16:creationId xmlns:a16="http://schemas.microsoft.com/office/drawing/2014/main" id="{9EC0B6E1-768F-4719-A208-3BC86489DA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64" y="3104"/>
                <a:ext cx="10" cy="8"/>
              </a:xfrm>
              <a:custGeom>
                <a:avLst/>
                <a:gdLst>
                  <a:gd name="T0" fmla="*/ 29 w 7"/>
                  <a:gd name="T1" fmla="*/ 0 h 6"/>
                  <a:gd name="T2" fmla="*/ 13 w 7"/>
                  <a:gd name="T3" fmla="*/ 1 h 6"/>
                  <a:gd name="T4" fmla="*/ 13 w 7"/>
                  <a:gd name="T5" fmla="*/ 0 h 6"/>
                  <a:gd name="T6" fmla="*/ 9 w 7"/>
                  <a:gd name="T7" fmla="*/ 1 h 6"/>
                  <a:gd name="T8" fmla="*/ 0 w 7"/>
                  <a:gd name="T9" fmla="*/ 9 h 6"/>
                  <a:gd name="T10" fmla="*/ 13 w 7"/>
                  <a:gd name="T11" fmla="*/ 20 h 6"/>
                  <a:gd name="T12" fmla="*/ 29 w 7"/>
                  <a:gd name="T13" fmla="*/ 9 h 6"/>
                  <a:gd name="T14" fmla="*/ 29 w 7"/>
                  <a:gd name="T15" fmla="*/ 0 h 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7" h="6">
                    <a:moveTo>
                      <a:pt x="7" y="0"/>
                    </a:moveTo>
                    <a:cubicBezTo>
                      <a:pt x="6" y="1"/>
                      <a:pt x="5" y="1"/>
                      <a:pt x="3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1" y="1"/>
                      <a:pt x="0" y="2"/>
                      <a:pt x="0" y="3"/>
                    </a:cubicBezTo>
                    <a:cubicBezTo>
                      <a:pt x="0" y="4"/>
                      <a:pt x="1" y="5"/>
                      <a:pt x="3" y="6"/>
                    </a:cubicBezTo>
                    <a:cubicBezTo>
                      <a:pt x="5" y="5"/>
                      <a:pt x="6" y="4"/>
                      <a:pt x="7" y="3"/>
                    </a:cubicBezTo>
                    <a:cubicBezTo>
                      <a:pt x="7" y="2"/>
                      <a:pt x="7" y="1"/>
                      <a:pt x="7" y="0"/>
                    </a:cubicBezTo>
                  </a:path>
                </a:pathLst>
              </a:custGeom>
              <a:solidFill>
                <a:srgbClr val="B1AA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16" name="Freeform 2902">
                <a:extLst>
                  <a:ext uri="{FF2B5EF4-FFF2-40B4-BE49-F238E27FC236}">
                    <a16:creationId xmlns:a16="http://schemas.microsoft.com/office/drawing/2014/main" id="{F849E64A-42BE-404D-B4E2-FCC2943307E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177" y="3115"/>
                <a:ext cx="35" cy="31"/>
              </a:xfrm>
              <a:custGeom>
                <a:avLst/>
                <a:gdLst>
                  <a:gd name="T0" fmla="*/ 83 w 26"/>
                  <a:gd name="T1" fmla="*/ 73 h 23"/>
                  <a:gd name="T2" fmla="*/ 83 w 26"/>
                  <a:gd name="T3" fmla="*/ 73 h 23"/>
                  <a:gd name="T4" fmla="*/ 85 w 26"/>
                  <a:gd name="T5" fmla="*/ 77 h 23"/>
                  <a:gd name="T6" fmla="*/ 83 w 26"/>
                  <a:gd name="T7" fmla="*/ 73 h 23"/>
                  <a:gd name="T8" fmla="*/ 7 w 26"/>
                  <a:gd name="T9" fmla="*/ 0 h 23"/>
                  <a:gd name="T10" fmla="*/ 0 w 26"/>
                  <a:gd name="T11" fmla="*/ 1 h 23"/>
                  <a:gd name="T12" fmla="*/ 1 w 26"/>
                  <a:gd name="T13" fmla="*/ 1 h 23"/>
                  <a:gd name="T14" fmla="*/ 36 w 26"/>
                  <a:gd name="T15" fmla="*/ 32 h 23"/>
                  <a:gd name="T16" fmla="*/ 54 w 26"/>
                  <a:gd name="T17" fmla="*/ 43 h 23"/>
                  <a:gd name="T18" fmla="*/ 40 w 26"/>
                  <a:gd name="T19" fmla="*/ 27 h 23"/>
                  <a:gd name="T20" fmla="*/ 40 w 26"/>
                  <a:gd name="T21" fmla="*/ 27 h 23"/>
                  <a:gd name="T22" fmla="*/ 7 w 26"/>
                  <a:gd name="T23" fmla="*/ 0 h 23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26" h="23">
                    <a:moveTo>
                      <a:pt x="25" y="22"/>
                    </a:moveTo>
                    <a:cubicBezTo>
                      <a:pt x="25" y="22"/>
                      <a:pt x="25" y="22"/>
                      <a:pt x="25" y="22"/>
                    </a:cubicBezTo>
                    <a:cubicBezTo>
                      <a:pt x="25" y="22"/>
                      <a:pt x="25" y="23"/>
                      <a:pt x="26" y="23"/>
                    </a:cubicBezTo>
                    <a:cubicBezTo>
                      <a:pt x="25" y="23"/>
                      <a:pt x="25" y="22"/>
                      <a:pt x="25" y="22"/>
                    </a:cubicBezTo>
                    <a:moveTo>
                      <a:pt x="2" y="0"/>
                    </a:moveTo>
                    <a:cubicBezTo>
                      <a:pt x="2" y="0"/>
                      <a:pt x="1" y="0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6" y="4"/>
                      <a:pt x="8" y="7"/>
                      <a:pt x="11" y="10"/>
                    </a:cubicBezTo>
                    <a:cubicBezTo>
                      <a:pt x="13" y="11"/>
                      <a:pt x="15" y="12"/>
                      <a:pt x="16" y="13"/>
                    </a:cubicBezTo>
                    <a:cubicBezTo>
                      <a:pt x="15" y="11"/>
                      <a:pt x="13" y="9"/>
                      <a:pt x="12" y="8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0" y="6"/>
                      <a:pt x="6" y="3"/>
                      <a:pt x="2" y="0"/>
                    </a:cubicBezTo>
                  </a:path>
                </a:pathLst>
              </a:custGeom>
              <a:solidFill>
                <a:srgbClr val="B1AA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17" name="Freeform 2903">
                <a:extLst>
                  <a:ext uri="{FF2B5EF4-FFF2-40B4-BE49-F238E27FC236}">
                    <a16:creationId xmlns:a16="http://schemas.microsoft.com/office/drawing/2014/main" id="{C7172BFF-A728-4E74-AEEC-91B39899F9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87" y="3096"/>
                <a:ext cx="42" cy="27"/>
              </a:xfrm>
              <a:custGeom>
                <a:avLst/>
                <a:gdLst>
                  <a:gd name="T0" fmla="*/ 16 w 31"/>
                  <a:gd name="T1" fmla="*/ 0 h 20"/>
                  <a:gd name="T2" fmla="*/ 0 w 31"/>
                  <a:gd name="T3" fmla="*/ 9 h 20"/>
                  <a:gd name="T4" fmla="*/ 7 w 31"/>
                  <a:gd name="T5" fmla="*/ 9 h 20"/>
                  <a:gd name="T6" fmla="*/ 12 w 31"/>
                  <a:gd name="T7" fmla="*/ 12 h 20"/>
                  <a:gd name="T8" fmla="*/ 12 w 31"/>
                  <a:gd name="T9" fmla="*/ 9 h 20"/>
                  <a:gd name="T10" fmla="*/ 20 w 31"/>
                  <a:gd name="T11" fmla="*/ 7 h 20"/>
                  <a:gd name="T12" fmla="*/ 35 w 31"/>
                  <a:gd name="T13" fmla="*/ 16 h 20"/>
                  <a:gd name="T14" fmla="*/ 56 w 31"/>
                  <a:gd name="T15" fmla="*/ 49 h 20"/>
                  <a:gd name="T16" fmla="*/ 98 w 31"/>
                  <a:gd name="T17" fmla="*/ 66 h 20"/>
                  <a:gd name="T18" fmla="*/ 103 w 31"/>
                  <a:gd name="T19" fmla="*/ 66 h 20"/>
                  <a:gd name="T20" fmla="*/ 104 w 31"/>
                  <a:gd name="T21" fmla="*/ 66 h 20"/>
                  <a:gd name="T22" fmla="*/ 64 w 31"/>
                  <a:gd name="T23" fmla="*/ 47 h 20"/>
                  <a:gd name="T24" fmla="*/ 37 w 31"/>
                  <a:gd name="T25" fmla="*/ 16 h 20"/>
                  <a:gd name="T26" fmla="*/ 20 w 31"/>
                  <a:gd name="T27" fmla="*/ 0 h 20"/>
                  <a:gd name="T28" fmla="*/ 16 w 31"/>
                  <a:gd name="T29" fmla="*/ 0 h 20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31" h="20">
                    <a:moveTo>
                      <a:pt x="5" y="0"/>
                    </a:moveTo>
                    <a:cubicBezTo>
                      <a:pt x="2" y="0"/>
                      <a:pt x="0" y="2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3" y="4"/>
                      <a:pt x="4" y="4"/>
                    </a:cubicBezTo>
                    <a:cubicBezTo>
                      <a:pt x="4" y="4"/>
                      <a:pt x="4" y="4"/>
                      <a:pt x="4" y="3"/>
                    </a:cubicBezTo>
                    <a:cubicBezTo>
                      <a:pt x="5" y="2"/>
                      <a:pt x="5" y="2"/>
                      <a:pt x="6" y="2"/>
                    </a:cubicBezTo>
                    <a:cubicBezTo>
                      <a:pt x="8" y="2"/>
                      <a:pt x="9" y="3"/>
                      <a:pt x="10" y="5"/>
                    </a:cubicBezTo>
                    <a:cubicBezTo>
                      <a:pt x="12" y="9"/>
                      <a:pt x="9" y="12"/>
                      <a:pt x="16" y="15"/>
                    </a:cubicBezTo>
                    <a:cubicBezTo>
                      <a:pt x="20" y="16"/>
                      <a:pt x="25" y="18"/>
                      <a:pt x="29" y="20"/>
                    </a:cubicBezTo>
                    <a:cubicBezTo>
                      <a:pt x="29" y="20"/>
                      <a:pt x="30" y="20"/>
                      <a:pt x="30" y="20"/>
                    </a:cubicBezTo>
                    <a:cubicBezTo>
                      <a:pt x="30" y="20"/>
                      <a:pt x="31" y="20"/>
                      <a:pt x="31" y="20"/>
                    </a:cubicBezTo>
                    <a:cubicBezTo>
                      <a:pt x="27" y="18"/>
                      <a:pt x="23" y="16"/>
                      <a:pt x="19" y="14"/>
                    </a:cubicBezTo>
                    <a:cubicBezTo>
                      <a:pt x="15" y="11"/>
                      <a:pt x="13" y="8"/>
                      <a:pt x="11" y="5"/>
                    </a:cubicBezTo>
                    <a:cubicBezTo>
                      <a:pt x="11" y="4"/>
                      <a:pt x="10" y="1"/>
                      <a:pt x="6" y="0"/>
                    </a:cubicBezTo>
                    <a:cubicBezTo>
                      <a:pt x="6" y="0"/>
                      <a:pt x="5" y="0"/>
                      <a:pt x="5" y="0"/>
                    </a:cubicBezTo>
                  </a:path>
                </a:pathLst>
              </a:custGeom>
              <a:solidFill>
                <a:srgbClr val="837A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18" name="Freeform 2904">
                <a:extLst>
                  <a:ext uri="{FF2B5EF4-FFF2-40B4-BE49-F238E27FC236}">
                    <a16:creationId xmlns:a16="http://schemas.microsoft.com/office/drawing/2014/main" id="{85788FE6-8415-47B2-90CD-BC62EF59F5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3" y="3099"/>
                <a:ext cx="34" cy="24"/>
              </a:xfrm>
              <a:custGeom>
                <a:avLst/>
                <a:gdLst>
                  <a:gd name="T0" fmla="*/ 7 w 25"/>
                  <a:gd name="T1" fmla="*/ 0 h 18"/>
                  <a:gd name="T2" fmla="*/ 0 w 25"/>
                  <a:gd name="T3" fmla="*/ 1 h 18"/>
                  <a:gd name="T4" fmla="*/ 0 w 25"/>
                  <a:gd name="T5" fmla="*/ 7 h 18"/>
                  <a:gd name="T6" fmla="*/ 30 w 25"/>
                  <a:gd name="T7" fmla="*/ 36 h 18"/>
                  <a:gd name="T8" fmla="*/ 86 w 25"/>
                  <a:gd name="T9" fmla="*/ 57 h 18"/>
                  <a:gd name="T10" fmla="*/ 41 w 25"/>
                  <a:gd name="T11" fmla="*/ 41 h 18"/>
                  <a:gd name="T12" fmla="*/ 20 w 25"/>
                  <a:gd name="T13" fmla="*/ 9 h 18"/>
                  <a:gd name="T14" fmla="*/ 7 w 25"/>
                  <a:gd name="T15" fmla="*/ 0 h 1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5" h="18">
                    <a:moveTo>
                      <a:pt x="2" y="0"/>
                    </a:moveTo>
                    <a:cubicBezTo>
                      <a:pt x="1" y="0"/>
                      <a:pt x="1" y="0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4" y="5"/>
                      <a:pt x="6" y="8"/>
                      <a:pt x="9" y="11"/>
                    </a:cubicBezTo>
                    <a:cubicBezTo>
                      <a:pt x="11" y="13"/>
                      <a:pt x="20" y="17"/>
                      <a:pt x="25" y="18"/>
                    </a:cubicBezTo>
                    <a:cubicBezTo>
                      <a:pt x="21" y="16"/>
                      <a:pt x="16" y="14"/>
                      <a:pt x="12" y="13"/>
                    </a:cubicBezTo>
                    <a:cubicBezTo>
                      <a:pt x="5" y="10"/>
                      <a:pt x="8" y="7"/>
                      <a:pt x="6" y="3"/>
                    </a:cubicBezTo>
                    <a:cubicBezTo>
                      <a:pt x="5" y="1"/>
                      <a:pt x="4" y="0"/>
                      <a:pt x="2" y="0"/>
                    </a:cubicBezTo>
                  </a:path>
                </a:pathLst>
              </a:custGeom>
              <a:solidFill>
                <a:srgbClr val="B1AA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19" name="Freeform 2905">
                <a:extLst>
                  <a:ext uri="{FF2B5EF4-FFF2-40B4-BE49-F238E27FC236}">
                    <a16:creationId xmlns:a16="http://schemas.microsoft.com/office/drawing/2014/main" id="{8613236C-EE65-425A-98F4-18B8C00AA49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224" y="3154"/>
                <a:ext cx="89" cy="81"/>
              </a:xfrm>
              <a:custGeom>
                <a:avLst/>
                <a:gdLst>
                  <a:gd name="T0" fmla="*/ 73 w 66"/>
                  <a:gd name="T1" fmla="*/ 58 h 60"/>
                  <a:gd name="T2" fmla="*/ 113 w 66"/>
                  <a:gd name="T3" fmla="*/ 97 h 60"/>
                  <a:gd name="T4" fmla="*/ 152 w 66"/>
                  <a:gd name="T5" fmla="*/ 134 h 60"/>
                  <a:gd name="T6" fmla="*/ 174 w 66"/>
                  <a:gd name="T7" fmla="*/ 170 h 60"/>
                  <a:gd name="T8" fmla="*/ 191 w 66"/>
                  <a:gd name="T9" fmla="*/ 197 h 60"/>
                  <a:gd name="T10" fmla="*/ 197 w 66"/>
                  <a:gd name="T11" fmla="*/ 198 h 60"/>
                  <a:gd name="T12" fmla="*/ 210 w 66"/>
                  <a:gd name="T13" fmla="*/ 188 h 60"/>
                  <a:gd name="T14" fmla="*/ 218 w 66"/>
                  <a:gd name="T15" fmla="*/ 182 h 60"/>
                  <a:gd name="T16" fmla="*/ 216 w 66"/>
                  <a:gd name="T17" fmla="*/ 181 h 60"/>
                  <a:gd name="T18" fmla="*/ 160 w 66"/>
                  <a:gd name="T19" fmla="*/ 120 h 60"/>
                  <a:gd name="T20" fmla="*/ 171 w 66"/>
                  <a:gd name="T21" fmla="*/ 146 h 60"/>
                  <a:gd name="T22" fmla="*/ 73 w 66"/>
                  <a:gd name="T23" fmla="*/ 58 h 60"/>
                  <a:gd name="T24" fmla="*/ 73 w 66"/>
                  <a:gd name="T25" fmla="*/ 58 h 60"/>
                  <a:gd name="T26" fmla="*/ 98 w 66"/>
                  <a:gd name="T27" fmla="*/ 57 h 60"/>
                  <a:gd name="T28" fmla="*/ 125 w 66"/>
                  <a:gd name="T29" fmla="*/ 84 h 60"/>
                  <a:gd name="T30" fmla="*/ 98 w 66"/>
                  <a:gd name="T31" fmla="*/ 57 h 60"/>
                  <a:gd name="T32" fmla="*/ 36 w 66"/>
                  <a:gd name="T33" fmla="*/ 0 h 60"/>
                  <a:gd name="T34" fmla="*/ 1 w 66"/>
                  <a:gd name="T35" fmla="*/ 20 h 60"/>
                  <a:gd name="T36" fmla="*/ 12 w 66"/>
                  <a:gd name="T37" fmla="*/ 30 h 60"/>
                  <a:gd name="T38" fmla="*/ 12 w 66"/>
                  <a:gd name="T39" fmla="*/ 20 h 60"/>
                  <a:gd name="T40" fmla="*/ 27 w 66"/>
                  <a:gd name="T41" fmla="*/ 12 h 60"/>
                  <a:gd name="T42" fmla="*/ 63 w 66"/>
                  <a:gd name="T43" fmla="*/ 35 h 60"/>
                  <a:gd name="T44" fmla="*/ 40 w 66"/>
                  <a:gd name="T45" fmla="*/ 7 h 60"/>
                  <a:gd name="T46" fmla="*/ 36 w 66"/>
                  <a:gd name="T47" fmla="*/ 0 h 60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66" h="60">
                    <a:moveTo>
                      <a:pt x="22" y="18"/>
                    </a:moveTo>
                    <a:cubicBezTo>
                      <a:pt x="26" y="22"/>
                      <a:pt x="29" y="25"/>
                      <a:pt x="34" y="29"/>
                    </a:cubicBezTo>
                    <a:cubicBezTo>
                      <a:pt x="39" y="32"/>
                      <a:pt x="43" y="36"/>
                      <a:pt x="46" y="40"/>
                    </a:cubicBezTo>
                    <a:cubicBezTo>
                      <a:pt x="48" y="44"/>
                      <a:pt x="50" y="47"/>
                      <a:pt x="53" y="51"/>
                    </a:cubicBezTo>
                    <a:cubicBezTo>
                      <a:pt x="56" y="53"/>
                      <a:pt x="55" y="57"/>
                      <a:pt x="58" y="59"/>
                    </a:cubicBezTo>
                    <a:cubicBezTo>
                      <a:pt x="58" y="60"/>
                      <a:pt x="58" y="60"/>
                      <a:pt x="59" y="60"/>
                    </a:cubicBezTo>
                    <a:cubicBezTo>
                      <a:pt x="59" y="58"/>
                      <a:pt x="61" y="57"/>
                      <a:pt x="64" y="56"/>
                    </a:cubicBezTo>
                    <a:cubicBezTo>
                      <a:pt x="64" y="55"/>
                      <a:pt x="65" y="55"/>
                      <a:pt x="66" y="55"/>
                    </a:cubicBezTo>
                    <a:cubicBezTo>
                      <a:pt x="65" y="55"/>
                      <a:pt x="65" y="54"/>
                      <a:pt x="65" y="54"/>
                    </a:cubicBezTo>
                    <a:cubicBezTo>
                      <a:pt x="60" y="47"/>
                      <a:pt x="54" y="42"/>
                      <a:pt x="48" y="36"/>
                    </a:cubicBezTo>
                    <a:cubicBezTo>
                      <a:pt x="50" y="38"/>
                      <a:pt x="51" y="41"/>
                      <a:pt x="52" y="44"/>
                    </a:cubicBezTo>
                    <a:cubicBezTo>
                      <a:pt x="46" y="35"/>
                      <a:pt x="35" y="25"/>
                      <a:pt x="22" y="18"/>
                    </a:cubicBezTo>
                    <a:cubicBezTo>
                      <a:pt x="22" y="18"/>
                      <a:pt x="22" y="18"/>
                      <a:pt x="22" y="18"/>
                    </a:cubicBezTo>
                    <a:moveTo>
                      <a:pt x="30" y="17"/>
                    </a:moveTo>
                    <a:cubicBezTo>
                      <a:pt x="32" y="20"/>
                      <a:pt x="35" y="22"/>
                      <a:pt x="38" y="25"/>
                    </a:cubicBezTo>
                    <a:cubicBezTo>
                      <a:pt x="36" y="22"/>
                      <a:pt x="33" y="20"/>
                      <a:pt x="30" y="17"/>
                    </a:cubicBezTo>
                    <a:moveTo>
                      <a:pt x="11" y="0"/>
                    </a:moveTo>
                    <a:cubicBezTo>
                      <a:pt x="4" y="0"/>
                      <a:pt x="0" y="3"/>
                      <a:pt x="1" y="6"/>
                    </a:cubicBezTo>
                    <a:cubicBezTo>
                      <a:pt x="2" y="7"/>
                      <a:pt x="3" y="8"/>
                      <a:pt x="4" y="9"/>
                    </a:cubicBezTo>
                    <a:cubicBezTo>
                      <a:pt x="3" y="8"/>
                      <a:pt x="3" y="7"/>
                      <a:pt x="4" y="6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6" y="7"/>
                      <a:pt x="14" y="9"/>
                      <a:pt x="19" y="10"/>
                    </a:cubicBezTo>
                    <a:cubicBezTo>
                      <a:pt x="15" y="7"/>
                      <a:pt x="8" y="4"/>
                      <a:pt x="12" y="2"/>
                    </a:cubicBezTo>
                    <a:cubicBezTo>
                      <a:pt x="11" y="0"/>
                      <a:pt x="11" y="0"/>
                      <a:pt x="11" y="0"/>
                    </a:cubicBezTo>
                  </a:path>
                </a:pathLst>
              </a:custGeom>
              <a:solidFill>
                <a:srgbClr val="837A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20" name="Freeform 2906">
                <a:extLst>
                  <a:ext uri="{FF2B5EF4-FFF2-40B4-BE49-F238E27FC236}">
                    <a16:creationId xmlns:a16="http://schemas.microsoft.com/office/drawing/2014/main" id="{FE67215D-85CE-4EC7-A665-2312E16BE8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4" y="3229"/>
                <a:ext cx="19" cy="9"/>
              </a:xfrm>
              <a:custGeom>
                <a:avLst/>
                <a:gdLst>
                  <a:gd name="T0" fmla="*/ 26 w 14"/>
                  <a:gd name="T1" fmla="*/ 0 h 7"/>
                  <a:gd name="T2" fmla="*/ 19 w 14"/>
                  <a:gd name="T3" fmla="*/ 1 h 7"/>
                  <a:gd name="T4" fmla="*/ 0 w 14"/>
                  <a:gd name="T5" fmla="*/ 13 h 7"/>
                  <a:gd name="T6" fmla="*/ 41 w 14"/>
                  <a:gd name="T7" fmla="*/ 19 h 7"/>
                  <a:gd name="T8" fmla="*/ 45 w 14"/>
                  <a:gd name="T9" fmla="*/ 19 h 7"/>
                  <a:gd name="T10" fmla="*/ 48 w 14"/>
                  <a:gd name="T11" fmla="*/ 19 h 7"/>
                  <a:gd name="T12" fmla="*/ 48 w 14"/>
                  <a:gd name="T13" fmla="*/ 10 h 7"/>
                  <a:gd name="T14" fmla="*/ 26 w 14"/>
                  <a:gd name="T15" fmla="*/ 0 h 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4" h="7">
                    <a:moveTo>
                      <a:pt x="7" y="0"/>
                    </a:moveTo>
                    <a:cubicBezTo>
                      <a:pt x="6" y="0"/>
                      <a:pt x="5" y="0"/>
                      <a:pt x="5" y="1"/>
                    </a:cubicBezTo>
                    <a:cubicBezTo>
                      <a:pt x="2" y="2"/>
                      <a:pt x="0" y="3"/>
                      <a:pt x="0" y="5"/>
                    </a:cubicBezTo>
                    <a:cubicBezTo>
                      <a:pt x="3" y="7"/>
                      <a:pt x="8" y="7"/>
                      <a:pt x="12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3" y="7"/>
                      <a:pt x="14" y="7"/>
                      <a:pt x="14" y="7"/>
                    </a:cubicBezTo>
                    <a:cubicBezTo>
                      <a:pt x="13" y="6"/>
                      <a:pt x="13" y="5"/>
                      <a:pt x="14" y="4"/>
                    </a:cubicBezTo>
                    <a:cubicBezTo>
                      <a:pt x="9" y="3"/>
                      <a:pt x="8" y="2"/>
                      <a:pt x="7" y="0"/>
                    </a:cubicBezTo>
                  </a:path>
                </a:pathLst>
              </a:custGeom>
              <a:solidFill>
                <a:srgbClr val="9991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21" name="Freeform 2907">
                <a:extLst>
                  <a:ext uri="{FF2B5EF4-FFF2-40B4-BE49-F238E27FC236}">
                    <a16:creationId xmlns:a16="http://schemas.microsoft.com/office/drawing/2014/main" id="{D03398E4-AB70-42AC-8039-498A53699D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8" y="3160"/>
                <a:ext cx="67" cy="54"/>
              </a:xfrm>
              <a:custGeom>
                <a:avLst/>
                <a:gdLst>
                  <a:gd name="T0" fmla="*/ 19 w 49"/>
                  <a:gd name="T1" fmla="*/ 0 h 40"/>
                  <a:gd name="T2" fmla="*/ 1 w 49"/>
                  <a:gd name="T3" fmla="*/ 7 h 40"/>
                  <a:gd name="T4" fmla="*/ 1 w 49"/>
                  <a:gd name="T5" fmla="*/ 16 h 40"/>
                  <a:gd name="T6" fmla="*/ 46 w 49"/>
                  <a:gd name="T7" fmla="*/ 35 h 40"/>
                  <a:gd name="T8" fmla="*/ 67 w 49"/>
                  <a:gd name="T9" fmla="*/ 47 h 40"/>
                  <a:gd name="T10" fmla="*/ 67 w 49"/>
                  <a:gd name="T11" fmla="*/ 47 h 40"/>
                  <a:gd name="T12" fmla="*/ 172 w 49"/>
                  <a:gd name="T13" fmla="*/ 134 h 40"/>
                  <a:gd name="T14" fmla="*/ 159 w 49"/>
                  <a:gd name="T15" fmla="*/ 105 h 40"/>
                  <a:gd name="T16" fmla="*/ 146 w 49"/>
                  <a:gd name="T17" fmla="*/ 97 h 40"/>
                  <a:gd name="T18" fmla="*/ 123 w 49"/>
                  <a:gd name="T19" fmla="*/ 69 h 40"/>
                  <a:gd name="T20" fmla="*/ 96 w 49"/>
                  <a:gd name="T21" fmla="*/ 43 h 40"/>
                  <a:gd name="T22" fmla="*/ 70 w 49"/>
                  <a:gd name="T23" fmla="*/ 27 h 40"/>
                  <a:gd name="T24" fmla="*/ 56 w 49"/>
                  <a:gd name="T25" fmla="*/ 20 h 40"/>
                  <a:gd name="T26" fmla="*/ 19 w 49"/>
                  <a:gd name="T27" fmla="*/ 0 h 40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49" h="40">
                    <a:moveTo>
                      <a:pt x="5" y="0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0" y="3"/>
                      <a:pt x="0" y="4"/>
                      <a:pt x="1" y="5"/>
                    </a:cubicBezTo>
                    <a:cubicBezTo>
                      <a:pt x="5" y="7"/>
                      <a:pt x="10" y="8"/>
                      <a:pt x="13" y="10"/>
                    </a:cubicBezTo>
                    <a:cubicBezTo>
                      <a:pt x="15" y="11"/>
                      <a:pt x="17" y="13"/>
                      <a:pt x="19" y="14"/>
                    </a:cubicBezTo>
                    <a:cubicBezTo>
                      <a:pt x="19" y="14"/>
                      <a:pt x="19" y="14"/>
                      <a:pt x="19" y="14"/>
                    </a:cubicBezTo>
                    <a:cubicBezTo>
                      <a:pt x="32" y="21"/>
                      <a:pt x="43" y="31"/>
                      <a:pt x="49" y="40"/>
                    </a:cubicBezTo>
                    <a:cubicBezTo>
                      <a:pt x="48" y="37"/>
                      <a:pt x="47" y="34"/>
                      <a:pt x="45" y="32"/>
                    </a:cubicBezTo>
                    <a:cubicBezTo>
                      <a:pt x="44" y="31"/>
                      <a:pt x="43" y="30"/>
                      <a:pt x="42" y="29"/>
                    </a:cubicBezTo>
                    <a:cubicBezTo>
                      <a:pt x="40" y="26"/>
                      <a:pt x="37" y="23"/>
                      <a:pt x="35" y="21"/>
                    </a:cubicBezTo>
                    <a:cubicBezTo>
                      <a:pt x="32" y="18"/>
                      <a:pt x="29" y="16"/>
                      <a:pt x="27" y="13"/>
                    </a:cubicBezTo>
                    <a:cubicBezTo>
                      <a:pt x="25" y="11"/>
                      <a:pt x="23" y="9"/>
                      <a:pt x="20" y="8"/>
                    </a:cubicBezTo>
                    <a:cubicBezTo>
                      <a:pt x="19" y="7"/>
                      <a:pt x="18" y="7"/>
                      <a:pt x="16" y="6"/>
                    </a:cubicBezTo>
                    <a:cubicBezTo>
                      <a:pt x="11" y="5"/>
                      <a:pt x="3" y="3"/>
                      <a:pt x="5" y="0"/>
                    </a:cubicBezTo>
                  </a:path>
                </a:pathLst>
              </a:custGeom>
              <a:solidFill>
                <a:srgbClr val="B1AA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22" name="Freeform 2908">
                <a:extLst>
                  <a:ext uri="{FF2B5EF4-FFF2-40B4-BE49-F238E27FC236}">
                    <a16:creationId xmlns:a16="http://schemas.microsoft.com/office/drawing/2014/main" id="{D826E4CD-01F8-45FB-A60E-1457A12A88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2" y="3231"/>
                <a:ext cx="21" cy="7"/>
              </a:xfrm>
              <a:custGeom>
                <a:avLst/>
                <a:gdLst>
                  <a:gd name="T0" fmla="*/ 49 w 16"/>
                  <a:gd name="T1" fmla="*/ 0 h 5"/>
                  <a:gd name="T2" fmla="*/ 9 w 16"/>
                  <a:gd name="T3" fmla="*/ 1 h 5"/>
                  <a:gd name="T4" fmla="*/ 1 w 16"/>
                  <a:gd name="T5" fmla="*/ 8 h 5"/>
                  <a:gd name="T6" fmla="*/ 1 w 16"/>
                  <a:gd name="T7" fmla="*/ 8 h 5"/>
                  <a:gd name="T8" fmla="*/ 1 w 16"/>
                  <a:gd name="T9" fmla="*/ 20 h 5"/>
                  <a:gd name="T10" fmla="*/ 49 w 16"/>
                  <a:gd name="T11" fmla="*/ 0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6" h="5">
                    <a:moveTo>
                      <a:pt x="16" y="0"/>
                    </a:moveTo>
                    <a:cubicBezTo>
                      <a:pt x="12" y="1"/>
                      <a:pt x="6" y="1"/>
                      <a:pt x="3" y="1"/>
                    </a:cubicBezTo>
                    <a:cubicBezTo>
                      <a:pt x="2" y="2"/>
                      <a:pt x="2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3"/>
                      <a:pt x="0" y="4"/>
                      <a:pt x="1" y="5"/>
                    </a:cubicBezTo>
                    <a:cubicBezTo>
                      <a:pt x="7" y="5"/>
                      <a:pt x="12" y="2"/>
                      <a:pt x="16" y="0"/>
                    </a:cubicBezTo>
                  </a:path>
                </a:pathLst>
              </a:custGeom>
              <a:solidFill>
                <a:srgbClr val="BFB9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23" name="Freeform 2909">
                <a:extLst>
                  <a:ext uri="{FF2B5EF4-FFF2-40B4-BE49-F238E27FC236}">
                    <a16:creationId xmlns:a16="http://schemas.microsoft.com/office/drawing/2014/main" id="{9EBAAF6B-00BC-4E53-BF71-E67F56A4B4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69" y="3157"/>
                <a:ext cx="74" cy="55"/>
              </a:xfrm>
              <a:custGeom>
                <a:avLst/>
                <a:gdLst>
                  <a:gd name="T0" fmla="*/ 1 w 55"/>
                  <a:gd name="T1" fmla="*/ 0 h 41"/>
                  <a:gd name="T2" fmla="*/ 0 w 55"/>
                  <a:gd name="T3" fmla="*/ 0 h 41"/>
                  <a:gd name="T4" fmla="*/ 20 w 55"/>
                  <a:gd name="T5" fmla="*/ 9 h 41"/>
                  <a:gd name="T6" fmla="*/ 36 w 55"/>
                  <a:gd name="T7" fmla="*/ 21 h 41"/>
                  <a:gd name="T8" fmla="*/ 65 w 55"/>
                  <a:gd name="T9" fmla="*/ 51 h 41"/>
                  <a:gd name="T10" fmla="*/ 106 w 55"/>
                  <a:gd name="T11" fmla="*/ 94 h 41"/>
                  <a:gd name="T12" fmla="*/ 182 w 55"/>
                  <a:gd name="T13" fmla="*/ 133 h 41"/>
                  <a:gd name="T14" fmla="*/ 93 w 55"/>
                  <a:gd name="T15" fmla="*/ 68 h 41"/>
                  <a:gd name="T16" fmla="*/ 40 w 55"/>
                  <a:gd name="T17" fmla="*/ 20 h 41"/>
                  <a:gd name="T18" fmla="*/ 1 w 55"/>
                  <a:gd name="T19" fmla="*/ 0 h 4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55" h="4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8" y="4"/>
                      <a:pt x="9" y="5"/>
                      <a:pt x="11" y="7"/>
                    </a:cubicBezTo>
                    <a:cubicBezTo>
                      <a:pt x="14" y="10"/>
                      <a:pt x="17" y="13"/>
                      <a:pt x="20" y="16"/>
                    </a:cubicBezTo>
                    <a:cubicBezTo>
                      <a:pt x="24" y="20"/>
                      <a:pt x="27" y="25"/>
                      <a:pt x="33" y="29"/>
                    </a:cubicBezTo>
                    <a:cubicBezTo>
                      <a:pt x="39" y="33"/>
                      <a:pt x="46" y="38"/>
                      <a:pt x="55" y="41"/>
                    </a:cubicBezTo>
                    <a:cubicBezTo>
                      <a:pt x="43" y="35"/>
                      <a:pt x="36" y="28"/>
                      <a:pt x="28" y="21"/>
                    </a:cubicBezTo>
                    <a:cubicBezTo>
                      <a:pt x="23" y="15"/>
                      <a:pt x="16" y="11"/>
                      <a:pt x="12" y="6"/>
                    </a:cubicBezTo>
                    <a:cubicBezTo>
                      <a:pt x="11" y="5"/>
                      <a:pt x="5" y="0"/>
                      <a:pt x="1" y="0"/>
                    </a:cubicBezTo>
                  </a:path>
                </a:pathLst>
              </a:custGeom>
              <a:solidFill>
                <a:srgbClr val="837A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24" name="Freeform 2910">
                <a:extLst>
                  <a:ext uri="{FF2B5EF4-FFF2-40B4-BE49-F238E27FC236}">
                    <a16:creationId xmlns:a16="http://schemas.microsoft.com/office/drawing/2014/main" id="{2AA72B8D-8CB6-4B0C-8F1B-69FBE8928C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8" y="3241"/>
                <a:ext cx="80" cy="36"/>
              </a:xfrm>
              <a:custGeom>
                <a:avLst/>
                <a:gdLst>
                  <a:gd name="T0" fmla="*/ 92 w 59"/>
                  <a:gd name="T1" fmla="*/ 0 h 27"/>
                  <a:gd name="T2" fmla="*/ 83 w 59"/>
                  <a:gd name="T3" fmla="*/ 1 h 27"/>
                  <a:gd name="T4" fmla="*/ 20 w 59"/>
                  <a:gd name="T5" fmla="*/ 20 h 27"/>
                  <a:gd name="T6" fmla="*/ 20 w 59"/>
                  <a:gd name="T7" fmla="*/ 57 h 27"/>
                  <a:gd name="T8" fmla="*/ 50 w 59"/>
                  <a:gd name="T9" fmla="*/ 76 h 27"/>
                  <a:gd name="T10" fmla="*/ 71 w 59"/>
                  <a:gd name="T11" fmla="*/ 85 h 27"/>
                  <a:gd name="T12" fmla="*/ 77 w 59"/>
                  <a:gd name="T13" fmla="*/ 84 h 27"/>
                  <a:gd name="T14" fmla="*/ 71 w 59"/>
                  <a:gd name="T15" fmla="*/ 79 h 27"/>
                  <a:gd name="T16" fmla="*/ 30 w 59"/>
                  <a:gd name="T17" fmla="*/ 55 h 27"/>
                  <a:gd name="T18" fmla="*/ 22 w 59"/>
                  <a:gd name="T19" fmla="*/ 48 h 27"/>
                  <a:gd name="T20" fmla="*/ 71 w 59"/>
                  <a:gd name="T21" fmla="*/ 73 h 27"/>
                  <a:gd name="T22" fmla="*/ 84 w 59"/>
                  <a:gd name="T23" fmla="*/ 76 h 27"/>
                  <a:gd name="T24" fmla="*/ 87 w 59"/>
                  <a:gd name="T25" fmla="*/ 37 h 27"/>
                  <a:gd name="T26" fmla="*/ 107 w 59"/>
                  <a:gd name="T27" fmla="*/ 31 h 27"/>
                  <a:gd name="T28" fmla="*/ 164 w 59"/>
                  <a:gd name="T29" fmla="*/ 44 h 27"/>
                  <a:gd name="T30" fmla="*/ 172 w 59"/>
                  <a:gd name="T31" fmla="*/ 44 h 27"/>
                  <a:gd name="T32" fmla="*/ 172 w 59"/>
                  <a:gd name="T33" fmla="*/ 44 h 27"/>
                  <a:gd name="T34" fmla="*/ 172 w 59"/>
                  <a:gd name="T35" fmla="*/ 44 h 27"/>
                  <a:gd name="T36" fmla="*/ 145 w 59"/>
                  <a:gd name="T37" fmla="*/ 31 h 27"/>
                  <a:gd name="T38" fmla="*/ 121 w 59"/>
                  <a:gd name="T39" fmla="*/ 31 h 27"/>
                  <a:gd name="T40" fmla="*/ 84 w 59"/>
                  <a:gd name="T41" fmla="*/ 31 h 27"/>
                  <a:gd name="T42" fmla="*/ 30 w 59"/>
                  <a:gd name="T43" fmla="*/ 28 h 27"/>
                  <a:gd name="T44" fmla="*/ 76 w 59"/>
                  <a:gd name="T45" fmla="*/ 1 h 27"/>
                  <a:gd name="T46" fmla="*/ 76 w 59"/>
                  <a:gd name="T47" fmla="*/ 1 h 27"/>
                  <a:gd name="T48" fmla="*/ 76 w 59"/>
                  <a:gd name="T49" fmla="*/ 1 h 27"/>
                  <a:gd name="T50" fmla="*/ 76 w 59"/>
                  <a:gd name="T51" fmla="*/ 1 h 27"/>
                  <a:gd name="T52" fmla="*/ 107 w 59"/>
                  <a:gd name="T53" fmla="*/ 16 h 27"/>
                  <a:gd name="T54" fmla="*/ 145 w 59"/>
                  <a:gd name="T55" fmla="*/ 27 h 27"/>
                  <a:gd name="T56" fmla="*/ 176 w 59"/>
                  <a:gd name="T57" fmla="*/ 44 h 27"/>
                  <a:gd name="T58" fmla="*/ 172 w 59"/>
                  <a:gd name="T59" fmla="*/ 20 h 27"/>
                  <a:gd name="T60" fmla="*/ 92 w 59"/>
                  <a:gd name="T61" fmla="*/ 0 h 27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59" h="27">
                    <a:moveTo>
                      <a:pt x="27" y="0"/>
                    </a:moveTo>
                    <a:cubicBezTo>
                      <a:pt x="24" y="1"/>
                      <a:pt x="24" y="1"/>
                      <a:pt x="24" y="1"/>
                    </a:cubicBezTo>
                    <a:cubicBezTo>
                      <a:pt x="19" y="1"/>
                      <a:pt x="9" y="4"/>
                      <a:pt x="6" y="6"/>
                    </a:cubicBezTo>
                    <a:cubicBezTo>
                      <a:pt x="0" y="9"/>
                      <a:pt x="3" y="14"/>
                      <a:pt x="6" y="18"/>
                    </a:cubicBezTo>
                    <a:cubicBezTo>
                      <a:pt x="8" y="21"/>
                      <a:pt x="12" y="22"/>
                      <a:pt x="15" y="24"/>
                    </a:cubicBezTo>
                    <a:cubicBezTo>
                      <a:pt x="17" y="25"/>
                      <a:pt x="19" y="27"/>
                      <a:pt x="21" y="27"/>
                    </a:cubicBezTo>
                    <a:cubicBezTo>
                      <a:pt x="22" y="27"/>
                      <a:pt x="23" y="26"/>
                      <a:pt x="23" y="26"/>
                    </a:cubicBezTo>
                    <a:cubicBezTo>
                      <a:pt x="22" y="26"/>
                      <a:pt x="22" y="25"/>
                      <a:pt x="21" y="25"/>
                    </a:cubicBezTo>
                    <a:cubicBezTo>
                      <a:pt x="16" y="22"/>
                      <a:pt x="14" y="19"/>
                      <a:pt x="9" y="17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17" y="16"/>
                      <a:pt x="14" y="21"/>
                      <a:pt x="21" y="23"/>
                    </a:cubicBezTo>
                    <a:cubicBezTo>
                      <a:pt x="22" y="23"/>
                      <a:pt x="24" y="24"/>
                      <a:pt x="25" y="24"/>
                    </a:cubicBezTo>
                    <a:cubicBezTo>
                      <a:pt x="27" y="20"/>
                      <a:pt x="20" y="15"/>
                      <a:pt x="26" y="12"/>
                    </a:cubicBezTo>
                    <a:cubicBezTo>
                      <a:pt x="28" y="11"/>
                      <a:pt x="30" y="10"/>
                      <a:pt x="32" y="10"/>
                    </a:cubicBezTo>
                    <a:cubicBezTo>
                      <a:pt x="38" y="10"/>
                      <a:pt x="44" y="14"/>
                      <a:pt x="49" y="14"/>
                    </a:cubicBezTo>
                    <a:cubicBezTo>
                      <a:pt x="50" y="14"/>
                      <a:pt x="50" y="14"/>
                      <a:pt x="51" y="14"/>
                    </a:cubicBezTo>
                    <a:cubicBezTo>
                      <a:pt x="51" y="14"/>
                      <a:pt x="51" y="14"/>
                      <a:pt x="51" y="14"/>
                    </a:cubicBezTo>
                    <a:cubicBezTo>
                      <a:pt x="51" y="14"/>
                      <a:pt x="51" y="14"/>
                      <a:pt x="51" y="14"/>
                    </a:cubicBezTo>
                    <a:cubicBezTo>
                      <a:pt x="49" y="11"/>
                      <a:pt x="47" y="10"/>
                      <a:pt x="43" y="10"/>
                    </a:cubicBezTo>
                    <a:cubicBezTo>
                      <a:pt x="41" y="10"/>
                      <a:pt x="38" y="10"/>
                      <a:pt x="36" y="10"/>
                    </a:cubicBezTo>
                    <a:cubicBezTo>
                      <a:pt x="33" y="10"/>
                      <a:pt x="29" y="10"/>
                      <a:pt x="25" y="10"/>
                    </a:cubicBezTo>
                    <a:cubicBezTo>
                      <a:pt x="18" y="10"/>
                      <a:pt x="11" y="10"/>
                      <a:pt x="9" y="9"/>
                    </a:cubicBezTo>
                    <a:cubicBezTo>
                      <a:pt x="2" y="4"/>
                      <a:pt x="18" y="3"/>
                      <a:pt x="22" y="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6" y="1"/>
                      <a:pt x="29" y="4"/>
                      <a:pt x="32" y="5"/>
                    </a:cubicBezTo>
                    <a:cubicBezTo>
                      <a:pt x="36" y="7"/>
                      <a:pt x="39" y="7"/>
                      <a:pt x="43" y="8"/>
                    </a:cubicBezTo>
                    <a:cubicBezTo>
                      <a:pt x="48" y="9"/>
                      <a:pt x="50" y="12"/>
                      <a:pt x="52" y="14"/>
                    </a:cubicBezTo>
                    <a:cubicBezTo>
                      <a:pt x="59" y="14"/>
                      <a:pt x="53" y="8"/>
                      <a:pt x="51" y="6"/>
                    </a:cubicBezTo>
                    <a:cubicBezTo>
                      <a:pt x="47" y="1"/>
                      <a:pt x="37" y="0"/>
                      <a:pt x="27" y="0"/>
                    </a:cubicBezTo>
                  </a:path>
                </a:pathLst>
              </a:custGeom>
              <a:solidFill>
                <a:srgbClr val="9991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25" name="Freeform 2911">
                <a:extLst>
                  <a:ext uri="{FF2B5EF4-FFF2-40B4-BE49-F238E27FC236}">
                    <a16:creationId xmlns:a16="http://schemas.microsoft.com/office/drawing/2014/main" id="{BAFDD451-0303-423B-AFC0-B4B5845AE2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1" y="3242"/>
                <a:ext cx="67" cy="18"/>
              </a:xfrm>
              <a:custGeom>
                <a:avLst/>
                <a:gdLst>
                  <a:gd name="T0" fmla="*/ 64 w 50"/>
                  <a:gd name="T1" fmla="*/ 0 h 13"/>
                  <a:gd name="T2" fmla="*/ 21 w 50"/>
                  <a:gd name="T3" fmla="*/ 29 h 13"/>
                  <a:gd name="T4" fmla="*/ 75 w 50"/>
                  <a:gd name="T5" fmla="*/ 33 h 13"/>
                  <a:gd name="T6" fmla="*/ 111 w 50"/>
                  <a:gd name="T7" fmla="*/ 33 h 13"/>
                  <a:gd name="T8" fmla="*/ 133 w 50"/>
                  <a:gd name="T9" fmla="*/ 33 h 13"/>
                  <a:gd name="T10" fmla="*/ 158 w 50"/>
                  <a:gd name="T11" fmla="*/ 48 h 13"/>
                  <a:gd name="T12" fmla="*/ 158 w 50"/>
                  <a:gd name="T13" fmla="*/ 48 h 13"/>
                  <a:gd name="T14" fmla="*/ 162 w 50"/>
                  <a:gd name="T15" fmla="*/ 48 h 13"/>
                  <a:gd name="T16" fmla="*/ 133 w 50"/>
                  <a:gd name="T17" fmla="*/ 26 h 13"/>
                  <a:gd name="T18" fmla="*/ 96 w 50"/>
                  <a:gd name="T19" fmla="*/ 15 h 13"/>
                  <a:gd name="T20" fmla="*/ 64 w 50"/>
                  <a:gd name="T21" fmla="*/ 0 h 13"/>
                  <a:gd name="T22" fmla="*/ 64 w 50"/>
                  <a:gd name="T23" fmla="*/ 0 h 13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50" h="13">
                    <a:moveTo>
                      <a:pt x="20" y="0"/>
                    </a:moveTo>
                    <a:cubicBezTo>
                      <a:pt x="16" y="2"/>
                      <a:pt x="0" y="3"/>
                      <a:pt x="7" y="8"/>
                    </a:cubicBezTo>
                    <a:cubicBezTo>
                      <a:pt x="9" y="9"/>
                      <a:pt x="16" y="9"/>
                      <a:pt x="23" y="9"/>
                    </a:cubicBezTo>
                    <a:cubicBezTo>
                      <a:pt x="27" y="9"/>
                      <a:pt x="31" y="9"/>
                      <a:pt x="34" y="9"/>
                    </a:cubicBezTo>
                    <a:cubicBezTo>
                      <a:pt x="36" y="9"/>
                      <a:pt x="39" y="9"/>
                      <a:pt x="41" y="9"/>
                    </a:cubicBezTo>
                    <a:cubicBezTo>
                      <a:pt x="45" y="9"/>
                      <a:pt x="47" y="10"/>
                      <a:pt x="49" y="13"/>
                    </a:cubicBezTo>
                    <a:cubicBezTo>
                      <a:pt x="49" y="13"/>
                      <a:pt x="49" y="13"/>
                      <a:pt x="49" y="13"/>
                    </a:cubicBezTo>
                    <a:cubicBezTo>
                      <a:pt x="50" y="13"/>
                      <a:pt x="50" y="13"/>
                      <a:pt x="50" y="13"/>
                    </a:cubicBezTo>
                    <a:cubicBezTo>
                      <a:pt x="48" y="11"/>
                      <a:pt x="46" y="8"/>
                      <a:pt x="41" y="7"/>
                    </a:cubicBezTo>
                    <a:cubicBezTo>
                      <a:pt x="37" y="6"/>
                      <a:pt x="34" y="6"/>
                      <a:pt x="30" y="4"/>
                    </a:cubicBezTo>
                    <a:cubicBezTo>
                      <a:pt x="27" y="3"/>
                      <a:pt x="24" y="0"/>
                      <a:pt x="20" y="0"/>
                    </a:cubicBezTo>
                    <a:cubicBezTo>
                      <a:pt x="20" y="0"/>
                      <a:pt x="20" y="0"/>
                      <a:pt x="20" y="0"/>
                    </a:cubicBezTo>
                  </a:path>
                </a:pathLst>
              </a:custGeom>
              <a:solidFill>
                <a:srgbClr val="BFB9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26" name="Freeform 2912">
                <a:extLst>
                  <a:ext uri="{FF2B5EF4-FFF2-40B4-BE49-F238E27FC236}">
                    <a16:creationId xmlns:a16="http://schemas.microsoft.com/office/drawing/2014/main" id="{D1FFBE81-8725-4E11-A3F9-2CDA9E5070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7" y="3261"/>
                <a:ext cx="25" cy="15"/>
              </a:xfrm>
              <a:custGeom>
                <a:avLst/>
                <a:gdLst>
                  <a:gd name="T0" fmla="*/ 0 w 18"/>
                  <a:gd name="T1" fmla="*/ 0 h 11"/>
                  <a:gd name="T2" fmla="*/ 8 w 18"/>
                  <a:gd name="T3" fmla="*/ 7 h 11"/>
                  <a:gd name="T4" fmla="*/ 50 w 18"/>
                  <a:gd name="T5" fmla="*/ 35 h 11"/>
                  <a:gd name="T6" fmla="*/ 60 w 18"/>
                  <a:gd name="T7" fmla="*/ 37 h 11"/>
                  <a:gd name="T8" fmla="*/ 68 w 18"/>
                  <a:gd name="T9" fmla="*/ 30 h 11"/>
                  <a:gd name="T10" fmla="*/ 68 w 18"/>
                  <a:gd name="T11" fmla="*/ 30 h 11"/>
                  <a:gd name="T12" fmla="*/ 50 w 18"/>
                  <a:gd name="T13" fmla="*/ 27 h 11"/>
                  <a:gd name="T14" fmla="*/ 0 w 18"/>
                  <a:gd name="T15" fmla="*/ 0 h 1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8" h="11">
                    <a:moveTo>
                      <a:pt x="0" y="0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7" y="4"/>
                      <a:pt x="9" y="7"/>
                      <a:pt x="14" y="10"/>
                    </a:cubicBezTo>
                    <a:cubicBezTo>
                      <a:pt x="15" y="10"/>
                      <a:pt x="15" y="11"/>
                      <a:pt x="16" y="11"/>
                    </a:cubicBezTo>
                    <a:cubicBezTo>
                      <a:pt x="17" y="11"/>
                      <a:pt x="17" y="10"/>
                      <a:pt x="18" y="9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7" y="9"/>
                      <a:pt x="15" y="8"/>
                      <a:pt x="14" y="8"/>
                    </a:cubicBezTo>
                    <a:cubicBezTo>
                      <a:pt x="7" y="6"/>
                      <a:pt x="10" y="1"/>
                      <a:pt x="0" y="0"/>
                    </a:cubicBezTo>
                  </a:path>
                </a:pathLst>
              </a:custGeom>
              <a:solidFill>
                <a:srgbClr val="BFB9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27" name="Freeform 2913">
                <a:extLst>
                  <a:ext uri="{FF2B5EF4-FFF2-40B4-BE49-F238E27FC236}">
                    <a16:creationId xmlns:a16="http://schemas.microsoft.com/office/drawing/2014/main" id="{85086F50-4FA9-4262-95E4-A70BBB7330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5" y="3188"/>
                <a:ext cx="16" cy="5"/>
              </a:xfrm>
              <a:custGeom>
                <a:avLst/>
                <a:gdLst>
                  <a:gd name="T0" fmla="*/ 0 w 12"/>
                  <a:gd name="T1" fmla="*/ 0 h 4"/>
                  <a:gd name="T2" fmla="*/ 16 w 12"/>
                  <a:gd name="T3" fmla="*/ 6 h 4"/>
                  <a:gd name="T4" fmla="*/ 37 w 12"/>
                  <a:gd name="T5" fmla="*/ 10 h 4"/>
                  <a:gd name="T6" fmla="*/ 0 w 12"/>
                  <a:gd name="T7" fmla="*/ 0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2" h="4">
                    <a:moveTo>
                      <a:pt x="0" y="0"/>
                    </a:moveTo>
                    <a:cubicBezTo>
                      <a:pt x="1" y="1"/>
                      <a:pt x="3" y="1"/>
                      <a:pt x="5" y="2"/>
                    </a:cubicBezTo>
                    <a:cubicBezTo>
                      <a:pt x="8" y="3"/>
                      <a:pt x="10" y="3"/>
                      <a:pt x="12" y="4"/>
                    </a:cubicBezTo>
                    <a:cubicBezTo>
                      <a:pt x="9" y="3"/>
                      <a:pt x="4" y="1"/>
                      <a:pt x="0" y="0"/>
                    </a:cubicBezTo>
                  </a:path>
                </a:pathLst>
              </a:custGeom>
              <a:solidFill>
                <a:srgbClr val="6158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28" name="Freeform 2914">
                <a:extLst>
                  <a:ext uri="{FF2B5EF4-FFF2-40B4-BE49-F238E27FC236}">
                    <a16:creationId xmlns:a16="http://schemas.microsoft.com/office/drawing/2014/main" id="{F06F273A-0A16-4EFE-A1F5-C6C003453F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23" y="3188"/>
                <a:ext cx="18" cy="20"/>
              </a:xfrm>
              <a:custGeom>
                <a:avLst/>
                <a:gdLst>
                  <a:gd name="T0" fmla="*/ 48 w 13"/>
                  <a:gd name="T1" fmla="*/ 0 h 15"/>
                  <a:gd name="T2" fmla="*/ 33 w 13"/>
                  <a:gd name="T3" fmla="*/ 1 h 15"/>
                  <a:gd name="T4" fmla="*/ 1 w 13"/>
                  <a:gd name="T5" fmla="*/ 31 h 15"/>
                  <a:gd name="T6" fmla="*/ 11 w 13"/>
                  <a:gd name="T7" fmla="*/ 48 h 15"/>
                  <a:gd name="T8" fmla="*/ 48 w 13"/>
                  <a:gd name="T9" fmla="*/ 0 h 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5">
                    <a:moveTo>
                      <a:pt x="13" y="0"/>
                    </a:moveTo>
                    <a:cubicBezTo>
                      <a:pt x="12" y="0"/>
                      <a:pt x="10" y="1"/>
                      <a:pt x="9" y="1"/>
                    </a:cubicBezTo>
                    <a:cubicBezTo>
                      <a:pt x="1" y="3"/>
                      <a:pt x="0" y="6"/>
                      <a:pt x="1" y="10"/>
                    </a:cubicBezTo>
                    <a:cubicBezTo>
                      <a:pt x="1" y="12"/>
                      <a:pt x="2" y="13"/>
                      <a:pt x="3" y="15"/>
                    </a:cubicBezTo>
                    <a:cubicBezTo>
                      <a:pt x="6" y="10"/>
                      <a:pt x="8" y="5"/>
                      <a:pt x="13" y="0"/>
                    </a:cubicBezTo>
                  </a:path>
                </a:pathLst>
              </a:custGeom>
              <a:solidFill>
                <a:srgbClr val="837A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29" name="Freeform 2915">
                <a:extLst>
                  <a:ext uri="{FF2B5EF4-FFF2-40B4-BE49-F238E27FC236}">
                    <a16:creationId xmlns:a16="http://schemas.microsoft.com/office/drawing/2014/main" id="{992E32ED-0F2E-4937-9255-6811714727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27" y="3187"/>
                <a:ext cx="72" cy="28"/>
              </a:xfrm>
              <a:custGeom>
                <a:avLst/>
                <a:gdLst>
                  <a:gd name="T0" fmla="*/ 72 w 53"/>
                  <a:gd name="T1" fmla="*/ 0 h 21"/>
                  <a:gd name="T2" fmla="*/ 48 w 53"/>
                  <a:gd name="T3" fmla="*/ 0 h 21"/>
                  <a:gd name="T4" fmla="*/ 56 w 53"/>
                  <a:gd name="T5" fmla="*/ 1 h 21"/>
                  <a:gd name="T6" fmla="*/ 50 w 53"/>
                  <a:gd name="T7" fmla="*/ 1 h 21"/>
                  <a:gd name="T8" fmla="*/ 35 w 53"/>
                  <a:gd name="T9" fmla="*/ 1 h 21"/>
                  <a:gd name="T10" fmla="*/ 0 w 53"/>
                  <a:gd name="T11" fmla="*/ 49 h 21"/>
                  <a:gd name="T12" fmla="*/ 20 w 53"/>
                  <a:gd name="T13" fmla="*/ 59 h 21"/>
                  <a:gd name="T14" fmla="*/ 35 w 53"/>
                  <a:gd name="T15" fmla="*/ 65 h 21"/>
                  <a:gd name="T16" fmla="*/ 20 w 53"/>
                  <a:gd name="T17" fmla="*/ 49 h 21"/>
                  <a:gd name="T18" fmla="*/ 20 w 53"/>
                  <a:gd name="T19" fmla="*/ 49 h 21"/>
                  <a:gd name="T20" fmla="*/ 20 w 53"/>
                  <a:gd name="T21" fmla="*/ 49 h 21"/>
                  <a:gd name="T22" fmla="*/ 20 w 53"/>
                  <a:gd name="T23" fmla="*/ 49 h 21"/>
                  <a:gd name="T24" fmla="*/ 41 w 53"/>
                  <a:gd name="T25" fmla="*/ 65 h 21"/>
                  <a:gd name="T26" fmla="*/ 76 w 53"/>
                  <a:gd name="T27" fmla="*/ 55 h 21"/>
                  <a:gd name="T28" fmla="*/ 114 w 53"/>
                  <a:gd name="T29" fmla="*/ 44 h 21"/>
                  <a:gd name="T30" fmla="*/ 125 w 53"/>
                  <a:gd name="T31" fmla="*/ 44 h 21"/>
                  <a:gd name="T32" fmla="*/ 134 w 53"/>
                  <a:gd name="T33" fmla="*/ 44 h 21"/>
                  <a:gd name="T34" fmla="*/ 143 w 53"/>
                  <a:gd name="T35" fmla="*/ 44 h 21"/>
                  <a:gd name="T36" fmla="*/ 155 w 53"/>
                  <a:gd name="T37" fmla="*/ 44 h 21"/>
                  <a:gd name="T38" fmla="*/ 155 w 53"/>
                  <a:gd name="T39" fmla="*/ 44 h 21"/>
                  <a:gd name="T40" fmla="*/ 130 w 53"/>
                  <a:gd name="T41" fmla="*/ 37 h 21"/>
                  <a:gd name="T42" fmla="*/ 107 w 53"/>
                  <a:gd name="T43" fmla="*/ 9 h 21"/>
                  <a:gd name="T44" fmla="*/ 107 w 53"/>
                  <a:gd name="T45" fmla="*/ 7 h 21"/>
                  <a:gd name="T46" fmla="*/ 160 w 53"/>
                  <a:gd name="T47" fmla="*/ 31 h 21"/>
                  <a:gd name="T48" fmla="*/ 170 w 53"/>
                  <a:gd name="T49" fmla="*/ 41 h 21"/>
                  <a:gd name="T50" fmla="*/ 181 w 53"/>
                  <a:gd name="T51" fmla="*/ 31 h 21"/>
                  <a:gd name="T52" fmla="*/ 160 w 53"/>
                  <a:gd name="T53" fmla="*/ 16 h 21"/>
                  <a:gd name="T54" fmla="*/ 134 w 53"/>
                  <a:gd name="T55" fmla="*/ 9 h 21"/>
                  <a:gd name="T56" fmla="*/ 120 w 53"/>
                  <a:gd name="T57" fmla="*/ 1 h 21"/>
                  <a:gd name="T58" fmla="*/ 72 w 53"/>
                  <a:gd name="T59" fmla="*/ 0 h 21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53" h="21">
                    <a:moveTo>
                      <a:pt x="21" y="0"/>
                    </a:moveTo>
                    <a:cubicBezTo>
                      <a:pt x="18" y="0"/>
                      <a:pt x="16" y="0"/>
                      <a:pt x="14" y="0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1"/>
                      <a:pt x="15" y="1"/>
                      <a:pt x="15" y="1"/>
                    </a:cubicBezTo>
                    <a:cubicBezTo>
                      <a:pt x="13" y="1"/>
                      <a:pt x="11" y="1"/>
                      <a:pt x="10" y="1"/>
                    </a:cubicBezTo>
                    <a:cubicBezTo>
                      <a:pt x="5" y="6"/>
                      <a:pt x="3" y="11"/>
                      <a:pt x="0" y="16"/>
                    </a:cubicBezTo>
                    <a:cubicBezTo>
                      <a:pt x="2" y="17"/>
                      <a:pt x="4" y="18"/>
                      <a:pt x="6" y="19"/>
                    </a:cubicBezTo>
                    <a:cubicBezTo>
                      <a:pt x="7" y="20"/>
                      <a:pt x="9" y="21"/>
                      <a:pt x="10" y="21"/>
                    </a:cubicBezTo>
                    <a:cubicBezTo>
                      <a:pt x="10" y="19"/>
                      <a:pt x="9" y="18"/>
                      <a:pt x="6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11" y="17"/>
                      <a:pt x="11" y="19"/>
                      <a:pt x="12" y="21"/>
                    </a:cubicBezTo>
                    <a:cubicBezTo>
                      <a:pt x="15" y="20"/>
                      <a:pt x="18" y="19"/>
                      <a:pt x="22" y="17"/>
                    </a:cubicBezTo>
                    <a:cubicBezTo>
                      <a:pt x="26" y="15"/>
                      <a:pt x="30" y="14"/>
                      <a:pt x="34" y="14"/>
                    </a:cubicBezTo>
                    <a:cubicBezTo>
                      <a:pt x="35" y="14"/>
                      <a:pt x="36" y="14"/>
                      <a:pt x="37" y="14"/>
                    </a:cubicBezTo>
                    <a:cubicBezTo>
                      <a:pt x="38" y="14"/>
                      <a:pt x="39" y="14"/>
                      <a:pt x="40" y="14"/>
                    </a:cubicBezTo>
                    <a:cubicBezTo>
                      <a:pt x="41" y="14"/>
                      <a:pt x="41" y="14"/>
                      <a:pt x="42" y="14"/>
                    </a:cubicBezTo>
                    <a:cubicBezTo>
                      <a:pt x="44" y="14"/>
                      <a:pt x="45" y="14"/>
                      <a:pt x="46" y="14"/>
                    </a:cubicBezTo>
                    <a:cubicBezTo>
                      <a:pt x="46" y="14"/>
                      <a:pt x="46" y="14"/>
                      <a:pt x="46" y="14"/>
                    </a:cubicBezTo>
                    <a:cubicBezTo>
                      <a:pt x="43" y="12"/>
                      <a:pt x="43" y="12"/>
                      <a:pt x="38" y="12"/>
                    </a:cubicBezTo>
                    <a:cubicBezTo>
                      <a:pt x="29" y="10"/>
                      <a:pt x="31" y="7"/>
                      <a:pt x="32" y="3"/>
                    </a:cubicBezTo>
                    <a:cubicBezTo>
                      <a:pt x="32" y="2"/>
                      <a:pt x="32" y="2"/>
                      <a:pt x="32" y="2"/>
                    </a:cubicBezTo>
                    <a:cubicBezTo>
                      <a:pt x="29" y="7"/>
                      <a:pt x="41" y="8"/>
                      <a:pt x="47" y="10"/>
                    </a:cubicBezTo>
                    <a:cubicBezTo>
                      <a:pt x="48" y="11"/>
                      <a:pt x="49" y="12"/>
                      <a:pt x="50" y="13"/>
                    </a:cubicBezTo>
                    <a:cubicBezTo>
                      <a:pt x="52" y="12"/>
                      <a:pt x="53" y="11"/>
                      <a:pt x="53" y="10"/>
                    </a:cubicBezTo>
                    <a:cubicBezTo>
                      <a:pt x="52" y="8"/>
                      <a:pt x="50" y="7"/>
                      <a:pt x="47" y="5"/>
                    </a:cubicBezTo>
                    <a:cubicBezTo>
                      <a:pt x="45" y="4"/>
                      <a:pt x="43" y="4"/>
                      <a:pt x="40" y="3"/>
                    </a:cubicBezTo>
                    <a:cubicBezTo>
                      <a:pt x="38" y="2"/>
                      <a:pt x="36" y="2"/>
                      <a:pt x="35" y="1"/>
                    </a:cubicBezTo>
                    <a:cubicBezTo>
                      <a:pt x="30" y="0"/>
                      <a:pt x="25" y="0"/>
                      <a:pt x="21" y="0"/>
                    </a:cubicBezTo>
                  </a:path>
                </a:pathLst>
              </a:custGeom>
              <a:solidFill>
                <a:srgbClr val="9991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30" name="Freeform 2916">
                <a:extLst>
                  <a:ext uri="{FF2B5EF4-FFF2-40B4-BE49-F238E27FC236}">
                    <a16:creationId xmlns:a16="http://schemas.microsoft.com/office/drawing/2014/main" id="{63C00363-9C1A-4C31-90F7-8102AAFFBB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7" y="3189"/>
                <a:ext cx="28" cy="17"/>
              </a:xfrm>
              <a:custGeom>
                <a:avLst/>
                <a:gdLst>
                  <a:gd name="T0" fmla="*/ 9 w 21"/>
                  <a:gd name="T1" fmla="*/ 0 h 12"/>
                  <a:gd name="T2" fmla="*/ 9 w 21"/>
                  <a:gd name="T3" fmla="*/ 1 h 12"/>
                  <a:gd name="T4" fmla="*/ 28 w 21"/>
                  <a:gd name="T5" fmla="*/ 40 h 12"/>
                  <a:gd name="T6" fmla="*/ 55 w 21"/>
                  <a:gd name="T7" fmla="*/ 48 h 12"/>
                  <a:gd name="T8" fmla="*/ 55 w 21"/>
                  <a:gd name="T9" fmla="*/ 48 h 12"/>
                  <a:gd name="T10" fmla="*/ 65 w 21"/>
                  <a:gd name="T11" fmla="*/ 47 h 12"/>
                  <a:gd name="T12" fmla="*/ 57 w 21"/>
                  <a:gd name="T13" fmla="*/ 33 h 12"/>
                  <a:gd name="T14" fmla="*/ 9 w 21"/>
                  <a:gd name="T15" fmla="*/ 0 h 1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1" h="12">
                    <a:moveTo>
                      <a:pt x="3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2" y="5"/>
                      <a:pt x="0" y="8"/>
                      <a:pt x="9" y="10"/>
                    </a:cubicBezTo>
                    <a:cubicBezTo>
                      <a:pt x="14" y="10"/>
                      <a:pt x="14" y="10"/>
                      <a:pt x="17" y="12"/>
                    </a:cubicBezTo>
                    <a:cubicBezTo>
                      <a:pt x="17" y="12"/>
                      <a:pt x="17" y="12"/>
                      <a:pt x="17" y="12"/>
                    </a:cubicBezTo>
                    <a:cubicBezTo>
                      <a:pt x="19" y="12"/>
                      <a:pt x="20" y="12"/>
                      <a:pt x="21" y="11"/>
                    </a:cubicBezTo>
                    <a:cubicBezTo>
                      <a:pt x="20" y="10"/>
                      <a:pt x="19" y="9"/>
                      <a:pt x="18" y="8"/>
                    </a:cubicBezTo>
                    <a:cubicBezTo>
                      <a:pt x="12" y="6"/>
                      <a:pt x="0" y="5"/>
                      <a:pt x="3" y="0"/>
                    </a:cubicBezTo>
                  </a:path>
                </a:pathLst>
              </a:custGeom>
              <a:solidFill>
                <a:srgbClr val="BFB9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31" name="Freeform 2917">
                <a:extLst>
                  <a:ext uri="{FF2B5EF4-FFF2-40B4-BE49-F238E27FC236}">
                    <a16:creationId xmlns:a16="http://schemas.microsoft.com/office/drawing/2014/main" id="{0AAD6F96-8023-4E00-B8AB-3E81D38B666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435" y="3208"/>
                <a:ext cx="9" cy="7"/>
              </a:xfrm>
              <a:custGeom>
                <a:avLst/>
                <a:gdLst>
                  <a:gd name="T0" fmla="*/ 0 w 6"/>
                  <a:gd name="T1" fmla="*/ 0 h 5"/>
                  <a:gd name="T2" fmla="*/ 21 w 6"/>
                  <a:gd name="T3" fmla="*/ 20 h 5"/>
                  <a:gd name="T4" fmla="*/ 27 w 6"/>
                  <a:gd name="T5" fmla="*/ 20 h 5"/>
                  <a:gd name="T6" fmla="*/ 32 w 6"/>
                  <a:gd name="T7" fmla="*/ 20 h 5"/>
                  <a:gd name="T8" fmla="*/ 0 w 6"/>
                  <a:gd name="T9" fmla="*/ 0 h 5"/>
                  <a:gd name="T10" fmla="*/ 0 w 6"/>
                  <a:gd name="T11" fmla="*/ 0 h 5"/>
                  <a:gd name="T12" fmla="*/ 0 w 6"/>
                  <a:gd name="T13" fmla="*/ 0 h 5"/>
                  <a:gd name="T14" fmla="*/ 0 w 6"/>
                  <a:gd name="T15" fmla="*/ 0 h 5"/>
                  <a:gd name="T16" fmla="*/ 0 w 6"/>
                  <a:gd name="T17" fmla="*/ 0 h 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" h="5">
                    <a:moveTo>
                      <a:pt x="0" y="0"/>
                    </a:moveTo>
                    <a:cubicBezTo>
                      <a:pt x="3" y="2"/>
                      <a:pt x="4" y="3"/>
                      <a:pt x="4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3"/>
                      <a:pt x="5" y="1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BFB9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32" name="Freeform 2918">
                <a:extLst>
                  <a:ext uri="{FF2B5EF4-FFF2-40B4-BE49-F238E27FC236}">
                    <a16:creationId xmlns:a16="http://schemas.microsoft.com/office/drawing/2014/main" id="{EC5A9BCF-813A-4E4D-B44B-9C57F997E6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2" y="3149"/>
                <a:ext cx="19" cy="15"/>
              </a:xfrm>
              <a:custGeom>
                <a:avLst/>
                <a:gdLst>
                  <a:gd name="T0" fmla="*/ 27 w 14"/>
                  <a:gd name="T1" fmla="*/ 0 h 11"/>
                  <a:gd name="T2" fmla="*/ 19 w 14"/>
                  <a:gd name="T3" fmla="*/ 7 h 11"/>
                  <a:gd name="T4" fmla="*/ 10 w 14"/>
                  <a:gd name="T5" fmla="*/ 30 h 11"/>
                  <a:gd name="T6" fmla="*/ 27 w 14"/>
                  <a:gd name="T7" fmla="*/ 37 h 11"/>
                  <a:gd name="T8" fmla="*/ 30 w 14"/>
                  <a:gd name="T9" fmla="*/ 35 h 11"/>
                  <a:gd name="T10" fmla="*/ 30 w 14"/>
                  <a:gd name="T11" fmla="*/ 27 h 11"/>
                  <a:gd name="T12" fmla="*/ 27 w 14"/>
                  <a:gd name="T13" fmla="*/ 20 h 11"/>
                  <a:gd name="T14" fmla="*/ 41 w 14"/>
                  <a:gd name="T15" fmla="*/ 27 h 11"/>
                  <a:gd name="T16" fmla="*/ 48 w 14"/>
                  <a:gd name="T17" fmla="*/ 26 h 11"/>
                  <a:gd name="T18" fmla="*/ 27 w 14"/>
                  <a:gd name="T19" fmla="*/ 0 h 1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4" h="11">
                    <a:moveTo>
                      <a:pt x="8" y="0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0" y="3"/>
                      <a:pt x="1" y="7"/>
                      <a:pt x="3" y="9"/>
                    </a:cubicBezTo>
                    <a:cubicBezTo>
                      <a:pt x="5" y="10"/>
                      <a:pt x="7" y="10"/>
                      <a:pt x="8" y="11"/>
                    </a:cubicBezTo>
                    <a:cubicBezTo>
                      <a:pt x="9" y="11"/>
                      <a:pt x="9" y="11"/>
                      <a:pt x="9" y="10"/>
                    </a:cubicBezTo>
                    <a:cubicBezTo>
                      <a:pt x="9" y="9"/>
                      <a:pt x="9" y="9"/>
                      <a:pt x="9" y="8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10" y="7"/>
                      <a:pt x="11" y="7"/>
                      <a:pt x="12" y="8"/>
                    </a:cubicBezTo>
                    <a:cubicBezTo>
                      <a:pt x="13" y="8"/>
                      <a:pt x="13" y="7"/>
                      <a:pt x="14" y="7"/>
                    </a:cubicBezTo>
                    <a:cubicBezTo>
                      <a:pt x="11" y="5"/>
                      <a:pt x="9" y="2"/>
                      <a:pt x="8" y="0"/>
                    </a:cubicBezTo>
                  </a:path>
                </a:pathLst>
              </a:custGeom>
              <a:solidFill>
                <a:srgbClr val="837A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33" name="Freeform 2919">
                <a:extLst>
                  <a:ext uri="{FF2B5EF4-FFF2-40B4-BE49-F238E27FC236}">
                    <a16:creationId xmlns:a16="http://schemas.microsoft.com/office/drawing/2014/main" id="{A477ABE3-9389-4F83-ADE9-22B33BCE49A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511" y="3158"/>
                <a:ext cx="48" cy="50"/>
              </a:xfrm>
              <a:custGeom>
                <a:avLst/>
                <a:gdLst>
                  <a:gd name="T0" fmla="*/ 29 w 35"/>
                  <a:gd name="T1" fmla="*/ 49 h 37"/>
                  <a:gd name="T2" fmla="*/ 19 w 35"/>
                  <a:gd name="T3" fmla="*/ 55 h 37"/>
                  <a:gd name="T4" fmla="*/ 7 w 35"/>
                  <a:gd name="T5" fmla="*/ 55 h 37"/>
                  <a:gd name="T6" fmla="*/ 7 w 35"/>
                  <a:gd name="T7" fmla="*/ 55 h 37"/>
                  <a:gd name="T8" fmla="*/ 0 w 35"/>
                  <a:gd name="T9" fmla="*/ 55 h 37"/>
                  <a:gd name="T10" fmla="*/ 40 w 35"/>
                  <a:gd name="T11" fmla="*/ 69 h 37"/>
                  <a:gd name="T12" fmla="*/ 125 w 35"/>
                  <a:gd name="T13" fmla="*/ 124 h 37"/>
                  <a:gd name="T14" fmla="*/ 82 w 35"/>
                  <a:gd name="T15" fmla="*/ 74 h 37"/>
                  <a:gd name="T16" fmla="*/ 49 w 35"/>
                  <a:gd name="T17" fmla="*/ 58 h 37"/>
                  <a:gd name="T18" fmla="*/ 29 w 35"/>
                  <a:gd name="T19" fmla="*/ 49 h 37"/>
                  <a:gd name="T20" fmla="*/ 7 w 35"/>
                  <a:gd name="T21" fmla="*/ 9 h 37"/>
                  <a:gd name="T22" fmla="*/ 1 w 35"/>
                  <a:gd name="T23" fmla="*/ 12 h 37"/>
                  <a:gd name="T24" fmla="*/ 7 w 35"/>
                  <a:gd name="T25" fmla="*/ 12 h 37"/>
                  <a:gd name="T26" fmla="*/ 10 w 35"/>
                  <a:gd name="T27" fmla="*/ 16 h 37"/>
                  <a:gd name="T28" fmla="*/ 7 w 35"/>
                  <a:gd name="T29" fmla="*/ 9 h 37"/>
                  <a:gd name="T30" fmla="*/ 26 w 35"/>
                  <a:gd name="T31" fmla="*/ 0 h 37"/>
                  <a:gd name="T32" fmla="*/ 19 w 35"/>
                  <a:gd name="T33" fmla="*/ 1 h 37"/>
                  <a:gd name="T34" fmla="*/ 41 w 35"/>
                  <a:gd name="T35" fmla="*/ 43 h 37"/>
                  <a:gd name="T36" fmla="*/ 64 w 35"/>
                  <a:gd name="T37" fmla="*/ 55 h 37"/>
                  <a:gd name="T38" fmla="*/ 55 w 35"/>
                  <a:gd name="T39" fmla="*/ 27 h 37"/>
                  <a:gd name="T40" fmla="*/ 85 w 35"/>
                  <a:gd name="T41" fmla="*/ 9 h 37"/>
                  <a:gd name="T42" fmla="*/ 92 w 35"/>
                  <a:gd name="T43" fmla="*/ 9 h 37"/>
                  <a:gd name="T44" fmla="*/ 88 w 35"/>
                  <a:gd name="T45" fmla="*/ 7 h 37"/>
                  <a:gd name="T46" fmla="*/ 67 w 35"/>
                  <a:gd name="T47" fmla="*/ 9 h 37"/>
                  <a:gd name="T48" fmla="*/ 55 w 35"/>
                  <a:gd name="T49" fmla="*/ 9 h 37"/>
                  <a:gd name="T50" fmla="*/ 26 w 35"/>
                  <a:gd name="T51" fmla="*/ 0 h 37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5" h="37">
                    <a:moveTo>
                      <a:pt x="8" y="15"/>
                    </a:moveTo>
                    <a:cubicBezTo>
                      <a:pt x="7" y="15"/>
                      <a:pt x="6" y="16"/>
                      <a:pt x="5" y="16"/>
                    </a:cubicBezTo>
                    <a:cubicBezTo>
                      <a:pt x="4" y="16"/>
                      <a:pt x="3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1" y="16"/>
                      <a:pt x="1" y="16"/>
                      <a:pt x="0" y="16"/>
                    </a:cubicBezTo>
                    <a:cubicBezTo>
                      <a:pt x="1" y="18"/>
                      <a:pt x="5" y="19"/>
                      <a:pt x="11" y="21"/>
                    </a:cubicBezTo>
                    <a:cubicBezTo>
                      <a:pt x="20" y="25"/>
                      <a:pt x="23" y="34"/>
                      <a:pt x="35" y="37"/>
                    </a:cubicBezTo>
                    <a:cubicBezTo>
                      <a:pt x="31" y="32"/>
                      <a:pt x="27" y="27"/>
                      <a:pt x="23" y="22"/>
                    </a:cubicBezTo>
                    <a:cubicBezTo>
                      <a:pt x="20" y="21"/>
                      <a:pt x="16" y="19"/>
                      <a:pt x="14" y="18"/>
                    </a:cubicBezTo>
                    <a:cubicBezTo>
                      <a:pt x="12" y="16"/>
                      <a:pt x="11" y="15"/>
                      <a:pt x="8" y="15"/>
                    </a:cubicBezTo>
                    <a:moveTo>
                      <a:pt x="2" y="3"/>
                    </a:moveTo>
                    <a:cubicBezTo>
                      <a:pt x="2" y="4"/>
                      <a:pt x="2" y="4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5"/>
                      <a:pt x="3" y="5"/>
                    </a:cubicBezTo>
                    <a:cubicBezTo>
                      <a:pt x="3" y="4"/>
                      <a:pt x="3" y="4"/>
                      <a:pt x="2" y="3"/>
                    </a:cubicBezTo>
                    <a:moveTo>
                      <a:pt x="7" y="0"/>
                    </a:moveTo>
                    <a:cubicBezTo>
                      <a:pt x="6" y="0"/>
                      <a:pt x="6" y="1"/>
                      <a:pt x="5" y="1"/>
                    </a:cubicBezTo>
                    <a:cubicBezTo>
                      <a:pt x="9" y="4"/>
                      <a:pt x="9" y="10"/>
                      <a:pt x="12" y="13"/>
                    </a:cubicBezTo>
                    <a:cubicBezTo>
                      <a:pt x="13" y="14"/>
                      <a:pt x="15" y="15"/>
                      <a:pt x="18" y="16"/>
                    </a:cubicBezTo>
                    <a:cubicBezTo>
                      <a:pt x="15" y="14"/>
                      <a:pt x="13" y="11"/>
                      <a:pt x="15" y="8"/>
                    </a:cubicBezTo>
                    <a:cubicBezTo>
                      <a:pt x="16" y="6"/>
                      <a:pt x="20" y="4"/>
                      <a:pt x="24" y="3"/>
                    </a:cubicBezTo>
                    <a:cubicBezTo>
                      <a:pt x="25" y="3"/>
                      <a:pt x="25" y="3"/>
                      <a:pt x="26" y="3"/>
                    </a:cubicBezTo>
                    <a:cubicBezTo>
                      <a:pt x="25" y="3"/>
                      <a:pt x="25" y="3"/>
                      <a:pt x="25" y="2"/>
                    </a:cubicBezTo>
                    <a:cubicBezTo>
                      <a:pt x="23" y="3"/>
                      <a:pt x="21" y="3"/>
                      <a:pt x="19" y="3"/>
                    </a:cubicBezTo>
                    <a:cubicBezTo>
                      <a:pt x="17" y="3"/>
                      <a:pt x="16" y="3"/>
                      <a:pt x="15" y="3"/>
                    </a:cubicBezTo>
                    <a:cubicBezTo>
                      <a:pt x="12" y="2"/>
                      <a:pt x="9" y="1"/>
                      <a:pt x="7" y="0"/>
                    </a:cubicBezTo>
                  </a:path>
                </a:pathLst>
              </a:custGeom>
              <a:solidFill>
                <a:srgbClr val="9991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34" name="Freeform 2920">
                <a:extLst>
                  <a:ext uri="{FF2B5EF4-FFF2-40B4-BE49-F238E27FC236}">
                    <a16:creationId xmlns:a16="http://schemas.microsoft.com/office/drawing/2014/main" id="{C1FD5C65-5E08-43E9-B9E3-AE6A1751CC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5" y="3161"/>
                <a:ext cx="18" cy="1"/>
              </a:xfrm>
              <a:custGeom>
                <a:avLst/>
                <a:gdLst>
                  <a:gd name="T0" fmla="*/ 40 w 13"/>
                  <a:gd name="T1" fmla="*/ 0 h 1"/>
                  <a:gd name="T2" fmla="*/ 8 w 13"/>
                  <a:gd name="T3" fmla="*/ 0 h 1"/>
                  <a:gd name="T4" fmla="*/ 0 w 13"/>
                  <a:gd name="T5" fmla="*/ 0 h 1"/>
                  <a:gd name="T6" fmla="*/ 1 w 13"/>
                  <a:gd name="T7" fmla="*/ 1 h 1"/>
                  <a:gd name="T8" fmla="*/ 48 w 13"/>
                  <a:gd name="T9" fmla="*/ 0 h 1"/>
                  <a:gd name="T10" fmla="*/ 40 w 13"/>
                  <a:gd name="T11" fmla="*/ 0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3" h="1">
                    <a:moveTo>
                      <a:pt x="11" y="0"/>
                    </a:moveTo>
                    <a:cubicBezTo>
                      <a:pt x="8" y="0"/>
                      <a:pt x="5" y="0"/>
                      <a:pt x="2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5" y="0"/>
                      <a:pt x="9" y="1"/>
                      <a:pt x="13" y="0"/>
                    </a:cubicBezTo>
                    <a:cubicBezTo>
                      <a:pt x="12" y="0"/>
                      <a:pt x="12" y="0"/>
                      <a:pt x="11" y="0"/>
                    </a:cubicBezTo>
                  </a:path>
                </a:pathLst>
              </a:custGeom>
              <a:solidFill>
                <a:srgbClr val="BFB9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35" name="Freeform 2921">
                <a:extLst>
                  <a:ext uri="{FF2B5EF4-FFF2-40B4-BE49-F238E27FC236}">
                    <a16:creationId xmlns:a16="http://schemas.microsoft.com/office/drawing/2014/main" id="{08E0C355-2323-483E-A771-9BB91E1FBB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3" y="3157"/>
                <a:ext cx="5" cy="5"/>
              </a:xfrm>
              <a:custGeom>
                <a:avLst/>
                <a:gdLst>
                  <a:gd name="T0" fmla="*/ 0 w 4"/>
                  <a:gd name="T1" fmla="*/ 0 h 4"/>
                  <a:gd name="T2" fmla="*/ 1 w 4"/>
                  <a:gd name="T3" fmla="*/ 6 h 4"/>
                  <a:gd name="T4" fmla="*/ 1 w 4"/>
                  <a:gd name="T5" fmla="*/ 10 h 4"/>
                  <a:gd name="T6" fmla="*/ 10 w 4"/>
                  <a:gd name="T7" fmla="*/ 6 h 4"/>
                  <a:gd name="T8" fmla="*/ 0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0" y="0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3" y="4"/>
                      <a:pt x="4" y="3"/>
                      <a:pt x="4" y="2"/>
                    </a:cubicBezTo>
                    <a:cubicBezTo>
                      <a:pt x="3" y="1"/>
                      <a:pt x="2" y="1"/>
                      <a:pt x="0" y="0"/>
                    </a:cubicBezTo>
                  </a:path>
                </a:pathLst>
              </a:custGeom>
              <a:solidFill>
                <a:srgbClr val="B1AA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36" name="Freeform 2922">
                <a:extLst>
                  <a:ext uri="{FF2B5EF4-FFF2-40B4-BE49-F238E27FC236}">
                    <a16:creationId xmlns:a16="http://schemas.microsoft.com/office/drawing/2014/main" id="{3588E86B-A6AD-4F68-A0FE-7DD1B1C7ED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1" y="3160"/>
                <a:ext cx="32" cy="28"/>
              </a:xfrm>
              <a:custGeom>
                <a:avLst/>
                <a:gdLst>
                  <a:gd name="T0" fmla="*/ 19 w 23"/>
                  <a:gd name="T1" fmla="*/ 0 h 21"/>
                  <a:gd name="T2" fmla="*/ 8 w 23"/>
                  <a:gd name="T3" fmla="*/ 7 h 21"/>
                  <a:gd name="T4" fmla="*/ 11 w 23"/>
                  <a:gd name="T5" fmla="*/ 12 h 21"/>
                  <a:gd name="T6" fmla="*/ 0 w 23"/>
                  <a:gd name="T7" fmla="*/ 37 h 21"/>
                  <a:gd name="T8" fmla="*/ 0 w 23"/>
                  <a:gd name="T9" fmla="*/ 48 h 21"/>
                  <a:gd name="T10" fmla="*/ 8 w 23"/>
                  <a:gd name="T11" fmla="*/ 48 h 21"/>
                  <a:gd name="T12" fmla="*/ 8 w 23"/>
                  <a:gd name="T13" fmla="*/ 48 h 21"/>
                  <a:gd name="T14" fmla="*/ 19 w 23"/>
                  <a:gd name="T15" fmla="*/ 48 h 21"/>
                  <a:gd name="T16" fmla="*/ 29 w 23"/>
                  <a:gd name="T17" fmla="*/ 44 h 21"/>
                  <a:gd name="T18" fmla="*/ 50 w 23"/>
                  <a:gd name="T19" fmla="*/ 55 h 21"/>
                  <a:gd name="T20" fmla="*/ 88 w 23"/>
                  <a:gd name="T21" fmla="*/ 65 h 21"/>
                  <a:gd name="T22" fmla="*/ 78 w 23"/>
                  <a:gd name="T23" fmla="*/ 57 h 21"/>
                  <a:gd name="T24" fmla="*/ 68 w 23"/>
                  <a:gd name="T25" fmla="*/ 48 h 21"/>
                  <a:gd name="T26" fmla="*/ 46 w 23"/>
                  <a:gd name="T27" fmla="*/ 37 h 21"/>
                  <a:gd name="T28" fmla="*/ 19 w 23"/>
                  <a:gd name="T29" fmla="*/ 0 h 21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23" h="21">
                    <a:moveTo>
                      <a:pt x="5" y="0"/>
                    </a:moveTo>
                    <a:cubicBezTo>
                      <a:pt x="5" y="1"/>
                      <a:pt x="4" y="2"/>
                      <a:pt x="2" y="2"/>
                    </a:cubicBezTo>
                    <a:cubicBezTo>
                      <a:pt x="3" y="3"/>
                      <a:pt x="3" y="3"/>
                      <a:pt x="3" y="4"/>
                    </a:cubicBezTo>
                    <a:cubicBezTo>
                      <a:pt x="5" y="6"/>
                      <a:pt x="1" y="10"/>
                      <a:pt x="0" y="12"/>
                    </a:cubicBezTo>
                    <a:cubicBezTo>
                      <a:pt x="0" y="13"/>
                      <a:pt x="0" y="14"/>
                      <a:pt x="0" y="15"/>
                    </a:cubicBezTo>
                    <a:cubicBezTo>
                      <a:pt x="1" y="15"/>
                      <a:pt x="1" y="15"/>
                      <a:pt x="2" y="15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3" y="15"/>
                      <a:pt x="4" y="15"/>
                      <a:pt x="5" y="15"/>
                    </a:cubicBezTo>
                    <a:cubicBezTo>
                      <a:pt x="6" y="15"/>
                      <a:pt x="7" y="14"/>
                      <a:pt x="8" y="14"/>
                    </a:cubicBezTo>
                    <a:cubicBezTo>
                      <a:pt x="11" y="14"/>
                      <a:pt x="12" y="15"/>
                      <a:pt x="14" y="17"/>
                    </a:cubicBezTo>
                    <a:cubicBezTo>
                      <a:pt x="16" y="18"/>
                      <a:pt x="20" y="20"/>
                      <a:pt x="23" y="21"/>
                    </a:cubicBezTo>
                    <a:cubicBezTo>
                      <a:pt x="23" y="20"/>
                      <a:pt x="22" y="19"/>
                      <a:pt x="21" y="18"/>
                    </a:cubicBezTo>
                    <a:cubicBezTo>
                      <a:pt x="20" y="17"/>
                      <a:pt x="19" y="16"/>
                      <a:pt x="18" y="15"/>
                    </a:cubicBezTo>
                    <a:cubicBezTo>
                      <a:pt x="15" y="14"/>
                      <a:pt x="13" y="13"/>
                      <a:pt x="12" y="12"/>
                    </a:cubicBezTo>
                    <a:cubicBezTo>
                      <a:pt x="9" y="9"/>
                      <a:pt x="9" y="3"/>
                      <a:pt x="5" y="0"/>
                    </a:cubicBezTo>
                  </a:path>
                </a:pathLst>
              </a:custGeom>
              <a:solidFill>
                <a:srgbClr val="BFB9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37" name="Freeform 2923">
                <a:extLst>
                  <a:ext uri="{FF2B5EF4-FFF2-40B4-BE49-F238E27FC236}">
                    <a16:creationId xmlns:a16="http://schemas.microsoft.com/office/drawing/2014/main" id="{AC0A5CB1-C59F-4140-85A0-DA350335D72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637" y="3115"/>
                <a:ext cx="75" cy="16"/>
              </a:xfrm>
              <a:custGeom>
                <a:avLst/>
                <a:gdLst>
                  <a:gd name="T0" fmla="*/ 183 w 55"/>
                  <a:gd name="T1" fmla="*/ 28 h 12"/>
                  <a:gd name="T2" fmla="*/ 183 w 55"/>
                  <a:gd name="T3" fmla="*/ 31 h 12"/>
                  <a:gd name="T4" fmla="*/ 180 w 55"/>
                  <a:gd name="T5" fmla="*/ 37 h 12"/>
                  <a:gd name="T6" fmla="*/ 180 w 55"/>
                  <a:gd name="T7" fmla="*/ 37 h 12"/>
                  <a:gd name="T8" fmla="*/ 188 w 55"/>
                  <a:gd name="T9" fmla="*/ 37 h 12"/>
                  <a:gd name="T10" fmla="*/ 183 w 55"/>
                  <a:gd name="T11" fmla="*/ 28 h 12"/>
                  <a:gd name="T12" fmla="*/ 7 w 55"/>
                  <a:gd name="T13" fmla="*/ 27 h 12"/>
                  <a:gd name="T14" fmla="*/ 1 w 55"/>
                  <a:gd name="T15" fmla="*/ 36 h 12"/>
                  <a:gd name="T16" fmla="*/ 1 w 55"/>
                  <a:gd name="T17" fmla="*/ 36 h 12"/>
                  <a:gd name="T18" fmla="*/ 7 w 55"/>
                  <a:gd name="T19" fmla="*/ 27 h 12"/>
                  <a:gd name="T20" fmla="*/ 76 w 55"/>
                  <a:gd name="T21" fmla="*/ 0 h 12"/>
                  <a:gd name="T22" fmla="*/ 41 w 55"/>
                  <a:gd name="T23" fmla="*/ 7 h 12"/>
                  <a:gd name="T24" fmla="*/ 10 w 55"/>
                  <a:gd name="T25" fmla="*/ 21 h 12"/>
                  <a:gd name="T26" fmla="*/ 27 w 55"/>
                  <a:gd name="T27" fmla="*/ 31 h 12"/>
                  <a:gd name="T28" fmla="*/ 30 w 55"/>
                  <a:gd name="T29" fmla="*/ 36 h 12"/>
                  <a:gd name="T30" fmla="*/ 56 w 55"/>
                  <a:gd name="T31" fmla="*/ 31 h 12"/>
                  <a:gd name="T32" fmla="*/ 93 w 55"/>
                  <a:gd name="T33" fmla="*/ 16 h 12"/>
                  <a:gd name="T34" fmla="*/ 106 w 55"/>
                  <a:gd name="T35" fmla="*/ 12 h 12"/>
                  <a:gd name="T36" fmla="*/ 145 w 55"/>
                  <a:gd name="T37" fmla="*/ 21 h 12"/>
                  <a:gd name="T38" fmla="*/ 153 w 55"/>
                  <a:gd name="T39" fmla="*/ 12 h 12"/>
                  <a:gd name="T40" fmla="*/ 113 w 55"/>
                  <a:gd name="T41" fmla="*/ 1 h 12"/>
                  <a:gd name="T42" fmla="*/ 76 w 55"/>
                  <a:gd name="T43" fmla="*/ 0 h 12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55" h="12">
                    <a:moveTo>
                      <a:pt x="53" y="9"/>
                    </a:moveTo>
                    <a:cubicBezTo>
                      <a:pt x="53" y="9"/>
                      <a:pt x="53" y="10"/>
                      <a:pt x="53" y="10"/>
                    </a:cubicBezTo>
                    <a:cubicBezTo>
                      <a:pt x="52" y="11"/>
                      <a:pt x="52" y="12"/>
                      <a:pt x="52" y="12"/>
                    </a:cubicBezTo>
                    <a:cubicBezTo>
                      <a:pt x="52" y="12"/>
                      <a:pt x="52" y="12"/>
                      <a:pt x="52" y="12"/>
                    </a:cubicBezTo>
                    <a:cubicBezTo>
                      <a:pt x="53" y="12"/>
                      <a:pt x="53" y="12"/>
                      <a:pt x="54" y="12"/>
                    </a:cubicBezTo>
                    <a:cubicBezTo>
                      <a:pt x="55" y="12"/>
                      <a:pt x="54" y="10"/>
                      <a:pt x="53" y="9"/>
                    </a:cubicBezTo>
                    <a:moveTo>
                      <a:pt x="2" y="8"/>
                    </a:moveTo>
                    <a:cubicBezTo>
                      <a:pt x="1" y="9"/>
                      <a:pt x="0" y="10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0"/>
                      <a:pt x="2" y="9"/>
                      <a:pt x="2" y="8"/>
                    </a:cubicBezTo>
                    <a:moveTo>
                      <a:pt x="22" y="0"/>
                    </a:moveTo>
                    <a:cubicBezTo>
                      <a:pt x="18" y="0"/>
                      <a:pt x="15" y="1"/>
                      <a:pt x="12" y="2"/>
                    </a:cubicBezTo>
                    <a:cubicBezTo>
                      <a:pt x="9" y="3"/>
                      <a:pt x="6" y="5"/>
                      <a:pt x="3" y="7"/>
                    </a:cubicBezTo>
                    <a:cubicBezTo>
                      <a:pt x="4" y="8"/>
                      <a:pt x="6" y="9"/>
                      <a:pt x="8" y="10"/>
                    </a:cubicBezTo>
                    <a:cubicBezTo>
                      <a:pt x="8" y="11"/>
                      <a:pt x="9" y="11"/>
                      <a:pt x="9" y="11"/>
                    </a:cubicBezTo>
                    <a:cubicBezTo>
                      <a:pt x="12" y="11"/>
                      <a:pt x="15" y="10"/>
                      <a:pt x="16" y="10"/>
                    </a:cubicBezTo>
                    <a:cubicBezTo>
                      <a:pt x="21" y="9"/>
                      <a:pt x="23" y="6"/>
                      <a:pt x="27" y="5"/>
                    </a:cubicBezTo>
                    <a:cubicBezTo>
                      <a:pt x="28" y="4"/>
                      <a:pt x="30" y="4"/>
                      <a:pt x="31" y="4"/>
                    </a:cubicBezTo>
                    <a:cubicBezTo>
                      <a:pt x="35" y="4"/>
                      <a:pt x="39" y="6"/>
                      <a:pt x="42" y="7"/>
                    </a:cubicBezTo>
                    <a:cubicBezTo>
                      <a:pt x="44" y="6"/>
                      <a:pt x="45" y="6"/>
                      <a:pt x="44" y="4"/>
                    </a:cubicBezTo>
                    <a:cubicBezTo>
                      <a:pt x="41" y="3"/>
                      <a:pt x="37" y="2"/>
                      <a:pt x="33" y="1"/>
                    </a:cubicBezTo>
                    <a:cubicBezTo>
                      <a:pt x="30" y="1"/>
                      <a:pt x="26" y="0"/>
                      <a:pt x="22" y="0"/>
                    </a:cubicBezTo>
                  </a:path>
                </a:pathLst>
              </a:custGeom>
              <a:solidFill>
                <a:srgbClr val="9991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38" name="Freeform 2924">
                <a:extLst>
                  <a:ext uri="{FF2B5EF4-FFF2-40B4-BE49-F238E27FC236}">
                    <a16:creationId xmlns:a16="http://schemas.microsoft.com/office/drawing/2014/main" id="{BD750032-ADC6-4B53-A4A0-D2511EA5CF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4" y="3120"/>
                <a:ext cx="15" cy="11"/>
              </a:xfrm>
              <a:custGeom>
                <a:avLst/>
                <a:gdLst>
                  <a:gd name="T0" fmla="*/ 7 w 11"/>
                  <a:gd name="T1" fmla="*/ 0 h 8"/>
                  <a:gd name="T2" fmla="*/ 0 w 11"/>
                  <a:gd name="T3" fmla="*/ 11 h 8"/>
                  <a:gd name="T4" fmla="*/ 1 w 11"/>
                  <a:gd name="T5" fmla="*/ 15 h 8"/>
                  <a:gd name="T6" fmla="*/ 35 w 11"/>
                  <a:gd name="T7" fmla="*/ 29 h 8"/>
                  <a:gd name="T8" fmla="*/ 37 w 11"/>
                  <a:gd name="T9" fmla="*/ 21 h 8"/>
                  <a:gd name="T10" fmla="*/ 37 w 11"/>
                  <a:gd name="T11" fmla="*/ 19 h 8"/>
                  <a:gd name="T12" fmla="*/ 19 w 11"/>
                  <a:gd name="T13" fmla="*/ 1 h 8"/>
                  <a:gd name="T14" fmla="*/ 7 w 11"/>
                  <a:gd name="T15" fmla="*/ 0 h 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1" h="8">
                    <a:moveTo>
                      <a:pt x="2" y="0"/>
                    </a:moveTo>
                    <a:cubicBezTo>
                      <a:pt x="3" y="2"/>
                      <a:pt x="2" y="2"/>
                      <a:pt x="0" y="3"/>
                    </a:cubicBezTo>
                    <a:cubicBezTo>
                      <a:pt x="0" y="4"/>
                      <a:pt x="1" y="4"/>
                      <a:pt x="1" y="4"/>
                    </a:cubicBezTo>
                    <a:cubicBezTo>
                      <a:pt x="5" y="6"/>
                      <a:pt x="8" y="8"/>
                      <a:pt x="10" y="8"/>
                    </a:cubicBezTo>
                    <a:cubicBezTo>
                      <a:pt x="10" y="8"/>
                      <a:pt x="10" y="7"/>
                      <a:pt x="11" y="6"/>
                    </a:cubicBezTo>
                    <a:cubicBezTo>
                      <a:pt x="11" y="6"/>
                      <a:pt x="11" y="5"/>
                      <a:pt x="11" y="5"/>
                    </a:cubicBezTo>
                    <a:cubicBezTo>
                      <a:pt x="9" y="3"/>
                      <a:pt x="6" y="1"/>
                      <a:pt x="5" y="1"/>
                    </a:cubicBezTo>
                    <a:cubicBezTo>
                      <a:pt x="4" y="1"/>
                      <a:pt x="3" y="0"/>
                      <a:pt x="2" y="0"/>
                    </a:cubicBezTo>
                  </a:path>
                </a:pathLst>
              </a:custGeom>
              <a:solidFill>
                <a:srgbClr val="BFB9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39" name="Freeform 2925">
                <a:extLst>
                  <a:ext uri="{FF2B5EF4-FFF2-40B4-BE49-F238E27FC236}">
                    <a16:creationId xmlns:a16="http://schemas.microsoft.com/office/drawing/2014/main" id="{75E2C9D7-9870-45F8-8F32-3AD26D4FB8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9" y="3124"/>
                <a:ext cx="11" cy="7"/>
              </a:xfrm>
              <a:custGeom>
                <a:avLst/>
                <a:gdLst>
                  <a:gd name="T0" fmla="*/ 8 w 8"/>
                  <a:gd name="T1" fmla="*/ 0 h 5"/>
                  <a:gd name="T2" fmla="*/ 1 w 8"/>
                  <a:gd name="T3" fmla="*/ 1 h 5"/>
                  <a:gd name="T4" fmla="*/ 0 w 8"/>
                  <a:gd name="T5" fmla="*/ 15 h 5"/>
                  <a:gd name="T6" fmla="*/ 8 w 8"/>
                  <a:gd name="T7" fmla="*/ 20 h 5"/>
                  <a:gd name="T8" fmla="*/ 15 w 8"/>
                  <a:gd name="T9" fmla="*/ 20 h 5"/>
                  <a:gd name="T10" fmla="*/ 29 w 8"/>
                  <a:gd name="T11" fmla="*/ 15 h 5"/>
                  <a:gd name="T12" fmla="*/ 26 w 8"/>
                  <a:gd name="T13" fmla="*/ 11 h 5"/>
                  <a:gd name="T14" fmla="*/ 8 w 8"/>
                  <a:gd name="T15" fmla="*/ 0 h 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">
                    <a:moveTo>
                      <a:pt x="2" y="0"/>
                    </a:moveTo>
                    <a:cubicBezTo>
                      <a:pt x="2" y="0"/>
                      <a:pt x="1" y="1"/>
                      <a:pt x="1" y="1"/>
                    </a:cubicBezTo>
                    <a:cubicBezTo>
                      <a:pt x="1" y="2"/>
                      <a:pt x="0" y="3"/>
                      <a:pt x="0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5"/>
                      <a:pt x="3" y="5"/>
                      <a:pt x="4" y="5"/>
                    </a:cubicBezTo>
                    <a:cubicBezTo>
                      <a:pt x="5" y="5"/>
                      <a:pt x="7" y="5"/>
                      <a:pt x="8" y="4"/>
                    </a:cubicBezTo>
                    <a:cubicBezTo>
                      <a:pt x="8" y="4"/>
                      <a:pt x="7" y="4"/>
                      <a:pt x="7" y="3"/>
                    </a:cubicBezTo>
                    <a:cubicBezTo>
                      <a:pt x="5" y="2"/>
                      <a:pt x="3" y="1"/>
                      <a:pt x="2" y="0"/>
                    </a:cubicBezTo>
                  </a:path>
                </a:pathLst>
              </a:custGeom>
              <a:solidFill>
                <a:srgbClr val="BFB9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40" name="Freeform 2926">
                <a:extLst>
                  <a:ext uri="{FF2B5EF4-FFF2-40B4-BE49-F238E27FC236}">
                    <a16:creationId xmlns:a16="http://schemas.microsoft.com/office/drawing/2014/main" id="{51667912-1B05-442F-9BF1-103920C607D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701" y="3137"/>
                <a:ext cx="20" cy="59"/>
              </a:xfrm>
              <a:custGeom>
                <a:avLst/>
                <a:gdLst>
                  <a:gd name="T0" fmla="*/ 27 w 15"/>
                  <a:gd name="T1" fmla="*/ 1 h 44"/>
                  <a:gd name="T2" fmla="*/ 36 w 15"/>
                  <a:gd name="T3" fmla="*/ 12 h 44"/>
                  <a:gd name="T4" fmla="*/ 36 w 15"/>
                  <a:gd name="T5" fmla="*/ 48 h 44"/>
                  <a:gd name="T6" fmla="*/ 28 w 15"/>
                  <a:gd name="T7" fmla="*/ 101 h 44"/>
                  <a:gd name="T8" fmla="*/ 37 w 15"/>
                  <a:gd name="T9" fmla="*/ 58 h 44"/>
                  <a:gd name="T10" fmla="*/ 44 w 15"/>
                  <a:gd name="T11" fmla="*/ 20 h 44"/>
                  <a:gd name="T12" fmla="*/ 27 w 15"/>
                  <a:gd name="T13" fmla="*/ 1 h 44"/>
                  <a:gd name="T14" fmla="*/ 1 w 15"/>
                  <a:gd name="T15" fmla="*/ 0 h 44"/>
                  <a:gd name="T16" fmla="*/ 7 w 15"/>
                  <a:gd name="T17" fmla="*/ 42 h 44"/>
                  <a:gd name="T18" fmla="*/ 21 w 15"/>
                  <a:gd name="T19" fmla="*/ 111 h 44"/>
                  <a:gd name="T20" fmla="*/ 27 w 15"/>
                  <a:gd name="T21" fmla="*/ 122 h 44"/>
                  <a:gd name="T22" fmla="*/ 27 w 15"/>
                  <a:gd name="T23" fmla="*/ 115 h 44"/>
                  <a:gd name="T24" fmla="*/ 21 w 15"/>
                  <a:gd name="T25" fmla="*/ 106 h 44"/>
                  <a:gd name="T26" fmla="*/ 41 w 15"/>
                  <a:gd name="T27" fmla="*/ 142 h 44"/>
                  <a:gd name="T28" fmla="*/ 28 w 15"/>
                  <a:gd name="T29" fmla="*/ 105 h 44"/>
                  <a:gd name="T30" fmla="*/ 28 w 15"/>
                  <a:gd name="T31" fmla="*/ 105 h 44"/>
                  <a:gd name="T32" fmla="*/ 20 w 15"/>
                  <a:gd name="T33" fmla="*/ 36 h 44"/>
                  <a:gd name="T34" fmla="*/ 7 w 15"/>
                  <a:gd name="T35" fmla="*/ 0 h 44"/>
                  <a:gd name="T36" fmla="*/ 1 w 15"/>
                  <a:gd name="T37" fmla="*/ 0 h 44"/>
                  <a:gd name="T38" fmla="*/ 1 w 15"/>
                  <a:gd name="T39" fmla="*/ 0 h 44"/>
                  <a:gd name="T40" fmla="*/ 0 w 15"/>
                  <a:gd name="T41" fmla="*/ 0 h 44"/>
                  <a:gd name="T42" fmla="*/ 1 w 15"/>
                  <a:gd name="T43" fmla="*/ 0 h 44"/>
                  <a:gd name="T44" fmla="*/ 1 w 15"/>
                  <a:gd name="T45" fmla="*/ 0 h 44"/>
                  <a:gd name="T46" fmla="*/ 1 w 15"/>
                  <a:gd name="T47" fmla="*/ 0 h 44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15" h="44">
                    <a:moveTo>
                      <a:pt x="8" y="1"/>
                    </a:moveTo>
                    <a:cubicBezTo>
                      <a:pt x="9" y="2"/>
                      <a:pt x="11" y="3"/>
                      <a:pt x="11" y="4"/>
                    </a:cubicBezTo>
                    <a:cubicBezTo>
                      <a:pt x="15" y="8"/>
                      <a:pt x="13" y="11"/>
                      <a:pt x="11" y="15"/>
                    </a:cubicBezTo>
                    <a:cubicBezTo>
                      <a:pt x="7" y="20"/>
                      <a:pt x="7" y="26"/>
                      <a:pt x="9" y="31"/>
                    </a:cubicBezTo>
                    <a:cubicBezTo>
                      <a:pt x="8" y="27"/>
                      <a:pt x="11" y="22"/>
                      <a:pt x="12" y="18"/>
                    </a:cubicBezTo>
                    <a:cubicBezTo>
                      <a:pt x="13" y="14"/>
                      <a:pt x="15" y="10"/>
                      <a:pt x="14" y="6"/>
                    </a:cubicBezTo>
                    <a:cubicBezTo>
                      <a:pt x="14" y="4"/>
                      <a:pt x="11" y="2"/>
                      <a:pt x="8" y="1"/>
                    </a:cubicBezTo>
                    <a:moveTo>
                      <a:pt x="1" y="0"/>
                    </a:moveTo>
                    <a:cubicBezTo>
                      <a:pt x="5" y="4"/>
                      <a:pt x="3" y="8"/>
                      <a:pt x="2" y="13"/>
                    </a:cubicBezTo>
                    <a:cubicBezTo>
                      <a:pt x="2" y="20"/>
                      <a:pt x="4" y="27"/>
                      <a:pt x="7" y="34"/>
                    </a:cubicBezTo>
                    <a:cubicBezTo>
                      <a:pt x="7" y="36"/>
                      <a:pt x="7" y="37"/>
                      <a:pt x="8" y="38"/>
                    </a:cubicBezTo>
                    <a:cubicBezTo>
                      <a:pt x="8" y="37"/>
                      <a:pt x="8" y="37"/>
                      <a:pt x="8" y="36"/>
                    </a:cubicBezTo>
                    <a:cubicBezTo>
                      <a:pt x="7" y="33"/>
                      <a:pt x="7" y="33"/>
                      <a:pt x="7" y="33"/>
                    </a:cubicBezTo>
                    <a:cubicBezTo>
                      <a:pt x="10" y="36"/>
                      <a:pt x="11" y="41"/>
                      <a:pt x="13" y="44"/>
                    </a:cubicBezTo>
                    <a:cubicBezTo>
                      <a:pt x="12" y="40"/>
                      <a:pt x="10" y="36"/>
                      <a:pt x="9" y="32"/>
                    </a:cubicBezTo>
                    <a:cubicBezTo>
                      <a:pt x="9" y="32"/>
                      <a:pt x="9" y="32"/>
                      <a:pt x="9" y="32"/>
                    </a:cubicBezTo>
                    <a:cubicBezTo>
                      <a:pt x="3" y="26"/>
                      <a:pt x="3" y="17"/>
                      <a:pt x="6" y="11"/>
                    </a:cubicBezTo>
                    <a:cubicBezTo>
                      <a:pt x="7" y="7"/>
                      <a:pt x="8" y="3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9991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41" name="Freeform 2927">
                <a:extLst>
                  <a:ext uri="{FF2B5EF4-FFF2-40B4-BE49-F238E27FC236}">
                    <a16:creationId xmlns:a16="http://schemas.microsoft.com/office/drawing/2014/main" id="{4CD631A3-EE94-407D-8D47-0E6D2B404B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04" y="3137"/>
                <a:ext cx="17" cy="43"/>
              </a:xfrm>
              <a:custGeom>
                <a:avLst/>
                <a:gdLst>
                  <a:gd name="T0" fmla="*/ 0 w 13"/>
                  <a:gd name="T1" fmla="*/ 0 h 32"/>
                  <a:gd name="T2" fmla="*/ 12 w 13"/>
                  <a:gd name="T3" fmla="*/ 36 h 32"/>
                  <a:gd name="T4" fmla="*/ 21 w 13"/>
                  <a:gd name="T5" fmla="*/ 105 h 32"/>
                  <a:gd name="T6" fmla="*/ 21 w 13"/>
                  <a:gd name="T7" fmla="*/ 101 h 32"/>
                  <a:gd name="T8" fmla="*/ 27 w 13"/>
                  <a:gd name="T9" fmla="*/ 48 h 32"/>
                  <a:gd name="T10" fmla="*/ 27 w 13"/>
                  <a:gd name="T11" fmla="*/ 12 h 32"/>
                  <a:gd name="T12" fmla="*/ 17 w 13"/>
                  <a:gd name="T13" fmla="*/ 1 h 32"/>
                  <a:gd name="T14" fmla="*/ 0 w 13"/>
                  <a:gd name="T15" fmla="*/ 0 h 3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3" h="32">
                    <a:moveTo>
                      <a:pt x="0" y="0"/>
                    </a:moveTo>
                    <a:cubicBezTo>
                      <a:pt x="6" y="3"/>
                      <a:pt x="5" y="7"/>
                      <a:pt x="4" y="11"/>
                    </a:cubicBezTo>
                    <a:cubicBezTo>
                      <a:pt x="1" y="17"/>
                      <a:pt x="1" y="26"/>
                      <a:pt x="7" y="32"/>
                    </a:cubicBezTo>
                    <a:cubicBezTo>
                      <a:pt x="7" y="32"/>
                      <a:pt x="7" y="31"/>
                      <a:pt x="7" y="31"/>
                    </a:cubicBezTo>
                    <a:cubicBezTo>
                      <a:pt x="5" y="26"/>
                      <a:pt x="5" y="20"/>
                      <a:pt x="9" y="15"/>
                    </a:cubicBezTo>
                    <a:cubicBezTo>
                      <a:pt x="11" y="11"/>
                      <a:pt x="13" y="8"/>
                      <a:pt x="9" y="4"/>
                    </a:cubicBezTo>
                    <a:cubicBezTo>
                      <a:pt x="9" y="3"/>
                      <a:pt x="7" y="2"/>
                      <a:pt x="6" y="1"/>
                    </a:cubicBezTo>
                    <a:cubicBezTo>
                      <a:pt x="4" y="1"/>
                      <a:pt x="2" y="0"/>
                      <a:pt x="0" y="0"/>
                    </a:cubicBezTo>
                  </a:path>
                </a:pathLst>
              </a:custGeom>
              <a:solidFill>
                <a:srgbClr val="BFB9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42" name="Freeform 2928">
                <a:extLst>
                  <a:ext uri="{FF2B5EF4-FFF2-40B4-BE49-F238E27FC236}">
                    <a16:creationId xmlns:a16="http://schemas.microsoft.com/office/drawing/2014/main" id="{F9314B3A-A224-4691-9EAB-8655B171C1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1" y="3181"/>
                <a:ext cx="9" cy="29"/>
              </a:xfrm>
              <a:custGeom>
                <a:avLst/>
                <a:gdLst>
                  <a:gd name="T0" fmla="*/ 0 w 7"/>
                  <a:gd name="T1" fmla="*/ 0 h 21"/>
                  <a:gd name="T2" fmla="*/ 1 w 7"/>
                  <a:gd name="T3" fmla="*/ 11 h 21"/>
                  <a:gd name="T4" fmla="*/ 1 w 7"/>
                  <a:gd name="T5" fmla="*/ 19 h 21"/>
                  <a:gd name="T6" fmla="*/ 10 w 7"/>
                  <a:gd name="T7" fmla="*/ 50 h 21"/>
                  <a:gd name="T8" fmla="*/ 19 w 7"/>
                  <a:gd name="T9" fmla="*/ 76 h 21"/>
                  <a:gd name="T10" fmla="*/ 17 w 7"/>
                  <a:gd name="T11" fmla="*/ 40 h 21"/>
                  <a:gd name="T12" fmla="*/ 0 w 7"/>
                  <a:gd name="T13" fmla="*/ 0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" h="21">
                    <a:moveTo>
                      <a:pt x="0" y="0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2" y="8"/>
                      <a:pt x="3" y="11"/>
                      <a:pt x="4" y="14"/>
                    </a:cubicBezTo>
                    <a:cubicBezTo>
                      <a:pt x="5" y="17"/>
                      <a:pt x="5" y="19"/>
                      <a:pt x="7" y="21"/>
                    </a:cubicBezTo>
                    <a:cubicBezTo>
                      <a:pt x="7" y="18"/>
                      <a:pt x="7" y="14"/>
                      <a:pt x="6" y="11"/>
                    </a:cubicBezTo>
                    <a:cubicBezTo>
                      <a:pt x="4" y="8"/>
                      <a:pt x="3" y="3"/>
                      <a:pt x="0" y="0"/>
                    </a:cubicBezTo>
                  </a:path>
                </a:pathLst>
              </a:custGeom>
              <a:solidFill>
                <a:srgbClr val="BFB9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43" name="Freeform 2929">
                <a:extLst>
                  <a:ext uri="{FF2B5EF4-FFF2-40B4-BE49-F238E27FC236}">
                    <a16:creationId xmlns:a16="http://schemas.microsoft.com/office/drawing/2014/main" id="{0EA31681-EE64-4B59-B49E-0B7A2026B6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8" y="3137"/>
                <a:ext cx="3" cy="1"/>
              </a:xfrm>
              <a:custGeom>
                <a:avLst/>
                <a:gdLst>
                  <a:gd name="T0" fmla="*/ 12 w 2"/>
                  <a:gd name="T1" fmla="*/ 0 h 1"/>
                  <a:gd name="T2" fmla="*/ 0 w 2"/>
                  <a:gd name="T3" fmla="*/ 0 h 1"/>
                  <a:gd name="T4" fmla="*/ 12 w 2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2" y="0"/>
                      <a:pt x="1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9991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44" name="Freeform 2930">
                <a:extLst>
                  <a:ext uri="{FF2B5EF4-FFF2-40B4-BE49-F238E27FC236}">
                    <a16:creationId xmlns:a16="http://schemas.microsoft.com/office/drawing/2014/main" id="{31CCB977-AC70-4FC2-8E2F-086D3CF164D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850" y="3237"/>
                <a:ext cx="86" cy="84"/>
              </a:xfrm>
              <a:custGeom>
                <a:avLst/>
                <a:gdLst>
                  <a:gd name="T0" fmla="*/ 180 w 63"/>
                  <a:gd name="T1" fmla="*/ 9 h 62"/>
                  <a:gd name="T2" fmla="*/ 180 w 63"/>
                  <a:gd name="T3" fmla="*/ 9 h 62"/>
                  <a:gd name="T4" fmla="*/ 145 w 63"/>
                  <a:gd name="T5" fmla="*/ 61 h 62"/>
                  <a:gd name="T6" fmla="*/ 117 w 63"/>
                  <a:gd name="T7" fmla="*/ 87 h 62"/>
                  <a:gd name="T8" fmla="*/ 106 w 63"/>
                  <a:gd name="T9" fmla="*/ 98 h 62"/>
                  <a:gd name="T10" fmla="*/ 145 w 63"/>
                  <a:gd name="T11" fmla="*/ 64 h 62"/>
                  <a:gd name="T12" fmla="*/ 180 w 63"/>
                  <a:gd name="T13" fmla="*/ 9 h 62"/>
                  <a:gd name="T14" fmla="*/ 218 w 63"/>
                  <a:gd name="T15" fmla="*/ 0 h 62"/>
                  <a:gd name="T16" fmla="*/ 209 w 63"/>
                  <a:gd name="T17" fmla="*/ 1 h 62"/>
                  <a:gd name="T18" fmla="*/ 160 w 63"/>
                  <a:gd name="T19" fmla="*/ 68 h 62"/>
                  <a:gd name="T20" fmla="*/ 124 w 63"/>
                  <a:gd name="T21" fmla="*/ 104 h 62"/>
                  <a:gd name="T22" fmla="*/ 83 w 63"/>
                  <a:gd name="T23" fmla="*/ 141 h 62"/>
                  <a:gd name="T24" fmla="*/ 134 w 63"/>
                  <a:gd name="T25" fmla="*/ 175 h 62"/>
                  <a:gd name="T26" fmla="*/ 76 w 63"/>
                  <a:gd name="T27" fmla="*/ 161 h 62"/>
                  <a:gd name="T28" fmla="*/ 30 w 63"/>
                  <a:gd name="T29" fmla="*/ 154 h 62"/>
                  <a:gd name="T30" fmla="*/ 27 w 63"/>
                  <a:gd name="T31" fmla="*/ 154 h 62"/>
                  <a:gd name="T32" fmla="*/ 26 w 63"/>
                  <a:gd name="T33" fmla="*/ 152 h 62"/>
                  <a:gd name="T34" fmla="*/ 83 w 63"/>
                  <a:gd name="T35" fmla="*/ 118 h 62"/>
                  <a:gd name="T36" fmla="*/ 10 w 63"/>
                  <a:gd name="T37" fmla="*/ 133 h 62"/>
                  <a:gd name="T38" fmla="*/ 7 w 63"/>
                  <a:gd name="T39" fmla="*/ 140 h 62"/>
                  <a:gd name="T40" fmla="*/ 10 w 63"/>
                  <a:gd name="T41" fmla="*/ 140 h 62"/>
                  <a:gd name="T42" fmla="*/ 1 w 63"/>
                  <a:gd name="T43" fmla="*/ 141 h 62"/>
                  <a:gd name="T44" fmla="*/ 1 w 63"/>
                  <a:gd name="T45" fmla="*/ 141 h 62"/>
                  <a:gd name="T46" fmla="*/ 7 w 63"/>
                  <a:gd name="T47" fmla="*/ 141 h 62"/>
                  <a:gd name="T48" fmla="*/ 19 w 63"/>
                  <a:gd name="T49" fmla="*/ 154 h 62"/>
                  <a:gd name="T50" fmla="*/ 14 w 63"/>
                  <a:gd name="T51" fmla="*/ 171 h 62"/>
                  <a:gd name="T52" fmla="*/ 75 w 63"/>
                  <a:gd name="T53" fmla="*/ 182 h 62"/>
                  <a:gd name="T54" fmla="*/ 96 w 63"/>
                  <a:gd name="T55" fmla="*/ 182 h 62"/>
                  <a:gd name="T56" fmla="*/ 113 w 63"/>
                  <a:gd name="T57" fmla="*/ 182 h 62"/>
                  <a:gd name="T58" fmla="*/ 142 w 63"/>
                  <a:gd name="T59" fmla="*/ 187 h 62"/>
                  <a:gd name="T60" fmla="*/ 57 w 63"/>
                  <a:gd name="T61" fmla="*/ 191 h 62"/>
                  <a:gd name="T62" fmla="*/ 20 w 63"/>
                  <a:gd name="T63" fmla="*/ 190 h 62"/>
                  <a:gd name="T64" fmla="*/ 26 w 63"/>
                  <a:gd name="T65" fmla="*/ 191 h 62"/>
                  <a:gd name="T66" fmla="*/ 104 w 63"/>
                  <a:gd name="T67" fmla="*/ 209 h 62"/>
                  <a:gd name="T68" fmla="*/ 112 w 63"/>
                  <a:gd name="T69" fmla="*/ 209 h 62"/>
                  <a:gd name="T70" fmla="*/ 207 w 63"/>
                  <a:gd name="T71" fmla="*/ 154 h 62"/>
                  <a:gd name="T72" fmla="*/ 152 w 63"/>
                  <a:gd name="T73" fmla="*/ 133 h 62"/>
                  <a:gd name="T74" fmla="*/ 160 w 63"/>
                  <a:gd name="T75" fmla="*/ 83 h 62"/>
                  <a:gd name="T76" fmla="*/ 190 w 63"/>
                  <a:gd name="T77" fmla="*/ 37 h 62"/>
                  <a:gd name="T78" fmla="*/ 218 w 63"/>
                  <a:gd name="T79" fmla="*/ 0 h 62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63" h="62">
                    <a:moveTo>
                      <a:pt x="52" y="3"/>
                    </a:moveTo>
                    <a:cubicBezTo>
                      <a:pt x="52" y="3"/>
                      <a:pt x="52" y="3"/>
                      <a:pt x="52" y="3"/>
                    </a:cubicBezTo>
                    <a:cubicBezTo>
                      <a:pt x="47" y="7"/>
                      <a:pt x="46" y="13"/>
                      <a:pt x="42" y="18"/>
                    </a:cubicBezTo>
                    <a:cubicBezTo>
                      <a:pt x="40" y="21"/>
                      <a:pt x="36" y="23"/>
                      <a:pt x="34" y="26"/>
                    </a:cubicBezTo>
                    <a:cubicBezTo>
                      <a:pt x="33" y="27"/>
                      <a:pt x="32" y="28"/>
                      <a:pt x="31" y="29"/>
                    </a:cubicBezTo>
                    <a:cubicBezTo>
                      <a:pt x="35" y="26"/>
                      <a:pt x="39" y="22"/>
                      <a:pt x="42" y="19"/>
                    </a:cubicBezTo>
                    <a:cubicBezTo>
                      <a:pt x="47" y="14"/>
                      <a:pt x="50" y="8"/>
                      <a:pt x="52" y="3"/>
                    </a:cubicBezTo>
                    <a:moveTo>
                      <a:pt x="63" y="0"/>
                    </a:moveTo>
                    <a:cubicBezTo>
                      <a:pt x="60" y="1"/>
                      <a:pt x="60" y="1"/>
                      <a:pt x="60" y="1"/>
                    </a:cubicBezTo>
                    <a:cubicBezTo>
                      <a:pt x="56" y="7"/>
                      <a:pt x="50" y="14"/>
                      <a:pt x="46" y="20"/>
                    </a:cubicBezTo>
                    <a:cubicBezTo>
                      <a:pt x="43" y="24"/>
                      <a:pt x="40" y="28"/>
                      <a:pt x="36" y="31"/>
                    </a:cubicBezTo>
                    <a:cubicBezTo>
                      <a:pt x="33" y="35"/>
                      <a:pt x="27" y="39"/>
                      <a:pt x="24" y="42"/>
                    </a:cubicBezTo>
                    <a:cubicBezTo>
                      <a:pt x="20" y="48"/>
                      <a:pt x="34" y="48"/>
                      <a:pt x="39" y="52"/>
                    </a:cubicBezTo>
                    <a:cubicBezTo>
                      <a:pt x="34" y="51"/>
                      <a:pt x="27" y="49"/>
                      <a:pt x="22" y="48"/>
                    </a:cubicBezTo>
                    <a:cubicBezTo>
                      <a:pt x="18" y="48"/>
                      <a:pt x="14" y="46"/>
                      <a:pt x="9" y="46"/>
                    </a:cubicBezTo>
                    <a:cubicBezTo>
                      <a:pt x="9" y="46"/>
                      <a:pt x="8" y="46"/>
                      <a:pt x="8" y="46"/>
                    </a:cubicBezTo>
                    <a:cubicBezTo>
                      <a:pt x="7" y="45"/>
                      <a:pt x="7" y="45"/>
                      <a:pt x="7" y="45"/>
                    </a:cubicBezTo>
                    <a:cubicBezTo>
                      <a:pt x="13" y="42"/>
                      <a:pt x="19" y="38"/>
                      <a:pt x="24" y="35"/>
                    </a:cubicBezTo>
                    <a:cubicBezTo>
                      <a:pt x="18" y="37"/>
                      <a:pt x="9" y="37"/>
                      <a:pt x="3" y="39"/>
                    </a:cubicBezTo>
                    <a:cubicBezTo>
                      <a:pt x="3" y="40"/>
                      <a:pt x="2" y="40"/>
                      <a:pt x="2" y="41"/>
                    </a:cubicBezTo>
                    <a:cubicBezTo>
                      <a:pt x="2" y="41"/>
                      <a:pt x="3" y="41"/>
                      <a:pt x="3" y="41"/>
                    </a:cubicBezTo>
                    <a:cubicBezTo>
                      <a:pt x="1" y="42"/>
                      <a:pt x="1" y="42"/>
                      <a:pt x="1" y="42"/>
                    </a:cubicBezTo>
                    <a:cubicBezTo>
                      <a:pt x="1" y="42"/>
                      <a:pt x="1" y="42"/>
                      <a:pt x="1" y="42"/>
                    </a:cubicBezTo>
                    <a:cubicBezTo>
                      <a:pt x="2" y="42"/>
                      <a:pt x="2" y="42"/>
                      <a:pt x="2" y="42"/>
                    </a:cubicBezTo>
                    <a:cubicBezTo>
                      <a:pt x="4" y="42"/>
                      <a:pt x="6" y="45"/>
                      <a:pt x="5" y="46"/>
                    </a:cubicBezTo>
                    <a:cubicBezTo>
                      <a:pt x="4" y="48"/>
                      <a:pt x="0" y="49"/>
                      <a:pt x="4" y="51"/>
                    </a:cubicBezTo>
                    <a:cubicBezTo>
                      <a:pt x="9" y="54"/>
                      <a:pt x="15" y="54"/>
                      <a:pt x="21" y="54"/>
                    </a:cubicBezTo>
                    <a:cubicBezTo>
                      <a:pt x="23" y="54"/>
                      <a:pt x="25" y="54"/>
                      <a:pt x="27" y="54"/>
                    </a:cubicBezTo>
                    <a:cubicBezTo>
                      <a:pt x="29" y="54"/>
                      <a:pt x="31" y="54"/>
                      <a:pt x="33" y="54"/>
                    </a:cubicBezTo>
                    <a:cubicBezTo>
                      <a:pt x="36" y="54"/>
                      <a:pt x="39" y="54"/>
                      <a:pt x="41" y="55"/>
                    </a:cubicBezTo>
                    <a:cubicBezTo>
                      <a:pt x="34" y="56"/>
                      <a:pt x="25" y="57"/>
                      <a:pt x="17" y="57"/>
                    </a:cubicBezTo>
                    <a:cubicBezTo>
                      <a:pt x="13" y="57"/>
                      <a:pt x="9" y="57"/>
                      <a:pt x="6" y="56"/>
                    </a:cubicBezTo>
                    <a:cubicBezTo>
                      <a:pt x="6" y="56"/>
                      <a:pt x="7" y="57"/>
                      <a:pt x="7" y="57"/>
                    </a:cubicBezTo>
                    <a:cubicBezTo>
                      <a:pt x="13" y="60"/>
                      <a:pt x="21" y="62"/>
                      <a:pt x="30" y="62"/>
                    </a:cubicBezTo>
                    <a:cubicBezTo>
                      <a:pt x="31" y="62"/>
                      <a:pt x="32" y="62"/>
                      <a:pt x="32" y="62"/>
                    </a:cubicBezTo>
                    <a:cubicBezTo>
                      <a:pt x="45" y="61"/>
                      <a:pt x="56" y="52"/>
                      <a:pt x="59" y="46"/>
                    </a:cubicBezTo>
                    <a:cubicBezTo>
                      <a:pt x="62" y="39"/>
                      <a:pt x="51" y="42"/>
                      <a:pt x="43" y="39"/>
                    </a:cubicBezTo>
                    <a:cubicBezTo>
                      <a:pt x="34" y="37"/>
                      <a:pt x="44" y="28"/>
                      <a:pt x="46" y="24"/>
                    </a:cubicBezTo>
                    <a:cubicBezTo>
                      <a:pt x="48" y="19"/>
                      <a:pt x="51" y="15"/>
                      <a:pt x="55" y="11"/>
                    </a:cubicBezTo>
                    <a:cubicBezTo>
                      <a:pt x="58" y="8"/>
                      <a:pt x="59" y="3"/>
                      <a:pt x="63" y="0"/>
                    </a:cubicBezTo>
                  </a:path>
                </a:pathLst>
              </a:custGeom>
              <a:solidFill>
                <a:srgbClr val="9991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45" name="Freeform 2931">
                <a:extLst>
                  <a:ext uri="{FF2B5EF4-FFF2-40B4-BE49-F238E27FC236}">
                    <a16:creationId xmlns:a16="http://schemas.microsoft.com/office/drawing/2014/main" id="{B32C8074-9979-4280-806F-7D3114B64D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60" y="3238"/>
                <a:ext cx="71" cy="69"/>
              </a:xfrm>
              <a:custGeom>
                <a:avLst/>
                <a:gdLst>
                  <a:gd name="T0" fmla="*/ 170 w 53"/>
                  <a:gd name="T1" fmla="*/ 0 h 51"/>
                  <a:gd name="T2" fmla="*/ 143 w 53"/>
                  <a:gd name="T3" fmla="*/ 7 h 51"/>
                  <a:gd name="T4" fmla="*/ 113 w 53"/>
                  <a:gd name="T5" fmla="*/ 58 h 51"/>
                  <a:gd name="T6" fmla="*/ 78 w 53"/>
                  <a:gd name="T7" fmla="*/ 93 h 51"/>
                  <a:gd name="T8" fmla="*/ 59 w 53"/>
                  <a:gd name="T9" fmla="*/ 106 h 51"/>
                  <a:gd name="T10" fmla="*/ 56 w 53"/>
                  <a:gd name="T11" fmla="*/ 114 h 51"/>
                  <a:gd name="T12" fmla="*/ 0 w 53"/>
                  <a:gd name="T13" fmla="*/ 149 h 51"/>
                  <a:gd name="T14" fmla="*/ 1 w 53"/>
                  <a:gd name="T15" fmla="*/ 152 h 51"/>
                  <a:gd name="T16" fmla="*/ 7 w 53"/>
                  <a:gd name="T17" fmla="*/ 152 h 51"/>
                  <a:gd name="T18" fmla="*/ 48 w 53"/>
                  <a:gd name="T19" fmla="*/ 160 h 51"/>
                  <a:gd name="T20" fmla="*/ 104 w 53"/>
                  <a:gd name="T21" fmla="*/ 170 h 51"/>
                  <a:gd name="T22" fmla="*/ 56 w 53"/>
                  <a:gd name="T23" fmla="*/ 135 h 51"/>
                  <a:gd name="T24" fmla="*/ 94 w 53"/>
                  <a:gd name="T25" fmla="*/ 100 h 51"/>
                  <a:gd name="T26" fmla="*/ 126 w 53"/>
                  <a:gd name="T27" fmla="*/ 64 h 51"/>
                  <a:gd name="T28" fmla="*/ 170 w 53"/>
                  <a:gd name="T29" fmla="*/ 0 h 51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53" h="51">
                    <a:moveTo>
                      <a:pt x="53" y="0"/>
                    </a:moveTo>
                    <a:cubicBezTo>
                      <a:pt x="45" y="2"/>
                      <a:pt x="45" y="2"/>
                      <a:pt x="45" y="2"/>
                    </a:cubicBezTo>
                    <a:cubicBezTo>
                      <a:pt x="43" y="7"/>
                      <a:pt x="40" y="13"/>
                      <a:pt x="35" y="18"/>
                    </a:cubicBezTo>
                    <a:cubicBezTo>
                      <a:pt x="32" y="21"/>
                      <a:pt x="28" y="25"/>
                      <a:pt x="24" y="28"/>
                    </a:cubicBezTo>
                    <a:cubicBezTo>
                      <a:pt x="23" y="30"/>
                      <a:pt x="21" y="31"/>
                      <a:pt x="19" y="32"/>
                    </a:cubicBezTo>
                    <a:cubicBezTo>
                      <a:pt x="19" y="33"/>
                      <a:pt x="18" y="33"/>
                      <a:pt x="17" y="34"/>
                    </a:cubicBezTo>
                    <a:cubicBezTo>
                      <a:pt x="12" y="37"/>
                      <a:pt x="6" y="41"/>
                      <a:pt x="0" y="44"/>
                    </a:cubicBezTo>
                    <a:cubicBezTo>
                      <a:pt x="1" y="45"/>
                      <a:pt x="1" y="45"/>
                      <a:pt x="1" y="45"/>
                    </a:cubicBezTo>
                    <a:cubicBezTo>
                      <a:pt x="1" y="45"/>
                      <a:pt x="2" y="45"/>
                      <a:pt x="2" y="45"/>
                    </a:cubicBezTo>
                    <a:cubicBezTo>
                      <a:pt x="7" y="45"/>
                      <a:pt x="11" y="47"/>
                      <a:pt x="15" y="47"/>
                    </a:cubicBezTo>
                    <a:cubicBezTo>
                      <a:pt x="20" y="48"/>
                      <a:pt x="27" y="50"/>
                      <a:pt x="32" y="51"/>
                    </a:cubicBezTo>
                    <a:cubicBezTo>
                      <a:pt x="27" y="47"/>
                      <a:pt x="13" y="47"/>
                      <a:pt x="17" y="41"/>
                    </a:cubicBezTo>
                    <a:cubicBezTo>
                      <a:pt x="20" y="38"/>
                      <a:pt x="26" y="34"/>
                      <a:pt x="29" y="30"/>
                    </a:cubicBezTo>
                    <a:cubicBezTo>
                      <a:pt x="33" y="27"/>
                      <a:pt x="36" y="23"/>
                      <a:pt x="39" y="19"/>
                    </a:cubicBezTo>
                    <a:cubicBezTo>
                      <a:pt x="43" y="13"/>
                      <a:pt x="49" y="6"/>
                      <a:pt x="53" y="0"/>
                    </a:cubicBezTo>
                  </a:path>
                </a:pathLst>
              </a:custGeom>
              <a:solidFill>
                <a:srgbClr val="BFB9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46" name="Freeform 2932">
                <a:extLst>
                  <a:ext uri="{FF2B5EF4-FFF2-40B4-BE49-F238E27FC236}">
                    <a16:creationId xmlns:a16="http://schemas.microsoft.com/office/drawing/2014/main" id="{2CEEFE27-ACCC-427B-BBB0-CC56A25933C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845" y="3292"/>
                <a:ext cx="61" cy="22"/>
              </a:xfrm>
              <a:custGeom>
                <a:avLst/>
                <a:gdLst>
                  <a:gd name="T0" fmla="*/ 20 w 45"/>
                  <a:gd name="T1" fmla="*/ 1 h 16"/>
                  <a:gd name="T2" fmla="*/ 16 w 45"/>
                  <a:gd name="T3" fmla="*/ 1 h 16"/>
                  <a:gd name="T4" fmla="*/ 0 w 45"/>
                  <a:gd name="T5" fmla="*/ 29 h 16"/>
                  <a:gd name="T6" fmla="*/ 35 w 45"/>
                  <a:gd name="T7" fmla="*/ 55 h 16"/>
                  <a:gd name="T8" fmla="*/ 70 w 45"/>
                  <a:gd name="T9" fmla="*/ 56 h 16"/>
                  <a:gd name="T10" fmla="*/ 153 w 45"/>
                  <a:gd name="T11" fmla="*/ 50 h 16"/>
                  <a:gd name="T12" fmla="*/ 125 w 45"/>
                  <a:gd name="T13" fmla="*/ 47 h 16"/>
                  <a:gd name="T14" fmla="*/ 104 w 45"/>
                  <a:gd name="T15" fmla="*/ 47 h 16"/>
                  <a:gd name="T16" fmla="*/ 84 w 45"/>
                  <a:gd name="T17" fmla="*/ 47 h 16"/>
                  <a:gd name="T18" fmla="*/ 27 w 45"/>
                  <a:gd name="T19" fmla="*/ 36 h 16"/>
                  <a:gd name="T20" fmla="*/ 30 w 45"/>
                  <a:gd name="T21" fmla="*/ 19 h 16"/>
                  <a:gd name="T22" fmla="*/ 20 w 45"/>
                  <a:gd name="T23" fmla="*/ 1 h 16"/>
                  <a:gd name="T24" fmla="*/ 22 w 45"/>
                  <a:gd name="T25" fmla="*/ 0 h 16"/>
                  <a:gd name="T26" fmla="*/ 20 w 45"/>
                  <a:gd name="T27" fmla="*/ 0 h 16"/>
                  <a:gd name="T28" fmla="*/ 16 w 45"/>
                  <a:gd name="T29" fmla="*/ 1 h 16"/>
                  <a:gd name="T30" fmla="*/ 22 w 45"/>
                  <a:gd name="T31" fmla="*/ 0 h 1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45" h="16">
                    <a:moveTo>
                      <a:pt x="6" y="1"/>
                    </a:moveTo>
                    <a:cubicBezTo>
                      <a:pt x="6" y="1"/>
                      <a:pt x="6" y="1"/>
                      <a:pt x="5" y="1"/>
                    </a:cubicBezTo>
                    <a:cubicBezTo>
                      <a:pt x="4" y="3"/>
                      <a:pt x="2" y="6"/>
                      <a:pt x="0" y="8"/>
                    </a:cubicBezTo>
                    <a:cubicBezTo>
                      <a:pt x="3" y="11"/>
                      <a:pt x="6" y="13"/>
                      <a:pt x="10" y="15"/>
                    </a:cubicBezTo>
                    <a:cubicBezTo>
                      <a:pt x="13" y="16"/>
                      <a:pt x="17" y="16"/>
                      <a:pt x="21" y="16"/>
                    </a:cubicBezTo>
                    <a:cubicBezTo>
                      <a:pt x="29" y="16"/>
                      <a:pt x="38" y="15"/>
                      <a:pt x="45" y="14"/>
                    </a:cubicBezTo>
                    <a:cubicBezTo>
                      <a:pt x="43" y="13"/>
                      <a:pt x="40" y="13"/>
                      <a:pt x="37" y="13"/>
                    </a:cubicBezTo>
                    <a:cubicBezTo>
                      <a:pt x="35" y="13"/>
                      <a:pt x="33" y="13"/>
                      <a:pt x="31" y="13"/>
                    </a:cubicBezTo>
                    <a:cubicBezTo>
                      <a:pt x="29" y="13"/>
                      <a:pt x="27" y="13"/>
                      <a:pt x="25" y="13"/>
                    </a:cubicBezTo>
                    <a:cubicBezTo>
                      <a:pt x="19" y="13"/>
                      <a:pt x="13" y="13"/>
                      <a:pt x="8" y="10"/>
                    </a:cubicBezTo>
                    <a:cubicBezTo>
                      <a:pt x="4" y="8"/>
                      <a:pt x="8" y="7"/>
                      <a:pt x="9" y="5"/>
                    </a:cubicBezTo>
                    <a:cubicBezTo>
                      <a:pt x="10" y="4"/>
                      <a:pt x="8" y="1"/>
                      <a:pt x="6" y="1"/>
                    </a:cubicBezTo>
                    <a:moveTo>
                      <a:pt x="7" y="0"/>
                    </a:moveTo>
                    <a:cubicBezTo>
                      <a:pt x="7" y="0"/>
                      <a:pt x="6" y="0"/>
                      <a:pt x="6" y="0"/>
                    </a:cubicBezTo>
                    <a:cubicBezTo>
                      <a:pt x="6" y="0"/>
                      <a:pt x="6" y="1"/>
                      <a:pt x="5" y="1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solidFill>
                <a:srgbClr val="BFB9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47" name="Freeform 2933">
                <a:extLst>
                  <a:ext uri="{FF2B5EF4-FFF2-40B4-BE49-F238E27FC236}">
                    <a16:creationId xmlns:a16="http://schemas.microsoft.com/office/drawing/2014/main" id="{91139CE1-BA52-49F8-8AFA-839D876A8CA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915" y="3203"/>
                <a:ext cx="90" cy="30"/>
              </a:xfrm>
              <a:custGeom>
                <a:avLst/>
                <a:gdLst>
                  <a:gd name="T0" fmla="*/ 177 w 66"/>
                  <a:gd name="T1" fmla="*/ 10 h 22"/>
                  <a:gd name="T2" fmla="*/ 177 w 66"/>
                  <a:gd name="T3" fmla="*/ 10 h 22"/>
                  <a:gd name="T4" fmla="*/ 124 w 66"/>
                  <a:gd name="T5" fmla="*/ 20 h 22"/>
                  <a:gd name="T6" fmla="*/ 106 w 66"/>
                  <a:gd name="T7" fmla="*/ 20 h 22"/>
                  <a:gd name="T8" fmla="*/ 89 w 66"/>
                  <a:gd name="T9" fmla="*/ 20 h 22"/>
                  <a:gd name="T10" fmla="*/ 68 w 66"/>
                  <a:gd name="T11" fmla="*/ 20 h 22"/>
                  <a:gd name="T12" fmla="*/ 50 w 66"/>
                  <a:gd name="T13" fmla="*/ 20 h 22"/>
                  <a:gd name="T14" fmla="*/ 10 w 66"/>
                  <a:gd name="T15" fmla="*/ 10 h 22"/>
                  <a:gd name="T16" fmla="*/ 7 w 66"/>
                  <a:gd name="T17" fmla="*/ 14 h 22"/>
                  <a:gd name="T18" fmla="*/ 10 w 66"/>
                  <a:gd name="T19" fmla="*/ 48 h 22"/>
                  <a:gd name="T20" fmla="*/ 19 w 66"/>
                  <a:gd name="T21" fmla="*/ 76 h 22"/>
                  <a:gd name="T22" fmla="*/ 20 w 66"/>
                  <a:gd name="T23" fmla="*/ 76 h 22"/>
                  <a:gd name="T24" fmla="*/ 37 w 66"/>
                  <a:gd name="T25" fmla="*/ 27 h 22"/>
                  <a:gd name="T26" fmla="*/ 41 w 66"/>
                  <a:gd name="T27" fmla="*/ 35 h 22"/>
                  <a:gd name="T28" fmla="*/ 50 w 66"/>
                  <a:gd name="T29" fmla="*/ 46 h 22"/>
                  <a:gd name="T30" fmla="*/ 102 w 66"/>
                  <a:gd name="T31" fmla="*/ 26 h 22"/>
                  <a:gd name="T32" fmla="*/ 65 w 66"/>
                  <a:gd name="T33" fmla="*/ 48 h 22"/>
                  <a:gd name="T34" fmla="*/ 113 w 66"/>
                  <a:gd name="T35" fmla="*/ 30 h 22"/>
                  <a:gd name="T36" fmla="*/ 134 w 66"/>
                  <a:gd name="T37" fmla="*/ 27 h 22"/>
                  <a:gd name="T38" fmla="*/ 173 w 66"/>
                  <a:gd name="T39" fmla="*/ 57 h 22"/>
                  <a:gd name="T40" fmla="*/ 210 w 66"/>
                  <a:gd name="T41" fmla="*/ 37 h 22"/>
                  <a:gd name="T42" fmla="*/ 221 w 66"/>
                  <a:gd name="T43" fmla="*/ 19 h 22"/>
                  <a:gd name="T44" fmla="*/ 218 w 66"/>
                  <a:gd name="T45" fmla="*/ 14 h 22"/>
                  <a:gd name="T46" fmla="*/ 209 w 66"/>
                  <a:gd name="T47" fmla="*/ 30 h 22"/>
                  <a:gd name="T48" fmla="*/ 215 w 66"/>
                  <a:gd name="T49" fmla="*/ 14 h 22"/>
                  <a:gd name="T50" fmla="*/ 215 w 66"/>
                  <a:gd name="T51" fmla="*/ 14 h 22"/>
                  <a:gd name="T52" fmla="*/ 198 w 66"/>
                  <a:gd name="T53" fmla="*/ 10 h 22"/>
                  <a:gd name="T54" fmla="*/ 177 w 66"/>
                  <a:gd name="T55" fmla="*/ 10 h 22"/>
                  <a:gd name="T56" fmla="*/ 41 w 66"/>
                  <a:gd name="T57" fmla="*/ 0 h 22"/>
                  <a:gd name="T58" fmla="*/ 19 w 66"/>
                  <a:gd name="T59" fmla="*/ 7 h 22"/>
                  <a:gd name="T60" fmla="*/ 41 w 66"/>
                  <a:gd name="T61" fmla="*/ 0 h 22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66" h="22">
                    <a:moveTo>
                      <a:pt x="51" y="3"/>
                    </a:moveTo>
                    <a:cubicBezTo>
                      <a:pt x="51" y="3"/>
                      <a:pt x="51" y="3"/>
                      <a:pt x="51" y="3"/>
                    </a:cubicBezTo>
                    <a:cubicBezTo>
                      <a:pt x="45" y="3"/>
                      <a:pt x="42" y="5"/>
                      <a:pt x="36" y="6"/>
                    </a:cubicBezTo>
                    <a:cubicBezTo>
                      <a:pt x="35" y="6"/>
                      <a:pt x="33" y="6"/>
                      <a:pt x="31" y="6"/>
                    </a:cubicBezTo>
                    <a:cubicBezTo>
                      <a:pt x="29" y="6"/>
                      <a:pt x="28" y="6"/>
                      <a:pt x="26" y="6"/>
                    </a:cubicBezTo>
                    <a:cubicBezTo>
                      <a:pt x="24" y="6"/>
                      <a:pt x="22" y="6"/>
                      <a:pt x="20" y="6"/>
                    </a:cubicBezTo>
                    <a:cubicBezTo>
                      <a:pt x="19" y="6"/>
                      <a:pt x="17" y="6"/>
                      <a:pt x="15" y="6"/>
                    </a:cubicBezTo>
                    <a:cubicBezTo>
                      <a:pt x="10" y="6"/>
                      <a:pt x="4" y="6"/>
                      <a:pt x="3" y="3"/>
                    </a:cubicBezTo>
                    <a:cubicBezTo>
                      <a:pt x="3" y="4"/>
                      <a:pt x="2" y="4"/>
                      <a:pt x="2" y="4"/>
                    </a:cubicBezTo>
                    <a:cubicBezTo>
                      <a:pt x="0" y="7"/>
                      <a:pt x="2" y="11"/>
                      <a:pt x="3" y="14"/>
                    </a:cubicBezTo>
                    <a:cubicBezTo>
                      <a:pt x="4" y="17"/>
                      <a:pt x="3" y="20"/>
                      <a:pt x="5" y="22"/>
                    </a:cubicBezTo>
                    <a:cubicBezTo>
                      <a:pt x="5" y="22"/>
                      <a:pt x="6" y="22"/>
                      <a:pt x="6" y="22"/>
                    </a:cubicBezTo>
                    <a:cubicBezTo>
                      <a:pt x="7" y="17"/>
                      <a:pt x="9" y="12"/>
                      <a:pt x="11" y="8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2" y="11"/>
                      <a:pt x="13" y="12"/>
                      <a:pt x="15" y="13"/>
                    </a:cubicBezTo>
                    <a:cubicBezTo>
                      <a:pt x="20" y="11"/>
                      <a:pt x="23" y="8"/>
                      <a:pt x="29" y="7"/>
                    </a:cubicBezTo>
                    <a:cubicBezTo>
                      <a:pt x="26" y="9"/>
                      <a:pt x="22" y="11"/>
                      <a:pt x="19" y="14"/>
                    </a:cubicBezTo>
                    <a:cubicBezTo>
                      <a:pt x="23" y="12"/>
                      <a:pt x="27" y="10"/>
                      <a:pt x="33" y="9"/>
                    </a:cubicBezTo>
                    <a:cubicBezTo>
                      <a:pt x="35" y="9"/>
                      <a:pt x="37" y="8"/>
                      <a:pt x="39" y="8"/>
                    </a:cubicBezTo>
                    <a:cubicBezTo>
                      <a:pt x="47" y="8"/>
                      <a:pt x="49" y="13"/>
                      <a:pt x="50" y="17"/>
                    </a:cubicBezTo>
                    <a:cubicBezTo>
                      <a:pt x="55" y="16"/>
                      <a:pt x="58" y="13"/>
                      <a:pt x="61" y="11"/>
                    </a:cubicBezTo>
                    <a:cubicBezTo>
                      <a:pt x="64" y="9"/>
                      <a:pt x="66" y="8"/>
                      <a:pt x="64" y="5"/>
                    </a:cubicBezTo>
                    <a:cubicBezTo>
                      <a:pt x="64" y="5"/>
                      <a:pt x="63" y="4"/>
                      <a:pt x="63" y="4"/>
                    </a:cubicBezTo>
                    <a:cubicBezTo>
                      <a:pt x="64" y="6"/>
                      <a:pt x="64" y="9"/>
                      <a:pt x="60" y="9"/>
                    </a:cubicBezTo>
                    <a:cubicBezTo>
                      <a:pt x="61" y="8"/>
                      <a:pt x="63" y="6"/>
                      <a:pt x="62" y="4"/>
                    </a:cubicBezTo>
                    <a:cubicBezTo>
                      <a:pt x="62" y="4"/>
                      <a:pt x="62" y="4"/>
                      <a:pt x="62" y="4"/>
                    </a:cubicBezTo>
                    <a:cubicBezTo>
                      <a:pt x="60" y="4"/>
                      <a:pt x="59" y="4"/>
                      <a:pt x="57" y="3"/>
                    </a:cubicBezTo>
                    <a:cubicBezTo>
                      <a:pt x="55" y="3"/>
                      <a:pt x="53" y="3"/>
                      <a:pt x="51" y="3"/>
                    </a:cubicBezTo>
                    <a:moveTo>
                      <a:pt x="12" y="0"/>
                    </a:moveTo>
                    <a:cubicBezTo>
                      <a:pt x="10" y="0"/>
                      <a:pt x="7" y="1"/>
                      <a:pt x="5" y="2"/>
                    </a:cubicBezTo>
                    <a:cubicBezTo>
                      <a:pt x="8" y="1"/>
                      <a:pt x="10" y="0"/>
                      <a:pt x="12" y="0"/>
                    </a:cubicBezTo>
                  </a:path>
                </a:pathLst>
              </a:custGeom>
              <a:solidFill>
                <a:srgbClr val="9991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48" name="Freeform 2934">
                <a:extLst>
                  <a:ext uri="{FF2B5EF4-FFF2-40B4-BE49-F238E27FC236}">
                    <a16:creationId xmlns:a16="http://schemas.microsoft.com/office/drawing/2014/main" id="{B22DCDBD-C307-4766-876F-B7FCD34AFB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9" y="3202"/>
                <a:ext cx="83" cy="13"/>
              </a:xfrm>
              <a:custGeom>
                <a:avLst/>
                <a:gdLst>
                  <a:gd name="T0" fmla="*/ 83 w 61"/>
                  <a:gd name="T1" fmla="*/ 0 h 10"/>
                  <a:gd name="T2" fmla="*/ 30 w 61"/>
                  <a:gd name="T3" fmla="*/ 1 h 10"/>
                  <a:gd name="T4" fmla="*/ 7 w 61"/>
                  <a:gd name="T5" fmla="*/ 9 h 10"/>
                  <a:gd name="T6" fmla="*/ 0 w 61"/>
                  <a:gd name="T7" fmla="*/ 12 h 10"/>
                  <a:gd name="T8" fmla="*/ 41 w 61"/>
                  <a:gd name="T9" fmla="*/ 21 h 10"/>
                  <a:gd name="T10" fmla="*/ 57 w 61"/>
                  <a:gd name="T11" fmla="*/ 21 h 10"/>
                  <a:gd name="T12" fmla="*/ 78 w 61"/>
                  <a:gd name="T13" fmla="*/ 21 h 10"/>
                  <a:gd name="T14" fmla="*/ 97 w 61"/>
                  <a:gd name="T15" fmla="*/ 21 h 10"/>
                  <a:gd name="T16" fmla="*/ 113 w 61"/>
                  <a:gd name="T17" fmla="*/ 21 h 10"/>
                  <a:gd name="T18" fmla="*/ 163 w 61"/>
                  <a:gd name="T19" fmla="*/ 12 h 10"/>
                  <a:gd name="T20" fmla="*/ 163 w 61"/>
                  <a:gd name="T21" fmla="*/ 12 h 10"/>
                  <a:gd name="T22" fmla="*/ 184 w 61"/>
                  <a:gd name="T23" fmla="*/ 12 h 10"/>
                  <a:gd name="T24" fmla="*/ 201 w 61"/>
                  <a:gd name="T25" fmla="*/ 16 h 10"/>
                  <a:gd name="T26" fmla="*/ 201 w 61"/>
                  <a:gd name="T27" fmla="*/ 16 h 10"/>
                  <a:gd name="T28" fmla="*/ 196 w 61"/>
                  <a:gd name="T29" fmla="*/ 29 h 10"/>
                  <a:gd name="T30" fmla="*/ 207 w 61"/>
                  <a:gd name="T31" fmla="*/ 16 h 10"/>
                  <a:gd name="T32" fmla="*/ 173 w 61"/>
                  <a:gd name="T33" fmla="*/ 1 h 10"/>
                  <a:gd name="T34" fmla="*/ 148 w 61"/>
                  <a:gd name="T35" fmla="*/ 0 h 10"/>
                  <a:gd name="T36" fmla="*/ 132 w 61"/>
                  <a:gd name="T37" fmla="*/ 0 h 10"/>
                  <a:gd name="T38" fmla="*/ 113 w 61"/>
                  <a:gd name="T39" fmla="*/ 0 h 10"/>
                  <a:gd name="T40" fmla="*/ 93 w 61"/>
                  <a:gd name="T41" fmla="*/ 0 h 10"/>
                  <a:gd name="T42" fmla="*/ 83 w 61"/>
                  <a:gd name="T43" fmla="*/ 0 h 10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61" h="10">
                    <a:moveTo>
                      <a:pt x="24" y="0"/>
                    </a:moveTo>
                    <a:cubicBezTo>
                      <a:pt x="19" y="0"/>
                      <a:pt x="14" y="0"/>
                      <a:pt x="9" y="1"/>
                    </a:cubicBezTo>
                    <a:cubicBezTo>
                      <a:pt x="7" y="1"/>
                      <a:pt x="5" y="2"/>
                      <a:pt x="2" y="3"/>
                    </a:cubicBezTo>
                    <a:cubicBezTo>
                      <a:pt x="1" y="3"/>
                      <a:pt x="1" y="4"/>
                      <a:pt x="0" y="4"/>
                    </a:cubicBezTo>
                    <a:cubicBezTo>
                      <a:pt x="1" y="7"/>
                      <a:pt x="7" y="7"/>
                      <a:pt x="12" y="7"/>
                    </a:cubicBezTo>
                    <a:cubicBezTo>
                      <a:pt x="14" y="7"/>
                      <a:pt x="16" y="7"/>
                      <a:pt x="17" y="7"/>
                    </a:cubicBezTo>
                    <a:cubicBezTo>
                      <a:pt x="19" y="7"/>
                      <a:pt x="21" y="7"/>
                      <a:pt x="23" y="7"/>
                    </a:cubicBezTo>
                    <a:cubicBezTo>
                      <a:pt x="25" y="7"/>
                      <a:pt x="26" y="7"/>
                      <a:pt x="28" y="7"/>
                    </a:cubicBezTo>
                    <a:cubicBezTo>
                      <a:pt x="30" y="7"/>
                      <a:pt x="32" y="7"/>
                      <a:pt x="33" y="7"/>
                    </a:cubicBezTo>
                    <a:cubicBezTo>
                      <a:pt x="39" y="6"/>
                      <a:pt x="42" y="4"/>
                      <a:pt x="48" y="4"/>
                    </a:cubicBezTo>
                    <a:cubicBezTo>
                      <a:pt x="48" y="4"/>
                      <a:pt x="48" y="4"/>
                      <a:pt x="48" y="4"/>
                    </a:cubicBezTo>
                    <a:cubicBezTo>
                      <a:pt x="50" y="4"/>
                      <a:pt x="52" y="4"/>
                      <a:pt x="54" y="4"/>
                    </a:cubicBezTo>
                    <a:cubicBezTo>
                      <a:pt x="56" y="5"/>
                      <a:pt x="57" y="5"/>
                      <a:pt x="59" y="5"/>
                    </a:cubicBezTo>
                    <a:cubicBezTo>
                      <a:pt x="59" y="5"/>
                      <a:pt x="59" y="5"/>
                      <a:pt x="59" y="5"/>
                    </a:cubicBezTo>
                    <a:cubicBezTo>
                      <a:pt x="60" y="7"/>
                      <a:pt x="58" y="9"/>
                      <a:pt x="57" y="10"/>
                    </a:cubicBezTo>
                    <a:cubicBezTo>
                      <a:pt x="61" y="10"/>
                      <a:pt x="61" y="7"/>
                      <a:pt x="60" y="5"/>
                    </a:cubicBezTo>
                    <a:cubicBezTo>
                      <a:pt x="57" y="3"/>
                      <a:pt x="53" y="2"/>
                      <a:pt x="50" y="1"/>
                    </a:cubicBezTo>
                    <a:cubicBezTo>
                      <a:pt x="48" y="0"/>
                      <a:pt x="45" y="0"/>
                      <a:pt x="43" y="0"/>
                    </a:cubicBezTo>
                    <a:cubicBezTo>
                      <a:pt x="41" y="0"/>
                      <a:pt x="40" y="0"/>
                      <a:pt x="38" y="0"/>
                    </a:cubicBezTo>
                    <a:cubicBezTo>
                      <a:pt x="36" y="0"/>
                      <a:pt x="35" y="0"/>
                      <a:pt x="33" y="0"/>
                    </a:cubicBezTo>
                    <a:cubicBezTo>
                      <a:pt x="31" y="0"/>
                      <a:pt x="29" y="0"/>
                      <a:pt x="27" y="0"/>
                    </a:cubicBezTo>
                    <a:cubicBezTo>
                      <a:pt x="24" y="0"/>
                      <a:pt x="24" y="0"/>
                      <a:pt x="24" y="0"/>
                    </a:cubicBezTo>
                  </a:path>
                </a:pathLst>
              </a:custGeom>
              <a:solidFill>
                <a:srgbClr val="BFB9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49" name="Freeform 2935">
                <a:extLst>
                  <a:ext uri="{FF2B5EF4-FFF2-40B4-BE49-F238E27FC236}">
                    <a16:creationId xmlns:a16="http://schemas.microsoft.com/office/drawing/2014/main" id="{B490D8C3-B546-4F1C-83BB-303F32C514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23" y="3212"/>
                <a:ext cx="31" cy="21"/>
              </a:xfrm>
              <a:custGeom>
                <a:avLst/>
                <a:gdLst>
                  <a:gd name="T0" fmla="*/ 77 w 23"/>
                  <a:gd name="T1" fmla="*/ 0 h 15"/>
                  <a:gd name="T2" fmla="*/ 30 w 23"/>
                  <a:gd name="T3" fmla="*/ 21 h 15"/>
                  <a:gd name="T4" fmla="*/ 20 w 23"/>
                  <a:gd name="T5" fmla="*/ 11 h 15"/>
                  <a:gd name="T6" fmla="*/ 16 w 23"/>
                  <a:gd name="T7" fmla="*/ 1 h 15"/>
                  <a:gd name="T8" fmla="*/ 0 w 23"/>
                  <a:gd name="T9" fmla="*/ 57 h 15"/>
                  <a:gd name="T10" fmla="*/ 43 w 23"/>
                  <a:gd name="T11" fmla="*/ 28 h 15"/>
                  <a:gd name="T12" fmla="*/ 77 w 23"/>
                  <a:gd name="T13" fmla="*/ 0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3" h="15">
                    <a:moveTo>
                      <a:pt x="23" y="0"/>
                    </a:moveTo>
                    <a:cubicBezTo>
                      <a:pt x="17" y="1"/>
                      <a:pt x="14" y="4"/>
                      <a:pt x="9" y="6"/>
                    </a:cubicBezTo>
                    <a:cubicBezTo>
                      <a:pt x="7" y="5"/>
                      <a:pt x="6" y="4"/>
                      <a:pt x="6" y="3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3" y="5"/>
                      <a:pt x="1" y="10"/>
                      <a:pt x="0" y="15"/>
                    </a:cubicBezTo>
                    <a:cubicBezTo>
                      <a:pt x="4" y="12"/>
                      <a:pt x="8" y="9"/>
                      <a:pt x="13" y="7"/>
                    </a:cubicBezTo>
                    <a:cubicBezTo>
                      <a:pt x="16" y="4"/>
                      <a:pt x="20" y="2"/>
                      <a:pt x="23" y="0"/>
                    </a:cubicBezTo>
                  </a:path>
                </a:pathLst>
              </a:custGeom>
              <a:solidFill>
                <a:srgbClr val="BFB9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50" name="Freeform 2936">
                <a:extLst>
                  <a:ext uri="{FF2B5EF4-FFF2-40B4-BE49-F238E27FC236}">
                    <a16:creationId xmlns:a16="http://schemas.microsoft.com/office/drawing/2014/main" id="{5230917F-E048-44CB-8ED0-8BE6D6846B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33" y="3103"/>
                <a:ext cx="73" cy="38"/>
              </a:xfrm>
              <a:custGeom>
                <a:avLst/>
                <a:gdLst>
                  <a:gd name="T0" fmla="*/ 30 w 54"/>
                  <a:gd name="T1" fmla="*/ 0 h 28"/>
                  <a:gd name="T2" fmla="*/ 0 w 54"/>
                  <a:gd name="T3" fmla="*/ 1 h 28"/>
                  <a:gd name="T4" fmla="*/ 43 w 54"/>
                  <a:gd name="T5" fmla="*/ 10 h 28"/>
                  <a:gd name="T6" fmla="*/ 104 w 54"/>
                  <a:gd name="T7" fmla="*/ 26 h 28"/>
                  <a:gd name="T8" fmla="*/ 41 w 54"/>
                  <a:gd name="T9" fmla="*/ 19 h 28"/>
                  <a:gd name="T10" fmla="*/ 41 w 54"/>
                  <a:gd name="T11" fmla="*/ 19 h 28"/>
                  <a:gd name="T12" fmla="*/ 9 w 54"/>
                  <a:gd name="T13" fmla="*/ 27 h 28"/>
                  <a:gd name="T14" fmla="*/ 0 w 54"/>
                  <a:gd name="T15" fmla="*/ 30 h 28"/>
                  <a:gd name="T16" fmla="*/ 1 w 54"/>
                  <a:gd name="T17" fmla="*/ 30 h 28"/>
                  <a:gd name="T18" fmla="*/ 12 w 54"/>
                  <a:gd name="T19" fmla="*/ 37 h 28"/>
                  <a:gd name="T20" fmla="*/ 50 w 54"/>
                  <a:gd name="T21" fmla="*/ 45 h 28"/>
                  <a:gd name="T22" fmla="*/ 55 w 54"/>
                  <a:gd name="T23" fmla="*/ 45 h 28"/>
                  <a:gd name="T24" fmla="*/ 87 w 54"/>
                  <a:gd name="T25" fmla="*/ 30 h 28"/>
                  <a:gd name="T26" fmla="*/ 87 w 54"/>
                  <a:gd name="T27" fmla="*/ 30 h 28"/>
                  <a:gd name="T28" fmla="*/ 105 w 54"/>
                  <a:gd name="T29" fmla="*/ 96 h 28"/>
                  <a:gd name="T30" fmla="*/ 134 w 54"/>
                  <a:gd name="T31" fmla="*/ 35 h 28"/>
                  <a:gd name="T32" fmla="*/ 146 w 54"/>
                  <a:gd name="T33" fmla="*/ 1 h 28"/>
                  <a:gd name="T34" fmla="*/ 141 w 54"/>
                  <a:gd name="T35" fmla="*/ 1 h 28"/>
                  <a:gd name="T36" fmla="*/ 105 w 54"/>
                  <a:gd name="T37" fmla="*/ 10 h 28"/>
                  <a:gd name="T38" fmla="*/ 105 w 54"/>
                  <a:gd name="T39" fmla="*/ 10 h 28"/>
                  <a:gd name="T40" fmla="*/ 35 w 54"/>
                  <a:gd name="T41" fmla="*/ 0 h 28"/>
                  <a:gd name="T42" fmla="*/ 30 w 54"/>
                  <a:gd name="T43" fmla="*/ 0 h 2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54" h="28">
                    <a:moveTo>
                      <a:pt x="9" y="0"/>
                    </a:moveTo>
                    <a:cubicBezTo>
                      <a:pt x="5" y="0"/>
                      <a:pt x="2" y="0"/>
                      <a:pt x="0" y="1"/>
                    </a:cubicBezTo>
                    <a:cubicBezTo>
                      <a:pt x="5" y="3"/>
                      <a:pt x="8" y="2"/>
                      <a:pt x="13" y="3"/>
                    </a:cubicBezTo>
                    <a:cubicBezTo>
                      <a:pt x="16" y="3"/>
                      <a:pt x="29" y="5"/>
                      <a:pt x="31" y="7"/>
                    </a:cubicBezTo>
                    <a:cubicBezTo>
                      <a:pt x="25" y="7"/>
                      <a:pt x="19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6" y="5"/>
                      <a:pt x="7" y="7"/>
                      <a:pt x="3" y="8"/>
                    </a:cubicBezTo>
                    <a:cubicBezTo>
                      <a:pt x="2" y="9"/>
                      <a:pt x="1" y="9"/>
                      <a:pt x="0" y="9"/>
                    </a:cubicBezTo>
                    <a:cubicBezTo>
                      <a:pt x="0" y="9"/>
                      <a:pt x="1" y="9"/>
                      <a:pt x="1" y="9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7" y="11"/>
                      <a:pt x="11" y="13"/>
                      <a:pt x="15" y="13"/>
                    </a:cubicBezTo>
                    <a:cubicBezTo>
                      <a:pt x="15" y="13"/>
                      <a:pt x="15" y="13"/>
                      <a:pt x="16" y="13"/>
                    </a:cubicBezTo>
                    <a:cubicBezTo>
                      <a:pt x="20" y="12"/>
                      <a:pt x="22" y="9"/>
                      <a:pt x="26" y="9"/>
                    </a:cubicBezTo>
                    <a:cubicBezTo>
                      <a:pt x="26" y="9"/>
                      <a:pt x="26" y="9"/>
                      <a:pt x="26" y="9"/>
                    </a:cubicBezTo>
                    <a:cubicBezTo>
                      <a:pt x="35" y="10"/>
                      <a:pt x="31" y="25"/>
                      <a:pt x="32" y="28"/>
                    </a:cubicBezTo>
                    <a:cubicBezTo>
                      <a:pt x="35" y="22"/>
                      <a:pt x="33" y="16"/>
                      <a:pt x="40" y="10"/>
                    </a:cubicBezTo>
                    <a:cubicBezTo>
                      <a:pt x="42" y="8"/>
                      <a:pt x="54" y="1"/>
                      <a:pt x="44" y="1"/>
                    </a:cubicBezTo>
                    <a:cubicBezTo>
                      <a:pt x="43" y="1"/>
                      <a:pt x="43" y="1"/>
                      <a:pt x="42" y="1"/>
                    </a:cubicBezTo>
                    <a:cubicBezTo>
                      <a:pt x="38" y="1"/>
                      <a:pt x="36" y="3"/>
                      <a:pt x="32" y="3"/>
                    </a:cubicBezTo>
                    <a:cubicBezTo>
                      <a:pt x="32" y="3"/>
                      <a:pt x="32" y="3"/>
                      <a:pt x="32" y="3"/>
                    </a:cubicBezTo>
                    <a:cubicBezTo>
                      <a:pt x="24" y="3"/>
                      <a:pt x="17" y="0"/>
                      <a:pt x="10" y="0"/>
                    </a:cubicBezTo>
                    <a:cubicBezTo>
                      <a:pt x="9" y="0"/>
                      <a:pt x="9" y="0"/>
                      <a:pt x="9" y="0"/>
                    </a:cubicBezTo>
                  </a:path>
                </a:pathLst>
              </a:custGeom>
              <a:solidFill>
                <a:srgbClr val="837A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51" name="Freeform 2937">
                <a:extLst>
                  <a:ext uri="{FF2B5EF4-FFF2-40B4-BE49-F238E27FC236}">
                    <a16:creationId xmlns:a16="http://schemas.microsoft.com/office/drawing/2014/main" id="{7E1B8ED8-1299-409C-ACA8-1BDE9CF12D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29" y="3104"/>
                <a:ext cx="46" cy="11"/>
              </a:xfrm>
              <a:custGeom>
                <a:avLst/>
                <a:gdLst>
                  <a:gd name="T0" fmla="*/ 9 w 34"/>
                  <a:gd name="T1" fmla="*/ 0 h 8"/>
                  <a:gd name="T2" fmla="*/ 1 w 34"/>
                  <a:gd name="T3" fmla="*/ 11 h 8"/>
                  <a:gd name="T4" fmla="*/ 9 w 34"/>
                  <a:gd name="T5" fmla="*/ 29 h 8"/>
                  <a:gd name="T6" fmla="*/ 20 w 34"/>
                  <a:gd name="T7" fmla="*/ 26 h 8"/>
                  <a:gd name="T8" fmla="*/ 50 w 34"/>
                  <a:gd name="T9" fmla="*/ 15 h 8"/>
                  <a:gd name="T10" fmla="*/ 50 w 34"/>
                  <a:gd name="T11" fmla="*/ 15 h 8"/>
                  <a:gd name="T12" fmla="*/ 114 w 34"/>
                  <a:gd name="T13" fmla="*/ 21 h 8"/>
                  <a:gd name="T14" fmla="*/ 55 w 34"/>
                  <a:gd name="T15" fmla="*/ 8 h 8"/>
                  <a:gd name="T16" fmla="*/ 9 w 34"/>
                  <a:gd name="T17" fmla="*/ 0 h 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4" h="8">
                    <a:moveTo>
                      <a:pt x="3" y="0"/>
                    </a:moveTo>
                    <a:cubicBezTo>
                      <a:pt x="3" y="1"/>
                      <a:pt x="2" y="2"/>
                      <a:pt x="1" y="3"/>
                    </a:cubicBezTo>
                    <a:cubicBezTo>
                      <a:pt x="0" y="4"/>
                      <a:pt x="0" y="8"/>
                      <a:pt x="3" y="8"/>
                    </a:cubicBezTo>
                    <a:cubicBezTo>
                      <a:pt x="4" y="8"/>
                      <a:pt x="5" y="8"/>
                      <a:pt x="6" y="7"/>
                    </a:cubicBezTo>
                    <a:cubicBezTo>
                      <a:pt x="10" y="6"/>
                      <a:pt x="9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22" y="4"/>
                      <a:pt x="28" y="6"/>
                      <a:pt x="34" y="6"/>
                    </a:cubicBezTo>
                    <a:cubicBezTo>
                      <a:pt x="32" y="4"/>
                      <a:pt x="19" y="2"/>
                      <a:pt x="16" y="2"/>
                    </a:cubicBezTo>
                    <a:cubicBezTo>
                      <a:pt x="11" y="1"/>
                      <a:pt x="8" y="2"/>
                      <a:pt x="3" y="0"/>
                    </a:cubicBezTo>
                  </a:path>
                </a:pathLst>
              </a:custGeom>
              <a:solidFill>
                <a:srgbClr val="B1AA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52" name="Freeform 2938">
                <a:extLst>
                  <a:ext uri="{FF2B5EF4-FFF2-40B4-BE49-F238E27FC236}">
                    <a16:creationId xmlns:a16="http://schemas.microsoft.com/office/drawing/2014/main" id="{EC62D2FF-E40C-483F-97AA-CD1E9FCA67C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933" y="3147"/>
                <a:ext cx="49" cy="19"/>
              </a:xfrm>
              <a:custGeom>
                <a:avLst/>
                <a:gdLst>
                  <a:gd name="T0" fmla="*/ 120 w 36"/>
                  <a:gd name="T1" fmla="*/ 19 h 14"/>
                  <a:gd name="T2" fmla="*/ 106 w 36"/>
                  <a:gd name="T3" fmla="*/ 45 h 14"/>
                  <a:gd name="T4" fmla="*/ 117 w 36"/>
                  <a:gd name="T5" fmla="*/ 48 h 14"/>
                  <a:gd name="T6" fmla="*/ 120 w 36"/>
                  <a:gd name="T7" fmla="*/ 19 h 14"/>
                  <a:gd name="T8" fmla="*/ 19 w 36"/>
                  <a:gd name="T9" fmla="*/ 14 h 14"/>
                  <a:gd name="T10" fmla="*/ 0 w 36"/>
                  <a:gd name="T11" fmla="*/ 41 h 14"/>
                  <a:gd name="T12" fmla="*/ 14 w 36"/>
                  <a:gd name="T13" fmla="*/ 35 h 14"/>
                  <a:gd name="T14" fmla="*/ 19 w 36"/>
                  <a:gd name="T15" fmla="*/ 14 h 14"/>
                  <a:gd name="T16" fmla="*/ 30 w 36"/>
                  <a:gd name="T17" fmla="*/ 0 h 14"/>
                  <a:gd name="T18" fmla="*/ 19 w 36"/>
                  <a:gd name="T19" fmla="*/ 14 h 14"/>
                  <a:gd name="T20" fmla="*/ 35 w 36"/>
                  <a:gd name="T21" fmla="*/ 1 h 14"/>
                  <a:gd name="T22" fmla="*/ 30 w 36"/>
                  <a:gd name="T23" fmla="*/ 0 h 14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36" h="14">
                    <a:moveTo>
                      <a:pt x="35" y="5"/>
                    </a:moveTo>
                    <a:cubicBezTo>
                      <a:pt x="32" y="7"/>
                      <a:pt x="32" y="10"/>
                      <a:pt x="31" y="13"/>
                    </a:cubicBezTo>
                    <a:cubicBezTo>
                      <a:pt x="32" y="13"/>
                      <a:pt x="33" y="14"/>
                      <a:pt x="34" y="14"/>
                    </a:cubicBezTo>
                    <a:cubicBezTo>
                      <a:pt x="34" y="11"/>
                      <a:pt x="36" y="8"/>
                      <a:pt x="35" y="5"/>
                    </a:cubicBezTo>
                    <a:moveTo>
                      <a:pt x="5" y="4"/>
                    </a:moveTo>
                    <a:cubicBezTo>
                      <a:pt x="3" y="7"/>
                      <a:pt x="1" y="10"/>
                      <a:pt x="0" y="12"/>
                    </a:cubicBezTo>
                    <a:cubicBezTo>
                      <a:pt x="1" y="11"/>
                      <a:pt x="3" y="11"/>
                      <a:pt x="4" y="10"/>
                    </a:cubicBezTo>
                    <a:cubicBezTo>
                      <a:pt x="4" y="8"/>
                      <a:pt x="4" y="6"/>
                      <a:pt x="5" y="4"/>
                    </a:cubicBezTo>
                    <a:moveTo>
                      <a:pt x="9" y="0"/>
                    </a:moveTo>
                    <a:cubicBezTo>
                      <a:pt x="7" y="0"/>
                      <a:pt x="5" y="2"/>
                      <a:pt x="5" y="4"/>
                    </a:cubicBezTo>
                    <a:cubicBezTo>
                      <a:pt x="6" y="3"/>
                      <a:pt x="8" y="1"/>
                      <a:pt x="10" y="1"/>
                    </a:cubicBezTo>
                    <a:cubicBezTo>
                      <a:pt x="9" y="0"/>
                      <a:pt x="9" y="0"/>
                      <a:pt x="9" y="0"/>
                    </a:cubicBezTo>
                  </a:path>
                </a:pathLst>
              </a:custGeom>
              <a:solidFill>
                <a:srgbClr val="837A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53" name="Freeform 2939">
                <a:extLst>
                  <a:ext uri="{FF2B5EF4-FFF2-40B4-BE49-F238E27FC236}">
                    <a16:creationId xmlns:a16="http://schemas.microsoft.com/office/drawing/2014/main" id="{3D876E0C-EBC0-47DE-A635-6C586B6DA92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922" y="3161"/>
                <a:ext cx="69" cy="30"/>
              </a:xfrm>
              <a:custGeom>
                <a:avLst/>
                <a:gdLst>
                  <a:gd name="T0" fmla="*/ 141 w 51"/>
                  <a:gd name="T1" fmla="*/ 76 h 22"/>
                  <a:gd name="T2" fmla="*/ 141 w 51"/>
                  <a:gd name="T3" fmla="*/ 76 h 22"/>
                  <a:gd name="T4" fmla="*/ 160 w 51"/>
                  <a:gd name="T5" fmla="*/ 76 h 22"/>
                  <a:gd name="T6" fmla="*/ 161 w 51"/>
                  <a:gd name="T7" fmla="*/ 76 h 22"/>
                  <a:gd name="T8" fmla="*/ 141 w 51"/>
                  <a:gd name="T9" fmla="*/ 76 h 22"/>
                  <a:gd name="T10" fmla="*/ 114 w 51"/>
                  <a:gd name="T11" fmla="*/ 65 h 22"/>
                  <a:gd name="T12" fmla="*/ 168 w 51"/>
                  <a:gd name="T13" fmla="*/ 76 h 22"/>
                  <a:gd name="T14" fmla="*/ 170 w 51"/>
                  <a:gd name="T15" fmla="*/ 68 h 22"/>
                  <a:gd name="T16" fmla="*/ 170 w 51"/>
                  <a:gd name="T17" fmla="*/ 65 h 22"/>
                  <a:gd name="T18" fmla="*/ 161 w 51"/>
                  <a:gd name="T19" fmla="*/ 65 h 22"/>
                  <a:gd name="T20" fmla="*/ 135 w 51"/>
                  <a:gd name="T21" fmla="*/ 65 h 22"/>
                  <a:gd name="T22" fmla="*/ 114 w 51"/>
                  <a:gd name="T23" fmla="*/ 65 h 22"/>
                  <a:gd name="T24" fmla="*/ 41 w 51"/>
                  <a:gd name="T25" fmla="*/ 0 h 22"/>
                  <a:gd name="T26" fmla="*/ 27 w 51"/>
                  <a:gd name="T27" fmla="*/ 7 h 22"/>
                  <a:gd name="T28" fmla="*/ 27 w 51"/>
                  <a:gd name="T29" fmla="*/ 10 h 22"/>
                  <a:gd name="T30" fmla="*/ 7 w 51"/>
                  <a:gd name="T31" fmla="*/ 37 h 22"/>
                  <a:gd name="T32" fmla="*/ 1 w 51"/>
                  <a:gd name="T33" fmla="*/ 56 h 22"/>
                  <a:gd name="T34" fmla="*/ 16 w 51"/>
                  <a:gd name="T35" fmla="*/ 50 h 22"/>
                  <a:gd name="T36" fmla="*/ 22 w 51"/>
                  <a:gd name="T37" fmla="*/ 48 h 22"/>
                  <a:gd name="T38" fmla="*/ 170 w 51"/>
                  <a:gd name="T39" fmla="*/ 65 h 22"/>
                  <a:gd name="T40" fmla="*/ 149 w 51"/>
                  <a:gd name="T41" fmla="*/ 46 h 22"/>
                  <a:gd name="T42" fmla="*/ 141 w 51"/>
                  <a:gd name="T43" fmla="*/ 20 h 22"/>
                  <a:gd name="T44" fmla="*/ 141 w 51"/>
                  <a:gd name="T45" fmla="*/ 14 h 22"/>
                  <a:gd name="T46" fmla="*/ 131 w 51"/>
                  <a:gd name="T47" fmla="*/ 10 h 22"/>
                  <a:gd name="T48" fmla="*/ 124 w 51"/>
                  <a:gd name="T49" fmla="*/ 26 h 22"/>
                  <a:gd name="T50" fmla="*/ 77 w 51"/>
                  <a:gd name="T51" fmla="*/ 48 h 22"/>
                  <a:gd name="T52" fmla="*/ 74 w 51"/>
                  <a:gd name="T53" fmla="*/ 48 h 22"/>
                  <a:gd name="T54" fmla="*/ 43 w 51"/>
                  <a:gd name="T55" fmla="*/ 10 h 22"/>
                  <a:gd name="T56" fmla="*/ 41 w 51"/>
                  <a:gd name="T57" fmla="*/ 0 h 22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51" h="22">
                    <a:moveTo>
                      <a:pt x="42" y="22"/>
                    </a:moveTo>
                    <a:cubicBezTo>
                      <a:pt x="42" y="22"/>
                      <a:pt x="42" y="22"/>
                      <a:pt x="42" y="22"/>
                    </a:cubicBezTo>
                    <a:cubicBezTo>
                      <a:pt x="44" y="22"/>
                      <a:pt x="46" y="22"/>
                      <a:pt x="47" y="22"/>
                    </a:cubicBezTo>
                    <a:cubicBezTo>
                      <a:pt x="47" y="22"/>
                      <a:pt x="48" y="22"/>
                      <a:pt x="48" y="22"/>
                    </a:cubicBezTo>
                    <a:cubicBezTo>
                      <a:pt x="46" y="22"/>
                      <a:pt x="44" y="22"/>
                      <a:pt x="42" y="22"/>
                    </a:cubicBezTo>
                    <a:moveTo>
                      <a:pt x="34" y="19"/>
                    </a:moveTo>
                    <a:cubicBezTo>
                      <a:pt x="38" y="20"/>
                      <a:pt x="46" y="20"/>
                      <a:pt x="50" y="22"/>
                    </a:cubicBezTo>
                    <a:cubicBezTo>
                      <a:pt x="50" y="21"/>
                      <a:pt x="51" y="21"/>
                      <a:pt x="51" y="20"/>
                    </a:cubicBezTo>
                    <a:cubicBezTo>
                      <a:pt x="51" y="20"/>
                      <a:pt x="51" y="19"/>
                      <a:pt x="51" y="19"/>
                    </a:cubicBezTo>
                    <a:cubicBezTo>
                      <a:pt x="50" y="19"/>
                      <a:pt x="49" y="19"/>
                      <a:pt x="48" y="19"/>
                    </a:cubicBezTo>
                    <a:cubicBezTo>
                      <a:pt x="46" y="19"/>
                      <a:pt x="43" y="19"/>
                      <a:pt x="41" y="19"/>
                    </a:cubicBezTo>
                    <a:cubicBezTo>
                      <a:pt x="39" y="19"/>
                      <a:pt x="36" y="19"/>
                      <a:pt x="34" y="19"/>
                    </a:cubicBezTo>
                    <a:moveTo>
                      <a:pt x="12" y="0"/>
                    </a:moveTo>
                    <a:cubicBezTo>
                      <a:pt x="11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8" y="3"/>
                    </a:cubicBezTo>
                    <a:cubicBezTo>
                      <a:pt x="6" y="6"/>
                      <a:pt x="3" y="8"/>
                      <a:pt x="2" y="11"/>
                    </a:cubicBezTo>
                    <a:cubicBezTo>
                      <a:pt x="1" y="13"/>
                      <a:pt x="0" y="14"/>
                      <a:pt x="1" y="16"/>
                    </a:cubicBezTo>
                    <a:cubicBezTo>
                      <a:pt x="2" y="15"/>
                      <a:pt x="3" y="15"/>
                      <a:pt x="5" y="15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19" y="19"/>
                      <a:pt x="39" y="14"/>
                      <a:pt x="51" y="19"/>
                    </a:cubicBezTo>
                    <a:cubicBezTo>
                      <a:pt x="50" y="17"/>
                      <a:pt x="46" y="15"/>
                      <a:pt x="44" y="13"/>
                    </a:cubicBezTo>
                    <a:cubicBezTo>
                      <a:pt x="43" y="11"/>
                      <a:pt x="42" y="8"/>
                      <a:pt x="42" y="6"/>
                    </a:cubicBezTo>
                    <a:cubicBezTo>
                      <a:pt x="42" y="6"/>
                      <a:pt x="42" y="5"/>
                      <a:pt x="42" y="4"/>
                    </a:cubicBezTo>
                    <a:cubicBezTo>
                      <a:pt x="41" y="4"/>
                      <a:pt x="40" y="3"/>
                      <a:pt x="39" y="3"/>
                    </a:cubicBezTo>
                    <a:cubicBezTo>
                      <a:pt x="38" y="4"/>
                      <a:pt x="38" y="6"/>
                      <a:pt x="37" y="7"/>
                    </a:cubicBezTo>
                    <a:cubicBezTo>
                      <a:pt x="35" y="9"/>
                      <a:pt x="29" y="14"/>
                      <a:pt x="23" y="14"/>
                    </a:cubicBezTo>
                    <a:cubicBezTo>
                      <a:pt x="22" y="14"/>
                      <a:pt x="22" y="14"/>
                      <a:pt x="22" y="14"/>
                    </a:cubicBezTo>
                    <a:cubicBezTo>
                      <a:pt x="13" y="13"/>
                      <a:pt x="13" y="7"/>
                      <a:pt x="13" y="3"/>
                    </a:cubicBezTo>
                    <a:cubicBezTo>
                      <a:pt x="13" y="3"/>
                      <a:pt x="13" y="1"/>
                      <a:pt x="12" y="0"/>
                    </a:cubicBezTo>
                  </a:path>
                </a:pathLst>
              </a:custGeom>
              <a:solidFill>
                <a:srgbClr val="9991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54" name="Freeform 2940">
                <a:extLst>
                  <a:ext uri="{FF2B5EF4-FFF2-40B4-BE49-F238E27FC236}">
                    <a16:creationId xmlns:a16="http://schemas.microsoft.com/office/drawing/2014/main" id="{BF38D4BD-7763-4B3D-A856-F7CC36C6E5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23" y="3180"/>
                <a:ext cx="68" cy="11"/>
              </a:xfrm>
              <a:custGeom>
                <a:avLst/>
                <a:gdLst>
                  <a:gd name="T0" fmla="*/ 20 w 50"/>
                  <a:gd name="T1" fmla="*/ 0 h 8"/>
                  <a:gd name="T2" fmla="*/ 14 w 50"/>
                  <a:gd name="T3" fmla="*/ 1 h 8"/>
                  <a:gd name="T4" fmla="*/ 0 w 50"/>
                  <a:gd name="T5" fmla="*/ 8 h 8"/>
                  <a:gd name="T6" fmla="*/ 14 w 50"/>
                  <a:gd name="T7" fmla="*/ 19 h 8"/>
                  <a:gd name="T8" fmla="*/ 48 w 50"/>
                  <a:gd name="T9" fmla="*/ 26 h 8"/>
                  <a:gd name="T10" fmla="*/ 61 w 50"/>
                  <a:gd name="T11" fmla="*/ 26 h 8"/>
                  <a:gd name="T12" fmla="*/ 78 w 50"/>
                  <a:gd name="T13" fmla="*/ 26 h 8"/>
                  <a:gd name="T14" fmla="*/ 83 w 50"/>
                  <a:gd name="T15" fmla="*/ 26 h 8"/>
                  <a:gd name="T16" fmla="*/ 117 w 50"/>
                  <a:gd name="T17" fmla="*/ 26 h 8"/>
                  <a:gd name="T18" fmla="*/ 140 w 50"/>
                  <a:gd name="T19" fmla="*/ 29 h 8"/>
                  <a:gd name="T20" fmla="*/ 160 w 50"/>
                  <a:gd name="T21" fmla="*/ 29 h 8"/>
                  <a:gd name="T22" fmla="*/ 169 w 50"/>
                  <a:gd name="T23" fmla="*/ 29 h 8"/>
                  <a:gd name="T24" fmla="*/ 113 w 50"/>
                  <a:gd name="T25" fmla="*/ 19 h 8"/>
                  <a:gd name="T26" fmla="*/ 135 w 50"/>
                  <a:gd name="T27" fmla="*/ 19 h 8"/>
                  <a:gd name="T28" fmla="*/ 160 w 50"/>
                  <a:gd name="T29" fmla="*/ 19 h 8"/>
                  <a:gd name="T30" fmla="*/ 170 w 50"/>
                  <a:gd name="T31" fmla="*/ 19 h 8"/>
                  <a:gd name="T32" fmla="*/ 170 w 50"/>
                  <a:gd name="T33" fmla="*/ 19 h 8"/>
                  <a:gd name="T34" fmla="*/ 20 w 50"/>
                  <a:gd name="T35" fmla="*/ 0 h 8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50" h="8">
                    <a:moveTo>
                      <a:pt x="6" y="0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2" y="1"/>
                      <a:pt x="1" y="1"/>
                      <a:pt x="0" y="2"/>
                    </a:cubicBezTo>
                    <a:cubicBezTo>
                      <a:pt x="1" y="3"/>
                      <a:pt x="2" y="4"/>
                      <a:pt x="4" y="5"/>
                    </a:cubicBezTo>
                    <a:cubicBezTo>
                      <a:pt x="7" y="6"/>
                      <a:pt x="10" y="7"/>
                      <a:pt x="14" y="7"/>
                    </a:cubicBezTo>
                    <a:cubicBezTo>
                      <a:pt x="15" y="7"/>
                      <a:pt x="17" y="7"/>
                      <a:pt x="18" y="7"/>
                    </a:cubicBezTo>
                    <a:cubicBezTo>
                      <a:pt x="20" y="7"/>
                      <a:pt x="21" y="7"/>
                      <a:pt x="23" y="7"/>
                    </a:cubicBezTo>
                    <a:cubicBezTo>
                      <a:pt x="23" y="7"/>
                      <a:pt x="24" y="7"/>
                      <a:pt x="24" y="7"/>
                    </a:cubicBezTo>
                    <a:cubicBezTo>
                      <a:pt x="27" y="7"/>
                      <a:pt x="31" y="7"/>
                      <a:pt x="34" y="7"/>
                    </a:cubicBezTo>
                    <a:cubicBezTo>
                      <a:pt x="37" y="7"/>
                      <a:pt x="38" y="7"/>
                      <a:pt x="41" y="8"/>
                    </a:cubicBezTo>
                    <a:cubicBezTo>
                      <a:pt x="43" y="8"/>
                      <a:pt x="45" y="8"/>
                      <a:pt x="47" y="8"/>
                    </a:cubicBezTo>
                    <a:cubicBezTo>
                      <a:pt x="48" y="8"/>
                      <a:pt x="48" y="8"/>
                      <a:pt x="49" y="8"/>
                    </a:cubicBezTo>
                    <a:cubicBezTo>
                      <a:pt x="45" y="6"/>
                      <a:pt x="37" y="6"/>
                      <a:pt x="33" y="5"/>
                    </a:cubicBezTo>
                    <a:cubicBezTo>
                      <a:pt x="35" y="5"/>
                      <a:pt x="38" y="5"/>
                      <a:pt x="40" y="5"/>
                    </a:cubicBezTo>
                    <a:cubicBezTo>
                      <a:pt x="42" y="5"/>
                      <a:pt x="45" y="5"/>
                      <a:pt x="47" y="5"/>
                    </a:cubicBezTo>
                    <a:cubicBezTo>
                      <a:pt x="48" y="5"/>
                      <a:pt x="49" y="5"/>
                      <a:pt x="50" y="5"/>
                    </a:cubicBezTo>
                    <a:cubicBezTo>
                      <a:pt x="50" y="5"/>
                      <a:pt x="50" y="5"/>
                      <a:pt x="50" y="5"/>
                    </a:cubicBezTo>
                    <a:cubicBezTo>
                      <a:pt x="38" y="0"/>
                      <a:pt x="18" y="5"/>
                      <a:pt x="6" y="0"/>
                    </a:cubicBezTo>
                  </a:path>
                </a:pathLst>
              </a:custGeom>
              <a:solidFill>
                <a:srgbClr val="BFB9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55" name="Freeform 2941">
                <a:extLst>
                  <a:ext uri="{FF2B5EF4-FFF2-40B4-BE49-F238E27FC236}">
                    <a16:creationId xmlns:a16="http://schemas.microsoft.com/office/drawing/2014/main" id="{62ABBD66-CBF2-4F22-9A40-A85D92AD844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929" y="3035"/>
                <a:ext cx="51" cy="62"/>
              </a:xfrm>
              <a:custGeom>
                <a:avLst/>
                <a:gdLst>
                  <a:gd name="T0" fmla="*/ 101 w 38"/>
                  <a:gd name="T1" fmla="*/ 150 h 46"/>
                  <a:gd name="T2" fmla="*/ 94 w 38"/>
                  <a:gd name="T3" fmla="*/ 150 h 46"/>
                  <a:gd name="T4" fmla="*/ 91 w 38"/>
                  <a:gd name="T5" fmla="*/ 150 h 46"/>
                  <a:gd name="T6" fmla="*/ 114 w 38"/>
                  <a:gd name="T7" fmla="*/ 152 h 46"/>
                  <a:gd name="T8" fmla="*/ 122 w 38"/>
                  <a:gd name="T9" fmla="*/ 152 h 46"/>
                  <a:gd name="T10" fmla="*/ 114 w 38"/>
                  <a:gd name="T11" fmla="*/ 150 h 46"/>
                  <a:gd name="T12" fmla="*/ 101 w 38"/>
                  <a:gd name="T13" fmla="*/ 150 h 46"/>
                  <a:gd name="T14" fmla="*/ 47 w 38"/>
                  <a:gd name="T15" fmla="*/ 140 h 46"/>
                  <a:gd name="T16" fmla="*/ 31 w 38"/>
                  <a:gd name="T17" fmla="*/ 140 h 46"/>
                  <a:gd name="T18" fmla="*/ 47 w 38"/>
                  <a:gd name="T19" fmla="*/ 140 h 46"/>
                  <a:gd name="T20" fmla="*/ 58 w 38"/>
                  <a:gd name="T21" fmla="*/ 142 h 46"/>
                  <a:gd name="T22" fmla="*/ 48 w 38"/>
                  <a:gd name="T23" fmla="*/ 140 h 46"/>
                  <a:gd name="T24" fmla="*/ 47 w 38"/>
                  <a:gd name="T25" fmla="*/ 140 h 46"/>
                  <a:gd name="T26" fmla="*/ 75 w 38"/>
                  <a:gd name="T27" fmla="*/ 27 h 46"/>
                  <a:gd name="T28" fmla="*/ 68 w 38"/>
                  <a:gd name="T29" fmla="*/ 69 h 46"/>
                  <a:gd name="T30" fmla="*/ 78 w 38"/>
                  <a:gd name="T31" fmla="*/ 104 h 46"/>
                  <a:gd name="T32" fmla="*/ 78 w 38"/>
                  <a:gd name="T33" fmla="*/ 121 h 46"/>
                  <a:gd name="T34" fmla="*/ 63 w 38"/>
                  <a:gd name="T35" fmla="*/ 125 h 46"/>
                  <a:gd name="T36" fmla="*/ 48 w 38"/>
                  <a:gd name="T37" fmla="*/ 125 h 46"/>
                  <a:gd name="T38" fmla="*/ 31 w 38"/>
                  <a:gd name="T39" fmla="*/ 121 h 46"/>
                  <a:gd name="T40" fmla="*/ 31 w 38"/>
                  <a:gd name="T41" fmla="*/ 121 h 46"/>
                  <a:gd name="T42" fmla="*/ 0 w 38"/>
                  <a:gd name="T43" fmla="*/ 135 h 46"/>
                  <a:gd name="T44" fmla="*/ 12 w 38"/>
                  <a:gd name="T45" fmla="*/ 140 h 46"/>
                  <a:gd name="T46" fmla="*/ 31 w 38"/>
                  <a:gd name="T47" fmla="*/ 135 h 46"/>
                  <a:gd name="T48" fmla="*/ 51 w 38"/>
                  <a:gd name="T49" fmla="*/ 135 h 46"/>
                  <a:gd name="T50" fmla="*/ 101 w 38"/>
                  <a:gd name="T51" fmla="*/ 140 h 46"/>
                  <a:gd name="T52" fmla="*/ 106 w 38"/>
                  <a:gd name="T53" fmla="*/ 140 h 46"/>
                  <a:gd name="T54" fmla="*/ 121 w 38"/>
                  <a:gd name="T55" fmla="*/ 140 h 46"/>
                  <a:gd name="T56" fmla="*/ 105 w 38"/>
                  <a:gd name="T57" fmla="*/ 125 h 46"/>
                  <a:gd name="T58" fmla="*/ 86 w 38"/>
                  <a:gd name="T59" fmla="*/ 89 h 46"/>
                  <a:gd name="T60" fmla="*/ 83 w 38"/>
                  <a:gd name="T61" fmla="*/ 69 h 46"/>
                  <a:gd name="T62" fmla="*/ 78 w 38"/>
                  <a:gd name="T63" fmla="*/ 47 h 46"/>
                  <a:gd name="T64" fmla="*/ 78 w 38"/>
                  <a:gd name="T65" fmla="*/ 27 h 46"/>
                  <a:gd name="T66" fmla="*/ 75 w 38"/>
                  <a:gd name="T67" fmla="*/ 27 h 46"/>
                  <a:gd name="T68" fmla="*/ 78 w 38"/>
                  <a:gd name="T69" fmla="*/ 0 h 46"/>
                  <a:gd name="T70" fmla="*/ 58 w 38"/>
                  <a:gd name="T71" fmla="*/ 7 h 46"/>
                  <a:gd name="T72" fmla="*/ 72 w 38"/>
                  <a:gd name="T73" fmla="*/ 1 h 46"/>
                  <a:gd name="T74" fmla="*/ 75 w 38"/>
                  <a:gd name="T75" fmla="*/ 1 h 46"/>
                  <a:gd name="T76" fmla="*/ 75 w 38"/>
                  <a:gd name="T77" fmla="*/ 22 h 46"/>
                  <a:gd name="T78" fmla="*/ 78 w 38"/>
                  <a:gd name="T79" fmla="*/ 22 h 46"/>
                  <a:gd name="T80" fmla="*/ 78 w 38"/>
                  <a:gd name="T81" fmla="*/ 22 h 46"/>
                  <a:gd name="T82" fmla="*/ 78 w 38"/>
                  <a:gd name="T83" fmla="*/ 27 h 46"/>
                  <a:gd name="T84" fmla="*/ 91 w 38"/>
                  <a:gd name="T85" fmla="*/ 32 h 46"/>
                  <a:gd name="T86" fmla="*/ 78 w 38"/>
                  <a:gd name="T87" fmla="*/ 0 h 4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38" h="46">
                    <a:moveTo>
                      <a:pt x="31" y="45"/>
                    </a:moveTo>
                    <a:cubicBezTo>
                      <a:pt x="31" y="45"/>
                      <a:pt x="30" y="45"/>
                      <a:pt x="29" y="45"/>
                    </a:cubicBezTo>
                    <a:cubicBezTo>
                      <a:pt x="29" y="45"/>
                      <a:pt x="28" y="45"/>
                      <a:pt x="28" y="45"/>
                    </a:cubicBezTo>
                    <a:cubicBezTo>
                      <a:pt x="30" y="45"/>
                      <a:pt x="32" y="46"/>
                      <a:pt x="35" y="46"/>
                    </a:cubicBezTo>
                    <a:cubicBezTo>
                      <a:pt x="36" y="46"/>
                      <a:pt x="37" y="46"/>
                      <a:pt x="38" y="46"/>
                    </a:cubicBezTo>
                    <a:cubicBezTo>
                      <a:pt x="37" y="45"/>
                      <a:pt x="36" y="45"/>
                      <a:pt x="35" y="45"/>
                    </a:cubicBezTo>
                    <a:cubicBezTo>
                      <a:pt x="34" y="45"/>
                      <a:pt x="32" y="45"/>
                      <a:pt x="31" y="45"/>
                    </a:cubicBezTo>
                    <a:moveTo>
                      <a:pt x="14" y="42"/>
                    </a:moveTo>
                    <a:cubicBezTo>
                      <a:pt x="13" y="42"/>
                      <a:pt x="12" y="42"/>
                      <a:pt x="10" y="42"/>
                    </a:cubicBezTo>
                    <a:cubicBezTo>
                      <a:pt x="11" y="42"/>
                      <a:pt x="12" y="42"/>
                      <a:pt x="14" y="42"/>
                    </a:cubicBezTo>
                    <a:cubicBezTo>
                      <a:pt x="16" y="42"/>
                      <a:pt x="17" y="43"/>
                      <a:pt x="18" y="43"/>
                    </a:cubicBezTo>
                    <a:cubicBezTo>
                      <a:pt x="17" y="42"/>
                      <a:pt x="16" y="42"/>
                      <a:pt x="15" y="42"/>
                    </a:cubicBezTo>
                    <a:cubicBezTo>
                      <a:pt x="15" y="42"/>
                      <a:pt x="14" y="42"/>
                      <a:pt x="14" y="42"/>
                    </a:cubicBezTo>
                    <a:moveTo>
                      <a:pt x="23" y="8"/>
                    </a:moveTo>
                    <a:cubicBezTo>
                      <a:pt x="21" y="13"/>
                      <a:pt x="20" y="16"/>
                      <a:pt x="21" y="21"/>
                    </a:cubicBezTo>
                    <a:cubicBezTo>
                      <a:pt x="22" y="25"/>
                      <a:pt x="23" y="28"/>
                      <a:pt x="24" y="31"/>
                    </a:cubicBezTo>
                    <a:cubicBezTo>
                      <a:pt x="25" y="33"/>
                      <a:pt x="27" y="36"/>
                      <a:pt x="24" y="37"/>
                    </a:cubicBezTo>
                    <a:cubicBezTo>
                      <a:pt x="22" y="38"/>
                      <a:pt x="21" y="38"/>
                      <a:pt x="19" y="38"/>
                    </a:cubicBezTo>
                    <a:cubicBezTo>
                      <a:pt x="18" y="38"/>
                      <a:pt x="16" y="38"/>
                      <a:pt x="15" y="38"/>
                    </a:cubicBezTo>
                    <a:cubicBezTo>
                      <a:pt x="13" y="38"/>
                      <a:pt x="12" y="37"/>
                      <a:pt x="10" y="37"/>
                    </a:cubicBezTo>
                    <a:cubicBezTo>
                      <a:pt x="10" y="37"/>
                      <a:pt x="10" y="37"/>
                      <a:pt x="10" y="37"/>
                    </a:cubicBezTo>
                    <a:cubicBezTo>
                      <a:pt x="6" y="37"/>
                      <a:pt x="1" y="39"/>
                      <a:pt x="0" y="41"/>
                    </a:cubicBezTo>
                    <a:cubicBezTo>
                      <a:pt x="1" y="41"/>
                      <a:pt x="2" y="42"/>
                      <a:pt x="4" y="42"/>
                    </a:cubicBezTo>
                    <a:cubicBezTo>
                      <a:pt x="6" y="42"/>
                      <a:pt x="8" y="42"/>
                      <a:pt x="10" y="41"/>
                    </a:cubicBezTo>
                    <a:cubicBezTo>
                      <a:pt x="12" y="41"/>
                      <a:pt x="14" y="41"/>
                      <a:pt x="16" y="41"/>
                    </a:cubicBezTo>
                    <a:cubicBezTo>
                      <a:pt x="21" y="41"/>
                      <a:pt x="26" y="42"/>
                      <a:pt x="31" y="42"/>
                    </a:cubicBezTo>
                    <a:cubicBezTo>
                      <a:pt x="31" y="42"/>
                      <a:pt x="32" y="42"/>
                      <a:pt x="33" y="42"/>
                    </a:cubicBezTo>
                    <a:cubicBezTo>
                      <a:pt x="34" y="42"/>
                      <a:pt x="36" y="42"/>
                      <a:pt x="37" y="42"/>
                    </a:cubicBezTo>
                    <a:cubicBezTo>
                      <a:pt x="35" y="40"/>
                      <a:pt x="33" y="39"/>
                      <a:pt x="32" y="38"/>
                    </a:cubicBezTo>
                    <a:cubicBezTo>
                      <a:pt x="29" y="35"/>
                      <a:pt x="28" y="31"/>
                      <a:pt x="27" y="27"/>
                    </a:cubicBezTo>
                    <a:cubicBezTo>
                      <a:pt x="26" y="25"/>
                      <a:pt x="25" y="23"/>
                      <a:pt x="25" y="21"/>
                    </a:cubicBezTo>
                    <a:cubicBezTo>
                      <a:pt x="23" y="19"/>
                      <a:pt x="23" y="17"/>
                      <a:pt x="24" y="14"/>
                    </a:cubicBezTo>
                    <a:cubicBezTo>
                      <a:pt x="24" y="12"/>
                      <a:pt x="24" y="10"/>
                      <a:pt x="24" y="8"/>
                    </a:cubicBezTo>
                    <a:cubicBezTo>
                      <a:pt x="23" y="8"/>
                      <a:pt x="23" y="8"/>
                      <a:pt x="23" y="8"/>
                    </a:cubicBezTo>
                    <a:moveTo>
                      <a:pt x="24" y="0"/>
                    </a:moveTo>
                    <a:cubicBezTo>
                      <a:pt x="22" y="0"/>
                      <a:pt x="21" y="1"/>
                      <a:pt x="18" y="2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26" y="1"/>
                      <a:pt x="24" y="6"/>
                      <a:pt x="23" y="7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4" y="8"/>
                      <a:pt x="24" y="8"/>
                      <a:pt x="24" y="8"/>
                    </a:cubicBezTo>
                    <a:cubicBezTo>
                      <a:pt x="26" y="9"/>
                      <a:pt x="27" y="9"/>
                      <a:pt x="28" y="10"/>
                    </a:cubicBezTo>
                    <a:cubicBezTo>
                      <a:pt x="29" y="5"/>
                      <a:pt x="29" y="0"/>
                      <a:pt x="24" y="0"/>
                    </a:cubicBezTo>
                  </a:path>
                </a:pathLst>
              </a:custGeom>
              <a:solidFill>
                <a:srgbClr val="837A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56" name="Freeform 2942">
                <a:extLst>
                  <a:ext uri="{FF2B5EF4-FFF2-40B4-BE49-F238E27FC236}">
                    <a16:creationId xmlns:a16="http://schemas.microsoft.com/office/drawing/2014/main" id="{713AACEA-9660-4058-92A5-1579759F36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34" y="3091"/>
                <a:ext cx="48" cy="6"/>
              </a:xfrm>
              <a:custGeom>
                <a:avLst/>
                <a:gdLst>
                  <a:gd name="T0" fmla="*/ 41 w 35"/>
                  <a:gd name="T1" fmla="*/ 0 h 5"/>
                  <a:gd name="T2" fmla="*/ 21 w 35"/>
                  <a:gd name="T3" fmla="*/ 0 h 5"/>
                  <a:gd name="T4" fmla="*/ 0 w 35"/>
                  <a:gd name="T5" fmla="*/ 1 h 5"/>
                  <a:gd name="T6" fmla="*/ 21 w 35"/>
                  <a:gd name="T7" fmla="*/ 1 h 5"/>
                  <a:gd name="T8" fmla="*/ 36 w 35"/>
                  <a:gd name="T9" fmla="*/ 1 h 5"/>
                  <a:gd name="T10" fmla="*/ 40 w 35"/>
                  <a:gd name="T11" fmla="*/ 1 h 5"/>
                  <a:gd name="T12" fmla="*/ 49 w 35"/>
                  <a:gd name="T13" fmla="*/ 2 h 5"/>
                  <a:gd name="T14" fmla="*/ 77 w 35"/>
                  <a:gd name="T15" fmla="*/ 8 h 5"/>
                  <a:gd name="T16" fmla="*/ 85 w 35"/>
                  <a:gd name="T17" fmla="*/ 8 h 5"/>
                  <a:gd name="T18" fmla="*/ 88 w 35"/>
                  <a:gd name="T19" fmla="*/ 8 h 5"/>
                  <a:gd name="T20" fmla="*/ 96 w 35"/>
                  <a:gd name="T21" fmla="*/ 8 h 5"/>
                  <a:gd name="T22" fmla="*/ 111 w 35"/>
                  <a:gd name="T23" fmla="*/ 8 h 5"/>
                  <a:gd name="T24" fmla="*/ 121 w 35"/>
                  <a:gd name="T25" fmla="*/ 10 h 5"/>
                  <a:gd name="T26" fmla="*/ 125 w 35"/>
                  <a:gd name="T27" fmla="*/ 7 h 5"/>
                  <a:gd name="T28" fmla="*/ 117 w 35"/>
                  <a:gd name="T29" fmla="*/ 1 h 5"/>
                  <a:gd name="T30" fmla="*/ 103 w 35"/>
                  <a:gd name="T31" fmla="*/ 1 h 5"/>
                  <a:gd name="T32" fmla="*/ 96 w 35"/>
                  <a:gd name="T33" fmla="*/ 1 h 5"/>
                  <a:gd name="T34" fmla="*/ 41 w 35"/>
                  <a:gd name="T35" fmla="*/ 0 h 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35" h="5">
                    <a:moveTo>
                      <a:pt x="12" y="0"/>
                    </a:moveTo>
                    <a:cubicBezTo>
                      <a:pt x="10" y="0"/>
                      <a:pt x="8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  <a:cubicBezTo>
                      <a:pt x="2" y="1"/>
                      <a:pt x="4" y="1"/>
                      <a:pt x="6" y="1"/>
                    </a:cubicBezTo>
                    <a:cubicBezTo>
                      <a:pt x="8" y="1"/>
                      <a:pt x="9" y="1"/>
                      <a:pt x="10" y="1"/>
                    </a:cubicBezTo>
                    <a:cubicBezTo>
                      <a:pt x="10" y="1"/>
                      <a:pt x="11" y="1"/>
                      <a:pt x="11" y="1"/>
                    </a:cubicBezTo>
                    <a:cubicBezTo>
                      <a:pt x="12" y="1"/>
                      <a:pt x="13" y="1"/>
                      <a:pt x="14" y="2"/>
                    </a:cubicBezTo>
                    <a:cubicBezTo>
                      <a:pt x="17" y="2"/>
                      <a:pt x="19" y="3"/>
                      <a:pt x="22" y="4"/>
                    </a:cubicBezTo>
                    <a:cubicBezTo>
                      <a:pt x="23" y="4"/>
                      <a:pt x="23" y="4"/>
                      <a:pt x="24" y="4"/>
                    </a:cubicBezTo>
                    <a:cubicBezTo>
                      <a:pt x="24" y="4"/>
                      <a:pt x="25" y="4"/>
                      <a:pt x="25" y="4"/>
                    </a:cubicBezTo>
                    <a:cubicBezTo>
                      <a:pt x="26" y="4"/>
                      <a:pt x="27" y="4"/>
                      <a:pt x="27" y="4"/>
                    </a:cubicBezTo>
                    <a:cubicBezTo>
                      <a:pt x="28" y="4"/>
                      <a:pt x="30" y="4"/>
                      <a:pt x="31" y="4"/>
                    </a:cubicBezTo>
                    <a:cubicBezTo>
                      <a:pt x="32" y="4"/>
                      <a:pt x="33" y="4"/>
                      <a:pt x="34" y="5"/>
                    </a:cubicBezTo>
                    <a:cubicBezTo>
                      <a:pt x="34" y="4"/>
                      <a:pt x="35" y="4"/>
                      <a:pt x="35" y="3"/>
                    </a:cubicBezTo>
                    <a:cubicBezTo>
                      <a:pt x="35" y="3"/>
                      <a:pt x="34" y="2"/>
                      <a:pt x="33" y="1"/>
                    </a:cubicBezTo>
                    <a:cubicBezTo>
                      <a:pt x="32" y="1"/>
                      <a:pt x="30" y="1"/>
                      <a:pt x="29" y="1"/>
                    </a:cubicBezTo>
                    <a:cubicBezTo>
                      <a:pt x="28" y="1"/>
                      <a:pt x="27" y="1"/>
                      <a:pt x="27" y="1"/>
                    </a:cubicBezTo>
                    <a:cubicBezTo>
                      <a:pt x="22" y="1"/>
                      <a:pt x="17" y="0"/>
                      <a:pt x="12" y="0"/>
                    </a:cubicBezTo>
                  </a:path>
                </a:pathLst>
              </a:custGeom>
              <a:solidFill>
                <a:srgbClr val="B1AA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57" name="Freeform 2943">
                <a:extLst>
                  <a:ext uri="{FF2B5EF4-FFF2-40B4-BE49-F238E27FC236}">
                    <a16:creationId xmlns:a16="http://schemas.microsoft.com/office/drawing/2014/main" id="{9FE1DF41-19E7-4051-A379-4BD1C9F9255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960" y="3044"/>
                <a:ext cx="7" cy="19"/>
              </a:xfrm>
              <a:custGeom>
                <a:avLst/>
                <a:gdLst>
                  <a:gd name="T0" fmla="*/ 1 w 5"/>
                  <a:gd name="T1" fmla="*/ 1 h 14"/>
                  <a:gd name="T2" fmla="*/ 1 w 5"/>
                  <a:gd name="T3" fmla="*/ 26 h 14"/>
                  <a:gd name="T4" fmla="*/ 8 w 5"/>
                  <a:gd name="T5" fmla="*/ 48 h 14"/>
                  <a:gd name="T6" fmla="*/ 11 w 5"/>
                  <a:gd name="T7" fmla="*/ 30 h 14"/>
                  <a:gd name="T8" fmla="*/ 20 w 5"/>
                  <a:gd name="T9" fmla="*/ 10 h 14"/>
                  <a:gd name="T10" fmla="*/ 1 w 5"/>
                  <a:gd name="T11" fmla="*/ 1 h 14"/>
                  <a:gd name="T12" fmla="*/ 1 w 5"/>
                  <a:gd name="T13" fmla="*/ 0 h 14"/>
                  <a:gd name="T14" fmla="*/ 0 w 5"/>
                  <a:gd name="T15" fmla="*/ 0 h 14"/>
                  <a:gd name="T16" fmla="*/ 0 w 5"/>
                  <a:gd name="T17" fmla="*/ 1 h 14"/>
                  <a:gd name="T18" fmla="*/ 0 w 5"/>
                  <a:gd name="T19" fmla="*/ 1 h 14"/>
                  <a:gd name="T20" fmla="*/ 1 w 5"/>
                  <a:gd name="T21" fmla="*/ 1 h 14"/>
                  <a:gd name="T22" fmla="*/ 1 w 5"/>
                  <a:gd name="T23" fmla="*/ 0 h 14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5" h="14">
                    <a:moveTo>
                      <a:pt x="1" y="1"/>
                    </a:moveTo>
                    <a:cubicBezTo>
                      <a:pt x="1" y="3"/>
                      <a:pt x="1" y="5"/>
                      <a:pt x="1" y="7"/>
                    </a:cubicBezTo>
                    <a:cubicBezTo>
                      <a:pt x="0" y="10"/>
                      <a:pt x="0" y="12"/>
                      <a:pt x="2" y="14"/>
                    </a:cubicBezTo>
                    <a:cubicBezTo>
                      <a:pt x="2" y="12"/>
                      <a:pt x="3" y="11"/>
                      <a:pt x="3" y="9"/>
                    </a:cubicBezTo>
                    <a:cubicBezTo>
                      <a:pt x="4" y="8"/>
                      <a:pt x="5" y="6"/>
                      <a:pt x="5" y="3"/>
                    </a:cubicBezTo>
                    <a:cubicBezTo>
                      <a:pt x="4" y="2"/>
                      <a:pt x="3" y="2"/>
                      <a:pt x="1" y="1"/>
                    </a:cubicBezTo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</a:path>
                </a:pathLst>
              </a:custGeom>
              <a:solidFill>
                <a:srgbClr val="B1AA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58" name="Freeform 2944">
                <a:extLst>
                  <a:ext uri="{FF2B5EF4-FFF2-40B4-BE49-F238E27FC236}">
                    <a16:creationId xmlns:a16="http://schemas.microsoft.com/office/drawing/2014/main" id="{6ACB612F-5A91-4E5E-A674-721271A4C2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7" y="3475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231D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59" name="Freeform 2945">
                <a:extLst>
                  <a:ext uri="{FF2B5EF4-FFF2-40B4-BE49-F238E27FC236}">
                    <a16:creationId xmlns:a16="http://schemas.microsoft.com/office/drawing/2014/main" id="{6015EF33-B5DC-4CAF-A115-0994184623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5" y="3474"/>
                <a:ext cx="2" cy="1"/>
              </a:xfrm>
              <a:custGeom>
                <a:avLst/>
                <a:gdLst>
                  <a:gd name="T0" fmla="*/ 16 w 1"/>
                  <a:gd name="T1" fmla="*/ 0 h 1"/>
                  <a:gd name="T2" fmla="*/ 0 w 1"/>
                  <a:gd name="T3" fmla="*/ 0 h 1"/>
                  <a:gd name="T4" fmla="*/ 16 w 1"/>
                  <a:gd name="T5" fmla="*/ 1 h 1"/>
                  <a:gd name="T6" fmla="*/ 16 w 1"/>
                  <a:gd name="T7" fmla="*/ 1 h 1"/>
                  <a:gd name="T8" fmla="*/ 16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</a:path>
                </a:pathLst>
              </a:custGeom>
              <a:solidFill>
                <a:srgbClr val="433A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60" name="Freeform 2946">
                <a:extLst>
                  <a:ext uri="{FF2B5EF4-FFF2-40B4-BE49-F238E27FC236}">
                    <a16:creationId xmlns:a16="http://schemas.microsoft.com/office/drawing/2014/main" id="{A1EECEBB-9CAC-4DCC-B9DD-F45FFE5F0E1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717" y="3467"/>
                <a:ext cx="11" cy="7"/>
              </a:xfrm>
              <a:custGeom>
                <a:avLst/>
                <a:gdLst>
                  <a:gd name="T0" fmla="*/ 0 w 8"/>
                  <a:gd name="T1" fmla="*/ 1 h 5"/>
                  <a:gd name="T2" fmla="*/ 0 w 8"/>
                  <a:gd name="T3" fmla="*/ 8 h 5"/>
                  <a:gd name="T4" fmla="*/ 8 w 8"/>
                  <a:gd name="T5" fmla="*/ 11 h 5"/>
                  <a:gd name="T6" fmla="*/ 0 w 8"/>
                  <a:gd name="T7" fmla="*/ 1 h 5"/>
                  <a:gd name="T8" fmla="*/ 29 w 8"/>
                  <a:gd name="T9" fmla="*/ 0 h 5"/>
                  <a:gd name="T10" fmla="*/ 8 w 8"/>
                  <a:gd name="T11" fmla="*/ 1 h 5"/>
                  <a:gd name="T12" fmla="*/ 15 w 8"/>
                  <a:gd name="T13" fmla="*/ 20 h 5"/>
                  <a:gd name="T14" fmla="*/ 21 w 8"/>
                  <a:gd name="T15" fmla="*/ 20 h 5"/>
                  <a:gd name="T16" fmla="*/ 26 w 8"/>
                  <a:gd name="T17" fmla="*/ 20 h 5"/>
                  <a:gd name="T18" fmla="*/ 29 w 8"/>
                  <a:gd name="T19" fmla="*/ 0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8" h="5">
                    <a:moveTo>
                      <a:pt x="0" y="1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3"/>
                      <a:pt x="2" y="3"/>
                    </a:cubicBezTo>
                    <a:cubicBezTo>
                      <a:pt x="1" y="3"/>
                      <a:pt x="1" y="2"/>
                      <a:pt x="0" y="1"/>
                    </a:cubicBezTo>
                    <a:moveTo>
                      <a:pt x="8" y="0"/>
                    </a:moveTo>
                    <a:cubicBezTo>
                      <a:pt x="6" y="0"/>
                      <a:pt x="4" y="1"/>
                      <a:pt x="2" y="1"/>
                    </a:cubicBezTo>
                    <a:cubicBezTo>
                      <a:pt x="3" y="2"/>
                      <a:pt x="3" y="4"/>
                      <a:pt x="4" y="5"/>
                    </a:cubicBezTo>
                    <a:cubicBezTo>
                      <a:pt x="4" y="5"/>
                      <a:pt x="5" y="5"/>
                      <a:pt x="6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4"/>
                      <a:pt x="8" y="2"/>
                      <a:pt x="8" y="0"/>
                    </a:cubicBezTo>
                  </a:path>
                </a:pathLst>
              </a:custGeom>
              <a:solidFill>
                <a:srgbClr val="837A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61" name="Freeform 2947">
                <a:extLst>
                  <a:ext uri="{FF2B5EF4-FFF2-40B4-BE49-F238E27FC236}">
                    <a16:creationId xmlns:a16="http://schemas.microsoft.com/office/drawing/2014/main" id="{738A5B72-B3E2-4931-9822-362059F346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12" y="3487"/>
                <a:ext cx="44" cy="13"/>
              </a:xfrm>
              <a:custGeom>
                <a:avLst/>
                <a:gdLst>
                  <a:gd name="T0" fmla="*/ 105 w 33"/>
                  <a:gd name="T1" fmla="*/ 0 h 9"/>
                  <a:gd name="T2" fmla="*/ 73 w 33"/>
                  <a:gd name="T3" fmla="*/ 1 h 9"/>
                  <a:gd name="T4" fmla="*/ 64 w 33"/>
                  <a:gd name="T5" fmla="*/ 1 h 9"/>
                  <a:gd name="T6" fmla="*/ 0 w 33"/>
                  <a:gd name="T7" fmla="*/ 27 h 9"/>
                  <a:gd name="T8" fmla="*/ 7 w 33"/>
                  <a:gd name="T9" fmla="*/ 39 h 9"/>
                  <a:gd name="T10" fmla="*/ 55 w 33"/>
                  <a:gd name="T11" fmla="*/ 19 h 9"/>
                  <a:gd name="T12" fmla="*/ 105 w 33"/>
                  <a:gd name="T13" fmla="*/ 0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3" h="9">
                    <a:moveTo>
                      <a:pt x="33" y="0"/>
                    </a:moveTo>
                    <a:cubicBezTo>
                      <a:pt x="30" y="1"/>
                      <a:pt x="27" y="1"/>
                      <a:pt x="23" y="1"/>
                    </a:cubicBezTo>
                    <a:cubicBezTo>
                      <a:pt x="22" y="1"/>
                      <a:pt x="21" y="1"/>
                      <a:pt x="20" y="1"/>
                    </a:cubicBezTo>
                    <a:cubicBezTo>
                      <a:pt x="13" y="3"/>
                      <a:pt x="6" y="5"/>
                      <a:pt x="0" y="6"/>
                    </a:cubicBezTo>
                    <a:cubicBezTo>
                      <a:pt x="1" y="7"/>
                      <a:pt x="1" y="8"/>
                      <a:pt x="2" y="9"/>
                    </a:cubicBezTo>
                    <a:cubicBezTo>
                      <a:pt x="7" y="9"/>
                      <a:pt x="12" y="6"/>
                      <a:pt x="17" y="4"/>
                    </a:cubicBezTo>
                    <a:cubicBezTo>
                      <a:pt x="22" y="3"/>
                      <a:pt x="30" y="2"/>
                      <a:pt x="33" y="0"/>
                    </a:cubicBezTo>
                  </a:path>
                </a:pathLst>
              </a:custGeom>
              <a:solidFill>
                <a:srgbClr val="837A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62" name="Freeform 2948">
                <a:extLst>
                  <a:ext uri="{FF2B5EF4-FFF2-40B4-BE49-F238E27FC236}">
                    <a16:creationId xmlns:a16="http://schemas.microsoft.com/office/drawing/2014/main" id="{2676FC99-4FF6-46DE-B8CB-65825DDC4A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1" y="3066"/>
                <a:ext cx="74" cy="41"/>
              </a:xfrm>
              <a:custGeom>
                <a:avLst/>
                <a:gdLst>
                  <a:gd name="T0" fmla="*/ 0 w 55"/>
                  <a:gd name="T1" fmla="*/ 0 h 30"/>
                  <a:gd name="T2" fmla="*/ 0 w 55"/>
                  <a:gd name="T3" fmla="*/ 1 h 30"/>
                  <a:gd name="T4" fmla="*/ 7 w 55"/>
                  <a:gd name="T5" fmla="*/ 26 h 30"/>
                  <a:gd name="T6" fmla="*/ 9 w 55"/>
                  <a:gd name="T7" fmla="*/ 70 h 30"/>
                  <a:gd name="T8" fmla="*/ 22 w 55"/>
                  <a:gd name="T9" fmla="*/ 105 h 30"/>
                  <a:gd name="T10" fmla="*/ 31 w 55"/>
                  <a:gd name="T11" fmla="*/ 103 h 30"/>
                  <a:gd name="T12" fmla="*/ 83 w 55"/>
                  <a:gd name="T13" fmla="*/ 85 h 30"/>
                  <a:gd name="T14" fmla="*/ 87 w 55"/>
                  <a:gd name="T15" fmla="*/ 85 h 30"/>
                  <a:gd name="T16" fmla="*/ 135 w 55"/>
                  <a:gd name="T17" fmla="*/ 92 h 30"/>
                  <a:gd name="T18" fmla="*/ 161 w 55"/>
                  <a:gd name="T19" fmla="*/ 97 h 30"/>
                  <a:gd name="T20" fmla="*/ 174 w 55"/>
                  <a:gd name="T21" fmla="*/ 85 h 30"/>
                  <a:gd name="T22" fmla="*/ 170 w 55"/>
                  <a:gd name="T23" fmla="*/ 78 h 30"/>
                  <a:gd name="T24" fmla="*/ 153 w 55"/>
                  <a:gd name="T25" fmla="*/ 77 h 30"/>
                  <a:gd name="T26" fmla="*/ 141 w 55"/>
                  <a:gd name="T27" fmla="*/ 75 h 30"/>
                  <a:gd name="T28" fmla="*/ 135 w 55"/>
                  <a:gd name="T29" fmla="*/ 75 h 30"/>
                  <a:gd name="T30" fmla="*/ 126 w 55"/>
                  <a:gd name="T31" fmla="*/ 75 h 30"/>
                  <a:gd name="T32" fmla="*/ 125 w 55"/>
                  <a:gd name="T33" fmla="*/ 75 h 30"/>
                  <a:gd name="T34" fmla="*/ 121 w 55"/>
                  <a:gd name="T35" fmla="*/ 70 h 30"/>
                  <a:gd name="T36" fmla="*/ 143 w 55"/>
                  <a:gd name="T37" fmla="*/ 67 h 30"/>
                  <a:gd name="T38" fmla="*/ 140 w 55"/>
                  <a:gd name="T39" fmla="*/ 63 h 30"/>
                  <a:gd name="T40" fmla="*/ 135 w 55"/>
                  <a:gd name="T41" fmla="*/ 63 h 30"/>
                  <a:gd name="T42" fmla="*/ 105 w 55"/>
                  <a:gd name="T43" fmla="*/ 70 h 30"/>
                  <a:gd name="T44" fmla="*/ 73 w 55"/>
                  <a:gd name="T45" fmla="*/ 78 h 30"/>
                  <a:gd name="T46" fmla="*/ 73 w 55"/>
                  <a:gd name="T47" fmla="*/ 78 h 30"/>
                  <a:gd name="T48" fmla="*/ 27 w 55"/>
                  <a:gd name="T49" fmla="*/ 49 h 30"/>
                  <a:gd name="T50" fmla="*/ 20 w 55"/>
                  <a:gd name="T51" fmla="*/ 21 h 30"/>
                  <a:gd name="T52" fmla="*/ 0 w 55"/>
                  <a:gd name="T53" fmla="*/ 0 h 3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55" h="30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2" y="3"/>
                      <a:pt x="2" y="5"/>
                      <a:pt x="2" y="7"/>
                    </a:cubicBezTo>
                    <a:cubicBezTo>
                      <a:pt x="4" y="11"/>
                      <a:pt x="5" y="16"/>
                      <a:pt x="3" y="20"/>
                    </a:cubicBezTo>
                    <a:cubicBezTo>
                      <a:pt x="0" y="25"/>
                      <a:pt x="0" y="27"/>
                      <a:pt x="7" y="30"/>
                    </a:cubicBezTo>
                    <a:cubicBezTo>
                      <a:pt x="8" y="29"/>
                      <a:pt x="9" y="29"/>
                      <a:pt x="10" y="29"/>
                    </a:cubicBezTo>
                    <a:cubicBezTo>
                      <a:pt x="14" y="27"/>
                      <a:pt x="18" y="25"/>
                      <a:pt x="25" y="24"/>
                    </a:cubicBezTo>
                    <a:cubicBezTo>
                      <a:pt x="26" y="24"/>
                      <a:pt x="26" y="24"/>
                      <a:pt x="27" y="24"/>
                    </a:cubicBezTo>
                    <a:cubicBezTo>
                      <a:pt x="32" y="24"/>
                      <a:pt x="37" y="25"/>
                      <a:pt x="41" y="26"/>
                    </a:cubicBezTo>
                    <a:cubicBezTo>
                      <a:pt x="46" y="26"/>
                      <a:pt x="50" y="27"/>
                      <a:pt x="49" y="28"/>
                    </a:cubicBezTo>
                    <a:cubicBezTo>
                      <a:pt x="53" y="28"/>
                      <a:pt x="55" y="27"/>
                      <a:pt x="53" y="24"/>
                    </a:cubicBezTo>
                    <a:cubicBezTo>
                      <a:pt x="53" y="24"/>
                      <a:pt x="52" y="24"/>
                      <a:pt x="52" y="23"/>
                    </a:cubicBezTo>
                    <a:cubicBezTo>
                      <a:pt x="50" y="23"/>
                      <a:pt x="49" y="22"/>
                      <a:pt x="47" y="22"/>
                    </a:cubicBezTo>
                    <a:cubicBezTo>
                      <a:pt x="45" y="21"/>
                      <a:pt x="44" y="21"/>
                      <a:pt x="43" y="21"/>
                    </a:cubicBezTo>
                    <a:cubicBezTo>
                      <a:pt x="42" y="21"/>
                      <a:pt x="42" y="21"/>
                      <a:pt x="41" y="21"/>
                    </a:cubicBezTo>
                    <a:cubicBezTo>
                      <a:pt x="40" y="21"/>
                      <a:pt x="40" y="21"/>
                      <a:pt x="39" y="21"/>
                    </a:cubicBezTo>
                    <a:cubicBezTo>
                      <a:pt x="39" y="21"/>
                      <a:pt x="38" y="21"/>
                      <a:pt x="38" y="21"/>
                    </a:cubicBezTo>
                    <a:cubicBezTo>
                      <a:pt x="37" y="20"/>
                      <a:pt x="37" y="20"/>
                      <a:pt x="37" y="20"/>
                    </a:cubicBezTo>
                    <a:cubicBezTo>
                      <a:pt x="39" y="20"/>
                      <a:pt x="41" y="19"/>
                      <a:pt x="44" y="19"/>
                    </a:cubicBezTo>
                    <a:cubicBezTo>
                      <a:pt x="43" y="18"/>
                      <a:pt x="43" y="18"/>
                      <a:pt x="42" y="18"/>
                    </a:cubicBezTo>
                    <a:cubicBezTo>
                      <a:pt x="41" y="18"/>
                      <a:pt x="41" y="18"/>
                      <a:pt x="41" y="18"/>
                    </a:cubicBezTo>
                    <a:cubicBezTo>
                      <a:pt x="37" y="18"/>
                      <a:pt x="35" y="19"/>
                      <a:pt x="32" y="20"/>
                    </a:cubicBezTo>
                    <a:cubicBezTo>
                      <a:pt x="29" y="21"/>
                      <a:pt x="26" y="23"/>
                      <a:pt x="22" y="23"/>
                    </a:cubicBezTo>
                    <a:cubicBezTo>
                      <a:pt x="22" y="23"/>
                      <a:pt x="22" y="23"/>
                      <a:pt x="22" y="23"/>
                    </a:cubicBezTo>
                    <a:cubicBezTo>
                      <a:pt x="15" y="23"/>
                      <a:pt x="9" y="16"/>
                      <a:pt x="8" y="14"/>
                    </a:cubicBezTo>
                    <a:cubicBezTo>
                      <a:pt x="6" y="11"/>
                      <a:pt x="8" y="9"/>
                      <a:pt x="6" y="6"/>
                    </a:cubicBezTo>
                    <a:cubicBezTo>
                      <a:pt x="5" y="4"/>
                      <a:pt x="2" y="2"/>
                      <a:pt x="0" y="0"/>
                    </a:cubicBezTo>
                  </a:path>
                </a:pathLst>
              </a:custGeom>
              <a:solidFill>
                <a:srgbClr val="837A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63" name="Freeform 2949">
                <a:extLst>
                  <a:ext uri="{FF2B5EF4-FFF2-40B4-BE49-F238E27FC236}">
                    <a16:creationId xmlns:a16="http://schemas.microsoft.com/office/drawing/2014/main" id="{512160EF-70E1-4DF0-B091-D2E2F98888F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644" y="3099"/>
                <a:ext cx="42" cy="8"/>
              </a:xfrm>
              <a:custGeom>
                <a:avLst/>
                <a:gdLst>
                  <a:gd name="T0" fmla="*/ 50 w 31"/>
                  <a:gd name="T1" fmla="*/ 16 h 6"/>
                  <a:gd name="T2" fmla="*/ 47 w 31"/>
                  <a:gd name="T3" fmla="*/ 16 h 6"/>
                  <a:gd name="T4" fmla="*/ 37 w 31"/>
                  <a:gd name="T5" fmla="*/ 20 h 6"/>
                  <a:gd name="T6" fmla="*/ 56 w 31"/>
                  <a:gd name="T7" fmla="*/ 16 h 6"/>
                  <a:gd name="T8" fmla="*/ 50 w 31"/>
                  <a:gd name="T9" fmla="*/ 16 h 6"/>
                  <a:gd name="T10" fmla="*/ 57 w 31"/>
                  <a:gd name="T11" fmla="*/ 0 h 6"/>
                  <a:gd name="T12" fmla="*/ 50 w 31"/>
                  <a:gd name="T13" fmla="*/ 0 h 6"/>
                  <a:gd name="T14" fmla="*/ 0 w 31"/>
                  <a:gd name="T15" fmla="*/ 16 h 6"/>
                  <a:gd name="T16" fmla="*/ 57 w 31"/>
                  <a:gd name="T17" fmla="*/ 7 h 6"/>
                  <a:gd name="T18" fmla="*/ 103 w 31"/>
                  <a:gd name="T19" fmla="*/ 7 h 6"/>
                  <a:gd name="T20" fmla="*/ 104 w 31"/>
                  <a:gd name="T21" fmla="*/ 7 h 6"/>
                  <a:gd name="T22" fmla="*/ 57 w 31"/>
                  <a:gd name="T23" fmla="*/ 0 h 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31" h="6">
                    <a:moveTo>
                      <a:pt x="15" y="5"/>
                    </a:moveTo>
                    <a:cubicBezTo>
                      <a:pt x="15" y="5"/>
                      <a:pt x="15" y="5"/>
                      <a:pt x="14" y="5"/>
                    </a:cubicBezTo>
                    <a:cubicBezTo>
                      <a:pt x="13" y="5"/>
                      <a:pt x="12" y="5"/>
                      <a:pt x="11" y="6"/>
                    </a:cubicBezTo>
                    <a:cubicBezTo>
                      <a:pt x="13" y="6"/>
                      <a:pt x="14" y="5"/>
                      <a:pt x="16" y="5"/>
                    </a:cubicBezTo>
                    <a:cubicBezTo>
                      <a:pt x="16" y="5"/>
                      <a:pt x="15" y="5"/>
                      <a:pt x="15" y="5"/>
                    </a:cubicBezTo>
                    <a:moveTo>
                      <a:pt x="17" y="0"/>
                    </a:moveTo>
                    <a:cubicBezTo>
                      <a:pt x="16" y="0"/>
                      <a:pt x="16" y="0"/>
                      <a:pt x="15" y="0"/>
                    </a:cubicBezTo>
                    <a:cubicBezTo>
                      <a:pt x="8" y="1"/>
                      <a:pt x="4" y="3"/>
                      <a:pt x="0" y="5"/>
                    </a:cubicBezTo>
                    <a:cubicBezTo>
                      <a:pt x="5" y="4"/>
                      <a:pt x="14" y="2"/>
                      <a:pt x="17" y="2"/>
                    </a:cubicBezTo>
                    <a:cubicBezTo>
                      <a:pt x="19" y="2"/>
                      <a:pt x="24" y="2"/>
                      <a:pt x="30" y="2"/>
                    </a:cubicBezTo>
                    <a:cubicBezTo>
                      <a:pt x="30" y="2"/>
                      <a:pt x="31" y="2"/>
                      <a:pt x="31" y="2"/>
                    </a:cubicBezTo>
                    <a:cubicBezTo>
                      <a:pt x="27" y="1"/>
                      <a:pt x="22" y="0"/>
                      <a:pt x="17" y="0"/>
                    </a:cubicBezTo>
                  </a:path>
                </a:pathLst>
              </a:custGeom>
              <a:solidFill>
                <a:srgbClr val="9991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64" name="Freeform 2950">
                <a:extLst>
                  <a:ext uri="{FF2B5EF4-FFF2-40B4-BE49-F238E27FC236}">
                    <a16:creationId xmlns:a16="http://schemas.microsoft.com/office/drawing/2014/main" id="{67FF142E-BA73-49B5-B447-A91CA786CD4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640" y="3101"/>
                <a:ext cx="58" cy="6"/>
              </a:xfrm>
              <a:custGeom>
                <a:avLst/>
                <a:gdLst>
                  <a:gd name="T0" fmla="*/ 9 w 43"/>
                  <a:gd name="T1" fmla="*/ 18 h 4"/>
                  <a:gd name="T2" fmla="*/ 0 w 43"/>
                  <a:gd name="T3" fmla="*/ 21 h 4"/>
                  <a:gd name="T4" fmla="*/ 1 w 43"/>
                  <a:gd name="T5" fmla="*/ 21 h 4"/>
                  <a:gd name="T6" fmla="*/ 9 w 43"/>
                  <a:gd name="T7" fmla="*/ 18 h 4"/>
                  <a:gd name="T8" fmla="*/ 113 w 43"/>
                  <a:gd name="T9" fmla="*/ 0 h 4"/>
                  <a:gd name="T10" fmla="*/ 135 w 43"/>
                  <a:gd name="T11" fmla="*/ 12 h 4"/>
                  <a:gd name="T12" fmla="*/ 140 w 43"/>
                  <a:gd name="T13" fmla="*/ 12 h 4"/>
                  <a:gd name="T14" fmla="*/ 113 w 43"/>
                  <a:gd name="T15" fmla="*/ 0 h 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3" h="4">
                    <a:moveTo>
                      <a:pt x="3" y="3"/>
                    </a:moveTo>
                    <a:cubicBezTo>
                      <a:pt x="2" y="3"/>
                      <a:pt x="1" y="3"/>
                      <a:pt x="0" y="4"/>
                    </a:cubicBezTo>
                    <a:cubicBezTo>
                      <a:pt x="0" y="4"/>
                      <a:pt x="1" y="4"/>
                      <a:pt x="1" y="4"/>
                    </a:cubicBezTo>
                    <a:cubicBezTo>
                      <a:pt x="2" y="4"/>
                      <a:pt x="2" y="3"/>
                      <a:pt x="3" y="3"/>
                    </a:cubicBezTo>
                    <a:moveTo>
                      <a:pt x="34" y="0"/>
                    </a:moveTo>
                    <a:cubicBezTo>
                      <a:pt x="36" y="1"/>
                      <a:pt x="38" y="1"/>
                      <a:pt x="41" y="2"/>
                    </a:cubicBezTo>
                    <a:cubicBezTo>
                      <a:pt x="41" y="2"/>
                      <a:pt x="42" y="2"/>
                      <a:pt x="42" y="2"/>
                    </a:cubicBezTo>
                    <a:cubicBezTo>
                      <a:pt x="43" y="1"/>
                      <a:pt x="39" y="0"/>
                      <a:pt x="34" y="0"/>
                    </a:cubicBezTo>
                  </a:path>
                </a:pathLst>
              </a:custGeom>
              <a:solidFill>
                <a:srgbClr val="B1AA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65" name="Freeform 2951">
                <a:extLst>
                  <a:ext uri="{FF2B5EF4-FFF2-40B4-BE49-F238E27FC236}">
                    <a16:creationId xmlns:a16="http://schemas.microsoft.com/office/drawing/2014/main" id="{172E59B1-2165-490E-A56B-829D929F2E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1" y="3101"/>
                <a:ext cx="55" cy="7"/>
              </a:xfrm>
              <a:custGeom>
                <a:avLst/>
                <a:gdLst>
                  <a:gd name="T0" fmla="*/ 116 w 40"/>
                  <a:gd name="T1" fmla="*/ 0 h 5"/>
                  <a:gd name="T2" fmla="*/ 69 w 40"/>
                  <a:gd name="T3" fmla="*/ 0 h 5"/>
                  <a:gd name="T4" fmla="*/ 8 w 40"/>
                  <a:gd name="T5" fmla="*/ 11 h 5"/>
                  <a:gd name="T6" fmla="*/ 0 w 40"/>
                  <a:gd name="T7" fmla="*/ 15 h 5"/>
                  <a:gd name="T8" fmla="*/ 11 w 40"/>
                  <a:gd name="T9" fmla="*/ 20 h 5"/>
                  <a:gd name="T10" fmla="*/ 11 w 40"/>
                  <a:gd name="T11" fmla="*/ 20 h 5"/>
                  <a:gd name="T12" fmla="*/ 47 w 40"/>
                  <a:gd name="T13" fmla="*/ 15 h 5"/>
                  <a:gd name="T14" fmla="*/ 56 w 40"/>
                  <a:gd name="T15" fmla="*/ 11 h 5"/>
                  <a:gd name="T16" fmla="*/ 61 w 40"/>
                  <a:gd name="T17" fmla="*/ 11 h 5"/>
                  <a:gd name="T18" fmla="*/ 65 w 40"/>
                  <a:gd name="T19" fmla="*/ 11 h 5"/>
                  <a:gd name="T20" fmla="*/ 69 w 40"/>
                  <a:gd name="T21" fmla="*/ 11 h 5"/>
                  <a:gd name="T22" fmla="*/ 116 w 40"/>
                  <a:gd name="T23" fmla="*/ 8 h 5"/>
                  <a:gd name="T24" fmla="*/ 131 w 40"/>
                  <a:gd name="T25" fmla="*/ 8 h 5"/>
                  <a:gd name="T26" fmla="*/ 144 w 40"/>
                  <a:gd name="T27" fmla="*/ 8 h 5"/>
                  <a:gd name="T28" fmla="*/ 117 w 40"/>
                  <a:gd name="T29" fmla="*/ 0 h 5"/>
                  <a:gd name="T30" fmla="*/ 116 w 40"/>
                  <a:gd name="T31" fmla="*/ 0 h 5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40" h="5">
                    <a:moveTo>
                      <a:pt x="32" y="0"/>
                    </a:moveTo>
                    <a:cubicBezTo>
                      <a:pt x="26" y="0"/>
                      <a:pt x="21" y="0"/>
                      <a:pt x="19" y="0"/>
                    </a:cubicBezTo>
                    <a:cubicBezTo>
                      <a:pt x="16" y="0"/>
                      <a:pt x="7" y="2"/>
                      <a:pt x="2" y="3"/>
                    </a:cubicBezTo>
                    <a:cubicBezTo>
                      <a:pt x="1" y="3"/>
                      <a:pt x="1" y="4"/>
                      <a:pt x="0" y="4"/>
                    </a:cubicBezTo>
                    <a:cubicBezTo>
                      <a:pt x="1" y="4"/>
                      <a:pt x="2" y="4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6" y="4"/>
                      <a:pt x="10" y="4"/>
                      <a:pt x="13" y="4"/>
                    </a:cubicBezTo>
                    <a:cubicBezTo>
                      <a:pt x="14" y="3"/>
                      <a:pt x="15" y="3"/>
                      <a:pt x="16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8" y="3"/>
                      <a:pt x="18" y="3"/>
                    </a:cubicBezTo>
                    <a:cubicBezTo>
                      <a:pt x="18" y="3"/>
                      <a:pt x="19" y="3"/>
                      <a:pt x="19" y="3"/>
                    </a:cubicBezTo>
                    <a:cubicBezTo>
                      <a:pt x="24" y="2"/>
                      <a:pt x="27" y="2"/>
                      <a:pt x="32" y="2"/>
                    </a:cubicBezTo>
                    <a:cubicBezTo>
                      <a:pt x="33" y="2"/>
                      <a:pt x="34" y="2"/>
                      <a:pt x="36" y="2"/>
                    </a:cubicBezTo>
                    <a:cubicBezTo>
                      <a:pt x="37" y="2"/>
                      <a:pt x="38" y="2"/>
                      <a:pt x="40" y="2"/>
                    </a:cubicBezTo>
                    <a:cubicBezTo>
                      <a:pt x="37" y="1"/>
                      <a:pt x="35" y="1"/>
                      <a:pt x="33" y="0"/>
                    </a:cubicBezTo>
                    <a:cubicBezTo>
                      <a:pt x="33" y="0"/>
                      <a:pt x="32" y="0"/>
                      <a:pt x="32" y="0"/>
                    </a:cubicBezTo>
                  </a:path>
                </a:pathLst>
              </a:custGeom>
              <a:solidFill>
                <a:srgbClr val="BFB9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66" name="Freeform 2952">
                <a:extLst>
                  <a:ext uri="{FF2B5EF4-FFF2-40B4-BE49-F238E27FC236}">
                    <a16:creationId xmlns:a16="http://schemas.microsoft.com/office/drawing/2014/main" id="{1090C2EC-C614-438F-B32C-38CF7CDF55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1" y="3092"/>
                <a:ext cx="20" cy="5"/>
              </a:xfrm>
              <a:custGeom>
                <a:avLst/>
                <a:gdLst>
                  <a:gd name="T0" fmla="*/ 21 w 15"/>
                  <a:gd name="T1" fmla="*/ 0 h 4"/>
                  <a:gd name="T2" fmla="*/ 0 w 15"/>
                  <a:gd name="T3" fmla="*/ 1 h 4"/>
                  <a:gd name="T4" fmla="*/ 1 w 15"/>
                  <a:gd name="T5" fmla="*/ 6 h 4"/>
                  <a:gd name="T6" fmla="*/ 7 w 15"/>
                  <a:gd name="T7" fmla="*/ 6 h 4"/>
                  <a:gd name="T8" fmla="*/ 12 w 15"/>
                  <a:gd name="T9" fmla="*/ 6 h 4"/>
                  <a:gd name="T10" fmla="*/ 20 w 15"/>
                  <a:gd name="T11" fmla="*/ 6 h 4"/>
                  <a:gd name="T12" fmla="*/ 31 w 15"/>
                  <a:gd name="T13" fmla="*/ 8 h 4"/>
                  <a:gd name="T14" fmla="*/ 48 w 15"/>
                  <a:gd name="T15" fmla="*/ 10 h 4"/>
                  <a:gd name="T16" fmla="*/ 21 w 15"/>
                  <a:gd name="T17" fmla="*/ 0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5" h="4">
                    <a:moveTo>
                      <a:pt x="7" y="0"/>
                    </a:moveTo>
                    <a:cubicBezTo>
                      <a:pt x="4" y="0"/>
                      <a:pt x="2" y="1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2" y="2"/>
                      <a:pt x="2" y="2"/>
                    </a:cubicBezTo>
                    <a:cubicBezTo>
                      <a:pt x="3" y="2"/>
                      <a:pt x="3" y="2"/>
                      <a:pt x="4" y="2"/>
                    </a:cubicBezTo>
                    <a:cubicBezTo>
                      <a:pt x="5" y="2"/>
                      <a:pt x="5" y="2"/>
                      <a:pt x="6" y="2"/>
                    </a:cubicBezTo>
                    <a:cubicBezTo>
                      <a:pt x="7" y="2"/>
                      <a:pt x="8" y="2"/>
                      <a:pt x="10" y="3"/>
                    </a:cubicBezTo>
                    <a:cubicBezTo>
                      <a:pt x="12" y="3"/>
                      <a:pt x="13" y="4"/>
                      <a:pt x="15" y="4"/>
                    </a:cubicBezTo>
                    <a:cubicBezTo>
                      <a:pt x="13" y="2"/>
                      <a:pt x="12" y="0"/>
                      <a:pt x="7" y="0"/>
                    </a:cubicBezTo>
                  </a:path>
                </a:pathLst>
              </a:custGeom>
              <a:solidFill>
                <a:srgbClr val="B1AA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67" name="Freeform 2953">
                <a:extLst>
                  <a:ext uri="{FF2B5EF4-FFF2-40B4-BE49-F238E27FC236}">
                    <a16:creationId xmlns:a16="http://schemas.microsoft.com/office/drawing/2014/main" id="{1094E58A-C26C-4F92-870E-54937A88B8A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622" y="3065"/>
                <a:ext cx="18" cy="44"/>
              </a:xfrm>
              <a:custGeom>
                <a:avLst/>
                <a:gdLst>
                  <a:gd name="T0" fmla="*/ 29 w 13"/>
                  <a:gd name="T1" fmla="*/ 27 h 33"/>
                  <a:gd name="T2" fmla="*/ 29 w 13"/>
                  <a:gd name="T3" fmla="*/ 27 h 33"/>
                  <a:gd name="T4" fmla="*/ 21 w 13"/>
                  <a:gd name="T5" fmla="*/ 57 h 33"/>
                  <a:gd name="T6" fmla="*/ 15 w 13"/>
                  <a:gd name="T7" fmla="*/ 76 h 33"/>
                  <a:gd name="T8" fmla="*/ 26 w 13"/>
                  <a:gd name="T9" fmla="*/ 101 h 33"/>
                  <a:gd name="T10" fmla="*/ 33 w 13"/>
                  <a:gd name="T11" fmla="*/ 105 h 33"/>
                  <a:gd name="T12" fmla="*/ 33 w 13"/>
                  <a:gd name="T13" fmla="*/ 95 h 33"/>
                  <a:gd name="T14" fmla="*/ 36 w 13"/>
                  <a:gd name="T15" fmla="*/ 95 h 33"/>
                  <a:gd name="T16" fmla="*/ 46 w 13"/>
                  <a:gd name="T17" fmla="*/ 97 h 33"/>
                  <a:gd name="T18" fmla="*/ 48 w 13"/>
                  <a:gd name="T19" fmla="*/ 97 h 33"/>
                  <a:gd name="T20" fmla="*/ 33 w 13"/>
                  <a:gd name="T21" fmla="*/ 65 h 33"/>
                  <a:gd name="T22" fmla="*/ 29 w 13"/>
                  <a:gd name="T23" fmla="*/ 27 h 33"/>
                  <a:gd name="T24" fmla="*/ 15 w 13"/>
                  <a:gd name="T25" fmla="*/ 0 h 33"/>
                  <a:gd name="T26" fmla="*/ 19 w 13"/>
                  <a:gd name="T27" fmla="*/ 1 h 33"/>
                  <a:gd name="T28" fmla="*/ 21 w 13"/>
                  <a:gd name="T29" fmla="*/ 7 h 33"/>
                  <a:gd name="T30" fmla="*/ 21 w 13"/>
                  <a:gd name="T31" fmla="*/ 1 h 33"/>
                  <a:gd name="T32" fmla="*/ 15 w 13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3" h="33">
                    <a:moveTo>
                      <a:pt x="8" y="8"/>
                    </a:moveTo>
                    <a:cubicBezTo>
                      <a:pt x="8" y="8"/>
                      <a:pt x="8" y="8"/>
                      <a:pt x="8" y="8"/>
                    </a:cubicBezTo>
                    <a:cubicBezTo>
                      <a:pt x="9" y="11"/>
                      <a:pt x="6" y="14"/>
                      <a:pt x="6" y="18"/>
                    </a:cubicBezTo>
                    <a:cubicBezTo>
                      <a:pt x="5" y="20"/>
                      <a:pt x="5" y="22"/>
                      <a:pt x="4" y="24"/>
                    </a:cubicBezTo>
                    <a:cubicBezTo>
                      <a:pt x="3" y="27"/>
                      <a:pt x="0" y="31"/>
                      <a:pt x="7" y="32"/>
                    </a:cubicBezTo>
                    <a:cubicBezTo>
                      <a:pt x="8" y="33"/>
                      <a:pt x="8" y="33"/>
                      <a:pt x="9" y="33"/>
                    </a:cubicBezTo>
                    <a:cubicBezTo>
                      <a:pt x="7" y="32"/>
                      <a:pt x="7" y="31"/>
                      <a:pt x="9" y="30"/>
                    </a:cubicBezTo>
                    <a:cubicBezTo>
                      <a:pt x="10" y="30"/>
                      <a:pt x="10" y="30"/>
                      <a:pt x="10" y="30"/>
                    </a:cubicBezTo>
                    <a:cubicBezTo>
                      <a:pt x="10" y="30"/>
                      <a:pt x="11" y="31"/>
                      <a:pt x="12" y="31"/>
                    </a:cubicBezTo>
                    <a:cubicBezTo>
                      <a:pt x="12" y="31"/>
                      <a:pt x="13" y="31"/>
                      <a:pt x="13" y="31"/>
                    </a:cubicBezTo>
                    <a:cubicBezTo>
                      <a:pt x="6" y="28"/>
                      <a:pt x="6" y="26"/>
                      <a:pt x="9" y="21"/>
                    </a:cubicBezTo>
                    <a:cubicBezTo>
                      <a:pt x="11" y="17"/>
                      <a:pt x="10" y="12"/>
                      <a:pt x="8" y="8"/>
                    </a:cubicBezTo>
                    <a:moveTo>
                      <a:pt x="4" y="0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1"/>
                      <a:pt x="6" y="1"/>
                    </a:cubicBezTo>
                    <a:cubicBezTo>
                      <a:pt x="5" y="1"/>
                      <a:pt x="4" y="0"/>
                      <a:pt x="4" y="0"/>
                    </a:cubicBezTo>
                  </a:path>
                </a:pathLst>
              </a:custGeom>
              <a:solidFill>
                <a:srgbClr val="B1AA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68" name="Freeform 2954">
                <a:extLst>
                  <a:ext uri="{FF2B5EF4-FFF2-40B4-BE49-F238E27FC236}">
                    <a16:creationId xmlns:a16="http://schemas.microsoft.com/office/drawing/2014/main" id="{BCA12611-71F1-4CBB-8F31-91036FE865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2" y="3105"/>
                <a:ext cx="9" cy="4"/>
              </a:xfrm>
              <a:custGeom>
                <a:avLst/>
                <a:gdLst>
                  <a:gd name="T0" fmla="*/ 8 w 7"/>
                  <a:gd name="T1" fmla="*/ 0 h 3"/>
                  <a:gd name="T2" fmla="*/ 6 w 7"/>
                  <a:gd name="T3" fmla="*/ 0 h 3"/>
                  <a:gd name="T4" fmla="*/ 6 w 7"/>
                  <a:gd name="T5" fmla="*/ 9 h 3"/>
                  <a:gd name="T6" fmla="*/ 6 w 7"/>
                  <a:gd name="T7" fmla="*/ 9 h 3"/>
                  <a:gd name="T8" fmla="*/ 10 w 7"/>
                  <a:gd name="T9" fmla="*/ 9 h 3"/>
                  <a:gd name="T10" fmla="*/ 13 w 7"/>
                  <a:gd name="T11" fmla="*/ 7 h 3"/>
                  <a:gd name="T12" fmla="*/ 19 w 7"/>
                  <a:gd name="T13" fmla="*/ 1 h 3"/>
                  <a:gd name="T14" fmla="*/ 17 w 7"/>
                  <a:gd name="T15" fmla="*/ 1 h 3"/>
                  <a:gd name="T16" fmla="*/ 13 w 7"/>
                  <a:gd name="T17" fmla="*/ 1 h 3"/>
                  <a:gd name="T18" fmla="*/ 8 w 7"/>
                  <a:gd name="T19" fmla="*/ 0 h 3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7" h="3">
                    <a:moveTo>
                      <a:pt x="3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1"/>
                      <a:pt x="0" y="2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3"/>
                      <a:pt x="4" y="3"/>
                      <a:pt x="4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6" y="2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6" y="1"/>
                      <a:pt x="5" y="1"/>
                      <a:pt x="5" y="1"/>
                    </a:cubicBezTo>
                    <a:cubicBezTo>
                      <a:pt x="4" y="1"/>
                      <a:pt x="3" y="0"/>
                      <a:pt x="3" y="0"/>
                    </a:cubicBezTo>
                  </a:path>
                </a:pathLst>
              </a:custGeom>
              <a:solidFill>
                <a:srgbClr val="CECA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69" name="Freeform 2955">
                <a:extLst>
                  <a:ext uri="{FF2B5EF4-FFF2-40B4-BE49-F238E27FC236}">
                    <a16:creationId xmlns:a16="http://schemas.microsoft.com/office/drawing/2014/main" id="{9BDE2AC8-B8AC-4A1D-8BB8-84FAA3ADA1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7" y="3107"/>
                <a:ext cx="9" cy="2"/>
              </a:xfrm>
              <a:custGeom>
                <a:avLst/>
                <a:gdLst>
                  <a:gd name="T0" fmla="*/ 18 w 6"/>
                  <a:gd name="T1" fmla="*/ 0 h 2"/>
                  <a:gd name="T2" fmla="*/ 8 w 6"/>
                  <a:gd name="T3" fmla="*/ 1 h 2"/>
                  <a:gd name="T4" fmla="*/ 0 w 6"/>
                  <a:gd name="T5" fmla="*/ 2 h 2"/>
                  <a:gd name="T6" fmla="*/ 32 w 6"/>
                  <a:gd name="T7" fmla="*/ 1 h 2"/>
                  <a:gd name="T8" fmla="*/ 18 w 6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2">
                    <a:moveTo>
                      <a:pt x="3" y="0"/>
                    </a:moveTo>
                    <a:cubicBezTo>
                      <a:pt x="3" y="0"/>
                      <a:pt x="2" y="1"/>
                      <a:pt x="1" y="1"/>
                    </a:cubicBezTo>
                    <a:cubicBezTo>
                      <a:pt x="1" y="1"/>
                      <a:pt x="1" y="1"/>
                      <a:pt x="0" y="2"/>
                    </a:cubicBezTo>
                    <a:cubicBezTo>
                      <a:pt x="2" y="1"/>
                      <a:pt x="4" y="1"/>
                      <a:pt x="6" y="1"/>
                    </a:cubicBezTo>
                    <a:cubicBezTo>
                      <a:pt x="5" y="0"/>
                      <a:pt x="4" y="0"/>
                      <a:pt x="3" y="0"/>
                    </a:cubicBezTo>
                  </a:path>
                </a:pathLst>
              </a:custGeom>
              <a:solidFill>
                <a:srgbClr val="D8D4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70" name="Freeform 2956">
                <a:extLst>
                  <a:ext uri="{FF2B5EF4-FFF2-40B4-BE49-F238E27FC236}">
                    <a16:creationId xmlns:a16="http://schemas.microsoft.com/office/drawing/2014/main" id="{90FD0DA0-8477-4682-BD86-47D3EDAF311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473" y="3104"/>
                <a:ext cx="93" cy="38"/>
              </a:xfrm>
              <a:custGeom>
                <a:avLst/>
                <a:gdLst>
                  <a:gd name="T0" fmla="*/ 36 w 68"/>
                  <a:gd name="T1" fmla="*/ 50 h 28"/>
                  <a:gd name="T2" fmla="*/ 29 w 68"/>
                  <a:gd name="T3" fmla="*/ 68 h 28"/>
                  <a:gd name="T4" fmla="*/ 26 w 68"/>
                  <a:gd name="T5" fmla="*/ 65 h 28"/>
                  <a:gd name="T6" fmla="*/ 19 w 68"/>
                  <a:gd name="T7" fmla="*/ 57 h 28"/>
                  <a:gd name="T8" fmla="*/ 19 w 68"/>
                  <a:gd name="T9" fmla="*/ 65 h 28"/>
                  <a:gd name="T10" fmla="*/ 29 w 68"/>
                  <a:gd name="T11" fmla="*/ 92 h 28"/>
                  <a:gd name="T12" fmla="*/ 47 w 68"/>
                  <a:gd name="T13" fmla="*/ 96 h 28"/>
                  <a:gd name="T14" fmla="*/ 123 w 68"/>
                  <a:gd name="T15" fmla="*/ 77 h 28"/>
                  <a:gd name="T16" fmla="*/ 179 w 68"/>
                  <a:gd name="T17" fmla="*/ 72 h 28"/>
                  <a:gd name="T18" fmla="*/ 189 w 68"/>
                  <a:gd name="T19" fmla="*/ 72 h 28"/>
                  <a:gd name="T20" fmla="*/ 146 w 68"/>
                  <a:gd name="T21" fmla="*/ 76 h 28"/>
                  <a:gd name="T22" fmla="*/ 70 w 68"/>
                  <a:gd name="T23" fmla="*/ 92 h 28"/>
                  <a:gd name="T24" fmla="*/ 55 w 68"/>
                  <a:gd name="T25" fmla="*/ 96 h 28"/>
                  <a:gd name="T26" fmla="*/ 49 w 68"/>
                  <a:gd name="T27" fmla="*/ 77 h 28"/>
                  <a:gd name="T28" fmla="*/ 55 w 68"/>
                  <a:gd name="T29" fmla="*/ 65 h 28"/>
                  <a:gd name="T30" fmla="*/ 41 w 68"/>
                  <a:gd name="T31" fmla="*/ 57 h 28"/>
                  <a:gd name="T32" fmla="*/ 36 w 68"/>
                  <a:gd name="T33" fmla="*/ 50 h 28"/>
                  <a:gd name="T34" fmla="*/ 179 w 68"/>
                  <a:gd name="T35" fmla="*/ 41 h 28"/>
                  <a:gd name="T36" fmla="*/ 123 w 68"/>
                  <a:gd name="T37" fmla="*/ 65 h 28"/>
                  <a:gd name="T38" fmla="*/ 126 w 68"/>
                  <a:gd name="T39" fmla="*/ 65 h 28"/>
                  <a:gd name="T40" fmla="*/ 161 w 68"/>
                  <a:gd name="T41" fmla="*/ 57 h 28"/>
                  <a:gd name="T42" fmla="*/ 202 w 68"/>
                  <a:gd name="T43" fmla="*/ 56 h 28"/>
                  <a:gd name="T44" fmla="*/ 224 w 68"/>
                  <a:gd name="T45" fmla="*/ 57 h 28"/>
                  <a:gd name="T46" fmla="*/ 238 w 68"/>
                  <a:gd name="T47" fmla="*/ 57 h 28"/>
                  <a:gd name="T48" fmla="*/ 220 w 68"/>
                  <a:gd name="T49" fmla="*/ 50 h 28"/>
                  <a:gd name="T50" fmla="*/ 182 w 68"/>
                  <a:gd name="T51" fmla="*/ 41 h 28"/>
                  <a:gd name="T52" fmla="*/ 179 w 68"/>
                  <a:gd name="T53" fmla="*/ 41 h 28"/>
                  <a:gd name="T54" fmla="*/ 0 w 68"/>
                  <a:gd name="T55" fmla="*/ 0 h 28"/>
                  <a:gd name="T56" fmla="*/ 0 w 68"/>
                  <a:gd name="T57" fmla="*/ 0 h 28"/>
                  <a:gd name="T58" fmla="*/ 0 w 68"/>
                  <a:gd name="T59" fmla="*/ 7 h 28"/>
                  <a:gd name="T60" fmla="*/ 10 w 68"/>
                  <a:gd name="T61" fmla="*/ 19 h 28"/>
                  <a:gd name="T62" fmla="*/ 7 w 68"/>
                  <a:gd name="T63" fmla="*/ 10 h 28"/>
                  <a:gd name="T64" fmla="*/ 0 w 68"/>
                  <a:gd name="T65" fmla="*/ 0 h 2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68" h="28">
                    <a:moveTo>
                      <a:pt x="10" y="15"/>
                    </a:moveTo>
                    <a:cubicBezTo>
                      <a:pt x="10" y="17"/>
                      <a:pt x="10" y="20"/>
                      <a:pt x="8" y="20"/>
                    </a:cubicBezTo>
                    <a:cubicBezTo>
                      <a:pt x="8" y="20"/>
                      <a:pt x="7" y="19"/>
                      <a:pt x="7" y="19"/>
                    </a:cubicBezTo>
                    <a:cubicBezTo>
                      <a:pt x="6" y="19"/>
                      <a:pt x="5" y="18"/>
                      <a:pt x="5" y="17"/>
                    </a:cubicBezTo>
                    <a:cubicBezTo>
                      <a:pt x="5" y="18"/>
                      <a:pt x="5" y="19"/>
                      <a:pt x="5" y="19"/>
                    </a:cubicBezTo>
                    <a:cubicBezTo>
                      <a:pt x="4" y="21"/>
                      <a:pt x="3" y="25"/>
                      <a:pt x="8" y="27"/>
                    </a:cubicBezTo>
                    <a:cubicBezTo>
                      <a:pt x="9" y="28"/>
                      <a:pt x="11" y="28"/>
                      <a:pt x="13" y="28"/>
                    </a:cubicBezTo>
                    <a:cubicBezTo>
                      <a:pt x="21" y="28"/>
                      <a:pt x="30" y="24"/>
                      <a:pt x="35" y="23"/>
                    </a:cubicBezTo>
                    <a:cubicBezTo>
                      <a:pt x="40" y="22"/>
                      <a:pt x="46" y="22"/>
                      <a:pt x="51" y="21"/>
                    </a:cubicBezTo>
                    <a:cubicBezTo>
                      <a:pt x="52" y="21"/>
                      <a:pt x="53" y="21"/>
                      <a:pt x="54" y="21"/>
                    </a:cubicBezTo>
                    <a:cubicBezTo>
                      <a:pt x="50" y="21"/>
                      <a:pt x="46" y="21"/>
                      <a:pt x="42" y="22"/>
                    </a:cubicBezTo>
                    <a:cubicBezTo>
                      <a:pt x="34" y="23"/>
                      <a:pt x="28" y="25"/>
                      <a:pt x="20" y="27"/>
                    </a:cubicBezTo>
                    <a:cubicBezTo>
                      <a:pt x="18" y="27"/>
                      <a:pt x="16" y="28"/>
                      <a:pt x="15" y="28"/>
                    </a:cubicBezTo>
                    <a:cubicBezTo>
                      <a:pt x="11" y="28"/>
                      <a:pt x="13" y="25"/>
                      <a:pt x="14" y="23"/>
                    </a:cubicBezTo>
                    <a:cubicBezTo>
                      <a:pt x="14" y="21"/>
                      <a:pt x="14" y="20"/>
                      <a:pt x="15" y="19"/>
                    </a:cubicBezTo>
                    <a:cubicBezTo>
                      <a:pt x="14" y="18"/>
                      <a:pt x="13" y="17"/>
                      <a:pt x="12" y="17"/>
                    </a:cubicBezTo>
                    <a:cubicBezTo>
                      <a:pt x="11" y="16"/>
                      <a:pt x="11" y="15"/>
                      <a:pt x="10" y="15"/>
                    </a:cubicBezTo>
                    <a:moveTo>
                      <a:pt x="51" y="12"/>
                    </a:moveTo>
                    <a:cubicBezTo>
                      <a:pt x="50" y="15"/>
                      <a:pt x="39" y="18"/>
                      <a:pt x="35" y="19"/>
                    </a:cubicBezTo>
                    <a:cubicBezTo>
                      <a:pt x="35" y="19"/>
                      <a:pt x="35" y="19"/>
                      <a:pt x="36" y="19"/>
                    </a:cubicBezTo>
                    <a:cubicBezTo>
                      <a:pt x="38" y="19"/>
                      <a:pt x="42" y="18"/>
                      <a:pt x="46" y="17"/>
                    </a:cubicBezTo>
                    <a:cubicBezTo>
                      <a:pt x="50" y="17"/>
                      <a:pt x="55" y="16"/>
                      <a:pt x="58" y="16"/>
                    </a:cubicBezTo>
                    <a:cubicBezTo>
                      <a:pt x="61" y="16"/>
                      <a:pt x="64" y="16"/>
                      <a:pt x="64" y="17"/>
                    </a:cubicBezTo>
                    <a:cubicBezTo>
                      <a:pt x="66" y="17"/>
                      <a:pt x="67" y="17"/>
                      <a:pt x="68" y="17"/>
                    </a:cubicBezTo>
                    <a:cubicBezTo>
                      <a:pt x="67" y="16"/>
                      <a:pt x="65" y="16"/>
                      <a:pt x="63" y="15"/>
                    </a:cubicBezTo>
                    <a:cubicBezTo>
                      <a:pt x="59" y="14"/>
                      <a:pt x="56" y="12"/>
                      <a:pt x="52" y="12"/>
                    </a:cubicBezTo>
                    <a:cubicBezTo>
                      <a:pt x="52" y="12"/>
                      <a:pt x="52" y="12"/>
                      <a:pt x="51" y="12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2"/>
                    </a:cubicBezTo>
                    <a:cubicBezTo>
                      <a:pt x="1" y="3"/>
                      <a:pt x="2" y="4"/>
                      <a:pt x="3" y="5"/>
                    </a:cubicBezTo>
                    <a:cubicBezTo>
                      <a:pt x="2" y="4"/>
                      <a:pt x="2" y="3"/>
                      <a:pt x="2" y="3"/>
                    </a:cubicBezTo>
                    <a:cubicBezTo>
                      <a:pt x="1" y="2"/>
                      <a:pt x="1" y="1"/>
                      <a:pt x="0" y="0"/>
                    </a:cubicBezTo>
                  </a:path>
                </a:pathLst>
              </a:custGeom>
              <a:solidFill>
                <a:srgbClr val="837A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71" name="Freeform 2957">
                <a:extLst>
                  <a:ext uri="{FF2B5EF4-FFF2-40B4-BE49-F238E27FC236}">
                    <a16:creationId xmlns:a16="http://schemas.microsoft.com/office/drawing/2014/main" id="{2243DE2D-38D9-469C-9F94-F915BB1AA0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3" y="3131"/>
                <a:ext cx="9" cy="2"/>
              </a:xfrm>
              <a:custGeom>
                <a:avLst/>
                <a:gdLst>
                  <a:gd name="T0" fmla="*/ 19 w 7"/>
                  <a:gd name="T1" fmla="*/ 0 h 1"/>
                  <a:gd name="T2" fmla="*/ 8 w 7"/>
                  <a:gd name="T3" fmla="*/ 16 h 1"/>
                  <a:gd name="T4" fmla="*/ 0 w 7"/>
                  <a:gd name="T5" fmla="*/ 16 h 1"/>
                  <a:gd name="T6" fmla="*/ 8 w 7"/>
                  <a:gd name="T7" fmla="*/ 16 h 1"/>
                  <a:gd name="T8" fmla="*/ 19 w 7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" h="1">
                    <a:moveTo>
                      <a:pt x="7" y="0"/>
                    </a:moveTo>
                    <a:cubicBezTo>
                      <a:pt x="6" y="0"/>
                      <a:pt x="4" y="0"/>
                      <a:pt x="3" y="1"/>
                    </a:cubicBezTo>
                    <a:cubicBezTo>
                      <a:pt x="2" y="1"/>
                      <a:pt x="1" y="1"/>
                      <a:pt x="0" y="1"/>
                    </a:cubicBezTo>
                    <a:cubicBezTo>
                      <a:pt x="1" y="1"/>
                      <a:pt x="2" y="1"/>
                      <a:pt x="3" y="1"/>
                    </a:cubicBezTo>
                    <a:cubicBezTo>
                      <a:pt x="4" y="1"/>
                      <a:pt x="6" y="0"/>
                      <a:pt x="7" y="0"/>
                    </a:cubicBezTo>
                  </a:path>
                </a:pathLst>
              </a:custGeom>
              <a:solidFill>
                <a:srgbClr val="9991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72" name="Freeform 2958">
                <a:extLst>
                  <a:ext uri="{FF2B5EF4-FFF2-40B4-BE49-F238E27FC236}">
                    <a16:creationId xmlns:a16="http://schemas.microsoft.com/office/drawing/2014/main" id="{2FFC965C-B921-49A8-B98C-8D5CE27E4A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8" y="3120"/>
                <a:ext cx="72" cy="22"/>
              </a:xfrm>
              <a:custGeom>
                <a:avLst/>
                <a:gdLst>
                  <a:gd name="T0" fmla="*/ 134 w 53"/>
                  <a:gd name="T1" fmla="*/ 0 h 16"/>
                  <a:gd name="T2" fmla="*/ 72 w 53"/>
                  <a:gd name="T3" fmla="*/ 21 h 16"/>
                  <a:gd name="T4" fmla="*/ 35 w 53"/>
                  <a:gd name="T5" fmla="*/ 29 h 16"/>
                  <a:gd name="T6" fmla="*/ 14 w 53"/>
                  <a:gd name="T7" fmla="*/ 26 h 16"/>
                  <a:gd name="T8" fmla="*/ 10 w 53"/>
                  <a:gd name="T9" fmla="*/ 40 h 16"/>
                  <a:gd name="T10" fmla="*/ 14 w 53"/>
                  <a:gd name="T11" fmla="*/ 56 h 16"/>
                  <a:gd name="T12" fmla="*/ 30 w 53"/>
                  <a:gd name="T13" fmla="*/ 55 h 16"/>
                  <a:gd name="T14" fmla="*/ 105 w 53"/>
                  <a:gd name="T15" fmla="*/ 36 h 16"/>
                  <a:gd name="T16" fmla="*/ 145 w 53"/>
                  <a:gd name="T17" fmla="*/ 32 h 16"/>
                  <a:gd name="T18" fmla="*/ 168 w 53"/>
                  <a:gd name="T19" fmla="*/ 26 h 16"/>
                  <a:gd name="T20" fmla="*/ 181 w 53"/>
                  <a:gd name="T21" fmla="*/ 19 h 16"/>
                  <a:gd name="T22" fmla="*/ 160 w 53"/>
                  <a:gd name="T23" fmla="*/ 15 h 16"/>
                  <a:gd name="T24" fmla="*/ 120 w 53"/>
                  <a:gd name="T25" fmla="*/ 19 h 16"/>
                  <a:gd name="T26" fmla="*/ 84 w 53"/>
                  <a:gd name="T27" fmla="*/ 26 h 16"/>
                  <a:gd name="T28" fmla="*/ 83 w 53"/>
                  <a:gd name="T29" fmla="*/ 26 h 16"/>
                  <a:gd name="T30" fmla="*/ 134 w 53"/>
                  <a:gd name="T31" fmla="*/ 0 h 16"/>
                  <a:gd name="T32" fmla="*/ 134 w 53"/>
                  <a:gd name="T33" fmla="*/ 0 h 1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53" h="16">
                    <a:moveTo>
                      <a:pt x="40" y="0"/>
                    </a:moveTo>
                    <a:cubicBezTo>
                      <a:pt x="34" y="0"/>
                      <a:pt x="26" y="4"/>
                      <a:pt x="21" y="6"/>
                    </a:cubicBezTo>
                    <a:cubicBezTo>
                      <a:pt x="16" y="7"/>
                      <a:pt x="13" y="8"/>
                      <a:pt x="10" y="8"/>
                    </a:cubicBezTo>
                    <a:cubicBezTo>
                      <a:pt x="8" y="8"/>
                      <a:pt x="6" y="7"/>
                      <a:pt x="4" y="7"/>
                    </a:cubicBezTo>
                    <a:cubicBezTo>
                      <a:pt x="3" y="8"/>
                      <a:pt x="3" y="9"/>
                      <a:pt x="3" y="11"/>
                    </a:cubicBezTo>
                    <a:cubicBezTo>
                      <a:pt x="2" y="13"/>
                      <a:pt x="0" y="16"/>
                      <a:pt x="4" y="16"/>
                    </a:cubicBezTo>
                    <a:cubicBezTo>
                      <a:pt x="5" y="16"/>
                      <a:pt x="7" y="15"/>
                      <a:pt x="9" y="15"/>
                    </a:cubicBezTo>
                    <a:cubicBezTo>
                      <a:pt x="17" y="13"/>
                      <a:pt x="23" y="11"/>
                      <a:pt x="31" y="10"/>
                    </a:cubicBezTo>
                    <a:cubicBezTo>
                      <a:pt x="35" y="9"/>
                      <a:pt x="39" y="9"/>
                      <a:pt x="43" y="9"/>
                    </a:cubicBezTo>
                    <a:cubicBezTo>
                      <a:pt x="45" y="8"/>
                      <a:pt x="47" y="8"/>
                      <a:pt x="49" y="7"/>
                    </a:cubicBezTo>
                    <a:cubicBezTo>
                      <a:pt x="51" y="7"/>
                      <a:pt x="52" y="6"/>
                      <a:pt x="53" y="5"/>
                    </a:cubicBezTo>
                    <a:cubicBezTo>
                      <a:pt x="53" y="4"/>
                      <a:pt x="50" y="4"/>
                      <a:pt x="47" y="4"/>
                    </a:cubicBezTo>
                    <a:cubicBezTo>
                      <a:pt x="44" y="4"/>
                      <a:pt x="39" y="5"/>
                      <a:pt x="35" y="5"/>
                    </a:cubicBezTo>
                    <a:cubicBezTo>
                      <a:pt x="31" y="6"/>
                      <a:pt x="27" y="7"/>
                      <a:pt x="25" y="7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8" y="6"/>
                      <a:pt x="39" y="3"/>
                      <a:pt x="40" y="0"/>
                    </a:cubicBezTo>
                    <a:cubicBezTo>
                      <a:pt x="40" y="0"/>
                      <a:pt x="40" y="0"/>
                      <a:pt x="40" y="0"/>
                    </a:cubicBezTo>
                  </a:path>
                </a:pathLst>
              </a:custGeom>
              <a:solidFill>
                <a:srgbClr val="B1AA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1467" name="Group 2959">
              <a:extLst>
                <a:ext uri="{FF2B5EF4-FFF2-40B4-BE49-F238E27FC236}">
                  <a16:creationId xmlns:a16="http://schemas.microsoft.com/office/drawing/2014/main" id="{F3B50E8B-963C-4490-9611-C78813A8764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80" y="3103"/>
              <a:ext cx="530" cy="395"/>
              <a:chOff x="2380" y="3103"/>
              <a:chExt cx="530" cy="395"/>
            </a:xfrm>
          </p:grpSpPr>
          <p:sp>
            <p:nvSpPr>
              <p:cNvPr id="31473" name="Freeform 2960">
                <a:extLst>
                  <a:ext uri="{FF2B5EF4-FFF2-40B4-BE49-F238E27FC236}">
                    <a16:creationId xmlns:a16="http://schemas.microsoft.com/office/drawing/2014/main" id="{2830615F-B657-4849-9701-4F328A4419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7" y="3130"/>
                <a:ext cx="8" cy="3"/>
              </a:xfrm>
              <a:custGeom>
                <a:avLst/>
                <a:gdLst>
                  <a:gd name="T0" fmla="*/ 20 w 6"/>
                  <a:gd name="T1" fmla="*/ 0 h 2"/>
                  <a:gd name="T2" fmla="*/ 0 w 6"/>
                  <a:gd name="T3" fmla="*/ 12 h 2"/>
                  <a:gd name="T4" fmla="*/ 12 w 6"/>
                  <a:gd name="T5" fmla="*/ 8 h 2"/>
                  <a:gd name="T6" fmla="*/ 20 w 6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" h="2">
                    <a:moveTo>
                      <a:pt x="6" y="0"/>
                    </a:moveTo>
                    <a:cubicBezTo>
                      <a:pt x="4" y="1"/>
                      <a:pt x="2" y="1"/>
                      <a:pt x="0" y="2"/>
                    </a:cubicBezTo>
                    <a:cubicBezTo>
                      <a:pt x="1" y="1"/>
                      <a:pt x="3" y="1"/>
                      <a:pt x="4" y="1"/>
                    </a:cubicBezTo>
                    <a:cubicBezTo>
                      <a:pt x="5" y="1"/>
                      <a:pt x="5" y="0"/>
                      <a:pt x="6" y="0"/>
                    </a:cubicBezTo>
                  </a:path>
                </a:pathLst>
              </a:custGeom>
              <a:solidFill>
                <a:srgbClr val="BFB9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74" name="Freeform 2961">
                <a:extLst>
                  <a:ext uri="{FF2B5EF4-FFF2-40B4-BE49-F238E27FC236}">
                    <a16:creationId xmlns:a16="http://schemas.microsoft.com/office/drawing/2014/main" id="{C86D1C98-712F-4F11-A389-19929CA8C7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2" y="3104"/>
                <a:ext cx="1" cy="3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0 h 2"/>
                  <a:gd name="T4" fmla="*/ 1 w 1"/>
                  <a:gd name="T5" fmla="*/ 12 h 2"/>
                  <a:gd name="T6" fmla="*/ 1 w 1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1"/>
                      <a:pt x="1" y="0"/>
                      <a:pt x="1" y="0"/>
                    </a:cubicBezTo>
                  </a:path>
                </a:pathLst>
              </a:custGeom>
              <a:solidFill>
                <a:srgbClr val="B1AA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75" name="Freeform 2962">
                <a:extLst>
                  <a:ext uri="{FF2B5EF4-FFF2-40B4-BE49-F238E27FC236}">
                    <a16:creationId xmlns:a16="http://schemas.microsoft.com/office/drawing/2014/main" id="{57368B58-4C57-4DA3-9583-F1E7196678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3" y="3103"/>
                <a:ext cx="14" cy="28"/>
              </a:xfrm>
              <a:custGeom>
                <a:avLst/>
                <a:gdLst>
                  <a:gd name="T0" fmla="*/ 8 w 10"/>
                  <a:gd name="T1" fmla="*/ 0 h 21"/>
                  <a:gd name="T2" fmla="*/ 0 w 10"/>
                  <a:gd name="T3" fmla="*/ 1 h 21"/>
                  <a:gd name="T4" fmla="*/ 8 w 10"/>
                  <a:gd name="T5" fmla="*/ 12 h 21"/>
                  <a:gd name="T6" fmla="*/ 11 w 10"/>
                  <a:gd name="T7" fmla="*/ 20 h 21"/>
                  <a:gd name="T8" fmla="*/ 20 w 10"/>
                  <a:gd name="T9" fmla="*/ 41 h 21"/>
                  <a:gd name="T10" fmla="*/ 20 w 10"/>
                  <a:gd name="T11" fmla="*/ 57 h 21"/>
                  <a:gd name="T12" fmla="*/ 28 w 10"/>
                  <a:gd name="T13" fmla="*/ 64 h 21"/>
                  <a:gd name="T14" fmla="*/ 29 w 10"/>
                  <a:gd name="T15" fmla="*/ 65 h 21"/>
                  <a:gd name="T16" fmla="*/ 39 w 10"/>
                  <a:gd name="T17" fmla="*/ 49 h 21"/>
                  <a:gd name="T18" fmla="*/ 8 w 10"/>
                  <a:gd name="T19" fmla="*/ 0 h 2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0" h="21">
                    <a:moveTo>
                      <a:pt x="2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3"/>
                      <a:pt x="2" y="4"/>
                    </a:cubicBezTo>
                    <a:cubicBezTo>
                      <a:pt x="2" y="4"/>
                      <a:pt x="2" y="5"/>
                      <a:pt x="3" y="6"/>
                    </a:cubicBezTo>
                    <a:cubicBezTo>
                      <a:pt x="4" y="8"/>
                      <a:pt x="5" y="11"/>
                      <a:pt x="5" y="13"/>
                    </a:cubicBezTo>
                    <a:cubicBezTo>
                      <a:pt x="6" y="15"/>
                      <a:pt x="5" y="17"/>
                      <a:pt x="5" y="18"/>
                    </a:cubicBezTo>
                    <a:cubicBezTo>
                      <a:pt x="5" y="19"/>
                      <a:pt x="6" y="20"/>
                      <a:pt x="7" y="20"/>
                    </a:cubicBezTo>
                    <a:cubicBezTo>
                      <a:pt x="7" y="20"/>
                      <a:pt x="8" y="21"/>
                      <a:pt x="8" y="21"/>
                    </a:cubicBezTo>
                    <a:cubicBezTo>
                      <a:pt x="10" y="21"/>
                      <a:pt x="10" y="18"/>
                      <a:pt x="10" y="16"/>
                    </a:cubicBezTo>
                    <a:cubicBezTo>
                      <a:pt x="6" y="11"/>
                      <a:pt x="5" y="5"/>
                      <a:pt x="2" y="0"/>
                    </a:cubicBezTo>
                  </a:path>
                </a:pathLst>
              </a:custGeom>
              <a:solidFill>
                <a:srgbClr val="9991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76" name="Freeform 2963">
                <a:extLst>
                  <a:ext uri="{FF2B5EF4-FFF2-40B4-BE49-F238E27FC236}">
                    <a16:creationId xmlns:a16="http://schemas.microsoft.com/office/drawing/2014/main" id="{2BC65BE3-894D-4699-9EF3-BB4FC715AEE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385" y="3147"/>
                <a:ext cx="78" cy="38"/>
              </a:xfrm>
              <a:custGeom>
                <a:avLst/>
                <a:gdLst>
                  <a:gd name="T0" fmla="*/ 179 w 57"/>
                  <a:gd name="T1" fmla="*/ 68 h 28"/>
                  <a:gd name="T2" fmla="*/ 123 w 57"/>
                  <a:gd name="T3" fmla="*/ 77 h 28"/>
                  <a:gd name="T4" fmla="*/ 126 w 57"/>
                  <a:gd name="T5" fmla="*/ 77 h 28"/>
                  <a:gd name="T6" fmla="*/ 78 w 57"/>
                  <a:gd name="T7" fmla="*/ 92 h 28"/>
                  <a:gd name="T8" fmla="*/ 88 w 57"/>
                  <a:gd name="T9" fmla="*/ 96 h 28"/>
                  <a:gd name="T10" fmla="*/ 120 w 57"/>
                  <a:gd name="T11" fmla="*/ 88 h 28"/>
                  <a:gd name="T12" fmla="*/ 179 w 57"/>
                  <a:gd name="T13" fmla="*/ 68 h 28"/>
                  <a:gd name="T14" fmla="*/ 172 w 57"/>
                  <a:gd name="T15" fmla="*/ 48 h 28"/>
                  <a:gd name="T16" fmla="*/ 141 w 57"/>
                  <a:gd name="T17" fmla="*/ 56 h 28"/>
                  <a:gd name="T18" fmla="*/ 144 w 57"/>
                  <a:gd name="T19" fmla="*/ 56 h 28"/>
                  <a:gd name="T20" fmla="*/ 152 w 57"/>
                  <a:gd name="T21" fmla="*/ 56 h 28"/>
                  <a:gd name="T22" fmla="*/ 103 w 57"/>
                  <a:gd name="T23" fmla="*/ 72 h 28"/>
                  <a:gd name="T24" fmla="*/ 107 w 57"/>
                  <a:gd name="T25" fmla="*/ 72 h 28"/>
                  <a:gd name="T26" fmla="*/ 141 w 57"/>
                  <a:gd name="T27" fmla="*/ 68 h 28"/>
                  <a:gd name="T28" fmla="*/ 168 w 57"/>
                  <a:gd name="T29" fmla="*/ 61 h 28"/>
                  <a:gd name="T30" fmla="*/ 187 w 57"/>
                  <a:gd name="T31" fmla="*/ 65 h 28"/>
                  <a:gd name="T32" fmla="*/ 193 w 57"/>
                  <a:gd name="T33" fmla="*/ 56 h 28"/>
                  <a:gd name="T34" fmla="*/ 193 w 57"/>
                  <a:gd name="T35" fmla="*/ 57 h 28"/>
                  <a:gd name="T36" fmla="*/ 179 w 57"/>
                  <a:gd name="T37" fmla="*/ 48 h 28"/>
                  <a:gd name="T38" fmla="*/ 172 w 57"/>
                  <a:gd name="T39" fmla="*/ 48 h 28"/>
                  <a:gd name="T40" fmla="*/ 0 w 57"/>
                  <a:gd name="T41" fmla="*/ 0 h 28"/>
                  <a:gd name="T42" fmla="*/ 41 w 57"/>
                  <a:gd name="T43" fmla="*/ 57 h 28"/>
                  <a:gd name="T44" fmla="*/ 64 w 57"/>
                  <a:gd name="T45" fmla="*/ 72 h 28"/>
                  <a:gd name="T46" fmla="*/ 75 w 57"/>
                  <a:gd name="T47" fmla="*/ 68 h 28"/>
                  <a:gd name="T48" fmla="*/ 67 w 57"/>
                  <a:gd name="T49" fmla="*/ 68 h 28"/>
                  <a:gd name="T50" fmla="*/ 40 w 57"/>
                  <a:gd name="T51" fmla="*/ 45 h 28"/>
                  <a:gd name="T52" fmla="*/ 0 w 57"/>
                  <a:gd name="T53" fmla="*/ 0 h 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57" h="28">
                    <a:moveTo>
                      <a:pt x="51" y="20"/>
                    </a:moveTo>
                    <a:cubicBezTo>
                      <a:pt x="45" y="21"/>
                      <a:pt x="41" y="21"/>
                      <a:pt x="35" y="23"/>
                    </a:cubicBezTo>
                    <a:cubicBezTo>
                      <a:pt x="36" y="23"/>
                      <a:pt x="36" y="23"/>
                      <a:pt x="36" y="23"/>
                    </a:cubicBezTo>
                    <a:cubicBezTo>
                      <a:pt x="33" y="25"/>
                      <a:pt x="28" y="26"/>
                      <a:pt x="23" y="27"/>
                    </a:cubicBezTo>
                    <a:cubicBezTo>
                      <a:pt x="24" y="28"/>
                      <a:pt x="24" y="28"/>
                      <a:pt x="25" y="28"/>
                    </a:cubicBezTo>
                    <a:cubicBezTo>
                      <a:pt x="28" y="28"/>
                      <a:pt x="31" y="27"/>
                      <a:pt x="34" y="26"/>
                    </a:cubicBezTo>
                    <a:cubicBezTo>
                      <a:pt x="39" y="23"/>
                      <a:pt x="45" y="22"/>
                      <a:pt x="51" y="20"/>
                    </a:cubicBezTo>
                    <a:moveTo>
                      <a:pt x="49" y="14"/>
                    </a:moveTo>
                    <a:cubicBezTo>
                      <a:pt x="46" y="14"/>
                      <a:pt x="43" y="15"/>
                      <a:pt x="40" y="16"/>
                    </a:cubicBezTo>
                    <a:cubicBezTo>
                      <a:pt x="40" y="16"/>
                      <a:pt x="40" y="16"/>
                      <a:pt x="41" y="16"/>
                    </a:cubicBezTo>
                    <a:cubicBezTo>
                      <a:pt x="41" y="16"/>
                      <a:pt x="42" y="16"/>
                      <a:pt x="43" y="16"/>
                    </a:cubicBezTo>
                    <a:cubicBezTo>
                      <a:pt x="41" y="18"/>
                      <a:pt x="34" y="20"/>
                      <a:pt x="29" y="21"/>
                    </a:cubicBezTo>
                    <a:cubicBezTo>
                      <a:pt x="30" y="21"/>
                      <a:pt x="31" y="21"/>
                      <a:pt x="31" y="21"/>
                    </a:cubicBezTo>
                    <a:cubicBezTo>
                      <a:pt x="34" y="21"/>
                      <a:pt x="37" y="20"/>
                      <a:pt x="40" y="20"/>
                    </a:cubicBezTo>
                    <a:cubicBezTo>
                      <a:pt x="43" y="19"/>
                      <a:pt x="45" y="18"/>
                      <a:pt x="48" y="18"/>
                    </a:cubicBezTo>
                    <a:cubicBezTo>
                      <a:pt x="50" y="18"/>
                      <a:pt x="52" y="18"/>
                      <a:pt x="53" y="19"/>
                    </a:cubicBezTo>
                    <a:cubicBezTo>
                      <a:pt x="56" y="18"/>
                      <a:pt x="57" y="17"/>
                      <a:pt x="55" y="16"/>
                    </a:cubicBezTo>
                    <a:cubicBezTo>
                      <a:pt x="55" y="16"/>
                      <a:pt x="55" y="16"/>
                      <a:pt x="55" y="17"/>
                    </a:cubicBezTo>
                    <a:cubicBezTo>
                      <a:pt x="54" y="16"/>
                      <a:pt x="52" y="15"/>
                      <a:pt x="51" y="14"/>
                    </a:cubicBezTo>
                    <a:cubicBezTo>
                      <a:pt x="50" y="14"/>
                      <a:pt x="49" y="14"/>
                      <a:pt x="49" y="14"/>
                    </a:cubicBezTo>
                    <a:moveTo>
                      <a:pt x="0" y="0"/>
                    </a:moveTo>
                    <a:cubicBezTo>
                      <a:pt x="3" y="6"/>
                      <a:pt x="5" y="12"/>
                      <a:pt x="12" y="17"/>
                    </a:cubicBezTo>
                    <a:cubicBezTo>
                      <a:pt x="13" y="18"/>
                      <a:pt x="15" y="20"/>
                      <a:pt x="18" y="21"/>
                    </a:cubicBezTo>
                    <a:cubicBezTo>
                      <a:pt x="19" y="21"/>
                      <a:pt x="20" y="20"/>
                      <a:pt x="21" y="20"/>
                    </a:cubicBezTo>
                    <a:cubicBezTo>
                      <a:pt x="20" y="20"/>
                      <a:pt x="19" y="20"/>
                      <a:pt x="19" y="20"/>
                    </a:cubicBezTo>
                    <a:cubicBezTo>
                      <a:pt x="15" y="19"/>
                      <a:pt x="13" y="15"/>
                      <a:pt x="11" y="13"/>
                    </a:cubicBezTo>
                    <a:cubicBezTo>
                      <a:pt x="6" y="9"/>
                      <a:pt x="3" y="5"/>
                      <a:pt x="0" y="0"/>
                    </a:cubicBezTo>
                  </a:path>
                </a:pathLst>
              </a:custGeom>
              <a:solidFill>
                <a:srgbClr val="837A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77" name="Freeform 2964">
                <a:extLst>
                  <a:ext uri="{FF2B5EF4-FFF2-40B4-BE49-F238E27FC236}">
                    <a16:creationId xmlns:a16="http://schemas.microsoft.com/office/drawing/2014/main" id="{060C103D-8525-4D51-82E7-7E72F20269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0" y="3169"/>
                <a:ext cx="47" cy="11"/>
              </a:xfrm>
              <a:custGeom>
                <a:avLst/>
                <a:gdLst>
                  <a:gd name="T0" fmla="*/ 75 w 35"/>
                  <a:gd name="T1" fmla="*/ 0 h 8"/>
                  <a:gd name="T2" fmla="*/ 73 w 35"/>
                  <a:gd name="T3" fmla="*/ 0 h 8"/>
                  <a:gd name="T4" fmla="*/ 73 w 35"/>
                  <a:gd name="T5" fmla="*/ 0 h 8"/>
                  <a:gd name="T6" fmla="*/ 16 w 35"/>
                  <a:gd name="T7" fmla="*/ 15 h 8"/>
                  <a:gd name="T8" fmla="*/ 9 w 35"/>
                  <a:gd name="T9" fmla="*/ 15 h 8"/>
                  <a:gd name="T10" fmla="*/ 0 w 35"/>
                  <a:gd name="T11" fmla="*/ 19 h 8"/>
                  <a:gd name="T12" fmla="*/ 20 w 35"/>
                  <a:gd name="T13" fmla="*/ 29 h 8"/>
                  <a:gd name="T14" fmla="*/ 20 w 35"/>
                  <a:gd name="T15" fmla="*/ 29 h 8"/>
                  <a:gd name="T16" fmla="*/ 36 w 35"/>
                  <a:gd name="T17" fmla="*/ 26 h 8"/>
                  <a:gd name="T18" fmla="*/ 48 w 35"/>
                  <a:gd name="T19" fmla="*/ 21 h 8"/>
                  <a:gd name="T20" fmla="*/ 56 w 35"/>
                  <a:gd name="T21" fmla="*/ 26 h 8"/>
                  <a:gd name="T22" fmla="*/ 106 w 35"/>
                  <a:gd name="T23" fmla="*/ 15 h 8"/>
                  <a:gd name="T24" fmla="*/ 111 w 35"/>
                  <a:gd name="T25" fmla="*/ 15 h 8"/>
                  <a:gd name="T26" fmla="*/ 114 w 35"/>
                  <a:gd name="T27" fmla="*/ 11 h 8"/>
                  <a:gd name="T28" fmla="*/ 98 w 35"/>
                  <a:gd name="T29" fmla="*/ 8 h 8"/>
                  <a:gd name="T30" fmla="*/ 73 w 35"/>
                  <a:gd name="T31" fmla="*/ 15 h 8"/>
                  <a:gd name="T32" fmla="*/ 42 w 35"/>
                  <a:gd name="T33" fmla="*/ 19 h 8"/>
                  <a:gd name="T34" fmla="*/ 36 w 35"/>
                  <a:gd name="T35" fmla="*/ 19 h 8"/>
                  <a:gd name="T36" fmla="*/ 83 w 35"/>
                  <a:gd name="T37" fmla="*/ 0 h 8"/>
                  <a:gd name="T38" fmla="*/ 75 w 35"/>
                  <a:gd name="T39" fmla="*/ 0 h 8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35" h="8">
                    <a:moveTo>
                      <a:pt x="23" y="0"/>
                    </a:moveTo>
                    <a:cubicBezTo>
                      <a:pt x="22" y="0"/>
                      <a:pt x="22" y="0"/>
                      <a:pt x="22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18" y="2"/>
                      <a:pt x="10" y="4"/>
                      <a:pt x="5" y="4"/>
                    </a:cubicBezTo>
                    <a:cubicBezTo>
                      <a:pt x="4" y="4"/>
                      <a:pt x="3" y="4"/>
                      <a:pt x="3" y="4"/>
                    </a:cubicBezTo>
                    <a:cubicBezTo>
                      <a:pt x="2" y="4"/>
                      <a:pt x="1" y="5"/>
                      <a:pt x="0" y="5"/>
                    </a:cubicBezTo>
                    <a:cubicBezTo>
                      <a:pt x="2" y="6"/>
                      <a:pt x="4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8" y="8"/>
                      <a:pt x="9" y="7"/>
                      <a:pt x="11" y="7"/>
                    </a:cubicBezTo>
                    <a:cubicBezTo>
                      <a:pt x="12" y="7"/>
                      <a:pt x="14" y="6"/>
                      <a:pt x="15" y="6"/>
                    </a:cubicBezTo>
                    <a:cubicBezTo>
                      <a:pt x="16" y="6"/>
                      <a:pt x="17" y="7"/>
                      <a:pt x="17" y="7"/>
                    </a:cubicBezTo>
                    <a:cubicBezTo>
                      <a:pt x="23" y="5"/>
                      <a:pt x="27" y="5"/>
                      <a:pt x="33" y="4"/>
                    </a:cubicBezTo>
                    <a:cubicBezTo>
                      <a:pt x="33" y="4"/>
                      <a:pt x="34" y="4"/>
                      <a:pt x="34" y="4"/>
                    </a:cubicBezTo>
                    <a:cubicBezTo>
                      <a:pt x="35" y="3"/>
                      <a:pt x="35" y="3"/>
                      <a:pt x="35" y="3"/>
                    </a:cubicBezTo>
                    <a:cubicBezTo>
                      <a:pt x="34" y="2"/>
                      <a:pt x="32" y="2"/>
                      <a:pt x="30" y="2"/>
                    </a:cubicBezTo>
                    <a:cubicBezTo>
                      <a:pt x="27" y="2"/>
                      <a:pt x="25" y="3"/>
                      <a:pt x="22" y="4"/>
                    </a:cubicBezTo>
                    <a:cubicBezTo>
                      <a:pt x="19" y="4"/>
                      <a:pt x="16" y="5"/>
                      <a:pt x="13" y="5"/>
                    </a:cubicBezTo>
                    <a:cubicBezTo>
                      <a:pt x="13" y="5"/>
                      <a:pt x="12" y="5"/>
                      <a:pt x="11" y="5"/>
                    </a:cubicBezTo>
                    <a:cubicBezTo>
                      <a:pt x="16" y="4"/>
                      <a:pt x="23" y="2"/>
                      <a:pt x="25" y="0"/>
                    </a:cubicBezTo>
                    <a:cubicBezTo>
                      <a:pt x="24" y="0"/>
                      <a:pt x="23" y="0"/>
                      <a:pt x="23" y="0"/>
                    </a:cubicBezTo>
                  </a:path>
                </a:pathLst>
              </a:custGeom>
              <a:solidFill>
                <a:srgbClr val="B1AA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78" name="Freeform 2965">
                <a:extLst>
                  <a:ext uri="{FF2B5EF4-FFF2-40B4-BE49-F238E27FC236}">
                    <a16:creationId xmlns:a16="http://schemas.microsoft.com/office/drawing/2014/main" id="{F01A375E-4EED-4514-B1F6-98F49B8AAF3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380" y="3146"/>
                <a:ext cx="54" cy="38"/>
              </a:xfrm>
              <a:custGeom>
                <a:avLst/>
                <a:gdLst>
                  <a:gd name="T0" fmla="*/ 131 w 40"/>
                  <a:gd name="T1" fmla="*/ 83 h 28"/>
                  <a:gd name="T2" fmla="*/ 131 w 40"/>
                  <a:gd name="T3" fmla="*/ 83 h 28"/>
                  <a:gd name="T4" fmla="*/ 78 w 40"/>
                  <a:gd name="T5" fmla="*/ 96 h 28"/>
                  <a:gd name="T6" fmla="*/ 89 w 40"/>
                  <a:gd name="T7" fmla="*/ 96 h 28"/>
                  <a:gd name="T8" fmla="*/ 134 w 40"/>
                  <a:gd name="T9" fmla="*/ 83 h 28"/>
                  <a:gd name="T10" fmla="*/ 131 w 40"/>
                  <a:gd name="T11" fmla="*/ 83 h 28"/>
                  <a:gd name="T12" fmla="*/ 9 w 40"/>
                  <a:gd name="T13" fmla="*/ 0 h 28"/>
                  <a:gd name="T14" fmla="*/ 0 w 40"/>
                  <a:gd name="T15" fmla="*/ 7 h 28"/>
                  <a:gd name="T16" fmla="*/ 27 w 40"/>
                  <a:gd name="T17" fmla="*/ 50 h 28"/>
                  <a:gd name="T18" fmla="*/ 74 w 40"/>
                  <a:gd name="T19" fmla="*/ 92 h 28"/>
                  <a:gd name="T20" fmla="*/ 77 w 40"/>
                  <a:gd name="T21" fmla="*/ 96 h 28"/>
                  <a:gd name="T22" fmla="*/ 66 w 40"/>
                  <a:gd name="T23" fmla="*/ 84 h 28"/>
                  <a:gd name="T24" fmla="*/ 63 w 40"/>
                  <a:gd name="T25" fmla="*/ 84 h 28"/>
                  <a:gd name="T26" fmla="*/ 74 w 40"/>
                  <a:gd name="T27" fmla="*/ 76 h 28"/>
                  <a:gd name="T28" fmla="*/ 55 w 40"/>
                  <a:gd name="T29" fmla="*/ 61 h 28"/>
                  <a:gd name="T30" fmla="*/ 12 w 40"/>
                  <a:gd name="T31" fmla="*/ 1 h 28"/>
                  <a:gd name="T32" fmla="*/ 9 w 40"/>
                  <a:gd name="T33" fmla="*/ 0 h 2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0" h="28">
                    <a:moveTo>
                      <a:pt x="39" y="24"/>
                    </a:moveTo>
                    <a:cubicBezTo>
                      <a:pt x="39" y="24"/>
                      <a:pt x="39" y="24"/>
                      <a:pt x="39" y="24"/>
                    </a:cubicBezTo>
                    <a:cubicBezTo>
                      <a:pt x="35" y="25"/>
                      <a:pt x="29" y="28"/>
                      <a:pt x="24" y="28"/>
                    </a:cubicBezTo>
                    <a:cubicBezTo>
                      <a:pt x="25" y="28"/>
                      <a:pt x="26" y="28"/>
                      <a:pt x="27" y="28"/>
                    </a:cubicBezTo>
                    <a:cubicBezTo>
                      <a:pt x="32" y="27"/>
                      <a:pt x="37" y="26"/>
                      <a:pt x="40" y="24"/>
                    </a:cubicBezTo>
                    <a:cubicBezTo>
                      <a:pt x="40" y="24"/>
                      <a:pt x="40" y="24"/>
                      <a:pt x="39" y="24"/>
                    </a:cubicBezTo>
                    <a:moveTo>
                      <a:pt x="3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4" y="6"/>
                      <a:pt x="5" y="11"/>
                      <a:pt x="8" y="15"/>
                    </a:cubicBezTo>
                    <a:cubicBezTo>
                      <a:pt x="11" y="19"/>
                      <a:pt x="14" y="25"/>
                      <a:pt x="22" y="27"/>
                    </a:cubicBezTo>
                    <a:cubicBezTo>
                      <a:pt x="22" y="27"/>
                      <a:pt x="23" y="28"/>
                      <a:pt x="23" y="28"/>
                    </a:cubicBezTo>
                    <a:cubicBezTo>
                      <a:pt x="25" y="26"/>
                      <a:pt x="24" y="25"/>
                      <a:pt x="20" y="25"/>
                    </a:cubicBezTo>
                    <a:cubicBezTo>
                      <a:pt x="20" y="25"/>
                      <a:pt x="20" y="25"/>
                      <a:pt x="19" y="25"/>
                    </a:cubicBezTo>
                    <a:cubicBezTo>
                      <a:pt x="18" y="24"/>
                      <a:pt x="20" y="23"/>
                      <a:pt x="22" y="22"/>
                    </a:cubicBezTo>
                    <a:cubicBezTo>
                      <a:pt x="19" y="21"/>
                      <a:pt x="17" y="19"/>
                      <a:pt x="16" y="18"/>
                    </a:cubicBezTo>
                    <a:cubicBezTo>
                      <a:pt x="9" y="13"/>
                      <a:pt x="7" y="7"/>
                      <a:pt x="4" y="1"/>
                    </a:cubicBezTo>
                    <a:cubicBezTo>
                      <a:pt x="4" y="1"/>
                      <a:pt x="3" y="1"/>
                      <a:pt x="3" y="0"/>
                    </a:cubicBezTo>
                  </a:path>
                </a:pathLst>
              </a:custGeom>
              <a:solidFill>
                <a:srgbClr val="9991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79" name="Freeform 2966">
                <a:extLst>
                  <a:ext uri="{FF2B5EF4-FFF2-40B4-BE49-F238E27FC236}">
                    <a16:creationId xmlns:a16="http://schemas.microsoft.com/office/drawing/2014/main" id="{0A947095-C587-48A9-B56A-995CC80720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4" y="3176"/>
                <a:ext cx="29" cy="8"/>
              </a:xfrm>
              <a:custGeom>
                <a:avLst/>
                <a:gdLst>
                  <a:gd name="T0" fmla="*/ 15 w 21"/>
                  <a:gd name="T1" fmla="*/ 0 h 6"/>
                  <a:gd name="T2" fmla="*/ 1 w 21"/>
                  <a:gd name="T3" fmla="*/ 9 h 6"/>
                  <a:gd name="T4" fmla="*/ 8 w 21"/>
                  <a:gd name="T5" fmla="*/ 9 h 6"/>
                  <a:gd name="T6" fmla="*/ 19 w 21"/>
                  <a:gd name="T7" fmla="*/ 20 h 6"/>
                  <a:gd name="T8" fmla="*/ 21 w 21"/>
                  <a:gd name="T9" fmla="*/ 20 h 6"/>
                  <a:gd name="T10" fmla="*/ 76 w 21"/>
                  <a:gd name="T11" fmla="*/ 7 h 6"/>
                  <a:gd name="T12" fmla="*/ 76 w 21"/>
                  <a:gd name="T13" fmla="*/ 7 h 6"/>
                  <a:gd name="T14" fmla="*/ 69 w 21"/>
                  <a:gd name="T15" fmla="*/ 1 h 6"/>
                  <a:gd name="T16" fmla="*/ 55 w 21"/>
                  <a:gd name="T17" fmla="*/ 7 h 6"/>
                  <a:gd name="T18" fmla="*/ 36 w 21"/>
                  <a:gd name="T19" fmla="*/ 9 h 6"/>
                  <a:gd name="T20" fmla="*/ 36 w 21"/>
                  <a:gd name="T21" fmla="*/ 9 h 6"/>
                  <a:gd name="T22" fmla="*/ 15 w 21"/>
                  <a:gd name="T23" fmla="*/ 0 h 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21" h="6">
                    <a:moveTo>
                      <a:pt x="4" y="0"/>
                    </a:moveTo>
                    <a:cubicBezTo>
                      <a:pt x="2" y="1"/>
                      <a:pt x="0" y="2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6" y="3"/>
                      <a:pt x="7" y="4"/>
                      <a:pt x="5" y="6"/>
                    </a:cubicBezTo>
                    <a:cubicBezTo>
                      <a:pt x="5" y="6"/>
                      <a:pt x="6" y="6"/>
                      <a:pt x="6" y="6"/>
                    </a:cubicBezTo>
                    <a:cubicBezTo>
                      <a:pt x="11" y="6"/>
                      <a:pt x="17" y="3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0" y="1"/>
                      <a:pt x="19" y="1"/>
                    </a:cubicBezTo>
                    <a:cubicBezTo>
                      <a:pt x="18" y="1"/>
                      <a:pt x="16" y="2"/>
                      <a:pt x="15" y="2"/>
                    </a:cubicBezTo>
                    <a:cubicBezTo>
                      <a:pt x="13" y="2"/>
                      <a:pt x="12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8" y="3"/>
                      <a:pt x="6" y="1"/>
                      <a:pt x="4" y="0"/>
                    </a:cubicBezTo>
                  </a:path>
                </a:pathLst>
              </a:custGeom>
              <a:solidFill>
                <a:srgbClr val="BFBA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80" name="Freeform 2967">
                <a:extLst>
                  <a:ext uri="{FF2B5EF4-FFF2-40B4-BE49-F238E27FC236}">
                    <a16:creationId xmlns:a16="http://schemas.microsoft.com/office/drawing/2014/main" id="{12D9C825-14EC-45D3-B11E-96E541F6D6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54" y="3166"/>
                <a:ext cx="6" cy="4"/>
              </a:xfrm>
              <a:custGeom>
                <a:avLst/>
                <a:gdLst>
                  <a:gd name="T0" fmla="*/ 0 w 4"/>
                  <a:gd name="T1" fmla="*/ 0 h 3"/>
                  <a:gd name="T2" fmla="*/ 21 w 4"/>
                  <a:gd name="T3" fmla="*/ 9 h 3"/>
                  <a:gd name="T4" fmla="*/ 21 w 4"/>
                  <a:gd name="T5" fmla="*/ 7 h 3"/>
                  <a:gd name="T6" fmla="*/ 21 w 4"/>
                  <a:gd name="T7" fmla="*/ 7 h 3"/>
                  <a:gd name="T8" fmla="*/ 0 w 4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0" y="0"/>
                    </a:moveTo>
                    <a:cubicBezTo>
                      <a:pt x="1" y="1"/>
                      <a:pt x="3" y="2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2" y="1"/>
                      <a:pt x="1" y="0"/>
                      <a:pt x="0" y="0"/>
                    </a:cubicBezTo>
                  </a:path>
                </a:pathLst>
              </a:custGeom>
              <a:solidFill>
                <a:srgbClr val="9991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81" name="Freeform 2968">
                <a:extLst>
                  <a:ext uri="{FF2B5EF4-FFF2-40B4-BE49-F238E27FC236}">
                    <a16:creationId xmlns:a16="http://schemas.microsoft.com/office/drawing/2014/main" id="{1BA5B282-0676-4882-B011-F7224F2165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0" y="3471"/>
                <a:ext cx="3" cy="4"/>
              </a:xfrm>
              <a:custGeom>
                <a:avLst/>
                <a:gdLst>
                  <a:gd name="T0" fmla="*/ 0 w 2"/>
                  <a:gd name="T1" fmla="*/ 0 h 3"/>
                  <a:gd name="T2" fmla="*/ 12 w 2"/>
                  <a:gd name="T3" fmla="*/ 9 h 3"/>
                  <a:gd name="T4" fmla="*/ 12 w 2"/>
                  <a:gd name="T5" fmla="*/ 7 h 3"/>
                  <a:gd name="T6" fmla="*/ 0 w 2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cubicBezTo>
                      <a:pt x="0" y="1"/>
                      <a:pt x="1" y="2"/>
                      <a:pt x="2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1"/>
                      <a:pt x="0" y="1"/>
                      <a:pt x="0" y="0"/>
                    </a:cubicBezTo>
                  </a:path>
                </a:pathLst>
              </a:custGeom>
              <a:solidFill>
                <a:srgbClr val="9F97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82" name="Freeform 2969">
                <a:extLst>
                  <a:ext uri="{FF2B5EF4-FFF2-40B4-BE49-F238E27FC236}">
                    <a16:creationId xmlns:a16="http://schemas.microsoft.com/office/drawing/2014/main" id="{E5F6DBAD-F8B0-47A3-A252-BF13FA00BB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7" y="3468"/>
                <a:ext cx="6" cy="6"/>
              </a:xfrm>
              <a:custGeom>
                <a:avLst/>
                <a:gdLst>
                  <a:gd name="T0" fmla="*/ 12 w 4"/>
                  <a:gd name="T1" fmla="*/ 0 h 4"/>
                  <a:gd name="T2" fmla="*/ 0 w 4"/>
                  <a:gd name="T3" fmla="*/ 0 h 4"/>
                  <a:gd name="T4" fmla="*/ 12 w 4"/>
                  <a:gd name="T5" fmla="*/ 12 h 4"/>
                  <a:gd name="T6" fmla="*/ 21 w 4"/>
                  <a:gd name="T7" fmla="*/ 21 h 4"/>
                  <a:gd name="T8" fmla="*/ 12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2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1" y="1"/>
                      <a:pt x="1" y="2"/>
                      <a:pt x="2" y="2"/>
                    </a:cubicBezTo>
                    <a:cubicBezTo>
                      <a:pt x="2" y="3"/>
                      <a:pt x="3" y="3"/>
                      <a:pt x="4" y="4"/>
                    </a:cubicBezTo>
                    <a:cubicBezTo>
                      <a:pt x="3" y="3"/>
                      <a:pt x="3" y="1"/>
                      <a:pt x="2" y="0"/>
                    </a:cubicBezTo>
                  </a:path>
                </a:pathLst>
              </a:custGeom>
              <a:solidFill>
                <a:srgbClr val="B0A9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83" name="Freeform 2970">
                <a:extLst>
                  <a:ext uri="{FF2B5EF4-FFF2-40B4-BE49-F238E27FC236}">
                    <a16:creationId xmlns:a16="http://schemas.microsoft.com/office/drawing/2014/main" id="{49559F6D-6D6B-435C-9614-D1DC6874F39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547" y="3219"/>
                <a:ext cx="310" cy="167"/>
              </a:xfrm>
              <a:custGeom>
                <a:avLst/>
                <a:gdLst>
                  <a:gd name="T0" fmla="*/ 359 w 229"/>
                  <a:gd name="T1" fmla="*/ 414 h 123"/>
                  <a:gd name="T2" fmla="*/ 387 w 229"/>
                  <a:gd name="T3" fmla="*/ 418 h 123"/>
                  <a:gd name="T4" fmla="*/ 336 w 229"/>
                  <a:gd name="T5" fmla="*/ 391 h 123"/>
                  <a:gd name="T6" fmla="*/ 0 w 229"/>
                  <a:gd name="T7" fmla="*/ 107 h 123"/>
                  <a:gd name="T8" fmla="*/ 188 w 229"/>
                  <a:gd name="T9" fmla="*/ 231 h 123"/>
                  <a:gd name="T10" fmla="*/ 177 w 229"/>
                  <a:gd name="T11" fmla="*/ 202 h 123"/>
                  <a:gd name="T12" fmla="*/ 77 w 229"/>
                  <a:gd name="T13" fmla="*/ 61 h 123"/>
                  <a:gd name="T14" fmla="*/ 590 w 229"/>
                  <a:gd name="T15" fmla="*/ 48 h 123"/>
                  <a:gd name="T16" fmla="*/ 504 w 229"/>
                  <a:gd name="T17" fmla="*/ 35 h 123"/>
                  <a:gd name="T18" fmla="*/ 636 w 229"/>
                  <a:gd name="T19" fmla="*/ 182 h 123"/>
                  <a:gd name="T20" fmla="*/ 646 w 229"/>
                  <a:gd name="T21" fmla="*/ 197 h 123"/>
                  <a:gd name="T22" fmla="*/ 701 w 229"/>
                  <a:gd name="T23" fmla="*/ 220 h 123"/>
                  <a:gd name="T24" fmla="*/ 722 w 229"/>
                  <a:gd name="T25" fmla="*/ 231 h 123"/>
                  <a:gd name="T26" fmla="*/ 766 w 229"/>
                  <a:gd name="T27" fmla="*/ 170 h 123"/>
                  <a:gd name="T28" fmla="*/ 678 w 229"/>
                  <a:gd name="T29" fmla="*/ 30 h 123"/>
                  <a:gd name="T30" fmla="*/ 294 w 229"/>
                  <a:gd name="T31" fmla="*/ 0 h 123"/>
                  <a:gd name="T32" fmla="*/ 162 w 229"/>
                  <a:gd name="T33" fmla="*/ 7 h 123"/>
                  <a:gd name="T34" fmla="*/ 359 w 229"/>
                  <a:gd name="T35" fmla="*/ 197 h 123"/>
                  <a:gd name="T36" fmla="*/ 268 w 229"/>
                  <a:gd name="T37" fmla="*/ 267 h 123"/>
                  <a:gd name="T38" fmla="*/ 229 w 229"/>
                  <a:gd name="T39" fmla="*/ 285 h 123"/>
                  <a:gd name="T40" fmla="*/ 134 w 229"/>
                  <a:gd name="T41" fmla="*/ 315 h 123"/>
                  <a:gd name="T42" fmla="*/ 149 w 229"/>
                  <a:gd name="T43" fmla="*/ 323 h 123"/>
                  <a:gd name="T44" fmla="*/ 171 w 229"/>
                  <a:gd name="T45" fmla="*/ 315 h 123"/>
                  <a:gd name="T46" fmla="*/ 181 w 229"/>
                  <a:gd name="T47" fmla="*/ 314 h 123"/>
                  <a:gd name="T48" fmla="*/ 231 w 229"/>
                  <a:gd name="T49" fmla="*/ 293 h 123"/>
                  <a:gd name="T50" fmla="*/ 332 w 229"/>
                  <a:gd name="T51" fmla="*/ 273 h 123"/>
                  <a:gd name="T52" fmla="*/ 342 w 229"/>
                  <a:gd name="T53" fmla="*/ 267 h 123"/>
                  <a:gd name="T54" fmla="*/ 378 w 229"/>
                  <a:gd name="T55" fmla="*/ 266 h 123"/>
                  <a:gd name="T56" fmla="*/ 482 w 229"/>
                  <a:gd name="T57" fmla="*/ 335 h 123"/>
                  <a:gd name="T58" fmla="*/ 548 w 229"/>
                  <a:gd name="T59" fmla="*/ 383 h 123"/>
                  <a:gd name="T60" fmla="*/ 540 w 229"/>
                  <a:gd name="T61" fmla="*/ 352 h 123"/>
                  <a:gd name="T62" fmla="*/ 570 w 229"/>
                  <a:gd name="T63" fmla="*/ 323 h 123"/>
                  <a:gd name="T64" fmla="*/ 662 w 229"/>
                  <a:gd name="T65" fmla="*/ 326 h 123"/>
                  <a:gd name="T66" fmla="*/ 646 w 229"/>
                  <a:gd name="T67" fmla="*/ 310 h 123"/>
                  <a:gd name="T68" fmla="*/ 608 w 229"/>
                  <a:gd name="T69" fmla="*/ 315 h 123"/>
                  <a:gd name="T70" fmla="*/ 513 w 229"/>
                  <a:gd name="T71" fmla="*/ 314 h 123"/>
                  <a:gd name="T72" fmla="*/ 456 w 229"/>
                  <a:gd name="T73" fmla="*/ 273 h 123"/>
                  <a:gd name="T74" fmla="*/ 554 w 229"/>
                  <a:gd name="T75" fmla="*/ 228 h 123"/>
                  <a:gd name="T76" fmla="*/ 590 w 229"/>
                  <a:gd name="T77" fmla="*/ 236 h 123"/>
                  <a:gd name="T78" fmla="*/ 608 w 229"/>
                  <a:gd name="T79" fmla="*/ 220 h 123"/>
                  <a:gd name="T80" fmla="*/ 585 w 229"/>
                  <a:gd name="T81" fmla="*/ 225 h 123"/>
                  <a:gd name="T82" fmla="*/ 524 w 229"/>
                  <a:gd name="T83" fmla="*/ 220 h 123"/>
                  <a:gd name="T84" fmla="*/ 420 w 229"/>
                  <a:gd name="T85" fmla="*/ 254 h 123"/>
                  <a:gd name="T86" fmla="*/ 390 w 229"/>
                  <a:gd name="T87" fmla="*/ 190 h 123"/>
                  <a:gd name="T88" fmla="*/ 294 w 229"/>
                  <a:gd name="T89" fmla="*/ 0 h 123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229" h="123">
                    <a:moveTo>
                      <a:pt x="100" y="115"/>
                    </a:moveTo>
                    <a:cubicBezTo>
                      <a:pt x="103" y="117"/>
                      <a:pt x="106" y="120"/>
                      <a:pt x="107" y="122"/>
                    </a:cubicBezTo>
                    <a:cubicBezTo>
                      <a:pt x="110" y="122"/>
                      <a:pt x="112" y="123"/>
                      <a:pt x="115" y="123"/>
                    </a:cubicBezTo>
                    <a:cubicBezTo>
                      <a:pt x="115" y="123"/>
                      <a:pt x="115" y="123"/>
                      <a:pt x="115" y="123"/>
                    </a:cubicBezTo>
                    <a:cubicBezTo>
                      <a:pt x="113" y="121"/>
                      <a:pt x="111" y="120"/>
                      <a:pt x="108" y="119"/>
                    </a:cubicBezTo>
                    <a:cubicBezTo>
                      <a:pt x="105" y="117"/>
                      <a:pt x="103" y="116"/>
                      <a:pt x="100" y="115"/>
                    </a:cubicBezTo>
                    <a:moveTo>
                      <a:pt x="23" y="18"/>
                    </a:moveTo>
                    <a:cubicBezTo>
                      <a:pt x="18" y="24"/>
                      <a:pt x="11" y="28"/>
                      <a:pt x="0" y="32"/>
                    </a:cubicBezTo>
                    <a:cubicBezTo>
                      <a:pt x="10" y="41"/>
                      <a:pt x="23" y="51"/>
                      <a:pt x="33" y="55"/>
                    </a:cubicBezTo>
                    <a:cubicBezTo>
                      <a:pt x="51" y="63"/>
                      <a:pt x="53" y="66"/>
                      <a:pt x="56" y="68"/>
                    </a:cubicBezTo>
                    <a:cubicBezTo>
                      <a:pt x="57" y="70"/>
                      <a:pt x="60" y="71"/>
                      <a:pt x="63" y="72"/>
                    </a:cubicBezTo>
                    <a:cubicBezTo>
                      <a:pt x="58" y="68"/>
                      <a:pt x="52" y="64"/>
                      <a:pt x="53" y="60"/>
                    </a:cubicBezTo>
                    <a:cubicBezTo>
                      <a:pt x="54" y="54"/>
                      <a:pt x="54" y="49"/>
                      <a:pt x="38" y="34"/>
                    </a:cubicBezTo>
                    <a:cubicBezTo>
                      <a:pt x="34" y="29"/>
                      <a:pt x="29" y="24"/>
                      <a:pt x="23" y="18"/>
                    </a:cubicBezTo>
                    <a:moveTo>
                      <a:pt x="192" y="4"/>
                    </a:moveTo>
                    <a:cubicBezTo>
                      <a:pt x="191" y="11"/>
                      <a:pt x="186" y="14"/>
                      <a:pt x="176" y="14"/>
                    </a:cubicBezTo>
                    <a:cubicBezTo>
                      <a:pt x="172" y="14"/>
                      <a:pt x="168" y="14"/>
                      <a:pt x="163" y="13"/>
                    </a:cubicBezTo>
                    <a:cubicBezTo>
                      <a:pt x="158" y="12"/>
                      <a:pt x="154" y="11"/>
                      <a:pt x="150" y="10"/>
                    </a:cubicBezTo>
                    <a:cubicBezTo>
                      <a:pt x="156" y="19"/>
                      <a:pt x="164" y="29"/>
                      <a:pt x="174" y="41"/>
                    </a:cubicBezTo>
                    <a:cubicBezTo>
                      <a:pt x="183" y="53"/>
                      <a:pt x="186" y="50"/>
                      <a:pt x="189" y="54"/>
                    </a:cubicBezTo>
                    <a:cubicBezTo>
                      <a:pt x="190" y="55"/>
                      <a:pt x="190" y="57"/>
                      <a:pt x="189" y="59"/>
                    </a:cubicBezTo>
                    <a:cubicBezTo>
                      <a:pt x="190" y="59"/>
                      <a:pt x="191" y="59"/>
                      <a:pt x="192" y="58"/>
                    </a:cubicBezTo>
                    <a:cubicBezTo>
                      <a:pt x="194" y="58"/>
                      <a:pt x="195" y="58"/>
                      <a:pt x="196" y="58"/>
                    </a:cubicBezTo>
                    <a:cubicBezTo>
                      <a:pt x="203" y="58"/>
                      <a:pt x="206" y="62"/>
                      <a:pt x="209" y="65"/>
                    </a:cubicBezTo>
                    <a:cubicBezTo>
                      <a:pt x="209" y="65"/>
                      <a:pt x="209" y="65"/>
                      <a:pt x="209" y="65"/>
                    </a:cubicBezTo>
                    <a:cubicBezTo>
                      <a:pt x="211" y="66"/>
                      <a:pt x="213" y="67"/>
                      <a:pt x="215" y="68"/>
                    </a:cubicBezTo>
                    <a:cubicBezTo>
                      <a:pt x="216" y="68"/>
                      <a:pt x="216" y="67"/>
                      <a:pt x="217" y="66"/>
                    </a:cubicBezTo>
                    <a:cubicBezTo>
                      <a:pt x="210" y="60"/>
                      <a:pt x="221" y="53"/>
                      <a:pt x="228" y="50"/>
                    </a:cubicBezTo>
                    <a:cubicBezTo>
                      <a:pt x="228" y="48"/>
                      <a:pt x="229" y="47"/>
                      <a:pt x="228" y="45"/>
                    </a:cubicBezTo>
                    <a:cubicBezTo>
                      <a:pt x="228" y="33"/>
                      <a:pt x="212" y="20"/>
                      <a:pt x="202" y="9"/>
                    </a:cubicBezTo>
                    <a:cubicBezTo>
                      <a:pt x="192" y="4"/>
                      <a:pt x="192" y="4"/>
                      <a:pt x="192" y="4"/>
                    </a:cubicBezTo>
                    <a:moveTo>
                      <a:pt x="87" y="0"/>
                    </a:moveTo>
                    <a:cubicBezTo>
                      <a:pt x="85" y="0"/>
                      <a:pt x="84" y="0"/>
                      <a:pt x="83" y="0"/>
                    </a:cubicBezTo>
                    <a:cubicBezTo>
                      <a:pt x="70" y="0"/>
                      <a:pt x="58" y="0"/>
                      <a:pt x="49" y="2"/>
                    </a:cubicBezTo>
                    <a:cubicBezTo>
                      <a:pt x="59" y="15"/>
                      <a:pt x="75" y="34"/>
                      <a:pt x="94" y="45"/>
                    </a:cubicBezTo>
                    <a:cubicBezTo>
                      <a:pt x="119" y="60"/>
                      <a:pt x="106" y="54"/>
                      <a:pt x="107" y="58"/>
                    </a:cubicBezTo>
                    <a:cubicBezTo>
                      <a:pt x="109" y="61"/>
                      <a:pt x="119" y="71"/>
                      <a:pt x="109" y="74"/>
                    </a:cubicBezTo>
                    <a:cubicBezTo>
                      <a:pt x="102" y="76"/>
                      <a:pt x="89" y="79"/>
                      <a:pt x="80" y="79"/>
                    </a:cubicBezTo>
                    <a:cubicBezTo>
                      <a:pt x="76" y="79"/>
                      <a:pt x="73" y="78"/>
                      <a:pt x="71" y="77"/>
                    </a:cubicBezTo>
                    <a:cubicBezTo>
                      <a:pt x="73" y="79"/>
                      <a:pt x="74" y="83"/>
                      <a:pt x="68" y="84"/>
                    </a:cubicBezTo>
                    <a:cubicBezTo>
                      <a:pt x="62" y="86"/>
                      <a:pt x="51" y="90"/>
                      <a:pt x="41" y="91"/>
                    </a:cubicBezTo>
                    <a:cubicBezTo>
                      <a:pt x="41" y="92"/>
                      <a:pt x="40" y="92"/>
                      <a:pt x="40" y="93"/>
                    </a:cubicBezTo>
                    <a:cubicBezTo>
                      <a:pt x="39" y="93"/>
                      <a:pt x="39" y="93"/>
                      <a:pt x="39" y="93"/>
                    </a:cubicBezTo>
                    <a:cubicBezTo>
                      <a:pt x="41" y="94"/>
                      <a:pt x="43" y="95"/>
                      <a:pt x="44" y="95"/>
                    </a:cubicBezTo>
                    <a:cubicBezTo>
                      <a:pt x="45" y="95"/>
                      <a:pt x="45" y="95"/>
                      <a:pt x="45" y="95"/>
                    </a:cubicBezTo>
                    <a:cubicBezTo>
                      <a:pt x="47" y="95"/>
                      <a:pt x="49" y="93"/>
                      <a:pt x="51" y="93"/>
                    </a:cubicBezTo>
                    <a:cubicBezTo>
                      <a:pt x="51" y="93"/>
                      <a:pt x="51" y="93"/>
                      <a:pt x="51" y="93"/>
                    </a:cubicBezTo>
                    <a:cubicBezTo>
                      <a:pt x="52" y="93"/>
                      <a:pt x="53" y="92"/>
                      <a:pt x="54" y="92"/>
                    </a:cubicBezTo>
                    <a:cubicBezTo>
                      <a:pt x="57" y="91"/>
                      <a:pt x="61" y="90"/>
                      <a:pt x="65" y="90"/>
                    </a:cubicBezTo>
                    <a:cubicBezTo>
                      <a:pt x="65" y="89"/>
                      <a:pt x="67" y="87"/>
                      <a:pt x="69" y="86"/>
                    </a:cubicBezTo>
                    <a:cubicBezTo>
                      <a:pt x="73" y="84"/>
                      <a:pt x="77" y="84"/>
                      <a:pt x="82" y="83"/>
                    </a:cubicBezTo>
                    <a:cubicBezTo>
                      <a:pt x="89" y="82"/>
                      <a:pt x="93" y="82"/>
                      <a:pt x="99" y="80"/>
                    </a:cubicBezTo>
                    <a:cubicBezTo>
                      <a:pt x="98" y="80"/>
                      <a:pt x="98" y="80"/>
                      <a:pt x="98" y="80"/>
                    </a:cubicBezTo>
                    <a:cubicBezTo>
                      <a:pt x="99" y="80"/>
                      <a:pt x="100" y="80"/>
                      <a:pt x="102" y="79"/>
                    </a:cubicBezTo>
                    <a:cubicBezTo>
                      <a:pt x="105" y="79"/>
                      <a:pt x="109" y="78"/>
                      <a:pt x="112" y="78"/>
                    </a:cubicBezTo>
                    <a:cubicBezTo>
                      <a:pt x="112" y="78"/>
                      <a:pt x="112" y="78"/>
                      <a:pt x="112" y="78"/>
                    </a:cubicBezTo>
                    <a:cubicBezTo>
                      <a:pt x="118" y="78"/>
                      <a:pt x="126" y="80"/>
                      <a:pt x="131" y="81"/>
                    </a:cubicBezTo>
                    <a:cubicBezTo>
                      <a:pt x="142" y="84"/>
                      <a:pt x="134" y="94"/>
                      <a:pt x="143" y="99"/>
                    </a:cubicBezTo>
                    <a:cubicBezTo>
                      <a:pt x="149" y="102"/>
                      <a:pt x="155" y="103"/>
                      <a:pt x="159" y="107"/>
                    </a:cubicBezTo>
                    <a:cubicBezTo>
                      <a:pt x="162" y="109"/>
                      <a:pt x="163" y="111"/>
                      <a:pt x="163" y="113"/>
                    </a:cubicBezTo>
                    <a:cubicBezTo>
                      <a:pt x="163" y="113"/>
                      <a:pt x="164" y="113"/>
                      <a:pt x="164" y="113"/>
                    </a:cubicBezTo>
                    <a:cubicBezTo>
                      <a:pt x="164" y="110"/>
                      <a:pt x="163" y="107"/>
                      <a:pt x="161" y="104"/>
                    </a:cubicBezTo>
                    <a:cubicBezTo>
                      <a:pt x="160" y="101"/>
                      <a:pt x="157" y="98"/>
                      <a:pt x="163" y="96"/>
                    </a:cubicBezTo>
                    <a:cubicBezTo>
                      <a:pt x="165" y="96"/>
                      <a:pt x="167" y="95"/>
                      <a:pt x="170" y="95"/>
                    </a:cubicBezTo>
                    <a:cubicBezTo>
                      <a:pt x="173" y="95"/>
                      <a:pt x="176" y="96"/>
                      <a:pt x="179" y="96"/>
                    </a:cubicBezTo>
                    <a:cubicBezTo>
                      <a:pt x="184" y="96"/>
                      <a:pt x="191" y="96"/>
                      <a:pt x="197" y="96"/>
                    </a:cubicBezTo>
                    <a:cubicBezTo>
                      <a:pt x="198" y="95"/>
                      <a:pt x="200" y="94"/>
                      <a:pt x="201" y="93"/>
                    </a:cubicBezTo>
                    <a:cubicBezTo>
                      <a:pt x="198" y="93"/>
                      <a:pt x="195" y="92"/>
                      <a:pt x="192" y="91"/>
                    </a:cubicBezTo>
                    <a:cubicBezTo>
                      <a:pt x="191" y="92"/>
                      <a:pt x="189" y="92"/>
                      <a:pt x="186" y="93"/>
                    </a:cubicBezTo>
                    <a:cubicBezTo>
                      <a:pt x="184" y="93"/>
                      <a:pt x="182" y="93"/>
                      <a:pt x="181" y="93"/>
                    </a:cubicBezTo>
                    <a:cubicBezTo>
                      <a:pt x="177" y="93"/>
                      <a:pt x="174" y="93"/>
                      <a:pt x="171" y="93"/>
                    </a:cubicBezTo>
                    <a:cubicBezTo>
                      <a:pt x="165" y="93"/>
                      <a:pt x="159" y="93"/>
                      <a:pt x="153" y="92"/>
                    </a:cubicBezTo>
                    <a:cubicBezTo>
                      <a:pt x="146" y="92"/>
                      <a:pt x="145" y="90"/>
                      <a:pt x="143" y="87"/>
                    </a:cubicBezTo>
                    <a:cubicBezTo>
                      <a:pt x="141" y="85"/>
                      <a:pt x="137" y="82"/>
                      <a:pt x="136" y="80"/>
                    </a:cubicBezTo>
                    <a:cubicBezTo>
                      <a:pt x="135" y="76"/>
                      <a:pt x="143" y="72"/>
                      <a:pt x="148" y="70"/>
                    </a:cubicBezTo>
                    <a:cubicBezTo>
                      <a:pt x="152" y="68"/>
                      <a:pt x="158" y="67"/>
                      <a:pt x="165" y="67"/>
                    </a:cubicBezTo>
                    <a:cubicBezTo>
                      <a:pt x="169" y="67"/>
                      <a:pt x="174" y="68"/>
                      <a:pt x="177" y="69"/>
                    </a:cubicBezTo>
                    <a:cubicBezTo>
                      <a:pt x="176" y="69"/>
                      <a:pt x="176" y="69"/>
                      <a:pt x="176" y="69"/>
                    </a:cubicBezTo>
                    <a:cubicBezTo>
                      <a:pt x="177" y="69"/>
                      <a:pt x="177" y="69"/>
                      <a:pt x="177" y="69"/>
                    </a:cubicBezTo>
                    <a:cubicBezTo>
                      <a:pt x="178" y="68"/>
                      <a:pt x="179" y="67"/>
                      <a:pt x="181" y="65"/>
                    </a:cubicBezTo>
                    <a:cubicBezTo>
                      <a:pt x="180" y="65"/>
                      <a:pt x="180" y="65"/>
                      <a:pt x="179" y="66"/>
                    </a:cubicBezTo>
                    <a:cubicBezTo>
                      <a:pt x="178" y="66"/>
                      <a:pt x="176" y="66"/>
                      <a:pt x="174" y="66"/>
                    </a:cubicBezTo>
                    <a:cubicBezTo>
                      <a:pt x="171" y="66"/>
                      <a:pt x="169" y="66"/>
                      <a:pt x="165" y="66"/>
                    </a:cubicBezTo>
                    <a:cubicBezTo>
                      <a:pt x="162" y="65"/>
                      <a:pt x="159" y="65"/>
                      <a:pt x="156" y="65"/>
                    </a:cubicBezTo>
                    <a:cubicBezTo>
                      <a:pt x="152" y="65"/>
                      <a:pt x="148" y="65"/>
                      <a:pt x="145" y="67"/>
                    </a:cubicBezTo>
                    <a:cubicBezTo>
                      <a:pt x="137" y="69"/>
                      <a:pt x="131" y="75"/>
                      <a:pt x="125" y="75"/>
                    </a:cubicBezTo>
                    <a:cubicBezTo>
                      <a:pt x="123" y="75"/>
                      <a:pt x="122" y="75"/>
                      <a:pt x="121" y="74"/>
                    </a:cubicBezTo>
                    <a:cubicBezTo>
                      <a:pt x="113" y="71"/>
                      <a:pt x="115" y="63"/>
                      <a:pt x="116" y="56"/>
                    </a:cubicBezTo>
                    <a:cubicBezTo>
                      <a:pt x="117" y="51"/>
                      <a:pt x="128" y="36"/>
                      <a:pt x="108" y="1"/>
                    </a:cubicBezTo>
                    <a:cubicBezTo>
                      <a:pt x="102" y="0"/>
                      <a:pt x="95" y="0"/>
                      <a:pt x="87" y="0"/>
                    </a:cubicBezTo>
                  </a:path>
                </a:pathLst>
              </a:custGeom>
              <a:solidFill>
                <a:srgbClr val="5249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84" name="Freeform 2971">
                <a:extLst>
                  <a:ext uri="{FF2B5EF4-FFF2-40B4-BE49-F238E27FC236}">
                    <a16:creationId xmlns:a16="http://schemas.microsoft.com/office/drawing/2014/main" id="{DC6AFFEF-3BEB-4187-A411-DF3A900E6E6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587" y="3342"/>
                <a:ext cx="15" cy="3"/>
              </a:xfrm>
              <a:custGeom>
                <a:avLst/>
                <a:gdLst>
                  <a:gd name="T0" fmla="*/ 0 w 11"/>
                  <a:gd name="T1" fmla="*/ 8 h 2"/>
                  <a:gd name="T2" fmla="*/ 0 w 11"/>
                  <a:gd name="T3" fmla="*/ 8 h 2"/>
                  <a:gd name="T4" fmla="*/ 7 w 11"/>
                  <a:gd name="T5" fmla="*/ 8 h 2"/>
                  <a:gd name="T6" fmla="*/ 0 w 11"/>
                  <a:gd name="T7" fmla="*/ 8 h 2"/>
                  <a:gd name="T8" fmla="*/ 37 w 11"/>
                  <a:gd name="T9" fmla="*/ 0 h 2"/>
                  <a:gd name="T10" fmla="*/ 19 w 11"/>
                  <a:gd name="T11" fmla="*/ 8 h 2"/>
                  <a:gd name="T12" fmla="*/ 14 w 11"/>
                  <a:gd name="T13" fmla="*/ 8 h 2"/>
                  <a:gd name="T14" fmla="*/ 10 w 11"/>
                  <a:gd name="T15" fmla="*/ 8 h 2"/>
                  <a:gd name="T16" fmla="*/ 14 w 11"/>
                  <a:gd name="T17" fmla="*/ 8 h 2"/>
                  <a:gd name="T18" fmla="*/ 30 w 11"/>
                  <a:gd name="T19" fmla="*/ 12 h 2"/>
                  <a:gd name="T20" fmla="*/ 35 w 11"/>
                  <a:gd name="T21" fmla="*/ 12 h 2"/>
                  <a:gd name="T22" fmla="*/ 37 w 11"/>
                  <a:gd name="T23" fmla="*/ 0 h 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1" h="2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0" y="1"/>
                    </a:cubicBezTo>
                    <a:moveTo>
                      <a:pt x="11" y="0"/>
                    </a:moveTo>
                    <a:cubicBezTo>
                      <a:pt x="9" y="1"/>
                      <a:pt x="7" y="1"/>
                      <a:pt x="5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4" y="1"/>
                      <a:pt x="4" y="1"/>
                    </a:cubicBezTo>
                    <a:cubicBezTo>
                      <a:pt x="6" y="1"/>
                      <a:pt x="7" y="2"/>
                      <a:pt x="9" y="2"/>
                    </a:cubicBezTo>
                    <a:cubicBezTo>
                      <a:pt x="9" y="2"/>
                      <a:pt x="9" y="2"/>
                      <a:pt x="10" y="2"/>
                    </a:cubicBezTo>
                    <a:cubicBezTo>
                      <a:pt x="10" y="1"/>
                      <a:pt x="11" y="1"/>
                      <a:pt x="11" y="0"/>
                    </a:cubicBezTo>
                  </a:path>
                </a:pathLst>
              </a:custGeom>
              <a:solidFill>
                <a:srgbClr val="8D85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85" name="Freeform 2972">
                <a:extLst>
                  <a:ext uri="{FF2B5EF4-FFF2-40B4-BE49-F238E27FC236}">
                    <a16:creationId xmlns:a16="http://schemas.microsoft.com/office/drawing/2014/main" id="{872C69BF-E949-48D8-B75D-914F7CA33DE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594" y="3341"/>
                <a:ext cx="98" cy="43"/>
              </a:xfrm>
              <a:custGeom>
                <a:avLst/>
                <a:gdLst>
                  <a:gd name="T0" fmla="*/ 112 w 72"/>
                  <a:gd name="T1" fmla="*/ 9 h 32"/>
                  <a:gd name="T2" fmla="*/ 106 w 72"/>
                  <a:gd name="T3" fmla="*/ 9 h 32"/>
                  <a:gd name="T4" fmla="*/ 106 w 72"/>
                  <a:gd name="T5" fmla="*/ 9 h 32"/>
                  <a:gd name="T6" fmla="*/ 86 w 72"/>
                  <a:gd name="T7" fmla="*/ 56 h 32"/>
                  <a:gd name="T8" fmla="*/ 124 w 72"/>
                  <a:gd name="T9" fmla="*/ 69 h 32"/>
                  <a:gd name="T10" fmla="*/ 186 w 72"/>
                  <a:gd name="T11" fmla="*/ 65 h 32"/>
                  <a:gd name="T12" fmla="*/ 186 w 72"/>
                  <a:gd name="T13" fmla="*/ 65 h 32"/>
                  <a:gd name="T14" fmla="*/ 186 w 72"/>
                  <a:gd name="T15" fmla="*/ 65 h 32"/>
                  <a:gd name="T16" fmla="*/ 186 w 72"/>
                  <a:gd name="T17" fmla="*/ 65 h 32"/>
                  <a:gd name="T18" fmla="*/ 186 w 72"/>
                  <a:gd name="T19" fmla="*/ 65 h 32"/>
                  <a:gd name="T20" fmla="*/ 137 w 72"/>
                  <a:gd name="T21" fmla="*/ 83 h 32"/>
                  <a:gd name="T22" fmla="*/ 132 w 72"/>
                  <a:gd name="T23" fmla="*/ 83 h 32"/>
                  <a:gd name="T24" fmla="*/ 144 w 72"/>
                  <a:gd name="T25" fmla="*/ 87 h 32"/>
                  <a:gd name="T26" fmla="*/ 161 w 72"/>
                  <a:gd name="T27" fmla="*/ 93 h 32"/>
                  <a:gd name="T28" fmla="*/ 186 w 72"/>
                  <a:gd name="T29" fmla="*/ 98 h 32"/>
                  <a:gd name="T30" fmla="*/ 189 w 72"/>
                  <a:gd name="T31" fmla="*/ 98 h 32"/>
                  <a:gd name="T32" fmla="*/ 246 w 72"/>
                  <a:gd name="T33" fmla="*/ 105 h 32"/>
                  <a:gd name="T34" fmla="*/ 222 w 72"/>
                  <a:gd name="T35" fmla="*/ 83 h 32"/>
                  <a:gd name="T36" fmla="*/ 201 w 72"/>
                  <a:gd name="T37" fmla="*/ 65 h 32"/>
                  <a:gd name="T38" fmla="*/ 163 w 72"/>
                  <a:gd name="T39" fmla="*/ 31 h 32"/>
                  <a:gd name="T40" fmla="*/ 112 w 72"/>
                  <a:gd name="T41" fmla="*/ 9 h 32"/>
                  <a:gd name="T42" fmla="*/ 112 w 72"/>
                  <a:gd name="T43" fmla="*/ 9 h 32"/>
                  <a:gd name="T44" fmla="*/ 103 w 72"/>
                  <a:gd name="T45" fmla="*/ 0 h 32"/>
                  <a:gd name="T46" fmla="*/ 65 w 72"/>
                  <a:gd name="T47" fmla="*/ 7 h 32"/>
                  <a:gd name="T48" fmla="*/ 56 w 72"/>
                  <a:gd name="T49" fmla="*/ 9 h 32"/>
                  <a:gd name="T50" fmla="*/ 56 w 72"/>
                  <a:gd name="T51" fmla="*/ 9 h 32"/>
                  <a:gd name="T52" fmla="*/ 35 w 72"/>
                  <a:gd name="T53" fmla="*/ 16 h 32"/>
                  <a:gd name="T54" fmla="*/ 30 w 72"/>
                  <a:gd name="T55" fmla="*/ 16 h 32"/>
                  <a:gd name="T56" fmla="*/ 14 w 72"/>
                  <a:gd name="T57" fmla="*/ 9 h 32"/>
                  <a:gd name="T58" fmla="*/ 1 w 72"/>
                  <a:gd name="T59" fmla="*/ 16 h 32"/>
                  <a:gd name="T60" fmla="*/ 1 w 72"/>
                  <a:gd name="T61" fmla="*/ 36 h 32"/>
                  <a:gd name="T62" fmla="*/ 10 w 72"/>
                  <a:gd name="T63" fmla="*/ 73 h 32"/>
                  <a:gd name="T64" fmla="*/ 41 w 72"/>
                  <a:gd name="T65" fmla="*/ 83 h 32"/>
                  <a:gd name="T66" fmla="*/ 83 w 72"/>
                  <a:gd name="T67" fmla="*/ 78 h 32"/>
                  <a:gd name="T68" fmla="*/ 98 w 72"/>
                  <a:gd name="T69" fmla="*/ 75 h 32"/>
                  <a:gd name="T70" fmla="*/ 72 w 72"/>
                  <a:gd name="T71" fmla="*/ 63 h 32"/>
                  <a:gd name="T72" fmla="*/ 88 w 72"/>
                  <a:gd name="T73" fmla="*/ 7 h 32"/>
                  <a:gd name="T74" fmla="*/ 106 w 72"/>
                  <a:gd name="T75" fmla="*/ 9 h 32"/>
                  <a:gd name="T76" fmla="*/ 112 w 72"/>
                  <a:gd name="T77" fmla="*/ 9 h 32"/>
                  <a:gd name="T78" fmla="*/ 103 w 72"/>
                  <a:gd name="T79" fmla="*/ 0 h 32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72" h="32">
                    <a:moveTo>
                      <a:pt x="32" y="3"/>
                    </a:moveTo>
                    <a:cubicBezTo>
                      <a:pt x="31" y="3"/>
                      <a:pt x="31" y="3"/>
                      <a:pt x="31" y="3"/>
                    </a:cubicBezTo>
                    <a:cubicBezTo>
                      <a:pt x="31" y="3"/>
                      <a:pt x="31" y="3"/>
                      <a:pt x="31" y="3"/>
                    </a:cubicBezTo>
                    <a:cubicBezTo>
                      <a:pt x="21" y="5"/>
                      <a:pt x="22" y="12"/>
                      <a:pt x="25" y="17"/>
                    </a:cubicBezTo>
                    <a:cubicBezTo>
                      <a:pt x="27" y="20"/>
                      <a:pt x="31" y="21"/>
                      <a:pt x="36" y="21"/>
                    </a:cubicBezTo>
                    <a:cubicBezTo>
                      <a:pt x="41" y="21"/>
                      <a:pt x="47" y="20"/>
                      <a:pt x="54" y="20"/>
                    </a:cubicBezTo>
                    <a:cubicBezTo>
                      <a:pt x="54" y="20"/>
                      <a:pt x="54" y="20"/>
                      <a:pt x="54" y="20"/>
                    </a:cubicBezTo>
                    <a:cubicBezTo>
                      <a:pt x="54" y="20"/>
                      <a:pt x="54" y="20"/>
                      <a:pt x="54" y="20"/>
                    </a:cubicBezTo>
                    <a:cubicBezTo>
                      <a:pt x="54" y="20"/>
                      <a:pt x="54" y="20"/>
                      <a:pt x="54" y="20"/>
                    </a:cubicBezTo>
                    <a:cubicBezTo>
                      <a:pt x="54" y="20"/>
                      <a:pt x="54" y="20"/>
                      <a:pt x="54" y="20"/>
                    </a:cubicBezTo>
                    <a:cubicBezTo>
                      <a:pt x="51" y="23"/>
                      <a:pt x="45" y="25"/>
                      <a:pt x="40" y="25"/>
                    </a:cubicBezTo>
                    <a:cubicBezTo>
                      <a:pt x="39" y="25"/>
                      <a:pt x="38" y="25"/>
                      <a:pt x="38" y="25"/>
                    </a:cubicBezTo>
                    <a:cubicBezTo>
                      <a:pt x="39" y="26"/>
                      <a:pt x="40" y="26"/>
                      <a:pt x="42" y="27"/>
                    </a:cubicBezTo>
                    <a:cubicBezTo>
                      <a:pt x="43" y="27"/>
                      <a:pt x="45" y="28"/>
                      <a:pt x="47" y="28"/>
                    </a:cubicBezTo>
                    <a:cubicBezTo>
                      <a:pt x="49" y="29"/>
                      <a:pt x="52" y="29"/>
                      <a:pt x="54" y="30"/>
                    </a:cubicBezTo>
                    <a:cubicBezTo>
                      <a:pt x="54" y="30"/>
                      <a:pt x="55" y="30"/>
                      <a:pt x="55" y="30"/>
                    </a:cubicBezTo>
                    <a:cubicBezTo>
                      <a:pt x="60" y="30"/>
                      <a:pt x="65" y="31"/>
                      <a:pt x="72" y="32"/>
                    </a:cubicBezTo>
                    <a:cubicBezTo>
                      <a:pt x="71" y="30"/>
                      <a:pt x="68" y="27"/>
                      <a:pt x="65" y="25"/>
                    </a:cubicBezTo>
                    <a:cubicBezTo>
                      <a:pt x="63" y="23"/>
                      <a:pt x="61" y="22"/>
                      <a:pt x="59" y="20"/>
                    </a:cubicBezTo>
                    <a:cubicBezTo>
                      <a:pt x="55" y="17"/>
                      <a:pt x="52" y="13"/>
                      <a:pt x="48" y="10"/>
                    </a:cubicBezTo>
                    <a:cubicBezTo>
                      <a:pt x="43" y="7"/>
                      <a:pt x="38" y="5"/>
                      <a:pt x="32" y="3"/>
                    </a:cubicBezTo>
                    <a:cubicBezTo>
                      <a:pt x="32" y="3"/>
                      <a:pt x="32" y="3"/>
                      <a:pt x="32" y="3"/>
                    </a:cubicBezTo>
                    <a:moveTo>
                      <a:pt x="30" y="0"/>
                    </a:moveTo>
                    <a:cubicBezTo>
                      <a:pt x="26" y="0"/>
                      <a:pt x="22" y="1"/>
                      <a:pt x="19" y="2"/>
                    </a:cubicBezTo>
                    <a:cubicBezTo>
                      <a:pt x="18" y="2"/>
                      <a:pt x="17" y="3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4" y="3"/>
                      <a:pt x="12" y="5"/>
                      <a:pt x="10" y="5"/>
                    </a:cubicBezTo>
                    <a:cubicBezTo>
                      <a:pt x="10" y="5"/>
                      <a:pt x="10" y="5"/>
                      <a:pt x="9" y="5"/>
                    </a:cubicBezTo>
                    <a:cubicBezTo>
                      <a:pt x="8" y="5"/>
                      <a:pt x="6" y="4"/>
                      <a:pt x="4" y="3"/>
                    </a:cubicBezTo>
                    <a:cubicBezTo>
                      <a:pt x="3" y="4"/>
                      <a:pt x="2" y="5"/>
                      <a:pt x="1" y="5"/>
                    </a:cubicBezTo>
                    <a:cubicBezTo>
                      <a:pt x="2" y="7"/>
                      <a:pt x="0" y="9"/>
                      <a:pt x="1" y="11"/>
                    </a:cubicBezTo>
                    <a:cubicBezTo>
                      <a:pt x="2" y="15"/>
                      <a:pt x="1" y="18"/>
                      <a:pt x="3" y="22"/>
                    </a:cubicBezTo>
                    <a:cubicBezTo>
                      <a:pt x="4" y="25"/>
                      <a:pt x="8" y="25"/>
                      <a:pt x="12" y="25"/>
                    </a:cubicBezTo>
                    <a:cubicBezTo>
                      <a:pt x="16" y="25"/>
                      <a:pt x="20" y="25"/>
                      <a:pt x="24" y="24"/>
                    </a:cubicBezTo>
                    <a:cubicBezTo>
                      <a:pt x="26" y="24"/>
                      <a:pt x="28" y="24"/>
                      <a:pt x="29" y="23"/>
                    </a:cubicBezTo>
                    <a:cubicBezTo>
                      <a:pt x="26" y="22"/>
                      <a:pt x="23" y="21"/>
                      <a:pt x="21" y="19"/>
                    </a:cubicBezTo>
                    <a:cubicBezTo>
                      <a:pt x="17" y="16"/>
                      <a:pt x="13" y="2"/>
                      <a:pt x="26" y="2"/>
                    </a:cubicBezTo>
                    <a:cubicBezTo>
                      <a:pt x="27" y="2"/>
                      <a:pt x="29" y="2"/>
                      <a:pt x="31" y="3"/>
                    </a:cubicBezTo>
                    <a:cubicBezTo>
                      <a:pt x="31" y="3"/>
                      <a:pt x="31" y="3"/>
                      <a:pt x="32" y="3"/>
                    </a:cubicBezTo>
                    <a:cubicBezTo>
                      <a:pt x="30" y="2"/>
                      <a:pt x="29" y="1"/>
                      <a:pt x="30" y="0"/>
                    </a:cubicBezTo>
                  </a:path>
                </a:pathLst>
              </a:custGeom>
              <a:solidFill>
                <a:srgbClr val="8D85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86" name="Freeform 2973">
                <a:extLst>
                  <a:ext uri="{FF2B5EF4-FFF2-40B4-BE49-F238E27FC236}">
                    <a16:creationId xmlns:a16="http://schemas.microsoft.com/office/drawing/2014/main" id="{6E73DAB6-21F7-4417-91C3-BF1FFEFAF2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7" y="3344"/>
                <a:ext cx="12" cy="4"/>
              </a:xfrm>
              <a:custGeom>
                <a:avLst/>
                <a:gdLst>
                  <a:gd name="T0" fmla="*/ 7 w 9"/>
                  <a:gd name="T1" fmla="*/ 0 h 3"/>
                  <a:gd name="T2" fmla="*/ 0 w 9"/>
                  <a:gd name="T3" fmla="*/ 0 h 3"/>
                  <a:gd name="T4" fmla="*/ 7 w 9"/>
                  <a:gd name="T5" fmla="*/ 7 h 3"/>
                  <a:gd name="T6" fmla="*/ 12 w 9"/>
                  <a:gd name="T7" fmla="*/ 7 h 3"/>
                  <a:gd name="T8" fmla="*/ 16 w 9"/>
                  <a:gd name="T9" fmla="*/ 7 h 3"/>
                  <a:gd name="T10" fmla="*/ 20 w 9"/>
                  <a:gd name="T11" fmla="*/ 9 h 3"/>
                  <a:gd name="T12" fmla="*/ 20 w 9"/>
                  <a:gd name="T13" fmla="*/ 9 h 3"/>
                  <a:gd name="T14" fmla="*/ 28 w 9"/>
                  <a:gd name="T15" fmla="*/ 1 h 3"/>
                  <a:gd name="T16" fmla="*/ 12 w 9"/>
                  <a:gd name="T17" fmla="*/ 0 h 3"/>
                  <a:gd name="T18" fmla="*/ 9 w 9"/>
                  <a:gd name="T19" fmla="*/ 0 h 3"/>
                  <a:gd name="T20" fmla="*/ 7 w 9"/>
                  <a:gd name="T21" fmla="*/ 0 h 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9" h="3">
                    <a:moveTo>
                      <a:pt x="2" y="0"/>
                    </a:moveTo>
                    <a:cubicBezTo>
                      <a:pt x="2" y="0"/>
                      <a:pt x="1" y="0"/>
                      <a:pt x="0" y="0"/>
                    </a:cubicBezTo>
                    <a:cubicBezTo>
                      <a:pt x="1" y="1"/>
                      <a:pt x="1" y="1"/>
                      <a:pt x="2" y="2"/>
                    </a:cubicBezTo>
                    <a:cubicBezTo>
                      <a:pt x="3" y="2"/>
                      <a:pt x="4" y="2"/>
                      <a:pt x="4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7" y="3"/>
                      <a:pt x="8" y="2"/>
                      <a:pt x="9" y="1"/>
                    </a:cubicBezTo>
                    <a:cubicBezTo>
                      <a:pt x="7" y="1"/>
                      <a:pt x="6" y="0"/>
                      <a:pt x="4" y="0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</a:path>
                </a:pathLst>
              </a:custGeom>
              <a:solidFill>
                <a:srgbClr val="B7B1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87" name="Freeform 2974">
                <a:extLst>
                  <a:ext uri="{FF2B5EF4-FFF2-40B4-BE49-F238E27FC236}">
                    <a16:creationId xmlns:a16="http://schemas.microsoft.com/office/drawing/2014/main" id="{223E2075-E84F-4ECF-B926-FE818EBFDBB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635" y="3325"/>
                <a:ext cx="132" cy="61"/>
              </a:xfrm>
              <a:custGeom>
                <a:avLst/>
                <a:gdLst>
                  <a:gd name="T0" fmla="*/ 69 w 98"/>
                  <a:gd name="T1" fmla="*/ 64 h 45"/>
                  <a:gd name="T2" fmla="*/ 78 w 98"/>
                  <a:gd name="T3" fmla="*/ 92 h 45"/>
                  <a:gd name="T4" fmla="*/ 114 w 98"/>
                  <a:gd name="T5" fmla="*/ 125 h 45"/>
                  <a:gd name="T6" fmla="*/ 141 w 98"/>
                  <a:gd name="T7" fmla="*/ 140 h 45"/>
                  <a:gd name="T8" fmla="*/ 163 w 98"/>
                  <a:gd name="T9" fmla="*/ 153 h 45"/>
                  <a:gd name="T10" fmla="*/ 174 w 98"/>
                  <a:gd name="T11" fmla="*/ 153 h 45"/>
                  <a:gd name="T12" fmla="*/ 178 w 98"/>
                  <a:gd name="T13" fmla="*/ 153 h 45"/>
                  <a:gd name="T14" fmla="*/ 121 w 98"/>
                  <a:gd name="T15" fmla="*/ 104 h 45"/>
                  <a:gd name="T16" fmla="*/ 129 w 98"/>
                  <a:gd name="T17" fmla="*/ 104 h 45"/>
                  <a:gd name="T18" fmla="*/ 114 w 98"/>
                  <a:gd name="T19" fmla="*/ 87 h 45"/>
                  <a:gd name="T20" fmla="*/ 69 w 98"/>
                  <a:gd name="T21" fmla="*/ 64 h 45"/>
                  <a:gd name="T22" fmla="*/ 225 w 98"/>
                  <a:gd name="T23" fmla="*/ 92 h 45"/>
                  <a:gd name="T24" fmla="*/ 207 w 98"/>
                  <a:gd name="T25" fmla="*/ 41 h 45"/>
                  <a:gd name="T26" fmla="*/ 160 w 98"/>
                  <a:gd name="T27" fmla="*/ 7 h 45"/>
                  <a:gd name="T28" fmla="*/ 162 w 98"/>
                  <a:gd name="T29" fmla="*/ 7 h 45"/>
                  <a:gd name="T30" fmla="*/ 220 w 98"/>
                  <a:gd name="T31" fmla="*/ 22 h 45"/>
                  <a:gd name="T32" fmla="*/ 237 w 98"/>
                  <a:gd name="T33" fmla="*/ 56 h 45"/>
                  <a:gd name="T34" fmla="*/ 240 w 98"/>
                  <a:gd name="T35" fmla="*/ 50 h 45"/>
                  <a:gd name="T36" fmla="*/ 240 w 98"/>
                  <a:gd name="T37" fmla="*/ 50 h 45"/>
                  <a:gd name="T38" fmla="*/ 240 w 98"/>
                  <a:gd name="T39" fmla="*/ 50 h 45"/>
                  <a:gd name="T40" fmla="*/ 237 w 98"/>
                  <a:gd name="T41" fmla="*/ 56 h 45"/>
                  <a:gd name="T42" fmla="*/ 237 w 98"/>
                  <a:gd name="T43" fmla="*/ 56 h 45"/>
                  <a:gd name="T44" fmla="*/ 225 w 98"/>
                  <a:gd name="T45" fmla="*/ 92 h 45"/>
                  <a:gd name="T46" fmla="*/ 154 w 98"/>
                  <a:gd name="T47" fmla="*/ 0 h 45"/>
                  <a:gd name="T48" fmla="*/ 121 w 98"/>
                  <a:gd name="T49" fmla="*/ 1 h 45"/>
                  <a:gd name="T50" fmla="*/ 106 w 98"/>
                  <a:gd name="T51" fmla="*/ 7 h 45"/>
                  <a:gd name="T52" fmla="*/ 113 w 98"/>
                  <a:gd name="T53" fmla="*/ 7 h 45"/>
                  <a:gd name="T54" fmla="*/ 57 w 98"/>
                  <a:gd name="T55" fmla="*/ 16 h 45"/>
                  <a:gd name="T56" fmla="*/ 12 w 98"/>
                  <a:gd name="T57" fmla="*/ 27 h 45"/>
                  <a:gd name="T58" fmla="*/ 0 w 98"/>
                  <a:gd name="T59" fmla="*/ 41 h 45"/>
                  <a:gd name="T60" fmla="*/ 1 w 98"/>
                  <a:gd name="T61" fmla="*/ 41 h 45"/>
                  <a:gd name="T62" fmla="*/ 30 w 98"/>
                  <a:gd name="T63" fmla="*/ 45 h 45"/>
                  <a:gd name="T64" fmla="*/ 43 w 98"/>
                  <a:gd name="T65" fmla="*/ 50 h 45"/>
                  <a:gd name="T66" fmla="*/ 40 w 98"/>
                  <a:gd name="T67" fmla="*/ 45 h 45"/>
                  <a:gd name="T68" fmla="*/ 58 w 98"/>
                  <a:gd name="T69" fmla="*/ 22 h 45"/>
                  <a:gd name="T70" fmla="*/ 73 w 98"/>
                  <a:gd name="T71" fmla="*/ 22 h 45"/>
                  <a:gd name="T72" fmla="*/ 78 w 98"/>
                  <a:gd name="T73" fmla="*/ 22 h 45"/>
                  <a:gd name="T74" fmla="*/ 143 w 98"/>
                  <a:gd name="T75" fmla="*/ 56 h 45"/>
                  <a:gd name="T76" fmla="*/ 178 w 98"/>
                  <a:gd name="T77" fmla="*/ 103 h 45"/>
                  <a:gd name="T78" fmla="*/ 296 w 98"/>
                  <a:gd name="T79" fmla="*/ 118 h 45"/>
                  <a:gd name="T80" fmla="*/ 291 w 98"/>
                  <a:gd name="T81" fmla="*/ 133 h 45"/>
                  <a:gd name="T82" fmla="*/ 323 w 98"/>
                  <a:gd name="T83" fmla="*/ 118 h 45"/>
                  <a:gd name="T84" fmla="*/ 310 w 98"/>
                  <a:gd name="T85" fmla="*/ 98 h 45"/>
                  <a:gd name="T86" fmla="*/ 256 w 98"/>
                  <a:gd name="T87" fmla="*/ 70 h 45"/>
                  <a:gd name="T88" fmla="*/ 218 w 98"/>
                  <a:gd name="T89" fmla="*/ 9 h 45"/>
                  <a:gd name="T90" fmla="*/ 154 w 98"/>
                  <a:gd name="T91" fmla="*/ 0 h 45"/>
                  <a:gd name="T92" fmla="*/ 154 w 98"/>
                  <a:gd name="T93" fmla="*/ 0 h 45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98" h="45">
                    <a:moveTo>
                      <a:pt x="21" y="19"/>
                    </a:moveTo>
                    <a:cubicBezTo>
                      <a:pt x="23" y="22"/>
                      <a:pt x="23" y="24"/>
                      <a:pt x="24" y="27"/>
                    </a:cubicBezTo>
                    <a:cubicBezTo>
                      <a:pt x="27" y="30"/>
                      <a:pt x="31" y="34"/>
                      <a:pt x="35" y="37"/>
                    </a:cubicBezTo>
                    <a:cubicBezTo>
                      <a:pt x="38" y="38"/>
                      <a:pt x="40" y="39"/>
                      <a:pt x="43" y="41"/>
                    </a:cubicBezTo>
                    <a:cubicBezTo>
                      <a:pt x="46" y="42"/>
                      <a:pt x="48" y="43"/>
                      <a:pt x="50" y="45"/>
                    </a:cubicBezTo>
                    <a:cubicBezTo>
                      <a:pt x="51" y="45"/>
                      <a:pt x="52" y="45"/>
                      <a:pt x="53" y="45"/>
                    </a:cubicBezTo>
                    <a:cubicBezTo>
                      <a:pt x="53" y="45"/>
                      <a:pt x="54" y="45"/>
                      <a:pt x="54" y="45"/>
                    </a:cubicBezTo>
                    <a:cubicBezTo>
                      <a:pt x="46" y="41"/>
                      <a:pt x="45" y="35"/>
                      <a:pt x="37" y="31"/>
                    </a:cubicBezTo>
                    <a:cubicBezTo>
                      <a:pt x="39" y="31"/>
                      <a:pt x="39" y="31"/>
                      <a:pt x="39" y="31"/>
                    </a:cubicBezTo>
                    <a:cubicBezTo>
                      <a:pt x="38" y="29"/>
                      <a:pt x="37" y="28"/>
                      <a:pt x="35" y="26"/>
                    </a:cubicBezTo>
                    <a:cubicBezTo>
                      <a:pt x="32" y="23"/>
                      <a:pt x="26" y="21"/>
                      <a:pt x="21" y="19"/>
                    </a:cubicBezTo>
                    <a:moveTo>
                      <a:pt x="68" y="27"/>
                    </a:moveTo>
                    <a:cubicBezTo>
                      <a:pt x="56" y="25"/>
                      <a:pt x="64" y="17"/>
                      <a:pt x="63" y="12"/>
                    </a:cubicBezTo>
                    <a:cubicBezTo>
                      <a:pt x="61" y="8"/>
                      <a:pt x="48" y="8"/>
                      <a:pt x="48" y="2"/>
                    </a:cubicBezTo>
                    <a:cubicBezTo>
                      <a:pt x="48" y="2"/>
                      <a:pt x="49" y="2"/>
                      <a:pt x="49" y="2"/>
                    </a:cubicBezTo>
                    <a:cubicBezTo>
                      <a:pt x="55" y="2"/>
                      <a:pt x="64" y="5"/>
                      <a:pt x="67" y="7"/>
                    </a:cubicBezTo>
                    <a:cubicBezTo>
                      <a:pt x="70" y="10"/>
                      <a:pt x="69" y="13"/>
                      <a:pt x="72" y="16"/>
                    </a:cubicBezTo>
                    <a:cubicBezTo>
                      <a:pt x="72" y="15"/>
                      <a:pt x="72" y="15"/>
                      <a:pt x="73" y="15"/>
                    </a:cubicBezTo>
                    <a:cubicBezTo>
                      <a:pt x="73" y="15"/>
                      <a:pt x="73" y="15"/>
                      <a:pt x="73" y="15"/>
                    </a:cubicBezTo>
                    <a:cubicBezTo>
                      <a:pt x="73" y="15"/>
                      <a:pt x="73" y="15"/>
                      <a:pt x="73" y="15"/>
                    </a:cubicBezTo>
                    <a:cubicBezTo>
                      <a:pt x="72" y="16"/>
                      <a:pt x="72" y="16"/>
                      <a:pt x="72" y="16"/>
                    </a:cubicBezTo>
                    <a:cubicBezTo>
                      <a:pt x="72" y="16"/>
                      <a:pt x="72" y="16"/>
                      <a:pt x="72" y="16"/>
                    </a:cubicBezTo>
                    <a:cubicBezTo>
                      <a:pt x="64" y="19"/>
                      <a:pt x="69" y="24"/>
                      <a:pt x="68" y="27"/>
                    </a:cubicBezTo>
                    <a:moveTo>
                      <a:pt x="47" y="0"/>
                    </a:moveTo>
                    <a:cubicBezTo>
                      <a:pt x="44" y="0"/>
                      <a:pt x="40" y="1"/>
                      <a:pt x="37" y="1"/>
                    </a:cubicBezTo>
                    <a:cubicBezTo>
                      <a:pt x="35" y="2"/>
                      <a:pt x="34" y="2"/>
                      <a:pt x="33" y="2"/>
                    </a:cubicBezTo>
                    <a:cubicBezTo>
                      <a:pt x="34" y="2"/>
                      <a:pt x="34" y="2"/>
                      <a:pt x="34" y="2"/>
                    </a:cubicBezTo>
                    <a:cubicBezTo>
                      <a:pt x="28" y="4"/>
                      <a:pt x="24" y="4"/>
                      <a:pt x="17" y="5"/>
                    </a:cubicBezTo>
                    <a:cubicBezTo>
                      <a:pt x="12" y="6"/>
                      <a:pt x="8" y="6"/>
                      <a:pt x="4" y="8"/>
                    </a:cubicBezTo>
                    <a:cubicBezTo>
                      <a:pt x="2" y="9"/>
                      <a:pt x="0" y="11"/>
                      <a:pt x="0" y="12"/>
                    </a:cubicBezTo>
                    <a:cubicBezTo>
                      <a:pt x="0" y="12"/>
                      <a:pt x="1" y="12"/>
                      <a:pt x="1" y="12"/>
                    </a:cubicBezTo>
                    <a:cubicBezTo>
                      <a:pt x="4" y="12"/>
                      <a:pt x="6" y="12"/>
                      <a:pt x="9" y="13"/>
                    </a:cubicBezTo>
                    <a:cubicBezTo>
                      <a:pt x="10" y="14"/>
                      <a:pt x="12" y="14"/>
                      <a:pt x="13" y="15"/>
                    </a:cubicBezTo>
                    <a:cubicBezTo>
                      <a:pt x="13" y="14"/>
                      <a:pt x="12" y="13"/>
                      <a:pt x="12" y="13"/>
                    </a:cubicBezTo>
                    <a:cubicBezTo>
                      <a:pt x="11" y="11"/>
                      <a:pt x="14" y="7"/>
                      <a:pt x="18" y="7"/>
                    </a:cubicBezTo>
                    <a:cubicBezTo>
                      <a:pt x="19" y="7"/>
                      <a:pt x="20" y="7"/>
                      <a:pt x="22" y="7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31" y="9"/>
                      <a:pt x="41" y="12"/>
                      <a:pt x="44" y="16"/>
                    </a:cubicBezTo>
                    <a:cubicBezTo>
                      <a:pt x="48" y="21"/>
                      <a:pt x="42" y="28"/>
                      <a:pt x="54" y="30"/>
                    </a:cubicBezTo>
                    <a:cubicBezTo>
                      <a:pt x="62" y="32"/>
                      <a:pt x="86" y="31"/>
                      <a:pt x="90" y="35"/>
                    </a:cubicBezTo>
                    <a:cubicBezTo>
                      <a:pt x="91" y="37"/>
                      <a:pt x="90" y="38"/>
                      <a:pt x="88" y="39"/>
                    </a:cubicBezTo>
                    <a:cubicBezTo>
                      <a:pt x="91" y="38"/>
                      <a:pt x="95" y="37"/>
                      <a:pt x="98" y="35"/>
                    </a:cubicBezTo>
                    <a:cubicBezTo>
                      <a:pt x="98" y="33"/>
                      <a:pt x="97" y="31"/>
                      <a:pt x="94" y="29"/>
                    </a:cubicBezTo>
                    <a:cubicBezTo>
                      <a:pt x="90" y="25"/>
                      <a:pt x="84" y="24"/>
                      <a:pt x="78" y="21"/>
                    </a:cubicBezTo>
                    <a:cubicBezTo>
                      <a:pt x="69" y="16"/>
                      <a:pt x="77" y="6"/>
                      <a:pt x="66" y="3"/>
                    </a:cubicBezTo>
                    <a:cubicBezTo>
                      <a:pt x="61" y="2"/>
                      <a:pt x="53" y="0"/>
                      <a:pt x="47" y="0"/>
                    </a:cubicBezTo>
                    <a:cubicBezTo>
                      <a:pt x="47" y="0"/>
                      <a:pt x="47" y="0"/>
                      <a:pt x="47" y="0"/>
                    </a:cubicBezTo>
                  </a:path>
                </a:pathLst>
              </a:custGeom>
              <a:solidFill>
                <a:srgbClr val="8D85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88" name="Freeform 2975">
                <a:extLst>
                  <a:ext uri="{FF2B5EF4-FFF2-40B4-BE49-F238E27FC236}">
                    <a16:creationId xmlns:a16="http://schemas.microsoft.com/office/drawing/2014/main" id="{3A8D5C1E-207A-4EE1-AF02-DB117AA275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3" y="3341"/>
                <a:ext cx="49" cy="34"/>
              </a:xfrm>
              <a:custGeom>
                <a:avLst/>
                <a:gdLst>
                  <a:gd name="T0" fmla="*/ 7 w 36"/>
                  <a:gd name="T1" fmla="*/ 0 h 25"/>
                  <a:gd name="T2" fmla="*/ 1 w 36"/>
                  <a:gd name="T3" fmla="*/ 0 h 25"/>
                  <a:gd name="T4" fmla="*/ 10 w 36"/>
                  <a:gd name="T5" fmla="*/ 10 h 25"/>
                  <a:gd name="T6" fmla="*/ 14 w 36"/>
                  <a:gd name="T7" fmla="*/ 10 h 25"/>
                  <a:gd name="T8" fmla="*/ 10 w 36"/>
                  <a:gd name="T9" fmla="*/ 10 h 25"/>
                  <a:gd name="T10" fmla="*/ 10 w 36"/>
                  <a:gd name="T11" fmla="*/ 10 h 25"/>
                  <a:gd name="T12" fmla="*/ 65 w 36"/>
                  <a:gd name="T13" fmla="*/ 35 h 25"/>
                  <a:gd name="T14" fmla="*/ 103 w 36"/>
                  <a:gd name="T15" fmla="*/ 68 h 25"/>
                  <a:gd name="T16" fmla="*/ 124 w 36"/>
                  <a:gd name="T17" fmla="*/ 86 h 25"/>
                  <a:gd name="T18" fmla="*/ 86 w 36"/>
                  <a:gd name="T19" fmla="*/ 50 h 25"/>
                  <a:gd name="T20" fmla="*/ 76 w 36"/>
                  <a:gd name="T21" fmla="*/ 26 h 25"/>
                  <a:gd name="T22" fmla="*/ 48 w 36"/>
                  <a:gd name="T23" fmla="*/ 10 h 25"/>
                  <a:gd name="T24" fmla="*/ 35 w 36"/>
                  <a:gd name="T25" fmla="*/ 1 h 25"/>
                  <a:gd name="T26" fmla="*/ 7 w 36"/>
                  <a:gd name="T27" fmla="*/ 0 h 2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36" h="25">
                    <a:moveTo>
                      <a:pt x="2" y="0"/>
                    </a:moveTo>
                    <a:cubicBezTo>
                      <a:pt x="2" y="0"/>
                      <a:pt x="1" y="0"/>
                      <a:pt x="1" y="0"/>
                    </a:cubicBezTo>
                    <a:cubicBezTo>
                      <a:pt x="0" y="1"/>
                      <a:pt x="1" y="2"/>
                      <a:pt x="3" y="3"/>
                    </a:cubicBezTo>
                    <a:cubicBezTo>
                      <a:pt x="3" y="3"/>
                      <a:pt x="3" y="3"/>
                      <a:pt x="4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9" y="5"/>
                      <a:pt x="14" y="7"/>
                      <a:pt x="19" y="10"/>
                    </a:cubicBezTo>
                    <a:cubicBezTo>
                      <a:pt x="23" y="13"/>
                      <a:pt x="26" y="17"/>
                      <a:pt x="30" y="20"/>
                    </a:cubicBezTo>
                    <a:cubicBezTo>
                      <a:pt x="32" y="22"/>
                      <a:pt x="34" y="23"/>
                      <a:pt x="36" y="25"/>
                    </a:cubicBezTo>
                    <a:cubicBezTo>
                      <a:pt x="32" y="22"/>
                      <a:pt x="28" y="18"/>
                      <a:pt x="25" y="15"/>
                    </a:cubicBezTo>
                    <a:cubicBezTo>
                      <a:pt x="24" y="12"/>
                      <a:pt x="24" y="10"/>
                      <a:pt x="22" y="7"/>
                    </a:cubicBezTo>
                    <a:cubicBezTo>
                      <a:pt x="19" y="6"/>
                      <a:pt x="16" y="4"/>
                      <a:pt x="14" y="3"/>
                    </a:cubicBezTo>
                    <a:cubicBezTo>
                      <a:pt x="13" y="2"/>
                      <a:pt x="11" y="2"/>
                      <a:pt x="10" y="1"/>
                    </a:cubicBezTo>
                    <a:cubicBezTo>
                      <a:pt x="7" y="0"/>
                      <a:pt x="5" y="0"/>
                      <a:pt x="2" y="0"/>
                    </a:cubicBezTo>
                  </a:path>
                </a:pathLst>
              </a:custGeom>
              <a:solidFill>
                <a:srgbClr val="B7B1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89" name="Freeform 2976">
                <a:extLst>
                  <a:ext uri="{FF2B5EF4-FFF2-40B4-BE49-F238E27FC236}">
                    <a16:creationId xmlns:a16="http://schemas.microsoft.com/office/drawing/2014/main" id="{B733E56C-3773-4B95-8436-2C91F69EA5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0" y="3310"/>
                <a:ext cx="77" cy="35"/>
              </a:xfrm>
              <a:custGeom>
                <a:avLst/>
                <a:gdLst>
                  <a:gd name="T0" fmla="*/ 100 w 57"/>
                  <a:gd name="T1" fmla="*/ 0 h 26"/>
                  <a:gd name="T2" fmla="*/ 43 w 57"/>
                  <a:gd name="T3" fmla="*/ 9 h 26"/>
                  <a:gd name="T4" fmla="*/ 1 w 57"/>
                  <a:gd name="T5" fmla="*/ 43 h 26"/>
                  <a:gd name="T6" fmla="*/ 27 w 57"/>
                  <a:gd name="T7" fmla="*/ 65 h 26"/>
                  <a:gd name="T8" fmla="*/ 58 w 57"/>
                  <a:gd name="T9" fmla="*/ 83 h 26"/>
                  <a:gd name="T10" fmla="*/ 120 w 57"/>
                  <a:gd name="T11" fmla="*/ 85 h 26"/>
                  <a:gd name="T12" fmla="*/ 153 w 57"/>
                  <a:gd name="T13" fmla="*/ 85 h 26"/>
                  <a:gd name="T14" fmla="*/ 170 w 57"/>
                  <a:gd name="T15" fmla="*/ 85 h 26"/>
                  <a:gd name="T16" fmla="*/ 189 w 57"/>
                  <a:gd name="T17" fmla="*/ 78 h 26"/>
                  <a:gd name="T18" fmla="*/ 181 w 57"/>
                  <a:gd name="T19" fmla="*/ 77 h 26"/>
                  <a:gd name="T20" fmla="*/ 177 w 57"/>
                  <a:gd name="T21" fmla="*/ 73 h 26"/>
                  <a:gd name="T22" fmla="*/ 153 w 57"/>
                  <a:gd name="T23" fmla="*/ 77 h 26"/>
                  <a:gd name="T24" fmla="*/ 111 w 57"/>
                  <a:gd name="T25" fmla="*/ 73 h 26"/>
                  <a:gd name="T26" fmla="*/ 104 w 57"/>
                  <a:gd name="T27" fmla="*/ 73 h 26"/>
                  <a:gd name="T28" fmla="*/ 78 w 57"/>
                  <a:gd name="T29" fmla="*/ 73 h 26"/>
                  <a:gd name="T30" fmla="*/ 63 w 57"/>
                  <a:gd name="T31" fmla="*/ 77 h 26"/>
                  <a:gd name="T32" fmla="*/ 57 w 57"/>
                  <a:gd name="T33" fmla="*/ 73 h 26"/>
                  <a:gd name="T34" fmla="*/ 49 w 57"/>
                  <a:gd name="T35" fmla="*/ 73 h 26"/>
                  <a:gd name="T36" fmla="*/ 49 w 57"/>
                  <a:gd name="T37" fmla="*/ 73 h 26"/>
                  <a:gd name="T38" fmla="*/ 16 w 57"/>
                  <a:gd name="T39" fmla="*/ 57 h 26"/>
                  <a:gd name="T40" fmla="*/ 22 w 57"/>
                  <a:gd name="T41" fmla="*/ 32 h 26"/>
                  <a:gd name="T42" fmla="*/ 85 w 57"/>
                  <a:gd name="T43" fmla="*/ 9 h 26"/>
                  <a:gd name="T44" fmla="*/ 93 w 57"/>
                  <a:gd name="T45" fmla="*/ 9 h 26"/>
                  <a:gd name="T46" fmla="*/ 115 w 57"/>
                  <a:gd name="T47" fmla="*/ 9 h 26"/>
                  <a:gd name="T48" fmla="*/ 78 w 57"/>
                  <a:gd name="T49" fmla="*/ 27 h 26"/>
                  <a:gd name="T50" fmla="*/ 63 w 57"/>
                  <a:gd name="T51" fmla="*/ 43 h 26"/>
                  <a:gd name="T52" fmla="*/ 63 w 57"/>
                  <a:gd name="T53" fmla="*/ 65 h 26"/>
                  <a:gd name="T54" fmla="*/ 89 w 57"/>
                  <a:gd name="T55" fmla="*/ 63 h 26"/>
                  <a:gd name="T56" fmla="*/ 113 w 57"/>
                  <a:gd name="T57" fmla="*/ 65 h 26"/>
                  <a:gd name="T58" fmla="*/ 173 w 57"/>
                  <a:gd name="T59" fmla="*/ 73 h 26"/>
                  <a:gd name="T60" fmla="*/ 140 w 57"/>
                  <a:gd name="T61" fmla="*/ 12 h 26"/>
                  <a:gd name="T62" fmla="*/ 140 w 57"/>
                  <a:gd name="T63" fmla="*/ 7 h 26"/>
                  <a:gd name="T64" fmla="*/ 135 w 57"/>
                  <a:gd name="T65" fmla="*/ 7 h 26"/>
                  <a:gd name="T66" fmla="*/ 140 w 57"/>
                  <a:gd name="T67" fmla="*/ 7 h 26"/>
                  <a:gd name="T68" fmla="*/ 100 w 57"/>
                  <a:gd name="T69" fmla="*/ 0 h 2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57" h="26">
                    <a:moveTo>
                      <a:pt x="30" y="0"/>
                    </a:moveTo>
                    <a:cubicBezTo>
                      <a:pt x="23" y="0"/>
                      <a:pt x="17" y="1"/>
                      <a:pt x="13" y="3"/>
                    </a:cubicBezTo>
                    <a:cubicBezTo>
                      <a:pt x="8" y="5"/>
                      <a:pt x="0" y="9"/>
                      <a:pt x="1" y="13"/>
                    </a:cubicBezTo>
                    <a:cubicBezTo>
                      <a:pt x="2" y="15"/>
                      <a:pt x="6" y="18"/>
                      <a:pt x="8" y="20"/>
                    </a:cubicBezTo>
                    <a:cubicBezTo>
                      <a:pt x="10" y="23"/>
                      <a:pt x="11" y="25"/>
                      <a:pt x="18" y="25"/>
                    </a:cubicBezTo>
                    <a:cubicBezTo>
                      <a:pt x="24" y="26"/>
                      <a:pt x="30" y="26"/>
                      <a:pt x="36" y="26"/>
                    </a:cubicBezTo>
                    <a:cubicBezTo>
                      <a:pt x="39" y="26"/>
                      <a:pt x="42" y="26"/>
                      <a:pt x="46" y="26"/>
                    </a:cubicBezTo>
                    <a:cubicBezTo>
                      <a:pt x="47" y="26"/>
                      <a:pt x="49" y="26"/>
                      <a:pt x="51" y="26"/>
                    </a:cubicBezTo>
                    <a:cubicBezTo>
                      <a:pt x="54" y="25"/>
                      <a:pt x="56" y="25"/>
                      <a:pt x="57" y="24"/>
                    </a:cubicBezTo>
                    <a:cubicBezTo>
                      <a:pt x="56" y="23"/>
                      <a:pt x="55" y="23"/>
                      <a:pt x="54" y="23"/>
                    </a:cubicBezTo>
                    <a:cubicBezTo>
                      <a:pt x="54" y="23"/>
                      <a:pt x="53" y="22"/>
                      <a:pt x="53" y="22"/>
                    </a:cubicBezTo>
                    <a:cubicBezTo>
                      <a:pt x="50" y="23"/>
                      <a:pt x="48" y="23"/>
                      <a:pt x="46" y="23"/>
                    </a:cubicBezTo>
                    <a:cubicBezTo>
                      <a:pt x="41" y="23"/>
                      <a:pt x="37" y="22"/>
                      <a:pt x="33" y="22"/>
                    </a:cubicBezTo>
                    <a:cubicBezTo>
                      <a:pt x="32" y="22"/>
                      <a:pt x="31" y="22"/>
                      <a:pt x="31" y="22"/>
                    </a:cubicBezTo>
                    <a:cubicBezTo>
                      <a:pt x="29" y="22"/>
                      <a:pt x="27" y="22"/>
                      <a:pt x="24" y="22"/>
                    </a:cubicBezTo>
                    <a:cubicBezTo>
                      <a:pt x="22" y="22"/>
                      <a:pt x="20" y="23"/>
                      <a:pt x="19" y="23"/>
                    </a:cubicBezTo>
                    <a:cubicBezTo>
                      <a:pt x="18" y="23"/>
                      <a:pt x="17" y="23"/>
                      <a:pt x="17" y="22"/>
                    </a:cubicBezTo>
                    <a:cubicBezTo>
                      <a:pt x="15" y="22"/>
                      <a:pt x="15" y="22"/>
                      <a:pt x="15" y="22"/>
                    </a:cubicBezTo>
                    <a:cubicBezTo>
                      <a:pt x="15" y="22"/>
                      <a:pt x="15" y="22"/>
                      <a:pt x="15" y="22"/>
                    </a:cubicBezTo>
                    <a:cubicBezTo>
                      <a:pt x="11" y="22"/>
                      <a:pt x="6" y="19"/>
                      <a:pt x="5" y="17"/>
                    </a:cubicBezTo>
                    <a:cubicBezTo>
                      <a:pt x="4" y="15"/>
                      <a:pt x="5" y="12"/>
                      <a:pt x="7" y="10"/>
                    </a:cubicBezTo>
                    <a:cubicBezTo>
                      <a:pt x="11" y="6"/>
                      <a:pt x="17" y="3"/>
                      <a:pt x="26" y="3"/>
                    </a:cubicBezTo>
                    <a:cubicBezTo>
                      <a:pt x="27" y="3"/>
                      <a:pt x="27" y="3"/>
                      <a:pt x="28" y="3"/>
                    </a:cubicBezTo>
                    <a:cubicBezTo>
                      <a:pt x="35" y="3"/>
                      <a:pt x="35" y="3"/>
                      <a:pt x="35" y="3"/>
                    </a:cubicBezTo>
                    <a:cubicBezTo>
                      <a:pt x="46" y="4"/>
                      <a:pt x="25" y="7"/>
                      <a:pt x="24" y="8"/>
                    </a:cubicBezTo>
                    <a:cubicBezTo>
                      <a:pt x="20" y="9"/>
                      <a:pt x="19" y="11"/>
                      <a:pt x="19" y="13"/>
                    </a:cubicBezTo>
                    <a:cubicBezTo>
                      <a:pt x="19" y="15"/>
                      <a:pt x="21" y="18"/>
                      <a:pt x="19" y="20"/>
                    </a:cubicBezTo>
                    <a:cubicBezTo>
                      <a:pt x="22" y="19"/>
                      <a:pt x="24" y="19"/>
                      <a:pt x="27" y="19"/>
                    </a:cubicBezTo>
                    <a:cubicBezTo>
                      <a:pt x="29" y="19"/>
                      <a:pt x="31" y="19"/>
                      <a:pt x="34" y="20"/>
                    </a:cubicBezTo>
                    <a:cubicBezTo>
                      <a:pt x="40" y="21"/>
                      <a:pt x="46" y="21"/>
                      <a:pt x="52" y="22"/>
                    </a:cubicBezTo>
                    <a:cubicBezTo>
                      <a:pt x="43" y="18"/>
                      <a:pt x="39" y="10"/>
                      <a:pt x="42" y="4"/>
                    </a:cubicBezTo>
                    <a:cubicBezTo>
                      <a:pt x="42" y="3"/>
                      <a:pt x="42" y="3"/>
                      <a:pt x="42" y="2"/>
                    </a:cubicBezTo>
                    <a:cubicBezTo>
                      <a:pt x="42" y="2"/>
                      <a:pt x="42" y="2"/>
                      <a:pt x="41" y="2"/>
                    </a:cubicBezTo>
                    <a:cubicBezTo>
                      <a:pt x="42" y="2"/>
                      <a:pt x="42" y="2"/>
                      <a:pt x="42" y="2"/>
                    </a:cubicBezTo>
                    <a:cubicBezTo>
                      <a:pt x="39" y="1"/>
                      <a:pt x="34" y="0"/>
                      <a:pt x="30" y="0"/>
                    </a:cubicBezTo>
                  </a:path>
                </a:pathLst>
              </a:custGeom>
              <a:solidFill>
                <a:srgbClr val="8D85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90" name="Freeform 2977">
                <a:extLst>
                  <a:ext uri="{FF2B5EF4-FFF2-40B4-BE49-F238E27FC236}">
                    <a16:creationId xmlns:a16="http://schemas.microsoft.com/office/drawing/2014/main" id="{39366496-AFDE-4C2C-8431-6A9A12CE344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786" y="3298"/>
                <a:ext cx="52" cy="47"/>
              </a:xfrm>
              <a:custGeom>
                <a:avLst/>
                <a:gdLst>
                  <a:gd name="T0" fmla="*/ 75 w 38"/>
                  <a:gd name="T1" fmla="*/ 47 h 35"/>
                  <a:gd name="T2" fmla="*/ 64 w 38"/>
                  <a:gd name="T3" fmla="*/ 94 h 35"/>
                  <a:gd name="T4" fmla="*/ 55 w 38"/>
                  <a:gd name="T5" fmla="*/ 106 h 35"/>
                  <a:gd name="T6" fmla="*/ 85 w 38"/>
                  <a:gd name="T7" fmla="*/ 114 h 35"/>
                  <a:gd name="T8" fmla="*/ 92 w 38"/>
                  <a:gd name="T9" fmla="*/ 111 h 35"/>
                  <a:gd name="T10" fmla="*/ 97 w 38"/>
                  <a:gd name="T11" fmla="*/ 83 h 35"/>
                  <a:gd name="T12" fmla="*/ 107 w 38"/>
                  <a:gd name="T13" fmla="*/ 63 h 35"/>
                  <a:gd name="T14" fmla="*/ 103 w 38"/>
                  <a:gd name="T15" fmla="*/ 63 h 35"/>
                  <a:gd name="T16" fmla="*/ 97 w 38"/>
                  <a:gd name="T17" fmla="*/ 63 h 35"/>
                  <a:gd name="T18" fmla="*/ 75 w 38"/>
                  <a:gd name="T19" fmla="*/ 47 h 35"/>
                  <a:gd name="T20" fmla="*/ 67 w 38"/>
                  <a:gd name="T21" fmla="*/ 0 h 35"/>
                  <a:gd name="T22" fmla="*/ 55 w 38"/>
                  <a:gd name="T23" fmla="*/ 0 h 35"/>
                  <a:gd name="T24" fmla="*/ 41 w 38"/>
                  <a:gd name="T25" fmla="*/ 1 h 35"/>
                  <a:gd name="T26" fmla="*/ 14 w 38"/>
                  <a:gd name="T27" fmla="*/ 21 h 35"/>
                  <a:gd name="T28" fmla="*/ 0 w 38"/>
                  <a:gd name="T29" fmla="*/ 36 h 35"/>
                  <a:gd name="T30" fmla="*/ 26 w 38"/>
                  <a:gd name="T31" fmla="*/ 48 h 35"/>
                  <a:gd name="T32" fmla="*/ 30 w 38"/>
                  <a:gd name="T33" fmla="*/ 42 h 35"/>
                  <a:gd name="T34" fmla="*/ 57 w 38"/>
                  <a:gd name="T35" fmla="*/ 12 h 35"/>
                  <a:gd name="T36" fmla="*/ 67 w 38"/>
                  <a:gd name="T37" fmla="*/ 12 h 35"/>
                  <a:gd name="T38" fmla="*/ 70 w 38"/>
                  <a:gd name="T39" fmla="*/ 12 h 35"/>
                  <a:gd name="T40" fmla="*/ 75 w 38"/>
                  <a:gd name="T41" fmla="*/ 9 h 35"/>
                  <a:gd name="T42" fmla="*/ 85 w 38"/>
                  <a:gd name="T43" fmla="*/ 12 h 35"/>
                  <a:gd name="T44" fmla="*/ 103 w 38"/>
                  <a:gd name="T45" fmla="*/ 28 h 35"/>
                  <a:gd name="T46" fmla="*/ 105 w 38"/>
                  <a:gd name="T47" fmla="*/ 28 h 35"/>
                  <a:gd name="T48" fmla="*/ 105 w 38"/>
                  <a:gd name="T49" fmla="*/ 28 h 35"/>
                  <a:gd name="T50" fmla="*/ 120 w 38"/>
                  <a:gd name="T51" fmla="*/ 28 h 35"/>
                  <a:gd name="T52" fmla="*/ 120 w 38"/>
                  <a:gd name="T53" fmla="*/ 42 h 35"/>
                  <a:gd name="T54" fmla="*/ 123 w 38"/>
                  <a:gd name="T55" fmla="*/ 42 h 35"/>
                  <a:gd name="T56" fmla="*/ 133 w 38"/>
                  <a:gd name="T57" fmla="*/ 31 h 35"/>
                  <a:gd name="T58" fmla="*/ 112 w 38"/>
                  <a:gd name="T59" fmla="*/ 21 h 35"/>
                  <a:gd name="T60" fmla="*/ 112 w 38"/>
                  <a:gd name="T61" fmla="*/ 21 h 35"/>
                  <a:gd name="T62" fmla="*/ 67 w 38"/>
                  <a:gd name="T63" fmla="*/ 0 h 35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38" h="35">
                    <a:moveTo>
                      <a:pt x="21" y="14"/>
                    </a:moveTo>
                    <a:cubicBezTo>
                      <a:pt x="12" y="18"/>
                      <a:pt x="23" y="26"/>
                      <a:pt x="18" y="29"/>
                    </a:cubicBezTo>
                    <a:cubicBezTo>
                      <a:pt x="18" y="31"/>
                      <a:pt x="17" y="32"/>
                      <a:pt x="15" y="33"/>
                    </a:cubicBezTo>
                    <a:cubicBezTo>
                      <a:pt x="18" y="34"/>
                      <a:pt x="21" y="35"/>
                      <a:pt x="24" y="35"/>
                    </a:cubicBezTo>
                    <a:cubicBezTo>
                      <a:pt x="25" y="35"/>
                      <a:pt x="25" y="35"/>
                      <a:pt x="26" y="34"/>
                    </a:cubicBezTo>
                    <a:cubicBezTo>
                      <a:pt x="26" y="31"/>
                      <a:pt x="27" y="28"/>
                      <a:pt x="28" y="25"/>
                    </a:cubicBezTo>
                    <a:cubicBezTo>
                      <a:pt x="28" y="23"/>
                      <a:pt x="30" y="21"/>
                      <a:pt x="31" y="19"/>
                    </a:cubicBezTo>
                    <a:cubicBezTo>
                      <a:pt x="30" y="19"/>
                      <a:pt x="30" y="19"/>
                      <a:pt x="29" y="19"/>
                    </a:cubicBezTo>
                    <a:cubicBezTo>
                      <a:pt x="29" y="19"/>
                      <a:pt x="28" y="19"/>
                      <a:pt x="28" y="19"/>
                    </a:cubicBezTo>
                    <a:cubicBezTo>
                      <a:pt x="26" y="19"/>
                      <a:pt x="23" y="17"/>
                      <a:pt x="21" y="14"/>
                    </a:cubicBezTo>
                    <a:moveTo>
                      <a:pt x="19" y="0"/>
                    </a:moveTo>
                    <a:cubicBezTo>
                      <a:pt x="18" y="0"/>
                      <a:pt x="17" y="0"/>
                      <a:pt x="15" y="0"/>
                    </a:cubicBezTo>
                    <a:cubicBezTo>
                      <a:pt x="14" y="1"/>
                      <a:pt x="13" y="1"/>
                      <a:pt x="12" y="1"/>
                    </a:cubicBezTo>
                    <a:cubicBezTo>
                      <a:pt x="11" y="4"/>
                      <a:pt x="8" y="6"/>
                      <a:pt x="4" y="7"/>
                    </a:cubicBezTo>
                    <a:cubicBezTo>
                      <a:pt x="2" y="9"/>
                      <a:pt x="1" y="10"/>
                      <a:pt x="0" y="11"/>
                    </a:cubicBezTo>
                    <a:cubicBezTo>
                      <a:pt x="3" y="12"/>
                      <a:pt x="5" y="13"/>
                      <a:pt x="7" y="15"/>
                    </a:cubicBezTo>
                    <a:cubicBezTo>
                      <a:pt x="8" y="14"/>
                      <a:pt x="8" y="14"/>
                      <a:pt x="9" y="13"/>
                    </a:cubicBezTo>
                    <a:cubicBezTo>
                      <a:pt x="11" y="11"/>
                      <a:pt x="11" y="5"/>
                      <a:pt x="17" y="4"/>
                    </a:cubicBezTo>
                    <a:cubicBezTo>
                      <a:pt x="18" y="4"/>
                      <a:pt x="18" y="4"/>
                      <a:pt x="19" y="4"/>
                    </a:cubicBezTo>
                    <a:cubicBezTo>
                      <a:pt x="19" y="4"/>
                      <a:pt x="20" y="4"/>
                      <a:pt x="20" y="4"/>
                    </a:cubicBezTo>
                    <a:cubicBezTo>
                      <a:pt x="20" y="4"/>
                      <a:pt x="20" y="3"/>
                      <a:pt x="21" y="3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5" y="6"/>
                      <a:pt x="27" y="8"/>
                      <a:pt x="29" y="9"/>
                    </a:cubicBezTo>
                    <a:cubicBezTo>
                      <a:pt x="29" y="9"/>
                      <a:pt x="29" y="9"/>
                      <a:pt x="30" y="9"/>
                    </a:cubicBezTo>
                    <a:cubicBezTo>
                      <a:pt x="30" y="9"/>
                      <a:pt x="30" y="9"/>
                      <a:pt x="30" y="9"/>
                    </a:cubicBezTo>
                    <a:cubicBezTo>
                      <a:pt x="34" y="9"/>
                      <a:pt x="34" y="9"/>
                      <a:pt x="34" y="9"/>
                    </a:cubicBezTo>
                    <a:cubicBezTo>
                      <a:pt x="37" y="10"/>
                      <a:pt x="36" y="12"/>
                      <a:pt x="34" y="13"/>
                    </a:cubicBezTo>
                    <a:cubicBezTo>
                      <a:pt x="35" y="13"/>
                      <a:pt x="35" y="13"/>
                      <a:pt x="35" y="13"/>
                    </a:cubicBezTo>
                    <a:cubicBezTo>
                      <a:pt x="36" y="12"/>
                      <a:pt x="37" y="11"/>
                      <a:pt x="38" y="10"/>
                    </a:cubicBezTo>
                    <a:cubicBezTo>
                      <a:pt x="36" y="9"/>
                      <a:pt x="34" y="8"/>
                      <a:pt x="32" y="7"/>
                    </a:cubicBezTo>
                    <a:cubicBezTo>
                      <a:pt x="32" y="7"/>
                      <a:pt x="32" y="7"/>
                      <a:pt x="32" y="7"/>
                    </a:cubicBezTo>
                    <a:cubicBezTo>
                      <a:pt x="29" y="4"/>
                      <a:pt x="26" y="0"/>
                      <a:pt x="19" y="0"/>
                    </a:cubicBezTo>
                  </a:path>
                </a:pathLst>
              </a:custGeom>
              <a:solidFill>
                <a:srgbClr val="8D85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91" name="Freeform 2978">
                <a:extLst>
                  <a:ext uri="{FF2B5EF4-FFF2-40B4-BE49-F238E27FC236}">
                    <a16:creationId xmlns:a16="http://schemas.microsoft.com/office/drawing/2014/main" id="{C81294CE-602E-476E-A348-FC1D26DAFD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2" y="3313"/>
                <a:ext cx="29" cy="29"/>
              </a:xfrm>
              <a:custGeom>
                <a:avLst/>
                <a:gdLst>
                  <a:gd name="T0" fmla="*/ 11 w 21"/>
                  <a:gd name="T1" fmla="*/ 0 h 22"/>
                  <a:gd name="T2" fmla="*/ 11 w 21"/>
                  <a:gd name="T3" fmla="*/ 7 h 22"/>
                  <a:gd name="T4" fmla="*/ 48 w 21"/>
                  <a:gd name="T5" fmla="*/ 59 h 22"/>
                  <a:gd name="T6" fmla="*/ 50 w 21"/>
                  <a:gd name="T7" fmla="*/ 59 h 22"/>
                  <a:gd name="T8" fmla="*/ 50 w 21"/>
                  <a:gd name="T9" fmla="*/ 59 h 22"/>
                  <a:gd name="T10" fmla="*/ 55 w 21"/>
                  <a:gd name="T11" fmla="*/ 65 h 22"/>
                  <a:gd name="T12" fmla="*/ 66 w 21"/>
                  <a:gd name="T13" fmla="*/ 66 h 22"/>
                  <a:gd name="T14" fmla="*/ 76 w 21"/>
                  <a:gd name="T15" fmla="*/ 55 h 22"/>
                  <a:gd name="T16" fmla="*/ 75 w 21"/>
                  <a:gd name="T17" fmla="*/ 58 h 22"/>
                  <a:gd name="T18" fmla="*/ 21 w 21"/>
                  <a:gd name="T19" fmla="*/ 34 h 22"/>
                  <a:gd name="T20" fmla="*/ 36 w 21"/>
                  <a:gd name="T21" fmla="*/ 12 h 22"/>
                  <a:gd name="T22" fmla="*/ 11 w 21"/>
                  <a:gd name="T23" fmla="*/ 0 h 2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21" h="22">
                    <a:moveTo>
                      <a:pt x="3" y="0"/>
                    </a:moveTo>
                    <a:cubicBezTo>
                      <a:pt x="3" y="1"/>
                      <a:pt x="3" y="1"/>
                      <a:pt x="3" y="2"/>
                    </a:cubicBezTo>
                    <a:cubicBezTo>
                      <a:pt x="0" y="8"/>
                      <a:pt x="4" y="16"/>
                      <a:pt x="13" y="20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4" y="20"/>
                      <a:pt x="15" y="21"/>
                      <a:pt x="15" y="21"/>
                    </a:cubicBezTo>
                    <a:cubicBezTo>
                      <a:pt x="16" y="21"/>
                      <a:pt x="17" y="21"/>
                      <a:pt x="18" y="22"/>
                    </a:cubicBezTo>
                    <a:cubicBezTo>
                      <a:pt x="20" y="21"/>
                      <a:pt x="21" y="20"/>
                      <a:pt x="21" y="18"/>
                    </a:cubicBezTo>
                    <a:cubicBezTo>
                      <a:pt x="21" y="19"/>
                      <a:pt x="20" y="19"/>
                      <a:pt x="20" y="19"/>
                    </a:cubicBezTo>
                    <a:cubicBezTo>
                      <a:pt x="14" y="16"/>
                      <a:pt x="7" y="15"/>
                      <a:pt x="6" y="11"/>
                    </a:cubicBezTo>
                    <a:cubicBezTo>
                      <a:pt x="6" y="8"/>
                      <a:pt x="8" y="6"/>
                      <a:pt x="10" y="4"/>
                    </a:cubicBezTo>
                    <a:cubicBezTo>
                      <a:pt x="8" y="2"/>
                      <a:pt x="6" y="1"/>
                      <a:pt x="3" y="0"/>
                    </a:cubicBezTo>
                  </a:path>
                </a:pathLst>
              </a:custGeom>
              <a:solidFill>
                <a:srgbClr val="B7B1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92" name="Freeform 2979">
                <a:extLst>
                  <a:ext uri="{FF2B5EF4-FFF2-40B4-BE49-F238E27FC236}">
                    <a16:creationId xmlns:a16="http://schemas.microsoft.com/office/drawing/2014/main" id="{B670D762-1E51-4B84-9CAA-FD37D9B534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9" y="3348"/>
                <a:ext cx="55" cy="24"/>
              </a:xfrm>
              <a:custGeom>
                <a:avLst/>
                <a:gdLst>
                  <a:gd name="T0" fmla="*/ 47 w 40"/>
                  <a:gd name="T1" fmla="*/ 0 h 18"/>
                  <a:gd name="T2" fmla="*/ 21 w 40"/>
                  <a:gd name="T3" fmla="*/ 1 h 18"/>
                  <a:gd name="T4" fmla="*/ 15 w 40"/>
                  <a:gd name="T5" fmla="*/ 28 h 18"/>
                  <a:gd name="T6" fmla="*/ 26 w 40"/>
                  <a:gd name="T7" fmla="*/ 57 h 18"/>
                  <a:gd name="T8" fmla="*/ 76 w 40"/>
                  <a:gd name="T9" fmla="*/ 41 h 18"/>
                  <a:gd name="T10" fmla="*/ 56 w 40"/>
                  <a:gd name="T11" fmla="*/ 37 h 18"/>
                  <a:gd name="T12" fmla="*/ 47 w 40"/>
                  <a:gd name="T13" fmla="*/ 31 h 18"/>
                  <a:gd name="T14" fmla="*/ 77 w 40"/>
                  <a:gd name="T15" fmla="*/ 7 h 18"/>
                  <a:gd name="T16" fmla="*/ 95 w 40"/>
                  <a:gd name="T17" fmla="*/ 7 h 18"/>
                  <a:gd name="T18" fmla="*/ 136 w 40"/>
                  <a:gd name="T19" fmla="*/ 9 h 18"/>
                  <a:gd name="T20" fmla="*/ 144 w 40"/>
                  <a:gd name="T21" fmla="*/ 1 h 18"/>
                  <a:gd name="T22" fmla="*/ 77 w 40"/>
                  <a:gd name="T23" fmla="*/ 1 h 18"/>
                  <a:gd name="T24" fmla="*/ 47 w 40"/>
                  <a:gd name="T25" fmla="*/ 0 h 1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40" h="18">
                    <a:moveTo>
                      <a:pt x="13" y="0"/>
                    </a:moveTo>
                    <a:cubicBezTo>
                      <a:pt x="10" y="0"/>
                      <a:pt x="8" y="1"/>
                      <a:pt x="6" y="1"/>
                    </a:cubicBezTo>
                    <a:cubicBezTo>
                      <a:pt x="0" y="3"/>
                      <a:pt x="3" y="6"/>
                      <a:pt x="4" y="9"/>
                    </a:cubicBezTo>
                    <a:cubicBezTo>
                      <a:pt x="6" y="12"/>
                      <a:pt x="7" y="15"/>
                      <a:pt x="7" y="18"/>
                    </a:cubicBezTo>
                    <a:cubicBezTo>
                      <a:pt x="12" y="16"/>
                      <a:pt x="17" y="15"/>
                      <a:pt x="21" y="13"/>
                    </a:cubicBezTo>
                    <a:cubicBezTo>
                      <a:pt x="19" y="13"/>
                      <a:pt x="18" y="13"/>
                      <a:pt x="16" y="12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9" y="5"/>
                      <a:pt x="13" y="2"/>
                      <a:pt x="22" y="2"/>
                    </a:cubicBezTo>
                    <a:cubicBezTo>
                      <a:pt x="23" y="2"/>
                      <a:pt x="24" y="2"/>
                      <a:pt x="26" y="2"/>
                    </a:cubicBezTo>
                    <a:cubicBezTo>
                      <a:pt x="30" y="3"/>
                      <a:pt x="34" y="3"/>
                      <a:pt x="38" y="3"/>
                    </a:cubicBezTo>
                    <a:cubicBezTo>
                      <a:pt x="38" y="3"/>
                      <a:pt x="39" y="2"/>
                      <a:pt x="40" y="1"/>
                    </a:cubicBezTo>
                    <a:cubicBezTo>
                      <a:pt x="34" y="1"/>
                      <a:pt x="27" y="1"/>
                      <a:pt x="22" y="1"/>
                    </a:cubicBezTo>
                    <a:cubicBezTo>
                      <a:pt x="19" y="1"/>
                      <a:pt x="16" y="0"/>
                      <a:pt x="13" y="0"/>
                    </a:cubicBezTo>
                  </a:path>
                </a:pathLst>
              </a:custGeom>
              <a:solidFill>
                <a:srgbClr val="8D85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93" name="Freeform 2980">
                <a:extLst>
                  <a:ext uri="{FF2B5EF4-FFF2-40B4-BE49-F238E27FC236}">
                    <a16:creationId xmlns:a16="http://schemas.microsoft.com/office/drawing/2014/main" id="{6C81874A-9E2B-4919-A55F-D55CB26D0D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1" y="3263"/>
                <a:ext cx="106" cy="79"/>
              </a:xfrm>
              <a:custGeom>
                <a:avLst/>
                <a:gdLst>
                  <a:gd name="T0" fmla="*/ 14 w 78"/>
                  <a:gd name="T1" fmla="*/ 0 h 59"/>
                  <a:gd name="T2" fmla="*/ 0 w 78"/>
                  <a:gd name="T3" fmla="*/ 7 h 59"/>
                  <a:gd name="T4" fmla="*/ 72 w 78"/>
                  <a:gd name="T5" fmla="*/ 58 h 59"/>
                  <a:gd name="T6" fmla="*/ 169 w 78"/>
                  <a:gd name="T7" fmla="*/ 111 h 59"/>
                  <a:gd name="T8" fmla="*/ 246 w 78"/>
                  <a:gd name="T9" fmla="*/ 158 h 59"/>
                  <a:gd name="T10" fmla="*/ 183 w 78"/>
                  <a:gd name="T11" fmla="*/ 178 h 59"/>
                  <a:gd name="T12" fmla="*/ 181 w 78"/>
                  <a:gd name="T13" fmla="*/ 178 h 59"/>
                  <a:gd name="T14" fmla="*/ 154 w 78"/>
                  <a:gd name="T15" fmla="*/ 186 h 59"/>
                  <a:gd name="T16" fmla="*/ 154 w 78"/>
                  <a:gd name="T17" fmla="*/ 190 h 59"/>
                  <a:gd name="T18" fmla="*/ 246 w 78"/>
                  <a:gd name="T19" fmla="*/ 169 h 59"/>
                  <a:gd name="T20" fmla="*/ 257 w 78"/>
                  <a:gd name="T21" fmla="*/ 143 h 59"/>
                  <a:gd name="T22" fmla="*/ 257 w 78"/>
                  <a:gd name="T23" fmla="*/ 143 h 59"/>
                  <a:gd name="T24" fmla="*/ 230 w 78"/>
                  <a:gd name="T25" fmla="*/ 129 h 59"/>
                  <a:gd name="T26" fmla="*/ 205 w 78"/>
                  <a:gd name="T27" fmla="*/ 115 h 59"/>
                  <a:gd name="T28" fmla="*/ 125 w 78"/>
                  <a:gd name="T29" fmla="*/ 75 h 59"/>
                  <a:gd name="T30" fmla="*/ 14 w 78"/>
                  <a:gd name="T31" fmla="*/ 0 h 59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78" h="59">
                    <a:moveTo>
                      <a:pt x="4" y="0"/>
                    </a:moveTo>
                    <a:cubicBezTo>
                      <a:pt x="3" y="1"/>
                      <a:pt x="1" y="1"/>
                      <a:pt x="0" y="2"/>
                    </a:cubicBezTo>
                    <a:cubicBezTo>
                      <a:pt x="6" y="7"/>
                      <a:pt x="13" y="13"/>
                      <a:pt x="21" y="18"/>
                    </a:cubicBezTo>
                    <a:cubicBezTo>
                      <a:pt x="32" y="23"/>
                      <a:pt x="40" y="28"/>
                      <a:pt x="49" y="34"/>
                    </a:cubicBezTo>
                    <a:cubicBezTo>
                      <a:pt x="56" y="39"/>
                      <a:pt x="70" y="43"/>
                      <a:pt x="72" y="49"/>
                    </a:cubicBezTo>
                    <a:cubicBezTo>
                      <a:pt x="68" y="51"/>
                      <a:pt x="61" y="54"/>
                      <a:pt x="54" y="55"/>
                    </a:cubicBezTo>
                    <a:cubicBezTo>
                      <a:pt x="54" y="55"/>
                      <a:pt x="53" y="55"/>
                      <a:pt x="53" y="55"/>
                    </a:cubicBezTo>
                    <a:cubicBezTo>
                      <a:pt x="51" y="57"/>
                      <a:pt x="48" y="58"/>
                      <a:pt x="45" y="58"/>
                    </a:cubicBezTo>
                    <a:cubicBezTo>
                      <a:pt x="45" y="58"/>
                      <a:pt x="45" y="59"/>
                      <a:pt x="45" y="59"/>
                    </a:cubicBezTo>
                    <a:cubicBezTo>
                      <a:pt x="55" y="58"/>
                      <a:pt x="66" y="54"/>
                      <a:pt x="72" y="52"/>
                    </a:cubicBezTo>
                    <a:cubicBezTo>
                      <a:pt x="78" y="51"/>
                      <a:pt x="77" y="47"/>
                      <a:pt x="75" y="45"/>
                    </a:cubicBezTo>
                    <a:cubicBezTo>
                      <a:pt x="75" y="45"/>
                      <a:pt x="75" y="45"/>
                      <a:pt x="75" y="45"/>
                    </a:cubicBezTo>
                    <a:cubicBezTo>
                      <a:pt x="73" y="43"/>
                      <a:pt x="70" y="42"/>
                      <a:pt x="67" y="40"/>
                    </a:cubicBezTo>
                    <a:cubicBezTo>
                      <a:pt x="64" y="39"/>
                      <a:pt x="61" y="38"/>
                      <a:pt x="60" y="36"/>
                    </a:cubicBezTo>
                    <a:cubicBezTo>
                      <a:pt x="57" y="34"/>
                      <a:pt x="55" y="31"/>
                      <a:pt x="37" y="23"/>
                    </a:cubicBezTo>
                    <a:cubicBezTo>
                      <a:pt x="27" y="19"/>
                      <a:pt x="14" y="9"/>
                      <a:pt x="4" y="0"/>
                    </a:cubicBezTo>
                  </a:path>
                </a:pathLst>
              </a:custGeom>
              <a:solidFill>
                <a:srgbClr val="8D85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94" name="Freeform 2981">
                <a:extLst>
                  <a:ext uri="{FF2B5EF4-FFF2-40B4-BE49-F238E27FC236}">
                    <a16:creationId xmlns:a16="http://schemas.microsoft.com/office/drawing/2014/main" id="{7DCC8F77-9700-41D9-94E0-C19FC2E099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2" y="3337"/>
                <a:ext cx="20" cy="7"/>
              </a:xfrm>
              <a:custGeom>
                <a:avLst/>
                <a:gdLst>
                  <a:gd name="T0" fmla="*/ 0 w 15"/>
                  <a:gd name="T1" fmla="*/ 0 h 5"/>
                  <a:gd name="T2" fmla="*/ 12 w 15"/>
                  <a:gd name="T3" fmla="*/ 20 h 5"/>
                  <a:gd name="T4" fmla="*/ 20 w 15"/>
                  <a:gd name="T5" fmla="*/ 20 h 5"/>
                  <a:gd name="T6" fmla="*/ 21 w 15"/>
                  <a:gd name="T7" fmla="*/ 20 h 5"/>
                  <a:gd name="T8" fmla="*/ 21 w 15"/>
                  <a:gd name="T9" fmla="*/ 20 h 5"/>
                  <a:gd name="T10" fmla="*/ 27 w 15"/>
                  <a:gd name="T11" fmla="*/ 20 h 5"/>
                  <a:gd name="T12" fmla="*/ 28 w 15"/>
                  <a:gd name="T13" fmla="*/ 20 h 5"/>
                  <a:gd name="T14" fmla="*/ 48 w 15"/>
                  <a:gd name="T15" fmla="*/ 15 h 5"/>
                  <a:gd name="T16" fmla="*/ 48 w 15"/>
                  <a:gd name="T17" fmla="*/ 11 h 5"/>
                  <a:gd name="T18" fmla="*/ 37 w 15"/>
                  <a:gd name="T19" fmla="*/ 11 h 5"/>
                  <a:gd name="T20" fmla="*/ 0 w 15"/>
                  <a:gd name="T21" fmla="*/ 0 h 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5" h="5">
                    <a:moveTo>
                      <a:pt x="0" y="0"/>
                    </a:moveTo>
                    <a:cubicBezTo>
                      <a:pt x="2" y="2"/>
                      <a:pt x="3" y="3"/>
                      <a:pt x="4" y="5"/>
                    </a:cubicBezTo>
                    <a:cubicBezTo>
                      <a:pt x="5" y="5"/>
                      <a:pt x="6" y="5"/>
                      <a:pt x="6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8" y="5"/>
                    </a:cubicBezTo>
                    <a:cubicBezTo>
                      <a:pt x="8" y="5"/>
                      <a:pt x="8" y="5"/>
                      <a:pt x="9" y="5"/>
                    </a:cubicBezTo>
                    <a:cubicBezTo>
                      <a:pt x="11" y="5"/>
                      <a:pt x="13" y="5"/>
                      <a:pt x="15" y="4"/>
                    </a:cubicBezTo>
                    <a:cubicBezTo>
                      <a:pt x="15" y="4"/>
                      <a:pt x="15" y="3"/>
                      <a:pt x="15" y="3"/>
                    </a:cubicBezTo>
                    <a:cubicBezTo>
                      <a:pt x="14" y="3"/>
                      <a:pt x="13" y="3"/>
                      <a:pt x="12" y="3"/>
                    </a:cubicBezTo>
                    <a:cubicBezTo>
                      <a:pt x="7" y="3"/>
                      <a:pt x="3" y="2"/>
                      <a:pt x="0" y="0"/>
                    </a:cubicBezTo>
                  </a:path>
                </a:pathLst>
              </a:custGeom>
              <a:solidFill>
                <a:srgbClr val="B7B1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95" name="Freeform 2982">
                <a:extLst>
                  <a:ext uri="{FF2B5EF4-FFF2-40B4-BE49-F238E27FC236}">
                    <a16:creationId xmlns:a16="http://schemas.microsoft.com/office/drawing/2014/main" id="{B4363508-5BFF-4E70-8729-0B00BCB04A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0" y="3344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  <a:gd name="T6" fmla="*/ 1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D4CF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96" name="Freeform 2983">
                <a:extLst>
                  <a:ext uri="{FF2B5EF4-FFF2-40B4-BE49-F238E27FC236}">
                    <a16:creationId xmlns:a16="http://schemas.microsoft.com/office/drawing/2014/main" id="{A76057D1-4F87-447A-AEA0-4E63B51C34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8" y="3222"/>
                <a:ext cx="130" cy="104"/>
              </a:xfrm>
              <a:custGeom>
                <a:avLst/>
                <a:gdLst>
                  <a:gd name="T0" fmla="*/ 87 w 96"/>
                  <a:gd name="T1" fmla="*/ 0 h 77"/>
                  <a:gd name="T2" fmla="*/ 68 w 96"/>
                  <a:gd name="T3" fmla="*/ 1 h 77"/>
                  <a:gd name="T4" fmla="*/ 149 w 96"/>
                  <a:gd name="T5" fmla="*/ 78 h 77"/>
                  <a:gd name="T6" fmla="*/ 169 w 96"/>
                  <a:gd name="T7" fmla="*/ 97 h 77"/>
                  <a:gd name="T8" fmla="*/ 237 w 96"/>
                  <a:gd name="T9" fmla="*/ 146 h 77"/>
                  <a:gd name="T10" fmla="*/ 265 w 96"/>
                  <a:gd name="T11" fmla="*/ 170 h 77"/>
                  <a:gd name="T12" fmla="*/ 253 w 96"/>
                  <a:gd name="T13" fmla="*/ 167 h 77"/>
                  <a:gd name="T14" fmla="*/ 268 w 96"/>
                  <a:gd name="T15" fmla="*/ 192 h 77"/>
                  <a:gd name="T16" fmla="*/ 274 w 96"/>
                  <a:gd name="T17" fmla="*/ 203 h 77"/>
                  <a:gd name="T18" fmla="*/ 274 w 96"/>
                  <a:gd name="T19" fmla="*/ 219 h 77"/>
                  <a:gd name="T20" fmla="*/ 275 w 96"/>
                  <a:gd name="T21" fmla="*/ 223 h 77"/>
                  <a:gd name="T22" fmla="*/ 274 w 96"/>
                  <a:gd name="T23" fmla="*/ 223 h 77"/>
                  <a:gd name="T24" fmla="*/ 229 w 96"/>
                  <a:gd name="T25" fmla="*/ 246 h 77"/>
                  <a:gd name="T26" fmla="*/ 211 w 96"/>
                  <a:gd name="T27" fmla="*/ 246 h 77"/>
                  <a:gd name="T28" fmla="*/ 198 w 96"/>
                  <a:gd name="T29" fmla="*/ 246 h 77"/>
                  <a:gd name="T30" fmla="*/ 181 w 96"/>
                  <a:gd name="T31" fmla="*/ 246 h 77"/>
                  <a:gd name="T32" fmla="*/ 134 w 96"/>
                  <a:gd name="T33" fmla="*/ 217 h 77"/>
                  <a:gd name="T34" fmla="*/ 104 w 96"/>
                  <a:gd name="T35" fmla="*/ 135 h 77"/>
                  <a:gd name="T36" fmla="*/ 103 w 96"/>
                  <a:gd name="T37" fmla="*/ 126 h 77"/>
                  <a:gd name="T38" fmla="*/ 98 w 96"/>
                  <a:gd name="T39" fmla="*/ 126 h 77"/>
                  <a:gd name="T40" fmla="*/ 68 w 96"/>
                  <a:gd name="T41" fmla="*/ 93 h 77"/>
                  <a:gd name="T42" fmla="*/ 56 w 96"/>
                  <a:gd name="T43" fmla="*/ 78 h 77"/>
                  <a:gd name="T44" fmla="*/ 9 w 96"/>
                  <a:gd name="T45" fmla="*/ 41 h 77"/>
                  <a:gd name="T46" fmla="*/ 0 w 96"/>
                  <a:gd name="T47" fmla="*/ 55 h 77"/>
                  <a:gd name="T48" fmla="*/ 50 w 96"/>
                  <a:gd name="T49" fmla="*/ 105 h 77"/>
                  <a:gd name="T50" fmla="*/ 103 w 96"/>
                  <a:gd name="T51" fmla="*/ 192 h 77"/>
                  <a:gd name="T52" fmla="*/ 134 w 96"/>
                  <a:gd name="T53" fmla="*/ 234 h 77"/>
                  <a:gd name="T54" fmla="*/ 152 w 96"/>
                  <a:gd name="T55" fmla="*/ 239 h 77"/>
                  <a:gd name="T56" fmla="*/ 161 w 96"/>
                  <a:gd name="T57" fmla="*/ 249 h 77"/>
                  <a:gd name="T58" fmla="*/ 191 w 96"/>
                  <a:gd name="T59" fmla="*/ 255 h 77"/>
                  <a:gd name="T60" fmla="*/ 288 w 96"/>
                  <a:gd name="T61" fmla="*/ 239 h 77"/>
                  <a:gd name="T62" fmla="*/ 283 w 96"/>
                  <a:gd name="T63" fmla="*/ 188 h 77"/>
                  <a:gd name="T64" fmla="*/ 238 w 96"/>
                  <a:gd name="T65" fmla="*/ 142 h 77"/>
                  <a:gd name="T66" fmla="*/ 87 w 96"/>
                  <a:gd name="T67" fmla="*/ 0 h 77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96" h="77">
                    <a:moveTo>
                      <a:pt x="26" y="0"/>
                    </a:moveTo>
                    <a:cubicBezTo>
                      <a:pt x="24" y="0"/>
                      <a:pt x="22" y="0"/>
                      <a:pt x="20" y="1"/>
                    </a:cubicBezTo>
                    <a:cubicBezTo>
                      <a:pt x="27" y="9"/>
                      <a:pt x="36" y="17"/>
                      <a:pt x="44" y="24"/>
                    </a:cubicBezTo>
                    <a:cubicBezTo>
                      <a:pt x="46" y="26"/>
                      <a:pt x="48" y="27"/>
                      <a:pt x="50" y="29"/>
                    </a:cubicBezTo>
                    <a:cubicBezTo>
                      <a:pt x="57" y="34"/>
                      <a:pt x="64" y="39"/>
                      <a:pt x="70" y="44"/>
                    </a:cubicBezTo>
                    <a:cubicBezTo>
                      <a:pt x="73" y="47"/>
                      <a:pt x="77" y="49"/>
                      <a:pt x="79" y="51"/>
                    </a:cubicBezTo>
                    <a:cubicBezTo>
                      <a:pt x="78" y="51"/>
                      <a:pt x="76" y="51"/>
                      <a:pt x="75" y="50"/>
                    </a:cubicBezTo>
                    <a:cubicBezTo>
                      <a:pt x="77" y="52"/>
                      <a:pt x="79" y="55"/>
                      <a:pt x="80" y="58"/>
                    </a:cubicBezTo>
                    <a:cubicBezTo>
                      <a:pt x="82" y="58"/>
                      <a:pt x="82" y="60"/>
                      <a:pt x="81" y="61"/>
                    </a:cubicBezTo>
                    <a:cubicBezTo>
                      <a:pt x="81" y="63"/>
                      <a:pt x="82" y="64"/>
                      <a:pt x="81" y="66"/>
                    </a:cubicBezTo>
                    <a:cubicBezTo>
                      <a:pt x="82" y="66"/>
                      <a:pt x="82" y="67"/>
                      <a:pt x="82" y="67"/>
                    </a:cubicBezTo>
                    <a:cubicBezTo>
                      <a:pt x="82" y="67"/>
                      <a:pt x="81" y="67"/>
                      <a:pt x="81" y="67"/>
                    </a:cubicBezTo>
                    <a:cubicBezTo>
                      <a:pt x="80" y="71"/>
                      <a:pt x="77" y="74"/>
                      <a:pt x="68" y="74"/>
                    </a:cubicBezTo>
                    <a:cubicBezTo>
                      <a:pt x="67" y="74"/>
                      <a:pt x="65" y="74"/>
                      <a:pt x="63" y="74"/>
                    </a:cubicBezTo>
                    <a:cubicBezTo>
                      <a:pt x="62" y="74"/>
                      <a:pt x="61" y="74"/>
                      <a:pt x="59" y="74"/>
                    </a:cubicBezTo>
                    <a:cubicBezTo>
                      <a:pt x="58" y="74"/>
                      <a:pt x="56" y="74"/>
                      <a:pt x="54" y="74"/>
                    </a:cubicBezTo>
                    <a:cubicBezTo>
                      <a:pt x="47" y="72"/>
                      <a:pt x="42" y="69"/>
                      <a:pt x="40" y="65"/>
                    </a:cubicBezTo>
                    <a:cubicBezTo>
                      <a:pt x="34" y="58"/>
                      <a:pt x="36" y="49"/>
                      <a:pt x="31" y="41"/>
                    </a:cubicBezTo>
                    <a:cubicBezTo>
                      <a:pt x="31" y="40"/>
                      <a:pt x="30" y="39"/>
                      <a:pt x="30" y="38"/>
                    </a:cubicBezTo>
                    <a:cubicBezTo>
                      <a:pt x="30" y="38"/>
                      <a:pt x="29" y="38"/>
                      <a:pt x="29" y="38"/>
                    </a:cubicBezTo>
                    <a:cubicBezTo>
                      <a:pt x="26" y="35"/>
                      <a:pt x="23" y="31"/>
                      <a:pt x="20" y="28"/>
                    </a:cubicBezTo>
                    <a:cubicBezTo>
                      <a:pt x="19" y="27"/>
                      <a:pt x="18" y="25"/>
                      <a:pt x="16" y="24"/>
                    </a:cubicBezTo>
                    <a:cubicBezTo>
                      <a:pt x="12" y="20"/>
                      <a:pt x="7" y="16"/>
                      <a:pt x="3" y="12"/>
                    </a:cubicBezTo>
                    <a:cubicBezTo>
                      <a:pt x="2" y="13"/>
                      <a:pt x="1" y="15"/>
                      <a:pt x="0" y="16"/>
                    </a:cubicBezTo>
                    <a:cubicBezTo>
                      <a:pt x="6" y="22"/>
                      <a:pt x="11" y="27"/>
                      <a:pt x="15" y="32"/>
                    </a:cubicBezTo>
                    <a:cubicBezTo>
                      <a:pt x="31" y="47"/>
                      <a:pt x="31" y="52"/>
                      <a:pt x="30" y="58"/>
                    </a:cubicBezTo>
                    <a:cubicBezTo>
                      <a:pt x="29" y="62"/>
                      <a:pt x="35" y="66"/>
                      <a:pt x="40" y="70"/>
                    </a:cubicBezTo>
                    <a:cubicBezTo>
                      <a:pt x="42" y="70"/>
                      <a:pt x="44" y="71"/>
                      <a:pt x="45" y="72"/>
                    </a:cubicBezTo>
                    <a:cubicBezTo>
                      <a:pt x="46" y="73"/>
                      <a:pt x="47" y="74"/>
                      <a:pt x="48" y="75"/>
                    </a:cubicBezTo>
                    <a:cubicBezTo>
                      <a:pt x="50" y="76"/>
                      <a:pt x="53" y="77"/>
                      <a:pt x="57" y="77"/>
                    </a:cubicBezTo>
                    <a:cubicBezTo>
                      <a:pt x="66" y="77"/>
                      <a:pt x="79" y="74"/>
                      <a:pt x="86" y="72"/>
                    </a:cubicBezTo>
                    <a:cubicBezTo>
                      <a:pt x="96" y="69"/>
                      <a:pt x="86" y="59"/>
                      <a:pt x="84" y="56"/>
                    </a:cubicBezTo>
                    <a:cubicBezTo>
                      <a:pt x="83" y="52"/>
                      <a:pt x="96" y="58"/>
                      <a:pt x="71" y="43"/>
                    </a:cubicBezTo>
                    <a:cubicBezTo>
                      <a:pt x="52" y="32"/>
                      <a:pt x="36" y="13"/>
                      <a:pt x="26" y="0"/>
                    </a:cubicBezTo>
                  </a:path>
                </a:pathLst>
              </a:custGeom>
              <a:solidFill>
                <a:srgbClr val="8D85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97" name="Freeform 2984">
                <a:extLst>
                  <a:ext uri="{FF2B5EF4-FFF2-40B4-BE49-F238E27FC236}">
                    <a16:creationId xmlns:a16="http://schemas.microsoft.com/office/drawing/2014/main" id="{4C548023-E231-4442-A005-4F6A2C1C60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2" y="3317"/>
                <a:ext cx="11" cy="6"/>
              </a:xfrm>
              <a:custGeom>
                <a:avLst/>
                <a:gdLst>
                  <a:gd name="T0" fmla="*/ 0 w 8"/>
                  <a:gd name="T1" fmla="*/ 0 h 5"/>
                  <a:gd name="T2" fmla="*/ 29 w 8"/>
                  <a:gd name="T3" fmla="*/ 10 h 5"/>
                  <a:gd name="T4" fmla="*/ 29 w 8"/>
                  <a:gd name="T5" fmla="*/ 10 h 5"/>
                  <a:gd name="T6" fmla="*/ 19 w 8"/>
                  <a:gd name="T7" fmla="*/ 2 h 5"/>
                  <a:gd name="T8" fmla="*/ 0 w 8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" h="5">
                    <a:moveTo>
                      <a:pt x="0" y="0"/>
                    </a:moveTo>
                    <a:cubicBezTo>
                      <a:pt x="3" y="2"/>
                      <a:pt x="6" y="3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7" y="4"/>
                      <a:pt x="6" y="3"/>
                      <a:pt x="5" y="2"/>
                    </a:cubicBezTo>
                    <a:cubicBezTo>
                      <a:pt x="4" y="1"/>
                      <a:pt x="2" y="0"/>
                      <a:pt x="0" y="0"/>
                    </a:cubicBezTo>
                  </a:path>
                </a:pathLst>
              </a:custGeom>
              <a:solidFill>
                <a:srgbClr val="B7B1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98" name="Freeform 2985">
                <a:extLst>
                  <a:ext uri="{FF2B5EF4-FFF2-40B4-BE49-F238E27FC236}">
                    <a16:creationId xmlns:a16="http://schemas.microsoft.com/office/drawing/2014/main" id="{8947407D-7389-416C-8D54-5043A63C05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3" y="3221"/>
                <a:ext cx="111" cy="100"/>
              </a:xfrm>
              <a:custGeom>
                <a:avLst/>
                <a:gdLst>
                  <a:gd name="T0" fmla="*/ 0 w 82"/>
                  <a:gd name="T1" fmla="*/ 0 h 74"/>
                  <a:gd name="T2" fmla="*/ 27 w 82"/>
                  <a:gd name="T3" fmla="*/ 182 h 74"/>
                  <a:gd name="T4" fmla="*/ 43 w 82"/>
                  <a:gd name="T5" fmla="*/ 245 h 74"/>
                  <a:gd name="T6" fmla="*/ 57 w 82"/>
                  <a:gd name="T7" fmla="*/ 246 h 74"/>
                  <a:gd name="T8" fmla="*/ 125 w 82"/>
                  <a:gd name="T9" fmla="*/ 219 h 74"/>
                  <a:gd name="T10" fmla="*/ 161 w 82"/>
                  <a:gd name="T11" fmla="*/ 212 h 74"/>
                  <a:gd name="T12" fmla="*/ 191 w 82"/>
                  <a:gd name="T13" fmla="*/ 218 h 74"/>
                  <a:gd name="T14" fmla="*/ 219 w 82"/>
                  <a:gd name="T15" fmla="*/ 218 h 74"/>
                  <a:gd name="T16" fmla="*/ 238 w 82"/>
                  <a:gd name="T17" fmla="*/ 218 h 74"/>
                  <a:gd name="T18" fmla="*/ 245 w 82"/>
                  <a:gd name="T19" fmla="*/ 212 h 74"/>
                  <a:gd name="T20" fmla="*/ 273 w 82"/>
                  <a:gd name="T21" fmla="*/ 192 h 74"/>
                  <a:gd name="T22" fmla="*/ 273 w 82"/>
                  <a:gd name="T23" fmla="*/ 177 h 74"/>
                  <a:gd name="T24" fmla="*/ 219 w 82"/>
                  <a:gd name="T25" fmla="*/ 134 h 74"/>
                  <a:gd name="T26" fmla="*/ 141 w 82"/>
                  <a:gd name="T27" fmla="*/ 30 h 74"/>
                  <a:gd name="T28" fmla="*/ 112 w 82"/>
                  <a:gd name="T29" fmla="*/ 22 h 74"/>
                  <a:gd name="T30" fmla="*/ 191 w 82"/>
                  <a:gd name="T31" fmla="*/ 131 h 74"/>
                  <a:gd name="T32" fmla="*/ 263 w 82"/>
                  <a:gd name="T33" fmla="*/ 182 h 74"/>
                  <a:gd name="T34" fmla="*/ 231 w 82"/>
                  <a:gd name="T35" fmla="*/ 203 h 74"/>
                  <a:gd name="T36" fmla="*/ 198 w 82"/>
                  <a:gd name="T37" fmla="*/ 199 h 74"/>
                  <a:gd name="T38" fmla="*/ 169 w 82"/>
                  <a:gd name="T39" fmla="*/ 199 h 74"/>
                  <a:gd name="T40" fmla="*/ 161 w 82"/>
                  <a:gd name="T41" fmla="*/ 199 h 74"/>
                  <a:gd name="T42" fmla="*/ 160 w 82"/>
                  <a:gd name="T43" fmla="*/ 199 h 74"/>
                  <a:gd name="T44" fmla="*/ 139 w 82"/>
                  <a:gd name="T45" fmla="*/ 203 h 74"/>
                  <a:gd name="T46" fmla="*/ 47 w 82"/>
                  <a:gd name="T47" fmla="*/ 234 h 74"/>
                  <a:gd name="T48" fmla="*/ 43 w 82"/>
                  <a:gd name="T49" fmla="*/ 234 h 74"/>
                  <a:gd name="T50" fmla="*/ 50 w 82"/>
                  <a:gd name="T51" fmla="*/ 162 h 74"/>
                  <a:gd name="T52" fmla="*/ 9 w 82"/>
                  <a:gd name="T53" fmla="*/ 9 h 74"/>
                  <a:gd name="T54" fmla="*/ 7 w 82"/>
                  <a:gd name="T55" fmla="*/ 0 h 74"/>
                  <a:gd name="T56" fmla="*/ 0 w 82"/>
                  <a:gd name="T57" fmla="*/ 0 h 7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82" h="74">
                    <a:moveTo>
                      <a:pt x="0" y="0"/>
                    </a:moveTo>
                    <a:cubicBezTo>
                      <a:pt x="20" y="35"/>
                      <a:pt x="9" y="50"/>
                      <a:pt x="8" y="55"/>
                    </a:cubicBezTo>
                    <a:cubicBezTo>
                      <a:pt x="7" y="62"/>
                      <a:pt x="5" y="70"/>
                      <a:pt x="13" y="73"/>
                    </a:cubicBezTo>
                    <a:cubicBezTo>
                      <a:pt x="14" y="74"/>
                      <a:pt x="15" y="74"/>
                      <a:pt x="17" y="74"/>
                    </a:cubicBezTo>
                    <a:cubicBezTo>
                      <a:pt x="23" y="74"/>
                      <a:pt x="29" y="68"/>
                      <a:pt x="37" y="66"/>
                    </a:cubicBezTo>
                    <a:cubicBezTo>
                      <a:pt x="40" y="64"/>
                      <a:pt x="44" y="64"/>
                      <a:pt x="48" y="64"/>
                    </a:cubicBezTo>
                    <a:cubicBezTo>
                      <a:pt x="51" y="64"/>
                      <a:pt x="54" y="64"/>
                      <a:pt x="57" y="65"/>
                    </a:cubicBezTo>
                    <a:cubicBezTo>
                      <a:pt x="61" y="65"/>
                      <a:pt x="63" y="65"/>
                      <a:pt x="66" y="65"/>
                    </a:cubicBezTo>
                    <a:cubicBezTo>
                      <a:pt x="68" y="65"/>
                      <a:pt x="70" y="65"/>
                      <a:pt x="71" y="65"/>
                    </a:cubicBezTo>
                    <a:cubicBezTo>
                      <a:pt x="72" y="64"/>
                      <a:pt x="72" y="64"/>
                      <a:pt x="73" y="64"/>
                    </a:cubicBezTo>
                    <a:cubicBezTo>
                      <a:pt x="75" y="62"/>
                      <a:pt x="78" y="60"/>
                      <a:pt x="81" y="58"/>
                    </a:cubicBezTo>
                    <a:cubicBezTo>
                      <a:pt x="82" y="56"/>
                      <a:pt x="82" y="54"/>
                      <a:pt x="81" y="53"/>
                    </a:cubicBezTo>
                    <a:cubicBezTo>
                      <a:pt x="78" y="49"/>
                      <a:pt x="75" y="52"/>
                      <a:pt x="66" y="40"/>
                    </a:cubicBezTo>
                    <a:cubicBezTo>
                      <a:pt x="56" y="28"/>
                      <a:pt x="48" y="18"/>
                      <a:pt x="42" y="9"/>
                    </a:cubicBezTo>
                    <a:cubicBezTo>
                      <a:pt x="39" y="8"/>
                      <a:pt x="36" y="8"/>
                      <a:pt x="33" y="7"/>
                    </a:cubicBezTo>
                    <a:cubicBezTo>
                      <a:pt x="40" y="18"/>
                      <a:pt x="48" y="29"/>
                      <a:pt x="57" y="39"/>
                    </a:cubicBezTo>
                    <a:cubicBezTo>
                      <a:pt x="63" y="43"/>
                      <a:pt x="77" y="52"/>
                      <a:pt x="78" y="55"/>
                    </a:cubicBezTo>
                    <a:cubicBezTo>
                      <a:pt x="78" y="60"/>
                      <a:pt x="74" y="61"/>
                      <a:pt x="69" y="61"/>
                    </a:cubicBezTo>
                    <a:cubicBezTo>
                      <a:pt x="66" y="61"/>
                      <a:pt x="63" y="60"/>
                      <a:pt x="59" y="60"/>
                    </a:cubicBezTo>
                    <a:cubicBezTo>
                      <a:pt x="56" y="60"/>
                      <a:pt x="53" y="60"/>
                      <a:pt x="50" y="60"/>
                    </a:cubicBezTo>
                    <a:cubicBezTo>
                      <a:pt x="49" y="60"/>
                      <a:pt x="49" y="60"/>
                      <a:pt x="48" y="60"/>
                    </a:cubicBezTo>
                    <a:cubicBezTo>
                      <a:pt x="48" y="60"/>
                      <a:pt x="47" y="60"/>
                      <a:pt x="47" y="60"/>
                    </a:cubicBezTo>
                    <a:cubicBezTo>
                      <a:pt x="45" y="60"/>
                      <a:pt x="43" y="61"/>
                      <a:pt x="41" y="61"/>
                    </a:cubicBezTo>
                    <a:cubicBezTo>
                      <a:pt x="32" y="64"/>
                      <a:pt x="19" y="70"/>
                      <a:pt x="14" y="70"/>
                    </a:cubicBezTo>
                    <a:cubicBezTo>
                      <a:pt x="14" y="70"/>
                      <a:pt x="14" y="70"/>
                      <a:pt x="13" y="70"/>
                    </a:cubicBezTo>
                    <a:cubicBezTo>
                      <a:pt x="5" y="68"/>
                      <a:pt x="16" y="52"/>
                      <a:pt x="15" y="49"/>
                    </a:cubicBezTo>
                    <a:cubicBezTo>
                      <a:pt x="14" y="34"/>
                      <a:pt x="9" y="16"/>
                      <a:pt x="3" y="3"/>
                    </a:cubicBezTo>
                    <a:cubicBezTo>
                      <a:pt x="2" y="2"/>
                      <a:pt x="2" y="1"/>
                      <a:pt x="2" y="0"/>
                    </a:cubicBezTo>
                    <a:cubicBezTo>
                      <a:pt x="1" y="0"/>
                      <a:pt x="1" y="0"/>
                      <a:pt x="0" y="0"/>
                    </a:cubicBezTo>
                  </a:path>
                </a:pathLst>
              </a:custGeom>
              <a:solidFill>
                <a:srgbClr val="8D85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99" name="Freeform 2986">
                <a:extLst>
                  <a:ext uri="{FF2B5EF4-FFF2-40B4-BE49-F238E27FC236}">
                    <a16:creationId xmlns:a16="http://schemas.microsoft.com/office/drawing/2014/main" id="{1331A1AD-C672-44B6-9090-230108A2BB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2" y="3299"/>
                <a:ext cx="11" cy="8"/>
              </a:xfrm>
              <a:custGeom>
                <a:avLst/>
                <a:gdLst>
                  <a:gd name="T0" fmla="*/ 29 w 8"/>
                  <a:gd name="T1" fmla="*/ 0 h 6"/>
                  <a:gd name="T2" fmla="*/ 0 w 8"/>
                  <a:gd name="T3" fmla="*/ 20 h 6"/>
                  <a:gd name="T4" fmla="*/ 29 w 8"/>
                  <a:gd name="T5" fmla="*/ 0 h 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6">
                    <a:moveTo>
                      <a:pt x="8" y="0"/>
                    </a:moveTo>
                    <a:cubicBezTo>
                      <a:pt x="5" y="2"/>
                      <a:pt x="2" y="4"/>
                      <a:pt x="0" y="6"/>
                    </a:cubicBezTo>
                    <a:cubicBezTo>
                      <a:pt x="4" y="5"/>
                      <a:pt x="7" y="3"/>
                      <a:pt x="8" y="0"/>
                    </a:cubicBezTo>
                  </a:path>
                </a:pathLst>
              </a:custGeom>
              <a:solidFill>
                <a:srgbClr val="B7B1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00" name="Freeform 2987">
                <a:extLst>
                  <a:ext uri="{FF2B5EF4-FFF2-40B4-BE49-F238E27FC236}">
                    <a16:creationId xmlns:a16="http://schemas.microsoft.com/office/drawing/2014/main" id="{6965D3D4-E268-4A57-B5CD-8E9EC20A72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1" y="3287"/>
                <a:ext cx="25" cy="22"/>
              </a:xfrm>
              <a:custGeom>
                <a:avLst/>
                <a:gdLst>
                  <a:gd name="T0" fmla="*/ 68 w 18"/>
                  <a:gd name="T1" fmla="*/ 0 h 16"/>
                  <a:gd name="T2" fmla="*/ 26 w 18"/>
                  <a:gd name="T3" fmla="*/ 56 h 16"/>
                  <a:gd name="T4" fmla="*/ 36 w 18"/>
                  <a:gd name="T5" fmla="*/ 47 h 16"/>
                  <a:gd name="T6" fmla="*/ 35 w 18"/>
                  <a:gd name="T7" fmla="*/ 36 h 16"/>
                  <a:gd name="T8" fmla="*/ 36 w 18"/>
                  <a:gd name="T9" fmla="*/ 21 h 16"/>
                  <a:gd name="T10" fmla="*/ 64 w 18"/>
                  <a:gd name="T11" fmla="*/ 8 h 16"/>
                  <a:gd name="T12" fmla="*/ 68 w 18"/>
                  <a:gd name="T13" fmla="*/ 0 h 1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" h="16">
                    <a:moveTo>
                      <a:pt x="18" y="0"/>
                    </a:moveTo>
                    <a:cubicBezTo>
                      <a:pt x="11" y="3"/>
                      <a:pt x="0" y="10"/>
                      <a:pt x="7" y="16"/>
                    </a:cubicBezTo>
                    <a:cubicBezTo>
                      <a:pt x="8" y="15"/>
                      <a:pt x="9" y="14"/>
                      <a:pt x="10" y="13"/>
                    </a:cubicBezTo>
                    <a:cubicBezTo>
                      <a:pt x="9" y="12"/>
                      <a:pt x="9" y="11"/>
                      <a:pt x="9" y="10"/>
                    </a:cubicBezTo>
                    <a:cubicBezTo>
                      <a:pt x="9" y="8"/>
                      <a:pt x="9" y="7"/>
                      <a:pt x="10" y="6"/>
                    </a:cubicBezTo>
                    <a:cubicBezTo>
                      <a:pt x="11" y="4"/>
                      <a:pt x="14" y="3"/>
                      <a:pt x="17" y="2"/>
                    </a:cubicBezTo>
                    <a:cubicBezTo>
                      <a:pt x="17" y="1"/>
                      <a:pt x="18" y="1"/>
                      <a:pt x="18" y="0"/>
                    </a:cubicBezTo>
                  </a:path>
                </a:pathLst>
              </a:custGeom>
              <a:solidFill>
                <a:srgbClr val="8D85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01" name="Freeform 2988">
                <a:extLst>
                  <a:ext uri="{FF2B5EF4-FFF2-40B4-BE49-F238E27FC236}">
                    <a16:creationId xmlns:a16="http://schemas.microsoft.com/office/drawing/2014/main" id="{5CD02A9F-C101-4771-9439-436720E0A4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5" y="3229"/>
                <a:ext cx="35" cy="44"/>
              </a:xfrm>
              <a:custGeom>
                <a:avLst/>
                <a:gdLst>
                  <a:gd name="T0" fmla="*/ 0 w 26"/>
                  <a:gd name="T1" fmla="*/ 0 h 33"/>
                  <a:gd name="T2" fmla="*/ 22 w 26"/>
                  <a:gd name="T3" fmla="*/ 44 h 33"/>
                  <a:gd name="T4" fmla="*/ 83 w 26"/>
                  <a:gd name="T5" fmla="*/ 101 h 33"/>
                  <a:gd name="T6" fmla="*/ 85 w 26"/>
                  <a:gd name="T7" fmla="*/ 105 h 33"/>
                  <a:gd name="T8" fmla="*/ 7 w 26"/>
                  <a:gd name="T9" fmla="*/ 1 h 33"/>
                  <a:gd name="T10" fmla="*/ 0 w 26"/>
                  <a:gd name="T11" fmla="*/ 0 h 3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6" h="33">
                    <a:moveTo>
                      <a:pt x="0" y="0"/>
                    </a:moveTo>
                    <a:cubicBezTo>
                      <a:pt x="3" y="5"/>
                      <a:pt x="4" y="10"/>
                      <a:pt x="7" y="14"/>
                    </a:cubicBezTo>
                    <a:cubicBezTo>
                      <a:pt x="11" y="21"/>
                      <a:pt x="18" y="27"/>
                      <a:pt x="25" y="32"/>
                    </a:cubicBezTo>
                    <a:cubicBezTo>
                      <a:pt x="25" y="32"/>
                      <a:pt x="25" y="33"/>
                      <a:pt x="26" y="33"/>
                    </a:cubicBezTo>
                    <a:cubicBezTo>
                      <a:pt x="17" y="23"/>
                      <a:pt x="9" y="12"/>
                      <a:pt x="2" y="1"/>
                    </a:cubicBezTo>
                    <a:cubicBezTo>
                      <a:pt x="1" y="1"/>
                      <a:pt x="1" y="1"/>
                      <a:pt x="0" y="0"/>
                    </a:cubicBezTo>
                  </a:path>
                </a:pathLst>
              </a:custGeom>
              <a:solidFill>
                <a:srgbClr val="B7B1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02" name="Freeform 2989">
                <a:extLst>
                  <a:ext uri="{FF2B5EF4-FFF2-40B4-BE49-F238E27FC236}">
                    <a16:creationId xmlns:a16="http://schemas.microsoft.com/office/drawing/2014/main" id="{97A5FE3C-DD83-4051-8705-BD0C130B3F3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582" y="3237"/>
                <a:ext cx="38" cy="40"/>
              </a:xfrm>
              <a:custGeom>
                <a:avLst/>
                <a:gdLst>
                  <a:gd name="T0" fmla="*/ 92 w 28"/>
                  <a:gd name="T1" fmla="*/ 85 h 30"/>
                  <a:gd name="T2" fmla="*/ 96 w 28"/>
                  <a:gd name="T3" fmla="*/ 95 h 30"/>
                  <a:gd name="T4" fmla="*/ 92 w 28"/>
                  <a:gd name="T5" fmla="*/ 85 h 30"/>
                  <a:gd name="T6" fmla="*/ 1 w 28"/>
                  <a:gd name="T7" fmla="*/ 0 h 30"/>
                  <a:gd name="T8" fmla="*/ 1 w 28"/>
                  <a:gd name="T9" fmla="*/ 0 h 30"/>
                  <a:gd name="T10" fmla="*/ 0 w 28"/>
                  <a:gd name="T11" fmla="*/ 1 h 30"/>
                  <a:gd name="T12" fmla="*/ 45 w 28"/>
                  <a:gd name="T13" fmla="*/ 41 h 30"/>
                  <a:gd name="T14" fmla="*/ 57 w 28"/>
                  <a:gd name="T15" fmla="*/ 55 h 30"/>
                  <a:gd name="T16" fmla="*/ 1 w 28"/>
                  <a:gd name="T17" fmla="*/ 0 h 3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8" h="30">
                    <a:moveTo>
                      <a:pt x="27" y="27"/>
                    </a:moveTo>
                    <a:cubicBezTo>
                      <a:pt x="27" y="28"/>
                      <a:pt x="28" y="29"/>
                      <a:pt x="28" y="30"/>
                    </a:cubicBezTo>
                    <a:cubicBezTo>
                      <a:pt x="28" y="29"/>
                      <a:pt x="27" y="28"/>
                      <a:pt x="27" y="27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4" y="5"/>
                      <a:pt x="9" y="9"/>
                      <a:pt x="13" y="13"/>
                    </a:cubicBezTo>
                    <a:cubicBezTo>
                      <a:pt x="15" y="14"/>
                      <a:pt x="16" y="16"/>
                      <a:pt x="17" y="17"/>
                    </a:cubicBezTo>
                    <a:cubicBezTo>
                      <a:pt x="12" y="11"/>
                      <a:pt x="7" y="5"/>
                      <a:pt x="1" y="0"/>
                    </a:cubicBezTo>
                  </a:path>
                </a:pathLst>
              </a:custGeom>
              <a:solidFill>
                <a:srgbClr val="B7B1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03" name="Freeform 2990">
                <a:extLst>
                  <a:ext uri="{FF2B5EF4-FFF2-40B4-BE49-F238E27FC236}">
                    <a16:creationId xmlns:a16="http://schemas.microsoft.com/office/drawing/2014/main" id="{C2414102-6B94-4E54-9A18-71AC820D20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43" y="3300"/>
                <a:ext cx="2" cy="5"/>
              </a:xfrm>
              <a:custGeom>
                <a:avLst/>
                <a:gdLst>
                  <a:gd name="T0" fmla="*/ 0 w 1"/>
                  <a:gd name="T1" fmla="*/ 0 h 3"/>
                  <a:gd name="T2" fmla="*/ 16 w 1"/>
                  <a:gd name="T3" fmla="*/ 22 h 3"/>
                  <a:gd name="T4" fmla="*/ 16 w 1"/>
                  <a:gd name="T5" fmla="*/ 13 h 3"/>
                  <a:gd name="T6" fmla="*/ 0 w 1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0"/>
                    </a:moveTo>
                    <a:cubicBezTo>
                      <a:pt x="0" y="1"/>
                      <a:pt x="0" y="2"/>
                      <a:pt x="1" y="3"/>
                    </a:cubicBezTo>
                    <a:cubicBezTo>
                      <a:pt x="1" y="3"/>
                      <a:pt x="1" y="2"/>
                      <a:pt x="1" y="2"/>
                    </a:cubicBezTo>
                    <a:cubicBezTo>
                      <a:pt x="1" y="1"/>
                      <a:pt x="0" y="1"/>
                      <a:pt x="0" y="0"/>
                    </a:cubicBezTo>
                  </a:path>
                </a:pathLst>
              </a:custGeom>
              <a:solidFill>
                <a:srgbClr val="B7B1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04" name="Freeform 2991">
                <a:extLst>
                  <a:ext uri="{FF2B5EF4-FFF2-40B4-BE49-F238E27FC236}">
                    <a16:creationId xmlns:a16="http://schemas.microsoft.com/office/drawing/2014/main" id="{B1C272C6-668F-48D7-AE65-3712474E51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48" y="3302"/>
                <a:ext cx="10" cy="1"/>
              </a:xfrm>
              <a:custGeom>
                <a:avLst/>
                <a:gdLst>
                  <a:gd name="T0" fmla="*/ 29 w 7"/>
                  <a:gd name="T1" fmla="*/ 0 h 1"/>
                  <a:gd name="T2" fmla="*/ 29 w 7"/>
                  <a:gd name="T3" fmla="*/ 0 h 1"/>
                  <a:gd name="T4" fmla="*/ 0 w 7"/>
                  <a:gd name="T5" fmla="*/ 1 h 1"/>
                  <a:gd name="T6" fmla="*/ 27 w 7"/>
                  <a:gd name="T7" fmla="*/ 0 h 1"/>
                  <a:gd name="T8" fmla="*/ 29 w 7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" h="1">
                    <a:moveTo>
                      <a:pt x="7" y="0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5" y="0"/>
                      <a:pt x="3" y="0"/>
                      <a:pt x="0" y="1"/>
                    </a:cubicBezTo>
                    <a:cubicBezTo>
                      <a:pt x="2" y="1"/>
                      <a:pt x="4" y="0"/>
                      <a:pt x="6" y="0"/>
                    </a:cubicBezTo>
                    <a:cubicBezTo>
                      <a:pt x="6" y="0"/>
                      <a:pt x="7" y="0"/>
                      <a:pt x="7" y="0"/>
                    </a:cubicBezTo>
                  </a:path>
                </a:pathLst>
              </a:custGeom>
              <a:solidFill>
                <a:srgbClr val="B7B1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05" name="Freeform 2992">
                <a:extLst>
                  <a:ext uri="{FF2B5EF4-FFF2-40B4-BE49-F238E27FC236}">
                    <a16:creationId xmlns:a16="http://schemas.microsoft.com/office/drawing/2014/main" id="{5EF564CF-2607-46A3-8426-716955EC87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2" y="3223"/>
                <a:ext cx="27" cy="46"/>
              </a:xfrm>
              <a:custGeom>
                <a:avLst/>
                <a:gdLst>
                  <a:gd name="T0" fmla="*/ 0 w 20"/>
                  <a:gd name="T1" fmla="*/ 0 h 34"/>
                  <a:gd name="T2" fmla="*/ 1 w 20"/>
                  <a:gd name="T3" fmla="*/ 7 h 34"/>
                  <a:gd name="T4" fmla="*/ 7 w 20"/>
                  <a:gd name="T5" fmla="*/ 27 h 34"/>
                  <a:gd name="T6" fmla="*/ 36 w 20"/>
                  <a:gd name="T7" fmla="*/ 97 h 34"/>
                  <a:gd name="T8" fmla="*/ 63 w 20"/>
                  <a:gd name="T9" fmla="*/ 114 h 34"/>
                  <a:gd name="T10" fmla="*/ 63 w 20"/>
                  <a:gd name="T11" fmla="*/ 114 h 34"/>
                  <a:gd name="T12" fmla="*/ 66 w 20"/>
                  <a:gd name="T13" fmla="*/ 97 h 34"/>
                  <a:gd name="T14" fmla="*/ 36 w 20"/>
                  <a:gd name="T15" fmla="*/ 55 h 34"/>
                  <a:gd name="T16" fmla="*/ 20 w 20"/>
                  <a:gd name="T17" fmla="*/ 7 h 34"/>
                  <a:gd name="T18" fmla="*/ 0 w 20"/>
                  <a:gd name="T19" fmla="*/ 0 h 3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0" h="34">
                    <a:moveTo>
                      <a:pt x="0" y="0"/>
                    </a:move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2" y="6"/>
                      <a:pt x="2" y="8"/>
                    </a:cubicBezTo>
                    <a:cubicBezTo>
                      <a:pt x="6" y="15"/>
                      <a:pt x="10" y="22"/>
                      <a:pt x="11" y="29"/>
                    </a:cubicBezTo>
                    <a:cubicBezTo>
                      <a:pt x="13" y="32"/>
                      <a:pt x="15" y="34"/>
                      <a:pt x="19" y="34"/>
                    </a:cubicBezTo>
                    <a:cubicBezTo>
                      <a:pt x="19" y="34"/>
                      <a:pt x="19" y="34"/>
                      <a:pt x="19" y="34"/>
                    </a:cubicBezTo>
                    <a:cubicBezTo>
                      <a:pt x="20" y="32"/>
                      <a:pt x="20" y="31"/>
                      <a:pt x="20" y="29"/>
                    </a:cubicBezTo>
                    <a:cubicBezTo>
                      <a:pt x="16" y="25"/>
                      <a:pt x="13" y="20"/>
                      <a:pt x="11" y="16"/>
                    </a:cubicBezTo>
                    <a:cubicBezTo>
                      <a:pt x="9" y="11"/>
                      <a:pt x="8" y="6"/>
                      <a:pt x="6" y="2"/>
                    </a:cubicBezTo>
                    <a:cubicBezTo>
                      <a:pt x="4" y="1"/>
                      <a:pt x="2" y="1"/>
                      <a:pt x="0" y="0"/>
                    </a:cubicBezTo>
                  </a:path>
                </a:pathLst>
              </a:custGeom>
              <a:solidFill>
                <a:srgbClr val="8D85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06" name="Freeform 2993">
                <a:extLst>
                  <a:ext uri="{FF2B5EF4-FFF2-40B4-BE49-F238E27FC236}">
                    <a16:creationId xmlns:a16="http://schemas.microsoft.com/office/drawing/2014/main" id="{A0C1C635-06FD-4DE7-A9EF-FD9EFA19C7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0" y="3226"/>
                <a:ext cx="20" cy="37"/>
              </a:xfrm>
              <a:custGeom>
                <a:avLst/>
                <a:gdLst>
                  <a:gd name="T0" fmla="*/ 0 w 15"/>
                  <a:gd name="T1" fmla="*/ 0 h 27"/>
                  <a:gd name="T2" fmla="*/ 16 w 15"/>
                  <a:gd name="T3" fmla="*/ 49 h 27"/>
                  <a:gd name="T4" fmla="*/ 44 w 15"/>
                  <a:gd name="T5" fmla="*/ 96 h 27"/>
                  <a:gd name="T6" fmla="*/ 16 w 15"/>
                  <a:gd name="T7" fmla="*/ 1 h 27"/>
                  <a:gd name="T8" fmla="*/ 0 w 15"/>
                  <a:gd name="T9" fmla="*/ 0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5" h="27">
                    <a:moveTo>
                      <a:pt x="0" y="0"/>
                    </a:moveTo>
                    <a:cubicBezTo>
                      <a:pt x="2" y="4"/>
                      <a:pt x="3" y="9"/>
                      <a:pt x="5" y="14"/>
                    </a:cubicBezTo>
                    <a:cubicBezTo>
                      <a:pt x="7" y="18"/>
                      <a:pt x="10" y="23"/>
                      <a:pt x="14" y="27"/>
                    </a:cubicBezTo>
                    <a:cubicBezTo>
                      <a:pt x="15" y="18"/>
                      <a:pt x="6" y="9"/>
                      <a:pt x="5" y="1"/>
                    </a:cubicBezTo>
                    <a:cubicBezTo>
                      <a:pt x="4" y="1"/>
                      <a:pt x="2" y="0"/>
                      <a:pt x="0" y="0"/>
                    </a:cubicBezTo>
                  </a:path>
                </a:pathLst>
              </a:custGeom>
              <a:solidFill>
                <a:srgbClr val="B7B1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07" name="Freeform 2994">
                <a:extLst>
                  <a:ext uri="{FF2B5EF4-FFF2-40B4-BE49-F238E27FC236}">
                    <a16:creationId xmlns:a16="http://schemas.microsoft.com/office/drawing/2014/main" id="{692BA834-4A2D-4794-A0E9-4159273C25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7" y="3225"/>
                <a:ext cx="34" cy="27"/>
              </a:xfrm>
              <a:custGeom>
                <a:avLst/>
                <a:gdLst>
                  <a:gd name="T0" fmla="*/ 27 w 25"/>
                  <a:gd name="T1" fmla="*/ 0 h 20"/>
                  <a:gd name="T2" fmla="*/ 0 w 25"/>
                  <a:gd name="T3" fmla="*/ 16 h 20"/>
                  <a:gd name="T4" fmla="*/ 37 w 25"/>
                  <a:gd name="T5" fmla="*/ 47 h 20"/>
                  <a:gd name="T6" fmla="*/ 41 w 25"/>
                  <a:gd name="T7" fmla="*/ 55 h 20"/>
                  <a:gd name="T8" fmla="*/ 78 w 25"/>
                  <a:gd name="T9" fmla="*/ 66 h 20"/>
                  <a:gd name="T10" fmla="*/ 86 w 25"/>
                  <a:gd name="T11" fmla="*/ 57 h 20"/>
                  <a:gd name="T12" fmla="*/ 57 w 25"/>
                  <a:gd name="T13" fmla="*/ 35 h 20"/>
                  <a:gd name="T14" fmla="*/ 27 w 25"/>
                  <a:gd name="T15" fmla="*/ 0 h 2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5" h="20">
                    <a:moveTo>
                      <a:pt x="8" y="0"/>
                    </a:moveTo>
                    <a:cubicBezTo>
                      <a:pt x="5" y="2"/>
                      <a:pt x="2" y="3"/>
                      <a:pt x="0" y="5"/>
                    </a:cubicBezTo>
                    <a:cubicBezTo>
                      <a:pt x="4" y="8"/>
                      <a:pt x="7" y="11"/>
                      <a:pt x="11" y="14"/>
                    </a:cubicBezTo>
                    <a:cubicBezTo>
                      <a:pt x="11" y="15"/>
                      <a:pt x="12" y="15"/>
                      <a:pt x="12" y="16"/>
                    </a:cubicBezTo>
                    <a:cubicBezTo>
                      <a:pt x="16" y="17"/>
                      <a:pt x="19" y="19"/>
                      <a:pt x="23" y="20"/>
                    </a:cubicBezTo>
                    <a:cubicBezTo>
                      <a:pt x="24" y="19"/>
                      <a:pt x="25" y="18"/>
                      <a:pt x="25" y="17"/>
                    </a:cubicBezTo>
                    <a:cubicBezTo>
                      <a:pt x="22" y="15"/>
                      <a:pt x="20" y="12"/>
                      <a:pt x="17" y="10"/>
                    </a:cubicBezTo>
                    <a:cubicBezTo>
                      <a:pt x="14" y="7"/>
                      <a:pt x="11" y="3"/>
                      <a:pt x="8" y="0"/>
                    </a:cubicBezTo>
                  </a:path>
                </a:pathLst>
              </a:custGeom>
              <a:solidFill>
                <a:srgbClr val="8D85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08" name="Freeform 2995">
                <a:extLst>
                  <a:ext uri="{FF2B5EF4-FFF2-40B4-BE49-F238E27FC236}">
                    <a16:creationId xmlns:a16="http://schemas.microsoft.com/office/drawing/2014/main" id="{8CDAA516-B12D-49AF-AA4E-F9A1917EE9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5" y="3231"/>
                <a:ext cx="18" cy="15"/>
              </a:xfrm>
              <a:custGeom>
                <a:avLst/>
                <a:gdLst>
                  <a:gd name="T0" fmla="*/ 6 w 14"/>
                  <a:gd name="T1" fmla="*/ 0 h 11"/>
                  <a:gd name="T2" fmla="*/ 0 w 14"/>
                  <a:gd name="T3" fmla="*/ 7 h 11"/>
                  <a:gd name="T4" fmla="*/ 39 w 14"/>
                  <a:gd name="T5" fmla="*/ 37 h 11"/>
                  <a:gd name="T6" fmla="*/ 36 w 14"/>
                  <a:gd name="T7" fmla="*/ 30 h 11"/>
                  <a:gd name="T8" fmla="*/ 6 w 14"/>
                  <a:gd name="T9" fmla="*/ 0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" h="11">
                    <a:moveTo>
                      <a:pt x="2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5" y="5"/>
                      <a:pt x="9" y="8"/>
                      <a:pt x="14" y="11"/>
                    </a:cubicBezTo>
                    <a:cubicBezTo>
                      <a:pt x="14" y="10"/>
                      <a:pt x="13" y="10"/>
                      <a:pt x="13" y="9"/>
                    </a:cubicBezTo>
                    <a:cubicBezTo>
                      <a:pt x="9" y="6"/>
                      <a:pt x="6" y="3"/>
                      <a:pt x="2" y="0"/>
                    </a:cubicBezTo>
                  </a:path>
                </a:pathLst>
              </a:custGeom>
              <a:solidFill>
                <a:srgbClr val="B7B1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09" name="Freeform 2996">
                <a:extLst>
                  <a:ext uri="{FF2B5EF4-FFF2-40B4-BE49-F238E27FC236}">
                    <a16:creationId xmlns:a16="http://schemas.microsoft.com/office/drawing/2014/main" id="{3D7C3B37-B13B-430C-A13D-088CAE03D7F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518" y="3267"/>
                <a:ext cx="26" cy="12"/>
              </a:xfrm>
              <a:custGeom>
                <a:avLst/>
                <a:gdLst>
                  <a:gd name="T0" fmla="*/ 1 w 19"/>
                  <a:gd name="T1" fmla="*/ 7 h 9"/>
                  <a:gd name="T2" fmla="*/ 0 w 19"/>
                  <a:gd name="T3" fmla="*/ 7 h 9"/>
                  <a:gd name="T4" fmla="*/ 30 w 19"/>
                  <a:gd name="T5" fmla="*/ 27 h 9"/>
                  <a:gd name="T6" fmla="*/ 21 w 19"/>
                  <a:gd name="T7" fmla="*/ 20 h 9"/>
                  <a:gd name="T8" fmla="*/ 1 w 19"/>
                  <a:gd name="T9" fmla="*/ 7 h 9"/>
                  <a:gd name="T10" fmla="*/ 40 w 19"/>
                  <a:gd name="T11" fmla="*/ 0 h 9"/>
                  <a:gd name="T12" fmla="*/ 21 w 19"/>
                  <a:gd name="T13" fmla="*/ 1 h 9"/>
                  <a:gd name="T14" fmla="*/ 67 w 19"/>
                  <a:gd name="T15" fmla="*/ 28 h 9"/>
                  <a:gd name="T16" fmla="*/ 40 w 19"/>
                  <a:gd name="T17" fmla="*/ 0 h 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9" h="9">
                    <a:moveTo>
                      <a:pt x="1" y="2"/>
                    </a:moveTo>
                    <a:cubicBezTo>
                      <a:pt x="1" y="2"/>
                      <a:pt x="1" y="2"/>
                      <a:pt x="0" y="2"/>
                    </a:cubicBezTo>
                    <a:cubicBezTo>
                      <a:pt x="3" y="4"/>
                      <a:pt x="6" y="6"/>
                      <a:pt x="9" y="8"/>
                    </a:cubicBezTo>
                    <a:cubicBezTo>
                      <a:pt x="8" y="7"/>
                      <a:pt x="7" y="6"/>
                      <a:pt x="6" y="6"/>
                    </a:cubicBezTo>
                    <a:cubicBezTo>
                      <a:pt x="5" y="4"/>
                      <a:pt x="3" y="3"/>
                      <a:pt x="1" y="2"/>
                    </a:cubicBezTo>
                    <a:moveTo>
                      <a:pt x="11" y="0"/>
                    </a:moveTo>
                    <a:cubicBezTo>
                      <a:pt x="9" y="1"/>
                      <a:pt x="8" y="1"/>
                      <a:pt x="6" y="1"/>
                    </a:cubicBezTo>
                    <a:cubicBezTo>
                      <a:pt x="10" y="4"/>
                      <a:pt x="15" y="7"/>
                      <a:pt x="19" y="9"/>
                    </a:cubicBezTo>
                    <a:cubicBezTo>
                      <a:pt x="17" y="6"/>
                      <a:pt x="14" y="3"/>
                      <a:pt x="11" y="0"/>
                    </a:cubicBezTo>
                  </a:path>
                </a:pathLst>
              </a:custGeom>
              <a:solidFill>
                <a:srgbClr val="8D85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10" name="Freeform 2997">
                <a:extLst>
                  <a:ext uri="{FF2B5EF4-FFF2-40B4-BE49-F238E27FC236}">
                    <a16:creationId xmlns:a16="http://schemas.microsoft.com/office/drawing/2014/main" id="{A0FB207D-9608-4B7B-97D9-97FA41AC64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0" y="3271"/>
                <a:ext cx="81" cy="55"/>
              </a:xfrm>
              <a:custGeom>
                <a:avLst/>
                <a:gdLst>
                  <a:gd name="T0" fmla="*/ 77 w 60"/>
                  <a:gd name="T1" fmla="*/ 0 h 41"/>
                  <a:gd name="T2" fmla="*/ 55 w 60"/>
                  <a:gd name="T3" fmla="*/ 9 h 41"/>
                  <a:gd name="T4" fmla="*/ 55 w 60"/>
                  <a:gd name="T5" fmla="*/ 42 h 41"/>
                  <a:gd name="T6" fmla="*/ 7 w 60"/>
                  <a:gd name="T7" fmla="*/ 72 h 41"/>
                  <a:gd name="T8" fmla="*/ 0 w 60"/>
                  <a:gd name="T9" fmla="*/ 75 h 41"/>
                  <a:gd name="T10" fmla="*/ 30 w 60"/>
                  <a:gd name="T11" fmla="*/ 86 h 41"/>
                  <a:gd name="T12" fmla="*/ 126 w 60"/>
                  <a:gd name="T13" fmla="*/ 114 h 41"/>
                  <a:gd name="T14" fmla="*/ 198 w 60"/>
                  <a:gd name="T15" fmla="*/ 133 h 41"/>
                  <a:gd name="T16" fmla="*/ 181 w 60"/>
                  <a:gd name="T17" fmla="*/ 91 h 41"/>
                  <a:gd name="T18" fmla="*/ 77 w 60"/>
                  <a:gd name="T19" fmla="*/ 0 h 4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60" h="41">
                    <a:moveTo>
                      <a:pt x="23" y="0"/>
                    </a:moveTo>
                    <a:cubicBezTo>
                      <a:pt x="20" y="1"/>
                      <a:pt x="17" y="2"/>
                      <a:pt x="16" y="3"/>
                    </a:cubicBezTo>
                    <a:cubicBezTo>
                      <a:pt x="14" y="5"/>
                      <a:pt x="18" y="10"/>
                      <a:pt x="16" y="13"/>
                    </a:cubicBezTo>
                    <a:cubicBezTo>
                      <a:pt x="14" y="17"/>
                      <a:pt x="7" y="19"/>
                      <a:pt x="2" y="22"/>
                    </a:cubicBezTo>
                    <a:cubicBezTo>
                      <a:pt x="1" y="23"/>
                      <a:pt x="1" y="23"/>
                      <a:pt x="0" y="23"/>
                    </a:cubicBezTo>
                    <a:cubicBezTo>
                      <a:pt x="3" y="25"/>
                      <a:pt x="6" y="26"/>
                      <a:pt x="9" y="27"/>
                    </a:cubicBezTo>
                    <a:cubicBezTo>
                      <a:pt x="17" y="31"/>
                      <a:pt x="28" y="33"/>
                      <a:pt x="38" y="35"/>
                    </a:cubicBezTo>
                    <a:cubicBezTo>
                      <a:pt x="46" y="37"/>
                      <a:pt x="53" y="39"/>
                      <a:pt x="60" y="41"/>
                    </a:cubicBezTo>
                    <a:cubicBezTo>
                      <a:pt x="60" y="37"/>
                      <a:pt x="59" y="32"/>
                      <a:pt x="54" y="28"/>
                    </a:cubicBezTo>
                    <a:cubicBezTo>
                      <a:pt x="50" y="24"/>
                      <a:pt x="39" y="13"/>
                      <a:pt x="23" y="0"/>
                    </a:cubicBezTo>
                  </a:path>
                </a:pathLst>
              </a:custGeom>
              <a:solidFill>
                <a:srgbClr val="5249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11" name="Freeform 2998">
                <a:extLst>
                  <a:ext uri="{FF2B5EF4-FFF2-40B4-BE49-F238E27FC236}">
                    <a16:creationId xmlns:a16="http://schemas.microsoft.com/office/drawing/2014/main" id="{43BF46B4-14B0-4B03-A6DA-32115ACDD7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7" y="3302"/>
                <a:ext cx="86" cy="27"/>
              </a:xfrm>
              <a:custGeom>
                <a:avLst/>
                <a:gdLst>
                  <a:gd name="T0" fmla="*/ 7 w 63"/>
                  <a:gd name="T1" fmla="*/ 0 h 20"/>
                  <a:gd name="T2" fmla="*/ 0 w 63"/>
                  <a:gd name="T3" fmla="*/ 1 h 20"/>
                  <a:gd name="T4" fmla="*/ 51 w 63"/>
                  <a:gd name="T5" fmla="*/ 30 h 20"/>
                  <a:gd name="T6" fmla="*/ 90 w 63"/>
                  <a:gd name="T7" fmla="*/ 41 h 20"/>
                  <a:gd name="T8" fmla="*/ 152 w 63"/>
                  <a:gd name="T9" fmla="*/ 55 h 20"/>
                  <a:gd name="T10" fmla="*/ 218 w 63"/>
                  <a:gd name="T11" fmla="*/ 66 h 20"/>
                  <a:gd name="T12" fmla="*/ 216 w 63"/>
                  <a:gd name="T13" fmla="*/ 58 h 20"/>
                  <a:gd name="T14" fmla="*/ 139 w 63"/>
                  <a:gd name="T15" fmla="*/ 41 h 20"/>
                  <a:gd name="T16" fmla="*/ 37 w 63"/>
                  <a:gd name="T17" fmla="*/ 12 h 20"/>
                  <a:gd name="T18" fmla="*/ 7 w 63"/>
                  <a:gd name="T19" fmla="*/ 0 h 2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63" h="20">
                    <a:moveTo>
                      <a:pt x="2" y="0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5" y="4"/>
                      <a:pt x="9" y="6"/>
                      <a:pt x="15" y="9"/>
                    </a:cubicBezTo>
                    <a:cubicBezTo>
                      <a:pt x="19" y="10"/>
                      <a:pt x="22" y="11"/>
                      <a:pt x="26" y="12"/>
                    </a:cubicBezTo>
                    <a:cubicBezTo>
                      <a:pt x="32" y="14"/>
                      <a:pt x="38" y="15"/>
                      <a:pt x="43" y="16"/>
                    </a:cubicBezTo>
                    <a:cubicBezTo>
                      <a:pt x="49" y="18"/>
                      <a:pt x="56" y="19"/>
                      <a:pt x="63" y="20"/>
                    </a:cubicBezTo>
                    <a:cubicBezTo>
                      <a:pt x="63" y="19"/>
                      <a:pt x="63" y="18"/>
                      <a:pt x="62" y="18"/>
                    </a:cubicBezTo>
                    <a:cubicBezTo>
                      <a:pt x="55" y="16"/>
                      <a:pt x="48" y="14"/>
                      <a:pt x="40" y="12"/>
                    </a:cubicBezTo>
                    <a:cubicBezTo>
                      <a:pt x="30" y="10"/>
                      <a:pt x="19" y="8"/>
                      <a:pt x="11" y="4"/>
                    </a:cubicBezTo>
                    <a:cubicBezTo>
                      <a:pt x="8" y="3"/>
                      <a:pt x="5" y="2"/>
                      <a:pt x="2" y="0"/>
                    </a:cubicBezTo>
                  </a:path>
                </a:pathLst>
              </a:custGeom>
              <a:solidFill>
                <a:srgbClr val="8D85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12" name="Freeform 2999">
                <a:extLst>
                  <a:ext uri="{FF2B5EF4-FFF2-40B4-BE49-F238E27FC236}">
                    <a16:creationId xmlns:a16="http://schemas.microsoft.com/office/drawing/2014/main" id="{226FE8E6-0EC9-4AB7-A3BA-D0A232D1E4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1" y="3271"/>
                <a:ext cx="57" cy="57"/>
              </a:xfrm>
              <a:custGeom>
                <a:avLst/>
                <a:gdLst>
                  <a:gd name="T0" fmla="*/ 10 w 42"/>
                  <a:gd name="T1" fmla="*/ 0 h 42"/>
                  <a:gd name="T2" fmla="*/ 0 w 42"/>
                  <a:gd name="T3" fmla="*/ 0 h 42"/>
                  <a:gd name="T4" fmla="*/ 105 w 42"/>
                  <a:gd name="T5" fmla="*/ 96 h 42"/>
                  <a:gd name="T6" fmla="*/ 125 w 42"/>
                  <a:gd name="T7" fmla="*/ 140 h 42"/>
                  <a:gd name="T8" fmla="*/ 143 w 42"/>
                  <a:gd name="T9" fmla="*/ 143 h 42"/>
                  <a:gd name="T10" fmla="*/ 133 w 42"/>
                  <a:gd name="T11" fmla="*/ 114 h 42"/>
                  <a:gd name="T12" fmla="*/ 96 w 42"/>
                  <a:gd name="T13" fmla="*/ 65 h 42"/>
                  <a:gd name="T14" fmla="*/ 68 w 42"/>
                  <a:gd name="T15" fmla="*/ 35 h 42"/>
                  <a:gd name="T16" fmla="*/ 56 w 42"/>
                  <a:gd name="T17" fmla="*/ 26 h 42"/>
                  <a:gd name="T18" fmla="*/ 10 w 42"/>
                  <a:gd name="T19" fmla="*/ 0 h 4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42" h="42">
                    <a:moveTo>
                      <a:pt x="3" y="0"/>
                    </a:moveTo>
                    <a:cubicBezTo>
                      <a:pt x="2" y="0"/>
                      <a:pt x="1" y="0"/>
                      <a:pt x="0" y="0"/>
                    </a:cubicBezTo>
                    <a:cubicBezTo>
                      <a:pt x="16" y="13"/>
                      <a:pt x="27" y="24"/>
                      <a:pt x="31" y="28"/>
                    </a:cubicBezTo>
                    <a:cubicBezTo>
                      <a:pt x="36" y="32"/>
                      <a:pt x="37" y="37"/>
                      <a:pt x="37" y="41"/>
                    </a:cubicBezTo>
                    <a:cubicBezTo>
                      <a:pt x="39" y="41"/>
                      <a:pt x="40" y="41"/>
                      <a:pt x="42" y="42"/>
                    </a:cubicBezTo>
                    <a:cubicBezTo>
                      <a:pt x="41" y="39"/>
                      <a:pt x="40" y="37"/>
                      <a:pt x="39" y="34"/>
                    </a:cubicBezTo>
                    <a:cubicBezTo>
                      <a:pt x="34" y="30"/>
                      <a:pt x="32" y="23"/>
                      <a:pt x="28" y="19"/>
                    </a:cubicBezTo>
                    <a:cubicBezTo>
                      <a:pt x="26" y="16"/>
                      <a:pt x="23" y="13"/>
                      <a:pt x="20" y="10"/>
                    </a:cubicBezTo>
                    <a:cubicBezTo>
                      <a:pt x="19" y="9"/>
                      <a:pt x="18" y="8"/>
                      <a:pt x="16" y="7"/>
                    </a:cubicBezTo>
                    <a:cubicBezTo>
                      <a:pt x="13" y="5"/>
                      <a:pt x="8" y="2"/>
                      <a:pt x="3" y="0"/>
                    </a:cubicBezTo>
                  </a:path>
                </a:pathLst>
              </a:custGeom>
              <a:solidFill>
                <a:srgbClr val="8D85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13" name="Freeform 3000">
                <a:extLst>
                  <a:ext uri="{FF2B5EF4-FFF2-40B4-BE49-F238E27FC236}">
                    <a16:creationId xmlns:a16="http://schemas.microsoft.com/office/drawing/2014/main" id="{86514A14-AEB1-48FB-BE7B-793FAC1DF6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1" y="3326"/>
                <a:ext cx="10" cy="6"/>
              </a:xfrm>
              <a:custGeom>
                <a:avLst/>
                <a:gdLst>
                  <a:gd name="T0" fmla="*/ 0 w 7"/>
                  <a:gd name="T1" fmla="*/ 0 h 4"/>
                  <a:gd name="T2" fmla="*/ 1 w 7"/>
                  <a:gd name="T3" fmla="*/ 12 h 4"/>
                  <a:gd name="T4" fmla="*/ 13 w 7"/>
                  <a:gd name="T5" fmla="*/ 12 h 4"/>
                  <a:gd name="T6" fmla="*/ 29 w 7"/>
                  <a:gd name="T7" fmla="*/ 21 h 4"/>
                  <a:gd name="T8" fmla="*/ 20 w 7"/>
                  <a:gd name="T9" fmla="*/ 8 h 4"/>
                  <a:gd name="T10" fmla="*/ 0 w 7"/>
                  <a:gd name="T11" fmla="*/ 0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" h="4">
                    <a:moveTo>
                      <a:pt x="0" y="0"/>
                    </a:moveTo>
                    <a:cubicBezTo>
                      <a:pt x="1" y="0"/>
                      <a:pt x="1" y="1"/>
                      <a:pt x="1" y="2"/>
                    </a:cubicBezTo>
                    <a:cubicBezTo>
                      <a:pt x="2" y="2"/>
                      <a:pt x="2" y="2"/>
                      <a:pt x="3" y="2"/>
                    </a:cubicBezTo>
                    <a:cubicBezTo>
                      <a:pt x="5" y="3"/>
                      <a:pt x="6" y="3"/>
                      <a:pt x="7" y="4"/>
                    </a:cubicBezTo>
                    <a:cubicBezTo>
                      <a:pt x="6" y="3"/>
                      <a:pt x="5" y="2"/>
                      <a:pt x="5" y="1"/>
                    </a:cubicBezTo>
                    <a:cubicBezTo>
                      <a:pt x="3" y="0"/>
                      <a:pt x="2" y="0"/>
                      <a:pt x="0" y="0"/>
                    </a:cubicBezTo>
                  </a:path>
                </a:pathLst>
              </a:custGeom>
              <a:solidFill>
                <a:srgbClr val="B7B1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14" name="Freeform 3001">
                <a:extLst>
                  <a:ext uri="{FF2B5EF4-FFF2-40B4-BE49-F238E27FC236}">
                    <a16:creationId xmlns:a16="http://schemas.microsoft.com/office/drawing/2014/main" id="{C7610233-0F62-4371-A6AD-A025F47120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7" y="3307"/>
                <a:ext cx="61" cy="30"/>
              </a:xfrm>
              <a:custGeom>
                <a:avLst/>
                <a:gdLst>
                  <a:gd name="T0" fmla="*/ 7 w 45"/>
                  <a:gd name="T1" fmla="*/ 0 h 22"/>
                  <a:gd name="T2" fmla="*/ 0 w 45"/>
                  <a:gd name="T3" fmla="*/ 7 h 22"/>
                  <a:gd name="T4" fmla="*/ 103 w 45"/>
                  <a:gd name="T5" fmla="*/ 68 h 22"/>
                  <a:gd name="T6" fmla="*/ 103 w 45"/>
                  <a:gd name="T7" fmla="*/ 68 h 22"/>
                  <a:gd name="T8" fmla="*/ 134 w 45"/>
                  <a:gd name="T9" fmla="*/ 76 h 22"/>
                  <a:gd name="T10" fmla="*/ 133 w 45"/>
                  <a:gd name="T11" fmla="*/ 48 h 22"/>
                  <a:gd name="T12" fmla="*/ 129 w 45"/>
                  <a:gd name="T13" fmla="*/ 46 h 22"/>
                  <a:gd name="T14" fmla="*/ 83 w 45"/>
                  <a:gd name="T15" fmla="*/ 35 h 22"/>
                  <a:gd name="T16" fmla="*/ 7 w 45"/>
                  <a:gd name="T17" fmla="*/ 0 h 2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5" h="22">
                    <a:moveTo>
                      <a:pt x="2" y="0"/>
                    </a:moveTo>
                    <a:cubicBezTo>
                      <a:pt x="1" y="1"/>
                      <a:pt x="0" y="2"/>
                      <a:pt x="0" y="2"/>
                    </a:cubicBezTo>
                    <a:cubicBezTo>
                      <a:pt x="10" y="7"/>
                      <a:pt x="21" y="14"/>
                      <a:pt x="30" y="20"/>
                    </a:cubicBezTo>
                    <a:cubicBezTo>
                      <a:pt x="30" y="20"/>
                      <a:pt x="30" y="20"/>
                      <a:pt x="30" y="20"/>
                    </a:cubicBezTo>
                    <a:cubicBezTo>
                      <a:pt x="35" y="22"/>
                      <a:pt x="38" y="22"/>
                      <a:pt x="40" y="22"/>
                    </a:cubicBezTo>
                    <a:cubicBezTo>
                      <a:pt x="45" y="22"/>
                      <a:pt x="43" y="19"/>
                      <a:pt x="39" y="14"/>
                    </a:cubicBezTo>
                    <a:cubicBezTo>
                      <a:pt x="38" y="14"/>
                      <a:pt x="38" y="14"/>
                      <a:pt x="38" y="13"/>
                    </a:cubicBezTo>
                    <a:cubicBezTo>
                      <a:pt x="32" y="12"/>
                      <a:pt x="27" y="11"/>
                      <a:pt x="24" y="10"/>
                    </a:cubicBezTo>
                    <a:cubicBezTo>
                      <a:pt x="17" y="7"/>
                      <a:pt x="9" y="3"/>
                      <a:pt x="2" y="0"/>
                    </a:cubicBezTo>
                  </a:path>
                </a:pathLst>
              </a:custGeom>
              <a:solidFill>
                <a:srgbClr val="8D85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15" name="Freeform 3002">
                <a:extLst>
                  <a:ext uri="{FF2B5EF4-FFF2-40B4-BE49-F238E27FC236}">
                    <a16:creationId xmlns:a16="http://schemas.microsoft.com/office/drawing/2014/main" id="{BAF91FC3-8B42-433C-8BF4-68107A05E2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57" y="3317"/>
                <a:ext cx="136" cy="86"/>
              </a:xfrm>
              <a:custGeom>
                <a:avLst/>
                <a:gdLst>
                  <a:gd name="T0" fmla="*/ 1 w 100"/>
                  <a:gd name="T1" fmla="*/ 0 h 64"/>
                  <a:gd name="T2" fmla="*/ 0 w 100"/>
                  <a:gd name="T3" fmla="*/ 16 h 64"/>
                  <a:gd name="T4" fmla="*/ 125 w 100"/>
                  <a:gd name="T5" fmla="*/ 153 h 64"/>
                  <a:gd name="T6" fmla="*/ 284 w 100"/>
                  <a:gd name="T7" fmla="*/ 210 h 64"/>
                  <a:gd name="T8" fmla="*/ 267 w 100"/>
                  <a:gd name="T9" fmla="*/ 191 h 64"/>
                  <a:gd name="T10" fmla="*/ 296 w 100"/>
                  <a:gd name="T11" fmla="*/ 191 h 64"/>
                  <a:gd name="T12" fmla="*/ 333 w 100"/>
                  <a:gd name="T13" fmla="*/ 161 h 64"/>
                  <a:gd name="T14" fmla="*/ 333 w 100"/>
                  <a:gd name="T15" fmla="*/ 163 h 64"/>
                  <a:gd name="T16" fmla="*/ 343 w 100"/>
                  <a:gd name="T17" fmla="*/ 161 h 64"/>
                  <a:gd name="T18" fmla="*/ 307 w 100"/>
                  <a:gd name="T19" fmla="*/ 153 h 64"/>
                  <a:gd name="T20" fmla="*/ 282 w 100"/>
                  <a:gd name="T21" fmla="*/ 125 h 64"/>
                  <a:gd name="T22" fmla="*/ 271 w 100"/>
                  <a:gd name="T23" fmla="*/ 125 h 64"/>
                  <a:gd name="T24" fmla="*/ 246 w 100"/>
                  <a:gd name="T25" fmla="*/ 121 h 64"/>
                  <a:gd name="T26" fmla="*/ 201 w 100"/>
                  <a:gd name="T27" fmla="*/ 112 h 64"/>
                  <a:gd name="T28" fmla="*/ 140 w 100"/>
                  <a:gd name="T29" fmla="*/ 98 h 64"/>
                  <a:gd name="T30" fmla="*/ 97 w 100"/>
                  <a:gd name="T31" fmla="*/ 69 h 64"/>
                  <a:gd name="T32" fmla="*/ 45 w 100"/>
                  <a:gd name="T33" fmla="*/ 30 h 64"/>
                  <a:gd name="T34" fmla="*/ 1 w 100"/>
                  <a:gd name="T35" fmla="*/ 0 h 64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100" h="64">
                    <a:moveTo>
                      <a:pt x="1" y="0"/>
                    </a:moveTo>
                    <a:cubicBezTo>
                      <a:pt x="0" y="2"/>
                      <a:pt x="0" y="3"/>
                      <a:pt x="0" y="5"/>
                    </a:cubicBezTo>
                    <a:cubicBezTo>
                      <a:pt x="0" y="18"/>
                      <a:pt x="18" y="37"/>
                      <a:pt x="37" y="47"/>
                    </a:cubicBezTo>
                    <a:cubicBezTo>
                      <a:pt x="51" y="54"/>
                      <a:pt x="70" y="57"/>
                      <a:pt x="83" y="64"/>
                    </a:cubicBezTo>
                    <a:cubicBezTo>
                      <a:pt x="81" y="62"/>
                      <a:pt x="80" y="61"/>
                      <a:pt x="78" y="59"/>
                    </a:cubicBezTo>
                    <a:cubicBezTo>
                      <a:pt x="87" y="59"/>
                      <a:pt x="87" y="59"/>
                      <a:pt x="87" y="59"/>
                    </a:cubicBezTo>
                    <a:cubicBezTo>
                      <a:pt x="84" y="54"/>
                      <a:pt x="88" y="51"/>
                      <a:pt x="97" y="49"/>
                    </a:cubicBezTo>
                    <a:cubicBezTo>
                      <a:pt x="97" y="50"/>
                      <a:pt x="97" y="50"/>
                      <a:pt x="97" y="50"/>
                    </a:cubicBezTo>
                    <a:cubicBezTo>
                      <a:pt x="98" y="50"/>
                      <a:pt x="99" y="49"/>
                      <a:pt x="100" y="49"/>
                    </a:cubicBezTo>
                    <a:cubicBezTo>
                      <a:pt x="96" y="49"/>
                      <a:pt x="92" y="48"/>
                      <a:pt x="90" y="47"/>
                    </a:cubicBezTo>
                    <a:cubicBezTo>
                      <a:pt x="85" y="44"/>
                      <a:pt x="83" y="41"/>
                      <a:pt x="82" y="38"/>
                    </a:cubicBezTo>
                    <a:cubicBezTo>
                      <a:pt x="81" y="38"/>
                      <a:pt x="80" y="38"/>
                      <a:pt x="79" y="38"/>
                    </a:cubicBezTo>
                    <a:cubicBezTo>
                      <a:pt x="77" y="38"/>
                      <a:pt x="75" y="38"/>
                      <a:pt x="72" y="37"/>
                    </a:cubicBezTo>
                    <a:cubicBezTo>
                      <a:pt x="67" y="36"/>
                      <a:pt x="63" y="35"/>
                      <a:pt x="59" y="34"/>
                    </a:cubicBezTo>
                    <a:cubicBezTo>
                      <a:pt x="53" y="32"/>
                      <a:pt x="47" y="32"/>
                      <a:pt x="41" y="30"/>
                    </a:cubicBezTo>
                    <a:cubicBezTo>
                      <a:pt x="35" y="28"/>
                      <a:pt x="31" y="24"/>
                      <a:pt x="28" y="21"/>
                    </a:cubicBezTo>
                    <a:cubicBezTo>
                      <a:pt x="23" y="17"/>
                      <a:pt x="18" y="13"/>
                      <a:pt x="13" y="9"/>
                    </a:cubicBezTo>
                    <a:cubicBezTo>
                      <a:pt x="10" y="6"/>
                      <a:pt x="6" y="3"/>
                      <a:pt x="1" y="0"/>
                    </a:cubicBezTo>
                  </a:path>
                </a:pathLst>
              </a:custGeom>
              <a:solidFill>
                <a:srgbClr val="5249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16" name="Freeform 3003">
                <a:extLst>
                  <a:ext uri="{FF2B5EF4-FFF2-40B4-BE49-F238E27FC236}">
                    <a16:creationId xmlns:a16="http://schemas.microsoft.com/office/drawing/2014/main" id="{32AB37B4-A7D0-4835-8AA0-BFFFE642A4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58" y="3317"/>
                <a:ext cx="110" cy="51"/>
              </a:xfrm>
              <a:custGeom>
                <a:avLst/>
                <a:gdLst>
                  <a:gd name="T0" fmla="*/ 0 w 81"/>
                  <a:gd name="T1" fmla="*/ 0 h 38"/>
                  <a:gd name="T2" fmla="*/ 0 w 81"/>
                  <a:gd name="T3" fmla="*/ 0 h 38"/>
                  <a:gd name="T4" fmla="*/ 41 w 81"/>
                  <a:gd name="T5" fmla="*/ 28 h 38"/>
                  <a:gd name="T6" fmla="*/ 92 w 81"/>
                  <a:gd name="T7" fmla="*/ 68 h 38"/>
                  <a:gd name="T8" fmla="*/ 134 w 81"/>
                  <a:gd name="T9" fmla="*/ 97 h 38"/>
                  <a:gd name="T10" fmla="*/ 197 w 81"/>
                  <a:gd name="T11" fmla="*/ 111 h 38"/>
                  <a:gd name="T12" fmla="*/ 240 w 81"/>
                  <a:gd name="T13" fmla="*/ 121 h 38"/>
                  <a:gd name="T14" fmla="*/ 266 w 81"/>
                  <a:gd name="T15" fmla="*/ 122 h 38"/>
                  <a:gd name="T16" fmla="*/ 274 w 81"/>
                  <a:gd name="T17" fmla="*/ 122 h 38"/>
                  <a:gd name="T18" fmla="*/ 273 w 81"/>
                  <a:gd name="T19" fmla="*/ 115 h 38"/>
                  <a:gd name="T20" fmla="*/ 266 w 81"/>
                  <a:gd name="T21" fmla="*/ 115 h 38"/>
                  <a:gd name="T22" fmla="*/ 266 w 81"/>
                  <a:gd name="T23" fmla="*/ 115 h 38"/>
                  <a:gd name="T24" fmla="*/ 149 w 81"/>
                  <a:gd name="T25" fmla="*/ 101 h 38"/>
                  <a:gd name="T26" fmla="*/ 77 w 81"/>
                  <a:gd name="T27" fmla="*/ 56 h 38"/>
                  <a:gd name="T28" fmla="*/ 0 w 81"/>
                  <a:gd name="T29" fmla="*/ 0 h 38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81" h="38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5" y="3"/>
                      <a:pt x="9" y="6"/>
                      <a:pt x="12" y="9"/>
                    </a:cubicBezTo>
                    <a:cubicBezTo>
                      <a:pt x="17" y="13"/>
                      <a:pt x="22" y="17"/>
                      <a:pt x="27" y="21"/>
                    </a:cubicBezTo>
                    <a:cubicBezTo>
                      <a:pt x="30" y="24"/>
                      <a:pt x="34" y="28"/>
                      <a:pt x="40" y="30"/>
                    </a:cubicBezTo>
                    <a:cubicBezTo>
                      <a:pt x="46" y="32"/>
                      <a:pt x="52" y="32"/>
                      <a:pt x="58" y="34"/>
                    </a:cubicBezTo>
                    <a:cubicBezTo>
                      <a:pt x="62" y="35"/>
                      <a:pt x="66" y="36"/>
                      <a:pt x="71" y="37"/>
                    </a:cubicBezTo>
                    <a:cubicBezTo>
                      <a:pt x="74" y="38"/>
                      <a:pt x="76" y="38"/>
                      <a:pt x="78" y="38"/>
                    </a:cubicBezTo>
                    <a:cubicBezTo>
                      <a:pt x="79" y="38"/>
                      <a:pt x="80" y="38"/>
                      <a:pt x="81" y="38"/>
                    </a:cubicBezTo>
                    <a:cubicBezTo>
                      <a:pt x="80" y="37"/>
                      <a:pt x="80" y="37"/>
                      <a:pt x="80" y="36"/>
                    </a:cubicBezTo>
                    <a:cubicBezTo>
                      <a:pt x="79" y="36"/>
                      <a:pt x="79" y="36"/>
                      <a:pt x="78" y="36"/>
                    </a:cubicBezTo>
                    <a:cubicBezTo>
                      <a:pt x="78" y="36"/>
                      <a:pt x="78" y="36"/>
                      <a:pt x="78" y="36"/>
                    </a:cubicBezTo>
                    <a:cubicBezTo>
                      <a:pt x="73" y="36"/>
                      <a:pt x="48" y="32"/>
                      <a:pt x="44" y="31"/>
                    </a:cubicBezTo>
                    <a:cubicBezTo>
                      <a:pt x="35" y="28"/>
                      <a:pt x="28" y="21"/>
                      <a:pt x="23" y="17"/>
                    </a:cubicBezTo>
                    <a:cubicBezTo>
                      <a:pt x="16" y="10"/>
                      <a:pt x="9" y="5"/>
                      <a:pt x="0" y="0"/>
                    </a:cubicBezTo>
                  </a:path>
                </a:pathLst>
              </a:custGeom>
              <a:solidFill>
                <a:srgbClr val="8D85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17" name="Freeform 3004">
                <a:extLst>
                  <a:ext uri="{FF2B5EF4-FFF2-40B4-BE49-F238E27FC236}">
                    <a16:creationId xmlns:a16="http://schemas.microsoft.com/office/drawing/2014/main" id="{55802457-BF32-4B88-8F7C-2224A753D2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8" y="3365"/>
                <a:ext cx="31" cy="18"/>
              </a:xfrm>
              <a:custGeom>
                <a:avLst/>
                <a:gdLst>
                  <a:gd name="T0" fmla="*/ 20 w 23"/>
                  <a:gd name="T1" fmla="*/ 0 h 13"/>
                  <a:gd name="T2" fmla="*/ 0 w 23"/>
                  <a:gd name="T3" fmla="*/ 8 h 13"/>
                  <a:gd name="T4" fmla="*/ 27 w 23"/>
                  <a:gd name="T5" fmla="*/ 40 h 13"/>
                  <a:gd name="T6" fmla="*/ 58 w 23"/>
                  <a:gd name="T7" fmla="*/ 48 h 13"/>
                  <a:gd name="T8" fmla="*/ 63 w 23"/>
                  <a:gd name="T9" fmla="*/ 48 h 13"/>
                  <a:gd name="T10" fmla="*/ 77 w 23"/>
                  <a:gd name="T11" fmla="*/ 46 h 13"/>
                  <a:gd name="T12" fmla="*/ 73 w 23"/>
                  <a:gd name="T13" fmla="*/ 46 h 13"/>
                  <a:gd name="T14" fmla="*/ 63 w 23"/>
                  <a:gd name="T15" fmla="*/ 46 h 13"/>
                  <a:gd name="T16" fmla="*/ 58 w 23"/>
                  <a:gd name="T17" fmla="*/ 46 h 13"/>
                  <a:gd name="T18" fmla="*/ 20 w 23"/>
                  <a:gd name="T19" fmla="*/ 0 h 13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3" h="13">
                    <a:moveTo>
                      <a:pt x="6" y="0"/>
                    </a:moveTo>
                    <a:cubicBezTo>
                      <a:pt x="4" y="1"/>
                      <a:pt x="2" y="1"/>
                      <a:pt x="0" y="2"/>
                    </a:cubicBezTo>
                    <a:cubicBezTo>
                      <a:pt x="1" y="5"/>
                      <a:pt x="3" y="8"/>
                      <a:pt x="8" y="11"/>
                    </a:cubicBezTo>
                    <a:cubicBezTo>
                      <a:pt x="10" y="12"/>
                      <a:pt x="14" y="13"/>
                      <a:pt x="18" y="13"/>
                    </a:cubicBezTo>
                    <a:cubicBezTo>
                      <a:pt x="18" y="13"/>
                      <a:pt x="19" y="13"/>
                      <a:pt x="19" y="13"/>
                    </a:cubicBezTo>
                    <a:cubicBezTo>
                      <a:pt x="20" y="12"/>
                      <a:pt x="21" y="12"/>
                      <a:pt x="23" y="12"/>
                    </a:cubicBezTo>
                    <a:cubicBezTo>
                      <a:pt x="22" y="12"/>
                      <a:pt x="22" y="12"/>
                      <a:pt x="22" y="12"/>
                    </a:cubicBezTo>
                    <a:cubicBezTo>
                      <a:pt x="21" y="12"/>
                      <a:pt x="20" y="12"/>
                      <a:pt x="19" y="12"/>
                    </a:cubicBezTo>
                    <a:cubicBezTo>
                      <a:pt x="19" y="12"/>
                      <a:pt x="18" y="12"/>
                      <a:pt x="18" y="12"/>
                    </a:cubicBezTo>
                    <a:cubicBezTo>
                      <a:pt x="9" y="11"/>
                      <a:pt x="7" y="4"/>
                      <a:pt x="6" y="0"/>
                    </a:cubicBezTo>
                  </a:path>
                </a:pathLst>
              </a:custGeom>
              <a:solidFill>
                <a:srgbClr val="8D85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18" name="Freeform 3005">
                <a:extLst>
                  <a:ext uri="{FF2B5EF4-FFF2-40B4-BE49-F238E27FC236}">
                    <a16:creationId xmlns:a16="http://schemas.microsoft.com/office/drawing/2014/main" id="{2439DD8B-6FEA-4C80-8852-745FC9CBF3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7" y="3364"/>
                <a:ext cx="9" cy="4"/>
              </a:xfrm>
              <a:custGeom>
                <a:avLst/>
                <a:gdLst>
                  <a:gd name="T0" fmla="*/ 17 w 7"/>
                  <a:gd name="T1" fmla="*/ 0 h 3"/>
                  <a:gd name="T2" fmla="*/ 0 w 7"/>
                  <a:gd name="T3" fmla="*/ 1 h 3"/>
                  <a:gd name="T4" fmla="*/ 1 w 7"/>
                  <a:gd name="T5" fmla="*/ 9 h 3"/>
                  <a:gd name="T6" fmla="*/ 19 w 7"/>
                  <a:gd name="T7" fmla="*/ 1 h 3"/>
                  <a:gd name="T8" fmla="*/ 17 w 7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" h="3">
                    <a:moveTo>
                      <a:pt x="6" y="0"/>
                    </a:moveTo>
                    <a:cubicBezTo>
                      <a:pt x="5" y="0"/>
                      <a:pt x="2" y="1"/>
                      <a:pt x="0" y="1"/>
                    </a:cubicBezTo>
                    <a:cubicBezTo>
                      <a:pt x="0" y="2"/>
                      <a:pt x="0" y="2"/>
                      <a:pt x="1" y="3"/>
                    </a:cubicBezTo>
                    <a:cubicBezTo>
                      <a:pt x="3" y="2"/>
                      <a:pt x="5" y="2"/>
                      <a:pt x="7" y="1"/>
                    </a:cubicBezTo>
                    <a:cubicBezTo>
                      <a:pt x="7" y="0"/>
                      <a:pt x="6" y="0"/>
                      <a:pt x="6" y="0"/>
                    </a:cubicBezTo>
                  </a:path>
                </a:pathLst>
              </a:custGeom>
              <a:solidFill>
                <a:srgbClr val="B7B1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19" name="Freeform 3006">
                <a:extLst>
                  <a:ext uri="{FF2B5EF4-FFF2-40B4-BE49-F238E27FC236}">
                    <a16:creationId xmlns:a16="http://schemas.microsoft.com/office/drawing/2014/main" id="{59335511-D051-46AD-A81D-E07084565C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1" y="3383"/>
                <a:ext cx="53" cy="14"/>
              </a:xfrm>
              <a:custGeom>
                <a:avLst/>
                <a:gdLst>
                  <a:gd name="T0" fmla="*/ 56 w 39"/>
                  <a:gd name="T1" fmla="*/ 0 h 10"/>
                  <a:gd name="T2" fmla="*/ 45 w 39"/>
                  <a:gd name="T3" fmla="*/ 1 h 10"/>
                  <a:gd name="T4" fmla="*/ 45 w 39"/>
                  <a:gd name="T5" fmla="*/ 0 h 10"/>
                  <a:gd name="T6" fmla="*/ 10 w 39"/>
                  <a:gd name="T7" fmla="*/ 39 h 10"/>
                  <a:gd name="T8" fmla="*/ 19 w 39"/>
                  <a:gd name="T9" fmla="*/ 39 h 10"/>
                  <a:gd name="T10" fmla="*/ 41 w 39"/>
                  <a:gd name="T11" fmla="*/ 39 h 10"/>
                  <a:gd name="T12" fmla="*/ 133 w 39"/>
                  <a:gd name="T13" fmla="*/ 28 h 10"/>
                  <a:gd name="T14" fmla="*/ 86 w 39"/>
                  <a:gd name="T15" fmla="*/ 15 h 10"/>
                  <a:gd name="T16" fmla="*/ 61 w 39"/>
                  <a:gd name="T17" fmla="*/ 20 h 10"/>
                  <a:gd name="T18" fmla="*/ 26 w 39"/>
                  <a:gd name="T19" fmla="*/ 28 h 10"/>
                  <a:gd name="T20" fmla="*/ 57 w 39"/>
                  <a:gd name="T21" fmla="*/ 0 h 10"/>
                  <a:gd name="T22" fmla="*/ 56 w 39"/>
                  <a:gd name="T23" fmla="*/ 0 h 1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39" h="10">
                    <a:moveTo>
                      <a:pt x="16" y="0"/>
                    </a:moveTo>
                    <a:cubicBezTo>
                      <a:pt x="15" y="0"/>
                      <a:pt x="14" y="1"/>
                      <a:pt x="13" y="1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4" y="2"/>
                      <a:pt x="0" y="5"/>
                      <a:pt x="3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7" y="10"/>
                      <a:pt x="10" y="10"/>
                      <a:pt x="12" y="10"/>
                    </a:cubicBezTo>
                    <a:cubicBezTo>
                      <a:pt x="22" y="10"/>
                      <a:pt x="30" y="9"/>
                      <a:pt x="39" y="7"/>
                    </a:cubicBezTo>
                    <a:cubicBezTo>
                      <a:pt x="35" y="5"/>
                      <a:pt x="29" y="4"/>
                      <a:pt x="25" y="4"/>
                    </a:cubicBezTo>
                    <a:cubicBezTo>
                      <a:pt x="22" y="4"/>
                      <a:pt x="20" y="4"/>
                      <a:pt x="18" y="5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11" y="4"/>
                      <a:pt x="13" y="2"/>
                      <a:pt x="17" y="0"/>
                    </a:cubicBezTo>
                    <a:cubicBezTo>
                      <a:pt x="17" y="0"/>
                      <a:pt x="16" y="0"/>
                      <a:pt x="16" y="0"/>
                    </a:cubicBezTo>
                  </a:path>
                </a:pathLst>
              </a:custGeom>
              <a:solidFill>
                <a:srgbClr val="8D85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20" name="Freeform 3007">
                <a:extLst>
                  <a:ext uri="{FF2B5EF4-FFF2-40B4-BE49-F238E27FC236}">
                    <a16:creationId xmlns:a16="http://schemas.microsoft.com/office/drawing/2014/main" id="{5C5FC6D0-E341-4FB4-B32B-30E2C7DAD6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3" y="3382"/>
                <a:ext cx="9" cy="1"/>
              </a:xfrm>
              <a:custGeom>
                <a:avLst/>
                <a:gdLst>
                  <a:gd name="T0" fmla="*/ 19 w 7"/>
                  <a:gd name="T1" fmla="*/ 0 h 1"/>
                  <a:gd name="T2" fmla="*/ 13 w 7"/>
                  <a:gd name="T3" fmla="*/ 0 h 1"/>
                  <a:gd name="T4" fmla="*/ 1 w 7"/>
                  <a:gd name="T5" fmla="*/ 1 h 1"/>
                  <a:gd name="T6" fmla="*/ 0 w 7"/>
                  <a:gd name="T7" fmla="*/ 1 h 1"/>
                  <a:gd name="T8" fmla="*/ 1 w 7"/>
                  <a:gd name="T9" fmla="*/ 1 h 1"/>
                  <a:gd name="T10" fmla="*/ 19 w 7"/>
                  <a:gd name="T11" fmla="*/ 0 h 1"/>
                  <a:gd name="T12" fmla="*/ 19 w 7"/>
                  <a:gd name="T13" fmla="*/ 0 h 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" h="1">
                    <a:moveTo>
                      <a:pt x="7" y="0"/>
                    </a:moveTo>
                    <a:cubicBezTo>
                      <a:pt x="6" y="0"/>
                      <a:pt x="5" y="0"/>
                      <a:pt x="5" y="0"/>
                    </a:cubicBezTo>
                    <a:cubicBezTo>
                      <a:pt x="3" y="0"/>
                      <a:pt x="2" y="0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3" y="1"/>
                      <a:pt x="5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solidFill>
                <a:srgbClr val="B7B1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21" name="Freeform 3008">
                <a:extLst>
                  <a:ext uri="{FF2B5EF4-FFF2-40B4-BE49-F238E27FC236}">
                    <a16:creationId xmlns:a16="http://schemas.microsoft.com/office/drawing/2014/main" id="{C407606C-6547-4ECD-B19F-F43B4D1D6D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7" y="3386"/>
                <a:ext cx="10" cy="4"/>
              </a:xfrm>
              <a:custGeom>
                <a:avLst/>
                <a:gdLst>
                  <a:gd name="T0" fmla="*/ 0 w 8"/>
                  <a:gd name="T1" fmla="*/ 0 h 3"/>
                  <a:gd name="T2" fmla="*/ 13 w 8"/>
                  <a:gd name="T3" fmla="*/ 9 h 3"/>
                  <a:gd name="T4" fmla="*/ 20 w 8"/>
                  <a:gd name="T5" fmla="*/ 7 h 3"/>
                  <a:gd name="T6" fmla="*/ 0 w 8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" h="3">
                    <a:moveTo>
                      <a:pt x="0" y="0"/>
                    </a:moveTo>
                    <a:cubicBezTo>
                      <a:pt x="2" y="0"/>
                      <a:pt x="3" y="2"/>
                      <a:pt x="5" y="3"/>
                    </a:cubicBezTo>
                    <a:cubicBezTo>
                      <a:pt x="6" y="2"/>
                      <a:pt x="7" y="2"/>
                      <a:pt x="8" y="2"/>
                    </a:cubicBezTo>
                    <a:cubicBezTo>
                      <a:pt x="5" y="1"/>
                      <a:pt x="3" y="0"/>
                      <a:pt x="0" y="0"/>
                    </a:cubicBezTo>
                  </a:path>
                </a:pathLst>
              </a:custGeom>
              <a:solidFill>
                <a:srgbClr val="8D85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22" name="Freeform 3009">
                <a:extLst>
                  <a:ext uri="{FF2B5EF4-FFF2-40B4-BE49-F238E27FC236}">
                    <a16:creationId xmlns:a16="http://schemas.microsoft.com/office/drawing/2014/main" id="{6C954232-4252-4B19-9C9D-AEAD275C6A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2" y="3384"/>
                <a:ext cx="17" cy="5"/>
              </a:xfrm>
              <a:custGeom>
                <a:avLst/>
                <a:gdLst>
                  <a:gd name="T0" fmla="*/ 0 w 12"/>
                  <a:gd name="T1" fmla="*/ 0 h 3"/>
                  <a:gd name="T2" fmla="*/ 13 w 12"/>
                  <a:gd name="T3" fmla="*/ 8 h 3"/>
                  <a:gd name="T4" fmla="*/ 47 w 12"/>
                  <a:gd name="T5" fmla="*/ 22 h 3"/>
                  <a:gd name="T6" fmla="*/ 48 w 12"/>
                  <a:gd name="T7" fmla="*/ 13 h 3"/>
                  <a:gd name="T8" fmla="*/ 0 w 12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" h="3">
                    <a:moveTo>
                      <a:pt x="0" y="0"/>
                    </a:moveTo>
                    <a:cubicBezTo>
                      <a:pt x="1" y="0"/>
                      <a:pt x="2" y="0"/>
                      <a:pt x="3" y="1"/>
                    </a:cubicBezTo>
                    <a:cubicBezTo>
                      <a:pt x="6" y="1"/>
                      <a:pt x="8" y="2"/>
                      <a:pt x="11" y="3"/>
                    </a:cubicBezTo>
                    <a:cubicBezTo>
                      <a:pt x="12" y="3"/>
                      <a:pt x="12" y="2"/>
                      <a:pt x="12" y="2"/>
                    </a:cubicBezTo>
                    <a:cubicBezTo>
                      <a:pt x="8" y="1"/>
                      <a:pt x="5" y="0"/>
                      <a:pt x="0" y="0"/>
                    </a:cubicBezTo>
                  </a:path>
                </a:pathLst>
              </a:custGeom>
              <a:solidFill>
                <a:srgbClr val="B7B1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23" name="Freeform 3010">
                <a:extLst>
                  <a:ext uri="{FF2B5EF4-FFF2-40B4-BE49-F238E27FC236}">
                    <a16:creationId xmlns:a16="http://schemas.microsoft.com/office/drawing/2014/main" id="{9584E559-C2D5-41FE-8A92-A7F15EEDB9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6" y="3300"/>
                <a:ext cx="3" cy="5"/>
              </a:xfrm>
              <a:custGeom>
                <a:avLst/>
                <a:gdLst>
                  <a:gd name="T0" fmla="*/ 0 w 2"/>
                  <a:gd name="T1" fmla="*/ 0 h 3"/>
                  <a:gd name="T2" fmla="*/ 8 w 2"/>
                  <a:gd name="T3" fmla="*/ 22 h 3"/>
                  <a:gd name="T4" fmla="*/ 0 w 2"/>
                  <a:gd name="T5" fmla="*/ 0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cubicBezTo>
                      <a:pt x="0" y="1"/>
                      <a:pt x="1" y="2"/>
                      <a:pt x="1" y="3"/>
                    </a:cubicBezTo>
                    <a:cubicBezTo>
                      <a:pt x="2" y="2"/>
                      <a:pt x="2" y="0"/>
                      <a:pt x="0" y="0"/>
                    </a:cubicBezTo>
                  </a:path>
                </a:pathLst>
              </a:custGeom>
              <a:solidFill>
                <a:srgbClr val="B7B1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24" name="Freeform 3011">
                <a:extLst>
                  <a:ext uri="{FF2B5EF4-FFF2-40B4-BE49-F238E27FC236}">
                    <a16:creationId xmlns:a16="http://schemas.microsoft.com/office/drawing/2014/main" id="{1F7160C4-DD4C-45FA-B085-5574003601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0" y="3336"/>
                <a:ext cx="51" cy="5"/>
              </a:xfrm>
              <a:custGeom>
                <a:avLst/>
                <a:gdLst>
                  <a:gd name="T0" fmla="*/ 38 w 38"/>
                  <a:gd name="T1" fmla="*/ 0 h 4"/>
                  <a:gd name="T2" fmla="*/ 12 w 38"/>
                  <a:gd name="T3" fmla="*/ 1 h 4"/>
                  <a:gd name="T4" fmla="*/ 9 w 38"/>
                  <a:gd name="T5" fmla="*/ 6 h 4"/>
                  <a:gd name="T6" fmla="*/ 0 w 38"/>
                  <a:gd name="T7" fmla="*/ 8 h 4"/>
                  <a:gd name="T8" fmla="*/ 7 w 38"/>
                  <a:gd name="T9" fmla="*/ 8 h 4"/>
                  <a:gd name="T10" fmla="*/ 12 w 38"/>
                  <a:gd name="T11" fmla="*/ 10 h 4"/>
                  <a:gd name="T12" fmla="*/ 28 w 38"/>
                  <a:gd name="T13" fmla="*/ 8 h 4"/>
                  <a:gd name="T14" fmla="*/ 51 w 38"/>
                  <a:gd name="T15" fmla="*/ 8 h 4"/>
                  <a:gd name="T16" fmla="*/ 58 w 38"/>
                  <a:gd name="T17" fmla="*/ 8 h 4"/>
                  <a:gd name="T18" fmla="*/ 101 w 38"/>
                  <a:gd name="T19" fmla="*/ 10 h 4"/>
                  <a:gd name="T20" fmla="*/ 122 w 38"/>
                  <a:gd name="T21" fmla="*/ 8 h 4"/>
                  <a:gd name="T22" fmla="*/ 121 w 38"/>
                  <a:gd name="T23" fmla="*/ 8 h 4"/>
                  <a:gd name="T24" fmla="*/ 63 w 38"/>
                  <a:gd name="T25" fmla="*/ 1 h 4"/>
                  <a:gd name="T26" fmla="*/ 38 w 38"/>
                  <a:gd name="T27" fmla="*/ 0 h 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38" h="4">
                    <a:moveTo>
                      <a:pt x="12" y="0"/>
                    </a:moveTo>
                    <a:cubicBezTo>
                      <a:pt x="9" y="0"/>
                      <a:pt x="7" y="0"/>
                      <a:pt x="4" y="1"/>
                    </a:cubicBezTo>
                    <a:cubicBezTo>
                      <a:pt x="4" y="2"/>
                      <a:pt x="3" y="2"/>
                      <a:pt x="3" y="2"/>
                    </a:cubicBezTo>
                    <a:cubicBezTo>
                      <a:pt x="2" y="3"/>
                      <a:pt x="1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3" y="4"/>
                      <a:pt x="4" y="4"/>
                    </a:cubicBezTo>
                    <a:cubicBezTo>
                      <a:pt x="5" y="4"/>
                      <a:pt x="7" y="3"/>
                      <a:pt x="9" y="3"/>
                    </a:cubicBezTo>
                    <a:cubicBezTo>
                      <a:pt x="12" y="3"/>
                      <a:pt x="14" y="3"/>
                      <a:pt x="16" y="3"/>
                    </a:cubicBezTo>
                    <a:cubicBezTo>
                      <a:pt x="16" y="3"/>
                      <a:pt x="17" y="3"/>
                      <a:pt x="18" y="3"/>
                    </a:cubicBezTo>
                    <a:cubicBezTo>
                      <a:pt x="22" y="3"/>
                      <a:pt x="26" y="4"/>
                      <a:pt x="31" y="4"/>
                    </a:cubicBezTo>
                    <a:cubicBezTo>
                      <a:pt x="33" y="4"/>
                      <a:pt x="35" y="4"/>
                      <a:pt x="38" y="3"/>
                    </a:cubicBezTo>
                    <a:cubicBezTo>
                      <a:pt x="38" y="3"/>
                      <a:pt x="37" y="3"/>
                      <a:pt x="37" y="3"/>
                    </a:cubicBezTo>
                    <a:cubicBezTo>
                      <a:pt x="31" y="2"/>
                      <a:pt x="25" y="2"/>
                      <a:pt x="19" y="1"/>
                    </a:cubicBezTo>
                    <a:cubicBezTo>
                      <a:pt x="16" y="0"/>
                      <a:pt x="14" y="0"/>
                      <a:pt x="12" y="0"/>
                    </a:cubicBezTo>
                  </a:path>
                </a:pathLst>
              </a:custGeom>
              <a:solidFill>
                <a:srgbClr val="B7B1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25" name="Freeform 3012">
                <a:extLst>
                  <a:ext uri="{FF2B5EF4-FFF2-40B4-BE49-F238E27FC236}">
                    <a16:creationId xmlns:a16="http://schemas.microsoft.com/office/drawing/2014/main" id="{DBF1D9AA-157B-4E73-8D04-9815A73BC6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0" y="3340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  <a:gd name="T6" fmla="*/ 0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</a:path>
                </a:pathLst>
              </a:custGeom>
              <a:solidFill>
                <a:srgbClr val="D4CF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26" name="Freeform 3013">
                <a:extLst>
                  <a:ext uri="{FF2B5EF4-FFF2-40B4-BE49-F238E27FC236}">
                    <a16:creationId xmlns:a16="http://schemas.microsoft.com/office/drawing/2014/main" id="{D15CE646-5684-474A-A7B6-9EFB2DCE465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700" y="3328"/>
                <a:ext cx="34" cy="33"/>
              </a:xfrm>
              <a:custGeom>
                <a:avLst/>
                <a:gdLst>
                  <a:gd name="T0" fmla="*/ 86 w 25"/>
                  <a:gd name="T1" fmla="*/ 38 h 25"/>
                  <a:gd name="T2" fmla="*/ 83 w 25"/>
                  <a:gd name="T3" fmla="*/ 42 h 25"/>
                  <a:gd name="T4" fmla="*/ 83 w 25"/>
                  <a:gd name="T5" fmla="*/ 42 h 25"/>
                  <a:gd name="T6" fmla="*/ 86 w 25"/>
                  <a:gd name="T7" fmla="*/ 38 h 25"/>
                  <a:gd name="T8" fmla="*/ 1 w 25"/>
                  <a:gd name="T9" fmla="*/ 0 h 25"/>
                  <a:gd name="T10" fmla="*/ 0 w 25"/>
                  <a:gd name="T11" fmla="*/ 0 h 25"/>
                  <a:gd name="T12" fmla="*/ 50 w 25"/>
                  <a:gd name="T13" fmla="*/ 29 h 25"/>
                  <a:gd name="T14" fmla="*/ 68 w 25"/>
                  <a:gd name="T15" fmla="*/ 77 h 25"/>
                  <a:gd name="T16" fmla="*/ 83 w 25"/>
                  <a:gd name="T17" fmla="*/ 42 h 25"/>
                  <a:gd name="T18" fmla="*/ 65 w 25"/>
                  <a:gd name="T19" fmla="*/ 16 h 25"/>
                  <a:gd name="T20" fmla="*/ 1 w 25"/>
                  <a:gd name="T21" fmla="*/ 0 h 2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5" h="25">
                    <a:moveTo>
                      <a:pt x="25" y="13"/>
                    </a:moveTo>
                    <a:cubicBezTo>
                      <a:pt x="24" y="13"/>
                      <a:pt x="24" y="13"/>
                      <a:pt x="24" y="14"/>
                    </a:cubicBezTo>
                    <a:cubicBezTo>
                      <a:pt x="24" y="14"/>
                      <a:pt x="24" y="14"/>
                      <a:pt x="24" y="14"/>
                    </a:cubicBezTo>
                    <a:cubicBezTo>
                      <a:pt x="25" y="13"/>
                      <a:pt x="25" y="13"/>
                      <a:pt x="25" y="13"/>
                    </a:cubicBezTo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6"/>
                      <a:pt x="13" y="6"/>
                      <a:pt x="15" y="10"/>
                    </a:cubicBezTo>
                    <a:cubicBezTo>
                      <a:pt x="16" y="15"/>
                      <a:pt x="8" y="23"/>
                      <a:pt x="20" y="25"/>
                    </a:cubicBezTo>
                    <a:cubicBezTo>
                      <a:pt x="21" y="22"/>
                      <a:pt x="16" y="17"/>
                      <a:pt x="24" y="14"/>
                    </a:cubicBezTo>
                    <a:cubicBezTo>
                      <a:pt x="21" y="11"/>
                      <a:pt x="22" y="8"/>
                      <a:pt x="19" y="5"/>
                    </a:cubicBezTo>
                    <a:cubicBezTo>
                      <a:pt x="16" y="3"/>
                      <a:pt x="7" y="0"/>
                      <a:pt x="1" y="0"/>
                    </a:cubicBezTo>
                  </a:path>
                </a:pathLst>
              </a:custGeom>
              <a:solidFill>
                <a:srgbClr val="B7B1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27" name="Freeform 3014">
                <a:extLst>
                  <a:ext uri="{FF2B5EF4-FFF2-40B4-BE49-F238E27FC236}">
                    <a16:creationId xmlns:a16="http://schemas.microsoft.com/office/drawing/2014/main" id="{2ED55DF6-2669-4674-A52B-EC763B0448B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814" y="3302"/>
                <a:ext cx="20" cy="21"/>
              </a:xfrm>
              <a:custGeom>
                <a:avLst/>
                <a:gdLst>
                  <a:gd name="T0" fmla="*/ 44 w 15"/>
                  <a:gd name="T1" fmla="*/ 29 h 16"/>
                  <a:gd name="T2" fmla="*/ 36 w 15"/>
                  <a:gd name="T3" fmla="*/ 32 h 16"/>
                  <a:gd name="T4" fmla="*/ 31 w 15"/>
                  <a:gd name="T5" fmla="*/ 32 h 16"/>
                  <a:gd name="T6" fmla="*/ 27 w 15"/>
                  <a:gd name="T7" fmla="*/ 29 h 16"/>
                  <a:gd name="T8" fmla="*/ 16 w 15"/>
                  <a:gd name="T9" fmla="*/ 29 h 16"/>
                  <a:gd name="T10" fmla="*/ 7 w 15"/>
                  <a:gd name="T11" fmla="*/ 32 h 16"/>
                  <a:gd name="T12" fmla="*/ 1 w 15"/>
                  <a:gd name="T13" fmla="*/ 32 h 16"/>
                  <a:gd name="T14" fmla="*/ 27 w 15"/>
                  <a:gd name="T15" fmla="*/ 49 h 16"/>
                  <a:gd name="T16" fmla="*/ 28 w 15"/>
                  <a:gd name="T17" fmla="*/ 49 h 16"/>
                  <a:gd name="T18" fmla="*/ 36 w 15"/>
                  <a:gd name="T19" fmla="*/ 49 h 16"/>
                  <a:gd name="T20" fmla="*/ 48 w 15"/>
                  <a:gd name="T21" fmla="*/ 29 h 16"/>
                  <a:gd name="T22" fmla="*/ 44 w 15"/>
                  <a:gd name="T23" fmla="*/ 29 h 16"/>
                  <a:gd name="T24" fmla="*/ 1 w 15"/>
                  <a:gd name="T25" fmla="*/ 0 h 16"/>
                  <a:gd name="T26" fmla="*/ 0 w 15"/>
                  <a:gd name="T27" fmla="*/ 1 h 16"/>
                  <a:gd name="T28" fmla="*/ 16 w 15"/>
                  <a:gd name="T29" fmla="*/ 12 h 16"/>
                  <a:gd name="T30" fmla="*/ 28 w 15"/>
                  <a:gd name="T31" fmla="*/ 18 h 16"/>
                  <a:gd name="T32" fmla="*/ 12 w 15"/>
                  <a:gd name="T33" fmla="*/ 1 h 16"/>
                  <a:gd name="T34" fmla="*/ 1 w 15"/>
                  <a:gd name="T35" fmla="*/ 0 h 1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15" h="16">
                    <a:moveTo>
                      <a:pt x="14" y="10"/>
                    </a:moveTo>
                    <a:cubicBezTo>
                      <a:pt x="13" y="10"/>
                      <a:pt x="12" y="11"/>
                      <a:pt x="11" y="11"/>
                    </a:cubicBezTo>
                    <a:cubicBezTo>
                      <a:pt x="11" y="11"/>
                      <a:pt x="11" y="11"/>
                      <a:pt x="10" y="11"/>
                    </a:cubicBezTo>
                    <a:cubicBezTo>
                      <a:pt x="9" y="11"/>
                      <a:pt x="8" y="11"/>
                      <a:pt x="8" y="10"/>
                    </a:cubicBezTo>
                    <a:cubicBezTo>
                      <a:pt x="7" y="10"/>
                      <a:pt x="6" y="10"/>
                      <a:pt x="5" y="10"/>
                    </a:cubicBezTo>
                    <a:cubicBezTo>
                      <a:pt x="5" y="10"/>
                      <a:pt x="4" y="10"/>
                      <a:pt x="2" y="11"/>
                    </a:cubicBezTo>
                    <a:cubicBezTo>
                      <a:pt x="2" y="11"/>
                      <a:pt x="2" y="11"/>
                      <a:pt x="1" y="11"/>
                    </a:cubicBezTo>
                    <a:cubicBezTo>
                      <a:pt x="3" y="14"/>
                      <a:pt x="6" y="16"/>
                      <a:pt x="8" y="16"/>
                    </a:cubicBezTo>
                    <a:cubicBezTo>
                      <a:pt x="8" y="16"/>
                      <a:pt x="9" y="16"/>
                      <a:pt x="9" y="16"/>
                    </a:cubicBezTo>
                    <a:cubicBezTo>
                      <a:pt x="10" y="16"/>
                      <a:pt x="10" y="16"/>
                      <a:pt x="11" y="16"/>
                    </a:cubicBezTo>
                    <a:cubicBezTo>
                      <a:pt x="12" y="14"/>
                      <a:pt x="14" y="12"/>
                      <a:pt x="15" y="10"/>
                    </a:cubicBezTo>
                    <a:cubicBezTo>
                      <a:pt x="15" y="10"/>
                      <a:pt x="15" y="10"/>
                      <a:pt x="14" y="10"/>
                    </a:cubicBezTo>
                    <a:moveTo>
                      <a:pt x="1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2" y="1"/>
                      <a:pt x="4" y="2"/>
                      <a:pt x="5" y="4"/>
                    </a:cubicBezTo>
                    <a:cubicBezTo>
                      <a:pt x="6" y="5"/>
                      <a:pt x="7" y="6"/>
                      <a:pt x="9" y="6"/>
                    </a:cubicBezTo>
                    <a:cubicBezTo>
                      <a:pt x="7" y="5"/>
                      <a:pt x="5" y="3"/>
                      <a:pt x="4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B7B1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28" name="Freeform 3015">
                <a:extLst>
                  <a:ext uri="{FF2B5EF4-FFF2-40B4-BE49-F238E27FC236}">
                    <a16:creationId xmlns:a16="http://schemas.microsoft.com/office/drawing/2014/main" id="{30E5822B-5C83-4099-A98B-2B3320095F2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469" y="3303"/>
                <a:ext cx="67" cy="22"/>
              </a:xfrm>
              <a:custGeom>
                <a:avLst/>
                <a:gdLst>
                  <a:gd name="T0" fmla="*/ 112 w 49"/>
                  <a:gd name="T1" fmla="*/ 40 h 16"/>
                  <a:gd name="T2" fmla="*/ 123 w 49"/>
                  <a:gd name="T3" fmla="*/ 44 h 16"/>
                  <a:gd name="T4" fmla="*/ 172 w 49"/>
                  <a:gd name="T5" fmla="*/ 55 h 16"/>
                  <a:gd name="T6" fmla="*/ 112 w 49"/>
                  <a:gd name="T7" fmla="*/ 40 h 16"/>
                  <a:gd name="T8" fmla="*/ 10 w 49"/>
                  <a:gd name="T9" fmla="*/ 8 h 16"/>
                  <a:gd name="T10" fmla="*/ 0 w 49"/>
                  <a:gd name="T11" fmla="*/ 11 h 16"/>
                  <a:gd name="T12" fmla="*/ 77 w 49"/>
                  <a:gd name="T13" fmla="*/ 47 h 16"/>
                  <a:gd name="T14" fmla="*/ 126 w 49"/>
                  <a:gd name="T15" fmla="*/ 56 h 16"/>
                  <a:gd name="T16" fmla="*/ 10 w 49"/>
                  <a:gd name="T17" fmla="*/ 8 h 16"/>
                  <a:gd name="T18" fmla="*/ 21 w 49"/>
                  <a:gd name="T19" fmla="*/ 0 h 16"/>
                  <a:gd name="T20" fmla="*/ 10 w 49"/>
                  <a:gd name="T21" fmla="*/ 8 h 16"/>
                  <a:gd name="T22" fmla="*/ 75 w 49"/>
                  <a:gd name="T23" fmla="*/ 29 h 16"/>
                  <a:gd name="T24" fmla="*/ 21 w 49"/>
                  <a:gd name="T25" fmla="*/ 0 h 1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49" h="16">
                    <a:moveTo>
                      <a:pt x="32" y="11"/>
                    </a:moveTo>
                    <a:cubicBezTo>
                      <a:pt x="33" y="12"/>
                      <a:pt x="34" y="12"/>
                      <a:pt x="35" y="12"/>
                    </a:cubicBezTo>
                    <a:cubicBezTo>
                      <a:pt x="40" y="14"/>
                      <a:pt x="44" y="15"/>
                      <a:pt x="49" y="15"/>
                    </a:cubicBezTo>
                    <a:cubicBezTo>
                      <a:pt x="44" y="14"/>
                      <a:pt x="38" y="13"/>
                      <a:pt x="32" y="11"/>
                    </a:cubicBezTo>
                    <a:moveTo>
                      <a:pt x="3" y="2"/>
                    </a:moveTo>
                    <a:cubicBezTo>
                      <a:pt x="2" y="2"/>
                      <a:pt x="1" y="3"/>
                      <a:pt x="0" y="3"/>
                    </a:cubicBezTo>
                    <a:cubicBezTo>
                      <a:pt x="7" y="6"/>
                      <a:pt x="15" y="10"/>
                      <a:pt x="22" y="13"/>
                    </a:cubicBezTo>
                    <a:cubicBezTo>
                      <a:pt x="25" y="14"/>
                      <a:pt x="30" y="15"/>
                      <a:pt x="36" y="16"/>
                    </a:cubicBezTo>
                    <a:cubicBezTo>
                      <a:pt x="28" y="10"/>
                      <a:pt x="14" y="6"/>
                      <a:pt x="3" y="2"/>
                    </a:cubicBezTo>
                    <a:moveTo>
                      <a:pt x="6" y="0"/>
                    </a:moveTo>
                    <a:cubicBezTo>
                      <a:pt x="5" y="1"/>
                      <a:pt x="4" y="1"/>
                      <a:pt x="3" y="2"/>
                    </a:cubicBezTo>
                    <a:cubicBezTo>
                      <a:pt x="9" y="4"/>
                      <a:pt x="15" y="6"/>
                      <a:pt x="21" y="8"/>
                    </a:cubicBezTo>
                    <a:cubicBezTo>
                      <a:pt x="15" y="5"/>
                      <a:pt x="11" y="3"/>
                      <a:pt x="6" y="0"/>
                    </a:cubicBezTo>
                  </a:path>
                </a:pathLst>
              </a:custGeom>
              <a:solidFill>
                <a:srgbClr val="B7B1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29" name="Freeform 3016">
                <a:extLst>
                  <a:ext uri="{FF2B5EF4-FFF2-40B4-BE49-F238E27FC236}">
                    <a16:creationId xmlns:a16="http://schemas.microsoft.com/office/drawing/2014/main" id="{DA1A468C-26E3-4C26-9E88-7E26FF0B8D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5" y="3310"/>
                <a:ext cx="42" cy="24"/>
              </a:xfrm>
              <a:custGeom>
                <a:avLst/>
                <a:gdLst>
                  <a:gd name="T0" fmla="*/ 1 w 31"/>
                  <a:gd name="T1" fmla="*/ 0 h 18"/>
                  <a:gd name="T2" fmla="*/ 0 w 31"/>
                  <a:gd name="T3" fmla="*/ 1 h 18"/>
                  <a:gd name="T4" fmla="*/ 30 w 31"/>
                  <a:gd name="T5" fmla="*/ 16 h 18"/>
                  <a:gd name="T6" fmla="*/ 104 w 31"/>
                  <a:gd name="T7" fmla="*/ 57 h 18"/>
                  <a:gd name="T8" fmla="*/ 1 w 31"/>
                  <a:gd name="T9" fmla="*/ 0 h 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1" h="18">
                    <a:moveTo>
                      <a:pt x="1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3" y="2"/>
                      <a:pt x="6" y="3"/>
                      <a:pt x="9" y="5"/>
                    </a:cubicBezTo>
                    <a:cubicBezTo>
                      <a:pt x="16" y="9"/>
                      <a:pt x="21" y="16"/>
                      <a:pt x="31" y="18"/>
                    </a:cubicBezTo>
                    <a:cubicBezTo>
                      <a:pt x="22" y="12"/>
                      <a:pt x="11" y="5"/>
                      <a:pt x="1" y="0"/>
                    </a:cubicBezTo>
                  </a:path>
                </a:pathLst>
              </a:custGeom>
              <a:solidFill>
                <a:srgbClr val="B7B1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30" name="Freeform 3017">
                <a:extLst>
                  <a:ext uri="{FF2B5EF4-FFF2-40B4-BE49-F238E27FC236}">
                    <a16:creationId xmlns:a16="http://schemas.microsoft.com/office/drawing/2014/main" id="{D2F4C76A-C091-49E6-B231-0F6DAB46A9C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519" y="3268"/>
                <a:ext cx="45" cy="49"/>
              </a:xfrm>
              <a:custGeom>
                <a:avLst/>
                <a:gdLst>
                  <a:gd name="T0" fmla="*/ 48 w 33"/>
                  <a:gd name="T1" fmla="*/ 41 h 36"/>
                  <a:gd name="T2" fmla="*/ 76 w 33"/>
                  <a:gd name="T3" fmla="*/ 72 h 36"/>
                  <a:gd name="T4" fmla="*/ 113 w 33"/>
                  <a:gd name="T5" fmla="*/ 124 h 36"/>
                  <a:gd name="T6" fmla="*/ 106 w 33"/>
                  <a:gd name="T7" fmla="*/ 103 h 36"/>
                  <a:gd name="T8" fmla="*/ 48 w 33"/>
                  <a:gd name="T9" fmla="*/ 41 h 36"/>
                  <a:gd name="T10" fmla="*/ 19 w 33"/>
                  <a:gd name="T11" fmla="*/ 0 h 36"/>
                  <a:gd name="T12" fmla="*/ 0 w 33"/>
                  <a:gd name="T13" fmla="*/ 1 h 36"/>
                  <a:gd name="T14" fmla="*/ 19 w 33"/>
                  <a:gd name="T15" fmla="*/ 19 h 36"/>
                  <a:gd name="T16" fmla="*/ 27 w 33"/>
                  <a:gd name="T17" fmla="*/ 26 h 36"/>
                  <a:gd name="T18" fmla="*/ 68 w 33"/>
                  <a:gd name="T19" fmla="*/ 35 h 36"/>
                  <a:gd name="T20" fmla="*/ 68 w 33"/>
                  <a:gd name="T21" fmla="*/ 35 h 36"/>
                  <a:gd name="T22" fmla="*/ 63 w 33"/>
                  <a:gd name="T23" fmla="*/ 27 h 36"/>
                  <a:gd name="T24" fmla="*/ 19 w 33"/>
                  <a:gd name="T25" fmla="*/ 0 h 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3" h="36">
                    <a:moveTo>
                      <a:pt x="14" y="12"/>
                    </a:moveTo>
                    <a:cubicBezTo>
                      <a:pt x="17" y="15"/>
                      <a:pt x="20" y="18"/>
                      <a:pt x="22" y="21"/>
                    </a:cubicBezTo>
                    <a:cubicBezTo>
                      <a:pt x="26" y="25"/>
                      <a:pt x="28" y="32"/>
                      <a:pt x="33" y="36"/>
                    </a:cubicBezTo>
                    <a:cubicBezTo>
                      <a:pt x="33" y="34"/>
                      <a:pt x="32" y="32"/>
                      <a:pt x="31" y="30"/>
                    </a:cubicBezTo>
                    <a:cubicBezTo>
                      <a:pt x="26" y="24"/>
                      <a:pt x="21" y="18"/>
                      <a:pt x="14" y="12"/>
                    </a:cubicBezTo>
                    <a:moveTo>
                      <a:pt x="5" y="0"/>
                    </a:moveTo>
                    <a:cubicBezTo>
                      <a:pt x="3" y="0"/>
                      <a:pt x="2" y="1"/>
                      <a:pt x="0" y="1"/>
                    </a:cubicBezTo>
                    <a:cubicBezTo>
                      <a:pt x="2" y="2"/>
                      <a:pt x="4" y="3"/>
                      <a:pt x="5" y="5"/>
                    </a:cubicBezTo>
                    <a:cubicBezTo>
                      <a:pt x="6" y="5"/>
                      <a:pt x="7" y="6"/>
                      <a:pt x="8" y="7"/>
                    </a:cubicBezTo>
                    <a:cubicBezTo>
                      <a:pt x="12" y="9"/>
                      <a:pt x="16" y="10"/>
                      <a:pt x="20" y="10"/>
                    </a:cubicBezTo>
                    <a:cubicBezTo>
                      <a:pt x="20" y="10"/>
                      <a:pt x="20" y="10"/>
                      <a:pt x="20" y="10"/>
                    </a:cubicBezTo>
                    <a:cubicBezTo>
                      <a:pt x="20" y="10"/>
                      <a:pt x="19" y="9"/>
                      <a:pt x="18" y="8"/>
                    </a:cubicBezTo>
                    <a:cubicBezTo>
                      <a:pt x="14" y="6"/>
                      <a:pt x="9" y="3"/>
                      <a:pt x="5" y="0"/>
                    </a:cubicBezTo>
                  </a:path>
                </a:pathLst>
              </a:custGeom>
              <a:solidFill>
                <a:srgbClr val="B7B1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31" name="Freeform 3018">
                <a:extLst>
                  <a:ext uri="{FF2B5EF4-FFF2-40B4-BE49-F238E27FC236}">
                    <a16:creationId xmlns:a16="http://schemas.microsoft.com/office/drawing/2014/main" id="{5CAD35E6-588A-423A-B2D5-DF15B78C6E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5" y="3234"/>
                <a:ext cx="12" cy="29"/>
              </a:xfrm>
              <a:custGeom>
                <a:avLst/>
                <a:gdLst>
                  <a:gd name="T0" fmla="*/ 0 w 9"/>
                  <a:gd name="T1" fmla="*/ 0 h 21"/>
                  <a:gd name="T2" fmla="*/ 28 w 9"/>
                  <a:gd name="T3" fmla="*/ 76 h 21"/>
                  <a:gd name="T4" fmla="*/ 0 w 9"/>
                  <a:gd name="T5" fmla="*/ 0 h 2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21">
                    <a:moveTo>
                      <a:pt x="0" y="0"/>
                    </a:moveTo>
                    <a:cubicBezTo>
                      <a:pt x="2" y="7"/>
                      <a:pt x="4" y="16"/>
                      <a:pt x="9" y="21"/>
                    </a:cubicBezTo>
                    <a:cubicBezTo>
                      <a:pt x="8" y="14"/>
                      <a:pt x="4" y="7"/>
                      <a:pt x="0" y="0"/>
                    </a:cubicBezTo>
                  </a:path>
                </a:pathLst>
              </a:custGeom>
              <a:solidFill>
                <a:srgbClr val="B7B1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32" name="Freeform 3019">
                <a:extLst>
                  <a:ext uri="{FF2B5EF4-FFF2-40B4-BE49-F238E27FC236}">
                    <a16:creationId xmlns:a16="http://schemas.microsoft.com/office/drawing/2014/main" id="{4B814C15-75EC-4D5A-828D-E5E6B4AC16B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598" y="3223"/>
                <a:ext cx="87" cy="68"/>
              </a:xfrm>
              <a:custGeom>
                <a:avLst/>
                <a:gdLst>
                  <a:gd name="T0" fmla="*/ 189 w 64"/>
                  <a:gd name="T1" fmla="*/ 146 h 50"/>
                  <a:gd name="T2" fmla="*/ 205 w 64"/>
                  <a:gd name="T3" fmla="*/ 163 h 50"/>
                  <a:gd name="T4" fmla="*/ 205 w 64"/>
                  <a:gd name="T5" fmla="*/ 169 h 50"/>
                  <a:gd name="T6" fmla="*/ 218 w 64"/>
                  <a:gd name="T7" fmla="*/ 170 h 50"/>
                  <a:gd name="T8" fmla="*/ 189 w 64"/>
                  <a:gd name="T9" fmla="*/ 146 h 50"/>
                  <a:gd name="T10" fmla="*/ 19 w 64"/>
                  <a:gd name="T11" fmla="*/ 0 h 50"/>
                  <a:gd name="T12" fmla="*/ 0 w 64"/>
                  <a:gd name="T13" fmla="*/ 1 h 50"/>
                  <a:gd name="T14" fmla="*/ 30 w 64"/>
                  <a:gd name="T15" fmla="*/ 37 h 50"/>
                  <a:gd name="T16" fmla="*/ 57 w 64"/>
                  <a:gd name="T17" fmla="*/ 61 h 50"/>
                  <a:gd name="T18" fmla="*/ 50 w 64"/>
                  <a:gd name="T19" fmla="*/ 41 h 50"/>
                  <a:gd name="T20" fmla="*/ 120 w 64"/>
                  <a:gd name="T21" fmla="*/ 97 h 50"/>
                  <a:gd name="T22" fmla="*/ 98 w 64"/>
                  <a:gd name="T23" fmla="*/ 78 h 50"/>
                  <a:gd name="T24" fmla="*/ 19 w 64"/>
                  <a:gd name="T25" fmla="*/ 0 h 5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64" h="50">
                    <a:moveTo>
                      <a:pt x="55" y="43"/>
                    </a:moveTo>
                    <a:cubicBezTo>
                      <a:pt x="56" y="45"/>
                      <a:pt x="58" y="47"/>
                      <a:pt x="60" y="48"/>
                    </a:cubicBezTo>
                    <a:cubicBezTo>
                      <a:pt x="60" y="49"/>
                      <a:pt x="60" y="49"/>
                      <a:pt x="60" y="49"/>
                    </a:cubicBezTo>
                    <a:cubicBezTo>
                      <a:pt x="61" y="50"/>
                      <a:pt x="63" y="50"/>
                      <a:pt x="64" y="50"/>
                    </a:cubicBezTo>
                    <a:cubicBezTo>
                      <a:pt x="62" y="48"/>
                      <a:pt x="58" y="46"/>
                      <a:pt x="55" y="43"/>
                    </a:cubicBezTo>
                    <a:moveTo>
                      <a:pt x="5" y="0"/>
                    </a:moveTo>
                    <a:cubicBezTo>
                      <a:pt x="3" y="0"/>
                      <a:pt x="2" y="1"/>
                      <a:pt x="0" y="1"/>
                    </a:cubicBezTo>
                    <a:cubicBezTo>
                      <a:pt x="3" y="4"/>
                      <a:pt x="6" y="8"/>
                      <a:pt x="9" y="11"/>
                    </a:cubicBezTo>
                    <a:cubicBezTo>
                      <a:pt x="12" y="13"/>
                      <a:pt x="14" y="16"/>
                      <a:pt x="17" y="18"/>
                    </a:cubicBezTo>
                    <a:cubicBezTo>
                      <a:pt x="17" y="16"/>
                      <a:pt x="16" y="14"/>
                      <a:pt x="15" y="12"/>
                    </a:cubicBezTo>
                    <a:cubicBezTo>
                      <a:pt x="20" y="18"/>
                      <a:pt x="28" y="23"/>
                      <a:pt x="35" y="28"/>
                    </a:cubicBezTo>
                    <a:cubicBezTo>
                      <a:pt x="33" y="26"/>
                      <a:pt x="31" y="25"/>
                      <a:pt x="29" y="23"/>
                    </a:cubicBezTo>
                    <a:cubicBezTo>
                      <a:pt x="21" y="16"/>
                      <a:pt x="12" y="8"/>
                      <a:pt x="5" y="0"/>
                    </a:cubicBezTo>
                  </a:path>
                </a:pathLst>
              </a:custGeom>
              <a:solidFill>
                <a:srgbClr val="B7B1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33" name="Freeform 3020">
                <a:extLst>
                  <a:ext uri="{FF2B5EF4-FFF2-40B4-BE49-F238E27FC236}">
                    <a16:creationId xmlns:a16="http://schemas.microsoft.com/office/drawing/2014/main" id="{0CE8FEB7-8DDE-49DD-9199-1B16F53D42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6" y="3221"/>
                <a:ext cx="103" cy="94"/>
              </a:xfrm>
              <a:custGeom>
                <a:avLst/>
                <a:gdLst>
                  <a:gd name="T0" fmla="*/ 0 w 76"/>
                  <a:gd name="T1" fmla="*/ 0 h 70"/>
                  <a:gd name="T2" fmla="*/ 1 w 76"/>
                  <a:gd name="T3" fmla="*/ 9 h 70"/>
                  <a:gd name="T4" fmla="*/ 45 w 76"/>
                  <a:gd name="T5" fmla="*/ 161 h 70"/>
                  <a:gd name="T6" fmla="*/ 37 w 76"/>
                  <a:gd name="T7" fmla="*/ 227 h 70"/>
                  <a:gd name="T8" fmla="*/ 41 w 76"/>
                  <a:gd name="T9" fmla="*/ 227 h 70"/>
                  <a:gd name="T10" fmla="*/ 133 w 76"/>
                  <a:gd name="T11" fmla="*/ 199 h 70"/>
                  <a:gd name="T12" fmla="*/ 103 w 76"/>
                  <a:gd name="T13" fmla="*/ 200 h 70"/>
                  <a:gd name="T14" fmla="*/ 61 w 76"/>
                  <a:gd name="T15" fmla="*/ 218 h 70"/>
                  <a:gd name="T16" fmla="*/ 61 w 76"/>
                  <a:gd name="T17" fmla="*/ 218 h 70"/>
                  <a:gd name="T18" fmla="*/ 47 w 76"/>
                  <a:gd name="T19" fmla="*/ 199 h 70"/>
                  <a:gd name="T20" fmla="*/ 56 w 76"/>
                  <a:gd name="T21" fmla="*/ 185 h 70"/>
                  <a:gd name="T22" fmla="*/ 56 w 76"/>
                  <a:gd name="T23" fmla="*/ 185 h 70"/>
                  <a:gd name="T24" fmla="*/ 56 w 76"/>
                  <a:gd name="T25" fmla="*/ 185 h 70"/>
                  <a:gd name="T26" fmla="*/ 47 w 76"/>
                  <a:gd name="T27" fmla="*/ 196 h 70"/>
                  <a:gd name="T28" fmla="*/ 47 w 76"/>
                  <a:gd name="T29" fmla="*/ 199 h 70"/>
                  <a:gd name="T30" fmla="*/ 56 w 76"/>
                  <a:gd name="T31" fmla="*/ 200 h 70"/>
                  <a:gd name="T32" fmla="*/ 68 w 76"/>
                  <a:gd name="T33" fmla="*/ 205 h 70"/>
                  <a:gd name="T34" fmla="*/ 103 w 76"/>
                  <a:gd name="T35" fmla="*/ 189 h 70"/>
                  <a:gd name="T36" fmla="*/ 155 w 76"/>
                  <a:gd name="T37" fmla="*/ 185 h 70"/>
                  <a:gd name="T38" fmla="*/ 197 w 76"/>
                  <a:gd name="T39" fmla="*/ 172 h 70"/>
                  <a:gd name="T40" fmla="*/ 197 w 76"/>
                  <a:gd name="T41" fmla="*/ 172 h 70"/>
                  <a:gd name="T42" fmla="*/ 197 w 76"/>
                  <a:gd name="T43" fmla="*/ 172 h 70"/>
                  <a:gd name="T44" fmla="*/ 155 w 76"/>
                  <a:gd name="T45" fmla="*/ 196 h 70"/>
                  <a:gd name="T46" fmla="*/ 161 w 76"/>
                  <a:gd name="T47" fmla="*/ 196 h 70"/>
                  <a:gd name="T48" fmla="*/ 191 w 76"/>
                  <a:gd name="T49" fmla="*/ 196 h 70"/>
                  <a:gd name="T50" fmla="*/ 226 w 76"/>
                  <a:gd name="T51" fmla="*/ 199 h 70"/>
                  <a:gd name="T52" fmla="*/ 258 w 76"/>
                  <a:gd name="T53" fmla="*/ 179 h 70"/>
                  <a:gd name="T54" fmla="*/ 187 w 76"/>
                  <a:gd name="T55" fmla="*/ 126 h 70"/>
                  <a:gd name="T56" fmla="*/ 202 w 76"/>
                  <a:gd name="T57" fmla="*/ 146 h 70"/>
                  <a:gd name="T58" fmla="*/ 125 w 76"/>
                  <a:gd name="T59" fmla="*/ 114 h 70"/>
                  <a:gd name="T60" fmla="*/ 107 w 76"/>
                  <a:gd name="T61" fmla="*/ 101 h 70"/>
                  <a:gd name="T62" fmla="*/ 104 w 76"/>
                  <a:gd name="T63" fmla="*/ 115 h 70"/>
                  <a:gd name="T64" fmla="*/ 104 w 76"/>
                  <a:gd name="T65" fmla="*/ 115 h 70"/>
                  <a:gd name="T66" fmla="*/ 77 w 76"/>
                  <a:gd name="T67" fmla="*/ 101 h 70"/>
                  <a:gd name="T68" fmla="*/ 68 w 76"/>
                  <a:gd name="T69" fmla="*/ 149 h 70"/>
                  <a:gd name="T70" fmla="*/ 7 w 76"/>
                  <a:gd name="T71" fmla="*/ 1 h 70"/>
                  <a:gd name="T72" fmla="*/ 0 w 76"/>
                  <a:gd name="T73" fmla="*/ 0 h 70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76" h="70">
                    <a:moveTo>
                      <a:pt x="0" y="0"/>
                    </a:moveTo>
                    <a:cubicBezTo>
                      <a:pt x="0" y="1"/>
                      <a:pt x="0" y="2"/>
                      <a:pt x="1" y="3"/>
                    </a:cubicBezTo>
                    <a:cubicBezTo>
                      <a:pt x="7" y="16"/>
                      <a:pt x="12" y="34"/>
                      <a:pt x="13" y="49"/>
                    </a:cubicBezTo>
                    <a:cubicBezTo>
                      <a:pt x="14" y="52"/>
                      <a:pt x="3" y="68"/>
                      <a:pt x="11" y="70"/>
                    </a:cubicBezTo>
                    <a:cubicBezTo>
                      <a:pt x="12" y="70"/>
                      <a:pt x="12" y="70"/>
                      <a:pt x="12" y="70"/>
                    </a:cubicBezTo>
                    <a:cubicBezTo>
                      <a:pt x="17" y="70"/>
                      <a:pt x="30" y="64"/>
                      <a:pt x="39" y="61"/>
                    </a:cubicBezTo>
                    <a:cubicBezTo>
                      <a:pt x="36" y="61"/>
                      <a:pt x="32" y="62"/>
                      <a:pt x="30" y="62"/>
                    </a:cubicBezTo>
                    <a:cubicBezTo>
                      <a:pt x="25" y="63"/>
                      <a:pt x="24" y="67"/>
                      <a:pt x="18" y="67"/>
                    </a:cubicBezTo>
                    <a:cubicBezTo>
                      <a:pt x="18" y="67"/>
                      <a:pt x="18" y="67"/>
                      <a:pt x="18" y="67"/>
                    </a:cubicBezTo>
                    <a:cubicBezTo>
                      <a:pt x="10" y="67"/>
                      <a:pt x="12" y="63"/>
                      <a:pt x="14" y="61"/>
                    </a:cubicBezTo>
                    <a:cubicBezTo>
                      <a:pt x="14" y="59"/>
                      <a:pt x="14" y="58"/>
                      <a:pt x="16" y="57"/>
                    </a:cubicBezTo>
                    <a:cubicBezTo>
                      <a:pt x="16" y="57"/>
                      <a:pt x="16" y="57"/>
                      <a:pt x="16" y="57"/>
                    </a:cubicBezTo>
                    <a:cubicBezTo>
                      <a:pt x="16" y="57"/>
                      <a:pt x="16" y="57"/>
                      <a:pt x="16" y="57"/>
                    </a:cubicBezTo>
                    <a:cubicBezTo>
                      <a:pt x="14" y="60"/>
                      <a:pt x="14" y="60"/>
                      <a:pt x="14" y="60"/>
                    </a:cubicBezTo>
                    <a:cubicBezTo>
                      <a:pt x="14" y="60"/>
                      <a:pt x="14" y="60"/>
                      <a:pt x="14" y="61"/>
                    </a:cubicBezTo>
                    <a:cubicBezTo>
                      <a:pt x="14" y="61"/>
                      <a:pt x="15" y="62"/>
                      <a:pt x="16" y="62"/>
                    </a:cubicBezTo>
                    <a:cubicBezTo>
                      <a:pt x="17" y="63"/>
                      <a:pt x="18" y="63"/>
                      <a:pt x="20" y="63"/>
                    </a:cubicBezTo>
                    <a:cubicBezTo>
                      <a:pt x="24" y="63"/>
                      <a:pt x="27" y="59"/>
                      <a:pt x="30" y="58"/>
                    </a:cubicBezTo>
                    <a:cubicBezTo>
                      <a:pt x="35" y="57"/>
                      <a:pt x="41" y="58"/>
                      <a:pt x="46" y="57"/>
                    </a:cubicBezTo>
                    <a:cubicBezTo>
                      <a:pt x="50" y="56"/>
                      <a:pt x="54" y="55"/>
                      <a:pt x="58" y="53"/>
                    </a:cubicBezTo>
                    <a:cubicBezTo>
                      <a:pt x="58" y="53"/>
                      <a:pt x="58" y="53"/>
                      <a:pt x="58" y="53"/>
                    </a:cubicBezTo>
                    <a:cubicBezTo>
                      <a:pt x="58" y="53"/>
                      <a:pt x="58" y="53"/>
                      <a:pt x="58" y="53"/>
                    </a:cubicBezTo>
                    <a:cubicBezTo>
                      <a:pt x="54" y="56"/>
                      <a:pt x="51" y="58"/>
                      <a:pt x="46" y="60"/>
                    </a:cubicBezTo>
                    <a:cubicBezTo>
                      <a:pt x="47" y="60"/>
                      <a:pt x="47" y="60"/>
                      <a:pt x="48" y="60"/>
                    </a:cubicBezTo>
                    <a:cubicBezTo>
                      <a:pt x="51" y="60"/>
                      <a:pt x="54" y="60"/>
                      <a:pt x="57" y="60"/>
                    </a:cubicBezTo>
                    <a:cubicBezTo>
                      <a:pt x="61" y="60"/>
                      <a:pt x="64" y="61"/>
                      <a:pt x="67" y="61"/>
                    </a:cubicBezTo>
                    <a:cubicBezTo>
                      <a:pt x="72" y="61"/>
                      <a:pt x="76" y="60"/>
                      <a:pt x="76" y="55"/>
                    </a:cubicBezTo>
                    <a:cubicBezTo>
                      <a:pt x="75" y="52"/>
                      <a:pt x="61" y="43"/>
                      <a:pt x="55" y="39"/>
                    </a:cubicBezTo>
                    <a:cubicBezTo>
                      <a:pt x="57" y="41"/>
                      <a:pt x="58" y="43"/>
                      <a:pt x="60" y="45"/>
                    </a:cubicBezTo>
                    <a:cubicBezTo>
                      <a:pt x="52" y="44"/>
                      <a:pt x="42" y="38"/>
                      <a:pt x="37" y="35"/>
                    </a:cubicBezTo>
                    <a:cubicBezTo>
                      <a:pt x="35" y="34"/>
                      <a:pt x="34" y="33"/>
                      <a:pt x="32" y="31"/>
                    </a:cubicBezTo>
                    <a:cubicBezTo>
                      <a:pt x="32" y="33"/>
                      <a:pt x="32" y="34"/>
                      <a:pt x="31" y="36"/>
                    </a:cubicBezTo>
                    <a:cubicBezTo>
                      <a:pt x="31" y="36"/>
                      <a:pt x="31" y="36"/>
                      <a:pt x="31" y="36"/>
                    </a:cubicBezTo>
                    <a:cubicBezTo>
                      <a:pt x="27" y="36"/>
                      <a:pt x="25" y="34"/>
                      <a:pt x="23" y="31"/>
                    </a:cubicBezTo>
                    <a:cubicBezTo>
                      <a:pt x="24" y="36"/>
                      <a:pt x="23" y="41"/>
                      <a:pt x="20" y="46"/>
                    </a:cubicBezTo>
                    <a:cubicBezTo>
                      <a:pt x="16" y="30"/>
                      <a:pt x="11" y="15"/>
                      <a:pt x="2" y="1"/>
                    </a:cubicBezTo>
                    <a:cubicBezTo>
                      <a:pt x="1" y="0"/>
                      <a:pt x="0" y="0"/>
                      <a:pt x="0" y="0"/>
                    </a:cubicBezTo>
                  </a:path>
                </a:pathLst>
              </a:custGeom>
              <a:solidFill>
                <a:srgbClr val="B7B1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34" name="Freeform 3021">
                <a:extLst>
                  <a:ext uri="{FF2B5EF4-FFF2-40B4-BE49-F238E27FC236}">
                    <a16:creationId xmlns:a16="http://schemas.microsoft.com/office/drawing/2014/main" id="{2ECB9BBB-1FA2-4912-83A2-A4DF1EC8B2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7" y="3227"/>
                <a:ext cx="50" cy="55"/>
              </a:xfrm>
              <a:custGeom>
                <a:avLst/>
                <a:gdLst>
                  <a:gd name="T0" fmla="*/ 0 w 37"/>
                  <a:gd name="T1" fmla="*/ 0 h 40"/>
                  <a:gd name="T2" fmla="*/ 30 w 37"/>
                  <a:gd name="T3" fmla="*/ 95 h 40"/>
                  <a:gd name="T4" fmla="*/ 47 w 37"/>
                  <a:gd name="T5" fmla="*/ 106 h 40"/>
                  <a:gd name="T6" fmla="*/ 124 w 37"/>
                  <a:gd name="T7" fmla="*/ 144 h 40"/>
                  <a:gd name="T8" fmla="*/ 105 w 37"/>
                  <a:gd name="T9" fmla="*/ 122 h 40"/>
                  <a:gd name="T10" fmla="*/ 104 w 37"/>
                  <a:gd name="T11" fmla="*/ 117 h 40"/>
                  <a:gd name="T12" fmla="*/ 43 w 37"/>
                  <a:gd name="T13" fmla="*/ 55 h 40"/>
                  <a:gd name="T14" fmla="*/ 20 w 37"/>
                  <a:gd name="T15" fmla="*/ 1 h 40"/>
                  <a:gd name="T16" fmla="*/ 0 w 37"/>
                  <a:gd name="T17" fmla="*/ 0 h 4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7" h="40">
                    <a:moveTo>
                      <a:pt x="0" y="0"/>
                    </a:moveTo>
                    <a:cubicBezTo>
                      <a:pt x="1" y="8"/>
                      <a:pt x="10" y="17"/>
                      <a:pt x="9" y="26"/>
                    </a:cubicBezTo>
                    <a:cubicBezTo>
                      <a:pt x="11" y="28"/>
                      <a:pt x="12" y="29"/>
                      <a:pt x="14" y="30"/>
                    </a:cubicBezTo>
                    <a:cubicBezTo>
                      <a:pt x="19" y="33"/>
                      <a:pt x="29" y="39"/>
                      <a:pt x="37" y="40"/>
                    </a:cubicBezTo>
                    <a:cubicBezTo>
                      <a:pt x="35" y="38"/>
                      <a:pt x="34" y="36"/>
                      <a:pt x="32" y="34"/>
                    </a:cubicBezTo>
                    <a:cubicBezTo>
                      <a:pt x="31" y="34"/>
                      <a:pt x="31" y="33"/>
                      <a:pt x="31" y="33"/>
                    </a:cubicBezTo>
                    <a:cubicBezTo>
                      <a:pt x="24" y="28"/>
                      <a:pt x="17" y="22"/>
                      <a:pt x="13" y="15"/>
                    </a:cubicBezTo>
                    <a:cubicBezTo>
                      <a:pt x="10" y="11"/>
                      <a:pt x="9" y="6"/>
                      <a:pt x="6" y="1"/>
                    </a:cubicBezTo>
                    <a:cubicBezTo>
                      <a:pt x="4" y="1"/>
                      <a:pt x="2" y="0"/>
                      <a:pt x="0" y="0"/>
                    </a:cubicBezTo>
                  </a:path>
                </a:pathLst>
              </a:custGeom>
              <a:solidFill>
                <a:srgbClr val="D4CF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35" name="Freeform 3022">
                <a:extLst>
                  <a:ext uri="{FF2B5EF4-FFF2-40B4-BE49-F238E27FC236}">
                    <a16:creationId xmlns:a16="http://schemas.microsoft.com/office/drawing/2014/main" id="{D93F3CE4-E0C7-4EC6-B5EA-8D5CCCA86B2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709" y="3292"/>
                <a:ext cx="65" cy="19"/>
              </a:xfrm>
              <a:custGeom>
                <a:avLst/>
                <a:gdLst>
                  <a:gd name="T0" fmla="*/ 20 w 48"/>
                  <a:gd name="T1" fmla="*/ 14 h 14"/>
                  <a:gd name="T2" fmla="*/ 12 w 48"/>
                  <a:gd name="T3" fmla="*/ 27 h 14"/>
                  <a:gd name="T4" fmla="*/ 12 w 48"/>
                  <a:gd name="T5" fmla="*/ 26 h 14"/>
                  <a:gd name="T6" fmla="*/ 20 w 48"/>
                  <a:gd name="T7" fmla="*/ 14 h 14"/>
                  <a:gd name="T8" fmla="*/ 161 w 48"/>
                  <a:gd name="T9" fmla="*/ 0 h 14"/>
                  <a:gd name="T10" fmla="*/ 121 w 48"/>
                  <a:gd name="T11" fmla="*/ 14 h 14"/>
                  <a:gd name="T12" fmla="*/ 68 w 48"/>
                  <a:gd name="T13" fmla="*/ 19 h 14"/>
                  <a:gd name="T14" fmla="*/ 35 w 48"/>
                  <a:gd name="T15" fmla="*/ 35 h 14"/>
                  <a:gd name="T16" fmla="*/ 20 w 48"/>
                  <a:gd name="T17" fmla="*/ 30 h 14"/>
                  <a:gd name="T18" fmla="*/ 12 w 48"/>
                  <a:gd name="T19" fmla="*/ 27 h 14"/>
                  <a:gd name="T20" fmla="*/ 27 w 48"/>
                  <a:gd name="T21" fmla="*/ 48 h 14"/>
                  <a:gd name="T22" fmla="*/ 27 w 48"/>
                  <a:gd name="T23" fmla="*/ 48 h 14"/>
                  <a:gd name="T24" fmla="*/ 68 w 48"/>
                  <a:gd name="T25" fmla="*/ 30 h 14"/>
                  <a:gd name="T26" fmla="*/ 98 w 48"/>
                  <a:gd name="T27" fmla="*/ 27 h 14"/>
                  <a:gd name="T28" fmla="*/ 121 w 48"/>
                  <a:gd name="T29" fmla="*/ 26 h 14"/>
                  <a:gd name="T30" fmla="*/ 121 w 48"/>
                  <a:gd name="T31" fmla="*/ 26 h 14"/>
                  <a:gd name="T32" fmla="*/ 161 w 48"/>
                  <a:gd name="T33" fmla="*/ 0 h 1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8" h="14">
                    <a:moveTo>
                      <a:pt x="6" y="4"/>
                    </a:moveTo>
                    <a:cubicBezTo>
                      <a:pt x="4" y="5"/>
                      <a:pt x="4" y="6"/>
                      <a:pt x="4" y="8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6" y="4"/>
                      <a:pt x="6" y="4"/>
                      <a:pt x="6" y="4"/>
                    </a:cubicBezTo>
                    <a:moveTo>
                      <a:pt x="48" y="0"/>
                    </a:moveTo>
                    <a:cubicBezTo>
                      <a:pt x="44" y="2"/>
                      <a:pt x="40" y="3"/>
                      <a:pt x="36" y="4"/>
                    </a:cubicBezTo>
                    <a:cubicBezTo>
                      <a:pt x="31" y="5"/>
                      <a:pt x="25" y="4"/>
                      <a:pt x="20" y="5"/>
                    </a:cubicBezTo>
                    <a:cubicBezTo>
                      <a:pt x="17" y="6"/>
                      <a:pt x="14" y="10"/>
                      <a:pt x="10" y="10"/>
                    </a:cubicBezTo>
                    <a:cubicBezTo>
                      <a:pt x="8" y="10"/>
                      <a:pt x="7" y="10"/>
                      <a:pt x="6" y="9"/>
                    </a:cubicBezTo>
                    <a:cubicBezTo>
                      <a:pt x="5" y="9"/>
                      <a:pt x="4" y="8"/>
                      <a:pt x="4" y="8"/>
                    </a:cubicBezTo>
                    <a:cubicBezTo>
                      <a:pt x="2" y="10"/>
                      <a:pt x="0" y="14"/>
                      <a:pt x="8" y="14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14" y="14"/>
                      <a:pt x="15" y="10"/>
                      <a:pt x="20" y="9"/>
                    </a:cubicBezTo>
                    <a:cubicBezTo>
                      <a:pt x="22" y="9"/>
                      <a:pt x="26" y="8"/>
                      <a:pt x="29" y="8"/>
                    </a:cubicBezTo>
                    <a:cubicBezTo>
                      <a:pt x="32" y="7"/>
                      <a:pt x="34" y="7"/>
                      <a:pt x="36" y="7"/>
                    </a:cubicBezTo>
                    <a:cubicBezTo>
                      <a:pt x="36" y="7"/>
                      <a:pt x="36" y="7"/>
                      <a:pt x="36" y="7"/>
                    </a:cubicBezTo>
                    <a:cubicBezTo>
                      <a:pt x="41" y="5"/>
                      <a:pt x="44" y="3"/>
                      <a:pt x="48" y="0"/>
                    </a:cubicBezTo>
                  </a:path>
                </a:pathLst>
              </a:custGeom>
              <a:solidFill>
                <a:srgbClr val="D4CF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36" name="Freeform 3023">
                <a:extLst>
                  <a:ext uri="{FF2B5EF4-FFF2-40B4-BE49-F238E27FC236}">
                    <a16:creationId xmlns:a16="http://schemas.microsoft.com/office/drawing/2014/main" id="{361486D4-E629-4D74-9043-01DBEE19CF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09" y="3223"/>
                <a:ext cx="6" cy="11"/>
              </a:xfrm>
              <a:custGeom>
                <a:avLst/>
                <a:gdLst>
                  <a:gd name="T0" fmla="*/ 0 w 4"/>
                  <a:gd name="T1" fmla="*/ 0 h 8"/>
                  <a:gd name="T2" fmla="*/ 8 w 4"/>
                  <a:gd name="T3" fmla="*/ 11 h 8"/>
                  <a:gd name="T4" fmla="*/ 21 w 4"/>
                  <a:gd name="T5" fmla="*/ 29 h 8"/>
                  <a:gd name="T6" fmla="*/ 18 w 4"/>
                  <a:gd name="T7" fmla="*/ 8 h 8"/>
                  <a:gd name="T8" fmla="*/ 12 w 4"/>
                  <a:gd name="T9" fmla="*/ 0 h 8"/>
                  <a:gd name="T10" fmla="*/ 0 w 4"/>
                  <a:gd name="T11" fmla="*/ 0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" h="8">
                    <a:moveTo>
                      <a:pt x="0" y="0"/>
                    </a:moveTo>
                    <a:cubicBezTo>
                      <a:pt x="0" y="1"/>
                      <a:pt x="1" y="2"/>
                      <a:pt x="1" y="3"/>
                    </a:cubicBezTo>
                    <a:cubicBezTo>
                      <a:pt x="2" y="5"/>
                      <a:pt x="3" y="6"/>
                      <a:pt x="4" y="8"/>
                    </a:cubicBezTo>
                    <a:cubicBezTo>
                      <a:pt x="4" y="6"/>
                      <a:pt x="3" y="3"/>
                      <a:pt x="3" y="2"/>
                    </a:cubicBezTo>
                    <a:cubicBezTo>
                      <a:pt x="2" y="2"/>
                      <a:pt x="2" y="1"/>
                      <a:pt x="2" y="0"/>
                    </a:cubicBezTo>
                    <a:cubicBezTo>
                      <a:pt x="1" y="0"/>
                      <a:pt x="1" y="0"/>
                      <a:pt x="0" y="0"/>
                    </a:cubicBezTo>
                  </a:path>
                </a:pathLst>
              </a:custGeom>
              <a:solidFill>
                <a:srgbClr val="B7B1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37" name="Freeform 3024">
                <a:extLst>
                  <a:ext uri="{FF2B5EF4-FFF2-40B4-BE49-F238E27FC236}">
                    <a16:creationId xmlns:a16="http://schemas.microsoft.com/office/drawing/2014/main" id="{41C9FEE3-6E2A-4716-8407-8C22E3D7B9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8" y="3222"/>
                <a:ext cx="30" cy="61"/>
              </a:xfrm>
              <a:custGeom>
                <a:avLst/>
                <a:gdLst>
                  <a:gd name="T0" fmla="*/ 0 w 22"/>
                  <a:gd name="T1" fmla="*/ 0 h 45"/>
                  <a:gd name="T2" fmla="*/ 63 w 22"/>
                  <a:gd name="T3" fmla="*/ 153 h 45"/>
                  <a:gd name="T4" fmla="*/ 75 w 22"/>
                  <a:gd name="T5" fmla="*/ 103 h 45"/>
                  <a:gd name="T6" fmla="*/ 41 w 22"/>
                  <a:gd name="T7" fmla="*/ 30 h 45"/>
                  <a:gd name="T8" fmla="*/ 30 w 22"/>
                  <a:gd name="T9" fmla="*/ 12 h 45"/>
                  <a:gd name="T10" fmla="*/ 27 w 22"/>
                  <a:gd name="T11" fmla="*/ 1 h 45"/>
                  <a:gd name="T12" fmla="*/ 0 w 22"/>
                  <a:gd name="T13" fmla="*/ 0 h 4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" h="45">
                    <a:moveTo>
                      <a:pt x="0" y="0"/>
                    </a:moveTo>
                    <a:cubicBezTo>
                      <a:pt x="9" y="14"/>
                      <a:pt x="14" y="29"/>
                      <a:pt x="18" y="45"/>
                    </a:cubicBezTo>
                    <a:cubicBezTo>
                      <a:pt x="21" y="40"/>
                      <a:pt x="22" y="35"/>
                      <a:pt x="21" y="30"/>
                    </a:cubicBezTo>
                    <a:cubicBezTo>
                      <a:pt x="16" y="25"/>
                      <a:pt x="14" y="16"/>
                      <a:pt x="12" y="9"/>
                    </a:cubicBezTo>
                    <a:cubicBezTo>
                      <a:pt x="11" y="7"/>
                      <a:pt x="10" y="6"/>
                      <a:pt x="9" y="4"/>
                    </a:cubicBezTo>
                    <a:cubicBezTo>
                      <a:pt x="9" y="3"/>
                      <a:pt x="8" y="2"/>
                      <a:pt x="8" y="1"/>
                    </a:cubicBezTo>
                    <a:cubicBezTo>
                      <a:pt x="5" y="0"/>
                      <a:pt x="3" y="0"/>
                      <a:pt x="0" y="0"/>
                    </a:cubicBezTo>
                  </a:path>
                </a:pathLst>
              </a:custGeom>
              <a:solidFill>
                <a:srgbClr val="D4CF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38" name="Freeform 3025">
                <a:extLst>
                  <a:ext uri="{FF2B5EF4-FFF2-40B4-BE49-F238E27FC236}">
                    <a16:creationId xmlns:a16="http://schemas.microsoft.com/office/drawing/2014/main" id="{4CFB0E30-FD4A-4252-BDF9-DA3B62116DA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603" y="3246"/>
                <a:ext cx="83" cy="67"/>
              </a:xfrm>
              <a:custGeom>
                <a:avLst/>
                <a:gdLst>
                  <a:gd name="T0" fmla="*/ 41 w 61"/>
                  <a:gd name="T1" fmla="*/ 78 h 49"/>
                  <a:gd name="T2" fmla="*/ 72 w 61"/>
                  <a:gd name="T3" fmla="*/ 164 h 49"/>
                  <a:gd name="T4" fmla="*/ 76 w 61"/>
                  <a:gd name="T5" fmla="*/ 134 h 49"/>
                  <a:gd name="T6" fmla="*/ 41 w 61"/>
                  <a:gd name="T7" fmla="*/ 78 h 49"/>
                  <a:gd name="T8" fmla="*/ 1 w 61"/>
                  <a:gd name="T9" fmla="*/ 36 h 49"/>
                  <a:gd name="T10" fmla="*/ 35 w 61"/>
                  <a:gd name="T11" fmla="*/ 70 h 49"/>
                  <a:gd name="T12" fmla="*/ 37 w 61"/>
                  <a:gd name="T13" fmla="*/ 70 h 49"/>
                  <a:gd name="T14" fmla="*/ 1 w 61"/>
                  <a:gd name="T15" fmla="*/ 36 h 49"/>
                  <a:gd name="T16" fmla="*/ 0 w 61"/>
                  <a:gd name="T17" fmla="*/ 0 h 49"/>
                  <a:gd name="T18" fmla="*/ 68 w 61"/>
                  <a:gd name="T19" fmla="*/ 56 h 49"/>
                  <a:gd name="T20" fmla="*/ 88 w 61"/>
                  <a:gd name="T21" fmla="*/ 153 h 49"/>
                  <a:gd name="T22" fmla="*/ 83 w 61"/>
                  <a:gd name="T23" fmla="*/ 146 h 49"/>
                  <a:gd name="T24" fmla="*/ 103 w 61"/>
                  <a:gd name="T25" fmla="*/ 172 h 49"/>
                  <a:gd name="T26" fmla="*/ 132 w 61"/>
                  <a:gd name="T27" fmla="*/ 164 h 49"/>
                  <a:gd name="T28" fmla="*/ 140 w 61"/>
                  <a:gd name="T29" fmla="*/ 164 h 49"/>
                  <a:gd name="T30" fmla="*/ 148 w 61"/>
                  <a:gd name="T31" fmla="*/ 164 h 49"/>
                  <a:gd name="T32" fmla="*/ 159 w 61"/>
                  <a:gd name="T33" fmla="*/ 164 h 49"/>
                  <a:gd name="T34" fmla="*/ 199 w 61"/>
                  <a:gd name="T35" fmla="*/ 134 h 49"/>
                  <a:gd name="T36" fmla="*/ 207 w 61"/>
                  <a:gd name="T37" fmla="*/ 134 h 49"/>
                  <a:gd name="T38" fmla="*/ 210 w 61"/>
                  <a:gd name="T39" fmla="*/ 141 h 49"/>
                  <a:gd name="T40" fmla="*/ 190 w 61"/>
                  <a:gd name="T41" fmla="*/ 112 h 49"/>
                  <a:gd name="T42" fmla="*/ 98 w 61"/>
                  <a:gd name="T43" fmla="*/ 49 h 49"/>
                  <a:gd name="T44" fmla="*/ 45 w 61"/>
                  <a:gd name="T45" fmla="*/ 1 h 49"/>
                  <a:gd name="T46" fmla="*/ 37 w 61"/>
                  <a:gd name="T47" fmla="*/ 14 h 49"/>
                  <a:gd name="T48" fmla="*/ 0 w 61"/>
                  <a:gd name="T49" fmla="*/ 0 h 49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61" h="49">
                    <a:moveTo>
                      <a:pt x="12" y="23"/>
                    </a:moveTo>
                    <a:cubicBezTo>
                      <a:pt x="17" y="31"/>
                      <a:pt x="15" y="40"/>
                      <a:pt x="21" y="47"/>
                    </a:cubicBezTo>
                    <a:cubicBezTo>
                      <a:pt x="20" y="44"/>
                      <a:pt x="20" y="41"/>
                      <a:pt x="22" y="39"/>
                    </a:cubicBezTo>
                    <a:cubicBezTo>
                      <a:pt x="19" y="34"/>
                      <a:pt x="16" y="28"/>
                      <a:pt x="12" y="23"/>
                    </a:cubicBezTo>
                    <a:moveTo>
                      <a:pt x="1" y="10"/>
                    </a:moveTo>
                    <a:cubicBezTo>
                      <a:pt x="4" y="13"/>
                      <a:pt x="7" y="17"/>
                      <a:pt x="10" y="20"/>
                    </a:cubicBezTo>
                    <a:cubicBezTo>
                      <a:pt x="10" y="20"/>
                      <a:pt x="11" y="20"/>
                      <a:pt x="11" y="20"/>
                    </a:cubicBezTo>
                    <a:cubicBezTo>
                      <a:pt x="8" y="17"/>
                      <a:pt x="5" y="13"/>
                      <a:pt x="1" y="10"/>
                    </a:cubicBezTo>
                    <a:moveTo>
                      <a:pt x="0" y="0"/>
                    </a:moveTo>
                    <a:cubicBezTo>
                      <a:pt x="6" y="5"/>
                      <a:pt x="14" y="10"/>
                      <a:pt x="20" y="16"/>
                    </a:cubicBezTo>
                    <a:cubicBezTo>
                      <a:pt x="29" y="25"/>
                      <a:pt x="24" y="35"/>
                      <a:pt x="26" y="44"/>
                    </a:cubicBezTo>
                    <a:cubicBezTo>
                      <a:pt x="25" y="43"/>
                      <a:pt x="25" y="43"/>
                      <a:pt x="24" y="42"/>
                    </a:cubicBezTo>
                    <a:cubicBezTo>
                      <a:pt x="24" y="44"/>
                      <a:pt x="26" y="46"/>
                      <a:pt x="30" y="49"/>
                    </a:cubicBezTo>
                    <a:cubicBezTo>
                      <a:pt x="32" y="47"/>
                      <a:pt x="35" y="47"/>
                      <a:pt x="38" y="47"/>
                    </a:cubicBezTo>
                    <a:cubicBezTo>
                      <a:pt x="39" y="47"/>
                      <a:pt x="40" y="47"/>
                      <a:pt x="41" y="47"/>
                    </a:cubicBezTo>
                    <a:cubicBezTo>
                      <a:pt x="41" y="47"/>
                      <a:pt x="42" y="47"/>
                      <a:pt x="43" y="47"/>
                    </a:cubicBezTo>
                    <a:cubicBezTo>
                      <a:pt x="44" y="47"/>
                      <a:pt x="45" y="47"/>
                      <a:pt x="46" y="47"/>
                    </a:cubicBezTo>
                    <a:cubicBezTo>
                      <a:pt x="59" y="46"/>
                      <a:pt x="57" y="45"/>
                      <a:pt x="58" y="39"/>
                    </a:cubicBezTo>
                    <a:cubicBezTo>
                      <a:pt x="60" y="39"/>
                      <a:pt x="60" y="39"/>
                      <a:pt x="60" y="39"/>
                    </a:cubicBezTo>
                    <a:cubicBezTo>
                      <a:pt x="60" y="39"/>
                      <a:pt x="61" y="40"/>
                      <a:pt x="61" y="40"/>
                    </a:cubicBezTo>
                    <a:cubicBezTo>
                      <a:pt x="60" y="37"/>
                      <a:pt x="58" y="34"/>
                      <a:pt x="56" y="32"/>
                    </a:cubicBezTo>
                    <a:cubicBezTo>
                      <a:pt x="45" y="29"/>
                      <a:pt x="36" y="20"/>
                      <a:pt x="29" y="14"/>
                    </a:cubicBezTo>
                    <a:cubicBezTo>
                      <a:pt x="23" y="10"/>
                      <a:pt x="18" y="6"/>
                      <a:pt x="13" y="1"/>
                    </a:cubicBezTo>
                    <a:cubicBezTo>
                      <a:pt x="13" y="2"/>
                      <a:pt x="12" y="3"/>
                      <a:pt x="11" y="4"/>
                    </a:cubicBezTo>
                    <a:cubicBezTo>
                      <a:pt x="7" y="3"/>
                      <a:pt x="4" y="1"/>
                      <a:pt x="0" y="0"/>
                    </a:cubicBezTo>
                  </a:path>
                </a:pathLst>
              </a:custGeom>
              <a:solidFill>
                <a:srgbClr val="B7B1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39" name="Freeform 3026">
                <a:extLst>
                  <a:ext uri="{FF2B5EF4-FFF2-40B4-BE49-F238E27FC236}">
                    <a16:creationId xmlns:a16="http://schemas.microsoft.com/office/drawing/2014/main" id="{61A74887-CEF2-416E-8426-3F0DC03D68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3" y="3234"/>
                <a:ext cx="60" cy="72"/>
              </a:xfrm>
              <a:custGeom>
                <a:avLst/>
                <a:gdLst>
                  <a:gd name="T0" fmla="*/ 1 w 44"/>
                  <a:gd name="T1" fmla="*/ 0 h 53"/>
                  <a:gd name="T2" fmla="*/ 0 w 44"/>
                  <a:gd name="T3" fmla="*/ 7 h 53"/>
                  <a:gd name="T4" fmla="*/ 56 w 44"/>
                  <a:gd name="T5" fmla="*/ 65 h 53"/>
                  <a:gd name="T6" fmla="*/ 89 w 44"/>
                  <a:gd name="T7" fmla="*/ 98 h 53"/>
                  <a:gd name="T8" fmla="*/ 93 w 44"/>
                  <a:gd name="T9" fmla="*/ 107 h 53"/>
                  <a:gd name="T10" fmla="*/ 127 w 44"/>
                  <a:gd name="T11" fmla="*/ 163 h 53"/>
                  <a:gd name="T12" fmla="*/ 132 w 44"/>
                  <a:gd name="T13" fmla="*/ 160 h 53"/>
                  <a:gd name="T14" fmla="*/ 134 w 44"/>
                  <a:gd name="T15" fmla="*/ 170 h 53"/>
                  <a:gd name="T16" fmla="*/ 134 w 44"/>
                  <a:gd name="T17" fmla="*/ 174 h 53"/>
                  <a:gd name="T18" fmla="*/ 142 w 44"/>
                  <a:gd name="T19" fmla="*/ 181 h 53"/>
                  <a:gd name="T20" fmla="*/ 121 w 44"/>
                  <a:gd name="T21" fmla="*/ 84 h 53"/>
                  <a:gd name="T22" fmla="*/ 50 w 44"/>
                  <a:gd name="T23" fmla="*/ 30 h 53"/>
                  <a:gd name="T24" fmla="*/ 1 w 44"/>
                  <a:gd name="T25" fmla="*/ 0 h 5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44" h="53">
                    <a:moveTo>
                      <a:pt x="1" y="0"/>
                    </a:moveTo>
                    <a:cubicBezTo>
                      <a:pt x="1" y="1"/>
                      <a:pt x="0" y="1"/>
                      <a:pt x="0" y="2"/>
                    </a:cubicBezTo>
                    <a:cubicBezTo>
                      <a:pt x="6" y="7"/>
                      <a:pt x="11" y="13"/>
                      <a:pt x="16" y="19"/>
                    </a:cubicBezTo>
                    <a:cubicBezTo>
                      <a:pt x="20" y="22"/>
                      <a:pt x="23" y="26"/>
                      <a:pt x="26" y="29"/>
                    </a:cubicBezTo>
                    <a:cubicBezTo>
                      <a:pt x="26" y="30"/>
                      <a:pt x="27" y="31"/>
                      <a:pt x="27" y="32"/>
                    </a:cubicBezTo>
                    <a:cubicBezTo>
                      <a:pt x="31" y="37"/>
                      <a:pt x="34" y="43"/>
                      <a:pt x="37" y="48"/>
                    </a:cubicBezTo>
                    <a:cubicBezTo>
                      <a:pt x="37" y="48"/>
                      <a:pt x="38" y="47"/>
                      <a:pt x="38" y="47"/>
                    </a:cubicBezTo>
                    <a:cubicBezTo>
                      <a:pt x="39" y="50"/>
                      <a:pt x="39" y="50"/>
                      <a:pt x="39" y="50"/>
                    </a:cubicBezTo>
                    <a:cubicBezTo>
                      <a:pt x="39" y="51"/>
                      <a:pt x="39" y="51"/>
                      <a:pt x="39" y="51"/>
                    </a:cubicBezTo>
                    <a:cubicBezTo>
                      <a:pt x="40" y="52"/>
                      <a:pt x="40" y="52"/>
                      <a:pt x="41" y="53"/>
                    </a:cubicBezTo>
                    <a:cubicBezTo>
                      <a:pt x="39" y="44"/>
                      <a:pt x="44" y="34"/>
                      <a:pt x="35" y="25"/>
                    </a:cubicBezTo>
                    <a:cubicBezTo>
                      <a:pt x="29" y="19"/>
                      <a:pt x="21" y="14"/>
                      <a:pt x="15" y="9"/>
                    </a:cubicBezTo>
                    <a:cubicBezTo>
                      <a:pt x="10" y="6"/>
                      <a:pt x="6" y="3"/>
                      <a:pt x="1" y="0"/>
                    </a:cubicBezTo>
                  </a:path>
                </a:pathLst>
              </a:custGeom>
              <a:solidFill>
                <a:srgbClr val="D4CF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40" name="Freeform 3027">
                <a:extLst>
                  <a:ext uri="{FF2B5EF4-FFF2-40B4-BE49-F238E27FC236}">
                    <a16:creationId xmlns:a16="http://schemas.microsoft.com/office/drawing/2014/main" id="{F15BCF96-59DD-428C-933C-AFA3BF0E48B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647" y="3305"/>
                <a:ext cx="42" cy="17"/>
              </a:xfrm>
              <a:custGeom>
                <a:avLst/>
                <a:gdLst>
                  <a:gd name="T0" fmla="*/ 103 w 31"/>
                  <a:gd name="T1" fmla="*/ 17 h 13"/>
                  <a:gd name="T2" fmla="*/ 50 w 31"/>
                  <a:gd name="T3" fmla="*/ 31 h 13"/>
                  <a:gd name="T4" fmla="*/ 41 w 31"/>
                  <a:gd name="T5" fmla="*/ 38 h 13"/>
                  <a:gd name="T6" fmla="*/ 57 w 31"/>
                  <a:gd name="T7" fmla="*/ 38 h 13"/>
                  <a:gd name="T8" fmla="*/ 103 w 31"/>
                  <a:gd name="T9" fmla="*/ 17 h 13"/>
                  <a:gd name="T10" fmla="*/ 35 w 31"/>
                  <a:gd name="T11" fmla="*/ 16 h 13"/>
                  <a:gd name="T12" fmla="*/ 27 w 31"/>
                  <a:gd name="T13" fmla="*/ 16 h 13"/>
                  <a:gd name="T14" fmla="*/ 0 w 31"/>
                  <a:gd name="T15" fmla="*/ 17 h 13"/>
                  <a:gd name="T16" fmla="*/ 22 w 31"/>
                  <a:gd name="T17" fmla="*/ 22 h 13"/>
                  <a:gd name="T18" fmla="*/ 22 w 31"/>
                  <a:gd name="T19" fmla="*/ 22 h 13"/>
                  <a:gd name="T20" fmla="*/ 61 w 31"/>
                  <a:gd name="T21" fmla="*/ 16 h 13"/>
                  <a:gd name="T22" fmla="*/ 47 w 31"/>
                  <a:gd name="T23" fmla="*/ 16 h 13"/>
                  <a:gd name="T24" fmla="*/ 35 w 31"/>
                  <a:gd name="T25" fmla="*/ 16 h 13"/>
                  <a:gd name="T26" fmla="*/ 103 w 31"/>
                  <a:gd name="T27" fmla="*/ 0 h 13"/>
                  <a:gd name="T28" fmla="*/ 87 w 31"/>
                  <a:gd name="T29" fmla="*/ 9 h 13"/>
                  <a:gd name="T30" fmla="*/ 92 w 31"/>
                  <a:gd name="T31" fmla="*/ 9 h 13"/>
                  <a:gd name="T32" fmla="*/ 103 w 31"/>
                  <a:gd name="T33" fmla="*/ 16 h 13"/>
                  <a:gd name="T34" fmla="*/ 103 w 31"/>
                  <a:gd name="T35" fmla="*/ 0 h 13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31" h="13">
                    <a:moveTo>
                      <a:pt x="30" y="6"/>
                    </a:moveTo>
                    <a:cubicBezTo>
                      <a:pt x="24" y="8"/>
                      <a:pt x="20" y="9"/>
                      <a:pt x="15" y="11"/>
                    </a:cubicBezTo>
                    <a:cubicBezTo>
                      <a:pt x="14" y="12"/>
                      <a:pt x="13" y="13"/>
                      <a:pt x="12" y="13"/>
                    </a:cubicBezTo>
                    <a:cubicBezTo>
                      <a:pt x="14" y="13"/>
                      <a:pt x="16" y="13"/>
                      <a:pt x="17" y="13"/>
                    </a:cubicBezTo>
                    <a:cubicBezTo>
                      <a:pt x="26" y="13"/>
                      <a:pt x="29" y="10"/>
                      <a:pt x="30" y="6"/>
                    </a:cubicBezTo>
                    <a:moveTo>
                      <a:pt x="10" y="5"/>
                    </a:moveTo>
                    <a:cubicBezTo>
                      <a:pt x="9" y="5"/>
                      <a:pt x="8" y="5"/>
                      <a:pt x="8" y="5"/>
                    </a:cubicBezTo>
                    <a:cubicBezTo>
                      <a:pt x="5" y="5"/>
                      <a:pt x="2" y="6"/>
                      <a:pt x="0" y="6"/>
                    </a:cubicBezTo>
                    <a:cubicBezTo>
                      <a:pt x="2" y="8"/>
                      <a:pt x="5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10" y="8"/>
                      <a:pt x="14" y="7"/>
                      <a:pt x="18" y="5"/>
                    </a:cubicBezTo>
                    <a:cubicBezTo>
                      <a:pt x="17" y="5"/>
                      <a:pt x="15" y="5"/>
                      <a:pt x="14" y="5"/>
                    </a:cubicBezTo>
                    <a:cubicBezTo>
                      <a:pt x="13" y="5"/>
                      <a:pt x="11" y="5"/>
                      <a:pt x="10" y="5"/>
                    </a:cubicBezTo>
                    <a:moveTo>
                      <a:pt x="30" y="0"/>
                    </a:moveTo>
                    <a:cubicBezTo>
                      <a:pt x="29" y="1"/>
                      <a:pt x="28" y="2"/>
                      <a:pt x="26" y="3"/>
                    </a:cubicBezTo>
                    <a:cubicBezTo>
                      <a:pt x="27" y="3"/>
                      <a:pt x="27" y="3"/>
                      <a:pt x="27" y="3"/>
                    </a:cubicBezTo>
                    <a:cubicBezTo>
                      <a:pt x="29" y="3"/>
                      <a:pt x="30" y="3"/>
                      <a:pt x="30" y="5"/>
                    </a:cubicBezTo>
                    <a:cubicBezTo>
                      <a:pt x="31" y="3"/>
                      <a:pt x="30" y="2"/>
                      <a:pt x="30" y="0"/>
                    </a:cubicBezTo>
                  </a:path>
                </a:pathLst>
              </a:custGeom>
              <a:solidFill>
                <a:srgbClr val="B7B1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41" name="Freeform 3028">
                <a:extLst>
                  <a:ext uri="{FF2B5EF4-FFF2-40B4-BE49-F238E27FC236}">
                    <a16:creationId xmlns:a16="http://schemas.microsoft.com/office/drawing/2014/main" id="{225867E5-A7B6-4DF7-8BC5-647A29DE1C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4" y="3299"/>
                <a:ext cx="44" cy="14"/>
              </a:xfrm>
              <a:custGeom>
                <a:avLst/>
                <a:gdLst>
                  <a:gd name="T0" fmla="*/ 106 w 32"/>
                  <a:gd name="T1" fmla="*/ 0 h 10"/>
                  <a:gd name="T2" fmla="*/ 102 w 32"/>
                  <a:gd name="T3" fmla="*/ 0 h 10"/>
                  <a:gd name="T4" fmla="*/ 56 w 32"/>
                  <a:gd name="T5" fmla="*/ 29 h 10"/>
                  <a:gd name="T6" fmla="*/ 47 w 32"/>
                  <a:gd name="T7" fmla="*/ 29 h 10"/>
                  <a:gd name="T8" fmla="*/ 40 w 32"/>
                  <a:gd name="T9" fmla="*/ 29 h 10"/>
                  <a:gd name="T10" fmla="*/ 29 w 32"/>
                  <a:gd name="T11" fmla="*/ 29 h 10"/>
                  <a:gd name="T12" fmla="*/ 0 w 32"/>
                  <a:gd name="T13" fmla="*/ 39 h 10"/>
                  <a:gd name="T14" fmla="*/ 8 w 32"/>
                  <a:gd name="T15" fmla="*/ 39 h 10"/>
                  <a:gd name="T16" fmla="*/ 36 w 32"/>
                  <a:gd name="T17" fmla="*/ 35 h 10"/>
                  <a:gd name="T18" fmla="*/ 44 w 32"/>
                  <a:gd name="T19" fmla="*/ 35 h 10"/>
                  <a:gd name="T20" fmla="*/ 56 w 32"/>
                  <a:gd name="T21" fmla="*/ 35 h 10"/>
                  <a:gd name="T22" fmla="*/ 74 w 32"/>
                  <a:gd name="T23" fmla="*/ 35 h 10"/>
                  <a:gd name="T24" fmla="*/ 102 w 32"/>
                  <a:gd name="T25" fmla="*/ 28 h 10"/>
                  <a:gd name="T26" fmla="*/ 116 w 32"/>
                  <a:gd name="T27" fmla="*/ 15 h 10"/>
                  <a:gd name="T28" fmla="*/ 111 w 32"/>
                  <a:gd name="T29" fmla="*/ 1 h 10"/>
                  <a:gd name="T30" fmla="*/ 106 w 32"/>
                  <a:gd name="T31" fmla="*/ 0 h 10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32" h="10">
                    <a:moveTo>
                      <a:pt x="30" y="0"/>
                    </a:moveTo>
                    <a:cubicBezTo>
                      <a:pt x="28" y="0"/>
                      <a:pt x="28" y="0"/>
                      <a:pt x="28" y="0"/>
                    </a:cubicBezTo>
                    <a:cubicBezTo>
                      <a:pt x="27" y="6"/>
                      <a:pt x="29" y="7"/>
                      <a:pt x="16" y="8"/>
                    </a:cubicBezTo>
                    <a:cubicBezTo>
                      <a:pt x="15" y="8"/>
                      <a:pt x="14" y="8"/>
                      <a:pt x="13" y="8"/>
                    </a:cubicBezTo>
                    <a:cubicBezTo>
                      <a:pt x="12" y="8"/>
                      <a:pt x="11" y="8"/>
                      <a:pt x="11" y="8"/>
                    </a:cubicBezTo>
                    <a:cubicBezTo>
                      <a:pt x="10" y="8"/>
                      <a:pt x="9" y="8"/>
                      <a:pt x="8" y="8"/>
                    </a:cubicBezTo>
                    <a:cubicBezTo>
                      <a:pt x="5" y="8"/>
                      <a:pt x="2" y="8"/>
                      <a:pt x="0" y="10"/>
                    </a:cubicBezTo>
                    <a:cubicBezTo>
                      <a:pt x="1" y="10"/>
                      <a:pt x="1" y="10"/>
                      <a:pt x="2" y="10"/>
                    </a:cubicBezTo>
                    <a:cubicBezTo>
                      <a:pt x="4" y="10"/>
                      <a:pt x="7" y="9"/>
                      <a:pt x="10" y="9"/>
                    </a:cubicBezTo>
                    <a:cubicBezTo>
                      <a:pt x="10" y="9"/>
                      <a:pt x="11" y="9"/>
                      <a:pt x="12" y="9"/>
                    </a:cubicBezTo>
                    <a:cubicBezTo>
                      <a:pt x="13" y="9"/>
                      <a:pt x="15" y="9"/>
                      <a:pt x="16" y="9"/>
                    </a:cubicBezTo>
                    <a:cubicBezTo>
                      <a:pt x="17" y="9"/>
                      <a:pt x="19" y="9"/>
                      <a:pt x="20" y="9"/>
                    </a:cubicBezTo>
                    <a:cubicBezTo>
                      <a:pt x="23" y="8"/>
                      <a:pt x="26" y="7"/>
                      <a:pt x="28" y="7"/>
                    </a:cubicBezTo>
                    <a:cubicBezTo>
                      <a:pt x="30" y="6"/>
                      <a:pt x="31" y="5"/>
                      <a:pt x="32" y="4"/>
                    </a:cubicBezTo>
                    <a:cubicBezTo>
                      <a:pt x="32" y="3"/>
                      <a:pt x="31" y="2"/>
                      <a:pt x="31" y="1"/>
                    </a:cubicBezTo>
                    <a:cubicBezTo>
                      <a:pt x="31" y="1"/>
                      <a:pt x="30" y="0"/>
                      <a:pt x="30" y="0"/>
                    </a:cubicBezTo>
                  </a:path>
                </a:pathLst>
              </a:custGeom>
              <a:solidFill>
                <a:srgbClr val="D4CF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42" name="Freeform 3029">
                <a:extLst>
                  <a:ext uri="{FF2B5EF4-FFF2-40B4-BE49-F238E27FC236}">
                    <a16:creationId xmlns:a16="http://schemas.microsoft.com/office/drawing/2014/main" id="{189B78F6-2B99-4AF4-80B6-13A15353FD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6" y="3261"/>
                <a:ext cx="27" cy="21"/>
              </a:xfrm>
              <a:custGeom>
                <a:avLst/>
                <a:gdLst>
                  <a:gd name="T0" fmla="*/ 0 w 20"/>
                  <a:gd name="T1" fmla="*/ 0 h 15"/>
                  <a:gd name="T2" fmla="*/ 36 w 20"/>
                  <a:gd name="T3" fmla="*/ 39 h 15"/>
                  <a:gd name="T4" fmla="*/ 66 w 20"/>
                  <a:gd name="T5" fmla="*/ 57 h 15"/>
                  <a:gd name="T6" fmla="*/ 0 w 20"/>
                  <a:gd name="T7" fmla="*/ 0 h 1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0" h="15">
                    <a:moveTo>
                      <a:pt x="0" y="0"/>
                    </a:moveTo>
                    <a:cubicBezTo>
                      <a:pt x="4" y="3"/>
                      <a:pt x="7" y="7"/>
                      <a:pt x="11" y="10"/>
                    </a:cubicBezTo>
                    <a:cubicBezTo>
                      <a:pt x="13" y="12"/>
                      <a:pt x="16" y="14"/>
                      <a:pt x="20" y="15"/>
                    </a:cubicBezTo>
                    <a:cubicBezTo>
                      <a:pt x="14" y="10"/>
                      <a:pt x="7" y="5"/>
                      <a:pt x="0" y="0"/>
                    </a:cubicBezTo>
                  </a:path>
                </a:pathLst>
              </a:custGeom>
              <a:solidFill>
                <a:srgbClr val="B7B1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43" name="Freeform 3030">
                <a:extLst>
                  <a:ext uri="{FF2B5EF4-FFF2-40B4-BE49-F238E27FC236}">
                    <a16:creationId xmlns:a16="http://schemas.microsoft.com/office/drawing/2014/main" id="{C71C18C5-D705-4B74-8285-475BFBD162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18" y="3240"/>
                <a:ext cx="61" cy="50"/>
              </a:xfrm>
              <a:custGeom>
                <a:avLst/>
                <a:gdLst>
                  <a:gd name="T0" fmla="*/ 0 w 45"/>
                  <a:gd name="T1" fmla="*/ 0 h 37"/>
                  <a:gd name="T2" fmla="*/ 7 w 45"/>
                  <a:gd name="T3" fmla="*/ 20 h 37"/>
                  <a:gd name="T4" fmla="*/ 61 w 45"/>
                  <a:gd name="T5" fmla="*/ 64 h 37"/>
                  <a:gd name="T6" fmla="*/ 153 w 45"/>
                  <a:gd name="T7" fmla="*/ 124 h 37"/>
                  <a:gd name="T8" fmla="*/ 153 w 45"/>
                  <a:gd name="T9" fmla="*/ 120 h 37"/>
                  <a:gd name="T10" fmla="*/ 134 w 45"/>
                  <a:gd name="T11" fmla="*/ 104 h 37"/>
                  <a:gd name="T12" fmla="*/ 104 w 45"/>
                  <a:gd name="T13" fmla="*/ 86 h 37"/>
                  <a:gd name="T14" fmla="*/ 68 w 45"/>
                  <a:gd name="T15" fmla="*/ 55 h 37"/>
                  <a:gd name="T16" fmla="*/ 0 w 45"/>
                  <a:gd name="T17" fmla="*/ 0 h 3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5" h="37">
                    <a:moveTo>
                      <a:pt x="0" y="0"/>
                    </a:moveTo>
                    <a:cubicBezTo>
                      <a:pt x="1" y="2"/>
                      <a:pt x="2" y="4"/>
                      <a:pt x="2" y="6"/>
                    </a:cubicBezTo>
                    <a:cubicBezTo>
                      <a:pt x="7" y="11"/>
                      <a:pt x="12" y="15"/>
                      <a:pt x="18" y="19"/>
                    </a:cubicBezTo>
                    <a:cubicBezTo>
                      <a:pt x="25" y="25"/>
                      <a:pt x="34" y="34"/>
                      <a:pt x="45" y="37"/>
                    </a:cubicBezTo>
                    <a:cubicBezTo>
                      <a:pt x="45" y="37"/>
                      <a:pt x="45" y="37"/>
                      <a:pt x="45" y="36"/>
                    </a:cubicBezTo>
                    <a:cubicBezTo>
                      <a:pt x="43" y="35"/>
                      <a:pt x="41" y="33"/>
                      <a:pt x="40" y="31"/>
                    </a:cubicBezTo>
                    <a:cubicBezTo>
                      <a:pt x="36" y="30"/>
                      <a:pt x="33" y="28"/>
                      <a:pt x="31" y="26"/>
                    </a:cubicBezTo>
                    <a:cubicBezTo>
                      <a:pt x="27" y="23"/>
                      <a:pt x="24" y="19"/>
                      <a:pt x="20" y="16"/>
                    </a:cubicBezTo>
                    <a:cubicBezTo>
                      <a:pt x="13" y="11"/>
                      <a:pt x="5" y="6"/>
                      <a:pt x="0" y="0"/>
                    </a:cubicBezTo>
                  </a:path>
                </a:pathLst>
              </a:custGeom>
              <a:solidFill>
                <a:srgbClr val="D4CF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44" name="Freeform 3031">
                <a:extLst>
                  <a:ext uri="{FF2B5EF4-FFF2-40B4-BE49-F238E27FC236}">
                    <a16:creationId xmlns:a16="http://schemas.microsoft.com/office/drawing/2014/main" id="{65C07E9C-2F29-4277-B01D-E1A168DDFD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3" y="3265"/>
                <a:ext cx="106" cy="72"/>
              </a:xfrm>
              <a:custGeom>
                <a:avLst/>
                <a:gdLst>
                  <a:gd name="T0" fmla="*/ 20 w 78"/>
                  <a:gd name="T1" fmla="*/ 0 h 53"/>
                  <a:gd name="T2" fmla="*/ 19 w 78"/>
                  <a:gd name="T3" fmla="*/ 0 h 53"/>
                  <a:gd name="T4" fmla="*/ 0 w 78"/>
                  <a:gd name="T5" fmla="*/ 1 h 53"/>
                  <a:gd name="T6" fmla="*/ 27 w 78"/>
                  <a:gd name="T7" fmla="*/ 35 h 53"/>
                  <a:gd name="T8" fmla="*/ 48 w 78"/>
                  <a:gd name="T9" fmla="*/ 50 h 53"/>
                  <a:gd name="T10" fmla="*/ 92 w 78"/>
                  <a:gd name="T11" fmla="*/ 103 h 53"/>
                  <a:gd name="T12" fmla="*/ 96 w 78"/>
                  <a:gd name="T13" fmla="*/ 143 h 53"/>
                  <a:gd name="T14" fmla="*/ 77 w 78"/>
                  <a:gd name="T15" fmla="*/ 130 h 53"/>
                  <a:gd name="T16" fmla="*/ 88 w 78"/>
                  <a:gd name="T17" fmla="*/ 155 h 53"/>
                  <a:gd name="T18" fmla="*/ 105 w 78"/>
                  <a:gd name="T19" fmla="*/ 160 h 53"/>
                  <a:gd name="T20" fmla="*/ 98 w 78"/>
                  <a:gd name="T21" fmla="*/ 124 h 53"/>
                  <a:gd name="T22" fmla="*/ 113 w 78"/>
                  <a:gd name="T23" fmla="*/ 133 h 53"/>
                  <a:gd name="T24" fmla="*/ 169 w 78"/>
                  <a:gd name="T25" fmla="*/ 163 h 53"/>
                  <a:gd name="T26" fmla="*/ 205 w 78"/>
                  <a:gd name="T27" fmla="*/ 181 h 53"/>
                  <a:gd name="T28" fmla="*/ 266 w 78"/>
                  <a:gd name="T29" fmla="*/ 160 h 53"/>
                  <a:gd name="T30" fmla="*/ 189 w 78"/>
                  <a:gd name="T31" fmla="*/ 107 h 53"/>
                  <a:gd name="T32" fmla="*/ 92 w 78"/>
                  <a:gd name="T33" fmla="*/ 56 h 53"/>
                  <a:gd name="T34" fmla="*/ 20 w 78"/>
                  <a:gd name="T35" fmla="*/ 0 h 53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78" h="53">
                    <a:moveTo>
                      <a:pt x="6" y="0"/>
                    </a:moveTo>
                    <a:cubicBezTo>
                      <a:pt x="6" y="0"/>
                      <a:pt x="6" y="0"/>
                      <a:pt x="5" y="0"/>
                    </a:cubicBezTo>
                    <a:cubicBezTo>
                      <a:pt x="4" y="0"/>
                      <a:pt x="2" y="1"/>
                      <a:pt x="0" y="1"/>
                    </a:cubicBezTo>
                    <a:cubicBezTo>
                      <a:pt x="3" y="4"/>
                      <a:pt x="6" y="7"/>
                      <a:pt x="8" y="10"/>
                    </a:cubicBezTo>
                    <a:cubicBezTo>
                      <a:pt x="11" y="12"/>
                      <a:pt x="13" y="13"/>
                      <a:pt x="14" y="15"/>
                    </a:cubicBezTo>
                    <a:cubicBezTo>
                      <a:pt x="20" y="20"/>
                      <a:pt x="25" y="25"/>
                      <a:pt x="27" y="30"/>
                    </a:cubicBezTo>
                    <a:cubicBezTo>
                      <a:pt x="28" y="34"/>
                      <a:pt x="26" y="38"/>
                      <a:pt x="28" y="42"/>
                    </a:cubicBezTo>
                    <a:cubicBezTo>
                      <a:pt x="26" y="41"/>
                      <a:pt x="25" y="40"/>
                      <a:pt x="23" y="38"/>
                    </a:cubicBezTo>
                    <a:cubicBezTo>
                      <a:pt x="24" y="41"/>
                      <a:pt x="25" y="43"/>
                      <a:pt x="26" y="46"/>
                    </a:cubicBezTo>
                    <a:cubicBezTo>
                      <a:pt x="28" y="46"/>
                      <a:pt x="30" y="47"/>
                      <a:pt x="31" y="47"/>
                    </a:cubicBezTo>
                    <a:cubicBezTo>
                      <a:pt x="31" y="43"/>
                      <a:pt x="33" y="39"/>
                      <a:pt x="29" y="36"/>
                    </a:cubicBezTo>
                    <a:cubicBezTo>
                      <a:pt x="33" y="39"/>
                      <a:pt x="33" y="39"/>
                      <a:pt x="33" y="39"/>
                    </a:cubicBezTo>
                    <a:cubicBezTo>
                      <a:pt x="34" y="44"/>
                      <a:pt x="38" y="48"/>
                      <a:pt x="49" y="48"/>
                    </a:cubicBezTo>
                    <a:cubicBezTo>
                      <a:pt x="55" y="49"/>
                      <a:pt x="69" y="48"/>
                      <a:pt x="60" y="53"/>
                    </a:cubicBezTo>
                    <a:cubicBezTo>
                      <a:pt x="67" y="52"/>
                      <a:pt x="74" y="49"/>
                      <a:pt x="78" y="47"/>
                    </a:cubicBezTo>
                    <a:cubicBezTo>
                      <a:pt x="76" y="41"/>
                      <a:pt x="62" y="37"/>
                      <a:pt x="55" y="32"/>
                    </a:cubicBezTo>
                    <a:cubicBezTo>
                      <a:pt x="46" y="26"/>
                      <a:pt x="38" y="21"/>
                      <a:pt x="27" y="16"/>
                    </a:cubicBezTo>
                    <a:cubicBezTo>
                      <a:pt x="19" y="11"/>
                      <a:pt x="12" y="5"/>
                      <a:pt x="6" y="0"/>
                    </a:cubicBezTo>
                  </a:path>
                </a:pathLst>
              </a:custGeom>
              <a:solidFill>
                <a:srgbClr val="B7B1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45" name="Freeform 3032">
                <a:extLst>
                  <a:ext uri="{FF2B5EF4-FFF2-40B4-BE49-F238E27FC236}">
                    <a16:creationId xmlns:a16="http://schemas.microsoft.com/office/drawing/2014/main" id="{F29C24E9-7344-4E75-9925-AF9378A77F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8" y="3328"/>
                <a:ext cx="11" cy="8"/>
              </a:xfrm>
              <a:custGeom>
                <a:avLst/>
                <a:gdLst>
                  <a:gd name="T0" fmla="*/ 0 w 8"/>
                  <a:gd name="T1" fmla="*/ 0 h 6"/>
                  <a:gd name="T2" fmla="*/ 8 w 8"/>
                  <a:gd name="T3" fmla="*/ 9 h 6"/>
                  <a:gd name="T4" fmla="*/ 29 w 8"/>
                  <a:gd name="T5" fmla="*/ 20 h 6"/>
                  <a:gd name="T6" fmla="*/ 26 w 8"/>
                  <a:gd name="T7" fmla="*/ 12 h 6"/>
                  <a:gd name="T8" fmla="*/ 19 w 8"/>
                  <a:gd name="T9" fmla="*/ 1 h 6"/>
                  <a:gd name="T10" fmla="*/ 0 w 8"/>
                  <a:gd name="T11" fmla="*/ 0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8" h="6">
                    <a:moveTo>
                      <a:pt x="0" y="0"/>
                    </a:moveTo>
                    <a:cubicBezTo>
                      <a:pt x="0" y="1"/>
                      <a:pt x="1" y="2"/>
                      <a:pt x="2" y="3"/>
                    </a:cubicBezTo>
                    <a:cubicBezTo>
                      <a:pt x="4" y="3"/>
                      <a:pt x="7" y="5"/>
                      <a:pt x="8" y="6"/>
                    </a:cubicBezTo>
                    <a:cubicBezTo>
                      <a:pt x="8" y="5"/>
                      <a:pt x="7" y="4"/>
                      <a:pt x="7" y="4"/>
                    </a:cubicBezTo>
                    <a:cubicBezTo>
                      <a:pt x="6" y="3"/>
                      <a:pt x="6" y="2"/>
                      <a:pt x="5" y="1"/>
                    </a:cubicBezTo>
                    <a:cubicBezTo>
                      <a:pt x="4" y="1"/>
                      <a:pt x="2" y="0"/>
                      <a:pt x="0" y="0"/>
                    </a:cubicBezTo>
                  </a:path>
                </a:pathLst>
              </a:custGeom>
              <a:solidFill>
                <a:srgbClr val="D4CF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46" name="Freeform 3033">
                <a:extLst>
                  <a:ext uri="{FF2B5EF4-FFF2-40B4-BE49-F238E27FC236}">
                    <a16:creationId xmlns:a16="http://schemas.microsoft.com/office/drawing/2014/main" id="{D4471D5B-09BF-4E0F-A9D8-69011499A2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5" y="3269"/>
                <a:ext cx="23" cy="15"/>
              </a:xfrm>
              <a:custGeom>
                <a:avLst/>
                <a:gdLst>
                  <a:gd name="T0" fmla="*/ 7 w 17"/>
                  <a:gd name="T1" fmla="*/ 0 h 11"/>
                  <a:gd name="T2" fmla="*/ 0 w 17"/>
                  <a:gd name="T3" fmla="*/ 1 h 11"/>
                  <a:gd name="T4" fmla="*/ 43 w 17"/>
                  <a:gd name="T5" fmla="*/ 27 h 11"/>
                  <a:gd name="T6" fmla="*/ 57 w 17"/>
                  <a:gd name="T7" fmla="*/ 37 h 11"/>
                  <a:gd name="T8" fmla="*/ 37 w 17"/>
                  <a:gd name="T9" fmla="*/ 20 h 11"/>
                  <a:gd name="T10" fmla="*/ 7 w 17"/>
                  <a:gd name="T11" fmla="*/ 0 h 1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7" h="11">
                    <a:moveTo>
                      <a:pt x="2" y="0"/>
                    </a:moveTo>
                    <a:cubicBezTo>
                      <a:pt x="2" y="0"/>
                      <a:pt x="1" y="0"/>
                      <a:pt x="0" y="1"/>
                    </a:cubicBezTo>
                    <a:cubicBezTo>
                      <a:pt x="5" y="3"/>
                      <a:pt x="10" y="6"/>
                      <a:pt x="13" y="8"/>
                    </a:cubicBezTo>
                    <a:cubicBezTo>
                      <a:pt x="15" y="9"/>
                      <a:pt x="16" y="10"/>
                      <a:pt x="17" y="11"/>
                    </a:cubicBezTo>
                    <a:cubicBezTo>
                      <a:pt x="15" y="9"/>
                      <a:pt x="13" y="7"/>
                      <a:pt x="11" y="6"/>
                    </a:cubicBezTo>
                    <a:cubicBezTo>
                      <a:pt x="8" y="4"/>
                      <a:pt x="5" y="2"/>
                      <a:pt x="2" y="0"/>
                    </a:cubicBezTo>
                  </a:path>
                </a:pathLst>
              </a:custGeom>
              <a:solidFill>
                <a:srgbClr val="B7B1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47" name="Freeform 3034">
                <a:extLst>
                  <a:ext uri="{FF2B5EF4-FFF2-40B4-BE49-F238E27FC236}">
                    <a16:creationId xmlns:a16="http://schemas.microsoft.com/office/drawing/2014/main" id="{49538B95-1EA5-4882-B60C-01C3A4D915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0" y="3277"/>
                <a:ext cx="41" cy="45"/>
              </a:xfrm>
              <a:custGeom>
                <a:avLst/>
                <a:gdLst>
                  <a:gd name="T0" fmla="*/ 0 w 30"/>
                  <a:gd name="T1" fmla="*/ 0 h 33"/>
                  <a:gd name="T2" fmla="*/ 21 w 30"/>
                  <a:gd name="T3" fmla="*/ 19 h 33"/>
                  <a:gd name="T4" fmla="*/ 78 w 30"/>
                  <a:gd name="T5" fmla="*/ 78 h 33"/>
                  <a:gd name="T6" fmla="*/ 86 w 30"/>
                  <a:gd name="T7" fmla="*/ 102 h 33"/>
                  <a:gd name="T8" fmla="*/ 105 w 30"/>
                  <a:gd name="T9" fmla="*/ 113 h 33"/>
                  <a:gd name="T10" fmla="*/ 103 w 30"/>
                  <a:gd name="T11" fmla="*/ 75 h 33"/>
                  <a:gd name="T12" fmla="*/ 56 w 30"/>
                  <a:gd name="T13" fmla="*/ 20 h 33"/>
                  <a:gd name="T14" fmla="*/ 36 w 30"/>
                  <a:gd name="T15" fmla="*/ 1 h 33"/>
                  <a:gd name="T16" fmla="*/ 41 w 30"/>
                  <a:gd name="T17" fmla="*/ 10 h 33"/>
                  <a:gd name="T18" fmla="*/ 41 w 30"/>
                  <a:gd name="T19" fmla="*/ 10 h 33"/>
                  <a:gd name="T20" fmla="*/ 0 w 30"/>
                  <a:gd name="T21" fmla="*/ 0 h 3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0" h="33">
                    <a:moveTo>
                      <a:pt x="0" y="0"/>
                    </a:moveTo>
                    <a:cubicBezTo>
                      <a:pt x="2" y="1"/>
                      <a:pt x="4" y="3"/>
                      <a:pt x="6" y="5"/>
                    </a:cubicBezTo>
                    <a:cubicBezTo>
                      <a:pt x="13" y="11"/>
                      <a:pt x="18" y="17"/>
                      <a:pt x="23" y="23"/>
                    </a:cubicBezTo>
                    <a:cubicBezTo>
                      <a:pt x="24" y="25"/>
                      <a:pt x="25" y="27"/>
                      <a:pt x="25" y="29"/>
                    </a:cubicBezTo>
                    <a:cubicBezTo>
                      <a:pt x="27" y="31"/>
                      <a:pt x="28" y="32"/>
                      <a:pt x="30" y="33"/>
                    </a:cubicBezTo>
                    <a:cubicBezTo>
                      <a:pt x="28" y="29"/>
                      <a:pt x="30" y="25"/>
                      <a:pt x="29" y="21"/>
                    </a:cubicBezTo>
                    <a:cubicBezTo>
                      <a:pt x="27" y="16"/>
                      <a:pt x="22" y="11"/>
                      <a:pt x="16" y="6"/>
                    </a:cubicBezTo>
                    <a:cubicBezTo>
                      <a:pt x="15" y="4"/>
                      <a:pt x="13" y="3"/>
                      <a:pt x="10" y="1"/>
                    </a:cubicBezTo>
                    <a:cubicBezTo>
                      <a:pt x="11" y="2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8" y="3"/>
                      <a:pt x="4" y="2"/>
                      <a:pt x="0" y="0"/>
                    </a:cubicBezTo>
                  </a:path>
                </a:pathLst>
              </a:custGeom>
              <a:solidFill>
                <a:srgbClr val="D4CF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48" name="Freeform 3035">
                <a:extLst>
                  <a:ext uri="{FF2B5EF4-FFF2-40B4-BE49-F238E27FC236}">
                    <a16:creationId xmlns:a16="http://schemas.microsoft.com/office/drawing/2014/main" id="{5EDAC1F1-1125-4426-AB07-630715DA6A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58" y="3313"/>
                <a:ext cx="129" cy="52"/>
              </a:xfrm>
              <a:custGeom>
                <a:avLst/>
                <a:gdLst>
                  <a:gd name="T0" fmla="*/ 10 w 95"/>
                  <a:gd name="T1" fmla="*/ 0 h 39"/>
                  <a:gd name="T2" fmla="*/ 0 w 95"/>
                  <a:gd name="T3" fmla="*/ 9 h 39"/>
                  <a:gd name="T4" fmla="*/ 77 w 95"/>
                  <a:gd name="T5" fmla="*/ 64 h 39"/>
                  <a:gd name="T6" fmla="*/ 149 w 95"/>
                  <a:gd name="T7" fmla="*/ 107 h 39"/>
                  <a:gd name="T8" fmla="*/ 266 w 95"/>
                  <a:gd name="T9" fmla="*/ 123 h 39"/>
                  <a:gd name="T10" fmla="*/ 266 w 95"/>
                  <a:gd name="T11" fmla="*/ 123 h 39"/>
                  <a:gd name="T12" fmla="*/ 273 w 95"/>
                  <a:gd name="T13" fmla="*/ 123 h 39"/>
                  <a:gd name="T14" fmla="*/ 273 w 95"/>
                  <a:gd name="T15" fmla="*/ 116 h 39"/>
                  <a:gd name="T16" fmla="*/ 268 w 95"/>
                  <a:gd name="T17" fmla="*/ 107 h 39"/>
                  <a:gd name="T18" fmla="*/ 263 w 95"/>
                  <a:gd name="T19" fmla="*/ 107 h 39"/>
                  <a:gd name="T20" fmla="*/ 246 w 95"/>
                  <a:gd name="T21" fmla="*/ 107 h 39"/>
                  <a:gd name="T22" fmla="*/ 133 w 95"/>
                  <a:gd name="T23" fmla="*/ 84 h 39"/>
                  <a:gd name="T24" fmla="*/ 143 w 95"/>
                  <a:gd name="T25" fmla="*/ 85 h 39"/>
                  <a:gd name="T26" fmla="*/ 162 w 95"/>
                  <a:gd name="T27" fmla="*/ 87 h 39"/>
                  <a:gd name="T28" fmla="*/ 177 w 95"/>
                  <a:gd name="T29" fmla="*/ 87 h 39"/>
                  <a:gd name="T30" fmla="*/ 190 w 95"/>
                  <a:gd name="T31" fmla="*/ 85 h 39"/>
                  <a:gd name="T32" fmla="*/ 246 w 95"/>
                  <a:gd name="T33" fmla="*/ 95 h 39"/>
                  <a:gd name="T34" fmla="*/ 258 w 95"/>
                  <a:gd name="T35" fmla="*/ 95 h 39"/>
                  <a:gd name="T36" fmla="*/ 263 w 95"/>
                  <a:gd name="T37" fmla="*/ 95 h 39"/>
                  <a:gd name="T38" fmla="*/ 268 w 95"/>
                  <a:gd name="T39" fmla="*/ 85 h 39"/>
                  <a:gd name="T40" fmla="*/ 323 w 95"/>
                  <a:gd name="T41" fmla="*/ 73 h 39"/>
                  <a:gd name="T42" fmla="*/ 323 w 95"/>
                  <a:gd name="T43" fmla="*/ 73 h 39"/>
                  <a:gd name="T44" fmla="*/ 263 w 95"/>
                  <a:gd name="T45" fmla="*/ 49 h 39"/>
                  <a:gd name="T46" fmla="*/ 263 w 95"/>
                  <a:gd name="T47" fmla="*/ 37 h 39"/>
                  <a:gd name="T48" fmla="*/ 194 w 95"/>
                  <a:gd name="T49" fmla="*/ 27 h 39"/>
                  <a:gd name="T50" fmla="*/ 210 w 95"/>
                  <a:gd name="T51" fmla="*/ 36 h 39"/>
                  <a:gd name="T52" fmla="*/ 194 w 95"/>
                  <a:gd name="T53" fmla="*/ 36 h 39"/>
                  <a:gd name="T54" fmla="*/ 149 w 95"/>
                  <a:gd name="T55" fmla="*/ 28 h 39"/>
                  <a:gd name="T56" fmla="*/ 153 w 95"/>
                  <a:gd name="T57" fmla="*/ 31 h 39"/>
                  <a:gd name="T58" fmla="*/ 155 w 95"/>
                  <a:gd name="T59" fmla="*/ 57 h 39"/>
                  <a:gd name="T60" fmla="*/ 124 w 95"/>
                  <a:gd name="T61" fmla="*/ 49 h 39"/>
                  <a:gd name="T62" fmla="*/ 124 w 95"/>
                  <a:gd name="T63" fmla="*/ 49 h 39"/>
                  <a:gd name="T64" fmla="*/ 168 w 95"/>
                  <a:gd name="T65" fmla="*/ 85 h 39"/>
                  <a:gd name="T66" fmla="*/ 88 w 95"/>
                  <a:gd name="T67" fmla="*/ 49 h 39"/>
                  <a:gd name="T68" fmla="*/ 35 w 95"/>
                  <a:gd name="T69" fmla="*/ 12 h 39"/>
                  <a:gd name="T70" fmla="*/ 10 w 95"/>
                  <a:gd name="T71" fmla="*/ 0 h 39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95" h="39">
                    <a:moveTo>
                      <a:pt x="3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9" y="8"/>
                      <a:pt x="16" y="13"/>
                      <a:pt x="23" y="20"/>
                    </a:cubicBezTo>
                    <a:cubicBezTo>
                      <a:pt x="28" y="24"/>
                      <a:pt x="35" y="31"/>
                      <a:pt x="44" y="34"/>
                    </a:cubicBezTo>
                    <a:cubicBezTo>
                      <a:pt x="48" y="35"/>
                      <a:pt x="73" y="39"/>
                      <a:pt x="78" y="39"/>
                    </a:cubicBezTo>
                    <a:cubicBezTo>
                      <a:pt x="78" y="39"/>
                      <a:pt x="78" y="39"/>
                      <a:pt x="78" y="39"/>
                    </a:cubicBezTo>
                    <a:cubicBezTo>
                      <a:pt x="79" y="39"/>
                      <a:pt x="79" y="39"/>
                      <a:pt x="80" y="39"/>
                    </a:cubicBezTo>
                    <a:cubicBezTo>
                      <a:pt x="80" y="38"/>
                      <a:pt x="80" y="38"/>
                      <a:pt x="80" y="37"/>
                    </a:cubicBezTo>
                    <a:cubicBezTo>
                      <a:pt x="79" y="36"/>
                      <a:pt x="79" y="35"/>
                      <a:pt x="79" y="34"/>
                    </a:cubicBezTo>
                    <a:cubicBezTo>
                      <a:pt x="78" y="34"/>
                      <a:pt x="78" y="34"/>
                      <a:pt x="77" y="34"/>
                    </a:cubicBezTo>
                    <a:cubicBezTo>
                      <a:pt x="75" y="34"/>
                      <a:pt x="74" y="34"/>
                      <a:pt x="72" y="34"/>
                    </a:cubicBezTo>
                    <a:cubicBezTo>
                      <a:pt x="59" y="32"/>
                      <a:pt x="44" y="33"/>
                      <a:pt x="39" y="26"/>
                    </a:cubicBezTo>
                    <a:cubicBezTo>
                      <a:pt x="42" y="27"/>
                      <a:pt x="42" y="27"/>
                      <a:pt x="42" y="27"/>
                    </a:cubicBezTo>
                    <a:cubicBezTo>
                      <a:pt x="44" y="28"/>
                      <a:pt x="46" y="28"/>
                      <a:pt x="48" y="28"/>
                    </a:cubicBezTo>
                    <a:cubicBezTo>
                      <a:pt x="49" y="28"/>
                      <a:pt x="50" y="28"/>
                      <a:pt x="52" y="28"/>
                    </a:cubicBezTo>
                    <a:cubicBezTo>
                      <a:pt x="53" y="28"/>
                      <a:pt x="54" y="27"/>
                      <a:pt x="56" y="27"/>
                    </a:cubicBezTo>
                    <a:cubicBezTo>
                      <a:pt x="62" y="28"/>
                      <a:pt x="66" y="29"/>
                      <a:pt x="72" y="30"/>
                    </a:cubicBezTo>
                    <a:cubicBezTo>
                      <a:pt x="74" y="30"/>
                      <a:pt x="75" y="30"/>
                      <a:pt x="76" y="30"/>
                    </a:cubicBezTo>
                    <a:cubicBezTo>
                      <a:pt x="76" y="30"/>
                      <a:pt x="77" y="30"/>
                      <a:pt x="77" y="30"/>
                    </a:cubicBezTo>
                    <a:cubicBezTo>
                      <a:pt x="77" y="29"/>
                      <a:pt x="78" y="27"/>
                      <a:pt x="79" y="27"/>
                    </a:cubicBezTo>
                    <a:cubicBezTo>
                      <a:pt x="82" y="25"/>
                      <a:pt x="90" y="23"/>
                      <a:pt x="95" y="23"/>
                    </a:cubicBezTo>
                    <a:cubicBezTo>
                      <a:pt x="95" y="23"/>
                      <a:pt x="95" y="23"/>
                      <a:pt x="95" y="23"/>
                    </a:cubicBezTo>
                    <a:cubicBezTo>
                      <a:pt x="86" y="22"/>
                      <a:pt x="78" y="20"/>
                      <a:pt x="77" y="16"/>
                    </a:cubicBezTo>
                    <a:cubicBezTo>
                      <a:pt x="77" y="15"/>
                      <a:pt x="77" y="13"/>
                      <a:pt x="77" y="12"/>
                    </a:cubicBezTo>
                    <a:cubicBezTo>
                      <a:pt x="70" y="11"/>
                      <a:pt x="63" y="10"/>
                      <a:pt x="57" y="8"/>
                    </a:cubicBezTo>
                    <a:cubicBezTo>
                      <a:pt x="59" y="9"/>
                      <a:pt x="61" y="10"/>
                      <a:pt x="62" y="11"/>
                    </a:cubicBezTo>
                    <a:cubicBezTo>
                      <a:pt x="61" y="11"/>
                      <a:pt x="59" y="11"/>
                      <a:pt x="57" y="11"/>
                    </a:cubicBezTo>
                    <a:cubicBezTo>
                      <a:pt x="53" y="11"/>
                      <a:pt x="48" y="10"/>
                      <a:pt x="44" y="9"/>
                    </a:cubicBezTo>
                    <a:cubicBezTo>
                      <a:pt x="44" y="10"/>
                      <a:pt x="44" y="10"/>
                      <a:pt x="45" y="10"/>
                    </a:cubicBezTo>
                    <a:cubicBezTo>
                      <a:pt x="49" y="15"/>
                      <a:pt x="51" y="18"/>
                      <a:pt x="46" y="18"/>
                    </a:cubicBezTo>
                    <a:cubicBezTo>
                      <a:pt x="44" y="18"/>
                      <a:pt x="41" y="18"/>
                      <a:pt x="36" y="16"/>
                    </a:cubicBezTo>
                    <a:cubicBezTo>
                      <a:pt x="36" y="16"/>
                      <a:pt x="36" y="16"/>
                      <a:pt x="36" y="16"/>
                    </a:cubicBezTo>
                    <a:cubicBezTo>
                      <a:pt x="41" y="20"/>
                      <a:pt x="45" y="24"/>
                      <a:pt x="49" y="27"/>
                    </a:cubicBezTo>
                    <a:cubicBezTo>
                      <a:pt x="41" y="24"/>
                      <a:pt x="33" y="20"/>
                      <a:pt x="26" y="16"/>
                    </a:cubicBezTo>
                    <a:cubicBezTo>
                      <a:pt x="20" y="12"/>
                      <a:pt x="16" y="8"/>
                      <a:pt x="10" y="4"/>
                    </a:cubicBezTo>
                    <a:cubicBezTo>
                      <a:pt x="7" y="3"/>
                      <a:pt x="5" y="1"/>
                      <a:pt x="3" y="0"/>
                    </a:cubicBezTo>
                  </a:path>
                </a:pathLst>
              </a:custGeom>
              <a:solidFill>
                <a:srgbClr val="B7B1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49" name="Freeform 3036">
                <a:extLst>
                  <a:ext uri="{FF2B5EF4-FFF2-40B4-BE49-F238E27FC236}">
                    <a16:creationId xmlns:a16="http://schemas.microsoft.com/office/drawing/2014/main" id="{32061F0A-C369-4402-A895-827C4CF60E8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563" y="3344"/>
                <a:ext cx="27" cy="21"/>
              </a:xfrm>
              <a:custGeom>
                <a:avLst/>
                <a:gdLst>
                  <a:gd name="T0" fmla="*/ 27 w 20"/>
                  <a:gd name="T1" fmla="*/ 29 h 16"/>
                  <a:gd name="T2" fmla="*/ 7 w 20"/>
                  <a:gd name="T3" fmla="*/ 32 h 16"/>
                  <a:gd name="T4" fmla="*/ 9 w 20"/>
                  <a:gd name="T5" fmla="*/ 42 h 16"/>
                  <a:gd name="T6" fmla="*/ 9 w 20"/>
                  <a:gd name="T7" fmla="*/ 49 h 16"/>
                  <a:gd name="T8" fmla="*/ 30 w 20"/>
                  <a:gd name="T9" fmla="*/ 45 h 16"/>
                  <a:gd name="T10" fmla="*/ 30 w 20"/>
                  <a:gd name="T11" fmla="*/ 38 h 16"/>
                  <a:gd name="T12" fmla="*/ 27 w 20"/>
                  <a:gd name="T13" fmla="*/ 29 h 16"/>
                  <a:gd name="T14" fmla="*/ 58 w 20"/>
                  <a:gd name="T15" fmla="*/ 0 h 16"/>
                  <a:gd name="T16" fmla="*/ 7 w 20"/>
                  <a:gd name="T17" fmla="*/ 12 h 16"/>
                  <a:gd name="T18" fmla="*/ 0 w 20"/>
                  <a:gd name="T19" fmla="*/ 21 h 16"/>
                  <a:gd name="T20" fmla="*/ 20 w 20"/>
                  <a:gd name="T21" fmla="*/ 16 h 16"/>
                  <a:gd name="T22" fmla="*/ 55 w 20"/>
                  <a:gd name="T23" fmla="*/ 1 h 16"/>
                  <a:gd name="T24" fmla="*/ 57 w 20"/>
                  <a:gd name="T25" fmla="*/ 9 h 16"/>
                  <a:gd name="T26" fmla="*/ 66 w 20"/>
                  <a:gd name="T27" fmla="*/ 7 h 16"/>
                  <a:gd name="T28" fmla="*/ 58 w 20"/>
                  <a:gd name="T29" fmla="*/ 0 h 1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20" h="16">
                    <a:moveTo>
                      <a:pt x="8" y="10"/>
                    </a:moveTo>
                    <a:cubicBezTo>
                      <a:pt x="6" y="11"/>
                      <a:pt x="4" y="11"/>
                      <a:pt x="2" y="11"/>
                    </a:cubicBezTo>
                    <a:cubicBezTo>
                      <a:pt x="2" y="12"/>
                      <a:pt x="2" y="13"/>
                      <a:pt x="3" y="14"/>
                    </a:cubicBezTo>
                    <a:cubicBezTo>
                      <a:pt x="3" y="15"/>
                      <a:pt x="3" y="15"/>
                      <a:pt x="3" y="16"/>
                    </a:cubicBezTo>
                    <a:cubicBezTo>
                      <a:pt x="5" y="16"/>
                      <a:pt x="8" y="15"/>
                      <a:pt x="9" y="15"/>
                    </a:cubicBezTo>
                    <a:cubicBezTo>
                      <a:pt x="9" y="14"/>
                      <a:pt x="9" y="13"/>
                      <a:pt x="9" y="13"/>
                    </a:cubicBezTo>
                    <a:cubicBezTo>
                      <a:pt x="9" y="12"/>
                      <a:pt x="8" y="11"/>
                      <a:pt x="8" y="10"/>
                    </a:cubicBezTo>
                    <a:moveTo>
                      <a:pt x="18" y="0"/>
                    </a:moveTo>
                    <a:cubicBezTo>
                      <a:pt x="13" y="0"/>
                      <a:pt x="5" y="2"/>
                      <a:pt x="2" y="4"/>
                    </a:cubicBezTo>
                    <a:cubicBezTo>
                      <a:pt x="1" y="4"/>
                      <a:pt x="0" y="6"/>
                      <a:pt x="0" y="7"/>
                    </a:cubicBezTo>
                    <a:cubicBezTo>
                      <a:pt x="2" y="7"/>
                      <a:pt x="3" y="6"/>
                      <a:pt x="6" y="5"/>
                    </a:cubicBezTo>
                    <a:cubicBezTo>
                      <a:pt x="9" y="4"/>
                      <a:pt x="14" y="2"/>
                      <a:pt x="16" y="1"/>
                    </a:cubicBezTo>
                    <a:cubicBezTo>
                      <a:pt x="16" y="1"/>
                      <a:pt x="16" y="2"/>
                      <a:pt x="17" y="3"/>
                    </a:cubicBezTo>
                    <a:cubicBezTo>
                      <a:pt x="18" y="3"/>
                      <a:pt x="19" y="2"/>
                      <a:pt x="20" y="2"/>
                    </a:cubicBezTo>
                    <a:cubicBezTo>
                      <a:pt x="19" y="1"/>
                      <a:pt x="19" y="1"/>
                      <a:pt x="18" y="0"/>
                    </a:cubicBezTo>
                  </a:path>
                </a:pathLst>
              </a:custGeom>
              <a:solidFill>
                <a:srgbClr val="D4CF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50" name="Freeform 3037">
                <a:extLst>
                  <a:ext uri="{FF2B5EF4-FFF2-40B4-BE49-F238E27FC236}">
                    <a16:creationId xmlns:a16="http://schemas.microsoft.com/office/drawing/2014/main" id="{5C8BF419-A550-4A51-BC2F-6EB95CC05C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3" y="3329"/>
                <a:ext cx="24" cy="15"/>
              </a:xfrm>
              <a:custGeom>
                <a:avLst/>
                <a:gdLst>
                  <a:gd name="T0" fmla="*/ 0 w 18"/>
                  <a:gd name="T1" fmla="*/ 0 h 11"/>
                  <a:gd name="T2" fmla="*/ 0 w 18"/>
                  <a:gd name="T3" fmla="*/ 14 h 11"/>
                  <a:gd name="T4" fmla="*/ 57 w 18"/>
                  <a:gd name="T5" fmla="*/ 37 h 11"/>
                  <a:gd name="T6" fmla="*/ 44 w 18"/>
                  <a:gd name="T7" fmla="*/ 20 h 11"/>
                  <a:gd name="T8" fmla="*/ 44 w 18"/>
                  <a:gd name="T9" fmla="*/ 20 h 11"/>
                  <a:gd name="T10" fmla="*/ 20 w 18"/>
                  <a:gd name="T11" fmla="*/ 7 h 11"/>
                  <a:gd name="T12" fmla="*/ 7 w 18"/>
                  <a:gd name="T13" fmla="*/ 0 h 11"/>
                  <a:gd name="T14" fmla="*/ 0 w 18"/>
                  <a:gd name="T15" fmla="*/ 0 h 1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8" h="11">
                    <a:moveTo>
                      <a:pt x="0" y="0"/>
                    </a:moveTo>
                    <a:cubicBezTo>
                      <a:pt x="0" y="1"/>
                      <a:pt x="0" y="3"/>
                      <a:pt x="0" y="4"/>
                    </a:cubicBezTo>
                    <a:cubicBezTo>
                      <a:pt x="1" y="8"/>
                      <a:pt x="9" y="10"/>
                      <a:pt x="18" y="11"/>
                    </a:cubicBezTo>
                    <a:cubicBezTo>
                      <a:pt x="17" y="9"/>
                      <a:pt x="16" y="8"/>
                      <a:pt x="14" y="6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0" y="5"/>
                      <a:pt x="8" y="3"/>
                      <a:pt x="6" y="2"/>
                    </a:cubicBezTo>
                    <a:cubicBezTo>
                      <a:pt x="5" y="1"/>
                      <a:pt x="4" y="1"/>
                      <a:pt x="2" y="0"/>
                    </a:cubicBezTo>
                    <a:cubicBezTo>
                      <a:pt x="1" y="0"/>
                      <a:pt x="1" y="0"/>
                      <a:pt x="0" y="0"/>
                    </a:cubicBezTo>
                  </a:path>
                </a:pathLst>
              </a:custGeom>
              <a:solidFill>
                <a:srgbClr val="D4CF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51" name="Freeform 3038">
                <a:extLst>
                  <a:ext uri="{FF2B5EF4-FFF2-40B4-BE49-F238E27FC236}">
                    <a16:creationId xmlns:a16="http://schemas.microsoft.com/office/drawing/2014/main" id="{A9E88433-6567-4C1F-93ED-1924E42A28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8" y="3314"/>
                <a:ext cx="15" cy="4"/>
              </a:xfrm>
              <a:custGeom>
                <a:avLst/>
                <a:gdLst>
                  <a:gd name="T0" fmla="*/ 0 w 11"/>
                  <a:gd name="T1" fmla="*/ 0 h 3"/>
                  <a:gd name="T2" fmla="*/ 20 w 11"/>
                  <a:gd name="T3" fmla="*/ 7 h 3"/>
                  <a:gd name="T4" fmla="*/ 37 w 11"/>
                  <a:gd name="T5" fmla="*/ 9 h 3"/>
                  <a:gd name="T6" fmla="*/ 0 w 11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" h="3">
                    <a:moveTo>
                      <a:pt x="0" y="0"/>
                    </a:moveTo>
                    <a:cubicBezTo>
                      <a:pt x="2" y="0"/>
                      <a:pt x="4" y="1"/>
                      <a:pt x="6" y="2"/>
                    </a:cubicBezTo>
                    <a:cubicBezTo>
                      <a:pt x="8" y="2"/>
                      <a:pt x="9" y="3"/>
                      <a:pt x="11" y="3"/>
                    </a:cubicBezTo>
                    <a:cubicBezTo>
                      <a:pt x="7" y="2"/>
                      <a:pt x="4" y="1"/>
                      <a:pt x="0" y="0"/>
                    </a:cubicBezTo>
                  </a:path>
                </a:pathLst>
              </a:custGeom>
              <a:solidFill>
                <a:srgbClr val="B7B1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52" name="Freeform 3039">
                <a:extLst>
                  <a:ext uri="{FF2B5EF4-FFF2-40B4-BE49-F238E27FC236}">
                    <a16:creationId xmlns:a16="http://schemas.microsoft.com/office/drawing/2014/main" id="{E89D5ECA-F164-439F-A25D-940AE49FB5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3" y="3306"/>
                <a:ext cx="70" cy="22"/>
              </a:xfrm>
              <a:custGeom>
                <a:avLst/>
                <a:gdLst>
                  <a:gd name="T0" fmla="*/ 0 w 51"/>
                  <a:gd name="T1" fmla="*/ 0 h 16"/>
                  <a:gd name="T2" fmla="*/ 0 w 51"/>
                  <a:gd name="T3" fmla="*/ 0 h 16"/>
                  <a:gd name="T4" fmla="*/ 117 w 51"/>
                  <a:gd name="T5" fmla="*/ 50 h 16"/>
                  <a:gd name="T6" fmla="*/ 162 w 51"/>
                  <a:gd name="T7" fmla="*/ 56 h 16"/>
                  <a:gd name="T8" fmla="*/ 181 w 51"/>
                  <a:gd name="T9" fmla="*/ 56 h 16"/>
                  <a:gd name="T10" fmla="*/ 162 w 51"/>
                  <a:gd name="T11" fmla="*/ 47 h 16"/>
                  <a:gd name="T12" fmla="*/ 113 w 51"/>
                  <a:gd name="T13" fmla="*/ 36 h 16"/>
                  <a:gd name="T14" fmla="*/ 103 w 51"/>
                  <a:gd name="T15" fmla="*/ 32 h 16"/>
                  <a:gd name="T16" fmla="*/ 85 w 51"/>
                  <a:gd name="T17" fmla="*/ 29 h 16"/>
                  <a:gd name="T18" fmla="*/ 65 w 51"/>
                  <a:gd name="T19" fmla="*/ 21 h 16"/>
                  <a:gd name="T20" fmla="*/ 0 w 51"/>
                  <a:gd name="T21" fmla="*/ 0 h 1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51" h="16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1" y="4"/>
                      <a:pt x="25" y="8"/>
                      <a:pt x="33" y="14"/>
                    </a:cubicBezTo>
                    <a:cubicBezTo>
                      <a:pt x="37" y="15"/>
                      <a:pt x="42" y="16"/>
                      <a:pt x="46" y="16"/>
                    </a:cubicBezTo>
                    <a:cubicBezTo>
                      <a:pt x="48" y="16"/>
                      <a:pt x="50" y="16"/>
                      <a:pt x="51" y="16"/>
                    </a:cubicBezTo>
                    <a:cubicBezTo>
                      <a:pt x="50" y="15"/>
                      <a:pt x="48" y="14"/>
                      <a:pt x="46" y="13"/>
                    </a:cubicBezTo>
                    <a:cubicBezTo>
                      <a:pt x="41" y="13"/>
                      <a:pt x="37" y="12"/>
                      <a:pt x="32" y="10"/>
                    </a:cubicBezTo>
                    <a:cubicBezTo>
                      <a:pt x="31" y="10"/>
                      <a:pt x="30" y="10"/>
                      <a:pt x="29" y="9"/>
                    </a:cubicBezTo>
                    <a:cubicBezTo>
                      <a:pt x="27" y="9"/>
                      <a:pt x="26" y="8"/>
                      <a:pt x="24" y="8"/>
                    </a:cubicBezTo>
                    <a:cubicBezTo>
                      <a:pt x="22" y="7"/>
                      <a:pt x="20" y="6"/>
                      <a:pt x="18" y="6"/>
                    </a:cubicBezTo>
                    <a:cubicBezTo>
                      <a:pt x="12" y="4"/>
                      <a:pt x="6" y="2"/>
                      <a:pt x="0" y="0"/>
                    </a:cubicBezTo>
                  </a:path>
                </a:pathLst>
              </a:custGeom>
              <a:solidFill>
                <a:srgbClr val="D4CF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53" name="Freeform 3040">
                <a:extLst>
                  <a:ext uri="{FF2B5EF4-FFF2-40B4-BE49-F238E27FC236}">
                    <a16:creationId xmlns:a16="http://schemas.microsoft.com/office/drawing/2014/main" id="{021EC766-2B06-41F5-B2CF-265D50B351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3" y="3311"/>
                <a:ext cx="62" cy="38"/>
              </a:xfrm>
              <a:custGeom>
                <a:avLst/>
                <a:gdLst>
                  <a:gd name="T0" fmla="*/ 7 w 46"/>
                  <a:gd name="T1" fmla="*/ 0 h 28"/>
                  <a:gd name="T2" fmla="*/ 0 w 46"/>
                  <a:gd name="T3" fmla="*/ 1 h 28"/>
                  <a:gd name="T4" fmla="*/ 22 w 46"/>
                  <a:gd name="T5" fmla="*/ 19 h 28"/>
                  <a:gd name="T6" fmla="*/ 77 w 46"/>
                  <a:gd name="T7" fmla="*/ 57 h 28"/>
                  <a:gd name="T8" fmla="*/ 152 w 46"/>
                  <a:gd name="T9" fmla="*/ 96 h 28"/>
                  <a:gd name="T10" fmla="*/ 108 w 46"/>
                  <a:gd name="T11" fmla="*/ 57 h 28"/>
                  <a:gd name="T12" fmla="*/ 36 w 46"/>
                  <a:gd name="T13" fmla="*/ 14 h 28"/>
                  <a:gd name="T14" fmla="*/ 7 w 46"/>
                  <a:gd name="T15" fmla="*/ 0 h 2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6" h="28">
                    <a:moveTo>
                      <a:pt x="2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2" y="2"/>
                      <a:pt x="4" y="4"/>
                      <a:pt x="7" y="5"/>
                    </a:cubicBezTo>
                    <a:cubicBezTo>
                      <a:pt x="13" y="9"/>
                      <a:pt x="17" y="13"/>
                      <a:pt x="23" y="17"/>
                    </a:cubicBezTo>
                    <a:cubicBezTo>
                      <a:pt x="30" y="21"/>
                      <a:pt x="38" y="25"/>
                      <a:pt x="46" y="28"/>
                    </a:cubicBezTo>
                    <a:cubicBezTo>
                      <a:pt x="42" y="25"/>
                      <a:pt x="38" y="21"/>
                      <a:pt x="33" y="17"/>
                    </a:cubicBezTo>
                    <a:cubicBezTo>
                      <a:pt x="23" y="15"/>
                      <a:pt x="18" y="8"/>
                      <a:pt x="11" y="4"/>
                    </a:cubicBezTo>
                    <a:cubicBezTo>
                      <a:pt x="8" y="2"/>
                      <a:pt x="5" y="1"/>
                      <a:pt x="2" y="0"/>
                    </a:cubicBezTo>
                  </a:path>
                </a:pathLst>
              </a:custGeom>
              <a:solidFill>
                <a:srgbClr val="D4CF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54" name="Freeform 3041">
                <a:extLst>
                  <a:ext uri="{FF2B5EF4-FFF2-40B4-BE49-F238E27FC236}">
                    <a16:creationId xmlns:a16="http://schemas.microsoft.com/office/drawing/2014/main" id="{A677E676-7B4A-4FF9-8626-65354BB954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1" y="3332"/>
                <a:ext cx="11" cy="5"/>
              </a:xfrm>
              <a:custGeom>
                <a:avLst/>
                <a:gdLst>
                  <a:gd name="T0" fmla="*/ 0 w 8"/>
                  <a:gd name="T1" fmla="*/ 0 h 4"/>
                  <a:gd name="T2" fmla="*/ 29 w 8"/>
                  <a:gd name="T3" fmla="*/ 10 h 4"/>
                  <a:gd name="T4" fmla="*/ 21 w 8"/>
                  <a:gd name="T5" fmla="*/ 8 h 4"/>
                  <a:gd name="T6" fmla="*/ 0 w 8"/>
                  <a:gd name="T7" fmla="*/ 0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" h="4">
                    <a:moveTo>
                      <a:pt x="0" y="0"/>
                    </a:moveTo>
                    <a:cubicBezTo>
                      <a:pt x="2" y="1"/>
                      <a:pt x="4" y="3"/>
                      <a:pt x="8" y="4"/>
                    </a:cubicBezTo>
                    <a:cubicBezTo>
                      <a:pt x="7" y="3"/>
                      <a:pt x="7" y="3"/>
                      <a:pt x="6" y="3"/>
                    </a:cubicBezTo>
                    <a:cubicBezTo>
                      <a:pt x="5" y="2"/>
                      <a:pt x="2" y="0"/>
                      <a:pt x="0" y="0"/>
                    </a:cubicBezTo>
                  </a:path>
                </a:pathLst>
              </a:custGeom>
              <a:solidFill>
                <a:srgbClr val="E4E2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55" name="Freeform 3042">
                <a:extLst>
                  <a:ext uri="{FF2B5EF4-FFF2-40B4-BE49-F238E27FC236}">
                    <a16:creationId xmlns:a16="http://schemas.microsoft.com/office/drawing/2014/main" id="{A268D49C-C42F-4A5E-90C6-FB225024F6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6" y="3348"/>
                <a:ext cx="91" cy="39"/>
              </a:xfrm>
              <a:custGeom>
                <a:avLst/>
                <a:gdLst>
                  <a:gd name="T0" fmla="*/ 48 w 67"/>
                  <a:gd name="T1" fmla="*/ 0 h 29"/>
                  <a:gd name="T2" fmla="*/ 41 w 67"/>
                  <a:gd name="T3" fmla="*/ 7 h 29"/>
                  <a:gd name="T4" fmla="*/ 35 w 67"/>
                  <a:gd name="T5" fmla="*/ 12 h 29"/>
                  <a:gd name="T6" fmla="*/ 7 w 67"/>
                  <a:gd name="T7" fmla="*/ 36 h 29"/>
                  <a:gd name="T8" fmla="*/ 0 w 67"/>
                  <a:gd name="T9" fmla="*/ 42 h 29"/>
                  <a:gd name="T10" fmla="*/ 41 w 67"/>
                  <a:gd name="T11" fmla="*/ 83 h 29"/>
                  <a:gd name="T12" fmla="*/ 45 w 67"/>
                  <a:gd name="T13" fmla="*/ 83 h 29"/>
                  <a:gd name="T14" fmla="*/ 56 w 67"/>
                  <a:gd name="T15" fmla="*/ 83 h 29"/>
                  <a:gd name="T16" fmla="*/ 57 w 67"/>
                  <a:gd name="T17" fmla="*/ 83 h 29"/>
                  <a:gd name="T18" fmla="*/ 83 w 67"/>
                  <a:gd name="T19" fmla="*/ 78 h 29"/>
                  <a:gd name="T20" fmla="*/ 160 w 67"/>
                  <a:gd name="T21" fmla="*/ 94 h 29"/>
                  <a:gd name="T22" fmla="*/ 177 w 67"/>
                  <a:gd name="T23" fmla="*/ 93 h 29"/>
                  <a:gd name="T24" fmla="*/ 228 w 67"/>
                  <a:gd name="T25" fmla="*/ 83 h 29"/>
                  <a:gd name="T26" fmla="*/ 202 w 67"/>
                  <a:gd name="T27" fmla="*/ 75 h 29"/>
                  <a:gd name="T28" fmla="*/ 189 w 67"/>
                  <a:gd name="T29" fmla="*/ 73 h 29"/>
                  <a:gd name="T30" fmla="*/ 174 w 67"/>
                  <a:gd name="T31" fmla="*/ 65 h 29"/>
                  <a:gd name="T32" fmla="*/ 143 w 67"/>
                  <a:gd name="T33" fmla="*/ 58 h 29"/>
                  <a:gd name="T34" fmla="*/ 125 w 67"/>
                  <a:gd name="T35" fmla="*/ 63 h 29"/>
                  <a:gd name="T36" fmla="*/ 84 w 67"/>
                  <a:gd name="T37" fmla="*/ 65 h 29"/>
                  <a:gd name="T38" fmla="*/ 56 w 67"/>
                  <a:gd name="T39" fmla="*/ 56 h 29"/>
                  <a:gd name="T40" fmla="*/ 48 w 67"/>
                  <a:gd name="T41" fmla="*/ 20 h 29"/>
                  <a:gd name="T42" fmla="*/ 48 w 67"/>
                  <a:gd name="T43" fmla="*/ 0 h 29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67" h="29">
                    <a:moveTo>
                      <a:pt x="14" y="0"/>
                    </a:moveTo>
                    <a:cubicBezTo>
                      <a:pt x="13" y="1"/>
                      <a:pt x="12" y="1"/>
                      <a:pt x="12" y="2"/>
                    </a:cubicBezTo>
                    <a:cubicBezTo>
                      <a:pt x="11" y="2"/>
                      <a:pt x="11" y="3"/>
                      <a:pt x="10" y="4"/>
                    </a:cubicBezTo>
                    <a:cubicBezTo>
                      <a:pt x="9" y="7"/>
                      <a:pt x="7" y="10"/>
                      <a:pt x="2" y="11"/>
                    </a:cubicBezTo>
                    <a:cubicBezTo>
                      <a:pt x="1" y="12"/>
                      <a:pt x="0" y="12"/>
                      <a:pt x="0" y="13"/>
                    </a:cubicBezTo>
                    <a:cubicBezTo>
                      <a:pt x="1" y="17"/>
                      <a:pt x="3" y="24"/>
                      <a:pt x="12" y="25"/>
                    </a:cubicBezTo>
                    <a:cubicBezTo>
                      <a:pt x="12" y="25"/>
                      <a:pt x="13" y="25"/>
                      <a:pt x="13" y="25"/>
                    </a:cubicBezTo>
                    <a:cubicBezTo>
                      <a:pt x="14" y="25"/>
                      <a:pt x="15" y="25"/>
                      <a:pt x="16" y="25"/>
                    </a:cubicBezTo>
                    <a:cubicBezTo>
                      <a:pt x="16" y="25"/>
                      <a:pt x="16" y="25"/>
                      <a:pt x="17" y="25"/>
                    </a:cubicBezTo>
                    <a:cubicBezTo>
                      <a:pt x="19" y="25"/>
                      <a:pt x="21" y="24"/>
                      <a:pt x="24" y="24"/>
                    </a:cubicBezTo>
                    <a:cubicBezTo>
                      <a:pt x="32" y="24"/>
                      <a:pt x="40" y="26"/>
                      <a:pt x="47" y="29"/>
                    </a:cubicBezTo>
                    <a:cubicBezTo>
                      <a:pt x="49" y="29"/>
                      <a:pt x="51" y="28"/>
                      <a:pt x="52" y="28"/>
                    </a:cubicBezTo>
                    <a:cubicBezTo>
                      <a:pt x="59" y="26"/>
                      <a:pt x="63" y="25"/>
                      <a:pt x="67" y="25"/>
                    </a:cubicBezTo>
                    <a:cubicBezTo>
                      <a:pt x="65" y="24"/>
                      <a:pt x="62" y="24"/>
                      <a:pt x="60" y="23"/>
                    </a:cubicBezTo>
                    <a:cubicBezTo>
                      <a:pt x="58" y="23"/>
                      <a:pt x="56" y="22"/>
                      <a:pt x="55" y="22"/>
                    </a:cubicBezTo>
                    <a:cubicBezTo>
                      <a:pt x="53" y="21"/>
                      <a:pt x="52" y="21"/>
                      <a:pt x="51" y="20"/>
                    </a:cubicBezTo>
                    <a:cubicBezTo>
                      <a:pt x="48" y="20"/>
                      <a:pt x="45" y="19"/>
                      <a:pt x="42" y="18"/>
                    </a:cubicBezTo>
                    <a:cubicBezTo>
                      <a:pt x="41" y="19"/>
                      <a:pt x="39" y="19"/>
                      <a:pt x="37" y="19"/>
                    </a:cubicBezTo>
                    <a:cubicBezTo>
                      <a:pt x="33" y="20"/>
                      <a:pt x="29" y="20"/>
                      <a:pt x="25" y="20"/>
                    </a:cubicBezTo>
                    <a:cubicBezTo>
                      <a:pt x="21" y="20"/>
                      <a:pt x="17" y="20"/>
                      <a:pt x="16" y="17"/>
                    </a:cubicBezTo>
                    <a:cubicBezTo>
                      <a:pt x="14" y="13"/>
                      <a:pt x="15" y="10"/>
                      <a:pt x="14" y="6"/>
                    </a:cubicBezTo>
                    <a:cubicBezTo>
                      <a:pt x="13" y="4"/>
                      <a:pt x="15" y="2"/>
                      <a:pt x="14" y="0"/>
                    </a:cubicBezTo>
                  </a:path>
                </a:pathLst>
              </a:custGeom>
              <a:solidFill>
                <a:srgbClr val="A39B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56" name="Freeform 3043">
                <a:extLst>
                  <a:ext uri="{FF2B5EF4-FFF2-40B4-BE49-F238E27FC236}">
                    <a16:creationId xmlns:a16="http://schemas.microsoft.com/office/drawing/2014/main" id="{0C407FE0-1D1F-4B1B-9CDD-5653D7456B9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575" y="3347"/>
                <a:ext cx="20" cy="18"/>
              </a:xfrm>
              <a:custGeom>
                <a:avLst/>
                <a:gdLst>
                  <a:gd name="T0" fmla="*/ 9 w 15"/>
                  <a:gd name="T1" fmla="*/ 31 h 14"/>
                  <a:gd name="T2" fmla="*/ 0 w 15"/>
                  <a:gd name="T3" fmla="*/ 36 h 14"/>
                  <a:gd name="T4" fmla="*/ 1 w 15"/>
                  <a:gd name="T5" fmla="*/ 39 h 14"/>
                  <a:gd name="T6" fmla="*/ 9 w 15"/>
                  <a:gd name="T7" fmla="*/ 31 h 14"/>
                  <a:gd name="T8" fmla="*/ 41 w 15"/>
                  <a:gd name="T9" fmla="*/ 0 h 14"/>
                  <a:gd name="T10" fmla="*/ 36 w 15"/>
                  <a:gd name="T11" fmla="*/ 0 h 14"/>
                  <a:gd name="T12" fmla="*/ 36 w 15"/>
                  <a:gd name="T13" fmla="*/ 13 h 14"/>
                  <a:gd name="T14" fmla="*/ 41 w 15"/>
                  <a:gd name="T15" fmla="*/ 8 h 14"/>
                  <a:gd name="T16" fmla="*/ 48 w 15"/>
                  <a:gd name="T17" fmla="*/ 1 h 14"/>
                  <a:gd name="T18" fmla="*/ 48 w 15"/>
                  <a:gd name="T19" fmla="*/ 1 h 14"/>
                  <a:gd name="T20" fmla="*/ 44 w 15"/>
                  <a:gd name="T21" fmla="*/ 0 h 14"/>
                  <a:gd name="T22" fmla="*/ 41 w 15"/>
                  <a:gd name="T23" fmla="*/ 0 h 14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5" h="14">
                    <a:moveTo>
                      <a:pt x="3" y="12"/>
                    </a:moveTo>
                    <a:cubicBezTo>
                      <a:pt x="2" y="13"/>
                      <a:pt x="1" y="13"/>
                      <a:pt x="0" y="13"/>
                    </a:cubicBezTo>
                    <a:cubicBezTo>
                      <a:pt x="0" y="13"/>
                      <a:pt x="1" y="13"/>
                      <a:pt x="1" y="14"/>
                    </a:cubicBezTo>
                    <a:cubicBezTo>
                      <a:pt x="1" y="13"/>
                      <a:pt x="2" y="13"/>
                      <a:pt x="3" y="12"/>
                    </a:cubicBezTo>
                    <a:moveTo>
                      <a:pt x="13" y="0"/>
                    </a:moveTo>
                    <a:cubicBezTo>
                      <a:pt x="13" y="0"/>
                      <a:pt x="12" y="0"/>
                      <a:pt x="11" y="0"/>
                    </a:cubicBezTo>
                    <a:cubicBezTo>
                      <a:pt x="11" y="2"/>
                      <a:pt x="11" y="3"/>
                      <a:pt x="11" y="5"/>
                    </a:cubicBezTo>
                    <a:cubicBezTo>
                      <a:pt x="12" y="4"/>
                      <a:pt x="12" y="3"/>
                      <a:pt x="13" y="3"/>
                    </a:cubicBezTo>
                    <a:cubicBezTo>
                      <a:pt x="13" y="2"/>
                      <a:pt x="14" y="2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0"/>
                      <a:pt x="14" y="0"/>
                      <a:pt x="13" y="0"/>
                    </a:cubicBezTo>
                  </a:path>
                </a:pathLst>
              </a:custGeom>
              <a:solidFill>
                <a:srgbClr val="C5C0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57" name="Freeform 3044">
                <a:extLst>
                  <a:ext uri="{FF2B5EF4-FFF2-40B4-BE49-F238E27FC236}">
                    <a16:creationId xmlns:a16="http://schemas.microsoft.com/office/drawing/2014/main" id="{64014C85-4BAE-4758-B71D-88FAF2E44E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9" y="3380"/>
                <a:ext cx="41" cy="7"/>
              </a:xfrm>
              <a:custGeom>
                <a:avLst/>
                <a:gdLst>
                  <a:gd name="T0" fmla="*/ 26 w 30"/>
                  <a:gd name="T1" fmla="*/ 0 h 5"/>
                  <a:gd name="T2" fmla="*/ 0 w 30"/>
                  <a:gd name="T3" fmla="*/ 1 h 5"/>
                  <a:gd name="T4" fmla="*/ 7 w 30"/>
                  <a:gd name="T5" fmla="*/ 1 h 5"/>
                  <a:gd name="T6" fmla="*/ 7 w 30"/>
                  <a:gd name="T7" fmla="*/ 1 h 5"/>
                  <a:gd name="T8" fmla="*/ 19 w 30"/>
                  <a:gd name="T9" fmla="*/ 1 h 5"/>
                  <a:gd name="T10" fmla="*/ 21 w 30"/>
                  <a:gd name="T11" fmla="*/ 1 h 5"/>
                  <a:gd name="T12" fmla="*/ 57 w 30"/>
                  <a:gd name="T13" fmla="*/ 11 h 5"/>
                  <a:gd name="T14" fmla="*/ 103 w 30"/>
                  <a:gd name="T15" fmla="*/ 20 h 5"/>
                  <a:gd name="T16" fmla="*/ 105 w 30"/>
                  <a:gd name="T17" fmla="*/ 20 h 5"/>
                  <a:gd name="T18" fmla="*/ 26 w 30"/>
                  <a:gd name="T19" fmla="*/ 0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30" h="5">
                    <a:moveTo>
                      <a:pt x="7" y="0"/>
                    </a:moveTo>
                    <a:cubicBezTo>
                      <a:pt x="4" y="0"/>
                      <a:pt x="2" y="1"/>
                      <a:pt x="0" y="1"/>
                    </a:cubicBezTo>
                    <a:cubicBezTo>
                      <a:pt x="0" y="1"/>
                      <a:pt x="1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4" y="1"/>
                      <a:pt x="5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11" y="1"/>
                      <a:pt x="14" y="1"/>
                      <a:pt x="17" y="3"/>
                    </a:cubicBezTo>
                    <a:cubicBezTo>
                      <a:pt x="22" y="3"/>
                      <a:pt x="25" y="4"/>
                      <a:pt x="29" y="5"/>
                    </a:cubicBezTo>
                    <a:cubicBezTo>
                      <a:pt x="29" y="5"/>
                      <a:pt x="30" y="5"/>
                      <a:pt x="30" y="5"/>
                    </a:cubicBezTo>
                    <a:cubicBezTo>
                      <a:pt x="23" y="2"/>
                      <a:pt x="15" y="0"/>
                      <a:pt x="7" y="0"/>
                    </a:cubicBezTo>
                  </a:path>
                </a:pathLst>
              </a:custGeom>
              <a:solidFill>
                <a:srgbClr val="C5C0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58" name="Freeform 3045">
                <a:extLst>
                  <a:ext uri="{FF2B5EF4-FFF2-40B4-BE49-F238E27FC236}">
                    <a16:creationId xmlns:a16="http://schemas.microsoft.com/office/drawing/2014/main" id="{A770516C-459B-4331-80A9-E14852F449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9" y="3353"/>
                <a:ext cx="11" cy="10"/>
              </a:xfrm>
              <a:custGeom>
                <a:avLst/>
                <a:gdLst>
                  <a:gd name="T0" fmla="*/ 29 w 8"/>
                  <a:gd name="T1" fmla="*/ 0 h 7"/>
                  <a:gd name="T2" fmla="*/ 21 w 8"/>
                  <a:gd name="T3" fmla="*/ 9 h 7"/>
                  <a:gd name="T4" fmla="*/ 0 w 8"/>
                  <a:gd name="T5" fmla="*/ 29 h 7"/>
                  <a:gd name="T6" fmla="*/ 29 w 8"/>
                  <a:gd name="T7" fmla="*/ 0 h 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" h="7">
                    <a:moveTo>
                      <a:pt x="8" y="0"/>
                    </a:moveTo>
                    <a:cubicBezTo>
                      <a:pt x="7" y="1"/>
                      <a:pt x="6" y="1"/>
                      <a:pt x="6" y="2"/>
                    </a:cubicBezTo>
                    <a:cubicBezTo>
                      <a:pt x="3" y="4"/>
                      <a:pt x="2" y="6"/>
                      <a:pt x="0" y="7"/>
                    </a:cubicBezTo>
                    <a:cubicBezTo>
                      <a:pt x="5" y="6"/>
                      <a:pt x="7" y="3"/>
                      <a:pt x="8" y="0"/>
                    </a:cubicBezTo>
                  </a:path>
                </a:pathLst>
              </a:custGeom>
              <a:solidFill>
                <a:srgbClr val="C5C0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59" name="Freeform 3046">
                <a:extLst>
                  <a:ext uri="{FF2B5EF4-FFF2-40B4-BE49-F238E27FC236}">
                    <a16:creationId xmlns:a16="http://schemas.microsoft.com/office/drawing/2014/main" id="{4240FEA1-6E55-4FEE-B5A4-9D727A0788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4" y="3347"/>
                <a:ext cx="16" cy="17"/>
              </a:xfrm>
              <a:custGeom>
                <a:avLst/>
                <a:gdLst>
                  <a:gd name="T0" fmla="*/ 37 w 12"/>
                  <a:gd name="T1" fmla="*/ 0 h 13"/>
                  <a:gd name="T2" fmla="*/ 28 w 12"/>
                  <a:gd name="T3" fmla="*/ 1 h 13"/>
                  <a:gd name="T4" fmla="*/ 0 w 12"/>
                  <a:gd name="T5" fmla="*/ 22 h 13"/>
                  <a:gd name="T6" fmla="*/ 1 w 12"/>
                  <a:gd name="T7" fmla="*/ 31 h 13"/>
                  <a:gd name="T8" fmla="*/ 1 w 12"/>
                  <a:gd name="T9" fmla="*/ 38 h 13"/>
                  <a:gd name="T10" fmla="*/ 12 w 12"/>
                  <a:gd name="T11" fmla="*/ 35 h 13"/>
                  <a:gd name="T12" fmla="*/ 31 w 12"/>
                  <a:gd name="T13" fmla="*/ 21 h 13"/>
                  <a:gd name="T14" fmla="*/ 37 w 12"/>
                  <a:gd name="T15" fmla="*/ 16 h 13"/>
                  <a:gd name="T16" fmla="*/ 37 w 12"/>
                  <a:gd name="T17" fmla="*/ 0 h 1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2" h="13">
                    <a:moveTo>
                      <a:pt x="12" y="0"/>
                    </a:moveTo>
                    <a:cubicBezTo>
                      <a:pt x="11" y="0"/>
                      <a:pt x="10" y="1"/>
                      <a:pt x="9" y="1"/>
                    </a:cubicBezTo>
                    <a:cubicBezTo>
                      <a:pt x="9" y="4"/>
                      <a:pt x="5" y="7"/>
                      <a:pt x="0" y="8"/>
                    </a:cubicBezTo>
                    <a:cubicBezTo>
                      <a:pt x="0" y="9"/>
                      <a:pt x="1" y="10"/>
                      <a:pt x="1" y="11"/>
                    </a:cubicBezTo>
                    <a:cubicBezTo>
                      <a:pt x="1" y="11"/>
                      <a:pt x="1" y="12"/>
                      <a:pt x="1" y="13"/>
                    </a:cubicBezTo>
                    <a:cubicBezTo>
                      <a:pt x="2" y="13"/>
                      <a:pt x="3" y="13"/>
                      <a:pt x="4" y="12"/>
                    </a:cubicBezTo>
                    <a:cubicBezTo>
                      <a:pt x="6" y="11"/>
                      <a:pt x="7" y="9"/>
                      <a:pt x="10" y="7"/>
                    </a:cubicBezTo>
                    <a:cubicBezTo>
                      <a:pt x="10" y="6"/>
                      <a:pt x="11" y="6"/>
                      <a:pt x="12" y="5"/>
                    </a:cubicBezTo>
                    <a:cubicBezTo>
                      <a:pt x="12" y="3"/>
                      <a:pt x="12" y="2"/>
                      <a:pt x="12" y="0"/>
                    </a:cubicBezTo>
                  </a:path>
                </a:pathLst>
              </a:custGeom>
              <a:solidFill>
                <a:srgbClr val="DCD8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60" name="Freeform 3047">
                <a:extLst>
                  <a:ext uri="{FF2B5EF4-FFF2-40B4-BE49-F238E27FC236}">
                    <a16:creationId xmlns:a16="http://schemas.microsoft.com/office/drawing/2014/main" id="{F9DF893B-5746-4202-83F7-F98C4D3A3E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0" y="3334"/>
                <a:ext cx="108" cy="50"/>
              </a:xfrm>
              <a:custGeom>
                <a:avLst/>
                <a:gdLst>
                  <a:gd name="T0" fmla="*/ 22 w 80"/>
                  <a:gd name="T1" fmla="*/ 0 h 37"/>
                  <a:gd name="T2" fmla="*/ 1 w 80"/>
                  <a:gd name="T3" fmla="*/ 20 h 37"/>
                  <a:gd name="T4" fmla="*/ 7 w 80"/>
                  <a:gd name="T5" fmla="*/ 27 h 37"/>
                  <a:gd name="T6" fmla="*/ 35 w 80"/>
                  <a:gd name="T7" fmla="*/ 41 h 37"/>
                  <a:gd name="T8" fmla="*/ 35 w 80"/>
                  <a:gd name="T9" fmla="*/ 41 h 37"/>
                  <a:gd name="T10" fmla="*/ 78 w 80"/>
                  <a:gd name="T11" fmla="*/ 64 h 37"/>
                  <a:gd name="T12" fmla="*/ 93 w 80"/>
                  <a:gd name="T13" fmla="*/ 78 h 37"/>
                  <a:gd name="T14" fmla="*/ 104 w 80"/>
                  <a:gd name="T15" fmla="*/ 84 h 37"/>
                  <a:gd name="T16" fmla="*/ 146 w 80"/>
                  <a:gd name="T17" fmla="*/ 105 h 37"/>
                  <a:gd name="T18" fmla="*/ 177 w 80"/>
                  <a:gd name="T19" fmla="*/ 124 h 37"/>
                  <a:gd name="T20" fmla="*/ 177 w 80"/>
                  <a:gd name="T21" fmla="*/ 124 h 37"/>
                  <a:gd name="T22" fmla="*/ 219 w 80"/>
                  <a:gd name="T23" fmla="*/ 116 h 37"/>
                  <a:gd name="T24" fmla="*/ 255 w 80"/>
                  <a:gd name="T25" fmla="*/ 97 h 37"/>
                  <a:gd name="T26" fmla="*/ 246 w 80"/>
                  <a:gd name="T27" fmla="*/ 105 h 37"/>
                  <a:gd name="T28" fmla="*/ 255 w 80"/>
                  <a:gd name="T29" fmla="*/ 105 h 37"/>
                  <a:gd name="T30" fmla="*/ 262 w 80"/>
                  <a:gd name="T31" fmla="*/ 93 h 37"/>
                  <a:gd name="T32" fmla="*/ 142 w 80"/>
                  <a:gd name="T33" fmla="*/ 77 h 37"/>
                  <a:gd name="T34" fmla="*/ 111 w 80"/>
                  <a:gd name="T35" fmla="*/ 30 h 37"/>
                  <a:gd name="T36" fmla="*/ 43 w 80"/>
                  <a:gd name="T37" fmla="*/ 0 h 37"/>
                  <a:gd name="T38" fmla="*/ 36 w 80"/>
                  <a:gd name="T39" fmla="*/ 0 h 37"/>
                  <a:gd name="T40" fmla="*/ 22 w 80"/>
                  <a:gd name="T41" fmla="*/ 0 h 37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80" h="37">
                    <a:moveTo>
                      <a:pt x="7" y="0"/>
                    </a:moveTo>
                    <a:cubicBezTo>
                      <a:pt x="3" y="0"/>
                      <a:pt x="0" y="4"/>
                      <a:pt x="1" y="6"/>
                    </a:cubicBezTo>
                    <a:cubicBezTo>
                      <a:pt x="1" y="6"/>
                      <a:pt x="2" y="7"/>
                      <a:pt x="2" y="8"/>
                    </a:cubicBezTo>
                    <a:cubicBezTo>
                      <a:pt x="5" y="9"/>
                      <a:pt x="8" y="10"/>
                      <a:pt x="10" y="12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15" y="14"/>
                      <a:pt x="21" y="16"/>
                      <a:pt x="24" y="19"/>
                    </a:cubicBezTo>
                    <a:cubicBezTo>
                      <a:pt x="26" y="21"/>
                      <a:pt x="27" y="22"/>
                      <a:pt x="28" y="24"/>
                    </a:cubicBezTo>
                    <a:cubicBezTo>
                      <a:pt x="31" y="25"/>
                      <a:pt x="31" y="25"/>
                      <a:pt x="31" y="25"/>
                    </a:cubicBezTo>
                    <a:cubicBezTo>
                      <a:pt x="35" y="27"/>
                      <a:pt x="40" y="30"/>
                      <a:pt x="44" y="32"/>
                    </a:cubicBezTo>
                    <a:cubicBezTo>
                      <a:pt x="47" y="33"/>
                      <a:pt x="50" y="36"/>
                      <a:pt x="53" y="37"/>
                    </a:cubicBezTo>
                    <a:cubicBezTo>
                      <a:pt x="53" y="37"/>
                      <a:pt x="53" y="37"/>
                      <a:pt x="53" y="37"/>
                    </a:cubicBezTo>
                    <a:cubicBezTo>
                      <a:pt x="57" y="36"/>
                      <a:pt x="61" y="36"/>
                      <a:pt x="66" y="35"/>
                    </a:cubicBezTo>
                    <a:cubicBezTo>
                      <a:pt x="70" y="33"/>
                      <a:pt x="73" y="30"/>
                      <a:pt x="77" y="29"/>
                    </a:cubicBezTo>
                    <a:cubicBezTo>
                      <a:pt x="76" y="30"/>
                      <a:pt x="75" y="31"/>
                      <a:pt x="74" y="32"/>
                    </a:cubicBezTo>
                    <a:cubicBezTo>
                      <a:pt x="75" y="32"/>
                      <a:pt x="76" y="32"/>
                      <a:pt x="77" y="32"/>
                    </a:cubicBezTo>
                    <a:cubicBezTo>
                      <a:pt x="79" y="31"/>
                      <a:pt x="80" y="30"/>
                      <a:pt x="79" y="28"/>
                    </a:cubicBezTo>
                    <a:cubicBezTo>
                      <a:pt x="75" y="24"/>
                      <a:pt x="51" y="25"/>
                      <a:pt x="43" y="23"/>
                    </a:cubicBezTo>
                    <a:cubicBezTo>
                      <a:pt x="31" y="21"/>
                      <a:pt x="37" y="14"/>
                      <a:pt x="33" y="9"/>
                    </a:cubicBezTo>
                    <a:cubicBezTo>
                      <a:pt x="30" y="5"/>
                      <a:pt x="20" y="2"/>
                      <a:pt x="13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9" y="0"/>
                      <a:pt x="8" y="0"/>
                      <a:pt x="7" y="0"/>
                    </a:cubicBezTo>
                  </a:path>
                </a:pathLst>
              </a:custGeom>
              <a:solidFill>
                <a:srgbClr val="A39B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61" name="Freeform 3048">
                <a:extLst>
                  <a:ext uri="{FF2B5EF4-FFF2-40B4-BE49-F238E27FC236}">
                    <a16:creationId xmlns:a16="http://schemas.microsoft.com/office/drawing/2014/main" id="{CC14D8D3-023D-4161-88B9-4C53CBB8C1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2" y="3345"/>
                <a:ext cx="11" cy="6"/>
              </a:xfrm>
              <a:custGeom>
                <a:avLst/>
                <a:gdLst>
                  <a:gd name="T0" fmla="*/ 0 w 8"/>
                  <a:gd name="T1" fmla="*/ 0 h 4"/>
                  <a:gd name="T2" fmla="*/ 29 w 8"/>
                  <a:gd name="T3" fmla="*/ 21 h 4"/>
                  <a:gd name="T4" fmla="*/ 29 w 8"/>
                  <a:gd name="T5" fmla="*/ 21 h 4"/>
                  <a:gd name="T6" fmla="*/ 0 w 8"/>
                  <a:gd name="T7" fmla="*/ 0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" h="4">
                    <a:moveTo>
                      <a:pt x="0" y="0"/>
                    </a:moveTo>
                    <a:cubicBezTo>
                      <a:pt x="2" y="1"/>
                      <a:pt x="5" y="3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6" y="2"/>
                      <a:pt x="3" y="1"/>
                      <a:pt x="0" y="0"/>
                    </a:cubicBezTo>
                  </a:path>
                </a:pathLst>
              </a:custGeom>
              <a:solidFill>
                <a:srgbClr val="C5C0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62" name="Freeform 3049">
                <a:extLst>
                  <a:ext uri="{FF2B5EF4-FFF2-40B4-BE49-F238E27FC236}">
                    <a16:creationId xmlns:a16="http://schemas.microsoft.com/office/drawing/2014/main" id="{4AC6891A-BA46-4EEE-AA00-2EE6BB5122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5" y="3314"/>
                <a:ext cx="57" cy="26"/>
              </a:xfrm>
              <a:custGeom>
                <a:avLst/>
                <a:gdLst>
                  <a:gd name="T0" fmla="*/ 76 w 42"/>
                  <a:gd name="T1" fmla="*/ 0 h 19"/>
                  <a:gd name="T2" fmla="*/ 10 w 42"/>
                  <a:gd name="T3" fmla="*/ 26 h 19"/>
                  <a:gd name="T4" fmla="*/ 1 w 42"/>
                  <a:gd name="T5" fmla="*/ 49 h 19"/>
                  <a:gd name="T6" fmla="*/ 37 w 42"/>
                  <a:gd name="T7" fmla="*/ 67 h 19"/>
                  <a:gd name="T8" fmla="*/ 37 w 42"/>
                  <a:gd name="T9" fmla="*/ 67 h 19"/>
                  <a:gd name="T10" fmla="*/ 37 w 42"/>
                  <a:gd name="T11" fmla="*/ 67 h 19"/>
                  <a:gd name="T12" fmla="*/ 50 w 42"/>
                  <a:gd name="T13" fmla="*/ 57 h 19"/>
                  <a:gd name="T14" fmla="*/ 50 w 42"/>
                  <a:gd name="T15" fmla="*/ 36 h 19"/>
                  <a:gd name="T16" fmla="*/ 68 w 42"/>
                  <a:gd name="T17" fmla="*/ 19 h 19"/>
                  <a:gd name="T18" fmla="*/ 105 w 42"/>
                  <a:gd name="T19" fmla="*/ 0 h 19"/>
                  <a:gd name="T20" fmla="*/ 83 w 42"/>
                  <a:gd name="T21" fmla="*/ 0 h 19"/>
                  <a:gd name="T22" fmla="*/ 76 w 42"/>
                  <a:gd name="T23" fmla="*/ 0 h 19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42" h="19">
                    <a:moveTo>
                      <a:pt x="22" y="0"/>
                    </a:moveTo>
                    <a:cubicBezTo>
                      <a:pt x="13" y="0"/>
                      <a:pt x="7" y="3"/>
                      <a:pt x="3" y="7"/>
                    </a:cubicBezTo>
                    <a:cubicBezTo>
                      <a:pt x="1" y="9"/>
                      <a:pt x="0" y="12"/>
                      <a:pt x="1" y="14"/>
                    </a:cubicBezTo>
                    <a:cubicBezTo>
                      <a:pt x="2" y="16"/>
                      <a:pt x="7" y="19"/>
                      <a:pt x="11" y="19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3" y="18"/>
                      <a:pt x="14" y="18"/>
                      <a:pt x="15" y="17"/>
                    </a:cubicBezTo>
                    <a:cubicBezTo>
                      <a:pt x="17" y="15"/>
                      <a:pt x="15" y="12"/>
                      <a:pt x="15" y="10"/>
                    </a:cubicBezTo>
                    <a:cubicBezTo>
                      <a:pt x="15" y="8"/>
                      <a:pt x="16" y="6"/>
                      <a:pt x="20" y="5"/>
                    </a:cubicBezTo>
                    <a:cubicBezTo>
                      <a:pt x="21" y="4"/>
                      <a:pt x="42" y="1"/>
                      <a:pt x="31" y="0"/>
                    </a:cubicBezTo>
                    <a:cubicBezTo>
                      <a:pt x="24" y="0"/>
                      <a:pt x="24" y="0"/>
                      <a:pt x="24" y="0"/>
                    </a:cubicBezTo>
                    <a:cubicBezTo>
                      <a:pt x="23" y="0"/>
                      <a:pt x="23" y="0"/>
                      <a:pt x="22" y="0"/>
                    </a:cubicBezTo>
                  </a:path>
                </a:pathLst>
              </a:custGeom>
              <a:solidFill>
                <a:srgbClr val="A39B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63" name="Freeform 3050">
                <a:extLst>
                  <a:ext uri="{FF2B5EF4-FFF2-40B4-BE49-F238E27FC236}">
                    <a16:creationId xmlns:a16="http://schemas.microsoft.com/office/drawing/2014/main" id="{D47249FB-4801-44C3-BC76-3E87963F9D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0" y="3337"/>
                <a:ext cx="5" cy="3"/>
              </a:xfrm>
              <a:custGeom>
                <a:avLst/>
                <a:gdLst>
                  <a:gd name="T0" fmla="*/ 10 w 4"/>
                  <a:gd name="T1" fmla="*/ 0 h 2"/>
                  <a:gd name="T2" fmla="*/ 0 w 4"/>
                  <a:gd name="T3" fmla="*/ 12 h 2"/>
                  <a:gd name="T4" fmla="*/ 0 w 4"/>
                  <a:gd name="T5" fmla="*/ 12 h 2"/>
                  <a:gd name="T6" fmla="*/ 8 w 4"/>
                  <a:gd name="T7" fmla="*/ 8 h 2"/>
                  <a:gd name="T8" fmla="*/ 10 w 4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3" y="1"/>
                      <a:pt x="2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2" y="2"/>
                      <a:pt x="3" y="1"/>
                    </a:cubicBezTo>
                    <a:cubicBezTo>
                      <a:pt x="3" y="1"/>
                      <a:pt x="4" y="1"/>
                      <a:pt x="4" y="0"/>
                    </a:cubicBezTo>
                  </a:path>
                </a:pathLst>
              </a:custGeom>
              <a:solidFill>
                <a:srgbClr val="C5C0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64" name="Freeform 3051">
                <a:extLst>
                  <a:ext uri="{FF2B5EF4-FFF2-40B4-BE49-F238E27FC236}">
                    <a16:creationId xmlns:a16="http://schemas.microsoft.com/office/drawing/2014/main" id="{471DEE46-A8E9-4815-91F3-0C13E7B04C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6" y="3303"/>
                <a:ext cx="22" cy="34"/>
              </a:xfrm>
              <a:custGeom>
                <a:avLst/>
                <a:gdLst>
                  <a:gd name="T0" fmla="*/ 44 w 16"/>
                  <a:gd name="T1" fmla="*/ 0 h 25"/>
                  <a:gd name="T2" fmla="*/ 36 w 16"/>
                  <a:gd name="T3" fmla="*/ 0 h 25"/>
                  <a:gd name="T4" fmla="*/ 8 w 16"/>
                  <a:gd name="T5" fmla="*/ 30 h 25"/>
                  <a:gd name="T6" fmla="*/ 0 w 16"/>
                  <a:gd name="T7" fmla="*/ 37 h 25"/>
                  <a:gd name="T8" fmla="*/ 40 w 16"/>
                  <a:gd name="T9" fmla="*/ 86 h 25"/>
                  <a:gd name="T10" fmla="*/ 50 w 16"/>
                  <a:gd name="T11" fmla="*/ 35 h 25"/>
                  <a:gd name="T12" fmla="*/ 47 w 16"/>
                  <a:gd name="T13" fmla="*/ 0 h 25"/>
                  <a:gd name="T14" fmla="*/ 44 w 16"/>
                  <a:gd name="T15" fmla="*/ 0 h 2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6" h="25">
                    <a:moveTo>
                      <a:pt x="12" y="0"/>
                    </a:moveTo>
                    <a:cubicBezTo>
                      <a:pt x="11" y="0"/>
                      <a:pt x="11" y="0"/>
                      <a:pt x="10" y="0"/>
                    </a:cubicBezTo>
                    <a:cubicBezTo>
                      <a:pt x="4" y="1"/>
                      <a:pt x="4" y="7"/>
                      <a:pt x="2" y="9"/>
                    </a:cubicBezTo>
                    <a:cubicBezTo>
                      <a:pt x="1" y="10"/>
                      <a:pt x="1" y="10"/>
                      <a:pt x="0" y="11"/>
                    </a:cubicBezTo>
                    <a:cubicBezTo>
                      <a:pt x="6" y="15"/>
                      <a:pt x="12" y="21"/>
                      <a:pt x="11" y="25"/>
                    </a:cubicBezTo>
                    <a:cubicBezTo>
                      <a:pt x="16" y="22"/>
                      <a:pt x="5" y="14"/>
                      <a:pt x="14" y="10"/>
                    </a:cubicBezTo>
                    <a:cubicBezTo>
                      <a:pt x="12" y="7"/>
                      <a:pt x="11" y="2"/>
                      <a:pt x="13" y="0"/>
                    </a:cubicBezTo>
                    <a:cubicBezTo>
                      <a:pt x="13" y="0"/>
                      <a:pt x="12" y="0"/>
                      <a:pt x="12" y="0"/>
                    </a:cubicBezTo>
                  </a:path>
                </a:pathLst>
              </a:custGeom>
              <a:solidFill>
                <a:srgbClr val="A39B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65" name="Freeform 3052">
                <a:extLst>
                  <a:ext uri="{FF2B5EF4-FFF2-40B4-BE49-F238E27FC236}">
                    <a16:creationId xmlns:a16="http://schemas.microsoft.com/office/drawing/2014/main" id="{49C957ED-A7ED-431D-873A-EFA442281F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1" y="3318"/>
                <a:ext cx="21" cy="20"/>
              </a:xfrm>
              <a:custGeom>
                <a:avLst/>
                <a:gdLst>
                  <a:gd name="T0" fmla="*/ 12 w 16"/>
                  <a:gd name="T1" fmla="*/ 0 h 15"/>
                  <a:gd name="T2" fmla="*/ 0 w 16"/>
                  <a:gd name="T3" fmla="*/ 21 h 15"/>
                  <a:gd name="T4" fmla="*/ 42 w 16"/>
                  <a:gd name="T5" fmla="*/ 48 h 15"/>
                  <a:gd name="T6" fmla="*/ 45 w 16"/>
                  <a:gd name="T7" fmla="*/ 44 h 15"/>
                  <a:gd name="T8" fmla="*/ 12 w 16"/>
                  <a:gd name="T9" fmla="*/ 0 h 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6" h="15">
                    <a:moveTo>
                      <a:pt x="4" y="0"/>
                    </a:moveTo>
                    <a:cubicBezTo>
                      <a:pt x="2" y="2"/>
                      <a:pt x="0" y="4"/>
                      <a:pt x="0" y="7"/>
                    </a:cubicBezTo>
                    <a:cubicBezTo>
                      <a:pt x="1" y="11"/>
                      <a:pt x="8" y="12"/>
                      <a:pt x="14" y="15"/>
                    </a:cubicBezTo>
                    <a:cubicBezTo>
                      <a:pt x="14" y="15"/>
                      <a:pt x="15" y="15"/>
                      <a:pt x="15" y="14"/>
                    </a:cubicBezTo>
                    <a:cubicBezTo>
                      <a:pt x="16" y="10"/>
                      <a:pt x="10" y="4"/>
                      <a:pt x="4" y="0"/>
                    </a:cubicBezTo>
                  </a:path>
                </a:pathLst>
              </a:custGeom>
              <a:solidFill>
                <a:srgbClr val="C5C0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66" name="Freeform 3053">
                <a:extLst>
                  <a:ext uri="{FF2B5EF4-FFF2-40B4-BE49-F238E27FC236}">
                    <a16:creationId xmlns:a16="http://schemas.microsoft.com/office/drawing/2014/main" id="{B81AC78D-2AD8-4B32-901E-E45F67F4A0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6" y="3310"/>
                <a:ext cx="11" cy="5"/>
              </a:xfrm>
              <a:custGeom>
                <a:avLst/>
                <a:gdLst>
                  <a:gd name="T0" fmla="*/ 0 w 8"/>
                  <a:gd name="T1" fmla="*/ 0 h 4"/>
                  <a:gd name="T2" fmla="*/ 19 w 8"/>
                  <a:gd name="T3" fmla="*/ 10 h 4"/>
                  <a:gd name="T4" fmla="*/ 19 w 8"/>
                  <a:gd name="T5" fmla="*/ 0 h 4"/>
                  <a:gd name="T6" fmla="*/ 1 w 8"/>
                  <a:gd name="T7" fmla="*/ 0 h 4"/>
                  <a:gd name="T8" fmla="*/ 1 w 8"/>
                  <a:gd name="T9" fmla="*/ 0 h 4"/>
                  <a:gd name="T10" fmla="*/ 0 w 8"/>
                  <a:gd name="T11" fmla="*/ 0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8" h="4">
                    <a:moveTo>
                      <a:pt x="0" y="0"/>
                    </a:moveTo>
                    <a:cubicBezTo>
                      <a:pt x="1" y="2"/>
                      <a:pt x="3" y="3"/>
                      <a:pt x="5" y="4"/>
                    </a:cubicBezTo>
                    <a:cubicBezTo>
                      <a:pt x="7" y="3"/>
                      <a:pt x="8" y="1"/>
                      <a:pt x="5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A39B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67" name="Freeform 3054">
                <a:extLst>
                  <a:ext uri="{FF2B5EF4-FFF2-40B4-BE49-F238E27FC236}">
                    <a16:creationId xmlns:a16="http://schemas.microsoft.com/office/drawing/2014/main" id="{EE3D18D9-8C16-4E78-A6DC-172C2A817E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1" y="3303"/>
                <a:ext cx="22" cy="14"/>
              </a:xfrm>
              <a:custGeom>
                <a:avLst/>
                <a:gdLst>
                  <a:gd name="T0" fmla="*/ 8 w 16"/>
                  <a:gd name="T1" fmla="*/ 0 h 10"/>
                  <a:gd name="T2" fmla="*/ 11 w 16"/>
                  <a:gd name="T3" fmla="*/ 39 h 10"/>
                  <a:gd name="T4" fmla="*/ 15 w 16"/>
                  <a:gd name="T5" fmla="*/ 39 h 10"/>
                  <a:gd name="T6" fmla="*/ 26 w 16"/>
                  <a:gd name="T7" fmla="*/ 35 h 10"/>
                  <a:gd name="T8" fmla="*/ 36 w 16"/>
                  <a:gd name="T9" fmla="*/ 35 h 10"/>
                  <a:gd name="T10" fmla="*/ 44 w 16"/>
                  <a:gd name="T11" fmla="*/ 39 h 10"/>
                  <a:gd name="T12" fmla="*/ 47 w 16"/>
                  <a:gd name="T13" fmla="*/ 39 h 10"/>
                  <a:gd name="T14" fmla="*/ 56 w 16"/>
                  <a:gd name="T15" fmla="*/ 35 h 10"/>
                  <a:gd name="T16" fmla="*/ 40 w 16"/>
                  <a:gd name="T17" fmla="*/ 20 h 10"/>
                  <a:gd name="T18" fmla="*/ 26 w 16"/>
                  <a:gd name="T19" fmla="*/ 11 h 10"/>
                  <a:gd name="T20" fmla="*/ 8 w 16"/>
                  <a:gd name="T21" fmla="*/ 0 h 1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6" h="10">
                    <a:moveTo>
                      <a:pt x="2" y="0"/>
                    </a:moveTo>
                    <a:cubicBezTo>
                      <a:pt x="0" y="2"/>
                      <a:pt x="1" y="7"/>
                      <a:pt x="3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6" y="9"/>
                      <a:pt x="7" y="9"/>
                      <a:pt x="7" y="9"/>
                    </a:cubicBezTo>
                    <a:cubicBezTo>
                      <a:pt x="8" y="9"/>
                      <a:pt x="9" y="9"/>
                      <a:pt x="10" y="9"/>
                    </a:cubicBezTo>
                    <a:cubicBezTo>
                      <a:pt x="10" y="10"/>
                      <a:pt x="11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5" y="9"/>
                      <a:pt x="16" y="9"/>
                    </a:cubicBezTo>
                    <a:cubicBezTo>
                      <a:pt x="14" y="8"/>
                      <a:pt x="12" y="7"/>
                      <a:pt x="11" y="5"/>
                    </a:cubicBezTo>
                    <a:cubicBezTo>
                      <a:pt x="9" y="5"/>
                      <a:pt x="8" y="4"/>
                      <a:pt x="7" y="3"/>
                    </a:cubicBezTo>
                    <a:cubicBezTo>
                      <a:pt x="6" y="1"/>
                      <a:pt x="4" y="0"/>
                      <a:pt x="2" y="0"/>
                    </a:cubicBezTo>
                  </a:path>
                </a:pathLst>
              </a:custGeom>
              <a:solidFill>
                <a:srgbClr val="C5C0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68" name="Freeform 3055">
                <a:extLst>
                  <a:ext uri="{FF2B5EF4-FFF2-40B4-BE49-F238E27FC236}">
                    <a16:creationId xmlns:a16="http://schemas.microsoft.com/office/drawing/2014/main" id="{A059D9A7-9231-4ECB-84CD-4A1043606AC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843" y="3290"/>
                <a:ext cx="11" cy="10"/>
              </a:xfrm>
              <a:custGeom>
                <a:avLst/>
                <a:gdLst>
                  <a:gd name="T0" fmla="*/ 21 w 8"/>
                  <a:gd name="T1" fmla="*/ 8 h 8"/>
                  <a:gd name="T2" fmla="*/ 21 w 8"/>
                  <a:gd name="T3" fmla="*/ 8 h 8"/>
                  <a:gd name="T4" fmla="*/ 21 w 8"/>
                  <a:gd name="T5" fmla="*/ 8 h 8"/>
                  <a:gd name="T6" fmla="*/ 21 w 8"/>
                  <a:gd name="T7" fmla="*/ 8 h 8"/>
                  <a:gd name="T8" fmla="*/ 29 w 8"/>
                  <a:gd name="T9" fmla="*/ 0 h 8"/>
                  <a:gd name="T10" fmla="*/ 1 w 8"/>
                  <a:gd name="T11" fmla="*/ 10 h 8"/>
                  <a:gd name="T12" fmla="*/ 0 w 8"/>
                  <a:gd name="T13" fmla="*/ 20 h 8"/>
                  <a:gd name="T14" fmla="*/ 26 w 8"/>
                  <a:gd name="T15" fmla="*/ 6 h 8"/>
                  <a:gd name="T16" fmla="*/ 29 w 8"/>
                  <a:gd name="T17" fmla="*/ 0 h 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8" h="8">
                    <a:moveTo>
                      <a:pt x="6" y="3"/>
                    </a:move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moveTo>
                      <a:pt x="8" y="0"/>
                    </a:moveTo>
                    <a:cubicBezTo>
                      <a:pt x="5" y="1"/>
                      <a:pt x="2" y="2"/>
                      <a:pt x="1" y="4"/>
                    </a:cubicBezTo>
                    <a:cubicBezTo>
                      <a:pt x="0" y="5"/>
                      <a:pt x="0" y="6"/>
                      <a:pt x="0" y="8"/>
                    </a:cubicBezTo>
                    <a:cubicBezTo>
                      <a:pt x="0" y="5"/>
                      <a:pt x="3" y="3"/>
                      <a:pt x="7" y="2"/>
                    </a:cubicBezTo>
                    <a:cubicBezTo>
                      <a:pt x="7" y="1"/>
                      <a:pt x="8" y="1"/>
                      <a:pt x="8" y="0"/>
                    </a:cubicBezTo>
                  </a:path>
                </a:pathLst>
              </a:custGeom>
              <a:solidFill>
                <a:srgbClr val="A39B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69" name="Freeform 3056">
                <a:extLst>
                  <a:ext uri="{FF2B5EF4-FFF2-40B4-BE49-F238E27FC236}">
                    <a16:creationId xmlns:a16="http://schemas.microsoft.com/office/drawing/2014/main" id="{64E2F007-87F3-4045-9CF0-49B2AFE4BD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43" y="3292"/>
                <a:ext cx="10" cy="11"/>
              </a:xfrm>
              <a:custGeom>
                <a:avLst/>
                <a:gdLst>
                  <a:gd name="T0" fmla="*/ 29 w 7"/>
                  <a:gd name="T1" fmla="*/ 0 h 8"/>
                  <a:gd name="T2" fmla="*/ 0 w 7"/>
                  <a:gd name="T3" fmla="*/ 21 h 8"/>
                  <a:gd name="T4" fmla="*/ 1 w 7"/>
                  <a:gd name="T5" fmla="*/ 29 h 8"/>
                  <a:gd name="T6" fmla="*/ 27 w 7"/>
                  <a:gd name="T7" fmla="*/ 1 h 8"/>
                  <a:gd name="T8" fmla="*/ 27 w 7"/>
                  <a:gd name="T9" fmla="*/ 1 h 8"/>
                  <a:gd name="T10" fmla="*/ 27 w 7"/>
                  <a:gd name="T11" fmla="*/ 1 h 8"/>
                  <a:gd name="T12" fmla="*/ 29 w 7"/>
                  <a:gd name="T13" fmla="*/ 0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" h="8">
                    <a:moveTo>
                      <a:pt x="7" y="0"/>
                    </a:moveTo>
                    <a:cubicBezTo>
                      <a:pt x="3" y="1"/>
                      <a:pt x="0" y="3"/>
                      <a:pt x="0" y="6"/>
                    </a:cubicBezTo>
                    <a:cubicBezTo>
                      <a:pt x="0" y="7"/>
                      <a:pt x="1" y="7"/>
                      <a:pt x="1" y="8"/>
                    </a:cubicBezTo>
                    <a:cubicBezTo>
                      <a:pt x="3" y="6"/>
                      <a:pt x="5" y="3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0"/>
                      <a:pt x="7" y="0"/>
                    </a:cubicBezTo>
                  </a:path>
                </a:pathLst>
              </a:custGeom>
              <a:solidFill>
                <a:srgbClr val="C5C0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70" name="Freeform 3057">
                <a:extLst>
                  <a:ext uri="{FF2B5EF4-FFF2-40B4-BE49-F238E27FC236}">
                    <a16:creationId xmlns:a16="http://schemas.microsoft.com/office/drawing/2014/main" id="{70CB59A4-7C7F-4290-AC9D-6714383DB5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1" y="3348"/>
                <a:ext cx="55" cy="11"/>
              </a:xfrm>
              <a:custGeom>
                <a:avLst/>
                <a:gdLst>
                  <a:gd name="T0" fmla="*/ 0 w 40"/>
                  <a:gd name="T1" fmla="*/ 0 h 8"/>
                  <a:gd name="T2" fmla="*/ 117 w 40"/>
                  <a:gd name="T3" fmla="*/ 29 h 8"/>
                  <a:gd name="T4" fmla="*/ 136 w 40"/>
                  <a:gd name="T5" fmla="*/ 29 h 8"/>
                  <a:gd name="T6" fmla="*/ 144 w 40"/>
                  <a:gd name="T7" fmla="*/ 29 h 8"/>
                  <a:gd name="T8" fmla="*/ 136 w 40"/>
                  <a:gd name="T9" fmla="*/ 15 h 8"/>
                  <a:gd name="T10" fmla="*/ 132 w 40"/>
                  <a:gd name="T11" fmla="*/ 15 h 8"/>
                  <a:gd name="T12" fmla="*/ 117 w 40"/>
                  <a:gd name="T13" fmla="*/ 15 h 8"/>
                  <a:gd name="T14" fmla="*/ 61 w 40"/>
                  <a:gd name="T15" fmla="*/ 1 h 8"/>
                  <a:gd name="T16" fmla="*/ 47 w 40"/>
                  <a:gd name="T17" fmla="*/ 8 h 8"/>
                  <a:gd name="T18" fmla="*/ 32 w 40"/>
                  <a:gd name="T19" fmla="*/ 8 h 8"/>
                  <a:gd name="T20" fmla="*/ 11 w 40"/>
                  <a:gd name="T21" fmla="*/ 1 h 8"/>
                  <a:gd name="T22" fmla="*/ 0 w 40"/>
                  <a:gd name="T23" fmla="*/ 0 h 8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40" h="8">
                    <a:moveTo>
                      <a:pt x="0" y="0"/>
                    </a:moveTo>
                    <a:cubicBezTo>
                      <a:pt x="5" y="7"/>
                      <a:pt x="20" y="6"/>
                      <a:pt x="33" y="8"/>
                    </a:cubicBezTo>
                    <a:cubicBezTo>
                      <a:pt x="35" y="8"/>
                      <a:pt x="36" y="8"/>
                      <a:pt x="38" y="8"/>
                    </a:cubicBezTo>
                    <a:cubicBezTo>
                      <a:pt x="39" y="8"/>
                      <a:pt x="39" y="8"/>
                      <a:pt x="40" y="8"/>
                    </a:cubicBezTo>
                    <a:cubicBezTo>
                      <a:pt x="39" y="7"/>
                      <a:pt x="38" y="5"/>
                      <a:pt x="38" y="4"/>
                    </a:cubicBezTo>
                    <a:cubicBezTo>
                      <a:pt x="38" y="4"/>
                      <a:pt x="37" y="4"/>
                      <a:pt x="37" y="4"/>
                    </a:cubicBezTo>
                    <a:cubicBezTo>
                      <a:pt x="36" y="4"/>
                      <a:pt x="35" y="4"/>
                      <a:pt x="33" y="4"/>
                    </a:cubicBezTo>
                    <a:cubicBezTo>
                      <a:pt x="27" y="3"/>
                      <a:pt x="23" y="2"/>
                      <a:pt x="17" y="1"/>
                    </a:cubicBezTo>
                    <a:cubicBezTo>
                      <a:pt x="15" y="1"/>
                      <a:pt x="14" y="2"/>
                      <a:pt x="13" y="2"/>
                    </a:cubicBezTo>
                    <a:cubicBezTo>
                      <a:pt x="11" y="2"/>
                      <a:pt x="10" y="2"/>
                      <a:pt x="9" y="2"/>
                    </a:cubicBezTo>
                    <a:cubicBezTo>
                      <a:pt x="7" y="2"/>
                      <a:pt x="5" y="2"/>
                      <a:pt x="3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C5C0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71" name="Freeform 3058">
                <a:extLst>
                  <a:ext uri="{FF2B5EF4-FFF2-40B4-BE49-F238E27FC236}">
                    <a16:creationId xmlns:a16="http://schemas.microsoft.com/office/drawing/2014/main" id="{2C9DF202-A312-4A07-BC1B-C2B29E6E28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3" y="3345"/>
                <a:ext cx="23" cy="14"/>
              </a:xfrm>
              <a:custGeom>
                <a:avLst/>
                <a:gdLst>
                  <a:gd name="T0" fmla="*/ 55 w 17"/>
                  <a:gd name="T1" fmla="*/ 0 h 10"/>
                  <a:gd name="T2" fmla="*/ 20 w 17"/>
                  <a:gd name="T3" fmla="*/ 15 h 10"/>
                  <a:gd name="T4" fmla="*/ 0 w 17"/>
                  <a:gd name="T5" fmla="*/ 21 h 10"/>
                  <a:gd name="T6" fmla="*/ 7 w 17"/>
                  <a:gd name="T7" fmla="*/ 39 h 10"/>
                  <a:gd name="T8" fmla="*/ 27 w 17"/>
                  <a:gd name="T9" fmla="*/ 35 h 10"/>
                  <a:gd name="T10" fmla="*/ 35 w 17"/>
                  <a:gd name="T11" fmla="*/ 11 h 10"/>
                  <a:gd name="T12" fmla="*/ 57 w 17"/>
                  <a:gd name="T13" fmla="*/ 8 h 10"/>
                  <a:gd name="T14" fmla="*/ 55 w 17"/>
                  <a:gd name="T15" fmla="*/ 0 h 1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7" h="10">
                    <a:moveTo>
                      <a:pt x="16" y="0"/>
                    </a:moveTo>
                    <a:cubicBezTo>
                      <a:pt x="14" y="1"/>
                      <a:pt x="9" y="3"/>
                      <a:pt x="6" y="4"/>
                    </a:cubicBezTo>
                    <a:cubicBezTo>
                      <a:pt x="3" y="5"/>
                      <a:pt x="2" y="6"/>
                      <a:pt x="0" y="6"/>
                    </a:cubicBezTo>
                    <a:cubicBezTo>
                      <a:pt x="0" y="7"/>
                      <a:pt x="1" y="9"/>
                      <a:pt x="2" y="10"/>
                    </a:cubicBezTo>
                    <a:cubicBezTo>
                      <a:pt x="4" y="10"/>
                      <a:pt x="6" y="10"/>
                      <a:pt x="8" y="9"/>
                    </a:cubicBezTo>
                    <a:cubicBezTo>
                      <a:pt x="7" y="7"/>
                      <a:pt x="7" y="5"/>
                      <a:pt x="10" y="3"/>
                    </a:cubicBezTo>
                    <a:cubicBezTo>
                      <a:pt x="12" y="3"/>
                      <a:pt x="14" y="2"/>
                      <a:pt x="17" y="2"/>
                    </a:cubicBezTo>
                    <a:cubicBezTo>
                      <a:pt x="16" y="1"/>
                      <a:pt x="16" y="0"/>
                      <a:pt x="16" y="0"/>
                    </a:cubicBezTo>
                  </a:path>
                </a:pathLst>
              </a:custGeom>
              <a:solidFill>
                <a:srgbClr val="DCD8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72" name="Freeform 3059">
                <a:extLst>
                  <a:ext uri="{FF2B5EF4-FFF2-40B4-BE49-F238E27FC236}">
                    <a16:creationId xmlns:a16="http://schemas.microsoft.com/office/drawing/2014/main" id="{D2065DC1-5F20-4BE1-9255-6054722C0A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2" y="3348"/>
                <a:ext cx="14" cy="9"/>
              </a:xfrm>
              <a:custGeom>
                <a:avLst/>
                <a:gdLst>
                  <a:gd name="T0" fmla="*/ 39 w 10"/>
                  <a:gd name="T1" fmla="*/ 0 h 7"/>
                  <a:gd name="T2" fmla="*/ 11 w 10"/>
                  <a:gd name="T3" fmla="*/ 1 h 7"/>
                  <a:gd name="T4" fmla="*/ 1 w 10"/>
                  <a:gd name="T5" fmla="*/ 19 h 7"/>
                  <a:gd name="T6" fmla="*/ 39 w 10"/>
                  <a:gd name="T7" fmla="*/ 0 h 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" h="7">
                    <a:moveTo>
                      <a:pt x="10" y="0"/>
                    </a:moveTo>
                    <a:cubicBezTo>
                      <a:pt x="7" y="0"/>
                      <a:pt x="5" y="1"/>
                      <a:pt x="3" y="1"/>
                    </a:cubicBezTo>
                    <a:cubicBezTo>
                      <a:pt x="0" y="3"/>
                      <a:pt x="0" y="5"/>
                      <a:pt x="1" y="7"/>
                    </a:cubicBezTo>
                    <a:cubicBezTo>
                      <a:pt x="6" y="6"/>
                      <a:pt x="10" y="3"/>
                      <a:pt x="10" y="0"/>
                    </a:cubicBezTo>
                  </a:path>
                </a:pathLst>
              </a:custGeom>
              <a:solidFill>
                <a:srgbClr val="E3E0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73" name="Freeform 3060">
                <a:extLst>
                  <a:ext uri="{FF2B5EF4-FFF2-40B4-BE49-F238E27FC236}">
                    <a16:creationId xmlns:a16="http://schemas.microsoft.com/office/drawing/2014/main" id="{0162854C-691D-45F4-9946-D920B4F2EB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1" y="3337"/>
                <a:ext cx="13" cy="4"/>
              </a:xfrm>
              <a:custGeom>
                <a:avLst/>
                <a:gdLst>
                  <a:gd name="T0" fmla="*/ 29 w 10"/>
                  <a:gd name="T1" fmla="*/ 0 h 3"/>
                  <a:gd name="T2" fmla="*/ 0 w 10"/>
                  <a:gd name="T3" fmla="*/ 1 h 3"/>
                  <a:gd name="T4" fmla="*/ 1 w 10"/>
                  <a:gd name="T5" fmla="*/ 9 h 3"/>
                  <a:gd name="T6" fmla="*/ 27 w 10"/>
                  <a:gd name="T7" fmla="*/ 0 h 3"/>
                  <a:gd name="T8" fmla="*/ 29 w 10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" h="3">
                    <a:moveTo>
                      <a:pt x="10" y="0"/>
                    </a:moveTo>
                    <a:cubicBezTo>
                      <a:pt x="7" y="1"/>
                      <a:pt x="3" y="1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4" y="3"/>
                      <a:pt x="7" y="2"/>
                      <a:pt x="9" y="0"/>
                    </a:cubicBezTo>
                    <a:cubicBezTo>
                      <a:pt x="9" y="0"/>
                      <a:pt x="10" y="0"/>
                      <a:pt x="10" y="0"/>
                    </a:cubicBezTo>
                  </a:path>
                </a:pathLst>
              </a:custGeom>
              <a:solidFill>
                <a:srgbClr val="A39B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74" name="Freeform 3061">
                <a:extLst>
                  <a:ext uri="{FF2B5EF4-FFF2-40B4-BE49-F238E27FC236}">
                    <a16:creationId xmlns:a16="http://schemas.microsoft.com/office/drawing/2014/main" id="{97F4B222-4C0D-4BCD-A94E-F505BDC9D1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2" y="3337"/>
                <a:ext cx="20" cy="4"/>
              </a:xfrm>
              <a:custGeom>
                <a:avLst/>
                <a:gdLst>
                  <a:gd name="T0" fmla="*/ 0 w 15"/>
                  <a:gd name="T1" fmla="*/ 0 h 3"/>
                  <a:gd name="T2" fmla="*/ 0 w 15"/>
                  <a:gd name="T3" fmla="*/ 0 h 3"/>
                  <a:gd name="T4" fmla="*/ 37 w 15"/>
                  <a:gd name="T5" fmla="*/ 9 h 3"/>
                  <a:gd name="T6" fmla="*/ 48 w 15"/>
                  <a:gd name="T7" fmla="*/ 9 h 3"/>
                  <a:gd name="T8" fmla="*/ 44 w 15"/>
                  <a:gd name="T9" fmla="*/ 1 h 3"/>
                  <a:gd name="T10" fmla="*/ 36 w 15"/>
                  <a:gd name="T11" fmla="*/ 1 h 3"/>
                  <a:gd name="T12" fmla="*/ 0 w 15"/>
                  <a:gd name="T13" fmla="*/ 0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" h="3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3" y="2"/>
                      <a:pt x="7" y="3"/>
                      <a:pt x="12" y="3"/>
                    </a:cubicBezTo>
                    <a:cubicBezTo>
                      <a:pt x="13" y="3"/>
                      <a:pt x="14" y="3"/>
                      <a:pt x="15" y="3"/>
                    </a:cubicBezTo>
                    <a:cubicBezTo>
                      <a:pt x="15" y="2"/>
                      <a:pt x="15" y="2"/>
                      <a:pt x="14" y="1"/>
                    </a:cubicBezTo>
                    <a:cubicBezTo>
                      <a:pt x="13" y="1"/>
                      <a:pt x="12" y="1"/>
                      <a:pt x="11" y="1"/>
                    </a:cubicBezTo>
                    <a:cubicBezTo>
                      <a:pt x="7" y="1"/>
                      <a:pt x="3" y="1"/>
                      <a:pt x="0" y="0"/>
                    </a:cubicBezTo>
                  </a:path>
                </a:pathLst>
              </a:custGeom>
              <a:solidFill>
                <a:srgbClr val="C5C0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75" name="Freeform 3062">
                <a:extLst>
                  <a:ext uri="{FF2B5EF4-FFF2-40B4-BE49-F238E27FC236}">
                    <a16:creationId xmlns:a16="http://schemas.microsoft.com/office/drawing/2014/main" id="{20AF212B-2461-4C7C-9F00-688D4220D4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2" y="3314"/>
                <a:ext cx="55" cy="24"/>
              </a:xfrm>
              <a:custGeom>
                <a:avLst/>
                <a:gdLst>
                  <a:gd name="T0" fmla="*/ 0 w 40"/>
                  <a:gd name="T1" fmla="*/ 0 h 18"/>
                  <a:gd name="T2" fmla="*/ 8 w 40"/>
                  <a:gd name="T3" fmla="*/ 36 h 18"/>
                  <a:gd name="T4" fmla="*/ 55 w 40"/>
                  <a:gd name="T5" fmla="*/ 48 h 18"/>
                  <a:gd name="T6" fmla="*/ 76 w 40"/>
                  <a:gd name="T7" fmla="*/ 57 h 18"/>
                  <a:gd name="T8" fmla="*/ 111 w 40"/>
                  <a:gd name="T9" fmla="*/ 55 h 18"/>
                  <a:gd name="T10" fmla="*/ 74 w 40"/>
                  <a:gd name="T11" fmla="*/ 37 h 18"/>
                  <a:gd name="T12" fmla="*/ 15 w 40"/>
                  <a:gd name="T13" fmla="*/ 9 h 18"/>
                  <a:gd name="T14" fmla="*/ 0 w 40"/>
                  <a:gd name="T15" fmla="*/ 0 h 1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0" h="18">
                    <a:moveTo>
                      <a:pt x="0" y="0"/>
                    </a:moveTo>
                    <a:cubicBezTo>
                      <a:pt x="4" y="3"/>
                      <a:pt x="2" y="7"/>
                      <a:pt x="2" y="11"/>
                    </a:cubicBezTo>
                    <a:cubicBezTo>
                      <a:pt x="7" y="12"/>
                      <a:pt x="11" y="14"/>
                      <a:pt x="15" y="15"/>
                    </a:cubicBezTo>
                    <a:cubicBezTo>
                      <a:pt x="18" y="16"/>
                      <a:pt x="20" y="17"/>
                      <a:pt x="21" y="18"/>
                    </a:cubicBezTo>
                    <a:cubicBezTo>
                      <a:pt x="24" y="18"/>
                      <a:pt x="28" y="18"/>
                      <a:pt x="31" y="17"/>
                    </a:cubicBezTo>
                    <a:cubicBezTo>
                      <a:pt x="40" y="12"/>
                      <a:pt x="26" y="13"/>
                      <a:pt x="20" y="12"/>
                    </a:cubicBezTo>
                    <a:cubicBezTo>
                      <a:pt x="9" y="12"/>
                      <a:pt x="5" y="8"/>
                      <a:pt x="4" y="3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C5C0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76" name="Freeform 3063">
                <a:extLst>
                  <a:ext uri="{FF2B5EF4-FFF2-40B4-BE49-F238E27FC236}">
                    <a16:creationId xmlns:a16="http://schemas.microsoft.com/office/drawing/2014/main" id="{706F16EA-EF01-47A0-AB69-F78D3CD56D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5" y="3329"/>
                <a:ext cx="26" cy="9"/>
              </a:xfrm>
              <a:custGeom>
                <a:avLst/>
                <a:gdLst>
                  <a:gd name="T0" fmla="*/ 0 w 19"/>
                  <a:gd name="T1" fmla="*/ 0 h 7"/>
                  <a:gd name="T2" fmla="*/ 7 w 19"/>
                  <a:gd name="T3" fmla="*/ 8 h 7"/>
                  <a:gd name="T4" fmla="*/ 10 w 19"/>
                  <a:gd name="T5" fmla="*/ 13 h 7"/>
                  <a:gd name="T6" fmla="*/ 19 w 19"/>
                  <a:gd name="T7" fmla="*/ 17 h 7"/>
                  <a:gd name="T8" fmla="*/ 56 w 19"/>
                  <a:gd name="T9" fmla="*/ 19 h 7"/>
                  <a:gd name="T10" fmla="*/ 67 w 19"/>
                  <a:gd name="T11" fmla="*/ 19 h 7"/>
                  <a:gd name="T12" fmla="*/ 47 w 19"/>
                  <a:gd name="T13" fmla="*/ 10 h 7"/>
                  <a:gd name="T14" fmla="*/ 0 w 19"/>
                  <a:gd name="T15" fmla="*/ 0 h 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9" h="7">
                    <a:moveTo>
                      <a:pt x="0" y="0"/>
                    </a:moveTo>
                    <a:cubicBezTo>
                      <a:pt x="1" y="1"/>
                      <a:pt x="1" y="2"/>
                      <a:pt x="2" y="3"/>
                    </a:cubicBezTo>
                    <a:cubicBezTo>
                      <a:pt x="2" y="3"/>
                      <a:pt x="3" y="4"/>
                      <a:pt x="3" y="5"/>
                    </a:cubicBezTo>
                    <a:cubicBezTo>
                      <a:pt x="4" y="5"/>
                      <a:pt x="4" y="5"/>
                      <a:pt x="5" y="6"/>
                    </a:cubicBezTo>
                    <a:cubicBezTo>
                      <a:pt x="8" y="7"/>
                      <a:pt x="12" y="7"/>
                      <a:pt x="16" y="7"/>
                    </a:cubicBezTo>
                    <a:cubicBezTo>
                      <a:pt x="17" y="7"/>
                      <a:pt x="18" y="7"/>
                      <a:pt x="19" y="7"/>
                    </a:cubicBezTo>
                    <a:cubicBezTo>
                      <a:pt x="18" y="6"/>
                      <a:pt x="16" y="5"/>
                      <a:pt x="13" y="4"/>
                    </a:cubicBezTo>
                    <a:cubicBezTo>
                      <a:pt x="9" y="3"/>
                      <a:pt x="5" y="1"/>
                      <a:pt x="0" y="0"/>
                    </a:cubicBezTo>
                  </a:path>
                </a:pathLst>
              </a:custGeom>
              <a:solidFill>
                <a:srgbClr val="DCD8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77" name="Oval 3064">
                <a:extLst>
                  <a:ext uri="{FF2B5EF4-FFF2-40B4-BE49-F238E27FC236}">
                    <a16:creationId xmlns:a16="http://schemas.microsoft.com/office/drawing/2014/main" id="{F98B195E-F725-4BFE-A15E-98D2742C2E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82" y="3337"/>
                <a:ext cx="1" cy="1"/>
              </a:xfrm>
              <a:prstGeom prst="ellipse">
                <a:avLst/>
              </a:prstGeom>
              <a:solidFill>
                <a:srgbClr val="DCD8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578" name="Freeform 3065">
                <a:extLst>
                  <a:ext uri="{FF2B5EF4-FFF2-40B4-BE49-F238E27FC236}">
                    <a16:creationId xmlns:a16="http://schemas.microsoft.com/office/drawing/2014/main" id="{48F0A831-0BD3-40C4-9EA5-9B0CBC7E2B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9" y="3336"/>
                <a:ext cx="3" cy="1"/>
              </a:xfrm>
              <a:custGeom>
                <a:avLst/>
                <a:gdLst>
                  <a:gd name="T0" fmla="*/ 0 w 2"/>
                  <a:gd name="T1" fmla="*/ 0 h 1"/>
                  <a:gd name="T2" fmla="*/ 12 w 2"/>
                  <a:gd name="T3" fmla="*/ 1 h 1"/>
                  <a:gd name="T4" fmla="*/ 12 w 2"/>
                  <a:gd name="T5" fmla="*/ 1 h 1"/>
                  <a:gd name="T6" fmla="*/ 12 w 2"/>
                  <a:gd name="T7" fmla="*/ 1 h 1"/>
                  <a:gd name="T8" fmla="*/ 0 w 2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0"/>
                      <a:pt x="1" y="0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0" y="0"/>
                    </a:cubicBezTo>
                  </a:path>
                </a:pathLst>
              </a:custGeom>
              <a:solidFill>
                <a:srgbClr val="EAE7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79" name="Freeform 3066">
                <a:extLst>
                  <a:ext uri="{FF2B5EF4-FFF2-40B4-BE49-F238E27FC236}">
                    <a16:creationId xmlns:a16="http://schemas.microsoft.com/office/drawing/2014/main" id="{4D1E3C7C-B537-490F-B184-55AE6289933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632" y="3310"/>
                <a:ext cx="57" cy="12"/>
              </a:xfrm>
              <a:custGeom>
                <a:avLst/>
                <a:gdLst>
                  <a:gd name="T0" fmla="*/ 140 w 42"/>
                  <a:gd name="T1" fmla="*/ 1 h 9"/>
                  <a:gd name="T2" fmla="*/ 140 w 42"/>
                  <a:gd name="T3" fmla="*/ 7 h 9"/>
                  <a:gd name="T4" fmla="*/ 143 w 42"/>
                  <a:gd name="T5" fmla="*/ 7 h 9"/>
                  <a:gd name="T6" fmla="*/ 140 w 42"/>
                  <a:gd name="T7" fmla="*/ 1 h 9"/>
                  <a:gd name="T8" fmla="*/ 0 w 42"/>
                  <a:gd name="T9" fmla="*/ 0 h 9"/>
                  <a:gd name="T10" fmla="*/ 48 w 42"/>
                  <a:gd name="T11" fmla="*/ 28 h 9"/>
                  <a:gd name="T12" fmla="*/ 65 w 42"/>
                  <a:gd name="T13" fmla="*/ 28 h 9"/>
                  <a:gd name="T14" fmla="*/ 77 w 42"/>
                  <a:gd name="T15" fmla="*/ 28 h 9"/>
                  <a:gd name="T16" fmla="*/ 45 w 42"/>
                  <a:gd name="T17" fmla="*/ 21 h 9"/>
                  <a:gd name="T18" fmla="*/ 0 w 42"/>
                  <a:gd name="T19" fmla="*/ 0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42" h="9">
                    <a:moveTo>
                      <a:pt x="41" y="1"/>
                    </a:moveTo>
                    <a:cubicBezTo>
                      <a:pt x="41" y="1"/>
                      <a:pt x="41" y="2"/>
                      <a:pt x="41" y="2"/>
                    </a:cubicBezTo>
                    <a:cubicBezTo>
                      <a:pt x="41" y="2"/>
                      <a:pt x="42" y="2"/>
                      <a:pt x="42" y="2"/>
                    </a:cubicBezTo>
                    <a:cubicBezTo>
                      <a:pt x="42" y="2"/>
                      <a:pt x="42" y="1"/>
                      <a:pt x="41" y="1"/>
                    </a:cubicBezTo>
                    <a:moveTo>
                      <a:pt x="0" y="0"/>
                    </a:moveTo>
                    <a:cubicBezTo>
                      <a:pt x="2" y="4"/>
                      <a:pt x="7" y="7"/>
                      <a:pt x="14" y="9"/>
                    </a:cubicBezTo>
                    <a:cubicBezTo>
                      <a:pt x="16" y="9"/>
                      <a:pt x="18" y="9"/>
                      <a:pt x="19" y="9"/>
                    </a:cubicBezTo>
                    <a:cubicBezTo>
                      <a:pt x="21" y="9"/>
                      <a:pt x="22" y="9"/>
                      <a:pt x="23" y="9"/>
                    </a:cubicBezTo>
                    <a:cubicBezTo>
                      <a:pt x="20" y="8"/>
                      <a:pt x="17" y="8"/>
                      <a:pt x="13" y="7"/>
                    </a:cubicBezTo>
                    <a:cubicBezTo>
                      <a:pt x="7" y="5"/>
                      <a:pt x="3" y="3"/>
                      <a:pt x="0" y="0"/>
                    </a:cubicBezTo>
                  </a:path>
                </a:pathLst>
              </a:custGeom>
              <a:solidFill>
                <a:srgbClr val="A39B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80" name="Freeform 3067">
                <a:extLst>
                  <a:ext uri="{FF2B5EF4-FFF2-40B4-BE49-F238E27FC236}">
                    <a16:creationId xmlns:a16="http://schemas.microsoft.com/office/drawing/2014/main" id="{E501B3B4-3528-4275-BFA9-130398B7DC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1" y="3299"/>
                <a:ext cx="57" cy="23"/>
              </a:xfrm>
              <a:custGeom>
                <a:avLst/>
                <a:gdLst>
                  <a:gd name="T0" fmla="*/ 7 w 42"/>
                  <a:gd name="T1" fmla="*/ 0 h 17"/>
                  <a:gd name="T2" fmla="*/ 1 w 42"/>
                  <a:gd name="T3" fmla="*/ 27 h 17"/>
                  <a:gd name="T4" fmla="*/ 48 w 42"/>
                  <a:gd name="T5" fmla="*/ 50 h 17"/>
                  <a:gd name="T6" fmla="*/ 83 w 42"/>
                  <a:gd name="T7" fmla="*/ 57 h 17"/>
                  <a:gd name="T8" fmla="*/ 92 w 42"/>
                  <a:gd name="T9" fmla="*/ 50 h 17"/>
                  <a:gd name="T10" fmla="*/ 143 w 42"/>
                  <a:gd name="T11" fmla="*/ 35 h 17"/>
                  <a:gd name="T12" fmla="*/ 143 w 42"/>
                  <a:gd name="T13" fmla="*/ 30 h 17"/>
                  <a:gd name="T14" fmla="*/ 133 w 42"/>
                  <a:gd name="T15" fmla="*/ 22 h 17"/>
                  <a:gd name="T16" fmla="*/ 130 w 42"/>
                  <a:gd name="T17" fmla="*/ 22 h 17"/>
                  <a:gd name="T18" fmla="*/ 114 w 42"/>
                  <a:gd name="T19" fmla="*/ 30 h 17"/>
                  <a:gd name="T20" fmla="*/ 105 w 42"/>
                  <a:gd name="T21" fmla="*/ 30 h 17"/>
                  <a:gd name="T22" fmla="*/ 103 w 42"/>
                  <a:gd name="T23" fmla="*/ 30 h 17"/>
                  <a:gd name="T24" fmla="*/ 65 w 42"/>
                  <a:gd name="T25" fmla="*/ 41 h 17"/>
                  <a:gd name="T26" fmla="*/ 65 w 42"/>
                  <a:gd name="T27" fmla="*/ 41 h 17"/>
                  <a:gd name="T28" fmla="*/ 41 w 42"/>
                  <a:gd name="T29" fmla="*/ 35 h 17"/>
                  <a:gd name="T30" fmla="*/ 30 w 42"/>
                  <a:gd name="T31" fmla="*/ 37 h 17"/>
                  <a:gd name="T32" fmla="*/ 35 w 42"/>
                  <a:gd name="T33" fmla="*/ 35 h 17"/>
                  <a:gd name="T34" fmla="*/ 14 w 42"/>
                  <a:gd name="T35" fmla="*/ 9 h 17"/>
                  <a:gd name="T36" fmla="*/ 7 w 42"/>
                  <a:gd name="T37" fmla="*/ 0 h 17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42" h="17">
                    <a:moveTo>
                      <a:pt x="2" y="0"/>
                    </a:moveTo>
                    <a:cubicBezTo>
                      <a:pt x="0" y="2"/>
                      <a:pt x="0" y="5"/>
                      <a:pt x="1" y="8"/>
                    </a:cubicBezTo>
                    <a:cubicBezTo>
                      <a:pt x="4" y="11"/>
                      <a:pt x="8" y="13"/>
                      <a:pt x="14" y="15"/>
                    </a:cubicBezTo>
                    <a:cubicBezTo>
                      <a:pt x="18" y="16"/>
                      <a:pt x="21" y="16"/>
                      <a:pt x="24" y="17"/>
                    </a:cubicBezTo>
                    <a:cubicBezTo>
                      <a:pt x="25" y="17"/>
                      <a:pt x="26" y="16"/>
                      <a:pt x="27" y="15"/>
                    </a:cubicBezTo>
                    <a:cubicBezTo>
                      <a:pt x="32" y="13"/>
                      <a:pt x="36" y="12"/>
                      <a:pt x="42" y="10"/>
                    </a:cubicBezTo>
                    <a:cubicBezTo>
                      <a:pt x="42" y="10"/>
                      <a:pt x="42" y="9"/>
                      <a:pt x="42" y="9"/>
                    </a:cubicBezTo>
                    <a:cubicBezTo>
                      <a:pt x="42" y="7"/>
                      <a:pt x="41" y="7"/>
                      <a:pt x="39" y="7"/>
                    </a:cubicBezTo>
                    <a:cubicBezTo>
                      <a:pt x="39" y="7"/>
                      <a:pt x="39" y="7"/>
                      <a:pt x="38" y="7"/>
                    </a:cubicBezTo>
                    <a:cubicBezTo>
                      <a:pt x="37" y="8"/>
                      <a:pt x="35" y="9"/>
                      <a:pt x="34" y="9"/>
                    </a:cubicBezTo>
                    <a:cubicBezTo>
                      <a:pt x="33" y="9"/>
                      <a:pt x="32" y="9"/>
                      <a:pt x="31" y="9"/>
                    </a:cubicBezTo>
                    <a:cubicBezTo>
                      <a:pt x="30" y="9"/>
                      <a:pt x="30" y="9"/>
                      <a:pt x="30" y="9"/>
                    </a:cubicBezTo>
                    <a:cubicBezTo>
                      <a:pt x="26" y="11"/>
                      <a:pt x="22" y="12"/>
                      <a:pt x="19" y="12"/>
                    </a:cubicBezTo>
                    <a:cubicBezTo>
                      <a:pt x="19" y="12"/>
                      <a:pt x="19" y="12"/>
                      <a:pt x="19" y="12"/>
                    </a:cubicBezTo>
                    <a:cubicBezTo>
                      <a:pt x="17" y="12"/>
                      <a:pt x="14" y="12"/>
                      <a:pt x="12" y="10"/>
                    </a:cubicBezTo>
                    <a:cubicBezTo>
                      <a:pt x="11" y="11"/>
                      <a:pt x="10" y="11"/>
                      <a:pt x="9" y="11"/>
                    </a:cubicBezTo>
                    <a:cubicBezTo>
                      <a:pt x="9" y="10"/>
                      <a:pt x="10" y="10"/>
                      <a:pt x="10" y="10"/>
                    </a:cubicBezTo>
                    <a:cubicBezTo>
                      <a:pt x="6" y="7"/>
                      <a:pt x="4" y="5"/>
                      <a:pt x="4" y="3"/>
                    </a:cubicBezTo>
                    <a:cubicBezTo>
                      <a:pt x="3" y="2"/>
                      <a:pt x="3" y="1"/>
                      <a:pt x="2" y="0"/>
                    </a:cubicBezTo>
                  </a:path>
                </a:pathLst>
              </a:custGeom>
              <a:solidFill>
                <a:srgbClr val="C5C0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81" name="Freeform 3068">
                <a:extLst>
                  <a:ext uri="{FF2B5EF4-FFF2-40B4-BE49-F238E27FC236}">
                    <a16:creationId xmlns:a16="http://schemas.microsoft.com/office/drawing/2014/main" id="{CAC9B52D-B2F8-40A4-AC38-F05364DAF4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3" y="3298"/>
                <a:ext cx="3" cy="5"/>
              </a:xfrm>
              <a:custGeom>
                <a:avLst/>
                <a:gdLst>
                  <a:gd name="T0" fmla="*/ 8 w 2"/>
                  <a:gd name="T1" fmla="*/ 0 h 4"/>
                  <a:gd name="T2" fmla="*/ 0 w 2"/>
                  <a:gd name="T3" fmla="*/ 1 h 4"/>
                  <a:gd name="T4" fmla="*/ 12 w 2"/>
                  <a:gd name="T5" fmla="*/ 10 h 4"/>
                  <a:gd name="T6" fmla="*/ 12 w 2"/>
                  <a:gd name="T7" fmla="*/ 8 h 4"/>
                  <a:gd name="T8" fmla="*/ 8 w 2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1" y="2"/>
                      <a:pt x="1" y="3"/>
                      <a:pt x="2" y="4"/>
                    </a:cubicBezTo>
                    <a:cubicBezTo>
                      <a:pt x="2" y="4"/>
                      <a:pt x="2" y="4"/>
                      <a:pt x="2" y="3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DCD8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82" name="Freeform 3069">
                <a:extLst>
                  <a:ext uri="{FF2B5EF4-FFF2-40B4-BE49-F238E27FC236}">
                    <a16:creationId xmlns:a16="http://schemas.microsoft.com/office/drawing/2014/main" id="{C5499A47-3D7B-4322-ACCF-4E5A88DE307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643" y="3309"/>
                <a:ext cx="39" cy="5"/>
              </a:xfrm>
              <a:custGeom>
                <a:avLst/>
                <a:gdLst>
                  <a:gd name="T0" fmla="*/ 1 w 29"/>
                  <a:gd name="T1" fmla="*/ 8 h 4"/>
                  <a:gd name="T2" fmla="*/ 0 w 29"/>
                  <a:gd name="T3" fmla="*/ 10 h 4"/>
                  <a:gd name="T4" fmla="*/ 9 w 29"/>
                  <a:gd name="T5" fmla="*/ 8 h 4"/>
                  <a:gd name="T6" fmla="*/ 1 w 29"/>
                  <a:gd name="T7" fmla="*/ 8 h 4"/>
                  <a:gd name="T8" fmla="*/ 94 w 29"/>
                  <a:gd name="T9" fmla="*/ 0 h 4"/>
                  <a:gd name="T10" fmla="*/ 69 w 29"/>
                  <a:gd name="T11" fmla="*/ 6 h 4"/>
                  <a:gd name="T12" fmla="*/ 73 w 29"/>
                  <a:gd name="T13" fmla="*/ 6 h 4"/>
                  <a:gd name="T14" fmla="*/ 83 w 29"/>
                  <a:gd name="T15" fmla="*/ 6 h 4"/>
                  <a:gd name="T16" fmla="*/ 94 w 29"/>
                  <a:gd name="T17" fmla="*/ 0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9" h="4">
                    <a:moveTo>
                      <a:pt x="1" y="3"/>
                    </a:moveTo>
                    <a:cubicBezTo>
                      <a:pt x="1" y="3"/>
                      <a:pt x="0" y="3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2" y="3"/>
                      <a:pt x="2" y="3"/>
                      <a:pt x="1" y="3"/>
                    </a:cubicBezTo>
                    <a:moveTo>
                      <a:pt x="29" y="0"/>
                    </a:moveTo>
                    <a:cubicBezTo>
                      <a:pt x="27" y="0"/>
                      <a:pt x="24" y="1"/>
                      <a:pt x="21" y="2"/>
                    </a:cubicBezTo>
                    <a:cubicBezTo>
                      <a:pt x="21" y="2"/>
                      <a:pt x="21" y="2"/>
                      <a:pt x="22" y="2"/>
                    </a:cubicBezTo>
                    <a:cubicBezTo>
                      <a:pt x="23" y="2"/>
                      <a:pt x="24" y="2"/>
                      <a:pt x="25" y="2"/>
                    </a:cubicBezTo>
                    <a:cubicBezTo>
                      <a:pt x="26" y="2"/>
                      <a:pt x="28" y="1"/>
                      <a:pt x="29" y="0"/>
                    </a:cubicBezTo>
                  </a:path>
                </a:pathLst>
              </a:custGeom>
              <a:solidFill>
                <a:srgbClr val="DCD8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83" name="Freeform 3070">
                <a:extLst>
                  <a:ext uri="{FF2B5EF4-FFF2-40B4-BE49-F238E27FC236}">
                    <a16:creationId xmlns:a16="http://schemas.microsoft.com/office/drawing/2014/main" id="{41FC4043-CD6B-4E29-BAE0-44B9AA391D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2" y="3351"/>
                <a:ext cx="39" cy="14"/>
              </a:xfrm>
              <a:custGeom>
                <a:avLst/>
                <a:gdLst>
                  <a:gd name="T0" fmla="*/ 42 w 29"/>
                  <a:gd name="T1" fmla="*/ 0 h 11"/>
                  <a:gd name="T2" fmla="*/ 12 w 29"/>
                  <a:gd name="T3" fmla="*/ 22 h 11"/>
                  <a:gd name="T4" fmla="*/ 22 w 29"/>
                  <a:gd name="T5" fmla="*/ 28 h 11"/>
                  <a:gd name="T6" fmla="*/ 40 w 29"/>
                  <a:gd name="T7" fmla="*/ 29 h 11"/>
                  <a:gd name="T8" fmla="*/ 63 w 29"/>
                  <a:gd name="T9" fmla="*/ 22 h 11"/>
                  <a:gd name="T10" fmla="*/ 94 w 29"/>
                  <a:gd name="T11" fmla="*/ 1 h 11"/>
                  <a:gd name="T12" fmla="*/ 56 w 29"/>
                  <a:gd name="T13" fmla="*/ 0 h 11"/>
                  <a:gd name="T14" fmla="*/ 42 w 29"/>
                  <a:gd name="T15" fmla="*/ 0 h 1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9" h="11">
                    <a:moveTo>
                      <a:pt x="13" y="0"/>
                    </a:moveTo>
                    <a:cubicBezTo>
                      <a:pt x="4" y="0"/>
                      <a:pt x="0" y="3"/>
                      <a:pt x="4" y="8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9" y="11"/>
                      <a:pt x="10" y="11"/>
                      <a:pt x="12" y="11"/>
                    </a:cubicBezTo>
                    <a:cubicBezTo>
                      <a:pt x="15" y="10"/>
                      <a:pt x="17" y="9"/>
                      <a:pt x="19" y="8"/>
                    </a:cubicBezTo>
                    <a:cubicBezTo>
                      <a:pt x="21" y="6"/>
                      <a:pt x="25" y="4"/>
                      <a:pt x="29" y="1"/>
                    </a:cubicBezTo>
                    <a:cubicBezTo>
                      <a:pt x="25" y="1"/>
                      <a:pt x="21" y="1"/>
                      <a:pt x="17" y="0"/>
                    </a:cubicBezTo>
                    <a:cubicBezTo>
                      <a:pt x="15" y="0"/>
                      <a:pt x="14" y="0"/>
                      <a:pt x="13" y="0"/>
                    </a:cubicBezTo>
                  </a:path>
                </a:pathLst>
              </a:custGeom>
              <a:solidFill>
                <a:srgbClr val="A39B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84" name="Freeform 3071">
                <a:extLst>
                  <a:ext uri="{FF2B5EF4-FFF2-40B4-BE49-F238E27FC236}">
                    <a16:creationId xmlns:a16="http://schemas.microsoft.com/office/drawing/2014/main" id="{D037E8CF-FDAC-41C7-B490-5892228BC3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5" y="3367"/>
                <a:ext cx="32" cy="19"/>
              </a:xfrm>
              <a:custGeom>
                <a:avLst/>
                <a:gdLst>
                  <a:gd name="T0" fmla="*/ 0 w 24"/>
                  <a:gd name="T1" fmla="*/ 0 h 14"/>
                  <a:gd name="T2" fmla="*/ 55 w 24"/>
                  <a:gd name="T3" fmla="*/ 48 h 14"/>
                  <a:gd name="T4" fmla="*/ 76 w 24"/>
                  <a:gd name="T5" fmla="*/ 45 h 14"/>
                  <a:gd name="T6" fmla="*/ 48 w 24"/>
                  <a:gd name="T7" fmla="*/ 30 h 14"/>
                  <a:gd name="T8" fmla="*/ 12 w 24"/>
                  <a:gd name="T9" fmla="*/ 7 h 14"/>
                  <a:gd name="T10" fmla="*/ 7 w 24"/>
                  <a:gd name="T11" fmla="*/ 0 h 14"/>
                  <a:gd name="T12" fmla="*/ 0 w 24"/>
                  <a:gd name="T13" fmla="*/ 0 h 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4" h="14">
                    <a:moveTo>
                      <a:pt x="0" y="0"/>
                    </a:moveTo>
                    <a:cubicBezTo>
                      <a:pt x="8" y="4"/>
                      <a:pt x="9" y="10"/>
                      <a:pt x="17" y="14"/>
                    </a:cubicBezTo>
                    <a:cubicBezTo>
                      <a:pt x="19" y="14"/>
                      <a:pt x="22" y="14"/>
                      <a:pt x="24" y="13"/>
                    </a:cubicBezTo>
                    <a:cubicBezTo>
                      <a:pt x="21" y="12"/>
                      <a:pt x="18" y="10"/>
                      <a:pt x="15" y="9"/>
                    </a:cubicBezTo>
                    <a:cubicBezTo>
                      <a:pt x="11" y="7"/>
                      <a:pt x="7" y="4"/>
                      <a:pt x="4" y="2"/>
                    </a:cubicBezTo>
                    <a:cubicBezTo>
                      <a:pt x="3" y="1"/>
                      <a:pt x="3" y="1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A39B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85" name="Freeform 3072">
                <a:extLst>
                  <a:ext uri="{FF2B5EF4-FFF2-40B4-BE49-F238E27FC236}">
                    <a16:creationId xmlns:a16="http://schemas.microsoft.com/office/drawing/2014/main" id="{F46D7B42-78A0-4E33-8779-FEB524B31ED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688" y="3367"/>
                <a:ext cx="66" cy="17"/>
              </a:xfrm>
              <a:custGeom>
                <a:avLst/>
                <a:gdLst>
                  <a:gd name="T0" fmla="*/ 162 w 49"/>
                  <a:gd name="T1" fmla="*/ 16 h 13"/>
                  <a:gd name="T2" fmla="*/ 125 w 49"/>
                  <a:gd name="T3" fmla="*/ 31 h 13"/>
                  <a:gd name="T4" fmla="*/ 152 w 49"/>
                  <a:gd name="T5" fmla="*/ 22 h 13"/>
                  <a:gd name="T6" fmla="*/ 162 w 49"/>
                  <a:gd name="T7" fmla="*/ 16 h 13"/>
                  <a:gd name="T8" fmla="*/ 0 w 49"/>
                  <a:gd name="T9" fmla="*/ 0 h 13"/>
                  <a:gd name="T10" fmla="*/ 7 w 49"/>
                  <a:gd name="T11" fmla="*/ 7 h 13"/>
                  <a:gd name="T12" fmla="*/ 43 w 49"/>
                  <a:gd name="T13" fmla="*/ 27 h 13"/>
                  <a:gd name="T14" fmla="*/ 73 w 49"/>
                  <a:gd name="T15" fmla="*/ 38 h 13"/>
                  <a:gd name="T16" fmla="*/ 84 w 49"/>
                  <a:gd name="T17" fmla="*/ 38 h 13"/>
                  <a:gd name="T18" fmla="*/ 84 w 49"/>
                  <a:gd name="T19" fmla="*/ 38 h 13"/>
                  <a:gd name="T20" fmla="*/ 54 w 49"/>
                  <a:gd name="T21" fmla="*/ 22 h 13"/>
                  <a:gd name="T22" fmla="*/ 9 w 49"/>
                  <a:gd name="T23" fmla="*/ 1 h 13"/>
                  <a:gd name="T24" fmla="*/ 0 w 49"/>
                  <a:gd name="T25" fmla="*/ 0 h 1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49" h="13">
                    <a:moveTo>
                      <a:pt x="49" y="5"/>
                    </a:moveTo>
                    <a:cubicBezTo>
                      <a:pt x="45" y="6"/>
                      <a:pt x="42" y="9"/>
                      <a:pt x="38" y="11"/>
                    </a:cubicBezTo>
                    <a:cubicBezTo>
                      <a:pt x="40" y="10"/>
                      <a:pt x="43" y="9"/>
                      <a:pt x="46" y="8"/>
                    </a:cubicBezTo>
                    <a:cubicBezTo>
                      <a:pt x="47" y="7"/>
                      <a:pt x="48" y="6"/>
                      <a:pt x="49" y="5"/>
                    </a:cubicBezTo>
                    <a:moveTo>
                      <a:pt x="0" y="0"/>
                    </a:moveTo>
                    <a:cubicBezTo>
                      <a:pt x="1" y="1"/>
                      <a:pt x="1" y="1"/>
                      <a:pt x="2" y="2"/>
                    </a:cubicBezTo>
                    <a:cubicBezTo>
                      <a:pt x="5" y="4"/>
                      <a:pt x="9" y="7"/>
                      <a:pt x="13" y="9"/>
                    </a:cubicBezTo>
                    <a:cubicBezTo>
                      <a:pt x="16" y="10"/>
                      <a:pt x="19" y="12"/>
                      <a:pt x="22" y="13"/>
                    </a:cubicBezTo>
                    <a:cubicBezTo>
                      <a:pt x="23" y="13"/>
                      <a:pt x="24" y="13"/>
                      <a:pt x="25" y="13"/>
                    </a:cubicBezTo>
                    <a:cubicBezTo>
                      <a:pt x="25" y="13"/>
                      <a:pt x="25" y="13"/>
                      <a:pt x="25" y="13"/>
                    </a:cubicBezTo>
                    <a:cubicBezTo>
                      <a:pt x="22" y="12"/>
                      <a:pt x="19" y="9"/>
                      <a:pt x="16" y="8"/>
                    </a:cubicBezTo>
                    <a:cubicBezTo>
                      <a:pt x="12" y="6"/>
                      <a:pt x="7" y="3"/>
                      <a:pt x="3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B3AD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86" name="Freeform 3073">
                <a:extLst>
                  <a:ext uri="{FF2B5EF4-FFF2-40B4-BE49-F238E27FC236}">
                    <a16:creationId xmlns:a16="http://schemas.microsoft.com/office/drawing/2014/main" id="{12A0BF08-6FEE-48B8-9250-427CB27CA4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0" y="3383"/>
                <a:ext cx="53" cy="10"/>
              </a:xfrm>
              <a:custGeom>
                <a:avLst/>
                <a:gdLst>
                  <a:gd name="T0" fmla="*/ 35 w 39"/>
                  <a:gd name="T1" fmla="*/ 0 h 7"/>
                  <a:gd name="T2" fmla="*/ 0 w 39"/>
                  <a:gd name="T3" fmla="*/ 29 h 7"/>
                  <a:gd name="T4" fmla="*/ 37 w 39"/>
                  <a:gd name="T5" fmla="*/ 20 h 7"/>
                  <a:gd name="T6" fmla="*/ 61 w 39"/>
                  <a:gd name="T7" fmla="*/ 19 h 7"/>
                  <a:gd name="T8" fmla="*/ 107 w 39"/>
                  <a:gd name="T9" fmla="*/ 29 h 7"/>
                  <a:gd name="T10" fmla="*/ 133 w 39"/>
                  <a:gd name="T11" fmla="*/ 20 h 7"/>
                  <a:gd name="T12" fmla="*/ 117 w 39"/>
                  <a:gd name="T13" fmla="*/ 9 h 7"/>
                  <a:gd name="T14" fmla="*/ 86 w 39"/>
                  <a:gd name="T15" fmla="*/ 1 h 7"/>
                  <a:gd name="T16" fmla="*/ 35 w 39"/>
                  <a:gd name="T17" fmla="*/ 0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9" h="7">
                    <a:moveTo>
                      <a:pt x="10" y="0"/>
                    </a:moveTo>
                    <a:cubicBezTo>
                      <a:pt x="6" y="2"/>
                      <a:pt x="4" y="4"/>
                      <a:pt x="0" y="7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3" y="4"/>
                      <a:pt x="15" y="4"/>
                      <a:pt x="18" y="4"/>
                    </a:cubicBezTo>
                    <a:cubicBezTo>
                      <a:pt x="22" y="4"/>
                      <a:pt x="28" y="5"/>
                      <a:pt x="32" y="7"/>
                    </a:cubicBezTo>
                    <a:cubicBezTo>
                      <a:pt x="34" y="6"/>
                      <a:pt x="37" y="5"/>
                      <a:pt x="39" y="5"/>
                    </a:cubicBezTo>
                    <a:cubicBezTo>
                      <a:pt x="37" y="4"/>
                      <a:pt x="36" y="2"/>
                      <a:pt x="34" y="2"/>
                    </a:cubicBezTo>
                    <a:cubicBezTo>
                      <a:pt x="31" y="1"/>
                      <a:pt x="29" y="1"/>
                      <a:pt x="25" y="1"/>
                    </a:cubicBezTo>
                    <a:cubicBezTo>
                      <a:pt x="21" y="1"/>
                      <a:pt x="15" y="1"/>
                      <a:pt x="10" y="0"/>
                    </a:cubicBezTo>
                  </a:path>
                </a:pathLst>
              </a:custGeom>
              <a:solidFill>
                <a:srgbClr val="A39B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87" name="Freeform 3074">
                <a:extLst>
                  <a:ext uri="{FF2B5EF4-FFF2-40B4-BE49-F238E27FC236}">
                    <a16:creationId xmlns:a16="http://schemas.microsoft.com/office/drawing/2014/main" id="{0D2DDC6B-8044-4A16-99CA-C523814E54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4" y="3382"/>
                <a:ext cx="33" cy="4"/>
              </a:xfrm>
              <a:custGeom>
                <a:avLst/>
                <a:gdLst>
                  <a:gd name="T0" fmla="*/ 21 w 24"/>
                  <a:gd name="T1" fmla="*/ 0 h 3"/>
                  <a:gd name="T2" fmla="*/ 0 w 24"/>
                  <a:gd name="T3" fmla="*/ 1 h 3"/>
                  <a:gd name="T4" fmla="*/ 55 w 24"/>
                  <a:gd name="T5" fmla="*/ 7 h 3"/>
                  <a:gd name="T6" fmla="*/ 85 w 24"/>
                  <a:gd name="T7" fmla="*/ 9 h 3"/>
                  <a:gd name="T8" fmla="*/ 76 w 24"/>
                  <a:gd name="T9" fmla="*/ 7 h 3"/>
                  <a:gd name="T10" fmla="*/ 56 w 24"/>
                  <a:gd name="T11" fmla="*/ 1 h 3"/>
                  <a:gd name="T12" fmla="*/ 26 w 24"/>
                  <a:gd name="T13" fmla="*/ 0 h 3"/>
                  <a:gd name="T14" fmla="*/ 21 w 24"/>
                  <a:gd name="T15" fmla="*/ 0 h 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4" h="3">
                    <a:moveTo>
                      <a:pt x="6" y="0"/>
                    </a:moveTo>
                    <a:cubicBezTo>
                      <a:pt x="4" y="0"/>
                      <a:pt x="2" y="1"/>
                      <a:pt x="0" y="1"/>
                    </a:cubicBezTo>
                    <a:cubicBezTo>
                      <a:pt x="5" y="2"/>
                      <a:pt x="11" y="2"/>
                      <a:pt x="15" y="2"/>
                    </a:cubicBezTo>
                    <a:cubicBezTo>
                      <a:pt x="19" y="2"/>
                      <a:pt x="21" y="2"/>
                      <a:pt x="24" y="3"/>
                    </a:cubicBezTo>
                    <a:cubicBezTo>
                      <a:pt x="23" y="2"/>
                      <a:pt x="22" y="2"/>
                      <a:pt x="21" y="2"/>
                    </a:cubicBezTo>
                    <a:cubicBezTo>
                      <a:pt x="20" y="1"/>
                      <a:pt x="18" y="1"/>
                      <a:pt x="16" y="1"/>
                    </a:cubicBezTo>
                    <a:cubicBezTo>
                      <a:pt x="13" y="1"/>
                      <a:pt x="10" y="0"/>
                      <a:pt x="7" y="0"/>
                    </a:cubicBezTo>
                    <a:cubicBezTo>
                      <a:pt x="7" y="0"/>
                      <a:pt x="6" y="0"/>
                      <a:pt x="6" y="0"/>
                    </a:cubicBezTo>
                  </a:path>
                </a:pathLst>
              </a:custGeom>
              <a:solidFill>
                <a:srgbClr val="C5C0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88" name="Freeform 3075">
                <a:extLst>
                  <a:ext uri="{FF2B5EF4-FFF2-40B4-BE49-F238E27FC236}">
                    <a16:creationId xmlns:a16="http://schemas.microsoft.com/office/drawing/2014/main" id="{131E9AF0-66A7-4921-9F81-DB988C42DF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2" y="3382"/>
                <a:ext cx="20" cy="2"/>
              </a:xfrm>
              <a:custGeom>
                <a:avLst/>
                <a:gdLst>
                  <a:gd name="T0" fmla="*/ 12 w 15"/>
                  <a:gd name="T1" fmla="*/ 0 h 2"/>
                  <a:gd name="T2" fmla="*/ 9 w 15"/>
                  <a:gd name="T3" fmla="*/ 0 h 2"/>
                  <a:gd name="T4" fmla="*/ 0 w 15"/>
                  <a:gd name="T5" fmla="*/ 0 h 2"/>
                  <a:gd name="T6" fmla="*/ 1 w 15"/>
                  <a:gd name="T7" fmla="*/ 0 h 2"/>
                  <a:gd name="T8" fmla="*/ 31 w 15"/>
                  <a:gd name="T9" fmla="*/ 1 h 2"/>
                  <a:gd name="T10" fmla="*/ 48 w 15"/>
                  <a:gd name="T11" fmla="*/ 2 h 2"/>
                  <a:gd name="T12" fmla="*/ 12 w 15"/>
                  <a:gd name="T13" fmla="*/ 0 h 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" h="2">
                    <a:moveTo>
                      <a:pt x="4" y="0"/>
                    </a:moveTo>
                    <a:cubicBezTo>
                      <a:pt x="4" y="0"/>
                      <a:pt x="4" y="0"/>
                      <a:pt x="3" y="0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4" y="0"/>
                      <a:pt x="7" y="1"/>
                      <a:pt x="10" y="1"/>
                    </a:cubicBezTo>
                    <a:cubicBezTo>
                      <a:pt x="12" y="1"/>
                      <a:pt x="14" y="1"/>
                      <a:pt x="15" y="2"/>
                    </a:cubicBezTo>
                    <a:cubicBezTo>
                      <a:pt x="12" y="0"/>
                      <a:pt x="9" y="0"/>
                      <a:pt x="4" y="0"/>
                    </a:cubicBezTo>
                  </a:path>
                </a:pathLst>
              </a:custGeom>
              <a:solidFill>
                <a:srgbClr val="D0CB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89" name="Freeform 3076">
                <a:extLst>
                  <a:ext uri="{FF2B5EF4-FFF2-40B4-BE49-F238E27FC236}">
                    <a16:creationId xmlns:a16="http://schemas.microsoft.com/office/drawing/2014/main" id="{7FF8B05F-9C56-4ABF-A9D1-BDCF03C633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12" y="3344"/>
                <a:ext cx="55" cy="31"/>
              </a:xfrm>
              <a:custGeom>
                <a:avLst/>
                <a:gdLst>
                  <a:gd name="T0" fmla="*/ 42 w 41"/>
                  <a:gd name="T1" fmla="*/ 0 h 23"/>
                  <a:gd name="T2" fmla="*/ 27 w 41"/>
                  <a:gd name="T3" fmla="*/ 57 h 23"/>
                  <a:gd name="T4" fmla="*/ 51 w 41"/>
                  <a:gd name="T5" fmla="*/ 69 h 23"/>
                  <a:gd name="T6" fmla="*/ 62 w 41"/>
                  <a:gd name="T7" fmla="*/ 69 h 23"/>
                  <a:gd name="T8" fmla="*/ 72 w 41"/>
                  <a:gd name="T9" fmla="*/ 73 h 23"/>
                  <a:gd name="T10" fmla="*/ 83 w 41"/>
                  <a:gd name="T11" fmla="*/ 77 h 23"/>
                  <a:gd name="T12" fmla="*/ 86 w 41"/>
                  <a:gd name="T13" fmla="*/ 77 h 23"/>
                  <a:gd name="T14" fmla="*/ 133 w 41"/>
                  <a:gd name="T15" fmla="*/ 58 h 23"/>
                  <a:gd name="T16" fmla="*/ 75 w 41"/>
                  <a:gd name="T17" fmla="*/ 63 h 23"/>
                  <a:gd name="T18" fmla="*/ 38 w 41"/>
                  <a:gd name="T19" fmla="*/ 49 h 23"/>
                  <a:gd name="T20" fmla="*/ 58 w 41"/>
                  <a:gd name="T21" fmla="*/ 1 h 23"/>
                  <a:gd name="T22" fmla="*/ 42 w 41"/>
                  <a:gd name="T23" fmla="*/ 0 h 23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41" h="23">
                    <a:moveTo>
                      <a:pt x="13" y="0"/>
                    </a:moveTo>
                    <a:cubicBezTo>
                      <a:pt x="0" y="0"/>
                      <a:pt x="4" y="14"/>
                      <a:pt x="8" y="17"/>
                    </a:cubicBezTo>
                    <a:cubicBezTo>
                      <a:pt x="10" y="19"/>
                      <a:pt x="13" y="20"/>
                      <a:pt x="16" y="21"/>
                    </a:cubicBezTo>
                    <a:cubicBezTo>
                      <a:pt x="17" y="21"/>
                      <a:pt x="18" y="21"/>
                      <a:pt x="19" y="21"/>
                    </a:cubicBezTo>
                    <a:cubicBezTo>
                      <a:pt x="20" y="21"/>
                      <a:pt x="21" y="21"/>
                      <a:pt x="22" y="22"/>
                    </a:cubicBezTo>
                    <a:cubicBezTo>
                      <a:pt x="23" y="22"/>
                      <a:pt x="24" y="22"/>
                      <a:pt x="25" y="23"/>
                    </a:cubicBezTo>
                    <a:cubicBezTo>
                      <a:pt x="25" y="23"/>
                      <a:pt x="26" y="23"/>
                      <a:pt x="27" y="23"/>
                    </a:cubicBezTo>
                    <a:cubicBezTo>
                      <a:pt x="32" y="23"/>
                      <a:pt x="38" y="21"/>
                      <a:pt x="41" y="18"/>
                    </a:cubicBezTo>
                    <a:cubicBezTo>
                      <a:pt x="34" y="18"/>
                      <a:pt x="28" y="19"/>
                      <a:pt x="23" y="19"/>
                    </a:cubicBezTo>
                    <a:cubicBezTo>
                      <a:pt x="18" y="19"/>
                      <a:pt x="14" y="18"/>
                      <a:pt x="12" y="15"/>
                    </a:cubicBezTo>
                    <a:cubicBezTo>
                      <a:pt x="9" y="10"/>
                      <a:pt x="8" y="3"/>
                      <a:pt x="18" y="1"/>
                    </a:cubicBezTo>
                    <a:cubicBezTo>
                      <a:pt x="16" y="0"/>
                      <a:pt x="14" y="0"/>
                      <a:pt x="13" y="0"/>
                    </a:cubicBezTo>
                  </a:path>
                </a:pathLst>
              </a:custGeom>
              <a:solidFill>
                <a:srgbClr val="B7B1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90" name="Freeform 3077">
                <a:extLst>
                  <a:ext uri="{FF2B5EF4-FFF2-40B4-BE49-F238E27FC236}">
                    <a16:creationId xmlns:a16="http://schemas.microsoft.com/office/drawing/2014/main" id="{FB530990-0616-490D-BA0D-9CA75E9E80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3" y="3372"/>
                <a:ext cx="13" cy="3"/>
              </a:xfrm>
              <a:custGeom>
                <a:avLst/>
                <a:gdLst>
                  <a:gd name="T0" fmla="*/ 13 w 9"/>
                  <a:gd name="T1" fmla="*/ 0 h 2"/>
                  <a:gd name="T2" fmla="*/ 0 w 9"/>
                  <a:gd name="T3" fmla="*/ 0 h 2"/>
                  <a:gd name="T4" fmla="*/ 39 w 9"/>
                  <a:gd name="T5" fmla="*/ 12 h 2"/>
                  <a:gd name="T6" fmla="*/ 27 w 9"/>
                  <a:gd name="T7" fmla="*/ 8 h 2"/>
                  <a:gd name="T8" fmla="*/ 13 w 9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" h="2">
                    <a:moveTo>
                      <a:pt x="3" y="0"/>
                    </a:moveTo>
                    <a:cubicBezTo>
                      <a:pt x="2" y="0"/>
                      <a:pt x="1" y="0"/>
                      <a:pt x="0" y="0"/>
                    </a:cubicBezTo>
                    <a:cubicBezTo>
                      <a:pt x="3" y="1"/>
                      <a:pt x="6" y="2"/>
                      <a:pt x="9" y="2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0"/>
                      <a:pt x="4" y="0"/>
                      <a:pt x="3" y="0"/>
                    </a:cubicBezTo>
                  </a:path>
                </a:pathLst>
              </a:custGeom>
              <a:solidFill>
                <a:srgbClr val="C5C0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91" name="Freeform 3078">
                <a:extLst>
                  <a:ext uri="{FF2B5EF4-FFF2-40B4-BE49-F238E27FC236}">
                    <a16:creationId xmlns:a16="http://schemas.microsoft.com/office/drawing/2014/main" id="{BEB805A3-6395-42AB-8582-5A014678F8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6" y="3345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1 w 1"/>
                  <a:gd name="T7" fmla="*/ 0 h 1"/>
                  <a:gd name="T8" fmla="*/ 1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B7B1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92" name="Freeform 3079">
                <a:extLst>
                  <a:ext uri="{FF2B5EF4-FFF2-40B4-BE49-F238E27FC236}">
                    <a16:creationId xmlns:a16="http://schemas.microsoft.com/office/drawing/2014/main" id="{96BE8116-38C5-4161-BE3F-5F2B214C09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7" y="3345"/>
                <a:ext cx="2" cy="1"/>
              </a:xfrm>
              <a:custGeom>
                <a:avLst/>
                <a:gdLst>
                  <a:gd name="T0" fmla="*/ 16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16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D4CF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93" name="Oval 3080">
                <a:extLst>
                  <a:ext uri="{FF2B5EF4-FFF2-40B4-BE49-F238E27FC236}">
                    <a16:creationId xmlns:a16="http://schemas.microsoft.com/office/drawing/2014/main" id="{A4CC26F7-3633-4AB1-9A18-7D12043C83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67" y="3368"/>
                <a:ext cx="1" cy="1"/>
              </a:xfrm>
              <a:prstGeom prst="ellipse">
                <a:avLst/>
              </a:prstGeom>
              <a:solidFill>
                <a:srgbClr val="B7B1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594" name="Freeform 3081">
                <a:extLst>
                  <a:ext uri="{FF2B5EF4-FFF2-40B4-BE49-F238E27FC236}">
                    <a16:creationId xmlns:a16="http://schemas.microsoft.com/office/drawing/2014/main" id="{4EE86B4B-F2B4-42FE-8D2D-0CC3003CD2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69" y="3337"/>
                <a:ext cx="41" cy="84"/>
              </a:xfrm>
              <a:custGeom>
                <a:avLst/>
                <a:gdLst>
                  <a:gd name="T0" fmla="*/ 85 w 30"/>
                  <a:gd name="T1" fmla="*/ 0 h 62"/>
                  <a:gd name="T2" fmla="*/ 40 w 30"/>
                  <a:gd name="T3" fmla="*/ 76 h 62"/>
                  <a:gd name="T4" fmla="*/ 0 w 30"/>
                  <a:gd name="T5" fmla="*/ 161 h 62"/>
                  <a:gd name="T6" fmla="*/ 26 w 30"/>
                  <a:gd name="T7" fmla="*/ 191 h 62"/>
                  <a:gd name="T8" fmla="*/ 30 w 30"/>
                  <a:gd name="T9" fmla="*/ 209 h 62"/>
                  <a:gd name="T10" fmla="*/ 29 w 30"/>
                  <a:gd name="T11" fmla="*/ 134 h 62"/>
                  <a:gd name="T12" fmla="*/ 85 w 30"/>
                  <a:gd name="T13" fmla="*/ 0 h 6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0" h="62">
                    <a:moveTo>
                      <a:pt x="24" y="0"/>
                    </a:moveTo>
                    <a:cubicBezTo>
                      <a:pt x="18" y="7"/>
                      <a:pt x="14" y="15"/>
                      <a:pt x="11" y="22"/>
                    </a:cubicBezTo>
                    <a:cubicBezTo>
                      <a:pt x="7" y="31"/>
                      <a:pt x="8" y="39"/>
                      <a:pt x="0" y="48"/>
                    </a:cubicBezTo>
                    <a:cubicBezTo>
                      <a:pt x="4" y="51"/>
                      <a:pt x="6" y="54"/>
                      <a:pt x="7" y="57"/>
                    </a:cubicBezTo>
                    <a:cubicBezTo>
                      <a:pt x="8" y="58"/>
                      <a:pt x="9" y="60"/>
                      <a:pt x="9" y="62"/>
                    </a:cubicBezTo>
                    <a:cubicBezTo>
                      <a:pt x="11" y="55"/>
                      <a:pt x="8" y="45"/>
                      <a:pt x="8" y="40"/>
                    </a:cubicBezTo>
                    <a:cubicBezTo>
                      <a:pt x="9" y="28"/>
                      <a:pt x="30" y="13"/>
                      <a:pt x="24" y="0"/>
                    </a:cubicBezTo>
                  </a:path>
                </a:pathLst>
              </a:custGeom>
              <a:solidFill>
                <a:srgbClr val="332B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95" name="Freeform 3082">
                <a:extLst>
                  <a:ext uri="{FF2B5EF4-FFF2-40B4-BE49-F238E27FC236}">
                    <a16:creationId xmlns:a16="http://schemas.microsoft.com/office/drawing/2014/main" id="{390F3382-4901-4178-A923-341693CC86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5" y="3323"/>
                <a:ext cx="117" cy="98"/>
              </a:xfrm>
              <a:custGeom>
                <a:avLst/>
                <a:gdLst>
                  <a:gd name="T0" fmla="*/ 226 w 86"/>
                  <a:gd name="T1" fmla="*/ 0 h 72"/>
                  <a:gd name="T2" fmla="*/ 226 w 86"/>
                  <a:gd name="T3" fmla="*/ 0 h 72"/>
                  <a:gd name="T4" fmla="*/ 211 w 86"/>
                  <a:gd name="T5" fmla="*/ 48 h 72"/>
                  <a:gd name="T6" fmla="*/ 144 w 86"/>
                  <a:gd name="T7" fmla="*/ 68 h 72"/>
                  <a:gd name="T8" fmla="*/ 132 w 86"/>
                  <a:gd name="T9" fmla="*/ 68 h 72"/>
                  <a:gd name="T10" fmla="*/ 88 w 86"/>
                  <a:gd name="T11" fmla="*/ 57 h 72"/>
                  <a:gd name="T12" fmla="*/ 88 w 86"/>
                  <a:gd name="T13" fmla="*/ 68 h 72"/>
                  <a:gd name="T14" fmla="*/ 112 w 86"/>
                  <a:gd name="T15" fmla="*/ 72 h 72"/>
                  <a:gd name="T16" fmla="*/ 148 w 86"/>
                  <a:gd name="T17" fmla="*/ 78 h 72"/>
                  <a:gd name="T18" fmla="*/ 159 w 86"/>
                  <a:gd name="T19" fmla="*/ 112 h 72"/>
                  <a:gd name="T20" fmla="*/ 88 w 86"/>
                  <a:gd name="T21" fmla="*/ 191 h 72"/>
                  <a:gd name="T22" fmla="*/ 1 w 86"/>
                  <a:gd name="T23" fmla="*/ 245 h 72"/>
                  <a:gd name="T24" fmla="*/ 0 w 86"/>
                  <a:gd name="T25" fmla="*/ 246 h 72"/>
                  <a:gd name="T26" fmla="*/ 72 w 86"/>
                  <a:gd name="T27" fmla="*/ 219 h 72"/>
                  <a:gd name="T28" fmla="*/ 148 w 86"/>
                  <a:gd name="T29" fmla="*/ 169 h 72"/>
                  <a:gd name="T30" fmla="*/ 152 w 86"/>
                  <a:gd name="T31" fmla="*/ 169 h 72"/>
                  <a:gd name="T32" fmla="*/ 211 w 86"/>
                  <a:gd name="T33" fmla="*/ 200 h 72"/>
                  <a:gd name="T34" fmla="*/ 250 w 86"/>
                  <a:gd name="T35" fmla="*/ 112 h 72"/>
                  <a:gd name="T36" fmla="*/ 294 w 86"/>
                  <a:gd name="T37" fmla="*/ 35 h 72"/>
                  <a:gd name="T38" fmla="*/ 273 w 86"/>
                  <a:gd name="T39" fmla="*/ 14 h 72"/>
                  <a:gd name="T40" fmla="*/ 257 w 86"/>
                  <a:gd name="T41" fmla="*/ 1 h 72"/>
                  <a:gd name="T42" fmla="*/ 250 w 86"/>
                  <a:gd name="T43" fmla="*/ 1 h 72"/>
                  <a:gd name="T44" fmla="*/ 226 w 86"/>
                  <a:gd name="T45" fmla="*/ 0 h 72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86" h="72">
                    <a:moveTo>
                      <a:pt x="66" y="0"/>
                    </a:moveTo>
                    <a:cubicBezTo>
                      <a:pt x="66" y="0"/>
                      <a:pt x="66" y="0"/>
                      <a:pt x="66" y="0"/>
                    </a:cubicBezTo>
                    <a:cubicBezTo>
                      <a:pt x="71" y="6"/>
                      <a:pt x="68" y="9"/>
                      <a:pt x="62" y="14"/>
                    </a:cubicBezTo>
                    <a:cubicBezTo>
                      <a:pt x="57" y="17"/>
                      <a:pt x="50" y="20"/>
                      <a:pt x="42" y="20"/>
                    </a:cubicBezTo>
                    <a:cubicBezTo>
                      <a:pt x="41" y="20"/>
                      <a:pt x="40" y="20"/>
                      <a:pt x="38" y="20"/>
                    </a:cubicBezTo>
                    <a:cubicBezTo>
                      <a:pt x="34" y="19"/>
                      <a:pt x="30" y="18"/>
                      <a:pt x="26" y="17"/>
                    </a:cubicBezTo>
                    <a:cubicBezTo>
                      <a:pt x="26" y="18"/>
                      <a:pt x="26" y="19"/>
                      <a:pt x="26" y="20"/>
                    </a:cubicBezTo>
                    <a:cubicBezTo>
                      <a:pt x="28" y="20"/>
                      <a:pt x="30" y="20"/>
                      <a:pt x="32" y="21"/>
                    </a:cubicBezTo>
                    <a:cubicBezTo>
                      <a:pt x="36" y="21"/>
                      <a:pt x="39" y="22"/>
                      <a:pt x="43" y="23"/>
                    </a:cubicBezTo>
                    <a:cubicBezTo>
                      <a:pt x="51" y="26"/>
                      <a:pt x="51" y="28"/>
                      <a:pt x="46" y="32"/>
                    </a:cubicBezTo>
                    <a:cubicBezTo>
                      <a:pt x="36" y="40"/>
                      <a:pt x="32" y="48"/>
                      <a:pt x="26" y="56"/>
                    </a:cubicBezTo>
                    <a:cubicBezTo>
                      <a:pt x="21" y="63"/>
                      <a:pt x="14" y="68"/>
                      <a:pt x="1" y="71"/>
                    </a:cubicBezTo>
                    <a:cubicBezTo>
                      <a:pt x="1" y="72"/>
                      <a:pt x="0" y="72"/>
                      <a:pt x="0" y="72"/>
                    </a:cubicBezTo>
                    <a:cubicBezTo>
                      <a:pt x="9" y="69"/>
                      <a:pt x="17" y="66"/>
                      <a:pt x="21" y="64"/>
                    </a:cubicBezTo>
                    <a:cubicBezTo>
                      <a:pt x="29" y="60"/>
                      <a:pt x="31" y="50"/>
                      <a:pt x="43" y="49"/>
                    </a:cubicBezTo>
                    <a:cubicBezTo>
                      <a:pt x="43" y="49"/>
                      <a:pt x="44" y="49"/>
                      <a:pt x="44" y="49"/>
                    </a:cubicBezTo>
                    <a:cubicBezTo>
                      <a:pt x="51" y="49"/>
                      <a:pt x="57" y="53"/>
                      <a:pt x="62" y="58"/>
                    </a:cubicBezTo>
                    <a:cubicBezTo>
                      <a:pt x="70" y="49"/>
                      <a:pt x="69" y="41"/>
                      <a:pt x="73" y="32"/>
                    </a:cubicBezTo>
                    <a:cubicBezTo>
                      <a:pt x="76" y="25"/>
                      <a:pt x="80" y="17"/>
                      <a:pt x="86" y="10"/>
                    </a:cubicBezTo>
                    <a:cubicBezTo>
                      <a:pt x="85" y="8"/>
                      <a:pt x="83" y="6"/>
                      <a:pt x="80" y="4"/>
                    </a:cubicBezTo>
                    <a:cubicBezTo>
                      <a:pt x="79" y="3"/>
                      <a:pt x="77" y="2"/>
                      <a:pt x="75" y="1"/>
                    </a:cubicBezTo>
                    <a:cubicBezTo>
                      <a:pt x="74" y="1"/>
                      <a:pt x="74" y="1"/>
                      <a:pt x="73" y="1"/>
                    </a:cubicBezTo>
                    <a:cubicBezTo>
                      <a:pt x="71" y="1"/>
                      <a:pt x="68" y="1"/>
                      <a:pt x="66" y="0"/>
                    </a:cubicBezTo>
                  </a:path>
                </a:pathLst>
              </a:custGeom>
              <a:solidFill>
                <a:srgbClr val="5249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96" name="Freeform 3083">
                <a:extLst>
                  <a:ext uri="{FF2B5EF4-FFF2-40B4-BE49-F238E27FC236}">
                    <a16:creationId xmlns:a16="http://schemas.microsoft.com/office/drawing/2014/main" id="{30E89632-3E96-447C-A75F-F4CA15DAEF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0" y="3322"/>
                <a:ext cx="61" cy="29"/>
              </a:xfrm>
              <a:custGeom>
                <a:avLst/>
                <a:gdLst>
                  <a:gd name="T0" fmla="*/ 121 w 45"/>
                  <a:gd name="T1" fmla="*/ 0 h 21"/>
                  <a:gd name="T2" fmla="*/ 1 w 45"/>
                  <a:gd name="T3" fmla="*/ 57 h 21"/>
                  <a:gd name="T4" fmla="*/ 0 w 45"/>
                  <a:gd name="T5" fmla="*/ 66 h 21"/>
                  <a:gd name="T6" fmla="*/ 41 w 45"/>
                  <a:gd name="T7" fmla="*/ 76 h 21"/>
                  <a:gd name="T8" fmla="*/ 56 w 45"/>
                  <a:gd name="T9" fmla="*/ 76 h 21"/>
                  <a:gd name="T10" fmla="*/ 121 w 45"/>
                  <a:gd name="T11" fmla="*/ 55 h 21"/>
                  <a:gd name="T12" fmla="*/ 134 w 45"/>
                  <a:gd name="T13" fmla="*/ 1 h 21"/>
                  <a:gd name="T14" fmla="*/ 134 w 45"/>
                  <a:gd name="T15" fmla="*/ 1 h 21"/>
                  <a:gd name="T16" fmla="*/ 121 w 45"/>
                  <a:gd name="T17" fmla="*/ 0 h 2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5" h="21">
                    <a:moveTo>
                      <a:pt x="36" y="0"/>
                    </a:moveTo>
                    <a:cubicBezTo>
                      <a:pt x="23" y="1"/>
                      <a:pt x="11" y="9"/>
                      <a:pt x="1" y="16"/>
                    </a:cubicBezTo>
                    <a:cubicBezTo>
                      <a:pt x="0" y="17"/>
                      <a:pt x="0" y="17"/>
                      <a:pt x="0" y="18"/>
                    </a:cubicBezTo>
                    <a:cubicBezTo>
                      <a:pt x="4" y="19"/>
                      <a:pt x="8" y="20"/>
                      <a:pt x="12" y="21"/>
                    </a:cubicBezTo>
                    <a:cubicBezTo>
                      <a:pt x="14" y="21"/>
                      <a:pt x="15" y="21"/>
                      <a:pt x="16" y="21"/>
                    </a:cubicBezTo>
                    <a:cubicBezTo>
                      <a:pt x="24" y="21"/>
                      <a:pt x="31" y="18"/>
                      <a:pt x="36" y="15"/>
                    </a:cubicBezTo>
                    <a:cubicBezTo>
                      <a:pt x="42" y="10"/>
                      <a:pt x="45" y="7"/>
                      <a:pt x="40" y="1"/>
                    </a:cubicBezTo>
                    <a:cubicBezTo>
                      <a:pt x="40" y="1"/>
                      <a:pt x="40" y="1"/>
                      <a:pt x="40" y="1"/>
                    </a:cubicBezTo>
                    <a:cubicBezTo>
                      <a:pt x="39" y="1"/>
                      <a:pt x="37" y="1"/>
                      <a:pt x="36" y="0"/>
                    </a:cubicBezTo>
                  </a:path>
                </a:pathLst>
              </a:custGeom>
              <a:solidFill>
                <a:srgbClr val="8D85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97" name="Freeform 3084">
                <a:extLst>
                  <a:ext uri="{FF2B5EF4-FFF2-40B4-BE49-F238E27FC236}">
                    <a16:creationId xmlns:a16="http://schemas.microsoft.com/office/drawing/2014/main" id="{677ED68C-9CDB-4979-A5B9-9AA65FCC0E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6" y="3351"/>
                <a:ext cx="68" cy="69"/>
              </a:xfrm>
              <a:custGeom>
                <a:avLst/>
                <a:gdLst>
                  <a:gd name="T0" fmla="*/ 86 w 50"/>
                  <a:gd name="T1" fmla="*/ 0 h 51"/>
                  <a:gd name="T2" fmla="*/ 86 w 50"/>
                  <a:gd name="T3" fmla="*/ 7 h 51"/>
                  <a:gd name="T4" fmla="*/ 86 w 50"/>
                  <a:gd name="T5" fmla="*/ 7 h 51"/>
                  <a:gd name="T6" fmla="*/ 125 w 50"/>
                  <a:gd name="T7" fmla="*/ 12 h 51"/>
                  <a:gd name="T8" fmla="*/ 113 w 50"/>
                  <a:gd name="T9" fmla="*/ 50 h 51"/>
                  <a:gd name="T10" fmla="*/ 88 w 50"/>
                  <a:gd name="T11" fmla="*/ 78 h 51"/>
                  <a:gd name="T12" fmla="*/ 86 w 50"/>
                  <a:gd name="T13" fmla="*/ 84 h 51"/>
                  <a:gd name="T14" fmla="*/ 86 w 50"/>
                  <a:gd name="T15" fmla="*/ 84 h 51"/>
                  <a:gd name="T16" fmla="*/ 72 w 50"/>
                  <a:gd name="T17" fmla="*/ 106 h 51"/>
                  <a:gd name="T18" fmla="*/ 50 w 50"/>
                  <a:gd name="T19" fmla="*/ 126 h 51"/>
                  <a:gd name="T20" fmla="*/ 1 w 50"/>
                  <a:gd name="T21" fmla="*/ 168 h 51"/>
                  <a:gd name="T22" fmla="*/ 0 w 50"/>
                  <a:gd name="T23" fmla="*/ 170 h 51"/>
                  <a:gd name="T24" fmla="*/ 86 w 50"/>
                  <a:gd name="T25" fmla="*/ 120 h 51"/>
                  <a:gd name="T26" fmla="*/ 154 w 50"/>
                  <a:gd name="T27" fmla="*/ 41 h 51"/>
                  <a:gd name="T28" fmla="*/ 144 w 50"/>
                  <a:gd name="T29" fmla="*/ 9 h 51"/>
                  <a:gd name="T30" fmla="*/ 106 w 50"/>
                  <a:gd name="T31" fmla="*/ 1 h 51"/>
                  <a:gd name="T32" fmla="*/ 86 w 50"/>
                  <a:gd name="T33" fmla="*/ 0 h 5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50" h="51">
                    <a:moveTo>
                      <a:pt x="25" y="0"/>
                    </a:moveTo>
                    <a:cubicBezTo>
                      <a:pt x="25" y="0"/>
                      <a:pt x="25" y="1"/>
                      <a:pt x="25" y="2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9" y="2"/>
                      <a:pt x="35" y="2"/>
                      <a:pt x="37" y="4"/>
                    </a:cubicBezTo>
                    <a:cubicBezTo>
                      <a:pt x="40" y="7"/>
                      <a:pt x="36" y="12"/>
                      <a:pt x="33" y="15"/>
                    </a:cubicBezTo>
                    <a:cubicBezTo>
                      <a:pt x="30" y="18"/>
                      <a:pt x="27" y="21"/>
                      <a:pt x="26" y="24"/>
                    </a:cubicBezTo>
                    <a:cubicBezTo>
                      <a:pt x="26" y="24"/>
                      <a:pt x="25" y="24"/>
                      <a:pt x="25" y="25"/>
                    </a:cubicBezTo>
                    <a:cubicBezTo>
                      <a:pt x="25" y="25"/>
                      <a:pt x="25" y="25"/>
                      <a:pt x="25" y="25"/>
                    </a:cubicBezTo>
                    <a:cubicBezTo>
                      <a:pt x="24" y="27"/>
                      <a:pt x="23" y="31"/>
                      <a:pt x="21" y="32"/>
                    </a:cubicBezTo>
                    <a:cubicBezTo>
                      <a:pt x="19" y="35"/>
                      <a:pt x="17" y="36"/>
                      <a:pt x="15" y="38"/>
                    </a:cubicBezTo>
                    <a:cubicBezTo>
                      <a:pt x="11" y="42"/>
                      <a:pt x="6" y="45"/>
                      <a:pt x="1" y="50"/>
                    </a:cubicBezTo>
                    <a:cubicBezTo>
                      <a:pt x="1" y="50"/>
                      <a:pt x="0" y="51"/>
                      <a:pt x="0" y="51"/>
                    </a:cubicBezTo>
                    <a:cubicBezTo>
                      <a:pt x="13" y="48"/>
                      <a:pt x="20" y="43"/>
                      <a:pt x="25" y="36"/>
                    </a:cubicBezTo>
                    <a:cubicBezTo>
                      <a:pt x="31" y="28"/>
                      <a:pt x="35" y="20"/>
                      <a:pt x="45" y="12"/>
                    </a:cubicBezTo>
                    <a:cubicBezTo>
                      <a:pt x="50" y="8"/>
                      <a:pt x="50" y="6"/>
                      <a:pt x="42" y="3"/>
                    </a:cubicBezTo>
                    <a:cubicBezTo>
                      <a:pt x="38" y="2"/>
                      <a:pt x="35" y="1"/>
                      <a:pt x="31" y="1"/>
                    </a:cubicBezTo>
                    <a:cubicBezTo>
                      <a:pt x="29" y="0"/>
                      <a:pt x="27" y="0"/>
                      <a:pt x="25" y="0"/>
                    </a:cubicBezTo>
                  </a:path>
                </a:pathLst>
              </a:custGeom>
              <a:solidFill>
                <a:srgbClr val="8D85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98" name="Freeform 3085">
                <a:extLst>
                  <a:ext uri="{FF2B5EF4-FFF2-40B4-BE49-F238E27FC236}">
                    <a16:creationId xmlns:a16="http://schemas.microsoft.com/office/drawing/2014/main" id="{1A09F054-8261-42C4-A38D-C176CFBE3E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8" y="3402"/>
                <a:ext cx="153" cy="65"/>
              </a:xfrm>
              <a:custGeom>
                <a:avLst/>
                <a:gdLst>
                  <a:gd name="T0" fmla="*/ 351 w 113"/>
                  <a:gd name="T1" fmla="*/ 0 h 48"/>
                  <a:gd name="T2" fmla="*/ 351 w 113"/>
                  <a:gd name="T3" fmla="*/ 0 h 48"/>
                  <a:gd name="T4" fmla="*/ 343 w 113"/>
                  <a:gd name="T5" fmla="*/ 7 h 48"/>
                  <a:gd name="T6" fmla="*/ 351 w 113"/>
                  <a:gd name="T7" fmla="*/ 12 h 48"/>
                  <a:gd name="T8" fmla="*/ 343 w 113"/>
                  <a:gd name="T9" fmla="*/ 9 h 48"/>
                  <a:gd name="T10" fmla="*/ 211 w 113"/>
                  <a:gd name="T11" fmla="*/ 92 h 48"/>
                  <a:gd name="T12" fmla="*/ 37 w 113"/>
                  <a:gd name="T13" fmla="*/ 141 h 48"/>
                  <a:gd name="T14" fmla="*/ 7 w 113"/>
                  <a:gd name="T15" fmla="*/ 149 h 48"/>
                  <a:gd name="T16" fmla="*/ 0 w 113"/>
                  <a:gd name="T17" fmla="*/ 161 h 48"/>
                  <a:gd name="T18" fmla="*/ 139 w 113"/>
                  <a:gd name="T19" fmla="*/ 139 h 48"/>
                  <a:gd name="T20" fmla="*/ 240 w 113"/>
                  <a:gd name="T21" fmla="*/ 98 h 48"/>
                  <a:gd name="T22" fmla="*/ 279 w 113"/>
                  <a:gd name="T23" fmla="*/ 93 h 48"/>
                  <a:gd name="T24" fmla="*/ 294 w 113"/>
                  <a:gd name="T25" fmla="*/ 93 h 48"/>
                  <a:gd name="T26" fmla="*/ 302 w 113"/>
                  <a:gd name="T27" fmla="*/ 93 h 48"/>
                  <a:gd name="T28" fmla="*/ 325 w 113"/>
                  <a:gd name="T29" fmla="*/ 92 h 48"/>
                  <a:gd name="T30" fmla="*/ 379 w 113"/>
                  <a:gd name="T31" fmla="*/ 47 h 48"/>
                  <a:gd name="T32" fmla="*/ 372 w 113"/>
                  <a:gd name="T33" fmla="*/ 30 h 48"/>
                  <a:gd name="T34" fmla="*/ 351 w 113"/>
                  <a:gd name="T35" fmla="*/ 0 h 48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113" h="48">
                    <a:moveTo>
                      <a:pt x="104" y="0"/>
                    </a:moveTo>
                    <a:cubicBezTo>
                      <a:pt x="104" y="0"/>
                      <a:pt x="104" y="0"/>
                      <a:pt x="104" y="0"/>
                    </a:cubicBezTo>
                    <a:cubicBezTo>
                      <a:pt x="103" y="1"/>
                      <a:pt x="103" y="1"/>
                      <a:pt x="102" y="2"/>
                    </a:cubicBezTo>
                    <a:cubicBezTo>
                      <a:pt x="103" y="3"/>
                      <a:pt x="103" y="4"/>
                      <a:pt x="104" y="4"/>
                    </a:cubicBezTo>
                    <a:cubicBezTo>
                      <a:pt x="102" y="3"/>
                      <a:pt x="102" y="3"/>
                      <a:pt x="102" y="3"/>
                    </a:cubicBezTo>
                    <a:cubicBezTo>
                      <a:pt x="92" y="13"/>
                      <a:pt x="83" y="21"/>
                      <a:pt x="63" y="27"/>
                    </a:cubicBezTo>
                    <a:cubicBezTo>
                      <a:pt x="46" y="32"/>
                      <a:pt x="29" y="37"/>
                      <a:pt x="11" y="42"/>
                    </a:cubicBezTo>
                    <a:cubicBezTo>
                      <a:pt x="8" y="43"/>
                      <a:pt x="5" y="44"/>
                      <a:pt x="2" y="44"/>
                    </a:cubicBezTo>
                    <a:cubicBezTo>
                      <a:pt x="1" y="46"/>
                      <a:pt x="1" y="47"/>
                      <a:pt x="0" y="48"/>
                    </a:cubicBezTo>
                    <a:cubicBezTo>
                      <a:pt x="14" y="46"/>
                      <a:pt x="28" y="44"/>
                      <a:pt x="41" y="41"/>
                    </a:cubicBezTo>
                    <a:cubicBezTo>
                      <a:pt x="55" y="38"/>
                      <a:pt x="60" y="32"/>
                      <a:pt x="72" y="29"/>
                    </a:cubicBezTo>
                    <a:cubicBezTo>
                      <a:pt x="75" y="28"/>
                      <a:pt x="79" y="28"/>
                      <a:pt x="83" y="28"/>
                    </a:cubicBezTo>
                    <a:cubicBezTo>
                      <a:pt x="84" y="28"/>
                      <a:pt x="85" y="28"/>
                      <a:pt x="87" y="28"/>
                    </a:cubicBezTo>
                    <a:cubicBezTo>
                      <a:pt x="88" y="28"/>
                      <a:pt x="89" y="28"/>
                      <a:pt x="90" y="28"/>
                    </a:cubicBezTo>
                    <a:cubicBezTo>
                      <a:pt x="92" y="28"/>
                      <a:pt x="95" y="28"/>
                      <a:pt x="97" y="27"/>
                    </a:cubicBezTo>
                    <a:cubicBezTo>
                      <a:pt x="108" y="25"/>
                      <a:pt x="112" y="20"/>
                      <a:pt x="113" y="14"/>
                    </a:cubicBezTo>
                    <a:cubicBezTo>
                      <a:pt x="113" y="12"/>
                      <a:pt x="112" y="10"/>
                      <a:pt x="111" y="9"/>
                    </a:cubicBezTo>
                    <a:cubicBezTo>
                      <a:pt x="110" y="6"/>
                      <a:pt x="108" y="3"/>
                      <a:pt x="104" y="0"/>
                    </a:cubicBezTo>
                  </a:path>
                </a:pathLst>
              </a:custGeom>
              <a:solidFill>
                <a:srgbClr val="766C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99" name="Freeform 3086">
                <a:extLst>
                  <a:ext uri="{FF2B5EF4-FFF2-40B4-BE49-F238E27FC236}">
                    <a16:creationId xmlns:a16="http://schemas.microsoft.com/office/drawing/2014/main" id="{A2145127-81A2-4BE8-A519-B998EFB609C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731" y="3390"/>
                <a:ext cx="138" cy="72"/>
              </a:xfrm>
              <a:custGeom>
                <a:avLst/>
                <a:gdLst>
                  <a:gd name="T0" fmla="*/ 302 w 102"/>
                  <a:gd name="T1" fmla="*/ 20 h 53"/>
                  <a:gd name="T2" fmla="*/ 296 w 102"/>
                  <a:gd name="T3" fmla="*/ 20 h 53"/>
                  <a:gd name="T4" fmla="*/ 279 w 102"/>
                  <a:gd name="T5" fmla="*/ 41 h 53"/>
                  <a:gd name="T6" fmla="*/ 191 w 102"/>
                  <a:gd name="T7" fmla="*/ 84 h 53"/>
                  <a:gd name="T8" fmla="*/ 188 w 102"/>
                  <a:gd name="T9" fmla="*/ 84 h 53"/>
                  <a:gd name="T10" fmla="*/ 193 w 102"/>
                  <a:gd name="T11" fmla="*/ 84 h 53"/>
                  <a:gd name="T12" fmla="*/ 227 w 102"/>
                  <a:gd name="T13" fmla="*/ 77 h 53"/>
                  <a:gd name="T14" fmla="*/ 237 w 102"/>
                  <a:gd name="T15" fmla="*/ 76 h 53"/>
                  <a:gd name="T16" fmla="*/ 237 w 102"/>
                  <a:gd name="T17" fmla="*/ 76 h 53"/>
                  <a:gd name="T18" fmla="*/ 237 w 102"/>
                  <a:gd name="T19" fmla="*/ 76 h 53"/>
                  <a:gd name="T20" fmla="*/ 227 w 102"/>
                  <a:gd name="T21" fmla="*/ 77 h 53"/>
                  <a:gd name="T22" fmla="*/ 152 w 102"/>
                  <a:gd name="T23" fmla="*/ 105 h 53"/>
                  <a:gd name="T24" fmla="*/ 55 w 102"/>
                  <a:gd name="T25" fmla="*/ 140 h 53"/>
                  <a:gd name="T26" fmla="*/ 0 w 102"/>
                  <a:gd name="T27" fmla="*/ 181 h 53"/>
                  <a:gd name="T28" fmla="*/ 30 w 102"/>
                  <a:gd name="T29" fmla="*/ 174 h 53"/>
                  <a:gd name="T30" fmla="*/ 206 w 102"/>
                  <a:gd name="T31" fmla="*/ 124 h 53"/>
                  <a:gd name="T32" fmla="*/ 336 w 102"/>
                  <a:gd name="T33" fmla="*/ 41 h 53"/>
                  <a:gd name="T34" fmla="*/ 307 w 102"/>
                  <a:gd name="T35" fmla="*/ 26 h 53"/>
                  <a:gd name="T36" fmla="*/ 307 w 102"/>
                  <a:gd name="T37" fmla="*/ 26 h 53"/>
                  <a:gd name="T38" fmla="*/ 302 w 102"/>
                  <a:gd name="T39" fmla="*/ 20 h 53"/>
                  <a:gd name="T40" fmla="*/ 281 w 102"/>
                  <a:gd name="T41" fmla="*/ 0 h 53"/>
                  <a:gd name="T42" fmla="*/ 279 w 102"/>
                  <a:gd name="T43" fmla="*/ 0 h 53"/>
                  <a:gd name="T44" fmla="*/ 206 w 102"/>
                  <a:gd name="T45" fmla="*/ 50 h 53"/>
                  <a:gd name="T46" fmla="*/ 134 w 102"/>
                  <a:gd name="T47" fmla="*/ 77 h 53"/>
                  <a:gd name="T48" fmla="*/ 120 w 102"/>
                  <a:gd name="T49" fmla="*/ 98 h 53"/>
                  <a:gd name="T50" fmla="*/ 120 w 102"/>
                  <a:gd name="T51" fmla="*/ 98 h 53"/>
                  <a:gd name="T52" fmla="*/ 216 w 102"/>
                  <a:gd name="T53" fmla="*/ 48 h 53"/>
                  <a:gd name="T54" fmla="*/ 258 w 102"/>
                  <a:gd name="T55" fmla="*/ 26 h 53"/>
                  <a:gd name="T56" fmla="*/ 285 w 102"/>
                  <a:gd name="T57" fmla="*/ 1 h 53"/>
                  <a:gd name="T58" fmla="*/ 307 w 102"/>
                  <a:gd name="T59" fmla="*/ 26 h 53"/>
                  <a:gd name="T60" fmla="*/ 336 w 102"/>
                  <a:gd name="T61" fmla="*/ 37 h 53"/>
                  <a:gd name="T62" fmla="*/ 342 w 102"/>
                  <a:gd name="T63" fmla="*/ 30 h 53"/>
                  <a:gd name="T64" fmla="*/ 342 w 102"/>
                  <a:gd name="T65" fmla="*/ 30 h 53"/>
                  <a:gd name="T66" fmla="*/ 281 w 102"/>
                  <a:gd name="T67" fmla="*/ 0 h 5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102" h="53">
                    <a:moveTo>
                      <a:pt x="90" y="6"/>
                    </a:moveTo>
                    <a:cubicBezTo>
                      <a:pt x="90" y="6"/>
                      <a:pt x="89" y="6"/>
                      <a:pt x="89" y="6"/>
                    </a:cubicBezTo>
                    <a:cubicBezTo>
                      <a:pt x="87" y="7"/>
                      <a:pt x="84" y="11"/>
                      <a:pt x="83" y="12"/>
                    </a:cubicBezTo>
                    <a:cubicBezTo>
                      <a:pt x="76" y="17"/>
                      <a:pt x="67" y="22"/>
                      <a:pt x="57" y="25"/>
                    </a:cubicBezTo>
                    <a:cubicBezTo>
                      <a:pt x="57" y="25"/>
                      <a:pt x="57" y="25"/>
                      <a:pt x="56" y="25"/>
                    </a:cubicBezTo>
                    <a:cubicBezTo>
                      <a:pt x="57" y="25"/>
                      <a:pt x="57" y="25"/>
                      <a:pt x="58" y="25"/>
                    </a:cubicBezTo>
                    <a:cubicBezTo>
                      <a:pt x="61" y="24"/>
                      <a:pt x="65" y="24"/>
                      <a:pt x="68" y="23"/>
                    </a:cubicBezTo>
                    <a:cubicBezTo>
                      <a:pt x="69" y="22"/>
                      <a:pt x="69" y="22"/>
                      <a:pt x="70" y="22"/>
                    </a:cubicBezTo>
                    <a:cubicBezTo>
                      <a:pt x="70" y="22"/>
                      <a:pt x="70" y="22"/>
                      <a:pt x="70" y="22"/>
                    </a:cubicBezTo>
                    <a:cubicBezTo>
                      <a:pt x="70" y="22"/>
                      <a:pt x="70" y="22"/>
                      <a:pt x="70" y="22"/>
                    </a:cubicBezTo>
                    <a:cubicBezTo>
                      <a:pt x="70" y="22"/>
                      <a:pt x="69" y="22"/>
                      <a:pt x="68" y="23"/>
                    </a:cubicBezTo>
                    <a:cubicBezTo>
                      <a:pt x="60" y="26"/>
                      <a:pt x="53" y="28"/>
                      <a:pt x="45" y="31"/>
                    </a:cubicBezTo>
                    <a:cubicBezTo>
                      <a:pt x="35" y="35"/>
                      <a:pt x="28" y="39"/>
                      <a:pt x="16" y="41"/>
                    </a:cubicBezTo>
                    <a:cubicBezTo>
                      <a:pt x="5" y="44"/>
                      <a:pt x="2" y="48"/>
                      <a:pt x="0" y="53"/>
                    </a:cubicBezTo>
                    <a:cubicBezTo>
                      <a:pt x="3" y="53"/>
                      <a:pt x="6" y="52"/>
                      <a:pt x="9" y="51"/>
                    </a:cubicBezTo>
                    <a:cubicBezTo>
                      <a:pt x="27" y="46"/>
                      <a:pt x="44" y="41"/>
                      <a:pt x="61" y="36"/>
                    </a:cubicBezTo>
                    <a:cubicBezTo>
                      <a:pt x="81" y="30"/>
                      <a:pt x="90" y="22"/>
                      <a:pt x="100" y="12"/>
                    </a:cubicBezTo>
                    <a:cubicBezTo>
                      <a:pt x="92" y="7"/>
                      <a:pt x="92" y="7"/>
                      <a:pt x="92" y="7"/>
                    </a:cubicBezTo>
                    <a:cubicBezTo>
                      <a:pt x="92" y="7"/>
                      <a:pt x="92" y="7"/>
                      <a:pt x="92" y="7"/>
                    </a:cubicBezTo>
                    <a:cubicBezTo>
                      <a:pt x="91" y="6"/>
                      <a:pt x="91" y="6"/>
                      <a:pt x="90" y="6"/>
                    </a:cubicBezTo>
                    <a:moveTo>
                      <a:pt x="84" y="0"/>
                    </a:moveTo>
                    <a:cubicBezTo>
                      <a:pt x="84" y="0"/>
                      <a:pt x="83" y="0"/>
                      <a:pt x="83" y="0"/>
                    </a:cubicBezTo>
                    <a:cubicBezTo>
                      <a:pt x="71" y="1"/>
                      <a:pt x="69" y="11"/>
                      <a:pt x="61" y="15"/>
                    </a:cubicBezTo>
                    <a:cubicBezTo>
                      <a:pt x="57" y="17"/>
                      <a:pt x="49" y="20"/>
                      <a:pt x="40" y="23"/>
                    </a:cubicBezTo>
                    <a:cubicBezTo>
                      <a:pt x="38" y="25"/>
                      <a:pt x="37" y="27"/>
                      <a:pt x="36" y="29"/>
                    </a:cubicBezTo>
                    <a:cubicBezTo>
                      <a:pt x="36" y="29"/>
                      <a:pt x="36" y="29"/>
                      <a:pt x="36" y="29"/>
                    </a:cubicBezTo>
                    <a:cubicBezTo>
                      <a:pt x="50" y="25"/>
                      <a:pt x="54" y="19"/>
                      <a:pt x="64" y="14"/>
                    </a:cubicBezTo>
                    <a:cubicBezTo>
                      <a:pt x="70" y="12"/>
                      <a:pt x="73" y="11"/>
                      <a:pt x="77" y="7"/>
                    </a:cubicBezTo>
                    <a:cubicBezTo>
                      <a:pt x="79" y="5"/>
                      <a:pt x="79" y="2"/>
                      <a:pt x="85" y="1"/>
                    </a:cubicBezTo>
                    <a:cubicBezTo>
                      <a:pt x="88" y="3"/>
                      <a:pt x="91" y="4"/>
                      <a:pt x="92" y="7"/>
                    </a:cubicBezTo>
                    <a:cubicBezTo>
                      <a:pt x="95" y="7"/>
                      <a:pt x="98" y="10"/>
                      <a:pt x="100" y="11"/>
                    </a:cubicBezTo>
                    <a:cubicBezTo>
                      <a:pt x="101" y="10"/>
                      <a:pt x="101" y="10"/>
                      <a:pt x="102" y="9"/>
                    </a:cubicBezTo>
                    <a:cubicBezTo>
                      <a:pt x="102" y="9"/>
                      <a:pt x="102" y="9"/>
                      <a:pt x="102" y="9"/>
                    </a:cubicBezTo>
                    <a:cubicBezTo>
                      <a:pt x="97" y="4"/>
                      <a:pt x="91" y="0"/>
                      <a:pt x="84" y="0"/>
                    </a:cubicBezTo>
                  </a:path>
                </a:pathLst>
              </a:custGeom>
              <a:solidFill>
                <a:srgbClr val="8D85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00" name="Freeform 3087">
                <a:extLst>
                  <a:ext uri="{FF2B5EF4-FFF2-40B4-BE49-F238E27FC236}">
                    <a16:creationId xmlns:a16="http://schemas.microsoft.com/office/drawing/2014/main" id="{3BE09450-54A1-4C07-8279-935E223BD7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3" y="3322"/>
                <a:ext cx="14" cy="3"/>
              </a:xfrm>
              <a:custGeom>
                <a:avLst/>
                <a:gdLst>
                  <a:gd name="T0" fmla="*/ 0 w 10"/>
                  <a:gd name="T1" fmla="*/ 0 h 2"/>
                  <a:gd name="T2" fmla="*/ 1 w 10"/>
                  <a:gd name="T3" fmla="*/ 8 h 2"/>
                  <a:gd name="T4" fmla="*/ 29 w 10"/>
                  <a:gd name="T5" fmla="*/ 12 h 2"/>
                  <a:gd name="T6" fmla="*/ 39 w 10"/>
                  <a:gd name="T7" fmla="*/ 12 h 2"/>
                  <a:gd name="T8" fmla="*/ 0 w 10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" h="2">
                    <a:moveTo>
                      <a:pt x="0" y="0"/>
                    </a:moveTo>
                    <a:cubicBezTo>
                      <a:pt x="0" y="0"/>
                      <a:pt x="1" y="1"/>
                      <a:pt x="1" y="1"/>
                    </a:cubicBezTo>
                    <a:cubicBezTo>
                      <a:pt x="3" y="2"/>
                      <a:pt x="6" y="2"/>
                      <a:pt x="8" y="2"/>
                    </a:cubicBezTo>
                    <a:cubicBezTo>
                      <a:pt x="9" y="2"/>
                      <a:pt x="9" y="2"/>
                      <a:pt x="10" y="2"/>
                    </a:cubicBezTo>
                    <a:cubicBezTo>
                      <a:pt x="7" y="1"/>
                      <a:pt x="3" y="0"/>
                      <a:pt x="0" y="0"/>
                    </a:cubicBezTo>
                  </a:path>
                </a:pathLst>
              </a:custGeom>
              <a:solidFill>
                <a:srgbClr val="8D85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01" name="Freeform 3088">
                <a:extLst>
                  <a:ext uri="{FF2B5EF4-FFF2-40B4-BE49-F238E27FC236}">
                    <a16:creationId xmlns:a16="http://schemas.microsoft.com/office/drawing/2014/main" id="{2A2D644C-5229-4247-A654-6525F204BA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69" y="3322"/>
                <a:ext cx="6" cy="1"/>
              </a:xfrm>
              <a:custGeom>
                <a:avLst/>
                <a:gdLst>
                  <a:gd name="T0" fmla="*/ 12 w 4"/>
                  <a:gd name="T1" fmla="*/ 0 h 1"/>
                  <a:gd name="T2" fmla="*/ 0 w 4"/>
                  <a:gd name="T3" fmla="*/ 0 h 1"/>
                  <a:gd name="T4" fmla="*/ 21 w 4"/>
                  <a:gd name="T5" fmla="*/ 1 h 1"/>
                  <a:gd name="T6" fmla="*/ 18 w 4"/>
                  <a:gd name="T7" fmla="*/ 0 h 1"/>
                  <a:gd name="T8" fmla="*/ 12 w 4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1">
                    <a:moveTo>
                      <a:pt x="2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1" y="1"/>
                      <a:pt x="3" y="1"/>
                      <a:pt x="4" y="1"/>
                    </a:cubicBezTo>
                    <a:cubicBezTo>
                      <a:pt x="4" y="1"/>
                      <a:pt x="3" y="0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</a:path>
                </a:pathLst>
              </a:custGeom>
              <a:solidFill>
                <a:srgbClr val="B7B1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02" name="Freeform 3089">
                <a:extLst>
                  <a:ext uri="{FF2B5EF4-FFF2-40B4-BE49-F238E27FC236}">
                    <a16:creationId xmlns:a16="http://schemas.microsoft.com/office/drawing/2014/main" id="{25F36FDE-CC38-4CC2-8704-0CB09307538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563" y="3424"/>
                <a:ext cx="40" cy="74"/>
              </a:xfrm>
              <a:custGeom>
                <a:avLst/>
                <a:gdLst>
                  <a:gd name="T0" fmla="*/ 95 w 30"/>
                  <a:gd name="T1" fmla="*/ 170 h 55"/>
                  <a:gd name="T2" fmla="*/ 44 w 30"/>
                  <a:gd name="T3" fmla="*/ 182 h 55"/>
                  <a:gd name="T4" fmla="*/ 57 w 30"/>
                  <a:gd name="T5" fmla="*/ 182 h 55"/>
                  <a:gd name="T6" fmla="*/ 95 w 30"/>
                  <a:gd name="T7" fmla="*/ 178 h 55"/>
                  <a:gd name="T8" fmla="*/ 95 w 30"/>
                  <a:gd name="T9" fmla="*/ 170 h 55"/>
                  <a:gd name="T10" fmla="*/ 28 w 30"/>
                  <a:gd name="T11" fmla="*/ 0 h 55"/>
                  <a:gd name="T12" fmla="*/ 21 w 30"/>
                  <a:gd name="T13" fmla="*/ 85 h 55"/>
                  <a:gd name="T14" fmla="*/ 28 w 30"/>
                  <a:gd name="T15" fmla="*/ 174 h 55"/>
                  <a:gd name="T16" fmla="*/ 36 w 30"/>
                  <a:gd name="T17" fmla="*/ 178 h 55"/>
                  <a:gd name="T18" fmla="*/ 36 w 30"/>
                  <a:gd name="T19" fmla="*/ 168 h 55"/>
                  <a:gd name="T20" fmla="*/ 41 w 30"/>
                  <a:gd name="T21" fmla="*/ 170 h 55"/>
                  <a:gd name="T22" fmla="*/ 28 w 30"/>
                  <a:gd name="T23" fmla="*/ 0 h 55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30" h="55">
                    <a:moveTo>
                      <a:pt x="30" y="52"/>
                    </a:moveTo>
                    <a:cubicBezTo>
                      <a:pt x="25" y="54"/>
                      <a:pt x="19" y="55"/>
                      <a:pt x="14" y="55"/>
                    </a:cubicBezTo>
                    <a:cubicBezTo>
                      <a:pt x="15" y="55"/>
                      <a:pt x="16" y="55"/>
                      <a:pt x="18" y="55"/>
                    </a:cubicBezTo>
                    <a:cubicBezTo>
                      <a:pt x="22" y="55"/>
                      <a:pt x="26" y="55"/>
                      <a:pt x="30" y="54"/>
                    </a:cubicBezTo>
                    <a:cubicBezTo>
                      <a:pt x="30" y="53"/>
                      <a:pt x="30" y="53"/>
                      <a:pt x="30" y="52"/>
                    </a:cubicBezTo>
                    <a:moveTo>
                      <a:pt x="9" y="0"/>
                    </a:moveTo>
                    <a:cubicBezTo>
                      <a:pt x="10" y="9"/>
                      <a:pt x="7" y="19"/>
                      <a:pt x="7" y="26"/>
                    </a:cubicBezTo>
                    <a:cubicBezTo>
                      <a:pt x="7" y="33"/>
                      <a:pt x="0" y="48"/>
                      <a:pt x="9" y="53"/>
                    </a:cubicBezTo>
                    <a:cubicBezTo>
                      <a:pt x="9" y="54"/>
                      <a:pt x="10" y="54"/>
                      <a:pt x="11" y="54"/>
                    </a:cubicBezTo>
                    <a:cubicBezTo>
                      <a:pt x="9" y="53"/>
                      <a:pt x="10" y="52"/>
                      <a:pt x="11" y="51"/>
                    </a:cubicBezTo>
                    <a:cubicBezTo>
                      <a:pt x="13" y="52"/>
                      <a:pt x="13" y="52"/>
                      <a:pt x="13" y="52"/>
                    </a:cubicBezTo>
                    <a:cubicBezTo>
                      <a:pt x="12" y="35"/>
                      <a:pt x="22" y="17"/>
                      <a:pt x="9" y="0"/>
                    </a:cubicBezTo>
                  </a:path>
                </a:pathLst>
              </a:custGeom>
              <a:solidFill>
                <a:srgbClr val="332B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03" name="Freeform 3090">
                <a:extLst>
                  <a:ext uri="{FF2B5EF4-FFF2-40B4-BE49-F238E27FC236}">
                    <a16:creationId xmlns:a16="http://schemas.microsoft.com/office/drawing/2014/main" id="{5ECF3B2A-44C0-4860-8812-B990FB91D8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0" y="3403"/>
                <a:ext cx="77" cy="95"/>
              </a:xfrm>
              <a:custGeom>
                <a:avLst/>
                <a:gdLst>
                  <a:gd name="T0" fmla="*/ 0 w 57"/>
                  <a:gd name="T1" fmla="*/ 0 h 70"/>
                  <a:gd name="T2" fmla="*/ 12 w 57"/>
                  <a:gd name="T3" fmla="*/ 50 h 70"/>
                  <a:gd name="T4" fmla="*/ 27 w 57"/>
                  <a:gd name="T5" fmla="*/ 228 h 70"/>
                  <a:gd name="T6" fmla="*/ 20 w 57"/>
                  <a:gd name="T7" fmla="*/ 225 h 70"/>
                  <a:gd name="T8" fmla="*/ 20 w 57"/>
                  <a:gd name="T9" fmla="*/ 236 h 70"/>
                  <a:gd name="T10" fmla="*/ 30 w 57"/>
                  <a:gd name="T11" fmla="*/ 238 h 70"/>
                  <a:gd name="T12" fmla="*/ 84 w 57"/>
                  <a:gd name="T13" fmla="*/ 228 h 70"/>
                  <a:gd name="T14" fmla="*/ 84 w 57"/>
                  <a:gd name="T15" fmla="*/ 225 h 70"/>
                  <a:gd name="T16" fmla="*/ 57 w 57"/>
                  <a:gd name="T17" fmla="*/ 182 h 70"/>
                  <a:gd name="T18" fmla="*/ 49 w 57"/>
                  <a:gd name="T19" fmla="*/ 133 h 70"/>
                  <a:gd name="T20" fmla="*/ 85 w 57"/>
                  <a:gd name="T21" fmla="*/ 103 h 70"/>
                  <a:gd name="T22" fmla="*/ 85 w 57"/>
                  <a:gd name="T23" fmla="*/ 103 h 70"/>
                  <a:gd name="T24" fmla="*/ 153 w 57"/>
                  <a:gd name="T25" fmla="*/ 133 h 70"/>
                  <a:gd name="T26" fmla="*/ 162 w 57"/>
                  <a:gd name="T27" fmla="*/ 133 h 70"/>
                  <a:gd name="T28" fmla="*/ 189 w 57"/>
                  <a:gd name="T29" fmla="*/ 130 h 70"/>
                  <a:gd name="T30" fmla="*/ 135 w 57"/>
                  <a:gd name="T31" fmla="*/ 77 h 70"/>
                  <a:gd name="T32" fmla="*/ 104 w 57"/>
                  <a:gd name="T33" fmla="*/ 72 h 70"/>
                  <a:gd name="T34" fmla="*/ 57 w 57"/>
                  <a:gd name="T35" fmla="*/ 35 h 70"/>
                  <a:gd name="T36" fmla="*/ 7 w 57"/>
                  <a:gd name="T37" fmla="*/ 1 h 70"/>
                  <a:gd name="T38" fmla="*/ 0 w 57"/>
                  <a:gd name="T39" fmla="*/ 0 h 70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57" h="70">
                    <a:moveTo>
                      <a:pt x="0" y="0"/>
                    </a:moveTo>
                    <a:cubicBezTo>
                      <a:pt x="3" y="4"/>
                      <a:pt x="4" y="9"/>
                      <a:pt x="4" y="15"/>
                    </a:cubicBezTo>
                    <a:cubicBezTo>
                      <a:pt x="17" y="32"/>
                      <a:pt x="7" y="50"/>
                      <a:pt x="8" y="67"/>
                    </a:cubicBezTo>
                    <a:cubicBezTo>
                      <a:pt x="6" y="66"/>
                      <a:pt x="6" y="66"/>
                      <a:pt x="6" y="66"/>
                    </a:cubicBezTo>
                    <a:cubicBezTo>
                      <a:pt x="5" y="67"/>
                      <a:pt x="4" y="68"/>
                      <a:pt x="6" y="69"/>
                    </a:cubicBezTo>
                    <a:cubicBezTo>
                      <a:pt x="7" y="70"/>
                      <a:pt x="8" y="70"/>
                      <a:pt x="9" y="70"/>
                    </a:cubicBezTo>
                    <a:cubicBezTo>
                      <a:pt x="14" y="70"/>
                      <a:pt x="20" y="69"/>
                      <a:pt x="25" y="67"/>
                    </a:cubicBezTo>
                    <a:cubicBezTo>
                      <a:pt x="25" y="67"/>
                      <a:pt x="25" y="67"/>
                      <a:pt x="25" y="66"/>
                    </a:cubicBezTo>
                    <a:cubicBezTo>
                      <a:pt x="23" y="62"/>
                      <a:pt x="20" y="58"/>
                      <a:pt x="17" y="54"/>
                    </a:cubicBezTo>
                    <a:cubicBezTo>
                      <a:pt x="15" y="49"/>
                      <a:pt x="14" y="45"/>
                      <a:pt x="15" y="39"/>
                    </a:cubicBezTo>
                    <a:cubicBezTo>
                      <a:pt x="16" y="37"/>
                      <a:pt x="18" y="30"/>
                      <a:pt x="26" y="30"/>
                    </a:cubicBezTo>
                    <a:cubicBezTo>
                      <a:pt x="26" y="30"/>
                      <a:pt x="26" y="30"/>
                      <a:pt x="26" y="30"/>
                    </a:cubicBezTo>
                    <a:cubicBezTo>
                      <a:pt x="34" y="30"/>
                      <a:pt x="37" y="38"/>
                      <a:pt x="46" y="39"/>
                    </a:cubicBezTo>
                    <a:cubicBezTo>
                      <a:pt x="47" y="39"/>
                      <a:pt x="48" y="39"/>
                      <a:pt x="49" y="39"/>
                    </a:cubicBezTo>
                    <a:cubicBezTo>
                      <a:pt x="52" y="39"/>
                      <a:pt x="54" y="39"/>
                      <a:pt x="57" y="38"/>
                    </a:cubicBezTo>
                    <a:cubicBezTo>
                      <a:pt x="52" y="33"/>
                      <a:pt x="48" y="27"/>
                      <a:pt x="41" y="23"/>
                    </a:cubicBezTo>
                    <a:cubicBezTo>
                      <a:pt x="38" y="22"/>
                      <a:pt x="34" y="22"/>
                      <a:pt x="31" y="21"/>
                    </a:cubicBezTo>
                    <a:cubicBezTo>
                      <a:pt x="21" y="19"/>
                      <a:pt x="16" y="15"/>
                      <a:pt x="17" y="10"/>
                    </a:cubicBezTo>
                    <a:cubicBezTo>
                      <a:pt x="12" y="8"/>
                      <a:pt x="7" y="5"/>
                      <a:pt x="2" y="1"/>
                    </a:cubicBezTo>
                    <a:cubicBezTo>
                      <a:pt x="2" y="1"/>
                      <a:pt x="1" y="0"/>
                      <a:pt x="0" y="0"/>
                    </a:cubicBezTo>
                  </a:path>
                </a:pathLst>
              </a:custGeom>
              <a:solidFill>
                <a:srgbClr val="5249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04" name="Freeform 3091">
                <a:extLst>
                  <a:ext uri="{FF2B5EF4-FFF2-40B4-BE49-F238E27FC236}">
                    <a16:creationId xmlns:a16="http://schemas.microsoft.com/office/drawing/2014/main" id="{4D49B890-4DFA-4E57-8207-CE9B93D68B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1" y="3417"/>
                <a:ext cx="34" cy="18"/>
              </a:xfrm>
              <a:custGeom>
                <a:avLst/>
                <a:gdLst>
                  <a:gd name="T0" fmla="*/ 1 w 25"/>
                  <a:gd name="T1" fmla="*/ 0 h 13"/>
                  <a:gd name="T2" fmla="*/ 50 w 25"/>
                  <a:gd name="T3" fmla="*/ 40 h 13"/>
                  <a:gd name="T4" fmla="*/ 86 w 25"/>
                  <a:gd name="T5" fmla="*/ 48 h 13"/>
                  <a:gd name="T6" fmla="*/ 78 w 25"/>
                  <a:gd name="T7" fmla="*/ 40 h 13"/>
                  <a:gd name="T8" fmla="*/ 61 w 25"/>
                  <a:gd name="T9" fmla="*/ 40 h 13"/>
                  <a:gd name="T10" fmla="*/ 20 w 25"/>
                  <a:gd name="T11" fmla="*/ 11 h 13"/>
                  <a:gd name="T12" fmla="*/ 1 w 25"/>
                  <a:gd name="T13" fmla="*/ 0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5" h="13">
                    <a:moveTo>
                      <a:pt x="1" y="0"/>
                    </a:moveTo>
                    <a:cubicBezTo>
                      <a:pt x="0" y="5"/>
                      <a:pt x="5" y="9"/>
                      <a:pt x="15" y="11"/>
                    </a:cubicBezTo>
                    <a:cubicBezTo>
                      <a:pt x="18" y="12"/>
                      <a:pt x="22" y="12"/>
                      <a:pt x="25" y="13"/>
                    </a:cubicBezTo>
                    <a:cubicBezTo>
                      <a:pt x="24" y="12"/>
                      <a:pt x="23" y="12"/>
                      <a:pt x="23" y="11"/>
                    </a:cubicBezTo>
                    <a:cubicBezTo>
                      <a:pt x="21" y="11"/>
                      <a:pt x="20" y="11"/>
                      <a:pt x="18" y="11"/>
                    </a:cubicBezTo>
                    <a:cubicBezTo>
                      <a:pt x="13" y="9"/>
                      <a:pt x="7" y="6"/>
                      <a:pt x="6" y="3"/>
                    </a:cubicBezTo>
                    <a:cubicBezTo>
                      <a:pt x="4" y="2"/>
                      <a:pt x="3" y="1"/>
                      <a:pt x="1" y="0"/>
                    </a:cubicBezTo>
                  </a:path>
                </a:pathLst>
              </a:custGeom>
              <a:solidFill>
                <a:srgbClr val="8D85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05" name="Freeform 3092">
                <a:extLst>
                  <a:ext uri="{FF2B5EF4-FFF2-40B4-BE49-F238E27FC236}">
                    <a16:creationId xmlns:a16="http://schemas.microsoft.com/office/drawing/2014/main" id="{4CFFFB7F-ACFD-4688-B361-5123947BEB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3" y="3493"/>
                <a:ext cx="9" cy="4"/>
              </a:xfrm>
              <a:custGeom>
                <a:avLst/>
                <a:gdLst>
                  <a:gd name="T0" fmla="*/ 27 w 6"/>
                  <a:gd name="T1" fmla="*/ 0 h 3"/>
                  <a:gd name="T2" fmla="*/ 0 w 6"/>
                  <a:gd name="T3" fmla="*/ 1 h 3"/>
                  <a:gd name="T4" fmla="*/ 0 w 6"/>
                  <a:gd name="T5" fmla="*/ 9 h 3"/>
                  <a:gd name="T6" fmla="*/ 32 w 6"/>
                  <a:gd name="T7" fmla="*/ 7 h 3"/>
                  <a:gd name="T8" fmla="*/ 27 w 6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3">
                    <a:moveTo>
                      <a:pt x="5" y="0"/>
                    </a:moveTo>
                    <a:cubicBezTo>
                      <a:pt x="4" y="1"/>
                      <a:pt x="2" y="1"/>
                      <a:pt x="0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2" y="3"/>
                      <a:pt x="4" y="2"/>
                      <a:pt x="6" y="2"/>
                    </a:cubicBezTo>
                    <a:cubicBezTo>
                      <a:pt x="6" y="1"/>
                      <a:pt x="6" y="1"/>
                      <a:pt x="5" y="0"/>
                    </a:cubicBezTo>
                  </a:path>
                </a:pathLst>
              </a:custGeom>
              <a:solidFill>
                <a:srgbClr val="766C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06" name="Freeform 3093">
                <a:extLst>
                  <a:ext uri="{FF2B5EF4-FFF2-40B4-BE49-F238E27FC236}">
                    <a16:creationId xmlns:a16="http://schemas.microsoft.com/office/drawing/2014/main" id="{E8397497-CABB-41CC-A9E2-CD72EEC47B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9" y="3444"/>
                <a:ext cx="61" cy="50"/>
              </a:xfrm>
              <a:custGeom>
                <a:avLst/>
                <a:gdLst>
                  <a:gd name="T0" fmla="*/ 41 w 45"/>
                  <a:gd name="T1" fmla="*/ 0 h 37"/>
                  <a:gd name="T2" fmla="*/ 41 w 45"/>
                  <a:gd name="T3" fmla="*/ 0 h 37"/>
                  <a:gd name="T4" fmla="*/ 1 w 45"/>
                  <a:gd name="T5" fmla="*/ 30 h 37"/>
                  <a:gd name="T6" fmla="*/ 9 w 45"/>
                  <a:gd name="T7" fmla="*/ 78 h 37"/>
                  <a:gd name="T8" fmla="*/ 37 w 45"/>
                  <a:gd name="T9" fmla="*/ 120 h 37"/>
                  <a:gd name="T10" fmla="*/ 37 w 45"/>
                  <a:gd name="T11" fmla="*/ 124 h 37"/>
                  <a:gd name="T12" fmla="*/ 56 w 45"/>
                  <a:gd name="T13" fmla="*/ 120 h 37"/>
                  <a:gd name="T14" fmla="*/ 47 w 45"/>
                  <a:gd name="T15" fmla="*/ 93 h 37"/>
                  <a:gd name="T16" fmla="*/ 41 w 45"/>
                  <a:gd name="T17" fmla="*/ 86 h 37"/>
                  <a:gd name="T18" fmla="*/ 41 w 45"/>
                  <a:gd name="T19" fmla="*/ 78 h 37"/>
                  <a:gd name="T20" fmla="*/ 41 w 45"/>
                  <a:gd name="T21" fmla="*/ 78 h 37"/>
                  <a:gd name="T22" fmla="*/ 37 w 45"/>
                  <a:gd name="T23" fmla="*/ 9 h 37"/>
                  <a:gd name="T24" fmla="*/ 84 w 45"/>
                  <a:gd name="T25" fmla="*/ 36 h 37"/>
                  <a:gd name="T26" fmla="*/ 114 w 45"/>
                  <a:gd name="T27" fmla="*/ 35 h 37"/>
                  <a:gd name="T28" fmla="*/ 149 w 45"/>
                  <a:gd name="T29" fmla="*/ 36 h 37"/>
                  <a:gd name="T30" fmla="*/ 129 w 45"/>
                  <a:gd name="T31" fmla="*/ 41 h 37"/>
                  <a:gd name="T32" fmla="*/ 153 w 45"/>
                  <a:gd name="T33" fmla="*/ 36 h 37"/>
                  <a:gd name="T34" fmla="*/ 145 w 45"/>
                  <a:gd name="T35" fmla="*/ 27 h 37"/>
                  <a:gd name="T36" fmla="*/ 118 w 45"/>
                  <a:gd name="T37" fmla="*/ 30 h 37"/>
                  <a:gd name="T38" fmla="*/ 107 w 45"/>
                  <a:gd name="T39" fmla="*/ 30 h 37"/>
                  <a:gd name="T40" fmla="*/ 41 w 45"/>
                  <a:gd name="T41" fmla="*/ 0 h 37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45" h="37">
                    <a:moveTo>
                      <a:pt x="12" y="0"/>
                    </a:moveTo>
                    <a:cubicBezTo>
                      <a:pt x="12" y="0"/>
                      <a:pt x="12" y="0"/>
                      <a:pt x="12" y="0"/>
                    </a:cubicBezTo>
                    <a:cubicBezTo>
                      <a:pt x="4" y="0"/>
                      <a:pt x="2" y="7"/>
                      <a:pt x="1" y="9"/>
                    </a:cubicBezTo>
                    <a:cubicBezTo>
                      <a:pt x="0" y="15"/>
                      <a:pt x="1" y="19"/>
                      <a:pt x="3" y="24"/>
                    </a:cubicBezTo>
                    <a:cubicBezTo>
                      <a:pt x="6" y="28"/>
                      <a:pt x="9" y="32"/>
                      <a:pt x="11" y="36"/>
                    </a:cubicBezTo>
                    <a:cubicBezTo>
                      <a:pt x="11" y="37"/>
                      <a:pt x="11" y="37"/>
                      <a:pt x="11" y="37"/>
                    </a:cubicBezTo>
                    <a:cubicBezTo>
                      <a:pt x="13" y="37"/>
                      <a:pt x="15" y="37"/>
                      <a:pt x="16" y="36"/>
                    </a:cubicBezTo>
                    <a:cubicBezTo>
                      <a:pt x="15" y="34"/>
                      <a:pt x="15" y="31"/>
                      <a:pt x="14" y="28"/>
                    </a:cubicBezTo>
                    <a:cubicBezTo>
                      <a:pt x="13" y="27"/>
                      <a:pt x="12" y="27"/>
                      <a:pt x="12" y="26"/>
                    </a:cubicBezTo>
                    <a:cubicBezTo>
                      <a:pt x="12" y="25"/>
                      <a:pt x="12" y="24"/>
                      <a:pt x="12" y="24"/>
                    </a:cubicBezTo>
                    <a:cubicBezTo>
                      <a:pt x="12" y="24"/>
                      <a:pt x="12" y="24"/>
                      <a:pt x="12" y="24"/>
                    </a:cubicBezTo>
                    <a:cubicBezTo>
                      <a:pt x="10" y="20"/>
                      <a:pt x="1" y="5"/>
                      <a:pt x="11" y="3"/>
                    </a:cubicBezTo>
                    <a:cubicBezTo>
                      <a:pt x="14" y="5"/>
                      <a:pt x="19" y="9"/>
                      <a:pt x="25" y="11"/>
                    </a:cubicBezTo>
                    <a:cubicBezTo>
                      <a:pt x="27" y="10"/>
                      <a:pt x="31" y="10"/>
                      <a:pt x="34" y="10"/>
                    </a:cubicBezTo>
                    <a:cubicBezTo>
                      <a:pt x="38" y="10"/>
                      <a:pt x="42" y="10"/>
                      <a:pt x="44" y="11"/>
                    </a:cubicBezTo>
                    <a:cubicBezTo>
                      <a:pt x="38" y="12"/>
                      <a:pt x="38" y="12"/>
                      <a:pt x="38" y="12"/>
                    </a:cubicBezTo>
                    <a:cubicBezTo>
                      <a:pt x="41" y="11"/>
                      <a:pt x="43" y="11"/>
                      <a:pt x="45" y="11"/>
                    </a:cubicBezTo>
                    <a:cubicBezTo>
                      <a:pt x="44" y="10"/>
                      <a:pt x="44" y="9"/>
                      <a:pt x="43" y="8"/>
                    </a:cubicBezTo>
                    <a:cubicBezTo>
                      <a:pt x="40" y="9"/>
                      <a:pt x="38" y="9"/>
                      <a:pt x="35" y="9"/>
                    </a:cubicBezTo>
                    <a:cubicBezTo>
                      <a:pt x="34" y="9"/>
                      <a:pt x="33" y="9"/>
                      <a:pt x="32" y="9"/>
                    </a:cubicBezTo>
                    <a:cubicBezTo>
                      <a:pt x="23" y="8"/>
                      <a:pt x="20" y="0"/>
                      <a:pt x="12" y="0"/>
                    </a:cubicBezTo>
                  </a:path>
                </a:pathLst>
              </a:custGeom>
              <a:solidFill>
                <a:srgbClr val="8D85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07" name="Freeform 3094">
                <a:extLst>
                  <a:ext uri="{FF2B5EF4-FFF2-40B4-BE49-F238E27FC236}">
                    <a16:creationId xmlns:a16="http://schemas.microsoft.com/office/drawing/2014/main" id="{8C734DDD-2C88-4E98-AD9D-D35E00ACF21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605" y="3458"/>
                <a:ext cx="46" cy="24"/>
              </a:xfrm>
              <a:custGeom>
                <a:avLst/>
                <a:gdLst>
                  <a:gd name="T0" fmla="*/ 0 w 34"/>
                  <a:gd name="T1" fmla="*/ 44 h 18"/>
                  <a:gd name="T2" fmla="*/ 0 w 34"/>
                  <a:gd name="T3" fmla="*/ 49 h 18"/>
                  <a:gd name="T4" fmla="*/ 7 w 34"/>
                  <a:gd name="T5" fmla="*/ 57 h 18"/>
                  <a:gd name="T6" fmla="*/ 0 w 34"/>
                  <a:gd name="T7" fmla="*/ 44 h 18"/>
                  <a:gd name="T8" fmla="*/ 74 w 34"/>
                  <a:gd name="T9" fmla="*/ 0 h 18"/>
                  <a:gd name="T10" fmla="*/ 43 w 34"/>
                  <a:gd name="T11" fmla="*/ 1 h 18"/>
                  <a:gd name="T12" fmla="*/ 57 w 34"/>
                  <a:gd name="T13" fmla="*/ 1 h 18"/>
                  <a:gd name="T14" fmla="*/ 69 w 34"/>
                  <a:gd name="T15" fmla="*/ 1 h 18"/>
                  <a:gd name="T16" fmla="*/ 87 w 34"/>
                  <a:gd name="T17" fmla="*/ 7 h 18"/>
                  <a:gd name="T18" fmla="*/ 106 w 34"/>
                  <a:gd name="T19" fmla="*/ 1 h 18"/>
                  <a:gd name="T20" fmla="*/ 114 w 34"/>
                  <a:gd name="T21" fmla="*/ 1 h 18"/>
                  <a:gd name="T22" fmla="*/ 112 w 34"/>
                  <a:gd name="T23" fmla="*/ 1 h 18"/>
                  <a:gd name="T24" fmla="*/ 87 w 34"/>
                  <a:gd name="T25" fmla="*/ 7 h 18"/>
                  <a:gd name="T26" fmla="*/ 106 w 34"/>
                  <a:gd name="T27" fmla="*/ 1 h 18"/>
                  <a:gd name="T28" fmla="*/ 74 w 34"/>
                  <a:gd name="T29" fmla="*/ 0 h 18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34" h="18">
                    <a:moveTo>
                      <a:pt x="0" y="14"/>
                    </a:moveTo>
                    <a:cubicBezTo>
                      <a:pt x="0" y="14"/>
                      <a:pt x="0" y="15"/>
                      <a:pt x="0" y="16"/>
                    </a:cubicBezTo>
                    <a:cubicBezTo>
                      <a:pt x="0" y="17"/>
                      <a:pt x="1" y="17"/>
                      <a:pt x="2" y="18"/>
                    </a:cubicBezTo>
                    <a:cubicBezTo>
                      <a:pt x="1" y="17"/>
                      <a:pt x="1" y="15"/>
                      <a:pt x="0" y="14"/>
                    </a:cubicBezTo>
                    <a:moveTo>
                      <a:pt x="22" y="0"/>
                    </a:moveTo>
                    <a:cubicBezTo>
                      <a:pt x="19" y="0"/>
                      <a:pt x="15" y="0"/>
                      <a:pt x="13" y="1"/>
                    </a:cubicBezTo>
                    <a:cubicBezTo>
                      <a:pt x="14" y="1"/>
                      <a:pt x="16" y="1"/>
                      <a:pt x="17" y="1"/>
                    </a:cubicBezTo>
                    <a:cubicBezTo>
                      <a:pt x="18" y="1"/>
                      <a:pt x="20" y="1"/>
                      <a:pt x="21" y="1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8" y="1"/>
                      <a:pt x="30" y="1"/>
                      <a:pt x="32" y="1"/>
                    </a:cubicBezTo>
                    <a:cubicBezTo>
                      <a:pt x="33" y="1"/>
                      <a:pt x="33" y="1"/>
                      <a:pt x="34" y="1"/>
                    </a:cubicBezTo>
                    <a:cubicBezTo>
                      <a:pt x="34" y="1"/>
                      <a:pt x="34" y="1"/>
                      <a:pt x="33" y="1"/>
                    </a:cubicBezTo>
                    <a:cubicBezTo>
                      <a:pt x="31" y="1"/>
                      <a:pt x="29" y="1"/>
                      <a:pt x="26" y="2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0" y="0"/>
                      <a:pt x="26" y="0"/>
                      <a:pt x="22" y="0"/>
                    </a:cubicBezTo>
                  </a:path>
                </a:pathLst>
              </a:custGeom>
              <a:solidFill>
                <a:srgbClr val="B7B1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08" name="Freeform 3095">
                <a:extLst>
                  <a:ext uri="{FF2B5EF4-FFF2-40B4-BE49-F238E27FC236}">
                    <a16:creationId xmlns:a16="http://schemas.microsoft.com/office/drawing/2014/main" id="{BEDEF8E0-A517-4FF4-BBB6-EA2FB310CC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04" y="3468"/>
                <a:ext cx="5" cy="3"/>
              </a:xfrm>
              <a:custGeom>
                <a:avLst/>
                <a:gdLst>
                  <a:gd name="T0" fmla="*/ 8 w 4"/>
                  <a:gd name="T1" fmla="*/ 0 h 2"/>
                  <a:gd name="T2" fmla="*/ 0 w 4"/>
                  <a:gd name="T3" fmla="*/ 8 h 2"/>
                  <a:gd name="T4" fmla="*/ 0 w 4"/>
                  <a:gd name="T5" fmla="*/ 12 h 2"/>
                  <a:gd name="T6" fmla="*/ 10 w 4"/>
                  <a:gd name="T7" fmla="*/ 8 h 2"/>
                  <a:gd name="T8" fmla="*/ 8 w 4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2">
                    <a:moveTo>
                      <a:pt x="3" y="0"/>
                    </a:moveTo>
                    <a:cubicBezTo>
                      <a:pt x="2" y="0"/>
                      <a:pt x="1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2"/>
                      <a:pt x="3" y="2"/>
                      <a:pt x="4" y="1"/>
                    </a:cubicBezTo>
                    <a:cubicBezTo>
                      <a:pt x="4" y="1"/>
                      <a:pt x="3" y="0"/>
                      <a:pt x="3" y="0"/>
                    </a:cubicBezTo>
                  </a:path>
                </a:pathLst>
              </a:custGeom>
              <a:solidFill>
                <a:srgbClr val="332B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09" name="Freeform 3096">
                <a:extLst>
                  <a:ext uri="{FF2B5EF4-FFF2-40B4-BE49-F238E27FC236}">
                    <a16:creationId xmlns:a16="http://schemas.microsoft.com/office/drawing/2014/main" id="{2C74369E-3F97-4260-A3ED-9C410E074D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6" y="3462"/>
                <a:ext cx="12" cy="8"/>
              </a:xfrm>
              <a:custGeom>
                <a:avLst/>
                <a:gdLst>
                  <a:gd name="T0" fmla="*/ 7 w 9"/>
                  <a:gd name="T1" fmla="*/ 0 h 6"/>
                  <a:gd name="T2" fmla="*/ 0 w 9"/>
                  <a:gd name="T3" fmla="*/ 0 h 6"/>
                  <a:gd name="T4" fmla="*/ 0 w 9"/>
                  <a:gd name="T5" fmla="*/ 0 h 6"/>
                  <a:gd name="T6" fmla="*/ 12 w 9"/>
                  <a:gd name="T7" fmla="*/ 12 h 6"/>
                  <a:gd name="T8" fmla="*/ 20 w 9"/>
                  <a:gd name="T9" fmla="*/ 20 h 6"/>
                  <a:gd name="T10" fmla="*/ 28 w 9"/>
                  <a:gd name="T11" fmla="*/ 16 h 6"/>
                  <a:gd name="T12" fmla="*/ 7 w 9"/>
                  <a:gd name="T13" fmla="*/ 0 h 6"/>
                  <a:gd name="T14" fmla="*/ 7 w 9"/>
                  <a:gd name="T15" fmla="*/ 0 h 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" h="6">
                    <a:moveTo>
                      <a:pt x="2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1"/>
                      <a:pt x="3" y="2"/>
                      <a:pt x="4" y="4"/>
                    </a:cubicBezTo>
                    <a:cubicBezTo>
                      <a:pt x="5" y="4"/>
                      <a:pt x="6" y="5"/>
                      <a:pt x="6" y="6"/>
                    </a:cubicBezTo>
                    <a:cubicBezTo>
                      <a:pt x="7" y="5"/>
                      <a:pt x="8" y="5"/>
                      <a:pt x="9" y="5"/>
                    </a:cubicBezTo>
                    <a:cubicBezTo>
                      <a:pt x="7" y="3"/>
                      <a:pt x="5" y="1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5249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10" name="Freeform 3097">
                <a:extLst>
                  <a:ext uri="{FF2B5EF4-FFF2-40B4-BE49-F238E27FC236}">
                    <a16:creationId xmlns:a16="http://schemas.microsoft.com/office/drawing/2014/main" id="{D91B91B3-D8A7-4D3C-B521-E18D28BC4A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2" y="3470"/>
                <a:ext cx="72" cy="19"/>
              </a:xfrm>
              <a:custGeom>
                <a:avLst/>
                <a:gdLst>
                  <a:gd name="T0" fmla="*/ 181 w 53"/>
                  <a:gd name="T1" fmla="*/ 0 h 14"/>
                  <a:gd name="T2" fmla="*/ 30 w 53"/>
                  <a:gd name="T3" fmla="*/ 37 h 14"/>
                  <a:gd name="T4" fmla="*/ 0 w 53"/>
                  <a:gd name="T5" fmla="*/ 45 h 14"/>
                  <a:gd name="T6" fmla="*/ 19 w 53"/>
                  <a:gd name="T7" fmla="*/ 48 h 14"/>
                  <a:gd name="T8" fmla="*/ 125 w 53"/>
                  <a:gd name="T9" fmla="*/ 19 h 14"/>
                  <a:gd name="T10" fmla="*/ 181 w 53"/>
                  <a:gd name="T11" fmla="*/ 1 h 14"/>
                  <a:gd name="T12" fmla="*/ 181 w 53"/>
                  <a:gd name="T13" fmla="*/ 0 h 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3" h="14">
                    <a:moveTo>
                      <a:pt x="53" y="0"/>
                    </a:moveTo>
                    <a:cubicBezTo>
                      <a:pt x="39" y="3"/>
                      <a:pt x="24" y="7"/>
                      <a:pt x="9" y="11"/>
                    </a:cubicBezTo>
                    <a:cubicBezTo>
                      <a:pt x="6" y="11"/>
                      <a:pt x="3" y="12"/>
                      <a:pt x="0" y="13"/>
                    </a:cubicBezTo>
                    <a:cubicBezTo>
                      <a:pt x="1" y="14"/>
                      <a:pt x="3" y="14"/>
                      <a:pt x="5" y="14"/>
                    </a:cubicBezTo>
                    <a:cubicBezTo>
                      <a:pt x="18" y="10"/>
                      <a:pt x="30" y="6"/>
                      <a:pt x="37" y="5"/>
                    </a:cubicBezTo>
                    <a:cubicBezTo>
                      <a:pt x="42" y="3"/>
                      <a:pt x="48" y="2"/>
                      <a:pt x="53" y="1"/>
                    </a:cubicBezTo>
                    <a:cubicBezTo>
                      <a:pt x="53" y="1"/>
                      <a:pt x="53" y="0"/>
                      <a:pt x="53" y="0"/>
                    </a:cubicBezTo>
                  </a:path>
                </a:pathLst>
              </a:custGeom>
              <a:solidFill>
                <a:srgbClr val="766C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11" name="Freeform 3098">
                <a:extLst>
                  <a:ext uri="{FF2B5EF4-FFF2-40B4-BE49-F238E27FC236}">
                    <a16:creationId xmlns:a16="http://schemas.microsoft.com/office/drawing/2014/main" id="{0706DD39-641A-4083-A067-2819215C6A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0" y="3462"/>
                <a:ext cx="84" cy="25"/>
              </a:xfrm>
              <a:custGeom>
                <a:avLst/>
                <a:gdLst>
                  <a:gd name="T0" fmla="*/ 190 w 62"/>
                  <a:gd name="T1" fmla="*/ 0 h 19"/>
                  <a:gd name="T2" fmla="*/ 133 w 62"/>
                  <a:gd name="T3" fmla="*/ 12 h 19"/>
                  <a:gd name="T4" fmla="*/ 87 w 62"/>
                  <a:gd name="T5" fmla="*/ 0 h 19"/>
                  <a:gd name="T6" fmla="*/ 45 w 62"/>
                  <a:gd name="T7" fmla="*/ 1 h 19"/>
                  <a:gd name="T8" fmla="*/ 7 w 62"/>
                  <a:gd name="T9" fmla="*/ 12 h 19"/>
                  <a:gd name="T10" fmla="*/ 9 w 62"/>
                  <a:gd name="T11" fmla="*/ 16 h 19"/>
                  <a:gd name="T12" fmla="*/ 27 w 62"/>
                  <a:gd name="T13" fmla="*/ 57 h 19"/>
                  <a:gd name="T14" fmla="*/ 30 w 62"/>
                  <a:gd name="T15" fmla="*/ 57 h 19"/>
                  <a:gd name="T16" fmla="*/ 61 w 62"/>
                  <a:gd name="T17" fmla="*/ 50 h 19"/>
                  <a:gd name="T18" fmla="*/ 209 w 62"/>
                  <a:gd name="T19" fmla="*/ 18 h 19"/>
                  <a:gd name="T20" fmla="*/ 202 w 62"/>
                  <a:gd name="T21" fmla="*/ 12 h 19"/>
                  <a:gd name="T22" fmla="*/ 190 w 62"/>
                  <a:gd name="T23" fmla="*/ 0 h 19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62" h="19">
                    <a:moveTo>
                      <a:pt x="56" y="0"/>
                    </a:moveTo>
                    <a:cubicBezTo>
                      <a:pt x="49" y="3"/>
                      <a:pt x="43" y="4"/>
                      <a:pt x="39" y="4"/>
                    </a:cubicBezTo>
                    <a:cubicBezTo>
                      <a:pt x="33" y="4"/>
                      <a:pt x="29" y="2"/>
                      <a:pt x="26" y="0"/>
                    </a:cubicBezTo>
                    <a:cubicBezTo>
                      <a:pt x="22" y="1"/>
                      <a:pt x="18" y="1"/>
                      <a:pt x="13" y="1"/>
                    </a:cubicBezTo>
                    <a:cubicBezTo>
                      <a:pt x="8" y="2"/>
                      <a:pt x="5" y="3"/>
                      <a:pt x="2" y="4"/>
                    </a:cubicBezTo>
                    <a:cubicBezTo>
                      <a:pt x="2" y="5"/>
                      <a:pt x="2" y="5"/>
                      <a:pt x="3" y="5"/>
                    </a:cubicBezTo>
                    <a:cubicBezTo>
                      <a:pt x="6" y="10"/>
                      <a:pt x="0" y="15"/>
                      <a:pt x="8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2" y="18"/>
                      <a:pt x="15" y="17"/>
                      <a:pt x="18" y="17"/>
                    </a:cubicBezTo>
                    <a:cubicBezTo>
                      <a:pt x="33" y="13"/>
                      <a:pt x="48" y="9"/>
                      <a:pt x="62" y="6"/>
                    </a:cubicBezTo>
                    <a:cubicBezTo>
                      <a:pt x="62" y="5"/>
                      <a:pt x="61" y="4"/>
                      <a:pt x="60" y="4"/>
                    </a:cubicBezTo>
                    <a:cubicBezTo>
                      <a:pt x="59" y="2"/>
                      <a:pt x="58" y="1"/>
                      <a:pt x="56" y="0"/>
                    </a:cubicBezTo>
                  </a:path>
                </a:pathLst>
              </a:custGeom>
              <a:solidFill>
                <a:srgbClr val="8D85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12" name="Freeform 3099">
                <a:extLst>
                  <a:ext uri="{FF2B5EF4-FFF2-40B4-BE49-F238E27FC236}">
                    <a16:creationId xmlns:a16="http://schemas.microsoft.com/office/drawing/2014/main" id="{20357341-AB2B-40D2-A86F-7FEFD77FC3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08" y="3466"/>
                <a:ext cx="9" cy="4"/>
              </a:xfrm>
              <a:custGeom>
                <a:avLst/>
                <a:gdLst>
                  <a:gd name="T0" fmla="*/ 13 w 7"/>
                  <a:gd name="T1" fmla="*/ 0 h 3"/>
                  <a:gd name="T2" fmla="*/ 0 w 7"/>
                  <a:gd name="T3" fmla="*/ 7 h 3"/>
                  <a:gd name="T4" fmla="*/ 1 w 7"/>
                  <a:gd name="T5" fmla="*/ 9 h 3"/>
                  <a:gd name="T6" fmla="*/ 19 w 7"/>
                  <a:gd name="T7" fmla="*/ 9 h 3"/>
                  <a:gd name="T8" fmla="*/ 13 w 7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" h="3">
                    <a:moveTo>
                      <a:pt x="5" y="0"/>
                    </a:moveTo>
                    <a:cubicBezTo>
                      <a:pt x="3" y="1"/>
                      <a:pt x="1" y="1"/>
                      <a:pt x="0" y="2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3" y="3"/>
                      <a:pt x="5" y="3"/>
                      <a:pt x="7" y="3"/>
                    </a:cubicBezTo>
                    <a:cubicBezTo>
                      <a:pt x="6" y="2"/>
                      <a:pt x="5" y="1"/>
                      <a:pt x="5" y="0"/>
                    </a:cubicBezTo>
                  </a:path>
                </a:pathLst>
              </a:custGeom>
              <a:solidFill>
                <a:srgbClr val="766C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13" name="Freeform 3100">
                <a:extLst>
                  <a:ext uri="{FF2B5EF4-FFF2-40B4-BE49-F238E27FC236}">
                    <a16:creationId xmlns:a16="http://schemas.microsoft.com/office/drawing/2014/main" id="{DDE02F37-181F-4569-93C9-5E6587B991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8" y="3458"/>
                <a:ext cx="17" cy="10"/>
              </a:xfrm>
              <a:custGeom>
                <a:avLst/>
                <a:gdLst>
                  <a:gd name="T0" fmla="*/ 20 w 12"/>
                  <a:gd name="T1" fmla="*/ 0 h 8"/>
                  <a:gd name="T2" fmla="*/ 0 w 12"/>
                  <a:gd name="T3" fmla="*/ 8 h 8"/>
                  <a:gd name="T4" fmla="*/ 0 w 12"/>
                  <a:gd name="T5" fmla="*/ 8 h 8"/>
                  <a:gd name="T6" fmla="*/ 28 w 12"/>
                  <a:gd name="T7" fmla="*/ 20 h 8"/>
                  <a:gd name="T8" fmla="*/ 48 w 12"/>
                  <a:gd name="T9" fmla="*/ 16 h 8"/>
                  <a:gd name="T10" fmla="*/ 37 w 12"/>
                  <a:gd name="T11" fmla="*/ 8 h 8"/>
                  <a:gd name="T12" fmla="*/ 20 w 12"/>
                  <a:gd name="T13" fmla="*/ 0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8">
                    <a:moveTo>
                      <a:pt x="5" y="0"/>
                    </a:moveTo>
                    <a:cubicBezTo>
                      <a:pt x="4" y="1"/>
                      <a:pt x="2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3" y="4"/>
                      <a:pt x="5" y="6"/>
                      <a:pt x="7" y="8"/>
                    </a:cubicBezTo>
                    <a:cubicBezTo>
                      <a:pt x="8" y="7"/>
                      <a:pt x="10" y="7"/>
                      <a:pt x="12" y="6"/>
                    </a:cubicBezTo>
                    <a:cubicBezTo>
                      <a:pt x="11" y="5"/>
                      <a:pt x="10" y="4"/>
                      <a:pt x="9" y="3"/>
                    </a:cubicBezTo>
                    <a:cubicBezTo>
                      <a:pt x="8" y="3"/>
                      <a:pt x="7" y="2"/>
                      <a:pt x="5" y="0"/>
                    </a:cubicBezTo>
                  </a:path>
                </a:pathLst>
              </a:custGeom>
              <a:solidFill>
                <a:srgbClr val="8D85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14" name="Freeform 3101">
                <a:extLst>
                  <a:ext uri="{FF2B5EF4-FFF2-40B4-BE49-F238E27FC236}">
                    <a16:creationId xmlns:a16="http://schemas.microsoft.com/office/drawing/2014/main" id="{F93D9D40-5E37-4CF5-A56D-580064408F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17" y="3460"/>
                <a:ext cx="38" cy="7"/>
              </a:xfrm>
              <a:custGeom>
                <a:avLst/>
                <a:gdLst>
                  <a:gd name="T0" fmla="*/ 88 w 28"/>
                  <a:gd name="T1" fmla="*/ 0 h 5"/>
                  <a:gd name="T2" fmla="*/ 57 w 28"/>
                  <a:gd name="T3" fmla="*/ 1 h 5"/>
                  <a:gd name="T4" fmla="*/ 56 w 28"/>
                  <a:gd name="T5" fmla="*/ 1 h 5"/>
                  <a:gd name="T6" fmla="*/ 45 w 28"/>
                  <a:gd name="T7" fmla="*/ 1 h 5"/>
                  <a:gd name="T8" fmla="*/ 30 w 28"/>
                  <a:gd name="T9" fmla="*/ 1 h 5"/>
                  <a:gd name="T10" fmla="*/ 20 w 28"/>
                  <a:gd name="T11" fmla="*/ 1 h 5"/>
                  <a:gd name="T12" fmla="*/ 14 w 28"/>
                  <a:gd name="T13" fmla="*/ 20 h 5"/>
                  <a:gd name="T14" fmla="*/ 50 w 28"/>
                  <a:gd name="T15" fmla="*/ 8 h 5"/>
                  <a:gd name="T16" fmla="*/ 96 w 28"/>
                  <a:gd name="T17" fmla="*/ 1 h 5"/>
                  <a:gd name="T18" fmla="*/ 88 w 28"/>
                  <a:gd name="T19" fmla="*/ 0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8" h="5">
                    <a:moveTo>
                      <a:pt x="26" y="0"/>
                    </a:moveTo>
                    <a:cubicBezTo>
                      <a:pt x="23" y="1"/>
                      <a:pt x="21" y="1"/>
                      <a:pt x="17" y="1"/>
                    </a:cubicBezTo>
                    <a:cubicBezTo>
                      <a:pt x="17" y="1"/>
                      <a:pt x="17" y="1"/>
                      <a:pt x="16" y="1"/>
                    </a:cubicBezTo>
                    <a:cubicBezTo>
                      <a:pt x="15" y="1"/>
                      <a:pt x="14" y="1"/>
                      <a:pt x="13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0" y="2"/>
                      <a:pt x="2" y="3"/>
                      <a:pt x="4" y="5"/>
                    </a:cubicBezTo>
                    <a:cubicBezTo>
                      <a:pt x="7" y="4"/>
                      <a:pt x="10" y="3"/>
                      <a:pt x="15" y="2"/>
                    </a:cubicBezTo>
                    <a:cubicBezTo>
                      <a:pt x="20" y="2"/>
                      <a:pt x="24" y="2"/>
                      <a:pt x="28" y="1"/>
                    </a:cubicBezTo>
                    <a:cubicBezTo>
                      <a:pt x="27" y="1"/>
                      <a:pt x="27" y="1"/>
                      <a:pt x="26" y="0"/>
                    </a:cubicBezTo>
                  </a:path>
                </a:pathLst>
              </a:custGeom>
              <a:solidFill>
                <a:srgbClr val="B7B1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15" name="Freeform 3102">
                <a:extLst>
                  <a:ext uri="{FF2B5EF4-FFF2-40B4-BE49-F238E27FC236}">
                    <a16:creationId xmlns:a16="http://schemas.microsoft.com/office/drawing/2014/main" id="{72E28B86-01E2-43C4-A8E1-D5AB33C77E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9" y="3421"/>
                <a:ext cx="23" cy="11"/>
              </a:xfrm>
              <a:custGeom>
                <a:avLst/>
                <a:gdLst>
                  <a:gd name="T0" fmla="*/ 0 w 17"/>
                  <a:gd name="T1" fmla="*/ 0 h 8"/>
                  <a:gd name="T2" fmla="*/ 41 w 17"/>
                  <a:gd name="T3" fmla="*/ 29 h 8"/>
                  <a:gd name="T4" fmla="*/ 57 w 17"/>
                  <a:gd name="T5" fmla="*/ 29 h 8"/>
                  <a:gd name="T6" fmla="*/ 50 w 17"/>
                  <a:gd name="T7" fmla="*/ 29 h 8"/>
                  <a:gd name="T8" fmla="*/ 0 w 17"/>
                  <a:gd name="T9" fmla="*/ 0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7" h="8">
                    <a:moveTo>
                      <a:pt x="0" y="0"/>
                    </a:moveTo>
                    <a:cubicBezTo>
                      <a:pt x="1" y="3"/>
                      <a:pt x="7" y="6"/>
                      <a:pt x="12" y="8"/>
                    </a:cubicBezTo>
                    <a:cubicBezTo>
                      <a:pt x="14" y="8"/>
                      <a:pt x="15" y="8"/>
                      <a:pt x="17" y="8"/>
                    </a:cubicBezTo>
                    <a:cubicBezTo>
                      <a:pt x="16" y="8"/>
                      <a:pt x="16" y="8"/>
                      <a:pt x="15" y="8"/>
                    </a:cubicBezTo>
                    <a:cubicBezTo>
                      <a:pt x="9" y="5"/>
                      <a:pt x="4" y="3"/>
                      <a:pt x="0" y="0"/>
                    </a:cubicBezTo>
                  </a:path>
                </a:pathLst>
              </a:custGeom>
              <a:solidFill>
                <a:srgbClr val="A39B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16" name="Freeform 3103">
                <a:extLst>
                  <a:ext uri="{FF2B5EF4-FFF2-40B4-BE49-F238E27FC236}">
                    <a16:creationId xmlns:a16="http://schemas.microsoft.com/office/drawing/2014/main" id="{5A2F5899-3640-4A06-BCE1-28D5570762D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807" y="3384"/>
                <a:ext cx="13" cy="18"/>
              </a:xfrm>
              <a:custGeom>
                <a:avLst/>
                <a:gdLst>
                  <a:gd name="T0" fmla="*/ 17 w 10"/>
                  <a:gd name="T1" fmla="*/ 26 h 13"/>
                  <a:gd name="T2" fmla="*/ 12 w 10"/>
                  <a:gd name="T3" fmla="*/ 33 h 13"/>
                  <a:gd name="T4" fmla="*/ 9 w 10"/>
                  <a:gd name="T5" fmla="*/ 33 h 13"/>
                  <a:gd name="T6" fmla="*/ 0 w 10"/>
                  <a:gd name="T7" fmla="*/ 48 h 13"/>
                  <a:gd name="T8" fmla="*/ 17 w 10"/>
                  <a:gd name="T9" fmla="*/ 26 h 13"/>
                  <a:gd name="T10" fmla="*/ 29 w 10"/>
                  <a:gd name="T11" fmla="*/ 0 h 13"/>
                  <a:gd name="T12" fmla="*/ 29 w 10"/>
                  <a:gd name="T13" fmla="*/ 0 h 13"/>
                  <a:gd name="T14" fmla="*/ 29 w 10"/>
                  <a:gd name="T15" fmla="*/ 0 h 1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0" h="13">
                    <a:moveTo>
                      <a:pt x="6" y="7"/>
                    </a:moveTo>
                    <a:cubicBezTo>
                      <a:pt x="5" y="8"/>
                      <a:pt x="5" y="8"/>
                      <a:pt x="4" y="9"/>
                    </a:cubicBezTo>
                    <a:cubicBezTo>
                      <a:pt x="4" y="9"/>
                      <a:pt x="4" y="9"/>
                      <a:pt x="3" y="9"/>
                    </a:cubicBezTo>
                    <a:cubicBezTo>
                      <a:pt x="3" y="11"/>
                      <a:pt x="1" y="12"/>
                      <a:pt x="0" y="13"/>
                    </a:cubicBezTo>
                    <a:cubicBezTo>
                      <a:pt x="2" y="11"/>
                      <a:pt x="4" y="10"/>
                      <a:pt x="6" y="7"/>
                    </a:cubicBezTo>
                    <a:moveTo>
                      <a:pt x="10" y="0"/>
                    </a:move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</a:path>
                </a:pathLst>
              </a:custGeom>
              <a:solidFill>
                <a:srgbClr val="A39B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17" name="Freeform 3104">
                <a:extLst>
                  <a:ext uri="{FF2B5EF4-FFF2-40B4-BE49-F238E27FC236}">
                    <a16:creationId xmlns:a16="http://schemas.microsoft.com/office/drawing/2014/main" id="{40A0B3F3-4BAF-4E94-BF47-FA3F58A553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3" y="3420"/>
                <a:ext cx="3" cy="1"/>
              </a:xfrm>
              <a:custGeom>
                <a:avLst/>
                <a:gdLst>
                  <a:gd name="T0" fmla="*/ 12 w 2"/>
                  <a:gd name="T1" fmla="*/ 0 h 1"/>
                  <a:gd name="T2" fmla="*/ 0 w 2"/>
                  <a:gd name="T3" fmla="*/ 1 h 1"/>
                  <a:gd name="T4" fmla="*/ 12 w 2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0"/>
                      <a:pt x="1" y="0"/>
                      <a:pt x="0" y="1"/>
                    </a:cubicBezTo>
                    <a:cubicBezTo>
                      <a:pt x="1" y="0"/>
                      <a:pt x="2" y="0"/>
                      <a:pt x="2" y="0"/>
                    </a:cubicBezTo>
                  </a:path>
                </a:pathLst>
              </a:custGeom>
              <a:solidFill>
                <a:srgbClr val="A39B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18" name="Freeform 3105">
                <a:extLst>
                  <a:ext uri="{FF2B5EF4-FFF2-40B4-BE49-F238E27FC236}">
                    <a16:creationId xmlns:a16="http://schemas.microsoft.com/office/drawing/2014/main" id="{4EF52BDB-0DBE-42E7-AD09-AD391162BB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9" y="3462"/>
                <a:ext cx="12" cy="6"/>
              </a:xfrm>
              <a:custGeom>
                <a:avLst/>
                <a:gdLst>
                  <a:gd name="T0" fmla="*/ 28 w 9"/>
                  <a:gd name="T1" fmla="*/ 0 h 5"/>
                  <a:gd name="T2" fmla="*/ 0 w 9"/>
                  <a:gd name="T3" fmla="*/ 7 h 5"/>
                  <a:gd name="T4" fmla="*/ 1 w 9"/>
                  <a:gd name="T5" fmla="*/ 10 h 5"/>
                  <a:gd name="T6" fmla="*/ 21 w 9"/>
                  <a:gd name="T7" fmla="*/ 8 h 5"/>
                  <a:gd name="T8" fmla="*/ 28 w 9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" h="5">
                    <a:moveTo>
                      <a:pt x="9" y="0"/>
                    </a:moveTo>
                    <a:cubicBezTo>
                      <a:pt x="6" y="1"/>
                      <a:pt x="3" y="2"/>
                      <a:pt x="0" y="3"/>
                    </a:cubicBezTo>
                    <a:cubicBezTo>
                      <a:pt x="0" y="3"/>
                      <a:pt x="1" y="4"/>
                      <a:pt x="1" y="5"/>
                    </a:cubicBezTo>
                    <a:cubicBezTo>
                      <a:pt x="3" y="5"/>
                      <a:pt x="5" y="4"/>
                      <a:pt x="7" y="4"/>
                    </a:cubicBezTo>
                    <a:cubicBezTo>
                      <a:pt x="8" y="3"/>
                      <a:pt x="8" y="2"/>
                      <a:pt x="9" y="0"/>
                    </a:cubicBezTo>
                  </a:path>
                </a:pathLst>
              </a:custGeom>
              <a:solidFill>
                <a:srgbClr val="8D85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19" name="Freeform 3106">
                <a:extLst>
                  <a:ext uri="{FF2B5EF4-FFF2-40B4-BE49-F238E27FC236}">
                    <a16:creationId xmlns:a16="http://schemas.microsoft.com/office/drawing/2014/main" id="{31A66CF0-DE7A-487B-B2D5-EC68D3E26B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6" y="3421"/>
                <a:ext cx="107" cy="45"/>
              </a:xfrm>
              <a:custGeom>
                <a:avLst/>
                <a:gdLst>
                  <a:gd name="T0" fmla="*/ 265 w 79"/>
                  <a:gd name="T1" fmla="*/ 0 h 33"/>
                  <a:gd name="T2" fmla="*/ 232 w 79"/>
                  <a:gd name="T3" fmla="*/ 7 h 33"/>
                  <a:gd name="T4" fmla="*/ 226 w 79"/>
                  <a:gd name="T5" fmla="*/ 7 h 33"/>
                  <a:gd name="T6" fmla="*/ 125 w 79"/>
                  <a:gd name="T7" fmla="*/ 48 h 33"/>
                  <a:gd name="T8" fmla="*/ 41 w 79"/>
                  <a:gd name="T9" fmla="*/ 68 h 33"/>
                  <a:gd name="T10" fmla="*/ 0 w 79"/>
                  <a:gd name="T11" fmla="*/ 83 h 33"/>
                  <a:gd name="T12" fmla="*/ 7 w 79"/>
                  <a:gd name="T13" fmla="*/ 113 h 33"/>
                  <a:gd name="T14" fmla="*/ 37 w 79"/>
                  <a:gd name="T15" fmla="*/ 104 h 33"/>
                  <a:gd name="T16" fmla="*/ 92 w 79"/>
                  <a:gd name="T17" fmla="*/ 63 h 33"/>
                  <a:gd name="T18" fmla="*/ 190 w 79"/>
                  <a:gd name="T19" fmla="*/ 27 h 33"/>
                  <a:gd name="T20" fmla="*/ 265 w 79"/>
                  <a:gd name="T21" fmla="*/ 0 h 3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79" h="33">
                    <a:moveTo>
                      <a:pt x="79" y="0"/>
                    </a:moveTo>
                    <a:cubicBezTo>
                      <a:pt x="76" y="1"/>
                      <a:pt x="72" y="1"/>
                      <a:pt x="69" y="2"/>
                    </a:cubicBezTo>
                    <a:cubicBezTo>
                      <a:pt x="68" y="2"/>
                      <a:pt x="68" y="2"/>
                      <a:pt x="67" y="2"/>
                    </a:cubicBezTo>
                    <a:cubicBezTo>
                      <a:pt x="56" y="6"/>
                      <a:pt x="47" y="10"/>
                      <a:pt x="37" y="14"/>
                    </a:cubicBezTo>
                    <a:cubicBezTo>
                      <a:pt x="31" y="17"/>
                      <a:pt x="22" y="19"/>
                      <a:pt x="12" y="20"/>
                    </a:cubicBezTo>
                    <a:cubicBezTo>
                      <a:pt x="8" y="21"/>
                      <a:pt x="4" y="23"/>
                      <a:pt x="0" y="24"/>
                    </a:cubicBezTo>
                    <a:cubicBezTo>
                      <a:pt x="0" y="27"/>
                      <a:pt x="1" y="30"/>
                      <a:pt x="2" y="33"/>
                    </a:cubicBezTo>
                    <a:cubicBezTo>
                      <a:pt x="5" y="32"/>
                      <a:pt x="8" y="31"/>
                      <a:pt x="11" y="30"/>
                    </a:cubicBezTo>
                    <a:cubicBezTo>
                      <a:pt x="13" y="25"/>
                      <a:pt x="16" y="21"/>
                      <a:pt x="27" y="18"/>
                    </a:cubicBezTo>
                    <a:cubicBezTo>
                      <a:pt x="39" y="16"/>
                      <a:pt x="46" y="12"/>
                      <a:pt x="56" y="8"/>
                    </a:cubicBezTo>
                    <a:cubicBezTo>
                      <a:pt x="64" y="5"/>
                      <a:pt x="71" y="3"/>
                      <a:pt x="79" y="0"/>
                    </a:cubicBezTo>
                  </a:path>
                </a:pathLst>
              </a:custGeom>
              <a:solidFill>
                <a:srgbClr val="A39B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20" name="Freeform 3107">
                <a:extLst>
                  <a:ext uri="{FF2B5EF4-FFF2-40B4-BE49-F238E27FC236}">
                    <a16:creationId xmlns:a16="http://schemas.microsoft.com/office/drawing/2014/main" id="{5DA354C6-74FA-4F6E-BDFF-DE8E939A99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5" y="3466"/>
                <a:ext cx="2" cy="4"/>
              </a:xfrm>
              <a:custGeom>
                <a:avLst/>
                <a:gdLst>
                  <a:gd name="T0" fmla="*/ 0 w 2"/>
                  <a:gd name="T1" fmla="*/ 0 h 3"/>
                  <a:gd name="T2" fmla="*/ 0 w 2"/>
                  <a:gd name="T3" fmla="*/ 0 h 3"/>
                  <a:gd name="T4" fmla="*/ 2 w 2"/>
                  <a:gd name="T5" fmla="*/ 9 h 3"/>
                  <a:gd name="T6" fmla="*/ 2 w 2"/>
                  <a:gd name="T7" fmla="*/ 7 h 3"/>
                  <a:gd name="T8" fmla="*/ 0 w 2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2"/>
                      <a:pt x="2" y="3"/>
                    </a:cubicBezTo>
                    <a:cubicBezTo>
                      <a:pt x="2" y="3"/>
                      <a:pt x="2" y="3"/>
                      <a:pt x="2" y="2"/>
                    </a:cubicBezTo>
                    <a:cubicBezTo>
                      <a:pt x="1" y="2"/>
                      <a:pt x="1" y="1"/>
                      <a:pt x="0" y="0"/>
                    </a:cubicBezTo>
                  </a:path>
                </a:pathLst>
              </a:custGeom>
              <a:solidFill>
                <a:srgbClr val="8D85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21" name="Freeform 3108">
                <a:extLst>
                  <a:ext uri="{FF2B5EF4-FFF2-40B4-BE49-F238E27FC236}">
                    <a16:creationId xmlns:a16="http://schemas.microsoft.com/office/drawing/2014/main" id="{1F18E714-C535-4BC7-A3BF-4EC9E3FFD5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05" y="3458"/>
                <a:ext cx="10" cy="8"/>
              </a:xfrm>
              <a:custGeom>
                <a:avLst/>
                <a:gdLst>
                  <a:gd name="T0" fmla="*/ 9 w 7"/>
                  <a:gd name="T1" fmla="*/ 0 h 6"/>
                  <a:gd name="T2" fmla="*/ 0 w 7"/>
                  <a:gd name="T3" fmla="*/ 0 h 6"/>
                  <a:gd name="T4" fmla="*/ 19 w 7"/>
                  <a:gd name="T5" fmla="*/ 9 h 6"/>
                  <a:gd name="T6" fmla="*/ 29 w 7"/>
                  <a:gd name="T7" fmla="*/ 20 h 6"/>
                  <a:gd name="T8" fmla="*/ 29 w 7"/>
                  <a:gd name="T9" fmla="*/ 20 h 6"/>
                  <a:gd name="T10" fmla="*/ 9 w 7"/>
                  <a:gd name="T11" fmla="*/ 0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" h="6">
                    <a:moveTo>
                      <a:pt x="2" y="0"/>
                    </a:moveTo>
                    <a:cubicBezTo>
                      <a:pt x="2" y="0"/>
                      <a:pt x="1" y="0"/>
                      <a:pt x="0" y="0"/>
                    </a:cubicBezTo>
                    <a:cubicBezTo>
                      <a:pt x="2" y="2"/>
                      <a:pt x="3" y="3"/>
                      <a:pt x="4" y="3"/>
                    </a:cubicBezTo>
                    <a:cubicBezTo>
                      <a:pt x="5" y="4"/>
                      <a:pt x="6" y="5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5" y="4"/>
                      <a:pt x="4" y="2"/>
                      <a:pt x="2" y="0"/>
                    </a:cubicBezTo>
                  </a:path>
                </a:pathLst>
              </a:custGeom>
              <a:solidFill>
                <a:srgbClr val="A39B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22" name="Freeform 3109">
                <a:extLst>
                  <a:ext uri="{FF2B5EF4-FFF2-40B4-BE49-F238E27FC236}">
                    <a16:creationId xmlns:a16="http://schemas.microsoft.com/office/drawing/2014/main" id="{D99F4F7F-18B6-400D-A2F6-CD8A44574E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0" y="3448"/>
                <a:ext cx="32" cy="29"/>
              </a:xfrm>
              <a:custGeom>
                <a:avLst/>
                <a:gdLst>
                  <a:gd name="T0" fmla="*/ 31 w 24"/>
                  <a:gd name="T1" fmla="*/ 0 h 21"/>
                  <a:gd name="T2" fmla="*/ 36 w 24"/>
                  <a:gd name="T3" fmla="*/ 76 h 21"/>
                  <a:gd name="T4" fmla="*/ 36 w 24"/>
                  <a:gd name="T5" fmla="*/ 76 h 21"/>
                  <a:gd name="T6" fmla="*/ 48 w 24"/>
                  <a:gd name="T7" fmla="*/ 50 h 21"/>
                  <a:gd name="T8" fmla="*/ 73 w 24"/>
                  <a:gd name="T9" fmla="*/ 29 h 21"/>
                  <a:gd name="T10" fmla="*/ 76 w 24"/>
                  <a:gd name="T11" fmla="*/ 29 h 21"/>
                  <a:gd name="T12" fmla="*/ 31 w 24"/>
                  <a:gd name="T13" fmla="*/ 0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4" h="21">
                    <a:moveTo>
                      <a:pt x="10" y="0"/>
                    </a:moveTo>
                    <a:cubicBezTo>
                      <a:pt x="0" y="2"/>
                      <a:pt x="9" y="17"/>
                      <a:pt x="11" y="21"/>
                    </a:cubicBezTo>
                    <a:cubicBezTo>
                      <a:pt x="11" y="21"/>
                      <a:pt x="11" y="21"/>
                      <a:pt x="11" y="21"/>
                    </a:cubicBezTo>
                    <a:cubicBezTo>
                      <a:pt x="12" y="19"/>
                      <a:pt x="14" y="17"/>
                      <a:pt x="15" y="14"/>
                    </a:cubicBezTo>
                    <a:cubicBezTo>
                      <a:pt x="17" y="12"/>
                      <a:pt x="18" y="9"/>
                      <a:pt x="23" y="8"/>
                    </a:cubicBezTo>
                    <a:cubicBezTo>
                      <a:pt x="23" y="8"/>
                      <a:pt x="23" y="8"/>
                      <a:pt x="24" y="8"/>
                    </a:cubicBezTo>
                    <a:cubicBezTo>
                      <a:pt x="18" y="6"/>
                      <a:pt x="13" y="2"/>
                      <a:pt x="10" y="0"/>
                    </a:cubicBezTo>
                  </a:path>
                </a:pathLst>
              </a:custGeom>
              <a:solidFill>
                <a:srgbClr val="A39B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23" name="Freeform 3110">
                <a:extLst>
                  <a:ext uri="{FF2B5EF4-FFF2-40B4-BE49-F238E27FC236}">
                    <a16:creationId xmlns:a16="http://schemas.microsoft.com/office/drawing/2014/main" id="{8E5B3602-D4BA-404B-9B54-235CD186AA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10" y="3487"/>
                <a:ext cx="29" cy="9"/>
              </a:xfrm>
              <a:custGeom>
                <a:avLst/>
                <a:gdLst>
                  <a:gd name="T0" fmla="*/ 57 w 21"/>
                  <a:gd name="T1" fmla="*/ 0 h 6"/>
                  <a:gd name="T2" fmla="*/ 0 w 21"/>
                  <a:gd name="T3" fmla="*/ 21 h 6"/>
                  <a:gd name="T4" fmla="*/ 1 w 21"/>
                  <a:gd name="T5" fmla="*/ 32 h 6"/>
                  <a:gd name="T6" fmla="*/ 76 w 21"/>
                  <a:gd name="T7" fmla="*/ 8 h 6"/>
                  <a:gd name="T8" fmla="*/ 57 w 21"/>
                  <a:gd name="T9" fmla="*/ 0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1" h="6">
                    <a:moveTo>
                      <a:pt x="16" y="0"/>
                    </a:moveTo>
                    <a:cubicBezTo>
                      <a:pt x="11" y="1"/>
                      <a:pt x="6" y="3"/>
                      <a:pt x="0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7" y="5"/>
                      <a:pt x="14" y="3"/>
                      <a:pt x="21" y="1"/>
                    </a:cubicBezTo>
                    <a:cubicBezTo>
                      <a:pt x="19" y="1"/>
                      <a:pt x="17" y="1"/>
                      <a:pt x="16" y="0"/>
                    </a:cubicBezTo>
                  </a:path>
                </a:pathLst>
              </a:custGeom>
              <a:solidFill>
                <a:srgbClr val="8D85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24" name="Freeform 3111">
                <a:extLst>
                  <a:ext uri="{FF2B5EF4-FFF2-40B4-BE49-F238E27FC236}">
                    <a16:creationId xmlns:a16="http://schemas.microsoft.com/office/drawing/2014/main" id="{09DB82C0-7135-412D-A377-FD86C5F373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8" y="3467"/>
                <a:ext cx="24" cy="26"/>
              </a:xfrm>
              <a:custGeom>
                <a:avLst/>
                <a:gdLst>
                  <a:gd name="T0" fmla="*/ 36 w 18"/>
                  <a:gd name="T1" fmla="*/ 0 h 19"/>
                  <a:gd name="T2" fmla="*/ 16 w 18"/>
                  <a:gd name="T3" fmla="*/ 56 h 19"/>
                  <a:gd name="T4" fmla="*/ 0 w 18"/>
                  <a:gd name="T5" fmla="*/ 40 h 19"/>
                  <a:gd name="T6" fmla="*/ 7 w 18"/>
                  <a:gd name="T7" fmla="*/ 67 h 19"/>
                  <a:gd name="T8" fmla="*/ 57 w 18"/>
                  <a:gd name="T9" fmla="*/ 55 h 19"/>
                  <a:gd name="T10" fmla="*/ 55 w 18"/>
                  <a:gd name="T11" fmla="*/ 55 h 19"/>
                  <a:gd name="T12" fmla="*/ 37 w 18"/>
                  <a:gd name="T13" fmla="*/ 1 h 19"/>
                  <a:gd name="T14" fmla="*/ 36 w 18"/>
                  <a:gd name="T15" fmla="*/ 0 h 1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8" h="19">
                    <a:moveTo>
                      <a:pt x="11" y="0"/>
                    </a:moveTo>
                    <a:cubicBezTo>
                      <a:pt x="4" y="4"/>
                      <a:pt x="3" y="11"/>
                      <a:pt x="5" y="16"/>
                    </a:cubicBezTo>
                    <a:cubicBezTo>
                      <a:pt x="3" y="15"/>
                      <a:pt x="1" y="13"/>
                      <a:pt x="0" y="11"/>
                    </a:cubicBezTo>
                    <a:cubicBezTo>
                      <a:pt x="1" y="14"/>
                      <a:pt x="1" y="17"/>
                      <a:pt x="2" y="19"/>
                    </a:cubicBezTo>
                    <a:cubicBezTo>
                      <a:pt x="8" y="18"/>
                      <a:pt x="13" y="16"/>
                      <a:pt x="18" y="15"/>
                    </a:cubicBezTo>
                    <a:cubicBezTo>
                      <a:pt x="17" y="15"/>
                      <a:pt x="17" y="15"/>
                      <a:pt x="17" y="15"/>
                    </a:cubicBezTo>
                    <a:cubicBezTo>
                      <a:pt x="9" y="11"/>
                      <a:pt x="15" y="6"/>
                      <a:pt x="12" y="1"/>
                    </a:cubicBezTo>
                    <a:cubicBezTo>
                      <a:pt x="11" y="1"/>
                      <a:pt x="11" y="1"/>
                      <a:pt x="11" y="0"/>
                    </a:cubicBezTo>
                  </a:path>
                </a:pathLst>
              </a:custGeom>
              <a:solidFill>
                <a:srgbClr val="A39B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25" name="Freeform 3112">
                <a:extLst>
                  <a:ext uri="{FF2B5EF4-FFF2-40B4-BE49-F238E27FC236}">
                    <a16:creationId xmlns:a16="http://schemas.microsoft.com/office/drawing/2014/main" id="{4EE7B3E2-0D71-4A55-ACE5-7391883F52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5" y="3459"/>
                <a:ext cx="47" cy="30"/>
              </a:xfrm>
              <a:custGeom>
                <a:avLst/>
                <a:gdLst>
                  <a:gd name="T0" fmla="*/ 42 w 35"/>
                  <a:gd name="T1" fmla="*/ 0 h 22"/>
                  <a:gd name="T2" fmla="*/ 38 w 35"/>
                  <a:gd name="T3" fmla="*/ 0 h 22"/>
                  <a:gd name="T4" fmla="*/ 12 w 35"/>
                  <a:gd name="T5" fmla="*/ 20 h 22"/>
                  <a:gd name="T6" fmla="*/ 0 w 35"/>
                  <a:gd name="T7" fmla="*/ 46 h 22"/>
                  <a:gd name="T8" fmla="*/ 7 w 35"/>
                  <a:gd name="T9" fmla="*/ 57 h 22"/>
                  <a:gd name="T10" fmla="*/ 21 w 35"/>
                  <a:gd name="T11" fmla="*/ 76 h 22"/>
                  <a:gd name="T12" fmla="*/ 42 w 35"/>
                  <a:gd name="T13" fmla="*/ 20 h 22"/>
                  <a:gd name="T14" fmla="*/ 48 w 35"/>
                  <a:gd name="T15" fmla="*/ 7 h 22"/>
                  <a:gd name="T16" fmla="*/ 58 w 35"/>
                  <a:gd name="T17" fmla="*/ 7 h 22"/>
                  <a:gd name="T18" fmla="*/ 73 w 35"/>
                  <a:gd name="T19" fmla="*/ 7 h 22"/>
                  <a:gd name="T20" fmla="*/ 83 w 35"/>
                  <a:gd name="T21" fmla="*/ 7 h 22"/>
                  <a:gd name="T22" fmla="*/ 85 w 35"/>
                  <a:gd name="T23" fmla="*/ 7 h 22"/>
                  <a:gd name="T24" fmla="*/ 114 w 35"/>
                  <a:gd name="T25" fmla="*/ 1 h 22"/>
                  <a:gd name="T26" fmla="*/ 111 w 35"/>
                  <a:gd name="T27" fmla="*/ 0 h 22"/>
                  <a:gd name="T28" fmla="*/ 105 w 35"/>
                  <a:gd name="T29" fmla="*/ 0 h 22"/>
                  <a:gd name="T30" fmla="*/ 85 w 35"/>
                  <a:gd name="T31" fmla="*/ 1 h 22"/>
                  <a:gd name="T32" fmla="*/ 68 w 35"/>
                  <a:gd name="T33" fmla="*/ 0 h 22"/>
                  <a:gd name="T34" fmla="*/ 56 w 35"/>
                  <a:gd name="T35" fmla="*/ 0 h 22"/>
                  <a:gd name="T36" fmla="*/ 42 w 35"/>
                  <a:gd name="T37" fmla="*/ 0 h 22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35" h="22">
                    <a:moveTo>
                      <a:pt x="13" y="0"/>
                    </a:moveTo>
                    <a:cubicBezTo>
                      <a:pt x="12" y="0"/>
                      <a:pt x="12" y="0"/>
                      <a:pt x="12" y="0"/>
                    </a:cubicBezTo>
                    <a:cubicBezTo>
                      <a:pt x="7" y="1"/>
                      <a:pt x="6" y="4"/>
                      <a:pt x="4" y="6"/>
                    </a:cubicBezTo>
                    <a:cubicBezTo>
                      <a:pt x="3" y="9"/>
                      <a:pt x="1" y="11"/>
                      <a:pt x="0" y="13"/>
                    </a:cubicBezTo>
                    <a:cubicBezTo>
                      <a:pt x="1" y="14"/>
                      <a:pt x="1" y="16"/>
                      <a:pt x="2" y="17"/>
                    </a:cubicBezTo>
                    <a:cubicBezTo>
                      <a:pt x="3" y="19"/>
                      <a:pt x="5" y="21"/>
                      <a:pt x="7" y="22"/>
                    </a:cubicBezTo>
                    <a:cubicBezTo>
                      <a:pt x="5" y="17"/>
                      <a:pt x="6" y="10"/>
                      <a:pt x="13" y="6"/>
                    </a:cubicBezTo>
                    <a:cubicBezTo>
                      <a:pt x="11" y="4"/>
                      <a:pt x="9" y="3"/>
                      <a:pt x="15" y="2"/>
                    </a:cubicBezTo>
                    <a:cubicBezTo>
                      <a:pt x="16" y="2"/>
                      <a:pt x="17" y="2"/>
                      <a:pt x="18" y="2"/>
                    </a:cubicBezTo>
                    <a:cubicBezTo>
                      <a:pt x="19" y="2"/>
                      <a:pt x="20" y="2"/>
                      <a:pt x="22" y="2"/>
                    </a:cubicBezTo>
                    <a:cubicBezTo>
                      <a:pt x="23" y="2"/>
                      <a:pt x="24" y="2"/>
                      <a:pt x="25" y="2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30" y="2"/>
                      <a:pt x="32" y="2"/>
                      <a:pt x="35" y="1"/>
                    </a:cubicBezTo>
                    <a:cubicBezTo>
                      <a:pt x="35" y="1"/>
                      <a:pt x="35" y="1"/>
                      <a:pt x="34" y="0"/>
                    </a:cubicBezTo>
                    <a:cubicBezTo>
                      <a:pt x="33" y="0"/>
                      <a:pt x="33" y="0"/>
                      <a:pt x="32" y="0"/>
                    </a:cubicBezTo>
                    <a:cubicBezTo>
                      <a:pt x="30" y="0"/>
                      <a:pt x="28" y="0"/>
                      <a:pt x="26" y="1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20" y="0"/>
                      <a:pt x="18" y="0"/>
                      <a:pt x="17" y="0"/>
                    </a:cubicBezTo>
                    <a:cubicBezTo>
                      <a:pt x="16" y="0"/>
                      <a:pt x="14" y="0"/>
                      <a:pt x="13" y="0"/>
                    </a:cubicBezTo>
                  </a:path>
                </a:pathLst>
              </a:custGeom>
              <a:solidFill>
                <a:srgbClr val="C5C0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26" name="Freeform 3113">
                <a:extLst>
                  <a:ext uri="{FF2B5EF4-FFF2-40B4-BE49-F238E27FC236}">
                    <a16:creationId xmlns:a16="http://schemas.microsoft.com/office/drawing/2014/main" id="{2013567A-6B65-4DB7-BFCC-0C6F4ED9410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815" y="3353"/>
                <a:ext cx="26" cy="41"/>
              </a:xfrm>
              <a:custGeom>
                <a:avLst/>
                <a:gdLst>
                  <a:gd name="T0" fmla="*/ 14 w 19"/>
                  <a:gd name="T1" fmla="*/ 78 h 30"/>
                  <a:gd name="T2" fmla="*/ 0 w 19"/>
                  <a:gd name="T3" fmla="*/ 105 h 30"/>
                  <a:gd name="T4" fmla="*/ 14 w 19"/>
                  <a:gd name="T5" fmla="*/ 78 h 30"/>
                  <a:gd name="T6" fmla="*/ 14 w 19"/>
                  <a:gd name="T7" fmla="*/ 0 h 30"/>
                  <a:gd name="T8" fmla="*/ 14 w 19"/>
                  <a:gd name="T9" fmla="*/ 30 h 30"/>
                  <a:gd name="T10" fmla="*/ 29 w 19"/>
                  <a:gd name="T11" fmla="*/ 21 h 30"/>
                  <a:gd name="T12" fmla="*/ 14 w 19"/>
                  <a:gd name="T13" fmla="*/ 78 h 30"/>
                  <a:gd name="T14" fmla="*/ 19 w 19"/>
                  <a:gd name="T15" fmla="*/ 77 h 30"/>
                  <a:gd name="T16" fmla="*/ 41 w 19"/>
                  <a:gd name="T17" fmla="*/ 46 h 30"/>
                  <a:gd name="T18" fmla="*/ 56 w 19"/>
                  <a:gd name="T19" fmla="*/ 7 h 30"/>
                  <a:gd name="T20" fmla="*/ 14 w 19"/>
                  <a:gd name="T21" fmla="*/ 0 h 30"/>
                  <a:gd name="T22" fmla="*/ 14 w 19"/>
                  <a:gd name="T23" fmla="*/ 0 h 3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9" h="30">
                    <a:moveTo>
                      <a:pt x="4" y="23"/>
                    </a:moveTo>
                    <a:cubicBezTo>
                      <a:pt x="3" y="26"/>
                      <a:pt x="2" y="28"/>
                      <a:pt x="0" y="30"/>
                    </a:cubicBezTo>
                    <a:cubicBezTo>
                      <a:pt x="2" y="29"/>
                      <a:pt x="3" y="25"/>
                      <a:pt x="4" y="23"/>
                    </a:cubicBezTo>
                    <a:moveTo>
                      <a:pt x="4" y="0"/>
                    </a:moveTo>
                    <a:cubicBezTo>
                      <a:pt x="4" y="3"/>
                      <a:pt x="4" y="6"/>
                      <a:pt x="4" y="9"/>
                    </a:cubicBezTo>
                    <a:cubicBezTo>
                      <a:pt x="5" y="7"/>
                      <a:pt x="6" y="6"/>
                      <a:pt x="8" y="6"/>
                    </a:cubicBezTo>
                    <a:cubicBezTo>
                      <a:pt x="8" y="11"/>
                      <a:pt x="7" y="17"/>
                      <a:pt x="4" y="23"/>
                    </a:cubicBezTo>
                    <a:cubicBezTo>
                      <a:pt x="4" y="22"/>
                      <a:pt x="5" y="22"/>
                      <a:pt x="5" y="22"/>
                    </a:cubicBezTo>
                    <a:cubicBezTo>
                      <a:pt x="6" y="19"/>
                      <a:pt x="9" y="16"/>
                      <a:pt x="12" y="13"/>
                    </a:cubicBezTo>
                    <a:cubicBezTo>
                      <a:pt x="15" y="10"/>
                      <a:pt x="19" y="5"/>
                      <a:pt x="16" y="2"/>
                    </a:cubicBezTo>
                    <a:cubicBezTo>
                      <a:pt x="14" y="0"/>
                      <a:pt x="8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solidFill>
                <a:srgbClr val="A39B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27" name="Freeform 3114">
                <a:extLst>
                  <a:ext uri="{FF2B5EF4-FFF2-40B4-BE49-F238E27FC236}">
                    <a16:creationId xmlns:a16="http://schemas.microsoft.com/office/drawing/2014/main" id="{F9944BCC-92F3-4CE2-A1EB-4B83E805BB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2" y="3361"/>
                <a:ext cx="14" cy="36"/>
              </a:xfrm>
              <a:custGeom>
                <a:avLst/>
                <a:gdLst>
                  <a:gd name="T0" fmla="*/ 39 w 10"/>
                  <a:gd name="T1" fmla="*/ 0 h 26"/>
                  <a:gd name="T2" fmla="*/ 21 w 10"/>
                  <a:gd name="T3" fmla="*/ 11 h 26"/>
                  <a:gd name="T4" fmla="*/ 0 w 10"/>
                  <a:gd name="T5" fmla="*/ 96 h 26"/>
                  <a:gd name="T6" fmla="*/ 8 w 10"/>
                  <a:gd name="T7" fmla="*/ 89 h 26"/>
                  <a:gd name="T8" fmla="*/ 21 w 10"/>
                  <a:gd name="T9" fmla="*/ 64 h 26"/>
                  <a:gd name="T10" fmla="*/ 21 w 10"/>
                  <a:gd name="T11" fmla="*/ 64 h 26"/>
                  <a:gd name="T12" fmla="*/ 39 w 10"/>
                  <a:gd name="T13" fmla="*/ 0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26">
                    <a:moveTo>
                      <a:pt x="10" y="0"/>
                    </a:moveTo>
                    <a:cubicBezTo>
                      <a:pt x="8" y="0"/>
                      <a:pt x="7" y="1"/>
                      <a:pt x="6" y="3"/>
                    </a:cubicBezTo>
                    <a:cubicBezTo>
                      <a:pt x="6" y="10"/>
                      <a:pt x="5" y="18"/>
                      <a:pt x="0" y="26"/>
                    </a:cubicBezTo>
                    <a:cubicBezTo>
                      <a:pt x="1" y="25"/>
                      <a:pt x="1" y="25"/>
                      <a:pt x="2" y="24"/>
                    </a:cubicBezTo>
                    <a:cubicBezTo>
                      <a:pt x="4" y="22"/>
                      <a:pt x="5" y="20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9" y="11"/>
                      <a:pt x="10" y="5"/>
                      <a:pt x="10" y="0"/>
                    </a:cubicBezTo>
                  </a:path>
                </a:pathLst>
              </a:custGeom>
              <a:solidFill>
                <a:srgbClr val="B3AD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28" name="Freeform 3115">
                <a:extLst>
                  <a:ext uri="{FF2B5EF4-FFF2-40B4-BE49-F238E27FC236}">
                    <a16:creationId xmlns:a16="http://schemas.microsoft.com/office/drawing/2014/main" id="{27EBF315-53E0-47CC-A394-8F0BBCC7F9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6" y="3391"/>
                <a:ext cx="80" cy="42"/>
              </a:xfrm>
              <a:custGeom>
                <a:avLst/>
                <a:gdLst>
                  <a:gd name="T0" fmla="*/ 176 w 59"/>
                  <a:gd name="T1" fmla="*/ 0 h 31"/>
                  <a:gd name="T2" fmla="*/ 149 w 59"/>
                  <a:gd name="T3" fmla="*/ 20 h 31"/>
                  <a:gd name="T4" fmla="*/ 104 w 59"/>
                  <a:gd name="T5" fmla="*/ 45 h 31"/>
                  <a:gd name="T6" fmla="*/ 9 w 59"/>
                  <a:gd name="T7" fmla="*/ 93 h 31"/>
                  <a:gd name="T8" fmla="*/ 9 w 59"/>
                  <a:gd name="T9" fmla="*/ 93 h 31"/>
                  <a:gd name="T10" fmla="*/ 0 w 59"/>
                  <a:gd name="T11" fmla="*/ 104 h 31"/>
                  <a:gd name="T12" fmla="*/ 77 w 59"/>
                  <a:gd name="T13" fmla="*/ 83 h 31"/>
                  <a:gd name="T14" fmla="*/ 83 w 59"/>
                  <a:gd name="T15" fmla="*/ 83 h 31"/>
                  <a:gd name="T16" fmla="*/ 169 w 59"/>
                  <a:gd name="T17" fmla="*/ 37 h 31"/>
                  <a:gd name="T18" fmla="*/ 190 w 59"/>
                  <a:gd name="T19" fmla="*/ 16 h 31"/>
                  <a:gd name="T20" fmla="*/ 191 w 59"/>
                  <a:gd name="T21" fmla="*/ 16 h 31"/>
                  <a:gd name="T22" fmla="*/ 198 w 59"/>
                  <a:gd name="T23" fmla="*/ 20 h 31"/>
                  <a:gd name="T24" fmla="*/ 176 w 59"/>
                  <a:gd name="T25" fmla="*/ 0 h 3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59" h="31">
                    <a:moveTo>
                      <a:pt x="52" y="0"/>
                    </a:moveTo>
                    <a:cubicBezTo>
                      <a:pt x="46" y="1"/>
                      <a:pt x="46" y="4"/>
                      <a:pt x="44" y="6"/>
                    </a:cubicBezTo>
                    <a:cubicBezTo>
                      <a:pt x="40" y="10"/>
                      <a:pt x="37" y="11"/>
                      <a:pt x="31" y="13"/>
                    </a:cubicBezTo>
                    <a:cubicBezTo>
                      <a:pt x="21" y="18"/>
                      <a:pt x="17" y="24"/>
                      <a:pt x="3" y="28"/>
                    </a:cubicBezTo>
                    <a:cubicBezTo>
                      <a:pt x="3" y="28"/>
                      <a:pt x="3" y="28"/>
                      <a:pt x="3" y="28"/>
                    </a:cubicBezTo>
                    <a:cubicBezTo>
                      <a:pt x="2" y="29"/>
                      <a:pt x="1" y="30"/>
                      <a:pt x="0" y="31"/>
                    </a:cubicBezTo>
                    <a:cubicBezTo>
                      <a:pt x="8" y="29"/>
                      <a:pt x="15" y="27"/>
                      <a:pt x="23" y="24"/>
                    </a:cubicBezTo>
                    <a:cubicBezTo>
                      <a:pt x="24" y="24"/>
                      <a:pt x="24" y="24"/>
                      <a:pt x="24" y="24"/>
                    </a:cubicBezTo>
                    <a:cubicBezTo>
                      <a:pt x="34" y="21"/>
                      <a:pt x="43" y="16"/>
                      <a:pt x="50" y="11"/>
                    </a:cubicBezTo>
                    <a:cubicBezTo>
                      <a:pt x="51" y="10"/>
                      <a:pt x="54" y="6"/>
                      <a:pt x="56" y="5"/>
                    </a:cubicBezTo>
                    <a:cubicBezTo>
                      <a:pt x="56" y="5"/>
                      <a:pt x="57" y="5"/>
                      <a:pt x="57" y="5"/>
                    </a:cubicBezTo>
                    <a:cubicBezTo>
                      <a:pt x="58" y="5"/>
                      <a:pt x="58" y="5"/>
                      <a:pt x="59" y="6"/>
                    </a:cubicBezTo>
                    <a:cubicBezTo>
                      <a:pt x="58" y="3"/>
                      <a:pt x="55" y="2"/>
                      <a:pt x="52" y="0"/>
                    </a:cubicBezTo>
                  </a:path>
                </a:pathLst>
              </a:custGeom>
              <a:solidFill>
                <a:srgbClr val="B7B1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29" name="Freeform 3116">
                <a:extLst>
                  <a:ext uri="{FF2B5EF4-FFF2-40B4-BE49-F238E27FC236}">
                    <a16:creationId xmlns:a16="http://schemas.microsoft.com/office/drawing/2014/main" id="{E890FD5A-A541-43AF-B4DA-093326567C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2" y="3424"/>
                <a:ext cx="75" cy="24"/>
              </a:xfrm>
              <a:custGeom>
                <a:avLst/>
                <a:gdLst>
                  <a:gd name="T0" fmla="*/ 190 w 55"/>
                  <a:gd name="T1" fmla="*/ 0 h 18"/>
                  <a:gd name="T2" fmla="*/ 112 w 55"/>
                  <a:gd name="T3" fmla="*/ 21 h 18"/>
                  <a:gd name="T4" fmla="*/ 97 w 55"/>
                  <a:gd name="T5" fmla="*/ 28 h 18"/>
                  <a:gd name="T6" fmla="*/ 7 w 55"/>
                  <a:gd name="T7" fmla="*/ 55 h 18"/>
                  <a:gd name="T8" fmla="*/ 0 w 55"/>
                  <a:gd name="T9" fmla="*/ 57 h 18"/>
                  <a:gd name="T10" fmla="*/ 86 w 55"/>
                  <a:gd name="T11" fmla="*/ 37 h 18"/>
                  <a:gd name="T12" fmla="*/ 190 w 55"/>
                  <a:gd name="T13" fmla="*/ 0 h 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5" h="18">
                    <a:moveTo>
                      <a:pt x="55" y="0"/>
                    </a:moveTo>
                    <a:cubicBezTo>
                      <a:pt x="47" y="3"/>
                      <a:pt x="40" y="5"/>
                      <a:pt x="32" y="7"/>
                    </a:cubicBezTo>
                    <a:cubicBezTo>
                      <a:pt x="31" y="8"/>
                      <a:pt x="30" y="9"/>
                      <a:pt x="28" y="9"/>
                    </a:cubicBezTo>
                    <a:cubicBezTo>
                      <a:pt x="21" y="13"/>
                      <a:pt x="11" y="14"/>
                      <a:pt x="2" y="17"/>
                    </a:cubicBezTo>
                    <a:cubicBezTo>
                      <a:pt x="2" y="17"/>
                      <a:pt x="1" y="17"/>
                      <a:pt x="0" y="18"/>
                    </a:cubicBezTo>
                    <a:cubicBezTo>
                      <a:pt x="10" y="17"/>
                      <a:pt x="19" y="15"/>
                      <a:pt x="25" y="12"/>
                    </a:cubicBezTo>
                    <a:cubicBezTo>
                      <a:pt x="35" y="8"/>
                      <a:pt x="44" y="4"/>
                      <a:pt x="55" y="0"/>
                    </a:cubicBezTo>
                  </a:path>
                </a:pathLst>
              </a:custGeom>
              <a:solidFill>
                <a:srgbClr val="C5C0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30" name="Freeform 3117">
                <a:extLst>
                  <a:ext uri="{FF2B5EF4-FFF2-40B4-BE49-F238E27FC236}">
                    <a16:creationId xmlns:a16="http://schemas.microsoft.com/office/drawing/2014/main" id="{82B7B237-987B-42BF-85FD-52CF86A382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66" y="3405"/>
                <a:ext cx="3" cy="2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1 h 2"/>
                  <a:gd name="T4" fmla="*/ 12 w 2"/>
                  <a:gd name="T5" fmla="*/ 2 h 2"/>
                  <a:gd name="T6" fmla="*/ 0 w 2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1" y="1"/>
                      <a:pt x="0" y="0"/>
                    </a:cubicBezTo>
                  </a:path>
                </a:pathLst>
              </a:custGeom>
              <a:solidFill>
                <a:srgbClr val="A7A0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31" name="Freeform 3118">
                <a:extLst>
                  <a:ext uri="{FF2B5EF4-FFF2-40B4-BE49-F238E27FC236}">
                    <a16:creationId xmlns:a16="http://schemas.microsoft.com/office/drawing/2014/main" id="{2D256280-6EF8-462D-80D3-91DDFBAE43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6" y="3399"/>
                <a:ext cx="10" cy="7"/>
              </a:xfrm>
              <a:custGeom>
                <a:avLst/>
                <a:gdLst>
                  <a:gd name="T0" fmla="*/ 0 w 8"/>
                  <a:gd name="T1" fmla="*/ 0 h 5"/>
                  <a:gd name="T2" fmla="*/ 0 w 8"/>
                  <a:gd name="T3" fmla="*/ 0 h 5"/>
                  <a:gd name="T4" fmla="*/ 20 w 8"/>
                  <a:gd name="T5" fmla="*/ 20 h 5"/>
                  <a:gd name="T6" fmla="*/ 20 w 8"/>
                  <a:gd name="T7" fmla="*/ 15 h 5"/>
                  <a:gd name="T8" fmla="*/ 0 w 8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" h="5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6" y="3"/>
                      <a:pt x="3" y="0"/>
                      <a:pt x="0" y="0"/>
                    </a:cubicBezTo>
                  </a:path>
                </a:pathLst>
              </a:custGeom>
              <a:solidFill>
                <a:srgbClr val="B7B1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32" name="Freeform 3119">
                <a:extLst>
                  <a:ext uri="{FF2B5EF4-FFF2-40B4-BE49-F238E27FC236}">
                    <a16:creationId xmlns:a16="http://schemas.microsoft.com/office/drawing/2014/main" id="{31FCF3C6-9DAD-429E-893B-4471C32334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5" y="3466"/>
                <a:ext cx="5" cy="2"/>
              </a:xfrm>
              <a:custGeom>
                <a:avLst/>
                <a:gdLst>
                  <a:gd name="T0" fmla="*/ 8 w 4"/>
                  <a:gd name="T1" fmla="*/ 0 h 2"/>
                  <a:gd name="T2" fmla="*/ 0 w 4"/>
                  <a:gd name="T3" fmla="*/ 0 h 2"/>
                  <a:gd name="T4" fmla="*/ 6 w 4"/>
                  <a:gd name="T5" fmla="*/ 2 h 2"/>
                  <a:gd name="T6" fmla="*/ 10 w 4"/>
                  <a:gd name="T7" fmla="*/ 2 h 2"/>
                  <a:gd name="T8" fmla="*/ 8 w 4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2">
                    <a:moveTo>
                      <a:pt x="3" y="0"/>
                    </a:moveTo>
                    <a:cubicBezTo>
                      <a:pt x="2" y="0"/>
                      <a:pt x="1" y="0"/>
                      <a:pt x="0" y="0"/>
                    </a:cubicBezTo>
                    <a:cubicBezTo>
                      <a:pt x="1" y="1"/>
                      <a:pt x="1" y="2"/>
                      <a:pt x="2" y="2"/>
                    </a:cubicBezTo>
                    <a:cubicBezTo>
                      <a:pt x="3" y="2"/>
                      <a:pt x="3" y="2"/>
                      <a:pt x="4" y="2"/>
                    </a:cubicBezTo>
                    <a:cubicBezTo>
                      <a:pt x="4" y="1"/>
                      <a:pt x="3" y="0"/>
                      <a:pt x="3" y="0"/>
                    </a:cubicBezTo>
                  </a:path>
                </a:pathLst>
              </a:custGeom>
              <a:solidFill>
                <a:srgbClr val="B7B1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33" name="Freeform 3120">
                <a:extLst>
                  <a:ext uri="{FF2B5EF4-FFF2-40B4-BE49-F238E27FC236}">
                    <a16:creationId xmlns:a16="http://schemas.microsoft.com/office/drawing/2014/main" id="{A75BE0EC-8039-41D1-8474-1FD7E0ACED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08" y="3454"/>
                <a:ext cx="11" cy="12"/>
              </a:xfrm>
              <a:custGeom>
                <a:avLst/>
                <a:gdLst>
                  <a:gd name="T0" fmla="*/ 21 w 8"/>
                  <a:gd name="T1" fmla="*/ 0 h 9"/>
                  <a:gd name="T2" fmla="*/ 0 w 8"/>
                  <a:gd name="T3" fmla="*/ 9 h 9"/>
                  <a:gd name="T4" fmla="*/ 19 w 8"/>
                  <a:gd name="T5" fmla="*/ 28 h 9"/>
                  <a:gd name="T6" fmla="*/ 29 w 8"/>
                  <a:gd name="T7" fmla="*/ 28 h 9"/>
                  <a:gd name="T8" fmla="*/ 21 w 8"/>
                  <a:gd name="T9" fmla="*/ 0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" h="9">
                    <a:moveTo>
                      <a:pt x="6" y="0"/>
                    </a:moveTo>
                    <a:cubicBezTo>
                      <a:pt x="4" y="1"/>
                      <a:pt x="2" y="2"/>
                      <a:pt x="0" y="3"/>
                    </a:cubicBezTo>
                    <a:cubicBezTo>
                      <a:pt x="2" y="5"/>
                      <a:pt x="3" y="7"/>
                      <a:pt x="5" y="9"/>
                    </a:cubicBezTo>
                    <a:cubicBezTo>
                      <a:pt x="6" y="9"/>
                      <a:pt x="7" y="9"/>
                      <a:pt x="8" y="9"/>
                    </a:cubicBezTo>
                    <a:cubicBezTo>
                      <a:pt x="7" y="6"/>
                      <a:pt x="6" y="3"/>
                      <a:pt x="6" y="0"/>
                    </a:cubicBezTo>
                  </a:path>
                </a:pathLst>
              </a:custGeom>
              <a:solidFill>
                <a:srgbClr val="C5C0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34" name="Freeform 3121">
                <a:extLst>
                  <a:ext uri="{FF2B5EF4-FFF2-40B4-BE49-F238E27FC236}">
                    <a16:creationId xmlns:a16="http://schemas.microsoft.com/office/drawing/2014/main" id="{03CCEAD0-012D-406E-9319-A34F8010DA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4" y="3345"/>
                <a:ext cx="6" cy="6"/>
              </a:xfrm>
              <a:custGeom>
                <a:avLst/>
                <a:gdLst>
                  <a:gd name="T0" fmla="*/ 8 w 5"/>
                  <a:gd name="T1" fmla="*/ 0 h 4"/>
                  <a:gd name="T2" fmla="*/ 0 w 5"/>
                  <a:gd name="T3" fmla="*/ 18 h 4"/>
                  <a:gd name="T4" fmla="*/ 10 w 5"/>
                  <a:gd name="T5" fmla="*/ 21 h 4"/>
                  <a:gd name="T6" fmla="*/ 10 w 5"/>
                  <a:gd name="T7" fmla="*/ 8 h 4"/>
                  <a:gd name="T8" fmla="*/ 10 w 5"/>
                  <a:gd name="T9" fmla="*/ 8 h 4"/>
                  <a:gd name="T10" fmla="*/ 8 w 5"/>
                  <a:gd name="T11" fmla="*/ 0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" h="4">
                    <a:moveTo>
                      <a:pt x="4" y="0"/>
                    </a:moveTo>
                    <a:cubicBezTo>
                      <a:pt x="3" y="1"/>
                      <a:pt x="1" y="2"/>
                      <a:pt x="0" y="3"/>
                    </a:cubicBezTo>
                    <a:cubicBezTo>
                      <a:pt x="2" y="4"/>
                      <a:pt x="4" y="4"/>
                      <a:pt x="5" y="4"/>
                    </a:cubicBezTo>
                    <a:cubicBezTo>
                      <a:pt x="5" y="3"/>
                      <a:pt x="5" y="2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solidFill>
                <a:srgbClr val="6057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35" name="Freeform 3122">
                <a:extLst>
                  <a:ext uri="{FF2B5EF4-FFF2-40B4-BE49-F238E27FC236}">
                    <a16:creationId xmlns:a16="http://schemas.microsoft.com/office/drawing/2014/main" id="{DDE83D55-D349-473C-8AC9-7C551A4F54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9" y="3344"/>
                <a:ext cx="3" cy="3"/>
              </a:xfrm>
              <a:custGeom>
                <a:avLst/>
                <a:gdLst>
                  <a:gd name="T0" fmla="*/ 12 w 2"/>
                  <a:gd name="T1" fmla="*/ 0 h 2"/>
                  <a:gd name="T2" fmla="*/ 0 w 2"/>
                  <a:gd name="T3" fmla="*/ 8 h 2"/>
                  <a:gd name="T4" fmla="*/ 8 w 2"/>
                  <a:gd name="T5" fmla="*/ 12 h 2"/>
                  <a:gd name="T6" fmla="*/ 8 w 2"/>
                  <a:gd name="T7" fmla="*/ 12 h 2"/>
                  <a:gd name="T8" fmla="*/ 12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2" y="0"/>
                    </a:cubicBezTo>
                  </a:path>
                </a:pathLst>
              </a:custGeom>
              <a:solidFill>
                <a:srgbClr val="9890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36" name="Freeform 3123">
                <a:extLst>
                  <a:ext uri="{FF2B5EF4-FFF2-40B4-BE49-F238E27FC236}">
                    <a16:creationId xmlns:a16="http://schemas.microsoft.com/office/drawing/2014/main" id="{23B751E2-0C07-47CE-811B-A8A094460D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1" y="3349"/>
                <a:ext cx="9" cy="4"/>
              </a:xfrm>
              <a:custGeom>
                <a:avLst/>
                <a:gdLst>
                  <a:gd name="T0" fmla="*/ 6 w 7"/>
                  <a:gd name="T1" fmla="*/ 0 h 3"/>
                  <a:gd name="T2" fmla="*/ 0 w 7"/>
                  <a:gd name="T3" fmla="*/ 7 h 3"/>
                  <a:gd name="T4" fmla="*/ 19 w 7"/>
                  <a:gd name="T5" fmla="*/ 9 h 3"/>
                  <a:gd name="T6" fmla="*/ 19 w 7"/>
                  <a:gd name="T7" fmla="*/ 1 h 3"/>
                  <a:gd name="T8" fmla="*/ 6 w 7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" h="3">
                    <a:moveTo>
                      <a:pt x="2" y="0"/>
                    </a:moveTo>
                    <a:cubicBezTo>
                      <a:pt x="1" y="1"/>
                      <a:pt x="0" y="2"/>
                      <a:pt x="0" y="2"/>
                    </a:cubicBezTo>
                    <a:cubicBezTo>
                      <a:pt x="2" y="2"/>
                      <a:pt x="4" y="3"/>
                      <a:pt x="7" y="3"/>
                    </a:cubicBezTo>
                    <a:cubicBezTo>
                      <a:pt x="7" y="2"/>
                      <a:pt x="7" y="1"/>
                      <a:pt x="7" y="1"/>
                    </a:cubicBezTo>
                    <a:cubicBezTo>
                      <a:pt x="6" y="1"/>
                      <a:pt x="4" y="1"/>
                      <a:pt x="2" y="0"/>
                    </a:cubicBezTo>
                  </a:path>
                </a:pathLst>
              </a:custGeom>
              <a:solidFill>
                <a:srgbClr val="9890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37" name="Freeform 3124">
                <a:extLst>
                  <a:ext uri="{FF2B5EF4-FFF2-40B4-BE49-F238E27FC236}">
                    <a16:creationId xmlns:a16="http://schemas.microsoft.com/office/drawing/2014/main" id="{0DF2274F-AB2D-4405-A30C-B64CA5B41F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5" y="3372"/>
                <a:ext cx="161" cy="90"/>
              </a:xfrm>
              <a:custGeom>
                <a:avLst/>
                <a:gdLst>
                  <a:gd name="T0" fmla="*/ 353 w 119"/>
                  <a:gd name="T1" fmla="*/ 0 h 66"/>
                  <a:gd name="T2" fmla="*/ 352 w 119"/>
                  <a:gd name="T3" fmla="*/ 0 h 66"/>
                  <a:gd name="T4" fmla="*/ 349 w 119"/>
                  <a:gd name="T5" fmla="*/ 14 h 66"/>
                  <a:gd name="T6" fmla="*/ 250 w 119"/>
                  <a:gd name="T7" fmla="*/ 56 h 66"/>
                  <a:gd name="T8" fmla="*/ 250 w 119"/>
                  <a:gd name="T9" fmla="*/ 56 h 66"/>
                  <a:gd name="T10" fmla="*/ 202 w 119"/>
                  <a:gd name="T11" fmla="*/ 46 h 66"/>
                  <a:gd name="T12" fmla="*/ 191 w 119"/>
                  <a:gd name="T13" fmla="*/ 35 h 66"/>
                  <a:gd name="T14" fmla="*/ 191 w 119"/>
                  <a:gd name="T15" fmla="*/ 35 h 66"/>
                  <a:gd name="T16" fmla="*/ 162 w 119"/>
                  <a:gd name="T17" fmla="*/ 30 h 66"/>
                  <a:gd name="T18" fmla="*/ 170 w 119"/>
                  <a:gd name="T19" fmla="*/ 37 h 66"/>
                  <a:gd name="T20" fmla="*/ 120 w 119"/>
                  <a:gd name="T21" fmla="*/ 56 h 66"/>
                  <a:gd name="T22" fmla="*/ 112 w 119"/>
                  <a:gd name="T23" fmla="*/ 56 h 66"/>
                  <a:gd name="T24" fmla="*/ 50 w 119"/>
                  <a:gd name="T25" fmla="*/ 46 h 66"/>
                  <a:gd name="T26" fmla="*/ 74 w 119"/>
                  <a:gd name="T27" fmla="*/ 57 h 66"/>
                  <a:gd name="T28" fmla="*/ 92 w 119"/>
                  <a:gd name="T29" fmla="*/ 93 h 66"/>
                  <a:gd name="T30" fmla="*/ 77 w 119"/>
                  <a:gd name="T31" fmla="*/ 139 h 66"/>
                  <a:gd name="T32" fmla="*/ 30 w 119"/>
                  <a:gd name="T33" fmla="*/ 160 h 66"/>
                  <a:gd name="T34" fmla="*/ 16 w 119"/>
                  <a:gd name="T35" fmla="*/ 160 h 66"/>
                  <a:gd name="T36" fmla="*/ 0 w 119"/>
                  <a:gd name="T37" fmla="*/ 160 h 66"/>
                  <a:gd name="T38" fmla="*/ 55 w 119"/>
                  <a:gd name="T39" fmla="*/ 210 h 66"/>
                  <a:gd name="T40" fmla="*/ 64 w 119"/>
                  <a:gd name="T41" fmla="*/ 210 h 66"/>
                  <a:gd name="T42" fmla="*/ 104 w 119"/>
                  <a:gd name="T43" fmla="*/ 203 h 66"/>
                  <a:gd name="T44" fmla="*/ 118 w 119"/>
                  <a:gd name="T45" fmla="*/ 203 h 66"/>
                  <a:gd name="T46" fmla="*/ 175 w 119"/>
                  <a:gd name="T47" fmla="*/ 229 h 66"/>
                  <a:gd name="T48" fmla="*/ 175 w 119"/>
                  <a:gd name="T49" fmla="*/ 229 h 66"/>
                  <a:gd name="T50" fmla="*/ 181 w 119"/>
                  <a:gd name="T51" fmla="*/ 229 h 66"/>
                  <a:gd name="T52" fmla="*/ 143 w 119"/>
                  <a:gd name="T53" fmla="*/ 188 h 66"/>
                  <a:gd name="T54" fmla="*/ 183 w 119"/>
                  <a:gd name="T55" fmla="*/ 169 h 66"/>
                  <a:gd name="T56" fmla="*/ 177 w 119"/>
                  <a:gd name="T57" fmla="*/ 169 h 66"/>
                  <a:gd name="T58" fmla="*/ 104 w 119"/>
                  <a:gd name="T59" fmla="*/ 160 h 66"/>
                  <a:gd name="T60" fmla="*/ 100 w 119"/>
                  <a:gd name="T61" fmla="*/ 127 h 66"/>
                  <a:gd name="T62" fmla="*/ 106 w 119"/>
                  <a:gd name="T63" fmla="*/ 102 h 66"/>
                  <a:gd name="T64" fmla="*/ 162 w 119"/>
                  <a:gd name="T65" fmla="*/ 68 h 66"/>
                  <a:gd name="T66" fmla="*/ 181 w 119"/>
                  <a:gd name="T67" fmla="*/ 68 h 66"/>
                  <a:gd name="T68" fmla="*/ 218 w 119"/>
                  <a:gd name="T69" fmla="*/ 68 h 66"/>
                  <a:gd name="T70" fmla="*/ 250 w 119"/>
                  <a:gd name="T71" fmla="*/ 75 h 66"/>
                  <a:gd name="T72" fmla="*/ 268 w 119"/>
                  <a:gd name="T73" fmla="*/ 75 h 66"/>
                  <a:gd name="T74" fmla="*/ 273 w 119"/>
                  <a:gd name="T75" fmla="*/ 75 h 66"/>
                  <a:gd name="T76" fmla="*/ 311 w 119"/>
                  <a:gd name="T77" fmla="*/ 121 h 66"/>
                  <a:gd name="T78" fmla="*/ 292 w 119"/>
                  <a:gd name="T79" fmla="*/ 153 h 66"/>
                  <a:gd name="T80" fmla="*/ 296 w 119"/>
                  <a:gd name="T81" fmla="*/ 153 h 66"/>
                  <a:gd name="T82" fmla="*/ 395 w 119"/>
                  <a:gd name="T83" fmla="*/ 124 h 66"/>
                  <a:gd name="T84" fmla="*/ 399 w 119"/>
                  <a:gd name="T85" fmla="*/ 121 h 66"/>
                  <a:gd name="T86" fmla="*/ 380 w 119"/>
                  <a:gd name="T87" fmla="*/ 124 h 66"/>
                  <a:gd name="T88" fmla="*/ 363 w 119"/>
                  <a:gd name="T89" fmla="*/ 124 h 66"/>
                  <a:gd name="T90" fmla="*/ 321 w 119"/>
                  <a:gd name="T91" fmla="*/ 113 h 66"/>
                  <a:gd name="T92" fmla="*/ 311 w 119"/>
                  <a:gd name="T93" fmla="*/ 102 h 66"/>
                  <a:gd name="T94" fmla="*/ 296 w 119"/>
                  <a:gd name="T95" fmla="*/ 83 h 66"/>
                  <a:gd name="T96" fmla="*/ 304 w 119"/>
                  <a:gd name="T97" fmla="*/ 57 h 66"/>
                  <a:gd name="T98" fmla="*/ 338 w 119"/>
                  <a:gd name="T99" fmla="*/ 37 h 66"/>
                  <a:gd name="T100" fmla="*/ 353 w 119"/>
                  <a:gd name="T101" fmla="*/ 0 h 6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119" h="66">
                    <a:moveTo>
                      <a:pt x="106" y="0"/>
                    </a:moveTo>
                    <a:cubicBezTo>
                      <a:pt x="106" y="0"/>
                      <a:pt x="105" y="0"/>
                      <a:pt x="105" y="0"/>
                    </a:cubicBezTo>
                    <a:cubicBezTo>
                      <a:pt x="105" y="2"/>
                      <a:pt x="105" y="3"/>
                      <a:pt x="104" y="4"/>
                    </a:cubicBezTo>
                    <a:cubicBezTo>
                      <a:pt x="100" y="11"/>
                      <a:pt x="90" y="16"/>
                      <a:pt x="75" y="16"/>
                    </a:cubicBezTo>
                    <a:cubicBezTo>
                      <a:pt x="75" y="16"/>
                      <a:pt x="75" y="16"/>
                      <a:pt x="75" y="16"/>
                    </a:cubicBezTo>
                    <a:cubicBezTo>
                      <a:pt x="68" y="16"/>
                      <a:pt x="64" y="16"/>
                      <a:pt x="60" y="13"/>
                    </a:cubicBezTo>
                    <a:cubicBezTo>
                      <a:pt x="59" y="12"/>
                      <a:pt x="58" y="11"/>
                      <a:pt x="57" y="10"/>
                    </a:cubicBezTo>
                    <a:cubicBezTo>
                      <a:pt x="57" y="10"/>
                      <a:pt x="57" y="10"/>
                      <a:pt x="57" y="10"/>
                    </a:cubicBezTo>
                    <a:cubicBezTo>
                      <a:pt x="54" y="10"/>
                      <a:pt x="52" y="9"/>
                      <a:pt x="49" y="9"/>
                    </a:cubicBezTo>
                    <a:cubicBezTo>
                      <a:pt x="50" y="10"/>
                      <a:pt x="50" y="10"/>
                      <a:pt x="51" y="11"/>
                    </a:cubicBezTo>
                    <a:cubicBezTo>
                      <a:pt x="53" y="17"/>
                      <a:pt x="44" y="16"/>
                      <a:pt x="36" y="16"/>
                    </a:cubicBezTo>
                    <a:cubicBezTo>
                      <a:pt x="35" y="16"/>
                      <a:pt x="34" y="16"/>
                      <a:pt x="33" y="16"/>
                    </a:cubicBezTo>
                    <a:cubicBezTo>
                      <a:pt x="27" y="16"/>
                      <a:pt x="21" y="15"/>
                      <a:pt x="15" y="13"/>
                    </a:cubicBezTo>
                    <a:cubicBezTo>
                      <a:pt x="18" y="15"/>
                      <a:pt x="20" y="16"/>
                      <a:pt x="22" y="17"/>
                    </a:cubicBezTo>
                    <a:cubicBezTo>
                      <a:pt x="26" y="20"/>
                      <a:pt x="26" y="23"/>
                      <a:pt x="27" y="27"/>
                    </a:cubicBezTo>
                    <a:cubicBezTo>
                      <a:pt x="28" y="31"/>
                      <a:pt x="29" y="37"/>
                      <a:pt x="23" y="40"/>
                    </a:cubicBezTo>
                    <a:cubicBezTo>
                      <a:pt x="20" y="43"/>
                      <a:pt x="14" y="45"/>
                      <a:pt x="9" y="46"/>
                    </a:cubicBezTo>
                    <a:cubicBezTo>
                      <a:pt x="7" y="46"/>
                      <a:pt x="6" y="46"/>
                      <a:pt x="5" y="46"/>
                    </a:cubicBezTo>
                    <a:cubicBezTo>
                      <a:pt x="3" y="46"/>
                      <a:pt x="1" y="46"/>
                      <a:pt x="0" y="46"/>
                    </a:cubicBezTo>
                    <a:cubicBezTo>
                      <a:pt x="7" y="50"/>
                      <a:pt x="11" y="56"/>
                      <a:pt x="16" y="61"/>
                    </a:cubicBezTo>
                    <a:cubicBezTo>
                      <a:pt x="17" y="61"/>
                      <a:pt x="18" y="61"/>
                      <a:pt x="19" y="61"/>
                    </a:cubicBezTo>
                    <a:cubicBezTo>
                      <a:pt x="23" y="60"/>
                      <a:pt x="27" y="59"/>
                      <a:pt x="31" y="59"/>
                    </a:cubicBezTo>
                    <a:cubicBezTo>
                      <a:pt x="32" y="59"/>
                      <a:pt x="33" y="59"/>
                      <a:pt x="35" y="59"/>
                    </a:cubicBezTo>
                    <a:cubicBezTo>
                      <a:pt x="42" y="60"/>
                      <a:pt x="48" y="63"/>
                      <a:pt x="52" y="66"/>
                    </a:cubicBezTo>
                    <a:cubicBezTo>
                      <a:pt x="52" y="66"/>
                      <a:pt x="52" y="66"/>
                      <a:pt x="52" y="66"/>
                    </a:cubicBezTo>
                    <a:cubicBezTo>
                      <a:pt x="53" y="66"/>
                      <a:pt x="53" y="66"/>
                      <a:pt x="54" y="66"/>
                    </a:cubicBezTo>
                    <a:cubicBezTo>
                      <a:pt x="47" y="61"/>
                      <a:pt x="41" y="59"/>
                      <a:pt x="43" y="54"/>
                    </a:cubicBezTo>
                    <a:cubicBezTo>
                      <a:pt x="44" y="52"/>
                      <a:pt x="48" y="50"/>
                      <a:pt x="55" y="49"/>
                    </a:cubicBezTo>
                    <a:cubicBezTo>
                      <a:pt x="54" y="49"/>
                      <a:pt x="54" y="49"/>
                      <a:pt x="53" y="49"/>
                    </a:cubicBezTo>
                    <a:cubicBezTo>
                      <a:pt x="45" y="49"/>
                      <a:pt x="36" y="48"/>
                      <a:pt x="31" y="46"/>
                    </a:cubicBezTo>
                    <a:cubicBezTo>
                      <a:pt x="26" y="43"/>
                      <a:pt x="29" y="40"/>
                      <a:pt x="30" y="37"/>
                    </a:cubicBezTo>
                    <a:cubicBezTo>
                      <a:pt x="31" y="35"/>
                      <a:pt x="31" y="32"/>
                      <a:pt x="32" y="29"/>
                    </a:cubicBezTo>
                    <a:cubicBezTo>
                      <a:pt x="35" y="24"/>
                      <a:pt x="38" y="21"/>
                      <a:pt x="49" y="20"/>
                    </a:cubicBezTo>
                    <a:cubicBezTo>
                      <a:pt x="50" y="20"/>
                      <a:pt x="52" y="20"/>
                      <a:pt x="54" y="20"/>
                    </a:cubicBezTo>
                    <a:cubicBezTo>
                      <a:pt x="57" y="20"/>
                      <a:pt x="61" y="20"/>
                      <a:pt x="65" y="20"/>
                    </a:cubicBezTo>
                    <a:cubicBezTo>
                      <a:pt x="68" y="21"/>
                      <a:pt x="72" y="21"/>
                      <a:pt x="75" y="21"/>
                    </a:cubicBezTo>
                    <a:cubicBezTo>
                      <a:pt x="77" y="21"/>
                      <a:pt x="79" y="21"/>
                      <a:pt x="80" y="21"/>
                    </a:cubicBezTo>
                    <a:cubicBezTo>
                      <a:pt x="81" y="21"/>
                      <a:pt x="81" y="21"/>
                      <a:pt x="81" y="21"/>
                    </a:cubicBezTo>
                    <a:cubicBezTo>
                      <a:pt x="90" y="22"/>
                      <a:pt x="92" y="31"/>
                      <a:pt x="93" y="35"/>
                    </a:cubicBezTo>
                    <a:cubicBezTo>
                      <a:pt x="95" y="39"/>
                      <a:pt x="92" y="42"/>
                      <a:pt x="87" y="44"/>
                    </a:cubicBezTo>
                    <a:cubicBezTo>
                      <a:pt x="88" y="44"/>
                      <a:pt x="89" y="44"/>
                      <a:pt x="89" y="44"/>
                    </a:cubicBezTo>
                    <a:cubicBezTo>
                      <a:pt x="99" y="42"/>
                      <a:pt x="109" y="40"/>
                      <a:pt x="118" y="36"/>
                    </a:cubicBezTo>
                    <a:cubicBezTo>
                      <a:pt x="118" y="36"/>
                      <a:pt x="119" y="36"/>
                      <a:pt x="119" y="35"/>
                    </a:cubicBezTo>
                    <a:cubicBezTo>
                      <a:pt x="117" y="35"/>
                      <a:pt x="116" y="36"/>
                      <a:pt x="114" y="36"/>
                    </a:cubicBezTo>
                    <a:cubicBezTo>
                      <a:pt x="112" y="36"/>
                      <a:pt x="110" y="36"/>
                      <a:pt x="108" y="36"/>
                    </a:cubicBezTo>
                    <a:cubicBezTo>
                      <a:pt x="102" y="36"/>
                      <a:pt x="97" y="36"/>
                      <a:pt x="95" y="33"/>
                    </a:cubicBezTo>
                    <a:cubicBezTo>
                      <a:pt x="94" y="32"/>
                      <a:pt x="94" y="30"/>
                      <a:pt x="93" y="29"/>
                    </a:cubicBezTo>
                    <a:cubicBezTo>
                      <a:pt x="92" y="27"/>
                      <a:pt x="90" y="26"/>
                      <a:pt x="89" y="24"/>
                    </a:cubicBezTo>
                    <a:cubicBezTo>
                      <a:pt x="88" y="22"/>
                      <a:pt x="88" y="19"/>
                      <a:pt x="91" y="17"/>
                    </a:cubicBezTo>
                    <a:cubicBezTo>
                      <a:pt x="94" y="15"/>
                      <a:pt x="98" y="14"/>
                      <a:pt x="101" y="11"/>
                    </a:cubicBezTo>
                    <a:cubicBezTo>
                      <a:pt x="104" y="8"/>
                      <a:pt x="106" y="4"/>
                      <a:pt x="106" y="0"/>
                    </a:cubicBezTo>
                  </a:path>
                </a:pathLst>
              </a:custGeom>
              <a:solidFill>
                <a:srgbClr val="6057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38" name="Freeform 3125">
                <a:extLst>
                  <a:ext uri="{FF2B5EF4-FFF2-40B4-BE49-F238E27FC236}">
                    <a16:creationId xmlns:a16="http://schemas.microsoft.com/office/drawing/2014/main" id="{1CF292E2-E489-4EC4-BA1A-E459AE5B3F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3" y="3382"/>
                <a:ext cx="54" cy="13"/>
              </a:xfrm>
              <a:custGeom>
                <a:avLst/>
                <a:gdLst>
                  <a:gd name="T0" fmla="*/ 63 w 40"/>
                  <a:gd name="T1" fmla="*/ 0 h 10"/>
                  <a:gd name="T2" fmla="*/ 58 w 40"/>
                  <a:gd name="T3" fmla="*/ 0 h 10"/>
                  <a:gd name="T4" fmla="*/ 105 w 40"/>
                  <a:gd name="T5" fmla="*/ 16 h 10"/>
                  <a:gd name="T6" fmla="*/ 47 w 40"/>
                  <a:gd name="T7" fmla="*/ 21 h 10"/>
                  <a:gd name="T8" fmla="*/ 0 w 40"/>
                  <a:gd name="T9" fmla="*/ 16 h 10"/>
                  <a:gd name="T10" fmla="*/ 7 w 40"/>
                  <a:gd name="T11" fmla="*/ 17 h 10"/>
                  <a:gd name="T12" fmla="*/ 66 w 40"/>
                  <a:gd name="T13" fmla="*/ 27 h 10"/>
                  <a:gd name="T14" fmla="*/ 77 w 40"/>
                  <a:gd name="T15" fmla="*/ 27 h 10"/>
                  <a:gd name="T16" fmla="*/ 126 w 40"/>
                  <a:gd name="T17" fmla="*/ 12 h 10"/>
                  <a:gd name="T18" fmla="*/ 120 w 40"/>
                  <a:gd name="T19" fmla="*/ 7 h 10"/>
                  <a:gd name="T20" fmla="*/ 63 w 40"/>
                  <a:gd name="T21" fmla="*/ 0 h 1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40" h="10">
                    <a:moveTo>
                      <a:pt x="19" y="0"/>
                    </a:moveTo>
                    <a:cubicBezTo>
                      <a:pt x="19" y="0"/>
                      <a:pt x="18" y="0"/>
                      <a:pt x="18" y="0"/>
                    </a:cubicBezTo>
                    <a:cubicBezTo>
                      <a:pt x="23" y="1"/>
                      <a:pt x="28" y="3"/>
                      <a:pt x="32" y="5"/>
                    </a:cubicBezTo>
                    <a:cubicBezTo>
                      <a:pt x="27" y="6"/>
                      <a:pt x="21" y="7"/>
                      <a:pt x="14" y="7"/>
                    </a:cubicBezTo>
                    <a:cubicBezTo>
                      <a:pt x="9" y="7"/>
                      <a:pt x="4" y="6"/>
                      <a:pt x="0" y="5"/>
                    </a:cubicBezTo>
                    <a:cubicBezTo>
                      <a:pt x="1" y="6"/>
                      <a:pt x="2" y="6"/>
                      <a:pt x="2" y="6"/>
                    </a:cubicBezTo>
                    <a:cubicBezTo>
                      <a:pt x="8" y="8"/>
                      <a:pt x="14" y="9"/>
                      <a:pt x="20" y="9"/>
                    </a:cubicBezTo>
                    <a:cubicBezTo>
                      <a:pt x="21" y="9"/>
                      <a:pt x="22" y="9"/>
                      <a:pt x="23" y="9"/>
                    </a:cubicBezTo>
                    <a:cubicBezTo>
                      <a:pt x="31" y="9"/>
                      <a:pt x="40" y="10"/>
                      <a:pt x="38" y="4"/>
                    </a:cubicBezTo>
                    <a:cubicBezTo>
                      <a:pt x="37" y="3"/>
                      <a:pt x="37" y="3"/>
                      <a:pt x="36" y="2"/>
                    </a:cubicBezTo>
                    <a:cubicBezTo>
                      <a:pt x="29" y="1"/>
                      <a:pt x="24" y="0"/>
                      <a:pt x="19" y="0"/>
                    </a:cubicBezTo>
                  </a:path>
                </a:pathLst>
              </a:custGeom>
              <a:solidFill>
                <a:srgbClr val="9890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39" name="Freeform 3126">
                <a:extLst>
                  <a:ext uri="{FF2B5EF4-FFF2-40B4-BE49-F238E27FC236}">
                    <a16:creationId xmlns:a16="http://schemas.microsoft.com/office/drawing/2014/main" id="{9BD99F34-8A16-4854-A67C-C79D7D2CEF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2" y="3389"/>
                <a:ext cx="42" cy="46"/>
              </a:xfrm>
              <a:custGeom>
                <a:avLst/>
                <a:gdLst>
                  <a:gd name="T0" fmla="*/ 37 w 31"/>
                  <a:gd name="T1" fmla="*/ 0 h 34"/>
                  <a:gd name="T2" fmla="*/ 27 w 31"/>
                  <a:gd name="T3" fmla="*/ 1 h 34"/>
                  <a:gd name="T4" fmla="*/ 35 w 31"/>
                  <a:gd name="T5" fmla="*/ 7 h 34"/>
                  <a:gd name="T6" fmla="*/ 61 w 31"/>
                  <a:gd name="T7" fmla="*/ 47 h 34"/>
                  <a:gd name="T8" fmla="*/ 61 w 31"/>
                  <a:gd name="T9" fmla="*/ 43 h 34"/>
                  <a:gd name="T10" fmla="*/ 61 w 31"/>
                  <a:gd name="T11" fmla="*/ 97 h 34"/>
                  <a:gd name="T12" fmla="*/ 12 w 31"/>
                  <a:gd name="T13" fmla="*/ 112 h 34"/>
                  <a:gd name="T14" fmla="*/ 0 w 31"/>
                  <a:gd name="T15" fmla="*/ 106 h 34"/>
                  <a:gd name="T16" fmla="*/ 7 w 31"/>
                  <a:gd name="T17" fmla="*/ 114 h 34"/>
                  <a:gd name="T18" fmla="*/ 22 w 31"/>
                  <a:gd name="T19" fmla="*/ 114 h 34"/>
                  <a:gd name="T20" fmla="*/ 37 w 31"/>
                  <a:gd name="T21" fmla="*/ 114 h 34"/>
                  <a:gd name="T22" fmla="*/ 84 w 31"/>
                  <a:gd name="T23" fmla="*/ 93 h 34"/>
                  <a:gd name="T24" fmla="*/ 98 w 31"/>
                  <a:gd name="T25" fmla="*/ 50 h 34"/>
                  <a:gd name="T26" fmla="*/ 83 w 31"/>
                  <a:gd name="T27" fmla="*/ 16 h 34"/>
                  <a:gd name="T28" fmla="*/ 57 w 31"/>
                  <a:gd name="T29" fmla="*/ 1 h 34"/>
                  <a:gd name="T30" fmla="*/ 47 w 31"/>
                  <a:gd name="T31" fmla="*/ 0 h 34"/>
                  <a:gd name="T32" fmla="*/ 37 w 31"/>
                  <a:gd name="T33" fmla="*/ 0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1" h="34">
                    <a:moveTo>
                      <a:pt x="11" y="0"/>
                    </a:moveTo>
                    <a:cubicBezTo>
                      <a:pt x="10" y="0"/>
                      <a:pt x="9" y="0"/>
                      <a:pt x="8" y="1"/>
                    </a:cubicBezTo>
                    <a:cubicBezTo>
                      <a:pt x="9" y="1"/>
                      <a:pt x="9" y="1"/>
                      <a:pt x="10" y="2"/>
                    </a:cubicBezTo>
                    <a:cubicBezTo>
                      <a:pt x="15" y="5"/>
                      <a:pt x="16" y="9"/>
                      <a:pt x="18" y="14"/>
                    </a:cubicBezTo>
                    <a:cubicBezTo>
                      <a:pt x="18" y="14"/>
                      <a:pt x="18" y="14"/>
                      <a:pt x="18" y="13"/>
                    </a:cubicBezTo>
                    <a:cubicBezTo>
                      <a:pt x="22" y="18"/>
                      <a:pt x="25" y="24"/>
                      <a:pt x="18" y="29"/>
                    </a:cubicBezTo>
                    <a:cubicBezTo>
                      <a:pt x="14" y="31"/>
                      <a:pt x="9" y="33"/>
                      <a:pt x="4" y="33"/>
                    </a:cubicBezTo>
                    <a:cubicBezTo>
                      <a:pt x="2" y="33"/>
                      <a:pt x="1" y="33"/>
                      <a:pt x="0" y="32"/>
                    </a:cubicBezTo>
                    <a:cubicBezTo>
                      <a:pt x="0" y="33"/>
                      <a:pt x="1" y="33"/>
                      <a:pt x="2" y="34"/>
                    </a:cubicBezTo>
                    <a:cubicBezTo>
                      <a:pt x="3" y="34"/>
                      <a:pt x="5" y="34"/>
                      <a:pt x="7" y="34"/>
                    </a:cubicBezTo>
                    <a:cubicBezTo>
                      <a:pt x="8" y="34"/>
                      <a:pt x="9" y="34"/>
                      <a:pt x="11" y="34"/>
                    </a:cubicBezTo>
                    <a:cubicBezTo>
                      <a:pt x="16" y="33"/>
                      <a:pt x="22" y="31"/>
                      <a:pt x="25" y="28"/>
                    </a:cubicBezTo>
                    <a:cubicBezTo>
                      <a:pt x="31" y="25"/>
                      <a:pt x="30" y="19"/>
                      <a:pt x="29" y="15"/>
                    </a:cubicBezTo>
                    <a:cubicBezTo>
                      <a:pt x="28" y="11"/>
                      <a:pt x="28" y="8"/>
                      <a:pt x="24" y="5"/>
                    </a:cubicBezTo>
                    <a:cubicBezTo>
                      <a:pt x="22" y="4"/>
                      <a:pt x="20" y="3"/>
                      <a:pt x="17" y="1"/>
                    </a:cubicBezTo>
                    <a:cubicBezTo>
                      <a:pt x="16" y="1"/>
                      <a:pt x="15" y="1"/>
                      <a:pt x="14" y="0"/>
                    </a:cubicBezTo>
                    <a:cubicBezTo>
                      <a:pt x="13" y="0"/>
                      <a:pt x="12" y="0"/>
                      <a:pt x="11" y="0"/>
                    </a:cubicBezTo>
                  </a:path>
                </a:pathLst>
              </a:custGeom>
              <a:solidFill>
                <a:srgbClr val="9890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40" name="Freeform 3127">
                <a:extLst>
                  <a:ext uri="{FF2B5EF4-FFF2-40B4-BE49-F238E27FC236}">
                    <a16:creationId xmlns:a16="http://schemas.microsoft.com/office/drawing/2014/main" id="{FF4B54B5-359D-4558-8B75-8CB25A4FC8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7" y="3387"/>
                <a:ext cx="9" cy="3"/>
              </a:xfrm>
              <a:custGeom>
                <a:avLst/>
                <a:gdLst>
                  <a:gd name="T0" fmla="*/ 8 w 6"/>
                  <a:gd name="T1" fmla="*/ 0 h 2"/>
                  <a:gd name="T2" fmla="*/ 0 w 6"/>
                  <a:gd name="T3" fmla="*/ 8 h 2"/>
                  <a:gd name="T4" fmla="*/ 18 w 6"/>
                  <a:gd name="T5" fmla="*/ 8 h 2"/>
                  <a:gd name="T6" fmla="*/ 32 w 6"/>
                  <a:gd name="T7" fmla="*/ 12 h 2"/>
                  <a:gd name="T8" fmla="*/ 21 w 6"/>
                  <a:gd name="T9" fmla="*/ 8 h 2"/>
                  <a:gd name="T10" fmla="*/ 18 w 6"/>
                  <a:gd name="T11" fmla="*/ 8 h 2"/>
                  <a:gd name="T12" fmla="*/ 8 w 6"/>
                  <a:gd name="T13" fmla="*/ 0 h 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" h="2">
                    <a:moveTo>
                      <a:pt x="1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1" y="1"/>
                      <a:pt x="2" y="1"/>
                      <a:pt x="3" y="1"/>
                    </a:cubicBezTo>
                    <a:cubicBezTo>
                      <a:pt x="4" y="2"/>
                      <a:pt x="5" y="2"/>
                      <a:pt x="6" y="2"/>
                    </a:cubicBezTo>
                    <a:cubicBezTo>
                      <a:pt x="6" y="2"/>
                      <a:pt x="5" y="2"/>
                      <a:pt x="4" y="1"/>
                    </a:cubicBezTo>
                    <a:cubicBezTo>
                      <a:pt x="4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1" y="0"/>
                    </a:cubicBezTo>
                  </a:path>
                </a:pathLst>
              </a:custGeom>
              <a:solidFill>
                <a:srgbClr val="BEB9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41" name="Freeform 3128">
                <a:extLst>
                  <a:ext uri="{FF2B5EF4-FFF2-40B4-BE49-F238E27FC236}">
                    <a16:creationId xmlns:a16="http://schemas.microsoft.com/office/drawing/2014/main" id="{F8BD6582-246B-4512-A568-FDA4D020FB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02" y="3372"/>
                <a:ext cx="65" cy="22"/>
              </a:xfrm>
              <a:custGeom>
                <a:avLst/>
                <a:gdLst>
                  <a:gd name="T0" fmla="*/ 161 w 48"/>
                  <a:gd name="T1" fmla="*/ 0 h 16"/>
                  <a:gd name="T2" fmla="*/ 126 w 48"/>
                  <a:gd name="T3" fmla="*/ 15 h 16"/>
                  <a:gd name="T4" fmla="*/ 118 w 48"/>
                  <a:gd name="T5" fmla="*/ 19 h 16"/>
                  <a:gd name="T6" fmla="*/ 114 w 48"/>
                  <a:gd name="T7" fmla="*/ 19 h 16"/>
                  <a:gd name="T8" fmla="*/ 56 w 48"/>
                  <a:gd name="T9" fmla="*/ 44 h 16"/>
                  <a:gd name="T10" fmla="*/ 37 w 48"/>
                  <a:gd name="T11" fmla="*/ 44 h 16"/>
                  <a:gd name="T12" fmla="*/ 12 w 48"/>
                  <a:gd name="T13" fmla="*/ 36 h 16"/>
                  <a:gd name="T14" fmla="*/ 9 w 48"/>
                  <a:gd name="T15" fmla="*/ 36 h 16"/>
                  <a:gd name="T16" fmla="*/ 0 w 48"/>
                  <a:gd name="T17" fmla="*/ 36 h 16"/>
                  <a:gd name="T18" fmla="*/ 9 w 48"/>
                  <a:gd name="T19" fmla="*/ 47 h 16"/>
                  <a:gd name="T20" fmla="*/ 61 w 48"/>
                  <a:gd name="T21" fmla="*/ 56 h 16"/>
                  <a:gd name="T22" fmla="*/ 61 w 48"/>
                  <a:gd name="T23" fmla="*/ 56 h 16"/>
                  <a:gd name="T24" fmla="*/ 160 w 48"/>
                  <a:gd name="T25" fmla="*/ 15 h 16"/>
                  <a:gd name="T26" fmla="*/ 161 w 48"/>
                  <a:gd name="T27" fmla="*/ 0 h 1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48" h="16">
                    <a:moveTo>
                      <a:pt x="48" y="0"/>
                    </a:moveTo>
                    <a:cubicBezTo>
                      <a:pt x="45" y="2"/>
                      <a:pt x="41" y="3"/>
                      <a:pt x="38" y="4"/>
                    </a:cubicBezTo>
                    <a:cubicBezTo>
                      <a:pt x="37" y="4"/>
                      <a:pt x="36" y="5"/>
                      <a:pt x="35" y="5"/>
                    </a:cubicBezTo>
                    <a:cubicBezTo>
                      <a:pt x="34" y="5"/>
                      <a:pt x="34" y="5"/>
                      <a:pt x="34" y="5"/>
                    </a:cubicBezTo>
                    <a:cubicBezTo>
                      <a:pt x="30" y="9"/>
                      <a:pt x="24" y="12"/>
                      <a:pt x="16" y="12"/>
                    </a:cubicBezTo>
                    <a:cubicBezTo>
                      <a:pt x="14" y="12"/>
                      <a:pt x="12" y="12"/>
                      <a:pt x="11" y="12"/>
                    </a:cubicBezTo>
                    <a:cubicBezTo>
                      <a:pt x="8" y="11"/>
                      <a:pt x="6" y="11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1" y="10"/>
                      <a:pt x="0" y="10"/>
                    </a:cubicBezTo>
                    <a:cubicBezTo>
                      <a:pt x="1" y="11"/>
                      <a:pt x="2" y="12"/>
                      <a:pt x="3" y="13"/>
                    </a:cubicBezTo>
                    <a:cubicBezTo>
                      <a:pt x="7" y="16"/>
                      <a:pt x="11" y="16"/>
                      <a:pt x="18" y="16"/>
                    </a:cubicBezTo>
                    <a:cubicBezTo>
                      <a:pt x="18" y="16"/>
                      <a:pt x="18" y="16"/>
                      <a:pt x="18" y="16"/>
                    </a:cubicBezTo>
                    <a:cubicBezTo>
                      <a:pt x="33" y="16"/>
                      <a:pt x="43" y="11"/>
                      <a:pt x="47" y="4"/>
                    </a:cubicBezTo>
                    <a:cubicBezTo>
                      <a:pt x="48" y="3"/>
                      <a:pt x="48" y="2"/>
                      <a:pt x="48" y="0"/>
                    </a:cubicBezTo>
                  </a:path>
                </a:pathLst>
              </a:custGeom>
              <a:solidFill>
                <a:srgbClr val="9890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42" name="Freeform 3129">
                <a:extLst>
                  <a:ext uri="{FF2B5EF4-FFF2-40B4-BE49-F238E27FC236}">
                    <a16:creationId xmlns:a16="http://schemas.microsoft.com/office/drawing/2014/main" id="{767875DF-F705-43FA-B5E5-38335EDAE2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44" y="3363"/>
                <a:ext cx="74" cy="58"/>
              </a:xfrm>
              <a:custGeom>
                <a:avLst/>
                <a:gdLst>
                  <a:gd name="T0" fmla="*/ 166 w 54"/>
                  <a:gd name="T1" fmla="*/ 0 h 43"/>
                  <a:gd name="T2" fmla="*/ 141 w 54"/>
                  <a:gd name="T3" fmla="*/ 1 h 43"/>
                  <a:gd name="T4" fmla="*/ 112 w 54"/>
                  <a:gd name="T5" fmla="*/ 7 h 43"/>
                  <a:gd name="T6" fmla="*/ 112 w 54"/>
                  <a:gd name="T7" fmla="*/ 7 h 43"/>
                  <a:gd name="T8" fmla="*/ 64 w 54"/>
                  <a:gd name="T9" fmla="*/ 22 h 43"/>
                  <a:gd name="T10" fmla="*/ 47 w 54"/>
                  <a:gd name="T11" fmla="*/ 58 h 43"/>
                  <a:gd name="T12" fmla="*/ 10 w 54"/>
                  <a:gd name="T13" fmla="*/ 78 h 43"/>
                  <a:gd name="T14" fmla="*/ 1 w 54"/>
                  <a:gd name="T15" fmla="*/ 104 h 43"/>
                  <a:gd name="T16" fmla="*/ 19 w 54"/>
                  <a:gd name="T17" fmla="*/ 120 h 43"/>
                  <a:gd name="T18" fmla="*/ 26 w 54"/>
                  <a:gd name="T19" fmla="*/ 132 h 43"/>
                  <a:gd name="T20" fmla="*/ 70 w 54"/>
                  <a:gd name="T21" fmla="*/ 142 h 43"/>
                  <a:gd name="T22" fmla="*/ 92 w 54"/>
                  <a:gd name="T23" fmla="*/ 142 h 43"/>
                  <a:gd name="T24" fmla="*/ 108 w 54"/>
                  <a:gd name="T25" fmla="*/ 140 h 43"/>
                  <a:gd name="T26" fmla="*/ 112 w 54"/>
                  <a:gd name="T27" fmla="*/ 135 h 43"/>
                  <a:gd name="T28" fmla="*/ 162 w 54"/>
                  <a:gd name="T29" fmla="*/ 96 h 43"/>
                  <a:gd name="T30" fmla="*/ 133 w 54"/>
                  <a:gd name="T31" fmla="*/ 115 h 43"/>
                  <a:gd name="T32" fmla="*/ 67 w 54"/>
                  <a:gd name="T33" fmla="*/ 140 h 43"/>
                  <a:gd name="T34" fmla="*/ 56 w 54"/>
                  <a:gd name="T35" fmla="*/ 140 h 43"/>
                  <a:gd name="T36" fmla="*/ 30 w 54"/>
                  <a:gd name="T37" fmla="*/ 111 h 43"/>
                  <a:gd name="T38" fmla="*/ 30 w 54"/>
                  <a:gd name="T39" fmla="*/ 105 h 43"/>
                  <a:gd name="T40" fmla="*/ 67 w 54"/>
                  <a:gd name="T41" fmla="*/ 54 h 43"/>
                  <a:gd name="T42" fmla="*/ 75 w 54"/>
                  <a:gd name="T43" fmla="*/ 63 h 43"/>
                  <a:gd name="T44" fmla="*/ 67 w 54"/>
                  <a:gd name="T45" fmla="*/ 98 h 43"/>
                  <a:gd name="T46" fmla="*/ 77 w 54"/>
                  <a:gd name="T47" fmla="*/ 111 h 43"/>
                  <a:gd name="T48" fmla="*/ 97 w 54"/>
                  <a:gd name="T49" fmla="*/ 98 h 43"/>
                  <a:gd name="T50" fmla="*/ 169 w 54"/>
                  <a:gd name="T51" fmla="*/ 49 h 43"/>
                  <a:gd name="T52" fmla="*/ 189 w 54"/>
                  <a:gd name="T53" fmla="*/ 12 h 43"/>
                  <a:gd name="T54" fmla="*/ 182 w 54"/>
                  <a:gd name="T55" fmla="*/ 7 h 43"/>
                  <a:gd name="T56" fmla="*/ 166 w 54"/>
                  <a:gd name="T57" fmla="*/ 0 h 43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54" h="43">
                    <a:moveTo>
                      <a:pt x="47" y="0"/>
                    </a:moveTo>
                    <a:cubicBezTo>
                      <a:pt x="45" y="0"/>
                      <a:pt x="42" y="1"/>
                      <a:pt x="40" y="1"/>
                    </a:cubicBezTo>
                    <a:cubicBezTo>
                      <a:pt x="37" y="1"/>
                      <a:pt x="35" y="2"/>
                      <a:pt x="32" y="2"/>
                    </a:cubicBezTo>
                    <a:cubicBezTo>
                      <a:pt x="32" y="2"/>
                      <a:pt x="32" y="2"/>
                      <a:pt x="32" y="2"/>
                    </a:cubicBezTo>
                    <a:cubicBezTo>
                      <a:pt x="28" y="4"/>
                      <a:pt x="23" y="5"/>
                      <a:pt x="18" y="7"/>
                    </a:cubicBezTo>
                    <a:cubicBezTo>
                      <a:pt x="18" y="11"/>
                      <a:pt x="16" y="15"/>
                      <a:pt x="13" y="18"/>
                    </a:cubicBezTo>
                    <a:cubicBezTo>
                      <a:pt x="10" y="21"/>
                      <a:pt x="6" y="22"/>
                      <a:pt x="3" y="24"/>
                    </a:cubicBezTo>
                    <a:cubicBezTo>
                      <a:pt x="0" y="26"/>
                      <a:pt x="0" y="29"/>
                      <a:pt x="1" y="31"/>
                    </a:cubicBezTo>
                    <a:cubicBezTo>
                      <a:pt x="2" y="33"/>
                      <a:pt x="4" y="34"/>
                      <a:pt x="5" y="36"/>
                    </a:cubicBezTo>
                    <a:cubicBezTo>
                      <a:pt x="6" y="37"/>
                      <a:pt x="6" y="39"/>
                      <a:pt x="7" y="40"/>
                    </a:cubicBezTo>
                    <a:cubicBezTo>
                      <a:pt x="9" y="43"/>
                      <a:pt x="14" y="43"/>
                      <a:pt x="20" y="43"/>
                    </a:cubicBezTo>
                    <a:cubicBezTo>
                      <a:pt x="22" y="43"/>
                      <a:pt x="24" y="43"/>
                      <a:pt x="26" y="43"/>
                    </a:cubicBezTo>
                    <a:cubicBezTo>
                      <a:pt x="28" y="43"/>
                      <a:pt x="29" y="42"/>
                      <a:pt x="31" y="42"/>
                    </a:cubicBezTo>
                    <a:cubicBezTo>
                      <a:pt x="31" y="42"/>
                      <a:pt x="32" y="41"/>
                      <a:pt x="32" y="41"/>
                    </a:cubicBezTo>
                    <a:cubicBezTo>
                      <a:pt x="37" y="36"/>
                      <a:pt x="42" y="33"/>
                      <a:pt x="46" y="29"/>
                    </a:cubicBezTo>
                    <a:cubicBezTo>
                      <a:pt x="44" y="31"/>
                      <a:pt x="41" y="33"/>
                      <a:pt x="38" y="35"/>
                    </a:cubicBezTo>
                    <a:cubicBezTo>
                      <a:pt x="33" y="38"/>
                      <a:pt x="27" y="42"/>
                      <a:pt x="19" y="42"/>
                    </a:cubicBezTo>
                    <a:cubicBezTo>
                      <a:pt x="18" y="42"/>
                      <a:pt x="17" y="42"/>
                      <a:pt x="16" y="42"/>
                    </a:cubicBezTo>
                    <a:cubicBezTo>
                      <a:pt x="10" y="41"/>
                      <a:pt x="9" y="37"/>
                      <a:pt x="9" y="33"/>
                    </a:cubicBezTo>
                    <a:cubicBezTo>
                      <a:pt x="9" y="32"/>
                      <a:pt x="9" y="32"/>
                      <a:pt x="9" y="32"/>
                    </a:cubicBezTo>
                    <a:cubicBezTo>
                      <a:pt x="5" y="27"/>
                      <a:pt x="12" y="20"/>
                      <a:pt x="19" y="16"/>
                    </a:cubicBezTo>
                    <a:cubicBezTo>
                      <a:pt x="21" y="19"/>
                      <a:pt x="21" y="19"/>
                      <a:pt x="21" y="19"/>
                    </a:cubicBezTo>
                    <a:cubicBezTo>
                      <a:pt x="18" y="22"/>
                      <a:pt x="17" y="27"/>
                      <a:pt x="19" y="30"/>
                    </a:cubicBezTo>
                    <a:cubicBezTo>
                      <a:pt x="20" y="32"/>
                      <a:pt x="21" y="33"/>
                      <a:pt x="22" y="33"/>
                    </a:cubicBezTo>
                    <a:cubicBezTo>
                      <a:pt x="23" y="33"/>
                      <a:pt x="25" y="32"/>
                      <a:pt x="28" y="30"/>
                    </a:cubicBezTo>
                    <a:cubicBezTo>
                      <a:pt x="36" y="26"/>
                      <a:pt x="43" y="20"/>
                      <a:pt x="48" y="15"/>
                    </a:cubicBezTo>
                    <a:cubicBezTo>
                      <a:pt x="51" y="12"/>
                      <a:pt x="52" y="7"/>
                      <a:pt x="54" y="4"/>
                    </a:cubicBezTo>
                    <a:cubicBezTo>
                      <a:pt x="54" y="3"/>
                      <a:pt x="53" y="2"/>
                      <a:pt x="52" y="2"/>
                    </a:cubicBezTo>
                    <a:cubicBezTo>
                      <a:pt x="51" y="1"/>
                      <a:pt x="49" y="0"/>
                      <a:pt x="47" y="0"/>
                    </a:cubicBezTo>
                  </a:path>
                </a:pathLst>
              </a:custGeom>
              <a:solidFill>
                <a:srgbClr val="9890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43" name="Freeform 3130">
                <a:extLst>
                  <a:ext uri="{FF2B5EF4-FFF2-40B4-BE49-F238E27FC236}">
                    <a16:creationId xmlns:a16="http://schemas.microsoft.com/office/drawing/2014/main" id="{BADD68F1-7A86-43E6-9F19-4CBAA5474D5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660" y="3399"/>
                <a:ext cx="94" cy="40"/>
              </a:xfrm>
              <a:custGeom>
                <a:avLst/>
                <a:gdLst>
                  <a:gd name="T0" fmla="*/ 65 w 69"/>
                  <a:gd name="T1" fmla="*/ 15 h 29"/>
                  <a:gd name="T2" fmla="*/ 78 w 69"/>
                  <a:gd name="T3" fmla="*/ 15 h 29"/>
                  <a:gd name="T4" fmla="*/ 97 w 69"/>
                  <a:gd name="T5" fmla="*/ 15 h 29"/>
                  <a:gd name="T6" fmla="*/ 97 w 69"/>
                  <a:gd name="T7" fmla="*/ 15 h 29"/>
                  <a:gd name="T8" fmla="*/ 101 w 69"/>
                  <a:gd name="T9" fmla="*/ 15 h 29"/>
                  <a:gd name="T10" fmla="*/ 97 w 69"/>
                  <a:gd name="T11" fmla="*/ 15 h 29"/>
                  <a:gd name="T12" fmla="*/ 78 w 69"/>
                  <a:gd name="T13" fmla="*/ 26 h 29"/>
                  <a:gd name="T14" fmla="*/ 106 w 69"/>
                  <a:gd name="T15" fmla="*/ 36 h 29"/>
                  <a:gd name="T16" fmla="*/ 104 w 69"/>
                  <a:gd name="T17" fmla="*/ 61 h 29"/>
                  <a:gd name="T18" fmla="*/ 117 w 69"/>
                  <a:gd name="T19" fmla="*/ 65 h 29"/>
                  <a:gd name="T20" fmla="*/ 144 w 69"/>
                  <a:gd name="T21" fmla="*/ 61 h 29"/>
                  <a:gd name="T22" fmla="*/ 169 w 69"/>
                  <a:gd name="T23" fmla="*/ 61 h 29"/>
                  <a:gd name="T24" fmla="*/ 183 w 69"/>
                  <a:gd name="T25" fmla="*/ 61 h 29"/>
                  <a:gd name="T26" fmla="*/ 142 w 69"/>
                  <a:gd name="T27" fmla="*/ 87 h 29"/>
                  <a:gd name="T28" fmla="*/ 112 w 69"/>
                  <a:gd name="T29" fmla="*/ 90 h 29"/>
                  <a:gd name="T30" fmla="*/ 56 w 69"/>
                  <a:gd name="T31" fmla="*/ 84 h 29"/>
                  <a:gd name="T32" fmla="*/ 35 w 69"/>
                  <a:gd name="T33" fmla="*/ 69 h 29"/>
                  <a:gd name="T34" fmla="*/ 46 w 69"/>
                  <a:gd name="T35" fmla="*/ 55 h 29"/>
                  <a:gd name="T36" fmla="*/ 37 w 69"/>
                  <a:gd name="T37" fmla="*/ 40 h 29"/>
                  <a:gd name="T38" fmla="*/ 65 w 69"/>
                  <a:gd name="T39" fmla="*/ 15 h 29"/>
                  <a:gd name="T40" fmla="*/ 97 w 69"/>
                  <a:gd name="T41" fmla="*/ 0 h 29"/>
                  <a:gd name="T42" fmla="*/ 78 w 69"/>
                  <a:gd name="T43" fmla="*/ 0 h 29"/>
                  <a:gd name="T44" fmla="*/ 20 w 69"/>
                  <a:gd name="T45" fmla="*/ 32 h 29"/>
                  <a:gd name="T46" fmla="*/ 14 w 69"/>
                  <a:gd name="T47" fmla="*/ 61 h 29"/>
                  <a:gd name="T48" fmla="*/ 19 w 69"/>
                  <a:gd name="T49" fmla="*/ 95 h 29"/>
                  <a:gd name="T50" fmla="*/ 93 w 69"/>
                  <a:gd name="T51" fmla="*/ 105 h 29"/>
                  <a:gd name="T52" fmla="*/ 101 w 69"/>
                  <a:gd name="T53" fmla="*/ 105 h 29"/>
                  <a:gd name="T54" fmla="*/ 210 w 69"/>
                  <a:gd name="T55" fmla="*/ 87 h 29"/>
                  <a:gd name="T56" fmla="*/ 230 w 69"/>
                  <a:gd name="T57" fmla="*/ 55 h 29"/>
                  <a:gd name="T58" fmla="*/ 189 w 69"/>
                  <a:gd name="T59" fmla="*/ 1 h 29"/>
                  <a:gd name="T60" fmla="*/ 188 w 69"/>
                  <a:gd name="T61" fmla="*/ 1 h 29"/>
                  <a:gd name="T62" fmla="*/ 169 w 69"/>
                  <a:gd name="T63" fmla="*/ 1 h 29"/>
                  <a:gd name="T64" fmla="*/ 134 w 69"/>
                  <a:gd name="T65" fmla="*/ 0 h 29"/>
                  <a:gd name="T66" fmla="*/ 97 w 69"/>
                  <a:gd name="T67" fmla="*/ 0 h 29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69" h="29">
                    <a:moveTo>
                      <a:pt x="19" y="4"/>
                    </a:moveTo>
                    <a:cubicBezTo>
                      <a:pt x="20" y="4"/>
                      <a:pt x="22" y="4"/>
                      <a:pt x="23" y="4"/>
                    </a:cubicBezTo>
                    <a:cubicBezTo>
                      <a:pt x="25" y="4"/>
                      <a:pt x="26" y="4"/>
                      <a:pt x="28" y="4"/>
                    </a:cubicBezTo>
                    <a:cubicBezTo>
                      <a:pt x="28" y="4"/>
                      <a:pt x="28" y="4"/>
                      <a:pt x="28" y="4"/>
                    </a:cubicBezTo>
                    <a:cubicBezTo>
                      <a:pt x="29" y="4"/>
                      <a:pt x="29" y="4"/>
                      <a:pt x="29" y="4"/>
                    </a:cubicBezTo>
                    <a:cubicBezTo>
                      <a:pt x="29" y="4"/>
                      <a:pt x="28" y="4"/>
                      <a:pt x="28" y="4"/>
                    </a:cubicBezTo>
                    <a:cubicBezTo>
                      <a:pt x="26" y="5"/>
                      <a:pt x="24" y="6"/>
                      <a:pt x="23" y="7"/>
                    </a:cubicBezTo>
                    <a:cubicBezTo>
                      <a:pt x="27" y="8"/>
                      <a:pt x="31" y="8"/>
                      <a:pt x="31" y="10"/>
                    </a:cubicBezTo>
                    <a:cubicBezTo>
                      <a:pt x="31" y="13"/>
                      <a:pt x="24" y="15"/>
                      <a:pt x="30" y="17"/>
                    </a:cubicBezTo>
                    <a:cubicBezTo>
                      <a:pt x="31" y="18"/>
                      <a:pt x="32" y="18"/>
                      <a:pt x="34" y="18"/>
                    </a:cubicBezTo>
                    <a:cubicBezTo>
                      <a:pt x="36" y="18"/>
                      <a:pt x="39" y="18"/>
                      <a:pt x="42" y="17"/>
                    </a:cubicBezTo>
                    <a:cubicBezTo>
                      <a:pt x="44" y="17"/>
                      <a:pt x="47" y="17"/>
                      <a:pt x="49" y="17"/>
                    </a:cubicBezTo>
                    <a:cubicBezTo>
                      <a:pt x="51" y="17"/>
                      <a:pt x="52" y="17"/>
                      <a:pt x="53" y="17"/>
                    </a:cubicBezTo>
                    <a:cubicBezTo>
                      <a:pt x="56" y="20"/>
                      <a:pt x="44" y="23"/>
                      <a:pt x="41" y="24"/>
                    </a:cubicBezTo>
                    <a:cubicBezTo>
                      <a:pt x="39" y="24"/>
                      <a:pt x="36" y="25"/>
                      <a:pt x="32" y="25"/>
                    </a:cubicBezTo>
                    <a:cubicBezTo>
                      <a:pt x="27" y="25"/>
                      <a:pt x="20" y="24"/>
                      <a:pt x="16" y="23"/>
                    </a:cubicBezTo>
                    <a:cubicBezTo>
                      <a:pt x="9" y="23"/>
                      <a:pt x="9" y="22"/>
                      <a:pt x="10" y="19"/>
                    </a:cubicBezTo>
                    <a:cubicBezTo>
                      <a:pt x="11" y="18"/>
                      <a:pt x="13" y="17"/>
                      <a:pt x="13" y="15"/>
                    </a:cubicBezTo>
                    <a:cubicBezTo>
                      <a:pt x="14" y="14"/>
                      <a:pt x="11" y="12"/>
                      <a:pt x="11" y="11"/>
                    </a:cubicBezTo>
                    <a:cubicBezTo>
                      <a:pt x="11" y="8"/>
                      <a:pt x="15" y="6"/>
                      <a:pt x="19" y="4"/>
                    </a:cubicBezTo>
                    <a:moveTo>
                      <a:pt x="28" y="0"/>
                    </a:moveTo>
                    <a:cubicBezTo>
                      <a:pt x="26" y="0"/>
                      <a:pt x="24" y="0"/>
                      <a:pt x="23" y="0"/>
                    </a:cubicBezTo>
                    <a:cubicBezTo>
                      <a:pt x="12" y="1"/>
                      <a:pt x="9" y="4"/>
                      <a:pt x="6" y="9"/>
                    </a:cubicBezTo>
                    <a:cubicBezTo>
                      <a:pt x="5" y="12"/>
                      <a:pt x="5" y="15"/>
                      <a:pt x="4" y="17"/>
                    </a:cubicBezTo>
                    <a:cubicBezTo>
                      <a:pt x="3" y="20"/>
                      <a:pt x="0" y="23"/>
                      <a:pt x="5" y="26"/>
                    </a:cubicBezTo>
                    <a:cubicBezTo>
                      <a:pt x="10" y="28"/>
                      <a:pt x="19" y="29"/>
                      <a:pt x="27" y="29"/>
                    </a:cubicBezTo>
                    <a:cubicBezTo>
                      <a:pt x="28" y="29"/>
                      <a:pt x="28" y="29"/>
                      <a:pt x="29" y="29"/>
                    </a:cubicBezTo>
                    <a:cubicBezTo>
                      <a:pt x="38" y="27"/>
                      <a:pt x="50" y="26"/>
                      <a:pt x="61" y="24"/>
                    </a:cubicBezTo>
                    <a:cubicBezTo>
                      <a:pt x="66" y="22"/>
                      <a:pt x="69" y="19"/>
                      <a:pt x="67" y="15"/>
                    </a:cubicBezTo>
                    <a:cubicBezTo>
                      <a:pt x="66" y="11"/>
                      <a:pt x="64" y="2"/>
                      <a:pt x="55" y="1"/>
                    </a:cubicBezTo>
                    <a:cubicBezTo>
                      <a:pt x="54" y="1"/>
                      <a:pt x="54" y="1"/>
                      <a:pt x="54" y="1"/>
                    </a:cubicBezTo>
                    <a:cubicBezTo>
                      <a:pt x="53" y="1"/>
                      <a:pt x="51" y="1"/>
                      <a:pt x="49" y="1"/>
                    </a:cubicBezTo>
                    <a:cubicBezTo>
                      <a:pt x="46" y="1"/>
                      <a:pt x="42" y="1"/>
                      <a:pt x="39" y="0"/>
                    </a:cubicBezTo>
                    <a:cubicBezTo>
                      <a:pt x="35" y="0"/>
                      <a:pt x="31" y="0"/>
                      <a:pt x="28" y="0"/>
                    </a:cubicBezTo>
                  </a:path>
                </a:pathLst>
              </a:custGeom>
              <a:solidFill>
                <a:srgbClr val="9890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44" name="Freeform 3131">
                <a:extLst>
                  <a:ext uri="{FF2B5EF4-FFF2-40B4-BE49-F238E27FC236}">
                    <a16:creationId xmlns:a16="http://schemas.microsoft.com/office/drawing/2014/main" id="{D327320C-6C7B-4344-A451-ED3EB38F42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7" y="3452"/>
                <a:ext cx="49" cy="15"/>
              </a:xfrm>
              <a:custGeom>
                <a:avLst/>
                <a:gdLst>
                  <a:gd name="T0" fmla="*/ 50 w 36"/>
                  <a:gd name="T1" fmla="*/ 0 h 11"/>
                  <a:gd name="T2" fmla="*/ 10 w 36"/>
                  <a:gd name="T3" fmla="*/ 7 h 11"/>
                  <a:gd name="T4" fmla="*/ 0 w 36"/>
                  <a:gd name="T5" fmla="*/ 7 h 11"/>
                  <a:gd name="T6" fmla="*/ 7 w 36"/>
                  <a:gd name="T7" fmla="*/ 19 h 11"/>
                  <a:gd name="T8" fmla="*/ 48 w 36"/>
                  <a:gd name="T9" fmla="*/ 10 h 11"/>
                  <a:gd name="T10" fmla="*/ 83 w 36"/>
                  <a:gd name="T11" fmla="*/ 19 h 11"/>
                  <a:gd name="T12" fmla="*/ 68 w 36"/>
                  <a:gd name="T13" fmla="*/ 14 h 11"/>
                  <a:gd name="T14" fmla="*/ 48 w 36"/>
                  <a:gd name="T15" fmla="*/ 20 h 11"/>
                  <a:gd name="T16" fmla="*/ 20 w 36"/>
                  <a:gd name="T17" fmla="*/ 26 h 11"/>
                  <a:gd name="T18" fmla="*/ 65 w 36"/>
                  <a:gd name="T19" fmla="*/ 37 h 11"/>
                  <a:gd name="T20" fmla="*/ 124 w 36"/>
                  <a:gd name="T21" fmla="*/ 26 h 11"/>
                  <a:gd name="T22" fmla="*/ 65 w 36"/>
                  <a:gd name="T23" fmla="*/ 0 h 11"/>
                  <a:gd name="T24" fmla="*/ 50 w 36"/>
                  <a:gd name="T25" fmla="*/ 0 h 1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6" h="11">
                    <a:moveTo>
                      <a:pt x="15" y="0"/>
                    </a:moveTo>
                    <a:cubicBezTo>
                      <a:pt x="11" y="0"/>
                      <a:pt x="7" y="1"/>
                      <a:pt x="3" y="2"/>
                    </a:cubicBezTo>
                    <a:cubicBezTo>
                      <a:pt x="2" y="2"/>
                      <a:pt x="1" y="2"/>
                      <a:pt x="0" y="2"/>
                    </a:cubicBezTo>
                    <a:cubicBezTo>
                      <a:pt x="1" y="3"/>
                      <a:pt x="1" y="4"/>
                      <a:pt x="2" y="5"/>
                    </a:cubicBezTo>
                    <a:cubicBezTo>
                      <a:pt x="7" y="4"/>
                      <a:pt x="10" y="3"/>
                      <a:pt x="14" y="3"/>
                    </a:cubicBezTo>
                    <a:cubicBezTo>
                      <a:pt x="17" y="3"/>
                      <a:pt x="20" y="3"/>
                      <a:pt x="24" y="5"/>
                    </a:cubicBezTo>
                    <a:cubicBezTo>
                      <a:pt x="22" y="4"/>
                      <a:pt x="21" y="4"/>
                      <a:pt x="20" y="4"/>
                    </a:cubicBezTo>
                    <a:cubicBezTo>
                      <a:pt x="18" y="4"/>
                      <a:pt x="17" y="5"/>
                      <a:pt x="14" y="6"/>
                    </a:cubicBezTo>
                    <a:cubicBezTo>
                      <a:pt x="11" y="6"/>
                      <a:pt x="9" y="7"/>
                      <a:pt x="6" y="7"/>
                    </a:cubicBezTo>
                    <a:cubicBezTo>
                      <a:pt x="9" y="9"/>
                      <a:pt x="13" y="11"/>
                      <a:pt x="19" y="11"/>
                    </a:cubicBezTo>
                    <a:cubicBezTo>
                      <a:pt x="23" y="11"/>
                      <a:pt x="29" y="10"/>
                      <a:pt x="36" y="7"/>
                    </a:cubicBezTo>
                    <a:cubicBezTo>
                      <a:pt x="32" y="4"/>
                      <a:pt x="26" y="1"/>
                      <a:pt x="19" y="0"/>
                    </a:cubicBezTo>
                    <a:cubicBezTo>
                      <a:pt x="17" y="0"/>
                      <a:pt x="16" y="0"/>
                      <a:pt x="15" y="0"/>
                    </a:cubicBezTo>
                  </a:path>
                </a:pathLst>
              </a:custGeom>
              <a:solidFill>
                <a:srgbClr val="9890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45" name="Freeform 3132">
                <a:extLst>
                  <a:ext uri="{FF2B5EF4-FFF2-40B4-BE49-F238E27FC236}">
                    <a16:creationId xmlns:a16="http://schemas.microsoft.com/office/drawing/2014/main" id="{95ECCA7E-0EE2-4150-B48D-D21556B9CF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1" y="3421"/>
                <a:ext cx="104" cy="41"/>
              </a:xfrm>
              <a:custGeom>
                <a:avLst/>
                <a:gdLst>
                  <a:gd name="T0" fmla="*/ 255 w 77"/>
                  <a:gd name="T1" fmla="*/ 0 h 30"/>
                  <a:gd name="T2" fmla="*/ 161 w 77"/>
                  <a:gd name="T3" fmla="*/ 29 h 30"/>
                  <a:gd name="T4" fmla="*/ 153 w 77"/>
                  <a:gd name="T5" fmla="*/ 29 h 30"/>
                  <a:gd name="T6" fmla="*/ 89 w 77"/>
                  <a:gd name="T7" fmla="*/ 41 h 30"/>
                  <a:gd name="T8" fmla="*/ 47 w 77"/>
                  <a:gd name="T9" fmla="*/ 46 h 30"/>
                  <a:gd name="T10" fmla="*/ 7 w 77"/>
                  <a:gd name="T11" fmla="*/ 63 h 30"/>
                  <a:gd name="T12" fmla="*/ 43 w 77"/>
                  <a:gd name="T13" fmla="*/ 105 h 30"/>
                  <a:gd name="T14" fmla="*/ 58 w 77"/>
                  <a:gd name="T15" fmla="*/ 96 h 30"/>
                  <a:gd name="T16" fmla="*/ 41 w 77"/>
                  <a:gd name="T17" fmla="*/ 67 h 30"/>
                  <a:gd name="T18" fmla="*/ 135 w 77"/>
                  <a:gd name="T19" fmla="*/ 41 h 30"/>
                  <a:gd name="T20" fmla="*/ 161 w 77"/>
                  <a:gd name="T21" fmla="*/ 49 h 30"/>
                  <a:gd name="T22" fmla="*/ 189 w 77"/>
                  <a:gd name="T23" fmla="*/ 41 h 30"/>
                  <a:gd name="T24" fmla="*/ 244 w 77"/>
                  <a:gd name="T25" fmla="*/ 21 h 30"/>
                  <a:gd name="T26" fmla="*/ 255 w 77"/>
                  <a:gd name="T27" fmla="*/ 0 h 30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77" h="30">
                    <a:moveTo>
                      <a:pt x="77" y="0"/>
                    </a:moveTo>
                    <a:cubicBezTo>
                      <a:pt x="68" y="4"/>
                      <a:pt x="58" y="6"/>
                      <a:pt x="48" y="8"/>
                    </a:cubicBezTo>
                    <a:cubicBezTo>
                      <a:pt x="48" y="8"/>
                      <a:pt x="47" y="8"/>
                      <a:pt x="46" y="8"/>
                    </a:cubicBezTo>
                    <a:cubicBezTo>
                      <a:pt x="42" y="10"/>
                      <a:pt x="35" y="12"/>
                      <a:pt x="27" y="12"/>
                    </a:cubicBezTo>
                    <a:cubicBezTo>
                      <a:pt x="24" y="13"/>
                      <a:pt x="19" y="13"/>
                      <a:pt x="14" y="13"/>
                    </a:cubicBezTo>
                    <a:cubicBezTo>
                      <a:pt x="7" y="14"/>
                      <a:pt x="3" y="16"/>
                      <a:pt x="2" y="18"/>
                    </a:cubicBezTo>
                    <a:cubicBezTo>
                      <a:pt x="0" y="23"/>
                      <a:pt x="6" y="25"/>
                      <a:pt x="13" y="30"/>
                    </a:cubicBezTo>
                    <a:cubicBezTo>
                      <a:pt x="15" y="29"/>
                      <a:pt x="17" y="28"/>
                      <a:pt x="18" y="27"/>
                    </a:cubicBezTo>
                    <a:cubicBezTo>
                      <a:pt x="15" y="25"/>
                      <a:pt x="10" y="21"/>
                      <a:pt x="12" y="19"/>
                    </a:cubicBezTo>
                    <a:cubicBezTo>
                      <a:pt x="23" y="18"/>
                      <a:pt x="31" y="14"/>
                      <a:pt x="41" y="12"/>
                    </a:cubicBezTo>
                    <a:cubicBezTo>
                      <a:pt x="48" y="14"/>
                      <a:pt x="48" y="14"/>
                      <a:pt x="48" y="14"/>
                    </a:cubicBezTo>
                    <a:cubicBezTo>
                      <a:pt x="51" y="13"/>
                      <a:pt x="54" y="13"/>
                      <a:pt x="57" y="12"/>
                    </a:cubicBezTo>
                    <a:cubicBezTo>
                      <a:pt x="62" y="10"/>
                      <a:pt x="67" y="7"/>
                      <a:pt x="73" y="6"/>
                    </a:cubicBezTo>
                    <a:cubicBezTo>
                      <a:pt x="74" y="4"/>
                      <a:pt x="75" y="2"/>
                      <a:pt x="77" y="0"/>
                    </a:cubicBezTo>
                  </a:path>
                </a:pathLst>
              </a:custGeom>
              <a:solidFill>
                <a:srgbClr val="9890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46" name="Freeform 3133">
                <a:extLst>
                  <a:ext uri="{FF2B5EF4-FFF2-40B4-BE49-F238E27FC236}">
                    <a16:creationId xmlns:a16="http://schemas.microsoft.com/office/drawing/2014/main" id="{55F07E98-9885-41E5-B395-A8B02FD844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00" y="3432"/>
                <a:ext cx="43" cy="7"/>
              </a:xfrm>
              <a:custGeom>
                <a:avLst/>
                <a:gdLst>
                  <a:gd name="T0" fmla="*/ 105 w 32"/>
                  <a:gd name="T1" fmla="*/ 0 h 5"/>
                  <a:gd name="T2" fmla="*/ 0 w 32"/>
                  <a:gd name="T3" fmla="*/ 20 h 5"/>
                  <a:gd name="T4" fmla="*/ 42 w 32"/>
                  <a:gd name="T5" fmla="*/ 15 h 5"/>
                  <a:gd name="T6" fmla="*/ 105 w 32"/>
                  <a:gd name="T7" fmla="*/ 0 h 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2" h="5">
                    <a:moveTo>
                      <a:pt x="32" y="0"/>
                    </a:moveTo>
                    <a:cubicBezTo>
                      <a:pt x="21" y="2"/>
                      <a:pt x="9" y="3"/>
                      <a:pt x="0" y="5"/>
                    </a:cubicBezTo>
                    <a:cubicBezTo>
                      <a:pt x="5" y="5"/>
                      <a:pt x="10" y="5"/>
                      <a:pt x="13" y="4"/>
                    </a:cubicBezTo>
                    <a:cubicBezTo>
                      <a:pt x="21" y="4"/>
                      <a:pt x="28" y="2"/>
                      <a:pt x="32" y="0"/>
                    </a:cubicBezTo>
                  </a:path>
                </a:pathLst>
              </a:custGeom>
              <a:solidFill>
                <a:srgbClr val="BEB9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47" name="Freeform 3134">
                <a:extLst>
                  <a:ext uri="{FF2B5EF4-FFF2-40B4-BE49-F238E27FC236}">
                    <a16:creationId xmlns:a16="http://schemas.microsoft.com/office/drawing/2014/main" id="{6AB5CFF9-F680-4DEB-93FA-A68D6122AA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0" y="3456"/>
                <a:ext cx="29" cy="6"/>
              </a:xfrm>
              <a:custGeom>
                <a:avLst/>
                <a:gdLst>
                  <a:gd name="T0" fmla="*/ 37 w 22"/>
                  <a:gd name="T1" fmla="*/ 0 h 4"/>
                  <a:gd name="T2" fmla="*/ 0 w 22"/>
                  <a:gd name="T3" fmla="*/ 12 h 4"/>
                  <a:gd name="T4" fmla="*/ 1 w 22"/>
                  <a:gd name="T5" fmla="*/ 12 h 4"/>
                  <a:gd name="T6" fmla="*/ 16 w 22"/>
                  <a:gd name="T7" fmla="*/ 18 h 4"/>
                  <a:gd name="T8" fmla="*/ 7 w 22"/>
                  <a:gd name="T9" fmla="*/ 18 h 4"/>
                  <a:gd name="T10" fmla="*/ 12 w 22"/>
                  <a:gd name="T11" fmla="*/ 21 h 4"/>
                  <a:gd name="T12" fmla="*/ 37 w 22"/>
                  <a:gd name="T13" fmla="*/ 18 h 4"/>
                  <a:gd name="T14" fmla="*/ 55 w 22"/>
                  <a:gd name="T15" fmla="*/ 8 h 4"/>
                  <a:gd name="T16" fmla="*/ 66 w 22"/>
                  <a:gd name="T17" fmla="*/ 12 h 4"/>
                  <a:gd name="T18" fmla="*/ 37 w 22"/>
                  <a:gd name="T19" fmla="*/ 0 h 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2" h="4">
                    <a:moveTo>
                      <a:pt x="12" y="0"/>
                    </a:moveTo>
                    <a:cubicBezTo>
                      <a:pt x="8" y="0"/>
                      <a:pt x="5" y="1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3" y="3"/>
                      <a:pt x="5" y="3"/>
                    </a:cubicBezTo>
                    <a:cubicBezTo>
                      <a:pt x="4" y="3"/>
                      <a:pt x="3" y="3"/>
                      <a:pt x="2" y="3"/>
                    </a:cubicBezTo>
                    <a:cubicBezTo>
                      <a:pt x="3" y="4"/>
                      <a:pt x="3" y="4"/>
                      <a:pt x="4" y="4"/>
                    </a:cubicBezTo>
                    <a:cubicBezTo>
                      <a:pt x="7" y="4"/>
                      <a:pt x="9" y="3"/>
                      <a:pt x="12" y="3"/>
                    </a:cubicBezTo>
                    <a:cubicBezTo>
                      <a:pt x="15" y="2"/>
                      <a:pt x="16" y="1"/>
                      <a:pt x="18" y="1"/>
                    </a:cubicBezTo>
                    <a:cubicBezTo>
                      <a:pt x="19" y="1"/>
                      <a:pt x="20" y="1"/>
                      <a:pt x="22" y="2"/>
                    </a:cubicBezTo>
                    <a:cubicBezTo>
                      <a:pt x="18" y="0"/>
                      <a:pt x="15" y="0"/>
                      <a:pt x="12" y="0"/>
                    </a:cubicBezTo>
                  </a:path>
                </a:pathLst>
              </a:custGeom>
              <a:solidFill>
                <a:srgbClr val="BEB9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48" name="Freeform 3135">
                <a:extLst>
                  <a:ext uri="{FF2B5EF4-FFF2-40B4-BE49-F238E27FC236}">
                    <a16:creationId xmlns:a16="http://schemas.microsoft.com/office/drawing/2014/main" id="{3C287032-05B6-484C-A1C8-AFA7D7C5B2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0" y="3382"/>
                <a:ext cx="46" cy="9"/>
              </a:xfrm>
              <a:custGeom>
                <a:avLst/>
                <a:gdLst>
                  <a:gd name="T0" fmla="*/ 68 w 34"/>
                  <a:gd name="T1" fmla="*/ 0 h 7"/>
                  <a:gd name="T2" fmla="*/ 16 w 34"/>
                  <a:gd name="T3" fmla="*/ 8 h 7"/>
                  <a:gd name="T4" fmla="*/ 0 w 34"/>
                  <a:gd name="T5" fmla="*/ 10 h 7"/>
                  <a:gd name="T6" fmla="*/ 7 w 34"/>
                  <a:gd name="T7" fmla="*/ 13 h 7"/>
                  <a:gd name="T8" fmla="*/ 55 w 34"/>
                  <a:gd name="T9" fmla="*/ 19 h 7"/>
                  <a:gd name="T10" fmla="*/ 114 w 34"/>
                  <a:gd name="T11" fmla="*/ 13 h 7"/>
                  <a:gd name="T12" fmla="*/ 68 w 34"/>
                  <a:gd name="T13" fmla="*/ 0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4" h="7">
                    <a:moveTo>
                      <a:pt x="20" y="0"/>
                    </a:moveTo>
                    <a:cubicBezTo>
                      <a:pt x="16" y="0"/>
                      <a:pt x="12" y="1"/>
                      <a:pt x="5" y="3"/>
                    </a:cubicBezTo>
                    <a:cubicBezTo>
                      <a:pt x="4" y="3"/>
                      <a:pt x="2" y="4"/>
                      <a:pt x="0" y="4"/>
                    </a:cubicBezTo>
                    <a:cubicBezTo>
                      <a:pt x="1" y="5"/>
                      <a:pt x="2" y="5"/>
                      <a:pt x="2" y="5"/>
                    </a:cubicBezTo>
                    <a:cubicBezTo>
                      <a:pt x="6" y="6"/>
                      <a:pt x="11" y="7"/>
                      <a:pt x="16" y="7"/>
                    </a:cubicBezTo>
                    <a:cubicBezTo>
                      <a:pt x="23" y="7"/>
                      <a:pt x="29" y="6"/>
                      <a:pt x="34" y="5"/>
                    </a:cubicBezTo>
                    <a:cubicBezTo>
                      <a:pt x="30" y="3"/>
                      <a:pt x="25" y="1"/>
                      <a:pt x="20" y="0"/>
                    </a:cubicBezTo>
                  </a:path>
                </a:pathLst>
              </a:custGeom>
              <a:solidFill>
                <a:srgbClr val="ABA4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49" name="Freeform 3136">
                <a:extLst>
                  <a:ext uri="{FF2B5EF4-FFF2-40B4-BE49-F238E27FC236}">
                    <a16:creationId xmlns:a16="http://schemas.microsoft.com/office/drawing/2014/main" id="{08D8A460-DFDB-47AA-B094-30E2024100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9" y="3387"/>
                <a:ext cx="4" cy="2"/>
              </a:xfrm>
              <a:custGeom>
                <a:avLst/>
                <a:gdLst>
                  <a:gd name="T0" fmla="*/ 1 w 3"/>
                  <a:gd name="T1" fmla="*/ 0 h 1"/>
                  <a:gd name="T2" fmla="*/ 0 w 3"/>
                  <a:gd name="T3" fmla="*/ 0 h 1"/>
                  <a:gd name="T4" fmla="*/ 7 w 3"/>
                  <a:gd name="T5" fmla="*/ 16 h 1"/>
                  <a:gd name="T6" fmla="*/ 9 w 3"/>
                  <a:gd name="T7" fmla="*/ 16 h 1"/>
                  <a:gd name="T8" fmla="*/ 1 w 3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3" y="1"/>
                      <a:pt x="2" y="1"/>
                      <a:pt x="1" y="0"/>
                    </a:cubicBezTo>
                  </a:path>
                </a:pathLst>
              </a:custGeom>
              <a:solidFill>
                <a:srgbClr val="CBC6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50" name="Freeform 3137">
                <a:extLst>
                  <a:ext uri="{FF2B5EF4-FFF2-40B4-BE49-F238E27FC236}">
                    <a16:creationId xmlns:a16="http://schemas.microsoft.com/office/drawing/2014/main" id="{1E07C70E-BCBC-44DB-A654-264480FA010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721" y="3378"/>
                <a:ext cx="33" cy="6"/>
              </a:xfrm>
              <a:custGeom>
                <a:avLst/>
                <a:gdLst>
                  <a:gd name="T0" fmla="*/ 47 w 24"/>
                  <a:gd name="T1" fmla="*/ 7 h 5"/>
                  <a:gd name="T2" fmla="*/ 0 w 24"/>
                  <a:gd name="T3" fmla="*/ 10 h 5"/>
                  <a:gd name="T4" fmla="*/ 11 w 24"/>
                  <a:gd name="T5" fmla="*/ 10 h 5"/>
                  <a:gd name="T6" fmla="*/ 47 w 24"/>
                  <a:gd name="T7" fmla="*/ 7 h 5"/>
                  <a:gd name="T8" fmla="*/ 85 w 24"/>
                  <a:gd name="T9" fmla="*/ 0 h 5"/>
                  <a:gd name="T10" fmla="*/ 76 w 24"/>
                  <a:gd name="T11" fmla="*/ 0 h 5"/>
                  <a:gd name="T12" fmla="*/ 74 w 24"/>
                  <a:gd name="T13" fmla="*/ 1 h 5"/>
                  <a:gd name="T14" fmla="*/ 76 w 24"/>
                  <a:gd name="T15" fmla="*/ 1 h 5"/>
                  <a:gd name="T16" fmla="*/ 85 w 24"/>
                  <a:gd name="T17" fmla="*/ 0 h 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4" h="5">
                    <a:moveTo>
                      <a:pt x="13" y="3"/>
                    </a:moveTo>
                    <a:cubicBezTo>
                      <a:pt x="8" y="4"/>
                      <a:pt x="4" y="4"/>
                      <a:pt x="0" y="5"/>
                    </a:cubicBezTo>
                    <a:cubicBezTo>
                      <a:pt x="1" y="5"/>
                      <a:pt x="2" y="5"/>
                      <a:pt x="3" y="5"/>
                    </a:cubicBezTo>
                    <a:cubicBezTo>
                      <a:pt x="6" y="5"/>
                      <a:pt x="10" y="4"/>
                      <a:pt x="13" y="3"/>
                    </a:cubicBezTo>
                    <a:moveTo>
                      <a:pt x="24" y="0"/>
                    </a:moveTo>
                    <a:cubicBezTo>
                      <a:pt x="23" y="0"/>
                      <a:pt x="22" y="0"/>
                      <a:pt x="21" y="0"/>
                    </a:cubicBezTo>
                    <a:cubicBezTo>
                      <a:pt x="21" y="1"/>
                      <a:pt x="21" y="1"/>
                      <a:pt x="20" y="1"/>
                    </a:cubicBezTo>
                    <a:cubicBezTo>
                      <a:pt x="20" y="1"/>
                      <a:pt x="20" y="1"/>
                      <a:pt x="21" y="1"/>
                    </a:cubicBezTo>
                    <a:cubicBezTo>
                      <a:pt x="22" y="1"/>
                      <a:pt x="23" y="0"/>
                      <a:pt x="24" y="0"/>
                    </a:cubicBezTo>
                  </a:path>
                </a:pathLst>
              </a:custGeom>
              <a:solidFill>
                <a:srgbClr val="ABA4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51" name="Freeform 3138">
                <a:extLst>
                  <a:ext uri="{FF2B5EF4-FFF2-40B4-BE49-F238E27FC236}">
                    <a16:creationId xmlns:a16="http://schemas.microsoft.com/office/drawing/2014/main" id="{A77870DD-5A47-467A-A264-798E733096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3" y="3397"/>
                <a:ext cx="42" cy="20"/>
              </a:xfrm>
              <a:custGeom>
                <a:avLst/>
                <a:gdLst>
                  <a:gd name="T0" fmla="*/ 30 w 31"/>
                  <a:gd name="T1" fmla="*/ 0 h 15"/>
                  <a:gd name="T2" fmla="*/ 0 w 31"/>
                  <a:gd name="T3" fmla="*/ 0 h 15"/>
                  <a:gd name="T4" fmla="*/ 16 w 31"/>
                  <a:gd name="T5" fmla="*/ 16 h 15"/>
                  <a:gd name="T6" fmla="*/ 22 w 31"/>
                  <a:gd name="T7" fmla="*/ 20 h 15"/>
                  <a:gd name="T8" fmla="*/ 76 w 31"/>
                  <a:gd name="T9" fmla="*/ 48 h 15"/>
                  <a:gd name="T10" fmla="*/ 84 w 31"/>
                  <a:gd name="T11" fmla="*/ 36 h 15"/>
                  <a:gd name="T12" fmla="*/ 83 w 31"/>
                  <a:gd name="T13" fmla="*/ 21 h 15"/>
                  <a:gd name="T14" fmla="*/ 35 w 31"/>
                  <a:gd name="T15" fmla="*/ 1 h 15"/>
                  <a:gd name="T16" fmla="*/ 30 w 31"/>
                  <a:gd name="T17" fmla="*/ 0 h 1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1" h="15">
                    <a:moveTo>
                      <a:pt x="9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2"/>
                      <a:pt x="3" y="3"/>
                      <a:pt x="5" y="5"/>
                    </a:cubicBezTo>
                    <a:cubicBezTo>
                      <a:pt x="6" y="5"/>
                      <a:pt x="7" y="6"/>
                      <a:pt x="7" y="6"/>
                    </a:cubicBezTo>
                    <a:cubicBezTo>
                      <a:pt x="12" y="10"/>
                      <a:pt x="17" y="13"/>
                      <a:pt x="22" y="15"/>
                    </a:cubicBezTo>
                    <a:cubicBezTo>
                      <a:pt x="23" y="14"/>
                      <a:pt x="24" y="13"/>
                      <a:pt x="25" y="11"/>
                    </a:cubicBezTo>
                    <a:cubicBezTo>
                      <a:pt x="28" y="9"/>
                      <a:pt x="31" y="8"/>
                      <a:pt x="24" y="7"/>
                    </a:cubicBezTo>
                    <a:cubicBezTo>
                      <a:pt x="17" y="6"/>
                      <a:pt x="13" y="5"/>
                      <a:pt x="10" y="1"/>
                    </a:cubicBezTo>
                    <a:cubicBezTo>
                      <a:pt x="10" y="1"/>
                      <a:pt x="9" y="0"/>
                      <a:pt x="9" y="0"/>
                    </a:cubicBezTo>
                  </a:path>
                </a:pathLst>
              </a:custGeom>
              <a:solidFill>
                <a:srgbClr val="6057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52" name="Freeform 3139">
                <a:extLst>
                  <a:ext uri="{FF2B5EF4-FFF2-40B4-BE49-F238E27FC236}">
                    <a16:creationId xmlns:a16="http://schemas.microsoft.com/office/drawing/2014/main" id="{025A7230-F299-482C-89C3-EDA989BEC35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575" y="3393"/>
                <a:ext cx="65" cy="32"/>
              </a:xfrm>
              <a:custGeom>
                <a:avLst/>
                <a:gdLst>
                  <a:gd name="T0" fmla="*/ 104 w 48"/>
                  <a:gd name="T1" fmla="*/ 65 h 24"/>
                  <a:gd name="T2" fmla="*/ 125 w 48"/>
                  <a:gd name="T3" fmla="*/ 76 h 24"/>
                  <a:gd name="T4" fmla="*/ 126 w 48"/>
                  <a:gd name="T5" fmla="*/ 76 h 24"/>
                  <a:gd name="T6" fmla="*/ 104 w 48"/>
                  <a:gd name="T7" fmla="*/ 65 h 24"/>
                  <a:gd name="T8" fmla="*/ 121 w 48"/>
                  <a:gd name="T9" fmla="*/ 0 h 24"/>
                  <a:gd name="T10" fmla="*/ 30 w 48"/>
                  <a:gd name="T11" fmla="*/ 9 h 24"/>
                  <a:gd name="T12" fmla="*/ 7 w 48"/>
                  <a:gd name="T13" fmla="*/ 9 h 24"/>
                  <a:gd name="T14" fmla="*/ 0 w 48"/>
                  <a:gd name="T15" fmla="*/ 9 h 24"/>
                  <a:gd name="T16" fmla="*/ 1 w 48"/>
                  <a:gd name="T17" fmla="*/ 12 h 24"/>
                  <a:gd name="T18" fmla="*/ 50 w 48"/>
                  <a:gd name="T19" fmla="*/ 31 h 24"/>
                  <a:gd name="T20" fmla="*/ 56 w 48"/>
                  <a:gd name="T21" fmla="*/ 44 h 24"/>
                  <a:gd name="T22" fmla="*/ 45 w 48"/>
                  <a:gd name="T23" fmla="*/ 57 h 24"/>
                  <a:gd name="T24" fmla="*/ 61 w 48"/>
                  <a:gd name="T25" fmla="*/ 65 h 24"/>
                  <a:gd name="T26" fmla="*/ 57 w 48"/>
                  <a:gd name="T27" fmla="*/ 57 h 24"/>
                  <a:gd name="T28" fmla="*/ 77 w 48"/>
                  <a:gd name="T29" fmla="*/ 28 h 24"/>
                  <a:gd name="T30" fmla="*/ 84 w 48"/>
                  <a:gd name="T31" fmla="*/ 31 h 24"/>
                  <a:gd name="T32" fmla="*/ 93 w 48"/>
                  <a:gd name="T33" fmla="*/ 31 h 24"/>
                  <a:gd name="T34" fmla="*/ 93 w 48"/>
                  <a:gd name="T35" fmla="*/ 37 h 24"/>
                  <a:gd name="T36" fmla="*/ 93 w 48"/>
                  <a:gd name="T37" fmla="*/ 37 h 24"/>
                  <a:gd name="T38" fmla="*/ 134 w 48"/>
                  <a:gd name="T39" fmla="*/ 64 h 24"/>
                  <a:gd name="T40" fmla="*/ 141 w 48"/>
                  <a:gd name="T41" fmla="*/ 64 h 24"/>
                  <a:gd name="T42" fmla="*/ 160 w 48"/>
                  <a:gd name="T43" fmla="*/ 59 h 24"/>
                  <a:gd name="T44" fmla="*/ 161 w 48"/>
                  <a:gd name="T45" fmla="*/ 49 h 24"/>
                  <a:gd name="T46" fmla="*/ 126 w 48"/>
                  <a:gd name="T47" fmla="*/ 1 h 24"/>
                  <a:gd name="T48" fmla="*/ 121 w 48"/>
                  <a:gd name="T49" fmla="*/ 0 h 24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48" h="24">
                    <a:moveTo>
                      <a:pt x="31" y="21"/>
                    </a:moveTo>
                    <a:cubicBezTo>
                      <a:pt x="32" y="23"/>
                      <a:pt x="34" y="24"/>
                      <a:pt x="37" y="24"/>
                    </a:cubicBezTo>
                    <a:cubicBezTo>
                      <a:pt x="38" y="24"/>
                      <a:pt x="38" y="24"/>
                      <a:pt x="38" y="24"/>
                    </a:cubicBezTo>
                    <a:cubicBezTo>
                      <a:pt x="36" y="23"/>
                      <a:pt x="33" y="22"/>
                      <a:pt x="31" y="21"/>
                    </a:cubicBezTo>
                    <a:moveTo>
                      <a:pt x="36" y="0"/>
                    </a:moveTo>
                    <a:cubicBezTo>
                      <a:pt x="27" y="2"/>
                      <a:pt x="19" y="3"/>
                      <a:pt x="9" y="3"/>
                    </a:cubicBezTo>
                    <a:cubicBezTo>
                      <a:pt x="7" y="3"/>
                      <a:pt x="4" y="3"/>
                      <a:pt x="2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4"/>
                      <a:pt x="1" y="4"/>
                    </a:cubicBezTo>
                    <a:cubicBezTo>
                      <a:pt x="4" y="8"/>
                      <a:pt x="8" y="9"/>
                      <a:pt x="15" y="10"/>
                    </a:cubicBezTo>
                    <a:cubicBezTo>
                      <a:pt x="22" y="11"/>
                      <a:pt x="19" y="12"/>
                      <a:pt x="16" y="14"/>
                    </a:cubicBezTo>
                    <a:cubicBezTo>
                      <a:pt x="15" y="16"/>
                      <a:pt x="14" y="17"/>
                      <a:pt x="13" y="18"/>
                    </a:cubicBezTo>
                    <a:cubicBezTo>
                      <a:pt x="15" y="19"/>
                      <a:pt x="16" y="20"/>
                      <a:pt x="18" y="21"/>
                    </a:cubicBezTo>
                    <a:cubicBezTo>
                      <a:pt x="17" y="20"/>
                      <a:pt x="17" y="19"/>
                      <a:pt x="17" y="18"/>
                    </a:cubicBezTo>
                    <a:cubicBezTo>
                      <a:pt x="17" y="14"/>
                      <a:pt x="23" y="13"/>
                      <a:pt x="23" y="9"/>
                    </a:cubicBezTo>
                    <a:cubicBezTo>
                      <a:pt x="25" y="10"/>
                      <a:pt x="25" y="10"/>
                      <a:pt x="25" y="10"/>
                    </a:cubicBezTo>
                    <a:cubicBezTo>
                      <a:pt x="26" y="10"/>
                      <a:pt x="27" y="10"/>
                      <a:pt x="28" y="10"/>
                    </a:cubicBezTo>
                    <a:cubicBezTo>
                      <a:pt x="28" y="10"/>
                      <a:pt x="28" y="11"/>
                      <a:pt x="28" y="12"/>
                    </a:cubicBezTo>
                    <a:cubicBezTo>
                      <a:pt x="28" y="12"/>
                      <a:pt x="28" y="12"/>
                      <a:pt x="28" y="12"/>
                    </a:cubicBezTo>
                    <a:cubicBezTo>
                      <a:pt x="28" y="16"/>
                      <a:pt x="33" y="20"/>
                      <a:pt x="40" y="20"/>
                    </a:cubicBezTo>
                    <a:cubicBezTo>
                      <a:pt x="41" y="20"/>
                      <a:pt x="42" y="20"/>
                      <a:pt x="42" y="20"/>
                    </a:cubicBezTo>
                    <a:cubicBezTo>
                      <a:pt x="43" y="20"/>
                      <a:pt x="45" y="19"/>
                      <a:pt x="47" y="19"/>
                    </a:cubicBezTo>
                    <a:cubicBezTo>
                      <a:pt x="48" y="18"/>
                      <a:pt x="48" y="17"/>
                      <a:pt x="48" y="16"/>
                    </a:cubicBezTo>
                    <a:cubicBezTo>
                      <a:pt x="44" y="11"/>
                      <a:pt x="40" y="2"/>
                      <a:pt x="38" y="1"/>
                    </a:cubicBezTo>
                    <a:cubicBezTo>
                      <a:pt x="37" y="0"/>
                      <a:pt x="36" y="0"/>
                      <a:pt x="36" y="0"/>
                    </a:cubicBezTo>
                  </a:path>
                </a:pathLst>
              </a:custGeom>
              <a:solidFill>
                <a:srgbClr val="9890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53" name="Freeform 3140">
                <a:extLst>
                  <a:ext uri="{FF2B5EF4-FFF2-40B4-BE49-F238E27FC236}">
                    <a16:creationId xmlns:a16="http://schemas.microsoft.com/office/drawing/2014/main" id="{9A1B626E-CF31-4030-B1E2-AA6802EA10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13" y="3409"/>
                <a:ext cx="26" cy="16"/>
              </a:xfrm>
              <a:custGeom>
                <a:avLst/>
                <a:gdLst>
                  <a:gd name="T0" fmla="*/ 0 w 19"/>
                  <a:gd name="T1" fmla="*/ 0 h 12"/>
                  <a:gd name="T2" fmla="*/ 10 w 19"/>
                  <a:gd name="T3" fmla="*/ 28 h 12"/>
                  <a:gd name="T4" fmla="*/ 36 w 19"/>
                  <a:gd name="T5" fmla="*/ 37 h 12"/>
                  <a:gd name="T6" fmla="*/ 40 w 19"/>
                  <a:gd name="T7" fmla="*/ 37 h 12"/>
                  <a:gd name="T8" fmla="*/ 67 w 19"/>
                  <a:gd name="T9" fmla="*/ 21 h 12"/>
                  <a:gd name="T10" fmla="*/ 49 w 19"/>
                  <a:gd name="T11" fmla="*/ 27 h 12"/>
                  <a:gd name="T12" fmla="*/ 41 w 19"/>
                  <a:gd name="T13" fmla="*/ 27 h 12"/>
                  <a:gd name="T14" fmla="*/ 0 w 19"/>
                  <a:gd name="T15" fmla="*/ 0 h 12"/>
                  <a:gd name="T16" fmla="*/ 0 w 19"/>
                  <a:gd name="T17" fmla="*/ 0 h 1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9" h="12">
                    <a:moveTo>
                      <a:pt x="0" y="0"/>
                    </a:moveTo>
                    <a:cubicBezTo>
                      <a:pt x="0" y="3"/>
                      <a:pt x="0" y="7"/>
                      <a:pt x="3" y="9"/>
                    </a:cubicBezTo>
                    <a:cubicBezTo>
                      <a:pt x="5" y="10"/>
                      <a:pt x="8" y="11"/>
                      <a:pt x="10" y="12"/>
                    </a:cubicBezTo>
                    <a:cubicBezTo>
                      <a:pt x="10" y="12"/>
                      <a:pt x="11" y="12"/>
                      <a:pt x="11" y="12"/>
                    </a:cubicBezTo>
                    <a:cubicBezTo>
                      <a:pt x="16" y="11"/>
                      <a:pt x="18" y="9"/>
                      <a:pt x="19" y="7"/>
                    </a:cubicBezTo>
                    <a:cubicBezTo>
                      <a:pt x="17" y="7"/>
                      <a:pt x="15" y="8"/>
                      <a:pt x="14" y="8"/>
                    </a:cubicBezTo>
                    <a:cubicBezTo>
                      <a:pt x="14" y="8"/>
                      <a:pt x="13" y="8"/>
                      <a:pt x="12" y="8"/>
                    </a:cubicBezTo>
                    <a:cubicBezTo>
                      <a:pt x="5" y="8"/>
                      <a:pt x="0" y="4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BEB9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54" name="Freeform 3141">
                <a:extLst>
                  <a:ext uri="{FF2B5EF4-FFF2-40B4-BE49-F238E27FC236}">
                    <a16:creationId xmlns:a16="http://schemas.microsoft.com/office/drawing/2014/main" id="{D2E421E9-8FDB-4EA1-ADFC-C3A56C51AF2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598" y="3405"/>
                <a:ext cx="58" cy="28"/>
              </a:xfrm>
              <a:custGeom>
                <a:avLst/>
                <a:gdLst>
                  <a:gd name="T0" fmla="*/ 104 w 43"/>
                  <a:gd name="T1" fmla="*/ 21 h 21"/>
                  <a:gd name="T2" fmla="*/ 98 w 43"/>
                  <a:gd name="T3" fmla="*/ 31 h 21"/>
                  <a:gd name="T4" fmla="*/ 113 w 43"/>
                  <a:gd name="T5" fmla="*/ 28 h 21"/>
                  <a:gd name="T6" fmla="*/ 104 w 43"/>
                  <a:gd name="T7" fmla="*/ 21 h 21"/>
                  <a:gd name="T8" fmla="*/ 20 w 43"/>
                  <a:gd name="T9" fmla="*/ 0 h 21"/>
                  <a:gd name="T10" fmla="*/ 0 w 43"/>
                  <a:gd name="T11" fmla="*/ 28 h 21"/>
                  <a:gd name="T12" fmla="*/ 1 w 43"/>
                  <a:gd name="T13" fmla="*/ 37 h 21"/>
                  <a:gd name="T14" fmla="*/ 54 w 43"/>
                  <a:gd name="T15" fmla="*/ 64 h 21"/>
                  <a:gd name="T16" fmla="*/ 58 w 43"/>
                  <a:gd name="T17" fmla="*/ 64 h 21"/>
                  <a:gd name="T18" fmla="*/ 73 w 43"/>
                  <a:gd name="T19" fmla="*/ 65 h 21"/>
                  <a:gd name="T20" fmla="*/ 120 w 43"/>
                  <a:gd name="T21" fmla="*/ 55 h 21"/>
                  <a:gd name="T22" fmla="*/ 120 w 43"/>
                  <a:gd name="T23" fmla="*/ 1 h 21"/>
                  <a:gd name="T24" fmla="*/ 120 w 43"/>
                  <a:gd name="T25" fmla="*/ 7 h 21"/>
                  <a:gd name="T26" fmla="*/ 129 w 43"/>
                  <a:gd name="T27" fmla="*/ 31 h 21"/>
                  <a:gd name="T28" fmla="*/ 125 w 43"/>
                  <a:gd name="T29" fmla="*/ 31 h 21"/>
                  <a:gd name="T30" fmla="*/ 120 w 43"/>
                  <a:gd name="T31" fmla="*/ 31 h 21"/>
                  <a:gd name="T32" fmla="*/ 113 w 43"/>
                  <a:gd name="T33" fmla="*/ 41 h 21"/>
                  <a:gd name="T34" fmla="*/ 89 w 43"/>
                  <a:gd name="T35" fmla="*/ 48 h 21"/>
                  <a:gd name="T36" fmla="*/ 69 w 43"/>
                  <a:gd name="T37" fmla="*/ 48 h 21"/>
                  <a:gd name="T38" fmla="*/ 66 w 43"/>
                  <a:gd name="T39" fmla="*/ 48 h 21"/>
                  <a:gd name="T40" fmla="*/ 47 w 43"/>
                  <a:gd name="T41" fmla="*/ 37 h 21"/>
                  <a:gd name="T42" fmla="*/ 40 w 43"/>
                  <a:gd name="T43" fmla="*/ 37 h 21"/>
                  <a:gd name="T44" fmla="*/ 32 w 43"/>
                  <a:gd name="T45" fmla="*/ 7 h 21"/>
                  <a:gd name="T46" fmla="*/ 36 w 43"/>
                  <a:gd name="T47" fmla="*/ 9 h 21"/>
                  <a:gd name="T48" fmla="*/ 36 w 43"/>
                  <a:gd name="T49" fmla="*/ 1 h 21"/>
                  <a:gd name="T50" fmla="*/ 27 w 43"/>
                  <a:gd name="T51" fmla="*/ 1 h 21"/>
                  <a:gd name="T52" fmla="*/ 20 w 43"/>
                  <a:gd name="T53" fmla="*/ 0 h 21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43" h="21">
                    <a:moveTo>
                      <a:pt x="31" y="7"/>
                    </a:moveTo>
                    <a:cubicBezTo>
                      <a:pt x="31" y="8"/>
                      <a:pt x="31" y="9"/>
                      <a:pt x="30" y="10"/>
                    </a:cubicBezTo>
                    <a:cubicBezTo>
                      <a:pt x="31" y="9"/>
                      <a:pt x="33" y="9"/>
                      <a:pt x="34" y="9"/>
                    </a:cubicBezTo>
                    <a:cubicBezTo>
                      <a:pt x="33" y="8"/>
                      <a:pt x="32" y="8"/>
                      <a:pt x="31" y="7"/>
                    </a:cubicBezTo>
                    <a:moveTo>
                      <a:pt x="6" y="0"/>
                    </a:moveTo>
                    <a:cubicBezTo>
                      <a:pt x="6" y="4"/>
                      <a:pt x="0" y="5"/>
                      <a:pt x="0" y="9"/>
                    </a:cubicBezTo>
                    <a:cubicBezTo>
                      <a:pt x="0" y="10"/>
                      <a:pt x="0" y="11"/>
                      <a:pt x="1" y="12"/>
                    </a:cubicBezTo>
                    <a:cubicBezTo>
                      <a:pt x="5" y="15"/>
                      <a:pt x="10" y="17"/>
                      <a:pt x="16" y="20"/>
                    </a:cubicBezTo>
                    <a:cubicBezTo>
                      <a:pt x="17" y="20"/>
                      <a:pt x="17" y="20"/>
                      <a:pt x="18" y="20"/>
                    </a:cubicBezTo>
                    <a:cubicBezTo>
                      <a:pt x="19" y="21"/>
                      <a:pt x="20" y="21"/>
                      <a:pt x="22" y="21"/>
                    </a:cubicBezTo>
                    <a:cubicBezTo>
                      <a:pt x="27" y="21"/>
                      <a:pt x="32" y="19"/>
                      <a:pt x="36" y="17"/>
                    </a:cubicBezTo>
                    <a:cubicBezTo>
                      <a:pt x="43" y="12"/>
                      <a:pt x="40" y="6"/>
                      <a:pt x="36" y="1"/>
                    </a:cubicBezTo>
                    <a:cubicBezTo>
                      <a:pt x="36" y="2"/>
                      <a:pt x="36" y="2"/>
                      <a:pt x="36" y="2"/>
                    </a:cubicBezTo>
                    <a:cubicBezTo>
                      <a:pt x="36" y="5"/>
                      <a:pt x="37" y="7"/>
                      <a:pt x="39" y="10"/>
                    </a:cubicBezTo>
                    <a:cubicBezTo>
                      <a:pt x="38" y="10"/>
                      <a:pt x="38" y="10"/>
                      <a:pt x="38" y="10"/>
                    </a:cubicBezTo>
                    <a:cubicBezTo>
                      <a:pt x="37" y="10"/>
                      <a:pt x="37" y="10"/>
                      <a:pt x="36" y="10"/>
                    </a:cubicBezTo>
                    <a:cubicBezTo>
                      <a:pt x="36" y="11"/>
                      <a:pt x="34" y="13"/>
                      <a:pt x="34" y="13"/>
                    </a:cubicBezTo>
                    <a:cubicBezTo>
                      <a:pt x="31" y="15"/>
                      <a:pt x="29" y="15"/>
                      <a:pt x="27" y="15"/>
                    </a:cubicBezTo>
                    <a:cubicBezTo>
                      <a:pt x="25" y="15"/>
                      <a:pt x="23" y="15"/>
                      <a:pt x="21" y="15"/>
                    </a:cubicBezTo>
                    <a:cubicBezTo>
                      <a:pt x="21" y="15"/>
                      <a:pt x="21" y="15"/>
                      <a:pt x="20" y="15"/>
                    </a:cubicBezTo>
                    <a:cubicBezTo>
                      <a:pt x="17" y="15"/>
                      <a:pt x="15" y="14"/>
                      <a:pt x="14" y="12"/>
                    </a:cubicBezTo>
                    <a:cubicBezTo>
                      <a:pt x="13" y="12"/>
                      <a:pt x="13" y="12"/>
                      <a:pt x="12" y="12"/>
                    </a:cubicBezTo>
                    <a:cubicBezTo>
                      <a:pt x="4" y="9"/>
                      <a:pt x="9" y="6"/>
                      <a:pt x="10" y="2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2"/>
                      <a:pt x="11" y="1"/>
                      <a:pt x="11" y="1"/>
                    </a:cubicBezTo>
                    <a:cubicBezTo>
                      <a:pt x="10" y="1"/>
                      <a:pt x="9" y="1"/>
                      <a:pt x="8" y="1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solidFill>
                <a:srgbClr val="ABA4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55" name="Freeform 3142">
                <a:extLst>
                  <a:ext uri="{FF2B5EF4-FFF2-40B4-BE49-F238E27FC236}">
                    <a16:creationId xmlns:a16="http://schemas.microsoft.com/office/drawing/2014/main" id="{5BFAC11A-4A37-4CEB-B73A-676B3290C1F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603" y="3407"/>
                <a:ext cx="44" cy="18"/>
              </a:xfrm>
              <a:custGeom>
                <a:avLst/>
                <a:gdLst>
                  <a:gd name="T0" fmla="*/ 106 w 32"/>
                  <a:gd name="T1" fmla="*/ 26 h 13"/>
                  <a:gd name="T2" fmla="*/ 95 w 32"/>
                  <a:gd name="T3" fmla="*/ 29 h 13"/>
                  <a:gd name="T4" fmla="*/ 65 w 32"/>
                  <a:gd name="T5" fmla="*/ 48 h 13"/>
                  <a:gd name="T6" fmla="*/ 61 w 32"/>
                  <a:gd name="T7" fmla="*/ 48 h 13"/>
                  <a:gd name="T8" fmla="*/ 84 w 32"/>
                  <a:gd name="T9" fmla="*/ 48 h 13"/>
                  <a:gd name="T10" fmla="*/ 106 w 32"/>
                  <a:gd name="T11" fmla="*/ 40 h 13"/>
                  <a:gd name="T12" fmla="*/ 116 w 32"/>
                  <a:gd name="T13" fmla="*/ 29 h 13"/>
                  <a:gd name="T14" fmla="*/ 106 w 32"/>
                  <a:gd name="T15" fmla="*/ 26 h 13"/>
                  <a:gd name="T16" fmla="*/ 21 w 32"/>
                  <a:gd name="T17" fmla="*/ 0 h 13"/>
                  <a:gd name="T18" fmla="*/ 29 w 32"/>
                  <a:gd name="T19" fmla="*/ 36 h 13"/>
                  <a:gd name="T20" fmla="*/ 36 w 32"/>
                  <a:gd name="T21" fmla="*/ 36 h 13"/>
                  <a:gd name="T22" fmla="*/ 26 w 32"/>
                  <a:gd name="T23" fmla="*/ 1 h 13"/>
                  <a:gd name="T24" fmla="*/ 21 w 32"/>
                  <a:gd name="T25" fmla="*/ 0 h 1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2" h="13">
                    <a:moveTo>
                      <a:pt x="30" y="7"/>
                    </a:moveTo>
                    <a:cubicBezTo>
                      <a:pt x="29" y="7"/>
                      <a:pt x="27" y="7"/>
                      <a:pt x="26" y="8"/>
                    </a:cubicBezTo>
                    <a:cubicBezTo>
                      <a:pt x="25" y="10"/>
                      <a:pt x="23" y="12"/>
                      <a:pt x="18" y="13"/>
                    </a:cubicBezTo>
                    <a:cubicBezTo>
                      <a:pt x="18" y="13"/>
                      <a:pt x="17" y="13"/>
                      <a:pt x="17" y="13"/>
                    </a:cubicBezTo>
                    <a:cubicBezTo>
                      <a:pt x="19" y="13"/>
                      <a:pt x="21" y="13"/>
                      <a:pt x="23" y="13"/>
                    </a:cubicBezTo>
                    <a:cubicBezTo>
                      <a:pt x="25" y="13"/>
                      <a:pt x="27" y="13"/>
                      <a:pt x="30" y="11"/>
                    </a:cubicBezTo>
                    <a:cubicBezTo>
                      <a:pt x="30" y="11"/>
                      <a:pt x="32" y="9"/>
                      <a:pt x="32" y="8"/>
                    </a:cubicBezTo>
                    <a:cubicBezTo>
                      <a:pt x="31" y="8"/>
                      <a:pt x="30" y="8"/>
                      <a:pt x="30" y="7"/>
                    </a:cubicBezTo>
                    <a:moveTo>
                      <a:pt x="6" y="0"/>
                    </a:moveTo>
                    <a:cubicBezTo>
                      <a:pt x="5" y="4"/>
                      <a:pt x="0" y="7"/>
                      <a:pt x="8" y="10"/>
                    </a:cubicBezTo>
                    <a:cubicBezTo>
                      <a:pt x="9" y="10"/>
                      <a:pt x="9" y="10"/>
                      <a:pt x="10" y="10"/>
                    </a:cubicBezTo>
                    <a:cubicBezTo>
                      <a:pt x="7" y="8"/>
                      <a:pt x="7" y="4"/>
                      <a:pt x="7" y="1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solidFill>
                <a:srgbClr val="CBC6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56" name="Freeform 3143">
                <a:extLst>
                  <a:ext uri="{FF2B5EF4-FFF2-40B4-BE49-F238E27FC236}">
                    <a16:creationId xmlns:a16="http://schemas.microsoft.com/office/drawing/2014/main" id="{8B21FC48-00F3-4D43-9373-6545916D64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3" y="3405"/>
                <a:ext cx="63" cy="28"/>
              </a:xfrm>
              <a:custGeom>
                <a:avLst/>
                <a:gdLst>
                  <a:gd name="T0" fmla="*/ 31 w 47"/>
                  <a:gd name="T1" fmla="*/ 0 h 21"/>
                  <a:gd name="T2" fmla="*/ 7 w 47"/>
                  <a:gd name="T3" fmla="*/ 21 h 21"/>
                  <a:gd name="T4" fmla="*/ 12 w 47"/>
                  <a:gd name="T5" fmla="*/ 36 h 21"/>
                  <a:gd name="T6" fmla="*/ 1 w 47"/>
                  <a:gd name="T7" fmla="*/ 48 h 21"/>
                  <a:gd name="T8" fmla="*/ 21 w 47"/>
                  <a:gd name="T9" fmla="*/ 59 h 21"/>
                  <a:gd name="T10" fmla="*/ 75 w 47"/>
                  <a:gd name="T11" fmla="*/ 65 h 21"/>
                  <a:gd name="T12" fmla="*/ 105 w 47"/>
                  <a:gd name="T13" fmla="*/ 64 h 21"/>
                  <a:gd name="T14" fmla="*/ 142 w 47"/>
                  <a:gd name="T15" fmla="*/ 41 h 21"/>
                  <a:gd name="T16" fmla="*/ 130 w 47"/>
                  <a:gd name="T17" fmla="*/ 41 h 21"/>
                  <a:gd name="T18" fmla="*/ 106 w 47"/>
                  <a:gd name="T19" fmla="*/ 41 h 21"/>
                  <a:gd name="T20" fmla="*/ 83 w 47"/>
                  <a:gd name="T21" fmla="*/ 44 h 21"/>
                  <a:gd name="T22" fmla="*/ 68 w 47"/>
                  <a:gd name="T23" fmla="*/ 41 h 21"/>
                  <a:gd name="T24" fmla="*/ 70 w 47"/>
                  <a:gd name="T25" fmla="*/ 20 h 21"/>
                  <a:gd name="T26" fmla="*/ 46 w 47"/>
                  <a:gd name="T27" fmla="*/ 9 h 21"/>
                  <a:gd name="T28" fmla="*/ 64 w 47"/>
                  <a:gd name="T29" fmla="*/ 59 h 21"/>
                  <a:gd name="T30" fmla="*/ 48 w 47"/>
                  <a:gd name="T31" fmla="*/ 64 h 21"/>
                  <a:gd name="T32" fmla="*/ 16 w 47"/>
                  <a:gd name="T33" fmla="*/ 57 h 21"/>
                  <a:gd name="T34" fmla="*/ 20 w 47"/>
                  <a:gd name="T35" fmla="*/ 36 h 21"/>
                  <a:gd name="T36" fmla="*/ 27 w 47"/>
                  <a:gd name="T37" fmla="*/ 1 h 21"/>
                  <a:gd name="T38" fmla="*/ 31 w 47"/>
                  <a:gd name="T39" fmla="*/ 0 h 21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47" h="21">
                    <a:moveTo>
                      <a:pt x="10" y="0"/>
                    </a:moveTo>
                    <a:cubicBezTo>
                      <a:pt x="6" y="2"/>
                      <a:pt x="2" y="4"/>
                      <a:pt x="2" y="7"/>
                    </a:cubicBezTo>
                    <a:cubicBezTo>
                      <a:pt x="2" y="8"/>
                      <a:pt x="5" y="10"/>
                      <a:pt x="4" y="11"/>
                    </a:cubicBezTo>
                    <a:cubicBezTo>
                      <a:pt x="4" y="13"/>
                      <a:pt x="2" y="14"/>
                      <a:pt x="1" y="15"/>
                    </a:cubicBezTo>
                    <a:cubicBezTo>
                      <a:pt x="0" y="18"/>
                      <a:pt x="0" y="19"/>
                      <a:pt x="7" y="19"/>
                    </a:cubicBezTo>
                    <a:cubicBezTo>
                      <a:pt x="11" y="20"/>
                      <a:pt x="18" y="21"/>
                      <a:pt x="23" y="21"/>
                    </a:cubicBezTo>
                    <a:cubicBezTo>
                      <a:pt x="27" y="21"/>
                      <a:pt x="30" y="20"/>
                      <a:pt x="32" y="20"/>
                    </a:cubicBezTo>
                    <a:cubicBezTo>
                      <a:pt x="35" y="19"/>
                      <a:pt x="47" y="16"/>
                      <a:pt x="44" y="13"/>
                    </a:cubicBezTo>
                    <a:cubicBezTo>
                      <a:pt x="43" y="13"/>
                      <a:pt x="42" y="13"/>
                      <a:pt x="40" y="13"/>
                    </a:cubicBezTo>
                    <a:cubicBezTo>
                      <a:pt x="38" y="13"/>
                      <a:pt x="35" y="13"/>
                      <a:pt x="33" y="13"/>
                    </a:cubicBezTo>
                    <a:cubicBezTo>
                      <a:pt x="30" y="14"/>
                      <a:pt x="27" y="14"/>
                      <a:pt x="25" y="14"/>
                    </a:cubicBezTo>
                    <a:cubicBezTo>
                      <a:pt x="23" y="14"/>
                      <a:pt x="22" y="14"/>
                      <a:pt x="21" y="13"/>
                    </a:cubicBezTo>
                    <a:cubicBezTo>
                      <a:pt x="15" y="11"/>
                      <a:pt x="22" y="9"/>
                      <a:pt x="22" y="6"/>
                    </a:cubicBezTo>
                    <a:cubicBezTo>
                      <a:pt x="22" y="4"/>
                      <a:pt x="18" y="4"/>
                      <a:pt x="14" y="3"/>
                    </a:cubicBezTo>
                    <a:cubicBezTo>
                      <a:pt x="8" y="8"/>
                      <a:pt x="15" y="14"/>
                      <a:pt x="20" y="19"/>
                    </a:cubicBezTo>
                    <a:cubicBezTo>
                      <a:pt x="19" y="20"/>
                      <a:pt x="17" y="20"/>
                      <a:pt x="15" y="20"/>
                    </a:cubicBezTo>
                    <a:cubicBezTo>
                      <a:pt x="12" y="20"/>
                      <a:pt x="7" y="19"/>
                      <a:pt x="5" y="18"/>
                    </a:cubicBezTo>
                    <a:cubicBezTo>
                      <a:pt x="1" y="17"/>
                      <a:pt x="5" y="14"/>
                      <a:pt x="6" y="11"/>
                    </a:cubicBezTo>
                    <a:cubicBezTo>
                      <a:pt x="7" y="9"/>
                      <a:pt x="6" y="4"/>
                      <a:pt x="8" y="1"/>
                    </a:cubicBezTo>
                    <a:cubicBezTo>
                      <a:pt x="9" y="1"/>
                      <a:pt x="9" y="1"/>
                      <a:pt x="10" y="0"/>
                    </a:cubicBezTo>
                  </a:path>
                </a:pathLst>
              </a:custGeom>
              <a:solidFill>
                <a:srgbClr val="ABA4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57" name="Freeform 3144">
                <a:extLst>
                  <a:ext uri="{FF2B5EF4-FFF2-40B4-BE49-F238E27FC236}">
                    <a16:creationId xmlns:a16="http://schemas.microsoft.com/office/drawing/2014/main" id="{113573FA-238C-4E4E-A54C-D47C1CAC8E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1" y="3368"/>
                <a:ext cx="72" cy="45"/>
              </a:xfrm>
              <a:custGeom>
                <a:avLst/>
                <a:gdLst>
                  <a:gd name="T0" fmla="*/ 168 w 53"/>
                  <a:gd name="T1" fmla="*/ 0 h 33"/>
                  <a:gd name="T2" fmla="*/ 145 w 53"/>
                  <a:gd name="T3" fmla="*/ 37 h 33"/>
                  <a:gd name="T4" fmla="*/ 77 w 53"/>
                  <a:gd name="T5" fmla="*/ 89 h 33"/>
                  <a:gd name="T6" fmla="*/ 57 w 53"/>
                  <a:gd name="T7" fmla="*/ 102 h 33"/>
                  <a:gd name="T8" fmla="*/ 48 w 53"/>
                  <a:gd name="T9" fmla="*/ 89 h 33"/>
                  <a:gd name="T10" fmla="*/ 56 w 53"/>
                  <a:gd name="T11" fmla="*/ 50 h 33"/>
                  <a:gd name="T12" fmla="*/ 48 w 53"/>
                  <a:gd name="T13" fmla="*/ 41 h 33"/>
                  <a:gd name="T14" fmla="*/ 14 w 53"/>
                  <a:gd name="T15" fmla="*/ 97 h 33"/>
                  <a:gd name="T16" fmla="*/ 14 w 53"/>
                  <a:gd name="T17" fmla="*/ 102 h 33"/>
                  <a:gd name="T18" fmla="*/ 19 w 53"/>
                  <a:gd name="T19" fmla="*/ 97 h 33"/>
                  <a:gd name="T20" fmla="*/ 19 w 53"/>
                  <a:gd name="T21" fmla="*/ 89 h 33"/>
                  <a:gd name="T22" fmla="*/ 27 w 53"/>
                  <a:gd name="T23" fmla="*/ 76 h 33"/>
                  <a:gd name="T24" fmla="*/ 27 w 53"/>
                  <a:gd name="T25" fmla="*/ 76 h 33"/>
                  <a:gd name="T26" fmla="*/ 27 w 53"/>
                  <a:gd name="T27" fmla="*/ 76 h 33"/>
                  <a:gd name="T28" fmla="*/ 20 w 53"/>
                  <a:gd name="T29" fmla="*/ 89 h 33"/>
                  <a:gd name="T30" fmla="*/ 19 w 53"/>
                  <a:gd name="T31" fmla="*/ 89 h 33"/>
                  <a:gd name="T32" fmla="*/ 19 w 53"/>
                  <a:gd name="T33" fmla="*/ 97 h 33"/>
                  <a:gd name="T34" fmla="*/ 50 w 53"/>
                  <a:gd name="T35" fmla="*/ 113 h 33"/>
                  <a:gd name="T36" fmla="*/ 57 w 53"/>
                  <a:gd name="T37" fmla="*/ 112 h 33"/>
                  <a:gd name="T38" fmla="*/ 140 w 53"/>
                  <a:gd name="T39" fmla="*/ 83 h 33"/>
                  <a:gd name="T40" fmla="*/ 113 w 53"/>
                  <a:gd name="T41" fmla="*/ 106 h 33"/>
                  <a:gd name="T42" fmla="*/ 140 w 53"/>
                  <a:gd name="T43" fmla="*/ 86 h 33"/>
                  <a:gd name="T44" fmla="*/ 151 w 53"/>
                  <a:gd name="T45" fmla="*/ 75 h 33"/>
                  <a:gd name="T46" fmla="*/ 154 w 53"/>
                  <a:gd name="T47" fmla="*/ 75 h 33"/>
                  <a:gd name="T48" fmla="*/ 154 w 53"/>
                  <a:gd name="T49" fmla="*/ 75 h 33"/>
                  <a:gd name="T50" fmla="*/ 168 w 53"/>
                  <a:gd name="T51" fmla="*/ 0 h 33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53" h="33">
                    <a:moveTo>
                      <a:pt x="49" y="0"/>
                    </a:moveTo>
                    <a:cubicBezTo>
                      <a:pt x="47" y="3"/>
                      <a:pt x="46" y="8"/>
                      <a:pt x="43" y="11"/>
                    </a:cubicBezTo>
                    <a:cubicBezTo>
                      <a:pt x="38" y="16"/>
                      <a:pt x="31" y="22"/>
                      <a:pt x="23" y="26"/>
                    </a:cubicBezTo>
                    <a:cubicBezTo>
                      <a:pt x="20" y="28"/>
                      <a:pt x="18" y="29"/>
                      <a:pt x="17" y="29"/>
                    </a:cubicBezTo>
                    <a:cubicBezTo>
                      <a:pt x="16" y="29"/>
                      <a:pt x="15" y="28"/>
                      <a:pt x="14" y="26"/>
                    </a:cubicBezTo>
                    <a:cubicBezTo>
                      <a:pt x="12" y="23"/>
                      <a:pt x="13" y="18"/>
                      <a:pt x="16" y="15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7" y="16"/>
                      <a:pt x="0" y="23"/>
                      <a:pt x="4" y="28"/>
                    </a:cubicBezTo>
                    <a:cubicBezTo>
                      <a:pt x="4" y="28"/>
                      <a:pt x="4" y="28"/>
                      <a:pt x="4" y="29"/>
                    </a:cubicBezTo>
                    <a:cubicBezTo>
                      <a:pt x="4" y="29"/>
                      <a:pt x="4" y="29"/>
                      <a:pt x="5" y="28"/>
                    </a:cubicBezTo>
                    <a:cubicBezTo>
                      <a:pt x="4" y="28"/>
                      <a:pt x="5" y="27"/>
                      <a:pt x="5" y="26"/>
                    </a:cubicBezTo>
                    <a:cubicBezTo>
                      <a:pt x="6" y="25"/>
                      <a:pt x="7" y="23"/>
                      <a:pt x="8" y="22"/>
                    </a:cubicBezTo>
                    <a:cubicBezTo>
                      <a:pt x="8" y="22"/>
                      <a:pt x="8" y="22"/>
                      <a:pt x="8" y="22"/>
                    </a:cubicBezTo>
                    <a:cubicBezTo>
                      <a:pt x="8" y="22"/>
                      <a:pt x="8" y="22"/>
                      <a:pt x="8" y="22"/>
                    </a:cubicBezTo>
                    <a:cubicBezTo>
                      <a:pt x="6" y="26"/>
                      <a:pt x="6" y="26"/>
                      <a:pt x="6" y="26"/>
                    </a:cubicBezTo>
                    <a:cubicBezTo>
                      <a:pt x="6" y="26"/>
                      <a:pt x="5" y="26"/>
                      <a:pt x="5" y="26"/>
                    </a:cubicBezTo>
                    <a:cubicBezTo>
                      <a:pt x="5" y="27"/>
                      <a:pt x="5" y="28"/>
                      <a:pt x="5" y="28"/>
                    </a:cubicBezTo>
                    <a:cubicBezTo>
                      <a:pt x="5" y="31"/>
                      <a:pt x="10" y="33"/>
                      <a:pt x="15" y="33"/>
                    </a:cubicBezTo>
                    <a:cubicBezTo>
                      <a:pt x="16" y="33"/>
                      <a:pt x="17" y="32"/>
                      <a:pt x="17" y="32"/>
                    </a:cubicBezTo>
                    <a:cubicBezTo>
                      <a:pt x="27" y="32"/>
                      <a:pt x="33" y="26"/>
                      <a:pt x="41" y="24"/>
                    </a:cubicBezTo>
                    <a:cubicBezTo>
                      <a:pt x="39" y="26"/>
                      <a:pt x="37" y="28"/>
                      <a:pt x="33" y="31"/>
                    </a:cubicBezTo>
                    <a:cubicBezTo>
                      <a:pt x="36" y="29"/>
                      <a:pt x="39" y="27"/>
                      <a:pt x="41" y="25"/>
                    </a:cubicBezTo>
                    <a:cubicBezTo>
                      <a:pt x="42" y="24"/>
                      <a:pt x="44" y="23"/>
                      <a:pt x="44" y="21"/>
                    </a:cubicBezTo>
                    <a:cubicBezTo>
                      <a:pt x="45" y="21"/>
                      <a:pt x="45" y="21"/>
                      <a:pt x="45" y="21"/>
                    </a:cubicBezTo>
                    <a:cubicBezTo>
                      <a:pt x="45" y="21"/>
                      <a:pt x="45" y="21"/>
                      <a:pt x="45" y="21"/>
                    </a:cubicBezTo>
                    <a:cubicBezTo>
                      <a:pt x="44" y="15"/>
                      <a:pt x="53" y="6"/>
                      <a:pt x="49" y="0"/>
                    </a:cubicBezTo>
                  </a:path>
                </a:pathLst>
              </a:custGeom>
              <a:solidFill>
                <a:srgbClr val="ABA4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58" name="Freeform 3145">
                <a:extLst>
                  <a:ext uri="{FF2B5EF4-FFF2-40B4-BE49-F238E27FC236}">
                    <a16:creationId xmlns:a16="http://schemas.microsoft.com/office/drawing/2014/main" id="{919ED629-9214-424A-9FAA-68F2936E936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694" y="3437"/>
                <a:ext cx="64" cy="21"/>
              </a:xfrm>
              <a:custGeom>
                <a:avLst/>
                <a:gdLst>
                  <a:gd name="T0" fmla="*/ 97 w 47"/>
                  <a:gd name="T1" fmla="*/ 29 h 15"/>
                  <a:gd name="T2" fmla="*/ 57 w 47"/>
                  <a:gd name="T3" fmla="*/ 35 h 15"/>
                  <a:gd name="T4" fmla="*/ 56 w 47"/>
                  <a:gd name="T5" fmla="*/ 48 h 15"/>
                  <a:gd name="T6" fmla="*/ 97 w 47"/>
                  <a:gd name="T7" fmla="*/ 29 h 15"/>
                  <a:gd name="T8" fmla="*/ 106 w 47"/>
                  <a:gd name="T9" fmla="*/ 0 h 15"/>
                  <a:gd name="T10" fmla="*/ 7 w 47"/>
                  <a:gd name="T11" fmla="*/ 28 h 15"/>
                  <a:gd name="T12" fmla="*/ 27 w 47"/>
                  <a:gd name="T13" fmla="*/ 57 h 15"/>
                  <a:gd name="T14" fmla="*/ 35 w 47"/>
                  <a:gd name="T15" fmla="*/ 57 h 15"/>
                  <a:gd name="T16" fmla="*/ 30 w 47"/>
                  <a:gd name="T17" fmla="*/ 49 h 15"/>
                  <a:gd name="T18" fmla="*/ 27 w 47"/>
                  <a:gd name="T19" fmla="*/ 29 h 15"/>
                  <a:gd name="T20" fmla="*/ 10 w 47"/>
                  <a:gd name="T21" fmla="*/ 29 h 15"/>
                  <a:gd name="T22" fmla="*/ 117 w 47"/>
                  <a:gd name="T23" fmla="*/ 20 h 15"/>
                  <a:gd name="T24" fmla="*/ 161 w 47"/>
                  <a:gd name="T25" fmla="*/ 0 h 15"/>
                  <a:gd name="T26" fmla="*/ 132 w 47"/>
                  <a:gd name="T27" fmla="*/ 8 h 15"/>
                  <a:gd name="T28" fmla="*/ 106 w 47"/>
                  <a:gd name="T29" fmla="*/ 0 h 1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47" h="15">
                    <a:moveTo>
                      <a:pt x="28" y="8"/>
                    </a:moveTo>
                    <a:cubicBezTo>
                      <a:pt x="24" y="8"/>
                      <a:pt x="21" y="8"/>
                      <a:pt x="17" y="9"/>
                    </a:cubicBezTo>
                    <a:cubicBezTo>
                      <a:pt x="16" y="10"/>
                      <a:pt x="16" y="11"/>
                      <a:pt x="16" y="12"/>
                    </a:cubicBezTo>
                    <a:cubicBezTo>
                      <a:pt x="20" y="11"/>
                      <a:pt x="24" y="9"/>
                      <a:pt x="28" y="8"/>
                    </a:cubicBezTo>
                    <a:moveTo>
                      <a:pt x="31" y="0"/>
                    </a:moveTo>
                    <a:cubicBezTo>
                      <a:pt x="21" y="2"/>
                      <a:pt x="13" y="6"/>
                      <a:pt x="2" y="7"/>
                    </a:cubicBezTo>
                    <a:cubicBezTo>
                      <a:pt x="0" y="9"/>
                      <a:pt x="5" y="13"/>
                      <a:pt x="8" y="15"/>
                    </a:cubicBezTo>
                    <a:cubicBezTo>
                      <a:pt x="9" y="15"/>
                      <a:pt x="10" y="15"/>
                      <a:pt x="10" y="15"/>
                    </a:cubicBezTo>
                    <a:cubicBezTo>
                      <a:pt x="10" y="14"/>
                      <a:pt x="9" y="14"/>
                      <a:pt x="9" y="13"/>
                    </a:cubicBezTo>
                    <a:cubicBezTo>
                      <a:pt x="6" y="10"/>
                      <a:pt x="7" y="9"/>
                      <a:pt x="8" y="8"/>
                    </a:cubicBezTo>
                    <a:cubicBezTo>
                      <a:pt x="6" y="8"/>
                      <a:pt x="4" y="8"/>
                      <a:pt x="3" y="8"/>
                    </a:cubicBezTo>
                    <a:cubicBezTo>
                      <a:pt x="13" y="5"/>
                      <a:pt x="24" y="7"/>
                      <a:pt x="34" y="5"/>
                    </a:cubicBezTo>
                    <a:cubicBezTo>
                      <a:pt x="39" y="4"/>
                      <a:pt x="43" y="2"/>
                      <a:pt x="47" y="0"/>
                    </a:cubicBezTo>
                    <a:cubicBezTo>
                      <a:pt x="44" y="1"/>
                      <a:pt x="41" y="1"/>
                      <a:pt x="38" y="2"/>
                    </a:cubicBezTo>
                    <a:cubicBezTo>
                      <a:pt x="31" y="0"/>
                      <a:pt x="31" y="0"/>
                      <a:pt x="31" y="0"/>
                    </a:cubicBezTo>
                  </a:path>
                </a:pathLst>
              </a:custGeom>
              <a:solidFill>
                <a:srgbClr val="ABA4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59" name="Freeform 3146">
                <a:extLst>
                  <a:ext uri="{FF2B5EF4-FFF2-40B4-BE49-F238E27FC236}">
                    <a16:creationId xmlns:a16="http://schemas.microsoft.com/office/drawing/2014/main" id="{D4CD860F-992E-4651-ADD2-7341B9252C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1" y="3459"/>
                <a:ext cx="5" cy="1"/>
              </a:xfrm>
              <a:custGeom>
                <a:avLst/>
                <a:gdLst>
                  <a:gd name="T0" fmla="*/ 0 w 4"/>
                  <a:gd name="T1" fmla="*/ 0 h 1"/>
                  <a:gd name="T2" fmla="*/ 1 w 4"/>
                  <a:gd name="T3" fmla="*/ 1 h 1"/>
                  <a:gd name="T4" fmla="*/ 10 w 4"/>
                  <a:gd name="T5" fmla="*/ 1 h 1"/>
                  <a:gd name="T6" fmla="*/ 0 w 4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3" y="1"/>
                      <a:pt x="4" y="1"/>
                    </a:cubicBezTo>
                    <a:cubicBezTo>
                      <a:pt x="2" y="1"/>
                      <a:pt x="1" y="0"/>
                      <a:pt x="0" y="0"/>
                    </a:cubicBezTo>
                  </a:path>
                </a:pathLst>
              </a:custGeom>
              <a:solidFill>
                <a:srgbClr val="CBC6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60" name="Freeform 3147">
                <a:extLst>
                  <a:ext uri="{FF2B5EF4-FFF2-40B4-BE49-F238E27FC236}">
                    <a16:creationId xmlns:a16="http://schemas.microsoft.com/office/drawing/2014/main" id="{79712BCA-25ED-45F3-B6B8-81B698CE91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8" y="3352"/>
                <a:ext cx="32" cy="16"/>
              </a:xfrm>
              <a:custGeom>
                <a:avLst/>
                <a:gdLst>
                  <a:gd name="T0" fmla="*/ 55 w 24"/>
                  <a:gd name="T1" fmla="*/ 0 h 12"/>
                  <a:gd name="T2" fmla="*/ 21 w 24"/>
                  <a:gd name="T3" fmla="*/ 21 h 12"/>
                  <a:gd name="T4" fmla="*/ 0 w 24"/>
                  <a:gd name="T5" fmla="*/ 31 h 12"/>
                  <a:gd name="T6" fmla="*/ 0 w 24"/>
                  <a:gd name="T7" fmla="*/ 31 h 12"/>
                  <a:gd name="T8" fmla="*/ 27 w 24"/>
                  <a:gd name="T9" fmla="*/ 28 h 12"/>
                  <a:gd name="T10" fmla="*/ 48 w 24"/>
                  <a:gd name="T11" fmla="*/ 27 h 12"/>
                  <a:gd name="T12" fmla="*/ 64 w 24"/>
                  <a:gd name="T13" fmla="*/ 31 h 12"/>
                  <a:gd name="T14" fmla="*/ 69 w 24"/>
                  <a:gd name="T15" fmla="*/ 37 h 12"/>
                  <a:gd name="T16" fmla="*/ 76 w 24"/>
                  <a:gd name="T17" fmla="*/ 31 h 12"/>
                  <a:gd name="T18" fmla="*/ 76 w 24"/>
                  <a:gd name="T19" fmla="*/ 1 h 12"/>
                  <a:gd name="T20" fmla="*/ 55 w 24"/>
                  <a:gd name="T21" fmla="*/ 0 h 1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4" h="12">
                    <a:moveTo>
                      <a:pt x="17" y="0"/>
                    </a:moveTo>
                    <a:cubicBezTo>
                      <a:pt x="13" y="3"/>
                      <a:pt x="9" y="5"/>
                      <a:pt x="7" y="7"/>
                    </a:cubicBezTo>
                    <a:cubicBezTo>
                      <a:pt x="5" y="8"/>
                      <a:pt x="3" y="9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3" y="10"/>
                      <a:pt x="5" y="9"/>
                      <a:pt x="8" y="9"/>
                    </a:cubicBezTo>
                    <a:cubicBezTo>
                      <a:pt x="10" y="9"/>
                      <a:pt x="13" y="8"/>
                      <a:pt x="15" y="8"/>
                    </a:cubicBezTo>
                    <a:cubicBezTo>
                      <a:pt x="17" y="8"/>
                      <a:pt x="19" y="9"/>
                      <a:pt x="20" y="10"/>
                    </a:cubicBezTo>
                    <a:cubicBezTo>
                      <a:pt x="21" y="10"/>
                      <a:pt x="22" y="11"/>
                      <a:pt x="22" y="12"/>
                    </a:cubicBezTo>
                    <a:cubicBezTo>
                      <a:pt x="23" y="11"/>
                      <a:pt x="23" y="10"/>
                      <a:pt x="24" y="10"/>
                    </a:cubicBezTo>
                    <a:cubicBezTo>
                      <a:pt x="24" y="7"/>
                      <a:pt x="24" y="4"/>
                      <a:pt x="24" y="1"/>
                    </a:cubicBezTo>
                    <a:cubicBezTo>
                      <a:pt x="21" y="1"/>
                      <a:pt x="19" y="0"/>
                      <a:pt x="17" y="0"/>
                    </a:cubicBezTo>
                  </a:path>
                </a:pathLst>
              </a:custGeom>
              <a:solidFill>
                <a:srgbClr val="ABA4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61" name="Freeform 3148">
                <a:extLst>
                  <a:ext uri="{FF2B5EF4-FFF2-40B4-BE49-F238E27FC236}">
                    <a16:creationId xmlns:a16="http://schemas.microsoft.com/office/drawing/2014/main" id="{8547EDE1-49D2-4166-AAF1-8EC7FBD5B7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1" y="3365"/>
                <a:ext cx="12" cy="32"/>
              </a:xfrm>
              <a:custGeom>
                <a:avLst/>
                <a:gdLst>
                  <a:gd name="T0" fmla="*/ 21 w 9"/>
                  <a:gd name="T1" fmla="*/ 0 h 23"/>
                  <a:gd name="T2" fmla="*/ 16 w 9"/>
                  <a:gd name="T3" fmla="*/ 8 h 23"/>
                  <a:gd name="T4" fmla="*/ 1 w 9"/>
                  <a:gd name="T5" fmla="*/ 88 h 23"/>
                  <a:gd name="T6" fmla="*/ 1 w 9"/>
                  <a:gd name="T7" fmla="*/ 88 h 23"/>
                  <a:gd name="T8" fmla="*/ 21 w 9"/>
                  <a:gd name="T9" fmla="*/ 0 h 2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" h="23">
                    <a:moveTo>
                      <a:pt x="7" y="0"/>
                    </a:moveTo>
                    <a:cubicBezTo>
                      <a:pt x="6" y="0"/>
                      <a:pt x="6" y="1"/>
                      <a:pt x="5" y="2"/>
                    </a:cubicBezTo>
                    <a:cubicBezTo>
                      <a:pt x="9" y="8"/>
                      <a:pt x="0" y="17"/>
                      <a:pt x="1" y="23"/>
                    </a:cubicBezTo>
                    <a:cubicBezTo>
                      <a:pt x="1" y="23"/>
                      <a:pt x="1" y="23"/>
                      <a:pt x="1" y="23"/>
                    </a:cubicBezTo>
                    <a:cubicBezTo>
                      <a:pt x="6" y="15"/>
                      <a:pt x="7" y="7"/>
                      <a:pt x="7" y="0"/>
                    </a:cubicBezTo>
                  </a:path>
                </a:pathLst>
              </a:custGeom>
              <a:solidFill>
                <a:srgbClr val="BBB5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62" name="Freeform 3149">
                <a:extLst>
                  <a:ext uri="{FF2B5EF4-FFF2-40B4-BE49-F238E27FC236}">
                    <a16:creationId xmlns:a16="http://schemas.microsoft.com/office/drawing/2014/main" id="{80058B52-362B-41A1-BCAC-7E4F4519A6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08" y="3379"/>
                <a:ext cx="40" cy="10"/>
              </a:xfrm>
              <a:custGeom>
                <a:avLst/>
                <a:gdLst>
                  <a:gd name="T0" fmla="*/ 95 w 30"/>
                  <a:gd name="T1" fmla="*/ 0 h 7"/>
                  <a:gd name="T2" fmla="*/ 55 w 30"/>
                  <a:gd name="T3" fmla="*/ 27 h 7"/>
                  <a:gd name="T4" fmla="*/ 48 w 30"/>
                  <a:gd name="T5" fmla="*/ 27 h 7"/>
                  <a:gd name="T6" fmla="*/ 21 w 30"/>
                  <a:gd name="T7" fmla="*/ 19 h 7"/>
                  <a:gd name="T8" fmla="*/ 0 w 30"/>
                  <a:gd name="T9" fmla="*/ 20 h 7"/>
                  <a:gd name="T10" fmla="*/ 21 w 30"/>
                  <a:gd name="T11" fmla="*/ 29 h 7"/>
                  <a:gd name="T12" fmla="*/ 37 w 30"/>
                  <a:gd name="T13" fmla="*/ 29 h 7"/>
                  <a:gd name="T14" fmla="*/ 95 w 30"/>
                  <a:gd name="T15" fmla="*/ 0 h 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0" h="7">
                    <a:moveTo>
                      <a:pt x="30" y="0"/>
                    </a:moveTo>
                    <a:cubicBezTo>
                      <a:pt x="26" y="2"/>
                      <a:pt x="22" y="5"/>
                      <a:pt x="17" y="6"/>
                    </a:cubicBezTo>
                    <a:cubicBezTo>
                      <a:pt x="17" y="6"/>
                      <a:pt x="16" y="6"/>
                      <a:pt x="15" y="6"/>
                    </a:cubicBezTo>
                    <a:cubicBezTo>
                      <a:pt x="12" y="6"/>
                      <a:pt x="9" y="6"/>
                      <a:pt x="7" y="4"/>
                    </a:cubicBezTo>
                    <a:cubicBezTo>
                      <a:pt x="5" y="5"/>
                      <a:pt x="2" y="5"/>
                      <a:pt x="0" y="5"/>
                    </a:cubicBezTo>
                    <a:cubicBezTo>
                      <a:pt x="2" y="6"/>
                      <a:pt x="4" y="6"/>
                      <a:pt x="7" y="7"/>
                    </a:cubicBezTo>
                    <a:cubicBezTo>
                      <a:pt x="8" y="7"/>
                      <a:pt x="10" y="7"/>
                      <a:pt x="12" y="7"/>
                    </a:cubicBezTo>
                    <a:cubicBezTo>
                      <a:pt x="20" y="7"/>
                      <a:pt x="26" y="4"/>
                      <a:pt x="30" y="0"/>
                    </a:cubicBezTo>
                  </a:path>
                </a:pathLst>
              </a:custGeom>
              <a:solidFill>
                <a:srgbClr val="ABA4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63" name="Freeform 3150">
                <a:extLst>
                  <a:ext uri="{FF2B5EF4-FFF2-40B4-BE49-F238E27FC236}">
                    <a16:creationId xmlns:a16="http://schemas.microsoft.com/office/drawing/2014/main" id="{9562901B-DDF1-4EEA-90B7-71E447C185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7" y="3378"/>
                <a:ext cx="33" cy="9"/>
              </a:xfrm>
              <a:custGeom>
                <a:avLst/>
                <a:gdLst>
                  <a:gd name="T0" fmla="*/ 85 w 24"/>
                  <a:gd name="T1" fmla="*/ 0 h 7"/>
                  <a:gd name="T2" fmla="*/ 56 w 24"/>
                  <a:gd name="T3" fmla="*/ 8 h 7"/>
                  <a:gd name="T4" fmla="*/ 21 w 24"/>
                  <a:gd name="T5" fmla="*/ 13 h 7"/>
                  <a:gd name="T6" fmla="*/ 11 w 24"/>
                  <a:gd name="T7" fmla="*/ 13 h 7"/>
                  <a:gd name="T8" fmla="*/ 0 w 24"/>
                  <a:gd name="T9" fmla="*/ 13 h 7"/>
                  <a:gd name="T10" fmla="*/ 29 w 24"/>
                  <a:gd name="T11" fmla="*/ 19 h 7"/>
                  <a:gd name="T12" fmla="*/ 36 w 24"/>
                  <a:gd name="T13" fmla="*/ 19 h 7"/>
                  <a:gd name="T14" fmla="*/ 84 w 24"/>
                  <a:gd name="T15" fmla="*/ 1 h 7"/>
                  <a:gd name="T16" fmla="*/ 85 w 24"/>
                  <a:gd name="T17" fmla="*/ 0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4" h="7">
                    <a:moveTo>
                      <a:pt x="24" y="0"/>
                    </a:moveTo>
                    <a:cubicBezTo>
                      <a:pt x="21" y="1"/>
                      <a:pt x="18" y="2"/>
                      <a:pt x="16" y="3"/>
                    </a:cubicBezTo>
                    <a:cubicBezTo>
                      <a:pt x="13" y="4"/>
                      <a:pt x="9" y="5"/>
                      <a:pt x="6" y="5"/>
                    </a:cubicBezTo>
                    <a:cubicBezTo>
                      <a:pt x="5" y="5"/>
                      <a:pt x="4" y="5"/>
                      <a:pt x="3" y="5"/>
                    </a:cubicBezTo>
                    <a:cubicBezTo>
                      <a:pt x="2" y="5"/>
                      <a:pt x="1" y="5"/>
                      <a:pt x="0" y="5"/>
                    </a:cubicBezTo>
                    <a:cubicBezTo>
                      <a:pt x="2" y="7"/>
                      <a:pt x="5" y="7"/>
                      <a:pt x="8" y="7"/>
                    </a:cubicBezTo>
                    <a:cubicBezTo>
                      <a:pt x="9" y="7"/>
                      <a:pt x="10" y="7"/>
                      <a:pt x="10" y="7"/>
                    </a:cubicBezTo>
                    <a:cubicBezTo>
                      <a:pt x="15" y="6"/>
                      <a:pt x="19" y="3"/>
                      <a:pt x="23" y="1"/>
                    </a:cubicBezTo>
                    <a:cubicBezTo>
                      <a:pt x="24" y="1"/>
                      <a:pt x="24" y="1"/>
                      <a:pt x="24" y="0"/>
                    </a:cubicBezTo>
                  </a:path>
                </a:pathLst>
              </a:custGeom>
              <a:solidFill>
                <a:srgbClr val="BBB5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64" name="Freeform 3151">
                <a:extLst>
                  <a:ext uri="{FF2B5EF4-FFF2-40B4-BE49-F238E27FC236}">
                    <a16:creationId xmlns:a16="http://schemas.microsoft.com/office/drawing/2014/main" id="{3FE2E55D-CA25-4C76-AAE7-E7D425EA69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4" y="3390"/>
                <a:ext cx="23" cy="24"/>
              </a:xfrm>
              <a:custGeom>
                <a:avLst/>
                <a:gdLst>
                  <a:gd name="T0" fmla="*/ 22 w 17"/>
                  <a:gd name="T1" fmla="*/ 0 h 18"/>
                  <a:gd name="T2" fmla="*/ 0 w 17"/>
                  <a:gd name="T3" fmla="*/ 7 h 18"/>
                  <a:gd name="T4" fmla="*/ 7 w 17"/>
                  <a:gd name="T5" fmla="*/ 9 h 18"/>
                  <a:gd name="T6" fmla="*/ 41 w 17"/>
                  <a:gd name="T7" fmla="*/ 57 h 18"/>
                  <a:gd name="T8" fmla="*/ 57 w 17"/>
                  <a:gd name="T9" fmla="*/ 41 h 18"/>
                  <a:gd name="T10" fmla="*/ 30 w 17"/>
                  <a:gd name="T11" fmla="*/ 1 h 18"/>
                  <a:gd name="T12" fmla="*/ 22 w 17"/>
                  <a:gd name="T13" fmla="*/ 0 h 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7" h="18">
                    <a:moveTo>
                      <a:pt x="7" y="0"/>
                    </a:moveTo>
                    <a:cubicBezTo>
                      <a:pt x="5" y="0"/>
                      <a:pt x="2" y="1"/>
                      <a:pt x="0" y="2"/>
                    </a:cubicBezTo>
                    <a:cubicBezTo>
                      <a:pt x="0" y="2"/>
                      <a:pt x="1" y="2"/>
                      <a:pt x="2" y="3"/>
                    </a:cubicBezTo>
                    <a:cubicBezTo>
                      <a:pt x="4" y="4"/>
                      <a:pt x="8" y="13"/>
                      <a:pt x="12" y="18"/>
                    </a:cubicBezTo>
                    <a:cubicBezTo>
                      <a:pt x="13" y="16"/>
                      <a:pt x="14" y="14"/>
                      <a:pt x="17" y="13"/>
                    </a:cubicBezTo>
                    <a:cubicBezTo>
                      <a:pt x="15" y="8"/>
                      <a:pt x="14" y="4"/>
                      <a:pt x="9" y="1"/>
                    </a:cubicBezTo>
                    <a:cubicBezTo>
                      <a:pt x="8" y="0"/>
                      <a:pt x="8" y="0"/>
                      <a:pt x="7" y="0"/>
                    </a:cubicBezTo>
                  </a:path>
                </a:pathLst>
              </a:custGeom>
              <a:solidFill>
                <a:srgbClr val="ABA4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65" name="Freeform 3152">
                <a:extLst>
                  <a:ext uri="{FF2B5EF4-FFF2-40B4-BE49-F238E27FC236}">
                    <a16:creationId xmlns:a16="http://schemas.microsoft.com/office/drawing/2014/main" id="{1EA41696-69A6-478C-B214-D3DE120566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0" y="3407"/>
                <a:ext cx="11" cy="11"/>
              </a:xfrm>
              <a:custGeom>
                <a:avLst/>
                <a:gdLst>
                  <a:gd name="T0" fmla="*/ 19 w 8"/>
                  <a:gd name="T1" fmla="*/ 0 h 8"/>
                  <a:gd name="T2" fmla="*/ 0 w 8"/>
                  <a:gd name="T3" fmla="*/ 19 h 8"/>
                  <a:gd name="T4" fmla="*/ 11 w 8"/>
                  <a:gd name="T5" fmla="*/ 26 h 8"/>
                  <a:gd name="T6" fmla="*/ 11 w 8"/>
                  <a:gd name="T7" fmla="*/ 26 h 8"/>
                  <a:gd name="T8" fmla="*/ 15 w 8"/>
                  <a:gd name="T9" fmla="*/ 26 h 8"/>
                  <a:gd name="T10" fmla="*/ 19 w 8"/>
                  <a:gd name="T11" fmla="*/ 29 h 8"/>
                  <a:gd name="T12" fmla="*/ 26 w 8"/>
                  <a:gd name="T13" fmla="*/ 29 h 8"/>
                  <a:gd name="T14" fmla="*/ 29 w 8"/>
                  <a:gd name="T15" fmla="*/ 29 h 8"/>
                  <a:gd name="T16" fmla="*/ 19 w 8"/>
                  <a:gd name="T17" fmla="*/ 0 h 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8" h="8">
                    <a:moveTo>
                      <a:pt x="5" y="0"/>
                    </a:moveTo>
                    <a:cubicBezTo>
                      <a:pt x="2" y="1"/>
                      <a:pt x="1" y="3"/>
                      <a:pt x="0" y="5"/>
                    </a:cubicBezTo>
                    <a:cubicBezTo>
                      <a:pt x="1" y="6"/>
                      <a:pt x="2" y="6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8"/>
                    </a:cubicBezTo>
                    <a:cubicBezTo>
                      <a:pt x="7" y="8"/>
                      <a:pt x="7" y="8"/>
                      <a:pt x="8" y="8"/>
                    </a:cubicBezTo>
                    <a:cubicBezTo>
                      <a:pt x="6" y="5"/>
                      <a:pt x="5" y="3"/>
                      <a:pt x="5" y="0"/>
                    </a:cubicBezTo>
                  </a:path>
                </a:pathLst>
              </a:custGeom>
              <a:solidFill>
                <a:srgbClr val="BBB5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66" name="Freeform 3153">
                <a:extLst>
                  <a:ext uri="{FF2B5EF4-FFF2-40B4-BE49-F238E27FC236}">
                    <a16:creationId xmlns:a16="http://schemas.microsoft.com/office/drawing/2014/main" id="{593EE841-0364-4B45-9621-5C810D2152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4" y="3417"/>
                <a:ext cx="3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0 h 1"/>
                  <a:gd name="T4" fmla="*/ 12 w 2"/>
                  <a:gd name="T5" fmla="*/ 1 h 1"/>
                  <a:gd name="T6" fmla="*/ 8 w 2"/>
                  <a:gd name="T7" fmla="*/ 0 h 1"/>
                  <a:gd name="T8" fmla="*/ 0 w 2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2" y="1"/>
                    </a:cubicBezTo>
                    <a:cubicBezTo>
                      <a:pt x="2" y="1"/>
                      <a:pt x="2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</a:path>
                </a:pathLst>
              </a:custGeom>
              <a:solidFill>
                <a:srgbClr val="D4D0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67" name="Freeform 3154">
                <a:extLst>
                  <a:ext uri="{FF2B5EF4-FFF2-40B4-BE49-F238E27FC236}">
                    <a16:creationId xmlns:a16="http://schemas.microsoft.com/office/drawing/2014/main" id="{DE641215-9F44-4275-9F14-86278C2759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6" y="3405"/>
                <a:ext cx="12" cy="4"/>
              </a:xfrm>
              <a:custGeom>
                <a:avLst/>
                <a:gdLst>
                  <a:gd name="T0" fmla="*/ 12 w 9"/>
                  <a:gd name="T1" fmla="*/ 0 h 3"/>
                  <a:gd name="T2" fmla="*/ 0 w 9"/>
                  <a:gd name="T3" fmla="*/ 0 h 3"/>
                  <a:gd name="T4" fmla="*/ 0 w 9"/>
                  <a:gd name="T5" fmla="*/ 0 h 3"/>
                  <a:gd name="T6" fmla="*/ 9 w 9"/>
                  <a:gd name="T7" fmla="*/ 7 h 3"/>
                  <a:gd name="T8" fmla="*/ 12 w 9"/>
                  <a:gd name="T9" fmla="*/ 9 h 3"/>
                  <a:gd name="T10" fmla="*/ 28 w 9"/>
                  <a:gd name="T11" fmla="*/ 0 h 3"/>
                  <a:gd name="T12" fmla="*/ 12 w 9"/>
                  <a:gd name="T13" fmla="*/ 0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" h="3">
                    <a:moveTo>
                      <a:pt x="4" y="0"/>
                    </a:moveTo>
                    <a:cubicBezTo>
                      <a:pt x="3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4" y="2"/>
                      <a:pt x="4" y="3"/>
                    </a:cubicBezTo>
                    <a:cubicBezTo>
                      <a:pt x="5" y="2"/>
                      <a:pt x="7" y="1"/>
                      <a:pt x="9" y="0"/>
                    </a:cubicBezTo>
                    <a:cubicBezTo>
                      <a:pt x="7" y="0"/>
                      <a:pt x="6" y="0"/>
                      <a:pt x="4" y="0"/>
                    </a:cubicBezTo>
                  </a:path>
                </a:pathLst>
              </a:custGeom>
              <a:solidFill>
                <a:srgbClr val="ABA4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68" name="Freeform 3155">
                <a:extLst>
                  <a:ext uri="{FF2B5EF4-FFF2-40B4-BE49-F238E27FC236}">
                    <a16:creationId xmlns:a16="http://schemas.microsoft.com/office/drawing/2014/main" id="{1084B44D-E85D-4C8E-AE28-C1048891C2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4" y="3405"/>
                <a:ext cx="26" cy="27"/>
              </a:xfrm>
              <a:custGeom>
                <a:avLst/>
                <a:gdLst>
                  <a:gd name="T0" fmla="*/ 30 w 19"/>
                  <a:gd name="T1" fmla="*/ 0 h 20"/>
                  <a:gd name="T2" fmla="*/ 30 w 19"/>
                  <a:gd name="T3" fmla="*/ 0 h 20"/>
                  <a:gd name="T4" fmla="*/ 26 w 19"/>
                  <a:gd name="T5" fmla="*/ 1 h 20"/>
                  <a:gd name="T6" fmla="*/ 19 w 19"/>
                  <a:gd name="T7" fmla="*/ 36 h 20"/>
                  <a:gd name="T8" fmla="*/ 14 w 19"/>
                  <a:gd name="T9" fmla="*/ 58 h 20"/>
                  <a:gd name="T10" fmla="*/ 49 w 19"/>
                  <a:gd name="T11" fmla="*/ 66 h 20"/>
                  <a:gd name="T12" fmla="*/ 67 w 19"/>
                  <a:gd name="T13" fmla="*/ 63 h 20"/>
                  <a:gd name="T14" fmla="*/ 47 w 19"/>
                  <a:gd name="T15" fmla="*/ 9 h 20"/>
                  <a:gd name="T16" fmla="*/ 41 w 19"/>
                  <a:gd name="T17" fmla="*/ 7 h 20"/>
                  <a:gd name="T18" fmla="*/ 30 w 19"/>
                  <a:gd name="T19" fmla="*/ 0 h 2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9" h="20">
                    <a:moveTo>
                      <a:pt x="9" y="0"/>
                    </a:moveTo>
                    <a:cubicBezTo>
                      <a:pt x="9" y="0"/>
                      <a:pt x="9" y="0"/>
                      <a:pt x="9" y="0"/>
                    </a:cubicBezTo>
                    <a:cubicBezTo>
                      <a:pt x="8" y="1"/>
                      <a:pt x="8" y="1"/>
                      <a:pt x="7" y="1"/>
                    </a:cubicBezTo>
                    <a:cubicBezTo>
                      <a:pt x="5" y="4"/>
                      <a:pt x="6" y="9"/>
                      <a:pt x="5" y="11"/>
                    </a:cubicBezTo>
                    <a:cubicBezTo>
                      <a:pt x="4" y="14"/>
                      <a:pt x="0" y="17"/>
                      <a:pt x="4" y="18"/>
                    </a:cubicBezTo>
                    <a:cubicBezTo>
                      <a:pt x="6" y="19"/>
                      <a:pt x="11" y="20"/>
                      <a:pt x="14" y="20"/>
                    </a:cubicBezTo>
                    <a:cubicBezTo>
                      <a:pt x="16" y="20"/>
                      <a:pt x="18" y="20"/>
                      <a:pt x="19" y="19"/>
                    </a:cubicBezTo>
                    <a:cubicBezTo>
                      <a:pt x="14" y="14"/>
                      <a:pt x="7" y="8"/>
                      <a:pt x="13" y="3"/>
                    </a:cubicBezTo>
                    <a:cubicBezTo>
                      <a:pt x="13" y="2"/>
                      <a:pt x="12" y="2"/>
                      <a:pt x="12" y="2"/>
                    </a:cubicBezTo>
                    <a:cubicBezTo>
                      <a:pt x="9" y="0"/>
                      <a:pt x="9" y="0"/>
                      <a:pt x="9" y="0"/>
                    </a:cubicBezTo>
                  </a:path>
                </a:pathLst>
              </a:custGeom>
              <a:solidFill>
                <a:srgbClr val="BBB5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69" name="Freeform 3156">
                <a:extLst>
                  <a:ext uri="{FF2B5EF4-FFF2-40B4-BE49-F238E27FC236}">
                    <a16:creationId xmlns:a16="http://schemas.microsoft.com/office/drawing/2014/main" id="{0289D25D-C3D3-4623-9FE2-5F66297101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8" y="3405"/>
                <a:ext cx="2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16 w 1"/>
                  <a:gd name="T5" fmla="*/ 0 h 1"/>
                  <a:gd name="T6" fmla="*/ 0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ABA4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70" name="Freeform 3157">
                <a:extLst>
                  <a:ext uri="{FF2B5EF4-FFF2-40B4-BE49-F238E27FC236}">
                    <a16:creationId xmlns:a16="http://schemas.microsoft.com/office/drawing/2014/main" id="{6C8D45FD-1BD7-45A8-A55A-90AD55E1E1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8" y="3429"/>
                <a:ext cx="22" cy="8"/>
              </a:xfrm>
              <a:custGeom>
                <a:avLst/>
                <a:gdLst>
                  <a:gd name="T0" fmla="*/ 56 w 16"/>
                  <a:gd name="T1" fmla="*/ 0 h 6"/>
                  <a:gd name="T2" fmla="*/ 0 w 16"/>
                  <a:gd name="T3" fmla="*/ 20 h 6"/>
                  <a:gd name="T4" fmla="*/ 40 w 16"/>
                  <a:gd name="T5" fmla="*/ 12 h 6"/>
                  <a:gd name="T6" fmla="*/ 47 w 16"/>
                  <a:gd name="T7" fmla="*/ 9 h 6"/>
                  <a:gd name="T8" fmla="*/ 56 w 16"/>
                  <a:gd name="T9" fmla="*/ 0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6" h="6">
                    <a:moveTo>
                      <a:pt x="16" y="0"/>
                    </a:moveTo>
                    <a:cubicBezTo>
                      <a:pt x="10" y="1"/>
                      <a:pt x="5" y="4"/>
                      <a:pt x="0" y="6"/>
                    </a:cubicBezTo>
                    <a:cubicBezTo>
                      <a:pt x="4" y="5"/>
                      <a:pt x="8" y="5"/>
                      <a:pt x="11" y="4"/>
                    </a:cubicBezTo>
                    <a:cubicBezTo>
                      <a:pt x="11" y="4"/>
                      <a:pt x="12" y="4"/>
                      <a:pt x="13" y="3"/>
                    </a:cubicBezTo>
                    <a:cubicBezTo>
                      <a:pt x="14" y="2"/>
                      <a:pt x="15" y="1"/>
                      <a:pt x="16" y="0"/>
                    </a:cubicBezTo>
                  </a:path>
                </a:pathLst>
              </a:custGeom>
              <a:solidFill>
                <a:srgbClr val="BEB9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71" name="Freeform 3158">
                <a:extLst>
                  <a:ext uri="{FF2B5EF4-FFF2-40B4-BE49-F238E27FC236}">
                    <a16:creationId xmlns:a16="http://schemas.microsoft.com/office/drawing/2014/main" id="{26417BBB-4067-4CF1-98FB-8F69933F88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8" y="3433"/>
                <a:ext cx="78" cy="16"/>
              </a:xfrm>
              <a:custGeom>
                <a:avLst/>
                <a:gdLst>
                  <a:gd name="T0" fmla="*/ 200 w 57"/>
                  <a:gd name="T1" fmla="*/ 0 h 12"/>
                  <a:gd name="T2" fmla="*/ 193 w 57"/>
                  <a:gd name="T3" fmla="*/ 1 h 12"/>
                  <a:gd name="T4" fmla="*/ 153 w 57"/>
                  <a:gd name="T5" fmla="*/ 9 h 12"/>
                  <a:gd name="T6" fmla="*/ 107 w 57"/>
                  <a:gd name="T7" fmla="*/ 27 h 12"/>
                  <a:gd name="T8" fmla="*/ 0 w 57"/>
                  <a:gd name="T9" fmla="*/ 36 h 12"/>
                  <a:gd name="T10" fmla="*/ 19 w 57"/>
                  <a:gd name="T11" fmla="*/ 36 h 12"/>
                  <a:gd name="T12" fmla="*/ 55 w 57"/>
                  <a:gd name="T13" fmla="*/ 36 h 12"/>
                  <a:gd name="T14" fmla="*/ 67 w 57"/>
                  <a:gd name="T15" fmla="*/ 28 h 12"/>
                  <a:gd name="T16" fmla="*/ 67 w 57"/>
                  <a:gd name="T17" fmla="*/ 31 h 12"/>
                  <a:gd name="T18" fmla="*/ 55 w 57"/>
                  <a:gd name="T19" fmla="*/ 36 h 12"/>
                  <a:gd name="T20" fmla="*/ 49 w 57"/>
                  <a:gd name="T21" fmla="*/ 37 h 12"/>
                  <a:gd name="T22" fmla="*/ 88 w 57"/>
                  <a:gd name="T23" fmla="*/ 36 h 12"/>
                  <a:gd name="T24" fmla="*/ 96 w 57"/>
                  <a:gd name="T25" fmla="*/ 31 h 12"/>
                  <a:gd name="T26" fmla="*/ 187 w 57"/>
                  <a:gd name="T27" fmla="*/ 7 h 12"/>
                  <a:gd name="T28" fmla="*/ 200 w 57"/>
                  <a:gd name="T29" fmla="*/ 0 h 12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57" h="12">
                    <a:moveTo>
                      <a:pt x="57" y="0"/>
                    </a:moveTo>
                    <a:cubicBezTo>
                      <a:pt x="56" y="1"/>
                      <a:pt x="55" y="1"/>
                      <a:pt x="55" y="1"/>
                    </a:cubicBezTo>
                    <a:cubicBezTo>
                      <a:pt x="52" y="2"/>
                      <a:pt x="48" y="2"/>
                      <a:pt x="44" y="3"/>
                    </a:cubicBezTo>
                    <a:cubicBezTo>
                      <a:pt x="40" y="5"/>
                      <a:pt x="36" y="7"/>
                      <a:pt x="31" y="8"/>
                    </a:cubicBezTo>
                    <a:cubicBezTo>
                      <a:pt x="21" y="10"/>
                      <a:pt x="10" y="8"/>
                      <a:pt x="0" y="11"/>
                    </a:cubicBezTo>
                    <a:cubicBezTo>
                      <a:pt x="1" y="11"/>
                      <a:pt x="3" y="11"/>
                      <a:pt x="5" y="11"/>
                    </a:cubicBezTo>
                    <a:cubicBezTo>
                      <a:pt x="7" y="11"/>
                      <a:pt x="11" y="11"/>
                      <a:pt x="15" y="11"/>
                    </a:cubicBezTo>
                    <a:cubicBezTo>
                      <a:pt x="16" y="10"/>
                      <a:pt x="17" y="10"/>
                      <a:pt x="19" y="9"/>
                    </a:cubicBezTo>
                    <a:cubicBezTo>
                      <a:pt x="19" y="10"/>
                      <a:pt x="19" y="10"/>
                      <a:pt x="19" y="10"/>
                    </a:cubicBezTo>
                    <a:cubicBezTo>
                      <a:pt x="18" y="11"/>
                      <a:pt x="16" y="11"/>
                      <a:pt x="15" y="11"/>
                    </a:cubicBezTo>
                    <a:cubicBezTo>
                      <a:pt x="15" y="11"/>
                      <a:pt x="14" y="11"/>
                      <a:pt x="14" y="12"/>
                    </a:cubicBezTo>
                    <a:cubicBezTo>
                      <a:pt x="18" y="11"/>
                      <a:pt x="21" y="11"/>
                      <a:pt x="25" y="11"/>
                    </a:cubicBezTo>
                    <a:cubicBezTo>
                      <a:pt x="26" y="10"/>
                      <a:pt x="27" y="10"/>
                      <a:pt x="27" y="10"/>
                    </a:cubicBezTo>
                    <a:cubicBezTo>
                      <a:pt x="36" y="7"/>
                      <a:pt x="46" y="6"/>
                      <a:pt x="53" y="2"/>
                    </a:cubicBezTo>
                    <a:cubicBezTo>
                      <a:pt x="55" y="2"/>
                      <a:pt x="56" y="1"/>
                      <a:pt x="57" y="0"/>
                    </a:cubicBezTo>
                  </a:path>
                </a:pathLst>
              </a:custGeom>
              <a:solidFill>
                <a:srgbClr val="CBC6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72" name="Freeform 3159">
                <a:extLst>
                  <a:ext uri="{FF2B5EF4-FFF2-40B4-BE49-F238E27FC236}">
                    <a16:creationId xmlns:a16="http://schemas.microsoft.com/office/drawing/2014/main" id="{93C28131-1310-4F65-BB29-916646DD48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8" y="3398"/>
                <a:ext cx="4" cy="5"/>
              </a:xfrm>
              <a:custGeom>
                <a:avLst/>
                <a:gdLst>
                  <a:gd name="T0" fmla="*/ 9 w 3"/>
                  <a:gd name="T1" fmla="*/ 0 h 4"/>
                  <a:gd name="T2" fmla="*/ 0 w 3"/>
                  <a:gd name="T3" fmla="*/ 10 h 4"/>
                  <a:gd name="T4" fmla="*/ 1 w 3"/>
                  <a:gd name="T5" fmla="*/ 10 h 4"/>
                  <a:gd name="T6" fmla="*/ 9 w 3"/>
                  <a:gd name="T7" fmla="*/ 0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0"/>
                    </a:moveTo>
                    <a:cubicBezTo>
                      <a:pt x="2" y="1"/>
                      <a:pt x="1" y="3"/>
                      <a:pt x="0" y="4"/>
                    </a:cubicBezTo>
                    <a:cubicBezTo>
                      <a:pt x="0" y="4"/>
                      <a:pt x="1" y="4"/>
                      <a:pt x="1" y="4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CBC6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31468" name="Freeform 3160">
              <a:extLst>
                <a:ext uri="{FF2B5EF4-FFF2-40B4-BE49-F238E27FC236}">
                  <a16:creationId xmlns:a16="http://schemas.microsoft.com/office/drawing/2014/main" id="{8E5DFC20-0A83-466A-9BC8-B189DC4D9D7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7" y="3407"/>
              <a:ext cx="39" cy="13"/>
            </a:xfrm>
            <a:custGeom>
              <a:avLst/>
              <a:gdLst>
                <a:gd name="T0" fmla="*/ 0 w 29"/>
                <a:gd name="T1" fmla="*/ 0 h 9"/>
                <a:gd name="T2" fmla="*/ 22 w 29"/>
                <a:gd name="T3" fmla="*/ 39 h 9"/>
                <a:gd name="T4" fmla="*/ 31 w 29"/>
                <a:gd name="T5" fmla="*/ 39 h 9"/>
                <a:gd name="T6" fmla="*/ 94 w 29"/>
                <a:gd name="T7" fmla="*/ 9 h 9"/>
                <a:gd name="T8" fmla="*/ 63 w 29"/>
                <a:gd name="T9" fmla="*/ 20 h 9"/>
                <a:gd name="T10" fmla="*/ 31 w 29"/>
                <a:gd name="T11" fmla="*/ 29 h 9"/>
                <a:gd name="T12" fmla="*/ 12 w 29"/>
                <a:gd name="T13" fmla="*/ 20 h 9"/>
                <a:gd name="T14" fmla="*/ 0 w 29"/>
                <a:gd name="T15" fmla="*/ 0 h 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9" h="9">
                  <a:moveTo>
                    <a:pt x="0" y="0"/>
                  </a:moveTo>
                  <a:cubicBezTo>
                    <a:pt x="0" y="4"/>
                    <a:pt x="1" y="8"/>
                    <a:pt x="7" y="9"/>
                  </a:cubicBezTo>
                  <a:cubicBezTo>
                    <a:pt x="8" y="9"/>
                    <a:pt x="9" y="9"/>
                    <a:pt x="10" y="9"/>
                  </a:cubicBezTo>
                  <a:cubicBezTo>
                    <a:pt x="18" y="9"/>
                    <a:pt x="24" y="5"/>
                    <a:pt x="29" y="2"/>
                  </a:cubicBezTo>
                  <a:cubicBezTo>
                    <a:pt x="26" y="3"/>
                    <a:pt x="23" y="4"/>
                    <a:pt x="19" y="5"/>
                  </a:cubicBezTo>
                  <a:cubicBezTo>
                    <a:pt x="15" y="6"/>
                    <a:pt x="13" y="7"/>
                    <a:pt x="10" y="7"/>
                  </a:cubicBezTo>
                  <a:cubicBezTo>
                    <a:pt x="8" y="7"/>
                    <a:pt x="6" y="6"/>
                    <a:pt x="4" y="5"/>
                  </a:cubicBezTo>
                  <a:cubicBezTo>
                    <a:pt x="3" y="4"/>
                    <a:pt x="1" y="1"/>
                    <a:pt x="0" y="0"/>
                  </a:cubicBezTo>
                </a:path>
              </a:pathLst>
            </a:custGeom>
            <a:solidFill>
              <a:srgbClr val="BEB9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469" name="Freeform 3161">
              <a:extLst>
                <a:ext uri="{FF2B5EF4-FFF2-40B4-BE49-F238E27FC236}">
                  <a16:creationId xmlns:a16="http://schemas.microsoft.com/office/drawing/2014/main" id="{377C09F5-C18B-4A8F-A3F2-F8207383890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757" y="3401"/>
              <a:ext cx="50" cy="16"/>
            </a:xfrm>
            <a:custGeom>
              <a:avLst/>
              <a:gdLst>
                <a:gd name="T0" fmla="*/ 1 w 37"/>
                <a:gd name="T1" fmla="*/ 7 h 12"/>
                <a:gd name="T2" fmla="*/ 1 w 37"/>
                <a:gd name="T3" fmla="*/ 12 h 12"/>
                <a:gd name="T4" fmla="*/ 1 w 37"/>
                <a:gd name="T5" fmla="*/ 7 h 12"/>
                <a:gd name="T6" fmla="*/ 124 w 37"/>
                <a:gd name="T7" fmla="*/ 0 h 12"/>
                <a:gd name="T8" fmla="*/ 43 w 37"/>
                <a:gd name="T9" fmla="*/ 27 h 12"/>
                <a:gd name="T10" fmla="*/ 36 w 37"/>
                <a:gd name="T11" fmla="*/ 28 h 12"/>
                <a:gd name="T12" fmla="*/ 1 w 37"/>
                <a:gd name="T13" fmla="*/ 12 h 12"/>
                <a:gd name="T14" fmla="*/ 0 w 37"/>
                <a:gd name="T15" fmla="*/ 16 h 12"/>
                <a:gd name="T16" fmla="*/ 12 w 37"/>
                <a:gd name="T17" fmla="*/ 31 h 12"/>
                <a:gd name="T18" fmla="*/ 35 w 37"/>
                <a:gd name="T19" fmla="*/ 37 h 12"/>
                <a:gd name="T20" fmla="*/ 64 w 37"/>
                <a:gd name="T21" fmla="*/ 31 h 12"/>
                <a:gd name="T22" fmla="*/ 97 w 37"/>
                <a:gd name="T23" fmla="*/ 21 h 12"/>
                <a:gd name="T24" fmla="*/ 124 w 37"/>
                <a:gd name="T25" fmla="*/ 0 h 1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7" h="12">
                  <a:moveTo>
                    <a:pt x="1" y="2"/>
                  </a:moveTo>
                  <a:cubicBezTo>
                    <a:pt x="1" y="3"/>
                    <a:pt x="0" y="4"/>
                    <a:pt x="1" y="4"/>
                  </a:cubicBezTo>
                  <a:cubicBezTo>
                    <a:pt x="1" y="4"/>
                    <a:pt x="1" y="3"/>
                    <a:pt x="1" y="2"/>
                  </a:cubicBezTo>
                  <a:moveTo>
                    <a:pt x="37" y="0"/>
                  </a:moveTo>
                  <a:cubicBezTo>
                    <a:pt x="29" y="2"/>
                    <a:pt x="23" y="8"/>
                    <a:pt x="13" y="8"/>
                  </a:cubicBezTo>
                  <a:cubicBezTo>
                    <a:pt x="13" y="8"/>
                    <a:pt x="12" y="9"/>
                    <a:pt x="11" y="9"/>
                  </a:cubicBezTo>
                  <a:cubicBezTo>
                    <a:pt x="6" y="9"/>
                    <a:pt x="1" y="7"/>
                    <a:pt x="1" y="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6"/>
                    <a:pt x="3" y="9"/>
                    <a:pt x="4" y="10"/>
                  </a:cubicBezTo>
                  <a:cubicBezTo>
                    <a:pt x="6" y="11"/>
                    <a:pt x="8" y="12"/>
                    <a:pt x="10" y="12"/>
                  </a:cubicBezTo>
                  <a:cubicBezTo>
                    <a:pt x="13" y="12"/>
                    <a:pt x="15" y="11"/>
                    <a:pt x="19" y="10"/>
                  </a:cubicBezTo>
                  <a:cubicBezTo>
                    <a:pt x="23" y="9"/>
                    <a:pt x="26" y="8"/>
                    <a:pt x="29" y="7"/>
                  </a:cubicBezTo>
                  <a:cubicBezTo>
                    <a:pt x="33" y="4"/>
                    <a:pt x="35" y="2"/>
                    <a:pt x="37" y="0"/>
                  </a:cubicBezTo>
                </a:path>
              </a:pathLst>
            </a:custGeom>
            <a:solidFill>
              <a:srgbClr val="CBC6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470" name="Freeform 3162">
              <a:extLst>
                <a:ext uri="{FF2B5EF4-FFF2-40B4-BE49-F238E27FC236}">
                  <a16:creationId xmlns:a16="http://schemas.microsoft.com/office/drawing/2014/main" id="{BE761B77-23B6-46A9-9FEC-012C737F26D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9" y="3445"/>
              <a:ext cx="5" cy="3"/>
            </a:xfrm>
            <a:custGeom>
              <a:avLst/>
              <a:gdLst>
                <a:gd name="T0" fmla="*/ 10 w 4"/>
                <a:gd name="T1" fmla="*/ 0 h 2"/>
                <a:gd name="T2" fmla="*/ 0 w 4"/>
                <a:gd name="T3" fmla="*/ 12 h 2"/>
                <a:gd name="T4" fmla="*/ 10 w 4"/>
                <a:gd name="T5" fmla="*/ 8 h 2"/>
                <a:gd name="T6" fmla="*/ 10 w 4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2">
                  <a:moveTo>
                    <a:pt x="4" y="0"/>
                  </a:moveTo>
                  <a:cubicBezTo>
                    <a:pt x="2" y="1"/>
                    <a:pt x="1" y="1"/>
                    <a:pt x="0" y="2"/>
                  </a:cubicBezTo>
                  <a:cubicBezTo>
                    <a:pt x="1" y="2"/>
                    <a:pt x="3" y="2"/>
                    <a:pt x="4" y="1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rgbClr val="DFD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471" name="Freeform 3163">
              <a:extLst>
                <a:ext uri="{FF2B5EF4-FFF2-40B4-BE49-F238E27FC236}">
                  <a16:creationId xmlns:a16="http://schemas.microsoft.com/office/drawing/2014/main" id="{089939A9-E5F5-4962-85EE-3D5C055752C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2" y="3448"/>
              <a:ext cx="15" cy="10"/>
            </a:xfrm>
            <a:custGeom>
              <a:avLst/>
              <a:gdLst>
                <a:gd name="T0" fmla="*/ 7 w 11"/>
                <a:gd name="T1" fmla="*/ 0 h 7"/>
                <a:gd name="T2" fmla="*/ 10 w 11"/>
                <a:gd name="T3" fmla="*/ 20 h 7"/>
                <a:gd name="T4" fmla="*/ 14 w 11"/>
                <a:gd name="T5" fmla="*/ 29 h 7"/>
                <a:gd name="T6" fmla="*/ 35 w 11"/>
                <a:gd name="T7" fmla="*/ 19 h 7"/>
                <a:gd name="T8" fmla="*/ 37 w 11"/>
                <a:gd name="T9" fmla="*/ 1 h 7"/>
                <a:gd name="T10" fmla="*/ 27 w 11"/>
                <a:gd name="T11" fmla="*/ 1 h 7"/>
                <a:gd name="T12" fmla="*/ 7 w 11"/>
                <a:gd name="T13" fmla="*/ 0 h 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" h="7">
                  <a:moveTo>
                    <a:pt x="2" y="0"/>
                  </a:moveTo>
                  <a:cubicBezTo>
                    <a:pt x="1" y="1"/>
                    <a:pt x="0" y="2"/>
                    <a:pt x="3" y="5"/>
                  </a:cubicBezTo>
                  <a:cubicBezTo>
                    <a:pt x="3" y="6"/>
                    <a:pt x="4" y="6"/>
                    <a:pt x="4" y="7"/>
                  </a:cubicBezTo>
                  <a:cubicBezTo>
                    <a:pt x="6" y="6"/>
                    <a:pt x="8" y="5"/>
                    <a:pt x="10" y="4"/>
                  </a:cubicBezTo>
                  <a:cubicBezTo>
                    <a:pt x="10" y="3"/>
                    <a:pt x="10" y="2"/>
                    <a:pt x="11" y="1"/>
                  </a:cubicBezTo>
                  <a:cubicBezTo>
                    <a:pt x="10" y="1"/>
                    <a:pt x="9" y="1"/>
                    <a:pt x="8" y="1"/>
                  </a:cubicBezTo>
                  <a:cubicBezTo>
                    <a:pt x="6" y="1"/>
                    <a:pt x="4" y="1"/>
                    <a:pt x="2" y="0"/>
                  </a:cubicBezTo>
                </a:path>
              </a:pathLst>
            </a:custGeom>
            <a:solidFill>
              <a:srgbClr val="CBC6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472" name="Freeform 3164">
              <a:extLst>
                <a:ext uri="{FF2B5EF4-FFF2-40B4-BE49-F238E27FC236}">
                  <a16:creationId xmlns:a16="http://schemas.microsoft.com/office/drawing/2014/main" id="{708467CD-9628-4900-A78D-E08BAA46A37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5" y="3448"/>
              <a:ext cx="14" cy="1"/>
            </a:xfrm>
            <a:custGeom>
              <a:avLst/>
              <a:gdLst>
                <a:gd name="T0" fmla="*/ 39 w 10"/>
                <a:gd name="T1" fmla="*/ 0 h 1"/>
                <a:gd name="T2" fmla="*/ 0 w 10"/>
                <a:gd name="T3" fmla="*/ 0 h 1"/>
                <a:gd name="T4" fmla="*/ 21 w 10"/>
                <a:gd name="T5" fmla="*/ 1 h 1"/>
                <a:gd name="T6" fmla="*/ 35 w 10"/>
                <a:gd name="T7" fmla="*/ 1 h 1"/>
                <a:gd name="T8" fmla="*/ 39 w 10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1">
                  <a:moveTo>
                    <a:pt x="10" y="0"/>
                  </a:moveTo>
                  <a:cubicBezTo>
                    <a:pt x="6" y="0"/>
                    <a:pt x="2" y="0"/>
                    <a:pt x="0" y="0"/>
                  </a:cubicBezTo>
                  <a:cubicBezTo>
                    <a:pt x="2" y="1"/>
                    <a:pt x="4" y="1"/>
                    <a:pt x="6" y="1"/>
                  </a:cubicBezTo>
                  <a:cubicBezTo>
                    <a:pt x="7" y="1"/>
                    <a:pt x="8" y="1"/>
                    <a:pt x="9" y="1"/>
                  </a:cubicBezTo>
                  <a:cubicBezTo>
                    <a:pt x="9" y="0"/>
                    <a:pt x="10" y="0"/>
                    <a:pt x="10" y="0"/>
                  </a:cubicBezTo>
                </a:path>
              </a:pathLst>
            </a:custGeom>
            <a:solidFill>
              <a:srgbClr val="DFD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7657" name="Group 3165">
            <a:extLst>
              <a:ext uri="{FF2B5EF4-FFF2-40B4-BE49-F238E27FC236}">
                <a16:creationId xmlns:a16="http://schemas.microsoft.com/office/drawing/2014/main" id="{DC3393EF-E4D4-44B7-A80C-15B3EC521CD2}"/>
              </a:ext>
            </a:extLst>
          </p:cNvPr>
          <p:cNvGrpSpPr>
            <a:grpSpLocks/>
          </p:cNvGrpSpPr>
          <p:nvPr/>
        </p:nvGrpSpPr>
        <p:grpSpPr bwMode="auto">
          <a:xfrm>
            <a:off x="7072313" y="2174875"/>
            <a:ext cx="958850" cy="1619250"/>
            <a:chOff x="3495" y="1370"/>
            <a:chExt cx="604" cy="1020"/>
          </a:xfrm>
        </p:grpSpPr>
        <p:grpSp>
          <p:nvGrpSpPr>
            <p:cNvPr id="30898" name="Group 3166">
              <a:extLst>
                <a:ext uri="{FF2B5EF4-FFF2-40B4-BE49-F238E27FC236}">
                  <a16:creationId xmlns:a16="http://schemas.microsoft.com/office/drawing/2014/main" id="{FF6385AE-D290-4773-9FCC-A8F3E3F08DB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495" y="1370"/>
              <a:ext cx="604" cy="1020"/>
              <a:chOff x="3495" y="1370"/>
              <a:chExt cx="604" cy="1020"/>
            </a:xfrm>
          </p:grpSpPr>
          <p:sp>
            <p:nvSpPr>
              <p:cNvPr id="31266" name="Freeform 3167">
                <a:extLst>
                  <a:ext uri="{FF2B5EF4-FFF2-40B4-BE49-F238E27FC236}">
                    <a16:creationId xmlns:a16="http://schemas.microsoft.com/office/drawing/2014/main" id="{AB152E04-A950-476B-9A53-ABF0F1F0E1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5" y="1370"/>
                <a:ext cx="604" cy="1020"/>
              </a:xfrm>
              <a:custGeom>
                <a:avLst/>
                <a:gdLst>
                  <a:gd name="T0" fmla="*/ 3357 w 341"/>
                  <a:gd name="T1" fmla="*/ 5560 h 576"/>
                  <a:gd name="T2" fmla="*/ 3241 w 341"/>
                  <a:gd name="T3" fmla="*/ 5663 h 576"/>
                  <a:gd name="T4" fmla="*/ 106 w 341"/>
                  <a:gd name="T5" fmla="*/ 5663 h 576"/>
                  <a:gd name="T6" fmla="*/ 0 w 341"/>
                  <a:gd name="T7" fmla="*/ 5560 h 576"/>
                  <a:gd name="T8" fmla="*/ 0 w 341"/>
                  <a:gd name="T9" fmla="*/ 106 h 576"/>
                  <a:gd name="T10" fmla="*/ 106 w 341"/>
                  <a:gd name="T11" fmla="*/ 0 h 576"/>
                  <a:gd name="T12" fmla="*/ 3241 w 341"/>
                  <a:gd name="T13" fmla="*/ 0 h 576"/>
                  <a:gd name="T14" fmla="*/ 3357 w 341"/>
                  <a:gd name="T15" fmla="*/ 106 h 576"/>
                  <a:gd name="T16" fmla="*/ 3357 w 341"/>
                  <a:gd name="T17" fmla="*/ 5560 h 57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41" h="576">
                    <a:moveTo>
                      <a:pt x="341" y="565"/>
                    </a:moveTo>
                    <a:cubicBezTo>
                      <a:pt x="341" y="571"/>
                      <a:pt x="336" y="576"/>
                      <a:pt x="329" y="576"/>
                    </a:cubicBezTo>
                    <a:cubicBezTo>
                      <a:pt x="11" y="576"/>
                      <a:pt x="11" y="576"/>
                      <a:pt x="11" y="576"/>
                    </a:cubicBezTo>
                    <a:cubicBezTo>
                      <a:pt x="5" y="576"/>
                      <a:pt x="0" y="571"/>
                      <a:pt x="0" y="565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5"/>
                      <a:pt x="5" y="0"/>
                      <a:pt x="11" y="0"/>
                    </a:cubicBezTo>
                    <a:cubicBezTo>
                      <a:pt x="329" y="0"/>
                      <a:pt x="329" y="0"/>
                      <a:pt x="329" y="0"/>
                    </a:cubicBezTo>
                    <a:cubicBezTo>
                      <a:pt x="336" y="0"/>
                      <a:pt x="341" y="5"/>
                      <a:pt x="341" y="11"/>
                    </a:cubicBezTo>
                    <a:cubicBezTo>
                      <a:pt x="341" y="565"/>
                      <a:pt x="341" y="565"/>
                      <a:pt x="341" y="565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67" name="Freeform 3168">
                <a:extLst>
                  <a:ext uri="{FF2B5EF4-FFF2-40B4-BE49-F238E27FC236}">
                    <a16:creationId xmlns:a16="http://schemas.microsoft.com/office/drawing/2014/main" id="{58011F29-6884-4E12-9E95-26AA7637F63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509" y="1404"/>
                <a:ext cx="581" cy="982"/>
              </a:xfrm>
              <a:custGeom>
                <a:avLst/>
                <a:gdLst>
                  <a:gd name="T0" fmla="*/ 2441 w 328"/>
                  <a:gd name="T1" fmla="*/ 1362 h 555"/>
                  <a:gd name="T2" fmla="*/ 2588 w 328"/>
                  <a:gd name="T3" fmla="*/ 2029 h 555"/>
                  <a:gd name="T4" fmla="*/ 2783 w 328"/>
                  <a:gd name="T5" fmla="*/ 1550 h 555"/>
                  <a:gd name="T6" fmla="*/ 2924 w 328"/>
                  <a:gd name="T7" fmla="*/ 1973 h 555"/>
                  <a:gd name="T8" fmla="*/ 2824 w 328"/>
                  <a:gd name="T9" fmla="*/ 2486 h 555"/>
                  <a:gd name="T10" fmla="*/ 2746 w 328"/>
                  <a:gd name="T11" fmla="*/ 2001 h 555"/>
                  <a:gd name="T12" fmla="*/ 2680 w 328"/>
                  <a:gd name="T13" fmla="*/ 1693 h 555"/>
                  <a:gd name="T14" fmla="*/ 2078 w 328"/>
                  <a:gd name="T15" fmla="*/ 1297 h 555"/>
                  <a:gd name="T16" fmla="*/ 239 w 328"/>
                  <a:gd name="T17" fmla="*/ 1888 h 555"/>
                  <a:gd name="T18" fmla="*/ 496 w 328"/>
                  <a:gd name="T19" fmla="*/ 971 h 555"/>
                  <a:gd name="T20" fmla="*/ 765 w 328"/>
                  <a:gd name="T21" fmla="*/ 1212 h 555"/>
                  <a:gd name="T22" fmla="*/ 740 w 328"/>
                  <a:gd name="T23" fmla="*/ 1973 h 555"/>
                  <a:gd name="T24" fmla="*/ 1160 w 328"/>
                  <a:gd name="T25" fmla="*/ 2665 h 555"/>
                  <a:gd name="T26" fmla="*/ 1132 w 328"/>
                  <a:gd name="T27" fmla="*/ 2205 h 555"/>
                  <a:gd name="T28" fmla="*/ 1477 w 328"/>
                  <a:gd name="T29" fmla="*/ 1937 h 555"/>
                  <a:gd name="T30" fmla="*/ 1700 w 328"/>
                  <a:gd name="T31" fmla="*/ 2559 h 555"/>
                  <a:gd name="T32" fmla="*/ 1952 w 328"/>
                  <a:gd name="T33" fmla="*/ 2125 h 555"/>
                  <a:gd name="T34" fmla="*/ 2090 w 328"/>
                  <a:gd name="T35" fmla="*/ 2980 h 555"/>
                  <a:gd name="T36" fmla="*/ 2106 w 328"/>
                  <a:gd name="T37" fmla="*/ 2176 h 555"/>
                  <a:gd name="T38" fmla="*/ 2299 w 328"/>
                  <a:gd name="T39" fmla="*/ 2852 h 555"/>
                  <a:gd name="T40" fmla="*/ 2616 w 328"/>
                  <a:gd name="T41" fmla="*/ 2702 h 555"/>
                  <a:gd name="T42" fmla="*/ 2767 w 328"/>
                  <a:gd name="T43" fmla="*/ 3296 h 555"/>
                  <a:gd name="T44" fmla="*/ 2884 w 328"/>
                  <a:gd name="T45" fmla="*/ 4333 h 555"/>
                  <a:gd name="T46" fmla="*/ 2737 w 328"/>
                  <a:gd name="T47" fmla="*/ 5322 h 555"/>
                  <a:gd name="T48" fmla="*/ 2464 w 328"/>
                  <a:gd name="T49" fmla="*/ 5428 h 555"/>
                  <a:gd name="T50" fmla="*/ 650 w 328"/>
                  <a:gd name="T51" fmla="*/ 4383 h 555"/>
                  <a:gd name="T52" fmla="*/ 583 w 328"/>
                  <a:gd name="T53" fmla="*/ 3284 h 555"/>
                  <a:gd name="T54" fmla="*/ 229 w 328"/>
                  <a:gd name="T55" fmla="*/ 2137 h 555"/>
                  <a:gd name="T56" fmla="*/ 2413 w 328"/>
                  <a:gd name="T57" fmla="*/ 1224 h 555"/>
                  <a:gd name="T58" fmla="*/ 2473 w 328"/>
                  <a:gd name="T59" fmla="*/ 1046 h 555"/>
                  <a:gd name="T60" fmla="*/ 2600 w 328"/>
                  <a:gd name="T61" fmla="*/ 1424 h 555"/>
                  <a:gd name="T62" fmla="*/ 2436 w 328"/>
                  <a:gd name="T63" fmla="*/ 2153 h 555"/>
                  <a:gd name="T64" fmla="*/ 2372 w 328"/>
                  <a:gd name="T65" fmla="*/ 1424 h 555"/>
                  <a:gd name="T66" fmla="*/ 2413 w 328"/>
                  <a:gd name="T67" fmla="*/ 1224 h 555"/>
                  <a:gd name="T68" fmla="*/ 1888 w 328"/>
                  <a:gd name="T69" fmla="*/ 725 h 555"/>
                  <a:gd name="T70" fmla="*/ 2018 w 328"/>
                  <a:gd name="T71" fmla="*/ 1046 h 555"/>
                  <a:gd name="T72" fmla="*/ 1980 w 328"/>
                  <a:gd name="T73" fmla="*/ 1794 h 555"/>
                  <a:gd name="T74" fmla="*/ 1685 w 328"/>
                  <a:gd name="T75" fmla="*/ 1807 h 555"/>
                  <a:gd name="T76" fmla="*/ 1823 w 328"/>
                  <a:gd name="T77" fmla="*/ 1274 h 555"/>
                  <a:gd name="T78" fmla="*/ 1189 w 328"/>
                  <a:gd name="T79" fmla="*/ 805 h 555"/>
                  <a:gd name="T80" fmla="*/ 1311 w 328"/>
                  <a:gd name="T81" fmla="*/ 444 h 555"/>
                  <a:gd name="T82" fmla="*/ 1447 w 328"/>
                  <a:gd name="T83" fmla="*/ 786 h 555"/>
                  <a:gd name="T84" fmla="*/ 1339 w 328"/>
                  <a:gd name="T85" fmla="*/ 1352 h 555"/>
                  <a:gd name="T86" fmla="*/ 1139 w 328"/>
                  <a:gd name="T87" fmla="*/ 1684 h 555"/>
                  <a:gd name="T88" fmla="*/ 1183 w 328"/>
                  <a:gd name="T89" fmla="*/ 1334 h 555"/>
                  <a:gd name="T90" fmla="*/ 1240 w 328"/>
                  <a:gd name="T91" fmla="*/ 805 h 555"/>
                  <a:gd name="T92" fmla="*/ 1929 w 328"/>
                  <a:gd name="T93" fmla="*/ 736 h 555"/>
                  <a:gd name="T94" fmla="*/ 2090 w 328"/>
                  <a:gd name="T95" fmla="*/ 764 h 555"/>
                  <a:gd name="T96" fmla="*/ 562 w 328"/>
                  <a:gd name="T97" fmla="*/ 570 h 555"/>
                  <a:gd name="T98" fmla="*/ 866 w 328"/>
                  <a:gd name="T99" fmla="*/ 520 h 555"/>
                  <a:gd name="T100" fmla="*/ 662 w 328"/>
                  <a:gd name="T101" fmla="*/ 931 h 555"/>
                  <a:gd name="T102" fmla="*/ 512 w 328"/>
                  <a:gd name="T103" fmla="*/ 943 h 555"/>
                  <a:gd name="T104" fmla="*/ 1339 w 328"/>
                  <a:gd name="T105" fmla="*/ 101 h 555"/>
                  <a:gd name="T106" fmla="*/ 907 w 328"/>
                  <a:gd name="T107" fmla="*/ 106 h 555"/>
                  <a:gd name="T108" fmla="*/ 158 w 328"/>
                  <a:gd name="T109" fmla="*/ 2654 h 555"/>
                  <a:gd name="T110" fmla="*/ 2912 w 328"/>
                  <a:gd name="T111" fmla="*/ 4919 h 555"/>
                  <a:gd name="T112" fmla="*/ 2717 w 328"/>
                  <a:gd name="T113" fmla="*/ 1428 h 555"/>
                  <a:gd name="T114" fmla="*/ 2225 w 328"/>
                  <a:gd name="T115" fmla="*/ 725 h 555"/>
                  <a:gd name="T116" fmla="*/ 1529 w 328"/>
                  <a:gd name="T117" fmla="*/ 1079 h 555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328" h="555">
                    <a:moveTo>
                      <a:pt x="248" y="139"/>
                    </a:moveTo>
                    <a:cubicBezTo>
                      <a:pt x="250" y="141"/>
                      <a:pt x="252" y="142"/>
                      <a:pt x="254" y="142"/>
                    </a:cubicBezTo>
                    <a:cubicBezTo>
                      <a:pt x="254" y="142"/>
                      <a:pt x="255" y="143"/>
                      <a:pt x="257" y="143"/>
                    </a:cubicBezTo>
                    <a:cubicBezTo>
                      <a:pt x="254" y="142"/>
                      <a:pt x="251" y="140"/>
                      <a:pt x="248" y="139"/>
                    </a:cubicBezTo>
                    <a:cubicBezTo>
                      <a:pt x="248" y="139"/>
                      <a:pt x="248" y="139"/>
                      <a:pt x="248" y="139"/>
                    </a:cubicBezTo>
                    <a:moveTo>
                      <a:pt x="263" y="207"/>
                    </a:moveTo>
                    <a:cubicBezTo>
                      <a:pt x="262" y="207"/>
                      <a:pt x="262" y="206"/>
                      <a:pt x="261" y="204"/>
                    </a:cubicBezTo>
                    <a:cubicBezTo>
                      <a:pt x="259" y="198"/>
                      <a:pt x="260" y="188"/>
                      <a:pt x="263" y="180"/>
                    </a:cubicBezTo>
                    <a:cubicBezTo>
                      <a:pt x="264" y="186"/>
                      <a:pt x="265" y="190"/>
                      <a:pt x="267" y="193"/>
                    </a:cubicBezTo>
                    <a:cubicBezTo>
                      <a:pt x="269" y="198"/>
                      <a:pt x="266" y="207"/>
                      <a:pt x="263" y="207"/>
                    </a:cubicBezTo>
                    <a:moveTo>
                      <a:pt x="270" y="173"/>
                    </a:moveTo>
                    <a:cubicBezTo>
                      <a:pt x="268" y="173"/>
                      <a:pt x="271" y="165"/>
                      <a:pt x="270" y="161"/>
                    </a:cubicBezTo>
                    <a:cubicBezTo>
                      <a:pt x="268" y="157"/>
                      <a:pt x="264" y="152"/>
                      <a:pt x="269" y="149"/>
                    </a:cubicBezTo>
                    <a:cubicBezTo>
                      <a:pt x="270" y="148"/>
                      <a:pt x="270" y="148"/>
                      <a:pt x="270" y="148"/>
                    </a:cubicBezTo>
                    <a:cubicBezTo>
                      <a:pt x="274" y="148"/>
                      <a:pt x="279" y="157"/>
                      <a:pt x="283" y="158"/>
                    </a:cubicBezTo>
                    <a:cubicBezTo>
                      <a:pt x="287" y="159"/>
                      <a:pt x="291" y="164"/>
                      <a:pt x="288" y="165"/>
                    </a:cubicBezTo>
                    <a:cubicBezTo>
                      <a:pt x="291" y="167"/>
                      <a:pt x="295" y="171"/>
                      <a:pt x="296" y="174"/>
                    </a:cubicBezTo>
                    <a:cubicBezTo>
                      <a:pt x="298" y="177"/>
                      <a:pt x="296" y="180"/>
                      <a:pt x="292" y="181"/>
                    </a:cubicBezTo>
                    <a:cubicBezTo>
                      <a:pt x="295" y="182"/>
                      <a:pt x="296" y="184"/>
                      <a:pt x="298" y="187"/>
                    </a:cubicBezTo>
                    <a:cubicBezTo>
                      <a:pt x="302" y="192"/>
                      <a:pt x="301" y="193"/>
                      <a:pt x="297" y="201"/>
                    </a:cubicBezTo>
                    <a:cubicBezTo>
                      <a:pt x="294" y="210"/>
                      <a:pt x="298" y="225"/>
                      <a:pt x="297" y="235"/>
                    </a:cubicBezTo>
                    <a:cubicBezTo>
                      <a:pt x="297" y="245"/>
                      <a:pt x="302" y="244"/>
                      <a:pt x="304" y="249"/>
                    </a:cubicBezTo>
                    <a:cubicBezTo>
                      <a:pt x="305" y="253"/>
                      <a:pt x="302" y="257"/>
                      <a:pt x="298" y="257"/>
                    </a:cubicBezTo>
                    <a:cubicBezTo>
                      <a:pt x="297" y="257"/>
                      <a:pt x="296" y="257"/>
                      <a:pt x="295" y="256"/>
                    </a:cubicBezTo>
                    <a:cubicBezTo>
                      <a:pt x="293" y="254"/>
                      <a:pt x="290" y="254"/>
                      <a:pt x="287" y="254"/>
                    </a:cubicBezTo>
                    <a:cubicBezTo>
                      <a:pt x="284" y="254"/>
                      <a:pt x="280" y="255"/>
                      <a:pt x="275" y="258"/>
                    </a:cubicBezTo>
                    <a:cubicBezTo>
                      <a:pt x="272" y="259"/>
                      <a:pt x="271" y="259"/>
                      <a:pt x="270" y="259"/>
                    </a:cubicBezTo>
                    <a:cubicBezTo>
                      <a:pt x="267" y="259"/>
                      <a:pt x="268" y="255"/>
                      <a:pt x="268" y="252"/>
                    </a:cubicBezTo>
                    <a:cubicBezTo>
                      <a:pt x="267" y="247"/>
                      <a:pt x="266" y="248"/>
                      <a:pt x="275" y="238"/>
                    </a:cubicBezTo>
                    <a:cubicBezTo>
                      <a:pt x="283" y="230"/>
                      <a:pt x="282" y="214"/>
                      <a:pt x="279" y="204"/>
                    </a:cubicBezTo>
                    <a:cubicBezTo>
                      <a:pt x="278" y="203"/>
                      <a:pt x="278" y="202"/>
                      <a:pt x="277" y="200"/>
                    </a:cubicBezTo>
                    <a:cubicBezTo>
                      <a:pt x="277" y="200"/>
                      <a:pt x="277" y="199"/>
                      <a:pt x="276" y="199"/>
                    </a:cubicBezTo>
                    <a:cubicBezTo>
                      <a:pt x="273" y="193"/>
                      <a:pt x="275" y="188"/>
                      <a:pt x="279" y="185"/>
                    </a:cubicBezTo>
                    <a:cubicBezTo>
                      <a:pt x="275" y="184"/>
                      <a:pt x="274" y="183"/>
                      <a:pt x="274" y="180"/>
                    </a:cubicBezTo>
                    <a:cubicBezTo>
                      <a:pt x="274" y="176"/>
                      <a:pt x="273" y="176"/>
                      <a:pt x="272" y="173"/>
                    </a:cubicBezTo>
                    <a:cubicBezTo>
                      <a:pt x="272" y="173"/>
                      <a:pt x="271" y="173"/>
                      <a:pt x="271" y="173"/>
                    </a:cubicBezTo>
                    <a:cubicBezTo>
                      <a:pt x="271" y="173"/>
                      <a:pt x="271" y="173"/>
                      <a:pt x="270" y="173"/>
                    </a:cubicBezTo>
                    <a:moveTo>
                      <a:pt x="227" y="151"/>
                    </a:moveTo>
                    <a:cubicBezTo>
                      <a:pt x="226" y="151"/>
                      <a:pt x="225" y="151"/>
                      <a:pt x="223" y="151"/>
                    </a:cubicBezTo>
                    <a:cubicBezTo>
                      <a:pt x="214" y="149"/>
                      <a:pt x="210" y="139"/>
                      <a:pt x="211" y="132"/>
                    </a:cubicBezTo>
                    <a:cubicBezTo>
                      <a:pt x="211" y="128"/>
                      <a:pt x="214" y="115"/>
                      <a:pt x="218" y="102"/>
                    </a:cubicBezTo>
                    <a:cubicBezTo>
                      <a:pt x="218" y="114"/>
                      <a:pt x="225" y="134"/>
                      <a:pt x="228" y="139"/>
                    </a:cubicBezTo>
                    <a:cubicBezTo>
                      <a:pt x="233" y="146"/>
                      <a:pt x="233" y="151"/>
                      <a:pt x="227" y="151"/>
                    </a:cubicBezTo>
                    <a:moveTo>
                      <a:pt x="29" y="208"/>
                    </a:moveTo>
                    <a:cubicBezTo>
                      <a:pt x="23" y="208"/>
                      <a:pt x="25" y="199"/>
                      <a:pt x="24" y="193"/>
                    </a:cubicBezTo>
                    <a:cubicBezTo>
                      <a:pt x="24" y="185"/>
                      <a:pt x="26" y="183"/>
                      <a:pt x="32" y="174"/>
                    </a:cubicBezTo>
                    <a:cubicBezTo>
                      <a:pt x="38" y="166"/>
                      <a:pt x="36" y="136"/>
                      <a:pt x="33" y="130"/>
                    </a:cubicBezTo>
                    <a:cubicBezTo>
                      <a:pt x="30" y="124"/>
                      <a:pt x="32" y="110"/>
                      <a:pt x="33" y="101"/>
                    </a:cubicBezTo>
                    <a:cubicBezTo>
                      <a:pt x="34" y="99"/>
                      <a:pt x="36" y="98"/>
                      <a:pt x="40" y="98"/>
                    </a:cubicBezTo>
                    <a:cubicBezTo>
                      <a:pt x="43" y="98"/>
                      <a:pt x="46" y="99"/>
                      <a:pt x="50" y="99"/>
                    </a:cubicBezTo>
                    <a:cubicBezTo>
                      <a:pt x="54" y="100"/>
                      <a:pt x="58" y="101"/>
                      <a:pt x="61" y="101"/>
                    </a:cubicBezTo>
                    <a:cubicBezTo>
                      <a:pt x="62" y="101"/>
                      <a:pt x="63" y="101"/>
                      <a:pt x="64" y="100"/>
                    </a:cubicBezTo>
                    <a:cubicBezTo>
                      <a:pt x="67" y="100"/>
                      <a:pt x="69" y="99"/>
                      <a:pt x="71" y="99"/>
                    </a:cubicBezTo>
                    <a:cubicBezTo>
                      <a:pt x="73" y="99"/>
                      <a:pt x="75" y="100"/>
                      <a:pt x="79" y="104"/>
                    </a:cubicBezTo>
                    <a:cubicBezTo>
                      <a:pt x="86" y="109"/>
                      <a:pt x="82" y="116"/>
                      <a:pt x="78" y="124"/>
                    </a:cubicBezTo>
                    <a:cubicBezTo>
                      <a:pt x="74" y="133"/>
                      <a:pt x="73" y="143"/>
                      <a:pt x="72" y="157"/>
                    </a:cubicBezTo>
                    <a:cubicBezTo>
                      <a:pt x="70" y="170"/>
                      <a:pt x="80" y="179"/>
                      <a:pt x="85" y="191"/>
                    </a:cubicBezTo>
                    <a:cubicBezTo>
                      <a:pt x="89" y="198"/>
                      <a:pt x="84" y="201"/>
                      <a:pt x="78" y="201"/>
                    </a:cubicBezTo>
                    <a:cubicBezTo>
                      <a:pt x="77" y="201"/>
                      <a:pt x="76" y="201"/>
                      <a:pt x="75" y="201"/>
                    </a:cubicBezTo>
                    <a:cubicBezTo>
                      <a:pt x="75" y="201"/>
                      <a:pt x="75" y="201"/>
                      <a:pt x="75" y="201"/>
                    </a:cubicBezTo>
                    <a:cubicBezTo>
                      <a:pt x="84" y="203"/>
                      <a:pt x="84" y="207"/>
                      <a:pt x="84" y="212"/>
                    </a:cubicBezTo>
                    <a:cubicBezTo>
                      <a:pt x="84" y="219"/>
                      <a:pt x="84" y="222"/>
                      <a:pt x="94" y="230"/>
                    </a:cubicBezTo>
                    <a:cubicBezTo>
                      <a:pt x="102" y="236"/>
                      <a:pt x="95" y="247"/>
                      <a:pt x="91" y="253"/>
                    </a:cubicBezTo>
                    <a:cubicBezTo>
                      <a:pt x="96" y="261"/>
                      <a:pt x="102" y="269"/>
                      <a:pt x="112" y="271"/>
                    </a:cubicBezTo>
                    <a:cubicBezTo>
                      <a:pt x="114" y="272"/>
                      <a:pt x="116" y="272"/>
                      <a:pt x="118" y="272"/>
                    </a:cubicBezTo>
                    <a:cubicBezTo>
                      <a:pt x="119" y="272"/>
                      <a:pt x="120" y="272"/>
                      <a:pt x="120" y="272"/>
                    </a:cubicBezTo>
                    <a:cubicBezTo>
                      <a:pt x="121" y="272"/>
                      <a:pt x="122" y="272"/>
                      <a:pt x="122" y="272"/>
                    </a:cubicBezTo>
                    <a:cubicBezTo>
                      <a:pt x="123" y="272"/>
                      <a:pt x="124" y="272"/>
                      <a:pt x="124" y="272"/>
                    </a:cubicBezTo>
                    <a:cubicBezTo>
                      <a:pt x="124" y="262"/>
                      <a:pt x="123" y="255"/>
                      <a:pt x="123" y="251"/>
                    </a:cubicBezTo>
                    <a:cubicBezTo>
                      <a:pt x="122" y="235"/>
                      <a:pt x="122" y="230"/>
                      <a:pt x="115" y="225"/>
                    </a:cubicBezTo>
                    <a:cubicBezTo>
                      <a:pt x="108" y="220"/>
                      <a:pt x="111" y="210"/>
                      <a:pt x="110" y="195"/>
                    </a:cubicBezTo>
                    <a:cubicBezTo>
                      <a:pt x="110" y="180"/>
                      <a:pt x="117" y="176"/>
                      <a:pt x="126" y="175"/>
                    </a:cubicBezTo>
                    <a:cubicBezTo>
                      <a:pt x="128" y="175"/>
                      <a:pt x="129" y="175"/>
                      <a:pt x="130" y="175"/>
                    </a:cubicBezTo>
                    <a:cubicBezTo>
                      <a:pt x="136" y="175"/>
                      <a:pt x="138" y="177"/>
                      <a:pt x="144" y="178"/>
                    </a:cubicBezTo>
                    <a:cubicBezTo>
                      <a:pt x="150" y="180"/>
                      <a:pt x="146" y="194"/>
                      <a:pt x="150" y="198"/>
                    </a:cubicBezTo>
                    <a:cubicBezTo>
                      <a:pt x="154" y="203"/>
                      <a:pt x="148" y="218"/>
                      <a:pt x="147" y="228"/>
                    </a:cubicBezTo>
                    <a:cubicBezTo>
                      <a:pt x="145" y="246"/>
                      <a:pt x="149" y="270"/>
                      <a:pt x="153" y="291"/>
                    </a:cubicBezTo>
                    <a:cubicBezTo>
                      <a:pt x="154" y="292"/>
                      <a:pt x="156" y="292"/>
                      <a:pt x="157" y="292"/>
                    </a:cubicBezTo>
                    <a:cubicBezTo>
                      <a:pt x="163" y="292"/>
                      <a:pt x="167" y="287"/>
                      <a:pt x="175" y="284"/>
                    </a:cubicBezTo>
                    <a:cubicBezTo>
                      <a:pt x="174" y="274"/>
                      <a:pt x="173" y="266"/>
                      <a:pt x="173" y="261"/>
                    </a:cubicBezTo>
                    <a:cubicBezTo>
                      <a:pt x="171" y="238"/>
                      <a:pt x="169" y="236"/>
                      <a:pt x="163" y="231"/>
                    </a:cubicBezTo>
                    <a:cubicBezTo>
                      <a:pt x="156" y="226"/>
                      <a:pt x="158" y="221"/>
                      <a:pt x="162" y="206"/>
                    </a:cubicBezTo>
                    <a:cubicBezTo>
                      <a:pt x="166" y="192"/>
                      <a:pt x="170" y="189"/>
                      <a:pt x="179" y="189"/>
                    </a:cubicBezTo>
                    <a:cubicBezTo>
                      <a:pt x="180" y="189"/>
                      <a:pt x="181" y="189"/>
                      <a:pt x="182" y="189"/>
                    </a:cubicBezTo>
                    <a:cubicBezTo>
                      <a:pt x="199" y="190"/>
                      <a:pt x="195" y="202"/>
                      <a:pt x="198" y="217"/>
                    </a:cubicBezTo>
                    <a:cubicBezTo>
                      <a:pt x="200" y="232"/>
                      <a:pt x="190" y="238"/>
                      <a:pt x="190" y="238"/>
                    </a:cubicBezTo>
                    <a:cubicBezTo>
                      <a:pt x="191" y="254"/>
                      <a:pt x="192" y="268"/>
                      <a:pt x="194" y="281"/>
                    </a:cubicBezTo>
                    <a:cubicBezTo>
                      <a:pt x="195" y="284"/>
                      <a:pt x="195" y="288"/>
                      <a:pt x="196" y="291"/>
                    </a:cubicBezTo>
                    <a:cubicBezTo>
                      <a:pt x="200" y="296"/>
                      <a:pt x="203" y="302"/>
                      <a:pt x="209" y="303"/>
                    </a:cubicBezTo>
                    <a:cubicBezTo>
                      <a:pt x="210" y="303"/>
                      <a:pt x="211" y="304"/>
                      <a:pt x="212" y="304"/>
                    </a:cubicBezTo>
                    <a:cubicBezTo>
                      <a:pt x="214" y="304"/>
                      <a:pt x="215" y="303"/>
                      <a:pt x="217" y="303"/>
                    </a:cubicBezTo>
                    <a:cubicBezTo>
                      <a:pt x="216" y="285"/>
                      <a:pt x="216" y="271"/>
                      <a:pt x="216" y="268"/>
                    </a:cubicBezTo>
                    <a:cubicBezTo>
                      <a:pt x="215" y="259"/>
                      <a:pt x="213" y="254"/>
                      <a:pt x="210" y="250"/>
                    </a:cubicBezTo>
                    <a:cubicBezTo>
                      <a:pt x="207" y="247"/>
                      <a:pt x="208" y="240"/>
                      <a:pt x="210" y="237"/>
                    </a:cubicBezTo>
                    <a:cubicBezTo>
                      <a:pt x="212" y="234"/>
                      <a:pt x="212" y="231"/>
                      <a:pt x="214" y="222"/>
                    </a:cubicBezTo>
                    <a:cubicBezTo>
                      <a:pt x="215" y="216"/>
                      <a:pt x="218" y="215"/>
                      <a:pt x="222" y="215"/>
                    </a:cubicBezTo>
                    <a:cubicBezTo>
                      <a:pt x="226" y="215"/>
                      <a:pt x="229" y="215"/>
                      <a:pt x="232" y="216"/>
                    </a:cubicBezTo>
                    <a:cubicBezTo>
                      <a:pt x="247" y="221"/>
                      <a:pt x="242" y="229"/>
                      <a:pt x="242" y="234"/>
                    </a:cubicBezTo>
                    <a:cubicBezTo>
                      <a:pt x="242" y="239"/>
                      <a:pt x="241" y="237"/>
                      <a:pt x="235" y="261"/>
                    </a:cubicBezTo>
                    <a:cubicBezTo>
                      <a:pt x="234" y="267"/>
                      <a:pt x="234" y="278"/>
                      <a:pt x="234" y="291"/>
                    </a:cubicBezTo>
                    <a:cubicBezTo>
                      <a:pt x="236" y="290"/>
                      <a:pt x="237" y="290"/>
                      <a:pt x="239" y="290"/>
                    </a:cubicBezTo>
                    <a:cubicBezTo>
                      <a:pt x="241" y="290"/>
                      <a:pt x="244" y="291"/>
                      <a:pt x="247" y="293"/>
                    </a:cubicBezTo>
                    <a:cubicBezTo>
                      <a:pt x="255" y="298"/>
                      <a:pt x="260" y="306"/>
                      <a:pt x="265" y="314"/>
                    </a:cubicBezTo>
                    <a:cubicBezTo>
                      <a:pt x="265" y="313"/>
                      <a:pt x="265" y="313"/>
                      <a:pt x="266" y="312"/>
                    </a:cubicBezTo>
                    <a:cubicBezTo>
                      <a:pt x="268" y="302"/>
                      <a:pt x="266" y="289"/>
                      <a:pt x="266" y="276"/>
                    </a:cubicBezTo>
                    <a:cubicBezTo>
                      <a:pt x="267" y="264"/>
                      <a:pt x="277" y="259"/>
                      <a:pt x="286" y="259"/>
                    </a:cubicBezTo>
                    <a:cubicBezTo>
                      <a:pt x="287" y="259"/>
                      <a:pt x="288" y="259"/>
                      <a:pt x="289" y="259"/>
                    </a:cubicBezTo>
                    <a:cubicBezTo>
                      <a:pt x="305" y="262"/>
                      <a:pt x="304" y="278"/>
                      <a:pt x="305" y="284"/>
                    </a:cubicBezTo>
                    <a:cubicBezTo>
                      <a:pt x="305" y="291"/>
                      <a:pt x="301" y="297"/>
                      <a:pt x="296" y="304"/>
                    </a:cubicBezTo>
                    <a:cubicBezTo>
                      <a:pt x="289" y="312"/>
                      <a:pt x="284" y="323"/>
                      <a:pt x="281" y="336"/>
                    </a:cubicBezTo>
                    <a:cubicBezTo>
                      <a:pt x="287" y="343"/>
                      <a:pt x="289" y="349"/>
                      <a:pt x="287" y="363"/>
                    </a:cubicBezTo>
                    <a:cubicBezTo>
                      <a:pt x="286" y="368"/>
                      <a:pt x="285" y="375"/>
                      <a:pt x="284" y="382"/>
                    </a:cubicBezTo>
                    <a:cubicBezTo>
                      <a:pt x="284" y="383"/>
                      <a:pt x="284" y="383"/>
                      <a:pt x="285" y="384"/>
                    </a:cubicBezTo>
                    <a:cubicBezTo>
                      <a:pt x="290" y="391"/>
                      <a:pt x="290" y="403"/>
                      <a:pt x="292" y="411"/>
                    </a:cubicBezTo>
                    <a:cubicBezTo>
                      <a:pt x="295" y="423"/>
                      <a:pt x="294" y="430"/>
                      <a:pt x="293" y="442"/>
                    </a:cubicBezTo>
                    <a:cubicBezTo>
                      <a:pt x="291" y="455"/>
                      <a:pt x="293" y="468"/>
                      <a:pt x="293" y="481"/>
                    </a:cubicBezTo>
                    <a:cubicBezTo>
                      <a:pt x="292" y="494"/>
                      <a:pt x="287" y="504"/>
                      <a:pt x="282" y="516"/>
                    </a:cubicBezTo>
                    <a:cubicBezTo>
                      <a:pt x="280" y="524"/>
                      <a:pt x="282" y="541"/>
                      <a:pt x="280" y="544"/>
                    </a:cubicBezTo>
                    <a:cubicBezTo>
                      <a:pt x="280" y="543"/>
                      <a:pt x="280" y="543"/>
                      <a:pt x="280" y="543"/>
                    </a:cubicBezTo>
                    <a:cubicBezTo>
                      <a:pt x="280" y="543"/>
                      <a:pt x="279" y="543"/>
                      <a:pt x="278" y="543"/>
                    </a:cubicBezTo>
                    <a:cubicBezTo>
                      <a:pt x="273" y="543"/>
                      <a:pt x="268" y="540"/>
                      <a:pt x="262" y="540"/>
                    </a:cubicBezTo>
                    <a:cubicBezTo>
                      <a:pt x="262" y="540"/>
                      <a:pt x="261" y="540"/>
                      <a:pt x="260" y="540"/>
                    </a:cubicBezTo>
                    <a:cubicBezTo>
                      <a:pt x="257" y="540"/>
                      <a:pt x="254" y="540"/>
                      <a:pt x="251" y="541"/>
                    </a:cubicBezTo>
                    <a:cubicBezTo>
                      <a:pt x="250" y="543"/>
                      <a:pt x="250" y="544"/>
                      <a:pt x="250" y="546"/>
                    </a:cubicBezTo>
                    <a:cubicBezTo>
                      <a:pt x="251" y="551"/>
                      <a:pt x="250" y="554"/>
                      <a:pt x="250" y="554"/>
                    </a:cubicBezTo>
                    <a:cubicBezTo>
                      <a:pt x="63" y="555"/>
                      <a:pt x="63" y="555"/>
                      <a:pt x="63" y="555"/>
                    </a:cubicBezTo>
                    <a:cubicBezTo>
                      <a:pt x="62" y="550"/>
                      <a:pt x="63" y="541"/>
                      <a:pt x="64" y="535"/>
                    </a:cubicBezTo>
                    <a:cubicBezTo>
                      <a:pt x="65" y="534"/>
                      <a:pt x="65" y="533"/>
                      <a:pt x="65" y="532"/>
                    </a:cubicBezTo>
                    <a:cubicBezTo>
                      <a:pt x="60" y="526"/>
                      <a:pt x="59" y="516"/>
                      <a:pt x="60" y="508"/>
                    </a:cubicBezTo>
                    <a:cubicBezTo>
                      <a:pt x="62" y="488"/>
                      <a:pt x="65" y="468"/>
                      <a:pt x="66" y="447"/>
                    </a:cubicBezTo>
                    <a:cubicBezTo>
                      <a:pt x="66" y="427"/>
                      <a:pt x="64" y="407"/>
                      <a:pt x="61" y="387"/>
                    </a:cubicBezTo>
                    <a:cubicBezTo>
                      <a:pt x="61" y="386"/>
                      <a:pt x="61" y="385"/>
                      <a:pt x="60" y="383"/>
                    </a:cubicBezTo>
                    <a:cubicBezTo>
                      <a:pt x="60" y="383"/>
                      <a:pt x="60" y="383"/>
                      <a:pt x="60" y="383"/>
                    </a:cubicBezTo>
                    <a:cubicBezTo>
                      <a:pt x="58" y="378"/>
                      <a:pt x="58" y="373"/>
                      <a:pt x="58" y="368"/>
                    </a:cubicBezTo>
                    <a:cubicBezTo>
                      <a:pt x="56" y="356"/>
                      <a:pt x="56" y="342"/>
                      <a:pt x="59" y="335"/>
                    </a:cubicBezTo>
                    <a:cubicBezTo>
                      <a:pt x="59" y="335"/>
                      <a:pt x="59" y="335"/>
                      <a:pt x="59" y="334"/>
                    </a:cubicBezTo>
                    <a:cubicBezTo>
                      <a:pt x="57" y="317"/>
                      <a:pt x="52" y="302"/>
                      <a:pt x="45" y="286"/>
                    </a:cubicBezTo>
                    <a:cubicBezTo>
                      <a:pt x="43" y="281"/>
                      <a:pt x="41" y="276"/>
                      <a:pt x="40" y="270"/>
                    </a:cubicBezTo>
                    <a:cubicBezTo>
                      <a:pt x="37" y="266"/>
                      <a:pt x="34" y="262"/>
                      <a:pt x="32" y="259"/>
                    </a:cubicBezTo>
                    <a:cubicBezTo>
                      <a:pt x="22" y="243"/>
                      <a:pt x="23" y="227"/>
                      <a:pt x="23" y="218"/>
                    </a:cubicBezTo>
                    <a:cubicBezTo>
                      <a:pt x="23" y="214"/>
                      <a:pt x="27" y="210"/>
                      <a:pt x="34" y="207"/>
                    </a:cubicBezTo>
                    <a:cubicBezTo>
                      <a:pt x="34" y="207"/>
                      <a:pt x="34" y="206"/>
                      <a:pt x="34" y="206"/>
                    </a:cubicBezTo>
                    <a:cubicBezTo>
                      <a:pt x="33" y="206"/>
                      <a:pt x="33" y="206"/>
                      <a:pt x="33" y="206"/>
                    </a:cubicBezTo>
                    <a:cubicBezTo>
                      <a:pt x="31" y="207"/>
                      <a:pt x="30" y="208"/>
                      <a:pt x="29" y="208"/>
                    </a:cubicBezTo>
                    <a:moveTo>
                      <a:pt x="245" y="125"/>
                    </a:moveTo>
                    <a:cubicBezTo>
                      <a:pt x="245" y="124"/>
                      <a:pt x="245" y="124"/>
                      <a:pt x="245" y="124"/>
                    </a:cubicBezTo>
                    <a:cubicBezTo>
                      <a:pt x="245" y="121"/>
                      <a:pt x="244" y="115"/>
                      <a:pt x="239" y="110"/>
                    </a:cubicBezTo>
                    <a:cubicBezTo>
                      <a:pt x="235" y="104"/>
                      <a:pt x="230" y="101"/>
                      <a:pt x="236" y="96"/>
                    </a:cubicBezTo>
                    <a:cubicBezTo>
                      <a:pt x="237" y="95"/>
                      <a:pt x="238" y="95"/>
                      <a:pt x="239" y="95"/>
                    </a:cubicBezTo>
                    <a:cubicBezTo>
                      <a:pt x="244" y="95"/>
                      <a:pt x="247" y="103"/>
                      <a:pt x="251" y="107"/>
                    </a:cubicBezTo>
                    <a:cubicBezTo>
                      <a:pt x="256" y="112"/>
                      <a:pt x="262" y="116"/>
                      <a:pt x="270" y="125"/>
                    </a:cubicBezTo>
                    <a:cubicBezTo>
                      <a:pt x="273" y="129"/>
                      <a:pt x="273" y="130"/>
                      <a:pt x="271" y="130"/>
                    </a:cubicBezTo>
                    <a:cubicBezTo>
                      <a:pt x="270" y="130"/>
                      <a:pt x="270" y="130"/>
                      <a:pt x="269" y="130"/>
                    </a:cubicBezTo>
                    <a:cubicBezTo>
                      <a:pt x="270" y="134"/>
                      <a:pt x="270" y="138"/>
                      <a:pt x="269" y="142"/>
                    </a:cubicBezTo>
                    <a:cubicBezTo>
                      <a:pt x="268" y="144"/>
                      <a:pt x="266" y="145"/>
                      <a:pt x="264" y="145"/>
                    </a:cubicBezTo>
                    <a:cubicBezTo>
                      <a:pt x="264" y="145"/>
                      <a:pt x="264" y="145"/>
                      <a:pt x="264" y="145"/>
                    </a:cubicBezTo>
                    <a:cubicBezTo>
                      <a:pt x="266" y="146"/>
                      <a:pt x="264" y="151"/>
                      <a:pt x="261" y="157"/>
                    </a:cubicBezTo>
                    <a:cubicBezTo>
                      <a:pt x="257" y="163"/>
                      <a:pt x="255" y="170"/>
                      <a:pt x="249" y="185"/>
                    </a:cubicBezTo>
                    <a:cubicBezTo>
                      <a:pt x="243" y="199"/>
                      <a:pt x="250" y="204"/>
                      <a:pt x="250" y="216"/>
                    </a:cubicBezTo>
                    <a:cubicBezTo>
                      <a:pt x="250" y="219"/>
                      <a:pt x="248" y="220"/>
                      <a:pt x="247" y="220"/>
                    </a:cubicBezTo>
                    <a:cubicBezTo>
                      <a:pt x="242" y="220"/>
                      <a:pt x="232" y="212"/>
                      <a:pt x="226" y="212"/>
                    </a:cubicBezTo>
                    <a:cubicBezTo>
                      <a:pt x="217" y="211"/>
                      <a:pt x="217" y="206"/>
                      <a:pt x="218" y="202"/>
                    </a:cubicBezTo>
                    <a:cubicBezTo>
                      <a:pt x="220" y="198"/>
                      <a:pt x="217" y="198"/>
                      <a:pt x="223" y="196"/>
                    </a:cubicBezTo>
                    <a:cubicBezTo>
                      <a:pt x="230" y="194"/>
                      <a:pt x="233" y="187"/>
                      <a:pt x="239" y="176"/>
                    </a:cubicBezTo>
                    <a:cubicBezTo>
                      <a:pt x="243" y="166"/>
                      <a:pt x="242" y="153"/>
                      <a:pt x="241" y="145"/>
                    </a:cubicBezTo>
                    <a:cubicBezTo>
                      <a:pt x="241" y="143"/>
                      <a:pt x="241" y="142"/>
                      <a:pt x="241" y="141"/>
                    </a:cubicBezTo>
                    <a:cubicBezTo>
                      <a:pt x="242" y="139"/>
                      <a:pt x="242" y="138"/>
                      <a:pt x="244" y="138"/>
                    </a:cubicBezTo>
                    <a:cubicBezTo>
                      <a:pt x="244" y="138"/>
                      <a:pt x="245" y="138"/>
                      <a:pt x="246" y="138"/>
                    </a:cubicBezTo>
                    <a:cubicBezTo>
                      <a:pt x="242" y="135"/>
                      <a:pt x="244" y="130"/>
                      <a:pt x="245" y="126"/>
                    </a:cubicBezTo>
                    <a:cubicBezTo>
                      <a:pt x="245" y="125"/>
                      <a:pt x="245" y="125"/>
                      <a:pt x="245" y="125"/>
                    </a:cubicBezTo>
                    <a:moveTo>
                      <a:pt x="201" y="107"/>
                    </a:moveTo>
                    <a:cubicBezTo>
                      <a:pt x="196" y="105"/>
                      <a:pt x="191" y="103"/>
                      <a:pt x="187" y="102"/>
                    </a:cubicBezTo>
                    <a:cubicBezTo>
                      <a:pt x="181" y="100"/>
                      <a:pt x="188" y="95"/>
                      <a:pt x="190" y="92"/>
                    </a:cubicBezTo>
                    <a:cubicBezTo>
                      <a:pt x="191" y="89"/>
                      <a:pt x="191" y="84"/>
                      <a:pt x="190" y="77"/>
                    </a:cubicBezTo>
                    <a:cubicBezTo>
                      <a:pt x="189" y="75"/>
                      <a:pt x="190" y="74"/>
                      <a:pt x="192" y="74"/>
                    </a:cubicBezTo>
                    <a:cubicBezTo>
                      <a:pt x="195" y="74"/>
                      <a:pt x="200" y="77"/>
                      <a:pt x="202" y="77"/>
                    </a:cubicBezTo>
                    <a:cubicBezTo>
                      <a:pt x="202" y="77"/>
                      <a:pt x="204" y="78"/>
                      <a:pt x="210" y="78"/>
                    </a:cubicBezTo>
                    <a:cubicBezTo>
                      <a:pt x="216" y="79"/>
                      <a:pt x="215" y="84"/>
                      <a:pt x="212" y="90"/>
                    </a:cubicBezTo>
                    <a:cubicBezTo>
                      <a:pt x="208" y="97"/>
                      <a:pt x="212" y="98"/>
                      <a:pt x="210" y="105"/>
                    </a:cubicBezTo>
                    <a:cubicBezTo>
                      <a:pt x="209" y="106"/>
                      <a:pt x="207" y="107"/>
                      <a:pt x="205" y="107"/>
                    </a:cubicBezTo>
                    <a:cubicBezTo>
                      <a:pt x="205" y="107"/>
                      <a:pt x="204" y="107"/>
                      <a:pt x="204" y="107"/>
                    </a:cubicBezTo>
                    <a:cubicBezTo>
                      <a:pt x="205" y="107"/>
                      <a:pt x="206" y="108"/>
                      <a:pt x="208" y="108"/>
                    </a:cubicBezTo>
                    <a:cubicBezTo>
                      <a:pt x="215" y="110"/>
                      <a:pt x="209" y="125"/>
                      <a:pt x="204" y="129"/>
                    </a:cubicBezTo>
                    <a:cubicBezTo>
                      <a:pt x="198" y="133"/>
                      <a:pt x="197" y="148"/>
                      <a:pt x="196" y="158"/>
                    </a:cubicBezTo>
                    <a:cubicBezTo>
                      <a:pt x="196" y="169"/>
                      <a:pt x="199" y="175"/>
                      <a:pt x="201" y="183"/>
                    </a:cubicBezTo>
                    <a:cubicBezTo>
                      <a:pt x="203" y="187"/>
                      <a:pt x="201" y="189"/>
                      <a:pt x="199" y="189"/>
                    </a:cubicBezTo>
                    <a:cubicBezTo>
                      <a:pt x="197" y="189"/>
                      <a:pt x="194" y="188"/>
                      <a:pt x="193" y="186"/>
                    </a:cubicBezTo>
                    <a:cubicBezTo>
                      <a:pt x="190" y="184"/>
                      <a:pt x="186" y="183"/>
                      <a:pt x="181" y="183"/>
                    </a:cubicBezTo>
                    <a:cubicBezTo>
                      <a:pt x="179" y="183"/>
                      <a:pt x="176" y="183"/>
                      <a:pt x="173" y="183"/>
                    </a:cubicBezTo>
                    <a:cubicBezTo>
                      <a:pt x="172" y="184"/>
                      <a:pt x="172" y="184"/>
                      <a:pt x="171" y="184"/>
                    </a:cubicBezTo>
                    <a:cubicBezTo>
                      <a:pt x="167" y="184"/>
                      <a:pt x="167" y="181"/>
                      <a:pt x="167" y="176"/>
                    </a:cubicBezTo>
                    <a:cubicBezTo>
                      <a:pt x="167" y="171"/>
                      <a:pt x="168" y="168"/>
                      <a:pt x="177" y="164"/>
                    </a:cubicBezTo>
                    <a:cubicBezTo>
                      <a:pt x="180" y="163"/>
                      <a:pt x="182" y="159"/>
                      <a:pt x="183" y="155"/>
                    </a:cubicBezTo>
                    <a:cubicBezTo>
                      <a:pt x="184" y="154"/>
                      <a:pt x="184" y="153"/>
                      <a:pt x="184" y="152"/>
                    </a:cubicBezTo>
                    <a:cubicBezTo>
                      <a:pt x="186" y="144"/>
                      <a:pt x="185" y="134"/>
                      <a:pt x="185" y="130"/>
                    </a:cubicBezTo>
                    <a:cubicBezTo>
                      <a:pt x="184" y="123"/>
                      <a:pt x="182" y="120"/>
                      <a:pt x="183" y="111"/>
                    </a:cubicBezTo>
                    <a:cubicBezTo>
                      <a:pt x="183" y="106"/>
                      <a:pt x="187" y="105"/>
                      <a:pt x="190" y="105"/>
                    </a:cubicBezTo>
                    <a:cubicBezTo>
                      <a:pt x="193" y="105"/>
                      <a:pt x="195" y="106"/>
                      <a:pt x="197" y="106"/>
                    </a:cubicBezTo>
                    <a:cubicBezTo>
                      <a:pt x="197" y="106"/>
                      <a:pt x="198" y="106"/>
                      <a:pt x="201" y="107"/>
                    </a:cubicBezTo>
                    <a:moveTo>
                      <a:pt x="121" y="82"/>
                    </a:moveTo>
                    <a:cubicBezTo>
                      <a:pt x="113" y="82"/>
                      <a:pt x="117" y="75"/>
                      <a:pt x="121" y="71"/>
                    </a:cubicBezTo>
                    <a:cubicBezTo>
                      <a:pt x="125" y="67"/>
                      <a:pt x="123" y="56"/>
                      <a:pt x="122" y="49"/>
                    </a:cubicBezTo>
                    <a:cubicBezTo>
                      <a:pt x="121" y="45"/>
                      <a:pt x="124" y="44"/>
                      <a:pt x="127" y="44"/>
                    </a:cubicBezTo>
                    <a:cubicBezTo>
                      <a:pt x="128" y="44"/>
                      <a:pt x="129" y="45"/>
                      <a:pt x="130" y="45"/>
                    </a:cubicBezTo>
                    <a:cubicBezTo>
                      <a:pt x="131" y="45"/>
                      <a:pt x="132" y="45"/>
                      <a:pt x="133" y="45"/>
                    </a:cubicBezTo>
                    <a:cubicBezTo>
                      <a:pt x="133" y="45"/>
                      <a:pt x="133" y="45"/>
                      <a:pt x="134" y="45"/>
                    </a:cubicBezTo>
                    <a:cubicBezTo>
                      <a:pt x="135" y="45"/>
                      <a:pt x="136" y="45"/>
                      <a:pt x="138" y="45"/>
                    </a:cubicBezTo>
                    <a:cubicBezTo>
                      <a:pt x="141" y="45"/>
                      <a:pt x="145" y="45"/>
                      <a:pt x="146" y="46"/>
                    </a:cubicBezTo>
                    <a:cubicBezTo>
                      <a:pt x="149" y="49"/>
                      <a:pt x="145" y="54"/>
                      <a:pt x="145" y="61"/>
                    </a:cubicBezTo>
                    <a:cubicBezTo>
                      <a:pt x="144" y="69"/>
                      <a:pt x="151" y="74"/>
                      <a:pt x="147" y="80"/>
                    </a:cubicBezTo>
                    <a:cubicBezTo>
                      <a:pt x="146" y="83"/>
                      <a:pt x="144" y="83"/>
                      <a:pt x="141" y="83"/>
                    </a:cubicBezTo>
                    <a:cubicBezTo>
                      <a:pt x="139" y="83"/>
                      <a:pt x="137" y="83"/>
                      <a:pt x="136" y="83"/>
                    </a:cubicBezTo>
                    <a:cubicBezTo>
                      <a:pt x="139" y="84"/>
                      <a:pt x="141" y="85"/>
                      <a:pt x="144" y="86"/>
                    </a:cubicBezTo>
                    <a:cubicBezTo>
                      <a:pt x="151" y="89"/>
                      <a:pt x="147" y="100"/>
                      <a:pt x="142" y="107"/>
                    </a:cubicBezTo>
                    <a:cubicBezTo>
                      <a:pt x="138" y="115"/>
                      <a:pt x="136" y="125"/>
                      <a:pt x="136" y="138"/>
                    </a:cubicBezTo>
                    <a:cubicBezTo>
                      <a:pt x="136" y="150"/>
                      <a:pt x="144" y="153"/>
                      <a:pt x="148" y="161"/>
                    </a:cubicBezTo>
                    <a:cubicBezTo>
                      <a:pt x="151" y="167"/>
                      <a:pt x="148" y="171"/>
                      <a:pt x="143" y="171"/>
                    </a:cubicBezTo>
                    <a:cubicBezTo>
                      <a:pt x="142" y="171"/>
                      <a:pt x="140" y="171"/>
                      <a:pt x="138" y="170"/>
                    </a:cubicBezTo>
                    <a:cubicBezTo>
                      <a:pt x="134" y="168"/>
                      <a:pt x="131" y="167"/>
                      <a:pt x="128" y="167"/>
                    </a:cubicBezTo>
                    <a:cubicBezTo>
                      <a:pt x="124" y="167"/>
                      <a:pt x="120" y="169"/>
                      <a:pt x="116" y="172"/>
                    </a:cubicBezTo>
                    <a:cubicBezTo>
                      <a:pt x="113" y="173"/>
                      <a:pt x="112" y="174"/>
                      <a:pt x="111" y="174"/>
                    </a:cubicBezTo>
                    <a:cubicBezTo>
                      <a:pt x="107" y="174"/>
                      <a:pt x="109" y="168"/>
                      <a:pt x="109" y="162"/>
                    </a:cubicBezTo>
                    <a:cubicBezTo>
                      <a:pt x="109" y="156"/>
                      <a:pt x="113" y="152"/>
                      <a:pt x="118" y="142"/>
                    </a:cubicBezTo>
                    <a:cubicBezTo>
                      <a:pt x="118" y="142"/>
                      <a:pt x="119" y="141"/>
                      <a:pt x="119" y="140"/>
                    </a:cubicBezTo>
                    <a:cubicBezTo>
                      <a:pt x="119" y="139"/>
                      <a:pt x="120" y="137"/>
                      <a:pt x="120" y="136"/>
                    </a:cubicBezTo>
                    <a:cubicBezTo>
                      <a:pt x="120" y="136"/>
                      <a:pt x="120" y="135"/>
                      <a:pt x="120" y="135"/>
                    </a:cubicBezTo>
                    <a:cubicBezTo>
                      <a:pt x="120" y="133"/>
                      <a:pt x="120" y="131"/>
                      <a:pt x="121" y="129"/>
                    </a:cubicBezTo>
                    <a:cubicBezTo>
                      <a:pt x="121" y="121"/>
                      <a:pt x="119" y="111"/>
                      <a:pt x="117" y="107"/>
                    </a:cubicBezTo>
                    <a:cubicBezTo>
                      <a:pt x="114" y="100"/>
                      <a:pt x="114" y="88"/>
                      <a:pt x="118" y="85"/>
                    </a:cubicBezTo>
                    <a:cubicBezTo>
                      <a:pt x="120" y="83"/>
                      <a:pt x="123" y="82"/>
                      <a:pt x="126" y="82"/>
                    </a:cubicBezTo>
                    <a:cubicBezTo>
                      <a:pt x="125" y="82"/>
                      <a:pt x="125" y="82"/>
                      <a:pt x="124" y="82"/>
                    </a:cubicBezTo>
                    <a:cubicBezTo>
                      <a:pt x="123" y="82"/>
                      <a:pt x="123" y="82"/>
                      <a:pt x="122" y="82"/>
                    </a:cubicBezTo>
                    <a:cubicBezTo>
                      <a:pt x="122" y="82"/>
                      <a:pt x="121" y="82"/>
                      <a:pt x="121" y="82"/>
                    </a:cubicBezTo>
                    <a:moveTo>
                      <a:pt x="212" y="78"/>
                    </a:moveTo>
                    <a:cubicBezTo>
                      <a:pt x="208" y="78"/>
                      <a:pt x="202" y="77"/>
                      <a:pt x="196" y="75"/>
                    </a:cubicBezTo>
                    <a:cubicBezTo>
                      <a:pt x="185" y="71"/>
                      <a:pt x="196" y="66"/>
                      <a:pt x="199" y="59"/>
                    </a:cubicBezTo>
                    <a:cubicBezTo>
                      <a:pt x="200" y="52"/>
                      <a:pt x="203" y="44"/>
                      <a:pt x="208" y="44"/>
                    </a:cubicBezTo>
                    <a:cubicBezTo>
                      <a:pt x="208" y="44"/>
                      <a:pt x="209" y="44"/>
                      <a:pt x="209" y="44"/>
                    </a:cubicBezTo>
                    <a:cubicBezTo>
                      <a:pt x="219" y="46"/>
                      <a:pt x="211" y="60"/>
                      <a:pt x="217" y="70"/>
                    </a:cubicBezTo>
                    <a:cubicBezTo>
                      <a:pt x="220" y="76"/>
                      <a:pt x="217" y="78"/>
                      <a:pt x="212" y="78"/>
                    </a:cubicBezTo>
                    <a:moveTo>
                      <a:pt x="52" y="96"/>
                    </a:moveTo>
                    <a:cubicBezTo>
                      <a:pt x="51" y="96"/>
                      <a:pt x="51" y="96"/>
                      <a:pt x="50" y="96"/>
                    </a:cubicBezTo>
                    <a:cubicBezTo>
                      <a:pt x="40" y="95"/>
                      <a:pt x="36" y="94"/>
                      <a:pt x="35" y="90"/>
                    </a:cubicBezTo>
                    <a:cubicBezTo>
                      <a:pt x="34" y="87"/>
                      <a:pt x="36" y="82"/>
                      <a:pt x="44" y="79"/>
                    </a:cubicBezTo>
                    <a:cubicBezTo>
                      <a:pt x="51" y="75"/>
                      <a:pt x="53" y="68"/>
                      <a:pt x="57" y="58"/>
                    </a:cubicBezTo>
                    <a:cubicBezTo>
                      <a:pt x="60" y="48"/>
                      <a:pt x="59" y="46"/>
                      <a:pt x="57" y="40"/>
                    </a:cubicBezTo>
                    <a:cubicBezTo>
                      <a:pt x="55" y="34"/>
                      <a:pt x="67" y="22"/>
                      <a:pt x="78" y="22"/>
                    </a:cubicBezTo>
                    <a:cubicBezTo>
                      <a:pt x="78" y="22"/>
                      <a:pt x="79" y="22"/>
                      <a:pt x="79" y="22"/>
                    </a:cubicBezTo>
                    <a:cubicBezTo>
                      <a:pt x="88" y="23"/>
                      <a:pt x="90" y="28"/>
                      <a:pt x="93" y="32"/>
                    </a:cubicBezTo>
                    <a:cubicBezTo>
                      <a:pt x="95" y="37"/>
                      <a:pt x="93" y="41"/>
                      <a:pt x="88" y="53"/>
                    </a:cubicBezTo>
                    <a:cubicBezTo>
                      <a:pt x="82" y="64"/>
                      <a:pt x="84" y="64"/>
                      <a:pt x="87" y="78"/>
                    </a:cubicBezTo>
                    <a:cubicBezTo>
                      <a:pt x="90" y="91"/>
                      <a:pt x="92" y="88"/>
                      <a:pt x="90" y="99"/>
                    </a:cubicBezTo>
                    <a:cubicBezTo>
                      <a:pt x="89" y="103"/>
                      <a:pt x="87" y="104"/>
                      <a:pt x="86" y="104"/>
                    </a:cubicBezTo>
                    <a:cubicBezTo>
                      <a:pt x="83" y="104"/>
                      <a:pt x="78" y="99"/>
                      <a:pt x="74" y="96"/>
                    </a:cubicBezTo>
                    <a:cubicBezTo>
                      <a:pt x="72" y="95"/>
                      <a:pt x="69" y="95"/>
                      <a:pt x="67" y="95"/>
                    </a:cubicBezTo>
                    <a:cubicBezTo>
                      <a:pt x="65" y="95"/>
                      <a:pt x="63" y="95"/>
                      <a:pt x="60" y="95"/>
                    </a:cubicBezTo>
                    <a:cubicBezTo>
                      <a:pt x="60" y="96"/>
                      <a:pt x="59" y="96"/>
                      <a:pt x="59" y="96"/>
                    </a:cubicBezTo>
                    <a:cubicBezTo>
                      <a:pt x="58" y="96"/>
                      <a:pt x="58" y="96"/>
                      <a:pt x="57" y="96"/>
                    </a:cubicBezTo>
                    <a:cubicBezTo>
                      <a:pt x="57" y="96"/>
                      <a:pt x="57" y="96"/>
                      <a:pt x="57" y="96"/>
                    </a:cubicBezTo>
                    <a:cubicBezTo>
                      <a:pt x="55" y="96"/>
                      <a:pt x="54" y="96"/>
                      <a:pt x="52" y="96"/>
                    </a:cubicBezTo>
                    <a:moveTo>
                      <a:pt x="143" y="43"/>
                    </a:moveTo>
                    <a:cubicBezTo>
                      <a:pt x="137" y="43"/>
                      <a:pt x="129" y="42"/>
                      <a:pt x="125" y="42"/>
                    </a:cubicBezTo>
                    <a:cubicBezTo>
                      <a:pt x="117" y="42"/>
                      <a:pt x="127" y="32"/>
                      <a:pt x="128" y="25"/>
                    </a:cubicBezTo>
                    <a:cubicBezTo>
                      <a:pt x="128" y="17"/>
                      <a:pt x="130" y="10"/>
                      <a:pt x="136" y="10"/>
                    </a:cubicBezTo>
                    <a:cubicBezTo>
                      <a:pt x="136" y="10"/>
                      <a:pt x="136" y="10"/>
                      <a:pt x="136" y="10"/>
                    </a:cubicBezTo>
                    <a:cubicBezTo>
                      <a:pt x="150" y="11"/>
                      <a:pt x="142" y="26"/>
                      <a:pt x="150" y="38"/>
                    </a:cubicBezTo>
                    <a:cubicBezTo>
                      <a:pt x="153" y="42"/>
                      <a:pt x="149" y="43"/>
                      <a:pt x="143" y="43"/>
                    </a:cubicBezTo>
                    <a:moveTo>
                      <a:pt x="132" y="0"/>
                    </a:moveTo>
                    <a:cubicBezTo>
                      <a:pt x="114" y="0"/>
                      <a:pt x="109" y="9"/>
                      <a:pt x="108" y="21"/>
                    </a:cubicBezTo>
                    <a:cubicBezTo>
                      <a:pt x="104" y="16"/>
                      <a:pt x="98" y="12"/>
                      <a:pt x="92" y="11"/>
                    </a:cubicBezTo>
                    <a:cubicBezTo>
                      <a:pt x="87" y="9"/>
                      <a:pt x="82" y="9"/>
                      <a:pt x="77" y="9"/>
                    </a:cubicBezTo>
                    <a:cubicBezTo>
                      <a:pt x="53" y="9"/>
                      <a:pt x="38" y="29"/>
                      <a:pt x="31" y="53"/>
                    </a:cubicBezTo>
                    <a:cubicBezTo>
                      <a:pt x="23" y="82"/>
                      <a:pt x="11" y="102"/>
                      <a:pt x="15" y="119"/>
                    </a:cubicBezTo>
                    <a:cubicBezTo>
                      <a:pt x="19" y="137"/>
                      <a:pt x="14" y="165"/>
                      <a:pt x="10" y="187"/>
                    </a:cubicBezTo>
                    <a:cubicBezTo>
                      <a:pt x="6" y="209"/>
                      <a:pt x="0" y="231"/>
                      <a:pt x="16" y="271"/>
                    </a:cubicBezTo>
                    <a:cubicBezTo>
                      <a:pt x="33" y="311"/>
                      <a:pt x="59" y="403"/>
                      <a:pt x="55" y="452"/>
                    </a:cubicBezTo>
                    <a:cubicBezTo>
                      <a:pt x="51" y="501"/>
                      <a:pt x="53" y="515"/>
                      <a:pt x="53" y="525"/>
                    </a:cubicBezTo>
                    <a:cubicBezTo>
                      <a:pt x="53" y="535"/>
                      <a:pt x="52" y="555"/>
                      <a:pt x="52" y="555"/>
                    </a:cubicBezTo>
                    <a:cubicBezTo>
                      <a:pt x="296" y="555"/>
                      <a:pt x="296" y="555"/>
                      <a:pt x="296" y="555"/>
                    </a:cubicBezTo>
                    <a:cubicBezTo>
                      <a:pt x="296" y="555"/>
                      <a:pt x="295" y="521"/>
                      <a:pt x="296" y="502"/>
                    </a:cubicBezTo>
                    <a:cubicBezTo>
                      <a:pt x="298" y="483"/>
                      <a:pt x="304" y="449"/>
                      <a:pt x="304" y="426"/>
                    </a:cubicBezTo>
                    <a:cubicBezTo>
                      <a:pt x="304" y="403"/>
                      <a:pt x="328" y="308"/>
                      <a:pt x="321" y="266"/>
                    </a:cubicBezTo>
                    <a:cubicBezTo>
                      <a:pt x="313" y="224"/>
                      <a:pt x="308" y="205"/>
                      <a:pt x="306" y="192"/>
                    </a:cubicBezTo>
                    <a:cubicBezTo>
                      <a:pt x="304" y="180"/>
                      <a:pt x="291" y="148"/>
                      <a:pt x="279" y="147"/>
                    </a:cubicBezTo>
                    <a:cubicBezTo>
                      <a:pt x="279" y="147"/>
                      <a:pt x="278" y="146"/>
                      <a:pt x="276" y="146"/>
                    </a:cubicBezTo>
                    <a:cubicBezTo>
                      <a:pt x="277" y="142"/>
                      <a:pt x="277" y="138"/>
                      <a:pt x="276" y="133"/>
                    </a:cubicBezTo>
                    <a:cubicBezTo>
                      <a:pt x="274" y="120"/>
                      <a:pt x="266" y="103"/>
                      <a:pt x="255" y="96"/>
                    </a:cubicBezTo>
                    <a:cubicBezTo>
                      <a:pt x="244" y="90"/>
                      <a:pt x="236" y="87"/>
                      <a:pt x="230" y="87"/>
                    </a:cubicBezTo>
                    <a:cubicBezTo>
                      <a:pt x="226" y="87"/>
                      <a:pt x="223" y="88"/>
                      <a:pt x="221" y="91"/>
                    </a:cubicBezTo>
                    <a:cubicBezTo>
                      <a:pt x="223" y="84"/>
                      <a:pt x="225" y="78"/>
                      <a:pt x="226" y="74"/>
                    </a:cubicBezTo>
                    <a:cubicBezTo>
                      <a:pt x="232" y="61"/>
                      <a:pt x="240" y="37"/>
                      <a:pt x="213" y="33"/>
                    </a:cubicBezTo>
                    <a:cubicBezTo>
                      <a:pt x="211" y="32"/>
                      <a:pt x="209" y="32"/>
                      <a:pt x="207" y="32"/>
                    </a:cubicBezTo>
                    <a:cubicBezTo>
                      <a:pt x="185" y="32"/>
                      <a:pt x="181" y="54"/>
                      <a:pt x="181" y="66"/>
                    </a:cubicBezTo>
                    <a:cubicBezTo>
                      <a:pt x="181" y="79"/>
                      <a:pt x="174" y="118"/>
                      <a:pt x="174" y="118"/>
                    </a:cubicBezTo>
                    <a:cubicBezTo>
                      <a:pt x="155" y="110"/>
                      <a:pt x="155" y="110"/>
                      <a:pt x="155" y="110"/>
                    </a:cubicBezTo>
                    <a:cubicBezTo>
                      <a:pt x="155" y="110"/>
                      <a:pt x="151" y="75"/>
                      <a:pt x="157" y="57"/>
                    </a:cubicBezTo>
                    <a:cubicBezTo>
                      <a:pt x="164" y="38"/>
                      <a:pt x="174" y="4"/>
                      <a:pt x="140" y="0"/>
                    </a:cubicBezTo>
                    <a:cubicBezTo>
                      <a:pt x="137" y="0"/>
                      <a:pt x="135" y="0"/>
                      <a:pt x="132" y="0"/>
                    </a:cubicBezTo>
                  </a:path>
                </a:pathLst>
              </a:custGeom>
              <a:solidFill>
                <a:srgbClr val="231D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68" name="Freeform 3169">
                <a:extLst>
                  <a:ext uri="{FF2B5EF4-FFF2-40B4-BE49-F238E27FC236}">
                    <a16:creationId xmlns:a16="http://schemas.microsoft.com/office/drawing/2014/main" id="{2E1D7988-5AD0-4104-B88B-4B539D2791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69" y="1442"/>
                <a:ext cx="108" cy="146"/>
              </a:xfrm>
              <a:custGeom>
                <a:avLst/>
                <a:gdLst>
                  <a:gd name="T0" fmla="*/ 432 w 61"/>
                  <a:gd name="T1" fmla="*/ 0 h 82"/>
                  <a:gd name="T2" fmla="*/ 228 w 61"/>
                  <a:gd name="T3" fmla="*/ 180 h 82"/>
                  <a:gd name="T4" fmla="*/ 228 w 61"/>
                  <a:gd name="T5" fmla="*/ 361 h 82"/>
                  <a:gd name="T6" fmla="*/ 101 w 61"/>
                  <a:gd name="T7" fmla="*/ 570 h 82"/>
                  <a:gd name="T8" fmla="*/ 12 w 61"/>
                  <a:gd name="T9" fmla="*/ 682 h 82"/>
                  <a:gd name="T10" fmla="*/ 158 w 61"/>
                  <a:gd name="T11" fmla="*/ 744 h 82"/>
                  <a:gd name="T12" fmla="*/ 179 w 61"/>
                  <a:gd name="T13" fmla="*/ 744 h 82"/>
                  <a:gd name="T14" fmla="*/ 228 w 61"/>
                  <a:gd name="T15" fmla="*/ 744 h 82"/>
                  <a:gd name="T16" fmla="*/ 179 w 61"/>
                  <a:gd name="T17" fmla="*/ 707 h 82"/>
                  <a:gd name="T18" fmla="*/ 138 w 61"/>
                  <a:gd name="T19" fmla="*/ 707 h 82"/>
                  <a:gd name="T20" fmla="*/ 117 w 61"/>
                  <a:gd name="T21" fmla="*/ 707 h 82"/>
                  <a:gd name="T22" fmla="*/ 101 w 61"/>
                  <a:gd name="T23" fmla="*/ 666 h 82"/>
                  <a:gd name="T24" fmla="*/ 78 w 61"/>
                  <a:gd name="T25" fmla="*/ 657 h 82"/>
                  <a:gd name="T26" fmla="*/ 138 w 61"/>
                  <a:gd name="T27" fmla="*/ 593 h 82"/>
                  <a:gd name="T28" fmla="*/ 232 w 61"/>
                  <a:gd name="T29" fmla="*/ 463 h 82"/>
                  <a:gd name="T30" fmla="*/ 266 w 61"/>
                  <a:gd name="T31" fmla="*/ 281 h 82"/>
                  <a:gd name="T32" fmla="*/ 282 w 61"/>
                  <a:gd name="T33" fmla="*/ 203 h 82"/>
                  <a:gd name="T34" fmla="*/ 282 w 61"/>
                  <a:gd name="T35" fmla="*/ 130 h 82"/>
                  <a:gd name="T36" fmla="*/ 448 w 61"/>
                  <a:gd name="T37" fmla="*/ 28 h 82"/>
                  <a:gd name="T38" fmla="*/ 471 w 61"/>
                  <a:gd name="T39" fmla="*/ 37 h 82"/>
                  <a:gd name="T40" fmla="*/ 483 w 61"/>
                  <a:gd name="T41" fmla="*/ 80 h 82"/>
                  <a:gd name="T42" fmla="*/ 432 w 61"/>
                  <a:gd name="T43" fmla="*/ 118 h 82"/>
                  <a:gd name="T44" fmla="*/ 404 w 61"/>
                  <a:gd name="T45" fmla="*/ 194 h 82"/>
                  <a:gd name="T46" fmla="*/ 322 w 61"/>
                  <a:gd name="T47" fmla="*/ 463 h 82"/>
                  <a:gd name="T48" fmla="*/ 179 w 61"/>
                  <a:gd name="T49" fmla="*/ 657 h 82"/>
                  <a:gd name="T50" fmla="*/ 166 w 61"/>
                  <a:gd name="T51" fmla="*/ 657 h 82"/>
                  <a:gd name="T52" fmla="*/ 253 w 61"/>
                  <a:gd name="T53" fmla="*/ 671 h 82"/>
                  <a:gd name="T54" fmla="*/ 282 w 61"/>
                  <a:gd name="T55" fmla="*/ 671 h 82"/>
                  <a:gd name="T56" fmla="*/ 305 w 61"/>
                  <a:gd name="T57" fmla="*/ 671 h 82"/>
                  <a:gd name="T58" fmla="*/ 460 w 61"/>
                  <a:gd name="T59" fmla="*/ 732 h 82"/>
                  <a:gd name="T60" fmla="*/ 322 w 61"/>
                  <a:gd name="T61" fmla="*/ 694 h 82"/>
                  <a:gd name="T62" fmla="*/ 253 w 61"/>
                  <a:gd name="T63" fmla="*/ 694 h 82"/>
                  <a:gd name="T64" fmla="*/ 195 w 61"/>
                  <a:gd name="T65" fmla="*/ 707 h 82"/>
                  <a:gd name="T66" fmla="*/ 244 w 61"/>
                  <a:gd name="T67" fmla="*/ 710 h 82"/>
                  <a:gd name="T68" fmla="*/ 266 w 61"/>
                  <a:gd name="T69" fmla="*/ 732 h 82"/>
                  <a:gd name="T70" fmla="*/ 244 w 61"/>
                  <a:gd name="T71" fmla="*/ 744 h 82"/>
                  <a:gd name="T72" fmla="*/ 253 w 61"/>
                  <a:gd name="T73" fmla="*/ 732 h 82"/>
                  <a:gd name="T74" fmla="*/ 322 w 61"/>
                  <a:gd name="T75" fmla="*/ 732 h 82"/>
                  <a:gd name="T76" fmla="*/ 395 w 61"/>
                  <a:gd name="T77" fmla="*/ 744 h 82"/>
                  <a:gd name="T78" fmla="*/ 512 w 61"/>
                  <a:gd name="T79" fmla="*/ 824 h 82"/>
                  <a:gd name="T80" fmla="*/ 549 w 61"/>
                  <a:gd name="T81" fmla="*/ 773 h 82"/>
                  <a:gd name="T82" fmla="*/ 521 w 61"/>
                  <a:gd name="T83" fmla="*/ 564 h 82"/>
                  <a:gd name="T84" fmla="*/ 533 w 61"/>
                  <a:gd name="T85" fmla="*/ 310 h 82"/>
                  <a:gd name="T86" fmla="*/ 577 w 61"/>
                  <a:gd name="T87" fmla="*/ 101 h 82"/>
                  <a:gd name="T88" fmla="*/ 444 w 61"/>
                  <a:gd name="T89" fmla="*/ 0 h 82"/>
                  <a:gd name="T90" fmla="*/ 432 w 61"/>
                  <a:gd name="T91" fmla="*/ 0 h 82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61" h="82">
                    <a:moveTo>
                      <a:pt x="44" y="0"/>
                    </a:moveTo>
                    <a:cubicBezTo>
                      <a:pt x="33" y="0"/>
                      <a:pt x="21" y="12"/>
                      <a:pt x="23" y="18"/>
                    </a:cubicBezTo>
                    <a:cubicBezTo>
                      <a:pt x="25" y="24"/>
                      <a:pt x="26" y="26"/>
                      <a:pt x="23" y="36"/>
                    </a:cubicBezTo>
                    <a:cubicBezTo>
                      <a:pt x="19" y="46"/>
                      <a:pt x="17" y="53"/>
                      <a:pt x="10" y="57"/>
                    </a:cubicBezTo>
                    <a:cubicBezTo>
                      <a:pt x="2" y="60"/>
                      <a:pt x="0" y="65"/>
                      <a:pt x="1" y="68"/>
                    </a:cubicBezTo>
                    <a:cubicBezTo>
                      <a:pt x="2" y="72"/>
                      <a:pt x="6" y="73"/>
                      <a:pt x="16" y="74"/>
                    </a:cubicBezTo>
                    <a:cubicBezTo>
                      <a:pt x="17" y="74"/>
                      <a:pt x="17" y="74"/>
                      <a:pt x="18" y="74"/>
                    </a:cubicBezTo>
                    <a:cubicBezTo>
                      <a:pt x="20" y="74"/>
                      <a:pt x="21" y="74"/>
                      <a:pt x="23" y="74"/>
                    </a:cubicBezTo>
                    <a:cubicBezTo>
                      <a:pt x="21" y="74"/>
                      <a:pt x="19" y="72"/>
                      <a:pt x="18" y="70"/>
                    </a:cubicBezTo>
                    <a:cubicBezTo>
                      <a:pt x="16" y="70"/>
                      <a:pt x="15" y="70"/>
                      <a:pt x="14" y="70"/>
                    </a:cubicBezTo>
                    <a:cubicBezTo>
                      <a:pt x="13" y="70"/>
                      <a:pt x="12" y="70"/>
                      <a:pt x="12" y="70"/>
                    </a:cubicBezTo>
                    <a:cubicBezTo>
                      <a:pt x="10" y="69"/>
                      <a:pt x="10" y="67"/>
                      <a:pt x="10" y="66"/>
                    </a:cubicBezTo>
                    <a:cubicBezTo>
                      <a:pt x="10" y="65"/>
                      <a:pt x="9" y="65"/>
                      <a:pt x="8" y="65"/>
                    </a:cubicBezTo>
                    <a:cubicBezTo>
                      <a:pt x="9" y="63"/>
                      <a:pt x="12" y="61"/>
                      <a:pt x="14" y="59"/>
                    </a:cubicBezTo>
                    <a:cubicBezTo>
                      <a:pt x="18" y="55"/>
                      <a:pt x="21" y="51"/>
                      <a:pt x="24" y="46"/>
                    </a:cubicBezTo>
                    <a:cubicBezTo>
                      <a:pt x="29" y="40"/>
                      <a:pt x="26" y="35"/>
                      <a:pt x="27" y="28"/>
                    </a:cubicBezTo>
                    <a:cubicBezTo>
                      <a:pt x="28" y="25"/>
                      <a:pt x="29" y="23"/>
                      <a:pt x="29" y="20"/>
                    </a:cubicBezTo>
                    <a:cubicBezTo>
                      <a:pt x="29" y="17"/>
                      <a:pt x="28" y="15"/>
                      <a:pt x="29" y="13"/>
                    </a:cubicBezTo>
                    <a:cubicBezTo>
                      <a:pt x="31" y="9"/>
                      <a:pt x="40" y="3"/>
                      <a:pt x="46" y="3"/>
                    </a:cubicBezTo>
                    <a:cubicBezTo>
                      <a:pt x="46" y="3"/>
                      <a:pt x="47" y="3"/>
                      <a:pt x="48" y="4"/>
                    </a:cubicBezTo>
                    <a:cubicBezTo>
                      <a:pt x="50" y="5"/>
                      <a:pt x="50" y="6"/>
                      <a:pt x="49" y="8"/>
                    </a:cubicBezTo>
                    <a:cubicBezTo>
                      <a:pt x="48" y="9"/>
                      <a:pt x="46" y="11"/>
                      <a:pt x="44" y="12"/>
                    </a:cubicBezTo>
                    <a:cubicBezTo>
                      <a:pt x="43" y="14"/>
                      <a:pt x="42" y="17"/>
                      <a:pt x="41" y="19"/>
                    </a:cubicBezTo>
                    <a:cubicBezTo>
                      <a:pt x="37" y="28"/>
                      <a:pt x="39" y="38"/>
                      <a:pt x="33" y="46"/>
                    </a:cubicBezTo>
                    <a:cubicBezTo>
                      <a:pt x="28" y="52"/>
                      <a:pt x="20" y="57"/>
                      <a:pt x="18" y="65"/>
                    </a:cubicBezTo>
                    <a:cubicBezTo>
                      <a:pt x="18" y="65"/>
                      <a:pt x="17" y="65"/>
                      <a:pt x="17" y="65"/>
                    </a:cubicBezTo>
                    <a:cubicBezTo>
                      <a:pt x="20" y="66"/>
                      <a:pt x="23" y="67"/>
                      <a:pt x="26" y="67"/>
                    </a:cubicBezTo>
                    <a:cubicBezTo>
                      <a:pt x="27" y="67"/>
                      <a:pt x="28" y="67"/>
                      <a:pt x="29" y="67"/>
                    </a:cubicBezTo>
                    <a:cubicBezTo>
                      <a:pt x="30" y="67"/>
                      <a:pt x="31" y="67"/>
                      <a:pt x="31" y="67"/>
                    </a:cubicBezTo>
                    <a:cubicBezTo>
                      <a:pt x="38" y="67"/>
                      <a:pt x="44" y="67"/>
                      <a:pt x="47" y="73"/>
                    </a:cubicBezTo>
                    <a:cubicBezTo>
                      <a:pt x="43" y="70"/>
                      <a:pt x="38" y="69"/>
                      <a:pt x="33" y="69"/>
                    </a:cubicBezTo>
                    <a:cubicBezTo>
                      <a:pt x="31" y="69"/>
                      <a:pt x="28" y="69"/>
                      <a:pt x="26" y="69"/>
                    </a:cubicBezTo>
                    <a:cubicBezTo>
                      <a:pt x="25" y="69"/>
                      <a:pt x="23" y="70"/>
                      <a:pt x="20" y="70"/>
                    </a:cubicBezTo>
                    <a:cubicBezTo>
                      <a:pt x="21" y="70"/>
                      <a:pt x="23" y="71"/>
                      <a:pt x="25" y="71"/>
                    </a:cubicBezTo>
                    <a:cubicBezTo>
                      <a:pt x="27" y="73"/>
                      <a:pt x="27" y="73"/>
                      <a:pt x="27" y="73"/>
                    </a:cubicBezTo>
                    <a:cubicBezTo>
                      <a:pt x="26" y="73"/>
                      <a:pt x="25" y="74"/>
                      <a:pt x="25" y="74"/>
                    </a:cubicBezTo>
                    <a:cubicBezTo>
                      <a:pt x="25" y="74"/>
                      <a:pt x="26" y="74"/>
                      <a:pt x="26" y="73"/>
                    </a:cubicBezTo>
                    <a:cubicBezTo>
                      <a:pt x="29" y="73"/>
                      <a:pt x="31" y="73"/>
                      <a:pt x="33" y="73"/>
                    </a:cubicBezTo>
                    <a:cubicBezTo>
                      <a:pt x="35" y="73"/>
                      <a:pt x="38" y="73"/>
                      <a:pt x="40" y="74"/>
                    </a:cubicBezTo>
                    <a:cubicBezTo>
                      <a:pt x="44" y="77"/>
                      <a:pt x="49" y="82"/>
                      <a:pt x="52" y="82"/>
                    </a:cubicBezTo>
                    <a:cubicBezTo>
                      <a:pt x="53" y="82"/>
                      <a:pt x="55" y="81"/>
                      <a:pt x="56" y="77"/>
                    </a:cubicBezTo>
                    <a:cubicBezTo>
                      <a:pt x="58" y="66"/>
                      <a:pt x="56" y="69"/>
                      <a:pt x="53" y="56"/>
                    </a:cubicBezTo>
                    <a:cubicBezTo>
                      <a:pt x="50" y="42"/>
                      <a:pt x="48" y="42"/>
                      <a:pt x="54" y="31"/>
                    </a:cubicBezTo>
                    <a:cubicBezTo>
                      <a:pt x="59" y="19"/>
                      <a:pt x="61" y="15"/>
                      <a:pt x="59" y="10"/>
                    </a:cubicBezTo>
                    <a:cubicBezTo>
                      <a:pt x="56" y="6"/>
                      <a:pt x="54" y="1"/>
                      <a:pt x="45" y="0"/>
                    </a:cubicBezTo>
                    <a:cubicBezTo>
                      <a:pt x="45" y="0"/>
                      <a:pt x="44" y="0"/>
                      <a:pt x="44" y="0"/>
                    </a:cubicBezTo>
                  </a:path>
                </a:pathLst>
              </a:custGeom>
              <a:solidFill>
                <a:srgbClr val="695F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69" name="Freeform 3170">
                <a:extLst>
                  <a:ext uri="{FF2B5EF4-FFF2-40B4-BE49-F238E27FC236}">
                    <a16:creationId xmlns:a16="http://schemas.microsoft.com/office/drawing/2014/main" id="{651B3F2B-BD58-4669-9C8B-73E71C74E8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0" y="1577"/>
                <a:ext cx="117" cy="195"/>
              </a:xfrm>
              <a:custGeom>
                <a:avLst/>
                <a:gdLst>
                  <a:gd name="T0" fmla="*/ 167 w 66"/>
                  <a:gd name="T1" fmla="*/ 0 h 110"/>
                  <a:gd name="T2" fmla="*/ 101 w 66"/>
                  <a:gd name="T3" fmla="*/ 28 h 110"/>
                  <a:gd name="T4" fmla="*/ 101 w 66"/>
                  <a:gd name="T5" fmla="*/ 317 h 110"/>
                  <a:gd name="T6" fmla="*/ 89 w 66"/>
                  <a:gd name="T7" fmla="*/ 752 h 110"/>
                  <a:gd name="T8" fmla="*/ 12 w 66"/>
                  <a:gd name="T9" fmla="*/ 936 h 110"/>
                  <a:gd name="T10" fmla="*/ 62 w 66"/>
                  <a:gd name="T11" fmla="*/ 1087 h 110"/>
                  <a:gd name="T12" fmla="*/ 101 w 66"/>
                  <a:gd name="T13" fmla="*/ 1065 h 110"/>
                  <a:gd name="T14" fmla="*/ 110 w 66"/>
                  <a:gd name="T15" fmla="*/ 1065 h 110"/>
                  <a:gd name="T16" fmla="*/ 117 w 66"/>
                  <a:gd name="T17" fmla="*/ 987 h 110"/>
                  <a:gd name="T18" fmla="*/ 89 w 66"/>
                  <a:gd name="T19" fmla="*/ 996 h 110"/>
                  <a:gd name="T20" fmla="*/ 66 w 66"/>
                  <a:gd name="T21" fmla="*/ 996 h 110"/>
                  <a:gd name="T22" fmla="*/ 62 w 66"/>
                  <a:gd name="T23" fmla="*/ 996 h 110"/>
                  <a:gd name="T24" fmla="*/ 37 w 66"/>
                  <a:gd name="T25" fmla="*/ 987 h 110"/>
                  <a:gd name="T26" fmla="*/ 89 w 66"/>
                  <a:gd name="T27" fmla="*/ 842 h 110"/>
                  <a:gd name="T28" fmla="*/ 151 w 66"/>
                  <a:gd name="T29" fmla="*/ 713 h 110"/>
                  <a:gd name="T30" fmla="*/ 188 w 66"/>
                  <a:gd name="T31" fmla="*/ 590 h 110"/>
                  <a:gd name="T32" fmla="*/ 167 w 66"/>
                  <a:gd name="T33" fmla="*/ 424 h 110"/>
                  <a:gd name="T34" fmla="*/ 129 w 66"/>
                  <a:gd name="T35" fmla="*/ 284 h 110"/>
                  <a:gd name="T36" fmla="*/ 129 w 66"/>
                  <a:gd name="T37" fmla="*/ 179 h 110"/>
                  <a:gd name="T38" fmla="*/ 179 w 66"/>
                  <a:gd name="T39" fmla="*/ 37 h 110"/>
                  <a:gd name="T40" fmla="*/ 188 w 66"/>
                  <a:gd name="T41" fmla="*/ 37 h 110"/>
                  <a:gd name="T42" fmla="*/ 257 w 66"/>
                  <a:gd name="T43" fmla="*/ 62 h 110"/>
                  <a:gd name="T44" fmla="*/ 395 w 66"/>
                  <a:gd name="T45" fmla="*/ 37 h 110"/>
                  <a:gd name="T46" fmla="*/ 395 w 66"/>
                  <a:gd name="T47" fmla="*/ 62 h 110"/>
                  <a:gd name="T48" fmla="*/ 367 w 66"/>
                  <a:gd name="T49" fmla="*/ 50 h 110"/>
                  <a:gd name="T50" fmla="*/ 330 w 66"/>
                  <a:gd name="T51" fmla="*/ 62 h 110"/>
                  <a:gd name="T52" fmla="*/ 296 w 66"/>
                  <a:gd name="T53" fmla="*/ 66 h 110"/>
                  <a:gd name="T54" fmla="*/ 296 w 66"/>
                  <a:gd name="T55" fmla="*/ 66 h 110"/>
                  <a:gd name="T56" fmla="*/ 257 w 66"/>
                  <a:gd name="T57" fmla="*/ 62 h 110"/>
                  <a:gd name="T58" fmla="*/ 195 w 66"/>
                  <a:gd name="T59" fmla="*/ 117 h 110"/>
                  <a:gd name="T60" fmla="*/ 195 w 66"/>
                  <a:gd name="T61" fmla="*/ 280 h 110"/>
                  <a:gd name="T62" fmla="*/ 239 w 66"/>
                  <a:gd name="T63" fmla="*/ 463 h 110"/>
                  <a:gd name="T64" fmla="*/ 257 w 66"/>
                  <a:gd name="T65" fmla="*/ 585 h 110"/>
                  <a:gd name="T66" fmla="*/ 317 w 66"/>
                  <a:gd name="T67" fmla="*/ 546 h 110"/>
                  <a:gd name="T68" fmla="*/ 374 w 66"/>
                  <a:gd name="T69" fmla="*/ 590 h 110"/>
                  <a:gd name="T70" fmla="*/ 475 w 66"/>
                  <a:gd name="T71" fmla="*/ 842 h 110"/>
                  <a:gd name="T72" fmla="*/ 534 w 66"/>
                  <a:gd name="T73" fmla="*/ 870 h 110"/>
                  <a:gd name="T74" fmla="*/ 484 w 66"/>
                  <a:gd name="T75" fmla="*/ 892 h 110"/>
                  <a:gd name="T76" fmla="*/ 496 w 66"/>
                  <a:gd name="T77" fmla="*/ 920 h 110"/>
                  <a:gd name="T78" fmla="*/ 585 w 66"/>
                  <a:gd name="T79" fmla="*/ 968 h 110"/>
                  <a:gd name="T80" fmla="*/ 496 w 66"/>
                  <a:gd name="T81" fmla="*/ 947 h 110"/>
                  <a:gd name="T82" fmla="*/ 512 w 66"/>
                  <a:gd name="T83" fmla="*/ 1018 h 110"/>
                  <a:gd name="T84" fmla="*/ 546 w 66"/>
                  <a:gd name="T85" fmla="*/ 1018 h 110"/>
                  <a:gd name="T86" fmla="*/ 613 w 66"/>
                  <a:gd name="T87" fmla="*/ 920 h 110"/>
                  <a:gd name="T88" fmla="*/ 484 w 66"/>
                  <a:gd name="T89" fmla="*/ 585 h 110"/>
                  <a:gd name="T90" fmla="*/ 546 w 66"/>
                  <a:gd name="T91" fmla="*/ 257 h 110"/>
                  <a:gd name="T92" fmla="*/ 553 w 66"/>
                  <a:gd name="T93" fmla="*/ 62 h 110"/>
                  <a:gd name="T94" fmla="*/ 475 w 66"/>
                  <a:gd name="T95" fmla="*/ 12 h 110"/>
                  <a:gd name="T96" fmla="*/ 406 w 66"/>
                  <a:gd name="T97" fmla="*/ 21 h 110"/>
                  <a:gd name="T98" fmla="*/ 374 w 66"/>
                  <a:gd name="T99" fmla="*/ 28 h 110"/>
                  <a:gd name="T100" fmla="*/ 268 w 66"/>
                  <a:gd name="T101" fmla="*/ 12 h 110"/>
                  <a:gd name="T102" fmla="*/ 167 w 66"/>
                  <a:gd name="T103" fmla="*/ 0 h 110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66" h="110">
                    <a:moveTo>
                      <a:pt x="17" y="0"/>
                    </a:moveTo>
                    <a:cubicBezTo>
                      <a:pt x="13" y="0"/>
                      <a:pt x="11" y="1"/>
                      <a:pt x="10" y="3"/>
                    </a:cubicBezTo>
                    <a:cubicBezTo>
                      <a:pt x="9" y="12"/>
                      <a:pt x="7" y="26"/>
                      <a:pt x="10" y="32"/>
                    </a:cubicBezTo>
                    <a:cubicBezTo>
                      <a:pt x="13" y="38"/>
                      <a:pt x="15" y="68"/>
                      <a:pt x="9" y="76"/>
                    </a:cubicBezTo>
                    <a:cubicBezTo>
                      <a:pt x="3" y="85"/>
                      <a:pt x="1" y="87"/>
                      <a:pt x="1" y="95"/>
                    </a:cubicBezTo>
                    <a:cubicBezTo>
                      <a:pt x="2" y="101"/>
                      <a:pt x="0" y="110"/>
                      <a:pt x="6" y="110"/>
                    </a:cubicBezTo>
                    <a:cubicBezTo>
                      <a:pt x="7" y="110"/>
                      <a:pt x="8" y="109"/>
                      <a:pt x="10" y="108"/>
                    </a:cubicBezTo>
                    <a:cubicBezTo>
                      <a:pt x="10" y="108"/>
                      <a:pt x="10" y="108"/>
                      <a:pt x="11" y="108"/>
                    </a:cubicBezTo>
                    <a:cubicBezTo>
                      <a:pt x="11" y="106"/>
                      <a:pt x="11" y="103"/>
                      <a:pt x="12" y="100"/>
                    </a:cubicBezTo>
                    <a:cubicBezTo>
                      <a:pt x="10" y="101"/>
                      <a:pt x="9" y="101"/>
                      <a:pt x="9" y="101"/>
                    </a:cubicBezTo>
                    <a:cubicBezTo>
                      <a:pt x="8" y="101"/>
                      <a:pt x="8" y="101"/>
                      <a:pt x="7" y="101"/>
                    </a:cubicBezTo>
                    <a:cubicBezTo>
                      <a:pt x="7" y="101"/>
                      <a:pt x="6" y="101"/>
                      <a:pt x="6" y="101"/>
                    </a:cubicBezTo>
                    <a:cubicBezTo>
                      <a:pt x="5" y="101"/>
                      <a:pt x="5" y="101"/>
                      <a:pt x="4" y="100"/>
                    </a:cubicBezTo>
                    <a:cubicBezTo>
                      <a:pt x="3" y="97"/>
                      <a:pt x="7" y="88"/>
                      <a:pt x="9" y="85"/>
                    </a:cubicBezTo>
                    <a:cubicBezTo>
                      <a:pt x="12" y="80"/>
                      <a:pt x="13" y="77"/>
                      <a:pt x="15" y="72"/>
                    </a:cubicBezTo>
                    <a:cubicBezTo>
                      <a:pt x="17" y="67"/>
                      <a:pt x="19" y="65"/>
                      <a:pt x="19" y="60"/>
                    </a:cubicBezTo>
                    <a:cubicBezTo>
                      <a:pt x="18" y="54"/>
                      <a:pt x="17" y="49"/>
                      <a:pt x="17" y="43"/>
                    </a:cubicBezTo>
                    <a:cubicBezTo>
                      <a:pt x="16" y="38"/>
                      <a:pt x="14" y="34"/>
                      <a:pt x="13" y="29"/>
                    </a:cubicBezTo>
                    <a:cubicBezTo>
                      <a:pt x="12" y="25"/>
                      <a:pt x="13" y="22"/>
                      <a:pt x="13" y="18"/>
                    </a:cubicBezTo>
                    <a:cubicBezTo>
                      <a:pt x="13" y="11"/>
                      <a:pt x="11" y="4"/>
                      <a:pt x="18" y="4"/>
                    </a:cubicBezTo>
                    <a:cubicBezTo>
                      <a:pt x="18" y="4"/>
                      <a:pt x="19" y="4"/>
                      <a:pt x="19" y="4"/>
                    </a:cubicBezTo>
                    <a:cubicBezTo>
                      <a:pt x="22" y="4"/>
                      <a:pt x="24" y="6"/>
                      <a:pt x="26" y="6"/>
                    </a:cubicBezTo>
                    <a:cubicBezTo>
                      <a:pt x="30" y="5"/>
                      <a:pt x="35" y="5"/>
                      <a:pt x="40" y="4"/>
                    </a:cubicBezTo>
                    <a:cubicBezTo>
                      <a:pt x="40" y="6"/>
                      <a:pt x="40" y="6"/>
                      <a:pt x="40" y="6"/>
                    </a:cubicBezTo>
                    <a:cubicBezTo>
                      <a:pt x="39" y="5"/>
                      <a:pt x="38" y="5"/>
                      <a:pt x="37" y="5"/>
                    </a:cubicBezTo>
                    <a:cubicBezTo>
                      <a:pt x="36" y="5"/>
                      <a:pt x="35" y="6"/>
                      <a:pt x="33" y="6"/>
                    </a:cubicBezTo>
                    <a:cubicBezTo>
                      <a:pt x="32" y="6"/>
                      <a:pt x="31" y="7"/>
                      <a:pt x="30" y="7"/>
                    </a:cubicBezTo>
                    <a:cubicBezTo>
                      <a:pt x="30" y="7"/>
                      <a:pt x="30" y="7"/>
                      <a:pt x="30" y="7"/>
                    </a:cubicBezTo>
                    <a:cubicBezTo>
                      <a:pt x="28" y="7"/>
                      <a:pt x="27" y="7"/>
                      <a:pt x="26" y="6"/>
                    </a:cubicBezTo>
                    <a:cubicBezTo>
                      <a:pt x="23" y="7"/>
                      <a:pt x="21" y="9"/>
                      <a:pt x="20" y="12"/>
                    </a:cubicBezTo>
                    <a:cubicBezTo>
                      <a:pt x="18" y="17"/>
                      <a:pt x="20" y="23"/>
                      <a:pt x="20" y="28"/>
                    </a:cubicBezTo>
                    <a:cubicBezTo>
                      <a:pt x="20" y="36"/>
                      <a:pt x="21" y="40"/>
                      <a:pt x="24" y="47"/>
                    </a:cubicBezTo>
                    <a:cubicBezTo>
                      <a:pt x="26" y="51"/>
                      <a:pt x="26" y="55"/>
                      <a:pt x="26" y="59"/>
                    </a:cubicBezTo>
                    <a:cubicBezTo>
                      <a:pt x="28" y="57"/>
                      <a:pt x="30" y="55"/>
                      <a:pt x="32" y="55"/>
                    </a:cubicBezTo>
                    <a:cubicBezTo>
                      <a:pt x="34" y="55"/>
                      <a:pt x="36" y="57"/>
                      <a:pt x="38" y="60"/>
                    </a:cubicBezTo>
                    <a:cubicBezTo>
                      <a:pt x="42" y="68"/>
                      <a:pt x="45" y="76"/>
                      <a:pt x="48" y="85"/>
                    </a:cubicBezTo>
                    <a:cubicBezTo>
                      <a:pt x="51" y="86"/>
                      <a:pt x="54" y="87"/>
                      <a:pt x="54" y="88"/>
                    </a:cubicBezTo>
                    <a:cubicBezTo>
                      <a:pt x="53" y="89"/>
                      <a:pt x="51" y="89"/>
                      <a:pt x="49" y="90"/>
                    </a:cubicBezTo>
                    <a:cubicBezTo>
                      <a:pt x="49" y="91"/>
                      <a:pt x="49" y="92"/>
                      <a:pt x="50" y="93"/>
                    </a:cubicBezTo>
                    <a:cubicBezTo>
                      <a:pt x="53" y="94"/>
                      <a:pt x="56" y="95"/>
                      <a:pt x="59" y="98"/>
                    </a:cubicBezTo>
                    <a:cubicBezTo>
                      <a:pt x="56" y="97"/>
                      <a:pt x="53" y="96"/>
                      <a:pt x="50" y="96"/>
                    </a:cubicBezTo>
                    <a:cubicBezTo>
                      <a:pt x="51" y="98"/>
                      <a:pt x="51" y="100"/>
                      <a:pt x="52" y="103"/>
                    </a:cubicBezTo>
                    <a:cubicBezTo>
                      <a:pt x="53" y="103"/>
                      <a:pt x="54" y="103"/>
                      <a:pt x="55" y="103"/>
                    </a:cubicBezTo>
                    <a:cubicBezTo>
                      <a:pt x="61" y="103"/>
                      <a:pt x="66" y="100"/>
                      <a:pt x="62" y="93"/>
                    </a:cubicBezTo>
                    <a:cubicBezTo>
                      <a:pt x="57" y="81"/>
                      <a:pt x="47" y="72"/>
                      <a:pt x="49" y="59"/>
                    </a:cubicBezTo>
                    <a:cubicBezTo>
                      <a:pt x="50" y="45"/>
                      <a:pt x="51" y="35"/>
                      <a:pt x="55" y="26"/>
                    </a:cubicBezTo>
                    <a:cubicBezTo>
                      <a:pt x="59" y="18"/>
                      <a:pt x="63" y="11"/>
                      <a:pt x="56" y="6"/>
                    </a:cubicBezTo>
                    <a:cubicBezTo>
                      <a:pt x="52" y="2"/>
                      <a:pt x="50" y="1"/>
                      <a:pt x="48" y="1"/>
                    </a:cubicBezTo>
                    <a:cubicBezTo>
                      <a:pt x="46" y="1"/>
                      <a:pt x="44" y="2"/>
                      <a:pt x="41" y="2"/>
                    </a:cubicBezTo>
                    <a:cubicBezTo>
                      <a:pt x="40" y="3"/>
                      <a:pt x="39" y="3"/>
                      <a:pt x="38" y="3"/>
                    </a:cubicBezTo>
                    <a:cubicBezTo>
                      <a:pt x="35" y="3"/>
                      <a:pt x="31" y="2"/>
                      <a:pt x="27" y="1"/>
                    </a:cubicBezTo>
                    <a:cubicBezTo>
                      <a:pt x="23" y="1"/>
                      <a:pt x="20" y="0"/>
                      <a:pt x="17" y="0"/>
                    </a:cubicBezTo>
                  </a:path>
                </a:pathLst>
              </a:custGeom>
              <a:solidFill>
                <a:srgbClr val="695F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70" name="Freeform 3171">
                <a:extLst>
                  <a:ext uri="{FF2B5EF4-FFF2-40B4-BE49-F238E27FC236}">
                    <a16:creationId xmlns:a16="http://schemas.microsoft.com/office/drawing/2014/main" id="{C06D2A72-6DF2-4CCC-993E-482DEB1A539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548" y="1759"/>
                <a:ext cx="142" cy="123"/>
              </a:xfrm>
              <a:custGeom>
                <a:avLst/>
                <a:gdLst>
                  <a:gd name="T0" fmla="*/ 114 w 80"/>
                  <a:gd name="T1" fmla="*/ 130 h 69"/>
                  <a:gd name="T2" fmla="*/ 89 w 80"/>
                  <a:gd name="T3" fmla="*/ 168 h 69"/>
                  <a:gd name="T4" fmla="*/ 101 w 80"/>
                  <a:gd name="T5" fmla="*/ 283 h 69"/>
                  <a:gd name="T6" fmla="*/ 114 w 80"/>
                  <a:gd name="T7" fmla="*/ 403 h 69"/>
                  <a:gd name="T8" fmla="*/ 117 w 80"/>
                  <a:gd name="T9" fmla="*/ 385 h 69"/>
                  <a:gd name="T10" fmla="*/ 114 w 80"/>
                  <a:gd name="T11" fmla="*/ 130 h 69"/>
                  <a:gd name="T12" fmla="*/ 117 w 80"/>
                  <a:gd name="T13" fmla="*/ 64 h 69"/>
                  <a:gd name="T14" fmla="*/ 12 w 80"/>
                  <a:gd name="T15" fmla="*/ 168 h 69"/>
                  <a:gd name="T16" fmla="*/ 101 w 80"/>
                  <a:gd name="T17" fmla="*/ 585 h 69"/>
                  <a:gd name="T18" fmla="*/ 179 w 80"/>
                  <a:gd name="T19" fmla="*/ 695 h 69"/>
                  <a:gd name="T20" fmla="*/ 167 w 80"/>
                  <a:gd name="T21" fmla="*/ 658 h 69"/>
                  <a:gd name="T22" fmla="*/ 89 w 80"/>
                  <a:gd name="T23" fmla="*/ 528 h 69"/>
                  <a:gd name="T24" fmla="*/ 89 w 80"/>
                  <a:gd name="T25" fmla="*/ 487 h 69"/>
                  <a:gd name="T26" fmla="*/ 50 w 80"/>
                  <a:gd name="T27" fmla="*/ 324 h 69"/>
                  <a:gd name="T28" fmla="*/ 66 w 80"/>
                  <a:gd name="T29" fmla="*/ 118 h 69"/>
                  <a:gd name="T30" fmla="*/ 114 w 80"/>
                  <a:gd name="T31" fmla="*/ 80 h 69"/>
                  <a:gd name="T32" fmla="*/ 117 w 80"/>
                  <a:gd name="T33" fmla="*/ 64 h 69"/>
                  <a:gd name="T34" fmla="*/ 525 w 80"/>
                  <a:gd name="T35" fmla="*/ 0 h 69"/>
                  <a:gd name="T36" fmla="*/ 614 w 80"/>
                  <a:gd name="T37" fmla="*/ 362 h 69"/>
                  <a:gd name="T38" fmla="*/ 643 w 80"/>
                  <a:gd name="T39" fmla="*/ 385 h 69"/>
                  <a:gd name="T40" fmla="*/ 678 w 80"/>
                  <a:gd name="T41" fmla="*/ 492 h 69"/>
                  <a:gd name="T42" fmla="*/ 683 w 80"/>
                  <a:gd name="T43" fmla="*/ 528 h 69"/>
                  <a:gd name="T44" fmla="*/ 715 w 80"/>
                  <a:gd name="T45" fmla="*/ 296 h 69"/>
                  <a:gd name="T46" fmla="*/ 614 w 80"/>
                  <a:gd name="T47" fmla="*/ 114 h 69"/>
                  <a:gd name="T48" fmla="*/ 525 w 80"/>
                  <a:gd name="T49" fmla="*/ 0 h 69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80" h="69">
                    <a:moveTo>
                      <a:pt x="11" y="13"/>
                    </a:moveTo>
                    <a:cubicBezTo>
                      <a:pt x="10" y="14"/>
                      <a:pt x="10" y="15"/>
                      <a:pt x="9" y="17"/>
                    </a:cubicBezTo>
                    <a:cubicBezTo>
                      <a:pt x="9" y="20"/>
                      <a:pt x="10" y="24"/>
                      <a:pt x="10" y="28"/>
                    </a:cubicBezTo>
                    <a:cubicBezTo>
                      <a:pt x="10" y="32"/>
                      <a:pt x="10" y="36"/>
                      <a:pt x="11" y="40"/>
                    </a:cubicBezTo>
                    <a:cubicBezTo>
                      <a:pt x="11" y="39"/>
                      <a:pt x="12" y="39"/>
                      <a:pt x="12" y="38"/>
                    </a:cubicBezTo>
                    <a:cubicBezTo>
                      <a:pt x="11" y="30"/>
                      <a:pt x="11" y="21"/>
                      <a:pt x="11" y="13"/>
                    </a:cubicBezTo>
                    <a:moveTo>
                      <a:pt x="12" y="6"/>
                    </a:moveTo>
                    <a:cubicBezTo>
                      <a:pt x="5" y="9"/>
                      <a:pt x="1" y="13"/>
                      <a:pt x="1" y="17"/>
                    </a:cubicBezTo>
                    <a:cubicBezTo>
                      <a:pt x="1" y="26"/>
                      <a:pt x="0" y="42"/>
                      <a:pt x="10" y="58"/>
                    </a:cubicBezTo>
                    <a:cubicBezTo>
                      <a:pt x="12" y="61"/>
                      <a:pt x="15" y="65"/>
                      <a:pt x="18" y="69"/>
                    </a:cubicBezTo>
                    <a:cubicBezTo>
                      <a:pt x="17" y="68"/>
                      <a:pt x="17" y="67"/>
                      <a:pt x="17" y="65"/>
                    </a:cubicBezTo>
                    <a:cubicBezTo>
                      <a:pt x="13" y="61"/>
                      <a:pt x="10" y="57"/>
                      <a:pt x="9" y="52"/>
                    </a:cubicBezTo>
                    <a:cubicBezTo>
                      <a:pt x="9" y="51"/>
                      <a:pt x="9" y="49"/>
                      <a:pt x="9" y="48"/>
                    </a:cubicBezTo>
                    <a:cubicBezTo>
                      <a:pt x="7" y="43"/>
                      <a:pt x="7" y="37"/>
                      <a:pt x="5" y="32"/>
                    </a:cubicBezTo>
                    <a:cubicBezTo>
                      <a:pt x="3" y="26"/>
                      <a:pt x="3" y="18"/>
                      <a:pt x="7" y="12"/>
                    </a:cubicBezTo>
                    <a:cubicBezTo>
                      <a:pt x="8" y="11"/>
                      <a:pt x="10" y="10"/>
                      <a:pt x="11" y="8"/>
                    </a:cubicBezTo>
                    <a:cubicBezTo>
                      <a:pt x="12" y="8"/>
                      <a:pt x="12" y="7"/>
                      <a:pt x="12" y="6"/>
                    </a:cubicBezTo>
                    <a:moveTo>
                      <a:pt x="53" y="0"/>
                    </a:moveTo>
                    <a:cubicBezTo>
                      <a:pt x="55" y="12"/>
                      <a:pt x="58" y="25"/>
                      <a:pt x="62" y="36"/>
                    </a:cubicBezTo>
                    <a:cubicBezTo>
                      <a:pt x="63" y="36"/>
                      <a:pt x="64" y="37"/>
                      <a:pt x="65" y="38"/>
                    </a:cubicBezTo>
                    <a:cubicBezTo>
                      <a:pt x="67" y="41"/>
                      <a:pt x="68" y="45"/>
                      <a:pt x="68" y="49"/>
                    </a:cubicBezTo>
                    <a:cubicBezTo>
                      <a:pt x="68" y="50"/>
                      <a:pt x="69" y="51"/>
                      <a:pt x="69" y="52"/>
                    </a:cubicBezTo>
                    <a:cubicBezTo>
                      <a:pt x="73" y="46"/>
                      <a:pt x="80" y="35"/>
                      <a:pt x="72" y="29"/>
                    </a:cubicBezTo>
                    <a:cubicBezTo>
                      <a:pt x="62" y="21"/>
                      <a:pt x="62" y="18"/>
                      <a:pt x="62" y="11"/>
                    </a:cubicBezTo>
                    <a:cubicBezTo>
                      <a:pt x="62" y="6"/>
                      <a:pt x="62" y="2"/>
                      <a:pt x="53" y="0"/>
                    </a:cubicBezTo>
                  </a:path>
                </a:pathLst>
              </a:custGeom>
              <a:solidFill>
                <a:srgbClr val="695F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71" name="Freeform 3172">
                <a:extLst>
                  <a:ext uri="{FF2B5EF4-FFF2-40B4-BE49-F238E27FC236}">
                    <a16:creationId xmlns:a16="http://schemas.microsoft.com/office/drawing/2014/main" id="{A4A131D7-BD03-4757-BF14-99F4DDE7409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716" y="1421"/>
                <a:ext cx="64" cy="59"/>
              </a:xfrm>
              <a:custGeom>
                <a:avLst/>
                <a:gdLst>
                  <a:gd name="T0" fmla="*/ 180 w 36"/>
                  <a:gd name="T1" fmla="*/ 41 h 33"/>
                  <a:gd name="T2" fmla="*/ 190 w 36"/>
                  <a:gd name="T3" fmla="*/ 41 h 33"/>
                  <a:gd name="T4" fmla="*/ 190 w 36"/>
                  <a:gd name="T5" fmla="*/ 41 h 33"/>
                  <a:gd name="T6" fmla="*/ 180 w 36"/>
                  <a:gd name="T7" fmla="*/ 41 h 33"/>
                  <a:gd name="T8" fmla="*/ 167 w 36"/>
                  <a:gd name="T9" fmla="*/ 41 h 33"/>
                  <a:gd name="T10" fmla="*/ 158 w 36"/>
                  <a:gd name="T11" fmla="*/ 122 h 33"/>
                  <a:gd name="T12" fmla="*/ 139 w 36"/>
                  <a:gd name="T13" fmla="*/ 223 h 33"/>
                  <a:gd name="T14" fmla="*/ 167 w 36"/>
                  <a:gd name="T15" fmla="*/ 195 h 33"/>
                  <a:gd name="T16" fmla="*/ 167 w 36"/>
                  <a:gd name="T17" fmla="*/ 195 h 33"/>
                  <a:gd name="T18" fmla="*/ 167 w 36"/>
                  <a:gd name="T19" fmla="*/ 195 h 33"/>
                  <a:gd name="T20" fmla="*/ 151 w 36"/>
                  <a:gd name="T21" fmla="*/ 223 h 33"/>
                  <a:gd name="T22" fmla="*/ 281 w 36"/>
                  <a:gd name="T23" fmla="*/ 275 h 33"/>
                  <a:gd name="T24" fmla="*/ 203 w 36"/>
                  <a:gd name="T25" fmla="*/ 275 h 33"/>
                  <a:gd name="T26" fmla="*/ 158 w 36"/>
                  <a:gd name="T27" fmla="*/ 275 h 33"/>
                  <a:gd name="T28" fmla="*/ 240 w 36"/>
                  <a:gd name="T29" fmla="*/ 309 h 33"/>
                  <a:gd name="T30" fmla="*/ 151 w 36"/>
                  <a:gd name="T31" fmla="*/ 325 h 33"/>
                  <a:gd name="T32" fmla="*/ 114 w 36"/>
                  <a:gd name="T33" fmla="*/ 325 h 33"/>
                  <a:gd name="T34" fmla="*/ 78 w 36"/>
                  <a:gd name="T35" fmla="*/ 325 h 33"/>
                  <a:gd name="T36" fmla="*/ 64 w 36"/>
                  <a:gd name="T37" fmla="*/ 325 h 33"/>
                  <a:gd name="T38" fmla="*/ 117 w 36"/>
                  <a:gd name="T39" fmla="*/ 182 h 33"/>
                  <a:gd name="T40" fmla="*/ 167 w 36"/>
                  <a:gd name="T41" fmla="*/ 41 h 33"/>
                  <a:gd name="T42" fmla="*/ 167 w 36"/>
                  <a:gd name="T43" fmla="*/ 41 h 33"/>
                  <a:gd name="T44" fmla="*/ 180 w 36"/>
                  <a:gd name="T45" fmla="*/ 41 h 33"/>
                  <a:gd name="T46" fmla="*/ 190 w 36"/>
                  <a:gd name="T47" fmla="*/ 0 h 33"/>
                  <a:gd name="T48" fmla="*/ 114 w 36"/>
                  <a:gd name="T49" fmla="*/ 154 h 33"/>
                  <a:gd name="T50" fmla="*/ 78 w 36"/>
                  <a:gd name="T51" fmla="*/ 325 h 33"/>
                  <a:gd name="T52" fmla="*/ 260 w 36"/>
                  <a:gd name="T53" fmla="*/ 336 h 33"/>
                  <a:gd name="T54" fmla="*/ 332 w 36"/>
                  <a:gd name="T55" fmla="*/ 284 h 33"/>
                  <a:gd name="T56" fmla="*/ 190 w 36"/>
                  <a:gd name="T57" fmla="*/ 0 h 33"/>
                  <a:gd name="T58" fmla="*/ 190 w 36"/>
                  <a:gd name="T59" fmla="*/ 0 h 33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36" h="33">
                    <a:moveTo>
                      <a:pt x="18" y="4"/>
                    </a:moveTo>
                    <a:cubicBezTo>
                      <a:pt x="18" y="4"/>
                      <a:pt x="18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7" y="4"/>
                      <a:pt x="17" y="4"/>
                    </a:cubicBezTo>
                    <a:cubicBezTo>
                      <a:pt x="16" y="6"/>
                      <a:pt x="16" y="9"/>
                      <a:pt x="16" y="12"/>
                    </a:cubicBezTo>
                    <a:cubicBezTo>
                      <a:pt x="16" y="15"/>
                      <a:pt x="14" y="18"/>
                      <a:pt x="14" y="22"/>
                    </a:cubicBezTo>
                    <a:cubicBezTo>
                      <a:pt x="15" y="21"/>
                      <a:pt x="16" y="20"/>
                      <a:pt x="17" y="19"/>
                    </a:cubicBezTo>
                    <a:cubicBezTo>
                      <a:pt x="17" y="19"/>
                      <a:pt x="17" y="19"/>
                      <a:pt x="17" y="19"/>
                    </a:cubicBezTo>
                    <a:cubicBezTo>
                      <a:pt x="17" y="19"/>
                      <a:pt x="17" y="19"/>
                      <a:pt x="17" y="19"/>
                    </a:cubicBezTo>
                    <a:cubicBezTo>
                      <a:pt x="15" y="22"/>
                      <a:pt x="15" y="22"/>
                      <a:pt x="15" y="22"/>
                    </a:cubicBezTo>
                    <a:cubicBezTo>
                      <a:pt x="19" y="25"/>
                      <a:pt x="26" y="22"/>
                      <a:pt x="28" y="27"/>
                    </a:cubicBezTo>
                    <a:cubicBezTo>
                      <a:pt x="25" y="27"/>
                      <a:pt x="22" y="27"/>
                      <a:pt x="20" y="27"/>
                    </a:cubicBezTo>
                    <a:cubicBezTo>
                      <a:pt x="18" y="27"/>
                      <a:pt x="17" y="27"/>
                      <a:pt x="16" y="27"/>
                    </a:cubicBezTo>
                    <a:cubicBezTo>
                      <a:pt x="18" y="28"/>
                      <a:pt x="21" y="29"/>
                      <a:pt x="24" y="30"/>
                    </a:cubicBezTo>
                    <a:cubicBezTo>
                      <a:pt x="22" y="31"/>
                      <a:pt x="18" y="32"/>
                      <a:pt x="15" y="32"/>
                    </a:cubicBezTo>
                    <a:cubicBezTo>
                      <a:pt x="14" y="32"/>
                      <a:pt x="13" y="32"/>
                      <a:pt x="11" y="32"/>
                    </a:cubicBezTo>
                    <a:cubicBezTo>
                      <a:pt x="10" y="32"/>
                      <a:pt x="9" y="32"/>
                      <a:pt x="8" y="32"/>
                    </a:cubicBezTo>
                    <a:cubicBezTo>
                      <a:pt x="7" y="32"/>
                      <a:pt x="7" y="32"/>
                      <a:pt x="6" y="32"/>
                    </a:cubicBezTo>
                    <a:cubicBezTo>
                      <a:pt x="7" y="27"/>
                      <a:pt x="11" y="22"/>
                      <a:pt x="12" y="18"/>
                    </a:cubicBezTo>
                    <a:cubicBezTo>
                      <a:pt x="13" y="14"/>
                      <a:pt x="13" y="5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8" y="4"/>
                      <a:pt x="18" y="4"/>
                      <a:pt x="18" y="4"/>
                    </a:cubicBezTo>
                    <a:moveTo>
                      <a:pt x="19" y="0"/>
                    </a:moveTo>
                    <a:cubicBezTo>
                      <a:pt x="13" y="0"/>
                      <a:pt x="11" y="7"/>
                      <a:pt x="11" y="15"/>
                    </a:cubicBezTo>
                    <a:cubicBezTo>
                      <a:pt x="10" y="22"/>
                      <a:pt x="0" y="32"/>
                      <a:pt x="8" y="32"/>
                    </a:cubicBezTo>
                    <a:cubicBezTo>
                      <a:pt x="12" y="32"/>
                      <a:pt x="20" y="33"/>
                      <a:pt x="26" y="33"/>
                    </a:cubicBezTo>
                    <a:cubicBezTo>
                      <a:pt x="32" y="33"/>
                      <a:pt x="36" y="32"/>
                      <a:pt x="33" y="28"/>
                    </a:cubicBezTo>
                    <a:cubicBezTo>
                      <a:pt x="25" y="16"/>
                      <a:pt x="33" y="1"/>
                      <a:pt x="19" y="0"/>
                    </a:cubicBezTo>
                    <a:cubicBezTo>
                      <a:pt x="19" y="0"/>
                      <a:pt x="19" y="0"/>
                      <a:pt x="19" y="0"/>
                    </a:cubicBezTo>
                  </a:path>
                </a:pathLst>
              </a:custGeom>
              <a:solidFill>
                <a:srgbClr val="695F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72" name="Freeform 3173">
                <a:extLst>
                  <a:ext uri="{FF2B5EF4-FFF2-40B4-BE49-F238E27FC236}">
                    <a16:creationId xmlns:a16="http://schemas.microsoft.com/office/drawing/2014/main" id="{7A4DD46C-2BB3-4198-B0E6-041E6DFD214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709" y="1481"/>
                <a:ext cx="68" cy="69"/>
              </a:xfrm>
              <a:custGeom>
                <a:avLst/>
                <a:gdLst>
                  <a:gd name="T0" fmla="*/ 195 w 38"/>
                  <a:gd name="T1" fmla="*/ 37 h 39"/>
                  <a:gd name="T2" fmla="*/ 195 w 38"/>
                  <a:gd name="T3" fmla="*/ 28 h 39"/>
                  <a:gd name="T4" fmla="*/ 206 w 38"/>
                  <a:gd name="T5" fmla="*/ 37 h 39"/>
                  <a:gd name="T6" fmla="*/ 195 w 38"/>
                  <a:gd name="T7" fmla="*/ 37 h 39"/>
                  <a:gd name="T8" fmla="*/ 166 w 38"/>
                  <a:gd name="T9" fmla="*/ 232 h 39"/>
                  <a:gd name="T10" fmla="*/ 195 w 38"/>
                  <a:gd name="T11" fmla="*/ 294 h 39"/>
                  <a:gd name="T12" fmla="*/ 285 w 38"/>
                  <a:gd name="T13" fmla="*/ 276 h 39"/>
                  <a:gd name="T14" fmla="*/ 285 w 38"/>
                  <a:gd name="T15" fmla="*/ 232 h 39"/>
                  <a:gd name="T16" fmla="*/ 285 w 38"/>
                  <a:gd name="T17" fmla="*/ 345 h 39"/>
                  <a:gd name="T18" fmla="*/ 285 w 38"/>
                  <a:gd name="T19" fmla="*/ 345 h 39"/>
                  <a:gd name="T20" fmla="*/ 247 w 38"/>
                  <a:gd name="T21" fmla="*/ 333 h 39"/>
                  <a:gd name="T22" fmla="*/ 259 w 38"/>
                  <a:gd name="T23" fmla="*/ 345 h 39"/>
                  <a:gd name="T24" fmla="*/ 224 w 38"/>
                  <a:gd name="T25" fmla="*/ 345 h 39"/>
                  <a:gd name="T26" fmla="*/ 154 w 38"/>
                  <a:gd name="T27" fmla="*/ 354 h 39"/>
                  <a:gd name="T28" fmla="*/ 81 w 38"/>
                  <a:gd name="T29" fmla="*/ 359 h 39"/>
                  <a:gd name="T30" fmla="*/ 52 w 38"/>
                  <a:gd name="T31" fmla="*/ 354 h 39"/>
                  <a:gd name="T32" fmla="*/ 102 w 38"/>
                  <a:gd name="T33" fmla="*/ 294 h 39"/>
                  <a:gd name="T34" fmla="*/ 122 w 38"/>
                  <a:gd name="T35" fmla="*/ 203 h 39"/>
                  <a:gd name="T36" fmla="*/ 102 w 38"/>
                  <a:gd name="T37" fmla="*/ 78 h 39"/>
                  <a:gd name="T38" fmla="*/ 174 w 38"/>
                  <a:gd name="T39" fmla="*/ 37 h 39"/>
                  <a:gd name="T40" fmla="*/ 195 w 38"/>
                  <a:gd name="T41" fmla="*/ 37 h 39"/>
                  <a:gd name="T42" fmla="*/ 145 w 38"/>
                  <a:gd name="T43" fmla="*/ 0 h 39"/>
                  <a:gd name="T44" fmla="*/ 93 w 38"/>
                  <a:gd name="T45" fmla="*/ 50 h 39"/>
                  <a:gd name="T46" fmla="*/ 81 w 38"/>
                  <a:gd name="T47" fmla="*/ 265 h 39"/>
                  <a:gd name="T48" fmla="*/ 81 w 38"/>
                  <a:gd name="T49" fmla="*/ 373 h 39"/>
                  <a:gd name="T50" fmla="*/ 93 w 38"/>
                  <a:gd name="T51" fmla="*/ 373 h 39"/>
                  <a:gd name="T52" fmla="*/ 115 w 38"/>
                  <a:gd name="T53" fmla="*/ 373 h 39"/>
                  <a:gd name="T54" fmla="*/ 131 w 38"/>
                  <a:gd name="T55" fmla="*/ 373 h 39"/>
                  <a:gd name="T56" fmla="*/ 154 w 38"/>
                  <a:gd name="T57" fmla="*/ 373 h 39"/>
                  <a:gd name="T58" fmla="*/ 234 w 38"/>
                  <a:gd name="T59" fmla="*/ 382 h 39"/>
                  <a:gd name="T60" fmla="*/ 285 w 38"/>
                  <a:gd name="T61" fmla="*/ 382 h 39"/>
                  <a:gd name="T62" fmla="*/ 349 w 38"/>
                  <a:gd name="T63" fmla="*/ 354 h 39"/>
                  <a:gd name="T64" fmla="*/ 327 w 38"/>
                  <a:gd name="T65" fmla="*/ 166 h 39"/>
                  <a:gd name="T66" fmla="*/ 340 w 38"/>
                  <a:gd name="T67" fmla="*/ 21 h 39"/>
                  <a:gd name="T68" fmla="*/ 259 w 38"/>
                  <a:gd name="T69" fmla="*/ 12 h 39"/>
                  <a:gd name="T70" fmla="*/ 218 w 38"/>
                  <a:gd name="T71" fmla="*/ 12 h 39"/>
                  <a:gd name="T72" fmla="*/ 206 w 38"/>
                  <a:gd name="T73" fmla="*/ 12 h 39"/>
                  <a:gd name="T74" fmla="*/ 174 w 38"/>
                  <a:gd name="T75" fmla="*/ 12 h 39"/>
                  <a:gd name="T76" fmla="*/ 145 w 38"/>
                  <a:gd name="T77" fmla="*/ 0 h 39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38" h="39">
                    <a:moveTo>
                      <a:pt x="19" y="4"/>
                    </a:moveTo>
                    <a:cubicBezTo>
                      <a:pt x="19" y="3"/>
                      <a:pt x="19" y="3"/>
                      <a:pt x="19" y="3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20" y="4"/>
                      <a:pt x="19" y="4"/>
                      <a:pt x="19" y="4"/>
                    </a:cubicBezTo>
                    <a:cubicBezTo>
                      <a:pt x="16" y="9"/>
                      <a:pt x="16" y="18"/>
                      <a:pt x="16" y="24"/>
                    </a:cubicBezTo>
                    <a:cubicBezTo>
                      <a:pt x="16" y="27"/>
                      <a:pt x="18" y="29"/>
                      <a:pt x="19" y="30"/>
                    </a:cubicBezTo>
                    <a:cubicBezTo>
                      <a:pt x="22" y="29"/>
                      <a:pt x="25" y="30"/>
                      <a:pt x="28" y="28"/>
                    </a:cubicBezTo>
                    <a:cubicBezTo>
                      <a:pt x="28" y="24"/>
                      <a:pt x="28" y="24"/>
                      <a:pt x="28" y="24"/>
                    </a:cubicBezTo>
                    <a:cubicBezTo>
                      <a:pt x="31" y="27"/>
                      <a:pt x="34" y="34"/>
                      <a:pt x="28" y="35"/>
                    </a:cubicBezTo>
                    <a:cubicBezTo>
                      <a:pt x="28" y="35"/>
                      <a:pt x="28" y="35"/>
                      <a:pt x="28" y="35"/>
                    </a:cubicBezTo>
                    <a:cubicBezTo>
                      <a:pt x="26" y="35"/>
                      <a:pt x="25" y="35"/>
                      <a:pt x="24" y="34"/>
                    </a:cubicBezTo>
                    <a:cubicBezTo>
                      <a:pt x="24" y="34"/>
                      <a:pt x="24" y="35"/>
                      <a:pt x="25" y="35"/>
                    </a:cubicBezTo>
                    <a:cubicBezTo>
                      <a:pt x="24" y="35"/>
                      <a:pt x="23" y="35"/>
                      <a:pt x="22" y="35"/>
                    </a:cubicBezTo>
                    <a:cubicBezTo>
                      <a:pt x="20" y="35"/>
                      <a:pt x="18" y="36"/>
                      <a:pt x="15" y="36"/>
                    </a:cubicBezTo>
                    <a:cubicBezTo>
                      <a:pt x="13" y="37"/>
                      <a:pt x="11" y="37"/>
                      <a:pt x="8" y="37"/>
                    </a:cubicBezTo>
                    <a:cubicBezTo>
                      <a:pt x="7" y="37"/>
                      <a:pt x="6" y="37"/>
                      <a:pt x="5" y="36"/>
                    </a:cubicBezTo>
                    <a:cubicBezTo>
                      <a:pt x="4" y="33"/>
                      <a:pt x="8" y="32"/>
                      <a:pt x="10" y="30"/>
                    </a:cubicBezTo>
                    <a:cubicBezTo>
                      <a:pt x="12" y="28"/>
                      <a:pt x="12" y="24"/>
                      <a:pt x="12" y="21"/>
                    </a:cubicBezTo>
                    <a:cubicBezTo>
                      <a:pt x="13" y="16"/>
                      <a:pt x="9" y="12"/>
                      <a:pt x="10" y="8"/>
                    </a:cubicBezTo>
                    <a:cubicBezTo>
                      <a:pt x="10" y="4"/>
                      <a:pt x="14" y="4"/>
                      <a:pt x="17" y="4"/>
                    </a:cubicBezTo>
                    <a:cubicBezTo>
                      <a:pt x="18" y="4"/>
                      <a:pt x="18" y="4"/>
                      <a:pt x="19" y="4"/>
                    </a:cubicBezTo>
                    <a:moveTo>
                      <a:pt x="14" y="0"/>
                    </a:moveTo>
                    <a:cubicBezTo>
                      <a:pt x="11" y="0"/>
                      <a:pt x="8" y="1"/>
                      <a:pt x="9" y="5"/>
                    </a:cubicBezTo>
                    <a:cubicBezTo>
                      <a:pt x="10" y="12"/>
                      <a:pt x="12" y="23"/>
                      <a:pt x="8" y="27"/>
                    </a:cubicBezTo>
                    <a:cubicBezTo>
                      <a:pt x="4" y="31"/>
                      <a:pt x="0" y="38"/>
                      <a:pt x="8" y="38"/>
                    </a:cubicBezTo>
                    <a:cubicBezTo>
                      <a:pt x="8" y="38"/>
                      <a:pt x="9" y="38"/>
                      <a:pt x="9" y="38"/>
                    </a:cubicBezTo>
                    <a:cubicBezTo>
                      <a:pt x="10" y="38"/>
                      <a:pt x="10" y="38"/>
                      <a:pt x="11" y="38"/>
                    </a:cubicBezTo>
                    <a:cubicBezTo>
                      <a:pt x="12" y="38"/>
                      <a:pt x="12" y="38"/>
                      <a:pt x="13" y="38"/>
                    </a:cubicBezTo>
                    <a:cubicBezTo>
                      <a:pt x="14" y="38"/>
                      <a:pt x="14" y="38"/>
                      <a:pt x="15" y="38"/>
                    </a:cubicBezTo>
                    <a:cubicBezTo>
                      <a:pt x="18" y="38"/>
                      <a:pt x="20" y="38"/>
                      <a:pt x="23" y="39"/>
                    </a:cubicBezTo>
                    <a:cubicBezTo>
                      <a:pt x="24" y="39"/>
                      <a:pt x="26" y="39"/>
                      <a:pt x="28" y="39"/>
                    </a:cubicBezTo>
                    <a:cubicBezTo>
                      <a:pt x="31" y="39"/>
                      <a:pt x="33" y="39"/>
                      <a:pt x="34" y="36"/>
                    </a:cubicBezTo>
                    <a:cubicBezTo>
                      <a:pt x="38" y="30"/>
                      <a:pt x="31" y="25"/>
                      <a:pt x="32" y="17"/>
                    </a:cubicBezTo>
                    <a:cubicBezTo>
                      <a:pt x="32" y="10"/>
                      <a:pt x="36" y="5"/>
                      <a:pt x="33" y="2"/>
                    </a:cubicBezTo>
                    <a:cubicBezTo>
                      <a:pt x="32" y="1"/>
                      <a:pt x="28" y="1"/>
                      <a:pt x="25" y="1"/>
                    </a:cubicBezTo>
                    <a:cubicBezTo>
                      <a:pt x="23" y="1"/>
                      <a:pt x="22" y="1"/>
                      <a:pt x="21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19" y="1"/>
                      <a:pt x="18" y="1"/>
                      <a:pt x="17" y="1"/>
                    </a:cubicBezTo>
                    <a:cubicBezTo>
                      <a:pt x="16" y="1"/>
                      <a:pt x="15" y="0"/>
                      <a:pt x="14" y="0"/>
                    </a:cubicBezTo>
                  </a:path>
                </a:pathLst>
              </a:custGeom>
              <a:solidFill>
                <a:srgbClr val="695F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73" name="Freeform 3174">
                <a:extLst>
                  <a:ext uri="{FF2B5EF4-FFF2-40B4-BE49-F238E27FC236}">
                    <a16:creationId xmlns:a16="http://schemas.microsoft.com/office/drawing/2014/main" id="{3C2E0098-30FE-4110-B259-27484830CB7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699" y="1549"/>
                <a:ext cx="78" cy="163"/>
              </a:xfrm>
              <a:custGeom>
                <a:avLst/>
                <a:gdLst>
                  <a:gd name="T0" fmla="*/ 257 w 44"/>
                  <a:gd name="T1" fmla="*/ 622 h 92"/>
                  <a:gd name="T2" fmla="*/ 268 w 44"/>
                  <a:gd name="T3" fmla="*/ 333 h 92"/>
                  <a:gd name="T4" fmla="*/ 284 w 44"/>
                  <a:gd name="T5" fmla="*/ 317 h 92"/>
                  <a:gd name="T6" fmla="*/ 257 w 44"/>
                  <a:gd name="T7" fmla="*/ 622 h 92"/>
                  <a:gd name="T8" fmla="*/ 188 w 44"/>
                  <a:gd name="T9" fmla="*/ 0 h 92"/>
                  <a:gd name="T10" fmla="*/ 110 w 44"/>
                  <a:gd name="T11" fmla="*/ 28 h 92"/>
                  <a:gd name="T12" fmla="*/ 101 w 44"/>
                  <a:gd name="T13" fmla="*/ 245 h 92"/>
                  <a:gd name="T14" fmla="*/ 138 w 44"/>
                  <a:gd name="T15" fmla="*/ 461 h 92"/>
                  <a:gd name="T16" fmla="*/ 158 w 44"/>
                  <a:gd name="T17" fmla="*/ 374 h 92"/>
                  <a:gd name="T18" fmla="*/ 151 w 44"/>
                  <a:gd name="T19" fmla="*/ 268 h 92"/>
                  <a:gd name="T20" fmla="*/ 117 w 44"/>
                  <a:gd name="T21" fmla="*/ 66 h 92"/>
                  <a:gd name="T22" fmla="*/ 179 w 44"/>
                  <a:gd name="T23" fmla="*/ 28 h 92"/>
                  <a:gd name="T24" fmla="*/ 245 w 44"/>
                  <a:gd name="T25" fmla="*/ 60 h 92"/>
                  <a:gd name="T26" fmla="*/ 239 w 44"/>
                  <a:gd name="T27" fmla="*/ 50 h 92"/>
                  <a:gd name="T28" fmla="*/ 179 w 44"/>
                  <a:gd name="T29" fmla="*/ 151 h 92"/>
                  <a:gd name="T30" fmla="*/ 188 w 44"/>
                  <a:gd name="T31" fmla="*/ 317 h 92"/>
                  <a:gd name="T32" fmla="*/ 179 w 44"/>
                  <a:gd name="T33" fmla="*/ 345 h 92"/>
                  <a:gd name="T34" fmla="*/ 188 w 44"/>
                  <a:gd name="T35" fmla="*/ 484 h 92"/>
                  <a:gd name="T36" fmla="*/ 188 w 44"/>
                  <a:gd name="T37" fmla="*/ 512 h 92"/>
                  <a:gd name="T38" fmla="*/ 129 w 44"/>
                  <a:gd name="T39" fmla="*/ 668 h 92"/>
                  <a:gd name="T40" fmla="*/ 333 w 44"/>
                  <a:gd name="T41" fmla="*/ 769 h 92"/>
                  <a:gd name="T42" fmla="*/ 367 w 44"/>
                  <a:gd name="T43" fmla="*/ 866 h 92"/>
                  <a:gd name="T44" fmla="*/ 355 w 44"/>
                  <a:gd name="T45" fmla="*/ 866 h 92"/>
                  <a:gd name="T46" fmla="*/ 268 w 44"/>
                  <a:gd name="T47" fmla="*/ 829 h 92"/>
                  <a:gd name="T48" fmla="*/ 245 w 44"/>
                  <a:gd name="T49" fmla="*/ 829 h 92"/>
                  <a:gd name="T50" fmla="*/ 207 w 44"/>
                  <a:gd name="T51" fmla="*/ 829 h 92"/>
                  <a:gd name="T52" fmla="*/ 158 w 44"/>
                  <a:gd name="T53" fmla="*/ 829 h 92"/>
                  <a:gd name="T54" fmla="*/ 151 w 44"/>
                  <a:gd name="T55" fmla="*/ 829 h 92"/>
                  <a:gd name="T56" fmla="*/ 66 w 44"/>
                  <a:gd name="T57" fmla="*/ 879 h 92"/>
                  <a:gd name="T58" fmla="*/ 62 w 44"/>
                  <a:gd name="T59" fmla="*/ 879 h 92"/>
                  <a:gd name="T60" fmla="*/ 50 w 44"/>
                  <a:gd name="T61" fmla="*/ 801 h 92"/>
                  <a:gd name="T62" fmla="*/ 117 w 44"/>
                  <a:gd name="T63" fmla="*/ 590 h 92"/>
                  <a:gd name="T64" fmla="*/ 117 w 44"/>
                  <a:gd name="T65" fmla="*/ 571 h 92"/>
                  <a:gd name="T66" fmla="*/ 110 w 44"/>
                  <a:gd name="T67" fmla="*/ 590 h 92"/>
                  <a:gd name="T68" fmla="*/ 21 w 44"/>
                  <a:gd name="T69" fmla="*/ 790 h 92"/>
                  <a:gd name="T70" fmla="*/ 37 w 44"/>
                  <a:gd name="T71" fmla="*/ 907 h 92"/>
                  <a:gd name="T72" fmla="*/ 89 w 44"/>
                  <a:gd name="T73" fmla="*/ 886 h 92"/>
                  <a:gd name="T74" fmla="*/ 207 w 44"/>
                  <a:gd name="T75" fmla="*/ 842 h 92"/>
                  <a:gd name="T76" fmla="*/ 308 w 44"/>
                  <a:gd name="T77" fmla="*/ 866 h 92"/>
                  <a:gd name="T78" fmla="*/ 355 w 44"/>
                  <a:gd name="T79" fmla="*/ 879 h 92"/>
                  <a:gd name="T80" fmla="*/ 406 w 44"/>
                  <a:gd name="T81" fmla="*/ 778 h 92"/>
                  <a:gd name="T82" fmla="*/ 284 w 44"/>
                  <a:gd name="T83" fmla="*/ 549 h 92"/>
                  <a:gd name="T84" fmla="*/ 346 w 44"/>
                  <a:gd name="T85" fmla="*/ 245 h 92"/>
                  <a:gd name="T86" fmla="*/ 367 w 44"/>
                  <a:gd name="T87" fmla="*/ 37 h 92"/>
                  <a:gd name="T88" fmla="*/ 284 w 44"/>
                  <a:gd name="T89" fmla="*/ 12 h 92"/>
                  <a:gd name="T90" fmla="*/ 257 w 44"/>
                  <a:gd name="T91" fmla="*/ 12 h 92"/>
                  <a:gd name="T92" fmla="*/ 188 w 44"/>
                  <a:gd name="T93" fmla="*/ 0 h 92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44" h="92">
                    <a:moveTo>
                      <a:pt x="26" y="63"/>
                    </a:moveTo>
                    <a:cubicBezTo>
                      <a:pt x="18" y="57"/>
                      <a:pt x="23" y="41"/>
                      <a:pt x="27" y="34"/>
                    </a:cubicBezTo>
                    <a:cubicBezTo>
                      <a:pt x="29" y="32"/>
                      <a:pt x="29" y="32"/>
                      <a:pt x="29" y="32"/>
                    </a:cubicBezTo>
                    <a:cubicBezTo>
                      <a:pt x="30" y="42"/>
                      <a:pt x="23" y="53"/>
                      <a:pt x="26" y="63"/>
                    </a:cubicBezTo>
                    <a:moveTo>
                      <a:pt x="19" y="0"/>
                    </a:moveTo>
                    <a:cubicBezTo>
                      <a:pt x="16" y="0"/>
                      <a:pt x="13" y="1"/>
                      <a:pt x="11" y="3"/>
                    </a:cubicBezTo>
                    <a:cubicBezTo>
                      <a:pt x="7" y="6"/>
                      <a:pt x="7" y="18"/>
                      <a:pt x="10" y="25"/>
                    </a:cubicBezTo>
                    <a:cubicBezTo>
                      <a:pt x="12" y="29"/>
                      <a:pt x="14" y="39"/>
                      <a:pt x="14" y="47"/>
                    </a:cubicBezTo>
                    <a:cubicBezTo>
                      <a:pt x="14" y="44"/>
                      <a:pt x="14" y="41"/>
                      <a:pt x="16" y="38"/>
                    </a:cubicBezTo>
                    <a:cubicBezTo>
                      <a:pt x="17" y="33"/>
                      <a:pt x="16" y="32"/>
                      <a:pt x="15" y="27"/>
                    </a:cubicBezTo>
                    <a:cubicBezTo>
                      <a:pt x="14" y="22"/>
                      <a:pt x="11" y="12"/>
                      <a:pt x="12" y="7"/>
                    </a:cubicBezTo>
                    <a:cubicBezTo>
                      <a:pt x="14" y="4"/>
                      <a:pt x="16" y="3"/>
                      <a:pt x="18" y="3"/>
                    </a:cubicBezTo>
                    <a:cubicBezTo>
                      <a:pt x="21" y="3"/>
                      <a:pt x="23" y="4"/>
                      <a:pt x="25" y="6"/>
                    </a:cubicBezTo>
                    <a:cubicBezTo>
                      <a:pt x="24" y="5"/>
                      <a:pt x="24" y="5"/>
                      <a:pt x="24" y="5"/>
                    </a:cubicBezTo>
                    <a:cubicBezTo>
                      <a:pt x="17" y="7"/>
                      <a:pt x="15" y="8"/>
                      <a:pt x="18" y="15"/>
                    </a:cubicBezTo>
                    <a:cubicBezTo>
                      <a:pt x="21" y="21"/>
                      <a:pt x="20" y="25"/>
                      <a:pt x="19" y="32"/>
                    </a:cubicBezTo>
                    <a:cubicBezTo>
                      <a:pt x="19" y="33"/>
                      <a:pt x="18" y="34"/>
                      <a:pt x="18" y="35"/>
                    </a:cubicBezTo>
                    <a:cubicBezTo>
                      <a:pt x="19" y="40"/>
                      <a:pt x="19" y="45"/>
                      <a:pt x="19" y="49"/>
                    </a:cubicBezTo>
                    <a:cubicBezTo>
                      <a:pt x="19" y="50"/>
                      <a:pt x="19" y="51"/>
                      <a:pt x="19" y="52"/>
                    </a:cubicBezTo>
                    <a:cubicBezTo>
                      <a:pt x="19" y="58"/>
                      <a:pt x="15" y="63"/>
                      <a:pt x="13" y="68"/>
                    </a:cubicBezTo>
                    <a:cubicBezTo>
                      <a:pt x="16" y="74"/>
                      <a:pt x="29" y="76"/>
                      <a:pt x="34" y="78"/>
                    </a:cubicBezTo>
                    <a:cubicBezTo>
                      <a:pt x="36" y="79"/>
                      <a:pt x="43" y="88"/>
                      <a:pt x="37" y="88"/>
                    </a:cubicBezTo>
                    <a:cubicBezTo>
                      <a:pt x="37" y="88"/>
                      <a:pt x="36" y="88"/>
                      <a:pt x="36" y="88"/>
                    </a:cubicBezTo>
                    <a:cubicBezTo>
                      <a:pt x="33" y="88"/>
                      <a:pt x="30" y="84"/>
                      <a:pt x="27" y="84"/>
                    </a:cubicBezTo>
                    <a:cubicBezTo>
                      <a:pt x="26" y="84"/>
                      <a:pt x="26" y="84"/>
                      <a:pt x="25" y="84"/>
                    </a:cubicBezTo>
                    <a:cubicBezTo>
                      <a:pt x="24" y="84"/>
                      <a:pt x="22" y="84"/>
                      <a:pt x="21" y="84"/>
                    </a:cubicBezTo>
                    <a:cubicBezTo>
                      <a:pt x="19" y="84"/>
                      <a:pt x="18" y="84"/>
                      <a:pt x="16" y="84"/>
                    </a:cubicBezTo>
                    <a:cubicBezTo>
                      <a:pt x="16" y="84"/>
                      <a:pt x="15" y="84"/>
                      <a:pt x="15" y="84"/>
                    </a:cubicBezTo>
                    <a:cubicBezTo>
                      <a:pt x="12" y="86"/>
                      <a:pt x="9" y="88"/>
                      <a:pt x="7" y="89"/>
                    </a:cubicBezTo>
                    <a:cubicBezTo>
                      <a:pt x="7" y="89"/>
                      <a:pt x="6" y="89"/>
                      <a:pt x="6" y="89"/>
                    </a:cubicBezTo>
                    <a:cubicBezTo>
                      <a:pt x="2" y="89"/>
                      <a:pt x="4" y="84"/>
                      <a:pt x="5" y="81"/>
                    </a:cubicBezTo>
                    <a:cubicBezTo>
                      <a:pt x="6" y="73"/>
                      <a:pt x="10" y="67"/>
                      <a:pt x="12" y="60"/>
                    </a:cubicBezTo>
                    <a:cubicBezTo>
                      <a:pt x="12" y="60"/>
                      <a:pt x="12" y="59"/>
                      <a:pt x="12" y="58"/>
                    </a:cubicBezTo>
                    <a:cubicBezTo>
                      <a:pt x="12" y="59"/>
                      <a:pt x="11" y="60"/>
                      <a:pt x="11" y="60"/>
                    </a:cubicBezTo>
                    <a:cubicBezTo>
                      <a:pt x="6" y="70"/>
                      <a:pt x="2" y="74"/>
                      <a:pt x="2" y="80"/>
                    </a:cubicBezTo>
                    <a:cubicBezTo>
                      <a:pt x="2" y="86"/>
                      <a:pt x="0" y="92"/>
                      <a:pt x="4" y="92"/>
                    </a:cubicBezTo>
                    <a:cubicBezTo>
                      <a:pt x="5" y="92"/>
                      <a:pt x="6" y="91"/>
                      <a:pt x="9" y="90"/>
                    </a:cubicBezTo>
                    <a:cubicBezTo>
                      <a:pt x="13" y="87"/>
                      <a:pt x="17" y="85"/>
                      <a:pt x="21" y="85"/>
                    </a:cubicBezTo>
                    <a:cubicBezTo>
                      <a:pt x="24" y="85"/>
                      <a:pt x="27" y="86"/>
                      <a:pt x="31" y="88"/>
                    </a:cubicBezTo>
                    <a:cubicBezTo>
                      <a:pt x="33" y="89"/>
                      <a:pt x="35" y="89"/>
                      <a:pt x="36" y="89"/>
                    </a:cubicBezTo>
                    <a:cubicBezTo>
                      <a:pt x="41" y="89"/>
                      <a:pt x="44" y="85"/>
                      <a:pt x="41" y="79"/>
                    </a:cubicBezTo>
                    <a:cubicBezTo>
                      <a:pt x="37" y="71"/>
                      <a:pt x="29" y="68"/>
                      <a:pt x="29" y="56"/>
                    </a:cubicBezTo>
                    <a:cubicBezTo>
                      <a:pt x="29" y="43"/>
                      <a:pt x="31" y="33"/>
                      <a:pt x="35" y="25"/>
                    </a:cubicBezTo>
                    <a:cubicBezTo>
                      <a:pt x="40" y="18"/>
                      <a:pt x="44" y="7"/>
                      <a:pt x="37" y="4"/>
                    </a:cubicBezTo>
                    <a:cubicBezTo>
                      <a:pt x="34" y="3"/>
                      <a:pt x="32" y="2"/>
                      <a:pt x="29" y="1"/>
                    </a:cubicBezTo>
                    <a:cubicBezTo>
                      <a:pt x="28" y="1"/>
                      <a:pt x="27" y="1"/>
                      <a:pt x="26" y="1"/>
                    </a:cubicBezTo>
                    <a:cubicBezTo>
                      <a:pt x="24" y="0"/>
                      <a:pt x="21" y="0"/>
                      <a:pt x="19" y="0"/>
                    </a:cubicBezTo>
                  </a:path>
                </a:pathLst>
              </a:custGeom>
              <a:solidFill>
                <a:srgbClr val="695F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74" name="Freeform 3175">
                <a:extLst>
                  <a:ext uri="{FF2B5EF4-FFF2-40B4-BE49-F238E27FC236}">
                    <a16:creationId xmlns:a16="http://schemas.microsoft.com/office/drawing/2014/main" id="{5ADAE64E-3E29-4B9D-8D14-E6DBAA248E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2" y="1549"/>
                <a:ext cx="18" cy="1"/>
              </a:xfrm>
              <a:custGeom>
                <a:avLst/>
                <a:gdLst>
                  <a:gd name="T0" fmla="*/ 23 w 10"/>
                  <a:gd name="T1" fmla="*/ 0 h 1"/>
                  <a:gd name="T2" fmla="*/ 0 w 10"/>
                  <a:gd name="T3" fmla="*/ 0 h 1"/>
                  <a:gd name="T4" fmla="*/ 74 w 10"/>
                  <a:gd name="T5" fmla="*/ 1 h 1"/>
                  <a:gd name="T6" fmla="*/ 104 w 10"/>
                  <a:gd name="T7" fmla="*/ 1 h 1"/>
                  <a:gd name="T8" fmla="*/ 23 w 10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" h="1">
                    <a:moveTo>
                      <a:pt x="2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2" y="0"/>
                      <a:pt x="5" y="0"/>
                      <a:pt x="7" y="1"/>
                    </a:cubicBezTo>
                    <a:cubicBezTo>
                      <a:pt x="8" y="1"/>
                      <a:pt x="9" y="1"/>
                      <a:pt x="10" y="1"/>
                    </a:cubicBezTo>
                    <a:cubicBezTo>
                      <a:pt x="7" y="0"/>
                      <a:pt x="5" y="0"/>
                      <a:pt x="2" y="0"/>
                    </a:cubicBezTo>
                  </a:path>
                </a:pathLst>
              </a:custGeom>
              <a:solidFill>
                <a:srgbClr val="9E96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75" name="Freeform 3176">
                <a:extLst>
                  <a:ext uri="{FF2B5EF4-FFF2-40B4-BE49-F238E27FC236}">
                    <a16:creationId xmlns:a16="http://schemas.microsoft.com/office/drawing/2014/main" id="{F976D87F-56E7-4BD5-A7E4-04E07B2C3B2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700" y="1713"/>
                <a:ext cx="82" cy="206"/>
              </a:xfrm>
              <a:custGeom>
                <a:avLst/>
                <a:gdLst>
                  <a:gd name="T0" fmla="*/ 80 w 46"/>
                  <a:gd name="T1" fmla="*/ 208 h 116"/>
                  <a:gd name="T2" fmla="*/ 80 w 46"/>
                  <a:gd name="T3" fmla="*/ 318 h 116"/>
                  <a:gd name="T4" fmla="*/ 80 w 46"/>
                  <a:gd name="T5" fmla="*/ 346 h 116"/>
                  <a:gd name="T6" fmla="*/ 93 w 46"/>
                  <a:gd name="T7" fmla="*/ 289 h 116"/>
                  <a:gd name="T8" fmla="*/ 80 w 46"/>
                  <a:gd name="T9" fmla="*/ 208 h 116"/>
                  <a:gd name="T10" fmla="*/ 66 w 46"/>
                  <a:gd name="T11" fmla="*/ 460 h 116"/>
                  <a:gd name="T12" fmla="*/ 37 w 46"/>
                  <a:gd name="T13" fmla="*/ 419 h 116"/>
                  <a:gd name="T14" fmla="*/ 37 w 46"/>
                  <a:gd name="T15" fmla="*/ 330 h 116"/>
                  <a:gd name="T16" fmla="*/ 37 w 46"/>
                  <a:gd name="T17" fmla="*/ 167 h 116"/>
                  <a:gd name="T18" fmla="*/ 80 w 46"/>
                  <a:gd name="T19" fmla="*/ 78 h 116"/>
                  <a:gd name="T20" fmla="*/ 168 w 46"/>
                  <a:gd name="T21" fmla="*/ 28 h 116"/>
                  <a:gd name="T22" fmla="*/ 182 w 46"/>
                  <a:gd name="T23" fmla="*/ 28 h 116"/>
                  <a:gd name="T24" fmla="*/ 168 w 46"/>
                  <a:gd name="T25" fmla="*/ 50 h 116"/>
                  <a:gd name="T26" fmla="*/ 166 w 46"/>
                  <a:gd name="T27" fmla="*/ 50 h 116"/>
                  <a:gd name="T28" fmla="*/ 114 w 46"/>
                  <a:gd name="T29" fmla="*/ 101 h 116"/>
                  <a:gd name="T30" fmla="*/ 210 w 46"/>
                  <a:gd name="T31" fmla="*/ 66 h 116"/>
                  <a:gd name="T32" fmla="*/ 223 w 46"/>
                  <a:gd name="T33" fmla="*/ 139 h 116"/>
                  <a:gd name="T34" fmla="*/ 153 w 46"/>
                  <a:gd name="T35" fmla="*/ 289 h 116"/>
                  <a:gd name="T36" fmla="*/ 102 w 46"/>
                  <a:gd name="T37" fmla="*/ 448 h 116"/>
                  <a:gd name="T38" fmla="*/ 102 w 46"/>
                  <a:gd name="T39" fmla="*/ 448 h 116"/>
                  <a:gd name="T40" fmla="*/ 118 w 46"/>
                  <a:gd name="T41" fmla="*/ 464 h 116"/>
                  <a:gd name="T42" fmla="*/ 118 w 46"/>
                  <a:gd name="T43" fmla="*/ 464 h 116"/>
                  <a:gd name="T44" fmla="*/ 93 w 46"/>
                  <a:gd name="T45" fmla="*/ 448 h 116"/>
                  <a:gd name="T46" fmla="*/ 66 w 46"/>
                  <a:gd name="T47" fmla="*/ 460 h 116"/>
                  <a:gd name="T48" fmla="*/ 223 w 46"/>
                  <a:gd name="T49" fmla="*/ 0 h 116"/>
                  <a:gd name="T50" fmla="*/ 182 w 46"/>
                  <a:gd name="T51" fmla="*/ 0 h 116"/>
                  <a:gd name="T52" fmla="*/ 21 w 46"/>
                  <a:gd name="T53" fmla="*/ 202 h 116"/>
                  <a:gd name="T54" fmla="*/ 66 w 46"/>
                  <a:gd name="T55" fmla="*/ 499 h 116"/>
                  <a:gd name="T56" fmla="*/ 153 w 46"/>
                  <a:gd name="T57" fmla="*/ 757 h 116"/>
                  <a:gd name="T58" fmla="*/ 166 w 46"/>
                  <a:gd name="T59" fmla="*/ 963 h 116"/>
                  <a:gd name="T60" fmla="*/ 194 w 46"/>
                  <a:gd name="T61" fmla="*/ 963 h 116"/>
                  <a:gd name="T62" fmla="*/ 223 w 46"/>
                  <a:gd name="T63" fmla="*/ 975 h 116"/>
                  <a:gd name="T64" fmla="*/ 210 w 46"/>
                  <a:gd name="T65" fmla="*/ 845 h 116"/>
                  <a:gd name="T66" fmla="*/ 194 w 46"/>
                  <a:gd name="T67" fmla="*/ 808 h 116"/>
                  <a:gd name="T68" fmla="*/ 210 w 46"/>
                  <a:gd name="T69" fmla="*/ 824 h 116"/>
                  <a:gd name="T70" fmla="*/ 210 w 46"/>
                  <a:gd name="T71" fmla="*/ 735 h 116"/>
                  <a:gd name="T72" fmla="*/ 203 w 46"/>
                  <a:gd name="T73" fmla="*/ 614 h 116"/>
                  <a:gd name="T74" fmla="*/ 210 w 46"/>
                  <a:gd name="T75" fmla="*/ 638 h 116"/>
                  <a:gd name="T76" fmla="*/ 210 w 46"/>
                  <a:gd name="T77" fmla="*/ 735 h 116"/>
                  <a:gd name="T78" fmla="*/ 255 w 46"/>
                  <a:gd name="T79" fmla="*/ 907 h 116"/>
                  <a:gd name="T80" fmla="*/ 260 w 46"/>
                  <a:gd name="T81" fmla="*/ 996 h 116"/>
                  <a:gd name="T82" fmla="*/ 324 w 46"/>
                  <a:gd name="T83" fmla="*/ 1053 h 116"/>
                  <a:gd name="T84" fmla="*/ 353 w 46"/>
                  <a:gd name="T85" fmla="*/ 606 h 116"/>
                  <a:gd name="T86" fmla="*/ 353 w 46"/>
                  <a:gd name="T87" fmla="*/ 643 h 116"/>
                  <a:gd name="T88" fmla="*/ 374 w 46"/>
                  <a:gd name="T89" fmla="*/ 996 h 116"/>
                  <a:gd name="T90" fmla="*/ 398 w 46"/>
                  <a:gd name="T91" fmla="*/ 1126 h 116"/>
                  <a:gd name="T92" fmla="*/ 403 w 46"/>
                  <a:gd name="T93" fmla="*/ 1126 h 116"/>
                  <a:gd name="T94" fmla="*/ 455 w 46"/>
                  <a:gd name="T95" fmla="*/ 1154 h 116"/>
                  <a:gd name="T96" fmla="*/ 398 w 46"/>
                  <a:gd name="T97" fmla="*/ 527 h 116"/>
                  <a:gd name="T98" fmla="*/ 426 w 46"/>
                  <a:gd name="T99" fmla="*/ 231 h 116"/>
                  <a:gd name="T100" fmla="*/ 362 w 46"/>
                  <a:gd name="T101" fmla="*/ 28 h 116"/>
                  <a:gd name="T102" fmla="*/ 223 w 46"/>
                  <a:gd name="T103" fmla="*/ 0 h 11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46" h="116">
                    <a:moveTo>
                      <a:pt x="8" y="21"/>
                    </a:moveTo>
                    <a:cubicBezTo>
                      <a:pt x="8" y="26"/>
                      <a:pt x="8" y="30"/>
                      <a:pt x="8" y="32"/>
                    </a:cubicBezTo>
                    <a:cubicBezTo>
                      <a:pt x="8" y="33"/>
                      <a:pt x="8" y="34"/>
                      <a:pt x="8" y="35"/>
                    </a:cubicBezTo>
                    <a:cubicBezTo>
                      <a:pt x="9" y="33"/>
                      <a:pt x="9" y="30"/>
                      <a:pt x="9" y="29"/>
                    </a:cubicBezTo>
                    <a:cubicBezTo>
                      <a:pt x="9" y="27"/>
                      <a:pt x="9" y="24"/>
                      <a:pt x="8" y="21"/>
                    </a:cubicBezTo>
                    <a:moveTo>
                      <a:pt x="7" y="46"/>
                    </a:moveTo>
                    <a:cubicBezTo>
                      <a:pt x="5" y="46"/>
                      <a:pt x="4" y="44"/>
                      <a:pt x="4" y="42"/>
                    </a:cubicBezTo>
                    <a:cubicBezTo>
                      <a:pt x="3" y="40"/>
                      <a:pt x="4" y="36"/>
                      <a:pt x="4" y="33"/>
                    </a:cubicBezTo>
                    <a:cubicBezTo>
                      <a:pt x="4" y="28"/>
                      <a:pt x="3" y="23"/>
                      <a:pt x="4" y="17"/>
                    </a:cubicBezTo>
                    <a:cubicBezTo>
                      <a:pt x="4" y="14"/>
                      <a:pt x="5" y="11"/>
                      <a:pt x="8" y="8"/>
                    </a:cubicBezTo>
                    <a:cubicBezTo>
                      <a:pt x="9" y="7"/>
                      <a:pt x="15" y="3"/>
                      <a:pt x="17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4" y="5"/>
                      <a:pt x="12" y="7"/>
                      <a:pt x="11" y="10"/>
                    </a:cubicBezTo>
                    <a:cubicBezTo>
                      <a:pt x="14" y="8"/>
                      <a:pt x="18" y="7"/>
                      <a:pt x="21" y="7"/>
                    </a:cubicBezTo>
                    <a:cubicBezTo>
                      <a:pt x="25" y="7"/>
                      <a:pt x="27" y="9"/>
                      <a:pt x="22" y="14"/>
                    </a:cubicBezTo>
                    <a:cubicBezTo>
                      <a:pt x="17" y="19"/>
                      <a:pt x="16" y="22"/>
                      <a:pt x="15" y="29"/>
                    </a:cubicBezTo>
                    <a:cubicBezTo>
                      <a:pt x="15" y="32"/>
                      <a:pt x="15" y="45"/>
                      <a:pt x="10" y="45"/>
                    </a:cubicBezTo>
                    <a:cubicBezTo>
                      <a:pt x="10" y="45"/>
                      <a:pt x="10" y="45"/>
                      <a:pt x="10" y="45"/>
                    </a:cubicBezTo>
                    <a:cubicBezTo>
                      <a:pt x="12" y="47"/>
                      <a:pt x="12" y="47"/>
                      <a:pt x="12" y="47"/>
                    </a:cubicBezTo>
                    <a:cubicBezTo>
                      <a:pt x="12" y="47"/>
                      <a:pt x="12" y="47"/>
                      <a:pt x="12" y="47"/>
                    </a:cubicBezTo>
                    <a:cubicBezTo>
                      <a:pt x="10" y="47"/>
                      <a:pt x="9" y="47"/>
                      <a:pt x="9" y="45"/>
                    </a:cubicBezTo>
                    <a:cubicBezTo>
                      <a:pt x="8" y="46"/>
                      <a:pt x="7" y="46"/>
                      <a:pt x="7" y="46"/>
                    </a:cubicBezTo>
                    <a:moveTo>
                      <a:pt x="22" y="0"/>
                    </a:moveTo>
                    <a:cubicBezTo>
                      <a:pt x="21" y="0"/>
                      <a:pt x="20" y="0"/>
                      <a:pt x="18" y="0"/>
                    </a:cubicBezTo>
                    <a:cubicBezTo>
                      <a:pt x="9" y="1"/>
                      <a:pt x="2" y="5"/>
                      <a:pt x="2" y="20"/>
                    </a:cubicBezTo>
                    <a:cubicBezTo>
                      <a:pt x="3" y="35"/>
                      <a:pt x="0" y="45"/>
                      <a:pt x="7" y="50"/>
                    </a:cubicBezTo>
                    <a:cubicBezTo>
                      <a:pt x="14" y="55"/>
                      <a:pt x="14" y="60"/>
                      <a:pt x="15" y="76"/>
                    </a:cubicBezTo>
                    <a:cubicBezTo>
                      <a:pt x="15" y="80"/>
                      <a:pt x="16" y="87"/>
                      <a:pt x="16" y="97"/>
                    </a:cubicBezTo>
                    <a:cubicBezTo>
                      <a:pt x="17" y="97"/>
                      <a:pt x="18" y="97"/>
                      <a:pt x="19" y="97"/>
                    </a:cubicBezTo>
                    <a:cubicBezTo>
                      <a:pt x="20" y="98"/>
                      <a:pt x="21" y="98"/>
                      <a:pt x="22" y="98"/>
                    </a:cubicBezTo>
                    <a:cubicBezTo>
                      <a:pt x="22" y="94"/>
                      <a:pt x="22" y="89"/>
                      <a:pt x="21" y="85"/>
                    </a:cubicBezTo>
                    <a:cubicBezTo>
                      <a:pt x="21" y="84"/>
                      <a:pt x="20" y="83"/>
                      <a:pt x="19" y="81"/>
                    </a:cubicBezTo>
                    <a:cubicBezTo>
                      <a:pt x="21" y="83"/>
                      <a:pt x="21" y="83"/>
                      <a:pt x="21" y="83"/>
                    </a:cubicBezTo>
                    <a:cubicBezTo>
                      <a:pt x="21" y="80"/>
                      <a:pt x="21" y="77"/>
                      <a:pt x="21" y="74"/>
                    </a:cubicBezTo>
                    <a:cubicBezTo>
                      <a:pt x="20" y="70"/>
                      <a:pt x="19" y="65"/>
                      <a:pt x="20" y="62"/>
                    </a:cubicBezTo>
                    <a:cubicBezTo>
                      <a:pt x="21" y="64"/>
                      <a:pt x="21" y="64"/>
                      <a:pt x="21" y="64"/>
                    </a:cubicBezTo>
                    <a:cubicBezTo>
                      <a:pt x="21" y="67"/>
                      <a:pt x="21" y="71"/>
                      <a:pt x="21" y="74"/>
                    </a:cubicBezTo>
                    <a:cubicBezTo>
                      <a:pt x="22" y="80"/>
                      <a:pt x="24" y="86"/>
                      <a:pt x="25" y="91"/>
                    </a:cubicBezTo>
                    <a:cubicBezTo>
                      <a:pt x="26" y="94"/>
                      <a:pt x="26" y="97"/>
                      <a:pt x="26" y="100"/>
                    </a:cubicBezTo>
                    <a:cubicBezTo>
                      <a:pt x="29" y="102"/>
                      <a:pt x="30" y="104"/>
                      <a:pt x="32" y="106"/>
                    </a:cubicBezTo>
                    <a:cubicBezTo>
                      <a:pt x="31" y="90"/>
                      <a:pt x="31" y="75"/>
                      <a:pt x="35" y="61"/>
                    </a:cubicBezTo>
                    <a:cubicBezTo>
                      <a:pt x="35" y="65"/>
                      <a:pt x="35" y="65"/>
                      <a:pt x="35" y="65"/>
                    </a:cubicBezTo>
                    <a:cubicBezTo>
                      <a:pt x="33" y="74"/>
                      <a:pt x="36" y="90"/>
                      <a:pt x="37" y="100"/>
                    </a:cubicBezTo>
                    <a:cubicBezTo>
                      <a:pt x="38" y="104"/>
                      <a:pt x="39" y="109"/>
                      <a:pt x="39" y="113"/>
                    </a:cubicBezTo>
                    <a:cubicBezTo>
                      <a:pt x="39" y="113"/>
                      <a:pt x="39" y="113"/>
                      <a:pt x="40" y="113"/>
                    </a:cubicBezTo>
                    <a:cubicBezTo>
                      <a:pt x="41" y="115"/>
                      <a:pt x="43" y="116"/>
                      <a:pt x="45" y="116"/>
                    </a:cubicBezTo>
                    <a:cubicBezTo>
                      <a:pt x="41" y="95"/>
                      <a:pt x="37" y="71"/>
                      <a:pt x="39" y="53"/>
                    </a:cubicBezTo>
                    <a:cubicBezTo>
                      <a:pt x="40" y="43"/>
                      <a:pt x="46" y="28"/>
                      <a:pt x="42" y="23"/>
                    </a:cubicBezTo>
                    <a:cubicBezTo>
                      <a:pt x="38" y="19"/>
                      <a:pt x="42" y="5"/>
                      <a:pt x="36" y="3"/>
                    </a:cubicBezTo>
                    <a:cubicBezTo>
                      <a:pt x="30" y="2"/>
                      <a:pt x="28" y="0"/>
                      <a:pt x="22" y="0"/>
                    </a:cubicBezTo>
                  </a:path>
                </a:pathLst>
              </a:custGeom>
              <a:solidFill>
                <a:srgbClr val="695F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76" name="Freeform 3177">
                <a:extLst>
                  <a:ext uri="{FF2B5EF4-FFF2-40B4-BE49-F238E27FC236}">
                    <a16:creationId xmlns:a16="http://schemas.microsoft.com/office/drawing/2014/main" id="{466BDE81-86B1-4520-AFF1-8E3177039F7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837" y="1481"/>
                <a:ext cx="62" cy="61"/>
              </a:xfrm>
              <a:custGeom>
                <a:avLst/>
                <a:gdLst>
                  <a:gd name="T0" fmla="*/ 117 w 35"/>
                  <a:gd name="T1" fmla="*/ 312 h 34"/>
                  <a:gd name="T2" fmla="*/ 106 w 35"/>
                  <a:gd name="T3" fmla="*/ 300 h 34"/>
                  <a:gd name="T4" fmla="*/ 117 w 35"/>
                  <a:gd name="T5" fmla="*/ 226 h 34"/>
                  <a:gd name="T6" fmla="*/ 239 w 35"/>
                  <a:gd name="T7" fmla="*/ 29 h 34"/>
                  <a:gd name="T8" fmla="*/ 253 w 35"/>
                  <a:gd name="T9" fmla="*/ 52 h 34"/>
                  <a:gd name="T10" fmla="*/ 207 w 35"/>
                  <a:gd name="T11" fmla="*/ 74 h 34"/>
                  <a:gd name="T12" fmla="*/ 167 w 35"/>
                  <a:gd name="T13" fmla="*/ 300 h 34"/>
                  <a:gd name="T14" fmla="*/ 167 w 35"/>
                  <a:gd name="T15" fmla="*/ 300 h 34"/>
                  <a:gd name="T16" fmla="*/ 207 w 35"/>
                  <a:gd name="T17" fmla="*/ 276 h 34"/>
                  <a:gd name="T18" fmla="*/ 244 w 35"/>
                  <a:gd name="T19" fmla="*/ 260 h 34"/>
                  <a:gd name="T20" fmla="*/ 253 w 35"/>
                  <a:gd name="T21" fmla="*/ 260 h 34"/>
                  <a:gd name="T22" fmla="*/ 267 w 35"/>
                  <a:gd name="T23" fmla="*/ 271 h 34"/>
                  <a:gd name="T24" fmla="*/ 267 w 35"/>
                  <a:gd name="T25" fmla="*/ 210 h 34"/>
                  <a:gd name="T26" fmla="*/ 280 w 35"/>
                  <a:gd name="T27" fmla="*/ 179 h 34"/>
                  <a:gd name="T28" fmla="*/ 267 w 35"/>
                  <a:gd name="T29" fmla="*/ 321 h 34"/>
                  <a:gd name="T30" fmla="*/ 253 w 35"/>
                  <a:gd name="T31" fmla="*/ 321 h 34"/>
                  <a:gd name="T32" fmla="*/ 229 w 35"/>
                  <a:gd name="T33" fmla="*/ 328 h 34"/>
                  <a:gd name="T34" fmla="*/ 207 w 35"/>
                  <a:gd name="T35" fmla="*/ 328 h 34"/>
                  <a:gd name="T36" fmla="*/ 117 w 35"/>
                  <a:gd name="T37" fmla="*/ 312 h 34"/>
                  <a:gd name="T38" fmla="*/ 106 w 35"/>
                  <a:gd name="T39" fmla="*/ 312 h 34"/>
                  <a:gd name="T40" fmla="*/ 117 w 35"/>
                  <a:gd name="T41" fmla="*/ 312 h 34"/>
                  <a:gd name="T42" fmla="*/ 229 w 35"/>
                  <a:gd name="T43" fmla="*/ 0 h 34"/>
                  <a:gd name="T44" fmla="*/ 138 w 35"/>
                  <a:gd name="T45" fmla="*/ 154 h 34"/>
                  <a:gd name="T46" fmla="*/ 106 w 35"/>
                  <a:gd name="T47" fmla="*/ 321 h 34"/>
                  <a:gd name="T48" fmla="*/ 267 w 35"/>
                  <a:gd name="T49" fmla="*/ 352 h 34"/>
                  <a:gd name="T50" fmla="*/ 317 w 35"/>
                  <a:gd name="T51" fmla="*/ 271 h 34"/>
                  <a:gd name="T52" fmla="*/ 239 w 35"/>
                  <a:gd name="T53" fmla="*/ 0 h 34"/>
                  <a:gd name="T54" fmla="*/ 229 w 35"/>
                  <a:gd name="T55" fmla="*/ 0 h 34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35" h="34">
                    <a:moveTo>
                      <a:pt x="12" y="30"/>
                    </a:moveTo>
                    <a:cubicBezTo>
                      <a:pt x="11" y="30"/>
                      <a:pt x="11" y="29"/>
                      <a:pt x="11" y="29"/>
                    </a:cubicBezTo>
                    <a:cubicBezTo>
                      <a:pt x="9" y="26"/>
                      <a:pt x="11" y="25"/>
                      <a:pt x="12" y="22"/>
                    </a:cubicBezTo>
                    <a:cubicBezTo>
                      <a:pt x="14" y="20"/>
                      <a:pt x="19" y="3"/>
                      <a:pt x="24" y="3"/>
                    </a:cubicBezTo>
                    <a:cubicBezTo>
                      <a:pt x="25" y="3"/>
                      <a:pt x="26" y="3"/>
                      <a:pt x="26" y="5"/>
                    </a:cubicBezTo>
                    <a:cubicBezTo>
                      <a:pt x="21" y="7"/>
                      <a:pt x="21" y="7"/>
                      <a:pt x="21" y="7"/>
                    </a:cubicBezTo>
                    <a:cubicBezTo>
                      <a:pt x="19" y="11"/>
                      <a:pt x="7" y="29"/>
                      <a:pt x="17" y="29"/>
                    </a:cubicBezTo>
                    <a:cubicBezTo>
                      <a:pt x="17" y="29"/>
                      <a:pt x="17" y="29"/>
                      <a:pt x="17" y="29"/>
                    </a:cubicBezTo>
                    <a:cubicBezTo>
                      <a:pt x="19" y="29"/>
                      <a:pt x="20" y="28"/>
                      <a:pt x="21" y="27"/>
                    </a:cubicBezTo>
                    <a:cubicBezTo>
                      <a:pt x="23" y="26"/>
                      <a:pt x="24" y="25"/>
                      <a:pt x="25" y="25"/>
                    </a:cubicBezTo>
                    <a:cubicBezTo>
                      <a:pt x="26" y="25"/>
                      <a:pt x="26" y="25"/>
                      <a:pt x="26" y="25"/>
                    </a:cubicBezTo>
                    <a:cubicBezTo>
                      <a:pt x="27" y="25"/>
                      <a:pt x="27" y="25"/>
                      <a:pt x="27" y="26"/>
                    </a:cubicBezTo>
                    <a:cubicBezTo>
                      <a:pt x="28" y="24"/>
                      <a:pt x="27" y="23"/>
                      <a:pt x="27" y="20"/>
                    </a:cubicBezTo>
                    <a:cubicBezTo>
                      <a:pt x="28" y="17"/>
                      <a:pt x="28" y="17"/>
                      <a:pt x="28" y="17"/>
                    </a:cubicBezTo>
                    <a:cubicBezTo>
                      <a:pt x="28" y="23"/>
                      <a:pt x="33" y="29"/>
                      <a:pt x="27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5" y="31"/>
                      <a:pt x="24" y="32"/>
                      <a:pt x="23" y="32"/>
                    </a:cubicBezTo>
                    <a:cubicBezTo>
                      <a:pt x="22" y="32"/>
                      <a:pt x="22" y="32"/>
                      <a:pt x="21" y="32"/>
                    </a:cubicBezTo>
                    <a:cubicBezTo>
                      <a:pt x="18" y="32"/>
                      <a:pt x="14" y="31"/>
                      <a:pt x="12" y="30"/>
                    </a:cubicBezTo>
                    <a:cubicBezTo>
                      <a:pt x="12" y="30"/>
                      <a:pt x="12" y="30"/>
                      <a:pt x="11" y="30"/>
                    </a:cubicBezTo>
                    <a:cubicBezTo>
                      <a:pt x="11" y="30"/>
                      <a:pt x="12" y="30"/>
                      <a:pt x="12" y="30"/>
                    </a:cubicBezTo>
                    <a:moveTo>
                      <a:pt x="23" y="0"/>
                    </a:moveTo>
                    <a:cubicBezTo>
                      <a:pt x="18" y="0"/>
                      <a:pt x="15" y="8"/>
                      <a:pt x="14" y="15"/>
                    </a:cubicBezTo>
                    <a:cubicBezTo>
                      <a:pt x="11" y="22"/>
                      <a:pt x="0" y="27"/>
                      <a:pt x="11" y="31"/>
                    </a:cubicBezTo>
                    <a:cubicBezTo>
                      <a:pt x="17" y="33"/>
                      <a:pt x="23" y="34"/>
                      <a:pt x="27" y="34"/>
                    </a:cubicBezTo>
                    <a:cubicBezTo>
                      <a:pt x="32" y="34"/>
                      <a:pt x="35" y="32"/>
                      <a:pt x="32" y="26"/>
                    </a:cubicBezTo>
                    <a:cubicBezTo>
                      <a:pt x="26" y="16"/>
                      <a:pt x="34" y="2"/>
                      <a:pt x="24" y="0"/>
                    </a:cubicBezTo>
                    <a:cubicBezTo>
                      <a:pt x="24" y="0"/>
                      <a:pt x="23" y="0"/>
                      <a:pt x="23" y="0"/>
                    </a:cubicBezTo>
                  </a:path>
                </a:pathLst>
              </a:custGeom>
              <a:solidFill>
                <a:srgbClr val="695F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77" name="Freeform 3178">
                <a:extLst>
                  <a:ext uri="{FF2B5EF4-FFF2-40B4-BE49-F238E27FC236}">
                    <a16:creationId xmlns:a16="http://schemas.microsoft.com/office/drawing/2014/main" id="{100590FB-AAF5-4A5A-B1D9-D0850B59D58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830" y="1535"/>
                <a:ext cx="62" cy="58"/>
              </a:xfrm>
              <a:custGeom>
                <a:avLst/>
                <a:gdLst>
                  <a:gd name="T0" fmla="*/ 244 w 35"/>
                  <a:gd name="T1" fmla="*/ 163 h 33"/>
                  <a:gd name="T2" fmla="*/ 229 w 35"/>
                  <a:gd name="T3" fmla="*/ 102 h 33"/>
                  <a:gd name="T4" fmla="*/ 195 w 35"/>
                  <a:gd name="T5" fmla="*/ 86 h 33"/>
                  <a:gd name="T6" fmla="*/ 253 w 35"/>
                  <a:gd name="T7" fmla="*/ 77 h 33"/>
                  <a:gd name="T8" fmla="*/ 282 w 35"/>
                  <a:gd name="T9" fmla="*/ 114 h 33"/>
                  <a:gd name="T10" fmla="*/ 253 w 35"/>
                  <a:gd name="T11" fmla="*/ 163 h 33"/>
                  <a:gd name="T12" fmla="*/ 244 w 35"/>
                  <a:gd name="T13" fmla="*/ 257 h 33"/>
                  <a:gd name="T14" fmla="*/ 239 w 35"/>
                  <a:gd name="T15" fmla="*/ 265 h 33"/>
                  <a:gd name="T16" fmla="*/ 229 w 35"/>
                  <a:gd name="T17" fmla="*/ 265 h 33"/>
                  <a:gd name="T18" fmla="*/ 195 w 35"/>
                  <a:gd name="T19" fmla="*/ 278 h 33"/>
                  <a:gd name="T20" fmla="*/ 151 w 35"/>
                  <a:gd name="T21" fmla="*/ 265 h 33"/>
                  <a:gd name="T22" fmla="*/ 101 w 35"/>
                  <a:gd name="T23" fmla="*/ 265 h 33"/>
                  <a:gd name="T24" fmla="*/ 89 w 35"/>
                  <a:gd name="T25" fmla="*/ 265 h 33"/>
                  <a:gd name="T26" fmla="*/ 179 w 35"/>
                  <a:gd name="T27" fmla="*/ 237 h 33"/>
                  <a:gd name="T28" fmla="*/ 167 w 35"/>
                  <a:gd name="T29" fmla="*/ 237 h 33"/>
                  <a:gd name="T30" fmla="*/ 229 w 35"/>
                  <a:gd name="T31" fmla="*/ 213 h 33"/>
                  <a:gd name="T32" fmla="*/ 244 w 35"/>
                  <a:gd name="T33" fmla="*/ 163 h 33"/>
                  <a:gd name="T34" fmla="*/ 106 w 35"/>
                  <a:gd name="T35" fmla="*/ 0 h 33"/>
                  <a:gd name="T36" fmla="*/ 89 w 35"/>
                  <a:gd name="T37" fmla="*/ 28 h 33"/>
                  <a:gd name="T38" fmla="*/ 89 w 35"/>
                  <a:gd name="T39" fmla="*/ 172 h 33"/>
                  <a:gd name="T40" fmla="*/ 60 w 35"/>
                  <a:gd name="T41" fmla="*/ 265 h 33"/>
                  <a:gd name="T42" fmla="*/ 195 w 35"/>
                  <a:gd name="T43" fmla="*/ 315 h 33"/>
                  <a:gd name="T44" fmla="*/ 229 w 35"/>
                  <a:gd name="T45" fmla="*/ 315 h 33"/>
                  <a:gd name="T46" fmla="*/ 239 w 35"/>
                  <a:gd name="T47" fmla="*/ 315 h 33"/>
                  <a:gd name="T48" fmla="*/ 282 w 35"/>
                  <a:gd name="T49" fmla="*/ 294 h 33"/>
                  <a:gd name="T50" fmla="*/ 305 w 35"/>
                  <a:gd name="T51" fmla="*/ 151 h 33"/>
                  <a:gd name="T52" fmla="*/ 282 w 35"/>
                  <a:gd name="T53" fmla="*/ 37 h 33"/>
                  <a:gd name="T54" fmla="*/ 207 w 35"/>
                  <a:gd name="T55" fmla="*/ 28 h 33"/>
                  <a:gd name="T56" fmla="*/ 106 w 35"/>
                  <a:gd name="T57" fmla="*/ 0 h 33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35" h="33">
                    <a:moveTo>
                      <a:pt x="25" y="17"/>
                    </a:moveTo>
                    <a:cubicBezTo>
                      <a:pt x="25" y="14"/>
                      <a:pt x="25" y="12"/>
                      <a:pt x="23" y="11"/>
                    </a:cubicBezTo>
                    <a:cubicBezTo>
                      <a:pt x="20" y="9"/>
                      <a:pt x="20" y="9"/>
                      <a:pt x="20" y="9"/>
                    </a:cubicBezTo>
                    <a:cubicBezTo>
                      <a:pt x="22" y="9"/>
                      <a:pt x="24" y="8"/>
                      <a:pt x="26" y="8"/>
                    </a:cubicBezTo>
                    <a:cubicBezTo>
                      <a:pt x="28" y="8"/>
                      <a:pt x="30" y="9"/>
                      <a:pt x="29" y="12"/>
                    </a:cubicBezTo>
                    <a:cubicBezTo>
                      <a:pt x="29" y="14"/>
                      <a:pt x="27" y="16"/>
                      <a:pt x="26" y="17"/>
                    </a:cubicBezTo>
                    <a:cubicBezTo>
                      <a:pt x="26" y="21"/>
                      <a:pt x="27" y="25"/>
                      <a:pt x="25" y="27"/>
                    </a:cubicBezTo>
                    <a:cubicBezTo>
                      <a:pt x="25" y="27"/>
                      <a:pt x="24" y="28"/>
                      <a:pt x="24" y="28"/>
                    </a:cubicBezTo>
                    <a:cubicBezTo>
                      <a:pt x="24" y="28"/>
                      <a:pt x="23" y="28"/>
                      <a:pt x="23" y="28"/>
                    </a:cubicBezTo>
                    <a:cubicBezTo>
                      <a:pt x="22" y="28"/>
                      <a:pt x="21" y="29"/>
                      <a:pt x="20" y="29"/>
                    </a:cubicBezTo>
                    <a:cubicBezTo>
                      <a:pt x="18" y="29"/>
                      <a:pt x="17" y="28"/>
                      <a:pt x="15" y="28"/>
                    </a:cubicBezTo>
                    <a:cubicBezTo>
                      <a:pt x="13" y="28"/>
                      <a:pt x="12" y="28"/>
                      <a:pt x="10" y="28"/>
                    </a:cubicBezTo>
                    <a:cubicBezTo>
                      <a:pt x="10" y="28"/>
                      <a:pt x="9" y="28"/>
                      <a:pt x="9" y="28"/>
                    </a:cubicBezTo>
                    <a:cubicBezTo>
                      <a:pt x="12" y="26"/>
                      <a:pt x="15" y="26"/>
                      <a:pt x="18" y="25"/>
                    </a:cubicBezTo>
                    <a:cubicBezTo>
                      <a:pt x="18" y="25"/>
                      <a:pt x="17" y="25"/>
                      <a:pt x="17" y="25"/>
                    </a:cubicBezTo>
                    <a:cubicBezTo>
                      <a:pt x="18" y="24"/>
                      <a:pt x="22" y="23"/>
                      <a:pt x="23" y="22"/>
                    </a:cubicBezTo>
                    <a:cubicBezTo>
                      <a:pt x="24" y="20"/>
                      <a:pt x="23" y="18"/>
                      <a:pt x="25" y="17"/>
                    </a:cubicBezTo>
                    <a:moveTo>
                      <a:pt x="11" y="0"/>
                    </a:moveTo>
                    <a:cubicBezTo>
                      <a:pt x="9" y="0"/>
                      <a:pt x="8" y="1"/>
                      <a:pt x="9" y="3"/>
                    </a:cubicBezTo>
                    <a:cubicBezTo>
                      <a:pt x="10" y="10"/>
                      <a:pt x="10" y="15"/>
                      <a:pt x="9" y="18"/>
                    </a:cubicBezTo>
                    <a:cubicBezTo>
                      <a:pt x="7" y="21"/>
                      <a:pt x="0" y="26"/>
                      <a:pt x="6" y="28"/>
                    </a:cubicBezTo>
                    <a:cubicBezTo>
                      <a:pt x="10" y="29"/>
                      <a:pt x="15" y="31"/>
                      <a:pt x="20" y="33"/>
                    </a:cubicBezTo>
                    <a:cubicBezTo>
                      <a:pt x="21" y="33"/>
                      <a:pt x="21" y="33"/>
                      <a:pt x="23" y="33"/>
                    </a:cubicBezTo>
                    <a:cubicBezTo>
                      <a:pt x="23" y="33"/>
                      <a:pt x="24" y="33"/>
                      <a:pt x="24" y="33"/>
                    </a:cubicBezTo>
                    <a:cubicBezTo>
                      <a:pt x="26" y="33"/>
                      <a:pt x="28" y="32"/>
                      <a:pt x="29" y="31"/>
                    </a:cubicBezTo>
                    <a:cubicBezTo>
                      <a:pt x="31" y="24"/>
                      <a:pt x="27" y="23"/>
                      <a:pt x="31" y="16"/>
                    </a:cubicBezTo>
                    <a:cubicBezTo>
                      <a:pt x="34" y="10"/>
                      <a:pt x="35" y="5"/>
                      <a:pt x="29" y="4"/>
                    </a:cubicBezTo>
                    <a:cubicBezTo>
                      <a:pt x="23" y="4"/>
                      <a:pt x="21" y="3"/>
                      <a:pt x="21" y="3"/>
                    </a:cubicBezTo>
                    <a:cubicBezTo>
                      <a:pt x="19" y="3"/>
                      <a:pt x="14" y="0"/>
                      <a:pt x="11" y="0"/>
                    </a:cubicBezTo>
                  </a:path>
                </a:pathLst>
              </a:custGeom>
              <a:solidFill>
                <a:srgbClr val="695F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78" name="Freeform 3179">
                <a:extLst>
                  <a:ext uri="{FF2B5EF4-FFF2-40B4-BE49-F238E27FC236}">
                    <a16:creationId xmlns:a16="http://schemas.microsoft.com/office/drawing/2014/main" id="{F2D141B2-3464-4D33-B46D-DE9B4811782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803" y="1589"/>
                <a:ext cx="87" cy="149"/>
              </a:xfrm>
              <a:custGeom>
                <a:avLst/>
                <a:gdLst>
                  <a:gd name="T0" fmla="*/ 151 w 49"/>
                  <a:gd name="T1" fmla="*/ 591 h 84"/>
                  <a:gd name="T2" fmla="*/ 138 w 49"/>
                  <a:gd name="T3" fmla="*/ 614 h 84"/>
                  <a:gd name="T4" fmla="*/ 167 w 49"/>
                  <a:gd name="T5" fmla="*/ 585 h 84"/>
                  <a:gd name="T6" fmla="*/ 288 w 49"/>
                  <a:gd name="T7" fmla="*/ 284 h 84"/>
                  <a:gd name="T8" fmla="*/ 297 w 49"/>
                  <a:gd name="T9" fmla="*/ 257 h 84"/>
                  <a:gd name="T10" fmla="*/ 309 w 49"/>
                  <a:gd name="T11" fmla="*/ 245 h 84"/>
                  <a:gd name="T12" fmla="*/ 410 w 49"/>
                  <a:gd name="T13" fmla="*/ 158 h 84"/>
                  <a:gd name="T14" fmla="*/ 318 w 49"/>
                  <a:gd name="T15" fmla="*/ 268 h 84"/>
                  <a:gd name="T16" fmla="*/ 318 w 49"/>
                  <a:gd name="T17" fmla="*/ 268 h 84"/>
                  <a:gd name="T18" fmla="*/ 268 w 49"/>
                  <a:gd name="T19" fmla="*/ 585 h 84"/>
                  <a:gd name="T20" fmla="*/ 259 w 49"/>
                  <a:gd name="T21" fmla="*/ 635 h 84"/>
                  <a:gd name="T22" fmla="*/ 245 w 49"/>
                  <a:gd name="T23" fmla="*/ 497 h 84"/>
                  <a:gd name="T24" fmla="*/ 297 w 49"/>
                  <a:gd name="T25" fmla="*/ 257 h 84"/>
                  <a:gd name="T26" fmla="*/ 309 w 49"/>
                  <a:gd name="T27" fmla="*/ 257 h 84"/>
                  <a:gd name="T28" fmla="*/ 167 w 49"/>
                  <a:gd name="T29" fmla="*/ 62 h 84"/>
                  <a:gd name="T30" fmla="*/ 179 w 49"/>
                  <a:gd name="T31" fmla="*/ 463 h 84"/>
                  <a:gd name="T32" fmla="*/ 190 w 49"/>
                  <a:gd name="T33" fmla="*/ 188 h 84"/>
                  <a:gd name="T34" fmla="*/ 245 w 49"/>
                  <a:gd name="T35" fmla="*/ 28 h 84"/>
                  <a:gd name="T36" fmla="*/ 346 w 49"/>
                  <a:gd name="T37" fmla="*/ 37 h 84"/>
                  <a:gd name="T38" fmla="*/ 245 w 49"/>
                  <a:gd name="T39" fmla="*/ 216 h 84"/>
                  <a:gd name="T40" fmla="*/ 167 w 49"/>
                  <a:gd name="T41" fmla="*/ 576 h 84"/>
                  <a:gd name="T42" fmla="*/ 218 w 49"/>
                  <a:gd name="T43" fmla="*/ 715 h 84"/>
                  <a:gd name="T44" fmla="*/ 259 w 49"/>
                  <a:gd name="T45" fmla="*/ 752 h 84"/>
                  <a:gd name="T46" fmla="*/ 268 w 49"/>
                  <a:gd name="T47" fmla="*/ 780 h 84"/>
                  <a:gd name="T48" fmla="*/ 158 w 49"/>
                  <a:gd name="T49" fmla="*/ 752 h 84"/>
                  <a:gd name="T50" fmla="*/ 50 w 49"/>
                  <a:gd name="T51" fmla="*/ 772 h 84"/>
                  <a:gd name="T52" fmla="*/ 28 w 49"/>
                  <a:gd name="T53" fmla="*/ 679 h 84"/>
                  <a:gd name="T54" fmla="*/ 114 w 49"/>
                  <a:gd name="T55" fmla="*/ 605 h 84"/>
                  <a:gd name="T56" fmla="*/ 114 w 49"/>
                  <a:gd name="T57" fmla="*/ 585 h 84"/>
                  <a:gd name="T58" fmla="*/ 50 w 49"/>
                  <a:gd name="T59" fmla="*/ 780 h 84"/>
                  <a:gd name="T60" fmla="*/ 151 w 49"/>
                  <a:gd name="T61" fmla="*/ 772 h 84"/>
                  <a:gd name="T62" fmla="*/ 330 w 49"/>
                  <a:gd name="T63" fmla="*/ 830 h 84"/>
                  <a:gd name="T64" fmla="*/ 297 w 49"/>
                  <a:gd name="T65" fmla="*/ 525 h 84"/>
                  <a:gd name="T66" fmla="*/ 419 w 49"/>
                  <a:gd name="T67" fmla="*/ 28 h 84"/>
                  <a:gd name="T68" fmla="*/ 346 w 49"/>
                  <a:gd name="T69" fmla="*/ 21 h 84"/>
                  <a:gd name="T70" fmla="*/ 240 w 49"/>
                  <a:gd name="T71" fmla="*/ 0 h 84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49" h="84">
                    <a:moveTo>
                      <a:pt x="17" y="59"/>
                    </a:moveTo>
                    <a:cubicBezTo>
                      <a:pt x="16" y="59"/>
                      <a:pt x="16" y="60"/>
                      <a:pt x="15" y="60"/>
                    </a:cubicBezTo>
                    <a:cubicBezTo>
                      <a:pt x="15" y="60"/>
                      <a:pt x="15" y="60"/>
                      <a:pt x="15" y="60"/>
                    </a:cubicBezTo>
                    <a:cubicBezTo>
                      <a:pt x="15" y="61"/>
                      <a:pt x="14" y="62"/>
                      <a:pt x="14" y="62"/>
                    </a:cubicBezTo>
                    <a:cubicBezTo>
                      <a:pt x="15" y="62"/>
                      <a:pt x="15" y="62"/>
                      <a:pt x="16" y="61"/>
                    </a:cubicBezTo>
                    <a:cubicBezTo>
                      <a:pt x="17" y="59"/>
                      <a:pt x="17" y="59"/>
                      <a:pt x="17" y="59"/>
                    </a:cubicBezTo>
                    <a:moveTo>
                      <a:pt x="30" y="26"/>
                    </a:moveTo>
                    <a:cubicBezTo>
                      <a:pt x="30" y="27"/>
                      <a:pt x="29" y="28"/>
                      <a:pt x="29" y="29"/>
                    </a:cubicBezTo>
                    <a:cubicBezTo>
                      <a:pt x="30" y="28"/>
                      <a:pt x="30" y="27"/>
                      <a:pt x="30" y="26"/>
                    </a:cubicBezTo>
                    <a:cubicBezTo>
                      <a:pt x="30" y="26"/>
                      <a:pt x="30" y="26"/>
                      <a:pt x="30" y="26"/>
                    </a:cubicBezTo>
                    <a:moveTo>
                      <a:pt x="31" y="26"/>
                    </a:moveTo>
                    <a:cubicBezTo>
                      <a:pt x="31" y="26"/>
                      <a:pt x="31" y="25"/>
                      <a:pt x="31" y="25"/>
                    </a:cubicBezTo>
                    <a:cubicBezTo>
                      <a:pt x="33" y="21"/>
                      <a:pt x="37" y="19"/>
                      <a:pt x="40" y="16"/>
                    </a:cubicBezTo>
                    <a:cubicBezTo>
                      <a:pt x="41" y="16"/>
                      <a:pt x="41" y="16"/>
                      <a:pt x="41" y="16"/>
                    </a:cubicBezTo>
                    <a:cubicBezTo>
                      <a:pt x="40" y="20"/>
                      <a:pt x="35" y="23"/>
                      <a:pt x="33" y="26"/>
                    </a:cubicBezTo>
                    <a:cubicBezTo>
                      <a:pt x="33" y="26"/>
                      <a:pt x="32" y="26"/>
                      <a:pt x="32" y="27"/>
                    </a:cubicBezTo>
                    <a:cubicBezTo>
                      <a:pt x="33" y="27"/>
                      <a:pt x="33" y="27"/>
                      <a:pt x="33" y="27"/>
                    </a:cubicBezTo>
                    <a:cubicBezTo>
                      <a:pt x="32" y="27"/>
                      <a:pt x="32" y="27"/>
                      <a:pt x="32" y="27"/>
                    </a:cubicBezTo>
                    <a:cubicBezTo>
                      <a:pt x="29" y="31"/>
                      <a:pt x="29" y="37"/>
                      <a:pt x="29" y="42"/>
                    </a:cubicBezTo>
                    <a:cubicBezTo>
                      <a:pt x="28" y="48"/>
                      <a:pt x="27" y="54"/>
                      <a:pt x="27" y="59"/>
                    </a:cubicBezTo>
                    <a:cubicBezTo>
                      <a:pt x="27" y="65"/>
                      <a:pt x="29" y="70"/>
                      <a:pt x="31" y="75"/>
                    </a:cubicBezTo>
                    <a:cubicBezTo>
                      <a:pt x="28" y="73"/>
                      <a:pt x="27" y="68"/>
                      <a:pt x="26" y="64"/>
                    </a:cubicBezTo>
                    <a:cubicBezTo>
                      <a:pt x="26" y="66"/>
                      <a:pt x="26" y="67"/>
                      <a:pt x="26" y="69"/>
                    </a:cubicBezTo>
                    <a:cubicBezTo>
                      <a:pt x="21" y="65"/>
                      <a:pt x="24" y="55"/>
                      <a:pt x="25" y="50"/>
                    </a:cubicBezTo>
                    <a:cubicBezTo>
                      <a:pt x="26" y="42"/>
                      <a:pt x="26" y="33"/>
                      <a:pt x="29" y="26"/>
                    </a:cubicBezTo>
                    <a:cubicBezTo>
                      <a:pt x="29" y="26"/>
                      <a:pt x="29" y="26"/>
                      <a:pt x="30" y="26"/>
                    </a:cubicBezTo>
                    <a:cubicBezTo>
                      <a:pt x="30" y="26"/>
                      <a:pt x="30" y="26"/>
                      <a:pt x="30" y="26"/>
                    </a:cubicBezTo>
                    <a:cubicBezTo>
                      <a:pt x="31" y="26"/>
                      <a:pt x="31" y="26"/>
                      <a:pt x="31" y="26"/>
                    </a:cubicBezTo>
                    <a:moveTo>
                      <a:pt x="24" y="0"/>
                    </a:moveTo>
                    <a:cubicBezTo>
                      <a:pt x="21" y="0"/>
                      <a:pt x="17" y="1"/>
                      <a:pt x="17" y="6"/>
                    </a:cubicBezTo>
                    <a:cubicBezTo>
                      <a:pt x="16" y="15"/>
                      <a:pt x="18" y="18"/>
                      <a:pt x="19" y="25"/>
                    </a:cubicBezTo>
                    <a:cubicBezTo>
                      <a:pt x="19" y="29"/>
                      <a:pt x="20" y="39"/>
                      <a:pt x="18" y="47"/>
                    </a:cubicBezTo>
                    <a:cubicBezTo>
                      <a:pt x="18" y="46"/>
                      <a:pt x="19" y="45"/>
                      <a:pt x="19" y="43"/>
                    </a:cubicBezTo>
                    <a:cubicBezTo>
                      <a:pt x="20" y="35"/>
                      <a:pt x="20" y="27"/>
                      <a:pt x="19" y="19"/>
                    </a:cubicBezTo>
                    <a:cubicBezTo>
                      <a:pt x="18" y="11"/>
                      <a:pt x="19" y="3"/>
                      <a:pt x="24" y="3"/>
                    </a:cubicBezTo>
                    <a:cubicBezTo>
                      <a:pt x="24" y="3"/>
                      <a:pt x="25" y="3"/>
                      <a:pt x="25" y="3"/>
                    </a:cubicBezTo>
                    <a:cubicBezTo>
                      <a:pt x="26" y="3"/>
                      <a:pt x="27" y="3"/>
                      <a:pt x="28" y="3"/>
                    </a:cubicBezTo>
                    <a:cubicBezTo>
                      <a:pt x="30" y="3"/>
                      <a:pt x="32" y="3"/>
                      <a:pt x="35" y="4"/>
                    </a:cubicBezTo>
                    <a:cubicBezTo>
                      <a:pt x="31" y="5"/>
                      <a:pt x="31" y="5"/>
                      <a:pt x="31" y="5"/>
                    </a:cubicBezTo>
                    <a:cubicBezTo>
                      <a:pt x="26" y="10"/>
                      <a:pt x="25" y="15"/>
                      <a:pt x="25" y="22"/>
                    </a:cubicBezTo>
                    <a:cubicBezTo>
                      <a:pt x="25" y="28"/>
                      <a:pt x="24" y="33"/>
                      <a:pt x="24" y="38"/>
                    </a:cubicBezTo>
                    <a:cubicBezTo>
                      <a:pt x="24" y="46"/>
                      <a:pt x="22" y="54"/>
                      <a:pt x="17" y="58"/>
                    </a:cubicBezTo>
                    <a:cubicBezTo>
                      <a:pt x="17" y="60"/>
                      <a:pt x="17" y="62"/>
                      <a:pt x="17" y="64"/>
                    </a:cubicBezTo>
                    <a:cubicBezTo>
                      <a:pt x="18" y="67"/>
                      <a:pt x="20" y="69"/>
                      <a:pt x="22" y="72"/>
                    </a:cubicBezTo>
                    <a:cubicBezTo>
                      <a:pt x="26" y="73"/>
                      <a:pt x="30" y="75"/>
                      <a:pt x="32" y="78"/>
                    </a:cubicBezTo>
                    <a:cubicBezTo>
                      <a:pt x="30" y="77"/>
                      <a:pt x="28" y="76"/>
                      <a:pt x="26" y="76"/>
                    </a:cubicBezTo>
                    <a:cubicBezTo>
                      <a:pt x="28" y="77"/>
                      <a:pt x="29" y="78"/>
                      <a:pt x="28" y="79"/>
                    </a:cubicBezTo>
                    <a:cubicBezTo>
                      <a:pt x="28" y="79"/>
                      <a:pt x="27" y="79"/>
                      <a:pt x="27" y="79"/>
                    </a:cubicBezTo>
                    <a:cubicBezTo>
                      <a:pt x="25" y="79"/>
                      <a:pt x="20" y="76"/>
                      <a:pt x="19" y="76"/>
                    </a:cubicBezTo>
                    <a:cubicBezTo>
                      <a:pt x="18" y="76"/>
                      <a:pt x="17" y="76"/>
                      <a:pt x="16" y="76"/>
                    </a:cubicBezTo>
                    <a:cubicBezTo>
                      <a:pt x="13" y="76"/>
                      <a:pt x="11" y="77"/>
                      <a:pt x="8" y="78"/>
                    </a:cubicBezTo>
                    <a:cubicBezTo>
                      <a:pt x="7" y="78"/>
                      <a:pt x="6" y="78"/>
                      <a:pt x="5" y="78"/>
                    </a:cubicBezTo>
                    <a:cubicBezTo>
                      <a:pt x="4" y="78"/>
                      <a:pt x="2" y="78"/>
                      <a:pt x="2" y="76"/>
                    </a:cubicBezTo>
                    <a:cubicBezTo>
                      <a:pt x="0" y="74"/>
                      <a:pt x="2" y="71"/>
                      <a:pt x="3" y="69"/>
                    </a:cubicBezTo>
                    <a:cubicBezTo>
                      <a:pt x="3" y="68"/>
                      <a:pt x="3" y="67"/>
                      <a:pt x="4" y="67"/>
                    </a:cubicBezTo>
                    <a:cubicBezTo>
                      <a:pt x="5" y="65"/>
                      <a:pt x="9" y="63"/>
                      <a:pt x="11" y="61"/>
                    </a:cubicBezTo>
                    <a:cubicBezTo>
                      <a:pt x="15" y="58"/>
                      <a:pt x="16" y="54"/>
                      <a:pt x="17" y="50"/>
                    </a:cubicBezTo>
                    <a:cubicBezTo>
                      <a:pt x="16" y="54"/>
                      <a:pt x="14" y="58"/>
                      <a:pt x="11" y="59"/>
                    </a:cubicBezTo>
                    <a:cubicBezTo>
                      <a:pt x="2" y="63"/>
                      <a:pt x="1" y="66"/>
                      <a:pt x="1" y="71"/>
                    </a:cubicBezTo>
                    <a:cubicBezTo>
                      <a:pt x="1" y="76"/>
                      <a:pt x="1" y="79"/>
                      <a:pt x="5" y="79"/>
                    </a:cubicBezTo>
                    <a:cubicBezTo>
                      <a:pt x="6" y="79"/>
                      <a:pt x="6" y="79"/>
                      <a:pt x="7" y="78"/>
                    </a:cubicBezTo>
                    <a:cubicBezTo>
                      <a:pt x="10" y="78"/>
                      <a:pt x="13" y="78"/>
                      <a:pt x="15" y="78"/>
                    </a:cubicBezTo>
                    <a:cubicBezTo>
                      <a:pt x="20" y="78"/>
                      <a:pt x="24" y="79"/>
                      <a:pt x="27" y="81"/>
                    </a:cubicBezTo>
                    <a:cubicBezTo>
                      <a:pt x="28" y="83"/>
                      <a:pt x="31" y="84"/>
                      <a:pt x="33" y="84"/>
                    </a:cubicBezTo>
                    <a:cubicBezTo>
                      <a:pt x="35" y="84"/>
                      <a:pt x="37" y="82"/>
                      <a:pt x="35" y="78"/>
                    </a:cubicBezTo>
                    <a:cubicBezTo>
                      <a:pt x="33" y="70"/>
                      <a:pt x="30" y="64"/>
                      <a:pt x="30" y="53"/>
                    </a:cubicBezTo>
                    <a:cubicBezTo>
                      <a:pt x="31" y="43"/>
                      <a:pt x="32" y="28"/>
                      <a:pt x="38" y="24"/>
                    </a:cubicBezTo>
                    <a:cubicBezTo>
                      <a:pt x="43" y="20"/>
                      <a:pt x="49" y="5"/>
                      <a:pt x="42" y="3"/>
                    </a:cubicBezTo>
                    <a:cubicBezTo>
                      <a:pt x="40" y="3"/>
                      <a:pt x="39" y="2"/>
                      <a:pt x="38" y="2"/>
                    </a:cubicBezTo>
                    <a:cubicBezTo>
                      <a:pt x="37" y="2"/>
                      <a:pt x="36" y="2"/>
                      <a:pt x="35" y="2"/>
                    </a:cubicBezTo>
                    <a:cubicBezTo>
                      <a:pt x="32" y="1"/>
                      <a:pt x="31" y="1"/>
                      <a:pt x="31" y="1"/>
                    </a:cubicBezTo>
                    <a:cubicBezTo>
                      <a:pt x="29" y="1"/>
                      <a:pt x="27" y="0"/>
                      <a:pt x="24" y="0"/>
                    </a:cubicBezTo>
                  </a:path>
                </a:pathLst>
              </a:custGeom>
              <a:solidFill>
                <a:srgbClr val="695F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79" name="Freeform 3180">
                <a:extLst>
                  <a:ext uri="{FF2B5EF4-FFF2-40B4-BE49-F238E27FC236}">
                    <a16:creationId xmlns:a16="http://schemas.microsoft.com/office/drawing/2014/main" id="{CF9CD4A2-C9D5-44C9-BDD0-D2107AE936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5" y="1593"/>
                <a:ext cx="5" cy="1"/>
              </a:xfrm>
              <a:custGeom>
                <a:avLst/>
                <a:gdLst>
                  <a:gd name="T0" fmla="*/ 0 w 3"/>
                  <a:gd name="T1" fmla="*/ 0 h 1"/>
                  <a:gd name="T2" fmla="*/ 22 w 3"/>
                  <a:gd name="T3" fmla="*/ 0 h 1"/>
                  <a:gd name="T4" fmla="*/ 0 w 3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cubicBezTo>
                      <a:pt x="1" y="0"/>
                      <a:pt x="2" y="0"/>
                      <a:pt x="3" y="0"/>
                    </a:cubicBezTo>
                    <a:cubicBezTo>
                      <a:pt x="1" y="0"/>
                      <a:pt x="1" y="0"/>
                      <a:pt x="0" y="0"/>
                    </a:cubicBezTo>
                  </a:path>
                </a:pathLst>
              </a:custGeom>
              <a:solidFill>
                <a:srgbClr val="9E96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80" name="Freeform 3181">
                <a:extLst>
                  <a:ext uri="{FF2B5EF4-FFF2-40B4-BE49-F238E27FC236}">
                    <a16:creationId xmlns:a16="http://schemas.microsoft.com/office/drawing/2014/main" id="{C7E9942B-6BC6-486A-84AF-84DB31CA77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85" y="1738"/>
                <a:ext cx="78" cy="172"/>
              </a:xfrm>
              <a:custGeom>
                <a:avLst/>
                <a:gdLst>
                  <a:gd name="T0" fmla="*/ 229 w 44"/>
                  <a:gd name="T1" fmla="*/ 0 h 97"/>
                  <a:gd name="T2" fmla="*/ 62 w 44"/>
                  <a:gd name="T3" fmla="*/ 167 h 97"/>
                  <a:gd name="T4" fmla="*/ 66 w 44"/>
                  <a:gd name="T5" fmla="*/ 411 h 97"/>
                  <a:gd name="T6" fmla="*/ 167 w 44"/>
                  <a:gd name="T7" fmla="*/ 715 h 97"/>
                  <a:gd name="T8" fmla="*/ 188 w 44"/>
                  <a:gd name="T9" fmla="*/ 936 h 97"/>
                  <a:gd name="T10" fmla="*/ 216 w 44"/>
                  <a:gd name="T11" fmla="*/ 922 h 97"/>
                  <a:gd name="T12" fmla="*/ 229 w 44"/>
                  <a:gd name="T13" fmla="*/ 922 h 97"/>
                  <a:gd name="T14" fmla="*/ 216 w 44"/>
                  <a:gd name="T15" fmla="*/ 830 h 97"/>
                  <a:gd name="T16" fmla="*/ 207 w 44"/>
                  <a:gd name="T17" fmla="*/ 715 h 97"/>
                  <a:gd name="T18" fmla="*/ 195 w 44"/>
                  <a:gd name="T19" fmla="*/ 585 h 97"/>
                  <a:gd name="T20" fmla="*/ 158 w 44"/>
                  <a:gd name="T21" fmla="*/ 456 h 97"/>
                  <a:gd name="T22" fmla="*/ 151 w 44"/>
                  <a:gd name="T23" fmla="*/ 434 h 97"/>
                  <a:gd name="T24" fmla="*/ 62 w 44"/>
                  <a:gd name="T25" fmla="*/ 268 h 97"/>
                  <a:gd name="T26" fmla="*/ 138 w 44"/>
                  <a:gd name="T27" fmla="*/ 117 h 97"/>
                  <a:gd name="T28" fmla="*/ 129 w 44"/>
                  <a:gd name="T29" fmla="*/ 117 h 97"/>
                  <a:gd name="T30" fmla="*/ 216 w 44"/>
                  <a:gd name="T31" fmla="*/ 28 h 97"/>
                  <a:gd name="T32" fmla="*/ 158 w 44"/>
                  <a:gd name="T33" fmla="*/ 207 h 97"/>
                  <a:gd name="T34" fmla="*/ 138 w 44"/>
                  <a:gd name="T35" fmla="*/ 317 h 97"/>
                  <a:gd name="T36" fmla="*/ 179 w 44"/>
                  <a:gd name="T37" fmla="*/ 434 h 97"/>
                  <a:gd name="T38" fmla="*/ 195 w 44"/>
                  <a:gd name="T39" fmla="*/ 525 h 97"/>
                  <a:gd name="T40" fmla="*/ 195 w 44"/>
                  <a:gd name="T41" fmla="*/ 548 h 97"/>
                  <a:gd name="T42" fmla="*/ 207 w 44"/>
                  <a:gd name="T43" fmla="*/ 534 h 97"/>
                  <a:gd name="T44" fmla="*/ 207 w 44"/>
                  <a:gd name="T45" fmla="*/ 548 h 97"/>
                  <a:gd name="T46" fmla="*/ 216 w 44"/>
                  <a:gd name="T47" fmla="*/ 614 h 97"/>
                  <a:gd name="T48" fmla="*/ 268 w 44"/>
                  <a:gd name="T49" fmla="*/ 922 h 97"/>
                  <a:gd name="T50" fmla="*/ 355 w 44"/>
                  <a:gd name="T51" fmla="*/ 959 h 97"/>
                  <a:gd name="T52" fmla="*/ 367 w 44"/>
                  <a:gd name="T53" fmla="*/ 894 h 97"/>
                  <a:gd name="T54" fmla="*/ 367 w 44"/>
                  <a:gd name="T55" fmla="*/ 858 h 97"/>
                  <a:gd name="T56" fmla="*/ 374 w 44"/>
                  <a:gd name="T57" fmla="*/ 908 h 97"/>
                  <a:gd name="T58" fmla="*/ 333 w 44"/>
                  <a:gd name="T59" fmla="*/ 484 h 97"/>
                  <a:gd name="T60" fmla="*/ 411 w 44"/>
                  <a:gd name="T61" fmla="*/ 280 h 97"/>
                  <a:gd name="T62" fmla="*/ 257 w 44"/>
                  <a:gd name="T63" fmla="*/ 0 h 97"/>
                  <a:gd name="T64" fmla="*/ 229 w 44"/>
                  <a:gd name="T65" fmla="*/ 0 h 9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44" h="97">
                    <a:moveTo>
                      <a:pt x="23" y="0"/>
                    </a:moveTo>
                    <a:cubicBezTo>
                      <a:pt x="14" y="0"/>
                      <a:pt x="10" y="3"/>
                      <a:pt x="6" y="17"/>
                    </a:cubicBezTo>
                    <a:cubicBezTo>
                      <a:pt x="2" y="32"/>
                      <a:pt x="0" y="37"/>
                      <a:pt x="7" y="42"/>
                    </a:cubicBezTo>
                    <a:cubicBezTo>
                      <a:pt x="13" y="47"/>
                      <a:pt x="15" y="49"/>
                      <a:pt x="17" y="72"/>
                    </a:cubicBezTo>
                    <a:cubicBezTo>
                      <a:pt x="17" y="77"/>
                      <a:pt x="18" y="85"/>
                      <a:pt x="19" y="95"/>
                    </a:cubicBezTo>
                    <a:cubicBezTo>
                      <a:pt x="20" y="94"/>
                      <a:pt x="21" y="94"/>
                      <a:pt x="22" y="93"/>
                    </a:cubicBezTo>
                    <a:cubicBezTo>
                      <a:pt x="23" y="93"/>
                      <a:pt x="23" y="93"/>
                      <a:pt x="23" y="93"/>
                    </a:cubicBezTo>
                    <a:cubicBezTo>
                      <a:pt x="23" y="90"/>
                      <a:pt x="23" y="87"/>
                      <a:pt x="22" y="84"/>
                    </a:cubicBezTo>
                    <a:cubicBezTo>
                      <a:pt x="22" y="80"/>
                      <a:pt x="22" y="76"/>
                      <a:pt x="21" y="72"/>
                    </a:cubicBezTo>
                    <a:cubicBezTo>
                      <a:pt x="21" y="68"/>
                      <a:pt x="20" y="63"/>
                      <a:pt x="20" y="59"/>
                    </a:cubicBezTo>
                    <a:cubicBezTo>
                      <a:pt x="19" y="55"/>
                      <a:pt x="18" y="50"/>
                      <a:pt x="16" y="46"/>
                    </a:cubicBezTo>
                    <a:cubicBezTo>
                      <a:pt x="16" y="45"/>
                      <a:pt x="16" y="45"/>
                      <a:pt x="15" y="44"/>
                    </a:cubicBezTo>
                    <a:cubicBezTo>
                      <a:pt x="8" y="42"/>
                      <a:pt x="4" y="33"/>
                      <a:pt x="6" y="27"/>
                    </a:cubicBezTo>
                    <a:cubicBezTo>
                      <a:pt x="8" y="22"/>
                      <a:pt x="10" y="16"/>
                      <a:pt x="14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8"/>
                      <a:pt x="18" y="4"/>
                      <a:pt x="22" y="3"/>
                    </a:cubicBezTo>
                    <a:cubicBezTo>
                      <a:pt x="23" y="9"/>
                      <a:pt x="18" y="15"/>
                      <a:pt x="16" y="21"/>
                    </a:cubicBezTo>
                    <a:cubicBezTo>
                      <a:pt x="14" y="25"/>
                      <a:pt x="13" y="28"/>
                      <a:pt x="14" y="32"/>
                    </a:cubicBezTo>
                    <a:cubicBezTo>
                      <a:pt x="15" y="36"/>
                      <a:pt x="18" y="40"/>
                      <a:pt x="18" y="44"/>
                    </a:cubicBezTo>
                    <a:cubicBezTo>
                      <a:pt x="19" y="47"/>
                      <a:pt x="20" y="50"/>
                      <a:pt x="20" y="53"/>
                    </a:cubicBezTo>
                    <a:cubicBezTo>
                      <a:pt x="20" y="54"/>
                      <a:pt x="20" y="54"/>
                      <a:pt x="20" y="55"/>
                    </a:cubicBezTo>
                    <a:cubicBezTo>
                      <a:pt x="21" y="54"/>
                      <a:pt x="21" y="54"/>
                      <a:pt x="21" y="54"/>
                    </a:cubicBezTo>
                    <a:cubicBezTo>
                      <a:pt x="21" y="55"/>
                      <a:pt x="21" y="55"/>
                      <a:pt x="21" y="55"/>
                    </a:cubicBezTo>
                    <a:cubicBezTo>
                      <a:pt x="21" y="57"/>
                      <a:pt x="22" y="59"/>
                      <a:pt x="22" y="62"/>
                    </a:cubicBezTo>
                    <a:cubicBezTo>
                      <a:pt x="25" y="71"/>
                      <a:pt x="26" y="83"/>
                      <a:pt x="27" y="93"/>
                    </a:cubicBezTo>
                    <a:cubicBezTo>
                      <a:pt x="31" y="93"/>
                      <a:pt x="33" y="95"/>
                      <a:pt x="36" y="97"/>
                    </a:cubicBezTo>
                    <a:cubicBezTo>
                      <a:pt x="36" y="95"/>
                      <a:pt x="36" y="92"/>
                      <a:pt x="37" y="90"/>
                    </a:cubicBezTo>
                    <a:cubicBezTo>
                      <a:pt x="37" y="87"/>
                      <a:pt x="37" y="87"/>
                      <a:pt x="37" y="87"/>
                    </a:cubicBezTo>
                    <a:cubicBezTo>
                      <a:pt x="37" y="89"/>
                      <a:pt x="37" y="90"/>
                      <a:pt x="38" y="92"/>
                    </a:cubicBezTo>
                    <a:cubicBezTo>
                      <a:pt x="36" y="79"/>
                      <a:pt x="35" y="65"/>
                      <a:pt x="34" y="49"/>
                    </a:cubicBezTo>
                    <a:cubicBezTo>
                      <a:pt x="34" y="49"/>
                      <a:pt x="44" y="43"/>
                      <a:pt x="42" y="28"/>
                    </a:cubicBezTo>
                    <a:cubicBezTo>
                      <a:pt x="39" y="13"/>
                      <a:pt x="43" y="1"/>
                      <a:pt x="26" y="0"/>
                    </a:cubicBezTo>
                    <a:cubicBezTo>
                      <a:pt x="25" y="0"/>
                      <a:pt x="24" y="0"/>
                      <a:pt x="23" y="0"/>
                    </a:cubicBezTo>
                  </a:path>
                </a:pathLst>
              </a:custGeom>
              <a:solidFill>
                <a:srgbClr val="695F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81" name="Freeform 3182">
                <a:extLst>
                  <a:ext uri="{FF2B5EF4-FFF2-40B4-BE49-F238E27FC236}">
                    <a16:creationId xmlns:a16="http://schemas.microsoft.com/office/drawing/2014/main" id="{003AEB28-FEB3-4FA0-90E9-65B14FF0A36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917" y="1572"/>
                <a:ext cx="76" cy="62"/>
              </a:xfrm>
              <a:custGeom>
                <a:avLst/>
                <a:gdLst>
                  <a:gd name="T0" fmla="*/ 150 w 43"/>
                  <a:gd name="T1" fmla="*/ 89 h 35"/>
                  <a:gd name="T2" fmla="*/ 138 w 43"/>
                  <a:gd name="T3" fmla="*/ 78 h 35"/>
                  <a:gd name="T4" fmla="*/ 150 w 43"/>
                  <a:gd name="T5" fmla="*/ 66 h 35"/>
                  <a:gd name="T6" fmla="*/ 150 w 43"/>
                  <a:gd name="T7" fmla="*/ 89 h 35"/>
                  <a:gd name="T8" fmla="*/ 216 w 43"/>
                  <a:gd name="T9" fmla="*/ 207 h 35"/>
                  <a:gd name="T10" fmla="*/ 150 w 43"/>
                  <a:gd name="T11" fmla="*/ 89 h 35"/>
                  <a:gd name="T12" fmla="*/ 87 w 43"/>
                  <a:gd name="T13" fmla="*/ 12 h 35"/>
                  <a:gd name="T14" fmla="*/ 87 w 43"/>
                  <a:gd name="T15" fmla="*/ 12 h 35"/>
                  <a:gd name="T16" fmla="*/ 87 w 43"/>
                  <a:gd name="T17" fmla="*/ 12 h 35"/>
                  <a:gd name="T18" fmla="*/ 87 w 43"/>
                  <a:gd name="T19" fmla="*/ 21 h 35"/>
                  <a:gd name="T20" fmla="*/ 166 w 43"/>
                  <a:gd name="T21" fmla="*/ 244 h 35"/>
                  <a:gd name="T22" fmla="*/ 127 w 43"/>
                  <a:gd name="T23" fmla="*/ 151 h 35"/>
                  <a:gd name="T24" fmla="*/ 65 w 43"/>
                  <a:gd name="T25" fmla="*/ 89 h 35"/>
                  <a:gd name="T26" fmla="*/ 49 w 43"/>
                  <a:gd name="T27" fmla="*/ 50 h 35"/>
                  <a:gd name="T28" fmla="*/ 87 w 43"/>
                  <a:gd name="T29" fmla="*/ 12 h 35"/>
                  <a:gd name="T30" fmla="*/ 87 w 43"/>
                  <a:gd name="T31" fmla="*/ 0 h 35"/>
                  <a:gd name="T32" fmla="*/ 60 w 43"/>
                  <a:gd name="T33" fmla="*/ 12 h 35"/>
                  <a:gd name="T34" fmla="*/ 87 w 43"/>
                  <a:gd name="T35" fmla="*/ 151 h 35"/>
                  <a:gd name="T36" fmla="*/ 150 w 43"/>
                  <a:gd name="T37" fmla="*/ 282 h 35"/>
                  <a:gd name="T38" fmla="*/ 150 w 43"/>
                  <a:gd name="T39" fmla="*/ 296 h 35"/>
                  <a:gd name="T40" fmla="*/ 244 w 43"/>
                  <a:gd name="T41" fmla="*/ 244 h 35"/>
                  <a:gd name="T42" fmla="*/ 331 w 43"/>
                  <a:gd name="T43" fmla="*/ 267 h 35"/>
                  <a:gd name="T44" fmla="*/ 382 w 43"/>
                  <a:gd name="T45" fmla="*/ 345 h 35"/>
                  <a:gd name="T46" fmla="*/ 396 w 43"/>
                  <a:gd name="T47" fmla="*/ 345 h 35"/>
                  <a:gd name="T48" fmla="*/ 391 w 43"/>
                  <a:gd name="T49" fmla="*/ 296 h 35"/>
                  <a:gd name="T50" fmla="*/ 203 w 43"/>
                  <a:gd name="T51" fmla="*/ 117 h 35"/>
                  <a:gd name="T52" fmla="*/ 87 w 43"/>
                  <a:gd name="T53" fmla="*/ 0 h 3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43" h="35">
                    <a:moveTo>
                      <a:pt x="15" y="9"/>
                    </a:moveTo>
                    <a:cubicBezTo>
                      <a:pt x="15" y="8"/>
                      <a:pt x="14" y="8"/>
                      <a:pt x="14" y="8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5" y="7"/>
                      <a:pt x="15" y="8"/>
                      <a:pt x="15" y="9"/>
                    </a:cubicBezTo>
                    <a:cubicBezTo>
                      <a:pt x="19" y="11"/>
                      <a:pt x="24" y="17"/>
                      <a:pt x="22" y="21"/>
                    </a:cubicBezTo>
                    <a:cubicBezTo>
                      <a:pt x="19" y="20"/>
                      <a:pt x="16" y="13"/>
                      <a:pt x="15" y="9"/>
                    </a:cubicBezTo>
                    <a:moveTo>
                      <a:pt x="9" y="1"/>
                    </a:move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3" y="4"/>
                      <a:pt x="19" y="20"/>
                      <a:pt x="17" y="25"/>
                    </a:cubicBezTo>
                    <a:cubicBezTo>
                      <a:pt x="15" y="22"/>
                      <a:pt x="15" y="18"/>
                      <a:pt x="13" y="15"/>
                    </a:cubicBezTo>
                    <a:cubicBezTo>
                      <a:pt x="11" y="13"/>
                      <a:pt x="9" y="11"/>
                      <a:pt x="7" y="9"/>
                    </a:cubicBezTo>
                    <a:cubicBezTo>
                      <a:pt x="6" y="7"/>
                      <a:pt x="4" y="8"/>
                      <a:pt x="5" y="5"/>
                    </a:cubicBezTo>
                    <a:cubicBezTo>
                      <a:pt x="5" y="3"/>
                      <a:pt x="8" y="1"/>
                      <a:pt x="9" y="1"/>
                    </a:cubicBezTo>
                    <a:moveTo>
                      <a:pt x="9" y="0"/>
                    </a:moveTo>
                    <a:cubicBezTo>
                      <a:pt x="8" y="0"/>
                      <a:pt x="7" y="0"/>
                      <a:pt x="6" y="1"/>
                    </a:cubicBezTo>
                    <a:cubicBezTo>
                      <a:pt x="0" y="6"/>
                      <a:pt x="5" y="9"/>
                      <a:pt x="9" y="15"/>
                    </a:cubicBezTo>
                    <a:cubicBezTo>
                      <a:pt x="14" y="20"/>
                      <a:pt x="15" y="26"/>
                      <a:pt x="15" y="29"/>
                    </a:cubicBezTo>
                    <a:cubicBezTo>
                      <a:pt x="15" y="29"/>
                      <a:pt x="15" y="29"/>
                      <a:pt x="15" y="30"/>
                    </a:cubicBezTo>
                    <a:cubicBezTo>
                      <a:pt x="17" y="26"/>
                      <a:pt x="21" y="25"/>
                      <a:pt x="25" y="25"/>
                    </a:cubicBezTo>
                    <a:cubicBezTo>
                      <a:pt x="25" y="25"/>
                      <a:pt x="28" y="25"/>
                      <a:pt x="34" y="27"/>
                    </a:cubicBezTo>
                    <a:cubicBezTo>
                      <a:pt x="36" y="28"/>
                      <a:pt x="38" y="31"/>
                      <a:pt x="39" y="35"/>
                    </a:cubicBezTo>
                    <a:cubicBezTo>
                      <a:pt x="40" y="35"/>
                      <a:pt x="40" y="35"/>
                      <a:pt x="41" y="35"/>
                    </a:cubicBezTo>
                    <a:cubicBezTo>
                      <a:pt x="43" y="35"/>
                      <a:pt x="43" y="34"/>
                      <a:pt x="40" y="30"/>
                    </a:cubicBezTo>
                    <a:cubicBezTo>
                      <a:pt x="32" y="21"/>
                      <a:pt x="26" y="17"/>
                      <a:pt x="21" y="12"/>
                    </a:cubicBezTo>
                    <a:cubicBezTo>
                      <a:pt x="17" y="8"/>
                      <a:pt x="14" y="0"/>
                      <a:pt x="9" y="0"/>
                    </a:cubicBezTo>
                  </a:path>
                </a:pathLst>
              </a:custGeom>
              <a:solidFill>
                <a:srgbClr val="695F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82" name="Freeform 3183">
                <a:extLst>
                  <a:ext uri="{FF2B5EF4-FFF2-40B4-BE49-F238E27FC236}">
                    <a16:creationId xmlns:a16="http://schemas.microsoft.com/office/drawing/2014/main" id="{D0FA2665-1D5F-4EC5-A702-0782020E19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8" y="1625"/>
                <a:ext cx="49" cy="35"/>
              </a:xfrm>
              <a:custGeom>
                <a:avLst/>
                <a:gdLst>
                  <a:gd name="T0" fmla="*/ 28 w 28"/>
                  <a:gd name="T1" fmla="*/ 0 h 20"/>
                  <a:gd name="T2" fmla="*/ 28 w 28"/>
                  <a:gd name="T3" fmla="*/ 12 h 20"/>
                  <a:gd name="T4" fmla="*/ 37 w 28"/>
                  <a:gd name="T5" fmla="*/ 123 h 20"/>
                  <a:gd name="T6" fmla="*/ 58 w 28"/>
                  <a:gd name="T7" fmla="*/ 135 h 20"/>
                  <a:gd name="T8" fmla="*/ 58 w 28"/>
                  <a:gd name="T9" fmla="*/ 135 h 20"/>
                  <a:gd name="T10" fmla="*/ 142 w 28"/>
                  <a:gd name="T11" fmla="*/ 172 h 20"/>
                  <a:gd name="T12" fmla="*/ 200 w 28"/>
                  <a:gd name="T13" fmla="*/ 179 h 20"/>
                  <a:gd name="T14" fmla="*/ 208 w 28"/>
                  <a:gd name="T15" fmla="*/ 187 h 20"/>
                  <a:gd name="T16" fmla="*/ 208 w 28"/>
                  <a:gd name="T17" fmla="*/ 187 h 20"/>
                  <a:gd name="T18" fmla="*/ 252 w 28"/>
                  <a:gd name="T19" fmla="*/ 163 h 20"/>
                  <a:gd name="T20" fmla="*/ 252 w 28"/>
                  <a:gd name="T21" fmla="*/ 49 h 20"/>
                  <a:gd name="T22" fmla="*/ 135 w 28"/>
                  <a:gd name="T23" fmla="*/ 21 h 20"/>
                  <a:gd name="T24" fmla="*/ 98 w 28"/>
                  <a:gd name="T25" fmla="*/ 12 h 20"/>
                  <a:gd name="T26" fmla="*/ 142 w 28"/>
                  <a:gd name="T27" fmla="*/ 114 h 20"/>
                  <a:gd name="T28" fmla="*/ 114 w 28"/>
                  <a:gd name="T29" fmla="*/ 123 h 20"/>
                  <a:gd name="T30" fmla="*/ 58 w 28"/>
                  <a:gd name="T31" fmla="*/ 65 h 20"/>
                  <a:gd name="T32" fmla="*/ 77 w 28"/>
                  <a:gd name="T33" fmla="*/ 12 h 20"/>
                  <a:gd name="T34" fmla="*/ 65 w 28"/>
                  <a:gd name="T35" fmla="*/ 12 h 20"/>
                  <a:gd name="T36" fmla="*/ 58 w 28"/>
                  <a:gd name="T37" fmla="*/ 21 h 20"/>
                  <a:gd name="T38" fmla="*/ 49 w 28"/>
                  <a:gd name="T39" fmla="*/ 86 h 20"/>
                  <a:gd name="T40" fmla="*/ 114 w 28"/>
                  <a:gd name="T41" fmla="*/ 135 h 20"/>
                  <a:gd name="T42" fmla="*/ 114 w 28"/>
                  <a:gd name="T43" fmla="*/ 135 h 20"/>
                  <a:gd name="T44" fmla="*/ 58 w 28"/>
                  <a:gd name="T45" fmla="*/ 114 h 20"/>
                  <a:gd name="T46" fmla="*/ 28 w 28"/>
                  <a:gd name="T47" fmla="*/ 77 h 20"/>
                  <a:gd name="T48" fmla="*/ 37 w 28"/>
                  <a:gd name="T49" fmla="*/ 12 h 20"/>
                  <a:gd name="T50" fmla="*/ 28 w 28"/>
                  <a:gd name="T51" fmla="*/ 0 h 20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28" h="20">
                    <a:moveTo>
                      <a:pt x="3" y="0"/>
                    </a:moveTo>
                    <a:cubicBezTo>
                      <a:pt x="3" y="0"/>
                      <a:pt x="3" y="0"/>
                      <a:pt x="3" y="1"/>
                    </a:cubicBezTo>
                    <a:cubicBezTo>
                      <a:pt x="2" y="5"/>
                      <a:pt x="0" y="10"/>
                      <a:pt x="4" y="13"/>
                    </a:cubicBezTo>
                    <a:cubicBezTo>
                      <a:pt x="5" y="14"/>
                      <a:pt x="6" y="14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9" y="15"/>
                      <a:pt x="12" y="17"/>
                      <a:pt x="15" y="18"/>
                    </a:cubicBezTo>
                    <a:cubicBezTo>
                      <a:pt x="17" y="18"/>
                      <a:pt x="20" y="19"/>
                      <a:pt x="21" y="19"/>
                    </a:cubicBezTo>
                    <a:cubicBezTo>
                      <a:pt x="21" y="20"/>
                      <a:pt x="22" y="20"/>
                      <a:pt x="22" y="20"/>
                    </a:cubicBezTo>
                    <a:cubicBezTo>
                      <a:pt x="22" y="20"/>
                      <a:pt x="22" y="20"/>
                      <a:pt x="22" y="20"/>
                    </a:cubicBezTo>
                    <a:cubicBezTo>
                      <a:pt x="24" y="20"/>
                      <a:pt x="26" y="19"/>
                      <a:pt x="27" y="17"/>
                    </a:cubicBezTo>
                    <a:cubicBezTo>
                      <a:pt x="28" y="13"/>
                      <a:pt x="28" y="9"/>
                      <a:pt x="27" y="5"/>
                    </a:cubicBezTo>
                    <a:cubicBezTo>
                      <a:pt x="24" y="4"/>
                      <a:pt x="19" y="2"/>
                      <a:pt x="14" y="2"/>
                    </a:cubicBezTo>
                    <a:cubicBezTo>
                      <a:pt x="13" y="2"/>
                      <a:pt x="11" y="2"/>
                      <a:pt x="10" y="1"/>
                    </a:cubicBezTo>
                    <a:cubicBezTo>
                      <a:pt x="6" y="8"/>
                      <a:pt x="11" y="7"/>
                      <a:pt x="15" y="12"/>
                    </a:cubicBezTo>
                    <a:cubicBezTo>
                      <a:pt x="14" y="13"/>
                      <a:pt x="13" y="13"/>
                      <a:pt x="12" y="13"/>
                    </a:cubicBezTo>
                    <a:cubicBezTo>
                      <a:pt x="9" y="13"/>
                      <a:pt x="7" y="10"/>
                      <a:pt x="6" y="7"/>
                    </a:cubicBezTo>
                    <a:cubicBezTo>
                      <a:pt x="6" y="5"/>
                      <a:pt x="7" y="3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6" y="2"/>
                    </a:cubicBezTo>
                    <a:cubicBezTo>
                      <a:pt x="5" y="4"/>
                      <a:pt x="4" y="7"/>
                      <a:pt x="5" y="9"/>
                    </a:cubicBezTo>
                    <a:cubicBezTo>
                      <a:pt x="5" y="11"/>
                      <a:pt x="10" y="14"/>
                      <a:pt x="12" y="14"/>
                    </a:cubicBezTo>
                    <a:cubicBezTo>
                      <a:pt x="12" y="14"/>
                      <a:pt x="12" y="14"/>
                      <a:pt x="12" y="14"/>
                    </a:cubicBezTo>
                    <a:cubicBezTo>
                      <a:pt x="10" y="14"/>
                      <a:pt x="8" y="13"/>
                      <a:pt x="6" y="12"/>
                    </a:cubicBezTo>
                    <a:cubicBezTo>
                      <a:pt x="4" y="12"/>
                      <a:pt x="3" y="11"/>
                      <a:pt x="3" y="8"/>
                    </a:cubicBezTo>
                    <a:cubicBezTo>
                      <a:pt x="2" y="6"/>
                      <a:pt x="3" y="3"/>
                      <a:pt x="4" y="1"/>
                    </a:cubicBezTo>
                    <a:cubicBezTo>
                      <a:pt x="3" y="1"/>
                      <a:pt x="3" y="1"/>
                      <a:pt x="3" y="0"/>
                    </a:cubicBezTo>
                  </a:path>
                </a:pathLst>
              </a:custGeom>
              <a:solidFill>
                <a:srgbClr val="695F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83" name="Freeform 3184">
                <a:extLst>
                  <a:ext uri="{FF2B5EF4-FFF2-40B4-BE49-F238E27FC236}">
                    <a16:creationId xmlns:a16="http://schemas.microsoft.com/office/drawing/2014/main" id="{01496F0C-5BFF-4806-94EC-8C79752EEE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3" y="1616"/>
                <a:ext cx="43" cy="18"/>
              </a:xfrm>
              <a:custGeom>
                <a:avLst/>
                <a:gdLst>
                  <a:gd name="T0" fmla="*/ 102 w 24"/>
                  <a:gd name="T1" fmla="*/ 0 h 10"/>
                  <a:gd name="T2" fmla="*/ 0 w 24"/>
                  <a:gd name="T3" fmla="*/ 52 h 10"/>
                  <a:gd name="T4" fmla="*/ 13 w 24"/>
                  <a:gd name="T5" fmla="*/ 65 h 10"/>
                  <a:gd name="T6" fmla="*/ 73 w 24"/>
                  <a:gd name="T7" fmla="*/ 13 h 10"/>
                  <a:gd name="T8" fmla="*/ 81 w 24"/>
                  <a:gd name="T9" fmla="*/ 23 h 10"/>
                  <a:gd name="T10" fmla="*/ 73 w 24"/>
                  <a:gd name="T11" fmla="*/ 23 h 10"/>
                  <a:gd name="T12" fmla="*/ 29 w 24"/>
                  <a:gd name="T13" fmla="*/ 74 h 10"/>
                  <a:gd name="T14" fmla="*/ 41 w 24"/>
                  <a:gd name="T15" fmla="*/ 65 h 10"/>
                  <a:gd name="T16" fmla="*/ 52 w 24"/>
                  <a:gd name="T17" fmla="*/ 65 h 10"/>
                  <a:gd name="T18" fmla="*/ 81 w 24"/>
                  <a:gd name="T19" fmla="*/ 29 h 10"/>
                  <a:gd name="T20" fmla="*/ 81 w 24"/>
                  <a:gd name="T21" fmla="*/ 52 h 10"/>
                  <a:gd name="T22" fmla="*/ 73 w 24"/>
                  <a:gd name="T23" fmla="*/ 65 h 10"/>
                  <a:gd name="T24" fmla="*/ 116 w 24"/>
                  <a:gd name="T25" fmla="*/ 74 h 10"/>
                  <a:gd name="T26" fmla="*/ 247 w 24"/>
                  <a:gd name="T27" fmla="*/ 104 h 10"/>
                  <a:gd name="T28" fmla="*/ 195 w 24"/>
                  <a:gd name="T29" fmla="*/ 23 h 10"/>
                  <a:gd name="T30" fmla="*/ 102 w 24"/>
                  <a:gd name="T31" fmla="*/ 0 h 10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24" h="10">
                    <a:moveTo>
                      <a:pt x="10" y="0"/>
                    </a:moveTo>
                    <a:cubicBezTo>
                      <a:pt x="6" y="0"/>
                      <a:pt x="2" y="1"/>
                      <a:pt x="0" y="5"/>
                    </a:cubicBezTo>
                    <a:cubicBezTo>
                      <a:pt x="0" y="6"/>
                      <a:pt x="0" y="6"/>
                      <a:pt x="1" y="6"/>
                    </a:cubicBezTo>
                    <a:cubicBezTo>
                      <a:pt x="2" y="4"/>
                      <a:pt x="5" y="2"/>
                      <a:pt x="7" y="1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3"/>
                      <a:pt x="5" y="5"/>
                      <a:pt x="3" y="7"/>
                    </a:cubicBezTo>
                    <a:cubicBezTo>
                      <a:pt x="4" y="7"/>
                      <a:pt x="4" y="7"/>
                      <a:pt x="4" y="6"/>
                    </a:cubicBezTo>
                    <a:cubicBezTo>
                      <a:pt x="4" y="6"/>
                      <a:pt x="4" y="6"/>
                      <a:pt x="5" y="6"/>
                    </a:cubicBezTo>
                    <a:cubicBezTo>
                      <a:pt x="6" y="5"/>
                      <a:pt x="7" y="4"/>
                      <a:pt x="8" y="3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6"/>
                      <a:pt x="7" y="6"/>
                      <a:pt x="7" y="6"/>
                    </a:cubicBezTo>
                    <a:cubicBezTo>
                      <a:pt x="8" y="7"/>
                      <a:pt x="10" y="7"/>
                      <a:pt x="11" y="7"/>
                    </a:cubicBezTo>
                    <a:cubicBezTo>
                      <a:pt x="16" y="7"/>
                      <a:pt x="21" y="9"/>
                      <a:pt x="24" y="10"/>
                    </a:cubicBezTo>
                    <a:cubicBezTo>
                      <a:pt x="23" y="6"/>
                      <a:pt x="21" y="3"/>
                      <a:pt x="19" y="2"/>
                    </a:cubicBezTo>
                    <a:cubicBezTo>
                      <a:pt x="13" y="0"/>
                      <a:pt x="10" y="0"/>
                      <a:pt x="10" y="0"/>
                    </a:cubicBezTo>
                  </a:path>
                </a:pathLst>
              </a:custGeom>
              <a:solidFill>
                <a:srgbClr val="9E96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84" name="Freeform 3185">
                <a:extLst>
                  <a:ext uri="{FF2B5EF4-FFF2-40B4-BE49-F238E27FC236}">
                    <a16:creationId xmlns:a16="http://schemas.microsoft.com/office/drawing/2014/main" id="{2121BED6-B6EB-41B4-AC5B-B3FF65EF926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893" y="1648"/>
                <a:ext cx="87" cy="145"/>
              </a:xfrm>
              <a:custGeom>
                <a:avLst/>
                <a:gdLst>
                  <a:gd name="T0" fmla="*/ 435 w 49"/>
                  <a:gd name="T1" fmla="*/ 156 h 82"/>
                  <a:gd name="T2" fmla="*/ 435 w 49"/>
                  <a:gd name="T3" fmla="*/ 150 h 82"/>
                  <a:gd name="T4" fmla="*/ 435 w 49"/>
                  <a:gd name="T5" fmla="*/ 150 h 82"/>
                  <a:gd name="T6" fmla="*/ 435 w 49"/>
                  <a:gd name="T7" fmla="*/ 156 h 82"/>
                  <a:gd name="T8" fmla="*/ 359 w 49"/>
                  <a:gd name="T9" fmla="*/ 304 h 82"/>
                  <a:gd name="T10" fmla="*/ 309 w 49"/>
                  <a:gd name="T11" fmla="*/ 440 h 82"/>
                  <a:gd name="T12" fmla="*/ 268 w 49"/>
                  <a:gd name="T13" fmla="*/ 575 h 82"/>
                  <a:gd name="T14" fmla="*/ 288 w 49"/>
                  <a:gd name="T15" fmla="*/ 684 h 82"/>
                  <a:gd name="T16" fmla="*/ 281 w 49"/>
                  <a:gd name="T17" fmla="*/ 419 h 82"/>
                  <a:gd name="T18" fmla="*/ 245 w 49"/>
                  <a:gd name="T19" fmla="*/ 614 h 82"/>
                  <a:gd name="T20" fmla="*/ 281 w 49"/>
                  <a:gd name="T21" fmla="*/ 419 h 82"/>
                  <a:gd name="T22" fmla="*/ 297 w 49"/>
                  <a:gd name="T23" fmla="*/ 359 h 82"/>
                  <a:gd name="T24" fmla="*/ 435 w 49"/>
                  <a:gd name="T25" fmla="*/ 156 h 82"/>
                  <a:gd name="T26" fmla="*/ 268 w 49"/>
                  <a:gd name="T27" fmla="*/ 0 h 82"/>
                  <a:gd name="T28" fmla="*/ 240 w 49"/>
                  <a:gd name="T29" fmla="*/ 28 h 82"/>
                  <a:gd name="T30" fmla="*/ 240 w 49"/>
                  <a:gd name="T31" fmla="*/ 21 h 82"/>
                  <a:gd name="T32" fmla="*/ 259 w 49"/>
                  <a:gd name="T33" fmla="*/ 21 h 82"/>
                  <a:gd name="T34" fmla="*/ 330 w 49"/>
                  <a:gd name="T35" fmla="*/ 50 h 82"/>
                  <a:gd name="T36" fmla="*/ 337 w 49"/>
                  <a:gd name="T37" fmla="*/ 50 h 82"/>
                  <a:gd name="T38" fmla="*/ 419 w 49"/>
                  <a:gd name="T39" fmla="*/ 88 h 82"/>
                  <a:gd name="T40" fmla="*/ 330 w 49"/>
                  <a:gd name="T41" fmla="*/ 78 h 82"/>
                  <a:gd name="T42" fmla="*/ 309 w 49"/>
                  <a:gd name="T43" fmla="*/ 78 h 82"/>
                  <a:gd name="T44" fmla="*/ 268 w 49"/>
                  <a:gd name="T45" fmla="*/ 129 h 82"/>
                  <a:gd name="T46" fmla="*/ 268 w 49"/>
                  <a:gd name="T47" fmla="*/ 129 h 82"/>
                  <a:gd name="T48" fmla="*/ 281 w 49"/>
                  <a:gd name="T49" fmla="*/ 115 h 82"/>
                  <a:gd name="T50" fmla="*/ 281 w 49"/>
                  <a:gd name="T51" fmla="*/ 195 h 82"/>
                  <a:gd name="T52" fmla="*/ 281 w 49"/>
                  <a:gd name="T53" fmla="*/ 195 h 82"/>
                  <a:gd name="T54" fmla="*/ 268 w 49"/>
                  <a:gd name="T55" fmla="*/ 359 h 82"/>
                  <a:gd name="T56" fmla="*/ 179 w 49"/>
                  <a:gd name="T57" fmla="*/ 525 h 82"/>
                  <a:gd name="T58" fmla="*/ 158 w 49"/>
                  <a:gd name="T59" fmla="*/ 561 h 82"/>
                  <a:gd name="T60" fmla="*/ 190 w 49"/>
                  <a:gd name="T61" fmla="*/ 654 h 82"/>
                  <a:gd name="T62" fmla="*/ 208 w 49"/>
                  <a:gd name="T63" fmla="*/ 675 h 82"/>
                  <a:gd name="T64" fmla="*/ 309 w 49"/>
                  <a:gd name="T65" fmla="*/ 762 h 82"/>
                  <a:gd name="T66" fmla="*/ 281 w 49"/>
                  <a:gd name="T67" fmla="*/ 750 h 82"/>
                  <a:gd name="T68" fmla="*/ 297 w 49"/>
                  <a:gd name="T69" fmla="*/ 778 h 82"/>
                  <a:gd name="T70" fmla="*/ 288 w 49"/>
                  <a:gd name="T71" fmla="*/ 790 h 82"/>
                  <a:gd name="T72" fmla="*/ 151 w 49"/>
                  <a:gd name="T73" fmla="*/ 725 h 82"/>
                  <a:gd name="T74" fmla="*/ 21 w 49"/>
                  <a:gd name="T75" fmla="*/ 684 h 82"/>
                  <a:gd name="T76" fmla="*/ 37 w 49"/>
                  <a:gd name="T77" fmla="*/ 614 h 82"/>
                  <a:gd name="T78" fmla="*/ 78 w 49"/>
                  <a:gd name="T79" fmla="*/ 585 h 82"/>
                  <a:gd name="T80" fmla="*/ 130 w 49"/>
                  <a:gd name="T81" fmla="*/ 546 h 82"/>
                  <a:gd name="T82" fmla="*/ 130 w 49"/>
                  <a:gd name="T83" fmla="*/ 538 h 82"/>
                  <a:gd name="T84" fmla="*/ 130 w 49"/>
                  <a:gd name="T85" fmla="*/ 538 h 82"/>
                  <a:gd name="T86" fmla="*/ 179 w 49"/>
                  <a:gd name="T87" fmla="*/ 469 h 82"/>
                  <a:gd name="T88" fmla="*/ 190 w 49"/>
                  <a:gd name="T89" fmla="*/ 460 h 82"/>
                  <a:gd name="T90" fmla="*/ 245 w 49"/>
                  <a:gd name="T91" fmla="*/ 322 h 82"/>
                  <a:gd name="T92" fmla="*/ 259 w 49"/>
                  <a:gd name="T93" fmla="*/ 166 h 82"/>
                  <a:gd name="T94" fmla="*/ 245 w 49"/>
                  <a:gd name="T95" fmla="*/ 101 h 82"/>
                  <a:gd name="T96" fmla="*/ 240 w 49"/>
                  <a:gd name="T97" fmla="*/ 65 h 82"/>
                  <a:gd name="T98" fmla="*/ 218 w 49"/>
                  <a:gd name="T99" fmla="*/ 370 h 82"/>
                  <a:gd name="T100" fmla="*/ 64 w 49"/>
                  <a:gd name="T101" fmla="*/ 569 h 82"/>
                  <a:gd name="T102" fmla="*/ 12 w 49"/>
                  <a:gd name="T103" fmla="*/ 626 h 82"/>
                  <a:gd name="T104" fmla="*/ 89 w 49"/>
                  <a:gd name="T105" fmla="*/ 725 h 82"/>
                  <a:gd name="T106" fmla="*/ 297 w 49"/>
                  <a:gd name="T107" fmla="*/ 801 h 82"/>
                  <a:gd name="T108" fmla="*/ 330 w 49"/>
                  <a:gd name="T109" fmla="*/ 762 h 82"/>
                  <a:gd name="T110" fmla="*/ 318 w 49"/>
                  <a:gd name="T111" fmla="*/ 460 h 82"/>
                  <a:gd name="T112" fmla="*/ 435 w 49"/>
                  <a:gd name="T113" fmla="*/ 187 h 82"/>
                  <a:gd name="T114" fmla="*/ 463 w 49"/>
                  <a:gd name="T115" fmla="*/ 65 h 82"/>
                  <a:gd name="T116" fmla="*/ 398 w 49"/>
                  <a:gd name="T117" fmla="*/ 50 h 82"/>
                  <a:gd name="T118" fmla="*/ 369 w 49"/>
                  <a:gd name="T119" fmla="*/ 37 h 82"/>
                  <a:gd name="T120" fmla="*/ 309 w 49"/>
                  <a:gd name="T121" fmla="*/ 12 h 82"/>
                  <a:gd name="T122" fmla="*/ 288 w 49"/>
                  <a:gd name="T123" fmla="*/ 0 h 82"/>
                  <a:gd name="T124" fmla="*/ 268 w 49"/>
                  <a:gd name="T125" fmla="*/ 0 h 82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49" h="82">
                    <a:moveTo>
                      <a:pt x="44" y="16"/>
                    </a:moveTo>
                    <a:cubicBezTo>
                      <a:pt x="44" y="15"/>
                      <a:pt x="44" y="15"/>
                      <a:pt x="44" y="15"/>
                    </a:cubicBezTo>
                    <a:cubicBezTo>
                      <a:pt x="44" y="15"/>
                      <a:pt x="44" y="15"/>
                      <a:pt x="44" y="15"/>
                    </a:cubicBezTo>
                    <a:cubicBezTo>
                      <a:pt x="44" y="15"/>
                      <a:pt x="44" y="15"/>
                      <a:pt x="44" y="16"/>
                    </a:cubicBezTo>
                    <a:cubicBezTo>
                      <a:pt x="42" y="21"/>
                      <a:pt x="38" y="26"/>
                      <a:pt x="36" y="31"/>
                    </a:cubicBezTo>
                    <a:cubicBezTo>
                      <a:pt x="34" y="35"/>
                      <a:pt x="33" y="40"/>
                      <a:pt x="31" y="45"/>
                    </a:cubicBezTo>
                    <a:cubicBezTo>
                      <a:pt x="30" y="49"/>
                      <a:pt x="28" y="54"/>
                      <a:pt x="27" y="59"/>
                    </a:cubicBezTo>
                    <a:cubicBezTo>
                      <a:pt x="27" y="62"/>
                      <a:pt x="29" y="66"/>
                      <a:pt x="29" y="70"/>
                    </a:cubicBezTo>
                    <a:cubicBezTo>
                      <a:pt x="26" y="63"/>
                      <a:pt x="26" y="52"/>
                      <a:pt x="28" y="43"/>
                    </a:cubicBezTo>
                    <a:cubicBezTo>
                      <a:pt x="26" y="49"/>
                      <a:pt x="26" y="57"/>
                      <a:pt x="25" y="63"/>
                    </a:cubicBezTo>
                    <a:cubicBezTo>
                      <a:pt x="23" y="56"/>
                      <a:pt x="24" y="48"/>
                      <a:pt x="28" y="43"/>
                    </a:cubicBezTo>
                    <a:cubicBezTo>
                      <a:pt x="29" y="41"/>
                      <a:pt x="30" y="39"/>
                      <a:pt x="30" y="37"/>
                    </a:cubicBezTo>
                    <a:cubicBezTo>
                      <a:pt x="33" y="30"/>
                      <a:pt x="37" y="20"/>
                      <a:pt x="44" y="16"/>
                    </a:cubicBezTo>
                    <a:moveTo>
                      <a:pt x="27" y="0"/>
                    </a:moveTo>
                    <a:cubicBezTo>
                      <a:pt x="25" y="0"/>
                      <a:pt x="25" y="1"/>
                      <a:pt x="24" y="3"/>
                    </a:cubicBezTo>
                    <a:cubicBezTo>
                      <a:pt x="24" y="3"/>
                      <a:pt x="24" y="3"/>
                      <a:pt x="24" y="2"/>
                    </a:cubicBezTo>
                    <a:cubicBezTo>
                      <a:pt x="25" y="2"/>
                      <a:pt x="25" y="2"/>
                      <a:pt x="26" y="2"/>
                    </a:cubicBezTo>
                    <a:cubicBezTo>
                      <a:pt x="29" y="2"/>
                      <a:pt x="31" y="4"/>
                      <a:pt x="33" y="5"/>
                    </a:cubicBezTo>
                    <a:cubicBezTo>
                      <a:pt x="34" y="5"/>
                      <a:pt x="34" y="5"/>
                      <a:pt x="34" y="5"/>
                    </a:cubicBezTo>
                    <a:cubicBezTo>
                      <a:pt x="36" y="7"/>
                      <a:pt x="40" y="7"/>
                      <a:pt x="42" y="9"/>
                    </a:cubicBezTo>
                    <a:cubicBezTo>
                      <a:pt x="40" y="9"/>
                      <a:pt x="36" y="8"/>
                      <a:pt x="33" y="8"/>
                    </a:cubicBezTo>
                    <a:cubicBezTo>
                      <a:pt x="32" y="8"/>
                      <a:pt x="32" y="8"/>
                      <a:pt x="31" y="8"/>
                    </a:cubicBezTo>
                    <a:cubicBezTo>
                      <a:pt x="28" y="9"/>
                      <a:pt x="27" y="11"/>
                      <a:pt x="27" y="13"/>
                    </a:cubicBezTo>
                    <a:cubicBezTo>
                      <a:pt x="27" y="13"/>
                      <a:pt x="27" y="13"/>
                      <a:pt x="27" y="13"/>
                    </a:cubicBezTo>
                    <a:cubicBezTo>
                      <a:pt x="28" y="12"/>
                      <a:pt x="28" y="12"/>
                      <a:pt x="28" y="12"/>
                    </a:cubicBezTo>
                    <a:cubicBezTo>
                      <a:pt x="28" y="15"/>
                      <a:pt x="28" y="17"/>
                      <a:pt x="28" y="20"/>
                    </a:cubicBezTo>
                    <a:cubicBezTo>
                      <a:pt x="28" y="20"/>
                      <a:pt x="28" y="20"/>
                      <a:pt x="28" y="20"/>
                    </a:cubicBezTo>
                    <a:cubicBezTo>
                      <a:pt x="28" y="26"/>
                      <a:pt x="29" y="31"/>
                      <a:pt x="27" y="37"/>
                    </a:cubicBezTo>
                    <a:cubicBezTo>
                      <a:pt x="26" y="41"/>
                      <a:pt x="23" y="51"/>
                      <a:pt x="18" y="54"/>
                    </a:cubicBezTo>
                    <a:cubicBezTo>
                      <a:pt x="18" y="55"/>
                      <a:pt x="17" y="56"/>
                      <a:pt x="16" y="57"/>
                    </a:cubicBezTo>
                    <a:cubicBezTo>
                      <a:pt x="15" y="61"/>
                      <a:pt x="17" y="64"/>
                      <a:pt x="19" y="67"/>
                    </a:cubicBezTo>
                    <a:cubicBezTo>
                      <a:pt x="20" y="67"/>
                      <a:pt x="20" y="68"/>
                      <a:pt x="21" y="69"/>
                    </a:cubicBezTo>
                    <a:cubicBezTo>
                      <a:pt x="26" y="71"/>
                      <a:pt x="30" y="73"/>
                      <a:pt x="31" y="78"/>
                    </a:cubicBezTo>
                    <a:cubicBezTo>
                      <a:pt x="30" y="78"/>
                      <a:pt x="29" y="77"/>
                      <a:pt x="28" y="77"/>
                    </a:cubicBezTo>
                    <a:cubicBezTo>
                      <a:pt x="28" y="78"/>
                      <a:pt x="29" y="79"/>
                      <a:pt x="30" y="80"/>
                    </a:cubicBezTo>
                    <a:cubicBezTo>
                      <a:pt x="29" y="81"/>
                      <a:pt x="29" y="81"/>
                      <a:pt x="29" y="81"/>
                    </a:cubicBezTo>
                    <a:cubicBezTo>
                      <a:pt x="25" y="78"/>
                      <a:pt x="20" y="75"/>
                      <a:pt x="15" y="74"/>
                    </a:cubicBezTo>
                    <a:cubicBezTo>
                      <a:pt x="12" y="73"/>
                      <a:pt x="5" y="74"/>
                      <a:pt x="2" y="70"/>
                    </a:cubicBezTo>
                    <a:cubicBezTo>
                      <a:pt x="1" y="69"/>
                      <a:pt x="2" y="66"/>
                      <a:pt x="4" y="63"/>
                    </a:cubicBezTo>
                    <a:cubicBezTo>
                      <a:pt x="5" y="62"/>
                      <a:pt x="6" y="61"/>
                      <a:pt x="8" y="60"/>
                    </a:cubicBezTo>
                    <a:cubicBezTo>
                      <a:pt x="10" y="59"/>
                      <a:pt x="11" y="57"/>
                      <a:pt x="13" y="56"/>
                    </a:cubicBezTo>
                    <a:cubicBezTo>
                      <a:pt x="13" y="56"/>
                      <a:pt x="13" y="56"/>
                      <a:pt x="13" y="55"/>
                    </a:cubicBezTo>
                    <a:cubicBezTo>
                      <a:pt x="13" y="55"/>
                      <a:pt x="13" y="55"/>
                      <a:pt x="13" y="55"/>
                    </a:cubicBezTo>
                    <a:cubicBezTo>
                      <a:pt x="15" y="53"/>
                      <a:pt x="17" y="50"/>
                      <a:pt x="18" y="48"/>
                    </a:cubicBezTo>
                    <a:cubicBezTo>
                      <a:pt x="19" y="48"/>
                      <a:pt x="19" y="47"/>
                      <a:pt x="19" y="47"/>
                    </a:cubicBezTo>
                    <a:cubicBezTo>
                      <a:pt x="22" y="43"/>
                      <a:pt x="24" y="38"/>
                      <a:pt x="25" y="33"/>
                    </a:cubicBezTo>
                    <a:cubicBezTo>
                      <a:pt x="26" y="30"/>
                      <a:pt x="25" y="21"/>
                      <a:pt x="26" y="17"/>
                    </a:cubicBezTo>
                    <a:cubicBezTo>
                      <a:pt x="26" y="14"/>
                      <a:pt x="26" y="12"/>
                      <a:pt x="25" y="10"/>
                    </a:cubicBezTo>
                    <a:cubicBezTo>
                      <a:pt x="25" y="9"/>
                      <a:pt x="25" y="8"/>
                      <a:pt x="24" y="7"/>
                    </a:cubicBezTo>
                    <a:cubicBezTo>
                      <a:pt x="25" y="15"/>
                      <a:pt x="26" y="28"/>
                      <a:pt x="22" y="38"/>
                    </a:cubicBezTo>
                    <a:cubicBezTo>
                      <a:pt x="16" y="49"/>
                      <a:pt x="13" y="56"/>
                      <a:pt x="6" y="58"/>
                    </a:cubicBezTo>
                    <a:cubicBezTo>
                      <a:pt x="0" y="60"/>
                      <a:pt x="3" y="60"/>
                      <a:pt x="1" y="64"/>
                    </a:cubicBezTo>
                    <a:cubicBezTo>
                      <a:pt x="0" y="68"/>
                      <a:pt x="0" y="73"/>
                      <a:pt x="9" y="74"/>
                    </a:cubicBezTo>
                    <a:cubicBezTo>
                      <a:pt x="15" y="74"/>
                      <a:pt x="25" y="82"/>
                      <a:pt x="30" y="82"/>
                    </a:cubicBezTo>
                    <a:cubicBezTo>
                      <a:pt x="31" y="82"/>
                      <a:pt x="33" y="81"/>
                      <a:pt x="33" y="78"/>
                    </a:cubicBezTo>
                    <a:cubicBezTo>
                      <a:pt x="33" y="66"/>
                      <a:pt x="26" y="61"/>
                      <a:pt x="32" y="47"/>
                    </a:cubicBezTo>
                    <a:cubicBezTo>
                      <a:pt x="38" y="32"/>
                      <a:pt x="40" y="25"/>
                      <a:pt x="44" y="19"/>
                    </a:cubicBezTo>
                    <a:cubicBezTo>
                      <a:pt x="47" y="13"/>
                      <a:pt x="49" y="8"/>
                      <a:pt x="47" y="7"/>
                    </a:cubicBezTo>
                    <a:cubicBezTo>
                      <a:pt x="45" y="7"/>
                      <a:pt x="43" y="6"/>
                      <a:pt x="40" y="5"/>
                    </a:cubicBezTo>
                    <a:cubicBezTo>
                      <a:pt x="38" y="5"/>
                      <a:pt x="37" y="4"/>
                      <a:pt x="37" y="4"/>
                    </a:cubicBezTo>
                    <a:cubicBezTo>
                      <a:pt x="35" y="4"/>
                      <a:pt x="33" y="3"/>
                      <a:pt x="31" y="1"/>
                    </a:cubicBezTo>
                    <a:cubicBezTo>
                      <a:pt x="31" y="1"/>
                      <a:pt x="30" y="1"/>
                      <a:pt x="29" y="0"/>
                    </a:cubicBezTo>
                    <a:cubicBezTo>
                      <a:pt x="28" y="0"/>
                      <a:pt x="27" y="0"/>
                      <a:pt x="27" y="0"/>
                    </a:cubicBezTo>
                  </a:path>
                </a:pathLst>
              </a:custGeom>
              <a:solidFill>
                <a:srgbClr val="695F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85" name="Freeform 3186">
                <a:extLst>
                  <a:ext uri="{FF2B5EF4-FFF2-40B4-BE49-F238E27FC236}">
                    <a16:creationId xmlns:a16="http://schemas.microsoft.com/office/drawing/2014/main" id="{4652427E-E73A-4D83-921A-56B684D83EE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945" y="1648"/>
                <a:ext cx="32" cy="12"/>
              </a:xfrm>
              <a:custGeom>
                <a:avLst/>
                <a:gdLst>
                  <a:gd name="T0" fmla="*/ 114 w 18"/>
                  <a:gd name="T1" fmla="*/ 45 h 7"/>
                  <a:gd name="T2" fmla="*/ 180 w 18"/>
                  <a:gd name="T3" fmla="*/ 62 h 7"/>
                  <a:gd name="T4" fmla="*/ 167 w 18"/>
                  <a:gd name="T5" fmla="*/ 50 h 7"/>
                  <a:gd name="T6" fmla="*/ 114 w 18"/>
                  <a:gd name="T7" fmla="*/ 45 h 7"/>
                  <a:gd name="T8" fmla="*/ 0 w 18"/>
                  <a:gd name="T9" fmla="*/ 0 h 7"/>
                  <a:gd name="T10" fmla="*/ 21 w 18"/>
                  <a:gd name="T11" fmla="*/ 9 h 7"/>
                  <a:gd name="T12" fmla="*/ 0 w 18"/>
                  <a:gd name="T13" fmla="*/ 0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" h="7">
                    <a:moveTo>
                      <a:pt x="11" y="5"/>
                    </a:moveTo>
                    <a:cubicBezTo>
                      <a:pt x="14" y="6"/>
                      <a:pt x="16" y="7"/>
                      <a:pt x="18" y="7"/>
                    </a:cubicBezTo>
                    <a:cubicBezTo>
                      <a:pt x="18" y="7"/>
                      <a:pt x="17" y="7"/>
                      <a:pt x="17" y="6"/>
                    </a:cubicBezTo>
                    <a:cubicBezTo>
                      <a:pt x="16" y="6"/>
                      <a:pt x="13" y="5"/>
                      <a:pt x="11" y="5"/>
                    </a:cubicBezTo>
                    <a:moveTo>
                      <a:pt x="0" y="0"/>
                    </a:move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0" y="0"/>
                    </a:cubicBezTo>
                  </a:path>
                </a:pathLst>
              </a:custGeom>
              <a:solidFill>
                <a:srgbClr val="9E96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86" name="Freeform 3187">
                <a:extLst>
                  <a:ext uri="{FF2B5EF4-FFF2-40B4-BE49-F238E27FC236}">
                    <a16:creationId xmlns:a16="http://schemas.microsoft.com/office/drawing/2014/main" id="{B08516CE-1432-4939-9B60-5666B4B805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6" y="1784"/>
                <a:ext cx="71" cy="156"/>
              </a:xfrm>
              <a:custGeom>
                <a:avLst/>
                <a:gdLst>
                  <a:gd name="T0" fmla="*/ 151 w 40"/>
                  <a:gd name="T1" fmla="*/ 0 h 88"/>
                  <a:gd name="T2" fmla="*/ 66 w 40"/>
                  <a:gd name="T3" fmla="*/ 66 h 88"/>
                  <a:gd name="T4" fmla="*/ 28 w 40"/>
                  <a:gd name="T5" fmla="*/ 216 h 88"/>
                  <a:gd name="T6" fmla="*/ 28 w 40"/>
                  <a:gd name="T7" fmla="*/ 346 h 88"/>
                  <a:gd name="T8" fmla="*/ 89 w 40"/>
                  <a:gd name="T9" fmla="*/ 525 h 88"/>
                  <a:gd name="T10" fmla="*/ 101 w 40"/>
                  <a:gd name="T11" fmla="*/ 870 h 88"/>
                  <a:gd name="T12" fmla="*/ 130 w 40"/>
                  <a:gd name="T13" fmla="*/ 846 h 88"/>
                  <a:gd name="T14" fmla="*/ 114 w 40"/>
                  <a:gd name="T15" fmla="*/ 601 h 88"/>
                  <a:gd name="T16" fmla="*/ 101 w 40"/>
                  <a:gd name="T17" fmla="*/ 434 h 88"/>
                  <a:gd name="T18" fmla="*/ 64 w 40"/>
                  <a:gd name="T19" fmla="*/ 355 h 88"/>
                  <a:gd name="T20" fmla="*/ 37 w 40"/>
                  <a:gd name="T21" fmla="*/ 257 h 88"/>
                  <a:gd name="T22" fmla="*/ 66 w 40"/>
                  <a:gd name="T23" fmla="*/ 216 h 88"/>
                  <a:gd name="T24" fmla="*/ 78 w 40"/>
                  <a:gd name="T25" fmla="*/ 151 h 88"/>
                  <a:gd name="T26" fmla="*/ 89 w 40"/>
                  <a:gd name="T27" fmla="*/ 62 h 88"/>
                  <a:gd name="T28" fmla="*/ 130 w 40"/>
                  <a:gd name="T29" fmla="*/ 28 h 88"/>
                  <a:gd name="T30" fmla="*/ 130 w 40"/>
                  <a:gd name="T31" fmla="*/ 28 h 88"/>
                  <a:gd name="T32" fmla="*/ 130 w 40"/>
                  <a:gd name="T33" fmla="*/ 28 h 88"/>
                  <a:gd name="T34" fmla="*/ 130 w 40"/>
                  <a:gd name="T35" fmla="*/ 28 h 88"/>
                  <a:gd name="T36" fmla="*/ 151 w 40"/>
                  <a:gd name="T37" fmla="*/ 28 h 88"/>
                  <a:gd name="T38" fmla="*/ 202 w 40"/>
                  <a:gd name="T39" fmla="*/ 28 h 88"/>
                  <a:gd name="T40" fmla="*/ 296 w 40"/>
                  <a:gd name="T41" fmla="*/ 66 h 88"/>
                  <a:gd name="T42" fmla="*/ 296 w 40"/>
                  <a:gd name="T43" fmla="*/ 66 h 88"/>
                  <a:gd name="T44" fmla="*/ 296 w 40"/>
                  <a:gd name="T45" fmla="*/ 78 h 88"/>
                  <a:gd name="T46" fmla="*/ 240 w 40"/>
                  <a:gd name="T47" fmla="*/ 66 h 88"/>
                  <a:gd name="T48" fmla="*/ 130 w 40"/>
                  <a:gd name="T49" fmla="*/ 138 h 88"/>
                  <a:gd name="T50" fmla="*/ 117 w 40"/>
                  <a:gd name="T51" fmla="*/ 167 h 88"/>
                  <a:gd name="T52" fmla="*/ 66 w 40"/>
                  <a:gd name="T53" fmla="*/ 284 h 88"/>
                  <a:gd name="T54" fmla="*/ 101 w 40"/>
                  <a:gd name="T55" fmla="*/ 333 h 88"/>
                  <a:gd name="T56" fmla="*/ 114 w 40"/>
                  <a:gd name="T57" fmla="*/ 447 h 88"/>
                  <a:gd name="T58" fmla="*/ 130 w 40"/>
                  <a:gd name="T59" fmla="*/ 729 h 88"/>
                  <a:gd name="T60" fmla="*/ 130 w 40"/>
                  <a:gd name="T61" fmla="*/ 729 h 88"/>
                  <a:gd name="T62" fmla="*/ 151 w 40"/>
                  <a:gd name="T63" fmla="*/ 842 h 88"/>
                  <a:gd name="T64" fmla="*/ 190 w 40"/>
                  <a:gd name="T65" fmla="*/ 808 h 88"/>
                  <a:gd name="T66" fmla="*/ 240 w 40"/>
                  <a:gd name="T67" fmla="*/ 769 h 88"/>
                  <a:gd name="T68" fmla="*/ 240 w 40"/>
                  <a:gd name="T69" fmla="*/ 691 h 88"/>
                  <a:gd name="T70" fmla="*/ 245 w 40"/>
                  <a:gd name="T71" fmla="*/ 679 h 88"/>
                  <a:gd name="T72" fmla="*/ 268 w 40"/>
                  <a:gd name="T73" fmla="*/ 752 h 88"/>
                  <a:gd name="T74" fmla="*/ 268 w 40"/>
                  <a:gd name="T75" fmla="*/ 752 h 88"/>
                  <a:gd name="T76" fmla="*/ 280 w 40"/>
                  <a:gd name="T77" fmla="*/ 456 h 88"/>
                  <a:gd name="T78" fmla="*/ 346 w 40"/>
                  <a:gd name="T79" fmla="*/ 188 h 88"/>
                  <a:gd name="T80" fmla="*/ 245 w 40"/>
                  <a:gd name="T81" fmla="*/ 12 h 88"/>
                  <a:gd name="T82" fmla="*/ 151 w 40"/>
                  <a:gd name="T83" fmla="*/ 0 h 88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40" h="88">
                    <a:moveTo>
                      <a:pt x="15" y="0"/>
                    </a:moveTo>
                    <a:cubicBezTo>
                      <a:pt x="11" y="0"/>
                      <a:pt x="8" y="1"/>
                      <a:pt x="7" y="7"/>
                    </a:cubicBezTo>
                    <a:cubicBezTo>
                      <a:pt x="5" y="16"/>
                      <a:pt x="5" y="19"/>
                      <a:pt x="3" y="22"/>
                    </a:cubicBezTo>
                    <a:cubicBezTo>
                      <a:pt x="1" y="25"/>
                      <a:pt x="0" y="32"/>
                      <a:pt x="3" y="35"/>
                    </a:cubicBezTo>
                    <a:cubicBezTo>
                      <a:pt x="6" y="39"/>
                      <a:pt x="8" y="44"/>
                      <a:pt x="9" y="53"/>
                    </a:cubicBezTo>
                    <a:cubicBezTo>
                      <a:pt x="9" y="56"/>
                      <a:pt x="9" y="70"/>
                      <a:pt x="10" y="88"/>
                    </a:cubicBezTo>
                    <a:cubicBezTo>
                      <a:pt x="11" y="87"/>
                      <a:pt x="12" y="87"/>
                      <a:pt x="13" y="86"/>
                    </a:cubicBezTo>
                    <a:cubicBezTo>
                      <a:pt x="12" y="78"/>
                      <a:pt x="12" y="69"/>
                      <a:pt x="11" y="61"/>
                    </a:cubicBezTo>
                    <a:cubicBezTo>
                      <a:pt x="10" y="55"/>
                      <a:pt x="10" y="50"/>
                      <a:pt x="10" y="44"/>
                    </a:cubicBezTo>
                    <a:cubicBezTo>
                      <a:pt x="8" y="41"/>
                      <a:pt x="7" y="39"/>
                      <a:pt x="6" y="36"/>
                    </a:cubicBezTo>
                    <a:cubicBezTo>
                      <a:pt x="3" y="32"/>
                      <a:pt x="1" y="30"/>
                      <a:pt x="4" y="26"/>
                    </a:cubicBezTo>
                    <a:cubicBezTo>
                      <a:pt x="5" y="24"/>
                      <a:pt x="6" y="23"/>
                      <a:pt x="7" y="22"/>
                    </a:cubicBezTo>
                    <a:cubicBezTo>
                      <a:pt x="8" y="19"/>
                      <a:pt x="8" y="17"/>
                      <a:pt x="8" y="15"/>
                    </a:cubicBezTo>
                    <a:cubicBezTo>
                      <a:pt x="8" y="12"/>
                      <a:pt x="7" y="9"/>
                      <a:pt x="9" y="6"/>
                    </a:cubicBezTo>
                    <a:cubicBezTo>
                      <a:pt x="9" y="4"/>
                      <a:pt x="10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4" y="3"/>
                      <a:pt x="14" y="3"/>
                      <a:pt x="15" y="3"/>
                    </a:cubicBezTo>
                    <a:cubicBezTo>
                      <a:pt x="17" y="3"/>
                      <a:pt x="18" y="3"/>
                      <a:pt x="20" y="3"/>
                    </a:cubicBezTo>
                    <a:cubicBezTo>
                      <a:pt x="23" y="4"/>
                      <a:pt x="26" y="7"/>
                      <a:pt x="30" y="7"/>
                    </a:cubicBezTo>
                    <a:cubicBezTo>
                      <a:pt x="30" y="7"/>
                      <a:pt x="30" y="7"/>
                      <a:pt x="30" y="7"/>
                    </a:cubicBezTo>
                    <a:cubicBezTo>
                      <a:pt x="30" y="8"/>
                      <a:pt x="30" y="8"/>
                      <a:pt x="30" y="8"/>
                    </a:cubicBezTo>
                    <a:cubicBezTo>
                      <a:pt x="28" y="8"/>
                      <a:pt x="26" y="7"/>
                      <a:pt x="24" y="7"/>
                    </a:cubicBezTo>
                    <a:cubicBezTo>
                      <a:pt x="20" y="7"/>
                      <a:pt x="17" y="9"/>
                      <a:pt x="13" y="14"/>
                    </a:cubicBezTo>
                    <a:cubicBezTo>
                      <a:pt x="13" y="15"/>
                      <a:pt x="12" y="16"/>
                      <a:pt x="12" y="17"/>
                    </a:cubicBezTo>
                    <a:cubicBezTo>
                      <a:pt x="11" y="21"/>
                      <a:pt x="7" y="25"/>
                      <a:pt x="7" y="29"/>
                    </a:cubicBezTo>
                    <a:cubicBezTo>
                      <a:pt x="6" y="33"/>
                      <a:pt x="9" y="31"/>
                      <a:pt x="10" y="34"/>
                    </a:cubicBezTo>
                    <a:cubicBezTo>
                      <a:pt x="12" y="36"/>
                      <a:pt x="11" y="41"/>
                      <a:pt x="11" y="45"/>
                    </a:cubicBezTo>
                    <a:cubicBezTo>
                      <a:pt x="14" y="54"/>
                      <a:pt x="13" y="65"/>
                      <a:pt x="13" y="74"/>
                    </a:cubicBezTo>
                    <a:cubicBezTo>
                      <a:pt x="13" y="74"/>
                      <a:pt x="13" y="74"/>
                      <a:pt x="13" y="74"/>
                    </a:cubicBezTo>
                    <a:cubicBezTo>
                      <a:pt x="14" y="78"/>
                      <a:pt x="14" y="81"/>
                      <a:pt x="15" y="85"/>
                    </a:cubicBezTo>
                    <a:cubicBezTo>
                      <a:pt x="16" y="84"/>
                      <a:pt x="17" y="83"/>
                      <a:pt x="19" y="82"/>
                    </a:cubicBezTo>
                    <a:cubicBezTo>
                      <a:pt x="20" y="80"/>
                      <a:pt x="22" y="79"/>
                      <a:pt x="24" y="78"/>
                    </a:cubicBezTo>
                    <a:cubicBezTo>
                      <a:pt x="23" y="75"/>
                      <a:pt x="24" y="72"/>
                      <a:pt x="24" y="70"/>
                    </a:cubicBezTo>
                    <a:cubicBezTo>
                      <a:pt x="25" y="69"/>
                      <a:pt x="25" y="69"/>
                      <a:pt x="25" y="69"/>
                    </a:cubicBezTo>
                    <a:cubicBezTo>
                      <a:pt x="26" y="71"/>
                      <a:pt x="27" y="74"/>
                      <a:pt x="27" y="76"/>
                    </a:cubicBezTo>
                    <a:cubicBezTo>
                      <a:pt x="27" y="76"/>
                      <a:pt x="27" y="76"/>
                      <a:pt x="27" y="76"/>
                    </a:cubicBezTo>
                    <a:cubicBezTo>
                      <a:pt x="27" y="63"/>
                      <a:pt x="27" y="52"/>
                      <a:pt x="28" y="46"/>
                    </a:cubicBezTo>
                    <a:cubicBezTo>
                      <a:pt x="34" y="22"/>
                      <a:pt x="35" y="24"/>
                      <a:pt x="35" y="19"/>
                    </a:cubicBezTo>
                    <a:cubicBezTo>
                      <a:pt x="35" y="14"/>
                      <a:pt x="40" y="6"/>
                      <a:pt x="25" y="1"/>
                    </a:cubicBezTo>
                    <a:cubicBezTo>
                      <a:pt x="22" y="0"/>
                      <a:pt x="19" y="0"/>
                      <a:pt x="15" y="0"/>
                    </a:cubicBezTo>
                  </a:path>
                </a:pathLst>
              </a:custGeom>
              <a:solidFill>
                <a:srgbClr val="695F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87" name="Freeform 3188">
                <a:extLst>
                  <a:ext uri="{FF2B5EF4-FFF2-40B4-BE49-F238E27FC236}">
                    <a16:creationId xmlns:a16="http://schemas.microsoft.com/office/drawing/2014/main" id="{00297567-386E-4E6C-AF6A-ACCF3326A90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977" y="1666"/>
                <a:ext cx="48" cy="44"/>
              </a:xfrm>
              <a:custGeom>
                <a:avLst/>
                <a:gdLst>
                  <a:gd name="T0" fmla="*/ 89 w 27"/>
                  <a:gd name="T1" fmla="*/ 143 h 25"/>
                  <a:gd name="T2" fmla="*/ 64 w 27"/>
                  <a:gd name="T3" fmla="*/ 21 h 25"/>
                  <a:gd name="T4" fmla="*/ 78 w 27"/>
                  <a:gd name="T5" fmla="*/ 28 h 25"/>
                  <a:gd name="T6" fmla="*/ 66 w 27"/>
                  <a:gd name="T7" fmla="*/ 28 h 25"/>
                  <a:gd name="T8" fmla="*/ 78 w 27"/>
                  <a:gd name="T9" fmla="*/ 77 h 25"/>
                  <a:gd name="T10" fmla="*/ 89 w 27"/>
                  <a:gd name="T11" fmla="*/ 143 h 25"/>
                  <a:gd name="T12" fmla="*/ 64 w 27"/>
                  <a:gd name="T13" fmla="*/ 0 h 25"/>
                  <a:gd name="T14" fmla="*/ 50 w 27"/>
                  <a:gd name="T15" fmla="*/ 12 h 25"/>
                  <a:gd name="T16" fmla="*/ 64 w 27"/>
                  <a:gd name="T17" fmla="*/ 123 h 25"/>
                  <a:gd name="T18" fmla="*/ 64 w 27"/>
                  <a:gd name="T19" fmla="*/ 239 h 25"/>
                  <a:gd name="T20" fmla="*/ 66 w 27"/>
                  <a:gd name="T21" fmla="*/ 239 h 25"/>
                  <a:gd name="T22" fmla="*/ 78 w 27"/>
                  <a:gd name="T23" fmla="*/ 239 h 25"/>
                  <a:gd name="T24" fmla="*/ 78 w 27"/>
                  <a:gd name="T25" fmla="*/ 229 h 25"/>
                  <a:gd name="T26" fmla="*/ 158 w 27"/>
                  <a:gd name="T27" fmla="*/ 136 h 25"/>
                  <a:gd name="T28" fmla="*/ 180 w 27"/>
                  <a:gd name="T29" fmla="*/ 136 h 25"/>
                  <a:gd name="T30" fmla="*/ 240 w 27"/>
                  <a:gd name="T31" fmla="*/ 164 h 25"/>
                  <a:gd name="T32" fmla="*/ 190 w 27"/>
                  <a:gd name="T33" fmla="*/ 99 h 25"/>
                  <a:gd name="T34" fmla="*/ 64 w 27"/>
                  <a:gd name="T35" fmla="*/ 0 h 2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27" h="25">
                    <a:moveTo>
                      <a:pt x="9" y="15"/>
                    </a:moveTo>
                    <a:cubicBezTo>
                      <a:pt x="8" y="11"/>
                      <a:pt x="4" y="7"/>
                      <a:pt x="6" y="2"/>
                    </a:cubicBezTo>
                    <a:cubicBezTo>
                      <a:pt x="7" y="2"/>
                      <a:pt x="7" y="3"/>
                      <a:pt x="8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5"/>
                      <a:pt x="8" y="6"/>
                      <a:pt x="8" y="8"/>
                    </a:cubicBezTo>
                    <a:cubicBezTo>
                      <a:pt x="8" y="10"/>
                      <a:pt x="8" y="13"/>
                      <a:pt x="9" y="15"/>
                    </a:cubicBezTo>
                    <a:moveTo>
                      <a:pt x="6" y="0"/>
                    </a:moveTo>
                    <a:cubicBezTo>
                      <a:pt x="6" y="0"/>
                      <a:pt x="6" y="0"/>
                      <a:pt x="5" y="1"/>
                    </a:cubicBezTo>
                    <a:cubicBezTo>
                      <a:pt x="0" y="4"/>
                      <a:pt x="4" y="9"/>
                      <a:pt x="6" y="13"/>
                    </a:cubicBezTo>
                    <a:cubicBezTo>
                      <a:pt x="7" y="17"/>
                      <a:pt x="4" y="25"/>
                      <a:pt x="6" y="25"/>
                    </a:cubicBezTo>
                    <a:cubicBezTo>
                      <a:pt x="7" y="25"/>
                      <a:pt x="7" y="25"/>
                      <a:pt x="7" y="25"/>
                    </a:cubicBezTo>
                    <a:cubicBezTo>
                      <a:pt x="7" y="25"/>
                      <a:pt x="8" y="25"/>
                      <a:pt x="8" y="25"/>
                    </a:cubicBezTo>
                    <a:cubicBezTo>
                      <a:pt x="8" y="25"/>
                      <a:pt x="8" y="24"/>
                      <a:pt x="8" y="24"/>
                    </a:cubicBezTo>
                    <a:cubicBezTo>
                      <a:pt x="7" y="20"/>
                      <a:pt x="11" y="16"/>
                      <a:pt x="16" y="14"/>
                    </a:cubicBezTo>
                    <a:cubicBezTo>
                      <a:pt x="17" y="14"/>
                      <a:pt x="17" y="14"/>
                      <a:pt x="18" y="14"/>
                    </a:cubicBezTo>
                    <a:cubicBezTo>
                      <a:pt x="20" y="14"/>
                      <a:pt x="22" y="15"/>
                      <a:pt x="24" y="17"/>
                    </a:cubicBezTo>
                    <a:cubicBezTo>
                      <a:pt x="27" y="16"/>
                      <a:pt x="23" y="11"/>
                      <a:pt x="19" y="10"/>
                    </a:cubicBezTo>
                    <a:cubicBezTo>
                      <a:pt x="15" y="9"/>
                      <a:pt x="10" y="0"/>
                      <a:pt x="6" y="0"/>
                    </a:cubicBezTo>
                  </a:path>
                </a:pathLst>
              </a:custGeom>
              <a:solidFill>
                <a:srgbClr val="695F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88" name="Freeform 3189">
                <a:extLst>
                  <a:ext uri="{FF2B5EF4-FFF2-40B4-BE49-F238E27FC236}">
                    <a16:creationId xmlns:a16="http://schemas.microsoft.com/office/drawing/2014/main" id="{805F6457-3ABC-4D0D-8531-AFE0ED11383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991" y="1696"/>
                <a:ext cx="46" cy="35"/>
              </a:xfrm>
              <a:custGeom>
                <a:avLst/>
                <a:gdLst>
                  <a:gd name="T0" fmla="*/ 21 w 26"/>
                  <a:gd name="T1" fmla="*/ 65 h 20"/>
                  <a:gd name="T2" fmla="*/ 0 w 26"/>
                  <a:gd name="T3" fmla="*/ 77 h 20"/>
                  <a:gd name="T4" fmla="*/ 21 w 26"/>
                  <a:gd name="T5" fmla="*/ 142 h 20"/>
                  <a:gd name="T6" fmla="*/ 65 w 26"/>
                  <a:gd name="T7" fmla="*/ 187 h 20"/>
                  <a:gd name="T8" fmla="*/ 78 w 26"/>
                  <a:gd name="T9" fmla="*/ 179 h 20"/>
                  <a:gd name="T10" fmla="*/ 78 w 26"/>
                  <a:gd name="T11" fmla="*/ 179 h 20"/>
                  <a:gd name="T12" fmla="*/ 65 w 26"/>
                  <a:gd name="T13" fmla="*/ 179 h 20"/>
                  <a:gd name="T14" fmla="*/ 60 w 26"/>
                  <a:gd name="T15" fmla="*/ 172 h 20"/>
                  <a:gd name="T16" fmla="*/ 60 w 26"/>
                  <a:gd name="T17" fmla="*/ 172 h 20"/>
                  <a:gd name="T18" fmla="*/ 28 w 26"/>
                  <a:gd name="T19" fmla="*/ 163 h 20"/>
                  <a:gd name="T20" fmla="*/ 28 w 26"/>
                  <a:gd name="T21" fmla="*/ 114 h 20"/>
                  <a:gd name="T22" fmla="*/ 21 w 26"/>
                  <a:gd name="T23" fmla="*/ 65 h 20"/>
                  <a:gd name="T24" fmla="*/ 28 w 26"/>
                  <a:gd name="T25" fmla="*/ 58 h 20"/>
                  <a:gd name="T26" fmla="*/ 28 w 26"/>
                  <a:gd name="T27" fmla="*/ 65 h 20"/>
                  <a:gd name="T28" fmla="*/ 50 w 26"/>
                  <a:gd name="T29" fmla="*/ 123 h 20"/>
                  <a:gd name="T30" fmla="*/ 28 w 26"/>
                  <a:gd name="T31" fmla="*/ 58 h 20"/>
                  <a:gd name="T32" fmla="*/ 156 w 26"/>
                  <a:gd name="T33" fmla="*/ 0 h 20"/>
                  <a:gd name="T34" fmla="*/ 156 w 26"/>
                  <a:gd name="T35" fmla="*/ 0 h 20"/>
                  <a:gd name="T36" fmla="*/ 129 w 26"/>
                  <a:gd name="T37" fmla="*/ 0 h 20"/>
                  <a:gd name="T38" fmla="*/ 65 w 26"/>
                  <a:gd name="T39" fmla="*/ 37 h 20"/>
                  <a:gd name="T40" fmla="*/ 50 w 26"/>
                  <a:gd name="T41" fmla="*/ 102 h 20"/>
                  <a:gd name="T42" fmla="*/ 50 w 26"/>
                  <a:gd name="T43" fmla="*/ 102 h 20"/>
                  <a:gd name="T44" fmla="*/ 65 w 26"/>
                  <a:gd name="T45" fmla="*/ 142 h 20"/>
                  <a:gd name="T46" fmla="*/ 65 w 26"/>
                  <a:gd name="T47" fmla="*/ 142 h 20"/>
                  <a:gd name="T48" fmla="*/ 129 w 26"/>
                  <a:gd name="T49" fmla="*/ 135 h 20"/>
                  <a:gd name="T50" fmla="*/ 156 w 26"/>
                  <a:gd name="T51" fmla="*/ 135 h 20"/>
                  <a:gd name="T52" fmla="*/ 129 w 26"/>
                  <a:gd name="T53" fmla="*/ 151 h 20"/>
                  <a:gd name="T54" fmla="*/ 166 w 26"/>
                  <a:gd name="T55" fmla="*/ 151 h 20"/>
                  <a:gd name="T56" fmla="*/ 195 w 26"/>
                  <a:gd name="T57" fmla="*/ 151 h 20"/>
                  <a:gd name="T58" fmla="*/ 232 w 26"/>
                  <a:gd name="T59" fmla="*/ 86 h 20"/>
                  <a:gd name="T60" fmla="*/ 156 w 26"/>
                  <a:gd name="T61" fmla="*/ 0 h 20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26" h="20">
                    <a:moveTo>
                      <a:pt x="2" y="7"/>
                    </a:moveTo>
                    <a:cubicBezTo>
                      <a:pt x="2" y="7"/>
                      <a:pt x="1" y="8"/>
                      <a:pt x="0" y="8"/>
                    </a:cubicBezTo>
                    <a:cubicBezTo>
                      <a:pt x="1" y="11"/>
                      <a:pt x="2" y="11"/>
                      <a:pt x="2" y="15"/>
                    </a:cubicBezTo>
                    <a:cubicBezTo>
                      <a:pt x="2" y="18"/>
                      <a:pt x="3" y="19"/>
                      <a:pt x="7" y="20"/>
                    </a:cubicBezTo>
                    <a:cubicBezTo>
                      <a:pt x="7" y="19"/>
                      <a:pt x="8" y="19"/>
                      <a:pt x="8" y="19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8" y="19"/>
                      <a:pt x="7" y="19"/>
                      <a:pt x="7" y="19"/>
                    </a:cubicBezTo>
                    <a:cubicBezTo>
                      <a:pt x="7" y="19"/>
                      <a:pt x="6" y="18"/>
                      <a:pt x="6" y="18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3" y="16"/>
                      <a:pt x="3" y="13"/>
                      <a:pt x="3" y="12"/>
                    </a:cubicBezTo>
                    <a:cubicBezTo>
                      <a:pt x="3" y="10"/>
                      <a:pt x="3" y="8"/>
                      <a:pt x="2" y="7"/>
                    </a:cubicBezTo>
                    <a:moveTo>
                      <a:pt x="3" y="6"/>
                    </a:moveTo>
                    <a:cubicBezTo>
                      <a:pt x="3" y="6"/>
                      <a:pt x="3" y="6"/>
                      <a:pt x="3" y="7"/>
                    </a:cubicBezTo>
                    <a:cubicBezTo>
                      <a:pt x="3" y="9"/>
                      <a:pt x="3" y="11"/>
                      <a:pt x="5" y="13"/>
                    </a:cubicBezTo>
                    <a:cubicBezTo>
                      <a:pt x="4" y="11"/>
                      <a:pt x="3" y="8"/>
                      <a:pt x="3" y="6"/>
                    </a:cubicBezTo>
                    <a:moveTo>
                      <a:pt x="16" y="0"/>
                    </a:moveTo>
                    <a:cubicBezTo>
                      <a:pt x="16" y="0"/>
                      <a:pt x="16" y="0"/>
                      <a:pt x="16" y="0"/>
                    </a:cubicBezTo>
                    <a:cubicBezTo>
                      <a:pt x="15" y="0"/>
                      <a:pt x="14" y="0"/>
                      <a:pt x="13" y="0"/>
                    </a:cubicBezTo>
                    <a:cubicBezTo>
                      <a:pt x="11" y="2"/>
                      <a:pt x="9" y="2"/>
                      <a:pt x="7" y="4"/>
                    </a:cubicBezTo>
                    <a:cubicBezTo>
                      <a:pt x="5" y="6"/>
                      <a:pt x="5" y="8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2"/>
                      <a:pt x="6" y="14"/>
                      <a:pt x="7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9" y="15"/>
                      <a:pt x="11" y="14"/>
                      <a:pt x="13" y="14"/>
                    </a:cubicBezTo>
                    <a:cubicBezTo>
                      <a:pt x="14" y="14"/>
                      <a:pt x="15" y="14"/>
                      <a:pt x="16" y="14"/>
                    </a:cubicBezTo>
                    <a:cubicBezTo>
                      <a:pt x="15" y="15"/>
                      <a:pt x="14" y="16"/>
                      <a:pt x="13" y="16"/>
                    </a:cubicBezTo>
                    <a:cubicBezTo>
                      <a:pt x="15" y="16"/>
                      <a:pt x="16" y="16"/>
                      <a:pt x="17" y="16"/>
                    </a:cubicBezTo>
                    <a:cubicBezTo>
                      <a:pt x="18" y="16"/>
                      <a:pt x="19" y="16"/>
                      <a:pt x="20" y="16"/>
                    </a:cubicBezTo>
                    <a:cubicBezTo>
                      <a:pt x="24" y="15"/>
                      <a:pt x="26" y="12"/>
                      <a:pt x="24" y="9"/>
                    </a:cubicBezTo>
                    <a:cubicBezTo>
                      <a:pt x="23" y="6"/>
                      <a:pt x="19" y="2"/>
                      <a:pt x="16" y="0"/>
                    </a:cubicBezTo>
                  </a:path>
                </a:pathLst>
              </a:custGeom>
              <a:solidFill>
                <a:srgbClr val="695F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89" name="Freeform 3190">
                <a:extLst>
                  <a:ext uri="{FF2B5EF4-FFF2-40B4-BE49-F238E27FC236}">
                    <a16:creationId xmlns:a16="http://schemas.microsoft.com/office/drawing/2014/main" id="{9E1879A9-4D79-4F77-99FB-B790453CAC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9" y="1690"/>
                <a:ext cx="30" cy="20"/>
              </a:xfrm>
              <a:custGeom>
                <a:avLst/>
                <a:gdLst>
                  <a:gd name="T0" fmla="*/ 106 w 17"/>
                  <a:gd name="T1" fmla="*/ 0 h 11"/>
                  <a:gd name="T2" fmla="*/ 86 w 17"/>
                  <a:gd name="T3" fmla="*/ 0 h 11"/>
                  <a:gd name="T4" fmla="*/ 12 w 17"/>
                  <a:gd name="T5" fmla="*/ 109 h 11"/>
                  <a:gd name="T6" fmla="*/ 12 w 17"/>
                  <a:gd name="T7" fmla="*/ 118 h 11"/>
                  <a:gd name="T8" fmla="*/ 28 w 17"/>
                  <a:gd name="T9" fmla="*/ 109 h 11"/>
                  <a:gd name="T10" fmla="*/ 28 w 17"/>
                  <a:gd name="T11" fmla="*/ 89 h 11"/>
                  <a:gd name="T12" fmla="*/ 28 w 17"/>
                  <a:gd name="T13" fmla="*/ 89 h 11"/>
                  <a:gd name="T14" fmla="*/ 37 w 17"/>
                  <a:gd name="T15" fmla="*/ 109 h 11"/>
                  <a:gd name="T16" fmla="*/ 37 w 17"/>
                  <a:gd name="T17" fmla="*/ 96 h 11"/>
                  <a:gd name="T18" fmla="*/ 37 w 17"/>
                  <a:gd name="T19" fmla="*/ 80 h 11"/>
                  <a:gd name="T20" fmla="*/ 106 w 17"/>
                  <a:gd name="T21" fmla="*/ 24 h 11"/>
                  <a:gd name="T22" fmla="*/ 138 w 17"/>
                  <a:gd name="T23" fmla="*/ 29 h 11"/>
                  <a:gd name="T24" fmla="*/ 138 w 17"/>
                  <a:gd name="T25" fmla="*/ 29 h 11"/>
                  <a:gd name="T26" fmla="*/ 166 w 17"/>
                  <a:gd name="T27" fmla="*/ 29 h 11"/>
                  <a:gd name="T28" fmla="*/ 166 w 17"/>
                  <a:gd name="T29" fmla="*/ 29 h 11"/>
                  <a:gd name="T30" fmla="*/ 106 w 17"/>
                  <a:gd name="T31" fmla="*/ 0 h 11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17" h="11">
                    <a:moveTo>
                      <a:pt x="11" y="0"/>
                    </a:moveTo>
                    <a:cubicBezTo>
                      <a:pt x="10" y="0"/>
                      <a:pt x="10" y="0"/>
                      <a:pt x="9" y="0"/>
                    </a:cubicBezTo>
                    <a:cubicBezTo>
                      <a:pt x="4" y="2"/>
                      <a:pt x="0" y="6"/>
                      <a:pt x="1" y="10"/>
                    </a:cubicBezTo>
                    <a:cubicBezTo>
                      <a:pt x="1" y="10"/>
                      <a:pt x="1" y="11"/>
                      <a:pt x="1" y="11"/>
                    </a:cubicBezTo>
                    <a:cubicBezTo>
                      <a:pt x="2" y="11"/>
                      <a:pt x="3" y="10"/>
                      <a:pt x="3" y="10"/>
                    </a:cubicBezTo>
                    <a:cubicBezTo>
                      <a:pt x="3" y="9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9"/>
                      <a:pt x="3" y="9"/>
                      <a:pt x="4" y="10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8"/>
                      <a:pt x="4" y="8"/>
                      <a:pt x="4" y="7"/>
                    </a:cubicBezTo>
                    <a:cubicBezTo>
                      <a:pt x="4" y="3"/>
                      <a:pt x="8" y="3"/>
                      <a:pt x="11" y="2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5" y="3"/>
                      <a:pt x="16" y="3"/>
                      <a:pt x="17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5" y="1"/>
                      <a:pt x="13" y="0"/>
                      <a:pt x="11" y="0"/>
                    </a:cubicBezTo>
                  </a:path>
                </a:pathLst>
              </a:custGeom>
              <a:solidFill>
                <a:srgbClr val="9E96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90" name="Freeform 3191">
                <a:extLst>
                  <a:ext uri="{FF2B5EF4-FFF2-40B4-BE49-F238E27FC236}">
                    <a16:creationId xmlns:a16="http://schemas.microsoft.com/office/drawing/2014/main" id="{07C010F9-71DF-4F9D-8412-6DB3B54ED09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980" y="1724"/>
                <a:ext cx="69" cy="138"/>
              </a:xfrm>
              <a:custGeom>
                <a:avLst/>
                <a:gdLst>
                  <a:gd name="T0" fmla="*/ 276 w 39"/>
                  <a:gd name="T1" fmla="*/ 533 h 78"/>
                  <a:gd name="T2" fmla="*/ 265 w 39"/>
                  <a:gd name="T3" fmla="*/ 448 h 78"/>
                  <a:gd name="T4" fmla="*/ 101 w 39"/>
                  <a:gd name="T5" fmla="*/ 179 h 78"/>
                  <a:gd name="T6" fmla="*/ 106 w 39"/>
                  <a:gd name="T7" fmla="*/ 179 h 78"/>
                  <a:gd name="T8" fmla="*/ 138 w 39"/>
                  <a:gd name="T9" fmla="*/ 37 h 78"/>
                  <a:gd name="T10" fmla="*/ 129 w 39"/>
                  <a:gd name="T11" fmla="*/ 37 h 78"/>
                  <a:gd name="T12" fmla="*/ 150 w 39"/>
                  <a:gd name="T13" fmla="*/ 663 h 78"/>
                  <a:gd name="T14" fmla="*/ 228 w 39"/>
                  <a:gd name="T15" fmla="*/ 648 h 78"/>
                  <a:gd name="T16" fmla="*/ 322 w 39"/>
                  <a:gd name="T17" fmla="*/ 704 h 78"/>
                  <a:gd name="T18" fmla="*/ 195 w 39"/>
                  <a:gd name="T19" fmla="*/ 685 h 78"/>
                  <a:gd name="T20" fmla="*/ 88 w 39"/>
                  <a:gd name="T21" fmla="*/ 704 h 78"/>
                  <a:gd name="T22" fmla="*/ 244 w 39"/>
                  <a:gd name="T23" fmla="*/ 188 h 78"/>
                  <a:gd name="T24" fmla="*/ 317 w 39"/>
                  <a:gd name="T25" fmla="*/ 115 h 78"/>
                  <a:gd name="T26" fmla="*/ 281 w 39"/>
                  <a:gd name="T27" fmla="*/ 216 h 78"/>
                  <a:gd name="T28" fmla="*/ 294 w 39"/>
                  <a:gd name="T29" fmla="*/ 548 h 78"/>
                  <a:gd name="T30" fmla="*/ 276 w 39"/>
                  <a:gd name="T31" fmla="*/ 538 h 78"/>
                  <a:gd name="T32" fmla="*/ 281 w 39"/>
                  <a:gd name="T33" fmla="*/ 570 h 78"/>
                  <a:gd name="T34" fmla="*/ 276 w 39"/>
                  <a:gd name="T35" fmla="*/ 538 h 78"/>
                  <a:gd name="T36" fmla="*/ 281 w 39"/>
                  <a:gd name="T37" fmla="*/ 598 h 78"/>
                  <a:gd name="T38" fmla="*/ 276 w 39"/>
                  <a:gd name="T39" fmla="*/ 538 h 78"/>
                  <a:gd name="T40" fmla="*/ 253 w 39"/>
                  <a:gd name="T41" fmla="*/ 322 h 78"/>
                  <a:gd name="T42" fmla="*/ 232 w 39"/>
                  <a:gd name="T43" fmla="*/ 228 h 78"/>
                  <a:gd name="T44" fmla="*/ 203 w 39"/>
                  <a:gd name="T45" fmla="*/ 195 h 78"/>
                  <a:gd name="T46" fmla="*/ 232 w 39"/>
                  <a:gd name="T47" fmla="*/ 188 h 78"/>
                  <a:gd name="T48" fmla="*/ 244 w 39"/>
                  <a:gd name="T49" fmla="*/ 188 h 78"/>
                  <a:gd name="T50" fmla="*/ 232 w 39"/>
                  <a:gd name="T51" fmla="*/ 12 h 78"/>
                  <a:gd name="T52" fmla="*/ 179 w 39"/>
                  <a:gd name="T53" fmla="*/ 88 h 78"/>
                  <a:gd name="T54" fmla="*/ 150 w 39"/>
                  <a:gd name="T55" fmla="*/ 216 h 78"/>
                  <a:gd name="T56" fmla="*/ 179 w 39"/>
                  <a:gd name="T57" fmla="*/ 333 h 78"/>
                  <a:gd name="T58" fmla="*/ 60 w 39"/>
                  <a:gd name="T59" fmla="*/ 635 h 78"/>
                  <a:gd name="T60" fmla="*/ 138 w 39"/>
                  <a:gd name="T61" fmla="*/ 253 h 78"/>
                  <a:gd name="T62" fmla="*/ 88 w 39"/>
                  <a:gd name="T63" fmla="*/ 561 h 78"/>
                  <a:gd name="T64" fmla="*/ 37 w 39"/>
                  <a:gd name="T65" fmla="*/ 764 h 78"/>
                  <a:gd name="T66" fmla="*/ 203 w 39"/>
                  <a:gd name="T67" fmla="*/ 713 h 78"/>
                  <a:gd name="T68" fmla="*/ 317 w 39"/>
                  <a:gd name="T69" fmla="*/ 741 h 78"/>
                  <a:gd name="T70" fmla="*/ 304 w 39"/>
                  <a:gd name="T71" fmla="*/ 533 h 78"/>
                  <a:gd name="T72" fmla="*/ 317 w 39"/>
                  <a:gd name="T73" fmla="*/ 60 h 7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39" h="78">
                    <a:moveTo>
                      <a:pt x="27" y="46"/>
                    </a:moveTo>
                    <a:cubicBezTo>
                      <a:pt x="28" y="49"/>
                      <a:pt x="28" y="52"/>
                      <a:pt x="28" y="54"/>
                    </a:cubicBezTo>
                    <a:cubicBezTo>
                      <a:pt x="28" y="53"/>
                      <a:pt x="28" y="51"/>
                      <a:pt x="28" y="49"/>
                    </a:cubicBezTo>
                    <a:cubicBezTo>
                      <a:pt x="28" y="48"/>
                      <a:pt x="28" y="47"/>
                      <a:pt x="27" y="46"/>
                    </a:cubicBezTo>
                    <a:moveTo>
                      <a:pt x="13" y="4"/>
                    </a:moveTo>
                    <a:cubicBezTo>
                      <a:pt x="9" y="7"/>
                      <a:pt x="7" y="12"/>
                      <a:pt x="10" y="18"/>
                    </a:cubicBezTo>
                    <a:cubicBezTo>
                      <a:pt x="11" y="18"/>
                      <a:pt x="11" y="19"/>
                      <a:pt x="11" y="19"/>
                    </a:cubicBezTo>
                    <a:cubicBezTo>
                      <a:pt x="11" y="19"/>
                      <a:pt x="11" y="18"/>
                      <a:pt x="11" y="18"/>
                    </a:cubicBezTo>
                    <a:cubicBezTo>
                      <a:pt x="10" y="15"/>
                      <a:pt x="10" y="11"/>
                      <a:pt x="10" y="9"/>
                    </a:cubicBezTo>
                    <a:cubicBezTo>
                      <a:pt x="11" y="7"/>
                      <a:pt x="12" y="5"/>
                      <a:pt x="14" y="4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3" y="4"/>
                      <a:pt x="13" y="4"/>
                      <a:pt x="13" y="4"/>
                    </a:cubicBezTo>
                    <a:moveTo>
                      <a:pt x="9" y="72"/>
                    </a:moveTo>
                    <a:cubicBezTo>
                      <a:pt x="11" y="72"/>
                      <a:pt x="13" y="69"/>
                      <a:pt x="15" y="68"/>
                    </a:cubicBezTo>
                    <a:cubicBezTo>
                      <a:pt x="17" y="67"/>
                      <a:pt x="21" y="66"/>
                      <a:pt x="23" y="66"/>
                    </a:cubicBezTo>
                    <a:cubicBezTo>
                      <a:pt x="23" y="66"/>
                      <a:pt x="23" y="66"/>
                      <a:pt x="23" y="66"/>
                    </a:cubicBezTo>
                    <a:cubicBezTo>
                      <a:pt x="27" y="66"/>
                      <a:pt x="33" y="68"/>
                      <a:pt x="34" y="72"/>
                    </a:cubicBezTo>
                    <a:cubicBezTo>
                      <a:pt x="33" y="72"/>
                      <a:pt x="33" y="72"/>
                      <a:pt x="33" y="72"/>
                    </a:cubicBezTo>
                    <a:cubicBezTo>
                      <a:pt x="29" y="72"/>
                      <a:pt x="25" y="70"/>
                      <a:pt x="22" y="70"/>
                    </a:cubicBezTo>
                    <a:cubicBezTo>
                      <a:pt x="21" y="70"/>
                      <a:pt x="21" y="70"/>
                      <a:pt x="20" y="70"/>
                    </a:cubicBezTo>
                    <a:cubicBezTo>
                      <a:pt x="17" y="70"/>
                      <a:pt x="14" y="71"/>
                      <a:pt x="11" y="72"/>
                    </a:cubicBezTo>
                    <a:cubicBezTo>
                      <a:pt x="9" y="72"/>
                      <a:pt x="9" y="72"/>
                      <a:pt x="9" y="72"/>
                    </a:cubicBezTo>
                    <a:cubicBezTo>
                      <a:pt x="9" y="72"/>
                      <a:pt x="9" y="72"/>
                      <a:pt x="9" y="72"/>
                    </a:cubicBezTo>
                    <a:moveTo>
                      <a:pt x="25" y="19"/>
                    </a:moveTo>
                    <a:cubicBezTo>
                      <a:pt x="27" y="16"/>
                      <a:pt x="29" y="14"/>
                      <a:pt x="31" y="12"/>
                    </a:cubicBezTo>
                    <a:cubicBezTo>
                      <a:pt x="32" y="12"/>
                      <a:pt x="32" y="12"/>
                      <a:pt x="32" y="12"/>
                    </a:cubicBezTo>
                    <a:cubicBezTo>
                      <a:pt x="32" y="14"/>
                      <a:pt x="30" y="19"/>
                      <a:pt x="29" y="21"/>
                    </a:cubicBezTo>
                    <a:cubicBezTo>
                      <a:pt x="29" y="22"/>
                      <a:pt x="29" y="22"/>
                      <a:pt x="29" y="22"/>
                    </a:cubicBezTo>
                    <a:cubicBezTo>
                      <a:pt x="29" y="25"/>
                      <a:pt x="29" y="29"/>
                      <a:pt x="29" y="31"/>
                    </a:cubicBezTo>
                    <a:cubicBezTo>
                      <a:pt x="29" y="39"/>
                      <a:pt x="31" y="48"/>
                      <a:pt x="30" y="56"/>
                    </a:cubicBezTo>
                    <a:cubicBezTo>
                      <a:pt x="29" y="54"/>
                      <a:pt x="29" y="53"/>
                      <a:pt x="29" y="51"/>
                    </a:cubicBezTo>
                    <a:cubicBezTo>
                      <a:pt x="29" y="53"/>
                      <a:pt x="28" y="54"/>
                      <a:pt x="28" y="55"/>
                    </a:cubicBezTo>
                    <a:cubicBezTo>
                      <a:pt x="29" y="56"/>
                      <a:pt x="29" y="56"/>
                      <a:pt x="29" y="57"/>
                    </a:cubicBezTo>
                    <a:cubicBezTo>
                      <a:pt x="29" y="57"/>
                      <a:pt x="29" y="58"/>
                      <a:pt x="29" y="58"/>
                    </a:cubicBezTo>
                    <a:cubicBezTo>
                      <a:pt x="29" y="58"/>
                      <a:pt x="29" y="57"/>
                      <a:pt x="29" y="57"/>
                    </a:cubicBezTo>
                    <a:cubicBezTo>
                      <a:pt x="29" y="56"/>
                      <a:pt x="29" y="56"/>
                      <a:pt x="28" y="55"/>
                    </a:cubicBezTo>
                    <a:cubicBezTo>
                      <a:pt x="28" y="56"/>
                      <a:pt x="28" y="56"/>
                      <a:pt x="28" y="56"/>
                    </a:cubicBezTo>
                    <a:cubicBezTo>
                      <a:pt x="29" y="58"/>
                      <a:pt x="29" y="60"/>
                      <a:pt x="29" y="61"/>
                    </a:cubicBezTo>
                    <a:cubicBezTo>
                      <a:pt x="29" y="60"/>
                      <a:pt x="28" y="58"/>
                      <a:pt x="28" y="56"/>
                    </a:cubicBezTo>
                    <a:cubicBezTo>
                      <a:pt x="28" y="56"/>
                      <a:pt x="28" y="56"/>
                      <a:pt x="28" y="55"/>
                    </a:cubicBezTo>
                    <a:cubicBezTo>
                      <a:pt x="27" y="50"/>
                      <a:pt x="26" y="45"/>
                      <a:pt x="25" y="40"/>
                    </a:cubicBezTo>
                    <a:cubicBezTo>
                      <a:pt x="25" y="37"/>
                      <a:pt x="25" y="35"/>
                      <a:pt x="26" y="33"/>
                    </a:cubicBezTo>
                    <a:cubicBezTo>
                      <a:pt x="25" y="30"/>
                      <a:pt x="24" y="26"/>
                      <a:pt x="24" y="23"/>
                    </a:cubicBezTo>
                    <a:cubicBezTo>
                      <a:pt x="24" y="23"/>
                      <a:pt x="24" y="23"/>
                      <a:pt x="24" y="23"/>
                    </a:cubicBezTo>
                    <a:cubicBezTo>
                      <a:pt x="24" y="22"/>
                      <a:pt x="24" y="21"/>
                      <a:pt x="24" y="20"/>
                    </a:cubicBezTo>
                    <a:cubicBezTo>
                      <a:pt x="23" y="20"/>
                      <a:pt x="22" y="20"/>
                      <a:pt x="21" y="20"/>
                    </a:cubicBezTo>
                    <a:cubicBezTo>
                      <a:pt x="24" y="19"/>
                      <a:pt x="24" y="19"/>
                      <a:pt x="24" y="19"/>
                    </a:cubicBezTo>
                    <a:cubicBezTo>
                      <a:pt x="24" y="19"/>
                      <a:pt x="24" y="19"/>
                      <a:pt x="24" y="19"/>
                    </a:cubicBezTo>
                    <a:cubicBezTo>
                      <a:pt x="24" y="19"/>
                      <a:pt x="24" y="19"/>
                      <a:pt x="24" y="20"/>
                    </a:cubicBezTo>
                    <a:cubicBezTo>
                      <a:pt x="24" y="20"/>
                      <a:pt x="25" y="20"/>
                      <a:pt x="25" y="19"/>
                    </a:cubicBezTo>
                    <a:moveTo>
                      <a:pt x="26" y="0"/>
                    </a:moveTo>
                    <a:cubicBezTo>
                      <a:pt x="26" y="1"/>
                      <a:pt x="25" y="1"/>
                      <a:pt x="24" y="1"/>
                    </a:cubicBezTo>
                    <a:cubicBezTo>
                      <a:pt x="27" y="2"/>
                      <a:pt x="31" y="5"/>
                      <a:pt x="30" y="7"/>
                    </a:cubicBezTo>
                    <a:cubicBezTo>
                      <a:pt x="28" y="7"/>
                      <a:pt x="20" y="7"/>
                      <a:pt x="18" y="9"/>
                    </a:cubicBezTo>
                    <a:cubicBezTo>
                      <a:pt x="14" y="12"/>
                      <a:pt x="14" y="18"/>
                      <a:pt x="15" y="22"/>
                    </a:cubicBezTo>
                    <a:cubicBezTo>
                      <a:pt x="15" y="22"/>
                      <a:pt x="15" y="22"/>
                      <a:pt x="15" y="22"/>
                    </a:cubicBezTo>
                    <a:cubicBezTo>
                      <a:pt x="15" y="22"/>
                      <a:pt x="14" y="22"/>
                      <a:pt x="14" y="22"/>
                    </a:cubicBezTo>
                    <a:cubicBezTo>
                      <a:pt x="16" y="26"/>
                      <a:pt x="18" y="30"/>
                      <a:pt x="18" y="34"/>
                    </a:cubicBezTo>
                    <a:cubicBezTo>
                      <a:pt x="18" y="39"/>
                      <a:pt x="19" y="44"/>
                      <a:pt x="17" y="49"/>
                    </a:cubicBezTo>
                    <a:cubicBezTo>
                      <a:pt x="15" y="54"/>
                      <a:pt x="11" y="62"/>
                      <a:pt x="6" y="65"/>
                    </a:cubicBezTo>
                    <a:cubicBezTo>
                      <a:pt x="11" y="56"/>
                      <a:pt x="17" y="50"/>
                      <a:pt x="16" y="39"/>
                    </a:cubicBezTo>
                    <a:cubicBezTo>
                      <a:pt x="16" y="35"/>
                      <a:pt x="16" y="30"/>
                      <a:pt x="14" y="26"/>
                    </a:cubicBezTo>
                    <a:cubicBezTo>
                      <a:pt x="14" y="25"/>
                      <a:pt x="13" y="24"/>
                      <a:pt x="13" y="23"/>
                    </a:cubicBezTo>
                    <a:cubicBezTo>
                      <a:pt x="16" y="33"/>
                      <a:pt x="17" y="49"/>
                      <a:pt x="9" y="57"/>
                    </a:cubicBezTo>
                    <a:cubicBezTo>
                      <a:pt x="0" y="67"/>
                      <a:pt x="1" y="66"/>
                      <a:pt x="2" y="71"/>
                    </a:cubicBezTo>
                    <a:cubicBezTo>
                      <a:pt x="2" y="74"/>
                      <a:pt x="1" y="78"/>
                      <a:pt x="4" y="78"/>
                    </a:cubicBezTo>
                    <a:cubicBezTo>
                      <a:pt x="5" y="78"/>
                      <a:pt x="6" y="78"/>
                      <a:pt x="9" y="77"/>
                    </a:cubicBezTo>
                    <a:cubicBezTo>
                      <a:pt x="14" y="74"/>
                      <a:pt x="18" y="73"/>
                      <a:pt x="21" y="73"/>
                    </a:cubicBezTo>
                    <a:cubicBezTo>
                      <a:pt x="24" y="73"/>
                      <a:pt x="27" y="73"/>
                      <a:pt x="29" y="75"/>
                    </a:cubicBezTo>
                    <a:cubicBezTo>
                      <a:pt x="30" y="76"/>
                      <a:pt x="31" y="76"/>
                      <a:pt x="32" y="76"/>
                    </a:cubicBezTo>
                    <a:cubicBezTo>
                      <a:pt x="36" y="76"/>
                      <a:pt x="39" y="72"/>
                      <a:pt x="38" y="68"/>
                    </a:cubicBezTo>
                    <a:cubicBezTo>
                      <a:pt x="36" y="63"/>
                      <a:pt x="31" y="64"/>
                      <a:pt x="31" y="54"/>
                    </a:cubicBezTo>
                    <a:cubicBezTo>
                      <a:pt x="32" y="44"/>
                      <a:pt x="28" y="29"/>
                      <a:pt x="31" y="20"/>
                    </a:cubicBezTo>
                    <a:cubicBezTo>
                      <a:pt x="35" y="12"/>
                      <a:pt x="36" y="11"/>
                      <a:pt x="32" y="6"/>
                    </a:cubicBezTo>
                    <a:cubicBezTo>
                      <a:pt x="30" y="3"/>
                      <a:pt x="29" y="1"/>
                      <a:pt x="26" y="0"/>
                    </a:cubicBezTo>
                  </a:path>
                </a:pathLst>
              </a:custGeom>
              <a:solidFill>
                <a:srgbClr val="695F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91" name="Freeform 3192">
                <a:extLst>
                  <a:ext uri="{FF2B5EF4-FFF2-40B4-BE49-F238E27FC236}">
                    <a16:creationId xmlns:a16="http://schemas.microsoft.com/office/drawing/2014/main" id="{2AE183B9-ADB0-4C6E-BCA9-30598F805D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3" y="1724"/>
                <a:ext cx="23" cy="7"/>
              </a:xfrm>
              <a:custGeom>
                <a:avLst/>
                <a:gdLst>
                  <a:gd name="T0" fmla="*/ 101 w 13"/>
                  <a:gd name="T1" fmla="*/ 0 h 4"/>
                  <a:gd name="T2" fmla="*/ 60 w 13"/>
                  <a:gd name="T3" fmla="*/ 0 h 4"/>
                  <a:gd name="T4" fmla="*/ 12 w 13"/>
                  <a:gd name="T5" fmla="*/ 28 h 4"/>
                  <a:gd name="T6" fmla="*/ 0 w 13"/>
                  <a:gd name="T7" fmla="*/ 37 h 4"/>
                  <a:gd name="T8" fmla="*/ 12 w 13"/>
                  <a:gd name="T9" fmla="*/ 37 h 4"/>
                  <a:gd name="T10" fmla="*/ 12 w 13"/>
                  <a:gd name="T11" fmla="*/ 37 h 4"/>
                  <a:gd name="T12" fmla="*/ 88 w 13"/>
                  <a:gd name="T13" fmla="*/ 0 h 4"/>
                  <a:gd name="T14" fmla="*/ 88 w 13"/>
                  <a:gd name="T15" fmla="*/ 0 h 4"/>
                  <a:gd name="T16" fmla="*/ 88 w 13"/>
                  <a:gd name="T17" fmla="*/ 0 h 4"/>
                  <a:gd name="T18" fmla="*/ 78 w 13"/>
                  <a:gd name="T19" fmla="*/ 12 h 4"/>
                  <a:gd name="T20" fmla="*/ 88 w 13"/>
                  <a:gd name="T21" fmla="*/ 12 h 4"/>
                  <a:gd name="T22" fmla="*/ 106 w 13"/>
                  <a:gd name="T23" fmla="*/ 12 h 4"/>
                  <a:gd name="T24" fmla="*/ 129 w 13"/>
                  <a:gd name="T25" fmla="*/ 0 h 4"/>
                  <a:gd name="T26" fmla="*/ 101 w 13"/>
                  <a:gd name="T27" fmla="*/ 0 h 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3" h="4">
                    <a:moveTo>
                      <a:pt x="10" y="0"/>
                    </a:moveTo>
                    <a:cubicBezTo>
                      <a:pt x="9" y="0"/>
                      <a:pt x="8" y="0"/>
                      <a:pt x="6" y="0"/>
                    </a:cubicBezTo>
                    <a:cubicBezTo>
                      <a:pt x="4" y="2"/>
                      <a:pt x="2" y="3"/>
                      <a:pt x="1" y="3"/>
                    </a:cubicBezTo>
                    <a:cubicBezTo>
                      <a:pt x="1" y="3"/>
                      <a:pt x="0" y="3"/>
                      <a:pt x="0" y="4"/>
                    </a:cubicBezTo>
                    <a:cubicBezTo>
                      <a:pt x="0" y="4"/>
                      <a:pt x="0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3" y="2"/>
                      <a:pt x="6" y="1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9" y="1"/>
                    </a:cubicBezTo>
                    <a:cubicBezTo>
                      <a:pt x="9" y="1"/>
                      <a:pt x="10" y="1"/>
                      <a:pt x="11" y="1"/>
                    </a:cubicBezTo>
                    <a:cubicBezTo>
                      <a:pt x="12" y="1"/>
                      <a:pt x="13" y="1"/>
                      <a:pt x="13" y="0"/>
                    </a:cubicBezTo>
                    <a:cubicBezTo>
                      <a:pt x="12" y="0"/>
                      <a:pt x="11" y="0"/>
                      <a:pt x="10" y="0"/>
                    </a:cubicBezTo>
                  </a:path>
                </a:pathLst>
              </a:custGeom>
              <a:solidFill>
                <a:srgbClr val="9E96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92" name="Freeform 3193">
                <a:extLst>
                  <a:ext uri="{FF2B5EF4-FFF2-40B4-BE49-F238E27FC236}">
                    <a16:creationId xmlns:a16="http://schemas.microsoft.com/office/drawing/2014/main" id="{48D61889-5F5C-4AC2-A99D-0939E27AC43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979" y="1862"/>
                <a:ext cx="70" cy="137"/>
              </a:xfrm>
              <a:custGeom>
                <a:avLst/>
                <a:gdLst>
                  <a:gd name="T0" fmla="*/ 200 w 40"/>
                  <a:gd name="T1" fmla="*/ 439 h 77"/>
                  <a:gd name="T2" fmla="*/ 179 w 40"/>
                  <a:gd name="T3" fmla="*/ 439 h 77"/>
                  <a:gd name="T4" fmla="*/ 285 w 40"/>
                  <a:gd name="T5" fmla="*/ 338 h 77"/>
                  <a:gd name="T6" fmla="*/ 285 w 40"/>
                  <a:gd name="T7" fmla="*/ 294 h 77"/>
                  <a:gd name="T8" fmla="*/ 301 w 40"/>
                  <a:gd name="T9" fmla="*/ 247 h 77"/>
                  <a:gd name="T10" fmla="*/ 273 w 40"/>
                  <a:gd name="T11" fmla="*/ 399 h 77"/>
                  <a:gd name="T12" fmla="*/ 200 w 40"/>
                  <a:gd name="T13" fmla="*/ 439 h 77"/>
                  <a:gd name="T14" fmla="*/ 65 w 40"/>
                  <a:gd name="T15" fmla="*/ 434 h 77"/>
                  <a:gd name="T16" fmla="*/ 65 w 40"/>
                  <a:gd name="T17" fmla="*/ 434 h 77"/>
                  <a:gd name="T18" fmla="*/ 49 w 40"/>
                  <a:gd name="T19" fmla="*/ 310 h 77"/>
                  <a:gd name="T20" fmla="*/ 37 w 40"/>
                  <a:gd name="T21" fmla="*/ 117 h 77"/>
                  <a:gd name="T22" fmla="*/ 179 w 40"/>
                  <a:gd name="T23" fmla="*/ 12 h 77"/>
                  <a:gd name="T24" fmla="*/ 228 w 40"/>
                  <a:gd name="T25" fmla="*/ 21 h 77"/>
                  <a:gd name="T26" fmla="*/ 228 w 40"/>
                  <a:gd name="T27" fmla="*/ 21 h 77"/>
                  <a:gd name="T28" fmla="*/ 252 w 40"/>
                  <a:gd name="T29" fmla="*/ 28 h 77"/>
                  <a:gd name="T30" fmla="*/ 228 w 40"/>
                  <a:gd name="T31" fmla="*/ 21 h 77"/>
                  <a:gd name="T32" fmla="*/ 215 w 40"/>
                  <a:gd name="T33" fmla="*/ 21 h 77"/>
                  <a:gd name="T34" fmla="*/ 208 w 40"/>
                  <a:gd name="T35" fmla="*/ 21 h 77"/>
                  <a:gd name="T36" fmla="*/ 322 w 40"/>
                  <a:gd name="T37" fmla="*/ 139 h 77"/>
                  <a:gd name="T38" fmla="*/ 291 w 40"/>
                  <a:gd name="T39" fmla="*/ 114 h 77"/>
                  <a:gd name="T40" fmla="*/ 228 w 40"/>
                  <a:gd name="T41" fmla="*/ 64 h 77"/>
                  <a:gd name="T42" fmla="*/ 98 w 40"/>
                  <a:gd name="T43" fmla="*/ 130 h 77"/>
                  <a:gd name="T44" fmla="*/ 86 w 40"/>
                  <a:gd name="T45" fmla="*/ 294 h 77"/>
                  <a:gd name="T46" fmla="*/ 65 w 40"/>
                  <a:gd name="T47" fmla="*/ 434 h 77"/>
                  <a:gd name="T48" fmla="*/ 200 w 40"/>
                  <a:gd name="T49" fmla="*/ 0 h 77"/>
                  <a:gd name="T50" fmla="*/ 12 w 40"/>
                  <a:gd name="T51" fmla="*/ 167 h 77"/>
                  <a:gd name="T52" fmla="*/ 12 w 40"/>
                  <a:gd name="T53" fmla="*/ 528 h 77"/>
                  <a:gd name="T54" fmla="*/ 0 w 40"/>
                  <a:gd name="T55" fmla="*/ 552 h 77"/>
                  <a:gd name="T56" fmla="*/ 21 w 40"/>
                  <a:gd name="T57" fmla="*/ 592 h 77"/>
                  <a:gd name="T58" fmla="*/ 58 w 40"/>
                  <a:gd name="T59" fmla="*/ 471 h 77"/>
                  <a:gd name="T60" fmla="*/ 58 w 40"/>
                  <a:gd name="T61" fmla="*/ 434 h 77"/>
                  <a:gd name="T62" fmla="*/ 58 w 40"/>
                  <a:gd name="T63" fmla="*/ 463 h 77"/>
                  <a:gd name="T64" fmla="*/ 58 w 40"/>
                  <a:gd name="T65" fmla="*/ 471 h 77"/>
                  <a:gd name="T66" fmla="*/ 58 w 40"/>
                  <a:gd name="T67" fmla="*/ 471 h 77"/>
                  <a:gd name="T68" fmla="*/ 49 w 40"/>
                  <a:gd name="T69" fmla="*/ 580 h 77"/>
                  <a:gd name="T70" fmla="*/ 37 w 40"/>
                  <a:gd name="T71" fmla="*/ 621 h 77"/>
                  <a:gd name="T72" fmla="*/ 77 w 40"/>
                  <a:gd name="T73" fmla="*/ 671 h 77"/>
                  <a:gd name="T74" fmla="*/ 135 w 40"/>
                  <a:gd name="T75" fmla="*/ 744 h 77"/>
                  <a:gd name="T76" fmla="*/ 142 w 40"/>
                  <a:gd name="T77" fmla="*/ 710 h 77"/>
                  <a:gd name="T78" fmla="*/ 142 w 40"/>
                  <a:gd name="T79" fmla="*/ 681 h 77"/>
                  <a:gd name="T80" fmla="*/ 151 w 40"/>
                  <a:gd name="T81" fmla="*/ 658 h 77"/>
                  <a:gd name="T82" fmla="*/ 151 w 40"/>
                  <a:gd name="T83" fmla="*/ 658 h 77"/>
                  <a:gd name="T84" fmla="*/ 142 w 40"/>
                  <a:gd name="T85" fmla="*/ 710 h 77"/>
                  <a:gd name="T86" fmla="*/ 142 w 40"/>
                  <a:gd name="T87" fmla="*/ 751 h 77"/>
                  <a:gd name="T88" fmla="*/ 151 w 40"/>
                  <a:gd name="T89" fmla="*/ 772 h 77"/>
                  <a:gd name="T90" fmla="*/ 291 w 40"/>
                  <a:gd name="T91" fmla="*/ 450 h 77"/>
                  <a:gd name="T92" fmla="*/ 376 w 40"/>
                  <a:gd name="T93" fmla="*/ 247 h 77"/>
                  <a:gd name="T94" fmla="*/ 228 w 40"/>
                  <a:gd name="T95" fmla="*/ 0 h 77"/>
                  <a:gd name="T96" fmla="*/ 200 w 40"/>
                  <a:gd name="T97" fmla="*/ 0 h 77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40" h="77">
                    <a:moveTo>
                      <a:pt x="21" y="44"/>
                    </a:moveTo>
                    <a:cubicBezTo>
                      <a:pt x="20" y="44"/>
                      <a:pt x="20" y="44"/>
                      <a:pt x="19" y="44"/>
                    </a:cubicBezTo>
                    <a:cubicBezTo>
                      <a:pt x="11" y="39"/>
                      <a:pt x="27" y="35"/>
                      <a:pt x="30" y="34"/>
                    </a:cubicBezTo>
                    <a:cubicBezTo>
                      <a:pt x="30" y="33"/>
                      <a:pt x="30" y="31"/>
                      <a:pt x="30" y="29"/>
                    </a:cubicBezTo>
                    <a:cubicBezTo>
                      <a:pt x="32" y="25"/>
                      <a:pt x="32" y="25"/>
                      <a:pt x="32" y="25"/>
                    </a:cubicBezTo>
                    <a:cubicBezTo>
                      <a:pt x="32" y="30"/>
                      <a:pt x="33" y="35"/>
                      <a:pt x="29" y="40"/>
                    </a:cubicBezTo>
                    <a:cubicBezTo>
                      <a:pt x="28" y="42"/>
                      <a:pt x="24" y="44"/>
                      <a:pt x="21" y="44"/>
                    </a:cubicBezTo>
                    <a:moveTo>
                      <a:pt x="7" y="43"/>
                    </a:moveTo>
                    <a:cubicBezTo>
                      <a:pt x="7" y="43"/>
                      <a:pt x="7" y="43"/>
                      <a:pt x="7" y="43"/>
                    </a:cubicBezTo>
                    <a:cubicBezTo>
                      <a:pt x="5" y="43"/>
                      <a:pt x="5" y="33"/>
                      <a:pt x="5" y="31"/>
                    </a:cubicBezTo>
                    <a:cubicBezTo>
                      <a:pt x="4" y="25"/>
                      <a:pt x="3" y="18"/>
                      <a:pt x="4" y="12"/>
                    </a:cubicBezTo>
                    <a:cubicBezTo>
                      <a:pt x="6" y="6"/>
                      <a:pt x="13" y="1"/>
                      <a:pt x="19" y="1"/>
                    </a:cubicBezTo>
                    <a:cubicBezTo>
                      <a:pt x="21" y="1"/>
                      <a:pt x="22" y="1"/>
                      <a:pt x="24" y="2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5" y="2"/>
                      <a:pt x="26" y="3"/>
                      <a:pt x="27" y="3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2"/>
                      <a:pt x="24" y="2"/>
                      <a:pt x="23" y="2"/>
                    </a:cubicBezTo>
                    <a:cubicBezTo>
                      <a:pt x="23" y="2"/>
                      <a:pt x="22" y="2"/>
                      <a:pt x="22" y="2"/>
                    </a:cubicBezTo>
                    <a:cubicBezTo>
                      <a:pt x="28" y="3"/>
                      <a:pt x="31" y="7"/>
                      <a:pt x="34" y="14"/>
                    </a:cubicBezTo>
                    <a:cubicBezTo>
                      <a:pt x="31" y="11"/>
                      <a:pt x="31" y="11"/>
                      <a:pt x="31" y="11"/>
                    </a:cubicBezTo>
                    <a:cubicBezTo>
                      <a:pt x="30" y="7"/>
                      <a:pt x="27" y="6"/>
                      <a:pt x="24" y="6"/>
                    </a:cubicBezTo>
                    <a:cubicBezTo>
                      <a:pt x="20" y="6"/>
                      <a:pt x="14" y="9"/>
                      <a:pt x="10" y="13"/>
                    </a:cubicBezTo>
                    <a:cubicBezTo>
                      <a:pt x="9" y="18"/>
                      <a:pt x="9" y="25"/>
                      <a:pt x="9" y="29"/>
                    </a:cubicBezTo>
                    <a:cubicBezTo>
                      <a:pt x="9" y="32"/>
                      <a:pt x="11" y="43"/>
                      <a:pt x="7" y="43"/>
                    </a:cubicBezTo>
                    <a:moveTo>
                      <a:pt x="21" y="0"/>
                    </a:moveTo>
                    <a:cubicBezTo>
                      <a:pt x="12" y="0"/>
                      <a:pt x="2" y="5"/>
                      <a:pt x="1" y="17"/>
                    </a:cubicBezTo>
                    <a:cubicBezTo>
                      <a:pt x="1" y="30"/>
                      <a:pt x="3" y="43"/>
                      <a:pt x="1" y="53"/>
                    </a:cubicBezTo>
                    <a:cubicBezTo>
                      <a:pt x="0" y="54"/>
                      <a:pt x="0" y="54"/>
                      <a:pt x="0" y="55"/>
                    </a:cubicBezTo>
                    <a:cubicBezTo>
                      <a:pt x="1" y="56"/>
                      <a:pt x="2" y="57"/>
                      <a:pt x="2" y="59"/>
                    </a:cubicBezTo>
                    <a:cubicBezTo>
                      <a:pt x="4" y="55"/>
                      <a:pt x="5" y="51"/>
                      <a:pt x="6" y="47"/>
                    </a:cubicBezTo>
                    <a:cubicBezTo>
                      <a:pt x="6" y="46"/>
                      <a:pt x="6" y="45"/>
                      <a:pt x="6" y="43"/>
                    </a:cubicBezTo>
                    <a:cubicBezTo>
                      <a:pt x="6" y="46"/>
                      <a:pt x="6" y="46"/>
                      <a:pt x="6" y="46"/>
                    </a:cubicBezTo>
                    <a:cubicBezTo>
                      <a:pt x="6" y="46"/>
                      <a:pt x="6" y="47"/>
                      <a:pt x="6" y="47"/>
                    </a:cubicBezTo>
                    <a:cubicBezTo>
                      <a:pt x="6" y="47"/>
                      <a:pt x="6" y="47"/>
                      <a:pt x="6" y="47"/>
                    </a:cubicBezTo>
                    <a:cubicBezTo>
                      <a:pt x="6" y="51"/>
                      <a:pt x="6" y="55"/>
                      <a:pt x="5" y="58"/>
                    </a:cubicBezTo>
                    <a:cubicBezTo>
                      <a:pt x="5" y="59"/>
                      <a:pt x="5" y="60"/>
                      <a:pt x="4" y="62"/>
                    </a:cubicBezTo>
                    <a:cubicBezTo>
                      <a:pt x="6" y="63"/>
                      <a:pt x="7" y="65"/>
                      <a:pt x="8" y="67"/>
                    </a:cubicBezTo>
                    <a:cubicBezTo>
                      <a:pt x="10" y="70"/>
                      <a:pt x="12" y="72"/>
                      <a:pt x="14" y="74"/>
                    </a:cubicBezTo>
                    <a:cubicBezTo>
                      <a:pt x="14" y="73"/>
                      <a:pt x="15" y="72"/>
                      <a:pt x="15" y="71"/>
                    </a:cubicBezTo>
                    <a:cubicBezTo>
                      <a:pt x="15" y="70"/>
                      <a:pt x="15" y="69"/>
                      <a:pt x="15" y="68"/>
                    </a:cubicBezTo>
                    <a:cubicBezTo>
                      <a:pt x="16" y="66"/>
                      <a:pt x="16" y="66"/>
                      <a:pt x="16" y="66"/>
                    </a:cubicBezTo>
                    <a:cubicBezTo>
                      <a:pt x="16" y="66"/>
                      <a:pt x="16" y="66"/>
                      <a:pt x="16" y="66"/>
                    </a:cubicBezTo>
                    <a:cubicBezTo>
                      <a:pt x="16" y="68"/>
                      <a:pt x="16" y="69"/>
                      <a:pt x="15" y="71"/>
                    </a:cubicBezTo>
                    <a:cubicBezTo>
                      <a:pt x="15" y="72"/>
                      <a:pt x="15" y="73"/>
                      <a:pt x="15" y="75"/>
                    </a:cubicBezTo>
                    <a:cubicBezTo>
                      <a:pt x="15" y="75"/>
                      <a:pt x="16" y="76"/>
                      <a:pt x="16" y="77"/>
                    </a:cubicBezTo>
                    <a:cubicBezTo>
                      <a:pt x="19" y="64"/>
                      <a:pt x="24" y="53"/>
                      <a:pt x="31" y="45"/>
                    </a:cubicBezTo>
                    <a:cubicBezTo>
                      <a:pt x="36" y="38"/>
                      <a:pt x="40" y="32"/>
                      <a:pt x="40" y="25"/>
                    </a:cubicBezTo>
                    <a:cubicBezTo>
                      <a:pt x="39" y="19"/>
                      <a:pt x="40" y="3"/>
                      <a:pt x="24" y="0"/>
                    </a:cubicBezTo>
                    <a:cubicBezTo>
                      <a:pt x="23" y="0"/>
                      <a:pt x="22" y="0"/>
                      <a:pt x="21" y="0"/>
                    </a:cubicBezTo>
                  </a:path>
                </a:pathLst>
              </a:custGeom>
              <a:solidFill>
                <a:srgbClr val="695F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93" name="Freeform 3194">
                <a:extLst>
                  <a:ext uri="{FF2B5EF4-FFF2-40B4-BE49-F238E27FC236}">
                    <a16:creationId xmlns:a16="http://schemas.microsoft.com/office/drawing/2014/main" id="{8EEE61A7-85D4-4EBF-80BB-EAC59BE341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9" y="2346"/>
                <a:ext cx="335" cy="40"/>
              </a:xfrm>
              <a:custGeom>
                <a:avLst/>
                <a:gdLst>
                  <a:gd name="T0" fmla="*/ 28 w 189"/>
                  <a:gd name="T1" fmla="*/ 0 h 23"/>
                  <a:gd name="T2" fmla="*/ 21 w 189"/>
                  <a:gd name="T3" fmla="*/ 28 h 23"/>
                  <a:gd name="T4" fmla="*/ 12 w 189"/>
                  <a:gd name="T5" fmla="*/ 212 h 23"/>
                  <a:gd name="T6" fmla="*/ 1854 w 189"/>
                  <a:gd name="T7" fmla="*/ 200 h 23"/>
                  <a:gd name="T8" fmla="*/ 1854 w 189"/>
                  <a:gd name="T9" fmla="*/ 127 h 23"/>
                  <a:gd name="T10" fmla="*/ 1866 w 189"/>
                  <a:gd name="T11" fmla="*/ 85 h 23"/>
                  <a:gd name="T12" fmla="*/ 1788 w 189"/>
                  <a:gd name="T13" fmla="*/ 90 h 23"/>
                  <a:gd name="T14" fmla="*/ 1765 w 189"/>
                  <a:gd name="T15" fmla="*/ 157 h 23"/>
                  <a:gd name="T16" fmla="*/ 1725 w 189"/>
                  <a:gd name="T17" fmla="*/ 163 h 23"/>
                  <a:gd name="T18" fmla="*/ 1671 w 189"/>
                  <a:gd name="T19" fmla="*/ 157 h 23"/>
                  <a:gd name="T20" fmla="*/ 1671 w 189"/>
                  <a:gd name="T21" fmla="*/ 157 h 23"/>
                  <a:gd name="T22" fmla="*/ 1650 w 189"/>
                  <a:gd name="T23" fmla="*/ 157 h 23"/>
                  <a:gd name="T24" fmla="*/ 1650 w 189"/>
                  <a:gd name="T25" fmla="*/ 157 h 23"/>
                  <a:gd name="T26" fmla="*/ 1636 w 189"/>
                  <a:gd name="T27" fmla="*/ 157 h 23"/>
                  <a:gd name="T28" fmla="*/ 1443 w 189"/>
                  <a:gd name="T29" fmla="*/ 163 h 23"/>
                  <a:gd name="T30" fmla="*/ 1212 w 189"/>
                  <a:gd name="T31" fmla="*/ 163 h 23"/>
                  <a:gd name="T32" fmla="*/ 973 w 189"/>
                  <a:gd name="T33" fmla="*/ 163 h 23"/>
                  <a:gd name="T34" fmla="*/ 512 w 189"/>
                  <a:gd name="T35" fmla="*/ 136 h 23"/>
                  <a:gd name="T36" fmla="*/ 406 w 189"/>
                  <a:gd name="T37" fmla="*/ 136 h 23"/>
                  <a:gd name="T38" fmla="*/ 346 w 189"/>
                  <a:gd name="T39" fmla="*/ 136 h 23"/>
                  <a:gd name="T40" fmla="*/ 151 w 189"/>
                  <a:gd name="T41" fmla="*/ 90 h 23"/>
                  <a:gd name="T42" fmla="*/ 129 w 189"/>
                  <a:gd name="T43" fmla="*/ 73 h 23"/>
                  <a:gd name="T44" fmla="*/ 117 w 189"/>
                  <a:gd name="T45" fmla="*/ 85 h 23"/>
                  <a:gd name="T46" fmla="*/ 117 w 189"/>
                  <a:gd name="T47" fmla="*/ 85 h 23"/>
                  <a:gd name="T48" fmla="*/ 117 w 189"/>
                  <a:gd name="T49" fmla="*/ 49 h 23"/>
                  <a:gd name="T50" fmla="*/ 50 w 189"/>
                  <a:gd name="T51" fmla="*/ 16 h 23"/>
                  <a:gd name="T52" fmla="*/ 28 w 189"/>
                  <a:gd name="T53" fmla="*/ 0 h 23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189" h="23">
                    <a:moveTo>
                      <a:pt x="3" y="0"/>
                    </a:moveTo>
                    <a:cubicBezTo>
                      <a:pt x="3" y="1"/>
                      <a:pt x="3" y="2"/>
                      <a:pt x="2" y="3"/>
                    </a:cubicBezTo>
                    <a:cubicBezTo>
                      <a:pt x="1" y="9"/>
                      <a:pt x="0" y="18"/>
                      <a:pt x="1" y="23"/>
                    </a:cubicBezTo>
                    <a:cubicBezTo>
                      <a:pt x="188" y="22"/>
                      <a:pt x="188" y="22"/>
                      <a:pt x="188" y="22"/>
                    </a:cubicBezTo>
                    <a:cubicBezTo>
                      <a:pt x="188" y="22"/>
                      <a:pt x="189" y="19"/>
                      <a:pt x="188" y="14"/>
                    </a:cubicBezTo>
                    <a:cubicBezTo>
                      <a:pt x="188" y="12"/>
                      <a:pt x="188" y="11"/>
                      <a:pt x="189" y="9"/>
                    </a:cubicBezTo>
                    <a:cubicBezTo>
                      <a:pt x="186" y="9"/>
                      <a:pt x="184" y="9"/>
                      <a:pt x="181" y="10"/>
                    </a:cubicBezTo>
                    <a:cubicBezTo>
                      <a:pt x="181" y="13"/>
                      <a:pt x="180" y="15"/>
                      <a:pt x="179" y="17"/>
                    </a:cubicBezTo>
                    <a:cubicBezTo>
                      <a:pt x="178" y="18"/>
                      <a:pt x="176" y="18"/>
                      <a:pt x="175" y="18"/>
                    </a:cubicBezTo>
                    <a:cubicBezTo>
                      <a:pt x="173" y="18"/>
                      <a:pt x="171" y="18"/>
                      <a:pt x="169" y="17"/>
                    </a:cubicBezTo>
                    <a:cubicBezTo>
                      <a:pt x="169" y="17"/>
                      <a:pt x="169" y="17"/>
                      <a:pt x="169" y="17"/>
                    </a:cubicBezTo>
                    <a:cubicBezTo>
                      <a:pt x="168" y="17"/>
                      <a:pt x="168" y="17"/>
                      <a:pt x="167" y="17"/>
                    </a:cubicBezTo>
                    <a:cubicBezTo>
                      <a:pt x="167" y="17"/>
                      <a:pt x="167" y="17"/>
                      <a:pt x="167" y="17"/>
                    </a:cubicBezTo>
                    <a:cubicBezTo>
                      <a:pt x="167" y="17"/>
                      <a:pt x="166" y="17"/>
                      <a:pt x="166" y="17"/>
                    </a:cubicBezTo>
                    <a:cubicBezTo>
                      <a:pt x="159" y="17"/>
                      <a:pt x="153" y="18"/>
                      <a:pt x="146" y="18"/>
                    </a:cubicBezTo>
                    <a:cubicBezTo>
                      <a:pt x="138" y="18"/>
                      <a:pt x="130" y="18"/>
                      <a:pt x="123" y="18"/>
                    </a:cubicBezTo>
                    <a:cubicBezTo>
                      <a:pt x="115" y="18"/>
                      <a:pt x="107" y="18"/>
                      <a:pt x="99" y="18"/>
                    </a:cubicBezTo>
                    <a:cubicBezTo>
                      <a:pt x="84" y="17"/>
                      <a:pt x="68" y="15"/>
                      <a:pt x="52" y="15"/>
                    </a:cubicBezTo>
                    <a:cubicBezTo>
                      <a:pt x="48" y="15"/>
                      <a:pt x="44" y="15"/>
                      <a:pt x="41" y="15"/>
                    </a:cubicBezTo>
                    <a:cubicBezTo>
                      <a:pt x="40" y="15"/>
                      <a:pt x="37" y="15"/>
                      <a:pt x="35" y="15"/>
                    </a:cubicBezTo>
                    <a:cubicBezTo>
                      <a:pt x="26" y="15"/>
                      <a:pt x="12" y="15"/>
                      <a:pt x="15" y="10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2" y="9"/>
                      <a:pt x="13" y="9"/>
                      <a:pt x="12" y="9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2" y="8"/>
                      <a:pt x="12" y="6"/>
                      <a:pt x="12" y="5"/>
                    </a:cubicBezTo>
                    <a:cubicBezTo>
                      <a:pt x="9" y="4"/>
                      <a:pt x="7" y="3"/>
                      <a:pt x="5" y="2"/>
                    </a:cubicBezTo>
                    <a:cubicBezTo>
                      <a:pt x="4" y="1"/>
                      <a:pt x="4" y="0"/>
                      <a:pt x="3" y="0"/>
                    </a:cubicBezTo>
                  </a:path>
                </a:pathLst>
              </a:custGeom>
              <a:solidFill>
                <a:srgbClr val="695F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94" name="Freeform 3195">
                <a:extLst>
                  <a:ext uri="{FF2B5EF4-FFF2-40B4-BE49-F238E27FC236}">
                    <a16:creationId xmlns:a16="http://schemas.microsoft.com/office/drawing/2014/main" id="{518AF74F-8362-4BC8-8401-C2BC61F4924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562" y="1728"/>
                <a:ext cx="92" cy="28"/>
              </a:xfrm>
              <a:custGeom>
                <a:avLst/>
                <a:gdLst>
                  <a:gd name="T0" fmla="*/ 50 w 52"/>
                  <a:gd name="T1" fmla="*/ 102 h 16"/>
                  <a:gd name="T2" fmla="*/ 0 w 52"/>
                  <a:gd name="T3" fmla="*/ 151 h 16"/>
                  <a:gd name="T4" fmla="*/ 21 w 52"/>
                  <a:gd name="T5" fmla="*/ 151 h 16"/>
                  <a:gd name="T6" fmla="*/ 50 w 52"/>
                  <a:gd name="T7" fmla="*/ 142 h 16"/>
                  <a:gd name="T8" fmla="*/ 50 w 52"/>
                  <a:gd name="T9" fmla="*/ 102 h 16"/>
                  <a:gd name="T10" fmla="*/ 419 w 52"/>
                  <a:gd name="T11" fmla="*/ 77 h 16"/>
                  <a:gd name="T12" fmla="*/ 419 w 52"/>
                  <a:gd name="T13" fmla="*/ 102 h 16"/>
                  <a:gd name="T14" fmla="*/ 510 w 52"/>
                  <a:gd name="T15" fmla="*/ 123 h 16"/>
                  <a:gd name="T16" fmla="*/ 419 w 52"/>
                  <a:gd name="T17" fmla="*/ 77 h 16"/>
                  <a:gd name="T18" fmla="*/ 403 w 52"/>
                  <a:gd name="T19" fmla="*/ 0 h 16"/>
                  <a:gd name="T20" fmla="*/ 410 w 52"/>
                  <a:gd name="T21" fmla="*/ 49 h 16"/>
                  <a:gd name="T22" fmla="*/ 460 w 52"/>
                  <a:gd name="T23" fmla="*/ 28 h 16"/>
                  <a:gd name="T24" fmla="*/ 403 w 52"/>
                  <a:gd name="T25" fmla="*/ 0 h 1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52" h="16">
                    <a:moveTo>
                      <a:pt x="5" y="11"/>
                    </a:moveTo>
                    <a:cubicBezTo>
                      <a:pt x="4" y="13"/>
                      <a:pt x="2" y="15"/>
                      <a:pt x="0" y="16"/>
                    </a:cubicBezTo>
                    <a:cubicBezTo>
                      <a:pt x="1" y="16"/>
                      <a:pt x="1" y="16"/>
                      <a:pt x="2" y="16"/>
                    </a:cubicBezTo>
                    <a:cubicBezTo>
                      <a:pt x="2" y="16"/>
                      <a:pt x="3" y="16"/>
                      <a:pt x="5" y="15"/>
                    </a:cubicBezTo>
                    <a:cubicBezTo>
                      <a:pt x="5" y="14"/>
                      <a:pt x="5" y="12"/>
                      <a:pt x="5" y="11"/>
                    </a:cubicBezTo>
                    <a:moveTo>
                      <a:pt x="43" y="8"/>
                    </a:moveTo>
                    <a:cubicBezTo>
                      <a:pt x="43" y="9"/>
                      <a:pt x="43" y="10"/>
                      <a:pt x="43" y="11"/>
                    </a:cubicBezTo>
                    <a:cubicBezTo>
                      <a:pt x="46" y="11"/>
                      <a:pt x="49" y="12"/>
                      <a:pt x="52" y="13"/>
                    </a:cubicBezTo>
                    <a:cubicBezTo>
                      <a:pt x="49" y="10"/>
                      <a:pt x="46" y="9"/>
                      <a:pt x="43" y="8"/>
                    </a:cubicBezTo>
                    <a:moveTo>
                      <a:pt x="41" y="0"/>
                    </a:moveTo>
                    <a:cubicBezTo>
                      <a:pt x="41" y="1"/>
                      <a:pt x="41" y="3"/>
                      <a:pt x="42" y="5"/>
                    </a:cubicBezTo>
                    <a:cubicBezTo>
                      <a:pt x="44" y="4"/>
                      <a:pt x="46" y="4"/>
                      <a:pt x="47" y="3"/>
                    </a:cubicBezTo>
                    <a:cubicBezTo>
                      <a:pt x="47" y="2"/>
                      <a:pt x="44" y="1"/>
                      <a:pt x="41" y="0"/>
                    </a:cubicBezTo>
                  </a:path>
                </a:pathLst>
              </a:custGeom>
              <a:solidFill>
                <a:srgbClr val="9E97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95" name="Freeform 3196">
                <a:extLst>
                  <a:ext uri="{FF2B5EF4-FFF2-40B4-BE49-F238E27FC236}">
                    <a16:creationId xmlns:a16="http://schemas.microsoft.com/office/drawing/2014/main" id="{A8B72CF7-E6D1-4EBA-8DDC-DCD2E88B979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587" y="1558"/>
                <a:ext cx="65" cy="14"/>
              </a:xfrm>
              <a:custGeom>
                <a:avLst/>
                <a:gdLst>
                  <a:gd name="T0" fmla="*/ 0 w 37"/>
                  <a:gd name="T1" fmla="*/ 12 h 8"/>
                  <a:gd name="T2" fmla="*/ 21 w 37"/>
                  <a:gd name="T3" fmla="*/ 49 h 8"/>
                  <a:gd name="T4" fmla="*/ 37 w 37"/>
                  <a:gd name="T5" fmla="*/ 49 h 8"/>
                  <a:gd name="T6" fmla="*/ 77 w 37"/>
                  <a:gd name="T7" fmla="*/ 49 h 8"/>
                  <a:gd name="T8" fmla="*/ 77 w 37"/>
                  <a:gd name="T9" fmla="*/ 37 h 8"/>
                  <a:gd name="T10" fmla="*/ 0 w 37"/>
                  <a:gd name="T11" fmla="*/ 12 h 8"/>
                  <a:gd name="T12" fmla="*/ 65 w 37"/>
                  <a:gd name="T13" fmla="*/ 0 h 8"/>
                  <a:gd name="T14" fmla="*/ 77 w 37"/>
                  <a:gd name="T15" fmla="*/ 37 h 8"/>
                  <a:gd name="T16" fmla="*/ 98 w 37"/>
                  <a:gd name="T17" fmla="*/ 49 h 8"/>
                  <a:gd name="T18" fmla="*/ 151 w 37"/>
                  <a:gd name="T19" fmla="*/ 37 h 8"/>
                  <a:gd name="T20" fmla="*/ 216 w 37"/>
                  <a:gd name="T21" fmla="*/ 37 h 8"/>
                  <a:gd name="T22" fmla="*/ 351 w 37"/>
                  <a:gd name="T23" fmla="*/ 77 h 8"/>
                  <a:gd name="T24" fmla="*/ 200 w 37"/>
                  <a:gd name="T25" fmla="*/ 21 h 8"/>
                  <a:gd name="T26" fmla="*/ 179 w 37"/>
                  <a:gd name="T27" fmla="*/ 21 h 8"/>
                  <a:gd name="T28" fmla="*/ 151 w 37"/>
                  <a:gd name="T29" fmla="*/ 21 h 8"/>
                  <a:gd name="T30" fmla="*/ 65 w 37"/>
                  <a:gd name="T31" fmla="*/ 0 h 8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37" h="8">
                    <a:moveTo>
                      <a:pt x="0" y="1"/>
                    </a:moveTo>
                    <a:cubicBezTo>
                      <a:pt x="0" y="2"/>
                      <a:pt x="0" y="4"/>
                      <a:pt x="2" y="5"/>
                    </a:cubicBezTo>
                    <a:cubicBezTo>
                      <a:pt x="2" y="5"/>
                      <a:pt x="3" y="5"/>
                      <a:pt x="4" y="5"/>
                    </a:cubicBezTo>
                    <a:cubicBezTo>
                      <a:pt x="5" y="5"/>
                      <a:pt x="6" y="5"/>
                      <a:pt x="8" y="5"/>
                    </a:cubicBezTo>
                    <a:cubicBezTo>
                      <a:pt x="8" y="5"/>
                      <a:pt x="8" y="5"/>
                      <a:pt x="8" y="4"/>
                    </a:cubicBezTo>
                    <a:cubicBezTo>
                      <a:pt x="5" y="3"/>
                      <a:pt x="3" y="2"/>
                      <a:pt x="0" y="1"/>
                    </a:cubicBezTo>
                    <a:moveTo>
                      <a:pt x="7" y="0"/>
                    </a:moveTo>
                    <a:cubicBezTo>
                      <a:pt x="7" y="2"/>
                      <a:pt x="7" y="3"/>
                      <a:pt x="8" y="4"/>
                    </a:cubicBezTo>
                    <a:cubicBezTo>
                      <a:pt x="8" y="5"/>
                      <a:pt x="9" y="5"/>
                      <a:pt x="10" y="5"/>
                    </a:cubicBezTo>
                    <a:cubicBezTo>
                      <a:pt x="13" y="5"/>
                      <a:pt x="15" y="4"/>
                      <a:pt x="16" y="4"/>
                    </a:cubicBezTo>
                    <a:cubicBezTo>
                      <a:pt x="18" y="4"/>
                      <a:pt x="21" y="4"/>
                      <a:pt x="23" y="4"/>
                    </a:cubicBezTo>
                    <a:cubicBezTo>
                      <a:pt x="28" y="4"/>
                      <a:pt x="33" y="5"/>
                      <a:pt x="37" y="8"/>
                    </a:cubicBezTo>
                    <a:cubicBezTo>
                      <a:pt x="34" y="2"/>
                      <a:pt x="28" y="2"/>
                      <a:pt x="21" y="2"/>
                    </a:cubicBezTo>
                    <a:cubicBezTo>
                      <a:pt x="21" y="2"/>
                      <a:pt x="20" y="2"/>
                      <a:pt x="19" y="2"/>
                    </a:cubicBezTo>
                    <a:cubicBezTo>
                      <a:pt x="18" y="2"/>
                      <a:pt x="17" y="2"/>
                      <a:pt x="16" y="2"/>
                    </a:cubicBezTo>
                    <a:cubicBezTo>
                      <a:pt x="13" y="2"/>
                      <a:pt x="10" y="1"/>
                      <a:pt x="7" y="0"/>
                    </a:cubicBezTo>
                  </a:path>
                </a:pathLst>
              </a:custGeom>
              <a:solidFill>
                <a:srgbClr val="9E97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96" name="Freeform 3197">
                <a:extLst>
                  <a:ext uri="{FF2B5EF4-FFF2-40B4-BE49-F238E27FC236}">
                    <a16:creationId xmlns:a16="http://schemas.microsoft.com/office/drawing/2014/main" id="{A2253F19-AE2A-49E9-ABF6-0FC502FB7E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1" y="1455"/>
                <a:ext cx="25" cy="14"/>
              </a:xfrm>
              <a:custGeom>
                <a:avLst/>
                <a:gdLst>
                  <a:gd name="T0" fmla="*/ 29 w 14"/>
                  <a:gd name="T1" fmla="*/ 0 h 8"/>
                  <a:gd name="T2" fmla="*/ 0 w 14"/>
                  <a:gd name="T3" fmla="*/ 28 h 8"/>
                  <a:gd name="T4" fmla="*/ 0 w 14"/>
                  <a:gd name="T5" fmla="*/ 28 h 8"/>
                  <a:gd name="T6" fmla="*/ 23 w 14"/>
                  <a:gd name="T7" fmla="*/ 77 h 8"/>
                  <a:gd name="T8" fmla="*/ 64 w 14"/>
                  <a:gd name="T9" fmla="*/ 77 h 8"/>
                  <a:gd name="T10" fmla="*/ 143 w 14"/>
                  <a:gd name="T11" fmla="*/ 77 h 8"/>
                  <a:gd name="T12" fmla="*/ 13 w 14"/>
                  <a:gd name="T13" fmla="*/ 28 h 8"/>
                  <a:gd name="T14" fmla="*/ 29 w 14"/>
                  <a:gd name="T15" fmla="*/ 0 h 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4" h="8">
                    <a:moveTo>
                      <a:pt x="3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5"/>
                      <a:pt x="1" y="7"/>
                      <a:pt x="2" y="8"/>
                    </a:cubicBezTo>
                    <a:cubicBezTo>
                      <a:pt x="3" y="8"/>
                      <a:pt x="4" y="8"/>
                      <a:pt x="6" y="8"/>
                    </a:cubicBezTo>
                    <a:cubicBezTo>
                      <a:pt x="8" y="8"/>
                      <a:pt x="11" y="8"/>
                      <a:pt x="14" y="8"/>
                    </a:cubicBezTo>
                    <a:cubicBezTo>
                      <a:pt x="12" y="3"/>
                      <a:pt x="5" y="6"/>
                      <a:pt x="1" y="3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9E97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97" name="Freeform 3198">
                <a:extLst>
                  <a:ext uri="{FF2B5EF4-FFF2-40B4-BE49-F238E27FC236}">
                    <a16:creationId xmlns:a16="http://schemas.microsoft.com/office/drawing/2014/main" id="{9C24F209-841E-4CB5-BC25-EBDA2C9F43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3" y="1524"/>
                <a:ext cx="26" cy="19"/>
              </a:xfrm>
              <a:custGeom>
                <a:avLst/>
                <a:gdLst>
                  <a:gd name="T0" fmla="*/ 85 w 15"/>
                  <a:gd name="T1" fmla="*/ 0 h 11"/>
                  <a:gd name="T2" fmla="*/ 85 w 15"/>
                  <a:gd name="T3" fmla="*/ 36 h 11"/>
                  <a:gd name="T4" fmla="*/ 0 w 15"/>
                  <a:gd name="T5" fmla="*/ 50 h 11"/>
                  <a:gd name="T6" fmla="*/ 49 w 15"/>
                  <a:gd name="T7" fmla="*/ 86 h 11"/>
                  <a:gd name="T8" fmla="*/ 85 w 15"/>
                  <a:gd name="T9" fmla="*/ 98 h 11"/>
                  <a:gd name="T10" fmla="*/ 85 w 15"/>
                  <a:gd name="T11" fmla="*/ 98 h 11"/>
                  <a:gd name="T12" fmla="*/ 85 w 15"/>
                  <a:gd name="T13" fmla="*/ 0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" h="11">
                    <a:moveTo>
                      <a:pt x="9" y="0"/>
                    </a:moveTo>
                    <a:cubicBezTo>
                      <a:pt x="9" y="4"/>
                      <a:pt x="9" y="4"/>
                      <a:pt x="9" y="4"/>
                    </a:cubicBezTo>
                    <a:cubicBezTo>
                      <a:pt x="6" y="6"/>
                      <a:pt x="3" y="5"/>
                      <a:pt x="0" y="6"/>
                    </a:cubicBezTo>
                    <a:cubicBezTo>
                      <a:pt x="2" y="7"/>
                      <a:pt x="4" y="8"/>
                      <a:pt x="5" y="10"/>
                    </a:cubicBezTo>
                    <a:cubicBezTo>
                      <a:pt x="6" y="11"/>
                      <a:pt x="7" y="11"/>
                      <a:pt x="9" y="11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15" y="10"/>
                      <a:pt x="12" y="3"/>
                      <a:pt x="9" y="0"/>
                    </a:cubicBezTo>
                  </a:path>
                </a:pathLst>
              </a:custGeom>
              <a:solidFill>
                <a:srgbClr val="9E97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98" name="Freeform 3199">
                <a:extLst>
                  <a:ext uri="{FF2B5EF4-FFF2-40B4-BE49-F238E27FC236}">
                    <a16:creationId xmlns:a16="http://schemas.microsoft.com/office/drawing/2014/main" id="{52EFC55A-3F52-48CD-A5C6-97018D2EAE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0" y="1644"/>
                <a:ext cx="2" cy="7"/>
              </a:xfrm>
              <a:custGeom>
                <a:avLst/>
                <a:gdLst>
                  <a:gd name="T0" fmla="*/ 16 w 1"/>
                  <a:gd name="T1" fmla="*/ 0 h 4"/>
                  <a:gd name="T2" fmla="*/ 0 w 1"/>
                  <a:gd name="T3" fmla="*/ 37 h 4"/>
                  <a:gd name="T4" fmla="*/ 16 w 1"/>
                  <a:gd name="T5" fmla="*/ 12 h 4"/>
                  <a:gd name="T6" fmla="*/ 16 w 1"/>
                  <a:gd name="T7" fmla="*/ 0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1" y="1"/>
                      <a:pt x="0" y="3"/>
                      <a:pt x="0" y="4"/>
                    </a:cubicBezTo>
                    <a:cubicBezTo>
                      <a:pt x="0" y="3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</a:path>
                </a:pathLst>
              </a:custGeom>
              <a:solidFill>
                <a:srgbClr val="695F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99" name="Freeform 3200">
                <a:extLst>
                  <a:ext uri="{FF2B5EF4-FFF2-40B4-BE49-F238E27FC236}">
                    <a16:creationId xmlns:a16="http://schemas.microsoft.com/office/drawing/2014/main" id="{A7772C74-E901-4354-AB3F-25D6B83142A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720" y="1611"/>
                <a:ext cx="12" cy="44"/>
              </a:xfrm>
              <a:custGeom>
                <a:avLst/>
                <a:gdLst>
                  <a:gd name="T0" fmla="*/ 9 w 7"/>
                  <a:gd name="T1" fmla="*/ 192 h 25"/>
                  <a:gd name="T2" fmla="*/ 0 w 7"/>
                  <a:gd name="T3" fmla="*/ 216 h 25"/>
                  <a:gd name="T4" fmla="*/ 0 w 7"/>
                  <a:gd name="T5" fmla="*/ 239 h 25"/>
                  <a:gd name="T6" fmla="*/ 9 w 7"/>
                  <a:gd name="T7" fmla="*/ 192 h 25"/>
                  <a:gd name="T8" fmla="*/ 50 w 7"/>
                  <a:gd name="T9" fmla="*/ 0 h 25"/>
                  <a:gd name="T10" fmla="*/ 62 w 7"/>
                  <a:gd name="T11" fmla="*/ 136 h 25"/>
                  <a:gd name="T12" fmla="*/ 50 w 7"/>
                  <a:gd name="T13" fmla="*/ 0 h 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" h="25">
                    <a:moveTo>
                      <a:pt x="1" y="20"/>
                    </a:moveTo>
                    <a:cubicBezTo>
                      <a:pt x="1" y="21"/>
                      <a:pt x="0" y="22"/>
                      <a:pt x="0" y="23"/>
                    </a:cubicBezTo>
                    <a:cubicBezTo>
                      <a:pt x="0" y="24"/>
                      <a:pt x="0" y="25"/>
                      <a:pt x="0" y="25"/>
                    </a:cubicBezTo>
                    <a:cubicBezTo>
                      <a:pt x="0" y="23"/>
                      <a:pt x="1" y="22"/>
                      <a:pt x="1" y="20"/>
                    </a:cubicBezTo>
                    <a:moveTo>
                      <a:pt x="6" y="0"/>
                    </a:moveTo>
                    <a:cubicBezTo>
                      <a:pt x="6" y="5"/>
                      <a:pt x="7" y="9"/>
                      <a:pt x="7" y="14"/>
                    </a:cubicBezTo>
                    <a:cubicBezTo>
                      <a:pt x="7" y="10"/>
                      <a:pt x="7" y="5"/>
                      <a:pt x="6" y="0"/>
                    </a:cubicBezTo>
                  </a:path>
                </a:pathLst>
              </a:custGeom>
              <a:solidFill>
                <a:srgbClr val="9E97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00" name="Freeform 3201">
                <a:extLst>
                  <a:ext uri="{FF2B5EF4-FFF2-40B4-BE49-F238E27FC236}">
                    <a16:creationId xmlns:a16="http://schemas.microsoft.com/office/drawing/2014/main" id="{76E2A2B1-A2B7-44FB-ACED-B95A6B5142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0" y="1605"/>
                <a:ext cx="22" cy="55"/>
              </a:xfrm>
              <a:custGeom>
                <a:avLst/>
                <a:gdLst>
                  <a:gd name="T0" fmla="*/ 125 w 12"/>
                  <a:gd name="T1" fmla="*/ 0 h 31"/>
                  <a:gd name="T2" fmla="*/ 105 w 12"/>
                  <a:gd name="T3" fmla="*/ 21 h 31"/>
                  <a:gd name="T4" fmla="*/ 94 w 12"/>
                  <a:gd name="T5" fmla="*/ 309 h 31"/>
                  <a:gd name="T6" fmla="*/ 125 w 12"/>
                  <a:gd name="T7" fmla="*/ 0 h 3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2" h="31">
                    <a:moveTo>
                      <a:pt x="11" y="0"/>
                    </a:moveTo>
                    <a:cubicBezTo>
                      <a:pt x="9" y="2"/>
                      <a:pt x="9" y="2"/>
                      <a:pt x="9" y="2"/>
                    </a:cubicBezTo>
                    <a:cubicBezTo>
                      <a:pt x="5" y="9"/>
                      <a:pt x="0" y="25"/>
                      <a:pt x="8" y="31"/>
                    </a:cubicBezTo>
                    <a:cubicBezTo>
                      <a:pt x="5" y="21"/>
                      <a:pt x="12" y="10"/>
                      <a:pt x="11" y="0"/>
                    </a:cubicBezTo>
                  </a:path>
                </a:pathLst>
              </a:custGeom>
              <a:solidFill>
                <a:srgbClr val="9E97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01" name="Freeform 3202">
                <a:extLst>
                  <a:ext uri="{FF2B5EF4-FFF2-40B4-BE49-F238E27FC236}">
                    <a16:creationId xmlns:a16="http://schemas.microsoft.com/office/drawing/2014/main" id="{567B20AE-97DC-4EC1-84E9-5467D21BD78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734" y="1823"/>
                <a:ext cx="12" cy="67"/>
              </a:xfrm>
              <a:custGeom>
                <a:avLst/>
                <a:gdLst>
                  <a:gd name="T0" fmla="*/ 15 w 7"/>
                  <a:gd name="T1" fmla="*/ 224 h 38"/>
                  <a:gd name="T2" fmla="*/ 26 w 7"/>
                  <a:gd name="T3" fmla="*/ 346 h 38"/>
                  <a:gd name="T4" fmla="*/ 36 w 7"/>
                  <a:gd name="T5" fmla="*/ 358 h 38"/>
                  <a:gd name="T6" fmla="*/ 36 w 7"/>
                  <a:gd name="T7" fmla="*/ 264 h 38"/>
                  <a:gd name="T8" fmla="*/ 15 w 7"/>
                  <a:gd name="T9" fmla="*/ 224 h 38"/>
                  <a:gd name="T10" fmla="*/ 15 w 7"/>
                  <a:gd name="T11" fmla="*/ 115 h 38"/>
                  <a:gd name="T12" fmla="*/ 15 w 7"/>
                  <a:gd name="T13" fmla="*/ 203 h 38"/>
                  <a:gd name="T14" fmla="*/ 36 w 7"/>
                  <a:gd name="T15" fmla="*/ 215 h 38"/>
                  <a:gd name="T16" fmla="*/ 36 w 7"/>
                  <a:gd name="T17" fmla="*/ 264 h 38"/>
                  <a:gd name="T18" fmla="*/ 62 w 7"/>
                  <a:gd name="T19" fmla="*/ 367 h 38"/>
                  <a:gd name="T20" fmla="*/ 62 w 7"/>
                  <a:gd name="T21" fmla="*/ 367 h 38"/>
                  <a:gd name="T22" fmla="*/ 50 w 7"/>
                  <a:gd name="T23" fmla="*/ 280 h 38"/>
                  <a:gd name="T24" fmla="*/ 15 w 7"/>
                  <a:gd name="T25" fmla="*/ 115 h 38"/>
                  <a:gd name="T26" fmla="*/ 9 w 7"/>
                  <a:gd name="T27" fmla="*/ 0 h 38"/>
                  <a:gd name="T28" fmla="*/ 15 w 7"/>
                  <a:gd name="T29" fmla="*/ 115 h 38"/>
                  <a:gd name="T30" fmla="*/ 15 w 7"/>
                  <a:gd name="T31" fmla="*/ 21 h 38"/>
                  <a:gd name="T32" fmla="*/ 9 w 7"/>
                  <a:gd name="T33" fmla="*/ 0 h 3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7" h="38">
                    <a:moveTo>
                      <a:pt x="2" y="23"/>
                    </a:moveTo>
                    <a:cubicBezTo>
                      <a:pt x="3" y="27"/>
                      <a:pt x="3" y="32"/>
                      <a:pt x="3" y="36"/>
                    </a:cubicBezTo>
                    <a:cubicBezTo>
                      <a:pt x="4" y="36"/>
                      <a:pt x="4" y="36"/>
                      <a:pt x="4" y="37"/>
                    </a:cubicBezTo>
                    <a:cubicBezTo>
                      <a:pt x="4" y="33"/>
                      <a:pt x="4" y="30"/>
                      <a:pt x="4" y="27"/>
                    </a:cubicBezTo>
                    <a:cubicBezTo>
                      <a:pt x="4" y="25"/>
                      <a:pt x="3" y="24"/>
                      <a:pt x="2" y="23"/>
                    </a:cubicBezTo>
                    <a:moveTo>
                      <a:pt x="2" y="12"/>
                    </a:moveTo>
                    <a:cubicBezTo>
                      <a:pt x="2" y="15"/>
                      <a:pt x="2" y="18"/>
                      <a:pt x="2" y="21"/>
                    </a:cubicBezTo>
                    <a:cubicBezTo>
                      <a:pt x="4" y="22"/>
                      <a:pt x="4" y="22"/>
                      <a:pt x="4" y="22"/>
                    </a:cubicBezTo>
                    <a:cubicBezTo>
                      <a:pt x="4" y="24"/>
                      <a:pt x="4" y="25"/>
                      <a:pt x="4" y="27"/>
                    </a:cubicBezTo>
                    <a:cubicBezTo>
                      <a:pt x="5" y="30"/>
                      <a:pt x="7" y="34"/>
                      <a:pt x="7" y="38"/>
                    </a:cubicBezTo>
                    <a:cubicBezTo>
                      <a:pt x="7" y="38"/>
                      <a:pt x="7" y="38"/>
                      <a:pt x="7" y="38"/>
                    </a:cubicBezTo>
                    <a:cubicBezTo>
                      <a:pt x="7" y="35"/>
                      <a:pt x="7" y="32"/>
                      <a:pt x="6" y="29"/>
                    </a:cubicBezTo>
                    <a:cubicBezTo>
                      <a:pt x="5" y="24"/>
                      <a:pt x="3" y="18"/>
                      <a:pt x="2" y="12"/>
                    </a:cubicBezTo>
                    <a:moveTo>
                      <a:pt x="1" y="0"/>
                    </a:moveTo>
                    <a:cubicBezTo>
                      <a:pt x="0" y="3"/>
                      <a:pt x="1" y="8"/>
                      <a:pt x="2" y="12"/>
                    </a:cubicBezTo>
                    <a:cubicBezTo>
                      <a:pt x="2" y="9"/>
                      <a:pt x="2" y="5"/>
                      <a:pt x="2" y="2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9E97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02" name="Freeform 3203">
                <a:extLst>
                  <a:ext uri="{FF2B5EF4-FFF2-40B4-BE49-F238E27FC236}">
                    <a16:creationId xmlns:a16="http://schemas.microsoft.com/office/drawing/2014/main" id="{D4305071-903B-4289-A2BC-A1CECCADB6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5" y="1821"/>
                <a:ext cx="14" cy="93"/>
              </a:xfrm>
              <a:custGeom>
                <a:avLst/>
                <a:gdLst>
                  <a:gd name="T0" fmla="*/ 37 w 8"/>
                  <a:gd name="T1" fmla="*/ 0 h 52"/>
                  <a:gd name="T2" fmla="*/ 12 w 8"/>
                  <a:gd name="T3" fmla="*/ 458 h 52"/>
                  <a:gd name="T4" fmla="*/ 77 w 8"/>
                  <a:gd name="T5" fmla="*/ 531 h 52"/>
                  <a:gd name="T6" fmla="*/ 58 w 8"/>
                  <a:gd name="T7" fmla="*/ 401 h 52"/>
                  <a:gd name="T8" fmla="*/ 37 w 8"/>
                  <a:gd name="T9" fmla="*/ 41 h 52"/>
                  <a:gd name="T10" fmla="*/ 37 w 8"/>
                  <a:gd name="T11" fmla="*/ 0 h 5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8" h="52">
                    <a:moveTo>
                      <a:pt x="4" y="0"/>
                    </a:moveTo>
                    <a:cubicBezTo>
                      <a:pt x="0" y="14"/>
                      <a:pt x="0" y="29"/>
                      <a:pt x="1" y="45"/>
                    </a:cubicBezTo>
                    <a:cubicBezTo>
                      <a:pt x="3" y="47"/>
                      <a:pt x="5" y="50"/>
                      <a:pt x="8" y="52"/>
                    </a:cubicBezTo>
                    <a:cubicBezTo>
                      <a:pt x="8" y="48"/>
                      <a:pt x="7" y="43"/>
                      <a:pt x="6" y="39"/>
                    </a:cubicBezTo>
                    <a:cubicBezTo>
                      <a:pt x="5" y="29"/>
                      <a:pt x="2" y="13"/>
                      <a:pt x="4" y="4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solidFill>
                <a:srgbClr val="9E97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03" name="Freeform 3204">
                <a:extLst>
                  <a:ext uri="{FF2B5EF4-FFF2-40B4-BE49-F238E27FC236}">
                    <a16:creationId xmlns:a16="http://schemas.microsoft.com/office/drawing/2014/main" id="{F73FCABB-35A7-4C8B-9E15-7FAEDCB5437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640" y="2354"/>
                <a:ext cx="300" cy="23"/>
              </a:xfrm>
              <a:custGeom>
                <a:avLst/>
                <a:gdLst>
                  <a:gd name="T0" fmla="*/ 1679 w 169"/>
                  <a:gd name="T1" fmla="*/ 50 h 13"/>
                  <a:gd name="T2" fmla="*/ 1651 w 169"/>
                  <a:gd name="T3" fmla="*/ 50 h 13"/>
                  <a:gd name="T4" fmla="*/ 1560 w 169"/>
                  <a:gd name="T5" fmla="*/ 115 h 13"/>
                  <a:gd name="T6" fmla="*/ 1617 w 169"/>
                  <a:gd name="T7" fmla="*/ 129 h 13"/>
                  <a:gd name="T8" fmla="*/ 1654 w 169"/>
                  <a:gd name="T9" fmla="*/ 115 h 13"/>
                  <a:gd name="T10" fmla="*/ 1679 w 169"/>
                  <a:gd name="T11" fmla="*/ 50 h 13"/>
                  <a:gd name="T12" fmla="*/ 0 w 169"/>
                  <a:gd name="T13" fmla="*/ 0 h 13"/>
                  <a:gd name="T14" fmla="*/ 0 w 169"/>
                  <a:gd name="T15" fmla="*/ 37 h 13"/>
                  <a:gd name="T16" fmla="*/ 0 w 169"/>
                  <a:gd name="T17" fmla="*/ 37 h 13"/>
                  <a:gd name="T18" fmla="*/ 12 w 169"/>
                  <a:gd name="T19" fmla="*/ 28 h 13"/>
                  <a:gd name="T20" fmla="*/ 28 w 169"/>
                  <a:gd name="T21" fmla="*/ 50 h 13"/>
                  <a:gd name="T22" fmla="*/ 231 w 169"/>
                  <a:gd name="T23" fmla="*/ 101 h 13"/>
                  <a:gd name="T24" fmla="*/ 288 w 169"/>
                  <a:gd name="T25" fmla="*/ 101 h 13"/>
                  <a:gd name="T26" fmla="*/ 398 w 169"/>
                  <a:gd name="T27" fmla="*/ 101 h 13"/>
                  <a:gd name="T28" fmla="*/ 861 w 169"/>
                  <a:gd name="T29" fmla="*/ 129 h 13"/>
                  <a:gd name="T30" fmla="*/ 1102 w 169"/>
                  <a:gd name="T31" fmla="*/ 129 h 13"/>
                  <a:gd name="T32" fmla="*/ 1330 w 169"/>
                  <a:gd name="T33" fmla="*/ 129 h 13"/>
                  <a:gd name="T34" fmla="*/ 1528 w 169"/>
                  <a:gd name="T35" fmla="*/ 115 h 13"/>
                  <a:gd name="T36" fmla="*/ 1537 w 169"/>
                  <a:gd name="T37" fmla="*/ 115 h 13"/>
                  <a:gd name="T38" fmla="*/ 1422 w 169"/>
                  <a:gd name="T39" fmla="*/ 50 h 13"/>
                  <a:gd name="T40" fmla="*/ 1408 w 169"/>
                  <a:gd name="T41" fmla="*/ 50 h 13"/>
                  <a:gd name="T42" fmla="*/ 1241 w 169"/>
                  <a:gd name="T43" fmla="*/ 12 h 13"/>
                  <a:gd name="T44" fmla="*/ 1232 w 169"/>
                  <a:gd name="T45" fmla="*/ 12 h 13"/>
                  <a:gd name="T46" fmla="*/ 1212 w 169"/>
                  <a:gd name="T47" fmla="*/ 12 h 13"/>
                  <a:gd name="T48" fmla="*/ 1024 w 169"/>
                  <a:gd name="T49" fmla="*/ 37 h 13"/>
                  <a:gd name="T50" fmla="*/ 923 w 169"/>
                  <a:gd name="T51" fmla="*/ 21 h 13"/>
                  <a:gd name="T52" fmla="*/ 728 w 169"/>
                  <a:gd name="T53" fmla="*/ 37 h 13"/>
                  <a:gd name="T54" fmla="*/ 614 w 169"/>
                  <a:gd name="T55" fmla="*/ 28 h 13"/>
                  <a:gd name="T56" fmla="*/ 614 w 169"/>
                  <a:gd name="T57" fmla="*/ 28 h 13"/>
                  <a:gd name="T58" fmla="*/ 513 w 169"/>
                  <a:gd name="T59" fmla="*/ 37 h 13"/>
                  <a:gd name="T60" fmla="*/ 346 w 169"/>
                  <a:gd name="T61" fmla="*/ 28 h 13"/>
                  <a:gd name="T62" fmla="*/ 138 w 169"/>
                  <a:gd name="T63" fmla="*/ 78 h 13"/>
                  <a:gd name="T64" fmla="*/ 130 w 169"/>
                  <a:gd name="T65" fmla="*/ 78 h 13"/>
                  <a:gd name="T66" fmla="*/ 28 w 169"/>
                  <a:gd name="T67" fmla="*/ 0 h 13"/>
                  <a:gd name="T68" fmla="*/ 0 w 169"/>
                  <a:gd name="T69" fmla="*/ 0 h 13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169" h="13">
                    <a:moveTo>
                      <a:pt x="169" y="5"/>
                    </a:moveTo>
                    <a:cubicBezTo>
                      <a:pt x="168" y="5"/>
                      <a:pt x="167" y="5"/>
                      <a:pt x="166" y="5"/>
                    </a:cubicBezTo>
                    <a:cubicBezTo>
                      <a:pt x="165" y="9"/>
                      <a:pt x="163" y="12"/>
                      <a:pt x="157" y="12"/>
                    </a:cubicBezTo>
                    <a:cubicBezTo>
                      <a:pt x="159" y="13"/>
                      <a:pt x="161" y="13"/>
                      <a:pt x="163" y="13"/>
                    </a:cubicBezTo>
                    <a:cubicBezTo>
                      <a:pt x="164" y="13"/>
                      <a:pt x="166" y="13"/>
                      <a:pt x="167" y="12"/>
                    </a:cubicBezTo>
                    <a:cubicBezTo>
                      <a:pt x="168" y="10"/>
                      <a:pt x="169" y="8"/>
                      <a:pt x="169" y="5"/>
                    </a:cubicBezTo>
                    <a:moveTo>
                      <a:pt x="0" y="0"/>
                    </a:moveTo>
                    <a:cubicBezTo>
                      <a:pt x="0" y="1"/>
                      <a:pt x="0" y="3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0" y="4"/>
                      <a:pt x="1" y="3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0" y="10"/>
                      <a:pt x="14" y="10"/>
                      <a:pt x="23" y="10"/>
                    </a:cubicBezTo>
                    <a:cubicBezTo>
                      <a:pt x="25" y="10"/>
                      <a:pt x="28" y="10"/>
                      <a:pt x="29" y="10"/>
                    </a:cubicBezTo>
                    <a:cubicBezTo>
                      <a:pt x="32" y="10"/>
                      <a:pt x="36" y="10"/>
                      <a:pt x="40" y="10"/>
                    </a:cubicBezTo>
                    <a:cubicBezTo>
                      <a:pt x="56" y="10"/>
                      <a:pt x="72" y="12"/>
                      <a:pt x="87" y="13"/>
                    </a:cubicBezTo>
                    <a:cubicBezTo>
                      <a:pt x="95" y="13"/>
                      <a:pt x="103" y="13"/>
                      <a:pt x="111" y="13"/>
                    </a:cubicBezTo>
                    <a:cubicBezTo>
                      <a:pt x="118" y="13"/>
                      <a:pt x="126" y="13"/>
                      <a:pt x="134" y="13"/>
                    </a:cubicBezTo>
                    <a:cubicBezTo>
                      <a:pt x="141" y="13"/>
                      <a:pt x="147" y="12"/>
                      <a:pt x="154" y="12"/>
                    </a:cubicBezTo>
                    <a:cubicBezTo>
                      <a:pt x="154" y="12"/>
                      <a:pt x="155" y="12"/>
                      <a:pt x="155" y="12"/>
                    </a:cubicBezTo>
                    <a:cubicBezTo>
                      <a:pt x="151" y="12"/>
                      <a:pt x="147" y="7"/>
                      <a:pt x="143" y="5"/>
                    </a:cubicBezTo>
                    <a:cubicBezTo>
                      <a:pt x="143" y="5"/>
                      <a:pt x="142" y="5"/>
                      <a:pt x="142" y="5"/>
                    </a:cubicBezTo>
                    <a:cubicBezTo>
                      <a:pt x="136" y="4"/>
                      <a:pt x="130" y="2"/>
                      <a:pt x="125" y="1"/>
                    </a:cubicBezTo>
                    <a:cubicBezTo>
                      <a:pt x="125" y="1"/>
                      <a:pt x="125" y="1"/>
                      <a:pt x="124" y="1"/>
                    </a:cubicBezTo>
                    <a:cubicBezTo>
                      <a:pt x="123" y="1"/>
                      <a:pt x="122" y="1"/>
                      <a:pt x="122" y="1"/>
                    </a:cubicBezTo>
                    <a:cubicBezTo>
                      <a:pt x="114" y="2"/>
                      <a:pt x="109" y="4"/>
                      <a:pt x="103" y="4"/>
                    </a:cubicBezTo>
                    <a:cubicBezTo>
                      <a:pt x="100" y="4"/>
                      <a:pt x="97" y="4"/>
                      <a:pt x="93" y="2"/>
                    </a:cubicBezTo>
                    <a:cubicBezTo>
                      <a:pt x="86" y="3"/>
                      <a:pt x="80" y="4"/>
                      <a:pt x="73" y="4"/>
                    </a:cubicBezTo>
                    <a:cubicBezTo>
                      <a:pt x="70" y="4"/>
                      <a:pt x="66" y="4"/>
                      <a:pt x="62" y="3"/>
                    </a:cubicBezTo>
                    <a:cubicBezTo>
                      <a:pt x="62" y="3"/>
                      <a:pt x="62" y="3"/>
                      <a:pt x="62" y="3"/>
                    </a:cubicBezTo>
                    <a:cubicBezTo>
                      <a:pt x="58" y="4"/>
                      <a:pt x="55" y="4"/>
                      <a:pt x="52" y="4"/>
                    </a:cubicBezTo>
                    <a:cubicBezTo>
                      <a:pt x="46" y="4"/>
                      <a:pt x="41" y="3"/>
                      <a:pt x="35" y="3"/>
                    </a:cubicBezTo>
                    <a:cubicBezTo>
                      <a:pt x="28" y="4"/>
                      <a:pt x="21" y="7"/>
                      <a:pt x="14" y="8"/>
                    </a:cubicBezTo>
                    <a:cubicBezTo>
                      <a:pt x="14" y="8"/>
                      <a:pt x="14" y="8"/>
                      <a:pt x="13" y="8"/>
                    </a:cubicBezTo>
                    <a:cubicBezTo>
                      <a:pt x="7" y="8"/>
                      <a:pt x="3" y="6"/>
                      <a:pt x="3" y="0"/>
                    </a:cubicBezTo>
                    <a:cubicBezTo>
                      <a:pt x="2" y="0"/>
                      <a:pt x="1" y="0"/>
                      <a:pt x="0" y="0"/>
                    </a:cubicBezTo>
                  </a:path>
                </a:pathLst>
              </a:custGeom>
              <a:solidFill>
                <a:srgbClr val="9E97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04" name="Freeform 3205">
                <a:extLst>
                  <a:ext uri="{FF2B5EF4-FFF2-40B4-BE49-F238E27FC236}">
                    <a16:creationId xmlns:a16="http://schemas.microsoft.com/office/drawing/2014/main" id="{20A9958F-0CD4-4DAF-924E-22F291AFF6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5" y="2354"/>
                <a:ext cx="57" cy="15"/>
              </a:xfrm>
              <a:custGeom>
                <a:avLst/>
                <a:gdLst>
                  <a:gd name="T0" fmla="*/ 0 w 32"/>
                  <a:gd name="T1" fmla="*/ 0 h 8"/>
                  <a:gd name="T2" fmla="*/ 102 w 32"/>
                  <a:gd name="T3" fmla="*/ 99 h 8"/>
                  <a:gd name="T4" fmla="*/ 114 w 32"/>
                  <a:gd name="T5" fmla="*/ 99 h 8"/>
                  <a:gd name="T6" fmla="*/ 324 w 32"/>
                  <a:gd name="T7" fmla="*/ 39 h 8"/>
                  <a:gd name="T8" fmla="*/ 166 w 32"/>
                  <a:gd name="T9" fmla="*/ 15 h 8"/>
                  <a:gd name="T10" fmla="*/ 0 w 32"/>
                  <a:gd name="T11" fmla="*/ 0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2" h="8">
                    <a:moveTo>
                      <a:pt x="0" y="0"/>
                    </a:moveTo>
                    <a:cubicBezTo>
                      <a:pt x="0" y="6"/>
                      <a:pt x="4" y="8"/>
                      <a:pt x="10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8" y="7"/>
                      <a:pt x="25" y="4"/>
                      <a:pt x="32" y="3"/>
                    </a:cubicBezTo>
                    <a:cubicBezTo>
                      <a:pt x="27" y="2"/>
                      <a:pt x="21" y="2"/>
                      <a:pt x="16" y="1"/>
                    </a:cubicBezTo>
                    <a:cubicBezTo>
                      <a:pt x="11" y="1"/>
                      <a:pt x="5" y="1"/>
                      <a:pt x="0" y="0"/>
                    </a:cubicBezTo>
                  </a:path>
                </a:pathLst>
              </a:custGeom>
              <a:solidFill>
                <a:srgbClr val="C2BD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05" name="Freeform 3206">
                <a:extLst>
                  <a:ext uri="{FF2B5EF4-FFF2-40B4-BE49-F238E27FC236}">
                    <a16:creationId xmlns:a16="http://schemas.microsoft.com/office/drawing/2014/main" id="{F007FF33-9D06-4E34-BF31-7523873649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5" y="2376"/>
                <a:ext cx="3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0 h 1"/>
                  <a:gd name="T4" fmla="*/ 12 w 2"/>
                  <a:gd name="T5" fmla="*/ 0 h 1"/>
                  <a:gd name="T6" fmla="*/ 12 w 2"/>
                  <a:gd name="T7" fmla="*/ 0 h 1"/>
                  <a:gd name="T8" fmla="*/ 8 w 2"/>
                  <a:gd name="T9" fmla="*/ 0 h 1"/>
                  <a:gd name="T10" fmla="*/ 0 w 2"/>
                  <a:gd name="T11" fmla="*/ 0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</a:path>
                </a:pathLst>
              </a:custGeom>
              <a:solidFill>
                <a:srgbClr val="9E97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06" name="Freeform 3207">
                <a:extLst>
                  <a:ext uri="{FF2B5EF4-FFF2-40B4-BE49-F238E27FC236}">
                    <a16:creationId xmlns:a16="http://schemas.microsoft.com/office/drawing/2014/main" id="{CF8F76A4-B824-45AF-B40C-D64B53CFFEB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805" y="2354"/>
                <a:ext cx="129" cy="22"/>
              </a:xfrm>
              <a:custGeom>
                <a:avLst/>
                <a:gdLst>
                  <a:gd name="T0" fmla="*/ 634 w 73"/>
                  <a:gd name="T1" fmla="*/ 57 h 12"/>
                  <a:gd name="T2" fmla="*/ 557 w 73"/>
                  <a:gd name="T3" fmla="*/ 68 h 12"/>
                  <a:gd name="T4" fmla="*/ 481 w 73"/>
                  <a:gd name="T5" fmla="*/ 57 h 12"/>
                  <a:gd name="T6" fmla="*/ 488 w 73"/>
                  <a:gd name="T7" fmla="*/ 57 h 12"/>
                  <a:gd name="T8" fmla="*/ 606 w 73"/>
                  <a:gd name="T9" fmla="*/ 134 h 12"/>
                  <a:gd name="T10" fmla="*/ 611 w 73"/>
                  <a:gd name="T11" fmla="*/ 134 h 12"/>
                  <a:gd name="T12" fmla="*/ 624 w 73"/>
                  <a:gd name="T13" fmla="*/ 134 h 12"/>
                  <a:gd name="T14" fmla="*/ 712 w 73"/>
                  <a:gd name="T15" fmla="*/ 57 h 12"/>
                  <a:gd name="T16" fmla="*/ 691 w 73"/>
                  <a:gd name="T17" fmla="*/ 57 h 12"/>
                  <a:gd name="T18" fmla="*/ 684 w 73"/>
                  <a:gd name="T19" fmla="*/ 57 h 12"/>
                  <a:gd name="T20" fmla="*/ 634 w 73"/>
                  <a:gd name="T21" fmla="*/ 57 h 12"/>
                  <a:gd name="T22" fmla="*/ 194 w 73"/>
                  <a:gd name="T23" fmla="*/ 0 h 12"/>
                  <a:gd name="T24" fmla="*/ 0 w 73"/>
                  <a:gd name="T25" fmla="*/ 24 h 12"/>
                  <a:gd name="T26" fmla="*/ 0 w 73"/>
                  <a:gd name="T27" fmla="*/ 24 h 12"/>
                  <a:gd name="T28" fmla="*/ 101 w 73"/>
                  <a:gd name="T29" fmla="*/ 44 h 12"/>
                  <a:gd name="T30" fmla="*/ 281 w 73"/>
                  <a:gd name="T31" fmla="*/ 13 h 12"/>
                  <a:gd name="T32" fmla="*/ 302 w 73"/>
                  <a:gd name="T33" fmla="*/ 13 h 12"/>
                  <a:gd name="T34" fmla="*/ 315 w 73"/>
                  <a:gd name="T35" fmla="*/ 13 h 12"/>
                  <a:gd name="T36" fmla="*/ 244 w 73"/>
                  <a:gd name="T37" fmla="*/ 0 h 12"/>
                  <a:gd name="T38" fmla="*/ 194 w 73"/>
                  <a:gd name="T39" fmla="*/ 0 h 12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73" h="12">
                    <a:moveTo>
                      <a:pt x="65" y="5"/>
                    </a:moveTo>
                    <a:cubicBezTo>
                      <a:pt x="62" y="6"/>
                      <a:pt x="60" y="6"/>
                      <a:pt x="57" y="6"/>
                    </a:cubicBezTo>
                    <a:cubicBezTo>
                      <a:pt x="55" y="6"/>
                      <a:pt x="52" y="6"/>
                      <a:pt x="49" y="5"/>
                    </a:cubicBezTo>
                    <a:cubicBezTo>
                      <a:pt x="49" y="5"/>
                      <a:pt x="50" y="5"/>
                      <a:pt x="50" y="5"/>
                    </a:cubicBezTo>
                    <a:cubicBezTo>
                      <a:pt x="54" y="7"/>
                      <a:pt x="58" y="12"/>
                      <a:pt x="62" y="12"/>
                    </a:cubicBezTo>
                    <a:cubicBezTo>
                      <a:pt x="62" y="12"/>
                      <a:pt x="63" y="12"/>
                      <a:pt x="63" y="12"/>
                    </a:cubicBezTo>
                    <a:cubicBezTo>
                      <a:pt x="63" y="12"/>
                      <a:pt x="64" y="12"/>
                      <a:pt x="64" y="12"/>
                    </a:cubicBezTo>
                    <a:cubicBezTo>
                      <a:pt x="70" y="12"/>
                      <a:pt x="72" y="9"/>
                      <a:pt x="73" y="5"/>
                    </a:cubicBezTo>
                    <a:cubicBezTo>
                      <a:pt x="73" y="5"/>
                      <a:pt x="72" y="5"/>
                      <a:pt x="71" y="5"/>
                    </a:cubicBezTo>
                    <a:cubicBezTo>
                      <a:pt x="71" y="5"/>
                      <a:pt x="71" y="5"/>
                      <a:pt x="70" y="5"/>
                    </a:cubicBezTo>
                    <a:cubicBezTo>
                      <a:pt x="68" y="5"/>
                      <a:pt x="67" y="5"/>
                      <a:pt x="65" y="5"/>
                    </a:cubicBezTo>
                    <a:moveTo>
                      <a:pt x="20" y="0"/>
                    </a:moveTo>
                    <a:cubicBezTo>
                      <a:pt x="13" y="0"/>
                      <a:pt x="7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4" y="4"/>
                      <a:pt x="7" y="4"/>
                      <a:pt x="10" y="4"/>
                    </a:cubicBezTo>
                    <a:cubicBezTo>
                      <a:pt x="16" y="4"/>
                      <a:pt x="21" y="2"/>
                      <a:pt x="29" y="1"/>
                    </a:cubicBezTo>
                    <a:cubicBezTo>
                      <a:pt x="29" y="1"/>
                      <a:pt x="30" y="1"/>
                      <a:pt x="31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0" y="1"/>
                      <a:pt x="27" y="0"/>
                      <a:pt x="25" y="0"/>
                    </a:cubicBezTo>
                    <a:cubicBezTo>
                      <a:pt x="23" y="0"/>
                      <a:pt x="22" y="0"/>
                      <a:pt x="20" y="0"/>
                    </a:cubicBezTo>
                  </a:path>
                </a:pathLst>
              </a:custGeom>
              <a:solidFill>
                <a:srgbClr val="C2BD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07" name="Freeform 3208">
                <a:extLst>
                  <a:ext uri="{FF2B5EF4-FFF2-40B4-BE49-F238E27FC236}">
                    <a16:creationId xmlns:a16="http://schemas.microsoft.com/office/drawing/2014/main" id="{841834FD-4BF1-4344-8988-838C9227860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750" y="2354"/>
                <a:ext cx="142" cy="9"/>
              </a:xfrm>
              <a:custGeom>
                <a:avLst/>
                <a:gdLst>
                  <a:gd name="T0" fmla="*/ 627 w 80"/>
                  <a:gd name="T1" fmla="*/ 13 h 5"/>
                  <a:gd name="T2" fmla="*/ 793 w 80"/>
                  <a:gd name="T3" fmla="*/ 52 h 5"/>
                  <a:gd name="T4" fmla="*/ 627 w 80"/>
                  <a:gd name="T5" fmla="*/ 13 h 5"/>
                  <a:gd name="T6" fmla="*/ 240 w 80"/>
                  <a:gd name="T7" fmla="*/ 0 h 5"/>
                  <a:gd name="T8" fmla="*/ 21 w 80"/>
                  <a:gd name="T9" fmla="*/ 29 h 5"/>
                  <a:gd name="T10" fmla="*/ 0 w 80"/>
                  <a:gd name="T11" fmla="*/ 29 h 5"/>
                  <a:gd name="T12" fmla="*/ 0 w 80"/>
                  <a:gd name="T13" fmla="*/ 29 h 5"/>
                  <a:gd name="T14" fmla="*/ 114 w 80"/>
                  <a:gd name="T15" fmla="*/ 41 h 5"/>
                  <a:gd name="T16" fmla="*/ 309 w 80"/>
                  <a:gd name="T17" fmla="*/ 23 h 5"/>
                  <a:gd name="T18" fmla="*/ 309 w 80"/>
                  <a:gd name="T19" fmla="*/ 23 h 5"/>
                  <a:gd name="T20" fmla="*/ 240 w 80"/>
                  <a:gd name="T21" fmla="*/ 0 h 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80" h="5">
                    <a:moveTo>
                      <a:pt x="63" y="1"/>
                    </a:moveTo>
                    <a:cubicBezTo>
                      <a:pt x="68" y="2"/>
                      <a:pt x="74" y="4"/>
                      <a:pt x="80" y="5"/>
                    </a:cubicBezTo>
                    <a:cubicBezTo>
                      <a:pt x="75" y="3"/>
                      <a:pt x="69" y="1"/>
                      <a:pt x="63" y="1"/>
                    </a:cubicBezTo>
                    <a:moveTo>
                      <a:pt x="24" y="0"/>
                    </a:moveTo>
                    <a:cubicBezTo>
                      <a:pt x="17" y="1"/>
                      <a:pt x="9" y="2"/>
                      <a:pt x="2" y="3"/>
                    </a:cubicBezTo>
                    <a:cubicBezTo>
                      <a:pt x="1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4" y="4"/>
                      <a:pt x="8" y="4"/>
                      <a:pt x="11" y="4"/>
                    </a:cubicBezTo>
                    <a:cubicBezTo>
                      <a:pt x="18" y="4"/>
                      <a:pt x="24" y="3"/>
                      <a:pt x="31" y="2"/>
                    </a:cubicBezTo>
                    <a:cubicBezTo>
                      <a:pt x="31" y="2"/>
                      <a:pt x="31" y="2"/>
                      <a:pt x="31" y="2"/>
                    </a:cubicBezTo>
                    <a:cubicBezTo>
                      <a:pt x="29" y="1"/>
                      <a:pt x="27" y="1"/>
                      <a:pt x="24" y="0"/>
                    </a:cubicBezTo>
                  </a:path>
                </a:pathLst>
              </a:custGeom>
              <a:solidFill>
                <a:srgbClr val="C2BD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08" name="Freeform 3209">
                <a:extLst>
                  <a:ext uri="{FF2B5EF4-FFF2-40B4-BE49-F238E27FC236}">
                    <a16:creationId xmlns:a16="http://schemas.microsoft.com/office/drawing/2014/main" id="{B10C161E-9C28-4F3F-BF93-C97C60A5B6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92" y="2353"/>
                <a:ext cx="128" cy="12"/>
              </a:xfrm>
              <a:custGeom>
                <a:avLst/>
                <a:gdLst>
                  <a:gd name="T0" fmla="*/ 208 w 72"/>
                  <a:gd name="T1" fmla="*/ 0 h 7"/>
                  <a:gd name="T2" fmla="*/ 0 w 72"/>
                  <a:gd name="T3" fmla="*/ 9 h 7"/>
                  <a:gd name="T4" fmla="*/ 66 w 72"/>
                  <a:gd name="T5" fmla="*/ 26 h 7"/>
                  <a:gd name="T6" fmla="*/ 66 w 72"/>
                  <a:gd name="T7" fmla="*/ 26 h 7"/>
                  <a:gd name="T8" fmla="*/ 66 w 72"/>
                  <a:gd name="T9" fmla="*/ 26 h 7"/>
                  <a:gd name="T10" fmla="*/ 268 w 72"/>
                  <a:gd name="T11" fmla="*/ 9 h 7"/>
                  <a:gd name="T12" fmla="*/ 320 w 72"/>
                  <a:gd name="T13" fmla="*/ 9 h 7"/>
                  <a:gd name="T14" fmla="*/ 389 w 72"/>
                  <a:gd name="T15" fmla="*/ 15 h 7"/>
                  <a:gd name="T16" fmla="*/ 562 w 72"/>
                  <a:gd name="T17" fmla="*/ 50 h 7"/>
                  <a:gd name="T18" fmla="*/ 642 w 72"/>
                  <a:gd name="T19" fmla="*/ 62 h 7"/>
                  <a:gd name="T20" fmla="*/ 720 w 72"/>
                  <a:gd name="T21" fmla="*/ 50 h 7"/>
                  <a:gd name="T22" fmla="*/ 382 w 72"/>
                  <a:gd name="T23" fmla="*/ 9 h 7"/>
                  <a:gd name="T24" fmla="*/ 208 w 72"/>
                  <a:gd name="T25" fmla="*/ 0 h 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72" h="7">
                    <a:moveTo>
                      <a:pt x="21" y="0"/>
                    </a:moveTo>
                    <a:cubicBezTo>
                      <a:pt x="14" y="0"/>
                      <a:pt x="7" y="1"/>
                      <a:pt x="0" y="1"/>
                    </a:cubicBezTo>
                    <a:cubicBezTo>
                      <a:pt x="3" y="2"/>
                      <a:pt x="5" y="2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14" y="2"/>
                      <a:pt x="20" y="1"/>
                      <a:pt x="27" y="1"/>
                    </a:cubicBezTo>
                    <a:cubicBezTo>
                      <a:pt x="29" y="1"/>
                      <a:pt x="30" y="1"/>
                      <a:pt x="32" y="1"/>
                    </a:cubicBezTo>
                    <a:cubicBezTo>
                      <a:pt x="34" y="1"/>
                      <a:pt x="37" y="2"/>
                      <a:pt x="39" y="2"/>
                    </a:cubicBezTo>
                    <a:cubicBezTo>
                      <a:pt x="45" y="2"/>
                      <a:pt x="51" y="4"/>
                      <a:pt x="56" y="6"/>
                    </a:cubicBezTo>
                    <a:cubicBezTo>
                      <a:pt x="59" y="7"/>
                      <a:pt x="62" y="7"/>
                      <a:pt x="64" y="7"/>
                    </a:cubicBezTo>
                    <a:cubicBezTo>
                      <a:pt x="67" y="7"/>
                      <a:pt x="69" y="7"/>
                      <a:pt x="72" y="6"/>
                    </a:cubicBezTo>
                    <a:cubicBezTo>
                      <a:pt x="60" y="5"/>
                      <a:pt x="49" y="2"/>
                      <a:pt x="38" y="1"/>
                    </a:cubicBezTo>
                    <a:cubicBezTo>
                      <a:pt x="32" y="1"/>
                      <a:pt x="27" y="0"/>
                      <a:pt x="21" y="0"/>
                    </a:cubicBezTo>
                  </a:path>
                </a:pathLst>
              </a:custGeom>
              <a:solidFill>
                <a:srgbClr val="DAD7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09" name="Freeform 3210">
                <a:extLst>
                  <a:ext uri="{FF2B5EF4-FFF2-40B4-BE49-F238E27FC236}">
                    <a16:creationId xmlns:a16="http://schemas.microsoft.com/office/drawing/2014/main" id="{BE0C4B16-0F37-4E6A-9A57-3ECDE108666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821" y="1834"/>
                <a:ext cx="12" cy="69"/>
              </a:xfrm>
              <a:custGeom>
                <a:avLst/>
                <a:gdLst>
                  <a:gd name="T0" fmla="*/ 9 w 7"/>
                  <a:gd name="T1" fmla="*/ 179 h 39"/>
                  <a:gd name="T2" fmla="*/ 15 w 7"/>
                  <a:gd name="T3" fmla="*/ 294 h 39"/>
                  <a:gd name="T4" fmla="*/ 15 w 7"/>
                  <a:gd name="T5" fmla="*/ 281 h 39"/>
                  <a:gd name="T6" fmla="*/ 9 w 7"/>
                  <a:gd name="T7" fmla="*/ 179 h 39"/>
                  <a:gd name="T8" fmla="*/ 15 w 7"/>
                  <a:gd name="T9" fmla="*/ 78 h 39"/>
                  <a:gd name="T10" fmla="*/ 36 w 7"/>
                  <a:gd name="T11" fmla="*/ 195 h 39"/>
                  <a:gd name="T12" fmla="*/ 45 w 7"/>
                  <a:gd name="T13" fmla="*/ 382 h 39"/>
                  <a:gd name="T14" fmla="*/ 50 w 7"/>
                  <a:gd name="T15" fmla="*/ 382 h 39"/>
                  <a:gd name="T16" fmla="*/ 62 w 7"/>
                  <a:gd name="T17" fmla="*/ 382 h 39"/>
                  <a:gd name="T18" fmla="*/ 15 w 7"/>
                  <a:gd name="T19" fmla="*/ 78 h 39"/>
                  <a:gd name="T20" fmla="*/ 9 w 7"/>
                  <a:gd name="T21" fmla="*/ 0 h 39"/>
                  <a:gd name="T22" fmla="*/ 0 w 7"/>
                  <a:gd name="T23" fmla="*/ 12 h 39"/>
                  <a:gd name="T24" fmla="*/ 9 w 7"/>
                  <a:gd name="T25" fmla="*/ 12 h 39"/>
                  <a:gd name="T26" fmla="*/ 9 w 7"/>
                  <a:gd name="T27" fmla="*/ 0 h 3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7" h="39">
                    <a:moveTo>
                      <a:pt x="1" y="18"/>
                    </a:moveTo>
                    <a:cubicBezTo>
                      <a:pt x="2" y="22"/>
                      <a:pt x="2" y="26"/>
                      <a:pt x="2" y="30"/>
                    </a:cubicBezTo>
                    <a:cubicBezTo>
                      <a:pt x="2" y="30"/>
                      <a:pt x="2" y="30"/>
                      <a:pt x="2" y="29"/>
                    </a:cubicBezTo>
                    <a:cubicBezTo>
                      <a:pt x="2" y="26"/>
                      <a:pt x="2" y="22"/>
                      <a:pt x="1" y="18"/>
                    </a:cubicBezTo>
                    <a:moveTo>
                      <a:pt x="2" y="8"/>
                    </a:moveTo>
                    <a:cubicBezTo>
                      <a:pt x="3" y="12"/>
                      <a:pt x="4" y="16"/>
                      <a:pt x="4" y="20"/>
                    </a:cubicBezTo>
                    <a:cubicBezTo>
                      <a:pt x="4" y="27"/>
                      <a:pt x="5" y="33"/>
                      <a:pt x="5" y="39"/>
                    </a:cubicBezTo>
                    <a:cubicBezTo>
                      <a:pt x="6" y="39"/>
                      <a:pt x="6" y="39"/>
                      <a:pt x="6" y="39"/>
                    </a:cubicBezTo>
                    <a:cubicBezTo>
                      <a:pt x="6" y="39"/>
                      <a:pt x="7" y="39"/>
                      <a:pt x="7" y="39"/>
                    </a:cubicBezTo>
                    <a:cubicBezTo>
                      <a:pt x="6" y="29"/>
                      <a:pt x="5" y="17"/>
                      <a:pt x="2" y="8"/>
                    </a:cubicBezTo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</a:path>
                </a:pathLst>
              </a:custGeom>
              <a:solidFill>
                <a:srgbClr val="9E97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10" name="Freeform 3211">
                <a:extLst>
                  <a:ext uri="{FF2B5EF4-FFF2-40B4-BE49-F238E27FC236}">
                    <a16:creationId xmlns:a16="http://schemas.microsoft.com/office/drawing/2014/main" id="{68073339-20FF-43EB-AE97-906CDA20CA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3" y="1901"/>
                <a:ext cx="3" cy="18"/>
              </a:xfrm>
              <a:custGeom>
                <a:avLst/>
                <a:gdLst>
                  <a:gd name="T0" fmla="*/ 0 w 2"/>
                  <a:gd name="T1" fmla="*/ 0 h 10"/>
                  <a:gd name="T2" fmla="*/ 8 w 2"/>
                  <a:gd name="T3" fmla="*/ 94 h 10"/>
                  <a:gd name="T4" fmla="*/ 12 w 2"/>
                  <a:gd name="T5" fmla="*/ 104 h 10"/>
                  <a:gd name="T6" fmla="*/ 0 w 2"/>
                  <a:gd name="T7" fmla="*/ 0 h 1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10">
                    <a:moveTo>
                      <a:pt x="0" y="0"/>
                    </a:moveTo>
                    <a:cubicBezTo>
                      <a:pt x="0" y="3"/>
                      <a:pt x="1" y="6"/>
                      <a:pt x="1" y="9"/>
                    </a:cubicBezTo>
                    <a:cubicBezTo>
                      <a:pt x="1" y="9"/>
                      <a:pt x="2" y="10"/>
                      <a:pt x="2" y="10"/>
                    </a:cubicBezTo>
                    <a:cubicBezTo>
                      <a:pt x="1" y="7"/>
                      <a:pt x="1" y="3"/>
                      <a:pt x="0" y="0"/>
                    </a:cubicBezTo>
                  </a:path>
                </a:pathLst>
              </a:custGeom>
              <a:solidFill>
                <a:srgbClr val="695F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11" name="Freeform 3212">
                <a:extLst>
                  <a:ext uri="{FF2B5EF4-FFF2-40B4-BE49-F238E27FC236}">
                    <a16:creationId xmlns:a16="http://schemas.microsoft.com/office/drawing/2014/main" id="{323120B9-F205-4791-B00C-C7B275A8C2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9" y="1892"/>
                <a:ext cx="5" cy="25"/>
              </a:xfrm>
              <a:custGeom>
                <a:avLst/>
                <a:gdLst>
                  <a:gd name="T0" fmla="*/ 8 w 3"/>
                  <a:gd name="T1" fmla="*/ 0 h 14"/>
                  <a:gd name="T2" fmla="*/ 8 w 3"/>
                  <a:gd name="T3" fmla="*/ 29 h 14"/>
                  <a:gd name="T4" fmla="*/ 0 w 3"/>
                  <a:gd name="T5" fmla="*/ 102 h 14"/>
                  <a:gd name="T6" fmla="*/ 22 w 3"/>
                  <a:gd name="T7" fmla="*/ 143 h 14"/>
                  <a:gd name="T8" fmla="*/ 13 w 3"/>
                  <a:gd name="T9" fmla="*/ 52 h 14"/>
                  <a:gd name="T10" fmla="*/ 8 w 3"/>
                  <a:gd name="T11" fmla="*/ 0 h 1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" h="14">
                    <a:moveTo>
                      <a:pt x="1" y="0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0" y="5"/>
                      <a:pt x="0" y="8"/>
                      <a:pt x="0" y="10"/>
                    </a:cubicBezTo>
                    <a:cubicBezTo>
                      <a:pt x="1" y="11"/>
                      <a:pt x="2" y="13"/>
                      <a:pt x="3" y="14"/>
                    </a:cubicBezTo>
                    <a:cubicBezTo>
                      <a:pt x="3" y="11"/>
                      <a:pt x="2" y="8"/>
                      <a:pt x="2" y="5"/>
                    </a:cubicBezTo>
                    <a:cubicBezTo>
                      <a:pt x="1" y="3"/>
                      <a:pt x="1" y="2"/>
                      <a:pt x="1" y="0"/>
                    </a:cubicBezTo>
                  </a:path>
                </a:pathLst>
              </a:custGeom>
              <a:solidFill>
                <a:srgbClr val="9E97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12" name="Freeform 3213">
                <a:extLst>
                  <a:ext uri="{FF2B5EF4-FFF2-40B4-BE49-F238E27FC236}">
                    <a16:creationId xmlns:a16="http://schemas.microsoft.com/office/drawing/2014/main" id="{AC1C9E5B-9EDD-4541-8234-064BE5FD68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9" y="1915"/>
                <a:ext cx="3" cy="20"/>
              </a:xfrm>
              <a:custGeom>
                <a:avLst/>
                <a:gdLst>
                  <a:gd name="T0" fmla="*/ 0 w 2"/>
                  <a:gd name="T1" fmla="*/ 0 h 11"/>
                  <a:gd name="T2" fmla="*/ 8 w 2"/>
                  <a:gd name="T3" fmla="*/ 118 h 11"/>
                  <a:gd name="T4" fmla="*/ 12 w 2"/>
                  <a:gd name="T5" fmla="*/ 118 h 11"/>
                  <a:gd name="T6" fmla="*/ 0 w 2"/>
                  <a:gd name="T7" fmla="*/ 0 h 1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11">
                    <a:moveTo>
                      <a:pt x="0" y="0"/>
                    </a:moveTo>
                    <a:cubicBezTo>
                      <a:pt x="1" y="4"/>
                      <a:pt x="1" y="8"/>
                      <a:pt x="1" y="11"/>
                    </a:cubicBezTo>
                    <a:cubicBezTo>
                      <a:pt x="1" y="11"/>
                      <a:pt x="2" y="11"/>
                      <a:pt x="2" y="11"/>
                    </a:cubicBezTo>
                    <a:cubicBezTo>
                      <a:pt x="1" y="7"/>
                      <a:pt x="1" y="4"/>
                      <a:pt x="0" y="0"/>
                    </a:cubicBezTo>
                  </a:path>
                </a:pathLst>
              </a:custGeom>
              <a:solidFill>
                <a:srgbClr val="9E97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13" name="Freeform 3214">
                <a:extLst>
                  <a:ext uri="{FF2B5EF4-FFF2-40B4-BE49-F238E27FC236}">
                    <a16:creationId xmlns:a16="http://schemas.microsoft.com/office/drawing/2014/main" id="{6DF731CC-2AF8-4481-89C9-7ECDB3032F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7" y="1906"/>
                <a:ext cx="7" cy="16"/>
              </a:xfrm>
              <a:custGeom>
                <a:avLst/>
                <a:gdLst>
                  <a:gd name="T0" fmla="*/ 21 w 4"/>
                  <a:gd name="T1" fmla="*/ 0 h 9"/>
                  <a:gd name="T2" fmla="*/ 12 w 4"/>
                  <a:gd name="T3" fmla="*/ 12 h 9"/>
                  <a:gd name="T4" fmla="*/ 12 w 4"/>
                  <a:gd name="T5" fmla="*/ 89 h 9"/>
                  <a:gd name="T6" fmla="*/ 37 w 4"/>
                  <a:gd name="T7" fmla="*/ 66 h 9"/>
                  <a:gd name="T8" fmla="*/ 21 w 4"/>
                  <a:gd name="T9" fmla="*/ 0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9">
                    <a:moveTo>
                      <a:pt x="2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3"/>
                      <a:pt x="0" y="6"/>
                      <a:pt x="1" y="9"/>
                    </a:cubicBezTo>
                    <a:cubicBezTo>
                      <a:pt x="2" y="8"/>
                      <a:pt x="3" y="8"/>
                      <a:pt x="4" y="7"/>
                    </a:cubicBezTo>
                    <a:cubicBezTo>
                      <a:pt x="4" y="5"/>
                      <a:pt x="3" y="2"/>
                      <a:pt x="2" y="0"/>
                    </a:cubicBezTo>
                  </a:path>
                </a:pathLst>
              </a:custGeom>
              <a:solidFill>
                <a:srgbClr val="9E97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14" name="Freeform 3215">
                <a:extLst>
                  <a:ext uri="{FF2B5EF4-FFF2-40B4-BE49-F238E27FC236}">
                    <a16:creationId xmlns:a16="http://schemas.microsoft.com/office/drawing/2014/main" id="{1AE03582-803D-4E3E-9329-45184EDD36B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840" y="1635"/>
                <a:ext cx="22" cy="77"/>
              </a:xfrm>
              <a:custGeom>
                <a:avLst/>
                <a:gdLst>
                  <a:gd name="T0" fmla="*/ 125 w 12"/>
                  <a:gd name="T1" fmla="*/ 13 h 43"/>
                  <a:gd name="T2" fmla="*/ 125 w 12"/>
                  <a:gd name="T3" fmla="*/ 13 h 43"/>
                  <a:gd name="T4" fmla="*/ 134 w 12"/>
                  <a:gd name="T5" fmla="*/ 13 h 43"/>
                  <a:gd name="T6" fmla="*/ 125 w 12"/>
                  <a:gd name="T7" fmla="*/ 13 h 43"/>
                  <a:gd name="T8" fmla="*/ 94 w 12"/>
                  <a:gd name="T9" fmla="*/ 0 h 43"/>
                  <a:gd name="T10" fmla="*/ 44 w 12"/>
                  <a:gd name="T11" fmla="*/ 247 h 43"/>
                  <a:gd name="T12" fmla="*/ 57 w 12"/>
                  <a:gd name="T13" fmla="*/ 442 h 43"/>
                  <a:gd name="T14" fmla="*/ 57 w 12"/>
                  <a:gd name="T15" fmla="*/ 390 h 43"/>
                  <a:gd name="T16" fmla="*/ 44 w 12"/>
                  <a:gd name="T17" fmla="*/ 340 h 43"/>
                  <a:gd name="T18" fmla="*/ 68 w 12"/>
                  <a:gd name="T19" fmla="*/ 131 h 43"/>
                  <a:gd name="T20" fmla="*/ 94 w 12"/>
                  <a:gd name="T21" fmla="*/ 29 h 43"/>
                  <a:gd name="T22" fmla="*/ 105 w 12"/>
                  <a:gd name="T23" fmla="*/ 0 h 43"/>
                  <a:gd name="T24" fmla="*/ 94 w 12"/>
                  <a:gd name="T25" fmla="*/ 0 h 43"/>
                  <a:gd name="T26" fmla="*/ 105 w 12"/>
                  <a:gd name="T27" fmla="*/ 0 h 43"/>
                  <a:gd name="T28" fmla="*/ 105 w 12"/>
                  <a:gd name="T29" fmla="*/ 0 h 43"/>
                  <a:gd name="T30" fmla="*/ 105 w 12"/>
                  <a:gd name="T31" fmla="*/ 0 h 43"/>
                  <a:gd name="T32" fmla="*/ 112 w 12"/>
                  <a:gd name="T33" fmla="*/ 0 h 43"/>
                  <a:gd name="T34" fmla="*/ 105 w 12"/>
                  <a:gd name="T35" fmla="*/ 0 h 43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12" h="43">
                    <a:moveTo>
                      <a:pt x="11" y="1"/>
                    </a:moveTo>
                    <a:cubicBezTo>
                      <a:pt x="11" y="1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moveTo>
                      <a:pt x="8" y="0"/>
                    </a:moveTo>
                    <a:cubicBezTo>
                      <a:pt x="5" y="7"/>
                      <a:pt x="5" y="16"/>
                      <a:pt x="4" y="24"/>
                    </a:cubicBezTo>
                    <a:cubicBezTo>
                      <a:pt x="3" y="29"/>
                      <a:pt x="0" y="39"/>
                      <a:pt x="5" y="43"/>
                    </a:cubicBezTo>
                    <a:cubicBezTo>
                      <a:pt x="5" y="41"/>
                      <a:pt x="5" y="40"/>
                      <a:pt x="5" y="38"/>
                    </a:cubicBezTo>
                    <a:cubicBezTo>
                      <a:pt x="5" y="36"/>
                      <a:pt x="5" y="34"/>
                      <a:pt x="4" y="33"/>
                    </a:cubicBezTo>
                    <a:cubicBezTo>
                      <a:pt x="4" y="26"/>
                      <a:pt x="5" y="20"/>
                      <a:pt x="6" y="13"/>
                    </a:cubicBezTo>
                    <a:cubicBezTo>
                      <a:pt x="6" y="10"/>
                      <a:pt x="7" y="6"/>
                      <a:pt x="8" y="3"/>
                    </a:cubicBezTo>
                    <a:cubicBezTo>
                      <a:pt x="8" y="2"/>
                      <a:pt x="9" y="1"/>
                      <a:pt x="9" y="0"/>
                    </a:cubicBezTo>
                    <a:cubicBezTo>
                      <a:pt x="8" y="0"/>
                      <a:pt x="8" y="0"/>
                      <a:pt x="8" y="0"/>
                    </a:cubicBezTo>
                    <a:moveTo>
                      <a:pt x="9" y="0"/>
                    </a:move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0"/>
                      <a:pt x="9" y="0"/>
                      <a:pt x="9" y="0"/>
                    </a:cubicBezTo>
                  </a:path>
                </a:pathLst>
              </a:custGeom>
              <a:solidFill>
                <a:srgbClr val="9E97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15" name="Freeform 3216">
                <a:extLst>
                  <a:ext uri="{FF2B5EF4-FFF2-40B4-BE49-F238E27FC236}">
                    <a16:creationId xmlns:a16="http://schemas.microsoft.com/office/drawing/2014/main" id="{CB54E839-F67B-430A-BA6C-899D7217C5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0" y="1657"/>
                <a:ext cx="16" cy="39"/>
              </a:xfrm>
              <a:custGeom>
                <a:avLst/>
                <a:gdLst>
                  <a:gd name="T0" fmla="*/ 89 w 9"/>
                  <a:gd name="T1" fmla="*/ 0 h 22"/>
                  <a:gd name="T2" fmla="*/ 66 w 9"/>
                  <a:gd name="T3" fmla="*/ 78 h 22"/>
                  <a:gd name="T4" fmla="*/ 0 w 9"/>
                  <a:gd name="T5" fmla="*/ 216 h 22"/>
                  <a:gd name="T6" fmla="*/ 21 w 9"/>
                  <a:gd name="T7" fmla="*/ 207 h 22"/>
                  <a:gd name="T8" fmla="*/ 21 w 9"/>
                  <a:gd name="T9" fmla="*/ 188 h 22"/>
                  <a:gd name="T10" fmla="*/ 21 w 9"/>
                  <a:gd name="T11" fmla="*/ 195 h 22"/>
                  <a:gd name="T12" fmla="*/ 89 w 9"/>
                  <a:gd name="T13" fmla="*/ 0 h 2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" h="22">
                    <a:moveTo>
                      <a:pt x="9" y="0"/>
                    </a:moveTo>
                    <a:cubicBezTo>
                      <a:pt x="8" y="2"/>
                      <a:pt x="8" y="5"/>
                      <a:pt x="7" y="8"/>
                    </a:cubicBezTo>
                    <a:cubicBezTo>
                      <a:pt x="5" y="13"/>
                      <a:pt x="2" y="17"/>
                      <a:pt x="0" y="22"/>
                    </a:cubicBezTo>
                    <a:cubicBezTo>
                      <a:pt x="1" y="22"/>
                      <a:pt x="1" y="21"/>
                      <a:pt x="2" y="21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7" y="16"/>
                      <a:pt x="9" y="8"/>
                      <a:pt x="9" y="0"/>
                    </a:cubicBezTo>
                  </a:path>
                </a:pathLst>
              </a:custGeom>
              <a:solidFill>
                <a:srgbClr val="9E97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16" name="Freeform 3217">
                <a:extLst>
                  <a:ext uri="{FF2B5EF4-FFF2-40B4-BE49-F238E27FC236}">
                    <a16:creationId xmlns:a16="http://schemas.microsoft.com/office/drawing/2014/main" id="{422D6B07-9D36-4386-98C3-F13705B314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2" y="1717"/>
                <a:ext cx="18" cy="11"/>
              </a:xfrm>
              <a:custGeom>
                <a:avLst/>
                <a:gdLst>
                  <a:gd name="T0" fmla="*/ 0 w 10"/>
                  <a:gd name="T1" fmla="*/ 0 h 6"/>
                  <a:gd name="T2" fmla="*/ 23 w 10"/>
                  <a:gd name="T3" fmla="*/ 24 h 6"/>
                  <a:gd name="T4" fmla="*/ 41 w 10"/>
                  <a:gd name="T5" fmla="*/ 44 h 6"/>
                  <a:gd name="T6" fmla="*/ 104 w 10"/>
                  <a:gd name="T7" fmla="*/ 68 h 6"/>
                  <a:gd name="T8" fmla="*/ 0 w 10"/>
                  <a:gd name="T9" fmla="*/ 0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" h="6">
                    <a:moveTo>
                      <a:pt x="0" y="0"/>
                    </a:moveTo>
                    <a:cubicBezTo>
                      <a:pt x="1" y="1"/>
                      <a:pt x="2" y="1"/>
                      <a:pt x="2" y="2"/>
                    </a:cubicBezTo>
                    <a:cubicBezTo>
                      <a:pt x="3" y="3"/>
                      <a:pt x="4" y="3"/>
                      <a:pt x="4" y="4"/>
                    </a:cubicBezTo>
                    <a:cubicBezTo>
                      <a:pt x="6" y="4"/>
                      <a:pt x="8" y="5"/>
                      <a:pt x="10" y="6"/>
                    </a:cubicBezTo>
                    <a:cubicBezTo>
                      <a:pt x="8" y="3"/>
                      <a:pt x="4" y="1"/>
                      <a:pt x="0" y="0"/>
                    </a:cubicBezTo>
                  </a:path>
                </a:pathLst>
              </a:custGeom>
              <a:solidFill>
                <a:srgbClr val="9E97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17" name="Freeform 3218">
                <a:extLst>
                  <a:ext uri="{FF2B5EF4-FFF2-40B4-BE49-F238E27FC236}">
                    <a16:creationId xmlns:a16="http://schemas.microsoft.com/office/drawing/2014/main" id="{4B1469DC-096F-4F34-99AA-78E31E8ACE3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917" y="1683"/>
                <a:ext cx="28" cy="62"/>
              </a:xfrm>
              <a:custGeom>
                <a:avLst/>
                <a:gdLst>
                  <a:gd name="T0" fmla="*/ 49 w 16"/>
                  <a:gd name="T1" fmla="*/ 280 h 35"/>
                  <a:gd name="T2" fmla="*/ 0 w 16"/>
                  <a:gd name="T3" fmla="*/ 345 h 35"/>
                  <a:gd name="T4" fmla="*/ 0 w 16"/>
                  <a:gd name="T5" fmla="*/ 345 h 35"/>
                  <a:gd name="T6" fmla="*/ 49 w 16"/>
                  <a:gd name="T7" fmla="*/ 280 h 35"/>
                  <a:gd name="T8" fmla="*/ 142 w 16"/>
                  <a:gd name="T9" fmla="*/ 0 h 35"/>
                  <a:gd name="T10" fmla="*/ 142 w 16"/>
                  <a:gd name="T11" fmla="*/ 0 h 35"/>
                  <a:gd name="T12" fmla="*/ 86 w 16"/>
                  <a:gd name="T13" fmla="*/ 244 h 35"/>
                  <a:gd name="T14" fmla="*/ 37 w 16"/>
                  <a:gd name="T15" fmla="*/ 322 h 35"/>
                  <a:gd name="T16" fmla="*/ 28 w 16"/>
                  <a:gd name="T17" fmla="*/ 322 h 35"/>
                  <a:gd name="T18" fmla="*/ 37 w 16"/>
                  <a:gd name="T19" fmla="*/ 322 h 35"/>
                  <a:gd name="T20" fmla="*/ 58 w 16"/>
                  <a:gd name="T21" fmla="*/ 305 h 35"/>
                  <a:gd name="T22" fmla="*/ 49 w 16"/>
                  <a:gd name="T23" fmla="*/ 333 h 35"/>
                  <a:gd name="T24" fmla="*/ 135 w 16"/>
                  <a:gd name="T25" fmla="*/ 167 h 35"/>
                  <a:gd name="T26" fmla="*/ 142 w 16"/>
                  <a:gd name="T27" fmla="*/ 0 h 3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6" h="35">
                    <a:moveTo>
                      <a:pt x="5" y="28"/>
                    </a:moveTo>
                    <a:cubicBezTo>
                      <a:pt x="4" y="30"/>
                      <a:pt x="2" y="33"/>
                      <a:pt x="0" y="35"/>
                    </a:cubicBezTo>
                    <a:cubicBezTo>
                      <a:pt x="0" y="35"/>
                      <a:pt x="0" y="35"/>
                      <a:pt x="0" y="35"/>
                    </a:cubicBezTo>
                    <a:cubicBezTo>
                      <a:pt x="2" y="33"/>
                      <a:pt x="4" y="30"/>
                      <a:pt x="5" y="28"/>
                    </a:cubicBezTo>
                    <a:moveTo>
                      <a:pt x="15" y="0"/>
                    </a:moveTo>
                    <a:cubicBezTo>
                      <a:pt x="15" y="0"/>
                      <a:pt x="15" y="0"/>
                      <a:pt x="15" y="0"/>
                    </a:cubicBezTo>
                    <a:cubicBezTo>
                      <a:pt x="15" y="9"/>
                      <a:pt x="14" y="17"/>
                      <a:pt x="9" y="25"/>
                    </a:cubicBezTo>
                    <a:cubicBezTo>
                      <a:pt x="7" y="28"/>
                      <a:pt x="5" y="30"/>
                      <a:pt x="4" y="33"/>
                    </a:cubicBezTo>
                    <a:cubicBezTo>
                      <a:pt x="4" y="33"/>
                      <a:pt x="3" y="33"/>
                      <a:pt x="3" y="33"/>
                    </a:cubicBezTo>
                    <a:cubicBezTo>
                      <a:pt x="4" y="33"/>
                      <a:pt x="4" y="33"/>
                      <a:pt x="4" y="33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7" y="32"/>
                      <a:pt x="6" y="33"/>
                      <a:pt x="5" y="34"/>
                    </a:cubicBezTo>
                    <a:cubicBezTo>
                      <a:pt x="10" y="31"/>
                      <a:pt x="13" y="21"/>
                      <a:pt x="14" y="17"/>
                    </a:cubicBezTo>
                    <a:cubicBezTo>
                      <a:pt x="16" y="11"/>
                      <a:pt x="15" y="6"/>
                      <a:pt x="15" y="0"/>
                    </a:cubicBezTo>
                  </a:path>
                </a:pathLst>
              </a:custGeom>
              <a:solidFill>
                <a:srgbClr val="9E97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18" name="Freeform 3219">
                <a:extLst>
                  <a:ext uri="{FF2B5EF4-FFF2-40B4-BE49-F238E27FC236}">
                    <a16:creationId xmlns:a16="http://schemas.microsoft.com/office/drawing/2014/main" id="{3EBB1ECF-0646-4793-B7CC-3F58BEF08B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4" y="1724"/>
                <a:ext cx="9" cy="35"/>
              </a:xfrm>
              <a:custGeom>
                <a:avLst/>
                <a:gdLst>
                  <a:gd name="T0" fmla="*/ 52 w 5"/>
                  <a:gd name="T1" fmla="*/ 0 h 20"/>
                  <a:gd name="T2" fmla="*/ 23 w 5"/>
                  <a:gd name="T3" fmla="*/ 187 h 20"/>
                  <a:gd name="T4" fmla="*/ 52 w 5"/>
                  <a:gd name="T5" fmla="*/ 0 h 20"/>
                  <a:gd name="T6" fmla="*/ 52 w 5"/>
                  <a:gd name="T7" fmla="*/ 0 h 2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" h="20">
                    <a:moveTo>
                      <a:pt x="5" y="0"/>
                    </a:moveTo>
                    <a:cubicBezTo>
                      <a:pt x="1" y="5"/>
                      <a:pt x="0" y="13"/>
                      <a:pt x="2" y="20"/>
                    </a:cubicBezTo>
                    <a:cubicBezTo>
                      <a:pt x="3" y="14"/>
                      <a:pt x="3" y="6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solidFill>
                <a:srgbClr val="9E97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19" name="Freeform 3220">
                <a:extLst>
                  <a:ext uri="{FF2B5EF4-FFF2-40B4-BE49-F238E27FC236}">
                    <a16:creationId xmlns:a16="http://schemas.microsoft.com/office/drawing/2014/main" id="{38B43997-032A-4601-99F3-5CB5DBD1A2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1" y="1770"/>
                <a:ext cx="17" cy="16"/>
              </a:xfrm>
              <a:custGeom>
                <a:avLst/>
                <a:gdLst>
                  <a:gd name="T0" fmla="*/ 0 w 10"/>
                  <a:gd name="T1" fmla="*/ 0 h 9"/>
                  <a:gd name="T2" fmla="*/ 34 w 10"/>
                  <a:gd name="T3" fmla="*/ 37 h 9"/>
                  <a:gd name="T4" fmla="*/ 58 w 10"/>
                  <a:gd name="T5" fmla="*/ 78 h 9"/>
                  <a:gd name="T6" fmla="*/ 83 w 10"/>
                  <a:gd name="T7" fmla="*/ 89 h 9"/>
                  <a:gd name="T8" fmla="*/ 0 w 10"/>
                  <a:gd name="T9" fmla="*/ 0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" h="9">
                    <a:moveTo>
                      <a:pt x="0" y="0"/>
                    </a:moveTo>
                    <a:cubicBezTo>
                      <a:pt x="2" y="1"/>
                      <a:pt x="3" y="3"/>
                      <a:pt x="4" y="4"/>
                    </a:cubicBezTo>
                    <a:cubicBezTo>
                      <a:pt x="5" y="5"/>
                      <a:pt x="6" y="7"/>
                      <a:pt x="7" y="8"/>
                    </a:cubicBezTo>
                    <a:cubicBezTo>
                      <a:pt x="8" y="8"/>
                      <a:pt x="9" y="9"/>
                      <a:pt x="10" y="9"/>
                    </a:cubicBezTo>
                    <a:cubicBezTo>
                      <a:pt x="9" y="4"/>
                      <a:pt x="5" y="2"/>
                      <a:pt x="0" y="0"/>
                    </a:cubicBezTo>
                  </a:path>
                </a:pathLst>
              </a:custGeom>
              <a:solidFill>
                <a:srgbClr val="9E97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20" name="Freeform 3221">
                <a:extLst>
                  <a:ext uri="{FF2B5EF4-FFF2-40B4-BE49-F238E27FC236}">
                    <a16:creationId xmlns:a16="http://schemas.microsoft.com/office/drawing/2014/main" id="{4F43837D-09A6-4B81-95B1-D8E4785CCA1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030" y="1811"/>
                <a:ext cx="2" cy="21"/>
              </a:xfrm>
              <a:custGeom>
                <a:avLst/>
                <a:gdLst>
                  <a:gd name="T0" fmla="*/ 0 w 1"/>
                  <a:gd name="T1" fmla="*/ 65 h 12"/>
                  <a:gd name="T2" fmla="*/ 16 w 1"/>
                  <a:gd name="T3" fmla="*/ 114 h 12"/>
                  <a:gd name="T4" fmla="*/ 0 w 1"/>
                  <a:gd name="T5" fmla="*/ 65 h 12"/>
                  <a:gd name="T6" fmla="*/ 0 w 1"/>
                  <a:gd name="T7" fmla="*/ 58 h 12"/>
                  <a:gd name="T8" fmla="*/ 0 w 1"/>
                  <a:gd name="T9" fmla="*/ 65 h 12"/>
                  <a:gd name="T10" fmla="*/ 0 w 1"/>
                  <a:gd name="T11" fmla="*/ 58 h 12"/>
                  <a:gd name="T12" fmla="*/ 0 w 1"/>
                  <a:gd name="T13" fmla="*/ 58 h 12"/>
                  <a:gd name="T14" fmla="*/ 0 w 1"/>
                  <a:gd name="T15" fmla="*/ 0 h 12"/>
                  <a:gd name="T16" fmla="*/ 0 w 1"/>
                  <a:gd name="T17" fmla="*/ 49 h 12"/>
                  <a:gd name="T18" fmla="*/ 0 w 1"/>
                  <a:gd name="T19" fmla="*/ 58 h 12"/>
                  <a:gd name="T20" fmla="*/ 16 w 1"/>
                  <a:gd name="T21" fmla="*/ 21 h 12"/>
                  <a:gd name="T22" fmla="*/ 0 w 1"/>
                  <a:gd name="T23" fmla="*/ 0 h 1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" h="12">
                    <a:moveTo>
                      <a:pt x="0" y="7"/>
                    </a:moveTo>
                    <a:cubicBezTo>
                      <a:pt x="0" y="9"/>
                      <a:pt x="1" y="11"/>
                      <a:pt x="1" y="12"/>
                    </a:cubicBezTo>
                    <a:cubicBezTo>
                      <a:pt x="1" y="11"/>
                      <a:pt x="1" y="9"/>
                      <a:pt x="0" y="7"/>
                    </a:cubicBezTo>
                    <a:moveTo>
                      <a:pt x="0" y="6"/>
                    </a:move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moveTo>
                      <a:pt x="0" y="0"/>
                    </a:moveTo>
                    <a:cubicBezTo>
                      <a:pt x="0" y="2"/>
                      <a:pt x="0" y="4"/>
                      <a:pt x="0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1" y="4"/>
                      <a:pt x="1" y="2"/>
                    </a:cubicBezTo>
                    <a:cubicBezTo>
                      <a:pt x="0" y="1"/>
                      <a:pt x="0" y="1"/>
                      <a:pt x="0" y="0"/>
                    </a:cubicBezTo>
                  </a:path>
                </a:pathLst>
              </a:custGeom>
              <a:solidFill>
                <a:srgbClr val="9E97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21" name="Freeform 3222">
                <a:extLst>
                  <a:ext uri="{FF2B5EF4-FFF2-40B4-BE49-F238E27FC236}">
                    <a16:creationId xmlns:a16="http://schemas.microsoft.com/office/drawing/2014/main" id="{41C2E87F-B2F8-4450-B5C1-1BA41DCEDD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6" y="1841"/>
                <a:ext cx="45" cy="11"/>
              </a:xfrm>
              <a:custGeom>
                <a:avLst/>
                <a:gdLst>
                  <a:gd name="T0" fmla="*/ 146 w 25"/>
                  <a:gd name="T1" fmla="*/ 0 h 6"/>
                  <a:gd name="T2" fmla="*/ 65 w 25"/>
                  <a:gd name="T3" fmla="*/ 24 h 6"/>
                  <a:gd name="T4" fmla="*/ 0 w 25"/>
                  <a:gd name="T5" fmla="*/ 68 h 6"/>
                  <a:gd name="T6" fmla="*/ 0 w 25"/>
                  <a:gd name="T7" fmla="*/ 68 h 6"/>
                  <a:gd name="T8" fmla="*/ 23 w 25"/>
                  <a:gd name="T9" fmla="*/ 68 h 6"/>
                  <a:gd name="T10" fmla="*/ 117 w 25"/>
                  <a:gd name="T11" fmla="*/ 44 h 6"/>
                  <a:gd name="T12" fmla="*/ 133 w 25"/>
                  <a:gd name="T13" fmla="*/ 44 h 6"/>
                  <a:gd name="T14" fmla="*/ 250 w 25"/>
                  <a:gd name="T15" fmla="*/ 68 h 6"/>
                  <a:gd name="T16" fmla="*/ 263 w 25"/>
                  <a:gd name="T17" fmla="*/ 68 h 6"/>
                  <a:gd name="T18" fmla="*/ 146 w 25"/>
                  <a:gd name="T19" fmla="*/ 0 h 6"/>
                  <a:gd name="T20" fmla="*/ 146 w 25"/>
                  <a:gd name="T21" fmla="*/ 0 h 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5" h="6">
                    <a:moveTo>
                      <a:pt x="14" y="0"/>
                    </a:moveTo>
                    <a:cubicBezTo>
                      <a:pt x="12" y="0"/>
                      <a:pt x="8" y="1"/>
                      <a:pt x="6" y="2"/>
                    </a:cubicBezTo>
                    <a:cubicBezTo>
                      <a:pt x="4" y="3"/>
                      <a:pt x="2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5" y="5"/>
                      <a:pt x="8" y="4"/>
                      <a:pt x="11" y="4"/>
                    </a:cubicBezTo>
                    <a:cubicBezTo>
                      <a:pt x="12" y="4"/>
                      <a:pt x="12" y="4"/>
                      <a:pt x="13" y="4"/>
                    </a:cubicBezTo>
                    <a:cubicBezTo>
                      <a:pt x="16" y="4"/>
                      <a:pt x="20" y="6"/>
                      <a:pt x="24" y="6"/>
                    </a:cubicBezTo>
                    <a:cubicBezTo>
                      <a:pt x="24" y="6"/>
                      <a:pt x="24" y="6"/>
                      <a:pt x="25" y="6"/>
                    </a:cubicBezTo>
                    <a:cubicBezTo>
                      <a:pt x="24" y="2"/>
                      <a:pt x="18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</a:path>
                </a:pathLst>
              </a:custGeom>
              <a:solidFill>
                <a:srgbClr val="9E97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22" name="Freeform 3223">
                <a:extLst>
                  <a:ext uri="{FF2B5EF4-FFF2-40B4-BE49-F238E27FC236}">
                    <a16:creationId xmlns:a16="http://schemas.microsoft.com/office/drawing/2014/main" id="{B3FE1BE1-81CA-400F-B2E6-DE730711899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982" y="1938"/>
                <a:ext cx="7" cy="34"/>
              </a:xfrm>
              <a:custGeom>
                <a:avLst/>
                <a:gdLst>
                  <a:gd name="T0" fmla="*/ 37 w 4"/>
                  <a:gd name="T1" fmla="*/ 41 h 19"/>
                  <a:gd name="T2" fmla="*/ 0 w 4"/>
                  <a:gd name="T3" fmla="*/ 166 h 19"/>
                  <a:gd name="T4" fmla="*/ 21 w 4"/>
                  <a:gd name="T5" fmla="*/ 195 h 19"/>
                  <a:gd name="T6" fmla="*/ 28 w 4"/>
                  <a:gd name="T7" fmla="*/ 154 h 19"/>
                  <a:gd name="T8" fmla="*/ 37 w 4"/>
                  <a:gd name="T9" fmla="*/ 41 h 19"/>
                  <a:gd name="T10" fmla="*/ 37 w 4"/>
                  <a:gd name="T11" fmla="*/ 41 h 19"/>
                  <a:gd name="T12" fmla="*/ 37 w 4"/>
                  <a:gd name="T13" fmla="*/ 0 h 19"/>
                  <a:gd name="T14" fmla="*/ 37 w 4"/>
                  <a:gd name="T15" fmla="*/ 41 h 19"/>
                  <a:gd name="T16" fmla="*/ 37 w 4"/>
                  <a:gd name="T17" fmla="*/ 29 h 19"/>
                  <a:gd name="T18" fmla="*/ 37 w 4"/>
                  <a:gd name="T19" fmla="*/ 0 h 1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4" h="19">
                    <a:moveTo>
                      <a:pt x="4" y="4"/>
                    </a:moveTo>
                    <a:cubicBezTo>
                      <a:pt x="3" y="8"/>
                      <a:pt x="2" y="12"/>
                      <a:pt x="0" y="16"/>
                    </a:cubicBezTo>
                    <a:cubicBezTo>
                      <a:pt x="1" y="17"/>
                      <a:pt x="2" y="18"/>
                      <a:pt x="2" y="19"/>
                    </a:cubicBezTo>
                    <a:cubicBezTo>
                      <a:pt x="3" y="17"/>
                      <a:pt x="3" y="16"/>
                      <a:pt x="3" y="15"/>
                    </a:cubicBezTo>
                    <a:cubicBezTo>
                      <a:pt x="4" y="12"/>
                      <a:pt x="4" y="8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moveTo>
                      <a:pt x="4" y="0"/>
                    </a:moveTo>
                    <a:cubicBezTo>
                      <a:pt x="4" y="2"/>
                      <a:pt x="4" y="3"/>
                      <a:pt x="4" y="4"/>
                    </a:cubicBezTo>
                    <a:cubicBezTo>
                      <a:pt x="4" y="4"/>
                      <a:pt x="4" y="3"/>
                      <a:pt x="4" y="3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solidFill>
                <a:srgbClr val="9E97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23" name="Freeform 3224">
                <a:extLst>
                  <a:ext uri="{FF2B5EF4-FFF2-40B4-BE49-F238E27FC236}">
                    <a16:creationId xmlns:a16="http://schemas.microsoft.com/office/drawing/2014/main" id="{CEB4AAC5-25CB-4250-888E-D92D7792CFC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003" y="1979"/>
                <a:ext cx="4" cy="16"/>
              </a:xfrm>
              <a:custGeom>
                <a:avLst/>
                <a:gdLst>
                  <a:gd name="T0" fmla="*/ 16 w 2"/>
                  <a:gd name="T1" fmla="*/ 50 h 9"/>
                  <a:gd name="T2" fmla="*/ 0 w 2"/>
                  <a:gd name="T3" fmla="*/ 78 h 9"/>
                  <a:gd name="T4" fmla="*/ 16 w 2"/>
                  <a:gd name="T5" fmla="*/ 89 h 9"/>
                  <a:gd name="T6" fmla="*/ 16 w 2"/>
                  <a:gd name="T7" fmla="*/ 50 h 9"/>
                  <a:gd name="T8" fmla="*/ 32 w 2"/>
                  <a:gd name="T9" fmla="*/ 0 h 9"/>
                  <a:gd name="T10" fmla="*/ 16 w 2"/>
                  <a:gd name="T11" fmla="*/ 21 h 9"/>
                  <a:gd name="T12" fmla="*/ 16 w 2"/>
                  <a:gd name="T13" fmla="*/ 50 h 9"/>
                  <a:gd name="T14" fmla="*/ 32 w 2"/>
                  <a:gd name="T15" fmla="*/ 0 h 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9">
                    <a:moveTo>
                      <a:pt x="1" y="5"/>
                    </a:moveTo>
                    <a:cubicBezTo>
                      <a:pt x="1" y="6"/>
                      <a:pt x="0" y="7"/>
                      <a:pt x="0" y="8"/>
                    </a:cubicBezTo>
                    <a:cubicBezTo>
                      <a:pt x="0" y="8"/>
                      <a:pt x="0" y="8"/>
                      <a:pt x="1" y="9"/>
                    </a:cubicBezTo>
                    <a:cubicBezTo>
                      <a:pt x="1" y="7"/>
                      <a:pt x="1" y="6"/>
                      <a:pt x="1" y="5"/>
                    </a:cubicBezTo>
                    <a:moveTo>
                      <a:pt x="2" y="0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1" y="4"/>
                      <a:pt x="1" y="5"/>
                    </a:cubicBezTo>
                    <a:cubicBezTo>
                      <a:pt x="2" y="3"/>
                      <a:pt x="2" y="2"/>
                      <a:pt x="2" y="0"/>
                    </a:cubicBezTo>
                  </a:path>
                </a:pathLst>
              </a:custGeom>
              <a:solidFill>
                <a:srgbClr val="9E97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24" name="Freeform 3225">
                <a:extLst>
                  <a:ext uri="{FF2B5EF4-FFF2-40B4-BE49-F238E27FC236}">
                    <a16:creationId xmlns:a16="http://schemas.microsoft.com/office/drawing/2014/main" id="{ED8AE1BA-DE66-488B-8818-B3347C62BBF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860" y="1565"/>
                <a:ext cx="18" cy="19"/>
              </a:xfrm>
              <a:custGeom>
                <a:avLst/>
                <a:gdLst>
                  <a:gd name="T0" fmla="*/ 94 w 10"/>
                  <a:gd name="T1" fmla="*/ 0 h 11"/>
                  <a:gd name="T2" fmla="*/ 94 w 10"/>
                  <a:gd name="T3" fmla="*/ 9 h 11"/>
                  <a:gd name="T4" fmla="*/ 81 w 10"/>
                  <a:gd name="T5" fmla="*/ 50 h 11"/>
                  <a:gd name="T6" fmla="*/ 65 w 10"/>
                  <a:gd name="T7" fmla="*/ 98 h 11"/>
                  <a:gd name="T8" fmla="*/ 74 w 10"/>
                  <a:gd name="T9" fmla="*/ 98 h 11"/>
                  <a:gd name="T10" fmla="*/ 81 w 10"/>
                  <a:gd name="T11" fmla="*/ 86 h 11"/>
                  <a:gd name="T12" fmla="*/ 94 w 10"/>
                  <a:gd name="T13" fmla="*/ 0 h 11"/>
                  <a:gd name="T14" fmla="*/ 81 w 10"/>
                  <a:gd name="T15" fmla="*/ 0 h 11"/>
                  <a:gd name="T16" fmla="*/ 65 w 10"/>
                  <a:gd name="T17" fmla="*/ 48 h 11"/>
                  <a:gd name="T18" fmla="*/ 0 w 10"/>
                  <a:gd name="T19" fmla="*/ 71 h 11"/>
                  <a:gd name="T20" fmla="*/ 13 w 10"/>
                  <a:gd name="T21" fmla="*/ 71 h 11"/>
                  <a:gd name="T22" fmla="*/ 74 w 10"/>
                  <a:gd name="T23" fmla="*/ 36 h 11"/>
                  <a:gd name="T24" fmla="*/ 81 w 10"/>
                  <a:gd name="T25" fmla="*/ 0 h 1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0" h="11">
                    <a:moveTo>
                      <a:pt x="9" y="0"/>
                    </a:moveTo>
                    <a:cubicBezTo>
                      <a:pt x="9" y="1"/>
                      <a:pt x="9" y="1"/>
                      <a:pt x="9" y="1"/>
                    </a:cubicBezTo>
                    <a:cubicBezTo>
                      <a:pt x="8" y="3"/>
                      <a:pt x="8" y="5"/>
                      <a:pt x="8" y="6"/>
                    </a:cubicBezTo>
                    <a:cubicBezTo>
                      <a:pt x="8" y="8"/>
                      <a:pt x="7" y="10"/>
                      <a:pt x="6" y="11"/>
                    </a:cubicBezTo>
                    <a:cubicBezTo>
                      <a:pt x="6" y="11"/>
                      <a:pt x="7" y="11"/>
                      <a:pt x="7" y="11"/>
                    </a:cubicBezTo>
                    <a:cubicBezTo>
                      <a:pt x="7" y="11"/>
                      <a:pt x="8" y="10"/>
                      <a:pt x="8" y="10"/>
                    </a:cubicBezTo>
                    <a:cubicBezTo>
                      <a:pt x="10" y="8"/>
                      <a:pt x="9" y="4"/>
                      <a:pt x="9" y="0"/>
                    </a:cubicBezTo>
                    <a:moveTo>
                      <a:pt x="8" y="0"/>
                    </a:moveTo>
                    <a:cubicBezTo>
                      <a:pt x="6" y="1"/>
                      <a:pt x="7" y="3"/>
                      <a:pt x="6" y="5"/>
                    </a:cubicBezTo>
                    <a:cubicBezTo>
                      <a:pt x="5" y="6"/>
                      <a:pt x="1" y="7"/>
                      <a:pt x="0" y="8"/>
                    </a:cubicBezTo>
                    <a:cubicBezTo>
                      <a:pt x="0" y="8"/>
                      <a:pt x="1" y="8"/>
                      <a:pt x="1" y="8"/>
                    </a:cubicBezTo>
                    <a:cubicBezTo>
                      <a:pt x="3" y="7"/>
                      <a:pt x="6" y="6"/>
                      <a:pt x="7" y="4"/>
                    </a:cubicBezTo>
                    <a:cubicBezTo>
                      <a:pt x="7" y="3"/>
                      <a:pt x="8" y="1"/>
                      <a:pt x="8" y="0"/>
                    </a:cubicBezTo>
                  </a:path>
                </a:pathLst>
              </a:custGeom>
              <a:solidFill>
                <a:srgbClr val="9E97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25" name="Freeform 3226">
                <a:extLst>
                  <a:ext uri="{FF2B5EF4-FFF2-40B4-BE49-F238E27FC236}">
                    <a16:creationId xmlns:a16="http://schemas.microsoft.com/office/drawing/2014/main" id="{A9EB188A-0674-4348-96D3-DA2346A1B29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856" y="1512"/>
                <a:ext cx="39" cy="24"/>
              </a:xfrm>
              <a:custGeom>
                <a:avLst/>
                <a:gdLst>
                  <a:gd name="T0" fmla="*/ 12 w 22"/>
                  <a:gd name="T1" fmla="*/ 111 h 14"/>
                  <a:gd name="T2" fmla="*/ 0 w 22"/>
                  <a:gd name="T3" fmla="*/ 111 h 14"/>
                  <a:gd name="T4" fmla="*/ 12 w 22"/>
                  <a:gd name="T5" fmla="*/ 111 h 14"/>
                  <a:gd name="T6" fmla="*/ 12 w 22"/>
                  <a:gd name="T7" fmla="*/ 111 h 14"/>
                  <a:gd name="T8" fmla="*/ 167 w 22"/>
                  <a:gd name="T9" fmla="*/ 0 h 14"/>
                  <a:gd name="T10" fmla="*/ 158 w 22"/>
                  <a:gd name="T11" fmla="*/ 26 h 14"/>
                  <a:gd name="T12" fmla="*/ 158 w 22"/>
                  <a:gd name="T13" fmla="*/ 77 h 14"/>
                  <a:gd name="T14" fmla="*/ 151 w 22"/>
                  <a:gd name="T15" fmla="*/ 120 h 14"/>
                  <a:gd name="T16" fmla="*/ 158 w 22"/>
                  <a:gd name="T17" fmla="*/ 120 h 14"/>
                  <a:gd name="T18" fmla="*/ 167 w 22"/>
                  <a:gd name="T19" fmla="*/ 0 h 1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2" h="14">
                    <a:moveTo>
                      <a:pt x="1" y="13"/>
                    </a:moveTo>
                    <a:cubicBezTo>
                      <a:pt x="1" y="13"/>
                      <a:pt x="0" y="13"/>
                      <a:pt x="0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3"/>
                      <a:pt x="1" y="13"/>
                      <a:pt x="1" y="13"/>
                    </a:cubicBezTo>
                    <a:moveTo>
                      <a:pt x="17" y="0"/>
                    </a:moveTo>
                    <a:cubicBezTo>
                      <a:pt x="16" y="3"/>
                      <a:pt x="16" y="3"/>
                      <a:pt x="16" y="3"/>
                    </a:cubicBezTo>
                    <a:cubicBezTo>
                      <a:pt x="16" y="6"/>
                      <a:pt x="17" y="7"/>
                      <a:pt x="16" y="9"/>
                    </a:cubicBezTo>
                    <a:cubicBezTo>
                      <a:pt x="19" y="10"/>
                      <a:pt x="17" y="13"/>
                      <a:pt x="15" y="14"/>
                    </a:cubicBezTo>
                    <a:cubicBezTo>
                      <a:pt x="15" y="14"/>
                      <a:pt x="15" y="14"/>
                      <a:pt x="16" y="14"/>
                    </a:cubicBezTo>
                    <a:cubicBezTo>
                      <a:pt x="22" y="12"/>
                      <a:pt x="17" y="6"/>
                      <a:pt x="17" y="0"/>
                    </a:cubicBezTo>
                  </a:path>
                </a:pathLst>
              </a:custGeom>
              <a:solidFill>
                <a:srgbClr val="9E97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26" name="Freeform 3227">
                <a:extLst>
                  <a:ext uri="{FF2B5EF4-FFF2-40B4-BE49-F238E27FC236}">
                    <a16:creationId xmlns:a16="http://schemas.microsoft.com/office/drawing/2014/main" id="{964AC1D1-B55F-4026-8232-E3A8DDE32B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8" y="1627"/>
                <a:ext cx="16" cy="21"/>
              </a:xfrm>
              <a:custGeom>
                <a:avLst/>
                <a:gdLst>
                  <a:gd name="T0" fmla="*/ 28 w 9"/>
                  <a:gd name="T1" fmla="*/ 0 h 12"/>
                  <a:gd name="T2" fmla="*/ 21 w 9"/>
                  <a:gd name="T3" fmla="*/ 0 h 12"/>
                  <a:gd name="T4" fmla="*/ 0 w 9"/>
                  <a:gd name="T5" fmla="*/ 58 h 12"/>
                  <a:gd name="T6" fmla="*/ 64 w 9"/>
                  <a:gd name="T7" fmla="*/ 114 h 12"/>
                  <a:gd name="T8" fmla="*/ 89 w 9"/>
                  <a:gd name="T9" fmla="*/ 102 h 12"/>
                  <a:gd name="T10" fmla="*/ 37 w 9"/>
                  <a:gd name="T11" fmla="*/ 0 h 12"/>
                  <a:gd name="T12" fmla="*/ 28 w 9"/>
                  <a:gd name="T13" fmla="*/ 0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" h="12">
                    <a:moveTo>
                      <a:pt x="3" y="0"/>
                    </a:moveTo>
                    <a:cubicBezTo>
                      <a:pt x="3" y="0"/>
                      <a:pt x="2" y="0"/>
                      <a:pt x="2" y="0"/>
                    </a:cubicBezTo>
                    <a:cubicBezTo>
                      <a:pt x="1" y="2"/>
                      <a:pt x="0" y="4"/>
                      <a:pt x="0" y="6"/>
                    </a:cubicBezTo>
                    <a:cubicBezTo>
                      <a:pt x="1" y="9"/>
                      <a:pt x="3" y="12"/>
                      <a:pt x="6" y="12"/>
                    </a:cubicBezTo>
                    <a:cubicBezTo>
                      <a:pt x="7" y="12"/>
                      <a:pt x="8" y="12"/>
                      <a:pt x="9" y="11"/>
                    </a:cubicBezTo>
                    <a:cubicBezTo>
                      <a:pt x="5" y="6"/>
                      <a:pt x="0" y="7"/>
                      <a:pt x="4" y="0"/>
                    </a:cubicBezTo>
                    <a:cubicBezTo>
                      <a:pt x="4" y="0"/>
                      <a:pt x="3" y="0"/>
                      <a:pt x="3" y="0"/>
                    </a:cubicBezTo>
                  </a:path>
                </a:pathLst>
              </a:custGeom>
              <a:solidFill>
                <a:srgbClr val="9E97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27" name="Freeform 3228">
                <a:extLst>
                  <a:ext uri="{FF2B5EF4-FFF2-40B4-BE49-F238E27FC236}">
                    <a16:creationId xmlns:a16="http://schemas.microsoft.com/office/drawing/2014/main" id="{D395C386-0EDE-4693-8628-D61EADDF7A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2" y="1621"/>
                <a:ext cx="5" cy="6"/>
              </a:xfrm>
              <a:custGeom>
                <a:avLst/>
                <a:gdLst>
                  <a:gd name="T0" fmla="*/ 22 w 3"/>
                  <a:gd name="T1" fmla="*/ 0 h 3"/>
                  <a:gd name="T2" fmla="*/ 0 w 3"/>
                  <a:gd name="T3" fmla="*/ 48 h 3"/>
                  <a:gd name="T4" fmla="*/ 8 w 3"/>
                  <a:gd name="T5" fmla="*/ 48 h 3"/>
                  <a:gd name="T6" fmla="*/ 13 w 3"/>
                  <a:gd name="T7" fmla="*/ 48 h 3"/>
                  <a:gd name="T8" fmla="*/ 22 w 3"/>
                  <a:gd name="T9" fmla="*/ 32 h 3"/>
                  <a:gd name="T10" fmla="*/ 22 w 3"/>
                  <a:gd name="T11" fmla="*/ 0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0" y="3"/>
                      <a:pt x="1" y="3"/>
                      <a:pt x="1" y="3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2" y="3"/>
                      <a:pt x="3" y="3"/>
                      <a:pt x="3" y="2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C2BD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28" name="Freeform 3229">
                <a:extLst>
                  <a:ext uri="{FF2B5EF4-FFF2-40B4-BE49-F238E27FC236}">
                    <a16:creationId xmlns:a16="http://schemas.microsoft.com/office/drawing/2014/main" id="{34882B7B-2728-4EE1-96C9-D67E071786C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941" y="1584"/>
                <a:ext cx="18" cy="25"/>
              </a:xfrm>
              <a:custGeom>
                <a:avLst/>
                <a:gdLst>
                  <a:gd name="T0" fmla="*/ 13 w 10"/>
                  <a:gd name="T1" fmla="*/ 23 h 14"/>
                  <a:gd name="T2" fmla="*/ 81 w 10"/>
                  <a:gd name="T3" fmla="*/ 143 h 14"/>
                  <a:gd name="T4" fmla="*/ 13 w 10"/>
                  <a:gd name="T5" fmla="*/ 23 h 14"/>
                  <a:gd name="T6" fmla="*/ 13 w 10"/>
                  <a:gd name="T7" fmla="*/ 0 h 14"/>
                  <a:gd name="T8" fmla="*/ 0 w 10"/>
                  <a:gd name="T9" fmla="*/ 13 h 14"/>
                  <a:gd name="T10" fmla="*/ 13 w 10"/>
                  <a:gd name="T11" fmla="*/ 23 h 14"/>
                  <a:gd name="T12" fmla="*/ 13 w 10"/>
                  <a:gd name="T13" fmla="*/ 0 h 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14">
                    <a:moveTo>
                      <a:pt x="1" y="2"/>
                    </a:moveTo>
                    <a:cubicBezTo>
                      <a:pt x="2" y="6"/>
                      <a:pt x="5" y="13"/>
                      <a:pt x="8" y="14"/>
                    </a:cubicBezTo>
                    <a:cubicBezTo>
                      <a:pt x="10" y="10"/>
                      <a:pt x="5" y="4"/>
                      <a:pt x="1" y="2"/>
                    </a:cubicBezTo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1"/>
                      <a:pt x="1" y="0"/>
                      <a:pt x="1" y="0"/>
                    </a:cubicBezTo>
                  </a:path>
                </a:pathLst>
              </a:custGeom>
              <a:solidFill>
                <a:srgbClr val="9E97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29" name="Freeform 3230">
                <a:extLst>
                  <a:ext uri="{FF2B5EF4-FFF2-40B4-BE49-F238E27FC236}">
                    <a16:creationId xmlns:a16="http://schemas.microsoft.com/office/drawing/2014/main" id="{958F86DE-C606-4DBB-88F1-D349B789A33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000" y="1715"/>
                <a:ext cx="19" cy="14"/>
              </a:xfrm>
              <a:custGeom>
                <a:avLst/>
                <a:gdLst>
                  <a:gd name="T0" fmla="*/ 71 w 11"/>
                  <a:gd name="T1" fmla="*/ 28 h 8"/>
                  <a:gd name="T2" fmla="*/ 16 w 11"/>
                  <a:gd name="T3" fmla="*/ 37 h 8"/>
                  <a:gd name="T4" fmla="*/ 48 w 11"/>
                  <a:gd name="T5" fmla="*/ 37 h 8"/>
                  <a:gd name="T6" fmla="*/ 83 w 11"/>
                  <a:gd name="T7" fmla="*/ 28 h 8"/>
                  <a:gd name="T8" fmla="*/ 9 w 11"/>
                  <a:gd name="T9" fmla="*/ 65 h 8"/>
                  <a:gd name="T10" fmla="*/ 16 w 11"/>
                  <a:gd name="T11" fmla="*/ 77 h 8"/>
                  <a:gd name="T12" fmla="*/ 28 w 11"/>
                  <a:gd name="T13" fmla="*/ 77 h 8"/>
                  <a:gd name="T14" fmla="*/ 28 w 11"/>
                  <a:gd name="T15" fmla="*/ 77 h 8"/>
                  <a:gd name="T16" fmla="*/ 62 w 11"/>
                  <a:gd name="T17" fmla="*/ 58 h 8"/>
                  <a:gd name="T18" fmla="*/ 71 w 11"/>
                  <a:gd name="T19" fmla="*/ 49 h 8"/>
                  <a:gd name="T20" fmla="*/ 98 w 11"/>
                  <a:gd name="T21" fmla="*/ 28 h 8"/>
                  <a:gd name="T22" fmla="*/ 71 w 11"/>
                  <a:gd name="T23" fmla="*/ 28 h 8"/>
                  <a:gd name="T24" fmla="*/ 0 w 11"/>
                  <a:gd name="T25" fmla="*/ 0 h 8"/>
                  <a:gd name="T26" fmla="*/ 0 w 11"/>
                  <a:gd name="T27" fmla="*/ 21 h 8"/>
                  <a:gd name="T28" fmla="*/ 16 w 11"/>
                  <a:gd name="T29" fmla="*/ 37 h 8"/>
                  <a:gd name="T30" fmla="*/ 0 w 11"/>
                  <a:gd name="T31" fmla="*/ 0 h 8"/>
                  <a:gd name="T32" fmla="*/ 0 w 11"/>
                  <a:gd name="T33" fmla="*/ 0 h 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1" h="8">
                    <a:moveTo>
                      <a:pt x="8" y="3"/>
                    </a:moveTo>
                    <a:cubicBezTo>
                      <a:pt x="6" y="3"/>
                      <a:pt x="4" y="4"/>
                      <a:pt x="2" y="4"/>
                    </a:cubicBezTo>
                    <a:cubicBezTo>
                      <a:pt x="3" y="4"/>
                      <a:pt x="4" y="4"/>
                      <a:pt x="5" y="4"/>
                    </a:cubicBezTo>
                    <a:cubicBezTo>
                      <a:pt x="6" y="4"/>
                      <a:pt x="8" y="4"/>
                      <a:pt x="9" y="3"/>
                    </a:cubicBezTo>
                    <a:cubicBezTo>
                      <a:pt x="8" y="4"/>
                      <a:pt x="4" y="7"/>
                      <a:pt x="1" y="7"/>
                    </a:cubicBezTo>
                    <a:cubicBezTo>
                      <a:pt x="1" y="7"/>
                      <a:pt x="2" y="8"/>
                      <a:pt x="2" y="8"/>
                    </a:cubicBezTo>
                    <a:cubicBezTo>
                      <a:pt x="2" y="8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5" y="7"/>
                      <a:pt x="6" y="6"/>
                      <a:pt x="7" y="6"/>
                    </a:cubicBezTo>
                    <a:cubicBezTo>
                      <a:pt x="8" y="6"/>
                      <a:pt x="8" y="6"/>
                      <a:pt x="8" y="5"/>
                    </a:cubicBezTo>
                    <a:cubicBezTo>
                      <a:pt x="9" y="5"/>
                      <a:pt x="10" y="4"/>
                      <a:pt x="11" y="3"/>
                    </a:cubicBezTo>
                    <a:cubicBezTo>
                      <a:pt x="10" y="3"/>
                      <a:pt x="9" y="3"/>
                      <a:pt x="8" y="3"/>
                    </a:cubicBezTo>
                    <a:moveTo>
                      <a:pt x="0" y="0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2" y="4"/>
                    </a:cubicBezTo>
                    <a:cubicBezTo>
                      <a:pt x="1" y="3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9E97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30" name="Freeform 3231">
                <a:extLst>
                  <a:ext uri="{FF2B5EF4-FFF2-40B4-BE49-F238E27FC236}">
                    <a16:creationId xmlns:a16="http://schemas.microsoft.com/office/drawing/2014/main" id="{9F43DB14-C5FB-40B4-9A6A-9CF913952B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5" y="1724"/>
                <a:ext cx="9" cy="5"/>
              </a:xfrm>
              <a:custGeom>
                <a:avLst/>
                <a:gdLst>
                  <a:gd name="T0" fmla="*/ 52 w 5"/>
                  <a:gd name="T1" fmla="*/ 0 h 3"/>
                  <a:gd name="T2" fmla="*/ 41 w 5"/>
                  <a:gd name="T3" fmla="*/ 8 h 3"/>
                  <a:gd name="T4" fmla="*/ 0 w 5"/>
                  <a:gd name="T5" fmla="*/ 22 h 3"/>
                  <a:gd name="T6" fmla="*/ 52 w 5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" h="3">
                    <a:moveTo>
                      <a:pt x="5" y="0"/>
                    </a:moveTo>
                    <a:cubicBezTo>
                      <a:pt x="5" y="1"/>
                      <a:pt x="5" y="1"/>
                      <a:pt x="4" y="1"/>
                    </a:cubicBezTo>
                    <a:cubicBezTo>
                      <a:pt x="3" y="1"/>
                      <a:pt x="2" y="2"/>
                      <a:pt x="0" y="3"/>
                    </a:cubicBezTo>
                    <a:cubicBezTo>
                      <a:pt x="1" y="3"/>
                      <a:pt x="3" y="2"/>
                      <a:pt x="5" y="0"/>
                    </a:cubicBezTo>
                  </a:path>
                </a:pathLst>
              </a:custGeom>
              <a:solidFill>
                <a:srgbClr val="C2BD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31" name="Freeform 3232">
                <a:extLst>
                  <a:ext uri="{FF2B5EF4-FFF2-40B4-BE49-F238E27FC236}">
                    <a16:creationId xmlns:a16="http://schemas.microsoft.com/office/drawing/2014/main" id="{D4B03464-9EB0-46BC-84D0-2DAA8BDC128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018" y="1758"/>
                <a:ext cx="17" cy="65"/>
              </a:xfrm>
              <a:custGeom>
                <a:avLst/>
                <a:gdLst>
                  <a:gd name="T0" fmla="*/ 49 w 10"/>
                  <a:gd name="T1" fmla="*/ 228 h 37"/>
                  <a:gd name="T2" fmla="*/ 49 w 10"/>
                  <a:gd name="T3" fmla="*/ 256 h 37"/>
                  <a:gd name="T4" fmla="*/ 58 w 10"/>
                  <a:gd name="T5" fmla="*/ 286 h 37"/>
                  <a:gd name="T6" fmla="*/ 58 w 10"/>
                  <a:gd name="T7" fmla="*/ 265 h 37"/>
                  <a:gd name="T8" fmla="*/ 49 w 10"/>
                  <a:gd name="T9" fmla="*/ 228 h 37"/>
                  <a:gd name="T10" fmla="*/ 70 w 10"/>
                  <a:gd name="T11" fmla="*/ 28 h 37"/>
                  <a:gd name="T12" fmla="*/ 70 w 10"/>
                  <a:gd name="T13" fmla="*/ 102 h 37"/>
                  <a:gd name="T14" fmla="*/ 75 w 10"/>
                  <a:gd name="T15" fmla="*/ 314 h 37"/>
                  <a:gd name="T16" fmla="*/ 70 w 10"/>
                  <a:gd name="T17" fmla="*/ 278 h 37"/>
                  <a:gd name="T18" fmla="*/ 70 w 10"/>
                  <a:gd name="T19" fmla="*/ 302 h 37"/>
                  <a:gd name="T20" fmla="*/ 75 w 10"/>
                  <a:gd name="T21" fmla="*/ 351 h 37"/>
                  <a:gd name="T22" fmla="*/ 70 w 10"/>
                  <a:gd name="T23" fmla="*/ 114 h 37"/>
                  <a:gd name="T24" fmla="*/ 70 w 10"/>
                  <a:gd name="T25" fmla="*/ 28 h 37"/>
                  <a:gd name="T26" fmla="*/ 34 w 10"/>
                  <a:gd name="T27" fmla="*/ 0 h 37"/>
                  <a:gd name="T28" fmla="*/ 26 w 10"/>
                  <a:gd name="T29" fmla="*/ 12 h 37"/>
                  <a:gd name="T30" fmla="*/ 26 w 10"/>
                  <a:gd name="T31" fmla="*/ 37 h 37"/>
                  <a:gd name="T32" fmla="*/ 34 w 10"/>
                  <a:gd name="T33" fmla="*/ 0 h 37"/>
                  <a:gd name="T34" fmla="*/ 26 w 10"/>
                  <a:gd name="T35" fmla="*/ 0 h 37"/>
                  <a:gd name="T36" fmla="*/ 0 w 10"/>
                  <a:gd name="T37" fmla="*/ 12 h 37"/>
                  <a:gd name="T38" fmla="*/ 26 w 10"/>
                  <a:gd name="T39" fmla="*/ 12 h 37"/>
                  <a:gd name="T40" fmla="*/ 26 w 10"/>
                  <a:gd name="T41" fmla="*/ 0 h 37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10" h="37">
                    <a:moveTo>
                      <a:pt x="6" y="24"/>
                    </a:moveTo>
                    <a:cubicBezTo>
                      <a:pt x="6" y="25"/>
                      <a:pt x="6" y="26"/>
                      <a:pt x="6" y="27"/>
                    </a:cubicBezTo>
                    <a:cubicBezTo>
                      <a:pt x="7" y="28"/>
                      <a:pt x="7" y="29"/>
                      <a:pt x="7" y="30"/>
                    </a:cubicBezTo>
                    <a:cubicBezTo>
                      <a:pt x="7" y="29"/>
                      <a:pt x="7" y="28"/>
                      <a:pt x="7" y="28"/>
                    </a:cubicBezTo>
                    <a:cubicBezTo>
                      <a:pt x="7" y="27"/>
                      <a:pt x="6" y="26"/>
                      <a:pt x="6" y="24"/>
                    </a:cubicBezTo>
                    <a:moveTo>
                      <a:pt x="8" y="3"/>
                    </a:moveTo>
                    <a:cubicBezTo>
                      <a:pt x="7" y="6"/>
                      <a:pt x="7" y="9"/>
                      <a:pt x="8" y="11"/>
                    </a:cubicBezTo>
                    <a:cubicBezTo>
                      <a:pt x="8" y="18"/>
                      <a:pt x="9" y="26"/>
                      <a:pt x="9" y="33"/>
                    </a:cubicBezTo>
                    <a:cubicBezTo>
                      <a:pt x="8" y="32"/>
                      <a:pt x="8" y="30"/>
                      <a:pt x="8" y="29"/>
                    </a:cubicBezTo>
                    <a:cubicBezTo>
                      <a:pt x="8" y="30"/>
                      <a:pt x="8" y="31"/>
                      <a:pt x="8" y="32"/>
                    </a:cubicBezTo>
                    <a:cubicBezTo>
                      <a:pt x="8" y="34"/>
                      <a:pt x="8" y="35"/>
                      <a:pt x="9" y="37"/>
                    </a:cubicBezTo>
                    <a:cubicBezTo>
                      <a:pt x="10" y="29"/>
                      <a:pt x="8" y="20"/>
                      <a:pt x="8" y="12"/>
                    </a:cubicBezTo>
                    <a:cubicBezTo>
                      <a:pt x="8" y="10"/>
                      <a:pt x="8" y="6"/>
                      <a:pt x="8" y="3"/>
                    </a:cubicBezTo>
                    <a:moveTo>
                      <a:pt x="4" y="0"/>
                    </a:moveTo>
                    <a:cubicBezTo>
                      <a:pt x="4" y="1"/>
                      <a:pt x="3" y="1"/>
                      <a:pt x="3" y="1"/>
                    </a:cubicBezTo>
                    <a:cubicBezTo>
                      <a:pt x="3" y="2"/>
                      <a:pt x="3" y="3"/>
                      <a:pt x="3" y="4"/>
                    </a:cubicBezTo>
                    <a:cubicBezTo>
                      <a:pt x="4" y="3"/>
                      <a:pt x="4" y="1"/>
                      <a:pt x="4" y="0"/>
                    </a:cubicBezTo>
                    <a:moveTo>
                      <a:pt x="3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2" y="1"/>
                      <a:pt x="3" y="1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9E97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32" name="Freeform 3233">
                <a:extLst>
                  <a:ext uri="{FF2B5EF4-FFF2-40B4-BE49-F238E27FC236}">
                    <a16:creationId xmlns:a16="http://schemas.microsoft.com/office/drawing/2014/main" id="{E08A93D0-B144-4960-ADF0-636B31B8C0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8" y="1793"/>
                <a:ext cx="4" cy="21"/>
              </a:xfrm>
              <a:custGeom>
                <a:avLst/>
                <a:gdLst>
                  <a:gd name="T0" fmla="*/ 0 w 2"/>
                  <a:gd name="T1" fmla="*/ 0 h 12"/>
                  <a:gd name="T2" fmla="*/ 0 w 2"/>
                  <a:gd name="T3" fmla="*/ 28 h 12"/>
                  <a:gd name="T4" fmla="*/ 0 w 2"/>
                  <a:gd name="T5" fmla="*/ 37 h 12"/>
                  <a:gd name="T6" fmla="*/ 16 w 2"/>
                  <a:gd name="T7" fmla="*/ 77 h 12"/>
                  <a:gd name="T8" fmla="*/ 16 w 2"/>
                  <a:gd name="T9" fmla="*/ 98 h 12"/>
                  <a:gd name="T10" fmla="*/ 32 w 2"/>
                  <a:gd name="T11" fmla="*/ 114 h 12"/>
                  <a:gd name="T12" fmla="*/ 32 w 2"/>
                  <a:gd name="T13" fmla="*/ 86 h 12"/>
                  <a:gd name="T14" fmla="*/ 0 w 2"/>
                  <a:gd name="T15" fmla="*/ 0 h 1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12">
                    <a:moveTo>
                      <a:pt x="0" y="0"/>
                    </a:moveTo>
                    <a:cubicBezTo>
                      <a:pt x="0" y="2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6"/>
                      <a:pt x="1" y="7"/>
                      <a:pt x="1" y="8"/>
                    </a:cubicBezTo>
                    <a:cubicBezTo>
                      <a:pt x="1" y="8"/>
                      <a:pt x="1" y="9"/>
                      <a:pt x="1" y="10"/>
                    </a:cubicBezTo>
                    <a:cubicBezTo>
                      <a:pt x="1" y="11"/>
                      <a:pt x="1" y="11"/>
                      <a:pt x="2" y="12"/>
                    </a:cubicBezTo>
                    <a:cubicBezTo>
                      <a:pt x="2" y="11"/>
                      <a:pt x="2" y="10"/>
                      <a:pt x="2" y="9"/>
                    </a:cubicBezTo>
                    <a:cubicBezTo>
                      <a:pt x="1" y="6"/>
                      <a:pt x="1" y="3"/>
                      <a:pt x="0" y="0"/>
                    </a:cubicBezTo>
                  </a:path>
                </a:pathLst>
              </a:custGeom>
              <a:solidFill>
                <a:srgbClr val="C2BD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33" name="Freeform 3234">
                <a:extLst>
                  <a:ext uri="{FF2B5EF4-FFF2-40B4-BE49-F238E27FC236}">
                    <a16:creationId xmlns:a16="http://schemas.microsoft.com/office/drawing/2014/main" id="{A9002376-9701-4CB1-8FB4-4CFEBE7E4C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4" y="1857"/>
                <a:ext cx="4" cy="7"/>
              </a:xfrm>
              <a:custGeom>
                <a:avLst/>
                <a:gdLst>
                  <a:gd name="T0" fmla="*/ 0 w 2"/>
                  <a:gd name="T1" fmla="*/ 0 h 4"/>
                  <a:gd name="T2" fmla="*/ 32 w 2"/>
                  <a:gd name="T3" fmla="*/ 37 h 4"/>
                  <a:gd name="T4" fmla="*/ 32 w 2"/>
                  <a:gd name="T5" fmla="*/ 21 h 4"/>
                  <a:gd name="T6" fmla="*/ 0 w 2"/>
                  <a:gd name="T7" fmla="*/ 0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cubicBezTo>
                      <a:pt x="1" y="2"/>
                      <a:pt x="2" y="3"/>
                      <a:pt x="2" y="4"/>
                    </a:cubicBezTo>
                    <a:cubicBezTo>
                      <a:pt x="2" y="3"/>
                      <a:pt x="2" y="3"/>
                      <a:pt x="2" y="2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9E97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34" name="Freeform 3235">
                <a:extLst>
                  <a:ext uri="{FF2B5EF4-FFF2-40B4-BE49-F238E27FC236}">
                    <a16:creationId xmlns:a16="http://schemas.microsoft.com/office/drawing/2014/main" id="{93D55A17-C298-474C-8004-E8BDBEBBE6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8" y="1860"/>
                <a:ext cx="3" cy="11"/>
              </a:xfrm>
              <a:custGeom>
                <a:avLst/>
                <a:gdLst>
                  <a:gd name="T0" fmla="*/ 0 w 2"/>
                  <a:gd name="T1" fmla="*/ 0 h 6"/>
                  <a:gd name="T2" fmla="*/ 0 w 2"/>
                  <a:gd name="T3" fmla="*/ 24 h 6"/>
                  <a:gd name="T4" fmla="*/ 12 w 2"/>
                  <a:gd name="T5" fmla="*/ 68 h 6"/>
                  <a:gd name="T6" fmla="*/ 12 w 2"/>
                  <a:gd name="T7" fmla="*/ 13 h 6"/>
                  <a:gd name="T8" fmla="*/ 0 w 2"/>
                  <a:gd name="T9" fmla="*/ 0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6">
                    <a:moveTo>
                      <a:pt x="0" y="0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1" y="3"/>
                      <a:pt x="2" y="4"/>
                      <a:pt x="2" y="6"/>
                    </a:cubicBezTo>
                    <a:cubicBezTo>
                      <a:pt x="2" y="4"/>
                      <a:pt x="2" y="3"/>
                      <a:pt x="2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C2BD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35" name="Freeform 3236">
                <a:extLst>
                  <a:ext uri="{FF2B5EF4-FFF2-40B4-BE49-F238E27FC236}">
                    <a16:creationId xmlns:a16="http://schemas.microsoft.com/office/drawing/2014/main" id="{62993FE7-5902-4AF2-9025-AAF491436D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1" y="1871"/>
                <a:ext cx="5" cy="19"/>
              </a:xfrm>
              <a:custGeom>
                <a:avLst/>
                <a:gdLst>
                  <a:gd name="T0" fmla="*/ 0 w 3"/>
                  <a:gd name="T1" fmla="*/ 0 h 11"/>
                  <a:gd name="T2" fmla="*/ 0 w 3"/>
                  <a:gd name="T3" fmla="*/ 86 h 11"/>
                  <a:gd name="T4" fmla="*/ 22 w 3"/>
                  <a:gd name="T5" fmla="*/ 98 h 11"/>
                  <a:gd name="T6" fmla="*/ 0 w 3"/>
                  <a:gd name="T7" fmla="*/ 0 h 1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11">
                    <a:moveTo>
                      <a:pt x="0" y="0"/>
                    </a:moveTo>
                    <a:cubicBezTo>
                      <a:pt x="0" y="3"/>
                      <a:pt x="0" y="6"/>
                      <a:pt x="0" y="10"/>
                    </a:cubicBezTo>
                    <a:cubicBezTo>
                      <a:pt x="1" y="10"/>
                      <a:pt x="2" y="11"/>
                      <a:pt x="3" y="11"/>
                    </a:cubicBezTo>
                    <a:cubicBezTo>
                      <a:pt x="3" y="7"/>
                      <a:pt x="1" y="3"/>
                      <a:pt x="0" y="0"/>
                    </a:cubicBezTo>
                  </a:path>
                </a:pathLst>
              </a:custGeom>
              <a:solidFill>
                <a:srgbClr val="C2BD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36" name="Freeform 3237">
                <a:extLst>
                  <a:ext uri="{FF2B5EF4-FFF2-40B4-BE49-F238E27FC236}">
                    <a16:creationId xmlns:a16="http://schemas.microsoft.com/office/drawing/2014/main" id="{7A9FD857-7F85-46CE-9F8C-C3DAA702BB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8" y="1823"/>
                <a:ext cx="10" cy="23"/>
              </a:xfrm>
              <a:custGeom>
                <a:avLst/>
                <a:gdLst>
                  <a:gd name="T0" fmla="*/ 0 w 6"/>
                  <a:gd name="T1" fmla="*/ 0 h 13"/>
                  <a:gd name="T2" fmla="*/ 0 w 6"/>
                  <a:gd name="T3" fmla="*/ 0 h 13"/>
                  <a:gd name="T4" fmla="*/ 47 w 6"/>
                  <a:gd name="T5" fmla="*/ 129 h 13"/>
                  <a:gd name="T6" fmla="*/ 22 w 6"/>
                  <a:gd name="T7" fmla="*/ 21 h 13"/>
                  <a:gd name="T8" fmla="*/ 0 w 6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13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4"/>
                      <a:pt x="4" y="9"/>
                      <a:pt x="6" y="13"/>
                    </a:cubicBezTo>
                    <a:cubicBezTo>
                      <a:pt x="6" y="9"/>
                      <a:pt x="5" y="5"/>
                      <a:pt x="3" y="2"/>
                    </a:cubicBezTo>
                    <a:cubicBezTo>
                      <a:pt x="2" y="1"/>
                      <a:pt x="1" y="0"/>
                      <a:pt x="0" y="0"/>
                    </a:cubicBezTo>
                  </a:path>
                </a:pathLst>
              </a:custGeom>
              <a:solidFill>
                <a:srgbClr val="9E97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37" name="Freeform 3238">
                <a:extLst>
                  <a:ext uri="{FF2B5EF4-FFF2-40B4-BE49-F238E27FC236}">
                    <a16:creationId xmlns:a16="http://schemas.microsoft.com/office/drawing/2014/main" id="{B98D16E2-DA87-49D3-BBA0-A0A375AE8FF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564" y="1827"/>
                <a:ext cx="14" cy="48"/>
              </a:xfrm>
              <a:custGeom>
                <a:avLst/>
                <a:gdLst>
                  <a:gd name="T0" fmla="*/ 0 w 8"/>
                  <a:gd name="T1" fmla="*/ 101 h 27"/>
                  <a:gd name="T2" fmla="*/ 0 w 8"/>
                  <a:gd name="T3" fmla="*/ 139 h 27"/>
                  <a:gd name="T4" fmla="*/ 77 w 8"/>
                  <a:gd name="T5" fmla="*/ 268 h 27"/>
                  <a:gd name="T6" fmla="*/ 58 w 8"/>
                  <a:gd name="T7" fmla="*/ 208 h 27"/>
                  <a:gd name="T8" fmla="*/ 12 w 8"/>
                  <a:gd name="T9" fmla="*/ 130 h 27"/>
                  <a:gd name="T10" fmla="*/ 0 w 8"/>
                  <a:gd name="T11" fmla="*/ 101 h 27"/>
                  <a:gd name="T12" fmla="*/ 28 w 8"/>
                  <a:gd name="T13" fmla="*/ 0 h 27"/>
                  <a:gd name="T14" fmla="*/ 21 w 8"/>
                  <a:gd name="T15" fmla="*/ 21 h 27"/>
                  <a:gd name="T16" fmla="*/ 37 w 8"/>
                  <a:gd name="T17" fmla="*/ 117 h 27"/>
                  <a:gd name="T18" fmla="*/ 28 w 8"/>
                  <a:gd name="T19" fmla="*/ 0 h 2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8" h="27">
                    <a:moveTo>
                      <a:pt x="0" y="10"/>
                    </a:moveTo>
                    <a:cubicBezTo>
                      <a:pt x="0" y="11"/>
                      <a:pt x="0" y="13"/>
                      <a:pt x="0" y="14"/>
                    </a:cubicBezTo>
                    <a:cubicBezTo>
                      <a:pt x="1" y="19"/>
                      <a:pt x="4" y="23"/>
                      <a:pt x="8" y="27"/>
                    </a:cubicBezTo>
                    <a:cubicBezTo>
                      <a:pt x="7" y="25"/>
                      <a:pt x="7" y="23"/>
                      <a:pt x="6" y="21"/>
                    </a:cubicBezTo>
                    <a:cubicBezTo>
                      <a:pt x="4" y="18"/>
                      <a:pt x="2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  <a:moveTo>
                      <a:pt x="3" y="0"/>
                    </a:moveTo>
                    <a:cubicBezTo>
                      <a:pt x="3" y="1"/>
                      <a:pt x="2" y="1"/>
                      <a:pt x="2" y="2"/>
                    </a:cubicBezTo>
                    <a:cubicBezTo>
                      <a:pt x="3" y="5"/>
                      <a:pt x="3" y="8"/>
                      <a:pt x="4" y="12"/>
                    </a:cubicBezTo>
                    <a:cubicBezTo>
                      <a:pt x="4" y="8"/>
                      <a:pt x="3" y="4"/>
                      <a:pt x="3" y="0"/>
                    </a:cubicBezTo>
                  </a:path>
                </a:pathLst>
              </a:custGeom>
              <a:solidFill>
                <a:srgbClr val="9E97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38" name="Freeform 3239">
                <a:extLst>
                  <a:ext uri="{FF2B5EF4-FFF2-40B4-BE49-F238E27FC236}">
                    <a16:creationId xmlns:a16="http://schemas.microsoft.com/office/drawing/2014/main" id="{FD27336E-09FE-46DE-A97B-2ADB93AE3D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4" y="1726"/>
                <a:ext cx="34" cy="71"/>
              </a:xfrm>
              <a:custGeom>
                <a:avLst/>
                <a:gdLst>
                  <a:gd name="T0" fmla="*/ 131 w 19"/>
                  <a:gd name="T1" fmla="*/ 0 h 40"/>
                  <a:gd name="T2" fmla="*/ 29 w 19"/>
                  <a:gd name="T3" fmla="*/ 28 h 40"/>
                  <a:gd name="T4" fmla="*/ 0 w 19"/>
                  <a:gd name="T5" fmla="*/ 138 h 40"/>
                  <a:gd name="T6" fmla="*/ 13 w 19"/>
                  <a:gd name="T7" fmla="*/ 217 h 40"/>
                  <a:gd name="T8" fmla="*/ 0 w 19"/>
                  <a:gd name="T9" fmla="*/ 280 h 40"/>
                  <a:gd name="T10" fmla="*/ 13 w 19"/>
                  <a:gd name="T11" fmla="*/ 375 h 40"/>
                  <a:gd name="T12" fmla="*/ 13 w 19"/>
                  <a:gd name="T13" fmla="*/ 375 h 40"/>
                  <a:gd name="T14" fmla="*/ 41 w 19"/>
                  <a:gd name="T15" fmla="*/ 398 h 40"/>
                  <a:gd name="T16" fmla="*/ 41 w 19"/>
                  <a:gd name="T17" fmla="*/ 398 h 40"/>
                  <a:gd name="T18" fmla="*/ 23 w 19"/>
                  <a:gd name="T19" fmla="*/ 375 h 40"/>
                  <a:gd name="T20" fmla="*/ 23 w 19"/>
                  <a:gd name="T21" fmla="*/ 375 h 40"/>
                  <a:gd name="T22" fmla="*/ 73 w 19"/>
                  <a:gd name="T23" fmla="*/ 217 h 40"/>
                  <a:gd name="T24" fmla="*/ 145 w 19"/>
                  <a:gd name="T25" fmla="*/ 66 h 40"/>
                  <a:gd name="T26" fmla="*/ 131 w 19"/>
                  <a:gd name="T27" fmla="*/ 0 h 40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9" h="40">
                    <a:moveTo>
                      <a:pt x="13" y="0"/>
                    </a:moveTo>
                    <a:cubicBezTo>
                      <a:pt x="10" y="0"/>
                      <a:pt x="6" y="1"/>
                      <a:pt x="3" y="3"/>
                    </a:cubicBezTo>
                    <a:cubicBezTo>
                      <a:pt x="2" y="6"/>
                      <a:pt x="1" y="10"/>
                      <a:pt x="0" y="14"/>
                    </a:cubicBezTo>
                    <a:cubicBezTo>
                      <a:pt x="1" y="17"/>
                      <a:pt x="1" y="20"/>
                      <a:pt x="1" y="22"/>
                    </a:cubicBezTo>
                    <a:cubicBezTo>
                      <a:pt x="1" y="23"/>
                      <a:pt x="1" y="26"/>
                      <a:pt x="0" y="28"/>
                    </a:cubicBezTo>
                    <a:cubicBezTo>
                      <a:pt x="1" y="32"/>
                      <a:pt x="3" y="36"/>
                      <a:pt x="1" y="38"/>
                    </a:cubicBezTo>
                    <a:cubicBezTo>
                      <a:pt x="1" y="38"/>
                      <a:pt x="1" y="38"/>
                      <a:pt x="1" y="38"/>
                    </a:cubicBezTo>
                    <a:cubicBezTo>
                      <a:pt x="1" y="40"/>
                      <a:pt x="2" y="40"/>
                      <a:pt x="4" y="40"/>
                    </a:cubicBezTo>
                    <a:cubicBezTo>
                      <a:pt x="4" y="40"/>
                      <a:pt x="4" y="40"/>
                      <a:pt x="4" y="40"/>
                    </a:cubicBezTo>
                    <a:cubicBezTo>
                      <a:pt x="2" y="38"/>
                      <a:pt x="2" y="38"/>
                      <a:pt x="2" y="38"/>
                    </a:cubicBezTo>
                    <a:cubicBezTo>
                      <a:pt x="2" y="38"/>
                      <a:pt x="2" y="38"/>
                      <a:pt x="2" y="38"/>
                    </a:cubicBezTo>
                    <a:cubicBezTo>
                      <a:pt x="7" y="38"/>
                      <a:pt x="7" y="25"/>
                      <a:pt x="7" y="22"/>
                    </a:cubicBezTo>
                    <a:cubicBezTo>
                      <a:pt x="8" y="15"/>
                      <a:pt x="9" y="12"/>
                      <a:pt x="14" y="7"/>
                    </a:cubicBezTo>
                    <a:cubicBezTo>
                      <a:pt x="19" y="2"/>
                      <a:pt x="17" y="0"/>
                      <a:pt x="13" y="0"/>
                    </a:cubicBezTo>
                  </a:path>
                </a:pathLst>
              </a:custGeom>
              <a:solidFill>
                <a:srgbClr val="9E97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39" name="Freeform 3240">
                <a:extLst>
                  <a:ext uri="{FF2B5EF4-FFF2-40B4-BE49-F238E27FC236}">
                    <a16:creationId xmlns:a16="http://schemas.microsoft.com/office/drawing/2014/main" id="{654CFC17-8FDC-4E02-AFCD-AA42FDE2B3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92" y="1744"/>
                <a:ext cx="34" cy="72"/>
              </a:xfrm>
              <a:custGeom>
                <a:avLst/>
                <a:gdLst>
                  <a:gd name="T0" fmla="*/ 183 w 19"/>
                  <a:gd name="T1" fmla="*/ 0 h 41"/>
                  <a:gd name="T2" fmla="*/ 93 w 19"/>
                  <a:gd name="T3" fmla="*/ 86 h 41"/>
                  <a:gd name="T4" fmla="*/ 102 w 19"/>
                  <a:gd name="T5" fmla="*/ 86 h 41"/>
                  <a:gd name="T6" fmla="*/ 23 w 19"/>
                  <a:gd name="T7" fmla="*/ 228 h 41"/>
                  <a:gd name="T8" fmla="*/ 115 w 19"/>
                  <a:gd name="T9" fmla="*/ 388 h 41"/>
                  <a:gd name="T10" fmla="*/ 52 w 19"/>
                  <a:gd name="T11" fmla="*/ 314 h 41"/>
                  <a:gd name="T12" fmla="*/ 81 w 19"/>
                  <a:gd name="T13" fmla="*/ 314 h 41"/>
                  <a:gd name="T14" fmla="*/ 145 w 19"/>
                  <a:gd name="T15" fmla="*/ 388 h 41"/>
                  <a:gd name="T16" fmla="*/ 102 w 19"/>
                  <a:gd name="T17" fmla="*/ 277 h 41"/>
                  <a:gd name="T18" fmla="*/ 122 w 19"/>
                  <a:gd name="T19" fmla="*/ 172 h 41"/>
                  <a:gd name="T20" fmla="*/ 183 w 19"/>
                  <a:gd name="T21" fmla="*/ 0 h 41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9" h="41">
                    <a:moveTo>
                      <a:pt x="18" y="0"/>
                    </a:moveTo>
                    <a:cubicBezTo>
                      <a:pt x="14" y="1"/>
                      <a:pt x="10" y="5"/>
                      <a:pt x="9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6" y="13"/>
                      <a:pt x="4" y="19"/>
                      <a:pt x="2" y="24"/>
                    </a:cubicBezTo>
                    <a:cubicBezTo>
                      <a:pt x="0" y="30"/>
                      <a:pt x="4" y="39"/>
                      <a:pt x="11" y="41"/>
                    </a:cubicBezTo>
                    <a:cubicBezTo>
                      <a:pt x="9" y="38"/>
                      <a:pt x="6" y="36"/>
                      <a:pt x="5" y="33"/>
                    </a:cubicBezTo>
                    <a:cubicBezTo>
                      <a:pt x="8" y="33"/>
                      <a:pt x="8" y="33"/>
                      <a:pt x="8" y="33"/>
                    </a:cubicBezTo>
                    <a:cubicBezTo>
                      <a:pt x="11" y="36"/>
                      <a:pt x="12" y="38"/>
                      <a:pt x="14" y="41"/>
                    </a:cubicBezTo>
                    <a:cubicBezTo>
                      <a:pt x="14" y="37"/>
                      <a:pt x="11" y="33"/>
                      <a:pt x="10" y="29"/>
                    </a:cubicBezTo>
                    <a:cubicBezTo>
                      <a:pt x="9" y="25"/>
                      <a:pt x="10" y="22"/>
                      <a:pt x="12" y="18"/>
                    </a:cubicBezTo>
                    <a:cubicBezTo>
                      <a:pt x="14" y="12"/>
                      <a:pt x="19" y="6"/>
                      <a:pt x="18" y="0"/>
                    </a:cubicBezTo>
                  </a:path>
                </a:pathLst>
              </a:custGeom>
              <a:solidFill>
                <a:srgbClr val="9E97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40" name="Freeform 3241">
                <a:extLst>
                  <a:ext uri="{FF2B5EF4-FFF2-40B4-BE49-F238E27FC236}">
                    <a16:creationId xmlns:a16="http://schemas.microsoft.com/office/drawing/2014/main" id="{ACAC1DBA-2F52-46DC-84E7-ED2158DFA0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5" y="1595"/>
                <a:ext cx="12" cy="28"/>
              </a:xfrm>
              <a:custGeom>
                <a:avLst/>
                <a:gdLst>
                  <a:gd name="T0" fmla="*/ 50 w 7"/>
                  <a:gd name="T1" fmla="*/ 0 h 16"/>
                  <a:gd name="T2" fmla="*/ 9 w 7"/>
                  <a:gd name="T3" fmla="*/ 151 h 16"/>
                  <a:gd name="T4" fmla="*/ 15 w 7"/>
                  <a:gd name="T5" fmla="*/ 77 h 16"/>
                  <a:gd name="T6" fmla="*/ 62 w 7"/>
                  <a:gd name="T7" fmla="*/ 0 h 16"/>
                  <a:gd name="T8" fmla="*/ 50 w 7"/>
                  <a:gd name="T9" fmla="*/ 0 h 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" h="16">
                    <a:moveTo>
                      <a:pt x="6" y="0"/>
                    </a:moveTo>
                    <a:cubicBezTo>
                      <a:pt x="1" y="0"/>
                      <a:pt x="0" y="8"/>
                      <a:pt x="1" y="16"/>
                    </a:cubicBezTo>
                    <a:cubicBezTo>
                      <a:pt x="1" y="13"/>
                      <a:pt x="1" y="10"/>
                      <a:pt x="2" y="8"/>
                    </a:cubicBezTo>
                    <a:cubicBezTo>
                      <a:pt x="2" y="3"/>
                      <a:pt x="4" y="1"/>
                      <a:pt x="7" y="0"/>
                    </a:cubicBezTo>
                    <a:cubicBezTo>
                      <a:pt x="7" y="0"/>
                      <a:pt x="6" y="0"/>
                      <a:pt x="6" y="0"/>
                    </a:cubicBezTo>
                  </a:path>
                </a:pathLst>
              </a:custGeom>
              <a:solidFill>
                <a:srgbClr val="9E97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41" name="Freeform 3242">
                <a:extLst>
                  <a:ext uri="{FF2B5EF4-FFF2-40B4-BE49-F238E27FC236}">
                    <a16:creationId xmlns:a16="http://schemas.microsoft.com/office/drawing/2014/main" id="{D390795F-3A75-4E5E-9D3C-5D697ADC07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3" y="1774"/>
                <a:ext cx="14" cy="70"/>
              </a:xfrm>
              <a:custGeom>
                <a:avLst/>
                <a:gdLst>
                  <a:gd name="T0" fmla="*/ 77 w 8"/>
                  <a:gd name="T1" fmla="*/ 0 h 40"/>
                  <a:gd name="T2" fmla="*/ 37 w 8"/>
                  <a:gd name="T3" fmla="*/ 37 h 40"/>
                  <a:gd name="T4" fmla="*/ 21 w 8"/>
                  <a:gd name="T5" fmla="*/ 228 h 40"/>
                  <a:gd name="T6" fmla="*/ 58 w 8"/>
                  <a:gd name="T7" fmla="*/ 376 h 40"/>
                  <a:gd name="T8" fmla="*/ 77 w 8"/>
                  <a:gd name="T9" fmla="*/ 301 h 40"/>
                  <a:gd name="T10" fmla="*/ 65 w 8"/>
                  <a:gd name="T11" fmla="*/ 187 h 40"/>
                  <a:gd name="T12" fmla="*/ 58 w 8"/>
                  <a:gd name="T13" fmla="*/ 86 h 40"/>
                  <a:gd name="T14" fmla="*/ 77 w 8"/>
                  <a:gd name="T15" fmla="*/ 49 h 40"/>
                  <a:gd name="T16" fmla="*/ 77 w 8"/>
                  <a:gd name="T17" fmla="*/ 0 h 4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8" h="40">
                    <a:moveTo>
                      <a:pt x="8" y="0"/>
                    </a:moveTo>
                    <a:cubicBezTo>
                      <a:pt x="7" y="2"/>
                      <a:pt x="5" y="3"/>
                      <a:pt x="4" y="4"/>
                    </a:cubicBezTo>
                    <a:cubicBezTo>
                      <a:pt x="0" y="10"/>
                      <a:pt x="0" y="18"/>
                      <a:pt x="2" y="24"/>
                    </a:cubicBezTo>
                    <a:cubicBezTo>
                      <a:pt x="4" y="29"/>
                      <a:pt x="4" y="35"/>
                      <a:pt x="6" y="40"/>
                    </a:cubicBezTo>
                    <a:cubicBezTo>
                      <a:pt x="6" y="37"/>
                      <a:pt x="7" y="34"/>
                      <a:pt x="8" y="32"/>
                    </a:cubicBezTo>
                    <a:cubicBezTo>
                      <a:pt x="7" y="28"/>
                      <a:pt x="7" y="24"/>
                      <a:pt x="7" y="20"/>
                    </a:cubicBezTo>
                    <a:cubicBezTo>
                      <a:pt x="7" y="16"/>
                      <a:pt x="6" y="12"/>
                      <a:pt x="6" y="9"/>
                    </a:cubicBezTo>
                    <a:cubicBezTo>
                      <a:pt x="7" y="7"/>
                      <a:pt x="7" y="6"/>
                      <a:pt x="8" y="5"/>
                    </a:cubicBezTo>
                    <a:cubicBezTo>
                      <a:pt x="8" y="4"/>
                      <a:pt x="8" y="2"/>
                      <a:pt x="8" y="0"/>
                    </a:cubicBezTo>
                  </a:path>
                </a:pathLst>
              </a:custGeom>
              <a:solidFill>
                <a:srgbClr val="9E97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42" name="Freeform 3243">
                <a:extLst>
                  <a:ext uri="{FF2B5EF4-FFF2-40B4-BE49-F238E27FC236}">
                    <a16:creationId xmlns:a16="http://schemas.microsoft.com/office/drawing/2014/main" id="{D2093556-212A-4A13-9C6F-F148DDB184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64" y="1830"/>
                <a:ext cx="10" cy="34"/>
              </a:xfrm>
              <a:custGeom>
                <a:avLst/>
                <a:gdLst>
                  <a:gd name="T0" fmla="*/ 13 w 6"/>
                  <a:gd name="T1" fmla="*/ 0 h 19"/>
                  <a:gd name="T2" fmla="*/ 0 w 6"/>
                  <a:gd name="T3" fmla="*/ 81 h 19"/>
                  <a:gd name="T4" fmla="*/ 8 w 6"/>
                  <a:gd name="T5" fmla="*/ 115 h 19"/>
                  <a:gd name="T6" fmla="*/ 47 w 6"/>
                  <a:gd name="T7" fmla="*/ 195 h 19"/>
                  <a:gd name="T8" fmla="*/ 33 w 6"/>
                  <a:gd name="T9" fmla="*/ 102 h 19"/>
                  <a:gd name="T10" fmla="*/ 13 w 6"/>
                  <a:gd name="T11" fmla="*/ 0 h 1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" h="19">
                    <a:moveTo>
                      <a:pt x="2" y="0"/>
                    </a:moveTo>
                    <a:cubicBezTo>
                      <a:pt x="1" y="2"/>
                      <a:pt x="0" y="5"/>
                      <a:pt x="0" y="8"/>
                    </a:cubicBezTo>
                    <a:cubicBezTo>
                      <a:pt x="0" y="9"/>
                      <a:pt x="0" y="10"/>
                      <a:pt x="1" y="11"/>
                    </a:cubicBezTo>
                    <a:cubicBezTo>
                      <a:pt x="2" y="13"/>
                      <a:pt x="4" y="16"/>
                      <a:pt x="6" y="19"/>
                    </a:cubicBezTo>
                    <a:cubicBezTo>
                      <a:pt x="5" y="16"/>
                      <a:pt x="5" y="13"/>
                      <a:pt x="4" y="10"/>
                    </a:cubicBezTo>
                    <a:cubicBezTo>
                      <a:pt x="3" y="6"/>
                      <a:pt x="3" y="3"/>
                      <a:pt x="2" y="0"/>
                    </a:cubicBezTo>
                  </a:path>
                </a:pathLst>
              </a:custGeom>
              <a:solidFill>
                <a:srgbClr val="C2BD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43" name="Freeform 3244">
                <a:extLst>
                  <a:ext uri="{FF2B5EF4-FFF2-40B4-BE49-F238E27FC236}">
                    <a16:creationId xmlns:a16="http://schemas.microsoft.com/office/drawing/2014/main" id="{CD37F5FF-64E2-4ACB-A1AD-8ECA4F7DEA7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555" y="1584"/>
                <a:ext cx="66" cy="172"/>
              </a:xfrm>
              <a:custGeom>
                <a:avLst/>
                <a:gdLst>
                  <a:gd name="T0" fmla="*/ 153 w 37"/>
                  <a:gd name="T1" fmla="*/ 0 h 97"/>
                  <a:gd name="T2" fmla="*/ 102 w 37"/>
                  <a:gd name="T3" fmla="*/ 138 h 97"/>
                  <a:gd name="T4" fmla="*/ 102 w 37"/>
                  <a:gd name="T5" fmla="*/ 245 h 97"/>
                  <a:gd name="T6" fmla="*/ 143 w 37"/>
                  <a:gd name="T7" fmla="*/ 383 h 97"/>
                  <a:gd name="T8" fmla="*/ 166 w 37"/>
                  <a:gd name="T9" fmla="*/ 553 h 97"/>
                  <a:gd name="T10" fmla="*/ 118 w 37"/>
                  <a:gd name="T11" fmla="*/ 676 h 97"/>
                  <a:gd name="T12" fmla="*/ 64 w 37"/>
                  <a:gd name="T13" fmla="*/ 801 h 97"/>
                  <a:gd name="T14" fmla="*/ 12 w 37"/>
                  <a:gd name="T15" fmla="*/ 947 h 97"/>
                  <a:gd name="T16" fmla="*/ 29 w 37"/>
                  <a:gd name="T17" fmla="*/ 959 h 97"/>
                  <a:gd name="T18" fmla="*/ 37 w 37"/>
                  <a:gd name="T19" fmla="*/ 959 h 97"/>
                  <a:gd name="T20" fmla="*/ 29 w 37"/>
                  <a:gd name="T21" fmla="*/ 931 h 97"/>
                  <a:gd name="T22" fmla="*/ 102 w 37"/>
                  <a:gd name="T23" fmla="*/ 858 h 97"/>
                  <a:gd name="T24" fmla="*/ 118 w 37"/>
                  <a:gd name="T25" fmla="*/ 780 h 97"/>
                  <a:gd name="T26" fmla="*/ 118 w 37"/>
                  <a:gd name="T27" fmla="*/ 770 h 97"/>
                  <a:gd name="T28" fmla="*/ 118 w 37"/>
                  <a:gd name="T29" fmla="*/ 770 h 97"/>
                  <a:gd name="T30" fmla="*/ 118 w 37"/>
                  <a:gd name="T31" fmla="*/ 770 h 97"/>
                  <a:gd name="T32" fmla="*/ 232 w 37"/>
                  <a:gd name="T33" fmla="*/ 548 h 97"/>
                  <a:gd name="T34" fmla="*/ 210 w 37"/>
                  <a:gd name="T35" fmla="*/ 424 h 97"/>
                  <a:gd name="T36" fmla="*/ 171 w 37"/>
                  <a:gd name="T37" fmla="*/ 239 h 97"/>
                  <a:gd name="T38" fmla="*/ 171 w 37"/>
                  <a:gd name="T39" fmla="*/ 78 h 97"/>
                  <a:gd name="T40" fmla="*/ 232 w 37"/>
                  <a:gd name="T41" fmla="*/ 21 h 97"/>
                  <a:gd name="T42" fmla="*/ 166 w 37"/>
                  <a:gd name="T43" fmla="*/ 0 h 97"/>
                  <a:gd name="T44" fmla="*/ 153 w 37"/>
                  <a:gd name="T45" fmla="*/ 0 h 97"/>
                  <a:gd name="T46" fmla="*/ 375 w 37"/>
                  <a:gd name="T47" fmla="*/ 0 h 97"/>
                  <a:gd name="T48" fmla="*/ 232 w 37"/>
                  <a:gd name="T49" fmla="*/ 21 h 97"/>
                  <a:gd name="T50" fmla="*/ 273 w 37"/>
                  <a:gd name="T51" fmla="*/ 28 h 97"/>
                  <a:gd name="T52" fmla="*/ 273 w 37"/>
                  <a:gd name="T53" fmla="*/ 28 h 97"/>
                  <a:gd name="T54" fmla="*/ 305 w 37"/>
                  <a:gd name="T55" fmla="*/ 21 h 97"/>
                  <a:gd name="T56" fmla="*/ 346 w 37"/>
                  <a:gd name="T57" fmla="*/ 12 h 97"/>
                  <a:gd name="T58" fmla="*/ 375 w 37"/>
                  <a:gd name="T59" fmla="*/ 21 h 97"/>
                  <a:gd name="T60" fmla="*/ 375 w 37"/>
                  <a:gd name="T61" fmla="*/ 0 h 97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37" h="97">
                    <a:moveTo>
                      <a:pt x="15" y="0"/>
                    </a:moveTo>
                    <a:cubicBezTo>
                      <a:pt x="8" y="0"/>
                      <a:pt x="10" y="7"/>
                      <a:pt x="10" y="14"/>
                    </a:cubicBezTo>
                    <a:cubicBezTo>
                      <a:pt x="10" y="18"/>
                      <a:pt x="9" y="21"/>
                      <a:pt x="10" y="25"/>
                    </a:cubicBezTo>
                    <a:cubicBezTo>
                      <a:pt x="11" y="30"/>
                      <a:pt x="13" y="34"/>
                      <a:pt x="14" y="39"/>
                    </a:cubicBezTo>
                    <a:cubicBezTo>
                      <a:pt x="14" y="45"/>
                      <a:pt x="15" y="50"/>
                      <a:pt x="16" y="56"/>
                    </a:cubicBezTo>
                    <a:cubicBezTo>
                      <a:pt x="16" y="61"/>
                      <a:pt x="14" y="63"/>
                      <a:pt x="12" y="68"/>
                    </a:cubicBezTo>
                    <a:cubicBezTo>
                      <a:pt x="10" y="73"/>
                      <a:pt x="9" y="76"/>
                      <a:pt x="6" y="81"/>
                    </a:cubicBezTo>
                    <a:cubicBezTo>
                      <a:pt x="4" y="84"/>
                      <a:pt x="0" y="93"/>
                      <a:pt x="1" y="96"/>
                    </a:cubicBezTo>
                    <a:cubicBezTo>
                      <a:pt x="2" y="97"/>
                      <a:pt x="2" y="97"/>
                      <a:pt x="3" y="97"/>
                    </a:cubicBezTo>
                    <a:cubicBezTo>
                      <a:pt x="3" y="97"/>
                      <a:pt x="4" y="97"/>
                      <a:pt x="4" y="97"/>
                    </a:cubicBezTo>
                    <a:cubicBezTo>
                      <a:pt x="4" y="96"/>
                      <a:pt x="3" y="96"/>
                      <a:pt x="3" y="94"/>
                    </a:cubicBezTo>
                    <a:cubicBezTo>
                      <a:pt x="3" y="89"/>
                      <a:pt x="8" y="89"/>
                      <a:pt x="10" y="87"/>
                    </a:cubicBezTo>
                    <a:cubicBezTo>
                      <a:pt x="11" y="84"/>
                      <a:pt x="11" y="82"/>
                      <a:pt x="12" y="79"/>
                    </a:cubicBezTo>
                    <a:cubicBezTo>
                      <a:pt x="12" y="79"/>
                      <a:pt x="12" y="78"/>
                      <a:pt x="12" y="78"/>
                    </a:cubicBezTo>
                    <a:cubicBezTo>
                      <a:pt x="12" y="78"/>
                      <a:pt x="12" y="78"/>
                      <a:pt x="12" y="78"/>
                    </a:cubicBezTo>
                    <a:cubicBezTo>
                      <a:pt x="12" y="78"/>
                      <a:pt x="12" y="78"/>
                      <a:pt x="12" y="78"/>
                    </a:cubicBezTo>
                    <a:cubicBezTo>
                      <a:pt x="13" y="73"/>
                      <a:pt x="18" y="61"/>
                      <a:pt x="23" y="55"/>
                    </a:cubicBezTo>
                    <a:cubicBezTo>
                      <a:pt x="23" y="51"/>
                      <a:pt x="23" y="47"/>
                      <a:pt x="21" y="43"/>
                    </a:cubicBezTo>
                    <a:cubicBezTo>
                      <a:pt x="18" y="36"/>
                      <a:pt x="17" y="32"/>
                      <a:pt x="17" y="24"/>
                    </a:cubicBezTo>
                    <a:cubicBezTo>
                      <a:pt x="17" y="19"/>
                      <a:pt x="15" y="13"/>
                      <a:pt x="17" y="8"/>
                    </a:cubicBezTo>
                    <a:cubicBezTo>
                      <a:pt x="18" y="5"/>
                      <a:pt x="20" y="3"/>
                      <a:pt x="23" y="2"/>
                    </a:cubicBezTo>
                    <a:cubicBezTo>
                      <a:pt x="21" y="2"/>
                      <a:pt x="19" y="0"/>
                      <a:pt x="16" y="0"/>
                    </a:cubicBezTo>
                    <a:cubicBezTo>
                      <a:pt x="16" y="0"/>
                      <a:pt x="15" y="0"/>
                      <a:pt x="15" y="0"/>
                    </a:cubicBezTo>
                    <a:moveTo>
                      <a:pt x="37" y="0"/>
                    </a:moveTo>
                    <a:cubicBezTo>
                      <a:pt x="32" y="1"/>
                      <a:pt x="27" y="1"/>
                      <a:pt x="23" y="2"/>
                    </a:cubicBezTo>
                    <a:cubicBezTo>
                      <a:pt x="24" y="3"/>
                      <a:pt x="25" y="3"/>
                      <a:pt x="27" y="3"/>
                    </a:cubicBezTo>
                    <a:cubicBezTo>
                      <a:pt x="27" y="3"/>
                      <a:pt x="27" y="3"/>
                      <a:pt x="27" y="3"/>
                    </a:cubicBezTo>
                    <a:cubicBezTo>
                      <a:pt x="28" y="3"/>
                      <a:pt x="29" y="2"/>
                      <a:pt x="30" y="2"/>
                    </a:cubicBezTo>
                    <a:cubicBezTo>
                      <a:pt x="32" y="2"/>
                      <a:pt x="33" y="1"/>
                      <a:pt x="34" y="1"/>
                    </a:cubicBezTo>
                    <a:cubicBezTo>
                      <a:pt x="35" y="1"/>
                      <a:pt x="36" y="1"/>
                      <a:pt x="37" y="2"/>
                    </a:cubicBezTo>
                    <a:cubicBezTo>
                      <a:pt x="37" y="0"/>
                      <a:pt x="37" y="0"/>
                      <a:pt x="37" y="0"/>
                    </a:cubicBezTo>
                  </a:path>
                </a:pathLst>
              </a:custGeom>
              <a:solidFill>
                <a:srgbClr val="9E97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44" name="Freeform 3245">
                <a:extLst>
                  <a:ext uri="{FF2B5EF4-FFF2-40B4-BE49-F238E27FC236}">
                    <a16:creationId xmlns:a16="http://schemas.microsoft.com/office/drawing/2014/main" id="{59C61CBB-AC0D-467D-AFBD-958C72BB6C5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560" y="1722"/>
                <a:ext cx="16" cy="34"/>
              </a:xfrm>
              <a:custGeom>
                <a:avLst/>
                <a:gdLst>
                  <a:gd name="T0" fmla="*/ 66 w 9"/>
                  <a:gd name="T1" fmla="*/ 93 h 19"/>
                  <a:gd name="T2" fmla="*/ 0 w 9"/>
                  <a:gd name="T3" fmla="*/ 166 h 19"/>
                  <a:gd name="T4" fmla="*/ 12 w 9"/>
                  <a:gd name="T5" fmla="*/ 195 h 19"/>
                  <a:gd name="T6" fmla="*/ 64 w 9"/>
                  <a:gd name="T7" fmla="*/ 145 h 19"/>
                  <a:gd name="T8" fmla="*/ 66 w 9"/>
                  <a:gd name="T9" fmla="*/ 93 h 19"/>
                  <a:gd name="T10" fmla="*/ 89 w 9"/>
                  <a:gd name="T11" fmla="*/ 0 h 19"/>
                  <a:gd name="T12" fmla="*/ 89 w 9"/>
                  <a:gd name="T13" fmla="*/ 13 h 19"/>
                  <a:gd name="T14" fmla="*/ 89 w 9"/>
                  <a:gd name="T15" fmla="*/ 0 h 19"/>
                  <a:gd name="T16" fmla="*/ 89 w 9"/>
                  <a:gd name="T17" fmla="*/ 0 h 1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9" h="19">
                    <a:moveTo>
                      <a:pt x="7" y="9"/>
                    </a:moveTo>
                    <a:cubicBezTo>
                      <a:pt x="5" y="11"/>
                      <a:pt x="0" y="11"/>
                      <a:pt x="0" y="16"/>
                    </a:cubicBezTo>
                    <a:cubicBezTo>
                      <a:pt x="0" y="18"/>
                      <a:pt x="1" y="18"/>
                      <a:pt x="1" y="19"/>
                    </a:cubicBezTo>
                    <a:cubicBezTo>
                      <a:pt x="3" y="18"/>
                      <a:pt x="5" y="16"/>
                      <a:pt x="6" y="14"/>
                    </a:cubicBezTo>
                    <a:cubicBezTo>
                      <a:pt x="6" y="12"/>
                      <a:pt x="7" y="11"/>
                      <a:pt x="7" y="9"/>
                    </a:cubicBezTo>
                    <a:moveTo>
                      <a:pt x="9" y="0"/>
                    </a:moveTo>
                    <a:cubicBezTo>
                      <a:pt x="9" y="0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</a:path>
                </a:pathLst>
              </a:custGeom>
              <a:solidFill>
                <a:srgbClr val="C2BD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45" name="Freeform 3246">
                <a:extLst>
                  <a:ext uri="{FF2B5EF4-FFF2-40B4-BE49-F238E27FC236}">
                    <a16:creationId xmlns:a16="http://schemas.microsoft.com/office/drawing/2014/main" id="{A699C405-5252-4F61-B054-2D18A7E59F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3" y="1448"/>
                <a:ext cx="75" cy="111"/>
              </a:xfrm>
              <a:custGeom>
                <a:avLst/>
                <a:gdLst>
                  <a:gd name="T0" fmla="*/ 386 w 42"/>
                  <a:gd name="T1" fmla="*/ 0 h 63"/>
                  <a:gd name="T2" fmla="*/ 216 w 42"/>
                  <a:gd name="T3" fmla="*/ 99 h 63"/>
                  <a:gd name="T4" fmla="*/ 216 w 42"/>
                  <a:gd name="T5" fmla="*/ 164 h 63"/>
                  <a:gd name="T6" fmla="*/ 195 w 42"/>
                  <a:gd name="T7" fmla="*/ 241 h 63"/>
                  <a:gd name="T8" fmla="*/ 166 w 42"/>
                  <a:gd name="T9" fmla="*/ 416 h 63"/>
                  <a:gd name="T10" fmla="*/ 64 w 42"/>
                  <a:gd name="T11" fmla="*/ 541 h 63"/>
                  <a:gd name="T12" fmla="*/ 0 w 42"/>
                  <a:gd name="T13" fmla="*/ 596 h 63"/>
                  <a:gd name="T14" fmla="*/ 23 w 42"/>
                  <a:gd name="T15" fmla="*/ 608 h 63"/>
                  <a:gd name="T16" fmla="*/ 64 w 42"/>
                  <a:gd name="T17" fmla="*/ 580 h 63"/>
                  <a:gd name="T18" fmla="*/ 64 w 42"/>
                  <a:gd name="T19" fmla="*/ 567 h 63"/>
                  <a:gd name="T20" fmla="*/ 64 w 42"/>
                  <a:gd name="T21" fmla="*/ 567 h 63"/>
                  <a:gd name="T22" fmla="*/ 64 w 42"/>
                  <a:gd name="T23" fmla="*/ 580 h 63"/>
                  <a:gd name="T24" fmla="*/ 93 w 42"/>
                  <a:gd name="T25" fmla="*/ 596 h 63"/>
                  <a:gd name="T26" fmla="*/ 102 w 42"/>
                  <a:gd name="T27" fmla="*/ 596 h 63"/>
                  <a:gd name="T28" fmla="*/ 255 w 42"/>
                  <a:gd name="T29" fmla="*/ 416 h 63"/>
                  <a:gd name="T30" fmla="*/ 336 w 42"/>
                  <a:gd name="T31" fmla="*/ 152 h 63"/>
                  <a:gd name="T32" fmla="*/ 364 w 42"/>
                  <a:gd name="T33" fmla="*/ 86 h 63"/>
                  <a:gd name="T34" fmla="*/ 414 w 42"/>
                  <a:gd name="T35" fmla="*/ 49 h 63"/>
                  <a:gd name="T36" fmla="*/ 405 w 42"/>
                  <a:gd name="T37" fmla="*/ 12 h 63"/>
                  <a:gd name="T38" fmla="*/ 386 w 42"/>
                  <a:gd name="T39" fmla="*/ 0 h 63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42" h="63">
                    <a:moveTo>
                      <a:pt x="38" y="0"/>
                    </a:moveTo>
                    <a:cubicBezTo>
                      <a:pt x="32" y="0"/>
                      <a:pt x="23" y="6"/>
                      <a:pt x="21" y="10"/>
                    </a:cubicBezTo>
                    <a:cubicBezTo>
                      <a:pt x="20" y="12"/>
                      <a:pt x="21" y="14"/>
                      <a:pt x="21" y="17"/>
                    </a:cubicBezTo>
                    <a:cubicBezTo>
                      <a:pt x="21" y="20"/>
                      <a:pt x="20" y="22"/>
                      <a:pt x="19" y="25"/>
                    </a:cubicBezTo>
                    <a:cubicBezTo>
                      <a:pt x="18" y="32"/>
                      <a:pt x="21" y="37"/>
                      <a:pt x="16" y="43"/>
                    </a:cubicBezTo>
                    <a:cubicBezTo>
                      <a:pt x="13" y="48"/>
                      <a:pt x="10" y="52"/>
                      <a:pt x="6" y="56"/>
                    </a:cubicBezTo>
                    <a:cubicBezTo>
                      <a:pt x="4" y="58"/>
                      <a:pt x="1" y="60"/>
                      <a:pt x="0" y="62"/>
                    </a:cubicBezTo>
                    <a:cubicBezTo>
                      <a:pt x="1" y="62"/>
                      <a:pt x="2" y="62"/>
                      <a:pt x="2" y="63"/>
                    </a:cubicBezTo>
                    <a:cubicBezTo>
                      <a:pt x="3" y="61"/>
                      <a:pt x="4" y="60"/>
                      <a:pt x="6" y="60"/>
                    </a:cubicBezTo>
                    <a:cubicBezTo>
                      <a:pt x="6" y="60"/>
                      <a:pt x="6" y="60"/>
                      <a:pt x="6" y="59"/>
                    </a:cubicBezTo>
                    <a:cubicBezTo>
                      <a:pt x="6" y="59"/>
                      <a:pt x="6" y="59"/>
                      <a:pt x="6" y="59"/>
                    </a:cubicBezTo>
                    <a:cubicBezTo>
                      <a:pt x="6" y="60"/>
                      <a:pt x="6" y="60"/>
                      <a:pt x="6" y="60"/>
                    </a:cubicBezTo>
                    <a:cubicBezTo>
                      <a:pt x="7" y="61"/>
                      <a:pt x="8" y="62"/>
                      <a:pt x="9" y="62"/>
                    </a:cubicBezTo>
                    <a:cubicBezTo>
                      <a:pt x="9" y="62"/>
                      <a:pt x="10" y="62"/>
                      <a:pt x="10" y="62"/>
                    </a:cubicBezTo>
                    <a:cubicBezTo>
                      <a:pt x="12" y="54"/>
                      <a:pt x="20" y="49"/>
                      <a:pt x="25" y="43"/>
                    </a:cubicBezTo>
                    <a:cubicBezTo>
                      <a:pt x="31" y="35"/>
                      <a:pt x="29" y="25"/>
                      <a:pt x="33" y="16"/>
                    </a:cubicBezTo>
                    <a:cubicBezTo>
                      <a:pt x="34" y="14"/>
                      <a:pt x="35" y="11"/>
                      <a:pt x="36" y="9"/>
                    </a:cubicBezTo>
                    <a:cubicBezTo>
                      <a:pt x="38" y="8"/>
                      <a:pt x="40" y="6"/>
                      <a:pt x="41" y="5"/>
                    </a:cubicBezTo>
                    <a:cubicBezTo>
                      <a:pt x="42" y="3"/>
                      <a:pt x="42" y="2"/>
                      <a:pt x="40" y="1"/>
                    </a:cubicBezTo>
                    <a:cubicBezTo>
                      <a:pt x="39" y="0"/>
                      <a:pt x="38" y="0"/>
                      <a:pt x="38" y="0"/>
                    </a:cubicBezTo>
                  </a:path>
                </a:pathLst>
              </a:custGeom>
              <a:solidFill>
                <a:srgbClr val="9E97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46" name="Freeform 3247">
                <a:extLst>
                  <a:ext uri="{FF2B5EF4-FFF2-40B4-BE49-F238E27FC236}">
                    <a16:creationId xmlns:a16="http://schemas.microsoft.com/office/drawing/2014/main" id="{F3E9211F-792B-44F2-8067-4208BC2490D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587" y="1552"/>
                <a:ext cx="14" cy="13"/>
              </a:xfrm>
              <a:custGeom>
                <a:avLst/>
                <a:gdLst>
                  <a:gd name="T0" fmla="*/ 37 w 8"/>
                  <a:gd name="T1" fmla="*/ 13 h 7"/>
                  <a:gd name="T2" fmla="*/ 0 w 8"/>
                  <a:gd name="T3" fmla="*/ 45 h 7"/>
                  <a:gd name="T4" fmla="*/ 77 w 8"/>
                  <a:gd name="T5" fmla="*/ 84 h 7"/>
                  <a:gd name="T6" fmla="*/ 65 w 8"/>
                  <a:gd name="T7" fmla="*/ 37 h 7"/>
                  <a:gd name="T8" fmla="*/ 37 w 8"/>
                  <a:gd name="T9" fmla="*/ 13 h 7"/>
                  <a:gd name="T10" fmla="*/ 37 w 8"/>
                  <a:gd name="T11" fmla="*/ 0 h 7"/>
                  <a:gd name="T12" fmla="*/ 37 w 8"/>
                  <a:gd name="T13" fmla="*/ 0 h 7"/>
                  <a:gd name="T14" fmla="*/ 37 w 8"/>
                  <a:gd name="T15" fmla="*/ 13 h 7"/>
                  <a:gd name="T16" fmla="*/ 37 w 8"/>
                  <a:gd name="T17" fmla="*/ 0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8" h="7">
                    <a:moveTo>
                      <a:pt x="4" y="1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3" y="5"/>
                      <a:pt x="5" y="6"/>
                      <a:pt x="8" y="7"/>
                    </a:cubicBezTo>
                    <a:cubicBezTo>
                      <a:pt x="7" y="6"/>
                      <a:pt x="7" y="5"/>
                      <a:pt x="7" y="3"/>
                    </a:cubicBezTo>
                    <a:cubicBezTo>
                      <a:pt x="6" y="3"/>
                      <a:pt x="5" y="2"/>
                      <a:pt x="4" y="1"/>
                    </a:cubicBezTo>
                    <a:moveTo>
                      <a:pt x="4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0"/>
                    </a:cubicBezTo>
                  </a:path>
                </a:pathLst>
              </a:custGeom>
              <a:solidFill>
                <a:srgbClr val="C2BD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47" name="Freeform 3248">
                <a:extLst>
                  <a:ext uri="{FF2B5EF4-FFF2-40B4-BE49-F238E27FC236}">
                    <a16:creationId xmlns:a16="http://schemas.microsoft.com/office/drawing/2014/main" id="{15FA0E0C-B52A-4147-B2CF-37A83F991F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0" y="1574"/>
                <a:ext cx="3" cy="1"/>
              </a:xfrm>
              <a:custGeom>
                <a:avLst/>
                <a:gdLst>
                  <a:gd name="T0" fmla="*/ 12 w 2"/>
                  <a:gd name="T1" fmla="*/ 0 h 1"/>
                  <a:gd name="T2" fmla="*/ 0 w 2"/>
                  <a:gd name="T3" fmla="*/ 0 h 1"/>
                  <a:gd name="T4" fmla="*/ 0 w 2"/>
                  <a:gd name="T5" fmla="*/ 0 h 1"/>
                  <a:gd name="T6" fmla="*/ 12 w 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</a:path>
                </a:pathLst>
              </a:custGeom>
              <a:solidFill>
                <a:srgbClr val="695F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48" name="Freeform 3249">
                <a:extLst>
                  <a:ext uri="{FF2B5EF4-FFF2-40B4-BE49-F238E27FC236}">
                    <a16:creationId xmlns:a16="http://schemas.microsoft.com/office/drawing/2014/main" id="{1DBF5F90-0EFE-4DB0-9EED-4127464B44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1" y="1566"/>
                <a:ext cx="16" cy="8"/>
              </a:xfrm>
              <a:custGeom>
                <a:avLst/>
                <a:gdLst>
                  <a:gd name="T0" fmla="*/ 21 w 9"/>
                  <a:gd name="T1" fmla="*/ 0 h 4"/>
                  <a:gd name="T2" fmla="*/ 0 w 9"/>
                  <a:gd name="T3" fmla="*/ 0 h 4"/>
                  <a:gd name="T4" fmla="*/ 50 w 9"/>
                  <a:gd name="T5" fmla="*/ 64 h 4"/>
                  <a:gd name="T6" fmla="*/ 66 w 9"/>
                  <a:gd name="T7" fmla="*/ 64 h 4"/>
                  <a:gd name="T8" fmla="*/ 89 w 9"/>
                  <a:gd name="T9" fmla="*/ 48 h 4"/>
                  <a:gd name="T10" fmla="*/ 66 w 9"/>
                  <a:gd name="T11" fmla="*/ 16 h 4"/>
                  <a:gd name="T12" fmla="*/ 21 w 9"/>
                  <a:gd name="T13" fmla="*/ 0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" h="4">
                    <a:moveTo>
                      <a:pt x="2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1" y="2"/>
                      <a:pt x="3" y="4"/>
                      <a:pt x="5" y="4"/>
                    </a:cubicBezTo>
                    <a:cubicBezTo>
                      <a:pt x="6" y="4"/>
                      <a:pt x="6" y="4"/>
                      <a:pt x="7" y="4"/>
                    </a:cubicBezTo>
                    <a:cubicBezTo>
                      <a:pt x="7" y="4"/>
                      <a:pt x="8" y="3"/>
                      <a:pt x="9" y="3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5" y="1"/>
                      <a:pt x="3" y="0"/>
                      <a:pt x="2" y="0"/>
                    </a:cubicBezTo>
                  </a:path>
                </a:pathLst>
              </a:custGeom>
              <a:solidFill>
                <a:srgbClr val="9E97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49" name="Freeform 3250">
                <a:extLst>
                  <a:ext uri="{FF2B5EF4-FFF2-40B4-BE49-F238E27FC236}">
                    <a16:creationId xmlns:a16="http://schemas.microsoft.com/office/drawing/2014/main" id="{BC31637B-929F-4815-B8F4-A05D79E9D9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1" y="1565"/>
                <a:ext cx="4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1 h 1"/>
                  <a:gd name="T4" fmla="*/ 32 w 2"/>
                  <a:gd name="T5" fmla="*/ 1 h 1"/>
                  <a:gd name="T6" fmla="*/ 0 w 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1" y="1"/>
                      <a:pt x="0" y="1"/>
                      <a:pt x="0" y="0"/>
                    </a:cubicBezTo>
                  </a:path>
                </a:pathLst>
              </a:custGeom>
              <a:solidFill>
                <a:srgbClr val="C2BD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50" name="Freeform 3251">
                <a:extLst>
                  <a:ext uri="{FF2B5EF4-FFF2-40B4-BE49-F238E27FC236}">
                    <a16:creationId xmlns:a16="http://schemas.microsoft.com/office/drawing/2014/main" id="{218D7B59-13A7-4340-A418-0D862E7C04C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727" y="1428"/>
                <a:ext cx="32" cy="50"/>
              </a:xfrm>
              <a:custGeom>
                <a:avLst/>
                <a:gdLst>
                  <a:gd name="T0" fmla="*/ 114 w 18"/>
                  <a:gd name="T1" fmla="*/ 0 h 28"/>
                  <a:gd name="T2" fmla="*/ 64 w 18"/>
                  <a:gd name="T3" fmla="*/ 143 h 28"/>
                  <a:gd name="T4" fmla="*/ 0 w 18"/>
                  <a:gd name="T5" fmla="*/ 284 h 28"/>
                  <a:gd name="T6" fmla="*/ 21 w 18"/>
                  <a:gd name="T7" fmla="*/ 284 h 28"/>
                  <a:gd name="T8" fmla="*/ 50 w 18"/>
                  <a:gd name="T9" fmla="*/ 284 h 28"/>
                  <a:gd name="T10" fmla="*/ 89 w 18"/>
                  <a:gd name="T11" fmla="*/ 284 h 28"/>
                  <a:gd name="T12" fmla="*/ 180 w 18"/>
                  <a:gd name="T13" fmla="*/ 261 h 28"/>
                  <a:gd name="T14" fmla="*/ 101 w 18"/>
                  <a:gd name="T15" fmla="*/ 232 h 28"/>
                  <a:gd name="T16" fmla="*/ 64 w 18"/>
                  <a:gd name="T17" fmla="*/ 232 h 28"/>
                  <a:gd name="T18" fmla="*/ 78 w 18"/>
                  <a:gd name="T19" fmla="*/ 182 h 28"/>
                  <a:gd name="T20" fmla="*/ 101 w 18"/>
                  <a:gd name="T21" fmla="*/ 80 h 28"/>
                  <a:gd name="T22" fmla="*/ 114 w 18"/>
                  <a:gd name="T23" fmla="*/ 0 h 28"/>
                  <a:gd name="T24" fmla="*/ 117 w 18"/>
                  <a:gd name="T25" fmla="*/ 0 h 28"/>
                  <a:gd name="T26" fmla="*/ 114 w 18"/>
                  <a:gd name="T27" fmla="*/ 0 h 28"/>
                  <a:gd name="T28" fmla="*/ 114 w 18"/>
                  <a:gd name="T29" fmla="*/ 0 h 28"/>
                  <a:gd name="T30" fmla="*/ 117 w 18"/>
                  <a:gd name="T31" fmla="*/ 0 h 28"/>
                  <a:gd name="T32" fmla="*/ 130 w 18"/>
                  <a:gd name="T33" fmla="*/ 0 h 28"/>
                  <a:gd name="T34" fmla="*/ 117 w 18"/>
                  <a:gd name="T35" fmla="*/ 0 h 28"/>
                  <a:gd name="T36" fmla="*/ 130 w 18"/>
                  <a:gd name="T37" fmla="*/ 0 h 28"/>
                  <a:gd name="T38" fmla="*/ 130 w 18"/>
                  <a:gd name="T39" fmla="*/ 0 h 28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18" h="28">
                    <a:moveTo>
                      <a:pt x="11" y="0"/>
                    </a:moveTo>
                    <a:cubicBezTo>
                      <a:pt x="7" y="1"/>
                      <a:pt x="7" y="10"/>
                      <a:pt x="6" y="14"/>
                    </a:cubicBezTo>
                    <a:cubicBezTo>
                      <a:pt x="5" y="18"/>
                      <a:pt x="1" y="23"/>
                      <a:pt x="0" y="28"/>
                    </a:cubicBezTo>
                    <a:cubicBezTo>
                      <a:pt x="1" y="28"/>
                      <a:pt x="1" y="28"/>
                      <a:pt x="2" y="28"/>
                    </a:cubicBezTo>
                    <a:cubicBezTo>
                      <a:pt x="3" y="28"/>
                      <a:pt x="4" y="28"/>
                      <a:pt x="5" y="28"/>
                    </a:cubicBezTo>
                    <a:cubicBezTo>
                      <a:pt x="7" y="28"/>
                      <a:pt x="8" y="28"/>
                      <a:pt x="9" y="28"/>
                    </a:cubicBezTo>
                    <a:cubicBezTo>
                      <a:pt x="12" y="28"/>
                      <a:pt x="16" y="27"/>
                      <a:pt x="18" y="26"/>
                    </a:cubicBezTo>
                    <a:cubicBezTo>
                      <a:pt x="15" y="25"/>
                      <a:pt x="12" y="24"/>
                      <a:pt x="10" y="23"/>
                    </a:cubicBezTo>
                    <a:cubicBezTo>
                      <a:pt x="8" y="23"/>
                      <a:pt x="7" y="23"/>
                      <a:pt x="6" y="23"/>
                    </a:cubicBezTo>
                    <a:cubicBezTo>
                      <a:pt x="5" y="20"/>
                      <a:pt x="6" y="19"/>
                      <a:pt x="8" y="18"/>
                    </a:cubicBezTo>
                    <a:cubicBezTo>
                      <a:pt x="8" y="14"/>
                      <a:pt x="10" y="11"/>
                      <a:pt x="10" y="8"/>
                    </a:cubicBezTo>
                    <a:cubicBezTo>
                      <a:pt x="10" y="5"/>
                      <a:pt x="10" y="2"/>
                      <a:pt x="11" y="0"/>
                    </a:cubicBezTo>
                    <a:moveTo>
                      <a:pt x="12" y="0"/>
                    </a:move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2" y="0"/>
                      <a:pt x="12" y="0"/>
                    </a:cubicBezTo>
                    <a:moveTo>
                      <a:pt x="13" y="0"/>
                    </a:moveTo>
                    <a:cubicBezTo>
                      <a:pt x="12" y="0"/>
                      <a:pt x="12" y="0"/>
                      <a:pt x="12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</a:path>
                </a:pathLst>
              </a:custGeom>
              <a:solidFill>
                <a:srgbClr val="9E97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51" name="Freeform 3252">
                <a:extLst>
                  <a:ext uri="{FF2B5EF4-FFF2-40B4-BE49-F238E27FC236}">
                    <a16:creationId xmlns:a16="http://schemas.microsoft.com/office/drawing/2014/main" id="{391C7B6A-421B-4575-A2B1-D6D83EB5E2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6" y="1460"/>
                <a:ext cx="9" cy="9"/>
              </a:xfrm>
              <a:custGeom>
                <a:avLst/>
                <a:gdLst>
                  <a:gd name="T0" fmla="*/ 29 w 5"/>
                  <a:gd name="T1" fmla="*/ 0 h 5"/>
                  <a:gd name="T2" fmla="*/ 13 w 5"/>
                  <a:gd name="T3" fmla="*/ 52 h 5"/>
                  <a:gd name="T4" fmla="*/ 52 w 5"/>
                  <a:gd name="T5" fmla="*/ 52 h 5"/>
                  <a:gd name="T6" fmla="*/ 29 w 5"/>
                  <a:gd name="T7" fmla="*/ 0 h 5"/>
                  <a:gd name="T8" fmla="*/ 29 w 5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3" y="0"/>
                    </a:moveTo>
                    <a:cubicBezTo>
                      <a:pt x="1" y="1"/>
                      <a:pt x="0" y="2"/>
                      <a:pt x="1" y="5"/>
                    </a:cubicBezTo>
                    <a:cubicBezTo>
                      <a:pt x="2" y="5"/>
                      <a:pt x="3" y="5"/>
                      <a:pt x="5" y="5"/>
                    </a:cubicBezTo>
                    <a:cubicBezTo>
                      <a:pt x="4" y="4"/>
                      <a:pt x="3" y="2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C2BD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52" name="Freeform 3253">
                <a:extLst>
                  <a:ext uri="{FF2B5EF4-FFF2-40B4-BE49-F238E27FC236}">
                    <a16:creationId xmlns:a16="http://schemas.microsoft.com/office/drawing/2014/main" id="{022B801D-0A9E-4D45-B3F0-74CC10830DF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716" y="1487"/>
                <a:ext cx="37" cy="60"/>
              </a:xfrm>
              <a:custGeom>
                <a:avLst/>
                <a:gdLst>
                  <a:gd name="T0" fmla="*/ 127 w 21"/>
                  <a:gd name="T1" fmla="*/ 12 h 34"/>
                  <a:gd name="T2" fmla="*/ 58 w 21"/>
                  <a:gd name="T3" fmla="*/ 49 h 34"/>
                  <a:gd name="T4" fmla="*/ 78 w 21"/>
                  <a:gd name="T5" fmla="*/ 175 h 34"/>
                  <a:gd name="T6" fmla="*/ 58 w 21"/>
                  <a:gd name="T7" fmla="*/ 265 h 34"/>
                  <a:gd name="T8" fmla="*/ 12 w 21"/>
                  <a:gd name="T9" fmla="*/ 318 h 34"/>
                  <a:gd name="T10" fmla="*/ 37 w 21"/>
                  <a:gd name="T11" fmla="*/ 330 h 34"/>
                  <a:gd name="T12" fmla="*/ 102 w 21"/>
                  <a:gd name="T13" fmla="*/ 318 h 34"/>
                  <a:gd name="T14" fmla="*/ 174 w 21"/>
                  <a:gd name="T15" fmla="*/ 309 h 34"/>
                  <a:gd name="T16" fmla="*/ 203 w 21"/>
                  <a:gd name="T17" fmla="*/ 309 h 34"/>
                  <a:gd name="T18" fmla="*/ 192 w 21"/>
                  <a:gd name="T19" fmla="*/ 302 h 34"/>
                  <a:gd name="T20" fmla="*/ 180 w 21"/>
                  <a:gd name="T21" fmla="*/ 293 h 34"/>
                  <a:gd name="T22" fmla="*/ 127 w 21"/>
                  <a:gd name="T23" fmla="*/ 268 h 34"/>
                  <a:gd name="T24" fmla="*/ 115 w 21"/>
                  <a:gd name="T25" fmla="*/ 281 h 34"/>
                  <a:gd name="T26" fmla="*/ 143 w 21"/>
                  <a:gd name="T27" fmla="*/ 265 h 34"/>
                  <a:gd name="T28" fmla="*/ 115 w 21"/>
                  <a:gd name="T29" fmla="*/ 203 h 34"/>
                  <a:gd name="T30" fmla="*/ 143 w 21"/>
                  <a:gd name="T31" fmla="*/ 12 h 34"/>
                  <a:gd name="T32" fmla="*/ 127 w 21"/>
                  <a:gd name="T33" fmla="*/ 12 h 34"/>
                  <a:gd name="T34" fmla="*/ 143 w 21"/>
                  <a:gd name="T35" fmla="*/ 0 h 34"/>
                  <a:gd name="T36" fmla="*/ 143 w 21"/>
                  <a:gd name="T37" fmla="*/ 12 h 34"/>
                  <a:gd name="T38" fmla="*/ 152 w 21"/>
                  <a:gd name="T39" fmla="*/ 12 h 34"/>
                  <a:gd name="T40" fmla="*/ 143 w 21"/>
                  <a:gd name="T41" fmla="*/ 0 h 3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21" h="34">
                    <a:moveTo>
                      <a:pt x="13" y="1"/>
                    </a:moveTo>
                    <a:cubicBezTo>
                      <a:pt x="10" y="1"/>
                      <a:pt x="6" y="1"/>
                      <a:pt x="6" y="5"/>
                    </a:cubicBezTo>
                    <a:cubicBezTo>
                      <a:pt x="5" y="9"/>
                      <a:pt x="9" y="13"/>
                      <a:pt x="8" y="18"/>
                    </a:cubicBezTo>
                    <a:cubicBezTo>
                      <a:pt x="8" y="21"/>
                      <a:pt x="8" y="25"/>
                      <a:pt x="6" y="27"/>
                    </a:cubicBezTo>
                    <a:cubicBezTo>
                      <a:pt x="4" y="29"/>
                      <a:pt x="0" y="30"/>
                      <a:pt x="1" y="33"/>
                    </a:cubicBezTo>
                    <a:cubicBezTo>
                      <a:pt x="2" y="34"/>
                      <a:pt x="3" y="34"/>
                      <a:pt x="4" y="34"/>
                    </a:cubicBezTo>
                    <a:cubicBezTo>
                      <a:pt x="7" y="34"/>
                      <a:pt x="9" y="34"/>
                      <a:pt x="11" y="33"/>
                    </a:cubicBezTo>
                    <a:cubicBezTo>
                      <a:pt x="14" y="33"/>
                      <a:pt x="16" y="32"/>
                      <a:pt x="18" y="32"/>
                    </a:cubicBezTo>
                    <a:cubicBezTo>
                      <a:pt x="19" y="32"/>
                      <a:pt x="20" y="32"/>
                      <a:pt x="21" y="32"/>
                    </a:cubicBezTo>
                    <a:cubicBezTo>
                      <a:pt x="20" y="32"/>
                      <a:pt x="20" y="31"/>
                      <a:pt x="20" y="31"/>
                    </a:cubicBezTo>
                    <a:cubicBezTo>
                      <a:pt x="19" y="31"/>
                      <a:pt x="19" y="30"/>
                      <a:pt x="19" y="30"/>
                    </a:cubicBezTo>
                    <a:cubicBezTo>
                      <a:pt x="17" y="29"/>
                      <a:pt x="15" y="28"/>
                      <a:pt x="13" y="28"/>
                    </a:cubicBezTo>
                    <a:cubicBezTo>
                      <a:pt x="12" y="28"/>
                      <a:pt x="12" y="28"/>
                      <a:pt x="12" y="29"/>
                    </a:cubicBezTo>
                    <a:cubicBezTo>
                      <a:pt x="13" y="28"/>
                      <a:pt x="14" y="27"/>
                      <a:pt x="15" y="27"/>
                    </a:cubicBezTo>
                    <a:cubicBezTo>
                      <a:pt x="14" y="26"/>
                      <a:pt x="12" y="24"/>
                      <a:pt x="12" y="21"/>
                    </a:cubicBezTo>
                    <a:cubicBezTo>
                      <a:pt x="12" y="15"/>
                      <a:pt x="12" y="6"/>
                      <a:pt x="15" y="1"/>
                    </a:cubicBezTo>
                    <a:cubicBezTo>
                      <a:pt x="14" y="1"/>
                      <a:pt x="14" y="1"/>
                      <a:pt x="13" y="1"/>
                    </a:cubicBezTo>
                    <a:moveTo>
                      <a:pt x="15" y="0"/>
                    </a:moveTo>
                    <a:cubicBezTo>
                      <a:pt x="15" y="0"/>
                      <a:pt x="15" y="0"/>
                      <a:pt x="15" y="1"/>
                    </a:cubicBezTo>
                    <a:cubicBezTo>
                      <a:pt x="15" y="1"/>
                      <a:pt x="16" y="1"/>
                      <a:pt x="16" y="1"/>
                    </a:cubicBezTo>
                    <a:cubicBezTo>
                      <a:pt x="15" y="0"/>
                      <a:pt x="15" y="0"/>
                      <a:pt x="15" y="0"/>
                    </a:cubicBezTo>
                  </a:path>
                </a:pathLst>
              </a:custGeom>
              <a:solidFill>
                <a:srgbClr val="9E97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53" name="Freeform 3254">
                <a:extLst>
                  <a:ext uri="{FF2B5EF4-FFF2-40B4-BE49-F238E27FC236}">
                    <a16:creationId xmlns:a16="http://schemas.microsoft.com/office/drawing/2014/main" id="{D78B9F66-4601-4E6A-99FD-A1958D8ED6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8" y="1535"/>
                <a:ext cx="14" cy="7"/>
              </a:xfrm>
              <a:custGeom>
                <a:avLst/>
                <a:gdLst>
                  <a:gd name="T0" fmla="*/ 28 w 8"/>
                  <a:gd name="T1" fmla="*/ 0 h 4"/>
                  <a:gd name="T2" fmla="*/ 0 w 8"/>
                  <a:gd name="T3" fmla="*/ 21 h 4"/>
                  <a:gd name="T4" fmla="*/ 12 w 8"/>
                  <a:gd name="T5" fmla="*/ 12 h 4"/>
                  <a:gd name="T6" fmla="*/ 65 w 8"/>
                  <a:gd name="T7" fmla="*/ 28 h 4"/>
                  <a:gd name="T8" fmla="*/ 77 w 8"/>
                  <a:gd name="T9" fmla="*/ 37 h 4"/>
                  <a:gd name="T10" fmla="*/ 28 w 8"/>
                  <a:gd name="T11" fmla="*/ 0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8" h="4">
                    <a:moveTo>
                      <a:pt x="3" y="0"/>
                    </a:moveTo>
                    <a:cubicBezTo>
                      <a:pt x="2" y="0"/>
                      <a:pt x="1" y="1"/>
                      <a:pt x="0" y="2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3" y="1"/>
                      <a:pt x="5" y="2"/>
                      <a:pt x="7" y="3"/>
                    </a:cubicBezTo>
                    <a:cubicBezTo>
                      <a:pt x="7" y="3"/>
                      <a:pt x="7" y="4"/>
                      <a:pt x="8" y="4"/>
                    </a:cubicBezTo>
                    <a:cubicBezTo>
                      <a:pt x="7" y="2"/>
                      <a:pt x="5" y="1"/>
                      <a:pt x="3" y="0"/>
                    </a:cubicBezTo>
                  </a:path>
                </a:pathLst>
              </a:custGeom>
              <a:solidFill>
                <a:srgbClr val="C2BD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54" name="Freeform 3255">
                <a:extLst>
                  <a:ext uri="{FF2B5EF4-FFF2-40B4-BE49-F238E27FC236}">
                    <a16:creationId xmlns:a16="http://schemas.microsoft.com/office/drawing/2014/main" id="{77CC1216-33F8-4AEE-A876-1E2F84897A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2" y="1632"/>
                <a:ext cx="1" cy="12"/>
              </a:xfrm>
              <a:custGeom>
                <a:avLst/>
                <a:gdLst>
                  <a:gd name="T0" fmla="*/ 1 w 1"/>
                  <a:gd name="T1" fmla="*/ 0 h 7"/>
                  <a:gd name="T2" fmla="*/ 0 w 1"/>
                  <a:gd name="T3" fmla="*/ 50 h 7"/>
                  <a:gd name="T4" fmla="*/ 0 w 1"/>
                  <a:gd name="T5" fmla="*/ 62 h 7"/>
                  <a:gd name="T6" fmla="*/ 0 w 1"/>
                  <a:gd name="T7" fmla="*/ 50 h 7"/>
                  <a:gd name="T8" fmla="*/ 1 w 1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7">
                    <a:moveTo>
                      <a:pt x="1" y="0"/>
                    </a:moveTo>
                    <a:cubicBezTo>
                      <a:pt x="0" y="2"/>
                      <a:pt x="0" y="4"/>
                      <a:pt x="0" y="6"/>
                    </a:cubicBezTo>
                    <a:cubicBezTo>
                      <a:pt x="0" y="6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6"/>
                    </a:cubicBezTo>
                    <a:cubicBezTo>
                      <a:pt x="0" y="4"/>
                      <a:pt x="1" y="2"/>
                      <a:pt x="1" y="0"/>
                    </a:cubicBezTo>
                  </a:path>
                </a:pathLst>
              </a:custGeom>
              <a:solidFill>
                <a:srgbClr val="695F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55" name="Freeform 3256">
                <a:extLst>
                  <a:ext uri="{FF2B5EF4-FFF2-40B4-BE49-F238E27FC236}">
                    <a16:creationId xmlns:a16="http://schemas.microsoft.com/office/drawing/2014/main" id="{47AC386B-5647-47A3-8661-9DEEB7B7232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702" y="1554"/>
                <a:ext cx="41" cy="152"/>
              </a:xfrm>
              <a:custGeom>
                <a:avLst/>
                <a:gdLst>
                  <a:gd name="T0" fmla="*/ 168 w 23"/>
                  <a:gd name="T1" fmla="*/ 447 h 86"/>
                  <a:gd name="T2" fmla="*/ 102 w 23"/>
                  <a:gd name="T3" fmla="*/ 585 h 86"/>
                  <a:gd name="T4" fmla="*/ 102 w 23"/>
                  <a:gd name="T5" fmla="*/ 559 h 86"/>
                  <a:gd name="T6" fmla="*/ 29 w 23"/>
                  <a:gd name="T7" fmla="*/ 762 h 86"/>
                  <a:gd name="T8" fmla="*/ 37 w 23"/>
                  <a:gd name="T9" fmla="*/ 840 h 86"/>
                  <a:gd name="T10" fmla="*/ 52 w 23"/>
                  <a:gd name="T11" fmla="*/ 840 h 86"/>
                  <a:gd name="T12" fmla="*/ 130 w 23"/>
                  <a:gd name="T13" fmla="*/ 790 h 86"/>
                  <a:gd name="T14" fmla="*/ 118 w 23"/>
                  <a:gd name="T15" fmla="*/ 790 h 86"/>
                  <a:gd name="T16" fmla="*/ 102 w 23"/>
                  <a:gd name="T17" fmla="*/ 790 h 86"/>
                  <a:gd name="T18" fmla="*/ 52 w 23"/>
                  <a:gd name="T19" fmla="*/ 813 h 86"/>
                  <a:gd name="T20" fmla="*/ 37 w 23"/>
                  <a:gd name="T21" fmla="*/ 813 h 86"/>
                  <a:gd name="T22" fmla="*/ 66 w 23"/>
                  <a:gd name="T23" fmla="*/ 778 h 86"/>
                  <a:gd name="T24" fmla="*/ 52 w 23"/>
                  <a:gd name="T25" fmla="*/ 772 h 86"/>
                  <a:gd name="T26" fmla="*/ 80 w 23"/>
                  <a:gd name="T27" fmla="*/ 652 h 86"/>
                  <a:gd name="T28" fmla="*/ 114 w 23"/>
                  <a:gd name="T29" fmla="*/ 585 h 86"/>
                  <a:gd name="T30" fmla="*/ 118 w 23"/>
                  <a:gd name="T31" fmla="*/ 585 h 86"/>
                  <a:gd name="T32" fmla="*/ 118 w 23"/>
                  <a:gd name="T33" fmla="*/ 585 h 86"/>
                  <a:gd name="T34" fmla="*/ 118 w 23"/>
                  <a:gd name="T35" fmla="*/ 585 h 86"/>
                  <a:gd name="T36" fmla="*/ 114 w 23"/>
                  <a:gd name="T37" fmla="*/ 585 h 86"/>
                  <a:gd name="T38" fmla="*/ 114 w 23"/>
                  <a:gd name="T39" fmla="*/ 635 h 86"/>
                  <a:gd name="T40" fmla="*/ 168 w 23"/>
                  <a:gd name="T41" fmla="*/ 481 h 86"/>
                  <a:gd name="T42" fmla="*/ 168 w 23"/>
                  <a:gd name="T43" fmla="*/ 447 h 86"/>
                  <a:gd name="T44" fmla="*/ 166 w 23"/>
                  <a:gd name="T45" fmla="*/ 0 h 86"/>
                  <a:gd name="T46" fmla="*/ 102 w 23"/>
                  <a:gd name="T47" fmla="*/ 37 h 86"/>
                  <a:gd name="T48" fmla="*/ 130 w 23"/>
                  <a:gd name="T49" fmla="*/ 232 h 86"/>
                  <a:gd name="T50" fmla="*/ 143 w 23"/>
                  <a:gd name="T51" fmla="*/ 343 h 86"/>
                  <a:gd name="T52" fmla="*/ 118 w 23"/>
                  <a:gd name="T53" fmla="*/ 431 h 86"/>
                  <a:gd name="T54" fmla="*/ 114 w 23"/>
                  <a:gd name="T55" fmla="*/ 488 h 86"/>
                  <a:gd name="T56" fmla="*/ 143 w 23"/>
                  <a:gd name="T57" fmla="*/ 391 h 86"/>
                  <a:gd name="T58" fmla="*/ 153 w 23"/>
                  <a:gd name="T59" fmla="*/ 253 h 86"/>
                  <a:gd name="T60" fmla="*/ 153 w 23"/>
                  <a:gd name="T61" fmla="*/ 224 h 86"/>
                  <a:gd name="T62" fmla="*/ 166 w 23"/>
                  <a:gd name="T63" fmla="*/ 253 h 86"/>
                  <a:gd name="T64" fmla="*/ 153 w 23"/>
                  <a:gd name="T65" fmla="*/ 253 h 86"/>
                  <a:gd name="T66" fmla="*/ 166 w 23"/>
                  <a:gd name="T67" fmla="*/ 316 h 86"/>
                  <a:gd name="T68" fmla="*/ 168 w 23"/>
                  <a:gd name="T69" fmla="*/ 281 h 86"/>
                  <a:gd name="T70" fmla="*/ 166 w 23"/>
                  <a:gd name="T71" fmla="*/ 115 h 86"/>
                  <a:gd name="T72" fmla="*/ 223 w 23"/>
                  <a:gd name="T73" fmla="*/ 21 h 86"/>
                  <a:gd name="T74" fmla="*/ 232 w 23"/>
                  <a:gd name="T75" fmla="*/ 28 h 86"/>
                  <a:gd name="T76" fmla="*/ 166 w 23"/>
                  <a:gd name="T77" fmla="*/ 0 h 8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23" h="86">
                    <a:moveTo>
                      <a:pt x="17" y="46"/>
                    </a:moveTo>
                    <a:cubicBezTo>
                      <a:pt x="16" y="52"/>
                      <a:pt x="14" y="57"/>
                      <a:pt x="10" y="60"/>
                    </a:cubicBezTo>
                    <a:cubicBezTo>
                      <a:pt x="10" y="59"/>
                      <a:pt x="10" y="58"/>
                      <a:pt x="10" y="57"/>
                    </a:cubicBezTo>
                    <a:cubicBezTo>
                      <a:pt x="8" y="64"/>
                      <a:pt x="4" y="70"/>
                      <a:pt x="3" y="78"/>
                    </a:cubicBezTo>
                    <a:cubicBezTo>
                      <a:pt x="2" y="81"/>
                      <a:pt x="0" y="86"/>
                      <a:pt x="4" y="86"/>
                    </a:cubicBezTo>
                    <a:cubicBezTo>
                      <a:pt x="4" y="86"/>
                      <a:pt x="5" y="86"/>
                      <a:pt x="5" y="86"/>
                    </a:cubicBezTo>
                    <a:cubicBezTo>
                      <a:pt x="7" y="85"/>
                      <a:pt x="10" y="83"/>
                      <a:pt x="13" y="81"/>
                    </a:cubicBezTo>
                    <a:cubicBezTo>
                      <a:pt x="12" y="81"/>
                      <a:pt x="12" y="81"/>
                      <a:pt x="12" y="81"/>
                    </a:cubicBezTo>
                    <a:cubicBezTo>
                      <a:pt x="12" y="81"/>
                      <a:pt x="11" y="81"/>
                      <a:pt x="10" y="81"/>
                    </a:cubicBezTo>
                    <a:cubicBezTo>
                      <a:pt x="8" y="81"/>
                      <a:pt x="7" y="82"/>
                      <a:pt x="5" y="83"/>
                    </a:cubicBezTo>
                    <a:cubicBezTo>
                      <a:pt x="4" y="83"/>
                      <a:pt x="4" y="83"/>
                      <a:pt x="4" y="83"/>
                    </a:cubicBezTo>
                    <a:cubicBezTo>
                      <a:pt x="5" y="82"/>
                      <a:pt x="6" y="81"/>
                      <a:pt x="7" y="80"/>
                    </a:cubicBezTo>
                    <a:cubicBezTo>
                      <a:pt x="6" y="80"/>
                      <a:pt x="5" y="79"/>
                      <a:pt x="5" y="79"/>
                    </a:cubicBezTo>
                    <a:cubicBezTo>
                      <a:pt x="3" y="76"/>
                      <a:pt x="6" y="69"/>
                      <a:pt x="8" y="67"/>
                    </a:cubicBezTo>
                    <a:cubicBezTo>
                      <a:pt x="11" y="60"/>
                      <a:pt x="11" y="60"/>
                      <a:pt x="11" y="60"/>
                    </a:cubicBezTo>
                    <a:cubicBezTo>
                      <a:pt x="12" y="60"/>
                      <a:pt x="12" y="60"/>
                      <a:pt x="12" y="60"/>
                    </a:cubicBezTo>
                    <a:cubicBezTo>
                      <a:pt x="12" y="60"/>
                      <a:pt x="12" y="60"/>
                      <a:pt x="12" y="60"/>
                    </a:cubicBezTo>
                    <a:cubicBezTo>
                      <a:pt x="12" y="60"/>
                      <a:pt x="12" y="60"/>
                      <a:pt x="12" y="60"/>
                    </a:cubicBezTo>
                    <a:cubicBezTo>
                      <a:pt x="11" y="60"/>
                      <a:pt x="11" y="60"/>
                      <a:pt x="11" y="60"/>
                    </a:cubicBezTo>
                    <a:cubicBezTo>
                      <a:pt x="11" y="62"/>
                      <a:pt x="11" y="64"/>
                      <a:pt x="11" y="65"/>
                    </a:cubicBezTo>
                    <a:cubicBezTo>
                      <a:pt x="13" y="60"/>
                      <a:pt x="17" y="55"/>
                      <a:pt x="17" y="49"/>
                    </a:cubicBezTo>
                    <a:cubicBezTo>
                      <a:pt x="17" y="48"/>
                      <a:pt x="17" y="47"/>
                      <a:pt x="17" y="46"/>
                    </a:cubicBezTo>
                    <a:moveTo>
                      <a:pt x="16" y="0"/>
                    </a:moveTo>
                    <a:cubicBezTo>
                      <a:pt x="14" y="0"/>
                      <a:pt x="12" y="1"/>
                      <a:pt x="10" y="4"/>
                    </a:cubicBezTo>
                    <a:cubicBezTo>
                      <a:pt x="9" y="9"/>
                      <a:pt x="12" y="19"/>
                      <a:pt x="13" y="24"/>
                    </a:cubicBezTo>
                    <a:cubicBezTo>
                      <a:pt x="14" y="29"/>
                      <a:pt x="15" y="30"/>
                      <a:pt x="14" y="35"/>
                    </a:cubicBezTo>
                    <a:cubicBezTo>
                      <a:pt x="12" y="38"/>
                      <a:pt x="12" y="41"/>
                      <a:pt x="12" y="44"/>
                    </a:cubicBezTo>
                    <a:cubicBezTo>
                      <a:pt x="12" y="46"/>
                      <a:pt x="11" y="48"/>
                      <a:pt x="11" y="50"/>
                    </a:cubicBezTo>
                    <a:cubicBezTo>
                      <a:pt x="12" y="47"/>
                      <a:pt x="14" y="43"/>
                      <a:pt x="14" y="40"/>
                    </a:cubicBezTo>
                    <a:cubicBezTo>
                      <a:pt x="15" y="35"/>
                      <a:pt x="15" y="31"/>
                      <a:pt x="15" y="26"/>
                    </a:cubicBezTo>
                    <a:cubicBezTo>
                      <a:pt x="15" y="25"/>
                      <a:pt x="15" y="24"/>
                      <a:pt x="15" y="23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6" y="26"/>
                      <a:pt x="16" y="26"/>
                      <a:pt x="15" y="26"/>
                    </a:cubicBezTo>
                    <a:cubicBezTo>
                      <a:pt x="16" y="28"/>
                      <a:pt x="16" y="30"/>
                      <a:pt x="16" y="32"/>
                    </a:cubicBezTo>
                    <a:cubicBezTo>
                      <a:pt x="16" y="31"/>
                      <a:pt x="17" y="30"/>
                      <a:pt x="17" y="29"/>
                    </a:cubicBezTo>
                    <a:cubicBezTo>
                      <a:pt x="18" y="22"/>
                      <a:pt x="19" y="18"/>
                      <a:pt x="16" y="12"/>
                    </a:cubicBezTo>
                    <a:cubicBezTo>
                      <a:pt x="13" y="5"/>
                      <a:pt x="15" y="4"/>
                      <a:pt x="22" y="2"/>
                    </a:cubicBezTo>
                    <a:cubicBezTo>
                      <a:pt x="23" y="3"/>
                      <a:pt x="23" y="3"/>
                      <a:pt x="23" y="3"/>
                    </a:cubicBezTo>
                    <a:cubicBezTo>
                      <a:pt x="21" y="1"/>
                      <a:pt x="19" y="0"/>
                      <a:pt x="16" y="0"/>
                    </a:cubicBezTo>
                  </a:path>
                </a:pathLst>
              </a:custGeom>
              <a:solidFill>
                <a:srgbClr val="9E97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56" name="Freeform 3257">
                <a:extLst>
                  <a:ext uri="{FF2B5EF4-FFF2-40B4-BE49-F238E27FC236}">
                    <a16:creationId xmlns:a16="http://schemas.microsoft.com/office/drawing/2014/main" id="{93F5EC03-FBD8-4F8D-AC55-6EAB9062B1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9" y="1595"/>
                <a:ext cx="1" cy="5"/>
              </a:xfrm>
              <a:custGeom>
                <a:avLst/>
                <a:gdLst>
                  <a:gd name="T0" fmla="*/ 0 w 1"/>
                  <a:gd name="T1" fmla="*/ 0 h 3"/>
                  <a:gd name="T2" fmla="*/ 0 w 1"/>
                  <a:gd name="T3" fmla="*/ 22 h 3"/>
                  <a:gd name="T4" fmla="*/ 1 w 1"/>
                  <a:gd name="T5" fmla="*/ 22 h 3"/>
                  <a:gd name="T6" fmla="*/ 0 w 1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0"/>
                    </a:moveTo>
                    <a:cubicBezTo>
                      <a:pt x="0" y="1"/>
                      <a:pt x="0" y="2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C2BD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57" name="Freeform 3258">
                <a:extLst>
                  <a:ext uri="{FF2B5EF4-FFF2-40B4-BE49-F238E27FC236}">
                    <a16:creationId xmlns:a16="http://schemas.microsoft.com/office/drawing/2014/main" id="{4B3AD0E9-E7DD-42B5-AD5A-3914B0624A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2" y="1643"/>
                <a:ext cx="1" cy="3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8 h 2"/>
                  <a:gd name="T4" fmla="*/ 0 w 1"/>
                  <a:gd name="T5" fmla="*/ 12 h 2"/>
                  <a:gd name="T6" fmla="*/ 0 w 1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0" y="1"/>
                      <a:pt x="0" y="0"/>
                    </a:cubicBezTo>
                  </a:path>
                </a:pathLst>
              </a:custGeom>
              <a:solidFill>
                <a:srgbClr val="9F97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58" name="Freeform 3259">
                <a:extLst>
                  <a:ext uri="{FF2B5EF4-FFF2-40B4-BE49-F238E27FC236}">
                    <a16:creationId xmlns:a16="http://schemas.microsoft.com/office/drawing/2014/main" id="{24F7ED3F-A0EB-4140-A5B4-A3C3B176A2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0" y="1600"/>
                <a:ext cx="12" cy="60"/>
              </a:xfrm>
              <a:custGeom>
                <a:avLst/>
                <a:gdLst>
                  <a:gd name="T0" fmla="*/ 45 w 7"/>
                  <a:gd name="T1" fmla="*/ 0 h 34"/>
                  <a:gd name="T2" fmla="*/ 36 w 7"/>
                  <a:gd name="T3" fmla="*/ 138 h 34"/>
                  <a:gd name="T4" fmla="*/ 9 w 7"/>
                  <a:gd name="T5" fmla="*/ 231 h 34"/>
                  <a:gd name="T6" fmla="*/ 9 w 7"/>
                  <a:gd name="T7" fmla="*/ 252 h 34"/>
                  <a:gd name="T8" fmla="*/ 0 w 7"/>
                  <a:gd name="T9" fmla="*/ 302 h 34"/>
                  <a:gd name="T10" fmla="*/ 0 w 7"/>
                  <a:gd name="T11" fmla="*/ 330 h 34"/>
                  <a:gd name="T12" fmla="*/ 62 w 7"/>
                  <a:gd name="T13" fmla="*/ 192 h 34"/>
                  <a:gd name="T14" fmla="*/ 50 w 7"/>
                  <a:gd name="T15" fmla="*/ 60 h 34"/>
                  <a:gd name="T16" fmla="*/ 45 w 7"/>
                  <a:gd name="T17" fmla="*/ 0 h 3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" h="34">
                    <a:moveTo>
                      <a:pt x="5" y="0"/>
                    </a:moveTo>
                    <a:cubicBezTo>
                      <a:pt x="5" y="5"/>
                      <a:pt x="5" y="9"/>
                      <a:pt x="4" y="14"/>
                    </a:cubicBezTo>
                    <a:cubicBezTo>
                      <a:pt x="4" y="17"/>
                      <a:pt x="2" y="21"/>
                      <a:pt x="1" y="24"/>
                    </a:cubicBezTo>
                    <a:cubicBezTo>
                      <a:pt x="1" y="25"/>
                      <a:pt x="1" y="26"/>
                      <a:pt x="1" y="26"/>
                    </a:cubicBezTo>
                    <a:cubicBezTo>
                      <a:pt x="1" y="28"/>
                      <a:pt x="0" y="29"/>
                      <a:pt x="0" y="31"/>
                    </a:cubicBezTo>
                    <a:cubicBezTo>
                      <a:pt x="0" y="32"/>
                      <a:pt x="0" y="33"/>
                      <a:pt x="0" y="34"/>
                    </a:cubicBezTo>
                    <a:cubicBezTo>
                      <a:pt x="4" y="31"/>
                      <a:pt x="6" y="26"/>
                      <a:pt x="7" y="20"/>
                    </a:cubicBezTo>
                    <a:cubicBezTo>
                      <a:pt x="7" y="15"/>
                      <a:pt x="6" y="11"/>
                      <a:pt x="6" y="6"/>
                    </a:cubicBezTo>
                    <a:cubicBezTo>
                      <a:pt x="6" y="4"/>
                      <a:pt x="6" y="2"/>
                      <a:pt x="5" y="0"/>
                    </a:cubicBezTo>
                  </a:path>
                </a:pathLst>
              </a:custGeom>
              <a:solidFill>
                <a:srgbClr val="C2BD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59" name="Freeform 3260">
                <a:extLst>
                  <a:ext uri="{FF2B5EF4-FFF2-40B4-BE49-F238E27FC236}">
                    <a16:creationId xmlns:a16="http://schemas.microsoft.com/office/drawing/2014/main" id="{5EE08B6B-8B8F-4B8C-91B4-92EB96CE84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9" y="1696"/>
                <a:ext cx="11" cy="5"/>
              </a:xfrm>
              <a:custGeom>
                <a:avLst/>
                <a:gdLst>
                  <a:gd name="T0" fmla="*/ 37 w 6"/>
                  <a:gd name="T1" fmla="*/ 0 h 3"/>
                  <a:gd name="T2" fmla="*/ 0 w 6"/>
                  <a:gd name="T3" fmla="*/ 22 h 3"/>
                  <a:gd name="T4" fmla="*/ 13 w 6"/>
                  <a:gd name="T5" fmla="*/ 22 h 3"/>
                  <a:gd name="T6" fmla="*/ 68 w 6"/>
                  <a:gd name="T7" fmla="*/ 8 h 3"/>
                  <a:gd name="T8" fmla="*/ 37 w 6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3">
                    <a:moveTo>
                      <a:pt x="3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3" y="2"/>
                      <a:pt x="4" y="1"/>
                      <a:pt x="6" y="1"/>
                    </a:cubicBezTo>
                    <a:cubicBezTo>
                      <a:pt x="5" y="1"/>
                      <a:pt x="4" y="0"/>
                      <a:pt x="3" y="0"/>
                    </a:cubicBezTo>
                  </a:path>
                </a:pathLst>
              </a:custGeom>
              <a:solidFill>
                <a:srgbClr val="C2BD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60" name="Freeform 3261">
                <a:extLst>
                  <a:ext uri="{FF2B5EF4-FFF2-40B4-BE49-F238E27FC236}">
                    <a16:creationId xmlns:a16="http://schemas.microsoft.com/office/drawing/2014/main" id="{6067B13C-085B-4B7E-B999-E3DEADC32BF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849" y="1487"/>
                <a:ext cx="36" cy="51"/>
              </a:xfrm>
              <a:custGeom>
                <a:avLst/>
                <a:gdLst>
                  <a:gd name="T0" fmla="*/ 52 w 20"/>
                  <a:gd name="T1" fmla="*/ 257 h 29"/>
                  <a:gd name="T2" fmla="*/ 146 w 20"/>
                  <a:gd name="T3" fmla="*/ 278 h 29"/>
                  <a:gd name="T4" fmla="*/ 169 w 20"/>
                  <a:gd name="T5" fmla="*/ 278 h 29"/>
                  <a:gd name="T6" fmla="*/ 198 w 20"/>
                  <a:gd name="T7" fmla="*/ 266 h 29"/>
                  <a:gd name="T8" fmla="*/ 169 w 20"/>
                  <a:gd name="T9" fmla="*/ 266 h 29"/>
                  <a:gd name="T10" fmla="*/ 52 w 20"/>
                  <a:gd name="T11" fmla="*/ 257 h 29"/>
                  <a:gd name="T12" fmla="*/ 182 w 20"/>
                  <a:gd name="T13" fmla="*/ 0 h 29"/>
                  <a:gd name="T14" fmla="*/ 52 w 20"/>
                  <a:gd name="T15" fmla="*/ 179 h 29"/>
                  <a:gd name="T16" fmla="*/ 41 w 20"/>
                  <a:gd name="T17" fmla="*/ 250 h 29"/>
                  <a:gd name="T18" fmla="*/ 52 w 20"/>
                  <a:gd name="T19" fmla="*/ 257 h 29"/>
                  <a:gd name="T20" fmla="*/ 187 w 20"/>
                  <a:gd name="T21" fmla="*/ 237 h 29"/>
                  <a:gd name="T22" fmla="*/ 211 w 20"/>
                  <a:gd name="T23" fmla="*/ 216 h 29"/>
                  <a:gd name="T24" fmla="*/ 198 w 20"/>
                  <a:gd name="T25" fmla="*/ 213 h 29"/>
                  <a:gd name="T26" fmla="*/ 187 w 20"/>
                  <a:gd name="T27" fmla="*/ 213 h 29"/>
                  <a:gd name="T28" fmla="*/ 146 w 20"/>
                  <a:gd name="T29" fmla="*/ 229 h 29"/>
                  <a:gd name="T30" fmla="*/ 104 w 20"/>
                  <a:gd name="T31" fmla="*/ 250 h 29"/>
                  <a:gd name="T32" fmla="*/ 104 w 20"/>
                  <a:gd name="T33" fmla="*/ 250 h 29"/>
                  <a:gd name="T34" fmla="*/ 146 w 20"/>
                  <a:gd name="T35" fmla="*/ 37 h 29"/>
                  <a:gd name="T36" fmla="*/ 198 w 20"/>
                  <a:gd name="T37" fmla="*/ 21 h 29"/>
                  <a:gd name="T38" fmla="*/ 182 w 20"/>
                  <a:gd name="T39" fmla="*/ 0 h 29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20" h="29">
                    <a:moveTo>
                      <a:pt x="5" y="27"/>
                    </a:moveTo>
                    <a:cubicBezTo>
                      <a:pt x="7" y="28"/>
                      <a:pt x="11" y="29"/>
                      <a:pt x="14" y="29"/>
                    </a:cubicBezTo>
                    <a:cubicBezTo>
                      <a:pt x="15" y="29"/>
                      <a:pt x="15" y="29"/>
                      <a:pt x="16" y="29"/>
                    </a:cubicBezTo>
                    <a:cubicBezTo>
                      <a:pt x="17" y="29"/>
                      <a:pt x="18" y="28"/>
                      <a:pt x="19" y="28"/>
                    </a:cubicBezTo>
                    <a:cubicBezTo>
                      <a:pt x="18" y="28"/>
                      <a:pt x="17" y="28"/>
                      <a:pt x="16" y="28"/>
                    </a:cubicBezTo>
                    <a:cubicBezTo>
                      <a:pt x="12" y="28"/>
                      <a:pt x="7" y="27"/>
                      <a:pt x="5" y="27"/>
                    </a:cubicBezTo>
                    <a:moveTo>
                      <a:pt x="17" y="0"/>
                    </a:moveTo>
                    <a:cubicBezTo>
                      <a:pt x="12" y="0"/>
                      <a:pt x="7" y="17"/>
                      <a:pt x="5" y="19"/>
                    </a:cubicBezTo>
                    <a:cubicBezTo>
                      <a:pt x="4" y="22"/>
                      <a:pt x="2" y="23"/>
                      <a:pt x="4" y="26"/>
                    </a:cubicBezTo>
                    <a:cubicBezTo>
                      <a:pt x="4" y="26"/>
                      <a:pt x="4" y="27"/>
                      <a:pt x="5" y="27"/>
                    </a:cubicBezTo>
                    <a:cubicBezTo>
                      <a:pt x="9" y="25"/>
                      <a:pt x="14" y="27"/>
                      <a:pt x="18" y="25"/>
                    </a:cubicBezTo>
                    <a:cubicBezTo>
                      <a:pt x="19" y="24"/>
                      <a:pt x="20" y="23"/>
                      <a:pt x="20" y="23"/>
                    </a:cubicBezTo>
                    <a:cubicBezTo>
                      <a:pt x="20" y="22"/>
                      <a:pt x="20" y="22"/>
                      <a:pt x="19" y="22"/>
                    </a:cubicBezTo>
                    <a:cubicBezTo>
                      <a:pt x="19" y="22"/>
                      <a:pt x="19" y="22"/>
                      <a:pt x="18" y="22"/>
                    </a:cubicBezTo>
                    <a:cubicBezTo>
                      <a:pt x="17" y="22"/>
                      <a:pt x="16" y="23"/>
                      <a:pt x="14" y="24"/>
                    </a:cubicBezTo>
                    <a:cubicBezTo>
                      <a:pt x="13" y="25"/>
                      <a:pt x="12" y="26"/>
                      <a:pt x="10" y="26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0" y="26"/>
                      <a:pt x="12" y="8"/>
                      <a:pt x="14" y="4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19" y="0"/>
                      <a:pt x="18" y="0"/>
                      <a:pt x="17" y="0"/>
                    </a:cubicBezTo>
                  </a:path>
                </a:pathLst>
              </a:custGeom>
              <a:solidFill>
                <a:srgbClr val="9E97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61" name="Freeform 3262">
                <a:extLst>
                  <a:ext uri="{FF2B5EF4-FFF2-40B4-BE49-F238E27FC236}">
                    <a16:creationId xmlns:a16="http://schemas.microsoft.com/office/drawing/2014/main" id="{B0E69E68-45FF-4369-ACA9-071882AC15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8" y="1527"/>
                <a:ext cx="32" cy="9"/>
              </a:xfrm>
              <a:custGeom>
                <a:avLst/>
                <a:gdLst>
                  <a:gd name="T0" fmla="*/ 151 w 18"/>
                  <a:gd name="T1" fmla="*/ 0 h 5"/>
                  <a:gd name="T2" fmla="*/ 130 w 18"/>
                  <a:gd name="T3" fmla="*/ 23 h 5"/>
                  <a:gd name="T4" fmla="*/ 0 w 18"/>
                  <a:gd name="T5" fmla="*/ 41 h 5"/>
                  <a:gd name="T6" fmla="*/ 0 w 18"/>
                  <a:gd name="T7" fmla="*/ 41 h 5"/>
                  <a:gd name="T8" fmla="*/ 114 w 18"/>
                  <a:gd name="T9" fmla="*/ 52 h 5"/>
                  <a:gd name="T10" fmla="*/ 139 w 18"/>
                  <a:gd name="T11" fmla="*/ 52 h 5"/>
                  <a:gd name="T12" fmla="*/ 151 w 18"/>
                  <a:gd name="T13" fmla="*/ 0 h 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" h="5">
                    <a:moveTo>
                      <a:pt x="15" y="0"/>
                    </a:moveTo>
                    <a:cubicBezTo>
                      <a:pt x="15" y="0"/>
                      <a:pt x="14" y="1"/>
                      <a:pt x="13" y="2"/>
                    </a:cubicBezTo>
                    <a:cubicBezTo>
                      <a:pt x="9" y="4"/>
                      <a:pt x="4" y="2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2" y="4"/>
                      <a:pt x="7" y="5"/>
                      <a:pt x="11" y="5"/>
                    </a:cubicBezTo>
                    <a:cubicBezTo>
                      <a:pt x="12" y="5"/>
                      <a:pt x="13" y="5"/>
                      <a:pt x="14" y="5"/>
                    </a:cubicBezTo>
                    <a:cubicBezTo>
                      <a:pt x="16" y="4"/>
                      <a:pt x="18" y="1"/>
                      <a:pt x="15" y="0"/>
                    </a:cubicBezTo>
                  </a:path>
                </a:pathLst>
              </a:custGeom>
              <a:solidFill>
                <a:srgbClr val="C2BD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62" name="Freeform 3263">
                <a:extLst>
                  <a:ext uri="{FF2B5EF4-FFF2-40B4-BE49-F238E27FC236}">
                    <a16:creationId xmlns:a16="http://schemas.microsoft.com/office/drawing/2014/main" id="{6D2EDF9D-D003-435D-832D-D2D1B69FE94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846" y="1549"/>
                <a:ext cx="37" cy="37"/>
              </a:xfrm>
              <a:custGeom>
                <a:avLst/>
                <a:gdLst>
                  <a:gd name="T0" fmla="*/ 86 w 21"/>
                  <a:gd name="T1" fmla="*/ 164 h 21"/>
                  <a:gd name="T2" fmla="*/ 0 w 21"/>
                  <a:gd name="T3" fmla="*/ 192 h 21"/>
                  <a:gd name="T4" fmla="*/ 12 w 21"/>
                  <a:gd name="T5" fmla="*/ 192 h 21"/>
                  <a:gd name="T6" fmla="*/ 58 w 21"/>
                  <a:gd name="T7" fmla="*/ 192 h 21"/>
                  <a:gd name="T8" fmla="*/ 102 w 21"/>
                  <a:gd name="T9" fmla="*/ 203 h 21"/>
                  <a:gd name="T10" fmla="*/ 137 w 21"/>
                  <a:gd name="T11" fmla="*/ 192 h 21"/>
                  <a:gd name="T12" fmla="*/ 86 w 21"/>
                  <a:gd name="T13" fmla="*/ 164 h 21"/>
                  <a:gd name="T14" fmla="*/ 164 w 21"/>
                  <a:gd name="T15" fmla="*/ 0 h 21"/>
                  <a:gd name="T16" fmla="*/ 102 w 21"/>
                  <a:gd name="T17" fmla="*/ 12 h 21"/>
                  <a:gd name="T18" fmla="*/ 137 w 21"/>
                  <a:gd name="T19" fmla="*/ 28 h 21"/>
                  <a:gd name="T20" fmla="*/ 152 w 21"/>
                  <a:gd name="T21" fmla="*/ 86 h 21"/>
                  <a:gd name="T22" fmla="*/ 152 w 21"/>
                  <a:gd name="T23" fmla="*/ 78 h 21"/>
                  <a:gd name="T24" fmla="*/ 174 w 21"/>
                  <a:gd name="T25" fmla="*/ 65 h 21"/>
                  <a:gd name="T26" fmla="*/ 164 w 21"/>
                  <a:gd name="T27" fmla="*/ 86 h 21"/>
                  <a:gd name="T28" fmla="*/ 192 w 21"/>
                  <a:gd name="T29" fmla="*/ 37 h 21"/>
                  <a:gd name="T30" fmla="*/ 164 w 21"/>
                  <a:gd name="T31" fmla="*/ 0 h 21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21" h="21">
                    <a:moveTo>
                      <a:pt x="9" y="17"/>
                    </a:moveTo>
                    <a:cubicBezTo>
                      <a:pt x="6" y="18"/>
                      <a:pt x="3" y="18"/>
                      <a:pt x="0" y="20"/>
                    </a:cubicBezTo>
                    <a:cubicBezTo>
                      <a:pt x="0" y="20"/>
                      <a:pt x="1" y="20"/>
                      <a:pt x="1" y="20"/>
                    </a:cubicBezTo>
                    <a:cubicBezTo>
                      <a:pt x="3" y="20"/>
                      <a:pt x="4" y="20"/>
                      <a:pt x="6" y="20"/>
                    </a:cubicBezTo>
                    <a:cubicBezTo>
                      <a:pt x="8" y="20"/>
                      <a:pt x="9" y="21"/>
                      <a:pt x="11" y="21"/>
                    </a:cubicBezTo>
                    <a:cubicBezTo>
                      <a:pt x="12" y="21"/>
                      <a:pt x="13" y="20"/>
                      <a:pt x="14" y="20"/>
                    </a:cubicBezTo>
                    <a:cubicBezTo>
                      <a:pt x="13" y="19"/>
                      <a:pt x="11" y="18"/>
                      <a:pt x="9" y="17"/>
                    </a:cubicBezTo>
                    <a:moveTo>
                      <a:pt x="17" y="0"/>
                    </a:moveTo>
                    <a:cubicBezTo>
                      <a:pt x="15" y="0"/>
                      <a:pt x="13" y="1"/>
                      <a:pt x="11" y="1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6" y="4"/>
                      <a:pt x="16" y="6"/>
                      <a:pt x="16" y="9"/>
                    </a:cubicBezTo>
                    <a:cubicBezTo>
                      <a:pt x="16" y="9"/>
                      <a:pt x="16" y="8"/>
                      <a:pt x="16" y="8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8" y="8"/>
                      <a:pt x="17" y="9"/>
                      <a:pt x="17" y="9"/>
                    </a:cubicBezTo>
                    <a:cubicBezTo>
                      <a:pt x="18" y="8"/>
                      <a:pt x="20" y="6"/>
                      <a:pt x="20" y="4"/>
                    </a:cubicBezTo>
                    <a:cubicBezTo>
                      <a:pt x="21" y="1"/>
                      <a:pt x="19" y="0"/>
                      <a:pt x="17" y="0"/>
                    </a:cubicBezTo>
                  </a:path>
                </a:pathLst>
              </a:custGeom>
              <a:solidFill>
                <a:srgbClr val="9E97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63" name="Freeform 3264">
                <a:extLst>
                  <a:ext uri="{FF2B5EF4-FFF2-40B4-BE49-F238E27FC236}">
                    <a16:creationId xmlns:a16="http://schemas.microsoft.com/office/drawing/2014/main" id="{B5497585-D1DF-46B0-B4F7-7D0318B6DA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2" y="1561"/>
                <a:ext cx="16" cy="23"/>
              </a:xfrm>
              <a:custGeom>
                <a:avLst/>
                <a:gdLst>
                  <a:gd name="T0" fmla="*/ 89 w 9"/>
                  <a:gd name="T1" fmla="*/ 0 h 13"/>
                  <a:gd name="T2" fmla="*/ 66 w 9"/>
                  <a:gd name="T3" fmla="*/ 12 h 13"/>
                  <a:gd name="T4" fmla="*/ 66 w 9"/>
                  <a:gd name="T5" fmla="*/ 21 h 13"/>
                  <a:gd name="T6" fmla="*/ 64 w 9"/>
                  <a:gd name="T7" fmla="*/ 60 h 13"/>
                  <a:gd name="T8" fmla="*/ 0 w 9"/>
                  <a:gd name="T9" fmla="*/ 101 h 13"/>
                  <a:gd name="T10" fmla="*/ 50 w 9"/>
                  <a:gd name="T11" fmla="*/ 129 h 13"/>
                  <a:gd name="T12" fmla="*/ 66 w 9"/>
                  <a:gd name="T13" fmla="*/ 78 h 13"/>
                  <a:gd name="T14" fmla="*/ 78 w 9"/>
                  <a:gd name="T15" fmla="*/ 28 h 13"/>
                  <a:gd name="T16" fmla="*/ 78 w 9"/>
                  <a:gd name="T17" fmla="*/ 21 h 13"/>
                  <a:gd name="T18" fmla="*/ 89 w 9"/>
                  <a:gd name="T19" fmla="*/ 0 h 13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9" h="13">
                    <a:moveTo>
                      <a:pt x="9" y="0"/>
                    </a:move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2"/>
                      <a:pt x="7" y="2"/>
                    </a:cubicBezTo>
                    <a:cubicBezTo>
                      <a:pt x="7" y="3"/>
                      <a:pt x="6" y="5"/>
                      <a:pt x="6" y="6"/>
                    </a:cubicBezTo>
                    <a:cubicBezTo>
                      <a:pt x="5" y="8"/>
                      <a:pt x="2" y="9"/>
                      <a:pt x="0" y="10"/>
                    </a:cubicBezTo>
                    <a:cubicBezTo>
                      <a:pt x="2" y="11"/>
                      <a:pt x="4" y="12"/>
                      <a:pt x="5" y="13"/>
                    </a:cubicBezTo>
                    <a:cubicBezTo>
                      <a:pt x="6" y="12"/>
                      <a:pt x="7" y="10"/>
                      <a:pt x="7" y="8"/>
                    </a:cubicBezTo>
                    <a:cubicBezTo>
                      <a:pt x="7" y="7"/>
                      <a:pt x="7" y="5"/>
                      <a:pt x="8" y="3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8" y="2"/>
                      <a:pt x="9" y="1"/>
                      <a:pt x="9" y="0"/>
                    </a:cubicBezTo>
                  </a:path>
                </a:pathLst>
              </a:custGeom>
              <a:solidFill>
                <a:srgbClr val="C2BD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64" name="Freeform 3265">
                <a:extLst>
                  <a:ext uri="{FF2B5EF4-FFF2-40B4-BE49-F238E27FC236}">
                    <a16:creationId xmlns:a16="http://schemas.microsoft.com/office/drawing/2014/main" id="{4F542299-9A72-4CB1-9E03-305A152C23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3" y="1673"/>
                <a:ext cx="2" cy="5"/>
              </a:xfrm>
              <a:custGeom>
                <a:avLst/>
                <a:gdLst>
                  <a:gd name="T0" fmla="*/ 16 w 1"/>
                  <a:gd name="T1" fmla="*/ 0 h 3"/>
                  <a:gd name="T2" fmla="*/ 0 w 1"/>
                  <a:gd name="T3" fmla="*/ 22 h 3"/>
                  <a:gd name="T4" fmla="*/ 16 w 1"/>
                  <a:gd name="T5" fmla="*/ 0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1" y="1"/>
                      <a:pt x="1" y="2"/>
                      <a:pt x="0" y="3"/>
                    </a:cubicBezTo>
                    <a:cubicBezTo>
                      <a:pt x="1" y="2"/>
                      <a:pt x="1" y="1"/>
                      <a:pt x="1" y="0"/>
                    </a:cubicBezTo>
                  </a:path>
                </a:pathLst>
              </a:custGeom>
              <a:solidFill>
                <a:srgbClr val="695F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65" name="Freeform 3266">
                <a:extLst>
                  <a:ext uri="{FF2B5EF4-FFF2-40B4-BE49-F238E27FC236}">
                    <a16:creationId xmlns:a16="http://schemas.microsoft.com/office/drawing/2014/main" id="{863A822B-0F8B-4935-BFE7-99FE05643AF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808" y="1595"/>
                <a:ext cx="57" cy="117"/>
              </a:xfrm>
              <a:custGeom>
                <a:avLst/>
                <a:gdLst>
                  <a:gd name="T0" fmla="*/ 166 w 32"/>
                  <a:gd name="T1" fmla="*/ 158 h 66"/>
                  <a:gd name="T2" fmla="*/ 166 w 32"/>
                  <a:gd name="T3" fmla="*/ 395 h 66"/>
                  <a:gd name="T4" fmla="*/ 153 w 32"/>
                  <a:gd name="T5" fmla="*/ 434 h 66"/>
                  <a:gd name="T6" fmla="*/ 143 w 32"/>
                  <a:gd name="T7" fmla="*/ 463 h 66"/>
                  <a:gd name="T8" fmla="*/ 80 w 32"/>
                  <a:gd name="T9" fmla="*/ 574 h 66"/>
                  <a:gd name="T10" fmla="*/ 12 w 32"/>
                  <a:gd name="T11" fmla="*/ 629 h 66"/>
                  <a:gd name="T12" fmla="*/ 0 w 32"/>
                  <a:gd name="T13" fmla="*/ 651 h 66"/>
                  <a:gd name="T14" fmla="*/ 12 w 32"/>
                  <a:gd name="T15" fmla="*/ 629 h 66"/>
                  <a:gd name="T16" fmla="*/ 114 w 32"/>
                  <a:gd name="T17" fmla="*/ 585 h 66"/>
                  <a:gd name="T18" fmla="*/ 118 w 32"/>
                  <a:gd name="T19" fmla="*/ 562 h 66"/>
                  <a:gd name="T20" fmla="*/ 118 w 32"/>
                  <a:gd name="T21" fmla="*/ 562 h 66"/>
                  <a:gd name="T22" fmla="*/ 118 w 32"/>
                  <a:gd name="T23" fmla="*/ 562 h 66"/>
                  <a:gd name="T24" fmla="*/ 194 w 32"/>
                  <a:gd name="T25" fmla="*/ 296 h 66"/>
                  <a:gd name="T26" fmla="*/ 166 w 32"/>
                  <a:gd name="T27" fmla="*/ 158 h 66"/>
                  <a:gd name="T28" fmla="*/ 255 w 32"/>
                  <a:gd name="T29" fmla="*/ 0 h 66"/>
                  <a:gd name="T30" fmla="*/ 219 w 32"/>
                  <a:gd name="T31" fmla="*/ 0 h 66"/>
                  <a:gd name="T32" fmla="*/ 244 w 32"/>
                  <a:gd name="T33" fmla="*/ 12 h 66"/>
                  <a:gd name="T34" fmla="*/ 244 w 32"/>
                  <a:gd name="T35" fmla="*/ 21 h 66"/>
                  <a:gd name="T36" fmla="*/ 232 w 32"/>
                  <a:gd name="T37" fmla="*/ 21 h 66"/>
                  <a:gd name="T38" fmla="*/ 194 w 32"/>
                  <a:gd name="T39" fmla="*/ 216 h 66"/>
                  <a:gd name="T40" fmla="*/ 210 w 32"/>
                  <a:gd name="T41" fmla="*/ 346 h 66"/>
                  <a:gd name="T42" fmla="*/ 219 w 32"/>
                  <a:gd name="T43" fmla="*/ 188 h 66"/>
                  <a:gd name="T44" fmla="*/ 283 w 32"/>
                  <a:gd name="T45" fmla="*/ 21 h 66"/>
                  <a:gd name="T46" fmla="*/ 324 w 32"/>
                  <a:gd name="T47" fmla="*/ 12 h 66"/>
                  <a:gd name="T48" fmla="*/ 255 w 32"/>
                  <a:gd name="T49" fmla="*/ 0 h 6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66">
                    <a:moveTo>
                      <a:pt x="16" y="16"/>
                    </a:moveTo>
                    <a:cubicBezTo>
                      <a:pt x="17" y="24"/>
                      <a:pt x="17" y="32"/>
                      <a:pt x="16" y="40"/>
                    </a:cubicBezTo>
                    <a:cubicBezTo>
                      <a:pt x="16" y="42"/>
                      <a:pt x="15" y="43"/>
                      <a:pt x="15" y="44"/>
                    </a:cubicBezTo>
                    <a:cubicBezTo>
                      <a:pt x="15" y="45"/>
                      <a:pt x="15" y="46"/>
                      <a:pt x="14" y="47"/>
                    </a:cubicBezTo>
                    <a:cubicBezTo>
                      <a:pt x="13" y="51"/>
                      <a:pt x="12" y="55"/>
                      <a:pt x="8" y="58"/>
                    </a:cubicBezTo>
                    <a:cubicBezTo>
                      <a:pt x="6" y="60"/>
                      <a:pt x="2" y="62"/>
                      <a:pt x="1" y="64"/>
                    </a:cubicBezTo>
                    <a:cubicBezTo>
                      <a:pt x="0" y="64"/>
                      <a:pt x="0" y="65"/>
                      <a:pt x="0" y="66"/>
                    </a:cubicBezTo>
                    <a:cubicBezTo>
                      <a:pt x="0" y="65"/>
                      <a:pt x="1" y="64"/>
                      <a:pt x="1" y="64"/>
                    </a:cubicBezTo>
                    <a:cubicBezTo>
                      <a:pt x="4" y="61"/>
                      <a:pt x="8" y="61"/>
                      <a:pt x="11" y="59"/>
                    </a:cubicBezTo>
                    <a:cubicBezTo>
                      <a:pt x="11" y="59"/>
                      <a:pt x="12" y="58"/>
                      <a:pt x="12" y="57"/>
                    </a:cubicBezTo>
                    <a:cubicBezTo>
                      <a:pt x="12" y="57"/>
                      <a:pt x="12" y="57"/>
                      <a:pt x="12" y="57"/>
                    </a:cubicBezTo>
                    <a:cubicBezTo>
                      <a:pt x="12" y="57"/>
                      <a:pt x="12" y="57"/>
                      <a:pt x="12" y="57"/>
                    </a:cubicBezTo>
                    <a:cubicBezTo>
                      <a:pt x="16" y="49"/>
                      <a:pt x="19" y="39"/>
                      <a:pt x="19" y="30"/>
                    </a:cubicBezTo>
                    <a:cubicBezTo>
                      <a:pt x="18" y="26"/>
                      <a:pt x="17" y="21"/>
                      <a:pt x="16" y="16"/>
                    </a:cubicBezTo>
                    <a:moveTo>
                      <a:pt x="25" y="0"/>
                    </a:moveTo>
                    <a:cubicBezTo>
                      <a:pt x="24" y="0"/>
                      <a:pt x="23" y="0"/>
                      <a:pt x="22" y="0"/>
                    </a:cubicBezTo>
                    <a:cubicBezTo>
                      <a:pt x="23" y="0"/>
                      <a:pt x="24" y="1"/>
                      <a:pt x="24" y="1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19" y="2"/>
                      <a:pt x="19" y="13"/>
                      <a:pt x="19" y="22"/>
                    </a:cubicBezTo>
                    <a:cubicBezTo>
                      <a:pt x="20" y="26"/>
                      <a:pt x="20" y="30"/>
                      <a:pt x="21" y="35"/>
                    </a:cubicBezTo>
                    <a:cubicBezTo>
                      <a:pt x="21" y="30"/>
                      <a:pt x="22" y="25"/>
                      <a:pt x="22" y="19"/>
                    </a:cubicBezTo>
                    <a:cubicBezTo>
                      <a:pt x="22" y="12"/>
                      <a:pt x="23" y="7"/>
                      <a:pt x="28" y="2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29" y="0"/>
                      <a:pt x="27" y="0"/>
                      <a:pt x="25" y="0"/>
                    </a:cubicBezTo>
                  </a:path>
                </a:pathLst>
              </a:custGeom>
              <a:solidFill>
                <a:srgbClr val="9E97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66" name="Freeform 3267">
                <a:extLst>
                  <a:ext uri="{FF2B5EF4-FFF2-40B4-BE49-F238E27FC236}">
                    <a16:creationId xmlns:a16="http://schemas.microsoft.com/office/drawing/2014/main" id="{7F2180DC-6B11-4CAD-87EB-CB33FC90D8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0" y="1634"/>
                <a:ext cx="16" cy="62"/>
              </a:xfrm>
              <a:custGeom>
                <a:avLst/>
                <a:gdLst>
                  <a:gd name="T0" fmla="*/ 66 w 9"/>
                  <a:gd name="T1" fmla="*/ 0 h 35"/>
                  <a:gd name="T2" fmla="*/ 78 w 9"/>
                  <a:gd name="T3" fmla="*/ 117 h 35"/>
                  <a:gd name="T4" fmla="*/ 66 w 9"/>
                  <a:gd name="T5" fmla="*/ 78 h 35"/>
                  <a:gd name="T6" fmla="*/ 0 w 9"/>
                  <a:gd name="T7" fmla="*/ 345 h 35"/>
                  <a:gd name="T8" fmla="*/ 0 w 9"/>
                  <a:gd name="T9" fmla="*/ 345 h 35"/>
                  <a:gd name="T10" fmla="*/ 66 w 9"/>
                  <a:gd name="T11" fmla="*/ 207 h 35"/>
                  <a:gd name="T12" fmla="*/ 89 w 9"/>
                  <a:gd name="T13" fmla="*/ 129 h 35"/>
                  <a:gd name="T14" fmla="*/ 66 w 9"/>
                  <a:gd name="T15" fmla="*/ 0 h 3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" h="35">
                    <a:moveTo>
                      <a:pt x="7" y="0"/>
                    </a:moveTo>
                    <a:cubicBezTo>
                      <a:pt x="7" y="6"/>
                      <a:pt x="8" y="11"/>
                      <a:pt x="8" y="12"/>
                    </a:cubicBezTo>
                    <a:cubicBezTo>
                      <a:pt x="8" y="11"/>
                      <a:pt x="7" y="9"/>
                      <a:pt x="7" y="8"/>
                    </a:cubicBezTo>
                    <a:cubicBezTo>
                      <a:pt x="7" y="17"/>
                      <a:pt x="4" y="27"/>
                      <a:pt x="0" y="35"/>
                    </a:cubicBezTo>
                    <a:cubicBezTo>
                      <a:pt x="0" y="35"/>
                      <a:pt x="0" y="35"/>
                      <a:pt x="0" y="35"/>
                    </a:cubicBezTo>
                    <a:cubicBezTo>
                      <a:pt x="2" y="30"/>
                      <a:pt x="5" y="26"/>
                      <a:pt x="7" y="21"/>
                    </a:cubicBezTo>
                    <a:cubicBezTo>
                      <a:pt x="8" y="18"/>
                      <a:pt x="8" y="15"/>
                      <a:pt x="9" y="13"/>
                    </a:cubicBezTo>
                    <a:cubicBezTo>
                      <a:pt x="8" y="8"/>
                      <a:pt x="8" y="4"/>
                      <a:pt x="7" y="0"/>
                    </a:cubicBezTo>
                  </a:path>
                </a:pathLst>
              </a:custGeom>
              <a:solidFill>
                <a:srgbClr val="C2BD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67" name="Freeform 3268">
                <a:extLst>
                  <a:ext uri="{FF2B5EF4-FFF2-40B4-BE49-F238E27FC236}">
                    <a16:creationId xmlns:a16="http://schemas.microsoft.com/office/drawing/2014/main" id="{457610AA-22A8-4F10-8DD5-C6D0BBADAF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7" y="1595"/>
                <a:ext cx="14" cy="53"/>
              </a:xfrm>
              <a:custGeom>
                <a:avLst/>
                <a:gdLst>
                  <a:gd name="T0" fmla="*/ 58 w 8"/>
                  <a:gd name="T1" fmla="*/ 0 h 30"/>
                  <a:gd name="T2" fmla="*/ 12 w 8"/>
                  <a:gd name="T3" fmla="*/ 78 h 30"/>
                  <a:gd name="T4" fmla="*/ 0 w 8"/>
                  <a:gd name="T5" fmla="*/ 154 h 30"/>
                  <a:gd name="T6" fmla="*/ 28 w 8"/>
                  <a:gd name="T7" fmla="*/ 293 h 30"/>
                  <a:gd name="T8" fmla="*/ 21 w 8"/>
                  <a:gd name="T9" fmla="*/ 194 h 30"/>
                  <a:gd name="T10" fmla="*/ 21 w 8"/>
                  <a:gd name="T11" fmla="*/ 178 h 30"/>
                  <a:gd name="T12" fmla="*/ 28 w 8"/>
                  <a:gd name="T13" fmla="*/ 216 h 30"/>
                  <a:gd name="T14" fmla="*/ 65 w 8"/>
                  <a:gd name="T15" fmla="*/ 21 h 30"/>
                  <a:gd name="T16" fmla="*/ 77 w 8"/>
                  <a:gd name="T17" fmla="*/ 21 h 30"/>
                  <a:gd name="T18" fmla="*/ 77 w 8"/>
                  <a:gd name="T19" fmla="*/ 12 h 30"/>
                  <a:gd name="T20" fmla="*/ 58 w 8"/>
                  <a:gd name="T21" fmla="*/ 0 h 3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8" h="30">
                    <a:moveTo>
                      <a:pt x="6" y="0"/>
                    </a:moveTo>
                    <a:cubicBezTo>
                      <a:pt x="3" y="1"/>
                      <a:pt x="1" y="3"/>
                      <a:pt x="1" y="8"/>
                    </a:cubicBezTo>
                    <a:cubicBezTo>
                      <a:pt x="0" y="10"/>
                      <a:pt x="0" y="13"/>
                      <a:pt x="0" y="16"/>
                    </a:cubicBezTo>
                    <a:cubicBezTo>
                      <a:pt x="1" y="21"/>
                      <a:pt x="2" y="26"/>
                      <a:pt x="3" y="30"/>
                    </a:cubicBezTo>
                    <a:cubicBezTo>
                      <a:pt x="3" y="26"/>
                      <a:pt x="3" y="23"/>
                      <a:pt x="2" y="20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9"/>
                      <a:pt x="3" y="21"/>
                      <a:pt x="3" y="22"/>
                    </a:cubicBezTo>
                    <a:cubicBezTo>
                      <a:pt x="3" y="13"/>
                      <a:pt x="3" y="2"/>
                      <a:pt x="7" y="2"/>
                    </a:cubicBezTo>
                    <a:cubicBezTo>
                      <a:pt x="7" y="2"/>
                      <a:pt x="7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7" y="0"/>
                      <a:pt x="6" y="0"/>
                    </a:cubicBezTo>
                  </a:path>
                </a:pathLst>
              </a:custGeom>
              <a:solidFill>
                <a:srgbClr val="C2BD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68" name="Freeform 3269">
                <a:extLst>
                  <a:ext uri="{FF2B5EF4-FFF2-40B4-BE49-F238E27FC236}">
                    <a16:creationId xmlns:a16="http://schemas.microsoft.com/office/drawing/2014/main" id="{9E8C8789-3AAB-451F-9C33-B790E9D6BE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0" y="1627"/>
                <a:ext cx="4" cy="28"/>
              </a:xfrm>
              <a:custGeom>
                <a:avLst/>
                <a:gdLst>
                  <a:gd name="T0" fmla="*/ 0 w 2"/>
                  <a:gd name="T1" fmla="*/ 0 h 16"/>
                  <a:gd name="T2" fmla="*/ 0 w 2"/>
                  <a:gd name="T3" fmla="*/ 21 h 16"/>
                  <a:gd name="T4" fmla="*/ 16 w 2"/>
                  <a:gd name="T5" fmla="*/ 114 h 16"/>
                  <a:gd name="T6" fmla="*/ 32 w 2"/>
                  <a:gd name="T7" fmla="*/ 151 h 16"/>
                  <a:gd name="T8" fmla="*/ 16 w 2"/>
                  <a:gd name="T9" fmla="*/ 37 h 16"/>
                  <a:gd name="T10" fmla="*/ 0 w 2"/>
                  <a:gd name="T11" fmla="*/ 0 h 1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" h="16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5"/>
                      <a:pt x="1" y="8"/>
                      <a:pt x="1" y="12"/>
                    </a:cubicBezTo>
                    <a:cubicBezTo>
                      <a:pt x="1" y="13"/>
                      <a:pt x="2" y="15"/>
                      <a:pt x="2" y="16"/>
                    </a:cubicBezTo>
                    <a:cubicBezTo>
                      <a:pt x="2" y="15"/>
                      <a:pt x="1" y="10"/>
                      <a:pt x="1" y="4"/>
                    </a:cubicBezTo>
                    <a:cubicBezTo>
                      <a:pt x="1" y="3"/>
                      <a:pt x="0" y="1"/>
                      <a:pt x="0" y="0"/>
                    </a:cubicBezTo>
                  </a:path>
                </a:pathLst>
              </a:custGeom>
              <a:solidFill>
                <a:srgbClr val="DAD7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69" name="Freeform 3270">
                <a:extLst>
                  <a:ext uri="{FF2B5EF4-FFF2-40B4-BE49-F238E27FC236}">
                    <a16:creationId xmlns:a16="http://schemas.microsoft.com/office/drawing/2014/main" id="{74C98273-3CB3-4AE1-8C31-2E086D7556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6" y="1719"/>
                <a:ext cx="26" cy="76"/>
              </a:xfrm>
              <a:custGeom>
                <a:avLst/>
                <a:gdLst>
                  <a:gd name="T0" fmla="*/ 127 w 15"/>
                  <a:gd name="T1" fmla="*/ 0 h 43"/>
                  <a:gd name="T2" fmla="*/ 49 w 15"/>
                  <a:gd name="T3" fmla="*/ 49 h 43"/>
                  <a:gd name="T4" fmla="*/ 9 w 15"/>
                  <a:gd name="T5" fmla="*/ 138 h 43"/>
                  <a:gd name="T6" fmla="*/ 9 w 15"/>
                  <a:gd name="T7" fmla="*/ 293 h 43"/>
                  <a:gd name="T8" fmla="*/ 9 w 15"/>
                  <a:gd name="T9" fmla="*/ 382 h 43"/>
                  <a:gd name="T10" fmla="*/ 36 w 15"/>
                  <a:gd name="T11" fmla="*/ 419 h 43"/>
                  <a:gd name="T12" fmla="*/ 50 w 15"/>
                  <a:gd name="T13" fmla="*/ 410 h 43"/>
                  <a:gd name="T14" fmla="*/ 49 w 15"/>
                  <a:gd name="T15" fmla="*/ 316 h 43"/>
                  <a:gd name="T16" fmla="*/ 49 w 15"/>
                  <a:gd name="T17" fmla="*/ 281 h 43"/>
                  <a:gd name="T18" fmla="*/ 49 w 15"/>
                  <a:gd name="T19" fmla="*/ 179 h 43"/>
                  <a:gd name="T20" fmla="*/ 73 w 15"/>
                  <a:gd name="T21" fmla="*/ 65 h 43"/>
                  <a:gd name="T22" fmla="*/ 73 w 15"/>
                  <a:gd name="T23" fmla="*/ 65 h 43"/>
                  <a:gd name="T24" fmla="*/ 120 w 15"/>
                  <a:gd name="T25" fmla="*/ 21 h 43"/>
                  <a:gd name="T26" fmla="*/ 127 w 15"/>
                  <a:gd name="T27" fmla="*/ 21 h 43"/>
                  <a:gd name="T28" fmla="*/ 135 w 15"/>
                  <a:gd name="T29" fmla="*/ 0 h 43"/>
                  <a:gd name="T30" fmla="*/ 127 w 15"/>
                  <a:gd name="T31" fmla="*/ 0 h 43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15" h="43">
                    <a:moveTo>
                      <a:pt x="14" y="0"/>
                    </a:moveTo>
                    <a:cubicBezTo>
                      <a:pt x="12" y="0"/>
                      <a:pt x="6" y="4"/>
                      <a:pt x="5" y="5"/>
                    </a:cubicBezTo>
                    <a:cubicBezTo>
                      <a:pt x="2" y="8"/>
                      <a:pt x="1" y="11"/>
                      <a:pt x="1" y="14"/>
                    </a:cubicBezTo>
                    <a:cubicBezTo>
                      <a:pt x="0" y="20"/>
                      <a:pt x="1" y="25"/>
                      <a:pt x="1" y="30"/>
                    </a:cubicBezTo>
                    <a:cubicBezTo>
                      <a:pt x="1" y="33"/>
                      <a:pt x="0" y="37"/>
                      <a:pt x="1" y="39"/>
                    </a:cubicBezTo>
                    <a:cubicBezTo>
                      <a:pt x="1" y="41"/>
                      <a:pt x="2" y="43"/>
                      <a:pt x="4" y="43"/>
                    </a:cubicBezTo>
                    <a:cubicBezTo>
                      <a:pt x="4" y="43"/>
                      <a:pt x="5" y="43"/>
                      <a:pt x="6" y="42"/>
                    </a:cubicBezTo>
                    <a:cubicBezTo>
                      <a:pt x="5" y="40"/>
                      <a:pt x="5" y="36"/>
                      <a:pt x="5" y="32"/>
                    </a:cubicBezTo>
                    <a:cubicBezTo>
                      <a:pt x="5" y="31"/>
                      <a:pt x="5" y="30"/>
                      <a:pt x="5" y="29"/>
                    </a:cubicBezTo>
                    <a:cubicBezTo>
                      <a:pt x="5" y="27"/>
                      <a:pt x="5" y="23"/>
                      <a:pt x="5" y="18"/>
                    </a:cubicBezTo>
                    <a:cubicBezTo>
                      <a:pt x="5" y="13"/>
                      <a:pt x="5" y="9"/>
                      <a:pt x="8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9" y="4"/>
                      <a:pt x="11" y="2"/>
                      <a:pt x="13" y="2"/>
                    </a:cubicBezTo>
                    <a:cubicBezTo>
                      <a:pt x="13" y="2"/>
                      <a:pt x="14" y="2"/>
                      <a:pt x="14" y="2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4" y="0"/>
                    </a:cubicBezTo>
                  </a:path>
                </a:pathLst>
              </a:custGeom>
              <a:solidFill>
                <a:srgbClr val="9E97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70" name="Freeform 3271">
                <a:extLst>
                  <a:ext uri="{FF2B5EF4-FFF2-40B4-BE49-F238E27FC236}">
                    <a16:creationId xmlns:a16="http://schemas.microsoft.com/office/drawing/2014/main" id="{4830C7A9-BFFD-4E79-832C-F6F464D3735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714" y="1731"/>
                <a:ext cx="6" cy="62"/>
              </a:xfrm>
              <a:custGeom>
                <a:avLst/>
                <a:gdLst>
                  <a:gd name="T0" fmla="*/ 0 w 3"/>
                  <a:gd name="T1" fmla="*/ 244 h 35"/>
                  <a:gd name="T2" fmla="*/ 16 w 3"/>
                  <a:gd name="T3" fmla="*/ 345 h 35"/>
                  <a:gd name="T4" fmla="*/ 16 w 3"/>
                  <a:gd name="T5" fmla="*/ 345 h 35"/>
                  <a:gd name="T6" fmla="*/ 0 w 3"/>
                  <a:gd name="T7" fmla="*/ 244 h 35"/>
                  <a:gd name="T8" fmla="*/ 48 w 3"/>
                  <a:gd name="T9" fmla="*/ 0 h 35"/>
                  <a:gd name="T10" fmla="*/ 48 w 3"/>
                  <a:gd name="T11" fmla="*/ 0 h 35"/>
                  <a:gd name="T12" fmla="*/ 0 w 3"/>
                  <a:gd name="T13" fmla="*/ 106 h 35"/>
                  <a:gd name="T14" fmla="*/ 48 w 3"/>
                  <a:gd name="T15" fmla="*/ 0 h 3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" h="35">
                    <a:moveTo>
                      <a:pt x="0" y="25"/>
                    </a:moveTo>
                    <a:cubicBezTo>
                      <a:pt x="0" y="29"/>
                      <a:pt x="0" y="33"/>
                      <a:pt x="1" y="35"/>
                    </a:cubicBezTo>
                    <a:cubicBezTo>
                      <a:pt x="1" y="35"/>
                      <a:pt x="1" y="35"/>
                      <a:pt x="1" y="35"/>
                    </a:cubicBezTo>
                    <a:cubicBezTo>
                      <a:pt x="3" y="33"/>
                      <a:pt x="1" y="29"/>
                      <a:pt x="0" y="25"/>
                    </a:cubicBezTo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2"/>
                      <a:pt x="0" y="6"/>
                      <a:pt x="0" y="11"/>
                    </a:cubicBezTo>
                    <a:cubicBezTo>
                      <a:pt x="1" y="7"/>
                      <a:pt x="2" y="3"/>
                      <a:pt x="3" y="0"/>
                    </a:cubicBezTo>
                  </a:path>
                </a:pathLst>
              </a:custGeom>
              <a:solidFill>
                <a:srgbClr val="C2BD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71" name="Freeform 3272">
                <a:extLst>
                  <a:ext uri="{FF2B5EF4-FFF2-40B4-BE49-F238E27FC236}">
                    <a16:creationId xmlns:a16="http://schemas.microsoft.com/office/drawing/2014/main" id="{561642DD-0983-411D-98D8-1997C6CDDD8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849" y="1618"/>
                <a:ext cx="27" cy="104"/>
              </a:xfrm>
              <a:custGeom>
                <a:avLst/>
                <a:gdLst>
                  <a:gd name="T0" fmla="*/ 41 w 15"/>
                  <a:gd name="T1" fmla="*/ 99 h 59"/>
                  <a:gd name="T2" fmla="*/ 29 w 15"/>
                  <a:gd name="T3" fmla="*/ 127 h 59"/>
                  <a:gd name="T4" fmla="*/ 0 w 15"/>
                  <a:gd name="T5" fmla="*/ 465 h 59"/>
                  <a:gd name="T6" fmla="*/ 52 w 15"/>
                  <a:gd name="T7" fmla="*/ 569 h 59"/>
                  <a:gd name="T8" fmla="*/ 13 w 15"/>
                  <a:gd name="T9" fmla="*/ 416 h 59"/>
                  <a:gd name="T10" fmla="*/ 29 w 15"/>
                  <a:gd name="T11" fmla="*/ 252 h 59"/>
                  <a:gd name="T12" fmla="*/ 65 w 15"/>
                  <a:gd name="T13" fmla="*/ 102 h 59"/>
                  <a:gd name="T14" fmla="*/ 65 w 15"/>
                  <a:gd name="T15" fmla="*/ 99 h 59"/>
                  <a:gd name="T16" fmla="*/ 41 w 15"/>
                  <a:gd name="T17" fmla="*/ 99 h 59"/>
                  <a:gd name="T18" fmla="*/ 158 w 15"/>
                  <a:gd name="T19" fmla="*/ 0 h 59"/>
                  <a:gd name="T20" fmla="*/ 146 w 15"/>
                  <a:gd name="T21" fmla="*/ 0 h 59"/>
                  <a:gd name="T22" fmla="*/ 52 w 15"/>
                  <a:gd name="T23" fmla="*/ 86 h 59"/>
                  <a:gd name="T24" fmla="*/ 52 w 15"/>
                  <a:gd name="T25" fmla="*/ 99 h 59"/>
                  <a:gd name="T26" fmla="*/ 65 w 15"/>
                  <a:gd name="T27" fmla="*/ 99 h 59"/>
                  <a:gd name="T28" fmla="*/ 65 w 15"/>
                  <a:gd name="T29" fmla="*/ 102 h 59"/>
                  <a:gd name="T30" fmla="*/ 74 w 15"/>
                  <a:gd name="T31" fmla="*/ 99 h 59"/>
                  <a:gd name="T32" fmla="*/ 158 w 15"/>
                  <a:gd name="T33" fmla="*/ 0 h 5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5" h="59">
                    <a:moveTo>
                      <a:pt x="4" y="10"/>
                    </a:moveTo>
                    <a:cubicBezTo>
                      <a:pt x="4" y="11"/>
                      <a:pt x="4" y="12"/>
                      <a:pt x="3" y="13"/>
                    </a:cubicBezTo>
                    <a:cubicBezTo>
                      <a:pt x="1" y="24"/>
                      <a:pt x="1" y="37"/>
                      <a:pt x="0" y="48"/>
                    </a:cubicBezTo>
                    <a:cubicBezTo>
                      <a:pt x="1" y="52"/>
                      <a:pt x="2" y="57"/>
                      <a:pt x="5" y="59"/>
                    </a:cubicBezTo>
                    <a:cubicBezTo>
                      <a:pt x="3" y="54"/>
                      <a:pt x="1" y="49"/>
                      <a:pt x="1" y="43"/>
                    </a:cubicBezTo>
                    <a:cubicBezTo>
                      <a:pt x="1" y="38"/>
                      <a:pt x="2" y="32"/>
                      <a:pt x="3" y="26"/>
                    </a:cubicBezTo>
                    <a:cubicBezTo>
                      <a:pt x="3" y="21"/>
                      <a:pt x="3" y="15"/>
                      <a:pt x="6" y="11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5" y="10"/>
                      <a:pt x="5" y="10"/>
                      <a:pt x="4" y="10"/>
                    </a:cubicBezTo>
                    <a:moveTo>
                      <a:pt x="15" y="0"/>
                    </a:moveTo>
                    <a:cubicBezTo>
                      <a:pt x="14" y="0"/>
                      <a:pt x="14" y="0"/>
                      <a:pt x="14" y="0"/>
                    </a:cubicBezTo>
                    <a:cubicBezTo>
                      <a:pt x="11" y="3"/>
                      <a:pt x="7" y="5"/>
                      <a:pt x="5" y="9"/>
                    </a:cubicBezTo>
                    <a:cubicBezTo>
                      <a:pt x="5" y="9"/>
                      <a:pt x="5" y="10"/>
                      <a:pt x="5" y="1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0"/>
                      <a:pt x="6" y="10"/>
                      <a:pt x="6" y="11"/>
                    </a:cubicBezTo>
                    <a:cubicBezTo>
                      <a:pt x="6" y="10"/>
                      <a:pt x="7" y="10"/>
                      <a:pt x="7" y="10"/>
                    </a:cubicBezTo>
                    <a:cubicBezTo>
                      <a:pt x="9" y="7"/>
                      <a:pt x="14" y="4"/>
                      <a:pt x="15" y="0"/>
                    </a:cubicBezTo>
                  </a:path>
                </a:pathLst>
              </a:custGeom>
              <a:solidFill>
                <a:srgbClr val="9E97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72" name="Freeform 3273">
                <a:extLst>
                  <a:ext uri="{FF2B5EF4-FFF2-40B4-BE49-F238E27FC236}">
                    <a16:creationId xmlns:a16="http://schemas.microsoft.com/office/drawing/2014/main" id="{69844B44-471C-4C15-8237-B01835FAB46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847" y="1635"/>
                <a:ext cx="13" cy="68"/>
              </a:xfrm>
              <a:custGeom>
                <a:avLst/>
                <a:gdLst>
                  <a:gd name="T0" fmla="*/ 45 w 7"/>
                  <a:gd name="T1" fmla="*/ 29 h 38"/>
                  <a:gd name="T2" fmla="*/ 24 w 7"/>
                  <a:gd name="T3" fmla="*/ 131 h 38"/>
                  <a:gd name="T4" fmla="*/ 0 w 7"/>
                  <a:gd name="T5" fmla="*/ 340 h 38"/>
                  <a:gd name="T6" fmla="*/ 13 w 7"/>
                  <a:gd name="T7" fmla="*/ 390 h 38"/>
                  <a:gd name="T8" fmla="*/ 45 w 7"/>
                  <a:gd name="T9" fmla="*/ 29 h 38"/>
                  <a:gd name="T10" fmla="*/ 84 w 7"/>
                  <a:gd name="T11" fmla="*/ 0 h 38"/>
                  <a:gd name="T12" fmla="*/ 84 w 7"/>
                  <a:gd name="T13" fmla="*/ 13 h 38"/>
                  <a:gd name="T14" fmla="*/ 84 w 7"/>
                  <a:gd name="T15" fmla="*/ 13 h 38"/>
                  <a:gd name="T16" fmla="*/ 84 w 7"/>
                  <a:gd name="T17" fmla="*/ 0 h 38"/>
                  <a:gd name="T18" fmla="*/ 69 w 7"/>
                  <a:gd name="T19" fmla="*/ 0 h 38"/>
                  <a:gd name="T20" fmla="*/ 59 w 7"/>
                  <a:gd name="T21" fmla="*/ 0 h 38"/>
                  <a:gd name="T22" fmla="*/ 84 w 7"/>
                  <a:gd name="T23" fmla="*/ 0 h 38"/>
                  <a:gd name="T24" fmla="*/ 69 w 7"/>
                  <a:gd name="T25" fmla="*/ 0 h 3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7" h="38">
                    <a:moveTo>
                      <a:pt x="4" y="3"/>
                    </a:moveTo>
                    <a:cubicBezTo>
                      <a:pt x="3" y="6"/>
                      <a:pt x="2" y="10"/>
                      <a:pt x="2" y="13"/>
                    </a:cubicBezTo>
                    <a:cubicBezTo>
                      <a:pt x="1" y="20"/>
                      <a:pt x="0" y="26"/>
                      <a:pt x="0" y="33"/>
                    </a:cubicBezTo>
                    <a:cubicBezTo>
                      <a:pt x="1" y="34"/>
                      <a:pt x="1" y="36"/>
                      <a:pt x="1" y="38"/>
                    </a:cubicBezTo>
                    <a:cubicBezTo>
                      <a:pt x="2" y="27"/>
                      <a:pt x="2" y="14"/>
                      <a:pt x="4" y="3"/>
                    </a:cubicBezTo>
                    <a:moveTo>
                      <a:pt x="7" y="0"/>
                    </a:move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  <a:moveTo>
                      <a:pt x="6" y="0"/>
                    </a:moveTo>
                    <a:cubicBezTo>
                      <a:pt x="6" y="0"/>
                      <a:pt x="6" y="0"/>
                      <a:pt x="5" y="0"/>
                    </a:cubicBezTo>
                    <a:cubicBezTo>
                      <a:pt x="6" y="0"/>
                      <a:pt x="6" y="0"/>
                      <a:pt x="7" y="0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solidFill>
                <a:srgbClr val="C2BD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73" name="Freeform 3274">
                <a:extLst>
                  <a:ext uri="{FF2B5EF4-FFF2-40B4-BE49-F238E27FC236}">
                    <a16:creationId xmlns:a16="http://schemas.microsoft.com/office/drawing/2014/main" id="{67AF6C5E-671B-4A92-BEFF-3A76352B418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917" y="1669"/>
                <a:ext cx="26" cy="78"/>
              </a:xfrm>
              <a:custGeom>
                <a:avLst/>
                <a:gdLst>
                  <a:gd name="T0" fmla="*/ 0 w 15"/>
                  <a:gd name="T1" fmla="*/ 424 h 44"/>
                  <a:gd name="T2" fmla="*/ 0 w 15"/>
                  <a:gd name="T3" fmla="*/ 434 h 44"/>
                  <a:gd name="T4" fmla="*/ 9 w 15"/>
                  <a:gd name="T5" fmla="*/ 434 h 44"/>
                  <a:gd name="T6" fmla="*/ 0 w 15"/>
                  <a:gd name="T7" fmla="*/ 424 h 44"/>
                  <a:gd name="T8" fmla="*/ 135 w 15"/>
                  <a:gd name="T9" fmla="*/ 0 h 44"/>
                  <a:gd name="T10" fmla="*/ 127 w 15"/>
                  <a:gd name="T11" fmla="*/ 12 h 44"/>
                  <a:gd name="T12" fmla="*/ 127 w 15"/>
                  <a:gd name="T13" fmla="*/ 12 h 44"/>
                  <a:gd name="T14" fmla="*/ 127 w 15"/>
                  <a:gd name="T15" fmla="*/ 89 h 44"/>
                  <a:gd name="T16" fmla="*/ 120 w 15"/>
                  <a:gd name="T17" fmla="*/ 50 h 44"/>
                  <a:gd name="T18" fmla="*/ 107 w 15"/>
                  <a:gd name="T19" fmla="*/ 207 h 44"/>
                  <a:gd name="T20" fmla="*/ 50 w 15"/>
                  <a:gd name="T21" fmla="*/ 346 h 44"/>
                  <a:gd name="T22" fmla="*/ 49 w 15"/>
                  <a:gd name="T23" fmla="*/ 355 h 44"/>
                  <a:gd name="T24" fmla="*/ 85 w 15"/>
                  <a:gd name="T25" fmla="*/ 308 h 44"/>
                  <a:gd name="T26" fmla="*/ 120 w 15"/>
                  <a:gd name="T27" fmla="*/ 216 h 44"/>
                  <a:gd name="T28" fmla="*/ 135 w 15"/>
                  <a:gd name="T29" fmla="*/ 78 h 44"/>
                  <a:gd name="T30" fmla="*/ 135 w 15"/>
                  <a:gd name="T31" fmla="*/ 78 h 44"/>
                  <a:gd name="T32" fmla="*/ 135 w 15"/>
                  <a:gd name="T33" fmla="*/ 0 h 4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5" h="44">
                    <a:moveTo>
                      <a:pt x="0" y="43"/>
                    </a:moveTo>
                    <a:cubicBezTo>
                      <a:pt x="0" y="44"/>
                      <a:pt x="0" y="44"/>
                      <a:pt x="0" y="44"/>
                    </a:cubicBezTo>
                    <a:cubicBezTo>
                      <a:pt x="0" y="44"/>
                      <a:pt x="0" y="44"/>
                      <a:pt x="1" y="44"/>
                    </a:cubicBezTo>
                    <a:cubicBezTo>
                      <a:pt x="1" y="44"/>
                      <a:pt x="1" y="44"/>
                      <a:pt x="0" y="43"/>
                    </a:cubicBezTo>
                    <a:moveTo>
                      <a:pt x="15" y="0"/>
                    </a:move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4"/>
                      <a:pt x="14" y="7"/>
                      <a:pt x="14" y="9"/>
                    </a:cubicBezTo>
                    <a:cubicBezTo>
                      <a:pt x="13" y="7"/>
                      <a:pt x="13" y="6"/>
                      <a:pt x="13" y="5"/>
                    </a:cubicBezTo>
                    <a:cubicBezTo>
                      <a:pt x="12" y="9"/>
                      <a:pt x="13" y="18"/>
                      <a:pt x="12" y="21"/>
                    </a:cubicBezTo>
                    <a:cubicBezTo>
                      <a:pt x="11" y="26"/>
                      <a:pt x="9" y="31"/>
                      <a:pt x="6" y="35"/>
                    </a:cubicBezTo>
                    <a:cubicBezTo>
                      <a:pt x="6" y="35"/>
                      <a:pt x="6" y="36"/>
                      <a:pt x="5" y="36"/>
                    </a:cubicBezTo>
                    <a:cubicBezTo>
                      <a:pt x="7" y="34"/>
                      <a:pt x="8" y="33"/>
                      <a:pt x="9" y="31"/>
                    </a:cubicBezTo>
                    <a:cubicBezTo>
                      <a:pt x="11" y="29"/>
                      <a:pt x="12" y="25"/>
                      <a:pt x="13" y="22"/>
                    </a:cubicBezTo>
                    <a:cubicBezTo>
                      <a:pt x="14" y="17"/>
                      <a:pt x="13" y="12"/>
                      <a:pt x="15" y="8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5"/>
                      <a:pt x="15" y="3"/>
                      <a:pt x="15" y="0"/>
                    </a:cubicBezTo>
                  </a:path>
                </a:pathLst>
              </a:custGeom>
              <a:solidFill>
                <a:srgbClr val="9E97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74" name="Freeform 3275">
                <a:extLst>
                  <a:ext uri="{FF2B5EF4-FFF2-40B4-BE49-F238E27FC236}">
                    <a16:creationId xmlns:a16="http://schemas.microsoft.com/office/drawing/2014/main" id="{0FA15B10-EFE3-4643-A67F-2530C59B16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7" y="1683"/>
                <a:ext cx="26" cy="64"/>
              </a:xfrm>
              <a:custGeom>
                <a:avLst/>
                <a:gdLst>
                  <a:gd name="T0" fmla="*/ 135 w 15"/>
                  <a:gd name="T1" fmla="*/ 0 h 36"/>
                  <a:gd name="T2" fmla="*/ 135 w 15"/>
                  <a:gd name="T3" fmla="*/ 0 h 36"/>
                  <a:gd name="T4" fmla="*/ 120 w 15"/>
                  <a:gd name="T5" fmla="*/ 139 h 36"/>
                  <a:gd name="T6" fmla="*/ 85 w 15"/>
                  <a:gd name="T7" fmla="*/ 231 h 36"/>
                  <a:gd name="T8" fmla="*/ 49 w 15"/>
                  <a:gd name="T9" fmla="*/ 281 h 36"/>
                  <a:gd name="T10" fmla="*/ 0 w 15"/>
                  <a:gd name="T11" fmla="*/ 348 h 36"/>
                  <a:gd name="T12" fmla="*/ 9 w 15"/>
                  <a:gd name="T13" fmla="*/ 361 h 36"/>
                  <a:gd name="T14" fmla="*/ 28 w 15"/>
                  <a:gd name="T15" fmla="*/ 332 h 36"/>
                  <a:gd name="T16" fmla="*/ 36 w 15"/>
                  <a:gd name="T17" fmla="*/ 332 h 36"/>
                  <a:gd name="T18" fmla="*/ 85 w 15"/>
                  <a:gd name="T19" fmla="*/ 247 h 36"/>
                  <a:gd name="T20" fmla="*/ 135 w 15"/>
                  <a:gd name="T21" fmla="*/ 0 h 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5" h="36">
                    <a:moveTo>
                      <a:pt x="15" y="0"/>
                    </a:moveTo>
                    <a:cubicBezTo>
                      <a:pt x="15" y="0"/>
                      <a:pt x="15" y="0"/>
                      <a:pt x="15" y="0"/>
                    </a:cubicBezTo>
                    <a:cubicBezTo>
                      <a:pt x="13" y="4"/>
                      <a:pt x="14" y="9"/>
                      <a:pt x="13" y="14"/>
                    </a:cubicBezTo>
                    <a:cubicBezTo>
                      <a:pt x="12" y="17"/>
                      <a:pt x="11" y="21"/>
                      <a:pt x="9" y="23"/>
                    </a:cubicBezTo>
                    <a:cubicBezTo>
                      <a:pt x="8" y="25"/>
                      <a:pt x="7" y="26"/>
                      <a:pt x="5" y="28"/>
                    </a:cubicBezTo>
                    <a:cubicBezTo>
                      <a:pt x="4" y="30"/>
                      <a:pt x="2" y="33"/>
                      <a:pt x="0" y="35"/>
                    </a:cubicBezTo>
                    <a:cubicBezTo>
                      <a:pt x="1" y="36"/>
                      <a:pt x="1" y="36"/>
                      <a:pt x="1" y="36"/>
                    </a:cubicBezTo>
                    <a:cubicBezTo>
                      <a:pt x="2" y="35"/>
                      <a:pt x="3" y="34"/>
                      <a:pt x="3" y="33"/>
                    </a:cubicBezTo>
                    <a:cubicBezTo>
                      <a:pt x="3" y="33"/>
                      <a:pt x="4" y="33"/>
                      <a:pt x="4" y="33"/>
                    </a:cubicBezTo>
                    <a:cubicBezTo>
                      <a:pt x="5" y="30"/>
                      <a:pt x="7" y="28"/>
                      <a:pt x="9" y="25"/>
                    </a:cubicBezTo>
                    <a:cubicBezTo>
                      <a:pt x="14" y="17"/>
                      <a:pt x="15" y="9"/>
                      <a:pt x="15" y="0"/>
                    </a:cubicBezTo>
                  </a:path>
                </a:pathLst>
              </a:custGeom>
              <a:solidFill>
                <a:srgbClr val="C2BD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75" name="Freeform 3276">
                <a:extLst>
                  <a:ext uri="{FF2B5EF4-FFF2-40B4-BE49-F238E27FC236}">
                    <a16:creationId xmlns:a16="http://schemas.microsoft.com/office/drawing/2014/main" id="{CC1DF90E-FF1E-4354-9BFA-B1DC249E1E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01" y="1754"/>
                <a:ext cx="7" cy="5"/>
              </a:xfrm>
              <a:custGeom>
                <a:avLst/>
                <a:gdLst>
                  <a:gd name="T0" fmla="*/ 37 w 4"/>
                  <a:gd name="T1" fmla="*/ 0 h 3"/>
                  <a:gd name="T2" fmla="*/ 0 w 4"/>
                  <a:gd name="T3" fmla="*/ 22 h 3"/>
                  <a:gd name="T4" fmla="*/ 37 w 4"/>
                  <a:gd name="T5" fmla="*/ 0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2" y="2"/>
                      <a:pt x="3" y="1"/>
                      <a:pt x="4" y="0"/>
                    </a:cubicBezTo>
                  </a:path>
                </a:pathLst>
              </a:custGeom>
              <a:solidFill>
                <a:srgbClr val="9E97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76" name="Freeform 3277">
                <a:extLst>
                  <a:ext uri="{FF2B5EF4-FFF2-40B4-BE49-F238E27FC236}">
                    <a16:creationId xmlns:a16="http://schemas.microsoft.com/office/drawing/2014/main" id="{DB1EDFD2-D2FC-40DF-84DA-3CFF43C50FF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940" y="1674"/>
                <a:ext cx="31" cy="98"/>
              </a:xfrm>
              <a:custGeom>
                <a:avLst/>
                <a:gdLst>
                  <a:gd name="T0" fmla="*/ 157 w 18"/>
                  <a:gd name="T1" fmla="*/ 12 h 55"/>
                  <a:gd name="T2" fmla="*/ 36 w 18"/>
                  <a:gd name="T3" fmla="*/ 219 h 55"/>
                  <a:gd name="T4" fmla="*/ 16 w 18"/>
                  <a:gd name="T5" fmla="*/ 283 h 55"/>
                  <a:gd name="T6" fmla="*/ 16 w 18"/>
                  <a:gd name="T7" fmla="*/ 273 h 55"/>
                  <a:gd name="T8" fmla="*/ 50 w 18"/>
                  <a:gd name="T9" fmla="*/ 232 h 55"/>
                  <a:gd name="T10" fmla="*/ 50 w 18"/>
                  <a:gd name="T11" fmla="*/ 232 h 55"/>
                  <a:gd name="T12" fmla="*/ 50 w 18"/>
                  <a:gd name="T13" fmla="*/ 232 h 55"/>
                  <a:gd name="T14" fmla="*/ 48 w 18"/>
                  <a:gd name="T15" fmla="*/ 255 h 55"/>
                  <a:gd name="T16" fmla="*/ 16 w 18"/>
                  <a:gd name="T17" fmla="*/ 273 h 55"/>
                  <a:gd name="T18" fmla="*/ 16 w 18"/>
                  <a:gd name="T19" fmla="*/ 283 h 55"/>
                  <a:gd name="T20" fmla="*/ 28 w 18"/>
                  <a:gd name="T21" fmla="*/ 556 h 55"/>
                  <a:gd name="T22" fmla="*/ 9 w 18"/>
                  <a:gd name="T23" fmla="*/ 442 h 55"/>
                  <a:gd name="T24" fmla="*/ 48 w 18"/>
                  <a:gd name="T25" fmla="*/ 298 h 55"/>
                  <a:gd name="T26" fmla="*/ 86 w 18"/>
                  <a:gd name="T27" fmla="*/ 166 h 55"/>
                  <a:gd name="T28" fmla="*/ 157 w 18"/>
                  <a:gd name="T29" fmla="*/ 12 h 55"/>
                  <a:gd name="T30" fmla="*/ 157 w 18"/>
                  <a:gd name="T31" fmla="*/ 0 h 55"/>
                  <a:gd name="T32" fmla="*/ 157 w 18"/>
                  <a:gd name="T33" fmla="*/ 12 h 55"/>
                  <a:gd name="T34" fmla="*/ 157 w 18"/>
                  <a:gd name="T35" fmla="*/ 0 h 55"/>
                  <a:gd name="T36" fmla="*/ 157 w 18"/>
                  <a:gd name="T37" fmla="*/ 0 h 55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18" h="55">
                    <a:moveTo>
                      <a:pt x="18" y="1"/>
                    </a:moveTo>
                    <a:cubicBezTo>
                      <a:pt x="11" y="5"/>
                      <a:pt x="7" y="15"/>
                      <a:pt x="4" y="22"/>
                    </a:cubicBezTo>
                    <a:cubicBezTo>
                      <a:pt x="4" y="24"/>
                      <a:pt x="3" y="26"/>
                      <a:pt x="2" y="28"/>
                    </a:cubicBezTo>
                    <a:cubicBezTo>
                      <a:pt x="2" y="28"/>
                      <a:pt x="2" y="28"/>
                      <a:pt x="2" y="27"/>
                    </a:cubicBezTo>
                    <a:cubicBezTo>
                      <a:pt x="3" y="26"/>
                      <a:pt x="4" y="24"/>
                      <a:pt x="6" y="23"/>
                    </a:cubicBezTo>
                    <a:cubicBezTo>
                      <a:pt x="6" y="23"/>
                      <a:pt x="6" y="23"/>
                      <a:pt x="6" y="23"/>
                    </a:cubicBezTo>
                    <a:cubicBezTo>
                      <a:pt x="6" y="23"/>
                      <a:pt x="6" y="23"/>
                      <a:pt x="6" y="23"/>
                    </a:cubicBezTo>
                    <a:cubicBezTo>
                      <a:pt x="5" y="25"/>
                      <a:pt x="5" y="25"/>
                      <a:pt x="5" y="25"/>
                    </a:cubicBezTo>
                    <a:cubicBezTo>
                      <a:pt x="4" y="26"/>
                      <a:pt x="3" y="26"/>
                      <a:pt x="2" y="27"/>
                    </a:cubicBezTo>
                    <a:cubicBezTo>
                      <a:pt x="2" y="28"/>
                      <a:pt x="2" y="28"/>
                      <a:pt x="2" y="28"/>
                    </a:cubicBezTo>
                    <a:cubicBezTo>
                      <a:pt x="0" y="37"/>
                      <a:pt x="0" y="48"/>
                      <a:pt x="3" y="55"/>
                    </a:cubicBezTo>
                    <a:cubicBezTo>
                      <a:pt x="3" y="51"/>
                      <a:pt x="1" y="47"/>
                      <a:pt x="1" y="44"/>
                    </a:cubicBezTo>
                    <a:cubicBezTo>
                      <a:pt x="2" y="39"/>
                      <a:pt x="4" y="34"/>
                      <a:pt x="5" y="30"/>
                    </a:cubicBezTo>
                    <a:cubicBezTo>
                      <a:pt x="7" y="25"/>
                      <a:pt x="8" y="20"/>
                      <a:pt x="10" y="16"/>
                    </a:cubicBezTo>
                    <a:cubicBezTo>
                      <a:pt x="12" y="11"/>
                      <a:pt x="16" y="6"/>
                      <a:pt x="18" y="1"/>
                    </a:cubicBezTo>
                    <a:moveTo>
                      <a:pt x="18" y="0"/>
                    </a:moveTo>
                    <a:cubicBezTo>
                      <a:pt x="18" y="0"/>
                      <a:pt x="18" y="0"/>
                      <a:pt x="18" y="1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</a:path>
                </a:pathLst>
              </a:custGeom>
              <a:solidFill>
                <a:srgbClr val="9E97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77" name="Freeform 3278">
                <a:extLst>
                  <a:ext uri="{FF2B5EF4-FFF2-40B4-BE49-F238E27FC236}">
                    <a16:creationId xmlns:a16="http://schemas.microsoft.com/office/drawing/2014/main" id="{36B9211A-1994-4443-95DA-355405F74CC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943" y="1715"/>
                <a:ext cx="7" cy="9"/>
              </a:xfrm>
              <a:custGeom>
                <a:avLst/>
                <a:gdLst>
                  <a:gd name="T0" fmla="*/ 0 w 4"/>
                  <a:gd name="T1" fmla="*/ 41 h 5"/>
                  <a:gd name="T2" fmla="*/ 0 w 4"/>
                  <a:gd name="T3" fmla="*/ 52 h 5"/>
                  <a:gd name="T4" fmla="*/ 0 w 4"/>
                  <a:gd name="T5" fmla="*/ 52 h 5"/>
                  <a:gd name="T6" fmla="*/ 0 w 4"/>
                  <a:gd name="T7" fmla="*/ 41 h 5"/>
                  <a:gd name="T8" fmla="*/ 37 w 4"/>
                  <a:gd name="T9" fmla="*/ 0 h 5"/>
                  <a:gd name="T10" fmla="*/ 0 w 4"/>
                  <a:gd name="T11" fmla="*/ 41 h 5"/>
                  <a:gd name="T12" fmla="*/ 28 w 4"/>
                  <a:gd name="T13" fmla="*/ 23 h 5"/>
                  <a:gd name="T14" fmla="*/ 37 w 4"/>
                  <a:gd name="T15" fmla="*/ 0 h 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" h="5">
                    <a:moveTo>
                      <a:pt x="0" y="4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4"/>
                    </a:cubicBezTo>
                    <a:moveTo>
                      <a:pt x="4" y="0"/>
                    </a:moveTo>
                    <a:cubicBezTo>
                      <a:pt x="2" y="1"/>
                      <a:pt x="1" y="3"/>
                      <a:pt x="0" y="4"/>
                    </a:cubicBezTo>
                    <a:cubicBezTo>
                      <a:pt x="1" y="3"/>
                      <a:pt x="2" y="3"/>
                      <a:pt x="3" y="2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solidFill>
                <a:srgbClr val="C2BD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78" name="Freeform 3279">
                <a:extLst>
                  <a:ext uri="{FF2B5EF4-FFF2-40B4-BE49-F238E27FC236}">
                    <a16:creationId xmlns:a16="http://schemas.microsoft.com/office/drawing/2014/main" id="{2140AA3D-29EF-43F1-92F4-DAF5F15EA3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1" y="1627"/>
                <a:ext cx="18" cy="23"/>
              </a:xfrm>
              <a:custGeom>
                <a:avLst/>
                <a:gdLst>
                  <a:gd name="T0" fmla="*/ 23 w 10"/>
                  <a:gd name="T1" fmla="*/ 0 h 13"/>
                  <a:gd name="T2" fmla="*/ 13 w 10"/>
                  <a:gd name="T3" fmla="*/ 65 h 13"/>
                  <a:gd name="T4" fmla="*/ 41 w 10"/>
                  <a:gd name="T5" fmla="*/ 106 h 13"/>
                  <a:gd name="T6" fmla="*/ 104 w 10"/>
                  <a:gd name="T7" fmla="*/ 129 h 13"/>
                  <a:gd name="T8" fmla="*/ 104 w 10"/>
                  <a:gd name="T9" fmla="*/ 129 h 13"/>
                  <a:gd name="T10" fmla="*/ 29 w 10"/>
                  <a:gd name="T11" fmla="*/ 78 h 13"/>
                  <a:gd name="T12" fmla="*/ 41 w 10"/>
                  <a:gd name="T13" fmla="*/ 12 h 13"/>
                  <a:gd name="T14" fmla="*/ 29 w 10"/>
                  <a:gd name="T15" fmla="*/ 12 h 13"/>
                  <a:gd name="T16" fmla="*/ 23 w 10"/>
                  <a:gd name="T17" fmla="*/ 0 h 1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0" h="13">
                    <a:moveTo>
                      <a:pt x="2" y="0"/>
                    </a:moveTo>
                    <a:cubicBezTo>
                      <a:pt x="1" y="2"/>
                      <a:pt x="0" y="5"/>
                      <a:pt x="1" y="7"/>
                    </a:cubicBezTo>
                    <a:cubicBezTo>
                      <a:pt x="1" y="10"/>
                      <a:pt x="2" y="11"/>
                      <a:pt x="4" y="11"/>
                    </a:cubicBezTo>
                    <a:cubicBezTo>
                      <a:pt x="6" y="12"/>
                      <a:pt x="8" y="13"/>
                      <a:pt x="10" y="13"/>
                    </a:cubicBezTo>
                    <a:cubicBezTo>
                      <a:pt x="10" y="13"/>
                      <a:pt x="10" y="13"/>
                      <a:pt x="10" y="13"/>
                    </a:cubicBezTo>
                    <a:cubicBezTo>
                      <a:pt x="8" y="13"/>
                      <a:pt x="3" y="10"/>
                      <a:pt x="3" y="8"/>
                    </a:cubicBezTo>
                    <a:cubicBezTo>
                      <a:pt x="2" y="6"/>
                      <a:pt x="3" y="3"/>
                      <a:pt x="4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2" y="1"/>
                      <a:pt x="2" y="0"/>
                    </a:cubicBezTo>
                  </a:path>
                </a:pathLst>
              </a:custGeom>
              <a:solidFill>
                <a:srgbClr val="9E97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79" name="Freeform 3280">
                <a:extLst>
                  <a:ext uri="{FF2B5EF4-FFF2-40B4-BE49-F238E27FC236}">
                    <a16:creationId xmlns:a16="http://schemas.microsoft.com/office/drawing/2014/main" id="{502B1359-16C3-4A8C-A95D-25F8276243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5" y="1618"/>
                <a:ext cx="12" cy="10"/>
              </a:xfrm>
              <a:custGeom>
                <a:avLst/>
                <a:gdLst>
                  <a:gd name="T0" fmla="*/ 50 w 7"/>
                  <a:gd name="T1" fmla="*/ 0 h 6"/>
                  <a:gd name="T2" fmla="*/ 0 w 7"/>
                  <a:gd name="T3" fmla="*/ 37 h 6"/>
                  <a:gd name="T4" fmla="*/ 9 w 7"/>
                  <a:gd name="T5" fmla="*/ 47 h 6"/>
                  <a:gd name="T6" fmla="*/ 15 w 7"/>
                  <a:gd name="T7" fmla="*/ 47 h 6"/>
                  <a:gd name="T8" fmla="*/ 50 w 7"/>
                  <a:gd name="T9" fmla="*/ 8 h 6"/>
                  <a:gd name="T10" fmla="*/ 62 w 7"/>
                  <a:gd name="T11" fmla="*/ 8 h 6"/>
                  <a:gd name="T12" fmla="*/ 50 w 7"/>
                  <a:gd name="T13" fmla="*/ 0 h 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" h="6">
                    <a:moveTo>
                      <a:pt x="6" y="0"/>
                    </a:moveTo>
                    <a:cubicBezTo>
                      <a:pt x="4" y="1"/>
                      <a:pt x="1" y="3"/>
                      <a:pt x="0" y="5"/>
                    </a:cubicBezTo>
                    <a:cubicBezTo>
                      <a:pt x="0" y="6"/>
                      <a:pt x="1" y="6"/>
                      <a:pt x="1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4" y="4"/>
                      <a:pt x="5" y="2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solidFill>
                <a:srgbClr val="C2BD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80" name="Freeform 3281">
                <a:extLst>
                  <a:ext uri="{FF2B5EF4-FFF2-40B4-BE49-F238E27FC236}">
                    <a16:creationId xmlns:a16="http://schemas.microsoft.com/office/drawing/2014/main" id="{F7D29455-DCB3-4A57-8938-0FEE0EFBEF7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995" y="1708"/>
                <a:ext cx="8" cy="20"/>
              </a:xfrm>
              <a:custGeom>
                <a:avLst/>
                <a:gdLst>
                  <a:gd name="T0" fmla="*/ 34 w 5"/>
                  <a:gd name="T1" fmla="*/ 89 h 11"/>
                  <a:gd name="T2" fmla="*/ 34 w 5"/>
                  <a:gd name="T3" fmla="*/ 89 h 11"/>
                  <a:gd name="T4" fmla="*/ 34 w 5"/>
                  <a:gd name="T5" fmla="*/ 89 h 11"/>
                  <a:gd name="T6" fmla="*/ 34 w 5"/>
                  <a:gd name="T7" fmla="*/ 89 h 11"/>
                  <a:gd name="T8" fmla="*/ 8 w 5"/>
                  <a:gd name="T9" fmla="*/ 0 h 11"/>
                  <a:gd name="T10" fmla="*/ 0 w 5"/>
                  <a:gd name="T11" fmla="*/ 0 h 11"/>
                  <a:gd name="T12" fmla="*/ 8 w 5"/>
                  <a:gd name="T13" fmla="*/ 53 h 11"/>
                  <a:gd name="T14" fmla="*/ 8 w 5"/>
                  <a:gd name="T15" fmla="*/ 109 h 11"/>
                  <a:gd name="T16" fmla="*/ 26 w 5"/>
                  <a:gd name="T17" fmla="*/ 118 h 11"/>
                  <a:gd name="T18" fmla="*/ 26 w 5"/>
                  <a:gd name="T19" fmla="*/ 118 h 11"/>
                  <a:gd name="T20" fmla="*/ 21 w 5"/>
                  <a:gd name="T21" fmla="*/ 65 h 11"/>
                  <a:gd name="T22" fmla="*/ 21 w 5"/>
                  <a:gd name="T23" fmla="*/ 65 h 11"/>
                  <a:gd name="T24" fmla="*/ 8 w 5"/>
                  <a:gd name="T25" fmla="*/ 0 h 1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5" h="11">
                    <a:moveTo>
                      <a:pt x="5" y="8"/>
                    </a:moveTo>
                    <a:cubicBezTo>
                      <a:pt x="5" y="8"/>
                      <a:pt x="5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3"/>
                      <a:pt x="1" y="5"/>
                    </a:cubicBezTo>
                    <a:cubicBezTo>
                      <a:pt x="1" y="6"/>
                      <a:pt x="1" y="9"/>
                      <a:pt x="1" y="10"/>
                    </a:cubicBezTo>
                    <a:cubicBezTo>
                      <a:pt x="2" y="11"/>
                      <a:pt x="3" y="11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3" y="10"/>
                      <a:pt x="3" y="8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1" y="4"/>
                      <a:pt x="1" y="2"/>
                      <a:pt x="1" y="0"/>
                    </a:cubicBezTo>
                  </a:path>
                </a:pathLst>
              </a:custGeom>
              <a:solidFill>
                <a:srgbClr val="9E97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81" name="Freeform 3282">
                <a:extLst>
                  <a:ext uri="{FF2B5EF4-FFF2-40B4-BE49-F238E27FC236}">
                    <a16:creationId xmlns:a16="http://schemas.microsoft.com/office/drawing/2014/main" id="{0FFFF337-167D-4372-94B8-0821F14D24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5" y="1705"/>
                <a:ext cx="1" cy="3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12 h 2"/>
                  <a:gd name="T4" fmla="*/ 1 w 1"/>
                  <a:gd name="T5" fmla="*/ 12 h 2"/>
                  <a:gd name="T6" fmla="*/ 0 w 1"/>
                  <a:gd name="T7" fmla="*/ 0 h 2"/>
                  <a:gd name="T8" fmla="*/ 0 w 1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0"/>
                      <a:pt x="0" y="1"/>
                      <a:pt x="0" y="2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C2BD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82" name="Freeform 3283">
                <a:extLst>
                  <a:ext uri="{FF2B5EF4-FFF2-40B4-BE49-F238E27FC236}">
                    <a16:creationId xmlns:a16="http://schemas.microsoft.com/office/drawing/2014/main" id="{4D6F770A-0AAB-435A-9069-6FD373F1B5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0" y="1719"/>
                <a:ext cx="16" cy="9"/>
              </a:xfrm>
              <a:custGeom>
                <a:avLst/>
                <a:gdLst>
                  <a:gd name="T0" fmla="*/ 0 w 9"/>
                  <a:gd name="T1" fmla="*/ 0 h 5"/>
                  <a:gd name="T2" fmla="*/ 12 w 9"/>
                  <a:gd name="T3" fmla="*/ 52 h 5"/>
                  <a:gd name="T4" fmla="*/ 89 w 9"/>
                  <a:gd name="T5" fmla="*/ 13 h 5"/>
                  <a:gd name="T6" fmla="*/ 50 w 9"/>
                  <a:gd name="T7" fmla="*/ 23 h 5"/>
                  <a:gd name="T8" fmla="*/ 21 w 9"/>
                  <a:gd name="T9" fmla="*/ 23 h 5"/>
                  <a:gd name="T10" fmla="*/ 21 w 9"/>
                  <a:gd name="T11" fmla="*/ 23 h 5"/>
                  <a:gd name="T12" fmla="*/ 21 w 9"/>
                  <a:gd name="T13" fmla="*/ 23 h 5"/>
                  <a:gd name="T14" fmla="*/ 0 w 9"/>
                  <a:gd name="T15" fmla="*/ 0 h 5"/>
                  <a:gd name="T16" fmla="*/ 0 w 9"/>
                  <a:gd name="T17" fmla="*/ 13 h 5"/>
                  <a:gd name="T18" fmla="*/ 0 w 9"/>
                  <a:gd name="T19" fmla="*/ 0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9" h="5">
                    <a:moveTo>
                      <a:pt x="0" y="0"/>
                    </a:moveTo>
                    <a:cubicBezTo>
                      <a:pt x="0" y="2"/>
                      <a:pt x="0" y="4"/>
                      <a:pt x="1" y="5"/>
                    </a:cubicBezTo>
                    <a:cubicBezTo>
                      <a:pt x="4" y="5"/>
                      <a:pt x="8" y="2"/>
                      <a:pt x="9" y="1"/>
                    </a:cubicBezTo>
                    <a:cubicBezTo>
                      <a:pt x="8" y="2"/>
                      <a:pt x="6" y="2"/>
                      <a:pt x="5" y="2"/>
                    </a:cubicBezTo>
                    <a:cubicBezTo>
                      <a:pt x="4" y="2"/>
                      <a:pt x="3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1"/>
                      <a:pt x="1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</a:path>
                </a:pathLst>
              </a:custGeom>
              <a:solidFill>
                <a:srgbClr val="C2BD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83" name="Freeform 3284">
                <a:extLst>
                  <a:ext uri="{FF2B5EF4-FFF2-40B4-BE49-F238E27FC236}">
                    <a16:creationId xmlns:a16="http://schemas.microsoft.com/office/drawing/2014/main" id="{99760FA8-8CBC-433E-88AA-C59125D938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0" y="1758"/>
                <a:ext cx="3" cy="7"/>
              </a:xfrm>
              <a:custGeom>
                <a:avLst/>
                <a:gdLst>
                  <a:gd name="T0" fmla="*/ 0 w 2"/>
                  <a:gd name="T1" fmla="*/ 0 h 4"/>
                  <a:gd name="T2" fmla="*/ 12 w 2"/>
                  <a:gd name="T3" fmla="*/ 37 h 4"/>
                  <a:gd name="T4" fmla="*/ 0 w 2"/>
                  <a:gd name="T5" fmla="*/ 0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cubicBezTo>
                      <a:pt x="1" y="2"/>
                      <a:pt x="1" y="3"/>
                      <a:pt x="2" y="4"/>
                    </a:cubicBezTo>
                    <a:cubicBezTo>
                      <a:pt x="1" y="3"/>
                      <a:pt x="1" y="2"/>
                      <a:pt x="0" y="0"/>
                    </a:cubicBezTo>
                  </a:path>
                </a:pathLst>
              </a:custGeom>
              <a:solidFill>
                <a:srgbClr val="695F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84" name="Freeform 3285">
                <a:extLst>
                  <a:ext uri="{FF2B5EF4-FFF2-40B4-BE49-F238E27FC236}">
                    <a16:creationId xmlns:a16="http://schemas.microsoft.com/office/drawing/2014/main" id="{F71A13E8-01A5-40F8-B8C3-FCBEC71656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1" y="1756"/>
                <a:ext cx="23" cy="83"/>
              </a:xfrm>
              <a:custGeom>
                <a:avLst/>
                <a:gdLst>
                  <a:gd name="T0" fmla="*/ 50 w 13"/>
                  <a:gd name="T1" fmla="*/ 0 h 47"/>
                  <a:gd name="T2" fmla="*/ 50 w 13"/>
                  <a:gd name="T3" fmla="*/ 12 h 47"/>
                  <a:gd name="T4" fmla="*/ 65 w 13"/>
                  <a:gd name="T5" fmla="*/ 49 h 47"/>
                  <a:gd name="T6" fmla="*/ 78 w 13"/>
                  <a:gd name="T7" fmla="*/ 78 h 47"/>
                  <a:gd name="T8" fmla="*/ 101 w 13"/>
                  <a:gd name="T9" fmla="*/ 203 h 47"/>
                  <a:gd name="T10" fmla="*/ 0 w 13"/>
                  <a:gd name="T11" fmla="*/ 459 h 47"/>
                  <a:gd name="T12" fmla="*/ 106 w 13"/>
                  <a:gd name="T13" fmla="*/ 302 h 47"/>
                  <a:gd name="T14" fmla="*/ 115 w 13"/>
                  <a:gd name="T15" fmla="*/ 154 h 47"/>
                  <a:gd name="T16" fmla="*/ 78 w 13"/>
                  <a:gd name="T17" fmla="*/ 37 h 47"/>
                  <a:gd name="T18" fmla="*/ 50 w 13"/>
                  <a:gd name="T19" fmla="*/ 0 h 4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3" h="47">
                    <a:moveTo>
                      <a:pt x="5" y="0"/>
                    </a:moveTo>
                    <a:cubicBezTo>
                      <a:pt x="5" y="0"/>
                      <a:pt x="5" y="1"/>
                      <a:pt x="5" y="1"/>
                    </a:cubicBezTo>
                    <a:cubicBezTo>
                      <a:pt x="6" y="3"/>
                      <a:pt x="6" y="4"/>
                      <a:pt x="7" y="5"/>
                    </a:cubicBezTo>
                    <a:cubicBezTo>
                      <a:pt x="7" y="6"/>
                      <a:pt x="8" y="7"/>
                      <a:pt x="8" y="8"/>
                    </a:cubicBezTo>
                    <a:cubicBezTo>
                      <a:pt x="10" y="12"/>
                      <a:pt x="10" y="17"/>
                      <a:pt x="10" y="21"/>
                    </a:cubicBezTo>
                    <a:cubicBezTo>
                      <a:pt x="11" y="32"/>
                      <a:pt x="5" y="38"/>
                      <a:pt x="0" y="47"/>
                    </a:cubicBezTo>
                    <a:cubicBezTo>
                      <a:pt x="5" y="44"/>
                      <a:pt x="9" y="36"/>
                      <a:pt x="11" y="31"/>
                    </a:cubicBezTo>
                    <a:cubicBezTo>
                      <a:pt x="13" y="26"/>
                      <a:pt x="12" y="21"/>
                      <a:pt x="12" y="16"/>
                    </a:cubicBezTo>
                    <a:cubicBezTo>
                      <a:pt x="12" y="12"/>
                      <a:pt x="10" y="8"/>
                      <a:pt x="8" y="4"/>
                    </a:cubicBezTo>
                    <a:cubicBezTo>
                      <a:pt x="7" y="4"/>
                      <a:pt x="5" y="2"/>
                      <a:pt x="5" y="0"/>
                    </a:cubicBezTo>
                  </a:path>
                </a:pathLst>
              </a:custGeom>
              <a:solidFill>
                <a:srgbClr val="9E97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85" name="Freeform 3286">
                <a:extLst>
                  <a:ext uri="{FF2B5EF4-FFF2-40B4-BE49-F238E27FC236}">
                    <a16:creationId xmlns:a16="http://schemas.microsoft.com/office/drawing/2014/main" id="{327CFEAD-52D7-499E-A52F-8ACCC907B46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023" y="1745"/>
                <a:ext cx="14" cy="37"/>
              </a:xfrm>
              <a:custGeom>
                <a:avLst/>
                <a:gdLst>
                  <a:gd name="T0" fmla="*/ 0 w 8"/>
                  <a:gd name="T1" fmla="*/ 102 h 21"/>
                  <a:gd name="T2" fmla="*/ 0 w 8"/>
                  <a:gd name="T3" fmla="*/ 102 h 21"/>
                  <a:gd name="T4" fmla="*/ 21 w 8"/>
                  <a:gd name="T5" fmla="*/ 203 h 21"/>
                  <a:gd name="T6" fmla="*/ 21 w 8"/>
                  <a:gd name="T7" fmla="*/ 174 h 21"/>
                  <a:gd name="T8" fmla="*/ 0 w 8"/>
                  <a:gd name="T9" fmla="*/ 102 h 21"/>
                  <a:gd name="T10" fmla="*/ 65 w 8"/>
                  <a:gd name="T11" fmla="*/ 0 h 21"/>
                  <a:gd name="T12" fmla="*/ 12 w 8"/>
                  <a:gd name="T13" fmla="*/ 65 h 21"/>
                  <a:gd name="T14" fmla="*/ 21 w 8"/>
                  <a:gd name="T15" fmla="*/ 65 h 21"/>
                  <a:gd name="T16" fmla="*/ 37 w 8"/>
                  <a:gd name="T17" fmla="*/ 86 h 21"/>
                  <a:gd name="T18" fmla="*/ 37 w 8"/>
                  <a:gd name="T19" fmla="*/ 86 h 21"/>
                  <a:gd name="T20" fmla="*/ 37 w 8"/>
                  <a:gd name="T21" fmla="*/ 86 h 21"/>
                  <a:gd name="T22" fmla="*/ 37 w 8"/>
                  <a:gd name="T23" fmla="*/ 86 h 21"/>
                  <a:gd name="T24" fmla="*/ 49 w 8"/>
                  <a:gd name="T25" fmla="*/ 99 h 21"/>
                  <a:gd name="T26" fmla="*/ 49 w 8"/>
                  <a:gd name="T27" fmla="*/ 86 h 21"/>
                  <a:gd name="T28" fmla="*/ 77 w 8"/>
                  <a:gd name="T29" fmla="*/ 0 h 21"/>
                  <a:gd name="T30" fmla="*/ 65 w 8"/>
                  <a:gd name="T31" fmla="*/ 0 h 21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8" h="21">
                    <a:moveTo>
                      <a:pt x="0" y="11"/>
                    </a:moveTo>
                    <a:cubicBezTo>
                      <a:pt x="0" y="11"/>
                      <a:pt x="0" y="11"/>
                      <a:pt x="0" y="11"/>
                    </a:cubicBezTo>
                    <a:cubicBezTo>
                      <a:pt x="0" y="14"/>
                      <a:pt x="1" y="18"/>
                      <a:pt x="2" y="21"/>
                    </a:cubicBezTo>
                    <a:cubicBezTo>
                      <a:pt x="2" y="20"/>
                      <a:pt x="2" y="19"/>
                      <a:pt x="2" y="18"/>
                    </a:cubicBezTo>
                    <a:cubicBezTo>
                      <a:pt x="2" y="16"/>
                      <a:pt x="1" y="13"/>
                      <a:pt x="0" y="11"/>
                    </a:cubicBezTo>
                    <a:moveTo>
                      <a:pt x="7" y="0"/>
                    </a:moveTo>
                    <a:cubicBezTo>
                      <a:pt x="5" y="2"/>
                      <a:pt x="3" y="4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3" y="7"/>
                      <a:pt x="4" y="8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9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9"/>
                    </a:cubicBezTo>
                    <a:cubicBezTo>
                      <a:pt x="6" y="7"/>
                      <a:pt x="8" y="2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solidFill>
                <a:srgbClr val="9E97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86" name="Freeform 3287">
                <a:extLst>
                  <a:ext uri="{FF2B5EF4-FFF2-40B4-BE49-F238E27FC236}">
                    <a16:creationId xmlns:a16="http://schemas.microsoft.com/office/drawing/2014/main" id="{AB1AD691-6DA3-47E9-8777-3C552ABED14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023" y="1758"/>
                <a:ext cx="10" cy="58"/>
              </a:xfrm>
              <a:custGeom>
                <a:avLst/>
                <a:gdLst>
                  <a:gd name="T0" fmla="*/ 22 w 6"/>
                  <a:gd name="T1" fmla="*/ 65 h 33"/>
                  <a:gd name="T2" fmla="*/ 22 w 6"/>
                  <a:gd name="T3" fmla="*/ 86 h 33"/>
                  <a:gd name="T4" fmla="*/ 22 w 6"/>
                  <a:gd name="T5" fmla="*/ 102 h 33"/>
                  <a:gd name="T6" fmla="*/ 22 w 6"/>
                  <a:gd name="T7" fmla="*/ 77 h 33"/>
                  <a:gd name="T8" fmla="*/ 22 w 6"/>
                  <a:gd name="T9" fmla="*/ 65 h 33"/>
                  <a:gd name="T10" fmla="*/ 33 w 6"/>
                  <a:gd name="T11" fmla="*/ 21 h 33"/>
                  <a:gd name="T12" fmla="*/ 33 w 6"/>
                  <a:gd name="T13" fmla="*/ 28 h 33"/>
                  <a:gd name="T14" fmla="*/ 22 w 6"/>
                  <a:gd name="T15" fmla="*/ 65 h 33"/>
                  <a:gd name="T16" fmla="*/ 33 w 6"/>
                  <a:gd name="T17" fmla="*/ 49 h 33"/>
                  <a:gd name="T18" fmla="*/ 22 w 6"/>
                  <a:gd name="T19" fmla="*/ 77 h 33"/>
                  <a:gd name="T20" fmla="*/ 37 w 6"/>
                  <a:gd name="T21" fmla="*/ 200 h 33"/>
                  <a:gd name="T22" fmla="*/ 37 w 6"/>
                  <a:gd name="T23" fmla="*/ 278 h 33"/>
                  <a:gd name="T24" fmla="*/ 47 w 6"/>
                  <a:gd name="T25" fmla="*/ 315 h 33"/>
                  <a:gd name="T26" fmla="*/ 37 w 6"/>
                  <a:gd name="T27" fmla="*/ 102 h 33"/>
                  <a:gd name="T28" fmla="*/ 37 w 6"/>
                  <a:gd name="T29" fmla="*/ 28 h 33"/>
                  <a:gd name="T30" fmla="*/ 33 w 6"/>
                  <a:gd name="T31" fmla="*/ 21 h 33"/>
                  <a:gd name="T32" fmla="*/ 33 w 6"/>
                  <a:gd name="T33" fmla="*/ 21 h 33"/>
                  <a:gd name="T34" fmla="*/ 13 w 6"/>
                  <a:gd name="T35" fmla="*/ 0 h 33"/>
                  <a:gd name="T36" fmla="*/ 8 w 6"/>
                  <a:gd name="T37" fmla="*/ 0 h 33"/>
                  <a:gd name="T38" fmla="*/ 0 w 6"/>
                  <a:gd name="T39" fmla="*/ 37 h 33"/>
                  <a:gd name="T40" fmla="*/ 13 w 6"/>
                  <a:gd name="T41" fmla="*/ 102 h 33"/>
                  <a:gd name="T42" fmla="*/ 22 w 6"/>
                  <a:gd name="T43" fmla="*/ 86 h 33"/>
                  <a:gd name="T44" fmla="*/ 33 w 6"/>
                  <a:gd name="T45" fmla="*/ 28 h 33"/>
                  <a:gd name="T46" fmla="*/ 33 w 6"/>
                  <a:gd name="T47" fmla="*/ 21 h 33"/>
                  <a:gd name="T48" fmla="*/ 33 w 6"/>
                  <a:gd name="T49" fmla="*/ 21 h 33"/>
                  <a:gd name="T50" fmla="*/ 13 w 6"/>
                  <a:gd name="T51" fmla="*/ 0 h 33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6" h="33">
                    <a:moveTo>
                      <a:pt x="3" y="7"/>
                    </a:moveTo>
                    <a:cubicBezTo>
                      <a:pt x="3" y="8"/>
                      <a:pt x="3" y="9"/>
                      <a:pt x="3" y="9"/>
                    </a:cubicBezTo>
                    <a:cubicBezTo>
                      <a:pt x="3" y="10"/>
                      <a:pt x="3" y="11"/>
                      <a:pt x="3" y="11"/>
                    </a:cubicBezTo>
                    <a:cubicBezTo>
                      <a:pt x="3" y="10"/>
                      <a:pt x="3" y="9"/>
                      <a:pt x="3" y="8"/>
                    </a:cubicBezTo>
                    <a:cubicBezTo>
                      <a:pt x="3" y="8"/>
                      <a:pt x="3" y="7"/>
                      <a:pt x="3" y="7"/>
                    </a:cubicBezTo>
                    <a:moveTo>
                      <a:pt x="4" y="2"/>
                    </a:moveTo>
                    <a:cubicBezTo>
                      <a:pt x="4" y="2"/>
                      <a:pt x="4" y="2"/>
                      <a:pt x="4" y="3"/>
                    </a:cubicBezTo>
                    <a:cubicBezTo>
                      <a:pt x="4" y="4"/>
                      <a:pt x="4" y="5"/>
                      <a:pt x="3" y="7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4" y="7"/>
                      <a:pt x="3" y="8"/>
                    </a:cubicBezTo>
                    <a:cubicBezTo>
                      <a:pt x="3" y="13"/>
                      <a:pt x="4" y="17"/>
                      <a:pt x="5" y="21"/>
                    </a:cubicBezTo>
                    <a:cubicBezTo>
                      <a:pt x="5" y="24"/>
                      <a:pt x="5" y="26"/>
                      <a:pt x="5" y="29"/>
                    </a:cubicBezTo>
                    <a:cubicBezTo>
                      <a:pt x="5" y="30"/>
                      <a:pt x="5" y="32"/>
                      <a:pt x="6" y="33"/>
                    </a:cubicBezTo>
                    <a:cubicBezTo>
                      <a:pt x="6" y="26"/>
                      <a:pt x="5" y="18"/>
                      <a:pt x="5" y="11"/>
                    </a:cubicBezTo>
                    <a:cubicBezTo>
                      <a:pt x="4" y="9"/>
                      <a:pt x="4" y="6"/>
                      <a:pt x="5" y="3"/>
                    </a:cubicBezTo>
                    <a:cubicBezTo>
                      <a:pt x="5" y="3"/>
                      <a:pt x="5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moveTo>
                      <a:pt x="2" y="0"/>
                    </a:moveTo>
                    <a:cubicBezTo>
                      <a:pt x="2" y="0"/>
                      <a:pt x="2" y="0"/>
                      <a:pt x="1" y="0"/>
                    </a:cubicBezTo>
                    <a:cubicBezTo>
                      <a:pt x="1" y="1"/>
                      <a:pt x="1" y="3"/>
                      <a:pt x="0" y="4"/>
                    </a:cubicBezTo>
                    <a:cubicBezTo>
                      <a:pt x="1" y="6"/>
                      <a:pt x="2" y="9"/>
                      <a:pt x="2" y="11"/>
                    </a:cubicBezTo>
                    <a:cubicBezTo>
                      <a:pt x="2" y="11"/>
                      <a:pt x="3" y="10"/>
                      <a:pt x="3" y="9"/>
                    </a:cubicBezTo>
                    <a:cubicBezTo>
                      <a:pt x="3" y="7"/>
                      <a:pt x="3" y="5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3" y="0"/>
                      <a:pt x="2" y="0"/>
                    </a:cubicBezTo>
                  </a:path>
                </a:pathLst>
              </a:custGeom>
              <a:solidFill>
                <a:srgbClr val="C2BD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87" name="Freeform 3288">
                <a:extLst>
                  <a:ext uri="{FF2B5EF4-FFF2-40B4-BE49-F238E27FC236}">
                    <a16:creationId xmlns:a16="http://schemas.microsoft.com/office/drawing/2014/main" id="{5821DB86-6C86-44FB-A4A9-0F70361E4CF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028" y="1767"/>
                <a:ext cx="4" cy="42"/>
              </a:xfrm>
              <a:custGeom>
                <a:avLst/>
                <a:gdLst>
                  <a:gd name="T0" fmla="*/ 0 w 2"/>
                  <a:gd name="T1" fmla="*/ 28 h 24"/>
                  <a:gd name="T2" fmla="*/ 0 w 2"/>
                  <a:gd name="T3" fmla="*/ 58 h 24"/>
                  <a:gd name="T4" fmla="*/ 0 w 2"/>
                  <a:gd name="T5" fmla="*/ 142 h 24"/>
                  <a:gd name="T6" fmla="*/ 32 w 2"/>
                  <a:gd name="T7" fmla="*/ 228 h 24"/>
                  <a:gd name="T8" fmla="*/ 32 w 2"/>
                  <a:gd name="T9" fmla="*/ 151 h 24"/>
                  <a:gd name="T10" fmla="*/ 0 w 2"/>
                  <a:gd name="T11" fmla="*/ 28 h 24"/>
                  <a:gd name="T12" fmla="*/ 16 w 2"/>
                  <a:gd name="T13" fmla="*/ 0 h 24"/>
                  <a:gd name="T14" fmla="*/ 0 w 2"/>
                  <a:gd name="T15" fmla="*/ 21 h 24"/>
                  <a:gd name="T16" fmla="*/ 0 w 2"/>
                  <a:gd name="T17" fmla="*/ 21 h 24"/>
                  <a:gd name="T18" fmla="*/ 0 w 2"/>
                  <a:gd name="T19" fmla="*/ 28 h 24"/>
                  <a:gd name="T20" fmla="*/ 16 w 2"/>
                  <a:gd name="T21" fmla="*/ 0 h 2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" h="24">
                    <a:moveTo>
                      <a:pt x="0" y="3"/>
                    </a:moveTo>
                    <a:cubicBezTo>
                      <a:pt x="0" y="4"/>
                      <a:pt x="0" y="5"/>
                      <a:pt x="0" y="6"/>
                    </a:cubicBezTo>
                    <a:cubicBezTo>
                      <a:pt x="0" y="9"/>
                      <a:pt x="0" y="13"/>
                      <a:pt x="0" y="15"/>
                    </a:cubicBezTo>
                    <a:cubicBezTo>
                      <a:pt x="1" y="18"/>
                      <a:pt x="1" y="21"/>
                      <a:pt x="2" y="24"/>
                    </a:cubicBezTo>
                    <a:cubicBezTo>
                      <a:pt x="2" y="21"/>
                      <a:pt x="2" y="19"/>
                      <a:pt x="2" y="16"/>
                    </a:cubicBezTo>
                    <a:cubicBezTo>
                      <a:pt x="1" y="12"/>
                      <a:pt x="0" y="8"/>
                      <a:pt x="0" y="3"/>
                    </a:cubicBezTo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1" y="2"/>
                      <a:pt x="1" y="1"/>
                      <a:pt x="1" y="0"/>
                    </a:cubicBezTo>
                  </a:path>
                </a:pathLst>
              </a:custGeom>
              <a:solidFill>
                <a:srgbClr val="DAD7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88" name="Freeform 3289">
                <a:extLst>
                  <a:ext uri="{FF2B5EF4-FFF2-40B4-BE49-F238E27FC236}">
                    <a16:creationId xmlns:a16="http://schemas.microsoft.com/office/drawing/2014/main" id="{A35B5205-92B6-4D64-830A-05497A12E5E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803" y="1692"/>
                <a:ext cx="51" cy="37"/>
              </a:xfrm>
              <a:custGeom>
                <a:avLst/>
                <a:gdLst>
                  <a:gd name="T0" fmla="*/ 28 w 29"/>
                  <a:gd name="T1" fmla="*/ 102 h 21"/>
                  <a:gd name="T2" fmla="*/ 21 w 29"/>
                  <a:gd name="T3" fmla="*/ 174 h 21"/>
                  <a:gd name="T4" fmla="*/ 49 w 29"/>
                  <a:gd name="T5" fmla="*/ 192 h 21"/>
                  <a:gd name="T6" fmla="*/ 77 w 29"/>
                  <a:gd name="T7" fmla="*/ 192 h 21"/>
                  <a:gd name="T8" fmla="*/ 151 w 29"/>
                  <a:gd name="T9" fmla="*/ 174 h 21"/>
                  <a:gd name="T10" fmla="*/ 179 w 29"/>
                  <a:gd name="T11" fmla="*/ 174 h 21"/>
                  <a:gd name="T12" fmla="*/ 257 w 29"/>
                  <a:gd name="T13" fmla="*/ 203 h 21"/>
                  <a:gd name="T14" fmla="*/ 266 w 29"/>
                  <a:gd name="T15" fmla="*/ 203 h 21"/>
                  <a:gd name="T16" fmla="*/ 250 w 29"/>
                  <a:gd name="T17" fmla="*/ 174 h 21"/>
                  <a:gd name="T18" fmla="*/ 151 w 29"/>
                  <a:gd name="T19" fmla="*/ 152 h 21"/>
                  <a:gd name="T20" fmla="*/ 77 w 29"/>
                  <a:gd name="T21" fmla="*/ 164 h 21"/>
                  <a:gd name="T22" fmla="*/ 77 w 29"/>
                  <a:gd name="T23" fmla="*/ 143 h 21"/>
                  <a:gd name="T24" fmla="*/ 77 w 29"/>
                  <a:gd name="T25" fmla="*/ 143 h 21"/>
                  <a:gd name="T26" fmla="*/ 28 w 29"/>
                  <a:gd name="T27" fmla="*/ 174 h 21"/>
                  <a:gd name="T28" fmla="*/ 28 w 29"/>
                  <a:gd name="T29" fmla="*/ 102 h 21"/>
                  <a:gd name="T30" fmla="*/ 164 w 29"/>
                  <a:gd name="T31" fmla="*/ 0 h 21"/>
                  <a:gd name="T32" fmla="*/ 164 w 29"/>
                  <a:gd name="T33" fmla="*/ 12 h 21"/>
                  <a:gd name="T34" fmla="*/ 151 w 29"/>
                  <a:gd name="T35" fmla="*/ 28 h 21"/>
                  <a:gd name="T36" fmla="*/ 135 w 29"/>
                  <a:gd name="T37" fmla="*/ 37 h 21"/>
                  <a:gd name="T38" fmla="*/ 123 w 29"/>
                  <a:gd name="T39" fmla="*/ 65 h 21"/>
                  <a:gd name="T40" fmla="*/ 142 w 29"/>
                  <a:gd name="T41" fmla="*/ 99 h 21"/>
                  <a:gd name="T42" fmla="*/ 135 w 29"/>
                  <a:gd name="T43" fmla="*/ 127 h 21"/>
                  <a:gd name="T44" fmla="*/ 151 w 29"/>
                  <a:gd name="T45" fmla="*/ 127 h 21"/>
                  <a:gd name="T46" fmla="*/ 213 w 29"/>
                  <a:gd name="T47" fmla="*/ 137 h 21"/>
                  <a:gd name="T48" fmla="*/ 164 w 29"/>
                  <a:gd name="T49" fmla="*/ 58 h 21"/>
                  <a:gd name="T50" fmla="*/ 164 w 29"/>
                  <a:gd name="T51" fmla="*/ 0 h 2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29" h="21">
                    <a:moveTo>
                      <a:pt x="3" y="11"/>
                    </a:moveTo>
                    <a:cubicBezTo>
                      <a:pt x="2" y="13"/>
                      <a:pt x="0" y="16"/>
                      <a:pt x="2" y="18"/>
                    </a:cubicBezTo>
                    <a:cubicBezTo>
                      <a:pt x="2" y="20"/>
                      <a:pt x="4" y="20"/>
                      <a:pt x="5" y="20"/>
                    </a:cubicBezTo>
                    <a:cubicBezTo>
                      <a:pt x="6" y="20"/>
                      <a:pt x="7" y="20"/>
                      <a:pt x="8" y="20"/>
                    </a:cubicBezTo>
                    <a:cubicBezTo>
                      <a:pt x="11" y="19"/>
                      <a:pt x="13" y="18"/>
                      <a:pt x="16" y="18"/>
                    </a:cubicBezTo>
                    <a:cubicBezTo>
                      <a:pt x="17" y="18"/>
                      <a:pt x="18" y="18"/>
                      <a:pt x="19" y="18"/>
                    </a:cubicBezTo>
                    <a:cubicBezTo>
                      <a:pt x="20" y="18"/>
                      <a:pt x="25" y="21"/>
                      <a:pt x="27" y="21"/>
                    </a:cubicBezTo>
                    <a:cubicBezTo>
                      <a:pt x="27" y="21"/>
                      <a:pt x="28" y="21"/>
                      <a:pt x="28" y="21"/>
                    </a:cubicBezTo>
                    <a:cubicBezTo>
                      <a:pt x="29" y="20"/>
                      <a:pt x="28" y="19"/>
                      <a:pt x="26" y="18"/>
                    </a:cubicBezTo>
                    <a:cubicBezTo>
                      <a:pt x="23" y="17"/>
                      <a:pt x="19" y="16"/>
                      <a:pt x="16" y="16"/>
                    </a:cubicBezTo>
                    <a:cubicBezTo>
                      <a:pt x="13" y="16"/>
                      <a:pt x="11" y="16"/>
                      <a:pt x="8" y="17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6" y="16"/>
                      <a:pt x="4" y="17"/>
                      <a:pt x="3" y="18"/>
                    </a:cubicBezTo>
                    <a:cubicBezTo>
                      <a:pt x="3" y="16"/>
                      <a:pt x="3" y="13"/>
                      <a:pt x="3" y="11"/>
                    </a:cubicBezTo>
                    <a:moveTo>
                      <a:pt x="17" y="0"/>
                    </a:moveTo>
                    <a:cubicBezTo>
                      <a:pt x="17" y="1"/>
                      <a:pt x="17" y="1"/>
                      <a:pt x="17" y="1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4" y="4"/>
                    </a:cubicBezTo>
                    <a:cubicBezTo>
                      <a:pt x="13" y="5"/>
                      <a:pt x="13" y="6"/>
                      <a:pt x="13" y="7"/>
                    </a:cubicBezTo>
                    <a:cubicBezTo>
                      <a:pt x="13" y="8"/>
                      <a:pt x="15" y="9"/>
                      <a:pt x="15" y="10"/>
                    </a:cubicBezTo>
                    <a:cubicBezTo>
                      <a:pt x="15" y="11"/>
                      <a:pt x="14" y="12"/>
                      <a:pt x="14" y="13"/>
                    </a:cubicBezTo>
                    <a:cubicBezTo>
                      <a:pt x="14" y="13"/>
                      <a:pt x="15" y="13"/>
                      <a:pt x="16" y="13"/>
                    </a:cubicBezTo>
                    <a:cubicBezTo>
                      <a:pt x="18" y="13"/>
                      <a:pt x="20" y="13"/>
                      <a:pt x="22" y="14"/>
                    </a:cubicBezTo>
                    <a:cubicBezTo>
                      <a:pt x="20" y="11"/>
                      <a:pt x="18" y="9"/>
                      <a:pt x="17" y="6"/>
                    </a:cubicBezTo>
                    <a:cubicBezTo>
                      <a:pt x="17" y="4"/>
                      <a:pt x="17" y="2"/>
                      <a:pt x="17" y="0"/>
                    </a:cubicBezTo>
                  </a:path>
                </a:pathLst>
              </a:custGeom>
              <a:solidFill>
                <a:srgbClr val="9E97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89" name="Freeform 3290">
                <a:extLst>
                  <a:ext uri="{FF2B5EF4-FFF2-40B4-BE49-F238E27FC236}">
                    <a16:creationId xmlns:a16="http://schemas.microsoft.com/office/drawing/2014/main" id="{4BC3D56B-00C9-468A-8136-03C5EA45ED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3" y="1690"/>
                <a:ext cx="1" cy="4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32 h 2"/>
                  <a:gd name="T4" fmla="*/ 0 w 1"/>
                  <a:gd name="T5" fmla="*/ 16 h 2"/>
                  <a:gd name="T6" fmla="*/ 0 w 1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</a:path>
                </a:pathLst>
              </a:custGeom>
              <a:solidFill>
                <a:srgbClr val="C2BD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90" name="Freeform 3291">
                <a:extLst>
                  <a:ext uri="{FF2B5EF4-FFF2-40B4-BE49-F238E27FC236}">
                    <a16:creationId xmlns:a16="http://schemas.microsoft.com/office/drawing/2014/main" id="{5A349E3B-BCB9-411E-8325-EB4AED4300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7" y="1715"/>
                <a:ext cx="32" cy="9"/>
              </a:xfrm>
              <a:custGeom>
                <a:avLst/>
                <a:gdLst>
                  <a:gd name="T0" fmla="*/ 78 w 18"/>
                  <a:gd name="T1" fmla="*/ 0 h 5"/>
                  <a:gd name="T2" fmla="*/ 64 w 18"/>
                  <a:gd name="T3" fmla="*/ 0 h 5"/>
                  <a:gd name="T4" fmla="*/ 0 w 18"/>
                  <a:gd name="T5" fmla="*/ 23 h 5"/>
                  <a:gd name="T6" fmla="*/ 0 w 18"/>
                  <a:gd name="T7" fmla="*/ 23 h 5"/>
                  <a:gd name="T8" fmla="*/ 0 w 18"/>
                  <a:gd name="T9" fmla="*/ 41 h 5"/>
                  <a:gd name="T10" fmla="*/ 78 w 18"/>
                  <a:gd name="T11" fmla="*/ 29 h 5"/>
                  <a:gd name="T12" fmla="*/ 180 w 18"/>
                  <a:gd name="T13" fmla="*/ 52 h 5"/>
                  <a:gd name="T14" fmla="*/ 158 w 18"/>
                  <a:gd name="T15" fmla="*/ 29 h 5"/>
                  <a:gd name="T16" fmla="*/ 139 w 18"/>
                  <a:gd name="T17" fmla="*/ 13 h 5"/>
                  <a:gd name="T18" fmla="*/ 78 w 18"/>
                  <a:gd name="T19" fmla="*/ 0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8" h="5">
                    <a:moveTo>
                      <a:pt x="8" y="0"/>
                    </a:moveTo>
                    <a:cubicBezTo>
                      <a:pt x="7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3" y="3"/>
                      <a:pt x="5" y="3"/>
                      <a:pt x="8" y="3"/>
                    </a:cubicBezTo>
                    <a:cubicBezTo>
                      <a:pt x="11" y="3"/>
                      <a:pt x="15" y="4"/>
                      <a:pt x="18" y="5"/>
                    </a:cubicBezTo>
                    <a:cubicBezTo>
                      <a:pt x="18" y="4"/>
                      <a:pt x="17" y="4"/>
                      <a:pt x="16" y="3"/>
                    </a:cubicBezTo>
                    <a:cubicBezTo>
                      <a:pt x="16" y="2"/>
                      <a:pt x="15" y="2"/>
                      <a:pt x="14" y="1"/>
                    </a:cubicBezTo>
                    <a:cubicBezTo>
                      <a:pt x="12" y="0"/>
                      <a:pt x="10" y="0"/>
                      <a:pt x="8" y="0"/>
                    </a:cubicBezTo>
                  </a:path>
                </a:pathLst>
              </a:custGeom>
              <a:solidFill>
                <a:srgbClr val="C2BD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91" name="Freeform 3292">
                <a:extLst>
                  <a:ext uri="{FF2B5EF4-FFF2-40B4-BE49-F238E27FC236}">
                    <a16:creationId xmlns:a16="http://schemas.microsoft.com/office/drawing/2014/main" id="{BFDAB04F-3272-483E-B2C4-1AF1991950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8" y="1699"/>
                <a:ext cx="22" cy="25"/>
              </a:xfrm>
              <a:custGeom>
                <a:avLst/>
                <a:gdLst>
                  <a:gd name="T0" fmla="*/ 125 w 12"/>
                  <a:gd name="T1" fmla="*/ 0 h 14"/>
                  <a:gd name="T2" fmla="*/ 13 w 12"/>
                  <a:gd name="T3" fmla="*/ 52 h 14"/>
                  <a:gd name="T4" fmla="*/ 0 w 12"/>
                  <a:gd name="T5" fmla="*/ 73 h 14"/>
                  <a:gd name="T6" fmla="*/ 0 w 12"/>
                  <a:gd name="T7" fmla="*/ 143 h 14"/>
                  <a:gd name="T8" fmla="*/ 57 w 12"/>
                  <a:gd name="T9" fmla="*/ 114 h 14"/>
                  <a:gd name="T10" fmla="*/ 125 w 12"/>
                  <a:gd name="T11" fmla="*/ 93 h 14"/>
                  <a:gd name="T12" fmla="*/ 134 w 12"/>
                  <a:gd name="T13" fmla="*/ 64 h 14"/>
                  <a:gd name="T14" fmla="*/ 112 w 12"/>
                  <a:gd name="T15" fmla="*/ 29 h 14"/>
                  <a:gd name="T16" fmla="*/ 125 w 12"/>
                  <a:gd name="T17" fmla="*/ 0 h 1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2" h="14">
                    <a:moveTo>
                      <a:pt x="11" y="0"/>
                    </a:moveTo>
                    <a:cubicBezTo>
                      <a:pt x="8" y="2"/>
                      <a:pt x="4" y="2"/>
                      <a:pt x="1" y="5"/>
                    </a:cubicBezTo>
                    <a:cubicBezTo>
                      <a:pt x="1" y="5"/>
                      <a:pt x="0" y="6"/>
                      <a:pt x="0" y="7"/>
                    </a:cubicBezTo>
                    <a:cubicBezTo>
                      <a:pt x="0" y="9"/>
                      <a:pt x="0" y="12"/>
                      <a:pt x="0" y="14"/>
                    </a:cubicBezTo>
                    <a:cubicBezTo>
                      <a:pt x="1" y="13"/>
                      <a:pt x="3" y="12"/>
                      <a:pt x="5" y="11"/>
                    </a:cubicBezTo>
                    <a:cubicBezTo>
                      <a:pt x="7" y="10"/>
                      <a:pt x="9" y="9"/>
                      <a:pt x="11" y="9"/>
                    </a:cubicBezTo>
                    <a:cubicBezTo>
                      <a:pt x="11" y="8"/>
                      <a:pt x="12" y="7"/>
                      <a:pt x="12" y="6"/>
                    </a:cubicBezTo>
                    <a:cubicBezTo>
                      <a:pt x="12" y="5"/>
                      <a:pt x="10" y="4"/>
                      <a:pt x="10" y="3"/>
                    </a:cubicBezTo>
                    <a:cubicBezTo>
                      <a:pt x="10" y="2"/>
                      <a:pt x="10" y="1"/>
                      <a:pt x="11" y="0"/>
                    </a:cubicBezTo>
                  </a:path>
                </a:pathLst>
              </a:custGeom>
              <a:solidFill>
                <a:srgbClr val="C2BD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92" name="Freeform 3293">
                <a:extLst>
                  <a:ext uri="{FF2B5EF4-FFF2-40B4-BE49-F238E27FC236}">
                    <a16:creationId xmlns:a16="http://schemas.microsoft.com/office/drawing/2014/main" id="{5631415C-22D2-4D89-B886-0B267F99E0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7" y="1715"/>
                <a:ext cx="11" cy="4"/>
              </a:xfrm>
              <a:custGeom>
                <a:avLst/>
                <a:gdLst>
                  <a:gd name="T0" fmla="*/ 68 w 6"/>
                  <a:gd name="T1" fmla="*/ 0 h 2"/>
                  <a:gd name="T2" fmla="*/ 0 w 6"/>
                  <a:gd name="T3" fmla="*/ 32 h 2"/>
                  <a:gd name="T4" fmla="*/ 68 w 6"/>
                  <a:gd name="T5" fmla="*/ 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" h="2">
                    <a:moveTo>
                      <a:pt x="6" y="0"/>
                    </a:moveTo>
                    <a:cubicBezTo>
                      <a:pt x="4" y="0"/>
                      <a:pt x="2" y="1"/>
                      <a:pt x="0" y="2"/>
                    </a:cubicBezTo>
                    <a:cubicBezTo>
                      <a:pt x="2" y="1"/>
                      <a:pt x="4" y="1"/>
                      <a:pt x="6" y="0"/>
                    </a:cubicBezTo>
                  </a:path>
                </a:pathLst>
              </a:custGeom>
              <a:solidFill>
                <a:srgbClr val="DAD7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93" name="Freeform 3294">
                <a:extLst>
                  <a:ext uri="{FF2B5EF4-FFF2-40B4-BE49-F238E27FC236}">
                    <a16:creationId xmlns:a16="http://schemas.microsoft.com/office/drawing/2014/main" id="{0A13D60A-06BB-4170-B6E3-658B4807CE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5" y="1744"/>
                <a:ext cx="52" cy="47"/>
              </a:xfrm>
              <a:custGeom>
                <a:avLst/>
                <a:gdLst>
                  <a:gd name="T0" fmla="*/ 174 w 29"/>
                  <a:gd name="T1" fmla="*/ 0 h 27"/>
                  <a:gd name="T2" fmla="*/ 154 w 29"/>
                  <a:gd name="T3" fmla="*/ 16 h 27"/>
                  <a:gd name="T4" fmla="*/ 145 w 29"/>
                  <a:gd name="T5" fmla="*/ 37 h 27"/>
                  <a:gd name="T6" fmla="*/ 52 w 29"/>
                  <a:gd name="T7" fmla="*/ 99 h 27"/>
                  <a:gd name="T8" fmla="*/ 93 w 29"/>
                  <a:gd name="T9" fmla="*/ 148 h 27"/>
                  <a:gd name="T10" fmla="*/ 183 w 29"/>
                  <a:gd name="T11" fmla="*/ 164 h 27"/>
                  <a:gd name="T12" fmla="*/ 260 w 29"/>
                  <a:gd name="T13" fmla="*/ 221 h 27"/>
                  <a:gd name="T14" fmla="*/ 126 w 29"/>
                  <a:gd name="T15" fmla="*/ 164 h 27"/>
                  <a:gd name="T16" fmla="*/ 29 w 29"/>
                  <a:gd name="T17" fmla="*/ 127 h 27"/>
                  <a:gd name="T18" fmla="*/ 29 w 29"/>
                  <a:gd name="T19" fmla="*/ 91 h 27"/>
                  <a:gd name="T20" fmla="*/ 29 w 29"/>
                  <a:gd name="T21" fmla="*/ 85 h 27"/>
                  <a:gd name="T22" fmla="*/ 13 w 29"/>
                  <a:gd name="T23" fmla="*/ 148 h 27"/>
                  <a:gd name="T24" fmla="*/ 145 w 29"/>
                  <a:gd name="T25" fmla="*/ 185 h 27"/>
                  <a:gd name="T26" fmla="*/ 289 w 29"/>
                  <a:gd name="T27" fmla="*/ 249 h 27"/>
                  <a:gd name="T28" fmla="*/ 299 w 29"/>
                  <a:gd name="T29" fmla="*/ 237 h 27"/>
                  <a:gd name="T30" fmla="*/ 276 w 29"/>
                  <a:gd name="T31" fmla="*/ 212 h 27"/>
                  <a:gd name="T32" fmla="*/ 183 w 29"/>
                  <a:gd name="T33" fmla="*/ 158 h 27"/>
                  <a:gd name="T34" fmla="*/ 81 w 29"/>
                  <a:gd name="T35" fmla="*/ 127 h 27"/>
                  <a:gd name="T36" fmla="*/ 74 w 29"/>
                  <a:gd name="T37" fmla="*/ 111 h 27"/>
                  <a:gd name="T38" fmla="*/ 210 w 29"/>
                  <a:gd name="T39" fmla="*/ 136 h 27"/>
                  <a:gd name="T40" fmla="*/ 183 w 29"/>
                  <a:gd name="T41" fmla="*/ 122 h 27"/>
                  <a:gd name="T42" fmla="*/ 154 w 29"/>
                  <a:gd name="T43" fmla="*/ 28 h 27"/>
                  <a:gd name="T44" fmla="*/ 174 w 29"/>
                  <a:gd name="T45" fmla="*/ 0 h 27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29" h="27">
                    <a:moveTo>
                      <a:pt x="17" y="0"/>
                    </a:moveTo>
                    <a:cubicBezTo>
                      <a:pt x="16" y="1"/>
                      <a:pt x="16" y="2"/>
                      <a:pt x="15" y="2"/>
                    </a:cubicBezTo>
                    <a:cubicBezTo>
                      <a:pt x="14" y="3"/>
                      <a:pt x="14" y="3"/>
                      <a:pt x="14" y="4"/>
                    </a:cubicBezTo>
                    <a:cubicBezTo>
                      <a:pt x="12" y="7"/>
                      <a:pt x="8" y="9"/>
                      <a:pt x="5" y="11"/>
                    </a:cubicBezTo>
                    <a:cubicBezTo>
                      <a:pt x="5" y="13"/>
                      <a:pt x="7" y="15"/>
                      <a:pt x="9" y="16"/>
                    </a:cubicBezTo>
                    <a:cubicBezTo>
                      <a:pt x="12" y="17"/>
                      <a:pt x="15" y="16"/>
                      <a:pt x="18" y="18"/>
                    </a:cubicBezTo>
                    <a:cubicBezTo>
                      <a:pt x="20" y="19"/>
                      <a:pt x="23" y="21"/>
                      <a:pt x="25" y="24"/>
                    </a:cubicBezTo>
                    <a:cubicBezTo>
                      <a:pt x="21" y="22"/>
                      <a:pt x="17" y="19"/>
                      <a:pt x="12" y="18"/>
                    </a:cubicBezTo>
                    <a:cubicBezTo>
                      <a:pt x="8" y="17"/>
                      <a:pt x="4" y="18"/>
                      <a:pt x="3" y="14"/>
                    </a:cubicBezTo>
                    <a:cubicBezTo>
                      <a:pt x="2" y="13"/>
                      <a:pt x="2" y="11"/>
                      <a:pt x="3" y="10"/>
                    </a:cubicBezTo>
                    <a:cubicBezTo>
                      <a:pt x="3" y="10"/>
                      <a:pt x="3" y="10"/>
                      <a:pt x="3" y="9"/>
                    </a:cubicBezTo>
                    <a:cubicBezTo>
                      <a:pt x="1" y="12"/>
                      <a:pt x="0" y="15"/>
                      <a:pt x="1" y="16"/>
                    </a:cubicBezTo>
                    <a:cubicBezTo>
                      <a:pt x="4" y="20"/>
                      <a:pt x="11" y="19"/>
                      <a:pt x="14" y="20"/>
                    </a:cubicBezTo>
                    <a:cubicBezTo>
                      <a:pt x="19" y="21"/>
                      <a:pt x="24" y="24"/>
                      <a:pt x="28" y="27"/>
                    </a:cubicBezTo>
                    <a:cubicBezTo>
                      <a:pt x="29" y="26"/>
                      <a:pt x="29" y="26"/>
                      <a:pt x="29" y="26"/>
                    </a:cubicBezTo>
                    <a:cubicBezTo>
                      <a:pt x="28" y="25"/>
                      <a:pt x="27" y="24"/>
                      <a:pt x="27" y="23"/>
                    </a:cubicBezTo>
                    <a:cubicBezTo>
                      <a:pt x="24" y="21"/>
                      <a:pt x="21" y="18"/>
                      <a:pt x="18" y="17"/>
                    </a:cubicBezTo>
                    <a:cubicBezTo>
                      <a:pt x="15" y="15"/>
                      <a:pt x="11" y="15"/>
                      <a:pt x="8" y="14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10" y="12"/>
                      <a:pt x="16" y="13"/>
                      <a:pt x="20" y="15"/>
                    </a:cubicBezTo>
                    <a:cubicBezTo>
                      <a:pt x="19" y="14"/>
                      <a:pt x="19" y="13"/>
                      <a:pt x="18" y="13"/>
                    </a:cubicBezTo>
                    <a:cubicBezTo>
                      <a:pt x="16" y="10"/>
                      <a:pt x="14" y="7"/>
                      <a:pt x="15" y="3"/>
                    </a:cubicBezTo>
                    <a:cubicBezTo>
                      <a:pt x="16" y="2"/>
                      <a:pt x="17" y="1"/>
                      <a:pt x="17" y="0"/>
                    </a:cubicBezTo>
                  </a:path>
                </a:pathLst>
              </a:custGeom>
              <a:solidFill>
                <a:srgbClr val="9E97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94" name="Freeform 3295">
                <a:extLst>
                  <a:ext uri="{FF2B5EF4-FFF2-40B4-BE49-F238E27FC236}">
                    <a16:creationId xmlns:a16="http://schemas.microsoft.com/office/drawing/2014/main" id="{326F27C3-5A65-47AA-BAFF-D271E695A2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2" y="1738"/>
                <a:ext cx="7" cy="9"/>
              </a:xfrm>
              <a:custGeom>
                <a:avLst/>
                <a:gdLst>
                  <a:gd name="T0" fmla="*/ 28 w 4"/>
                  <a:gd name="T1" fmla="*/ 0 h 5"/>
                  <a:gd name="T2" fmla="*/ 12 w 4"/>
                  <a:gd name="T3" fmla="*/ 23 h 5"/>
                  <a:gd name="T4" fmla="*/ 0 w 4"/>
                  <a:gd name="T5" fmla="*/ 23 h 5"/>
                  <a:gd name="T6" fmla="*/ 0 w 4"/>
                  <a:gd name="T7" fmla="*/ 52 h 5"/>
                  <a:gd name="T8" fmla="*/ 21 w 4"/>
                  <a:gd name="T9" fmla="*/ 29 h 5"/>
                  <a:gd name="T10" fmla="*/ 28 w 4"/>
                  <a:gd name="T11" fmla="*/ 0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" h="5">
                    <a:moveTo>
                      <a:pt x="3" y="0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3"/>
                      <a:pt x="0" y="4"/>
                      <a:pt x="0" y="5"/>
                    </a:cubicBezTo>
                    <a:cubicBezTo>
                      <a:pt x="1" y="5"/>
                      <a:pt x="1" y="4"/>
                      <a:pt x="2" y="3"/>
                    </a:cubicBezTo>
                    <a:cubicBezTo>
                      <a:pt x="3" y="2"/>
                      <a:pt x="4" y="1"/>
                      <a:pt x="3" y="0"/>
                    </a:cubicBezTo>
                  </a:path>
                </a:pathLst>
              </a:custGeom>
              <a:solidFill>
                <a:srgbClr val="C2BD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95" name="Freeform 3296">
                <a:extLst>
                  <a:ext uri="{FF2B5EF4-FFF2-40B4-BE49-F238E27FC236}">
                    <a16:creationId xmlns:a16="http://schemas.microsoft.com/office/drawing/2014/main" id="{F979A06E-3723-471A-A6B0-5CD1A156CE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08" y="1765"/>
                <a:ext cx="35" cy="19"/>
              </a:xfrm>
              <a:custGeom>
                <a:avLst/>
                <a:gdLst>
                  <a:gd name="T0" fmla="*/ 0 w 20"/>
                  <a:gd name="T1" fmla="*/ 0 h 11"/>
                  <a:gd name="T2" fmla="*/ 12 w 20"/>
                  <a:gd name="T3" fmla="*/ 16 h 11"/>
                  <a:gd name="T4" fmla="*/ 102 w 20"/>
                  <a:gd name="T5" fmla="*/ 48 h 11"/>
                  <a:gd name="T6" fmla="*/ 187 w 20"/>
                  <a:gd name="T7" fmla="*/ 98 h 11"/>
                  <a:gd name="T8" fmla="*/ 163 w 20"/>
                  <a:gd name="T9" fmla="*/ 62 h 11"/>
                  <a:gd name="T10" fmla="*/ 123 w 20"/>
                  <a:gd name="T11" fmla="*/ 28 h 11"/>
                  <a:gd name="T12" fmla="*/ 0 w 20"/>
                  <a:gd name="T13" fmla="*/ 0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" h="11">
                    <a:moveTo>
                      <a:pt x="0" y="0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4" y="3"/>
                      <a:pt x="8" y="3"/>
                      <a:pt x="11" y="5"/>
                    </a:cubicBezTo>
                    <a:cubicBezTo>
                      <a:pt x="14" y="6"/>
                      <a:pt x="17" y="9"/>
                      <a:pt x="20" y="11"/>
                    </a:cubicBezTo>
                    <a:cubicBezTo>
                      <a:pt x="19" y="10"/>
                      <a:pt x="18" y="8"/>
                      <a:pt x="17" y="7"/>
                    </a:cubicBezTo>
                    <a:cubicBezTo>
                      <a:pt x="16" y="6"/>
                      <a:pt x="15" y="4"/>
                      <a:pt x="13" y="3"/>
                    </a:cubicBezTo>
                    <a:cubicBezTo>
                      <a:pt x="9" y="1"/>
                      <a:pt x="3" y="0"/>
                      <a:pt x="0" y="0"/>
                    </a:cubicBezTo>
                  </a:path>
                </a:pathLst>
              </a:custGeom>
              <a:solidFill>
                <a:srgbClr val="C2BD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96" name="Freeform 3297">
                <a:extLst>
                  <a:ext uri="{FF2B5EF4-FFF2-40B4-BE49-F238E27FC236}">
                    <a16:creationId xmlns:a16="http://schemas.microsoft.com/office/drawing/2014/main" id="{431C5A91-219E-42D6-890E-F5093D97C0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08" y="1747"/>
                <a:ext cx="9" cy="7"/>
              </a:xfrm>
              <a:custGeom>
                <a:avLst/>
                <a:gdLst>
                  <a:gd name="T0" fmla="*/ 52 w 5"/>
                  <a:gd name="T1" fmla="*/ 0 h 4"/>
                  <a:gd name="T2" fmla="*/ 0 w 5"/>
                  <a:gd name="T3" fmla="*/ 37 h 4"/>
                  <a:gd name="T4" fmla="*/ 29 w 5"/>
                  <a:gd name="T5" fmla="*/ 21 h 4"/>
                  <a:gd name="T6" fmla="*/ 52 w 5"/>
                  <a:gd name="T7" fmla="*/ 0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" h="4">
                    <a:moveTo>
                      <a:pt x="5" y="0"/>
                    </a:moveTo>
                    <a:cubicBezTo>
                      <a:pt x="3" y="1"/>
                      <a:pt x="2" y="3"/>
                      <a:pt x="0" y="4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4" y="2"/>
                      <a:pt x="4" y="1"/>
                      <a:pt x="5" y="0"/>
                    </a:cubicBezTo>
                  </a:path>
                </a:pathLst>
              </a:custGeom>
              <a:solidFill>
                <a:srgbClr val="9E97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97" name="Freeform 3298">
                <a:extLst>
                  <a:ext uri="{FF2B5EF4-FFF2-40B4-BE49-F238E27FC236}">
                    <a16:creationId xmlns:a16="http://schemas.microsoft.com/office/drawing/2014/main" id="{0069771D-8579-4259-AB54-BB6440E943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01" y="1747"/>
                <a:ext cx="21" cy="16"/>
              </a:xfrm>
              <a:custGeom>
                <a:avLst/>
                <a:gdLst>
                  <a:gd name="T0" fmla="*/ 98 w 12"/>
                  <a:gd name="T1" fmla="*/ 0 h 9"/>
                  <a:gd name="T2" fmla="*/ 86 w 12"/>
                  <a:gd name="T3" fmla="*/ 0 h 9"/>
                  <a:gd name="T4" fmla="*/ 65 w 12"/>
                  <a:gd name="T5" fmla="*/ 21 h 9"/>
                  <a:gd name="T6" fmla="*/ 37 w 12"/>
                  <a:gd name="T7" fmla="*/ 37 h 9"/>
                  <a:gd name="T8" fmla="*/ 0 w 12"/>
                  <a:gd name="T9" fmla="*/ 66 h 9"/>
                  <a:gd name="T10" fmla="*/ 0 w 12"/>
                  <a:gd name="T11" fmla="*/ 78 h 9"/>
                  <a:gd name="T12" fmla="*/ 77 w 12"/>
                  <a:gd name="T13" fmla="*/ 21 h 9"/>
                  <a:gd name="T14" fmla="*/ 77 w 12"/>
                  <a:gd name="T15" fmla="*/ 21 h 9"/>
                  <a:gd name="T16" fmla="*/ 77 w 12"/>
                  <a:gd name="T17" fmla="*/ 21 h 9"/>
                  <a:gd name="T18" fmla="*/ 49 w 12"/>
                  <a:gd name="T19" fmla="*/ 64 h 9"/>
                  <a:gd name="T20" fmla="*/ 21 w 12"/>
                  <a:gd name="T21" fmla="*/ 89 h 9"/>
                  <a:gd name="T22" fmla="*/ 102 w 12"/>
                  <a:gd name="T23" fmla="*/ 21 h 9"/>
                  <a:gd name="T24" fmla="*/ 114 w 12"/>
                  <a:gd name="T25" fmla="*/ 0 h 9"/>
                  <a:gd name="T26" fmla="*/ 102 w 12"/>
                  <a:gd name="T27" fmla="*/ 0 h 9"/>
                  <a:gd name="T28" fmla="*/ 98 w 12"/>
                  <a:gd name="T29" fmla="*/ 0 h 9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2" h="9">
                    <a:moveTo>
                      <a:pt x="10" y="0"/>
                    </a:moveTo>
                    <a:cubicBezTo>
                      <a:pt x="9" y="0"/>
                      <a:pt x="9" y="0"/>
                      <a:pt x="9" y="0"/>
                    </a:cubicBezTo>
                    <a:cubicBezTo>
                      <a:pt x="8" y="1"/>
                      <a:pt x="8" y="2"/>
                      <a:pt x="7" y="2"/>
                    </a:cubicBezTo>
                    <a:cubicBezTo>
                      <a:pt x="6" y="3"/>
                      <a:pt x="5" y="4"/>
                      <a:pt x="4" y="4"/>
                    </a:cubicBezTo>
                    <a:cubicBezTo>
                      <a:pt x="3" y="5"/>
                      <a:pt x="2" y="6"/>
                      <a:pt x="0" y="7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2" y="5"/>
                      <a:pt x="6" y="3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3" y="6"/>
                      <a:pt x="2" y="8"/>
                      <a:pt x="2" y="9"/>
                    </a:cubicBezTo>
                    <a:cubicBezTo>
                      <a:pt x="5" y="7"/>
                      <a:pt x="9" y="5"/>
                      <a:pt x="11" y="2"/>
                    </a:cubicBezTo>
                    <a:cubicBezTo>
                      <a:pt x="11" y="1"/>
                      <a:pt x="11" y="1"/>
                      <a:pt x="12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0" y="0"/>
                      <a:pt x="10" y="0"/>
                    </a:cubicBezTo>
                  </a:path>
                </a:pathLst>
              </a:custGeom>
              <a:solidFill>
                <a:srgbClr val="C2BD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98" name="Freeform 3299">
                <a:extLst>
                  <a:ext uri="{FF2B5EF4-FFF2-40B4-BE49-F238E27FC236}">
                    <a16:creationId xmlns:a16="http://schemas.microsoft.com/office/drawing/2014/main" id="{E20472C9-39A1-48F7-8D08-A7A3B33E08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8" y="1742"/>
                <a:ext cx="4" cy="5"/>
              </a:xfrm>
              <a:custGeom>
                <a:avLst/>
                <a:gdLst>
                  <a:gd name="T0" fmla="*/ 32 w 2"/>
                  <a:gd name="T1" fmla="*/ 0 h 3"/>
                  <a:gd name="T2" fmla="*/ 0 w 2"/>
                  <a:gd name="T3" fmla="*/ 22 h 3"/>
                  <a:gd name="T4" fmla="*/ 16 w 2"/>
                  <a:gd name="T5" fmla="*/ 22 h 3"/>
                  <a:gd name="T6" fmla="*/ 32 w 2"/>
                  <a:gd name="T7" fmla="*/ 22 h 3"/>
                  <a:gd name="T8" fmla="*/ 32 w 2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0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2" y="3"/>
                    </a:cubicBezTo>
                    <a:cubicBezTo>
                      <a:pt x="2" y="2"/>
                      <a:pt x="2" y="1"/>
                      <a:pt x="2" y="0"/>
                    </a:cubicBezTo>
                  </a:path>
                </a:pathLst>
              </a:custGeom>
              <a:solidFill>
                <a:srgbClr val="DAD7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99" name="Freeform 3300">
                <a:extLst>
                  <a:ext uri="{FF2B5EF4-FFF2-40B4-BE49-F238E27FC236}">
                    <a16:creationId xmlns:a16="http://schemas.microsoft.com/office/drawing/2014/main" id="{D74CEB23-1384-4D7E-9AAE-51E971482C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9" y="1761"/>
                <a:ext cx="41" cy="25"/>
              </a:xfrm>
              <a:custGeom>
                <a:avLst/>
                <a:gdLst>
                  <a:gd name="T0" fmla="*/ 12 w 23"/>
                  <a:gd name="T1" fmla="*/ 0 h 14"/>
                  <a:gd name="T2" fmla="*/ 12 w 23"/>
                  <a:gd name="T3" fmla="*/ 41 h 14"/>
                  <a:gd name="T4" fmla="*/ 102 w 23"/>
                  <a:gd name="T5" fmla="*/ 80 h 14"/>
                  <a:gd name="T6" fmla="*/ 232 w 23"/>
                  <a:gd name="T7" fmla="*/ 143 h 14"/>
                  <a:gd name="T8" fmla="*/ 166 w 23"/>
                  <a:gd name="T9" fmla="*/ 80 h 14"/>
                  <a:gd name="T10" fmla="*/ 66 w 23"/>
                  <a:gd name="T11" fmla="*/ 64 h 14"/>
                  <a:gd name="T12" fmla="*/ 29 w 23"/>
                  <a:gd name="T13" fmla="*/ 13 h 14"/>
                  <a:gd name="T14" fmla="*/ 12 w 23"/>
                  <a:gd name="T15" fmla="*/ 23 h 14"/>
                  <a:gd name="T16" fmla="*/ 12 w 23"/>
                  <a:gd name="T17" fmla="*/ 0 h 1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3" h="14">
                    <a:moveTo>
                      <a:pt x="1" y="0"/>
                    </a:moveTo>
                    <a:cubicBezTo>
                      <a:pt x="0" y="1"/>
                      <a:pt x="0" y="3"/>
                      <a:pt x="1" y="4"/>
                    </a:cubicBezTo>
                    <a:cubicBezTo>
                      <a:pt x="2" y="8"/>
                      <a:pt x="6" y="7"/>
                      <a:pt x="10" y="8"/>
                    </a:cubicBezTo>
                    <a:cubicBezTo>
                      <a:pt x="15" y="9"/>
                      <a:pt x="19" y="12"/>
                      <a:pt x="23" y="14"/>
                    </a:cubicBezTo>
                    <a:cubicBezTo>
                      <a:pt x="21" y="11"/>
                      <a:pt x="18" y="9"/>
                      <a:pt x="16" y="8"/>
                    </a:cubicBezTo>
                    <a:cubicBezTo>
                      <a:pt x="13" y="6"/>
                      <a:pt x="10" y="7"/>
                      <a:pt x="7" y="6"/>
                    </a:cubicBezTo>
                    <a:cubicBezTo>
                      <a:pt x="5" y="5"/>
                      <a:pt x="3" y="3"/>
                      <a:pt x="3" y="1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1"/>
                      <a:pt x="1" y="1"/>
                      <a:pt x="1" y="0"/>
                    </a:cubicBezTo>
                  </a:path>
                </a:pathLst>
              </a:custGeom>
              <a:solidFill>
                <a:srgbClr val="C2BD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00" name="Freeform 3301">
                <a:extLst>
                  <a:ext uri="{FF2B5EF4-FFF2-40B4-BE49-F238E27FC236}">
                    <a16:creationId xmlns:a16="http://schemas.microsoft.com/office/drawing/2014/main" id="{55B9BBFD-AF78-4A79-A8D5-CB787536CF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01" y="1751"/>
                <a:ext cx="14" cy="14"/>
              </a:xfrm>
              <a:custGeom>
                <a:avLst/>
                <a:gdLst>
                  <a:gd name="T0" fmla="*/ 77 w 8"/>
                  <a:gd name="T1" fmla="*/ 0 h 8"/>
                  <a:gd name="T2" fmla="*/ 0 w 8"/>
                  <a:gd name="T3" fmla="*/ 58 h 8"/>
                  <a:gd name="T4" fmla="*/ 0 w 8"/>
                  <a:gd name="T5" fmla="*/ 77 h 8"/>
                  <a:gd name="T6" fmla="*/ 21 w 8"/>
                  <a:gd name="T7" fmla="*/ 65 h 8"/>
                  <a:gd name="T8" fmla="*/ 49 w 8"/>
                  <a:gd name="T9" fmla="*/ 37 h 8"/>
                  <a:gd name="T10" fmla="*/ 77 w 8"/>
                  <a:gd name="T11" fmla="*/ 0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8" h="8">
                    <a:moveTo>
                      <a:pt x="8" y="0"/>
                    </a:moveTo>
                    <a:cubicBezTo>
                      <a:pt x="6" y="1"/>
                      <a:pt x="2" y="3"/>
                      <a:pt x="0" y="6"/>
                    </a:cubicBezTo>
                    <a:cubicBezTo>
                      <a:pt x="0" y="7"/>
                      <a:pt x="0" y="7"/>
                      <a:pt x="0" y="8"/>
                    </a:cubicBezTo>
                    <a:cubicBezTo>
                      <a:pt x="1" y="8"/>
                      <a:pt x="1" y="7"/>
                      <a:pt x="2" y="7"/>
                    </a:cubicBezTo>
                    <a:cubicBezTo>
                      <a:pt x="2" y="6"/>
                      <a:pt x="3" y="4"/>
                      <a:pt x="5" y="4"/>
                    </a:cubicBezTo>
                    <a:cubicBezTo>
                      <a:pt x="8" y="0"/>
                      <a:pt x="8" y="0"/>
                      <a:pt x="8" y="0"/>
                    </a:cubicBezTo>
                  </a:path>
                </a:pathLst>
              </a:custGeom>
              <a:solidFill>
                <a:srgbClr val="DAD7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01" name="Freeform 3302">
                <a:extLst>
                  <a:ext uri="{FF2B5EF4-FFF2-40B4-BE49-F238E27FC236}">
                    <a16:creationId xmlns:a16="http://schemas.microsoft.com/office/drawing/2014/main" id="{7F7E9399-36ED-4072-9A6C-98B88524F3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2" y="166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C2BD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02" name="Freeform 3303">
                <a:extLst>
                  <a:ext uri="{FF2B5EF4-FFF2-40B4-BE49-F238E27FC236}">
                    <a16:creationId xmlns:a16="http://schemas.microsoft.com/office/drawing/2014/main" id="{1AB7DDF5-4C2F-41A4-BFBC-B4B44F168E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0" y="1669"/>
                <a:ext cx="55" cy="36"/>
              </a:xfrm>
              <a:custGeom>
                <a:avLst/>
                <a:gdLst>
                  <a:gd name="T0" fmla="*/ 12 w 31"/>
                  <a:gd name="T1" fmla="*/ 0 h 20"/>
                  <a:gd name="T2" fmla="*/ 0 w 31"/>
                  <a:gd name="T3" fmla="*/ 81 h 20"/>
                  <a:gd name="T4" fmla="*/ 37 w 31"/>
                  <a:gd name="T5" fmla="*/ 74 h 20"/>
                  <a:gd name="T6" fmla="*/ 158 w 31"/>
                  <a:gd name="T7" fmla="*/ 117 h 20"/>
                  <a:gd name="T8" fmla="*/ 231 w 31"/>
                  <a:gd name="T9" fmla="*/ 169 h 20"/>
                  <a:gd name="T10" fmla="*/ 195 w 31"/>
                  <a:gd name="T11" fmla="*/ 169 h 20"/>
                  <a:gd name="T12" fmla="*/ 138 w 31"/>
                  <a:gd name="T13" fmla="*/ 158 h 20"/>
                  <a:gd name="T14" fmla="*/ 66 w 31"/>
                  <a:gd name="T15" fmla="*/ 158 h 20"/>
                  <a:gd name="T16" fmla="*/ 37 w 31"/>
                  <a:gd name="T17" fmla="*/ 158 h 20"/>
                  <a:gd name="T18" fmla="*/ 28 w 31"/>
                  <a:gd name="T19" fmla="*/ 169 h 20"/>
                  <a:gd name="T20" fmla="*/ 37 w 31"/>
                  <a:gd name="T21" fmla="*/ 169 h 20"/>
                  <a:gd name="T22" fmla="*/ 89 w 31"/>
                  <a:gd name="T23" fmla="*/ 169 h 20"/>
                  <a:gd name="T24" fmla="*/ 130 w 31"/>
                  <a:gd name="T25" fmla="*/ 169 h 20"/>
                  <a:gd name="T26" fmla="*/ 151 w 31"/>
                  <a:gd name="T27" fmla="*/ 169 h 20"/>
                  <a:gd name="T28" fmla="*/ 240 w 31"/>
                  <a:gd name="T29" fmla="*/ 211 h 20"/>
                  <a:gd name="T30" fmla="*/ 245 w 31"/>
                  <a:gd name="T31" fmla="*/ 211 h 20"/>
                  <a:gd name="T32" fmla="*/ 216 w 31"/>
                  <a:gd name="T33" fmla="*/ 104 h 20"/>
                  <a:gd name="T34" fmla="*/ 12 w 31"/>
                  <a:gd name="T35" fmla="*/ 0 h 20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31" h="20">
                    <a:moveTo>
                      <a:pt x="1" y="0"/>
                    </a:moveTo>
                    <a:cubicBezTo>
                      <a:pt x="0" y="2"/>
                      <a:pt x="0" y="5"/>
                      <a:pt x="0" y="8"/>
                    </a:cubicBezTo>
                    <a:cubicBezTo>
                      <a:pt x="1" y="8"/>
                      <a:pt x="2" y="7"/>
                      <a:pt x="4" y="7"/>
                    </a:cubicBezTo>
                    <a:cubicBezTo>
                      <a:pt x="8" y="7"/>
                      <a:pt x="14" y="9"/>
                      <a:pt x="16" y="11"/>
                    </a:cubicBezTo>
                    <a:cubicBezTo>
                      <a:pt x="20" y="12"/>
                      <a:pt x="22" y="13"/>
                      <a:pt x="23" y="16"/>
                    </a:cubicBezTo>
                    <a:cubicBezTo>
                      <a:pt x="22" y="16"/>
                      <a:pt x="21" y="16"/>
                      <a:pt x="20" y="16"/>
                    </a:cubicBezTo>
                    <a:cubicBezTo>
                      <a:pt x="18" y="16"/>
                      <a:pt x="16" y="15"/>
                      <a:pt x="14" y="15"/>
                    </a:cubicBezTo>
                    <a:cubicBezTo>
                      <a:pt x="12" y="15"/>
                      <a:pt x="9" y="15"/>
                      <a:pt x="7" y="15"/>
                    </a:cubicBezTo>
                    <a:cubicBezTo>
                      <a:pt x="6" y="15"/>
                      <a:pt x="5" y="15"/>
                      <a:pt x="4" y="15"/>
                    </a:cubicBezTo>
                    <a:cubicBezTo>
                      <a:pt x="4" y="15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6" y="16"/>
                      <a:pt x="7" y="16"/>
                      <a:pt x="9" y="16"/>
                    </a:cubicBezTo>
                    <a:cubicBezTo>
                      <a:pt x="10" y="16"/>
                      <a:pt x="12" y="16"/>
                      <a:pt x="13" y="16"/>
                    </a:cubicBezTo>
                    <a:cubicBezTo>
                      <a:pt x="14" y="16"/>
                      <a:pt x="14" y="16"/>
                      <a:pt x="15" y="16"/>
                    </a:cubicBezTo>
                    <a:cubicBezTo>
                      <a:pt x="18" y="16"/>
                      <a:pt x="21" y="20"/>
                      <a:pt x="24" y="20"/>
                    </a:cubicBezTo>
                    <a:cubicBezTo>
                      <a:pt x="24" y="20"/>
                      <a:pt x="25" y="20"/>
                      <a:pt x="25" y="20"/>
                    </a:cubicBezTo>
                    <a:cubicBezTo>
                      <a:pt x="31" y="20"/>
                      <a:pt x="24" y="11"/>
                      <a:pt x="22" y="10"/>
                    </a:cubicBezTo>
                    <a:cubicBezTo>
                      <a:pt x="17" y="8"/>
                      <a:pt x="4" y="6"/>
                      <a:pt x="1" y="0"/>
                    </a:cubicBezTo>
                  </a:path>
                </a:pathLst>
              </a:custGeom>
              <a:solidFill>
                <a:srgbClr val="9E97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03" name="Freeform 3304">
                <a:extLst>
                  <a:ext uri="{FF2B5EF4-FFF2-40B4-BE49-F238E27FC236}">
                    <a16:creationId xmlns:a16="http://schemas.microsoft.com/office/drawing/2014/main" id="{8EDE110C-28DA-4D9B-8EC5-8E84CED55B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7" y="1689"/>
                <a:ext cx="34" cy="8"/>
              </a:xfrm>
              <a:custGeom>
                <a:avLst/>
                <a:gdLst>
                  <a:gd name="T0" fmla="*/ 122 w 19"/>
                  <a:gd name="T1" fmla="*/ 0 h 5"/>
                  <a:gd name="T2" fmla="*/ 131 w 19"/>
                  <a:gd name="T3" fmla="*/ 8 h 5"/>
                  <a:gd name="T4" fmla="*/ 102 w 19"/>
                  <a:gd name="T5" fmla="*/ 8 h 5"/>
                  <a:gd name="T6" fmla="*/ 23 w 19"/>
                  <a:gd name="T7" fmla="*/ 21 h 5"/>
                  <a:gd name="T8" fmla="*/ 0 w 19"/>
                  <a:gd name="T9" fmla="*/ 26 h 5"/>
                  <a:gd name="T10" fmla="*/ 29 w 19"/>
                  <a:gd name="T11" fmla="*/ 26 h 5"/>
                  <a:gd name="T12" fmla="*/ 102 w 19"/>
                  <a:gd name="T13" fmla="*/ 26 h 5"/>
                  <a:gd name="T14" fmla="*/ 166 w 19"/>
                  <a:gd name="T15" fmla="*/ 34 h 5"/>
                  <a:gd name="T16" fmla="*/ 195 w 19"/>
                  <a:gd name="T17" fmla="*/ 34 h 5"/>
                  <a:gd name="T18" fmla="*/ 122 w 19"/>
                  <a:gd name="T19" fmla="*/ 0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9" h="5">
                    <a:moveTo>
                      <a:pt x="12" y="0"/>
                    </a:moveTo>
                    <a:cubicBezTo>
                      <a:pt x="13" y="0"/>
                      <a:pt x="13" y="1"/>
                      <a:pt x="13" y="1"/>
                    </a:cubicBezTo>
                    <a:cubicBezTo>
                      <a:pt x="12" y="1"/>
                      <a:pt x="11" y="1"/>
                      <a:pt x="10" y="1"/>
                    </a:cubicBezTo>
                    <a:cubicBezTo>
                      <a:pt x="7" y="1"/>
                      <a:pt x="5" y="1"/>
                      <a:pt x="2" y="3"/>
                    </a:cubicBezTo>
                    <a:cubicBezTo>
                      <a:pt x="1" y="3"/>
                      <a:pt x="1" y="4"/>
                      <a:pt x="0" y="4"/>
                    </a:cubicBezTo>
                    <a:cubicBezTo>
                      <a:pt x="1" y="4"/>
                      <a:pt x="2" y="4"/>
                      <a:pt x="3" y="4"/>
                    </a:cubicBezTo>
                    <a:cubicBezTo>
                      <a:pt x="5" y="4"/>
                      <a:pt x="8" y="4"/>
                      <a:pt x="10" y="4"/>
                    </a:cubicBezTo>
                    <a:cubicBezTo>
                      <a:pt x="12" y="4"/>
                      <a:pt x="14" y="5"/>
                      <a:pt x="16" y="5"/>
                    </a:cubicBezTo>
                    <a:cubicBezTo>
                      <a:pt x="17" y="5"/>
                      <a:pt x="18" y="5"/>
                      <a:pt x="19" y="5"/>
                    </a:cubicBezTo>
                    <a:cubicBezTo>
                      <a:pt x="18" y="2"/>
                      <a:pt x="16" y="1"/>
                      <a:pt x="12" y="0"/>
                    </a:cubicBezTo>
                  </a:path>
                </a:pathLst>
              </a:custGeom>
              <a:solidFill>
                <a:srgbClr val="C2BD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04" name="Freeform 3305">
                <a:extLst>
                  <a:ext uri="{FF2B5EF4-FFF2-40B4-BE49-F238E27FC236}">
                    <a16:creationId xmlns:a16="http://schemas.microsoft.com/office/drawing/2014/main" id="{9C924110-3009-4F6E-82C4-69BCFC188B2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707" y="1660"/>
                <a:ext cx="41" cy="37"/>
              </a:xfrm>
              <a:custGeom>
                <a:avLst/>
                <a:gdLst>
                  <a:gd name="T0" fmla="*/ 114 w 23"/>
                  <a:gd name="T1" fmla="*/ 192 h 21"/>
                  <a:gd name="T2" fmla="*/ 66 w 23"/>
                  <a:gd name="T3" fmla="*/ 203 h 21"/>
                  <a:gd name="T4" fmla="*/ 93 w 23"/>
                  <a:gd name="T5" fmla="*/ 203 h 21"/>
                  <a:gd name="T6" fmla="*/ 102 w 23"/>
                  <a:gd name="T7" fmla="*/ 203 h 21"/>
                  <a:gd name="T8" fmla="*/ 114 w 23"/>
                  <a:gd name="T9" fmla="*/ 192 h 21"/>
                  <a:gd name="T10" fmla="*/ 80 w 23"/>
                  <a:gd name="T11" fmla="*/ 0 h 21"/>
                  <a:gd name="T12" fmla="*/ 52 w 23"/>
                  <a:gd name="T13" fmla="*/ 65 h 21"/>
                  <a:gd name="T14" fmla="*/ 21 w 23"/>
                  <a:gd name="T15" fmla="*/ 180 h 21"/>
                  <a:gd name="T16" fmla="*/ 37 w 23"/>
                  <a:gd name="T17" fmla="*/ 192 h 21"/>
                  <a:gd name="T18" fmla="*/ 182 w 23"/>
                  <a:gd name="T19" fmla="*/ 152 h 21"/>
                  <a:gd name="T20" fmla="*/ 232 w 23"/>
                  <a:gd name="T21" fmla="*/ 152 h 21"/>
                  <a:gd name="T22" fmla="*/ 114 w 23"/>
                  <a:gd name="T23" fmla="*/ 115 h 21"/>
                  <a:gd name="T24" fmla="*/ 66 w 23"/>
                  <a:gd name="T25" fmla="*/ 127 h 21"/>
                  <a:gd name="T26" fmla="*/ 80 w 23"/>
                  <a:gd name="T27" fmla="*/ 49 h 21"/>
                  <a:gd name="T28" fmla="*/ 80 w 23"/>
                  <a:gd name="T29" fmla="*/ 0 h 21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23" h="21">
                    <a:moveTo>
                      <a:pt x="11" y="20"/>
                    </a:moveTo>
                    <a:cubicBezTo>
                      <a:pt x="10" y="20"/>
                      <a:pt x="8" y="20"/>
                      <a:pt x="7" y="21"/>
                    </a:cubicBezTo>
                    <a:cubicBezTo>
                      <a:pt x="8" y="21"/>
                      <a:pt x="9" y="21"/>
                      <a:pt x="9" y="21"/>
                    </a:cubicBezTo>
                    <a:cubicBezTo>
                      <a:pt x="9" y="21"/>
                      <a:pt x="9" y="21"/>
                      <a:pt x="10" y="21"/>
                    </a:cubicBezTo>
                    <a:cubicBezTo>
                      <a:pt x="10" y="21"/>
                      <a:pt x="11" y="20"/>
                      <a:pt x="11" y="20"/>
                    </a:cubicBezTo>
                    <a:moveTo>
                      <a:pt x="8" y="0"/>
                    </a:moveTo>
                    <a:cubicBezTo>
                      <a:pt x="5" y="7"/>
                      <a:pt x="5" y="7"/>
                      <a:pt x="5" y="7"/>
                    </a:cubicBezTo>
                    <a:cubicBezTo>
                      <a:pt x="3" y="9"/>
                      <a:pt x="0" y="16"/>
                      <a:pt x="2" y="19"/>
                    </a:cubicBezTo>
                    <a:cubicBezTo>
                      <a:pt x="2" y="19"/>
                      <a:pt x="3" y="20"/>
                      <a:pt x="4" y="20"/>
                    </a:cubicBezTo>
                    <a:cubicBezTo>
                      <a:pt x="7" y="17"/>
                      <a:pt x="13" y="16"/>
                      <a:pt x="18" y="16"/>
                    </a:cubicBezTo>
                    <a:cubicBezTo>
                      <a:pt x="20" y="16"/>
                      <a:pt x="22" y="16"/>
                      <a:pt x="23" y="16"/>
                    </a:cubicBezTo>
                    <a:cubicBezTo>
                      <a:pt x="21" y="14"/>
                      <a:pt x="15" y="12"/>
                      <a:pt x="11" y="12"/>
                    </a:cubicBezTo>
                    <a:cubicBezTo>
                      <a:pt x="9" y="12"/>
                      <a:pt x="8" y="13"/>
                      <a:pt x="7" y="13"/>
                    </a:cubicBezTo>
                    <a:cubicBezTo>
                      <a:pt x="7" y="10"/>
                      <a:pt x="7" y="7"/>
                      <a:pt x="8" y="5"/>
                    </a:cubicBezTo>
                    <a:cubicBezTo>
                      <a:pt x="8" y="4"/>
                      <a:pt x="8" y="2"/>
                      <a:pt x="8" y="0"/>
                    </a:cubicBezTo>
                  </a:path>
                </a:pathLst>
              </a:custGeom>
              <a:solidFill>
                <a:srgbClr val="C2BD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05" name="Freeform 3306">
                <a:extLst>
                  <a:ext uri="{FF2B5EF4-FFF2-40B4-BE49-F238E27FC236}">
                    <a16:creationId xmlns:a16="http://schemas.microsoft.com/office/drawing/2014/main" id="{160033A8-9AE9-4E87-BBC4-8F3DC70A0B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4" y="1689"/>
                <a:ext cx="36" cy="8"/>
              </a:xfrm>
              <a:custGeom>
                <a:avLst/>
                <a:gdLst>
                  <a:gd name="T0" fmla="*/ 146 w 20"/>
                  <a:gd name="T1" fmla="*/ 0 h 5"/>
                  <a:gd name="T2" fmla="*/ 0 w 20"/>
                  <a:gd name="T3" fmla="*/ 26 h 5"/>
                  <a:gd name="T4" fmla="*/ 29 w 20"/>
                  <a:gd name="T5" fmla="*/ 34 h 5"/>
                  <a:gd name="T6" fmla="*/ 74 w 20"/>
                  <a:gd name="T7" fmla="*/ 26 h 5"/>
                  <a:gd name="T8" fmla="*/ 94 w 20"/>
                  <a:gd name="T9" fmla="*/ 21 h 5"/>
                  <a:gd name="T10" fmla="*/ 182 w 20"/>
                  <a:gd name="T11" fmla="*/ 8 h 5"/>
                  <a:gd name="T12" fmla="*/ 211 w 20"/>
                  <a:gd name="T13" fmla="*/ 8 h 5"/>
                  <a:gd name="T14" fmla="*/ 198 w 20"/>
                  <a:gd name="T15" fmla="*/ 0 h 5"/>
                  <a:gd name="T16" fmla="*/ 146 w 20"/>
                  <a:gd name="T17" fmla="*/ 0 h 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0" h="5">
                    <a:moveTo>
                      <a:pt x="14" y="0"/>
                    </a:moveTo>
                    <a:cubicBezTo>
                      <a:pt x="9" y="0"/>
                      <a:pt x="3" y="1"/>
                      <a:pt x="0" y="4"/>
                    </a:cubicBezTo>
                    <a:cubicBezTo>
                      <a:pt x="1" y="4"/>
                      <a:pt x="2" y="5"/>
                      <a:pt x="3" y="5"/>
                    </a:cubicBezTo>
                    <a:cubicBezTo>
                      <a:pt x="4" y="4"/>
                      <a:pt x="6" y="4"/>
                      <a:pt x="7" y="4"/>
                    </a:cubicBezTo>
                    <a:cubicBezTo>
                      <a:pt x="8" y="4"/>
                      <a:pt x="8" y="3"/>
                      <a:pt x="9" y="3"/>
                    </a:cubicBezTo>
                    <a:cubicBezTo>
                      <a:pt x="12" y="1"/>
                      <a:pt x="14" y="1"/>
                      <a:pt x="17" y="1"/>
                    </a:cubicBezTo>
                    <a:cubicBezTo>
                      <a:pt x="18" y="1"/>
                      <a:pt x="19" y="1"/>
                      <a:pt x="20" y="1"/>
                    </a:cubicBezTo>
                    <a:cubicBezTo>
                      <a:pt x="20" y="1"/>
                      <a:pt x="20" y="0"/>
                      <a:pt x="19" y="0"/>
                    </a:cubicBezTo>
                    <a:cubicBezTo>
                      <a:pt x="18" y="0"/>
                      <a:pt x="16" y="0"/>
                      <a:pt x="14" y="0"/>
                    </a:cubicBezTo>
                  </a:path>
                </a:pathLst>
              </a:custGeom>
              <a:solidFill>
                <a:srgbClr val="DAD7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06" name="Freeform 3307">
                <a:extLst>
                  <a:ext uri="{FF2B5EF4-FFF2-40B4-BE49-F238E27FC236}">
                    <a16:creationId xmlns:a16="http://schemas.microsoft.com/office/drawing/2014/main" id="{0AD4F839-97EA-41B1-AD24-3BF0F2BC8EB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878" y="1790"/>
                <a:ext cx="21" cy="74"/>
              </a:xfrm>
              <a:custGeom>
                <a:avLst/>
                <a:gdLst>
                  <a:gd name="T0" fmla="*/ 102 w 12"/>
                  <a:gd name="T1" fmla="*/ 137 h 42"/>
                  <a:gd name="T2" fmla="*/ 77 w 12"/>
                  <a:gd name="T3" fmla="*/ 180 h 42"/>
                  <a:gd name="T4" fmla="*/ 49 w 12"/>
                  <a:gd name="T5" fmla="*/ 268 h 42"/>
                  <a:gd name="T6" fmla="*/ 58 w 12"/>
                  <a:gd name="T7" fmla="*/ 180 h 42"/>
                  <a:gd name="T8" fmla="*/ 28 w 12"/>
                  <a:gd name="T9" fmla="*/ 224 h 42"/>
                  <a:gd name="T10" fmla="*/ 49 w 12"/>
                  <a:gd name="T11" fmla="*/ 317 h 42"/>
                  <a:gd name="T12" fmla="*/ 86 w 12"/>
                  <a:gd name="T13" fmla="*/ 395 h 42"/>
                  <a:gd name="T14" fmla="*/ 86 w 12"/>
                  <a:gd name="T15" fmla="*/ 382 h 42"/>
                  <a:gd name="T16" fmla="*/ 86 w 12"/>
                  <a:gd name="T17" fmla="*/ 382 h 42"/>
                  <a:gd name="T18" fmla="*/ 98 w 12"/>
                  <a:gd name="T19" fmla="*/ 403 h 42"/>
                  <a:gd name="T20" fmla="*/ 86 w 12"/>
                  <a:gd name="T21" fmla="*/ 301 h 42"/>
                  <a:gd name="T22" fmla="*/ 58 w 12"/>
                  <a:gd name="T23" fmla="*/ 252 h 42"/>
                  <a:gd name="T24" fmla="*/ 102 w 12"/>
                  <a:gd name="T25" fmla="*/ 137 h 42"/>
                  <a:gd name="T26" fmla="*/ 114 w 12"/>
                  <a:gd name="T27" fmla="*/ 0 h 42"/>
                  <a:gd name="T28" fmla="*/ 114 w 12"/>
                  <a:gd name="T29" fmla="*/ 0 h 42"/>
                  <a:gd name="T30" fmla="*/ 77 w 12"/>
                  <a:gd name="T31" fmla="*/ 28 h 42"/>
                  <a:gd name="T32" fmla="*/ 86 w 12"/>
                  <a:gd name="T33" fmla="*/ 21 h 42"/>
                  <a:gd name="T34" fmla="*/ 114 w 12"/>
                  <a:gd name="T35" fmla="*/ 0 h 42"/>
                  <a:gd name="T36" fmla="*/ 114 w 12"/>
                  <a:gd name="T37" fmla="*/ 0 h 42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12" h="42">
                    <a:moveTo>
                      <a:pt x="11" y="14"/>
                    </a:moveTo>
                    <a:cubicBezTo>
                      <a:pt x="10" y="15"/>
                      <a:pt x="9" y="17"/>
                      <a:pt x="8" y="19"/>
                    </a:cubicBezTo>
                    <a:cubicBezTo>
                      <a:pt x="7" y="22"/>
                      <a:pt x="4" y="24"/>
                      <a:pt x="5" y="28"/>
                    </a:cubicBezTo>
                    <a:cubicBezTo>
                      <a:pt x="3" y="25"/>
                      <a:pt x="5" y="22"/>
                      <a:pt x="6" y="19"/>
                    </a:cubicBezTo>
                    <a:cubicBezTo>
                      <a:pt x="5" y="20"/>
                      <a:pt x="4" y="21"/>
                      <a:pt x="3" y="23"/>
                    </a:cubicBezTo>
                    <a:cubicBezTo>
                      <a:pt x="0" y="27"/>
                      <a:pt x="2" y="29"/>
                      <a:pt x="5" y="33"/>
                    </a:cubicBezTo>
                    <a:cubicBezTo>
                      <a:pt x="6" y="36"/>
                      <a:pt x="7" y="38"/>
                      <a:pt x="9" y="41"/>
                    </a:cubicBezTo>
                    <a:cubicBezTo>
                      <a:pt x="9" y="41"/>
                      <a:pt x="9" y="41"/>
                      <a:pt x="9" y="40"/>
                    </a:cubicBezTo>
                    <a:cubicBezTo>
                      <a:pt x="9" y="40"/>
                      <a:pt x="9" y="40"/>
                      <a:pt x="9" y="40"/>
                    </a:cubicBezTo>
                    <a:cubicBezTo>
                      <a:pt x="9" y="40"/>
                      <a:pt x="10" y="41"/>
                      <a:pt x="10" y="42"/>
                    </a:cubicBezTo>
                    <a:cubicBezTo>
                      <a:pt x="10" y="38"/>
                      <a:pt x="11" y="33"/>
                      <a:pt x="9" y="31"/>
                    </a:cubicBezTo>
                    <a:cubicBezTo>
                      <a:pt x="8" y="28"/>
                      <a:pt x="5" y="30"/>
                      <a:pt x="6" y="26"/>
                    </a:cubicBezTo>
                    <a:cubicBezTo>
                      <a:pt x="6" y="22"/>
                      <a:pt x="10" y="18"/>
                      <a:pt x="11" y="14"/>
                    </a:cubicBezTo>
                    <a:moveTo>
                      <a:pt x="12" y="0"/>
                    </a:moveTo>
                    <a:cubicBezTo>
                      <a:pt x="12" y="0"/>
                      <a:pt x="12" y="0"/>
                      <a:pt x="12" y="0"/>
                    </a:cubicBezTo>
                    <a:cubicBezTo>
                      <a:pt x="9" y="0"/>
                      <a:pt x="8" y="1"/>
                      <a:pt x="8" y="3"/>
                    </a:cubicBezTo>
                    <a:cubicBezTo>
                      <a:pt x="8" y="3"/>
                      <a:pt x="8" y="2"/>
                      <a:pt x="9" y="2"/>
                    </a:cubicBezTo>
                    <a:cubicBezTo>
                      <a:pt x="10" y="1"/>
                      <a:pt x="11" y="1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</a:path>
                </a:pathLst>
              </a:custGeom>
              <a:solidFill>
                <a:srgbClr val="9E97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07" name="Freeform 3308">
                <a:extLst>
                  <a:ext uri="{FF2B5EF4-FFF2-40B4-BE49-F238E27FC236}">
                    <a16:creationId xmlns:a16="http://schemas.microsoft.com/office/drawing/2014/main" id="{D79CA410-5645-4B8D-93DD-8B9522A08CD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984" y="1864"/>
                <a:ext cx="42" cy="74"/>
              </a:xfrm>
              <a:custGeom>
                <a:avLst/>
                <a:gdLst>
                  <a:gd name="T0" fmla="*/ 200 w 24"/>
                  <a:gd name="T1" fmla="*/ 12 h 42"/>
                  <a:gd name="T2" fmla="*/ 228 w 24"/>
                  <a:gd name="T3" fmla="*/ 21 h 42"/>
                  <a:gd name="T4" fmla="*/ 200 w 24"/>
                  <a:gd name="T5" fmla="*/ 12 h 42"/>
                  <a:gd name="T6" fmla="*/ 151 w 24"/>
                  <a:gd name="T7" fmla="*/ 0 h 42"/>
                  <a:gd name="T8" fmla="*/ 12 w 24"/>
                  <a:gd name="T9" fmla="*/ 102 h 42"/>
                  <a:gd name="T10" fmla="*/ 21 w 24"/>
                  <a:gd name="T11" fmla="*/ 289 h 42"/>
                  <a:gd name="T12" fmla="*/ 37 w 24"/>
                  <a:gd name="T13" fmla="*/ 403 h 42"/>
                  <a:gd name="T14" fmla="*/ 37 w 24"/>
                  <a:gd name="T15" fmla="*/ 403 h 42"/>
                  <a:gd name="T16" fmla="*/ 58 w 24"/>
                  <a:gd name="T17" fmla="*/ 268 h 42"/>
                  <a:gd name="T18" fmla="*/ 65 w 24"/>
                  <a:gd name="T19" fmla="*/ 115 h 42"/>
                  <a:gd name="T20" fmla="*/ 12 w 24"/>
                  <a:gd name="T21" fmla="*/ 203 h 42"/>
                  <a:gd name="T22" fmla="*/ 142 w 24"/>
                  <a:gd name="T23" fmla="*/ 12 h 42"/>
                  <a:gd name="T24" fmla="*/ 172 w 24"/>
                  <a:gd name="T25" fmla="*/ 12 h 42"/>
                  <a:gd name="T26" fmla="*/ 179 w 24"/>
                  <a:gd name="T27" fmla="*/ 12 h 42"/>
                  <a:gd name="T28" fmla="*/ 187 w 24"/>
                  <a:gd name="T29" fmla="*/ 12 h 42"/>
                  <a:gd name="T30" fmla="*/ 200 w 24"/>
                  <a:gd name="T31" fmla="*/ 12 h 42"/>
                  <a:gd name="T32" fmla="*/ 200 w 24"/>
                  <a:gd name="T33" fmla="*/ 12 h 42"/>
                  <a:gd name="T34" fmla="*/ 151 w 24"/>
                  <a:gd name="T35" fmla="*/ 0 h 42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24" h="42">
                    <a:moveTo>
                      <a:pt x="21" y="1"/>
                    </a:moveTo>
                    <a:cubicBezTo>
                      <a:pt x="24" y="2"/>
                      <a:pt x="24" y="2"/>
                      <a:pt x="24" y="2"/>
                    </a:cubicBezTo>
                    <a:cubicBezTo>
                      <a:pt x="23" y="2"/>
                      <a:pt x="22" y="1"/>
                      <a:pt x="21" y="1"/>
                    </a:cubicBezTo>
                    <a:moveTo>
                      <a:pt x="16" y="0"/>
                    </a:moveTo>
                    <a:cubicBezTo>
                      <a:pt x="10" y="0"/>
                      <a:pt x="3" y="5"/>
                      <a:pt x="1" y="11"/>
                    </a:cubicBezTo>
                    <a:cubicBezTo>
                      <a:pt x="0" y="17"/>
                      <a:pt x="1" y="24"/>
                      <a:pt x="2" y="30"/>
                    </a:cubicBezTo>
                    <a:cubicBezTo>
                      <a:pt x="2" y="32"/>
                      <a:pt x="2" y="42"/>
                      <a:pt x="4" y="42"/>
                    </a:cubicBezTo>
                    <a:cubicBezTo>
                      <a:pt x="4" y="42"/>
                      <a:pt x="4" y="42"/>
                      <a:pt x="4" y="42"/>
                    </a:cubicBezTo>
                    <a:cubicBezTo>
                      <a:pt x="8" y="42"/>
                      <a:pt x="6" y="31"/>
                      <a:pt x="6" y="28"/>
                    </a:cubicBezTo>
                    <a:cubicBezTo>
                      <a:pt x="6" y="24"/>
                      <a:pt x="6" y="17"/>
                      <a:pt x="7" y="12"/>
                    </a:cubicBezTo>
                    <a:cubicBezTo>
                      <a:pt x="4" y="15"/>
                      <a:pt x="2" y="18"/>
                      <a:pt x="1" y="21"/>
                    </a:cubicBezTo>
                    <a:cubicBezTo>
                      <a:pt x="1" y="11"/>
                      <a:pt x="4" y="3"/>
                      <a:pt x="15" y="1"/>
                    </a:cubicBezTo>
                    <a:cubicBezTo>
                      <a:pt x="16" y="1"/>
                      <a:pt x="17" y="1"/>
                      <a:pt x="18" y="1"/>
                    </a:cubicBezTo>
                    <a:cubicBezTo>
                      <a:pt x="18" y="1"/>
                      <a:pt x="18" y="1"/>
                      <a:pt x="19" y="1"/>
                    </a:cubicBezTo>
                    <a:cubicBezTo>
                      <a:pt x="19" y="1"/>
                      <a:pt x="20" y="1"/>
                      <a:pt x="20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19" y="0"/>
                      <a:pt x="18" y="0"/>
                      <a:pt x="16" y="0"/>
                    </a:cubicBezTo>
                  </a:path>
                </a:pathLst>
              </a:custGeom>
              <a:solidFill>
                <a:srgbClr val="9E97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08" name="Freeform 3309">
                <a:extLst>
                  <a:ext uri="{FF2B5EF4-FFF2-40B4-BE49-F238E27FC236}">
                    <a16:creationId xmlns:a16="http://schemas.microsoft.com/office/drawing/2014/main" id="{CDBDA135-10C8-4810-9941-4F203814A0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8" y="1906"/>
                <a:ext cx="39" cy="34"/>
              </a:xfrm>
              <a:custGeom>
                <a:avLst/>
                <a:gdLst>
                  <a:gd name="T0" fmla="*/ 207 w 22"/>
                  <a:gd name="T1" fmla="*/ 0 h 19"/>
                  <a:gd name="T2" fmla="*/ 188 w 22"/>
                  <a:gd name="T3" fmla="*/ 41 h 19"/>
                  <a:gd name="T4" fmla="*/ 188 w 22"/>
                  <a:gd name="T5" fmla="*/ 93 h 19"/>
                  <a:gd name="T6" fmla="*/ 78 w 22"/>
                  <a:gd name="T7" fmla="*/ 195 h 19"/>
                  <a:gd name="T8" fmla="*/ 101 w 22"/>
                  <a:gd name="T9" fmla="*/ 195 h 19"/>
                  <a:gd name="T10" fmla="*/ 179 w 22"/>
                  <a:gd name="T11" fmla="*/ 154 h 19"/>
                  <a:gd name="T12" fmla="*/ 207 w 22"/>
                  <a:gd name="T13" fmla="*/ 0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" h="19">
                    <a:moveTo>
                      <a:pt x="21" y="0"/>
                    </a:moveTo>
                    <a:cubicBezTo>
                      <a:pt x="19" y="4"/>
                      <a:pt x="19" y="4"/>
                      <a:pt x="19" y="4"/>
                    </a:cubicBezTo>
                    <a:cubicBezTo>
                      <a:pt x="19" y="6"/>
                      <a:pt x="19" y="8"/>
                      <a:pt x="19" y="9"/>
                    </a:cubicBezTo>
                    <a:cubicBezTo>
                      <a:pt x="16" y="10"/>
                      <a:pt x="0" y="14"/>
                      <a:pt x="8" y="19"/>
                    </a:cubicBezTo>
                    <a:cubicBezTo>
                      <a:pt x="9" y="19"/>
                      <a:pt x="9" y="19"/>
                      <a:pt x="10" y="19"/>
                    </a:cubicBezTo>
                    <a:cubicBezTo>
                      <a:pt x="13" y="19"/>
                      <a:pt x="17" y="17"/>
                      <a:pt x="18" y="15"/>
                    </a:cubicBezTo>
                    <a:cubicBezTo>
                      <a:pt x="22" y="10"/>
                      <a:pt x="21" y="5"/>
                      <a:pt x="21" y="0"/>
                    </a:cubicBezTo>
                  </a:path>
                </a:pathLst>
              </a:custGeom>
              <a:solidFill>
                <a:srgbClr val="9E97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09" name="Freeform 3310">
                <a:extLst>
                  <a:ext uri="{FF2B5EF4-FFF2-40B4-BE49-F238E27FC236}">
                    <a16:creationId xmlns:a16="http://schemas.microsoft.com/office/drawing/2014/main" id="{388928A2-E79D-4F4F-8EB7-96A522E410F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888" y="1790"/>
                <a:ext cx="41" cy="33"/>
              </a:xfrm>
              <a:custGeom>
                <a:avLst/>
                <a:gdLst>
                  <a:gd name="T0" fmla="*/ 21 w 23"/>
                  <a:gd name="T1" fmla="*/ 28 h 19"/>
                  <a:gd name="T2" fmla="*/ 12 w 23"/>
                  <a:gd name="T3" fmla="*/ 109 h 19"/>
                  <a:gd name="T4" fmla="*/ 0 w 23"/>
                  <a:gd name="T5" fmla="*/ 172 h 19"/>
                  <a:gd name="T6" fmla="*/ 21 w 23"/>
                  <a:gd name="T7" fmla="*/ 90 h 19"/>
                  <a:gd name="T8" fmla="*/ 21 w 23"/>
                  <a:gd name="T9" fmla="*/ 28 h 19"/>
                  <a:gd name="T10" fmla="*/ 80 w 23"/>
                  <a:gd name="T11" fmla="*/ 0 h 19"/>
                  <a:gd name="T12" fmla="*/ 64 w 23"/>
                  <a:gd name="T13" fmla="*/ 0 h 19"/>
                  <a:gd name="T14" fmla="*/ 52 w 23"/>
                  <a:gd name="T15" fmla="*/ 120 h 19"/>
                  <a:gd name="T16" fmla="*/ 52 w 23"/>
                  <a:gd name="T17" fmla="*/ 127 h 19"/>
                  <a:gd name="T18" fmla="*/ 64 w 23"/>
                  <a:gd name="T19" fmla="*/ 99 h 19"/>
                  <a:gd name="T20" fmla="*/ 168 w 23"/>
                  <a:gd name="T21" fmla="*/ 36 h 19"/>
                  <a:gd name="T22" fmla="*/ 232 w 23"/>
                  <a:gd name="T23" fmla="*/ 49 h 19"/>
                  <a:gd name="T24" fmla="*/ 232 w 23"/>
                  <a:gd name="T25" fmla="*/ 36 h 19"/>
                  <a:gd name="T26" fmla="*/ 232 w 23"/>
                  <a:gd name="T27" fmla="*/ 36 h 19"/>
                  <a:gd name="T28" fmla="*/ 130 w 23"/>
                  <a:gd name="T29" fmla="*/ 0 h 19"/>
                  <a:gd name="T30" fmla="*/ 80 w 23"/>
                  <a:gd name="T31" fmla="*/ 0 h 19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23" h="19">
                    <a:moveTo>
                      <a:pt x="2" y="3"/>
                    </a:moveTo>
                    <a:cubicBezTo>
                      <a:pt x="0" y="6"/>
                      <a:pt x="1" y="9"/>
                      <a:pt x="1" y="12"/>
                    </a:cubicBezTo>
                    <a:cubicBezTo>
                      <a:pt x="1" y="14"/>
                      <a:pt x="1" y="16"/>
                      <a:pt x="0" y="19"/>
                    </a:cubicBezTo>
                    <a:cubicBezTo>
                      <a:pt x="1" y="16"/>
                      <a:pt x="2" y="14"/>
                      <a:pt x="2" y="10"/>
                    </a:cubicBezTo>
                    <a:cubicBezTo>
                      <a:pt x="2" y="8"/>
                      <a:pt x="1" y="5"/>
                      <a:pt x="2" y="3"/>
                    </a:cubicBezTo>
                    <a:moveTo>
                      <a:pt x="8" y="0"/>
                    </a:moveTo>
                    <a:cubicBezTo>
                      <a:pt x="7" y="0"/>
                      <a:pt x="7" y="0"/>
                      <a:pt x="6" y="0"/>
                    </a:cubicBezTo>
                    <a:cubicBezTo>
                      <a:pt x="3" y="4"/>
                      <a:pt x="6" y="9"/>
                      <a:pt x="5" y="13"/>
                    </a:cubicBezTo>
                    <a:cubicBezTo>
                      <a:pt x="5" y="13"/>
                      <a:pt x="5" y="13"/>
                      <a:pt x="5" y="14"/>
                    </a:cubicBezTo>
                    <a:cubicBezTo>
                      <a:pt x="5" y="13"/>
                      <a:pt x="6" y="12"/>
                      <a:pt x="6" y="11"/>
                    </a:cubicBezTo>
                    <a:cubicBezTo>
                      <a:pt x="10" y="6"/>
                      <a:pt x="13" y="4"/>
                      <a:pt x="17" y="4"/>
                    </a:cubicBezTo>
                    <a:cubicBezTo>
                      <a:pt x="19" y="4"/>
                      <a:pt x="21" y="5"/>
                      <a:pt x="23" y="5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19" y="4"/>
                      <a:pt x="16" y="1"/>
                      <a:pt x="13" y="0"/>
                    </a:cubicBezTo>
                    <a:cubicBezTo>
                      <a:pt x="11" y="0"/>
                      <a:pt x="10" y="0"/>
                      <a:pt x="8" y="0"/>
                    </a:cubicBezTo>
                  </a:path>
                </a:pathLst>
              </a:custGeom>
              <a:solidFill>
                <a:srgbClr val="9E97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10" name="Freeform 3311">
                <a:extLst>
                  <a:ext uri="{FF2B5EF4-FFF2-40B4-BE49-F238E27FC236}">
                    <a16:creationId xmlns:a16="http://schemas.microsoft.com/office/drawing/2014/main" id="{28E156BE-B11D-458D-BF89-01AE250B14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3" y="1790"/>
                <a:ext cx="16" cy="49"/>
              </a:xfrm>
              <a:custGeom>
                <a:avLst/>
                <a:gdLst>
                  <a:gd name="T0" fmla="*/ 89 w 9"/>
                  <a:gd name="T1" fmla="*/ 0 h 28"/>
                  <a:gd name="T2" fmla="*/ 64 w 9"/>
                  <a:gd name="T3" fmla="*/ 21 h 28"/>
                  <a:gd name="T4" fmla="*/ 50 w 9"/>
                  <a:gd name="T5" fmla="*/ 28 h 28"/>
                  <a:gd name="T6" fmla="*/ 50 w 9"/>
                  <a:gd name="T7" fmla="*/ 98 h 28"/>
                  <a:gd name="T8" fmla="*/ 28 w 9"/>
                  <a:gd name="T9" fmla="*/ 179 h 28"/>
                  <a:gd name="T10" fmla="*/ 21 w 9"/>
                  <a:gd name="T11" fmla="*/ 264 h 28"/>
                  <a:gd name="T12" fmla="*/ 50 w 9"/>
                  <a:gd name="T13" fmla="*/ 179 h 28"/>
                  <a:gd name="T14" fmla="*/ 78 w 9"/>
                  <a:gd name="T15" fmla="*/ 135 h 28"/>
                  <a:gd name="T16" fmla="*/ 78 w 9"/>
                  <a:gd name="T17" fmla="*/ 123 h 28"/>
                  <a:gd name="T18" fmla="*/ 89 w 9"/>
                  <a:gd name="T19" fmla="*/ 0 h 28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9" h="28">
                    <a:moveTo>
                      <a:pt x="9" y="0"/>
                    </a:moveTo>
                    <a:cubicBezTo>
                      <a:pt x="8" y="1"/>
                      <a:pt x="7" y="1"/>
                      <a:pt x="6" y="2"/>
                    </a:cubicBezTo>
                    <a:cubicBezTo>
                      <a:pt x="5" y="2"/>
                      <a:pt x="5" y="3"/>
                      <a:pt x="5" y="3"/>
                    </a:cubicBezTo>
                    <a:cubicBezTo>
                      <a:pt x="4" y="5"/>
                      <a:pt x="5" y="8"/>
                      <a:pt x="5" y="10"/>
                    </a:cubicBezTo>
                    <a:cubicBezTo>
                      <a:pt x="5" y="14"/>
                      <a:pt x="4" y="16"/>
                      <a:pt x="3" y="19"/>
                    </a:cubicBezTo>
                    <a:cubicBezTo>
                      <a:pt x="2" y="22"/>
                      <a:pt x="0" y="25"/>
                      <a:pt x="2" y="28"/>
                    </a:cubicBezTo>
                    <a:cubicBezTo>
                      <a:pt x="1" y="24"/>
                      <a:pt x="4" y="22"/>
                      <a:pt x="5" y="19"/>
                    </a:cubicBezTo>
                    <a:cubicBezTo>
                      <a:pt x="6" y="17"/>
                      <a:pt x="7" y="15"/>
                      <a:pt x="8" y="14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9" y="9"/>
                      <a:pt x="6" y="4"/>
                      <a:pt x="9" y="0"/>
                    </a:cubicBezTo>
                  </a:path>
                </a:pathLst>
              </a:custGeom>
              <a:solidFill>
                <a:srgbClr val="C2BD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11" name="Freeform 3312">
                <a:extLst>
                  <a:ext uri="{FF2B5EF4-FFF2-40B4-BE49-F238E27FC236}">
                    <a16:creationId xmlns:a16="http://schemas.microsoft.com/office/drawing/2014/main" id="{35F89361-9D2A-4A8E-BDCE-3218B6A636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6" y="1866"/>
                <a:ext cx="43" cy="21"/>
              </a:xfrm>
              <a:custGeom>
                <a:avLst/>
                <a:gdLst>
                  <a:gd name="T0" fmla="*/ 125 w 24"/>
                  <a:gd name="T1" fmla="*/ 0 h 12"/>
                  <a:gd name="T2" fmla="*/ 13 w 24"/>
                  <a:gd name="T3" fmla="*/ 86 h 12"/>
                  <a:gd name="T4" fmla="*/ 0 w 24"/>
                  <a:gd name="T5" fmla="*/ 102 h 12"/>
                  <a:gd name="T6" fmla="*/ 145 w 24"/>
                  <a:gd name="T7" fmla="*/ 37 h 12"/>
                  <a:gd name="T8" fmla="*/ 219 w 24"/>
                  <a:gd name="T9" fmla="*/ 86 h 12"/>
                  <a:gd name="T10" fmla="*/ 247 w 24"/>
                  <a:gd name="T11" fmla="*/ 114 h 12"/>
                  <a:gd name="T12" fmla="*/ 125 w 24"/>
                  <a:gd name="T13" fmla="*/ 0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4" h="12">
                    <a:moveTo>
                      <a:pt x="12" y="0"/>
                    </a:moveTo>
                    <a:cubicBezTo>
                      <a:pt x="7" y="1"/>
                      <a:pt x="3" y="6"/>
                      <a:pt x="1" y="9"/>
                    </a:cubicBezTo>
                    <a:cubicBezTo>
                      <a:pt x="1" y="10"/>
                      <a:pt x="0" y="10"/>
                      <a:pt x="0" y="11"/>
                    </a:cubicBezTo>
                    <a:cubicBezTo>
                      <a:pt x="4" y="7"/>
                      <a:pt x="10" y="4"/>
                      <a:pt x="14" y="4"/>
                    </a:cubicBezTo>
                    <a:cubicBezTo>
                      <a:pt x="17" y="4"/>
                      <a:pt x="20" y="5"/>
                      <a:pt x="21" y="9"/>
                    </a:cubicBezTo>
                    <a:cubicBezTo>
                      <a:pt x="24" y="12"/>
                      <a:pt x="24" y="12"/>
                      <a:pt x="24" y="12"/>
                    </a:cubicBezTo>
                    <a:cubicBezTo>
                      <a:pt x="21" y="5"/>
                      <a:pt x="18" y="1"/>
                      <a:pt x="12" y="0"/>
                    </a:cubicBezTo>
                  </a:path>
                </a:pathLst>
              </a:custGeom>
              <a:solidFill>
                <a:srgbClr val="9E97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12" name="Freeform 3313">
                <a:extLst>
                  <a:ext uri="{FF2B5EF4-FFF2-40B4-BE49-F238E27FC236}">
                    <a16:creationId xmlns:a16="http://schemas.microsoft.com/office/drawing/2014/main" id="{A32D158D-0D4A-44D8-B02A-03D9C54735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6" y="1866"/>
                <a:ext cx="32" cy="35"/>
              </a:xfrm>
              <a:custGeom>
                <a:avLst/>
                <a:gdLst>
                  <a:gd name="T0" fmla="*/ 167 w 18"/>
                  <a:gd name="T1" fmla="*/ 0 h 20"/>
                  <a:gd name="T2" fmla="*/ 139 w 18"/>
                  <a:gd name="T3" fmla="*/ 0 h 20"/>
                  <a:gd name="T4" fmla="*/ 0 w 18"/>
                  <a:gd name="T5" fmla="*/ 187 h 20"/>
                  <a:gd name="T6" fmla="*/ 64 w 18"/>
                  <a:gd name="T7" fmla="*/ 102 h 20"/>
                  <a:gd name="T8" fmla="*/ 66 w 18"/>
                  <a:gd name="T9" fmla="*/ 86 h 20"/>
                  <a:gd name="T10" fmla="*/ 180 w 18"/>
                  <a:gd name="T11" fmla="*/ 0 h 20"/>
                  <a:gd name="T12" fmla="*/ 167 w 18"/>
                  <a:gd name="T13" fmla="*/ 0 h 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" h="20">
                    <a:moveTo>
                      <a:pt x="17" y="0"/>
                    </a:moveTo>
                    <a:cubicBezTo>
                      <a:pt x="16" y="0"/>
                      <a:pt x="15" y="0"/>
                      <a:pt x="14" y="0"/>
                    </a:cubicBezTo>
                    <a:cubicBezTo>
                      <a:pt x="3" y="2"/>
                      <a:pt x="0" y="10"/>
                      <a:pt x="0" y="20"/>
                    </a:cubicBezTo>
                    <a:cubicBezTo>
                      <a:pt x="1" y="17"/>
                      <a:pt x="3" y="14"/>
                      <a:pt x="6" y="11"/>
                    </a:cubicBezTo>
                    <a:cubicBezTo>
                      <a:pt x="6" y="10"/>
                      <a:pt x="7" y="10"/>
                      <a:pt x="7" y="9"/>
                    </a:cubicBezTo>
                    <a:cubicBezTo>
                      <a:pt x="9" y="6"/>
                      <a:pt x="13" y="1"/>
                      <a:pt x="18" y="0"/>
                    </a:cubicBezTo>
                    <a:cubicBezTo>
                      <a:pt x="17" y="0"/>
                      <a:pt x="17" y="0"/>
                      <a:pt x="17" y="0"/>
                    </a:cubicBezTo>
                  </a:path>
                </a:pathLst>
              </a:custGeom>
              <a:solidFill>
                <a:srgbClr val="C2BD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13" name="Freeform 3314">
                <a:extLst>
                  <a:ext uri="{FF2B5EF4-FFF2-40B4-BE49-F238E27FC236}">
                    <a16:creationId xmlns:a16="http://schemas.microsoft.com/office/drawing/2014/main" id="{FFA2D0E0-64F8-4EE6-8F4B-24288BCEEA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8" y="1726"/>
                <a:ext cx="37" cy="37"/>
              </a:xfrm>
              <a:custGeom>
                <a:avLst/>
                <a:gdLst>
                  <a:gd name="T0" fmla="*/ 137 w 21"/>
                  <a:gd name="T1" fmla="*/ 0 h 21"/>
                  <a:gd name="T2" fmla="*/ 86 w 21"/>
                  <a:gd name="T3" fmla="*/ 21 h 21"/>
                  <a:gd name="T4" fmla="*/ 37 w 21"/>
                  <a:gd name="T5" fmla="*/ 28 h 21"/>
                  <a:gd name="T6" fmla="*/ 0 w 21"/>
                  <a:gd name="T7" fmla="*/ 78 h 21"/>
                  <a:gd name="T8" fmla="*/ 12 w 21"/>
                  <a:gd name="T9" fmla="*/ 164 h 21"/>
                  <a:gd name="T10" fmla="*/ 21 w 21"/>
                  <a:gd name="T11" fmla="*/ 99 h 21"/>
                  <a:gd name="T12" fmla="*/ 21 w 21"/>
                  <a:gd name="T13" fmla="*/ 99 h 21"/>
                  <a:gd name="T14" fmla="*/ 21 w 21"/>
                  <a:gd name="T15" fmla="*/ 99 h 21"/>
                  <a:gd name="T16" fmla="*/ 12 w 21"/>
                  <a:gd name="T17" fmla="*/ 115 h 21"/>
                  <a:gd name="T18" fmla="*/ 37 w 21"/>
                  <a:gd name="T19" fmla="*/ 203 h 21"/>
                  <a:gd name="T20" fmla="*/ 49 w 21"/>
                  <a:gd name="T21" fmla="*/ 203 h 21"/>
                  <a:gd name="T22" fmla="*/ 49 w 21"/>
                  <a:gd name="T23" fmla="*/ 203 h 21"/>
                  <a:gd name="T24" fmla="*/ 78 w 21"/>
                  <a:gd name="T25" fmla="*/ 78 h 21"/>
                  <a:gd name="T26" fmla="*/ 192 w 21"/>
                  <a:gd name="T27" fmla="*/ 58 h 21"/>
                  <a:gd name="T28" fmla="*/ 137 w 21"/>
                  <a:gd name="T29" fmla="*/ 0 h 21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21" h="21">
                    <a:moveTo>
                      <a:pt x="14" y="0"/>
                    </a:moveTo>
                    <a:cubicBezTo>
                      <a:pt x="13" y="1"/>
                      <a:pt x="11" y="1"/>
                      <a:pt x="9" y="2"/>
                    </a:cubicBezTo>
                    <a:cubicBezTo>
                      <a:pt x="7" y="2"/>
                      <a:pt x="6" y="3"/>
                      <a:pt x="4" y="3"/>
                    </a:cubicBezTo>
                    <a:cubicBezTo>
                      <a:pt x="2" y="4"/>
                      <a:pt x="1" y="6"/>
                      <a:pt x="0" y="8"/>
                    </a:cubicBezTo>
                    <a:cubicBezTo>
                      <a:pt x="0" y="10"/>
                      <a:pt x="0" y="14"/>
                      <a:pt x="1" y="17"/>
                    </a:cubicBezTo>
                    <a:cubicBezTo>
                      <a:pt x="0" y="14"/>
                      <a:pt x="0" y="12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2" y="15"/>
                      <a:pt x="3" y="18"/>
                      <a:pt x="4" y="21"/>
                    </a:cubicBezTo>
                    <a:cubicBezTo>
                      <a:pt x="4" y="21"/>
                      <a:pt x="5" y="21"/>
                      <a:pt x="5" y="21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4" y="17"/>
                      <a:pt x="4" y="11"/>
                      <a:pt x="8" y="8"/>
                    </a:cubicBezTo>
                    <a:cubicBezTo>
                      <a:pt x="10" y="6"/>
                      <a:pt x="18" y="6"/>
                      <a:pt x="20" y="6"/>
                    </a:cubicBezTo>
                    <a:cubicBezTo>
                      <a:pt x="21" y="4"/>
                      <a:pt x="17" y="1"/>
                      <a:pt x="14" y="0"/>
                    </a:cubicBezTo>
                  </a:path>
                </a:pathLst>
              </a:custGeom>
              <a:solidFill>
                <a:srgbClr val="9E97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14" name="Freeform 3315">
                <a:extLst>
                  <a:ext uri="{FF2B5EF4-FFF2-40B4-BE49-F238E27FC236}">
                    <a16:creationId xmlns:a16="http://schemas.microsoft.com/office/drawing/2014/main" id="{FB36FD1A-413E-4DE1-A9C3-3ABA34D366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5" y="1724"/>
                <a:ext cx="18" cy="7"/>
              </a:xfrm>
              <a:custGeom>
                <a:avLst/>
                <a:gdLst>
                  <a:gd name="T0" fmla="*/ 81 w 10"/>
                  <a:gd name="T1" fmla="*/ 0 h 4"/>
                  <a:gd name="T2" fmla="*/ 0 w 10"/>
                  <a:gd name="T3" fmla="*/ 37 h 4"/>
                  <a:gd name="T4" fmla="*/ 52 w 10"/>
                  <a:gd name="T5" fmla="*/ 28 h 4"/>
                  <a:gd name="T6" fmla="*/ 104 w 10"/>
                  <a:gd name="T7" fmla="*/ 12 h 4"/>
                  <a:gd name="T8" fmla="*/ 81 w 10"/>
                  <a:gd name="T9" fmla="*/ 12 h 4"/>
                  <a:gd name="T10" fmla="*/ 74 w 10"/>
                  <a:gd name="T11" fmla="*/ 12 h 4"/>
                  <a:gd name="T12" fmla="*/ 81 w 10"/>
                  <a:gd name="T13" fmla="*/ 0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4">
                    <a:moveTo>
                      <a:pt x="8" y="0"/>
                    </a:moveTo>
                    <a:cubicBezTo>
                      <a:pt x="5" y="1"/>
                      <a:pt x="2" y="2"/>
                      <a:pt x="0" y="4"/>
                    </a:cubicBezTo>
                    <a:cubicBezTo>
                      <a:pt x="2" y="4"/>
                      <a:pt x="3" y="3"/>
                      <a:pt x="5" y="3"/>
                    </a:cubicBezTo>
                    <a:cubicBezTo>
                      <a:pt x="7" y="2"/>
                      <a:pt x="9" y="2"/>
                      <a:pt x="10" y="1"/>
                    </a:cubicBezTo>
                    <a:cubicBezTo>
                      <a:pt x="9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0"/>
                      <a:pt x="8" y="0"/>
                      <a:pt x="8" y="0"/>
                    </a:cubicBezTo>
                  </a:path>
                </a:pathLst>
              </a:custGeom>
              <a:solidFill>
                <a:srgbClr val="C2BD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15" name="Freeform 3316">
                <a:extLst>
                  <a:ext uri="{FF2B5EF4-FFF2-40B4-BE49-F238E27FC236}">
                    <a16:creationId xmlns:a16="http://schemas.microsoft.com/office/drawing/2014/main" id="{8A2B126C-FFEF-40BF-A25E-5E1D8C53DF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8" y="1744"/>
                <a:ext cx="7" cy="19"/>
              </a:xfrm>
              <a:custGeom>
                <a:avLst/>
                <a:gdLst>
                  <a:gd name="T0" fmla="*/ 21 w 4"/>
                  <a:gd name="T1" fmla="*/ 0 h 11"/>
                  <a:gd name="T2" fmla="*/ 12 w 4"/>
                  <a:gd name="T3" fmla="*/ 62 h 11"/>
                  <a:gd name="T4" fmla="*/ 37 w 4"/>
                  <a:gd name="T5" fmla="*/ 98 h 11"/>
                  <a:gd name="T6" fmla="*/ 12 w 4"/>
                  <a:gd name="T7" fmla="*/ 16 h 11"/>
                  <a:gd name="T8" fmla="*/ 21 w 4"/>
                  <a:gd name="T9" fmla="*/ 0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11">
                    <a:moveTo>
                      <a:pt x="2" y="0"/>
                    </a:moveTo>
                    <a:cubicBezTo>
                      <a:pt x="0" y="2"/>
                      <a:pt x="0" y="4"/>
                      <a:pt x="1" y="7"/>
                    </a:cubicBezTo>
                    <a:cubicBezTo>
                      <a:pt x="1" y="9"/>
                      <a:pt x="3" y="11"/>
                      <a:pt x="4" y="11"/>
                    </a:cubicBezTo>
                    <a:cubicBezTo>
                      <a:pt x="3" y="8"/>
                      <a:pt x="2" y="5"/>
                      <a:pt x="1" y="2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C2BD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16" name="Freeform 3317">
                <a:extLst>
                  <a:ext uri="{FF2B5EF4-FFF2-40B4-BE49-F238E27FC236}">
                    <a16:creationId xmlns:a16="http://schemas.microsoft.com/office/drawing/2014/main" id="{D2ECA43A-5385-4B53-8BB1-545E66C83A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6" y="1653"/>
                <a:ext cx="1" cy="7"/>
              </a:xfrm>
              <a:custGeom>
                <a:avLst/>
                <a:gdLst>
                  <a:gd name="T0" fmla="*/ 0 w 1"/>
                  <a:gd name="T1" fmla="*/ 0 h 4"/>
                  <a:gd name="T2" fmla="*/ 0 w 1"/>
                  <a:gd name="T3" fmla="*/ 37 h 4"/>
                  <a:gd name="T4" fmla="*/ 0 w 1"/>
                  <a:gd name="T5" fmla="*/ 0 h 4"/>
                  <a:gd name="T6" fmla="*/ 0 w 1"/>
                  <a:gd name="T7" fmla="*/ 0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0"/>
                    </a:moveTo>
                    <a:cubicBezTo>
                      <a:pt x="0" y="1"/>
                      <a:pt x="0" y="2"/>
                      <a:pt x="0" y="4"/>
                    </a:cubicBezTo>
                    <a:cubicBezTo>
                      <a:pt x="0" y="2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695F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17" name="Freeform 3318">
                <a:extLst>
                  <a:ext uri="{FF2B5EF4-FFF2-40B4-BE49-F238E27FC236}">
                    <a16:creationId xmlns:a16="http://schemas.microsoft.com/office/drawing/2014/main" id="{72FD4518-8D2F-4BDC-A1F8-A24900F8FD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6" y="1651"/>
                <a:ext cx="32" cy="27"/>
              </a:xfrm>
              <a:custGeom>
                <a:avLst/>
                <a:gdLst>
                  <a:gd name="T0" fmla="*/ 21 w 18"/>
                  <a:gd name="T1" fmla="*/ 0 h 15"/>
                  <a:gd name="T2" fmla="*/ 0 w 18"/>
                  <a:gd name="T3" fmla="*/ 0 h 15"/>
                  <a:gd name="T4" fmla="*/ 0 w 18"/>
                  <a:gd name="T5" fmla="*/ 13 h 15"/>
                  <a:gd name="T6" fmla="*/ 0 w 18"/>
                  <a:gd name="T7" fmla="*/ 13 h 15"/>
                  <a:gd name="T8" fmla="*/ 0 w 18"/>
                  <a:gd name="T9" fmla="*/ 52 h 15"/>
                  <a:gd name="T10" fmla="*/ 12 w 18"/>
                  <a:gd name="T11" fmla="*/ 81 h 15"/>
                  <a:gd name="T12" fmla="*/ 21 w 18"/>
                  <a:gd name="T13" fmla="*/ 158 h 15"/>
                  <a:gd name="T14" fmla="*/ 28 w 18"/>
                  <a:gd name="T15" fmla="*/ 117 h 15"/>
                  <a:gd name="T16" fmla="*/ 66 w 18"/>
                  <a:gd name="T17" fmla="*/ 65 h 15"/>
                  <a:gd name="T18" fmla="*/ 89 w 18"/>
                  <a:gd name="T19" fmla="*/ 65 h 15"/>
                  <a:gd name="T20" fmla="*/ 180 w 18"/>
                  <a:gd name="T21" fmla="*/ 74 h 15"/>
                  <a:gd name="T22" fmla="*/ 101 w 18"/>
                  <a:gd name="T23" fmla="*/ 29 h 15"/>
                  <a:gd name="T24" fmla="*/ 89 w 18"/>
                  <a:gd name="T25" fmla="*/ 29 h 15"/>
                  <a:gd name="T26" fmla="*/ 21 w 18"/>
                  <a:gd name="T27" fmla="*/ 0 h 1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8" h="15">
                    <a:moveTo>
                      <a:pt x="2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3"/>
                      <a:pt x="0" y="5"/>
                    </a:cubicBezTo>
                    <a:cubicBezTo>
                      <a:pt x="1" y="6"/>
                      <a:pt x="1" y="7"/>
                      <a:pt x="1" y="8"/>
                    </a:cubicBezTo>
                    <a:cubicBezTo>
                      <a:pt x="2" y="10"/>
                      <a:pt x="2" y="12"/>
                      <a:pt x="2" y="15"/>
                    </a:cubicBezTo>
                    <a:cubicBezTo>
                      <a:pt x="2" y="13"/>
                      <a:pt x="3" y="12"/>
                      <a:pt x="3" y="11"/>
                    </a:cubicBezTo>
                    <a:cubicBezTo>
                      <a:pt x="3" y="9"/>
                      <a:pt x="4" y="7"/>
                      <a:pt x="7" y="6"/>
                    </a:cubicBezTo>
                    <a:cubicBezTo>
                      <a:pt x="8" y="6"/>
                      <a:pt x="8" y="6"/>
                      <a:pt x="9" y="6"/>
                    </a:cubicBezTo>
                    <a:cubicBezTo>
                      <a:pt x="12" y="6"/>
                      <a:pt x="16" y="7"/>
                      <a:pt x="18" y="7"/>
                    </a:cubicBezTo>
                    <a:cubicBezTo>
                      <a:pt x="16" y="5"/>
                      <a:pt x="12" y="5"/>
                      <a:pt x="10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7" y="2"/>
                      <a:pt x="5" y="0"/>
                      <a:pt x="2" y="0"/>
                    </a:cubicBezTo>
                  </a:path>
                </a:pathLst>
              </a:custGeom>
              <a:solidFill>
                <a:srgbClr val="9E97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18" name="Freeform 3319">
                <a:extLst>
                  <a:ext uri="{FF2B5EF4-FFF2-40B4-BE49-F238E27FC236}">
                    <a16:creationId xmlns:a16="http://schemas.microsoft.com/office/drawing/2014/main" id="{E9DC017E-35D8-4C51-8EAC-BD06A7230E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0" y="1671"/>
                <a:ext cx="1" cy="14"/>
              </a:xfrm>
              <a:custGeom>
                <a:avLst/>
                <a:gdLst>
                  <a:gd name="T0" fmla="*/ 1 w 1"/>
                  <a:gd name="T1" fmla="*/ 0 h 8"/>
                  <a:gd name="T2" fmla="*/ 0 w 1"/>
                  <a:gd name="T3" fmla="*/ 37 h 8"/>
                  <a:gd name="T4" fmla="*/ 1 w 1"/>
                  <a:gd name="T5" fmla="*/ 77 h 8"/>
                  <a:gd name="T6" fmla="*/ 1 w 1"/>
                  <a:gd name="T7" fmla="*/ 0 h 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8">
                    <a:moveTo>
                      <a:pt x="1" y="0"/>
                    </a:moveTo>
                    <a:cubicBezTo>
                      <a:pt x="1" y="1"/>
                      <a:pt x="0" y="2"/>
                      <a:pt x="0" y="4"/>
                    </a:cubicBezTo>
                    <a:cubicBezTo>
                      <a:pt x="0" y="5"/>
                      <a:pt x="0" y="6"/>
                      <a:pt x="1" y="8"/>
                    </a:cubicBezTo>
                    <a:cubicBezTo>
                      <a:pt x="1" y="6"/>
                      <a:pt x="1" y="3"/>
                      <a:pt x="1" y="0"/>
                    </a:cubicBezTo>
                  </a:path>
                </a:pathLst>
              </a:custGeom>
              <a:solidFill>
                <a:srgbClr val="C2BD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19" name="Freeform 3320">
                <a:extLst>
                  <a:ext uri="{FF2B5EF4-FFF2-40B4-BE49-F238E27FC236}">
                    <a16:creationId xmlns:a16="http://schemas.microsoft.com/office/drawing/2014/main" id="{47F31FF4-F805-4759-A401-74D3A3B0F6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6" y="1696"/>
                <a:ext cx="18" cy="23"/>
              </a:xfrm>
              <a:custGeom>
                <a:avLst/>
                <a:gdLst>
                  <a:gd name="T0" fmla="*/ 104 w 10"/>
                  <a:gd name="T1" fmla="*/ 0 h 13"/>
                  <a:gd name="T2" fmla="*/ 0 w 10"/>
                  <a:gd name="T3" fmla="*/ 60 h 13"/>
                  <a:gd name="T4" fmla="*/ 23 w 10"/>
                  <a:gd name="T5" fmla="*/ 129 h 13"/>
                  <a:gd name="T6" fmla="*/ 23 w 10"/>
                  <a:gd name="T7" fmla="*/ 129 h 13"/>
                  <a:gd name="T8" fmla="*/ 23 w 10"/>
                  <a:gd name="T9" fmla="*/ 106 h 13"/>
                  <a:gd name="T10" fmla="*/ 23 w 10"/>
                  <a:gd name="T11" fmla="*/ 106 h 13"/>
                  <a:gd name="T12" fmla="*/ 41 w 10"/>
                  <a:gd name="T13" fmla="*/ 37 h 13"/>
                  <a:gd name="T14" fmla="*/ 104 w 10"/>
                  <a:gd name="T15" fmla="*/ 0 h 1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0" h="13">
                    <a:moveTo>
                      <a:pt x="10" y="0"/>
                    </a:moveTo>
                    <a:cubicBezTo>
                      <a:pt x="7" y="2"/>
                      <a:pt x="3" y="4"/>
                      <a:pt x="0" y="6"/>
                    </a:cubicBezTo>
                    <a:cubicBezTo>
                      <a:pt x="0" y="8"/>
                      <a:pt x="1" y="11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2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8"/>
                      <a:pt x="2" y="6"/>
                      <a:pt x="4" y="4"/>
                    </a:cubicBezTo>
                    <a:cubicBezTo>
                      <a:pt x="6" y="2"/>
                      <a:pt x="8" y="2"/>
                      <a:pt x="10" y="0"/>
                    </a:cubicBezTo>
                  </a:path>
                </a:pathLst>
              </a:custGeom>
              <a:solidFill>
                <a:srgbClr val="9E97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20" name="Freeform 3321">
                <a:extLst>
                  <a:ext uri="{FF2B5EF4-FFF2-40B4-BE49-F238E27FC236}">
                    <a16:creationId xmlns:a16="http://schemas.microsoft.com/office/drawing/2014/main" id="{929881DD-CC53-4476-A52A-6220C1D99D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6" y="1694"/>
                <a:ext cx="18" cy="12"/>
              </a:xfrm>
              <a:custGeom>
                <a:avLst/>
                <a:gdLst>
                  <a:gd name="T0" fmla="*/ 74 w 10"/>
                  <a:gd name="T1" fmla="*/ 0 h 7"/>
                  <a:gd name="T2" fmla="*/ 0 w 10"/>
                  <a:gd name="T3" fmla="*/ 45 h 7"/>
                  <a:gd name="T4" fmla="*/ 0 w 10"/>
                  <a:gd name="T5" fmla="*/ 62 h 7"/>
                  <a:gd name="T6" fmla="*/ 104 w 10"/>
                  <a:gd name="T7" fmla="*/ 9 h 7"/>
                  <a:gd name="T8" fmla="*/ 104 w 10"/>
                  <a:gd name="T9" fmla="*/ 9 h 7"/>
                  <a:gd name="T10" fmla="*/ 74 w 10"/>
                  <a:gd name="T11" fmla="*/ 0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" h="7">
                    <a:moveTo>
                      <a:pt x="7" y="0"/>
                    </a:moveTo>
                    <a:cubicBezTo>
                      <a:pt x="4" y="1"/>
                      <a:pt x="0" y="1"/>
                      <a:pt x="0" y="5"/>
                    </a:cubicBezTo>
                    <a:cubicBezTo>
                      <a:pt x="0" y="6"/>
                      <a:pt x="0" y="6"/>
                      <a:pt x="0" y="7"/>
                    </a:cubicBezTo>
                    <a:cubicBezTo>
                      <a:pt x="3" y="5"/>
                      <a:pt x="7" y="3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solidFill>
                <a:srgbClr val="C2BD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21" name="Freeform 3322">
                <a:extLst>
                  <a:ext uri="{FF2B5EF4-FFF2-40B4-BE49-F238E27FC236}">
                    <a16:creationId xmlns:a16="http://schemas.microsoft.com/office/drawing/2014/main" id="{DBF4AF61-B1B5-4CB5-A868-1BF081857C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0" y="1715"/>
                <a:ext cx="1" cy="4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32 h 2"/>
                  <a:gd name="T4" fmla="*/ 0 w 1"/>
                  <a:gd name="T5" fmla="*/ 32 h 2"/>
                  <a:gd name="T6" fmla="*/ 0 w 1"/>
                  <a:gd name="T7" fmla="*/ 0 h 2"/>
                  <a:gd name="T8" fmla="*/ 0 w 1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0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C2BD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22" name="Freeform 3323">
                <a:extLst>
                  <a:ext uri="{FF2B5EF4-FFF2-40B4-BE49-F238E27FC236}">
                    <a16:creationId xmlns:a16="http://schemas.microsoft.com/office/drawing/2014/main" id="{008068D8-FE41-44F1-847A-A7E7A632D6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0" y="1719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C2BD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23" name="Oval 3324">
                <a:extLst>
                  <a:ext uri="{FF2B5EF4-FFF2-40B4-BE49-F238E27FC236}">
                    <a16:creationId xmlns:a16="http://schemas.microsoft.com/office/drawing/2014/main" id="{4257843B-248B-4DDA-A3BF-992474F523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00" y="1719"/>
                <a:ext cx="1" cy="1"/>
              </a:xfrm>
              <a:prstGeom prst="ellipse">
                <a:avLst/>
              </a:prstGeom>
              <a:solidFill>
                <a:srgbClr val="DAD7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424" name="Freeform 3325">
                <a:extLst>
                  <a:ext uri="{FF2B5EF4-FFF2-40B4-BE49-F238E27FC236}">
                    <a16:creationId xmlns:a16="http://schemas.microsoft.com/office/drawing/2014/main" id="{DD1E5EBE-0DCB-4E4D-AD57-1009EC86DD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4" y="1669"/>
                <a:ext cx="9" cy="23"/>
              </a:xfrm>
              <a:custGeom>
                <a:avLst/>
                <a:gdLst>
                  <a:gd name="T0" fmla="*/ 23 w 5"/>
                  <a:gd name="T1" fmla="*/ 0 h 13"/>
                  <a:gd name="T2" fmla="*/ 52 w 5"/>
                  <a:gd name="T3" fmla="*/ 129 h 13"/>
                  <a:gd name="T4" fmla="*/ 41 w 5"/>
                  <a:gd name="T5" fmla="*/ 60 h 13"/>
                  <a:gd name="T6" fmla="*/ 29 w 5"/>
                  <a:gd name="T7" fmla="*/ 12 h 13"/>
                  <a:gd name="T8" fmla="*/ 41 w 5"/>
                  <a:gd name="T9" fmla="*/ 12 h 13"/>
                  <a:gd name="T10" fmla="*/ 23 w 5"/>
                  <a:gd name="T11" fmla="*/ 0 h 1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" h="13">
                    <a:moveTo>
                      <a:pt x="2" y="0"/>
                    </a:moveTo>
                    <a:cubicBezTo>
                      <a:pt x="0" y="5"/>
                      <a:pt x="4" y="9"/>
                      <a:pt x="5" y="13"/>
                    </a:cubicBezTo>
                    <a:cubicBezTo>
                      <a:pt x="4" y="11"/>
                      <a:pt x="4" y="8"/>
                      <a:pt x="4" y="6"/>
                    </a:cubicBezTo>
                    <a:cubicBezTo>
                      <a:pt x="4" y="4"/>
                      <a:pt x="3" y="3"/>
                      <a:pt x="3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1"/>
                      <a:pt x="3" y="0"/>
                      <a:pt x="2" y="0"/>
                    </a:cubicBezTo>
                  </a:path>
                </a:pathLst>
              </a:custGeom>
              <a:solidFill>
                <a:srgbClr val="9E97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25" name="Freeform 3326">
                <a:extLst>
                  <a:ext uri="{FF2B5EF4-FFF2-40B4-BE49-F238E27FC236}">
                    <a16:creationId xmlns:a16="http://schemas.microsoft.com/office/drawing/2014/main" id="{679CFF1A-D4C2-47CF-BC7A-A2004B6645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2" y="1574"/>
                <a:ext cx="28" cy="42"/>
              </a:xfrm>
              <a:custGeom>
                <a:avLst/>
                <a:gdLst>
                  <a:gd name="T0" fmla="*/ 58 w 16"/>
                  <a:gd name="T1" fmla="*/ 0 h 24"/>
                  <a:gd name="T2" fmla="*/ 21 w 16"/>
                  <a:gd name="T3" fmla="*/ 37 h 24"/>
                  <a:gd name="T4" fmla="*/ 37 w 16"/>
                  <a:gd name="T5" fmla="*/ 77 h 24"/>
                  <a:gd name="T6" fmla="*/ 98 w 16"/>
                  <a:gd name="T7" fmla="*/ 135 h 24"/>
                  <a:gd name="T8" fmla="*/ 135 w 16"/>
                  <a:gd name="T9" fmla="*/ 228 h 24"/>
                  <a:gd name="T10" fmla="*/ 58 w 16"/>
                  <a:gd name="T11" fmla="*/ 12 h 24"/>
                  <a:gd name="T12" fmla="*/ 58 w 16"/>
                  <a:gd name="T13" fmla="*/ 0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" h="24">
                    <a:moveTo>
                      <a:pt x="6" y="0"/>
                    </a:moveTo>
                    <a:cubicBezTo>
                      <a:pt x="5" y="0"/>
                      <a:pt x="2" y="2"/>
                      <a:pt x="2" y="4"/>
                    </a:cubicBezTo>
                    <a:cubicBezTo>
                      <a:pt x="1" y="7"/>
                      <a:pt x="3" y="6"/>
                      <a:pt x="4" y="8"/>
                    </a:cubicBezTo>
                    <a:cubicBezTo>
                      <a:pt x="6" y="10"/>
                      <a:pt x="8" y="12"/>
                      <a:pt x="10" y="14"/>
                    </a:cubicBezTo>
                    <a:cubicBezTo>
                      <a:pt x="12" y="17"/>
                      <a:pt x="12" y="21"/>
                      <a:pt x="14" y="24"/>
                    </a:cubicBezTo>
                    <a:cubicBezTo>
                      <a:pt x="16" y="19"/>
                      <a:pt x="0" y="3"/>
                      <a:pt x="6" y="1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solidFill>
                <a:srgbClr val="9E97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26" name="Freeform 3327">
                <a:extLst>
                  <a:ext uri="{FF2B5EF4-FFF2-40B4-BE49-F238E27FC236}">
                    <a16:creationId xmlns:a16="http://schemas.microsoft.com/office/drawing/2014/main" id="{B78B420D-5002-4B53-8258-13A3029F1D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0" y="1761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C2BD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27" name="Freeform 3328">
                <a:extLst>
                  <a:ext uri="{FF2B5EF4-FFF2-40B4-BE49-F238E27FC236}">
                    <a16:creationId xmlns:a16="http://schemas.microsoft.com/office/drawing/2014/main" id="{68C3AE96-7177-4BED-A591-518440721D6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028" y="1761"/>
                <a:ext cx="2" cy="13"/>
              </a:xfrm>
              <a:custGeom>
                <a:avLst/>
                <a:gdLst>
                  <a:gd name="T0" fmla="*/ 16 w 1"/>
                  <a:gd name="T1" fmla="*/ 13 h 7"/>
                  <a:gd name="T2" fmla="*/ 0 w 1"/>
                  <a:gd name="T3" fmla="*/ 84 h 7"/>
                  <a:gd name="T4" fmla="*/ 0 w 1"/>
                  <a:gd name="T5" fmla="*/ 59 h 7"/>
                  <a:gd name="T6" fmla="*/ 0 w 1"/>
                  <a:gd name="T7" fmla="*/ 59 h 7"/>
                  <a:gd name="T8" fmla="*/ 0 w 1"/>
                  <a:gd name="T9" fmla="*/ 59 h 7"/>
                  <a:gd name="T10" fmla="*/ 16 w 1"/>
                  <a:gd name="T11" fmla="*/ 13 h 7"/>
                  <a:gd name="T12" fmla="*/ 16 w 1"/>
                  <a:gd name="T13" fmla="*/ 0 h 7"/>
                  <a:gd name="T14" fmla="*/ 16 w 1"/>
                  <a:gd name="T15" fmla="*/ 0 h 7"/>
                  <a:gd name="T16" fmla="*/ 16 w 1"/>
                  <a:gd name="T17" fmla="*/ 13 h 7"/>
                  <a:gd name="T18" fmla="*/ 16 w 1"/>
                  <a:gd name="T19" fmla="*/ 0 h 7"/>
                  <a:gd name="T20" fmla="*/ 16 w 1"/>
                  <a:gd name="T21" fmla="*/ 0 h 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" h="7">
                    <a:moveTo>
                      <a:pt x="1" y="1"/>
                    </a:moveTo>
                    <a:cubicBezTo>
                      <a:pt x="0" y="3"/>
                      <a:pt x="0" y="5"/>
                      <a:pt x="0" y="7"/>
                    </a:cubicBezTo>
                    <a:cubicBezTo>
                      <a:pt x="0" y="7"/>
                      <a:pt x="0" y="6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3"/>
                      <a:pt x="1" y="2"/>
                      <a:pt x="1" y="1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DAD7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28" name="Freeform 3329">
                <a:extLst>
                  <a:ext uri="{FF2B5EF4-FFF2-40B4-BE49-F238E27FC236}">
                    <a16:creationId xmlns:a16="http://schemas.microsoft.com/office/drawing/2014/main" id="{0838AF59-5FA0-4EF5-BA99-C418EE2442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8" y="1770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E8E6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29" name="Freeform 3330">
                <a:extLst>
                  <a:ext uri="{FF2B5EF4-FFF2-40B4-BE49-F238E27FC236}">
                    <a16:creationId xmlns:a16="http://schemas.microsoft.com/office/drawing/2014/main" id="{4E4817F7-8203-45BA-9D1D-3AC13C778CA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025" y="1782"/>
                <a:ext cx="7" cy="43"/>
              </a:xfrm>
              <a:custGeom>
                <a:avLst/>
                <a:gdLst>
                  <a:gd name="T0" fmla="*/ 28 w 4"/>
                  <a:gd name="T1" fmla="*/ 224 h 24"/>
                  <a:gd name="T2" fmla="*/ 28 w 4"/>
                  <a:gd name="T3" fmla="*/ 224 h 24"/>
                  <a:gd name="T4" fmla="*/ 37 w 4"/>
                  <a:gd name="T5" fmla="*/ 247 h 24"/>
                  <a:gd name="T6" fmla="*/ 28 w 4"/>
                  <a:gd name="T7" fmla="*/ 224 h 24"/>
                  <a:gd name="T8" fmla="*/ 12 w 4"/>
                  <a:gd name="T9" fmla="*/ 0 h 24"/>
                  <a:gd name="T10" fmla="*/ 0 w 4"/>
                  <a:gd name="T11" fmla="*/ 73 h 24"/>
                  <a:gd name="T12" fmla="*/ 28 w 4"/>
                  <a:gd name="T13" fmla="*/ 224 h 24"/>
                  <a:gd name="T14" fmla="*/ 28 w 4"/>
                  <a:gd name="T15" fmla="*/ 219 h 24"/>
                  <a:gd name="T16" fmla="*/ 21 w 4"/>
                  <a:gd name="T17" fmla="*/ 131 h 24"/>
                  <a:gd name="T18" fmla="*/ 21 w 4"/>
                  <a:gd name="T19" fmla="*/ 41 h 24"/>
                  <a:gd name="T20" fmla="*/ 12 w 4"/>
                  <a:gd name="T21" fmla="*/ 0 h 24"/>
                  <a:gd name="T22" fmla="*/ 12 w 4"/>
                  <a:gd name="T23" fmla="*/ 0 h 24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4" h="24">
                    <a:moveTo>
                      <a:pt x="3" y="22"/>
                    </a:moveTo>
                    <a:cubicBezTo>
                      <a:pt x="3" y="22"/>
                      <a:pt x="3" y="22"/>
                      <a:pt x="3" y="22"/>
                    </a:cubicBezTo>
                    <a:cubicBezTo>
                      <a:pt x="4" y="23"/>
                      <a:pt x="4" y="23"/>
                      <a:pt x="4" y="24"/>
                    </a:cubicBezTo>
                    <a:cubicBezTo>
                      <a:pt x="4" y="23"/>
                      <a:pt x="4" y="23"/>
                      <a:pt x="3" y="22"/>
                    </a:cubicBezTo>
                    <a:moveTo>
                      <a:pt x="1" y="0"/>
                    </a:moveTo>
                    <a:cubicBezTo>
                      <a:pt x="0" y="2"/>
                      <a:pt x="0" y="4"/>
                      <a:pt x="0" y="7"/>
                    </a:cubicBezTo>
                    <a:cubicBezTo>
                      <a:pt x="1" y="12"/>
                      <a:pt x="2" y="17"/>
                      <a:pt x="3" y="22"/>
                    </a:cubicBezTo>
                    <a:cubicBezTo>
                      <a:pt x="3" y="22"/>
                      <a:pt x="3" y="22"/>
                      <a:pt x="3" y="21"/>
                    </a:cubicBezTo>
                    <a:cubicBezTo>
                      <a:pt x="3" y="19"/>
                      <a:pt x="3" y="16"/>
                      <a:pt x="2" y="13"/>
                    </a:cubicBezTo>
                    <a:cubicBezTo>
                      <a:pt x="2" y="10"/>
                      <a:pt x="2" y="7"/>
                      <a:pt x="2" y="4"/>
                    </a:cubicBezTo>
                    <a:cubicBezTo>
                      <a:pt x="1" y="3"/>
                      <a:pt x="1" y="2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9E97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30" name="Freeform 3331">
                <a:extLst>
                  <a:ext uri="{FF2B5EF4-FFF2-40B4-BE49-F238E27FC236}">
                    <a16:creationId xmlns:a16="http://schemas.microsoft.com/office/drawing/2014/main" id="{88055E8A-E924-41E1-93DE-C497240ACF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0" y="1820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1 h 1"/>
                  <a:gd name="T6" fmla="*/ 0 w 1"/>
                  <a:gd name="T7" fmla="*/ 1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</a:path>
                </a:pathLst>
              </a:custGeom>
              <a:solidFill>
                <a:srgbClr val="C2BD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31" name="Freeform 3332">
                <a:extLst>
                  <a:ext uri="{FF2B5EF4-FFF2-40B4-BE49-F238E27FC236}">
                    <a16:creationId xmlns:a16="http://schemas.microsoft.com/office/drawing/2014/main" id="{D09CEABD-1BF7-4B5F-AB1D-3A8FC3A4CE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8" y="1790"/>
                <a:ext cx="1" cy="15"/>
              </a:xfrm>
              <a:custGeom>
                <a:avLst/>
                <a:gdLst>
                  <a:gd name="T0" fmla="*/ 0 w 1"/>
                  <a:gd name="T1" fmla="*/ 0 h 9"/>
                  <a:gd name="T2" fmla="*/ 0 w 1"/>
                  <a:gd name="T3" fmla="*/ 70 h 9"/>
                  <a:gd name="T4" fmla="*/ 0 w 1"/>
                  <a:gd name="T5" fmla="*/ 47 h 9"/>
                  <a:gd name="T6" fmla="*/ 0 w 1"/>
                  <a:gd name="T7" fmla="*/ 8 h 9"/>
                  <a:gd name="T8" fmla="*/ 0 w 1"/>
                  <a:gd name="T9" fmla="*/ 0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9">
                    <a:moveTo>
                      <a:pt x="0" y="0"/>
                    </a:moveTo>
                    <a:cubicBezTo>
                      <a:pt x="0" y="3"/>
                      <a:pt x="0" y="6"/>
                      <a:pt x="0" y="9"/>
                    </a:cubicBezTo>
                    <a:cubicBezTo>
                      <a:pt x="0" y="8"/>
                      <a:pt x="0" y="7"/>
                      <a:pt x="0" y="6"/>
                    </a:cubicBezTo>
                    <a:cubicBezTo>
                      <a:pt x="0" y="5"/>
                      <a:pt x="0" y="3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C2BD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32" name="Freeform 3333">
                <a:extLst>
                  <a:ext uri="{FF2B5EF4-FFF2-40B4-BE49-F238E27FC236}">
                    <a16:creationId xmlns:a16="http://schemas.microsoft.com/office/drawing/2014/main" id="{555D2867-3479-434E-B8E1-FBF653F298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8" y="1791"/>
                <a:ext cx="1" cy="9"/>
              </a:xfrm>
              <a:custGeom>
                <a:avLst/>
                <a:gdLst>
                  <a:gd name="T0" fmla="*/ 0 w 1"/>
                  <a:gd name="T1" fmla="*/ 0 h 5"/>
                  <a:gd name="T2" fmla="*/ 0 w 1"/>
                  <a:gd name="T3" fmla="*/ 52 h 5"/>
                  <a:gd name="T4" fmla="*/ 0 w 1"/>
                  <a:gd name="T5" fmla="*/ 41 h 5"/>
                  <a:gd name="T6" fmla="*/ 0 w 1"/>
                  <a:gd name="T7" fmla="*/ 13 h 5"/>
                  <a:gd name="T8" fmla="*/ 0 w 1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5">
                    <a:moveTo>
                      <a:pt x="0" y="0"/>
                    </a:moveTo>
                    <a:cubicBezTo>
                      <a:pt x="0" y="2"/>
                      <a:pt x="0" y="4"/>
                      <a:pt x="0" y="5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</a:path>
                </a:pathLst>
              </a:custGeom>
              <a:solidFill>
                <a:srgbClr val="DAD7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33" name="Freeform 3334">
                <a:extLst>
                  <a:ext uri="{FF2B5EF4-FFF2-40B4-BE49-F238E27FC236}">
                    <a16:creationId xmlns:a16="http://schemas.microsoft.com/office/drawing/2014/main" id="{E03D34B1-DA33-4018-AFE4-D7EFCCF3BE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6" y="1777"/>
                <a:ext cx="2" cy="13"/>
              </a:xfrm>
              <a:custGeom>
                <a:avLst/>
                <a:gdLst>
                  <a:gd name="T0" fmla="*/ 0 w 1"/>
                  <a:gd name="T1" fmla="*/ 0 h 7"/>
                  <a:gd name="T2" fmla="*/ 0 w 1"/>
                  <a:gd name="T3" fmla="*/ 37 h 7"/>
                  <a:gd name="T4" fmla="*/ 0 w 1"/>
                  <a:gd name="T5" fmla="*/ 37 h 7"/>
                  <a:gd name="T6" fmla="*/ 16 w 1"/>
                  <a:gd name="T7" fmla="*/ 84 h 7"/>
                  <a:gd name="T8" fmla="*/ 0 w 1"/>
                  <a:gd name="T9" fmla="*/ 13 h 7"/>
                  <a:gd name="T10" fmla="*/ 0 w 1"/>
                  <a:gd name="T11" fmla="*/ 0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" h="7">
                    <a:moveTo>
                      <a:pt x="0" y="0"/>
                    </a:moveTo>
                    <a:cubicBezTo>
                      <a:pt x="0" y="1"/>
                      <a:pt x="0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5"/>
                      <a:pt x="0" y="6"/>
                      <a:pt x="1" y="7"/>
                    </a:cubicBezTo>
                    <a:cubicBezTo>
                      <a:pt x="0" y="5"/>
                      <a:pt x="0" y="3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</a:path>
                </a:pathLst>
              </a:custGeom>
              <a:solidFill>
                <a:srgbClr val="C2BD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34" name="Freeform 3335">
                <a:extLst>
                  <a:ext uri="{FF2B5EF4-FFF2-40B4-BE49-F238E27FC236}">
                    <a16:creationId xmlns:a16="http://schemas.microsoft.com/office/drawing/2014/main" id="{1547B588-BC04-4544-B918-567955E352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6" y="1774"/>
                <a:ext cx="2" cy="17"/>
              </a:xfrm>
              <a:custGeom>
                <a:avLst/>
                <a:gdLst>
                  <a:gd name="T0" fmla="*/ 16 w 1"/>
                  <a:gd name="T1" fmla="*/ 0 h 10"/>
                  <a:gd name="T2" fmla="*/ 0 w 1"/>
                  <a:gd name="T3" fmla="*/ 15 h 10"/>
                  <a:gd name="T4" fmla="*/ 0 w 1"/>
                  <a:gd name="T5" fmla="*/ 26 h 10"/>
                  <a:gd name="T6" fmla="*/ 16 w 1"/>
                  <a:gd name="T7" fmla="*/ 75 h 10"/>
                  <a:gd name="T8" fmla="*/ 16 w 1"/>
                  <a:gd name="T9" fmla="*/ 83 h 10"/>
                  <a:gd name="T10" fmla="*/ 16 w 1"/>
                  <a:gd name="T11" fmla="*/ 15 h 10"/>
                  <a:gd name="T12" fmla="*/ 16 w 1"/>
                  <a:gd name="T13" fmla="*/ 0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" h="10">
                    <a:moveTo>
                      <a:pt x="1" y="0"/>
                    </a:moveTo>
                    <a:cubicBezTo>
                      <a:pt x="1" y="1"/>
                      <a:pt x="0" y="2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0" y="5"/>
                      <a:pt x="0" y="7"/>
                      <a:pt x="1" y="9"/>
                    </a:cubicBezTo>
                    <a:cubicBezTo>
                      <a:pt x="1" y="9"/>
                      <a:pt x="1" y="9"/>
                      <a:pt x="1" y="10"/>
                    </a:cubicBezTo>
                    <a:cubicBezTo>
                      <a:pt x="0" y="7"/>
                      <a:pt x="0" y="5"/>
                      <a:pt x="1" y="2"/>
                    </a:cubicBezTo>
                    <a:cubicBezTo>
                      <a:pt x="1" y="2"/>
                      <a:pt x="1" y="1"/>
                      <a:pt x="1" y="0"/>
                    </a:cubicBezTo>
                  </a:path>
                </a:pathLst>
              </a:custGeom>
              <a:solidFill>
                <a:srgbClr val="DAD7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35" name="Freeform 3336">
                <a:extLst>
                  <a:ext uri="{FF2B5EF4-FFF2-40B4-BE49-F238E27FC236}">
                    <a16:creationId xmlns:a16="http://schemas.microsoft.com/office/drawing/2014/main" id="{4088A2C9-A2BD-4D84-A53B-D3A6672978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6" y="1777"/>
                <a:ext cx="2" cy="16"/>
              </a:xfrm>
              <a:custGeom>
                <a:avLst/>
                <a:gdLst>
                  <a:gd name="T0" fmla="*/ 16 w 1"/>
                  <a:gd name="T1" fmla="*/ 0 h 9"/>
                  <a:gd name="T2" fmla="*/ 16 w 1"/>
                  <a:gd name="T3" fmla="*/ 78 h 9"/>
                  <a:gd name="T4" fmla="*/ 16 w 1"/>
                  <a:gd name="T5" fmla="*/ 89 h 9"/>
                  <a:gd name="T6" fmla="*/ 16 w 1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9">
                    <a:moveTo>
                      <a:pt x="1" y="0"/>
                    </a:moveTo>
                    <a:cubicBezTo>
                      <a:pt x="0" y="3"/>
                      <a:pt x="0" y="5"/>
                      <a:pt x="1" y="8"/>
                    </a:cubicBezTo>
                    <a:cubicBezTo>
                      <a:pt x="1" y="8"/>
                      <a:pt x="1" y="9"/>
                      <a:pt x="1" y="9"/>
                    </a:cubicBezTo>
                    <a:cubicBezTo>
                      <a:pt x="1" y="7"/>
                      <a:pt x="1" y="3"/>
                      <a:pt x="1" y="0"/>
                    </a:cubicBezTo>
                  </a:path>
                </a:pathLst>
              </a:custGeom>
              <a:solidFill>
                <a:srgbClr val="E8E6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36" name="Freeform 3337">
                <a:extLst>
                  <a:ext uri="{FF2B5EF4-FFF2-40B4-BE49-F238E27FC236}">
                    <a16:creationId xmlns:a16="http://schemas.microsoft.com/office/drawing/2014/main" id="{25A289BF-9A06-4E6E-8634-6D3702A9CD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2" y="1825"/>
                <a:ext cx="1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6 h 1"/>
                  <a:gd name="T4" fmla="*/ 0 w 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</a:path>
                </a:pathLst>
              </a:custGeom>
              <a:solidFill>
                <a:srgbClr val="9E97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37" name="Freeform 3338">
                <a:extLst>
                  <a:ext uri="{FF2B5EF4-FFF2-40B4-BE49-F238E27FC236}">
                    <a16:creationId xmlns:a16="http://schemas.microsoft.com/office/drawing/2014/main" id="{B1D395E0-6817-46BB-AB96-C85F5B3D8F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3" y="1862"/>
                <a:ext cx="8" cy="75"/>
              </a:xfrm>
              <a:custGeom>
                <a:avLst/>
                <a:gdLst>
                  <a:gd name="T0" fmla="*/ 0 w 4"/>
                  <a:gd name="T1" fmla="*/ 0 h 42"/>
                  <a:gd name="T2" fmla="*/ 16 w 4"/>
                  <a:gd name="T3" fmla="*/ 171 h 42"/>
                  <a:gd name="T4" fmla="*/ 48 w 4"/>
                  <a:gd name="T5" fmla="*/ 427 h 42"/>
                  <a:gd name="T6" fmla="*/ 64 w 4"/>
                  <a:gd name="T7" fmla="*/ 414 h 42"/>
                  <a:gd name="T8" fmla="*/ 48 w 4"/>
                  <a:gd name="T9" fmla="*/ 255 h 42"/>
                  <a:gd name="T10" fmla="*/ 48 w 4"/>
                  <a:gd name="T11" fmla="*/ 232 h 42"/>
                  <a:gd name="T12" fmla="*/ 48 w 4"/>
                  <a:gd name="T13" fmla="*/ 305 h 42"/>
                  <a:gd name="T14" fmla="*/ 48 w 4"/>
                  <a:gd name="T15" fmla="*/ 305 h 42"/>
                  <a:gd name="T16" fmla="*/ 16 w 4"/>
                  <a:gd name="T17" fmla="*/ 13 h 42"/>
                  <a:gd name="T18" fmla="*/ 16 w 4"/>
                  <a:gd name="T19" fmla="*/ 41 h 42"/>
                  <a:gd name="T20" fmla="*/ 0 w 4"/>
                  <a:gd name="T21" fmla="*/ 0 h 4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4" h="42">
                    <a:moveTo>
                      <a:pt x="0" y="0"/>
                    </a:moveTo>
                    <a:cubicBezTo>
                      <a:pt x="0" y="6"/>
                      <a:pt x="0" y="11"/>
                      <a:pt x="1" y="17"/>
                    </a:cubicBezTo>
                    <a:cubicBezTo>
                      <a:pt x="2" y="25"/>
                      <a:pt x="2" y="34"/>
                      <a:pt x="3" y="42"/>
                    </a:cubicBezTo>
                    <a:cubicBezTo>
                      <a:pt x="3" y="42"/>
                      <a:pt x="4" y="42"/>
                      <a:pt x="4" y="41"/>
                    </a:cubicBezTo>
                    <a:cubicBezTo>
                      <a:pt x="3" y="36"/>
                      <a:pt x="3" y="30"/>
                      <a:pt x="3" y="25"/>
                    </a:cubicBezTo>
                    <a:cubicBezTo>
                      <a:pt x="3" y="23"/>
                      <a:pt x="3" y="23"/>
                      <a:pt x="3" y="23"/>
                    </a:cubicBezTo>
                    <a:cubicBezTo>
                      <a:pt x="3" y="26"/>
                      <a:pt x="3" y="28"/>
                      <a:pt x="3" y="30"/>
                    </a:cubicBezTo>
                    <a:cubicBezTo>
                      <a:pt x="3" y="30"/>
                      <a:pt x="3" y="30"/>
                      <a:pt x="3" y="30"/>
                    </a:cubicBezTo>
                    <a:cubicBezTo>
                      <a:pt x="3" y="21"/>
                      <a:pt x="4" y="10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3"/>
                      <a:pt x="0" y="2"/>
                      <a:pt x="0" y="0"/>
                    </a:cubicBezTo>
                  </a:path>
                </a:pathLst>
              </a:custGeom>
              <a:solidFill>
                <a:srgbClr val="9E97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38" name="Freeform 3339">
                <a:extLst>
                  <a:ext uri="{FF2B5EF4-FFF2-40B4-BE49-F238E27FC236}">
                    <a16:creationId xmlns:a16="http://schemas.microsoft.com/office/drawing/2014/main" id="{1B043B95-0AC3-42F1-A64B-E599B97C53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9" y="1903"/>
                <a:ext cx="2" cy="32"/>
              </a:xfrm>
              <a:custGeom>
                <a:avLst/>
                <a:gdLst>
                  <a:gd name="T0" fmla="*/ 0 w 1"/>
                  <a:gd name="T1" fmla="*/ 0 h 18"/>
                  <a:gd name="T2" fmla="*/ 0 w 1"/>
                  <a:gd name="T3" fmla="*/ 21 h 18"/>
                  <a:gd name="T4" fmla="*/ 16 w 1"/>
                  <a:gd name="T5" fmla="*/ 180 h 18"/>
                  <a:gd name="T6" fmla="*/ 16 w 1"/>
                  <a:gd name="T7" fmla="*/ 180 h 18"/>
                  <a:gd name="T8" fmla="*/ 0 w 1"/>
                  <a:gd name="T9" fmla="*/ 66 h 18"/>
                  <a:gd name="T10" fmla="*/ 0 w 1"/>
                  <a:gd name="T11" fmla="*/ 0 h 1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" h="18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7"/>
                      <a:pt x="0" y="13"/>
                      <a:pt x="1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5"/>
                      <a:pt x="1" y="11"/>
                      <a:pt x="0" y="7"/>
                    </a:cubicBezTo>
                    <a:cubicBezTo>
                      <a:pt x="0" y="5"/>
                      <a:pt x="0" y="3"/>
                      <a:pt x="0" y="0"/>
                    </a:cubicBezTo>
                  </a:path>
                </a:pathLst>
              </a:custGeom>
              <a:solidFill>
                <a:srgbClr val="C2BD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39" name="Freeform 3340">
                <a:extLst>
                  <a:ext uri="{FF2B5EF4-FFF2-40B4-BE49-F238E27FC236}">
                    <a16:creationId xmlns:a16="http://schemas.microsoft.com/office/drawing/2014/main" id="{74580A8A-891C-4B02-861A-D9D55BB45D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3" y="1860"/>
                <a:ext cx="2" cy="9"/>
              </a:xfrm>
              <a:custGeom>
                <a:avLst/>
                <a:gdLst>
                  <a:gd name="T0" fmla="*/ 0 w 1"/>
                  <a:gd name="T1" fmla="*/ 0 h 5"/>
                  <a:gd name="T2" fmla="*/ 0 w 1"/>
                  <a:gd name="T3" fmla="*/ 0 h 5"/>
                  <a:gd name="T4" fmla="*/ 0 w 1"/>
                  <a:gd name="T5" fmla="*/ 13 h 5"/>
                  <a:gd name="T6" fmla="*/ 16 w 1"/>
                  <a:gd name="T7" fmla="*/ 52 h 5"/>
                  <a:gd name="T8" fmla="*/ 16 w 1"/>
                  <a:gd name="T9" fmla="*/ 23 h 5"/>
                  <a:gd name="T10" fmla="*/ 0 w 1"/>
                  <a:gd name="T11" fmla="*/ 0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" h="5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3"/>
                      <a:pt x="1" y="4"/>
                      <a:pt x="1" y="5"/>
                    </a:cubicBezTo>
                    <a:cubicBezTo>
                      <a:pt x="1" y="4"/>
                      <a:pt x="1" y="3"/>
                      <a:pt x="1" y="2"/>
                    </a:cubicBezTo>
                    <a:cubicBezTo>
                      <a:pt x="1" y="1"/>
                      <a:pt x="0" y="0"/>
                      <a:pt x="0" y="0"/>
                    </a:cubicBezTo>
                  </a:path>
                </a:pathLst>
              </a:custGeom>
              <a:solidFill>
                <a:srgbClr val="C2BD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40" name="Freeform 3341">
                <a:extLst>
                  <a:ext uri="{FF2B5EF4-FFF2-40B4-BE49-F238E27FC236}">
                    <a16:creationId xmlns:a16="http://schemas.microsoft.com/office/drawing/2014/main" id="{DFBF1CF7-33AC-469D-A103-744F5D22BA4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812" y="1816"/>
                <a:ext cx="14" cy="87"/>
              </a:xfrm>
              <a:custGeom>
                <a:avLst/>
                <a:gdLst>
                  <a:gd name="T0" fmla="*/ 65 w 8"/>
                  <a:gd name="T1" fmla="*/ 398 h 49"/>
                  <a:gd name="T2" fmla="*/ 77 w 8"/>
                  <a:gd name="T3" fmla="*/ 485 h 49"/>
                  <a:gd name="T4" fmla="*/ 77 w 8"/>
                  <a:gd name="T5" fmla="*/ 485 h 49"/>
                  <a:gd name="T6" fmla="*/ 77 w 8"/>
                  <a:gd name="T7" fmla="*/ 410 h 49"/>
                  <a:gd name="T8" fmla="*/ 65 w 8"/>
                  <a:gd name="T9" fmla="*/ 398 h 49"/>
                  <a:gd name="T10" fmla="*/ 58 w 8"/>
                  <a:gd name="T11" fmla="*/ 114 h 49"/>
                  <a:gd name="T12" fmla="*/ 58 w 8"/>
                  <a:gd name="T13" fmla="*/ 138 h 49"/>
                  <a:gd name="T14" fmla="*/ 65 w 8"/>
                  <a:gd name="T15" fmla="*/ 179 h 49"/>
                  <a:gd name="T16" fmla="*/ 58 w 8"/>
                  <a:gd name="T17" fmla="*/ 114 h 49"/>
                  <a:gd name="T18" fmla="*/ 28 w 8"/>
                  <a:gd name="T19" fmla="*/ 0 h 49"/>
                  <a:gd name="T20" fmla="*/ 28 w 8"/>
                  <a:gd name="T21" fmla="*/ 12 h 49"/>
                  <a:gd name="T22" fmla="*/ 0 w 8"/>
                  <a:gd name="T23" fmla="*/ 0 h 49"/>
                  <a:gd name="T24" fmla="*/ 12 w 8"/>
                  <a:gd name="T25" fmla="*/ 21 h 49"/>
                  <a:gd name="T26" fmla="*/ 49 w 8"/>
                  <a:gd name="T27" fmla="*/ 151 h 49"/>
                  <a:gd name="T28" fmla="*/ 58 w 8"/>
                  <a:gd name="T29" fmla="*/ 281 h 49"/>
                  <a:gd name="T30" fmla="*/ 58 w 8"/>
                  <a:gd name="T31" fmla="*/ 138 h 49"/>
                  <a:gd name="T32" fmla="*/ 49 w 8"/>
                  <a:gd name="T33" fmla="*/ 117 h 49"/>
                  <a:gd name="T34" fmla="*/ 49 w 8"/>
                  <a:gd name="T35" fmla="*/ 114 h 49"/>
                  <a:gd name="T36" fmla="*/ 49 w 8"/>
                  <a:gd name="T37" fmla="*/ 89 h 49"/>
                  <a:gd name="T38" fmla="*/ 28 w 8"/>
                  <a:gd name="T39" fmla="*/ 0 h 49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8" h="49">
                    <a:moveTo>
                      <a:pt x="7" y="40"/>
                    </a:moveTo>
                    <a:cubicBezTo>
                      <a:pt x="8" y="43"/>
                      <a:pt x="8" y="46"/>
                      <a:pt x="8" y="49"/>
                    </a:cubicBezTo>
                    <a:cubicBezTo>
                      <a:pt x="8" y="49"/>
                      <a:pt x="8" y="49"/>
                      <a:pt x="8" y="49"/>
                    </a:cubicBezTo>
                    <a:cubicBezTo>
                      <a:pt x="8" y="46"/>
                      <a:pt x="8" y="44"/>
                      <a:pt x="8" y="41"/>
                    </a:cubicBezTo>
                    <a:cubicBezTo>
                      <a:pt x="8" y="41"/>
                      <a:pt x="7" y="41"/>
                      <a:pt x="7" y="40"/>
                    </a:cubicBezTo>
                    <a:moveTo>
                      <a:pt x="6" y="11"/>
                    </a:moveTo>
                    <a:cubicBezTo>
                      <a:pt x="6" y="12"/>
                      <a:pt x="6" y="13"/>
                      <a:pt x="6" y="14"/>
                    </a:cubicBezTo>
                    <a:cubicBezTo>
                      <a:pt x="6" y="15"/>
                      <a:pt x="7" y="16"/>
                      <a:pt x="7" y="18"/>
                    </a:cubicBezTo>
                    <a:cubicBezTo>
                      <a:pt x="7" y="15"/>
                      <a:pt x="6" y="13"/>
                      <a:pt x="6" y="11"/>
                    </a:cubicBezTo>
                    <a:moveTo>
                      <a:pt x="3" y="0"/>
                    </a:moveTo>
                    <a:cubicBezTo>
                      <a:pt x="3" y="0"/>
                      <a:pt x="3" y="0"/>
                      <a:pt x="3" y="1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3" y="6"/>
                      <a:pt x="4" y="11"/>
                      <a:pt x="5" y="15"/>
                    </a:cubicBezTo>
                    <a:cubicBezTo>
                      <a:pt x="5" y="19"/>
                      <a:pt x="6" y="24"/>
                      <a:pt x="6" y="28"/>
                    </a:cubicBezTo>
                    <a:cubicBezTo>
                      <a:pt x="6" y="23"/>
                      <a:pt x="6" y="19"/>
                      <a:pt x="6" y="14"/>
                    </a:cubicBezTo>
                    <a:cubicBezTo>
                      <a:pt x="5" y="14"/>
                      <a:pt x="5" y="13"/>
                      <a:pt x="5" y="12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0"/>
                      <a:pt x="5" y="10"/>
                      <a:pt x="5" y="9"/>
                    </a:cubicBezTo>
                    <a:cubicBezTo>
                      <a:pt x="5" y="6"/>
                      <a:pt x="4" y="3"/>
                      <a:pt x="3" y="0"/>
                    </a:cubicBezTo>
                  </a:path>
                </a:pathLst>
              </a:custGeom>
              <a:solidFill>
                <a:srgbClr val="9E97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41" name="Freeform 3342">
                <a:extLst>
                  <a:ext uri="{FF2B5EF4-FFF2-40B4-BE49-F238E27FC236}">
                    <a16:creationId xmlns:a16="http://schemas.microsoft.com/office/drawing/2014/main" id="{EFAA16DC-6FDB-4D13-94C9-7DAE43A3EC6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821" y="1836"/>
                <a:ext cx="9" cy="67"/>
              </a:xfrm>
              <a:custGeom>
                <a:avLst/>
                <a:gdLst>
                  <a:gd name="T0" fmla="*/ 13 w 5"/>
                  <a:gd name="T1" fmla="*/ 28 h 38"/>
                  <a:gd name="T2" fmla="*/ 13 w 5"/>
                  <a:gd name="T3" fmla="*/ 164 h 38"/>
                  <a:gd name="T4" fmla="*/ 23 w 5"/>
                  <a:gd name="T5" fmla="*/ 268 h 38"/>
                  <a:gd name="T6" fmla="*/ 23 w 5"/>
                  <a:gd name="T7" fmla="*/ 280 h 38"/>
                  <a:gd name="T8" fmla="*/ 29 w 5"/>
                  <a:gd name="T9" fmla="*/ 289 h 38"/>
                  <a:gd name="T10" fmla="*/ 23 w 5"/>
                  <a:gd name="T11" fmla="*/ 164 h 38"/>
                  <a:gd name="T12" fmla="*/ 29 w 5"/>
                  <a:gd name="T13" fmla="*/ 164 h 38"/>
                  <a:gd name="T14" fmla="*/ 52 w 5"/>
                  <a:gd name="T15" fmla="*/ 367 h 38"/>
                  <a:gd name="T16" fmla="*/ 52 w 5"/>
                  <a:gd name="T17" fmla="*/ 367 h 38"/>
                  <a:gd name="T18" fmla="*/ 41 w 5"/>
                  <a:gd name="T19" fmla="*/ 187 h 38"/>
                  <a:gd name="T20" fmla="*/ 23 w 5"/>
                  <a:gd name="T21" fmla="*/ 65 h 38"/>
                  <a:gd name="T22" fmla="*/ 13 w 5"/>
                  <a:gd name="T23" fmla="*/ 28 h 38"/>
                  <a:gd name="T24" fmla="*/ 0 w 5"/>
                  <a:gd name="T25" fmla="*/ 0 h 38"/>
                  <a:gd name="T26" fmla="*/ 0 w 5"/>
                  <a:gd name="T27" fmla="*/ 12 h 38"/>
                  <a:gd name="T28" fmla="*/ 13 w 5"/>
                  <a:gd name="T29" fmla="*/ 28 h 38"/>
                  <a:gd name="T30" fmla="*/ 13 w 5"/>
                  <a:gd name="T31" fmla="*/ 0 h 38"/>
                  <a:gd name="T32" fmla="*/ 0 w 5"/>
                  <a:gd name="T33" fmla="*/ 0 h 3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5" h="38">
                    <a:moveTo>
                      <a:pt x="1" y="3"/>
                    </a:moveTo>
                    <a:cubicBezTo>
                      <a:pt x="1" y="8"/>
                      <a:pt x="1" y="12"/>
                      <a:pt x="1" y="17"/>
                    </a:cubicBezTo>
                    <a:cubicBezTo>
                      <a:pt x="2" y="21"/>
                      <a:pt x="2" y="25"/>
                      <a:pt x="2" y="28"/>
                    </a:cubicBezTo>
                    <a:cubicBezTo>
                      <a:pt x="2" y="29"/>
                      <a:pt x="2" y="29"/>
                      <a:pt x="2" y="29"/>
                    </a:cubicBezTo>
                    <a:cubicBezTo>
                      <a:pt x="2" y="30"/>
                      <a:pt x="3" y="30"/>
                      <a:pt x="3" y="30"/>
                    </a:cubicBezTo>
                    <a:cubicBezTo>
                      <a:pt x="2" y="26"/>
                      <a:pt x="2" y="22"/>
                      <a:pt x="2" y="17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24"/>
                      <a:pt x="5" y="31"/>
                      <a:pt x="5" y="38"/>
                    </a:cubicBezTo>
                    <a:cubicBezTo>
                      <a:pt x="5" y="38"/>
                      <a:pt x="5" y="38"/>
                      <a:pt x="5" y="38"/>
                    </a:cubicBezTo>
                    <a:cubicBezTo>
                      <a:pt x="5" y="32"/>
                      <a:pt x="4" y="26"/>
                      <a:pt x="4" y="19"/>
                    </a:cubicBezTo>
                    <a:cubicBezTo>
                      <a:pt x="4" y="15"/>
                      <a:pt x="3" y="11"/>
                      <a:pt x="2" y="7"/>
                    </a:cubicBezTo>
                    <a:cubicBezTo>
                      <a:pt x="2" y="5"/>
                      <a:pt x="1" y="4"/>
                      <a:pt x="1" y="3"/>
                    </a:cubicBezTo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3"/>
                      <a:pt x="1" y="3"/>
                    </a:cubicBezTo>
                    <a:cubicBezTo>
                      <a:pt x="1" y="2"/>
                      <a:pt x="1" y="1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</a:path>
                </a:pathLst>
              </a:custGeom>
              <a:solidFill>
                <a:srgbClr val="C2BD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42" name="Freeform 3343">
                <a:extLst>
                  <a:ext uri="{FF2B5EF4-FFF2-40B4-BE49-F238E27FC236}">
                    <a16:creationId xmlns:a16="http://schemas.microsoft.com/office/drawing/2014/main" id="{4527675C-D16C-4F4E-A2C4-86655E9ED6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6" y="1889"/>
                <a:ext cx="1" cy="14"/>
              </a:xfrm>
              <a:custGeom>
                <a:avLst/>
                <a:gdLst>
                  <a:gd name="T0" fmla="*/ 0 w 1"/>
                  <a:gd name="T1" fmla="*/ 0 h 8"/>
                  <a:gd name="T2" fmla="*/ 0 w 1"/>
                  <a:gd name="T3" fmla="*/ 77 h 8"/>
                  <a:gd name="T4" fmla="*/ 0 w 1"/>
                  <a:gd name="T5" fmla="*/ 77 h 8"/>
                  <a:gd name="T6" fmla="*/ 0 w 1"/>
                  <a:gd name="T7" fmla="*/ 0 h 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8">
                    <a:moveTo>
                      <a:pt x="0" y="0"/>
                    </a:moveTo>
                    <a:cubicBezTo>
                      <a:pt x="0" y="3"/>
                      <a:pt x="0" y="5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</a:path>
                </a:pathLst>
              </a:custGeom>
              <a:solidFill>
                <a:srgbClr val="C2BD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43" name="Freeform 3344">
                <a:extLst>
                  <a:ext uri="{FF2B5EF4-FFF2-40B4-BE49-F238E27FC236}">
                    <a16:creationId xmlns:a16="http://schemas.microsoft.com/office/drawing/2014/main" id="{98141BD8-A203-4687-94B8-4C8C251191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4" y="1866"/>
                <a:ext cx="6" cy="37"/>
              </a:xfrm>
              <a:custGeom>
                <a:avLst/>
                <a:gdLst>
                  <a:gd name="T0" fmla="*/ 16 w 3"/>
                  <a:gd name="T1" fmla="*/ 0 h 21"/>
                  <a:gd name="T2" fmla="*/ 0 w 3"/>
                  <a:gd name="T3" fmla="*/ 0 h 21"/>
                  <a:gd name="T4" fmla="*/ 16 w 3"/>
                  <a:gd name="T5" fmla="*/ 127 h 21"/>
                  <a:gd name="T6" fmla="*/ 16 w 3"/>
                  <a:gd name="T7" fmla="*/ 203 h 21"/>
                  <a:gd name="T8" fmla="*/ 48 w 3"/>
                  <a:gd name="T9" fmla="*/ 203 h 21"/>
                  <a:gd name="T10" fmla="*/ 16 w 3"/>
                  <a:gd name="T11" fmla="*/ 0 h 2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" h="2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5"/>
                      <a:pt x="0" y="9"/>
                      <a:pt x="1" y="13"/>
                    </a:cubicBezTo>
                    <a:cubicBezTo>
                      <a:pt x="1" y="16"/>
                      <a:pt x="1" y="18"/>
                      <a:pt x="1" y="21"/>
                    </a:cubicBezTo>
                    <a:cubicBezTo>
                      <a:pt x="2" y="21"/>
                      <a:pt x="3" y="21"/>
                      <a:pt x="3" y="21"/>
                    </a:cubicBezTo>
                    <a:cubicBezTo>
                      <a:pt x="3" y="14"/>
                      <a:pt x="2" y="7"/>
                      <a:pt x="1" y="0"/>
                    </a:cubicBezTo>
                  </a:path>
                </a:pathLst>
              </a:custGeom>
              <a:solidFill>
                <a:srgbClr val="DAD7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44" name="Freeform 3345">
                <a:extLst>
                  <a:ext uri="{FF2B5EF4-FFF2-40B4-BE49-F238E27FC236}">
                    <a16:creationId xmlns:a16="http://schemas.microsoft.com/office/drawing/2014/main" id="{FED1164A-27D3-4CB1-8AEF-7A8E943278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1" y="1802"/>
                <a:ext cx="16" cy="16"/>
              </a:xfrm>
              <a:custGeom>
                <a:avLst/>
                <a:gdLst>
                  <a:gd name="T0" fmla="*/ 0 w 9"/>
                  <a:gd name="T1" fmla="*/ 0 h 9"/>
                  <a:gd name="T2" fmla="*/ 64 w 9"/>
                  <a:gd name="T3" fmla="*/ 78 h 9"/>
                  <a:gd name="T4" fmla="*/ 89 w 9"/>
                  <a:gd name="T5" fmla="*/ 89 h 9"/>
                  <a:gd name="T6" fmla="*/ 89 w 9"/>
                  <a:gd name="T7" fmla="*/ 78 h 9"/>
                  <a:gd name="T8" fmla="*/ 28 w 9"/>
                  <a:gd name="T9" fmla="*/ 0 h 9"/>
                  <a:gd name="T10" fmla="*/ 0 w 9"/>
                  <a:gd name="T11" fmla="*/ 0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9" h="9">
                    <a:moveTo>
                      <a:pt x="0" y="0"/>
                    </a:moveTo>
                    <a:cubicBezTo>
                      <a:pt x="1" y="3"/>
                      <a:pt x="4" y="5"/>
                      <a:pt x="6" y="8"/>
                    </a:cubicBezTo>
                    <a:cubicBezTo>
                      <a:pt x="7" y="8"/>
                      <a:pt x="8" y="9"/>
                      <a:pt x="9" y="9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7" y="5"/>
                      <a:pt x="6" y="3"/>
                      <a:pt x="3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C2BD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45" name="Freeform 3346">
                <a:extLst>
                  <a:ext uri="{FF2B5EF4-FFF2-40B4-BE49-F238E27FC236}">
                    <a16:creationId xmlns:a16="http://schemas.microsoft.com/office/drawing/2014/main" id="{DEAF839C-B6D8-4607-A410-55EE4E1F9E1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608" y="1997"/>
                <a:ext cx="424" cy="370"/>
              </a:xfrm>
              <a:custGeom>
                <a:avLst/>
                <a:gdLst>
                  <a:gd name="T0" fmla="*/ 37 w 239"/>
                  <a:gd name="T1" fmla="*/ 471 h 209"/>
                  <a:gd name="T2" fmla="*/ 50 w 239"/>
                  <a:gd name="T3" fmla="*/ 512 h 209"/>
                  <a:gd name="T4" fmla="*/ 101 w 239"/>
                  <a:gd name="T5" fmla="*/ 1099 h 209"/>
                  <a:gd name="T6" fmla="*/ 37 w 239"/>
                  <a:gd name="T7" fmla="*/ 1700 h 209"/>
                  <a:gd name="T8" fmla="*/ 89 w 239"/>
                  <a:gd name="T9" fmla="*/ 1937 h 209"/>
                  <a:gd name="T10" fmla="*/ 130 w 239"/>
                  <a:gd name="T11" fmla="*/ 1823 h 209"/>
                  <a:gd name="T12" fmla="*/ 208 w 239"/>
                  <a:gd name="T13" fmla="*/ 1737 h 209"/>
                  <a:gd name="T14" fmla="*/ 318 w 239"/>
                  <a:gd name="T15" fmla="*/ 1592 h 209"/>
                  <a:gd name="T16" fmla="*/ 284 w 239"/>
                  <a:gd name="T17" fmla="*/ 1604 h 209"/>
                  <a:gd name="T18" fmla="*/ 268 w 239"/>
                  <a:gd name="T19" fmla="*/ 1592 h 209"/>
                  <a:gd name="T20" fmla="*/ 188 w 239"/>
                  <a:gd name="T21" fmla="*/ 1464 h 209"/>
                  <a:gd name="T22" fmla="*/ 138 w 239"/>
                  <a:gd name="T23" fmla="*/ 1059 h 209"/>
                  <a:gd name="T24" fmla="*/ 179 w 239"/>
                  <a:gd name="T25" fmla="*/ 806 h 209"/>
                  <a:gd name="T26" fmla="*/ 239 w 239"/>
                  <a:gd name="T27" fmla="*/ 756 h 209"/>
                  <a:gd name="T28" fmla="*/ 179 w 239"/>
                  <a:gd name="T29" fmla="*/ 736 h 209"/>
                  <a:gd name="T30" fmla="*/ 89 w 239"/>
                  <a:gd name="T31" fmla="*/ 512 h 209"/>
                  <a:gd name="T32" fmla="*/ 37 w 239"/>
                  <a:gd name="T33" fmla="*/ 471 h 209"/>
                  <a:gd name="T34" fmla="*/ 2257 w 239"/>
                  <a:gd name="T35" fmla="*/ 460 h 209"/>
                  <a:gd name="T36" fmla="*/ 2187 w 239"/>
                  <a:gd name="T37" fmla="*/ 749 h 209"/>
                  <a:gd name="T38" fmla="*/ 2212 w 239"/>
                  <a:gd name="T39" fmla="*/ 1071 h 209"/>
                  <a:gd name="T40" fmla="*/ 2187 w 239"/>
                  <a:gd name="T41" fmla="*/ 1554 h 209"/>
                  <a:gd name="T42" fmla="*/ 2049 w 239"/>
                  <a:gd name="T43" fmla="*/ 1643 h 209"/>
                  <a:gd name="T44" fmla="*/ 1932 w 239"/>
                  <a:gd name="T45" fmla="*/ 1570 h 209"/>
                  <a:gd name="T46" fmla="*/ 1932 w 239"/>
                  <a:gd name="T47" fmla="*/ 1570 h 209"/>
                  <a:gd name="T48" fmla="*/ 1920 w 239"/>
                  <a:gd name="T49" fmla="*/ 1583 h 209"/>
                  <a:gd name="T50" fmla="*/ 1960 w 239"/>
                  <a:gd name="T51" fmla="*/ 1648 h 209"/>
                  <a:gd name="T52" fmla="*/ 2012 w 239"/>
                  <a:gd name="T53" fmla="*/ 1859 h 209"/>
                  <a:gd name="T54" fmla="*/ 1932 w 239"/>
                  <a:gd name="T55" fmla="*/ 2025 h 209"/>
                  <a:gd name="T56" fmla="*/ 2021 w 239"/>
                  <a:gd name="T57" fmla="*/ 2015 h 209"/>
                  <a:gd name="T58" fmla="*/ 2040 w 239"/>
                  <a:gd name="T59" fmla="*/ 2015 h 209"/>
                  <a:gd name="T60" fmla="*/ 2200 w 239"/>
                  <a:gd name="T61" fmla="*/ 2039 h 209"/>
                  <a:gd name="T62" fmla="*/ 2216 w 239"/>
                  <a:gd name="T63" fmla="*/ 2039 h 209"/>
                  <a:gd name="T64" fmla="*/ 2216 w 239"/>
                  <a:gd name="T65" fmla="*/ 2054 h 209"/>
                  <a:gd name="T66" fmla="*/ 2237 w 239"/>
                  <a:gd name="T67" fmla="*/ 1777 h 209"/>
                  <a:gd name="T68" fmla="*/ 2345 w 239"/>
                  <a:gd name="T69" fmla="*/ 1432 h 209"/>
                  <a:gd name="T70" fmla="*/ 2345 w 239"/>
                  <a:gd name="T71" fmla="*/ 1050 h 209"/>
                  <a:gd name="T72" fmla="*/ 2338 w 239"/>
                  <a:gd name="T73" fmla="*/ 749 h 209"/>
                  <a:gd name="T74" fmla="*/ 2265 w 239"/>
                  <a:gd name="T75" fmla="*/ 483 h 209"/>
                  <a:gd name="T76" fmla="*/ 2257 w 239"/>
                  <a:gd name="T77" fmla="*/ 460 h 209"/>
                  <a:gd name="T78" fmla="*/ 28 w 239"/>
                  <a:gd name="T79" fmla="*/ 0 h 209"/>
                  <a:gd name="T80" fmla="*/ 21 w 239"/>
                  <a:gd name="T81" fmla="*/ 322 h 209"/>
                  <a:gd name="T82" fmla="*/ 28 w 239"/>
                  <a:gd name="T83" fmla="*/ 0 h 209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239" h="209">
                    <a:moveTo>
                      <a:pt x="4" y="48"/>
                    </a:moveTo>
                    <a:cubicBezTo>
                      <a:pt x="5" y="50"/>
                      <a:pt x="5" y="51"/>
                      <a:pt x="5" y="52"/>
                    </a:cubicBezTo>
                    <a:cubicBezTo>
                      <a:pt x="8" y="72"/>
                      <a:pt x="10" y="92"/>
                      <a:pt x="10" y="112"/>
                    </a:cubicBezTo>
                    <a:cubicBezTo>
                      <a:pt x="9" y="133"/>
                      <a:pt x="6" y="153"/>
                      <a:pt x="4" y="173"/>
                    </a:cubicBezTo>
                    <a:cubicBezTo>
                      <a:pt x="3" y="181"/>
                      <a:pt x="4" y="191"/>
                      <a:pt x="9" y="197"/>
                    </a:cubicBezTo>
                    <a:cubicBezTo>
                      <a:pt x="10" y="193"/>
                      <a:pt x="11" y="190"/>
                      <a:pt x="13" y="186"/>
                    </a:cubicBezTo>
                    <a:cubicBezTo>
                      <a:pt x="15" y="182"/>
                      <a:pt x="18" y="180"/>
                      <a:pt x="21" y="177"/>
                    </a:cubicBezTo>
                    <a:cubicBezTo>
                      <a:pt x="26" y="172"/>
                      <a:pt x="28" y="166"/>
                      <a:pt x="32" y="162"/>
                    </a:cubicBezTo>
                    <a:cubicBezTo>
                      <a:pt x="31" y="162"/>
                      <a:pt x="30" y="163"/>
                      <a:pt x="29" y="163"/>
                    </a:cubicBezTo>
                    <a:cubicBezTo>
                      <a:pt x="29" y="163"/>
                      <a:pt x="28" y="162"/>
                      <a:pt x="27" y="162"/>
                    </a:cubicBezTo>
                    <a:cubicBezTo>
                      <a:pt x="24" y="160"/>
                      <a:pt x="21" y="152"/>
                      <a:pt x="19" y="149"/>
                    </a:cubicBezTo>
                    <a:cubicBezTo>
                      <a:pt x="13" y="136"/>
                      <a:pt x="14" y="122"/>
                      <a:pt x="14" y="108"/>
                    </a:cubicBezTo>
                    <a:cubicBezTo>
                      <a:pt x="14" y="99"/>
                      <a:pt x="15" y="90"/>
                      <a:pt x="18" y="82"/>
                    </a:cubicBezTo>
                    <a:cubicBezTo>
                      <a:pt x="20" y="80"/>
                      <a:pt x="22" y="78"/>
                      <a:pt x="24" y="77"/>
                    </a:cubicBezTo>
                    <a:cubicBezTo>
                      <a:pt x="21" y="76"/>
                      <a:pt x="19" y="76"/>
                      <a:pt x="18" y="75"/>
                    </a:cubicBezTo>
                    <a:cubicBezTo>
                      <a:pt x="14" y="71"/>
                      <a:pt x="8" y="72"/>
                      <a:pt x="9" y="52"/>
                    </a:cubicBezTo>
                    <a:cubicBezTo>
                      <a:pt x="4" y="48"/>
                      <a:pt x="4" y="48"/>
                      <a:pt x="4" y="48"/>
                    </a:cubicBezTo>
                    <a:moveTo>
                      <a:pt x="228" y="47"/>
                    </a:moveTo>
                    <a:cubicBezTo>
                      <a:pt x="226" y="57"/>
                      <a:pt x="224" y="67"/>
                      <a:pt x="221" y="76"/>
                    </a:cubicBezTo>
                    <a:cubicBezTo>
                      <a:pt x="222" y="90"/>
                      <a:pt x="223" y="102"/>
                      <a:pt x="223" y="109"/>
                    </a:cubicBezTo>
                    <a:cubicBezTo>
                      <a:pt x="225" y="135"/>
                      <a:pt x="227" y="143"/>
                      <a:pt x="221" y="158"/>
                    </a:cubicBezTo>
                    <a:cubicBezTo>
                      <a:pt x="218" y="165"/>
                      <a:pt x="212" y="167"/>
                      <a:pt x="207" y="167"/>
                    </a:cubicBezTo>
                    <a:cubicBezTo>
                      <a:pt x="202" y="167"/>
                      <a:pt x="197" y="165"/>
                      <a:pt x="195" y="160"/>
                    </a:cubicBezTo>
                    <a:cubicBezTo>
                      <a:pt x="195" y="160"/>
                      <a:pt x="195" y="160"/>
                      <a:pt x="195" y="160"/>
                    </a:cubicBezTo>
                    <a:cubicBezTo>
                      <a:pt x="195" y="160"/>
                      <a:pt x="195" y="161"/>
                      <a:pt x="194" y="161"/>
                    </a:cubicBezTo>
                    <a:cubicBezTo>
                      <a:pt x="196" y="163"/>
                      <a:pt x="197" y="166"/>
                      <a:pt x="198" y="168"/>
                    </a:cubicBezTo>
                    <a:cubicBezTo>
                      <a:pt x="202" y="174"/>
                      <a:pt x="208" y="179"/>
                      <a:pt x="203" y="189"/>
                    </a:cubicBezTo>
                    <a:cubicBezTo>
                      <a:pt x="199" y="196"/>
                      <a:pt x="196" y="201"/>
                      <a:pt x="195" y="206"/>
                    </a:cubicBezTo>
                    <a:cubicBezTo>
                      <a:pt x="198" y="205"/>
                      <a:pt x="201" y="205"/>
                      <a:pt x="204" y="205"/>
                    </a:cubicBezTo>
                    <a:cubicBezTo>
                      <a:pt x="205" y="205"/>
                      <a:pt x="206" y="205"/>
                      <a:pt x="206" y="205"/>
                    </a:cubicBezTo>
                    <a:cubicBezTo>
                      <a:pt x="212" y="205"/>
                      <a:pt x="217" y="208"/>
                      <a:pt x="222" y="208"/>
                    </a:cubicBezTo>
                    <a:cubicBezTo>
                      <a:pt x="223" y="208"/>
                      <a:pt x="224" y="208"/>
                      <a:pt x="224" y="208"/>
                    </a:cubicBezTo>
                    <a:cubicBezTo>
                      <a:pt x="224" y="209"/>
                      <a:pt x="224" y="209"/>
                      <a:pt x="224" y="209"/>
                    </a:cubicBezTo>
                    <a:cubicBezTo>
                      <a:pt x="226" y="206"/>
                      <a:pt x="224" y="189"/>
                      <a:pt x="226" y="181"/>
                    </a:cubicBezTo>
                    <a:cubicBezTo>
                      <a:pt x="231" y="169"/>
                      <a:pt x="236" y="159"/>
                      <a:pt x="237" y="146"/>
                    </a:cubicBezTo>
                    <a:cubicBezTo>
                      <a:pt x="237" y="133"/>
                      <a:pt x="235" y="120"/>
                      <a:pt x="237" y="107"/>
                    </a:cubicBezTo>
                    <a:cubicBezTo>
                      <a:pt x="238" y="95"/>
                      <a:pt x="239" y="88"/>
                      <a:pt x="236" y="76"/>
                    </a:cubicBezTo>
                    <a:cubicBezTo>
                      <a:pt x="234" y="68"/>
                      <a:pt x="234" y="56"/>
                      <a:pt x="229" y="49"/>
                    </a:cubicBezTo>
                    <a:cubicBezTo>
                      <a:pt x="228" y="48"/>
                      <a:pt x="228" y="48"/>
                      <a:pt x="228" y="47"/>
                    </a:cubicBezTo>
                    <a:moveTo>
                      <a:pt x="3" y="0"/>
                    </a:moveTo>
                    <a:cubicBezTo>
                      <a:pt x="0" y="7"/>
                      <a:pt x="0" y="21"/>
                      <a:pt x="2" y="33"/>
                    </a:cubicBezTo>
                    <a:cubicBezTo>
                      <a:pt x="2" y="22"/>
                      <a:pt x="4" y="10"/>
                      <a:pt x="3" y="0"/>
                    </a:cubicBezTo>
                  </a:path>
                </a:pathLst>
              </a:custGeom>
              <a:solidFill>
                <a:srgbClr val="332B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46" name="Freeform 3347">
                <a:extLst>
                  <a:ext uri="{FF2B5EF4-FFF2-40B4-BE49-F238E27FC236}">
                    <a16:creationId xmlns:a16="http://schemas.microsoft.com/office/drawing/2014/main" id="{EAC348EC-F778-41EF-AA33-AA30F4B441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2" y="2089"/>
                <a:ext cx="46" cy="44"/>
              </a:xfrm>
              <a:custGeom>
                <a:avLst/>
                <a:gdLst>
                  <a:gd name="T0" fmla="*/ 12 w 26"/>
                  <a:gd name="T1" fmla="*/ 0 h 25"/>
                  <a:gd name="T2" fmla="*/ 101 w 26"/>
                  <a:gd name="T3" fmla="*/ 216 h 25"/>
                  <a:gd name="T4" fmla="*/ 156 w 26"/>
                  <a:gd name="T5" fmla="*/ 239 h 25"/>
                  <a:gd name="T6" fmla="*/ 253 w 26"/>
                  <a:gd name="T7" fmla="*/ 201 h 25"/>
                  <a:gd name="T8" fmla="*/ 179 w 26"/>
                  <a:gd name="T9" fmla="*/ 180 h 25"/>
                  <a:gd name="T10" fmla="*/ 65 w 26"/>
                  <a:gd name="T11" fmla="*/ 58 h 25"/>
                  <a:gd name="T12" fmla="*/ 195 w 26"/>
                  <a:gd name="T13" fmla="*/ 151 h 25"/>
                  <a:gd name="T14" fmla="*/ 12 w 26"/>
                  <a:gd name="T15" fmla="*/ 0 h 2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6" h="25">
                    <a:moveTo>
                      <a:pt x="1" y="0"/>
                    </a:moveTo>
                    <a:cubicBezTo>
                      <a:pt x="0" y="20"/>
                      <a:pt x="6" y="19"/>
                      <a:pt x="10" y="23"/>
                    </a:cubicBezTo>
                    <a:cubicBezTo>
                      <a:pt x="11" y="24"/>
                      <a:pt x="13" y="24"/>
                      <a:pt x="16" y="25"/>
                    </a:cubicBezTo>
                    <a:cubicBezTo>
                      <a:pt x="19" y="23"/>
                      <a:pt x="23" y="22"/>
                      <a:pt x="26" y="21"/>
                    </a:cubicBezTo>
                    <a:cubicBezTo>
                      <a:pt x="23" y="21"/>
                      <a:pt x="20" y="20"/>
                      <a:pt x="18" y="19"/>
                    </a:cubicBezTo>
                    <a:cubicBezTo>
                      <a:pt x="11" y="17"/>
                      <a:pt x="9" y="13"/>
                      <a:pt x="7" y="6"/>
                    </a:cubicBezTo>
                    <a:cubicBezTo>
                      <a:pt x="11" y="13"/>
                      <a:pt x="15" y="15"/>
                      <a:pt x="20" y="16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766C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47" name="Freeform 3348">
                <a:extLst>
                  <a:ext uri="{FF2B5EF4-FFF2-40B4-BE49-F238E27FC236}">
                    <a16:creationId xmlns:a16="http://schemas.microsoft.com/office/drawing/2014/main" id="{A2B883E7-B1F3-4335-9E8A-78C6E5572B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4" y="2131"/>
                <a:ext cx="56" cy="161"/>
              </a:xfrm>
              <a:custGeom>
                <a:avLst/>
                <a:gdLst>
                  <a:gd name="T0" fmla="*/ 249 w 32"/>
                  <a:gd name="T1" fmla="*/ 0 h 91"/>
                  <a:gd name="T2" fmla="*/ 215 w 32"/>
                  <a:gd name="T3" fmla="*/ 88 h 91"/>
                  <a:gd name="T4" fmla="*/ 215 w 32"/>
                  <a:gd name="T5" fmla="*/ 150 h 91"/>
                  <a:gd name="T6" fmla="*/ 252 w 32"/>
                  <a:gd name="T7" fmla="*/ 403 h 91"/>
                  <a:gd name="T8" fmla="*/ 179 w 32"/>
                  <a:gd name="T9" fmla="*/ 166 h 91"/>
                  <a:gd name="T10" fmla="*/ 102 w 32"/>
                  <a:gd name="T11" fmla="*/ 276 h 91"/>
                  <a:gd name="T12" fmla="*/ 58 w 32"/>
                  <a:gd name="T13" fmla="*/ 322 h 91"/>
                  <a:gd name="T14" fmla="*/ 58 w 32"/>
                  <a:gd name="T15" fmla="*/ 354 h 91"/>
                  <a:gd name="T16" fmla="*/ 58 w 32"/>
                  <a:gd name="T17" fmla="*/ 373 h 91"/>
                  <a:gd name="T18" fmla="*/ 65 w 32"/>
                  <a:gd name="T19" fmla="*/ 359 h 91"/>
                  <a:gd name="T20" fmla="*/ 65 w 32"/>
                  <a:gd name="T21" fmla="*/ 359 h 91"/>
                  <a:gd name="T22" fmla="*/ 58 w 32"/>
                  <a:gd name="T23" fmla="*/ 395 h 91"/>
                  <a:gd name="T24" fmla="*/ 58 w 32"/>
                  <a:gd name="T25" fmla="*/ 395 h 91"/>
                  <a:gd name="T26" fmla="*/ 65 w 32"/>
                  <a:gd name="T27" fmla="*/ 448 h 91"/>
                  <a:gd name="T28" fmla="*/ 86 w 32"/>
                  <a:gd name="T29" fmla="*/ 598 h 91"/>
                  <a:gd name="T30" fmla="*/ 98 w 32"/>
                  <a:gd name="T31" fmla="*/ 754 h 91"/>
                  <a:gd name="T32" fmla="*/ 49 w 32"/>
                  <a:gd name="T33" fmla="*/ 786 h 91"/>
                  <a:gd name="T34" fmla="*/ 28 w 32"/>
                  <a:gd name="T35" fmla="*/ 786 h 91"/>
                  <a:gd name="T36" fmla="*/ 0 w 32"/>
                  <a:gd name="T37" fmla="*/ 826 h 91"/>
                  <a:gd name="T38" fmla="*/ 0 w 32"/>
                  <a:gd name="T39" fmla="*/ 826 h 91"/>
                  <a:gd name="T40" fmla="*/ 114 w 32"/>
                  <a:gd name="T41" fmla="*/ 892 h 91"/>
                  <a:gd name="T42" fmla="*/ 249 w 32"/>
                  <a:gd name="T43" fmla="*/ 805 h 91"/>
                  <a:gd name="T44" fmla="*/ 264 w 32"/>
                  <a:gd name="T45" fmla="*/ 322 h 91"/>
                  <a:gd name="T46" fmla="*/ 249 w 32"/>
                  <a:gd name="T47" fmla="*/ 0 h 91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32" h="91">
                    <a:moveTo>
                      <a:pt x="26" y="0"/>
                    </a:moveTo>
                    <a:cubicBezTo>
                      <a:pt x="25" y="3"/>
                      <a:pt x="24" y="6"/>
                      <a:pt x="23" y="9"/>
                    </a:cubicBezTo>
                    <a:cubicBezTo>
                      <a:pt x="23" y="11"/>
                      <a:pt x="23" y="13"/>
                      <a:pt x="23" y="15"/>
                    </a:cubicBezTo>
                    <a:cubicBezTo>
                      <a:pt x="24" y="24"/>
                      <a:pt x="27" y="33"/>
                      <a:pt x="27" y="41"/>
                    </a:cubicBezTo>
                    <a:cubicBezTo>
                      <a:pt x="23" y="34"/>
                      <a:pt x="21" y="25"/>
                      <a:pt x="19" y="17"/>
                    </a:cubicBezTo>
                    <a:cubicBezTo>
                      <a:pt x="17" y="21"/>
                      <a:pt x="14" y="25"/>
                      <a:pt x="11" y="28"/>
                    </a:cubicBezTo>
                    <a:cubicBezTo>
                      <a:pt x="10" y="30"/>
                      <a:pt x="8" y="32"/>
                      <a:pt x="6" y="33"/>
                    </a:cubicBezTo>
                    <a:cubicBezTo>
                      <a:pt x="6" y="34"/>
                      <a:pt x="6" y="35"/>
                      <a:pt x="6" y="36"/>
                    </a:cubicBezTo>
                    <a:cubicBezTo>
                      <a:pt x="6" y="37"/>
                      <a:pt x="6" y="37"/>
                      <a:pt x="6" y="38"/>
                    </a:cubicBezTo>
                    <a:cubicBezTo>
                      <a:pt x="7" y="37"/>
                      <a:pt x="7" y="37"/>
                      <a:pt x="7" y="37"/>
                    </a:cubicBezTo>
                    <a:cubicBezTo>
                      <a:pt x="7" y="37"/>
                      <a:pt x="7" y="37"/>
                      <a:pt x="7" y="37"/>
                    </a:cubicBezTo>
                    <a:cubicBezTo>
                      <a:pt x="7" y="38"/>
                      <a:pt x="6" y="39"/>
                      <a:pt x="6" y="40"/>
                    </a:cubicBezTo>
                    <a:cubicBezTo>
                      <a:pt x="6" y="40"/>
                      <a:pt x="6" y="40"/>
                      <a:pt x="6" y="40"/>
                    </a:cubicBezTo>
                    <a:cubicBezTo>
                      <a:pt x="7" y="41"/>
                      <a:pt x="7" y="43"/>
                      <a:pt x="7" y="46"/>
                    </a:cubicBezTo>
                    <a:cubicBezTo>
                      <a:pt x="7" y="51"/>
                      <a:pt x="8" y="56"/>
                      <a:pt x="9" y="61"/>
                    </a:cubicBezTo>
                    <a:cubicBezTo>
                      <a:pt x="10" y="66"/>
                      <a:pt x="14" y="73"/>
                      <a:pt x="10" y="77"/>
                    </a:cubicBezTo>
                    <a:cubicBezTo>
                      <a:pt x="8" y="79"/>
                      <a:pt x="6" y="80"/>
                      <a:pt x="5" y="80"/>
                    </a:cubicBezTo>
                    <a:cubicBezTo>
                      <a:pt x="4" y="80"/>
                      <a:pt x="3" y="80"/>
                      <a:pt x="3" y="80"/>
                    </a:cubicBezTo>
                    <a:cubicBezTo>
                      <a:pt x="2" y="81"/>
                      <a:pt x="1" y="83"/>
                      <a:pt x="0" y="84"/>
                    </a:cubicBezTo>
                    <a:cubicBezTo>
                      <a:pt x="0" y="84"/>
                      <a:pt x="0" y="84"/>
                      <a:pt x="0" y="84"/>
                    </a:cubicBezTo>
                    <a:cubicBezTo>
                      <a:pt x="2" y="89"/>
                      <a:pt x="7" y="91"/>
                      <a:pt x="12" y="91"/>
                    </a:cubicBezTo>
                    <a:cubicBezTo>
                      <a:pt x="17" y="91"/>
                      <a:pt x="23" y="89"/>
                      <a:pt x="26" y="82"/>
                    </a:cubicBezTo>
                    <a:cubicBezTo>
                      <a:pt x="32" y="67"/>
                      <a:pt x="30" y="59"/>
                      <a:pt x="28" y="33"/>
                    </a:cubicBezTo>
                    <a:cubicBezTo>
                      <a:pt x="28" y="26"/>
                      <a:pt x="27" y="14"/>
                      <a:pt x="26" y="0"/>
                    </a:cubicBezTo>
                  </a:path>
                </a:pathLst>
              </a:custGeom>
              <a:solidFill>
                <a:srgbClr val="766C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48" name="Freeform 3349">
                <a:extLst>
                  <a:ext uri="{FF2B5EF4-FFF2-40B4-BE49-F238E27FC236}">
                    <a16:creationId xmlns:a16="http://schemas.microsoft.com/office/drawing/2014/main" id="{C078B11A-A884-4331-9016-333926BDE8A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631" y="2133"/>
                <a:ext cx="62" cy="152"/>
              </a:xfrm>
              <a:custGeom>
                <a:avLst/>
                <a:gdLst>
                  <a:gd name="T0" fmla="*/ 280 w 35"/>
                  <a:gd name="T1" fmla="*/ 12 h 86"/>
                  <a:gd name="T2" fmla="*/ 207 w 35"/>
                  <a:gd name="T3" fmla="*/ 37 h 86"/>
                  <a:gd name="T4" fmla="*/ 195 w 35"/>
                  <a:gd name="T5" fmla="*/ 49 h 86"/>
                  <a:gd name="T6" fmla="*/ 345 w 35"/>
                  <a:gd name="T7" fmla="*/ 78 h 86"/>
                  <a:gd name="T8" fmla="*/ 345 w 35"/>
                  <a:gd name="T9" fmla="*/ 60 h 86"/>
                  <a:gd name="T10" fmla="*/ 296 w 35"/>
                  <a:gd name="T11" fmla="*/ 21 h 86"/>
                  <a:gd name="T12" fmla="*/ 280 w 35"/>
                  <a:gd name="T13" fmla="*/ 12 h 86"/>
                  <a:gd name="T14" fmla="*/ 106 w 35"/>
                  <a:gd name="T15" fmla="*/ 0 h 86"/>
                  <a:gd name="T16" fmla="*/ 50 w 35"/>
                  <a:gd name="T17" fmla="*/ 49 h 86"/>
                  <a:gd name="T18" fmla="*/ 12 w 35"/>
                  <a:gd name="T19" fmla="*/ 302 h 86"/>
                  <a:gd name="T20" fmla="*/ 60 w 35"/>
                  <a:gd name="T21" fmla="*/ 700 h 86"/>
                  <a:gd name="T22" fmla="*/ 138 w 35"/>
                  <a:gd name="T23" fmla="*/ 827 h 86"/>
                  <a:gd name="T24" fmla="*/ 158 w 35"/>
                  <a:gd name="T25" fmla="*/ 840 h 86"/>
                  <a:gd name="T26" fmla="*/ 188 w 35"/>
                  <a:gd name="T27" fmla="*/ 827 h 86"/>
                  <a:gd name="T28" fmla="*/ 239 w 35"/>
                  <a:gd name="T29" fmla="*/ 799 h 86"/>
                  <a:gd name="T30" fmla="*/ 253 w 35"/>
                  <a:gd name="T31" fmla="*/ 790 h 86"/>
                  <a:gd name="T32" fmla="*/ 216 w 35"/>
                  <a:gd name="T33" fmla="*/ 652 h 86"/>
                  <a:gd name="T34" fmla="*/ 216 w 35"/>
                  <a:gd name="T35" fmla="*/ 635 h 86"/>
                  <a:gd name="T36" fmla="*/ 216 w 35"/>
                  <a:gd name="T37" fmla="*/ 481 h 86"/>
                  <a:gd name="T38" fmla="*/ 239 w 35"/>
                  <a:gd name="T39" fmla="*/ 253 h 86"/>
                  <a:gd name="T40" fmla="*/ 167 w 35"/>
                  <a:gd name="T41" fmla="*/ 78 h 86"/>
                  <a:gd name="T42" fmla="*/ 101 w 35"/>
                  <a:gd name="T43" fmla="*/ 187 h 86"/>
                  <a:gd name="T44" fmla="*/ 106 w 35"/>
                  <a:gd name="T45" fmla="*/ 410 h 86"/>
                  <a:gd name="T46" fmla="*/ 117 w 35"/>
                  <a:gd name="T47" fmla="*/ 712 h 86"/>
                  <a:gd name="T48" fmla="*/ 60 w 35"/>
                  <a:gd name="T49" fmla="*/ 497 h 86"/>
                  <a:gd name="T50" fmla="*/ 60 w 35"/>
                  <a:gd name="T51" fmla="*/ 253 h 86"/>
                  <a:gd name="T52" fmla="*/ 129 w 35"/>
                  <a:gd name="T53" fmla="*/ 65 h 86"/>
                  <a:gd name="T54" fmla="*/ 207 w 35"/>
                  <a:gd name="T55" fmla="*/ 12 h 86"/>
                  <a:gd name="T56" fmla="*/ 106 w 35"/>
                  <a:gd name="T57" fmla="*/ 0 h 8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35" h="86">
                    <a:moveTo>
                      <a:pt x="28" y="1"/>
                    </a:moveTo>
                    <a:cubicBezTo>
                      <a:pt x="26" y="2"/>
                      <a:pt x="24" y="2"/>
                      <a:pt x="21" y="4"/>
                    </a:cubicBezTo>
                    <a:cubicBezTo>
                      <a:pt x="21" y="5"/>
                      <a:pt x="20" y="5"/>
                      <a:pt x="20" y="5"/>
                    </a:cubicBezTo>
                    <a:cubicBezTo>
                      <a:pt x="24" y="7"/>
                      <a:pt x="30" y="8"/>
                      <a:pt x="35" y="8"/>
                    </a:cubicBezTo>
                    <a:cubicBezTo>
                      <a:pt x="35" y="7"/>
                      <a:pt x="35" y="7"/>
                      <a:pt x="35" y="6"/>
                    </a:cubicBezTo>
                    <a:cubicBezTo>
                      <a:pt x="33" y="5"/>
                      <a:pt x="31" y="3"/>
                      <a:pt x="30" y="2"/>
                    </a:cubicBezTo>
                    <a:cubicBezTo>
                      <a:pt x="28" y="1"/>
                      <a:pt x="28" y="1"/>
                      <a:pt x="28" y="1"/>
                    </a:cubicBezTo>
                    <a:moveTo>
                      <a:pt x="11" y="0"/>
                    </a:moveTo>
                    <a:cubicBezTo>
                      <a:pt x="9" y="1"/>
                      <a:pt x="7" y="3"/>
                      <a:pt x="5" y="5"/>
                    </a:cubicBezTo>
                    <a:cubicBezTo>
                      <a:pt x="2" y="13"/>
                      <a:pt x="1" y="22"/>
                      <a:pt x="1" y="31"/>
                    </a:cubicBezTo>
                    <a:cubicBezTo>
                      <a:pt x="1" y="45"/>
                      <a:pt x="0" y="59"/>
                      <a:pt x="6" y="72"/>
                    </a:cubicBezTo>
                    <a:cubicBezTo>
                      <a:pt x="8" y="75"/>
                      <a:pt x="11" y="83"/>
                      <a:pt x="14" y="85"/>
                    </a:cubicBezTo>
                    <a:cubicBezTo>
                      <a:pt x="15" y="85"/>
                      <a:pt x="16" y="86"/>
                      <a:pt x="16" y="86"/>
                    </a:cubicBezTo>
                    <a:cubicBezTo>
                      <a:pt x="17" y="86"/>
                      <a:pt x="18" y="85"/>
                      <a:pt x="19" y="85"/>
                    </a:cubicBezTo>
                    <a:cubicBezTo>
                      <a:pt x="21" y="84"/>
                      <a:pt x="22" y="83"/>
                      <a:pt x="24" y="82"/>
                    </a:cubicBezTo>
                    <a:cubicBezTo>
                      <a:pt x="25" y="82"/>
                      <a:pt x="26" y="81"/>
                      <a:pt x="26" y="81"/>
                    </a:cubicBezTo>
                    <a:cubicBezTo>
                      <a:pt x="24" y="76"/>
                      <a:pt x="22" y="71"/>
                      <a:pt x="22" y="67"/>
                    </a:cubicBezTo>
                    <a:cubicBezTo>
                      <a:pt x="22" y="66"/>
                      <a:pt x="22" y="66"/>
                      <a:pt x="22" y="65"/>
                    </a:cubicBezTo>
                    <a:cubicBezTo>
                      <a:pt x="19" y="61"/>
                      <a:pt x="21" y="54"/>
                      <a:pt x="22" y="49"/>
                    </a:cubicBezTo>
                    <a:cubicBezTo>
                      <a:pt x="24" y="41"/>
                      <a:pt x="27" y="34"/>
                      <a:pt x="24" y="26"/>
                    </a:cubicBezTo>
                    <a:cubicBezTo>
                      <a:pt x="22" y="21"/>
                      <a:pt x="16" y="14"/>
                      <a:pt x="17" y="8"/>
                    </a:cubicBezTo>
                    <a:cubicBezTo>
                      <a:pt x="14" y="11"/>
                      <a:pt x="11" y="15"/>
                      <a:pt x="10" y="19"/>
                    </a:cubicBezTo>
                    <a:cubicBezTo>
                      <a:pt x="9" y="26"/>
                      <a:pt x="11" y="35"/>
                      <a:pt x="11" y="42"/>
                    </a:cubicBezTo>
                    <a:cubicBezTo>
                      <a:pt x="10" y="51"/>
                      <a:pt x="6" y="64"/>
                      <a:pt x="12" y="73"/>
                    </a:cubicBezTo>
                    <a:cubicBezTo>
                      <a:pt x="7" y="68"/>
                      <a:pt x="8" y="58"/>
                      <a:pt x="6" y="51"/>
                    </a:cubicBezTo>
                    <a:cubicBezTo>
                      <a:pt x="4" y="43"/>
                      <a:pt x="4" y="34"/>
                      <a:pt x="6" y="26"/>
                    </a:cubicBezTo>
                    <a:cubicBezTo>
                      <a:pt x="8" y="20"/>
                      <a:pt x="10" y="13"/>
                      <a:pt x="13" y="7"/>
                    </a:cubicBezTo>
                    <a:cubicBezTo>
                      <a:pt x="15" y="4"/>
                      <a:pt x="18" y="2"/>
                      <a:pt x="21" y="1"/>
                    </a:cubicBezTo>
                    <a:cubicBezTo>
                      <a:pt x="17" y="1"/>
                      <a:pt x="14" y="1"/>
                      <a:pt x="11" y="0"/>
                    </a:cubicBezTo>
                  </a:path>
                </a:pathLst>
              </a:custGeom>
              <a:solidFill>
                <a:srgbClr val="766C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49" name="Freeform 3350">
                <a:extLst>
                  <a:ext uri="{FF2B5EF4-FFF2-40B4-BE49-F238E27FC236}">
                    <a16:creationId xmlns:a16="http://schemas.microsoft.com/office/drawing/2014/main" id="{B70A6FAE-3220-488A-99AF-C2609D090A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1" y="2126"/>
                <a:ext cx="26" cy="9"/>
              </a:xfrm>
              <a:custGeom>
                <a:avLst/>
                <a:gdLst>
                  <a:gd name="T0" fmla="*/ 87 w 15"/>
                  <a:gd name="T1" fmla="*/ 0 h 5"/>
                  <a:gd name="T2" fmla="*/ 0 w 15"/>
                  <a:gd name="T3" fmla="*/ 41 h 5"/>
                  <a:gd name="T4" fmla="*/ 87 w 15"/>
                  <a:gd name="T5" fmla="*/ 52 h 5"/>
                  <a:gd name="T6" fmla="*/ 135 w 15"/>
                  <a:gd name="T7" fmla="*/ 29 h 5"/>
                  <a:gd name="T8" fmla="*/ 99 w 15"/>
                  <a:gd name="T9" fmla="*/ 0 h 5"/>
                  <a:gd name="T10" fmla="*/ 87 w 15"/>
                  <a:gd name="T11" fmla="*/ 0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5" h="5">
                    <a:moveTo>
                      <a:pt x="10" y="0"/>
                    </a:moveTo>
                    <a:cubicBezTo>
                      <a:pt x="7" y="1"/>
                      <a:pt x="3" y="2"/>
                      <a:pt x="0" y="4"/>
                    </a:cubicBezTo>
                    <a:cubicBezTo>
                      <a:pt x="3" y="5"/>
                      <a:pt x="6" y="5"/>
                      <a:pt x="10" y="5"/>
                    </a:cubicBezTo>
                    <a:cubicBezTo>
                      <a:pt x="11" y="4"/>
                      <a:pt x="13" y="4"/>
                      <a:pt x="15" y="3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0" y="0"/>
                      <a:pt x="10" y="0"/>
                    </a:cubicBezTo>
                  </a:path>
                </a:pathLst>
              </a:custGeom>
              <a:solidFill>
                <a:srgbClr val="A7A0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50" name="Freeform 3351">
                <a:extLst>
                  <a:ext uri="{FF2B5EF4-FFF2-40B4-BE49-F238E27FC236}">
                    <a16:creationId xmlns:a16="http://schemas.microsoft.com/office/drawing/2014/main" id="{D2061FDF-CE62-4778-9719-6FC4203D244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624" y="2277"/>
                <a:ext cx="353" cy="86"/>
              </a:xfrm>
              <a:custGeom>
                <a:avLst/>
                <a:gdLst>
                  <a:gd name="T0" fmla="*/ 1831 w 199"/>
                  <a:gd name="T1" fmla="*/ 28 h 49"/>
                  <a:gd name="T2" fmla="*/ 1781 w 199"/>
                  <a:gd name="T3" fmla="*/ 98 h 49"/>
                  <a:gd name="T4" fmla="*/ 1765 w 199"/>
                  <a:gd name="T5" fmla="*/ 114 h 49"/>
                  <a:gd name="T6" fmla="*/ 1765 w 199"/>
                  <a:gd name="T7" fmla="*/ 123 h 49"/>
                  <a:gd name="T8" fmla="*/ 1765 w 199"/>
                  <a:gd name="T9" fmla="*/ 135 h 49"/>
                  <a:gd name="T10" fmla="*/ 1774 w 199"/>
                  <a:gd name="T11" fmla="*/ 330 h 49"/>
                  <a:gd name="T12" fmla="*/ 1765 w 199"/>
                  <a:gd name="T13" fmla="*/ 465 h 49"/>
                  <a:gd name="T14" fmla="*/ 1841 w 199"/>
                  <a:gd name="T15" fmla="*/ 453 h 49"/>
                  <a:gd name="T16" fmla="*/ 1919 w 199"/>
                  <a:gd name="T17" fmla="*/ 293 h 49"/>
                  <a:gd name="T18" fmla="*/ 1870 w 199"/>
                  <a:gd name="T19" fmla="*/ 98 h 49"/>
                  <a:gd name="T20" fmla="*/ 1831 w 199"/>
                  <a:gd name="T21" fmla="*/ 28 h 49"/>
                  <a:gd name="T22" fmla="*/ 309 w 199"/>
                  <a:gd name="T23" fmla="*/ 0 h 49"/>
                  <a:gd name="T24" fmla="*/ 229 w 199"/>
                  <a:gd name="T25" fmla="*/ 37 h 49"/>
                  <a:gd name="T26" fmla="*/ 117 w 199"/>
                  <a:gd name="T27" fmla="*/ 179 h 49"/>
                  <a:gd name="T28" fmla="*/ 37 w 199"/>
                  <a:gd name="T29" fmla="*/ 265 h 49"/>
                  <a:gd name="T30" fmla="*/ 0 w 199"/>
                  <a:gd name="T31" fmla="*/ 367 h 49"/>
                  <a:gd name="T32" fmla="*/ 21 w 199"/>
                  <a:gd name="T33" fmla="*/ 388 h 49"/>
                  <a:gd name="T34" fmla="*/ 89 w 199"/>
                  <a:gd name="T35" fmla="*/ 416 h 49"/>
                  <a:gd name="T36" fmla="*/ 188 w 199"/>
                  <a:gd name="T37" fmla="*/ 163 h 49"/>
                  <a:gd name="T38" fmla="*/ 333 w 199"/>
                  <a:gd name="T39" fmla="*/ 58 h 49"/>
                  <a:gd name="T40" fmla="*/ 330 w 199"/>
                  <a:gd name="T41" fmla="*/ 37 h 49"/>
                  <a:gd name="T42" fmla="*/ 309 w 199"/>
                  <a:gd name="T43" fmla="*/ 0 h 49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99" h="49">
                    <a:moveTo>
                      <a:pt x="185" y="3"/>
                    </a:moveTo>
                    <a:cubicBezTo>
                      <a:pt x="184" y="5"/>
                      <a:pt x="182" y="7"/>
                      <a:pt x="180" y="10"/>
                    </a:cubicBezTo>
                    <a:cubicBezTo>
                      <a:pt x="180" y="11"/>
                      <a:pt x="179" y="11"/>
                      <a:pt x="178" y="12"/>
                    </a:cubicBezTo>
                    <a:cubicBezTo>
                      <a:pt x="178" y="13"/>
                      <a:pt x="178" y="13"/>
                      <a:pt x="178" y="13"/>
                    </a:cubicBezTo>
                    <a:cubicBezTo>
                      <a:pt x="178" y="13"/>
                      <a:pt x="178" y="13"/>
                      <a:pt x="178" y="14"/>
                    </a:cubicBezTo>
                    <a:cubicBezTo>
                      <a:pt x="182" y="20"/>
                      <a:pt x="180" y="28"/>
                      <a:pt x="179" y="35"/>
                    </a:cubicBezTo>
                    <a:cubicBezTo>
                      <a:pt x="178" y="38"/>
                      <a:pt x="179" y="44"/>
                      <a:pt x="178" y="49"/>
                    </a:cubicBezTo>
                    <a:cubicBezTo>
                      <a:pt x="181" y="48"/>
                      <a:pt x="183" y="48"/>
                      <a:pt x="186" y="48"/>
                    </a:cubicBezTo>
                    <a:cubicBezTo>
                      <a:pt x="187" y="43"/>
                      <a:pt x="190" y="38"/>
                      <a:pt x="194" y="31"/>
                    </a:cubicBezTo>
                    <a:cubicBezTo>
                      <a:pt x="199" y="21"/>
                      <a:pt x="193" y="16"/>
                      <a:pt x="189" y="10"/>
                    </a:cubicBezTo>
                    <a:cubicBezTo>
                      <a:pt x="188" y="8"/>
                      <a:pt x="187" y="5"/>
                      <a:pt x="185" y="3"/>
                    </a:cubicBezTo>
                    <a:moveTo>
                      <a:pt x="31" y="0"/>
                    </a:moveTo>
                    <a:cubicBezTo>
                      <a:pt x="28" y="2"/>
                      <a:pt x="25" y="3"/>
                      <a:pt x="23" y="4"/>
                    </a:cubicBezTo>
                    <a:cubicBezTo>
                      <a:pt x="19" y="8"/>
                      <a:pt x="17" y="14"/>
                      <a:pt x="12" y="19"/>
                    </a:cubicBezTo>
                    <a:cubicBezTo>
                      <a:pt x="9" y="22"/>
                      <a:pt x="6" y="24"/>
                      <a:pt x="4" y="28"/>
                    </a:cubicBezTo>
                    <a:cubicBezTo>
                      <a:pt x="2" y="32"/>
                      <a:pt x="1" y="35"/>
                      <a:pt x="0" y="39"/>
                    </a:cubicBezTo>
                    <a:cubicBezTo>
                      <a:pt x="1" y="39"/>
                      <a:pt x="1" y="40"/>
                      <a:pt x="2" y="41"/>
                    </a:cubicBezTo>
                    <a:cubicBezTo>
                      <a:pt x="4" y="42"/>
                      <a:pt x="6" y="43"/>
                      <a:pt x="9" y="44"/>
                    </a:cubicBezTo>
                    <a:cubicBezTo>
                      <a:pt x="9" y="34"/>
                      <a:pt x="11" y="24"/>
                      <a:pt x="19" y="17"/>
                    </a:cubicBezTo>
                    <a:cubicBezTo>
                      <a:pt x="23" y="14"/>
                      <a:pt x="29" y="9"/>
                      <a:pt x="34" y="6"/>
                    </a:cubicBezTo>
                    <a:cubicBezTo>
                      <a:pt x="34" y="5"/>
                      <a:pt x="33" y="4"/>
                      <a:pt x="33" y="4"/>
                    </a:cubicBezTo>
                    <a:cubicBezTo>
                      <a:pt x="32" y="3"/>
                      <a:pt x="31" y="1"/>
                      <a:pt x="31" y="0"/>
                    </a:cubicBezTo>
                  </a:path>
                </a:pathLst>
              </a:custGeom>
              <a:solidFill>
                <a:srgbClr val="766C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51" name="Freeform 3352">
                <a:extLst>
                  <a:ext uri="{FF2B5EF4-FFF2-40B4-BE49-F238E27FC236}">
                    <a16:creationId xmlns:a16="http://schemas.microsoft.com/office/drawing/2014/main" id="{FEA215B4-30A8-4759-8FB0-03755EC0EA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5" y="2277"/>
                <a:ext cx="14" cy="7"/>
              </a:xfrm>
              <a:custGeom>
                <a:avLst/>
                <a:gdLst>
                  <a:gd name="T0" fmla="*/ 65 w 8"/>
                  <a:gd name="T1" fmla="*/ 0 h 4"/>
                  <a:gd name="T2" fmla="*/ 49 w 8"/>
                  <a:gd name="T3" fmla="*/ 12 h 4"/>
                  <a:gd name="T4" fmla="*/ 0 w 8"/>
                  <a:gd name="T5" fmla="*/ 37 h 4"/>
                  <a:gd name="T6" fmla="*/ 77 w 8"/>
                  <a:gd name="T7" fmla="*/ 0 h 4"/>
                  <a:gd name="T8" fmla="*/ 65 w 8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" h="4">
                    <a:moveTo>
                      <a:pt x="7" y="0"/>
                    </a:moveTo>
                    <a:cubicBezTo>
                      <a:pt x="7" y="0"/>
                      <a:pt x="6" y="1"/>
                      <a:pt x="5" y="1"/>
                    </a:cubicBezTo>
                    <a:cubicBezTo>
                      <a:pt x="3" y="2"/>
                      <a:pt x="2" y="3"/>
                      <a:pt x="0" y="4"/>
                    </a:cubicBezTo>
                    <a:cubicBezTo>
                      <a:pt x="2" y="3"/>
                      <a:pt x="5" y="2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solidFill>
                <a:srgbClr val="A7A0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52" name="Freeform 3353">
                <a:extLst>
                  <a:ext uri="{FF2B5EF4-FFF2-40B4-BE49-F238E27FC236}">
                    <a16:creationId xmlns:a16="http://schemas.microsoft.com/office/drawing/2014/main" id="{18F8C328-6110-4E88-859D-3BAA5DC347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0" y="2142"/>
                <a:ext cx="33" cy="106"/>
              </a:xfrm>
              <a:custGeom>
                <a:avLst/>
                <a:gdLst>
                  <a:gd name="T0" fmla="*/ 36 w 19"/>
                  <a:gd name="T1" fmla="*/ 0 h 60"/>
                  <a:gd name="T2" fmla="*/ 9 w 19"/>
                  <a:gd name="T3" fmla="*/ 28 h 60"/>
                  <a:gd name="T4" fmla="*/ 73 w 19"/>
                  <a:gd name="T5" fmla="*/ 203 h 60"/>
                  <a:gd name="T6" fmla="*/ 52 w 19"/>
                  <a:gd name="T7" fmla="*/ 431 h 60"/>
                  <a:gd name="T8" fmla="*/ 52 w 19"/>
                  <a:gd name="T9" fmla="*/ 583 h 60"/>
                  <a:gd name="T10" fmla="*/ 85 w 19"/>
                  <a:gd name="T11" fmla="*/ 518 h 60"/>
                  <a:gd name="T12" fmla="*/ 85 w 19"/>
                  <a:gd name="T13" fmla="*/ 484 h 60"/>
                  <a:gd name="T14" fmla="*/ 109 w 19"/>
                  <a:gd name="T15" fmla="*/ 343 h 60"/>
                  <a:gd name="T16" fmla="*/ 85 w 19"/>
                  <a:gd name="T17" fmla="*/ 154 h 60"/>
                  <a:gd name="T18" fmla="*/ 172 w 19"/>
                  <a:gd name="T19" fmla="*/ 65 h 60"/>
                  <a:gd name="T20" fmla="*/ 172 w 19"/>
                  <a:gd name="T21" fmla="*/ 28 h 60"/>
                  <a:gd name="T22" fmla="*/ 36 w 19"/>
                  <a:gd name="T23" fmla="*/ 0 h 6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9" h="60">
                    <a:moveTo>
                      <a:pt x="4" y="0"/>
                    </a:moveTo>
                    <a:cubicBezTo>
                      <a:pt x="3" y="1"/>
                      <a:pt x="2" y="2"/>
                      <a:pt x="1" y="3"/>
                    </a:cubicBezTo>
                    <a:cubicBezTo>
                      <a:pt x="0" y="9"/>
                      <a:pt x="6" y="16"/>
                      <a:pt x="8" y="21"/>
                    </a:cubicBezTo>
                    <a:cubicBezTo>
                      <a:pt x="11" y="29"/>
                      <a:pt x="8" y="36"/>
                      <a:pt x="6" y="44"/>
                    </a:cubicBezTo>
                    <a:cubicBezTo>
                      <a:pt x="5" y="49"/>
                      <a:pt x="3" y="56"/>
                      <a:pt x="6" y="60"/>
                    </a:cubicBezTo>
                    <a:cubicBezTo>
                      <a:pt x="7" y="58"/>
                      <a:pt x="8" y="55"/>
                      <a:pt x="9" y="53"/>
                    </a:cubicBezTo>
                    <a:cubicBezTo>
                      <a:pt x="9" y="52"/>
                      <a:pt x="9" y="51"/>
                      <a:pt x="9" y="50"/>
                    </a:cubicBezTo>
                    <a:cubicBezTo>
                      <a:pt x="10" y="45"/>
                      <a:pt x="11" y="40"/>
                      <a:pt x="12" y="35"/>
                    </a:cubicBezTo>
                    <a:cubicBezTo>
                      <a:pt x="11" y="28"/>
                      <a:pt x="8" y="22"/>
                      <a:pt x="9" y="16"/>
                    </a:cubicBezTo>
                    <a:cubicBezTo>
                      <a:pt x="10" y="13"/>
                      <a:pt x="14" y="9"/>
                      <a:pt x="19" y="7"/>
                    </a:cubicBezTo>
                    <a:cubicBezTo>
                      <a:pt x="19" y="5"/>
                      <a:pt x="19" y="4"/>
                      <a:pt x="19" y="3"/>
                    </a:cubicBezTo>
                    <a:cubicBezTo>
                      <a:pt x="14" y="3"/>
                      <a:pt x="8" y="2"/>
                      <a:pt x="4" y="0"/>
                    </a:cubicBezTo>
                  </a:path>
                </a:pathLst>
              </a:custGeom>
              <a:solidFill>
                <a:srgbClr val="A7A0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53" name="Freeform 3354">
                <a:extLst>
                  <a:ext uri="{FF2B5EF4-FFF2-40B4-BE49-F238E27FC236}">
                    <a16:creationId xmlns:a16="http://schemas.microsoft.com/office/drawing/2014/main" id="{902B0999-FE84-4363-9883-40A8249C50C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640" y="2287"/>
                <a:ext cx="307" cy="76"/>
              </a:xfrm>
              <a:custGeom>
                <a:avLst/>
                <a:gdLst>
                  <a:gd name="T0" fmla="*/ 536 w 173"/>
                  <a:gd name="T1" fmla="*/ 382 h 43"/>
                  <a:gd name="T2" fmla="*/ 369 w 173"/>
                  <a:gd name="T3" fmla="*/ 391 h 43"/>
                  <a:gd name="T4" fmla="*/ 346 w 173"/>
                  <a:gd name="T5" fmla="*/ 396 h 43"/>
                  <a:gd name="T6" fmla="*/ 513 w 173"/>
                  <a:gd name="T7" fmla="*/ 410 h 43"/>
                  <a:gd name="T8" fmla="*/ 614 w 173"/>
                  <a:gd name="T9" fmla="*/ 396 h 43"/>
                  <a:gd name="T10" fmla="*/ 536 w 173"/>
                  <a:gd name="T11" fmla="*/ 382 h 43"/>
                  <a:gd name="T12" fmla="*/ 1675 w 173"/>
                  <a:gd name="T13" fmla="*/ 65 h 43"/>
                  <a:gd name="T14" fmla="*/ 1675 w 173"/>
                  <a:gd name="T15" fmla="*/ 101 h 43"/>
                  <a:gd name="T16" fmla="*/ 1675 w 173"/>
                  <a:gd name="T17" fmla="*/ 106 h 43"/>
                  <a:gd name="T18" fmla="*/ 1675 w 173"/>
                  <a:gd name="T19" fmla="*/ 316 h 43"/>
                  <a:gd name="T20" fmla="*/ 1647 w 173"/>
                  <a:gd name="T21" fmla="*/ 353 h 43"/>
                  <a:gd name="T22" fmla="*/ 1647 w 173"/>
                  <a:gd name="T23" fmla="*/ 419 h 43"/>
                  <a:gd name="T24" fmla="*/ 1675 w 173"/>
                  <a:gd name="T25" fmla="*/ 419 h 43"/>
                  <a:gd name="T26" fmla="*/ 1688 w 173"/>
                  <a:gd name="T27" fmla="*/ 281 h 43"/>
                  <a:gd name="T28" fmla="*/ 1675 w 173"/>
                  <a:gd name="T29" fmla="*/ 78 h 43"/>
                  <a:gd name="T30" fmla="*/ 1675 w 173"/>
                  <a:gd name="T31" fmla="*/ 65 h 43"/>
                  <a:gd name="T32" fmla="*/ 245 w 173"/>
                  <a:gd name="T33" fmla="*/ 0 h 43"/>
                  <a:gd name="T34" fmla="*/ 101 w 173"/>
                  <a:gd name="T35" fmla="*/ 106 h 43"/>
                  <a:gd name="T36" fmla="*/ 0 w 173"/>
                  <a:gd name="T37" fmla="*/ 369 h 43"/>
                  <a:gd name="T38" fmla="*/ 28 w 173"/>
                  <a:gd name="T39" fmla="*/ 369 h 43"/>
                  <a:gd name="T40" fmla="*/ 28 w 173"/>
                  <a:gd name="T41" fmla="*/ 359 h 43"/>
                  <a:gd name="T42" fmla="*/ 231 w 173"/>
                  <a:gd name="T43" fmla="*/ 138 h 43"/>
                  <a:gd name="T44" fmla="*/ 259 w 173"/>
                  <a:gd name="T45" fmla="*/ 0 h 43"/>
                  <a:gd name="T46" fmla="*/ 245 w 173"/>
                  <a:gd name="T47" fmla="*/ 0 h 43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173" h="43">
                    <a:moveTo>
                      <a:pt x="54" y="39"/>
                    </a:moveTo>
                    <a:cubicBezTo>
                      <a:pt x="48" y="39"/>
                      <a:pt x="43" y="40"/>
                      <a:pt x="37" y="40"/>
                    </a:cubicBezTo>
                    <a:cubicBezTo>
                      <a:pt x="37" y="41"/>
                      <a:pt x="36" y="41"/>
                      <a:pt x="35" y="41"/>
                    </a:cubicBezTo>
                    <a:cubicBezTo>
                      <a:pt x="41" y="41"/>
                      <a:pt x="46" y="42"/>
                      <a:pt x="52" y="42"/>
                    </a:cubicBezTo>
                    <a:cubicBezTo>
                      <a:pt x="55" y="42"/>
                      <a:pt x="58" y="42"/>
                      <a:pt x="62" y="41"/>
                    </a:cubicBezTo>
                    <a:cubicBezTo>
                      <a:pt x="59" y="41"/>
                      <a:pt x="56" y="40"/>
                      <a:pt x="54" y="39"/>
                    </a:cubicBezTo>
                    <a:moveTo>
                      <a:pt x="169" y="7"/>
                    </a:moveTo>
                    <a:cubicBezTo>
                      <a:pt x="169" y="8"/>
                      <a:pt x="169" y="9"/>
                      <a:pt x="169" y="10"/>
                    </a:cubicBezTo>
                    <a:cubicBezTo>
                      <a:pt x="169" y="10"/>
                      <a:pt x="169" y="11"/>
                      <a:pt x="169" y="11"/>
                    </a:cubicBezTo>
                    <a:cubicBezTo>
                      <a:pt x="169" y="18"/>
                      <a:pt x="171" y="25"/>
                      <a:pt x="169" y="32"/>
                    </a:cubicBezTo>
                    <a:cubicBezTo>
                      <a:pt x="168" y="33"/>
                      <a:pt x="167" y="35"/>
                      <a:pt x="166" y="36"/>
                    </a:cubicBezTo>
                    <a:cubicBezTo>
                      <a:pt x="167" y="39"/>
                      <a:pt x="167" y="41"/>
                      <a:pt x="166" y="43"/>
                    </a:cubicBezTo>
                    <a:cubicBezTo>
                      <a:pt x="167" y="43"/>
                      <a:pt x="168" y="43"/>
                      <a:pt x="169" y="43"/>
                    </a:cubicBezTo>
                    <a:cubicBezTo>
                      <a:pt x="170" y="38"/>
                      <a:pt x="169" y="32"/>
                      <a:pt x="170" y="29"/>
                    </a:cubicBezTo>
                    <a:cubicBezTo>
                      <a:pt x="171" y="22"/>
                      <a:pt x="173" y="14"/>
                      <a:pt x="169" y="8"/>
                    </a:cubicBezTo>
                    <a:cubicBezTo>
                      <a:pt x="169" y="7"/>
                      <a:pt x="169" y="7"/>
                      <a:pt x="169" y="7"/>
                    </a:cubicBezTo>
                    <a:moveTo>
                      <a:pt x="25" y="0"/>
                    </a:moveTo>
                    <a:cubicBezTo>
                      <a:pt x="20" y="3"/>
                      <a:pt x="14" y="8"/>
                      <a:pt x="10" y="11"/>
                    </a:cubicBezTo>
                    <a:cubicBezTo>
                      <a:pt x="2" y="18"/>
                      <a:pt x="0" y="28"/>
                      <a:pt x="0" y="38"/>
                    </a:cubicBezTo>
                    <a:cubicBezTo>
                      <a:pt x="1" y="38"/>
                      <a:pt x="2" y="38"/>
                      <a:pt x="3" y="38"/>
                    </a:cubicBezTo>
                    <a:cubicBezTo>
                      <a:pt x="3" y="38"/>
                      <a:pt x="3" y="38"/>
                      <a:pt x="3" y="37"/>
                    </a:cubicBezTo>
                    <a:cubicBezTo>
                      <a:pt x="5" y="27"/>
                      <a:pt x="18" y="22"/>
                      <a:pt x="23" y="14"/>
                    </a:cubicBezTo>
                    <a:cubicBezTo>
                      <a:pt x="25" y="10"/>
                      <a:pt x="25" y="5"/>
                      <a:pt x="26" y="0"/>
                    </a:cubicBezTo>
                    <a:cubicBezTo>
                      <a:pt x="25" y="0"/>
                      <a:pt x="25" y="0"/>
                      <a:pt x="25" y="0"/>
                    </a:cubicBezTo>
                  </a:path>
                </a:pathLst>
              </a:custGeom>
              <a:solidFill>
                <a:srgbClr val="A7A0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54" name="Freeform 3355">
                <a:extLst>
                  <a:ext uri="{FF2B5EF4-FFF2-40B4-BE49-F238E27FC236}">
                    <a16:creationId xmlns:a16="http://schemas.microsoft.com/office/drawing/2014/main" id="{D21FE10E-B6C8-42AA-9D25-67BE774DAA1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959" y="2190"/>
                <a:ext cx="20" cy="83"/>
              </a:xfrm>
              <a:custGeom>
                <a:avLst/>
                <a:gdLst>
                  <a:gd name="T0" fmla="*/ 44 w 11"/>
                  <a:gd name="T1" fmla="*/ 127 h 47"/>
                  <a:gd name="T2" fmla="*/ 29 w 11"/>
                  <a:gd name="T3" fmla="*/ 166 h 47"/>
                  <a:gd name="T4" fmla="*/ 44 w 11"/>
                  <a:gd name="T5" fmla="*/ 318 h 47"/>
                  <a:gd name="T6" fmla="*/ 0 w 11"/>
                  <a:gd name="T7" fmla="*/ 459 h 47"/>
                  <a:gd name="T8" fmla="*/ 24 w 11"/>
                  <a:gd name="T9" fmla="*/ 459 h 47"/>
                  <a:gd name="T10" fmla="*/ 80 w 11"/>
                  <a:gd name="T11" fmla="*/ 431 h 47"/>
                  <a:gd name="T12" fmla="*/ 65 w 11"/>
                  <a:gd name="T13" fmla="*/ 272 h 47"/>
                  <a:gd name="T14" fmla="*/ 44 w 11"/>
                  <a:gd name="T15" fmla="*/ 127 h 47"/>
                  <a:gd name="T16" fmla="*/ 29 w 11"/>
                  <a:gd name="T17" fmla="*/ 65 h 47"/>
                  <a:gd name="T18" fmla="*/ 29 w 11"/>
                  <a:gd name="T19" fmla="*/ 65 h 47"/>
                  <a:gd name="T20" fmla="*/ 29 w 11"/>
                  <a:gd name="T21" fmla="*/ 65 h 47"/>
                  <a:gd name="T22" fmla="*/ 29 w 11"/>
                  <a:gd name="T23" fmla="*/ 65 h 47"/>
                  <a:gd name="T24" fmla="*/ 29 w 11"/>
                  <a:gd name="T25" fmla="*/ 0 h 47"/>
                  <a:gd name="T26" fmla="*/ 0 w 11"/>
                  <a:gd name="T27" fmla="*/ 28 h 47"/>
                  <a:gd name="T28" fmla="*/ 0 w 11"/>
                  <a:gd name="T29" fmla="*/ 49 h 47"/>
                  <a:gd name="T30" fmla="*/ 24 w 11"/>
                  <a:gd name="T31" fmla="*/ 60 h 47"/>
                  <a:gd name="T32" fmla="*/ 29 w 11"/>
                  <a:gd name="T33" fmla="*/ 49 h 47"/>
                  <a:gd name="T34" fmla="*/ 29 w 11"/>
                  <a:gd name="T35" fmla="*/ 28 h 47"/>
                  <a:gd name="T36" fmla="*/ 29 w 11"/>
                  <a:gd name="T37" fmla="*/ 0 h 47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11" h="47">
                    <a:moveTo>
                      <a:pt x="4" y="13"/>
                    </a:moveTo>
                    <a:cubicBezTo>
                      <a:pt x="4" y="14"/>
                      <a:pt x="3" y="16"/>
                      <a:pt x="3" y="17"/>
                    </a:cubicBezTo>
                    <a:cubicBezTo>
                      <a:pt x="4" y="22"/>
                      <a:pt x="5" y="28"/>
                      <a:pt x="4" y="33"/>
                    </a:cubicBezTo>
                    <a:cubicBezTo>
                      <a:pt x="3" y="38"/>
                      <a:pt x="2" y="43"/>
                      <a:pt x="0" y="47"/>
                    </a:cubicBezTo>
                    <a:cubicBezTo>
                      <a:pt x="0" y="47"/>
                      <a:pt x="1" y="47"/>
                      <a:pt x="2" y="47"/>
                    </a:cubicBezTo>
                    <a:cubicBezTo>
                      <a:pt x="3" y="47"/>
                      <a:pt x="5" y="46"/>
                      <a:pt x="7" y="44"/>
                    </a:cubicBezTo>
                    <a:cubicBezTo>
                      <a:pt x="11" y="40"/>
                      <a:pt x="7" y="33"/>
                      <a:pt x="6" y="28"/>
                    </a:cubicBezTo>
                    <a:cubicBezTo>
                      <a:pt x="5" y="23"/>
                      <a:pt x="4" y="18"/>
                      <a:pt x="4" y="13"/>
                    </a:cubicBezTo>
                    <a:moveTo>
                      <a:pt x="3" y="7"/>
                    </a:move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moveTo>
                      <a:pt x="3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0" y="4"/>
                      <a:pt x="0" y="5"/>
                      <a:pt x="0" y="5"/>
                    </a:cubicBezTo>
                    <a:cubicBezTo>
                      <a:pt x="1" y="5"/>
                      <a:pt x="1" y="6"/>
                      <a:pt x="2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4"/>
                      <a:pt x="3" y="3"/>
                    </a:cubicBezTo>
                    <a:cubicBezTo>
                      <a:pt x="3" y="2"/>
                      <a:pt x="3" y="1"/>
                      <a:pt x="3" y="0"/>
                    </a:cubicBezTo>
                  </a:path>
                </a:pathLst>
              </a:custGeom>
              <a:solidFill>
                <a:srgbClr val="A7A0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55" name="Freeform 3356">
                <a:extLst>
                  <a:ext uri="{FF2B5EF4-FFF2-40B4-BE49-F238E27FC236}">
                    <a16:creationId xmlns:a16="http://schemas.microsoft.com/office/drawing/2014/main" id="{E9B5DE48-7C1E-49EE-8245-F698C1D624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5" y="2287"/>
                <a:ext cx="93" cy="73"/>
              </a:xfrm>
              <a:custGeom>
                <a:avLst/>
                <a:gdLst>
                  <a:gd name="T0" fmla="*/ 234 w 52"/>
                  <a:gd name="T1" fmla="*/ 0 h 41"/>
                  <a:gd name="T2" fmla="*/ 204 w 52"/>
                  <a:gd name="T3" fmla="*/ 142 h 41"/>
                  <a:gd name="T4" fmla="*/ 0 w 52"/>
                  <a:gd name="T5" fmla="*/ 374 h 41"/>
                  <a:gd name="T6" fmla="*/ 0 w 52"/>
                  <a:gd name="T7" fmla="*/ 383 h 41"/>
                  <a:gd name="T8" fmla="*/ 166 w 52"/>
                  <a:gd name="T9" fmla="*/ 390 h 41"/>
                  <a:gd name="T10" fmla="*/ 326 w 52"/>
                  <a:gd name="T11" fmla="*/ 411 h 41"/>
                  <a:gd name="T12" fmla="*/ 349 w 52"/>
                  <a:gd name="T13" fmla="*/ 399 h 41"/>
                  <a:gd name="T14" fmla="*/ 522 w 52"/>
                  <a:gd name="T15" fmla="*/ 390 h 41"/>
                  <a:gd name="T16" fmla="*/ 458 w 52"/>
                  <a:gd name="T17" fmla="*/ 320 h 41"/>
                  <a:gd name="T18" fmla="*/ 531 w 52"/>
                  <a:gd name="T19" fmla="*/ 89 h 41"/>
                  <a:gd name="T20" fmla="*/ 442 w 52"/>
                  <a:gd name="T21" fmla="*/ 101 h 41"/>
                  <a:gd name="T22" fmla="*/ 275 w 52"/>
                  <a:gd name="T23" fmla="*/ 50 h 41"/>
                  <a:gd name="T24" fmla="*/ 234 w 52"/>
                  <a:gd name="T25" fmla="*/ 0 h 4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52" h="41">
                    <a:moveTo>
                      <a:pt x="23" y="0"/>
                    </a:moveTo>
                    <a:cubicBezTo>
                      <a:pt x="22" y="5"/>
                      <a:pt x="22" y="10"/>
                      <a:pt x="20" y="14"/>
                    </a:cubicBezTo>
                    <a:cubicBezTo>
                      <a:pt x="15" y="22"/>
                      <a:pt x="2" y="27"/>
                      <a:pt x="0" y="37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5" y="39"/>
                      <a:pt x="11" y="39"/>
                      <a:pt x="16" y="39"/>
                    </a:cubicBezTo>
                    <a:cubicBezTo>
                      <a:pt x="21" y="40"/>
                      <a:pt x="27" y="40"/>
                      <a:pt x="32" y="41"/>
                    </a:cubicBezTo>
                    <a:cubicBezTo>
                      <a:pt x="33" y="41"/>
                      <a:pt x="34" y="41"/>
                      <a:pt x="34" y="40"/>
                    </a:cubicBezTo>
                    <a:cubicBezTo>
                      <a:pt x="40" y="40"/>
                      <a:pt x="45" y="39"/>
                      <a:pt x="51" y="39"/>
                    </a:cubicBezTo>
                    <a:cubicBezTo>
                      <a:pt x="48" y="37"/>
                      <a:pt x="46" y="35"/>
                      <a:pt x="45" y="32"/>
                    </a:cubicBezTo>
                    <a:cubicBezTo>
                      <a:pt x="44" y="24"/>
                      <a:pt x="48" y="16"/>
                      <a:pt x="52" y="9"/>
                    </a:cubicBezTo>
                    <a:cubicBezTo>
                      <a:pt x="49" y="10"/>
                      <a:pt x="46" y="10"/>
                      <a:pt x="43" y="10"/>
                    </a:cubicBezTo>
                    <a:cubicBezTo>
                      <a:pt x="37" y="10"/>
                      <a:pt x="31" y="9"/>
                      <a:pt x="27" y="5"/>
                    </a:cubicBezTo>
                    <a:cubicBezTo>
                      <a:pt x="25" y="4"/>
                      <a:pt x="24" y="2"/>
                      <a:pt x="23" y="0"/>
                    </a:cubicBezTo>
                  </a:path>
                </a:pathLst>
              </a:custGeom>
              <a:solidFill>
                <a:srgbClr val="C8C4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56" name="Freeform 3357">
                <a:extLst>
                  <a:ext uri="{FF2B5EF4-FFF2-40B4-BE49-F238E27FC236}">
                    <a16:creationId xmlns:a16="http://schemas.microsoft.com/office/drawing/2014/main" id="{1C5848D9-5A98-4BF4-81A9-42DC3C1F53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6" y="2195"/>
                <a:ext cx="3" cy="4"/>
              </a:xfrm>
              <a:custGeom>
                <a:avLst/>
                <a:gdLst>
                  <a:gd name="T0" fmla="*/ 12 w 2"/>
                  <a:gd name="T1" fmla="*/ 0 h 2"/>
                  <a:gd name="T2" fmla="*/ 8 w 2"/>
                  <a:gd name="T3" fmla="*/ 0 h 2"/>
                  <a:gd name="T4" fmla="*/ 0 w 2"/>
                  <a:gd name="T5" fmla="*/ 32 h 2"/>
                  <a:gd name="T6" fmla="*/ 8 w 2"/>
                  <a:gd name="T7" fmla="*/ 32 h 2"/>
                  <a:gd name="T8" fmla="*/ 12 w 2"/>
                  <a:gd name="T9" fmla="*/ 32 h 2"/>
                  <a:gd name="T10" fmla="*/ 12 w 2"/>
                  <a:gd name="T11" fmla="*/ 0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1"/>
                      <a:pt x="2" y="0"/>
                    </a:cubicBezTo>
                  </a:path>
                </a:pathLst>
              </a:custGeom>
              <a:solidFill>
                <a:srgbClr val="C8C4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57" name="Freeform 3358">
                <a:extLst>
                  <a:ext uri="{FF2B5EF4-FFF2-40B4-BE49-F238E27FC236}">
                    <a16:creationId xmlns:a16="http://schemas.microsoft.com/office/drawing/2014/main" id="{C06C7CF4-60B5-4BFC-9F95-B9EF4C6F54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4" y="2197"/>
                <a:ext cx="2" cy="5"/>
              </a:xfrm>
              <a:custGeom>
                <a:avLst/>
                <a:gdLst>
                  <a:gd name="T0" fmla="*/ 16 w 1"/>
                  <a:gd name="T1" fmla="*/ 0 h 3"/>
                  <a:gd name="T2" fmla="*/ 0 w 1"/>
                  <a:gd name="T3" fmla="*/ 8 h 3"/>
                  <a:gd name="T4" fmla="*/ 0 w 1"/>
                  <a:gd name="T5" fmla="*/ 22 h 3"/>
                  <a:gd name="T6" fmla="*/ 16 w 1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0" y="2"/>
                      <a:pt x="1" y="1"/>
                      <a:pt x="1" y="0"/>
                    </a:cubicBezTo>
                  </a:path>
                </a:pathLst>
              </a:custGeom>
              <a:solidFill>
                <a:srgbClr val="A7A0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58" name="Freeform 3359">
                <a:extLst>
                  <a:ext uri="{FF2B5EF4-FFF2-40B4-BE49-F238E27FC236}">
                    <a16:creationId xmlns:a16="http://schemas.microsoft.com/office/drawing/2014/main" id="{5070914C-8021-41C4-835D-6D28593902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3" y="2199"/>
                <a:ext cx="1" cy="3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8 h 2"/>
                  <a:gd name="T4" fmla="*/ 0 w 1"/>
                  <a:gd name="T5" fmla="*/ 8 h 2"/>
                  <a:gd name="T6" fmla="*/ 1 w 1"/>
                  <a:gd name="T7" fmla="*/ 12 h 2"/>
                  <a:gd name="T8" fmla="*/ 1 w 1"/>
                  <a:gd name="T9" fmla="*/ 12 h 2"/>
                  <a:gd name="T10" fmla="*/ 1 w 1"/>
                  <a:gd name="T11" fmla="*/ 0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0"/>
                    </a:cubicBezTo>
                  </a:path>
                </a:pathLst>
              </a:custGeom>
              <a:solidFill>
                <a:srgbClr val="C8C4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59" name="Freeform 3360">
                <a:extLst>
                  <a:ext uri="{FF2B5EF4-FFF2-40B4-BE49-F238E27FC236}">
                    <a16:creationId xmlns:a16="http://schemas.microsoft.com/office/drawing/2014/main" id="{579A2549-6777-4442-B50D-B4A0E54D5A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5" y="2262"/>
                <a:ext cx="9" cy="20"/>
              </a:xfrm>
              <a:custGeom>
                <a:avLst/>
                <a:gdLst>
                  <a:gd name="T0" fmla="*/ 0 w 5"/>
                  <a:gd name="T1" fmla="*/ 0 h 11"/>
                  <a:gd name="T2" fmla="*/ 0 w 5"/>
                  <a:gd name="T3" fmla="*/ 13 h 11"/>
                  <a:gd name="T4" fmla="*/ 41 w 5"/>
                  <a:gd name="T5" fmla="*/ 118 h 11"/>
                  <a:gd name="T6" fmla="*/ 52 w 5"/>
                  <a:gd name="T7" fmla="*/ 109 h 11"/>
                  <a:gd name="T8" fmla="*/ 0 w 5"/>
                  <a:gd name="T9" fmla="*/ 0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1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4"/>
                      <a:pt x="3" y="7"/>
                      <a:pt x="4" y="11"/>
                    </a:cubicBezTo>
                    <a:cubicBezTo>
                      <a:pt x="5" y="11"/>
                      <a:pt x="5" y="10"/>
                      <a:pt x="5" y="10"/>
                    </a:cubicBezTo>
                    <a:cubicBezTo>
                      <a:pt x="3" y="6"/>
                      <a:pt x="2" y="3"/>
                      <a:pt x="0" y="0"/>
                    </a:cubicBezTo>
                  </a:path>
                </a:pathLst>
              </a:custGeom>
              <a:solidFill>
                <a:srgbClr val="766C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60" name="Freeform 3361">
                <a:extLst>
                  <a:ext uri="{FF2B5EF4-FFF2-40B4-BE49-F238E27FC236}">
                    <a16:creationId xmlns:a16="http://schemas.microsoft.com/office/drawing/2014/main" id="{984BD839-A0DF-4BF3-AC75-660EEAF686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5" y="2261"/>
                <a:ext cx="14" cy="19"/>
              </a:xfrm>
              <a:custGeom>
                <a:avLst/>
                <a:gdLst>
                  <a:gd name="T0" fmla="*/ 12 w 8"/>
                  <a:gd name="T1" fmla="*/ 0 h 11"/>
                  <a:gd name="T2" fmla="*/ 0 w 8"/>
                  <a:gd name="T3" fmla="*/ 9 h 11"/>
                  <a:gd name="T4" fmla="*/ 49 w 8"/>
                  <a:gd name="T5" fmla="*/ 98 h 11"/>
                  <a:gd name="T6" fmla="*/ 77 w 8"/>
                  <a:gd name="T7" fmla="*/ 62 h 11"/>
                  <a:gd name="T8" fmla="*/ 21 w 8"/>
                  <a:gd name="T9" fmla="*/ 16 h 11"/>
                  <a:gd name="T10" fmla="*/ 12 w 8"/>
                  <a:gd name="T11" fmla="*/ 0 h 1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8" h="11">
                    <a:moveTo>
                      <a:pt x="1" y="0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2" y="4"/>
                      <a:pt x="3" y="7"/>
                      <a:pt x="5" y="11"/>
                    </a:cubicBezTo>
                    <a:cubicBezTo>
                      <a:pt x="6" y="10"/>
                      <a:pt x="7" y="8"/>
                      <a:pt x="8" y="7"/>
                    </a:cubicBezTo>
                    <a:cubicBezTo>
                      <a:pt x="6" y="6"/>
                      <a:pt x="4" y="4"/>
                      <a:pt x="2" y="2"/>
                    </a:cubicBezTo>
                    <a:cubicBezTo>
                      <a:pt x="2" y="1"/>
                      <a:pt x="1" y="1"/>
                      <a:pt x="1" y="0"/>
                    </a:cubicBezTo>
                  </a:path>
                </a:pathLst>
              </a:custGeom>
              <a:solidFill>
                <a:srgbClr val="A7A0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61" name="Freeform 3362">
                <a:extLst>
                  <a:ext uri="{FF2B5EF4-FFF2-40B4-BE49-F238E27FC236}">
                    <a16:creationId xmlns:a16="http://schemas.microsoft.com/office/drawing/2014/main" id="{E3CDF199-DCF5-4204-B3FA-F7F115B98A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0" y="2264"/>
                <a:ext cx="12" cy="34"/>
              </a:xfrm>
              <a:custGeom>
                <a:avLst/>
                <a:gdLst>
                  <a:gd name="T0" fmla="*/ 26 w 7"/>
                  <a:gd name="T1" fmla="*/ 0 h 19"/>
                  <a:gd name="T2" fmla="*/ 0 w 7"/>
                  <a:gd name="T3" fmla="*/ 81 h 19"/>
                  <a:gd name="T4" fmla="*/ 0 w 7"/>
                  <a:gd name="T5" fmla="*/ 195 h 19"/>
                  <a:gd name="T6" fmla="*/ 15 w 7"/>
                  <a:gd name="T7" fmla="*/ 174 h 19"/>
                  <a:gd name="T8" fmla="*/ 62 w 7"/>
                  <a:gd name="T9" fmla="*/ 102 h 19"/>
                  <a:gd name="T10" fmla="*/ 26 w 7"/>
                  <a:gd name="T11" fmla="*/ 0 h 1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" h="19">
                    <a:moveTo>
                      <a:pt x="3" y="0"/>
                    </a:moveTo>
                    <a:cubicBezTo>
                      <a:pt x="2" y="3"/>
                      <a:pt x="1" y="5"/>
                      <a:pt x="0" y="8"/>
                    </a:cubicBezTo>
                    <a:cubicBezTo>
                      <a:pt x="0" y="12"/>
                      <a:pt x="0" y="15"/>
                      <a:pt x="0" y="19"/>
                    </a:cubicBezTo>
                    <a:cubicBezTo>
                      <a:pt x="1" y="18"/>
                      <a:pt x="2" y="18"/>
                      <a:pt x="2" y="17"/>
                    </a:cubicBezTo>
                    <a:cubicBezTo>
                      <a:pt x="4" y="14"/>
                      <a:pt x="6" y="12"/>
                      <a:pt x="7" y="10"/>
                    </a:cubicBezTo>
                    <a:cubicBezTo>
                      <a:pt x="6" y="6"/>
                      <a:pt x="4" y="3"/>
                      <a:pt x="3" y="0"/>
                    </a:cubicBezTo>
                  </a:path>
                </a:pathLst>
              </a:custGeom>
              <a:solidFill>
                <a:srgbClr val="A7A0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62" name="Freeform 3363">
                <a:extLst>
                  <a:ext uri="{FF2B5EF4-FFF2-40B4-BE49-F238E27FC236}">
                    <a16:creationId xmlns:a16="http://schemas.microsoft.com/office/drawing/2014/main" id="{153A8251-CC72-4806-91D1-D3755193D1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7" y="2220"/>
                <a:ext cx="21" cy="53"/>
              </a:xfrm>
              <a:custGeom>
                <a:avLst/>
                <a:gdLst>
                  <a:gd name="T0" fmla="*/ 98 w 12"/>
                  <a:gd name="T1" fmla="*/ 0 h 30"/>
                  <a:gd name="T2" fmla="*/ 49 w 12"/>
                  <a:gd name="T3" fmla="*/ 138 h 30"/>
                  <a:gd name="T4" fmla="*/ 0 w 12"/>
                  <a:gd name="T5" fmla="*/ 224 h 30"/>
                  <a:gd name="T6" fmla="*/ 12 w 12"/>
                  <a:gd name="T7" fmla="*/ 244 h 30"/>
                  <a:gd name="T8" fmla="*/ 65 w 12"/>
                  <a:gd name="T9" fmla="*/ 293 h 30"/>
                  <a:gd name="T10" fmla="*/ 102 w 12"/>
                  <a:gd name="T11" fmla="*/ 154 h 30"/>
                  <a:gd name="T12" fmla="*/ 98 w 12"/>
                  <a:gd name="T13" fmla="*/ 0 h 3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30">
                    <a:moveTo>
                      <a:pt x="10" y="0"/>
                    </a:moveTo>
                    <a:cubicBezTo>
                      <a:pt x="9" y="6"/>
                      <a:pt x="6" y="12"/>
                      <a:pt x="5" y="14"/>
                    </a:cubicBezTo>
                    <a:cubicBezTo>
                      <a:pt x="3" y="17"/>
                      <a:pt x="2" y="20"/>
                      <a:pt x="0" y="23"/>
                    </a:cubicBezTo>
                    <a:cubicBezTo>
                      <a:pt x="0" y="24"/>
                      <a:pt x="1" y="24"/>
                      <a:pt x="1" y="25"/>
                    </a:cubicBezTo>
                    <a:cubicBezTo>
                      <a:pt x="3" y="27"/>
                      <a:pt x="5" y="29"/>
                      <a:pt x="7" y="30"/>
                    </a:cubicBezTo>
                    <a:cubicBezTo>
                      <a:pt x="9" y="26"/>
                      <a:pt x="10" y="21"/>
                      <a:pt x="11" y="16"/>
                    </a:cubicBezTo>
                    <a:cubicBezTo>
                      <a:pt x="12" y="11"/>
                      <a:pt x="11" y="5"/>
                      <a:pt x="10" y="0"/>
                    </a:cubicBezTo>
                  </a:path>
                </a:pathLst>
              </a:custGeom>
              <a:solidFill>
                <a:srgbClr val="C8C4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63" name="Freeform 3364">
                <a:extLst>
                  <a:ext uri="{FF2B5EF4-FFF2-40B4-BE49-F238E27FC236}">
                    <a16:creationId xmlns:a16="http://schemas.microsoft.com/office/drawing/2014/main" id="{BD928B72-83B4-494B-91A4-E6D4B5C51F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0" y="2351"/>
                <a:ext cx="16" cy="12"/>
              </a:xfrm>
              <a:custGeom>
                <a:avLst/>
                <a:gdLst>
                  <a:gd name="T0" fmla="*/ 78 w 9"/>
                  <a:gd name="T1" fmla="*/ 0 h 7"/>
                  <a:gd name="T2" fmla="*/ 0 w 9"/>
                  <a:gd name="T3" fmla="*/ 62 h 7"/>
                  <a:gd name="T4" fmla="*/ 50 w 9"/>
                  <a:gd name="T5" fmla="*/ 62 h 7"/>
                  <a:gd name="T6" fmla="*/ 64 w 9"/>
                  <a:gd name="T7" fmla="*/ 62 h 7"/>
                  <a:gd name="T8" fmla="*/ 78 w 9"/>
                  <a:gd name="T9" fmla="*/ 62 h 7"/>
                  <a:gd name="T10" fmla="*/ 78 w 9"/>
                  <a:gd name="T11" fmla="*/ 0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9" h="7">
                    <a:moveTo>
                      <a:pt x="8" y="0"/>
                    </a:moveTo>
                    <a:cubicBezTo>
                      <a:pt x="6" y="4"/>
                      <a:pt x="3" y="6"/>
                      <a:pt x="0" y="7"/>
                    </a:cubicBezTo>
                    <a:cubicBezTo>
                      <a:pt x="2" y="7"/>
                      <a:pt x="3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8" y="7"/>
                      <a:pt x="8" y="7"/>
                    </a:cubicBezTo>
                    <a:cubicBezTo>
                      <a:pt x="9" y="5"/>
                      <a:pt x="9" y="3"/>
                      <a:pt x="8" y="0"/>
                    </a:cubicBezTo>
                  </a:path>
                </a:pathLst>
              </a:custGeom>
              <a:solidFill>
                <a:srgbClr val="C8C4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64" name="Freeform 3365">
                <a:extLst>
                  <a:ext uri="{FF2B5EF4-FFF2-40B4-BE49-F238E27FC236}">
                    <a16:creationId xmlns:a16="http://schemas.microsoft.com/office/drawing/2014/main" id="{31354355-BFE2-40EE-9DF4-874A348CBC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9" y="2199"/>
                <a:ext cx="4" cy="3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12 h 2"/>
                  <a:gd name="T4" fmla="*/ 32 w 2"/>
                  <a:gd name="T5" fmla="*/ 8 h 2"/>
                  <a:gd name="T6" fmla="*/ 0 w 2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0"/>
                      <a:pt x="0" y="0"/>
                    </a:cubicBezTo>
                  </a:path>
                </a:pathLst>
              </a:custGeom>
              <a:solidFill>
                <a:srgbClr val="C8C4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65" name="Freeform 3366">
                <a:extLst>
                  <a:ext uri="{FF2B5EF4-FFF2-40B4-BE49-F238E27FC236}">
                    <a16:creationId xmlns:a16="http://schemas.microsoft.com/office/drawing/2014/main" id="{2BED2D5D-52DB-4810-84AD-21C4877AA1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4" y="2202"/>
                <a:ext cx="2" cy="11"/>
              </a:xfrm>
              <a:custGeom>
                <a:avLst/>
                <a:gdLst>
                  <a:gd name="T0" fmla="*/ 0 w 1"/>
                  <a:gd name="T1" fmla="*/ 0 h 6"/>
                  <a:gd name="T2" fmla="*/ 16 w 1"/>
                  <a:gd name="T3" fmla="*/ 68 h 6"/>
                  <a:gd name="T4" fmla="*/ 0 w 1"/>
                  <a:gd name="T5" fmla="*/ 0 h 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6">
                    <a:moveTo>
                      <a:pt x="0" y="0"/>
                    </a:moveTo>
                    <a:cubicBezTo>
                      <a:pt x="0" y="2"/>
                      <a:pt x="0" y="4"/>
                      <a:pt x="1" y="6"/>
                    </a:cubicBezTo>
                    <a:cubicBezTo>
                      <a:pt x="1" y="3"/>
                      <a:pt x="1" y="1"/>
                      <a:pt x="0" y="0"/>
                    </a:cubicBezTo>
                  </a:path>
                </a:pathLst>
              </a:custGeom>
              <a:solidFill>
                <a:srgbClr val="A7A0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0899" name="Group 3367">
              <a:extLst>
                <a:ext uri="{FF2B5EF4-FFF2-40B4-BE49-F238E27FC236}">
                  <a16:creationId xmlns:a16="http://schemas.microsoft.com/office/drawing/2014/main" id="{87EA2CAD-210E-4E5C-9E5A-76E28763604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67" y="1674"/>
              <a:ext cx="454" cy="689"/>
              <a:chOff x="3567" y="1674"/>
              <a:chExt cx="454" cy="689"/>
            </a:xfrm>
          </p:grpSpPr>
          <p:sp>
            <p:nvSpPr>
              <p:cNvPr id="31066" name="Freeform 3368">
                <a:extLst>
                  <a:ext uri="{FF2B5EF4-FFF2-40B4-BE49-F238E27FC236}">
                    <a16:creationId xmlns:a16="http://schemas.microsoft.com/office/drawing/2014/main" id="{0FF8BB2B-C730-476E-9B85-07523AFCEB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3" y="2202"/>
                <a:ext cx="3" cy="18"/>
              </a:xfrm>
              <a:custGeom>
                <a:avLst/>
                <a:gdLst>
                  <a:gd name="T0" fmla="*/ 8 w 2"/>
                  <a:gd name="T1" fmla="*/ 0 h 10"/>
                  <a:gd name="T2" fmla="*/ 8 w 2"/>
                  <a:gd name="T3" fmla="*/ 104 h 10"/>
                  <a:gd name="T4" fmla="*/ 12 w 2"/>
                  <a:gd name="T5" fmla="*/ 65 h 10"/>
                  <a:gd name="T6" fmla="*/ 8 w 2"/>
                  <a:gd name="T7" fmla="*/ 0 h 10"/>
                  <a:gd name="T8" fmla="*/ 8 w 2"/>
                  <a:gd name="T9" fmla="*/ 0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0">
                    <a:moveTo>
                      <a:pt x="1" y="0"/>
                    </a:moveTo>
                    <a:cubicBezTo>
                      <a:pt x="0" y="3"/>
                      <a:pt x="0" y="7"/>
                      <a:pt x="1" y="10"/>
                    </a:cubicBezTo>
                    <a:cubicBezTo>
                      <a:pt x="1" y="9"/>
                      <a:pt x="2" y="7"/>
                      <a:pt x="2" y="6"/>
                    </a:cubicBezTo>
                    <a:cubicBezTo>
                      <a:pt x="1" y="4"/>
                      <a:pt x="1" y="2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C8C4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67" name="Freeform 3369">
                <a:extLst>
                  <a:ext uri="{FF2B5EF4-FFF2-40B4-BE49-F238E27FC236}">
                    <a16:creationId xmlns:a16="http://schemas.microsoft.com/office/drawing/2014/main" id="{40253054-CA2F-46B1-84DD-B3BCDEF79DF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736" y="2307"/>
                <a:ext cx="207" cy="53"/>
              </a:xfrm>
              <a:custGeom>
                <a:avLst/>
                <a:gdLst>
                  <a:gd name="T0" fmla="*/ 195 w 117"/>
                  <a:gd name="T1" fmla="*/ 253 h 30"/>
                  <a:gd name="T2" fmla="*/ 37 w 117"/>
                  <a:gd name="T3" fmla="*/ 265 h 30"/>
                  <a:gd name="T4" fmla="*/ 0 w 117"/>
                  <a:gd name="T5" fmla="*/ 272 h 30"/>
                  <a:gd name="T6" fmla="*/ 78 w 117"/>
                  <a:gd name="T7" fmla="*/ 293 h 30"/>
                  <a:gd name="T8" fmla="*/ 101 w 117"/>
                  <a:gd name="T9" fmla="*/ 293 h 30"/>
                  <a:gd name="T10" fmla="*/ 317 w 117"/>
                  <a:gd name="T11" fmla="*/ 265 h 30"/>
                  <a:gd name="T12" fmla="*/ 195 w 117"/>
                  <a:gd name="T13" fmla="*/ 253 h 30"/>
                  <a:gd name="T14" fmla="*/ 1123 w 117"/>
                  <a:gd name="T15" fmla="*/ 0 h 30"/>
                  <a:gd name="T16" fmla="*/ 1058 w 117"/>
                  <a:gd name="T17" fmla="*/ 87 h 30"/>
                  <a:gd name="T18" fmla="*/ 1086 w 117"/>
                  <a:gd name="T19" fmla="*/ 178 h 30"/>
                  <a:gd name="T20" fmla="*/ 1095 w 117"/>
                  <a:gd name="T21" fmla="*/ 244 h 30"/>
                  <a:gd name="T22" fmla="*/ 1123 w 117"/>
                  <a:gd name="T23" fmla="*/ 203 h 30"/>
                  <a:gd name="T24" fmla="*/ 1123 w 117"/>
                  <a:gd name="T25" fmla="*/ 0 h 3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17" h="30">
                    <a:moveTo>
                      <a:pt x="20" y="26"/>
                    </a:moveTo>
                    <a:cubicBezTo>
                      <a:pt x="15" y="26"/>
                      <a:pt x="9" y="27"/>
                      <a:pt x="4" y="27"/>
                    </a:cubicBezTo>
                    <a:cubicBezTo>
                      <a:pt x="3" y="27"/>
                      <a:pt x="1" y="28"/>
                      <a:pt x="0" y="28"/>
                    </a:cubicBezTo>
                    <a:cubicBezTo>
                      <a:pt x="2" y="29"/>
                      <a:pt x="5" y="30"/>
                      <a:pt x="8" y="30"/>
                    </a:cubicBezTo>
                    <a:cubicBezTo>
                      <a:pt x="8" y="30"/>
                      <a:pt x="9" y="30"/>
                      <a:pt x="10" y="30"/>
                    </a:cubicBezTo>
                    <a:cubicBezTo>
                      <a:pt x="17" y="29"/>
                      <a:pt x="25" y="28"/>
                      <a:pt x="32" y="27"/>
                    </a:cubicBezTo>
                    <a:cubicBezTo>
                      <a:pt x="28" y="26"/>
                      <a:pt x="24" y="26"/>
                      <a:pt x="20" y="26"/>
                    </a:cubicBezTo>
                    <a:moveTo>
                      <a:pt x="115" y="0"/>
                    </a:moveTo>
                    <a:cubicBezTo>
                      <a:pt x="114" y="6"/>
                      <a:pt x="111" y="8"/>
                      <a:pt x="108" y="9"/>
                    </a:cubicBezTo>
                    <a:cubicBezTo>
                      <a:pt x="109" y="12"/>
                      <a:pt x="110" y="15"/>
                      <a:pt x="111" y="18"/>
                    </a:cubicBezTo>
                    <a:cubicBezTo>
                      <a:pt x="111" y="20"/>
                      <a:pt x="112" y="23"/>
                      <a:pt x="112" y="25"/>
                    </a:cubicBezTo>
                    <a:cubicBezTo>
                      <a:pt x="113" y="24"/>
                      <a:pt x="114" y="22"/>
                      <a:pt x="115" y="21"/>
                    </a:cubicBezTo>
                    <a:cubicBezTo>
                      <a:pt x="117" y="14"/>
                      <a:pt x="115" y="7"/>
                      <a:pt x="115" y="0"/>
                    </a:cubicBezTo>
                  </a:path>
                </a:pathLst>
              </a:custGeom>
              <a:solidFill>
                <a:srgbClr val="C8C4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68" name="Freeform 3370">
                <a:extLst>
                  <a:ext uri="{FF2B5EF4-FFF2-40B4-BE49-F238E27FC236}">
                    <a16:creationId xmlns:a16="http://schemas.microsoft.com/office/drawing/2014/main" id="{CFED17A3-6638-42BB-A279-5C3D637A5A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2" y="2241"/>
                <a:ext cx="13" cy="23"/>
              </a:xfrm>
              <a:custGeom>
                <a:avLst/>
                <a:gdLst>
                  <a:gd name="T0" fmla="*/ 0 w 7"/>
                  <a:gd name="T1" fmla="*/ 0 h 13"/>
                  <a:gd name="T2" fmla="*/ 24 w 7"/>
                  <a:gd name="T3" fmla="*/ 88 h 13"/>
                  <a:gd name="T4" fmla="*/ 69 w 7"/>
                  <a:gd name="T5" fmla="*/ 106 h 13"/>
                  <a:gd name="T6" fmla="*/ 84 w 7"/>
                  <a:gd name="T7" fmla="*/ 129 h 13"/>
                  <a:gd name="T8" fmla="*/ 84 w 7"/>
                  <a:gd name="T9" fmla="*/ 115 h 13"/>
                  <a:gd name="T10" fmla="*/ 0 w 7"/>
                  <a:gd name="T11" fmla="*/ 0 h 1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" h="13">
                    <a:moveTo>
                      <a:pt x="0" y="0"/>
                    </a:moveTo>
                    <a:cubicBezTo>
                      <a:pt x="1" y="3"/>
                      <a:pt x="1" y="6"/>
                      <a:pt x="2" y="9"/>
                    </a:cubicBezTo>
                    <a:cubicBezTo>
                      <a:pt x="3" y="10"/>
                      <a:pt x="4" y="10"/>
                      <a:pt x="6" y="11"/>
                    </a:cubicBezTo>
                    <a:cubicBezTo>
                      <a:pt x="6" y="11"/>
                      <a:pt x="6" y="12"/>
                      <a:pt x="7" y="13"/>
                    </a:cubicBezTo>
                    <a:cubicBezTo>
                      <a:pt x="7" y="13"/>
                      <a:pt x="7" y="13"/>
                      <a:pt x="7" y="12"/>
                    </a:cubicBezTo>
                    <a:cubicBezTo>
                      <a:pt x="6" y="9"/>
                      <a:pt x="4" y="5"/>
                      <a:pt x="0" y="0"/>
                    </a:cubicBezTo>
                  </a:path>
                </a:pathLst>
              </a:custGeom>
              <a:solidFill>
                <a:srgbClr val="A7A0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69" name="Freeform 3371">
                <a:extLst>
                  <a:ext uri="{FF2B5EF4-FFF2-40B4-BE49-F238E27FC236}">
                    <a16:creationId xmlns:a16="http://schemas.microsoft.com/office/drawing/2014/main" id="{62E8DC77-BAA5-4D17-9CF3-88798A81D2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1" y="2230"/>
                <a:ext cx="16" cy="32"/>
              </a:xfrm>
              <a:custGeom>
                <a:avLst/>
                <a:gdLst>
                  <a:gd name="T0" fmla="*/ 28 w 9"/>
                  <a:gd name="T1" fmla="*/ 0 h 18"/>
                  <a:gd name="T2" fmla="*/ 0 w 9"/>
                  <a:gd name="T3" fmla="*/ 21 h 18"/>
                  <a:gd name="T4" fmla="*/ 12 w 9"/>
                  <a:gd name="T5" fmla="*/ 64 h 18"/>
                  <a:gd name="T6" fmla="*/ 78 w 9"/>
                  <a:gd name="T7" fmla="*/ 180 h 18"/>
                  <a:gd name="T8" fmla="*/ 89 w 9"/>
                  <a:gd name="T9" fmla="*/ 167 h 18"/>
                  <a:gd name="T10" fmla="*/ 28 w 9"/>
                  <a:gd name="T11" fmla="*/ 0 h 1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9" h="18">
                    <a:moveTo>
                      <a:pt x="3" y="0"/>
                    </a:moveTo>
                    <a:cubicBezTo>
                      <a:pt x="2" y="1"/>
                      <a:pt x="1" y="1"/>
                      <a:pt x="0" y="2"/>
                    </a:cubicBezTo>
                    <a:cubicBezTo>
                      <a:pt x="0" y="3"/>
                      <a:pt x="1" y="5"/>
                      <a:pt x="1" y="6"/>
                    </a:cubicBezTo>
                    <a:cubicBezTo>
                      <a:pt x="5" y="11"/>
                      <a:pt x="7" y="15"/>
                      <a:pt x="8" y="18"/>
                    </a:cubicBezTo>
                    <a:cubicBezTo>
                      <a:pt x="9" y="18"/>
                      <a:pt x="9" y="18"/>
                      <a:pt x="9" y="17"/>
                    </a:cubicBezTo>
                    <a:cubicBezTo>
                      <a:pt x="6" y="12"/>
                      <a:pt x="4" y="6"/>
                      <a:pt x="3" y="0"/>
                    </a:cubicBezTo>
                  </a:path>
                </a:pathLst>
              </a:custGeom>
              <a:solidFill>
                <a:srgbClr val="C8C4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70" name="Freeform 3372">
                <a:extLst>
                  <a:ext uri="{FF2B5EF4-FFF2-40B4-BE49-F238E27FC236}">
                    <a16:creationId xmlns:a16="http://schemas.microsoft.com/office/drawing/2014/main" id="{E3152BC5-D916-4AAB-BC50-1C8181A112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6" y="2257"/>
                <a:ext cx="9" cy="21"/>
              </a:xfrm>
              <a:custGeom>
                <a:avLst/>
                <a:gdLst>
                  <a:gd name="T0" fmla="*/ 0 w 5"/>
                  <a:gd name="T1" fmla="*/ 0 h 12"/>
                  <a:gd name="T2" fmla="*/ 23 w 5"/>
                  <a:gd name="T3" fmla="*/ 114 h 12"/>
                  <a:gd name="T4" fmla="*/ 52 w 5"/>
                  <a:gd name="T5" fmla="*/ 37 h 12"/>
                  <a:gd name="T6" fmla="*/ 41 w 5"/>
                  <a:gd name="T7" fmla="*/ 21 h 12"/>
                  <a:gd name="T8" fmla="*/ 0 w 5"/>
                  <a:gd name="T9" fmla="*/ 0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12">
                    <a:moveTo>
                      <a:pt x="0" y="0"/>
                    </a:moveTo>
                    <a:cubicBezTo>
                      <a:pt x="1" y="4"/>
                      <a:pt x="1" y="8"/>
                      <a:pt x="2" y="12"/>
                    </a:cubicBezTo>
                    <a:cubicBezTo>
                      <a:pt x="3" y="9"/>
                      <a:pt x="4" y="7"/>
                      <a:pt x="5" y="4"/>
                    </a:cubicBezTo>
                    <a:cubicBezTo>
                      <a:pt x="4" y="3"/>
                      <a:pt x="4" y="2"/>
                      <a:pt x="4" y="2"/>
                    </a:cubicBezTo>
                    <a:cubicBezTo>
                      <a:pt x="2" y="1"/>
                      <a:pt x="1" y="1"/>
                      <a:pt x="0" y="0"/>
                    </a:cubicBezTo>
                  </a:path>
                </a:pathLst>
              </a:custGeom>
              <a:solidFill>
                <a:srgbClr val="C8C4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71" name="Freeform 3373">
                <a:extLst>
                  <a:ext uri="{FF2B5EF4-FFF2-40B4-BE49-F238E27FC236}">
                    <a16:creationId xmlns:a16="http://schemas.microsoft.com/office/drawing/2014/main" id="{CDD76C55-BAD8-4299-8169-B36189333F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3" y="2301"/>
                <a:ext cx="211" cy="62"/>
              </a:xfrm>
              <a:custGeom>
                <a:avLst/>
                <a:gdLst>
                  <a:gd name="T0" fmla="*/ 284 w 119"/>
                  <a:gd name="T1" fmla="*/ 0 h 35"/>
                  <a:gd name="T2" fmla="*/ 167 w 119"/>
                  <a:gd name="T3" fmla="*/ 0 h 35"/>
                  <a:gd name="T4" fmla="*/ 78 w 119"/>
                  <a:gd name="T5" fmla="*/ 12 h 35"/>
                  <a:gd name="T6" fmla="*/ 12 w 119"/>
                  <a:gd name="T7" fmla="*/ 239 h 35"/>
                  <a:gd name="T8" fmla="*/ 66 w 119"/>
                  <a:gd name="T9" fmla="*/ 305 h 35"/>
                  <a:gd name="T10" fmla="*/ 110 w 119"/>
                  <a:gd name="T11" fmla="*/ 296 h 35"/>
                  <a:gd name="T12" fmla="*/ 268 w 119"/>
                  <a:gd name="T13" fmla="*/ 282 h 35"/>
                  <a:gd name="T14" fmla="*/ 383 w 119"/>
                  <a:gd name="T15" fmla="*/ 296 h 35"/>
                  <a:gd name="T16" fmla="*/ 590 w 119"/>
                  <a:gd name="T17" fmla="*/ 282 h 35"/>
                  <a:gd name="T18" fmla="*/ 764 w 119"/>
                  <a:gd name="T19" fmla="*/ 296 h 35"/>
                  <a:gd name="T20" fmla="*/ 1098 w 119"/>
                  <a:gd name="T21" fmla="*/ 345 h 35"/>
                  <a:gd name="T22" fmla="*/ 1176 w 119"/>
                  <a:gd name="T23" fmla="*/ 280 h 35"/>
                  <a:gd name="T24" fmla="*/ 1167 w 119"/>
                  <a:gd name="T25" fmla="*/ 207 h 35"/>
                  <a:gd name="T26" fmla="*/ 1138 w 119"/>
                  <a:gd name="T27" fmla="*/ 117 h 35"/>
                  <a:gd name="T28" fmla="*/ 1087 w 119"/>
                  <a:gd name="T29" fmla="*/ 129 h 35"/>
                  <a:gd name="T30" fmla="*/ 1018 w 119"/>
                  <a:gd name="T31" fmla="*/ 117 h 35"/>
                  <a:gd name="T32" fmla="*/ 613 w 119"/>
                  <a:gd name="T33" fmla="*/ 28 h 35"/>
                  <a:gd name="T34" fmla="*/ 284 w 119"/>
                  <a:gd name="T35" fmla="*/ 0 h 3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119" h="35">
                    <a:moveTo>
                      <a:pt x="29" y="0"/>
                    </a:moveTo>
                    <a:cubicBezTo>
                      <a:pt x="25" y="0"/>
                      <a:pt x="21" y="0"/>
                      <a:pt x="17" y="0"/>
                    </a:cubicBezTo>
                    <a:cubicBezTo>
                      <a:pt x="14" y="1"/>
                      <a:pt x="11" y="1"/>
                      <a:pt x="8" y="1"/>
                    </a:cubicBezTo>
                    <a:cubicBezTo>
                      <a:pt x="4" y="8"/>
                      <a:pt x="0" y="16"/>
                      <a:pt x="1" y="24"/>
                    </a:cubicBezTo>
                    <a:cubicBezTo>
                      <a:pt x="2" y="27"/>
                      <a:pt x="4" y="29"/>
                      <a:pt x="7" y="31"/>
                    </a:cubicBezTo>
                    <a:cubicBezTo>
                      <a:pt x="8" y="31"/>
                      <a:pt x="10" y="30"/>
                      <a:pt x="11" y="30"/>
                    </a:cubicBezTo>
                    <a:cubicBezTo>
                      <a:pt x="16" y="30"/>
                      <a:pt x="22" y="29"/>
                      <a:pt x="27" y="29"/>
                    </a:cubicBezTo>
                    <a:cubicBezTo>
                      <a:pt x="31" y="29"/>
                      <a:pt x="35" y="29"/>
                      <a:pt x="39" y="30"/>
                    </a:cubicBezTo>
                    <a:cubicBezTo>
                      <a:pt x="46" y="30"/>
                      <a:pt x="53" y="29"/>
                      <a:pt x="60" y="29"/>
                    </a:cubicBezTo>
                    <a:cubicBezTo>
                      <a:pt x="66" y="29"/>
                      <a:pt x="71" y="30"/>
                      <a:pt x="77" y="30"/>
                    </a:cubicBezTo>
                    <a:cubicBezTo>
                      <a:pt x="88" y="31"/>
                      <a:pt x="99" y="34"/>
                      <a:pt x="111" y="35"/>
                    </a:cubicBezTo>
                    <a:cubicBezTo>
                      <a:pt x="114" y="34"/>
                      <a:pt x="117" y="32"/>
                      <a:pt x="119" y="28"/>
                    </a:cubicBezTo>
                    <a:cubicBezTo>
                      <a:pt x="119" y="26"/>
                      <a:pt x="118" y="23"/>
                      <a:pt x="118" y="21"/>
                    </a:cubicBezTo>
                    <a:cubicBezTo>
                      <a:pt x="117" y="18"/>
                      <a:pt x="116" y="15"/>
                      <a:pt x="115" y="12"/>
                    </a:cubicBezTo>
                    <a:cubicBezTo>
                      <a:pt x="114" y="13"/>
                      <a:pt x="112" y="13"/>
                      <a:pt x="110" y="13"/>
                    </a:cubicBezTo>
                    <a:cubicBezTo>
                      <a:pt x="108" y="13"/>
                      <a:pt x="106" y="13"/>
                      <a:pt x="103" y="12"/>
                    </a:cubicBezTo>
                    <a:cubicBezTo>
                      <a:pt x="89" y="10"/>
                      <a:pt x="77" y="5"/>
                      <a:pt x="62" y="3"/>
                    </a:cubicBezTo>
                    <a:cubicBezTo>
                      <a:pt x="51" y="1"/>
                      <a:pt x="40" y="0"/>
                      <a:pt x="29" y="0"/>
                    </a:cubicBezTo>
                  </a:path>
                </a:pathLst>
              </a:custGeom>
              <a:solidFill>
                <a:srgbClr val="DEDB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72" name="Freeform 3374">
                <a:extLst>
                  <a:ext uri="{FF2B5EF4-FFF2-40B4-BE49-F238E27FC236}">
                    <a16:creationId xmlns:a16="http://schemas.microsoft.com/office/drawing/2014/main" id="{71D94174-1C00-42FC-AA4C-B1AB3D2740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6" y="2199"/>
                <a:ext cx="28" cy="62"/>
              </a:xfrm>
              <a:custGeom>
                <a:avLst/>
                <a:gdLst>
                  <a:gd name="T0" fmla="*/ 114 w 16"/>
                  <a:gd name="T1" fmla="*/ 0 h 35"/>
                  <a:gd name="T2" fmla="*/ 102 w 16"/>
                  <a:gd name="T3" fmla="*/ 0 h 35"/>
                  <a:gd name="T4" fmla="*/ 0 w 16"/>
                  <a:gd name="T5" fmla="*/ 179 h 35"/>
                  <a:gd name="T6" fmla="*/ 58 w 16"/>
                  <a:gd name="T7" fmla="*/ 345 h 35"/>
                  <a:gd name="T8" fmla="*/ 102 w 16"/>
                  <a:gd name="T9" fmla="*/ 253 h 35"/>
                  <a:gd name="T10" fmla="*/ 151 w 16"/>
                  <a:gd name="T11" fmla="*/ 117 h 35"/>
                  <a:gd name="T12" fmla="*/ 151 w 16"/>
                  <a:gd name="T13" fmla="*/ 21 h 35"/>
                  <a:gd name="T14" fmla="*/ 142 w 16"/>
                  <a:gd name="T15" fmla="*/ 12 h 35"/>
                  <a:gd name="T16" fmla="*/ 142 w 16"/>
                  <a:gd name="T17" fmla="*/ 12 h 35"/>
                  <a:gd name="T18" fmla="*/ 123 w 16"/>
                  <a:gd name="T19" fmla="*/ 21 h 35"/>
                  <a:gd name="T20" fmla="*/ 123 w 16"/>
                  <a:gd name="T21" fmla="*/ 0 h 35"/>
                  <a:gd name="T22" fmla="*/ 114 w 16"/>
                  <a:gd name="T23" fmla="*/ 0 h 35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6" h="35">
                    <a:moveTo>
                      <a:pt x="12" y="0"/>
                    </a:moveTo>
                    <a:cubicBezTo>
                      <a:pt x="12" y="0"/>
                      <a:pt x="12" y="0"/>
                      <a:pt x="11" y="0"/>
                    </a:cubicBezTo>
                    <a:cubicBezTo>
                      <a:pt x="9" y="7"/>
                      <a:pt x="4" y="14"/>
                      <a:pt x="0" y="18"/>
                    </a:cubicBezTo>
                    <a:cubicBezTo>
                      <a:pt x="1" y="24"/>
                      <a:pt x="3" y="30"/>
                      <a:pt x="6" y="35"/>
                    </a:cubicBezTo>
                    <a:cubicBezTo>
                      <a:pt x="8" y="32"/>
                      <a:pt x="9" y="29"/>
                      <a:pt x="11" y="26"/>
                    </a:cubicBezTo>
                    <a:cubicBezTo>
                      <a:pt x="12" y="24"/>
                      <a:pt x="15" y="18"/>
                      <a:pt x="16" y="12"/>
                    </a:cubicBezTo>
                    <a:cubicBezTo>
                      <a:pt x="15" y="9"/>
                      <a:pt x="15" y="5"/>
                      <a:pt x="16" y="2"/>
                    </a:cubicBezTo>
                    <a:cubicBezTo>
                      <a:pt x="16" y="2"/>
                      <a:pt x="16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1"/>
                      <a:pt x="13" y="1"/>
                      <a:pt x="13" y="0"/>
                    </a:cubicBezTo>
                    <a:cubicBezTo>
                      <a:pt x="13" y="0"/>
                      <a:pt x="13" y="0"/>
                      <a:pt x="12" y="0"/>
                    </a:cubicBezTo>
                  </a:path>
                </a:pathLst>
              </a:custGeom>
              <a:solidFill>
                <a:srgbClr val="DEDB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73" name="Freeform 3375">
                <a:extLst>
                  <a:ext uri="{FF2B5EF4-FFF2-40B4-BE49-F238E27FC236}">
                    <a16:creationId xmlns:a16="http://schemas.microsoft.com/office/drawing/2014/main" id="{6033B41E-5EE2-476E-8928-9045013DC9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7" y="2147"/>
                <a:ext cx="15" cy="57"/>
              </a:xfrm>
              <a:custGeom>
                <a:avLst/>
                <a:gdLst>
                  <a:gd name="T0" fmla="*/ 53 w 8"/>
                  <a:gd name="T1" fmla="*/ 0 h 32"/>
                  <a:gd name="T2" fmla="*/ 0 w 8"/>
                  <a:gd name="T3" fmla="*/ 80 h 32"/>
                  <a:gd name="T4" fmla="*/ 99 w 8"/>
                  <a:gd name="T5" fmla="*/ 324 h 32"/>
                  <a:gd name="T6" fmla="*/ 53 w 8"/>
                  <a:gd name="T7" fmla="*/ 64 h 32"/>
                  <a:gd name="T8" fmla="*/ 53 w 8"/>
                  <a:gd name="T9" fmla="*/ 0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" h="32">
                    <a:moveTo>
                      <a:pt x="4" y="0"/>
                    </a:moveTo>
                    <a:cubicBezTo>
                      <a:pt x="2" y="3"/>
                      <a:pt x="1" y="5"/>
                      <a:pt x="0" y="8"/>
                    </a:cubicBezTo>
                    <a:cubicBezTo>
                      <a:pt x="2" y="16"/>
                      <a:pt x="4" y="25"/>
                      <a:pt x="8" y="32"/>
                    </a:cubicBezTo>
                    <a:cubicBezTo>
                      <a:pt x="8" y="24"/>
                      <a:pt x="5" y="15"/>
                      <a:pt x="4" y="6"/>
                    </a:cubicBezTo>
                    <a:cubicBezTo>
                      <a:pt x="4" y="4"/>
                      <a:pt x="4" y="2"/>
                      <a:pt x="4" y="0"/>
                    </a:cubicBezTo>
                  </a:path>
                </a:pathLst>
              </a:custGeom>
              <a:solidFill>
                <a:srgbClr val="A7A0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74" name="Freeform 3376">
                <a:extLst>
                  <a:ext uri="{FF2B5EF4-FFF2-40B4-BE49-F238E27FC236}">
                    <a16:creationId xmlns:a16="http://schemas.microsoft.com/office/drawing/2014/main" id="{7C34850B-C771-46FC-9853-A92A5FAE7E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7" y="2204"/>
                <a:ext cx="5" cy="18"/>
              </a:xfrm>
              <a:custGeom>
                <a:avLst/>
                <a:gdLst>
                  <a:gd name="T0" fmla="*/ 22 w 3"/>
                  <a:gd name="T1" fmla="*/ 0 h 10"/>
                  <a:gd name="T2" fmla="*/ 22 w 3"/>
                  <a:gd name="T3" fmla="*/ 0 h 10"/>
                  <a:gd name="T4" fmla="*/ 8 w 3"/>
                  <a:gd name="T5" fmla="*/ 94 h 10"/>
                  <a:gd name="T6" fmla="*/ 0 w 3"/>
                  <a:gd name="T7" fmla="*/ 104 h 10"/>
                  <a:gd name="T8" fmla="*/ 0 w 3"/>
                  <a:gd name="T9" fmla="*/ 104 h 10"/>
                  <a:gd name="T10" fmla="*/ 22 w 3"/>
                  <a:gd name="T11" fmla="*/ 94 h 10"/>
                  <a:gd name="T12" fmla="*/ 22 w 3"/>
                  <a:gd name="T13" fmla="*/ 0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" h="10"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2" y="3"/>
                      <a:pt x="1" y="6"/>
                      <a:pt x="1" y="9"/>
                    </a:cubicBezTo>
                    <a:cubicBezTo>
                      <a:pt x="1" y="9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1" y="9"/>
                      <a:pt x="2" y="9"/>
                      <a:pt x="3" y="9"/>
                    </a:cubicBezTo>
                    <a:cubicBezTo>
                      <a:pt x="2" y="5"/>
                      <a:pt x="2" y="3"/>
                      <a:pt x="3" y="0"/>
                    </a:cubicBezTo>
                  </a:path>
                </a:pathLst>
              </a:custGeom>
              <a:solidFill>
                <a:srgbClr val="C8C4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75" name="Freeform 3377">
                <a:extLst>
                  <a:ext uri="{FF2B5EF4-FFF2-40B4-BE49-F238E27FC236}">
                    <a16:creationId xmlns:a16="http://schemas.microsoft.com/office/drawing/2014/main" id="{770F19C1-A57F-4BF3-923F-857692699A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1" y="2195"/>
                <a:ext cx="26" cy="25"/>
              </a:xfrm>
              <a:custGeom>
                <a:avLst/>
                <a:gdLst>
                  <a:gd name="T0" fmla="*/ 135 w 15"/>
                  <a:gd name="T1" fmla="*/ 0 h 14"/>
                  <a:gd name="T2" fmla="*/ 9 w 15"/>
                  <a:gd name="T3" fmla="*/ 52 h 14"/>
                  <a:gd name="T4" fmla="*/ 9 w 15"/>
                  <a:gd name="T5" fmla="*/ 143 h 14"/>
                  <a:gd name="T6" fmla="*/ 9 w 15"/>
                  <a:gd name="T7" fmla="*/ 143 h 14"/>
                  <a:gd name="T8" fmla="*/ 127 w 15"/>
                  <a:gd name="T9" fmla="*/ 23 h 14"/>
                  <a:gd name="T10" fmla="*/ 135 w 15"/>
                  <a:gd name="T11" fmla="*/ 0 h 1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5" h="14">
                    <a:moveTo>
                      <a:pt x="15" y="0"/>
                    </a:moveTo>
                    <a:cubicBezTo>
                      <a:pt x="10" y="3"/>
                      <a:pt x="6" y="4"/>
                      <a:pt x="1" y="5"/>
                    </a:cubicBezTo>
                    <a:cubicBezTo>
                      <a:pt x="0" y="8"/>
                      <a:pt x="0" y="10"/>
                      <a:pt x="1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4" y="12"/>
                      <a:pt x="9" y="4"/>
                      <a:pt x="14" y="2"/>
                    </a:cubicBezTo>
                    <a:cubicBezTo>
                      <a:pt x="14" y="2"/>
                      <a:pt x="15" y="1"/>
                      <a:pt x="15" y="0"/>
                    </a:cubicBezTo>
                  </a:path>
                </a:pathLst>
              </a:custGeom>
              <a:solidFill>
                <a:srgbClr val="DEDB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76" name="Freeform 3378">
                <a:extLst>
                  <a:ext uri="{FF2B5EF4-FFF2-40B4-BE49-F238E27FC236}">
                    <a16:creationId xmlns:a16="http://schemas.microsoft.com/office/drawing/2014/main" id="{3244E457-8011-42EA-98E7-CF425351B4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7" y="2220"/>
                <a:ext cx="9" cy="14"/>
              </a:xfrm>
              <a:custGeom>
                <a:avLst/>
                <a:gdLst>
                  <a:gd name="T0" fmla="*/ 29 w 5"/>
                  <a:gd name="T1" fmla="*/ 0 h 8"/>
                  <a:gd name="T2" fmla="*/ 0 w 5"/>
                  <a:gd name="T3" fmla="*/ 12 h 8"/>
                  <a:gd name="T4" fmla="*/ 13 w 5"/>
                  <a:gd name="T5" fmla="*/ 49 h 8"/>
                  <a:gd name="T6" fmla="*/ 23 w 5"/>
                  <a:gd name="T7" fmla="*/ 77 h 8"/>
                  <a:gd name="T8" fmla="*/ 52 w 5"/>
                  <a:gd name="T9" fmla="*/ 58 h 8"/>
                  <a:gd name="T10" fmla="*/ 41 w 5"/>
                  <a:gd name="T11" fmla="*/ 28 h 8"/>
                  <a:gd name="T12" fmla="*/ 29 w 5"/>
                  <a:gd name="T13" fmla="*/ 0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" h="8">
                    <a:moveTo>
                      <a:pt x="3" y="0"/>
                    </a:moveTo>
                    <a:cubicBezTo>
                      <a:pt x="2" y="0"/>
                      <a:pt x="1" y="0"/>
                      <a:pt x="0" y="1"/>
                    </a:cubicBezTo>
                    <a:cubicBezTo>
                      <a:pt x="1" y="2"/>
                      <a:pt x="1" y="3"/>
                      <a:pt x="1" y="5"/>
                    </a:cubicBezTo>
                    <a:cubicBezTo>
                      <a:pt x="2" y="6"/>
                      <a:pt x="2" y="7"/>
                      <a:pt x="2" y="8"/>
                    </a:cubicBezTo>
                    <a:cubicBezTo>
                      <a:pt x="3" y="7"/>
                      <a:pt x="4" y="7"/>
                      <a:pt x="5" y="6"/>
                    </a:cubicBezTo>
                    <a:cubicBezTo>
                      <a:pt x="4" y="5"/>
                      <a:pt x="4" y="4"/>
                      <a:pt x="4" y="3"/>
                    </a:cubicBezTo>
                    <a:cubicBezTo>
                      <a:pt x="3" y="2"/>
                      <a:pt x="3" y="1"/>
                      <a:pt x="3" y="0"/>
                    </a:cubicBezTo>
                  </a:path>
                </a:pathLst>
              </a:custGeom>
              <a:solidFill>
                <a:srgbClr val="DEDB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77" name="Freeform 3379">
                <a:extLst>
                  <a:ext uri="{FF2B5EF4-FFF2-40B4-BE49-F238E27FC236}">
                    <a16:creationId xmlns:a16="http://schemas.microsoft.com/office/drawing/2014/main" id="{9C1A7CFE-E281-44F8-A11F-5BE55A003A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2" y="2199"/>
                <a:ext cx="24" cy="31"/>
              </a:xfrm>
              <a:custGeom>
                <a:avLst/>
                <a:gdLst>
                  <a:gd name="T0" fmla="*/ 150 w 13"/>
                  <a:gd name="T1" fmla="*/ 0 h 18"/>
                  <a:gd name="T2" fmla="*/ 0 w 13"/>
                  <a:gd name="T3" fmla="*/ 107 h 18"/>
                  <a:gd name="T4" fmla="*/ 0 w 13"/>
                  <a:gd name="T5" fmla="*/ 107 h 18"/>
                  <a:gd name="T6" fmla="*/ 13 w 13"/>
                  <a:gd name="T7" fmla="*/ 134 h 18"/>
                  <a:gd name="T8" fmla="*/ 24 w 13"/>
                  <a:gd name="T9" fmla="*/ 157 h 18"/>
                  <a:gd name="T10" fmla="*/ 150 w 13"/>
                  <a:gd name="T11" fmla="*/ 0 h 1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3" h="18">
                    <a:moveTo>
                      <a:pt x="13" y="0"/>
                    </a:moveTo>
                    <a:cubicBezTo>
                      <a:pt x="8" y="2"/>
                      <a:pt x="3" y="10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3"/>
                      <a:pt x="0" y="14"/>
                      <a:pt x="1" y="15"/>
                    </a:cubicBezTo>
                    <a:cubicBezTo>
                      <a:pt x="1" y="16"/>
                      <a:pt x="1" y="17"/>
                      <a:pt x="2" y="18"/>
                    </a:cubicBezTo>
                    <a:cubicBezTo>
                      <a:pt x="6" y="14"/>
                      <a:pt x="11" y="7"/>
                      <a:pt x="13" y="0"/>
                    </a:cubicBezTo>
                  </a:path>
                </a:pathLst>
              </a:custGeom>
              <a:solidFill>
                <a:srgbClr val="EAE8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78" name="Freeform 3380">
                <a:extLst>
                  <a:ext uri="{FF2B5EF4-FFF2-40B4-BE49-F238E27FC236}">
                    <a16:creationId xmlns:a16="http://schemas.microsoft.com/office/drawing/2014/main" id="{6E8B8530-C466-4175-AAC4-2A34BE0AF0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5" y="2204"/>
                <a:ext cx="7" cy="18"/>
              </a:xfrm>
              <a:custGeom>
                <a:avLst/>
                <a:gdLst>
                  <a:gd name="T0" fmla="*/ 37 w 4"/>
                  <a:gd name="T1" fmla="*/ 0 h 10"/>
                  <a:gd name="T2" fmla="*/ 0 w 4"/>
                  <a:gd name="T3" fmla="*/ 0 h 10"/>
                  <a:gd name="T4" fmla="*/ 12 w 4"/>
                  <a:gd name="T5" fmla="*/ 104 h 10"/>
                  <a:gd name="T6" fmla="*/ 21 w 4"/>
                  <a:gd name="T7" fmla="*/ 94 h 10"/>
                  <a:gd name="T8" fmla="*/ 37 w 4"/>
                  <a:gd name="T9" fmla="*/ 0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10">
                    <a:moveTo>
                      <a:pt x="4" y="0"/>
                    </a:moveTo>
                    <a:cubicBezTo>
                      <a:pt x="2" y="0"/>
                      <a:pt x="1" y="0"/>
                      <a:pt x="0" y="0"/>
                    </a:cubicBezTo>
                    <a:cubicBezTo>
                      <a:pt x="0" y="3"/>
                      <a:pt x="1" y="6"/>
                      <a:pt x="1" y="10"/>
                    </a:cubicBezTo>
                    <a:cubicBezTo>
                      <a:pt x="1" y="10"/>
                      <a:pt x="2" y="9"/>
                      <a:pt x="2" y="9"/>
                    </a:cubicBezTo>
                    <a:cubicBezTo>
                      <a:pt x="2" y="6"/>
                      <a:pt x="3" y="3"/>
                      <a:pt x="4" y="0"/>
                    </a:cubicBezTo>
                  </a:path>
                </a:pathLst>
              </a:custGeom>
              <a:solidFill>
                <a:srgbClr val="DEDB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79" name="Freeform 3381">
                <a:extLst>
                  <a:ext uri="{FF2B5EF4-FFF2-40B4-BE49-F238E27FC236}">
                    <a16:creationId xmlns:a16="http://schemas.microsoft.com/office/drawing/2014/main" id="{1710351E-375A-479A-A2F2-52A2BC9C2B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5" y="2099"/>
                <a:ext cx="35" cy="27"/>
              </a:xfrm>
              <a:custGeom>
                <a:avLst/>
                <a:gdLst>
                  <a:gd name="T0" fmla="*/ 0 w 20"/>
                  <a:gd name="T1" fmla="*/ 0 h 15"/>
                  <a:gd name="T2" fmla="*/ 102 w 20"/>
                  <a:gd name="T3" fmla="*/ 133 h 15"/>
                  <a:gd name="T4" fmla="*/ 179 w 20"/>
                  <a:gd name="T5" fmla="*/ 158 h 15"/>
                  <a:gd name="T6" fmla="*/ 187 w 20"/>
                  <a:gd name="T7" fmla="*/ 158 h 15"/>
                  <a:gd name="T8" fmla="*/ 172 w 20"/>
                  <a:gd name="T9" fmla="*/ 133 h 15"/>
                  <a:gd name="T10" fmla="*/ 135 w 20"/>
                  <a:gd name="T11" fmla="*/ 117 h 15"/>
                  <a:gd name="T12" fmla="*/ 135 w 20"/>
                  <a:gd name="T13" fmla="*/ 104 h 15"/>
                  <a:gd name="T14" fmla="*/ 123 w 20"/>
                  <a:gd name="T15" fmla="*/ 104 h 15"/>
                  <a:gd name="T16" fmla="*/ 0 w 20"/>
                  <a:gd name="T17" fmla="*/ 0 h 1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0" h="15">
                    <a:moveTo>
                      <a:pt x="0" y="0"/>
                    </a:moveTo>
                    <a:cubicBezTo>
                      <a:pt x="2" y="7"/>
                      <a:pt x="4" y="11"/>
                      <a:pt x="11" y="13"/>
                    </a:cubicBezTo>
                    <a:cubicBezTo>
                      <a:pt x="13" y="14"/>
                      <a:pt x="16" y="15"/>
                      <a:pt x="19" y="15"/>
                    </a:cubicBezTo>
                    <a:cubicBezTo>
                      <a:pt x="19" y="15"/>
                      <a:pt x="19" y="15"/>
                      <a:pt x="20" y="15"/>
                    </a:cubicBezTo>
                    <a:cubicBezTo>
                      <a:pt x="18" y="13"/>
                      <a:pt x="18" y="13"/>
                      <a:pt x="18" y="13"/>
                    </a:cubicBezTo>
                    <a:cubicBezTo>
                      <a:pt x="16" y="13"/>
                      <a:pt x="14" y="12"/>
                      <a:pt x="14" y="11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8" y="9"/>
                      <a:pt x="4" y="7"/>
                      <a:pt x="0" y="0"/>
                    </a:cubicBezTo>
                  </a:path>
                </a:pathLst>
              </a:custGeom>
              <a:solidFill>
                <a:srgbClr val="A7A0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80" name="Freeform 3382">
                <a:extLst>
                  <a:ext uri="{FF2B5EF4-FFF2-40B4-BE49-F238E27FC236}">
                    <a16:creationId xmlns:a16="http://schemas.microsoft.com/office/drawing/2014/main" id="{D9DA97BF-312A-449B-BE1D-B99C90D37B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8" y="2126"/>
                <a:ext cx="2" cy="1"/>
              </a:xfrm>
              <a:custGeom>
                <a:avLst/>
                <a:gdLst>
                  <a:gd name="T0" fmla="*/ 16 w 1"/>
                  <a:gd name="T1" fmla="*/ 0 h 1"/>
                  <a:gd name="T2" fmla="*/ 0 w 1"/>
                  <a:gd name="T3" fmla="*/ 0 h 1"/>
                  <a:gd name="T4" fmla="*/ 16 w 1"/>
                  <a:gd name="T5" fmla="*/ 0 h 1"/>
                  <a:gd name="T6" fmla="*/ 16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C8C4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81" name="Freeform 3383">
                <a:extLst>
                  <a:ext uri="{FF2B5EF4-FFF2-40B4-BE49-F238E27FC236}">
                    <a16:creationId xmlns:a16="http://schemas.microsoft.com/office/drawing/2014/main" id="{6D874745-EF34-4E1D-A058-E576A28FCE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0" y="2117"/>
                <a:ext cx="7" cy="5"/>
              </a:xfrm>
              <a:custGeom>
                <a:avLst/>
                <a:gdLst>
                  <a:gd name="T0" fmla="*/ 0 w 4"/>
                  <a:gd name="T1" fmla="*/ 0 h 3"/>
                  <a:gd name="T2" fmla="*/ 0 w 4"/>
                  <a:gd name="T3" fmla="*/ 8 h 3"/>
                  <a:gd name="T4" fmla="*/ 37 w 4"/>
                  <a:gd name="T5" fmla="*/ 22 h 3"/>
                  <a:gd name="T6" fmla="*/ 0 w 4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2"/>
                      <a:pt x="2" y="3"/>
                      <a:pt x="4" y="3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C8C4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82" name="Freeform 3384">
                <a:extLst>
                  <a:ext uri="{FF2B5EF4-FFF2-40B4-BE49-F238E27FC236}">
                    <a16:creationId xmlns:a16="http://schemas.microsoft.com/office/drawing/2014/main" id="{451C9CBA-FD9D-4D43-881A-A7A19A4595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8" y="2135"/>
                <a:ext cx="43" cy="127"/>
              </a:xfrm>
              <a:custGeom>
                <a:avLst/>
                <a:gdLst>
                  <a:gd name="T0" fmla="*/ 174 w 24"/>
                  <a:gd name="T1" fmla="*/ 0 h 72"/>
                  <a:gd name="T2" fmla="*/ 93 w 24"/>
                  <a:gd name="T3" fmla="*/ 60 h 72"/>
                  <a:gd name="T4" fmla="*/ 23 w 24"/>
                  <a:gd name="T5" fmla="*/ 243 h 72"/>
                  <a:gd name="T6" fmla="*/ 23 w 24"/>
                  <a:gd name="T7" fmla="*/ 482 h 72"/>
                  <a:gd name="T8" fmla="*/ 81 w 24"/>
                  <a:gd name="T9" fmla="*/ 697 h 72"/>
                  <a:gd name="T10" fmla="*/ 73 w 24"/>
                  <a:gd name="T11" fmla="*/ 395 h 72"/>
                  <a:gd name="T12" fmla="*/ 65 w 24"/>
                  <a:gd name="T13" fmla="*/ 175 h 72"/>
                  <a:gd name="T14" fmla="*/ 131 w 24"/>
                  <a:gd name="T15" fmla="*/ 65 h 72"/>
                  <a:gd name="T16" fmla="*/ 154 w 24"/>
                  <a:gd name="T17" fmla="*/ 49 h 72"/>
                  <a:gd name="T18" fmla="*/ 131 w 24"/>
                  <a:gd name="T19" fmla="*/ 28 h 72"/>
                  <a:gd name="T20" fmla="*/ 167 w 24"/>
                  <a:gd name="T21" fmla="*/ 37 h 72"/>
                  <a:gd name="T22" fmla="*/ 174 w 24"/>
                  <a:gd name="T23" fmla="*/ 28 h 72"/>
                  <a:gd name="T24" fmla="*/ 247 w 24"/>
                  <a:gd name="T25" fmla="*/ 0 h 72"/>
                  <a:gd name="T26" fmla="*/ 247 w 24"/>
                  <a:gd name="T27" fmla="*/ 0 h 72"/>
                  <a:gd name="T28" fmla="*/ 219 w 24"/>
                  <a:gd name="T29" fmla="*/ 0 h 72"/>
                  <a:gd name="T30" fmla="*/ 174 w 24"/>
                  <a:gd name="T31" fmla="*/ 0 h 72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24" h="72">
                    <a:moveTo>
                      <a:pt x="17" y="0"/>
                    </a:moveTo>
                    <a:cubicBezTo>
                      <a:pt x="14" y="1"/>
                      <a:pt x="11" y="3"/>
                      <a:pt x="9" y="6"/>
                    </a:cubicBezTo>
                    <a:cubicBezTo>
                      <a:pt x="6" y="12"/>
                      <a:pt x="4" y="19"/>
                      <a:pt x="2" y="25"/>
                    </a:cubicBezTo>
                    <a:cubicBezTo>
                      <a:pt x="0" y="33"/>
                      <a:pt x="0" y="42"/>
                      <a:pt x="2" y="50"/>
                    </a:cubicBezTo>
                    <a:cubicBezTo>
                      <a:pt x="4" y="57"/>
                      <a:pt x="3" y="67"/>
                      <a:pt x="8" y="72"/>
                    </a:cubicBezTo>
                    <a:cubicBezTo>
                      <a:pt x="2" y="63"/>
                      <a:pt x="6" y="50"/>
                      <a:pt x="7" y="41"/>
                    </a:cubicBezTo>
                    <a:cubicBezTo>
                      <a:pt x="7" y="34"/>
                      <a:pt x="5" y="25"/>
                      <a:pt x="6" y="18"/>
                    </a:cubicBezTo>
                    <a:cubicBezTo>
                      <a:pt x="7" y="14"/>
                      <a:pt x="10" y="10"/>
                      <a:pt x="13" y="7"/>
                    </a:cubicBezTo>
                    <a:cubicBezTo>
                      <a:pt x="14" y="6"/>
                      <a:pt x="14" y="5"/>
                      <a:pt x="15" y="5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4" y="4"/>
                      <a:pt x="15" y="4"/>
                      <a:pt x="16" y="4"/>
                    </a:cubicBezTo>
                    <a:cubicBezTo>
                      <a:pt x="16" y="4"/>
                      <a:pt x="17" y="4"/>
                      <a:pt x="17" y="3"/>
                    </a:cubicBezTo>
                    <a:cubicBezTo>
                      <a:pt x="20" y="1"/>
                      <a:pt x="22" y="1"/>
                      <a:pt x="24" y="0"/>
                    </a:cubicBezTo>
                    <a:cubicBezTo>
                      <a:pt x="24" y="0"/>
                      <a:pt x="24" y="0"/>
                      <a:pt x="24" y="0"/>
                    </a:cubicBezTo>
                    <a:cubicBezTo>
                      <a:pt x="23" y="0"/>
                      <a:pt x="22" y="0"/>
                      <a:pt x="21" y="0"/>
                    </a:cubicBezTo>
                    <a:cubicBezTo>
                      <a:pt x="19" y="0"/>
                      <a:pt x="18" y="0"/>
                      <a:pt x="17" y="0"/>
                    </a:cubicBezTo>
                  </a:path>
                </a:pathLst>
              </a:custGeom>
              <a:solidFill>
                <a:srgbClr val="A7A0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83" name="Freeform 3385">
                <a:extLst>
                  <a:ext uri="{FF2B5EF4-FFF2-40B4-BE49-F238E27FC236}">
                    <a16:creationId xmlns:a16="http://schemas.microsoft.com/office/drawing/2014/main" id="{1864ABDD-2711-4958-BC5A-DE924DE5F3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8" y="2131"/>
                <a:ext cx="13" cy="4"/>
              </a:xfrm>
              <a:custGeom>
                <a:avLst/>
                <a:gdLst>
                  <a:gd name="T0" fmla="*/ 59 w 7"/>
                  <a:gd name="T1" fmla="*/ 0 h 2"/>
                  <a:gd name="T2" fmla="*/ 0 w 7"/>
                  <a:gd name="T3" fmla="*/ 32 h 2"/>
                  <a:gd name="T4" fmla="*/ 45 w 7"/>
                  <a:gd name="T5" fmla="*/ 32 h 2"/>
                  <a:gd name="T6" fmla="*/ 84 w 7"/>
                  <a:gd name="T7" fmla="*/ 32 h 2"/>
                  <a:gd name="T8" fmla="*/ 59 w 7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" h="2">
                    <a:moveTo>
                      <a:pt x="5" y="0"/>
                    </a:moveTo>
                    <a:cubicBezTo>
                      <a:pt x="3" y="1"/>
                      <a:pt x="1" y="1"/>
                      <a:pt x="0" y="2"/>
                    </a:cubicBezTo>
                    <a:cubicBezTo>
                      <a:pt x="1" y="2"/>
                      <a:pt x="2" y="2"/>
                      <a:pt x="4" y="2"/>
                    </a:cubicBezTo>
                    <a:cubicBezTo>
                      <a:pt x="5" y="2"/>
                      <a:pt x="6" y="2"/>
                      <a:pt x="7" y="2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solidFill>
                <a:srgbClr val="C8C4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84" name="Freeform 3386">
                <a:extLst>
                  <a:ext uri="{FF2B5EF4-FFF2-40B4-BE49-F238E27FC236}">
                    <a16:creationId xmlns:a16="http://schemas.microsoft.com/office/drawing/2014/main" id="{C456AD53-AB3C-4DED-B9E3-DE5183B9D3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1" y="2140"/>
                <a:ext cx="6" cy="7"/>
              </a:xfrm>
              <a:custGeom>
                <a:avLst/>
                <a:gdLst>
                  <a:gd name="T0" fmla="*/ 0 w 3"/>
                  <a:gd name="T1" fmla="*/ 0 h 4"/>
                  <a:gd name="T2" fmla="*/ 32 w 3"/>
                  <a:gd name="T3" fmla="*/ 21 h 4"/>
                  <a:gd name="T4" fmla="*/ 0 w 3"/>
                  <a:gd name="T5" fmla="*/ 37 h 4"/>
                  <a:gd name="T6" fmla="*/ 48 w 3"/>
                  <a:gd name="T7" fmla="*/ 12 h 4"/>
                  <a:gd name="T8" fmla="*/ 0 w 3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1" y="3"/>
                      <a:pt x="0" y="4"/>
                    </a:cubicBezTo>
                    <a:cubicBezTo>
                      <a:pt x="1" y="3"/>
                      <a:pt x="2" y="2"/>
                      <a:pt x="3" y="1"/>
                    </a:cubicBezTo>
                    <a:cubicBezTo>
                      <a:pt x="2" y="1"/>
                      <a:pt x="1" y="1"/>
                      <a:pt x="0" y="0"/>
                    </a:cubicBezTo>
                  </a:path>
                </a:pathLst>
              </a:custGeom>
              <a:solidFill>
                <a:srgbClr val="C8C4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85" name="Freeform 3387">
                <a:extLst>
                  <a:ext uri="{FF2B5EF4-FFF2-40B4-BE49-F238E27FC236}">
                    <a16:creationId xmlns:a16="http://schemas.microsoft.com/office/drawing/2014/main" id="{720B2A8F-7BA7-490B-8F6E-23366BA738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4" y="2154"/>
                <a:ext cx="19" cy="50"/>
              </a:xfrm>
              <a:custGeom>
                <a:avLst/>
                <a:gdLst>
                  <a:gd name="T0" fmla="*/ 98 w 11"/>
                  <a:gd name="T1" fmla="*/ 0 h 28"/>
                  <a:gd name="T2" fmla="*/ 9 w 11"/>
                  <a:gd name="T3" fmla="*/ 93 h 28"/>
                  <a:gd name="T4" fmla="*/ 36 w 11"/>
                  <a:gd name="T5" fmla="*/ 284 h 28"/>
                  <a:gd name="T6" fmla="*/ 86 w 11"/>
                  <a:gd name="T7" fmla="*/ 41 h 28"/>
                  <a:gd name="T8" fmla="*/ 98 w 11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" h="28">
                    <a:moveTo>
                      <a:pt x="11" y="0"/>
                    </a:moveTo>
                    <a:cubicBezTo>
                      <a:pt x="6" y="2"/>
                      <a:pt x="2" y="6"/>
                      <a:pt x="1" y="9"/>
                    </a:cubicBezTo>
                    <a:cubicBezTo>
                      <a:pt x="0" y="15"/>
                      <a:pt x="3" y="21"/>
                      <a:pt x="4" y="28"/>
                    </a:cubicBezTo>
                    <a:cubicBezTo>
                      <a:pt x="7" y="20"/>
                      <a:pt x="9" y="12"/>
                      <a:pt x="10" y="4"/>
                    </a:cubicBezTo>
                    <a:cubicBezTo>
                      <a:pt x="10" y="2"/>
                      <a:pt x="10" y="1"/>
                      <a:pt x="11" y="0"/>
                    </a:cubicBezTo>
                  </a:path>
                </a:pathLst>
              </a:custGeom>
              <a:solidFill>
                <a:srgbClr val="C8C4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86" name="Freeform 3388">
                <a:extLst>
                  <a:ext uri="{FF2B5EF4-FFF2-40B4-BE49-F238E27FC236}">
                    <a16:creationId xmlns:a16="http://schemas.microsoft.com/office/drawing/2014/main" id="{1530CFCC-662E-4525-AF5B-399A20767F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0" y="2248"/>
                <a:ext cx="9" cy="29"/>
              </a:xfrm>
              <a:custGeom>
                <a:avLst/>
                <a:gdLst>
                  <a:gd name="T0" fmla="*/ 0 w 5"/>
                  <a:gd name="T1" fmla="*/ 0 h 16"/>
                  <a:gd name="T2" fmla="*/ 0 w 5"/>
                  <a:gd name="T3" fmla="*/ 24 h 16"/>
                  <a:gd name="T4" fmla="*/ 41 w 5"/>
                  <a:gd name="T5" fmla="*/ 174 h 16"/>
                  <a:gd name="T6" fmla="*/ 52 w 5"/>
                  <a:gd name="T7" fmla="*/ 174 h 16"/>
                  <a:gd name="T8" fmla="*/ 29 w 5"/>
                  <a:gd name="T9" fmla="*/ 24 h 16"/>
                  <a:gd name="T10" fmla="*/ 13 w 5"/>
                  <a:gd name="T11" fmla="*/ 13 h 16"/>
                  <a:gd name="T12" fmla="*/ 0 w 5"/>
                  <a:gd name="T13" fmla="*/ 0 h 1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" h="16">
                    <a:moveTo>
                      <a:pt x="0" y="0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0" y="6"/>
                      <a:pt x="2" y="11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4" y="11"/>
                      <a:pt x="3" y="7"/>
                      <a:pt x="3" y="2"/>
                    </a:cubicBezTo>
                    <a:cubicBezTo>
                      <a:pt x="2" y="2"/>
                      <a:pt x="1" y="1"/>
                      <a:pt x="1" y="1"/>
                    </a:cubicBezTo>
                    <a:cubicBezTo>
                      <a:pt x="1" y="1"/>
                      <a:pt x="0" y="0"/>
                      <a:pt x="0" y="0"/>
                    </a:cubicBezTo>
                  </a:path>
                </a:pathLst>
              </a:custGeom>
              <a:solidFill>
                <a:srgbClr val="A7A0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87" name="Freeform 3389">
                <a:extLst>
                  <a:ext uri="{FF2B5EF4-FFF2-40B4-BE49-F238E27FC236}">
                    <a16:creationId xmlns:a16="http://schemas.microsoft.com/office/drawing/2014/main" id="{1440AB64-5FDD-48C5-B43A-1BA32ED852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9" y="2277"/>
                <a:ext cx="4" cy="7"/>
              </a:xfrm>
              <a:custGeom>
                <a:avLst/>
                <a:gdLst>
                  <a:gd name="T0" fmla="*/ 0 w 2"/>
                  <a:gd name="T1" fmla="*/ 0 h 4"/>
                  <a:gd name="T2" fmla="*/ 0 w 2"/>
                  <a:gd name="T3" fmla="*/ 0 h 4"/>
                  <a:gd name="T4" fmla="*/ 32 w 2"/>
                  <a:gd name="T5" fmla="*/ 37 h 4"/>
                  <a:gd name="T6" fmla="*/ 0 w 2"/>
                  <a:gd name="T7" fmla="*/ 0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3"/>
                      <a:pt x="2" y="4"/>
                    </a:cubicBezTo>
                    <a:cubicBezTo>
                      <a:pt x="1" y="2"/>
                      <a:pt x="1" y="1"/>
                      <a:pt x="0" y="0"/>
                    </a:cubicBezTo>
                  </a:path>
                </a:pathLst>
              </a:custGeom>
              <a:solidFill>
                <a:srgbClr val="A7A0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88" name="Freeform 3390">
                <a:extLst>
                  <a:ext uri="{FF2B5EF4-FFF2-40B4-BE49-F238E27FC236}">
                    <a16:creationId xmlns:a16="http://schemas.microsoft.com/office/drawing/2014/main" id="{1890B90F-FA0D-40C0-9104-CABEA69448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7" y="2277"/>
                <a:ext cx="2" cy="1"/>
              </a:xfrm>
              <a:custGeom>
                <a:avLst/>
                <a:gdLst>
                  <a:gd name="T0" fmla="*/ 16 w 1"/>
                  <a:gd name="T1" fmla="*/ 0 h 1"/>
                  <a:gd name="T2" fmla="*/ 0 w 1"/>
                  <a:gd name="T3" fmla="*/ 0 h 1"/>
                  <a:gd name="T4" fmla="*/ 16 w 1"/>
                  <a:gd name="T5" fmla="*/ 0 h 1"/>
                  <a:gd name="T6" fmla="*/ 16 w 1"/>
                  <a:gd name="T7" fmla="*/ 0 h 1"/>
                  <a:gd name="T8" fmla="*/ 16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C8C4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89" name="Freeform 3391">
                <a:extLst>
                  <a:ext uri="{FF2B5EF4-FFF2-40B4-BE49-F238E27FC236}">
                    <a16:creationId xmlns:a16="http://schemas.microsoft.com/office/drawing/2014/main" id="{B4E67311-8A39-4857-ADBA-8F20557CFD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0" y="2236"/>
                <a:ext cx="6" cy="16"/>
              </a:xfrm>
              <a:custGeom>
                <a:avLst/>
                <a:gdLst>
                  <a:gd name="T0" fmla="*/ 48 w 3"/>
                  <a:gd name="T1" fmla="*/ 0 h 9"/>
                  <a:gd name="T2" fmla="*/ 0 w 3"/>
                  <a:gd name="T3" fmla="*/ 66 h 9"/>
                  <a:gd name="T4" fmla="*/ 16 w 3"/>
                  <a:gd name="T5" fmla="*/ 78 h 9"/>
                  <a:gd name="T6" fmla="*/ 48 w 3"/>
                  <a:gd name="T7" fmla="*/ 89 h 9"/>
                  <a:gd name="T8" fmla="*/ 48 w 3"/>
                  <a:gd name="T9" fmla="*/ 0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9">
                    <a:moveTo>
                      <a:pt x="3" y="0"/>
                    </a:moveTo>
                    <a:cubicBezTo>
                      <a:pt x="2" y="2"/>
                      <a:pt x="1" y="5"/>
                      <a:pt x="0" y="7"/>
                    </a:cubicBezTo>
                    <a:cubicBezTo>
                      <a:pt x="0" y="7"/>
                      <a:pt x="1" y="8"/>
                      <a:pt x="1" y="8"/>
                    </a:cubicBezTo>
                    <a:cubicBezTo>
                      <a:pt x="1" y="8"/>
                      <a:pt x="2" y="9"/>
                      <a:pt x="3" y="9"/>
                    </a:cubicBezTo>
                    <a:cubicBezTo>
                      <a:pt x="3" y="6"/>
                      <a:pt x="3" y="3"/>
                      <a:pt x="3" y="0"/>
                    </a:cubicBezTo>
                  </a:path>
                </a:pathLst>
              </a:custGeom>
              <a:solidFill>
                <a:srgbClr val="C8C4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90" name="Freeform 3392">
                <a:extLst>
                  <a:ext uri="{FF2B5EF4-FFF2-40B4-BE49-F238E27FC236}">
                    <a16:creationId xmlns:a16="http://schemas.microsoft.com/office/drawing/2014/main" id="{86008CB9-39D7-4592-B808-932143CD96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3" y="2144"/>
                <a:ext cx="7" cy="3"/>
              </a:xfrm>
              <a:custGeom>
                <a:avLst/>
                <a:gdLst>
                  <a:gd name="T0" fmla="*/ 0 w 4"/>
                  <a:gd name="T1" fmla="*/ 0 h 2"/>
                  <a:gd name="T2" fmla="*/ 0 w 4"/>
                  <a:gd name="T3" fmla="*/ 12 h 2"/>
                  <a:gd name="T4" fmla="*/ 12 w 4"/>
                  <a:gd name="T5" fmla="*/ 12 h 2"/>
                  <a:gd name="T6" fmla="*/ 37 w 4"/>
                  <a:gd name="T7" fmla="*/ 12 h 2"/>
                  <a:gd name="T8" fmla="*/ 0 w 4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2">
                    <a:moveTo>
                      <a:pt x="0" y="0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2" y="2"/>
                      <a:pt x="3" y="2"/>
                      <a:pt x="4" y="2"/>
                    </a:cubicBezTo>
                    <a:cubicBezTo>
                      <a:pt x="3" y="1"/>
                      <a:pt x="1" y="1"/>
                      <a:pt x="0" y="0"/>
                    </a:cubicBezTo>
                  </a:path>
                </a:pathLst>
              </a:custGeom>
              <a:solidFill>
                <a:srgbClr val="8178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91" name="Freeform 3393">
                <a:extLst>
                  <a:ext uri="{FF2B5EF4-FFF2-40B4-BE49-F238E27FC236}">
                    <a16:creationId xmlns:a16="http://schemas.microsoft.com/office/drawing/2014/main" id="{15CCC9B1-E543-42F8-AB1D-3A389D1F25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3" y="2147"/>
                <a:ext cx="9" cy="7"/>
              </a:xfrm>
              <a:custGeom>
                <a:avLst/>
                <a:gdLst>
                  <a:gd name="T0" fmla="*/ 41 w 5"/>
                  <a:gd name="T1" fmla="*/ 0 h 4"/>
                  <a:gd name="T2" fmla="*/ 13 w 5"/>
                  <a:gd name="T3" fmla="*/ 0 h 4"/>
                  <a:gd name="T4" fmla="*/ 0 w 5"/>
                  <a:gd name="T5" fmla="*/ 0 h 4"/>
                  <a:gd name="T6" fmla="*/ 0 w 5"/>
                  <a:gd name="T7" fmla="*/ 37 h 4"/>
                  <a:gd name="T8" fmla="*/ 52 w 5"/>
                  <a:gd name="T9" fmla="*/ 12 h 4"/>
                  <a:gd name="T10" fmla="*/ 41 w 5"/>
                  <a:gd name="T11" fmla="*/ 0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" h="4">
                    <a:moveTo>
                      <a:pt x="4" y="0"/>
                    </a:moveTo>
                    <a:cubicBezTo>
                      <a:pt x="3" y="0"/>
                      <a:pt x="2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4"/>
                    </a:cubicBezTo>
                    <a:cubicBezTo>
                      <a:pt x="2" y="2"/>
                      <a:pt x="4" y="1"/>
                      <a:pt x="5" y="1"/>
                    </a:cubicBezTo>
                    <a:cubicBezTo>
                      <a:pt x="5" y="0"/>
                      <a:pt x="4" y="0"/>
                      <a:pt x="4" y="0"/>
                    </a:cubicBezTo>
                  </a:path>
                </a:pathLst>
              </a:custGeom>
              <a:solidFill>
                <a:srgbClr val="AFA9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92" name="Freeform 3394">
                <a:extLst>
                  <a:ext uri="{FF2B5EF4-FFF2-40B4-BE49-F238E27FC236}">
                    <a16:creationId xmlns:a16="http://schemas.microsoft.com/office/drawing/2014/main" id="{7352FC4B-66FE-4CA8-B380-DE687B8E0B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6" y="2163"/>
                <a:ext cx="14" cy="32"/>
              </a:xfrm>
              <a:custGeom>
                <a:avLst/>
                <a:gdLst>
                  <a:gd name="T0" fmla="*/ 58 w 8"/>
                  <a:gd name="T1" fmla="*/ 0 h 18"/>
                  <a:gd name="T2" fmla="*/ 12 w 8"/>
                  <a:gd name="T3" fmla="*/ 130 h 18"/>
                  <a:gd name="T4" fmla="*/ 0 w 8"/>
                  <a:gd name="T5" fmla="*/ 167 h 18"/>
                  <a:gd name="T6" fmla="*/ 28 w 8"/>
                  <a:gd name="T7" fmla="*/ 180 h 18"/>
                  <a:gd name="T8" fmla="*/ 37 w 8"/>
                  <a:gd name="T9" fmla="*/ 180 h 18"/>
                  <a:gd name="T10" fmla="*/ 77 w 8"/>
                  <a:gd name="T11" fmla="*/ 21 h 18"/>
                  <a:gd name="T12" fmla="*/ 77 w 8"/>
                  <a:gd name="T13" fmla="*/ 12 h 18"/>
                  <a:gd name="T14" fmla="*/ 58 w 8"/>
                  <a:gd name="T15" fmla="*/ 0 h 1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18">
                    <a:moveTo>
                      <a:pt x="6" y="0"/>
                    </a:moveTo>
                    <a:cubicBezTo>
                      <a:pt x="4" y="5"/>
                      <a:pt x="2" y="9"/>
                      <a:pt x="1" y="13"/>
                    </a:cubicBezTo>
                    <a:cubicBezTo>
                      <a:pt x="1" y="14"/>
                      <a:pt x="1" y="15"/>
                      <a:pt x="0" y="17"/>
                    </a:cubicBezTo>
                    <a:cubicBezTo>
                      <a:pt x="1" y="17"/>
                      <a:pt x="2" y="18"/>
                      <a:pt x="3" y="18"/>
                    </a:cubicBezTo>
                    <a:cubicBezTo>
                      <a:pt x="3" y="18"/>
                      <a:pt x="3" y="18"/>
                      <a:pt x="4" y="18"/>
                    </a:cubicBezTo>
                    <a:cubicBezTo>
                      <a:pt x="5" y="12"/>
                      <a:pt x="6" y="7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0"/>
                      <a:pt x="6" y="0"/>
                    </a:cubicBezTo>
                  </a:path>
                </a:pathLst>
              </a:custGeom>
              <a:solidFill>
                <a:srgbClr val="423A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93" name="Freeform 3395">
                <a:extLst>
                  <a:ext uri="{FF2B5EF4-FFF2-40B4-BE49-F238E27FC236}">
                    <a16:creationId xmlns:a16="http://schemas.microsoft.com/office/drawing/2014/main" id="{58842C8E-89F2-4FE1-835B-DA5D9C98CA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3" y="2158"/>
                <a:ext cx="23" cy="35"/>
              </a:xfrm>
              <a:custGeom>
                <a:avLst/>
                <a:gdLst>
                  <a:gd name="T0" fmla="*/ 28 w 13"/>
                  <a:gd name="T1" fmla="*/ 0 h 20"/>
                  <a:gd name="T2" fmla="*/ 0 w 13"/>
                  <a:gd name="T3" fmla="*/ 77 h 20"/>
                  <a:gd name="T4" fmla="*/ 37 w 13"/>
                  <a:gd name="T5" fmla="*/ 163 h 20"/>
                  <a:gd name="T6" fmla="*/ 65 w 13"/>
                  <a:gd name="T7" fmla="*/ 187 h 20"/>
                  <a:gd name="T8" fmla="*/ 78 w 13"/>
                  <a:gd name="T9" fmla="*/ 151 h 20"/>
                  <a:gd name="T10" fmla="*/ 129 w 13"/>
                  <a:gd name="T11" fmla="*/ 28 h 20"/>
                  <a:gd name="T12" fmla="*/ 28 w 13"/>
                  <a:gd name="T13" fmla="*/ 0 h 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" h="20">
                    <a:moveTo>
                      <a:pt x="3" y="0"/>
                    </a:moveTo>
                    <a:cubicBezTo>
                      <a:pt x="2" y="3"/>
                      <a:pt x="1" y="5"/>
                      <a:pt x="0" y="8"/>
                    </a:cubicBezTo>
                    <a:cubicBezTo>
                      <a:pt x="1" y="12"/>
                      <a:pt x="2" y="15"/>
                      <a:pt x="4" y="17"/>
                    </a:cubicBezTo>
                    <a:cubicBezTo>
                      <a:pt x="5" y="18"/>
                      <a:pt x="6" y="19"/>
                      <a:pt x="7" y="20"/>
                    </a:cubicBezTo>
                    <a:cubicBezTo>
                      <a:pt x="8" y="18"/>
                      <a:pt x="8" y="17"/>
                      <a:pt x="8" y="16"/>
                    </a:cubicBezTo>
                    <a:cubicBezTo>
                      <a:pt x="9" y="12"/>
                      <a:pt x="11" y="8"/>
                      <a:pt x="13" y="3"/>
                    </a:cubicBezTo>
                    <a:cubicBezTo>
                      <a:pt x="9" y="2"/>
                      <a:pt x="6" y="2"/>
                      <a:pt x="3" y="0"/>
                    </a:cubicBezTo>
                  </a:path>
                </a:pathLst>
              </a:custGeom>
              <a:solidFill>
                <a:srgbClr val="8178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94" name="Freeform 3396">
                <a:extLst>
                  <a:ext uri="{FF2B5EF4-FFF2-40B4-BE49-F238E27FC236}">
                    <a16:creationId xmlns:a16="http://schemas.microsoft.com/office/drawing/2014/main" id="{95CA58AC-12C2-424E-ADA2-EEE77D5B46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3" y="2165"/>
                <a:ext cx="25" cy="30"/>
              </a:xfrm>
              <a:custGeom>
                <a:avLst/>
                <a:gdLst>
                  <a:gd name="T0" fmla="*/ 41 w 14"/>
                  <a:gd name="T1" fmla="*/ 0 h 17"/>
                  <a:gd name="T2" fmla="*/ 41 w 14"/>
                  <a:gd name="T3" fmla="*/ 12 h 17"/>
                  <a:gd name="T4" fmla="*/ 0 w 14"/>
                  <a:gd name="T5" fmla="*/ 166 h 17"/>
                  <a:gd name="T6" fmla="*/ 130 w 14"/>
                  <a:gd name="T7" fmla="*/ 60 h 17"/>
                  <a:gd name="T8" fmla="*/ 143 w 14"/>
                  <a:gd name="T9" fmla="*/ 65 h 17"/>
                  <a:gd name="T10" fmla="*/ 143 w 14"/>
                  <a:gd name="T11" fmla="*/ 49 h 17"/>
                  <a:gd name="T12" fmla="*/ 143 w 14"/>
                  <a:gd name="T13" fmla="*/ 21 h 17"/>
                  <a:gd name="T14" fmla="*/ 41 w 14"/>
                  <a:gd name="T15" fmla="*/ 0 h 1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4" h="17">
                    <a:moveTo>
                      <a:pt x="4" y="0"/>
                    </a:moveTo>
                    <a:cubicBezTo>
                      <a:pt x="4" y="0"/>
                      <a:pt x="4" y="0"/>
                      <a:pt x="4" y="1"/>
                    </a:cubicBezTo>
                    <a:cubicBezTo>
                      <a:pt x="2" y="6"/>
                      <a:pt x="1" y="11"/>
                      <a:pt x="0" y="17"/>
                    </a:cubicBezTo>
                    <a:cubicBezTo>
                      <a:pt x="4" y="16"/>
                      <a:pt x="6" y="8"/>
                      <a:pt x="13" y="6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6"/>
                      <a:pt x="14" y="5"/>
                      <a:pt x="14" y="5"/>
                    </a:cubicBezTo>
                    <a:cubicBezTo>
                      <a:pt x="14" y="4"/>
                      <a:pt x="14" y="3"/>
                      <a:pt x="14" y="2"/>
                    </a:cubicBezTo>
                    <a:cubicBezTo>
                      <a:pt x="11" y="1"/>
                      <a:pt x="8" y="0"/>
                      <a:pt x="4" y="0"/>
                    </a:cubicBezTo>
                  </a:path>
                </a:pathLst>
              </a:custGeom>
              <a:solidFill>
                <a:srgbClr val="8178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95" name="Freeform 3397">
                <a:extLst>
                  <a:ext uri="{FF2B5EF4-FFF2-40B4-BE49-F238E27FC236}">
                    <a16:creationId xmlns:a16="http://schemas.microsoft.com/office/drawing/2014/main" id="{6907B460-26D4-4904-A0AE-4FDFA1FBA2B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683" y="2284"/>
                <a:ext cx="257" cy="16"/>
              </a:xfrm>
              <a:custGeom>
                <a:avLst/>
                <a:gdLst>
                  <a:gd name="T0" fmla="*/ 1432 w 145"/>
                  <a:gd name="T1" fmla="*/ 78 h 9"/>
                  <a:gd name="T2" fmla="*/ 1432 w 145"/>
                  <a:gd name="T3" fmla="*/ 89 h 9"/>
                  <a:gd name="T4" fmla="*/ 1432 w 145"/>
                  <a:gd name="T5" fmla="*/ 89 h 9"/>
                  <a:gd name="T6" fmla="*/ 1432 w 145"/>
                  <a:gd name="T7" fmla="*/ 78 h 9"/>
                  <a:gd name="T8" fmla="*/ 0 w 145"/>
                  <a:gd name="T9" fmla="*/ 0 h 9"/>
                  <a:gd name="T10" fmla="*/ 12 w 145"/>
                  <a:gd name="T11" fmla="*/ 21 h 9"/>
                  <a:gd name="T12" fmla="*/ 12 w 145"/>
                  <a:gd name="T13" fmla="*/ 12 h 9"/>
                  <a:gd name="T14" fmla="*/ 0 w 145"/>
                  <a:gd name="T15" fmla="*/ 0 h 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45" h="9">
                    <a:moveTo>
                      <a:pt x="145" y="8"/>
                    </a:moveTo>
                    <a:cubicBezTo>
                      <a:pt x="145" y="8"/>
                      <a:pt x="145" y="9"/>
                      <a:pt x="145" y="9"/>
                    </a:cubicBezTo>
                    <a:cubicBezTo>
                      <a:pt x="145" y="9"/>
                      <a:pt x="145" y="9"/>
                      <a:pt x="145" y="9"/>
                    </a:cubicBezTo>
                    <a:cubicBezTo>
                      <a:pt x="145" y="9"/>
                      <a:pt x="145" y="9"/>
                      <a:pt x="145" y="8"/>
                    </a:cubicBezTo>
                    <a:moveTo>
                      <a:pt x="0" y="0"/>
                    </a:moveTo>
                    <a:cubicBezTo>
                      <a:pt x="0" y="0"/>
                      <a:pt x="1" y="1"/>
                      <a:pt x="1" y="2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0" y="0"/>
                      <a:pt x="0" y="0"/>
                    </a:cubicBezTo>
                  </a:path>
                </a:pathLst>
              </a:custGeom>
              <a:solidFill>
                <a:srgbClr val="8178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96" name="Freeform 3398">
                <a:extLst>
                  <a:ext uri="{FF2B5EF4-FFF2-40B4-BE49-F238E27FC236}">
                    <a16:creationId xmlns:a16="http://schemas.microsoft.com/office/drawing/2014/main" id="{5231F826-0B6E-43EC-8428-C401337400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4" y="2154"/>
                <a:ext cx="15" cy="18"/>
              </a:xfrm>
              <a:custGeom>
                <a:avLst/>
                <a:gdLst>
                  <a:gd name="T0" fmla="*/ 0 w 8"/>
                  <a:gd name="T1" fmla="*/ 0 h 10"/>
                  <a:gd name="T2" fmla="*/ 60 w 8"/>
                  <a:gd name="T3" fmla="*/ 104 h 10"/>
                  <a:gd name="T4" fmla="*/ 99 w 8"/>
                  <a:gd name="T5" fmla="*/ 23 h 10"/>
                  <a:gd name="T6" fmla="*/ 0 w 8"/>
                  <a:gd name="T7" fmla="*/ 0 h 1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" h="10">
                    <a:moveTo>
                      <a:pt x="0" y="0"/>
                    </a:moveTo>
                    <a:cubicBezTo>
                      <a:pt x="2" y="2"/>
                      <a:pt x="3" y="6"/>
                      <a:pt x="5" y="10"/>
                    </a:cubicBezTo>
                    <a:cubicBezTo>
                      <a:pt x="6" y="7"/>
                      <a:pt x="7" y="5"/>
                      <a:pt x="8" y="2"/>
                    </a:cubicBezTo>
                    <a:cubicBezTo>
                      <a:pt x="5" y="2"/>
                      <a:pt x="2" y="1"/>
                      <a:pt x="0" y="0"/>
                    </a:cubicBezTo>
                  </a:path>
                </a:pathLst>
              </a:custGeom>
              <a:solidFill>
                <a:srgbClr val="AFA9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97" name="Freeform 3399">
                <a:extLst>
                  <a:ext uri="{FF2B5EF4-FFF2-40B4-BE49-F238E27FC236}">
                    <a16:creationId xmlns:a16="http://schemas.microsoft.com/office/drawing/2014/main" id="{03CE1C3D-4764-4E2C-AB08-B8BF7E92741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684" y="2285"/>
                <a:ext cx="256" cy="22"/>
              </a:xfrm>
              <a:custGeom>
                <a:avLst/>
                <a:gdLst>
                  <a:gd name="T0" fmla="*/ 1438 w 144"/>
                  <a:gd name="T1" fmla="*/ 94 h 12"/>
                  <a:gd name="T2" fmla="*/ 1429 w 144"/>
                  <a:gd name="T3" fmla="*/ 94 h 12"/>
                  <a:gd name="T4" fmla="*/ 1438 w 144"/>
                  <a:gd name="T5" fmla="*/ 134 h 12"/>
                  <a:gd name="T6" fmla="*/ 1438 w 144"/>
                  <a:gd name="T7" fmla="*/ 125 h 12"/>
                  <a:gd name="T8" fmla="*/ 1438 w 144"/>
                  <a:gd name="T9" fmla="*/ 94 h 12"/>
                  <a:gd name="T10" fmla="*/ 1438 w 144"/>
                  <a:gd name="T11" fmla="*/ 94 h 12"/>
                  <a:gd name="T12" fmla="*/ 0 w 144"/>
                  <a:gd name="T13" fmla="*/ 0 h 12"/>
                  <a:gd name="T14" fmla="*/ 0 w 144"/>
                  <a:gd name="T15" fmla="*/ 13 h 12"/>
                  <a:gd name="T16" fmla="*/ 12 w 144"/>
                  <a:gd name="T17" fmla="*/ 13 h 12"/>
                  <a:gd name="T18" fmla="*/ 12 w 144"/>
                  <a:gd name="T19" fmla="*/ 13 h 12"/>
                  <a:gd name="T20" fmla="*/ 0 w 144"/>
                  <a:gd name="T21" fmla="*/ 0 h 1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44" h="12">
                    <a:moveTo>
                      <a:pt x="144" y="8"/>
                    </a:moveTo>
                    <a:cubicBezTo>
                      <a:pt x="143" y="8"/>
                      <a:pt x="143" y="8"/>
                      <a:pt x="143" y="8"/>
                    </a:cubicBezTo>
                    <a:cubicBezTo>
                      <a:pt x="143" y="10"/>
                      <a:pt x="143" y="11"/>
                      <a:pt x="144" y="12"/>
                    </a:cubicBezTo>
                    <a:cubicBezTo>
                      <a:pt x="144" y="12"/>
                      <a:pt x="144" y="11"/>
                      <a:pt x="144" y="11"/>
                    </a:cubicBezTo>
                    <a:cubicBezTo>
                      <a:pt x="144" y="10"/>
                      <a:pt x="144" y="9"/>
                      <a:pt x="144" y="8"/>
                    </a:cubicBezTo>
                    <a:cubicBezTo>
                      <a:pt x="144" y="8"/>
                      <a:pt x="144" y="8"/>
                      <a:pt x="144" y="8"/>
                    </a:cubicBezTo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</a:path>
                </a:pathLst>
              </a:custGeom>
              <a:solidFill>
                <a:srgbClr val="AFA9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98" name="Freeform 3400">
                <a:extLst>
                  <a:ext uri="{FF2B5EF4-FFF2-40B4-BE49-F238E27FC236}">
                    <a16:creationId xmlns:a16="http://schemas.microsoft.com/office/drawing/2014/main" id="{147D90F8-385D-424D-8510-3A8E7E2DCD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8" y="2169"/>
                <a:ext cx="5" cy="10"/>
              </a:xfrm>
              <a:custGeom>
                <a:avLst/>
                <a:gdLst>
                  <a:gd name="T0" fmla="*/ 0 w 3"/>
                  <a:gd name="T1" fmla="*/ 0 h 6"/>
                  <a:gd name="T2" fmla="*/ 0 w 3"/>
                  <a:gd name="T3" fmla="*/ 22 h 6"/>
                  <a:gd name="T4" fmla="*/ 0 w 3"/>
                  <a:gd name="T5" fmla="*/ 37 h 6"/>
                  <a:gd name="T6" fmla="*/ 8 w 3"/>
                  <a:gd name="T7" fmla="*/ 47 h 6"/>
                  <a:gd name="T8" fmla="*/ 22 w 3"/>
                  <a:gd name="T9" fmla="*/ 0 h 6"/>
                  <a:gd name="T10" fmla="*/ 0 w 3"/>
                  <a:gd name="T11" fmla="*/ 0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" h="6">
                    <a:moveTo>
                      <a:pt x="0" y="0"/>
                    </a:moveTo>
                    <a:cubicBezTo>
                      <a:pt x="0" y="1"/>
                      <a:pt x="0" y="2"/>
                      <a:pt x="0" y="3"/>
                    </a:cubicBezTo>
                    <a:cubicBezTo>
                      <a:pt x="0" y="3"/>
                      <a:pt x="0" y="4"/>
                      <a:pt x="0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4"/>
                      <a:pt x="2" y="2"/>
                      <a:pt x="3" y="0"/>
                    </a:cubicBezTo>
                    <a:cubicBezTo>
                      <a:pt x="2" y="0"/>
                      <a:pt x="1" y="0"/>
                      <a:pt x="0" y="0"/>
                    </a:cubicBezTo>
                  </a:path>
                </a:pathLst>
              </a:custGeom>
              <a:solidFill>
                <a:srgbClr val="AFA9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99" name="Freeform 3401">
                <a:extLst>
                  <a:ext uri="{FF2B5EF4-FFF2-40B4-BE49-F238E27FC236}">
                    <a16:creationId xmlns:a16="http://schemas.microsoft.com/office/drawing/2014/main" id="{A39BC6CB-308F-4A47-B2D6-658C302C9E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4" y="2254"/>
                <a:ext cx="37" cy="14"/>
              </a:xfrm>
              <a:custGeom>
                <a:avLst/>
                <a:gdLst>
                  <a:gd name="T0" fmla="*/ 28 w 21"/>
                  <a:gd name="T1" fmla="*/ 0 h 8"/>
                  <a:gd name="T2" fmla="*/ 0 w 21"/>
                  <a:gd name="T3" fmla="*/ 37 h 8"/>
                  <a:gd name="T4" fmla="*/ 12 w 21"/>
                  <a:gd name="T5" fmla="*/ 37 h 8"/>
                  <a:gd name="T6" fmla="*/ 143 w 21"/>
                  <a:gd name="T7" fmla="*/ 65 h 8"/>
                  <a:gd name="T8" fmla="*/ 203 w 21"/>
                  <a:gd name="T9" fmla="*/ 77 h 8"/>
                  <a:gd name="T10" fmla="*/ 203 w 21"/>
                  <a:gd name="T11" fmla="*/ 65 h 8"/>
                  <a:gd name="T12" fmla="*/ 28 w 21"/>
                  <a:gd name="T13" fmla="*/ 0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1" h="8">
                    <a:moveTo>
                      <a:pt x="3" y="0"/>
                    </a:moveTo>
                    <a:cubicBezTo>
                      <a:pt x="2" y="1"/>
                      <a:pt x="1" y="3"/>
                      <a:pt x="0" y="4"/>
                    </a:cubicBezTo>
                    <a:cubicBezTo>
                      <a:pt x="0" y="4"/>
                      <a:pt x="1" y="4"/>
                      <a:pt x="1" y="4"/>
                    </a:cubicBezTo>
                    <a:cubicBezTo>
                      <a:pt x="6" y="4"/>
                      <a:pt x="10" y="6"/>
                      <a:pt x="15" y="7"/>
                    </a:cubicBezTo>
                    <a:cubicBezTo>
                      <a:pt x="17" y="7"/>
                      <a:pt x="19" y="7"/>
                      <a:pt x="21" y="8"/>
                    </a:cubicBezTo>
                    <a:cubicBezTo>
                      <a:pt x="21" y="7"/>
                      <a:pt x="21" y="7"/>
                      <a:pt x="21" y="7"/>
                    </a:cubicBezTo>
                    <a:cubicBezTo>
                      <a:pt x="15" y="6"/>
                      <a:pt x="8" y="4"/>
                      <a:pt x="3" y="0"/>
                    </a:cubicBezTo>
                  </a:path>
                </a:pathLst>
              </a:custGeom>
              <a:solidFill>
                <a:srgbClr val="8178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00" name="Freeform 3402">
                <a:extLst>
                  <a:ext uri="{FF2B5EF4-FFF2-40B4-BE49-F238E27FC236}">
                    <a16:creationId xmlns:a16="http://schemas.microsoft.com/office/drawing/2014/main" id="{658627A5-BC9A-4876-B3A5-D932038DBF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9" y="2241"/>
                <a:ext cx="45" cy="25"/>
              </a:xfrm>
              <a:custGeom>
                <a:avLst/>
                <a:gdLst>
                  <a:gd name="T0" fmla="*/ 52 w 25"/>
                  <a:gd name="T1" fmla="*/ 0 h 14"/>
                  <a:gd name="T2" fmla="*/ 0 w 25"/>
                  <a:gd name="T3" fmla="*/ 73 h 14"/>
                  <a:gd name="T4" fmla="*/ 187 w 25"/>
                  <a:gd name="T5" fmla="*/ 143 h 14"/>
                  <a:gd name="T6" fmla="*/ 263 w 25"/>
                  <a:gd name="T7" fmla="*/ 41 h 14"/>
                  <a:gd name="T8" fmla="*/ 158 w 25"/>
                  <a:gd name="T9" fmla="*/ 13 h 14"/>
                  <a:gd name="T10" fmla="*/ 65 w 25"/>
                  <a:gd name="T11" fmla="*/ 13 h 14"/>
                  <a:gd name="T12" fmla="*/ 52 w 25"/>
                  <a:gd name="T13" fmla="*/ 0 h 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5" h="14">
                    <a:moveTo>
                      <a:pt x="5" y="0"/>
                    </a:moveTo>
                    <a:cubicBezTo>
                      <a:pt x="3" y="2"/>
                      <a:pt x="1" y="5"/>
                      <a:pt x="0" y="7"/>
                    </a:cubicBezTo>
                    <a:cubicBezTo>
                      <a:pt x="5" y="11"/>
                      <a:pt x="12" y="13"/>
                      <a:pt x="18" y="14"/>
                    </a:cubicBezTo>
                    <a:cubicBezTo>
                      <a:pt x="21" y="11"/>
                      <a:pt x="23" y="8"/>
                      <a:pt x="25" y="4"/>
                    </a:cubicBezTo>
                    <a:cubicBezTo>
                      <a:pt x="21" y="4"/>
                      <a:pt x="17" y="3"/>
                      <a:pt x="15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5" y="1"/>
                      <a:pt x="5" y="0"/>
                    </a:cubicBezTo>
                  </a:path>
                </a:pathLst>
              </a:custGeom>
              <a:solidFill>
                <a:srgbClr val="AFA9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01" name="Freeform 3403">
                <a:extLst>
                  <a:ext uri="{FF2B5EF4-FFF2-40B4-BE49-F238E27FC236}">
                    <a16:creationId xmlns:a16="http://schemas.microsoft.com/office/drawing/2014/main" id="{627CB7FE-59E2-483A-90F4-0A4A6B55F0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1" y="2266"/>
                <a:ext cx="10" cy="3"/>
              </a:xfrm>
              <a:custGeom>
                <a:avLst/>
                <a:gdLst>
                  <a:gd name="T0" fmla="*/ 0 w 6"/>
                  <a:gd name="T1" fmla="*/ 0 h 2"/>
                  <a:gd name="T2" fmla="*/ 22 w 6"/>
                  <a:gd name="T3" fmla="*/ 8 h 2"/>
                  <a:gd name="T4" fmla="*/ 37 w 6"/>
                  <a:gd name="T5" fmla="*/ 12 h 2"/>
                  <a:gd name="T6" fmla="*/ 47 w 6"/>
                  <a:gd name="T7" fmla="*/ 8 h 2"/>
                  <a:gd name="T8" fmla="*/ 0 w 6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2">
                    <a:moveTo>
                      <a:pt x="0" y="0"/>
                    </a:moveTo>
                    <a:cubicBezTo>
                      <a:pt x="1" y="1"/>
                      <a:pt x="2" y="1"/>
                      <a:pt x="3" y="1"/>
                    </a:cubicBezTo>
                    <a:cubicBezTo>
                      <a:pt x="4" y="1"/>
                      <a:pt x="4" y="1"/>
                      <a:pt x="5" y="2"/>
                    </a:cubicBezTo>
                    <a:cubicBezTo>
                      <a:pt x="5" y="1"/>
                      <a:pt x="5" y="1"/>
                      <a:pt x="6" y="1"/>
                    </a:cubicBezTo>
                    <a:cubicBezTo>
                      <a:pt x="4" y="0"/>
                      <a:pt x="2" y="0"/>
                      <a:pt x="0" y="0"/>
                    </a:cubicBezTo>
                  </a:path>
                </a:pathLst>
              </a:custGeom>
              <a:solidFill>
                <a:srgbClr val="AFA9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02" name="Freeform 3404">
                <a:extLst>
                  <a:ext uri="{FF2B5EF4-FFF2-40B4-BE49-F238E27FC236}">
                    <a16:creationId xmlns:a16="http://schemas.microsoft.com/office/drawing/2014/main" id="{30692915-4AE8-4972-B866-55B92DBC91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2" y="2261"/>
                <a:ext cx="29" cy="5"/>
              </a:xfrm>
              <a:custGeom>
                <a:avLst/>
                <a:gdLst>
                  <a:gd name="T0" fmla="*/ 24 w 16"/>
                  <a:gd name="T1" fmla="*/ 0 h 3"/>
                  <a:gd name="T2" fmla="*/ 13 w 16"/>
                  <a:gd name="T3" fmla="*/ 0 h 3"/>
                  <a:gd name="T4" fmla="*/ 0 w 16"/>
                  <a:gd name="T5" fmla="*/ 8 h 3"/>
                  <a:gd name="T6" fmla="*/ 132 w 16"/>
                  <a:gd name="T7" fmla="*/ 22 h 3"/>
                  <a:gd name="T8" fmla="*/ 174 w 16"/>
                  <a:gd name="T9" fmla="*/ 22 h 3"/>
                  <a:gd name="T10" fmla="*/ 24 w 16"/>
                  <a:gd name="T11" fmla="*/ 0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6" h="3">
                    <a:moveTo>
                      <a:pt x="2" y="0"/>
                    </a:move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4" y="2"/>
                      <a:pt x="8" y="2"/>
                      <a:pt x="12" y="3"/>
                    </a:cubicBezTo>
                    <a:cubicBezTo>
                      <a:pt x="13" y="3"/>
                      <a:pt x="14" y="3"/>
                      <a:pt x="16" y="3"/>
                    </a:cubicBezTo>
                    <a:cubicBezTo>
                      <a:pt x="11" y="2"/>
                      <a:pt x="7" y="0"/>
                      <a:pt x="2" y="0"/>
                    </a:cubicBezTo>
                  </a:path>
                </a:pathLst>
              </a:custGeom>
              <a:solidFill>
                <a:srgbClr val="B0A9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03" name="Freeform 3405">
                <a:extLst>
                  <a:ext uri="{FF2B5EF4-FFF2-40B4-BE49-F238E27FC236}">
                    <a16:creationId xmlns:a16="http://schemas.microsoft.com/office/drawing/2014/main" id="{20DC7B1C-A728-4D7D-ADBC-424675BEEB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6" y="2262"/>
                <a:ext cx="83" cy="43"/>
              </a:xfrm>
              <a:custGeom>
                <a:avLst/>
                <a:gdLst>
                  <a:gd name="T0" fmla="*/ 253 w 47"/>
                  <a:gd name="T1" fmla="*/ 0 h 24"/>
                  <a:gd name="T2" fmla="*/ 65 w 47"/>
                  <a:gd name="T3" fmla="*/ 183 h 24"/>
                  <a:gd name="T4" fmla="*/ 60 w 47"/>
                  <a:gd name="T5" fmla="*/ 183 h 24"/>
                  <a:gd name="T6" fmla="*/ 0 w 47"/>
                  <a:gd name="T7" fmla="*/ 145 h 24"/>
                  <a:gd name="T8" fmla="*/ 0 w 47"/>
                  <a:gd name="T9" fmla="*/ 145 h 24"/>
                  <a:gd name="T10" fmla="*/ 37 w 47"/>
                  <a:gd name="T11" fmla="*/ 195 h 24"/>
                  <a:gd name="T12" fmla="*/ 192 w 47"/>
                  <a:gd name="T13" fmla="*/ 247 h 24"/>
                  <a:gd name="T14" fmla="*/ 281 w 47"/>
                  <a:gd name="T15" fmla="*/ 235 h 24"/>
                  <a:gd name="T16" fmla="*/ 353 w 47"/>
                  <a:gd name="T17" fmla="*/ 167 h 24"/>
                  <a:gd name="T18" fmla="*/ 459 w 47"/>
                  <a:gd name="T19" fmla="*/ 41 h 24"/>
                  <a:gd name="T20" fmla="*/ 436 w 47"/>
                  <a:gd name="T21" fmla="*/ 29 h 24"/>
                  <a:gd name="T22" fmla="*/ 408 w 47"/>
                  <a:gd name="T23" fmla="*/ 23 h 24"/>
                  <a:gd name="T24" fmla="*/ 367 w 47"/>
                  <a:gd name="T25" fmla="*/ 23 h 24"/>
                  <a:gd name="T26" fmla="*/ 253 w 47"/>
                  <a:gd name="T27" fmla="*/ 0 h 2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47" h="24">
                    <a:moveTo>
                      <a:pt x="26" y="0"/>
                    </a:moveTo>
                    <a:cubicBezTo>
                      <a:pt x="19" y="9"/>
                      <a:pt x="12" y="18"/>
                      <a:pt x="7" y="18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4" y="17"/>
                      <a:pt x="1" y="16"/>
                      <a:pt x="0" y="14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1" y="16"/>
                      <a:pt x="2" y="18"/>
                      <a:pt x="4" y="19"/>
                    </a:cubicBezTo>
                    <a:cubicBezTo>
                      <a:pt x="8" y="23"/>
                      <a:pt x="14" y="24"/>
                      <a:pt x="20" y="24"/>
                    </a:cubicBezTo>
                    <a:cubicBezTo>
                      <a:pt x="23" y="24"/>
                      <a:pt x="26" y="24"/>
                      <a:pt x="29" y="23"/>
                    </a:cubicBezTo>
                    <a:cubicBezTo>
                      <a:pt x="32" y="21"/>
                      <a:pt x="34" y="18"/>
                      <a:pt x="36" y="16"/>
                    </a:cubicBezTo>
                    <a:cubicBezTo>
                      <a:pt x="40" y="12"/>
                      <a:pt x="43" y="8"/>
                      <a:pt x="47" y="4"/>
                    </a:cubicBezTo>
                    <a:cubicBezTo>
                      <a:pt x="46" y="3"/>
                      <a:pt x="46" y="3"/>
                      <a:pt x="45" y="3"/>
                    </a:cubicBezTo>
                    <a:cubicBezTo>
                      <a:pt x="44" y="3"/>
                      <a:pt x="43" y="3"/>
                      <a:pt x="42" y="2"/>
                    </a:cubicBezTo>
                    <a:cubicBezTo>
                      <a:pt x="40" y="2"/>
                      <a:pt x="39" y="2"/>
                      <a:pt x="38" y="2"/>
                    </a:cubicBezTo>
                    <a:cubicBezTo>
                      <a:pt x="34" y="1"/>
                      <a:pt x="30" y="1"/>
                      <a:pt x="26" y="0"/>
                    </a:cubicBezTo>
                  </a:path>
                </a:pathLst>
              </a:custGeom>
              <a:solidFill>
                <a:srgbClr val="CDC9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04" name="Freeform 3406">
                <a:extLst>
                  <a:ext uri="{FF2B5EF4-FFF2-40B4-BE49-F238E27FC236}">
                    <a16:creationId xmlns:a16="http://schemas.microsoft.com/office/drawing/2014/main" id="{339C6544-4B0B-49B1-835D-DC7AF160636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748" y="2169"/>
                <a:ext cx="37" cy="79"/>
              </a:xfrm>
              <a:custGeom>
                <a:avLst/>
                <a:gdLst>
                  <a:gd name="T0" fmla="*/ 78 w 21"/>
                  <a:gd name="T1" fmla="*/ 302 h 45"/>
                  <a:gd name="T2" fmla="*/ 21 w 21"/>
                  <a:gd name="T3" fmla="*/ 367 h 45"/>
                  <a:gd name="T4" fmla="*/ 0 w 21"/>
                  <a:gd name="T5" fmla="*/ 388 h 45"/>
                  <a:gd name="T6" fmla="*/ 12 w 21"/>
                  <a:gd name="T7" fmla="*/ 400 h 45"/>
                  <a:gd name="T8" fmla="*/ 99 w 21"/>
                  <a:gd name="T9" fmla="*/ 400 h 45"/>
                  <a:gd name="T10" fmla="*/ 192 w 21"/>
                  <a:gd name="T11" fmla="*/ 428 h 45"/>
                  <a:gd name="T12" fmla="*/ 203 w 21"/>
                  <a:gd name="T13" fmla="*/ 416 h 45"/>
                  <a:gd name="T14" fmla="*/ 143 w 21"/>
                  <a:gd name="T15" fmla="*/ 367 h 45"/>
                  <a:gd name="T16" fmla="*/ 78 w 21"/>
                  <a:gd name="T17" fmla="*/ 302 h 45"/>
                  <a:gd name="T18" fmla="*/ 137 w 21"/>
                  <a:gd name="T19" fmla="*/ 0 h 45"/>
                  <a:gd name="T20" fmla="*/ 115 w 21"/>
                  <a:gd name="T21" fmla="*/ 58 h 45"/>
                  <a:gd name="T22" fmla="*/ 115 w 21"/>
                  <a:gd name="T23" fmla="*/ 58 h 45"/>
                  <a:gd name="T24" fmla="*/ 174 w 21"/>
                  <a:gd name="T25" fmla="*/ 12 h 45"/>
                  <a:gd name="T26" fmla="*/ 137 w 21"/>
                  <a:gd name="T27" fmla="*/ 0 h 4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21" h="45">
                    <a:moveTo>
                      <a:pt x="8" y="32"/>
                    </a:moveTo>
                    <a:cubicBezTo>
                      <a:pt x="6" y="34"/>
                      <a:pt x="4" y="36"/>
                      <a:pt x="2" y="39"/>
                    </a:cubicBezTo>
                    <a:cubicBezTo>
                      <a:pt x="1" y="39"/>
                      <a:pt x="0" y="40"/>
                      <a:pt x="0" y="41"/>
                    </a:cubicBezTo>
                    <a:cubicBezTo>
                      <a:pt x="0" y="42"/>
                      <a:pt x="1" y="42"/>
                      <a:pt x="1" y="42"/>
                    </a:cubicBezTo>
                    <a:cubicBezTo>
                      <a:pt x="10" y="42"/>
                      <a:pt x="10" y="42"/>
                      <a:pt x="10" y="42"/>
                    </a:cubicBezTo>
                    <a:cubicBezTo>
                      <a:pt x="12" y="44"/>
                      <a:pt x="16" y="45"/>
                      <a:pt x="20" y="45"/>
                    </a:cubicBezTo>
                    <a:cubicBezTo>
                      <a:pt x="21" y="45"/>
                      <a:pt x="21" y="44"/>
                      <a:pt x="21" y="44"/>
                    </a:cubicBezTo>
                    <a:cubicBezTo>
                      <a:pt x="19" y="42"/>
                      <a:pt x="17" y="40"/>
                      <a:pt x="15" y="39"/>
                    </a:cubicBezTo>
                    <a:cubicBezTo>
                      <a:pt x="12" y="36"/>
                      <a:pt x="10" y="34"/>
                      <a:pt x="8" y="32"/>
                    </a:cubicBezTo>
                    <a:moveTo>
                      <a:pt x="14" y="0"/>
                    </a:moveTo>
                    <a:cubicBezTo>
                      <a:pt x="13" y="2"/>
                      <a:pt x="13" y="4"/>
                      <a:pt x="12" y="6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4" y="5"/>
                      <a:pt x="16" y="3"/>
                      <a:pt x="18" y="1"/>
                    </a:cubicBezTo>
                    <a:cubicBezTo>
                      <a:pt x="17" y="1"/>
                      <a:pt x="15" y="0"/>
                      <a:pt x="14" y="0"/>
                    </a:cubicBezTo>
                  </a:path>
                </a:pathLst>
              </a:custGeom>
              <a:solidFill>
                <a:srgbClr val="CDC9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05" name="Freeform 3407">
                <a:extLst>
                  <a:ext uri="{FF2B5EF4-FFF2-40B4-BE49-F238E27FC236}">
                    <a16:creationId xmlns:a16="http://schemas.microsoft.com/office/drawing/2014/main" id="{3C63EA8B-34F9-4620-82B7-7D0505725F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2" y="2170"/>
                <a:ext cx="36" cy="76"/>
              </a:xfrm>
              <a:custGeom>
                <a:avLst/>
                <a:gdLst>
                  <a:gd name="T0" fmla="*/ 104 w 20"/>
                  <a:gd name="T1" fmla="*/ 0 h 43"/>
                  <a:gd name="T2" fmla="*/ 41 w 20"/>
                  <a:gd name="T3" fmla="*/ 49 h 43"/>
                  <a:gd name="T4" fmla="*/ 52 w 20"/>
                  <a:gd name="T5" fmla="*/ 60 h 43"/>
                  <a:gd name="T6" fmla="*/ 0 w 20"/>
                  <a:gd name="T7" fmla="*/ 302 h 43"/>
                  <a:gd name="T8" fmla="*/ 74 w 20"/>
                  <a:gd name="T9" fmla="*/ 369 h 43"/>
                  <a:gd name="T10" fmla="*/ 133 w 20"/>
                  <a:gd name="T11" fmla="*/ 419 h 43"/>
                  <a:gd name="T12" fmla="*/ 182 w 20"/>
                  <a:gd name="T13" fmla="*/ 138 h 43"/>
                  <a:gd name="T14" fmla="*/ 158 w 20"/>
                  <a:gd name="T15" fmla="*/ 12 h 43"/>
                  <a:gd name="T16" fmla="*/ 104 w 20"/>
                  <a:gd name="T17" fmla="*/ 0 h 4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0" h="43">
                    <a:moveTo>
                      <a:pt x="10" y="0"/>
                    </a:moveTo>
                    <a:cubicBezTo>
                      <a:pt x="8" y="2"/>
                      <a:pt x="6" y="4"/>
                      <a:pt x="4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10" y="17"/>
                      <a:pt x="6" y="23"/>
                      <a:pt x="0" y="31"/>
                    </a:cubicBezTo>
                    <a:cubicBezTo>
                      <a:pt x="2" y="33"/>
                      <a:pt x="4" y="35"/>
                      <a:pt x="7" y="38"/>
                    </a:cubicBezTo>
                    <a:cubicBezTo>
                      <a:pt x="9" y="39"/>
                      <a:pt x="11" y="41"/>
                      <a:pt x="13" y="43"/>
                    </a:cubicBezTo>
                    <a:cubicBezTo>
                      <a:pt x="18" y="35"/>
                      <a:pt x="20" y="25"/>
                      <a:pt x="17" y="14"/>
                    </a:cubicBezTo>
                    <a:cubicBezTo>
                      <a:pt x="16" y="10"/>
                      <a:pt x="15" y="5"/>
                      <a:pt x="15" y="1"/>
                    </a:cubicBezTo>
                    <a:cubicBezTo>
                      <a:pt x="13" y="0"/>
                      <a:pt x="11" y="0"/>
                      <a:pt x="10" y="0"/>
                    </a:cubicBezTo>
                  </a:path>
                </a:pathLst>
              </a:custGeom>
              <a:solidFill>
                <a:srgbClr val="E1DE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06" name="Freeform 3408">
                <a:extLst>
                  <a:ext uri="{FF2B5EF4-FFF2-40B4-BE49-F238E27FC236}">
                    <a16:creationId xmlns:a16="http://schemas.microsoft.com/office/drawing/2014/main" id="{91170D7A-4351-4B2D-A8E0-4694CCD772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8" y="2278"/>
                <a:ext cx="2" cy="22"/>
              </a:xfrm>
              <a:custGeom>
                <a:avLst/>
                <a:gdLst>
                  <a:gd name="T0" fmla="*/ 16 w 1"/>
                  <a:gd name="T1" fmla="*/ 0 h 12"/>
                  <a:gd name="T2" fmla="*/ 0 w 1"/>
                  <a:gd name="T3" fmla="*/ 94 h 12"/>
                  <a:gd name="T4" fmla="*/ 0 w 1"/>
                  <a:gd name="T5" fmla="*/ 125 h 12"/>
                  <a:gd name="T6" fmla="*/ 16 w 1"/>
                  <a:gd name="T7" fmla="*/ 134 h 12"/>
                  <a:gd name="T8" fmla="*/ 16 w 1"/>
                  <a:gd name="T9" fmla="*/ 125 h 12"/>
                  <a:gd name="T10" fmla="*/ 16 w 1"/>
                  <a:gd name="T11" fmla="*/ 0 h 1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" h="12">
                    <a:moveTo>
                      <a:pt x="1" y="0"/>
                    </a:moveTo>
                    <a:cubicBezTo>
                      <a:pt x="0" y="2"/>
                      <a:pt x="0" y="5"/>
                      <a:pt x="0" y="8"/>
                    </a:cubicBezTo>
                    <a:cubicBezTo>
                      <a:pt x="0" y="9"/>
                      <a:pt x="0" y="10"/>
                      <a:pt x="0" y="11"/>
                    </a:cubicBezTo>
                    <a:cubicBezTo>
                      <a:pt x="0" y="11"/>
                      <a:pt x="0" y="11"/>
                      <a:pt x="1" y="12"/>
                    </a:cubicBezTo>
                    <a:cubicBezTo>
                      <a:pt x="1" y="12"/>
                      <a:pt x="1" y="11"/>
                      <a:pt x="1" y="11"/>
                    </a:cubicBezTo>
                    <a:cubicBezTo>
                      <a:pt x="1" y="7"/>
                      <a:pt x="1" y="4"/>
                      <a:pt x="1" y="0"/>
                    </a:cubicBezTo>
                  </a:path>
                </a:pathLst>
              </a:custGeom>
              <a:solidFill>
                <a:srgbClr val="AFA9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07" name="Freeform 3409">
                <a:extLst>
                  <a:ext uri="{FF2B5EF4-FFF2-40B4-BE49-F238E27FC236}">
                    <a16:creationId xmlns:a16="http://schemas.microsoft.com/office/drawing/2014/main" id="{AA2DD7E5-1C2F-473C-86AF-246EA456E3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8" y="2298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6 h 1"/>
                  <a:gd name="T4" fmla="*/ 16 w 1"/>
                  <a:gd name="T5" fmla="*/ 16 h 1"/>
                  <a:gd name="T6" fmla="*/ 0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CDC9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08" name="Freeform 3410">
                <a:extLst>
                  <a:ext uri="{FF2B5EF4-FFF2-40B4-BE49-F238E27FC236}">
                    <a16:creationId xmlns:a16="http://schemas.microsoft.com/office/drawing/2014/main" id="{FAC294F0-CE93-42EF-BFDF-EED33098DB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7" y="2300"/>
                <a:ext cx="13" cy="23"/>
              </a:xfrm>
              <a:custGeom>
                <a:avLst/>
                <a:gdLst>
                  <a:gd name="T0" fmla="*/ 69 w 7"/>
                  <a:gd name="T1" fmla="*/ 0 h 13"/>
                  <a:gd name="T2" fmla="*/ 0 w 7"/>
                  <a:gd name="T3" fmla="*/ 88 h 13"/>
                  <a:gd name="T4" fmla="*/ 0 w 7"/>
                  <a:gd name="T5" fmla="*/ 129 h 13"/>
                  <a:gd name="T6" fmla="*/ 84 w 7"/>
                  <a:gd name="T7" fmla="*/ 37 h 13"/>
                  <a:gd name="T8" fmla="*/ 69 w 7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" h="13">
                    <a:moveTo>
                      <a:pt x="6" y="0"/>
                    </a:moveTo>
                    <a:cubicBezTo>
                      <a:pt x="4" y="3"/>
                      <a:pt x="1" y="6"/>
                      <a:pt x="0" y="9"/>
                    </a:cubicBezTo>
                    <a:cubicBezTo>
                      <a:pt x="0" y="10"/>
                      <a:pt x="0" y="12"/>
                      <a:pt x="0" y="13"/>
                    </a:cubicBezTo>
                    <a:cubicBezTo>
                      <a:pt x="3" y="12"/>
                      <a:pt x="6" y="10"/>
                      <a:pt x="7" y="4"/>
                    </a:cubicBezTo>
                    <a:cubicBezTo>
                      <a:pt x="6" y="3"/>
                      <a:pt x="6" y="2"/>
                      <a:pt x="6" y="0"/>
                    </a:cubicBezTo>
                  </a:path>
                </a:pathLst>
              </a:custGeom>
              <a:solidFill>
                <a:srgbClr val="CDC9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09" name="Freeform 3411">
                <a:extLst>
                  <a:ext uri="{FF2B5EF4-FFF2-40B4-BE49-F238E27FC236}">
                    <a16:creationId xmlns:a16="http://schemas.microsoft.com/office/drawing/2014/main" id="{4AE90A8D-C190-4B7A-A2AD-505032BEECA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824" y="2222"/>
                <a:ext cx="11" cy="21"/>
              </a:xfrm>
              <a:custGeom>
                <a:avLst/>
                <a:gdLst>
                  <a:gd name="T0" fmla="*/ 37 w 6"/>
                  <a:gd name="T1" fmla="*/ 77 h 12"/>
                  <a:gd name="T2" fmla="*/ 0 w 6"/>
                  <a:gd name="T3" fmla="*/ 102 h 12"/>
                  <a:gd name="T4" fmla="*/ 13 w 6"/>
                  <a:gd name="T5" fmla="*/ 114 h 12"/>
                  <a:gd name="T6" fmla="*/ 13 w 6"/>
                  <a:gd name="T7" fmla="*/ 102 h 12"/>
                  <a:gd name="T8" fmla="*/ 37 w 6"/>
                  <a:gd name="T9" fmla="*/ 77 h 12"/>
                  <a:gd name="T10" fmla="*/ 57 w 6"/>
                  <a:gd name="T11" fmla="*/ 0 h 12"/>
                  <a:gd name="T12" fmla="*/ 57 w 6"/>
                  <a:gd name="T13" fmla="*/ 28 h 12"/>
                  <a:gd name="T14" fmla="*/ 57 w 6"/>
                  <a:gd name="T15" fmla="*/ 37 h 12"/>
                  <a:gd name="T16" fmla="*/ 68 w 6"/>
                  <a:gd name="T17" fmla="*/ 0 h 12"/>
                  <a:gd name="T18" fmla="*/ 57 w 6"/>
                  <a:gd name="T19" fmla="*/ 0 h 1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6" h="12">
                    <a:moveTo>
                      <a:pt x="3" y="8"/>
                    </a:moveTo>
                    <a:cubicBezTo>
                      <a:pt x="2" y="9"/>
                      <a:pt x="1" y="10"/>
                      <a:pt x="0" y="11"/>
                    </a:cubicBezTo>
                    <a:cubicBezTo>
                      <a:pt x="0" y="11"/>
                      <a:pt x="1" y="12"/>
                      <a:pt x="1" y="12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10"/>
                      <a:pt x="2" y="9"/>
                      <a:pt x="3" y="8"/>
                    </a:cubicBezTo>
                    <a:moveTo>
                      <a:pt x="5" y="0"/>
                    </a:moveTo>
                    <a:cubicBezTo>
                      <a:pt x="5" y="1"/>
                      <a:pt x="5" y="2"/>
                      <a:pt x="5" y="3"/>
                    </a:cubicBezTo>
                    <a:cubicBezTo>
                      <a:pt x="5" y="3"/>
                      <a:pt x="5" y="3"/>
                      <a:pt x="5" y="4"/>
                    </a:cubicBezTo>
                    <a:cubicBezTo>
                      <a:pt x="5" y="3"/>
                      <a:pt x="6" y="2"/>
                      <a:pt x="6" y="0"/>
                    </a:cubicBezTo>
                    <a:cubicBezTo>
                      <a:pt x="6" y="0"/>
                      <a:pt x="5" y="0"/>
                      <a:pt x="5" y="0"/>
                    </a:cubicBezTo>
                  </a:path>
                </a:pathLst>
              </a:custGeom>
              <a:solidFill>
                <a:srgbClr val="CDC9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10" name="Freeform 3412">
                <a:extLst>
                  <a:ext uri="{FF2B5EF4-FFF2-40B4-BE49-F238E27FC236}">
                    <a16:creationId xmlns:a16="http://schemas.microsoft.com/office/drawing/2014/main" id="{0611B462-E115-47EF-8E87-E57B014401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5" y="2234"/>
                <a:ext cx="11" cy="23"/>
              </a:xfrm>
              <a:custGeom>
                <a:avLst/>
                <a:gdLst>
                  <a:gd name="T0" fmla="*/ 13 w 6"/>
                  <a:gd name="T1" fmla="*/ 0 h 13"/>
                  <a:gd name="T2" fmla="*/ 0 w 6"/>
                  <a:gd name="T3" fmla="*/ 12 h 13"/>
                  <a:gd name="T4" fmla="*/ 68 w 6"/>
                  <a:gd name="T5" fmla="*/ 129 h 13"/>
                  <a:gd name="T6" fmla="*/ 44 w 6"/>
                  <a:gd name="T7" fmla="*/ 37 h 13"/>
                  <a:gd name="T8" fmla="*/ 24 w 6"/>
                  <a:gd name="T9" fmla="*/ 21 h 13"/>
                  <a:gd name="T10" fmla="*/ 13 w 6"/>
                  <a:gd name="T11" fmla="*/ 0 h 1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" h="13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6"/>
                      <a:pt x="2" y="11"/>
                      <a:pt x="6" y="13"/>
                    </a:cubicBezTo>
                    <a:cubicBezTo>
                      <a:pt x="5" y="10"/>
                      <a:pt x="5" y="7"/>
                      <a:pt x="4" y="4"/>
                    </a:cubicBezTo>
                    <a:cubicBezTo>
                      <a:pt x="4" y="3"/>
                      <a:pt x="3" y="3"/>
                      <a:pt x="2" y="2"/>
                    </a:cubicBezTo>
                    <a:cubicBezTo>
                      <a:pt x="2" y="1"/>
                      <a:pt x="2" y="1"/>
                      <a:pt x="1" y="0"/>
                    </a:cubicBezTo>
                  </a:path>
                </a:pathLst>
              </a:custGeom>
              <a:solidFill>
                <a:srgbClr val="B0A9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11" name="Freeform 3413">
                <a:extLst>
                  <a:ext uri="{FF2B5EF4-FFF2-40B4-BE49-F238E27FC236}">
                    <a16:creationId xmlns:a16="http://schemas.microsoft.com/office/drawing/2014/main" id="{8FC13B71-F88E-4E38-A900-601C23F359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7" y="2234"/>
                <a:ext cx="5" cy="7"/>
              </a:xfrm>
              <a:custGeom>
                <a:avLst/>
                <a:gdLst>
                  <a:gd name="T0" fmla="*/ 13 w 3"/>
                  <a:gd name="T1" fmla="*/ 0 h 4"/>
                  <a:gd name="T2" fmla="*/ 0 w 3"/>
                  <a:gd name="T3" fmla="*/ 0 h 4"/>
                  <a:gd name="T4" fmla="*/ 8 w 3"/>
                  <a:gd name="T5" fmla="*/ 21 h 4"/>
                  <a:gd name="T6" fmla="*/ 22 w 3"/>
                  <a:gd name="T7" fmla="*/ 37 h 4"/>
                  <a:gd name="T8" fmla="*/ 13 w 3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2" y="0"/>
                    </a:moveTo>
                    <a:cubicBezTo>
                      <a:pt x="2" y="0"/>
                      <a:pt x="1" y="0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2" y="3"/>
                      <a:pt x="3" y="3"/>
                      <a:pt x="3" y="4"/>
                    </a:cubicBezTo>
                    <a:cubicBezTo>
                      <a:pt x="3" y="3"/>
                      <a:pt x="2" y="1"/>
                      <a:pt x="2" y="0"/>
                    </a:cubicBezTo>
                  </a:path>
                </a:pathLst>
              </a:custGeom>
              <a:solidFill>
                <a:srgbClr val="CDC9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12" name="Freeform 3414">
                <a:extLst>
                  <a:ext uri="{FF2B5EF4-FFF2-40B4-BE49-F238E27FC236}">
                    <a16:creationId xmlns:a16="http://schemas.microsoft.com/office/drawing/2014/main" id="{B4144558-D076-411A-A968-07D9286E4A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06" y="2236"/>
                <a:ext cx="34" cy="62"/>
              </a:xfrm>
              <a:custGeom>
                <a:avLst/>
                <a:gdLst>
                  <a:gd name="T0" fmla="*/ 115 w 19"/>
                  <a:gd name="T1" fmla="*/ 0 h 35"/>
                  <a:gd name="T2" fmla="*/ 115 w 19"/>
                  <a:gd name="T3" fmla="*/ 0 h 35"/>
                  <a:gd name="T4" fmla="*/ 102 w 19"/>
                  <a:gd name="T5" fmla="*/ 0 h 35"/>
                  <a:gd name="T6" fmla="*/ 41 w 19"/>
                  <a:gd name="T7" fmla="*/ 138 h 35"/>
                  <a:gd name="T8" fmla="*/ 0 w 19"/>
                  <a:gd name="T9" fmla="*/ 244 h 35"/>
                  <a:gd name="T10" fmla="*/ 183 w 19"/>
                  <a:gd name="T11" fmla="*/ 345 h 35"/>
                  <a:gd name="T12" fmla="*/ 183 w 19"/>
                  <a:gd name="T13" fmla="*/ 317 h 35"/>
                  <a:gd name="T14" fmla="*/ 195 w 19"/>
                  <a:gd name="T15" fmla="*/ 239 h 35"/>
                  <a:gd name="T16" fmla="*/ 174 w 19"/>
                  <a:gd name="T17" fmla="*/ 117 h 35"/>
                  <a:gd name="T18" fmla="*/ 115 w 19"/>
                  <a:gd name="T19" fmla="*/ 0 h 3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9" h="35">
                    <a:moveTo>
                      <a:pt x="11" y="0"/>
                    </a:moveTo>
                    <a:cubicBezTo>
                      <a:pt x="11" y="0"/>
                      <a:pt x="11" y="0"/>
                      <a:pt x="11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8" y="4"/>
                      <a:pt x="6" y="9"/>
                      <a:pt x="4" y="14"/>
                    </a:cubicBezTo>
                    <a:cubicBezTo>
                      <a:pt x="3" y="17"/>
                      <a:pt x="2" y="21"/>
                      <a:pt x="0" y="25"/>
                    </a:cubicBezTo>
                    <a:cubicBezTo>
                      <a:pt x="6" y="28"/>
                      <a:pt x="14" y="30"/>
                      <a:pt x="18" y="35"/>
                    </a:cubicBezTo>
                    <a:cubicBezTo>
                      <a:pt x="18" y="34"/>
                      <a:pt x="18" y="33"/>
                      <a:pt x="18" y="32"/>
                    </a:cubicBezTo>
                    <a:cubicBezTo>
                      <a:pt x="18" y="29"/>
                      <a:pt x="18" y="26"/>
                      <a:pt x="19" y="24"/>
                    </a:cubicBezTo>
                    <a:cubicBezTo>
                      <a:pt x="18" y="20"/>
                      <a:pt x="18" y="16"/>
                      <a:pt x="17" y="12"/>
                    </a:cubicBezTo>
                    <a:cubicBezTo>
                      <a:pt x="13" y="10"/>
                      <a:pt x="11" y="5"/>
                      <a:pt x="11" y="0"/>
                    </a:cubicBezTo>
                  </a:path>
                </a:pathLst>
              </a:custGeom>
              <a:solidFill>
                <a:srgbClr val="CDC9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13" name="Freeform 3415">
                <a:extLst>
                  <a:ext uri="{FF2B5EF4-FFF2-40B4-BE49-F238E27FC236}">
                    <a16:creationId xmlns:a16="http://schemas.microsoft.com/office/drawing/2014/main" id="{8527F4E7-7DC8-4BEE-83B1-A6337F934D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1" y="2266"/>
                <a:ext cx="11" cy="2"/>
              </a:xfrm>
              <a:custGeom>
                <a:avLst/>
                <a:gdLst>
                  <a:gd name="T0" fmla="*/ 0 w 6"/>
                  <a:gd name="T1" fmla="*/ 0 h 1"/>
                  <a:gd name="T2" fmla="*/ 0 w 6"/>
                  <a:gd name="T3" fmla="*/ 16 h 1"/>
                  <a:gd name="T4" fmla="*/ 68 w 6"/>
                  <a:gd name="T5" fmla="*/ 16 h 1"/>
                  <a:gd name="T6" fmla="*/ 57 w 6"/>
                  <a:gd name="T7" fmla="*/ 16 h 1"/>
                  <a:gd name="T8" fmla="*/ 0 w 6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2" y="1"/>
                      <a:pt x="4" y="1"/>
                      <a:pt x="6" y="1"/>
                    </a:cubicBezTo>
                    <a:cubicBezTo>
                      <a:pt x="6" y="1"/>
                      <a:pt x="5" y="1"/>
                      <a:pt x="5" y="1"/>
                    </a:cubicBezTo>
                    <a:cubicBezTo>
                      <a:pt x="3" y="1"/>
                      <a:pt x="2" y="0"/>
                      <a:pt x="0" y="0"/>
                    </a:cubicBezTo>
                  </a:path>
                </a:pathLst>
              </a:custGeom>
              <a:solidFill>
                <a:srgbClr val="B0A9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14" name="Freeform 3416">
                <a:extLst>
                  <a:ext uri="{FF2B5EF4-FFF2-40B4-BE49-F238E27FC236}">
                    <a16:creationId xmlns:a16="http://schemas.microsoft.com/office/drawing/2014/main" id="{1B7D8CFE-0E5E-4157-87A3-593CCE68C7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1" y="2248"/>
                <a:ext cx="25" cy="20"/>
              </a:xfrm>
              <a:custGeom>
                <a:avLst/>
                <a:gdLst>
                  <a:gd name="T0" fmla="*/ 73 w 14"/>
                  <a:gd name="T1" fmla="*/ 0 h 11"/>
                  <a:gd name="T2" fmla="*/ 0 w 14"/>
                  <a:gd name="T3" fmla="*/ 109 h 11"/>
                  <a:gd name="T4" fmla="*/ 52 w 14"/>
                  <a:gd name="T5" fmla="*/ 118 h 11"/>
                  <a:gd name="T6" fmla="*/ 64 w 14"/>
                  <a:gd name="T7" fmla="*/ 118 h 11"/>
                  <a:gd name="T8" fmla="*/ 93 w 14"/>
                  <a:gd name="T9" fmla="*/ 118 h 11"/>
                  <a:gd name="T10" fmla="*/ 121 w 14"/>
                  <a:gd name="T11" fmla="*/ 96 h 11"/>
                  <a:gd name="T12" fmla="*/ 102 w 14"/>
                  <a:gd name="T13" fmla="*/ 13 h 11"/>
                  <a:gd name="T14" fmla="*/ 73 w 14"/>
                  <a:gd name="T15" fmla="*/ 0 h 1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4" h="11">
                    <a:moveTo>
                      <a:pt x="7" y="0"/>
                    </a:moveTo>
                    <a:cubicBezTo>
                      <a:pt x="5" y="4"/>
                      <a:pt x="3" y="7"/>
                      <a:pt x="0" y="10"/>
                    </a:cubicBezTo>
                    <a:cubicBezTo>
                      <a:pt x="2" y="10"/>
                      <a:pt x="3" y="11"/>
                      <a:pt x="5" y="11"/>
                    </a:cubicBezTo>
                    <a:cubicBezTo>
                      <a:pt x="5" y="11"/>
                      <a:pt x="6" y="11"/>
                      <a:pt x="6" y="11"/>
                    </a:cubicBezTo>
                    <a:cubicBezTo>
                      <a:pt x="7" y="11"/>
                      <a:pt x="8" y="11"/>
                      <a:pt x="9" y="11"/>
                    </a:cubicBezTo>
                    <a:cubicBezTo>
                      <a:pt x="10" y="11"/>
                      <a:pt x="11" y="10"/>
                      <a:pt x="12" y="9"/>
                    </a:cubicBezTo>
                    <a:cubicBezTo>
                      <a:pt x="14" y="6"/>
                      <a:pt x="12" y="3"/>
                      <a:pt x="10" y="1"/>
                    </a:cubicBezTo>
                    <a:cubicBezTo>
                      <a:pt x="9" y="1"/>
                      <a:pt x="8" y="1"/>
                      <a:pt x="7" y="0"/>
                    </a:cubicBezTo>
                  </a:path>
                </a:pathLst>
              </a:custGeom>
              <a:solidFill>
                <a:srgbClr val="CDC9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15" name="Freeform 3417">
                <a:extLst>
                  <a:ext uri="{FF2B5EF4-FFF2-40B4-BE49-F238E27FC236}">
                    <a16:creationId xmlns:a16="http://schemas.microsoft.com/office/drawing/2014/main" id="{ADA8D365-5F55-4DBD-8B2F-26161049A4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9" y="2268"/>
                <a:ext cx="16" cy="1"/>
              </a:xfrm>
              <a:custGeom>
                <a:avLst/>
                <a:gdLst>
                  <a:gd name="T0" fmla="*/ 12 w 9"/>
                  <a:gd name="T1" fmla="*/ 0 h 1"/>
                  <a:gd name="T2" fmla="*/ 0 w 9"/>
                  <a:gd name="T3" fmla="*/ 1 h 1"/>
                  <a:gd name="T4" fmla="*/ 50 w 9"/>
                  <a:gd name="T5" fmla="*/ 1 h 1"/>
                  <a:gd name="T6" fmla="*/ 89 w 9"/>
                  <a:gd name="T7" fmla="*/ 1 h 1"/>
                  <a:gd name="T8" fmla="*/ 66 w 9"/>
                  <a:gd name="T9" fmla="*/ 0 h 1"/>
                  <a:gd name="T10" fmla="*/ 12 w 9"/>
                  <a:gd name="T11" fmla="*/ 0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9" h="1">
                    <a:moveTo>
                      <a:pt x="1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2" y="1"/>
                      <a:pt x="4" y="1"/>
                      <a:pt x="5" y="1"/>
                    </a:cubicBezTo>
                    <a:cubicBezTo>
                      <a:pt x="7" y="1"/>
                      <a:pt x="8" y="1"/>
                      <a:pt x="9" y="1"/>
                    </a:cubicBezTo>
                    <a:cubicBezTo>
                      <a:pt x="9" y="1"/>
                      <a:pt x="8" y="0"/>
                      <a:pt x="7" y="0"/>
                    </a:cubicBezTo>
                    <a:cubicBezTo>
                      <a:pt x="5" y="0"/>
                      <a:pt x="3" y="0"/>
                      <a:pt x="1" y="0"/>
                    </a:cubicBezTo>
                  </a:path>
                </a:pathLst>
              </a:custGeom>
              <a:solidFill>
                <a:srgbClr val="CDC9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16" name="Freeform 3418">
                <a:extLst>
                  <a:ext uri="{FF2B5EF4-FFF2-40B4-BE49-F238E27FC236}">
                    <a16:creationId xmlns:a16="http://schemas.microsoft.com/office/drawing/2014/main" id="{7817B4D1-E1DD-4A1B-B2BD-27A530BA47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82" y="2268"/>
                <a:ext cx="5" cy="1"/>
              </a:xfrm>
              <a:custGeom>
                <a:avLst/>
                <a:gdLst>
                  <a:gd name="T0" fmla="*/ 0 w 3"/>
                  <a:gd name="T1" fmla="*/ 0 h 1"/>
                  <a:gd name="T2" fmla="*/ 13 w 3"/>
                  <a:gd name="T3" fmla="*/ 1 h 1"/>
                  <a:gd name="T4" fmla="*/ 22 w 3"/>
                  <a:gd name="T5" fmla="*/ 0 h 1"/>
                  <a:gd name="T6" fmla="*/ 0 w 3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cubicBezTo>
                      <a:pt x="1" y="0"/>
                      <a:pt x="2" y="1"/>
                      <a:pt x="2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2" y="0"/>
                      <a:pt x="1" y="0"/>
                      <a:pt x="0" y="0"/>
                    </a:cubicBezTo>
                  </a:path>
                </a:pathLst>
              </a:custGeom>
              <a:solidFill>
                <a:srgbClr val="E1DE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17" name="Freeform 3419">
                <a:extLst>
                  <a:ext uri="{FF2B5EF4-FFF2-40B4-BE49-F238E27FC236}">
                    <a16:creationId xmlns:a16="http://schemas.microsoft.com/office/drawing/2014/main" id="{4CC885B9-72CA-4850-AC46-8B378E42FD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0" y="2269"/>
                <a:ext cx="7" cy="6"/>
              </a:xfrm>
              <a:custGeom>
                <a:avLst/>
                <a:gdLst>
                  <a:gd name="T0" fmla="*/ 37 w 4"/>
                  <a:gd name="T1" fmla="*/ 0 h 3"/>
                  <a:gd name="T2" fmla="*/ 21 w 4"/>
                  <a:gd name="T3" fmla="*/ 16 h 3"/>
                  <a:gd name="T4" fmla="*/ 0 w 4"/>
                  <a:gd name="T5" fmla="*/ 16 h 3"/>
                  <a:gd name="T6" fmla="*/ 37 w 4"/>
                  <a:gd name="T7" fmla="*/ 48 h 3"/>
                  <a:gd name="T8" fmla="*/ 37 w 4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cubicBezTo>
                      <a:pt x="3" y="0"/>
                      <a:pt x="2" y="0"/>
                      <a:pt x="2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1" y="2"/>
                      <a:pt x="3" y="2"/>
                      <a:pt x="4" y="3"/>
                    </a:cubicBezTo>
                    <a:cubicBezTo>
                      <a:pt x="4" y="2"/>
                      <a:pt x="4" y="1"/>
                      <a:pt x="4" y="0"/>
                    </a:cubicBezTo>
                  </a:path>
                </a:pathLst>
              </a:custGeom>
              <a:solidFill>
                <a:srgbClr val="CEC9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18" name="Freeform 3420">
                <a:extLst>
                  <a:ext uri="{FF2B5EF4-FFF2-40B4-BE49-F238E27FC236}">
                    <a16:creationId xmlns:a16="http://schemas.microsoft.com/office/drawing/2014/main" id="{9595DA29-DEF1-4BB5-A8D3-447586E13D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87" y="2241"/>
                <a:ext cx="39" cy="30"/>
              </a:xfrm>
              <a:custGeom>
                <a:avLst/>
                <a:gdLst>
                  <a:gd name="T0" fmla="*/ 207 w 22"/>
                  <a:gd name="T1" fmla="*/ 0 h 17"/>
                  <a:gd name="T2" fmla="*/ 28 w 22"/>
                  <a:gd name="T3" fmla="*/ 49 h 17"/>
                  <a:gd name="T4" fmla="*/ 12 w 22"/>
                  <a:gd name="T5" fmla="*/ 49 h 17"/>
                  <a:gd name="T6" fmla="*/ 28 w 22"/>
                  <a:gd name="T7" fmla="*/ 127 h 17"/>
                  <a:gd name="T8" fmla="*/ 0 w 22"/>
                  <a:gd name="T9" fmla="*/ 143 h 17"/>
                  <a:gd name="T10" fmla="*/ 66 w 22"/>
                  <a:gd name="T11" fmla="*/ 152 h 17"/>
                  <a:gd name="T12" fmla="*/ 129 w 22"/>
                  <a:gd name="T13" fmla="*/ 166 h 17"/>
                  <a:gd name="T14" fmla="*/ 151 w 22"/>
                  <a:gd name="T15" fmla="*/ 166 h 17"/>
                  <a:gd name="T16" fmla="*/ 167 w 22"/>
                  <a:gd name="T17" fmla="*/ 152 h 17"/>
                  <a:gd name="T18" fmla="*/ 216 w 22"/>
                  <a:gd name="T19" fmla="*/ 12 h 17"/>
                  <a:gd name="T20" fmla="*/ 207 w 22"/>
                  <a:gd name="T21" fmla="*/ 0 h 1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2" h="17">
                    <a:moveTo>
                      <a:pt x="21" y="0"/>
                    </a:moveTo>
                    <a:cubicBezTo>
                      <a:pt x="16" y="3"/>
                      <a:pt x="10" y="5"/>
                      <a:pt x="3" y="5"/>
                    </a:cubicBezTo>
                    <a:cubicBezTo>
                      <a:pt x="3" y="5"/>
                      <a:pt x="2" y="5"/>
                      <a:pt x="1" y="5"/>
                    </a:cubicBezTo>
                    <a:cubicBezTo>
                      <a:pt x="3" y="7"/>
                      <a:pt x="5" y="10"/>
                      <a:pt x="3" y="13"/>
                    </a:cubicBezTo>
                    <a:cubicBezTo>
                      <a:pt x="2" y="14"/>
                      <a:pt x="1" y="15"/>
                      <a:pt x="0" y="15"/>
                    </a:cubicBezTo>
                    <a:cubicBezTo>
                      <a:pt x="2" y="16"/>
                      <a:pt x="5" y="16"/>
                      <a:pt x="7" y="16"/>
                    </a:cubicBezTo>
                    <a:cubicBezTo>
                      <a:pt x="9" y="17"/>
                      <a:pt x="11" y="17"/>
                      <a:pt x="13" y="17"/>
                    </a:cubicBezTo>
                    <a:cubicBezTo>
                      <a:pt x="14" y="17"/>
                      <a:pt x="14" y="17"/>
                      <a:pt x="15" y="17"/>
                    </a:cubicBezTo>
                    <a:cubicBezTo>
                      <a:pt x="15" y="16"/>
                      <a:pt x="16" y="16"/>
                      <a:pt x="17" y="16"/>
                    </a:cubicBezTo>
                    <a:cubicBezTo>
                      <a:pt x="17" y="11"/>
                      <a:pt x="20" y="5"/>
                      <a:pt x="22" y="1"/>
                    </a:cubicBezTo>
                    <a:cubicBezTo>
                      <a:pt x="22" y="1"/>
                      <a:pt x="21" y="0"/>
                      <a:pt x="21" y="0"/>
                    </a:cubicBezTo>
                  </a:path>
                </a:pathLst>
              </a:custGeom>
              <a:solidFill>
                <a:srgbClr val="E1DE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19" name="Freeform 3421">
                <a:extLst>
                  <a:ext uri="{FF2B5EF4-FFF2-40B4-BE49-F238E27FC236}">
                    <a16:creationId xmlns:a16="http://schemas.microsoft.com/office/drawing/2014/main" id="{6A123014-945D-4D69-8125-BBF9C3C998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8" y="2269"/>
                <a:ext cx="200" cy="55"/>
              </a:xfrm>
              <a:custGeom>
                <a:avLst/>
                <a:gdLst>
                  <a:gd name="T0" fmla="*/ 179 w 113"/>
                  <a:gd name="T1" fmla="*/ 0 h 31"/>
                  <a:gd name="T2" fmla="*/ 65 w 113"/>
                  <a:gd name="T3" fmla="*/ 117 h 31"/>
                  <a:gd name="T4" fmla="*/ 0 w 113"/>
                  <a:gd name="T5" fmla="*/ 188 h 31"/>
                  <a:gd name="T6" fmla="*/ 88 w 113"/>
                  <a:gd name="T7" fmla="*/ 179 h 31"/>
                  <a:gd name="T8" fmla="*/ 204 w 113"/>
                  <a:gd name="T9" fmla="*/ 179 h 31"/>
                  <a:gd name="T10" fmla="*/ 533 w 113"/>
                  <a:gd name="T11" fmla="*/ 208 h 31"/>
                  <a:gd name="T12" fmla="*/ 931 w 113"/>
                  <a:gd name="T13" fmla="*/ 296 h 31"/>
                  <a:gd name="T14" fmla="*/ 1002 w 113"/>
                  <a:gd name="T15" fmla="*/ 309 h 31"/>
                  <a:gd name="T16" fmla="*/ 1050 w 113"/>
                  <a:gd name="T17" fmla="*/ 296 h 31"/>
                  <a:gd name="T18" fmla="*/ 1050 w 113"/>
                  <a:gd name="T19" fmla="*/ 257 h 31"/>
                  <a:gd name="T20" fmla="*/ 1110 w 113"/>
                  <a:gd name="T21" fmla="*/ 167 h 31"/>
                  <a:gd name="T22" fmla="*/ 1110 w 113"/>
                  <a:gd name="T23" fmla="*/ 158 h 31"/>
                  <a:gd name="T24" fmla="*/ 931 w 113"/>
                  <a:gd name="T25" fmla="*/ 62 h 31"/>
                  <a:gd name="T26" fmla="*/ 903 w 113"/>
                  <a:gd name="T27" fmla="*/ 78 h 31"/>
                  <a:gd name="T28" fmla="*/ 805 w 113"/>
                  <a:gd name="T29" fmla="*/ 110 h 31"/>
                  <a:gd name="T30" fmla="*/ 699 w 113"/>
                  <a:gd name="T31" fmla="*/ 101 h 31"/>
                  <a:gd name="T32" fmla="*/ 483 w 113"/>
                  <a:gd name="T33" fmla="*/ 66 h 31"/>
                  <a:gd name="T34" fmla="*/ 444 w 113"/>
                  <a:gd name="T35" fmla="*/ 28 h 31"/>
                  <a:gd name="T36" fmla="*/ 404 w 113"/>
                  <a:gd name="T37" fmla="*/ 12 h 31"/>
                  <a:gd name="T38" fmla="*/ 373 w 113"/>
                  <a:gd name="T39" fmla="*/ 21 h 31"/>
                  <a:gd name="T40" fmla="*/ 265 w 113"/>
                  <a:gd name="T41" fmla="*/ 0 h 31"/>
                  <a:gd name="T42" fmla="*/ 228 w 113"/>
                  <a:gd name="T43" fmla="*/ 0 h 31"/>
                  <a:gd name="T44" fmla="*/ 179 w 113"/>
                  <a:gd name="T45" fmla="*/ 0 h 31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113" h="31">
                    <a:moveTo>
                      <a:pt x="18" y="0"/>
                    </a:moveTo>
                    <a:cubicBezTo>
                      <a:pt x="14" y="4"/>
                      <a:pt x="11" y="8"/>
                      <a:pt x="7" y="12"/>
                    </a:cubicBezTo>
                    <a:cubicBezTo>
                      <a:pt x="5" y="14"/>
                      <a:pt x="3" y="17"/>
                      <a:pt x="0" y="19"/>
                    </a:cubicBezTo>
                    <a:cubicBezTo>
                      <a:pt x="3" y="19"/>
                      <a:pt x="6" y="19"/>
                      <a:pt x="9" y="18"/>
                    </a:cubicBezTo>
                    <a:cubicBezTo>
                      <a:pt x="13" y="18"/>
                      <a:pt x="17" y="18"/>
                      <a:pt x="21" y="18"/>
                    </a:cubicBezTo>
                    <a:cubicBezTo>
                      <a:pt x="32" y="18"/>
                      <a:pt x="43" y="19"/>
                      <a:pt x="54" y="21"/>
                    </a:cubicBezTo>
                    <a:cubicBezTo>
                      <a:pt x="69" y="23"/>
                      <a:pt x="81" y="28"/>
                      <a:pt x="95" y="30"/>
                    </a:cubicBezTo>
                    <a:cubicBezTo>
                      <a:pt x="98" y="31"/>
                      <a:pt x="100" y="31"/>
                      <a:pt x="102" y="31"/>
                    </a:cubicBezTo>
                    <a:cubicBezTo>
                      <a:pt x="104" y="31"/>
                      <a:pt x="106" y="31"/>
                      <a:pt x="107" y="30"/>
                    </a:cubicBezTo>
                    <a:cubicBezTo>
                      <a:pt x="107" y="29"/>
                      <a:pt x="107" y="27"/>
                      <a:pt x="107" y="26"/>
                    </a:cubicBezTo>
                    <a:cubicBezTo>
                      <a:pt x="108" y="23"/>
                      <a:pt x="111" y="20"/>
                      <a:pt x="113" y="17"/>
                    </a:cubicBezTo>
                    <a:cubicBezTo>
                      <a:pt x="113" y="17"/>
                      <a:pt x="113" y="16"/>
                      <a:pt x="113" y="16"/>
                    </a:cubicBezTo>
                    <a:cubicBezTo>
                      <a:pt x="109" y="11"/>
                      <a:pt x="101" y="9"/>
                      <a:pt x="95" y="6"/>
                    </a:cubicBezTo>
                    <a:cubicBezTo>
                      <a:pt x="94" y="7"/>
                      <a:pt x="93" y="8"/>
                      <a:pt x="92" y="8"/>
                    </a:cubicBezTo>
                    <a:cubicBezTo>
                      <a:pt x="90" y="10"/>
                      <a:pt x="86" y="11"/>
                      <a:pt x="82" y="11"/>
                    </a:cubicBezTo>
                    <a:cubicBezTo>
                      <a:pt x="78" y="11"/>
                      <a:pt x="73" y="10"/>
                      <a:pt x="71" y="10"/>
                    </a:cubicBezTo>
                    <a:cubicBezTo>
                      <a:pt x="64" y="10"/>
                      <a:pt x="55" y="10"/>
                      <a:pt x="49" y="7"/>
                    </a:cubicBezTo>
                    <a:cubicBezTo>
                      <a:pt x="47" y="6"/>
                      <a:pt x="46" y="5"/>
                      <a:pt x="45" y="3"/>
                    </a:cubicBezTo>
                    <a:cubicBezTo>
                      <a:pt x="44" y="2"/>
                      <a:pt x="42" y="2"/>
                      <a:pt x="41" y="1"/>
                    </a:cubicBezTo>
                    <a:cubicBezTo>
                      <a:pt x="40" y="2"/>
                      <a:pt x="39" y="2"/>
                      <a:pt x="38" y="2"/>
                    </a:cubicBezTo>
                    <a:cubicBezTo>
                      <a:pt x="34" y="2"/>
                      <a:pt x="31" y="1"/>
                      <a:pt x="27" y="0"/>
                    </a:cubicBezTo>
                    <a:cubicBezTo>
                      <a:pt x="26" y="0"/>
                      <a:pt x="25" y="0"/>
                      <a:pt x="23" y="0"/>
                    </a:cubicBezTo>
                    <a:cubicBezTo>
                      <a:pt x="22" y="0"/>
                      <a:pt x="20" y="0"/>
                      <a:pt x="18" y="0"/>
                    </a:cubicBezTo>
                  </a:path>
                </a:pathLst>
              </a:custGeom>
              <a:solidFill>
                <a:srgbClr val="E1DE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20" name="Freeform 3422">
                <a:extLst>
                  <a:ext uri="{FF2B5EF4-FFF2-40B4-BE49-F238E27FC236}">
                    <a16:creationId xmlns:a16="http://schemas.microsoft.com/office/drawing/2014/main" id="{856A9E33-1377-4D7F-91F7-183173D2DD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85" y="2268"/>
                <a:ext cx="25" cy="5"/>
              </a:xfrm>
              <a:custGeom>
                <a:avLst/>
                <a:gdLst>
                  <a:gd name="T0" fmla="*/ 13 w 14"/>
                  <a:gd name="T1" fmla="*/ 0 h 3"/>
                  <a:gd name="T2" fmla="*/ 0 w 14"/>
                  <a:gd name="T3" fmla="*/ 8 h 3"/>
                  <a:gd name="T4" fmla="*/ 114 w 14"/>
                  <a:gd name="T5" fmla="*/ 22 h 3"/>
                  <a:gd name="T6" fmla="*/ 143 w 14"/>
                  <a:gd name="T7" fmla="*/ 13 h 3"/>
                  <a:gd name="T8" fmla="*/ 80 w 14"/>
                  <a:gd name="T9" fmla="*/ 8 h 3"/>
                  <a:gd name="T10" fmla="*/ 13 w 14"/>
                  <a:gd name="T11" fmla="*/ 0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" h="3">
                    <a:moveTo>
                      <a:pt x="1" y="0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4" y="2"/>
                      <a:pt x="7" y="3"/>
                      <a:pt x="11" y="3"/>
                    </a:cubicBezTo>
                    <a:cubicBezTo>
                      <a:pt x="12" y="3"/>
                      <a:pt x="13" y="3"/>
                      <a:pt x="14" y="2"/>
                    </a:cubicBezTo>
                    <a:cubicBezTo>
                      <a:pt x="12" y="2"/>
                      <a:pt x="10" y="2"/>
                      <a:pt x="8" y="1"/>
                    </a:cubicBezTo>
                    <a:cubicBezTo>
                      <a:pt x="6" y="1"/>
                      <a:pt x="3" y="1"/>
                      <a:pt x="1" y="0"/>
                    </a:cubicBezTo>
                  </a:path>
                </a:pathLst>
              </a:custGeom>
              <a:solidFill>
                <a:srgbClr val="ECEA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21" name="Freeform 3423">
                <a:extLst>
                  <a:ext uri="{FF2B5EF4-FFF2-40B4-BE49-F238E27FC236}">
                    <a16:creationId xmlns:a16="http://schemas.microsoft.com/office/drawing/2014/main" id="{59339FB9-A152-41EA-8265-11E2B5C3B81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784" y="2209"/>
                <a:ext cx="49" cy="41"/>
              </a:xfrm>
              <a:custGeom>
                <a:avLst/>
                <a:gdLst>
                  <a:gd name="T0" fmla="*/ 12 w 28"/>
                  <a:gd name="T1" fmla="*/ 210 h 23"/>
                  <a:gd name="T2" fmla="*/ 0 w 28"/>
                  <a:gd name="T3" fmla="*/ 223 h 23"/>
                  <a:gd name="T4" fmla="*/ 28 w 28"/>
                  <a:gd name="T5" fmla="*/ 232 h 23"/>
                  <a:gd name="T6" fmla="*/ 12 w 28"/>
                  <a:gd name="T7" fmla="*/ 210 h 23"/>
                  <a:gd name="T8" fmla="*/ 151 w 28"/>
                  <a:gd name="T9" fmla="*/ 0 h 23"/>
                  <a:gd name="T10" fmla="*/ 215 w 28"/>
                  <a:gd name="T11" fmla="*/ 182 h 23"/>
                  <a:gd name="T12" fmla="*/ 249 w 28"/>
                  <a:gd name="T13" fmla="*/ 153 h 23"/>
                  <a:gd name="T14" fmla="*/ 264 w 28"/>
                  <a:gd name="T15" fmla="*/ 114 h 23"/>
                  <a:gd name="T16" fmla="*/ 264 w 28"/>
                  <a:gd name="T17" fmla="*/ 102 h 23"/>
                  <a:gd name="T18" fmla="*/ 264 w 28"/>
                  <a:gd name="T19" fmla="*/ 66 h 23"/>
                  <a:gd name="T20" fmla="*/ 151 w 28"/>
                  <a:gd name="T21" fmla="*/ 0 h 2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8" h="23">
                    <a:moveTo>
                      <a:pt x="1" y="21"/>
                    </a:moveTo>
                    <a:cubicBezTo>
                      <a:pt x="1" y="21"/>
                      <a:pt x="1" y="22"/>
                      <a:pt x="0" y="22"/>
                    </a:cubicBezTo>
                    <a:cubicBezTo>
                      <a:pt x="1" y="23"/>
                      <a:pt x="2" y="23"/>
                      <a:pt x="3" y="23"/>
                    </a:cubicBezTo>
                    <a:cubicBezTo>
                      <a:pt x="2" y="22"/>
                      <a:pt x="2" y="22"/>
                      <a:pt x="1" y="21"/>
                    </a:cubicBezTo>
                    <a:moveTo>
                      <a:pt x="16" y="0"/>
                    </a:moveTo>
                    <a:cubicBezTo>
                      <a:pt x="16" y="7"/>
                      <a:pt x="18" y="14"/>
                      <a:pt x="23" y="18"/>
                    </a:cubicBezTo>
                    <a:cubicBezTo>
                      <a:pt x="24" y="17"/>
                      <a:pt x="25" y="16"/>
                      <a:pt x="26" y="15"/>
                    </a:cubicBezTo>
                    <a:cubicBezTo>
                      <a:pt x="27" y="13"/>
                      <a:pt x="27" y="12"/>
                      <a:pt x="28" y="11"/>
                    </a:cubicBezTo>
                    <a:cubicBezTo>
                      <a:pt x="28" y="10"/>
                      <a:pt x="28" y="10"/>
                      <a:pt x="28" y="10"/>
                    </a:cubicBezTo>
                    <a:cubicBezTo>
                      <a:pt x="28" y="9"/>
                      <a:pt x="28" y="8"/>
                      <a:pt x="28" y="7"/>
                    </a:cubicBezTo>
                    <a:cubicBezTo>
                      <a:pt x="23" y="6"/>
                      <a:pt x="19" y="4"/>
                      <a:pt x="16" y="0"/>
                    </a:cubicBezTo>
                  </a:path>
                </a:pathLst>
              </a:custGeom>
              <a:solidFill>
                <a:srgbClr val="E1DE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22" name="Freeform 3424">
                <a:extLst>
                  <a:ext uri="{FF2B5EF4-FFF2-40B4-BE49-F238E27FC236}">
                    <a16:creationId xmlns:a16="http://schemas.microsoft.com/office/drawing/2014/main" id="{A31DF6B8-04EA-4C72-A8FC-848EC78E96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85" y="2172"/>
                <a:ext cx="39" cy="78"/>
              </a:xfrm>
              <a:custGeom>
                <a:avLst/>
                <a:gdLst>
                  <a:gd name="T0" fmla="*/ 21 w 22"/>
                  <a:gd name="T1" fmla="*/ 0 h 44"/>
                  <a:gd name="T2" fmla="*/ 37 w 22"/>
                  <a:gd name="T3" fmla="*/ 129 h 44"/>
                  <a:gd name="T4" fmla="*/ 0 w 22"/>
                  <a:gd name="T5" fmla="*/ 411 h 44"/>
                  <a:gd name="T6" fmla="*/ 21 w 22"/>
                  <a:gd name="T7" fmla="*/ 434 h 44"/>
                  <a:gd name="T8" fmla="*/ 37 w 22"/>
                  <a:gd name="T9" fmla="*/ 434 h 44"/>
                  <a:gd name="T10" fmla="*/ 216 w 22"/>
                  <a:gd name="T11" fmla="*/ 383 h 44"/>
                  <a:gd name="T12" fmla="*/ 151 w 22"/>
                  <a:gd name="T13" fmla="*/ 207 h 44"/>
                  <a:gd name="T14" fmla="*/ 110 w 22"/>
                  <a:gd name="T15" fmla="*/ 129 h 44"/>
                  <a:gd name="T16" fmla="*/ 89 w 22"/>
                  <a:gd name="T17" fmla="*/ 12 h 44"/>
                  <a:gd name="T18" fmla="*/ 21 w 22"/>
                  <a:gd name="T19" fmla="*/ 0 h 4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2" h="44">
                    <a:moveTo>
                      <a:pt x="2" y="0"/>
                    </a:moveTo>
                    <a:cubicBezTo>
                      <a:pt x="2" y="4"/>
                      <a:pt x="3" y="9"/>
                      <a:pt x="4" y="13"/>
                    </a:cubicBezTo>
                    <a:cubicBezTo>
                      <a:pt x="7" y="24"/>
                      <a:pt x="5" y="34"/>
                      <a:pt x="0" y="42"/>
                    </a:cubicBezTo>
                    <a:cubicBezTo>
                      <a:pt x="1" y="43"/>
                      <a:pt x="1" y="43"/>
                      <a:pt x="2" y="44"/>
                    </a:cubicBezTo>
                    <a:cubicBezTo>
                      <a:pt x="3" y="44"/>
                      <a:pt x="4" y="44"/>
                      <a:pt x="4" y="44"/>
                    </a:cubicBezTo>
                    <a:cubicBezTo>
                      <a:pt x="11" y="44"/>
                      <a:pt x="17" y="42"/>
                      <a:pt x="22" y="39"/>
                    </a:cubicBezTo>
                    <a:cubicBezTo>
                      <a:pt x="17" y="35"/>
                      <a:pt x="15" y="28"/>
                      <a:pt x="15" y="21"/>
                    </a:cubicBezTo>
                    <a:cubicBezTo>
                      <a:pt x="13" y="19"/>
                      <a:pt x="12" y="16"/>
                      <a:pt x="11" y="13"/>
                    </a:cubicBezTo>
                    <a:cubicBezTo>
                      <a:pt x="11" y="10"/>
                      <a:pt x="10" y="5"/>
                      <a:pt x="9" y="1"/>
                    </a:cubicBezTo>
                    <a:cubicBezTo>
                      <a:pt x="7" y="0"/>
                      <a:pt x="4" y="0"/>
                      <a:pt x="2" y="0"/>
                    </a:cubicBezTo>
                  </a:path>
                </a:pathLst>
              </a:custGeom>
              <a:solidFill>
                <a:srgbClr val="ECEA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23" name="Freeform 3425">
                <a:extLst>
                  <a:ext uri="{FF2B5EF4-FFF2-40B4-BE49-F238E27FC236}">
                    <a16:creationId xmlns:a16="http://schemas.microsoft.com/office/drawing/2014/main" id="{E0AC4B33-57B8-4CF2-AA94-F44801EF1B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7" y="2222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CDC9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24" name="Freeform 3426">
                <a:extLst>
                  <a:ext uri="{FF2B5EF4-FFF2-40B4-BE49-F238E27FC236}">
                    <a16:creationId xmlns:a16="http://schemas.microsoft.com/office/drawing/2014/main" id="{C9CC7076-F0F3-42EE-8A61-D2126BDC15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0" y="2181"/>
                <a:ext cx="17" cy="41"/>
              </a:xfrm>
              <a:custGeom>
                <a:avLst/>
                <a:gdLst>
                  <a:gd name="T0" fmla="*/ 15 w 10"/>
                  <a:gd name="T1" fmla="*/ 0 h 23"/>
                  <a:gd name="T2" fmla="*/ 0 w 10"/>
                  <a:gd name="T3" fmla="*/ 118 h 23"/>
                  <a:gd name="T4" fmla="*/ 15 w 10"/>
                  <a:gd name="T5" fmla="*/ 232 h 23"/>
                  <a:gd name="T6" fmla="*/ 26 w 10"/>
                  <a:gd name="T7" fmla="*/ 232 h 23"/>
                  <a:gd name="T8" fmla="*/ 58 w 10"/>
                  <a:gd name="T9" fmla="*/ 93 h 23"/>
                  <a:gd name="T10" fmla="*/ 83 w 10"/>
                  <a:gd name="T11" fmla="*/ 21 h 23"/>
                  <a:gd name="T12" fmla="*/ 34 w 10"/>
                  <a:gd name="T13" fmla="*/ 0 h 23"/>
                  <a:gd name="T14" fmla="*/ 15 w 10"/>
                  <a:gd name="T15" fmla="*/ 0 h 2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0" h="23">
                    <a:moveTo>
                      <a:pt x="2" y="0"/>
                    </a:moveTo>
                    <a:cubicBezTo>
                      <a:pt x="1" y="4"/>
                      <a:pt x="0" y="8"/>
                      <a:pt x="0" y="12"/>
                    </a:cubicBezTo>
                    <a:cubicBezTo>
                      <a:pt x="0" y="16"/>
                      <a:pt x="2" y="19"/>
                      <a:pt x="2" y="23"/>
                    </a:cubicBezTo>
                    <a:cubicBezTo>
                      <a:pt x="2" y="23"/>
                      <a:pt x="3" y="23"/>
                      <a:pt x="3" y="23"/>
                    </a:cubicBezTo>
                    <a:cubicBezTo>
                      <a:pt x="5" y="19"/>
                      <a:pt x="6" y="14"/>
                      <a:pt x="7" y="9"/>
                    </a:cubicBezTo>
                    <a:cubicBezTo>
                      <a:pt x="7" y="6"/>
                      <a:pt x="8" y="4"/>
                      <a:pt x="10" y="2"/>
                    </a:cubicBezTo>
                    <a:cubicBezTo>
                      <a:pt x="8" y="1"/>
                      <a:pt x="6" y="0"/>
                      <a:pt x="4" y="0"/>
                    </a:cubicBezTo>
                    <a:cubicBezTo>
                      <a:pt x="3" y="0"/>
                      <a:pt x="3" y="0"/>
                      <a:pt x="2" y="0"/>
                    </a:cubicBezTo>
                  </a:path>
                </a:pathLst>
              </a:custGeom>
              <a:solidFill>
                <a:srgbClr val="E1DE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25" name="Freeform 3427">
                <a:extLst>
                  <a:ext uri="{FF2B5EF4-FFF2-40B4-BE49-F238E27FC236}">
                    <a16:creationId xmlns:a16="http://schemas.microsoft.com/office/drawing/2014/main" id="{74280837-03A5-4469-80E4-48C37D7126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4" y="2230"/>
                <a:ext cx="3" cy="6"/>
              </a:xfrm>
              <a:custGeom>
                <a:avLst/>
                <a:gdLst>
                  <a:gd name="T0" fmla="*/ 8 w 2"/>
                  <a:gd name="T1" fmla="*/ 0 h 3"/>
                  <a:gd name="T2" fmla="*/ 0 w 2"/>
                  <a:gd name="T3" fmla="*/ 16 h 3"/>
                  <a:gd name="T4" fmla="*/ 8 w 2"/>
                  <a:gd name="T5" fmla="*/ 48 h 3"/>
                  <a:gd name="T6" fmla="*/ 12 w 2"/>
                  <a:gd name="T7" fmla="*/ 32 h 3"/>
                  <a:gd name="T8" fmla="*/ 8 w 2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0" y="2"/>
                      <a:pt x="1" y="2"/>
                      <a:pt x="1" y="3"/>
                    </a:cubicBezTo>
                    <a:cubicBezTo>
                      <a:pt x="1" y="3"/>
                      <a:pt x="2" y="2"/>
                      <a:pt x="2" y="2"/>
                    </a:cubicBezTo>
                    <a:cubicBezTo>
                      <a:pt x="2" y="1"/>
                      <a:pt x="1" y="1"/>
                      <a:pt x="1" y="0"/>
                    </a:cubicBezTo>
                  </a:path>
                </a:pathLst>
              </a:custGeom>
              <a:solidFill>
                <a:srgbClr val="CEC9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26" name="Freeform 3428">
                <a:extLst>
                  <a:ext uri="{FF2B5EF4-FFF2-40B4-BE49-F238E27FC236}">
                    <a16:creationId xmlns:a16="http://schemas.microsoft.com/office/drawing/2014/main" id="{E03BF11D-8057-4CA6-921E-120CCC520B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5" y="2222"/>
                <a:ext cx="6" cy="12"/>
              </a:xfrm>
              <a:custGeom>
                <a:avLst/>
                <a:gdLst>
                  <a:gd name="T0" fmla="*/ 16 w 3"/>
                  <a:gd name="T1" fmla="*/ 0 h 7"/>
                  <a:gd name="T2" fmla="*/ 16 w 3"/>
                  <a:gd name="T3" fmla="*/ 0 h 7"/>
                  <a:gd name="T4" fmla="*/ 0 w 3"/>
                  <a:gd name="T5" fmla="*/ 45 h 7"/>
                  <a:gd name="T6" fmla="*/ 16 w 3"/>
                  <a:gd name="T7" fmla="*/ 62 h 7"/>
                  <a:gd name="T8" fmla="*/ 48 w 3"/>
                  <a:gd name="T9" fmla="*/ 62 h 7"/>
                  <a:gd name="T10" fmla="*/ 32 w 3"/>
                  <a:gd name="T11" fmla="*/ 36 h 7"/>
                  <a:gd name="T12" fmla="*/ 16 w 3"/>
                  <a:gd name="T13" fmla="*/ 0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" h="7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3"/>
                      <a:pt x="0" y="5"/>
                    </a:cubicBezTo>
                    <a:cubicBezTo>
                      <a:pt x="0" y="6"/>
                      <a:pt x="1" y="6"/>
                      <a:pt x="1" y="7"/>
                    </a:cubicBezTo>
                    <a:cubicBezTo>
                      <a:pt x="2" y="7"/>
                      <a:pt x="3" y="7"/>
                      <a:pt x="3" y="7"/>
                    </a:cubicBezTo>
                    <a:cubicBezTo>
                      <a:pt x="3" y="6"/>
                      <a:pt x="3" y="5"/>
                      <a:pt x="2" y="4"/>
                    </a:cubicBezTo>
                    <a:cubicBezTo>
                      <a:pt x="2" y="2"/>
                      <a:pt x="2" y="1"/>
                      <a:pt x="1" y="0"/>
                    </a:cubicBezTo>
                  </a:path>
                </a:pathLst>
              </a:custGeom>
              <a:solidFill>
                <a:srgbClr val="E1DE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27" name="Freeform 3429">
                <a:extLst>
                  <a:ext uri="{FF2B5EF4-FFF2-40B4-BE49-F238E27FC236}">
                    <a16:creationId xmlns:a16="http://schemas.microsoft.com/office/drawing/2014/main" id="{7337BACA-6402-4474-8BC2-94838A6F91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4" y="2232"/>
                <a:ext cx="1" cy="4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32 h 2"/>
                  <a:gd name="T4" fmla="*/ 1 w 1"/>
                  <a:gd name="T5" fmla="*/ 32 h 2"/>
                  <a:gd name="T6" fmla="*/ 1 w 1"/>
                  <a:gd name="T7" fmla="*/ 32 h 2"/>
                  <a:gd name="T8" fmla="*/ 0 w 1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0" y="1"/>
                      <a:pt x="0" y="0"/>
                    </a:cubicBezTo>
                  </a:path>
                </a:pathLst>
              </a:custGeom>
              <a:solidFill>
                <a:srgbClr val="E1DE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28" name="Freeform 3430">
                <a:extLst>
                  <a:ext uri="{FF2B5EF4-FFF2-40B4-BE49-F238E27FC236}">
                    <a16:creationId xmlns:a16="http://schemas.microsoft.com/office/drawing/2014/main" id="{887748A6-DE9F-4C76-9152-A1BBA7E158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2" y="2176"/>
                <a:ext cx="21" cy="46"/>
              </a:xfrm>
              <a:custGeom>
                <a:avLst/>
                <a:gdLst>
                  <a:gd name="T0" fmla="*/ 12 w 12"/>
                  <a:gd name="T1" fmla="*/ 0 h 26"/>
                  <a:gd name="T2" fmla="*/ 0 w 12"/>
                  <a:gd name="T3" fmla="*/ 101 h 26"/>
                  <a:gd name="T4" fmla="*/ 0 w 12"/>
                  <a:gd name="T5" fmla="*/ 188 h 26"/>
                  <a:gd name="T6" fmla="*/ 114 w 12"/>
                  <a:gd name="T7" fmla="*/ 253 h 26"/>
                  <a:gd name="T8" fmla="*/ 98 w 12"/>
                  <a:gd name="T9" fmla="*/ 150 h 26"/>
                  <a:gd name="T10" fmla="*/ 114 w 12"/>
                  <a:gd name="T11" fmla="*/ 28 h 26"/>
                  <a:gd name="T12" fmla="*/ 12 w 12"/>
                  <a:gd name="T13" fmla="*/ 0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26">
                    <a:moveTo>
                      <a:pt x="1" y="0"/>
                    </a:moveTo>
                    <a:cubicBezTo>
                      <a:pt x="1" y="4"/>
                      <a:pt x="1" y="8"/>
                      <a:pt x="0" y="10"/>
                    </a:cubicBezTo>
                    <a:cubicBezTo>
                      <a:pt x="0" y="13"/>
                      <a:pt x="0" y="16"/>
                      <a:pt x="0" y="19"/>
                    </a:cubicBezTo>
                    <a:cubicBezTo>
                      <a:pt x="3" y="23"/>
                      <a:pt x="7" y="25"/>
                      <a:pt x="12" y="26"/>
                    </a:cubicBezTo>
                    <a:cubicBezTo>
                      <a:pt x="12" y="22"/>
                      <a:pt x="10" y="19"/>
                      <a:pt x="10" y="15"/>
                    </a:cubicBezTo>
                    <a:cubicBezTo>
                      <a:pt x="10" y="11"/>
                      <a:pt x="11" y="7"/>
                      <a:pt x="12" y="3"/>
                    </a:cubicBezTo>
                    <a:cubicBezTo>
                      <a:pt x="9" y="2"/>
                      <a:pt x="5" y="1"/>
                      <a:pt x="1" y="0"/>
                    </a:cubicBezTo>
                  </a:path>
                </a:pathLst>
              </a:custGeom>
              <a:solidFill>
                <a:srgbClr val="ECEA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29" name="Freeform 3431">
                <a:extLst>
                  <a:ext uri="{FF2B5EF4-FFF2-40B4-BE49-F238E27FC236}">
                    <a16:creationId xmlns:a16="http://schemas.microsoft.com/office/drawing/2014/main" id="{8D02CF28-609A-47C1-B523-F3D5717606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1" y="2174"/>
                <a:ext cx="13" cy="35"/>
              </a:xfrm>
              <a:custGeom>
                <a:avLst/>
                <a:gdLst>
                  <a:gd name="T0" fmla="*/ 0 w 7"/>
                  <a:gd name="T1" fmla="*/ 0 h 20"/>
                  <a:gd name="T2" fmla="*/ 24 w 7"/>
                  <a:gd name="T3" fmla="*/ 114 h 20"/>
                  <a:gd name="T4" fmla="*/ 69 w 7"/>
                  <a:gd name="T5" fmla="*/ 187 h 20"/>
                  <a:gd name="T6" fmla="*/ 69 w 7"/>
                  <a:gd name="T7" fmla="*/ 102 h 20"/>
                  <a:gd name="T8" fmla="*/ 84 w 7"/>
                  <a:gd name="T9" fmla="*/ 12 h 20"/>
                  <a:gd name="T10" fmla="*/ 0 w 7"/>
                  <a:gd name="T11" fmla="*/ 0 h 2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" h="20">
                    <a:moveTo>
                      <a:pt x="0" y="0"/>
                    </a:moveTo>
                    <a:cubicBezTo>
                      <a:pt x="1" y="4"/>
                      <a:pt x="2" y="9"/>
                      <a:pt x="2" y="12"/>
                    </a:cubicBezTo>
                    <a:cubicBezTo>
                      <a:pt x="3" y="15"/>
                      <a:pt x="4" y="18"/>
                      <a:pt x="6" y="20"/>
                    </a:cubicBezTo>
                    <a:cubicBezTo>
                      <a:pt x="6" y="17"/>
                      <a:pt x="6" y="14"/>
                      <a:pt x="6" y="11"/>
                    </a:cubicBezTo>
                    <a:cubicBezTo>
                      <a:pt x="7" y="9"/>
                      <a:pt x="7" y="5"/>
                      <a:pt x="7" y="1"/>
                    </a:cubicBezTo>
                    <a:cubicBezTo>
                      <a:pt x="5" y="1"/>
                      <a:pt x="3" y="0"/>
                      <a:pt x="0" y="0"/>
                    </a:cubicBezTo>
                  </a:path>
                </a:pathLst>
              </a:custGeom>
              <a:solidFill>
                <a:srgbClr val="F4F3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30" name="Freeform 3432">
                <a:extLst>
                  <a:ext uri="{FF2B5EF4-FFF2-40B4-BE49-F238E27FC236}">
                    <a16:creationId xmlns:a16="http://schemas.microsoft.com/office/drawing/2014/main" id="{EA4207B3-F2F5-4231-A002-1460A1FFAF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6" y="2204"/>
                <a:ext cx="7" cy="32"/>
              </a:xfrm>
              <a:custGeom>
                <a:avLst/>
                <a:gdLst>
                  <a:gd name="T0" fmla="*/ 28 w 4"/>
                  <a:gd name="T1" fmla="*/ 0 h 18"/>
                  <a:gd name="T2" fmla="*/ 0 w 4"/>
                  <a:gd name="T3" fmla="*/ 151 h 18"/>
                  <a:gd name="T4" fmla="*/ 0 w 4"/>
                  <a:gd name="T5" fmla="*/ 180 h 18"/>
                  <a:gd name="T6" fmla="*/ 37 w 4"/>
                  <a:gd name="T7" fmla="*/ 101 h 18"/>
                  <a:gd name="T8" fmla="*/ 28 w 4"/>
                  <a:gd name="T9" fmla="*/ 0 h 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18">
                    <a:moveTo>
                      <a:pt x="3" y="0"/>
                    </a:moveTo>
                    <a:cubicBezTo>
                      <a:pt x="2" y="5"/>
                      <a:pt x="1" y="10"/>
                      <a:pt x="0" y="15"/>
                    </a:cubicBezTo>
                    <a:cubicBezTo>
                      <a:pt x="0" y="16"/>
                      <a:pt x="0" y="17"/>
                      <a:pt x="0" y="18"/>
                    </a:cubicBezTo>
                    <a:cubicBezTo>
                      <a:pt x="1" y="15"/>
                      <a:pt x="3" y="12"/>
                      <a:pt x="4" y="10"/>
                    </a:cubicBezTo>
                    <a:cubicBezTo>
                      <a:pt x="4" y="6"/>
                      <a:pt x="4" y="3"/>
                      <a:pt x="3" y="0"/>
                    </a:cubicBezTo>
                  </a:path>
                </a:pathLst>
              </a:custGeom>
              <a:solidFill>
                <a:srgbClr val="AFA9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31" name="Freeform 3433">
                <a:extLst>
                  <a:ext uri="{FF2B5EF4-FFF2-40B4-BE49-F238E27FC236}">
                    <a16:creationId xmlns:a16="http://schemas.microsoft.com/office/drawing/2014/main" id="{CDBDAA01-D2FA-4395-97F6-1AB2934967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3" y="2223"/>
                <a:ext cx="16" cy="23"/>
              </a:xfrm>
              <a:custGeom>
                <a:avLst/>
                <a:gdLst>
                  <a:gd name="T0" fmla="*/ 50 w 9"/>
                  <a:gd name="T1" fmla="*/ 0 h 13"/>
                  <a:gd name="T2" fmla="*/ 21 w 9"/>
                  <a:gd name="T3" fmla="*/ 65 h 13"/>
                  <a:gd name="T4" fmla="*/ 0 w 9"/>
                  <a:gd name="T5" fmla="*/ 115 h 13"/>
                  <a:gd name="T6" fmla="*/ 12 w 9"/>
                  <a:gd name="T7" fmla="*/ 129 h 13"/>
                  <a:gd name="T8" fmla="*/ 21 w 9"/>
                  <a:gd name="T9" fmla="*/ 115 h 13"/>
                  <a:gd name="T10" fmla="*/ 89 w 9"/>
                  <a:gd name="T11" fmla="*/ 12 h 13"/>
                  <a:gd name="T12" fmla="*/ 50 w 9"/>
                  <a:gd name="T13" fmla="*/ 0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" h="13">
                    <a:moveTo>
                      <a:pt x="5" y="0"/>
                    </a:moveTo>
                    <a:cubicBezTo>
                      <a:pt x="4" y="3"/>
                      <a:pt x="3" y="5"/>
                      <a:pt x="2" y="7"/>
                    </a:cubicBezTo>
                    <a:cubicBezTo>
                      <a:pt x="1" y="9"/>
                      <a:pt x="1" y="11"/>
                      <a:pt x="0" y="12"/>
                    </a:cubicBezTo>
                    <a:cubicBezTo>
                      <a:pt x="0" y="12"/>
                      <a:pt x="1" y="13"/>
                      <a:pt x="1" y="13"/>
                    </a:cubicBezTo>
                    <a:cubicBezTo>
                      <a:pt x="1" y="13"/>
                      <a:pt x="2" y="12"/>
                      <a:pt x="2" y="12"/>
                    </a:cubicBezTo>
                    <a:cubicBezTo>
                      <a:pt x="4" y="8"/>
                      <a:pt x="6" y="5"/>
                      <a:pt x="9" y="1"/>
                    </a:cubicBezTo>
                    <a:cubicBezTo>
                      <a:pt x="7" y="1"/>
                      <a:pt x="6" y="1"/>
                      <a:pt x="5" y="0"/>
                    </a:cubicBezTo>
                  </a:path>
                </a:pathLst>
              </a:custGeom>
              <a:solidFill>
                <a:srgbClr val="CEC9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32" name="Freeform 3434">
                <a:extLst>
                  <a:ext uri="{FF2B5EF4-FFF2-40B4-BE49-F238E27FC236}">
                    <a16:creationId xmlns:a16="http://schemas.microsoft.com/office/drawing/2014/main" id="{E361167F-9E54-417A-9ABC-8B4589008E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6" y="2222"/>
                <a:ext cx="16" cy="23"/>
              </a:xfrm>
              <a:custGeom>
                <a:avLst/>
                <a:gdLst>
                  <a:gd name="T0" fmla="*/ 50 w 9"/>
                  <a:gd name="T1" fmla="*/ 0 h 13"/>
                  <a:gd name="T2" fmla="*/ 37 w 9"/>
                  <a:gd name="T3" fmla="*/ 37 h 13"/>
                  <a:gd name="T4" fmla="*/ 21 w 9"/>
                  <a:gd name="T5" fmla="*/ 78 h 13"/>
                  <a:gd name="T6" fmla="*/ 0 w 9"/>
                  <a:gd name="T7" fmla="*/ 106 h 13"/>
                  <a:gd name="T8" fmla="*/ 0 w 9"/>
                  <a:gd name="T9" fmla="*/ 115 h 13"/>
                  <a:gd name="T10" fmla="*/ 12 w 9"/>
                  <a:gd name="T11" fmla="*/ 115 h 13"/>
                  <a:gd name="T12" fmla="*/ 37 w 9"/>
                  <a:gd name="T13" fmla="*/ 129 h 13"/>
                  <a:gd name="T14" fmla="*/ 64 w 9"/>
                  <a:gd name="T15" fmla="*/ 78 h 13"/>
                  <a:gd name="T16" fmla="*/ 89 w 9"/>
                  <a:gd name="T17" fmla="*/ 12 h 13"/>
                  <a:gd name="T18" fmla="*/ 64 w 9"/>
                  <a:gd name="T19" fmla="*/ 12 h 13"/>
                  <a:gd name="T20" fmla="*/ 50 w 9"/>
                  <a:gd name="T21" fmla="*/ 0 h 1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9" h="13">
                    <a:moveTo>
                      <a:pt x="5" y="0"/>
                    </a:moveTo>
                    <a:cubicBezTo>
                      <a:pt x="5" y="2"/>
                      <a:pt x="4" y="3"/>
                      <a:pt x="4" y="4"/>
                    </a:cubicBezTo>
                    <a:cubicBezTo>
                      <a:pt x="3" y="5"/>
                      <a:pt x="3" y="7"/>
                      <a:pt x="2" y="8"/>
                    </a:cubicBezTo>
                    <a:cubicBezTo>
                      <a:pt x="1" y="9"/>
                      <a:pt x="1" y="10"/>
                      <a:pt x="0" y="11"/>
                    </a:cubicBezTo>
                    <a:cubicBezTo>
                      <a:pt x="0" y="11"/>
                      <a:pt x="0" y="11"/>
                      <a:pt x="0" y="12"/>
                    </a:cubicBezTo>
                    <a:cubicBezTo>
                      <a:pt x="0" y="12"/>
                      <a:pt x="1" y="12"/>
                      <a:pt x="1" y="12"/>
                    </a:cubicBezTo>
                    <a:cubicBezTo>
                      <a:pt x="2" y="13"/>
                      <a:pt x="3" y="13"/>
                      <a:pt x="4" y="13"/>
                    </a:cubicBezTo>
                    <a:cubicBezTo>
                      <a:pt x="5" y="12"/>
                      <a:pt x="5" y="10"/>
                      <a:pt x="6" y="8"/>
                    </a:cubicBezTo>
                    <a:cubicBezTo>
                      <a:pt x="7" y="6"/>
                      <a:pt x="8" y="4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6" y="1"/>
                      <a:pt x="5" y="0"/>
                      <a:pt x="5" y="0"/>
                    </a:cubicBezTo>
                  </a:path>
                </a:pathLst>
              </a:custGeom>
              <a:solidFill>
                <a:srgbClr val="E1DE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33" name="Freeform 3435">
                <a:extLst>
                  <a:ext uri="{FF2B5EF4-FFF2-40B4-BE49-F238E27FC236}">
                    <a16:creationId xmlns:a16="http://schemas.microsoft.com/office/drawing/2014/main" id="{2F85624B-89D5-432F-A86E-A77672E7C0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7" y="2225"/>
                <a:ext cx="21" cy="20"/>
              </a:xfrm>
              <a:custGeom>
                <a:avLst/>
                <a:gdLst>
                  <a:gd name="T0" fmla="*/ 65 w 12"/>
                  <a:gd name="T1" fmla="*/ 0 h 11"/>
                  <a:gd name="T2" fmla="*/ 0 w 12"/>
                  <a:gd name="T3" fmla="*/ 118 h 11"/>
                  <a:gd name="T4" fmla="*/ 102 w 12"/>
                  <a:gd name="T5" fmla="*/ 13 h 11"/>
                  <a:gd name="T6" fmla="*/ 114 w 12"/>
                  <a:gd name="T7" fmla="*/ 0 h 11"/>
                  <a:gd name="T8" fmla="*/ 65 w 12"/>
                  <a:gd name="T9" fmla="*/ 0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" h="11">
                    <a:moveTo>
                      <a:pt x="7" y="0"/>
                    </a:moveTo>
                    <a:cubicBezTo>
                      <a:pt x="4" y="4"/>
                      <a:pt x="2" y="7"/>
                      <a:pt x="0" y="11"/>
                    </a:cubicBezTo>
                    <a:cubicBezTo>
                      <a:pt x="5" y="11"/>
                      <a:pt x="8" y="5"/>
                      <a:pt x="11" y="1"/>
                    </a:cubicBezTo>
                    <a:cubicBezTo>
                      <a:pt x="11" y="1"/>
                      <a:pt x="11" y="1"/>
                      <a:pt x="12" y="0"/>
                    </a:cubicBezTo>
                    <a:cubicBezTo>
                      <a:pt x="10" y="0"/>
                      <a:pt x="8" y="0"/>
                      <a:pt x="7" y="0"/>
                    </a:cubicBezTo>
                  </a:path>
                </a:pathLst>
              </a:custGeom>
              <a:solidFill>
                <a:srgbClr val="E1DE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34" name="Freeform 3436">
                <a:extLst>
                  <a:ext uri="{FF2B5EF4-FFF2-40B4-BE49-F238E27FC236}">
                    <a16:creationId xmlns:a16="http://schemas.microsoft.com/office/drawing/2014/main" id="{BE2A590E-BCE9-4EA9-9652-96C3A84389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6" y="2234"/>
                <a:ext cx="38" cy="46"/>
              </a:xfrm>
              <a:custGeom>
                <a:avLst/>
                <a:gdLst>
                  <a:gd name="T0" fmla="*/ 109 w 21"/>
                  <a:gd name="T1" fmla="*/ 0 h 26"/>
                  <a:gd name="T2" fmla="*/ 52 w 21"/>
                  <a:gd name="T3" fmla="*/ 138 h 26"/>
                  <a:gd name="T4" fmla="*/ 0 w 21"/>
                  <a:gd name="T5" fmla="*/ 166 h 26"/>
                  <a:gd name="T6" fmla="*/ 118 w 21"/>
                  <a:gd name="T7" fmla="*/ 253 h 26"/>
                  <a:gd name="T8" fmla="*/ 161 w 21"/>
                  <a:gd name="T9" fmla="*/ 150 h 26"/>
                  <a:gd name="T10" fmla="*/ 226 w 21"/>
                  <a:gd name="T11" fmla="*/ 12 h 26"/>
                  <a:gd name="T12" fmla="*/ 197 w 21"/>
                  <a:gd name="T13" fmla="*/ 12 h 26"/>
                  <a:gd name="T14" fmla="*/ 109 w 21"/>
                  <a:gd name="T15" fmla="*/ 0 h 2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1" h="26">
                    <a:moveTo>
                      <a:pt x="10" y="0"/>
                    </a:moveTo>
                    <a:cubicBezTo>
                      <a:pt x="10" y="5"/>
                      <a:pt x="8" y="10"/>
                      <a:pt x="5" y="14"/>
                    </a:cubicBezTo>
                    <a:cubicBezTo>
                      <a:pt x="4" y="15"/>
                      <a:pt x="2" y="17"/>
                      <a:pt x="0" y="17"/>
                    </a:cubicBezTo>
                    <a:cubicBezTo>
                      <a:pt x="2" y="21"/>
                      <a:pt x="6" y="24"/>
                      <a:pt x="11" y="26"/>
                    </a:cubicBezTo>
                    <a:cubicBezTo>
                      <a:pt x="13" y="22"/>
                      <a:pt x="14" y="18"/>
                      <a:pt x="15" y="15"/>
                    </a:cubicBezTo>
                    <a:cubicBezTo>
                      <a:pt x="17" y="10"/>
                      <a:pt x="19" y="5"/>
                      <a:pt x="21" y="1"/>
                    </a:cubicBezTo>
                    <a:cubicBezTo>
                      <a:pt x="20" y="1"/>
                      <a:pt x="19" y="1"/>
                      <a:pt x="18" y="1"/>
                    </a:cubicBezTo>
                    <a:cubicBezTo>
                      <a:pt x="16" y="1"/>
                      <a:pt x="13" y="0"/>
                      <a:pt x="10" y="0"/>
                    </a:cubicBezTo>
                  </a:path>
                </a:pathLst>
              </a:custGeom>
              <a:solidFill>
                <a:srgbClr val="E1DE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35" name="Freeform 3437">
                <a:extLst>
                  <a:ext uri="{FF2B5EF4-FFF2-40B4-BE49-F238E27FC236}">
                    <a16:creationId xmlns:a16="http://schemas.microsoft.com/office/drawing/2014/main" id="{A2CD25B9-1D8E-4C75-8233-12E1D85C40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7" y="2245"/>
                <a:ext cx="20" cy="35"/>
              </a:xfrm>
              <a:custGeom>
                <a:avLst/>
                <a:gdLst>
                  <a:gd name="T0" fmla="*/ 96 w 11"/>
                  <a:gd name="T1" fmla="*/ 0 h 20"/>
                  <a:gd name="T2" fmla="*/ 0 w 11"/>
                  <a:gd name="T3" fmla="*/ 135 h 20"/>
                  <a:gd name="T4" fmla="*/ 0 w 11"/>
                  <a:gd name="T5" fmla="*/ 163 h 20"/>
                  <a:gd name="T6" fmla="*/ 0 w 11"/>
                  <a:gd name="T7" fmla="*/ 163 h 20"/>
                  <a:gd name="T8" fmla="*/ 44 w 11"/>
                  <a:gd name="T9" fmla="*/ 187 h 20"/>
                  <a:gd name="T10" fmla="*/ 44 w 11"/>
                  <a:gd name="T11" fmla="*/ 187 h 20"/>
                  <a:gd name="T12" fmla="*/ 89 w 11"/>
                  <a:gd name="T13" fmla="*/ 77 h 20"/>
                  <a:gd name="T14" fmla="*/ 118 w 11"/>
                  <a:gd name="T15" fmla="*/ 0 h 20"/>
                  <a:gd name="T16" fmla="*/ 109 w 11"/>
                  <a:gd name="T17" fmla="*/ 12 h 20"/>
                  <a:gd name="T18" fmla="*/ 96 w 11"/>
                  <a:gd name="T19" fmla="*/ 0 h 2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1" h="20">
                    <a:moveTo>
                      <a:pt x="9" y="0"/>
                    </a:moveTo>
                    <a:cubicBezTo>
                      <a:pt x="7" y="6"/>
                      <a:pt x="4" y="10"/>
                      <a:pt x="0" y="14"/>
                    </a:cubicBezTo>
                    <a:cubicBezTo>
                      <a:pt x="0" y="15"/>
                      <a:pt x="0" y="16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8"/>
                      <a:pt x="3" y="20"/>
                      <a:pt x="4" y="20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8" y="20"/>
                      <a:pt x="7" y="11"/>
                      <a:pt x="8" y="8"/>
                    </a:cubicBezTo>
                    <a:cubicBezTo>
                      <a:pt x="9" y="5"/>
                      <a:pt x="10" y="3"/>
                      <a:pt x="11" y="0"/>
                    </a:cubicBezTo>
                    <a:cubicBezTo>
                      <a:pt x="11" y="0"/>
                      <a:pt x="10" y="1"/>
                      <a:pt x="10" y="1"/>
                    </a:cubicBezTo>
                    <a:cubicBezTo>
                      <a:pt x="10" y="1"/>
                      <a:pt x="9" y="0"/>
                      <a:pt x="9" y="0"/>
                    </a:cubicBezTo>
                  </a:path>
                </a:pathLst>
              </a:custGeom>
              <a:solidFill>
                <a:srgbClr val="E2DE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36" name="Freeform 3438">
                <a:extLst>
                  <a:ext uri="{FF2B5EF4-FFF2-40B4-BE49-F238E27FC236}">
                    <a16:creationId xmlns:a16="http://schemas.microsoft.com/office/drawing/2014/main" id="{98D281E0-04B8-43BB-ABBA-13655C7413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7" y="2243"/>
                <a:ext cx="16" cy="26"/>
              </a:xfrm>
              <a:custGeom>
                <a:avLst/>
                <a:gdLst>
                  <a:gd name="T0" fmla="*/ 50 w 9"/>
                  <a:gd name="T1" fmla="*/ 0 h 15"/>
                  <a:gd name="T2" fmla="*/ 0 w 9"/>
                  <a:gd name="T3" fmla="*/ 135 h 15"/>
                  <a:gd name="T4" fmla="*/ 89 w 9"/>
                  <a:gd name="T5" fmla="*/ 9 h 15"/>
                  <a:gd name="T6" fmla="*/ 64 w 9"/>
                  <a:gd name="T7" fmla="*/ 0 h 15"/>
                  <a:gd name="T8" fmla="*/ 50 w 9"/>
                  <a:gd name="T9" fmla="*/ 0 h 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" h="15">
                    <a:moveTo>
                      <a:pt x="5" y="0"/>
                    </a:moveTo>
                    <a:cubicBezTo>
                      <a:pt x="3" y="4"/>
                      <a:pt x="0" y="10"/>
                      <a:pt x="0" y="15"/>
                    </a:cubicBezTo>
                    <a:cubicBezTo>
                      <a:pt x="4" y="11"/>
                      <a:pt x="7" y="7"/>
                      <a:pt x="9" y="1"/>
                    </a:cubicBezTo>
                    <a:cubicBezTo>
                      <a:pt x="8" y="1"/>
                      <a:pt x="7" y="1"/>
                      <a:pt x="6" y="0"/>
                    </a:cubicBezTo>
                    <a:cubicBezTo>
                      <a:pt x="6" y="0"/>
                      <a:pt x="5" y="0"/>
                      <a:pt x="5" y="0"/>
                    </a:cubicBezTo>
                  </a:path>
                </a:pathLst>
              </a:custGeom>
              <a:solidFill>
                <a:srgbClr val="ECEA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37" name="Freeform 3439">
                <a:extLst>
                  <a:ext uri="{FF2B5EF4-FFF2-40B4-BE49-F238E27FC236}">
                    <a16:creationId xmlns:a16="http://schemas.microsoft.com/office/drawing/2014/main" id="{BEFE0471-F2E5-4954-9412-4FF14E5D9D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7" y="2225"/>
                <a:ext cx="89" cy="64"/>
              </a:xfrm>
              <a:custGeom>
                <a:avLst/>
                <a:gdLst>
                  <a:gd name="T0" fmla="*/ 231 w 50"/>
                  <a:gd name="T1" fmla="*/ 0 h 36"/>
                  <a:gd name="T2" fmla="*/ 219 w 50"/>
                  <a:gd name="T3" fmla="*/ 12 h 36"/>
                  <a:gd name="T4" fmla="*/ 114 w 50"/>
                  <a:gd name="T5" fmla="*/ 114 h 36"/>
                  <a:gd name="T6" fmla="*/ 80 w 50"/>
                  <a:gd name="T7" fmla="*/ 190 h 36"/>
                  <a:gd name="T8" fmla="*/ 37 w 50"/>
                  <a:gd name="T9" fmla="*/ 309 h 36"/>
                  <a:gd name="T10" fmla="*/ 37 w 50"/>
                  <a:gd name="T11" fmla="*/ 309 h 36"/>
                  <a:gd name="T12" fmla="*/ 0 w 50"/>
                  <a:gd name="T13" fmla="*/ 281 h 36"/>
                  <a:gd name="T14" fmla="*/ 0 w 50"/>
                  <a:gd name="T15" fmla="*/ 281 h 36"/>
                  <a:gd name="T16" fmla="*/ 37 w 50"/>
                  <a:gd name="T17" fmla="*/ 320 h 36"/>
                  <a:gd name="T18" fmla="*/ 260 w 50"/>
                  <a:gd name="T19" fmla="*/ 348 h 36"/>
                  <a:gd name="T20" fmla="*/ 370 w 50"/>
                  <a:gd name="T21" fmla="*/ 361 h 36"/>
                  <a:gd name="T22" fmla="*/ 475 w 50"/>
                  <a:gd name="T23" fmla="*/ 332 h 36"/>
                  <a:gd name="T24" fmla="*/ 500 w 50"/>
                  <a:gd name="T25" fmla="*/ 309 h 36"/>
                  <a:gd name="T26" fmla="*/ 390 w 50"/>
                  <a:gd name="T27" fmla="*/ 219 h 36"/>
                  <a:gd name="T28" fmla="*/ 349 w 50"/>
                  <a:gd name="T29" fmla="*/ 231 h 36"/>
                  <a:gd name="T30" fmla="*/ 253 w 50"/>
                  <a:gd name="T31" fmla="*/ 130 h 36"/>
                  <a:gd name="T32" fmla="*/ 320 w 50"/>
                  <a:gd name="T33" fmla="*/ 50 h 36"/>
                  <a:gd name="T34" fmla="*/ 333 w 50"/>
                  <a:gd name="T35" fmla="*/ 21 h 36"/>
                  <a:gd name="T36" fmla="*/ 231 w 50"/>
                  <a:gd name="T37" fmla="*/ 0 h 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50" h="36">
                    <a:moveTo>
                      <a:pt x="23" y="0"/>
                    </a:moveTo>
                    <a:cubicBezTo>
                      <a:pt x="22" y="1"/>
                      <a:pt x="22" y="1"/>
                      <a:pt x="22" y="1"/>
                    </a:cubicBezTo>
                    <a:cubicBezTo>
                      <a:pt x="19" y="5"/>
                      <a:pt x="16" y="11"/>
                      <a:pt x="11" y="11"/>
                    </a:cubicBezTo>
                    <a:cubicBezTo>
                      <a:pt x="10" y="14"/>
                      <a:pt x="9" y="16"/>
                      <a:pt x="8" y="19"/>
                    </a:cubicBezTo>
                    <a:cubicBezTo>
                      <a:pt x="7" y="22"/>
                      <a:pt x="8" y="31"/>
                      <a:pt x="4" y="31"/>
                    </a:cubicBezTo>
                    <a:cubicBezTo>
                      <a:pt x="4" y="31"/>
                      <a:pt x="4" y="31"/>
                      <a:pt x="4" y="31"/>
                    </a:cubicBezTo>
                    <a:cubicBezTo>
                      <a:pt x="3" y="31"/>
                      <a:pt x="1" y="29"/>
                      <a:pt x="0" y="28"/>
                    </a:cubicBezTo>
                    <a:cubicBezTo>
                      <a:pt x="0" y="28"/>
                      <a:pt x="0" y="28"/>
                      <a:pt x="0" y="28"/>
                    </a:cubicBezTo>
                    <a:cubicBezTo>
                      <a:pt x="1" y="30"/>
                      <a:pt x="2" y="31"/>
                      <a:pt x="4" y="32"/>
                    </a:cubicBezTo>
                    <a:cubicBezTo>
                      <a:pt x="10" y="35"/>
                      <a:pt x="19" y="35"/>
                      <a:pt x="26" y="35"/>
                    </a:cubicBezTo>
                    <a:cubicBezTo>
                      <a:pt x="28" y="35"/>
                      <a:pt x="33" y="36"/>
                      <a:pt x="37" y="36"/>
                    </a:cubicBezTo>
                    <a:cubicBezTo>
                      <a:pt x="41" y="36"/>
                      <a:pt x="45" y="35"/>
                      <a:pt x="47" y="33"/>
                    </a:cubicBezTo>
                    <a:cubicBezTo>
                      <a:pt x="48" y="33"/>
                      <a:pt x="49" y="32"/>
                      <a:pt x="50" y="31"/>
                    </a:cubicBezTo>
                    <a:cubicBezTo>
                      <a:pt x="45" y="29"/>
                      <a:pt x="41" y="26"/>
                      <a:pt x="39" y="22"/>
                    </a:cubicBezTo>
                    <a:cubicBezTo>
                      <a:pt x="37" y="22"/>
                      <a:pt x="36" y="23"/>
                      <a:pt x="35" y="23"/>
                    </a:cubicBezTo>
                    <a:cubicBezTo>
                      <a:pt x="30" y="23"/>
                      <a:pt x="24" y="20"/>
                      <a:pt x="25" y="13"/>
                    </a:cubicBezTo>
                    <a:cubicBezTo>
                      <a:pt x="25" y="8"/>
                      <a:pt x="31" y="8"/>
                      <a:pt x="32" y="5"/>
                    </a:cubicBezTo>
                    <a:cubicBezTo>
                      <a:pt x="33" y="4"/>
                      <a:pt x="33" y="3"/>
                      <a:pt x="33" y="2"/>
                    </a:cubicBezTo>
                    <a:cubicBezTo>
                      <a:pt x="30" y="1"/>
                      <a:pt x="26" y="1"/>
                      <a:pt x="23" y="0"/>
                    </a:cubicBezTo>
                  </a:path>
                </a:pathLst>
              </a:custGeom>
              <a:solidFill>
                <a:srgbClr val="ECEA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38" name="Freeform 3440">
                <a:extLst>
                  <a:ext uri="{FF2B5EF4-FFF2-40B4-BE49-F238E27FC236}">
                    <a16:creationId xmlns:a16="http://schemas.microsoft.com/office/drawing/2014/main" id="{D2849780-1F3F-4D9E-AA89-37B2A6D6B1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0" y="2229"/>
                <a:ext cx="3" cy="7"/>
              </a:xfrm>
              <a:custGeom>
                <a:avLst/>
                <a:gdLst>
                  <a:gd name="T0" fmla="*/ 12 w 2"/>
                  <a:gd name="T1" fmla="*/ 0 h 4"/>
                  <a:gd name="T2" fmla="*/ 0 w 2"/>
                  <a:gd name="T3" fmla="*/ 37 h 4"/>
                  <a:gd name="T4" fmla="*/ 12 w 2"/>
                  <a:gd name="T5" fmla="*/ 0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cubicBezTo>
                      <a:pt x="1" y="1"/>
                      <a:pt x="1" y="2"/>
                      <a:pt x="0" y="4"/>
                    </a:cubicBezTo>
                    <a:cubicBezTo>
                      <a:pt x="1" y="3"/>
                      <a:pt x="1" y="1"/>
                      <a:pt x="2" y="0"/>
                    </a:cubicBezTo>
                  </a:path>
                </a:pathLst>
              </a:custGeom>
              <a:solidFill>
                <a:srgbClr val="ECEA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39" name="Freeform 3441">
                <a:extLst>
                  <a:ext uri="{FF2B5EF4-FFF2-40B4-BE49-F238E27FC236}">
                    <a16:creationId xmlns:a16="http://schemas.microsoft.com/office/drawing/2014/main" id="{CAD6A40B-640B-4B22-9DA1-B4FB773648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3" y="2230"/>
                <a:ext cx="21" cy="34"/>
              </a:xfrm>
              <a:custGeom>
                <a:avLst/>
                <a:gdLst>
                  <a:gd name="T0" fmla="*/ 28 w 12"/>
                  <a:gd name="T1" fmla="*/ 0 h 19"/>
                  <a:gd name="T2" fmla="*/ 12 w 12"/>
                  <a:gd name="T3" fmla="*/ 183 h 19"/>
                  <a:gd name="T4" fmla="*/ 21 w 12"/>
                  <a:gd name="T5" fmla="*/ 195 h 19"/>
                  <a:gd name="T6" fmla="*/ 65 w 12"/>
                  <a:gd name="T7" fmla="*/ 166 h 19"/>
                  <a:gd name="T8" fmla="*/ 114 w 12"/>
                  <a:gd name="T9" fmla="*/ 23 h 19"/>
                  <a:gd name="T10" fmla="*/ 28 w 12"/>
                  <a:gd name="T11" fmla="*/ 0 h 1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2" h="19">
                    <a:moveTo>
                      <a:pt x="3" y="0"/>
                    </a:moveTo>
                    <a:cubicBezTo>
                      <a:pt x="2" y="7"/>
                      <a:pt x="0" y="14"/>
                      <a:pt x="1" y="18"/>
                    </a:cubicBezTo>
                    <a:cubicBezTo>
                      <a:pt x="1" y="18"/>
                      <a:pt x="1" y="19"/>
                      <a:pt x="2" y="19"/>
                    </a:cubicBezTo>
                    <a:cubicBezTo>
                      <a:pt x="4" y="19"/>
                      <a:pt x="6" y="17"/>
                      <a:pt x="7" y="16"/>
                    </a:cubicBezTo>
                    <a:cubicBezTo>
                      <a:pt x="10" y="12"/>
                      <a:pt x="12" y="7"/>
                      <a:pt x="12" y="2"/>
                    </a:cubicBezTo>
                    <a:cubicBezTo>
                      <a:pt x="9" y="1"/>
                      <a:pt x="6" y="1"/>
                      <a:pt x="3" y="0"/>
                    </a:cubicBezTo>
                  </a:path>
                </a:pathLst>
              </a:custGeom>
              <a:solidFill>
                <a:srgbClr val="ECEA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40" name="Freeform 3442">
                <a:extLst>
                  <a:ext uri="{FF2B5EF4-FFF2-40B4-BE49-F238E27FC236}">
                    <a16:creationId xmlns:a16="http://schemas.microsoft.com/office/drawing/2014/main" id="{3C079BAE-4227-4F0F-B6FD-2D739792A2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0" y="2229"/>
                <a:ext cx="28" cy="37"/>
              </a:xfrm>
              <a:custGeom>
                <a:avLst/>
                <a:gdLst>
                  <a:gd name="T0" fmla="*/ 86 w 16"/>
                  <a:gd name="T1" fmla="*/ 0 h 21"/>
                  <a:gd name="T2" fmla="*/ 77 w 16"/>
                  <a:gd name="T3" fmla="*/ 28 h 21"/>
                  <a:gd name="T4" fmla="*/ 12 w 16"/>
                  <a:gd name="T5" fmla="*/ 102 h 21"/>
                  <a:gd name="T6" fmla="*/ 102 w 16"/>
                  <a:gd name="T7" fmla="*/ 203 h 21"/>
                  <a:gd name="T8" fmla="*/ 142 w 16"/>
                  <a:gd name="T9" fmla="*/ 192 h 21"/>
                  <a:gd name="T10" fmla="*/ 135 w 16"/>
                  <a:gd name="T11" fmla="*/ 180 h 21"/>
                  <a:gd name="T12" fmla="*/ 151 w 16"/>
                  <a:gd name="T13" fmla="*/ 12 h 21"/>
                  <a:gd name="T14" fmla="*/ 114 w 16"/>
                  <a:gd name="T15" fmla="*/ 0 h 21"/>
                  <a:gd name="T16" fmla="*/ 86 w 16"/>
                  <a:gd name="T17" fmla="*/ 0 h 2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6" h="21">
                    <a:moveTo>
                      <a:pt x="9" y="0"/>
                    </a:moveTo>
                    <a:cubicBezTo>
                      <a:pt x="9" y="1"/>
                      <a:pt x="9" y="2"/>
                      <a:pt x="8" y="3"/>
                    </a:cubicBezTo>
                    <a:cubicBezTo>
                      <a:pt x="7" y="6"/>
                      <a:pt x="1" y="6"/>
                      <a:pt x="1" y="11"/>
                    </a:cubicBezTo>
                    <a:cubicBezTo>
                      <a:pt x="0" y="18"/>
                      <a:pt x="6" y="21"/>
                      <a:pt x="11" y="21"/>
                    </a:cubicBezTo>
                    <a:cubicBezTo>
                      <a:pt x="12" y="21"/>
                      <a:pt x="13" y="20"/>
                      <a:pt x="15" y="20"/>
                    </a:cubicBezTo>
                    <a:cubicBezTo>
                      <a:pt x="14" y="20"/>
                      <a:pt x="14" y="19"/>
                      <a:pt x="14" y="19"/>
                    </a:cubicBezTo>
                    <a:cubicBezTo>
                      <a:pt x="13" y="15"/>
                      <a:pt x="15" y="8"/>
                      <a:pt x="16" y="1"/>
                    </a:cubicBezTo>
                    <a:cubicBezTo>
                      <a:pt x="15" y="1"/>
                      <a:pt x="13" y="1"/>
                      <a:pt x="12" y="0"/>
                    </a:cubicBezTo>
                    <a:cubicBezTo>
                      <a:pt x="11" y="0"/>
                      <a:pt x="10" y="0"/>
                      <a:pt x="9" y="0"/>
                    </a:cubicBezTo>
                  </a:path>
                </a:pathLst>
              </a:custGeom>
              <a:solidFill>
                <a:srgbClr val="F4F3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41" name="Freeform 3443">
                <a:extLst>
                  <a:ext uri="{FF2B5EF4-FFF2-40B4-BE49-F238E27FC236}">
                    <a16:creationId xmlns:a16="http://schemas.microsoft.com/office/drawing/2014/main" id="{021A77BF-8DD8-4D2B-8DA1-662E02065C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4" y="2186"/>
                <a:ext cx="13" cy="13"/>
              </a:xfrm>
              <a:custGeom>
                <a:avLst/>
                <a:gdLst>
                  <a:gd name="T0" fmla="*/ 0 w 7"/>
                  <a:gd name="T1" fmla="*/ 0 h 7"/>
                  <a:gd name="T2" fmla="*/ 37 w 7"/>
                  <a:gd name="T3" fmla="*/ 84 h 7"/>
                  <a:gd name="T4" fmla="*/ 84 w 7"/>
                  <a:gd name="T5" fmla="*/ 24 h 7"/>
                  <a:gd name="T6" fmla="*/ 0 w 7"/>
                  <a:gd name="T7" fmla="*/ 0 h 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" h="7">
                    <a:moveTo>
                      <a:pt x="0" y="0"/>
                    </a:moveTo>
                    <a:cubicBezTo>
                      <a:pt x="1" y="3"/>
                      <a:pt x="2" y="5"/>
                      <a:pt x="3" y="7"/>
                    </a:cubicBezTo>
                    <a:cubicBezTo>
                      <a:pt x="4" y="5"/>
                      <a:pt x="5" y="4"/>
                      <a:pt x="7" y="2"/>
                    </a:cubicBezTo>
                    <a:cubicBezTo>
                      <a:pt x="4" y="2"/>
                      <a:pt x="2" y="1"/>
                      <a:pt x="0" y="0"/>
                    </a:cubicBezTo>
                  </a:path>
                </a:pathLst>
              </a:custGeom>
              <a:solidFill>
                <a:srgbClr val="B0A9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42" name="Freeform 3444">
                <a:extLst>
                  <a:ext uri="{FF2B5EF4-FFF2-40B4-BE49-F238E27FC236}">
                    <a16:creationId xmlns:a16="http://schemas.microsoft.com/office/drawing/2014/main" id="{E99DE417-DFE6-4935-9819-F8D26457889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847" y="2184"/>
                <a:ext cx="75" cy="29"/>
              </a:xfrm>
              <a:custGeom>
                <a:avLst/>
                <a:gdLst>
                  <a:gd name="T0" fmla="*/ 398 w 42"/>
                  <a:gd name="T1" fmla="*/ 118 h 16"/>
                  <a:gd name="T2" fmla="*/ 427 w 42"/>
                  <a:gd name="T3" fmla="*/ 174 h 16"/>
                  <a:gd name="T4" fmla="*/ 427 w 42"/>
                  <a:gd name="T5" fmla="*/ 118 h 16"/>
                  <a:gd name="T6" fmla="*/ 398 w 42"/>
                  <a:gd name="T7" fmla="*/ 118 h 16"/>
                  <a:gd name="T8" fmla="*/ 13 w 42"/>
                  <a:gd name="T9" fmla="*/ 0 h 16"/>
                  <a:gd name="T10" fmla="*/ 13 w 42"/>
                  <a:gd name="T11" fmla="*/ 109 h 16"/>
                  <a:gd name="T12" fmla="*/ 0 w 42"/>
                  <a:gd name="T13" fmla="*/ 149 h 16"/>
                  <a:gd name="T14" fmla="*/ 52 w 42"/>
                  <a:gd name="T15" fmla="*/ 174 h 16"/>
                  <a:gd name="T16" fmla="*/ 52 w 42"/>
                  <a:gd name="T17" fmla="*/ 174 h 16"/>
                  <a:gd name="T18" fmla="*/ 64 w 42"/>
                  <a:gd name="T19" fmla="*/ 161 h 16"/>
                  <a:gd name="T20" fmla="*/ 121 w 42"/>
                  <a:gd name="T21" fmla="*/ 44 h 16"/>
                  <a:gd name="T22" fmla="*/ 114 w 42"/>
                  <a:gd name="T23" fmla="*/ 29 h 16"/>
                  <a:gd name="T24" fmla="*/ 73 w 42"/>
                  <a:gd name="T25" fmla="*/ 89 h 16"/>
                  <a:gd name="T26" fmla="*/ 41 w 42"/>
                  <a:gd name="T27" fmla="*/ 13 h 16"/>
                  <a:gd name="T28" fmla="*/ 13 w 42"/>
                  <a:gd name="T29" fmla="*/ 0 h 1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42" h="16">
                    <a:moveTo>
                      <a:pt x="39" y="11"/>
                    </a:moveTo>
                    <a:cubicBezTo>
                      <a:pt x="41" y="12"/>
                      <a:pt x="41" y="14"/>
                      <a:pt x="42" y="16"/>
                    </a:cubicBezTo>
                    <a:cubicBezTo>
                      <a:pt x="42" y="14"/>
                      <a:pt x="42" y="13"/>
                      <a:pt x="42" y="11"/>
                    </a:cubicBezTo>
                    <a:cubicBezTo>
                      <a:pt x="41" y="11"/>
                      <a:pt x="40" y="11"/>
                      <a:pt x="39" y="11"/>
                    </a:cubicBezTo>
                    <a:moveTo>
                      <a:pt x="1" y="0"/>
                    </a:moveTo>
                    <a:cubicBezTo>
                      <a:pt x="1" y="3"/>
                      <a:pt x="1" y="6"/>
                      <a:pt x="1" y="10"/>
                    </a:cubicBezTo>
                    <a:cubicBezTo>
                      <a:pt x="1" y="11"/>
                      <a:pt x="1" y="12"/>
                      <a:pt x="0" y="14"/>
                    </a:cubicBezTo>
                    <a:cubicBezTo>
                      <a:pt x="1" y="15"/>
                      <a:pt x="3" y="16"/>
                      <a:pt x="5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5" y="15"/>
                      <a:pt x="6" y="15"/>
                      <a:pt x="6" y="15"/>
                    </a:cubicBezTo>
                    <a:cubicBezTo>
                      <a:pt x="7" y="12"/>
                      <a:pt x="10" y="7"/>
                      <a:pt x="12" y="4"/>
                    </a:cubicBezTo>
                    <a:cubicBezTo>
                      <a:pt x="12" y="4"/>
                      <a:pt x="11" y="4"/>
                      <a:pt x="11" y="3"/>
                    </a:cubicBezTo>
                    <a:cubicBezTo>
                      <a:pt x="9" y="5"/>
                      <a:pt x="8" y="6"/>
                      <a:pt x="7" y="8"/>
                    </a:cubicBezTo>
                    <a:cubicBezTo>
                      <a:pt x="6" y="6"/>
                      <a:pt x="5" y="4"/>
                      <a:pt x="4" y="1"/>
                    </a:cubicBezTo>
                    <a:cubicBezTo>
                      <a:pt x="3" y="1"/>
                      <a:pt x="2" y="0"/>
                      <a:pt x="1" y="0"/>
                    </a:cubicBezTo>
                  </a:path>
                </a:pathLst>
              </a:custGeom>
              <a:solidFill>
                <a:srgbClr val="CEC9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43" name="Freeform 3445">
                <a:extLst>
                  <a:ext uri="{FF2B5EF4-FFF2-40B4-BE49-F238E27FC236}">
                    <a16:creationId xmlns:a16="http://schemas.microsoft.com/office/drawing/2014/main" id="{CB1DC1A2-851D-49DE-9C34-D20D6461D6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2" y="2204"/>
                <a:ext cx="5" cy="18"/>
              </a:xfrm>
              <a:custGeom>
                <a:avLst/>
                <a:gdLst>
                  <a:gd name="T0" fmla="*/ 0 w 3"/>
                  <a:gd name="T1" fmla="*/ 0 h 10"/>
                  <a:gd name="T2" fmla="*/ 0 w 3"/>
                  <a:gd name="T3" fmla="*/ 52 h 10"/>
                  <a:gd name="T4" fmla="*/ 0 w 3"/>
                  <a:gd name="T5" fmla="*/ 74 h 10"/>
                  <a:gd name="T6" fmla="*/ 8 w 3"/>
                  <a:gd name="T7" fmla="*/ 94 h 10"/>
                  <a:gd name="T8" fmla="*/ 13 w 3"/>
                  <a:gd name="T9" fmla="*/ 104 h 10"/>
                  <a:gd name="T10" fmla="*/ 22 w 3"/>
                  <a:gd name="T11" fmla="*/ 104 h 10"/>
                  <a:gd name="T12" fmla="*/ 22 w 3"/>
                  <a:gd name="T13" fmla="*/ 104 h 10"/>
                  <a:gd name="T14" fmla="*/ 13 w 3"/>
                  <a:gd name="T15" fmla="*/ 0 h 10"/>
                  <a:gd name="T16" fmla="*/ 8 w 3"/>
                  <a:gd name="T17" fmla="*/ 0 h 10"/>
                  <a:gd name="T18" fmla="*/ 0 w 3"/>
                  <a:gd name="T19" fmla="*/ 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3" h="10">
                    <a:moveTo>
                      <a:pt x="0" y="0"/>
                    </a:moveTo>
                    <a:cubicBezTo>
                      <a:pt x="0" y="2"/>
                      <a:pt x="0" y="3"/>
                      <a:pt x="0" y="5"/>
                    </a:cubicBezTo>
                    <a:cubicBezTo>
                      <a:pt x="0" y="5"/>
                      <a:pt x="0" y="6"/>
                      <a:pt x="0" y="7"/>
                    </a:cubicBezTo>
                    <a:cubicBezTo>
                      <a:pt x="0" y="8"/>
                      <a:pt x="0" y="9"/>
                      <a:pt x="1" y="9"/>
                    </a:cubicBezTo>
                    <a:cubicBezTo>
                      <a:pt x="1" y="10"/>
                      <a:pt x="1" y="10"/>
                      <a:pt x="2" y="10"/>
                    </a:cubicBezTo>
                    <a:cubicBezTo>
                      <a:pt x="2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6"/>
                      <a:pt x="2" y="3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</a:path>
                </a:pathLst>
              </a:custGeom>
              <a:solidFill>
                <a:srgbClr val="E1DE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44" name="Freeform 3446">
                <a:extLst>
                  <a:ext uri="{FF2B5EF4-FFF2-40B4-BE49-F238E27FC236}">
                    <a16:creationId xmlns:a16="http://schemas.microsoft.com/office/drawing/2014/main" id="{3587845A-7C85-49D5-8DEE-7EBD2DC862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2" y="2184"/>
                <a:ext cx="7" cy="25"/>
              </a:xfrm>
              <a:custGeom>
                <a:avLst/>
                <a:gdLst>
                  <a:gd name="T0" fmla="*/ 28 w 4"/>
                  <a:gd name="T1" fmla="*/ 0 h 14"/>
                  <a:gd name="T2" fmla="*/ 28 w 4"/>
                  <a:gd name="T3" fmla="*/ 130 h 14"/>
                  <a:gd name="T4" fmla="*/ 28 w 4"/>
                  <a:gd name="T5" fmla="*/ 143 h 14"/>
                  <a:gd name="T6" fmla="*/ 37 w 4"/>
                  <a:gd name="T7" fmla="*/ 102 h 14"/>
                  <a:gd name="T8" fmla="*/ 37 w 4"/>
                  <a:gd name="T9" fmla="*/ 0 h 14"/>
                  <a:gd name="T10" fmla="*/ 28 w 4"/>
                  <a:gd name="T11" fmla="*/ 0 h 1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" h="14">
                    <a:moveTo>
                      <a:pt x="3" y="0"/>
                    </a:moveTo>
                    <a:cubicBezTo>
                      <a:pt x="2" y="4"/>
                      <a:pt x="0" y="10"/>
                      <a:pt x="3" y="13"/>
                    </a:cubicBezTo>
                    <a:cubicBezTo>
                      <a:pt x="3" y="13"/>
                      <a:pt x="3" y="14"/>
                      <a:pt x="3" y="14"/>
                    </a:cubicBezTo>
                    <a:cubicBezTo>
                      <a:pt x="4" y="12"/>
                      <a:pt x="4" y="11"/>
                      <a:pt x="4" y="10"/>
                    </a:cubicBezTo>
                    <a:cubicBezTo>
                      <a:pt x="4" y="6"/>
                      <a:pt x="4" y="3"/>
                      <a:pt x="4" y="0"/>
                    </a:cubicBezTo>
                    <a:cubicBezTo>
                      <a:pt x="4" y="0"/>
                      <a:pt x="3" y="0"/>
                      <a:pt x="3" y="0"/>
                    </a:cubicBezTo>
                  </a:path>
                </a:pathLst>
              </a:custGeom>
              <a:solidFill>
                <a:srgbClr val="E1DE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45" name="Freeform 3447">
                <a:extLst>
                  <a:ext uri="{FF2B5EF4-FFF2-40B4-BE49-F238E27FC236}">
                    <a16:creationId xmlns:a16="http://schemas.microsoft.com/office/drawing/2014/main" id="{A358DA50-9903-44DD-A561-A068FA03F98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856" y="2192"/>
                <a:ext cx="66" cy="26"/>
              </a:xfrm>
              <a:custGeom>
                <a:avLst/>
                <a:gdLst>
                  <a:gd name="T0" fmla="*/ 284 w 37"/>
                  <a:gd name="T1" fmla="*/ 50 h 15"/>
                  <a:gd name="T2" fmla="*/ 334 w 37"/>
                  <a:gd name="T3" fmla="*/ 87 h 15"/>
                  <a:gd name="T4" fmla="*/ 362 w 37"/>
                  <a:gd name="T5" fmla="*/ 135 h 15"/>
                  <a:gd name="T6" fmla="*/ 375 w 37"/>
                  <a:gd name="T7" fmla="*/ 107 h 15"/>
                  <a:gd name="T8" fmla="*/ 346 w 37"/>
                  <a:gd name="T9" fmla="*/ 62 h 15"/>
                  <a:gd name="T10" fmla="*/ 284 w 37"/>
                  <a:gd name="T11" fmla="*/ 50 h 15"/>
                  <a:gd name="T12" fmla="*/ 66 w 37"/>
                  <a:gd name="T13" fmla="*/ 0 h 15"/>
                  <a:gd name="T14" fmla="*/ 12 w 37"/>
                  <a:gd name="T15" fmla="*/ 99 h 15"/>
                  <a:gd name="T16" fmla="*/ 0 w 37"/>
                  <a:gd name="T17" fmla="*/ 107 h 15"/>
                  <a:gd name="T18" fmla="*/ 130 w 37"/>
                  <a:gd name="T19" fmla="*/ 73 h 15"/>
                  <a:gd name="T20" fmla="*/ 166 w 37"/>
                  <a:gd name="T21" fmla="*/ 50 h 15"/>
                  <a:gd name="T22" fmla="*/ 182 w 37"/>
                  <a:gd name="T23" fmla="*/ 50 h 15"/>
                  <a:gd name="T24" fmla="*/ 232 w 37"/>
                  <a:gd name="T25" fmla="*/ 49 h 15"/>
                  <a:gd name="T26" fmla="*/ 244 w 37"/>
                  <a:gd name="T27" fmla="*/ 49 h 15"/>
                  <a:gd name="T28" fmla="*/ 66 w 37"/>
                  <a:gd name="T29" fmla="*/ 0 h 1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37" h="15">
                    <a:moveTo>
                      <a:pt x="28" y="6"/>
                    </a:moveTo>
                    <a:cubicBezTo>
                      <a:pt x="30" y="7"/>
                      <a:pt x="31" y="8"/>
                      <a:pt x="33" y="10"/>
                    </a:cubicBezTo>
                    <a:cubicBezTo>
                      <a:pt x="35" y="12"/>
                      <a:pt x="35" y="14"/>
                      <a:pt x="36" y="15"/>
                    </a:cubicBezTo>
                    <a:cubicBezTo>
                      <a:pt x="36" y="14"/>
                      <a:pt x="36" y="13"/>
                      <a:pt x="37" y="12"/>
                    </a:cubicBezTo>
                    <a:cubicBezTo>
                      <a:pt x="36" y="10"/>
                      <a:pt x="36" y="8"/>
                      <a:pt x="34" y="7"/>
                    </a:cubicBezTo>
                    <a:cubicBezTo>
                      <a:pt x="32" y="7"/>
                      <a:pt x="30" y="7"/>
                      <a:pt x="28" y="6"/>
                    </a:cubicBezTo>
                    <a:moveTo>
                      <a:pt x="7" y="0"/>
                    </a:moveTo>
                    <a:cubicBezTo>
                      <a:pt x="5" y="3"/>
                      <a:pt x="2" y="8"/>
                      <a:pt x="1" y="11"/>
                    </a:cubicBezTo>
                    <a:cubicBezTo>
                      <a:pt x="1" y="11"/>
                      <a:pt x="0" y="11"/>
                      <a:pt x="0" y="12"/>
                    </a:cubicBezTo>
                    <a:cubicBezTo>
                      <a:pt x="4" y="11"/>
                      <a:pt x="9" y="9"/>
                      <a:pt x="13" y="8"/>
                    </a:cubicBezTo>
                    <a:cubicBezTo>
                      <a:pt x="14" y="6"/>
                      <a:pt x="15" y="6"/>
                      <a:pt x="16" y="6"/>
                    </a:cubicBezTo>
                    <a:cubicBezTo>
                      <a:pt x="16" y="6"/>
                      <a:pt x="17" y="6"/>
                      <a:pt x="18" y="6"/>
                    </a:cubicBezTo>
                    <a:cubicBezTo>
                      <a:pt x="20" y="6"/>
                      <a:pt x="21" y="5"/>
                      <a:pt x="23" y="5"/>
                    </a:cubicBezTo>
                    <a:cubicBezTo>
                      <a:pt x="23" y="5"/>
                      <a:pt x="24" y="5"/>
                      <a:pt x="24" y="5"/>
                    </a:cubicBezTo>
                    <a:cubicBezTo>
                      <a:pt x="18" y="4"/>
                      <a:pt x="13" y="2"/>
                      <a:pt x="7" y="0"/>
                    </a:cubicBezTo>
                  </a:path>
                </a:pathLst>
              </a:custGeom>
              <a:solidFill>
                <a:srgbClr val="E1DE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46" name="Freeform 3448">
                <a:extLst>
                  <a:ext uri="{FF2B5EF4-FFF2-40B4-BE49-F238E27FC236}">
                    <a16:creationId xmlns:a16="http://schemas.microsoft.com/office/drawing/2014/main" id="{FEFCAC9D-B901-46E0-A18D-AA373E7660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0" y="2213"/>
                <a:ext cx="4" cy="7"/>
              </a:xfrm>
              <a:custGeom>
                <a:avLst/>
                <a:gdLst>
                  <a:gd name="T0" fmla="*/ 16 w 2"/>
                  <a:gd name="T1" fmla="*/ 0 h 4"/>
                  <a:gd name="T2" fmla="*/ 0 w 2"/>
                  <a:gd name="T3" fmla="*/ 28 h 4"/>
                  <a:gd name="T4" fmla="*/ 32 w 2"/>
                  <a:gd name="T5" fmla="*/ 37 h 4"/>
                  <a:gd name="T6" fmla="*/ 16 w 2"/>
                  <a:gd name="T7" fmla="*/ 21 h 4"/>
                  <a:gd name="T8" fmla="*/ 16 w 2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1" y="0"/>
                    </a:moveTo>
                    <a:cubicBezTo>
                      <a:pt x="0" y="1"/>
                      <a:pt x="0" y="2"/>
                      <a:pt x="0" y="3"/>
                    </a:cubicBezTo>
                    <a:cubicBezTo>
                      <a:pt x="1" y="4"/>
                      <a:pt x="1" y="4"/>
                      <a:pt x="2" y="4"/>
                    </a:cubicBezTo>
                    <a:cubicBezTo>
                      <a:pt x="1" y="4"/>
                      <a:pt x="1" y="3"/>
                      <a:pt x="1" y="2"/>
                    </a:cubicBezTo>
                    <a:cubicBezTo>
                      <a:pt x="1" y="1"/>
                      <a:pt x="1" y="0"/>
                      <a:pt x="1" y="0"/>
                    </a:cubicBezTo>
                  </a:path>
                </a:pathLst>
              </a:custGeom>
              <a:solidFill>
                <a:srgbClr val="ECEA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47" name="Freeform 3449">
                <a:extLst>
                  <a:ext uri="{FF2B5EF4-FFF2-40B4-BE49-F238E27FC236}">
                    <a16:creationId xmlns:a16="http://schemas.microsoft.com/office/drawing/2014/main" id="{1A8EF235-6456-41AC-9DC3-A8EE6E4A92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9" y="2202"/>
                <a:ext cx="9" cy="4"/>
              </a:xfrm>
              <a:custGeom>
                <a:avLst/>
                <a:gdLst>
                  <a:gd name="T0" fmla="*/ 29 w 5"/>
                  <a:gd name="T1" fmla="*/ 0 h 2"/>
                  <a:gd name="T2" fmla="*/ 0 w 5"/>
                  <a:gd name="T3" fmla="*/ 32 h 2"/>
                  <a:gd name="T4" fmla="*/ 29 w 5"/>
                  <a:gd name="T5" fmla="*/ 16 h 2"/>
                  <a:gd name="T6" fmla="*/ 52 w 5"/>
                  <a:gd name="T7" fmla="*/ 0 h 2"/>
                  <a:gd name="T8" fmla="*/ 29 w 5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2">
                    <a:moveTo>
                      <a:pt x="3" y="0"/>
                    </a:moveTo>
                    <a:cubicBezTo>
                      <a:pt x="2" y="0"/>
                      <a:pt x="1" y="0"/>
                      <a:pt x="0" y="2"/>
                    </a:cubicBezTo>
                    <a:cubicBezTo>
                      <a:pt x="1" y="1"/>
                      <a:pt x="2" y="1"/>
                      <a:pt x="3" y="1"/>
                    </a:cubicBezTo>
                    <a:cubicBezTo>
                      <a:pt x="3" y="0"/>
                      <a:pt x="4" y="0"/>
                      <a:pt x="5" y="0"/>
                    </a:cubicBezTo>
                    <a:cubicBezTo>
                      <a:pt x="4" y="0"/>
                      <a:pt x="3" y="0"/>
                      <a:pt x="3" y="0"/>
                    </a:cubicBezTo>
                  </a:path>
                </a:pathLst>
              </a:custGeom>
              <a:solidFill>
                <a:srgbClr val="ECEA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48" name="Freeform 3450">
                <a:extLst>
                  <a:ext uri="{FF2B5EF4-FFF2-40B4-BE49-F238E27FC236}">
                    <a16:creationId xmlns:a16="http://schemas.microsoft.com/office/drawing/2014/main" id="{9C88B36D-B5B5-4F9D-B851-D351CEB24A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2" y="2209"/>
                <a:ext cx="14" cy="16"/>
              </a:xfrm>
              <a:custGeom>
                <a:avLst/>
                <a:gdLst>
                  <a:gd name="T0" fmla="*/ 28 w 8"/>
                  <a:gd name="T1" fmla="*/ 0 h 9"/>
                  <a:gd name="T2" fmla="*/ 0 w 8"/>
                  <a:gd name="T3" fmla="*/ 78 h 9"/>
                  <a:gd name="T4" fmla="*/ 37 w 8"/>
                  <a:gd name="T5" fmla="*/ 89 h 9"/>
                  <a:gd name="T6" fmla="*/ 77 w 8"/>
                  <a:gd name="T7" fmla="*/ 21 h 9"/>
                  <a:gd name="T8" fmla="*/ 77 w 8"/>
                  <a:gd name="T9" fmla="*/ 21 h 9"/>
                  <a:gd name="T10" fmla="*/ 28 w 8"/>
                  <a:gd name="T11" fmla="*/ 0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8" h="9">
                    <a:moveTo>
                      <a:pt x="3" y="0"/>
                    </a:moveTo>
                    <a:cubicBezTo>
                      <a:pt x="3" y="3"/>
                      <a:pt x="1" y="6"/>
                      <a:pt x="0" y="8"/>
                    </a:cubicBezTo>
                    <a:cubicBezTo>
                      <a:pt x="1" y="9"/>
                      <a:pt x="2" y="9"/>
                      <a:pt x="4" y="9"/>
                    </a:cubicBezTo>
                    <a:cubicBezTo>
                      <a:pt x="5" y="6"/>
                      <a:pt x="7" y="4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6" y="2"/>
                      <a:pt x="4" y="1"/>
                      <a:pt x="3" y="0"/>
                    </a:cubicBezTo>
                  </a:path>
                </a:pathLst>
              </a:custGeom>
              <a:solidFill>
                <a:srgbClr val="E2DE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49" name="Freeform 3451">
                <a:extLst>
                  <a:ext uri="{FF2B5EF4-FFF2-40B4-BE49-F238E27FC236}">
                    <a16:creationId xmlns:a16="http://schemas.microsoft.com/office/drawing/2014/main" id="{BF05A5AA-55DC-4A1E-A26D-383BD4EC1E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5" y="2184"/>
                <a:ext cx="12" cy="39"/>
              </a:xfrm>
              <a:custGeom>
                <a:avLst/>
                <a:gdLst>
                  <a:gd name="T0" fmla="*/ 62 w 7"/>
                  <a:gd name="T1" fmla="*/ 0 h 22"/>
                  <a:gd name="T2" fmla="*/ 36 w 7"/>
                  <a:gd name="T3" fmla="*/ 66 h 22"/>
                  <a:gd name="T4" fmla="*/ 0 w 7"/>
                  <a:gd name="T5" fmla="*/ 207 h 22"/>
                  <a:gd name="T6" fmla="*/ 9 w 7"/>
                  <a:gd name="T7" fmla="*/ 216 h 22"/>
                  <a:gd name="T8" fmla="*/ 36 w 7"/>
                  <a:gd name="T9" fmla="*/ 216 h 22"/>
                  <a:gd name="T10" fmla="*/ 62 w 7"/>
                  <a:gd name="T11" fmla="*/ 138 h 22"/>
                  <a:gd name="T12" fmla="*/ 62 w 7"/>
                  <a:gd name="T13" fmla="*/ 129 h 22"/>
                  <a:gd name="T14" fmla="*/ 62 w 7"/>
                  <a:gd name="T15" fmla="*/ 0 h 22"/>
                  <a:gd name="T16" fmla="*/ 62 w 7"/>
                  <a:gd name="T17" fmla="*/ 0 h 2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" h="22">
                    <a:moveTo>
                      <a:pt x="7" y="0"/>
                    </a:moveTo>
                    <a:cubicBezTo>
                      <a:pt x="5" y="2"/>
                      <a:pt x="4" y="4"/>
                      <a:pt x="4" y="7"/>
                    </a:cubicBezTo>
                    <a:cubicBezTo>
                      <a:pt x="3" y="12"/>
                      <a:pt x="2" y="17"/>
                      <a:pt x="0" y="21"/>
                    </a:cubicBezTo>
                    <a:cubicBezTo>
                      <a:pt x="0" y="21"/>
                      <a:pt x="1" y="22"/>
                      <a:pt x="1" y="22"/>
                    </a:cubicBezTo>
                    <a:cubicBezTo>
                      <a:pt x="2" y="22"/>
                      <a:pt x="3" y="22"/>
                      <a:pt x="4" y="22"/>
                    </a:cubicBezTo>
                    <a:cubicBezTo>
                      <a:pt x="5" y="20"/>
                      <a:pt x="7" y="17"/>
                      <a:pt x="7" y="14"/>
                    </a:cubicBezTo>
                    <a:cubicBezTo>
                      <a:pt x="7" y="14"/>
                      <a:pt x="7" y="13"/>
                      <a:pt x="7" y="13"/>
                    </a:cubicBezTo>
                    <a:cubicBezTo>
                      <a:pt x="4" y="10"/>
                      <a:pt x="6" y="4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solidFill>
                <a:srgbClr val="ECEA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50" name="Freeform 3452">
                <a:extLst>
                  <a:ext uri="{FF2B5EF4-FFF2-40B4-BE49-F238E27FC236}">
                    <a16:creationId xmlns:a16="http://schemas.microsoft.com/office/drawing/2014/main" id="{00ABF429-F2D6-473F-BF54-D6BC3B264B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9" y="2206"/>
                <a:ext cx="30" cy="19"/>
              </a:xfrm>
              <a:custGeom>
                <a:avLst/>
                <a:gdLst>
                  <a:gd name="T0" fmla="*/ 166 w 17"/>
                  <a:gd name="T1" fmla="*/ 0 h 11"/>
                  <a:gd name="T2" fmla="*/ 37 w 17"/>
                  <a:gd name="T3" fmla="*/ 36 h 11"/>
                  <a:gd name="T4" fmla="*/ 0 w 17"/>
                  <a:gd name="T5" fmla="*/ 98 h 11"/>
                  <a:gd name="T6" fmla="*/ 49 w 17"/>
                  <a:gd name="T7" fmla="*/ 98 h 11"/>
                  <a:gd name="T8" fmla="*/ 152 w 17"/>
                  <a:gd name="T9" fmla="*/ 16 h 11"/>
                  <a:gd name="T10" fmla="*/ 166 w 17"/>
                  <a:gd name="T11" fmla="*/ 0 h 1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7" h="11">
                    <a:moveTo>
                      <a:pt x="17" y="0"/>
                    </a:moveTo>
                    <a:cubicBezTo>
                      <a:pt x="13" y="1"/>
                      <a:pt x="8" y="3"/>
                      <a:pt x="4" y="4"/>
                    </a:cubicBezTo>
                    <a:cubicBezTo>
                      <a:pt x="3" y="6"/>
                      <a:pt x="1" y="8"/>
                      <a:pt x="0" y="11"/>
                    </a:cubicBezTo>
                    <a:cubicBezTo>
                      <a:pt x="1" y="11"/>
                      <a:pt x="3" y="11"/>
                      <a:pt x="5" y="11"/>
                    </a:cubicBezTo>
                    <a:cubicBezTo>
                      <a:pt x="7" y="9"/>
                      <a:pt x="12" y="3"/>
                      <a:pt x="16" y="2"/>
                    </a:cubicBezTo>
                    <a:cubicBezTo>
                      <a:pt x="16" y="1"/>
                      <a:pt x="16" y="0"/>
                      <a:pt x="17" y="0"/>
                    </a:cubicBezTo>
                  </a:path>
                </a:pathLst>
              </a:custGeom>
              <a:solidFill>
                <a:srgbClr val="ECEA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51" name="Freeform 3453">
                <a:extLst>
                  <a:ext uri="{FF2B5EF4-FFF2-40B4-BE49-F238E27FC236}">
                    <a16:creationId xmlns:a16="http://schemas.microsoft.com/office/drawing/2014/main" id="{4DD36B70-A776-49FA-8722-B955B57C07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4" y="2227"/>
                <a:ext cx="1" cy="5"/>
              </a:xfrm>
              <a:custGeom>
                <a:avLst/>
                <a:gdLst>
                  <a:gd name="T0" fmla="*/ 0 w 1"/>
                  <a:gd name="T1" fmla="*/ 0 h 3"/>
                  <a:gd name="T2" fmla="*/ 0 w 1"/>
                  <a:gd name="T3" fmla="*/ 22 h 3"/>
                  <a:gd name="T4" fmla="*/ 1 w 1"/>
                  <a:gd name="T5" fmla="*/ 13 h 3"/>
                  <a:gd name="T6" fmla="*/ 0 w 1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0"/>
                    </a:moveTo>
                    <a:cubicBezTo>
                      <a:pt x="0" y="1"/>
                      <a:pt x="0" y="2"/>
                      <a:pt x="0" y="3"/>
                    </a:cubicBezTo>
                    <a:cubicBezTo>
                      <a:pt x="1" y="3"/>
                      <a:pt x="1" y="2"/>
                      <a:pt x="1" y="2"/>
                    </a:cubicBezTo>
                    <a:cubicBezTo>
                      <a:pt x="1" y="1"/>
                      <a:pt x="0" y="1"/>
                      <a:pt x="0" y="0"/>
                    </a:cubicBezTo>
                  </a:path>
                </a:pathLst>
              </a:custGeom>
              <a:solidFill>
                <a:srgbClr val="E2DE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52" name="Freeform 3454">
                <a:extLst>
                  <a:ext uri="{FF2B5EF4-FFF2-40B4-BE49-F238E27FC236}">
                    <a16:creationId xmlns:a16="http://schemas.microsoft.com/office/drawing/2014/main" id="{CA43D260-46C9-452E-9376-4B09920FA5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4" y="2220"/>
                <a:ext cx="3" cy="10"/>
              </a:xfrm>
              <a:custGeom>
                <a:avLst/>
                <a:gdLst>
                  <a:gd name="T0" fmla="*/ 0 w 2"/>
                  <a:gd name="T1" fmla="*/ 0 h 6"/>
                  <a:gd name="T2" fmla="*/ 0 w 2"/>
                  <a:gd name="T3" fmla="*/ 33 h 6"/>
                  <a:gd name="T4" fmla="*/ 8 w 2"/>
                  <a:gd name="T5" fmla="*/ 47 h 6"/>
                  <a:gd name="T6" fmla="*/ 12 w 2"/>
                  <a:gd name="T7" fmla="*/ 8 h 6"/>
                  <a:gd name="T8" fmla="*/ 8 w 2"/>
                  <a:gd name="T9" fmla="*/ 8 h 6"/>
                  <a:gd name="T10" fmla="*/ 0 w 2"/>
                  <a:gd name="T11" fmla="*/ 0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" h="6">
                    <a:moveTo>
                      <a:pt x="0" y="0"/>
                    </a:moveTo>
                    <a:cubicBezTo>
                      <a:pt x="0" y="2"/>
                      <a:pt x="0" y="3"/>
                      <a:pt x="0" y="4"/>
                    </a:cubicBezTo>
                    <a:cubicBezTo>
                      <a:pt x="0" y="5"/>
                      <a:pt x="1" y="5"/>
                      <a:pt x="1" y="6"/>
                    </a:cubicBezTo>
                    <a:cubicBezTo>
                      <a:pt x="1" y="4"/>
                      <a:pt x="2" y="2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</a:path>
                </a:pathLst>
              </a:custGeom>
              <a:solidFill>
                <a:srgbClr val="ECEA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53" name="Freeform 3455">
                <a:extLst>
                  <a:ext uri="{FF2B5EF4-FFF2-40B4-BE49-F238E27FC236}">
                    <a16:creationId xmlns:a16="http://schemas.microsoft.com/office/drawing/2014/main" id="{8B5FF9C1-2D19-4299-8064-22127CFB8F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8" y="2200"/>
                <a:ext cx="36" cy="36"/>
              </a:xfrm>
              <a:custGeom>
                <a:avLst/>
                <a:gdLst>
                  <a:gd name="T0" fmla="*/ 52 w 20"/>
                  <a:gd name="T1" fmla="*/ 0 h 20"/>
                  <a:gd name="T2" fmla="*/ 0 w 20"/>
                  <a:gd name="T3" fmla="*/ 13 h 20"/>
                  <a:gd name="T4" fmla="*/ 41 w 20"/>
                  <a:gd name="T5" fmla="*/ 52 h 20"/>
                  <a:gd name="T6" fmla="*/ 65 w 20"/>
                  <a:gd name="T7" fmla="*/ 41 h 20"/>
                  <a:gd name="T8" fmla="*/ 94 w 20"/>
                  <a:gd name="T9" fmla="*/ 198 h 20"/>
                  <a:gd name="T10" fmla="*/ 182 w 20"/>
                  <a:gd name="T11" fmla="*/ 211 h 20"/>
                  <a:gd name="T12" fmla="*/ 211 w 20"/>
                  <a:gd name="T13" fmla="*/ 211 h 20"/>
                  <a:gd name="T14" fmla="*/ 211 w 20"/>
                  <a:gd name="T15" fmla="*/ 187 h 20"/>
                  <a:gd name="T16" fmla="*/ 211 w 20"/>
                  <a:gd name="T17" fmla="*/ 158 h 20"/>
                  <a:gd name="T18" fmla="*/ 187 w 20"/>
                  <a:gd name="T19" fmla="*/ 104 h 20"/>
                  <a:gd name="T20" fmla="*/ 158 w 20"/>
                  <a:gd name="T21" fmla="*/ 52 h 20"/>
                  <a:gd name="T22" fmla="*/ 104 w 20"/>
                  <a:gd name="T23" fmla="*/ 13 h 20"/>
                  <a:gd name="T24" fmla="*/ 65 w 20"/>
                  <a:gd name="T25" fmla="*/ 0 h 20"/>
                  <a:gd name="T26" fmla="*/ 52 w 20"/>
                  <a:gd name="T27" fmla="*/ 0 h 20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20" h="20">
                    <a:moveTo>
                      <a:pt x="5" y="0"/>
                    </a:moveTo>
                    <a:cubicBezTo>
                      <a:pt x="3" y="0"/>
                      <a:pt x="2" y="1"/>
                      <a:pt x="0" y="1"/>
                    </a:cubicBezTo>
                    <a:cubicBezTo>
                      <a:pt x="1" y="2"/>
                      <a:pt x="2" y="3"/>
                      <a:pt x="4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8" y="9"/>
                      <a:pt x="9" y="14"/>
                      <a:pt x="9" y="19"/>
                    </a:cubicBezTo>
                    <a:cubicBezTo>
                      <a:pt x="12" y="19"/>
                      <a:pt x="15" y="20"/>
                      <a:pt x="17" y="20"/>
                    </a:cubicBezTo>
                    <a:cubicBezTo>
                      <a:pt x="18" y="20"/>
                      <a:pt x="19" y="20"/>
                      <a:pt x="20" y="20"/>
                    </a:cubicBezTo>
                    <a:cubicBezTo>
                      <a:pt x="20" y="19"/>
                      <a:pt x="20" y="19"/>
                      <a:pt x="20" y="18"/>
                    </a:cubicBezTo>
                    <a:cubicBezTo>
                      <a:pt x="20" y="17"/>
                      <a:pt x="20" y="16"/>
                      <a:pt x="20" y="15"/>
                    </a:cubicBezTo>
                    <a:cubicBezTo>
                      <a:pt x="19" y="13"/>
                      <a:pt x="18" y="12"/>
                      <a:pt x="18" y="10"/>
                    </a:cubicBezTo>
                    <a:cubicBezTo>
                      <a:pt x="17" y="9"/>
                      <a:pt x="17" y="7"/>
                      <a:pt x="15" y="5"/>
                    </a:cubicBezTo>
                    <a:cubicBezTo>
                      <a:pt x="13" y="3"/>
                      <a:pt x="12" y="2"/>
                      <a:pt x="10" y="1"/>
                    </a:cubicBezTo>
                    <a:cubicBezTo>
                      <a:pt x="9" y="1"/>
                      <a:pt x="7" y="1"/>
                      <a:pt x="6" y="0"/>
                    </a:cubicBezTo>
                    <a:cubicBezTo>
                      <a:pt x="6" y="0"/>
                      <a:pt x="5" y="0"/>
                      <a:pt x="5" y="0"/>
                    </a:cubicBezTo>
                  </a:path>
                </a:pathLst>
              </a:custGeom>
              <a:solidFill>
                <a:srgbClr val="ECEA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54" name="Freeform 3456">
                <a:extLst>
                  <a:ext uri="{FF2B5EF4-FFF2-40B4-BE49-F238E27FC236}">
                    <a16:creationId xmlns:a16="http://schemas.microsoft.com/office/drawing/2014/main" id="{F855B531-491B-4B75-9DE1-67699A31C7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0" y="2218"/>
                <a:ext cx="4" cy="9"/>
              </a:xfrm>
              <a:custGeom>
                <a:avLst/>
                <a:gdLst>
                  <a:gd name="T0" fmla="*/ 0 w 2"/>
                  <a:gd name="T1" fmla="*/ 0 h 5"/>
                  <a:gd name="T2" fmla="*/ 32 w 2"/>
                  <a:gd name="T3" fmla="*/ 52 h 5"/>
                  <a:gd name="T4" fmla="*/ 32 w 2"/>
                  <a:gd name="T5" fmla="*/ 13 h 5"/>
                  <a:gd name="T6" fmla="*/ 0 w 2"/>
                  <a:gd name="T7" fmla="*/ 0 h 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5">
                    <a:moveTo>
                      <a:pt x="0" y="0"/>
                    </a:moveTo>
                    <a:cubicBezTo>
                      <a:pt x="0" y="2"/>
                      <a:pt x="1" y="3"/>
                      <a:pt x="2" y="5"/>
                    </a:cubicBezTo>
                    <a:cubicBezTo>
                      <a:pt x="2" y="4"/>
                      <a:pt x="2" y="3"/>
                      <a:pt x="2" y="1"/>
                    </a:cubicBezTo>
                    <a:cubicBezTo>
                      <a:pt x="1" y="1"/>
                      <a:pt x="1" y="1"/>
                      <a:pt x="0" y="0"/>
                    </a:cubicBezTo>
                  </a:path>
                </a:pathLst>
              </a:custGeom>
              <a:solidFill>
                <a:srgbClr val="F4F3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55" name="Freeform 3457">
                <a:extLst>
                  <a:ext uri="{FF2B5EF4-FFF2-40B4-BE49-F238E27FC236}">
                    <a16:creationId xmlns:a16="http://schemas.microsoft.com/office/drawing/2014/main" id="{EBF0E1AF-F81F-4802-843C-36698A5303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8" y="2209"/>
                <a:ext cx="20" cy="20"/>
              </a:xfrm>
              <a:custGeom>
                <a:avLst/>
                <a:gdLst>
                  <a:gd name="T0" fmla="*/ 118 w 11"/>
                  <a:gd name="T1" fmla="*/ 0 h 11"/>
                  <a:gd name="T2" fmla="*/ 0 w 11"/>
                  <a:gd name="T3" fmla="*/ 96 h 11"/>
                  <a:gd name="T4" fmla="*/ 109 w 11"/>
                  <a:gd name="T5" fmla="*/ 118 h 11"/>
                  <a:gd name="T6" fmla="*/ 109 w 11"/>
                  <a:gd name="T7" fmla="*/ 29 h 11"/>
                  <a:gd name="T8" fmla="*/ 118 w 11"/>
                  <a:gd name="T9" fmla="*/ 0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11" y="0"/>
                    </a:moveTo>
                    <a:cubicBezTo>
                      <a:pt x="7" y="1"/>
                      <a:pt x="2" y="7"/>
                      <a:pt x="0" y="9"/>
                    </a:cubicBezTo>
                    <a:cubicBezTo>
                      <a:pt x="3" y="10"/>
                      <a:pt x="7" y="10"/>
                      <a:pt x="10" y="11"/>
                    </a:cubicBezTo>
                    <a:cubicBezTo>
                      <a:pt x="10" y="8"/>
                      <a:pt x="10" y="6"/>
                      <a:pt x="10" y="3"/>
                    </a:cubicBezTo>
                    <a:cubicBezTo>
                      <a:pt x="10" y="2"/>
                      <a:pt x="10" y="1"/>
                      <a:pt x="11" y="0"/>
                    </a:cubicBezTo>
                  </a:path>
                </a:pathLst>
              </a:custGeom>
              <a:solidFill>
                <a:srgbClr val="F4F3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56" name="Freeform 3458">
                <a:extLst>
                  <a:ext uri="{FF2B5EF4-FFF2-40B4-BE49-F238E27FC236}">
                    <a16:creationId xmlns:a16="http://schemas.microsoft.com/office/drawing/2014/main" id="{BAA006E5-BF5C-4F35-9EDD-B977403A0C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8" y="2202"/>
                <a:ext cx="26" cy="32"/>
              </a:xfrm>
              <a:custGeom>
                <a:avLst/>
                <a:gdLst>
                  <a:gd name="T0" fmla="*/ 50 w 15"/>
                  <a:gd name="T1" fmla="*/ 0 h 18"/>
                  <a:gd name="T2" fmla="*/ 36 w 15"/>
                  <a:gd name="T3" fmla="*/ 12 h 18"/>
                  <a:gd name="T4" fmla="*/ 9 w 15"/>
                  <a:gd name="T5" fmla="*/ 21 h 18"/>
                  <a:gd name="T6" fmla="*/ 0 w 15"/>
                  <a:gd name="T7" fmla="*/ 37 h 18"/>
                  <a:gd name="T8" fmla="*/ 9 w 15"/>
                  <a:gd name="T9" fmla="*/ 37 h 18"/>
                  <a:gd name="T10" fmla="*/ 16 w 15"/>
                  <a:gd name="T11" fmla="*/ 50 h 18"/>
                  <a:gd name="T12" fmla="*/ 50 w 15"/>
                  <a:gd name="T13" fmla="*/ 158 h 18"/>
                  <a:gd name="T14" fmla="*/ 135 w 15"/>
                  <a:gd name="T15" fmla="*/ 180 h 18"/>
                  <a:gd name="T16" fmla="*/ 107 w 15"/>
                  <a:gd name="T17" fmla="*/ 28 h 18"/>
                  <a:gd name="T18" fmla="*/ 87 w 15"/>
                  <a:gd name="T19" fmla="*/ 37 h 18"/>
                  <a:gd name="T20" fmla="*/ 50 w 15"/>
                  <a:gd name="T21" fmla="*/ 0 h 1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5" h="18">
                    <a:moveTo>
                      <a:pt x="6" y="0"/>
                    </a:moveTo>
                    <a:cubicBezTo>
                      <a:pt x="5" y="0"/>
                      <a:pt x="4" y="0"/>
                      <a:pt x="4" y="1"/>
                    </a:cubicBezTo>
                    <a:cubicBezTo>
                      <a:pt x="3" y="1"/>
                      <a:pt x="2" y="1"/>
                      <a:pt x="1" y="2"/>
                    </a:cubicBezTo>
                    <a:cubicBezTo>
                      <a:pt x="0" y="2"/>
                      <a:pt x="0" y="3"/>
                      <a:pt x="0" y="4"/>
                    </a:cubicBezTo>
                    <a:cubicBezTo>
                      <a:pt x="0" y="4"/>
                      <a:pt x="0" y="4"/>
                      <a:pt x="1" y="4"/>
                    </a:cubicBezTo>
                    <a:cubicBezTo>
                      <a:pt x="1" y="4"/>
                      <a:pt x="2" y="4"/>
                      <a:pt x="2" y="5"/>
                    </a:cubicBezTo>
                    <a:cubicBezTo>
                      <a:pt x="6" y="6"/>
                      <a:pt x="6" y="11"/>
                      <a:pt x="6" y="16"/>
                    </a:cubicBezTo>
                    <a:cubicBezTo>
                      <a:pt x="9" y="17"/>
                      <a:pt x="12" y="17"/>
                      <a:pt x="15" y="18"/>
                    </a:cubicBezTo>
                    <a:cubicBezTo>
                      <a:pt x="15" y="13"/>
                      <a:pt x="14" y="8"/>
                      <a:pt x="12" y="3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8" y="2"/>
                      <a:pt x="7" y="1"/>
                      <a:pt x="6" y="0"/>
                    </a:cubicBezTo>
                  </a:path>
                </a:pathLst>
              </a:custGeom>
              <a:solidFill>
                <a:srgbClr val="F4F3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57" name="Freeform 3459">
                <a:extLst>
                  <a:ext uri="{FF2B5EF4-FFF2-40B4-BE49-F238E27FC236}">
                    <a16:creationId xmlns:a16="http://schemas.microsoft.com/office/drawing/2014/main" id="{D23A7471-F315-44A6-92B7-376E17FAC8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6" y="2209"/>
                <a:ext cx="12" cy="21"/>
              </a:xfrm>
              <a:custGeom>
                <a:avLst/>
                <a:gdLst>
                  <a:gd name="T0" fmla="*/ 15 w 7"/>
                  <a:gd name="T1" fmla="*/ 0 h 12"/>
                  <a:gd name="T2" fmla="*/ 9 w 7"/>
                  <a:gd name="T3" fmla="*/ 0 h 12"/>
                  <a:gd name="T4" fmla="*/ 0 w 7"/>
                  <a:gd name="T5" fmla="*/ 28 h 12"/>
                  <a:gd name="T6" fmla="*/ 0 w 7"/>
                  <a:gd name="T7" fmla="*/ 102 h 12"/>
                  <a:gd name="T8" fmla="*/ 26 w 7"/>
                  <a:gd name="T9" fmla="*/ 102 h 12"/>
                  <a:gd name="T10" fmla="*/ 62 w 7"/>
                  <a:gd name="T11" fmla="*/ 114 h 12"/>
                  <a:gd name="T12" fmla="*/ 26 w 7"/>
                  <a:gd name="T13" fmla="*/ 12 h 12"/>
                  <a:gd name="T14" fmla="*/ 15 w 7"/>
                  <a:gd name="T15" fmla="*/ 0 h 1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7" h="12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2"/>
                      <a:pt x="0" y="3"/>
                    </a:cubicBezTo>
                    <a:cubicBezTo>
                      <a:pt x="0" y="6"/>
                      <a:pt x="0" y="8"/>
                      <a:pt x="0" y="11"/>
                    </a:cubicBezTo>
                    <a:cubicBezTo>
                      <a:pt x="1" y="11"/>
                      <a:pt x="2" y="11"/>
                      <a:pt x="3" y="11"/>
                    </a:cubicBezTo>
                    <a:cubicBezTo>
                      <a:pt x="4" y="12"/>
                      <a:pt x="6" y="12"/>
                      <a:pt x="7" y="12"/>
                    </a:cubicBezTo>
                    <a:cubicBezTo>
                      <a:pt x="7" y="7"/>
                      <a:pt x="7" y="2"/>
                      <a:pt x="3" y="1"/>
                    </a:cubicBezTo>
                    <a:cubicBezTo>
                      <a:pt x="3" y="0"/>
                      <a:pt x="2" y="0"/>
                      <a:pt x="2" y="0"/>
                    </a:cubicBezTo>
                  </a:path>
                </a:pathLst>
              </a:custGeom>
              <a:solidFill>
                <a:srgbClr val="F9F8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58" name="Freeform 3460">
                <a:extLst>
                  <a:ext uri="{FF2B5EF4-FFF2-40B4-BE49-F238E27FC236}">
                    <a16:creationId xmlns:a16="http://schemas.microsoft.com/office/drawing/2014/main" id="{5A32572D-AA50-4A4B-A595-98CDE21E4D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0" y="2193"/>
                <a:ext cx="23" cy="69"/>
              </a:xfrm>
              <a:custGeom>
                <a:avLst/>
                <a:gdLst>
                  <a:gd name="T0" fmla="*/ 88 w 13"/>
                  <a:gd name="T1" fmla="*/ 0 h 39"/>
                  <a:gd name="T2" fmla="*/ 37 w 13"/>
                  <a:gd name="T3" fmla="*/ 265 h 39"/>
                  <a:gd name="T4" fmla="*/ 0 w 13"/>
                  <a:gd name="T5" fmla="*/ 382 h 39"/>
                  <a:gd name="T6" fmla="*/ 28 w 13"/>
                  <a:gd name="T7" fmla="*/ 382 h 39"/>
                  <a:gd name="T8" fmla="*/ 28 w 13"/>
                  <a:gd name="T9" fmla="*/ 382 h 39"/>
                  <a:gd name="T10" fmla="*/ 28 w 13"/>
                  <a:gd name="T11" fmla="*/ 382 h 39"/>
                  <a:gd name="T12" fmla="*/ 60 w 13"/>
                  <a:gd name="T13" fmla="*/ 373 h 39"/>
                  <a:gd name="T14" fmla="*/ 60 w 13"/>
                  <a:gd name="T15" fmla="*/ 304 h 39"/>
                  <a:gd name="T16" fmla="*/ 60 w 13"/>
                  <a:gd name="T17" fmla="*/ 294 h 39"/>
                  <a:gd name="T18" fmla="*/ 50 w 13"/>
                  <a:gd name="T19" fmla="*/ 216 h 39"/>
                  <a:gd name="T20" fmla="*/ 106 w 13"/>
                  <a:gd name="T21" fmla="*/ 37 h 39"/>
                  <a:gd name="T22" fmla="*/ 129 w 13"/>
                  <a:gd name="T23" fmla="*/ 12 h 39"/>
                  <a:gd name="T24" fmla="*/ 115 w 13"/>
                  <a:gd name="T25" fmla="*/ 12 h 39"/>
                  <a:gd name="T26" fmla="*/ 88 w 13"/>
                  <a:gd name="T27" fmla="*/ 0 h 3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3" h="39">
                    <a:moveTo>
                      <a:pt x="9" y="0"/>
                    </a:moveTo>
                    <a:cubicBezTo>
                      <a:pt x="6" y="9"/>
                      <a:pt x="5" y="17"/>
                      <a:pt x="4" y="27"/>
                    </a:cubicBezTo>
                    <a:cubicBezTo>
                      <a:pt x="4" y="31"/>
                      <a:pt x="3" y="36"/>
                      <a:pt x="0" y="39"/>
                    </a:cubicBezTo>
                    <a:cubicBezTo>
                      <a:pt x="1" y="39"/>
                      <a:pt x="2" y="39"/>
                      <a:pt x="3" y="39"/>
                    </a:cubicBezTo>
                    <a:cubicBezTo>
                      <a:pt x="3" y="39"/>
                      <a:pt x="3" y="39"/>
                      <a:pt x="3" y="39"/>
                    </a:cubicBezTo>
                    <a:cubicBezTo>
                      <a:pt x="3" y="39"/>
                      <a:pt x="3" y="39"/>
                      <a:pt x="3" y="39"/>
                    </a:cubicBezTo>
                    <a:cubicBezTo>
                      <a:pt x="4" y="38"/>
                      <a:pt x="5" y="38"/>
                      <a:pt x="6" y="38"/>
                    </a:cubicBezTo>
                    <a:cubicBezTo>
                      <a:pt x="6" y="37"/>
                      <a:pt x="6" y="35"/>
                      <a:pt x="6" y="31"/>
                    </a:cubicBezTo>
                    <a:cubicBezTo>
                      <a:pt x="6" y="31"/>
                      <a:pt x="6" y="30"/>
                      <a:pt x="6" y="30"/>
                    </a:cubicBezTo>
                    <a:cubicBezTo>
                      <a:pt x="5" y="28"/>
                      <a:pt x="4" y="25"/>
                      <a:pt x="5" y="22"/>
                    </a:cubicBezTo>
                    <a:cubicBezTo>
                      <a:pt x="6" y="15"/>
                      <a:pt x="9" y="10"/>
                      <a:pt x="11" y="4"/>
                    </a:cubicBezTo>
                    <a:cubicBezTo>
                      <a:pt x="12" y="3"/>
                      <a:pt x="12" y="2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0" y="0"/>
                      <a:pt x="9" y="0"/>
                    </a:cubicBezTo>
                  </a:path>
                </a:pathLst>
              </a:custGeom>
              <a:solidFill>
                <a:srgbClr val="8178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59" name="Freeform 3461">
                <a:extLst>
                  <a:ext uri="{FF2B5EF4-FFF2-40B4-BE49-F238E27FC236}">
                    <a16:creationId xmlns:a16="http://schemas.microsoft.com/office/drawing/2014/main" id="{A87C5F9F-D998-4C8D-B835-70D286EE3B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1" y="2266"/>
                <a:ext cx="21" cy="9"/>
              </a:xfrm>
              <a:custGeom>
                <a:avLst/>
                <a:gdLst>
                  <a:gd name="T0" fmla="*/ 114 w 12"/>
                  <a:gd name="T1" fmla="*/ 0 h 5"/>
                  <a:gd name="T2" fmla="*/ 58 w 12"/>
                  <a:gd name="T3" fmla="*/ 13 h 5"/>
                  <a:gd name="T4" fmla="*/ 0 w 12"/>
                  <a:gd name="T5" fmla="*/ 52 h 5"/>
                  <a:gd name="T6" fmla="*/ 114 w 12"/>
                  <a:gd name="T7" fmla="*/ 0 h 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2" h="5">
                    <a:moveTo>
                      <a:pt x="12" y="0"/>
                    </a:moveTo>
                    <a:cubicBezTo>
                      <a:pt x="10" y="0"/>
                      <a:pt x="8" y="1"/>
                      <a:pt x="6" y="1"/>
                    </a:cubicBezTo>
                    <a:cubicBezTo>
                      <a:pt x="5" y="2"/>
                      <a:pt x="2" y="4"/>
                      <a:pt x="0" y="5"/>
                    </a:cubicBezTo>
                    <a:cubicBezTo>
                      <a:pt x="4" y="4"/>
                      <a:pt x="8" y="2"/>
                      <a:pt x="12" y="0"/>
                    </a:cubicBezTo>
                  </a:path>
                </a:pathLst>
              </a:custGeom>
              <a:solidFill>
                <a:srgbClr val="8178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60" name="Freeform 3462">
                <a:extLst>
                  <a:ext uri="{FF2B5EF4-FFF2-40B4-BE49-F238E27FC236}">
                    <a16:creationId xmlns:a16="http://schemas.microsoft.com/office/drawing/2014/main" id="{F25BB7C1-0D60-4869-B428-22A66861E3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6" y="2172"/>
                <a:ext cx="60" cy="105"/>
              </a:xfrm>
              <a:custGeom>
                <a:avLst/>
                <a:gdLst>
                  <a:gd name="T0" fmla="*/ 265 w 34"/>
                  <a:gd name="T1" fmla="*/ 0 h 59"/>
                  <a:gd name="T2" fmla="*/ 231 w 34"/>
                  <a:gd name="T3" fmla="*/ 89 h 59"/>
                  <a:gd name="T4" fmla="*/ 143 w 34"/>
                  <a:gd name="T5" fmla="*/ 440 h 59"/>
                  <a:gd name="T6" fmla="*/ 49 w 34"/>
                  <a:gd name="T7" fmla="*/ 463 h 59"/>
                  <a:gd name="T8" fmla="*/ 0 w 34"/>
                  <a:gd name="T9" fmla="*/ 450 h 59"/>
                  <a:gd name="T10" fmla="*/ 21 w 34"/>
                  <a:gd name="T11" fmla="*/ 593 h 59"/>
                  <a:gd name="T12" fmla="*/ 28 w 34"/>
                  <a:gd name="T13" fmla="*/ 580 h 59"/>
                  <a:gd name="T14" fmla="*/ 86 w 34"/>
                  <a:gd name="T15" fmla="*/ 541 h 59"/>
                  <a:gd name="T16" fmla="*/ 143 w 34"/>
                  <a:gd name="T17" fmla="*/ 529 h 59"/>
                  <a:gd name="T18" fmla="*/ 224 w 34"/>
                  <a:gd name="T19" fmla="*/ 513 h 59"/>
                  <a:gd name="T20" fmla="*/ 244 w 34"/>
                  <a:gd name="T21" fmla="*/ 513 h 59"/>
                  <a:gd name="T22" fmla="*/ 281 w 34"/>
                  <a:gd name="T23" fmla="*/ 390 h 59"/>
                  <a:gd name="T24" fmla="*/ 330 w 34"/>
                  <a:gd name="T25" fmla="*/ 117 h 59"/>
                  <a:gd name="T26" fmla="*/ 302 w 34"/>
                  <a:gd name="T27" fmla="*/ 89 h 59"/>
                  <a:gd name="T28" fmla="*/ 265 w 34"/>
                  <a:gd name="T29" fmla="*/ 0 h 59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34" h="59">
                    <a:moveTo>
                      <a:pt x="27" y="0"/>
                    </a:moveTo>
                    <a:cubicBezTo>
                      <a:pt x="26" y="3"/>
                      <a:pt x="24" y="6"/>
                      <a:pt x="24" y="9"/>
                    </a:cubicBezTo>
                    <a:cubicBezTo>
                      <a:pt x="21" y="21"/>
                      <a:pt x="28" y="38"/>
                      <a:pt x="15" y="44"/>
                    </a:cubicBezTo>
                    <a:cubicBezTo>
                      <a:pt x="12" y="45"/>
                      <a:pt x="8" y="46"/>
                      <a:pt x="5" y="46"/>
                    </a:cubicBezTo>
                    <a:cubicBezTo>
                      <a:pt x="3" y="46"/>
                      <a:pt x="1" y="46"/>
                      <a:pt x="0" y="45"/>
                    </a:cubicBezTo>
                    <a:cubicBezTo>
                      <a:pt x="0" y="50"/>
                      <a:pt x="1" y="54"/>
                      <a:pt x="2" y="59"/>
                    </a:cubicBezTo>
                    <a:cubicBezTo>
                      <a:pt x="2" y="59"/>
                      <a:pt x="2" y="58"/>
                      <a:pt x="3" y="58"/>
                    </a:cubicBezTo>
                    <a:cubicBezTo>
                      <a:pt x="5" y="57"/>
                      <a:pt x="8" y="55"/>
                      <a:pt x="9" y="54"/>
                    </a:cubicBezTo>
                    <a:cubicBezTo>
                      <a:pt x="11" y="54"/>
                      <a:pt x="13" y="53"/>
                      <a:pt x="15" y="53"/>
                    </a:cubicBezTo>
                    <a:cubicBezTo>
                      <a:pt x="17" y="52"/>
                      <a:pt x="20" y="52"/>
                      <a:pt x="23" y="51"/>
                    </a:cubicBezTo>
                    <a:cubicBezTo>
                      <a:pt x="24" y="51"/>
                      <a:pt x="25" y="51"/>
                      <a:pt x="25" y="51"/>
                    </a:cubicBezTo>
                    <a:cubicBezTo>
                      <a:pt x="28" y="48"/>
                      <a:pt x="29" y="43"/>
                      <a:pt x="29" y="39"/>
                    </a:cubicBezTo>
                    <a:cubicBezTo>
                      <a:pt x="30" y="29"/>
                      <a:pt x="31" y="21"/>
                      <a:pt x="34" y="12"/>
                    </a:cubicBezTo>
                    <a:cubicBezTo>
                      <a:pt x="33" y="11"/>
                      <a:pt x="32" y="10"/>
                      <a:pt x="31" y="9"/>
                    </a:cubicBezTo>
                    <a:cubicBezTo>
                      <a:pt x="29" y="7"/>
                      <a:pt x="28" y="4"/>
                      <a:pt x="27" y="0"/>
                    </a:cubicBezTo>
                  </a:path>
                </a:pathLst>
              </a:custGeom>
              <a:solidFill>
                <a:srgbClr val="AFA9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61" name="Freeform 3463">
                <a:extLst>
                  <a:ext uri="{FF2B5EF4-FFF2-40B4-BE49-F238E27FC236}">
                    <a16:creationId xmlns:a16="http://schemas.microsoft.com/office/drawing/2014/main" id="{3B0F8906-9709-43CE-8AA6-BAEF57DDF9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7" y="2176"/>
                <a:ext cx="41" cy="70"/>
              </a:xfrm>
              <a:custGeom>
                <a:avLst/>
                <a:gdLst>
                  <a:gd name="T0" fmla="*/ 223 w 23"/>
                  <a:gd name="T1" fmla="*/ 0 h 40"/>
                  <a:gd name="T2" fmla="*/ 93 w 23"/>
                  <a:gd name="T3" fmla="*/ 102 h 40"/>
                  <a:gd name="T4" fmla="*/ 66 w 23"/>
                  <a:gd name="T5" fmla="*/ 135 h 40"/>
                  <a:gd name="T6" fmla="*/ 12 w 23"/>
                  <a:gd name="T7" fmla="*/ 301 h 40"/>
                  <a:gd name="T8" fmla="*/ 21 w 23"/>
                  <a:gd name="T9" fmla="*/ 376 h 40"/>
                  <a:gd name="T10" fmla="*/ 114 w 23"/>
                  <a:gd name="T11" fmla="*/ 163 h 40"/>
                  <a:gd name="T12" fmla="*/ 194 w 23"/>
                  <a:gd name="T13" fmla="*/ 86 h 40"/>
                  <a:gd name="T14" fmla="*/ 210 w 23"/>
                  <a:gd name="T15" fmla="*/ 58 h 40"/>
                  <a:gd name="T16" fmla="*/ 232 w 23"/>
                  <a:gd name="T17" fmla="*/ 12 h 40"/>
                  <a:gd name="T18" fmla="*/ 223 w 23"/>
                  <a:gd name="T19" fmla="*/ 0 h 4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3" h="40">
                    <a:moveTo>
                      <a:pt x="22" y="0"/>
                    </a:moveTo>
                    <a:cubicBezTo>
                      <a:pt x="15" y="2"/>
                      <a:pt x="13" y="10"/>
                      <a:pt x="9" y="11"/>
                    </a:cubicBezTo>
                    <a:cubicBezTo>
                      <a:pt x="8" y="12"/>
                      <a:pt x="8" y="13"/>
                      <a:pt x="7" y="14"/>
                    </a:cubicBezTo>
                    <a:cubicBezTo>
                      <a:pt x="5" y="20"/>
                      <a:pt x="2" y="25"/>
                      <a:pt x="1" y="32"/>
                    </a:cubicBezTo>
                    <a:cubicBezTo>
                      <a:pt x="0" y="35"/>
                      <a:pt x="1" y="38"/>
                      <a:pt x="2" y="40"/>
                    </a:cubicBezTo>
                    <a:cubicBezTo>
                      <a:pt x="3" y="31"/>
                      <a:pt x="5" y="24"/>
                      <a:pt x="11" y="17"/>
                    </a:cubicBezTo>
                    <a:cubicBezTo>
                      <a:pt x="14" y="14"/>
                      <a:pt x="17" y="11"/>
                      <a:pt x="19" y="9"/>
                    </a:cubicBezTo>
                    <a:cubicBezTo>
                      <a:pt x="20" y="8"/>
                      <a:pt x="20" y="7"/>
                      <a:pt x="21" y="6"/>
                    </a:cubicBezTo>
                    <a:cubicBezTo>
                      <a:pt x="22" y="5"/>
                      <a:pt x="22" y="3"/>
                      <a:pt x="23" y="1"/>
                    </a:cubicBezTo>
                    <a:cubicBezTo>
                      <a:pt x="22" y="0"/>
                      <a:pt x="22" y="0"/>
                      <a:pt x="22" y="0"/>
                    </a:cubicBezTo>
                  </a:path>
                </a:pathLst>
              </a:custGeom>
              <a:solidFill>
                <a:srgbClr val="AFA9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62" name="Freeform 3464">
                <a:extLst>
                  <a:ext uri="{FF2B5EF4-FFF2-40B4-BE49-F238E27FC236}">
                    <a16:creationId xmlns:a16="http://schemas.microsoft.com/office/drawing/2014/main" id="{C87557E1-A6B4-4CB2-A1E3-059E90EBBC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9" y="2262"/>
                <a:ext cx="46" cy="23"/>
              </a:xfrm>
              <a:custGeom>
                <a:avLst/>
                <a:gdLst>
                  <a:gd name="T0" fmla="*/ 253 w 26"/>
                  <a:gd name="T1" fmla="*/ 0 h 13"/>
                  <a:gd name="T2" fmla="*/ 228 w 26"/>
                  <a:gd name="T3" fmla="*/ 0 h 13"/>
                  <a:gd name="T4" fmla="*/ 216 w 26"/>
                  <a:gd name="T5" fmla="*/ 12 h 13"/>
                  <a:gd name="T6" fmla="*/ 129 w 26"/>
                  <a:gd name="T7" fmla="*/ 21 h 13"/>
                  <a:gd name="T8" fmla="*/ 12 w 26"/>
                  <a:gd name="T9" fmla="*/ 65 h 13"/>
                  <a:gd name="T10" fmla="*/ 0 w 26"/>
                  <a:gd name="T11" fmla="*/ 78 h 13"/>
                  <a:gd name="T12" fmla="*/ 21 w 26"/>
                  <a:gd name="T13" fmla="*/ 115 h 13"/>
                  <a:gd name="T14" fmla="*/ 28 w 26"/>
                  <a:gd name="T15" fmla="*/ 129 h 13"/>
                  <a:gd name="T16" fmla="*/ 37 w 26"/>
                  <a:gd name="T17" fmla="*/ 129 h 13"/>
                  <a:gd name="T18" fmla="*/ 60 w 26"/>
                  <a:gd name="T19" fmla="*/ 65 h 13"/>
                  <a:gd name="T20" fmla="*/ 228 w 26"/>
                  <a:gd name="T21" fmla="*/ 12 h 13"/>
                  <a:gd name="T22" fmla="*/ 244 w 26"/>
                  <a:gd name="T23" fmla="*/ 12 h 13"/>
                  <a:gd name="T24" fmla="*/ 253 w 26"/>
                  <a:gd name="T25" fmla="*/ 0 h 13"/>
                  <a:gd name="T26" fmla="*/ 253 w 26"/>
                  <a:gd name="T27" fmla="*/ 0 h 13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26" h="13">
                    <a:moveTo>
                      <a:pt x="26" y="0"/>
                    </a:moveTo>
                    <a:cubicBezTo>
                      <a:pt x="25" y="0"/>
                      <a:pt x="24" y="0"/>
                      <a:pt x="23" y="0"/>
                    </a:cubicBezTo>
                    <a:cubicBezTo>
                      <a:pt x="23" y="0"/>
                      <a:pt x="22" y="1"/>
                      <a:pt x="22" y="1"/>
                    </a:cubicBezTo>
                    <a:cubicBezTo>
                      <a:pt x="19" y="2"/>
                      <a:pt x="16" y="2"/>
                      <a:pt x="13" y="2"/>
                    </a:cubicBezTo>
                    <a:cubicBezTo>
                      <a:pt x="9" y="4"/>
                      <a:pt x="5" y="6"/>
                      <a:pt x="1" y="7"/>
                    </a:cubicBezTo>
                    <a:cubicBezTo>
                      <a:pt x="0" y="7"/>
                      <a:pt x="0" y="8"/>
                      <a:pt x="0" y="8"/>
                    </a:cubicBezTo>
                    <a:cubicBezTo>
                      <a:pt x="1" y="9"/>
                      <a:pt x="1" y="10"/>
                      <a:pt x="2" y="12"/>
                    </a:cubicBezTo>
                    <a:cubicBezTo>
                      <a:pt x="2" y="12"/>
                      <a:pt x="3" y="13"/>
                      <a:pt x="3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1"/>
                      <a:pt x="5" y="8"/>
                      <a:pt x="6" y="7"/>
                    </a:cubicBezTo>
                    <a:cubicBezTo>
                      <a:pt x="9" y="3"/>
                      <a:pt x="19" y="3"/>
                      <a:pt x="23" y="1"/>
                    </a:cubicBezTo>
                    <a:cubicBezTo>
                      <a:pt x="24" y="1"/>
                      <a:pt x="24" y="1"/>
                      <a:pt x="25" y="1"/>
                    </a:cubicBezTo>
                    <a:cubicBezTo>
                      <a:pt x="25" y="1"/>
                      <a:pt x="26" y="0"/>
                      <a:pt x="26" y="0"/>
                    </a:cubicBezTo>
                    <a:cubicBezTo>
                      <a:pt x="26" y="0"/>
                      <a:pt x="26" y="0"/>
                      <a:pt x="26" y="0"/>
                    </a:cubicBezTo>
                  </a:path>
                </a:pathLst>
              </a:custGeom>
              <a:solidFill>
                <a:srgbClr val="AFA9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63" name="Freeform 3465">
                <a:extLst>
                  <a:ext uri="{FF2B5EF4-FFF2-40B4-BE49-F238E27FC236}">
                    <a16:creationId xmlns:a16="http://schemas.microsoft.com/office/drawing/2014/main" id="{D70D449D-C3B4-42F4-BB2A-DE99F8213E5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679" y="2262"/>
                <a:ext cx="41" cy="15"/>
              </a:xfrm>
              <a:custGeom>
                <a:avLst/>
                <a:gdLst>
                  <a:gd name="T0" fmla="*/ 12 w 23"/>
                  <a:gd name="T1" fmla="*/ 84 h 8"/>
                  <a:gd name="T2" fmla="*/ 0 w 23"/>
                  <a:gd name="T3" fmla="*/ 99 h 8"/>
                  <a:gd name="T4" fmla="*/ 0 w 23"/>
                  <a:gd name="T5" fmla="*/ 99 h 8"/>
                  <a:gd name="T6" fmla="*/ 12 w 23"/>
                  <a:gd name="T7" fmla="*/ 84 h 8"/>
                  <a:gd name="T8" fmla="*/ 232 w 23"/>
                  <a:gd name="T9" fmla="*/ 0 h 8"/>
                  <a:gd name="T10" fmla="*/ 210 w 23"/>
                  <a:gd name="T11" fmla="*/ 0 h 8"/>
                  <a:gd name="T12" fmla="*/ 130 w 23"/>
                  <a:gd name="T13" fmla="*/ 28 h 8"/>
                  <a:gd name="T14" fmla="*/ 223 w 23"/>
                  <a:gd name="T15" fmla="*/ 15 h 8"/>
                  <a:gd name="T16" fmla="*/ 232 w 23"/>
                  <a:gd name="T17" fmla="*/ 0 h 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3" h="8">
                    <a:moveTo>
                      <a:pt x="1" y="7"/>
                    </a:moveTo>
                    <a:cubicBezTo>
                      <a:pt x="0" y="7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7"/>
                      <a:pt x="1" y="7"/>
                    </a:cubicBezTo>
                    <a:moveTo>
                      <a:pt x="23" y="0"/>
                    </a:moveTo>
                    <a:cubicBezTo>
                      <a:pt x="23" y="0"/>
                      <a:pt x="22" y="0"/>
                      <a:pt x="21" y="0"/>
                    </a:cubicBezTo>
                    <a:cubicBezTo>
                      <a:pt x="18" y="1"/>
                      <a:pt x="15" y="1"/>
                      <a:pt x="13" y="2"/>
                    </a:cubicBezTo>
                    <a:cubicBezTo>
                      <a:pt x="16" y="2"/>
                      <a:pt x="19" y="2"/>
                      <a:pt x="22" y="1"/>
                    </a:cubicBezTo>
                    <a:cubicBezTo>
                      <a:pt x="22" y="1"/>
                      <a:pt x="23" y="0"/>
                      <a:pt x="23" y="0"/>
                    </a:cubicBezTo>
                  </a:path>
                </a:pathLst>
              </a:custGeom>
              <a:solidFill>
                <a:srgbClr val="CDC9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64" name="Freeform 3466">
                <a:extLst>
                  <a:ext uri="{FF2B5EF4-FFF2-40B4-BE49-F238E27FC236}">
                    <a16:creationId xmlns:a16="http://schemas.microsoft.com/office/drawing/2014/main" id="{2CCE663B-2EF4-48F9-A752-BBE06FC8DD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6" y="2149"/>
                <a:ext cx="49" cy="105"/>
              </a:xfrm>
              <a:custGeom>
                <a:avLst/>
                <a:gdLst>
                  <a:gd name="T0" fmla="*/ 142 w 28"/>
                  <a:gd name="T1" fmla="*/ 0 h 59"/>
                  <a:gd name="T2" fmla="*/ 98 w 28"/>
                  <a:gd name="T3" fmla="*/ 28 h 59"/>
                  <a:gd name="T4" fmla="*/ 86 w 28"/>
                  <a:gd name="T5" fmla="*/ 66 h 59"/>
                  <a:gd name="T6" fmla="*/ 28 w 28"/>
                  <a:gd name="T7" fmla="*/ 310 h 59"/>
                  <a:gd name="T8" fmla="*/ 37 w 28"/>
                  <a:gd name="T9" fmla="*/ 411 h 59"/>
                  <a:gd name="T10" fmla="*/ 0 w 28"/>
                  <a:gd name="T11" fmla="*/ 491 h 59"/>
                  <a:gd name="T12" fmla="*/ 0 w 28"/>
                  <a:gd name="T13" fmla="*/ 580 h 59"/>
                  <a:gd name="T14" fmla="*/ 49 w 28"/>
                  <a:gd name="T15" fmla="*/ 593 h 59"/>
                  <a:gd name="T16" fmla="*/ 142 w 28"/>
                  <a:gd name="T17" fmla="*/ 569 h 59"/>
                  <a:gd name="T18" fmla="*/ 228 w 28"/>
                  <a:gd name="T19" fmla="*/ 219 h 59"/>
                  <a:gd name="T20" fmla="*/ 252 w 28"/>
                  <a:gd name="T21" fmla="*/ 130 h 59"/>
                  <a:gd name="T22" fmla="*/ 208 w 28"/>
                  <a:gd name="T23" fmla="*/ 28 h 59"/>
                  <a:gd name="T24" fmla="*/ 142 w 28"/>
                  <a:gd name="T25" fmla="*/ 0 h 5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8" h="59">
                    <a:moveTo>
                      <a:pt x="15" y="0"/>
                    </a:moveTo>
                    <a:cubicBezTo>
                      <a:pt x="14" y="0"/>
                      <a:pt x="12" y="1"/>
                      <a:pt x="10" y="3"/>
                    </a:cubicBezTo>
                    <a:cubicBezTo>
                      <a:pt x="9" y="4"/>
                      <a:pt x="9" y="5"/>
                      <a:pt x="9" y="7"/>
                    </a:cubicBezTo>
                    <a:cubicBezTo>
                      <a:pt x="8" y="15"/>
                      <a:pt x="6" y="23"/>
                      <a:pt x="3" y="31"/>
                    </a:cubicBezTo>
                    <a:cubicBezTo>
                      <a:pt x="4" y="34"/>
                      <a:pt x="4" y="37"/>
                      <a:pt x="4" y="41"/>
                    </a:cubicBezTo>
                    <a:cubicBezTo>
                      <a:pt x="3" y="43"/>
                      <a:pt x="1" y="46"/>
                      <a:pt x="0" y="49"/>
                    </a:cubicBezTo>
                    <a:cubicBezTo>
                      <a:pt x="0" y="52"/>
                      <a:pt x="0" y="55"/>
                      <a:pt x="0" y="58"/>
                    </a:cubicBezTo>
                    <a:cubicBezTo>
                      <a:pt x="1" y="59"/>
                      <a:pt x="3" y="59"/>
                      <a:pt x="5" y="59"/>
                    </a:cubicBezTo>
                    <a:cubicBezTo>
                      <a:pt x="8" y="59"/>
                      <a:pt x="12" y="58"/>
                      <a:pt x="15" y="57"/>
                    </a:cubicBezTo>
                    <a:cubicBezTo>
                      <a:pt x="28" y="51"/>
                      <a:pt x="21" y="34"/>
                      <a:pt x="24" y="22"/>
                    </a:cubicBezTo>
                    <a:cubicBezTo>
                      <a:pt x="24" y="19"/>
                      <a:pt x="26" y="16"/>
                      <a:pt x="27" y="13"/>
                    </a:cubicBezTo>
                    <a:cubicBezTo>
                      <a:pt x="25" y="9"/>
                      <a:pt x="24" y="5"/>
                      <a:pt x="22" y="3"/>
                    </a:cubicBezTo>
                    <a:cubicBezTo>
                      <a:pt x="20" y="2"/>
                      <a:pt x="17" y="1"/>
                      <a:pt x="15" y="0"/>
                    </a:cubicBezTo>
                  </a:path>
                </a:pathLst>
              </a:custGeom>
              <a:solidFill>
                <a:srgbClr val="CDC9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65" name="Freeform 3467">
                <a:extLst>
                  <a:ext uri="{FF2B5EF4-FFF2-40B4-BE49-F238E27FC236}">
                    <a16:creationId xmlns:a16="http://schemas.microsoft.com/office/drawing/2014/main" id="{2F96B71A-EFDE-456D-86ED-D6B6C2B0D4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1" y="2186"/>
                <a:ext cx="3" cy="6"/>
              </a:xfrm>
              <a:custGeom>
                <a:avLst/>
                <a:gdLst>
                  <a:gd name="T0" fmla="*/ 12 w 2"/>
                  <a:gd name="T1" fmla="*/ 0 h 3"/>
                  <a:gd name="T2" fmla="*/ 0 w 2"/>
                  <a:gd name="T3" fmla="*/ 48 h 3"/>
                  <a:gd name="T4" fmla="*/ 12 w 2"/>
                  <a:gd name="T5" fmla="*/ 0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cubicBezTo>
                      <a:pt x="1" y="1"/>
                      <a:pt x="1" y="2"/>
                      <a:pt x="0" y="3"/>
                    </a:cubicBezTo>
                    <a:cubicBezTo>
                      <a:pt x="1" y="2"/>
                      <a:pt x="1" y="1"/>
                      <a:pt x="2" y="0"/>
                    </a:cubicBezTo>
                  </a:path>
                </a:pathLst>
              </a:custGeom>
              <a:solidFill>
                <a:srgbClr val="CDC9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66" name="Freeform 3468">
                <a:extLst>
                  <a:ext uri="{FF2B5EF4-FFF2-40B4-BE49-F238E27FC236}">
                    <a16:creationId xmlns:a16="http://schemas.microsoft.com/office/drawing/2014/main" id="{87E889B6-DBBB-4F8F-9DC7-3CADEA1C58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5" y="2261"/>
                <a:ext cx="5" cy="1"/>
              </a:xfrm>
              <a:custGeom>
                <a:avLst/>
                <a:gdLst>
                  <a:gd name="T0" fmla="*/ 22 w 3"/>
                  <a:gd name="T1" fmla="*/ 0 h 1"/>
                  <a:gd name="T2" fmla="*/ 0 w 3"/>
                  <a:gd name="T3" fmla="*/ 1 h 1"/>
                  <a:gd name="T4" fmla="*/ 0 w 3"/>
                  <a:gd name="T5" fmla="*/ 1 h 1"/>
                  <a:gd name="T6" fmla="*/ 13 w 3"/>
                  <a:gd name="T7" fmla="*/ 1 h 1"/>
                  <a:gd name="T8" fmla="*/ 22 w 3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cubicBezTo>
                      <a:pt x="2" y="0"/>
                      <a:pt x="1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2" y="1"/>
                      <a:pt x="3" y="0"/>
                    </a:cubicBezTo>
                  </a:path>
                </a:pathLst>
              </a:custGeom>
              <a:solidFill>
                <a:srgbClr val="B0A9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67" name="Freeform 3469">
                <a:extLst>
                  <a:ext uri="{FF2B5EF4-FFF2-40B4-BE49-F238E27FC236}">
                    <a16:creationId xmlns:a16="http://schemas.microsoft.com/office/drawing/2014/main" id="{E3781B5E-96B2-4B5C-8A0F-81A72AA71E6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684" y="2262"/>
                <a:ext cx="45" cy="25"/>
              </a:xfrm>
              <a:custGeom>
                <a:avLst/>
                <a:gdLst>
                  <a:gd name="T0" fmla="*/ 13 w 25"/>
                  <a:gd name="T1" fmla="*/ 130 h 14"/>
                  <a:gd name="T2" fmla="*/ 0 w 25"/>
                  <a:gd name="T3" fmla="*/ 130 h 14"/>
                  <a:gd name="T4" fmla="*/ 13 w 25"/>
                  <a:gd name="T5" fmla="*/ 143 h 14"/>
                  <a:gd name="T6" fmla="*/ 13 w 25"/>
                  <a:gd name="T7" fmla="*/ 130 h 14"/>
                  <a:gd name="T8" fmla="*/ 239 w 25"/>
                  <a:gd name="T9" fmla="*/ 0 h 14"/>
                  <a:gd name="T10" fmla="*/ 234 w 25"/>
                  <a:gd name="T11" fmla="*/ 13 h 14"/>
                  <a:gd name="T12" fmla="*/ 263 w 25"/>
                  <a:gd name="T13" fmla="*/ 0 h 14"/>
                  <a:gd name="T14" fmla="*/ 239 w 25"/>
                  <a:gd name="T15" fmla="*/ 0 h 1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5" h="14">
                    <a:moveTo>
                      <a:pt x="1" y="13"/>
                    </a:moveTo>
                    <a:cubicBezTo>
                      <a:pt x="1" y="13"/>
                      <a:pt x="1" y="13"/>
                      <a:pt x="0" y="13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4"/>
                      <a:pt x="1" y="13"/>
                      <a:pt x="1" y="13"/>
                    </a:cubicBezTo>
                    <a:moveTo>
                      <a:pt x="23" y="0"/>
                    </a:moveTo>
                    <a:cubicBezTo>
                      <a:pt x="23" y="0"/>
                      <a:pt x="22" y="1"/>
                      <a:pt x="22" y="1"/>
                    </a:cubicBezTo>
                    <a:cubicBezTo>
                      <a:pt x="23" y="1"/>
                      <a:pt x="24" y="0"/>
                      <a:pt x="25" y="0"/>
                    </a:cubicBezTo>
                    <a:cubicBezTo>
                      <a:pt x="24" y="0"/>
                      <a:pt x="24" y="0"/>
                      <a:pt x="23" y="0"/>
                    </a:cubicBezTo>
                  </a:path>
                </a:pathLst>
              </a:custGeom>
              <a:solidFill>
                <a:srgbClr val="CDC9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68" name="Freeform 3470">
                <a:extLst>
                  <a:ext uri="{FF2B5EF4-FFF2-40B4-BE49-F238E27FC236}">
                    <a16:creationId xmlns:a16="http://schemas.microsoft.com/office/drawing/2014/main" id="{5501549E-C370-4193-AD09-C72D417526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4" y="2177"/>
                <a:ext cx="5" cy="9"/>
              </a:xfrm>
              <a:custGeom>
                <a:avLst/>
                <a:gdLst>
                  <a:gd name="T0" fmla="*/ 13 w 3"/>
                  <a:gd name="T1" fmla="*/ 0 h 5"/>
                  <a:gd name="T2" fmla="*/ 0 w 3"/>
                  <a:gd name="T3" fmla="*/ 52 h 5"/>
                  <a:gd name="T4" fmla="*/ 22 w 3"/>
                  <a:gd name="T5" fmla="*/ 23 h 5"/>
                  <a:gd name="T6" fmla="*/ 22 w 3"/>
                  <a:gd name="T7" fmla="*/ 13 h 5"/>
                  <a:gd name="T8" fmla="*/ 22 w 3"/>
                  <a:gd name="T9" fmla="*/ 13 h 5"/>
                  <a:gd name="T10" fmla="*/ 13 w 3"/>
                  <a:gd name="T11" fmla="*/ 0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" h="5">
                    <a:moveTo>
                      <a:pt x="2" y="0"/>
                    </a:moveTo>
                    <a:cubicBezTo>
                      <a:pt x="1" y="2"/>
                      <a:pt x="1" y="4"/>
                      <a:pt x="0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2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CDC9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69" name="Freeform 3471">
                <a:extLst>
                  <a:ext uri="{FF2B5EF4-FFF2-40B4-BE49-F238E27FC236}">
                    <a16:creationId xmlns:a16="http://schemas.microsoft.com/office/drawing/2014/main" id="{111F17F4-39DF-4E85-ABA6-19D485E534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0" y="2246"/>
                <a:ext cx="9" cy="15"/>
              </a:xfrm>
              <a:custGeom>
                <a:avLst/>
                <a:gdLst>
                  <a:gd name="T0" fmla="*/ 0 w 5"/>
                  <a:gd name="T1" fmla="*/ 0 h 8"/>
                  <a:gd name="T2" fmla="*/ 0 w 5"/>
                  <a:gd name="T3" fmla="*/ 15 h 8"/>
                  <a:gd name="T4" fmla="*/ 0 w 5"/>
                  <a:gd name="T5" fmla="*/ 99 h 8"/>
                  <a:gd name="T6" fmla="*/ 23 w 5"/>
                  <a:gd name="T7" fmla="*/ 99 h 8"/>
                  <a:gd name="T8" fmla="*/ 52 w 5"/>
                  <a:gd name="T9" fmla="*/ 53 h 8"/>
                  <a:gd name="T10" fmla="*/ 0 w 5"/>
                  <a:gd name="T11" fmla="*/ 0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" h="8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5"/>
                      <a:pt x="0" y="7"/>
                      <a:pt x="0" y="8"/>
                    </a:cubicBezTo>
                    <a:cubicBezTo>
                      <a:pt x="0" y="8"/>
                      <a:pt x="1" y="8"/>
                      <a:pt x="2" y="8"/>
                    </a:cubicBezTo>
                    <a:cubicBezTo>
                      <a:pt x="3" y="7"/>
                      <a:pt x="4" y="5"/>
                      <a:pt x="5" y="4"/>
                    </a:cubicBezTo>
                    <a:cubicBezTo>
                      <a:pt x="3" y="3"/>
                      <a:pt x="1" y="1"/>
                      <a:pt x="0" y="0"/>
                    </a:cubicBezTo>
                  </a:path>
                </a:pathLst>
              </a:custGeom>
              <a:solidFill>
                <a:srgbClr val="B0A9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70" name="Freeform 3472">
                <a:extLst>
                  <a:ext uri="{FF2B5EF4-FFF2-40B4-BE49-F238E27FC236}">
                    <a16:creationId xmlns:a16="http://schemas.microsoft.com/office/drawing/2014/main" id="{798155FA-E771-41C2-8C99-A4466612C9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0" y="2192"/>
                <a:ext cx="31" cy="62"/>
              </a:xfrm>
              <a:custGeom>
                <a:avLst/>
                <a:gdLst>
                  <a:gd name="T0" fmla="*/ 190 w 17"/>
                  <a:gd name="T1" fmla="*/ 0 h 35"/>
                  <a:gd name="T2" fmla="*/ 97 w 17"/>
                  <a:gd name="T3" fmla="*/ 78 h 35"/>
                  <a:gd name="T4" fmla="*/ 0 w 17"/>
                  <a:gd name="T5" fmla="*/ 305 h 35"/>
                  <a:gd name="T6" fmla="*/ 53 w 17"/>
                  <a:gd name="T7" fmla="*/ 345 h 35"/>
                  <a:gd name="T8" fmla="*/ 109 w 17"/>
                  <a:gd name="T9" fmla="*/ 280 h 35"/>
                  <a:gd name="T10" fmla="*/ 109 w 17"/>
                  <a:gd name="T11" fmla="*/ 101 h 35"/>
                  <a:gd name="T12" fmla="*/ 162 w 17"/>
                  <a:gd name="T13" fmla="*/ 37 h 35"/>
                  <a:gd name="T14" fmla="*/ 190 w 17"/>
                  <a:gd name="T15" fmla="*/ 0 h 3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7" h="35">
                    <a:moveTo>
                      <a:pt x="17" y="0"/>
                    </a:moveTo>
                    <a:cubicBezTo>
                      <a:pt x="15" y="2"/>
                      <a:pt x="12" y="5"/>
                      <a:pt x="9" y="8"/>
                    </a:cubicBezTo>
                    <a:cubicBezTo>
                      <a:pt x="3" y="15"/>
                      <a:pt x="1" y="22"/>
                      <a:pt x="0" y="31"/>
                    </a:cubicBezTo>
                    <a:cubicBezTo>
                      <a:pt x="1" y="32"/>
                      <a:pt x="3" y="34"/>
                      <a:pt x="5" y="35"/>
                    </a:cubicBezTo>
                    <a:cubicBezTo>
                      <a:pt x="6" y="33"/>
                      <a:pt x="8" y="30"/>
                      <a:pt x="10" y="28"/>
                    </a:cubicBezTo>
                    <a:cubicBezTo>
                      <a:pt x="4" y="24"/>
                      <a:pt x="5" y="15"/>
                      <a:pt x="10" y="10"/>
                    </a:cubicBezTo>
                    <a:cubicBezTo>
                      <a:pt x="12" y="8"/>
                      <a:pt x="13" y="6"/>
                      <a:pt x="15" y="4"/>
                    </a:cubicBezTo>
                    <a:cubicBezTo>
                      <a:pt x="15" y="3"/>
                      <a:pt x="16" y="1"/>
                      <a:pt x="17" y="0"/>
                    </a:cubicBezTo>
                  </a:path>
                </a:pathLst>
              </a:custGeom>
              <a:solidFill>
                <a:srgbClr val="CDC9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71" name="Freeform 3473">
                <a:extLst>
                  <a:ext uri="{FF2B5EF4-FFF2-40B4-BE49-F238E27FC236}">
                    <a16:creationId xmlns:a16="http://schemas.microsoft.com/office/drawing/2014/main" id="{9E17627D-3376-42BF-8900-9FCC367789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6" y="2264"/>
                <a:ext cx="37" cy="21"/>
              </a:xfrm>
              <a:custGeom>
                <a:avLst/>
                <a:gdLst>
                  <a:gd name="T0" fmla="*/ 203 w 21"/>
                  <a:gd name="T1" fmla="*/ 0 h 12"/>
                  <a:gd name="T2" fmla="*/ 180 w 21"/>
                  <a:gd name="T3" fmla="*/ 0 h 12"/>
                  <a:gd name="T4" fmla="*/ 21 w 21"/>
                  <a:gd name="T5" fmla="*/ 58 h 12"/>
                  <a:gd name="T6" fmla="*/ 0 w 21"/>
                  <a:gd name="T7" fmla="*/ 114 h 12"/>
                  <a:gd name="T8" fmla="*/ 58 w 21"/>
                  <a:gd name="T9" fmla="*/ 86 h 12"/>
                  <a:gd name="T10" fmla="*/ 152 w 21"/>
                  <a:gd name="T11" fmla="*/ 49 h 12"/>
                  <a:gd name="T12" fmla="*/ 203 w 21"/>
                  <a:gd name="T13" fmla="*/ 0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1" h="12">
                    <a:moveTo>
                      <a:pt x="21" y="0"/>
                    </a:moveTo>
                    <a:cubicBezTo>
                      <a:pt x="20" y="0"/>
                      <a:pt x="20" y="0"/>
                      <a:pt x="19" y="0"/>
                    </a:cubicBezTo>
                    <a:cubicBezTo>
                      <a:pt x="15" y="2"/>
                      <a:pt x="5" y="2"/>
                      <a:pt x="2" y="6"/>
                    </a:cubicBezTo>
                    <a:cubicBezTo>
                      <a:pt x="1" y="7"/>
                      <a:pt x="0" y="10"/>
                      <a:pt x="0" y="12"/>
                    </a:cubicBezTo>
                    <a:cubicBezTo>
                      <a:pt x="2" y="11"/>
                      <a:pt x="4" y="10"/>
                      <a:pt x="6" y="9"/>
                    </a:cubicBezTo>
                    <a:cubicBezTo>
                      <a:pt x="10" y="8"/>
                      <a:pt x="13" y="8"/>
                      <a:pt x="16" y="5"/>
                    </a:cubicBezTo>
                    <a:cubicBezTo>
                      <a:pt x="18" y="4"/>
                      <a:pt x="19" y="1"/>
                      <a:pt x="21" y="0"/>
                    </a:cubicBezTo>
                  </a:path>
                </a:pathLst>
              </a:custGeom>
              <a:solidFill>
                <a:srgbClr val="CDC9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72" name="Freeform 3474">
                <a:extLst>
                  <a:ext uri="{FF2B5EF4-FFF2-40B4-BE49-F238E27FC236}">
                    <a16:creationId xmlns:a16="http://schemas.microsoft.com/office/drawing/2014/main" id="{50C3A878-E59A-49BB-AFBE-500EDFA4F5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7" y="2181"/>
                <a:ext cx="12" cy="18"/>
              </a:xfrm>
              <a:custGeom>
                <a:avLst/>
                <a:gdLst>
                  <a:gd name="T0" fmla="*/ 62 w 7"/>
                  <a:gd name="T1" fmla="*/ 0 h 10"/>
                  <a:gd name="T2" fmla="*/ 36 w 7"/>
                  <a:gd name="T3" fmla="*/ 29 h 10"/>
                  <a:gd name="T4" fmla="*/ 15 w 7"/>
                  <a:gd name="T5" fmla="*/ 65 h 10"/>
                  <a:gd name="T6" fmla="*/ 0 w 7"/>
                  <a:gd name="T7" fmla="*/ 104 h 10"/>
                  <a:gd name="T8" fmla="*/ 62 w 7"/>
                  <a:gd name="T9" fmla="*/ 0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" h="10">
                    <a:moveTo>
                      <a:pt x="7" y="0"/>
                    </a:moveTo>
                    <a:cubicBezTo>
                      <a:pt x="6" y="1"/>
                      <a:pt x="5" y="2"/>
                      <a:pt x="4" y="3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1" y="7"/>
                      <a:pt x="0" y="9"/>
                      <a:pt x="0" y="10"/>
                    </a:cubicBezTo>
                    <a:cubicBezTo>
                      <a:pt x="3" y="7"/>
                      <a:pt x="5" y="5"/>
                      <a:pt x="7" y="0"/>
                    </a:cubicBezTo>
                  </a:path>
                </a:pathLst>
              </a:custGeom>
              <a:solidFill>
                <a:srgbClr val="E1DE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73" name="Freeform 3475">
                <a:extLst>
                  <a:ext uri="{FF2B5EF4-FFF2-40B4-BE49-F238E27FC236}">
                    <a16:creationId xmlns:a16="http://schemas.microsoft.com/office/drawing/2014/main" id="{9178E04A-9C35-4688-BA98-18521AC011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9" y="2261"/>
                <a:ext cx="5" cy="1"/>
              </a:xfrm>
              <a:custGeom>
                <a:avLst/>
                <a:gdLst>
                  <a:gd name="T0" fmla="*/ 22 w 3"/>
                  <a:gd name="T1" fmla="*/ 0 h 1"/>
                  <a:gd name="T2" fmla="*/ 8 w 3"/>
                  <a:gd name="T3" fmla="*/ 0 h 1"/>
                  <a:gd name="T4" fmla="*/ 0 w 3"/>
                  <a:gd name="T5" fmla="*/ 1 h 1"/>
                  <a:gd name="T6" fmla="*/ 13 w 3"/>
                  <a:gd name="T7" fmla="*/ 1 h 1"/>
                  <a:gd name="T8" fmla="*/ 22 w 3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cubicBezTo>
                      <a:pt x="2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3" y="0"/>
                      <a:pt x="3" y="0"/>
                    </a:cubicBezTo>
                  </a:path>
                </a:pathLst>
              </a:custGeom>
              <a:solidFill>
                <a:srgbClr val="CEC9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74" name="Freeform 3476">
                <a:extLst>
                  <a:ext uri="{FF2B5EF4-FFF2-40B4-BE49-F238E27FC236}">
                    <a16:creationId xmlns:a16="http://schemas.microsoft.com/office/drawing/2014/main" id="{59CD2CD8-6640-47A2-AE4D-BEB4E12D72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6" y="2262"/>
                <a:ext cx="46" cy="32"/>
              </a:xfrm>
              <a:custGeom>
                <a:avLst/>
                <a:gdLst>
                  <a:gd name="T0" fmla="*/ 232 w 26"/>
                  <a:gd name="T1" fmla="*/ 0 h 18"/>
                  <a:gd name="T2" fmla="*/ 203 w 26"/>
                  <a:gd name="T3" fmla="*/ 12 h 18"/>
                  <a:gd name="T4" fmla="*/ 156 w 26"/>
                  <a:gd name="T5" fmla="*/ 64 h 18"/>
                  <a:gd name="T6" fmla="*/ 60 w 26"/>
                  <a:gd name="T7" fmla="*/ 101 h 18"/>
                  <a:gd name="T8" fmla="*/ 0 w 26"/>
                  <a:gd name="T9" fmla="*/ 130 h 18"/>
                  <a:gd name="T10" fmla="*/ 0 w 26"/>
                  <a:gd name="T11" fmla="*/ 139 h 18"/>
                  <a:gd name="T12" fmla="*/ 60 w 26"/>
                  <a:gd name="T13" fmla="*/ 180 h 18"/>
                  <a:gd name="T14" fmla="*/ 65 w 26"/>
                  <a:gd name="T15" fmla="*/ 180 h 18"/>
                  <a:gd name="T16" fmla="*/ 253 w 26"/>
                  <a:gd name="T17" fmla="*/ 0 h 18"/>
                  <a:gd name="T18" fmla="*/ 232 w 26"/>
                  <a:gd name="T19" fmla="*/ 0 h 18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6" h="18">
                    <a:moveTo>
                      <a:pt x="24" y="0"/>
                    </a:moveTo>
                    <a:cubicBezTo>
                      <a:pt x="23" y="0"/>
                      <a:pt x="22" y="1"/>
                      <a:pt x="21" y="1"/>
                    </a:cubicBezTo>
                    <a:cubicBezTo>
                      <a:pt x="19" y="2"/>
                      <a:pt x="18" y="5"/>
                      <a:pt x="16" y="6"/>
                    </a:cubicBezTo>
                    <a:cubicBezTo>
                      <a:pt x="13" y="9"/>
                      <a:pt x="10" y="9"/>
                      <a:pt x="6" y="10"/>
                    </a:cubicBezTo>
                    <a:cubicBezTo>
                      <a:pt x="4" y="11"/>
                      <a:pt x="2" y="12"/>
                      <a:pt x="0" y="13"/>
                    </a:cubicBezTo>
                    <a:cubicBezTo>
                      <a:pt x="0" y="13"/>
                      <a:pt x="0" y="14"/>
                      <a:pt x="0" y="14"/>
                    </a:cubicBezTo>
                    <a:cubicBezTo>
                      <a:pt x="1" y="16"/>
                      <a:pt x="4" y="17"/>
                      <a:pt x="6" y="18"/>
                    </a:cubicBezTo>
                    <a:cubicBezTo>
                      <a:pt x="6" y="18"/>
                      <a:pt x="6" y="18"/>
                      <a:pt x="7" y="18"/>
                    </a:cubicBezTo>
                    <a:cubicBezTo>
                      <a:pt x="12" y="18"/>
                      <a:pt x="19" y="9"/>
                      <a:pt x="26" y="0"/>
                    </a:cubicBezTo>
                    <a:cubicBezTo>
                      <a:pt x="25" y="0"/>
                      <a:pt x="25" y="0"/>
                      <a:pt x="24" y="0"/>
                    </a:cubicBezTo>
                  </a:path>
                </a:pathLst>
              </a:custGeom>
              <a:solidFill>
                <a:srgbClr val="E1DE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75" name="Freeform 3477">
                <a:extLst>
                  <a:ext uri="{FF2B5EF4-FFF2-40B4-BE49-F238E27FC236}">
                    <a16:creationId xmlns:a16="http://schemas.microsoft.com/office/drawing/2014/main" id="{7A75B5DD-E58A-4A52-8783-740F7E8DE64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738" y="2179"/>
                <a:ext cx="31" cy="62"/>
              </a:xfrm>
              <a:custGeom>
                <a:avLst/>
                <a:gdLst>
                  <a:gd name="T0" fmla="*/ 98 w 18"/>
                  <a:gd name="T1" fmla="*/ 106 h 35"/>
                  <a:gd name="T2" fmla="*/ 50 w 18"/>
                  <a:gd name="T3" fmla="*/ 167 h 35"/>
                  <a:gd name="T4" fmla="*/ 50 w 18"/>
                  <a:gd name="T5" fmla="*/ 345 h 35"/>
                  <a:gd name="T6" fmla="*/ 71 w 18"/>
                  <a:gd name="T7" fmla="*/ 322 h 35"/>
                  <a:gd name="T8" fmla="*/ 122 w 18"/>
                  <a:gd name="T9" fmla="*/ 253 h 35"/>
                  <a:gd name="T10" fmla="*/ 98 w 18"/>
                  <a:gd name="T11" fmla="*/ 106 h 35"/>
                  <a:gd name="T12" fmla="*/ 157 w 18"/>
                  <a:gd name="T13" fmla="*/ 0 h 35"/>
                  <a:gd name="T14" fmla="*/ 157 w 18"/>
                  <a:gd name="T15" fmla="*/ 0 h 35"/>
                  <a:gd name="T16" fmla="*/ 157 w 18"/>
                  <a:gd name="T17" fmla="*/ 12 h 35"/>
                  <a:gd name="T18" fmla="*/ 157 w 18"/>
                  <a:gd name="T19" fmla="*/ 0 h 35"/>
                  <a:gd name="T20" fmla="*/ 157 w 18"/>
                  <a:gd name="T21" fmla="*/ 0 h 35"/>
                  <a:gd name="T22" fmla="*/ 157 w 18"/>
                  <a:gd name="T23" fmla="*/ 0 h 35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8" h="35">
                    <a:moveTo>
                      <a:pt x="11" y="11"/>
                    </a:moveTo>
                    <a:cubicBezTo>
                      <a:pt x="9" y="13"/>
                      <a:pt x="8" y="15"/>
                      <a:pt x="6" y="17"/>
                    </a:cubicBezTo>
                    <a:cubicBezTo>
                      <a:pt x="1" y="22"/>
                      <a:pt x="0" y="31"/>
                      <a:pt x="6" y="35"/>
                    </a:cubicBezTo>
                    <a:cubicBezTo>
                      <a:pt x="6" y="34"/>
                      <a:pt x="7" y="33"/>
                      <a:pt x="8" y="33"/>
                    </a:cubicBezTo>
                    <a:cubicBezTo>
                      <a:pt x="10" y="30"/>
                      <a:pt x="12" y="28"/>
                      <a:pt x="14" y="26"/>
                    </a:cubicBezTo>
                    <a:cubicBezTo>
                      <a:pt x="11" y="21"/>
                      <a:pt x="9" y="16"/>
                      <a:pt x="11" y="11"/>
                    </a:cubicBezTo>
                    <a:moveTo>
                      <a:pt x="18" y="0"/>
                    </a:moveTo>
                    <a:cubicBezTo>
                      <a:pt x="18" y="0"/>
                      <a:pt x="18" y="0"/>
                      <a:pt x="18" y="0"/>
                    </a:cubicBezTo>
                    <a:cubicBezTo>
                      <a:pt x="18" y="0"/>
                      <a:pt x="18" y="1"/>
                      <a:pt x="18" y="1"/>
                    </a:cubicBezTo>
                    <a:cubicBezTo>
                      <a:pt x="18" y="1"/>
                      <a:pt x="1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</a:path>
                </a:pathLst>
              </a:custGeom>
              <a:solidFill>
                <a:srgbClr val="E1DE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76" name="Freeform 3478">
                <a:extLst>
                  <a:ext uri="{FF2B5EF4-FFF2-40B4-BE49-F238E27FC236}">
                    <a16:creationId xmlns:a16="http://schemas.microsoft.com/office/drawing/2014/main" id="{C996DCBA-C0EE-4D04-8D6A-2E1273C780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3" y="2179"/>
                <a:ext cx="27" cy="46"/>
              </a:xfrm>
              <a:custGeom>
                <a:avLst/>
                <a:gdLst>
                  <a:gd name="T0" fmla="*/ 94 w 15"/>
                  <a:gd name="T1" fmla="*/ 0 h 26"/>
                  <a:gd name="T2" fmla="*/ 94 w 15"/>
                  <a:gd name="T3" fmla="*/ 0 h 26"/>
                  <a:gd name="T4" fmla="*/ 94 w 15"/>
                  <a:gd name="T5" fmla="*/ 12 h 26"/>
                  <a:gd name="T6" fmla="*/ 23 w 15"/>
                  <a:gd name="T7" fmla="*/ 106 h 26"/>
                  <a:gd name="T8" fmla="*/ 52 w 15"/>
                  <a:gd name="T9" fmla="*/ 253 h 26"/>
                  <a:gd name="T10" fmla="*/ 104 w 15"/>
                  <a:gd name="T11" fmla="*/ 12 h 26"/>
                  <a:gd name="T12" fmla="*/ 94 w 15"/>
                  <a:gd name="T13" fmla="*/ 0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" h="26">
                    <a:moveTo>
                      <a:pt x="9" y="0"/>
                    </a:move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1"/>
                      <a:pt x="9" y="1"/>
                    </a:cubicBezTo>
                    <a:cubicBezTo>
                      <a:pt x="7" y="6"/>
                      <a:pt x="5" y="8"/>
                      <a:pt x="2" y="11"/>
                    </a:cubicBezTo>
                    <a:cubicBezTo>
                      <a:pt x="0" y="16"/>
                      <a:pt x="2" y="21"/>
                      <a:pt x="5" y="26"/>
                    </a:cubicBezTo>
                    <a:cubicBezTo>
                      <a:pt x="11" y="18"/>
                      <a:pt x="15" y="12"/>
                      <a:pt x="10" y="1"/>
                    </a:cubicBezTo>
                    <a:cubicBezTo>
                      <a:pt x="9" y="0"/>
                      <a:pt x="9" y="0"/>
                      <a:pt x="9" y="0"/>
                    </a:cubicBezTo>
                  </a:path>
                </a:pathLst>
              </a:custGeom>
              <a:solidFill>
                <a:srgbClr val="ECEA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77" name="Freeform 3479">
                <a:extLst>
                  <a:ext uri="{FF2B5EF4-FFF2-40B4-BE49-F238E27FC236}">
                    <a16:creationId xmlns:a16="http://schemas.microsoft.com/office/drawing/2014/main" id="{CCC2C42F-B760-45D2-88BF-C0CD330A00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69" y="1754"/>
                <a:ext cx="73" cy="16"/>
              </a:xfrm>
              <a:custGeom>
                <a:avLst/>
                <a:gdLst>
                  <a:gd name="T0" fmla="*/ 253 w 41"/>
                  <a:gd name="T1" fmla="*/ 0 h 9"/>
                  <a:gd name="T2" fmla="*/ 0 w 41"/>
                  <a:gd name="T3" fmla="*/ 78 h 9"/>
                  <a:gd name="T4" fmla="*/ 0 w 41"/>
                  <a:gd name="T5" fmla="*/ 89 h 9"/>
                  <a:gd name="T6" fmla="*/ 219 w 41"/>
                  <a:gd name="T7" fmla="*/ 21 h 9"/>
                  <a:gd name="T8" fmla="*/ 296 w 41"/>
                  <a:gd name="T9" fmla="*/ 21 h 9"/>
                  <a:gd name="T10" fmla="*/ 411 w 41"/>
                  <a:gd name="T11" fmla="*/ 28 h 9"/>
                  <a:gd name="T12" fmla="*/ 411 w 41"/>
                  <a:gd name="T13" fmla="*/ 28 h 9"/>
                  <a:gd name="T14" fmla="*/ 320 w 41"/>
                  <a:gd name="T15" fmla="*/ 12 h 9"/>
                  <a:gd name="T16" fmla="*/ 253 w 41"/>
                  <a:gd name="T17" fmla="*/ 0 h 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1" h="9">
                    <a:moveTo>
                      <a:pt x="25" y="0"/>
                    </a:moveTo>
                    <a:cubicBezTo>
                      <a:pt x="17" y="0"/>
                      <a:pt x="8" y="4"/>
                      <a:pt x="0" y="8"/>
                    </a:cubicBezTo>
                    <a:cubicBezTo>
                      <a:pt x="0" y="8"/>
                      <a:pt x="0" y="9"/>
                      <a:pt x="0" y="9"/>
                    </a:cubicBezTo>
                    <a:cubicBezTo>
                      <a:pt x="7" y="5"/>
                      <a:pt x="16" y="2"/>
                      <a:pt x="22" y="2"/>
                    </a:cubicBezTo>
                    <a:cubicBezTo>
                      <a:pt x="24" y="2"/>
                      <a:pt x="26" y="2"/>
                      <a:pt x="29" y="2"/>
                    </a:cubicBezTo>
                    <a:cubicBezTo>
                      <a:pt x="34" y="2"/>
                      <a:pt x="38" y="2"/>
                      <a:pt x="41" y="3"/>
                    </a:cubicBezTo>
                    <a:cubicBezTo>
                      <a:pt x="41" y="3"/>
                      <a:pt x="41" y="3"/>
                      <a:pt x="41" y="3"/>
                    </a:cubicBezTo>
                    <a:cubicBezTo>
                      <a:pt x="38" y="2"/>
                      <a:pt x="35" y="2"/>
                      <a:pt x="32" y="1"/>
                    </a:cubicBezTo>
                    <a:cubicBezTo>
                      <a:pt x="30" y="0"/>
                      <a:pt x="28" y="0"/>
                      <a:pt x="25" y="0"/>
                    </a:cubicBezTo>
                  </a:path>
                </a:pathLst>
              </a:custGeom>
              <a:solidFill>
                <a:srgbClr val="332B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78" name="Freeform 3480">
                <a:extLst>
                  <a:ext uri="{FF2B5EF4-FFF2-40B4-BE49-F238E27FC236}">
                    <a16:creationId xmlns:a16="http://schemas.microsoft.com/office/drawing/2014/main" id="{C7BC99E3-28D9-4807-84D7-5CF3F0AF333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569" y="1674"/>
                <a:ext cx="73" cy="94"/>
              </a:xfrm>
              <a:custGeom>
                <a:avLst/>
                <a:gdLst>
                  <a:gd name="T0" fmla="*/ 281 w 41"/>
                  <a:gd name="T1" fmla="*/ 396 h 53"/>
                  <a:gd name="T2" fmla="*/ 118 w 41"/>
                  <a:gd name="T3" fmla="*/ 406 h 53"/>
                  <a:gd name="T4" fmla="*/ 12 w 41"/>
                  <a:gd name="T5" fmla="*/ 447 h 53"/>
                  <a:gd name="T6" fmla="*/ 0 w 41"/>
                  <a:gd name="T7" fmla="*/ 525 h 53"/>
                  <a:gd name="T8" fmla="*/ 253 w 41"/>
                  <a:gd name="T9" fmla="*/ 447 h 53"/>
                  <a:gd name="T10" fmla="*/ 320 w 41"/>
                  <a:gd name="T11" fmla="*/ 456 h 53"/>
                  <a:gd name="T12" fmla="*/ 411 w 41"/>
                  <a:gd name="T13" fmla="*/ 475 h 53"/>
                  <a:gd name="T14" fmla="*/ 390 w 41"/>
                  <a:gd name="T15" fmla="*/ 406 h 53"/>
                  <a:gd name="T16" fmla="*/ 281 w 41"/>
                  <a:gd name="T17" fmla="*/ 396 h 53"/>
                  <a:gd name="T18" fmla="*/ 383 w 41"/>
                  <a:gd name="T19" fmla="*/ 346 h 53"/>
                  <a:gd name="T20" fmla="*/ 310 w 41"/>
                  <a:gd name="T21" fmla="*/ 346 h 53"/>
                  <a:gd name="T22" fmla="*/ 390 w 41"/>
                  <a:gd name="T23" fmla="*/ 374 h 53"/>
                  <a:gd name="T24" fmla="*/ 383 w 41"/>
                  <a:gd name="T25" fmla="*/ 346 h 53"/>
                  <a:gd name="T26" fmla="*/ 210 w 41"/>
                  <a:gd name="T27" fmla="*/ 0 h 53"/>
                  <a:gd name="T28" fmla="*/ 151 w 41"/>
                  <a:gd name="T29" fmla="*/ 37 h 53"/>
                  <a:gd name="T30" fmla="*/ 130 w 41"/>
                  <a:gd name="T31" fmla="*/ 110 h 53"/>
                  <a:gd name="T32" fmla="*/ 231 w 41"/>
                  <a:gd name="T33" fmla="*/ 257 h 53"/>
                  <a:gd name="T34" fmla="*/ 281 w 41"/>
                  <a:gd name="T35" fmla="*/ 280 h 53"/>
                  <a:gd name="T36" fmla="*/ 374 w 41"/>
                  <a:gd name="T37" fmla="*/ 296 h 53"/>
                  <a:gd name="T38" fmla="*/ 269 w 41"/>
                  <a:gd name="T39" fmla="*/ 50 h 53"/>
                  <a:gd name="T40" fmla="*/ 210 w 41"/>
                  <a:gd name="T41" fmla="*/ 0 h 5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41" h="53">
                    <a:moveTo>
                      <a:pt x="28" y="40"/>
                    </a:moveTo>
                    <a:cubicBezTo>
                      <a:pt x="23" y="40"/>
                      <a:pt x="17" y="41"/>
                      <a:pt x="12" y="41"/>
                    </a:cubicBezTo>
                    <a:cubicBezTo>
                      <a:pt x="9" y="42"/>
                      <a:pt x="4" y="44"/>
                      <a:pt x="1" y="45"/>
                    </a:cubicBezTo>
                    <a:cubicBezTo>
                      <a:pt x="0" y="48"/>
                      <a:pt x="0" y="51"/>
                      <a:pt x="0" y="53"/>
                    </a:cubicBezTo>
                    <a:cubicBezTo>
                      <a:pt x="8" y="49"/>
                      <a:pt x="17" y="45"/>
                      <a:pt x="25" y="45"/>
                    </a:cubicBezTo>
                    <a:cubicBezTo>
                      <a:pt x="28" y="45"/>
                      <a:pt x="30" y="45"/>
                      <a:pt x="32" y="46"/>
                    </a:cubicBezTo>
                    <a:cubicBezTo>
                      <a:pt x="35" y="47"/>
                      <a:pt x="38" y="47"/>
                      <a:pt x="41" y="48"/>
                    </a:cubicBezTo>
                    <a:cubicBezTo>
                      <a:pt x="40" y="45"/>
                      <a:pt x="40" y="43"/>
                      <a:pt x="39" y="41"/>
                    </a:cubicBezTo>
                    <a:cubicBezTo>
                      <a:pt x="36" y="41"/>
                      <a:pt x="32" y="40"/>
                      <a:pt x="28" y="40"/>
                    </a:cubicBezTo>
                    <a:moveTo>
                      <a:pt x="38" y="35"/>
                    </a:moveTo>
                    <a:cubicBezTo>
                      <a:pt x="35" y="35"/>
                      <a:pt x="33" y="35"/>
                      <a:pt x="31" y="35"/>
                    </a:cubicBezTo>
                    <a:cubicBezTo>
                      <a:pt x="33" y="37"/>
                      <a:pt x="36" y="38"/>
                      <a:pt x="39" y="38"/>
                    </a:cubicBezTo>
                    <a:cubicBezTo>
                      <a:pt x="38" y="37"/>
                      <a:pt x="38" y="36"/>
                      <a:pt x="38" y="35"/>
                    </a:cubicBezTo>
                    <a:moveTo>
                      <a:pt x="21" y="0"/>
                    </a:moveTo>
                    <a:cubicBezTo>
                      <a:pt x="19" y="0"/>
                      <a:pt x="17" y="2"/>
                      <a:pt x="15" y="4"/>
                    </a:cubicBezTo>
                    <a:cubicBezTo>
                      <a:pt x="14" y="6"/>
                      <a:pt x="14" y="9"/>
                      <a:pt x="13" y="11"/>
                    </a:cubicBezTo>
                    <a:cubicBezTo>
                      <a:pt x="11" y="21"/>
                      <a:pt x="15" y="22"/>
                      <a:pt x="23" y="26"/>
                    </a:cubicBezTo>
                    <a:cubicBezTo>
                      <a:pt x="25" y="26"/>
                      <a:pt x="26" y="27"/>
                      <a:pt x="28" y="28"/>
                    </a:cubicBezTo>
                    <a:cubicBezTo>
                      <a:pt x="31" y="29"/>
                      <a:pt x="34" y="29"/>
                      <a:pt x="37" y="30"/>
                    </a:cubicBezTo>
                    <a:cubicBezTo>
                      <a:pt x="34" y="21"/>
                      <a:pt x="31" y="13"/>
                      <a:pt x="27" y="5"/>
                    </a:cubicBezTo>
                    <a:cubicBezTo>
                      <a:pt x="25" y="2"/>
                      <a:pt x="23" y="0"/>
                      <a:pt x="21" y="0"/>
                    </a:cubicBezTo>
                  </a:path>
                </a:pathLst>
              </a:custGeom>
              <a:solidFill>
                <a:srgbClr val="766C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79" name="Freeform 3481">
                <a:extLst>
                  <a:ext uri="{FF2B5EF4-FFF2-40B4-BE49-F238E27FC236}">
                    <a16:creationId xmlns:a16="http://schemas.microsoft.com/office/drawing/2014/main" id="{52356D06-75DD-4719-BAAD-F4ED92B112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67" y="1758"/>
                <a:ext cx="101" cy="225"/>
              </a:xfrm>
              <a:custGeom>
                <a:avLst/>
                <a:gdLst>
                  <a:gd name="T0" fmla="*/ 296 w 57"/>
                  <a:gd name="T1" fmla="*/ 0 h 127"/>
                  <a:gd name="T2" fmla="*/ 229 w 57"/>
                  <a:gd name="T3" fmla="*/ 0 h 127"/>
                  <a:gd name="T4" fmla="*/ 12 w 57"/>
                  <a:gd name="T5" fmla="*/ 66 h 127"/>
                  <a:gd name="T6" fmla="*/ 0 w 57"/>
                  <a:gd name="T7" fmla="*/ 89 h 127"/>
                  <a:gd name="T8" fmla="*/ 117 w 57"/>
                  <a:gd name="T9" fmla="*/ 50 h 127"/>
                  <a:gd name="T10" fmla="*/ 129 w 57"/>
                  <a:gd name="T11" fmla="*/ 50 h 127"/>
                  <a:gd name="T12" fmla="*/ 117 w 57"/>
                  <a:gd name="T13" fmla="*/ 89 h 127"/>
                  <a:gd name="T14" fmla="*/ 0 w 57"/>
                  <a:gd name="T15" fmla="*/ 138 h 127"/>
                  <a:gd name="T16" fmla="*/ 12 w 57"/>
                  <a:gd name="T17" fmla="*/ 383 h 127"/>
                  <a:gd name="T18" fmla="*/ 50 w 57"/>
                  <a:gd name="T19" fmla="*/ 317 h 127"/>
                  <a:gd name="T20" fmla="*/ 138 w 57"/>
                  <a:gd name="T21" fmla="*/ 158 h 127"/>
                  <a:gd name="T22" fmla="*/ 151 w 57"/>
                  <a:gd name="T23" fmla="*/ 167 h 127"/>
                  <a:gd name="T24" fmla="*/ 195 w 57"/>
                  <a:gd name="T25" fmla="*/ 322 h 127"/>
                  <a:gd name="T26" fmla="*/ 296 w 57"/>
                  <a:gd name="T27" fmla="*/ 432 h 127"/>
                  <a:gd name="T28" fmla="*/ 167 w 57"/>
                  <a:gd name="T29" fmla="*/ 599 h 127"/>
                  <a:gd name="T30" fmla="*/ 167 w 57"/>
                  <a:gd name="T31" fmla="*/ 599 h 127"/>
                  <a:gd name="T32" fmla="*/ 151 w 57"/>
                  <a:gd name="T33" fmla="*/ 446 h 127"/>
                  <a:gd name="T34" fmla="*/ 66 w 57"/>
                  <a:gd name="T35" fmla="*/ 354 h 127"/>
                  <a:gd name="T36" fmla="*/ 50 w 57"/>
                  <a:gd name="T37" fmla="*/ 322 h 127"/>
                  <a:gd name="T38" fmla="*/ 50 w 57"/>
                  <a:gd name="T39" fmla="*/ 500 h 127"/>
                  <a:gd name="T40" fmla="*/ 158 w 57"/>
                  <a:gd name="T41" fmla="*/ 668 h 127"/>
                  <a:gd name="T42" fmla="*/ 282 w 57"/>
                  <a:gd name="T43" fmla="*/ 957 h 127"/>
                  <a:gd name="T44" fmla="*/ 346 w 57"/>
                  <a:gd name="T45" fmla="*/ 1253 h 127"/>
                  <a:gd name="T46" fmla="*/ 512 w 57"/>
                  <a:gd name="T47" fmla="*/ 1230 h 127"/>
                  <a:gd name="T48" fmla="*/ 562 w 57"/>
                  <a:gd name="T49" fmla="*/ 1230 h 127"/>
                  <a:gd name="T50" fmla="*/ 540 w 57"/>
                  <a:gd name="T51" fmla="*/ 1134 h 127"/>
                  <a:gd name="T52" fmla="*/ 496 w 57"/>
                  <a:gd name="T53" fmla="*/ 728 h 127"/>
                  <a:gd name="T54" fmla="*/ 496 w 57"/>
                  <a:gd name="T55" fmla="*/ 512 h 127"/>
                  <a:gd name="T56" fmla="*/ 395 w 57"/>
                  <a:gd name="T57" fmla="*/ 406 h 127"/>
                  <a:gd name="T58" fmla="*/ 346 w 57"/>
                  <a:gd name="T59" fmla="*/ 239 h 127"/>
                  <a:gd name="T60" fmla="*/ 367 w 57"/>
                  <a:gd name="T61" fmla="*/ 239 h 127"/>
                  <a:gd name="T62" fmla="*/ 455 w 57"/>
                  <a:gd name="T63" fmla="*/ 333 h 127"/>
                  <a:gd name="T64" fmla="*/ 500 w 57"/>
                  <a:gd name="T65" fmla="*/ 367 h 127"/>
                  <a:gd name="T66" fmla="*/ 411 w 57"/>
                  <a:gd name="T67" fmla="*/ 12 h 127"/>
                  <a:gd name="T68" fmla="*/ 296 w 57"/>
                  <a:gd name="T69" fmla="*/ 0 h 12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57" h="127">
                    <a:moveTo>
                      <a:pt x="30" y="0"/>
                    </a:moveTo>
                    <a:cubicBezTo>
                      <a:pt x="27" y="0"/>
                      <a:pt x="25" y="0"/>
                      <a:pt x="23" y="0"/>
                    </a:cubicBezTo>
                    <a:cubicBezTo>
                      <a:pt x="17" y="0"/>
                      <a:pt x="8" y="3"/>
                      <a:pt x="1" y="7"/>
                    </a:cubicBezTo>
                    <a:cubicBezTo>
                      <a:pt x="1" y="8"/>
                      <a:pt x="1" y="9"/>
                      <a:pt x="0" y="9"/>
                    </a:cubicBezTo>
                    <a:cubicBezTo>
                      <a:pt x="4" y="7"/>
                      <a:pt x="9" y="5"/>
                      <a:pt x="12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8" y="10"/>
                      <a:pt x="3" y="11"/>
                      <a:pt x="0" y="14"/>
                    </a:cubicBezTo>
                    <a:cubicBezTo>
                      <a:pt x="0" y="22"/>
                      <a:pt x="0" y="31"/>
                      <a:pt x="1" y="39"/>
                    </a:cubicBezTo>
                    <a:cubicBezTo>
                      <a:pt x="2" y="37"/>
                      <a:pt x="4" y="35"/>
                      <a:pt x="5" y="32"/>
                    </a:cubicBezTo>
                    <a:cubicBezTo>
                      <a:pt x="4" y="27"/>
                      <a:pt x="12" y="21"/>
                      <a:pt x="14" y="16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23" y="20"/>
                      <a:pt x="21" y="26"/>
                      <a:pt x="20" y="33"/>
                    </a:cubicBezTo>
                    <a:cubicBezTo>
                      <a:pt x="18" y="43"/>
                      <a:pt x="23" y="40"/>
                      <a:pt x="30" y="44"/>
                    </a:cubicBezTo>
                    <a:cubicBezTo>
                      <a:pt x="28" y="47"/>
                      <a:pt x="21" y="61"/>
                      <a:pt x="17" y="61"/>
                    </a:cubicBezTo>
                    <a:cubicBezTo>
                      <a:pt x="17" y="61"/>
                      <a:pt x="17" y="61"/>
                      <a:pt x="17" y="61"/>
                    </a:cubicBezTo>
                    <a:cubicBezTo>
                      <a:pt x="10" y="60"/>
                      <a:pt x="15" y="48"/>
                      <a:pt x="15" y="45"/>
                    </a:cubicBezTo>
                    <a:cubicBezTo>
                      <a:pt x="14" y="36"/>
                      <a:pt x="11" y="41"/>
                      <a:pt x="7" y="36"/>
                    </a:cubicBezTo>
                    <a:cubicBezTo>
                      <a:pt x="6" y="35"/>
                      <a:pt x="5" y="34"/>
                      <a:pt x="5" y="33"/>
                    </a:cubicBezTo>
                    <a:cubicBezTo>
                      <a:pt x="4" y="38"/>
                      <a:pt x="4" y="45"/>
                      <a:pt x="5" y="51"/>
                    </a:cubicBezTo>
                    <a:cubicBezTo>
                      <a:pt x="7" y="59"/>
                      <a:pt x="11" y="61"/>
                      <a:pt x="16" y="68"/>
                    </a:cubicBezTo>
                    <a:cubicBezTo>
                      <a:pt x="23" y="76"/>
                      <a:pt x="26" y="87"/>
                      <a:pt x="29" y="97"/>
                    </a:cubicBezTo>
                    <a:cubicBezTo>
                      <a:pt x="32" y="107"/>
                      <a:pt x="34" y="117"/>
                      <a:pt x="35" y="127"/>
                    </a:cubicBezTo>
                    <a:cubicBezTo>
                      <a:pt x="40" y="126"/>
                      <a:pt x="46" y="125"/>
                      <a:pt x="52" y="125"/>
                    </a:cubicBezTo>
                    <a:cubicBezTo>
                      <a:pt x="54" y="125"/>
                      <a:pt x="55" y="125"/>
                      <a:pt x="57" y="125"/>
                    </a:cubicBezTo>
                    <a:cubicBezTo>
                      <a:pt x="56" y="122"/>
                      <a:pt x="56" y="119"/>
                      <a:pt x="55" y="115"/>
                    </a:cubicBezTo>
                    <a:cubicBezTo>
                      <a:pt x="53" y="103"/>
                      <a:pt x="50" y="88"/>
                      <a:pt x="50" y="74"/>
                    </a:cubicBezTo>
                    <a:cubicBezTo>
                      <a:pt x="50" y="67"/>
                      <a:pt x="52" y="59"/>
                      <a:pt x="50" y="52"/>
                    </a:cubicBezTo>
                    <a:cubicBezTo>
                      <a:pt x="49" y="46"/>
                      <a:pt x="44" y="45"/>
                      <a:pt x="40" y="41"/>
                    </a:cubicBezTo>
                    <a:cubicBezTo>
                      <a:pt x="34" y="37"/>
                      <a:pt x="35" y="30"/>
                      <a:pt x="35" y="24"/>
                    </a:cubicBezTo>
                    <a:cubicBezTo>
                      <a:pt x="37" y="24"/>
                      <a:pt x="37" y="24"/>
                      <a:pt x="37" y="24"/>
                    </a:cubicBezTo>
                    <a:cubicBezTo>
                      <a:pt x="40" y="28"/>
                      <a:pt x="42" y="32"/>
                      <a:pt x="46" y="34"/>
                    </a:cubicBezTo>
                    <a:cubicBezTo>
                      <a:pt x="48" y="35"/>
                      <a:pt x="49" y="36"/>
                      <a:pt x="51" y="37"/>
                    </a:cubicBezTo>
                    <a:cubicBezTo>
                      <a:pt x="47" y="26"/>
                      <a:pt x="44" y="13"/>
                      <a:pt x="42" y="1"/>
                    </a:cubicBezTo>
                    <a:cubicBezTo>
                      <a:pt x="39" y="0"/>
                      <a:pt x="35" y="0"/>
                      <a:pt x="30" y="0"/>
                    </a:cubicBezTo>
                  </a:path>
                </a:pathLst>
              </a:custGeom>
              <a:solidFill>
                <a:srgbClr val="766C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80" name="Freeform 3482">
                <a:extLst>
                  <a:ext uri="{FF2B5EF4-FFF2-40B4-BE49-F238E27FC236}">
                    <a16:creationId xmlns:a16="http://schemas.microsoft.com/office/drawing/2014/main" id="{A91311D1-5FBB-4CE7-B30D-FAE6B1F30D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1" y="1724"/>
                <a:ext cx="67" cy="30"/>
              </a:xfrm>
              <a:custGeom>
                <a:avLst/>
                <a:gdLst>
                  <a:gd name="T0" fmla="*/ 264 w 38"/>
                  <a:gd name="T1" fmla="*/ 0 h 17"/>
                  <a:gd name="T2" fmla="*/ 252 w 38"/>
                  <a:gd name="T3" fmla="*/ 65 h 17"/>
                  <a:gd name="T4" fmla="*/ 21 w 38"/>
                  <a:gd name="T5" fmla="*/ 115 h 17"/>
                  <a:gd name="T6" fmla="*/ 0 w 38"/>
                  <a:gd name="T7" fmla="*/ 127 h 17"/>
                  <a:gd name="T8" fmla="*/ 0 w 38"/>
                  <a:gd name="T9" fmla="*/ 166 h 17"/>
                  <a:gd name="T10" fmla="*/ 106 w 38"/>
                  <a:gd name="T11" fmla="*/ 127 h 17"/>
                  <a:gd name="T12" fmla="*/ 264 w 38"/>
                  <a:gd name="T13" fmla="*/ 115 h 17"/>
                  <a:gd name="T14" fmla="*/ 367 w 38"/>
                  <a:gd name="T15" fmla="*/ 127 h 17"/>
                  <a:gd name="T16" fmla="*/ 367 w 38"/>
                  <a:gd name="T17" fmla="*/ 99 h 17"/>
                  <a:gd name="T18" fmla="*/ 289 w 38"/>
                  <a:gd name="T19" fmla="*/ 65 h 17"/>
                  <a:gd name="T20" fmla="*/ 358 w 38"/>
                  <a:gd name="T21" fmla="*/ 65 h 17"/>
                  <a:gd name="T22" fmla="*/ 346 w 38"/>
                  <a:gd name="T23" fmla="*/ 21 h 17"/>
                  <a:gd name="T24" fmla="*/ 264 w 38"/>
                  <a:gd name="T25" fmla="*/ 0 h 1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8" h="17">
                    <a:moveTo>
                      <a:pt x="27" y="0"/>
                    </a:moveTo>
                    <a:cubicBezTo>
                      <a:pt x="30" y="2"/>
                      <a:pt x="32" y="5"/>
                      <a:pt x="26" y="7"/>
                    </a:cubicBezTo>
                    <a:cubicBezTo>
                      <a:pt x="19" y="9"/>
                      <a:pt x="9" y="8"/>
                      <a:pt x="2" y="12"/>
                    </a:cubicBezTo>
                    <a:cubicBezTo>
                      <a:pt x="1" y="12"/>
                      <a:pt x="1" y="12"/>
                      <a:pt x="0" y="13"/>
                    </a:cubicBezTo>
                    <a:cubicBezTo>
                      <a:pt x="0" y="14"/>
                      <a:pt x="0" y="16"/>
                      <a:pt x="0" y="17"/>
                    </a:cubicBezTo>
                    <a:cubicBezTo>
                      <a:pt x="3" y="16"/>
                      <a:pt x="8" y="14"/>
                      <a:pt x="11" y="13"/>
                    </a:cubicBezTo>
                    <a:cubicBezTo>
                      <a:pt x="16" y="13"/>
                      <a:pt x="22" y="12"/>
                      <a:pt x="27" y="12"/>
                    </a:cubicBezTo>
                    <a:cubicBezTo>
                      <a:pt x="31" y="12"/>
                      <a:pt x="35" y="13"/>
                      <a:pt x="38" y="13"/>
                    </a:cubicBezTo>
                    <a:cubicBezTo>
                      <a:pt x="38" y="12"/>
                      <a:pt x="38" y="11"/>
                      <a:pt x="38" y="10"/>
                    </a:cubicBezTo>
                    <a:cubicBezTo>
                      <a:pt x="35" y="10"/>
                      <a:pt x="32" y="9"/>
                      <a:pt x="30" y="7"/>
                    </a:cubicBezTo>
                    <a:cubicBezTo>
                      <a:pt x="32" y="7"/>
                      <a:pt x="34" y="7"/>
                      <a:pt x="37" y="7"/>
                    </a:cubicBezTo>
                    <a:cubicBezTo>
                      <a:pt x="36" y="5"/>
                      <a:pt x="36" y="3"/>
                      <a:pt x="36" y="2"/>
                    </a:cubicBezTo>
                    <a:cubicBezTo>
                      <a:pt x="33" y="1"/>
                      <a:pt x="30" y="1"/>
                      <a:pt x="27" y="0"/>
                    </a:cubicBezTo>
                  </a:path>
                </a:pathLst>
              </a:custGeom>
              <a:solidFill>
                <a:srgbClr val="A7A0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81" name="Freeform 3483">
                <a:extLst>
                  <a:ext uri="{FF2B5EF4-FFF2-40B4-BE49-F238E27FC236}">
                    <a16:creationId xmlns:a16="http://schemas.microsoft.com/office/drawing/2014/main" id="{AD0FB021-BAED-4014-BFB9-A83E91DB07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6" y="1889"/>
                <a:ext cx="21" cy="92"/>
              </a:xfrm>
              <a:custGeom>
                <a:avLst/>
                <a:gdLst>
                  <a:gd name="T0" fmla="*/ 0 w 12"/>
                  <a:gd name="T1" fmla="*/ 0 h 52"/>
                  <a:gd name="T2" fmla="*/ 49 w 12"/>
                  <a:gd name="T3" fmla="*/ 403 h 52"/>
                  <a:gd name="T4" fmla="*/ 65 w 12"/>
                  <a:gd name="T5" fmla="*/ 497 h 52"/>
                  <a:gd name="T6" fmla="*/ 114 w 12"/>
                  <a:gd name="T7" fmla="*/ 510 h 52"/>
                  <a:gd name="T8" fmla="*/ 37 w 12"/>
                  <a:gd name="T9" fmla="*/ 232 h 52"/>
                  <a:gd name="T10" fmla="*/ 0 w 12"/>
                  <a:gd name="T11" fmla="*/ 12 h 52"/>
                  <a:gd name="T12" fmla="*/ 0 w 12"/>
                  <a:gd name="T13" fmla="*/ 0 h 5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52">
                    <a:moveTo>
                      <a:pt x="0" y="0"/>
                    </a:moveTo>
                    <a:cubicBezTo>
                      <a:pt x="0" y="14"/>
                      <a:pt x="3" y="29"/>
                      <a:pt x="5" y="41"/>
                    </a:cubicBezTo>
                    <a:cubicBezTo>
                      <a:pt x="6" y="45"/>
                      <a:pt x="6" y="48"/>
                      <a:pt x="7" y="51"/>
                    </a:cubicBezTo>
                    <a:cubicBezTo>
                      <a:pt x="9" y="51"/>
                      <a:pt x="10" y="51"/>
                      <a:pt x="12" y="52"/>
                    </a:cubicBezTo>
                    <a:cubicBezTo>
                      <a:pt x="9" y="43"/>
                      <a:pt x="7" y="34"/>
                      <a:pt x="4" y="24"/>
                    </a:cubicBezTo>
                    <a:cubicBezTo>
                      <a:pt x="2" y="17"/>
                      <a:pt x="1" y="9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</a:path>
                </a:pathLst>
              </a:custGeom>
              <a:solidFill>
                <a:srgbClr val="A7A0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82" name="Freeform 3484">
                <a:extLst>
                  <a:ext uri="{FF2B5EF4-FFF2-40B4-BE49-F238E27FC236}">
                    <a16:creationId xmlns:a16="http://schemas.microsoft.com/office/drawing/2014/main" id="{7FAF0F08-FB11-428B-8859-A66BDA7998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4" y="1786"/>
                <a:ext cx="47" cy="80"/>
              </a:xfrm>
              <a:custGeom>
                <a:avLst/>
                <a:gdLst>
                  <a:gd name="T0" fmla="*/ 108 w 26"/>
                  <a:gd name="T1" fmla="*/ 0 h 45"/>
                  <a:gd name="T2" fmla="*/ 13 w 26"/>
                  <a:gd name="T3" fmla="*/ 158 h 45"/>
                  <a:gd name="T4" fmla="*/ 13 w 26"/>
                  <a:gd name="T5" fmla="*/ 158 h 45"/>
                  <a:gd name="T6" fmla="*/ 29 w 26"/>
                  <a:gd name="T7" fmla="*/ 114 h 45"/>
                  <a:gd name="T8" fmla="*/ 29 w 26"/>
                  <a:gd name="T9" fmla="*/ 130 h 45"/>
                  <a:gd name="T10" fmla="*/ 13 w 26"/>
                  <a:gd name="T11" fmla="*/ 158 h 45"/>
                  <a:gd name="T12" fmla="*/ 13 w 26"/>
                  <a:gd name="T13" fmla="*/ 167 h 45"/>
                  <a:gd name="T14" fmla="*/ 29 w 26"/>
                  <a:gd name="T15" fmla="*/ 203 h 45"/>
                  <a:gd name="T16" fmla="*/ 118 w 26"/>
                  <a:gd name="T17" fmla="*/ 292 h 45"/>
                  <a:gd name="T18" fmla="*/ 141 w 26"/>
                  <a:gd name="T19" fmla="*/ 448 h 45"/>
                  <a:gd name="T20" fmla="*/ 141 w 26"/>
                  <a:gd name="T21" fmla="*/ 448 h 45"/>
                  <a:gd name="T22" fmla="*/ 278 w 26"/>
                  <a:gd name="T23" fmla="*/ 281 h 45"/>
                  <a:gd name="T24" fmla="*/ 170 w 26"/>
                  <a:gd name="T25" fmla="*/ 167 h 45"/>
                  <a:gd name="T26" fmla="*/ 118 w 26"/>
                  <a:gd name="T27" fmla="*/ 12 h 45"/>
                  <a:gd name="T28" fmla="*/ 108 w 26"/>
                  <a:gd name="T29" fmla="*/ 0 h 4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26" h="45">
                    <a:moveTo>
                      <a:pt x="10" y="0"/>
                    </a:moveTo>
                    <a:cubicBezTo>
                      <a:pt x="8" y="5"/>
                      <a:pt x="0" y="11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2" y="14"/>
                      <a:pt x="2" y="13"/>
                      <a:pt x="3" y="11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2" y="14"/>
                      <a:pt x="2" y="15"/>
                      <a:pt x="1" y="16"/>
                    </a:cubicBezTo>
                    <a:cubicBezTo>
                      <a:pt x="1" y="16"/>
                      <a:pt x="1" y="16"/>
                      <a:pt x="1" y="17"/>
                    </a:cubicBezTo>
                    <a:cubicBezTo>
                      <a:pt x="1" y="18"/>
                      <a:pt x="2" y="19"/>
                      <a:pt x="3" y="20"/>
                    </a:cubicBezTo>
                    <a:cubicBezTo>
                      <a:pt x="7" y="25"/>
                      <a:pt x="10" y="20"/>
                      <a:pt x="11" y="29"/>
                    </a:cubicBezTo>
                    <a:cubicBezTo>
                      <a:pt x="11" y="32"/>
                      <a:pt x="6" y="44"/>
                      <a:pt x="13" y="45"/>
                    </a:cubicBezTo>
                    <a:cubicBezTo>
                      <a:pt x="13" y="45"/>
                      <a:pt x="13" y="45"/>
                      <a:pt x="13" y="45"/>
                    </a:cubicBezTo>
                    <a:cubicBezTo>
                      <a:pt x="17" y="45"/>
                      <a:pt x="24" y="31"/>
                      <a:pt x="26" y="28"/>
                    </a:cubicBezTo>
                    <a:cubicBezTo>
                      <a:pt x="19" y="24"/>
                      <a:pt x="14" y="27"/>
                      <a:pt x="16" y="17"/>
                    </a:cubicBezTo>
                    <a:cubicBezTo>
                      <a:pt x="17" y="10"/>
                      <a:pt x="19" y="4"/>
                      <a:pt x="11" y="1"/>
                    </a:cubicBezTo>
                    <a:cubicBezTo>
                      <a:pt x="10" y="0"/>
                      <a:pt x="10" y="0"/>
                      <a:pt x="10" y="0"/>
                    </a:cubicBezTo>
                  </a:path>
                </a:pathLst>
              </a:custGeom>
              <a:solidFill>
                <a:srgbClr val="A7A0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83" name="Freeform 3485">
                <a:extLst>
                  <a:ext uri="{FF2B5EF4-FFF2-40B4-BE49-F238E27FC236}">
                    <a16:creationId xmlns:a16="http://schemas.microsoft.com/office/drawing/2014/main" id="{B97C2CB6-FC6C-40D7-AACF-0C0B5906594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667" y="1852"/>
                <a:ext cx="354" cy="228"/>
              </a:xfrm>
              <a:custGeom>
                <a:avLst/>
                <a:gdLst>
                  <a:gd name="T0" fmla="*/ 1887 w 200"/>
                  <a:gd name="T1" fmla="*/ 813 h 129"/>
                  <a:gd name="T2" fmla="*/ 1835 w 200"/>
                  <a:gd name="T3" fmla="*/ 1221 h 129"/>
                  <a:gd name="T4" fmla="*/ 1913 w 200"/>
                  <a:gd name="T5" fmla="*/ 1258 h 129"/>
                  <a:gd name="T6" fmla="*/ 1942 w 200"/>
                  <a:gd name="T7" fmla="*/ 1071 h 129"/>
                  <a:gd name="T8" fmla="*/ 1887 w 200"/>
                  <a:gd name="T9" fmla="*/ 813 h 129"/>
                  <a:gd name="T10" fmla="*/ 1050 w 200"/>
                  <a:gd name="T11" fmla="*/ 369 h 129"/>
                  <a:gd name="T12" fmla="*/ 1071 w 200"/>
                  <a:gd name="T13" fmla="*/ 569 h 129"/>
                  <a:gd name="T14" fmla="*/ 1110 w 200"/>
                  <a:gd name="T15" fmla="*/ 733 h 129"/>
                  <a:gd name="T16" fmla="*/ 1122 w 200"/>
                  <a:gd name="T17" fmla="*/ 733 h 129"/>
                  <a:gd name="T18" fmla="*/ 1260 w 200"/>
                  <a:gd name="T19" fmla="*/ 799 h 129"/>
                  <a:gd name="T20" fmla="*/ 1260 w 200"/>
                  <a:gd name="T21" fmla="*/ 488 h 129"/>
                  <a:gd name="T22" fmla="*/ 1209 w 200"/>
                  <a:gd name="T23" fmla="*/ 497 h 129"/>
                  <a:gd name="T24" fmla="*/ 1175 w 200"/>
                  <a:gd name="T25" fmla="*/ 488 h 129"/>
                  <a:gd name="T26" fmla="*/ 1050 w 200"/>
                  <a:gd name="T27" fmla="*/ 369 h 129"/>
                  <a:gd name="T28" fmla="*/ 1476 w 200"/>
                  <a:gd name="T29" fmla="*/ 359 h 129"/>
                  <a:gd name="T30" fmla="*/ 1425 w 200"/>
                  <a:gd name="T31" fmla="*/ 369 h 129"/>
                  <a:gd name="T32" fmla="*/ 1425 w 200"/>
                  <a:gd name="T33" fmla="*/ 382 h 129"/>
                  <a:gd name="T34" fmla="*/ 1432 w 200"/>
                  <a:gd name="T35" fmla="*/ 468 h 129"/>
                  <a:gd name="T36" fmla="*/ 1481 w 200"/>
                  <a:gd name="T37" fmla="*/ 977 h 129"/>
                  <a:gd name="T38" fmla="*/ 1492 w 200"/>
                  <a:gd name="T39" fmla="*/ 988 h 129"/>
                  <a:gd name="T40" fmla="*/ 1607 w 200"/>
                  <a:gd name="T41" fmla="*/ 1152 h 129"/>
                  <a:gd name="T42" fmla="*/ 1641 w 200"/>
                  <a:gd name="T43" fmla="*/ 916 h 129"/>
                  <a:gd name="T44" fmla="*/ 1729 w 200"/>
                  <a:gd name="T45" fmla="*/ 597 h 129"/>
                  <a:gd name="T46" fmla="*/ 1554 w 200"/>
                  <a:gd name="T47" fmla="*/ 391 h 129"/>
                  <a:gd name="T48" fmla="*/ 1476 w 200"/>
                  <a:gd name="T49" fmla="*/ 359 h 129"/>
                  <a:gd name="T50" fmla="*/ 843 w 200"/>
                  <a:gd name="T51" fmla="*/ 302 h 129"/>
                  <a:gd name="T52" fmla="*/ 664 w 200"/>
                  <a:gd name="T53" fmla="*/ 382 h 129"/>
                  <a:gd name="T54" fmla="*/ 627 w 200"/>
                  <a:gd name="T55" fmla="*/ 369 h 129"/>
                  <a:gd name="T56" fmla="*/ 699 w 200"/>
                  <a:gd name="T57" fmla="*/ 675 h 129"/>
                  <a:gd name="T58" fmla="*/ 749 w 200"/>
                  <a:gd name="T59" fmla="*/ 675 h 129"/>
                  <a:gd name="T60" fmla="*/ 878 w 200"/>
                  <a:gd name="T61" fmla="*/ 684 h 129"/>
                  <a:gd name="T62" fmla="*/ 843 w 200"/>
                  <a:gd name="T63" fmla="*/ 302 h 129"/>
                  <a:gd name="T64" fmla="*/ 21 w 200"/>
                  <a:gd name="T65" fmla="*/ 0 h 129"/>
                  <a:gd name="T66" fmla="*/ 0 w 200"/>
                  <a:gd name="T67" fmla="*/ 28 h 129"/>
                  <a:gd name="T68" fmla="*/ 129 w 200"/>
                  <a:gd name="T69" fmla="*/ 712 h 129"/>
                  <a:gd name="T70" fmla="*/ 216 w 200"/>
                  <a:gd name="T71" fmla="*/ 712 h 129"/>
                  <a:gd name="T72" fmla="*/ 266 w 200"/>
                  <a:gd name="T73" fmla="*/ 712 h 129"/>
                  <a:gd name="T74" fmla="*/ 404 w 200"/>
                  <a:gd name="T75" fmla="*/ 700 h 129"/>
                  <a:gd name="T76" fmla="*/ 345 w 200"/>
                  <a:gd name="T77" fmla="*/ 187 h 129"/>
                  <a:gd name="T78" fmla="*/ 322 w 200"/>
                  <a:gd name="T79" fmla="*/ 187 h 129"/>
                  <a:gd name="T80" fmla="*/ 304 w 200"/>
                  <a:gd name="T81" fmla="*/ 187 h 129"/>
                  <a:gd name="T82" fmla="*/ 281 w 200"/>
                  <a:gd name="T83" fmla="*/ 187 h 129"/>
                  <a:gd name="T84" fmla="*/ 228 w 200"/>
                  <a:gd name="T85" fmla="*/ 179 h 129"/>
                  <a:gd name="T86" fmla="*/ 21 w 200"/>
                  <a:gd name="T87" fmla="*/ 0 h 12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200" h="129">
                    <a:moveTo>
                      <a:pt x="192" y="83"/>
                    </a:moveTo>
                    <a:cubicBezTo>
                      <a:pt x="189" y="96"/>
                      <a:pt x="188" y="110"/>
                      <a:pt x="187" y="125"/>
                    </a:cubicBezTo>
                    <a:cubicBezTo>
                      <a:pt x="190" y="125"/>
                      <a:pt x="192" y="126"/>
                      <a:pt x="195" y="129"/>
                    </a:cubicBezTo>
                    <a:cubicBezTo>
                      <a:pt x="196" y="122"/>
                      <a:pt x="197" y="115"/>
                      <a:pt x="198" y="110"/>
                    </a:cubicBezTo>
                    <a:cubicBezTo>
                      <a:pt x="200" y="96"/>
                      <a:pt x="198" y="90"/>
                      <a:pt x="192" y="83"/>
                    </a:cubicBezTo>
                    <a:moveTo>
                      <a:pt x="107" y="38"/>
                    </a:moveTo>
                    <a:cubicBezTo>
                      <a:pt x="108" y="45"/>
                      <a:pt x="108" y="51"/>
                      <a:pt x="109" y="58"/>
                    </a:cubicBezTo>
                    <a:cubicBezTo>
                      <a:pt x="110" y="64"/>
                      <a:pt x="112" y="70"/>
                      <a:pt x="113" y="75"/>
                    </a:cubicBezTo>
                    <a:cubicBezTo>
                      <a:pt x="113" y="75"/>
                      <a:pt x="114" y="75"/>
                      <a:pt x="114" y="75"/>
                    </a:cubicBezTo>
                    <a:cubicBezTo>
                      <a:pt x="119" y="77"/>
                      <a:pt x="124" y="79"/>
                      <a:pt x="128" y="82"/>
                    </a:cubicBezTo>
                    <a:cubicBezTo>
                      <a:pt x="128" y="71"/>
                      <a:pt x="128" y="60"/>
                      <a:pt x="128" y="50"/>
                    </a:cubicBezTo>
                    <a:cubicBezTo>
                      <a:pt x="126" y="50"/>
                      <a:pt x="125" y="51"/>
                      <a:pt x="123" y="51"/>
                    </a:cubicBezTo>
                    <a:cubicBezTo>
                      <a:pt x="122" y="51"/>
                      <a:pt x="121" y="50"/>
                      <a:pt x="120" y="50"/>
                    </a:cubicBezTo>
                    <a:cubicBezTo>
                      <a:pt x="114" y="49"/>
                      <a:pt x="111" y="43"/>
                      <a:pt x="107" y="38"/>
                    </a:cubicBezTo>
                    <a:moveTo>
                      <a:pt x="150" y="37"/>
                    </a:moveTo>
                    <a:cubicBezTo>
                      <a:pt x="148" y="37"/>
                      <a:pt x="147" y="37"/>
                      <a:pt x="145" y="38"/>
                    </a:cubicBezTo>
                    <a:cubicBezTo>
                      <a:pt x="145" y="39"/>
                      <a:pt x="145" y="39"/>
                      <a:pt x="145" y="39"/>
                    </a:cubicBezTo>
                    <a:cubicBezTo>
                      <a:pt x="146" y="42"/>
                      <a:pt x="146" y="45"/>
                      <a:pt x="146" y="48"/>
                    </a:cubicBezTo>
                    <a:cubicBezTo>
                      <a:pt x="147" y="65"/>
                      <a:pt x="149" y="84"/>
                      <a:pt x="151" y="100"/>
                    </a:cubicBezTo>
                    <a:cubicBezTo>
                      <a:pt x="151" y="100"/>
                      <a:pt x="151" y="101"/>
                      <a:pt x="152" y="101"/>
                    </a:cubicBezTo>
                    <a:cubicBezTo>
                      <a:pt x="156" y="106"/>
                      <a:pt x="159" y="113"/>
                      <a:pt x="164" y="118"/>
                    </a:cubicBezTo>
                    <a:cubicBezTo>
                      <a:pt x="165" y="112"/>
                      <a:pt x="166" y="104"/>
                      <a:pt x="167" y="94"/>
                    </a:cubicBezTo>
                    <a:cubicBezTo>
                      <a:pt x="171" y="73"/>
                      <a:pt x="173" y="69"/>
                      <a:pt x="176" y="61"/>
                    </a:cubicBezTo>
                    <a:cubicBezTo>
                      <a:pt x="171" y="53"/>
                      <a:pt x="166" y="45"/>
                      <a:pt x="158" y="40"/>
                    </a:cubicBezTo>
                    <a:cubicBezTo>
                      <a:pt x="155" y="38"/>
                      <a:pt x="152" y="37"/>
                      <a:pt x="150" y="37"/>
                    </a:cubicBezTo>
                    <a:moveTo>
                      <a:pt x="86" y="31"/>
                    </a:moveTo>
                    <a:cubicBezTo>
                      <a:pt x="78" y="34"/>
                      <a:pt x="74" y="39"/>
                      <a:pt x="68" y="39"/>
                    </a:cubicBezTo>
                    <a:cubicBezTo>
                      <a:pt x="67" y="39"/>
                      <a:pt x="65" y="39"/>
                      <a:pt x="64" y="38"/>
                    </a:cubicBezTo>
                    <a:cubicBezTo>
                      <a:pt x="66" y="49"/>
                      <a:pt x="69" y="60"/>
                      <a:pt x="71" y="69"/>
                    </a:cubicBezTo>
                    <a:cubicBezTo>
                      <a:pt x="73" y="69"/>
                      <a:pt x="74" y="69"/>
                      <a:pt x="76" y="69"/>
                    </a:cubicBezTo>
                    <a:cubicBezTo>
                      <a:pt x="80" y="69"/>
                      <a:pt x="85" y="69"/>
                      <a:pt x="89" y="70"/>
                    </a:cubicBezTo>
                    <a:cubicBezTo>
                      <a:pt x="88" y="56"/>
                      <a:pt x="87" y="42"/>
                      <a:pt x="86" y="31"/>
                    </a:cubicBezTo>
                    <a:moveTo>
                      <a:pt x="2" y="0"/>
                    </a:moveTo>
                    <a:cubicBezTo>
                      <a:pt x="1" y="2"/>
                      <a:pt x="0" y="3"/>
                      <a:pt x="0" y="3"/>
                    </a:cubicBezTo>
                    <a:cubicBezTo>
                      <a:pt x="0" y="31"/>
                      <a:pt x="6" y="55"/>
                      <a:pt x="13" y="73"/>
                    </a:cubicBezTo>
                    <a:cubicBezTo>
                      <a:pt x="16" y="73"/>
                      <a:pt x="19" y="73"/>
                      <a:pt x="22" y="73"/>
                    </a:cubicBezTo>
                    <a:cubicBezTo>
                      <a:pt x="24" y="73"/>
                      <a:pt x="26" y="73"/>
                      <a:pt x="27" y="73"/>
                    </a:cubicBezTo>
                    <a:cubicBezTo>
                      <a:pt x="32" y="72"/>
                      <a:pt x="37" y="72"/>
                      <a:pt x="41" y="72"/>
                    </a:cubicBezTo>
                    <a:cubicBezTo>
                      <a:pt x="39" y="53"/>
                      <a:pt x="37" y="34"/>
                      <a:pt x="35" y="19"/>
                    </a:cubicBezTo>
                    <a:cubicBezTo>
                      <a:pt x="35" y="19"/>
                      <a:pt x="34" y="19"/>
                      <a:pt x="33" y="19"/>
                    </a:cubicBezTo>
                    <a:cubicBezTo>
                      <a:pt x="33" y="19"/>
                      <a:pt x="32" y="19"/>
                      <a:pt x="31" y="19"/>
                    </a:cubicBezTo>
                    <a:cubicBezTo>
                      <a:pt x="31" y="19"/>
                      <a:pt x="30" y="19"/>
                      <a:pt x="29" y="19"/>
                    </a:cubicBezTo>
                    <a:cubicBezTo>
                      <a:pt x="27" y="19"/>
                      <a:pt x="25" y="19"/>
                      <a:pt x="23" y="18"/>
                    </a:cubicBezTo>
                    <a:cubicBezTo>
                      <a:pt x="13" y="16"/>
                      <a:pt x="7" y="8"/>
                      <a:pt x="2" y="0"/>
                    </a:cubicBezTo>
                  </a:path>
                </a:pathLst>
              </a:custGeom>
              <a:solidFill>
                <a:srgbClr val="332B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84" name="Freeform 3486">
                <a:extLst>
                  <a:ext uri="{FF2B5EF4-FFF2-40B4-BE49-F238E27FC236}">
                    <a16:creationId xmlns:a16="http://schemas.microsoft.com/office/drawing/2014/main" id="{276D39FE-D0A6-4C77-9AE3-133E1EDCD6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1" y="1846"/>
                <a:ext cx="29" cy="135"/>
              </a:xfrm>
              <a:custGeom>
                <a:avLst/>
                <a:gdLst>
                  <a:gd name="T0" fmla="*/ 44 w 16"/>
                  <a:gd name="T1" fmla="*/ 0 h 76"/>
                  <a:gd name="T2" fmla="*/ 29 w 16"/>
                  <a:gd name="T3" fmla="*/ 12 h 76"/>
                  <a:gd name="T4" fmla="*/ 44 w 16"/>
                  <a:gd name="T5" fmla="*/ 0 h 76"/>
                  <a:gd name="T6" fmla="*/ 29 w 16"/>
                  <a:gd name="T7" fmla="*/ 12 h 76"/>
                  <a:gd name="T8" fmla="*/ 29 w 16"/>
                  <a:gd name="T9" fmla="*/ 21 h 76"/>
                  <a:gd name="T10" fmla="*/ 0 w 16"/>
                  <a:gd name="T11" fmla="*/ 179 h 76"/>
                  <a:gd name="T12" fmla="*/ 0 w 16"/>
                  <a:gd name="T13" fmla="*/ 190 h 76"/>
                  <a:gd name="T14" fmla="*/ 29 w 16"/>
                  <a:gd name="T15" fmla="*/ 448 h 76"/>
                  <a:gd name="T16" fmla="*/ 109 w 16"/>
                  <a:gd name="T17" fmla="*/ 695 h 76"/>
                  <a:gd name="T18" fmla="*/ 145 w 16"/>
                  <a:gd name="T19" fmla="*/ 757 h 76"/>
                  <a:gd name="T20" fmla="*/ 145 w 16"/>
                  <a:gd name="T21" fmla="*/ 757 h 76"/>
                  <a:gd name="T22" fmla="*/ 174 w 16"/>
                  <a:gd name="T23" fmla="*/ 757 h 76"/>
                  <a:gd name="T24" fmla="*/ 29 w 16"/>
                  <a:gd name="T25" fmla="*/ 64 h 76"/>
                  <a:gd name="T26" fmla="*/ 53 w 16"/>
                  <a:gd name="T27" fmla="*/ 28 h 76"/>
                  <a:gd name="T28" fmla="*/ 44 w 16"/>
                  <a:gd name="T29" fmla="*/ 0 h 7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6" h="76">
                    <a:moveTo>
                      <a:pt x="4" y="0"/>
                    </a:moveTo>
                    <a:cubicBezTo>
                      <a:pt x="4" y="0"/>
                      <a:pt x="4" y="0"/>
                      <a:pt x="3" y="1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2"/>
                    </a:cubicBezTo>
                    <a:cubicBezTo>
                      <a:pt x="3" y="7"/>
                      <a:pt x="0" y="12"/>
                      <a:pt x="0" y="18"/>
                    </a:cubicBezTo>
                    <a:cubicBezTo>
                      <a:pt x="0" y="18"/>
                      <a:pt x="0" y="19"/>
                      <a:pt x="0" y="19"/>
                    </a:cubicBezTo>
                    <a:cubicBezTo>
                      <a:pt x="0" y="28"/>
                      <a:pt x="2" y="38"/>
                      <a:pt x="3" y="45"/>
                    </a:cubicBezTo>
                    <a:cubicBezTo>
                      <a:pt x="5" y="53"/>
                      <a:pt x="7" y="62"/>
                      <a:pt x="10" y="70"/>
                    </a:cubicBezTo>
                    <a:cubicBezTo>
                      <a:pt x="11" y="72"/>
                      <a:pt x="12" y="74"/>
                      <a:pt x="13" y="76"/>
                    </a:cubicBezTo>
                    <a:cubicBezTo>
                      <a:pt x="13" y="76"/>
                      <a:pt x="13" y="76"/>
                      <a:pt x="13" y="76"/>
                    </a:cubicBezTo>
                    <a:cubicBezTo>
                      <a:pt x="14" y="76"/>
                      <a:pt x="15" y="76"/>
                      <a:pt x="16" y="76"/>
                    </a:cubicBezTo>
                    <a:cubicBezTo>
                      <a:pt x="9" y="58"/>
                      <a:pt x="3" y="34"/>
                      <a:pt x="3" y="6"/>
                    </a:cubicBezTo>
                    <a:cubicBezTo>
                      <a:pt x="3" y="6"/>
                      <a:pt x="4" y="5"/>
                      <a:pt x="5" y="3"/>
                    </a:cubicBezTo>
                    <a:cubicBezTo>
                      <a:pt x="5" y="2"/>
                      <a:pt x="4" y="1"/>
                      <a:pt x="4" y="0"/>
                    </a:cubicBezTo>
                  </a:path>
                </a:pathLst>
              </a:custGeom>
              <a:solidFill>
                <a:srgbClr val="766C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85" name="Freeform 3487">
                <a:extLst>
                  <a:ext uri="{FF2B5EF4-FFF2-40B4-BE49-F238E27FC236}">
                    <a16:creationId xmlns:a16="http://schemas.microsoft.com/office/drawing/2014/main" id="{890DC2EF-3F77-4432-AF0A-0CECEC5DA62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729" y="1885"/>
                <a:ext cx="63" cy="94"/>
              </a:xfrm>
              <a:custGeom>
                <a:avLst/>
                <a:gdLst>
                  <a:gd name="T0" fmla="*/ 215 w 36"/>
                  <a:gd name="T1" fmla="*/ 158 h 53"/>
                  <a:gd name="T2" fmla="*/ 252 w 36"/>
                  <a:gd name="T3" fmla="*/ 369 h 53"/>
                  <a:gd name="T4" fmla="*/ 285 w 36"/>
                  <a:gd name="T5" fmla="*/ 497 h 53"/>
                  <a:gd name="T6" fmla="*/ 338 w 36"/>
                  <a:gd name="T7" fmla="*/ 497 h 53"/>
                  <a:gd name="T8" fmla="*/ 273 w 36"/>
                  <a:gd name="T9" fmla="*/ 188 h 53"/>
                  <a:gd name="T10" fmla="*/ 228 w 36"/>
                  <a:gd name="T11" fmla="*/ 158 h 53"/>
                  <a:gd name="T12" fmla="*/ 215 w 36"/>
                  <a:gd name="T13" fmla="*/ 158 h 53"/>
                  <a:gd name="T14" fmla="*/ 98 w 36"/>
                  <a:gd name="T15" fmla="*/ 28 h 53"/>
                  <a:gd name="T16" fmla="*/ 102 w 36"/>
                  <a:gd name="T17" fmla="*/ 37 h 53"/>
                  <a:gd name="T18" fmla="*/ 123 w 36"/>
                  <a:gd name="T19" fmla="*/ 229 h 53"/>
                  <a:gd name="T20" fmla="*/ 142 w 36"/>
                  <a:gd name="T21" fmla="*/ 309 h 53"/>
                  <a:gd name="T22" fmla="*/ 172 w 36"/>
                  <a:gd name="T23" fmla="*/ 504 h 53"/>
                  <a:gd name="T24" fmla="*/ 208 w 36"/>
                  <a:gd name="T25" fmla="*/ 504 h 53"/>
                  <a:gd name="T26" fmla="*/ 208 w 36"/>
                  <a:gd name="T27" fmla="*/ 463 h 53"/>
                  <a:gd name="T28" fmla="*/ 151 w 36"/>
                  <a:gd name="T29" fmla="*/ 89 h 53"/>
                  <a:gd name="T30" fmla="*/ 98 w 36"/>
                  <a:gd name="T31" fmla="*/ 28 h 53"/>
                  <a:gd name="T32" fmla="*/ 0 w 36"/>
                  <a:gd name="T33" fmla="*/ 0 h 53"/>
                  <a:gd name="T34" fmla="*/ 58 w 36"/>
                  <a:gd name="T35" fmla="*/ 525 h 53"/>
                  <a:gd name="T36" fmla="*/ 102 w 36"/>
                  <a:gd name="T37" fmla="*/ 513 h 53"/>
                  <a:gd name="T38" fmla="*/ 102 w 36"/>
                  <a:gd name="T39" fmla="*/ 475 h 53"/>
                  <a:gd name="T40" fmla="*/ 58 w 36"/>
                  <a:gd name="T41" fmla="*/ 12 h 53"/>
                  <a:gd name="T42" fmla="*/ 28 w 36"/>
                  <a:gd name="T43" fmla="*/ 0 h 53"/>
                  <a:gd name="T44" fmla="*/ 0 w 36"/>
                  <a:gd name="T45" fmla="*/ 0 h 53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36" h="53">
                    <a:moveTo>
                      <a:pt x="23" y="16"/>
                    </a:moveTo>
                    <a:cubicBezTo>
                      <a:pt x="24" y="23"/>
                      <a:pt x="26" y="30"/>
                      <a:pt x="27" y="37"/>
                    </a:cubicBezTo>
                    <a:cubicBezTo>
                      <a:pt x="28" y="42"/>
                      <a:pt x="29" y="46"/>
                      <a:pt x="30" y="50"/>
                    </a:cubicBezTo>
                    <a:cubicBezTo>
                      <a:pt x="32" y="50"/>
                      <a:pt x="34" y="50"/>
                      <a:pt x="36" y="50"/>
                    </a:cubicBezTo>
                    <a:cubicBezTo>
                      <a:pt x="34" y="41"/>
                      <a:pt x="31" y="30"/>
                      <a:pt x="29" y="19"/>
                    </a:cubicBezTo>
                    <a:cubicBezTo>
                      <a:pt x="27" y="19"/>
                      <a:pt x="25" y="18"/>
                      <a:pt x="24" y="16"/>
                    </a:cubicBezTo>
                    <a:cubicBezTo>
                      <a:pt x="23" y="16"/>
                      <a:pt x="23" y="16"/>
                      <a:pt x="23" y="16"/>
                    </a:cubicBezTo>
                    <a:moveTo>
                      <a:pt x="10" y="3"/>
                    </a:moveTo>
                    <a:cubicBezTo>
                      <a:pt x="10" y="3"/>
                      <a:pt x="10" y="4"/>
                      <a:pt x="11" y="4"/>
                    </a:cubicBezTo>
                    <a:cubicBezTo>
                      <a:pt x="12" y="10"/>
                      <a:pt x="13" y="17"/>
                      <a:pt x="13" y="23"/>
                    </a:cubicBezTo>
                    <a:cubicBezTo>
                      <a:pt x="14" y="26"/>
                      <a:pt x="14" y="28"/>
                      <a:pt x="15" y="31"/>
                    </a:cubicBezTo>
                    <a:cubicBezTo>
                      <a:pt x="16" y="38"/>
                      <a:pt x="17" y="45"/>
                      <a:pt x="18" y="51"/>
                    </a:cubicBezTo>
                    <a:cubicBezTo>
                      <a:pt x="20" y="51"/>
                      <a:pt x="21" y="51"/>
                      <a:pt x="22" y="51"/>
                    </a:cubicBezTo>
                    <a:cubicBezTo>
                      <a:pt x="22" y="49"/>
                      <a:pt x="22" y="48"/>
                      <a:pt x="22" y="47"/>
                    </a:cubicBezTo>
                    <a:cubicBezTo>
                      <a:pt x="20" y="35"/>
                      <a:pt x="18" y="22"/>
                      <a:pt x="16" y="9"/>
                    </a:cubicBezTo>
                    <a:cubicBezTo>
                      <a:pt x="14" y="7"/>
                      <a:pt x="13" y="5"/>
                      <a:pt x="10" y="3"/>
                    </a:cubicBezTo>
                    <a:moveTo>
                      <a:pt x="0" y="0"/>
                    </a:moveTo>
                    <a:cubicBezTo>
                      <a:pt x="2" y="15"/>
                      <a:pt x="4" y="34"/>
                      <a:pt x="6" y="53"/>
                    </a:cubicBezTo>
                    <a:cubicBezTo>
                      <a:pt x="8" y="52"/>
                      <a:pt x="10" y="52"/>
                      <a:pt x="11" y="52"/>
                    </a:cubicBezTo>
                    <a:cubicBezTo>
                      <a:pt x="11" y="51"/>
                      <a:pt x="11" y="49"/>
                      <a:pt x="11" y="48"/>
                    </a:cubicBezTo>
                    <a:cubicBezTo>
                      <a:pt x="9" y="33"/>
                      <a:pt x="8" y="17"/>
                      <a:pt x="6" y="1"/>
                    </a:cubicBezTo>
                    <a:cubicBezTo>
                      <a:pt x="5" y="1"/>
                      <a:pt x="4" y="1"/>
                      <a:pt x="3" y="0"/>
                    </a:cubicBezTo>
                    <a:cubicBezTo>
                      <a:pt x="2" y="0"/>
                      <a:pt x="1" y="0"/>
                      <a:pt x="0" y="0"/>
                    </a:cubicBezTo>
                  </a:path>
                </a:pathLst>
              </a:custGeom>
              <a:solidFill>
                <a:srgbClr val="766C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86" name="Freeform 3488">
                <a:extLst>
                  <a:ext uri="{FF2B5EF4-FFF2-40B4-BE49-F238E27FC236}">
                    <a16:creationId xmlns:a16="http://schemas.microsoft.com/office/drawing/2014/main" id="{5DC37869-AECE-4A7B-94FD-2812EC827C4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819" y="1903"/>
                <a:ext cx="48" cy="81"/>
              </a:xfrm>
              <a:custGeom>
                <a:avLst/>
                <a:gdLst>
                  <a:gd name="T0" fmla="*/ 231 w 27"/>
                  <a:gd name="T1" fmla="*/ 278 h 46"/>
                  <a:gd name="T2" fmla="*/ 260 w 27"/>
                  <a:gd name="T3" fmla="*/ 444 h 46"/>
                  <a:gd name="T4" fmla="*/ 268 w 27"/>
                  <a:gd name="T5" fmla="*/ 444 h 46"/>
                  <a:gd name="T6" fmla="*/ 231 w 27"/>
                  <a:gd name="T7" fmla="*/ 278 h 46"/>
                  <a:gd name="T8" fmla="*/ 37 w 27"/>
                  <a:gd name="T9" fmla="*/ 0 h 46"/>
                  <a:gd name="T10" fmla="*/ 28 w 27"/>
                  <a:gd name="T11" fmla="*/ 0 h 46"/>
                  <a:gd name="T12" fmla="*/ 0 w 27"/>
                  <a:gd name="T13" fmla="*/ 21 h 46"/>
                  <a:gd name="T14" fmla="*/ 28 w 27"/>
                  <a:gd name="T15" fmla="*/ 394 h 46"/>
                  <a:gd name="T16" fmla="*/ 89 w 27"/>
                  <a:gd name="T17" fmla="*/ 394 h 46"/>
                  <a:gd name="T18" fmla="*/ 66 w 27"/>
                  <a:gd name="T19" fmla="*/ 180 h 46"/>
                  <a:gd name="T20" fmla="*/ 37 w 27"/>
                  <a:gd name="T21" fmla="*/ 0 h 46"/>
                  <a:gd name="T22" fmla="*/ 78 w 27"/>
                  <a:gd name="T23" fmla="*/ 0 h 46"/>
                  <a:gd name="T24" fmla="*/ 78 w 27"/>
                  <a:gd name="T25" fmla="*/ 37 h 46"/>
                  <a:gd name="T26" fmla="*/ 139 w 27"/>
                  <a:gd name="T27" fmla="*/ 366 h 46"/>
                  <a:gd name="T28" fmla="*/ 151 w 27"/>
                  <a:gd name="T29" fmla="*/ 403 h 46"/>
                  <a:gd name="T30" fmla="*/ 219 w 27"/>
                  <a:gd name="T31" fmla="*/ 421 h 46"/>
                  <a:gd name="T32" fmla="*/ 208 w 27"/>
                  <a:gd name="T33" fmla="*/ 394 h 46"/>
                  <a:gd name="T34" fmla="*/ 167 w 27"/>
                  <a:gd name="T35" fmla="*/ 37 h 46"/>
                  <a:gd name="T36" fmla="*/ 78 w 27"/>
                  <a:gd name="T37" fmla="*/ 0 h 4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27" h="46">
                    <a:moveTo>
                      <a:pt x="23" y="29"/>
                    </a:moveTo>
                    <a:cubicBezTo>
                      <a:pt x="24" y="34"/>
                      <a:pt x="25" y="40"/>
                      <a:pt x="26" y="46"/>
                    </a:cubicBezTo>
                    <a:cubicBezTo>
                      <a:pt x="26" y="46"/>
                      <a:pt x="27" y="46"/>
                      <a:pt x="27" y="46"/>
                    </a:cubicBezTo>
                    <a:cubicBezTo>
                      <a:pt x="26" y="41"/>
                      <a:pt x="24" y="35"/>
                      <a:pt x="23" y="29"/>
                    </a:cubicBezTo>
                    <a:moveTo>
                      <a:pt x="4" y="0"/>
                    </a:moveTo>
                    <a:cubicBezTo>
                      <a:pt x="4" y="0"/>
                      <a:pt x="4" y="0"/>
                      <a:pt x="3" y="0"/>
                    </a:cubicBezTo>
                    <a:cubicBezTo>
                      <a:pt x="2" y="1"/>
                      <a:pt x="1" y="1"/>
                      <a:pt x="0" y="2"/>
                    </a:cubicBezTo>
                    <a:cubicBezTo>
                      <a:pt x="1" y="13"/>
                      <a:pt x="2" y="27"/>
                      <a:pt x="3" y="41"/>
                    </a:cubicBezTo>
                    <a:cubicBezTo>
                      <a:pt x="5" y="41"/>
                      <a:pt x="7" y="41"/>
                      <a:pt x="9" y="41"/>
                    </a:cubicBezTo>
                    <a:cubicBezTo>
                      <a:pt x="8" y="34"/>
                      <a:pt x="8" y="26"/>
                      <a:pt x="7" y="19"/>
                    </a:cubicBezTo>
                    <a:cubicBezTo>
                      <a:pt x="5" y="13"/>
                      <a:pt x="4" y="6"/>
                      <a:pt x="4" y="0"/>
                    </a:cubicBezTo>
                    <a:moveTo>
                      <a:pt x="8" y="0"/>
                    </a:moveTo>
                    <a:cubicBezTo>
                      <a:pt x="8" y="1"/>
                      <a:pt x="8" y="2"/>
                      <a:pt x="8" y="4"/>
                    </a:cubicBezTo>
                    <a:cubicBezTo>
                      <a:pt x="10" y="15"/>
                      <a:pt x="12" y="26"/>
                      <a:pt x="14" y="38"/>
                    </a:cubicBezTo>
                    <a:cubicBezTo>
                      <a:pt x="14" y="39"/>
                      <a:pt x="14" y="41"/>
                      <a:pt x="15" y="42"/>
                    </a:cubicBezTo>
                    <a:cubicBezTo>
                      <a:pt x="17" y="43"/>
                      <a:pt x="19" y="43"/>
                      <a:pt x="22" y="44"/>
                    </a:cubicBezTo>
                    <a:cubicBezTo>
                      <a:pt x="21" y="43"/>
                      <a:pt x="21" y="42"/>
                      <a:pt x="21" y="41"/>
                    </a:cubicBezTo>
                    <a:cubicBezTo>
                      <a:pt x="20" y="31"/>
                      <a:pt x="16" y="16"/>
                      <a:pt x="17" y="4"/>
                    </a:cubicBezTo>
                    <a:cubicBezTo>
                      <a:pt x="14" y="2"/>
                      <a:pt x="12" y="0"/>
                      <a:pt x="8" y="0"/>
                    </a:cubicBezTo>
                  </a:path>
                </a:pathLst>
              </a:custGeom>
              <a:solidFill>
                <a:srgbClr val="766C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87" name="Freeform 3489">
                <a:extLst>
                  <a:ext uri="{FF2B5EF4-FFF2-40B4-BE49-F238E27FC236}">
                    <a16:creationId xmlns:a16="http://schemas.microsoft.com/office/drawing/2014/main" id="{E5DF7ECB-F21B-45A8-A746-70FB0EDB433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893" y="1919"/>
                <a:ext cx="41" cy="110"/>
              </a:xfrm>
              <a:custGeom>
                <a:avLst/>
                <a:gdLst>
                  <a:gd name="T0" fmla="*/ 182 w 23"/>
                  <a:gd name="T1" fmla="*/ 101 h 62"/>
                  <a:gd name="T2" fmla="*/ 168 w 23"/>
                  <a:gd name="T3" fmla="*/ 296 h 62"/>
                  <a:gd name="T4" fmla="*/ 203 w 23"/>
                  <a:gd name="T5" fmla="*/ 585 h 62"/>
                  <a:gd name="T6" fmla="*/ 232 w 23"/>
                  <a:gd name="T7" fmla="*/ 614 h 62"/>
                  <a:gd name="T8" fmla="*/ 182 w 23"/>
                  <a:gd name="T9" fmla="*/ 101 h 62"/>
                  <a:gd name="T10" fmla="*/ 29 w 23"/>
                  <a:gd name="T11" fmla="*/ 101 h 62"/>
                  <a:gd name="T12" fmla="*/ 0 w 23"/>
                  <a:gd name="T13" fmla="*/ 117 h 62"/>
                  <a:gd name="T14" fmla="*/ 0 w 23"/>
                  <a:gd name="T15" fmla="*/ 435 h 62"/>
                  <a:gd name="T16" fmla="*/ 21 w 23"/>
                  <a:gd name="T17" fmla="*/ 447 h 62"/>
                  <a:gd name="T18" fmla="*/ 21 w 23"/>
                  <a:gd name="T19" fmla="*/ 117 h 62"/>
                  <a:gd name="T20" fmla="*/ 37 w 23"/>
                  <a:gd name="T21" fmla="*/ 167 h 62"/>
                  <a:gd name="T22" fmla="*/ 52 w 23"/>
                  <a:gd name="T23" fmla="*/ 195 h 62"/>
                  <a:gd name="T24" fmla="*/ 37 w 23"/>
                  <a:gd name="T25" fmla="*/ 117 h 62"/>
                  <a:gd name="T26" fmla="*/ 37 w 23"/>
                  <a:gd name="T27" fmla="*/ 179 h 62"/>
                  <a:gd name="T28" fmla="*/ 29 w 23"/>
                  <a:gd name="T29" fmla="*/ 101 h 62"/>
                  <a:gd name="T30" fmla="*/ 143 w 23"/>
                  <a:gd name="T31" fmla="*/ 21 h 62"/>
                  <a:gd name="T32" fmla="*/ 93 w 23"/>
                  <a:gd name="T33" fmla="*/ 62 h 62"/>
                  <a:gd name="T34" fmla="*/ 52 w 23"/>
                  <a:gd name="T35" fmla="*/ 89 h 62"/>
                  <a:gd name="T36" fmla="*/ 93 w 23"/>
                  <a:gd name="T37" fmla="*/ 484 h 62"/>
                  <a:gd name="T38" fmla="*/ 130 w 23"/>
                  <a:gd name="T39" fmla="*/ 513 h 62"/>
                  <a:gd name="T40" fmla="*/ 143 w 23"/>
                  <a:gd name="T41" fmla="*/ 383 h 62"/>
                  <a:gd name="T42" fmla="*/ 143 w 23"/>
                  <a:gd name="T43" fmla="*/ 110 h 62"/>
                  <a:gd name="T44" fmla="*/ 143 w 23"/>
                  <a:gd name="T45" fmla="*/ 21 h 62"/>
                  <a:gd name="T46" fmla="*/ 168 w 23"/>
                  <a:gd name="T47" fmla="*/ 0 h 62"/>
                  <a:gd name="T48" fmla="*/ 168 w 23"/>
                  <a:gd name="T49" fmla="*/ 0 h 62"/>
                  <a:gd name="T50" fmla="*/ 168 w 23"/>
                  <a:gd name="T51" fmla="*/ 12 h 62"/>
                  <a:gd name="T52" fmla="*/ 168 w 23"/>
                  <a:gd name="T53" fmla="*/ 0 h 62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23" h="62">
                    <a:moveTo>
                      <a:pt x="18" y="10"/>
                    </a:moveTo>
                    <a:cubicBezTo>
                      <a:pt x="18" y="17"/>
                      <a:pt x="17" y="24"/>
                      <a:pt x="17" y="30"/>
                    </a:cubicBezTo>
                    <a:cubicBezTo>
                      <a:pt x="17" y="40"/>
                      <a:pt x="19" y="49"/>
                      <a:pt x="20" y="59"/>
                    </a:cubicBezTo>
                    <a:cubicBezTo>
                      <a:pt x="21" y="60"/>
                      <a:pt x="22" y="61"/>
                      <a:pt x="23" y="62"/>
                    </a:cubicBezTo>
                    <a:cubicBezTo>
                      <a:pt x="21" y="46"/>
                      <a:pt x="19" y="27"/>
                      <a:pt x="18" y="10"/>
                    </a:cubicBezTo>
                    <a:moveTo>
                      <a:pt x="3" y="10"/>
                    </a:moveTo>
                    <a:cubicBezTo>
                      <a:pt x="2" y="11"/>
                      <a:pt x="1" y="11"/>
                      <a:pt x="0" y="12"/>
                    </a:cubicBezTo>
                    <a:cubicBezTo>
                      <a:pt x="0" y="22"/>
                      <a:pt x="0" y="33"/>
                      <a:pt x="0" y="44"/>
                    </a:cubicBezTo>
                    <a:cubicBezTo>
                      <a:pt x="1" y="44"/>
                      <a:pt x="1" y="44"/>
                      <a:pt x="2" y="45"/>
                    </a:cubicBezTo>
                    <a:cubicBezTo>
                      <a:pt x="1" y="34"/>
                      <a:pt x="1" y="23"/>
                      <a:pt x="2" y="12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4" y="18"/>
                      <a:pt x="4" y="19"/>
                      <a:pt x="5" y="20"/>
                    </a:cubicBezTo>
                    <a:cubicBezTo>
                      <a:pt x="5" y="17"/>
                      <a:pt x="4" y="14"/>
                      <a:pt x="4" y="12"/>
                    </a:cubicBezTo>
                    <a:cubicBezTo>
                      <a:pt x="4" y="14"/>
                      <a:pt x="4" y="16"/>
                      <a:pt x="4" y="18"/>
                    </a:cubicBezTo>
                    <a:cubicBezTo>
                      <a:pt x="4" y="16"/>
                      <a:pt x="3" y="13"/>
                      <a:pt x="3" y="10"/>
                    </a:cubicBezTo>
                    <a:moveTo>
                      <a:pt x="14" y="2"/>
                    </a:moveTo>
                    <a:cubicBezTo>
                      <a:pt x="12" y="3"/>
                      <a:pt x="10" y="4"/>
                      <a:pt x="9" y="6"/>
                    </a:cubicBezTo>
                    <a:cubicBezTo>
                      <a:pt x="7" y="7"/>
                      <a:pt x="6" y="8"/>
                      <a:pt x="5" y="9"/>
                    </a:cubicBezTo>
                    <a:cubicBezTo>
                      <a:pt x="6" y="22"/>
                      <a:pt x="8" y="36"/>
                      <a:pt x="9" y="49"/>
                    </a:cubicBezTo>
                    <a:cubicBezTo>
                      <a:pt x="10" y="50"/>
                      <a:pt x="12" y="51"/>
                      <a:pt x="13" y="52"/>
                    </a:cubicBezTo>
                    <a:cubicBezTo>
                      <a:pt x="13" y="48"/>
                      <a:pt x="13" y="43"/>
                      <a:pt x="14" y="39"/>
                    </a:cubicBezTo>
                    <a:cubicBezTo>
                      <a:pt x="14" y="29"/>
                      <a:pt x="15" y="20"/>
                      <a:pt x="14" y="11"/>
                    </a:cubicBezTo>
                    <a:cubicBezTo>
                      <a:pt x="14" y="8"/>
                      <a:pt x="14" y="5"/>
                      <a:pt x="14" y="2"/>
                    </a:cubicBezTo>
                    <a:moveTo>
                      <a:pt x="17" y="0"/>
                    </a:moveTo>
                    <a:cubicBezTo>
                      <a:pt x="17" y="0"/>
                      <a:pt x="17" y="0"/>
                      <a:pt x="17" y="0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7" y="1"/>
                      <a:pt x="17" y="1"/>
                      <a:pt x="17" y="0"/>
                    </a:cubicBezTo>
                  </a:path>
                </a:pathLst>
              </a:custGeom>
              <a:solidFill>
                <a:srgbClr val="766C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88" name="Freeform 3490">
                <a:extLst>
                  <a:ext uri="{FF2B5EF4-FFF2-40B4-BE49-F238E27FC236}">
                    <a16:creationId xmlns:a16="http://schemas.microsoft.com/office/drawing/2014/main" id="{21D45DC1-EC5D-4CA5-875F-DCC2F181270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957" y="1960"/>
                <a:ext cx="50" cy="113"/>
              </a:xfrm>
              <a:custGeom>
                <a:avLst/>
                <a:gdLst>
                  <a:gd name="T0" fmla="*/ 275 w 28"/>
                  <a:gd name="T1" fmla="*/ 192 h 64"/>
                  <a:gd name="T2" fmla="*/ 246 w 28"/>
                  <a:gd name="T3" fmla="*/ 302 h 64"/>
                  <a:gd name="T4" fmla="*/ 204 w 28"/>
                  <a:gd name="T5" fmla="*/ 533 h 64"/>
                  <a:gd name="T6" fmla="*/ 204 w 28"/>
                  <a:gd name="T7" fmla="*/ 623 h 64"/>
                  <a:gd name="T8" fmla="*/ 223 w 28"/>
                  <a:gd name="T9" fmla="*/ 623 h 64"/>
                  <a:gd name="T10" fmla="*/ 232 w 28"/>
                  <a:gd name="T11" fmla="*/ 623 h 64"/>
                  <a:gd name="T12" fmla="*/ 284 w 28"/>
                  <a:gd name="T13" fmla="*/ 215 h 64"/>
                  <a:gd name="T14" fmla="*/ 275 w 28"/>
                  <a:gd name="T15" fmla="*/ 192 h 64"/>
                  <a:gd name="T16" fmla="*/ 166 w 28"/>
                  <a:gd name="T17" fmla="*/ 65 h 64"/>
                  <a:gd name="T18" fmla="*/ 130 w 28"/>
                  <a:gd name="T19" fmla="*/ 187 h 64"/>
                  <a:gd name="T20" fmla="*/ 73 w 28"/>
                  <a:gd name="T21" fmla="*/ 533 h 64"/>
                  <a:gd name="T22" fmla="*/ 73 w 28"/>
                  <a:gd name="T23" fmla="*/ 599 h 64"/>
                  <a:gd name="T24" fmla="*/ 93 w 28"/>
                  <a:gd name="T25" fmla="*/ 611 h 64"/>
                  <a:gd name="T26" fmla="*/ 154 w 28"/>
                  <a:gd name="T27" fmla="*/ 623 h 64"/>
                  <a:gd name="T28" fmla="*/ 166 w 28"/>
                  <a:gd name="T29" fmla="*/ 574 h 64"/>
                  <a:gd name="T30" fmla="*/ 223 w 28"/>
                  <a:gd name="T31" fmla="*/ 281 h 64"/>
                  <a:gd name="T32" fmla="*/ 261 w 28"/>
                  <a:gd name="T33" fmla="*/ 187 h 64"/>
                  <a:gd name="T34" fmla="*/ 204 w 28"/>
                  <a:gd name="T35" fmla="*/ 115 h 64"/>
                  <a:gd name="T36" fmla="*/ 166 w 28"/>
                  <a:gd name="T37" fmla="*/ 65 h 64"/>
                  <a:gd name="T38" fmla="*/ 121 w 28"/>
                  <a:gd name="T39" fmla="*/ 0 h 64"/>
                  <a:gd name="T40" fmla="*/ 29 w 28"/>
                  <a:gd name="T41" fmla="*/ 318 h 64"/>
                  <a:gd name="T42" fmla="*/ 0 w 28"/>
                  <a:gd name="T43" fmla="*/ 554 h 64"/>
                  <a:gd name="T44" fmla="*/ 29 w 28"/>
                  <a:gd name="T45" fmla="*/ 583 h 64"/>
                  <a:gd name="T46" fmla="*/ 52 w 28"/>
                  <a:gd name="T47" fmla="*/ 380 h 64"/>
                  <a:gd name="T48" fmla="*/ 114 w 28"/>
                  <a:gd name="T49" fmla="*/ 138 h 64"/>
                  <a:gd name="T50" fmla="*/ 143 w 28"/>
                  <a:gd name="T51" fmla="*/ 37 h 64"/>
                  <a:gd name="T52" fmla="*/ 121 w 28"/>
                  <a:gd name="T53" fmla="*/ 0 h 64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28" h="64">
                    <a:moveTo>
                      <a:pt x="27" y="20"/>
                    </a:moveTo>
                    <a:cubicBezTo>
                      <a:pt x="26" y="24"/>
                      <a:pt x="25" y="27"/>
                      <a:pt x="24" y="31"/>
                    </a:cubicBezTo>
                    <a:cubicBezTo>
                      <a:pt x="22" y="39"/>
                      <a:pt x="21" y="47"/>
                      <a:pt x="20" y="55"/>
                    </a:cubicBezTo>
                    <a:cubicBezTo>
                      <a:pt x="20" y="58"/>
                      <a:pt x="20" y="61"/>
                      <a:pt x="20" y="64"/>
                    </a:cubicBezTo>
                    <a:cubicBezTo>
                      <a:pt x="21" y="64"/>
                      <a:pt x="22" y="64"/>
                      <a:pt x="22" y="64"/>
                    </a:cubicBezTo>
                    <a:cubicBezTo>
                      <a:pt x="23" y="64"/>
                      <a:pt x="23" y="64"/>
                      <a:pt x="23" y="64"/>
                    </a:cubicBezTo>
                    <a:cubicBezTo>
                      <a:pt x="24" y="49"/>
                      <a:pt x="25" y="35"/>
                      <a:pt x="28" y="22"/>
                    </a:cubicBezTo>
                    <a:cubicBezTo>
                      <a:pt x="28" y="21"/>
                      <a:pt x="27" y="20"/>
                      <a:pt x="27" y="20"/>
                    </a:cubicBezTo>
                    <a:moveTo>
                      <a:pt x="16" y="7"/>
                    </a:moveTo>
                    <a:cubicBezTo>
                      <a:pt x="15" y="11"/>
                      <a:pt x="14" y="14"/>
                      <a:pt x="13" y="19"/>
                    </a:cubicBezTo>
                    <a:cubicBezTo>
                      <a:pt x="9" y="30"/>
                      <a:pt x="7" y="42"/>
                      <a:pt x="7" y="55"/>
                    </a:cubicBezTo>
                    <a:cubicBezTo>
                      <a:pt x="7" y="57"/>
                      <a:pt x="7" y="60"/>
                      <a:pt x="7" y="62"/>
                    </a:cubicBezTo>
                    <a:cubicBezTo>
                      <a:pt x="8" y="63"/>
                      <a:pt x="9" y="63"/>
                      <a:pt x="9" y="63"/>
                    </a:cubicBezTo>
                    <a:cubicBezTo>
                      <a:pt x="12" y="64"/>
                      <a:pt x="13" y="64"/>
                      <a:pt x="15" y="64"/>
                    </a:cubicBezTo>
                    <a:cubicBezTo>
                      <a:pt x="15" y="62"/>
                      <a:pt x="15" y="60"/>
                      <a:pt x="16" y="59"/>
                    </a:cubicBezTo>
                    <a:cubicBezTo>
                      <a:pt x="17" y="48"/>
                      <a:pt x="19" y="38"/>
                      <a:pt x="22" y="29"/>
                    </a:cubicBezTo>
                    <a:cubicBezTo>
                      <a:pt x="23" y="25"/>
                      <a:pt x="24" y="22"/>
                      <a:pt x="26" y="19"/>
                    </a:cubicBezTo>
                    <a:cubicBezTo>
                      <a:pt x="24" y="17"/>
                      <a:pt x="22" y="15"/>
                      <a:pt x="20" y="12"/>
                    </a:cubicBezTo>
                    <a:cubicBezTo>
                      <a:pt x="19" y="10"/>
                      <a:pt x="18" y="8"/>
                      <a:pt x="16" y="7"/>
                    </a:cubicBezTo>
                    <a:moveTo>
                      <a:pt x="12" y="0"/>
                    </a:moveTo>
                    <a:cubicBezTo>
                      <a:pt x="9" y="8"/>
                      <a:pt x="7" y="12"/>
                      <a:pt x="3" y="33"/>
                    </a:cubicBezTo>
                    <a:cubicBezTo>
                      <a:pt x="2" y="43"/>
                      <a:pt x="1" y="51"/>
                      <a:pt x="0" y="57"/>
                    </a:cubicBezTo>
                    <a:cubicBezTo>
                      <a:pt x="1" y="58"/>
                      <a:pt x="2" y="59"/>
                      <a:pt x="3" y="60"/>
                    </a:cubicBezTo>
                    <a:cubicBezTo>
                      <a:pt x="3" y="53"/>
                      <a:pt x="4" y="46"/>
                      <a:pt x="5" y="39"/>
                    </a:cubicBezTo>
                    <a:cubicBezTo>
                      <a:pt x="7" y="31"/>
                      <a:pt x="10" y="22"/>
                      <a:pt x="11" y="14"/>
                    </a:cubicBezTo>
                    <a:cubicBezTo>
                      <a:pt x="12" y="10"/>
                      <a:pt x="13" y="7"/>
                      <a:pt x="14" y="4"/>
                    </a:cubicBezTo>
                    <a:cubicBezTo>
                      <a:pt x="14" y="2"/>
                      <a:pt x="13" y="1"/>
                      <a:pt x="12" y="0"/>
                    </a:cubicBezTo>
                  </a:path>
                </a:pathLst>
              </a:custGeom>
              <a:solidFill>
                <a:srgbClr val="766C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89" name="Freeform 3491">
                <a:extLst>
                  <a:ext uri="{FF2B5EF4-FFF2-40B4-BE49-F238E27FC236}">
                    <a16:creationId xmlns:a16="http://schemas.microsoft.com/office/drawing/2014/main" id="{8533BD3A-E53F-419D-BD24-70C0F86A4CF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661" y="1846"/>
                <a:ext cx="18" cy="124"/>
              </a:xfrm>
              <a:custGeom>
                <a:avLst/>
                <a:gdLst>
                  <a:gd name="T0" fmla="*/ 0 w 10"/>
                  <a:gd name="T1" fmla="*/ 188 h 70"/>
                  <a:gd name="T2" fmla="*/ 23 w 10"/>
                  <a:gd name="T3" fmla="*/ 423 h 70"/>
                  <a:gd name="T4" fmla="*/ 104 w 10"/>
                  <a:gd name="T5" fmla="*/ 691 h 70"/>
                  <a:gd name="T6" fmla="*/ 29 w 10"/>
                  <a:gd name="T7" fmla="*/ 446 h 70"/>
                  <a:gd name="T8" fmla="*/ 0 w 10"/>
                  <a:gd name="T9" fmla="*/ 188 h 70"/>
                  <a:gd name="T10" fmla="*/ 41 w 10"/>
                  <a:gd name="T11" fmla="*/ 0 h 70"/>
                  <a:gd name="T12" fmla="*/ 29 w 10"/>
                  <a:gd name="T13" fmla="*/ 12 h 70"/>
                  <a:gd name="T14" fmla="*/ 29 w 10"/>
                  <a:gd name="T15" fmla="*/ 12 h 70"/>
                  <a:gd name="T16" fmla="*/ 41 w 10"/>
                  <a:gd name="T17" fmla="*/ 0 h 7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0" h="70">
                    <a:moveTo>
                      <a:pt x="0" y="19"/>
                    </a:moveTo>
                    <a:cubicBezTo>
                      <a:pt x="0" y="27"/>
                      <a:pt x="1" y="36"/>
                      <a:pt x="2" y="43"/>
                    </a:cubicBezTo>
                    <a:cubicBezTo>
                      <a:pt x="4" y="53"/>
                      <a:pt x="7" y="61"/>
                      <a:pt x="10" y="70"/>
                    </a:cubicBezTo>
                    <a:cubicBezTo>
                      <a:pt x="7" y="62"/>
                      <a:pt x="5" y="53"/>
                      <a:pt x="3" y="45"/>
                    </a:cubicBezTo>
                    <a:cubicBezTo>
                      <a:pt x="2" y="38"/>
                      <a:pt x="0" y="28"/>
                      <a:pt x="0" y="19"/>
                    </a:cubicBezTo>
                    <a:moveTo>
                      <a:pt x="4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1"/>
                      <a:pt x="4" y="1"/>
                      <a:pt x="4" y="0"/>
                    </a:cubicBezTo>
                  </a:path>
                </a:pathLst>
              </a:custGeom>
              <a:solidFill>
                <a:srgbClr val="A7A0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90" name="Freeform 3492">
                <a:extLst>
                  <a:ext uri="{FF2B5EF4-FFF2-40B4-BE49-F238E27FC236}">
                    <a16:creationId xmlns:a16="http://schemas.microsoft.com/office/drawing/2014/main" id="{375A106A-31B0-4797-AB01-69BF317840D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739" y="1887"/>
                <a:ext cx="22" cy="90"/>
              </a:xfrm>
              <a:custGeom>
                <a:avLst/>
                <a:gdLst>
                  <a:gd name="T0" fmla="*/ 81 w 12"/>
                  <a:gd name="T1" fmla="*/ 215 h 51"/>
                  <a:gd name="T2" fmla="*/ 125 w 12"/>
                  <a:gd name="T3" fmla="*/ 468 h 51"/>
                  <a:gd name="T4" fmla="*/ 125 w 12"/>
                  <a:gd name="T5" fmla="*/ 484 h 51"/>
                  <a:gd name="T6" fmla="*/ 134 w 12"/>
                  <a:gd name="T7" fmla="*/ 484 h 51"/>
                  <a:gd name="T8" fmla="*/ 105 w 12"/>
                  <a:gd name="T9" fmla="*/ 293 h 51"/>
                  <a:gd name="T10" fmla="*/ 81 w 12"/>
                  <a:gd name="T11" fmla="*/ 215 h 51"/>
                  <a:gd name="T12" fmla="*/ 44 w 12"/>
                  <a:gd name="T13" fmla="*/ 21 h 51"/>
                  <a:gd name="T14" fmla="*/ 57 w 12"/>
                  <a:gd name="T15" fmla="*/ 28 h 51"/>
                  <a:gd name="T16" fmla="*/ 44 w 12"/>
                  <a:gd name="T17" fmla="*/ 21 h 51"/>
                  <a:gd name="T18" fmla="*/ 44 w 12"/>
                  <a:gd name="T19" fmla="*/ 21 h 51"/>
                  <a:gd name="T20" fmla="*/ 0 w 12"/>
                  <a:gd name="T21" fmla="*/ 0 h 51"/>
                  <a:gd name="T22" fmla="*/ 57 w 12"/>
                  <a:gd name="T23" fmla="*/ 455 h 51"/>
                  <a:gd name="T24" fmla="*/ 57 w 12"/>
                  <a:gd name="T25" fmla="*/ 496 h 51"/>
                  <a:gd name="T26" fmla="*/ 94 w 12"/>
                  <a:gd name="T27" fmla="*/ 496 h 51"/>
                  <a:gd name="T28" fmla="*/ 81 w 12"/>
                  <a:gd name="T29" fmla="*/ 358 h 51"/>
                  <a:gd name="T30" fmla="*/ 13 w 12"/>
                  <a:gd name="T31" fmla="*/ 12 h 51"/>
                  <a:gd name="T32" fmla="*/ 0 w 12"/>
                  <a:gd name="T33" fmla="*/ 0 h 5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2" h="51">
                    <a:moveTo>
                      <a:pt x="7" y="22"/>
                    </a:moveTo>
                    <a:cubicBezTo>
                      <a:pt x="8" y="32"/>
                      <a:pt x="9" y="41"/>
                      <a:pt x="11" y="48"/>
                    </a:cubicBezTo>
                    <a:cubicBezTo>
                      <a:pt x="11" y="49"/>
                      <a:pt x="11" y="50"/>
                      <a:pt x="11" y="50"/>
                    </a:cubicBezTo>
                    <a:cubicBezTo>
                      <a:pt x="12" y="50"/>
                      <a:pt x="12" y="50"/>
                      <a:pt x="12" y="50"/>
                    </a:cubicBezTo>
                    <a:cubicBezTo>
                      <a:pt x="11" y="44"/>
                      <a:pt x="10" y="37"/>
                      <a:pt x="9" y="30"/>
                    </a:cubicBezTo>
                    <a:cubicBezTo>
                      <a:pt x="8" y="27"/>
                      <a:pt x="8" y="25"/>
                      <a:pt x="7" y="22"/>
                    </a:cubicBezTo>
                    <a:moveTo>
                      <a:pt x="4" y="2"/>
                    </a:moveTo>
                    <a:cubicBezTo>
                      <a:pt x="4" y="2"/>
                      <a:pt x="4" y="3"/>
                      <a:pt x="5" y="3"/>
                    </a:cubicBezTo>
                    <a:cubicBezTo>
                      <a:pt x="4" y="3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moveTo>
                      <a:pt x="0" y="0"/>
                    </a:moveTo>
                    <a:cubicBezTo>
                      <a:pt x="2" y="16"/>
                      <a:pt x="3" y="32"/>
                      <a:pt x="5" y="47"/>
                    </a:cubicBezTo>
                    <a:cubicBezTo>
                      <a:pt x="5" y="48"/>
                      <a:pt x="5" y="50"/>
                      <a:pt x="5" y="51"/>
                    </a:cubicBezTo>
                    <a:cubicBezTo>
                      <a:pt x="6" y="51"/>
                      <a:pt x="7" y="51"/>
                      <a:pt x="8" y="51"/>
                    </a:cubicBezTo>
                    <a:cubicBezTo>
                      <a:pt x="7" y="45"/>
                      <a:pt x="7" y="41"/>
                      <a:pt x="7" y="37"/>
                    </a:cubicBezTo>
                    <a:cubicBezTo>
                      <a:pt x="5" y="26"/>
                      <a:pt x="2" y="13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</a:path>
                </a:pathLst>
              </a:custGeom>
              <a:solidFill>
                <a:srgbClr val="A7A0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91" name="Freeform 3493">
                <a:extLst>
                  <a:ext uri="{FF2B5EF4-FFF2-40B4-BE49-F238E27FC236}">
                    <a16:creationId xmlns:a16="http://schemas.microsoft.com/office/drawing/2014/main" id="{C9076A3A-BAED-4616-B3C6-73DC1C9A97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7" y="1901"/>
                <a:ext cx="25" cy="74"/>
              </a:xfrm>
              <a:custGeom>
                <a:avLst/>
                <a:gdLst>
                  <a:gd name="T0" fmla="*/ 0 w 14"/>
                  <a:gd name="T1" fmla="*/ 0 h 42"/>
                  <a:gd name="T2" fmla="*/ 64 w 14"/>
                  <a:gd name="T3" fmla="*/ 366 h 42"/>
                  <a:gd name="T4" fmla="*/ 64 w 14"/>
                  <a:gd name="T5" fmla="*/ 403 h 42"/>
                  <a:gd name="T6" fmla="*/ 143 w 14"/>
                  <a:gd name="T7" fmla="*/ 395 h 42"/>
                  <a:gd name="T8" fmla="*/ 114 w 14"/>
                  <a:gd name="T9" fmla="*/ 268 h 42"/>
                  <a:gd name="T10" fmla="*/ 73 w 14"/>
                  <a:gd name="T11" fmla="*/ 65 h 42"/>
                  <a:gd name="T12" fmla="*/ 0 w 14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" h="42">
                    <a:moveTo>
                      <a:pt x="0" y="0"/>
                    </a:moveTo>
                    <a:cubicBezTo>
                      <a:pt x="2" y="13"/>
                      <a:pt x="4" y="26"/>
                      <a:pt x="6" y="38"/>
                    </a:cubicBezTo>
                    <a:cubicBezTo>
                      <a:pt x="6" y="39"/>
                      <a:pt x="6" y="40"/>
                      <a:pt x="6" y="42"/>
                    </a:cubicBezTo>
                    <a:cubicBezTo>
                      <a:pt x="9" y="42"/>
                      <a:pt x="11" y="42"/>
                      <a:pt x="14" y="41"/>
                    </a:cubicBezTo>
                    <a:cubicBezTo>
                      <a:pt x="13" y="37"/>
                      <a:pt x="12" y="33"/>
                      <a:pt x="11" y="28"/>
                    </a:cubicBezTo>
                    <a:cubicBezTo>
                      <a:pt x="10" y="21"/>
                      <a:pt x="8" y="14"/>
                      <a:pt x="7" y="7"/>
                    </a:cubicBezTo>
                    <a:cubicBezTo>
                      <a:pt x="4" y="5"/>
                      <a:pt x="2" y="2"/>
                      <a:pt x="0" y="0"/>
                    </a:cubicBezTo>
                  </a:path>
                </a:pathLst>
              </a:custGeom>
              <a:solidFill>
                <a:srgbClr val="A7A0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92" name="Freeform 3494">
                <a:extLst>
                  <a:ext uri="{FF2B5EF4-FFF2-40B4-BE49-F238E27FC236}">
                    <a16:creationId xmlns:a16="http://schemas.microsoft.com/office/drawing/2014/main" id="{59C0372A-B9A8-4428-8BF6-D71E72EA5B2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830" y="1903"/>
                <a:ext cx="16" cy="74"/>
              </a:xfrm>
              <a:custGeom>
                <a:avLst/>
                <a:gdLst>
                  <a:gd name="T0" fmla="*/ 12 w 9"/>
                  <a:gd name="T1" fmla="*/ 180 h 42"/>
                  <a:gd name="T2" fmla="*/ 28 w 9"/>
                  <a:gd name="T3" fmla="*/ 395 h 42"/>
                  <a:gd name="T4" fmla="*/ 28 w 9"/>
                  <a:gd name="T5" fmla="*/ 395 h 42"/>
                  <a:gd name="T6" fmla="*/ 21 w 9"/>
                  <a:gd name="T7" fmla="*/ 229 h 42"/>
                  <a:gd name="T8" fmla="*/ 12 w 9"/>
                  <a:gd name="T9" fmla="*/ 180 h 42"/>
                  <a:gd name="T10" fmla="*/ 12 w 9"/>
                  <a:gd name="T11" fmla="*/ 180 h 42"/>
                  <a:gd name="T12" fmla="*/ 12 w 9"/>
                  <a:gd name="T13" fmla="*/ 0 h 42"/>
                  <a:gd name="T14" fmla="*/ 0 w 9"/>
                  <a:gd name="T15" fmla="*/ 0 h 42"/>
                  <a:gd name="T16" fmla="*/ 21 w 9"/>
                  <a:gd name="T17" fmla="*/ 203 h 42"/>
                  <a:gd name="T18" fmla="*/ 21 w 9"/>
                  <a:gd name="T19" fmla="*/ 203 h 42"/>
                  <a:gd name="T20" fmla="*/ 21 w 9"/>
                  <a:gd name="T21" fmla="*/ 229 h 42"/>
                  <a:gd name="T22" fmla="*/ 50 w 9"/>
                  <a:gd name="T23" fmla="*/ 403 h 42"/>
                  <a:gd name="T24" fmla="*/ 89 w 9"/>
                  <a:gd name="T25" fmla="*/ 403 h 42"/>
                  <a:gd name="T26" fmla="*/ 78 w 9"/>
                  <a:gd name="T27" fmla="*/ 366 h 42"/>
                  <a:gd name="T28" fmla="*/ 21 w 9"/>
                  <a:gd name="T29" fmla="*/ 37 h 42"/>
                  <a:gd name="T30" fmla="*/ 21 w 9"/>
                  <a:gd name="T31" fmla="*/ 0 h 42"/>
                  <a:gd name="T32" fmla="*/ 12 w 9"/>
                  <a:gd name="T33" fmla="*/ 0 h 4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9" h="42">
                    <a:moveTo>
                      <a:pt x="1" y="19"/>
                    </a:moveTo>
                    <a:cubicBezTo>
                      <a:pt x="2" y="26"/>
                      <a:pt x="2" y="34"/>
                      <a:pt x="3" y="41"/>
                    </a:cubicBezTo>
                    <a:cubicBezTo>
                      <a:pt x="3" y="41"/>
                      <a:pt x="3" y="41"/>
                      <a:pt x="3" y="41"/>
                    </a:cubicBezTo>
                    <a:cubicBezTo>
                      <a:pt x="3" y="36"/>
                      <a:pt x="2" y="30"/>
                      <a:pt x="2" y="24"/>
                    </a:cubicBezTo>
                    <a:cubicBezTo>
                      <a:pt x="2" y="22"/>
                      <a:pt x="1" y="21"/>
                      <a:pt x="1" y="19"/>
                    </a:cubicBezTo>
                    <a:cubicBezTo>
                      <a:pt x="1" y="19"/>
                      <a:pt x="1" y="19"/>
                      <a:pt x="1" y="19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1" y="7"/>
                      <a:pt x="2" y="14"/>
                      <a:pt x="2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2" y="22"/>
                      <a:pt x="2" y="23"/>
                      <a:pt x="2" y="24"/>
                    </a:cubicBezTo>
                    <a:cubicBezTo>
                      <a:pt x="3" y="30"/>
                      <a:pt x="4" y="36"/>
                      <a:pt x="5" y="42"/>
                    </a:cubicBezTo>
                    <a:cubicBezTo>
                      <a:pt x="6" y="42"/>
                      <a:pt x="7" y="42"/>
                      <a:pt x="9" y="42"/>
                    </a:cubicBezTo>
                    <a:cubicBezTo>
                      <a:pt x="8" y="41"/>
                      <a:pt x="8" y="39"/>
                      <a:pt x="8" y="38"/>
                    </a:cubicBezTo>
                    <a:cubicBezTo>
                      <a:pt x="6" y="26"/>
                      <a:pt x="4" y="15"/>
                      <a:pt x="2" y="4"/>
                    </a:cubicBezTo>
                    <a:cubicBezTo>
                      <a:pt x="2" y="2"/>
                      <a:pt x="2" y="1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</a:path>
                </a:pathLst>
              </a:custGeom>
              <a:solidFill>
                <a:srgbClr val="A7A0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93" name="Freeform 3495">
                <a:extLst>
                  <a:ext uri="{FF2B5EF4-FFF2-40B4-BE49-F238E27FC236}">
                    <a16:creationId xmlns:a16="http://schemas.microsoft.com/office/drawing/2014/main" id="{04E5BC80-EAF9-4765-B5CD-7DE34C0F36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4" y="1917"/>
                <a:ext cx="6" cy="37"/>
              </a:xfrm>
              <a:custGeom>
                <a:avLst/>
                <a:gdLst>
                  <a:gd name="T0" fmla="*/ 0 w 3"/>
                  <a:gd name="T1" fmla="*/ 0 h 21"/>
                  <a:gd name="T2" fmla="*/ 48 w 3"/>
                  <a:gd name="T3" fmla="*/ 203 h 21"/>
                  <a:gd name="T4" fmla="*/ 16 w 3"/>
                  <a:gd name="T5" fmla="*/ 12 h 21"/>
                  <a:gd name="T6" fmla="*/ 0 w 3"/>
                  <a:gd name="T7" fmla="*/ 0 h 2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21">
                    <a:moveTo>
                      <a:pt x="0" y="0"/>
                    </a:moveTo>
                    <a:cubicBezTo>
                      <a:pt x="1" y="7"/>
                      <a:pt x="2" y="14"/>
                      <a:pt x="3" y="21"/>
                    </a:cubicBezTo>
                    <a:cubicBezTo>
                      <a:pt x="2" y="14"/>
                      <a:pt x="2" y="8"/>
                      <a:pt x="1" y="1"/>
                    </a:cubicBezTo>
                    <a:cubicBezTo>
                      <a:pt x="1" y="1"/>
                      <a:pt x="0" y="0"/>
                      <a:pt x="0" y="0"/>
                    </a:cubicBezTo>
                  </a:path>
                </a:pathLst>
              </a:custGeom>
              <a:solidFill>
                <a:srgbClr val="766C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94" name="Freeform 3496">
                <a:extLst>
                  <a:ext uri="{FF2B5EF4-FFF2-40B4-BE49-F238E27FC236}">
                    <a16:creationId xmlns:a16="http://schemas.microsoft.com/office/drawing/2014/main" id="{3359F908-7B7B-4E34-B226-3FAC041A85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7" y="1910"/>
                <a:ext cx="18" cy="74"/>
              </a:xfrm>
              <a:custGeom>
                <a:avLst/>
                <a:gdLst>
                  <a:gd name="T0" fmla="*/ 13 w 10"/>
                  <a:gd name="T1" fmla="*/ 0 h 42"/>
                  <a:gd name="T2" fmla="*/ 52 w 10"/>
                  <a:gd name="T3" fmla="*/ 358 h 42"/>
                  <a:gd name="T4" fmla="*/ 65 w 10"/>
                  <a:gd name="T5" fmla="*/ 382 h 42"/>
                  <a:gd name="T6" fmla="*/ 104 w 10"/>
                  <a:gd name="T7" fmla="*/ 403 h 42"/>
                  <a:gd name="T8" fmla="*/ 74 w 10"/>
                  <a:gd name="T9" fmla="*/ 241 h 42"/>
                  <a:gd name="T10" fmla="*/ 41 w 10"/>
                  <a:gd name="T11" fmla="*/ 37 h 42"/>
                  <a:gd name="T12" fmla="*/ 13 w 10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42">
                    <a:moveTo>
                      <a:pt x="1" y="0"/>
                    </a:moveTo>
                    <a:cubicBezTo>
                      <a:pt x="0" y="12"/>
                      <a:pt x="4" y="27"/>
                      <a:pt x="5" y="37"/>
                    </a:cubicBezTo>
                    <a:cubicBezTo>
                      <a:pt x="5" y="38"/>
                      <a:pt x="5" y="39"/>
                      <a:pt x="6" y="40"/>
                    </a:cubicBezTo>
                    <a:cubicBezTo>
                      <a:pt x="7" y="41"/>
                      <a:pt x="9" y="41"/>
                      <a:pt x="10" y="42"/>
                    </a:cubicBezTo>
                    <a:cubicBezTo>
                      <a:pt x="9" y="36"/>
                      <a:pt x="8" y="30"/>
                      <a:pt x="7" y="25"/>
                    </a:cubicBezTo>
                    <a:cubicBezTo>
                      <a:pt x="6" y="18"/>
                      <a:pt x="5" y="11"/>
                      <a:pt x="4" y="4"/>
                    </a:cubicBezTo>
                    <a:cubicBezTo>
                      <a:pt x="3" y="3"/>
                      <a:pt x="2" y="1"/>
                      <a:pt x="1" y="0"/>
                    </a:cubicBezTo>
                  </a:path>
                </a:pathLst>
              </a:custGeom>
              <a:solidFill>
                <a:srgbClr val="A7A0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95" name="Freeform 3497">
                <a:extLst>
                  <a:ext uri="{FF2B5EF4-FFF2-40B4-BE49-F238E27FC236}">
                    <a16:creationId xmlns:a16="http://schemas.microsoft.com/office/drawing/2014/main" id="{80780AA7-A7EB-4376-92DE-0F5B05C9B9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01" y="1935"/>
                <a:ext cx="8" cy="71"/>
              </a:xfrm>
              <a:custGeom>
                <a:avLst/>
                <a:gdLst>
                  <a:gd name="T0" fmla="*/ 8 w 5"/>
                  <a:gd name="T1" fmla="*/ 0 h 40"/>
                  <a:gd name="T2" fmla="*/ 0 w 5"/>
                  <a:gd name="T3" fmla="*/ 0 h 40"/>
                  <a:gd name="T4" fmla="*/ 0 w 5"/>
                  <a:gd name="T5" fmla="*/ 28 h 40"/>
                  <a:gd name="T6" fmla="*/ 8 w 5"/>
                  <a:gd name="T7" fmla="*/ 114 h 40"/>
                  <a:gd name="T8" fmla="*/ 21 w 5"/>
                  <a:gd name="T9" fmla="*/ 385 h 40"/>
                  <a:gd name="T10" fmla="*/ 34 w 5"/>
                  <a:gd name="T11" fmla="*/ 398 h 40"/>
                  <a:gd name="T12" fmla="*/ 8 w 5"/>
                  <a:gd name="T13" fmla="*/ 0 h 4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" h="40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3"/>
                    </a:cubicBezTo>
                    <a:cubicBezTo>
                      <a:pt x="0" y="5"/>
                      <a:pt x="1" y="8"/>
                      <a:pt x="1" y="11"/>
                    </a:cubicBezTo>
                    <a:cubicBezTo>
                      <a:pt x="3" y="19"/>
                      <a:pt x="3" y="29"/>
                      <a:pt x="3" y="39"/>
                    </a:cubicBezTo>
                    <a:cubicBezTo>
                      <a:pt x="4" y="39"/>
                      <a:pt x="5" y="40"/>
                      <a:pt x="5" y="40"/>
                    </a:cubicBezTo>
                    <a:cubicBezTo>
                      <a:pt x="4" y="27"/>
                      <a:pt x="2" y="13"/>
                      <a:pt x="1" y="0"/>
                    </a:cubicBezTo>
                  </a:path>
                </a:pathLst>
              </a:custGeom>
              <a:solidFill>
                <a:srgbClr val="A7A0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96" name="Freeform 3498">
                <a:extLst>
                  <a:ext uri="{FF2B5EF4-FFF2-40B4-BE49-F238E27FC236}">
                    <a16:creationId xmlns:a16="http://schemas.microsoft.com/office/drawing/2014/main" id="{1F3C5413-133D-4F43-BCE0-7B6D7F2D9E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4" y="1921"/>
                <a:ext cx="1" cy="16"/>
              </a:xfrm>
              <a:custGeom>
                <a:avLst/>
                <a:gdLst>
                  <a:gd name="T0" fmla="*/ 0 w 1"/>
                  <a:gd name="T1" fmla="*/ 0 h 9"/>
                  <a:gd name="T2" fmla="*/ 1 w 1"/>
                  <a:gd name="T3" fmla="*/ 89 h 9"/>
                  <a:gd name="T4" fmla="*/ 0 w 1"/>
                  <a:gd name="T5" fmla="*/ 0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9">
                    <a:moveTo>
                      <a:pt x="0" y="0"/>
                    </a:moveTo>
                    <a:cubicBezTo>
                      <a:pt x="0" y="3"/>
                      <a:pt x="1" y="6"/>
                      <a:pt x="1" y="9"/>
                    </a:cubicBezTo>
                    <a:cubicBezTo>
                      <a:pt x="1" y="6"/>
                      <a:pt x="1" y="3"/>
                      <a:pt x="0" y="0"/>
                    </a:cubicBezTo>
                  </a:path>
                </a:pathLst>
              </a:custGeom>
              <a:solidFill>
                <a:srgbClr val="766C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97" name="Freeform 3499">
                <a:extLst>
                  <a:ext uri="{FF2B5EF4-FFF2-40B4-BE49-F238E27FC236}">
                    <a16:creationId xmlns:a16="http://schemas.microsoft.com/office/drawing/2014/main" id="{363EE753-684D-45C3-8C8C-8C4D0EAB1F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7" y="1919"/>
                <a:ext cx="12" cy="104"/>
              </a:xfrm>
              <a:custGeom>
                <a:avLst/>
                <a:gdLst>
                  <a:gd name="T0" fmla="*/ 36 w 7"/>
                  <a:gd name="T1" fmla="*/ 0 h 59"/>
                  <a:gd name="T2" fmla="*/ 9 w 7"/>
                  <a:gd name="T3" fmla="*/ 21 h 59"/>
                  <a:gd name="T4" fmla="*/ 9 w 7"/>
                  <a:gd name="T5" fmla="*/ 102 h 59"/>
                  <a:gd name="T6" fmla="*/ 9 w 7"/>
                  <a:gd name="T7" fmla="*/ 379 h 59"/>
                  <a:gd name="T8" fmla="*/ 0 w 7"/>
                  <a:gd name="T9" fmla="*/ 504 h 59"/>
                  <a:gd name="T10" fmla="*/ 62 w 7"/>
                  <a:gd name="T11" fmla="*/ 569 h 59"/>
                  <a:gd name="T12" fmla="*/ 36 w 7"/>
                  <a:gd name="T13" fmla="*/ 289 h 59"/>
                  <a:gd name="T14" fmla="*/ 45 w 7"/>
                  <a:gd name="T15" fmla="*/ 99 h 59"/>
                  <a:gd name="T16" fmla="*/ 36 w 7"/>
                  <a:gd name="T17" fmla="*/ 12 h 59"/>
                  <a:gd name="T18" fmla="*/ 36 w 7"/>
                  <a:gd name="T19" fmla="*/ 0 h 5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7" h="59">
                    <a:moveTo>
                      <a:pt x="4" y="0"/>
                    </a:moveTo>
                    <a:cubicBezTo>
                      <a:pt x="3" y="1"/>
                      <a:pt x="2" y="1"/>
                      <a:pt x="1" y="2"/>
                    </a:cubicBezTo>
                    <a:cubicBezTo>
                      <a:pt x="1" y="5"/>
                      <a:pt x="1" y="8"/>
                      <a:pt x="1" y="11"/>
                    </a:cubicBezTo>
                    <a:cubicBezTo>
                      <a:pt x="2" y="20"/>
                      <a:pt x="1" y="29"/>
                      <a:pt x="1" y="39"/>
                    </a:cubicBezTo>
                    <a:cubicBezTo>
                      <a:pt x="0" y="43"/>
                      <a:pt x="0" y="48"/>
                      <a:pt x="0" y="52"/>
                    </a:cubicBezTo>
                    <a:cubicBezTo>
                      <a:pt x="3" y="54"/>
                      <a:pt x="5" y="56"/>
                      <a:pt x="7" y="59"/>
                    </a:cubicBezTo>
                    <a:cubicBezTo>
                      <a:pt x="6" y="49"/>
                      <a:pt x="4" y="40"/>
                      <a:pt x="4" y="30"/>
                    </a:cubicBezTo>
                    <a:cubicBezTo>
                      <a:pt x="4" y="24"/>
                      <a:pt x="5" y="17"/>
                      <a:pt x="5" y="10"/>
                    </a:cubicBezTo>
                    <a:cubicBezTo>
                      <a:pt x="5" y="7"/>
                      <a:pt x="4" y="4"/>
                      <a:pt x="4" y="1"/>
                    </a:cubicBezTo>
                    <a:cubicBezTo>
                      <a:pt x="4" y="1"/>
                      <a:pt x="4" y="1"/>
                      <a:pt x="4" y="0"/>
                    </a:cubicBezTo>
                  </a:path>
                </a:pathLst>
              </a:custGeom>
              <a:solidFill>
                <a:srgbClr val="A7A0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98" name="Freeform 3500">
                <a:extLst>
                  <a:ext uri="{FF2B5EF4-FFF2-40B4-BE49-F238E27FC236}">
                    <a16:creationId xmlns:a16="http://schemas.microsoft.com/office/drawing/2014/main" id="{09A9516A-E7EA-420C-8DA3-02CDF69181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3" y="1967"/>
                <a:ext cx="23" cy="102"/>
              </a:xfrm>
              <a:custGeom>
                <a:avLst/>
                <a:gdLst>
                  <a:gd name="T0" fmla="*/ 106 w 13"/>
                  <a:gd name="T1" fmla="*/ 0 h 58"/>
                  <a:gd name="T2" fmla="*/ 78 w 13"/>
                  <a:gd name="T3" fmla="*/ 98 h 58"/>
                  <a:gd name="T4" fmla="*/ 21 w 13"/>
                  <a:gd name="T5" fmla="*/ 338 h 58"/>
                  <a:gd name="T6" fmla="*/ 0 w 13"/>
                  <a:gd name="T7" fmla="*/ 531 h 58"/>
                  <a:gd name="T8" fmla="*/ 37 w 13"/>
                  <a:gd name="T9" fmla="*/ 554 h 58"/>
                  <a:gd name="T10" fmla="*/ 37 w 13"/>
                  <a:gd name="T11" fmla="*/ 489 h 58"/>
                  <a:gd name="T12" fmla="*/ 101 w 13"/>
                  <a:gd name="T13" fmla="*/ 142 h 58"/>
                  <a:gd name="T14" fmla="*/ 129 w 13"/>
                  <a:gd name="T15" fmla="*/ 28 h 58"/>
                  <a:gd name="T16" fmla="*/ 106 w 13"/>
                  <a:gd name="T17" fmla="*/ 0 h 5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3" h="58">
                    <a:moveTo>
                      <a:pt x="11" y="0"/>
                    </a:moveTo>
                    <a:cubicBezTo>
                      <a:pt x="10" y="3"/>
                      <a:pt x="9" y="6"/>
                      <a:pt x="8" y="10"/>
                    </a:cubicBezTo>
                    <a:cubicBezTo>
                      <a:pt x="7" y="18"/>
                      <a:pt x="4" y="27"/>
                      <a:pt x="2" y="35"/>
                    </a:cubicBezTo>
                    <a:cubicBezTo>
                      <a:pt x="1" y="42"/>
                      <a:pt x="0" y="49"/>
                      <a:pt x="0" y="56"/>
                    </a:cubicBezTo>
                    <a:cubicBezTo>
                      <a:pt x="1" y="57"/>
                      <a:pt x="3" y="57"/>
                      <a:pt x="4" y="58"/>
                    </a:cubicBezTo>
                    <a:cubicBezTo>
                      <a:pt x="4" y="56"/>
                      <a:pt x="4" y="53"/>
                      <a:pt x="4" y="51"/>
                    </a:cubicBezTo>
                    <a:cubicBezTo>
                      <a:pt x="4" y="38"/>
                      <a:pt x="6" y="26"/>
                      <a:pt x="10" y="15"/>
                    </a:cubicBezTo>
                    <a:cubicBezTo>
                      <a:pt x="11" y="10"/>
                      <a:pt x="12" y="7"/>
                      <a:pt x="13" y="3"/>
                    </a:cubicBezTo>
                    <a:cubicBezTo>
                      <a:pt x="13" y="2"/>
                      <a:pt x="12" y="1"/>
                      <a:pt x="11" y="0"/>
                    </a:cubicBezTo>
                  </a:path>
                </a:pathLst>
              </a:custGeom>
              <a:solidFill>
                <a:srgbClr val="A7A0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99" name="Freeform 3501">
                <a:extLst>
                  <a:ext uri="{FF2B5EF4-FFF2-40B4-BE49-F238E27FC236}">
                    <a16:creationId xmlns:a16="http://schemas.microsoft.com/office/drawing/2014/main" id="{450E577C-116F-4F91-A0EF-38EDE75ADD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4" y="1993"/>
                <a:ext cx="21" cy="80"/>
              </a:xfrm>
              <a:custGeom>
                <a:avLst/>
                <a:gdLst>
                  <a:gd name="T0" fmla="*/ 102 w 12"/>
                  <a:gd name="T1" fmla="*/ 0 h 45"/>
                  <a:gd name="T2" fmla="*/ 65 w 12"/>
                  <a:gd name="T3" fmla="*/ 101 h 45"/>
                  <a:gd name="T4" fmla="*/ 12 w 12"/>
                  <a:gd name="T5" fmla="*/ 398 h 45"/>
                  <a:gd name="T6" fmla="*/ 0 w 12"/>
                  <a:gd name="T7" fmla="*/ 448 h 45"/>
                  <a:gd name="T8" fmla="*/ 12 w 12"/>
                  <a:gd name="T9" fmla="*/ 448 h 45"/>
                  <a:gd name="T10" fmla="*/ 37 w 12"/>
                  <a:gd name="T11" fmla="*/ 448 h 45"/>
                  <a:gd name="T12" fmla="*/ 49 w 12"/>
                  <a:gd name="T13" fmla="*/ 448 h 45"/>
                  <a:gd name="T14" fmla="*/ 49 w 12"/>
                  <a:gd name="T15" fmla="*/ 361 h 45"/>
                  <a:gd name="T16" fmla="*/ 86 w 12"/>
                  <a:gd name="T17" fmla="*/ 117 h 45"/>
                  <a:gd name="T18" fmla="*/ 114 w 12"/>
                  <a:gd name="T19" fmla="*/ 12 h 45"/>
                  <a:gd name="T20" fmla="*/ 102 w 12"/>
                  <a:gd name="T21" fmla="*/ 0 h 4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2" h="45">
                    <a:moveTo>
                      <a:pt x="11" y="0"/>
                    </a:moveTo>
                    <a:cubicBezTo>
                      <a:pt x="9" y="3"/>
                      <a:pt x="8" y="6"/>
                      <a:pt x="7" y="10"/>
                    </a:cubicBezTo>
                    <a:cubicBezTo>
                      <a:pt x="4" y="19"/>
                      <a:pt x="2" y="29"/>
                      <a:pt x="1" y="40"/>
                    </a:cubicBezTo>
                    <a:cubicBezTo>
                      <a:pt x="0" y="41"/>
                      <a:pt x="0" y="43"/>
                      <a:pt x="0" y="45"/>
                    </a:cubicBezTo>
                    <a:cubicBezTo>
                      <a:pt x="0" y="45"/>
                      <a:pt x="1" y="45"/>
                      <a:pt x="1" y="45"/>
                    </a:cubicBezTo>
                    <a:cubicBezTo>
                      <a:pt x="2" y="45"/>
                      <a:pt x="3" y="45"/>
                      <a:pt x="4" y="45"/>
                    </a:cubicBezTo>
                    <a:cubicBezTo>
                      <a:pt x="4" y="45"/>
                      <a:pt x="5" y="45"/>
                      <a:pt x="5" y="45"/>
                    </a:cubicBezTo>
                    <a:cubicBezTo>
                      <a:pt x="5" y="42"/>
                      <a:pt x="5" y="39"/>
                      <a:pt x="5" y="36"/>
                    </a:cubicBezTo>
                    <a:cubicBezTo>
                      <a:pt x="6" y="28"/>
                      <a:pt x="7" y="20"/>
                      <a:pt x="9" y="12"/>
                    </a:cubicBezTo>
                    <a:cubicBezTo>
                      <a:pt x="10" y="8"/>
                      <a:pt x="11" y="5"/>
                      <a:pt x="12" y="1"/>
                    </a:cubicBezTo>
                    <a:cubicBezTo>
                      <a:pt x="11" y="0"/>
                      <a:pt x="11" y="0"/>
                      <a:pt x="11" y="0"/>
                    </a:cubicBezTo>
                  </a:path>
                </a:pathLst>
              </a:custGeom>
              <a:solidFill>
                <a:srgbClr val="A7A0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00" name="Freeform 3502">
                <a:extLst>
                  <a:ext uri="{FF2B5EF4-FFF2-40B4-BE49-F238E27FC236}">
                    <a16:creationId xmlns:a16="http://schemas.microsoft.com/office/drawing/2014/main" id="{84FAFC93-7EFD-4166-A721-480B14F3F6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8" y="1892"/>
                <a:ext cx="4" cy="34"/>
              </a:xfrm>
              <a:custGeom>
                <a:avLst/>
                <a:gdLst>
                  <a:gd name="T0" fmla="*/ 0 w 2"/>
                  <a:gd name="T1" fmla="*/ 0 h 19"/>
                  <a:gd name="T2" fmla="*/ 32 w 2"/>
                  <a:gd name="T3" fmla="*/ 195 h 19"/>
                  <a:gd name="T4" fmla="*/ 0 w 2"/>
                  <a:gd name="T5" fmla="*/ 0 h 1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19">
                    <a:moveTo>
                      <a:pt x="0" y="0"/>
                    </a:moveTo>
                    <a:cubicBezTo>
                      <a:pt x="0" y="6"/>
                      <a:pt x="1" y="13"/>
                      <a:pt x="2" y="19"/>
                    </a:cubicBezTo>
                    <a:cubicBezTo>
                      <a:pt x="2" y="13"/>
                      <a:pt x="1" y="6"/>
                      <a:pt x="0" y="0"/>
                    </a:cubicBezTo>
                  </a:path>
                </a:pathLst>
              </a:custGeom>
              <a:solidFill>
                <a:srgbClr val="A7A0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01" name="Freeform 3503">
                <a:extLst>
                  <a:ext uri="{FF2B5EF4-FFF2-40B4-BE49-F238E27FC236}">
                    <a16:creationId xmlns:a16="http://schemas.microsoft.com/office/drawing/2014/main" id="{F8C03990-2498-4F78-88BC-8A94AE4DF0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1" y="1889"/>
                <a:ext cx="18" cy="88"/>
              </a:xfrm>
              <a:custGeom>
                <a:avLst/>
                <a:gdLst>
                  <a:gd name="T0" fmla="*/ 0 w 10"/>
                  <a:gd name="T1" fmla="*/ 0 h 50"/>
                  <a:gd name="T2" fmla="*/ 65 w 10"/>
                  <a:gd name="T3" fmla="*/ 343 h 50"/>
                  <a:gd name="T4" fmla="*/ 74 w 10"/>
                  <a:gd name="T5" fmla="*/ 480 h 50"/>
                  <a:gd name="T6" fmla="*/ 104 w 10"/>
                  <a:gd name="T7" fmla="*/ 468 h 50"/>
                  <a:gd name="T8" fmla="*/ 104 w 10"/>
                  <a:gd name="T9" fmla="*/ 452 h 50"/>
                  <a:gd name="T10" fmla="*/ 65 w 10"/>
                  <a:gd name="T11" fmla="*/ 201 h 50"/>
                  <a:gd name="T12" fmla="*/ 41 w 10"/>
                  <a:gd name="T13" fmla="*/ 21 h 50"/>
                  <a:gd name="T14" fmla="*/ 29 w 10"/>
                  <a:gd name="T15" fmla="*/ 12 h 50"/>
                  <a:gd name="T16" fmla="*/ 0 w 10"/>
                  <a:gd name="T17" fmla="*/ 0 h 5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0" h="50">
                    <a:moveTo>
                      <a:pt x="0" y="0"/>
                    </a:moveTo>
                    <a:cubicBezTo>
                      <a:pt x="1" y="12"/>
                      <a:pt x="4" y="25"/>
                      <a:pt x="6" y="36"/>
                    </a:cubicBezTo>
                    <a:cubicBezTo>
                      <a:pt x="6" y="40"/>
                      <a:pt x="6" y="44"/>
                      <a:pt x="7" y="50"/>
                    </a:cubicBezTo>
                    <a:cubicBezTo>
                      <a:pt x="8" y="50"/>
                      <a:pt x="9" y="49"/>
                      <a:pt x="10" y="49"/>
                    </a:cubicBezTo>
                    <a:cubicBezTo>
                      <a:pt x="10" y="49"/>
                      <a:pt x="10" y="48"/>
                      <a:pt x="10" y="47"/>
                    </a:cubicBezTo>
                    <a:cubicBezTo>
                      <a:pt x="8" y="40"/>
                      <a:pt x="7" y="31"/>
                      <a:pt x="6" y="21"/>
                    </a:cubicBezTo>
                    <a:cubicBezTo>
                      <a:pt x="5" y="15"/>
                      <a:pt x="4" y="8"/>
                      <a:pt x="4" y="2"/>
                    </a:cubicBezTo>
                    <a:cubicBezTo>
                      <a:pt x="3" y="2"/>
                      <a:pt x="3" y="1"/>
                      <a:pt x="3" y="1"/>
                    </a:cubicBezTo>
                    <a:cubicBezTo>
                      <a:pt x="2" y="1"/>
                      <a:pt x="1" y="0"/>
                      <a:pt x="0" y="0"/>
                    </a:cubicBezTo>
                  </a:path>
                </a:pathLst>
              </a:custGeom>
              <a:solidFill>
                <a:srgbClr val="C8C4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02" name="Freeform 3504">
                <a:extLst>
                  <a:ext uri="{FF2B5EF4-FFF2-40B4-BE49-F238E27FC236}">
                    <a16:creationId xmlns:a16="http://schemas.microsoft.com/office/drawing/2014/main" id="{BB63A9C9-1B6F-4866-8FDF-3B244E395B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1" y="1937"/>
                <a:ext cx="2" cy="8"/>
              </a:xfrm>
              <a:custGeom>
                <a:avLst/>
                <a:gdLst>
                  <a:gd name="T0" fmla="*/ 0 w 1"/>
                  <a:gd name="T1" fmla="*/ 0 h 5"/>
                  <a:gd name="T2" fmla="*/ 16 w 1"/>
                  <a:gd name="T3" fmla="*/ 34 h 5"/>
                  <a:gd name="T4" fmla="*/ 16 w 1"/>
                  <a:gd name="T5" fmla="*/ 13 h 5"/>
                  <a:gd name="T6" fmla="*/ 0 w 1"/>
                  <a:gd name="T7" fmla="*/ 0 h 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5">
                    <a:moveTo>
                      <a:pt x="0" y="0"/>
                    </a:moveTo>
                    <a:cubicBezTo>
                      <a:pt x="0" y="2"/>
                      <a:pt x="1" y="3"/>
                      <a:pt x="1" y="5"/>
                    </a:cubicBezTo>
                    <a:cubicBezTo>
                      <a:pt x="1" y="4"/>
                      <a:pt x="1" y="3"/>
                      <a:pt x="1" y="2"/>
                    </a:cubicBezTo>
                    <a:cubicBezTo>
                      <a:pt x="1" y="1"/>
                      <a:pt x="0" y="1"/>
                      <a:pt x="0" y="0"/>
                    </a:cubicBezTo>
                  </a:path>
                </a:pathLst>
              </a:custGeom>
              <a:solidFill>
                <a:srgbClr val="C8C4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03" name="Freeform 3505">
                <a:extLst>
                  <a:ext uri="{FF2B5EF4-FFF2-40B4-BE49-F238E27FC236}">
                    <a16:creationId xmlns:a16="http://schemas.microsoft.com/office/drawing/2014/main" id="{501EF206-DC76-4405-8B97-FFD98F0E36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3" y="1945"/>
                <a:ext cx="6" cy="32"/>
              </a:xfrm>
              <a:custGeom>
                <a:avLst/>
                <a:gdLst>
                  <a:gd name="T0" fmla="*/ 0 w 3"/>
                  <a:gd name="T1" fmla="*/ 0 h 18"/>
                  <a:gd name="T2" fmla="*/ 16 w 3"/>
                  <a:gd name="T3" fmla="*/ 167 h 18"/>
                  <a:gd name="T4" fmla="*/ 48 w 3"/>
                  <a:gd name="T5" fmla="*/ 180 h 18"/>
                  <a:gd name="T6" fmla="*/ 0 w 3"/>
                  <a:gd name="T7" fmla="*/ 0 h 1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18">
                    <a:moveTo>
                      <a:pt x="0" y="0"/>
                    </a:moveTo>
                    <a:cubicBezTo>
                      <a:pt x="0" y="6"/>
                      <a:pt x="1" y="12"/>
                      <a:pt x="1" y="17"/>
                    </a:cubicBezTo>
                    <a:cubicBezTo>
                      <a:pt x="2" y="17"/>
                      <a:pt x="2" y="18"/>
                      <a:pt x="3" y="18"/>
                    </a:cubicBezTo>
                    <a:cubicBezTo>
                      <a:pt x="2" y="12"/>
                      <a:pt x="1" y="6"/>
                      <a:pt x="0" y="0"/>
                    </a:cubicBezTo>
                  </a:path>
                </a:pathLst>
              </a:custGeom>
              <a:solidFill>
                <a:srgbClr val="C8C4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04" name="Freeform 3506">
                <a:extLst>
                  <a:ext uri="{FF2B5EF4-FFF2-40B4-BE49-F238E27FC236}">
                    <a16:creationId xmlns:a16="http://schemas.microsoft.com/office/drawing/2014/main" id="{CA4C2F18-BEEE-4BA3-B780-FA67F2C205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5" y="1940"/>
                <a:ext cx="7" cy="60"/>
              </a:xfrm>
              <a:custGeom>
                <a:avLst/>
                <a:gdLst>
                  <a:gd name="T0" fmla="*/ 12 w 4"/>
                  <a:gd name="T1" fmla="*/ 0 h 34"/>
                  <a:gd name="T2" fmla="*/ 12 w 4"/>
                  <a:gd name="T3" fmla="*/ 318 h 34"/>
                  <a:gd name="T4" fmla="*/ 28 w 4"/>
                  <a:gd name="T5" fmla="*/ 330 h 34"/>
                  <a:gd name="T6" fmla="*/ 37 w 4"/>
                  <a:gd name="T7" fmla="*/ 78 h 34"/>
                  <a:gd name="T8" fmla="*/ 37 w 4"/>
                  <a:gd name="T9" fmla="*/ 78 h 34"/>
                  <a:gd name="T10" fmla="*/ 28 w 4"/>
                  <a:gd name="T11" fmla="*/ 49 h 34"/>
                  <a:gd name="T12" fmla="*/ 12 w 4"/>
                  <a:gd name="T13" fmla="*/ 0 h 3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" h="34">
                    <a:moveTo>
                      <a:pt x="1" y="0"/>
                    </a:moveTo>
                    <a:cubicBezTo>
                      <a:pt x="0" y="11"/>
                      <a:pt x="0" y="22"/>
                      <a:pt x="1" y="33"/>
                    </a:cubicBezTo>
                    <a:cubicBezTo>
                      <a:pt x="2" y="33"/>
                      <a:pt x="3" y="34"/>
                      <a:pt x="3" y="34"/>
                    </a:cubicBezTo>
                    <a:cubicBezTo>
                      <a:pt x="4" y="26"/>
                      <a:pt x="4" y="17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3" y="7"/>
                      <a:pt x="3" y="6"/>
                      <a:pt x="3" y="5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A7A0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05" name="Freeform 3507">
                <a:extLst>
                  <a:ext uri="{FF2B5EF4-FFF2-40B4-BE49-F238E27FC236}">
                    <a16:creationId xmlns:a16="http://schemas.microsoft.com/office/drawing/2014/main" id="{FA36EFF7-8434-4A40-BE6D-17BAFB5A9C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01" y="1954"/>
                <a:ext cx="5" cy="50"/>
              </a:xfrm>
              <a:custGeom>
                <a:avLst/>
                <a:gdLst>
                  <a:gd name="T0" fmla="*/ 8 w 3"/>
                  <a:gd name="T1" fmla="*/ 0 h 28"/>
                  <a:gd name="T2" fmla="*/ 8 w 3"/>
                  <a:gd name="T3" fmla="*/ 0 h 28"/>
                  <a:gd name="T4" fmla="*/ 0 w 3"/>
                  <a:gd name="T5" fmla="*/ 261 h 28"/>
                  <a:gd name="T6" fmla="*/ 22 w 3"/>
                  <a:gd name="T7" fmla="*/ 284 h 28"/>
                  <a:gd name="T8" fmla="*/ 8 w 3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8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9"/>
                      <a:pt x="1" y="18"/>
                      <a:pt x="0" y="26"/>
                    </a:cubicBezTo>
                    <a:cubicBezTo>
                      <a:pt x="1" y="27"/>
                      <a:pt x="2" y="27"/>
                      <a:pt x="3" y="28"/>
                    </a:cubicBezTo>
                    <a:cubicBezTo>
                      <a:pt x="3" y="18"/>
                      <a:pt x="3" y="8"/>
                      <a:pt x="1" y="0"/>
                    </a:cubicBezTo>
                  </a:path>
                </a:pathLst>
              </a:custGeom>
              <a:solidFill>
                <a:srgbClr val="C8C4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06" name="Freeform 3508">
                <a:extLst>
                  <a:ext uri="{FF2B5EF4-FFF2-40B4-BE49-F238E27FC236}">
                    <a16:creationId xmlns:a16="http://schemas.microsoft.com/office/drawing/2014/main" id="{17770BFE-017D-45DB-86D0-59F7DD911B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0" y="1882"/>
                <a:ext cx="39" cy="115"/>
              </a:xfrm>
              <a:custGeom>
                <a:avLst/>
                <a:gdLst>
                  <a:gd name="T0" fmla="*/ 0 w 22"/>
                  <a:gd name="T1" fmla="*/ 0 h 65"/>
                  <a:gd name="T2" fmla="*/ 50 w 22"/>
                  <a:gd name="T3" fmla="*/ 156 h 65"/>
                  <a:gd name="T4" fmla="*/ 188 w 22"/>
                  <a:gd name="T5" fmla="*/ 626 h 65"/>
                  <a:gd name="T6" fmla="*/ 188 w 22"/>
                  <a:gd name="T7" fmla="*/ 635 h 65"/>
                  <a:gd name="T8" fmla="*/ 216 w 22"/>
                  <a:gd name="T9" fmla="*/ 589 h 65"/>
                  <a:gd name="T10" fmla="*/ 0 w 22"/>
                  <a:gd name="T11" fmla="*/ 0 h 6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2" h="65">
                    <a:moveTo>
                      <a:pt x="0" y="0"/>
                    </a:moveTo>
                    <a:cubicBezTo>
                      <a:pt x="1" y="6"/>
                      <a:pt x="3" y="11"/>
                      <a:pt x="5" y="16"/>
                    </a:cubicBezTo>
                    <a:cubicBezTo>
                      <a:pt x="12" y="32"/>
                      <a:pt x="17" y="47"/>
                      <a:pt x="19" y="64"/>
                    </a:cubicBezTo>
                    <a:cubicBezTo>
                      <a:pt x="19" y="65"/>
                      <a:pt x="19" y="65"/>
                      <a:pt x="19" y="65"/>
                    </a:cubicBezTo>
                    <a:cubicBezTo>
                      <a:pt x="20" y="62"/>
                      <a:pt x="21" y="61"/>
                      <a:pt x="22" y="60"/>
                    </a:cubicBezTo>
                    <a:cubicBezTo>
                      <a:pt x="17" y="31"/>
                      <a:pt x="8" y="12"/>
                      <a:pt x="0" y="0"/>
                    </a:cubicBezTo>
                  </a:path>
                </a:pathLst>
              </a:custGeom>
              <a:solidFill>
                <a:srgbClr val="332B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07" name="Freeform 3509">
                <a:extLst>
                  <a:ext uri="{FF2B5EF4-FFF2-40B4-BE49-F238E27FC236}">
                    <a16:creationId xmlns:a16="http://schemas.microsoft.com/office/drawing/2014/main" id="{6D7870D1-6995-44F5-9441-F8FB142A6D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8" y="1875"/>
                <a:ext cx="48" cy="113"/>
              </a:xfrm>
              <a:custGeom>
                <a:avLst/>
                <a:gdLst>
                  <a:gd name="T0" fmla="*/ 0 w 27"/>
                  <a:gd name="T1" fmla="*/ 0 h 64"/>
                  <a:gd name="T2" fmla="*/ 12 w 27"/>
                  <a:gd name="T3" fmla="*/ 37 h 64"/>
                  <a:gd name="T4" fmla="*/ 231 w 27"/>
                  <a:gd name="T5" fmla="*/ 623 h 64"/>
                  <a:gd name="T6" fmla="*/ 240 w 27"/>
                  <a:gd name="T7" fmla="*/ 611 h 64"/>
                  <a:gd name="T8" fmla="*/ 268 w 27"/>
                  <a:gd name="T9" fmla="*/ 599 h 64"/>
                  <a:gd name="T10" fmla="*/ 101 w 27"/>
                  <a:gd name="T11" fmla="*/ 106 h 64"/>
                  <a:gd name="T12" fmla="*/ 0 w 27"/>
                  <a:gd name="T13" fmla="*/ 0 h 6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7" h="64">
                    <a:moveTo>
                      <a:pt x="0" y="0"/>
                    </a:moveTo>
                    <a:cubicBezTo>
                      <a:pt x="0" y="2"/>
                      <a:pt x="0" y="3"/>
                      <a:pt x="1" y="4"/>
                    </a:cubicBezTo>
                    <a:cubicBezTo>
                      <a:pt x="9" y="16"/>
                      <a:pt x="18" y="35"/>
                      <a:pt x="23" y="64"/>
                    </a:cubicBezTo>
                    <a:cubicBezTo>
                      <a:pt x="24" y="63"/>
                      <a:pt x="24" y="63"/>
                      <a:pt x="24" y="63"/>
                    </a:cubicBezTo>
                    <a:cubicBezTo>
                      <a:pt x="25" y="63"/>
                      <a:pt x="26" y="62"/>
                      <a:pt x="27" y="62"/>
                    </a:cubicBezTo>
                    <a:cubicBezTo>
                      <a:pt x="24" y="44"/>
                      <a:pt x="22" y="25"/>
                      <a:pt x="10" y="11"/>
                    </a:cubicBezTo>
                    <a:cubicBezTo>
                      <a:pt x="7" y="8"/>
                      <a:pt x="3" y="4"/>
                      <a:pt x="0" y="0"/>
                    </a:cubicBezTo>
                  </a:path>
                </a:pathLst>
              </a:custGeom>
              <a:solidFill>
                <a:srgbClr val="766C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08" name="Freeform 3510">
                <a:extLst>
                  <a:ext uri="{FF2B5EF4-FFF2-40B4-BE49-F238E27FC236}">
                    <a16:creationId xmlns:a16="http://schemas.microsoft.com/office/drawing/2014/main" id="{54E04DE8-BC2D-4432-891F-FFD7AE44E4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2" y="2055"/>
                <a:ext cx="3" cy="27"/>
              </a:xfrm>
              <a:custGeom>
                <a:avLst/>
                <a:gdLst>
                  <a:gd name="T0" fmla="*/ 0 w 2"/>
                  <a:gd name="T1" fmla="*/ 0 h 15"/>
                  <a:gd name="T2" fmla="*/ 12 w 2"/>
                  <a:gd name="T3" fmla="*/ 158 h 15"/>
                  <a:gd name="T4" fmla="*/ 12 w 2"/>
                  <a:gd name="T5" fmla="*/ 158 h 15"/>
                  <a:gd name="T6" fmla="*/ 0 w 2"/>
                  <a:gd name="T7" fmla="*/ 0 h 1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15">
                    <a:moveTo>
                      <a:pt x="0" y="0"/>
                    </a:moveTo>
                    <a:cubicBezTo>
                      <a:pt x="0" y="5"/>
                      <a:pt x="0" y="10"/>
                      <a:pt x="2" y="15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1"/>
                      <a:pt x="1" y="6"/>
                      <a:pt x="0" y="0"/>
                    </a:cubicBezTo>
                  </a:path>
                </a:pathLst>
              </a:custGeom>
              <a:solidFill>
                <a:srgbClr val="332B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09" name="Freeform 3511">
                <a:extLst>
                  <a:ext uri="{FF2B5EF4-FFF2-40B4-BE49-F238E27FC236}">
                    <a16:creationId xmlns:a16="http://schemas.microsoft.com/office/drawing/2014/main" id="{9C43D9D8-7DFA-4718-AFDA-58BCF93E2FB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628" y="1800"/>
                <a:ext cx="56" cy="181"/>
              </a:xfrm>
              <a:custGeom>
                <a:avLst/>
                <a:gdLst>
                  <a:gd name="T0" fmla="*/ 273 w 32"/>
                  <a:gd name="T1" fmla="*/ 951 h 102"/>
                  <a:gd name="T2" fmla="*/ 291 w 32"/>
                  <a:gd name="T3" fmla="*/ 1011 h 102"/>
                  <a:gd name="T4" fmla="*/ 301 w 32"/>
                  <a:gd name="T5" fmla="*/ 1011 h 102"/>
                  <a:gd name="T6" fmla="*/ 273 w 32"/>
                  <a:gd name="T7" fmla="*/ 951 h 102"/>
                  <a:gd name="T8" fmla="*/ 208 w 32"/>
                  <a:gd name="T9" fmla="*/ 268 h 102"/>
                  <a:gd name="T10" fmla="*/ 179 w 32"/>
                  <a:gd name="T11" fmla="*/ 447 h 102"/>
                  <a:gd name="T12" fmla="*/ 179 w 32"/>
                  <a:gd name="T13" fmla="*/ 435 h 102"/>
                  <a:gd name="T14" fmla="*/ 208 w 32"/>
                  <a:gd name="T15" fmla="*/ 280 h 102"/>
                  <a:gd name="T16" fmla="*/ 208 w 32"/>
                  <a:gd name="T17" fmla="*/ 268 h 102"/>
                  <a:gd name="T18" fmla="*/ 12 w 32"/>
                  <a:gd name="T19" fmla="*/ 0 h 102"/>
                  <a:gd name="T20" fmla="*/ 58 w 32"/>
                  <a:gd name="T21" fmla="*/ 167 h 102"/>
                  <a:gd name="T22" fmla="*/ 151 w 32"/>
                  <a:gd name="T23" fmla="*/ 280 h 102"/>
                  <a:gd name="T24" fmla="*/ 151 w 32"/>
                  <a:gd name="T25" fmla="*/ 497 h 102"/>
                  <a:gd name="T26" fmla="*/ 179 w 32"/>
                  <a:gd name="T27" fmla="*/ 296 h 102"/>
                  <a:gd name="T28" fmla="*/ 208 w 32"/>
                  <a:gd name="T29" fmla="*/ 268 h 102"/>
                  <a:gd name="T30" fmla="*/ 215 w 32"/>
                  <a:gd name="T31" fmla="*/ 259 h 102"/>
                  <a:gd name="T32" fmla="*/ 163 w 32"/>
                  <a:gd name="T33" fmla="*/ 130 h 102"/>
                  <a:gd name="T34" fmla="*/ 163 w 32"/>
                  <a:gd name="T35" fmla="*/ 130 h 102"/>
                  <a:gd name="T36" fmla="*/ 114 w 32"/>
                  <a:gd name="T37" fmla="*/ 101 h 102"/>
                  <a:gd name="T38" fmla="*/ 28 w 32"/>
                  <a:gd name="T39" fmla="*/ 0 h 102"/>
                  <a:gd name="T40" fmla="*/ 12 w 32"/>
                  <a:gd name="T41" fmla="*/ 0 h 10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32" h="102">
                    <a:moveTo>
                      <a:pt x="29" y="96"/>
                    </a:moveTo>
                    <a:cubicBezTo>
                      <a:pt x="30" y="98"/>
                      <a:pt x="31" y="100"/>
                      <a:pt x="31" y="102"/>
                    </a:cubicBezTo>
                    <a:cubicBezTo>
                      <a:pt x="31" y="102"/>
                      <a:pt x="31" y="102"/>
                      <a:pt x="32" y="102"/>
                    </a:cubicBezTo>
                    <a:cubicBezTo>
                      <a:pt x="31" y="100"/>
                      <a:pt x="30" y="98"/>
                      <a:pt x="29" y="96"/>
                    </a:cubicBezTo>
                    <a:moveTo>
                      <a:pt x="22" y="27"/>
                    </a:moveTo>
                    <a:cubicBezTo>
                      <a:pt x="20" y="32"/>
                      <a:pt x="19" y="38"/>
                      <a:pt x="19" y="45"/>
                    </a:cubicBezTo>
                    <a:cubicBezTo>
                      <a:pt x="19" y="45"/>
                      <a:pt x="19" y="44"/>
                      <a:pt x="19" y="44"/>
                    </a:cubicBezTo>
                    <a:cubicBezTo>
                      <a:pt x="19" y="38"/>
                      <a:pt x="22" y="33"/>
                      <a:pt x="22" y="28"/>
                    </a:cubicBezTo>
                    <a:cubicBezTo>
                      <a:pt x="22" y="27"/>
                      <a:pt x="22" y="27"/>
                      <a:pt x="22" y="27"/>
                    </a:cubicBezTo>
                    <a:moveTo>
                      <a:pt x="1" y="0"/>
                    </a:moveTo>
                    <a:cubicBezTo>
                      <a:pt x="1" y="6"/>
                      <a:pt x="0" y="13"/>
                      <a:pt x="6" y="17"/>
                    </a:cubicBezTo>
                    <a:cubicBezTo>
                      <a:pt x="10" y="21"/>
                      <a:pt x="15" y="22"/>
                      <a:pt x="16" y="28"/>
                    </a:cubicBezTo>
                    <a:cubicBezTo>
                      <a:pt x="18" y="35"/>
                      <a:pt x="16" y="43"/>
                      <a:pt x="16" y="50"/>
                    </a:cubicBezTo>
                    <a:cubicBezTo>
                      <a:pt x="16" y="42"/>
                      <a:pt x="17" y="36"/>
                      <a:pt x="19" y="30"/>
                    </a:cubicBezTo>
                    <a:cubicBezTo>
                      <a:pt x="22" y="27"/>
                      <a:pt x="22" y="27"/>
                      <a:pt x="22" y="27"/>
                    </a:cubicBezTo>
                    <a:cubicBezTo>
                      <a:pt x="23" y="26"/>
                      <a:pt x="23" y="26"/>
                      <a:pt x="23" y="26"/>
                    </a:cubicBezTo>
                    <a:cubicBezTo>
                      <a:pt x="21" y="22"/>
                      <a:pt x="19" y="17"/>
                      <a:pt x="17" y="13"/>
                    </a:cubicBezTo>
                    <a:cubicBezTo>
                      <a:pt x="17" y="13"/>
                      <a:pt x="17" y="13"/>
                      <a:pt x="17" y="13"/>
                    </a:cubicBezTo>
                    <a:cubicBezTo>
                      <a:pt x="15" y="12"/>
                      <a:pt x="14" y="11"/>
                      <a:pt x="12" y="10"/>
                    </a:cubicBezTo>
                    <a:cubicBezTo>
                      <a:pt x="8" y="8"/>
                      <a:pt x="6" y="4"/>
                      <a:pt x="3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A7A0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10" name="Freeform 3512">
                <a:extLst>
                  <a:ext uri="{FF2B5EF4-FFF2-40B4-BE49-F238E27FC236}">
                    <a16:creationId xmlns:a16="http://schemas.microsoft.com/office/drawing/2014/main" id="{B01F0500-4434-44C8-8187-88DFBF3D60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6" y="1848"/>
                <a:ext cx="27" cy="133"/>
              </a:xfrm>
              <a:custGeom>
                <a:avLst/>
                <a:gdLst>
                  <a:gd name="T0" fmla="*/ 65 w 15"/>
                  <a:gd name="T1" fmla="*/ 0 h 75"/>
                  <a:gd name="T2" fmla="*/ 29 w 15"/>
                  <a:gd name="T3" fmla="*/ 28 h 75"/>
                  <a:gd name="T4" fmla="*/ 0 w 15"/>
                  <a:gd name="T5" fmla="*/ 229 h 75"/>
                  <a:gd name="T6" fmla="*/ 0 w 15"/>
                  <a:gd name="T7" fmla="*/ 239 h 75"/>
                  <a:gd name="T8" fmla="*/ 41 w 15"/>
                  <a:gd name="T9" fmla="*/ 463 h 75"/>
                  <a:gd name="T10" fmla="*/ 130 w 15"/>
                  <a:gd name="T11" fmla="*/ 743 h 75"/>
                  <a:gd name="T12" fmla="*/ 158 w 15"/>
                  <a:gd name="T13" fmla="*/ 743 h 75"/>
                  <a:gd name="T14" fmla="*/ 133 w 15"/>
                  <a:gd name="T15" fmla="*/ 679 h 75"/>
                  <a:gd name="T16" fmla="*/ 52 w 15"/>
                  <a:gd name="T17" fmla="*/ 411 h 75"/>
                  <a:gd name="T18" fmla="*/ 29 w 15"/>
                  <a:gd name="T19" fmla="*/ 179 h 75"/>
                  <a:gd name="T20" fmla="*/ 65 w 15"/>
                  <a:gd name="T21" fmla="*/ 0 h 75"/>
                  <a:gd name="T22" fmla="*/ 65 w 15"/>
                  <a:gd name="T23" fmla="*/ 0 h 75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5" h="75">
                    <a:moveTo>
                      <a:pt x="6" y="0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1" y="9"/>
                      <a:pt x="0" y="15"/>
                      <a:pt x="0" y="23"/>
                    </a:cubicBezTo>
                    <a:cubicBezTo>
                      <a:pt x="0" y="23"/>
                      <a:pt x="0" y="24"/>
                      <a:pt x="0" y="24"/>
                    </a:cubicBezTo>
                    <a:cubicBezTo>
                      <a:pt x="1" y="32"/>
                      <a:pt x="2" y="40"/>
                      <a:pt x="4" y="47"/>
                    </a:cubicBezTo>
                    <a:cubicBezTo>
                      <a:pt x="7" y="57"/>
                      <a:pt x="9" y="66"/>
                      <a:pt x="12" y="75"/>
                    </a:cubicBezTo>
                    <a:cubicBezTo>
                      <a:pt x="13" y="75"/>
                      <a:pt x="14" y="75"/>
                      <a:pt x="15" y="75"/>
                    </a:cubicBezTo>
                    <a:cubicBezTo>
                      <a:pt x="15" y="73"/>
                      <a:pt x="14" y="71"/>
                      <a:pt x="13" y="69"/>
                    </a:cubicBezTo>
                    <a:cubicBezTo>
                      <a:pt x="10" y="60"/>
                      <a:pt x="7" y="52"/>
                      <a:pt x="5" y="42"/>
                    </a:cubicBezTo>
                    <a:cubicBezTo>
                      <a:pt x="4" y="35"/>
                      <a:pt x="3" y="26"/>
                      <a:pt x="3" y="18"/>
                    </a:cubicBezTo>
                    <a:cubicBezTo>
                      <a:pt x="3" y="11"/>
                      <a:pt x="4" y="5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solidFill>
                <a:srgbClr val="C8C4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11" name="Freeform 3513">
                <a:extLst>
                  <a:ext uri="{FF2B5EF4-FFF2-40B4-BE49-F238E27FC236}">
                    <a16:creationId xmlns:a16="http://schemas.microsoft.com/office/drawing/2014/main" id="{59408C18-557D-4072-8EFB-C7578639FD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6" y="1805"/>
                <a:ext cx="4" cy="9"/>
              </a:xfrm>
              <a:custGeom>
                <a:avLst/>
                <a:gdLst>
                  <a:gd name="T0" fmla="*/ 32 w 2"/>
                  <a:gd name="T1" fmla="*/ 0 h 5"/>
                  <a:gd name="T2" fmla="*/ 0 w 2"/>
                  <a:gd name="T3" fmla="*/ 52 h 5"/>
                  <a:gd name="T4" fmla="*/ 32 w 2"/>
                  <a:gd name="T5" fmla="*/ 23 h 5"/>
                  <a:gd name="T6" fmla="*/ 32 w 2"/>
                  <a:gd name="T7" fmla="*/ 0 h 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5">
                    <a:moveTo>
                      <a:pt x="2" y="0"/>
                    </a:moveTo>
                    <a:cubicBezTo>
                      <a:pt x="1" y="2"/>
                      <a:pt x="1" y="3"/>
                      <a:pt x="0" y="5"/>
                    </a:cubicBezTo>
                    <a:cubicBezTo>
                      <a:pt x="1" y="4"/>
                      <a:pt x="1" y="3"/>
                      <a:pt x="2" y="2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C8C4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12" name="Freeform 3514">
                <a:extLst>
                  <a:ext uri="{FF2B5EF4-FFF2-40B4-BE49-F238E27FC236}">
                    <a16:creationId xmlns:a16="http://schemas.microsoft.com/office/drawing/2014/main" id="{4CF6DC8F-FF75-43A0-87F5-A552385F18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69" y="1814"/>
                <a:ext cx="60" cy="170"/>
              </a:xfrm>
              <a:custGeom>
                <a:avLst/>
                <a:gdLst>
                  <a:gd name="T0" fmla="*/ 37 w 34"/>
                  <a:gd name="T1" fmla="*/ 0 h 96"/>
                  <a:gd name="T2" fmla="*/ 0 w 34"/>
                  <a:gd name="T3" fmla="*/ 66 h 96"/>
                  <a:gd name="T4" fmla="*/ 12 w 34"/>
                  <a:gd name="T5" fmla="*/ 188 h 96"/>
                  <a:gd name="T6" fmla="*/ 138 w 34"/>
                  <a:gd name="T7" fmla="*/ 354 h 96"/>
                  <a:gd name="T8" fmla="*/ 28 w 34"/>
                  <a:gd name="T9" fmla="*/ 280 h 96"/>
                  <a:gd name="T10" fmla="*/ 49 w 34"/>
                  <a:gd name="T11" fmla="*/ 333 h 96"/>
                  <a:gd name="T12" fmla="*/ 143 w 34"/>
                  <a:gd name="T13" fmla="*/ 444 h 96"/>
                  <a:gd name="T14" fmla="*/ 309 w 34"/>
                  <a:gd name="T15" fmla="*/ 944 h 96"/>
                  <a:gd name="T16" fmla="*/ 330 w 34"/>
                  <a:gd name="T17" fmla="*/ 935 h 96"/>
                  <a:gd name="T18" fmla="*/ 268 w 34"/>
                  <a:gd name="T19" fmla="*/ 639 h 96"/>
                  <a:gd name="T20" fmla="*/ 143 w 34"/>
                  <a:gd name="T21" fmla="*/ 354 h 96"/>
                  <a:gd name="T22" fmla="*/ 37 w 34"/>
                  <a:gd name="T23" fmla="*/ 188 h 96"/>
                  <a:gd name="T24" fmla="*/ 37 w 34"/>
                  <a:gd name="T25" fmla="*/ 12 h 96"/>
                  <a:gd name="T26" fmla="*/ 37 w 34"/>
                  <a:gd name="T27" fmla="*/ 0 h 9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34" h="96">
                    <a:moveTo>
                      <a:pt x="4" y="0"/>
                    </a:moveTo>
                    <a:cubicBezTo>
                      <a:pt x="3" y="3"/>
                      <a:pt x="1" y="5"/>
                      <a:pt x="0" y="7"/>
                    </a:cubicBezTo>
                    <a:cubicBezTo>
                      <a:pt x="0" y="11"/>
                      <a:pt x="1" y="15"/>
                      <a:pt x="1" y="19"/>
                    </a:cubicBezTo>
                    <a:cubicBezTo>
                      <a:pt x="4" y="25"/>
                      <a:pt x="8" y="32"/>
                      <a:pt x="14" y="36"/>
                    </a:cubicBezTo>
                    <a:cubicBezTo>
                      <a:pt x="10" y="35"/>
                      <a:pt x="6" y="31"/>
                      <a:pt x="3" y="28"/>
                    </a:cubicBezTo>
                    <a:cubicBezTo>
                      <a:pt x="4" y="30"/>
                      <a:pt x="4" y="32"/>
                      <a:pt x="5" y="34"/>
                    </a:cubicBezTo>
                    <a:cubicBezTo>
                      <a:pt x="8" y="38"/>
                      <a:pt x="12" y="42"/>
                      <a:pt x="15" y="45"/>
                    </a:cubicBezTo>
                    <a:cubicBezTo>
                      <a:pt x="27" y="59"/>
                      <a:pt x="29" y="78"/>
                      <a:pt x="32" y="96"/>
                    </a:cubicBezTo>
                    <a:cubicBezTo>
                      <a:pt x="33" y="95"/>
                      <a:pt x="33" y="95"/>
                      <a:pt x="34" y="95"/>
                    </a:cubicBezTo>
                    <a:cubicBezTo>
                      <a:pt x="33" y="85"/>
                      <a:pt x="31" y="75"/>
                      <a:pt x="28" y="65"/>
                    </a:cubicBezTo>
                    <a:cubicBezTo>
                      <a:pt x="25" y="55"/>
                      <a:pt x="22" y="44"/>
                      <a:pt x="15" y="36"/>
                    </a:cubicBezTo>
                    <a:cubicBezTo>
                      <a:pt x="10" y="29"/>
                      <a:pt x="6" y="27"/>
                      <a:pt x="4" y="19"/>
                    </a:cubicBezTo>
                    <a:cubicBezTo>
                      <a:pt x="3" y="13"/>
                      <a:pt x="3" y="6"/>
                      <a:pt x="4" y="1"/>
                    </a:cubicBezTo>
                    <a:cubicBezTo>
                      <a:pt x="4" y="1"/>
                      <a:pt x="4" y="0"/>
                      <a:pt x="4" y="0"/>
                    </a:cubicBezTo>
                  </a:path>
                </a:pathLst>
              </a:custGeom>
              <a:solidFill>
                <a:srgbClr val="A7A0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13" name="Freeform 3515">
                <a:extLst>
                  <a:ext uri="{FF2B5EF4-FFF2-40B4-BE49-F238E27FC236}">
                    <a16:creationId xmlns:a16="http://schemas.microsoft.com/office/drawing/2014/main" id="{1631EEBC-8532-4EE2-B333-B62315B43E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6" y="1814"/>
                <a:ext cx="1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16 h 1"/>
                  <a:gd name="T6" fmla="*/ 0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C8C4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14" name="Freeform 3516">
                <a:extLst>
                  <a:ext uri="{FF2B5EF4-FFF2-40B4-BE49-F238E27FC236}">
                    <a16:creationId xmlns:a16="http://schemas.microsoft.com/office/drawing/2014/main" id="{D8A54026-9BB6-4965-9A99-334B789156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67" y="1767"/>
                <a:ext cx="23" cy="15"/>
              </a:xfrm>
              <a:custGeom>
                <a:avLst/>
                <a:gdLst>
                  <a:gd name="T0" fmla="*/ 115 w 13"/>
                  <a:gd name="T1" fmla="*/ 0 h 9"/>
                  <a:gd name="T2" fmla="*/ 0 w 13"/>
                  <a:gd name="T3" fmla="*/ 33 h 9"/>
                  <a:gd name="T4" fmla="*/ 0 w 13"/>
                  <a:gd name="T5" fmla="*/ 70 h 9"/>
                  <a:gd name="T6" fmla="*/ 115 w 13"/>
                  <a:gd name="T7" fmla="*/ 33 h 9"/>
                  <a:gd name="T8" fmla="*/ 129 w 13"/>
                  <a:gd name="T9" fmla="*/ 0 h 9"/>
                  <a:gd name="T10" fmla="*/ 115 w 13"/>
                  <a:gd name="T11" fmla="*/ 0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3" h="9">
                    <a:moveTo>
                      <a:pt x="12" y="0"/>
                    </a:moveTo>
                    <a:cubicBezTo>
                      <a:pt x="9" y="0"/>
                      <a:pt x="4" y="2"/>
                      <a:pt x="0" y="4"/>
                    </a:cubicBezTo>
                    <a:cubicBezTo>
                      <a:pt x="0" y="6"/>
                      <a:pt x="0" y="8"/>
                      <a:pt x="0" y="9"/>
                    </a:cubicBezTo>
                    <a:cubicBezTo>
                      <a:pt x="3" y="6"/>
                      <a:pt x="8" y="5"/>
                      <a:pt x="12" y="4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2" y="0"/>
                    </a:cubicBezTo>
                  </a:path>
                </a:pathLst>
              </a:custGeom>
              <a:solidFill>
                <a:srgbClr val="A7A0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15" name="Freeform 3517">
                <a:extLst>
                  <a:ext uri="{FF2B5EF4-FFF2-40B4-BE49-F238E27FC236}">
                    <a16:creationId xmlns:a16="http://schemas.microsoft.com/office/drawing/2014/main" id="{8DCB066E-911A-43DD-9BDE-8A004B0C11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1" y="1848"/>
                <a:ext cx="23" cy="30"/>
              </a:xfrm>
              <a:custGeom>
                <a:avLst/>
                <a:gdLst>
                  <a:gd name="T0" fmla="*/ 0 w 13"/>
                  <a:gd name="T1" fmla="*/ 0 h 17"/>
                  <a:gd name="T2" fmla="*/ 21 w 13"/>
                  <a:gd name="T3" fmla="*/ 86 h 17"/>
                  <a:gd name="T4" fmla="*/ 129 w 13"/>
                  <a:gd name="T5" fmla="*/ 166 h 17"/>
                  <a:gd name="T6" fmla="*/ 0 w 13"/>
                  <a:gd name="T7" fmla="*/ 0 h 1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3" h="17">
                    <a:moveTo>
                      <a:pt x="0" y="0"/>
                    </a:moveTo>
                    <a:cubicBezTo>
                      <a:pt x="1" y="3"/>
                      <a:pt x="1" y="6"/>
                      <a:pt x="2" y="9"/>
                    </a:cubicBezTo>
                    <a:cubicBezTo>
                      <a:pt x="5" y="12"/>
                      <a:pt x="9" y="16"/>
                      <a:pt x="13" y="17"/>
                    </a:cubicBezTo>
                    <a:cubicBezTo>
                      <a:pt x="7" y="13"/>
                      <a:pt x="3" y="6"/>
                      <a:pt x="0" y="0"/>
                    </a:cubicBezTo>
                  </a:path>
                </a:pathLst>
              </a:custGeom>
              <a:solidFill>
                <a:srgbClr val="C8C4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16" name="Freeform 3518">
                <a:extLst>
                  <a:ext uri="{FF2B5EF4-FFF2-40B4-BE49-F238E27FC236}">
                    <a16:creationId xmlns:a16="http://schemas.microsoft.com/office/drawing/2014/main" id="{93812B15-C34F-4EE0-8A0C-B6AB6946BAC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573" y="1682"/>
                <a:ext cx="46" cy="56"/>
              </a:xfrm>
              <a:custGeom>
                <a:avLst/>
                <a:gdLst>
                  <a:gd name="T0" fmla="*/ 21 w 26"/>
                  <a:gd name="T1" fmla="*/ 228 h 32"/>
                  <a:gd name="T2" fmla="*/ 0 w 26"/>
                  <a:gd name="T3" fmla="*/ 301 h 32"/>
                  <a:gd name="T4" fmla="*/ 0 w 26"/>
                  <a:gd name="T5" fmla="*/ 301 h 32"/>
                  <a:gd name="T6" fmla="*/ 21 w 26"/>
                  <a:gd name="T7" fmla="*/ 228 h 32"/>
                  <a:gd name="T8" fmla="*/ 129 w 26"/>
                  <a:gd name="T9" fmla="*/ 0 h 32"/>
                  <a:gd name="T10" fmla="*/ 21 w 26"/>
                  <a:gd name="T11" fmla="*/ 215 h 32"/>
                  <a:gd name="T12" fmla="*/ 21 w 26"/>
                  <a:gd name="T13" fmla="*/ 215 h 32"/>
                  <a:gd name="T14" fmla="*/ 50 w 26"/>
                  <a:gd name="T15" fmla="*/ 236 h 32"/>
                  <a:gd name="T16" fmla="*/ 166 w 26"/>
                  <a:gd name="T17" fmla="*/ 228 h 32"/>
                  <a:gd name="T18" fmla="*/ 253 w 26"/>
                  <a:gd name="T19" fmla="*/ 228 h 32"/>
                  <a:gd name="T20" fmla="*/ 203 w 26"/>
                  <a:gd name="T21" fmla="*/ 208 h 32"/>
                  <a:gd name="T22" fmla="*/ 106 w 26"/>
                  <a:gd name="T23" fmla="*/ 65 h 32"/>
                  <a:gd name="T24" fmla="*/ 129 w 26"/>
                  <a:gd name="T25" fmla="*/ 0 h 3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6" h="32">
                    <a:moveTo>
                      <a:pt x="2" y="24"/>
                    </a:moveTo>
                    <a:cubicBezTo>
                      <a:pt x="1" y="27"/>
                      <a:pt x="1" y="29"/>
                      <a:pt x="0" y="32"/>
                    </a:cubicBezTo>
                    <a:cubicBezTo>
                      <a:pt x="0" y="32"/>
                      <a:pt x="0" y="32"/>
                      <a:pt x="0" y="32"/>
                    </a:cubicBezTo>
                    <a:cubicBezTo>
                      <a:pt x="3" y="28"/>
                      <a:pt x="3" y="29"/>
                      <a:pt x="2" y="24"/>
                    </a:cubicBezTo>
                    <a:moveTo>
                      <a:pt x="13" y="0"/>
                    </a:moveTo>
                    <a:cubicBezTo>
                      <a:pt x="8" y="6"/>
                      <a:pt x="3" y="18"/>
                      <a:pt x="2" y="23"/>
                    </a:cubicBezTo>
                    <a:cubicBezTo>
                      <a:pt x="2" y="23"/>
                      <a:pt x="2" y="23"/>
                      <a:pt x="2" y="23"/>
                    </a:cubicBezTo>
                    <a:cubicBezTo>
                      <a:pt x="5" y="25"/>
                      <a:pt x="5" y="25"/>
                      <a:pt x="5" y="25"/>
                    </a:cubicBezTo>
                    <a:cubicBezTo>
                      <a:pt x="7" y="24"/>
                      <a:pt x="11" y="24"/>
                      <a:pt x="17" y="24"/>
                    </a:cubicBezTo>
                    <a:cubicBezTo>
                      <a:pt x="20" y="24"/>
                      <a:pt x="23" y="24"/>
                      <a:pt x="26" y="24"/>
                    </a:cubicBezTo>
                    <a:cubicBezTo>
                      <a:pt x="24" y="23"/>
                      <a:pt x="23" y="22"/>
                      <a:pt x="21" y="22"/>
                    </a:cubicBezTo>
                    <a:cubicBezTo>
                      <a:pt x="13" y="18"/>
                      <a:pt x="9" y="17"/>
                      <a:pt x="11" y="7"/>
                    </a:cubicBezTo>
                    <a:cubicBezTo>
                      <a:pt x="12" y="5"/>
                      <a:pt x="12" y="2"/>
                      <a:pt x="13" y="0"/>
                    </a:cubicBezTo>
                  </a:path>
                </a:pathLst>
              </a:custGeom>
              <a:solidFill>
                <a:srgbClr val="A7A0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17" name="Freeform 3519">
                <a:extLst>
                  <a:ext uri="{FF2B5EF4-FFF2-40B4-BE49-F238E27FC236}">
                    <a16:creationId xmlns:a16="http://schemas.microsoft.com/office/drawing/2014/main" id="{FB4AF97C-34C1-446C-8F09-BEBFDC0BCC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1" y="1722"/>
                <a:ext cx="57" cy="25"/>
              </a:xfrm>
              <a:custGeom>
                <a:avLst/>
                <a:gdLst>
                  <a:gd name="T0" fmla="*/ 29 w 32"/>
                  <a:gd name="T1" fmla="*/ 0 h 14"/>
                  <a:gd name="T2" fmla="*/ 29 w 32"/>
                  <a:gd name="T3" fmla="*/ 13 h 14"/>
                  <a:gd name="T4" fmla="*/ 12 w 32"/>
                  <a:gd name="T5" fmla="*/ 93 h 14"/>
                  <a:gd name="T6" fmla="*/ 12 w 32"/>
                  <a:gd name="T7" fmla="*/ 93 h 14"/>
                  <a:gd name="T8" fmla="*/ 0 w 32"/>
                  <a:gd name="T9" fmla="*/ 143 h 14"/>
                  <a:gd name="T10" fmla="*/ 21 w 32"/>
                  <a:gd name="T11" fmla="*/ 130 h 14"/>
                  <a:gd name="T12" fmla="*/ 260 w 32"/>
                  <a:gd name="T13" fmla="*/ 80 h 14"/>
                  <a:gd name="T14" fmla="*/ 273 w 32"/>
                  <a:gd name="T15" fmla="*/ 13 h 14"/>
                  <a:gd name="T16" fmla="*/ 182 w 32"/>
                  <a:gd name="T17" fmla="*/ 13 h 14"/>
                  <a:gd name="T18" fmla="*/ 64 w 32"/>
                  <a:gd name="T19" fmla="*/ 23 h 14"/>
                  <a:gd name="T20" fmla="*/ 29 w 32"/>
                  <a:gd name="T21" fmla="*/ 0 h 1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2" h="14">
                    <a:moveTo>
                      <a:pt x="3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4" y="6"/>
                      <a:pt x="4" y="5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1"/>
                      <a:pt x="0" y="12"/>
                      <a:pt x="0" y="14"/>
                    </a:cubicBezTo>
                    <a:cubicBezTo>
                      <a:pt x="1" y="13"/>
                      <a:pt x="1" y="13"/>
                      <a:pt x="2" y="13"/>
                    </a:cubicBezTo>
                    <a:cubicBezTo>
                      <a:pt x="9" y="9"/>
                      <a:pt x="19" y="10"/>
                      <a:pt x="26" y="8"/>
                    </a:cubicBezTo>
                    <a:cubicBezTo>
                      <a:pt x="32" y="6"/>
                      <a:pt x="30" y="3"/>
                      <a:pt x="27" y="1"/>
                    </a:cubicBezTo>
                    <a:cubicBezTo>
                      <a:pt x="24" y="1"/>
                      <a:pt x="21" y="1"/>
                      <a:pt x="18" y="1"/>
                    </a:cubicBezTo>
                    <a:cubicBezTo>
                      <a:pt x="12" y="1"/>
                      <a:pt x="8" y="1"/>
                      <a:pt x="6" y="2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C8C4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18" name="Freeform 3520">
                <a:extLst>
                  <a:ext uri="{FF2B5EF4-FFF2-40B4-BE49-F238E27FC236}">
                    <a16:creationId xmlns:a16="http://schemas.microsoft.com/office/drawing/2014/main" id="{776DDFBE-30AC-4A4D-A1A6-A48D46E192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9" y="1935"/>
                <a:ext cx="2" cy="16"/>
              </a:xfrm>
              <a:custGeom>
                <a:avLst/>
                <a:gdLst>
                  <a:gd name="T0" fmla="*/ 16 w 1"/>
                  <a:gd name="T1" fmla="*/ 0 h 9"/>
                  <a:gd name="T2" fmla="*/ 0 w 1"/>
                  <a:gd name="T3" fmla="*/ 12 h 9"/>
                  <a:gd name="T4" fmla="*/ 16 w 1"/>
                  <a:gd name="T5" fmla="*/ 89 h 9"/>
                  <a:gd name="T6" fmla="*/ 16 w 1"/>
                  <a:gd name="T7" fmla="*/ 28 h 9"/>
                  <a:gd name="T8" fmla="*/ 16 w 1"/>
                  <a:gd name="T9" fmla="*/ 0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9">
                    <a:moveTo>
                      <a:pt x="1" y="0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0" y="4"/>
                      <a:pt x="1" y="7"/>
                      <a:pt x="1" y="9"/>
                    </a:cubicBezTo>
                    <a:cubicBezTo>
                      <a:pt x="1" y="7"/>
                      <a:pt x="1" y="5"/>
                      <a:pt x="1" y="3"/>
                    </a:cubicBezTo>
                    <a:cubicBezTo>
                      <a:pt x="1" y="2"/>
                      <a:pt x="1" y="1"/>
                      <a:pt x="1" y="0"/>
                    </a:cubicBezTo>
                  </a:path>
                </a:pathLst>
              </a:custGeom>
              <a:solidFill>
                <a:srgbClr val="A7A0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19" name="Freeform 3521">
                <a:extLst>
                  <a:ext uri="{FF2B5EF4-FFF2-40B4-BE49-F238E27FC236}">
                    <a16:creationId xmlns:a16="http://schemas.microsoft.com/office/drawing/2014/main" id="{75048F57-4BB9-480F-80AA-4DC2199F1F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01" y="1935"/>
                <a:ext cx="1" cy="5"/>
              </a:xfrm>
              <a:custGeom>
                <a:avLst/>
                <a:gdLst>
                  <a:gd name="T0" fmla="*/ 0 w 1"/>
                  <a:gd name="T1" fmla="*/ 0 h 3"/>
                  <a:gd name="T2" fmla="*/ 0 w 1"/>
                  <a:gd name="T3" fmla="*/ 0 h 3"/>
                  <a:gd name="T4" fmla="*/ 0 w 1"/>
                  <a:gd name="T5" fmla="*/ 22 h 3"/>
                  <a:gd name="T6" fmla="*/ 0 w 1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3"/>
                    </a:cubicBezTo>
                    <a:cubicBezTo>
                      <a:pt x="0" y="2"/>
                      <a:pt x="0" y="1"/>
                      <a:pt x="0" y="0"/>
                    </a:cubicBezTo>
                  </a:path>
                </a:pathLst>
              </a:custGeom>
              <a:solidFill>
                <a:srgbClr val="C8C4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20" name="Freeform 3522">
                <a:extLst>
                  <a:ext uri="{FF2B5EF4-FFF2-40B4-BE49-F238E27FC236}">
                    <a16:creationId xmlns:a16="http://schemas.microsoft.com/office/drawing/2014/main" id="{DFD15F58-7F60-46E0-B64F-659D537910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6" y="1903"/>
                <a:ext cx="5" cy="34"/>
              </a:xfrm>
              <a:custGeom>
                <a:avLst/>
                <a:gdLst>
                  <a:gd name="T0" fmla="*/ 0 w 3"/>
                  <a:gd name="T1" fmla="*/ 0 h 19"/>
                  <a:gd name="T2" fmla="*/ 0 w 3"/>
                  <a:gd name="T3" fmla="*/ 0 h 19"/>
                  <a:gd name="T4" fmla="*/ 22 w 3"/>
                  <a:gd name="T5" fmla="*/ 195 h 19"/>
                  <a:gd name="T6" fmla="*/ 22 w 3"/>
                  <a:gd name="T7" fmla="*/ 183 h 19"/>
                  <a:gd name="T8" fmla="*/ 0 w 3"/>
                  <a:gd name="T9" fmla="*/ 0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19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6"/>
                      <a:pt x="1" y="13"/>
                      <a:pt x="3" y="19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2" y="12"/>
                      <a:pt x="1" y="6"/>
                      <a:pt x="0" y="0"/>
                    </a:cubicBezTo>
                  </a:path>
                </a:pathLst>
              </a:custGeom>
              <a:solidFill>
                <a:srgbClr val="A7A0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21" name="Freeform 3523">
                <a:extLst>
                  <a:ext uri="{FF2B5EF4-FFF2-40B4-BE49-F238E27FC236}">
                    <a16:creationId xmlns:a16="http://schemas.microsoft.com/office/drawing/2014/main" id="{697D491A-E26D-4A02-9D71-3AA05862995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830" y="1903"/>
                <a:ext cx="3" cy="37"/>
              </a:xfrm>
              <a:custGeom>
                <a:avLst/>
                <a:gdLst>
                  <a:gd name="T0" fmla="*/ 8 w 2"/>
                  <a:gd name="T1" fmla="*/ 174 h 21"/>
                  <a:gd name="T2" fmla="*/ 8 w 2"/>
                  <a:gd name="T3" fmla="*/ 180 h 21"/>
                  <a:gd name="T4" fmla="*/ 8 w 2"/>
                  <a:gd name="T5" fmla="*/ 180 h 21"/>
                  <a:gd name="T6" fmla="*/ 8 w 2"/>
                  <a:gd name="T7" fmla="*/ 174 h 21"/>
                  <a:gd name="T8" fmla="*/ 0 w 2"/>
                  <a:gd name="T9" fmla="*/ 0 h 21"/>
                  <a:gd name="T10" fmla="*/ 0 w 2"/>
                  <a:gd name="T11" fmla="*/ 0 h 21"/>
                  <a:gd name="T12" fmla="*/ 12 w 2"/>
                  <a:gd name="T13" fmla="*/ 203 h 21"/>
                  <a:gd name="T14" fmla="*/ 12 w 2"/>
                  <a:gd name="T15" fmla="*/ 203 h 21"/>
                  <a:gd name="T16" fmla="*/ 0 w 2"/>
                  <a:gd name="T17" fmla="*/ 0 h 2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" h="21">
                    <a:moveTo>
                      <a:pt x="1" y="18"/>
                    </a:move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1" y="19"/>
                      <a:pt x="1" y="18"/>
                      <a:pt x="1" y="18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7"/>
                      <a:pt x="1" y="14"/>
                      <a:pt x="2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2" y="14"/>
                      <a:pt x="1" y="7"/>
                      <a:pt x="0" y="0"/>
                    </a:cubicBezTo>
                  </a:path>
                </a:pathLst>
              </a:custGeom>
              <a:solidFill>
                <a:srgbClr val="C8C4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22" name="Freeform 3524">
                <a:extLst>
                  <a:ext uri="{FF2B5EF4-FFF2-40B4-BE49-F238E27FC236}">
                    <a16:creationId xmlns:a16="http://schemas.microsoft.com/office/drawing/2014/main" id="{B545B981-C9A9-4D13-B1B7-88130F3F9B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6" y="1903"/>
                <a:ext cx="5" cy="32"/>
              </a:xfrm>
              <a:custGeom>
                <a:avLst/>
                <a:gdLst>
                  <a:gd name="T0" fmla="*/ 0 w 3"/>
                  <a:gd name="T1" fmla="*/ 0 h 18"/>
                  <a:gd name="T2" fmla="*/ 0 w 3"/>
                  <a:gd name="T3" fmla="*/ 0 h 18"/>
                  <a:gd name="T4" fmla="*/ 22 w 3"/>
                  <a:gd name="T5" fmla="*/ 180 h 18"/>
                  <a:gd name="T6" fmla="*/ 22 w 3"/>
                  <a:gd name="T7" fmla="*/ 151 h 18"/>
                  <a:gd name="T8" fmla="*/ 0 w 3"/>
                  <a:gd name="T9" fmla="*/ 0 h 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18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6"/>
                      <a:pt x="2" y="12"/>
                      <a:pt x="3" y="18"/>
                    </a:cubicBezTo>
                    <a:cubicBezTo>
                      <a:pt x="3" y="17"/>
                      <a:pt x="3" y="16"/>
                      <a:pt x="3" y="15"/>
                    </a:cubicBezTo>
                    <a:cubicBezTo>
                      <a:pt x="2" y="10"/>
                      <a:pt x="1" y="5"/>
                      <a:pt x="0" y="0"/>
                    </a:cubicBezTo>
                  </a:path>
                </a:pathLst>
              </a:custGeom>
              <a:solidFill>
                <a:srgbClr val="C8C4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23" name="Freeform 3525">
                <a:extLst>
                  <a:ext uri="{FF2B5EF4-FFF2-40B4-BE49-F238E27FC236}">
                    <a16:creationId xmlns:a16="http://schemas.microsoft.com/office/drawing/2014/main" id="{C4AB6E37-43BC-4767-93D7-704284D8F5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6" y="1903"/>
                <a:ext cx="7" cy="37"/>
              </a:xfrm>
              <a:custGeom>
                <a:avLst/>
                <a:gdLst>
                  <a:gd name="T0" fmla="*/ 21 w 4"/>
                  <a:gd name="T1" fmla="*/ 0 h 21"/>
                  <a:gd name="T2" fmla="*/ 0 w 4"/>
                  <a:gd name="T3" fmla="*/ 0 h 21"/>
                  <a:gd name="T4" fmla="*/ 28 w 4"/>
                  <a:gd name="T5" fmla="*/ 143 h 21"/>
                  <a:gd name="T6" fmla="*/ 28 w 4"/>
                  <a:gd name="T7" fmla="*/ 174 h 21"/>
                  <a:gd name="T8" fmla="*/ 28 w 4"/>
                  <a:gd name="T9" fmla="*/ 180 h 21"/>
                  <a:gd name="T10" fmla="*/ 37 w 4"/>
                  <a:gd name="T11" fmla="*/ 203 h 21"/>
                  <a:gd name="T12" fmla="*/ 21 w 4"/>
                  <a:gd name="T13" fmla="*/ 0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" h="21">
                    <a:moveTo>
                      <a:pt x="2" y="0"/>
                    </a:moveTo>
                    <a:cubicBezTo>
                      <a:pt x="2" y="0"/>
                      <a:pt x="1" y="0"/>
                      <a:pt x="0" y="0"/>
                    </a:cubicBezTo>
                    <a:cubicBezTo>
                      <a:pt x="1" y="5"/>
                      <a:pt x="2" y="10"/>
                      <a:pt x="3" y="15"/>
                    </a:cubicBezTo>
                    <a:cubicBezTo>
                      <a:pt x="3" y="16"/>
                      <a:pt x="3" y="17"/>
                      <a:pt x="3" y="18"/>
                    </a:cubicBezTo>
                    <a:cubicBezTo>
                      <a:pt x="3" y="18"/>
                      <a:pt x="3" y="19"/>
                      <a:pt x="3" y="19"/>
                    </a:cubicBezTo>
                    <a:cubicBezTo>
                      <a:pt x="3" y="20"/>
                      <a:pt x="4" y="20"/>
                      <a:pt x="4" y="21"/>
                    </a:cubicBezTo>
                    <a:cubicBezTo>
                      <a:pt x="3" y="14"/>
                      <a:pt x="3" y="7"/>
                      <a:pt x="2" y="0"/>
                    </a:cubicBezTo>
                  </a:path>
                </a:pathLst>
              </a:custGeom>
              <a:solidFill>
                <a:srgbClr val="DEDB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24" name="Freeform 3526">
                <a:extLst>
                  <a:ext uri="{FF2B5EF4-FFF2-40B4-BE49-F238E27FC236}">
                    <a16:creationId xmlns:a16="http://schemas.microsoft.com/office/drawing/2014/main" id="{67A5A5D4-6989-4883-A1D7-F5E9BE19FCD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690" y="1974"/>
                <a:ext cx="322" cy="157"/>
              </a:xfrm>
              <a:custGeom>
                <a:avLst/>
                <a:gdLst>
                  <a:gd name="T0" fmla="*/ 1706 w 182"/>
                  <a:gd name="T1" fmla="*/ 545 h 89"/>
                  <a:gd name="T2" fmla="*/ 1716 w 182"/>
                  <a:gd name="T3" fmla="*/ 863 h 89"/>
                  <a:gd name="T4" fmla="*/ 1783 w 182"/>
                  <a:gd name="T5" fmla="*/ 582 h 89"/>
                  <a:gd name="T6" fmla="*/ 1706 w 182"/>
                  <a:gd name="T7" fmla="*/ 545 h 89"/>
                  <a:gd name="T8" fmla="*/ 1352 w 182"/>
                  <a:gd name="T9" fmla="*/ 302 h 89"/>
                  <a:gd name="T10" fmla="*/ 1403 w 182"/>
                  <a:gd name="T11" fmla="*/ 639 h 89"/>
                  <a:gd name="T12" fmla="*/ 1412 w 182"/>
                  <a:gd name="T13" fmla="*/ 840 h 89"/>
                  <a:gd name="T14" fmla="*/ 1424 w 182"/>
                  <a:gd name="T15" fmla="*/ 850 h 89"/>
                  <a:gd name="T16" fmla="*/ 1461 w 182"/>
                  <a:gd name="T17" fmla="*/ 676 h 89"/>
                  <a:gd name="T18" fmla="*/ 1477 w 182"/>
                  <a:gd name="T19" fmla="*/ 473 h 89"/>
                  <a:gd name="T20" fmla="*/ 1362 w 182"/>
                  <a:gd name="T21" fmla="*/ 309 h 89"/>
                  <a:gd name="T22" fmla="*/ 1352 w 182"/>
                  <a:gd name="T23" fmla="*/ 302 h 89"/>
                  <a:gd name="T24" fmla="*/ 980 w 182"/>
                  <a:gd name="T25" fmla="*/ 60 h 89"/>
                  <a:gd name="T26" fmla="*/ 1008 w 182"/>
                  <a:gd name="T27" fmla="*/ 175 h 89"/>
                  <a:gd name="T28" fmla="*/ 1058 w 182"/>
                  <a:gd name="T29" fmla="*/ 318 h 89"/>
                  <a:gd name="T30" fmla="*/ 1123 w 182"/>
                  <a:gd name="T31" fmla="*/ 339 h 89"/>
                  <a:gd name="T32" fmla="*/ 1123 w 182"/>
                  <a:gd name="T33" fmla="*/ 127 h 89"/>
                  <a:gd name="T34" fmla="*/ 993 w 182"/>
                  <a:gd name="T35" fmla="*/ 60 h 89"/>
                  <a:gd name="T36" fmla="*/ 980 w 182"/>
                  <a:gd name="T37" fmla="*/ 60 h 89"/>
                  <a:gd name="T38" fmla="*/ 276 w 182"/>
                  <a:gd name="T39" fmla="*/ 28 h 89"/>
                  <a:gd name="T40" fmla="*/ 138 w 182"/>
                  <a:gd name="T41" fmla="*/ 37 h 89"/>
                  <a:gd name="T42" fmla="*/ 88 w 182"/>
                  <a:gd name="T43" fmla="*/ 37 h 89"/>
                  <a:gd name="T44" fmla="*/ 0 w 182"/>
                  <a:gd name="T45" fmla="*/ 37 h 89"/>
                  <a:gd name="T46" fmla="*/ 101 w 182"/>
                  <a:gd name="T47" fmla="*/ 243 h 89"/>
                  <a:gd name="T48" fmla="*/ 203 w 182"/>
                  <a:gd name="T49" fmla="*/ 187 h 89"/>
                  <a:gd name="T50" fmla="*/ 232 w 182"/>
                  <a:gd name="T51" fmla="*/ 192 h 89"/>
                  <a:gd name="T52" fmla="*/ 276 w 182"/>
                  <a:gd name="T53" fmla="*/ 143 h 89"/>
                  <a:gd name="T54" fmla="*/ 294 w 182"/>
                  <a:gd name="T55" fmla="*/ 138 h 89"/>
                  <a:gd name="T56" fmla="*/ 276 w 182"/>
                  <a:gd name="T57" fmla="*/ 28 h 89"/>
                  <a:gd name="T58" fmla="*/ 614 w 182"/>
                  <a:gd name="T59" fmla="*/ 0 h 89"/>
                  <a:gd name="T60" fmla="*/ 570 w 182"/>
                  <a:gd name="T61" fmla="*/ 0 h 89"/>
                  <a:gd name="T62" fmla="*/ 614 w 182"/>
                  <a:gd name="T63" fmla="*/ 164 h 89"/>
                  <a:gd name="T64" fmla="*/ 754 w 182"/>
                  <a:gd name="T65" fmla="*/ 203 h 89"/>
                  <a:gd name="T66" fmla="*/ 741 w 182"/>
                  <a:gd name="T67" fmla="*/ 12 h 89"/>
                  <a:gd name="T68" fmla="*/ 614 w 182"/>
                  <a:gd name="T69" fmla="*/ 0 h 89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182" h="89">
                    <a:moveTo>
                      <a:pt x="174" y="56"/>
                    </a:moveTo>
                    <a:cubicBezTo>
                      <a:pt x="174" y="67"/>
                      <a:pt x="174" y="79"/>
                      <a:pt x="175" y="89"/>
                    </a:cubicBezTo>
                    <a:cubicBezTo>
                      <a:pt x="178" y="80"/>
                      <a:pt x="180" y="70"/>
                      <a:pt x="182" y="60"/>
                    </a:cubicBezTo>
                    <a:cubicBezTo>
                      <a:pt x="179" y="57"/>
                      <a:pt x="177" y="56"/>
                      <a:pt x="174" y="56"/>
                    </a:cubicBezTo>
                    <a:moveTo>
                      <a:pt x="138" y="31"/>
                    </a:moveTo>
                    <a:cubicBezTo>
                      <a:pt x="140" y="48"/>
                      <a:pt x="142" y="61"/>
                      <a:pt x="143" y="66"/>
                    </a:cubicBezTo>
                    <a:cubicBezTo>
                      <a:pt x="144" y="74"/>
                      <a:pt x="145" y="82"/>
                      <a:pt x="144" y="87"/>
                    </a:cubicBezTo>
                    <a:cubicBezTo>
                      <a:pt x="145" y="87"/>
                      <a:pt x="145" y="87"/>
                      <a:pt x="145" y="88"/>
                    </a:cubicBezTo>
                    <a:cubicBezTo>
                      <a:pt x="147" y="83"/>
                      <a:pt x="149" y="78"/>
                      <a:pt x="149" y="70"/>
                    </a:cubicBezTo>
                    <a:cubicBezTo>
                      <a:pt x="150" y="62"/>
                      <a:pt x="150" y="57"/>
                      <a:pt x="151" y="49"/>
                    </a:cubicBezTo>
                    <a:cubicBezTo>
                      <a:pt x="146" y="44"/>
                      <a:pt x="143" y="37"/>
                      <a:pt x="139" y="32"/>
                    </a:cubicBezTo>
                    <a:cubicBezTo>
                      <a:pt x="138" y="32"/>
                      <a:pt x="138" y="31"/>
                      <a:pt x="138" y="31"/>
                    </a:cubicBezTo>
                    <a:moveTo>
                      <a:pt x="100" y="6"/>
                    </a:moveTo>
                    <a:cubicBezTo>
                      <a:pt x="101" y="10"/>
                      <a:pt x="102" y="14"/>
                      <a:pt x="103" y="18"/>
                    </a:cubicBezTo>
                    <a:cubicBezTo>
                      <a:pt x="105" y="23"/>
                      <a:pt x="106" y="28"/>
                      <a:pt x="108" y="33"/>
                    </a:cubicBezTo>
                    <a:cubicBezTo>
                      <a:pt x="110" y="34"/>
                      <a:pt x="112" y="34"/>
                      <a:pt x="115" y="35"/>
                    </a:cubicBezTo>
                    <a:cubicBezTo>
                      <a:pt x="115" y="28"/>
                      <a:pt x="115" y="20"/>
                      <a:pt x="115" y="13"/>
                    </a:cubicBezTo>
                    <a:cubicBezTo>
                      <a:pt x="111" y="10"/>
                      <a:pt x="106" y="8"/>
                      <a:pt x="101" y="6"/>
                    </a:cubicBezTo>
                    <a:cubicBezTo>
                      <a:pt x="101" y="6"/>
                      <a:pt x="100" y="6"/>
                      <a:pt x="100" y="6"/>
                    </a:cubicBezTo>
                    <a:moveTo>
                      <a:pt x="28" y="3"/>
                    </a:moveTo>
                    <a:cubicBezTo>
                      <a:pt x="24" y="3"/>
                      <a:pt x="19" y="3"/>
                      <a:pt x="14" y="4"/>
                    </a:cubicBezTo>
                    <a:cubicBezTo>
                      <a:pt x="13" y="4"/>
                      <a:pt x="11" y="4"/>
                      <a:pt x="9" y="4"/>
                    </a:cubicBezTo>
                    <a:cubicBezTo>
                      <a:pt x="6" y="4"/>
                      <a:pt x="3" y="4"/>
                      <a:pt x="0" y="4"/>
                    </a:cubicBezTo>
                    <a:cubicBezTo>
                      <a:pt x="3" y="12"/>
                      <a:pt x="6" y="20"/>
                      <a:pt x="10" y="25"/>
                    </a:cubicBezTo>
                    <a:cubicBezTo>
                      <a:pt x="12" y="22"/>
                      <a:pt x="16" y="19"/>
                      <a:pt x="21" y="19"/>
                    </a:cubicBezTo>
                    <a:cubicBezTo>
                      <a:pt x="22" y="19"/>
                      <a:pt x="23" y="19"/>
                      <a:pt x="24" y="20"/>
                    </a:cubicBezTo>
                    <a:cubicBezTo>
                      <a:pt x="28" y="15"/>
                      <a:pt x="28" y="15"/>
                      <a:pt x="28" y="15"/>
                    </a:cubicBezTo>
                    <a:cubicBezTo>
                      <a:pt x="29" y="14"/>
                      <a:pt x="29" y="14"/>
                      <a:pt x="30" y="14"/>
                    </a:cubicBezTo>
                    <a:cubicBezTo>
                      <a:pt x="29" y="10"/>
                      <a:pt x="29" y="6"/>
                      <a:pt x="28" y="3"/>
                    </a:cubicBezTo>
                    <a:moveTo>
                      <a:pt x="63" y="0"/>
                    </a:moveTo>
                    <a:cubicBezTo>
                      <a:pt x="61" y="0"/>
                      <a:pt x="60" y="0"/>
                      <a:pt x="58" y="0"/>
                    </a:cubicBezTo>
                    <a:cubicBezTo>
                      <a:pt x="60" y="6"/>
                      <a:pt x="61" y="12"/>
                      <a:pt x="63" y="17"/>
                    </a:cubicBezTo>
                    <a:cubicBezTo>
                      <a:pt x="68" y="18"/>
                      <a:pt x="72" y="19"/>
                      <a:pt x="77" y="21"/>
                    </a:cubicBezTo>
                    <a:cubicBezTo>
                      <a:pt x="77" y="15"/>
                      <a:pt x="76" y="8"/>
                      <a:pt x="76" y="1"/>
                    </a:cubicBezTo>
                    <a:cubicBezTo>
                      <a:pt x="72" y="0"/>
                      <a:pt x="67" y="0"/>
                      <a:pt x="63" y="0"/>
                    </a:cubicBezTo>
                  </a:path>
                </a:pathLst>
              </a:custGeom>
              <a:solidFill>
                <a:srgbClr val="423A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25" name="Freeform 3527">
                <a:extLst>
                  <a:ext uri="{FF2B5EF4-FFF2-40B4-BE49-F238E27FC236}">
                    <a16:creationId xmlns:a16="http://schemas.microsoft.com/office/drawing/2014/main" id="{81B70C30-ED72-47A2-B7C5-99803FD6A4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4" y="1981"/>
                <a:ext cx="23" cy="46"/>
              </a:xfrm>
              <a:custGeom>
                <a:avLst/>
                <a:gdLst>
                  <a:gd name="T0" fmla="*/ 0 w 13"/>
                  <a:gd name="T1" fmla="*/ 0 h 26"/>
                  <a:gd name="T2" fmla="*/ 21 w 13"/>
                  <a:gd name="T3" fmla="*/ 50 h 26"/>
                  <a:gd name="T4" fmla="*/ 28 w 13"/>
                  <a:gd name="T5" fmla="*/ 88 h 26"/>
                  <a:gd name="T6" fmla="*/ 101 w 13"/>
                  <a:gd name="T7" fmla="*/ 253 h 26"/>
                  <a:gd name="T8" fmla="*/ 129 w 13"/>
                  <a:gd name="T9" fmla="*/ 203 h 26"/>
                  <a:gd name="T10" fmla="*/ 28 w 13"/>
                  <a:gd name="T11" fmla="*/ 0 h 26"/>
                  <a:gd name="T12" fmla="*/ 0 w 13"/>
                  <a:gd name="T13" fmla="*/ 0 h 26"/>
                  <a:gd name="T14" fmla="*/ 0 w 13"/>
                  <a:gd name="T15" fmla="*/ 0 h 2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3" h="26">
                    <a:moveTo>
                      <a:pt x="0" y="0"/>
                    </a:moveTo>
                    <a:cubicBezTo>
                      <a:pt x="0" y="2"/>
                      <a:pt x="1" y="3"/>
                      <a:pt x="2" y="5"/>
                    </a:cubicBezTo>
                    <a:cubicBezTo>
                      <a:pt x="2" y="7"/>
                      <a:pt x="3" y="8"/>
                      <a:pt x="3" y="9"/>
                    </a:cubicBezTo>
                    <a:cubicBezTo>
                      <a:pt x="6" y="15"/>
                      <a:pt x="8" y="20"/>
                      <a:pt x="10" y="26"/>
                    </a:cubicBezTo>
                    <a:cubicBezTo>
                      <a:pt x="11" y="24"/>
                      <a:pt x="12" y="23"/>
                      <a:pt x="13" y="21"/>
                    </a:cubicBezTo>
                    <a:cubicBezTo>
                      <a:pt x="9" y="16"/>
                      <a:pt x="6" y="8"/>
                      <a:pt x="3" y="0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8178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26" name="Freeform 3528">
                <a:extLst>
                  <a:ext uri="{FF2B5EF4-FFF2-40B4-BE49-F238E27FC236}">
                    <a16:creationId xmlns:a16="http://schemas.microsoft.com/office/drawing/2014/main" id="{883B2BAC-5569-411D-AA37-4058D482CA7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739" y="1974"/>
                <a:ext cx="62" cy="30"/>
              </a:xfrm>
              <a:custGeom>
                <a:avLst/>
                <a:gdLst>
                  <a:gd name="T0" fmla="*/ 50 w 35"/>
                  <a:gd name="T1" fmla="*/ 21 h 17"/>
                  <a:gd name="T2" fmla="*/ 0 w 35"/>
                  <a:gd name="T3" fmla="*/ 28 h 17"/>
                  <a:gd name="T4" fmla="*/ 21 w 35"/>
                  <a:gd name="T5" fmla="*/ 138 h 17"/>
                  <a:gd name="T6" fmla="*/ 66 w 35"/>
                  <a:gd name="T7" fmla="*/ 115 h 17"/>
                  <a:gd name="T8" fmla="*/ 50 w 35"/>
                  <a:gd name="T9" fmla="*/ 21 h 17"/>
                  <a:gd name="T10" fmla="*/ 158 w 35"/>
                  <a:gd name="T11" fmla="*/ 12 h 17"/>
                  <a:gd name="T12" fmla="*/ 117 w 35"/>
                  <a:gd name="T13" fmla="*/ 12 h 17"/>
                  <a:gd name="T14" fmla="*/ 151 w 35"/>
                  <a:gd name="T15" fmla="*/ 138 h 17"/>
                  <a:gd name="T16" fmla="*/ 188 w 35"/>
                  <a:gd name="T17" fmla="*/ 143 h 17"/>
                  <a:gd name="T18" fmla="*/ 158 w 35"/>
                  <a:gd name="T19" fmla="*/ 12 h 17"/>
                  <a:gd name="T20" fmla="*/ 296 w 35"/>
                  <a:gd name="T21" fmla="*/ 0 h 17"/>
                  <a:gd name="T22" fmla="*/ 239 w 35"/>
                  <a:gd name="T23" fmla="*/ 0 h 17"/>
                  <a:gd name="T24" fmla="*/ 282 w 35"/>
                  <a:gd name="T25" fmla="*/ 152 h 17"/>
                  <a:gd name="T26" fmla="*/ 345 w 35"/>
                  <a:gd name="T27" fmla="*/ 166 h 17"/>
                  <a:gd name="T28" fmla="*/ 296 w 35"/>
                  <a:gd name="T29" fmla="*/ 0 h 17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35" h="17">
                    <a:moveTo>
                      <a:pt x="5" y="2"/>
                    </a:moveTo>
                    <a:cubicBezTo>
                      <a:pt x="4" y="2"/>
                      <a:pt x="2" y="2"/>
                      <a:pt x="0" y="3"/>
                    </a:cubicBezTo>
                    <a:cubicBezTo>
                      <a:pt x="1" y="6"/>
                      <a:pt x="1" y="10"/>
                      <a:pt x="2" y="14"/>
                    </a:cubicBezTo>
                    <a:cubicBezTo>
                      <a:pt x="3" y="13"/>
                      <a:pt x="5" y="13"/>
                      <a:pt x="7" y="12"/>
                    </a:cubicBezTo>
                    <a:cubicBezTo>
                      <a:pt x="6" y="9"/>
                      <a:pt x="6" y="5"/>
                      <a:pt x="5" y="2"/>
                    </a:cubicBezTo>
                    <a:moveTo>
                      <a:pt x="16" y="1"/>
                    </a:moveTo>
                    <a:cubicBezTo>
                      <a:pt x="15" y="1"/>
                      <a:pt x="14" y="1"/>
                      <a:pt x="12" y="1"/>
                    </a:cubicBezTo>
                    <a:cubicBezTo>
                      <a:pt x="13" y="5"/>
                      <a:pt x="14" y="10"/>
                      <a:pt x="15" y="14"/>
                    </a:cubicBezTo>
                    <a:cubicBezTo>
                      <a:pt x="17" y="14"/>
                      <a:pt x="18" y="14"/>
                      <a:pt x="19" y="15"/>
                    </a:cubicBezTo>
                    <a:cubicBezTo>
                      <a:pt x="18" y="10"/>
                      <a:pt x="17" y="6"/>
                      <a:pt x="16" y="1"/>
                    </a:cubicBezTo>
                    <a:moveTo>
                      <a:pt x="30" y="0"/>
                    </a:moveTo>
                    <a:cubicBezTo>
                      <a:pt x="28" y="0"/>
                      <a:pt x="26" y="0"/>
                      <a:pt x="24" y="0"/>
                    </a:cubicBezTo>
                    <a:cubicBezTo>
                      <a:pt x="25" y="6"/>
                      <a:pt x="27" y="11"/>
                      <a:pt x="29" y="16"/>
                    </a:cubicBezTo>
                    <a:cubicBezTo>
                      <a:pt x="31" y="17"/>
                      <a:pt x="33" y="17"/>
                      <a:pt x="35" y="17"/>
                    </a:cubicBezTo>
                    <a:cubicBezTo>
                      <a:pt x="33" y="12"/>
                      <a:pt x="32" y="6"/>
                      <a:pt x="30" y="0"/>
                    </a:cubicBezTo>
                  </a:path>
                </a:pathLst>
              </a:custGeom>
              <a:solidFill>
                <a:srgbClr val="8178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27" name="Freeform 3529">
                <a:extLst>
                  <a:ext uri="{FF2B5EF4-FFF2-40B4-BE49-F238E27FC236}">
                    <a16:creationId xmlns:a16="http://schemas.microsoft.com/office/drawing/2014/main" id="{6886DEFF-D7DB-4FC0-8EB0-13BC1FC82D5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824" y="1975"/>
                <a:ext cx="48" cy="54"/>
              </a:xfrm>
              <a:custGeom>
                <a:avLst/>
                <a:gdLst>
                  <a:gd name="T0" fmla="*/ 231 w 27"/>
                  <a:gd name="T1" fmla="*/ 52 h 30"/>
                  <a:gd name="T2" fmla="*/ 240 w 27"/>
                  <a:gd name="T3" fmla="*/ 65 h 30"/>
                  <a:gd name="T4" fmla="*/ 268 w 27"/>
                  <a:gd name="T5" fmla="*/ 182 h 30"/>
                  <a:gd name="T6" fmla="*/ 240 w 27"/>
                  <a:gd name="T7" fmla="*/ 52 h 30"/>
                  <a:gd name="T8" fmla="*/ 231 w 27"/>
                  <a:gd name="T9" fmla="*/ 52 h 30"/>
                  <a:gd name="T10" fmla="*/ 117 w 27"/>
                  <a:gd name="T11" fmla="*/ 13 h 30"/>
                  <a:gd name="T12" fmla="*/ 117 w 27"/>
                  <a:gd name="T13" fmla="*/ 263 h 30"/>
                  <a:gd name="T14" fmla="*/ 117 w 27"/>
                  <a:gd name="T15" fmla="*/ 275 h 30"/>
                  <a:gd name="T16" fmla="*/ 231 w 27"/>
                  <a:gd name="T17" fmla="*/ 315 h 30"/>
                  <a:gd name="T18" fmla="*/ 190 w 27"/>
                  <a:gd name="T19" fmla="*/ 29 h 30"/>
                  <a:gd name="T20" fmla="*/ 117 w 27"/>
                  <a:gd name="T21" fmla="*/ 13 h 30"/>
                  <a:gd name="T22" fmla="*/ 0 w 27"/>
                  <a:gd name="T23" fmla="*/ 0 h 30"/>
                  <a:gd name="T24" fmla="*/ 12 w 27"/>
                  <a:gd name="T25" fmla="*/ 211 h 30"/>
                  <a:gd name="T26" fmla="*/ 64 w 27"/>
                  <a:gd name="T27" fmla="*/ 239 h 30"/>
                  <a:gd name="T28" fmla="*/ 64 w 27"/>
                  <a:gd name="T29" fmla="*/ 146 h 30"/>
                  <a:gd name="T30" fmla="*/ 64 w 27"/>
                  <a:gd name="T31" fmla="*/ 0 h 30"/>
                  <a:gd name="T32" fmla="*/ 0 w 27"/>
                  <a:gd name="T33" fmla="*/ 0 h 3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27" h="30">
                    <a:moveTo>
                      <a:pt x="23" y="5"/>
                    </a:moveTo>
                    <a:cubicBezTo>
                      <a:pt x="23" y="5"/>
                      <a:pt x="23" y="5"/>
                      <a:pt x="24" y="6"/>
                    </a:cubicBezTo>
                    <a:cubicBezTo>
                      <a:pt x="25" y="10"/>
                      <a:pt x="26" y="13"/>
                      <a:pt x="27" y="17"/>
                    </a:cubicBezTo>
                    <a:cubicBezTo>
                      <a:pt x="26" y="13"/>
                      <a:pt x="25" y="9"/>
                      <a:pt x="24" y="5"/>
                    </a:cubicBezTo>
                    <a:cubicBezTo>
                      <a:pt x="24" y="5"/>
                      <a:pt x="23" y="5"/>
                      <a:pt x="23" y="5"/>
                    </a:cubicBezTo>
                    <a:moveTo>
                      <a:pt x="12" y="1"/>
                    </a:moveTo>
                    <a:cubicBezTo>
                      <a:pt x="12" y="10"/>
                      <a:pt x="12" y="17"/>
                      <a:pt x="12" y="25"/>
                    </a:cubicBezTo>
                    <a:cubicBezTo>
                      <a:pt x="12" y="25"/>
                      <a:pt x="12" y="26"/>
                      <a:pt x="12" y="26"/>
                    </a:cubicBezTo>
                    <a:cubicBezTo>
                      <a:pt x="16" y="27"/>
                      <a:pt x="19" y="29"/>
                      <a:pt x="23" y="30"/>
                    </a:cubicBezTo>
                    <a:cubicBezTo>
                      <a:pt x="20" y="21"/>
                      <a:pt x="20" y="11"/>
                      <a:pt x="19" y="3"/>
                    </a:cubicBezTo>
                    <a:cubicBezTo>
                      <a:pt x="16" y="2"/>
                      <a:pt x="14" y="2"/>
                      <a:pt x="12" y="1"/>
                    </a:cubicBezTo>
                    <a:moveTo>
                      <a:pt x="0" y="0"/>
                    </a:moveTo>
                    <a:cubicBezTo>
                      <a:pt x="0" y="7"/>
                      <a:pt x="1" y="14"/>
                      <a:pt x="1" y="20"/>
                    </a:cubicBezTo>
                    <a:cubicBezTo>
                      <a:pt x="3" y="21"/>
                      <a:pt x="5" y="22"/>
                      <a:pt x="6" y="23"/>
                    </a:cubicBezTo>
                    <a:cubicBezTo>
                      <a:pt x="6" y="20"/>
                      <a:pt x="7" y="17"/>
                      <a:pt x="6" y="14"/>
                    </a:cubicBezTo>
                    <a:cubicBezTo>
                      <a:pt x="6" y="10"/>
                      <a:pt x="6" y="5"/>
                      <a:pt x="6" y="0"/>
                    </a:cubicBezTo>
                    <a:cubicBezTo>
                      <a:pt x="4" y="0"/>
                      <a:pt x="2" y="0"/>
                      <a:pt x="0" y="0"/>
                    </a:cubicBezTo>
                  </a:path>
                </a:pathLst>
              </a:custGeom>
              <a:solidFill>
                <a:srgbClr val="8178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28" name="Freeform 3530">
                <a:extLst>
                  <a:ext uri="{FF2B5EF4-FFF2-40B4-BE49-F238E27FC236}">
                    <a16:creationId xmlns:a16="http://schemas.microsoft.com/office/drawing/2014/main" id="{F441AAE2-2E1C-4253-B3AE-C4C8F42C95C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893" y="1997"/>
                <a:ext cx="54" cy="131"/>
              </a:xfrm>
              <a:custGeom>
                <a:avLst/>
                <a:gdLst>
                  <a:gd name="T0" fmla="*/ 211 w 30"/>
                  <a:gd name="T1" fmla="*/ 150 h 74"/>
                  <a:gd name="T2" fmla="*/ 220 w 30"/>
                  <a:gd name="T3" fmla="*/ 188 h 74"/>
                  <a:gd name="T4" fmla="*/ 263 w 30"/>
                  <a:gd name="T5" fmla="*/ 699 h 74"/>
                  <a:gd name="T6" fmla="*/ 250 w 30"/>
                  <a:gd name="T7" fmla="*/ 699 h 74"/>
                  <a:gd name="T8" fmla="*/ 187 w 30"/>
                  <a:gd name="T9" fmla="*/ 705 h 74"/>
                  <a:gd name="T10" fmla="*/ 187 w 30"/>
                  <a:gd name="T11" fmla="*/ 715 h 74"/>
                  <a:gd name="T12" fmla="*/ 187 w 30"/>
                  <a:gd name="T13" fmla="*/ 715 h 74"/>
                  <a:gd name="T14" fmla="*/ 304 w 30"/>
                  <a:gd name="T15" fmla="*/ 728 h 74"/>
                  <a:gd name="T16" fmla="*/ 292 w 30"/>
                  <a:gd name="T17" fmla="*/ 520 h 74"/>
                  <a:gd name="T18" fmla="*/ 239 w 30"/>
                  <a:gd name="T19" fmla="*/ 179 h 74"/>
                  <a:gd name="T20" fmla="*/ 211 w 30"/>
                  <a:gd name="T21" fmla="*/ 150 h 74"/>
                  <a:gd name="T22" fmla="*/ 94 w 30"/>
                  <a:gd name="T23" fmla="*/ 50 h 74"/>
                  <a:gd name="T24" fmla="*/ 104 w 30"/>
                  <a:gd name="T25" fmla="*/ 266 h 74"/>
                  <a:gd name="T26" fmla="*/ 133 w 30"/>
                  <a:gd name="T27" fmla="*/ 281 h 74"/>
                  <a:gd name="T28" fmla="*/ 133 w 30"/>
                  <a:gd name="T29" fmla="*/ 78 h 74"/>
                  <a:gd name="T30" fmla="*/ 94 w 30"/>
                  <a:gd name="T31" fmla="*/ 50 h 74"/>
                  <a:gd name="T32" fmla="*/ 0 w 30"/>
                  <a:gd name="T33" fmla="*/ 0 h 74"/>
                  <a:gd name="T34" fmla="*/ 0 w 30"/>
                  <a:gd name="T35" fmla="*/ 216 h 74"/>
                  <a:gd name="T36" fmla="*/ 29 w 30"/>
                  <a:gd name="T37" fmla="*/ 228 h 74"/>
                  <a:gd name="T38" fmla="*/ 23 w 30"/>
                  <a:gd name="T39" fmla="*/ 12 h 74"/>
                  <a:gd name="T40" fmla="*/ 0 w 30"/>
                  <a:gd name="T41" fmla="*/ 0 h 7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30" h="74">
                    <a:moveTo>
                      <a:pt x="20" y="15"/>
                    </a:moveTo>
                    <a:cubicBezTo>
                      <a:pt x="20" y="16"/>
                      <a:pt x="20" y="18"/>
                      <a:pt x="21" y="19"/>
                    </a:cubicBezTo>
                    <a:cubicBezTo>
                      <a:pt x="23" y="36"/>
                      <a:pt x="26" y="54"/>
                      <a:pt x="25" y="71"/>
                    </a:cubicBezTo>
                    <a:cubicBezTo>
                      <a:pt x="24" y="71"/>
                      <a:pt x="24" y="71"/>
                      <a:pt x="24" y="71"/>
                    </a:cubicBezTo>
                    <a:cubicBezTo>
                      <a:pt x="22" y="71"/>
                      <a:pt x="20" y="72"/>
                      <a:pt x="18" y="72"/>
                    </a:cubicBezTo>
                    <a:cubicBezTo>
                      <a:pt x="18" y="73"/>
                      <a:pt x="18" y="73"/>
                      <a:pt x="18" y="73"/>
                    </a:cubicBezTo>
                    <a:cubicBezTo>
                      <a:pt x="18" y="73"/>
                      <a:pt x="18" y="73"/>
                      <a:pt x="18" y="73"/>
                    </a:cubicBezTo>
                    <a:cubicBezTo>
                      <a:pt x="22" y="73"/>
                      <a:pt x="25" y="73"/>
                      <a:pt x="29" y="74"/>
                    </a:cubicBezTo>
                    <a:cubicBezTo>
                      <a:pt x="30" y="69"/>
                      <a:pt x="29" y="61"/>
                      <a:pt x="28" y="53"/>
                    </a:cubicBezTo>
                    <a:cubicBezTo>
                      <a:pt x="27" y="48"/>
                      <a:pt x="25" y="35"/>
                      <a:pt x="23" y="18"/>
                    </a:cubicBezTo>
                    <a:cubicBezTo>
                      <a:pt x="22" y="17"/>
                      <a:pt x="21" y="16"/>
                      <a:pt x="20" y="15"/>
                    </a:cubicBezTo>
                    <a:moveTo>
                      <a:pt x="9" y="5"/>
                    </a:moveTo>
                    <a:cubicBezTo>
                      <a:pt x="10" y="12"/>
                      <a:pt x="10" y="20"/>
                      <a:pt x="10" y="27"/>
                    </a:cubicBezTo>
                    <a:cubicBezTo>
                      <a:pt x="11" y="27"/>
                      <a:pt x="12" y="28"/>
                      <a:pt x="13" y="29"/>
                    </a:cubicBezTo>
                    <a:cubicBezTo>
                      <a:pt x="13" y="22"/>
                      <a:pt x="13" y="15"/>
                      <a:pt x="13" y="8"/>
                    </a:cubicBezTo>
                    <a:cubicBezTo>
                      <a:pt x="12" y="7"/>
                      <a:pt x="10" y="6"/>
                      <a:pt x="9" y="5"/>
                    </a:cubicBezTo>
                    <a:moveTo>
                      <a:pt x="0" y="0"/>
                    </a:moveTo>
                    <a:cubicBezTo>
                      <a:pt x="0" y="7"/>
                      <a:pt x="0" y="15"/>
                      <a:pt x="0" y="22"/>
                    </a:cubicBezTo>
                    <a:cubicBezTo>
                      <a:pt x="1" y="22"/>
                      <a:pt x="2" y="23"/>
                      <a:pt x="3" y="23"/>
                    </a:cubicBezTo>
                    <a:cubicBezTo>
                      <a:pt x="3" y="16"/>
                      <a:pt x="2" y="8"/>
                      <a:pt x="2" y="1"/>
                    </a:cubicBezTo>
                    <a:cubicBezTo>
                      <a:pt x="1" y="0"/>
                      <a:pt x="1" y="0"/>
                      <a:pt x="0" y="0"/>
                    </a:cubicBezTo>
                  </a:path>
                </a:pathLst>
              </a:custGeom>
              <a:solidFill>
                <a:srgbClr val="8178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29" name="Freeform 3531">
                <a:extLst>
                  <a:ext uri="{FF2B5EF4-FFF2-40B4-BE49-F238E27FC236}">
                    <a16:creationId xmlns:a16="http://schemas.microsoft.com/office/drawing/2014/main" id="{8FBD3C83-55C7-4CE6-BB6A-86A48750E5F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947" y="2060"/>
                <a:ext cx="53" cy="130"/>
              </a:xfrm>
              <a:custGeom>
                <a:avLst/>
                <a:gdLst>
                  <a:gd name="T0" fmla="*/ 272 w 30"/>
                  <a:gd name="T1" fmla="*/ 66 h 73"/>
                  <a:gd name="T2" fmla="*/ 253 w 30"/>
                  <a:gd name="T3" fmla="*/ 66 h 73"/>
                  <a:gd name="T4" fmla="*/ 253 w 30"/>
                  <a:gd name="T5" fmla="*/ 253 h 73"/>
                  <a:gd name="T6" fmla="*/ 265 w 30"/>
                  <a:gd name="T7" fmla="*/ 492 h 73"/>
                  <a:gd name="T8" fmla="*/ 293 w 30"/>
                  <a:gd name="T9" fmla="*/ 399 h 73"/>
                  <a:gd name="T10" fmla="*/ 281 w 30"/>
                  <a:gd name="T11" fmla="*/ 66 h 73"/>
                  <a:gd name="T12" fmla="*/ 272 w 30"/>
                  <a:gd name="T13" fmla="*/ 66 h 73"/>
                  <a:gd name="T14" fmla="*/ 127 w 30"/>
                  <a:gd name="T15" fmla="*/ 50 h 73"/>
                  <a:gd name="T16" fmla="*/ 101 w 30"/>
                  <a:gd name="T17" fmla="*/ 324 h 73"/>
                  <a:gd name="T18" fmla="*/ 78 w 30"/>
                  <a:gd name="T19" fmla="*/ 435 h 73"/>
                  <a:gd name="T20" fmla="*/ 87 w 30"/>
                  <a:gd name="T21" fmla="*/ 527 h 73"/>
                  <a:gd name="T22" fmla="*/ 101 w 30"/>
                  <a:gd name="T23" fmla="*/ 543 h 73"/>
                  <a:gd name="T24" fmla="*/ 101 w 30"/>
                  <a:gd name="T25" fmla="*/ 735 h 73"/>
                  <a:gd name="T26" fmla="*/ 150 w 30"/>
                  <a:gd name="T27" fmla="*/ 682 h 73"/>
                  <a:gd name="T28" fmla="*/ 224 w 30"/>
                  <a:gd name="T29" fmla="*/ 577 h 73"/>
                  <a:gd name="T30" fmla="*/ 203 w 30"/>
                  <a:gd name="T31" fmla="*/ 66 h 73"/>
                  <a:gd name="T32" fmla="*/ 150 w 30"/>
                  <a:gd name="T33" fmla="*/ 64 h 73"/>
                  <a:gd name="T34" fmla="*/ 127 w 30"/>
                  <a:gd name="T35" fmla="*/ 50 h 73"/>
                  <a:gd name="T36" fmla="*/ 60 w 30"/>
                  <a:gd name="T37" fmla="*/ 0 h 73"/>
                  <a:gd name="T38" fmla="*/ 37 w 30"/>
                  <a:gd name="T39" fmla="*/ 210 h 73"/>
                  <a:gd name="T40" fmla="*/ 0 w 30"/>
                  <a:gd name="T41" fmla="*/ 390 h 73"/>
                  <a:gd name="T42" fmla="*/ 12 w 30"/>
                  <a:gd name="T43" fmla="*/ 390 h 73"/>
                  <a:gd name="T44" fmla="*/ 37 w 30"/>
                  <a:gd name="T45" fmla="*/ 399 h 73"/>
                  <a:gd name="T46" fmla="*/ 78 w 30"/>
                  <a:gd name="T47" fmla="*/ 158 h 73"/>
                  <a:gd name="T48" fmla="*/ 87 w 30"/>
                  <a:gd name="T49" fmla="*/ 28 h 73"/>
                  <a:gd name="T50" fmla="*/ 60 w 30"/>
                  <a:gd name="T51" fmla="*/ 0 h 73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0" h="73">
                    <a:moveTo>
                      <a:pt x="28" y="7"/>
                    </a:moveTo>
                    <a:cubicBezTo>
                      <a:pt x="28" y="7"/>
                      <a:pt x="27" y="7"/>
                      <a:pt x="26" y="7"/>
                    </a:cubicBezTo>
                    <a:cubicBezTo>
                      <a:pt x="26" y="13"/>
                      <a:pt x="26" y="19"/>
                      <a:pt x="26" y="25"/>
                    </a:cubicBezTo>
                    <a:cubicBezTo>
                      <a:pt x="26" y="33"/>
                      <a:pt x="26" y="41"/>
                      <a:pt x="27" y="49"/>
                    </a:cubicBezTo>
                    <a:cubicBezTo>
                      <a:pt x="28" y="46"/>
                      <a:pt x="29" y="43"/>
                      <a:pt x="30" y="40"/>
                    </a:cubicBezTo>
                    <a:cubicBezTo>
                      <a:pt x="29" y="30"/>
                      <a:pt x="29" y="18"/>
                      <a:pt x="29" y="7"/>
                    </a:cubicBezTo>
                    <a:cubicBezTo>
                      <a:pt x="29" y="7"/>
                      <a:pt x="29" y="7"/>
                      <a:pt x="28" y="7"/>
                    </a:cubicBezTo>
                    <a:moveTo>
                      <a:pt x="13" y="5"/>
                    </a:moveTo>
                    <a:cubicBezTo>
                      <a:pt x="13" y="14"/>
                      <a:pt x="11" y="23"/>
                      <a:pt x="10" y="32"/>
                    </a:cubicBezTo>
                    <a:cubicBezTo>
                      <a:pt x="9" y="35"/>
                      <a:pt x="8" y="39"/>
                      <a:pt x="8" y="43"/>
                    </a:cubicBezTo>
                    <a:cubicBezTo>
                      <a:pt x="9" y="45"/>
                      <a:pt x="9" y="48"/>
                      <a:pt x="9" y="52"/>
                    </a:cubicBezTo>
                    <a:cubicBezTo>
                      <a:pt x="10" y="53"/>
                      <a:pt x="10" y="53"/>
                      <a:pt x="10" y="54"/>
                    </a:cubicBezTo>
                    <a:cubicBezTo>
                      <a:pt x="13" y="60"/>
                      <a:pt x="11" y="67"/>
                      <a:pt x="10" y="73"/>
                    </a:cubicBezTo>
                    <a:cubicBezTo>
                      <a:pt x="12" y="72"/>
                      <a:pt x="14" y="70"/>
                      <a:pt x="15" y="68"/>
                    </a:cubicBezTo>
                    <a:cubicBezTo>
                      <a:pt x="18" y="65"/>
                      <a:pt x="21" y="61"/>
                      <a:pt x="23" y="57"/>
                    </a:cubicBezTo>
                    <a:cubicBezTo>
                      <a:pt x="20" y="41"/>
                      <a:pt x="19" y="23"/>
                      <a:pt x="21" y="7"/>
                    </a:cubicBezTo>
                    <a:cubicBezTo>
                      <a:pt x="19" y="7"/>
                      <a:pt x="18" y="7"/>
                      <a:pt x="15" y="6"/>
                    </a:cubicBezTo>
                    <a:cubicBezTo>
                      <a:pt x="15" y="6"/>
                      <a:pt x="14" y="6"/>
                      <a:pt x="13" y="5"/>
                    </a:cubicBezTo>
                    <a:moveTo>
                      <a:pt x="6" y="0"/>
                    </a:moveTo>
                    <a:cubicBezTo>
                      <a:pt x="5" y="8"/>
                      <a:pt x="5" y="13"/>
                      <a:pt x="4" y="21"/>
                    </a:cubicBezTo>
                    <a:cubicBezTo>
                      <a:pt x="4" y="29"/>
                      <a:pt x="2" y="34"/>
                      <a:pt x="0" y="39"/>
                    </a:cubicBezTo>
                    <a:cubicBezTo>
                      <a:pt x="1" y="39"/>
                      <a:pt x="1" y="39"/>
                      <a:pt x="1" y="39"/>
                    </a:cubicBezTo>
                    <a:cubicBezTo>
                      <a:pt x="4" y="40"/>
                      <a:pt x="4" y="40"/>
                      <a:pt x="4" y="40"/>
                    </a:cubicBezTo>
                    <a:cubicBezTo>
                      <a:pt x="5" y="32"/>
                      <a:pt x="7" y="24"/>
                      <a:pt x="8" y="16"/>
                    </a:cubicBezTo>
                    <a:cubicBezTo>
                      <a:pt x="8" y="12"/>
                      <a:pt x="9" y="7"/>
                      <a:pt x="9" y="3"/>
                    </a:cubicBezTo>
                    <a:cubicBezTo>
                      <a:pt x="8" y="2"/>
                      <a:pt x="7" y="1"/>
                      <a:pt x="6" y="0"/>
                    </a:cubicBezTo>
                  </a:path>
                </a:pathLst>
              </a:custGeom>
              <a:solidFill>
                <a:srgbClr val="8178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30" name="Freeform 3532">
                <a:extLst>
                  <a:ext uri="{FF2B5EF4-FFF2-40B4-BE49-F238E27FC236}">
                    <a16:creationId xmlns:a16="http://schemas.microsoft.com/office/drawing/2014/main" id="{B9DCAA78-3FAF-44DB-A5FC-A85F51771B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8" y="1990"/>
                <a:ext cx="14" cy="40"/>
              </a:xfrm>
              <a:custGeom>
                <a:avLst/>
                <a:gdLst>
                  <a:gd name="T0" fmla="*/ 0 w 8"/>
                  <a:gd name="T1" fmla="*/ 0 h 23"/>
                  <a:gd name="T2" fmla="*/ 28 w 8"/>
                  <a:gd name="T3" fmla="*/ 99 h 23"/>
                  <a:gd name="T4" fmla="*/ 77 w 8"/>
                  <a:gd name="T5" fmla="*/ 212 h 23"/>
                  <a:gd name="T6" fmla="*/ 77 w 8"/>
                  <a:gd name="T7" fmla="*/ 193 h 23"/>
                  <a:gd name="T8" fmla="*/ 12 w 8"/>
                  <a:gd name="T9" fmla="*/ 37 h 23"/>
                  <a:gd name="T10" fmla="*/ 0 w 8"/>
                  <a:gd name="T11" fmla="*/ 0 h 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8" h="23">
                    <a:moveTo>
                      <a:pt x="0" y="0"/>
                    </a:moveTo>
                    <a:cubicBezTo>
                      <a:pt x="1" y="4"/>
                      <a:pt x="2" y="7"/>
                      <a:pt x="3" y="11"/>
                    </a:cubicBezTo>
                    <a:cubicBezTo>
                      <a:pt x="4" y="15"/>
                      <a:pt x="6" y="19"/>
                      <a:pt x="8" y="23"/>
                    </a:cubicBezTo>
                    <a:cubicBezTo>
                      <a:pt x="8" y="22"/>
                      <a:pt x="8" y="21"/>
                      <a:pt x="8" y="21"/>
                    </a:cubicBezTo>
                    <a:cubicBezTo>
                      <a:pt x="6" y="15"/>
                      <a:pt x="4" y="10"/>
                      <a:pt x="1" y="4"/>
                    </a:cubicBezTo>
                    <a:cubicBezTo>
                      <a:pt x="1" y="3"/>
                      <a:pt x="0" y="2"/>
                      <a:pt x="0" y="0"/>
                    </a:cubicBezTo>
                  </a:path>
                </a:pathLst>
              </a:custGeom>
              <a:solidFill>
                <a:srgbClr val="AFA9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31" name="Freeform 3533">
                <a:extLst>
                  <a:ext uri="{FF2B5EF4-FFF2-40B4-BE49-F238E27FC236}">
                    <a16:creationId xmlns:a16="http://schemas.microsoft.com/office/drawing/2014/main" id="{FE652D76-848B-4210-94C6-4F49C587CF9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748" y="1975"/>
                <a:ext cx="18" cy="24"/>
              </a:xfrm>
              <a:custGeom>
                <a:avLst/>
                <a:gdLst>
                  <a:gd name="T0" fmla="*/ 29 w 10"/>
                  <a:gd name="T1" fmla="*/ 13 h 13"/>
                  <a:gd name="T2" fmla="*/ 0 w 10"/>
                  <a:gd name="T3" fmla="*/ 13 h 13"/>
                  <a:gd name="T4" fmla="*/ 23 w 10"/>
                  <a:gd name="T5" fmla="*/ 126 h 13"/>
                  <a:gd name="T6" fmla="*/ 23 w 10"/>
                  <a:gd name="T7" fmla="*/ 126 h 13"/>
                  <a:gd name="T8" fmla="*/ 29 w 10"/>
                  <a:gd name="T9" fmla="*/ 140 h 13"/>
                  <a:gd name="T10" fmla="*/ 29 w 10"/>
                  <a:gd name="T11" fmla="*/ 13 h 13"/>
                  <a:gd name="T12" fmla="*/ 74 w 10"/>
                  <a:gd name="T13" fmla="*/ 0 h 13"/>
                  <a:gd name="T14" fmla="*/ 65 w 10"/>
                  <a:gd name="T15" fmla="*/ 0 h 13"/>
                  <a:gd name="T16" fmla="*/ 104 w 10"/>
                  <a:gd name="T17" fmla="*/ 140 h 13"/>
                  <a:gd name="T18" fmla="*/ 104 w 10"/>
                  <a:gd name="T19" fmla="*/ 150 h 13"/>
                  <a:gd name="T20" fmla="*/ 74 w 10"/>
                  <a:gd name="T21" fmla="*/ 0 h 1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0" h="13">
                    <a:moveTo>
                      <a:pt x="3" y="1"/>
                    </a:moveTo>
                    <a:cubicBezTo>
                      <a:pt x="2" y="1"/>
                      <a:pt x="1" y="1"/>
                      <a:pt x="0" y="1"/>
                    </a:cubicBezTo>
                    <a:cubicBezTo>
                      <a:pt x="1" y="4"/>
                      <a:pt x="1" y="8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3" y="12"/>
                      <a:pt x="3" y="12"/>
                    </a:cubicBezTo>
                    <a:cubicBezTo>
                      <a:pt x="3" y="8"/>
                      <a:pt x="3" y="4"/>
                      <a:pt x="3" y="1"/>
                    </a:cubicBezTo>
                    <a:moveTo>
                      <a:pt x="7" y="0"/>
                    </a:moveTo>
                    <a:cubicBezTo>
                      <a:pt x="7" y="0"/>
                      <a:pt x="7" y="0"/>
                      <a:pt x="6" y="0"/>
                    </a:cubicBezTo>
                    <a:cubicBezTo>
                      <a:pt x="7" y="4"/>
                      <a:pt x="8" y="8"/>
                      <a:pt x="10" y="12"/>
                    </a:cubicBezTo>
                    <a:cubicBezTo>
                      <a:pt x="10" y="13"/>
                      <a:pt x="10" y="13"/>
                      <a:pt x="10" y="13"/>
                    </a:cubicBezTo>
                    <a:cubicBezTo>
                      <a:pt x="9" y="9"/>
                      <a:pt x="8" y="4"/>
                      <a:pt x="7" y="0"/>
                    </a:cubicBezTo>
                  </a:path>
                </a:pathLst>
              </a:custGeom>
              <a:solidFill>
                <a:srgbClr val="AFA9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32" name="Freeform 3534">
                <a:extLst>
                  <a:ext uri="{FF2B5EF4-FFF2-40B4-BE49-F238E27FC236}">
                    <a16:creationId xmlns:a16="http://schemas.microsoft.com/office/drawing/2014/main" id="{A9D17CA9-3AAA-4D35-A36E-01931E34A8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8" y="1974"/>
                <a:ext cx="23" cy="28"/>
              </a:xfrm>
              <a:custGeom>
                <a:avLst/>
                <a:gdLst>
                  <a:gd name="T0" fmla="*/ 78 w 13"/>
                  <a:gd name="T1" fmla="*/ 0 h 16"/>
                  <a:gd name="T2" fmla="*/ 0 w 13"/>
                  <a:gd name="T3" fmla="*/ 12 h 16"/>
                  <a:gd name="T4" fmla="*/ 28 w 13"/>
                  <a:gd name="T5" fmla="*/ 142 h 16"/>
                  <a:gd name="T6" fmla="*/ 106 w 13"/>
                  <a:gd name="T7" fmla="*/ 151 h 16"/>
                  <a:gd name="T8" fmla="*/ 129 w 13"/>
                  <a:gd name="T9" fmla="*/ 151 h 16"/>
                  <a:gd name="T10" fmla="*/ 78 w 13"/>
                  <a:gd name="T11" fmla="*/ 0 h 1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3" h="16">
                    <a:moveTo>
                      <a:pt x="8" y="0"/>
                    </a:moveTo>
                    <a:cubicBezTo>
                      <a:pt x="5" y="1"/>
                      <a:pt x="3" y="1"/>
                      <a:pt x="0" y="1"/>
                    </a:cubicBezTo>
                    <a:cubicBezTo>
                      <a:pt x="1" y="6"/>
                      <a:pt x="2" y="10"/>
                      <a:pt x="3" y="15"/>
                    </a:cubicBezTo>
                    <a:cubicBezTo>
                      <a:pt x="6" y="15"/>
                      <a:pt x="9" y="16"/>
                      <a:pt x="11" y="16"/>
                    </a:cubicBezTo>
                    <a:cubicBezTo>
                      <a:pt x="12" y="16"/>
                      <a:pt x="12" y="16"/>
                      <a:pt x="13" y="16"/>
                    </a:cubicBezTo>
                    <a:cubicBezTo>
                      <a:pt x="11" y="11"/>
                      <a:pt x="9" y="6"/>
                      <a:pt x="8" y="0"/>
                    </a:cubicBezTo>
                  </a:path>
                </a:pathLst>
              </a:custGeom>
              <a:solidFill>
                <a:srgbClr val="AFA9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33" name="Freeform 3535">
                <a:extLst>
                  <a:ext uri="{FF2B5EF4-FFF2-40B4-BE49-F238E27FC236}">
                    <a16:creationId xmlns:a16="http://schemas.microsoft.com/office/drawing/2014/main" id="{9E408706-0B31-4B44-A948-BE3BFADF8C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7" y="2153"/>
                <a:ext cx="13" cy="42"/>
              </a:xfrm>
              <a:custGeom>
                <a:avLst/>
                <a:gdLst>
                  <a:gd name="T0" fmla="*/ 37 w 7"/>
                  <a:gd name="T1" fmla="*/ 0 h 24"/>
                  <a:gd name="T2" fmla="*/ 13 w 7"/>
                  <a:gd name="T3" fmla="*/ 179 h 24"/>
                  <a:gd name="T4" fmla="*/ 0 w 7"/>
                  <a:gd name="T5" fmla="*/ 215 h 24"/>
                  <a:gd name="T6" fmla="*/ 13 w 7"/>
                  <a:gd name="T7" fmla="*/ 228 h 24"/>
                  <a:gd name="T8" fmla="*/ 45 w 7"/>
                  <a:gd name="T9" fmla="*/ 200 h 24"/>
                  <a:gd name="T10" fmla="*/ 45 w 7"/>
                  <a:gd name="T11" fmla="*/ 21 h 24"/>
                  <a:gd name="T12" fmla="*/ 37 w 7"/>
                  <a:gd name="T13" fmla="*/ 0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" h="24">
                    <a:moveTo>
                      <a:pt x="3" y="0"/>
                    </a:moveTo>
                    <a:cubicBezTo>
                      <a:pt x="4" y="7"/>
                      <a:pt x="2" y="15"/>
                      <a:pt x="1" y="19"/>
                    </a:cubicBezTo>
                    <a:cubicBezTo>
                      <a:pt x="1" y="20"/>
                      <a:pt x="1" y="21"/>
                      <a:pt x="0" y="23"/>
                    </a:cubicBezTo>
                    <a:cubicBezTo>
                      <a:pt x="0" y="23"/>
                      <a:pt x="1" y="23"/>
                      <a:pt x="1" y="24"/>
                    </a:cubicBezTo>
                    <a:cubicBezTo>
                      <a:pt x="2" y="23"/>
                      <a:pt x="3" y="22"/>
                      <a:pt x="4" y="21"/>
                    </a:cubicBezTo>
                    <a:cubicBezTo>
                      <a:pt x="5" y="15"/>
                      <a:pt x="7" y="8"/>
                      <a:pt x="4" y="2"/>
                    </a:cubicBezTo>
                    <a:cubicBezTo>
                      <a:pt x="4" y="1"/>
                      <a:pt x="4" y="1"/>
                      <a:pt x="3" y="0"/>
                    </a:cubicBezTo>
                  </a:path>
                </a:pathLst>
              </a:custGeom>
              <a:solidFill>
                <a:srgbClr val="AFA9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34" name="Freeform 3536">
                <a:extLst>
                  <a:ext uri="{FF2B5EF4-FFF2-40B4-BE49-F238E27FC236}">
                    <a16:creationId xmlns:a16="http://schemas.microsoft.com/office/drawing/2014/main" id="{4831424C-AFE4-4C0C-83FC-F0CECA846F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7" y="2193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6 h 1"/>
                  <a:gd name="T4" fmla="*/ 16 w 1"/>
                  <a:gd name="T5" fmla="*/ 16 h 1"/>
                  <a:gd name="T6" fmla="*/ 0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0"/>
                      <a:pt x="0" y="0"/>
                      <a:pt x="0" y="0"/>
                    </a:cubicBezTo>
                  </a:path>
                </a:pathLst>
              </a:custGeom>
              <a:solidFill>
                <a:srgbClr val="CDC9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35" name="Freeform 3537">
                <a:extLst>
                  <a:ext uri="{FF2B5EF4-FFF2-40B4-BE49-F238E27FC236}">
                    <a16:creationId xmlns:a16="http://schemas.microsoft.com/office/drawing/2014/main" id="{E7A77A0B-478F-4F25-A2C2-10AC174DC6A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835" y="1975"/>
                <a:ext cx="11" cy="45"/>
              </a:xfrm>
              <a:custGeom>
                <a:avLst/>
                <a:gdLst>
                  <a:gd name="T0" fmla="*/ 24 w 6"/>
                  <a:gd name="T1" fmla="*/ 13 h 25"/>
                  <a:gd name="T2" fmla="*/ 44 w 6"/>
                  <a:gd name="T3" fmla="*/ 130 h 25"/>
                  <a:gd name="T4" fmla="*/ 57 w 6"/>
                  <a:gd name="T5" fmla="*/ 263 h 25"/>
                  <a:gd name="T6" fmla="*/ 68 w 6"/>
                  <a:gd name="T7" fmla="*/ 263 h 25"/>
                  <a:gd name="T8" fmla="*/ 68 w 6"/>
                  <a:gd name="T9" fmla="*/ 13 h 25"/>
                  <a:gd name="T10" fmla="*/ 24 w 6"/>
                  <a:gd name="T11" fmla="*/ 13 h 25"/>
                  <a:gd name="T12" fmla="*/ 0 w 6"/>
                  <a:gd name="T13" fmla="*/ 0 h 25"/>
                  <a:gd name="T14" fmla="*/ 0 w 6"/>
                  <a:gd name="T15" fmla="*/ 146 h 25"/>
                  <a:gd name="T16" fmla="*/ 0 w 6"/>
                  <a:gd name="T17" fmla="*/ 239 h 25"/>
                  <a:gd name="T18" fmla="*/ 13 w 6"/>
                  <a:gd name="T19" fmla="*/ 239 h 25"/>
                  <a:gd name="T20" fmla="*/ 0 w 6"/>
                  <a:gd name="T21" fmla="*/ 0 h 25"/>
                  <a:gd name="T22" fmla="*/ 0 w 6"/>
                  <a:gd name="T23" fmla="*/ 0 h 25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6" h="25">
                    <a:moveTo>
                      <a:pt x="2" y="1"/>
                    </a:moveTo>
                    <a:cubicBezTo>
                      <a:pt x="3" y="5"/>
                      <a:pt x="3" y="8"/>
                      <a:pt x="4" y="12"/>
                    </a:cubicBezTo>
                    <a:cubicBezTo>
                      <a:pt x="5" y="17"/>
                      <a:pt x="5" y="21"/>
                      <a:pt x="5" y="25"/>
                    </a:cubicBezTo>
                    <a:cubicBezTo>
                      <a:pt x="5" y="25"/>
                      <a:pt x="5" y="25"/>
                      <a:pt x="6" y="25"/>
                    </a:cubicBezTo>
                    <a:cubicBezTo>
                      <a:pt x="6" y="17"/>
                      <a:pt x="6" y="10"/>
                      <a:pt x="6" y="1"/>
                    </a:cubicBezTo>
                    <a:cubicBezTo>
                      <a:pt x="4" y="1"/>
                      <a:pt x="3" y="1"/>
                      <a:pt x="2" y="1"/>
                    </a:cubicBezTo>
                    <a:moveTo>
                      <a:pt x="0" y="0"/>
                    </a:moveTo>
                    <a:cubicBezTo>
                      <a:pt x="0" y="5"/>
                      <a:pt x="0" y="10"/>
                      <a:pt x="0" y="14"/>
                    </a:cubicBezTo>
                    <a:cubicBezTo>
                      <a:pt x="1" y="17"/>
                      <a:pt x="0" y="20"/>
                      <a:pt x="0" y="23"/>
                    </a:cubicBezTo>
                    <a:cubicBezTo>
                      <a:pt x="1" y="23"/>
                      <a:pt x="1" y="23"/>
                      <a:pt x="1" y="23"/>
                    </a:cubicBezTo>
                    <a:cubicBezTo>
                      <a:pt x="1" y="16"/>
                      <a:pt x="0" y="8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AFA9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36" name="Freeform 3538">
                <a:extLst>
                  <a:ext uri="{FF2B5EF4-FFF2-40B4-BE49-F238E27FC236}">
                    <a16:creationId xmlns:a16="http://schemas.microsoft.com/office/drawing/2014/main" id="{27E8A32B-FC14-417B-B2AE-DE50AE62C3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2" y="2006"/>
                <a:ext cx="9" cy="26"/>
              </a:xfrm>
              <a:custGeom>
                <a:avLst/>
                <a:gdLst>
                  <a:gd name="T0" fmla="*/ 0 w 5"/>
                  <a:gd name="T1" fmla="*/ 0 h 15"/>
                  <a:gd name="T2" fmla="*/ 52 w 5"/>
                  <a:gd name="T3" fmla="*/ 135 h 15"/>
                  <a:gd name="T4" fmla="*/ 52 w 5"/>
                  <a:gd name="T5" fmla="*/ 135 h 15"/>
                  <a:gd name="T6" fmla="*/ 0 w 5"/>
                  <a:gd name="T7" fmla="*/ 0 h 1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" h="15">
                    <a:moveTo>
                      <a:pt x="0" y="0"/>
                    </a:moveTo>
                    <a:cubicBezTo>
                      <a:pt x="2" y="6"/>
                      <a:pt x="3" y="11"/>
                      <a:pt x="5" y="15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3" y="10"/>
                      <a:pt x="2" y="5"/>
                      <a:pt x="0" y="0"/>
                    </a:cubicBezTo>
                  </a:path>
                </a:pathLst>
              </a:custGeom>
              <a:solidFill>
                <a:srgbClr val="8178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37" name="Freeform 3539">
                <a:extLst>
                  <a:ext uri="{FF2B5EF4-FFF2-40B4-BE49-F238E27FC236}">
                    <a16:creationId xmlns:a16="http://schemas.microsoft.com/office/drawing/2014/main" id="{C21100C6-09D4-4C48-87C3-D4491C215B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8" y="1981"/>
                <a:ext cx="23" cy="51"/>
              </a:xfrm>
              <a:custGeom>
                <a:avLst/>
                <a:gdLst>
                  <a:gd name="T0" fmla="*/ 0 w 13"/>
                  <a:gd name="T1" fmla="*/ 0 h 29"/>
                  <a:gd name="T2" fmla="*/ 37 w 13"/>
                  <a:gd name="T3" fmla="*/ 257 h 29"/>
                  <a:gd name="T4" fmla="*/ 60 w 13"/>
                  <a:gd name="T5" fmla="*/ 257 h 29"/>
                  <a:gd name="T6" fmla="*/ 50 w 13"/>
                  <a:gd name="T7" fmla="*/ 250 h 29"/>
                  <a:gd name="T8" fmla="*/ 65 w 13"/>
                  <a:gd name="T9" fmla="*/ 257 h 29"/>
                  <a:gd name="T10" fmla="*/ 129 w 13"/>
                  <a:gd name="T11" fmla="*/ 278 h 29"/>
                  <a:gd name="T12" fmla="*/ 78 w 13"/>
                  <a:gd name="T13" fmla="*/ 135 h 29"/>
                  <a:gd name="T14" fmla="*/ 50 w 13"/>
                  <a:gd name="T15" fmla="*/ 28 h 29"/>
                  <a:gd name="T16" fmla="*/ 37 w 13"/>
                  <a:gd name="T17" fmla="*/ 21 h 29"/>
                  <a:gd name="T18" fmla="*/ 0 w 13"/>
                  <a:gd name="T19" fmla="*/ 0 h 2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3" h="29">
                    <a:moveTo>
                      <a:pt x="0" y="0"/>
                    </a:moveTo>
                    <a:cubicBezTo>
                      <a:pt x="1" y="8"/>
                      <a:pt x="1" y="18"/>
                      <a:pt x="4" y="27"/>
                    </a:cubicBezTo>
                    <a:cubicBezTo>
                      <a:pt x="5" y="27"/>
                      <a:pt x="5" y="27"/>
                      <a:pt x="6" y="27"/>
                    </a:cubicBezTo>
                    <a:cubicBezTo>
                      <a:pt x="5" y="26"/>
                      <a:pt x="5" y="26"/>
                      <a:pt x="5" y="26"/>
                    </a:cubicBezTo>
                    <a:cubicBezTo>
                      <a:pt x="6" y="26"/>
                      <a:pt x="6" y="27"/>
                      <a:pt x="7" y="27"/>
                    </a:cubicBezTo>
                    <a:cubicBezTo>
                      <a:pt x="9" y="28"/>
                      <a:pt x="11" y="28"/>
                      <a:pt x="13" y="29"/>
                    </a:cubicBezTo>
                    <a:cubicBezTo>
                      <a:pt x="11" y="25"/>
                      <a:pt x="10" y="20"/>
                      <a:pt x="8" y="14"/>
                    </a:cubicBezTo>
                    <a:cubicBezTo>
                      <a:pt x="7" y="10"/>
                      <a:pt x="6" y="7"/>
                      <a:pt x="5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1"/>
                      <a:pt x="1" y="1"/>
                      <a:pt x="0" y="0"/>
                    </a:cubicBezTo>
                  </a:path>
                </a:pathLst>
              </a:custGeom>
              <a:solidFill>
                <a:srgbClr val="AFA9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38" name="Freeform 3540">
                <a:extLst>
                  <a:ext uri="{FF2B5EF4-FFF2-40B4-BE49-F238E27FC236}">
                    <a16:creationId xmlns:a16="http://schemas.microsoft.com/office/drawing/2014/main" id="{8437B0A8-0332-43EB-AE96-1F33D217FA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06" y="2004"/>
                <a:ext cx="5" cy="41"/>
              </a:xfrm>
              <a:custGeom>
                <a:avLst/>
                <a:gdLst>
                  <a:gd name="T0" fmla="*/ 0 w 3"/>
                  <a:gd name="T1" fmla="*/ 0 h 23"/>
                  <a:gd name="T2" fmla="*/ 8 w 3"/>
                  <a:gd name="T3" fmla="*/ 118 h 23"/>
                  <a:gd name="T4" fmla="*/ 8 w 3"/>
                  <a:gd name="T5" fmla="*/ 223 h 23"/>
                  <a:gd name="T6" fmla="*/ 22 w 3"/>
                  <a:gd name="T7" fmla="*/ 232 h 23"/>
                  <a:gd name="T8" fmla="*/ 13 w 3"/>
                  <a:gd name="T9" fmla="*/ 12 h 23"/>
                  <a:gd name="T10" fmla="*/ 0 w 3"/>
                  <a:gd name="T11" fmla="*/ 0 h 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" h="23">
                    <a:moveTo>
                      <a:pt x="0" y="0"/>
                    </a:moveTo>
                    <a:cubicBezTo>
                      <a:pt x="0" y="4"/>
                      <a:pt x="0" y="9"/>
                      <a:pt x="1" y="12"/>
                    </a:cubicBezTo>
                    <a:cubicBezTo>
                      <a:pt x="1" y="15"/>
                      <a:pt x="1" y="19"/>
                      <a:pt x="1" y="22"/>
                    </a:cubicBezTo>
                    <a:cubicBezTo>
                      <a:pt x="2" y="22"/>
                      <a:pt x="3" y="22"/>
                      <a:pt x="3" y="23"/>
                    </a:cubicBezTo>
                    <a:cubicBezTo>
                      <a:pt x="3" y="16"/>
                      <a:pt x="3" y="8"/>
                      <a:pt x="2" y="1"/>
                    </a:cubicBezTo>
                    <a:cubicBezTo>
                      <a:pt x="2" y="1"/>
                      <a:pt x="1" y="0"/>
                      <a:pt x="0" y="0"/>
                    </a:cubicBezTo>
                  </a:path>
                </a:pathLst>
              </a:custGeom>
              <a:solidFill>
                <a:srgbClr val="AFA9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39" name="Freeform 3541">
                <a:extLst>
                  <a:ext uri="{FF2B5EF4-FFF2-40B4-BE49-F238E27FC236}">
                    <a16:creationId xmlns:a16="http://schemas.microsoft.com/office/drawing/2014/main" id="{0ADBE508-9F89-47E1-BD72-266024C3DD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7" y="2011"/>
                <a:ext cx="23" cy="113"/>
              </a:xfrm>
              <a:custGeom>
                <a:avLst/>
                <a:gdLst>
                  <a:gd name="T0" fmla="*/ 0 w 13"/>
                  <a:gd name="T1" fmla="*/ 0 h 64"/>
                  <a:gd name="T2" fmla="*/ 0 w 13"/>
                  <a:gd name="T3" fmla="*/ 203 h 64"/>
                  <a:gd name="T4" fmla="*/ 60 w 13"/>
                  <a:gd name="T5" fmla="*/ 302 h 64"/>
                  <a:gd name="T6" fmla="*/ 50 w 13"/>
                  <a:gd name="T7" fmla="*/ 623 h 64"/>
                  <a:gd name="T8" fmla="*/ 106 w 13"/>
                  <a:gd name="T9" fmla="*/ 611 h 64"/>
                  <a:gd name="T10" fmla="*/ 115 w 13"/>
                  <a:gd name="T11" fmla="*/ 611 h 64"/>
                  <a:gd name="T12" fmla="*/ 78 w 13"/>
                  <a:gd name="T13" fmla="*/ 106 h 64"/>
                  <a:gd name="T14" fmla="*/ 65 w 13"/>
                  <a:gd name="T15" fmla="*/ 65 h 64"/>
                  <a:gd name="T16" fmla="*/ 0 w 13"/>
                  <a:gd name="T17" fmla="*/ 0 h 6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3" h="64">
                    <a:moveTo>
                      <a:pt x="0" y="0"/>
                    </a:moveTo>
                    <a:cubicBezTo>
                      <a:pt x="0" y="7"/>
                      <a:pt x="0" y="14"/>
                      <a:pt x="0" y="21"/>
                    </a:cubicBezTo>
                    <a:cubicBezTo>
                      <a:pt x="3" y="23"/>
                      <a:pt x="5" y="27"/>
                      <a:pt x="6" y="31"/>
                    </a:cubicBezTo>
                    <a:cubicBezTo>
                      <a:pt x="10" y="41"/>
                      <a:pt x="7" y="54"/>
                      <a:pt x="5" y="64"/>
                    </a:cubicBezTo>
                    <a:cubicBezTo>
                      <a:pt x="7" y="64"/>
                      <a:pt x="9" y="63"/>
                      <a:pt x="11" y="63"/>
                    </a:cubicBezTo>
                    <a:cubicBezTo>
                      <a:pt x="11" y="63"/>
                      <a:pt x="11" y="63"/>
                      <a:pt x="12" y="63"/>
                    </a:cubicBezTo>
                    <a:cubicBezTo>
                      <a:pt x="13" y="46"/>
                      <a:pt x="10" y="28"/>
                      <a:pt x="8" y="11"/>
                    </a:cubicBezTo>
                    <a:cubicBezTo>
                      <a:pt x="7" y="10"/>
                      <a:pt x="7" y="8"/>
                      <a:pt x="7" y="7"/>
                    </a:cubicBezTo>
                    <a:cubicBezTo>
                      <a:pt x="5" y="4"/>
                      <a:pt x="3" y="2"/>
                      <a:pt x="0" y="0"/>
                    </a:cubicBezTo>
                  </a:path>
                </a:pathLst>
              </a:custGeom>
              <a:solidFill>
                <a:srgbClr val="AFA9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40" name="Freeform 3542">
                <a:extLst>
                  <a:ext uri="{FF2B5EF4-FFF2-40B4-BE49-F238E27FC236}">
                    <a16:creationId xmlns:a16="http://schemas.microsoft.com/office/drawing/2014/main" id="{109016B5-E64B-4875-BBE4-3B66D6B2B4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4" y="2066"/>
                <a:ext cx="16" cy="71"/>
              </a:xfrm>
              <a:custGeom>
                <a:avLst/>
                <a:gdLst>
                  <a:gd name="T0" fmla="*/ 50 w 9"/>
                  <a:gd name="T1" fmla="*/ 0 h 40"/>
                  <a:gd name="T2" fmla="*/ 37 w 9"/>
                  <a:gd name="T3" fmla="*/ 130 h 40"/>
                  <a:gd name="T4" fmla="*/ 0 w 9"/>
                  <a:gd name="T5" fmla="*/ 369 h 40"/>
                  <a:gd name="T6" fmla="*/ 12 w 9"/>
                  <a:gd name="T7" fmla="*/ 375 h 40"/>
                  <a:gd name="T8" fmla="*/ 37 w 9"/>
                  <a:gd name="T9" fmla="*/ 398 h 40"/>
                  <a:gd name="T10" fmla="*/ 64 w 9"/>
                  <a:gd name="T11" fmla="*/ 288 h 40"/>
                  <a:gd name="T12" fmla="*/ 89 w 9"/>
                  <a:gd name="T13" fmla="*/ 21 h 40"/>
                  <a:gd name="T14" fmla="*/ 50 w 9"/>
                  <a:gd name="T15" fmla="*/ 0 h 4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" h="40">
                    <a:moveTo>
                      <a:pt x="5" y="0"/>
                    </a:moveTo>
                    <a:cubicBezTo>
                      <a:pt x="5" y="4"/>
                      <a:pt x="4" y="9"/>
                      <a:pt x="4" y="13"/>
                    </a:cubicBezTo>
                    <a:cubicBezTo>
                      <a:pt x="3" y="21"/>
                      <a:pt x="1" y="29"/>
                      <a:pt x="0" y="37"/>
                    </a:cubicBezTo>
                    <a:cubicBezTo>
                      <a:pt x="1" y="38"/>
                      <a:pt x="1" y="38"/>
                      <a:pt x="1" y="38"/>
                    </a:cubicBezTo>
                    <a:cubicBezTo>
                      <a:pt x="2" y="38"/>
                      <a:pt x="3" y="39"/>
                      <a:pt x="4" y="40"/>
                    </a:cubicBezTo>
                    <a:cubicBezTo>
                      <a:pt x="4" y="36"/>
                      <a:pt x="5" y="32"/>
                      <a:pt x="6" y="29"/>
                    </a:cubicBezTo>
                    <a:cubicBezTo>
                      <a:pt x="7" y="20"/>
                      <a:pt x="9" y="11"/>
                      <a:pt x="9" y="2"/>
                    </a:cubicBezTo>
                    <a:cubicBezTo>
                      <a:pt x="8" y="1"/>
                      <a:pt x="6" y="1"/>
                      <a:pt x="5" y="0"/>
                    </a:cubicBezTo>
                  </a:path>
                </a:pathLst>
              </a:custGeom>
              <a:solidFill>
                <a:srgbClr val="AFA9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41" name="Freeform 3543">
                <a:extLst>
                  <a:ext uri="{FF2B5EF4-FFF2-40B4-BE49-F238E27FC236}">
                    <a16:creationId xmlns:a16="http://schemas.microsoft.com/office/drawing/2014/main" id="{92336530-90B8-4269-A0DF-7D57A9A068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0" y="2073"/>
                <a:ext cx="15" cy="88"/>
              </a:xfrm>
              <a:custGeom>
                <a:avLst/>
                <a:gdLst>
                  <a:gd name="T0" fmla="*/ 84 w 8"/>
                  <a:gd name="T1" fmla="*/ 0 h 50"/>
                  <a:gd name="T2" fmla="*/ 73 w 8"/>
                  <a:gd name="T3" fmla="*/ 0 h 50"/>
                  <a:gd name="T4" fmla="*/ 39 w 8"/>
                  <a:gd name="T5" fmla="*/ 0 h 50"/>
                  <a:gd name="T6" fmla="*/ 28 w 8"/>
                  <a:gd name="T7" fmla="*/ 0 h 50"/>
                  <a:gd name="T8" fmla="*/ 53 w 8"/>
                  <a:gd name="T9" fmla="*/ 480 h 50"/>
                  <a:gd name="T10" fmla="*/ 99 w 8"/>
                  <a:gd name="T11" fmla="*/ 403 h 50"/>
                  <a:gd name="T12" fmla="*/ 84 w 8"/>
                  <a:gd name="T13" fmla="*/ 174 h 50"/>
                  <a:gd name="T14" fmla="*/ 84 w 8"/>
                  <a:gd name="T15" fmla="*/ 0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0">
                    <a:moveTo>
                      <a:pt x="7" y="0"/>
                    </a:moveTo>
                    <a:cubicBezTo>
                      <a:pt x="7" y="0"/>
                      <a:pt x="6" y="0"/>
                      <a:pt x="6" y="0"/>
                    </a:cubicBezTo>
                    <a:cubicBezTo>
                      <a:pt x="5" y="0"/>
                      <a:pt x="4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0" y="16"/>
                      <a:pt x="1" y="34"/>
                      <a:pt x="4" y="50"/>
                    </a:cubicBezTo>
                    <a:cubicBezTo>
                      <a:pt x="5" y="47"/>
                      <a:pt x="6" y="45"/>
                      <a:pt x="8" y="42"/>
                    </a:cubicBezTo>
                    <a:cubicBezTo>
                      <a:pt x="7" y="34"/>
                      <a:pt x="7" y="26"/>
                      <a:pt x="7" y="18"/>
                    </a:cubicBezTo>
                    <a:cubicBezTo>
                      <a:pt x="7" y="12"/>
                      <a:pt x="7" y="6"/>
                      <a:pt x="7" y="0"/>
                    </a:cubicBezTo>
                  </a:path>
                </a:pathLst>
              </a:custGeom>
              <a:solidFill>
                <a:srgbClr val="AFA9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42" name="Freeform 3544">
                <a:extLst>
                  <a:ext uri="{FF2B5EF4-FFF2-40B4-BE49-F238E27FC236}">
                    <a16:creationId xmlns:a16="http://schemas.microsoft.com/office/drawing/2014/main" id="{3C9541C2-FE2E-4D29-88C9-8481D38127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3" y="1975"/>
                <a:ext cx="13" cy="22"/>
              </a:xfrm>
              <a:custGeom>
                <a:avLst/>
                <a:gdLst>
                  <a:gd name="T0" fmla="*/ 37 w 7"/>
                  <a:gd name="T1" fmla="*/ 0 h 12"/>
                  <a:gd name="T2" fmla="*/ 0 w 7"/>
                  <a:gd name="T3" fmla="*/ 13 h 12"/>
                  <a:gd name="T4" fmla="*/ 0 w 7"/>
                  <a:gd name="T5" fmla="*/ 134 h 12"/>
                  <a:gd name="T6" fmla="*/ 84 w 7"/>
                  <a:gd name="T7" fmla="*/ 134 h 12"/>
                  <a:gd name="T8" fmla="*/ 37 w 7"/>
                  <a:gd name="T9" fmla="*/ 0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" h="12">
                    <a:moveTo>
                      <a:pt x="3" y="0"/>
                    </a:moveTo>
                    <a:cubicBezTo>
                      <a:pt x="2" y="0"/>
                      <a:pt x="1" y="1"/>
                      <a:pt x="0" y="1"/>
                    </a:cubicBezTo>
                    <a:cubicBezTo>
                      <a:pt x="0" y="4"/>
                      <a:pt x="0" y="8"/>
                      <a:pt x="0" y="12"/>
                    </a:cubicBezTo>
                    <a:cubicBezTo>
                      <a:pt x="2" y="12"/>
                      <a:pt x="4" y="12"/>
                      <a:pt x="7" y="12"/>
                    </a:cubicBezTo>
                    <a:cubicBezTo>
                      <a:pt x="5" y="8"/>
                      <a:pt x="4" y="4"/>
                      <a:pt x="3" y="0"/>
                    </a:cubicBezTo>
                  </a:path>
                </a:pathLst>
              </a:custGeom>
              <a:solidFill>
                <a:srgbClr val="CDC9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43" name="Freeform 3545">
                <a:extLst>
                  <a:ext uri="{FF2B5EF4-FFF2-40B4-BE49-F238E27FC236}">
                    <a16:creationId xmlns:a16="http://schemas.microsoft.com/office/drawing/2014/main" id="{ADD3CB35-0D48-444C-A2C4-A4BF5E92B5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5" y="1975"/>
                <a:ext cx="9" cy="45"/>
              </a:xfrm>
              <a:custGeom>
                <a:avLst/>
                <a:gdLst>
                  <a:gd name="T0" fmla="*/ 0 w 5"/>
                  <a:gd name="T1" fmla="*/ 0 h 25"/>
                  <a:gd name="T2" fmla="*/ 13 w 5"/>
                  <a:gd name="T3" fmla="*/ 239 h 25"/>
                  <a:gd name="T4" fmla="*/ 52 w 5"/>
                  <a:gd name="T5" fmla="*/ 263 h 25"/>
                  <a:gd name="T6" fmla="*/ 41 w 5"/>
                  <a:gd name="T7" fmla="*/ 130 h 25"/>
                  <a:gd name="T8" fmla="*/ 23 w 5"/>
                  <a:gd name="T9" fmla="*/ 13 h 25"/>
                  <a:gd name="T10" fmla="*/ 0 w 5"/>
                  <a:gd name="T11" fmla="*/ 0 h 2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" h="25">
                    <a:moveTo>
                      <a:pt x="0" y="0"/>
                    </a:moveTo>
                    <a:cubicBezTo>
                      <a:pt x="0" y="8"/>
                      <a:pt x="1" y="16"/>
                      <a:pt x="1" y="23"/>
                    </a:cubicBezTo>
                    <a:cubicBezTo>
                      <a:pt x="3" y="24"/>
                      <a:pt x="4" y="24"/>
                      <a:pt x="5" y="25"/>
                    </a:cubicBezTo>
                    <a:cubicBezTo>
                      <a:pt x="5" y="21"/>
                      <a:pt x="5" y="17"/>
                      <a:pt x="4" y="12"/>
                    </a:cubicBezTo>
                    <a:cubicBezTo>
                      <a:pt x="3" y="8"/>
                      <a:pt x="3" y="5"/>
                      <a:pt x="2" y="1"/>
                    </a:cubicBezTo>
                    <a:cubicBezTo>
                      <a:pt x="1" y="1"/>
                      <a:pt x="1" y="0"/>
                      <a:pt x="0" y="0"/>
                    </a:cubicBezTo>
                  </a:path>
                </a:pathLst>
              </a:custGeom>
              <a:solidFill>
                <a:srgbClr val="CDC9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44" name="Freeform 3546">
                <a:extLst>
                  <a:ext uri="{FF2B5EF4-FFF2-40B4-BE49-F238E27FC236}">
                    <a16:creationId xmlns:a16="http://schemas.microsoft.com/office/drawing/2014/main" id="{2EFF62D0-6A7B-4EC9-BDEF-F4DA593699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7" y="1999"/>
                <a:ext cx="4" cy="38"/>
              </a:xfrm>
              <a:custGeom>
                <a:avLst/>
                <a:gdLst>
                  <a:gd name="T0" fmla="*/ 0 w 2"/>
                  <a:gd name="T1" fmla="*/ 0 h 22"/>
                  <a:gd name="T2" fmla="*/ 16 w 2"/>
                  <a:gd name="T3" fmla="*/ 197 h 22"/>
                  <a:gd name="T4" fmla="*/ 32 w 2"/>
                  <a:gd name="T5" fmla="*/ 197 h 22"/>
                  <a:gd name="T6" fmla="*/ 32 w 2"/>
                  <a:gd name="T7" fmla="*/ 161 h 22"/>
                  <a:gd name="T8" fmla="*/ 32 w 2"/>
                  <a:gd name="T9" fmla="*/ 9 h 22"/>
                  <a:gd name="T10" fmla="*/ 0 w 2"/>
                  <a:gd name="T11" fmla="*/ 0 h 2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" h="22">
                    <a:moveTo>
                      <a:pt x="0" y="0"/>
                    </a:moveTo>
                    <a:cubicBezTo>
                      <a:pt x="0" y="7"/>
                      <a:pt x="1" y="15"/>
                      <a:pt x="1" y="22"/>
                    </a:cubicBezTo>
                    <a:cubicBezTo>
                      <a:pt x="1" y="22"/>
                      <a:pt x="2" y="22"/>
                      <a:pt x="2" y="22"/>
                    </a:cubicBezTo>
                    <a:cubicBezTo>
                      <a:pt x="2" y="21"/>
                      <a:pt x="2" y="19"/>
                      <a:pt x="2" y="18"/>
                    </a:cubicBezTo>
                    <a:cubicBezTo>
                      <a:pt x="2" y="12"/>
                      <a:pt x="2" y="7"/>
                      <a:pt x="2" y="1"/>
                    </a:cubicBezTo>
                    <a:cubicBezTo>
                      <a:pt x="2" y="1"/>
                      <a:pt x="1" y="0"/>
                      <a:pt x="0" y="0"/>
                    </a:cubicBezTo>
                  </a:path>
                </a:pathLst>
              </a:custGeom>
              <a:solidFill>
                <a:srgbClr val="AFA9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45" name="Freeform 3547">
                <a:extLst>
                  <a:ext uri="{FF2B5EF4-FFF2-40B4-BE49-F238E27FC236}">
                    <a16:creationId xmlns:a16="http://schemas.microsoft.com/office/drawing/2014/main" id="{69A60998-2B84-4D3F-B8D1-D26F796E1C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01" y="2000"/>
                <a:ext cx="7" cy="43"/>
              </a:xfrm>
              <a:custGeom>
                <a:avLst/>
                <a:gdLst>
                  <a:gd name="T0" fmla="*/ 0 w 4"/>
                  <a:gd name="T1" fmla="*/ 0 h 24"/>
                  <a:gd name="T2" fmla="*/ 0 w 4"/>
                  <a:gd name="T3" fmla="*/ 174 h 24"/>
                  <a:gd name="T4" fmla="*/ 0 w 4"/>
                  <a:gd name="T5" fmla="*/ 219 h 24"/>
                  <a:gd name="T6" fmla="*/ 37 w 4"/>
                  <a:gd name="T7" fmla="*/ 247 h 24"/>
                  <a:gd name="T8" fmla="*/ 37 w 4"/>
                  <a:gd name="T9" fmla="*/ 145 h 24"/>
                  <a:gd name="T10" fmla="*/ 28 w 4"/>
                  <a:gd name="T11" fmla="*/ 23 h 24"/>
                  <a:gd name="T12" fmla="*/ 0 w 4"/>
                  <a:gd name="T13" fmla="*/ 0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" h="24">
                    <a:moveTo>
                      <a:pt x="0" y="0"/>
                    </a:moveTo>
                    <a:cubicBezTo>
                      <a:pt x="0" y="6"/>
                      <a:pt x="0" y="11"/>
                      <a:pt x="0" y="17"/>
                    </a:cubicBezTo>
                    <a:cubicBezTo>
                      <a:pt x="0" y="18"/>
                      <a:pt x="0" y="20"/>
                      <a:pt x="0" y="21"/>
                    </a:cubicBezTo>
                    <a:cubicBezTo>
                      <a:pt x="1" y="22"/>
                      <a:pt x="3" y="23"/>
                      <a:pt x="4" y="24"/>
                    </a:cubicBezTo>
                    <a:cubicBezTo>
                      <a:pt x="4" y="21"/>
                      <a:pt x="4" y="17"/>
                      <a:pt x="4" y="14"/>
                    </a:cubicBezTo>
                    <a:cubicBezTo>
                      <a:pt x="3" y="11"/>
                      <a:pt x="3" y="6"/>
                      <a:pt x="3" y="2"/>
                    </a:cubicBezTo>
                    <a:cubicBezTo>
                      <a:pt x="2" y="1"/>
                      <a:pt x="1" y="1"/>
                      <a:pt x="0" y="0"/>
                    </a:cubicBezTo>
                  </a:path>
                </a:pathLst>
              </a:custGeom>
              <a:solidFill>
                <a:srgbClr val="CDC9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46" name="Freeform 3548">
                <a:extLst>
                  <a:ext uri="{FF2B5EF4-FFF2-40B4-BE49-F238E27FC236}">
                    <a16:creationId xmlns:a16="http://schemas.microsoft.com/office/drawing/2014/main" id="{AD1AE382-BB4B-4E20-81C4-65134BF7A6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2" y="2128"/>
                <a:ext cx="15" cy="19"/>
              </a:xfrm>
              <a:custGeom>
                <a:avLst/>
                <a:gdLst>
                  <a:gd name="T0" fmla="*/ 84 w 8"/>
                  <a:gd name="T1" fmla="*/ 0 h 11"/>
                  <a:gd name="T2" fmla="*/ 28 w 8"/>
                  <a:gd name="T3" fmla="*/ 71 h 11"/>
                  <a:gd name="T4" fmla="*/ 0 w 8"/>
                  <a:gd name="T5" fmla="*/ 83 h 11"/>
                  <a:gd name="T6" fmla="*/ 28 w 8"/>
                  <a:gd name="T7" fmla="*/ 98 h 11"/>
                  <a:gd name="T8" fmla="*/ 39 w 8"/>
                  <a:gd name="T9" fmla="*/ 86 h 11"/>
                  <a:gd name="T10" fmla="*/ 99 w 8"/>
                  <a:gd name="T11" fmla="*/ 9 h 11"/>
                  <a:gd name="T12" fmla="*/ 84 w 8"/>
                  <a:gd name="T13" fmla="*/ 0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" h="11">
                    <a:moveTo>
                      <a:pt x="7" y="0"/>
                    </a:moveTo>
                    <a:cubicBezTo>
                      <a:pt x="7" y="5"/>
                      <a:pt x="5" y="7"/>
                      <a:pt x="2" y="8"/>
                    </a:cubicBezTo>
                    <a:cubicBezTo>
                      <a:pt x="1" y="8"/>
                      <a:pt x="1" y="8"/>
                      <a:pt x="0" y="9"/>
                    </a:cubicBezTo>
                    <a:cubicBezTo>
                      <a:pt x="1" y="9"/>
                      <a:pt x="2" y="10"/>
                      <a:pt x="2" y="11"/>
                    </a:cubicBezTo>
                    <a:cubicBezTo>
                      <a:pt x="3" y="11"/>
                      <a:pt x="3" y="11"/>
                      <a:pt x="3" y="10"/>
                    </a:cubicBezTo>
                    <a:cubicBezTo>
                      <a:pt x="5" y="7"/>
                      <a:pt x="7" y="4"/>
                      <a:pt x="8" y="1"/>
                    </a:cubicBezTo>
                    <a:cubicBezTo>
                      <a:pt x="8" y="0"/>
                      <a:pt x="8" y="0"/>
                      <a:pt x="7" y="0"/>
                    </a:cubicBezTo>
                  </a:path>
                </a:pathLst>
              </a:custGeom>
              <a:solidFill>
                <a:srgbClr val="8178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47" name="Freeform 3549">
                <a:extLst>
                  <a:ext uri="{FF2B5EF4-FFF2-40B4-BE49-F238E27FC236}">
                    <a16:creationId xmlns:a16="http://schemas.microsoft.com/office/drawing/2014/main" id="{D4CF48B2-11BE-4838-8613-D7ABD069F6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4" y="2126"/>
                <a:ext cx="21" cy="18"/>
              </a:xfrm>
              <a:custGeom>
                <a:avLst/>
                <a:gdLst>
                  <a:gd name="T0" fmla="*/ 12 w 12"/>
                  <a:gd name="T1" fmla="*/ 0 h 10"/>
                  <a:gd name="T2" fmla="*/ 12 w 12"/>
                  <a:gd name="T3" fmla="*/ 0 h 10"/>
                  <a:gd name="T4" fmla="*/ 0 w 12"/>
                  <a:gd name="T5" fmla="*/ 52 h 10"/>
                  <a:gd name="T6" fmla="*/ 0 w 12"/>
                  <a:gd name="T7" fmla="*/ 81 h 10"/>
                  <a:gd name="T8" fmla="*/ 21 w 12"/>
                  <a:gd name="T9" fmla="*/ 81 h 10"/>
                  <a:gd name="T10" fmla="*/ 21 w 12"/>
                  <a:gd name="T11" fmla="*/ 81 h 10"/>
                  <a:gd name="T12" fmla="*/ 49 w 12"/>
                  <a:gd name="T13" fmla="*/ 104 h 10"/>
                  <a:gd name="T14" fmla="*/ 65 w 12"/>
                  <a:gd name="T15" fmla="*/ 94 h 10"/>
                  <a:gd name="T16" fmla="*/ 114 w 12"/>
                  <a:gd name="T17" fmla="*/ 13 h 10"/>
                  <a:gd name="T18" fmla="*/ 12 w 12"/>
                  <a:gd name="T19" fmla="*/ 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2" h="1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4"/>
                      <a:pt x="0" y="5"/>
                    </a:cubicBezTo>
                    <a:cubicBezTo>
                      <a:pt x="0" y="6"/>
                      <a:pt x="0" y="7"/>
                      <a:pt x="0" y="8"/>
                    </a:cubicBezTo>
                    <a:cubicBezTo>
                      <a:pt x="0" y="8"/>
                      <a:pt x="1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4" y="9"/>
                      <a:pt x="5" y="10"/>
                    </a:cubicBezTo>
                    <a:cubicBezTo>
                      <a:pt x="6" y="9"/>
                      <a:pt x="6" y="9"/>
                      <a:pt x="7" y="9"/>
                    </a:cubicBezTo>
                    <a:cubicBezTo>
                      <a:pt x="10" y="8"/>
                      <a:pt x="12" y="6"/>
                      <a:pt x="12" y="1"/>
                    </a:cubicBezTo>
                    <a:cubicBezTo>
                      <a:pt x="8" y="0"/>
                      <a:pt x="5" y="0"/>
                      <a:pt x="1" y="0"/>
                    </a:cubicBezTo>
                  </a:path>
                </a:pathLst>
              </a:custGeom>
              <a:solidFill>
                <a:srgbClr val="AFA9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48" name="Freeform 3550">
                <a:extLst>
                  <a:ext uri="{FF2B5EF4-FFF2-40B4-BE49-F238E27FC236}">
                    <a16:creationId xmlns:a16="http://schemas.microsoft.com/office/drawing/2014/main" id="{4220D878-11DE-4ACE-9DC4-84FEADC9F3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6" y="2130"/>
                <a:ext cx="18" cy="19"/>
              </a:xfrm>
              <a:custGeom>
                <a:avLst/>
                <a:gdLst>
                  <a:gd name="T0" fmla="*/ 65 w 10"/>
                  <a:gd name="T1" fmla="*/ 0 h 11"/>
                  <a:gd name="T2" fmla="*/ 13 w 10"/>
                  <a:gd name="T3" fmla="*/ 83 h 11"/>
                  <a:gd name="T4" fmla="*/ 0 w 10"/>
                  <a:gd name="T5" fmla="*/ 86 h 11"/>
                  <a:gd name="T6" fmla="*/ 13 w 10"/>
                  <a:gd name="T7" fmla="*/ 98 h 11"/>
                  <a:gd name="T8" fmla="*/ 41 w 10"/>
                  <a:gd name="T9" fmla="*/ 71 h 11"/>
                  <a:gd name="T10" fmla="*/ 41 w 10"/>
                  <a:gd name="T11" fmla="*/ 71 h 11"/>
                  <a:gd name="T12" fmla="*/ 74 w 10"/>
                  <a:gd name="T13" fmla="*/ 98 h 11"/>
                  <a:gd name="T14" fmla="*/ 104 w 10"/>
                  <a:gd name="T15" fmla="*/ 9 h 11"/>
                  <a:gd name="T16" fmla="*/ 104 w 10"/>
                  <a:gd name="T17" fmla="*/ 9 h 11"/>
                  <a:gd name="T18" fmla="*/ 74 w 10"/>
                  <a:gd name="T19" fmla="*/ 0 h 11"/>
                  <a:gd name="T20" fmla="*/ 65 w 10"/>
                  <a:gd name="T21" fmla="*/ 0 h 11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0" h="11">
                    <a:moveTo>
                      <a:pt x="6" y="0"/>
                    </a:moveTo>
                    <a:cubicBezTo>
                      <a:pt x="5" y="3"/>
                      <a:pt x="3" y="6"/>
                      <a:pt x="1" y="9"/>
                    </a:cubicBezTo>
                    <a:cubicBezTo>
                      <a:pt x="1" y="10"/>
                      <a:pt x="1" y="10"/>
                      <a:pt x="0" y="10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10"/>
                      <a:pt x="2" y="9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6" y="9"/>
                      <a:pt x="7" y="11"/>
                    </a:cubicBezTo>
                    <a:cubicBezTo>
                      <a:pt x="8" y="7"/>
                      <a:pt x="9" y="4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6" y="0"/>
                    </a:cubicBezTo>
                  </a:path>
                </a:pathLst>
              </a:custGeom>
              <a:solidFill>
                <a:srgbClr val="AFA9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49" name="Freeform 3551">
                <a:extLst>
                  <a:ext uri="{FF2B5EF4-FFF2-40B4-BE49-F238E27FC236}">
                    <a16:creationId xmlns:a16="http://schemas.microsoft.com/office/drawing/2014/main" id="{F2DC1F14-7123-47CB-9495-1A7B73F673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9" y="2137"/>
                <a:ext cx="4" cy="16"/>
              </a:xfrm>
              <a:custGeom>
                <a:avLst/>
                <a:gdLst>
                  <a:gd name="T0" fmla="*/ 16 w 2"/>
                  <a:gd name="T1" fmla="*/ 0 h 9"/>
                  <a:gd name="T2" fmla="*/ 0 w 2"/>
                  <a:gd name="T3" fmla="*/ 64 h 9"/>
                  <a:gd name="T4" fmla="*/ 32 w 2"/>
                  <a:gd name="T5" fmla="*/ 89 h 9"/>
                  <a:gd name="T6" fmla="*/ 16 w 2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9">
                    <a:moveTo>
                      <a:pt x="1" y="0"/>
                    </a:moveTo>
                    <a:cubicBezTo>
                      <a:pt x="0" y="2"/>
                      <a:pt x="0" y="4"/>
                      <a:pt x="0" y="6"/>
                    </a:cubicBezTo>
                    <a:cubicBezTo>
                      <a:pt x="1" y="6"/>
                      <a:pt x="2" y="7"/>
                      <a:pt x="2" y="9"/>
                    </a:cubicBezTo>
                    <a:cubicBezTo>
                      <a:pt x="2" y="5"/>
                      <a:pt x="2" y="2"/>
                      <a:pt x="1" y="0"/>
                    </a:cubicBezTo>
                  </a:path>
                </a:pathLst>
              </a:custGeom>
              <a:solidFill>
                <a:srgbClr val="AFA9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50" name="Freeform 3552">
                <a:extLst>
                  <a:ext uri="{FF2B5EF4-FFF2-40B4-BE49-F238E27FC236}">
                    <a16:creationId xmlns:a16="http://schemas.microsoft.com/office/drawing/2014/main" id="{B5F0385D-2613-49DC-9508-30ADBAE554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2" y="2147"/>
                <a:ext cx="12" cy="46"/>
              </a:xfrm>
              <a:custGeom>
                <a:avLst/>
                <a:gdLst>
                  <a:gd name="T0" fmla="*/ 36 w 7"/>
                  <a:gd name="T1" fmla="*/ 0 h 26"/>
                  <a:gd name="T2" fmla="*/ 36 w 7"/>
                  <a:gd name="T3" fmla="*/ 101 h 26"/>
                  <a:gd name="T4" fmla="*/ 0 w 7"/>
                  <a:gd name="T5" fmla="*/ 65 h 26"/>
                  <a:gd name="T6" fmla="*/ 15 w 7"/>
                  <a:gd name="T7" fmla="*/ 129 h 26"/>
                  <a:gd name="T8" fmla="*/ 15 w 7"/>
                  <a:gd name="T9" fmla="*/ 129 h 26"/>
                  <a:gd name="T10" fmla="*/ 15 w 7"/>
                  <a:gd name="T11" fmla="*/ 188 h 26"/>
                  <a:gd name="T12" fmla="*/ 26 w 7"/>
                  <a:gd name="T13" fmla="*/ 253 h 26"/>
                  <a:gd name="T14" fmla="*/ 36 w 7"/>
                  <a:gd name="T15" fmla="*/ 216 h 26"/>
                  <a:gd name="T16" fmla="*/ 50 w 7"/>
                  <a:gd name="T17" fmla="*/ 28 h 26"/>
                  <a:gd name="T18" fmla="*/ 36 w 7"/>
                  <a:gd name="T19" fmla="*/ 0 h 2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7" h="26">
                    <a:moveTo>
                      <a:pt x="4" y="0"/>
                    </a:moveTo>
                    <a:cubicBezTo>
                      <a:pt x="3" y="3"/>
                      <a:pt x="3" y="7"/>
                      <a:pt x="4" y="10"/>
                    </a:cubicBezTo>
                    <a:cubicBezTo>
                      <a:pt x="2" y="9"/>
                      <a:pt x="2" y="8"/>
                      <a:pt x="0" y="7"/>
                    </a:cubicBezTo>
                    <a:cubicBezTo>
                      <a:pt x="1" y="9"/>
                      <a:pt x="1" y="11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3" y="15"/>
                      <a:pt x="3" y="17"/>
                      <a:pt x="2" y="19"/>
                    </a:cubicBezTo>
                    <a:cubicBezTo>
                      <a:pt x="3" y="21"/>
                      <a:pt x="3" y="24"/>
                      <a:pt x="3" y="26"/>
                    </a:cubicBezTo>
                    <a:cubicBezTo>
                      <a:pt x="4" y="24"/>
                      <a:pt x="4" y="23"/>
                      <a:pt x="4" y="22"/>
                    </a:cubicBezTo>
                    <a:cubicBezTo>
                      <a:pt x="5" y="18"/>
                      <a:pt x="7" y="10"/>
                      <a:pt x="6" y="3"/>
                    </a:cubicBezTo>
                    <a:cubicBezTo>
                      <a:pt x="6" y="1"/>
                      <a:pt x="5" y="0"/>
                      <a:pt x="4" y="0"/>
                    </a:cubicBezTo>
                  </a:path>
                </a:pathLst>
              </a:custGeom>
              <a:solidFill>
                <a:srgbClr val="CDC9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51" name="Freeform 3553">
                <a:extLst>
                  <a:ext uri="{FF2B5EF4-FFF2-40B4-BE49-F238E27FC236}">
                    <a16:creationId xmlns:a16="http://schemas.microsoft.com/office/drawing/2014/main" id="{4FA578E2-D0DE-4ECC-92FC-6939CC222E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8" y="2144"/>
                <a:ext cx="10" cy="19"/>
              </a:xfrm>
              <a:custGeom>
                <a:avLst/>
                <a:gdLst>
                  <a:gd name="T0" fmla="*/ 22 w 6"/>
                  <a:gd name="T1" fmla="*/ 0 h 11"/>
                  <a:gd name="T2" fmla="*/ 22 w 6"/>
                  <a:gd name="T3" fmla="*/ 0 h 11"/>
                  <a:gd name="T4" fmla="*/ 0 w 6"/>
                  <a:gd name="T5" fmla="*/ 28 h 11"/>
                  <a:gd name="T6" fmla="*/ 13 w 6"/>
                  <a:gd name="T7" fmla="*/ 98 h 11"/>
                  <a:gd name="T8" fmla="*/ 47 w 6"/>
                  <a:gd name="T9" fmla="*/ 48 h 11"/>
                  <a:gd name="T10" fmla="*/ 47 w 6"/>
                  <a:gd name="T11" fmla="*/ 28 h 11"/>
                  <a:gd name="T12" fmla="*/ 22 w 6"/>
                  <a:gd name="T13" fmla="*/ 0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" h="11"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1" y="1"/>
                      <a:pt x="1" y="2"/>
                      <a:pt x="0" y="3"/>
                    </a:cubicBezTo>
                    <a:cubicBezTo>
                      <a:pt x="1" y="6"/>
                      <a:pt x="2" y="9"/>
                      <a:pt x="2" y="11"/>
                    </a:cubicBezTo>
                    <a:cubicBezTo>
                      <a:pt x="3" y="9"/>
                      <a:pt x="5" y="6"/>
                      <a:pt x="6" y="5"/>
                    </a:cubicBezTo>
                    <a:cubicBezTo>
                      <a:pt x="6" y="4"/>
                      <a:pt x="6" y="3"/>
                      <a:pt x="6" y="3"/>
                    </a:cubicBezTo>
                    <a:cubicBezTo>
                      <a:pt x="5" y="1"/>
                      <a:pt x="4" y="0"/>
                      <a:pt x="3" y="0"/>
                    </a:cubicBezTo>
                  </a:path>
                </a:pathLst>
              </a:custGeom>
              <a:solidFill>
                <a:srgbClr val="CDC9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52" name="Freeform 3554">
                <a:extLst>
                  <a:ext uri="{FF2B5EF4-FFF2-40B4-BE49-F238E27FC236}">
                    <a16:creationId xmlns:a16="http://schemas.microsoft.com/office/drawing/2014/main" id="{B9062175-1186-440C-B6EF-85F65FBE92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2" y="2192"/>
                <a:ext cx="4" cy="12"/>
              </a:xfrm>
              <a:custGeom>
                <a:avLst/>
                <a:gdLst>
                  <a:gd name="T0" fmla="*/ 16 w 2"/>
                  <a:gd name="T1" fmla="*/ 0 h 7"/>
                  <a:gd name="T2" fmla="*/ 0 w 2"/>
                  <a:gd name="T3" fmla="*/ 62 h 7"/>
                  <a:gd name="T4" fmla="*/ 0 w 2"/>
                  <a:gd name="T5" fmla="*/ 62 h 7"/>
                  <a:gd name="T6" fmla="*/ 32 w 2"/>
                  <a:gd name="T7" fmla="*/ 9 h 7"/>
                  <a:gd name="T8" fmla="*/ 16 w 2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7">
                    <a:moveTo>
                      <a:pt x="1" y="0"/>
                    </a:moveTo>
                    <a:cubicBezTo>
                      <a:pt x="1" y="3"/>
                      <a:pt x="0" y="5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" y="5"/>
                      <a:pt x="1" y="3"/>
                      <a:pt x="2" y="1"/>
                    </a:cubicBezTo>
                    <a:cubicBezTo>
                      <a:pt x="2" y="1"/>
                      <a:pt x="1" y="1"/>
                      <a:pt x="1" y="0"/>
                    </a:cubicBezTo>
                  </a:path>
                </a:pathLst>
              </a:custGeom>
              <a:solidFill>
                <a:srgbClr val="CDC9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53" name="Freeform 3555">
                <a:extLst>
                  <a:ext uri="{FF2B5EF4-FFF2-40B4-BE49-F238E27FC236}">
                    <a16:creationId xmlns:a16="http://schemas.microsoft.com/office/drawing/2014/main" id="{9F5D6C7D-8C6D-4E98-8BF6-BB929BF4ADD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932" y="2153"/>
                <a:ext cx="25" cy="51"/>
              </a:xfrm>
              <a:custGeom>
                <a:avLst/>
                <a:gdLst>
                  <a:gd name="T0" fmla="*/ 130 w 14"/>
                  <a:gd name="T1" fmla="*/ 151 h 29"/>
                  <a:gd name="T2" fmla="*/ 64 w 14"/>
                  <a:gd name="T3" fmla="*/ 229 h 29"/>
                  <a:gd name="T4" fmla="*/ 52 w 14"/>
                  <a:gd name="T5" fmla="*/ 229 h 29"/>
                  <a:gd name="T6" fmla="*/ 23 w 14"/>
                  <a:gd name="T7" fmla="*/ 216 h 29"/>
                  <a:gd name="T8" fmla="*/ 0 w 14"/>
                  <a:gd name="T9" fmla="*/ 278 h 29"/>
                  <a:gd name="T10" fmla="*/ 143 w 14"/>
                  <a:gd name="T11" fmla="*/ 229 h 29"/>
                  <a:gd name="T12" fmla="*/ 143 w 14"/>
                  <a:gd name="T13" fmla="*/ 216 h 29"/>
                  <a:gd name="T14" fmla="*/ 130 w 14"/>
                  <a:gd name="T15" fmla="*/ 151 h 29"/>
                  <a:gd name="T16" fmla="*/ 93 w 14"/>
                  <a:gd name="T17" fmla="*/ 0 h 29"/>
                  <a:gd name="T18" fmla="*/ 52 w 14"/>
                  <a:gd name="T19" fmla="*/ 58 h 29"/>
                  <a:gd name="T20" fmla="*/ 52 w 14"/>
                  <a:gd name="T21" fmla="*/ 65 h 29"/>
                  <a:gd name="T22" fmla="*/ 130 w 14"/>
                  <a:gd name="T23" fmla="*/ 98 h 29"/>
                  <a:gd name="T24" fmla="*/ 114 w 14"/>
                  <a:gd name="T25" fmla="*/ 37 h 29"/>
                  <a:gd name="T26" fmla="*/ 93 w 14"/>
                  <a:gd name="T27" fmla="*/ 28 h 29"/>
                  <a:gd name="T28" fmla="*/ 93 w 14"/>
                  <a:gd name="T29" fmla="*/ 28 h 29"/>
                  <a:gd name="T30" fmla="*/ 93 w 14"/>
                  <a:gd name="T31" fmla="*/ 0 h 29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14" h="29">
                    <a:moveTo>
                      <a:pt x="13" y="16"/>
                    </a:moveTo>
                    <a:cubicBezTo>
                      <a:pt x="13" y="19"/>
                      <a:pt x="9" y="23"/>
                      <a:pt x="6" y="24"/>
                    </a:cubicBezTo>
                    <a:cubicBezTo>
                      <a:pt x="5" y="24"/>
                      <a:pt x="5" y="24"/>
                      <a:pt x="5" y="24"/>
                    </a:cubicBezTo>
                    <a:cubicBezTo>
                      <a:pt x="4" y="24"/>
                      <a:pt x="3" y="23"/>
                      <a:pt x="2" y="23"/>
                    </a:cubicBezTo>
                    <a:cubicBezTo>
                      <a:pt x="1" y="25"/>
                      <a:pt x="1" y="27"/>
                      <a:pt x="0" y="29"/>
                    </a:cubicBezTo>
                    <a:cubicBezTo>
                      <a:pt x="5" y="28"/>
                      <a:pt x="9" y="27"/>
                      <a:pt x="14" y="24"/>
                    </a:cubicBezTo>
                    <a:cubicBezTo>
                      <a:pt x="14" y="24"/>
                      <a:pt x="14" y="23"/>
                      <a:pt x="14" y="23"/>
                    </a:cubicBezTo>
                    <a:cubicBezTo>
                      <a:pt x="14" y="21"/>
                      <a:pt x="14" y="18"/>
                      <a:pt x="13" y="16"/>
                    </a:cubicBezTo>
                    <a:moveTo>
                      <a:pt x="9" y="0"/>
                    </a:moveTo>
                    <a:cubicBezTo>
                      <a:pt x="8" y="1"/>
                      <a:pt x="6" y="4"/>
                      <a:pt x="5" y="6"/>
                    </a:cubicBezTo>
                    <a:cubicBezTo>
                      <a:pt x="5" y="6"/>
                      <a:pt x="5" y="6"/>
                      <a:pt x="5" y="7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2" y="8"/>
                      <a:pt x="12" y="6"/>
                      <a:pt x="11" y="4"/>
                    </a:cubicBezTo>
                    <a:cubicBezTo>
                      <a:pt x="11" y="3"/>
                      <a:pt x="10" y="3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2"/>
                      <a:pt x="9" y="1"/>
                      <a:pt x="9" y="0"/>
                    </a:cubicBezTo>
                  </a:path>
                </a:pathLst>
              </a:custGeom>
              <a:solidFill>
                <a:srgbClr val="E1DE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54" name="Freeform 3556">
                <a:extLst>
                  <a:ext uri="{FF2B5EF4-FFF2-40B4-BE49-F238E27FC236}">
                    <a16:creationId xmlns:a16="http://schemas.microsoft.com/office/drawing/2014/main" id="{3D6F2B01-F55B-49C7-BA1B-0179C5D099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8" y="2131"/>
                <a:ext cx="13" cy="20"/>
              </a:xfrm>
              <a:custGeom>
                <a:avLst/>
                <a:gdLst>
                  <a:gd name="T0" fmla="*/ 37 w 7"/>
                  <a:gd name="T1" fmla="*/ 0 h 11"/>
                  <a:gd name="T2" fmla="*/ 37 w 7"/>
                  <a:gd name="T3" fmla="*/ 0 h 11"/>
                  <a:gd name="T4" fmla="*/ 0 w 7"/>
                  <a:gd name="T5" fmla="*/ 109 h 11"/>
                  <a:gd name="T6" fmla="*/ 13 w 7"/>
                  <a:gd name="T7" fmla="*/ 118 h 11"/>
                  <a:gd name="T8" fmla="*/ 59 w 7"/>
                  <a:gd name="T9" fmla="*/ 89 h 11"/>
                  <a:gd name="T10" fmla="*/ 69 w 7"/>
                  <a:gd name="T11" fmla="*/ 96 h 11"/>
                  <a:gd name="T12" fmla="*/ 84 w 7"/>
                  <a:gd name="T13" fmla="*/ 29 h 11"/>
                  <a:gd name="T14" fmla="*/ 45 w 7"/>
                  <a:gd name="T15" fmla="*/ 13 h 11"/>
                  <a:gd name="T16" fmla="*/ 37 w 7"/>
                  <a:gd name="T17" fmla="*/ 0 h 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" h="11"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2" y="3"/>
                      <a:pt x="1" y="6"/>
                      <a:pt x="0" y="10"/>
                    </a:cubicBezTo>
                    <a:cubicBezTo>
                      <a:pt x="0" y="10"/>
                      <a:pt x="1" y="10"/>
                      <a:pt x="1" y="11"/>
                    </a:cubicBezTo>
                    <a:cubicBezTo>
                      <a:pt x="2" y="9"/>
                      <a:pt x="3" y="8"/>
                      <a:pt x="5" y="8"/>
                    </a:cubicBezTo>
                    <a:cubicBezTo>
                      <a:pt x="5" y="8"/>
                      <a:pt x="5" y="8"/>
                      <a:pt x="6" y="9"/>
                    </a:cubicBezTo>
                    <a:cubicBezTo>
                      <a:pt x="6" y="7"/>
                      <a:pt x="6" y="5"/>
                      <a:pt x="7" y="3"/>
                    </a:cubicBezTo>
                    <a:cubicBezTo>
                      <a:pt x="6" y="2"/>
                      <a:pt x="5" y="1"/>
                      <a:pt x="4" y="1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CDC9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55" name="Freeform 3557">
                <a:extLst>
                  <a:ext uri="{FF2B5EF4-FFF2-40B4-BE49-F238E27FC236}">
                    <a16:creationId xmlns:a16="http://schemas.microsoft.com/office/drawing/2014/main" id="{2B0C1086-C762-45D1-BAD3-1C6F145EE3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0" y="2145"/>
                <a:ext cx="9" cy="20"/>
              </a:xfrm>
              <a:custGeom>
                <a:avLst/>
                <a:gdLst>
                  <a:gd name="T0" fmla="*/ 41 w 5"/>
                  <a:gd name="T1" fmla="*/ 0 h 11"/>
                  <a:gd name="T2" fmla="*/ 0 w 5"/>
                  <a:gd name="T3" fmla="*/ 29 h 11"/>
                  <a:gd name="T4" fmla="*/ 13 w 5"/>
                  <a:gd name="T5" fmla="*/ 89 h 11"/>
                  <a:gd name="T6" fmla="*/ 52 w 5"/>
                  <a:gd name="T7" fmla="*/ 118 h 11"/>
                  <a:gd name="T8" fmla="*/ 52 w 5"/>
                  <a:gd name="T9" fmla="*/ 13 h 11"/>
                  <a:gd name="T10" fmla="*/ 41 w 5"/>
                  <a:gd name="T11" fmla="*/ 0 h 1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" h="11">
                    <a:moveTo>
                      <a:pt x="4" y="0"/>
                    </a:moveTo>
                    <a:cubicBezTo>
                      <a:pt x="2" y="0"/>
                      <a:pt x="1" y="1"/>
                      <a:pt x="0" y="3"/>
                    </a:cubicBezTo>
                    <a:cubicBezTo>
                      <a:pt x="0" y="4"/>
                      <a:pt x="1" y="6"/>
                      <a:pt x="1" y="8"/>
                    </a:cubicBezTo>
                    <a:cubicBezTo>
                      <a:pt x="3" y="9"/>
                      <a:pt x="3" y="10"/>
                      <a:pt x="5" y="11"/>
                    </a:cubicBezTo>
                    <a:cubicBezTo>
                      <a:pt x="4" y="8"/>
                      <a:pt x="4" y="4"/>
                      <a:pt x="5" y="1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solidFill>
                <a:srgbClr val="E1DE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56" name="Freeform 3558">
                <a:extLst>
                  <a:ext uri="{FF2B5EF4-FFF2-40B4-BE49-F238E27FC236}">
                    <a16:creationId xmlns:a16="http://schemas.microsoft.com/office/drawing/2014/main" id="{32F252CA-6EA5-49CA-B645-89B9CF45FC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8" y="2149"/>
                <a:ext cx="2" cy="4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32 h 2"/>
                  <a:gd name="T4" fmla="*/ 16 w 1"/>
                  <a:gd name="T5" fmla="*/ 16 h 2"/>
                  <a:gd name="T6" fmla="*/ 0 w 1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0"/>
                      <a:pt x="0" y="1"/>
                      <a:pt x="0" y="2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0"/>
                      <a:pt x="0" y="0"/>
                      <a:pt x="0" y="0"/>
                    </a:cubicBezTo>
                  </a:path>
                </a:pathLst>
              </a:custGeom>
              <a:solidFill>
                <a:srgbClr val="E1DE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57" name="Freeform 3559">
                <a:extLst>
                  <a:ext uri="{FF2B5EF4-FFF2-40B4-BE49-F238E27FC236}">
                    <a16:creationId xmlns:a16="http://schemas.microsoft.com/office/drawing/2014/main" id="{9147B878-AFAA-4B59-9311-31ADCDF4C0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8" y="2151"/>
                <a:ext cx="4" cy="9"/>
              </a:xfrm>
              <a:custGeom>
                <a:avLst/>
                <a:gdLst>
                  <a:gd name="T0" fmla="*/ 16 w 2"/>
                  <a:gd name="T1" fmla="*/ 0 h 5"/>
                  <a:gd name="T2" fmla="*/ 0 w 2"/>
                  <a:gd name="T3" fmla="*/ 13 h 5"/>
                  <a:gd name="T4" fmla="*/ 0 w 2"/>
                  <a:gd name="T5" fmla="*/ 41 h 5"/>
                  <a:gd name="T6" fmla="*/ 0 w 2"/>
                  <a:gd name="T7" fmla="*/ 41 h 5"/>
                  <a:gd name="T8" fmla="*/ 32 w 2"/>
                  <a:gd name="T9" fmla="*/ 52 h 5"/>
                  <a:gd name="T10" fmla="*/ 16 w 2"/>
                  <a:gd name="T11" fmla="*/ 0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" h="5">
                    <a:moveTo>
                      <a:pt x="1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2"/>
                      <a:pt x="0" y="3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2" y="4"/>
                      <a:pt x="2" y="5"/>
                    </a:cubicBezTo>
                    <a:cubicBezTo>
                      <a:pt x="2" y="3"/>
                      <a:pt x="1" y="1"/>
                      <a:pt x="1" y="0"/>
                    </a:cubicBezTo>
                  </a:path>
                </a:pathLst>
              </a:custGeom>
              <a:solidFill>
                <a:srgbClr val="ECEA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58" name="Freeform 3560">
                <a:extLst>
                  <a:ext uri="{FF2B5EF4-FFF2-40B4-BE49-F238E27FC236}">
                    <a16:creationId xmlns:a16="http://schemas.microsoft.com/office/drawing/2014/main" id="{92ADCF28-1EEB-40FC-8A79-94F0D9B15D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2" y="2144"/>
                <a:ext cx="14" cy="28"/>
              </a:xfrm>
              <a:custGeom>
                <a:avLst/>
                <a:gdLst>
                  <a:gd name="T0" fmla="*/ 58 w 8"/>
                  <a:gd name="T1" fmla="*/ 0 h 16"/>
                  <a:gd name="T2" fmla="*/ 0 w 8"/>
                  <a:gd name="T3" fmla="*/ 21 h 16"/>
                  <a:gd name="T4" fmla="*/ 0 w 8"/>
                  <a:gd name="T5" fmla="*/ 151 h 16"/>
                  <a:gd name="T6" fmla="*/ 0 w 8"/>
                  <a:gd name="T7" fmla="*/ 151 h 16"/>
                  <a:gd name="T8" fmla="*/ 21 w 8"/>
                  <a:gd name="T9" fmla="*/ 151 h 16"/>
                  <a:gd name="T10" fmla="*/ 28 w 8"/>
                  <a:gd name="T11" fmla="*/ 142 h 16"/>
                  <a:gd name="T12" fmla="*/ 77 w 8"/>
                  <a:gd name="T13" fmla="*/ 21 h 16"/>
                  <a:gd name="T14" fmla="*/ 58 w 8"/>
                  <a:gd name="T15" fmla="*/ 0 h 1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16">
                    <a:moveTo>
                      <a:pt x="6" y="0"/>
                    </a:moveTo>
                    <a:cubicBezTo>
                      <a:pt x="4" y="0"/>
                      <a:pt x="2" y="1"/>
                      <a:pt x="0" y="2"/>
                    </a:cubicBezTo>
                    <a:cubicBezTo>
                      <a:pt x="0" y="7"/>
                      <a:pt x="0" y="11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1" y="16"/>
                      <a:pt x="1" y="16"/>
                      <a:pt x="2" y="16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4" y="11"/>
                      <a:pt x="6" y="7"/>
                      <a:pt x="8" y="2"/>
                    </a:cubicBezTo>
                    <a:cubicBezTo>
                      <a:pt x="8" y="1"/>
                      <a:pt x="7" y="0"/>
                      <a:pt x="6" y="0"/>
                    </a:cubicBezTo>
                  </a:path>
                </a:pathLst>
              </a:custGeom>
              <a:solidFill>
                <a:srgbClr val="B0A9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59" name="Freeform 3561">
                <a:extLst>
                  <a:ext uri="{FF2B5EF4-FFF2-40B4-BE49-F238E27FC236}">
                    <a16:creationId xmlns:a16="http://schemas.microsoft.com/office/drawing/2014/main" id="{D6885BF1-A699-49CF-8A56-D183E251D6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2" y="2140"/>
                <a:ext cx="10" cy="7"/>
              </a:xfrm>
              <a:custGeom>
                <a:avLst/>
                <a:gdLst>
                  <a:gd name="T0" fmla="*/ 22 w 6"/>
                  <a:gd name="T1" fmla="*/ 0 h 4"/>
                  <a:gd name="T2" fmla="*/ 8 w 6"/>
                  <a:gd name="T3" fmla="*/ 0 h 4"/>
                  <a:gd name="T4" fmla="*/ 0 w 6"/>
                  <a:gd name="T5" fmla="*/ 37 h 4"/>
                  <a:gd name="T6" fmla="*/ 47 w 6"/>
                  <a:gd name="T7" fmla="*/ 21 h 4"/>
                  <a:gd name="T8" fmla="*/ 22 w 6"/>
                  <a:gd name="T9" fmla="*/ 0 h 4"/>
                  <a:gd name="T10" fmla="*/ 22 w 6"/>
                  <a:gd name="T11" fmla="*/ 0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" h="4">
                    <a:moveTo>
                      <a:pt x="3" y="0"/>
                    </a:moveTo>
                    <a:cubicBezTo>
                      <a:pt x="2" y="0"/>
                      <a:pt x="1" y="0"/>
                      <a:pt x="1" y="0"/>
                    </a:cubicBezTo>
                    <a:cubicBezTo>
                      <a:pt x="0" y="2"/>
                      <a:pt x="0" y="3"/>
                      <a:pt x="0" y="4"/>
                    </a:cubicBezTo>
                    <a:cubicBezTo>
                      <a:pt x="2" y="3"/>
                      <a:pt x="4" y="2"/>
                      <a:pt x="6" y="2"/>
                    </a:cubicBezTo>
                    <a:cubicBezTo>
                      <a:pt x="5" y="1"/>
                      <a:pt x="4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CDC9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60" name="Freeform 3562">
                <a:extLst>
                  <a:ext uri="{FF2B5EF4-FFF2-40B4-BE49-F238E27FC236}">
                    <a16:creationId xmlns:a16="http://schemas.microsoft.com/office/drawing/2014/main" id="{262AD114-8D46-4B7A-AC52-C3EE8DB459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7" y="2147"/>
                <a:ext cx="11" cy="23"/>
              </a:xfrm>
              <a:custGeom>
                <a:avLst/>
                <a:gdLst>
                  <a:gd name="T0" fmla="*/ 57 w 6"/>
                  <a:gd name="T1" fmla="*/ 0 h 13"/>
                  <a:gd name="T2" fmla="*/ 0 w 6"/>
                  <a:gd name="T3" fmla="*/ 129 h 13"/>
                  <a:gd name="T4" fmla="*/ 37 w 6"/>
                  <a:gd name="T5" fmla="*/ 129 h 13"/>
                  <a:gd name="T6" fmla="*/ 44 w 6"/>
                  <a:gd name="T7" fmla="*/ 106 h 13"/>
                  <a:gd name="T8" fmla="*/ 68 w 6"/>
                  <a:gd name="T9" fmla="*/ 12 h 13"/>
                  <a:gd name="T10" fmla="*/ 57 w 6"/>
                  <a:gd name="T11" fmla="*/ 0 h 1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" h="13">
                    <a:moveTo>
                      <a:pt x="5" y="0"/>
                    </a:moveTo>
                    <a:cubicBezTo>
                      <a:pt x="3" y="5"/>
                      <a:pt x="1" y="9"/>
                      <a:pt x="0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4" y="12"/>
                      <a:pt x="4" y="11"/>
                      <a:pt x="4" y="11"/>
                    </a:cubicBezTo>
                    <a:cubicBezTo>
                      <a:pt x="5" y="9"/>
                      <a:pt x="5" y="4"/>
                      <a:pt x="6" y="1"/>
                    </a:cubicBezTo>
                    <a:cubicBezTo>
                      <a:pt x="6" y="1"/>
                      <a:pt x="6" y="1"/>
                      <a:pt x="5" y="0"/>
                    </a:cubicBezTo>
                  </a:path>
                </a:pathLst>
              </a:custGeom>
              <a:solidFill>
                <a:srgbClr val="CDC9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61" name="Freeform 3563">
                <a:extLst>
                  <a:ext uri="{FF2B5EF4-FFF2-40B4-BE49-F238E27FC236}">
                    <a16:creationId xmlns:a16="http://schemas.microsoft.com/office/drawing/2014/main" id="{358A3FE0-9A3A-4651-B524-F756A5DF41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6" y="2170"/>
                <a:ext cx="1" cy="11"/>
              </a:xfrm>
              <a:custGeom>
                <a:avLst/>
                <a:gdLst>
                  <a:gd name="T0" fmla="*/ 0 w 1"/>
                  <a:gd name="T1" fmla="*/ 0 h 6"/>
                  <a:gd name="T2" fmla="*/ 0 w 1"/>
                  <a:gd name="T3" fmla="*/ 68 h 6"/>
                  <a:gd name="T4" fmla="*/ 0 w 1"/>
                  <a:gd name="T5" fmla="*/ 0 h 6"/>
                  <a:gd name="T6" fmla="*/ 0 w 1"/>
                  <a:gd name="T7" fmla="*/ 0 h 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6">
                    <a:moveTo>
                      <a:pt x="0" y="0"/>
                    </a:moveTo>
                    <a:cubicBezTo>
                      <a:pt x="0" y="2"/>
                      <a:pt x="0" y="4"/>
                      <a:pt x="0" y="6"/>
                    </a:cubicBezTo>
                    <a:cubicBezTo>
                      <a:pt x="1" y="4"/>
                      <a:pt x="1" y="2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E1DE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62" name="Freeform 3564">
                <a:extLst>
                  <a:ext uri="{FF2B5EF4-FFF2-40B4-BE49-F238E27FC236}">
                    <a16:creationId xmlns:a16="http://schemas.microsoft.com/office/drawing/2014/main" id="{B3696CB2-A138-4F2B-9DDD-FAE580D8E0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2" y="2149"/>
                <a:ext cx="9" cy="28"/>
              </a:xfrm>
              <a:custGeom>
                <a:avLst/>
                <a:gdLst>
                  <a:gd name="T0" fmla="*/ 29 w 5"/>
                  <a:gd name="T1" fmla="*/ 0 h 16"/>
                  <a:gd name="T2" fmla="*/ 13 w 5"/>
                  <a:gd name="T3" fmla="*/ 98 h 16"/>
                  <a:gd name="T4" fmla="*/ 0 w 5"/>
                  <a:gd name="T5" fmla="*/ 114 h 16"/>
                  <a:gd name="T6" fmla="*/ 23 w 5"/>
                  <a:gd name="T7" fmla="*/ 114 h 16"/>
                  <a:gd name="T8" fmla="*/ 23 w 5"/>
                  <a:gd name="T9" fmla="*/ 114 h 16"/>
                  <a:gd name="T10" fmla="*/ 23 w 5"/>
                  <a:gd name="T11" fmla="*/ 151 h 16"/>
                  <a:gd name="T12" fmla="*/ 52 w 5"/>
                  <a:gd name="T13" fmla="*/ 77 h 16"/>
                  <a:gd name="T14" fmla="*/ 29 w 5"/>
                  <a:gd name="T15" fmla="*/ 0 h 1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" h="16">
                    <a:moveTo>
                      <a:pt x="3" y="0"/>
                    </a:moveTo>
                    <a:cubicBezTo>
                      <a:pt x="2" y="3"/>
                      <a:pt x="2" y="8"/>
                      <a:pt x="1" y="10"/>
                    </a:cubicBezTo>
                    <a:cubicBezTo>
                      <a:pt x="1" y="10"/>
                      <a:pt x="1" y="11"/>
                      <a:pt x="0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3"/>
                      <a:pt x="2" y="15"/>
                      <a:pt x="2" y="16"/>
                    </a:cubicBezTo>
                    <a:cubicBezTo>
                      <a:pt x="3" y="13"/>
                      <a:pt x="4" y="11"/>
                      <a:pt x="5" y="8"/>
                    </a:cubicBezTo>
                    <a:cubicBezTo>
                      <a:pt x="5" y="6"/>
                      <a:pt x="4" y="3"/>
                      <a:pt x="3" y="0"/>
                    </a:cubicBezTo>
                  </a:path>
                </a:pathLst>
              </a:custGeom>
              <a:solidFill>
                <a:srgbClr val="E1DE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63" name="Freeform 3565">
                <a:extLst>
                  <a:ext uri="{FF2B5EF4-FFF2-40B4-BE49-F238E27FC236}">
                    <a16:creationId xmlns:a16="http://schemas.microsoft.com/office/drawing/2014/main" id="{8F0DE8A7-5FF9-4761-BB03-47274A37D0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4" y="2190"/>
                <a:ext cx="4" cy="3"/>
              </a:xfrm>
              <a:custGeom>
                <a:avLst/>
                <a:gdLst>
                  <a:gd name="T0" fmla="*/ 32 w 2"/>
                  <a:gd name="T1" fmla="*/ 0 h 2"/>
                  <a:gd name="T2" fmla="*/ 0 w 2"/>
                  <a:gd name="T3" fmla="*/ 8 h 2"/>
                  <a:gd name="T4" fmla="*/ 0 w 2"/>
                  <a:gd name="T5" fmla="*/ 8 h 2"/>
                  <a:gd name="T6" fmla="*/ 16 w 2"/>
                  <a:gd name="T7" fmla="*/ 12 h 2"/>
                  <a:gd name="T8" fmla="*/ 32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2" y="1"/>
                      <a:pt x="2" y="1"/>
                      <a:pt x="2" y="0"/>
                    </a:cubicBezTo>
                  </a:path>
                </a:pathLst>
              </a:custGeom>
              <a:solidFill>
                <a:srgbClr val="E1DE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64" name="Freeform 3566">
                <a:extLst>
                  <a:ext uri="{FF2B5EF4-FFF2-40B4-BE49-F238E27FC236}">
                    <a16:creationId xmlns:a16="http://schemas.microsoft.com/office/drawing/2014/main" id="{685AA41C-A409-4B2E-8C86-5A217E6D26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4" y="2163"/>
                <a:ext cx="22" cy="32"/>
              </a:xfrm>
              <a:custGeom>
                <a:avLst/>
                <a:gdLst>
                  <a:gd name="T0" fmla="*/ 44 w 12"/>
                  <a:gd name="T1" fmla="*/ 0 h 18"/>
                  <a:gd name="T2" fmla="*/ 13 w 12"/>
                  <a:gd name="T3" fmla="*/ 78 h 18"/>
                  <a:gd name="T4" fmla="*/ 0 w 12"/>
                  <a:gd name="T5" fmla="*/ 158 h 18"/>
                  <a:gd name="T6" fmla="*/ 24 w 12"/>
                  <a:gd name="T7" fmla="*/ 151 h 18"/>
                  <a:gd name="T8" fmla="*/ 13 w 12"/>
                  <a:gd name="T9" fmla="*/ 167 h 18"/>
                  <a:gd name="T10" fmla="*/ 44 w 12"/>
                  <a:gd name="T11" fmla="*/ 180 h 18"/>
                  <a:gd name="T12" fmla="*/ 57 w 12"/>
                  <a:gd name="T13" fmla="*/ 180 h 18"/>
                  <a:gd name="T14" fmla="*/ 134 w 12"/>
                  <a:gd name="T15" fmla="*/ 101 h 18"/>
                  <a:gd name="T16" fmla="*/ 134 w 12"/>
                  <a:gd name="T17" fmla="*/ 37 h 18"/>
                  <a:gd name="T18" fmla="*/ 44 w 12"/>
                  <a:gd name="T19" fmla="*/ 12 h 18"/>
                  <a:gd name="T20" fmla="*/ 44 w 12"/>
                  <a:gd name="T21" fmla="*/ 0 h 1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2" h="18">
                    <a:moveTo>
                      <a:pt x="4" y="0"/>
                    </a:moveTo>
                    <a:cubicBezTo>
                      <a:pt x="3" y="3"/>
                      <a:pt x="2" y="5"/>
                      <a:pt x="1" y="8"/>
                    </a:cubicBezTo>
                    <a:cubicBezTo>
                      <a:pt x="1" y="11"/>
                      <a:pt x="0" y="13"/>
                      <a:pt x="0" y="16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6"/>
                      <a:pt x="2" y="16"/>
                      <a:pt x="1" y="17"/>
                    </a:cubicBezTo>
                    <a:cubicBezTo>
                      <a:pt x="2" y="17"/>
                      <a:pt x="3" y="18"/>
                      <a:pt x="4" y="18"/>
                    </a:cubicBezTo>
                    <a:cubicBezTo>
                      <a:pt x="4" y="18"/>
                      <a:pt x="4" y="18"/>
                      <a:pt x="5" y="18"/>
                    </a:cubicBezTo>
                    <a:cubicBezTo>
                      <a:pt x="8" y="17"/>
                      <a:pt x="12" y="13"/>
                      <a:pt x="12" y="10"/>
                    </a:cubicBezTo>
                    <a:cubicBezTo>
                      <a:pt x="12" y="8"/>
                      <a:pt x="12" y="6"/>
                      <a:pt x="12" y="4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solidFill>
                <a:srgbClr val="ECEA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65" name="Freeform 3567">
                <a:extLst>
                  <a:ext uri="{FF2B5EF4-FFF2-40B4-BE49-F238E27FC236}">
                    <a16:creationId xmlns:a16="http://schemas.microsoft.com/office/drawing/2014/main" id="{5AB37E47-9068-455F-8E52-5D9172BF84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2" y="1988"/>
                <a:ext cx="14" cy="101"/>
              </a:xfrm>
              <a:custGeom>
                <a:avLst/>
                <a:gdLst>
                  <a:gd name="T0" fmla="*/ 37 w 8"/>
                  <a:gd name="T1" fmla="*/ 0 h 57"/>
                  <a:gd name="T2" fmla="*/ 12 w 8"/>
                  <a:gd name="T3" fmla="*/ 50 h 57"/>
                  <a:gd name="T4" fmla="*/ 0 w 8"/>
                  <a:gd name="T5" fmla="*/ 374 h 57"/>
                  <a:gd name="T6" fmla="*/ 21 w 8"/>
                  <a:gd name="T7" fmla="*/ 524 h 57"/>
                  <a:gd name="T8" fmla="*/ 65 w 8"/>
                  <a:gd name="T9" fmla="*/ 562 h 57"/>
                  <a:gd name="T10" fmla="*/ 65 w 8"/>
                  <a:gd name="T11" fmla="*/ 533 h 57"/>
                  <a:gd name="T12" fmla="*/ 37 w 8"/>
                  <a:gd name="T13" fmla="*/ 0 h 5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" h="57">
                    <a:moveTo>
                      <a:pt x="4" y="0"/>
                    </a:moveTo>
                    <a:cubicBezTo>
                      <a:pt x="3" y="1"/>
                      <a:pt x="2" y="2"/>
                      <a:pt x="1" y="5"/>
                    </a:cubicBezTo>
                    <a:cubicBezTo>
                      <a:pt x="2" y="15"/>
                      <a:pt x="0" y="27"/>
                      <a:pt x="0" y="38"/>
                    </a:cubicBezTo>
                    <a:cubicBezTo>
                      <a:pt x="1" y="44"/>
                      <a:pt x="2" y="49"/>
                      <a:pt x="2" y="53"/>
                    </a:cubicBezTo>
                    <a:cubicBezTo>
                      <a:pt x="7" y="57"/>
                      <a:pt x="7" y="57"/>
                      <a:pt x="7" y="57"/>
                    </a:cubicBezTo>
                    <a:cubicBezTo>
                      <a:pt x="7" y="56"/>
                      <a:pt x="7" y="55"/>
                      <a:pt x="7" y="54"/>
                    </a:cubicBezTo>
                    <a:cubicBezTo>
                      <a:pt x="8" y="33"/>
                      <a:pt x="7" y="15"/>
                      <a:pt x="4" y="0"/>
                    </a:cubicBezTo>
                  </a:path>
                </a:pathLst>
              </a:custGeom>
              <a:solidFill>
                <a:srgbClr val="423A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30900" name="Freeform 3568">
              <a:extLst>
                <a:ext uri="{FF2B5EF4-FFF2-40B4-BE49-F238E27FC236}">
                  <a16:creationId xmlns:a16="http://schemas.microsoft.com/office/drawing/2014/main" id="{AA89A6FF-D882-4A0F-B2DE-470687E5FDDD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9" y="1979"/>
              <a:ext cx="76" cy="138"/>
            </a:xfrm>
            <a:custGeom>
              <a:avLst/>
              <a:gdLst>
                <a:gd name="T0" fmla="*/ 224 w 43"/>
                <a:gd name="T1" fmla="*/ 0 h 78"/>
                <a:gd name="T2" fmla="*/ 60 w 43"/>
                <a:gd name="T3" fmla="*/ 21 h 78"/>
                <a:gd name="T4" fmla="*/ 65 w 43"/>
                <a:gd name="T5" fmla="*/ 65 h 78"/>
                <a:gd name="T6" fmla="*/ 65 w 43"/>
                <a:gd name="T7" fmla="*/ 203 h 78"/>
                <a:gd name="T8" fmla="*/ 87 w 43"/>
                <a:gd name="T9" fmla="*/ 265 h 78"/>
                <a:gd name="T10" fmla="*/ 65 w 43"/>
                <a:gd name="T11" fmla="*/ 203 h 78"/>
                <a:gd name="T12" fmla="*/ 37 w 43"/>
                <a:gd name="T13" fmla="*/ 28 h 78"/>
                <a:gd name="T14" fmla="*/ 12 w 43"/>
                <a:gd name="T15" fmla="*/ 37 h 78"/>
                <a:gd name="T16" fmla="*/ 0 w 43"/>
                <a:gd name="T17" fmla="*/ 50 h 78"/>
                <a:gd name="T18" fmla="*/ 28 w 43"/>
                <a:gd name="T19" fmla="*/ 577 h 78"/>
                <a:gd name="T20" fmla="*/ 28 w 43"/>
                <a:gd name="T21" fmla="*/ 610 h 78"/>
                <a:gd name="T22" fmla="*/ 216 w 43"/>
                <a:gd name="T23" fmla="*/ 764 h 78"/>
                <a:gd name="T24" fmla="*/ 224 w 43"/>
                <a:gd name="T25" fmla="*/ 764 h 78"/>
                <a:gd name="T26" fmla="*/ 391 w 43"/>
                <a:gd name="T27" fmla="*/ 660 h 78"/>
                <a:gd name="T28" fmla="*/ 369 w 43"/>
                <a:gd name="T29" fmla="*/ 648 h 78"/>
                <a:gd name="T30" fmla="*/ 316 w 43"/>
                <a:gd name="T31" fmla="*/ 663 h 78"/>
                <a:gd name="T32" fmla="*/ 253 w 43"/>
                <a:gd name="T33" fmla="*/ 676 h 78"/>
                <a:gd name="T34" fmla="*/ 216 w 43"/>
                <a:gd name="T35" fmla="*/ 648 h 78"/>
                <a:gd name="T36" fmla="*/ 265 w 43"/>
                <a:gd name="T37" fmla="*/ 510 h 78"/>
                <a:gd name="T38" fmla="*/ 369 w 43"/>
                <a:gd name="T39" fmla="*/ 281 h 78"/>
                <a:gd name="T40" fmla="*/ 272 w 43"/>
                <a:gd name="T41" fmla="*/ 0 h 78"/>
                <a:gd name="T42" fmla="*/ 224 w 43"/>
                <a:gd name="T43" fmla="*/ 0 h 7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43" h="78">
                  <a:moveTo>
                    <a:pt x="23" y="0"/>
                  </a:moveTo>
                  <a:cubicBezTo>
                    <a:pt x="17" y="0"/>
                    <a:pt x="11" y="1"/>
                    <a:pt x="6" y="2"/>
                  </a:cubicBezTo>
                  <a:cubicBezTo>
                    <a:pt x="6" y="3"/>
                    <a:pt x="7" y="5"/>
                    <a:pt x="7" y="7"/>
                  </a:cubicBezTo>
                  <a:cubicBezTo>
                    <a:pt x="7" y="11"/>
                    <a:pt x="7" y="16"/>
                    <a:pt x="7" y="21"/>
                  </a:cubicBezTo>
                  <a:cubicBezTo>
                    <a:pt x="8" y="23"/>
                    <a:pt x="9" y="25"/>
                    <a:pt x="9" y="27"/>
                  </a:cubicBezTo>
                  <a:cubicBezTo>
                    <a:pt x="8" y="25"/>
                    <a:pt x="8" y="23"/>
                    <a:pt x="7" y="21"/>
                  </a:cubicBezTo>
                  <a:cubicBezTo>
                    <a:pt x="6" y="15"/>
                    <a:pt x="5" y="9"/>
                    <a:pt x="4" y="3"/>
                  </a:cubicBezTo>
                  <a:cubicBezTo>
                    <a:pt x="3" y="3"/>
                    <a:pt x="2" y="4"/>
                    <a:pt x="1" y="4"/>
                  </a:cubicBezTo>
                  <a:cubicBezTo>
                    <a:pt x="1" y="4"/>
                    <a:pt x="1" y="4"/>
                    <a:pt x="0" y="5"/>
                  </a:cubicBezTo>
                  <a:cubicBezTo>
                    <a:pt x="3" y="20"/>
                    <a:pt x="4" y="38"/>
                    <a:pt x="3" y="59"/>
                  </a:cubicBezTo>
                  <a:cubicBezTo>
                    <a:pt x="3" y="60"/>
                    <a:pt x="3" y="61"/>
                    <a:pt x="3" y="62"/>
                  </a:cubicBezTo>
                  <a:cubicBezTo>
                    <a:pt x="22" y="78"/>
                    <a:pt x="22" y="78"/>
                    <a:pt x="22" y="78"/>
                  </a:cubicBezTo>
                  <a:cubicBezTo>
                    <a:pt x="23" y="78"/>
                    <a:pt x="23" y="78"/>
                    <a:pt x="23" y="78"/>
                  </a:cubicBezTo>
                  <a:cubicBezTo>
                    <a:pt x="23" y="72"/>
                    <a:pt x="37" y="69"/>
                    <a:pt x="40" y="67"/>
                  </a:cubicBezTo>
                  <a:cubicBezTo>
                    <a:pt x="39" y="67"/>
                    <a:pt x="38" y="66"/>
                    <a:pt x="38" y="66"/>
                  </a:cubicBezTo>
                  <a:cubicBezTo>
                    <a:pt x="36" y="66"/>
                    <a:pt x="34" y="67"/>
                    <a:pt x="32" y="68"/>
                  </a:cubicBezTo>
                  <a:cubicBezTo>
                    <a:pt x="30" y="68"/>
                    <a:pt x="28" y="69"/>
                    <a:pt x="26" y="69"/>
                  </a:cubicBezTo>
                  <a:cubicBezTo>
                    <a:pt x="24" y="69"/>
                    <a:pt x="23" y="68"/>
                    <a:pt x="22" y="66"/>
                  </a:cubicBezTo>
                  <a:cubicBezTo>
                    <a:pt x="20" y="60"/>
                    <a:pt x="28" y="58"/>
                    <a:pt x="27" y="52"/>
                  </a:cubicBezTo>
                  <a:cubicBezTo>
                    <a:pt x="38" y="49"/>
                    <a:pt x="43" y="38"/>
                    <a:pt x="38" y="29"/>
                  </a:cubicBezTo>
                  <a:cubicBezTo>
                    <a:pt x="32" y="20"/>
                    <a:pt x="30" y="10"/>
                    <a:pt x="28" y="0"/>
                  </a:cubicBezTo>
                  <a:cubicBezTo>
                    <a:pt x="26" y="0"/>
                    <a:pt x="25" y="0"/>
                    <a:pt x="23" y="0"/>
                  </a:cubicBezTo>
                </a:path>
              </a:pathLst>
            </a:custGeom>
            <a:solidFill>
              <a:srgbClr val="8178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01" name="Freeform 3569">
              <a:extLst>
                <a:ext uri="{FF2B5EF4-FFF2-40B4-BE49-F238E27FC236}">
                  <a16:creationId xmlns:a16="http://schemas.microsoft.com/office/drawing/2014/main" id="{B21D92B0-1C13-47B2-B6FD-FFBCFF571CE6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4" y="1979"/>
              <a:ext cx="46" cy="138"/>
            </a:xfrm>
            <a:custGeom>
              <a:avLst/>
              <a:gdLst>
                <a:gd name="T0" fmla="*/ 78 w 26"/>
                <a:gd name="T1" fmla="*/ 0 h 78"/>
                <a:gd name="T2" fmla="*/ 179 w 26"/>
                <a:gd name="T3" fmla="*/ 281 h 78"/>
                <a:gd name="T4" fmla="*/ 65 w 26"/>
                <a:gd name="T5" fmla="*/ 510 h 78"/>
                <a:gd name="T6" fmla="*/ 21 w 26"/>
                <a:gd name="T7" fmla="*/ 648 h 78"/>
                <a:gd name="T8" fmla="*/ 60 w 26"/>
                <a:gd name="T9" fmla="*/ 676 h 78"/>
                <a:gd name="T10" fmla="*/ 115 w 26"/>
                <a:gd name="T11" fmla="*/ 663 h 78"/>
                <a:gd name="T12" fmla="*/ 179 w 26"/>
                <a:gd name="T13" fmla="*/ 648 h 78"/>
                <a:gd name="T14" fmla="*/ 195 w 26"/>
                <a:gd name="T15" fmla="*/ 660 h 78"/>
                <a:gd name="T16" fmla="*/ 28 w 26"/>
                <a:gd name="T17" fmla="*/ 764 h 78"/>
                <a:gd name="T18" fmla="*/ 78 w 26"/>
                <a:gd name="T19" fmla="*/ 764 h 78"/>
                <a:gd name="T20" fmla="*/ 156 w 26"/>
                <a:gd name="T21" fmla="*/ 764 h 78"/>
                <a:gd name="T22" fmla="*/ 232 w 26"/>
                <a:gd name="T23" fmla="*/ 754 h 78"/>
                <a:gd name="T24" fmla="*/ 232 w 26"/>
                <a:gd name="T25" fmla="*/ 699 h 78"/>
                <a:gd name="T26" fmla="*/ 228 w 26"/>
                <a:gd name="T27" fmla="*/ 699 h 78"/>
                <a:gd name="T28" fmla="*/ 203 w 26"/>
                <a:gd name="T29" fmla="*/ 685 h 78"/>
                <a:gd name="T30" fmla="*/ 232 w 26"/>
                <a:gd name="T31" fmla="*/ 663 h 78"/>
                <a:gd name="T32" fmla="*/ 232 w 26"/>
                <a:gd name="T33" fmla="*/ 660 h 78"/>
                <a:gd name="T34" fmla="*/ 228 w 26"/>
                <a:gd name="T35" fmla="*/ 626 h 78"/>
                <a:gd name="T36" fmla="*/ 216 w 26"/>
                <a:gd name="T37" fmla="*/ 614 h 78"/>
                <a:gd name="T38" fmla="*/ 228 w 26"/>
                <a:gd name="T39" fmla="*/ 589 h 78"/>
                <a:gd name="T40" fmla="*/ 253 w 26"/>
                <a:gd name="T41" fmla="*/ 304 h 78"/>
                <a:gd name="T42" fmla="*/ 244 w 26"/>
                <a:gd name="T43" fmla="*/ 294 h 78"/>
                <a:gd name="T44" fmla="*/ 129 w 26"/>
                <a:gd name="T45" fmla="*/ 12 h 78"/>
                <a:gd name="T46" fmla="*/ 78 w 26"/>
                <a:gd name="T47" fmla="*/ 0 h 78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26" h="78">
                  <a:moveTo>
                    <a:pt x="8" y="0"/>
                  </a:moveTo>
                  <a:cubicBezTo>
                    <a:pt x="10" y="10"/>
                    <a:pt x="12" y="20"/>
                    <a:pt x="18" y="29"/>
                  </a:cubicBezTo>
                  <a:cubicBezTo>
                    <a:pt x="23" y="38"/>
                    <a:pt x="18" y="49"/>
                    <a:pt x="7" y="52"/>
                  </a:cubicBezTo>
                  <a:cubicBezTo>
                    <a:pt x="8" y="58"/>
                    <a:pt x="0" y="60"/>
                    <a:pt x="2" y="66"/>
                  </a:cubicBezTo>
                  <a:cubicBezTo>
                    <a:pt x="3" y="68"/>
                    <a:pt x="4" y="69"/>
                    <a:pt x="6" y="69"/>
                  </a:cubicBezTo>
                  <a:cubicBezTo>
                    <a:pt x="8" y="69"/>
                    <a:pt x="10" y="68"/>
                    <a:pt x="12" y="68"/>
                  </a:cubicBezTo>
                  <a:cubicBezTo>
                    <a:pt x="14" y="67"/>
                    <a:pt x="16" y="66"/>
                    <a:pt x="18" y="66"/>
                  </a:cubicBezTo>
                  <a:cubicBezTo>
                    <a:pt x="18" y="66"/>
                    <a:pt x="19" y="67"/>
                    <a:pt x="20" y="67"/>
                  </a:cubicBezTo>
                  <a:cubicBezTo>
                    <a:pt x="17" y="69"/>
                    <a:pt x="3" y="72"/>
                    <a:pt x="3" y="78"/>
                  </a:cubicBezTo>
                  <a:cubicBezTo>
                    <a:pt x="4" y="78"/>
                    <a:pt x="6" y="78"/>
                    <a:pt x="8" y="78"/>
                  </a:cubicBezTo>
                  <a:cubicBezTo>
                    <a:pt x="10" y="78"/>
                    <a:pt x="13" y="78"/>
                    <a:pt x="16" y="78"/>
                  </a:cubicBezTo>
                  <a:cubicBezTo>
                    <a:pt x="18" y="78"/>
                    <a:pt x="21" y="78"/>
                    <a:pt x="24" y="77"/>
                  </a:cubicBezTo>
                  <a:cubicBezTo>
                    <a:pt x="24" y="75"/>
                    <a:pt x="24" y="73"/>
                    <a:pt x="24" y="71"/>
                  </a:cubicBezTo>
                  <a:cubicBezTo>
                    <a:pt x="23" y="71"/>
                    <a:pt x="23" y="71"/>
                    <a:pt x="23" y="71"/>
                  </a:cubicBezTo>
                  <a:cubicBezTo>
                    <a:pt x="22" y="71"/>
                    <a:pt x="21" y="70"/>
                    <a:pt x="21" y="70"/>
                  </a:cubicBezTo>
                  <a:cubicBezTo>
                    <a:pt x="20" y="69"/>
                    <a:pt x="22" y="68"/>
                    <a:pt x="24" y="68"/>
                  </a:cubicBezTo>
                  <a:cubicBezTo>
                    <a:pt x="24" y="67"/>
                    <a:pt x="24" y="67"/>
                    <a:pt x="24" y="67"/>
                  </a:cubicBezTo>
                  <a:cubicBezTo>
                    <a:pt x="23" y="66"/>
                    <a:pt x="23" y="65"/>
                    <a:pt x="23" y="64"/>
                  </a:cubicBezTo>
                  <a:cubicBezTo>
                    <a:pt x="23" y="64"/>
                    <a:pt x="22" y="63"/>
                    <a:pt x="22" y="63"/>
                  </a:cubicBezTo>
                  <a:cubicBezTo>
                    <a:pt x="21" y="62"/>
                    <a:pt x="22" y="61"/>
                    <a:pt x="23" y="60"/>
                  </a:cubicBezTo>
                  <a:cubicBezTo>
                    <a:pt x="23" y="52"/>
                    <a:pt x="23" y="40"/>
                    <a:pt x="26" y="31"/>
                  </a:cubicBezTo>
                  <a:cubicBezTo>
                    <a:pt x="26" y="31"/>
                    <a:pt x="25" y="30"/>
                    <a:pt x="25" y="30"/>
                  </a:cubicBezTo>
                  <a:cubicBezTo>
                    <a:pt x="20" y="20"/>
                    <a:pt x="16" y="10"/>
                    <a:pt x="13" y="1"/>
                  </a:cubicBezTo>
                  <a:cubicBezTo>
                    <a:pt x="11" y="0"/>
                    <a:pt x="10" y="0"/>
                    <a:pt x="8" y="0"/>
                  </a:cubicBezTo>
                </a:path>
              </a:pathLst>
            </a:custGeom>
            <a:solidFill>
              <a:srgbClr val="AFA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02" name="Freeform 3570">
              <a:extLst>
                <a:ext uri="{FF2B5EF4-FFF2-40B4-BE49-F238E27FC236}">
                  <a16:creationId xmlns:a16="http://schemas.microsoft.com/office/drawing/2014/main" id="{8A363677-D825-406C-BAAA-667BAB089AC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1" y="2133"/>
              <a:ext cx="14" cy="11"/>
            </a:xfrm>
            <a:custGeom>
              <a:avLst/>
              <a:gdLst>
                <a:gd name="T0" fmla="*/ 77 w 8"/>
                <a:gd name="T1" fmla="*/ 0 h 6"/>
                <a:gd name="T2" fmla="*/ 12 w 8"/>
                <a:gd name="T3" fmla="*/ 13 h 6"/>
                <a:gd name="T4" fmla="*/ 0 w 8"/>
                <a:gd name="T5" fmla="*/ 13 h 6"/>
                <a:gd name="T6" fmla="*/ 21 w 8"/>
                <a:gd name="T7" fmla="*/ 24 h 6"/>
                <a:gd name="T8" fmla="*/ 65 w 8"/>
                <a:gd name="T9" fmla="*/ 68 h 6"/>
                <a:gd name="T10" fmla="*/ 77 w 8"/>
                <a:gd name="T11" fmla="*/ 0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" h="6">
                  <a:moveTo>
                    <a:pt x="8" y="0"/>
                  </a:moveTo>
                  <a:cubicBezTo>
                    <a:pt x="6" y="1"/>
                    <a:pt x="3" y="1"/>
                    <a:pt x="1" y="1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3"/>
                    <a:pt x="5" y="5"/>
                    <a:pt x="7" y="6"/>
                  </a:cubicBezTo>
                  <a:cubicBezTo>
                    <a:pt x="7" y="4"/>
                    <a:pt x="8" y="2"/>
                    <a:pt x="8" y="0"/>
                  </a:cubicBezTo>
                </a:path>
              </a:pathLst>
            </a:custGeom>
            <a:solidFill>
              <a:srgbClr val="8178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03" name="Freeform 3571">
              <a:extLst>
                <a:ext uri="{FF2B5EF4-FFF2-40B4-BE49-F238E27FC236}">
                  <a16:creationId xmlns:a16="http://schemas.microsoft.com/office/drawing/2014/main" id="{C506B80C-F4AB-4A55-9EA2-A1B3A16F7DFE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0" y="2126"/>
              <a:ext cx="25" cy="9"/>
            </a:xfrm>
            <a:custGeom>
              <a:avLst/>
              <a:gdLst>
                <a:gd name="T0" fmla="*/ 143 w 14"/>
                <a:gd name="T1" fmla="*/ 0 h 5"/>
                <a:gd name="T2" fmla="*/ 64 w 14"/>
                <a:gd name="T3" fmla="*/ 13 h 5"/>
                <a:gd name="T4" fmla="*/ 0 w 14"/>
                <a:gd name="T5" fmla="*/ 0 h 5"/>
                <a:gd name="T6" fmla="*/ 41 w 14"/>
                <a:gd name="T7" fmla="*/ 29 h 5"/>
                <a:gd name="T8" fmla="*/ 102 w 14"/>
                <a:gd name="T9" fmla="*/ 13 h 5"/>
                <a:gd name="T10" fmla="*/ 143 w 14"/>
                <a:gd name="T11" fmla="*/ 29 h 5"/>
                <a:gd name="T12" fmla="*/ 73 w 14"/>
                <a:gd name="T13" fmla="*/ 52 h 5"/>
                <a:gd name="T14" fmla="*/ 143 w 14"/>
                <a:gd name="T15" fmla="*/ 41 h 5"/>
                <a:gd name="T16" fmla="*/ 143 w 14"/>
                <a:gd name="T17" fmla="*/ 0 h 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" h="5">
                  <a:moveTo>
                    <a:pt x="14" y="0"/>
                  </a:moveTo>
                  <a:cubicBezTo>
                    <a:pt x="12" y="0"/>
                    <a:pt x="9" y="1"/>
                    <a:pt x="6" y="1"/>
                  </a:cubicBezTo>
                  <a:cubicBezTo>
                    <a:pt x="4" y="1"/>
                    <a:pt x="2" y="1"/>
                    <a:pt x="0" y="0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6" y="3"/>
                    <a:pt x="8" y="2"/>
                    <a:pt x="10" y="1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1" y="4"/>
                    <a:pt x="9" y="5"/>
                    <a:pt x="7" y="5"/>
                  </a:cubicBezTo>
                  <a:cubicBezTo>
                    <a:pt x="9" y="5"/>
                    <a:pt x="12" y="5"/>
                    <a:pt x="14" y="4"/>
                  </a:cubicBezTo>
                  <a:cubicBezTo>
                    <a:pt x="14" y="3"/>
                    <a:pt x="14" y="1"/>
                    <a:pt x="14" y="0"/>
                  </a:cubicBezTo>
                </a:path>
              </a:pathLst>
            </a:custGeom>
            <a:solidFill>
              <a:srgbClr val="AFA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04" name="Freeform 3572">
              <a:extLst>
                <a:ext uri="{FF2B5EF4-FFF2-40B4-BE49-F238E27FC236}">
                  <a16:creationId xmlns:a16="http://schemas.microsoft.com/office/drawing/2014/main" id="{A3A8FB1C-E78B-4135-9250-6A33B03F3463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2" y="2183"/>
              <a:ext cx="2" cy="5"/>
            </a:xfrm>
            <a:custGeom>
              <a:avLst/>
              <a:gdLst>
                <a:gd name="T0" fmla="*/ 0 w 1"/>
                <a:gd name="T1" fmla="*/ 0 h 3"/>
                <a:gd name="T2" fmla="*/ 0 w 1"/>
                <a:gd name="T3" fmla="*/ 22 h 3"/>
                <a:gd name="T4" fmla="*/ 16 w 1"/>
                <a:gd name="T5" fmla="*/ 13 h 3"/>
                <a:gd name="T6" fmla="*/ 16 w 1"/>
                <a:gd name="T7" fmla="*/ 8 h 3"/>
                <a:gd name="T8" fmla="*/ 0 w 1"/>
                <a:gd name="T9" fmla="*/ 0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cubicBezTo>
                    <a:pt x="0" y="1"/>
                    <a:pt x="0" y="2"/>
                    <a:pt x="0" y="3"/>
                  </a:cubicBezTo>
                  <a:cubicBezTo>
                    <a:pt x="1" y="3"/>
                    <a:pt x="1" y="2"/>
                    <a:pt x="1" y="2"/>
                  </a:cubicBezTo>
                  <a:cubicBezTo>
                    <a:pt x="1" y="2"/>
                    <a:pt x="1" y="1"/>
                    <a:pt x="1" y="1"/>
                  </a:cubicBezTo>
                  <a:cubicBezTo>
                    <a:pt x="1" y="1"/>
                    <a:pt x="1" y="1"/>
                    <a:pt x="0" y="0"/>
                  </a:cubicBezTo>
                </a:path>
              </a:pathLst>
            </a:custGeom>
            <a:solidFill>
              <a:srgbClr val="B0A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05" name="Freeform 3573">
              <a:extLst>
                <a:ext uri="{FF2B5EF4-FFF2-40B4-BE49-F238E27FC236}">
                  <a16:creationId xmlns:a16="http://schemas.microsoft.com/office/drawing/2014/main" id="{74984FF2-B740-4307-861C-C2791AA2881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4" y="2184"/>
              <a:ext cx="1" cy="2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6 h 1"/>
                <a:gd name="T4" fmla="*/ 0 w 1"/>
                <a:gd name="T5" fmla="*/ 0 h 1"/>
                <a:gd name="T6" fmla="*/ 0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CDC9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06" name="Freeform 3574">
              <a:extLst>
                <a:ext uri="{FF2B5EF4-FFF2-40B4-BE49-F238E27FC236}">
                  <a16:creationId xmlns:a16="http://schemas.microsoft.com/office/drawing/2014/main" id="{360795C6-773E-467E-8C2E-CBF33FAE635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2" y="2186"/>
              <a:ext cx="2" cy="7"/>
            </a:xfrm>
            <a:custGeom>
              <a:avLst/>
              <a:gdLst>
                <a:gd name="T0" fmla="*/ 16 w 1"/>
                <a:gd name="T1" fmla="*/ 0 h 4"/>
                <a:gd name="T2" fmla="*/ 0 w 1"/>
                <a:gd name="T3" fmla="*/ 12 h 4"/>
                <a:gd name="T4" fmla="*/ 16 w 1"/>
                <a:gd name="T5" fmla="*/ 37 h 4"/>
                <a:gd name="T6" fmla="*/ 16 w 1"/>
                <a:gd name="T7" fmla="*/ 0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4">
                  <a:moveTo>
                    <a:pt x="1" y="0"/>
                  </a:moveTo>
                  <a:cubicBezTo>
                    <a:pt x="1" y="0"/>
                    <a:pt x="1" y="1"/>
                    <a:pt x="0" y="1"/>
                  </a:cubicBezTo>
                  <a:cubicBezTo>
                    <a:pt x="1" y="2"/>
                    <a:pt x="1" y="3"/>
                    <a:pt x="1" y="4"/>
                  </a:cubicBezTo>
                  <a:cubicBezTo>
                    <a:pt x="1" y="3"/>
                    <a:pt x="1" y="1"/>
                    <a:pt x="1" y="0"/>
                  </a:cubicBezTo>
                </a:path>
              </a:pathLst>
            </a:custGeom>
            <a:solidFill>
              <a:srgbClr val="CEC9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07" name="Freeform 3575">
              <a:extLst>
                <a:ext uri="{FF2B5EF4-FFF2-40B4-BE49-F238E27FC236}">
                  <a16:creationId xmlns:a16="http://schemas.microsoft.com/office/drawing/2014/main" id="{B517BBB6-C7EA-4DF3-86EF-E6B83C8A5899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4" y="2184"/>
              <a:ext cx="10" cy="20"/>
            </a:xfrm>
            <a:custGeom>
              <a:avLst/>
              <a:gdLst>
                <a:gd name="T0" fmla="*/ 0 w 6"/>
                <a:gd name="T1" fmla="*/ 0 h 11"/>
                <a:gd name="T2" fmla="*/ 0 w 6"/>
                <a:gd name="T3" fmla="*/ 13 h 11"/>
                <a:gd name="T4" fmla="*/ 0 w 6"/>
                <a:gd name="T5" fmla="*/ 53 h 11"/>
                <a:gd name="T6" fmla="*/ 8 w 6"/>
                <a:gd name="T7" fmla="*/ 118 h 11"/>
                <a:gd name="T8" fmla="*/ 37 w 6"/>
                <a:gd name="T9" fmla="*/ 118 h 11"/>
                <a:gd name="T10" fmla="*/ 47 w 6"/>
                <a:gd name="T11" fmla="*/ 44 h 11"/>
                <a:gd name="T12" fmla="*/ 37 w 6"/>
                <a:gd name="T13" fmla="*/ 44 h 11"/>
                <a:gd name="T14" fmla="*/ 33 w 6"/>
                <a:gd name="T15" fmla="*/ 44 h 11"/>
                <a:gd name="T16" fmla="*/ 33 w 6"/>
                <a:gd name="T17" fmla="*/ 29 h 11"/>
                <a:gd name="T18" fmla="*/ 0 w 6"/>
                <a:gd name="T19" fmla="*/ 0 h 1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6" h="1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4"/>
                    <a:pt x="0" y="5"/>
                  </a:cubicBezTo>
                  <a:cubicBezTo>
                    <a:pt x="0" y="7"/>
                    <a:pt x="0" y="9"/>
                    <a:pt x="1" y="11"/>
                  </a:cubicBezTo>
                  <a:cubicBezTo>
                    <a:pt x="2" y="11"/>
                    <a:pt x="3" y="11"/>
                    <a:pt x="5" y="11"/>
                  </a:cubicBezTo>
                  <a:cubicBezTo>
                    <a:pt x="5" y="9"/>
                    <a:pt x="6" y="7"/>
                    <a:pt x="6" y="4"/>
                  </a:cubicBezTo>
                  <a:cubicBezTo>
                    <a:pt x="6" y="4"/>
                    <a:pt x="5" y="4"/>
                    <a:pt x="5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3"/>
                  </a:cubicBezTo>
                  <a:cubicBezTo>
                    <a:pt x="3" y="2"/>
                    <a:pt x="2" y="1"/>
                    <a:pt x="0" y="0"/>
                  </a:cubicBezTo>
                </a:path>
              </a:pathLst>
            </a:custGeom>
            <a:solidFill>
              <a:srgbClr val="E1DE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08" name="Freeform 3576">
              <a:extLst>
                <a:ext uri="{FF2B5EF4-FFF2-40B4-BE49-F238E27FC236}">
                  <a16:creationId xmlns:a16="http://schemas.microsoft.com/office/drawing/2014/main" id="{B9F457DE-A3C2-4CBF-ABC9-B9B9B2B1566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1" y="2190"/>
              <a:ext cx="1" cy="2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6 h 1"/>
                <a:gd name="T4" fmla="*/ 1 w 1"/>
                <a:gd name="T5" fmla="*/ 16 h 1"/>
                <a:gd name="T6" fmla="*/ 0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0" y="0"/>
                    <a:pt x="0" y="0"/>
                  </a:cubicBezTo>
                </a:path>
              </a:pathLst>
            </a:custGeom>
            <a:solidFill>
              <a:srgbClr val="ECEA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09" name="Freeform 3577">
              <a:extLst>
                <a:ext uri="{FF2B5EF4-FFF2-40B4-BE49-F238E27FC236}">
                  <a16:creationId xmlns:a16="http://schemas.microsoft.com/office/drawing/2014/main" id="{23C837B9-0B02-4DED-9463-A5458FC90CB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2" y="2170"/>
              <a:ext cx="5" cy="14"/>
            </a:xfrm>
            <a:custGeom>
              <a:avLst/>
              <a:gdLst>
                <a:gd name="T0" fmla="*/ 22 w 3"/>
                <a:gd name="T1" fmla="*/ 0 h 8"/>
                <a:gd name="T2" fmla="*/ 13 w 3"/>
                <a:gd name="T3" fmla="*/ 12 h 8"/>
                <a:gd name="T4" fmla="*/ 0 w 3"/>
                <a:gd name="T5" fmla="*/ 12 h 8"/>
                <a:gd name="T6" fmla="*/ 0 w 3"/>
                <a:gd name="T7" fmla="*/ 12 h 8"/>
                <a:gd name="T8" fmla="*/ 0 w 3"/>
                <a:gd name="T9" fmla="*/ 65 h 8"/>
                <a:gd name="T10" fmla="*/ 8 w 3"/>
                <a:gd name="T11" fmla="*/ 77 h 8"/>
                <a:gd name="T12" fmla="*/ 22 w 3"/>
                <a:gd name="T13" fmla="*/ 0 h 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" h="8">
                  <a:moveTo>
                    <a:pt x="3" y="0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3"/>
                    <a:pt x="0" y="5"/>
                    <a:pt x="0" y="7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2" y="6"/>
                    <a:pt x="2" y="3"/>
                    <a:pt x="3" y="0"/>
                  </a:cubicBezTo>
                </a:path>
              </a:pathLst>
            </a:custGeom>
            <a:solidFill>
              <a:srgbClr val="CEC9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10" name="Freeform 3578">
              <a:extLst>
                <a:ext uri="{FF2B5EF4-FFF2-40B4-BE49-F238E27FC236}">
                  <a16:creationId xmlns:a16="http://schemas.microsoft.com/office/drawing/2014/main" id="{88AFCF51-AD39-41D6-B9AD-DEC47743075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4" y="2170"/>
              <a:ext cx="8" cy="14"/>
            </a:xfrm>
            <a:custGeom>
              <a:avLst/>
              <a:gdLst>
                <a:gd name="T0" fmla="*/ 34 w 5"/>
                <a:gd name="T1" fmla="*/ 0 h 8"/>
                <a:gd name="T2" fmla="*/ 13 w 5"/>
                <a:gd name="T3" fmla="*/ 0 h 8"/>
                <a:gd name="T4" fmla="*/ 0 w 5"/>
                <a:gd name="T5" fmla="*/ 77 h 8"/>
                <a:gd name="T6" fmla="*/ 0 w 5"/>
                <a:gd name="T7" fmla="*/ 77 h 8"/>
                <a:gd name="T8" fmla="*/ 34 w 5"/>
                <a:gd name="T9" fmla="*/ 0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8">
                  <a:moveTo>
                    <a:pt x="5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3"/>
                    <a:pt x="1" y="6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2" y="6"/>
                    <a:pt x="4" y="2"/>
                    <a:pt x="5" y="0"/>
                  </a:cubicBezTo>
                </a:path>
              </a:pathLst>
            </a:custGeom>
            <a:solidFill>
              <a:srgbClr val="E1DE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11" name="Freeform 3579">
              <a:extLst>
                <a:ext uri="{FF2B5EF4-FFF2-40B4-BE49-F238E27FC236}">
                  <a16:creationId xmlns:a16="http://schemas.microsoft.com/office/drawing/2014/main" id="{D5C13EE4-7590-4D22-870D-289A5A2894C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4" y="2170"/>
              <a:ext cx="12" cy="20"/>
            </a:xfrm>
            <a:custGeom>
              <a:avLst/>
              <a:gdLst>
                <a:gd name="T0" fmla="*/ 62 w 7"/>
                <a:gd name="T1" fmla="*/ 0 h 11"/>
                <a:gd name="T2" fmla="*/ 45 w 7"/>
                <a:gd name="T3" fmla="*/ 0 h 11"/>
                <a:gd name="T4" fmla="*/ 0 w 7"/>
                <a:gd name="T5" fmla="*/ 89 h 11"/>
                <a:gd name="T6" fmla="*/ 36 w 7"/>
                <a:gd name="T7" fmla="*/ 118 h 11"/>
                <a:gd name="T8" fmla="*/ 62 w 7"/>
                <a:gd name="T9" fmla="*/ 44 h 11"/>
                <a:gd name="T10" fmla="*/ 62 w 7"/>
                <a:gd name="T11" fmla="*/ 0 h 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" h="11">
                  <a:moveTo>
                    <a:pt x="7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4" y="2"/>
                    <a:pt x="2" y="6"/>
                    <a:pt x="0" y="8"/>
                  </a:cubicBezTo>
                  <a:cubicBezTo>
                    <a:pt x="2" y="9"/>
                    <a:pt x="3" y="10"/>
                    <a:pt x="4" y="11"/>
                  </a:cubicBezTo>
                  <a:cubicBezTo>
                    <a:pt x="5" y="10"/>
                    <a:pt x="6" y="7"/>
                    <a:pt x="7" y="4"/>
                  </a:cubicBezTo>
                  <a:cubicBezTo>
                    <a:pt x="7" y="3"/>
                    <a:pt x="7" y="1"/>
                    <a:pt x="7" y="0"/>
                  </a:cubicBezTo>
                </a:path>
              </a:pathLst>
            </a:custGeom>
            <a:solidFill>
              <a:srgbClr val="ECEA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12" name="Freeform 3580">
              <a:extLst>
                <a:ext uri="{FF2B5EF4-FFF2-40B4-BE49-F238E27FC236}">
                  <a16:creationId xmlns:a16="http://schemas.microsoft.com/office/drawing/2014/main" id="{B11B62F9-7891-4BCB-A2FE-6E59C9797F3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2" y="2192"/>
              <a:ext cx="2" cy="1"/>
            </a:xfrm>
            <a:custGeom>
              <a:avLst/>
              <a:gdLst>
                <a:gd name="T0" fmla="*/ 16 w 1"/>
                <a:gd name="T1" fmla="*/ 0 h 1"/>
                <a:gd name="T2" fmla="*/ 0 w 1"/>
                <a:gd name="T3" fmla="*/ 0 h 1"/>
                <a:gd name="T4" fmla="*/ 16 w 1"/>
                <a:gd name="T5" fmla="*/ 0 h 1"/>
                <a:gd name="T6" fmla="*/ 16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ECEA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13" name="Freeform 3581">
              <a:extLst>
                <a:ext uri="{FF2B5EF4-FFF2-40B4-BE49-F238E27FC236}">
                  <a16:creationId xmlns:a16="http://schemas.microsoft.com/office/drawing/2014/main" id="{E17F8CD1-0876-40A9-8E0C-F36FC2EEBBA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1" y="2177"/>
              <a:ext cx="5" cy="15"/>
            </a:xfrm>
            <a:custGeom>
              <a:avLst/>
              <a:gdLst>
                <a:gd name="T0" fmla="*/ 22 w 3"/>
                <a:gd name="T1" fmla="*/ 0 h 8"/>
                <a:gd name="T2" fmla="*/ 0 w 3"/>
                <a:gd name="T3" fmla="*/ 84 h 8"/>
                <a:gd name="T4" fmla="*/ 8 w 3"/>
                <a:gd name="T5" fmla="*/ 99 h 8"/>
                <a:gd name="T6" fmla="*/ 13 w 3"/>
                <a:gd name="T7" fmla="*/ 99 h 8"/>
                <a:gd name="T8" fmla="*/ 22 w 3"/>
                <a:gd name="T9" fmla="*/ 0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8">
                  <a:moveTo>
                    <a:pt x="3" y="0"/>
                  </a:moveTo>
                  <a:cubicBezTo>
                    <a:pt x="2" y="3"/>
                    <a:pt x="1" y="6"/>
                    <a:pt x="0" y="7"/>
                  </a:cubicBezTo>
                  <a:cubicBezTo>
                    <a:pt x="0" y="7"/>
                    <a:pt x="1" y="8"/>
                    <a:pt x="1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5"/>
                    <a:pt x="3" y="3"/>
                    <a:pt x="3" y="0"/>
                  </a:cubicBezTo>
                </a:path>
              </a:pathLst>
            </a:custGeom>
            <a:solidFill>
              <a:srgbClr val="F4F3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14" name="Freeform 3582">
              <a:extLst>
                <a:ext uri="{FF2B5EF4-FFF2-40B4-BE49-F238E27FC236}">
                  <a16:creationId xmlns:a16="http://schemas.microsoft.com/office/drawing/2014/main" id="{8FFA272E-2E95-402D-A77A-478BBF550A73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3" y="1981"/>
              <a:ext cx="5" cy="9"/>
            </a:xfrm>
            <a:custGeom>
              <a:avLst/>
              <a:gdLst>
                <a:gd name="T0" fmla="*/ 0 w 3"/>
                <a:gd name="T1" fmla="*/ 0 h 5"/>
                <a:gd name="T2" fmla="*/ 22 w 3"/>
                <a:gd name="T3" fmla="*/ 52 h 5"/>
                <a:gd name="T4" fmla="*/ 8 w 3"/>
                <a:gd name="T5" fmla="*/ 0 h 5"/>
                <a:gd name="T6" fmla="*/ 0 w 3"/>
                <a:gd name="T7" fmla="*/ 0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5">
                  <a:moveTo>
                    <a:pt x="0" y="0"/>
                  </a:moveTo>
                  <a:cubicBezTo>
                    <a:pt x="1" y="2"/>
                    <a:pt x="2" y="3"/>
                    <a:pt x="3" y="5"/>
                  </a:cubicBezTo>
                  <a:cubicBezTo>
                    <a:pt x="2" y="3"/>
                    <a:pt x="1" y="2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AFA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15" name="Freeform 3583">
              <a:extLst>
                <a:ext uri="{FF2B5EF4-FFF2-40B4-BE49-F238E27FC236}">
                  <a16:creationId xmlns:a16="http://schemas.microsoft.com/office/drawing/2014/main" id="{569C6BAE-9828-40C2-A469-541E9A5055BB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7" y="1981"/>
              <a:ext cx="25" cy="53"/>
            </a:xfrm>
            <a:custGeom>
              <a:avLst/>
              <a:gdLst>
                <a:gd name="T0" fmla="*/ 0 w 14"/>
                <a:gd name="T1" fmla="*/ 0 h 30"/>
                <a:gd name="T2" fmla="*/ 121 w 14"/>
                <a:gd name="T3" fmla="*/ 281 h 30"/>
                <a:gd name="T4" fmla="*/ 130 w 14"/>
                <a:gd name="T5" fmla="*/ 293 h 30"/>
                <a:gd name="T6" fmla="*/ 143 w 14"/>
                <a:gd name="T7" fmla="*/ 272 h 30"/>
                <a:gd name="T8" fmla="*/ 93 w 14"/>
                <a:gd name="T9" fmla="*/ 154 h 30"/>
                <a:gd name="T10" fmla="*/ 64 w 14"/>
                <a:gd name="T11" fmla="*/ 49 h 30"/>
                <a:gd name="T12" fmla="*/ 29 w 14"/>
                <a:gd name="T13" fmla="*/ 0 h 30"/>
                <a:gd name="T14" fmla="*/ 0 w 14"/>
                <a:gd name="T15" fmla="*/ 0 h 3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4" h="30">
                  <a:moveTo>
                    <a:pt x="0" y="0"/>
                  </a:moveTo>
                  <a:cubicBezTo>
                    <a:pt x="3" y="9"/>
                    <a:pt x="7" y="19"/>
                    <a:pt x="12" y="29"/>
                  </a:cubicBezTo>
                  <a:cubicBezTo>
                    <a:pt x="12" y="29"/>
                    <a:pt x="13" y="30"/>
                    <a:pt x="13" y="30"/>
                  </a:cubicBezTo>
                  <a:cubicBezTo>
                    <a:pt x="13" y="29"/>
                    <a:pt x="13" y="29"/>
                    <a:pt x="14" y="28"/>
                  </a:cubicBezTo>
                  <a:cubicBezTo>
                    <a:pt x="12" y="24"/>
                    <a:pt x="10" y="20"/>
                    <a:pt x="9" y="16"/>
                  </a:cubicBezTo>
                  <a:cubicBezTo>
                    <a:pt x="8" y="12"/>
                    <a:pt x="7" y="9"/>
                    <a:pt x="6" y="5"/>
                  </a:cubicBezTo>
                  <a:cubicBezTo>
                    <a:pt x="5" y="3"/>
                    <a:pt x="4" y="2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</a:path>
              </a:pathLst>
            </a:custGeom>
            <a:solidFill>
              <a:srgbClr val="CDC9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16" name="Freeform 3584">
              <a:extLst>
                <a:ext uri="{FF2B5EF4-FFF2-40B4-BE49-F238E27FC236}">
                  <a16:creationId xmlns:a16="http://schemas.microsoft.com/office/drawing/2014/main" id="{296DB983-CE00-47BD-BFE2-1D80F871EB4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626" y="1983"/>
              <a:ext cx="9" cy="44"/>
            </a:xfrm>
            <a:custGeom>
              <a:avLst/>
              <a:gdLst>
                <a:gd name="T0" fmla="*/ 29 w 5"/>
                <a:gd name="T1" fmla="*/ 180 h 25"/>
                <a:gd name="T2" fmla="*/ 52 w 5"/>
                <a:gd name="T3" fmla="*/ 239 h 25"/>
                <a:gd name="T4" fmla="*/ 29 w 5"/>
                <a:gd name="T5" fmla="*/ 180 h 25"/>
                <a:gd name="T6" fmla="*/ 23 w 5"/>
                <a:gd name="T7" fmla="*/ 0 h 25"/>
                <a:gd name="T8" fmla="*/ 0 w 5"/>
                <a:gd name="T9" fmla="*/ 12 h 25"/>
                <a:gd name="T10" fmla="*/ 29 w 5"/>
                <a:gd name="T11" fmla="*/ 180 h 25"/>
                <a:gd name="T12" fmla="*/ 29 w 5"/>
                <a:gd name="T13" fmla="*/ 49 h 25"/>
                <a:gd name="T14" fmla="*/ 23 w 5"/>
                <a:gd name="T15" fmla="*/ 0 h 2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" h="25">
                  <a:moveTo>
                    <a:pt x="3" y="19"/>
                  </a:moveTo>
                  <a:cubicBezTo>
                    <a:pt x="4" y="21"/>
                    <a:pt x="4" y="23"/>
                    <a:pt x="5" y="25"/>
                  </a:cubicBezTo>
                  <a:cubicBezTo>
                    <a:pt x="5" y="23"/>
                    <a:pt x="4" y="21"/>
                    <a:pt x="3" y="19"/>
                  </a:cubicBezTo>
                  <a:moveTo>
                    <a:pt x="2" y="0"/>
                  </a:moveTo>
                  <a:cubicBezTo>
                    <a:pt x="1" y="0"/>
                    <a:pt x="1" y="0"/>
                    <a:pt x="0" y="1"/>
                  </a:cubicBezTo>
                  <a:cubicBezTo>
                    <a:pt x="1" y="7"/>
                    <a:pt x="2" y="13"/>
                    <a:pt x="3" y="19"/>
                  </a:cubicBezTo>
                  <a:cubicBezTo>
                    <a:pt x="3" y="14"/>
                    <a:pt x="3" y="9"/>
                    <a:pt x="3" y="5"/>
                  </a:cubicBezTo>
                  <a:cubicBezTo>
                    <a:pt x="3" y="3"/>
                    <a:pt x="2" y="1"/>
                    <a:pt x="2" y="0"/>
                  </a:cubicBezTo>
                </a:path>
              </a:pathLst>
            </a:custGeom>
            <a:solidFill>
              <a:srgbClr val="AFA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17" name="Freeform 3585">
              <a:extLst>
                <a:ext uri="{FF2B5EF4-FFF2-40B4-BE49-F238E27FC236}">
                  <a16:creationId xmlns:a16="http://schemas.microsoft.com/office/drawing/2014/main" id="{53920E06-D34D-4A90-BF67-47A553F59DA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690" y="2085"/>
              <a:ext cx="7" cy="20"/>
            </a:xfrm>
            <a:custGeom>
              <a:avLst/>
              <a:gdLst>
                <a:gd name="T0" fmla="*/ 37 w 4"/>
                <a:gd name="T1" fmla="*/ 89 h 11"/>
                <a:gd name="T2" fmla="*/ 12 w 4"/>
                <a:gd name="T3" fmla="*/ 109 h 11"/>
                <a:gd name="T4" fmla="*/ 28 w 4"/>
                <a:gd name="T5" fmla="*/ 118 h 11"/>
                <a:gd name="T6" fmla="*/ 37 w 4"/>
                <a:gd name="T7" fmla="*/ 118 h 11"/>
                <a:gd name="T8" fmla="*/ 37 w 4"/>
                <a:gd name="T9" fmla="*/ 89 h 11"/>
                <a:gd name="T10" fmla="*/ 28 w 4"/>
                <a:gd name="T11" fmla="*/ 0 h 11"/>
                <a:gd name="T12" fmla="*/ 21 w 4"/>
                <a:gd name="T13" fmla="*/ 29 h 11"/>
                <a:gd name="T14" fmla="*/ 28 w 4"/>
                <a:gd name="T15" fmla="*/ 44 h 11"/>
                <a:gd name="T16" fmla="*/ 28 w 4"/>
                <a:gd name="T17" fmla="*/ 0 h 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" h="11">
                  <a:moveTo>
                    <a:pt x="4" y="8"/>
                  </a:moveTo>
                  <a:cubicBezTo>
                    <a:pt x="2" y="8"/>
                    <a:pt x="0" y="9"/>
                    <a:pt x="1" y="10"/>
                  </a:cubicBezTo>
                  <a:cubicBezTo>
                    <a:pt x="1" y="10"/>
                    <a:pt x="2" y="11"/>
                    <a:pt x="3" y="11"/>
                  </a:cubicBezTo>
                  <a:cubicBezTo>
                    <a:pt x="3" y="11"/>
                    <a:pt x="3" y="11"/>
                    <a:pt x="4" y="11"/>
                  </a:cubicBezTo>
                  <a:cubicBezTo>
                    <a:pt x="4" y="10"/>
                    <a:pt x="4" y="9"/>
                    <a:pt x="4" y="8"/>
                  </a:cubicBezTo>
                  <a:moveTo>
                    <a:pt x="3" y="0"/>
                  </a:moveTo>
                  <a:cubicBezTo>
                    <a:pt x="2" y="1"/>
                    <a:pt x="1" y="2"/>
                    <a:pt x="2" y="3"/>
                  </a:cubicBezTo>
                  <a:cubicBezTo>
                    <a:pt x="2" y="3"/>
                    <a:pt x="3" y="4"/>
                    <a:pt x="3" y="4"/>
                  </a:cubicBezTo>
                  <a:cubicBezTo>
                    <a:pt x="3" y="3"/>
                    <a:pt x="3" y="1"/>
                    <a:pt x="3" y="0"/>
                  </a:cubicBezTo>
                </a:path>
              </a:pathLst>
            </a:custGeom>
            <a:solidFill>
              <a:srgbClr val="CDC9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18" name="Freeform 3586">
              <a:extLst>
                <a:ext uri="{FF2B5EF4-FFF2-40B4-BE49-F238E27FC236}">
                  <a16:creationId xmlns:a16="http://schemas.microsoft.com/office/drawing/2014/main" id="{AFF25FBC-927B-4591-9286-84950B4D05F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658" y="2117"/>
              <a:ext cx="18" cy="9"/>
            </a:xfrm>
            <a:custGeom>
              <a:avLst/>
              <a:gdLst>
                <a:gd name="T0" fmla="*/ 52 w 10"/>
                <a:gd name="T1" fmla="*/ 29 h 5"/>
                <a:gd name="T2" fmla="*/ 74 w 10"/>
                <a:gd name="T3" fmla="*/ 52 h 5"/>
                <a:gd name="T4" fmla="*/ 74 w 10"/>
                <a:gd name="T5" fmla="*/ 41 h 5"/>
                <a:gd name="T6" fmla="*/ 104 w 10"/>
                <a:gd name="T7" fmla="*/ 41 h 5"/>
                <a:gd name="T8" fmla="*/ 94 w 10"/>
                <a:gd name="T9" fmla="*/ 41 h 5"/>
                <a:gd name="T10" fmla="*/ 52 w 10"/>
                <a:gd name="T11" fmla="*/ 29 h 5"/>
                <a:gd name="T12" fmla="*/ 0 w 10"/>
                <a:gd name="T13" fmla="*/ 0 h 5"/>
                <a:gd name="T14" fmla="*/ 13 w 10"/>
                <a:gd name="T15" fmla="*/ 0 h 5"/>
                <a:gd name="T16" fmla="*/ 13 w 10"/>
                <a:gd name="T17" fmla="*/ 0 h 5"/>
                <a:gd name="T18" fmla="*/ 0 w 10"/>
                <a:gd name="T19" fmla="*/ 0 h 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0" h="5">
                  <a:moveTo>
                    <a:pt x="5" y="3"/>
                  </a:move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5"/>
                    <a:pt x="7" y="4"/>
                  </a:cubicBezTo>
                  <a:cubicBezTo>
                    <a:pt x="8" y="4"/>
                    <a:pt x="9" y="4"/>
                    <a:pt x="10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7" y="4"/>
                    <a:pt x="6" y="4"/>
                    <a:pt x="5" y="3"/>
                  </a:cubicBezTo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rgbClr val="AFA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19" name="Freeform 3587">
              <a:extLst>
                <a:ext uri="{FF2B5EF4-FFF2-40B4-BE49-F238E27FC236}">
                  <a16:creationId xmlns:a16="http://schemas.microsoft.com/office/drawing/2014/main" id="{DBCD9E09-30EE-47D9-8B6B-38989F912ECD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0" y="2122"/>
              <a:ext cx="25" cy="6"/>
            </a:xfrm>
            <a:custGeom>
              <a:avLst/>
              <a:gdLst>
                <a:gd name="T0" fmla="*/ 64 w 14"/>
                <a:gd name="T1" fmla="*/ 0 h 3"/>
                <a:gd name="T2" fmla="*/ 41 w 14"/>
                <a:gd name="T3" fmla="*/ 16 h 3"/>
                <a:gd name="T4" fmla="*/ 29 w 14"/>
                <a:gd name="T5" fmla="*/ 16 h 3"/>
                <a:gd name="T6" fmla="*/ 0 w 14"/>
                <a:gd name="T7" fmla="*/ 16 h 3"/>
                <a:gd name="T8" fmla="*/ 0 w 14"/>
                <a:gd name="T9" fmla="*/ 32 h 3"/>
                <a:gd name="T10" fmla="*/ 0 w 14"/>
                <a:gd name="T11" fmla="*/ 32 h 3"/>
                <a:gd name="T12" fmla="*/ 64 w 14"/>
                <a:gd name="T13" fmla="*/ 48 h 3"/>
                <a:gd name="T14" fmla="*/ 143 w 14"/>
                <a:gd name="T15" fmla="*/ 32 h 3"/>
                <a:gd name="T16" fmla="*/ 143 w 14"/>
                <a:gd name="T17" fmla="*/ 16 h 3"/>
                <a:gd name="T18" fmla="*/ 64 w 14"/>
                <a:gd name="T19" fmla="*/ 0 h 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4" h="3">
                  <a:moveTo>
                    <a:pt x="6" y="0"/>
                  </a:moveTo>
                  <a:cubicBezTo>
                    <a:pt x="6" y="0"/>
                    <a:pt x="5" y="1"/>
                    <a:pt x="4" y="1"/>
                  </a:cubicBezTo>
                  <a:cubicBezTo>
                    <a:pt x="4" y="1"/>
                    <a:pt x="3" y="1"/>
                    <a:pt x="3" y="1"/>
                  </a:cubicBezTo>
                  <a:cubicBezTo>
                    <a:pt x="2" y="1"/>
                    <a:pt x="1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3"/>
                    <a:pt x="4" y="3"/>
                    <a:pt x="6" y="3"/>
                  </a:cubicBezTo>
                  <a:cubicBezTo>
                    <a:pt x="9" y="3"/>
                    <a:pt x="12" y="2"/>
                    <a:pt x="14" y="2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2" y="1"/>
                    <a:pt x="9" y="0"/>
                    <a:pt x="6" y="0"/>
                  </a:cubicBezTo>
                </a:path>
              </a:pathLst>
            </a:custGeom>
            <a:solidFill>
              <a:srgbClr val="CDC9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20" name="Freeform 3588">
              <a:extLst>
                <a:ext uri="{FF2B5EF4-FFF2-40B4-BE49-F238E27FC236}">
                  <a16:creationId xmlns:a16="http://schemas.microsoft.com/office/drawing/2014/main" id="{CBF1F057-5489-4291-97B1-4DD3319CFC0A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0" y="2115"/>
              <a:ext cx="37" cy="9"/>
            </a:xfrm>
            <a:custGeom>
              <a:avLst/>
              <a:gdLst>
                <a:gd name="T0" fmla="*/ 203 w 21"/>
                <a:gd name="T1" fmla="*/ 0 h 5"/>
                <a:gd name="T2" fmla="*/ 127 w 21"/>
                <a:gd name="T3" fmla="*/ 13 h 5"/>
                <a:gd name="T4" fmla="*/ 49 w 21"/>
                <a:gd name="T5" fmla="*/ 13 h 5"/>
                <a:gd name="T6" fmla="*/ 0 w 21"/>
                <a:gd name="T7" fmla="*/ 13 h 5"/>
                <a:gd name="T8" fmla="*/ 0 w 21"/>
                <a:gd name="T9" fmla="*/ 13 h 5"/>
                <a:gd name="T10" fmla="*/ 37 w 21"/>
                <a:gd name="T11" fmla="*/ 41 h 5"/>
                <a:gd name="T12" fmla="*/ 78 w 21"/>
                <a:gd name="T13" fmla="*/ 52 h 5"/>
                <a:gd name="T14" fmla="*/ 86 w 21"/>
                <a:gd name="T15" fmla="*/ 52 h 5"/>
                <a:gd name="T16" fmla="*/ 203 w 21"/>
                <a:gd name="T17" fmla="*/ 13 h 5"/>
                <a:gd name="T18" fmla="*/ 203 w 21"/>
                <a:gd name="T19" fmla="*/ 0 h 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1" h="5">
                  <a:moveTo>
                    <a:pt x="21" y="0"/>
                  </a:moveTo>
                  <a:cubicBezTo>
                    <a:pt x="18" y="1"/>
                    <a:pt x="15" y="1"/>
                    <a:pt x="13" y="1"/>
                  </a:cubicBezTo>
                  <a:cubicBezTo>
                    <a:pt x="10" y="1"/>
                    <a:pt x="7" y="1"/>
                    <a:pt x="5" y="1"/>
                  </a:cubicBezTo>
                  <a:cubicBezTo>
                    <a:pt x="3" y="1"/>
                    <a:pt x="1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5"/>
                    <a:pt x="6" y="5"/>
                    <a:pt x="8" y="5"/>
                  </a:cubicBezTo>
                  <a:cubicBezTo>
                    <a:pt x="8" y="5"/>
                    <a:pt x="8" y="5"/>
                    <a:pt x="9" y="5"/>
                  </a:cubicBezTo>
                  <a:cubicBezTo>
                    <a:pt x="12" y="3"/>
                    <a:pt x="16" y="2"/>
                    <a:pt x="21" y="1"/>
                  </a:cubicBezTo>
                  <a:cubicBezTo>
                    <a:pt x="21" y="1"/>
                    <a:pt x="21" y="1"/>
                    <a:pt x="21" y="0"/>
                  </a:cubicBezTo>
                </a:path>
              </a:pathLst>
            </a:custGeom>
            <a:solidFill>
              <a:srgbClr val="CDC9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21" name="Freeform 3589">
              <a:extLst>
                <a:ext uri="{FF2B5EF4-FFF2-40B4-BE49-F238E27FC236}">
                  <a16:creationId xmlns:a16="http://schemas.microsoft.com/office/drawing/2014/main" id="{E5ABFF4F-15E5-40D8-8F76-73A00565FA2F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6" y="2117"/>
              <a:ext cx="21" cy="7"/>
            </a:xfrm>
            <a:custGeom>
              <a:avLst/>
              <a:gdLst>
                <a:gd name="T0" fmla="*/ 114 w 12"/>
                <a:gd name="T1" fmla="*/ 0 h 4"/>
                <a:gd name="T2" fmla="*/ 0 w 12"/>
                <a:gd name="T3" fmla="*/ 37 h 4"/>
                <a:gd name="T4" fmla="*/ 12 w 12"/>
                <a:gd name="T5" fmla="*/ 37 h 4"/>
                <a:gd name="T6" fmla="*/ 28 w 12"/>
                <a:gd name="T7" fmla="*/ 28 h 4"/>
                <a:gd name="T8" fmla="*/ 102 w 12"/>
                <a:gd name="T9" fmla="*/ 37 h 4"/>
                <a:gd name="T10" fmla="*/ 114 w 12"/>
                <a:gd name="T11" fmla="*/ 0 h 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" h="4">
                  <a:moveTo>
                    <a:pt x="12" y="0"/>
                  </a:moveTo>
                  <a:cubicBezTo>
                    <a:pt x="7" y="1"/>
                    <a:pt x="3" y="2"/>
                    <a:pt x="0" y="4"/>
                  </a:cubicBezTo>
                  <a:cubicBezTo>
                    <a:pt x="0" y="4"/>
                    <a:pt x="1" y="4"/>
                    <a:pt x="1" y="4"/>
                  </a:cubicBezTo>
                  <a:cubicBezTo>
                    <a:pt x="2" y="4"/>
                    <a:pt x="3" y="3"/>
                    <a:pt x="3" y="3"/>
                  </a:cubicBezTo>
                  <a:cubicBezTo>
                    <a:pt x="6" y="3"/>
                    <a:pt x="9" y="4"/>
                    <a:pt x="11" y="4"/>
                  </a:cubicBezTo>
                  <a:cubicBezTo>
                    <a:pt x="12" y="3"/>
                    <a:pt x="12" y="1"/>
                    <a:pt x="12" y="0"/>
                  </a:cubicBezTo>
                </a:path>
              </a:pathLst>
            </a:custGeom>
            <a:solidFill>
              <a:srgbClr val="E1DE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22" name="Freeform 3590">
              <a:extLst>
                <a:ext uri="{FF2B5EF4-FFF2-40B4-BE49-F238E27FC236}">
                  <a16:creationId xmlns:a16="http://schemas.microsoft.com/office/drawing/2014/main" id="{BF4BF1CD-CCBD-4CB8-A583-7DE1ECCCDA9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7" y="2027"/>
              <a:ext cx="3" cy="2"/>
            </a:xfrm>
            <a:custGeom>
              <a:avLst/>
              <a:gdLst>
                <a:gd name="T0" fmla="*/ 0 w 2"/>
                <a:gd name="T1" fmla="*/ 0 h 1"/>
                <a:gd name="T2" fmla="*/ 8 w 2"/>
                <a:gd name="T3" fmla="*/ 16 h 1"/>
                <a:gd name="T4" fmla="*/ 12 w 2"/>
                <a:gd name="T5" fmla="*/ 16 h 1"/>
                <a:gd name="T6" fmla="*/ 0 w 2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2" y="1"/>
                    <a:pt x="2" y="1"/>
                  </a:cubicBezTo>
                  <a:cubicBezTo>
                    <a:pt x="1" y="1"/>
                    <a:pt x="1" y="0"/>
                    <a:pt x="0" y="0"/>
                  </a:cubicBezTo>
                </a:path>
              </a:pathLst>
            </a:custGeom>
            <a:solidFill>
              <a:srgbClr val="CDC9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23" name="Freeform 3591">
              <a:extLst>
                <a:ext uri="{FF2B5EF4-FFF2-40B4-BE49-F238E27FC236}">
                  <a16:creationId xmlns:a16="http://schemas.microsoft.com/office/drawing/2014/main" id="{F7653406-0FF8-4833-AB6B-AA39E91D163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1" y="2135"/>
              <a:ext cx="2" cy="1"/>
            </a:xfrm>
            <a:custGeom>
              <a:avLst/>
              <a:gdLst>
                <a:gd name="T0" fmla="*/ 16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16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AFA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24" name="Freeform 3592">
              <a:extLst>
                <a:ext uri="{FF2B5EF4-FFF2-40B4-BE49-F238E27FC236}">
                  <a16:creationId xmlns:a16="http://schemas.microsoft.com/office/drawing/2014/main" id="{912652B2-5FA5-4811-B6EE-83211EACBBD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7" y="2128"/>
              <a:ext cx="18" cy="7"/>
            </a:xfrm>
            <a:custGeom>
              <a:avLst/>
              <a:gdLst>
                <a:gd name="T0" fmla="*/ 65 w 10"/>
                <a:gd name="T1" fmla="*/ 0 h 4"/>
                <a:gd name="T2" fmla="*/ 0 w 10"/>
                <a:gd name="T3" fmla="*/ 21 h 4"/>
                <a:gd name="T4" fmla="*/ 23 w 10"/>
                <a:gd name="T5" fmla="*/ 37 h 4"/>
                <a:gd name="T6" fmla="*/ 29 w 10"/>
                <a:gd name="T7" fmla="*/ 37 h 4"/>
                <a:gd name="T8" fmla="*/ 104 w 10"/>
                <a:gd name="T9" fmla="*/ 21 h 4"/>
                <a:gd name="T10" fmla="*/ 65 w 10"/>
                <a:gd name="T11" fmla="*/ 0 h 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" h="4">
                  <a:moveTo>
                    <a:pt x="6" y="0"/>
                  </a:moveTo>
                  <a:cubicBezTo>
                    <a:pt x="4" y="1"/>
                    <a:pt x="2" y="2"/>
                    <a:pt x="0" y="2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3" y="4"/>
                    <a:pt x="3" y="4"/>
                  </a:cubicBezTo>
                  <a:cubicBezTo>
                    <a:pt x="5" y="4"/>
                    <a:pt x="7" y="3"/>
                    <a:pt x="10" y="2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solidFill>
              <a:srgbClr val="CDC9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25" name="Freeform 3593">
              <a:extLst>
                <a:ext uri="{FF2B5EF4-FFF2-40B4-BE49-F238E27FC236}">
                  <a16:creationId xmlns:a16="http://schemas.microsoft.com/office/drawing/2014/main" id="{CE819CA0-DBCA-4F3B-A4EF-48B090E1C01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07" y="1999"/>
              <a:ext cx="186" cy="166"/>
            </a:xfrm>
            <a:custGeom>
              <a:avLst/>
              <a:gdLst>
                <a:gd name="T0" fmla="*/ 967 w 105"/>
                <a:gd name="T1" fmla="*/ 187 h 94"/>
                <a:gd name="T2" fmla="*/ 967 w 105"/>
                <a:gd name="T3" fmla="*/ 187 h 94"/>
                <a:gd name="T4" fmla="*/ 1022 w 105"/>
                <a:gd name="T5" fmla="*/ 330 h 94"/>
                <a:gd name="T6" fmla="*/ 1033 w 105"/>
                <a:gd name="T7" fmla="*/ 203 h 94"/>
                <a:gd name="T8" fmla="*/ 967 w 105"/>
                <a:gd name="T9" fmla="*/ 187 h 94"/>
                <a:gd name="T10" fmla="*/ 524 w 105"/>
                <a:gd name="T11" fmla="*/ 28 h 94"/>
                <a:gd name="T12" fmla="*/ 549 w 105"/>
                <a:gd name="T13" fmla="*/ 138 h 94"/>
                <a:gd name="T14" fmla="*/ 663 w 105"/>
                <a:gd name="T15" fmla="*/ 380 h 94"/>
                <a:gd name="T16" fmla="*/ 663 w 105"/>
                <a:gd name="T17" fmla="*/ 358 h 94"/>
                <a:gd name="T18" fmla="*/ 663 w 105"/>
                <a:gd name="T19" fmla="*/ 65 h 94"/>
                <a:gd name="T20" fmla="*/ 524 w 105"/>
                <a:gd name="T21" fmla="*/ 28 h 94"/>
                <a:gd name="T22" fmla="*/ 195 w 105"/>
                <a:gd name="T23" fmla="*/ 0 h 94"/>
                <a:gd name="T24" fmla="*/ 179 w 105"/>
                <a:gd name="T25" fmla="*/ 12 h 94"/>
                <a:gd name="T26" fmla="*/ 138 w 105"/>
                <a:gd name="T27" fmla="*/ 60 h 94"/>
                <a:gd name="T28" fmla="*/ 106 w 105"/>
                <a:gd name="T29" fmla="*/ 49 h 94"/>
                <a:gd name="T30" fmla="*/ 0 w 105"/>
                <a:gd name="T31" fmla="*/ 106 h 94"/>
                <a:gd name="T32" fmla="*/ 129 w 105"/>
                <a:gd name="T33" fmla="*/ 293 h 94"/>
                <a:gd name="T34" fmla="*/ 195 w 105"/>
                <a:gd name="T35" fmla="*/ 533 h 94"/>
                <a:gd name="T36" fmla="*/ 129 w 105"/>
                <a:gd name="T37" fmla="*/ 671 h 94"/>
                <a:gd name="T38" fmla="*/ 179 w 105"/>
                <a:gd name="T39" fmla="*/ 699 h 94"/>
                <a:gd name="T40" fmla="*/ 179 w 105"/>
                <a:gd name="T41" fmla="*/ 699 h 94"/>
                <a:gd name="T42" fmla="*/ 216 w 105"/>
                <a:gd name="T43" fmla="*/ 904 h 94"/>
                <a:gd name="T44" fmla="*/ 239 w 105"/>
                <a:gd name="T45" fmla="*/ 913 h 94"/>
                <a:gd name="T46" fmla="*/ 317 w 105"/>
                <a:gd name="T47" fmla="*/ 811 h 94"/>
                <a:gd name="T48" fmla="*/ 253 w 105"/>
                <a:gd name="T49" fmla="*/ 646 h 94"/>
                <a:gd name="T50" fmla="*/ 267 w 105"/>
                <a:gd name="T51" fmla="*/ 353 h 94"/>
                <a:gd name="T52" fmla="*/ 195 w 105"/>
                <a:gd name="T53" fmla="*/ 0 h 9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05" h="94">
                  <a:moveTo>
                    <a:pt x="98" y="19"/>
                  </a:moveTo>
                  <a:cubicBezTo>
                    <a:pt x="98" y="19"/>
                    <a:pt x="98" y="19"/>
                    <a:pt x="98" y="19"/>
                  </a:cubicBezTo>
                  <a:cubicBezTo>
                    <a:pt x="100" y="25"/>
                    <a:pt x="102" y="30"/>
                    <a:pt x="104" y="34"/>
                  </a:cubicBezTo>
                  <a:cubicBezTo>
                    <a:pt x="104" y="30"/>
                    <a:pt x="105" y="25"/>
                    <a:pt x="105" y="21"/>
                  </a:cubicBezTo>
                  <a:cubicBezTo>
                    <a:pt x="102" y="20"/>
                    <a:pt x="100" y="20"/>
                    <a:pt x="98" y="19"/>
                  </a:cubicBezTo>
                  <a:moveTo>
                    <a:pt x="53" y="3"/>
                  </a:moveTo>
                  <a:cubicBezTo>
                    <a:pt x="54" y="8"/>
                    <a:pt x="55" y="11"/>
                    <a:pt x="56" y="14"/>
                  </a:cubicBezTo>
                  <a:cubicBezTo>
                    <a:pt x="58" y="22"/>
                    <a:pt x="62" y="30"/>
                    <a:pt x="67" y="39"/>
                  </a:cubicBezTo>
                  <a:cubicBezTo>
                    <a:pt x="67" y="38"/>
                    <a:pt x="67" y="37"/>
                    <a:pt x="67" y="37"/>
                  </a:cubicBezTo>
                  <a:cubicBezTo>
                    <a:pt x="68" y="31"/>
                    <a:pt x="68" y="20"/>
                    <a:pt x="67" y="7"/>
                  </a:cubicBezTo>
                  <a:cubicBezTo>
                    <a:pt x="62" y="5"/>
                    <a:pt x="58" y="4"/>
                    <a:pt x="53" y="3"/>
                  </a:cubicBezTo>
                  <a:moveTo>
                    <a:pt x="20" y="0"/>
                  </a:moveTo>
                  <a:cubicBezTo>
                    <a:pt x="19" y="0"/>
                    <a:pt x="19" y="0"/>
                    <a:pt x="18" y="1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3" y="5"/>
                    <a:pt x="12" y="5"/>
                    <a:pt x="11" y="5"/>
                  </a:cubicBezTo>
                  <a:cubicBezTo>
                    <a:pt x="6" y="5"/>
                    <a:pt x="2" y="8"/>
                    <a:pt x="0" y="11"/>
                  </a:cubicBezTo>
                  <a:cubicBezTo>
                    <a:pt x="6" y="22"/>
                    <a:pt x="11" y="28"/>
                    <a:pt x="13" y="30"/>
                  </a:cubicBezTo>
                  <a:cubicBezTo>
                    <a:pt x="20" y="34"/>
                    <a:pt x="18" y="42"/>
                    <a:pt x="20" y="55"/>
                  </a:cubicBezTo>
                  <a:cubicBezTo>
                    <a:pt x="20" y="60"/>
                    <a:pt x="17" y="65"/>
                    <a:pt x="13" y="69"/>
                  </a:cubicBezTo>
                  <a:cubicBezTo>
                    <a:pt x="15" y="69"/>
                    <a:pt x="16" y="71"/>
                    <a:pt x="18" y="72"/>
                  </a:cubicBezTo>
                  <a:cubicBezTo>
                    <a:pt x="18" y="72"/>
                    <a:pt x="18" y="72"/>
                    <a:pt x="18" y="72"/>
                  </a:cubicBezTo>
                  <a:cubicBezTo>
                    <a:pt x="25" y="77"/>
                    <a:pt x="24" y="85"/>
                    <a:pt x="22" y="93"/>
                  </a:cubicBezTo>
                  <a:cubicBezTo>
                    <a:pt x="23" y="93"/>
                    <a:pt x="23" y="94"/>
                    <a:pt x="24" y="94"/>
                  </a:cubicBezTo>
                  <a:cubicBezTo>
                    <a:pt x="26" y="89"/>
                    <a:pt x="29" y="85"/>
                    <a:pt x="32" y="83"/>
                  </a:cubicBezTo>
                  <a:cubicBezTo>
                    <a:pt x="23" y="82"/>
                    <a:pt x="27" y="74"/>
                    <a:pt x="26" y="66"/>
                  </a:cubicBezTo>
                  <a:cubicBezTo>
                    <a:pt x="25" y="56"/>
                    <a:pt x="33" y="57"/>
                    <a:pt x="27" y="36"/>
                  </a:cubicBezTo>
                  <a:cubicBezTo>
                    <a:pt x="24" y="29"/>
                    <a:pt x="22" y="15"/>
                    <a:pt x="20" y="0"/>
                  </a:cubicBezTo>
                </a:path>
              </a:pathLst>
            </a:custGeom>
            <a:solidFill>
              <a:srgbClr val="5148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26" name="Freeform 3594">
              <a:extLst>
                <a:ext uri="{FF2B5EF4-FFF2-40B4-BE49-F238E27FC236}">
                  <a16:creationId xmlns:a16="http://schemas.microsoft.com/office/drawing/2014/main" id="{A74BA183-716E-47DE-98A5-7764C2A8024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2" y="2018"/>
              <a:ext cx="41" cy="103"/>
            </a:xfrm>
            <a:custGeom>
              <a:avLst/>
              <a:gdLst>
                <a:gd name="T0" fmla="*/ 29 w 23"/>
                <a:gd name="T1" fmla="*/ 0 h 58"/>
                <a:gd name="T2" fmla="*/ 0 w 23"/>
                <a:gd name="T3" fmla="*/ 50 h 58"/>
                <a:gd name="T4" fmla="*/ 93 w 23"/>
                <a:gd name="T5" fmla="*/ 202 h 58"/>
                <a:gd name="T6" fmla="*/ 130 w 23"/>
                <a:gd name="T7" fmla="*/ 281 h 58"/>
                <a:gd name="T8" fmla="*/ 194 w 23"/>
                <a:gd name="T9" fmla="*/ 499 h 58"/>
                <a:gd name="T10" fmla="*/ 114 w 23"/>
                <a:gd name="T11" fmla="*/ 556 h 58"/>
                <a:gd name="T12" fmla="*/ 166 w 23"/>
                <a:gd name="T13" fmla="*/ 577 h 58"/>
                <a:gd name="T14" fmla="*/ 232 w 23"/>
                <a:gd name="T15" fmla="*/ 439 h 58"/>
                <a:gd name="T16" fmla="*/ 166 w 23"/>
                <a:gd name="T17" fmla="*/ 190 h 58"/>
                <a:gd name="T18" fmla="*/ 29 w 23"/>
                <a:gd name="T19" fmla="*/ 0 h 5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3" h="58">
                  <a:moveTo>
                    <a:pt x="3" y="0"/>
                  </a:moveTo>
                  <a:cubicBezTo>
                    <a:pt x="2" y="2"/>
                    <a:pt x="1" y="3"/>
                    <a:pt x="0" y="5"/>
                  </a:cubicBezTo>
                  <a:cubicBezTo>
                    <a:pt x="3" y="10"/>
                    <a:pt x="5" y="15"/>
                    <a:pt x="9" y="20"/>
                  </a:cubicBezTo>
                  <a:cubicBezTo>
                    <a:pt x="10" y="22"/>
                    <a:pt x="12" y="25"/>
                    <a:pt x="13" y="28"/>
                  </a:cubicBezTo>
                  <a:cubicBezTo>
                    <a:pt x="17" y="35"/>
                    <a:pt x="21" y="44"/>
                    <a:pt x="19" y="50"/>
                  </a:cubicBezTo>
                  <a:cubicBezTo>
                    <a:pt x="18" y="53"/>
                    <a:pt x="15" y="55"/>
                    <a:pt x="11" y="56"/>
                  </a:cubicBezTo>
                  <a:cubicBezTo>
                    <a:pt x="13" y="56"/>
                    <a:pt x="14" y="57"/>
                    <a:pt x="16" y="58"/>
                  </a:cubicBezTo>
                  <a:cubicBezTo>
                    <a:pt x="20" y="54"/>
                    <a:pt x="23" y="49"/>
                    <a:pt x="23" y="44"/>
                  </a:cubicBezTo>
                  <a:cubicBezTo>
                    <a:pt x="21" y="31"/>
                    <a:pt x="23" y="23"/>
                    <a:pt x="16" y="19"/>
                  </a:cubicBezTo>
                  <a:cubicBezTo>
                    <a:pt x="14" y="17"/>
                    <a:pt x="9" y="11"/>
                    <a:pt x="3" y="0"/>
                  </a:cubicBezTo>
                </a:path>
              </a:pathLst>
            </a:custGeom>
            <a:solidFill>
              <a:srgbClr val="8D84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27" name="Freeform 3595">
              <a:extLst>
                <a:ext uri="{FF2B5EF4-FFF2-40B4-BE49-F238E27FC236}">
                  <a16:creationId xmlns:a16="http://schemas.microsoft.com/office/drawing/2014/main" id="{6BBB329C-2E3B-40D8-BB1F-8F93537027B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43" y="1995"/>
              <a:ext cx="83" cy="150"/>
            </a:xfrm>
            <a:custGeom>
              <a:avLst/>
              <a:gdLst>
                <a:gd name="T0" fmla="*/ 265 w 47"/>
                <a:gd name="T1" fmla="*/ 37 h 85"/>
                <a:gd name="T2" fmla="*/ 314 w 47"/>
                <a:gd name="T3" fmla="*/ 192 h 85"/>
                <a:gd name="T4" fmla="*/ 419 w 47"/>
                <a:gd name="T5" fmla="*/ 432 h 85"/>
                <a:gd name="T6" fmla="*/ 436 w 47"/>
                <a:gd name="T7" fmla="*/ 455 h 85"/>
                <a:gd name="T8" fmla="*/ 459 w 47"/>
                <a:gd name="T9" fmla="*/ 395 h 85"/>
                <a:gd name="T10" fmla="*/ 353 w 47"/>
                <a:gd name="T11" fmla="*/ 152 h 85"/>
                <a:gd name="T12" fmla="*/ 318 w 47"/>
                <a:gd name="T13" fmla="*/ 49 h 85"/>
                <a:gd name="T14" fmla="*/ 265 w 47"/>
                <a:gd name="T15" fmla="*/ 37 h 85"/>
                <a:gd name="T16" fmla="*/ 127 w 47"/>
                <a:gd name="T17" fmla="*/ 21 h 85"/>
                <a:gd name="T18" fmla="*/ 143 w 47"/>
                <a:gd name="T19" fmla="*/ 86 h 85"/>
                <a:gd name="T20" fmla="*/ 154 w 47"/>
                <a:gd name="T21" fmla="*/ 60 h 85"/>
                <a:gd name="T22" fmla="*/ 244 w 47"/>
                <a:gd name="T23" fmla="*/ 302 h 85"/>
                <a:gd name="T24" fmla="*/ 244 w 47"/>
                <a:gd name="T25" fmla="*/ 281 h 85"/>
                <a:gd name="T26" fmla="*/ 166 w 47"/>
                <a:gd name="T27" fmla="*/ 28 h 85"/>
                <a:gd name="T28" fmla="*/ 127 w 47"/>
                <a:gd name="T29" fmla="*/ 21 h 85"/>
                <a:gd name="T30" fmla="*/ 49 w 47"/>
                <a:gd name="T31" fmla="*/ 0 h 85"/>
                <a:gd name="T32" fmla="*/ 0 w 47"/>
                <a:gd name="T33" fmla="*/ 21 h 85"/>
                <a:gd name="T34" fmla="*/ 65 w 47"/>
                <a:gd name="T35" fmla="*/ 367 h 85"/>
                <a:gd name="T36" fmla="*/ 60 w 47"/>
                <a:gd name="T37" fmla="*/ 660 h 85"/>
                <a:gd name="T38" fmla="*/ 115 w 47"/>
                <a:gd name="T39" fmla="*/ 826 h 85"/>
                <a:gd name="T40" fmla="*/ 127 w 47"/>
                <a:gd name="T41" fmla="*/ 814 h 85"/>
                <a:gd name="T42" fmla="*/ 127 w 47"/>
                <a:gd name="T43" fmla="*/ 798 h 85"/>
                <a:gd name="T44" fmla="*/ 127 w 47"/>
                <a:gd name="T45" fmla="*/ 785 h 85"/>
                <a:gd name="T46" fmla="*/ 115 w 47"/>
                <a:gd name="T47" fmla="*/ 762 h 85"/>
                <a:gd name="T48" fmla="*/ 115 w 47"/>
                <a:gd name="T49" fmla="*/ 762 h 85"/>
                <a:gd name="T50" fmla="*/ 106 w 47"/>
                <a:gd name="T51" fmla="*/ 762 h 85"/>
                <a:gd name="T52" fmla="*/ 106 w 47"/>
                <a:gd name="T53" fmla="*/ 748 h 85"/>
                <a:gd name="T54" fmla="*/ 106 w 47"/>
                <a:gd name="T55" fmla="*/ 734 h 85"/>
                <a:gd name="T56" fmla="*/ 115 w 47"/>
                <a:gd name="T57" fmla="*/ 554 h 85"/>
                <a:gd name="T58" fmla="*/ 101 w 47"/>
                <a:gd name="T59" fmla="*/ 309 h 85"/>
                <a:gd name="T60" fmla="*/ 49 w 47"/>
                <a:gd name="T61" fmla="*/ 0 h 85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47" h="85">
                  <a:moveTo>
                    <a:pt x="27" y="4"/>
                  </a:moveTo>
                  <a:cubicBezTo>
                    <a:pt x="28" y="10"/>
                    <a:pt x="30" y="15"/>
                    <a:pt x="32" y="20"/>
                  </a:cubicBezTo>
                  <a:cubicBezTo>
                    <a:pt x="35" y="29"/>
                    <a:pt x="39" y="37"/>
                    <a:pt x="43" y="45"/>
                  </a:cubicBezTo>
                  <a:cubicBezTo>
                    <a:pt x="44" y="46"/>
                    <a:pt x="45" y="47"/>
                    <a:pt x="45" y="47"/>
                  </a:cubicBezTo>
                  <a:cubicBezTo>
                    <a:pt x="46" y="45"/>
                    <a:pt x="46" y="43"/>
                    <a:pt x="47" y="41"/>
                  </a:cubicBezTo>
                  <a:cubicBezTo>
                    <a:pt x="42" y="32"/>
                    <a:pt x="38" y="24"/>
                    <a:pt x="36" y="16"/>
                  </a:cubicBezTo>
                  <a:cubicBezTo>
                    <a:pt x="35" y="13"/>
                    <a:pt x="34" y="10"/>
                    <a:pt x="33" y="5"/>
                  </a:cubicBezTo>
                  <a:cubicBezTo>
                    <a:pt x="31" y="5"/>
                    <a:pt x="29" y="5"/>
                    <a:pt x="27" y="4"/>
                  </a:cubicBezTo>
                  <a:moveTo>
                    <a:pt x="13" y="2"/>
                  </a:moveTo>
                  <a:cubicBezTo>
                    <a:pt x="14" y="4"/>
                    <a:pt x="14" y="6"/>
                    <a:pt x="15" y="9"/>
                  </a:cubicBezTo>
                  <a:cubicBezTo>
                    <a:pt x="15" y="8"/>
                    <a:pt x="16" y="7"/>
                    <a:pt x="16" y="6"/>
                  </a:cubicBezTo>
                  <a:cubicBezTo>
                    <a:pt x="19" y="15"/>
                    <a:pt x="22" y="23"/>
                    <a:pt x="25" y="31"/>
                  </a:cubicBezTo>
                  <a:cubicBezTo>
                    <a:pt x="25" y="31"/>
                    <a:pt x="25" y="30"/>
                    <a:pt x="25" y="29"/>
                  </a:cubicBezTo>
                  <a:cubicBezTo>
                    <a:pt x="22" y="21"/>
                    <a:pt x="19" y="12"/>
                    <a:pt x="17" y="3"/>
                  </a:cubicBezTo>
                  <a:cubicBezTo>
                    <a:pt x="16" y="2"/>
                    <a:pt x="15" y="2"/>
                    <a:pt x="13" y="2"/>
                  </a:cubicBezTo>
                  <a:moveTo>
                    <a:pt x="5" y="0"/>
                  </a:moveTo>
                  <a:cubicBezTo>
                    <a:pt x="3" y="1"/>
                    <a:pt x="1" y="1"/>
                    <a:pt x="0" y="2"/>
                  </a:cubicBezTo>
                  <a:cubicBezTo>
                    <a:pt x="2" y="17"/>
                    <a:pt x="4" y="31"/>
                    <a:pt x="7" y="38"/>
                  </a:cubicBezTo>
                  <a:cubicBezTo>
                    <a:pt x="13" y="59"/>
                    <a:pt x="5" y="58"/>
                    <a:pt x="6" y="68"/>
                  </a:cubicBezTo>
                  <a:cubicBezTo>
                    <a:pt x="7" y="76"/>
                    <a:pt x="3" y="84"/>
                    <a:pt x="12" y="85"/>
                  </a:cubicBezTo>
                  <a:cubicBezTo>
                    <a:pt x="13" y="85"/>
                    <a:pt x="13" y="84"/>
                    <a:pt x="13" y="84"/>
                  </a:cubicBezTo>
                  <a:cubicBezTo>
                    <a:pt x="13" y="83"/>
                    <a:pt x="13" y="82"/>
                    <a:pt x="13" y="82"/>
                  </a:cubicBezTo>
                  <a:cubicBezTo>
                    <a:pt x="13" y="81"/>
                    <a:pt x="13" y="81"/>
                    <a:pt x="13" y="81"/>
                  </a:cubicBezTo>
                  <a:cubicBezTo>
                    <a:pt x="13" y="80"/>
                    <a:pt x="12" y="80"/>
                    <a:pt x="12" y="79"/>
                  </a:cubicBezTo>
                  <a:cubicBezTo>
                    <a:pt x="12" y="79"/>
                    <a:pt x="12" y="79"/>
                    <a:pt x="12" y="79"/>
                  </a:cubicBezTo>
                  <a:cubicBezTo>
                    <a:pt x="11" y="79"/>
                    <a:pt x="11" y="79"/>
                    <a:pt x="11" y="79"/>
                  </a:cubicBezTo>
                  <a:cubicBezTo>
                    <a:pt x="11" y="78"/>
                    <a:pt x="11" y="78"/>
                    <a:pt x="11" y="77"/>
                  </a:cubicBezTo>
                  <a:cubicBezTo>
                    <a:pt x="11" y="77"/>
                    <a:pt x="11" y="76"/>
                    <a:pt x="11" y="76"/>
                  </a:cubicBezTo>
                  <a:cubicBezTo>
                    <a:pt x="11" y="70"/>
                    <a:pt x="11" y="63"/>
                    <a:pt x="12" y="57"/>
                  </a:cubicBezTo>
                  <a:cubicBezTo>
                    <a:pt x="13" y="48"/>
                    <a:pt x="12" y="41"/>
                    <a:pt x="10" y="32"/>
                  </a:cubicBezTo>
                  <a:cubicBezTo>
                    <a:pt x="8" y="22"/>
                    <a:pt x="6" y="11"/>
                    <a:pt x="5" y="0"/>
                  </a:cubicBezTo>
                </a:path>
              </a:pathLst>
            </a:custGeom>
            <a:solidFill>
              <a:srgbClr val="8D84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28" name="Freeform 3596">
              <a:extLst>
                <a:ext uri="{FF2B5EF4-FFF2-40B4-BE49-F238E27FC236}">
                  <a16:creationId xmlns:a16="http://schemas.microsoft.com/office/drawing/2014/main" id="{57975C60-B993-419E-8C2F-A538F86A727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26" y="2011"/>
              <a:ext cx="66" cy="127"/>
            </a:xfrm>
            <a:custGeom>
              <a:avLst/>
              <a:gdLst>
                <a:gd name="T0" fmla="*/ 260 w 37"/>
                <a:gd name="T1" fmla="*/ 639 h 72"/>
                <a:gd name="T2" fmla="*/ 232 w 37"/>
                <a:gd name="T3" fmla="*/ 639 h 72"/>
                <a:gd name="T4" fmla="*/ 153 w 37"/>
                <a:gd name="T5" fmla="*/ 660 h 72"/>
                <a:gd name="T6" fmla="*/ 143 w 37"/>
                <a:gd name="T7" fmla="*/ 697 h 72"/>
                <a:gd name="T8" fmla="*/ 223 w 37"/>
                <a:gd name="T9" fmla="*/ 660 h 72"/>
                <a:gd name="T10" fmla="*/ 305 w 37"/>
                <a:gd name="T11" fmla="*/ 647 h 72"/>
                <a:gd name="T12" fmla="*/ 305 w 37"/>
                <a:gd name="T13" fmla="*/ 639 h 72"/>
                <a:gd name="T14" fmla="*/ 260 w 37"/>
                <a:gd name="T15" fmla="*/ 639 h 72"/>
                <a:gd name="T16" fmla="*/ 312 w 37"/>
                <a:gd name="T17" fmla="*/ 115 h 72"/>
                <a:gd name="T18" fmla="*/ 346 w 37"/>
                <a:gd name="T19" fmla="*/ 231 h 72"/>
                <a:gd name="T20" fmla="*/ 296 w 37"/>
                <a:gd name="T21" fmla="*/ 203 h 72"/>
                <a:gd name="T22" fmla="*/ 305 w 37"/>
                <a:gd name="T23" fmla="*/ 231 h 72"/>
                <a:gd name="T24" fmla="*/ 362 w 37"/>
                <a:gd name="T25" fmla="*/ 407 h 72"/>
                <a:gd name="T26" fmla="*/ 362 w 37"/>
                <a:gd name="T27" fmla="*/ 407 h 72"/>
                <a:gd name="T28" fmla="*/ 362 w 37"/>
                <a:gd name="T29" fmla="*/ 379 h 72"/>
                <a:gd name="T30" fmla="*/ 375 w 37"/>
                <a:gd name="T31" fmla="*/ 265 h 72"/>
                <a:gd name="T32" fmla="*/ 312 w 37"/>
                <a:gd name="T33" fmla="*/ 115 h 72"/>
                <a:gd name="T34" fmla="*/ 0 w 37"/>
                <a:gd name="T35" fmla="*/ 0 h 72"/>
                <a:gd name="T36" fmla="*/ 0 w 37"/>
                <a:gd name="T37" fmla="*/ 289 h 72"/>
                <a:gd name="T38" fmla="*/ 0 w 37"/>
                <a:gd name="T39" fmla="*/ 309 h 72"/>
                <a:gd name="T40" fmla="*/ 153 w 37"/>
                <a:gd name="T41" fmla="*/ 619 h 72"/>
                <a:gd name="T42" fmla="*/ 153 w 37"/>
                <a:gd name="T43" fmla="*/ 639 h 72"/>
                <a:gd name="T44" fmla="*/ 223 w 37"/>
                <a:gd name="T45" fmla="*/ 619 h 72"/>
                <a:gd name="T46" fmla="*/ 312 w 37"/>
                <a:gd name="T47" fmla="*/ 610 h 72"/>
                <a:gd name="T48" fmla="*/ 325 w 37"/>
                <a:gd name="T49" fmla="*/ 582 h 72"/>
                <a:gd name="T50" fmla="*/ 223 w 37"/>
                <a:gd name="T51" fmla="*/ 570 h 72"/>
                <a:gd name="T52" fmla="*/ 171 w 37"/>
                <a:gd name="T53" fmla="*/ 570 h 72"/>
                <a:gd name="T54" fmla="*/ 223 w 37"/>
                <a:gd name="T55" fmla="*/ 570 h 72"/>
                <a:gd name="T56" fmla="*/ 244 w 37"/>
                <a:gd name="T57" fmla="*/ 570 h 72"/>
                <a:gd name="T58" fmla="*/ 334 w 37"/>
                <a:gd name="T59" fmla="*/ 561 h 72"/>
                <a:gd name="T60" fmla="*/ 346 w 37"/>
                <a:gd name="T61" fmla="*/ 522 h 72"/>
                <a:gd name="T62" fmla="*/ 260 w 37"/>
                <a:gd name="T63" fmla="*/ 395 h 72"/>
                <a:gd name="T64" fmla="*/ 296 w 37"/>
                <a:gd name="T65" fmla="*/ 203 h 72"/>
                <a:gd name="T66" fmla="*/ 284 w 37"/>
                <a:gd name="T67" fmla="*/ 192 h 72"/>
                <a:gd name="T68" fmla="*/ 223 w 37"/>
                <a:gd name="T69" fmla="*/ 99 h 72"/>
                <a:gd name="T70" fmla="*/ 114 w 37"/>
                <a:gd name="T71" fmla="*/ 60 h 72"/>
                <a:gd name="T72" fmla="*/ 114 w 37"/>
                <a:gd name="T73" fmla="*/ 49 h 72"/>
                <a:gd name="T74" fmla="*/ 102 w 37"/>
                <a:gd name="T75" fmla="*/ 60 h 72"/>
                <a:gd name="T76" fmla="*/ 102 w 37"/>
                <a:gd name="T77" fmla="*/ 445 h 72"/>
                <a:gd name="T78" fmla="*/ 80 w 37"/>
                <a:gd name="T79" fmla="*/ 243 h 72"/>
                <a:gd name="T80" fmla="*/ 64 w 37"/>
                <a:gd name="T81" fmla="*/ 358 h 72"/>
                <a:gd name="T82" fmla="*/ 52 w 37"/>
                <a:gd name="T83" fmla="*/ 28 h 72"/>
                <a:gd name="T84" fmla="*/ 0 w 37"/>
                <a:gd name="T85" fmla="*/ 0 h 72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37" h="72">
                  <a:moveTo>
                    <a:pt x="26" y="66"/>
                  </a:moveTo>
                  <a:cubicBezTo>
                    <a:pt x="25" y="66"/>
                    <a:pt x="24" y="66"/>
                    <a:pt x="23" y="66"/>
                  </a:cubicBezTo>
                  <a:cubicBezTo>
                    <a:pt x="20" y="67"/>
                    <a:pt x="18" y="68"/>
                    <a:pt x="15" y="68"/>
                  </a:cubicBezTo>
                  <a:cubicBezTo>
                    <a:pt x="15" y="70"/>
                    <a:pt x="15" y="71"/>
                    <a:pt x="14" y="72"/>
                  </a:cubicBezTo>
                  <a:cubicBezTo>
                    <a:pt x="17" y="70"/>
                    <a:pt x="19" y="69"/>
                    <a:pt x="22" y="68"/>
                  </a:cubicBezTo>
                  <a:cubicBezTo>
                    <a:pt x="25" y="67"/>
                    <a:pt x="27" y="67"/>
                    <a:pt x="30" y="67"/>
                  </a:cubicBezTo>
                  <a:cubicBezTo>
                    <a:pt x="30" y="67"/>
                    <a:pt x="30" y="67"/>
                    <a:pt x="30" y="66"/>
                  </a:cubicBezTo>
                  <a:cubicBezTo>
                    <a:pt x="28" y="66"/>
                    <a:pt x="27" y="66"/>
                    <a:pt x="26" y="66"/>
                  </a:cubicBezTo>
                  <a:moveTo>
                    <a:pt x="31" y="12"/>
                  </a:moveTo>
                  <a:cubicBezTo>
                    <a:pt x="32" y="16"/>
                    <a:pt x="33" y="20"/>
                    <a:pt x="34" y="24"/>
                  </a:cubicBezTo>
                  <a:cubicBezTo>
                    <a:pt x="32" y="23"/>
                    <a:pt x="30" y="22"/>
                    <a:pt x="29" y="21"/>
                  </a:cubicBezTo>
                  <a:cubicBezTo>
                    <a:pt x="29" y="22"/>
                    <a:pt x="30" y="23"/>
                    <a:pt x="30" y="24"/>
                  </a:cubicBezTo>
                  <a:cubicBezTo>
                    <a:pt x="32" y="30"/>
                    <a:pt x="33" y="36"/>
                    <a:pt x="36" y="42"/>
                  </a:cubicBezTo>
                  <a:cubicBezTo>
                    <a:pt x="36" y="42"/>
                    <a:pt x="36" y="42"/>
                    <a:pt x="36" y="42"/>
                  </a:cubicBezTo>
                  <a:cubicBezTo>
                    <a:pt x="36" y="41"/>
                    <a:pt x="36" y="40"/>
                    <a:pt x="36" y="39"/>
                  </a:cubicBezTo>
                  <a:cubicBezTo>
                    <a:pt x="37" y="36"/>
                    <a:pt x="37" y="32"/>
                    <a:pt x="37" y="27"/>
                  </a:cubicBezTo>
                  <a:cubicBezTo>
                    <a:pt x="35" y="23"/>
                    <a:pt x="33" y="18"/>
                    <a:pt x="31" y="12"/>
                  </a:cubicBezTo>
                  <a:moveTo>
                    <a:pt x="0" y="0"/>
                  </a:moveTo>
                  <a:cubicBezTo>
                    <a:pt x="1" y="13"/>
                    <a:pt x="1" y="24"/>
                    <a:pt x="0" y="30"/>
                  </a:cubicBezTo>
                  <a:cubicBezTo>
                    <a:pt x="0" y="30"/>
                    <a:pt x="0" y="31"/>
                    <a:pt x="0" y="32"/>
                  </a:cubicBezTo>
                  <a:cubicBezTo>
                    <a:pt x="5" y="43"/>
                    <a:pt x="11" y="54"/>
                    <a:pt x="15" y="64"/>
                  </a:cubicBezTo>
                  <a:cubicBezTo>
                    <a:pt x="15" y="65"/>
                    <a:pt x="15" y="65"/>
                    <a:pt x="15" y="66"/>
                  </a:cubicBezTo>
                  <a:cubicBezTo>
                    <a:pt x="17" y="65"/>
                    <a:pt x="20" y="65"/>
                    <a:pt x="22" y="64"/>
                  </a:cubicBezTo>
                  <a:cubicBezTo>
                    <a:pt x="24" y="64"/>
                    <a:pt x="28" y="64"/>
                    <a:pt x="31" y="63"/>
                  </a:cubicBezTo>
                  <a:cubicBezTo>
                    <a:pt x="31" y="63"/>
                    <a:pt x="32" y="62"/>
                    <a:pt x="32" y="60"/>
                  </a:cubicBezTo>
                  <a:cubicBezTo>
                    <a:pt x="29" y="59"/>
                    <a:pt x="25" y="59"/>
                    <a:pt x="22" y="59"/>
                  </a:cubicBezTo>
                  <a:cubicBezTo>
                    <a:pt x="20" y="59"/>
                    <a:pt x="19" y="59"/>
                    <a:pt x="17" y="59"/>
                  </a:cubicBezTo>
                  <a:cubicBezTo>
                    <a:pt x="19" y="59"/>
                    <a:pt x="20" y="59"/>
                    <a:pt x="22" y="59"/>
                  </a:cubicBezTo>
                  <a:cubicBezTo>
                    <a:pt x="23" y="59"/>
                    <a:pt x="23" y="59"/>
                    <a:pt x="24" y="59"/>
                  </a:cubicBezTo>
                  <a:cubicBezTo>
                    <a:pt x="27" y="59"/>
                    <a:pt x="30" y="59"/>
                    <a:pt x="33" y="58"/>
                  </a:cubicBezTo>
                  <a:cubicBezTo>
                    <a:pt x="33" y="57"/>
                    <a:pt x="33" y="56"/>
                    <a:pt x="34" y="54"/>
                  </a:cubicBezTo>
                  <a:cubicBezTo>
                    <a:pt x="31" y="50"/>
                    <a:pt x="27" y="47"/>
                    <a:pt x="26" y="41"/>
                  </a:cubicBezTo>
                  <a:cubicBezTo>
                    <a:pt x="26" y="34"/>
                    <a:pt x="28" y="28"/>
                    <a:pt x="29" y="21"/>
                  </a:cubicBezTo>
                  <a:cubicBezTo>
                    <a:pt x="28" y="20"/>
                    <a:pt x="28" y="20"/>
                    <a:pt x="28" y="20"/>
                  </a:cubicBezTo>
                  <a:cubicBezTo>
                    <a:pt x="25" y="17"/>
                    <a:pt x="24" y="13"/>
                    <a:pt x="22" y="10"/>
                  </a:cubicBezTo>
                  <a:cubicBezTo>
                    <a:pt x="18" y="9"/>
                    <a:pt x="15" y="7"/>
                    <a:pt x="11" y="6"/>
                  </a:cubicBezTo>
                  <a:cubicBezTo>
                    <a:pt x="11" y="6"/>
                    <a:pt x="11" y="5"/>
                    <a:pt x="11" y="5"/>
                  </a:cubicBezTo>
                  <a:cubicBezTo>
                    <a:pt x="11" y="6"/>
                    <a:pt x="11" y="6"/>
                    <a:pt x="10" y="6"/>
                  </a:cubicBezTo>
                  <a:cubicBezTo>
                    <a:pt x="12" y="19"/>
                    <a:pt x="11" y="32"/>
                    <a:pt x="10" y="46"/>
                  </a:cubicBezTo>
                  <a:cubicBezTo>
                    <a:pt x="9" y="39"/>
                    <a:pt x="9" y="32"/>
                    <a:pt x="8" y="25"/>
                  </a:cubicBezTo>
                  <a:cubicBezTo>
                    <a:pt x="7" y="29"/>
                    <a:pt x="7" y="33"/>
                    <a:pt x="6" y="37"/>
                  </a:cubicBezTo>
                  <a:cubicBezTo>
                    <a:pt x="3" y="27"/>
                    <a:pt x="5" y="14"/>
                    <a:pt x="5" y="3"/>
                  </a:cubicBezTo>
                  <a:cubicBezTo>
                    <a:pt x="4" y="2"/>
                    <a:pt x="2" y="1"/>
                    <a:pt x="0" y="0"/>
                  </a:cubicBezTo>
                </a:path>
              </a:pathLst>
            </a:custGeom>
            <a:solidFill>
              <a:srgbClr val="8D84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29" name="Freeform 3597">
              <a:extLst>
                <a:ext uri="{FF2B5EF4-FFF2-40B4-BE49-F238E27FC236}">
                  <a16:creationId xmlns:a16="http://schemas.microsoft.com/office/drawing/2014/main" id="{EC707A37-1F91-40AC-BBEA-48E964CF3B7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3" y="2068"/>
              <a:ext cx="30" cy="74"/>
            </a:xfrm>
            <a:custGeom>
              <a:avLst/>
              <a:gdLst>
                <a:gd name="T0" fmla="*/ 21 w 17"/>
                <a:gd name="T1" fmla="*/ 0 h 42"/>
                <a:gd name="T2" fmla="*/ 0 w 17"/>
                <a:gd name="T3" fmla="*/ 58 h 42"/>
                <a:gd name="T4" fmla="*/ 12 w 17"/>
                <a:gd name="T5" fmla="*/ 65 h 42"/>
                <a:gd name="T6" fmla="*/ 65 w 17"/>
                <a:gd name="T7" fmla="*/ 241 h 42"/>
                <a:gd name="T8" fmla="*/ 65 w 17"/>
                <a:gd name="T9" fmla="*/ 252 h 42"/>
                <a:gd name="T10" fmla="*/ 78 w 17"/>
                <a:gd name="T11" fmla="*/ 301 h 42"/>
                <a:gd name="T12" fmla="*/ 115 w 17"/>
                <a:gd name="T13" fmla="*/ 403 h 42"/>
                <a:gd name="T14" fmla="*/ 152 w 17"/>
                <a:gd name="T15" fmla="*/ 382 h 42"/>
                <a:gd name="T16" fmla="*/ 166 w 17"/>
                <a:gd name="T17" fmla="*/ 345 h 42"/>
                <a:gd name="T18" fmla="*/ 166 w 17"/>
                <a:gd name="T19" fmla="*/ 345 h 42"/>
                <a:gd name="T20" fmla="*/ 143 w 17"/>
                <a:gd name="T21" fmla="*/ 345 h 42"/>
                <a:gd name="T22" fmla="*/ 166 w 17"/>
                <a:gd name="T23" fmla="*/ 329 h 42"/>
                <a:gd name="T24" fmla="*/ 166 w 17"/>
                <a:gd name="T25" fmla="*/ 307 h 42"/>
                <a:gd name="T26" fmla="*/ 21 w 17"/>
                <a:gd name="T27" fmla="*/ 0 h 4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7" h="42">
                  <a:moveTo>
                    <a:pt x="2" y="0"/>
                  </a:moveTo>
                  <a:cubicBezTo>
                    <a:pt x="1" y="2"/>
                    <a:pt x="1" y="4"/>
                    <a:pt x="0" y="6"/>
                  </a:cubicBezTo>
                  <a:cubicBezTo>
                    <a:pt x="0" y="7"/>
                    <a:pt x="1" y="7"/>
                    <a:pt x="1" y="7"/>
                  </a:cubicBezTo>
                  <a:cubicBezTo>
                    <a:pt x="5" y="13"/>
                    <a:pt x="6" y="19"/>
                    <a:pt x="7" y="25"/>
                  </a:cubicBezTo>
                  <a:cubicBezTo>
                    <a:pt x="7" y="25"/>
                    <a:pt x="7" y="25"/>
                    <a:pt x="7" y="26"/>
                  </a:cubicBezTo>
                  <a:cubicBezTo>
                    <a:pt x="7" y="27"/>
                    <a:pt x="8" y="29"/>
                    <a:pt x="8" y="31"/>
                  </a:cubicBezTo>
                  <a:cubicBezTo>
                    <a:pt x="9" y="35"/>
                    <a:pt x="11" y="38"/>
                    <a:pt x="12" y="42"/>
                  </a:cubicBezTo>
                  <a:cubicBezTo>
                    <a:pt x="14" y="41"/>
                    <a:pt x="15" y="40"/>
                    <a:pt x="16" y="40"/>
                  </a:cubicBezTo>
                  <a:cubicBezTo>
                    <a:pt x="17" y="39"/>
                    <a:pt x="17" y="38"/>
                    <a:pt x="17" y="36"/>
                  </a:cubicBezTo>
                  <a:cubicBezTo>
                    <a:pt x="17" y="36"/>
                    <a:pt x="17" y="36"/>
                    <a:pt x="17" y="36"/>
                  </a:cubicBezTo>
                  <a:cubicBezTo>
                    <a:pt x="16" y="36"/>
                    <a:pt x="15" y="36"/>
                    <a:pt x="15" y="36"/>
                  </a:cubicBezTo>
                  <a:cubicBezTo>
                    <a:pt x="15" y="35"/>
                    <a:pt x="16" y="35"/>
                    <a:pt x="17" y="34"/>
                  </a:cubicBezTo>
                  <a:cubicBezTo>
                    <a:pt x="17" y="33"/>
                    <a:pt x="17" y="33"/>
                    <a:pt x="17" y="32"/>
                  </a:cubicBezTo>
                  <a:cubicBezTo>
                    <a:pt x="13" y="22"/>
                    <a:pt x="7" y="11"/>
                    <a:pt x="2" y="0"/>
                  </a:cubicBezTo>
                </a:path>
              </a:pathLst>
            </a:custGeom>
            <a:solidFill>
              <a:srgbClr val="B7B1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30" name="Freeform 3598">
              <a:extLst>
                <a:ext uri="{FF2B5EF4-FFF2-40B4-BE49-F238E27FC236}">
                  <a16:creationId xmlns:a16="http://schemas.microsoft.com/office/drawing/2014/main" id="{A109852F-F736-40D5-B878-7E755286495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92" y="2036"/>
              <a:ext cx="33" cy="90"/>
            </a:xfrm>
            <a:custGeom>
              <a:avLst/>
              <a:gdLst>
                <a:gd name="T0" fmla="*/ 172 w 19"/>
                <a:gd name="T1" fmla="*/ 484 h 51"/>
                <a:gd name="T2" fmla="*/ 156 w 19"/>
                <a:gd name="T3" fmla="*/ 496 h 51"/>
                <a:gd name="T4" fmla="*/ 172 w 19"/>
                <a:gd name="T5" fmla="*/ 496 h 51"/>
                <a:gd name="T6" fmla="*/ 172 w 19"/>
                <a:gd name="T7" fmla="*/ 484 h 51"/>
                <a:gd name="T8" fmla="*/ 99 w 19"/>
                <a:gd name="T9" fmla="*/ 49 h 51"/>
                <a:gd name="T10" fmla="*/ 99 w 19"/>
                <a:gd name="T11" fmla="*/ 224 h 51"/>
                <a:gd name="T12" fmla="*/ 109 w 19"/>
                <a:gd name="T13" fmla="*/ 309 h 51"/>
                <a:gd name="T14" fmla="*/ 109 w 19"/>
                <a:gd name="T15" fmla="*/ 379 h 51"/>
                <a:gd name="T16" fmla="*/ 135 w 19"/>
                <a:gd name="T17" fmla="*/ 455 h 51"/>
                <a:gd name="T18" fmla="*/ 127 w 19"/>
                <a:gd name="T19" fmla="*/ 65 h 51"/>
                <a:gd name="T20" fmla="*/ 99 w 19"/>
                <a:gd name="T21" fmla="*/ 49 h 51"/>
                <a:gd name="T22" fmla="*/ 9 w 19"/>
                <a:gd name="T23" fmla="*/ 0 h 51"/>
                <a:gd name="T24" fmla="*/ 0 w 19"/>
                <a:gd name="T25" fmla="*/ 127 h 51"/>
                <a:gd name="T26" fmla="*/ 28 w 19"/>
                <a:gd name="T27" fmla="*/ 187 h 51"/>
                <a:gd name="T28" fmla="*/ 36 w 19"/>
                <a:gd name="T29" fmla="*/ 143 h 51"/>
                <a:gd name="T30" fmla="*/ 36 w 19"/>
                <a:gd name="T31" fmla="*/ 12 h 51"/>
                <a:gd name="T32" fmla="*/ 9 w 19"/>
                <a:gd name="T33" fmla="*/ 0 h 5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9" h="51">
                  <a:moveTo>
                    <a:pt x="19" y="50"/>
                  </a:moveTo>
                  <a:cubicBezTo>
                    <a:pt x="18" y="51"/>
                    <a:pt x="18" y="51"/>
                    <a:pt x="17" y="51"/>
                  </a:cubicBezTo>
                  <a:cubicBezTo>
                    <a:pt x="18" y="51"/>
                    <a:pt x="18" y="51"/>
                    <a:pt x="19" y="51"/>
                  </a:cubicBezTo>
                  <a:cubicBezTo>
                    <a:pt x="19" y="51"/>
                    <a:pt x="19" y="51"/>
                    <a:pt x="19" y="50"/>
                  </a:cubicBezTo>
                  <a:moveTo>
                    <a:pt x="11" y="5"/>
                  </a:moveTo>
                  <a:cubicBezTo>
                    <a:pt x="11" y="11"/>
                    <a:pt x="11" y="17"/>
                    <a:pt x="11" y="23"/>
                  </a:cubicBezTo>
                  <a:cubicBezTo>
                    <a:pt x="11" y="26"/>
                    <a:pt x="11" y="29"/>
                    <a:pt x="12" y="32"/>
                  </a:cubicBezTo>
                  <a:cubicBezTo>
                    <a:pt x="12" y="34"/>
                    <a:pt x="12" y="37"/>
                    <a:pt x="12" y="39"/>
                  </a:cubicBezTo>
                  <a:cubicBezTo>
                    <a:pt x="13" y="42"/>
                    <a:pt x="14" y="44"/>
                    <a:pt x="15" y="47"/>
                  </a:cubicBezTo>
                  <a:cubicBezTo>
                    <a:pt x="14" y="34"/>
                    <a:pt x="14" y="20"/>
                    <a:pt x="14" y="7"/>
                  </a:cubicBezTo>
                  <a:cubicBezTo>
                    <a:pt x="13" y="6"/>
                    <a:pt x="12" y="5"/>
                    <a:pt x="11" y="5"/>
                  </a:cubicBezTo>
                  <a:moveTo>
                    <a:pt x="1" y="0"/>
                  </a:moveTo>
                  <a:cubicBezTo>
                    <a:pt x="1" y="4"/>
                    <a:pt x="0" y="9"/>
                    <a:pt x="0" y="13"/>
                  </a:cubicBezTo>
                  <a:cubicBezTo>
                    <a:pt x="1" y="15"/>
                    <a:pt x="2" y="17"/>
                    <a:pt x="3" y="19"/>
                  </a:cubicBezTo>
                  <a:cubicBezTo>
                    <a:pt x="3" y="18"/>
                    <a:pt x="4" y="16"/>
                    <a:pt x="4" y="15"/>
                  </a:cubicBezTo>
                  <a:cubicBezTo>
                    <a:pt x="4" y="10"/>
                    <a:pt x="4" y="6"/>
                    <a:pt x="4" y="1"/>
                  </a:cubicBezTo>
                  <a:cubicBezTo>
                    <a:pt x="3" y="1"/>
                    <a:pt x="2" y="0"/>
                    <a:pt x="1" y="0"/>
                  </a:cubicBezTo>
                </a:path>
              </a:pathLst>
            </a:custGeom>
            <a:solidFill>
              <a:srgbClr val="8D84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31" name="Freeform 3599">
              <a:extLst>
                <a:ext uri="{FF2B5EF4-FFF2-40B4-BE49-F238E27FC236}">
                  <a16:creationId xmlns:a16="http://schemas.microsoft.com/office/drawing/2014/main" id="{CE2938D1-A2E7-44EF-BE9D-EFF96252125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79" y="2059"/>
              <a:ext cx="39" cy="71"/>
            </a:xfrm>
            <a:custGeom>
              <a:avLst/>
              <a:gdLst>
                <a:gd name="T0" fmla="*/ 0 w 22"/>
                <a:gd name="T1" fmla="*/ 385 h 40"/>
                <a:gd name="T2" fmla="*/ 0 w 22"/>
                <a:gd name="T3" fmla="*/ 398 h 40"/>
                <a:gd name="T4" fmla="*/ 21 w 22"/>
                <a:gd name="T5" fmla="*/ 398 h 40"/>
                <a:gd name="T6" fmla="*/ 0 w 22"/>
                <a:gd name="T7" fmla="*/ 385 h 40"/>
                <a:gd name="T8" fmla="*/ 21 w 22"/>
                <a:gd name="T9" fmla="*/ 330 h 40"/>
                <a:gd name="T10" fmla="*/ 12 w 22"/>
                <a:gd name="T11" fmla="*/ 359 h 40"/>
                <a:gd name="T12" fmla="*/ 50 w 22"/>
                <a:gd name="T13" fmla="*/ 346 h 40"/>
                <a:gd name="T14" fmla="*/ 21 w 22"/>
                <a:gd name="T15" fmla="*/ 330 h 40"/>
                <a:gd name="T16" fmla="*/ 37 w 22"/>
                <a:gd name="T17" fmla="*/ 268 h 40"/>
                <a:gd name="T18" fmla="*/ 28 w 22"/>
                <a:gd name="T19" fmla="*/ 309 h 40"/>
                <a:gd name="T20" fmla="*/ 50 w 22"/>
                <a:gd name="T21" fmla="*/ 296 h 40"/>
                <a:gd name="T22" fmla="*/ 37 w 22"/>
                <a:gd name="T23" fmla="*/ 268 h 40"/>
                <a:gd name="T24" fmla="*/ 188 w 22"/>
                <a:gd name="T25" fmla="*/ 259 h 40"/>
                <a:gd name="T26" fmla="*/ 179 w 22"/>
                <a:gd name="T27" fmla="*/ 346 h 40"/>
                <a:gd name="T28" fmla="*/ 188 w 22"/>
                <a:gd name="T29" fmla="*/ 375 h 40"/>
                <a:gd name="T30" fmla="*/ 216 w 22"/>
                <a:gd name="T31" fmla="*/ 375 h 40"/>
                <a:gd name="T32" fmla="*/ 216 w 22"/>
                <a:gd name="T33" fmla="*/ 337 h 40"/>
                <a:gd name="T34" fmla="*/ 188 w 22"/>
                <a:gd name="T35" fmla="*/ 259 h 40"/>
                <a:gd name="T36" fmla="*/ 66 w 22"/>
                <a:gd name="T37" fmla="*/ 0 h 40"/>
                <a:gd name="T38" fmla="*/ 62 w 22"/>
                <a:gd name="T39" fmla="*/ 117 h 40"/>
                <a:gd name="T40" fmla="*/ 62 w 22"/>
                <a:gd name="T41" fmla="*/ 151 h 40"/>
                <a:gd name="T42" fmla="*/ 89 w 22"/>
                <a:gd name="T43" fmla="*/ 202 h 40"/>
                <a:gd name="T44" fmla="*/ 101 w 22"/>
                <a:gd name="T45" fmla="*/ 64 h 40"/>
                <a:gd name="T46" fmla="*/ 66 w 22"/>
                <a:gd name="T47" fmla="*/ 0 h 40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22" h="40">
                  <a:moveTo>
                    <a:pt x="0" y="39"/>
                  </a:moveTo>
                  <a:cubicBezTo>
                    <a:pt x="0" y="40"/>
                    <a:pt x="0" y="40"/>
                    <a:pt x="0" y="40"/>
                  </a:cubicBezTo>
                  <a:cubicBezTo>
                    <a:pt x="0" y="40"/>
                    <a:pt x="1" y="40"/>
                    <a:pt x="2" y="40"/>
                  </a:cubicBezTo>
                  <a:cubicBezTo>
                    <a:pt x="1" y="40"/>
                    <a:pt x="0" y="40"/>
                    <a:pt x="0" y="39"/>
                  </a:cubicBezTo>
                  <a:moveTo>
                    <a:pt x="2" y="33"/>
                  </a:moveTo>
                  <a:cubicBezTo>
                    <a:pt x="2" y="35"/>
                    <a:pt x="1" y="36"/>
                    <a:pt x="1" y="36"/>
                  </a:cubicBezTo>
                  <a:cubicBezTo>
                    <a:pt x="3" y="36"/>
                    <a:pt x="4" y="36"/>
                    <a:pt x="5" y="35"/>
                  </a:cubicBezTo>
                  <a:cubicBezTo>
                    <a:pt x="4" y="34"/>
                    <a:pt x="3" y="34"/>
                    <a:pt x="2" y="33"/>
                  </a:cubicBezTo>
                  <a:moveTo>
                    <a:pt x="4" y="27"/>
                  </a:moveTo>
                  <a:cubicBezTo>
                    <a:pt x="3" y="29"/>
                    <a:pt x="3" y="30"/>
                    <a:pt x="3" y="31"/>
                  </a:cubicBezTo>
                  <a:cubicBezTo>
                    <a:pt x="4" y="31"/>
                    <a:pt x="4" y="30"/>
                    <a:pt x="5" y="30"/>
                  </a:cubicBezTo>
                  <a:cubicBezTo>
                    <a:pt x="5" y="29"/>
                    <a:pt x="4" y="28"/>
                    <a:pt x="4" y="27"/>
                  </a:cubicBezTo>
                  <a:moveTo>
                    <a:pt x="19" y="26"/>
                  </a:moveTo>
                  <a:cubicBezTo>
                    <a:pt x="19" y="29"/>
                    <a:pt x="19" y="33"/>
                    <a:pt x="18" y="35"/>
                  </a:cubicBezTo>
                  <a:cubicBezTo>
                    <a:pt x="18" y="37"/>
                    <a:pt x="19" y="38"/>
                    <a:pt x="19" y="38"/>
                  </a:cubicBezTo>
                  <a:cubicBezTo>
                    <a:pt x="20" y="38"/>
                    <a:pt x="21" y="38"/>
                    <a:pt x="22" y="38"/>
                  </a:cubicBezTo>
                  <a:cubicBezTo>
                    <a:pt x="22" y="37"/>
                    <a:pt x="22" y="35"/>
                    <a:pt x="22" y="34"/>
                  </a:cubicBezTo>
                  <a:cubicBezTo>
                    <a:pt x="21" y="31"/>
                    <a:pt x="20" y="29"/>
                    <a:pt x="19" y="26"/>
                  </a:cubicBezTo>
                  <a:moveTo>
                    <a:pt x="7" y="0"/>
                  </a:moveTo>
                  <a:cubicBezTo>
                    <a:pt x="7" y="5"/>
                    <a:pt x="7" y="9"/>
                    <a:pt x="6" y="12"/>
                  </a:cubicBezTo>
                  <a:cubicBezTo>
                    <a:pt x="6" y="13"/>
                    <a:pt x="6" y="14"/>
                    <a:pt x="6" y="15"/>
                  </a:cubicBezTo>
                  <a:cubicBezTo>
                    <a:pt x="7" y="16"/>
                    <a:pt x="8" y="18"/>
                    <a:pt x="9" y="20"/>
                  </a:cubicBezTo>
                  <a:cubicBezTo>
                    <a:pt x="9" y="15"/>
                    <a:pt x="10" y="11"/>
                    <a:pt x="10" y="6"/>
                  </a:cubicBezTo>
                  <a:cubicBezTo>
                    <a:pt x="9" y="4"/>
                    <a:pt x="8" y="2"/>
                    <a:pt x="7" y="0"/>
                  </a:cubicBezTo>
                </a:path>
              </a:pathLst>
            </a:custGeom>
            <a:solidFill>
              <a:srgbClr val="B7B1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32" name="Freeform 3600">
              <a:extLst>
                <a:ext uri="{FF2B5EF4-FFF2-40B4-BE49-F238E27FC236}">
                  <a16:creationId xmlns:a16="http://schemas.microsoft.com/office/drawing/2014/main" id="{6EDDE142-AB1A-4DE8-B025-98FC50A6FA3D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3" y="2121"/>
              <a:ext cx="59" cy="42"/>
            </a:xfrm>
            <a:custGeom>
              <a:avLst/>
              <a:gdLst>
                <a:gd name="T0" fmla="*/ 218 w 33"/>
                <a:gd name="T1" fmla="*/ 0 h 24"/>
                <a:gd name="T2" fmla="*/ 41 w 33"/>
                <a:gd name="T3" fmla="*/ 65 h 24"/>
                <a:gd name="T4" fmla="*/ 13 w 33"/>
                <a:gd name="T5" fmla="*/ 65 h 24"/>
                <a:gd name="T6" fmla="*/ 0 w 33"/>
                <a:gd name="T7" fmla="*/ 123 h 24"/>
                <a:gd name="T8" fmla="*/ 41 w 33"/>
                <a:gd name="T9" fmla="*/ 142 h 24"/>
                <a:gd name="T10" fmla="*/ 73 w 33"/>
                <a:gd name="T11" fmla="*/ 142 h 24"/>
                <a:gd name="T12" fmla="*/ 182 w 33"/>
                <a:gd name="T13" fmla="*/ 86 h 24"/>
                <a:gd name="T14" fmla="*/ 204 w 33"/>
                <a:gd name="T15" fmla="*/ 98 h 24"/>
                <a:gd name="T16" fmla="*/ 204 w 33"/>
                <a:gd name="T17" fmla="*/ 200 h 24"/>
                <a:gd name="T18" fmla="*/ 309 w 33"/>
                <a:gd name="T19" fmla="*/ 228 h 24"/>
                <a:gd name="T20" fmla="*/ 263 w 33"/>
                <a:gd name="T21" fmla="*/ 28 h 24"/>
                <a:gd name="T22" fmla="*/ 263 w 33"/>
                <a:gd name="T23" fmla="*/ 28 h 24"/>
                <a:gd name="T24" fmla="*/ 218 w 33"/>
                <a:gd name="T25" fmla="*/ 0 h 2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3" h="24">
                  <a:moveTo>
                    <a:pt x="21" y="0"/>
                  </a:moveTo>
                  <a:cubicBezTo>
                    <a:pt x="16" y="4"/>
                    <a:pt x="8" y="6"/>
                    <a:pt x="4" y="7"/>
                  </a:cubicBezTo>
                  <a:cubicBezTo>
                    <a:pt x="3" y="7"/>
                    <a:pt x="2" y="7"/>
                    <a:pt x="1" y="7"/>
                  </a:cubicBezTo>
                  <a:cubicBezTo>
                    <a:pt x="1" y="9"/>
                    <a:pt x="0" y="11"/>
                    <a:pt x="0" y="13"/>
                  </a:cubicBezTo>
                  <a:cubicBezTo>
                    <a:pt x="1" y="14"/>
                    <a:pt x="3" y="14"/>
                    <a:pt x="4" y="15"/>
                  </a:cubicBezTo>
                  <a:cubicBezTo>
                    <a:pt x="5" y="15"/>
                    <a:pt x="6" y="15"/>
                    <a:pt x="7" y="15"/>
                  </a:cubicBezTo>
                  <a:cubicBezTo>
                    <a:pt x="11" y="13"/>
                    <a:pt x="14" y="9"/>
                    <a:pt x="18" y="9"/>
                  </a:cubicBezTo>
                  <a:cubicBezTo>
                    <a:pt x="19" y="9"/>
                    <a:pt x="19" y="10"/>
                    <a:pt x="20" y="10"/>
                  </a:cubicBezTo>
                  <a:cubicBezTo>
                    <a:pt x="21" y="15"/>
                    <a:pt x="21" y="18"/>
                    <a:pt x="20" y="21"/>
                  </a:cubicBezTo>
                  <a:cubicBezTo>
                    <a:pt x="23" y="23"/>
                    <a:pt x="26" y="23"/>
                    <a:pt x="30" y="24"/>
                  </a:cubicBezTo>
                  <a:cubicBezTo>
                    <a:pt x="32" y="16"/>
                    <a:pt x="33" y="8"/>
                    <a:pt x="26" y="3"/>
                  </a:cubicBezTo>
                  <a:cubicBezTo>
                    <a:pt x="26" y="3"/>
                    <a:pt x="26" y="3"/>
                    <a:pt x="26" y="3"/>
                  </a:cubicBezTo>
                  <a:cubicBezTo>
                    <a:pt x="24" y="2"/>
                    <a:pt x="23" y="0"/>
                    <a:pt x="21" y="0"/>
                  </a:cubicBezTo>
                </a:path>
              </a:pathLst>
            </a:custGeom>
            <a:solidFill>
              <a:srgbClr val="8D84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33" name="Freeform 3601">
              <a:extLst>
                <a:ext uri="{FF2B5EF4-FFF2-40B4-BE49-F238E27FC236}">
                  <a16:creationId xmlns:a16="http://schemas.microsoft.com/office/drawing/2014/main" id="{0547F53D-F912-4A80-A09C-C1A961D4163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5" y="2117"/>
              <a:ext cx="35" cy="16"/>
            </a:xfrm>
            <a:custGeom>
              <a:avLst/>
              <a:gdLst>
                <a:gd name="T0" fmla="*/ 142 w 20"/>
                <a:gd name="T1" fmla="*/ 0 h 9"/>
                <a:gd name="T2" fmla="*/ 135 w 20"/>
                <a:gd name="T3" fmla="*/ 0 h 9"/>
                <a:gd name="T4" fmla="*/ 28 w 20"/>
                <a:gd name="T5" fmla="*/ 37 h 9"/>
                <a:gd name="T6" fmla="*/ 28 w 20"/>
                <a:gd name="T7" fmla="*/ 37 h 9"/>
                <a:gd name="T8" fmla="*/ 0 w 20"/>
                <a:gd name="T9" fmla="*/ 50 h 9"/>
                <a:gd name="T10" fmla="*/ 0 w 20"/>
                <a:gd name="T11" fmla="*/ 89 h 9"/>
                <a:gd name="T12" fmla="*/ 28 w 20"/>
                <a:gd name="T13" fmla="*/ 89 h 9"/>
                <a:gd name="T14" fmla="*/ 187 w 20"/>
                <a:gd name="T15" fmla="*/ 21 h 9"/>
                <a:gd name="T16" fmla="*/ 142 w 20"/>
                <a:gd name="T17" fmla="*/ 0 h 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0" h="9">
                  <a:moveTo>
                    <a:pt x="15" y="0"/>
                  </a:moveTo>
                  <a:cubicBezTo>
                    <a:pt x="15" y="0"/>
                    <a:pt x="15" y="0"/>
                    <a:pt x="14" y="0"/>
                  </a:cubicBezTo>
                  <a:cubicBezTo>
                    <a:pt x="11" y="3"/>
                    <a:pt x="7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4"/>
                    <a:pt x="1" y="4"/>
                    <a:pt x="0" y="5"/>
                  </a:cubicBezTo>
                  <a:cubicBezTo>
                    <a:pt x="0" y="6"/>
                    <a:pt x="0" y="8"/>
                    <a:pt x="0" y="9"/>
                  </a:cubicBezTo>
                  <a:cubicBezTo>
                    <a:pt x="1" y="9"/>
                    <a:pt x="2" y="9"/>
                    <a:pt x="3" y="9"/>
                  </a:cubicBezTo>
                  <a:cubicBezTo>
                    <a:pt x="7" y="8"/>
                    <a:pt x="15" y="6"/>
                    <a:pt x="20" y="2"/>
                  </a:cubicBezTo>
                  <a:cubicBezTo>
                    <a:pt x="18" y="1"/>
                    <a:pt x="17" y="0"/>
                    <a:pt x="15" y="0"/>
                  </a:cubicBezTo>
                </a:path>
              </a:pathLst>
            </a:custGeom>
            <a:solidFill>
              <a:srgbClr val="B7B1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34" name="Freeform 3602">
              <a:extLst>
                <a:ext uri="{FF2B5EF4-FFF2-40B4-BE49-F238E27FC236}">
                  <a16:creationId xmlns:a16="http://schemas.microsoft.com/office/drawing/2014/main" id="{03623D33-135C-4554-923D-BA5796AD7E18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0" y="2145"/>
              <a:ext cx="18" cy="24"/>
            </a:xfrm>
            <a:custGeom>
              <a:avLst/>
              <a:gdLst>
                <a:gd name="T0" fmla="*/ 81 w 10"/>
                <a:gd name="T1" fmla="*/ 0 h 13"/>
                <a:gd name="T2" fmla="*/ 0 w 10"/>
                <a:gd name="T3" fmla="*/ 126 h 13"/>
                <a:gd name="T4" fmla="*/ 104 w 10"/>
                <a:gd name="T5" fmla="*/ 150 h 13"/>
                <a:gd name="T6" fmla="*/ 94 w 10"/>
                <a:gd name="T7" fmla="*/ 0 h 13"/>
                <a:gd name="T8" fmla="*/ 94 w 10"/>
                <a:gd name="T9" fmla="*/ 0 h 13"/>
                <a:gd name="T10" fmla="*/ 81 w 10"/>
                <a:gd name="T11" fmla="*/ 0 h 1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" h="13">
                  <a:moveTo>
                    <a:pt x="8" y="0"/>
                  </a:moveTo>
                  <a:cubicBezTo>
                    <a:pt x="5" y="2"/>
                    <a:pt x="2" y="6"/>
                    <a:pt x="0" y="11"/>
                  </a:cubicBezTo>
                  <a:cubicBezTo>
                    <a:pt x="4" y="11"/>
                    <a:pt x="7" y="12"/>
                    <a:pt x="10" y="13"/>
                  </a:cubicBezTo>
                  <a:cubicBezTo>
                    <a:pt x="10" y="8"/>
                    <a:pt x="9" y="4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0"/>
                    <a:pt x="8" y="0"/>
                  </a:cubicBezTo>
                </a:path>
              </a:pathLst>
            </a:custGeom>
            <a:solidFill>
              <a:srgbClr val="8D84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35" name="Freeform 3603">
              <a:extLst>
                <a:ext uri="{FF2B5EF4-FFF2-40B4-BE49-F238E27FC236}">
                  <a16:creationId xmlns:a16="http://schemas.microsoft.com/office/drawing/2014/main" id="{1B4743CF-0CCD-4B3C-AE0C-A0C774704E3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4" y="2144"/>
              <a:ext cx="2" cy="1"/>
            </a:xfrm>
            <a:custGeom>
              <a:avLst/>
              <a:gdLst>
                <a:gd name="T0" fmla="*/ 16 w 1"/>
                <a:gd name="T1" fmla="*/ 0 h 1"/>
                <a:gd name="T2" fmla="*/ 0 w 1"/>
                <a:gd name="T3" fmla="*/ 1 h 1"/>
                <a:gd name="T4" fmla="*/ 16 w 1"/>
                <a:gd name="T5" fmla="*/ 1 h 1"/>
                <a:gd name="T6" fmla="*/ 16 w 1"/>
                <a:gd name="T7" fmla="*/ 1 h 1"/>
                <a:gd name="T8" fmla="*/ 16 w 1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</a:path>
              </a:pathLst>
            </a:custGeom>
            <a:solidFill>
              <a:srgbClr val="B7B1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36" name="Freeform 3604">
              <a:extLst>
                <a:ext uri="{FF2B5EF4-FFF2-40B4-BE49-F238E27FC236}">
                  <a16:creationId xmlns:a16="http://schemas.microsoft.com/office/drawing/2014/main" id="{1FF92C84-586C-4FC3-AB0D-9E3175E622C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2" y="2027"/>
              <a:ext cx="23" cy="41"/>
            </a:xfrm>
            <a:custGeom>
              <a:avLst/>
              <a:gdLst>
                <a:gd name="T0" fmla="*/ 0 w 13"/>
                <a:gd name="T1" fmla="*/ 0 h 23"/>
                <a:gd name="T2" fmla="*/ 0 w 13"/>
                <a:gd name="T3" fmla="*/ 21 h 23"/>
                <a:gd name="T4" fmla="*/ 50 w 13"/>
                <a:gd name="T5" fmla="*/ 130 h 23"/>
                <a:gd name="T6" fmla="*/ 65 w 13"/>
                <a:gd name="T7" fmla="*/ 143 h 23"/>
                <a:gd name="T8" fmla="*/ 129 w 13"/>
                <a:gd name="T9" fmla="*/ 232 h 23"/>
                <a:gd name="T10" fmla="*/ 88 w 13"/>
                <a:gd name="T11" fmla="*/ 153 h 23"/>
                <a:gd name="T12" fmla="*/ 0 w 13"/>
                <a:gd name="T13" fmla="*/ 0 h 2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" h="23">
                  <a:moveTo>
                    <a:pt x="0" y="0"/>
                  </a:moveTo>
                  <a:cubicBezTo>
                    <a:pt x="0" y="0"/>
                    <a:pt x="0" y="1"/>
                    <a:pt x="0" y="2"/>
                  </a:cubicBezTo>
                  <a:cubicBezTo>
                    <a:pt x="1" y="6"/>
                    <a:pt x="3" y="10"/>
                    <a:pt x="5" y="13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9" y="16"/>
                    <a:pt x="11" y="20"/>
                    <a:pt x="13" y="23"/>
                  </a:cubicBezTo>
                  <a:cubicBezTo>
                    <a:pt x="12" y="20"/>
                    <a:pt x="10" y="17"/>
                    <a:pt x="9" y="15"/>
                  </a:cubicBezTo>
                  <a:cubicBezTo>
                    <a:pt x="5" y="10"/>
                    <a:pt x="3" y="5"/>
                    <a:pt x="0" y="0"/>
                  </a:cubicBezTo>
                </a:path>
              </a:pathLst>
            </a:custGeom>
            <a:solidFill>
              <a:srgbClr val="B7B1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37" name="Freeform 3605">
              <a:extLst>
                <a:ext uri="{FF2B5EF4-FFF2-40B4-BE49-F238E27FC236}">
                  <a16:creationId xmlns:a16="http://schemas.microsoft.com/office/drawing/2014/main" id="{B5319EA4-2092-41A0-AFE6-A192FCD4032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0" y="2117"/>
              <a:ext cx="20" cy="7"/>
            </a:xfrm>
            <a:custGeom>
              <a:avLst/>
              <a:gdLst>
                <a:gd name="T0" fmla="*/ 118 w 11"/>
                <a:gd name="T1" fmla="*/ 0 h 4"/>
                <a:gd name="T2" fmla="*/ 0 w 11"/>
                <a:gd name="T3" fmla="*/ 37 h 4"/>
                <a:gd name="T4" fmla="*/ 118 w 11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4">
                  <a:moveTo>
                    <a:pt x="11" y="0"/>
                  </a:moveTo>
                  <a:cubicBezTo>
                    <a:pt x="7" y="2"/>
                    <a:pt x="3" y="3"/>
                    <a:pt x="0" y="4"/>
                  </a:cubicBezTo>
                  <a:cubicBezTo>
                    <a:pt x="4" y="4"/>
                    <a:pt x="8" y="3"/>
                    <a:pt x="11" y="0"/>
                  </a:cubicBezTo>
                </a:path>
              </a:pathLst>
            </a:custGeom>
            <a:solidFill>
              <a:srgbClr val="D2CE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38" name="Freeform 3606">
              <a:extLst>
                <a:ext uri="{FF2B5EF4-FFF2-40B4-BE49-F238E27FC236}">
                  <a16:creationId xmlns:a16="http://schemas.microsoft.com/office/drawing/2014/main" id="{B492F92B-8FD2-4A71-AD21-00CB9D88C17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52" y="1995"/>
              <a:ext cx="26" cy="140"/>
            </a:xfrm>
            <a:custGeom>
              <a:avLst/>
              <a:gdLst>
                <a:gd name="T0" fmla="*/ 50 w 15"/>
                <a:gd name="T1" fmla="*/ 757 h 79"/>
                <a:gd name="T2" fmla="*/ 50 w 15"/>
                <a:gd name="T3" fmla="*/ 778 h 79"/>
                <a:gd name="T4" fmla="*/ 62 w 15"/>
                <a:gd name="T5" fmla="*/ 778 h 79"/>
                <a:gd name="T6" fmla="*/ 62 w 15"/>
                <a:gd name="T7" fmla="*/ 778 h 79"/>
                <a:gd name="T8" fmla="*/ 62 w 15"/>
                <a:gd name="T9" fmla="*/ 769 h 79"/>
                <a:gd name="T10" fmla="*/ 50 w 15"/>
                <a:gd name="T11" fmla="*/ 757 h 79"/>
                <a:gd name="T12" fmla="*/ 73 w 15"/>
                <a:gd name="T13" fmla="*/ 354 h 79"/>
                <a:gd name="T14" fmla="*/ 85 w 15"/>
                <a:gd name="T15" fmla="*/ 463 h 79"/>
                <a:gd name="T16" fmla="*/ 99 w 15"/>
                <a:gd name="T17" fmla="*/ 590 h 79"/>
                <a:gd name="T18" fmla="*/ 127 w 15"/>
                <a:gd name="T19" fmla="*/ 622 h 79"/>
                <a:gd name="T20" fmla="*/ 127 w 15"/>
                <a:gd name="T21" fmla="*/ 622 h 79"/>
                <a:gd name="T22" fmla="*/ 120 w 15"/>
                <a:gd name="T23" fmla="*/ 424 h 79"/>
                <a:gd name="T24" fmla="*/ 73 w 15"/>
                <a:gd name="T25" fmla="*/ 354 h 79"/>
                <a:gd name="T26" fmla="*/ 73 w 15"/>
                <a:gd name="T27" fmla="*/ 12 h 79"/>
                <a:gd name="T28" fmla="*/ 87 w 15"/>
                <a:gd name="T29" fmla="*/ 89 h 79"/>
                <a:gd name="T30" fmla="*/ 87 w 15"/>
                <a:gd name="T31" fmla="*/ 89 h 79"/>
                <a:gd name="T32" fmla="*/ 73 w 15"/>
                <a:gd name="T33" fmla="*/ 21 h 79"/>
                <a:gd name="T34" fmla="*/ 73 w 15"/>
                <a:gd name="T35" fmla="*/ 12 h 79"/>
                <a:gd name="T36" fmla="*/ 0 w 15"/>
                <a:gd name="T37" fmla="*/ 0 h 79"/>
                <a:gd name="T38" fmla="*/ 0 w 15"/>
                <a:gd name="T39" fmla="*/ 0 h 79"/>
                <a:gd name="T40" fmla="*/ 49 w 15"/>
                <a:gd name="T41" fmla="*/ 317 h 79"/>
                <a:gd name="T42" fmla="*/ 62 w 15"/>
                <a:gd name="T43" fmla="*/ 562 h 79"/>
                <a:gd name="T44" fmla="*/ 50 w 15"/>
                <a:gd name="T45" fmla="*/ 751 h 79"/>
                <a:gd name="T46" fmla="*/ 87 w 15"/>
                <a:gd name="T47" fmla="*/ 650 h 79"/>
                <a:gd name="T48" fmla="*/ 99 w 15"/>
                <a:gd name="T49" fmla="*/ 590 h 79"/>
                <a:gd name="T50" fmla="*/ 87 w 15"/>
                <a:gd name="T51" fmla="*/ 585 h 79"/>
                <a:gd name="T52" fmla="*/ 73 w 15"/>
                <a:gd name="T53" fmla="*/ 354 h 79"/>
                <a:gd name="T54" fmla="*/ 9 w 15"/>
                <a:gd name="T55" fmla="*/ 12 h 79"/>
                <a:gd name="T56" fmla="*/ 0 w 15"/>
                <a:gd name="T57" fmla="*/ 0 h 7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15" h="79">
                  <a:moveTo>
                    <a:pt x="6" y="77"/>
                  </a:moveTo>
                  <a:cubicBezTo>
                    <a:pt x="6" y="78"/>
                    <a:pt x="6" y="78"/>
                    <a:pt x="6" y="79"/>
                  </a:cubicBezTo>
                  <a:cubicBezTo>
                    <a:pt x="6" y="79"/>
                    <a:pt x="6" y="79"/>
                    <a:pt x="7" y="79"/>
                  </a:cubicBezTo>
                  <a:cubicBezTo>
                    <a:pt x="7" y="79"/>
                    <a:pt x="7" y="79"/>
                    <a:pt x="7" y="79"/>
                  </a:cubicBezTo>
                  <a:cubicBezTo>
                    <a:pt x="7" y="78"/>
                    <a:pt x="7" y="78"/>
                    <a:pt x="7" y="78"/>
                  </a:cubicBezTo>
                  <a:cubicBezTo>
                    <a:pt x="6" y="78"/>
                    <a:pt x="6" y="78"/>
                    <a:pt x="6" y="77"/>
                  </a:cubicBezTo>
                  <a:moveTo>
                    <a:pt x="8" y="36"/>
                  </a:moveTo>
                  <a:cubicBezTo>
                    <a:pt x="9" y="47"/>
                    <a:pt x="9" y="47"/>
                    <a:pt x="9" y="47"/>
                  </a:cubicBezTo>
                  <a:cubicBezTo>
                    <a:pt x="11" y="51"/>
                    <a:pt x="11" y="55"/>
                    <a:pt x="11" y="60"/>
                  </a:cubicBezTo>
                  <a:cubicBezTo>
                    <a:pt x="11" y="61"/>
                    <a:pt x="13" y="62"/>
                    <a:pt x="14" y="63"/>
                  </a:cubicBezTo>
                  <a:cubicBezTo>
                    <a:pt x="14" y="63"/>
                    <a:pt x="14" y="63"/>
                    <a:pt x="14" y="63"/>
                  </a:cubicBezTo>
                  <a:cubicBezTo>
                    <a:pt x="15" y="56"/>
                    <a:pt x="14" y="50"/>
                    <a:pt x="13" y="43"/>
                  </a:cubicBezTo>
                  <a:cubicBezTo>
                    <a:pt x="11" y="41"/>
                    <a:pt x="10" y="39"/>
                    <a:pt x="8" y="36"/>
                  </a:cubicBezTo>
                  <a:moveTo>
                    <a:pt x="8" y="1"/>
                  </a:moveTo>
                  <a:cubicBezTo>
                    <a:pt x="8" y="4"/>
                    <a:pt x="9" y="7"/>
                    <a:pt x="10" y="9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9" y="6"/>
                    <a:pt x="9" y="4"/>
                    <a:pt x="8" y="2"/>
                  </a:cubicBezTo>
                  <a:cubicBezTo>
                    <a:pt x="8" y="2"/>
                    <a:pt x="8" y="2"/>
                    <a:pt x="8" y="1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11"/>
                    <a:pt x="3" y="22"/>
                    <a:pt x="5" y="32"/>
                  </a:cubicBezTo>
                  <a:cubicBezTo>
                    <a:pt x="7" y="41"/>
                    <a:pt x="8" y="48"/>
                    <a:pt x="7" y="57"/>
                  </a:cubicBezTo>
                  <a:cubicBezTo>
                    <a:pt x="6" y="63"/>
                    <a:pt x="6" y="70"/>
                    <a:pt x="6" y="76"/>
                  </a:cubicBezTo>
                  <a:cubicBezTo>
                    <a:pt x="6" y="73"/>
                    <a:pt x="9" y="69"/>
                    <a:pt x="10" y="66"/>
                  </a:cubicBezTo>
                  <a:cubicBezTo>
                    <a:pt x="10" y="64"/>
                    <a:pt x="10" y="62"/>
                    <a:pt x="11" y="60"/>
                  </a:cubicBezTo>
                  <a:cubicBezTo>
                    <a:pt x="10" y="60"/>
                    <a:pt x="10" y="59"/>
                    <a:pt x="10" y="59"/>
                  </a:cubicBezTo>
                  <a:cubicBezTo>
                    <a:pt x="7" y="53"/>
                    <a:pt x="8" y="43"/>
                    <a:pt x="8" y="36"/>
                  </a:cubicBezTo>
                  <a:cubicBezTo>
                    <a:pt x="4" y="26"/>
                    <a:pt x="2" y="13"/>
                    <a:pt x="1" y="1"/>
                  </a:cubicBezTo>
                  <a:cubicBezTo>
                    <a:pt x="1" y="1"/>
                    <a:pt x="0" y="0"/>
                    <a:pt x="0" y="0"/>
                  </a:cubicBezTo>
                </a:path>
              </a:pathLst>
            </a:custGeom>
            <a:solidFill>
              <a:srgbClr val="B7B1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39" name="Freeform 3607">
              <a:extLst>
                <a:ext uri="{FF2B5EF4-FFF2-40B4-BE49-F238E27FC236}">
                  <a16:creationId xmlns:a16="http://schemas.microsoft.com/office/drawing/2014/main" id="{B694D740-3B7C-4CA5-9BE3-80CFC553907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3" y="2000"/>
              <a:ext cx="46" cy="75"/>
            </a:xfrm>
            <a:custGeom>
              <a:avLst/>
              <a:gdLst>
                <a:gd name="T0" fmla="*/ 0 w 26"/>
                <a:gd name="T1" fmla="*/ 0 h 42"/>
                <a:gd name="T2" fmla="*/ 78 w 26"/>
                <a:gd name="T3" fmla="*/ 261 h 42"/>
                <a:gd name="T4" fmla="*/ 88 w 26"/>
                <a:gd name="T5" fmla="*/ 246 h 42"/>
                <a:gd name="T6" fmla="*/ 101 w 26"/>
                <a:gd name="T7" fmla="*/ 284 h 42"/>
                <a:gd name="T8" fmla="*/ 253 w 26"/>
                <a:gd name="T9" fmla="*/ 427 h 42"/>
                <a:gd name="T10" fmla="*/ 150 w 26"/>
                <a:gd name="T11" fmla="*/ 171 h 42"/>
                <a:gd name="T12" fmla="*/ 101 w 26"/>
                <a:gd name="T13" fmla="*/ 13 h 42"/>
                <a:gd name="T14" fmla="*/ 78 w 26"/>
                <a:gd name="T15" fmla="*/ 13 h 42"/>
                <a:gd name="T16" fmla="*/ 0 w 26"/>
                <a:gd name="T17" fmla="*/ 0 h 4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6" h="42">
                  <a:moveTo>
                    <a:pt x="0" y="0"/>
                  </a:moveTo>
                  <a:cubicBezTo>
                    <a:pt x="2" y="9"/>
                    <a:pt x="5" y="18"/>
                    <a:pt x="8" y="26"/>
                  </a:cubicBezTo>
                  <a:cubicBezTo>
                    <a:pt x="9" y="26"/>
                    <a:pt x="9" y="25"/>
                    <a:pt x="9" y="24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13" y="34"/>
                    <a:pt x="21" y="37"/>
                    <a:pt x="26" y="42"/>
                  </a:cubicBezTo>
                  <a:cubicBezTo>
                    <a:pt x="22" y="34"/>
                    <a:pt x="18" y="26"/>
                    <a:pt x="15" y="17"/>
                  </a:cubicBezTo>
                  <a:cubicBezTo>
                    <a:pt x="13" y="12"/>
                    <a:pt x="11" y="7"/>
                    <a:pt x="10" y="1"/>
                  </a:cubicBezTo>
                  <a:cubicBezTo>
                    <a:pt x="9" y="1"/>
                    <a:pt x="9" y="1"/>
                    <a:pt x="8" y="1"/>
                  </a:cubicBezTo>
                  <a:cubicBezTo>
                    <a:pt x="6" y="1"/>
                    <a:pt x="3" y="0"/>
                    <a:pt x="0" y="0"/>
                  </a:cubicBezTo>
                </a:path>
              </a:pathLst>
            </a:custGeom>
            <a:solidFill>
              <a:srgbClr val="B7B1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40" name="Freeform 3608">
              <a:extLst>
                <a:ext uri="{FF2B5EF4-FFF2-40B4-BE49-F238E27FC236}">
                  <a16:creationId xmlns:a16="http://schemas.microsoft.com/office/drawing/2014/main" id="{25A0777E-6524-47FE-92D3-B3218BD5CA9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5" y="2112"/>
              <a:ext cx="1" cy="2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6 h 1"/>
                <a:gd name="T4" fmla="*/ 0 w 1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D2CE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41" name="Freeform 3609">
              <a:extLst>
                <a:ext uri="{FF2B5EF4-FFF2-40B4-BE49-F238E27FC236}">
                  <a16:creationId xmlns:a16="http://schemas.microsoft.com/office/drawing/2014/main" id="{3572A91F-DDFC-4D5A-B31B-D3945856195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0" y="2137"/>
              <a:ext cx="30" cy="21"/>
            </a:xfrm>
            <a:custGeom>
              <a:avLst/>
              <a:gdLst>
                <a:gd name="T0" fmla="*/ 138 w 17"/>
                <a:gd name="T1" fmla="*/ 0 h 12"/>
                <a:gd name="T2" fmla="*/ 28 w 17"/>
                <a:gd name="T3" fmla="*/ 58 h 12"/>
                <a:gd name="T4" fmla="*/ 0 w 17"/>
                <a:gd name="T5" fmla="*/ 58 h 12"/>
                <a:gd name="T6" fmla="*/ 12 w 17"/>
                <a:gd name="T7" fmla="*/ 65 h 12"/>
                <a:gd name="T8" fmla="*/ 28 w 17"/>
                <a:gd name="T9" fmla="*/ 58 h 12"/>
                <a:gd name="T10" fmla="*/ 28 w 17"/>
                <a:gd name="T11" fmla="*/ 58 h 12"/>
                <a:gd name="T12" fmla="*/ 78 w 17"/>
                <a:gd name="T13" fmla="*/ 98 h 12"/>
                <a:gd name="T14" fmla="*/ 152 w 17"/>
                <a:gd name="T15" fmla="*/ 114 h 12"/>
                <a:gd name="T16" fmla="*/ 152 w 17"/>
                <a:gd name="T17" fmla="*/ 12 h 12"/>
                <a:gd name="T18" fmla="*/ 138 w 17"/>
                <a:gd name="T19" fmla="*/ 0 h 1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7" h="12">
                  <a:moveTo>
                    <a:pt x="14" y="0"/>
                  </a:moveTo>
                  <a:cubicBezTo>
                    <a:pt x="10" y="0"/>
                    <a:pt x="7" y="4"/>
                    <a:pt x="3" y="6"/>
                  </a:cubicBezTo>
                  <a:cubicBezTo>
                    <a:pt x="2" y="6"/>
                    <a:pt x="1" y="6"/>
                    <a:pt x="0" y="6"/>
                  </a:cubicBezTo>
                  <a:cubicBezTo>
                    <a:pt x="0" y="6"/>
                    <a:pt x="1" y="6"/>
                    <a:pt x="1" y="7"/>
                  </a:cubicBezTo>
                  <a:cubicBezTo>
                    <a:pt x="2" y="6"/>
                    <a:pt x="2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5" y="7"/>
                    <a:pt x="7" y="8"/>
                    <a:pt x="8" y="10"/>
                  </a:cubicBezTo>
                  <a:cubicBezTo>
                    <a:pt x="10" y="11"/>
                    <a:pt x="13" y="12"/>
                    <a:pt x="16" y="12"/>
                  </a:cubicBezTo>
                  <a:cubicBezTo>
                    <a:pt x="17" y="9"/>
                    <a:pt x="17" y="6"/>
                    <a:pt x="16" y="1"/>
                  </a:cubicBezTo>
                  <a:cubicBezTo>
                    <a:pt x="15" y="1"/>
                    <a:pt x="15" y="0"/>
                    <a:pt x="14" y="0"/>
                  </a:cubicBezTo>
                </a:path>
              </a:pathLst>
            </a:custGeom>
            <a:solidFill>
              <a:srgbClr val="B7B1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42" name="Freeform 3610">
              <a:extLst>
                <a:ext uri="{FF2B5EF4-FFF2-40B4-BE49-F238E27FC236}">
                  <a16:creationId xmlns:a16="http://schemas.microsoft.com/office/drawing/2014/main" id="{DAFB2F23-7848-4D49-985B-26E2949D1D3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9" y="2006"/>
              <a:ext cx="18" cy="49"/>
            </a:xfrm>
            <a:custGeom>
              <a:avLst/>
              <a:gdLst>
                <a:gd name="T0" fmla="*/ 13 w 10"/>
                <a:gd name="T1" fmla="*/ 0 h 28"/>
                <a:gd name="T2" fmla="*/ 0 w 10"/>
                <a:gd name="T3" fmla="*/ 28 h 28"/>
                <a:gd name="T4" fmla="*/ 41 w 10"/>
                <a:gd name="T5" fmla="*/ 151 h 28"/>
                <a:gd name="T6" fmla="*/ 94 w 10"/>
                <a:gd name="T7" fmla="*/ 264 h 28"/>
                <a:gd name="T8" fmla="*/ 104 w 10"/>
                <a:gd name="T9" fmla="*/ 236 h 28"/>
                <a:gd name="T10" fmla="*/ 13 w 10"/>
                <a:gd name="T11" fmla="*/ 0 h 2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" h="28">
                  <a:moveTo>
                    <a:pt x="1" y="0"/>
                  </a:moveTo>
                  <a:cubicBezTo>
                    <a:pt x="1" y="1"/>
                    <a:pt x="0" y="2"/>
                    <a:pt x="0" y="3"/>
                  </a:cubicBezTo>
                  <a:cubicBezTo>
                    <a:pt x="1" y="7"/>
                    <a:pt x="3" y="12"/>
                    <a:pt x="4" y="16"/>
                  </a:cubicBezTo>
                  <a:cubicBezTo>
                    <a:pt x="6" y="20"/>
                    <a:pt x="7" y="24"/>
                    <a:pt x="9" y="28"/>
                  </a:cubicBezTo>
                  <a:cubicBezTo>
                    <a:pt x="9" y="27"/>
                    <a:pt x="10" y="26"/>
                    <a:pt x="10" y="25"/>
                  </a:cubicBezTo>
                  <a:cubicBezTo>
                    <a:pt x="7" y="17"/>
                    <a:pt x="4" y="9"/>
                    <a:pt x="1" y="0"/>
                  </a:cubicBezTo>
                </a:path>
              </a:pathLst>
            </a:custGeom>
            <a:solidFill>
              <a:srgbClr val="B7B1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43" name="Freeform 3611">
              <a:extLst>
                <a:ext uri="{FF2B5EF4-FFF2-40B4-BE49-F238E27FC236}">
                  <a16:creationId xmlns:a16="http://schemas.microsoft.com/office/drawing/2014/main" id="{991758B4-0401-4CE1-BA60-28E83D01CD4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9" y="2011"/>
              <a:ext cx="16" cy="51"/>
            </a:xfrm>
            <a:custGeom>
              <a:avLst/>
              <a:gdLst>
                <a:gd name="T0" fmla="*/ 0 w 9"/>
                <a:gd name="T1" fmla="*/ 0 h 29"/>
                <a:gd name="T2" fmla="*/ 0 w 9"/>
                <a:gd name="T3" fmla="*/ 0 h 29"/>
                <a:gd name="T4" fmla="*/ 66 w 9"/>
                <a:gd name="T5" fmla="*/ 278 h 29"/>
                <a:gd name="T6" fmla="*/ 89 w 9"/>
                <a:gd name="T7" fmla="*/ 237 h 29"/>
                <a:gd name="T8" fmla="*/ 37 w 9"/>
                <a:gd name="T9" fmla="*/ 123 h 29"/>
                <a:gd name="T10" fmla="*/ 0 w 9"/>
                <a:gd name="T11" fmla="*/ 0 h 2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" h="29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3" y="10"/>
                    <a:pt x="6" y="20"/>
                    <a:pt x="7" y="29"/>
                  </a:cubicBezTo>
                  <a:cubicBezTo>
                    <a:pt x="8" y="28"/>
                    <a:pt x="8" y="26"/>
                    <a:pt x="9" y="25"/>
                  </a:cubicBezTo>
                  <a:cubicBezTo>
                    <a:pt x="7" y="21"/>
                    <a:pt x="6" y="17"/>
                    <a:pt x="4" y="13"/>
                  </a:cubicBezTo>
                  <a:cubicBezTo>
                    <a:pt x="3" y="9"/>
                    <a:pt x="1" y="4"/>
                    <a:pt x="0" y="0"/>
                  </a:cubicBezTo>
                </a:path>
              </a:pathLst>
            </a:custGeom>
            <a:solidFill>
              <a:srgbClr val="D2CE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44" name="Freeform 3612">
              <a:extLst>
                <a:ext uri="{FF2B5EF4-FFF2-40B4-BE49-F238E27FC236}">
                  <a16:creationId xmlns:a16="http://schemas.microsoft.com/office/drawing/2014/main" id="{0E7DC7F8-8A39-4BDC-BA2E-B061D2C4040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66" y="2121"/>
              <a:ext cx="25" cy="23"/>
            </a:xfrm>
            <a:custGeom>
              <a:avLst/>
              <a:gdLst>
                <a:gd name="T0" fmla="*/ 0 w 14"/>
                <a:gd name="T1" fmla="*/ 101 h 13"/>
                <a:gd name="T2" fmla="*/ 0 w 14"/>
                <a:gd name="T3" fmla="*/ 106 h 13"/>
                <a:gd name="T4" fmla="*/ 0 w 14"/>
                <a:gd name="T5" fmla="*/ 129 h 13"/>
                <a:gd name="T6" fmla="*/ 41 w 14"/>
                <a:gd name="T7" fmla="*/ 106 h 13"/>
                <a:gd name="T8" fmla="*/ 52 w 14"/>
                <a:gd name="T9" fmla="*/ 106 h 13"/>
                <a:gd name="T10" fmla="*/ 41 w 14"/>
                <a:gd name="T11" fmla="*/ 106 h 13"/>
                <a:gd name="T12" fmla="*/ 41 w 14"/>
                <a:gd name="T13" fmla="*/ 106 h 13"/>
                <a:gd name="T14" fmla="*/ 0 w 14"/>
                <a:gd name="T15" fmla="*/ 101 h 13"/>
                <a:gd name="T16" fmla="*/ 121 w 14"/>
                <a:gd name="T17" fmla="*/ 88 h 13"/>
                <a:gd name="T18" fmla="*/ 102 w 14"/>
                <a:gd name="T19" fmla="*/ 101 h 13"/>
                <a:gd name="T20" fmla="*/ 73 w 14"/>
                <a:gd name="T21" fmla="*/ 101 h 13"/>
                <a:gd name="T22" fmla="*/ 121 w 14"/>
                <a:gd name="T23" fmla="*/ 88 h 13"/>
                <a:gd name="T24" fmla="*/ 143 w 14"/>
                <a:gd name="T25" fmla="*/ 0 h 13"/>
                <a:gd name="T26" fmla="*/ 114 w 14"/>
                <a:gd name="T27" fmla="*/ 21 h 13"/>
                <a:gd name="T28" fmla="*/ 143 w 14"/>
                <a:gd name="T29" fmla="*/ 28 h 13"/>
                <a:gd name="T30" fmla="*/ 143 w 14"/>
                <a:gd name="T31" fmla="*/ 0 h 1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4" h="13">
                  <a:moveTo>
                    <a:pt x="0" y="10"/>
                  </a:moveTo>
                  <a:cubicBezTo>
                    <a:pt x="0" y="10"/>
                    <a:pt x="0" y="10"/>
                    <a:pt x="0" y="11"/>
                  </a:cubicBezTo>
                  <a:cubicBezTo>
                    <a:pt x="0" y="11"/>
                    <a:pt x="0" y="12"/>
                    <a:pt x="0" y="13"/>
                  </a:cubicBezTo>
                  <a:cubicBezTo>
                    <a:pt x="1" y="13"/>
                    <a:pt x="3" y="12"/>
                    <a:pt x="4" y="11"/>
                  </a:cubicBezTo>
                  <a:cubicBezTo>
                    <a:pt x="4" y="11"/>
                    <a:pt x="5" y="11"/>
                    <a:pt x="5" y="11"/>
                  </a:cubicBezTo>
                  <a:cubicBezTo>
                    <a:pt x="5" y="11"/>
                    <a:pt x="5" y="11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3" y="11"/>
                    <a:pt x="1" y="11"/>
                    <a:pt x="0" y="10"/>
                  </a:cubicBezTo>
                  <a:moveTo>
                    <a:pt x="12" y="9"/>
                  </a:moveTo>
                  <a:cubicBezTo>
                    <a:pt x="11" y="9"/>
                    <a:pt x="10" y="9"/>
                    <a:pt x="10" y="10"/>
                  </a:cubicBezTo>
                  <a:cubicBezTo>
                    <a:pt x="9" y="10"/>
                    <a:pt x="8" y="10"/>
                    <a:pt x="7" y="10"/>
                  </a:cubicBezTo>
                  <a:cubicBezTo>
                    <a:pt x="9" y="10"/>
                    <a:pt x="11" y="10"/>
                    <a:pt x="12" y="9"/>
                  </a:cubicBezTo>
                  <a:moveTo>
                    <a:pt x="14" y="0"/>
                  </a:moveTo>
                  <a:cubicBezTo>
                    <a:pt x="13" y="1"/>
                    <a:pt x="12" y="1"/>
                    <a:pt x="11" y="2"/>
                  </a:cubicBezTo>
                  <a:cubicBezTo>
                    <a:pt x="12" y="2"/>
                    <a:pt x="13" y="2"/>
                    <a:pt x="14" y="3"/>
                  </a:cubicBezTo>
                  <a:cubicBezTo>
                    <a:pt x="14" y="2"/>
                    <a:pt x="14" y="1"/>
                    <a:pt x="14" y="0"/>
                  </a:cubicBezTo>
                </a:path>
              </a:pathLst>
            </a:custGeom>
            <a:solidFill>
              <a:srgbClr val="B7B1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45" name="Freeform 3613">
              <a:extLst>
                <a:ext uri="{FF2B5EF4-FFF2-40B4-BE49-F238E27FC236}">
                  <a16:creationId xmlns:a16="http://schemas.microsoft.com/office/drawing/2014/main" id="{EC1AF6AF-2429-48FF-AC9B-7E63192532D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6" y="2144"/>
              <a:ext cx="23" cy="25"/>
            </a:xfrm>
            <a:custGeom>
              <a:avLst/>
              <a:gdLst>
                <a:gd name="T0" fmla="*/ 88 w 13"/>
                <a:gd name="T1" fmla="*/ 0 h 14"/>
                <a:gd name="T2" fmla="*/ 37 w 13"/>
                <a:gd name="T3" fmla="*/ 0 h 14"/>
                <a:gd name="T4" fmla="*/ 0 w 13"/>
                <a:gd name="T5" fmla="*/ 13 h 14"/>
                <a:gd name="T6" fmla="*/ 12 w 13"/>
                <a:gd name="T7" fmla="*/ 143 h 14"/>
                <a:gd name="T8" fmla="*/ 37 w 13"/>
                <a:gd name="T9" fmla="*/ 143 h 14"/>
                <a:gd name="T10" fmla="*/ 129 w 13"/>
                <a:gd name="T11" fmla="*/ 29 h 14"/>
                <a:gd name="T12" fmla="*/ 129 w 13"/>
                <a:gd name="T13" fmla="*/ 0 h 14"/>
                <a:gd name="T14" fmla="*/ 88 w 13"/>
                <a:gd name="T15" fmla="*/ 0 h 1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3" h="14">
                  <a:moveTo>
                    <a:pt x="9" y="0"/>
                  </a:moveTo>
                  <a:cubicBezTo>
                    <a:pt x="7" y="0"/>
                    <a:pt x="5" y="0"/>
                    <a:pt x="4" y="0"/>
                  </a:cubicBezTo>
                  <a:cubicBezTo>
                    <a:pt x="2" y="1"/>
                    <a:pt x="1" y="1"/>
                    <a:pt x="0" y="1"/>
                  </a:cubicBezTo>
                  <a:cubicBezTo>
                    <a:pt x="0" y="5"/>
                    <a:pt x="1" y="9"/>
                    <a:pt x="1" y="14"/>
                  </a:cubicBezTo>
                  <a:cubicBezTo>
                    <a:pt x="2" y="14"/>
                    <a:pt x="3" y="14"/>
                    <a:pt x="4" y="14"/>
                  </a:cubicBezTo>
                  <a:cubicBezTo>
                    <a:pt x="7" y="9"/>
                    <a:pt x="9" y="5"/>
                    <a:pt x="13" y="3"/>
                  </a:cubicBezTo>
                  <a:cubicBezTo>
                    <a:pt x="13" y="2"/>
                    <a:pt x="13" y="1"/>
                    <a:pt x="13" y="0"/>
                  </a:cubicBezTo>
                  <a:cubicBezTo>
                    <a:pt x="12" y="0"/>
                    <a:pt x="11" y="0"/>
                    <a:pt x="9" y="0"/>
                  </a:cubicBezTo>
                </a:path>
              </a:pathLst>
            </a:custGeom>
            <a:solidFill>
              <a:srgbClr val="B7B1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46" name="Freeform 3614">
              <a:extLst>
                <a:ext uri="{FF2B5EF4-FFF2-40B4-BE49-F238E27FC236}">
                  <a16:creationId xmlns:a16="http://schemas.microsoft.com/office/drawing/2014/main" id="{F6E52D4D-64FB-4F43-8FEC-2084F71AA05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6" y="2137"/>
              <a:ext cx="23" cy="8"/>
            </a:xfrm>
            <a:custGeom>
              <a:avLst/>
              <a:gdLst>
                <a:gd name="T0" fmla="*/ 129 w 13"/>
                <a:gd name="T1" fmla="*/ 0 h 5"/>
                <a:gd name="T2" fmla="*/ 115 w 13"/>
                <a:gd name="T3" fmla="*/ 0 h 5"/>
                <a:gd name="T4" fmla="*/ 65 w 13"/>
                <a:gd name="T5" fmla="*/ 8 h 5"/>
                <a:gd name="T6" fmla="*/ 50 w 13"/>
                <a:gd name="T7" fmla="*/ 13 h 5"/>
                <a:gd name="T8" fmla="*/ 37 w 13"/>
                <a:gd name="T9" fmla="*/ 13 h 5"/>
                <a:gd name="T10" fmla="*/ 0 w 13"/>
                <a:gd name="T11" fmla="*/ 26 h 5"/>
                <a:gd name="T12" fmla="*/ 0 w 13"/>
                <a:gd name="T13" fmla="*/ 34 h 5"/>
                <a:gd name="T14" fmla="*/ 37 w 13"/>
                <a:gd name="T15" fmla="*/ 26 h 5"/>
                <a:gd name="T16" fmla="*/ 88 w 13"/>
                <a:gd name="T17" fmla="*/ 26 h 5"/>
                <a:gd name="T18" fmla="*/ 129 w 13"/>
                <a:gd name="T19" fmla="*/ 26 h 5"/>
                <a:gd name="T20" fmla="*/ 129 w 13"/>
                <a:gd name="T21" fmla="*/ 0 h 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3" h="5">
                  <a:moveTo>
                    <a:pt x="13" y="0"/>
                  </a:moveTo>
                  <a:cubicBezTo>
                    <a:pt x="13" y="0"/>
                    <a:pt x="13" y="0"/>
                    <a:pt x="12" y="0"/>
                  </a:cubicBezTo>
                  <a:cubicBezTo>
                    <a:pt x="11" y="1"/>
                    <a:pt x="9" y="1"/>
                    <a:pt x="7" y="1"/>
                  </a:cubicBezTo>
                  <a:cubicBezTo>
                    <a:pt x="6" y="2"/>
                    <a:pt x="5" y="2"/>
                    <a:pt x="5" y="2"/>
                  </a:cubicBezTo>
                  <a:cubicBezTo>
                    <a:pt x="5" y="2"/>
                    <a:pt x="4" y="2"/>
                    <a:pt x="4" y="2"/>
                  </a:cubicBezTo>
                  <a:cubicBezTo>
                    <a:pt x="3" y="3"/>
                    <a:pt x="1" y="4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1" y="5"/>
                    <a:pt x="2" y="5"/>
                    <a:pt x="4" y="4"/>
                  </a:cubicBezTo>
                  <a:cubicBezTo>
                    <a:pt x="5" y="4"/>
                    <a:pt x="7" y="4"/>
                    <a:pt x="9" y="4"/>
                  </a:cubicBezTo>
                  <a:cubicBezTo>
                    <a:pt x="11" y="4"/>
                    <a:pt x="12" y="4"/>
                    <a:pt x="13" y="4"/>
                  </a:cubicBezTo>
                  <a:cubicBezTo>
                    <a:pt x="13" y="3"/>
                    <a:pt x="13" y="2"/>
                    <a:pt x="13" y="0"/>
                  </a:cubicBezTo>
                </a:path>
              </a:pathLst>
            </a:custGeom>
            <a:solidFill>
              <a:srgbClr val="D2CE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47" name="Freeform 3615">
              <a:extLst>
                <a:ext uri="{FF2B5EF4-FFF2-40B4-BE49-F238E27FC236}">
                  <a16:creationId xmlns:a16="http://schemas.microsoft.com/office/drawing/2014/main" id="{83F45056-FEB4-41A0-9A45-C5084F1C985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75" y="2071"/>
              <a:ext cx="16" cy="53"/>
            </a:xfrm>
            <a:custGeom>
              <a:avLst/>
              <a:gdLst>
                <a:gd name="T0" fmla="*/ 78 w 9"/>
                <a:gd name="T1" fmla="*/ 231 h 30"/>
                <a:gd name="T2" fmla="*/ 37 w 9"/>
                <a:gd name="T3" fmla="*/ 281 h 30"/>
                <a:gd name="T4" fmla="*/ 64 w 9"/>
                <a:gd name="T5" fmla="*/ 293 h 30"/>
                <a:gd name="T6" fmla="*/ 89 w 9"/>
                <a:gd name="T7" fmla="*/ 272 h 30"/>
                <a:gd name="T8" fmla="*/ 78 w 9"/>
                <a:gd name="T9" fmla="*/ 231 h 30"/>
                <a:gd name="T10" fmla="*/ 0 w 9"/>
                <a:gd name="T11" fmla="*/ 0 h 30"/>
                <a:gd name="T12" fmla="*/ 12 w 9"/>
                <a:gd name="T13" fmla="*/ 194 h 30"/>
                <a:gd name="T14" fmla="*/ 12 w 9"/>
                <a:gd name="T15" fmla="*/ 194 h 30"/>
                <a:gd name="T16" fmla="*/ 78 w 9"/>
                <a:gd name="T17" fmla="*/ 224 h 30"/>
                <a:gd name="T18" fmla="*/ 78 w 9"/>
                <a:gd name="T19" fmla="*/ 187 h 30"/>
                <a:gd name="T20" fmla="*/ 37 w 9"/>
                <a:gd name="T21" fmla="*/ 28 h 30"/>
                <a:gd name="T22" fmla="*/ 0 w 9"/>
                <a:gd name="T23" fmla="*/ 0 h 3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9" h="30">
                  <a:moveTo>
                    <a:pt x="8" y="24"/>
                  </a:moveTo>
                  <a:cubicBezTo>
                    <a:pt x="7" y="26"/>
                    <a:pt x="5" y="28"/>
                    <a:pt x="4" y="29"/>
                  </a:cubicBezTo>
                  <a:cubicBezTo>
                    <a:pt x="5" y="29"/>
                    <a:pt x="5" y="30"/>
                    <a:pt x="6" y="30"/>
                  </a:cubicBezTo>
                  <a:cubicBezTo>
                    <a:pt x="7" y="29"/>
                    <a:pt x="8" y="29"/>
                    <a:pt x="9" y="28"/>
                  </a:cubicBezTo>
                  <a:cubicBezTo>
                    <a:pt x="8" y="27"/>
                    <a:pt x="8" y="26"/>
                    <a:pt x="8" y="24"/>
                  </a:cubicBezTo>
                  <a:moveTo>
                    <a:pt x="0" y="0"/>
                  </a:moveTo>
                  <a:cubicBezTo>
                    <a:pt x="1" y="7"/>
                    <a:pt x="2" y="13"/>
                    <a:pt x="1" y="20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3" y="21"/>
                    <a:pt x="6" y="21"/>
                    <a:pt x="8" y="23"/>
                  </a:cubicBezTo>
                  <a:cubicBezTo>
                    <a:pt x="8" y="22"/>
                    <a:pt x="8" y="20"/>
                    <a:pt x="8" y="19"/>
                  </a:cubicBezTo>
                  <a:cubicBezTo>
                    <a:pt x="7" y="14"/>
                    <a:pt x="4" y="9"/>
                    <a:pt x="4" y="3"/>
                  </a:cubicBezTo>
                  <a:cubicBezTo>
                    <a:pt x="2" y="2"/>
                    <a:pt x="1" y="1"/>
                    <a:pt x="0" y="0"/>
                  </a:cubicBezTo>
                </a:path>
              </a:pathLst>
            </a:custGeom>
            <a:solidFill>
              <a:srgbClr val="D2CE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48" name="Freeform 3616">
              <a:extLst>
                <a:ext uri="{FF2B5EF4-FFF2-40B4-BE49-F238E27FC236}">
                  <a16:creationId xmlns:a16="http://schemas.microsoft.com/office/drawing/2014/main" id="{7FF54187-E2F3-4C4E-8E7E-2EA092B3567D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3" y="2149"/>
              <a:ext cx="16" cy="21"/>
            </a:xfrm>
            <a:custGeom>
              <a:avLst/>
              <a:gdLst>
                <a:gd name="T0" fmla="*/ 89 w 9"/>
                <a:gd name="T1" fmla="*/ 0 h 12"/>
                <a:gd name="T2" fmla="*/ 0 w 9"/>
                <a:gd name="T3" fmla="*/ 102 h 12"/>
                <a:gd name="T4" fmla="*/ 37 w 9"/>
                <a:gd name="T5" fmla="*/ 114 h 12"/>
                <a:gd name="T6" fmla="*/ 89 w 9"/>
                <a:gd name="T7" fmla="*/ 77 h 12"/>
                <a:gd name="T8" fmla="*/ 89 w 9"/>
                <a:gd name="T9" fmla="*/ 0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12">
                  <a:moveTo>
                    <a:pt x="9" y="0"/>
                  </a:moveTo>
                  <a:cubicBezTo>
                    <a:pt x="5" y="2"/>
                    <a:pt x="3" y="6"/>
                    <a:pt x="0" y="11"/>
                  </a:cubicBezTo>
                  <a:cubicBezTo>
                    <a:pt x="1" y="11"/>
                    <a:pt x="3" y="12"/>
                    <a:pt x="4" y="12"/>
                  </a:cubicBezTo>
                  <a:cubicBezTo>
                    <a:pt x="5" y="10"/>
                    <a:pt x="7" y="9"/>
                    <a:pt x="9" y="8"/>
                  </a:cubicBezTo>
                  <a:cubicBezTo>
                    <a:pt x="9" y="6"/>
                    <a:pt x="9" y="3"/>
                    <a:pt x="9" y="0"/>
                  </a:cubicBezTo>
                </a:path>
              </a:pathLst>
            </a:custGeom>
            <a:solidFill>
              <a:srgbClr val="D2CE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49" name="Freeform 3617">
              <a:extLst>
                <a:ext uri="{FF2B5EF4-FFF2-40B4-BE49-F238E27FC236}">
                  <a16:creationId xmlns:a16="http://schemas.microsoft.com/office/drawing/2014/main" id="{483E85B7-92C2-4CFC-8A32-4B4DEF52804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0" y="2163"/>
              <a:ext cx="9" cy="9"/>
            </a:xfrm>
            <a:custGeom>
              <a:avLst/>
              <a:gdLst>
                <a:gd name="T0" fmla="*/ 52 w 5"/>
                <a:gd name="T1" fmla="*/ 0 h 5"/>
                <a:gd name="T2" fmla="*/ 0 w 5"/>
                <a:gd name="T3" fmla="*/ 41 h 5"/>
                <a:gd name="T4" fmla="*/ 52 w 5"/>
                <a:gd name="T5" fmla="*/ 52 h 5"/>
                <a:gd name="T6" fmla="*/ 52 w 5"/>
                <a:gd name="T7" fmla="*/ 0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5">
                  <a:moveTo>
                    <a:pt x="5" y="0"/>
                  </a:moveTo>
                  <a:cubicBezTo>
                    <a:pt x="3" y="1"/>
                    <a:pt x="1" y="2"/>
                    <a:pt x="0" y="4"/>
                  </a:cubicBezTo>
                  <a:cubicBezTo>
                    <a:pt x="1" y="4"/>
                    <a:pt x="3" y="4"/>
                    <a:pt x="5" y="5"/>
                  </a:cubicBezTo>
                  <a:cubicBezTo>
                    <a:pt x="5" y="3"/>
                    <a:pt x="5" y="2"/>
                    <a:pt x="5" y="0"/>
                  </a:cubicBezTo>
                </a:path>
              </a:pathLst>
            </a:custGeom>
            <a:solidFill>
              <a:srgbClr val="E4E1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50" name="Freeform 3618">
              <a:extLst>
                <a:ext uri="{FF2B5EF4-FFF2-40B4-BE49-F238E27FC236}">
                  <a16:creationId xmlns:a16="http://schemas.microsoft.com/office/drawing/2014/main" id="{0FD353EC-7BFC-4F03-895F-C9B95158051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87" y="2046"/>
              <a:ext cx="39" cy="94"/>
            </a:xfrm>
            <a:custGeom>
              <a:avLst/>
              <a:gdLst>
                <a:gd name="T0" fmla="*/ 188 w 22"/>
                <a:gd name="T1" fmla="*/ 484 h 53"/>
                <a:gd name="T2" fmla="*/ 129 w 22"/>
                <a:gd name="T3" fmla="*/ 504 h 53"/>
                <a:gd name="T4" fmla="*/ 158 w 22"/>
                <a:gd name="T5" fmla="*/ 504 h 53"/>
                <a:gd name="T6" fmla="*/ 158 w 22"/>
                <a:gd name="T7" fmla="*/ 504 h 53"/>
                <a:gd name="T8" fmla="*/ 158 w 22"/>
                <a:gd name="T9" fmla="*/ 504 h 53"/>
                <a:gd name="T10" fmla="*/ 167 w 22"/>
                <a:gd name="T11" fmla="*/ 504 h 53"/>
                <a:gd name="T12" fmla="*/ 158 w 22"/>
                <a:gd name="T13" fmla="*/ 504 h 53"/>
                <a:gd name="T14" fmla="*/ 216 w 22"/>
                <a:gd name="T15" fmla="*/ 525 h 53"/>
                <a:gd name="T16" fmla="*/ 188 w 22"/>
                <a:gd name="T17" fmla="*/ 484 h 53"/>
                <a:gd name="T18" fmla="*/ 89 w 22"/>
                <a:gd name="T19" fmla="*/ 424 h 53"/>
                <a:gd name="T20" fmla="*/ 89 w 22"/>
                <a:gd name="T21" fmla="*/ 447 h 53"/>
                <a:gd name="T22" fmla="*/ 89 w 22"/>
                <a:gd name="T23" fmla="*/ 447 h 53"/>
                <a:gd name="T24" fmla="*/ 117 w 22"/>
                <a:gd name="T25" fmla="*/ 447 h 53"/>
                <a:gd name="T26" fmla="*/ 117 w 22"/>
                <a:gd name="T27" fmla="*/ 447 h 53"/>
                <a:gd name="T28" fmla="*/ 167 w 22"/>
                <a:gd name="T29" fmla="*/ 447 h 53"/>
                <a:gd name="T30" fmla="*/ 167 w 22"/>
                <a:gd name="T31" fmla="*/ 447 h 53"/>
                <a:gd name="T32" fmla="*/ 89 w 22"/>
                <a:gd name="T33" fmla="*/ 424 h 53"/>
                <a:gd name="T34" fmla="*/ 89 w 22"/>
                <a:gd name="T35" fmla="*/ 424 h 53"/>
                <a:gd name="T36" fmla="*/ 179 w 22"/>
                <a:gd name="T37" fmla="*/ 158 h 53"/>
                <a:gd name="T38" fmla="*/ 195 w 22"/>
                <a:gd name="T39" fmla="*/ 188 h 53"/>
                <a:gd name="T40" fmla="*/ 195 w 22"/>
                <a:gd name="T41" fmla="*/ 179 h 53"/>
                <a:gd name="T42" fmla="*/ 179 w 22"/>
                <a:gd name="T43" fmla="*/ 158 h 53"/>
                <a:gd name="T44" fmla="*/ 0 w 22"/>
                <a:gd name="T45" fmla="*/ 0 h 53"/>
                <a:gd name="T46" fmla="*/ 0 w 22"/>
                <a:gd name="T47" fmla="*/ 21 h 53"/>
                <a:gd name="T48" fmla="*/ 78 w 22"/>
                <a:gd name="T49" fmla="*/ 296 h 53"/>
                <a:gd name="T50" fmla="*/ 78 w 22"/>
                <a:gd name="T51" fmla="*/ 284 h 53"/>
                <a:gd name="T52" fmla="*/ 21 w 22"/>
                <a:gd name="T53" fmla="*/ 50 h 53"/>
                <a:gd name="T54" fmla="*/ 0 w 22"/>
                <a:gd name="T55" fmla="*/ 0 h 53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22" h="53">
                  <a:moveTo>
                    <a:pt x="19" y="49"/>
                  </a:moveTo>
                  <a:cubicBezTo>
                    <a:pt x="17" y="50"/>
                    <a:pt x="15" y="50"/>
                    <a:pt x="13" y="51"/>
                  </a:cubicBezTo>
                  <a:cubicBezTo>
                    <a:pt x="14" y="51"/>
                    <a:pt x="15" y="51"/>
                    <a:pt x="16" y="51"/>
                  </a:cubicBezTo>
                  <a:cubicBezTo>
                    <a:pt x="16" y="51"/>
                    <a:pt x="16" y="51"/>
                    <a:pt x="16" y="51"/>
                  </a:cubicBezTo>
                  <a:cubicBezTo>
                    <a:pt x="16" y="51"/>
                    <a:pt x="16" y="51"/>
                    <a:pt x="16" y="51"/>
                  </a:cubicBezTo>
                  <a:cubicBezTo>
                    <a:pt x="17" y="51"/>
                    <a:pt x="17" y="51"/>
                    <a:pt x="17" y="51"/>
                  </a:cubicBezTo>
                  <a:cubicBezTo>
                    <a:pt x="17" y="51"/>
                    <a:pt x="17" y="51"/>
                    <a:pt x="16" y="51"/>
                  </a:cubicBezTo>
                  <a:cubicBezTo>
                    <a:pt x="17" y="52"/>
                    <a:pt x="19" y="52"/>
                    <a:pt x="22" y="53"/>
                  </a:cubicBezTo>
                  <a:cubicBezTo>
                    <a:pt x="21" y="52"/>
                    <a:pt x="20" y="51"/>
                    <a:pt x="19" y="49"/>
                  </a:cubicBezTo>
                  <a:moveTo>
                    <a:pt x="9" y="43"/>
                  </a:moveTo>
                  <a:cubicBezTo>
                    <a:pt x="9" y="44"/>
                    <a:pt x="9" y="44"/>
                    <a:pt x="9" y="45"/>
                  </a:cubicBezTo>
                  <a:cubicBezTo>
                    <a:pt x="9" y="45"/>
                    <a:pt x="9" y="45"/>
                    <a:pt x="9" y="45"/>
                  </a:cubicBezTo>
                  <a:cubicBezTo>
                    <a:pt x="10" y="45"/>
                    <a:pt x="11" y="45"/>
                    <a:pt x="12" y="45"/>
                  </a:cubicBezTo>
                  <a:cubicBezTo>
                    <a:pt x="12" y="45"/>
                    <a:pt x="12" y="45"/>
                    <a:pt x="12" y="45"/>
                  </a:cubicBezTo>
                  <a:cubicBezTo>
                    <a:pt x="14" y="45"/>
                    <a:pt x="15" y="45"/>
                    <a:pt x="17" y="45"/>
                  </a:cubicBezTo>
                  <a:cubicBezTo>
                    <a:pt x="17" y="45"/>
                    <a:pt x="17" y="45"/>
                    <a:pt x="17" y="45"/>
                  </a:cubicBezTo>
                  <a:cubicBezTo>
                    <a:pt x="14" y="44"/>
                    <a:pt x="11" y="44"/>
                    <a:pt x="9" y="43"/>
                  </a:cubicBezTo>
                  <a:cubicBezTo>
                    <a:pt x="9" y="43"/>
                    <a:pt x="9" y="43"/>
                    <a:pt x="9" y="43"/>
                  </a:cubicBezTo>
                  <a:moveTo>
                    <a:pt x="18" y="16"/>
                  </a:moveTo>
                  <a:cubicBezTo>
                    <a:pt x="19" y="17"/>
                    <a:pt x="19" y="18"/>
                    <a:pt x="20" y="19"/>
                  </a:cubicBezTo>
                  <a:cubicBezTo>
                    <a:pt x="20" y="19"/>
                    <a:pt x="20" y="19"/>
                    <a:pt x="20" y="18"/>
                  </a:cubicBezTo>
                  <a:cubicBezTo>
                    <a:pt x="20" y="18"/>
                    <a:pt x="19" y="17"/>
                    <a:pt x="18" y="16"/>
                  </a:cubicBezTo>
                  <a:moveTo>
                    <a:pt x="0" y="0"/>
                  </a:moveTo>
                  <a:cubicBezTo>
                    <a:pt x="0" y="1"/>
                    <a:pt x="0" y="2"/>
                    <a:pt x="0" y="2"/>
                  </a:cubicBezTo>
                  <a:cubicBezTo>
                    <a:pt x="3" y="11"/>
                    <a:pt x="6" y="21"/>
                    <a:pt x="8" y="30"/>
                  </a:cubicBezTo>
                  <a:cubicBezTo>
                    <a:pt x="8" y="30"/>
                    <a:pt x="8" y="29"/>
                    <a:pt x="8" y="29"/>
                  </a:cubicBezTo>
                  <a:cubicBezTo>
                    <a:pt x="7" y="21"/>
                    <a:pt x="5" y="12"/>
                    <a:pt x="2" y="5"/>
                  </a:cubicBezTo>
                  <a:cubicBezTo>
                    <a:pt x="2" y="3"/>
                    <a:pt x="1" y="2"/>
                    <a:pt x="0" y="0"/>
                  </a:cubicBezTo>
                </a:path>
              </a:pathLst>
            </a:custGeom>
            <a:solidFill>
              <a:srgbClr val="B7B1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51" name="Freeform 3619">
              <a:extLst>
                <a:ext uri="{FF2B5EF4-FFF2-40B4-BE49-F238E27FC236}">
                  <a16:creationId xmlns:a16="http://schemas.microsoft.com/office/drawing/2014/main" id="{80519058-6AD0-454F-A2E7-5D30620C216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7" y="2144"/>
              <a:ext cx="2" cy="1"/>
            </a:xfrm>
            <a:custGeom>
              <a:avLst/>
              <a:gdLst>
                <a:gd name="T0" fmla="*/ 16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16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</a:path>
              </a:pathLst>
            </a:custGeom>
            <a:solidFill>
              <a:srgbClr val="B7B1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52" name="Freeform 3620">
              <a:extLst>
                <a:ext uri="{FF2B5EF4-FFF2-40B4-BE49-F238E27FC236}">
                  <a16:creationId xmlns:a16="http://schemas.microsoft.com/office/drawing/2014/main" id="{185F0404-2DAD-49B9-A8C9-D08F4F72D79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17" y="2078"/>
              <a:ext cx="27" cy="66"/>
            </a:xfrm>
            <a:custGeom>
              <a:avLst/>
              <a:gdLst>
                <a:gd name="T0" fmla="*/ 104 w 15"/>
                <a:gd name="T1" fmla="*/ 203 h 37"/>
                <a:gd name="T2" fmla="*/ 104 w 15"/>
                <a:gd name="T3" fmla="*/ 232 h 37"/>
                <a:gd name="T4" fmla="*/ 29 w 15"/>
                <a:gd name="T5" fmla="*/ 273 h 37"/>
                <a:gd name="T6" fmla="*/ 0 w 15"/>
                <a:gd name="T7" fmla="*/ 273 h 37"/>
                <a:gd name="T8" fmla="*/ 0 w 15"/>
                <a:gd name="T9" fmla="*/ 273 h 37"/>
                <a:gd name="T10" fmla="*/ 130 w 15"/>
                <a:gd name="T11" fmla="*/ 296 h 37"/>
                <a:gd name="T12" fmla="*/ 23 w 15"/>
                <a:gd name="T13" fmla="*/ 312 h 37"/>
                <a:gd name="T14" fmla="*/ 52 w 15"/>
                <a:gd name="T15" fmla="*/ 353 h 37"/>
                <a:gd name="T16" fmla="*/ 81 w 15"/>
                <a:gd name="T17" fmla="*/ 362 h 37"/>
                <a:gd name="T18" fmla="*/ 104 w 15"/>
                <a:gd name="T19" fmla="*/ 375 h 37"/>
                <a:gd name="T20" fmla="*/ 117 w 15"/>
                <a:gd name="T21" fmla="*/ 375 h 37"/>
                <a:gd name="T22" fmla="*/ 130 w 15"/>
                <a:gd name="T23" fmla="*/ 375 h 37"/>
                <a:gd name="T24" fmla="*/ 158 w 15"/>
                <a:gd name="T25" fmla="*/ 362 h 37"/>
                <a:gd name="T26" fmla="*/ 117 w 15"/>
                <a:gd name="T27" fmla="*/ 255 h 37"/>
                <a:gd name="T28" fmla="*/ 104 w 15"/>
                <a:gd name="T29" fmla="*/ 203 h 37"/>
                <a:gd name="T30" fmla="*/ 29 w 15"/>
                <a:gd name="T31" fmla="*/ 0 h 37"/>
                <a:gd name="T32" fmla="*/ 29 w 15"/>
                <a:gd name="T33" fmla="*/ 12 h 37"/>
                <a:gd name="T34" fmla="*/ 52 w 15"/>
                <a:gd name="T35" fmla="*/ 66 h 37"/>
                <a:gd name="T36" fmla="*/ 104 w 15"/>
                <a:gd name="T37" fmla="*/ 194 h 37"/>
                <a:gd name="T38" fmla="*/ 41 w 15"/>
                <a:gd name="T39" fmla="*/ 12 h 37"/>
                <a:gd name="T40" fmla="*/ 29 w 15"/>
                <a:gd name="T41" fmla="*/ 0 h 37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5" h="37">
                  <a:moveTo>
                    <a:pt x="10" y="20"/>
                  </a:moveTo>
                  <a:cubicBezTo>
                    <a:pt x="10" y="21"/>
                    <a:pt x="10" y="22"/>
                    <a:pt x="10" y="23"/>
                  </a:cubicBezTo>
                  <a:cubicBezTo>
                    <a:pt x="8" y="26"/>
                    <a:pt x="6" y="27"/>
                    <a:pt x="3" y="27"/>
                  </a:cubicBezTo>
                  <a:cubicBezTo>
                    <a:pt x="2" y="27"/>
                    <a:pt x="1" y="27"/>
                    <a:pt x="0" y="27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4" y="28"/>
                    <a:pt x="8" y="28"/>
                    <a:pt x="12" y="29"/>
                  </a:cubicBezTo>
                  <a:cubicBezTo>
                    <a:pt x="8" y="30"/>
                    <a:pt x="5" y="30"/>
                    <a:pt x="2" y="31"/>
                  </a:cubicBezTo>
                  <a:cubicBezTo>
                    <a:pt x="3" y="33"/>
                    <a:pt x="4" y="34"/>
                    <a:pt x="5" y="35"/>
                  </a:cubicBezTo>
                  <a:cubicBezTo>
                    <a:pt x="6" y="35"/>
                    <a:pt x="7" y="35"/>
                    <a:pt x="8" y="36"/>
                  </a:cubicBezTo>
                  <a:cubicBezTo>
                    <a:pt x="9" y="36"/>
                    <a:pt x="9" y="37"/>
                    <a:pt x="10" y="37"/>
                  </a:cubicBezTo>
                  <a:cubicBezTo>
                    <a:pt x="10" y="37"/>
                    <a:pt x="11" y="37"/>
                    <a:pt x="11" y="37"/>
                  </a:cubicBezTo>
                  <a:cubicBezTo>
                    <a:pt x="11" y="37"/>
                    <a:pt x="11" y="37"/>
                    <a:pt x="12" y="37"/>
                  </a:cubicBezTo>
                  <a:cubicBezTo>
                    <a:pt x="13" y="37"/>
                    <a:pt x="14" y="36"/>
                    <a:pt x="15" y="36"/>
                  </a:cubicBezTo>
                  <a:cubicBezTo>
                    <a:pt x="14" y="32"/>
                    <a:pt x="12" y="29"/>
                    <a:pt x="11" y="25"/>
                  </a:cubicBezTo>
                  <a:cubicBezTo>
                    <a:pt x="11" y="23"/>
                    <a:pt x="10" y="21"/>
                    <a:pt x="10" y="20"/>
                  </a:cubicBezTo>
                  <a:moveTo>
                    <a:pt x="3" y="0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4" y="3"/>
                    <a:pt x="4" y="5"/>
                    <a:pt x="5" y="7"/>
                  </a:cubicBezTo>
                  <a:cubicBezTo>
                    <a:pt x="6" y="10"/>
                    <a:pt x="9" y="14"/>
                    <a:pt x="10" y="19"/>
                  </a:cubicBezTo>
                  <a:cubicBezTo>
                    <a:pt x="9" y="13"/>
                    <a:pt x="8" y="7"/>
                    <a:pt x="4" y="1"/>
                  </a:cubicBezTo>
                  <a:cubicBezTo>
                    <a:pt x="4" y="1"/>
                    <a:pt x="3" y="1"/>
                    <a:pt x="3" y="0"/>
                  </a:cubicBezTo>
                </a:path>
              </a:pathLst>
            </a:custGeom>
            <a:solidFill>
              <a:srgbClr val="D2CE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53" name="Freeform 3621">
              <a:extLst>
                <a:ext uri="{FF2B5EF4-FFF2-40B4-BE49-F238E27FC236}">
                  <a16:creationId xmlns:a16="http://schemas.microsoft.com/office/drawing/2014/main" id="{0204F182-CAF1-4B89-99E2-3F32CF5C8ED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3" y="2137"/>
              <a:ext cx="27" cy="7"/>
            </a:xfrm>
            <a:custGeom>
              <a:avLst/>
              <a:gdLst>
                <a:gd name="T0" fmla="*/ 41 w 15"/>
                <a:gd name="T1" fmla="*/ 0 h 4"/>
                <a:gd name="T2" fmla="*/ 0 w 15"/>
                <a:gd name="T3" fmla="*/ 0 h 4"/>
                <a:gd name="T4" fmla="*/ 41 w 15"/>
                <a:gd name="T5" fmla="*/ 37 h 4"/>
                <a:gd name="T6" fmla="*/ 81 w 15"/>
                <a:gd name="T7" fmla="*/ 37 h 4"/>
                <a:gd name="T8" fmla="*/ 117 w 15"/>
                <a:gd name="T9" fmla="*/ 37 h 4"/>
                <a:gd name="T10" fmla="*/ 146 w 15"/>
                <a:gd name="T11" fmla="*/ 37 h 4"/>
                <a:gd name="T12" fmla="*/ 158 w 15"/>
                <a:gd name="T13" fmla="*/ 37 h 4"/>
                <a:gd name="T14" fmla="*/ 133 w 15"/>
                <a:gd name="T15" fmla="*/ 21 h 4"/>
                <a:gd name="T16" fmla="*/ 74 w 15"/>
                <a:gd name="T17" fmla="*/ 0 h 4"/>
                <a:gd name="T18" fmla="*/ 74 w 15"/>
                <a:gd name="T19" fmla="*/ 0 h 4"/>
                <a:gd name="T20" fmla="*/ 41 w 15"/>
                <a:gd name="T21" fmla="*/ 0 h 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5" h="4">
                  <a:moveTo>
                    <a:pt x="4" y="0"/>
                  </a:moveTo>
                  <a:cubicBezTo>
                    <a:pt x="3" y="0"/>
                    <a:pt x="1" y="0"/>
                    <a:pt x="0" y="0"/>
                  </a:cubicBezTo>
                  <a:cubicBezTo>
                    <a:pt x="0" y="2"/>
                    <a:pt x="1" y="3"/>
                    <a:pt x="4" y="4"/>
                  </a:cubicBezTo>
                  <a:cubicBezTo>
                    <a:pt x="6" y="4"/>
                    <a:pt x="7" y="4"/>
                    <a:pt x="8" y="4"/>
                  </a:cubicBezTo>
                  <a:cubicBezTo>
                    <a:pt x="9" y="4"/>
                    <a:pt x="10" y="4"/>
                    <a:pt x="11" y="4"/>
                  </a:cubicBezTo>
                  <a:cubicBezTo>
                    <a:pt x="12" y="4"/>
                    <a:pt x="13" y="4"/>
                    <a:pt x="14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4" y="3"/>
                    <a:pt x="13" y="3"/>
                    <a:pt x="13" y="2"/>
                  </a:cubicBezTo>
                  <a:cubicBezTo>
                    <a:pt x="10" y="1"/>
                    <a:pt x="8" y="1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5" y="0"/>
                    <a:pt x="4" y="0"/>
                  </a:cubicBezTo>
                </a:path>
              </a:pathLst>
            </a:custGeom>
            <a:solidFill>
              <a:srgbClr val="D2CE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54" name="Freeform 3622">
              <a:extLst>
                <a:ext uri="{FF2B5EF4-FFF2-40B4-BE49-F238E27FC236}">
                  <a16:creationId xmlns:a16="http://schemas.microsoft.com/office/drawing/2014/main" id="{B883E2D3-01E0-49C1-A31B-3EC1E1E41E0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6" y="2140"/>
              <a:ext cx="9" cy="4"/>
            </a:xfrm>
            <a:custGeom>
              <a:avLst/>
              <a:gdLst>
                <a:gd name="T0" fmla="*/ 0 w 5"/>
                <a:gd name="T1" fmla="*/ 0 h 2"/>
                <a:gd name="T2" fmla="*/ 23 w 5"/>
                <a:gd name="T3" fmla="*/ 32 h 2"/>
                <a:gd name="T4" fmla="*/ 52 w 5"/>
                <a:gd name="T5" fmla="*/ 32 h 2"/>
                <a:gd name="T6" fmla="*/ 29 w 5"/>
                <a:gd name="T7" fmla="*/ 16 h 2"/>
                <a:gd name="T8" fmla="*/ 0 w 5"/>
                <a:gd name="T9" fmla="*/ 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2">
                  <a:moveTo>
                    <a:pt x="0" y="0"/>
                  </a:moveTo>
                  <a:cubicBezTo>
                    <a:pt x="0" y="1"/>
                    <a:pt x="1" y="1"/>
                    <a:pt x="2" y="2"/>
                  </a:cubicBezTo>
                  <a:cubicBezTo>
                    <a:pt x="3" y="2"/>
                    <a:pt x="4" y="2"/>
                    <a:pt x="5" y="2"/>
                  </a:cubicBezTo>
                  <a:cubicBezTo>
                    <a:pt x="4" y="2"/>
                    <a:pt x="4" y="1"/>
                    <a:pt x="3" y="1"/>
                  </a:cubicBezTo>
                  <a:cubicBezTo>
                    <a:pt x="2" y="0"/>
                    <a:pt x="1" y="0"/>
                    <a:pt x="0" y="0"/>
                  </a:cubicBezTo>
                </a:path>
              </a:pathLst>
            </a:custGeom>
            <a:solidFill>
              <a:srgbClr val="E4E1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55" name="Freeform 3623">
              <a:extLst>
                <a:ext uri="{FF2B5EF4-FFF2-40B4-BE49-F238E27FC236}">
                  <a16:creationId xmlns:a16="http://schemas.microsoft.com/office/drawing/2014/main" id="{F0D26A91-58B6-41BA-922F-1005845BC223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6" y="2137"/>
              <a:ext cx="1" cy="1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1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D2CE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56" name="Freeform 3624">
              <a:extLst>
                <a:ext uri="{FF2B5EF4-FFF2-40B4-BE49-F238E27FC236}">
                  <a16:creationId xmlns:a16="http://schemas.microsoft.com/office/drawing/2014/main" id="{6AAF9842-0E80-4433-9F6D-E8F9914AD52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7" y="2043"/>
              <a:ext cx="36" cy="83"/>
            </a:xfrm>
            <a:custGeom>
              <a:avLst/>
              <a:gdLst>
                <a:gd name="T0" fmla="*/ 13 w 20"/>
                <a:gd name="T1" fmla="*/ 0 h 47"/>
                <a:gd name="T2" fmla="*/ 0 w 20"/>
                <a:gd name="T3" fmla="*/ 21 h 47"/>
                <a:gd name="T4" fmla="*/ 23 w 20"/>
                <a:gd name="T5" fmla="*/ 65 h 47"/>
                <a:gd name="T6" fmla="*/ 81 w 20"/>
                <a:gd name="T7" fmla="*/ 302 h 47"/>
                <a:gd name="T8" fmla="*/ 81 w 20"/>
                <a:gd name="T9" fmla="*/ 314 h 47"/>
                <a:gd name="T10" fmla="*/ 94 w 20"/>
                <a:gd name="T11" fmla="*/ 436 h 47"/>
                <a:gd name="T12" fmla="*/ 94 w 20"/>
                <a:gd name="T13" fmla="*/ 436 h 47"/>
                <a:gd name="T14" fmla="*/ 182 w 20"/>
                <a:gd name="T15" fmla="*/ 459 h 47"/>
                <a:gd name="T16" fmla="*/ 169 w 20"/>
                <a:gd name="T17" fmla="*/ 436 h 47"/>
                <a:gd name="T18" fmla="*/ 211 w 20"/>
                <a:gd name="T19" fmla="*/ 203 h 47"/>
                <a:gd name="T20" fmla="*/ 187 w 20"/>
                <a:gd name="T21" fmla="*/ 178 h 47"/>
                <a:gd name="T22" fmla="*/ 23 w 20"/>
                <a:gd name="T23" fmla="*/ 37 h 47"/>
                <a:gd name="T24" fmla="*/ 13 w 20"/>
                <a:gd name="T25" fmla="*/ 0 h 4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0" h="47">
                  <a:moveTo>
                    <a:pt x="1" y="0"/>
                  </a:moveTo>
                  <a:cubicBezTo>
                    <a:pt x="1" y="1"/>
                    <a:pt x="1" y="2"/>
                    <a:pt x="0" y="2"/>
                  </a:cubicBezTo>
                  <a:cubicBezTo>
                    <a:pt x="1" y="4"/>
                    <a:pt x="2" y="5"/>
                    <a:pt x="2" y="7"/>
                  </a:cubicBezTo>
                  <a:cubicBezTo>
                    <a:pt x="5" y="14"/>
                    <a:pt x="7" y="23"/>
                    <a:pt x="8" y="31"/>
                  </a:cubicBezTo>
                  <a:cubicBezTo>
                    <a:pt x="8" y="31"/>
                    <a:pt x="8" y="32"/>
                    <a:pt x="8" y="32"/>
                  </a:cubicBezTo>
                  <a:cubicBezTo>
                    <a:pt x="9" y="36"/>
                    <a:pt x="9" y="41"/>
                    <a:pt x="9" y="45"/>
                  </a:cubicBezTo>
                  <a:cubicBezTo>
                    <a:pt x="9" y="45"/>
                    <a:pt x="9" y="45"/>
                    <a:pt x="9" y="45"/>
                  </a:cubicBezTo>
                  <a:cubicBezTo>
                    <a:pt x="11" y="46"/>
                    <a:pt x="14" y="46"/>
                    <a:pt x="17" y="47"/>
                  </a:cubicBezTo>
                  <a:cubicBezTo>
                    <a:pt x="17" y="46"/>
                    <a:pt x="17" y="46"/>
                    <a:pt x="16" y="45"/>
                  </a:cubicBezTo>
                  <a:cubicBezTo>
                    <a:pt x="13" y="34"/>
                    <a:pt x="17" y="32"/>
                    <a:pt x="20" y="21"/>
                  </a:cubicBezTo>
                  <a:cubicBezTo>
                    <a:pt x="19" y="20"/>
                    <a:pt x="19" y="19"/>
                    <a:pt x="18" y="18"/>
                  </a:cubicBezTo>
                  <a:cubicBezTo>
                    <a:pt x="13" y="13"/>
                    <a:pt x="5" y="10"/>
                    <a:pt x="2" y="4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D2CE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57" name="Freeform 3625">
              <a:extLst>
                <a:ext uri="{FF2B5EF4-FFF2-40B4-BE49-F238E27FC236}">
                  <a16:creationId xmlns:a16="http://schemas.microsoft.com/office/drawing/2014/main" id="{EC363CCE-07D4-4355-8FD8-7AB50D8B4B70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0" y="2080"/>
              <a:ext cx="25" cy="46"/>
            </a:xfrm>
            <a:custGeom>
              <a:avLst/>
              <a:gdLst>
                <a:gd name="T0" fmla="*/ 73 w 14"/>
                <a:gd name="T1" fmla="*/ 0 h 26"/>
                <a:gd name="T2" fmla="*/ 29 w 14"/>
                <a:gd name="T3" fmla="*/ 232 h 26"/>
                <a:gd name="T4" fmla="*/ 41 w 14"/>
                <a:gd name="T5" fmla="*/ 253 h 26"/>
                <a:gd name="T6" fmla="*/ 73 w 14"/>
                <a:gd name="T7" fmla="*/ 253 h 26"/>
                <a:gd name="T8" fmla="*/ 143 w 14"/>
                <a:gd name="T9" fmla="*/ 216 h 26"/>
                <a:gd name="T10" fmla="*/ 143 w 14"/>
                <a:gd name="T11" fmla="*/ 188 h 26"/>
                <a:gd name="T12" fmla="*/ 143 w 14"/>
                <a:gd name="T13" fmla="*/ 179 h 26"/>
                <a:gd name="T14" fmla="*/ 93 w 14"/>
                <a:gd name="T15" fmla="*/ 60 h 26"/>
                <a:gd name="T16" fmla="*/ 73 w 14"/>
                <a:gd name="T17" fmla="*/ 0 h 2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" h="26">
                  <a:moveTo>
                    <a:pt x="7" y="0"/>
                  </a:moveTo>
                  <a:cubicBezTo>
                    <a:pt x="4" y="11"/>
                    <a:pt x="0" y="13"/>
                    <a:pt x="3" y="24"/>
                  </a:cubicBezTo>
                  <a:cubicBezTo>
                    <a:pt x="4" y="25"/>
                    <a:pt x="4" y="25"/>
                    <a:pt x="4" y="26"/>
                  </a:cubicBezTo>
                  <a:cubicBezTo>
                    <a:pt x="5" y="26"/>
                    <a:pt x="6" y="26"/>
                    <a:pt x="7" y="26"/>
                  </a:cubicBezTo>
                  <a:cubicBezTo>
                    <a:pt x="10" y="26"/>
                    <a:pt x="12" y="25"/>
                    <a:pt x="14" y="22"/>
                  </a:cubicBezTo>
                  <a:cubicBezTo>
                    <a:pt x="14" y="21"/>
                    <a:pt x="14" y="20"/>
                    <a:pt x="14" y="19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3" y="13"/>
                    <a:pt x="10" y="9"/>
                    <a:pt x="9" y="6"/>
                  </a:cubicBezTo>
                  <a:cubicBezTo>
                    <a:pt x="8" y="4"/>
                    <a:pt x="8" y="2"/>
                    <a:pt x="7" y="0"/>
                  </a:cubicBezTo>
                </a:path>
              </a:pathLst>
            </a:custGeom>
            <a:solidFill>
              <a:srgbClr val="E4E1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58" name="Freeform 3626">
              <a:extLst>
                <a:ext uri="{FF2B5EF4-FFF2-40B4-BE49-F238E27FC236}">
                  <a16:creationId xmlns:a16="http://schemas.microsoft.com/office/drawing/2014/main" id="{4A681467-B399-49EE-9EA1-B7EBFD07DA6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5" y="2050"/>
              <a:ext cx="18" cy="76"/>
            </a:xfrm>
            <a:custGeom>
              <a:avLst/>
              <a:gdLst>
                <a:gd name="T0" fmla="*/ 13 w 10"/>
                <a:gd name="T1" fmla="*/ 0 h 43"/>
                <a:gd name="T2" fmla="*/ 0 w 10"/>
                <a:gd name="T3" fmla="*/ 28 h 43"/>
                <a:gd name="T4" fmla="*/ 41 w 10"/>
                <a:gd name="T5" fmla="*/ 232 h 43"/>
                <a:gd name="T6" fmla="*/ 29 w 10"/>
                <a:gd name="T7" fmla="*/ 382 h 43"/>
                <a:gd name="T8" fmla="*/ 29 w 10"/>
                <a:gd name="T9" fmla="*/ 391 h 43"/>
                <a:gd name="T10" fmla="*/ 29 w 10"/>
                <a:gd name="T11" fmla="*/ 419 h 43"/>
                <a:gd name="T12" fmla="*/ 104 w 10"/>
                <a:gd name="T13" fmla="*/ 419 h 43"/>
                <a:gd name="T14" fmla="*/ 104 w 10"/>
                <a:gd name="T15" fmla="*/ 419 h 43"/>
                <a:gd name="T16" fmla="*/ 104 w 10"/>
                <a:gd name="T17" fmla="*/ 419 h 43"/>
                <a:gd name="T18" fmla="*/ 104 w 10"/>
                <a:gd name="T19" fmla="*/ 396 h 43"/>
                <a:gd name="T20" fmla="*/ 94 w 10"/>
                <a:gd name="T21" fmla="*/ 272 h 43"/>
                <a:gd name="T22" fmla="*/ 13 w 10"/>
                <a:gd name="T23" fmla="*/ 0 h 4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0" h="43">
                  <a:moveTo>
                    <a:pt x="1" y="0"/>
                  </a:moveTo>
                  <a:cubicBezTo>
                    <a:pt x="1" y="1"/>
                    <a:pt x="0" y="2"/>
                    <a:pt x="0" y="3"/>
                  </a:cubicBezTo>
                  <a:cubicBezTo>
                    <a:pt x="3" y="10"/>
                    <a:pt x="5" y="17"/>
                    <a:pt x="4" y="24"/>
                  </a:cubicBezTo>
                  <a:cubicBezTo>
                    <a:pt x="4" y="29"/>
                    <a:pt x="6" y="35"/>
                    <a:pt x="3" y="39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3" y="41"/>
                    <a:pt x="3" y="42"/>
                    <a:pt x="3" y="43"/>
                  </a:cubicBezTo>
                  <a:cubicBezTo>
                    <a:pt x="5" y="43"/>
                    <a:pt x="7" y="43"/>
                    <a:pt x="10" y="43"/>
                  </a:cubicBezTo>
                  <a:cubicBezTo>
                    <a:pt x="10" y="43"/>
                    <a:pt x="10" y="43"/>
                    <a:pt x="10" y="43"/>
                  </a:cubicBezTo>
                  <a:cubicBezTo>
                    <a:pt x="10" y="43"/>
                    <a:pt x="10" y="43"/>
                    <a:pt x="10" y="43"/>
                  </a:cubicBezTo>
                  <a:cubicBezTo>
                    <a:pt x="10" y="42"/>
                    <a:pt x="10" y="42"/>
                    <a:pt x="10" y="41"/>
                  </a:cubicBezTo>
                  <a:cubicBezTo>
                    <a:pt x="8" y="37"/>
                    <a:pt x="9" y="33"/>
                    <a:pt x="9" y="28"/>
                  </a:cubicBezTo>
                  <a:cubicBezTo>
                    <a:pt x="7" y="19"/>
                    <a:pt x="4" y="9"/>
                    <a:pt x="1" y="0"/>
                  </a:cubicBezTo>
                </a:path>
              </a:pathLst>
            </a:custGeom>
            <a:solidFill>
              <a:srgbClr val="D2CE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59" name="Freeform 3627">
              <a:extLst>
                <a:ext uri="{FF2B5EF4-FFF2-40B4-BE49-F238E27FC236}">
                  <a16:creationId xmlns:a16="http://schemas.microsoft.com/office/drawing/2014/main" id="{C192868E-7113-45C7-981B-8AA65F8A9A0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5" y="2144"/>
              <a:ext cx="2" cy="1"/>
            </a:xfrm>
            <a:custGeom>
              <a:avLst/>
              <a:gdLst>
                <a:gd name="T0" fmla="*/ 16 w 1"/>
                <a:gd name="T1" fmla="*/ 0 h 1"/>
                <a:gd name="T2" fmla="*/ 0 w 1"/>
                <a:gd name="T3" fmla="*/ 1 h 1"/>
                <a:gd name="T4" fmla="*/ 0 w 1"/>
                <a:gd name="T5" fmla="*/ 1 h 1"/>
                <a:gd name="T6" fmla="*/ 16 w 1"/>
                <a:gd name="T7" fmla="*/ 0 h 1"/>
                <a:gd name="T8" fmla="*/ 16 w 1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D2CE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60" name="Freeform 3628">
              <a:extLst>
                <a:ext uri="{FF2B5EF4-FFF2-40B4-BE49-F238E27FC236}">
                  <a16:creationId xmlns:a16="http://schemas.microsoft.com/office/drawing/2014/main" id="{86134EDB-D467-493F-AB41-8E41AC0ACC8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5" y="2144"/>
              <a:ext cx="2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16 w 1"/>
                <a:gd name="T5" fmla="*/ 0 h 1"/>
                <a:gd name="T6" fmla="*/ 0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</a:path>
              </a:pathLst>
            </a:custGeom>
            <a:solidFill>
              <a:srgbClr val="E4E1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61" name="Freeform 3629">
              <a:extLst>
                <a:ext uri="{FF2B5EF4-FFF2-40B4-BE49-F238E27FC236}">
                  <a16:creationId xmlns:a16="http://schemas.microsoft.com/office/drawing/2014/main" id="{0E1B6C4E-3FE6-4D8B-BD8E-D5128D20FEB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9" y="2144"/>
              <a:ext cx="46" cy="5"/>
            </a:xfrm>
            <a:custGeom>
              <a:avLst/>
              <a:gdLst>
                <a:gd name="T0" fmla="*/ 0 w 26"/>
                <a:gd name="T1" fmla="*/ 0 h 3"/>
                <a:gd name="T2" fmla="*/ 0 w 26"/>
                <a:gd name="T3" fmla="*/ 22 h 3"/>
                <a:gd name="T4" fmla="*/ 65 w 26"/>
                <a:gd name="T5" fmla="*/ 13 h 3"/>
                <a:gd name="T6" fmla="*/ 150 w 26"/>
                <a:gd name="T7" fmla="*/ 22 h 3"/>
                <a:gd name="T8" fmla="*/ 150 w 26"/>
                <a:gd name="T9" fmla="*/ 22 h 3"/>
                <a:gd name="T10" fmla="*/ 228 w 26"/>
                <a:gd name="T11" fmla="*/ 13 h 3"/>
                <a:gd name="T12" fmla="*/ 253 w 26"/>
                <a:gd name="T13" fmla="*/ 8 h 3"/>
                <a:gd name="T14" fmla="*/ 244 w 26"/>
                <a:gd name="T15" fmla="*/ 8 h 3"/>
                <a:gd name="T16" fmla="*/ 188 w 26"/>
                <a:gd name="T17" fmla="*/ 8 h 3"/>
                <a:gd name="T18" fmla="*/ 65 w 26"/>
                <a:gd name="T19" fmla="*/ 8 h 3"/>
                <a:gd name="T20" fmla="*/ 0 w 26"/>
                <a:gd name="T21" fmla="*/ 0 h 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6" h="3">
                  <a:moveTo>
                    <a:pt x="0" y="0"/>
                  </a:moveTo>
                  <a:cubicBezTo>
                    <a:pt x="0" y="1"/>
                    <a:pt x="0" y="2"/>
                    <a:pt x="0" y="3"/>
                  </a:cubicBezTo>
                  <a:cubicBezTo>
                    <a:pt x="2" y="2"/>
                    <a:pt x="4" y="2"/>
                    <a:pt x="7" y="2"/>
                  </a:cubicBezTo>
                  <a:cubicBezTo>
                    <a:pt x="9" y="2"/>
                    <a:pt x="12" y="2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8" y="2"/>
                    <a:pt x="20" y="2"/>
                    <a:pt x="23" y="2"/>
                  </a:cubicBezTo>
                  <a:cubicBezTo>
                    <a:pt x="24" y="1"/>
                    <a:pt x="25" y="1"/>
                    <a:pt x="26" y="1"/>
                  </a:cubicBezTo>
                  <a:cubicBezTo>
                    <a:pt x="25" y="1"/>
                    <a:pt x="25" y="1"/>
                    <a:pt x="25" y="1"/>
                  </a:cubicBezTo>
                  <a:cubicBezTo>
                    <a:pt x="23" y="1"/>
                    <a:pt x="21" y="1"/>
                    <a:pt x="19" y="1"/>
                  </a:cubicBezTo>
                  <a:cubicBezTo>
                    <a:pt x="15" y="1"/>
                    <a:pt x="11" y="1"/>
                    <a:pt x="7" y="1"/>
                  </a:cubicBezTo>
                  <a:cubicBezTo>
                    <a:pt x="5" y="0"/>
                    <a:pt x="2" y="0"/>
                    <a:pt x="0" y="0"/>
                  </a:cubicBezTo>
                </a:path>
              </a:pathLst>
            </a:custGeom>
            <a:solidFill>
              <a:srgbClr val="D2CE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62" name="Freeform 3630">
              <a:extLst>
                <a:ext uri="{FF2B5EF4-FFF2-40B4-BE49-F238E27FC236}">
                  <a16:creationId xmlns:a16="http://schemas.microsoft.com/office/drawing/2014/main" id="{35E8FCEF-0D9F-4119-92DF-5D1D0AE5E478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9" y="2137"/>
              <a:ext cx="44" cy="8"/>
            </a:xfrm>
            <a:custGeom>
              <a:avLst/>
              <a:gdLst>
                <a:gd name="T0" fmla="*/ 77 w 25"/>
                <a:gd name="T1" fmla="*/ 0 h 5"/>
                <a:gd name="T2" fmla="*/ 58 w 25"/>
                <a:gd name="T3" fmla="*/ 0 h 5"/>
                <a:gd name="T4" fmla="*/ 58 w 25"/>
                <a:gd name="T5" fmla="*/ 0 h 5"/>
                <a:gd name="T6" fmla="*/ 21 w 25"/>
                <a:gd name="T7" fmla="*/ 0 h 5"/>
                <a:gd name="T8" fmla="*/ 0 w 25"/>
                <a:gd name="T9" fmla="*/ 0 h 5"/>
                <a:gd name="T10" fmla="*/ 0 w 25"/>
                <a:gd name="T11" fmla="*/ 26 h 5"/>
                <a:gd name="T12" fmla="*/ 65 w 25"/>
                <a:gd name="T13" fmla="*/ 34 h 5"/>
                <a:gd name="T14" fmla="*/ 180 w 25"/>
                <a:gd name="T15" fmla="*/ 34 h 5"/>
                <a:gd name="T16" fmla="*/ 239 w 25"/>
                <a:gd name="T17" fmla="*/ 34 h 5"/>
                <a:gd name="T18" fmla="*/ 216 w 25"/>
                <a:gd name="T19" fmla="*/ 26 h 5"/>
                <a:gd name="T20" fmla="*/ 213 w 25"/>
                <a:gd name="T21" fmla="*/ 26 h 5"/>
                <a:gd name="T22" fmla="*/ 180 w 25"/>
                <a:gd name="T23" fmla="*/ 26 h 5"/>
                <a:gd name="T24" fmla="*/ 151 w 25"/>
                <a:gd name="T25" fmla="*/ 26 h 5"/>
                <a:gd name="T26" fmla="*/ 114 w 25"/>
                <a:gd name="T27" fmla="*/ 26 h 5"/>
                <a:gd name="T28" fmla="*/ 77 w 25"/>
                <a:gd name="T29" fmla="*/ 0 h 5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25" h="5">
                  <a:moveTo>
                    <a:pt x="8" y="0"/>
                  </a:moveTo>
                  <a:cubicBezTo>
                    <a:pt x="7" y="0"/>
                    <a:pt x="7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5" y="0"/>
                    <a:pt x="3" y="0"/>
                    <a:pt x="2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2"/>
                    <a:pt x="0" y="3"/>
                    <a:pt x="0" y="4"/>
                  </a:cubicBezTo>
                  <a:cubicBezTo>
                    <a:pt x="2" y="4"/>
                    <a:pt x="5" y="4"/>
                    <a:pt x="7" y="5"/>
                  </a:cubicBezTo>
                  <a:cubicBezTo>
                    <a:pt x="11" y="5"/>
                    <a:pt x="15" y="5"/>
                    <a:pt x="19" y="5"/>
                  </a:cubicBezTo>
                  <a:cubicBezTo>
                    <a:pt x="21" y="5"/>
                    <a:pt x="23" y="5"/>
                    <a:pt x="25" y="5"/>
                  </a:cubicBezTo>
                  <a:cubicBezTo>
                    <a:pt x="24" y="4"/>
                    <a:pt x="24" y="4"/>
                    <a:pt x="23" y="4"/>
                  </a:cubicBezTo>
                  <a:cubicBezTo>
                    <a:pt x="23" y="4"/>
                    <a:pt x="23" y="4"/>
                    <a:pt x="22" y="4"/>
                  </a:cubicBezTo>
                  <a:cubicBezTo>
                    <a:pt x="21" y="4"/>
                    <a:pt x="20" y="4"/>
                    <a:pt x="19" y="4"/>
                  </a:cubicBezTo>
                  <a:cubicBezTo>
                    <a:pt x="18" y="4"/>
                    <a:pt x="17" y="4"/>
                    <a:pt x="16" y="4"/>
                  </a:cubicBezTo>
                  <a:cubicBezTo>
                    <a:pt x="15" y="4"/>
                    <a:pt x="14" y="4"/>
                    <a:pt x="12" y="4"/>
                  </a:cubicBezTo>
                  <a:cubicBezTo>
                    <a:pt x="9" y="3"/>
                    <a:pt x="8" y="2"/>
                    <a:pt x="8" y="0"/>
                  </a:cubicBezTo>
                </a:path>
              </a:pathLst>
            </a:custGeom>
            <a:solidFill>
              <a:srgbClr val="E4E1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63" name="Freeform 3631">
              <a:extLst>
                <a:ext uri="{FF2B5EF4-FFF2-40B4-BE49-F238E27FC236}">
                  <a16:creationId xmlns:a16="http://schemas.microsoft.com/office/drawing/2014/main" id="{33898395-B235-4DE6-857F-150E6E2C05C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3" y="2145"/>
              <a:ext cx="2" cy="1"/>
            </a:xfrm>
            <a:custGeom>
              <a:avLst/>
              <a:gdLst>
                <a:gd name="T0" fmla="*/ 16 w 1"/>
                <a:gd name="T1" fmla="*/ 0 h 1"/>
                <a:gd name="T2" fmla="*/ 0 w 1"/>
                <a:gd name="T3" fmla="*/ 0 h 1"/>
                <a:gd name="T4" fmla="*/ 16 w 1"/>
                <a:gd name="T5" fmla="*/ 0 h 1"/>
                <a:gd name="T6" fmla="*/ 16 w 1"/>
                <a:gd name="T7" fmla="*/ 0 h 1"/>
                <a:gd name="T8" fmla="*/ 16 w 1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E4E1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64" name="Freeform 3632">
              <a:extLst>
                <a:ext uri="{FF2B5EF4-FFF2-40B4-BE49-F238E27FC236}">
                  <a16:creationId xmlns:a16="http://schemas.microsoft.com/office/drawing/2014/main" id="{3D7D8D58-F282-4D17-9161-D4427C05B7C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0" y="2144"/>
              <a:ext cx="5" cy="1"/>
            </a:xfrm>
            <a:custGeom>
              <a:avLst/>
              <a:gdLst>
                <a:gd name="T0" fmla="*/ 0 w 3"/>
                <a:gd name="T1" fmla="*/ 0 h 1"/>
                <a:gd name="T2" fmla="*/ 13 w 3"/>
                <a:gd name="T3" fmla="*/ 1 h 1"/>
                <a:gd name="T4" fmla="*/ 22 w 3"/>
                <a:gd name="T5" fmla="*/ 1 h 1"/>
                <a:gd name="T6" fmla="*/ 22 w 3"/>
                <a:gd name="T7" fmla="*/ 0 h 1"/>
                <a:gd name="T8" fmla="*/ 0 w 3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1">
                  <a:moveTo>
                    <a:pt x="0" y="0"/>
                  </a:moveTo>
                  <a:cubicBezTo>
                    <a:pt x="1" y="0"/>
                    <a:pt x="1" y="0"/>
                    <a:pt x="2" y="1"/>
                  </a:cubicBezTo>
                  <a:cubicBezTo>
                    <a:pt x="2" y="1"/>
                    <a:pt x="3" y="1"/>
                    <a:pt x="3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</a:path>
              </a:pathLst>
            </a:custGeom>
            <a:solidFill>
              <a:srgbClr val="ED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65" name="Freeform 3633">
              <a:extLst>
                <a:ext uri="{FF2B5EF4-FFF2-40B4-BE49-F238E27FC236}">
                  <a16:creationId xmlns:a16="http://schemas.microsoft.com/office/drawing/2014/main" id="{FA7D78D3-A920-44AB-ABCE-3E37ED3ADD1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2" y="2055"/>
              <a:ext cx="14" cy="66"/>
            </a:xfrm>
            <a:custGeom>
              <a:avLst/>
              <a:gdLst>
                <a:gd name="T0" fmla="*/ 21 w 8"/>
                <a:gd name="T1" fmla="*/ 0 h 37"/>
                <a:gd name="T2" fmla="*/ 0 w 8"/>
                <a:gd name="T3" fmla="*/ 37 h 37"/>
                <a:gd name="T4" fmla="*/ 21 w 8"/>
                <a:gd name="T5" fmla="*/ 130 h 37"/>
                <a:gd name="T6" fmla="*/ 0 w 8"/>
                <a:gd name="T7" fmla="*/ 118 h 37"/>
                <a:gd name="T8" fmla="*/ 37 w 8"/>
                <a:gd name="T9" fmla="*/ 284 h 37"/>
                <a:gd name="T10" fmla="*/ 37 w 8"/>
                <a:gd name="T11" fmla="*/ 325 h 37"/>
                <a:gd name="T12" fmla="*/ 49 w 8"/>
                <a:gd name="T13" fmla="*/ 325 h 37"/>
                <a:gd name="T14" fmla="*/ 37 w 8"/>
                <a:gd name="T15" fmla="*/ 334 h 37"/>
                <a:gd name="T16" fmla="*/ 49 w 8"/>
                <a:gd name="T17" fmla="*/ 375 h 37"/>
                <a:gd name="T18" fmla="*/ 49 w 8"/>
                <a:gd name="T19" fmla="*/ 362 h 37"/>
                <a:gd name="T20" fmla="*/ 58 w 8"/>
                <a:gd name="T21" fmla="*/ 210 h 37"/>
                <a:gd name="T22" fmla="*/ 21 w 8"/>
                <a:gd name="T23" fmla="*/ 0 h 3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8" h="37">
                  <a:moveTo>
                    <a:pt x="2" y="0"/>
                  </a:moveTo>
                  <a:cubicBezTo>
                    <a:pt x="1" y="1"/>
                    <a:pt x="1" y="3"/>
                    <a:pt x="0" y="4"/>
                  </a:cubicBezTo>
                  <a:cubicBezTo>
                    <a:pt x="1" y="7"/>
                    <a:pt x="2" y="10"/>
                    <a:pt x="2" y="13"/>
                  </a:cubicBezTo>
                  <a:cubicBezTo>
                    <a:pt x="1" y="13"/>
                    <a:pt x="0" y="12"/>
                    <a:pt x="0" y="12"/>
                  </a:cubicBezTo>
                  <a:cubicBezTo>
                    <a:pt x="0" y="18"/>
                    <a:pt x="3" y="23"/>
                    <a:pt x="4" y="28"/>
                  </a:cubicBezTo>
                  <a:cubicBezTo>
                    <a:pt x="4" y="29"/>
                    <a:pt x="4" y="31"/>
                    <a:pt x="4" y="32"/>
                  </a:cubicBezTo>
                  <a:cubicBezTo>
                    <a:pt x="4" y="32"/>
                    <a:pt x="5" y="32"/>
                    <a:pt x="5" y="32"/>
                  </a:cubicBezTo>
                  <a:cubicBezTo>
                    <a:pt x="5" y="33"/>
                    <a:pt x="5" y="33"/>
                    <a:pt x="4" y="33"/>
                  </a:cubicBezTo>
                  <a:cubicBezTo>
                    <a:pt x="4" y="35"/>
                    <a:pt x="4" y="36"/>
                    <a:pt x="5" y="37"/>
                  </a:cubicBezTo>
                  <a:cubicBezTo>
                    <a:pt x="5" y="37"/>
                    <a:pt x="5" y="37"/>
                    <a:pt x="5" y="36"/>
                  </a:cubicBezTo>
                  <a:cubicBezTo>
                    <a:pt x="8" y="32"/>
                    <a:pt x="6" y="26"/>
                    <a:pt x="6" y="21"/>
                  </a:cubicBezTo>
                  <a:cubicBezTo>
                    <a:pt x="7" y="14"/>
                    <a:pt x="5" y="7"/>
                    <a:pt x="2" y="0"/>
                  </a:cubicBezTo>
                </a:path>
              </a:pathLst>
            </a:custGeom>
            <a:solidFill>
              <a:srgbClr val="E4E1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66" name="Freeform 3634">
              <a:extLst>
                <a:ext uri="{FF2B5EF4-FFF2-40B4-BE49-F238E27FC236}">
                  <a16:creationId xmlns:a16="http://schemas.microsoft.com/office/drawing/2014/main" id="{53BF86C6-4582-4811-A9A3-B78A6E9C276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0" y="2099"/>
              <a:ext cx="3" cy="23"/>
            </a:xfrm>
            <a:custGeom>
              <a:avLst/>
              <a:gdLst>
                <a:gd name="T0" fmla="*/ 8 w 2"/>
                <a:gd name="T1" fmla="*/ 0 h 13"/>
                <a:gd name="T2" fmla="*/ 12 w 2"/>
                <a:gd name="T3" fmla="*/ 129 h 13"/>
                <a:gd name="T4" fmla="*/ 8 w 2"/>
                <a:gd name="T5" fmla="*/ 0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13">
                  <a:moveTo>
                    <a:pt x="1" y="0"/>
                  </a:moveTo>
                  <a:cubicBezTo>
                    <a:pt x="1" y="5"/>
                    <a:pt x="0" y="9"/>
                    <a:pt x="2" y="13"/>
                  </a:cubicBezTo>
                  <a:cubicBezTo>
                    <a:pt x="2" y="9"/>
                    <a:pt x="2" y="4"/>
                    <a:pt x="1" y="0"/>
                  </a:cubicBezTo>
                </a:path>
              </a:pathLst>
            </a:custGeom>
            <a:solidFill>
              <a:srgbClr val="E4E1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67" name="Freeform 3635">
              <a:extLst>
                <a:ext uri="{FF2B5EF4-FFF2-40B4-BE49-F238E27FC236}">
                  <a16:creationId xmlns:a16="http://schemas.microsoft.com/office/drawing/2014/main" id="{961424B0-D888-4948-BC2D-0CCE4F543CAD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9" y="2147"/>
              <a:ext cx="27" cy="16"/>
            </a:xfrm>
            <a:custGeom>
              <a:avLst/>
              <a:gdLst>
                <a:gd name="T0" fmla="*/ 74 w 15"/>
                <a:gd name="T1" fmla="*/ 0 h 9"/>
                <a:gd name="T2" fmla="*/ 0 w 15"/>
                <a:gd name="T3" fmla="*/ 12 h 9"/>
                <a:gd name="T4" fmla="*/ 0 w 15"/>
                <a:gd name="T5" fmla="*/ 89 h 9"/>
                <a:gd name="T6" fmla="*/ 41 w 15"/>
                <a:gd name="T7" fmla="*/ 66 h 9"/>
                <a:gd name="T8" fmla="*/ 74 w 15"/>
                <a:gd name="T9" fmla="*/ 64 h 9"/>
                <a:gd name="T10" fmla="*/ 94 w 15"/>
                <a:gd name="T11" fmla="*/ 64 h 9"/>
                <a:gd name="T12" fmla="*/ 158 w 15"/>
                <a:gd name="T13" fmla="*/ 12 h 9"/>
                <a:gd name="T14" fmla="*/ 158 w 15"/>
                <a:gd name="T15" fmla="*/ 12 h 9"/>
                <a:gd name="T16" fmla="*/ 74 w 15"/>
                <a:gd name="T17" fmla="*/ 0 h 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" h="9">
                  <a:moveTo>
                    <a:pt x="7" y="0"/>
                  </a:moveTo>
                  <a:cubicBezTo>
                    <a:pt x="4" y="0"/>
                    <a:pt x="2" y="0"/>
                    <a:pt x="0" y="1"/>
                  </a:cubicBezTo>
                  <a:cubicBezTo>
                    <a:pt x="0" y="4"/>
                    <a:pt x="0" y="7"/>
                    <a:pt x="0" y="9"/>
                  </a:cubicBezTo>
                  <a:cubicBezTo>
                    <a:pt x="1" y="8"/>
                    <a:pt x="3" y="7"/>
                    <a:pt x="4" y="7"/>
                  </a:cubicBezTo>
                  <a:cubicBezTo>
                    <a:pt x="5" y="6"/>
                    <a:pt x="6" y="6"/>
                    <a:pt x="7" y="6"/>
                  </a:cubicBezTo>
                  <a:cubicBezTo>
                    <a:pt x="8" y="6"/>
                    <a:pt x="8" y="6"/>
                    <a:pt x="9" y="6"/>
                  </a:cubicBezTo>
                  <a:cubicBezTo>
                    <a:pt x="10" y="4"/>
                    <a:pt x="12" y="2"/>
                    <a:pt x="15" y="1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2" y="0"/>
                    <a:pt x="9" y="0"/>
                    <a:pt x="7" y="0"/>
                  </a:cubicBezTo>
                </a:path>
              </a:pathLst>
            </a:custGeom>
            <a:solidFill>
              <a:srgbClr val="E4E1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68" name="Freeform 3636">
              <a:extLst>
                <a:ext uri="{FF2B5EF4-FFF2-40B4-BE49-F238E27FC236}">
                  <a16:creationId xmlns:a16="http://schemas.microsoft.com/office/drawing/2014/main" id="{27E42B9E-C682-4CFD-91F3-503CB8641BF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9" y="2158"/>
              <a:ext cx="16" cy="16"/>
            </a:xfrm>
            <a:custGeom>
              <a:avLst/>
              <a:gdLst>
                <a:gd name="T0" fmla="*/ 66 w 9"/>
                <a:gd name="T1" fmla="*/ 0 h 9"/>
                <a:gd name="T2" fmla="*/ 37 w 9"/>
                <a:gd name="T3" fmla="*/ 12 h 9"/>
                <a:gd name="T4" fmla="*/ 0 w 9"/>
                <a:gd name="T5" fmla="*/ 28 h 9"/>
                <a:gd name="T6" fmla="*/ 0 w 9"/>
                <a:gd name="T7" fmla="*/ 78 h 9"/>
                <a:gd name="T8" fmla="*/ 66 w 9"/>
                <a:gd name="T9" fmla="*/ 89 h 9"/>
                <a:gd name="T10" fmla="*/ 78 w 9"/>
                <a:gd name="T11" fmla="*/ 28 h 9"/>
                <a:gd name="T12" fmla="*/ 89 w 9"/>
                <a:gd name="T13" fmla="*/ 0 h 9"/>
                <a:gd name="T14" fmla="*/ 66 w 9"/>
                <a:gd name="T15" fmla="*/ 0 h 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" h="9">
                  <a:moveTo>
                    <a:pt x="7" y="0"/>
                  </a:moveTo>
                  <a:cubicBezTo>
                    <a:pt x="6" y="0"/>
                    <a:pt x="5" y="0"/>
                    <a:pt x="4" y="1"/>
                  </a:cubicBezTo>
                  <a:cubicBezTo>
                    <a:pt x="3" y="1"/>
                    <a:pt x="1" y="2"/>
                    <a:pt x="0" y="3"/>
                  </a:cubicBezTo>
                  <a:cubicBezTo>
                    <a:pt x="0" y="5"/>
                    <a:pt x="0" y="6"/>
                    <a:pt x="0" y="8"/>
                  </a:cubicBezTo>
                  <a:cubicBezTo>
                    <a:pt x="2" y="8"/>
                    <a:pt x="5" y="8"/>
                    <a:pt x="7" y="9"/>
                  </a:cubicBezTo>
                  <a:cubicBezTo>
                    <a:pt x="7" y="7"/>
                    <a:pt x="7" y="5"/>
                    <a:pt x="8" y="3"/>
                  </a:cubicBezTo>
                  <a:cubicBezTo>
                    <a:pt x="8" y="2"/>
                    <a:pt x="8" y="1"/>
                    <a:pt x="9" y="0"/>
                  </a:cubicBezTo>
                  <a:cubicBezTo>
                    <a:pt x="8" y="0"/>
                    <a:pt x="8" y="0"/>
                    <a:pt x="7" y="0"/>
                  </a:cubicBezTo>
                </a:path>
              </a:pathLst>
            </a:custGeom>
            <a:solidFill>
              <a:srgbClr val="EDEC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69" name="Freeform 3637">
              <a:extLst>
                <a:ext uri="{FF2B5EF4-FFF2-40B4-BE49-F238E27FC236}">
                  <a16:creationId xmlns:a16="http://schemas.microsoft.com/office/drawing/2014/main" id="{55B3F3F6-2F2A-426D-93C4-4B0B97AE2D0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31" y="2016"/>
              <a:ext cx="15" cy="60"/>
            </a:xfrm>
            <a:custGeom>
              <a:avLst/>
              <a:gdLst>
                <a:gd name="T0" fmla="*/ 84 w 8"/>
                <a:gd name="T1" fmla="*/ 21 h 34"/>
                <a:gd name="T2" fmla="*/ 84 w 8"/>
                <a:gd name="T3" fmla="*/ 28 h 34"/>
                <a:gd name="T4" fmla="*/ 99 w 8"/>
                <a:gd name="T5" fmla="*/ 21 h 34"/>
                <a:gd name="T6" fmla="*/ 84 w 8"/>
                <a:gd name="T7" fmla="*/ 21 h 34"/>
                <a:gd name="T8" fmla="*/ 28 w 8"/>
                <a:gd name="T9" fmla="*/ 0 h 34"/>
                <a:gd name="T10" fmla="*/ 39 w 8"/>
                <a:gd name="T11" fmla="*/ 330 h 34"/>
                <a:gd name="T12" fmla="*/ 60 w 8"/>
                <a:gd name="T13" fmla="*/ 215 h 34"/>
                <a:gd name="T14" fmla="*/ 39 w 8"/>
                <a:gd name="T15" fmla="*/ 0 h 34"/>
                <a:gd name="T16" fmla="*/ 28 w 8"/>
                <a:gd name="T17" fmla="*/ 0 h 3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8" h="34">
                  <a:moveTo>
                    <a:pt x="7" y="2"/>
                  </a:moveTo>
                  <a:cubicBezTo>
                    <a:pt x="7" y="3"/>
                    <a:pt x="7" y="3"/>
                    <a:pt x="7" y="3"/>
                  </a:cubicBezTo>
                  <a:cubicBezTo>
                    <a:pt x="8" y="3"/>
                    <a:pt x="8" y="3"/>
                    <a:pt x="8" y="2"/>
                  </a:cubicBezTo>
                  <a:cubicBezTo>
                    <a:pt x="7" y="2"/>
                    <a:pt x="7" y="2"/>
                    <a:pt x="7" y="2"/>
                  </a:cubicBezTo>
                  <a:moveTo>
                    <a:pt x="2" y="0"/>
                  </a:moveTo>
                  <a:cubicBezTo>
                    <a:pt x="2" y="11"/>
                    <a:pt x="0" y="24"/>
                    <a:pt x="3" y="34"/>
                  </a:cubicBezTo>
                  <a:cubicBezTo>
                    <a:pt x="4" y="30"/>
                    <a:pt x="4" y="26"/>
                    <a:pt x="5" y="22"/>
                  </a:cubicBezTo>
                  <a:cubicBezTo>
                    <a:pt x="4" y="15"/>
                    <a:pt x="4" y="7"/>
                    <a:pt x="3" y="0"/>
                  </a:cubicBezTo>
                  <a:cubicBezTo>
                    <a:pt x="3" y="0"/>
                    <a:pt x="3" y="0"/>
                    <a:pt x="2" y="0"/>
                  </a:cubicBezTo>
                </a:path>
              </a:pathLst>
            </a:custGeom>
            <a:solidFill>
              <a:srgbClr val="B7B1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70" name="Freeform 3638">
              <a:extLst>
                <a:ext uri="{FF2B5EF4-FFF2-40B4-BE49-F238E27FC236}">
                  <a16:creationId xmlns:a16="http://schemas.microsoft.com/office/drawing/2014/main" id="{221B16F1-E635-4579-BF6F-F2E1C16BCCC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1" y="2032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8D84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71" name="Freeform 3639">
              <a:extLst>
                <a:ext uri="{FF2B5EF4-FFF2-40B4-BE49-F238E27FC236}">
                  <a16:creationId xmlns:a16="http://schemas.microsoft.com/office/drawing/2014/main" id="{E9C2CA06-0410-42A8-AFCF-1966898E35B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65" y="2029"/>
              <a:ext cx="21" cy="24"/>
            </a:xfrm>
            <a:custGeom>
              <a:avLst/>
              <a:gdLst>
                <a:gd name="T0" fmla="*/ 28 w 12"/>
                <a:gd name="T1" fmla="*/ 0 h 14"/>
                <a:gd name="T2" fmla="*/ 65 w 12"/>
                <a:gd name="T3" fmla="*/ 98 h 14"/>
                <a:gd name="T4" fmla="*/ 114 w 12"/>
                <a:gd name="T5" fmla="*/ 120 h 14"/>
                <a:gd name="T6" fmla="*/ 86 w 12"/>
                <a:gd name="T7" fmla="*/ 15 h 14"/>
                <a:gd name="T8" fmla="*/ 86 w 12"/>
                <a:gd name="T9" fmla="*/ 15 h 14"/>
                <a:gd name="T10" fmla="*/ 28 w 12"/>
                <a:gd name="T11" fmla="*/ 0 h 14"/>
                <a:gd name="T12" fmla="*/ 0 w 12"/>
                <a:gd name="T13" fmla="*/ 0 h 14"/>
                <a:gd name="T14" fmla="*/ 58 w 12"/>
                <a:gd name="T15" fmla="*/ 86 h 14"/>
                <a:gd name="T16" fmla="*/ 21 w 12"/>
                <a:gd name="T17" fmla="*/ 0 h 14"/>
                <a:gd name="T18" fmla="*/ 0 w 12"/>
                <a:gd name="T19" fmla="*/ 0 h 1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2" h="14">
                  <a:moveTo>
                    <a:pt x="3" y="0"/>
                  </a:moveTo>
                  <a:cubicBezTo>
                    <a:pt x="5" y="3"/>
                    <a:pt x="6" y="7"/>
                    <a:pt x="7" y="11"/>
                  </a:cubicBezTo>
                  <a:cubicBezTo>
                    <a:pt x="8" y="12"/>
                    <a:pt x="10" y="13"/>
                    <a:pt x="12" y="14"/>
                  </a:cubicBezTo>
                  <a:cubicBezTo>
                    <a:pt x="11" y="10"/>
                    <a:pt x="10" y="6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7" y="1"/>
                    <a:pt x="5" y="1"/>
                    <a:pt x="3" y="0"/>
                  </a:cubicBezTo>
                  <a:moveTo>
                    <a:pt x="0" y="0"/>
                  </a:moveTo>
                  <a:cubicBezTo>
                    <a:pt x="2" y="3"/>
                    <a:pt x="3" y="7"/>
                    <a:pt x="6" y="1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rgbClr val="B7B1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72" name="Freeform 3640">
              <a:extLst>
                <a:ext uri="{FF2B5EF4-FFF2-40B4-BE49-F238E27FC236}">
                  <a16:creationId xmlns:a16="http://schemas.microsoft.com/office/drawing/2014/main" id="{CE32EC75-628A-4F82-8A7D-E6CB267429C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8" y="2043"/>
              <a:ext cx="3" cy="33"/>
            </a:xfrm>
            <a:custGeom>
              <a:avLst/>
              <a:gdLst>
                <a:gd name="T0" fmla="*/ 0 w 2"/>
                <a:gd name="T1" fmla="*/ 0 h 19"/>
                <a:gd name="T2" fmla="*/ 12 w 2"/>
                <a:gd name="T3" fmla="*/ 172 h 19"/>
                <a:gd name="T4" fmla="*/ 12 w 2"/>
                <a:gd name="T5" fmla="*/ 9 h 19"/>
                <a:gd name="T6" fmla="*/ 0 w 2"/>
                <a:gd name="T7" fmla="*/ 0 h 1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19">
                  <a:moveTo>
                    <a:pt x="0" y="0"/>
                  </a:moveTo>
                  <a:cubicBezTo>
                    <a:pt x="1" y="6"/>
                    <a:pt x="1" y="12"/>
                    <a:pt x="2" y="19"/>
                  </a:cubicBezTo>
                  <a:cubicBezTo>
                    <a:pt x="2" y="13"/>
                    <a:pt x="2" y="7"/>
                    <a:pt x="2" y="1"/>
                  </a:cubicBezTo>
                  <a:cubicBezTo>
                    <a:pt x="2" y="0"/>
                    <a:pt x="1" y="0"/>
                    <a:pt x="0" y="0"/>
                  </a:cubicBezTo>
                </a:path>
              </a:pathLst>
            </a:custGeom>
            <a:solidFill>
              <a:srgbClr val="B7B1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73" name="Freeform 3641">
              <a:extLst>
                <a:ext uri="{FF2B5EF4-FFF2-40B4-BE49-F238E27FC236}">
                  <a16:creationId xmlns:a16="http://schemas.microsoft.com/office/drawing/2014/main" id="{612C8C34-6968-493A-B524-4A1FDBA51F99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9" y="2121"/>
              <a:ext cx="4" cy="7"/>
            </a:xfrm>
            <a:custGeom>
              <a:avLst/>
              <a:gdLst>
                <a:gd name="T0" fmla="*/ 16 w 2"/>
                <a:gd name="T1" fmla="*/ 0 h 4"/>
                <a:gd name="T2" fmla="*/ 0 w 2"/>
                <a:gd name="T3" fmla="*/ 37 h 4"/>
                <a:gd name="T4" fmla="*/ 32 w 2"/>
                <a:gd name="T5" fmla="*/ 28 h 4"/>
                <a:gd name="T6" fmla="*/ 16 w 2"/>
                <a:gd name="T7" fmla="*/ 0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4">
                  <a:moveTo>
                    <a:pt x="1" y="0"/>
                  </a:moveTo>
                  <a:cubicBezTo>
                    <a:pt x="1" y="2"/>
                    <a:pt x="0" y="3"/>
                    <a:pt x="0" y="4"/>
                  </a:cubicBezTo>
                  <a:cubicBezTo>
                    <a:pt x="1" y="4"/>
                    <a:pt x="1" y="4"/>
                    <a:pt x="2" y="3"/>
                  </a:cubicBezTo>
                  <a:cubicBezTo>
                    <a:pt x="2" y="3"/>
                    <a:pt x="1" y="2"/>
                    <a:pt x="1" y="0"/>
                  </a:cubicBezTo>
                </a:path>
              </a:pathLst>
            </a:custGeom>
            <a:solidFill>
              <a:srgbClr val="D2CE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74" name="Freeform 3642">
              <a:extLst>
                <a:ext uri="{FF2B5EF4-FFF2-40B4-BE49-F238E27FC236}">
                  <a16:creationId xmlns:a16="http://schemas.microsoft.com/office/drawing/2014/main" id="{123B4C85-3FA6-46BC-ADCD-575AC6B546A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7" y="2048"/>
              <a:ext cx="17" cy="78"/>
            </a:xfrm>
            <a:custGeom>
              <a:avLst/>
              <a:gdLst>
                <a:gd name="T0" fmla="*/ 0 w 10"/>
                <a:gd name="T1" fmla="*/ 0 h 44"/>
                <a:gd name="T2" fmla="*/ 9 w 10"/>
                <a:gd name="T3" fmla="*/ 395 h 44"/>
                <a:gd name="T4" fmla="*/ 9 w 10"/>
                <a:gd name="T5" fmla="*/ 434 h 44"/>
                <a:gd name="T6" fmla="*/ 26 w 10"/>
                <a:gd name="T7" fmla="*/ 434 h 44"/>
                <a:gd name="T8" fmla="*/ 44 w 10"/>
                <a:gd name="T9" fmla="*/ 424 h 44"/>
                <a:gd name="T10" fmla="*/ 49 w 10"/>
                <a:gd name="T11" fmla="*/ 101 h 44"/>
                <a:gd name="T12" fmla="*/ 0 w 10"/>
                <a:gd name="T13" fmla="*/ 0 h 4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" h="44">
                  <a:moveTo>
                    <a:pt x="0" y="0"/>
                  </a:moveTo>
                  <a:cubicBezTo>
                    <a:pt x="0" y="13"/>
                    <a:pt x="0" y="27"/>
                    <a:pt x="1" y="40"/>
                  </a:cubicBezTo>
                  <a:cubicBezTo>
                    <a:pt x="1" y="41"/>
                    <a:pt x="1" y="43"/>
                    <a:pt x="1" y="44"/>
                  </a:cubicBezTo>
                  <a:cubicBezTo>
                    <a:pt x="2" y="44"/>
                    <a:pt x="2" y="44"/>
                    <a:pt x="3" y="44"/>
                  </a:cubicBezTo>
                  <a:cubicBezTo>
                    <a:pt x="4" y="44"/>
                    <a:pt x="4" y="44"/>
                    <a:pt x="5" y="43"/>
                  </a:cubicBezTo>
                  <a:cubicBezTo>
                    <a:pt x="7" y="33"/>
                    <a:pt x="10" y="20"/>
                    <a:pt x="6" y="10"/>
                  </a:cubicBezTo>
                  <a:cubicBezTo>
                    <a:pt x="5" y="6"/>
                    <a:pt x="3" y="2"/>
                    <a:pt x="0" y="0"/>
                  </a:cubicBezTo>
                </a:path>
              </a:pathLst>
            </a:custGeom>
            <a:solidFill>
              <a:srgbClr val="B7B1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75" name="Freeform 3643">
              <a:extLst>
                <a:ext uri="{FF2B5EF4-FFF2-40B4-BE49-F238E27FC236}">
                  <a16:creationId xmlns:a16="http://schemas.microsoft.com/office/drawing/2014/main" id="{13A5A979-F5D2-4BC4-B35A-FD5C427D310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8" y="2119"/>
              <a:ext cx="1" cy="7"/>
            </a:xfrm>
            <a:custGeom>
              <a:avLst/>
              <a:gdLst>
                <a:gd name="T0" fmla="*/ 0 w 1"/>
                <a:gd name="T1" fmla="*/ 0 h 4"/>
                <a:gd name="T2" fmla="*/ 0 w 1"/>
                <a:gd name="T3" fmla="*/ 37 h 4"/>
                <a:gd name="T4" fmla="*/ 0 w 1"/>
                <a:gd name="T5" fmla="*/ 37 h 4"/>
                <a:gd name="T6" fmla="*/ 0 w 1"/>
                <a:gd name="T7" fmla="*/ 0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4">
                  <a:moveTo>
                    <a:pt x="0" y="0"/>
                  </a:moveTo>
                  <a:cubicBezTo>
                    <a:pt x="0" y="1"/>
                    <a:pt x="0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0" y="1"/>
                    <a:pt x="0" y="0"/>
                  </a:cubicBezTo>
                </a:path>
              </a:pathLst>
            </a:custGeom>
            <a:solidFill>
              <a:srgbClr val="D2CE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76" name="Freeform 3644">
              <a:extLst>
                <a:ext uri="{FF2B5EF4-FFF2-40B4-BE49-F238E27FC236}">
                  <a16:creationId xmlns:a16="http://schemas.microsoft.com/office/drawing/2014/main" id="{70F754C8-EF57-4C46-9266-30280B1A86D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3" y="1997"/>
              <a:ext cx="22" cy="74"/>
            </a:xfrm>
            <a:custGeom>
              <a:avLst/>
              <a:gdLst>
                <a:gd name="T0" fmla="*/ 0 w 12"/>
                <a:gd name="T1" fmla="*/ 0 h 42"/>
                <a:gd name="T2" fmla="*/ 81 w 12"/>
                <a:gd name="T3" fmla="*/ 338 h 42"/>
                <a:gd name="T4" fmla="*/ 81 w 12"/>
                <a:gd name="T5" fmla="*/ 317 h 42"/>
                <a:gd name="T6" fmla="*/ 81 w 12"/>
                <a:gd name="T7" fmla="*/ 338 h 42"/>
                <a:gd name="T8" fmla="*/ 134 w 12"/>
                <a:gd name="T9" fmla="*/ 403 h 42"/>
                <a:gd name="T10" fmla="*/ 105 w 12"/>
                <a:gd name="T11" fmla="*/ 78 h 42"/>
                <a:gd name="T12" fmla="*/ 81 w 12"/>
                <a:gd name="T13" fmla="*/ 0 h 42"/>
                <a:gd name="T14" fmla="*/ 0 w 12"/>
                <a:gd name="T15" fmla="*/ 0 h 4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2" h="42">
                  <a:moveTo>
                    <a:pt x="0" y="0"/>
                  </a:moveTo>
                  <a:cubicBezTo>
                    <a:pt x="1" y="12"/>
                    <a:pt x="3" y="25"/>
                    <a:pt x="7" y="35"/>
                  </a:cubicBezTo>
                  <a:cubicBezTo>
                    <a:pt x="7" y="34"/>
                    <a:pt x="7" y="34"/>
                    <a:pt x="7" y="33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9" y="38"/>
                    <a:pt x="10" y="40"/>
                    <a:pt x="12" y="42"/>
                  </a:cubicBezTo>
                  <a:cubicBezTo>
                    <a:pt x="10" y="30"/>
                    <a:pt x="6" y="19"/>
                    <a:pt x="9" y="8"/>
                  </a:cubicBezTo>
                  <a:cubicBezTo>
                    <a:pt x="8" y="6"/>
                    <a:pt x="7" y="3"/>
                    <a:pt x="7" y="0"/>
                  </a:cubicBezTo>
                  <a:cubicBezTo>
                    <a:pt x="4" y="0"/>
                    <a:pt x="2" y="0"/>
                    <a:pt x="0" y="0"/>
                  </a:cubicBezTo>
                </a:path>
              </a:pathLst>
            </a:custGeom>
            <a:solidFill>
              <a:srgbClr val="D2CE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77" name="Freeform 3645">
              <a:extLst>
                <a:ext uri="{FF2B5EF4-FFF2-40B4-BE49-F238E27FC236}">
                  <a16:creationId xmlns:a16="http://schemas.microsoft.com/office/drawing/2014/main" id="{4A704451-24FD-4DD0-953B-EB05BFC75B0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4" y="2011"/>
              <a:ext cx="18" cy="65"/>
            </a:xfrm>
            <a:custGeom>
              <a:avLst/>
              <a:gdLst>
                <a:gd name="T0" fmla="*/ 29 w 10"/>
                <a:gd name="T1" fmla="*/ 0 h 37"/>
                <a:gd name="T2" fmla="*/ 65 w 10"/>
                <a:gd name="T3" fmla="*/ 323 h 37"/>
                <a:gd name="T4" fmla="*/ 104 w 10"/>
                <a:gd name="T5" fmla="*/ 351 h 37"/>
                <a:gd name="T6" fmla="*/ 104 w 10"/>
                <a:gd name="T7" fmla="*/ 323 h 37"/>
                <a:gd name="T8" fmla="*/ 104 w 10"/>
                <a:gd name="T9" fmla="*/ 278 h 37"/>
                <a:gd name="T10" fmla="*/ 29 w 10"/>
                <a:gd name="T11" fmla="*/ 0 h 3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" h="37">
                  <a:moveTo>
                    <a:pt x="3" y="0"/>
                  </a:moveTo>
                  <a:cubicBezTo>
                    <a:pt x="0" y="11"/>
                    <a:pt x="4" y="22"/>
                    <a:pt x="6" y="34"/>
                  </a:cubicBezTo>
                  <a:cubicBezTo>
                    <a:pt x="7" y="35"/>
                    <a:pt x="8" y="36"/>
                    <a:pt x="10" y="37"/>
                  </a:cubicBezTo>
                  <a:cubicBezTo>
                    <a:pt x="10" y="36"/>
                    <a:pt x="10" y="35"/>
                    <a:pt x="10" y="34"/>
                  </a:cubicBezTo>
                  <a:cubicBezTo>
                    <a:pt x="10" y="32"/>
                    <a:pt x="10" y="31"/>
                    <a:pt x="10" y="29"/>
                  </a:cubicBezTo>
                  <a:cubicBezTo>
                    <a:pt x="9" y="20"/>
                    <a:pt x="6" y="10"/>
                    <a:pt x="3" y="0"/>
                  </a:cubicBezTo>
                </a:path>
              </a:pathLst>
            </a:custGeom>
            <a:solidFill>
              <a:srgbClr val="E4E1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78" name="Freeform 3646">
              <a:extLst>
                <a:ext uri="{FF2B5EF4-FFF2-40B4-BE49-F238E27FC236}">
                  <a16:creationId xmlns:a16="http://schemas.microsoft.com/office/drawing/2014/main" id="{37A73F3C-226F-4A63-8596-2C104F608B1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2" y="2062"/>
              <a:ext cx="3" cy="16"/>
            </a:xfrm>
            <a:custGeom>
              <a:avLst/>
              <a:gdLst>
                <a:gd name="T0" fmla="*/ 0 w 2"/>
                <a:gd name="T1" fmla="*/ 0 h 9"/>
                <a:gd name="T2" fmla="*/ 0 w 2"/>
                <a:gd name="T3" fmla="*/ 50 h 9"/>
                <a:gd name="T4" fmla="*/ 0 w 2"/>
                <a:gd name="T5" fmla="*/ 78 h 9"/>
                <a:gd name="T6" fmla="*/ 12 w 2"/>
                <a:gd name="T7" fmla="*/ 89 h 9"/>
                <a:gd name="T8" fmla="*/ 0 w 2"/>
                <a:gd name="T9" fmla="*/ 0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9">
                  <a:moveTo>
                    <a:pt x="0" y="0"/>
                  </a:moveTo>
                  <a:cubicBezTo>
                    <a:pt x="0" y="2"/>
                    <a:pt x="0" y="3"/>
                    <a:pt x="0" y="5"/>
                  </a:cubicBezTo>
                  <a:cubicBezTo>
                    <a:pt x="0" y="6"/>
                    <a:pt x="0" y="7"/>
                    <a:pt x="0" y="8"/>
                  </a:cubicBezTo>
                  <a:cubicBezTo>
                    <a:pt x="0" y="8"/>
                    <a:pt x="1" y="9"/>
                    <a:pt x="2" y="9"/>
                  </a:cubicBezTo>
                  <a:cubicBezTo>
                    <a:pt x="2" y="6"/>
                    <a:pt x="1" y="3"/>
                    <a:pt x="0" y="0"/>
                  </a:cubicBezTo>
                </a:path>
              </a:pathLst>
            </a:custGeom>
            <a:solidFill>
              <a:srgbClr val="EDEC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79" name="Freeform 3647">
              <a:extLst>
                <a:ext uri="{FF2B5EF4-FFF2-40B4-BE49-F238E27FC236}">
                  <a16:creationId xmlns:a16="http://schemas.microsoft.com/office/drawing/2014/main" id="{31C39101-90FE-4083-BBFE-2A9BF8D13CF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0" y="2022"/>
              <a:ext cx="7" cy="70"/>
            </a:xfrm>
            <a:custGeom>
              <a:avLst/>
              <a:gdLst>
                <a:gd name="T0" fmla="*/ 21 w 4"/>
                <a:gd name="T1" fmla="*/ 0 h 40"/>
                <a:gd name="T2" fmla="*/ 0 w 4"/>
                <a:gd name="T3" fmla="*/ 179 h 40"/>
                <a:gd name="T4" fmla="*/ 21 w 4"/>
                <a:gd name="T5" fmla="*/ 376 h 40"/>
                <a:gd name="T6" fmla="*/ 21 w 4"/>
                <a:gd name="T7" fmla="*/ 0 h 4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40">
                  <a:moveTo>
                    <a:pt x="2" y="0"/>
                  </a:moveTo>
                  <a:cubicBezTo>
                    <a:pt x="2" y="6"/>
                    <a:pt x="1" y="13"/>
                    <a:pt x="0" y="19"/>
                  </a:cubicBezTo>
                  <a:cubicBezTo>
                    <a:pt x="1" y="26"/>
                    <a:pt x="1" y="33"/>
                    <a:pt x="2" y="40"/>
                  </a:cubicBezTo>
                  <a:cubicBezTo>
                    <a:pt x="3" y="26"/>
                    <a:pt x="4" y="13"/>
                    <a:pt x="2" y="0"/>
                  </a:cubicBezTo>
                </a:path>
              </a:pathLst>
            </a:custGeom>
            <a:solidFill>
              <a:srgbClr val="B7B1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80" name="Freeform 3648">
              <a:extLst>
                <a:ext uri="{FF2B5EF4-FFF2-40B4-BE49-F238E27FC236}">
                  <a16:creationId xmlns:a16="http://schemas.microsoft.com/office/drawing/2014/main" id="{86080C7B-DBF1-4A71-9498-F5BD6B5BC4A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7" y="2016"/>
              <a:ext cx="7" cy="39"/>
            </a:xfrm>
            <a:custGeom>
              <a:avLst/>
              <a:gdLst>
                <a:gd name="T0" fmla="*/ 0 w 4"/>
                <a:gd name="T1" fmla="*/ 0 h 22"/>
                <a:gd name="T2" fmla="*/ 21 w 4"/>
                <a:gd name="T3" fmla="*/ 216 h 22"/>
                <a:gd name="T4" fmla="*/ 37 w 4"/>
                <a:gd name="T5" fmla="*/ 28 h 22"/>
                <a:gd name="T6" fmla="*/ 37 w 4"/>
                <a:gd name="T7" fmla="*/ 21 h 22"/>
                <a:gd name="T8" fmla="*/ 0 w 4"/>
                <a:gd name="T9" fmla="*/ 0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22">
                  <a:moveTo>
                    <a:pt x="0" y="0"/>
                  </a:moveTo>
                  <a:cubicBezTo>
                    <a:pt x="1" y="7"/>
                    <a:pt x="1" y="15"/>
                    <a:pt x="2" y="22"/>
                  </a:cubicBezTo>
                  <a:cubicBezTo>
                    <a:pt x="3" y="16"/>
                    <a:pt x="4" y="9"/>
                    <a:pt x="4" y="3"/>
                  </a:cubicBezTo>
                  <a:cubicBezTo>
                    <a:pt x="4" y="3"/>
                    <a:pt x="4" y="3"/>
                    <a:pt x="4" y="2"/>
                  </a:cubicBezTo>
                  <a:cubicBezTo>
                    <a:pt x="3" y="1"/>
                    <a:pt x="2" y="1"/>
                    <a:pt x="0" y="0"/>
                  </a:cubicBezTo>
                </a:path>
              </a:pathLst>
            </a:custGeom>
            <a:solidFill>
              <a:srgbClr val="D2CE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81" name="Freeform 3649">
              <a:extLst>
                <a:ext uri="{FF2B5EF4-FFF2-40B4-BE49-F238E27FC236}">
                  <a16:creationId xmlns:a16="http://schemas.microsoft.com/office/drawing/2014/main" id="{D375C73D-A9A8-4C49-B084-69C4D55FBE9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7" y="2037"/>
              <a:ext cx="4" cy="36"/>
            </a:xfrm>
            <a:custGeom>
              <a:avLst/>
              <a:gdLst>
                <a:gd name="T0" fmla="*/ 16 w 2"/>
                <a:gd name="T1" fmla="*/ 0 h 20"/>
                <a:gd name="T2" fmla="*/ 16 w 2"/>
                <a:gd name="T3" fmla="*/ 146 h 20"/>
                <a:gd name="T4" fmla="*/ 0 w 2"/>
                <a:gd name="T5" fmla="*/ 187 h 20"/>
                <a:gd name="T6" fmla="*/ 16 w 2"/>
                <a:gd name="T7" fmla="*/ 211 h 20"/>
                <a:gd name="T8" fmla="*/ 32 w 2"/>
                <a:gd name="T9" fmla="*/ 0 h 20"/>
                <a:gd name="T10" fmla="*/ 16 w 2"/>
                <a:gd name="T11" fmla="*/ 0 h 2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" h="20">
                  <a:moveTo>
                    <a:pt x="1" y="0"/>
                  </a:moveTo>
                  <a:cubicBezTo>
                    <a:pt x="1" y="5"/>
                    <a:pt x="1" y="9"/>
                    <a:pt x="1" y="14"/>
                  </a:cubicBezTo>
                  <a:cubicBezTo>
                    <a:pt x="1" y="15"/>
                    <a:pt x="0" y="17"/>
                    <a:pt x="0" y="18"/>
                  </a:cubicBezTo>
                  <a:cubicBezTo>
                    <a:pt x="1" y="19"/>
                    <a:pt x="1" y="20"/>
                    <a:pt x="1" y="20"/>
                  </a:cubicBezTo>
                  <a:cubicBezTo>
                    <a:pt x="2" y="14"/>
                    <a:pt x="2" y="7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solidFill>
              <a:srgbClr val="B7B1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82" name="Freeform 3650">
              <a:extLst>
                <a:ext uri="{FF2B5EF4-FFF2-40B4-BE49-F238E27FC236}">
                  <a16:creationId xmlns:a16="http://schemas.microsoft.com/office/drawing/2014/main" id="{0CE67EBD-C21E-494E-B58F-BFD4EA7EFB3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5" y="2069"/>
              <a:ext cx="4" cy="27"/>
            </a:xfrm>
            <a:custGeom>
              <a:avLst/>
              <a:gdLst>
                <a:gd name="T0" fmla="*/ 16 w 2"/>
                <a:gd name="T1" fmla="*/ 0 h 15"/>
                <a:gd name="T2" fmla="*/ 0 w 2"/>
                <a:gd name="T3" fmla="*/ 146 h 15"/>
                <a:gd name="T4" fmla="*/ 16 w 2"/>
                <a:gd name="T5" fmla="*/ 158 h 15"/>
                <a:gd name="T6" fmla="*/ 32 w 2"/>
                <a:gd name="T7" fmla="*/ 23 h 15"/>
                <a:gd name="T8" fmla="*/ 16 w 2"/>
                <a:gd name="T9" fmla="*/ 0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15">
                  <a:moveTo>
                    <a:pt x="1" y="0"/>
                  </a:moveTo>
                  <a:cubicBezTo>
                    <a:pt x="1" y="5"/>
                    <a:pt x="0" y="9"/>
                    <a:pt x="0" y="14"/>
                  </a:cubicBezTo>
                  <a:cubicBezTo>
                    <a:pt x="0" y="14"/>
                    <a:pt x="0" y="15"/>
                    <a:pt x="1" y="15"/>
                  </a:cubicBezTo>
                  <a:cubicBezTo>
                    <a:pt x="1" y="11"/>
                    <a:pt x="2" y="6"/>
                    <a:pt x="2" y="2"/>
                  </a:cubicBezTo>
                  <a:cubicBezTo>
                    <a:pt x="2" y="2"/>
                    <a:pt x="2" y="1"/>
                    <a:pt x="1" y="0"/>
                  </a:cubicBezTo>
                </a:path>
              </a:pathLst>
            </a:custGeom>
            <a:solidFill>
              <a:srgbClr val="D2CE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83" name="Freeform 3651">
              <a:extLst>
                <a:ext uri="{FF2B5EF4-FFF2-40B4-BE49-F238E27FC236}">
                  <a16:creationId xmlns:a16="http://schemas.microsoft.com/office/drawing/2014/main" id="{0AB48302-DD8D-40E8-B968-0440ED90547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9" y="2076"/>
              <a:ext cx="4" cy="29"/>
            </a:xfrm>
            <a:custGeom>
              <a:avLst/>
              <a:gdLst>
                <a:gd name="T0" fmla="*/ 16 w 2"/>
                <a:gd name="T1" fmla="*/ 0 h 16"/>
                <a:gd name="T2" fmla="*/ 0 w 2"/>
                <a:gd name="T3" fmla="*/ 89 h 16"/>
                <a:gd name="T4" fmla="*/ 0 w 2"/>
                <a:gd name="T5" fmla="*/ 118 h 16"/>
                <a:gd name="T6" fmla="*/ 32 w 2"/>
                <a:gd name="T7" fmla="*/ 174 h 16"/>
                <a:gd name="T8" fmla="*/ 32 w 2"/>
                <a:gd name="T9" fmla="*/ 96 h 16"/>
                <a:gd name="T10" fmla="*/ 16 w 2"/>
                <a:gd name="T11" fmla="*/ 0 h 1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" h="16">
                  <a:moveTo>
                    <a:pt x="1" y="0"/>
                  </a:moveTo>
                  <a:cubicBezTo>
                    <a:pt x="1" y="2"/>
                    <a:pt x="1" y="5"/>
                    <a:pt x="0" y="8"/>
                  </a:cubicBezTo>
                  <a:cubicBezTo>
                    <a:pt x="0" y="9"/>
                    <a:pt x="0" y="10"/>
                    <a:pt x="0" y="11"/>
                  </a:cubicBezTo>
                  <a:cubicBezTo>
                    <a:pt x="1" y="13"/>
                    <a:pt x="1" y="14"/>
                    <a:pt x="2" y="16"/>
                  </a:cubicBezTo>
                  <a:cubicBezTo>
                    <a:pt x="2" y="14"/>
                    <a:pt x="2" y="11"/>
                    <a:pt x="2" y="9"/>
                  </a:cubicBezTo>
                  <a:cubicBezTo>
                    <a:pt x="1" y="6"/>
                    <a:pt x="1" y="3"/>
                    <a:pt x="1" y="0"/>
                  </a:cubicBezTo>
                </a:path>
              </a:pathLst>
            </a:custGeom>
            <a:solidFill>
              <a:srgbClr val="B7B1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84" name="Freeform 3652">
              <a:extLst>
                <a:ext uri="{FF2B5EF4-FFF2-40B4-BE49-F238E27FC236}">
                  <a16:creationId xmlns:a16="http://schemas.microsoft.com/office/drawing/2014/main" id="{DE2AA355-832A-4039-9F23-BE1E32427B79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8" y="2096"/>
              <a:ext cx="5" cy="25"/>
            </a:xfrm>
            <a:custGeom>
              <a:avLst/>
              <a:gdLst>
                <a:gd name="T0" fmla="*/ 8 w 3"/>
                <a:gd name="T1" fmla="*/ 0 h 14"/>
                <a:gd name="T2" fmla="*/ 13 w 3"/>
                <a:gd name="T3" fmla="*/ 143 h 14"/>
                <a:gd name="T4" fmla="*/ 13 w 3"/>
                <a:gd name="T5" fmla="*/ 143 h 14"/>
                <a:gd name="T6" fmla="*/ 22 w 3"/>
                <a:gd name="T7" fmla="*/ 52 h 14"/>
                <a:gd name="T8" fmla="*/ 8 w 3"/>
                <a:gd name="T9" fmla="*/ 0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14">
                  <a:moveTo>
                    <a:pt x="1" y="0"/>
                  </a:moveTo>
                  <a:cubicBezTo>
                    <a:pt x="1" y="5"/>
                    <a:pt x="0" y="9"/>
                    <a:pt x="2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3" y="12"/>
                    <a:pt x="3" y="8"/>
                    <a:pt x="3" y="5"/>
                  </a:cubicBezTo>
                  <a:cubicBezTo>
                    <a:pt x="2" y="3"/>
                    <a:pt x="2" y="2"/>
                    <a:pt x="1" y="0"/>
                  </a:cubicBezTo>
                </a:path>
              </a:pathLst>
            </a:custGeom>
            <a:solidFill>
              <a:srgbClr val="D2CE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85" name="Freeform 3653">
              <a:extLst>
                <a:ext uri="{FF2B5EF4-FFF2-40B4-BE49-F238E27FC236}">
                  <a16:creationId xmlns:a16="http://schemas.microsoft.com/office/drawing/2014/main" id="{77EEEDD6-4BDB-4C8B-AACF-07ACFC197AA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9" y="2037"/>
              <a:ext cx="12" cy="59"/>
            </a:xfrm>
            <a:custGeom>
              <a:avLst/>
              <a:gdLst>
                <a:gd name="T0" fmla="*/ 9 w 7"/>
                <a:gd name="T1" fmla="*/ 0 h 33"/>
                <a:gd name="T2" fmla="*/ 0 w 7"/>
                <a:gd name="T3" fmla="*/ 204 h 33"/>
                <a:gd name="T4" fmla="*/ 9 w 7"/>
                <a:gd name="T5" fmla="*/ 218 h 33"/>
                <a:gd name="T6" fmla="*/ 50 w 7"/>
                <a:gd name="T7" fmla="*/ 336 h 33"/>
                <a:gd name="T8" fmla="*/ 50 w 7"/>
                <a:gd name="T9" fmla="*/ 309 h 33"/>
                <a:gd name="T10" fmla="*/ 62 w 7"/>
                <a:gd name="T11" fmla="*/ 223 h 33"/>
                <a:gd name="T12" fmla="*/ 45 w 7"/>
                <a:gd name="T13" fmla="*/ 29 h 33"/>
                <a:gd name="T14" fmla="*/ 9 w 7"/>
                <a:gd name="T15" fmla="*/ 0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" h="33">
                  <a:moveTo>
                    <a:pt x="1" y="0"/>
                  </a:moveTo>
                  <a:cubicBezTo>
                    <a:pt x="1" y="7"/>
                    <a:pt x="1" y="14"/>
                    <a:pt x="0" y="20"/>
                  </a:cubicBezTo>
                  <a:cubicBezTo>
                    <a:pt x="0" y="21"/>
                    <a:pt x="1" y="21"/>
                    <a:pt x="1" y="21"/>
                  </a:cubicBezTo>
                  <a:cubicBezTo>
                    <a:pt x="2" y="25"/>
                    <a:pt x="4" y="29"/>
                    <a:pt x="6" y="33"/>
                  </a:cubicBezTo>
                  <a:cubicBezTo>
                    <a:pt x="6" y="32"/>
                    <a:pt x="6" y="31"/>
                    <a:pt x="6" y="30"/>
                  </a:cubicBezTo>
                  <a:cubicBezTo>
                    <a:pt x="7" y="27"/>
                    <a:pt x="7" y="24"/>
                    <a:pt x="7" y="22"/>
                  </a:cubicBezTo>
                  <a:cubicBezTo>
                    <a:pt x="6" y="15"/>
                    <a:pt x="6" y="9"/>
                    <a:pt x="5" y="3"/>
                  </a:cubicBezTo>
                  <a:cubicBezTo>
                    <a:pt x="4" y="2"/>
                    <a:pt x="2" y="1"/>
                    <a:pt x="1" y="0"/>
                  </a:cubicBezTo>
                </a:path>
              </a:pathLst>
            </a:custGeom>
            <a:solidFill>
              <a:srgbClr val="D2CE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86" name="Freeform 3654">
              <a:extLst>
                <a:ext uri="{FF2B5EF4-FFF2-40B4-BE49-F238E27FC236}">
                  <a16:creationId xmlns:a16="http://schemas.microsoft.com/office/drawing/2014/main" id="{F9D50EA1-5E6E-4967-B77E-9A07F5C7721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7" y="2073"/>
              <a:ext cx="14" cy="55"/>
            </a:xfrm>
            <a:custGeom>
              <a:avLst/>
              <a:gdLst>
                <a:gd name="T0" fmla="*/ 12 w 8"/>
                <a:gd name="T1" fmla="*/ 0 h 31"/>
                <a:gd name="T2" fmla="*/ 0 w 8"/>
                <a:gd name="T3" fmla="*/ 130 h 31"/>
                <a:gd name="T4" fmla="*/ 58 w 8"/>
                <a:gd name="T5" fmla="*/ 309 h 31"/>
                <a:gd name="T6" fmla="*/ 65 w 8"/>
                <a:gd name="T7" fmla="*/ 309 h 31"/>
                <a:gd name="T8" fmla="*/ 77 w 8"/>
                <a:gd name="T9" fmla="*/ 268 h 31"/>
                <a:gd name="T10" fmla="*/ 77 w 8"/>
                <a:gd name="T11" fmla="*/ 268 h 31"/>
                <a:gd name="T12" fmla="*/ 65 w 8"/>
                <a:gd name="T13" fmla="*/ 130 h 31"/>
                <a:gd name="T14" fmla="*/ 21 w 8"/>
                <a:gd name="T15" fmla="*/ 12 h 31"/>
                <a:gd name="T16" fmla="*/ 12 w 8"/>
                <a:gd name="T17" fmla="*/ 0 h 3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8" h="31">
                  <a:moveTo>
                    <a:pt x="1" y="0"/>
                  </a:moveTo>
                  <a:cubicBezTo>
                    <a:pt x="1" y="4"/>
                    <a:pt x="0" y="9"/>
                    <a:pt x="0" y="13"/>
                  </a:cubicBezTo>
                  <a:cubicBezTo>
                    <a:pt x="3" y="19"/>
                    <a:pt x="6" y="25"/>
                    <a:pt x="6" y="31"/>
                  </a:cubicBezTo>
                  <a:cubicBezTo>
                    <a:pt x="7" y="31"/>
                    <a:pt x="7" y="31"/>
                    <a:pt x="7" y="31"/>
                  </a:cubicBezTo>
                  <a:cubicBezTo>
                    <a:pt x="7" y="30"/>
                    <a:pt x="8" y="29"/>
                    <a:pt x="8" y="27"/>
                  </a:cubicBezTo>
                  <a:cubicBezTo>
                    <a:pt x="8" y="27"/>
                    <a:pt x="8" y="27"/>
                    <a:pt x="8" y="27"/>
                  </a:cubicBezTo>
                  <a:cubicBezTo>
                    <a:pt x="6" y="22"/>
                    <a:pt x="7" y="18"/>
                    <a:pt x="7" y="13"/>
                  </a:cubicBezTo>
                  <a:cubicBezTo>
                    <a:pt x="5" y="9"/>
                    <a:pt x="3" y="5"/>
                    <a:pt x="2" y="1"/>
                  </a:cubicBezTo>
                  <a:cubicBezTo>
                    <a:pt x="2" y="1"/>
                    <a:pt x="1" y="1"/>
                    <a:pt x="1" y="0"/>
                  </a:cubicBezTo>
                </a:path>
              </a:pathLst>
            </a:custGeom>
            <a:solidFill>
              <a:srgbClr val="E4E1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87" name="Freeform 3655">
              <a:extLst>
                <a:ext uri="{FF2B5EF4-FFF2-40B4-BE49-F238E27FC236}">
                  <a16:creationId xmlns:a16="http://schemas.microsoft.com/office/drawing/2014/main" id="{DB8B7327-A804-4556-BB6D-A20A5EF1287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5" y="2126"/>
              <a:ext cx="30" cy="27"/>
            </a:xfrm>
            <a:custGeom>
              <a:avLst/>
              <a:gdLst>
                <a:gd name="T0" fmla="*/ 166 w 17"/>
                <a:gd name="T1" fmla="*/ 0 h 15"/>
                <a:gd name="T2" fmla="*/ 143 w 17"/>
                <a:gd name="T3" fmla="*/ 0 h 15"/>
                <a:gd name="T4" fmla="*/ 127 w 17"/>
                <a:gd name="T5" fmla="*/ 0 h 15"/>
                <a:gd name="T6" fmla="*/ 86 w 17"/>
                <a:gd name="T7" fmla="*/ 104 h 15"/>
                <a:gd name="T8" fmla="*/ 37 w 17"/>
                <a:gd name="T9" fmla="*/ 117 h 15"/>
                <a:gd name="T10" fmla="*/ 12 w 17"/>
                <a:gd name="T11" fmla="*/ 133 h 15"/>
                <a:gd name="T12" fmla="*/ 0 w 17"/>
                <a:gd name="T13" fmla="*/ 158 h 15"/>
                <a:gd name="T14" fmla="*/ 28 w 17"/>
                <a:gd name="T15" fmla="*/ 146 h 15"/>
                <a:gd name="T16" fmla="*/ 152 w 17"/>
                <a:gd name="T17" fmla="*/ 81 h 15"/>
                <a:gd name="T18" fmla="*/ 152 w 17"/>
                <a:gd name="T19" fmla="*/ 52 h 15"/>
                <a:gd name="T20" fmla="*/ 166 w 17"/>
                <a:gd name="T21" fmla="*/ 0 h 1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7" h="15">
                  <a:moveTo>
                    <a:pt x="17" y="0"/>
                  </a:moveTo>
                  <a:cubicBezTo>
                    <a:pt x="16" y="0"/>
                    <a:pt x="16" y="0"/>
                    <a:pt x="15" y="0"/>
                  </a:cubicBezTo>
                  <a:cubicBezTo>
                    <a:pt x="14" y="0"/>
                    <a:pt x="14" y="0"/>
                    <a:pt x="13" y="0"/>
                  </a:cubicBezTo>
                  <a:cubicBezTo>
                    <a:pt x="14" y="5"/>
                    <a:pt x="13" y="8"/>
                    <a:pt x="9" y="10"/>
                  </a:cubicBezTo>
                  <a:cubicBezTo>
                    <a:pt x="7" y="11"/>
                    <a:pt x="6" y="11"/>
                    <a:pt x="4" y="11"/>
                  </a:cubicBezTo>
                  <a:cubicBezTo>
                    <a:pt x="3" y="12"/>
                    <a:pt x="2" y="12"/>
                    <a:pt x="1" y="13"/>
                  </a:cubicBezTo>
                  <a:cubicBezTo>
                    <a:pt x="1" y="14"/>
                    <a:pt x="0" y="14"/>
                    <a:pt x="0" y="15"/>
                  </a:cubicBezTo>
                  <a:cubicBezTo>
                    <a:pt x="1" y="15"/>
                    <a:pt x="2" y="14"/>
                    <a:pt x="3" y="14"/>
                  </a:cubicBezTo>
                  <a:cubicBezTo>
                    <a:pt x="6" y="13"/>
                    <a:pt x="11" y="9"/>
                    <a:pt x="16" y="8"/>
                  </a:cubicBezTo>
                  <a:cubicBezTo>
                    <a:pt x="16" y="7"/>
                    <a:pt x="16" y="6"/>
                    <a:pt x="16" y="5"/>
                  </a:cubicBezTo>
                  <a:cubicBezTo>
                    <a:pt x="16" y="4"/>
                    <a:pt x="16" y="2"/>
                    <a:pt x="17" y="0"/>
                  </a:cubicBezTo>
                </a:path>
              </a:pathLst>
            </a:custGeom>
            <a:solidFill>
              <a:srgbClr val="B7B1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88" name="Freeform 3656">
              <a:extLst>
                <a:ext uri="{FF2B5EF4-FFF2-40B4-BE49-F238E27FC236}">
                  <a16:creationId xmlns:a16="http://schemas.microsoft.com/office/drawing/2014/main" id="{BF04928A-8C6E-4305-990F-FC2E7B4C925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2" y="2126"/>
              <a:ext cx="18" cy="19"/>
            </a:xfrm>
            <a:custGeom>
              <a:avLst/>
              <a:gdLst>
                <a:gd name="T0" fmla="*/ 94 w 10"/>
                <a:gd name="T1" fmla="*/ 0 h 11"/>
                <a:gd name="T2" fmla="*/ 65 w 10"/>
                <a:gd name="T3" fmla="*/ 0 h 11"/>
                <a:gd name="T4" fmla="*/ 65 w 10"/>
                <a:gd name="T5" fmla="*/ 62 h 11"/>
                <a:gd name="T6" fmla="*/ 0 w 10"/>
                <a:gd name="T7" fmla="*/ 98 h 11"/>
                <a:gd name="T8" fmla="*/ 52 w 10"/>
                <a:gd name="T9" fmla="*/ 86 h 11"/>
                <a:gd name="T10" fmla="*/ 94 w 10"/>
                <a:gd name="T11" fmla="*/ 0 h 11"/>
                <a:gd name="T12" fmla="*/ 94 w 10"/>
                <a:gd name="T13" fmla="*/ 0 h 11"/>
                <a:gd name="T14" fmla="*/ 94 w 10"/>
                <a:gd name="T15" fmla="*/ 0 h 1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0" h="11">
                  <a:moveTo>
                    <a:pt x="9" y="0"/>
                  </a:moveTo>
                  <a:cubicBezTo>
                    <a:pt x="8" y="0"/>
                    <a:pt x="7" y="0"/>
                    <a:pt x="6" y="0"/>
                  </a:cubicBezTo>
                  <a:cubicBezTo>
                    <a:pt x="7" y="2"/>
                    <a:pt x="7" y="4"/>
                    <a:pt x="6" y="7"/>
                  </a:cubicBezTo>
                  <a:cubicBezTo>
                    <a:pt x="5" y="8"/>
                    <a:pt x="3" y="10"/>
                    <a:pt x="0" y="11"/>
                  </a:cubicBezTo>
                  <a:cubicBezTo>
                    <a:pt x="2" y="11"/>
                    <a:pt x="3" y="11"/>
                    <a:pt x="5" y="10"/>
                  </a:cubicBezTo>
                  <a:cubicBezTo>
                    <a:pt x="9" y="8"/>
                    <a:pt x="10" y="5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</a:path>
              </a:pathLst>
            </a:custGeom>
            <a:solidFill>
              <a:srgbClr val="D2CE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89" name="Freeform 3657">
              <a:extLst>
                <a:ext uri="{FF2B5EF4-FFF2-40B4-BE49-F238E27FC236}">
                  <a16:creationId xmlns:a16="http://schemas.microsoft.com/office/drawing/2014/main" id="{E9303F2B-FA49-4020-8375-F33EF977D02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7" y="2144"/>
              <a:ext cx="25" cy="16"/>
            </a:xfrm>
            <a:custGeom>
              <a:avLst/>
              <a:gdLst>
                <a:gd name="T0" fmla="*/ 121 w 14"/>
                <a:gd name="T1" fmla="*/ 0 h 9"/>
                <a:gd name="T2" fmla="*/ 52 w 14"/>
                <a:gd name="T3" fmla="*/ 12 h 9"/>
                <a:gd name="T4" fmla="*/ 0 w 14"/>
                <a:gd name="T5" fmla="*/ 21 h 9"/>
                <a:gd name="T6" fmla="*/ 13 w 14"/>
                <a:gd name="T7" fmla="*/ 50 h 9"/>
                <a:gd name="T8" fmla="*/ 13 w 14"/>
                <a:gd name="T9" fmla="*/ 66 h 9"/>
                <a:gd name="T10" fmla="*/ 23 w 14"/>
                <a:gd name="T11" fmla="*/ 89 h 9"/>
                <a:gd name="T12" fmla="*/ 130 w 14"/>
                <a:gd name="T13" fmla="*/ 64 h 9"/>
                <a:gd name="T14" fmla="*/ 130 w 14"/>
                <a:gd name="T15" fmla="*/ 64 h 9"/>
                <a:gd name="T16" fmla="*/ 143 w 14"/>
                <a:gd name="T17" fmla="*/ 0 h 9"/>
                <a:gd name="T18" fmla="*/ 121 w 14"/>
                <a:gd name="T19" fmla="*/ 0 h 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4" h="9">
                  <a:moveTo>
                    <a:pt x="12" y="0"/>
                  </a:moveTo>
                  <a:cubicBezTo>
                    <a:pt x="10" y="0"/>
                    <a:pt x="7" y="0"/>
                    <a:pt x="5" y="1"/>
                  </a:cubicBezTo>
                  <a:cubicBezTo>
                    <a:pt x="3" y="1"/>
                    <a:pt x="2" y="2"/>
                    <a:pt x="0" y="2"/>
                  </a:cubicBezTo>
                  <a:cubicBezTo>
                    <a:pt x="0" y="3"/>
                    <a:pt x="0" y="4"/>
                    <a:pt x="1" y="5"/>
                  </a:cubicBezTo>
                  <a:cubicBezTo>
                    <a:pt x="1" y="6"/>
                    <a:pt x="1" y="7"/>
                    <a:pt x="1" y="7"/>
                  </a:cubicBezTo>
                  <a:cubicBezTo>
                    <a:pt x="1" y="8"/>
                    <a:pt x="1" y="8"/>
                    <a:pt x="2" y="9"/>
                  </a:cubicBezTo>
                  <a:cubicBezTo>
                    <a:pt x="5" y="7"/>
                    <a:pt x="9" y="6"/>
                    <a:pt x="13" y="6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5"/>
                    <a:pt x="13" y="3"/>
                    <a:pt x="14" y="0"/>
                  </a:cubicBezTo>
                  <a:cubicBezTo>
                    <a:pt x="13" y="0"/>
                    <a:pt x="12" y="0"/>
                    <a:pt x="12" y="0"/>
                  </a:cubicBezTo>
                </a:path>
              </a:pathLst>
            </a:custGeom>
            <a:solidFill>
              <a:srgbClr val="8D84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90" name="Freeform 3658">
              <a:extLst>
                <a:ext uri="{FF2B5EF4-FFF2-40B4-BE49-F238E27FC236}">
                  <a16:creationId xmlns:a16="http://schemas.microsoft.com/office/drawing/2014/main" id="{AE76E78C-A11A-4772-84B6-7F9012B48090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6" y="2130"/>
              <a:ext cx="33" cy="17"/>
            </a:xfrm>
            <a:custGeom>
              <a:avLst/>
              <a:gdLst>
                <a:gd name="T0" fmla="*/ 172 w 19"/>
                <a:gd name="T1" fmla="*/ 0 h 10"/>
                <a:gd name="T2" fmla="*/ 99 w 19"/>
                <a:gd name="T3" fmla="*/ 9 h 10"/>
                <a:gd name="T4" fmla="*/ 28 w 19"/>
                <a:gd name="T5" fmla="*/ 44 h 10"/>
                <a:gd name="T6" fmla="*/ 0 w 19"/>
                <a:gd name="T7" fmla="*/ 58 h 10"/>
                <a:gd name="T8" fmla="*/ 9 w 19"/>
                <a:gd name="T9" fmla="*/ 83 h 10"/>
                <a:gd name="T10" fmla="*/ 52 w 19"/>
                <a:gd name="T11" fmla="*/ 75 h 10"/>
                <a:gd name="T12" fmla="*/ 120 w 19"/>
                <a:gd name="T13" fmla="*/ 70 h 10"/>
                <a:gd name="T14" fmla="*/ 135 w 19"/>
                <a:gd name="T15" fmla="*/ 70 h 10"/>
                <a:gd name="T16" fmla="*/ 172 w 19"/>
                <a:gd name="T17" fmla="*/ 0 h 1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9" h="10">
                  <a:moveTo>
                    <a:pt x="19" y="0"/>
                  </a:moveTo>
                  <a:cubicBezTo>
                    <a:pt x="16" y="0"/>
                    <a:pt x="14" y="0"/>
                    <a:pt x="11" y="1"/>
                  </a:cubicBezTo>
                  <a:cubicBezTo>
                    <a:pt x="8" y="2"/>
                    <a:pt x="6" y="3"/>
                    <a:pt x="3" y="5"/>
                  </a:cubicBezTo>
                  <a:cubicBezTo>
                    <a:pt x="2" y="6"/>
                    <a:pt x="1" y="7"/>
                    <a:pt x="0" y="7"/>
                  </a:cubicBezTo>
                  <a:cubicBezTo>
                    <a:pt x="0" y="8"/>
                    <a:pt x="0" y="9"/>
                    <a:pt x="1" y="10"/>
                  </a:cubicBezTo>
                  <a:cubicBezTo>
                    <a:pt x="3" y="10"/>
                    <a:pt x="4" y="9"/>
                    <a:pt x="6" y="9"/>
                  </a:cubicBezTo>
                  <a:cubicBezTo>
                    <a:pt x="8" y="8"/>
                    <a:pt x="11" y="8"/>
                    <a:pt x="13" y="8"/>
                  </a:cubicBezTo>
                  <a:cubicBezTo>
                    <a:pt x="13" y="8"/>
                    <a:pt x="14" y="8"/>
                    <a:pt x="15" y="8"/>
                  </a:cubicBezTo>
                  <a:cubicBezTo>
                    <a:pt x="16" y="6"/>
                    <a:pt x="17" y="3"/>
                    <a:pt x="19" y="0"/>
                  </a:cubicBezTo>
                </a:path>
              </a:pathLst>
            </a:custGeom>
            <a:solidFill>
              <a:srgbClr val="B7B1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91" name="Freeform 3659">
              <a:extLst>
                <a:ext uri="{FF2B5EF4-FFF2-40B4-BE49-F238E27FC236}">
                  <a16:creationId xmlns:a16="http://schemas.microsoft.com/office/drawing/2014/main" id="{F1085C6E-31F1-4333-9CA1-8E5FE8DC893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4" y="2138"/>
              <a:ext cx="7" cy="4"/>
            </a:xfrm>
            <a:custGeom>
              <a:avLst/>
              <a:gdLst>
                <a:gd name="T0" fmla="*/ 37 w 4"/>
                <a:gd name="T1" fmla="*/ 0 h 2"/>
                <a:gd name="T2" fmla="*/ 0 w 4"/>
                <a:gd name="T3" fmla="*/ 32 h 2"/>
                <a:gd name="T4" fmla="*/ 12 w 4"/>
                <a:gd name="T5" fmla="*/ 32 h 2"/>
                <a:gd name="T6" fmla="*/ 37 w 4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2">
                  <a:moveTo>
                    <a:pt x="4" y="0"/>
                  </a:moveTo>
                  <a:cubicBezTo>
                    <a:pt x="3" y="0"/>
                    <a:pt x="2" y="1"/>
                    <a:pt x="0" y="2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2" y="2"/>
                    <a:pt x="3" y="1"/>
                    <a:pt x="4" y="0"/>
                  </a:cubicBezTo>
                </a:path>
              </a:pathLst>
            </a:custGeom>
            <a:solidFill>
              <a:srgbClr val="D2CE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92" name="Freeform 3660">
              <a:extLst>
                <a:ext uri="{FF2B5EF4-FFF2-40B4-BE49-F238E27FC236}">
                  <a16:creationId xmlns:a16="http://schemas.microsoft.com/office/drawing/2014/main" id="{3BEE22A8-56DB-42AF-B406-E5457D63380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0" y="2144"/>
              <a:ext cx="9" cy="12"/>
            </a:xfrm>
            <a:custGeom>
              <a:avLst/>
              <a:gdLst>
                <a:gd name="T0" fmla="*/ 13 w 5"/>
                <a:gd name="T1" fmla="*/ 0 h 7"/>
                <a:gd name="T2" fmla="*/ 0 w 5"/>
                <a:gd name="T3" fmla="*/ 50 h 7"/>
                <a:gd name="T4" fmla="*/ 23 w 5"/>
                <a:gd name="T5" fmla="*/ 50 h 7"/>
                <a:gd name="T6" fmla="*/ 41 w 5"/>
                <a:gd name="T7" fmla="*/ 62 h 7"/>
                <a:gd name="T8" fmla="*/ 52 w 5"/>
                <a:gd name="T9" fmla="*/ 9 h 7"/>
                <a:gd name="T10" fmla="*/ 13 w 5"/>
                <a:gd name="T11" fmla="*/ 0 h 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" h="7">
                  <a:moveTo>
                    <a:pt x="1" y="0"/>
                  </a:moveTo>
                  <a:cubicBezTo>
                    <a:pt x="0" y="3"/>
                    <a:pt x="0" y="5"/>
                    <a:pt x="0" y="6"/>
                  </a:cubicBezTo>
                  <a:cubicBezTo>
                    <a:pt x="1" y="6"/>
                    <a:pt x="1" y="6"/>
                    <a:pt x="2" y="6"/>
                  </a:cubicBezTo>
                  <a:cubicBezTo>
                    <a:pt x="2" y="6"/>
                    <a:pt x="3" y="7"/>
                    <a:pt x="4" y="7"/>
                  </a:cubicBezTo>
                  <a:cubicBezTo>
                    <a:pt x="4" y="5"/>
                    <a:pt x="4" y="3"/>
                    <a:pt x="5" y="1"/>
                  </a:cubicBezTo>
                  <a:cubicBezTo>
                    <a:pt x="4" y="0"/>
                    <a:pt x="3" y="0"/>
                    <a:pt x="1" y="0"/>
                  </a:cubicBezTo>
                </a:path>
              </a:pathLst>
            </a:custGeom>
            <a:solidFill>
              <a:srgbClr val="B7B1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93" name="Freeform 3661">
              <a:extLst>
                <a:ext uri="{FF2B5EF4-FFF2-40B4-BE49-F238E27FC236}">
                  <a16:creationId xmlns:a16="http://schemas.microsoft.com/office/drawing/2014/main" id="{CB29327F-BEC5-4AB3-A4A9-E20F5AF97DC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2" y="2130"/>
              <a:ext cx="13" cy="15"/>
            </a:xfrm>
            <a:custGeom>
              <a:avLst/>
              <a:gdLst>
                <a:gd name="T0" fmla="*/ 69 w 7"/>
                <a:gd name="T1" fmla="*/ 0 h 9"/>
                <a:gd name="T2" fmla="*/ 45 w 7"/>
                <a:gd name="T3" fmla="*/ 0 h 9"/>
                <a:gd name="T4" fmla="*/ 0 w 7"/>
                <a:gd name="T5" fmla="*/ 62 h 9"/>
                <a:gd name="T6" fmla="*/ 45 w 7"/>
                <a:gd name="T7" fmla="*/ 70 h 9"/>
                <a:gd name="T8" fmla="*/ 84 w 7"/>
                <a:gd name="T9" fmla="*/ 0 h 9"/>
                <a:gd name="T10" fmla="*/ 69 w 7"/>
                <a:gd name="T11" fmla="*/ 0 h 9"/>
                <a:gd name="T12" fmla="*/ 69 w 7"/>
                <a:gd name="T13" fmla="*/ 0 h 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" h="9">
                  <a:moveTo>
                    <a:pt x="6" y="0"/>
                  </a:moveTo>
                  <a:cubicBezTo>
                    <a:pt x="5" y="0"/>
                    <a:pt x="4" y="0"/>
                    <a:pt x="4" y="0"/>
                  </a:cubicBezTo>
                  <a:cubicBezTo>
                    <a:pt x="2" y="3"/>
                    <a:pt x="1" y="6"/>
                    <a:pt x="0" y="8"/>
                  </a:cubicBezTo>
                  <a:cubicBezTo>
                    <a:pt x="2" y="8"/>
                    <a:pt x="3" y="8"/>
                    <a:pt x="4" y="9"/>
                  </a:cubicBezTo>
                  <a:cubicBezTo>
                    <a:pt x="5" y="6"/>
                    <a:pt x="6" y="3"/>
                    <a:pt x="7" y="0"/>
                  </a:cubicBezTo>
                  <a:cubicBezTo>
                    <a:pt x="7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solidFill>
              <a:srgbClr val="D2CE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94" name="Freeform 3662">
              <a:extLst>
                <a:ext uri="{FF2B5EF4-FFF2-40B4-BE49-F238E27FC236}">
                  <a16:creationId xmlns:a16="http://schemas.microsoft.com/office/drawing/2014/main" id="{80738557-F457-452D-AD32-2C41A8556DD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8" y="2153"/>
              <a:ext cx="4" cy="1"/>
            </a:xfrm>
            <a:custGeom>
              <a:avLst/>
              <a:gdLst>
                <a:gd name="T0" fmla="*/ 32 w 2"/>
                <a:gd name="T1" fmla="*/ 0 h 1"/>
                <a:gd name="T2" fmla="*/ 16 w 2"/>
                <a:gd name="T3" fmla="*/ 0 h 1"/>
                <a:gd name="T4" fmla="*/ 0 w 2"/>
                <a:gd name="T5" fmla="*/ 1 h 1"/>
                <a:gd name="T6" fmla="*/ 32 w 2"/>
                <a:gd name="T7" fmla="*/ 1 h 1"/>
                <a:gd name="T8" fmla="*/ 32 w 2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2" y="0"/>
                    <a:pt x="1" y="0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B7B1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95" name="Freeform 3663">
              <a:extLst>
                <a:ext uri="{FF2B5EF4-FFF2-40B4-BE49-F238E27FC236}">
                  <a16:creationId xmlns:a16="http://schemas.microsoft.com/office/drawing/2014/main" id="{025A813F-5427-4229-A642-201518A97AC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47" y="2156"/>
              <a:ext cx="6" cy="27"/>
            </a:xfrm>
            <a:custGeom>
              <a:avLst/>
              <a:gdLst>
                <a:gd name="T0" fmla="*/ 16 w 3"/>
                <a:gd name="T1" fmla="*/ 130 h 15"/>
                <a:gd name="T2" fmla="*/ 0 w 3"/>
                <a:gd name="T3" fmla="*/ 133 h 15"/>
                <a:gd name="T4" fmla="*/ 16 w 3"/>
                <a:gd name="T5" fmla="*/ 158 h 15"/>
                <a:gd name="T6" fmla="*/ 48 w 3"/>
                <a:gd name="T7" fmla="*/ 133 h 15"/>
                <a:gd name="T8" fmla="*/ 16 w 3"/>
                <a:gd name="T9" fmla="*/ 130 h 15"/>
                <a:gd name="T10" fmla="*/ 16 w 3"/>
                <a:gd name="T11" fmla="*/ 0 h 15"/>
                <a:gd name="T12" fmla="*/ 16 w 3"/>
                <a:gd name="T13" fmla="*/ 23 h 15"/>
                <a:gd name="T14" fmla="*/ 32 w 3"/>
                <a:gd name="T15" fmla="*/ 23 h 15"/>
                <a:gd name="T16" fmla="*/ 16 w 3"/>
                <a:gd name="T17" fmla="*/ 0 h 1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" h="15">
                  <a:moveTo>
                    <a:pt x="1" y="12"/>
                  </a:moveTo>
                  <a:cubicBezTo>
                    <a:pt x="1" y="12"/>
                    <a:pt x="1" y="13"/>
                    <a:pt x="0" y="13"/>
                  </a:cubicBezTo>
                  <a:cubicBezTo>
                    <a:pt x="1" y="14"/>
                    <a:pt x="1" y="14"/>
                    <a:pt x="1" y="15"/>
                  </a:cubicBezTo>
                  <a:cubicBezTo>
                    <a:pt x="1" y="14"/>
                    <a:pt x="2" y="13"/>
                    <a:pt x="3" y="13"/>
                  </a:cubicBezTo>
                  <a:cubicBezTo>
                    <a:pt x="2" y="12"/>
                    <a:pt x="1" y="12"/>
                    <a:pt x="1" y="12"/>
                  </a:cubicBezTo>
                  <a:moveTo>
                    <a:pt x="1" y="0"/>
                  </a:moveTo>
                  <a:cubicBezTo>
                    <a:pt x="1" y="1"/>
                    <a:pt x="1" y="1"/>
                    <a:pt x="1" y="2"/>
                  </a:cubicBezTo>
                  <a:cubicBezTo>
                    <a:pt x="1" y="2"/>
                    <a:pt x="1" y="2"/>
                    <a:pt x="2" y="2"/>
                  </a:cubicBezTo>
                  <a:cubicBezTo>
                    <a:pt x="1" y="1"/>
                    <a:pt x="1" y="1"/>
                    <a:pt x="1" y="0"/>
                  </a:cubicBezTo>
                </a:path>
              </a:pathLst>
            </a:custGeom>
            <a:solidFill>
              <a:srgbClr val="B7B1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96" name="Freeform 3664">
              <a:extLst>
                <a:ext uri="{FF2B5EF4-FFF2-40B4-BE49-F238E27FC236}">
                  <a16:creationId xmlns:a16="http://schemas.microsoft.com/office/drawing/2014/main" id="{E2C9CDC2-1DB0-4554-9529-EE5ECEA2E3B4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7" y="2179"/>
              <a:ext cx="2" cy="4"/>
            </a:xfrm>
            <a:custGeom>
              <a:avLst/>
              <a:gdLst>
                <a:gd name="T0" fmla="*/ 0 w 1"/>
                <a:gd name="T1" fmla="*/ 0 h 2"/>
                <a:gd name="T2" fmla="*/ 0 w 1"/>
                <a:gd name="T3" fmla="*/ 32 h 2"/>
                <a:gd name="T4" fmla="*/ 16 w 1"/>
                <a:gd name="T5" fmla="*/ 32 h 2"/>
                <a:gd name="T6" fmla="*/ 0 w 1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1" y="1"/>
                    <a:pt x="1" y="1"/>
                    <a:pt x="0" y="0"/>
                  </a:cubicBezTo>
                </a:path>
              </a:pathLst>
            </a:custGeom>
            <a:solidFill>
              <a:srgbClr val="D2CE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97" name="Freeform 3665">
              <a:extLst>
                <a:ext uri="{FF2B5EF4-FFF2-40B4-BE49-F238E27FC236}">
                  <a16:creationId xmlns:a16="http://schemas.microsoft.com/office/drawing/2014/main" id="{B944D40C-405E-4CB3-AEB5-B71188DD5A9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2" y="2147"/>
              <a:ext cx="7" cy="9"/>
            </a:xfrm>
            <a:custGeom>
              <a:avLst/>
              <a:gdLst>
                <a:gd name="T0" fmla="*/ 28 w 4"/>
                <a:gd name="T1" fmla="*/ 0 h 5"/>
                <a:gd name="T2" fmla="*/ 12 w 4"/>
                <a:gd name="T3" fmla="*/ 0 h 5"/>
                <a:gd name="T4" fmla="*/ 0 w 4"/>
                <a:gd name="T5" fmla="*/ 0 h 5"/>
                <a:gd name="T6" fmla="*/ 37 w 4"/>
                <a:gd name="T7" fmla="*/ 52 h 5"/>
                <a:gd name="T8" fmla="*/ 37 w 4"/>
                <a:gd name="T9" fmla="*/ 29 h 5"/>
                <a:gd name="T10" fmla="*/ 28 w 4"/>
                <a:gd name="T11" fmla="*/ 0 h 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" h="5">
                  <a:moveTo>
                    <a:pt x="3" y="0"/>
                  </a:move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2" y="1"/>
                    <a:pt x="3" y="3"/>
                    <a:pt x="4" y="5"/>
                  </a:cubicBezTo>
                  <a:cubicBezTo>
                    <a:pt x="4" y="5"/>
                    <a:pt x="4" y="4"/>
                    <a:pt x="4" y="3"/>
                  </a:cubicBezTo>
                  <a:cubicBezTo>
                    <a:pt x="3" y="2"/>
                    <a:pt x="3" y="1"/>
                    <a:pt x="3" y="0"/>
                  </a:cubicBezTo>
                </a:path>
              </a:pathLst>
            </a:custGeom>
            <a:solidFill>
              <a:srgbClr val="B7B1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98" name="Freeform 3666">
              <a:extLst>
                <a:ext uri="{FF2B5EF4-FFF2-40B4-BE49-F238E27FC236}">
                  <a16:creationId xmlns:a16="http://schemas.microsoft.com/office/drawing/2014/main" id="{B433F88B-9B6E-47D0-9CB2-63549C389CE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7" y="2142"/>
              <a:ext cx="10" cy="5"/>
            </a:xfrm>
            <a:custGeom>
              <a:avLst/>
              <a:gdLst>
                <a:gd name="T0" fmla="*/ 37 w 6"/>
                <a:gd name="T1" fmla="*/ 0 h 3"/>
                <a:gd name="T2" fmla="*/ 8 w 6"/>
                <a:gd name="T3" fmla="*/ 8 h 3"/>
                <a:gd name="T4" fmla="*/ 0 w 6"/>
                <a:gd name="T5" fmla="*/ 8 h 3"/>
                <a:gd name="T6" fmla="*/ 22 w 6"/>
                <a:gd name="T7" fmla="*/ 22 h 3"/>
                <a:gd name="T8" fmla="*/ 22 w 6"/>
                <a:gd name="T9" fmla="*/ 22 h 3"/>
                <a:gd name="T10" fmla="*/ 33 w 6"/>
                <a:gd name="T11" fmla="*/ 22 h 3"/>
                <a:gd name="T12" fmla="*/ 47 w 6"/>
                <a:gd name="T13" fmla="*/ 22 h 3"/>
                <a:gd name="T14" fmla="*/ 37 w 6"/>
                <a:gd name="T15" fmla="*/ 0 h 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" h="3">
                  <a:moveTo>
                    <a:pt x="5" y="0"/>
                  </a:moveTo>
                  <a:cubicBezTo>
                    <a:pt x="3" y="1"/>
                    <a:pt x="2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2"/>
                    <a:pt x="2" y="2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3"/>
                    <a:pt x="6" y="3"/>
                  </a:cubicBezTo>
                  <a:cubicBezTo>
                    <a:pt x="5" y="2"/>
                    <a:pt x="5" y="1"/>
                    <a:pt x="5" y="0"/>
                  </a:cubicBezTo>
                </a:path>
              </a:pathLst>
            </a:custGeom>
            <a:solidFill>
              <a:srgbClr val="D2CE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99" name="Freeform 3667">
              <a:extLst>
                <a:ext uri="{FF2B5EF4-FFF2-40B4-BE49-F238E27FC236}">
                  <a16:creationId xmlns:a16="http://schemas.microsoft.com/office/drawing/2014/main" id="{14D12728-6E84-4279-8AB1-DAF295BF4314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9" y="2142"/>
              <a:ext cx="7" cy="2"/>
            </a:xfrm>
            <a:custGeom>
              <a:avLst/>
              <a:gdLst>
                <a:gd name="T0" fmla="*/ 28 w 4"/>
                <a:gd name="T1" fmla="*/ 0 h 1"/>
                <a:gd name="T2" fmla="*/ 0 w 4"/>
                <a:gd name="T3" fmla="*/ 16 h 1"/>
                <a:gd name="T4" fmla="*/ 37 w 4"/>
                <a:gd name="T5" fmla="*/ 0 h 1"/>
                <a:gd name="T6" fmla="*/ 28 w 4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1">
                  <a:moveTo>
                    <a:pt x="3" y="0"/>
                  </a:moveTo>
                  <a:cubicBezTo>
                    <a:pt x="2" y="0"/>
                    <a:pt x="1" y="1"/>
                    <a:pt x="0" y="1"/>
                  </a:cubicBezTo>
                  <a:cubicBezTo>
                    <a:pt x="1" y="1"/>
                    <a:pt x="2" y="1"/>
                    <a:pt x="4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rgbClr val="E4E1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000" name="Freeform 3668">
              <a:extLst>
                <a:ext uri="{FF2B5EF4-FFF2-40B4-BE49-F238E27FC236}">
                  <a16:creationId xmlns:a16="http://schemas.microsoft.com/office/drawing/2014/main" id="{D3975209-4E97-4773-9745-501A97035AF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37" y="2147"/>
              <a:ext cx="12" cy="32"/>
            </a:xfrm>
            <a:custGeom>
              <a:avLst/>
              <a:gdLst>
                <a:gd name="T0" fmla="*/ 50 w 7"/>
                <a:gd name="T1" fmla="*/ 158 h 18"/>
                <a:gd name="T2" fmla="*/ 50 w 7"/>
                <a:gd name="T3" fmla="*/ 180 h 18"/>
                <a:gd name="T4" fmla="*/ 62 w 7"/>
                <a:gd name="T5" fmla="*/ 167 h 18"/>
                <a:gd name="T6" fmla="*/ 50 w 7"/>
                <a:gd name="T7" fmla="*/ 158 h 18"/>
                <a:gd name="T8" fmla="*/ 0 w 7"/>
                <a:gd name="T9" fmla="*/ 0 h 18"/>
                <a:gd name="T10" fmla="*/ 45 w 7"/>
                <a:gd name="T11" fmla="*/ 101 h 18"/>
                <a:gd name="T12" fmla="*/ 62 w 7"/>
                <a:gd name="T13" fmla="*/ 66 h 18"/>
                <a:gd name="T14" fmla="*/ 62 w 7"/>
                <a:gd name="T15" fmla="*/ 50 h 18"/>
                <a:gd name="T16" fmla="*/ 26 w 7"/>
                <a:gd name="T17" fmla="*/ 0 h 18"/>
                <a:gd name="T18" fmla="*/ 0 w 7"/>
                <a:gd name="T19" fmla="*/ 0 h 1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7" h="18">
                  <a:moveTo>
                    <a:pt x="6" y="16"/>
                  </a:moveTo>
                  <a:cubicBezTo>
                    <a:pt x="6" y="17"/>
                    <a:pt x="6" y="18"/>
                    <a:pt x="6" y="18"/>
                  </a:cubicBezTo>
                  <a:cubicBezTo>
                    <a:pt x="7" y="18"/>
                    <a:pt x="7" y="17"/>
                    <a:pt x="7" y="17"/>
                  </a:cubicBezTo>
                  <a:cubicBezTo>
                    <a:pt x="7" y="17"/>
                    <a:pt x="6" y="17"/>
                    <a:pt x="6" y="16"/>
                  </a:cubicBezTo>
                  <a:moveTo>
                    <a:pt x="0" y="0"/>
                  </a:moveTo>
                  <a:cubicBezTo>
                    <a:pt x="2" y="2"/>
                    <a:pt x="3" y="6"/>
                    <a:pt x="5" y="10"/>
                  </a:cubicBezTo>
                  <a:cubicBezTo>
                    <a:pt x="5" y="9"/>
                    <a:pt x="6" y="8"/>
                    <a:pt x="7" y="7"/>
                  </a:cubicBezTo>
                  <a:cubicBezTo>
                    <a:pt x="7" y="6"/>
                    <a:pt x="7" y="6"/>
                    <a:pt x="7" y="5"/>
                  </a:cubicBezTo>
                  <a:cubicBezTo>
                    <a:pt x="6" y="3"/>
                    <a:pt x="5" y="1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</a:path>
              </a:pathLst>
            </a:custGeom>
            <a:solidFill>
              <a:srgbClr val="D3CF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001" name="Freeform 3669">
              <a:extLst>
                <a:ext uri="{FF2B5EF4-FFF2-40B4-BE49-F238E27FC236}">
                  <a16:creationId xmlns:a16="http://schemas.microsoft.com/office/drawing/2014/main" id="{D67E3463-37D3-4B78-B0A2-9408CBB9901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5" y="2144"/>
              <a:ext cx="7" cy="3"/>
            </a:xfrm>
            <a:custGeom>
              <a:avLst/>
              <a:gdLst>
                <a:gd name="T0" fmla="*/ 12 w 4"/>
                <a:gd name="T1" fmla="*/ 0 h 2"/>
                <a:gd name="T2" fmla="*/ 0 w 4"/>
                <a:gd name="T3" fmla="*/ 8 h 2"/>
                <a:gd name="T4" fmla="*/ 12 w 4"/>
                <a:gd name="T5" fmla="*/ 12 h 2"/>
                <a:gd name="T6" fmla="*/ 37 w 4"/>
                <a:gd name="T7" fmla="*/ 12 h 2"/>
                <a:gd name="T8" fmla="*/ 37 w 4"/>
                <a:gd name="T9" fmla="*/ 12 h 2"/>
                <a:gd name="T10" fmla="*/ 12 w 4"/>
                <a:gd name="T11" fmla="*/ 0 h 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" h="2">
                  <a:moveTo>
                    <a:pt x="1" y="0"/>
                  </a:moveTo>
                  <a:cubicBezTo>
                    <a:pt x="1" y="1"/>
                    <a:pt x="1" y="1"/>
                    <a:pt x="0" y="1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2" y="2"/>
                    <a:pt x="3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1"/>
                    <a:pt x="2" y="1"/>
                    <a:pt x="1" y="0"/>
                  </a:cubicBezTo>
                </a:path>
              </a:pathLst>
            </a:custGeom>
            <a:solidFill>
              <a:srgbClr val="E4E1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002" name="Freeform 3670">
              <a:extLst>
                <a:ext uri="{FF2B5EF4-FFF2-40B4-BE49-F238E27FC236}">
                  <a16:creationId xmlns:a16="http://schemas.microsoft.com/office/drawing/2014/main" id="{92224316-77B0-48B1-A453-43686B64BBAA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6" y="2145"/>
              <a:ext cx="31" cy="39"/>
            </a:xfrm>
            <a:custGeom>
              <a:avLst/>
              <a:gdLst>
                <a:gd name="T0" fmla="*/ 98 w 18"/>
                <a:gd name="T1" fmla="*/ 0 h 22"/>
                <a:gd name="T2" fmla="*/ 71 w 18"/>
                <a:gd name="T3" fmla="*/ 12 h 22"/>
                <a:gd name="T4" fmla="*/ 0 w 18"/>
                <a:gd name="T5" fmla="*/ 21 h 22"/>
                <a:gd name="T6" fmla="*/ 98 w 18"/>
                <a:gd name="T7" fmla="*/ 110 h 22"/>
                <a:gd name="T8" fmla="*/ 86 w 18"/>
                <a:gd name="T9" fmla="*/ 195 h 22"/>
                <a:gd name="T10" fmla="*/ 107 w 18"/>
                <a:gd name="T11" fmla="*/ 195 h 22"/>
                <a:gd name="T12" fmla="*/ 157 w 18"/>
                <a:gd name="T13" fmla="*/ 216 h 22"/>
                <a:gd name="T14" fmla="*/ 157 w 18"/>
                <a:gd name="T15" fmla="*/ 207 h 22"/>
                <a:gd name="T16" fmla="*/ 157 w 18"/>
                <a:gd name="T17" fmla="*/ 188 h 22"/>
                <a:gd name="T18" fmla="*/ 157 w 18"/>
                <a:gd name="T19" fmla="*/ 167 h 22"/>
                <a:gd name="T20" fmla="*/ 143 w 18"/>
                <a:gd name="T21" fmla="*/ 117 h 22"/>
                <a:gd name="T22" fmla="*/ 148 w 18"/>
                <a:gd name="T23" fmla="*/ 110 h 22"/>
                <a:gd name="T24" fmla="*/ 107 w 18"/>
                <a:gd name="T25" fmla="*/ 12 h 22"/>
                <a:gd name="T26" fmla="*/ 98 w 18"/>
                <a:gd name="T27" fmla="*/ 0 h 2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8" h="22">
                  <a:moveTo>
                    <a:pt x="11" y="0"/>
                  </a:moveTo>
                  <a:cubicBezTo>
                    <a:pt x="10" y="0"/>
                    <a:pt x="9" y="0"/>
                    <a:pt x="8" y="1"/>
                  </a:cubicBezTo>
                  <a:cubicBezTo>
                    <a:pt x="5" y="1"/>
                    <a:pt x="3" y="1"/>
                    <a:pt x="0" y="2"/>
                  </a:cubicBezTo>
                  <a:cubicBezTo>
                    <a:pt x="6" y="4"/>
                    <a:pt x="10" y="5"/>
                    <a:pt x="11" y="11"/>
                  </a:cubicBezTo>
                  <a:cubicBezTo>
                    <a:pt x="11" y="14"/>
                    <a:pt x="11" y="17"/>
                    <a:pt x="10" y="20"/>
                  </a:cubicBezTo>
                  <a:cubicBezTo>
                    <a:pt x="11" y="20"/>
                    <a:pt x="11" y="20"/>
                    <a:pt x="12" y="20"/>
                  </a:cubicBezTo>
                  <a:cubicBezTo>
                    <a:pt x="14" y="20"/>
                    <a:pt x="16" y="21"/>
                    <a:pt x="18" y="22"/>
                  </a:cubicBezTo>
                  <a:cubicBezTo>
                    <a:pt x="18" y="22"/>
                    <a:pt x="18" y="21"/>
                    <a:pt x="18" y="21"/>
                  </a:cubicBezTo>
                  <a:cubicBezTo>
                    <a:pt x="18" y="21"/>
                    <a:pt x="18" y="20"/>
                    <a:pt x="18" y="19"/>
                  </a:cubicBezTo>
                  <a:cubicBezTo>
                    <a:pt x="18" y="19"/>
                    <a:pt x="18" y="18"/>
                    <a:pt x="18" y="17"/>
                  </a:cubicBezTo>
                  <a:cubicBezTo>
                    <a:pt x="16" y="16"/>
                    <a:pt x="15" y="14"/>
                    <a:pt x="16" y="12"/>
                  </a:cubicBezTo>
                  <a:cubicBezTo>
                    <a:pt x="16" y="11"/>
                    <a:pt x="16" y="11"/>
                    <a:pt x="17" y="11"/>
                  </a:cubicBezTo>
                  <a:cubicBezTo>
                    <a:pt x="15" y="7"/>
                    <a:pt x="14" y="3"/>
                    <a:pt x="12" y="1"/>
                  </a:cubicBezTo>
                  <a:cubicBezTo>
                    <a:pt x="12" y="0"/>
                    <a:pt x="11" y="0"/>
                    <a:pt x="11" y="0"/>
                  </a:cubicBezTo>
                </a:path>
              </a:pathLst>
            </a:custGeom>
            <a:solidFill>
              <a:srgbClr val="E4E1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003" name="Freeform 3671">
              <a:extLst>
                <a:ext uri="{FF2B5EF4-FFF2-40B4-BE49-F238E27FC236}">
                  <a16:creationId xmlns:a16="http://schemas.microsoft.com/office/drawing/2014/main" id="{9295C76D-1C23-4F4D-84DE-D28C138AFAA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5" y="2145"/>
              <a:ext cx="2" cy="2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16 w 1"/>
                <a:gd name="T5" fmla="*/ 16 h 1"/>
                <a:gd name="T6" fmla="*/ 0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1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rgbClr val="EDEC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004" name="Freeform 3672">
              <a:extLst>
                <a:ext uri="{FF2B5EF4-FFF2-40B4-BE49-F238E27FC236}">
                  <a16:creationId xmlns:a16="http://schemas.microsoft.com/office/drawing/2014/main" id="{D2AF3B39-3D31-4C2E-B6E8-27D2C2FFCA6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5" y="2149"/>
              <a:ext cx="30" cy="32"/>
            </a:xfrm>
            <a:custGeom>
              <a:avLst/>
              <a:gdLst>
                <a:gd name="T0" fmla="*/ 60 w 17"/>
                <a:gd name="T1" fmla="*/ 0 h 18"/>
                <a:gd name="T2" fmla="*/ 0 w 17"/>
                <a:gd name="T3" fmla="*/ 50 h 18"/>
                <a:gd name="T4" fmla="*/ 49 w 17"/>
                <a:gd name="T5" fmla="*/ 151 h 18"/>
                <a:gd name="T6" fmla="*/ 152 w 17"/>
                <a:gd name="T7" fmla="*/ 180 h 18"/>
                <a:gd name="T8" fmla="*/ 166 w 17"/>
                <a:gd name="T9" fmla="*/ 89 h 18"/>
                <a:gd name="T10" fmla="*/ 60 w 17"/>
                <a:gd name="T11" fmla="*/ 0 h 1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7" h="18">
                  <a:moveTo>
                    <a:pt x="6" y="0"/>
                  </a:moveTo>
                  <a:cubicBezTo>
                    <a:pt x="3" y="1"/>
                    <a:pt x="1" y="3"/>
                    <a:pt x="0" y="5"/>
                  </a:cubicBezTo>
                  <a:cubicBezTo>
                    <a:pt x="4" y="6"/>
                    <a:pt x="5" y="10"/>
                    <a:pt x="5" y="15"/>
                  </a:cubicBezTo>
                  <a:cubicBezTo>
                    <a:pt x="9" y="16"/>
                    <a:pt x="13" y="17"/>
                    <a:pt x="16" y="18"/>
                  </a:cubicBezTo>
                  <a:cubicBezTo>
                    <a:pt x="17" y="15"/>
                    <a:pt x="17" y="12"/>
                    <a:pt x="17" y="9"/>
                  </a:cubicBezTo>
                  <a:cubicBezTo>
                    <a:pt x="16" y="3"/>
                    <a:pt x="12" y="2"/>
                    <a:pt x="6" y="0"/>
                  </a:cubicBezTo>
                </a:path>
              </a:pathLst>
            </a:custGeom>
            <a:solidFill>
              <a:srgbClr val="EDEC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005" name="Freeform 3673">
              <a:extLst>
                <a:ext uri="{FF2B5EF4-FFF2-40B4-BE49-F238E27FC236}">
                  <a16:creationId xmlns:a16="http://schemas.microsoft.com/office/drawing/2014/main" id="{682B6FFC-5D0E-47E9-8A58-5A9FBA1897E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1" y="2158"/>
              <a:ext cx="13" cy="18"/>
            </a:xfrm>
            <a:custGeom>
              <a:avLst/>
              <a:gdLst>
                <a:gd name="T0" fmla="*/ 24 w 7"/>
                <a:gd name="T1" fmla="*/ 0 h 10"/>
                <a:gd name="T2" fmla="*/ 13 w 7"/>
                <a:gd name="T3" fmla="*/ 29 h 10"/>
                <a:gd name="T4" fmla="*/ 0 w 7"/>
                <a:gd name="T5" fmla="*/ 94 h 10"/>
                <a:gd name="T6" fmla="*/ 84 w 7"/>
                <a:gd name="T7" fmla="*/ 104 h 10"/>
                <a:gd name="T8" fmla="*/ 24 w 7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10">
                  <a:moveTo>
                    <a:pt x="2" y="0"/>
                  </a:moveTo>
                  <a:cubicBezTo>
                    <a:pt x="1" y="1"/>
                    <a:pt x="1" y="2"/>
                    <a:pt x="1" y="3"/>
                  </a:cubicBezTo>
                  <a:cubicBezTo>
                    <a:pt x="0" y="5"/>
                    <a:pt x="0" y="7"/>
                    <a:pt x="0" y="9"/>
                  </a:cubicBezTo>
                  <a:cubicBezTo>
                    <a:pt x="3" y="9"/>
                    <a:pt x="5" y="10"/>
                    <a:pt x="7" y="10"/>
                  </a:cubicBezTo>
                  <a:cubicBezTo>
                    <a:pt x="7" y="5"/>
                    <a:pt x="6" y="1"/>
                    <a:pt x="2" y="0"/>
                  </a:cubicBezTo>
                </a:path>
              </a:pathLst>
            </a:custGeom>
            <a:solidFill>
              <a:srgbClr val="F6F5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006" name="Freeform 3674">
              <a:extLst>
                <a:ext uri="{FF2B5EF4-FFF2-40B4-BE49-F238E27FC236}">
                  <a16:creationId xmlns:a16="http://schemas.microsoft.com/office/drawing/2014/main" id="{42966591-5F5C-4075-9245-343E57B9D93A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7" y="2145"/>
              <a:ext cx="5" cy="4"/>
            </a:xfrm>
            <a:custGeom>
              <a:avLst/>
              <a:gdLst>
                <a:gd name="T0" fmla="*/ 22 w 3"/>
                <a:gd name="T1" fmla="*/ 0 h 2"/>
                <a:gd name="T2" fmla="*/ 8 w 3"/>
                <a:gd name="T3" fmla="*/ 0 h 2"/>
                <a:gd name="T4" fmla="*/ 0 w 3"/>
                <a:gd name="T5" fmla="*/ 32 h 2"/>
                <a:gd name="T6" fmla="*/ 22 w 3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3" y="0"/>
                    <a:pt x="2" y="0"/>
                    <a:pt x="1" y="0"/>
                  </a:cubicBezTo>
                  <a:cubicBezTo>
                    <a:pt x="1" y="1"/>
                    <a:pt x="1" y="1"/>
                    <a:pt x="0" y="2"/>
                  </a:cubicBezTo>
                  <a:cubicBezTo>
                    <a:pt x="1" y="1"/>
                    <a:pt x="2" y="1"/>
                    <a:pt x="3" y="0"/>
                  </a:cubicBezTo>
                </a:path>
              </a:pathLst>
            </a:custGeom>
            <a:solidFill>
              <a:srgbClr val="D2CE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007" name="Freeform 3675">
              <a:extLst>
                <a:ext uri="{FF2B5EF4-FFF2-40B4-BE49-F238E27FC236}">
                  <a16:creationId xmlns:a16="http://schemas.microsoft.com/office/drawing/2014/main" id="{7CDE9FD2-55B0-4F7C-B4A0-578A25182C8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9" y="2126"/>
              <a:ext cx="16" cy="19"/>
            </a:xfrm>
            <a:custGeom>
              <a:avLst/>
              <a:gdLst>
                <a:gd name="T0" fmla="*/ 78 w 9"/>
                <a:gd name="T1" fmla="*/ 0 h 11"/>
                <a:gd name="T2" fmla="*/ 64 w 9"/>
                <a:gd name="T3" fmla="*/ 9 h 11"/>
                <a:gd name="T4" fmla="*/ 50 w 9"/>
                <a:gd name="T5" fmla="*/ 16 h 11"/>
                <a:gd name="T6" fmla="*/ 50 w 9"/>
                <a:gd name="T7" fmla="*/ 16 h 11"/>
                <a:gd name="T8" fmla="*/ 50 w 9"/>
                <a:gd name="T9" fmla="*/ 16 h 11"/>
                <a:gd name="T10" fmla="*/ 0 w 9"/>
                <a:gd name="T11" fmla="*/ 98 h 11"/>
                <a:gd name="T12" fmla="*/ 21 w 9"/>
                <a:gd name="T13" fmla="*/ 98 h 11"/>
                <a:gd name="T14" fmla="*/ 78 w 9"/>
                <a:gd name="T15" fmla="*/ 62 h 11"/>
                <a:gd name="T16" fmla="*/ 78 w 9"/>
                <a:gd name="T17" fmla="*/ 0 h 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" h="11">
                  <a:moveTo>
                    <a:pt x="8" y="0"/>
                  </a:moveTo>
                  <a:cubicBezTo>
                    <a:pt x="7" y="1"/>
                    <a:pt x="7" y="1"/>
                    <a:pt x="6" y="1"/>
                  </a:cubicBezTo>
                  <a:cubicBezTo>
                    <a:pt x="6" y="1"/>
                    <a:pt x="6" y="1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5"/>
                    <a:pt x="2" y="8"/>
                    <a:pt x="0" y="11"/>
                  </a:cubicBezTo>
                  <a:cubicBezTo>
                    <a:pt x="1" y="11"/>
                    <a:pt x="2" y="11"/>
                    <a:pt x="2" y="11"/>
                  </a:cubicBezTo>
                  <a:cubicBezTo>
                    <a:pt x="5" y="10"/>
                    <a:pt x="7" y="8"/>
                    <a:pt x="8" y="7"/>
                  </a:cubicBezTo>
                  <a:cubicBezTo>
                    <a:pt x="9" y="4"/>
                    <a:pt x="9" y="2"/>
                    <a:pt x="8" y="0"/>
                  </a:cubicBezTo>
                </a:path>
              </a:pathLst>
            </a:custGeom>
            <a:solidFill>
              <a:srgbClr val="E4E1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008" name="Freeform 3676">
              <a:extLst>
                <a:ext uri="{FF2B5EF4-FFF2-40B4-BE49-F238E27FC236}">
                  <a16:creationId xmlns:a16="http://schemas.microsoft.com/office/drawing/2014/main" id="{DCD28355-A4EF-4D08-94FD-CC4F0805B3E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8" y="2145"/>
              <a:ext cx="14" cy="11"/>
            </a:xfrm>
            <a:custGeom>
              <a:avLst/>
              <a:gdLst>
                <a:gd name="T0" fmla="*/ 12 w 8"/>
                <a:gd name="T1" fmla="*/ 0 h 6"/>
                <a:gd name="T2" fmla="*/ 0 w 8"/>
                <a:gd name="T3" fmla="*/ 68 h 6"/>
                <a:gd name="T4" fmla="*/ 0 w 8"/>
                <a:gd name="T5" fmla="*/ 68 h 6"/>
                <a:gd name="T6" fmla="*/ 58 w 8"/>
                <a:gd name="T7" fmla="*/ 57 h 6"/>
                <a:gd name="T8" fmla="*/ 65 w 8"/>
                <a:gd name="T9" fmla="*/ 44 h 6"/>
                <a:gd name="T10" fmla="*/ 77 w 8"/>
                <a:gd name="T11" fmla="*/ 44 h 6"/>
                <a:gd name="T12" fmla="*/ 77 w 8"/>
                <a:gd name="T13" fmla="*/ 0 h 6"/>
                <a:gd name="T14" fmla="*/ 28 w 8"/>
                <a:gd name="T15" fmla="*/ 0 h 6"/>
                <a:gd name="T16" fmla="*/ 12 w 8"/>
                <a:gd name="T17" fmla="*/ 0 h 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8" h="6">
                  <a:moveTo>
                    <a:pt x="1" y="0"/>
                  </a:moveTo>
                  <a:cubicBezTo>
                    <a:pt x="0" y="2"/>
                    <a:pt x="0" y="4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2" y="6"/>
                    <a:pt x="4" y="5"/>
                    <a:pt x="6" y="5"/>
                  </a:cubicBezTo>
                  <a:cubicBezTo>
                    <a:pt x="6" y="5"/>
                    <a:pt x="7" y="4"/>
                    <a:pt x="7" y="4"/>
                  </a:cubicBezTo>
                  <a:cubicBezTo>
                    <a:pt x="7" y="4"/>
                    <a:pt x="8" y="4"/>
                    <a:pt x="8" y="4"/>
                  </a:cubicBezTo>
                  <a:cubicBezTo>
                    <a:pt x="8" y="3"/>
                    <a:pt x="8" y="2"/>
                    <a:pt x="8" y="0"/>
                  </a:cubicBezTo>
                  <a:cubicBezTo>
                    <a:pt x="6" y="0"/>
                    <a:pt x="4" y="0"/>
                    <a:pt x="3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rgbClr val="D2CE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009" name="Freeform 3677">
              <a:extLst>
                <a:ext uri="{FF2B5EF4-FFF2-40B4-BE49-F238E27FC236}">
                  <a16:creationId xmlns:a16="http://schemas.microsoft.com/office/drawing/2014/main" id="{B110DC46-2A88-4C4B-90B2-9675D6964AA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9" y="2130"/>
              <a:ext cx="13" cy="15"/>
            </a:xfrm>
            <a:custGeom>
              <a:avLst/>
              <a:gdLst>
                <a:gd name="T0" fmla="*/ 37 w 7"/>
                <a:gd name="T1" fmla="*/ 0 h 9"/>
                <a:gd name="T2" fmla="*/ 0 w 7"/>
                <a:gd name="T3" fmla="*/ 70 h 9"/>
                <a:gd name="T4" fmla="*/ 24 w 7"/>
                <a:gd name="T5" fmla="*/ 70 h 9"/>
                <a:gd name="T6" fmla="*/ 84 w 7"/>
                <a:gd name="T7" fmla="*/ 70 h 9"/>
                <a:gd name="T8" fmla="*/ 84 w 7"/>
                <a:gd name="T9" fmla="*/ 0 h 9"/>
                <a:gd name="T10" fmla="*/ 37 w 7"/>
                <a:gd name="T11" fmla="*/ 0 h 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" h="9">
                  <a:moveTo>
                    <a:pt x="3" y="0"/>
                  </a:moveTo>
                  <a:cubicBezTo>
                    <a:pt x="2" y="3"/>
                    <a:pt x="1" y="6"/>
                    <a:pt x="0" y="9"/>
                  </a:cubicBezTo>
                  <a:cubicBezTo>
                    <a:pt x="1" y="9"/>
                    <a:pt x="1" y="9"/>
                    <a:pt x="2" y="9"/>
                  </a:cubicBezTo>
                  <a:cubicBezTo>
                    <a:pt x="3" y="9"/>
                    <a:pt x="5" y="9"/>
                    <a:pt x="7" y="9"/>
                  </a:cubicBezTo>
                  <a:cubicBezTo>
                    <a:pt x="6" y="6"/>
                    <a:pt x="7" y="3"/>
                    <a:pt x="7" y="0"/>
                  </a:cubicBezTo>
                  <a:cubicBezTo>
                    <a:pt x="6" y="0"/>
                    <a:pt x="5" y="0"/>
                    <a:pt x="3" y="0"/>
                  </a:cubicBezTo>
                </a:path>
              </a:pathLst>
            </a:custGeom>
            <a:solidFill>
              <a:srgbClr val="E4E1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010" name="Freeform 3678">
              <a:extLst>
                <a:ext uri="{FF2B5EF4-FFF2-40B4-BE49-F238E27FC236}">
                  <a16:creationId xmlns:a16="http://schemas.microsoft.com/office/drawing/2014/main" id="{F2C65C30-6336-4905-85DD-6352DD01CB8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8" y="2126"/>
              <a:ext cx="4" cy="1"/>
            </a:xfrm>
            <a:custGeom>
              <a:avLst/>
              <a:gdLst>
                <a:gd name="T0" fmla="*/ 32 w 2"/>
                <a:gd name="T1" fmla="*/ 0 h 1"/>
                <a:gd name="T2" fmla="*/ 0 w 2"/>
                <a:gd name="T3" fmla="*/ 0 h 1"/>
                <a:gd name="T4" fmla="*/ 0 w 2"/>
                <a:gd name="T5" fmla="*/ 0 h 1"/>
                <a:gd name="T6" fmla="*/ 32 w 2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</a:path>
              </a:pathLst>
            </a:custGeom>
            <a:solidFill>
              <a:srgbClr val="D2CE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011" name="Oval 3679">
              <a:extLst>
                <a:ext uri="{FF2B5EF4-FFF2-40B4-BE49-F238E27FC236}">
                  <a16:creationId xmlns:a16="http://schemas.microsoft.com/office/drawing/2014/main" id="{CE804F94-3783-43DF-8512-67B70A15CB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18" y="2126"/>
              <a:ext cx="1" cy="1"/>
            </a:xfrm>
            <a:prstGeom prst="ellipse">
              <a:avLst/>
            </a:prstGeom>
            <a:solidFill>
              <a:srgbClr val="E4E1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1012" name="Freeform 3680">
              <a:extLst>
                <a:ext uri="{FF2B5EF4-FFF2-40B4-BE49-F238E27FC236}">
                  <a16:creationId xmlns:a16="http://schemas.microsoft.com/office/drawing/2014/main" id="{D5D6669B-7E56-4208-8097-BDB4D807150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2" y="2149"/>
              <a:ext cx="5" cy="5"/>
            </a:xfrm>
            <a:custGeom>
              <a:avLst/>
              <a:gdLst>
                <a:gd name="T0" fmla="*/ 22 w 3"/>
                <a:gd name="T1" fmla="*/ 0 h 3"/>
                <a:gd name="T2" fmla="*/ 0 w 3"/>
                <a:gd name="T3" fmla="*/ 13 h 3"/>
                <a:gd name="T4" fmla="*/ 0 w 3"/>
                <a:gd name="T5" fmla="*/ 22 h 3"/>
                <a:gd name="T6" fmla="*/ 13 w 3"/>
                <a:gd name="T7" fmla="*/ 13 h 3"/>
                <a:gd name="T8" fmla="*/ 22 w 3"/>
                <a:gd name="T9" fmla="*/ 0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cubicBezTo>
                    <a:pt x="2" y="0"/>
                    <a:pt x="1" y="1"/>
                    <a:pt x="0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2"/>
                    <a:pt x="1" y="2"/>
                    <a:pt x="2" y="2"/>
                  </a:cubicBezTo>
                  <a:cubicBezTo>
                    <a:pt x="2" y="1"/>
                    <a:pt x="3" y="1"/>
                    <a:pt x="3" y="0"/>
                  </a:cubicBezTo>
                </a:path>
              </a:pathLst>
            </a:custGeom>
            <a:solidFill>
              <a:srgbClr val="D2CE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013" name="Freeform 3681">
              <a:extLst>
                <a:ext uri="{FF2B5EF4-FFF2-40B4-BE49-F238E27FC236}">
                  <a16:creationId xmlns:a16="http://schemas.microsoft.com/office/drawing/2014/main" id="{825AE16C-BDCB-498E-9E13-117CAB5F533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2" y="2145"/>
              <a:ext cx="7" cy="8"/>
            </a:xfrm>
            <a:custGeom>
              <a:avLst/>
              <a:gdLst>
                <a:gd name="T0" fmla="*/ 0 w 4"/>
                <a:gd name="T1" fmla="*/ 0 h 4"/>
                <a:gd name="T2" fmla="*/ 0 w 4"/>
                <a:gd name="T3" fmla="*/ 64 h 4"/>
                <a:gd name="T4" fmla="*/ 28 w 4"/>
                <a:gd name="T5" fmla="*/ 32 h 4"/>
                <a:gd name="T6" fmla="*/ 37 w 4"/>
                <a:gd name="T7" fmla="*/ 0 h 4"/>
                <a:gd name="T8" fmla="*/ 28 w 4"/>
                <a:gd name="T9" fmla="*/ 16 h 4"/>
                <a:gd name="T10" fmla="*/ 0 w 4"/>
                <a:gd name="T11" fmla="*/ 0 h 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" h="4">
                  <a:moveTo>
                    <a:pt x="0" y="0"/>
                  </a:moveTo>
                  <a:cubicBezTo>
                    <a:pt x="0" y="2"/>
                    <a:pt x="0" y="3"/>
                    <a:pt x="0" y="4"/>
                  </a:cubicBezTo>
                  <a:cubicBezTo>
                    <a:pt x="1" y="3"/>
                    <a:pt x="2" y="2"/>
                    <a:pt x="3" y="2"/>
                  </a:cubicBezTo>
                  <a:cubicBezTo>
                    <a:pt x="4" y="1"/>
                    <a:pt x="4" y="1"/>
                    <a:pt x="4" y="0"/>
                  </a:cubicBezTo>
                  <a:cubicBezTo>
                    <a:pt x="4" y="0"/>
                    <a:pt x="3" y="1"/>
                    <a:pt x="3" y="1"/>
                  </a:cubicBezTo>
                  <a:cubicBezTo>
                    <a:pt x="2" y="1"/>
                    <a:pt x="1" y="0"/>
                    <a:pt x="0" y="0"/>
                  </a:cubicBezTo>
                </a:path>
              </a:pathLst>
            </a:custGeom>
            <a:solidFill>
              <a:srgbClr val="E4E1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014" name="Freeform 3682">
              <a:extLst>
                <a:ext uri="{FF2B5EF4-FFF2-40B4-BE49-F238E27FC236}">
                  <a16:creationId xmlns:a16="http://schemas.microsoft.com/office/drawing/2014/main" id="{F1FBCD4B-13C7-45AF-9927-1E66265CD10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90" y="2128"/>
              <a:ext cx="19" cy="19"/>
            </a:xfrm>
            <a:custGeom>
              <a:avLst/>
              <a:gdLst>
                <a:gd name="T0" fmla="*/ 86 w 11"/>
                <a:gd name="T1" fmla="*/ 9 h 11"/>
                <a:gd name="T2" fmla="*/ 48 w 11"/>
                <a:gd name="T3" fmla="*/ 16 h 11"/>
                <a:gd name="T4" fmla="*/ 9 w 11"/>
                <a:gd name="T5" fmla="*/ 9 h 11"/>
                <a:gd name="T6" fmla="*/ 9 w 11"/>
                <a:gd name="T7" fmla="*/ 86 h 11"/>
                <a:gd name="T8" fmla="*/ 36 w 11"/>
                <a:gd name="T9" fmla="*/ 98 h 11"/>
                <a:gd name="T10" fmla="*/ 48 w 11"/>
                <a:gd name="T11" fmla="*/ 86 h 11"/>
                <a:gd name="T12" fmla="*/ 86 w 11"/>
                <a:gd name="T13" fmla="*/ 9 h 11"/>
                <a:gd name="T14" fmla="*/ 98 w 11"/>
                <a:gd name="T15" fmla="*/ 0 h 11"/>
                <a:gd name="T16" fmla="*/ 86 w 11"/>
                <a:gd name="T17" fmla="*/ 0 h 11"/>
                <a:gd name="T18" fmla="*/ 86 w 11"/>
                <a:gd name="T19" fmla="*/ 9 h 11"/>
                <a:gd name="T20" fmla="*/ 98 w 11"/>
                <a:gd name="T21" fmla="*/ 0 h 1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1" h="11">
                  <a:moveTo>
                    <a:pt x="10" y="1"/>
                  </a:moveTo>
                  <a:cubicBezTo>
                    <a:pt x="8" y="2"/>
                    <a:pt x="7" y="2"/>
                    <a:pt x="5" y="2"/>
                  </a:cubicBezTo>
                  <a:cubicBezTo>
                    <a:pt x="4" y="2"/>
                    <a:pt x="2" y="2"/>
                    <a:pt x="1" y="1"/>
                  </a:cubicBezTo>
                  <a:cubicBezTo>
                    <a:pt x="1" y="4"/>
                    <a:pt x="0" y="7"/>
                    <a:pt x="1" y="10"/>
                  </a:cubicBezTo>
                  <a:cubicBezTo>
                    <a:pt x="2" y="10"/>
                    <a:pt x="3" y="11"/>
                    <a:pt x="4" y="11"/>
                  </a:cubicBezTo>
                  <a:cubicBezTo>
                    <a:pt x="4" y="11"/>
                    <a:pt x="5" y="10"/>
                    <a:pt x="5" y="10"/>
                  </a:cubicBezTo>
                  <a:cubicBezTo>
                    <a:pt x="7" y="7"/>
                    <a:pt x="9" y="4"/>
                    <a:pt x="10" y="1"/>
                  </a:cubicBezTo>
                  <a:moveTo>
                    <a:pt x="11" y="0"/>
                  </a:moveTo>
                  <a:cubicBezTo>
                    <a:pt x="11" y="0"/>
                    <a:pt x="11" y="0"/>
                    <a:pt x="10" y="0"/>
                  </a:cubicBezTo>
                  <a:cubicBezTo>
                    <a:pt x="10" y="0"/>
                    <a:pt x="10" y="0"/>
                    <a:pt x="10" y="1"/>
                  </a:cubicBezTo>
                  <a:cubicBezTo>
                    <a:pt x="11" y="0"/>
                    <a:pt x="11" y="0"/>
                    <a:pt x="11" y="0"/>
                  </a:cubicBezTo>
                </a:path>
              </a:pathLst>
            </a:custGeom>
            <a:solidFill>
              <a:srgbClr val="EDEC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015" name="Freeform 3683">
              <a:extLst>
                <a:ext uri="{FF2B5EF4-FFF2-40B4-BE49-F238E27FC236}">
                  <a16:creationId xmlns:a16="http://schemas.microsoft.com/office/drawing/2014/main" id="{2B57FB2E-226A-4050-8D81-7FCB9F3E27C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1" y="2147"/>
              <a:ext cx="71" cy="30"/>
            </a:xfrm>
            <a:custGeom>
              <a:avLst/>
              <a:gdLst>
                <a:gd name="T0" fmla="*/ 398 w 40"/>
                <a:gd name="T1" fmla="*/ 0 h 17"/>
                <a:gd name="T2" fmla="*/ 190 w 40"/>
                <a:gd name="T3" fmla="*/ 78 h 17"/>
                <a:gd name="T4" fmla="*/ 158 w 40"/>
                <a:gd name="T5" fmla="*/ 65 h 17"/>
                <a:gd name="T6" fmla="*/ 138 w 40"/>
                <a:gd name="T7" fmla="*/ 86 h 17"/>
                <a:gd name="T8" fmla="*/ 138 w 40"/>
                <a:gd name="T9" fmla="*/ 65 h 17"/>
                <a:gd name="T10" fmla="*/ 114 w 40"/>
                <a:gd name="T11" fmla="*/ 37 h 17"/>
                <a:gd name="T12" fmla="*/ 114 w 40"/>
                <a:gd name="T13" fmla="*/ 37 h 17"/>
                <a:gd name="T14" fmla="*/ 0 w 40"/>
                <a:gd name="T15" fmla="*/ 65 h 17"/>
                <a:gd name="T16" fmla="*/ 12 w 40"/>
                <a:gd name="T17" fmla="*/ 166 h 17"/>
                <a:gd name="T18" fmla="*/ 64 w 40"/>
                <a:gd name="T19" fmla="*/ 143 h 17"/>
                <a:gd name="T20" fmla="*/ 245 w 40"/>
                <a:gd name="T21" fmla="*/ 86 h 17"/>
                <a:gd name="T22" fmla="*/ 268 w 40"/>
                <a:gd name="T23" fmla="*/ 86 h 17"/>
                <a:gd name="T24" fmla="*/ 375 w 40"/>
                <a:gd name="T25" fmla="*/ 127 h 17"/>
                <a:gd name="T26" fmla="*/ 398 w 40"/>
                <a:gd name="T27" fmla="*/ 138 h 17"/>
                <a:gd name="T28" fmla="*/ 398 w 40"/>
                <a:gd name="T29" fmla="*/ 0 h 17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40" h="17">
                  <a:moveTo>
                    <a:pt x="40" y="0"/>
                  </a:moveTo>
                  <a:cubicBezTo>
                    <a:pt x="34" y="3"/>
                    <a:pt x="27" y="8"/>
                    <a:pt x="19" y="8"/>
                  </a:cubicBezTo>
                  <a:cubicBezTo>
                    <a:pt x="18" y="8"/>
                    <a:pt x="17" y="7"/>
                    <a:pt x="16" y="7"/>
                  </a:cubicBezTo>
                  <a:cubicBezTo>
                    <a:pt x="16" y="8"/>
                    <a:pt x="15" y="8"/>
                    <a:pt x="14" y="9"/>
                  </a:cubicBezTo>
                  <a:cubicBezTo>
                    <a:pt x="14" y="8"/>
                    <a:pt x="14" y="8"/>
                    <a:pt x="14" y="7"/>
                  </a:cubicBezTo>
                  <a:cubicBezTo>
                    <a:pt x="12" y="6"/>
                    <a:pt x="11" y="6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7" y="4"/>
                    <a:pt x="3" y="5"/>
                    <a:pt x="0" y="7"/>
                  </a:cubicBezTo>
                  <a:cubicBezTo>
                    <a:pt x="0" y="10"/>
                    <a:pt x="1" y="14"/>
                    <a:pt x="1" y="17"/>
                  </a:cubicBezTo>
                  <a:cubicBezTo>
                    <a:pt x="3" y="16"/>
                    <a:pt x="4" y="15"/>
                    <a:pt x="6" y="15"/>
                  </a:cubicBezTo>
                  <a:cubicBezTo>
                    <a:pt x="12" y="12"/>
                    <a:pt x="19" y="9"/>
                    <a:pt x="25" y="9"/>
                  </a:cubicBezTo>
                  <a:cubicBezTo>
                    <a:pt x="25" y="9"/>
                    <a:pt x="26" y="9"/>
                    <a:pt x="27" y="9"/>
                  </a:cubicBezTo>
                  <a:cubicBezTo>
                    <a:pt x="31" y="9"/>
                    <a:pt x="34" y="12"/>
                    <a:pt x="38" y="13"/>
                  </a:cubicBezTo>
                  <a:cubicBezTo>
                    <a:pt x="39" y="13"/>
                    <a:pt x="39" y="14"/>
                    <a:pt x="40" y="14"/>
                  </a:cubicBezTo>
                  <a:cubicBezTo>
                    <a:pt x="40" y="9"/>
                    <a:pt x="40" y="5"/>
                    <a:pt x="40" y="0"/>
                  </a:cubicBezTo>
                </a:path>
              </a:pathLst>
            </a:custGeom>
            <a:solidFill>
              <a:srgbClr val="B7B1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016" name="Freeform 3684">
              <a:extLst>
                <a:ext uri="{FF2B5EF4-FFF2-40B4-BE49-F238E27FC236}">
                  <a16:creationId xmlns:a16="http://schemas.microsoft.com/office/drawing/2014/main" id="{66DAF43C-2136-4BBD-AEFB-B96300B9839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70" y="2140"/>
              <a:ext cx="54" cy="21"/>
            </a:xfrm>
            <a:custGeom>
              <a:avLst/>
              <a:gdLst>
                <a:gd name="T0" fmla="*/ 0 w 30"/>
                <a:gd name="T1" fmla="*/ 77 h 12"/>
                <a:gd name="T2" fmla="*/ 29 w 30"/>
                <a:gd name="T3" fmla="*/ 102 h 12"/>
                <a:gd name="T4" fmla="*/ 41 w 30"/>
                <a:gd name="T5" fmla="*/ 86 h 12"/>
                <a:gd name="T6" fmla="*/ 23 w 30"/>
                <a:gd name="T7" fmla="*/ 77 h 12"/>
                <a:gd name="T8" fmla="*/ 0 w 30"/>
                <a:gd name="T9" fmla="*/ 77 h 12"/>
                <a:gd name="T10" fmla="*/ 315 w 30"/>
                <a:gd name="T11" fmla="*/ 0 h 12"/>
                <a:gd name="T12" fmla="*/ 182 w 30"/>
                <a:gd name="T13" fmla="*/ 58 h 12"/>
                <a:gd name="T14" fmla="*/ 146 w 30"/>
                <a:gd name="T15" fmla="*/ 65 h 12"/>
                <a:gd name="T16" fmla="*/ 130 w 30"/>
                <a:gd name="T17" fmla="*/ 98 h 12"/>
                <a:gd name="T18" fmla="*/ 130 w 30"/>
                <a:gd name="T19" fmla="*/ 77 h 12"/>
                <a:gd name="T20" fmla="*/ 104 w 30"/>
                <a:gd name="T21" fmla="*/ 77 h 12"/>
                <a:gd name="T22" fmla="*/ 52 w 30"/>
                <a:gd name="T23" fmla="*/ 102 h 12"/>
                <a:gd name="T24" fmla="*/ 81 w 30"/>
                <a:gd name="T25" fmla="*/ 114 h 12"/>
                <a:gd name="T26" fmla="*/ 304 w 30"/>
                <a:gd name="T27" fmla="*/ 37 h 12"/>
                <a:gd name="T28" fmla="*/ 315 w 30"/>
                <a:gd name="T29" fmla="*/ 0 h 12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30" h="12">
                  <a:moveTo>
                    <a:pt x="0" y="8"/>
                  </a:moveTo>
                  <a:cubicBezTo>
                    <a:pt x="0" y="10"/>
                    <a:pt x="1" y="10"/>
                    <a:pt x="3" y="11"/>
                  </a:cubicBezTo>
                  <a:cubicBezTo>
                    <a:pt x="3" y="10"/>
                    <a:pt x="3" y="9"/>
                    <a:pt x="4" y="9"/>
                  </a:cubicBezTo>
                  <a:cubicBezTo>
                    <a:pt x="3" y="9"/>
                    <a:pt x="2" y="8"/>
                    <a:pt x="2" y="8"/>
                  </a:cubicBezTo>
                  <a:cubicBezTo>
                    <a:pt x="1" y="8"/>
                    <a:pt x="1" y="8"/>
                    <a:pt x="0" y="8"/>
                  </a:cubicBezTo>
                  <a:moveTo>
                    <a:pt x="30" y="0"/>
                  </a:moveTo>
                  <a:cubicBezTo>
                    <a:pt x="25" y="1"/>
                    <a:pt x="20" y="5"/>
                    <a:pt x="17" y="6"/>
                  </a:cubicBezTo>
                  <a:cubicBezTo>
                    <a:pt x="16" y="6"/>
                    <a:pt x="15" y="7"/>
                    <a:pt x="14" y="7"/>
                  </a:cubicBezTo>
                  <a:cubicBezTo>
                    <a:pt x="13" y="8"/>
                    <a:pt x="12" y="9"/>
                    <a:pt x="12" y="10"/>
                  </a:cubicBezTo>
                  <a:cubicBezTo>
                    <a:pt x="12" y="9"/>
                    <a:pt x="12" y="8"/>
                    <a:pt x="12" y="8"/>
                  </a:cubicBezTo>
                  <a:cubicBezTo>
                    <a:pt x="11" y="8"/>
                    <a:pt x="11" y="8"/>
                    <a:pt x="10" y="8"/>
                  </a:cubicBezTo>
                  <a:cubicBezTo>
                    <a:pt x="8" y="9"/>
                    <a:pt x="7" y="10"/>
                    <a:pt x="5" y="11"/>
                  </a:cubicBezTo>
                  <a:cubicBezTo>
                    <a:pt x="6" y="11"/>
                    <a:pt x="7" y="12"/>
                    <a:pt x="8" y="12"/>
                  </a:cubicBezTo>
                  <a:cubicBezTo>
                    <a:pt x="16" y="12"/>
                    <a:pt x="23" y="7"/>
                    <a:pt x="29" y="4"/>
                  </a:cubicBezTo>
                  <a:cubicBezTo>
                    <a:pt x="29" y="3"/>
                    <a:pt x="29" y="2"/>
                    <a:pt x="30" y="0"/>
                  </a:cubicBezTo>
                </a:path>
              </a:pathLst>
            </a:custGeom>
            <a:solidFill>
              <a:srgbClr val="D2CE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017" name="Freeform 3685">
              <a:extLst>
                <a:ext uri="{FF2B5EF4-FFF2-40B4-BE49-F238E27FC236}">
                  <a16:creationId xmlns:a16="http://schemas.microsoft.com/office/drawing/2014/main" id="{41D56AD8-54E7-4A54-8C6D-00BED767142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9" y="2160"/>
              <a:ext cx="4" cy="19"/>
            </a:xfrm>
            <a:custGeom>
              <a:avLst/>
              <a:gdLst>
                <a:gd name="T0" fmla="*/ 16 w 2"/>
                <a:gd name="T1" fmla="*/ 0 h 11"/>
                <a:gd name="T2" fmla="*/ 0 w 2"/>
                <a:gd name="T3" fmla="*/ 0 h 11"/>
                <a:gd name="T4" fmla="*/ 0 w 2"/>
                <a:gd name="T5" fmla="*/ 86 h 11"/>
                <a:gd name="T6" fmla="*/ 32 w 2"/>
                <a:gd name="T7" fmla="*/ 98 h 11"/>
                <a:gd name="T8" fmla="*/ 32 w 2"/>
                <a:gd name="T9" fmla="*/ 86 h 11"/>
                <a:gd name="T10" fmla="*/ 16 w 2"/>
                <a:gd name="T11" fmla="*/ 0 h 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" h="1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3"/>
                    <a:pt x="0" y="7"/>
                    <a:pt x="0" y="10"/>
                  </a:cubicBezTo>
                  <a:cubicBezTo>
                    <a:pt x="0" y="10"/>
                    <a:pt x="1" y="10"/>
                    <a:pt x="2" y="11"/>
                  </a:cubicBezTo>
                  <a:cubicBezTo>
                    <a:pt x="2" y="11"/>
                    <a:pt x="2" y="10"/>
                    <a:pt x="2" y="10"/>
                  </a:cubicBezTo>
                  <a:cubicBezTo>
                    <a:pt x="2" y="7"/>
                    <a:pt x="1" y="3"/>
                    <a:pt x="1" y="0"/>
                  </a:cubicBezTo>
                </a:path>
              </a:pathLst>
            </a:custGeom>
            <a:solidFill>
              <a:srgbClr val="D3CF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018" name="Freeform 3686">
              <a:extLst>
                <a:ext uri="{FF2B5EF4-FFF2-40B4-BE49-F238E27FC236}">
                  <a16:creationId xmlns:a16="http://schemas.microsoft.com/office/drawing/2014/main" id="{36066914-7551-411F-8E60-83C12ADCA5A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6" y="2160"/>
              <a:ext cx="3" cy="17"/>
            </a:xfrm>
            <a:custGeom>
              <a:avLst/>
              <a:gdLst>
                <a:gd name="T0" fmla="*/ 12 w 2"/>
                <a:gd name="T1" fmla="*/ 0 h 10"/>
                <a:gd name="T2" fmla="*/ 0 w 2"/>
                <a:gd name="T3" fmla="*/ 26 h 10"/>
                <a:gd name="T4" fmla="*/ 0 w 2"/>
                <a:gd name="T5" fmla="*/ 26 h 10"/>
                <a:gd name="T6" fmla="*/ 8 w 2"/>
                <a:gd name="T7" fmla="*/ 75 h 10"/>
                <a:gd name="T8" fmla="*/ 12 w 2"/>
                <a:gd name="T9" fmla="*/ 83 h 10"/>
                <a:gd name="T10" fmla="*/ 12 w 2"/>
                <a:gd name="T11" fmla="*/ 0 h 1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" h="10">
                  <a:moveTo>
                    <a:pt x="2" y="0"/>
                  </a:moveTo>
                  <a:cubicBezTo>
                    <a:pt x="1" y="1"/>
                    <a:pt x="0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5"/>
                    <a:pt x="1" y="7"/>
                    <a:pt x="1" y="9"/>
                  </a:cubicBezTo>
                  <a:cubicBezTo>
                    <a:pt x="1" y="10"/>
                    <a:pt x="2" y="10"/>
                    <a:pt x="2" y="10"/>
                  </a:cubicBezTo>
                  <a:cubicBezTo>
                    <a:pt x="2" y="7"/>
                    <a:pt x="2" y="3"/>
                    <a:pt x="2" y="0"/>
                  </a:cubicBezTo>
                </a:path>
              </a:pathLst>
            </a:custGeom>
            <a:solidFill>
              <a:srgbClr val="E4E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019" name="Freeform 3687">
              <a:extLst>
                <a:ext uri="{FF2B5EF4-FFF2-40B4-BE49-F238E27FC236}">
                  <a16:creationId xmlns:a16="http://schemas.microsoft.com/office/drawing/2014/main" id="{9340C80A-A40B-4F81-B9D4-8CCB1F0F7E0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2" y="2165"/>
              <a:ext cx="5" cy="11"/>
            </a:xfrm>
            <a:custGeom>
              <a:avLst/>
              <a:gdLst>
                <a:gd name="T0" fmla="*/ 13 w 3"/>
                <a:gd name="T1" fmla="*/ 0 h 6"/>
                <a:gd name="T2" fmla="*/ 8 w 3"/>
                <a:gd name="T3" fmla="*/ 13 h 6"/>
                <a:gd name="T4" fmla="*/ 22 w 3"/>
                <a:gd name="T5" fmla="*/ 68 h 6"/>
                <a:gd name="T6" fmla="*/ 13 w 3"/>
                <a:gd name="T7" fmla="*/ 0 h 6"/>
                <a:gd name="T8" fmla="*/ 13 w 3"/>
                <a:gd name="T9" fmla="*/ 0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6">
                  <a:moveTo>
                    <a:pt x="2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0" y="3"/>
                    <a:pt x="1" y="5"/>
                    <a:pt x="3" y="6"/>
                  </a:cubicBezTo>
                  <a:cubicBezTo>
                    <a:pt x="3" y="4"/>
                    <a:pt x="2" y="2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EDEC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020" name="Freeform 3688">
              <a:extLst>
                <a:ext uri="{FF2B5EF4-FFF2-40B4-BE49-F238E27FC236}">
                  <a16:creationId xmlns:a16="http://schemas.microsoft.com/office/drawing/2014/main" id="{D1B6D1EF-89F6-47F1-91C8-D40FDFF08530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6" y="2160"/>
              <a:ext cx="3" cy="3"/>
            </a:xfrm>
            <a:custGeom>
              <a:avLst/>
              <a:gdLst>
                <a:gd name="T0" fmla="*/ 0 w 2"/>
                <a:gd name="T1" fmla="*/ 0 h 2"/>
                <a:gd name="T2" fmla="*/ 0 w 2"/>
                <a:gd name="T3" fmla="*/ 12 h 2"/>
                <a:gd name="T4" fmla="*/ 12 w 2"/>
                <a:gd name="T5" fmla="*/ 0 h 2"/>
                <a:gd name="T6" fmla="*/ 12 w 2"/>
                <a:gd name="T7" fmla="*/ 0 h 2"/>
                <a:gd name="T8" fmla="*/ 0 w 2"/>
                <a:gd name="T9" fmla="*/ 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0" y="1"/>
                    <a:pt x="0" y="1"/>
                    <a:pt x="0" y="2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rgbClr val="D3CF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021" name="Freeform 3689">
              <a:extLst>
                <a:ext uri="{FF2B5EF4-FFF2-40B4-BE49-F238E27FC236}">
                  <a16:creationId xmlns:a16="http://schemas.microsoft.com/office/drawing/2014/main" id="{8689C83B-9C65-4E54-A431-C3A86BEB600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6" y="2154"/>
              <a:ext cx="12" cy="6"/>
            </a:xfrm>
            <a:custGeom>
              <a:avLst/>
              <a:gdLst>
                <a:gd name="T0" fmla="*/ 62 w 7"/>
                <a:gd name="T1" fmla="*/ 0 h 3"/>
                <a:gd name="T2" fmla="*/ 9 w 7"/>
                <a:gd name="T3" fmla="*/ 16 h 3"/>
                <a:gd name="T4" fmla="*/ 9 w 7"/>
                <a:gd name="T5" fmla="*/ 16 h 3"/>
                <a:gd name="T6" fmla="*/ 0 w 7"/>
                <a:gd name="T7" fmla="*/ 48 h 3"/>
                <a:gd name="T8" fmla="*/ 15 w 7"/>
                <a:gd name="T9" fmla="*/ 48 h 3"/>
                <a:gd name="T10" fmla="*/ 15 w 7"/>
                <a:gd name="T11" fmla="*/ 48 h 3"/>
                <a:gd name="T12" fmla="*/ 62 w 7"/>
                <a:gd name="T13" fmla="*/ 0 h 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" h="3">
                  <a:moveTo>
                    <a:pt x="7" y="0"/>
                  </a:moveTo>
                  <a:cubicBezTo>
                    <a:pt x="5" y="0"/>
                    <a:pt x="3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2"/>
                    <a:pt x="0" y="3"/>
                  </a:cubicBezTo>
                  <a:cubicBezTo>
                    <a:pt x="1" y="3"/>
                    <a:pt x="1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4" y="2"/>
                    <a:pt x="5" y="1"/>
                    <a:pt x="7" y="0"/>
                  </a:cubicBezTo>
                </a:path>
              </a:pathLst>
            </a:custGeom>
            <a:solidFill>
              <a:srgbClr val="E4E1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022" name="Freeform 3690">
              <a:extLst>
                <a:ext uri="{FF2B5EF4-FFF2-40B4-BE49-F238E27FC236}">
                  <a16:creationId xmlns:a16="http://schemas.microsoft.com/office/drawing/2014/main" id="{936346E7-95A8-4F07-A3F6-4AE31924D64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2" y="2153"/>
              <a:ext cx="3" cy="5"/>
            </a:xfrm>
            <a:custGeom>
              <a:avLst/>
              <a:gdLst>
                <a:gd name="T0" fmla="*/ 12 w 2"/>
                <a:gd name="T1" fmla="*/ 0 h 3"/>
                <a:gd name="T2" fmla="*/ 0 w 2"/>
                <a:gd name="T3" fmla="*/ 8 h 3"/>
                <a:gd name="T4" fmla="*/ 0 w 2"/>
                <a:gd name="T5" fmla="*/ 22 h 3"/>
                <a:gd name="T6" fmla="*/ 12 w 2"/>
                <a:gd name="T7" fmla="*/ 0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2"/>
                    <a:pt x="0" y="3"/>
                  </a:cubicBezTo>
                  <a:cubicBezTo>
                    <a:pt x="0" y="2"/>
                    <a:pt x="1" y="1"/>
                    <a:pt x="2" y="0"/>
                  </a:cubicBezTo>
                </a:path>
              </a:pathLst>
            </a:custGeom>
            <a:solidFill>
              <a:srgbClr val="E4E1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023" name="Freeform 3691">
              <a:extLst>
                <a:ext uri="{FF2B5EF4-FFF2-40B4-BE49-F238E27FC236}">
                  <a16:creationId xmlns:a16="http://schemas.microsoft.com/office/drawing/2014/main" id="{528F290C-03E4-4922-85BD-EC95F320802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695" y="2034"/>
              <a:ext cx="25" cy="81"/>
            </a:xfrm>
            <a:custGeom>
              <a:avLst/>
              <a:gdLst>
                <a:gd name="T0" fmla="*/ 73 w 14"/>
                <a:gd name="T1" fmla="*/ 379 h 46"/>
                <a:gd name="T2" fmla="*/ 29 w 14"/>
                <a:gd name="T3" fmla="*/ 379 h 46"/>
                <a:gd name="T4" fmla="*/ 13 w 14"/>
                <a:gd name="T5" fmla="*/ 382 h 46"/>
                <a:gd name="T6" fmla="*/ 13 w 14"/>
                <a:gd name="T7" fmla="*/ 444 h 46"/>
                <a:gd name="T8" fmla="*/ 93 w 14"/>
                <a:gd name="T9" fmla="*/ 416 h 46"/>
                <a:gd name="T10" fmla="*/ 73 w 14"/>
                <a:gd name="T11" fmla="*/ 379 h 46"/>
                <a:gd name="T12" fmla="*/ 93 w 14"/>
                <a:gd name="T13" fmla="*/ 306 h 46"/>
                <a:gd name="T14" fmla="*/ 52 w 14"/>
                <a:gd name="T15" fmla="*/ 306 h 46"/>
                <a:gd name="T16" fmla="*/ 13 w 14"/>
                <a:gd name="T17" fmla="*/ 317 h 46"/>
                <a:gd name="T18" fmla="*/ 0 w 14"/>
                <a:gd name="T19" fmla="*/ 317 h 46"/>
                <a:gd name="T20" fmla="*/ 13 w 14"/>
                <a:gd name="T21" fmla="*/ 343 h 46"/>
                <a:gd name="T22" fmla="*/ 13 w 14"/>
                <a:gd name="T23" fmla="*/ 354 h 46"/>
                <a:gd name="T24" fmla="*/ 102 w 14"/>
                <a:gd name="T25" fmla="*/ 306 h 46"/>
                <a:gd name="T26" fmla="*/ 93 w 14"/>
                <a:gd name="T27" fmla="*/ 306 h 46"/>
                <a:gd name="T28" fmla="*/ 29 w 14"/>
                <a:gd name="T29" fmla="*/ 0 h 46"/>
                <a:gd name="T30" fmla="*/ 0 w 14"/>
                <a:gd name="T31" fmla="*/ 278 h 46"/>
                <a:gd name="T32" fmla="*/ 64 w 14"/>
                <a:gd name="T33" fmla="*/ 264 h 46"/>
                <a:gd name="T34" fmla="*/ 114 w 14"/>
                <a:gd name="T35" fmla="*/ 224 h 46"/>
                <a:gd name="T36" fmla="*/ 29 w 14"/>
                <a:gd name="T37" fmla="*/ 0 h 4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14" h="46">
                  <a:moveTo>
                    <a:pt x="7" y="39"/>
                  </a:moveTo>
                  <a:cubicBezTo>
                    <a:pt x="6" y="39"/>
                    <a:pt x="5" y="39"/>
                    <a:pt x="3" y="39"/>
                  </a:cubicBezTo>
                  <a:cubicBezTo>
                    <a:pt x="2" y="39"/>
                    <a:pt x="2" y="39"/>
                    <a:pt x="1" y="40"/>
                  </a:cubicBezTo>
                  <a:cubicBezTo>
                    <a:pt x="1" y="42"/>
                    <a:pt x="1" y="44"/>
                    <a:pt x="1" y="46"/>
                  </a:cubicBezTo>
                  <a:cubicBezTo>
                    <a:pt x="4" y="46"/>
                    <a:pt x="7" y="45"/>
                    <a:pt x="9" y="43"/>
                  </a:cubicBezTo>
                  <a:cubicBezTo>
                    <a:pt x="14" y="40"/>
                    <a:pt x="11" y="39"/>
                    <a:pt x="7" y="39"/>
                  </a:cubicBezTo>
                  <a:moveTo>
                    <a:pt x="9" y="32"/>
                  </a:moveTo>
                  <a:cubicBezTo>
                    <a:pt x="8" y="32"/>
                    <a:pt x="7" y="32"/>
                    <a:pt x="5" y="32"/>
                  </a:cubicBezTo>
                  <a:cubicBezTo>
                    <a:pt x="4" y="33"/>
                    <a:pt x="2" y="33"/>
                    <a:pt x="1" y="33"/>
                  </a:cubicBezTo>
                  <a:cubicBezTo>
                    <a:pt x="1" y="33"/>
                    <a:pt x="1" y="33"/>
                    <a:pt x="0" y="33"/>
                  </a:cubicBezTo>
                  <a:cubicBezTo>
                    <a:pt x="0" y="34"/>
                    <a:pt x="0" y="35"/>
                    <a:pt x="1" y="36"/>
                  </a:cubicBezTo>
                  <a:cubicBezTo>
                    <a:pt x="1" y="36"/>
                    <a:pt x="1" y="36"/>
                    <a:pt x="1" y="37"/>
                  </a:cubicBezTo>
                  <a:cubicBezTo>
                    <a:pt x="4" y="35"/>
                    <a:pt x="9" y="34"/>
                    <a:pt x="10" y="32"/>
                  </a:cubicBezTo>
                  <a:cubicBezTo>
                    <a:pt x="10" y="32"/>
                    <a:pt x="10" y="32"/>
                    <a:pt x="9" y="32"/>
                  </a:cubicBezTo>
                  <a:moveTo>
                    <a:pt x="3" y="0"/>
                  </a:moveTo>
                  <a:cubicBezTo>
                    <a:pt x="0" y="9"/>
                    <a:pt x="0" y="21"/>
                    <a:pt x="0" y="29"/>
                  </a:cubicBezTo>
                  <a:cubicBezTo>
                    <a:pt x="2" y="28"/>
                    <a:pt x="5" y="27"/>
                    <a:pt x="6" y="27"/>
                  </a:cubicBezTo>
                  <a:cubicBezTo>
                    <a:pt x="8" y="26"/>
                    <a:pt x="10" y="25"/>
                    <a:pt x="11" y="23"/>
                  </a:cubicBezTo>
                  <a:cubicBezTo>
                    <a:pt x="9" y="15"/>
                    <a:pt x="7" y="8"/>
                    <a:pt x="3" y="0"/>
                  </a:cubicBezTo>
                </a:path>
              </a:pathLst>
            </a:custGeom>
            <a:solidFill>
              <a:srgbClr val="B7B1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024" name="Freeform 3692">
              <a:extLst>
                <a:ext uri="{FF2B5EF4-FFF2-40B4-BE49-F238E27FC236}">
                  <a16:creationId xmlns:a16="http://schemas.microsoft.com/office/drawing/2014/main" id="{870B93AA-BDDF-4F2B-9688-F32250DE987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3" y="2170"/>
              <a:ext cx="69" cy="27"/>
            </a:xfrm>
            <a:custGeom>
              <a:avLst/>
              <a:gdLst>
                <a:gd name="T0" fmla="*/ 232 w 39"/>
                <a:gd name="T1" fmla="*/ 0 h 15"/>
                <a:gd name="T2" fmla="*/ 37 w 39"/>
                <a:gd name="T3" fmla="*/ 52 h 15"/>
                <a:gd name="T4" fmla="*/ 28 w 39"/>
                <a:gd name="T5" fmla="*/ 52 h 15"/>
                <a:gd name="T6" fmla="*/ 0 w 39"/>
                <a:gd name="T7" fmla="*/ 52 h 15"/>
                <a:gd name="T8" fmla="*/ 12 w 39"/>
                <a:gd name="T9" fmla="*/ 94 h 15"/>
                <a:gd name="T10" fmla="*/ 78 w 39"/>
                <a:gd name="T11" fmla="*/ 117 h 15"/>
                <a:gd name="T12" fmla="*/ 188 w 39"/>
                <a:gd name="T13" fmla="*/ 41 h 15"/>
                <a:gd name="T14" fmla="*/ 203 w 39"/>
                <a:gd name="T15" fmla="*/ 41 h 15"/>
                <a:gd name="T16" fmla="*/ 317 w 39"/>
                <a:gd name="T17" fmla="*/ 158 h 15"/>
                <a:gd name="T18" fmla="*/ 345 w 39"/>
                <a:gd name="T19" fmla="*/ 146 h 15"/>
                <a:gd name="T20" fmla="*/ 382 w 39"/>
                <a:gd name="T21" fmla="*/ 104 h 15"/>
                <a:gd name="T22" fmla="*/ 382 w 39"/>
                <a:gd name="T23" fmla="*/ 74 h 15"/>
                <a:gd name="T24" fmla="*/ 317 w 39"/>
                <a:gd name="T25" fmla="*/ 23 h 15"/>
                <a:gd name="T26" fmla="*/ 232 w 39"/>
                <a:gd name="T27" fmla="*/ 0 h 1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39" h="15">
                  <a:moveTo>
                    <a:pt x="24" y="0"/>
                  </a:moveTo>
                  <a:cubicBezTo>
                    <a:pt x="17" y="0"/>
                    <a:pt x="12" y="4"/>
                    <a:pt x="4" y="5"/>
                  </a:cubicBezTo>
                  <a:cubicBezTo>
                    <a:pt x="4" y="5"/>
                    <a:pt x="3" y="5"/>
                    <a:pt x="3" y="5"/>
                  </a:cubicBezTo>
                  <a:cubicBezTo>
                    <a:pt x="2" y="5"/>
                    <a:pt x="1" y="5"/>
                    <a:pt x="0" y="5"/>
                  </a:cubicBezTo>
                  <a:cubicBezTo>
                    <a:pt x="1" y="6"/>
                    <a:pt x="1" y="8"/>
                    <a:pt x="1" y="9"/>
                  </a:cubicBezTo>
                  <a:cubicBezTo>
                    <a:pt x="3" y="10"/>
                    <a:pt x="5" y="11"/>
                    <a:pt x="8" y="11"/>
                  </a:cubicBezTo>
                  <a:cubicBezTo>
                    <a:pt x="11" y="8"/>
                    <a:pt x="15" y="4"/>
                    <a:pt x="19" y="4"/>
                  </a:cubicBezTo>
                  <a:cubicBezTo>
                    <a:pt x="20" y="4"/>
                    <a:pt x="20" y="4"/>
                    <a:pt x="21" y="4"/>
                  </a:cubicBezTo>
                  <a:cubicBezTo>
                    <a:pt x="28" y="5"/>
                    <a:pt x="26" y="15"/>
                    <a:pt x="32" y="15"/>
                  </a:cubicBezTo>
                  <a:cubicBezTo>
                    <a:pt x="33" y="15"/>
                    <a:pt x="34" y="14"/>
                    <a:pt x="35" y="14"/>
                  </a:cubicBezTo>
                  <a:cubicBezTo>
                    <a:pt x="36" y="14"/>
                    <a:pt x="38" y="12"/>
                    <a:pt x="39" y="10"/>
                  </a:cubicBezTo>
                  <a:cubicBezTo>
                    <a:pt x="39" y="9"/>
                    <a:pt x="39" y="8"/>
                    <a:pt x="39" y="7"/>
                  </a:cubicBezTo>
                  <a:cubicBezTo>
                    <a:pt x="36" y="5"/>
                    <a:pt x="34" y="3"/>
                    <a:pt x="32" y="2"/>
                  </a:cubicBezTo>
                  <a:cubicBezTo>
                    <a:pt x="29" y="0"/>
                    <a:pt x="27" y="0"/>
                    <a:pt x="24" y="0"/>
                  </a:cubicBezTo>
                </a:path>
              </a:pathLst>
            </a:custGeom>
            <a:solidFill>
              <a:srgbClr val="B7B1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025" name="Freeform 3693">
              <a:extLst>
                <a:ext uri="{FF2B5EF4-FFF2-40B4-BE49-F238E27FC236}">
                  <a16:creationId xmlns:a16="http://schemas.microsoft.com/office/drawing/2014/main" id="{51EC35D7-B6A5-476A-AE56-8F05C53045F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49" y="2177"/>
              <a:ext cx="75" cy="27"/>
            </a:xfrm>
            <a:custGeom>
              <a:avLst/>
              <a:gdLst>
                <a:gd name="T0" fmla="*/ 23 w 42"/>
                <a:gd name="T1" fmla="*/ 13 h 15"/>
                <a:gd name="T2" fmla="*/ 0 w 42"/>
                <a:gd name="T3" fmla="*/ 29 h 15"/>
                <a:gd name="T4" fmla="*/ 0 w 42"/>
                <a:gd name="T5" fmla="*/ 41 h 15"/>
                <a:gd name="T6" fmla="*/ 29 w 42"/>
                <a:gd name="T7" fmla="*/ 52 h 15"/>
                <a:gd name="T8" fmla="*/ 23 w 42"/>
                <a:gd name="T9" fmla="*/ 13 h 15"/>
                <a:gd name="T10" fmla="*/ 23 w 42"/>
                <a:gd name="T11" fmla="*/ 13 h 15"/>
                <a:gd name="T12" fmla="*/ 216 w 42"/>
                <a:gd name="T13" fmla="*/ 0 h 15"/>
                <a:gd name="T14" fmla="*/ 102 w 42"/>
                <a:gd name="T15" fmla="*/ 74 h 15"/>
                <a:gd name="T16" fmla="*/ 114 w 42"/>
                <a:gd name="T17" fmla="*/ 81 h 15"/>
                <a:gd name="T18" fmla="*/ 154 w 42"/>
                <a:gd name="T19" fmla="*/ 65 h 15"/>
                <a:gd name="T20" fmla="*/ 166 w 42"/>
                <a:gd name="T21" fmla="*/ 52 h 15"/>
                <a:gd name="T22" fmla="*/ 261 w 42"/>
                <a:gd name="T23" fmla="*/ 94 h 15"/>
                <a:gd name="T24" fmla="*/ 313 w 42"/>
                <a:gd name="T25" fmla="*/ 133 h 15"/>
                <a:gd name="T26" fmla="*/ 377 w 42"/>
                <a:gd name="T27" fmla="*/ 146 h 15"/>
                <a:gd name="T28" fmla="*/ 386 w 42"/>
                <a:gd name="T29" fmla="*/ 158 h 15"/>
                <a:gd name="T30" fmla="*/ 414 w 42"/>
                <a:gd name="T31" fmla="*/ 158 h 15"/>
                <a:gd name="T32" fmla="*/ 427 w 42"/>
                <a:gd name="T33" fmla="*/ 130 h 15"/>
                <a:gd name="T34" fmla="*/ 427 w 42"/>
                <a:gd name="T35" fmla="*/ 94 h 15"/>
                <a:gd name="T36" fmla="*/ 414 w 42"/>
                <a:gd name="T37" fmla="*/ 65 h 15"/>
                <a:gd name="T38" fmla="*/ 377 w 42"/>
                <a:gd name="T39" fmla="*/ 104 h 15"/>
                <a:gd name="T40" fmla="*/ 348 w 42"/>
                <a:gd name="T41" fmla="*/ 117 h 15"/>
                <a:gd name="T42" fmla="*/ 232 w 42"/>
                <a:gd name="T43" fmla="*/ 0 h 15"/>
                <a:gd name="T44" fmla="*/ 216 w 42"/>
                <a:gd name="T45" fmla="*/ 0 h 15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42" h="15">
                  <a:moveTo>
                    <a:pt x="2" y="1"/>
                  </a:moveTo>
                  <a:cubicBezTo>
                    <a:pt x="1" y="1"/>
                    <a:pt x="0" y="2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1" y="4"/>
                    <a:pt x="2" y="5"/>
                    <a:pt x="3" y="5"/>
                  </a:cubicBezTo>
                  <a:cubicBezTo>
                    <a:pt x="3" y="4"/>
                    <a:pt x="3" y="2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moveTo>
                    <a:pt x="21" y="0"/>
                  </a:moveTo>
                  <a:cubicBezTo>
                    <a:pt x="17" y="0"/>
                    <a:pt x="13" y="4"/>
                    <a:pt x="10" y="7"/>
                  </a:cubicBezTo>
                  <a:cubicBezTo>
                    <a:pt x="10" y="8"/>
                    <a:pt x="11" y="8"/>
                    <a:pt x="11" y="8"/>
                  </a:cubicBezTo>
                  <a:cubicBezTo>
                    <a:pt x="13" y="7"/>
                    <a:pt x="14" y="6"/>
                    <a:pt x="15" y="6"/>
                  </a:cubicBezTo>
                  <a:cubicBezTo>
                    <a:pt x="15" y="5"/>
                    <a:pt x="16" y="5"/>
                    <a:pt x="16" y="5"/>
                  </a:cubicBezTo>
                  <a:cubicBezTo>
                    <a:pt x="19" y="5"/>
                    <a:pt x="24" y="8"/>
                    <a:pt x="26" y="9"/>
                  </a:cubicBezTo>
                  <a:cubicBezTo>
                    <a:pt x="28" y="11"/>
                    <a:pt x="29" y="12"/>
                    <a:pt x="31" y="13"/>
                  </a:cubicBezTo>
                  <a:cubicBezTo>
                    <a:pt x="33" y="14"/>
                    <a:pt x="35" y="13"/>
                    <a:pt x="37" y="14"/>
                  </a:cubicBezTo>
                  <a:cubicBezTo>
                    <a:pt x="37" y="14"/>
                    <a:pt x="38" y="15"/>
                    <a:pt x="38" y="15"/>
                  </a:cubicBezTo>
                  <a:cubicBezTo>
                    <a:pt x="39" y="15"/>
                    <a:pt x="40" y="15"/>
                    <a:pt x="41" y="15"/>
                  </a:cubicBezTo>
                  <a:cubicBezTo>
                    <a:pt x="42" y="14"/>
                    <a:pt x="42" y="13"/>
                    <a:pt x="42" y="12"/>
                  </a:cubicBezTo>
                  <a:cubicBezTo>
                    <a:pt x="42" y="11"/>
                    <a:pt x="42" y="10"/>
                    <a:pt x="42" y="9"/>
                  </a:cubicBezTo>
                  <a:cubicBezTo>
                    <a:pt x="42" y="8"/>
                    <a:pt x="42" y="7"/>
                    <a:pt x="41" y="6"/>
                  </a:cubicBezTo>
                  <a:cubicBezTo>
                    <a:pt x="40" y="8"/>
                    <a:pt x="38" y="10"/>
                    <a:pt x="37" y="10"/>
                  </a:cubicBezTo>
                  <a:cubicBezTo>
                    <a:pt x="36" y="10"/>
                    <a:pt x="35" y="11"/>
                    <a:pt x="34" y="11"/>
                  </a:cubicBezTo>
                  <a:cubicBezTo>
                    <a:pt x="28" y="11"/>
                    <a:pt x="30" y="1"/>
                    <a:pt x="23" y="0"/>
                  </a:cubicBezTo>
                  <a:cubicBezTo>
                    <a:pt x="22" y="0"/>
                    <a:pt x="22" y="0"/>
                    <a:pt x="21" y="0"/>
                  </a:cubicBezTo>
                </a:path>
              </a:pathLst>
            </a:custGeom>
            <a:solidFill>
              <a:srgbClr val="D3CF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026" name="Freeform 3694">
              <a:extLst>
                <a:ext uri="{FF2B5EF4-FFF2-40B4-BE49-F238E27FC236}">
                  <a16:creationId xmlns:a16="http://schemas.microsoft.com/office/drawing/2014/main" id="{D5758C47-4FD7-4DA3-A555-8D92D393B48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2" y="2193"/>
              <a:ext cx="3" cy="11"/>
            </a:xfrm>
            <a:custGeom>
              <a:avLst/>
              <a:gdLst>
                <a:gd name="T0" fmla="*/ 8 w 2"/>
                <a:gd name="T1" fmla="*/ 0 h 6"/>
                <a:gd name="T2" fmla="*/ 8 w 2"/>
                <a:gd name="T3" fmla="*/ 37 h 6"/>
                <a:gd name="T4" fmla="*/ 0 w 2"/>
                <a:gd name="T5" fmla="*/ 68 h 6"/>
                <a:gd name="T6" fmla="*/ 8 w 2"/>
                <a:gd name="T7" fmla="*/ 68 h 6"/>
                <a:gd name="T8" fmla="*/ 12 w 2"/>
                <a:gd name="T9" fmla="*/ 68 h 6"/>
                <a:gd name="T10" fmla="*/ 8 w 2"/>
                <a:gd name="T11" fmla="*/ 0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" h="6">
                  <a:moveTo>
                    <a:pt x="1" y="0"/>
                  </a:moveTo>
                  <a:cubicBezTo>
                    <a:pt x="1" y="1"/>
                    <a:pt x="1" y="2"/>
                    <a:pt x="1" y="3"/>
                  </a:cubicBezTo>
                  <a:cubicBezTo>
                    <a:pt x="1" y="4"/>
                    <a:pt x="1" y="5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2" y="6"/>
                    <a:pt x="2" y="6"/>
                  </a:cubicBezTo>
                  <a:cubicBezTo>
                    <a:pt x="1" y="4"/>
                    <a:pt x="1" y="2"/>
                    <a:pt x="1" y="0"/>
                  </a:cubicBezTo>
                </a:path>
              </a:pathLst>
            </a:custGeom>
            <a:solidFill>
              <a:srgbClr val="E4E1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027" name="Freeform 3695">
              <a:extLst>
                <a:ext uri="{FF2B5EF4-FFF2-40B4-BE49-F238E27FC236}">
                  <a16:creationId xmlns:a16="http://schemas.microsoft.com/office/drawing/2014/main" id="{B7D7080D-8E4D-4A12-B087-082C59C87813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7" y="2183"/>
              <a:ext cx="2" cy="1"/>
            </a:xfrm>
            <a:custGeom>
              <a:avLst/>
              <a:gdLst>
                <a:gd name="T0" fmla="*/ 16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w 1"/>
                <a:gd name="T7" fmla="*/ 1 h 1"/>
                <a:gd name="T8" fmla="*/ 16 w 1"/>
                <a:gd name="T9" fmla="*/ 1 h 1"/>
                <a:gd name="T10" fmla="*/ 16 w 1"/>
                <a:gd name="T11" fmla="*/ 0 h 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</a:path>
              </a:pathLst>
            </a:custGeom>
            <a:solidFill>
              <a:srgbClr val="E4E1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028" name="Freeform 3696">
              <a:extLst>
                <a:ext uri="{FF2B5EF4-FFF2-40B4-BE49-F238E27FC236}">
                  <a16:creationId xmlns:a16="http://schemas.microsoft.com/office/drawing/2014/main" id="{417BA080-15FA-4A65-99E0-3CFA329406F3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9" y="2186"/>
              <a:ext cx="48" cy="18"/>
            </a:xfrm>
            <a:custGeom>
              <a:avLst/>
              <a:gdLst>
                <a:gd name="T0" fmla="*/ 50 w 27"/>
                <a:gd name="T1" fmla="*/ 0 h 10"/>
                <a:gd name="T2" fmla="*/ 37 w 27"/>
                <a:gd name="T3" fmla="*/ 13 h 10"/>
                <a:gd name="T4" fmla="*/ 0 w 27"/>
                <a:gd name="T5" fmla="*/ 29 h 10"/>
                <a:gd name="T6" fmla="*/ 167 w 27"/>
                <a:gd name="T7" fmla="*/ 81 h 10"/>
                <a:gd name="T8" fmla="*/ 208 w 27"/>
                <a:gd name="T9" fmla="*/ 94 h 10"/>
                <a:gd name="T10" fmla="*/ 268 w 27"/>
                <a:gd name="T11" fmla="*/ 104 h 10"/>
                <a:gd name="T12" fmla="*/ 260 w 27"/>
                <a:gd name="T13" fmla="*/ 94 h 10"/>
                <a:gd name="T14" fmla="*/ 203 w 27"/>
                <a:gd name="T15" fmla="*/ 81 h 10"/>
                <a:gd name="T16" fmla="*/ 151 w 27"/>
                <a:gd name="T17" fmla="*/ 41 h 10"/>
                <a:gd name="T18" fmla="*/ 50 w 27"/>
                <a:gd name="T19" fmla="*/ 0 h 1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7" h="10">
                  <a:moveTo>
                    <a:pt x="5" y="0"/>
                  </a:moveTo>
                  <a:cubicBezTo>
                    <a:pt x="5" y="0"/>
                    <a:pt x="4" y="0"/>
                    <a:pt x="4" y="1"/>
                  </a:cubicBezTo>
                  <a:cubicBezTo>
                    <a:pt x="3" y="1"/>
                    <a:pt x="2" y="2"/>
                    <a:pt x="0" y="3"/>
                  </a:cubicBezTo>
                  <a:cubicBezTo>
                    <a:pt x="6" y="5"/>
                    <a:pt x="11" y="7"/>
                    <a:pt x="17" y="8"/>
                  </a:cubicBezTo>
                  <a:cubicBezTo>
                    <a:pt x="18" y="8"/>
                    <a:pt x="20" y="9"/>
                    <a:pt x="21" y="9"/>
                  </a:cubicBezTo>
                  <a:cubicBezTo>
                    <a:pt x="23" y="10"/>
                    <a:pt x="25" y="10"/>
                    <a:pt x="27" y="10"/>
                  </a:cubicBezTo>
                  <a:cubicBezTo>
                    <a:pt x="27" y="10"/>
                    <a:pt x="26" y="9"/>
                    <a:pt x="26" y="9"/>
                  </a:cubicBezTo>
                  <a:cubicBezTo>
                    <a:pt x="24" y="8"/>
                    <a:pt x="22" y="9"/>
                    <a:pt x="20" y="8"/>
                  </a:cubicBezTo>
                  <a:cubicBezTo>
                    <a:pt x="18" y="7"/>
                    <a:pt x="17" y="6"/>
                    <a:pt x="15" y="4"/>
                  </a:cubicBezTo>
                  <a:cubicBezTo>
                    <a:pt x="13" y="3"/>
                    <a:pt x="8" y="0"/>
                    <a:pt x="5" y="0"/>
                  </a:cubicBezTo>
                </a:path>
              </a:pathLst>
            </a:custGeom>
            <a:solidFill>
              <a:srgbClr val="E4E1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029" name="Freeform 3697">
              <a:extLst>
                <a:ext uri="{FF2B5EF4-FFF2-40B4-BE49-F238E27FC236}">
                  <a16:creationId xmlns:a16="http://schemas.microsoft.com/office/drawing/2014/main" id="{CF6D838E-202B-47EB-9FF3-3958800A89F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7" y="2183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1 h 1"/>
                <a:gd name="T6" fmla="*/ 0 w 1"/>
                <a:gd name="T7" fmla="*/ 0 h 1"/>
                <a:gd name="T8" fmla="*/ 0 w 1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EDEC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030" name="Freeform 3698">
              <a:extLst>
                <a:ext uri="{FF2B5EF4-FFF2-40B4-BE49-F238E27FC236}">
                  <a16:creationId xmlns:a16="http://schemas.microsoft.com/office/drawing/2014/main" id="{1F3303BE-A8D4-4172-8521-2979EA5E7793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9" y="2200"/>
              <a:ext cx="7" cy="2"/>
            </a:xfrm>
            <a:custGeom>
              <a:avLst/>
              <a:gdLst>
                <a:gd name="T0" fmla="*/ 0 w 4"/>
                <a:gd name="T1" fmla="*/ 0 h 1"/>
                <a:gd name="T2" fmla="*/ 37 w 4"/>
                <a:gd name="T3" fmla="*/ 16 h 1"/>
                <a:gd name="T4" fmla="*/ 0 w 4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1">
                  <a:moveTo>
                    <a:pt x="0" y="0"/>
                  </a:moveTo>
                  <a:cubicBezTo>
                    <a:pt x="1" y="1"/>
                    <a:pt x="3" y="1"/>
                    <a:pt x="4" y="1"/>
                  </a:cubicBezTo>
                  <a:cubicBezTo>
                    <a:pt x="3" y="1"/>
                    <a:pt x="1" y="0"/>
                    <a:pt x="0" y="0"/>
                  </a:cubicBezTo>
                </a:path>
              </a:pathLst>
            </a:custGeom>
            <a:solidFill>
              <a:srgbClr val="EDEC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031" name="Freeform 3699">
              <a:extLst>
                <a:ext uri="{FF2B5EF4-FFF2-40B4-BE49-F238E27FC236}">
                  <a16:creationId xmlns:a16="http://schemas.microsoft.com/office/drawing/2014/main" id="{D8889171-5810-4729-8FCE-0F4483F63BD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3" y="2163"/>
              <a:ext cx="69" cy="20"/>
            </a:xfrm>
            <a:custGeom>
              <a:avLst/>
              <a:gdLst>
                <a:gd name="T0" fmla="*/ 232 w 39"/>
                <a:gd name="T1" fmla="*/ 0 h 11"/>
                <a:gd name="T2" fmla="*/ 50 w 39"/>
                <a:gd name="T3" fmla="*/ 65 h 11"/>
                <a:gd name="T4" fmla="*/ 0 w 39"/>
                <a:gd name="T5" fmla="*/ 89 h 11"/>
                <a:gd name="T6" fmla="*/ 0 w 39"/>
                <a:gd name="T7" fmla="*/ 96 h 11"/>
                <a:gd name="T8" fmla="*/ 28 w 39"/>
                <a:gd name="T9" fmla="*/ 96 h 11"/>
                <a:gd name="T10" fmla="*/ 37 w 39"/>
                <a:gd name="T11" fmla="*/ 96 h 11"/>
                <a:gd name="T12" fmla="*/ 232 w 39"/>
                <a:gd name="T13" fmla="*/ 44 h 11"/>
                <a:gd name="T14" fmla="*/ 317 w 39"/>
                <a:gd name="T15" fmla="*/ 65 h 11"/>
                <a:gd name="T16" fmla="*/ 382 w 39"/>
                <a:gd name="T17" fmla="*/ 118 h 11"/>
                <a:gd name="T18" fmla="*/ 382 w 39"/>
                <a:gd name="T19" fmla="*/ 53 h 11"/>
                <a:gd name="T20" fmla="*/ 359 w 39"/>
                <a:gd name="T21" fmla="*/ 44 h 11"/>
                <a:gd name="T22" fmla="*/ 253 w 39"/>
                <a:gd name="T23" fmla="*/ 0 h 11"/>
                <a:gd name="T24" fmla="*/ 232 w 39"/>
                <a:gd name="T25" fmla="*/ 0 h 1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9" h="11">
                  <a:moveTo>
                    <a:pt x="24" y="0"/>
                  </a:moveTo>
                  <a:cubicBezTo>
                    <a:pt x="18" y="0"/>
                    <a:pt x="11" y="3"/>
                    <a:pt x="5" y="6"/>
                  </a:cubicBezTo>
                  <a:cubicBezTo>
                    <a:pt x="3" y="6"/>
                    <a:pt x="2" y="7"/>
                    <a:pt x="0" y="8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1" y="9"/>
                    <a:pt x="2" y="9"/>
                    <a:pt x="3" y="9"/>
                  </a:cubicBezTo>
                  <a:cubicBezTo>
                    <a:pt x="3" y="9"/>
                    <a:pt x="4" y="9"/>
                    <a:pt x="4" y="9"/>
                  </a:cubicBezTo>
                  <a:cubicBezTo>
                    <a:pt x="12" y="8"/>
                    <a:pt x="17" y="4"/>
                    <a:pt x="24" y="4"/>
                  </a:cubicBezTo>
                  <a:cubicBezTo>
                    <a:pt x="27" y="4"/>
                    <a:pt x="29" y="4"/>
                    <a:pt x="32" y="6"/>
                  </a:cubicBezTo>
                  <a:cubicBezTo>
                    <a:pt x="34" y="7"/>
                    <a:pt x="36" y="9"/>
                    <a:pt x="39" y="11"/>
                  </a:cubicBezTo>
                  <a:cubicBezTo>
                    <a:pt x="39" y="9"/>
                    <a:pt x="39" y="7"/>
                    <a:pt x="39" y="5"/>
                  </a:cubicBezTo>
                  <a:cubicBezTo>
                    <a:pt x="38" y="5"/>
                    <a:pt x="38" y="4"/>
                    <a:pt x="37" y="4"/>
                  </a:cubicBezTo>
                  <a:cubicBezTo>
                    <a:pt x="33" y="3"/>
                    <a:pt x="30" y="0"/>
                    <a:pt x="26" y="0"/>
                  </a:cubicBezTo>
                  <a:cubicBezTo>
                    <a:pt x="25" y="0"/>
                    <a:pt x="24" y="0"/>
                    <a:pt x="24" y="0"/>
                  </a:cubicBezTo>
                </a:path>
              </a:pathLst>
            </a:custGeom>
            <a:solidFill>
              <a:srgbClr val="D3CF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032" name="Freeform 3700">
              <a:extLst>
                <a:ext uri="{FF2B5EF4-FFF2-40B4-BE49-F238E27FC236}">
                  <a16:creationId xmlns:a16="http://schemas.microsoft.com/office/drawing/2014/main" id="{AE56755B-4437-4E9C-8F7E-D49A350410D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3" y="2177"/>
              <a:ext cx="1" cy="2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6 h 1"/>
                <a:gd name="T4" fmla="*/ 0 w 1"/>
                <a:gd name="T5" fmla="*/ 16 h 1"/>
                <a:gd name="T6" fmla="*/ 0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</a:path>
              </a:pathLst>
            </a:custGeom>
            <a:solidFill>
              <a:srgbClr val="E4E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033" name="Freeform 3701">
              <a:extLst>
                <a:ext uri="{FF2B5EF4-FFF2-40B4-BE49-F238E27FC236}">
                  <a16:creationId xmlns:a16="http://schemas.microsoft.com/office/drawing/2014/main" id="{63FEC008-4619-46D0-9BF3-49F0C669790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0" y="2030"/>
              <a:ext cx="22" cy="45"/>
            </a:xfrm>
            <a:custGeom>
              <a:avLst/>
              <a:gdLst>
                <a:gd name="T0" fmla="*/ 13 w 12"/>
                <a:gd name="T1" fmla="*/ 0 h 25"/>
                <a:gd name="T2" fmla="*/ 0 w 12"/>
                <a:gd name="T3" fmla="*/ 23 h 25"/>
                <a:gd name="T4" fmla="*/ 94 w 12"/>
                <a:gd name="T5" fmla="*/ 263 h 25"/>
                <a:gd name="T6" fmla="*/ 112 w 12"/>
                <a:gd name="T7" fmla="*/ 234 h 25"/>
                <a:gd name="T8" fmla="*/ 44 w 12"/>
                <a:gd name="T9" fmla="*/ 117 h 25"/>
                <a:gd name="T10" fmla="*/ 68 w 12"/>
                <a:gd name="T11" fmla="*/ 117 h 25"/>
                <a:gd name="T12" fmla="*/ 13 w 12"/>
                <a:gd name="T13" fmla="*/ 0 h 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" h="25">
                  <a:moveTo>
                    <a:pt x="1" y="0"/>
                  </a:moveTo>
                  <a:cubicBezTo>
                    <a:pt x="0" y="1"/>
                    <a:pt x="0" y="1"/>
                    <a:pt x="0" y="2"/>
                  </a:cubicBezTo>
                  <a:cubicBezTo>
                    <a:pt x="4" y="10"/>
                    <a:pt x="6" y="17"/>
                    <a:pt x="8" y="25"/>
                  </a:cubicBezTo>
                  <a:cubicBezTo>
                    <a:pt x="9" y="25"/>
                    <a:pt x="10" y="24"/>
                    <a:pt x="10" y="22"/>
                  </a:cubicBezTo>
                  <a:cubicBezTo>
                    <a:pt x="12" y="17"/>
                    <a:pt x="6" y="15"/>
                    <a:pt x="4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4" y="8"/>
                    <a:pt x="2" y="4"/>
                    <a:pt x="1" y="0"/>
                  </a:cubicBezTo>
                </a:path>
              </a:pathLst>
            </a:custGeom>
            <a:solidFill>
              <a:srgbClr val="D2CE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034" name="Freeform 3702">
              <a:extLst>
                <a:ext uri="{FF2B5EF4-FFF2-40B4-BE49-F238E27FC236}">
                  <a16:creationId xmlns:a16="http://schemas.microsoft.com/office/drawing/2014/main" id="{C2FEC877-00AF-4E4D-9AD5-E9B370885EA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2" y="2068"/>
              <a:ext cx="17" cy="49"/>
            </a:xfrm>
            <a:custGeom>
              <a:avLst/>
              <a:gdLst>
                <a:gd name="T0" fmla="*/ 15 w 10"/>
                <a:gd name="T1" fmla="*/ 0 h 28"/>
                <a:gd name="T2" fmla="*/ 26 w 10"/>
                <a:gd name="T3" fmla="*/ 12 h 28"/>
                <a:gd name="T4" fmla="*/ 44 w 10"/>
                <a:gd name="T5" fmla="*/ 49 h 28"/>
                <a:gd name="T6" fmla="*/ 44 w 10"/>
                <a:gd name="T7" fmla="*/ 208 h 28"/>
                <a:gd name="T8" fmla="*/ 34 w 10"/>
                <a:gd name="T9" fmla="*/ 208 h 28"/>
                <a:gd name="T10" fmla="*/ 15 w 10"/>
                <a:gd name="T11" fmla="*/ 249 h 28"/>
                <a:gd name="T12" fmla="*/ 0 w 10"/>
                <a:gd name="T13" fmla="*/ 264 h 28"/>
                <a:gd name="T14" fmla="*/ 0 w 10"/>
                <a:gd name="T15" fmla="*/ 264 h 28"/>
                <a:gd name="T16" fmla="*/ 70 w 10"/>
                <a:gd name="T17" fmla="*/ 208 h 28"/>
                <a:gd name="T18" fmla="*/ 15 w 10"/>
                <a:gd name="T19" fmla="*/ 0 h 2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0" h="28">
                  <a:moveTo>
                    <a:pt x="2" y="0"/>
                  </a:moveTo>
                  <a:cubicBezTo>
                    <a:pt x="2" y="1"/>
                    <a:pt x="2" y="1"/>
                    <a:pt x="3" y="1"/>
                  </a:cubicBezTo>
                  <a:cubicBezTo>
                    <a:pt x="3" y="2"/>
                    <a:pt x="4" y="4"/>
                    <a:pt x="5" y="5"/>
                  </a:cubicBezTo>
                  <a:cubicBezTo>
                    <a:pt x="7" y="9"/>
                    <a:pt x="9" y="18"/>
                    <a:pt x="5" y="22"/>
                  </a:cubicBezTo>
                  <a:cubicBezTo>
                    <a:pt x="5" y="22"/>
                    <a:pt x="4" y="22"/>
                    <a:pt x="4" y="22"/>
                  </a:cubicBezTo>
                  <a:cubicBezTo>
                    <a:pt x="4" y="23"/>
                    <a:pt x="3" y="25"/>
                    <a:pt x="2" y="26"/>
                  </a:cubicBezTo>
                  <a:cubicBezTo>
                    <a:pt x="1" y="27"/>
                    <a:pt x="0" y="27"/>
                    <a:pt x="0" y="28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4" y="27"/>
                    <a:pt x="7" y="25"/>
                    <a:pt x="8" y="22"/>
                  </a:cubicBezTo>
                  <a:cubicBezTo>
                    <a:pt x="10" y="16"/>
                    <a:pt x="6" y="7"/>
                    <a:pt x="2" y="0"/>
                  </a:cubicBezTo>
                </a:path>
              </a:pathLst>
            </a:custGeom>
            <a:solidFill>
              <a:srgbClr val="B7B1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035" name="Freeform 3703">
              <a:extLst>
                <a:ext uri="{FF2B5EF4-FFF2-40B4-BE49-F238E27FC236}">
                  <a16:creationId xmlns:a16="http://schemas.microsoft.com/office/drawing/2014/main" id="{7F43FCE8-AED8-450D-A2CD-FC670BBA1CA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695" y="2117"/>
              <a:ext cx="27" cy="9"/>
            </a:xfrm>
            <a:custGeom>
              <a:avLst/>
              <a:gdLst>
                <a:gd name="T0" fmla="*/ 29 w 15"/>
                <a:gd name="T1" fmla="*/ 41 h 5"/>
                <a:gd name="T2" fmla="*/ 23 w 15"/>
                <a:gd name="T3" fmla="*/ 41 h 5"/>
                <a:gd name="T4" fmla="*/ 0 w 15"/>
                <a:gd name="T5" fmla="*/ 41 h 5"/>
                <a:gd name="T6" fmla="*/ 0 w 15"/>
                <a:gd name="T7" fmla="*/ 52 h 5"/>
                <a:gd name="T8" fmla="*/ 29 w 15"/>
                <a:gd name="T9" fmla="*/ 41 h 5"/>
                <a:gd name="T10" fmla="*/ 29 w 15"/>
                <a:gd name="T11" fmla="*/ 41 h 5"/>
                <a:gd name="T12" fmla="*/ 158 w 15"/>
                <a:gd name="T13" fmla="*/ 0 h 5"/>
                <a:gd name="T14" fmla="*/ 146 w 15"/>
                <a:gd name="T15" fmla="*/ 0 h 5"/>
                <a:gd name="T16" fmla="*/ 158 w 15"/>
                <a:gd name="T17" fmla="*/ 0 h 5"/>
                <a:gd name="T18" fmla="*/ 158 w 15"/>
                <a:gd name="T19" fmla="*/ 0 h 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5" h="5">
                  <a:moveTo>
                    <a:pt x="3" y="4"/>
                  </a:moveTo>
                  <a:cubicBezTo>
                    <a:pt x="3" y="4"/>
                    <a:pt x="2" y="4"/>
                    <a:pt x="2" y="4"/>
                  </a:cubicBezTo>
                  <a:cubicBezTo>
                    <a:pt x="1" y="4"/>
                    <a:pt x="1" y="4"/>
                    <a:pt x="0" y="4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1" y="4"/>
                    <a:pt x="2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moveTo>
                    <a:pt x="15" y="0"/>
                  </a:moveTo>
                  <a:cubicBezTo>
                    <a:pt x="15" y="0"/>
                    <a:pt x="14" y="0"/>
                    <a:pt x="14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</a:path>
              </a:pathLst>
            </a:custGeom>
            <a:solidFill>
              <a:srgbClr val="D2CE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036" name="Freeform 3704">
              <a:extLst>
                <a:ext uri="{FF2B5EF4-FFF2-40B4-BE49-F238E27FC236}">
                  <a16:creationId xmlns:a16="http://schemas.microsoft.com/office/drawing/2014/main" id="{E33F121B-1725-4A1C-BFEF-32BCD8B3F53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695" y="2050"/>
              <a:ext cx="34" cy="67"/>
            </a:xfrm>
            <a:custGeom>
              <a:avLst/>
              <a:gdLst>
                <a:gd name="T0" fmla="*/ 115 w 19"/>
                <a:gd name="T1" fmla="*/ 138 h 38"/>
                <a:gd name="T2" fmla="*/ 64 w 19"/>
                <a:gd name="T3" fmla="*/ 175 h 38"/>
                <a:gd name="T4" fmla="*/ 0 w 19"/>
                <a:gd name="T5" fmla="*/ 192 h 38"/>
                <a:gd name="T6" fmla="*/ 0 w 19"/>
                <a:gd name="T7" fmla="*/ 229 h 38"/>
                <a:gd name="T8" fmla="*/ 13 w 19"/>
                <a:gd name="T9" fmla="*/ 229 h 38"/>
                <a:gd name="T10" fmla="*/ 52 w 19"/>
                <a:gd name="T11" fmla="*/ 224 h 38"/>
                <a:gd name="T12" fmla="*/ 93 w 19"/>
                <a:gd name="T13" fmla="*/ 224 h 38"/>
                <a:gd name="T14" fmla="*/ 102 w 19"/>
                <a:gd name="T15" fmla="*/ 224 h 38"/>
                <a:gd name="T16" fmla="*/ 13 w 19"/>
                <a:gd name="T17" fmla="*/ 268 h 38"/>
                <a:gd name="T18" fmla="*/ 13 w 19"/>
                <a:gd name="T19" fmla="*/ 302 h 38"/>
                <a:gd name="T20" fmla="*/ 29 w 19"/>
                <a:gd name="T21" fmla="*/ 289 h 38"/>
                <a:gd name="T22" fmla="*/ 73 w 19"/>
                <a:gd name="T23" fmla="*/ 289 h 38"/>
                <a:gd name="T24" fmla="*/ 93 w 19"/>
                <a:gd name="T25" fmla="*/ 330 h 38"/>
                <a:gd name="T26" fmla="*/ 13 w 19"/>
                <a:gd name="T27" fmla="*/ 358 h 38"/>
                <a:gd name="T28" fmla="*/ 13 w 19"/>
                <a:gd name="T29" fmla="*/ 367 h 38"/>
                <a:gd name="T30" fmla="*/ 93 w 19"/>
                <a:gd name="T31" fmla="*/ 358 h 38"/>
                <a:gd name="T32" fmla="*/ 154 w 19"/>
                <a:gd name="T33" fmla="*/ 367 h 38"/>
                <a:gd name="T34" fmla="*/ 174 w 19"/>
                <a:gd name="T35" fmla="*/ 346 h 38"/>
                <a:gd name="T36" fmla="*/ 195 w 19"/>
                <a:gd name="T37" fmla="*/ 309 h 38"/>
                <a:gd name="T38" fmla="*/ 122 w 19"/>
                <a:gd name="T39" fmla="*/ 175 h 38"/>
                <a:gd name="T40" fmla="*/ 115 w 19"/>
                <a:gd name="T41" fmla="*/ 138 h 38"/>
                <a:gd name="T42" fmla="*/ 93 w 19"/>
                <a:gd name="T43" fmla="*/ 0 h 38"/>
                <a:gd name="T44" fmla="*/ 102 w 19"/>
                <a:gd name="T45" fmla="*/ 12 h 38"/>
                <a:gd name="T46" fmla="*/ 183 w 19"/>
                <a:gd name="T47" fmla="*/ 106 h 38"/>
                <a:gd name="T48" fmla="*/ 174 w 19"/>
                <a:gd name="T49" fmla="*/ 99 h 38"/>
                <a:gd name="T50" fmla="*/ 115 w 19"/>
                <a:gd name="T51" fmla="*/ 12 h 38"/>
                <a:gd name="T52" fmla="*/ 93 w 19"/>
                <a:gd name="T53" fmla="*/ 0 h 38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9" h="38">
                  <a:moveTo>
                    <a:pt x="11" y="14"/>
                  </a:moveTo>
                  <a:cubicBezTo>
                    <a:pt x="10" y="16"/>
                    <a:pt x="8" y="17"/>
                    <a:pt x="6" y="18"/>
                  </a:cubicBezTo>
                  <a:cubicBezTo>
                    <a:pt x="5" y="18"/>
                    <a:pt x="2" y="19"/>
                    <a:pt x="0" y="20"/>
                  </a:cubicBezTo>
                  <a:cubicBezTo>
                    <a:pt x="0" y="21"/>
                    <a:pt x="0" y="23"/>
                    <a:pt x="0" y="24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2" y="24"/>
                    <a:pt x="4" y="24"/>
                    <a:pt x="5" y="23"/>
                  </a:cubicBezTo>
                  <a:cubicBezTo>
                    <a:pt x="7" y="23"/>
                    <a:pt x="8" y="23"/>
                    <a:pt x="9" y="23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9" y="25"/>
                    <a:pt x="4" y="26"/>
                    <a:pt x="1" y="28"/>
                  </a:cubicBezTo>
                  <a:cubicBezTo>
                    <a:pt x="1" y="29"/>
                    <a:pt x="1" y="30"/>
                    <a:pt x="1" y="31"/>
                  </a:cubicBezTo>
                  <a:cubicBezTo>
                    <a:pt x="2" y="30"/>
                    <a:pt x="2" y="30"/>
                    <a:pt x="3" y="30"/>
                  </a:cubicBezTo>
                  <a:cubicBezTo>
                    <a:pt x="5" y="30"/>
                    <a:pt x="6" y="30"/>
                    <a:pt x="7" y="30"/>
                  </a:cubicBezTo>
                  <a:cubicBezTo>
                    <a:pt x="11" y="30"/>
                    <a:pt x="14" y="31"/>
                    <a:pt x="9" y="34"/>
                  </a:cubicBezTo>
                  <a:cubicBezTo>
                    <a:pt x="7" y="36"/>
                    <a:pt x="4" y="37"/>
                    <a:pt x="1" y="37"/>
                  </a:cubicBezTo>
                  <a:cubicBezTo>
                    <a:pt x="1" y="38"/>
                    <a:pt x="1" y="38"/>
                    <a:pt x="1" y="38"/>
                  </a:cubicBezTo>
                  <a:cubicBezTo>
                    <a:pt x="3" y="38"/>
                    <a:pt x="6" y="37"/>
                    <a:pt x="9" y="37"/>
                  </a:cubicBezTo>
                  <a:cubicBezTo>
                    <a:pt x="11" y="37"/>
                    <a:pt x="13" y="38"/>
                    <a:pt x="15" y="38"/>
                  </a:cubicBezTo>
                  <a:cubicBezTo>
                    <a:pt x="15" y="37"/>
                    <a:pt x="16" y="37"/>
                    <a:pt x="17" y="36"/>
                  </a:cubicBezTo>
                  <a:cubicBezTo>
                    <a:pt x="18" y="35"/>
                    <a:pt x="19" y="33"/>
                    <a:pt x="19" y="32"/>
                  </a:cubicBezTo>
                  <a:cubicBezTo>
                    <a:pt x="15" y="29"/>
                    <a:pt x="13" y="23"/>
                    <a:pt x="12" y="18"/>
                  </a:cubicBezTo>
                  <a:cubicBezTo>
                    <a:pt x="12" y="17"/>
                    <a:pt x="12" y="16"/>
                    <a:pt x="11" y="14"/>
                  </a:cubicBezTo>
                  <a:moveTo>
                    <a:pt x="9" y="0"/>
                  </a:moveTo>
                  <a:cubicBezTo>
                    <a:pt x="10" y="1"/>
                    <a:pt x="10" y="1"/>
                    <a:pt x="10" y="1"/>
                  </a:cubicBezTo>
                  <a:cubicBezTo>
                    <a:pt x="12" y="5"/>
                    <a:pt x="15" y="8"/>
                    <a:pt x="18" y="11"/>
                  </a:cubicBezTo>
                  <a:cubicBezTo>
                    <a:pt x="17" y="11"/>
                    <a:pt x="17" y="11"/>
                    <a:pt x="17" y="10"/>
                  </a:cubicBezTo>
                  <a:cubicBezTo>
                    <a:pt x="15" y="7"/>
                    <a:pt x="13" y="3"/>
                    <a:pt x="11" y="1"/>
                  </a:cubicBezTo>
                  <a:cubicBezTo>
                    <a:pt x="9" y="0"/>
                    <a:pt x="9" y="0"/>
                    <a:pt x="9" y="0"/>
                  </a:cubicBezTo>
                </a:path>
              </a:pathLst>
            </a:custGeom>
            <a:solidFill>
              <a:srgbClr val="D2CE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037" name="Freeform 3705">
              <a:extLst>
                <a:ext uri="{FF2B5EF4-FFF2-40B4-BE49-F238E27FC236}">
                  <a16:creationId xmlns:a16="http://schemas.microsoft.com/office/drawing/2014/main" id="{9F4F84B8-8266-479C-9D8C-F1ECC2481B4D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5" y="2115"/>
              <a:ext cx="27" cy="9"/>
            </a:xfrm>
            <a:custGeom>
              <a:avLst/>
              <a:gdLst>
                <a:gd name="T0" fmla="*/ 94 w 15"/>
                <a:gd name="T1" fmla="*/ 0 h 5"/>
                <a:gd name="T2" fmla="*/ 13 w 15"/>
                <a:gd name="T3" fmla="*/ 13 h 5"/>
                <a:gd name="T4" fmla="*/ 0 w 15"/>
                <a:gd name="T5" fmla="*/ 52 h 5"/>
                <a:gd name="T6" fmla="*/ 23 w 15"/>
                <a:gd name="T7" fmla="*/ 52 h 5"/>
                <a:gd name="T8" fmla="*/ 29 w 15"/>
                <a:gd name="T9" fmla="*/ 52 h 5"/>
                <a:gd name="T10" fmla="*/ 146 w 15"/>
                <a:gd name="T11" fmla="*/ 13 h 5"/>
                <a:gd name="T12" fmla="*/ 158 w 15"/>
                <a:gd name="T13" fmla="*/ 13 h 5"/>
                <a:gd name="T14" fmla="*/ 94 w 15"/>
                <a:gd name="T15" fmla="*/ 0 h 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5" h="5">
                  <a:moveTo>
                    <a:pt x="9" y="0"/>
                  </a:moveTo>
                  <a:cubicBezTo>
                    <a:pt x="6" y="0"/>
                    <a:pt x="3" y="1"/>
                    <a:pt x="1" y="1"/>
                  </a:cubicBezTo>
                  <a:cubicBezTo>
                    <a:pt x="1" y="2"/>
                    <a:pt x="1" y="4"/>
                    <a:pt x="0" y="5"/>
                  </a:cubicBezTo>
                  <a:cubicBezTo>
                    <a:pt x="1" y="5"/>
                    <a:pt x="1" y="5"/>
                    <a:pt x="2" y="5"/>
                  </a:cubicBezTo>
                  <a:cubicBezTo>
                    <a:pt x="2" y="5"/>
                    <a:pt x="3" y="5"/>
                    <a:pt x="3" y="5"/>
                  </a:cubicBezTo>
                  <a:cubicBezTo>
                    <a:pt x="6" y="4"/>
                    <a:pt x="10" y="3"/>
                    <a:pt x="14" y="1"/>
                  </a:cubicBezTo>
                  <a:cubicBezTo>
                    <a:pt x="14" y="1"/>
                    <a:pt x="15" y="1"/>
                    <a:pt x="15" y="1"/>
                  </a:cubicBezTo>
                  <a:cubicBezTo>
                    <a:pt x="13" y="1"/>
                    <a:pt x="11" y="0"/>
                    <a:pt x="9" y="0"/>
                  </a:cubicBezTo>
                </a:path>
              </a:pathLst>
            </a:custGeom>
            <a:solidFill>
              <a:srgbClr val="E4E1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038" name="Freeform 3706">
              <a:extLst>
                <a:ext uri="{FF2B5EF4-FFF2-40B4-BE49-F238E27FC236}">
                  <a16:creationId xmlns:a16="http://schemas.microsoft.com/office/drawing/2014/main" id="{86604C5F-FA2C-4C35-A6FE-6E1B950FE5E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7" y="2069"/>
              <a:ext cx="11" cy="38"/>
            </a:xfrm>
            <a:custGeom>
              <a:avLst/>
              <a:gdLst>
                <a:gd name="T0" fmla="*/ 0 w 6"/>
                <a:gd name="T1" fmla="*/ 0 h 21"/>
                <a:gd name="T2" fmla="*/ 13 w 6"/>
                <a:gd name="T3" fmla="*/ 226 h 21"/>
                <a:gd name="T4" fmla="*/ 24 w 6"/>
                <a:gd name="T5" fmla="*/ 226 h 21"/>
                <a:gd name="T6" fmla="*/ 24 w 6"/>
                <a:gd name="T7" fmla="*/ 43 h 21"/>
                <a:gd name="T8" fmla="*/ 0 w 6"/>
                <a:gd name="T9" fmla="*/ 0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21">
                  <a:moveTo>
                    <a:pt x="0" y="0"/>
                  </a:moveTo>
                  <a:cubicBezTo>
                    <a:pt x="2" y="7"/>
                    <a:pt x="4" y="14"/>
                    <a:pt x="1" y="21"/>
                  </a:cubicBezTo>
                  <a:cubicBezTo>
                    <a:pt x="1" y="21"/>
                    <a:pt x="2" y="21"/>
                    <a:pt x="2" y="21"/>
                  </a:cubicBezTo>
                  <a:cubicBezTo>
                    <a:pt x="6" y="17"/>
                    <a:pt x="4" y="8"/>
                    <a:pt x="2" y="4"/>
                  </a:cubicBezTo>
                  <a:cubicBezTo>
                    <a:pt x="1" y="3"/>
                    <a:pt x="0" y="1"/>
                    <a:pt x="0" y="0"/>
                  </a:cubicBezTo>
                </a:path>
              </a:pathLst>
            </a:custGeom>
            <a:solidFill>
              <a:srgbClr val="D2CE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039" name="Freeform 3707">
              <a:extLst>
                <a:ext uri="{FF2B5EF4-FFF2-40B4-BE49-F238E27FC236}">
                  <a16:creationId xmlns:a16="http://schemas.microsoft.com/office/drawing/2014/main" id="{804A4819-469A-46D4-A955-C03A3912935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7" y="2050"/>
              <a:ext cx="27" cy="57"/>
            </a:xfrm>
            <a:custGeom>
              <a:avLst/>
              <a:gdLst>
                <a:gd name="T0" fmla="*/ 0 w 15"/>
                <a:gd name="T1" fmla="*/ 0 h 32"/>
                <a:gd name="T2" fmla="*/ 65 w 15"/>
                <a:gd name="T3" fmla="*/ 114 h 32"/>
                <a:gd name="T4" fmla="*/ 41 w 15"/>
                <a:gd name="T5" fmla="*/ 143 h 32"/>
                <a:gd name="T6" fmla="*/ 52 w 15"/>
                <a:gd name="T7" fmla="*/ 182 h 32"/>
                <a:gd name="T8" fmla="*/ 130 w 15"/>
                <a:gd name="T9" fmla="*/ 324 h 32"/>
                <a:gd name="T10" fmla="*/ 117 w 15"/>
                <a:gd name="T11" fmla="*/ 114 h 32"/>
                <a:gd name="T12" fmla="*/ 29 w 15"/>
                <a:gd name="T13" fmla="*/ 12 h 32"/>
                <a:gd name="T14" fmla="*/ 23 w 15"/>
                <a:gd name="T15" fmla="*/ 0 h 32"/>
                <a:gd name="T16" fmla="*/ 0 w 15"/>
                <a:gd name="T17" fmla="*/ 0 h 3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" h="32">
                  <a:moveTo>
                    <a:pt x="0" y="0"/>
                  </a:moveTo>
                  <a:cubicBezTo>
                    <a:pt x="2" y="4"/>
                    <a:pt x="8" y="6"/>
                    <a:pt x="6" y="11"/>
                  </a:cubicBezTo>
                  <a:cubicBezTo>
                    <a:pt x="6" y="13"/>
                    <a:pt x="5" y="14"/>
                    <a:pt x="4" y="14"/>
                  </a:cubicBezTo>
                  <a:cubicBezTo>
                    <a:pt x="5" y="16"/>
                    <a:pt x="5" y="17"/>
                    <a:pt x="5" y="18"/>
                  </a:cubicBezTo>
                  <a:cubicBezTo>
                    <a:pt x="6" y="23"/>
                    <a:pt x="8" y="29"/>
                    <a:pt x="12" y="32"/>
                  </a:cubicBezTo>
                  <a:cubicBezTo>
                    <a:pt x="15" y="25"/>
                    <a:pt x="13" y="18"/>
                    <a:pt x="11" y="11"/>
                  </a:cubicBezTo>
                  <a:cubicBezTo>
                    <a:pt x="8" y="8"/>
                    <a:pt x="5" y="5"/>
                    <a:pt x="3" y="1"/>
                  </a:cubicBezTo>
                  <a:cubicBezTo>
                    <a:pt x="3" y="1"/>
                    <a:pt x="3" y="1"/>
                    <a:pt x="2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E4E1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040" name="Freeform 3708">
              <a:extLst>
                <a:ext uri="{FF2B5EF4-FFF2-40B4-BE49-F238E27FC236}">
                  <a16:creationId xmlns:a16="http://schemas.microsoft.com/office/drawing/2014/main" id="{05BBD33C-AB59-48E3-8EC5-C4D7D1A63BA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4" y="2059"/>
              <a:ext cx="7" cy="42"/>
            </a:xfrm>
            <a:custGeom>
              <a:avLst/>
              <a:gdLst>
                <a:gd name="T0" fmla="*/ 12 w 4"/>
                <a:gd name="T1" fmla="*/ 0 h 24"/>
                <a:gd name="T2" fmla="*/ 28 w 4"/>
                <a:gd name="T3" fmla="*/ 215 h 24"/>
                <a:gd name="T4" fmla="*/ 37 w 4"/>
                <a:gd name="T5" fmla="*/ 228 h 24"/>
                <a:gd name="T6" fmla="*/ 21 w 4"/>
                <a:gd name="T7" fmla="*/ 102 h 24"/>
                <a:gd name="T8" fmla="*/ 12 w 4"/>
                <a:gd name="T9" fmla="*/ 0 h 24"/>
                <a:gd name="T10" fmla="*/ 12 w 4"/>
                <a:gd name="T11" fmla="*/ 0 h 2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" h="24">
                  <a:moveTo>
                    <a:pt x="1" y="0"/>
                  </a:moveTo>
                  <a:cubicBezTo>
                    <a:pt x="1" y="7"/>
                    <a:pt x="0" y="17"/>
                    <a:pt x="3" y="23"/>
                  </a:cubicBezTo>
                  <a:cubicBezTo>
                    <a:pt x="3" y="23"/>
                    <a:pt x="3" y="24"/>
                    <a:pt x="4" y="24"/>
                  </a:cubicBezTo>
                  <a:cubicBezTo>
                    <a:pt x="4" y="19"/>
                    <a:pt x="4" y="15"/>
                    <a:pt x="2" y="1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D2CE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041" name="Freeform 3709">
              <a:extLst>
                <a:ext uri="{FF2B5EF4-FFF2-40B4-BE49-F238E27FC236}">
                  <a16:creationId xmlns:a16="http://schemas.microsoft.com/office/drawing/2014/main" id="{CA5CC3C6-544C-481C-BD26-6176DEB49868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6" y="2055"/>
              <a:ext cx="1" cy="4"/>
            </a:xfrm>
            <a:custGeom>
              <a:avLst/>
              <a:gdLst>
                <a:gd name="T0" fmla="*/ 0 w 1"/>
                <a:gd name="T1" fmla="*/ 0 h 2"/>
                <a:gd name="T2" fmla="*/ 0 w 1"/>
                <a:gd name="T3" fmla="*/ 32 h 2"/>
                <a:gd name="T4" fmla="*/ 0 w 1"/>
                <a:gd name="T5" fmla="*/ 32 h 2"/>
                <a:gd name="T6" fmla="*/ 0 w 1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E4E1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042" name="Freeform 3710">
              <a:extLst>
                <a:ext uri="{FF2B5EF4-FFF2-40B4-BE49-F238E27FC236}">
                  <a16:creationId xmlns:a16="http://schemas.microsoft.com/office/drawing/2014/main" id="{8DC8D244-F786-444B-85E4-B881BB32C1D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62" y="2130"/>
              <a:ext cx="6" cy="8"/>
            </a:xfrm>
            <a:custGeom>
              <a:avLst/>
              <a:gdLst>
                <a:gd name="T0" fmla="*/ 48 w 3"/>
                <a:gd name="T1" fmla="*/ 13 h 5"/>
                <a:gd name="T2" fmla="*/ 16 w 3"/>
                <a:gd name="T3" fmla="*/ 21 h 5"/>
                <a:gd name="T4" fmla="*/ 32 w 3"/>
                <a:gd name="T5" fmla="*/ 34 h 5"/>
                <a:gd name="T6" fmla="*/ 48 w 3"/>
                <a:gd name="T7" fmla="*/ 13 h 5"/>
                <a:gd name="T8" fmla="*/ 0 w 3"/>
                <a:gd name="T9" fmla="*/ 0 h 5"/>
                <a:gd name="T10" fmla="*/ 0 w 3"/>
                <a:gd name="T11" fmla="*/ 8 h 5"/>
                <a:gd name="T12" fmla="*/ 0 w 3"/>
                <a:gd name="T13" fmla="*/ 0 h 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" h="5">
                  <a:moveTo>
                    <a:pt x="3" y="2"/>
                  </a:moveTo>
                  <a:cubicBezTo>
                    <a:pt x="2" y="2"/>
                    <a:pt x="1" y="3"/>
                    <a:pt x="1" y="3"/>
                  </a:cubicBezTo>
                  <a:cubicBezTo>
                    <a:pt x="1" y="4"/>
                    <a:pt x="2" y="4"/>
                    <a:pt x="2" y="5"/>
                  </a:cubicBezTo>
                  <a:cubicBezTo>
                    <a:pt x="3" y="4"/>
                    <a:pt x="3" y="3"/>
                    <a:pt x="3" y="2"/>
                  </a:cubicBezTo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</a:path>
              </a:pathLst>
            </a:custGeom>
            <a:solidFill>
              <a:srgbClr val="B7B1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043" name="Freeform 3711">
              <a:extLst>
                <a:ext uri="{FF2B5EF4-FFF2-40B4-BE49-F238E27FC236}">
                  <a16:creationId xmlns:a16="http://schemas.microsoft.com/office/drawing/2014/main" id="{8396E592-B5DB-46F4-A42D-29EADEAFEB18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2" y="2101"/>
              <a:ext cx="15" cy="34"/>
            </a:xfrm>
            <a:custGeom>
              <a:avLst/>
              <a:gdLst>
                <a:gd name="T0" fmla="*/ 60 w 8"/>
                <a:gd name="T1" fmla="*/ 0 h 19"/>
                <a:gd name="T2" fmla="*/ 53 w 8"/>
                <a:gd name="T3" fmla="*/ 64 h 19"/>
                <a:gd name="T4" fmla="*/ 0 w 8"/>
                <a:gd name="T5" fmla="*/ 166 h 19"/>
                <a:gd name="T6" fmla="*/ 0 w 8"/>
                <a:gd name="T7" fmla="*/ 174 h 19"/>
                <a:gd name="T8" fmla="*/ 15 w 8"/>
                <a:gd name="T9" fmla="*/ 183 h 19"/>
                <a:gd name="T10" fmla="*/ 15 w 8"/>
                <a:gd name="T11" fmla="*/ 195 h 19"/>
                <a:gd name="T12" fmla="*/ 39 w 8"/>
                <a:gd name="T13" fmla="*/ 183 h 19"/>
                <a:gd name="T14" fmla="*/ 99 w 8"/>
                <a:gd name="T15" fmla="*/ 29 h 19"/>
                <a:gd name="T16" fmla="*/ 60 w 8"/>
                <a:gd name="T17" fmla="*/ 0 h 1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8" h="19">
                  <a:moveTo>
                    <a:pt x="5" y="0"/>
                  </a:moveTo>
                  <a:cubicBezTo>
                    <a:pt x="4" y="2"/>
                    <a:pt x="4" y="4"/>
                    <a:pt x="4" y="6"/>
                  </a:cubicBezTo>
                  <a:cubicBezTo>
                    <a:pt x="3" y="9"/>
                    <a:pt x="0" y="13"/>
                    <a:pt x="0" y="16"/>
                  </a:cubicBezTo>
                  <a:cubicBezTo>
                    <a:pt x="0" y="16"/>
                    <a:pt x="0" y="17"/>
                    <a:pt x="0" y="17"/>
                  </a:cubicBezTo>
                  <a:cubicBezTo>
                    <a:pt x="0" y="18"/>
                    <a:pt x="0" y="18"/>
                    <a:pt x="1" y="18"/>
                  </a:cubicBezTo>
                  <a:cubicBezTo>
                    <a:pt x="1" y="18"/>
                    <a:pt x="1" y="18"/>
                    <a:pt x="1" y="19"/>
                  </a:cubicBezTo>
                  <a:cubicBezTo>
                    <a:pt x="1" y="19"/>
                    <a:pt x="2" y="18"/>
                    <a:pt x="3" y="18"/>
                  </a:cubicBezTo>
                  <a:cubicBezTo>
                    <a:pt x="4" y="13"/>
                    <a:pt x="7" y="8"/>
                    <a:pt x="8" y="3"/>
                  </a:cubicBezTo>
                  <a:cubicBezTo>
                    <a:pt x="7" y="2"/>
                    <a:pt x="5" y="1"/>
                    <a:pt x="5" y="0"/>
                  </a:cubicBezTo>
                </a:path>
              </a:pathLst>
            </a:custGeom>
            <a:solidFill>
              <a:srgbClr val="D2CE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044" name="Freeform 3712">
              <a:extLst>
                <a:ext uri="{FF2B5EF4-FFF2-40B4-BE49-F238E27FC236}">
                  <a16:creationId xmlns:a16="http://schemas.microsoft.com/office/drawing/2014/main" id="{69AD71BA-A90D-44A8-AC9E-2ED1C6D427C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6" y="2124"/>
              <a:ext cx="25" cy="16"/>
            </a:xfrm>
            <a:custGeom>
              <a:avLst/>
              <a:gdLst>
                <a:gd name="T0" fmla="*/ 114 w 14"/>
                <a:gd name="T1" fmla="*/ 0 h 9"/>
                <a:gd name="T2" fmla="*/ 13 w 14"/>
                <a:gd name="T3" fmla="*/ 50 h 9"/>
                <a:gd name="T4" fmla="*/ 0 w 14"/>
                <a:gd name="T5" fmla="*/ 78 h 9"/>
                <a:gd name="T6" fmla="*/ 41 w 14"/>
                <a:gd name="T7" fmla="*/ 89 h 9"/>
                <a:gd name="T8" fmla="*/ 41 w 14"/>
                <a:gd name="T9" fmla="*/ 89 h 9"/>
                <a:gd name="T10" fmla="*/ 52 w 14"/>
                <a:gd name="T11" fmla="*/ 89 h 9"/>
                <a:gd name="T12" fmla="*/ 73 w 14"/>
                <a:gd name="T13" fmla="*/ 78 h 9"/>
                <a:gd name="T14" fmla="*/ 102 w 14"/>
                <a:gd name="T15" fmla="*/ 78 h 9"/>
                <a:gd name="T16" fmla="*/ 121 w 14"/>
                <a:gd name="T17" fmla="*/ 66 h 9"/>
                <a:gd name="T18" fmla="*/ 130 w 14"/>
                <a:gd name="T19" fmla="*/ 66 h 9"/>
                <a:gd name="T20" fmla="*/ 143 w 14"/>
                <a:gd name="T21" fmla="*/ 12 h 9"/>
                <a:gd name="T22" fmla="*/ 114 w 14"/>
                <a:gd name="T23" fmla="*/ 0 h 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4" h="9">
                  <a:moveTo>
                    <a:pt x="11" y="0"/>
                  </a:moveTo>
                  <a:cubicBezTo>
                    <a:pt x="8" y="2"/>
                    <a:pt x="4" y="4"/>
                    <a:pt x="1" y="5"/>
                  </a:cubicBezTo>
                  <a:cubicBezTo>
                    <a:pt x="1" y="6"/>
                    <a:pt x="1" y="7"/>
                    <a:pt x="0" y="8"/>
                  </a:cubicBezTo>
                  <a:cubicBezTo>
                    <a:pt x="1" y="9"/>
                    <a:pt x="3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6" y="9"/>
                    <a:pt x="6" y="9"/>
                    <a:pt x="7" y="8"/>
                  </a:cubicBezTo>
                  <a:cubicBezTo>
                    <a:pt x="8" y="8"/>
                    <a:pt x="9" y="8"/>
                    <a:pt x="10" y="8"/>
                  </a:cubicBezTo>
                  <a:cubicBezTo>
                    <a:pt x="10" y="7"/>
                    <a:pt x="11" y="7"/>
                    <a:pt x="12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5"/>
                    <a:pt x="14" y="3"/>
                    <a:pt x="14" y="1"/>
                  </a:cubicBezTo>
                  <a:cubicBezTo>
                    <a:pt x="13" y="0"/>
                    <a:pt x="12" y="0"/>
                    <a:pt x="11" y="0"/>
                  </a:cubicBezTo>
                </a:path>
              </a:pathLst>
            </a:custGeom>
            <a:solidFill>
              <a:srgbClr val="D2CE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045" name="Freeform 3713">
              <a:extLst>
                <a:ext uri="{FF2B5EF4-FFF2-40B4-BE49-F238E27FC236}">
                  <a16:creationId xmlns:a16="http://schemas.microsoft.com/office/drawing/2014/main" id="{16EBE1E5-E075-4A66-B5F5-1F0BA782811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75" y="2137"/>
              <a:ext cx="14" cy="3"/>
            </a:xfrm>
            <a:custGeom>
              <a:avLst/>
              <a:gdLst>
                <a:gd name="T0" fmla="*/ 21 w 8"/>
                <a:gd name="T1" fmla="*/ 8 h 2"/>
                <a:gd name="T2" fmla="*/ 0 w 8"/>
                <a:gd name="T3" fmla="*/ 12 h 2"/>
                <a:gd name="T4" fmla="*/ 21 w 8"/>
                <a:gd name="T5" fmla="*/ 8 h 2"/>
                <a:gd name="T6" fmla="*/ 77 w 8"/>
                <a:gd name="T7" fmla="*/ 0 h 2"/>
                <a:gd name="T8" fmla="*/ 65 w 8"/>
                <a:gd name="T9" fmla="*/ 0 h 2"/>
                <a:gd name="T10" fmla="*/ 77 w 8"/>
                <a:gd name="T11" fmla="*/ 0 h 2"/>
                <a:gd name="T12" fmla="*/ 77 w 8"/>
                <a:gd name="T13" fmla="*/ 0 h 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" h="2">
                  <a:moveTo>
                    <a:pt x="2" y="1"/>
                  </a:moveTo>
                  <a:cubicBezTo>
                    <a:pt x="1" y="2"/>
                    <a:pt x="1" y="2"/>
                    <a:pt x="0" y="2"/>
                  </a:cubicBezTo>
                  <a:cubicBezTo>
                    <a:pt x="0" y="2"/>
                    <a:pt x="1" y="2"/>
                    <a:pt x="2" y="1"/>
                  </a:cubicBezTo>
                  <a:moveTo>
                    <a:pt x="8" y="0"/>
                  </a:moveTo>
                  <a:cubicBezTo>
                    <a:pt x="8" y="0"/>
                    <a:pt x="8" y="0"/>
                    <a:pt x="7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</a:path>
              </a:pathLst>
            </a:custGeom>
            <a:solidFill>
              <a:srgbClr val="E4E1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046" name="Freeform 3714">
              <a:extLst>
                <a:ext uri="{FF2B5EF4-FFF2-40B4-BE49-F238E27FC236}">
                  <a16:creationId xmlns:a16="http://schemas.microsoft.com/office/drawing/2014/main" id="{0399153F-47D6-4AE3-9E1A-4DA5DB25D6A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8" y="2107"/>
              <a:ext cx="21" cy="26"/>
            </a:xfrm>
            <a:custGeom>
              <a:avLst/>
              <a:gdLst>
                <a:gd name="T0" fmla="*/ 49 w 12"/>
                <a:gd name="T1" fmla="*/ 0 h 15"/>
                <a:gd name="T2" fmla="*/ 0 w 12"/>
                <a:gd name="T3" fmla="*/ 135 h 15"/>
                <a:gd name="T4" fmla="*/ 98 w 12"/>
                <a:gd name="T5" fmla="*/ 87 h 15"/>
                <a:gd name="T6" fmla="*/ 77 w 12"/>
                <a:gd name="T7" fmla="*/ 85 h 15"/>
                <a:gd name="T8" fmla="*/ 114 w 12"/>
                <a:gd name="T9" fmla="*/ 36 h 15"/>
                <a:gd name="T10" fmla="*/ 114 w 12"/>
                <a:gd name="T11" fmla="*/ 28 h 15"/>
                <a:gd name="T12" fmla="*/ 49 w 12"/>
                <a:gd name="T13" fmla="*/ 0 h 1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" h="15">
                  <a:moveTo>
                    <a:pt x="5" y="0"/>
                  </a:moveTo>
                  <a:cubicBezTo>
                    <a:pt x="4" y="5"/>
                    <a:pt x="1" y="10"/>
                    <a:pt x="0" y="15"/>
                  </a:cubicBezTo>
                  <a:cubicBezTo>
                    <a:pt x="3" y="14"/>
                    <a:pt x="7" y="12"/>
                    <a:pt x="10" y="10"/>
                  </a:cubicBezTo>
                  <a:cubicBezTo>
                    <a:pt x="9" y="10"/>
                    <a:pt x="9" y="9"/>
                    <a:pt x="8" y="9"/>
                  </a:cubicBezTo>
                  <a:cubicBezTo>
                    <a:pt x="9" y="8"/>
                    <a:pt x="11" y="6"/>
                    <a:pt x="12" y="4"/>
                  </a:cubicBezTo>
                  <a:cubicBezTo>
                    <a:pt x="12" y="4"/>
                    <a:pt x="12" y="3"/>
                    <a:pt x="12" y="3"/>
                  </a:cubicBezTo>
                  <a:cubicBezTo>
                    <a:pt x="10" y="1"/>
                    <a:pt x="7" y="1"/>
                    <a:pt x="5" y="0"/>
                  </a:cubicBezTo>
                </a:path>
              </a:pathLst>
            </a:custGeom>
            <a:solidFill>
              <a:srgbClr val="E4E1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047" name="Freeform 3715">
              <a:extLst>
                <a:ext uri="{FF2B5EF4-FFF2-40B4-BE49-F238E27FC236}">
                  <a16:creationId xmlns:a16="http://schemas.microsoft.com/office/drawing/2014/main" id="{EF2595B2-3A52-45AE-AB1E-A3EA3045D9E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3" y="2126"/>
              <a:ext cx="18" cy="11"/>
            </a:xfrm>
            <a:custGeom>
              <a:avLst/>
              <a:gdLst>
                <a:gd name="T0" fmla="*/ 29 w 10"/>
                <a:gd name="T1" fmla="*/ 0 h 6"/>
                <a:gd name="T2" fmla="*/ 29 w 10"/>
                <a:gd name="T3" fmla="*/ 0 h 6"/>
                <a:gd name="T4" fmla="*/ 0 w 10"/>
                <a:gd name="T5" fmla="*/ 0 h 6"/>
                <a:gd name="T6" fmla="*/ 0 w 10"/>
                <a:gd name="T7" fmla="*/ 57 h 6"/>
                <a:gd name="T8" fmla="*/ 29 w 10"/>
                <a:gd name="T9" fmla="*/ 68 h 6"/>
                <a:gd name="T10" fmla="*/ 41 w 10"/>
                <a:gd name="T11" fmla="*/ 68 h 6"/>
                <a:gd name="T12" fmla="*/ 104 w 10"/>
                <a:gd name="T13" fmla="*/ 44 h 6"/>
                <a:gd name="T14" fmla="*/ 81 w 10"/>
                <a:gd name="T15" fmla="*/ 0 h 6"/>
                <a:gd name="T16" fmla="*/ 29 w 10"/>
                <a:gd name="T17" fmla="*/ 0 h 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" h="6">
                  <a:moveTo>
                    <a:pt x="3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ubicBezTo>
                    <a:pt x="0" y="2"/>
                    <a:pt x="0" y="4"/>
                    <a:pt x="0" y="5"/>
                  </a:cubicBezTo>
                  <a:cubicBezTo>
                    <a:pt x="1" y="5"/>
                    <a:pt x="2" y="5"/>
                    <a:pt x="3" y="6"/>
                  </a:cubicBezTo>
                  <a:cubicBezTo>
                    <a:pt x="3" y="6"/>
                    <a:pt x="4" y="6"/>
                    <a:pt x="4" y="6"/>
                  </a:cubicBezTo>
                  <a:cubicBezTo>
                    <a:pt x="6" y="5"/>
                    <a:pt x="8" y="5"/>
                    <a:pt x="10" y="4"/>
                  </a:cubicBezTo>
                  <a:cubicBezTo>
                    <a:pt x="9" y="3"/>
                    <a:pt x="9" y="2"/>
                    <a:pt x="8" y="0"/>
                  </a:cubicBezTo>
                  <a:cubicBezTo>
                    <a:pt x="6" y="0"/>
                    <a:pt x="5" y="0"/>
                    <a:pt x="3" y="0"/>
                  </a:cubicBezTo>
                </a:path>
              </a:pathLst>
            </a:custGeom>
            <a:solidFill>
              <a:srgbClr val="D2CE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048" name="Freeform 3716">
              <a:extLst>
                <a:ext uri="{FF2B5EF4-FFF2-40B4-BE49-F238E27FC236}">
                  <a16:creationId xmlns:a16="http://schemas.microsoft.com/office/drawing/2014/main" id="{55885A63-FE53-42BB-B921-3C7237566CC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7" y="2126"/>
              <a:ext cx="22" cy="7"/>
            </a:xfrm>
            <a:custGeom>
              <a:avLst/>
              <a:gdLst>
                <a:gd name="T0" fmla="*/ 0 w 12"/>
                <a:gd name="T1" fmla="*/ 0 h 4"/>
                <a:gd name="T2" fmla="*/ 24 w 12"/>
                <a:gd name="T3" fmla="*/ 37 h 4"/>
                <a:gd name="T4" fmla="*/ 134 w 12"/>
                <a:gd name="T5" fmla="*/ 21 h 4"/>
                <a:gd name="T6" fmla="*/ 0 w 12"/>
                <a:gd name="T7" fmla="*/ 0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" h="4">
                  <a:moveTo>
                    <a:pt x="0" y="0"/>
                  </a:moveTo>
                  <a:cubicBezTo>
                    <a:pt x="1" y="2"/>
                    <a:pt x="1" y="3"/>
                    <a:pt x="2" y="4"/>
                  </a:cubicBezTo>
                  <a:cubicBezTo>
                    <a:pt x="5" y="3"/>
                    <a:pt x="8" y="3"/>
                    <a:pt x="12" y="2"/>
                  </a:cubicBezTo>
                  <a:cubicBezTo>
                    <a:pt x="8" y="1"/>
                    <a:pt x="4" y="1"/>
                    <a:pt x="0" y="0"/>
                  </a:cubicBezTo>
                </a:path>
              </a:pathLst>
            </a:custGeom>
            <a:solidFill>
              <a:srgbClr val="E4E1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049" name="Freeform 3717">
              <a:extLst>
                <a:ext uri="{FF2B5EF4-FFF2-40B4-BE49-F238E27FC236}">
                  <a16:creationId xmlns:a16="http://schemas.microsoft.com/office/drawing/2014/main" id="{8AE08227-92FC-4D2D-AC6E-5190F5B7B9B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3" y="2135"/>
              <a:ext cx="7" cy="2"/>
            </a:xfrm>
            <a:custGeom>
              <a:avLst/>
              <a:gdLst>
                <a:gd name="T0" fmla="*/ 0 w 4"/>
                <a:gd name="T1" fmla="*/ 0 h 1"/>
                <a:gd name="T2" fmla="*/ 0 w 4"/>
                <a:gd name="T3" fmla="*/ 16 h 1"/>
                <a:gd name="T4" fmla="*/ 37 w 4"/>
                <a:gd name="T5" fmla="*/ 16 h 1"/>
                <a:gd name="T6" fmla="*/ 28 w 4"/>
                <a:gd name="T7" fmla="*/ 16 h 1"/>
                <a:gd name="T8" fmla="*/ 0 w 4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3" y="1"/>
                    <a:pt x="4" y="1"/>
                  </a:cubicBezTo>
                  <a:cubicBezTo>
                    <a:pt x="4" y="1"/>
                    <a:pt x="3" y="1"/>
                    <a:pt x="3" y="1"/>
                  </a:cubicBezTo>
                  <a:cubicBezTo>
                    <a:pt x="2" y="0"/>
                    <a:pt x="1" y="0"/>
                    <a:pt x="0" y="0"/>
                  </a:cubicBezTo>
                </a:path>
              </a:pathLst>
            </a:custGeom>
            <a:solidFill>
              <a:srgbClr val="E4E1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050" name="Freeform 3718">
              <a:extLst>
                <a:ext uri="{FF2B5EF4-FFF2-40B4-BE49-F238E27FC236}">
                  <a16:creationId xmlns:a16="http://schemas.microsoft.com/office/drawing/2014/main" id="{58D5BBE5-8323-43D5-B0ED-2C8B3499D4A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9" y="2126"/>
              <a:ext cx="14" cy="11"/>
            </a:xfrm>
            <a:custGeom>
              <a:avLst/>
              <a:gdLst>
                <a:gd name="T0" fmla="*/ 12 w 8"/>
                <a:gd name="T1" fmla="*/ 0 h 6"/>
                <a:gd name="T2" fmla="*/ 0 w 8"/>
                <a:gd name="T3" fmla="*/ 68 h 6"/>
                <a:gd name="T4" fmla="*/ 49 w 8"/>
                <a:gd name="T5" fmla="*/ 57 h 6"/>
                <a:gd name="T6" fmla="*/ 65 w 8"/>
                <a:gd name="T7" fmla="*/ 57 h 6"/>
                <a:gd name="T8" fmla="*/ 77 w 8"/>
                <a:gd name="T9" fmla="*/ 57 h 6"/>
                <a:gd name="T10" fmla="*/ 77 w 8"/>
                <a:gd name="T11" fmla="*/ 0 h 6"/>
                <a:gd name="T12" fmla="*/ 77 w 8"/>
                <a:gd name="T13" fmla="*/ 0 h 6"/>
                <a:gd name="T14" fmla="*/ 12 w 8"/>
                <a:gd name="T15" fmla="*/ 0 h 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8" h="6">
                  <a:moveTo>
                    <a:pt x="1" y="0"/>
                  </a:moveTo>
                  <a:cubicBezTo>
                    <a:pt x="1" y="2"/>
                    <a:pt x="0" y="4"/>
                    <a:pt x="0" y="6"/>
                  </a:cubicBezTo>
                  <a:cubicBezTo>
                    <a:pt x="2" y="6"/>
                    <a:pt x="3" y="6"/>
                    <a:pt x="5" y="5"/>
                  </a:cubicBezTo>
                  <a:cubicBezTo>
                    <a:pt x="6" y="5"/>
                    <a:pt x="6" y="5"/>
                    <a:pt x="7" y="5"/>
                  </a:cubicBezTo>
                  <a:cubicBezTo>
                    <a:pt x="7" y="5"/>
                    <a:pt x="8" y="5"/>
                    <a:pt x="8" y="5"/>
                  </a:cubicBezTo>
                  <a:cubicBezTo>
                    <a:pt x="8" y="4"/>
                    <a:pt x="8" y="2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5" y="0"/>
                    <a:pt x="3" y="0"/>
                    <a:pt x="1" y="0"/>
                  </a:cubicBezTo>
                </a:path>
              </a:pathLst>
            </a:custGeom>
            <a:solidFill>
              <a:srgbClr val="E4E1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051" name="Freeform 3719">
              <a:extLst>
                <a:ext uri="{FF2B5EF4-FFF2-40B4-BE49-F238E27FC236}">
                  <a16:creationId xmlns:a16="http://schemas.microsoft.com/office/drawing/2014/main" id="{31A55096-28C0-42C7-973F-96414669805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9" y="2135"/>
              <a:ext cx="14" cy="2"/>
            </a:xfrm>
            <a:custGeom>
              <a:avLst/>
              <a:gdLst>
                <a:gd name="T0" fmla="*/ 65 w 8"/>
                <a:gd name="T1" fmla="*/ 0 h 1"/>
                <a:gd name="T2" fmla="*/ 49 w 8"/>
                <a:gd name="T3" fmla="*/ 0 h 1"/>
                <a:gd name="T4" fmla="*/ 0 w 8"/>
                <a:gd name="T5" fmla="*/ 16 h 1"/>
                <a:gd name="T6" fmla="*/ 0 w 8"/>
                <a:gd name="T7" fmla="*/ 16 h 1"/>
                <a:gd name="T8" fmla="*/ 21 w 8"/>
                <a:gd name="T9" fmla="*/ 16 h 1"/>
                <a:gd name="T10" fmla="*/ 58 w 8"/>
                <a:gd name="T11" fmla="*/ 16 h 1"/>
                <a:gd name="T12" fmla="*/ 58 w 8"/>
                <a:gd name="T13" fmla="*/ 16 h 1"/>
                <a:gd name="T14" fmla="*/ 77 w 8"/>
                <a:gd name="T15" fmla="*/ 16 h 1"/>
                <a:gd name="T16" fmla="*/ 77 w 8"/>
                <a:gd name="T17" fmla="*/ 0 h 1"/>
                <a:gd name="T18" fmla="*/ 65 w 8"/>
                <a:gd name="T19" fmla="*/ 0 h 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8" h="1">
                  <a:moveTo>
                    <a:pt x="7" y="0"/>
                  </a:moveTo>
                  <a:cubicBezTo>
                    <a:pt x="6" y="0"/>
                    <a:pt x="6" y="0"/>
                    <a:pt x="5" y="0"/>
                  </a:cubicBezTo>
                  <a:cubicBezTo>
                    <a:pt x="3" y="1"/>
                    <a:pt x="2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3" y="1"/>
                    <a:pt x="5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7" y="1"/>
                    <a:pt x="7" y="1"/>
                    <a:pt x="8" y="1"/>
                  </a:cubicBezTo>
                  <a:cubicBezTo>
                    <a:pt x="8" y="1"/>
                    <a:pt x="8" y="1"/>
                    <a:pt x="8" y="0"/>
                  </a:cubicBezTo>
                  <a:cubicBezTo>
                    <a:pt x="8" y="0"/>
                    <a:pt x="7" y="0"/>
                    <a:pt x="7" y="0"/>
                  </a:cubicBezTo>
                </a:path>
              </a:pathLst>
            </a:custGeom>
            <a:solidFill>
              <a:srgbClr val="EDEC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052" name="Freeform 3720">
              <a:extLst>
                <a:ext uri="{FF2B5EF4-FFF2-40B4-BE49-F238E27FC236}">
                  <a16:creationId xmlns:a16="http://schemas.microsoft.com/office/drawing/2014/main" id="{95F26E56-3849-427D-A788-618366D9237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9" y="2112"/>
              <a:ext cx="2" cy="2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6 h 1"/>
                <a:gd name="T4" fmla="*/ 16 w 1"/>
                <a:gd name="T5" fmla="*/ 0 h 1"/>
                <a:gd name="T6" fmla="*/ 0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1" y="1"/>
                    <a:pt x="1" y="1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</a:path>
              </a:pathLst>
            </a:custGeom>
            <a:solidFill>
              <a:srgbClr val="EDEC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053" name="Freeform 3721">
              <a:extLst>
                <a:ext uri="{FF2B5EF4-FFF2-40B4-BE49-F238E27FC236}">
                  <a16:creationId xmlns:a16="http://schemas.microsoft.com/office/drawing/2014/main" id="{EE6FCE79-B38A-4380-910D-41A3D2F7F56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53" y="2046"/>
              <a:ext cx="37" cy="85"/>
            </a:xfrm>
            <a:custGeom>
              <a:avLst/>
              <a:gdLst>
                <a:gd name="T0" fmla="*/ 152 w 21"/>
                <a:gd name="T1" fmla="*/ 423 h 48"/>
                <a:gd name="T2" fmla="*/ 65 w 21"/>
                <a:gd name="T3" fmla="*/ 432 h 48"/>
                <a:gd name="T4" fmla="*/ 0 w 21"/>
                <a:gd name="T5" fmla="*/ 448 h 48"/>
                <a:gd name="T6" fmla="*/ 0 w 21"/>
                <a:gd name="T7" fmla="*/ 473 h 48"/>
                <a:gd name="T8" fmla="*/ 78 w 21"/>
                <a:gd name="T9" fmla="*/ 448 h 48"/>
                <a:gd name="T10" fmla="*/ 102 w 21"/>
                <a:gd name="T11" fmla="*/ 448 h 48"/>
                <a:gd name="T12" fmla="*/ 143 w 21"/>
                <a:gd name="T13" fmla="*/ 448 h 48"/>
                <a:gd name="T14" fmla="*/ 152 w 21"/>
                <a:gd name="T15" fmla="*/ 423 h 48"/>
                <a:gd name="T16" fmla="*/ 174 w 21"/>
                <a:gd name="T17" fmla="*/ 374 h 48"/>
                <a:gd name="T18" fmla="*/ 86 w 21"/>
                <a:gd name="T19" fmla="*/ 383 h 48"/>
                <a:gd name="T20" fmla="*/ 65 w 21"/>
                <a:gd name="T21" fmla="*/ 383 h 48"/>
                <a:gd name="T22" fmla="*/ 164 w 21"/>
                <a:gd name="T23" fmla="*/ 395 h 48"/>
                <a:gd name="T24" fmla="*/ 174 w 21"/>
                <a:gd name="T25" fmla="*/ 374 h 48"/>
                <a:gd name="T26" fmla="*/ 127 w 21"/>
                <a:gd name="T27" fmla="*/ 0 h 48"/>
                <a:gd name="T28" fmla="*/ 137 w 21"/>
                <a:gd name="T29" fmla="*/ 12 h 48"/>
                <a:gd name="T30" fmla="*/ 102 w 21"/>
                <a:gd name="T31" fmla="*/ 207 h 48"/>
                <a:gd name="T32" fmla="*/ 180 w 21"/>
                <a:gd name="T33" fmla="*/ 333 h 48"/>
                <a:gd name="T34" fmla="*/ 203 w 21"/>
                <a:gd name="T35" fmla="*/ 216 h 48"/>
                <a:gd name="T36" fmla="*/ 203 w 21"/>
                <a:gd name="T37" fmla="*/ 216 h 48"/>
                <a:gd name="T38" fmla="*/ 143 w 21"/>
                <a:gd name="T39" fmla="*/ 37 h 48"/>
                <a:gd name="T40" fmla="*/ 137 w 21"/>
                <a:gd name="T41" fmla="*/ 12 h 48"/>
                <a:gd name="T42" fmla="*/ 127 w 21"/>
                <a:gd name="T43" fmla="*/ 0 h 4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21" h="48">
                  <a:moveTo>
                    <a:pt x="16" y="43"/>
                  </a:moveTo>
                  <a:cubicBezTo>
                    <a:pt x="13" y="44"/>
                    <a:pt x="9" y="44"/>
                    <a:pt x="7" y="44"/>
                  </a:cubicBezTo>
                  <a:cubicBezTo>
                    <a:pt x="5" y="45"/>
                    <a:pt x="2" y="45"/>
                    <a:pt x="0" y="46"/>
                  </a:cubicBezTo>
                  <a:cubicBezTo>
                    <a:pt x="0" y="47"/>
                    <a:pt x="0" y="48"/>
                    <a:pt x="0" y="48"/>
                  </a:cubicBezTo>
                  <a:cubicBezTo>
                    <a:pt x="3" y="48"/>
                    <a:pt x="5" y="47"/>
                    <a:pt x="8" y="46"/>
                  </a:cubicBezTo>
                  <a:cubicBezTo>
                    <a:pt x="9" y="46"/>
                    <a:pt x="10" y="46"/>
                    <a:pt x="11" y="46"/>
                  </a:cubicBezTo>
                  <a:cubicBezTo>
                    <a:pt x="12" y="46"/>
                    <a:pt x="13" y="46"/>
                    <a:pt x="15" y="46"/>
                  </a:cubicBezTo>
                  <a:cubicBezTo>
                    <a:pt x="15" y="46"/>
                    <a:pt x="16" y="45"/>
                    <a:pt x="16" y="43"/>
                  </a:cubicBezTo>
                  <a:moveTo>
                    <a:pt x="18" y="38"/>
                  </a:moveTo>
                  <a:cubicBezTo>
                    <a:pt x="15" y="39"/>
                    <a:pt x="12" y="39"/>
                    <a:pt x="9" y="39"/>
                  </a:cubicBezTo>
                  <a:cubicBezTo>
                    <a:pt x="8" y="39"/>
                    <a:pt x="8" y="39"/>
                    <a:pt x="7" y="39"/>
                  </a:cubicBezTo>
                  <a:cubicBezTo>
                    <a:pt x="10" y="39"/>
                    <a:pt x="14" y="39"/>
                    <a:pt x="17" y="40"/>
                  </a:cubicBezTo>
                  <a:cubicBezTo>
                    <a:pt x="17" y="40"/>
                    <a:pt x="17" y="39"/>
                    <a:pt x="18" y="38"/>
                  </a:cubicBezTo>
                  <a:moveTo>
                    <a:pt x="13" y="0"/>
                  </a:moveTo>
                  <a:cubicBezTo>
                    <a:pt x="14" y="1"/>
                    <a:pt x="14" y="1"/>
                    <a:pt x="14" y="1"/>
                  </a:cubicBezTo>
                  <a:cubicBezTo>
                    <a:pt x="13" y="8"/>
                    <a:pt x="11" y="14"/>
                    <a:pt x="11" y="21"/>
                  </a:cubicBezTo>
                  <a:cubicBezTo>
                    <a:pt x="12" y="27"/>
                    <a:pt x="16" y="30"/>
                    <a:pt x="19" y="34"/>
                  </a:cubicBezTo>
                  <a:cubicBezTo>
                    <a:pt x="20" y="31"/>
                    <a:pt x="20" y="26"/>
                    <a:pt x="21" y="22"/>
                  </a:cubicBezTo>
                  <a:cubicBezTo>
                    <a:pt x="21" y="22"/>
                    <a:pt x="21" y="22"/>
                    <a:pt x="21" y="22"/>
                  </a:cubicBezTo>
                  <a:cubicBezTo>
                    <a:pt x="18" y="16"/>
                    <a:pt x="17" y="10"/>
                    <a:pt x="15" y="4"/>
                  </a:cubicBezTo>
                  <a:cubicBezTo>
                    <a:pt x="15" y="3"/>
                    <a:pt x="14" y="2"/>
                    <a:pt x="14" y="1"/>
                  </a:cubicBezTo>
                  <a:cubicBezTo>
                    <a:pt x="14" y="0"/>
                    <a:pt x="13" y="0"/>
                    <a:pt x="13" y="0"/>
                  </a:cubicBezTo>
                </a:path>
              </a:pathLst>
            </a:custGeom>
            <a:solidFill>
              <a:srgbClr val="B7B1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054" name="Freeform 3722">
              <a:extLst>
                <a:ext uri="{FF2B5EF4-FFF2-40B4-BE49-F238E27FC236}">
                  <a16:creationId xmlns:a16="http://schemas.microsoft.com/office/drawing/2014/main" id="{67F0C2D6-1D20-4951-800F-5118FB97354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9" y="2128"/>
              <a:ext cx="4" cy="3"/>
            </a:xfrm>
            <a:custGeom>
              <a:avLst/>
              <a:gdLst>
                <a:gd name="T0" fmla="*/ 32 w 2"/>
                <a:gd name="T1" fmla="*/ 0 h 2"/>
                <a:gd name="T2" fmla="*/ 0 w 2"/>
                <a:gd name="T3" fmla="*/ 12 h 2"/>
                <a:gd name="T4" fmla="*/ 32 w 2"/>
                <a:gd name="T5" fmla="*/ 12 h 2"/>
                <a:gd name="T6" fmla="*/ 32 w 2"/>
                <a:gd name="T7" fmla="*/ 12 h 2"/>
                <a:gd name="T8" fmla="*/ 32 w 2"/>
                <a:gd name="T9" fmla="*/ 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1" y="1"/>
                    <a:pt x="0" y="1"/>
                    <a:pt x="0" y="2"/>
                  </a:cubicBezTo>
                  <a:cubicBezTo>
                    <a:pt x="0" y="2"/>
                    <a:pt x="1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1"/>
                    <a:pt x="2" y="0"/>
                  </a:cubicBezTo>
                </a:path>
              </a:pathLst>
            </a:custGeom>
            <a:solidFill>
              <a:srgbClr val="D2CE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055" name="Freeform 3723">
              <a:extLst>
                <a:ext uri="{FF2B5EF4-FFF2-40B4-BE49-F238E27FC236}">
                  <a16:creationId xmlns:a16="http://schemas.microsoft.com/office/drawing/2014/main" id="{B868B271-71C8-45D0-807B-EBEB8196D024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9" y="2085"/>
              <a:ext cx="16" cy="45"/>
            </a:xfrm>
            <a:custGeom>
              <a:avLst/>
              <a:gdLst>
                <a:gd name="T0" fmla="*/ 64 w 9"/>
                <a:gd name="T1" fmla="*/ 0 h 25"/>
                <a:gd name="T2" fmla="*/ 37 w 9"/>
                <a:gd name="T3" fmla="*/ 130 h 25"/>
                <a:gd name="T4" fmla="*/ 50 w 9"/>
                <a:gd name="T5" fmla="*/ 158 h 25"/>
                <a:gd name="T6" fmla="*/ 28 w 9"/>
                <a:gd name="T7" fmla="*/ 169 h 25"/>
                <a:gd name="T8" fmla="*/ 21 w 9"/>
                <a:gd name="T9" fmla="*/ 187 h 25"/>
                <a:gd name="T10" fmla="*/ 50 w 9"/>
                <a:gd name="T11" fmla="*/ 211 h 25"/>
                <a:gd name="T12" fmla="*/ 12 w 9"/>
                <a:gd name="T13" fmla="*/ 220 h 25"/>
                <a:gd name="T14" fmla="*/ 0 w 9"/>
                <a:gd name="T15" fmla="*/ 250 h 25"/>
                <a:gd name="T16" fmla="*/ 21 w 9"/>
                <a:gd name="T17" fmla="*/ 263 h 25"/>
                <a:gd name="T18" fmla="*/ 37 w 9"/>
                <a:gd name="T19" fmla="*/ 263 h 25"/>
                <a:gd name="T20" fmla="*/ 78 w 9"/>
                <a:gd name="T21" fmla="*/ 146 h 25"/>
                <a:gd name="T22" fmla="*/ 89 w 9"/>
                <a:gd name="T23" fmla="*/ 52 h 25"/>
                <a:gd name="T24" fmla="*/ 64 w 9"/>
                <a:gd name="T25" fmla="*/ 0 h 2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9" h="25">
                  <a:moveTo>
                    <a:pt x="6" y="0"/>
                  </a:moveTo>
                  <a:cubicBezTo>
                    <a:pt x="5" y="4"/>
                    <a:pt x="5" y="9"/>
                    <a:pt x="4" y="12"/>
                  </a:cubicBezTo>
                  <a:cubicBezTo>
                    <a:pt x="4" y="13"/>
                    <a:pt x="5" y="14"/>
                    <a:pt x="5" y="15"/>
                  </a:cubicBezTo>
                  <a:cubicBezTo>
                    <a:pt x="4" y="15"/>
                    <a:pt x="4" y="16"/>
                    <a:pt x="3" y="16"/>
                  </a:cubicBezTo>
                  <a:cubicBezTo>
                    <a:pt x="2" y="17"/>
                    <a:pt x="2" y="18"/>
                    <a:pt x="2" y="18"/>
                  </a:cubicBezTo>
                  <a:cubicBezTo>
                    <a:pt x="3" y="19"/>
                    <a:pt x="4" y="19"/>
                    <a:pt x="5" y="20"/>
                  </a:cubicBezTo>
                  <a:cubicBezTo>
                    <a:pt x="4" y="21"/>
                    <a:pt x="3" y="21"/>
                    <a:pt x="1" y="21"/>
                  </a:cubicBezTo>
                  <a:cubicBezTo>
                    <a:pt x="1" y="23"/>
                    <a:pt x="0" y="24"/>
                    <a:pt x="0" y="24"/>
                  </a:cubicBezTo>
                  <a:cubicBezTo>
                    <a:pt x="0" y="25"/>
                    <a:pt x="1" y="25"/>
                    <a:pt x="2" y="25"/>
                  </a:cubicBezTo>
                  <a:cubicBezTo>
                    <a:pt x="2" y="25"/>
                    <a:pt x="3" y="25"/>
                    <a:pt x="4" y="25"/>
                  </a:cubicBezTo>
                  <a:cubicBezTo>
                    <a:pt x="5" y="21"/>
                    <a:pt x="7" y="17"/>
                    <a:pt x="8" y="14"/>
                  </a:cubicBezTo>
                  <a:cubicBezTo>
                    <a:pt x="8" y="11"/>
                    <a:pt x="8" y="8"/>
                    <a:pt x="9" y="5"/>
                  </a:cubicBezTo>
                  <a:cubicBezTo>
                    <a:pt x="8" y="3"/>
                    <a:pt x="7" y="1"/>
                    <a:pt x="6" y="0"/>
                  </a:cubicBezTo>
                </a:path>
              </a:pathLst>
            </a:custGeom>
            <a:solidFill>
              <a:srgbClr val="D2CE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056" name="Freeform 3724">
              <a:extLst>
                <a:ext uri="{FF2B5EF4-FFF2-40B4-BE49-F238E27FC236}">
                  <a16:creationId xmlns:a16="http://schemas.microsoft.com/office/drawing/2014/main" id="{B9C8132F-6679-4ED3-949A-79CA98BDB57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9" y="2029"/>
              <a:ext cx="9" cy="19"/>
            </a:xfrm>
            <a:custGeom>
              <a:avLst/>
              <a:gdLst>
                <a:gd name="T0" fmla="*/ 0 w 5"/>
                <a:gd name="T1" fmla="*/ 0 h 11"/>
                <a:gd name="T2" fmla="*/ 41 w 5"/>
                <a:gd name="T3" fmla="*/ 86 h 11"/>
                <a:gd name="T4" fmla="*/ 52 w 5"/>
                <a:gd name="T5" fmla="*/ 98 h 11"/>
                <a:gd name="T6" fmla="*/ 13 w 5"/>
                <a:gd name="T7" fmla="*/ 0 h 11"/>
                <a:gd name="T8" fmla="*/ 0 w 5"/>
                <a:gd name="T9" fmla="*/ 0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11">
                  <a:moveTo>
                    <a:pt x="0" y="0"/>
                  </a:move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5" y="10"/>
                    <a:pt x="5" y="11"/>
                  </a:cubicBezTo>
                  <a:cubicBezTo>
                    <a:pt x="4" y="7"/>
                    <a:pt x="3" y="3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</a:path>
              </a:pathLst>
            </a:custGeom>
            <a:solidFill>
              <a:srgbClr val="D2CE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057" name="Freeform 3725">
              <a:extLst>
                <a:ext uri="{FF2B5EF4-FFF2-40B4-BE49-F238E27FC236}">
                  <a16:creationId xmlns:a16="http://schemas.microsoft.com/office/drawing/2014/main" id="{099EF5AF-F638-4D54-98C8-785CAF66870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6" y="2110"/>
              <a:ext cx="7" cy="20"/>
            </a:xfrm>
            <a:custGeom>
              <a:avLst/>
              <a:gdLst>
                <a:gd name="T0" fmla="*/ 37 w 4"/>
                <a:gd name="T1" fmla="*/ 0 h 11"/>
                <a:gd name="T2" fmla="*/ 0 w 4"/>
                <a:gd name="T3" fmla="*/ 118 h 11"/>
                <a:gd name="T4" fmla="*/ 12 w 4"/>
                <a:gd name="T5" fmla="*/ 118 h 11"/>
                <a:gd name="T6" fmla="*/ 28 w 4"/>
                <a:gd name="T7" fmla="*/ 118 h 11"/>
                <a:gd name="T8" fmla="*/ 37 w 4"/>
                <a:gd name="T9" fmla="*/ 0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11">
                  <a:moveTo>
                    <a:pt x="4" y="0"/>
                  </a:moveTo>
                  <a:cubicBezTo>
                    <a:pt x="3" y="3"/>
                    <a:pt x="1" y="7"/>
                    <a:pt x="0" y="11"/>
                  </a:cubicBezTo>
                  <a:cubicBezTo>
                    <a:pt x="0" y="11"/>
                    <a:pt x="1" y="11"/>
                    <a:pt x="1" y="11"/>
                  </a:cubicBezTo>
                  <a:cubicBezTo>
                    <a:pt x="2" y="11"/>
                    <a:pt x="2" y="11"/>
                    <a:pt x="3" y="11"/>
                  </a:cubicBezTo>
                  <a:cubicBezTo>
                    <a:pt x="3" y="7"/>
                    <a:pt x="3" y="3"/>
                    <a:pt x="4" y="0"/>
                  </a:cubicBezTo>
                </a:path>
              </a:pathLst>
            </a:custGeom>
            <a:solidFill>
              <a:srgbClr val="E4E1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058" name="Freeform 3726">
              <a:extLst>
                <a:ext uri="{FF2B5EF4-FFF2-40B4-BE49-F238E27FC236}">
                  <a16:creationId xmlns:a16="http://schemas.microsoft.com/office/drawing/2014/main" id="{B91C3AAB-7700-4F47-9438-17012626D3E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3" y="2094"/>
              <a:ext cx="4" cy="16"/>
            </a:xfrm>
            <a:custGeom>
              <a:avLst/>
              <a:gdLst>
                <a:gd name="T0" fmla="*/ 16 w 2"/>
                <a:gd name="T1" fmla="*/ 0 h 9"/>
                <a:gd name="T2" fmla="*/ 0 w 2"/>
                <a:gd name="T3" fmla="*/ 89 h 9"/>
                <a:gd name="T4" fmla="*/ 16 w 2"/>
                <a:gd name="T5" fmla="*/ 37 h 9"/>
                <a:gd name="T6" fmla="*/ 32 w 2"/>
                <a:gd name="T7" fmla="*/ 12 h 9"/>
                <a:gd name="T8" fmla="*/ 16 w 2"/>
                <a:gd name="T9" fmla="*/ 0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9">
                  <a:moveTo>
                    <a:pt x="1" y="0"/>
                  </a:moveTo>
                  <a:cubicBezTo>
                    <a:pt x="0" y="3"/>
                    <a:pt x="0" y="6"/>
                    <a:pt x="0" y="9"/>
                  </a:cubicBezTo>
                  <a:cubicBezTo>
                    <a:pt x="0" y="7"/>
                    <a:pt x="1" y="5"/>
                    <a:pt x="1" y="4"/>
                  </a:cubicBezTo>
                  <a:cubicBezTo>
                    <a:pt x="1" y="3"/>
                    <a:pt x="1" y="2"/>
                    <a:pt x="2" y="1"/>
                  </a:cubicBezTo>
                  <a:cubicBezTo>
                    <a:pt x="1" y="1"/>
                    <a:pt x="1" y="0"/>
                    <a:pt x="1" y="0"/>
                  </a:cubicBezTo>
                </a:path>
              </a:pathLst>
            </a:custGeom>
            <a:solidFill>
              <a:srgbClr val="E4E1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059" name="Freeform 3727">
              <a:extLst>
                <a:ext uri="{FF2B5EF4-FFF2-40B4-BE49-F238E27FC236}">
                  <a16:creationId xmlns:a16="http://schemas.microsoft.com/office/drawing/2014/main" id="{4FF7D10E-24C1-465A-8075-A6A26D7B4F6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2" y="2096"/>
              <a:ext cx="16" cy="34"/>
            </a:xfrm>
            <a:custGeom>
              <a:avLst/>
              <a:gdLst>
                <a:gd name="T0" fmla="*/ 28 w 9"/>
                <a:gd name="T1" fmla="*/ 0 h 19"/>
                <a:gd name="T2" fmla="*/ 21 w 9"/>
                <a:gd name="T3" fmla="*/ 29 h 19"/>
                <a:gd name="T4" fmla="*/ 12 w 9"/>
                <a:gd name="T5" fmla="*/ 81 h 19"/>
                <a:gd name="T6" fmla="*/ 0 w 9"/>
                <a:gd name="T7" fmla="*/ 195 h 19"/>
                <a:gd name="T8" fmla="*/ 78 w 9"/>
                <a:gd name="T9" fmla="*/ 183 h 19"/>
                <a:gd name="T10" fmla="*/ 89 w 9"/>
                <a:gd name="T11" fmla="*/ 183 h 19"/>
                <a:gd name="T12" fmla="*/ 28 w 9"/>
                <a:gd name="T13" fmla="*/ 0 h 1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" h="19">
                  <a:moveTo>
                    <a:pt x="3" y="0"/>
                  </a:moveTo>
                  <a:cubicBezTo>
                    <a:pt x="2" y="1"/>
                    <a:pt x="2" y="2"/>
                    <a:pt x="2" y="3"/>
                  </a:cubicBezTo>
                  <a:cubicBezTo>
                    <a:pt x="2" y="4"/>
                    <a:pt x="1" y="6"/>
                    <a:pt x="1" y="8"/>
                  </a:cubicBezTo>
                  <a:cubicBezTo>
                    <a:pt x="0" y="11"/>
                    <a:pt x="0" y="15"/>
                    <a:pt x="0" y="19"/>
                  </a:cubicBezTo>
                  <a:cubicBezTo>
                    <a:pt x="2" y="19"/>
                    <a:pt x="5" y="19"/>
                    <a:pt x="8" y="18"/>
                  </a:cubicBezTo>
                  <a:cubicBezTo>
                    <a:pt x="8" y="18"/>
                    <a:pt x="9" y="18"/>
                    <a:pt x="9" y="18"/>
                  </a:cubicBezTo>
                  <a:cubicBezTo>
                    <a:pt x="9" y="12"/>
                    <a:pt x="6" y="6"/>
                    <a:pt x="3" y="0"/>
                  </a:cubicBezTo>
                </a:path>
              </a:pathLst>
            </a:custGeom>
            <a:solidFill>
              <a:srgbClr val="EDEC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060" name="Freeform 3728">
              <a:extLst>
                <a:ext uri="{FF2B5EF4-FFF2-40B4-BE49-F238E27FC236}">
                  <a16:creationId xmlns:a16="http://schemas.microsoft.com/office/drawing/2014/main" id="{B54900C2-ABC6-4D10-A7C6-6758EF5D968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3" y="2130"/>
              <a:ext cx="3" cy="1"/>
            </a:xfrm>
            <a:custGeom>
              <a:avLst/>
              <a:gdLst>
                <a:gd name="T0" fmla="*/ 12 w 2"/>
                <a:gd name="T1" fmla="*/ 0 h 1"/>
                <a:gd name="T2" fmla="*/ 0 w 2"/>
                <a:gd name="T3" fmla="*/ 0 h 1"/>
                <a:gd name="T4" fmla="*/ 0 w 2"/>
                <a:gd name="T5" fmla="*/ 0 h 1"/>
                <a:gd name="T6" fmla="*/ 8 w 2"/>
                <a:gd name="T7" fmla="*/ 0 h 1"/>
                <a:gd name="T8" fmla="*/ 12 w 2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</a:path>
              </a:pathLst>
            </a:custGeom>
            <a:solidFill>
              <a:srgbClr val="E4E1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061" name="Freeform 3729">
              <a:extLst>
                <a:ext uri="{FF2B5EF4-FFF2-40B4-BE49-F238E27FC236}">
                  <a16:creationId xmlns:a16="http://schemas.microsoft.com/office/drawing/2014/main" id="{FBAA4F70-98CD-484E-8586-01ED1AF1D93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8" y="2130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EDEC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062" name="Freeform 3730">
              <a:extLst>
                <a:ext uri="{FF2B5EF4-FFF2-40B4-BE49-F238E27FC236}">
                  <a16:creationId xmlns:a16="http://schemas.microsoft.com/office/drawing/2014/main" id="{112DFC1B-9E14-4D34-B04C-6FE8FCD983D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5" y="2130"/>
              <a:ext cx="7" cy="1"/>
            </a:xfrm>
            <a:custGeom>
              <a:avLst/>
              <a:gdLst>
                <a:gd name="T0" fmla="*/ 37 w 4"/>
                <a:gd name="T1" fmla="*/ 0 h 1"/>
                <a:gd name="T2" fmla="*/ 21 w 4"/>
                <a:gd name="T3" fmla="*/ 0 h 1"/>
                <a:gd name="T4" fmla="*/ 12 w 4"/>
                <a:gd name="T5" fmla="*/ 0 h 1"/>
                <a:gd name="T6" fmla="*/ 0 w 4"/>
                <a:gd name="T7" fmla="*/ 0 h 1"/>
                <a:gd name="T8" fmla="*/ 37 w 4"/>
                <a:gd name="T9" fmla="*/ 0 h 1"/>
                <a:gd name="T10" fmla="*/ 37 w 4"/>
                <a:gd name="T11" fmla="*/ 0 h 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" h="1">
                  <a:moveTo>
                    <a:pt x="4" y="0"/>
                  </a:moveTo>
                  <a:cubicBezTo>
                    <a:pt x="3" y="0"/>
                    <a:pt x="3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rgbClr val="EDEC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063" name="Freeform 3731">
              <a:extLst>
                <a:ext uri="{FF2B5EF4-FFF2-40B4-BE49-F238E27FC236}">
                  <a16:creationId xmlns:a16="http://schemas.microsoft.com/office/drawing/2014/main" id="{46B7021F-CB4D-4B2D-81C5-92F59BB8D17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2" y="2128"/>
              <a:ext cx="16" cy="3"/>
            </a:xfrm>
            <a:custGeom>
              <a:avLst/>
              <a:gdLst>
                <a:gd name="T0" fmla="*/ 89 w 9"/>
                <a:gd name="T1" fmla="*/ 0 h 2"/>
                <a:gd name="T2" fmla="*/ 78 w 9"/>
                <a:gd name="T3" fmla="*/ 0 h 2"/>
                <a:gd name="T4" fmla="*/ 0 w 9"/>
                <a:gd name="T5" fmla="*/ 8 h 2"/>
                <a:gd name="T6" fmla="*/ 0 w 9"/>
                <a:gd name="T7" fmla="*/ 8 h 2"/>
                <a:gd name="T8" fmla="*/ 37 w 9"/>
                <a:gd name="T9" fmla="*/ 12 h 2"/>
                <a:gd name="T10" fmla="*/ 89 w 9"/>
                <a:gd name="T11" fmla="*/ 8 h 2"/>
                <a:gd name="T12" fmla="*/ 89 w 9"/>
                <a:gd name="T13" fmla="*/ 8 h 2"/>
                <a:gd name="T14" fmla="*/ 89 w 9"/>
                <a:gd name="T15" fmla="*/ 0 h 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" h="2">
                  <a:moveTo>
                    <a:pt x="9" y="0"/>
                  </a:moveTo>
                  <a:cubicBezTo>
                    <a:pt x="9" y="0"/>
                    <a:pt x="8" y="0"/>
                    <a:pt x="8" y="0"/>
                  </a:cubicBezTo>
                  <a:cubicBezTo>
                    <a:pt x="5" y="1"/>
                    <a:pt x="2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2"/>
                    <a:pt x="3" y="2"/>
                    <a:pt x="4" y="2"/>
                  </a:cubicBezTo>
                  <a:cubicBezTo>
                    <a:pt x="6" y="2"/>
                    <a:pt x="7" y="2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9" y="0"/>
                    <a:pt x="9" y="0"/>
                  </a:cubicBezTo>
                </a:path>
              </a:pathLst>
            </a:custGeom>
            <a:solidFill>
              <a:srgbClr val="F6F5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064" name="Freeform 3732">
              <a:extLst>
                <a:ext uri="{FF2B5EF4-FFF2-40B4-BE49-F238E27FC236}">
                  <a16:creationId xmlns:a16="http://schemas.microsoft.com/office/drawing/2014/main" id="{FEFF5C99-4EC1-4D19-84C6-59FC95625CA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6" y="2115"/>
              <a:ext cx="9" cy="1"/>
            </a:xfrm>
            <a:custGeom>
              <a:avLst/>
              <a:gdLst>
                <a:gd name="T0" fmla="*/ 0 w 5"/>
                <a:gd name="T1" fmla="*/ 0 h 1"/>
                <a:gd name="T2" fmla="*/ 52 w 5"/>
                <a:gd name="T3" fmla="*/ 0 h 1"/>
                <a:gd name="T4" fmla="*/ 0 w 5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1">
                  <a:moveTo>
                    <a:pt x="0" y="0"/>
                  </a:moveTo>
                  <a:cubicBezTo>
                    <a:pt x="2" y="0"/>
                    <a:pt x="3" y="0"/>
                    <a:pt x="5" y="0"/>
                  </a:cubicBezTo>
                  <a:cubicBezTo>
                    <a:pt x="3" y="0"/>
                    <a:pt x="2" y="0"/>
                    <a:pt x="0" y="0"/>
                  </a:cubicBezTo>
                </a:path>
              </a:pathLst>
            </a:custGeom>
            <a:solidFill>
              <a:srgbClr val="B7B1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065" name="Freeform 3733">
              <a:extLst>
                <a:ext uri="{FF2B5EF4-FFF2-40B4-BE49-F238E27FC236}">
                  <a16:creationId xmlns:a16="http://schemas.microsoft.com/office/drawing/2014/main" id="{3965AA90-49E8-4EA8-BAC0-6317B455736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2" y="2147"/>
              <a:ext cx="12" cy="7"/>
            </a:xfrm>
            <a:custGeom>
              <a:avLst/>
              <a:gdLst>
                <a:gd name="T0" fmla="*/ 15 w 7"/>
                <a:gd name="T1" fmla="*/ 0 h 4"/>
                <a:gd name="T2" fmla="*/ 0 w 7"/>
                <a:gd name="T3" fmla="*/ 12 h 4"/>
                <a:gd name="T4" fmla="*/ 62 w 7"/>
                <a:gd name="T5" fmla="*/ 37 h 4"/>
                <a:gd name="T6" fmla="*/ 15 w 7"/>
                <a:gd name="T7" fmla="*/ 0 h 4"/>
                <a:gd name="T8" fmla="*/ 15 w 7"/>
                <a:gd name="T9" fmla="*/ 0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4">
                  <a:moveTo>
                    <a:pt x="2" y="0"/>
                  </a:moveTo>
                  <a:cubicBezTo>
                    <a:pt x="1" y="0"/>
                    <a:pt x="1" y="0"/>
                    <a:pt x="0" y="1"/>
                  </a:cubicBezTo>
                  <a:cubicBezTo>
                    <a:pt x="2" y="2"/>
                    <a:pt x="5" y="3"/>
                    <a:pt x="7" y="4"/>
                  </a:cubicBezTo>
                  <a:cubicBezTo>
                    <a:pt x="6" y="2"/>
                    <a:pt x="4" y="1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D2CE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7658" name="Group 3734">
            <a:extLst>
              <a:ext uri="{FF2B5EF4-FFF2-40B4-BE49-F238E27FC236}">
                <a16:creationId xmlns:a16="http://schemas.microsoft.com/office/drawing/2014/main" id="{683897B7-A8D0-4EBF-8D36-6513299619A6}"/>
              </a:ext>
            </a:extLst>
          </p:cNvPr>
          <p:cNvGrpSpPr>
            <a:grpSpLocks/>
          </p:cNvGrpSpPr>
          <p:nvPr/>
        </p:nvGrpSpPr>
        <p:grpSpPr bwMode="auto">
          <a:xfrm>
            <a:off x="6119813" y="5297488"/>
            <a:ext cx="1984375" cy="1174750"/>
            <a:chOff x="2895" y="3337"/>
            <a:chExt cx="1250" cy="740"/>
          </a:xfrm>
        </p:grpSpPr>
        <p:grpSp>
          <p:nvGrpSpPr>
            <p:cNvPr id="30312" name="Group 3735">
              <a:extLst>
                <a:ext uri="{FF2B5EF4-FFF2-40B4-BE49-F238E27FC236}">
                  <a16:creationId xmlns:a16="http://schemas.microsoft.com/office/drawing/2014/main" id="{1B1A188A-FE00-4BF6-8EAA-9C80909F94C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895" y="3337"/>
              <a:ext cx="1250" cy="740"/>
              <a:chOff x="2895" y="3337"/>
              <a:chExt cx="1250" cy="740"/>
            </a:xfrm>
          </p:grpSpPr>
          <p:sp>
            <p:nvSpPr>
              <p:cNvPr id="30698" name="Freeform 3736">
                <a:extLst>
                  <a:ext uri="{FF2B5EF4-FFF2-40B4-BE49-F238E27FC236}">
                    <a16:creationId xmlns:a16="http://schemas.microsoft.com/office/drawing/2014/main" id="{59260022-CE7F-46B9-9C85-13E07328E0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3" y="3950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699" name="Freeform 3737">
                <a:extLst>
                  <a:ext uri="{FF2B5EF4-FFF2-40B4-BE49-F238E27FC236}">
                    <a16:creationId xmlns:a16="http://schemas.microsoft.com/office/drawing/2014/main" id="{23169779-F9E9-4F05-91C5-05454B2756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5" y="3337"/>
                <a:ext cx="1250" cy="740"/>
              </a:xfrm>
              <a:custGeom>
                <a:avLst/>
                <a:gdLst>
                  <a:gd name="T0" fmla="*/ 4071 w 842"/>
                  <a:gd name="T1" fmla="*/ 1857 h 498"/>
                  <a:gd name="T2" fmla="*/ 4031 w 842"/>
                  <a:gd name="T3" fmla="*/ 1909 h 498"/>
                  <a:gd name="T4" fmla="*/ 1905 w 842"/>
                  <a:gd name="T5" fmla="*/ 2416 h 498"/>
                  <a:gd name="T6" fmla="*/ 1793 w 842"/>
                  <a:gd name="T7" fmla="*/ 2398 h 498"/>
                  <a:gd name="T8" fmla="*/ 19 w 842"/>
                  <a:gd name="T9" fmla="*/ 572 h 498"/>
                  <a:gd name="T10" fmla="*/ 59 w 842"/>
                  <a:gd name="T11" fmla="*/ 519 h 498"/>
                  <a:gd name="T12" fmla="*/ 2182 w 842"/>
                  <a:gd name="T13" fmla="*/ 9 h 498"/>
                  <a:gd name="T14" fmla="*/ 2294 w 842"/>
                  <a:gd name="T15" fmla="*/ 28 h 498"/>
                  <a:gd name="T16" fmla="*/ 4071 w 842"/>
                  <a:gd name="T17" fmla="*/ 1857 h 49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842" h="498">
                    <a:moveTo>
                      <a:pt x="838" y="381"/>
                    </a:moveTo>
                    <a:cubicBezTo>
                      <a:pt x="842" y="385"/>
                      <a:pt x="838" y="390"/>
                      <a:pt x="830" y="392"/>
                    </a:cubicBezTo>
                    <a:cubicBezTo>
                      <a:pt x="392" y="495"/>
                      <a:pt x="392" y="495"/>
                      <a:pt x="392" y="495"/>
                    </a:cubicBezTo>
                    <a:cubicBezTo>
                      <a:pt x="384" y="498"/>
                      <a:pt x="374" y="496"/>
                      <a:pt x="369" y="492"/>
                    </a:cubicBezTo>
                    <a:cubicBezTo>
                      <a:pt x="4" y="117"/>
                      <a:pt x="4" y="117"/>
                      <a:pt x="4" y="117"/>
                    </a:cubicBezTo>
                    <a:cubicBezTo>
                      <a:pt x="0" y="113"/>
                      <a:pt x="3" y="108"/>
                      <a:pt x="12" y="106"/>
                    </a:cubicBezTo>
                    <a:cubicBezTo>
                      <a:pt x="449" y="2"/>
                      <a:pt x="449" y="2"/>
                      <a:pt x="449" y="2"/>
                    </a:cubicBezTo>
                    <a:cubicBezTo>
                      <a:pt x="458" y="0"/>
                      <a:pt x="468" y="2"/>
                      <a:pt x="472" y="6"/>
                    </a:cubicBezTo>
                    <a:cubicBezTo>
                      <a:pt x="838" y="381"/>
                      <a:pt x="838" y="381"/>
                      <a:pt x="838" y="381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700" name="Freeform 3738">
                <a:extLst>
                  <a:ext uri="{FF2B5EF4-FFF2-40B4-BE49-F238E27FC236}">
                    <a16:creationId xmlns:a16="http://schemas.microsoft.com/office/drawing/2014/main" id="{94401832-DABE-47CE-9494-0C77F4C6B04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030" y="3444"/>
                <a:ext cx="1044" cy="603"/>
              </a:xfrm>
              <a:custGeom>
                <a:avLst/>
                <a:gdLst>
                  <a:gd name="T0" fmla="*/ 1797 w 703"/>
                  <a:gd name="T1" fmla="*/ 302 h 406"/>
                  <a:gd name="T2" fmla="*/ 431 w 703"/>
                  <a:gd name="T3" fmla="*/ 754 h 406"/>
                  <a:gd name="T4" fmla="*/ 520 w 703"/>
                  <a:gd name="T5" fmla="*/ 449 h 406"/>
                  <a:gd name="T6" fmla="*/ 803 w 703"/>
                  <a:gd name="T7" fmla="*/ 774 h 406"/>
                  <a:gd name="T8" fmla="*/ 1242 w 703"/>
                  <a:gd name="T9" fmla="*/ 951 h 406"/>
                  <a:gd name="T10" fmla="*/ 1022 w 703"/>
                  <a:gd name="T11" fmla="*/ 701 h 406"/>
                  <a:gd name="T12" fmla="*/ 1372 w 703"/>
                  <a:gd name="T13" fmla="*/ 750 h 406"/>
                  <a:gd name="T14" fmla="*/ 1403 w 703"/>
                  <a:gd name="T15" fmla="*/ 653 h 406"/>
                  <a:gd name="T16" fmla="*/ 1855 w 703"/>
                  <a:gd name="T17" fmla="*/ 851 h 406"/>
                  <a:gd name="T18" fmla="*/ 2078 w 703"/>
                  <a:gd name="T19" fmla="*/ 885 h 406"/>
                  <a:gd name="T20" fmla="*/ 1905 w 703"/>
                  <a:gd name="T21" fmla="*/ 581 h 406"/>
                  <a:gd name="T22" fmla="*/ 2228 w 703"/>
                  <a:gd name="T23" fmla="*/ 809 h 406"/>
                  <a:gd name="T24" fmla="*/ 2424 w 703"/>
                  <a:gd name="T25" fmla="*/ 628 h 406"/>
                  <a:gd name="T26" fmla="*/ 2734 w 703"/>
                  <a:gd name="T27" fmla="*/ 973 h 406"/>
                  <a:gd name="T28" fmla="*/ 3151 w 703"/>
                  <a:gd name="T29" fmla="*/ 1352 h 406"/>
                  <a:gd name="T30" fmla="*/ 3070 w 703"/>
                  <a:gd name="T31" fmla="*/ 1614 h 406"/>
                  <a:gd name="T32" fmla="*/ 1797 w 703"/>
                  <a:gd name="T33" fmla="*/ 1877 h 406"/>
                  <a:gd name="T34" fmla="*/ 1283 w 703"/>
                  <a:gd name="T35" fmla="*/ 1396 h 406"/>
                  <a:gd name="T36" fmla="*/ 790 w 703"/>
                  <a:gd name="T37" fmla="*/ 1060 h 406"/>
                  <a:gd name="T38" fmla="*/ 541 w 703"/>
                  <a:gd name="T39" fmla="*/ 863 h 406"/>
                  <a:gd name="T40" fmla="*/ 2058 w 703"/>
                  <a:gd name="T41" fmla="*/ 449 h 406"/>
                  <a:gd name="T42" fmla="*/ 1951 w 703"/>
                  <a:gd name="T43" fmla="*/ 291 h 406"/>
                  <a:gd name="T44" fmla="*/ 2113 w 703"/>
                  <a:gd name="T45" fmla="*/ 322 h 406"/>
                  <a:gd name="T46" fmla="*/ 2288 w 703"/>
                  <a:gd name="T47" fmla="*/ 423 h 406"/>
                  <a:gd name="T48" fmla="*/ 2437 w 703"/>
                  <a:gd name="T49" fmla="*/ 609 h 406"/>
                  <a:gd name="T50" fmla="*/ 2174 w 703"/>
                  <a:gd name="T51" fmla="*/ 460 h 406"/>
                  <a:gd name="T52" fmla="*/ 2067 w 703"/>
                  <a:gd name="T53" fmla="*/ 392 h 406"/>
                  <a:gd name="T54" fmla="*/ 1487 w 703"/>
                  <a:gd name="T55" fmla="*/ 333 h 406"/>
                  <a:gd name="T56" fmla="*/ 214 w 703"/>
                  <a:gd name="T57" fmla="*/ 481 h 406"/>
                  <a:gd name="T58" fmla="*/ 258 w 703"/>
                  <a:gd name="T59" fmla="*/ 181 h 406"/>
                  <a:gd name="T60" fmla="*/ 573 w 703"/>
                  <a:gd name="T61" fmla="*/ 419 h 406"/>
                  <a:gd name="T62" fmla="*/ 345 w 703"/>
                  <a:gd name="T63" fmla="*/ 459 h 406"/>
                  <a:gd name="T64" fmla="*/ 1605 w 703"/>
                  <a:gd name="T65" fmla="*/ 214 h 406"/>
                  <a:gd name="T66" fmla="*/ 1873 w 703"/>
                  <a:gd name="T67" fmla="*/ 232 h 406"/>
                  <a:gd name="T68" fmla="*/ 2018 w 703"/>
                  <a:gd name="T69" fmla="*/ 551 h 406"/>
                  <a:gd name="T70" fmla="*/ 1809 w 703"/>
                  <a:gd name="T71" fmla="*/ 581 h 406"/>
                  <a:gd name="T72" fmla="*/ 1723 w 703"/>
                  <a:gd name="T73" fmla="*/ 318 h 406"/>
                  <a:gd name="T74" fmla="*/ 1222 w 703"/>
                  <a:gd name="T75" fmla="*/ 232 h 406"/>
                  <a:gd name="T76" fmla="*/ 1363 w 703"/>
                  <a:gd name="T77" fmla="*/ 195 h 406"/>
                  <a:gd name="T78" fmla="*/ 1432 w 703"/>
                  <a:gd name="T79" fmla="*/ 333 h 406"/>
                  <a:gd name="T80" fmla="*/ 1518 w 703"/>
                  <a:gd name="T81" fmla="*/ 541 h 406"/>
                  <a:gd name="T82" fmla="*/ 1308 w 703"/>
                  <a:gd name="T83" fmla="*/ 371 h 406"/>
                  <a:gd name="T84" fmla="*/ 1224 w 703"/>
                  <a:gd name="T85" fmla="*/ 272 h 406"/>
                  <a:gd name="T86" fmla="*/ 772 w 703"/>
                  <a:gd name="T87" fmla="*/ 156 h 406"/>
                  <a:gd name="T88" fmla="*/ 893 w 703"/>
                  <a:gd name="T89" fmla="*/ 291 h 406"/>
                  <a:gd name="T90" fmla="*/ 1129 w 703"/>
                  <a:gd name="T91" fmla="*/ 573 h 406"/>
                  <a:gd name="T92" fmla="*/ 904 w 703"/>
                  <a:gd name="T93" fmla="*/ 505 h 406"/>
                  <a:gd name="T94" fmla="*/ 722 w 703"/>
                  <a:gd name="T95" fmla="*/ 328 h 406"/>
                  <a:gd name="T96" fmla="*/ 590 w 703"/>
                  <a:gd name="T97" fmla="*/ 110 h 406"/>
                  <a:gd name="T98" fmla="*/ 613 w 703"/>
                  <a:gd name="T99" fmla="*/ 174 h 406"/>
                  <a:gd name="T100" fmla="*/ 1332 w 703"/>
                  <a:gd name="T101" fmla="*/ 122 h 406"/>
                  <a:gd name="T102" fmla="*/ 1081 w 703"/>
                  <a:gd name="T103" fmla="*/ 163 h 406"/>
                  <a:gd name="T104" fmla="*/ 590 w 703"/>
                  <a:gd name="T105" fmla="*/ 13 h 406"/>
                  <a:gd name="T106" fmla="*/ 141 w 703"/>
                  <a:gd name="T107" fmla="*/ 602 h 406"/>
                  <a:gd name="T108" fmla="*/ 1784 w 703"/>
                  <a:gd name="T109" fmla="*/ 1977 h 406"/>
                  <a:gd name="T110" fmla="*/ 2318 w 703"/>
                  <a:gd name="T111" fmla="*/ 383 h 406"/>
                  <a:gd name="T112" fmla="*/ 1668 w 703"/>
                  <a:gd name="T113" fmla="*/ 149 h 40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703" h="406">
                    <a:moveTo>
                      <a:pt x="377" y="61"/>
                    </a:moveTo>
                    <a:cubicBezTo>
                      <a:pt x="372" y="61"/>
                      <a:pt x="367" y="61"/>
                      <a:pt x="363" y="61"/>
                    </a:cubicBezTo>
                    <a:cubicBezTo>
                      <a:pt x="362" y="62"/>
                      <a:pt x="362" y="62"/>
                      <a:pt x="362" y="62"/>
                    </a:cubicBezTo>
                    <a:cubicBezTo>
                      <a:pt x="363" y="62"/>
                      <a:pt x="364" y="62"/>
                      <a:pt x="366" y="62"/>
                    </a:cubicBezTo>
                    <a:cubicBezTo>
                      <a:pt x="367" y="62"/>
                      <a:pt x="369" y="62"/>
                      <a:pt x="370" y="62"/>
                    </a:cubicBezTo>
                    <a:cubicBezTo>
                      <a:pt x="371" y="62"/>
                      <a:pt x="372" y="62"/>
                      <a:pt x="372" y="62"/>
                    </a:cubicBezTo>
                    <a:cubicBezTo>
                      <a:pt x="372" y="62"/>
                      <a:pt x="374" y="61"/>
                      <a:pt x="377" y="61"/>
                    </a:cubicBezTo>
                    <a:moveTo>
                      <a:pt x="104" y="179"/>
                    </a:moveTo>
                    <a:cubicBezTo>
                      <a:pt x="98" y="179"/>
                      <a:pt x="94" y="174"/>
                      <a:pt x="90" y="170"/>
                    </a:cubicBezTo>
                    <a:cubicBezTo>
                      <a:pt x="85" y="166"/>
                      <a:pt x="85" y="163"/>
                      <a:pt x="88" y="155"/>
                    </a:cubicBezTo>
                    <a:cubicBezTo>
                      <a:pt x="91" y="148"/>
                      <a:pt x="69" y="129"/>
                      <a:pt x="60" y="125"/>
                    </a:cubicBezTo>
                    <a:cubicBezTo>
                      <a:pt x="52" y="122"/>
                      <a:pt x="46" y="112"/>
                      <a:pt x="42" y="106"/>
                    </a:cubicBezTo>
                    <a:cubicBezTo>
                      <a:pt x="39" y="99"/>
                      <a:pt x="72" y="99"/>
                      <a:pt x="83" y="95"/>
                    </a:cubicBezTo>
                    <a:cubicBezTo>
                      <a:pt x="90" y="93"/>
                      <a:pt x="93" y="92"/>
                      <a:pt x="97" y="92"/>
                    </a:cubicBezTo>
                    <a:cubicBezTo>
                      <a:pt x="99" y="92"/>
                      <a:pt x="102" y="92"/>
                      <a:pt x="107" y="92"/>
                    </a:cubicBezTo>
                    <a:cubicBezTo>
                      <a:pt x="120" y="94"/>
                      <a:pt x="119" y="99"/>
                      <a:pt x="119" y="107"/>
                    </a:cubicBezTo>
                    <a:cubicBezTo>
                      <a:pt x="119" y="114"/>
                      <a:pt x="125" y="121"/>
                      <a:pt x="131" y="130"/>
                    </a:cubicBezTo>
                    <a:cubicBezTo>
                      <a:pt x="138" y="140"/>
                      <a:pt x="158" y="143"/>
                      <a:pt x="173" y="149"/>
                    </a:cubicBezTo>
                    <a:cubicBezTo>
                      <a:pt x="184" y="154"/>
                      <a:pt x="176" y="157"/>
                      <a:pt x="164" y="159"/>
                    </a:cubicBezTo>
                    <a:cubicBezTo>
                      <a:pt x="165" y="159"/>
                      <a:pt x="165" y="159"/>
                      <a:pt x="165" y="159"/>
                    </a:cubicBezTo>
                    <a:cubicBezTo>
                      <a:pt x="168" y="159"/>
                      <a:pt x="170" y="159"/>
                      <a:pt x="172" y="159"/>
                    </a:cubicBezTo>
                    <a:cubicBezTo>
                      <a:pt x="180" y="159"/>
                      <a:pt x="183" y="161"/>
                      <a:pt x="185" y="164"/>
                    </a:cubicBezTo>
                    <a:cubicBezTo>
                      <a:pt x="189" y="168"/>
                      <a:pt x="192" y="171"/>
                      <a:pt x="211" y="173"/>
                    </a:cubicBezTo>
                    <a:cubicBezTo>
                      <a:pt x="225" y="174"/>
                      <a:pt x="223" y="184"/>
                      <a:pt x="222" y="189"/>
                    </a:cubicBezTo>
                    <a:cubicBezTo>
                      <a:pt x="232" y="193"/>
                      <a:pt x="243" y="195"/>
                      <a:pt x="255" y="195"/>
                    </a:cubicBezTo>
                    <a:cubicBezTo>
                      <a:pt x="258" y="195"/>
                      <a:pt x="260" y="195"/>
                      <a:pt x="263" y="195"/>
                    </a:cubicBezTo>
                    <a:cubicBezTo>
                      <a:pt x="269" y="194"/>
                      <a:pt x="274" y="193"/>
                      <a:pt x="280" y="191"/>
                    </a:cubicBezTo>
                    <a:cubicBezTo>
                      <a:pt x="272" y="185"/>
                      <a:pt x="266" y="180"/>
                      <a:pt x="264" y="178"/>
                    </a:cubicBezTo>
                    <a:cubicBezTo>
                      <a:pt x="252" y="167"/>
                      <a:pt x="249" y="164"/>
                      <a:pt x="236" y="163"/>
                    </a:cubicBezTo>
                    <a:cubicBezTo>
                      <a:pt x="223" y="162"/>
                      <a:pt x="220" y="154"/>
                      <a:pt x="210" y="144"/>
                    </a:cubicBezTo>
                    <a:cubicBezTo>
                      <a:pt x="199" y="134"/>
                      <a:pt x="207" y="129"/>
                      <a:pt x="219" y="125"/>
                    </a:cubicBezTo>
                    <a:cubicBezTo>
                      <a:pt x="229" y="122"/>
                      <a:pt x="234" y="123"/>
                      <a:pt x="244" y="122"/>
                    </a:cubicBezTo>
                    <a:cubicBezTo>
                      <a:pt x="245" y="121"/>
                      <a:pt x="245" y="121"/>
                      <a:pt x="246" y="121"/>
                    </a:cubicBezTo>
                    <a:cubicBezTo>
                      <a:pt x="255" y="121"/>
                      <a:pt x="258" y="132"/>
                      <a:pt x="266" y="133"/>
                    </a:cubicBezTo>
                    <a:cubicBezTo>
                      <a:pt x="275" y="135"/>
                      <a:pt x="277" y="147"/>
                      <a:pt x="282" y="154"/>
                    </a:cubicBezTo>
                    <a:cubicBezTo>
                      <a:pt x="292" y="167"/>
                      <a:pt x="311" y="182"/>
                      <a:pt x="332" y="195"/>
                    </a:cubicBezTo>
                    <a:cubicBezTo>
                      <a:pt x="346" y="195"/>
                      <a:pt x="347" y="188"/>
                      <a:pt x="356" y="183"/>
                    </a:cubicBezTo>
                    <a:cubicBezTo>
                      <a:pt x="349" y="177"/>
                      <a:pt x="343" y="172"/>
                      <a:pt x="339" y="168"/>
                    </a:cubicBezTo>
                    <a:cubicBezTo>
                      <a:pt x="321" y="153"/>
                      <a:pt x="317" y="152"/>
                      <a:pt x="305" y="151"/>
                    </a:cubicBezTo>
                    <a:cubicBezTo>
                      <a:pt x="293" y="150"/>
                      <a:pt x="293" y="146"/>
                      <a:pt x="288" y="134"/>
                    </a:cubicBezTo>
                    <a:cubicBezTo>
                      <a:pt x="283" y="123"/>
                      <a:pt x="289" y="120"/>
                      <a:pt x="304" y="117"/>
                    </a:cubicBezTo>
                    <a:cubicBezTo>
                      <a:pt x="309" y="116"/>
                      <a:pt x="312" y="115"/>
                      <a:pt x="316" y="115"/>
                    </a:cubicBezTo>
                    <a:cubicBezTo>
                      <a:pt x="329" y="115"/>
                      <a:pt x="333" y="123"/>
                      <a:pt x="344" y="130"/>
                    </a:cubicBezTo>
                    <a:cubicBezTo>
                      <a:pt x="358" y="140"/>
                      <a:pt x="348" y="147"/>
                      <a:pt x="348" y="147"/>
                    </a:cubicBezTo>
                    <a:cubicBezTo>
                      <a:pt x="360" y="158"/>
                      <a:pt x="371" y="167"/>
                      <a:pt x="381" y="175"/>
                    </a:cubicBezTo>
                    <a:cubicBezTo>
                      <a:pt x="384" y="177"/>
                      <a:pt x="388" y="179"/>
                      <a:pt x="391" y="181"/>
                    </a:cubicBezTo>
                    <a:cubicBezTo>
                      <a:pt x="391" y="181"/>
                      <a:pt x="392" y="181"/>
                      <a:pt x="393" y="182"/>
                    </a:cubicBezTo>
                    <a:cubicBezTo>
                      <a:pt x="399" y="183"/>
                      <a:pt x="406" y="185"/>
                      <a:pt x="413" y="185"/>
                    </a:cubicBezTo>
                    <a:cubicBezTo>
                      <a:pt x="414" y="185"/>
                      <a:pt x="416" y="185"/>
                      <a:pt x="417" y="185"/>
                    </a:cubicBezTo>
                    <a:cubicBezTo>
                      <a:pt x="421" y="184"/>
                      <a:pt x="424" y="183"/>
                      <a:pt x="427" y="182"/>
                    </a:cubicBezTo>
                    <a:cubicBezTo>
                      <a:pt x="415" y="170"/>
                      <a:pt x="405" y="161"/>
                      <a:pt x="402" y="159"/>
                    </a:cubicBezTo>
                    <a:cubicBezTo>
                      <a:pt x="396" y="153"/>
                      <a:pt x="389" y="151"/>
                      <a:pt x="383" y="149"/>
                    </a:cubicBezTo>
                    <a:cubicBezTo>
                      <a:pt x="376" y="147"/>
                      <a:pt x="374" y="142"/>
                      <a:pt x="375" y="140"/>
                    </a:cubicBezTo>
                    <a:cubicBezTo>
                      <a:pt x="376" y="137"/>
                      <a:pt x="373" y="135"/>
                      <a:pt x="369" y="128"/>
                    </a:cubicBezTo>
                    <a:cubicBezTo>
                      <a:pt x="365" y="121"/>
                      <a:pt x="379" y="120"/>
                      <a:pt x="392" y="119"/>
                    </a:cubicBezTo>
                    <a:cubicBezTo>
                      <a:pt x="394" y="119"/>
                      <a:pt x="396" y="119"/>
                      <a:pt x="397" y="119"/>
                    </a:cubicBezTo>
                    <a:cubicBezTo>
                      <a:pt x="414" y="119"/>
                      <a:pt x="413" y="125"/>
                      <a:pt x="416" y="128"/>
                    </a:cubicBezTo>
                    <a:cubicBezTo>
                      <a:pt x="420" y="130"/>
                      <a:pt x="417" y="129"/>
                      <a:pt x="425" y="148"/>
                    </a:cubicBezTo>
                    <a:cubicBezTo>
                      <a:pt x="427" y="153"/>
                      <a:pt x="434" y="160"/>
                      <a:pt x="443" y="169"/>
                    </a:cubicBezTo>
                    <a:cubicBezTo>
                      <a:pt x="446" y="167"/>
                      <a:pt x="451" y="166"/>
                      <a:pt x="458" y="166"/>
                    </a:cubicBezTo>
                    <a:cubicBezTo>
                      <a:pt x="459" y="166"/>
                      <a:pt x="461" y="166"/>
                      <a:pt x="462" y="166"/>
                    </a:cubicBezTo>
                    <a:cubicBezTo>
                      <a:pt x="476" y="167"/>
                      <a:pt x="488" y="170"/>
                      <a:pt x="500" y="174"/>
                    </a:cubicBezTo>
                    <a:cubicBezTo>
                      <a:pt x="500" y="174"/>
                      <a:pt x="500" y="173"/>
                      <a:pt x="500" y="173"/>
                    </a:cubicBezTo>
                    <a:cubicBezTo>
                      <a:pt x="497" y="165"/>
                      <a:pt x="485" y="157"/>
                      <a:pt x="477" y="148"/>
                    </a:cubicBezTo>
                    <a:cubicBezTo>
                      <a:pt x="469" y="138"/>
                      <a:pt x="484" y="131"/>
                      <a:pt x="498" y="129"/>
                    </a:cubicBezTo>
                    <a:cubicBezTo>
                      <a:pt x="501" y="129"/>
                      <a:pt x="504" y="128"/>
                      <a:pt x="506" y="128"/>
                    </a:cubicBezTo>
                    <a:cubicBezTo>
                      <a:pt x="524" y="128"/>
                      <a:pt x="531" y="138"/>
                      <a:pt x="535" y="141"/>
                    </a:cubicBezTo>
                    <a:cubicBezTo>
                      <a:pt x="540" y="145"/>
                      <a:pt x="539" y="151"/>
                      <a:pt x="536" y="157"/>
                    </a:cubicBezTo>
                    <a:cubicBezTo>
                      <a:pt x="532" y="165"/>
                      <a:pt x="533" y="174"/>
                      <a:pt x="537" y="184"/>
                    </a:cubicBezTo>
                    <a:cubicBezTo>
                      <a:pt x="549" y="187"/>
                      <a:pt x="556" y="190"/>
                      <a:pt x="562" y="200"/>
                    </a:cubicBezTo>
                    <a:cubicBezTo>
                      <a:pt x="565" y="204"/>
                      <a:pt x="568" y="209"/>
                      <a:pt x="571" y="214"/>
                    </a:cubicBezTo>
                    <a:cubicBezTo>
                      <a:pt x="572" y="214"/>
                      <a:pt x="572" y="215"/>
                      <a:pt x="573" y="215"/>
                    </a:cubicBezTo>
                    <a:cubicBezTo>
                      <a:pt x="585" y="218"/>
                      <a:pt x="593" y="226"/>
                      <a:pt x="602" y="231"/>
                    </a:cubicBezTo>
                    <a:cubicBezTo>
                      <a:pt x="614" y="238"/>
                      <a:pt x="617" y="243"/>
                      <a:pt x="623" y="251"/>
                    </a:cubicBezTo>
                    <a:cubicBezTo>
                      <a:pt x="630" y="261"/>
                      <a:pt x="641" y="269"/>
                      <a:pt x="648" y="278"/>
                    </a:cubicBezTo>
                    <a:cubicBezTo>
                      <a:pt x="656" y="287"/>
                      <a:pt x="656" y="295"/>
                      <a:pt x="658" y="305"/>
                    </a:cubicBezTo>
                    <a:cubicBezTo>
                      <a:pt x="659" y="311"/>
                      <a:pt x="674" y="322"/>
                      <a:pt x="674" y="324"/>
                    </a:cubicBezTo>
                    <a:cubicBezTo>
                      <a:pt x="673" y="324"/>
                      <a:pt x="673" y="324"/>
                      <a:pt x="673" y="324"/>
                    </a:cubicBezTo>
                    <a:cubicBezTo>
                      <a:pt x="664" y="327"/>
                      <a:pt x="656" y="326"/>
                      <a:pt x="646" y="328"/>
                    </a:cubicBezTo>
                    <a:cubicBezTo>
                      <a:pt x="641" y="328"/>
                      <a:pt x="636" y="330"/>
                      <a:pt x="631" y="332"/>
                    </a:cubicBezTo>
                    <a:cubicBezTo>
                      <a:pt x="631" y="333"/>
                      <a:pt x="632" y="335"/>
                      <a:pt x="633" y="336"/>
                    </a:cubicBezTo>
                    <a:cubicBezTo>
                      <a:pt x="638" y="339"/>
                      <a:pt x="638" y="341"/>
                      <a:pt x="638" y="341"/>
                    </a:cubicBezTo>
                    <a:cubicBezTo>
                      <a:pt x="383" y="402"/>
                      <a:pt x="383" y="402"/>
                      <a:pt x="383" y="402"/>
                    </a:cubicBezTo>
                    <a:cubicBezTo>
                      <a:pt x="377" y="399"/>
                      <a:pt x="373" y="393"/>
                      <a:pt x="371" y="389"/>
                    </a:cubicBezTo>
                    <a:cubicBezTo>
                      <a:pt x="371" y="388"/>
                      <a:pt x="370" y="387"/>
                      <a:pt x="370" y="386"/>
                    </a:cubicBezTo>
                    <a:cubicBezTo>
                      <a:pt x="358" y="384"/>
                      <a:pt x="351" y="377"/>
                      <a:pt x="347" y="372"/>
                    </a:cubicBezTo>
                    <a:cubicBezTo>
                      <a:pt x="336" y="358"/>
                      <a:pt x="327" y="343"/>
                      <a:pt x="315" y="329"/>
                    </a:cubicBezTo>
                    <a:cubicBezTo>
                      <a:pt x="302" y="315"/>
                      <a:pt x="286" y="302"/>
                      <a:pt x="268" y="290"/>
                    </a:cubicBezTo>
                    <a:cubicBezTo>
                      <a:pt x="268" y="289"/>
                      <a:pt x="266" y="288"/>
                      <a:pt x="265" y="287"/>
                    </a:cubicBezTo>
                    <a:cubicBezTo>
                      <a:pt x="264" y="287"/>
                      <a:pt x="264" y="287"/>
                      <a:pt x="264" y="287"/>
                    </a:cubicBezTo>
                    <a:cubicBezTo>
                      <a:pt x="259" y="284"/>
                      <a:pt x="255" y="281"/>
                      <a:pt x="252" y="278"/>
                    </a:cubicBezTo>
                    <a:cubicBezTo>
                      <a:pt x="242" y="270"/>
                      <a:pt x="232" y="261"/>
                      <a:pt x="231" y="255"/>
                    </a:cubicBezTo>
                    <a:cubicBezTo>
                      <a:pt x="231" y="255"/>
                      <a:pt x="231" y="255"/>
                      <a:pt x="231" y="255"/>
                    </a:cubicBezTo>
                    <a:cubicBezTo>
                      <a:pt x="216" y="244"/>
                      <a:pt x="201" y="235"/>
                      <a:pt x="181" y="227"/>
                    </a:cubicBezTo>
                    <a:cubicBezTo>
                      <a:pt x="174" y="224"/>
                      <a:pt x="168" y="221"/>
                      <a:pt x="162" y="218"/>
                    </a:cubicBezTo>
                    <a:cubicBezTo>
                      <a:pt x="155" y="215"/>
                      <a:pt x="149" y="214"/>
                      <a:pt x="145" y="212"/>
                    </a:cubicBezTo>
                    <a:cubicBezTo>
                      <a:pt x="120" y="205"/>
                      <a:pt x="110" y="194"/>
                      <a:pt x="105" y="188"/>
                    </a:cubicBezTo>
                    <a:cubicBezTo>
                      <a:pt x="102" y="185"/>
                      <a:pt x="106" y="181"/>
                      <a:pt x="112" y="177"/>
                    </a:cubicBezTo>
                    <a:cubicBezTo>
                      <a:pt x="112" y="177"/>
                      <a:pt x="112" y="176"/>
                      <a:pt x="112" y="176"/>
                    </a:cubicBezTo>
                    <a:cubicBezTo>
                      <a:pt x="112" y="176"/>
                      <a:pt x="111" y="177"/>
                      <a:pt x="111" y="177"/>
                    </a:cubicBezTo>
                    <a:cubicBezTo>
                      <a:pt x="108" y="178"/>
                      <a:pt x="106" y="179"/>
                      <a:pt x="104" y="179"/>
                    </a:cubicBezTo>
                    <a:moveTo>
                      <a:pt x="427" y="103"/>
                    </a:moveTo>
                    <a:cubicBezTo>
                      <a:pt x="426" y="103"/>
                      <a:pt x="424" y="102"/>
                      <a:pt x="422" y="101"/>
                    </a:cubicBezTo>
                    <a:cubicBezTo>
                      <a:pt x="415" y="97"/>
                      <a:pt x="411" y="90"/>
                      <a:pt x="409" y="84"/>
                    </a:cubicBezTo>
                    <a:cubicBezTo>
                      <a:pt x="414" y="88"/>
                      <a:pt x="419" y="90"/>
                      <a:pt x="423" y="92"/>
                    </a:cubicBezTo>
                    <a:cubicBezTo>
                      <a:pt x="430" y="95"/>
                      <a:pt x="432" y="103"/>
                      <a:pt x="427" y="103"/>
                    </a:cubicBezTo>
                    <a:moveTo>
                      <a:pt x="415" y="77"/>
                    </a:moveTo>
                    <a:cubicBezTo>
                      <a:pt x="412" y="77"/>
                      <a:pt x="411" y="71"/>
                      <a:pt x="406" y="69"/>
                    </a:cubicBezTo>
                    <a:cubicBezTo>
                      <a:pt x="402" y="67"/>
                      <a:pt x="392" y="65"/>
                      <a:pt x="397" y="61"/>
                    </a:cubicBezTo>
                    <a:cubicBezTo>
                      <a:pt x="398" y="60"/>
                      <a:pt x="399" y="60"/>
                      <a:pt x="401" y="60"/>
                    </a:cubicBezTo>
                    <a:cubicBezTo>
                      <a:pt x="404" y="60"/>
                      <a:pt x="407" y="61"/>
                      <a:pt x="411" y="62"/>
                    </a:cubicBezTo>
                    <a:cubicBezTo>
                      <a:pt x="415" y="62"/>
                      <a:pt x="418" y="63"/>
                      <a:pt x="421" y="63"/>
                    </a:cubicBezTo>
                    <a:cubicBezTo>
                      <a:pt x="421" y="63"/>
                      <a:pt x="422" y="63"/>
                      <a:pt x="422" y="63"/>
                    </a:cubicBezTo>
                    <a:cubicBezTo>
                      <a:pt x="423" y="63"/>
                      <a:pt x="423" y="63"/>
                      <a:pt x="424" y="63"/>
                    </a:cubicBezTo>
                    <a:cubicBezTo>
                      <a:pt x="430" y="63"/>
                      <a:pt x="438" y="65"/>
                      <a:pt x="434" y="66"/>
                    </a:cubicBezTo>
                    <a:cubicBezTo>
                      <a:pt x="440" y="66"/>
                      <a:pt x="447" y="68"/>
                      <a:pt x="451" y="69"/>
                    </a:cubicBezTo>
                    <a:cubicBezTo>
                      <a:pt x="456" y="71"/>
                      <a:pt x="455" y="73"/>
                      <a:pt x="451" y="76"/>
                    </a:cubicBezTo>
                    <a:cubicBezTo>
                      <a:pt x="451" y="76"/>
                      <a:pt x="451" y="76"/>
                      <a:pt x="451" y="76"/>
                    </a:cubicBezTo>
                    <a:cubicBezTo>
                      <a:pt x="455" y="76"/>
                      <a:pt x="459" y="76"/>
                      <a:pt x="463" y="78"/>
                    </a:cubicBezTo>
                    <a:cubicBezTo>
                      <a:pt x="470" y="80"/>
                      <a:pt x="470" y="80"/>
                      <a:pt x="471" y="87"/>
                    </a:cubicBezTo>
                    <a:cubicBezTo>
                      <a:pt x="472" y="95"/>
                      <a:pt x="487" y="103"/>
                      <a:pt x="493" y="110"/>
                    </a:cubicBezTo>
                    <a:cubicBezTo>
                      <a:pt x="498" y="117"/>
                      <a:pt x="505" y="115"/>
                      <a:pt x="511" y="117"/>
                    </a:cubicBezTo>
                    <a:cubicBezTo>
                      <a:pt x="516" y="120"/>
                      <a:pt x="513" y="125"/>
                      <a:pt x="505" y="125"/>
                    </a:cubicBezTo>
                    <a:cubicBezTo>
                      <a:pt x="504" y="125"/>
                      <a:pt x="504" y="125"/>
                      <a:pt x="503" y="125"/>
                    </a:cubicBezTo>
                    <a:cubicBezTo>
                      <a:pt x="502" y="125"/>
                      <a:pt x="502" y="125"/>
                      <a:pt x="501" y="125"/>
                    </a:cubicBezTo>
                    <a:cubicBezTo>
                      <a:pt x="492" y="125"/>
                      <a:pt x="485" y="127"/>
                      <a:pt x="477" y="133"/>
                    </a:cubicBezTo>
                    <a:cubicBezTo>
                      <a:pt x="474" y="135"/>
                      <a:pt x="471" y="136"/>
                      <a:pt x="470" y="136"/>
                    </a:cubicBezTo>
                    <a:cubicBezTo>
                      <a:pt x="467" y="136"/>
                      <a:pt x="466" y="133"/>
                      <a:pt x="463" y="131"/>
                    </a:cubicBezTo>
                    <a:cubicBezTo>
                      <a:pt x="459" y="129"/>
                      <a:pt x="459" y="129"/>
                      <a:pt x="465" y="120"/>
                    </a:cubicBezTo>
                    <a:cubicBezTo>
                      <a:pt x="470" y="111"/>
                      <a:pt x="459" y="101"/>
                      <a:pt x="447" y="95"/>
                    </a:cubicBezTo>
                    <a:cubicBezTo>
                      <a:pt x="446" y="95"/>
                      <a:pt x="444" y="94"/>
                      <a:pt x="442" y="93"/>
                    </a:cubicBezTo>
                    <a:cubicBezTo>
                      <a:pt x="442" y="93"/>
                      <a:pt x="441" y="93"/>
                      <a:pt x="440" y="93"/>
                    </a:cubicBezTo>
                    <a:cubicBezTo>
                      <a:pt x="431" y="90"/>
                      <a:pt x="431" y="85"/>
                      <a:pt x="434" y="82"/>
                    </a:cubicBezTo>
                    <a:cubicBezTo>
                      <a:pt x="433" y="83"/>
                      <a:pt x="431" y="83"/>
                      <a:pt x="430" y="83"/>
                    </a:cubicBezTo>
                    <a:cubicBezTo>
                      <a:pt x="427" y="83"/>
                      <a:pt x="425" y="82"/>
                      <a:pt x="425" y="81"/>
                    </a:cubicBezTo>
                    <a:cubicBezTo>
                      <a:pt x="423" y="78"/>
                      <a:pt x="420" y="78"/>
                      <a:pt x="417" y="76"/>
                    </a:cubicBezTo>
                    <a:cubicBezTo>
                      <a:pt x="417" y="77"/>
                      <a:pt x="416" y="77"/>
                      <a:pt x="416" y="77"/>
                    </a:cubicBezTo>
                    <a:cubicBezTo>
                      <a:pt x="416" y="77"/>
                      <a:pt x="415" y="77"/>
                      <a:pt x="415" y="77"/>
                    </a:cubicBezTo>
                    <a:moveTo>
                      <a:pt x="330" y="78"/>
                    </a:moveTo>
                    <a:cubicBezTo>
                      <a:pt x="318" y="78"/>
                      <a:pt x="309" y="73"/>
                      <a:pt x="306" y="69"/>
                    </a:cubicBezTo>
                    <a:cubicBezTo>
                      <a:pt x="304" y="66"/>
                      <a:pt x="300" y="56"/>
                      <a:pt x="296" y="46"/>
                    </a:cubicBezTo>
                    <a:cubicBezTo>
                      <a:pt x="305" y="54"/>
                      <a:pt x="326" y="65"/>
                      <a:pt x="335" y="68"/>
                    </a:cubicBezTo>
                    <a:cubicBezTo>
                      <a:pt x="347" y="71"/>
                      <a:pt x="350" y="76"/>
                      <a:pt x="336" y="77"/>
                    </a:cubicBezTo>
                    <a:cubicBezTo>
                      <a:pt x="334" y="77"/>
                      <a:pt x="332" y="78"/>
                      <a:pt x="330" y="78"/>
                    </a:cubicBezTo>
                    <a:moveTo>
                      <a:pt x="44" y="99"/>
                    </a:moveTo>
                    <a:cubicBezTo>
                      <a:pt x="41" y="99"/>
                      <a:pt x="38" y="99"/>
                      <a:pt x="37" y="98"/>
                    </a:cubicBezTo>
                    <a:cubicBezTo>
                      <a:pt x="33" y="95"/>
                      <a:pt x="34" y="92"/>
                      <a:pt x="41" y="87"/>
                    </a:cubicBezTo>
                    <a:cubicBezTo>
                      <a:pt x="49" y="82"/>
                      <a:pt x="48" y="77"/>
                      <a:pt x="46" y="69"/>
                    </a:cubicBezTo>
                    <a:cubicBezTo>
                      <a:pt x="44" y="61"/>
                      <a:pt x="42" y="60"/>
                      <a:pt x="35" y="56"/>
                    </a:cubicBezTo>
                    <a:cubicBezTo>
                      <a:pt x="28" y="53"/>
                      <a:pt x="37" y="40"/>
                      <a:pt x="53" y="37"/>
                    </a:cubicBezTo>
                    <a:cubicBezTo>
                      <a:pt x="56" y="36"/>
                      <a:pt x="59" y="36"/>
                      <a:pt x="61" y="36"/>
                    </a:cubicBezTo>
                    <a:cubicBezTo>
                      <a:pt x="69" y="36"/>
                      <a:pt x="74" y="38"/>
                      <a:pt x="78" y="40"/>
                    </a:cubicBezTo>
                    <a:cubicBezTo>
                      <a:pt x="84" y="42"/>
                      <a:pt x="85" y="46"/>
                      <a:pt x="85" y="55"/>
                    </a:cubicBezTo>
                    <a:cubicBezTo>
                      <a:pt x="84" y="65"/>
                      <a:pt x="88" y="64"/>
                      <a:pt x="101" y="72"/>
                    </a:cubicBezTo>
                    <a:cubicBezTo>
                      <a:pt x="113" y="80"/>
                      <a:pt x="114" y="77"/>
                      <a:pt x="118" y="86"/>
                    </a:cubicBezTo>
                    <a:cubicBezTo>
                      <a:pt x="120" y="89"/>
                      <a:pt x="117" y="91"/>
                      <a:pt x="113" y="91"/>
                    </a:cubicBezTo>
                    <a:cubicBezTo>
                      <a:pt x="108" y="91"/>
                      <a:pt x="101" y="89"/>
                      <a:pt x="94" y="89"/>
                    </a:cubicBezTo>
                    <a:cubicBezTo>
                      <a:pt x="94" y="89"/>
                      <a:pt x="93" y="89"/>
                      <a:pt x="93" y="89"/>
                    </a:cubicBezTo>
                    <a:cubicBezTo>
                      <a:pt x="85" y="89"/>
                      <a:pt x="80" y="91"/>
                      <a:pt x="73" y="94"/>
                    </a:cubicBezTo>
                    <a:cubicBezTo>
                      <a:pt x="73" y="94"/>
                      <a:pt x="72" y="94"/>
                      <a:pt x="71" y="94"/>
                    </a:cubicBezTo>
                    <a:cubicBezTo>
                      <a:pt x="68" y="95"/>
                      <a:pt x="65" y="96"/>
                      <a:pt x="62" y="97"/>
                    </a:cubicBezTo>
                    <a:cubicBezTo>
                      <a:pt x="54" y="98"/>
                      <a:pt x="48" y="99"/>
                      <a:pt x="44" y="99"/>
                    </a:cubicBezTo>
                    <a:moveTo>
                      <a:pt x="348" y="53"/>
                    </a:moveTo>
                    <a:cubicBezTo>
                      <a:pt x="348" y="52"/>
                      <a:pt x="348" y="52"/>
                      <a:pt x="348" y="52"/>
                    </a:cubicBezTo>
                    <a:cubicBezTo>
                      <a:pt x="346" y="50"/>
                      <a:pt x="340" y="47"/>
                      <a:pt x="330" y="44"/>
                    </a:cubicBezTo>
                    <a:cubicBezTo>
                      <a:pt x="320" y="42"/>
                      <a:pt x="311" y="41"/>
                      <a:pt x="317" y="36"/>
                    </a:cubicBezTo>
                    <a:cubicBezTo>
                      <a:pt x="319" y="35"/>
                      <a:pt x="321" y="34"/>
                      <a:pt x="323" y="34"/>
                    </a:cubicBezTo>
                    <a:cubicBezTo>
                      <a:pt x="329" y="34"/>
                      <a:pt x="338" y="37"/>
                      <a:pt x="345" y="38"/>
                    </a:cubicBezTo>
                    <a:cubicBezTo>
                      <a:pt x="355" y="40"/>
                      <a:pt x="365" y="41"/>
                      <a:pt x="382" y="45"/>
                    </a:cubicBezTo>
                    <a:cubicBezTo>
                      <a:pt x="391" y="46"/>
                      <a:pt x="390" y="47"/>
                      <a:pt x="385" y="48"/>
                    </a:cubicBezTo>
                    <a:cubicBezTo>
                      <a:pt x="389" y="51"/>
                      <a:pt x="392" y="54"/>
                      <a:pt x="392" y="57"/>
                    </a:cubicBezTo>
                    <a:cubicBezTo>
                      <a:pt x="393" y="58"/>
                      <a:pt x="391" y="59"/>
                      <a:pt x="387" y="60"/>
                    </a:cubicBezTo>
                    <a:cubicBezTo>
                      <a:pt x="391" y="61"/>
                      <a:pt x="392" y="64"/>
                      <a:pt x="391" y="69"/>
                    </a:cubicBezTo>
                    <a:cubicBezTo>
                      <a:pt x="390" y="75"/>
                      <a:pt x="391" y="80"/>
                      <a:pt x="393" y="92"/>
                    </a:cubicBezTo>
                    <a:cubicBezTo>
                      <a:pt x="395" y="104"/>
                      <a:pt x="407" y="105"/>
                      <a:pt x="415" y="113"/>
                    </a:cubicBezTo>
                    <a:cubicBezTo>
                      <a:pt x="419" y="117"/>
                      <a:pt x="413" y="117"/>
                      <a:pt x="406" y="117"/>
                    </a:cubicBezTo>
                    <a:cubicBezTo>
                      <a:pt x="403" y="117"/>
                      <a:pt x="401" y="117"/>
                      <a:pt x="398" y="117"/>
                    </a:cubicBezTo>
                    <a:cubicBezTo>
                      <a:pt x="395" y="117"/>
                      <a:pt x="392" y="117"/>
                      <a:pt x="390" y="117"/>
                    </a:cubicBezTo>
                    <a:cubicBezTo>
                      <a:pt x="386" y="117"/>
                      <a:pt x="382" y="117"/>
                      <a:pt x="379" y="118"/>
                    </a:cubicBezTo>
                    <a:cubicBezTo>
                      <a:pt x="376" y="118"/>
                      <a:pt x="374" y="119"/>
                      <a:pt x="372" y="119"/>
                    </a:cubicBezTo>
                    <a:cubicBezTo>
                      <a:pt x="365" y="119"/>
                      <a:pt x="363" y="116"/>
                      <a:pt x="363" y="114"/>
                    </a:cubicBezTo>
                    <a:cubicBezTo>
                      <a:pt x="362" y="111"/>
                      <a:pt x="358" y="111"/>
                      <a:pt x="365" y="108"/>
                    </a:cubicBezTo>
                    <a:cubicBezTo>
                      <a:pt x="373" y="105"/>
                      <a:pt x="373" y="99"/>
                      <a:pt x="373" y="89"/>
                    </a:cubicBezTo>
                    <a:cubicBezTo>
                      <a:pt x="373" y="81"/>
                      <a:pt x="362" y="73"/>
                      <a:pt x="356" y="67"/>
                    </a:cubicBezTo>
                    <a:cubicBezTo>
                      <a:pt x="355" y="67"/>
                      <a:pt x="354" y="66"/>
                      <a:pt x="354" y="65"/>
                    </a:cubicBezTo>
                    <a:cubicBezTo>
                      <a:pt x="352" y="62"/>
                      <a:pt x="355" y="62"/>
                      <a:pt x="360" y="62"/>
                    </a:cubicBezTo>
                    <a:cubicBezTo>
                      <a:pt x="351" y="61"/>
                      <a:pt x="350" y="57"/>
                      <a:pt x="348" y="53"/>
                    </a:cubicBezTo>
                    <a:cubicBezTo>
                      <a:pt x="348" y="53"/>
                      <a:pt x="348" y="53"/>
                      <a:pt x="348" y="53"/>
                    </a:cubicBezTo>
                    <a:moveTo>
                      <a:pt x="252" y="56"/>
                    </a:moveTo>
                    <a:cubicBezTo>
                      <a:pt x="244" y="56"/>
                      <a:pt x="250" y="51"/>
                      <a:pt x="251" y="48"/>
                    </a:cubicBezTo>
                    <a:cubicBezTo>
                      <a:pt x="251" y="46"/>
                      <a:pt x="247" y="42"/>
                      <a:pt x="241" y="39"/>
                    </a:cubicBezTo>
                    <a:cubicBezTo>
                      <a:pt x="235" y="35"/>
                      <a:pt x="252" y="35"/>
                      <a:pt x="258" y="35"/>
                    </a:cubicBezTo>
                    <a:cubicBezTo>
                      <a:pt x="258" y="35"/>
                      <a:pt x="261" y="34"/>
                      <a:pt x="269" y="33"/>
                    </a:cubicBezTo>
                    <a:cubicBezTo>
                      <a:pt x="271" y="32"/>
                      <a:pt x="272" y="32"/>
                      <a:pt x="273" y="32"/>
                    </a:cubicBezTo>
                    <a:cubicBezTo>
                      <a:pt x="278" y="32"/>
                      <a:pt x="280" y="36"/>
                      <a:pt x="280" y="40"/>
                    </a:cubicBezTo>
                    <a:cubicBezTo>
                      <a:pt x="280" y="46"/>
                      <a:pt x="286" y="45"/>
                      <a:pt x="287" y="51"/>
                    </a:cubicBezTo>
                    <a:cubicBezTo>
                      <a:pt x="287" y="52"/>
                      <a:pt x="284" y="53"/>
                      <a:pt x="280" y="54"/>
                    </a:cubicBezTo>
                    <a:cubicBezTo>
                      <a:pt x="282" y="54"/>
                      <a:pt x="284" y="54"/>
                      <a:pt x="286" y="53"/>
                    </a:cubicBezTo>
                    <a:cubicBezTo>
                      <a:pt x="287" y="53"/>
                      <a:pt x="287" y="53"/>
                      <a:pt x="288" y="53"/>
                    </a:cubicBezTo>
                    <a:cubicBezTo>
                      <a:pt x="297" y="53"/>
                      <a:pt x="299" y="64"/>
                      <a:pt x="294" y="69"/>
                    </a:cubicBezTo>
                    <a:cubicBezTo>
                      <a:pt x="289" y="74"/>
                      <a:pt x="298" y="84"/>
                      <a:pt x="304" y="91"/>
                    </a:cubicBezTo>
                    <a:cubicBezTo>
                      <a:pt x="310" y="98"/>
                      <a:pt x="319" y="101"/>
                      <a:pt x="327" y="106"/>
                    </a:cubicBezTo>
                    <a:cubicBezTo>
                      <a:pt x="333" y="109"/>
                      <a:pt x="328" y="111"/>
                      <a:pt x="322" y="111"/>
                    </a:cubicBezTo>
                    <a:cubicBezTo>
                      <a:pt x="320" y="111"/>
                      <a:pt x="318" y="111"/>
                      <a:pt x="317" y="111"/>
                    </a:cubicBezTo>
                    <a:cubicBezTo>
                      <a:pt x="315" y="111"/>
                      <a:pt x="314" y="111"/>
                      <a:pt x="312" y="111"/>
                    </a:cubicBezTo>
                    <a:cubicBezTo>
                      <a:pt x="305" y="111"/>
                      <a:pt x="296" y="113"/>
                      <a:pt x="289" y="116"/>
                    </a:cubicBezTo>
                    <a:cubicBezTo>
                      <a:pt x="286" y="117"/>
                      <a:pt x="284" y="117"/>
                      <a:pt x="282" y="117"/>
                    </a:cubicBezTo>
                    <a:cubicBezTo>
                      <a:pt x="279" y="117"/>
                      <a:pt x="277" y="115"/>
                      <a:pt x="275" y="113"/>
                    </a:cubicBezTo>
                    <a:cubicBezTo>
                      <a:pt x="271" y="110"/>
                      <a:pt x="271" y="107"/>
                      <a:pt x="281" y="101"/>
                    </a:cubicBezTo>
                    <a:cubicBezTo>
                      <a:pt x="292" y="95"/>
                      <a:pt x="274" y="80"/>
                      <a:pt x="269" y="76"/>
                    </a:cubicBezTo>
                    <a:cubicBezTo>
                      <a:pt x="264" y="72"/>
                      <a:pt x="258" y="70"/>
                      <a:pt x="254" y="64"/>
                    </a:cubicBezTo>
                    <a:cubicBezTo>
                      <a:pt x="249" y="58"/>
                      <a:pt x="265" y="56"/>
                      <a:pt x="270" y="56"/>
                    </a:cubicBezTo>
                    <a:cubicBezTo>
                      <a:pt x="270" y="56"/>
                      <a:pt x="272" y="55"/>
                      <a:pt x="275" y="55"/>
                    </a:cubicBezTo>
                    <a:cubicBezTo>
                      <a:pt x="268" y="55"/>
                      <a:pt x="259" y="56"/>
                      <a:pt x="254" y="56"/>
                    </a:cubicBezTo>
                    <a:cubicBezTo>
                      <a:pt x="253" y="56"/>
                      <a:pt x="253" y="56"/>
                      <a:pt x="252" y="56"/>
                    </a:cubicBezTo>
                    <a:moveTo>
                      <a:pt x="145" y="64"/>
                    </a:moveTo>
                    <a:cubicBezTo>
                      <a:pt x="140" y="64"/>
                      <a:pt x="140" y="60"/>
                      <a:pt x="143" y="57"/>
                    </a:cubicBezTo>
                    <a:cubicBezTo>
                      <a:pt x="146" y="53"/>
                      <a:pt x="135" y="46"/>
                      <a:pt x="129" y="41"/>
                    </a:cubicBezTo>
                    <a:cubicBezTo>
                      <a:pt x="124" y="37"/>
                      <a:pt x="137" y="36"/>
                      <a:pt x="143" y="35"/>
                    </a:cubicBezTo>
                    <a:cubicBezTo>
                      <a:pt x="147" y="33"/>
                      <a:pt x="154" y="32"/>
                      <a:pt x="159" y="32"/>
                    </a:cubicBezTo>
                    <a:cubicBezTo>
                      <a:pt x="160" y="32"/>
                      <a:pt x="160" y="32"/>
                      <a:pt x="161" y="32"/>
                    </a:cubicBezTo>
                    <a:cubicBezTo>
                      <a:pt x="167" y="33"/>
                      <a:pt x="164" y="37"/>
                      <a:pt x="169" y="42"/>
                    </a:cubicBezTo>
                    <a:cubicBezTo>
                      <a:pt x="173" y="47"/>
                      <a:pt x="186" y="49"/>
                      <a:pt x="185" y="54"/>
                    </a:cubicBezTo>
                    <a:cubicBezTo>
                      <a:pt x="185" y="58"/>
                      <a:pt x="178" y="59"/>
                      <a:pt x="171" y="60"/>
                    </a:cubicBezTo>
                    <a:cubicBezTo>
                      <a:pt x="175" y="60"/>
                      <a:pt x="180" y="60"/>
                      <a:pt x="184" y="60"/>
                    </a:cubicBezTo>
                    <a:cubicBezTo>
                      <a:pt x="184" y="60"/>
                      <a:pt x="184" y="60"/>
                      <a:pt x="184" y="60"/>
                    </a:cubicBezTo>
                    <a:cubicBezTo>
                      <a:pt x="195" y="60"/>
                      <a:pt x="197" y="68"/>
                      <a:pt x="196" y="74"/>
                    </a:cubicBezTo>
                    <a:cubicBezTo>
                      <a:pt x="195" y="81"/>
                      <a:pt x="199" y="88"/>
                      <a:pt x="207" y="97"/>
                    </a:cubicBezTo>
                    <a:cubicBezTo>
                      <a:pt x="215" y="105"/>
                      <a:pt x="229" y="105"/>
                      <a:pt x="239" y="109"/>
                    </a:cubicBezTo>
                    <a:cubicBezTo>
                      <a:pt x="249" y="113"/>
                      <a:pt x="245" y="118"/>
                      <a:pt x="232" y="118"/>
                    </a:cubicBezTo>
                    <a:cubicBezTo>
                      <a:pt x="218" y="118"/>
                      <a:pt x="210" y="119"/>
                      <a:pt x="202" y="126"/>
                    </a:cubicBezTo>
                    <a:cubicBezTo>
                      <a:pt x="199" y="129"/>
                      <a:pt x="197" y="129"/>
                      <a:pt x="195" y="129"/>
                    </a:cubicBezTo>
                    <a:cubicBezTo>
                      <a:pt x="191" y="129"/>
                      <a:pt x="189" y="125"/>
                      <a:pt x="186" y="122"/>
                    </a:cubicBezTo>
                    <a:cubicBezTo>
                      <a:pt x="182" y="118"/>
                      <a:pt x="185" y="114"/>
                      <a:pt x="186" y="106"/>
                    </a:cubicBezTo>
                    <a:cubicBezTo>
                      <a:pt x="186" y="105"/>
                      <a:pt x="186" y="105"/>
                      <a:pt x="186" y="104"/>
                    </a:cubicBezTo>
                    <a:cubicBezTo>
                      <a:pt x="185" y="103"/>
                      <a:pt x="184" y="102"/>
                      <a:pt x="184" y="101"/>
                    </a:cubicBezTo>
                    <a:cubicBezTo>
                      <a:pt x="184" y="101"/>
                      <a:pt x="184" y="100"/>
                      <a:pt x="184" y="100"/>
                    </a:cubicBezTo>
                    <a:cubicBezTo>
                      <a:pt x="183" y="99"/>
                      <a:pt x="182" y="97"/>
                      <a:pt x="181" y="96"/>
                    </a:cubicBezTo>
                    <a:cubicBezTo>
                      <a:pt x="175" y="90"/>
                      <a:pt x="166" y="85"/>
                      <a:pt x="161" y="82"/>
                    </a:cubicBezTo>
                    <a:cubicBezTo>
                      <a:pt x="152" y="79"/>
                      <a:pt x="145" y="71"/>
                      <a:pt x="148" y="67"/>
                    </a:cubicBezTo>
                    <a:cubicBezTo>
                      <a:pt x="150" y="65"/>
                      <a:pt x="153" y="63"/>
                      <a:pt x="157" y="62"/>
                    </a:cubicBezTo>
                    <a:cubicBezTo>
                      <a:pt x="155" y="62"/>
                      <a:pt x="153" y="63"/>
                      <a:pt x="151" y="63"/>
                    </a:cubicBezTo>
                    <a:cubicBezTo>
                      <a:pt x="149" y="64"/>
                      <a:pt x="147" y="64"/>
                      <a:pt x="145" y="64"/>
                    </a:cubicBezTo>
                    <a:moveTo>
                      <a:pt x="126" y="36"/>
                    </a:moveTo>
                    <a:cubicBezTo>
                      <a:pt x="119" y="36"/>
                      <a:pt x="125" y="28"/>
                      <a:pt x="121" y="23"/>
                    </a:cubicBezTo>
                    <a:cubicBezTo>
                      <a:pt x="117" y="18"/>
                      <a:pt x="114" y="13"/>
                      <a:pt x="123" y="11"/>
                    </a:cubicBezTo>
                    <a:cubicBezTo>
                      <a:pt x="126" y="10"/>
                      <a:pt x="128" y="10"/>
                      <a:pt x="130" y="10"/>
                    </a:cubicBezTo>
                    <a:cubicBezTo>
                      <a:pt x="143" y="10"/>
                      <a:pt x="144" y="20"/>
                      <a:pt x="161" y="25"/>
                    </a:cubicBezTo>
                    <a:cubicBezTo>
                      <a:pt x="174" y="28"/>
                      <a:pt x="141" y="33"/>
                      <a:pt x="129" y="36"/>
                    </a:cubicBezTo>
                    <a:cubicBezTo>
                      <a:pt x="128" y="36"/>
                      <a:pt x="127" y="36"/>
                      <a:pt x="126" y="36"/>
                    </a:cubicBezTo>
                    <a:moveTo>
                      <a:pt x="245" y="35"/>
                    </a:moveTo>
                    <a:cubicBezTo>
                      <a:pt x="231" y="35"/>
                      <a:pt x="243" y="28"/>
                      <a:pt x="241" y="23"/>
                    </a:cubicBezTo>
                    <a:cubicBezTo>
                      <a:pt x="239" y="18"/>
                      <a:pt x="236" y="11"/>
                      <a:pt x="246" y="10"/>
                    </a:cubicBezTo>
                    <a:cubicBezTo>
                      <a:pt x="247" y="10"/>
                      <a:pt x="248" y="9"/>
                      <a:pt x="249" y="9"/>
                    </a:cubicBezTo>
                    <a:cubicBezTo>
                      <a:pt x="261" y="9"/>
                      <a:pt x="260" y="20"/>
                      <a:pt x="274" y="25"/>
                    </a:cubicBezTo>
                    <a:cubicBezTo>
                      <a:pt x="289" y="30"/>
                      <a:pt x="268" y="34"/>
                      <a:pt x="249" y="35"/>
                    </a:cubicBezTo>
                    <a:cubicBezTo>
                      <a:pt x="248" y="35"/>
                      <a:pt x="246" y="35"/>
                      <a:pt x="245" y="35"/>
                    </a:cubicBezTo>
                    <a:moveTo>
                      <a:pt x="257" y="0"/>
                    </a:moveTo>
                    <a:cubicBezTo>
                      <a:pt x="253" y="0"/>
                      <a:pt x="249" y="0"/>
                      <a:pt x="243" y="1"/>
                    </a:cubicBezTo>
                    <a:cubicBezTo>
                      <a:pt x="203" y="7"/>
                      <a:pt x="214" y="25"/>
                      <a:pt x="222" y="34"/>
                    </a:cubicBezTo>
                    <a:cubicBezTo>
                      <a:pt x="231" y="42"/>
                      <a:pt x="247" y="71"/>
                      <a:pt x="247" y="71"/>
                    </a:cubicBezTo>
                    <a:cubicBezTo>
                      <a:pt x="215" y="72"/>
                      <a:pt x="215" y="72"/>
                      <a:pt x="215" y="72"/>
                    </a:cubicBezTo>
                    <a:cubicBezTo>
                      <a:pt x="215" y="72"/>
                      <a:pt x="187" y="50"/>
                      <a:pt x="183" y="35"/>
                    </a:cubicBezTo>
                    <a:cubicBezTo>
                      <a:pt x="180" y="22"/>
                      <a:pt x="174" y="1"/>
                      <a:pt x="139" y="1"/>
                    </a:cubicBezTo>
                    <a:cubicBezTo>
                      <a:pt x="134" y="1"/>
                      <a:pt x="128" y="2"/>
                      <a:pt x="121" y="3"/>
                    </a:cubicBezTo>
                    <a:cubicBezTo>
                      <a:pt x="87" y="9"/>
                      <a:pt x="85" y="18"/>
                      <a:pt x="92" y="27"/>
                    </a:cubicBezTo>
                    <a:cubicBezTo>
                      <a:pt x="86" y="26"/>
                      <a:pt x="79" y="25"/>
                      <a:pt x="72" y="25"/>
                    </a:cubicBezTo>
                    <a:cubicBezTo>
                      <a:pt x="69" y="25"/>
                      <a:pt x="66" y="25"/>
                      <a:pt x="62" y="25"/>
                    </a:cubicBezTo>
                    <a:cubicBezTo>
                      <a:pt x="10" y="30"/>
                      <a:pt x="0" y="52"/>
                      <a:pt x="7" y="74"/>
                    </a:cubicBezTo>
                    <a:cubicBezTo>
                      <a:pt x="14" y="96"/>
                      <a:pt x="12" y="113"/>
                      <a:pt x="29" y="124"/>
                    </a:cubicBezTo>
                    <a:cubicBezTo>
                      <a:pt x="47" y="134"/>
                      <a:pt x="58" y="155"/>
                      <a:pt x="67" y="171"/>
                    </a:cubicBezTo>
                    <a:cubicBezTo>
                      <a:pt x="76" y="187"/>
                      <a:pt x="82" y="204"/>
                      <a:pt x="131" y="226"/>
                    </a:cubicBezTo>
                    <a:cubicBezTo>
                      <a:pt x="180" y="247"/>
                      <a:pt x="276" y="301"/>
                      <a:pt x="303" y="335"/>
                    </a:cubicBezTo>
                    <a:cubicBezTo>
                      <a:pt x="330" y="370"/>
                      <a:pt x="342" y="378"/>
                      <a:pt x="348" y="385"/>
                    </a:cubicBezTo>
                    <a:cubicBezTo>
                      <a:pt x="355" y="393"/>
                      <a:pt x="367" y="406"/>
                      <a:pt x="367" y="406"/>
                    </a:cubicBezTo>
                    <a:cubicBezTo>
                      <a:pt x="703" y="327"/>
                      <a:pt x="703" y="327"/>
                      <a:pt x="703" y="327"/>
                    </a:cubicBezTo>
                    <a:cubicBezTo>
                      <a:pt x="703" y="327"/>
                      <a:pt x="679" y="304"/>
                      <a:pt x="668" y="291"/>
                    </a:cubicBezTo>
                    <a:cubicBezTo>
                      <a:pt x="657" y="278"/>
                      <a:pt x="643" y="252"/>
                      <a:pt x="627" y="237"/>
                    </a:cubicBezTo>
                    <a:cubicBezTo>
                      <a:pt x="612" y="221"/>
                      <a:pt x="583" y="149"/>
                      <a:pt x="545" y="123"/>
                    </a:cubicBezTo>
                    <a:cubicBezTo>
                      <a:pt x="507" y="98"/>
                      <a:pt x="488" y="87"/>
                      <a:pt x="477" y="79"/>
                    </a:cubicBezTo>
                    <a:cubicBezTo>
                      <a:pt x="466" y="72"/>
                      <a:pt x="433" y="56"/>
                      <a:pt x="414" y="56"/>
                    </a:cubicBezTo>
                    <a:cubicBezTo>
                      <a:pt x="412" y="56"/>
                      <a:pt x="410" y="56"/>
                      <a:pt x="409" y="56"/>
                    </a:cubicBezTo>
                    <a:cubicBezTo>
                      <a:pt x="409" y="56"/>
                      <a:pt x="408" y="57"/>
                      <a:pt x="406" y="57"/>
                    </a:cubicBezTo>
                    <a:cubicBezTo>
                      <a:pt x="404" y="54"/>
                      <a:pt x="401" y="51"/>
                      <a:pt x="396" y="48"/>
                    </a:cubicBezTo>
                    <a:cubicBezTo>
                      <a:pt x="385" y="40"/>
                      <a:pt x="363" y="31"/>
                      <a:pt x="343" y="30"/>
                    </a:cubicBezTo>
                    <a:cubicBezTo>
                      <a:pt x="337" y="30"/>
                      <a:pt x="333" y="30"/>
                      <a:pt x="328" y="30"/>
                    </a:cubicBezTo>
                    <a:cubicBezTo>
                      <a:pt x="307" y="30"/>
                      <a:pt x="296" y="32"/>
                      <a:pt x="293" y="38"/>
                    </a:cubicBezTo>
                    <a:cubicBezTo>
                      <a:pt x="291" y="33"/>
                      <a:pt x="290" y="28"/>
                      <a:pt x="290" y="25"/>
                    </a:cubicBezTo>
                    <a:cubicBezTo>
                      <a:pt x="288" y="15"/>
                      <a:pt x="285" y="0"/>
                      <a:pt x="257" y="0"/>
                    </a:cubicBezTo>
                  </a:path>
                </a:pathLst>
              </a:custGeom>
              <a:solidFill>
                <a:srgbClr val="231D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701" name="Freeform 3739">
                <a:extLst>
                  <a:ext uri="{FF2B5EF4-FFF2-40B4-BE49-F238E27FC236}">
                    <a16:creationId xmlns:a16="http://schemas.microsoft.com/office/drawing/2014/main" id="{7F2A82A8-358A-412B-8263-7A5B1A1566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1" y="3497"/>
                <a:ext cx="137" cy="94"/>
              </a:xfrm>
              <a:custGeom>
                <a:avLst/>
                <a:gdLst>
                  <a:gd name="T0" fmla="*/ 162 w 92"/>
                  <a:gd name="T1" fmla="*/ 0 h 63"/>
                  <a:gd name="T2" fmla="*/ 122 w 92"/>
                  <a:gd name="T3" fmla="*/ 1 h 63"/>
                  <a:gd name="T4" fmla="*/ 33 w 92"/>
                  <a:gd name="T5" fmla="*/ 100 h 63"/>
                  <a:gd name="T6" fmla="*/ 89 w 92"/>
                  <a:gd name="T7" fmla="*/ 163 h 63"/>
                  <a:gd name="T8" fmla="*/ 63 w 92"/>
                  <a:gd name="T9" fmla="*/ 252 h 63"/>
                  <a:gd name="T10" fmla="*/ 42 w 92"/>
                  <a:gd name="T11" fmla="*/ 309 h 63"/>
                  <a:gd name="T12" fmla="*/ 80 w 92"/>
                  <a:gd name="T13" fmla="*/ 312 h 63"/>
                  <a:gd name="T14" fmla="*/ 168 w 92"/>
                  <a:gd name="T15" fmla="*/ 303 h 63"/>
                  <a:gd name="T16" fmla="*/ 210 w 92"/>
                  <a:gd name="T17" fmla="*/ 289 h 63"/>
                  <a:gd name="T18" fmla="*/ 198 w 92"/>
                  <a:gd name="T19" fmla="*/ 291 h 63"/>
                  <a:gd name="T20" fmla="*/ 168 w 92"/>
                  <a:gd name="T21" fmla="*/ 282 h 63"/>
                  <a:gd name="T22" fmla="*/ 128 w 92"/>
                  <a:gd name="T23" fmla="*/ 291 h 63"/>
                  <a:gd name="T24" fmla="*/ 128 w 92"/>
                  <a:gd name="T25" fmla="*/ 291 h 63"/>
                  <a:gd name="T26" fmla="*/ 100 w 92"/>
                  <a:gd name="T27" fmla="*/ 282 h 63"/>
                  <a:gd name="T28" fmla="*/ 82 w 92"/>
                  <a:gd name="T29" fmla="*/ 282 h 63"/>
                  <a:gd name="T30" fmla="*/ 103 w 92"/>
                  <a:gd name="T31" fmla="*/ 252 h 63"/>
                  <a:gd name="T32" fmla="*/ 133 w 92"/>
                  <a:gd name="T33" fmla="*/ 194 h 63"/>
                  <a:gd name="T34" fmla="*/ 94 w 92"/>
                  <a:gd name="T35" fmla="*/ 130 h 63"/>
                  <a:gd name="T36" fmla="*/ 80 w 92"/>
                  <a:gd name="T37" fmla="*/ 100 h 63"/>
                  <a:gd name="T38" fmla="*/ 60 w 92"/>
                  <a:gd name="T39" fmla="*/ 73 h 63"/>
                  <a:gd name="T40" fmla="*/ 153 w 92"/>
                  <a:gd name="T41" fmla="*/ 13 h 63"/>
                  <a:gd name="T42" fmla="*/ 153 w 92"/>
                  <a:gd name="T43" fmla="*/ 13 h 63"/>
                  <a:gd name="T44" fmla="*/ 171 w 92"/>
                  <a:gd name="T45" fmla="*/ 22 h 63"/>
                  <a:gd name="T46" fmla="*/ 158 w 92"/>
                  <a:gd name="T47" fmla="*/ 42 h 63"/>
                  <a:gd name="T48" fmla="*/ 153 w 92"/>
                  <a:gd name="T49" fmla="*/ 73 h 63"/>
                  <a:gd name="T50" fmla="*/ 189 w 92"/>
                  <a:gd name="T51" fmla="*/ 181 h 63"/>
                  <a:gd name="T52" fmla="*/ 149 w 92"/>
                  <a:gd name="T53" fmla="*/ 270 h 63"/>
                  <a:gd name="T54" fmla="*/ 149 w 92"/>
                  <a:gd name="T55" fmla="*/ 270 h 63"/>
                  <a:gd name="T56" fmla="*/ 231 w 92"/>
                  <a:gd name="T57" fmla="*/ 252 h 63"/>
                  <a:gd name="T58" fmla="*/ 323 w 92"/>
                  <a:gd name="T59" fmla="*/ 239 h 63"/>
                  <a:gd name="T60" fmla="*/ 372 w 92"/>
                  <a:gd name="T61" fmla="*/ 249 h 63"/>
                  <a:gd name="T62" fmla="*/ 350 w 92"/>
                  <a:gd name="T63" fmla="*/ 249 h 63"/>
                  <a:gd name="T64" fmla="*/ 217 w 92"/>
                  <a:gd name="T65" fmla="*/ 270 h 63"/>
                  <a:gd name="T66" fmla="*/ 177 w 92"/>
                  <a:gd name="T67" fmla="*/ 282 h 63"/>
                  <a:gd name="T68" fmla="*/ 210 w 92"/>
                  <a:gd name="T69" fmla="*/ 279 h 63"/>
                  <a:gd name="T70" fmla="*/ 231 w 92"/>
                  <a:gd name="T71" fmla="*/ 279 h 63"/>
                  <a:gd name="T72" fmla="*/ 222 w 92"/>
                  <a:gd name="T73" fmla="*/ 289 h 63"/>
                  <a:gd name="T74" fmla="*/ 319 w 92"/>
                  <a:gd name="T75" fmla="*/ 263 h 63"/>
                  <a:gd name="T76" fmla="*/ 323 w 92"/>
                  <a:gd name="T77" fmla="*/ 263 h 63"/>
                  <a:gd name="T78" fmla="*/ 418 w 92"/>
                  <a:gd name="T79" fmla="*/ 272 h 63"/>
                  <a:gd name="T80" fmla="*/ 444 w 92"/>
                  <a:gd name="T81" fmla="*/ 249 h 63"/>
                  <a:gd name="T82" fmla="*/ 359 w 92"/>
                  <a:gd name="T83" fmla="*/ 181 h 63"/>
                  <a:gd name="T84" fmla="*/ 281 w 92"/>
                  <a:gd name="T85" fmla="*/ 94 h 63"/>
                  <a:gd name="T86" fmla="*/ 244 w 92"/>
                  <a:gd name="T87" fmla="*/ 19 h 63"/>
                  <a:gd name="T88" fmla="*/ 162 w 92"/>
                  <a:gd name="T89" fmla="*/ 0 h 63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92" h="63">
                    <a:moveTo>
                      <a:pt x="33" y="0"/>
                    </a:moveTo>
                    <a:cubicBezTo>
                      <a:pt x="31" y="0"/>
                      <a:pt x="28" y="0"/>
                      <a:pt x="25" y="1"/>
                    </a:cubicBezTo>
                    <a:cubicBezTo>
                      <a:pt x="9" y="4"/>
                      <a:pt x="0" y="17"/>
                      <a:pt x="7" y="20"/>
                    </a:cubicBezTo>
                    <a:cubicBezTo>
                      <a:pt x="14" y="24"/>
                      <a:pt x="16" y="25"/>
                      <a:pt x="18" y="33"/>
                    </a:cubicBezTo>
                    <a:cubicBezTo>
                      <a:pt x="20" y="41"/>
                      <a:pt x="21" y="46"/>
                      <a:pt x="13" y="51"/>
                    </a:cubicBezTo>
                    <a:cubicBezTo>
                      <a:pt x="6" y="56"/>
                      <a:pt x="5" y="59"/>
                      <a:pt x="9" y="62"/>
                    </a:cubicBezTo>
                    <a:cubicBezTo>
                      <a:pt x="10" y="63"/>
                      <a:pt x="13" y="63"/>
                      <a:pt x="16" y="63"/>
                    </a:cubicBezTo>
                    <a:cubicBezTo>
                      <a:pt x="20" y="63"/>
                      <a:pt x="26" y="62"/>
                      <a:pt x="34" y="61"/>
                    </a:cubicBezTo>
                    <a:cubicBezTo>
                      <a:pt x="37" y="60"/>
                      <a:pt x="40" y="59"/>
                      <a:pt x="43" y="58"/>
                    </a:cubicBezTo>
                    <a:cubicBezTo>
                      <a:pt x="42" y="59"/>
                      <a:pt x="41" y="59"/>
                      <a:pt x="40" y="59"/>
                    </a:cubicBezTo>
                    <a:cubicBezTo>
                      <a:pt x="38" y="59"/>
                      <a:pt x="36" y="58"/>
                      <a:pt x="34" y="57"/>
                    </a:cubicBezTo>
                    <a:cubicBezTo>
                      <a:pt x="30" y="58"/>
                      <a:pt x="27" y="59"/>
                      <a:pt x="26" y="59"/>
                    </a:cubicBezTo>
                    <a:cubicBezTo>
                      <a:pt x="26" y="59"/>
                      <a:pt x="26" y="59"/>
                      <a:pt x="26" y="59"/>
                    </a:cubicBezTo>
                    <a:cubicBezTo>
                      <a:pt x="22" y="59"/>
                      <a:pt x="21" y="58"/>
                      <a:pt x="20" y="57"/>
                    </a:cubicBezTo>
                    <a:cubicBezTo>
                      <a:pt x="19" y="57"/>
                      <a:pt x="18" y="57"/>
                      <a:pt x="17" y="57"/>
                    </a:cubicBezTo>
                    <a:cubicBezTo>
                      <a:pt x="17" y="55"/>
                      <a:pt x="20" y="53"/>
                      <a:pt x="21" y="51"/>
                    </a:cubicBezTo>
                    <a:cubicBezTo>
                      <a:pt x="23" y="47"/>
                      <a:pt x="25" y="43"/>
                      <a:pt x="27" y="39"/>
                    </a:cubicBezTo>
                    <a:cubicBezTo>
                      <a:pt x="29" y="33"/>
                      <a:pt x="22" y="31"/>
                      <a:pt x="19" y="26"/>
                    </a:cubicBezTo>
                    <a:cubicBezTo>
                      <a:pt x="18" y="24"/>
                      <a:pt x="18" y="22"/>
                      <a:pt x="16" y="20"/>
                    </a:cubicBezTo>
                    <a:cubicBezTo>
                      <a:pt x="14" y="18"/>
                      <a:pt x="11" y="17"/>
                      <a:pt x="12" y="15"/>
                    </a:cubicBezTo>
                    <a:cubicBezTo>
                      <a:pt x="12" y="12"/>
                      <a:pt x="23" y="3"/>
                      <a:pt x="31" y="3"/>
                    </a:cubicBezTo>
                    <a:cubicBezTo>
                      <a:pt x="31" y="3"/>
                      <a:pt x="31" y="3"/>
                      <a:pt x="31" y="3"/>
                    </a:cubicBezTo>
                    <a:cubicBezTo>
                      <a:pt x="35" y="3"/>
                      <a:pt x="35" y="3"/>
                      <a:pt x="35" y="5"/>
                    </a:cubicBezTo>
                    <a:cubicBezTo>
                      <a:pt x="35" y="6"/>
                      <a:pt x="32" y="8"/>
                      <a:pt x="32" y="9"/>
                    </a:cubicBezTo>
                    <a:cubicBezTo>
                      <a:pt x="31" y="11"/>
                      <a:pt x="31" y="13"/>
                      <a:pt x="31" y="15"/>
                    </a:cubicBezTo>
                    <a:cubicBezTo>
                      <a:pt x="32" y="23"/>
                      <a:pt x="42" y="29"/>
                      <a:pt x="38" y="36"/>
                    </a:cubicBezTo>
                    <a:cubicBezTo>
                      <a:pt x="35" y="42"/>
                      <a:pt x="28" y="48"/>
                      <a:pt x="30" y="54"/>
                    </a:cubicBezTo>
                    <a:cubicBezTo>
                      <a:pt x="30" y="54"/>
                      <a:pt x="30" y="54"/>
                      <a:pt x="30" y="54"/>
                    </a:cubicBezTo>
                    <a:cubicBezTo>
                      <a:pt x="35" y="54"/>
                      <a:pt x="41" y="53"/>
                      <a:pt x="47" y="51"/>
                    </a:cubicBezTo>
                    <a:cubicBezTo>
                      <a:pt x="53" y="50"/>
                      <a:pt x="59" y="48"/>
                      <a:pt x="66" y="48"/>
                    </a:cubicBezTo>
                    <a:cubicBezTo>
                      <a:pt x="69" y="48"/>
                      <a:pt x="73" y="49"/>
                      <a:pt x="76" y="50"/>
                    </a:cubicBezTo>
                    <a:cubicBezTo>
                      <a:pt x="74" y="50"/>
                      <a:pt x="73" y="50"/>
                      <a:pt x="71" y="50"/>
                    </a:cubicBezTo>
                    <a:cubicBezTo>
                      <a:pt x="62" y="50"/>
                      <a:pt x="54" y="52"/>
                      <a:pt x="44" y="54"/>
                    </a:cubicBezTo>
                    <a:cubicBezTo>
                      <a:pt x="43" y="55"/>
                      <a:pt x="40" y="56"/>
                      <a:pt x="36" y="57"/>
                    </a:cubicBezTo>
                    <a:cubicBezTo>
                      <a:pt x="39" y="56"/>
                      <a:pt x="41" y="56"/>
                      <a:pt x="43" y="56"/>
                    </a:cubicBezTo>
                    <a:cubicBezTo>
                      <a:pt x="47" y="56"/>
                      <a:pt x="47" y="56"/>
                      <a:pt x="47" y="56"/>
                    </a:cubicBezTo>
                    <a:cubicBezTo>
                      <a:pt x="47" y="57"/>
                      <a:pt x="46" y="57"/>
                      <a:pt x="45" y="58"/>
                    </a:cubicBezTo>
                    <a:cubicBezTo>
                      <a:pt x="52" y="55"/>
                      <a:pt x="57" y="53"/>
                      <a:pt x="65" y="53"/>
                    </a:cubicBezTo>
                    <a:cubicBezTo>
                      <a:pt x="65" y="53"/>
                      <a:pt x="66" y="53"/>
                      <a:pt x="66" y="53"/>
                    </a:cubicBezTo>
                    <a:cubicBezTo>
                      <a:pt x="73" y="53"/>
                      <a:pt x="80" y="55"/>
                      <a:pt x="85" y="55"/>
                    </a:cubicBezTo>
                    <a:cubicBezTo>
                      <a:pt x="89" y="55"/>
                      <a:pt x="92" y="53"/>
                      <a:pt x="90" y="50"/>
                    </a:cubicBezTo>
                    <a:cubicBezTo>
                      <a:pt x="86" y="41"/>
                      <a:pt x="85" y="44"/>
                      <a:pt x="73" y="36"/>
                    </a:cubicBezTo>
                    <a:cubicBezTo>
                      <a:pt x="60" y="28"/>
                      <a:pt x="56" y="29"/>
                      <a:pt x="57" y="19"/>
                    </a:cubicBezTo>
                    <a:cubicBezTo>
                      <a:pt x="57" y="10"/>
                      <a:pt x="56" y="6"/>
                      <a:pt x="50" y="4"/>
                    </a:cubicBezTo>
                    <a:cubicBezTo>
                      <a:pt x="46" y="2"/>
                      <a:pt x="41" y="0"/>
                      <a:pt x="33" y="0"/>
                    </a:cubicBezTo>
                  </a:path>
                </a:pathLst>
              </a:custGeom>
              <a:solidFill>
                <a:srgbClr val="695F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702" name="Freeform 3740">
                <a:extLst>
                  <a:ext uri="{FF2B5EF4-FFF2-40B4-BE49-F238E27FC236}">
                    <a16:creationId xmlns:a16="http://schemas.microsoft.com/office/drawing/2014/main" id="{5EF7F510-D231-4CBC-B249-A0C538252B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8" y="3581"/>
                <a:ext cx="215" cy="129"/>
              </a:xfrm>
              <a:custGeom>
                <a:avLst/>
                <a:gdLst>
                  <a:gd name="T0" fmla="*/ 282 w 145"/>
                  <a:gd name="T1" fmla="*/ 0 h 87"/>
                  <a:gd name="T2" fmla="*/ 211 w 145"/>
                  <a:gd name="T3" fmla="*/ 13 h 87"/>
                  <a:gd name="T4" fmla="*/ 13 w 145"/>
                  <a:gd name="T5" fmla="*/ 68 h 87"/>
                  <a:gd name="T6" fmla="*/ 101 w 145"/>
                  <a:gd name="T7" fmla="*/ 160 h 87"/>
                  <a:gd name="T8" fmla="*/ 237 w 145"/>
                  <a:gd name="T9" fmla="*/ 304 h 87"/>
                  <a:gd name="T10" fmla="*/ 249 w 145"/>
                  <a:gd name="T11" fmla="*/ 378 h 87"/>
                  <a:gd name="T12" fmla="*/ 313 w 145"/>
                  <a:gd name="T13" fmla="*/ 420 h 87"/>
                  <a:gd name="T14" fmla="*/ 350 w 145"/>
                  <a:gd name="T15" fmla="*/ 411 h 87"/>
                  <a:gd name="T16" fmla="*/ 351 w 145"/>
                  <a:gd name="T17" fmla="*/ 406 h 87"/>
                  <a:gd name="T18" fmla="*/ 332 w 145"/>
                  <a:gd name="T19" fmla="*/ 381 h 87"/>
                  <a:gd name="T20" fmla="*/ 304 w 145"/>
                  <a:gd name="T21" fmla="*/ 387 h 87"/>
                  <a:gd name="T22" fmla="*/ 304 w 145"/>
                  <a:gd name="T23" fmla="*/ 387 h 87"/>
                  <a:gd name="T24" fmla="*/ 292 w 145"/>
                  <a:gd name="T25" fmla="*/ 391 h 87"/>
                  <a:gd name="T26" fmla="*/ 283 w 145"/>
                  <a:gd name="T27" fmla="*/ 391 h 87"/>
                  <a:gd name="T28" fmla="*/ 268 w 145"/>
                  <a:gd name="T29" fmla="*/ 332 h 87"/>
                  <a:gd name="T30" fmla="*/ 270 w 145"/>
                  <a:gd name="T31" fmla="*/ 282 h 87"/>
                  <a:gd name="T32" fmla="*/ 251 w 145"/>
                  <a:gd name="T33" fmla="*/ 237 h 87"/>
                  <a:gd name="T34" fmla="*/ 182 w 145"/>
                  <a:gd name="T35" fmla="*/ 182 h 87"/>
                  <a:gd name="T36" fmla="*/ 110 w 145"/>
                  <a:gd name="T37" fmla="*/ 142 h 87"/>
                  <a:gd name="T38" fmla="*/ 79 w 145"/>
                  <a:gd name="T39" fmla="*/ 108 h 87"/>
                  <a:gd name="T40" fmla="*/ 79 w 145"/>
                  <a:gd name="T41" fmla="*/ 53 h 87"/>
                  <a:gd name="T42" fmla="*/ 129 w 145"/>
                  <a:gd name="T43" fmla="*/ 49 h 87"/>
                  <a:gd name="T44" fmla="*/ 211 w 145"/>
                  <a:gd name="T45" fmla="*/ 19 h 87"/>
                  <a:gd name="T46" fmla="*/ 222 w 145"/>
                  <a:gd name="T47" fmla="*/ 28 h 87"/>
                  <a:gd name="T48" fmla="*/ 211 w 145"/>
                  <a:gd name="T49" fmla="*/ 28 h 87"/>
                  <a:gd name="T50" fmla="*/ 154 w 145"/>
                  <a:gd name="T51" fmla="*/ 49 h 87"/>
                  <a:gd name="T52" fmla="*/ 129 w 145"/>
                  <a:gd name="T53" fmla="*/ 49 h 87"/>
                  <a:gd name="T54" fmla="*/ 108 w 145"/>
                  <a:gd name="T55" fmla="*/ 79 h 87"/>
                  <a:gd name="T56" fmla="*/ 160 w 145"/>
                  <a:gd name="T57" fmla="*/ 129 h 87"/>
                  <a:gd name="T58" fmla="*/ 249 w 145"/>
                  <a:gd name="T59" fmla="*/ 182 h 87"/>
                  <a:gd name="T60" fmla="*/ 292 w 145"/>
                  <a:gd name="T61" fmla="*/ 222 h 87"/>
                  <a:gd name="T62" fmla="*/ 338 w 145"/>
                  <a:gd name="T63" fmla="*/ 197 h 87"/>
                  <a:gd name="T64" fmla="*/ 381 w 145"/>
                  <a:gd name="T65" fmla="*/ 209 h 87"/>
                  <a:gd name="T66" fmla="*/ 520 w 145"/>
                  <a:gd name="T67" fmla="*/ 270 h 87"/>
                  <a:gd name="T68" fmla="*/ 552 w 145"/>
                  <a:gd name="T69" fmla="*/ 270 h 87"/>
                  <a:gd name="T70" fmla="*/ 580 w 145"/>
                  <a:gd name="T71" fmla="*/ 277 h 87"/>
                  <a:gd name="T72" fmla="*/ 547 w 145"/>
                  <a:gd name="T73" fmla="*/ 283 h 87"/>
                  <a:gd name="T74" fmla="*/ 565 w 145"/>
                  <a:gd name="T75" fmla="*/ 300 h 87"/>
                  <a:gd name="T76" fmla="*/ 565 w 145"/>
                  <a:gd name="T77" fmla="*/ 300 h 87"/>
                  <a:gd name="T78" fmla="*/ 609 w 145"/>
                  <a:gd name="T79" fmla="*/ 292 h 87"/>
                  <a:gd name="T80" fmla="*/ 639 w 145"/>
                  <a:gd name="T81" fmla="*/ 292 h 87"/>
                  <a:gd name="T82" fmla="*/ 574 w 145"/>
                  <a:gd name="T83" fmla="*/ 304 h 87"/>
                  <a:gd name="T84" fmla="*/ 602 w 145"/>
                  <a:gd name="T85" fmla="*/ 323 h 87"/>
                  <a:gd name="T86" fmla="*/ 648 w 145"/>
                  <a:gd name="T87" fmla="*/ 277 h 87"/>
                  <a:gd name="T88" fmla="*/ 445 w 145"/>
                  <a:gd name="T89" fmla="*/ 182 h 87"/>
                  <a:gd name="T90" fmla="*/ 387 w 145"/>
                  <a:gd name="T91" fmla="*/ 73 h 87"/>
                  <a:gd name="T92" fmla="*/ 329 w 145"/>
                  <a:gd name="T93" fmla="*/ 0 h 87"/>
                  <a:gd name="T94" fmla="*/ 282 w 145"/>
                  <a:gd name="T95" fmla="*/ 0 h 87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145" h="87">
                    <a:moveTo>
                      <a:pt x="58" y="0"/>
                    </a:moveTo>
                    <a:cubicBezTo>
                      <a:pt x="54" y="0"/>
                      <a:pt x="51" y="1"/>
                      <a:pt x="44" y="3"/>
                    </a:cubicBezTo>
                    <a:cubicBezTo>
                      <a:pt x="33" y="7"/>
                      <a:pt x="0" y="7"/>
                      <a:pt x="3" y="14"/>
                    </a:cubicBezTo>
                    <a:cubicBezTo>
                      <a:pt x="7" y="20"/>
                      <a:pt x="13" y="30"/>
                      <a:pt x="21" y="33"/>
                    </a:cubicBezTo>
                    <a:cubicBezTo>
                      <a:pt x="30" y="37"/>
                      <a:pt x="52" y="56"/>
                      <a:pt x="49" y="63"/>
                    </a:cubicBezTo>
                    <a:cubicBezTo>
                      <a:pt x="46" y="71"/>
                      <a:pt x="46" y="74"/>
                      <a:pt x="51" y="78"/>
                    </a:cubicBezTo>
                    <a:cubicBezTo>
                      <a:pt x="55" y="82"/>
                      <a:pt x="59" y="87"/>
                      <a:pt x="65" y="87"/>
                    </a:cubicBezTo>
                    <a:cubicBezTo>
                      <a:pt x="67" y="87"/>
                      <a:pt x="69" y="86"/>
                      <a:pt x="72" y="85"/>
                    </a:cubicBezTo>
                    <a:cubicBezTo>
                      <a:pt x="72" y="85"/>
                      <a:pt x="73" y="84"/>
                      <a:pt x="73" y="84"/>
                    </a:cubicBezTo>
                    <a:cubicBezTo>
                      <a:pt x="71" y="82"/>
                      <a:pt x="70" y="81"/>
                      <a:pt x="69" y="79"/>
                    </a:cubicBezTo>
                    <a:cubicBezTo>
                      <a:pt x="67" y="80"/>
                      <a:pt x="65" y="80"/>
                      <a:pt x="63" y="80"/>
                    </a:cubicBezTo>
                    <a:cubicBezTo>
                      <a:pt x="63" y="80"/>
                      <a:pt x="63" y="80"/>
                      <a:pt x="63" y="80"/>
                    </a:cubicBezTo>
                    <a:cubicBezTo>
                      <a:pt x="63" y="81"/>
                      <a:pt x="62" y="81"/>
                      <a:pt x="61" y="81"/>
                    </a:cubicBezTo>
                    <a:cubicBezTo>
                      <a:pt x="60" y="81"/>
                      <a:pt x="60" y="81"/>
                      <a:pt x="59" y="81"/>
                    </a:cubicBezTo>
                    <a:cubicBezTo>
                      <a:pt x="54" y="79"/>
                      <a:pt x="54" y="72"/>
                      <a:pt x="55" y="69"/>
                    </a:cubicBezTo>
                    <a:cubicBezTo>
                      <a:pt x="56" y="65"/>
                      <a:pt x="56" y="62"/>
                      <a:pt x="56" y="58"/>
                    </a:cubicBezTo>
                    <a:cubicBezTo>
                      <a:pt x="55" y="55"/>
                      <a:pt x="57" y="52"/>
                      <a:pt x="52" y="49"/>
                    </a:cubicBezTo>
                    <a:cubicBezTo>
                      <a:pt x="47" y="46"/>
                      <a:pt x="43" y="42"/>
                      <a:pt x="38" y="38"/>
                    </a:cubicBezTo>
                    <a:cubicBezTo>
                      <a:pt x="34" y="35"/>
                      <a:pt x="28" y="33"/>
                      <a:pt x="23" y="30"/>
                    </a:cubicBezTo>
                    <a:cubicBezTo>
                      <a:pt x="19" y="28"/>
                      <a:pt x="19" y="25"/>
                      <a:pt x="16" y="22"/>
                    </a:cubicBezTo>
                    <a:cubicBezTo>
                      <a:pt x="13" y="18"/>
                      <a:pt x="4" y="14"/>
                      <a:pt x="16" y="11"/>
                    </a:cubicBezTo>
                    <a:cubicBezTo>
                      <a:pt x="19" y="11"/>
                      <a:pt x="23" y="11"/>
                      <a:pt x="27" y="10"/>
                    </a:cubicBezTo>
                    <a:cubicBezTo>
                      <a:pt x="31" y="8"/>
                      <a:pt x="39" y="7"/>
                      <a:pt x="44" y="4"/>
                    </a:cubicBezTo>
                    <a:cubicBezTo>
                      <a:pt x="46" y="6"/>
                      <a:pt x="46" y="6"/>
                      <a:pt x="46" y="6"/>
                    </a:cubicBezTo>
                    <a:cubicBezTo>
                      <a:pt x="45" y="6"/>
                      <a:pt x="45" y="6"/>
                      <a:pt x="44" y="6"/>
                    </a:cubicBezTo>
                    <a:cubicBezTo>
                      <a:pt x="39" y="6"/>
                      <a:pt x="36" y="9"/>
                      <a:pt x="32" y="10"/>
                    </a:cubicBezTo>
                    <a:cubicBezTo>
                      <a:pt x="30" y="10"/>
                      <a:pt x="28" y="10"/>
                      <a:pt x="27" y="10"/>
                    </a:cubicBezTo>
                    <a:cubicBezTo>
                      <a:pt x="24" y="12"/>
                      <a:pt x="22" y="14"/>
                      <a:pt x="22" y="16"/>
                    </a:cubicBezTo>
                    <a:cubicBezTo>
                      <a:pt x="22" y="20"/>
                      <a:pt x="30" y="24"/>
                      <a:pt x="33" y="27"/>
                    </a:cubicBezTo>
                    <a:cubicBezTo>
                      <a:pt x="38" y="32"/>
                      <a:pt x="42" y="35"/>
                      <a:pt x="51" y="38"/>
                    </a:cubicBezTo>
                    <a:cubicBezTo>
                      <a:pt x="56" y="41"/>
                      <a:pt x="59" y="43"/>
                      <a:pt x="61" y="46"/>
                    </a:cubicBezTo>
                    <a:cubicBezTo>
                      <a:pt x="63" y="43"/>
                      <a:pt x="65" y="41"/>
                      <a:pt x="70" y="41"/>
                    </a:cubicBezTo>
                    <a:cubicBezTo>
                      <a:pt x="72" y="41"/>
                      <a:pt x="75" y="42"/>
                      <a:pt x="79" y="43"/>
                    </a:cubicBezTo>
                    <a:cubicBezTo>
                      <a:pt x="90" y="47"/>
                      <a:pt x="99" y="51"/>
                      <a:pt x="108" y="56"/>
                    </a:cubicBezTo>
                    <a:cubicBezTo>
                      <a:pt x="110" y="56"/>
                      <a:pt x="113" y="56"/>
                      <a:pt x="114" y="56"/>
                    </a:cubicBezTo>
                    <a:cubicBezTo>
                      <a:pt x="117" y="56"/>
                      <a:pt x="119" y="56"/>
                      <a:pt x="120" y="57"/>
                    </a:cubicBezTo>
                    <a:cubicBezTo>
                      <a:pt x="118" y="58"/>
                      <a:pt x="115" y="59"/>
                      <a:pt x="113" y="59"/>
                    </a:cubicBezTo>
                    <a:cubicBezTo>
                      <a:pt x="114" y="60"/>
                      <a:pt x="115" y="61"/>
                      <a:pt x="117" y="62"/>
                    </a:cubicBezTo>
                    <a:cubicBezTo>
                      <a:pt x="117" y="62"/>
                      <a:pt x="117" y="62"/>
                      <a:pt x="117" y="62"/>
                    </a:cubicBezTo>
                    <a:cubicBezTo>
                      <a:pt x="120" y="61"/>
                      <a:pt x="123" y="61"/>
                      <a:pt x="126" y="61"/>
                    </a:cubicBezTo>
                    <a:cubicBezTo>
                      <a:pt x="128" y="61"/>
                      <a:pt x="130" y="61"/>
                      <a:pt x="132" y="61"/>
                    </a:cubicBezTo>
                    <a:cubicBezTo>
                      <a:pt x="128" y="62"/>
                      <a:pt x="123" y="63"/>
                      <a:pt x="119" y="63"/>
                    </a:cubicBezTo>
                    <a:cubicBezTo>
                      <a:pt x="121" y="65"/>
                      <a:pt x="123" y="66"/>
                      <a:pt x="125" y="67"/>
                    </a:cubicBezTo>
                    <a:cubicBezTo>
                      <a:pt x="137" y="65"/>
                      <a:pt x="145" y="62"/>
                      <a:pt x="134" y="57"/>
                    </a:cubicBezTo>
                    <a:cubicBezTo>
                      <a:pt x="119" y="51"/>
                      <a:pt x="99" y="48"/>
                      <a:pt x="92" y="38"/>
                    </a:cubicBezTo>
                    <a:cubicBezTo>
                      <a:pt x="86" y="29"/>
                      <a:pt x="80" y="22"/>
                      <a:pt x="80" y="15"/>
                    </a:cubicBezTo>
                    <a:cubicBezTo>
                      <a:pt x="80" y="7"/>
                      <a:pt x="81" y="2"/>
                      <a:pt x="68" y="0"/>
                    </a:cubicBezTo>
                    <a:cubicBezTo>
                      <a:pt x="63" y="0"/>
                      <a:pt x="60" y="0"/>
                      <a:pt x="58" y="0"/>
                    </a:cubicBezTo>
                  </a:path>
                </a:pathLst>
              </a:custGeom>
              <a:solidFill>
                <a:srgbClr val="695F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703" name="Freeform 3741">
                <a:extLst>
                  <a:ext uri="{FF2B5EF4-FFF2-40B4-BE49-F238E27FC236}">
                    <a16:creationId xmlns:a16="http://schemas.microsoft.com/office/drawing/2014/main" id="{DB74C530-A053-4A1D-BDCA-8EEB81AF2D6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181" y="3680"/>
                <a:ext cx="183" cy="88"/>
              </a:xfrm>
              <a:custGeom>
                <a:avLst/>
                <a:gdLst>
                  <a:gd name="T0" fmla="*/ 68 w 123"/>
                  <a:gd name="T1" fmla="*/ 113 h 59"/>
                  <a:gd name="T2" fmla="*/ 68 w 123"/>
                  <a:gd name="T3" fmla="*/ 130 h 59"/>
                  <a:gd name="T4" fmla="*/ 113 w 123"/>
                  <a:gd name="T5" fmla="*/ 163 h 59"/>
                  <a:gd name="T6" fmla="*/ 158 w 123"/>
                  <a:gd name="T7" fmla="*/ 203 h 59"/>
                  <a:gd name="T8" fmla="*/ 158 w 123"/>
                  <a:gd name="T9" fmla="*/ 194 h 59"/>
                  <a:gd name="T10" fmla="*/ 68 w 123"/>
                  <a:gd name="T11" fmla="*/ 113 h 59"/>
                  <a:gd name="T12" fmla="*/ 49 w 123"/>
                  <a:gd name="T13" fmla="*/ 89 h 59"/>
                  <a:gd name="T14" fmla="*/ 13 w 123"/>
                  <a:gd name="T15" fmla="*/ 142 h 59"/>
                  <a:gd name="T16" fmla="*/ 210 w 123"/>
                  <a:gd name="T17" fmla="*/ 263 h 59"/>
                  <a:gd name="T18" fmla="*/ 292 w 123"/>
                  <a:gd name="T19" fmla="*/ 291 h 59"/>
                  <a:gd name="T20" fmla="*/ 272 w 123"/>
                  <a:gd name="T21" fmla="*/ 277 h 59"/>
                  <a:gd name="T22" fmla="*/ 182 w 123"/>
                  <a:gd name="T23" fmla="*/ 249 h 59"/>
                  <a:gd name="T24" fmla="*/ 168 w 123"/>
                  <a:gd name="T25" fmla="*/ 231 h 59"/>
                  <a:gd name="T26" fmla="*/ 92 w 123"/>
                  <a:gd name="T27" fmla="*/ 189 h 59"/>
                  <a:gd name="T28" fmla="*/ 40 w 123"/>
                  <a:gd name="T29" fmla="*/ 113 h 59"/>
                  <a:gd name="T30" fmla="*/ 60 w 123"/>
                  <a:gd name="T31" fmla="*/ 100 h 59"/>
                  <a:gd name="T32" fmla="*/ 49 w 123"/>
                  <a:gd name="T33" fmla="*/ 89 h 59"/>
                  <a:gd name="T34" fmla="*/ 344 w 123"/>
                  <a:gd name="T35" fmla="*/ 0 h 59"/>
                  <a:gd name="T36" fmla="*/ 309 w 123"/>
                  <a:gd name="T37" fmla="*/ 0 h 59"/>
                  <a:gd name="T38" fmla="*/ 485 w 123"/>
                  <a:gd name="T39" fmla="*/ 109 h 59"/>
                  <a:gd name="T40" fmla="*/ 512 w 123"/>
                  <a:gd name="T41" fmla="*/ 109 h 59"/>
                  <a:gd name="T42" fmla="*/ 562 w 123"/>
                  <a:gd name="T43" fmla="*/ 142 h 59"/>
                  <a:gd name="T44" fmla="*/ 589 w 123"/>
                  <a:gd name="T45" fmla="*/ 149 h 59"/>
                  <a:gd name="T46" fmla="*/ 534 w 123"/>
                  <a:gd name="T47" fmla="*/ 69 h 59"/>
                  <a:gd name="T48" fmla="*/ 405 w 123"/>
                  <a:gd name="T49" fmla="*/ 22 h 59"/>
                  <a:gd name="T50" fmla="*/ 344 w 123"/>
                  <a:gd name="T51" fmla="*/ 0 h 59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23" h="59">
                    <a:moveTo>
                      <a:pt x="14" y="23"/>
                    </a:moveTo>
                    <a:cubicBezTo>
                      <a:pt x="14" y="24"/>
                      <a:pt x="14" y="25"/>
                      <a:pt x="14" y="26"/>
                    </a:cubicBezTo>
                    <a:cubicBezTo>
                      <a:pt x="15" y="28"/>
                      <a:pt x="21" y="31"/>
                      <a:pt x="23" y="33"/>
                    </a:cubicBezTo>
                    <a:cubicBezTo>
                      <a:pt x="25" y="36"/>
                      <a:pt x="28" y="38"/>
                      <a:pt x="32" y="41"/>
                    </a:cubicBezTo>
                    <a:cubicBezTo>
                      <a:pt x="32" y="40"/>
                      <a:pt x="32" y="40"/>
                      <a:pt x="32" y="39"/>
                    </a:cubicBezTo>
                    <a:cubicBezTo>
                      <a:pt x="25" y="34"/>
                      <a:pt x="19" y="28"/>
                      <a:pt x="14" y="23"/>
                    </a:cubicBezTo>
                    <a:moveTo>
                      <a:pt x="10" y="18"/>
                    </a:moveTo>
                    <a:cubicBezTo>
                      <a:pt x="4" y="22"/>
                      <a:pt x="0" y="26"/>
                      <a:pt x="3" y="29"/>
                    </a:cubicBezTo>
                    <a:cubicBezTo>
                      <a:pt x="8" y="35"/>
                      <a:pt x="18" y="46"/>
                      <a:pt x="43" y="53"/>
                    </a:cubicBezTo>
                    <a:cubicBezTo>
                      <a:pt x="47" y="55"/>
                      <a:pt x="53" y="56"/>
                      <a:pt x="60" y="59"/>
                    </a:cubicBezTo>
                    <a:cubicBezTo>
                      <a:pt x="59" y="58"/>
                      <a:pt x="58" y="57"/>
                      <a:pt x="56" y="56"/>
                    </a:cubicBezTo>
                    <a:cubicBezTo>
                      <a:pt x="49" y="55"/>
                      <a:pt x="42" y="53"/>
                      <a:pt x="37" y="50"/>
                    </a:cubicBezTo>
                    <a:cubicBezTo>
                      <a:pt x="36" y="49"/>
                      <a:pt x="35" y="48"/>
                      <a:pt x="34" y="47"/>
                    </a:cubicBezTo>
                    <a:cubicBezTo>
                      <a:pt x="28" y="44"/>
                      <a:pt x="24" y="41"/>
                      <a:pt x="19" y="38"/>
                    </a:cubicBezTo>
                    <a:cubicBezTo>
                      <a:pt x="11" y="34"/>
                      <a:pt x="6" y="29"/>
                      <a:pt x="8" y="23"/>
                    </a:cubicBezTo>
                    <a:cubicBezTo>
                      <a:pt x="8" y="22"/>
                      <a:pt x="10" y="21"/>
                      <a:pt x="12" y="20"/>
                    </a:cubicBezTo>
                    <a:cubicBezTo>
                      <a:pt x="11" y="19"/>
                      <a:pt x="11" y="18"/>
                      <a:pt x="10" y="18"/>
                    </a:cubicBezTo>
                    <a:moveTo>
                      <a:pt x="70" y="0"/>
                    </a:moveTo>
                    <a:cubicBezTo>
                      <a:pt x="68" y="0"/>
                      <a:pt x="66" y="0"/>
                      <a:pt x="63" y="0"/>
                    </a:cubicBezTo>
                    <a:cubicBezTo>
                      <a:pt x="74" y="8"/>
                      <a:pt x="86" y="16"/>
                      <a:pt x="99" y="22"/>
                    </a:cubicBezTo>
                    <a:cubicBezTo>
                      <a:pt x="101" y="22"/>
                      <a:pt x="102" y="22"/>
                      <a:pt x="104" y="22"/>
                    </a:cubicBezTo>
                    <a:cubicBezTo>
                      <a:pt x="109" y="23"/>
                      <a:pt x="113" y="26"/>
                      <a:pt x="115" y="29"/>
                    </a:cubicBezTo>
                    <a:cubicBezTo>
                      <a:pt x="117" y="29"/>
                      <a:pt x="118" y="30"/>
                      <a:pt x="120" y="30"/>
                    </a:cubicBezTo>
                    <a:cubicBezTo>
                      <a:pt x="121" y="25"/>
                      <a:pt x="123" y="15"/>
                      <a:pt x="109" y="14"/>
                    </a:cubicBezTo>
                    <a:cubicBezTo>
                      <a:pt x="90" y="12"/>
                      <a:pt x="87" y="9"/>
                      <a:pt x="83" y="5"/>
                    </a:cubicBezTo>
                    <a:cubicBezTo>
                      <a:pt x="81" y="2"/>
                      <a:pt x="78" y="0"/>
                      <a:pt x="70" y="0"/>
                    </a:cubicBezTo>
                  </a:path>
                </a:pathLst>
              </a:custGeom>
              <a:solidFill>
                <a:srgbClr val="695F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704" name="Freeform 3742">
                <a:extLst>
                  <a:ext uri="{FF2B5EF4-FFF2-40B4-BE49-F238E27FC236}">
                    <a16:creationId xmlns:a16="http://schemas.microsoft.com/office/drawing/2014/main" id="{BF058C8C-3D3A-40E2-A5F3-EAF688C74CB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199" y="3459"/>
                <a:ext cx="89" cy="38"/>
              </a:xfrm>
              <a:custGeom>
                <a:avLst/>
                <a:gdLst>
                  <a:gd name="T0" fmla="*/ 59 w 60"/>
                  <a:gd name="T1" fmla="*/ 13 h 26"/>
                  <a:gd name="T2" fmla="*/ 59 w 60"/>
                  <a:gd name="T3" fmla="*/ 13 h 26"/>
                  <a:gd name="T4" fmla="*/ 59 w 60"/>
                  <a:gd name="T5" fmla="*/ 13 h 26"/>
                  <a:gd name="T6" fmla="*/ 49 w 60"/>
                  <a:gd name="T7" fmla="*/ 13 h 26"/>
                  <a:gd name="T8" fmla="*/ 42 w 60"/>
                  <a:gd name="T9" fmla="*/ 19 h 26"/>
                  <a:gd name="T10" fmla="*/ 62 w 60"/>
                  <a:gd name="T11" fmla="*/ 41 h 26"/>
                  <a:gd name="T12" fmla="*/ 79 w 60"/>
                  <a:gd name="T13" fmla="*/ 79 h 26"/>
                  <a:gd name="T14" fmla="*/ 88 w 60"/>
                  <a:gd name="T15" fmla="*/ 61 h 26"/>
                  <a:gd name="T16" fmla="*/ 88 w 60"/>
                  <a:gd name="T17" fmla="*/ 61 h 26"/>
                  <a:gd name="T18" fmla="*/ 88 w 60"/>
                  <a:gd name="T19" fmla="*/ 61 h 26"/>
                  <a:gd name="T20" fmla="*/ 88 w 60"/>
                  <a:gd name="T21" fmla="*/ 73 h 26"/>
                  <a:gd name="T22" fmla="*/ 99 w 60"/>
                  <a:gd name="T23" fmla="*/ 79 h 26"/>
                  <a:gd name="T24" fmla="*/ 131 w 60"/>
                  <a:gd name="T25" fmla="*/ 73 h 26"/>
                  <a:gd name="T26" fmla="*/ 163 w 60"/>
                  <a:gd name="T27" fmla="*/ 69 h 26"/>
                  <a:gd name="T28" fmla="*/ 182 w 60"/>
                  <a:gd name="T29" fmla="*/ 73 h 26"/>
                  <a:gd name="T30" fmla="*/ 108 w 60"/>
                  <a:gd name="T31" fmla="*/ 89 h 26"/>
                  <a:gd name="T32" fmla="*/ 122 w 60"/>
                  <a:gd name="T33" fmla="*/ 89 h 26"/>
                  <a:gd name="T34" fmla="*/ 169 w 60"/>
                  <a:gd name="T35" fmla="*/ 88 h 26"/>
                  <a:gd name="T36" fmla="*/ 62 w 60"/>
                  <a:gd name="T37" fmla="*/ 120 h 26"/>
                  <a:gd name="T38" fmla="*/ 53 w 60"/>
                  <a:gd name="T39" fmla="*/ 69 h 26"/>
                  <a:gd name="T40" fmla="*/ 42 w 60"/>
                  <a:gd name="T41" fmla="*/ 19 h 26"/>
                  <a:gd name="T42" fmla="*/ 42 w 60"/>
                  <a:gd name="T43" fmla="*/ 19 h 26"/>
                  <a:gd name="T44" fmla="*/ 49 w 60"/>
                  <a:gd name="T45" fmla="*/ 13 h 26"/>
                  <a:gd name="T46" fmla="*/ 59 w 60"/>
                  <a:gd name="T47" fmla="*/ 13 h 26"/>
                  <a:gd name="T48" fmla="*/ 79 w 60"/>
                  <a:gd name="T49" fmla="*/ 0 h 26"/>
                  <a:gd name="T50" fmla="*/ 42 w 60"/>
                  <a:gd name="T51" fmla="*/ 1 h 26"/>
                  <a:gd name="T52" fmla="*/ 33 w 60"/>
                  <a:gd name="T53" fmla="*/ 60 h 26"/>
                  <a:gd name="T54" fmla="*/ 59 w 60"/>
                  <a:gd name="T55" fmla="*/ 120 h 26"/>
                  <a:gd name="T56" fmla="*/ 73 w 60"/>
                  <a:gd name="T57" fmla="*/ 120 h 26"/>
                  <a:gd name="T58" fmla="*/ 228 w 60"/>
                  <a:gd name="T59" fmla="*/ 69 h 26"/>
                  <a:gd name="T60" fmla="*/ 79 w 60"/>
                  <a:gd name="T61" fmla="*/ 0 h 2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60" h="26">
                    <a:moveTo>
                      <a:pt x="12" y="3"/>
                    </a:move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9" y="4"/>
                      <a:pt x="9" y="4"/>
                    </a:cubicBezTo>
                    <a:cubicBezTo>
                      <a:pt x="9" y="5"/>
                      <a:pt x="11" y="8"/>
                      <a:pt x="13" y="9"/>
                    </a:cubicBezTo>
                    <a:cubicBezTo>
                      <a:pt x="14" y="12"/>
                      <a:pt x="14" y="15"/>
                      <a:pt x="16" y="17"/>
                    </a:cubicBezTo>
                    <a:cubicBezTo>
                      <a:pt x="17" y="16"/>
                      <a:pt x="18" y="15"/>
                      <a:pt x="18" y="14"/>
                    </a:cubicBezTo>
                    <a:cubicBezTo>
                      <a:pt x="18" y="14"/>
                      <a:pt x="18" y="14"/>
                      <a:pt x="18" y="14"/>
                    </a:cubicBezTo>
                    <a:cubicBezTo>
                      <a:pt x="18" y="14"/>
                      <a:pt x="18" y="14"/>
                      <a:pt x="18" y="14"/>
                    </a:cubicBezTo>
                    <a:cubicBezTo>
                      <a:pt x="18" y="16"/>
                      <a:pt x="18" y="16"/>
                      <a:pt x="18" y="16"/>
                    </a:cubicBezTo>
                    <a:cubicBezTo>
                      <a:pt x="19" y="17"/>
                      <a:pt x="19" y="17"/>
                      <a:pt x="20" y="17"/>
                    </a:cubicBezTo>
                    <a:cubicBezTo>
                      <a:pt x="22" y="17"/>
                      <a:pt x="25" y="16"/>
                      <a:pt x="27" y="16"/>
                    </a:cubicBezTo>
                    <a:cubicBezTo>
                      <a:pt x="30" y="15"/>
                      <a:pt x="32" y="15"/>
                      <a:pt x="34" y="15"/>
                    </a:cubicBezTo>
                    <a:cubicBezTo>
                      <a:pt x="36" y="15"/>
                      <a:pt x="37" y="15"/>
                      <a:pt x="38" y="16"/>
                    </a:cubicBezTo>
                    <a:cubicBezTo>
                      <a:pt x="33" y="17"/>
                      <a:pt x="28" y="18"/>
                      <a:pt x="22" y="20"/>
                    </a:cubicBezTo>
                    <a:cubicBezTo>
                      <a:pt x="23" y="20"/>
                      <a:pt x="24" y="20"/>
                      <a:pt x="25" y="20"/>
                    </a:cubicBezTo>
                    <a:cubicBezTo>
                      <a:pt x="28" y="20"/>
                      <a:pt x="32" y="19"/>
                      <a:pt x="35" y="19"/>
                    </a:cubicBezTo>
                    <a:cubicBezTo>
                      <a:pt x="31" y="23"/>
                      <a:pt x="19" y="24"/>
                      <a:pt x="13" y="26"/>
                    </a:cubicBezTo>
                    <a:cubicBezTo>
                      <a:pt x="10" y="23"/>
                      <a:pt x="12" y="18"/>
                      <a:pt x="11" y="15"/>
                    </a:cubicBezTo>
                    <a:cubicBezTo>
                      <a:pt x="10" y="12"/>
                      <a:pt x="4" y="6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1" y="3"/>
                      <a:pt x="12" y="3"/>
                    </a:cubicBezTo>
                    <a:moveTo>
                      <a:pt x="16" y="0"/>
                    </a:moveTo>
                    <a:cubicBezTo>
                      <a:pt x="14" y="0"/>
                      <a:pt x="12" y="0"/>
                      <a:pt x="9" y="1"/>
                    </a:cubicBezTo>
                    <a:cubicBezTo>
                      <a:pt x="0" y="3"/>
                      <a:pt x="3" y="8"/>
                      <a:pt x="7" y="13"/>
                    </a:cubicBezTo>
                    <a:cubicBezTo>
                      <a:pt x="11" y="18"/>
                      <a:pt x="5" y="26"/>
                      <a:pt x="12" y="26"/>
                    </a:cubicBezTo>
                    <a:cubicBezTo>
                      <a:pt x="13" y="26"/>
                      <a:pt x="14" y="26"/>
                      <a:pt x="15" y="26"/>
                    </a:cubicBezTo>
                    <a:cubicBezTo>
                      <a:pt x="27" y="23"/>
                      <a:pt x="60" y="18"/>
                      <a:pt x="47" y="15"/>
                    </a:cubicBezTo>
                    <a:cubicBezTo>
                      <a:pt x="30" y="10"/>
                      <a:pt x="29" y="0"/>
                      <a:pt x="16" y="0"/>
                    </a:cubicBezTo>
                  </a:path>
                </a:pathLst>
              </a:custGeom>
              <a:solidFill>
                <a:srgbClr val="695F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705" name="Freeform 3743">
                <a:extLst>
                  <a:ext uri="{FF2B5EF4-FFF2-40B4-BE49-F238E27FC236}">
                    <a16:creationId xmlns:a16="http://schemas.microsoft.com/office/drawing/2014/main" id="{EF30A9D2-20B1-4509-A7EA-DC5274D3900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214" y="3492"/>
                <a:ext cx="92" cy="47"/>
              </a:xfrm>
              <a:custGeom>
                <a:avLst/>
                <a:gdLst>
                  <a:gd name="T0" fmla="*/ 88 w 62"/>
                  <a:gd name="T1" fmla="*/ 22 h 32"/>
                  <a:gd name="T2" fmla="*/ 88 w 62"/>
                  <a:gd name="T3" fmla="*/ 22 h 32"/>
                  <a:gd name="T4" fmla="*/ 99 w 62"/>
                  <a:gd name="T5" fmla="*/ 22 h 32"/>
                  <a:gd name="T6" fmla="*/ 88 w 62"/>
                  <a:gd name="T7" fmla="*/ 22 h 32"/>
                  <a:gd name="T8" fmla="*/ 137 w 62"/>
                  <a:gd name="T9" fmla="*/ 93 h 32"/>
                  <a:gd name="T10" fmla="*/ 174 w 62"/>
                  <a:gd name="T11" fmla="*/ 107 h 32"/>
                  <a:gd name="T12" fmla="*/ 223 w 62"/>
                  <a:gd name="T13" fmla="*/ 88 h 32"/>
                  <a:gd name="T14" fmla="*/ 211 w 62"/>
                  <a:gd name="T15" fmla="*/ 75 h 32"/>
                  <a:gd name="T16" fmla="*/ 251 w 62"/>
                  <a:gd name="T17" fmla="*/ 107 h 32"/>
                  <a:gd name="T18" fmla="*/ 218 w 62"/>
                  <a:gd name="T19" fmla="*/ 110 h 32"/>
                  <a:gd name="T20" fmla="*/ 229 w 62"/>
                  <a:gd name="T21" fmla="*/ 116 h 32"/>
                  <a:gd name="T22" fmla="*/ 99 w 62"/>
                  <a:gd name="T23" fmla="*/ 148 h 32"/>
                  <a:gd name="T24" fmla="*/ 117 w 62"/>
                  <a:gd name="T25" fmla="*/ 120 h 32"/>
                  <a:gd name="T26" fmla="*/ 101 w 62"/>
                  <a:gd name="T27" fmla="*/ 88 h 32"/>
                  <a:gd name="T28" fmla="*/ 42 w 62"/>
                  <a:gd name="T29" fmla="*/ 51 h 32"/>
                  <a:gd name="T30" fmla="*/ 88 w 62"/>
                  <a:gd name="T31" fmla="*/ 22 h 32"/>
                  <a:gd name="T32" fmla="*/ 169 w 62"/>
                  <a:gd name="T33" fmla="*/ 0 h 32"/>
                  <a:gd name="T34" fmla="*/ 92 w 62"/>
                  <a:gd name="T35" fmla="*/ 13 h 32"/>
                  <a:gd name="T36" fmla="*/ 22 w 62"/>
                  <a:gd name="T37" fmla="*/ 41 h 32"/>
                  <a:gd name="T38" fmla="*/ 92 w 62"/>
                  <a:gd name="T39" fmla="*/ 116 h 32"/>
                  <a:gd name="T40" fmla="*/ 101 w 62"/>
                  <a:gd name="T41" fmla="*/ 148 h 32"/>
                  <a:gd name="T42" fmla="*/ 131 w 62"/>
                  <a:gd name="T43" fmla="*/ 147 h 32"/>
                  <a:gd name="T44" fmla="*/ 160 w 62"/>
                  <a:gd name="T45" fmla="*/ 140 h 32"/>
                  <a:gd name="T46" fmla="*/ 229 w 62"/>
                  <a:gd name="T47" fmla="*/ 129 h 32"/>
                  <a:gd name="T48" fmla="*/ 297 w 62"/>
                  <a:gd name="T49" fmla="*/ 101 h 32"/>
                  <a:gd name="T50" fmla="*/ 218 w 62"/>
                  <a:gd name="T51" fmla="*/ 47 h 32"/>
                  <a:gd name="T52" fmla="*/ 181 w 62"/>
                  <a:gd name="T53" fmla="*/ 0 h 32"/>
                  <a:gd name="T54" fmla="*/ 169 w 62"/>
                  <a:gd name="T55" fmla="*/ 0 h 32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62" h="32">
                    <a:moveTo>
                      <a:pt x="18" y="5"/>
                    </a:moveTo>
                    <a:cubicBezTo>
                      <a:pt x="18" y="5"/>
                      <a:pt x="18" y="5"/>
                      <a:pt x="18" y="5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19" y="5"/>
                      <a:pt x="18" y="5"/>
                      <a:pt x="18" y="5"/>
                    </a:cubicBezTo>
                    <a:cubicBezTo>
                      <a:pt x="17" y="10"/>
                      <a:pt x="23" y="16"/>
                      <a:pt x="28" y="20"/>
                    </a:cubicBezTo>
                    <a:cubicBezTo>
                      <a:pt x="30" y="22"/>
                      <a:pt x="33" y="23"/>
                      <a:pt x="36" y="23"/>
                    </a:cubicBezTo>
                    <a:cubicBezTo>
                      <a:pt x="40" y="22"/>
                      <a:pt x="44" y="21"/>
                      <a:pt x="46" y="19"/>
                    </a:cubicBezTo>
                    <a:cubicBezTo>
                      <a:pt x="44" y="16"/>
                      <a:pt x="44" y="16"/>
                      <a:pt x="44" y="16"/>
                    </a:cubicBezTo>
                    <a:cubicBezTo>
                      <a:pt x="50" y="17"/>
                      <a:pt x="58" y="21"/>
                      <a:pt x="52" y="23"/>
                    </a:cubicBezTo>
                    <a:cubicBezTo>
                      <a:pt x="50" y="24"/>
                      <a:pt x="48" y="24"/>
                      <a:pt x="45" y="24"/>
                    </a:cubicBezTo>
                    <a:cubicBezTo>
                      <a:pt x="46" y="24"/>
                      <a:pt x="46" y="25"/>
                      <a:pt x="47" y="25"/>
                    </a:cubicBezTo>
                    <a:cubicBezTo>
                      <a:pt x="37" y="26"/>
                      <a:pt x="30" y="32"/>
                      <a:pt x="20" y="32"/>
                    </a:cubicBezTo>
                    <a:cubicBezTo>
                      <a:pt x="18" y="30"/>
                      <a:pt x="23" y="28"/>
                      <a:pt x="24" y="26"/>
                    </a:cubicBezTo>
                    <a:cubicBezTo>
                      <a:pt x="25" y="24"/>
                      <a:pt x="22" y="22"/>
                      <a:pt x="21" y="19"/>
                    </a:cubicBezTo>
                    <a:cubicBezTo>
                      <a:pt x="18" y="16"/>
                      <a:pt x="11" y="14"/>
                      <a:pt x="9" y="11"/>
                    </a:cubicBezTo>
                    <a:cubicBezTo>
                      <a:pt x="7" y="8"/>
                      <a:pt x="13" y="6"/>
                      <a:pt x="18" y="5"/>
                    </a:cubicBezTo>
                    <a:moveTo>
                      <a:pt x="35" y="0"/>
                    </a:moveTo>
                    <a:cubicBezTo>
                      <a:pt x="30" y="0"/>
                      <a:pt x="23" y="1"/>
                      <a:pt x="19" y="3"/>
                    </a:cubicBezTo>
                    <a:cubicBezTo>
                      <a:pt x="13" y="4"/>
                      <a:pt x="0" y="5"/>
                      <a:pt x="5" y="9"/>
                    </a:cubicBezTo>
                    <a:cubicBezTo>
                      <a:pt x="11" y="14"/>
                      <a:pt x="22" y="21"/>
                      <a:pt x="19" y="25"/>
                    </a:cubicBezTo>
                    <a:cubicBezTo>
                      <a:pt x="16" y="28"/>
                      <a:pt x="16" y="32"/>
                      <a:pt x="21" y="32"/>
                    </a:cubicBezTo>
                    <a:cubicBezTo>
                      <a:pt x="23" y="32"/>
                      <a:pt x="25" y="32"/>
                      <a:pt x="27" y="31"/>
                    </a:cubicBezTo>
                    <a:cubicBezTo>
                      <a:pt x="29" y="31"/>
                      <a:pt x="31" y="30"/>
                      <a:pt x="33" y="30"/>
                    </a:cubicBezTo>
                    <a:cubicBezTo>
                      <a:pt x="37" y="29"/>
                      <a:pt x="42" y="28"/>
                      <a:pt x="47" y="28"/>
                    </a:cubicBezTo>
                    <a:cubicBezTo>
                      <a:pt x="54" y="27"/>
                      <a:pt x="61" y="26"/>
                      <a:pt x="61" y="22"/>
                    </a:cubicBezTo>
                    <a:cubicBezTo>
                      <a:pt x="62" y="17"/>
                      <a:pt x="49" y="15"/>
                      <a:pt x="45" y="10"/>
                    </a:cubicBezTo>
                    <a:cubicBezTo>
                      <a:pt x="40" y="5"/>
                      <a:pt x="43" y="1"/>
                      <a:pt x="37" y="0"/>
                    </a:cubicBezTo>
                    <a:cubicBezTo>
                      <a:pt x="36" y="0"/>
                      <a:pt x="36" y="0"/>
                      <a:pt x="35" y="0"/>
                    </a:cubicBezTo>
                  </a:path>
                </a:pathLst>
              </a:custGeom>
              <a:solidFill>
                <a:srgbClr val="695F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706" name="Freeform 3744">
                <a:extLst>
                  <a:ext uri="{FF2B5EF4-FFF2-40B4-BE49-F238E27FC236}">
                    <a16:creationId xmlns:a16="http://schemas.microsoft.com/office/drawing/2014/main" id="{35C38AA5-167A-490C-A7CC-B95D89CB542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245" y="3533"/>
                <a:ext cx="155" cy="103"/>
              </a:xfrm>
              <a:custGeom>
                <a:avLst/>
                <a:gdLst>
                  <a:gd name="T0" fmla="*/ 311 w 104"/>
                  <a:gd name="T1" fmla="*/ 213 h 69"/>
                  <a:gd name="T2" fmla="*/ 222 w 104"/>
                  <a:gd name="T3" fmla="*/ 113 h 69"/>
                  <a:gd name="T4" fmla="*/ 231 w 104"/>
                  <a:gd name="T5" fmla="*/ 103 h 69"/>
                  <a:gd name="T6" fmla="*/ 311 w 104"/>
                  <a:gd name="T7" fmla="*/ 213 h 69"/>
                  <a:gd name="T8" fmla="*/ 191 w 104"/>
                  <a:gd name="T9" fmla="*/ 0 h 69"/>
                  <a:gd name="T10" fmla="*/ 191 w 104"/>
                  <a:gd name="T11" fmla="*/ 0 h 69"/>
                  <a:gd name="T12" fmla="*/ 128 w 104"/>
                  <a:gd name="T13" fmla="*/ 0 h 69"/>
                  <a:gd name="T14" fmla="*/ 60 w 104"/>
                  <a:gd name="T15" fmla="*/ 9 h 69"/>
                  <a:gd name="T16" fmla="*/ 13 w 104"/>
                  <a:gd name="T17" fmla="*/ 33 h 69"/>
                  <a:gd name="T18" fmla="*/ 80 w 104"/>
                  <a:gd name="T19" fmla="*/ 109 h 69"/>
                  <a:gd name="T20" fmla="*/ 177 w 104"/>
                  <a:gd name="T21" fmla="*/ 181 h 69"/>
                  <a:gd name="T22" fmla="*/ 159 w 104"/>
                  <a:gd name="T23" fmla="*/ 143 h 69"/>
                  <a:gd name="T24" fmla="*/ 119 w 104"/>
                  <a:gd name="T25" fmla="*/ 109 h 69"/>
                  <a:gd name="T26" fmla="*/ 40 w 104"/>
                  <a:gd name="T27" fmla="*/ 49 h 69"/>
                  <a:gd name="T28" fmla="*/ 94 w 104"/>
                  <a:gd name="T29" fmla="*/ 19 h 69"/>
                  <a:gd name="T30" fmla="*/ 119 w 104"/>
                  <a:gd name="T31" fmla="*/ 19 h 69"/>
                  <a:gd name="T32" fmla="*/ 103 w 104"/>
                  <a:gd name="T33" fmla="*/ 19 h 69"/>
                  <a:gd name="T34" fmla="*/ 100 w 104"/>
                  <a:gd name="T35" fmla="*/ 63 h 69"/>
                  <a:gd name="T36" fmla="*/ 162 w 104"/>
                  <a:gd name="T37" fmla="*/ 121 h 69"/>
                  <a:gd name="T38" fmla="*/ 168 w 104"/>
                  <a:gd name="T39" fmla="*/ 130 h 69"/>
                  <a:gd name="T40" fmla="*/ 218 w 104"/>
                  <a:gd name="T41" fmla="*/ 181 h 69"/>
                  <a:gd name="T42" fmla="*/ 230 w 104"/>
                  <a:gd name="T43" fmla="*/ 190 h 69"/>
                  <a:gd name="T44" fmla="*/ 241 w 104"/>
                  <a:gd name="T45" fmla="*/ 249 h 69"/>
                  <a:gd name="T46" fmla="*/ 303 w 104"/>
                  <a:gd name="T47" fmla="*/ 258 h 69"/>
                  <a:gd name="T48" fmla="*/ 411 w 104"/>
                  <a:gd name="T49" fmla="*/ 252 h 69"/>
                  <a:gd name="T50" fmla="*/ 413 w 104"/>
                  <a:gd name="T51" fmla="*/ 252 h 69"/>
                  <a:gd name="T52" fmla="*/ 461 w 104"/>
                  <a:gd name="T53" fmla="*/ 279 h 69"/>
                  <a:gd name="T54" fmla="*/ 444 w 104"/>
                  <a:gd name="T55" fmla="*/ 284 h 69"/>
                  <a:gd name="T56" fmla="*/ 420 w 104"/>
                  <a:gd name="T57" fmla="*/ 279 h 69"/>
                  <a:gd name="T58" fmla="*/ 399 w 104"/>
                  <a:gd name="T59" fmla="*/ 279 h 69"/>
                  <a:gd name="T60" fmla="*/ 385 w 104"/>
                  <a:gd name="T61" fmla="*/ 279 h 69"/>
                  <a:gd name="T62" fmla="*/ 303 w 104"/>
                  <a:gd name="T63" fmla="*/ 303 h 69"/>
                  <a:gd name="T64" fmla="*/ 264 w 104"/>
                  <a:gd name="T65" fmla="*/ 330 h 69"/>
                  <a:gd name="T66" fmla="*/ 250 w 104"/>
                  <a:gd name="T67" fmla="*/ 331 h 69"/>
                  <a:gd name="T68" fmla="*/ 222 w 104"/>
                  <a:gd name="T69" fmla="*/ 309 h 69"/>
                  <a:gd name="T70" fmla="*/ 203 w 104"/>
                  <a:gd name="T71" fmla="*/ 222 h 69"/>
                  <a:gd name="T72" fmla="*/ 203 w 104"/>
                  <a:gd name="T73" fmla="*/ 221 h 69"/>
                  <a:gd name="T74" fmla="*/ 203 w 104"/>
                  <a:gd name="T75" fmla="*/ 230 h 69"/>
                  <a:gd name="T76" fmla="*/ 203 w 104"/>
                  <a:gd name="T77" fmla="*/ 309 h 69"/>
                  <a:gd name="T78" fmla="*/ 249 w 104"/>
                  <a:gd name="T79" fmla="*/ 343 h 69"/>
                  <a:gd name="T80" fmla="*/ 282 w 104"/>
                  <a:gd name="T81" fmla="*/ 330 h 69"/>
                  <a:gd name="T82" fmla="*/ 431 w 104"/>
                  <a:gd name="T83" fmla="*/ 290 h 69"/>
                  <a:gd name="T84" fmla="*/ 464 w 104"/>
                  <a:gd name="T85" fmla="*/ 243 h 69"/>
                  <a:gd name="T86" fmla="*/ 304 w 104"/>
                  <a:gd name="T87" fmla="*/ 182 h 69"/>
                  <a:gd name="T88" fmla="*/ 250 w 104"/>
                  <a:gd name="T89" fmla="*/ 69 h 69"/>
                  <a:gd name="T90" fmla="*/ 191 w 104"/>
                  <a:gd name="T91" fmla="*/ 0 h 69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104" h="69">
                    <a:moveTo>
                      <a:pt x="63" y="43"/>
                    </a:moveTo>
                    <a:cubicBezTo>
                      <a:pt x="48" y="41"/>
                      <a:pt x="44" y="29"/>
                      <a:pt x="45" y="23"/>
                    </a:cubicBezTo>
                    <a:cubicBezTo>
                      <a:pt x="47" y="21"/>
                      <a:pt x="47" y="21"/>
                      <a:pt x="47" y="21"/>
                    </a:cubicBezTo>
                    <a:cubicBezTo>
                      <a:pt x="54" y="27"/>
                      <a:pt x="53" y="37"/>
                      <a:pt x="63" y="43"/>
                    </a:cubicBezTo>
                    <a:moveTo>
                      <a:pt x="39" y="0"/>
                    </a:moveTo>
                    <a:cubicBezTo>
                      <a:pt x="39" y="0"/>
                      <a:pt x="39" y="0"/>
                      <a:pt x="39" y="0"/>
                    </a:cubicBezTo>
                    <a:cubicBezTo>
                      <a:pt x="35" y="0"/>
                      <a:pt x="30" y="0"/>
                      <a:pt x="26" y="0"/>
                    </a:cubicBezTo>
                    <a:cubicBezTo>
                      <a:pt x="21" y="1"/>
                      <a:pt x="16" y="1"/>
                      <a:pt x="12" y="2"/>
                    </a:cubicBezTo>
                    <a:cubicBezTo>
                      <a:pt x="8" y="3"/>
                      <a:pt x="5" y="5"/>
                      <a:pt x="3" y="7"/>
                    </a:cubicBezTo>
                    <a:cubicBezTo>
                      <a:pt x="0" y="11"/>
                      <a:pt x="7" y="19"/>
                      <a:pt x="16" y="22"/>
                    </a:cubicBezTo>
                    <a:cubicBezTo>
                      <a:pt x="21" y="25"/>
                      <a:pt x="30" y="30"/>
                      <a:pt x="36" y="36"/>
                    </a:cubicBezTo>
                    <a:cubicBezTo>
                      <a:pt x="34" y="34"/>
                      <a:pt x="32" y="31"/>
                      <a:pt x="32" y="29"/>
                    </a:cubicBezTo>
                    <a:cubicBezTo>
                      <a:pt x="31" y="25"/>
                      <a:pt x="29" y="25"/>
                      <a:pt x="24" y="22"/>
                    </a:cubicBezTo>
                    <a:cubicBezTo>
                      <a:pt x="19" y="19"/>
                      <a:pt x="8" y="14"/>
                      <a:pt x="8" y="10"/>
                    </a:cubicBezTo>
                    <a:cubicBezTo>
                      <a:pt x="7" y="6"/>
                      <a:pt x="12" y="4"/>
                      <a:pt x="19" y="4"/>
                    </a:cubicBezTo>
                    <a:cubicBezTo>
                      <a:pt x="20" y="4"/>
                      <a:pt x="22" y="4"/>
                      <a:pt x="24" y="4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14" y="8"/>
                      <a:pt x="12" y="9"/>
                      <a:pt x="20" y="13"/>
                    </a:cubicBezTo>
                    <a:cubicBezTo>
                      <a:pt x="28" y="16"/>
                      <a:pt x="30" y="19"/>
                      <a:pt x="33" y="24"/>
                    </a:cubicBezTo>
                    <a:cubicBezTo>
                      <a:pt x="33" y="25"/>
                      <a:pt x="34" y="26"/>
                      <a:pt x="34" y="26"/>
                    </a:cubicBezTo>
                    <a:cubicBezTo>
                      <a:pt x="38" y="29"/>
                      <a:pt x="42" y="32"/>
                      <a:pt x="44" y="36"/>
                    </a:cubicBezTo>
                    <a:cubicBezTo>
                      <a:pt x="45" y="36"/>
                      <a:pt x="45" y="37"/>
                      <a:pt x="46" y="38"/>
                    </a:cubicBezTo>
                    <a:cubicBezTo>
                      <a:pt x="49" y="41"/>
                      <a:pt x="48" y="46"/>
                      <a:pt x="49" y="50"/>
                    </a:cubicBezTo>
                    <a:cubicBezTo>
                      <a:pt x="51" y="51"/>
                      <a:pt x="56" y="52"/>
                      <a:pt x="61" y="52"/>
                    </a:cubicBezTo>
                    <a:cubicBezTo>
                      <a:pt x="69" y="52"/>
                      <a:pt x="79" y="51"/>
                      <a:pt x="83" y="51"/>
                    </a:cubicBezTo>
                    <a:cubicBezTo>
                      <a:pt x="83" y="51"/>
                      <a:pt x="83" y="51"/>
                      <a:pt x="84" y="51"/>
                    </a:cubicBezTo>
                    <a:cubicBezTo>
                      <a:pt x="89" y="51"/>
                      <a:pt x="103" y="54"/>
                      <a:pt x="93" y="56"/>
                    </a:cubicBezTo>
                    <a:cubicBezTo>
                      <a:pt x="92" y="56"/>
                      <a:pt x="91" y="57"/>
                      <a:pt x="90" y="57"/>
                    </a:cubicBezTo>
                    <a:cubicBezTo>
                      <a:pt x="88" y="57"/>
                      <a:pt x="87" y="56"/>
                      <a:pt x="85" y="56"/>
                    </a:cubicBezTo>
                    <a:cubicBezTo>
                      <a:pt x="84" y="56"/>
                      <a:pt x="82" y="56"/>
                      <a:pt x="81" y="56"/>
                    </a:cubicBezTo>
                    <a:cubicBezTo>
                      <a:pt x="80" y="56"/>
                      <a:pt x="79" y="56"/>
                      <a:pt x="78" y="56"/>
                    </a:cubicBezTo>
                    <a:cubicBezTo>
                      <a:pt x="72" y="57"/>
                      <a:pt x="67" y="60"/>
                      <a:pt x="61" y="61"/>
                    </a:cubicBezTo>
                    <a:cubicBezTo>
                      <a:pt x="59" y="63"/>
                      <a:pt x="57" y="65"/>
                      <a:pt x="54" y="66"/>
                    </a:cubicBezTo>
                    <a:cubicBezTo>
                      <a:pt x="53" y="67"/>
                      <a:pt x="52" y="67"/>
                      <a:pt x="51" y="67"/>
                    </a:cubicBezTo>
                    <a:cubicBezTo>
                      <a:pt x="47" y="67"/>
                      <a:pt x="46" y="64"/>
                      <a:pt x="45" y="62"/>
                    </a:cubicBezTo>
                    <a:cubicBezTo>
                      <a:pt x="42" y="56"/>
                      <a:pt x="43" y="51"/>
                      <a:pt x="41" y="45"/>
                    </a:cubicBezTo>
                    <a:cubicBezTo>
                      <a:pt x="41" y="45"/>
                      <a:pt x="41" y="45"/>
                      <a:pt x="41" y="44"/>
                    </a:cubicBezTo>
                    <a:cubicBezTo>
                      <a:pt x="41" y="45"/>
                      <a:pt x="41" y="45"/>
                      <a:pt x="41" y="46"/>
                    </a:cubicBezTo>
                    <a:cubicBezTo>
                      <a:pt x="40" y="54"/>
                      <a:pt x="37" y="58"/>
                      <a:pt x="41" y="62"/>
                    </a:cubicBezTo>
                    <a:cubicBezTo>
                      <a:pt x="44" y="65"/>
                      <a:pt x="46" y="69"/>
                      <a:pt x="50" y="69"/>
                    </a:cubicBezTo>
                    <a:cubicBezTo>
                      <a:pt x="52" y="69"/>
                      <a:pt x="54" y="69"/>
                      <a:pt x="57" y="66"/>
                    </a:cubicBezTo>
                    <a:cubicBezTo>
                      <a:pt x="65" y="59"/>
                      <a:pt x="73" y="58"/>
                      <a:pt x="87" y="58"/>
                    </a:cubicBezTo>
                    <a:cubicBezTo>
                      <a:pt x="100" y="58"/>
                      <a:pt x="104" y="53"/>
                      <a:pt x="94" y="49"/>
                    </a:cubicBezTo>
                    <a:cubicBezTo>
                      <a:pt x="84" y="45"/>
                      <a:pt x="70" y="45"/>
                      <a:pt x="62" y="37"/>
                    </a:cubicBezTo>
                    <a:cubicBezTo>
                      <a:pt x="54" y="28"/>
                      <a:pt x="50" y="21"/>
                      <a:pt x="51" y="14"/>
                    </a:cubicBezTo>
                    <a:cubicBezTo>
                      <a:pt x="52" y="8"/>
                      <a:pt x="50" y="0"/>
                      <a:pt x="39" y="0"/>
                    </a:cubicBezTo>
                  </a:path>
                </a:pathLst>
              </a:custGeom>
              <a:solidFill>
                <a:srgbClr val="695F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707" name="Freeform 3745">
                <a:extLst>
                  <a:ext uri="{FF2B5EF4-FFF2-40B4-BE49-F238E27FC236}">
                    <a16:creationId xmlns:a16="http://schemas.microsoft.com/office/drawing/2014/main" id="{B477E1D7-BEB4-4076-B24F-6EAE85C933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63" y="3533"/>
                <a:ext cx="21" cy="3"/>
              </a:xfrm>
              <a:custGeom>
                <a:avLst/>
                <a:gdLst>
                  <a:gd name="T0" fmla="*/ 72 w 14"/>
                  <a:gd name="T1" fmla="*/ 0 h 2"/>
                  <a:gd name="T2" fmla="*/ 0 w 14"/>
                  <a:gd name="T3" fmla="*/ 12 h 2"/>
                  <a:gd name="T4" fmla="*/ 72 w 14"/>
                  <a:gd name="T5" fmla="*/ 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" h="2">
                    <a:moveTo>
                      <a:pt x="14" y="0"/>
                    </a:moveTo>
                    <a:cubicBezTo>
                      <a:pt x="9" y="0"/>
                      <a:pt x="4" y="1"/>
                      <a:pt x="0" y="2"/>
                    </a:cubicBezTo>
                    <a:cubicBezTo>
                      <a:pt x="4" y="1"/>
                      <a:pt x="9" y="1"/>
                      <a:pt x="14" y="0"/>
                    </a:cubicBezTo>
                  </a:path>
                </a:pathLst>
              </a:custGeom>
              <a:solidFill>
                <a:srgbClr val="9E96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708" name="Freeform 3746">
                <a:extLst>
                  <a:ext uri="{FF2B5EF4-FFF2-40B4-BE49-F238E27FC236}">
                    <a16:creationId xmlns:a16="http://schemas.microsoft.com/office/drawing/2014/main" id="{70A54B5F-52CC-406F-80D9-43E90096A22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325" y="3624"/>
                <a:ext cx="198" cy="110"/>
              </a:xfrm>
              <a:custGeom>
                <a:avLst/>
                <a:gdLst>
                  <a:gd name="T0" fmla="*/ 100 w 133"/>
                  <a:gd name="T1" fmla="*/ 101 h 74"/>
                  <a:gd name="T2" fmla="*/ 128 w 133"/>
                  <a:gd name="T3" fmla="*/ 141 h 74"/>
                  <a:gd name="T4" fmla="*/ 141 w 133"/>
                  <a:gd name="T5" fmla="*/ 150 h 74"/>
                  <a:gd name="T6" fmla="*/ 128 w 133"/>
                  <a:gd name="T7" fmla="*/ 131 h 74"/>
                  <a:gd name="T8" fmla="*/ 100 w 133"/>
                  <a:gd name="T9" fmla="*/ 101 h 74"/>
                  <a:gd name="T10" fmla="*/ 101 w 133"/>
                  <a:gd name="T11" fmla="*/ 28 h 74"/>
                  <a:gd name="T12" fmla="*/ 101 w 133"/>
                  <a:gd name="T13" fmla="*/ 28 h 74"/>
                  <a:gd name="T14" fmla="*/ 101 w 133"/>
                  <a:gd name="T15" fmla="*/ 28 h 74"/>
                  <a:gd name="T16" fmla="*/ 101 w 133"/>
                  <a:gd name="T17" fmla="*/ 40 h 74"/>
                  <a:gd name="T18" fmla="*/ 80 w 133"/>
                  <a:gd name="T19" fmla="*/ 62 h 74"/>
                  <a:gd name="T20" fmla="*/ 158 w 133"/>
                  <a:gd name="T21" fmla="*/ 33 h 74"/>
                  <a:gd name="T22" fmla="*/ 168 w 133"/>
                  <a:gd name="T23" fmla="*/ 62 h 74"/>
                  <a:gd name="T24" fmla="*/ 171 w 133"/>
                  <a:gd name="T25" fmla="*/ 122 h 74"/>
                  <a:gd name="T26" fmla="*/ 189 w 133"/>
                  <a:gd name="T27" fmla="*/ 183 h 74"/>
                  <a:gd name="T28" fmla="*/ 208 w 133"/>
                  <a:gd name="T29" fmla="*/ 183 h 74"/>
                  <a:gd name="T30" fmla="*/ 191 w 133"/>
                  <a:gd name="T31" fmla="*/ 190 h 74"/>
                  <a:gd name="T32" fmla="*/ 177 w 133"/>
                  <a:gd name="T33" fmla="*/ 183 h 74"/>
                  <a:gd name="T34" fmla="*/ 162 w 133"/>
                  <a:gd name="T35" fmla="*/ 190 h 74"/>
                  <a:gd name="T36" fmla="*/ 132 w 133"/>
                  <a:gd name="T37" fmla="*/ 183 h 74"/>
                  <a:gd name="T38" fmla="*/ 109 w 133"/>
                  <a:gd name="T39" fmla="*/ 150 h 74"/>
                  <a:gd name="T40" fmla="*/ 54 w 133"/>
                  <a:gd name="T41" fmla="*/ 101 h 74"/>
                  <a:gd name="T42" fmla="*/ 49 w 133"/>
                  <a:gd name="T43" fmla="*/ 62 h 74"/>
                  <a:gd name="T44" fmla="*/ 101 w 133"/>
                  <a:gd name="T45" fmla="*/ 28 h 74"/>
                  <a:gd name="T46" fmla="*/ 231 w 133"/>
                  <a:gd name="T47" fmla="*/ 0 h 74"/>
                  <a:gd name="T48" fmla="*/ 222 w 133"/>
                  <a:gd name="T49" fmla="*/ 1 h 74"/>
                  <a:gd name="T50" fmla="*/ 100 w 133"/>
                  <a:gd name="T51" fmla="*/ 19 h 74"/>
                  <a:gd name="T52" fmla="*/ 54 w 133"/>
                  <a:gd name="T53" fmla="*/ 113 h 74"/>
                  <a:gd name="T54" fmla="*/ 182 w 133"/>
                  <a:gd name="T55" fmla="*/ 204 h 74"/>
                  <a:gd name="T56" fmla="*/ 319 w 133"/>
                  <a:gd name="T57" fmla="*/ 278 h 74"/>
                  <a:gd name="T58" fmla="*/ 399 w 133"/>
                  <a:gd name="T59" fmla="*/ 342 h 74"/>
                  <a:gd name="T60" fmla="*/ 418 w 133"/>
                  <a:gd name="T61" fmla="*/ 342 h 74"/>
                  <a:gd name="T62" fmla="*/ 441 w 133"/>
                  <a:gd name="T63" fmla="*/ 337 h 74"/>
                  <a:gd name="T64" fmla="*/ 393 w 133"/>
                  <a:gd name="T65" fmla="*/ 299 h 74"/>
                  <a:gd name="T66" fmla="*/ 371 w 133"/>
                  <a:gd name="T67" fmla="*/ 290 h 74"/>
                  <a:gd name="T68" fmla="*/ 384 w 133"/>
                  <a:gd name="T69" fmla="*/ 290 h 74"/>
                  <a:gd name="T70" fmla="*/ 353 w 133"/>
                  <a:gd name="T71" fmla="*/ 259 h 74"/>
                  <a:gd name="T72" fmla="*/ 310 w 133"/>
                  <a:gd name="T73" fmla="*/ 223 h 74"/>
                  <a:gd name="T74" fmla="*/ 319 w 133"/>
                  <a:gd name="T75" fmla="*/ 230 h 74"/>
                  <a:gd name="T76" fmla="*/ 353 w 133"/>
                  <a:gd name="T77" fmla="*/ 259 h 74"/>
                  <a:gd name="T78" fmla="*/ 436 w 133"/>
                  <a:gd name="T79" fmla="*/ 312 h 74"/>
                  <a:gd name="T80" fmla="*/ 475 w 133"/>
                  <a:gd name="T81" fmla="*/ 337 h 74"/>
                  <a:gd name="T82" fmla="*/ 534 w 133"/>
                  <a:gd name="T83" fmla="*/ 349 h 74"/>
                  <a:gd name="T84" fmla="*/ 409 w 133"/>
                  <a:gd name="T85" fmla="*/ 195 h 74"/>
                  <a:gd name="T86" fmla="*/ 423 w 133"/>
                  <a:gd name="T87" fmla="*/ 210 h 74"/>
                  <a:gd name="T88" fmla="*/ 545 w 133"/>
                  <a:gd name="T89" fmla="*/ 318 h 74"/>
                  <a:gd name="T90" fmla="*/ 603 w 133"/>
                  <a:gd name="T91" fmla="*/ 363 h 74"/>
                  <a:gd name="T92" fmla="*/ 603 w 133"/>
                  <a:gd name="T93" fmla="*/ 363 h 74"/>
                  <a:gd name="T94" fmla="*/ 643 w 133"/>
                  <a:gd name="T95" fmla="*/ 363 h 74"/>
                  <a:gd name="T96" fmla="*/ 654 w 133"/>
                  <a:gd name="T97" fmla="*/ 363 h 74"/>
                  <a:gd name="T98" fmla="*/ 409 w 133"/>
                  <a:gd name="T99" fmla="*/ 162 h 74"/>
                  <a:gd name="T100" fmla="*/ 330 w 133"/>
                  <a:gd name="T101" fmla="*/ 59 h 74"/>
                  <a:gd name="T102" fmla="*/ 231 w 133"/>
                  <a:gd name="T103" fmla="*/ 0 h 74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133" h="74">
                    <a:moveTo>
                      <a:pt x="20" y="21"/>
                    </a:moveTo>
                    <a:cubicBezTo>
                      <a:pt x="22" y="25"/>
                      <a:pt x="25" y="28"/>
                      <a:pt x="26" y="29"/>
                    </a:cubicBezTo>
                    <a:cubicBezTo>
                      <a:pt x="27" y="30"/>
                      <a:pt x="28" y="31"/>
                      <a:pt x="29" y="31"/>
                    </a:cubicBezTo>
                    <a:cubicBezTo>
                      <a:pt x="28" y="29"/>
                      <a:pt x="27" y="28"/>
                      <a:pt x="26" y="27"/>
                    </a:cubicBezTo>
                    <a:cubicBezTo>
                      <a:pt x="25" y="25"/>
                      <a:pt x="22" y="23"/>
                      <a:pt x="20" y="21"/>
                    </a:cubicBezTo>
                    <a:moveTo>
                      <a:pt x="21" y="6"/>
                    </a:moveTo>
                    <a:cubicBezTo>
                      <a:pt x="21" y="6"/>
                      <a:pt x="21" y="6"/>
                      <a:pt x="21" y="6"/>
                    </a:cubicBezTo>
                    <a:cubicBezTo>
                      <a:pt x="21" y="6"/>
                      <a:pt x="21" y="6"/>
                      <a:pt x="21" y="6"/>
                    </a:cubicBezTo>
                    <a:cubicBezTo>
                      <a:pt x="21" y="8"/>
                      <a:pt x="21" y="8"/>
                      <a:pt x="21" y="8"/>
                    </a:cubicBezTo>
                    <a:cubicBezTo>
                      <a:pt x="17" y="8"/>
                      <a:pt x="16" y="10"/>
                      <a:pt x="16" y="13"/>
                    </a:cubicBezTo>
                    <a:cubicBezTo>
                      <a:pt x="19" y="10"/>
                      <a:pt x="27" y="7"/>
                      <a:pt x="32" y="7"/>
                    </a:cubicBezTo>
                    <a:cubicBezTo>
                      <a:pt x="35" y="7"/>
                      <a:pt x="36" y="9"/>
                      <a:pt x="34" y="13"/>
                    </a:cubicBezTo>
                    <a:cubicBezTo>
                      <a:pt x="31" y="17"/>
                      <a:pt x="30" y="20"/>
                      <a:pt x="35" y="25"/>
                    </a:cubicBezTo>
                    <a:cubicBezTo>
                      <a:pt x="36" y="27"/>
                      <a:pt x="45" y="37"/>
                      <a:pt x="38" y="38"/>
                    </a:cubicBezTo>
                    <a:cubicBezTo>
                      <a:pt x="42" y="38"/>
                      <a:pt x="42" y="38"/>
                      <a:pt x="42" y="38"/>
                    </a:cubicBezTo>
                    <a:cubicBezTo>
                      <a:pt x="41" y="38"/>
                      <a:pt x="40" y="39"/>
                      <a:pt x="39" y="39"/>
                    </a:cubicBezTo>
                    <a:cubicBezTo>
                      <a:pt x="38" y="39"/>
                      <a:pt x="37" y="38"/>
                      <a:pt x="36" y="38"/>
                    </a:cubicBezTo>
                    <a:cubicBezTo>
                      <a:pt x="36" y="39"/>
                      <a:pt x="34" y="39"/>
                      <a:pt x="33" y="39"/>
                    </a:cubicBezTo>
                    <a:cubicBezTo>
                      <a:pt x="31" y="39"/>
                      <a:pt x="29" y="39"/>
                      <a:pt x="27" y="38"/>
                    </a:cubicBezTo>
                    <a:cubicBezTo>
                      <a:pt x="25" y="36"/>
                      <a:pt x="24" y="33"/>
                      <a:pt x="22" y="31"/>
                    </a:cubicBezTo>
                    <a:cubicBezTo>
                      <a:pt x="19" y="27"/>
                      <a:pt x="13" y="25"/>
                      <a:pt x="11" y="21"/>
                    </a:cubicBezTo>
                    <a:cubicBezTo>
                      <a:pt x="9" y="18"/>
                      <a:pt x="8" y="16"/>
                      <a:pt x="10" y="13"/>
                    </a:cubicBezTo>
                    <a:cubicBezTo>
                      <a:pt x="12" y="12"/>
                      <a:pt x="18" y="7"/>
                      <a:pt x="21" y="6"/>
                    </a:cubicBezTo>
                    <a:moveTo>
                      <a:pt x="47" y="0"/>
                    </a:moveTo>
                    <a:cubicBezTo>
                      <a:pt x="46" y="0"/>
                      <a:pt x="46" y="0"/>
                      <a:pt x="45" y="1"/>
                    </a:cubicBezTo>
                    <a:cubicBezTo>
                      <a:pt x="35" y="2"/>
                      <a:pt x="30" y="1"/>
                      <a:pt x="20" y="4"/>
                    </a:cubicBezTo>
                    <a:cubicBezTo>
                      <a:pt x="8" y="8"/>
                      <a:pt x="0" y="13"/>
                      <a:pt x="11" y="23"/>
                    </a:cubicBezTo>
                    <a:cubicBezTo>
                      <a:pt x="21" y="33"/>
                      <a:pt x="24" y="41"/>
                      <a:pt x="37" y="42"/>
                    </a:cubicBezTo>
                    <a:cubicBezTo>
                      <a:pt x="50" y="43"/>
                      <a:pt x="53" y="46"/>
                      <a:pt x="65" y="57"/>
                    </a:cubicBezTo>
                    <a:cubicBezTo>
                      <a:pt x="67" y="59"/>
                      <a:pt x="73" y="64"/>
                      <a:pt x="81" y="70"/>
                    </a:cubicBezTo>
                    <a:cubicBezTo>
                      <a:pt x="82" y="70"/>
                      <a:pt x="83" y="70"/>
                      <a:pt x="85" y="70"/>
                    </a:cubicBezTo>
                    <a:cubicBezTo>
                      <a:pt x="87" y="70"/>
                      <a:pt x="88" y="69"/>
                      <a:pt x="90" y="69"/>
                    </a:cubicBezTo>
                    <a:cubicBezTo>
                      <a:pt x="87" y="66"/>
                      <a:pt x="83" y="64"/>
                      <a:pt x="80" y="61"/>
                    </a:cubicBezTo>
                    <a:cubicBezTo>
                      <a:pt x="78" y="60"/>
                      <a:pt x="76" y="59"/>
                      <a:pt x="75" y="59"/>
                    </a:cubicBezTo>
                    <a:cubicBezTo>
                      <a:pt x="78" y="59"/>
                      <a:pt x="78" y="59"/>
                      <a:pt x="78" y="59"/>
                    </a:cubicBezTo>
                    <a:cubicBezTo>
                      <a:pt x="76" y="57"/>
                      <a:pt x="74" y="55"/>
                      <a:pt x="72" y="53"/>
                    </a:cubicBezTo>
                    <a:cubicBezTo>
                      <a:pt x="68" y="51"/>
                      <a:pt x="64" y="48"/>
                      <a:pt x="63" y="46"/>
                    </a:cubicBezTo>
                    <a:cubicBezTo>
                      <a:pt x="65" y="47"/>
                      <a:pt x="65" y="47"/>
                      <a:pt x="65" y="47"/>
                    </a:cubicBezTo>
                    <a:cubicBezTo>
                      <a:pt x="67" y="49"/>
                      <a:pt x="70" y="51"/>
                      <a:pt x="72" y="53"/>
                    </a:cubicBezTo>
                    <a:cubicBezTo>
                      <a:pt x="78" y="57"/>
                      <a:pt x="85" y="61"/>
                      <a:pt x="89" y="64"/>
                    </a:cubicBezTo>
                    <a:cubicBezTo>
                      <a:pt x="92" y="66"/>
                      <a:pt x="94" y="67"/>
                      <a:pt x="97" y="69"/>
                    </a:cubicBezTo>
                    <a:cubicBezTo>
                      <a:pt x="101" y="70"/>
                      <a:pt x="105" y="70"/>
                      <a:pt x="109" y="71"/>
                    </a:cubicBezTo>
                    <a:cubicBezTo>
                      <a:pt x="96" y="61"/>
                      <a:pt x="86" y="51"/>
                      <a:pt x="83" y="40"/>
                    </a:cubicBezTo>
                    <a:cubicBezTo>
                      <a:pt x="86" y="43"/>
                      <a:pt x="86" y="43"/>
                      <a:pt x="86" y="43"/>
                    </a:cubicBezTo>
                    <a:cubicBezTo>
                      <a:pt x="88" y="49"/>
                      <a:pt x="104" y="59"/>
                      <a:pt x="111" y="65"/>
                    </a:cubicBezTo>
                    <a:cubicBezTo>
                      <a:pt x="115" y="68"/>
                      <a:pt x="119" y="71"/>
                      <a:pt x="123" y="74"/>
                    </a:cubicBezTo>
                    <a:cubicBezTo>
                      <a:pt x="123" y="74"/>
                      <a:pt x="123" y="74"/>
                      <a:pt x="123" y="74"/>
                    </a:cubicBezTo>
                    <a:cubicBezTo>
                      <a:pt x="126" y="74"/>
                      <a:pt x="129" y="74"/>
                      <a:pt x="131" y="74"/>
                    </a:cubicBezTo>
                    <a:cubicBezTo>
                      <a:pt x="132" y="74"/>
                      <a:pt x="132" y="74"/>
                      <a:pt x="133" y="74"/>
                    </a:cubicBezTo>
                    <a:cubicBezTo>
                      <a:pt x="112" y="61"/>
                      <a:pt x="93" y="46"/>
                      <a:pt x="83" y="33"/>
                    </a:cubicBezTo>
                    <a:cubicBezTo>
                      <a:pt x="78" y="26"/>
                      <a:pt x="76" y="14"/>
                      <a:pt x="67" y="12"/>
                    </a:cubicBezTo>
                    <a:cubicBezTo>
                      <a:pt x="59" y="11"/>
                      <a:pt x="56" y="0"/>
                      <a:pt x="47" y="0"/>
                    </a:cubicBezTo>
                  </a:path>
                </a:pathLst>
              </a:custGeom>
              <a:solidFill>
                <a:srgbClr val="695F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709" name="Freeform 3747">
                <a:extLst>
                  <a:ext uri="{FF2B5EF4-FFF2-40B4-BE49-F238E27FC236}">
                    <a16:creationId xmlns:a16="http://schemas.microsoft.com/office/drawing/2014/main" id="{A5014FE8-AAA8-4FBD-932F-835677A3161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373" y="3457"/>
                <a:ext cx="86" cy="39"/>
              </a:xfrm>
              <a:custGeom>
                <a:avLst/>
                <a:gdLst>
                  <a:gd name="T0" fmla="*/ 82 w 58"/>
                  <a:gd name="T1" fmla="*/ 129 h 26"/>
                  <a:gd name="T2" fmla="*/ 79 w 58"/>
                  <a:gd name="T3" fmla="*/ 129 h 26"/>
                  <a:gd name="T4" fmla="*/ 68 w 58"/>
                  <a:gd name="T5" fmla="*/ 102 h 26"/>
                  <a:gd name="T6" fmla="*/ 82 w 58"/>
                  <a:gd name="T7" fmla="*/ 12 h 26"/>
                  <a:gd name="T8" fmla="*/ 101 w 58"/>
                  <a:gd name="T9" fmla="*/ 18 h 26"/>
                  <a:gd name="T10" fmla="*/ 73 w 58"/>
                  <a:gd name="T11" fmla="*/ 39 h 26"/>
                  <a:gd name="T12" fmla="*/ 101 w 58"/>
                  <a:gd name="T13" fmla="*/ 120 h 26"/>
                  <a:gd name="T14" fmla="*/ 117 w 58"/>
                  <a:gd name="T15" fmla="*/ 120 h 26"/>
                  <a:gd name="T16" fmla="*/ 163 w 58"/>
                  <a:gd name="T17" fmla="*/ 89 h 26"/>
                  <a:gd name="T18" fmla="*/ 169 w 58"/>
                  <a:gd name="T19" fmla="*/ 89 h 26"/>
                  <a:gd name="T20" fmla="*/ 173 w 58"/>
                  <a:gd name="T21" fmla="*/ 89 h 26"/>
                  <a:gd name="T22" fmla="*/ 160 w 58"/>
                  <a:gd name="T23" fmla="*/ 68 h 26"/>
                  <a:gd name="T24" fmla="*/ 154 w 58"/>
                  <a:gd name="T25" fmla="*/ 59 h 26"/>
                  <a:gd name="T26" fmla="*/ 182 w 58"/>
                  <a:gd name="T27" fmla="*/ 108 h 26"/>
                  <a:gd name="T28" fmla="*/ 182 w 58"/>
                  <a:gd name="T29" fmla="*/ 108 h 26"/>
                  <a:gd name="T30" fmla="*/ 163 w 58"/>
                  <a:gd name="T31" fmla="*/ 113 h 26"/>
                  <a:gd name="T32" fmla="*/ 92 w 58"/>
                  <a:gd name="T33" fmla="*/ 129 h 26"/>
                  <a:gd name="T34" fmla="*/ 87 w 58"/>
                  <a:gd name="T35" fmla="*/ 129 h 26"/>
                  <a:gd name="T36" fmla="*/ 82 w 58"/>
                  <a:gd name="T37" fmla="*/ 129 h 26"/>
                  <a:gd name="T38" fmla="*/ 82 w 58"/>
                  <a:gd name="T39" fmla="*/ 129 h 26"/>
                  <a:gd name="T40" fmla="*/ 87 w 58"/>
                  <a:gd name="T41" fmla="*/ 0 h 26"/>
                  <a:gd name="T42" fmla="*/ 73 w 58"/>
                  <a:gd name="T43" fmla="*/ 8 h 26"/>
                  <a:gd name="T44" fmla="*/ 49 w 58"/>
                  <a:gd name="T45" fmla="*/ 72 h 26"/>
                  <a:gd name="T46" fmla="*/ 68 w 58"/>
                  <a:gd name="T47" fmla="*/ 134 h 26"/>
                  <a:gd name="T48" fmla="*/ 87 w 58"/>
                  <a:gd name="T49" fmla="*/ 134 h 26"/>
                  <a:gd name="T50" fmla="*/ 209 w 58"/>
                  <a:gd name="T51" fmla="*/ 81 h 26"/>
                  <a:gd name="T52" fmla="*/ 87 w 58"/>
                  <a:gd name="T53" fmla="*/ 0 h 2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58" h="26">
                    <a:moveTo>
                      <a:pt x="17" y="25"/>
                    </a:moveTo>
                    <a:cubicBezTo>
                      <a:pt x="17" y="25"/>
                      <a:pt x="16" y="25"/>
                      <a:pt x="16" y="25"/>
                    </a:cubicBezTo>
                    <a:cubicBezTo>
                      <a:pt x="11" y="24"/>
                      <a:pt x="13" y="22"/>
                      <a:pt x="14" y="20"/>
                    </a:cubicBezTo>
                    <a:cubicBezTo>
                      <a:pt x="14" y="17"/>
                      <a:pt x="10" y="2"/>
                      <a:pt x="17" y="2"/>
                    </a:cubicBezTo>
                    <a:cubicBezTo>
                      <a:pt x="18" y="2"/>
                      <a:pt x="19" y="3"/>
                      <a:pt x="21" y="3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5" y="10"/>
                      <a:pt x="11" y="23"/>
                      <a:pt x="21" y="23"/>
                    </a:cubicBezTo>
                    <a:cubicBezTo>
                      <a:pt x="22" y="23"/>
                      <a:pt x="23" y="23"/>
                      <a:pt x="24" y="23"/>
                    </a:cubicBezTo>
                    <a:cubicBezTo>
                      <a:pt x="30" y="21"/>
                      <a:pt x="29" y="17"/>
                      <a:pt x="34" y="17"/>
                    </a:cubicBezTo>
                    <a:cubicBezTo>
                      <a:pt x="34" y="17"/>
                      <a:pt x="35" y="17"/>
                      <a:pt x="35" y="17"/>
                    </a:cubicBezTo>
                    <a:cubicBezTo>
                      <a:pt x="35" y="17"/>
                      <a:pt x="35" y="17"/>
                      <a:pt x="36" y="17"/>
                    </a:cubicBezTo>
                    <a:cubicBezTo>
                      <a:pt x="36" y="16"/>
                      <a:pt x="34" y="15"/>
                      <a:pt x="33" y="13"/>
                    </a:cubicBezTo>
                    <a:cubicBezTo>
                      <a:pt x="32" y="11"/>
                      <a:pt x="32" y="11"/>
                      <a:pt x="32" y="11"/>
                    </a:cubicBezTo>
                    <a:cubicBezTo>
                      <a:pt x="35" y="15"/>
                      <a:pt x="46" y="17"/>
                      <a:pt x="38" y="21"/>
                    </a:cubicBezTo>
                    <a:cubicBezTo>
                      <a:pt x="38" y="21"/>
                      <a:pt x="38" y="21"/>
                      <a:pt x="38" y="21"/>
                    </a:cubicBezTo>
                    <a:cubicBezTo>
                      <a:pt x="37" y="22"/>
                      <a:pt x="36" y="22"/>
                      <a:pt x="34" y="22"/>
                    </a:cubicBezTo>
                    <a:cubicBezTo>
                      <a:pt x="31" y="23"/>
                      <a:pt x="24" y="25"/>
                      <a:pt x="19" y="25"/>
                    </a:cubicBezTo>
                    <a:cubicBezTo>
                      <a:pt x="18" y="25"/>
                      <a:pt x="18" y="25"/>
                      <a:pt x="18" y="25"/>
                    </a:cubicBezTo>
                    <a:cubicBezTo>
                      <a:pt x="17" y="25"/>
                      <a:pt x="17" y="25"/>
                      <a:pt x="17" y="25"/>
                    </a:cubicBezTo>
                    <a:cubicBezTo>
                      <a:pt x="17" y="25"/>
                      <a:pt x="17" y="25"/>
                      <a:pt x="17" y="25"/>
                    </a:cubicBezTo>
                    <a:moveTo>
                      <a:pt x="18" y="0"/>
                    </a:moveTo>
                    <a:cubicBezTo>
                      <a:pt x="17" y="0"/>
                      <a:pt x="16" y="1"/>
                      <a:pt x="15" y="1"/>
                    </a:cubicBezTo>
                    <a:cubicBezTo>
                      <a:pt x="5" y="2"/>
                      <a:pt x="8" y="9"/>
                      <a:pt x="10" y="14"/>
                    </a:cubicBezTo>
                    <a:cubicBezTo>
                      <a:pt x="12" y="19"/>
                      <a:pt x="0" y="26"/>
                      <a:pt x="14" y="26"/>
                    </a:cubicBezTo>
                    <a:cubicBezTo>
                      <a:pt x="15" y="26"/>
                      <a:pt x="17" y="26"/>
                      <a:pt x="18" y="26"/>
                    </a:cubicBezTo>
                    <a:cubicBezTo>
                      <a:pt x="37" y="25"/>
                      <a:pt x="58" y="21"/>
                      <a:pt x="43" y="16"/>
                    </a:cubicBezTo>
                    <a:cubicBezTo>
                      <a:pt x="29" y="11"/>
                      <a:pt x="30" y="0"/>
                      <a:pt x="18" y="0"/>
                    </a:cubicBezTo>
                  </a:path>
                </a:pathLst>
              </a:custGeom>
              <a:solidFill>
                <a:srgbClr val="695F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710" name="Freeform 3748">
                <a:extLst>
                  <a:ext uri="{FF2B5EF4-FFF2-40B4-BE49-F238E27FC236}">
                    <a16:creationId xmlns:a16="http://schemas.microsoft.com/office/drawing/2014/main" id="{C070AA0A-E6B3-4A28-A179-D66E255EF3C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379" y="3492"/>
                <a:ext cx="77" cy="35"/>
              </a:xfrm>
              <a:custGeom>
                <a:avLst/>
                <a:gdLst>
                  <a:gd name="T0" fmla="*/ 142 w 52"/>
                  <a:gd name="T1" fmla="*/ 32 h 24"/>
                  <a:gd name="T2" fmla="*/ 127 w 52"/>
                  <a:gd name="T3" fmla="*/ 32 h 24"/>
                  <a:gd name="T4" fmla="*/ 172 w 52"/>
                  <a:gd name="T5" fmla="*/ 19 h 24"/>
                  <a:gd name="T6" fmla="*/ 191 w 52"/>
                  <a:gd name="T7" fmla="*/ 28 h 24"/>
                  <a:gd name="T8" fmla="*/ 191 w 52"/>
                  <a:gd name="T9" fmla="*/ 47 h 24"/>
                  <a:gd name="T10" fmla="*/ 218 w 52"/>
                  <a:gd name="T11" fmla="*/ 77 h 24"/>
                  <a:gd name="T12" fmla="*/ 201 w 52"/>
                  <a:gd name="T13" fmla="*/ 80 h 24"/>
                  <a:gd name="T14" fmla="*/ 110 w 52"/>
                  <a:gd name="T15" fmla="*/ 106 h 24"/>
                  <a:gd name="T16" fmla="*/ 160 w 52"/>
                  <a:gd name="T17" fmla="*/ 80 h 24"/>
                  <a:gd name="T18" fmla="*/ 154 w 52"/>
                  <a:gd name="T19" fmla="*/ 80 h 24"/>
                  <a:gd name="T20" fmla="*/ 182 w 52"/>
                  <a:gd name="T21" fmla="*/ 69 h 24"/>
                  <a:gd name="T22" fmla="*/ 178 w 52"/>
                  <a:gd name="T23" fmla="*/ 47 h 24"/>
                  <a:gd name="T24" fmla="*/ 150 w 52"/>
                  <a:gd name="T25" fmla="*/ 32 h 24"/>
                  <a:gd name="T26" fmla="*/ 142 w 52"/>
                  <a:gd name="T27" fmla="*/ 32 h 24"/>
                  <a:gd name="T28" fmla="*/ 182 w 52"/>
                  <a:gd name="T29" fmla="*/ 0 h 24"/>
                  <a:gd name="T30" fmla="*/ 163 w 52"/>
                  <a:gd name="T31" fmla="*/ 1 h 24"/>
                  <a:gd name="T32" fmla="*/ 110 w 52"/>
                  <a:gd name="T33" fmla="*/ 13 h 24"/>
                  <a:gd name="T34" fmla="*/ 28 w 52"/>
                  <a:gd name="T35" fmla="*/ 32 h 24"/>
                  <a:gd name="T36" fmla="*/ 78 w 52"/>
                  <a:gd name="T37" fmla="*/ 73 h 24"/>
                  <a:gd name="T38" fmla="*/ 81 w 52"/>
                  <a:gd name="T39" fmla="*/ 108 h 24"/>
                  <a:gd name="T40" fmla="*/ 90 w 52"/>
                  <a:gd name="T41" fmla="*/ 108 h 24"/>
                  <a:gd name="T42" fmla="*/ 191 w 52"/>
                  <a:gd name="T43" fmla="*/ 106 h 24"/>
                  <a:gd name="T44" fmla="*/ 218 w 52"/>
                  <a:gd name="T45" fmla="*/ 101 h 24"/>
                  <a:gd name="T46" fmla="*/ 250 w 52"/>
                  <a:gd name="T47" fmla="*/ 88 h 24"/>
                  <a:gd name="T48" fmla="*/ 218 w 52"/>
                  <a:gd name="T49" fmla="*/ 38 h 24"/>
                  <a:gd name="T50" fmla="*/ 182 w 52"/>
                  <a:gd name="T51" fmla="*/ 0 h 2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52" h="24">
                    <a:moveTo>
                      <a:pt x="30" y="7"/>
                    </a:moveTo>
                    <a:cubicBezTo>
                      <a:pt x="26" y="7"/>
                      <a:pt x="26" y="7"/>
                      <a:pt x="26" y="7"/>
                    </a:cubicBezTo>
                    <a:cubicBezTo>
                      <a:pt x="29" y="6"/>
                      <a:pt x="33" y="4"/>
                      <a:pt x="36" y="4"/>
                    </a:cubicBezTo>
                    <a:cubicBezTo>
                      <a:pt x="38" y="4"/>
                      <a:pt x="39" y="4"/>
                      <a:pt x="40" y="6"/>
                    </a:cubicBezTo>
                    <a:cubicBezTo>
                      <a:pt x="41" y="7"/>
                      <a:pt x="40" y="9"/>
                      <a:pt x="40" y="10"/>
                    </a:cubicBezTo>
                    <a:cubicBezTo>
                      <a:pt x="41" y="13"/>
                      <a:pt x="46" y="15"/>
                      <a:pt x="45" y="17"/>
                    </a:cubicBezTo>
                    <a:cubicBezTo>
                      <a:pt x="44" y="18"/>
                      <a:pt x="43" y="18"/>
                      <a:pt x="42" y="18"/>
                    </a:cubicBezTo>
                    <a:cubicBezTo>
                      <a:pt x="40" y="21"/>
                      <a:pt x="30" y="21"/>
                      <a:pt x="23" y="23"/>
                    </a:cubicBezTo>
                    <a:cubicBezTo>
                      <a:pt x="26" y="21"/>
                      <a:pt x="30" y="20"/>
                      <a:pt x="33" y="18"/>
                    </a:cubicBezTo>
                    <a:cubicBezTo>
                      <a:pt x="33" y="18"/>
                      <a:pt x="32" y="18"/>
                      <a:pt x="32" y="18"/>
                    </a:cubicBezTo>
                    <a:cubicBezTo>
                      <a:pt x="33" y="18"/>
                      <a:pt x="37" y="16"/>
                      <a:pt x="38" y="15"/>
                    </a:cubicBezTo>
                    <a:cubicBezTo>
                      <a:pt x="39" y="13"/>
                      <a:pt x="36" y="12"/>
                      <a:pt x="37" y="10"/>
                    </a:cubicBezTo>
                    <a:cubicBezTo>
                      <a:pt x="36" y="9"/>
                      <a:pt x="34" y="7"/>
                      <a:pt x="31" y="7"/>
                    </a:cubicBezTo>
                    <a:cubicBezTo>
                      <a:pt x="30" y="7"/>
                      <a:pt x="30" y="7"/>
                      <a:pt x="30" y="7"/>
                    </a:cubicBezTo>
                    <a:moveTo>
                      <a:pt x="38" y="0"/>
                    </a:moveTo>
                    <a:cubicBezTo>
                      <a:pt x="37" y="0"/>
                      <a:pt x="36" y="0"/>
                      <a:pt x="34" y="1"/>
                    </a:cubicBezTo>
                    <a:cubicBezTo>
                      <a:pt x="26" y="2"/>
                      <a:pt x="23" y="3"/>
                      <a:pt x="23" y="3"/>
                    </a:cubicBezTo>
                    <a:cubicBezTo>
                      <a:pt x="17" y="3"/>
                      <a:pt x="0" y="3"/>
                      <a:pt x="6" y="7"/>
                    </a:cubicBezTo>
                    <a:cubicBezTo>
                      <a:pt x="12" y="10"/>
                      <a:pt x="16" y="14"/>
                      <a:pt x="16" y="16"/>
                    </a:cubicBezTo>
                    <a:cubicBezTo>
                      <a:pt x="15" y="19"/>
                      <a:pt x="9" y="24"/>
                      <a:pt x="17" y="24"/>
                    </a:cubicBezTo>
                    <a:cubicBezTo>
                      <a:pt x="18" y="24"/>
                      <a:pt x="18" y="24"/>
                      <a:pt x="19" y="24"/>
                    </a:cubicBezTo>
                    <a:cubicBezTo>
                      <a:pt x="24" y="24"/>
                      <a:pt x="33" y="23"/>
                      <a:pt x="40" y="23"/>
                    </a:cubicBezTo>
                    <a:cubicBezTo>
                      <a:pt x="42" y="23"/>
                      <a:pt x="43" y="22"/>
                      <a:pt x="45" y="22"/>
                    </a:cubicBezTo>
                    <a:cubicBezTo>
                      <a:pt x="49" y="21"/>
                      <a:pt x="52" y="20"/>
                      <a:pt x="52" y="19"/>
                    </a:cubicBezTo>
                    <a:cubicBezTo>
                      <a:pt x="51" y="13"/>
                      <a:pt x="45" y="14"/>
                      <a:pt x="45" y="8"/>
                    </a:cubicBezTo>
                    <a:cubicBezTo>
                      <a:pt x="45" y="4"/>
                      <a:pt x="43" y="0"/>
                      <a:pt x="38" y="0"/>
                    </a:cubicBezTo>
                  </a:path>
                </a:pathLst>
              </a:custGeom>
              <a:solidFill>
                <a:srgbClr val="695F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711" name="Freeform 3749">
                <a:extLst>
                  <a:ext uri="{FF2B5EF4-FFF2-40B4-BE49-F238E27FC236}">
                    <a16:creationId xmlns:a16="http://schemas.microsoft.com/office/drawing/2014/main" id="{60463991-7A79-4FD5-9249-C479DD2B295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400" y="3523"/>
                <a:ext cx="124" cy="95"/>
              </a:xfrm>
              <a:custGeom>
                <a:avLst/>
                <a:gdLst>
                  <a:gd name="T0" fmla="*/ 182 w 84"/>
                  <a:gd name="T1" fmla="*/ 232 h 64"/>
                  <a:gd name="T2" fmla="*/ 182 w 84"/>
                  <a:gd name="T3" fmla="*/ 242 h 64"/>
                  <a:gd name="T4" fmla="*/ 187 w 84"/>
                  <a:gd name="T5" fmla="*/ 229 h 64"/>
                  <a:gd name="T6" fmla="*/ 170 w 84"/>
                  <a:gd name="T7" fmla="*/ 99 h 64"/>
                  <a:gd name="T8" fmla="*/ 177 w 84"/>
                  <a:gd name="T9" fmla="*/ 99 h 64"/>
                  <a:gd name="T10" fmla="*/ 177 w 84"/>
                  <a:gd name="T11" fmla="*/ 92 h 64"/>
                  <a:gd name="T12" fmla="*/ 210 w 84"/>
                  <a:gd name="T13" fmla="*/ 49 h 64"/>
                  <a:gd name="T14" fmla="*/ 189 w 84"/>
                  <a:gd name="T15" fmla="*/ 92 h 64"/>
                  <a:gd name="T16" fmla="*/ 189 w 84"/>
                  <a:gd name="T17" fmla="*/ 92 h 64"/>
                  <a:gd name="T18" fmla="*/ 189 w 84"/>
                  <a:gd name="T19" fmla="*/ 92 h 64"/>
                  <a:gd name="T20" fmla="*/ 257 w 84"/>
                  <a:gd name="T21" fmla="*/ 209 h 64"/>
                  <a:gd name="T22" fmla="*/ 269 w 84"/>
                  <a:gd name="T23" fmla="*/ 229 h 64"/>
                  <a:gd name="T24" fmla="*/ 211 w 84"/>
                  <a:gd name="T25" fmla="*/ 181 h 64"/>
                  <a:gd name="T26" fmla="*/ 170 w 84"/>
                  <a:gd name="T27" fmla="*/ 99 h 64"/>
                  <a:gd name="T28" fmla="*/ 177 w 84"/>
                  <a:gd name="T29" fmla="*/ 99 h 64"/>
                  <a:gd name="T30" fmla="*/ 133 w 84"/>
                  <a:gd name="T31" fmla="*/ 19 h 64"/>
                  <a:gd name="T32" fmla="*/ 114 w 84"/>
                  <a:gd name="T33" fmla="*/ 28 h 64"/>
                  <a:gd name="T34" fmla="*/ 168 w 84"/>
                  <a:gd name="T35" fmla="*/ 147 h 64"/>
                  <a:gd name="T36" fmla="*/ 210 w 84"/>
                  <a:gd name="T37" fmla="*/ 242 h 64"/>
                  <a:gd name="T38" fmla="*/ 289 w 84"/>
                  <a:gd name="T39" fmla="*/ 258 h 64"/>
                  <a:gd name="T40" fmla="*/ 303 w 84"/>
                  <a:gd name="T41" fmla="*/ 269 h 64"/>
                  <a:gd name="T42" fmla="*/ 297 w 84"/>
                  <a:gd name="T43" fmla="*/ 278 h 64"/>
                  <a:gd name="T44" fmla="*/ 261 w 84"/>
                  <a:gd name="T45" fmla="*/ 278 h 64"/>
                  <a:gd name="T46" fmla="*/ 189 w 84"/>
                  <a:gd name="T47" fmla="*/ 301 h 64"/>
                  <a:gd name="T48" fmla="*/ 142 w 84"/>
                  <a:gd name="T49" fmla="*/ 309 h 64"/>
                  <a:gd name="T50" fmla="*/ 128 w 84"/>
                  <a:gd name="T51" fmla="*/ 272 h 64"/>
                  <a:gd name="T52" fmla="*/ 151 w 84"/>
                  <a:gd name="T53" fmla="*/ 169 h 64"/>
                  <a:gd name="T54" fmla="*/ 69 w 84"/>
                  <a:gd name="T55" fmla="*/ 28 h 64"/>
                  <a:gd name="T56" fmla="*/ 187 w 84"/>
                  <a:gd name="T57" fmla="*/ 0 h 64"/>
                  <a:gd name="T58" fmla="*/ 148 w 84"/>
                  <a:gd name="T59" fmla="*/ 1 h 64"/>
                  <a:gd name="T60" fmla="*/ 100 w 84"/>
                  <a:gd name="T61" fmla="*/ 13 h 64"/>
                  <a:gd name="T62" fmla="*/ 96 w 84"/>
                  <a:gd name="T63" fmla="*/ 110 h 64"/>
                  <a:gd name="T64" fmla="*/ 123 w 84"/>
                  <a:gd name="T65" fmla="*/ 291 h 64"/>
                  <a:gd name="T66" fmla="*/ 189 w 84"/>
                  <a:gd name="T67" fmla="*/ 309 h 64"/>
                  <a:gd name="T68" fmla="*/ 322 w 84"/>
                  <a:gd name="T69" fmla="*/ 282 h 64"/>
                  <a:gd name="T70" fmla="*/ 371 w 84"/>
                  <a:gd name="T71" fmla="*/ 258 h 64"/>
                  <a:gd name="T72" fmla="*/ 211 w 84"/>
                  <a:gd name="T73" fmla="*/ 79 h 64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84" h="64">
                    <a:moveTo>
                      <a:pt x="39" y="47"/>
                    </a:moveTo>
                    <a:cubicBezTo>
                      <a:pt x="39" y="47"/>
                      <a:pt x="39" y="47"/>
                      <a:pt x="38" y="48"/>
                    </a:cubicBezTo>
                    <a:cubicBezTo>
                      <a:pt x="38" y="48"/>
                      <a:pt x="38" y="48"/>
                      <a:pt x="38" y="48"/>
                    </a:cubicBezTo>
                    <a:cubicBezTo>
                      <a:pt x="38" y="48"/>
                      <a:pt x="38" y="49"/>
                      <a:pt x="38" y="50"/>
                    </a:cubicBezTo>
                    <a:cubicBezTo>
                      <a:pt x="39" y="49"/>
                      <a:pt x="39" y="49"/>
                      <a:pt x="40" y="48"/>
                    </a:cubicBezTo>
                    <a:cubicBezTo>
                      <a:pt x="39" y="47"/>
                      <a:pt x="39" y="47"/>
                      <a:pt x="39" y="47"/>
                    </a:cubicBezTo>
                    <a:moveTo>
                      <a:pt x="37" y="20"/>
                    </a:moveTo>
                    <a:cubicBezTo>
                      <a:pt x="37" y="20"/>
                      <a:pt x="36" y="20"/>
                      <a:pt x="36" y="20"/>
                    </a:cubicBezTo>
                    <a:cubicBezTo>
                      <a:pt x="37" y="21"/>
                      <a:pt x="37" y="22"/>
                      <a:pt x="37" y="22"/>
                    </a:cubicBezTo>
                    <a:cubicBezTo>
                      <a:pt x="37" y="22"/>
                      <a:pt x="37" y="21"/>
                      <a:pt x="37" y="20"/>
                    </a:cubicBezTo>
                    <a:moveTo>
                      <a:pt x="37" y="20"/>
                    </a:moveTo>
                    <a:cubicBezTo>
                      <a:pt x="37" y="19"/>
                      <a:pt x="37" y="19"/>
                      <a:pt x="37" y="19"/>
                    </a:cubicBezTo>
                    <a:cubicBezTo>
                      <a:pt x="38" y="16"/>
                      <a:pt x="41" y="13"/>
                      <a:pt x="43" y="10"/>
                    </a:cubicBezTo>
                    <a:cubicBezTo>
                      <a:pt x="44" y="10"/>
                      <a:pt x="44" y="10"/>
                      <a:pt x="44" y="10"/>
                    </a:cubicBezTo>
                    <a:cubicBezTo>
                      <a:pt x="46" y="13"/>
                      <a:pt x="41" y="16"/>
                      <a:pt x="40" y="19"/>
                    </a:cubicBezTo>
                    <a:cubicBezTo>
                      <a:pt x="40" y="19"/>
                      <a:pt x="40" y="19"/>
                      <a:pt x="40" y="19"/>
                    </a:cubicBezTo>
                    <a:cubicBezTo>
                      <a:pt x="40" y="19"/>
                      <a:pt x="40" y="19"/>
                      <a:pt x="40" y="19"/>
                    </a:cubicBezTo>
                    <a:cubicBezTo>
                      <a:pt x="40" y="19"/>
                      <a:pt x="40" y="19"/>
                      <a:pt x="40" y="19"/>
                    </a:cubicBezTo>
                    <a:cubicBezTo>
                      <a:pt x="40" y="19"/>
                      <a:pt x="40" y="19"/>
                      <a:pt x="40" y="19"/>
                    </a:cubicBezTo>
                    <a:cubicBezTo>
                      <a:pt x="40" y="19"/>
                      <a:pt x="40" y="19"/>
                      <a:pt x="40" y="19"/>
                    </a:cubicBezTo>
                    <a:cubicBezTo>
                      <a:pt x="38" y="23"/>
                      <a:pt x="42" y="28"/>
                      <a:pt x="45" y="31"/>
                    </a:cubicBezTo>
                    <a:cubicBezTo>
                      <a:pt x="48" y="35"/>
                      <a:pt x="50" y="39"/>
                      <a:pt x="54" y="43"/>
                    </a:cubicBezTo>
                    <a:cubicBezTo>
                      <a:pt x="58" y="47"/>
                      <a:pt x="64" y="50"/>
                      <a:pt x="70" y="53"/>
                    </a:cubicBezTo>
                    <a:cubicBezTo>
                      <a:pt x="64" y="52"/>
                      <a:pt x="59" y="49"/>
                      <a:pt x="56" y="47"/>
                    </a:cubicBezTo>
                    <a:cubicBezTo>
                      <a:pt x="57" y="48"/>
                      <a:pt x="58" y="49"/>
                      <a:pt x="59" y="50"/>
                    </a:cubicBezTo>
                    <a:cubicBezTo>
                      <a:pt x="50" y="49"/>
                      <a:pt x="47" y="41"/>
                      <a:pt x="45" y="37"/>
                    </a:cubicBezTo>
                    <a:cubicBezTo>
                      <a:pt x="41" y="32"/>
                      <a:pt x="35" y="26"/>
                      <a:pt x="34" y="20"/>
                    </a:cubicBezTo>
                    <a:cubicBezTo>
                      <a:pt x="35" y="20"/>
                      <a:pt x="36" y="20"/>
                      <a:pt x="36" y="20"/>
                    </a:cubicBezTo>
                    <a:cubicBezTo>
                      <a:pt x="36" y="20"/>
                      <a:pt x="36" y="20"/>
                      <a:pt x="36" y="20"/>
                    </a:cubicBezTo>
                    <a:cubicBezTo>
                      <a:pt x="37" y="20"/>
                      <a:pt x="37" y="20"/>
                      <a:pt x="37" y="20"/>
                    </a:cubicBezTo>
                    <a:moveTo>
                      <a:pt x="28" y="4"/>
                    </a:moveTo>
                    <a:cubicBezTo>
                      <a:pt x="28" y="4"/>
                      <a:pt x="28" y="4"/>
                      <a:pt x="28" y="4"/>
                    </a:cubicBezTo>
                    <a:cubicBezTo>
                      <a:pt x="28" y="4"/>
                      <a:pt x="28" y="4"/>
                      <a:pt x="28" y="4"/>
                    </a:cubicBezTo>
                    <a:cubicBezTo>
                      <a:pt x="24" y="6"/>
                      <a:pt x="24" y="6"/>
                      <a:pt x="24" y="6"/>
                    </a:cubicBezTo>
                    <a:cubicBezTo>
                      <a:pt x="20" y="11"/>
                      <a:pt x="22" y="14"/>
                      <a:pt x="26" y="19"/>
                    </a:cubicBezTo>
                    <a:cubicBezTo>
                      <a:pt x="30" y="23"/>
                      <a:pt x="33" y="26"/>
                      <a:pt x="35" y="30"/>
                    </a:cubicBezTo>
                    <a:cubicBezTo>
                      <a:pt x="41" y="35"/>
                      <a:pt x="44" y="41"/>
                      <a:pt x="40" y="46"/>
                    </a:cubicBezTo>
                    <a:cubicBezTo>
                      <a:pt x="41" y="47"/>
                      <a:pt x="42" y="49"/>
                      <a:pt x="44" y="50"/>
                    </a:cubicBezTo>
                    <a:cubicBezTo>
                      <a:pt x="46" y="51"/>
                      <a:pt x="51" y="52"/>
                      <a:pt x="55" y="53"/>
                    </a:cubicBezTo>
                    <a:cubicBezTo>
                      <a:pt x="57" y="53"/>
                      <a:pt x="59" y="53"/>
                      <a:pt x="61" y="53"/>
                    </a:cubicBezTo>
                    <a:cubicBezTo>
                      <a:pt x="65" y="53"/>
                      <a:pt x="70" y="53"/>
                      <a:pt x="73" y="54"/>
                    </a:cubicBezTo>
                    <a:cubicBezTo>
                      <a:pt x="70" y="54"/>
                      <a:pt x="67" y="54"/>
                      <a:pt x="64" y="55"/>
                    </a:cubicBezTo>
                    <a:cubicBezTo>
                      <a:pt x="66" y="55"/>
                      <a:pt x="69" y="56"/>
                      <a:pt x="68" y="56"/>
                    </a:cubicBezTo>
                    <a:cubicBezTo>
                      <a:pt x="68" y="57"/>
                      <a:pt x="65" y="57"/>
                      <a:pt x="62" y="57"/>
                    </a:cubicBezTo>
                    <a:cubicBezTo>
                      <a:pt x="60" y="57"/>
                      <a:pt x="59" y="57"/>
                      <a:pt x="58" y="57"/>
                    </a:cubicBezTo>
                    <a:cubicBezTo>
                      <a:pt x="57" y="57"/>
                      <a:pt x="56" y="57"/>
                      <a:pt x="55" y="57"/>
                    </a:cubicBezTo>
                    <a:cubicBezTo>
                      <a:pt x="54" y="57"/>
                      <a:pt x="54" y="57"/>
                      <a:pt x="54" y="57"/>
                    </a:cubicBezTo>
                    <a:cubicBezTo>
                      <a:pt x="47" y="58"/>
                      <a:pt x="45" y="60"/>
                      <a:pt x="40" y="62"/>
                    </a:cubicBezTo>
                    <a:cubicBezTo>
                      <a:pt x="38" y="63"/>
                      <a:pt x="36" y="64"/>
                      <a:pt x="33" y="64"/>
                    </a:cubicBezTo>
                    <a:cubicBezTo>
                      <a:pt x="32" y="64"/>
                      <a:pt x="31" y="63"/>
                      <a:pt x="30" y="63"/>
                    </a:cubicBezTo>
                    <a:cubicBezTo>
                      <a:pt x="27" y="62"/>
                      <a:pt x="27" y="60"/>
                      <a:pt x="27" y="58"/>
                    </a:cubicBezTo>
                    <a:cubicBezTo>
                      <a:pt x="27" y="57"/>
                      <a:pt x="27" y="56"/>
                      <a:pt x="27" y="56"/>
                    </a:cubicBezTo>
                    <a:cubicBezTo>
                      <a:pt x="27" y="54"/>
                      <a:pt x="32" y="52"/>
                      <a:pt x="34" y="50"/>
                    </a:cubicBezTo>
                    <a:cubicBezTo>
                      <a:pt x="38" y="45"/>
                      <a:pt x="35" y="40"/>
                      <a:pt x="32" y="35"/>
                    </a:cubicBezTo>
                    <a:cubicBezTo>
                      <a:pt x="29" y="29"/>
                      <a:pt x="23" y="24"/>
                      <a:pt x="17" y="18"/>
                    </a:cubicBezTo>
                    <a:cubicBezTo>
                      <a:pt x="10" y="13"/>
                      <a:pt x="4" y="7"/>
                      <a:pt x="15" y="6"/>
                    </a:cubicBezTo>
                    <a:cubicBezTo>
                      <a:pt x="18" y="4"/>
                      <a:pt x="23" y="4"/>
                      <a:pt x="28" y="4"/>
                    </a:cubicBezTo>
                    <a:moveTo>
                      <a:pt x="39" y="0"/>
                    </a:moveTo>
                    <a:cubicBezTo>
                      <a:pt x="38" y="0"/>
                      <a:pt x="38" y="0"/>
                      <a:pt x="37" y="0"/>
                    </a:cubicBezTo>
                    <a:cubicBezTo>
                      <a:pt x="35" y="1"/>
                      <a:pt x="33" y="1"/>
                      <a:pt x="31" y="1"/>
                    </a:cubicBezTo>
                    <a:cubicBezTo>
                      <a:pt x="30" y="1"/>
                      <a:pt x="28" y="2"/>
                      <a:pt x="26" y="2"/>
                    </a:cubicBezTo>
                    <a:cubicBezTo>
                      <a:pt x="23" y="2"/>
                      <a:pt x="21" y="3"/>
                      <a:pt x="21" y="3"/>
                    </a:cubicBezTo>
                    <a:cubicBezTo>
                      <a:pt x="16" y="3"/>
                      <a:pt x="0" y="5"/>
                      <a:pt x="5" y="11"/>
                    </a:cubicBezTo>
                    <a:cubicBezTo>
                      <a:pt x="9" y="17"/>
                      <a:pt x="15" y="19"/>
                      <a:pt x="20" y="23"/>
                    </a:cubicBezTo>
                    <a:cubicBezTo>
                      <a:pt x="25" y="27"/>
                      <a:pt x="43" y="42"/>
                      <a:pt x="32" y="48"/>
                    </a:cubicBezTo>
                    <a:cubicBezTo>
                      <a:pt x="22" y="54"/>
                      <a:pt x="22" y="57"/>
                      <a:pt x="26" y="60"/>
                    </a:cubicBezTo>
                    <a:cubicBezTo>
                      <a:pt x="28" y="62"/>
                      <a:pt x="30" y="64"/>
                      <a:pt x="33" y="64"/>
                    </a:cubicBezTo>
                    <a:cubicBezTo>
                      <a:pt x="35" y="64"/>
                      <a:pt x="37" y="64"/>
                      <a:pt x="40" y="63"/>
                    </a:cubicBezTo>
                    <a:cubicBezTo>
                      <a:pt x="47" y="60"/>
                      <a:pt x="56" y="58"/>
                      <a:pt x="63" y="58"/>
                    </a:cubicBezTo>
                    <a:cubicBezTo>
                      <a:pt x="65" y="58"/>
                      <a:pt x="66" y="58"/>
                      <a:pt x="68" y="58"/>
                    </a:cubicBezTo>
                    <a:cubicBezTo>
                      <a:pt x="69" y="58"/>
                      <a:pt x="71" y="58"/>
                      <a:pt x="73" y="58"/>
                    </a:cubicBezTo>
                    <a:cubicBezTo>
                      <a:pt x="79" y="58"/>
                      <a:pt x="84" y="56"/>
                      <a:pt x="78" y="53"/>
                    </a:cubicBezTo>
                    <a:cubicBezTo>
                      <a:pt x="70" y="48"/>
                      <a:pt x="61" y="45"/>
                      <a:pt x="55" y="38"/>
                    </a:cubicBezTo>
                    <a:cubicBezTo>
                      <a:pt x="49" y="31"/>
                      <a:pt x="40" y="21"/>
                      <a:pt x="45" y="16"/>
                    </a:cubicBezTo>
                    <a:cubicBezTo>
                      <a:pt x="50" y="11"/>
                      <a:pt x="48" y="0"/>
                      <a:pt x="39" y="0"/>
                    </a:cubicBezTo>
                  </a:path>
                </a:pathLst>
              </a:custGeom>
              <a:solidFill>
                <a:srgbClr val="695F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712" name="Freeform 3750">
                <a:extLst>
                  <a:ext uri="{FF2B5EF4-FFF2-40B4-BE49-F238E27FC236}">
                    <a16:creationId xmlns:a16="http://schemas.microsoft.com/office/drawing/2014/main" id="{9F61CCDA-2EAC-4A88-A007-4C01ADAF3E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8" y="3524"/>
                <a:ext cx="8" cy="2"/>
              </a:xfrm>
              <a:custGeom>
                <a:avLst/>
                <a:gdLst>
                  <a:gd name="T0" fmla="*/ 34 w 5"/>
                  <a:gd name="T1" fmla="*/ 0 h 1"/>
                  <a:gd name="T2" fmla="*/ 0 w 5"/>
                  <a:gd name="T3" fmla="*/ 16 h 1"/>
                  <a:gd name="T4" fmla="*/ 34 w 5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5" y="0"/>
                    </a:moveTo>
                    <a:cubicBezTo>
                      <a:pt x="3" y="0"/>
                      <a:pt x="2" y="1"/>
                      <a:pt x="0" y="1"/>
                    </a:cubicBezTo>
                    <a:cubicBezTo>
                      <a:pt x="2" y="1"/>
                      <a:pt x="4" y="0"/>
                      <a:pt x="5" y="0"/>
                    </a:cubicBezTo>
                  </a:path>
                </a:pathLst>
              </a:custGeom>
              <a:solidFill>
                <a:srgbClr val="9E96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713" name="Freeform 3751">
                <a:extLst>
                  <a:ext uri="{FF2B5EF4-FFF2-40B4-BE49-F238E27FC236}">
                    <a16:creationId xmlns:a16="http://schemas.microsoft.com/office/drawing/2014/main" id="{E7DA00CE-73AE-4F6E-BEAA-0E705D4325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0" y="3615"/>
                <a:ext cx="147" cy="101"/>
              </a:xfrm>
              <a:custGeom>
                <a:avLst/>
                <a:gdLst>
                  <a:gd name="T0" fmla="*/ 160 w 99"/>
                  <a:gd name="T1" fmla="*/ 0 h 68"/>
                  <a:gd name="T2" fmla="*/ 101 w 99"/>
                  <a:gd name="T3" fmla="*/ 9 h 68"/>
                  <a:gd name="T4" fmla="*/ 22 w 99"/>
                  <a:gd name="T5" fmla="*/ 92 h 68"/>
                  <a:gd name="T6" fmla="*/ 108 w 99"/>
                  <a:gd name="T7" fmla="*/ 174 h 68"/>
                  <a:gd name="T8" fmla="*/ 272 w 99"/>
                  <a:gd name="T9" fmla="*/ 258 h 68"/>
                  <a:gd name="T10" fmla="*/ 353 w 99"/>
                  <a:gd name="T11" fmla="*/ 331 h 68"/>
                  <a:gd name="T12" fmla="*/ 379 w 99"/>
                  <a:gd name="T13" fmla="*/ 322 h 68"/>
                  <a:gd name="T14" fmla="*/ 383 w 99"/>
                  <a:gd name="T15" fmla="*/ 318 h 68"/>
                  <a:gd name="T16" fmla="*/ 344 w 99"/>
                  <a:gd name="T17" fmla="*/ 290 h 68"/>
                  <a:gd name="T18" fmla="*/ 344 w 99"/>
                  <a:gd name="T19" fmla="*/ 290 h 68"/>
                  <a:gd name="T20" fmla="*/ 309 w 99"/>
                  <a:gd name="T21" fmla="*/ 251 h 68"/>
                  <a:gd name="T22" fmla="*/ 249 w 99"/>
                  <a:gd name="T23" fmla="*/ 214 h 68"/>
                  <a:gd name="T24" fmla="*/ 183 w 99"/>
                  <a:gd name="T25" fmla="*/ 174 h 68"/>
                  <a:gd name="T26" fmla="*/ 174 w 99"/>
                  <a:gd name="T27" fmla="*/ 169 h 68"/>
                  <a:gd name="T28" fmla="*/ 160 w 99"/>
                  <a:gd name="T29" fmla="*/ 169 h 68"/>
                  <a:gd name="T30" fmla="*/ 59 w 99"/>
                  <a:gd name="T31" fmla="*/ 128 h 68"/>
                  <a:gd name="T32" fmla="*/ 59 w 99"/>
                  <a:gd name="T33" fmla="*/ 62 h 68"/>
                  <a:gd name="T34" fmla="*/ 53 w 99"/>
                  <a:gd name="T35" fmla="*/ 68 h 68"/>
                  <a:gd name="T36" fmla="*/ 82 w 99"/>
                  <a:gd name="T37" fmla="*/ 22 h 68"/>
                  <a:gd name="T38" fmla="*/ 101 w 99"/>
                  <a:gd name="T39" fmla="*/ 92 h 68"/>
                  <a:gd name="T40" fmla="*/ 128 w 99"/>
                  <a:gd name="T41" fmla="*/ 131 h 68"/>
                  <a:gd name="T42" fmla="*/ 190 w 99"/>
                  <a:gd name="T43" fmla="*/ 168 h 68"/>
                  <a:gd name="T44" fmla="*/ 232 w 99"/>
                  <a:gd name="T45" fmla="*/ 190 h 68"/>
                  <a:gd name="T46" fmla="*/ 242 w 99"/>
                  <a:gd name="T47" fmla="*/ 195 h 68"/>
                  <a:gd name="T48" fmla="*/ 242 w 99"/>
                  <a:gd name="T49" fmla="*/ 195 h 68"/>
                  <a:gd name="T50" fmla="*/ 242 w 99"/>
                  <a:gd name="T51" fmla="*/ 201 h 68"/>
                  <a:gd name="T52" fmla="*/ 278 w 99"/>
                  <a:gd name="T53" fmla="*/ 221 h 68"/>
                  <a:gd name="T54" fmla="*/ 410 w 99"/>
                  <a:gd name="T55" fmla="*/ 310 h 68"/>
                  <a:gd name="T56" fmla="*/ 441 w 99"/>
                  <a:gd name="T57" fmla="*/ 309 h 68"/>
                  <a:gd name="T58" fmla="*/ 481 w 99"/>
                  <a:gd name="T59" fmla="*/ 310 h 68"/>
                  <a:gd name="T60" fmla="*/ 468 w 99"/>
                  <a:gd name="T61" fmla="*/ 290 h 68"/>
                  <a:gd name="T62" fmla="*/ 451 w 99"/>
                  <a:gd name="T63" fmla="*/ 278 h 68"/>
                  <a:gd name="T64" fmla="*/ 478 w 99"/>
                  <a:gd name="T65" fmla="*/ 291 h 68"/>
                  <a:gd name="T66" fmla="*/ 318 w 99"/>
                  <a:gd name="T67" fmla="*/ 156 h 68"/>
                  <a:gd name="T68" fmla="*/ 297 w 99"/>
                  <a:gd name="T69" fmla="*/ 73 h 68"/>
                  <a:gd name="T70" fmla="*/ 160 w 99"/>
                  <a:gd name="T71" fmla="*/ 0 h 68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99" h="68">
                    <a:moveTo>
                      <a:pt x="33" y="0"/>
                    </a:moveTo>
                    <a:cubicBezTo>
                      <a:pt x="29" y="0"/>
                      <a:pt x="26" y="1"/>
                      <a:pt x="21" y="2"/>
                    </a:cubicBezTo>
                    <a:cubicBezTo>
                      <a:pt x="6" y="5"/>
                      <a:pt x="0" y="8"/>
                      <a:pt x="5" y="19"/>
                    </a:cubicBezTo>
                    <a:cubicBezTo>
                      <a:pt x="10" y="31"/>
                      <a:pt x="10" y="35"/>
                      <a:pt x="22" y="36"/>
                    </a:cubicBezTo>
                    <a:cubicBezTo>
                      <a:pt x="34" y="37"/>
                      <a:pt x="38" y="38"/>
                      <a:pt x="56" y="53"/>
                    </a:cubicBezTo>
                    <a:cubicBezTo>
                      <a:pt x="60" y="57"/>
                      <a:pt x="66" y="62"/>
                      <a:pt x="73" y="68"/>
                    </a:cubicBezTo>
                    <a:cubicBezTo>
                      <a:pt x="75" y="67"/>
                      <a:pt x="76" y="66"/>
                      <a:pt x="78" y="66"/>
                    </a:cubicBezTo>
                    <a:cubicBezTo>
                      <a:pt x="78" y="66"/>
                      <a:pt x="78" y="66"/>
                      <a:pt x="79" y="65"/>
                    </a:cubicBezTo>
                    <a:cubicBezTo>
                      <a:pt x="76" y="63"/>
                      <a:pt x="74" y="61"/>
                      <a:pt x="71" y="59"/>
                    </a:cubicBezTo>
                    <a:cubicBezTo>
                      <a:pt x="71" y="59"/>
                      <a:pt x="71" y="59"/>
                      <a:pt x="71" y="59"/>
                    </a:cubicBezTo>
                    <a:cubicBezTo>
                      <a:pt x="68" y="57"/>
                      <a:pt x="65" y="54"/>
                      <a:pt x="63" y="52"/>
                    </a:cubicBezTo>
                    <a:cubicBezTo>
                      <a:pt x="59" y="49"/>
                      <a:pt x="55" y="46"/>
                      <a:pt x="51" y="44"/>
                    </a:cubicBezTo>
                    <a:cubicBezTo>
                      <a:pt x="47" y="41"/>
                      <a:pt x="43" y="38"/>
                      <a:pt x="38" y="36"/>
                    </a:cubicBezTo>
                    <a:cubicBezTo>
                      <a:pt x="38" y="35"/>
                      <a:pt x="37" y="35"/>
                      <a:pt x="36" y="35"/>
                    </a:cubicBezTo>
                    <a:cubicBezTo>
                      <a:pt x="35" y="35"/>
                      <a:pt x="34" y="35"/>
                      <a:pt x="33" y="35"/>
                    </a:cubicBezTo>
                    <a:cubicBezTo>
                      <a:pt x="23" y="35"/>
                      <a:pt x="13" y="31"/>
                      <a:pt x="12" y="26"/>
                    </a:cubicBezTo>
                    <a:cubicBezTo>
                      <a:pt x="10" y="22"/>
                      <a:pt x="10" y="17"/>
                      <a:pt x="12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1" y="11"/>
                      <a:pt x="13" y="7"/>
                      <a:pt x="17" y="5"/>
                    </a:cubicBezTo>
                    <a:cubicBezTo>
                      <a:pt x="23" y="9"/>
                      <a:pt x="21" y="14"/>
                      <a:pt x="21" y="19"/>
                    </a:cubicBezTo>
                    <a:cubicBezTo>
                      <a:pt x="21" y="22"/>
                      <a:pt x="22" y="25"/>
                      <a:pt x="26" y="27"/>
                    </a:cubicBezTo>
                    <a:cubicBezTo>
                      <a:pt x="30" y="30"/>
                      <a:pt x="36" y="31"/>
                      <a:pt x="39" y="34"/>
                    </a:cubicBezTo>
                    <a:cubicBezTo>
                      <a:pt x="42" y="35"/>
                      <a:pt x="45" y="37"/>
                      <a:pt x="48" y="39"/>
                    </a:cubicBezTo>
                    <a:cubicBezTo>
                      <a:pt x="49" y="40"/>
                      <a:pt x="49" y="40"/>
                      <a:pt x="50" y="40"/>
                    </a:cubicBezTo>
                    <a:cubicBezTo>
                      <a:pt x="50" y="40"/>
                      <a:pt x="50" y="40"/>
                      <a:pt x="50" y="40"/>
                    </a:cubicBezTo>
                    <a:cubicBezTo>
                      <a:pt x="50" y="40"/>
                      <a:pt x="50" y="40"/>
                      <a:pt x="50" y="41"/>
                    </a:cubicBezTo>
                    <a:cubicBezTo>
                      <a:pt x="52" y="42"/>
                      <a:pt x="54" y="43"/>
                      <a:pt x="57" y="45"/>
                    </a:cubicBezTo>
                    <a:cubicBezTo>
                      <a:pt x="67" y="50"/>
                      <a:pt x="75" y="58"/>
                      <a:pt x="84" y="64"/>
                    </a:cubicBezTo>
                    <a:cubicBezTo>
                      <a:pt x="86" y="63"/>
                      <a:pt x="88" y="63"/>
                      <a:pt x="91" y="63"/>
                    </a:cubicBezTo>
                    <a:cubicBezTo>
                      <a:pt x="93" y="63"/>
                      <a:pt x="96" y="64"/>
                      <a:pt x="99" y="64"/>
                    </a:cubicBezTo>
                    <a:cubicBezTo>
                      <a:pt x="97" y="62"/>
                      <a:pt x="96" y="60"/>
                      <a:pt x="96" y="59"/>
                    </a:cubicBezTo>
                    <a:cubicBezTo>
                      <a:pt x="93" y="57"/>
                      <a:pt x="93" y="57"/>
                      <a:pt x="93" y="57"/>
                    </a:cubicBezTo>
                    <a:cubicBezTo>
                      <a:pt x="95" y="58"/>
                      <a:pt x="96" y="59"/>
                      <a:pt x="98" y="60"/>
                    </a:cubicBezTo>
                    <a:cubicBezTo>
                      <a:pt x="88" y="52"/>
                      <a:pt x="77" y="43"/>
                      <a:pt x="65" y="32"/>
                    </a:cubicBezTo>
                    <a:cubicBezTo>
                      <a:pt x="65" y="32"/>
                      <a:pt x="75" y="25"/>
                      <a:pt x="61" y="15"/>
                    </a:cubicBezTo>
                    <a:cubicBezTo>
                      <a:pt x="50" y="8"/>
                      <a:pt x="46" y="0"/>
                      <a:pt x="33" y="0"/>
                    </a:cubicBezTo>
                  </a:path>
                </a:pathLst>
              </a:custGeom>
              <a:solidFill>
                <a:srgbClr val="695F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714" name="Freeform 3752">
                <a:extLst>
                  <a:ext uri="{FF2B5EF4-FFF2-40B4-BE49-F238E27FC236}">
                    <a16:creationId xmlns:a16="http://schemas.microsoft.com/office/drawing/2014/main" id="{633FC15C-940D-4BD3-BABB-491C925D3E8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492" y="3494"/>
                <a:ext cx="118" cy="29"/>
              </a:xfrm>
              <a:custGeom>
                <a:avLst/>
                <a:gdLst>
                  <a:gd name="T0" fmla="*/ 102 w 80"/>
                  <a:gd name="T1" fmla="*/ 27 h 19"/>
                  <a:gd name="T2" fmla="*/ 102 w 80"/>
                  <a:gd name="T3" fmla="*/ 18 h 19"/>
                  <a:gd name="T4" fmla="*/ 114 w 80"/>
                  <a:gd name="T5" fmla="*/ 21 h 19"/>
                  <a:gd name="T6" fmla="*/ 193 w 80"/>
                  <a:gd name="T7" fmla="*/ 53 h 19"/>
                  <a:gd name="T8" fmla="*/ 189 w 80"/>
                  <a:gd name="T9" fmla="*/ 53 h 19"/>
                  <a:gd name="T10" fmla="*/ 114 w 80"/>
                  <a:gd name="T11" fmla="*/ 21 h 19"/>
                  <a:gd name="T12" fmla="*/ 114 w 80"/>
                  <a:gd name="T13" fmla="*/ 21 h 19"/>
                  <a:gd name="T14" fmla="*/ 102 w 80"/>
                  <a:gd name="T15" fmla="*/ 27 h 19"/>
                  <a:gd name="T16" fmla="*/ 170 w 80"/>
                  <a:gd name="T17" fmla="*/ 81 h 19"/>
                  <a:gd name="T18" fmla="*/ 114 w 80"/>
                  <a:gd name="T19" fmla="*/ 53 h 19"/>
                  <a:gd name="T20" fmla="*/ 60 w 80"/>
                  <a:gd name="T21" fmla="*/ 40 h 19"/>
                  <a:gd name="T22" fmla="*/ 32 w 80"/>
                  <a:gd name="T23" fmla="*/ 27 h 19"/>
                  <a:gd name="T24" fmla="*/ 47 w 80"/>
                  <a:gd name="T25" fmla="*/ 8 h 19"/>
                  <a:gd name="T26" fmla="*/ 47 w 80"/>
                  <a:gd name="T27" fmla="*/ 12 h 19"/>
                  <a:gd name="T28" fmla="*/ 170 w 80"/>
                  <a:gd name="T29" fmla="*/ 81 h 19"/>
                  <a:gd name="T30" fmla="*/ 59 w 80"/>
                  <a:gd name="T31" fmla="*/ 0 h 19"/>
                  <a:gd name="T32" fmla="*/ 28 w 80"/>
                  <a:gd name="T33" fmla="*/ 12 h 19"/>
                  <a:gd name="T34" fmla="*/ 89 w 80"/>
                  <a:gd name="T35" fmla="*/ 53 h 19"/>
                  <a:gd name="T36" fmla="*/ 176 w 80"/>
                  <a:gd name="T37" fmla="*/ 96 h 19"/>
                  <a:gd name="T38" fmla="*/ 176 w 80"/>
                  <a:gd name="T39" fmla="*/ 102 h 19"/>
                  <a:gd name="T40" fmla="*/ 229 w 80"/>
                  <a:gd name="T41" fmla="*/ 63 h 19"/>
                  <a:gd name="T42" fmla="*/ 292 w 80"/>
                  <a:gd name="T43" fmla="*/ 61 h 19"/>
                  <a:gd name="T44" fmla="*/ 292 w 80"/>
                  <a:gd name="T45" fmla="*/ 61 h 19"/>
                  <a:gd name="T46" fmla="*/ 350 w 80"/>
                  <a:gd name="T47" fmla="*/ 75 h 19"/>
                  <a:gd name="T48" fmla="*/ 338 w 80"/>
                  <a:gd name="T49" fmla="*/ 61 h 19"/>
                  <a:gd name="T50" fmla="*/ 161 w 80"/>
                  <a:gd name="T51" fmla="*/ 21 h 19"/>
                  <a:gd name="T52" fmla="*/ 59 w 80"/>
                  <a:gd name="T53" fmla="*/ 0 h 19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80" h="19">
                    <a:moveTo>
                      <a:pt x="22" y="5"/>
                    </a:moveTo>
                    <a:cubicBezTo>
                      <a:pt x="22" y="3"/>
                      <a:pt x="22" y="3"/>
                      <a:pt x="22" y="3"/>
                    </a:cubicBezTo>
                    <a:cubicBezTo>
                      <a:pt x="22" y="3"/>
                      <a:pt x="23" y="4"/>
                      <a:pt x="24" y="4"/>
                    </a:cubicBezTo>
                    <a:cubicBezTo>
                      <a:pt x="30" y="4"/>
                      <a:pt x="41" y="7"/>
                      <a:pt x="41" y="10"/>
                    </a:cubicBezTo>
                    <a:cubicBezTo>
                      <a:pt x="41" y="10"/>
                      <a:pt x="41" y="10"/>
                      <a:pt x="40" y="10"/>
                    </a:cubicBezTo>
                    <a:cubicBezTo>
                      <a:pt x="35" y="10"/>
                      <a:pt x="28" y="7"/>
                      <a:pt x="24" y="4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3" y="4"/>
                      <a:pt x="22" y="4"/>
                      <a:pt x="22" y="5"/>
                    </a:cubicBezTo>
                    <a:moveTo>
                      <a:pt x="36" y="15"/>
                    </a:moveTo>
                    <a:cubicBezTo>
                      <a:pt x="32" y="13"/>
                      <a:pt x="30" y="11"/>
                      <a:pt x="24" y="10"/>
                    </a:cubicBezTo>
                    <a:cubicBezTo>
                      <a:pt x="21" y="9"/>
                      <a:pt x="17" y="8"/>
                      <a:pt x="13" y="7"/>
                    </a:cubicBezTo>
                    <a:cubicBezTo>
                      <a:pt x="10" y="7"/>
                      <a:pt x="8" y="8"/>
                      <a:pt x="7" y="5"/>
                    </a:cubicBezTo>
                    <a:cubicBezTo>
                      <a:pt x="6" y="4"/>
                      <a:pt x="8" y="2"/>
                      <a:pt x="10" y="1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3" y="5"/>
                      <a:pt x="37" y="11"/>
                      <a:pt x="36" y="15"/>
                    </a:cubicBezTo>
                    <a:moveTo>
                      <a:pt x="12" y="0"/>
                    </a:moveTo>
                    <a:cubicBezTo>
                      <a:pt x="10" y="0"/>
                      <a:pt x="8" y="1"/>
                      <a:pt x="6" y="2"/>
                    </a:cubicBezTo>
                    <a:cubicBezTo>
                      <a:pt x="0" y="7"/>
                      <a:pt x="9" y="8"/>
                      <a:pt x="19" y="10"/>
                    </a:cubicBezTo>
                    <a:cubicBezTo>
                      <a:pt x="29" y="13"/>
                      <a:pt x="35" y="16"/>
                      <a:pt x="37" y="18"/>
                    </a:cubicBezTo>
                    <a:cubicBezTo>
                      <a:pt x="37" y="18"/>
                      <a:pt x="37" y="18"/>
                      <a:pt x="37" y="19"/>
                    </a:cubicBezTo>
                    <a:cubicBezTo>
                      <a:pt x="37" y="15"/>
                      <a:pt x="43" y="13"/>
                      <a:pt x="48" y="12"/>
                    </a:cubicBezTo>
                    <a:cubicBezTo>
                      <a:pt x="48" y="12"/>
                      <a:pt x="52" y="11"/>
                      <a:pt x="62" y="11"/>
                    </a:cubicBezTo>
                    <a:cubicBezTo>
                      <a:pt x="62" y="11"/>
                      <a:pt x="62" y="11"/>
                      <a:pt x="62" y="11"/>
                    </a:cubicBezTo>
                    <a:cubicBezTo>
                      <a:pt x="66" y="11"/>
                      <a:pt x="70" y="12"/>
                      <a:pt x="74" y="14"/>
                    </a:cubicBezTo>
                    <a:cubicBezTo>
                      <a:pt x="79" y="13"/>
                      <a:pt x="80" y="12"/>
                      <a:pt x="71" y="11"/>
                    </a:cubicBezTo>
                    <a:cubicBezTo>
                      <a:pt x="54" y="7"/>
                      <a:pt x="44" y="6"/>
                      <a:pt x="34" y="4"/>
                    </a:cubicBezTo>
                    <a:cubicBezTo>
                      <a:pt x="27" y="3"/>
                      <a:pt x="18" y="0"/>
                      <a:pt x="12" y="0"/>
                    </a:cubicBezTo>
                  </a:path>
                </a:pathLst>
              </a:custGeom>
              <a:solidFill>
                <a:srgbClr val="695F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715" name="Freeform 3753">
                <a:extLst>
                  <a:ext uri="{FF2B5EF4-FFF2-40B4-BE49-F238E27FC236}">
                    <a16:creationId xmlns:a16="http://schemas.microsoft.com/office/drawing/2014/main" id="{2A8FBCBA-B76F-4C10-8C25-290FCD1F33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47" y="3515"/>
                <a:ext cx="66" cy="21"/>
              </a:xfrm>
              <a:custGeom>
                <a:avLst/>
                <a:gdLst>
                  <a:gd name="T0" fmla="*/ 170 w 45"/>
                  <a:gd name="T1" fmla="*/ 0 h 14"/>
                  <a:gd name="T2" fmla="*/ 79 w 45"/>
                  <a:gd name="T3" fmla="*/ 12 h 14"/>
                  <a:gd name="T4" fmla="*/ 50 w 45"/>
                  <a:gd name="T5" fmla="*/ 21 h 14"/>
                  <a:gd name="T6" fmla="*/ 116 w 45"/>
                  <a:gd name="T7" fmla="*/ 48 h 14"/>
                  <a:gd name="T8" fmla="*/ 88 w 45"/>
                  <a:gd name="T9" fmla="*/ 59 h 14"/>
                  <a:gd name="T10" fmla="*/ 47 w 45"/>
                  <a:gd name="T11" fmla="*/ 48 h 14"/>
                  <a:gd name="T12" fmla="*/ 38 w 45"/>
                  <a:gd name="T13" fmla="*/ 21 h 14"/>
                  <a:gd name="T14" fmla="*/ 28 w 45"/>
                  <a:gd name="T15" fmla="*/ 27 h 14"/>
                  <a:gd name="T16" fmla="*/ 41 w 45"/>
                  <a:gd name="T17" fmla="*/ 53 h 14"/>
                  <a:gd name="T18" fmla="*/ 88 w 45"/>
                  <a:gd name="T19" fmla="*/ 59 h 14"/>
                  <a:gd name="T20" fmla="*/ 107 w 45"/>
                  <a:gd name="T21" fmla="*/ 59 h 14"/>
                  <a:gd name="T22" fmla="*/ 60 w 45"/>
                  <a:gd name="T23" fmla="*/ 62 h 14"/>
                  <a:gd name="T24" fmla="*/ 50 w 45"/>
                  <a:gd name="T25" fmla="*/ 62 h 14"/>
                  <a:gd name="T26" fmla="*/ 22 w 45"/>
                  <a:gd name="T27" fmla="*/ 53 h 14"/>
                  <a:gd name="T28" fmla="*/ 13 w 45"/>
                  <a:gd name="T29" fmla="*/ 27 h 14"/>
                  <a:gd name="T30" fmla="*/ 9 w 45"/>
                  <a:gd name="T31" fmla="*/ 32 h 14"/>
                  <a:gd name="T32" fmla="*/ 0 w 45"/>
                  <a:gd name="T33" fmla="*/ 27 h 14"/>
                  <a:gd name="T34" fmla="*/ 0 w 45"/>
                  <a:gd name="T35" fmla="*/ 27 h 14"/>
                  <a:gd name="T36" fmla="*/ 56 w 45"/>
                  <a:gd name="T37" fmla="*/ 72 h 14"/>
                  <a:gd name="T38" fmla="*/ 56 w 45"/>
                  <a:gd name="T39" fmla="*/ 72 h 14"/>
                  <a:gd name="T40" fmla="*/ 66 w 45"/>
                  <a:gd name="T41" fmla="*/ 72 h 14"/>
                  <a:gd name="T42" fmla="*/ 69 w 45"/>
                  <a:gd name="T43" fmla="*/ 68 h 14"/>
                  <a:gd name="T44" fmla="*/ 135 w 45"/>
                  <a:gd name="T45" fmla="*/ 68 h 14"/>
                  <a:gd name="T46" fmla="*/ 176 w 45"/>
                  <a:gd name="T47" fmla="*/ 62 h 14"/>
                  <a:gd name="T48" fmla="*/ 180 w 45"/>
                  <a:gd name="T49" fmla="*/ 62 h 14"/>
                  <a:gd name="T50" fmla="*/ 180 w 45"/>
                  <a:gd name="T51" fmla="*/ 62 h 14"/>
                  <a:gd name="T52" fmla="*/ 204 w 45"/>
                  <a:gd name="T53" fmla="*/ 48 h 14"/>
                  <a:gd name="T54" fmla="*/ 170 w 45"/>
                  <a:gd name="T55" fmla="*/ 0 h 14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45" h="14">
                    <a:moveTo>
                      <a:pt x="37" y="0"/>
                    </a:moveTo>
                    <a:cubicBezTo>
                      <a:pt x="32" y="1"/>
                      <a:pt x="23" y="1"/>
                      <a:pt x="17" y="2"/>
                    </a:cubicBezTo>
                    <a:cubicBezTo>
                      <a:pt x="15" y="3"/>
                      <a:pt x="13" y="3"/>
                      <a:pt x="11" y="4"/>
                    </a:cubicBezTo>
                    <a:cubicBezTo>
                      <a:pt x="10" y="9"/>
                      <a:pt x="17" y="7"/>
                      <a:pt x="25" y="9"/>
                    </a:cubicBezTo>
                    <a:cubicBezTo>
                      <a:pt x="24" y="10"/>
                      <a:pt x="22" y="11"/>
                      <a:pt x="19" y="11"/>
                    </a:cubicBezTo>
                    <a:cubicBezTo>
                      <a:pt x="16" y="11"/>
                      <a:pt x="12" y="10"/>
                      <a:pt x="10" y="9"/>
                    </a:cubicBezTo>
                    <a:cubicBezTo>
                      <a:pt x="8" y="7"/>
                      <a:pt x="8" y="6"/>
                      <a:pt x="8" y="4"/>
                    </a:cubicBezTo>
                    <a:cubicBezTo>
                      <a:pt x="7" y="4"/>
                      <a:pt x="7" y="5"/>
                      <a:pt x="6" y="5"/>
                    </a:cubicBezTo>
                    <a:cubicBezTo>
                      <a:pt x="6" y="7"/>
                      <a:pt x="6" y="9"/>
                      <a:pt x="9" y="10"/>
                    </a:cubicBezTo>
                    <a:cubicBezTo>
                      <a:pt x="10" y="11"/>
                      <a:pt x="16" y="11"/>
                      <a:pt x="19" y="11"/>
                    </a:cubicBezTo>
                    <a:cubicBezTo>
                      <a:pt x="21" y="11"/>
                      <a:pt x="22" y="11"/>
                      <a:pt x="23" y="11"/>
                    </a:cubicBezTo>
                    <a:cubicBezTo>
                      <a:pt x="21" y="12"/>
                      <a:pt x="15" y="12"/>
                      <a:pt x="13" y="12"/>
                    </a:cubicBezTo>
                    <a:cubicBezTo>
                      <a:pt x="12" y="12"/>
                      <a:pt x="11" y="12"/>
                      <a:pt x="11" y="12"/>
                    </a:cubicBezTo>
                    <a:cubicBezTo>
                      <a:pt x="8" y="12"/>
                      <a:pt x="7" y="12"/>
                      <a:pt x="5" y="10"/>
                    </a:cubicBezTo>
                    <a:cubicBezTo>
                      <a:pt x="3" y="9"/>
                      <a:pt x="3" y="7"/>
                      <a:pt x="3" y="5"/>
                    </a:cubicBezTo>
                    <a:cubicBezTo>
                      <a:pt x="3" y="5"/>
                      <a:pt x="2" y="6"/>
                      <a:pt x="2" y="6"/>
                    </a:cubicBezTo>
                    <a:cubicBezTo>
                      <a:pt x="1" y="6"/>
                      <a:pt x="1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9"/>
                      <a:pt x="3" y="13"/>
                      <a:pt x="12" y="14"/>
                    </a:cubicBezTo>
                    <a:cubicBezTo>
                      <a:pt x="12" y="14"/>
                      <a:pt x="12" y="14"/>
                      <a:pt x="12" y="14"/>
                    </a:cubicBezTo>
                    <a:cubicBezTo>
                      <a:pt x="13" y="14"/>
                      <a:pt x="13" y="14"/>
                      <a:pt x="14" y="14"/>
                    </a:cubicBezTo>
                    <a:cubicBezTo>
                      <a:pt x="14" y="14"/>
                      <a:pt x="14" y="14"/>
                      <a:pt x="15" y="13"/>
                    </a:cubicBezTo>
                    <a:cubicBezTo>
                      <a:pt x="19" y="13"/>
                      <a:pt x="24" y="13"/>
                      <a:pt x="29" y="13"/>
                    </a:cubicBezTo>
                    <a:cubicBezTo>
                      <a:pt x="32" y="13"/>
                      <a:pt x="36" y="12"/>
                      <a:pt x="38" y="12"/>
                    </a:cubicBezTo>
                    <a:cubicBezTo>
                      <a:pt x="38" y="12"/>
                      <a:pt x="38" y="12"/>
                      <a:pt x="39" y="12"/>
                    </a:cubicBezTo>
                    <a:cubicBezTo>
                      <a:pt x="39" y="12"/>
                      <a:pt x="39" y="12"/>
                      <a:pt x="39" y="12"/>
                    </a:cubicBezTo>
                    <a:cubicBezTo>
                      <a:pt x="43" y="11"/>
                      <a:pt x="45" y="10"/>
                      <a:pt x="44" y="9"/>
                    </a:cubicBezTo>
                    <a:cubicBezTo>
                      <a:pt x="44" y="6"/>
                      <a:pt x="41" y="3"/>
                      <a:pt x="37" y="0"/>
                    </a:cubicBezTo>
                  </a:path>
                </a:pathLst>
              </a:custGeom>
              <a:solidFill>
                <a:srgbClr val="695F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716" name="Freeform 3754">
                <a:extLst>
                  <a:ext uri="{FF2B5EF4-FFF2-40B4-BE49-F238E27FC236}">
                    <a16:creationId xmlns:a16="http://schemas.microsoft.com/office/drawing/2014/main" id="{96FAC201-3376-4545-B70D-E1FDAF8214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47" y="3511"/>
                <a:ext cx="54" cy="13"/>
              </a:xfrm>
              <a:custGeom>
                <a:avLst/>
                <a:gdLst>
                  <a:gd name="T0" fmla="*/ 112 w 37"/>
                  <a:gd name="T1" fmla="*/ 0 h 9"/>
                  <a:gd name="T2" fmla="*/ 112 w 37"/>
                  <a:gd name="T3" fmla="*/ 0 h 9"/>
                  <a:gd name="T4" fmla="*/ 50 w 37"/>
                  <a:gd name="T5" fmla="*/ 1 h 9"/>
                  <a:gd name="T6" fmla="*/ 0 w 37"/>
                  <a:gd name="T7" fmla="*/ 36 h 9"/>
                  <a:gd name="T8" fmla="*/ 9 w 37"/>
                  <a:gd name="T9" fmla="*/ 39 h 9"/>
                  <a:gd name="T10" fmla="*/ 13 w 37"/>
                  <a:gd name="T11" fmla="*/ 36 h 9"/>
                  <a:gd name="T12" fmla="*/ 38 w 37"/>
                  <a:gd name="T13" fmla="*/ 13 h 9"/>
                  <a:gd name="T14" fmla="*/ 41 w 37"/>
                  <a:gd name="T15" fmla="*/ 13 h 9"/>
                  <a:gd name="T16" fmla="*/ 38 w 37"/>
                  <a:gd name="T17" fmla="*/ 13 h 9"/>
                  <a:gd name="T18" fmla="*/ 28 w 37"/>
                  <a:gd name="T19" fmla="*/ 36 h 9"/>
                  <a:gd name="T20" fmla="*/ 38 w 37"/>
                  <a:gd name="T21" fmla="*/ 29 h 9"/>
                  <a:gd name="T22" fmla="*/ 47 w 37"/>
                  <a:gd name="T23" fmla="*/ 19 h 9"/>
                  <a:gd name="T24" fmla="*/ 50 w 37"/>
                  <a:gd name="T25" fmla="*/ 20 h 9"/>
                  <a:gd name="T26" fmla="*/ 50 w 37"/>
                  <a:gd name="T27" fmla="*/ 29 h 9"/>
                  <a:gd name="T28" fmla="*/ 77 w 37"/>
                  <a:gd name="T29" fmla="*/ 20 h 9"/>
                  <a:gd name="T30" fmla="*/ 168 w 37"/>
                  <a:gd name="T31" fmla="*/ 13 h 9"/>
                  <a:gd name="T32" fmla="*/ 112 w 37"/>
                  <a:gd name="T33" fmla="*/ 0 h 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7" h="9">
                    <a:moveTo>
                      <a:pt x="25" y="0"/>
                    </a:moveTo>
                    <a:cubicBezTo>
                      <a:pt x="25" y="0"/>
                      <a:pt x="25" y="0"/>
                      <a:pt x="25" y="0"/>
                    </a:cubicBezTo>
                    <a:cubicBezTo>
                      <a:pt x="15" y="0"/>
                      <a:pt x="11" y="1"/>
                      <a:pt x="11" y="1"/>
                    </a:cubicBezTo>
                    <a:cubicBezTo>
                      <a:pt x="6" y="2"/>
                      <a:pt x="0" y="4"/>
                      <a:pt x="0" y="8"/>
                    </a:cubicBezTo>
                    <a:cubicBezTo>
                      <a:pt x="1" y="8"/>
                      <a:pt x="1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3" y="7"/>
                      <a:pt x="5" y="5"/>
                      <a:pt x="8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7" y="4"/>
                      <a:pt x="6" y="6"/>
                      <a:pt x="6" y="8"/>
                    </a:cubicBezTo>
                    <a:cubicBezTo>
                      <a:pt x="7" y="8"/>
                      <a:pt x="7" y="7"/>
                      <a:pt x="8" y="7"/>
                    </a:cubicBezTo>
                    <a:cubicBezTo>
                      <a:pt x="8" y="6"/>
                      <a:pt x="9" y="5"/>
                      <a:pt x="10" y="4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6"/>
                      <a:pt x="11" y="6"/>
                      <a:pt x="11" y="7"/>
                    </a:cubicBezTo>
                    <a:cubicBezTo>
                      <a:pt x="13" y="6"/>
                      <a:pt x="15" y="6"/>
                      <a:pt x="17" y="5"/>
                    </a:cubicBezTo>
                    <a:cubicBezTo>
                      <a:pt x="23" y="4"/>
                      <a:pt x="32" y="4"/>
                      <a:pt x="37" y="3"/>
                    </a:cubicBezTo>
                    <a:cubicBezTo>
                      <a:pt x="33" y="1"/>
                      <a:pt x="29" y="0"/>
                      <a:pt x="25" y="0"/>
                    </a:cubicBezTo>
                  </a:path>
                </a:pathLst>
              </a:custGeom>
              <a:solidFill>
                <a:srgbClr val="9E96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717" name="Freeform 3755">
                <a:extLst>
                  <a:ext uri="{FF2B5EF4-FFF2-40B4-BE49-F238E27FC236}">
                    <a16:creationId xmlns:a16="http://schemas.microsoft.com/office/drawing/2014/main" id="{5015C56E-FC1D-459B-BF26-E827002C775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552" y="3533"/>
                <a:ext cx="100" cy="88"/>
              </a:xfrm>
              <a:custGeom>
                <a:avLst/>
                <a:gdLst>
                  <a:gd name="T0" fmla="*/ 182 w 67"/>
                  <a:gd name="T1" fmla="*/ 33 h 59"/>
                  <a:gd name="T2" fmla="*/ 182 w 67"/>
                  <a:gd name="T3" fmla="*/ 33 h 59"/>
                  <a:gd name="T4" fmla="*/ 194 w 67"/>
                  <a:gd name="T5" fmla="*/ 154 h 59"/>
                  <a:gd name="T6" fmla="*/ 263 w 67"/>
                  <a:gd name="T7" fmla="*/ 239 h 59"/>
                  <a:gd name="T8" fmla="*/ 209 w 67"/>
                  <a:gd name="T9" fmla="*/ 222 h 59"/>
                  <a:gd name="T10" fmla="*/ 160 w 67"/>
                  <a:gd name="T11" fmla="*/ 130 h 59"/>
                  <a:gd name="T12" fmla="*/ 173 w 67"/>
                  <a:gd name="T13" fmla="*/ 0 h 59"/>
                  <a:gd name="T14" fmla="*/ 100 w 67"/>
                  <a:gd name="T15" fmla="*/ 9 h 59"/>
                  <a:gd name="T16" fmla="*/ 69 w 67"/>
                  <a:gd name="T17" fmla="*/ 9 h 59"/>
                  <a:gd name="T18" fmla="*/ 42 w 67"/>
                  <a:gd name="T19" fmla="*/ 9 h 59"/>
                  <a:gd name="T20" fmla="*/ 9 w 67"/>
                  <a:gd name="T21" fmla="*/ 22 h 59"/>
                  <a:gd name="T22" fmla="*/ 54 w 67"/>
                  <a:gd name="T23" fmla="*/ 13 h 59"/>
                  <a:gd name="T24" fmla="*/ 82 w 67"/>
                  <a:gd name="T25" fmla="*/ 13 h 59"/>
                  <a:gd name="T26" fmla="*/ 113 w 67"/>
                  <a:gd name="T27" fmla="*/ 13 h 59"/>
                  <a:gd name="T28" fmla="*/ 154 w 67"/>
                  <a:gd name="T29" fmla="*/ 13 h 59"/>
                  <a:gd name="T30" fmla="*/ 63 w 67"/>
                  <a:gd name="T31" fmla="*/ 54 h 59"/>
                  <a:gd name="T32" fmla="*/ 63 w 67"/>
                  <a:gd name="T33" fmla="*/ 49 h 59"/>
                  <a:gd name="T34" fmla="*/ 90 w 67"/>
                  <a:gd name="T35" fmla="*/ 73 h 59"/>
                  <a:gd name="T36" fmla="*/ 140 w 67"/>
                  <a:gd name="T37" fmla="*/ 209 h 59"/>
                  <a:gd name="T38" fmla="*/ 182 w 67"/>
                  <a:gd name="T39" fmla="*/ 249 h 59"/>
                  <a:gd name="T40" fmla="*/ 221 w 67"/>
                  <a:gd name="T41" fmla="*/ 249 h 59"/>
                  <a:gd name="T42" fmla="*/ 279 w 67"/>
                  <a:gd name="T43" fmla="*/ 268 h 59"/>
                  <a:gd name="T44" fmla="*/ 299 w 67"/>
                  <a:gd name="T45" fmla="*/ 271 h 59"/>
                  <a:gd name="T46" fmla="*/ 231 w 67"/>
                  <a:gd name="T47" fmla="*/ 271 h 59"/>
                  <a:gd name="T48" fmla="*/ 94 w 67"/>
                  <a:gd name="T49" fmla="*/ 289 h 59"/>
                  <a:gd name="T50" fmla="*/ 73 w 67"/>
                  <a:gd name="T51" fmla="*/ 258 h 59"/>
                  <a:gd name="T52" fmla="*/ 103 w 67"/>
                  <a:gd name="T53" fmla="*/ 222 h 59"/>
                  <a:gd name="T54" fmla="*/ 109 w 67"/>
                  <a:gd name="T55" fmla="*/ 218 h 59"/>
                  <a:gd name="T56" fmla="*/ 121 w 67"/>
                  <a:gd name="T57" fmla="*/ 180 h 59"/>
                  <a:gd name="T58" fmla="*/ 63 w 67"/>
                  <a:gd name="T59" fmla="*/ 69 h 59"/>
                  <a:gd name="T60" fmla="*/ 19 w 67"/>
                  <a:gd name="T61" fmla="*/ 33 h 59"/>
                  <a:gd name="T62" fmla="*/ 63 w 67"/>
                  <a:gd name="T63" fmla="*/ 239 h 59"/>
                  <a:gd name="T64" fmla="*/ 100 w 67"/>
                  <a:gd name="T65" fmla="*/ 291 h 59"/>
                  <a:gd name="T66" fmla="*/ 190 w 67"/>
                  <a:gd name="T67" fmla="*/ 282 h 59"/>
                  <a:gd name="T68" fmla="*/ 270 w 67"/>
                  <a:gd name="T69" fmla="*/ 282 h 59"/>
                  <a:gd name="T70" fmla="*/ 203 w 67"/>
                  <a:gd name="T71" fmla="*/ 160 h 59"/>
                  <a:gd name="T72" fmla="*/ 173 w 67"/>
                  <a:gd name="T73" fmla="*/ 0 h 59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67" h="59">
                    <a:moveTo>
                      <a:pt x="37" y="7"/>
                    </a:moveTo>
                    <a:cubicBezTo>
                      <a:pt x="37" y="7"/>
                      <a:pt x="37" y="7"/>
                      <a:pt x="37" y="7"/>
                    </a:cubicBezTo>
                    <a:cubicBezTo>
                      <a:pt x="37" y="7"/>
                      <a:pt x="37" y="7"/>
                      <a:pt x="37" y="7"/>
                    </a:cubicBezTo>
                    <a:cubicBezTo>
                      <a:pt x="37" y="7"/>
                      <a:pt x="37" y="7"/>
                      <a:pt x="37" y="7"/>
                    </a:cubicBezTo>
                    <a:cubicBezTo>
                      <a:pt x="38" y="11"/>
                      <a:pt x="35" y="16"/>
                      <a:pt x="36" y="20"/>
                    </a:cubicBezTo>
                    <a:cubicBezTo>
                      <a:pt x="37" y="24"/>
                      <a:pt x="38" y="27"/>
                      <a:pt x="39" y="31"/>
                    </a:cubicBezTo>
                    <a:cubicBezTo>
                      <a:pt x="40" y="34"/>
                      <a:pt x="40" y="38"/>
                      <a:pt x="43" y="41"/>
                    </a:cubicBezTo>
                    <a:cubicBezTo>
                      <a:pt x="45" y="44"/>
                      <a:pt x="50" y="46"/>
                      <a:pt x="53" y="48"/>
                    </a:cubicBezTo>
                    <a:cubicBezTo>
                      <a:pt x="43" y="45"/>
                      <a:pt x="36" y="37"/>
                      <a:pt x="34" y="31"/>
                    </a:cubicBezTo>
                    <a:cubicBezTo>
                      <a:pt x="34" y="36"/>
                      <a:pt x="40" y="41"/>
                      <a:pt x="42" y="45"/>
                    </a:cubicBezTo>
                    <a:cubicBezTo>
                      <a:pt x="35" y="41"/>
                      <a:pt x="32" y="35"/>
                      <a:pt x="34" y="30"/>
                    </a:cubicBezTo>
                    <a:cubicBezTo>
                      <a:pt x="33" y="29"/>
                      <a:pt x="33" y="27"/>
                      <a:pt x="32" y="26"/>
                    </a:cubicBezTo>
                    <a:cubicBezTo>
                      <a:pt x="32" y="20"/>
                      <a:pt x="31" y="12"/>
                      <a:pt x="37" y="7"/>
                    </a:cubicBezTo>
                    <a:moveTo>
                      <a:pt x="35" y="0"/>
                    </a:moveTo>
                    <a:cubicBezTo>
                      <a:pt x="33" y="1"/>
                      <a:pt x="29" y="1"/>
                      <a:pt x="25" y="1"/>
                    </a:cubicBezTo>
                    <a:cubicBezTo>
                      <a:pt x="22" y="1"/>
                      <a:pt x="20" y="2"/>
                      <a:pt x="20" y="2"/>
                    </a:cubicBezTo>
                    <a:cubicBezTo>
                      <a:pt x="20" y="2"/>
                      <a:pt x="19" y="2"/>
                      <a:pt x="18" y="2"/>
                    </a:cubicBezTo>
                    <a:cubicBezTo>
                      <a:pt x="17" y="2"/>
                      <a:pt x="15" y="2"/>
                      <a:pt x="14" y="2"/>
                    </a:cubicBezTo>
                    <a:cubicBezTo>
                      <a:pt x="12" y="2"/>
                      <a:pt x="11" y="2"/>
                      <a:pt x="10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3" y="2"/>
                      <a:pt x="0" y="2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5" y="4"/>
                      <a:pt x="8" y="3"/>
                      <a:pt x="11" y="3"/>
                    </a:cubicBezTo>
                    <a:cubicBezTo>
                      <a:pt x="12" y="3"/>
                      <a:pt x="14" y="3"/>
                      <a:pt x="16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8" y="3"/>
                      <a:pt x="19" y="3"/>
                      <a:pt x="20" y="3"/>
                    </a:cubicBezTo>
                    <a:cubicBezTo>
                      <a:pt x="21" y="3"/>
                      <a:pt x="22" y="3"/>
                      <a:pt x="23" y="3"/>
                    </a:cubicBezTo>
                    <a:cubicBezTo>
                      <a:pt x="25" y="3"/>
                      <a:pt x="26" y="3"/>
                      <a:pt x="27" y="3"/>
                    </a:cubicBezTo>
                    <a:cubicBezTo>
                      <a:pt x="29" y="3"/>
                      <a:pt x="30" y="3"/>
                      <a:pt x="31" y="3"/>
                    </a:cubicBezTo>
                    <a:cubicBezTo>
                      <a:pt x="27" y="4"/>
                      <a:pt x="18" y="5"/>
                      <a:pt x="15" y="6"/>
                    </a:cubicBezTo>
                    <a:cubicBezTo>
                      <a:pt x="11" y="8"/>
                      <a:pt x="12" y="9"/>
                      <a:pt x="13" y="11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2"/>
                      <a:pt x="16" y="13"/>
                      <a:pt x="18" y="15"/>
                    </a:cubicBezTo>
                    <a:cubicBezTo>
                      <a:pt x="18" y="15"/>
                      <a:pt x="18" y="15"/>
                      <a:pt x="18" y="15"/>
                    </a:cubicBezTo>
                    <a:cubicBezTo>
                      <a:pt x="22" y="19"/>
                      <a:pt x="26" y="23"/>
                      <a:pt x="29" y="27"/>
                    </a:cubicBezTo>
                    <a:cubicBezTo>
                      <a:pt x="30" y="30"/>
                      <a:pt x="31" y="38"/>
                      <a:pt x="28" y="42"/>
                    </a:cubicBezTo>
                    <a:cubicBezTo>
                      <a:pt x="27" y="42"/>
                      <a:pt x="27" y="43"/>
                      <a:pt x="27" y="44"/>
                    </a:cubicBezTo>
                    <a:cubicBezTo>
                      <a:pt x="27" y="47"/>
                      <a:pt x="32" y="48"/>
                      <a:pt x="37" y="50"/>
                    </a:cubicBezTo>
                    <a:cubicBezTo>
                      <a:pt x="38" y="50"/>
                      <a:pt x="40" y="50"/>
                      <a:pt x="41" y="50"/>
                    </a:cubicBezTo>
                    <a:cubicBezTo>
                      <a:pt x="42" y="50"/>
                      <a:pt x="43" y="50"/>
                      <a:pt x="44" y="50"/>
                    </a:cubicBezTo>
                    <a:cubicBezTo>
                      <a:pt x="51" y="50"/>
                      <a:pt x="57" y="51"/>
                      <a:pt x="60" y="53"/>
                    </a:cubicBezTo>
                    <a:cubicBezTo>
                      <a:pt x="59" y="54"/>
                      <a:pt x="58" y="54"/>
                      <a:pt x="56" y="54"/>
                    </a:cubicBezTo>
                    <a:cubicBezTo>
                      <a:pt x="56" y="54"/>
                      <a:pt x="55" y="54"/>
                      <a:pt x="55" y="54"/>
                    </a:cubicBezTo>
                    <a:cubicBezTo>
                      <a:pt x="57" y="54"/>
                      <a:pt x="58" y="55"/>
                      <a:pt x="60" y="55"/>
                    </a:cubicBezTo>
                    <a:cubicBezTo>
                      <a:pt x="60" y="56"/>
                      <a:pt x="60" y="56"/>
                      <a:pt x="60" y="56"/>
                    </a:cubicBezTo>
                    <a:cubicBezTo>
                      <a:pt x="56" y="55"/>
                      <a:pt x="51" y="55"/>
                      <a:pt x="47" y="55"/>
                    </a:cubicBezTo>
                    <a:cubicBezTo>
                      <a:pt x="43" y="55"/>
                      <a:pt x="40" y="55"/>
                      <a:pt x="36" y="56"/>
                    </a:cubicBezTo>
                    <a:cubicBezTo>
                      <a:pt x="32" y="56"/>
                      <a:pt x="25" y="58"/>
                      <a:pt x="19" y="58"/>
                    </a:cubicBezTo>
                    <a:cubicBezTo>
                      <a:pt x="18" y="58"/>
                      <a:pt x="17" y="58"/>
                      <a:pt x="16" y="58"/>
                    </a:cubicBezTo>
                    <a:cubicBezTo>
                      <a:pt x="13" y="57"/>
                      <a:pt x="13" y="55"/>
                      <a:pt x="15" y="52"/>
                    </a:cubicBezTo>
                    <a:cubicBezTo>
                      <a:pt x="14" y="51"/>
                      <a:pt x="16" y="50"/>
                      <a:pt x="17" y="49"/>
                    </a:cubicBezTo>
                    <a:cubicBezTo>
                      <a:pt x="19" y="47"/>
                      <a:pt x="20" y="46"/>
                      <a:pt x="21" y="45"/>
                    </a:cubicBezTo>
                    <a:cubicBezTo>
                      <a:pt x="21" y="44"/>
                      <a:pt x="22" y="44"/>
                      <a:pt x="22" y="44"/>
                    </a:cubicBezTo>
                    <a:cubicBezTo>
                      <a:pt x="22" y="44"/>
                      <a:pt x="22" y="44"/>
                      <a:pt x="22" y="44"/>
                    </a:cubicBezTo>
                    <a:cubicBezTo>
                      <a:pt x="22" y="42"/>
                      <a:pt x="23" y="39"/>
                      <a:pt x="24" y="37"/>
                    </a:cubicBezTo>
                    <a:cubicBezTo>
                      <a:pt x="24" y="37"/>
                      <a:pt x="24" y="37"/>
                      <a:pt x="24" y="36"/>
                    </a:cubicBezTo>
                    <a:cubicBezTo>
                      <a:pt x="25" y="32"/>
                      <a:pt x="25" y="28"/>
                      <a:pt x="23" y="25"/>
                    </a:cubicBezTo>
                    <a:cubicBezTo>
                      <a:pt x="22" y="23"/>
                      <a:pt x="15" y="17"/>
                      <a:pt x="13" y="14"/>
                    </a:cubicBezTo>
                    <a:cubicBezTo>
                      <a:pt x="11" y="12"/>
                      <a:pt x="10" y="11"/>
                      <a:pt x="8" y="9"/>
                    </a:cubicBezTo>
                    <a:cubicBezTo>
                      <a:pt x="7" y="9"/>
                      <a:pt x="5" y="8"/>
                      <a:pt x="4" y="7"/>
                    </a:cubicBezTo>
                    <a:cubicBezTo>
                      <a:pt x="10" y="13"/>
                      <a:pt x="21" y="21"/>
                      <a:pt x="21" y="29"/>
                    </a:cubicBezTo>
                    <a:cubicBezTo>
                      <a:pt x="21" y="39"/>
                      <a:pt x="21" y="45"/>
                      <a:pt x="13" y="48"/>
                    </a:cubicBezTo>
                    <a:cubicBezTo>
                      <a:pt x="6" y="51"/>
                      <a:pt x="10" y="51"/>
                      <a:pt x="11" y="54"/>
                    </a:cubicBezTo>
                    <a:cubicBezTo>
                      <a:pt x="11" y="56"/>
                      <a:pt x="13" y="59"/>
                      <a:pt x="20" y="59"/>
                    </a:cubicBezTo>
                    <a:cubicBezTo>
                      <a:pt x="22" y="59"/>
                      <a:pt x="24" y="58"/>
                      <a:pt x="27" y="58"/>
                    </a:cubicBezTo>
                    <a:cubicBezTo>
                      <a:pt x="30" y="57"/>
                      <a:pt x="34" y="57"/>
                      <a:pt x="38" y="57"/>
                    </a:cubicBezTo>
                    <a:cubicBezTo>
                      <a:pt x="40" y="57"/>
                      <a:pt x="43" y="57"/>
                      <a:pt x="46" y="57"/>
                    </a:cubicBezTo>
                    <a:cubicBezTo>
                      <a:pt x="49" y="57"/>
                      <a:pt x="51" y="57"/>
                      <a:pt x="54" y="57"/>
                    </a:cubicBezTo>
                    <a:cubicBezTo>
                      <a:pt x="61" y="57"/>
                      <a:pt x="67" y="57"/>
                      <a:pt x="63" y="53"/>
                    </a:cubicBezTo>
                    <a:cubicBezTo>
                      <a:pt x="55" y="45"/>
                      <a:pt x="43" y="44"/>
                      <a:pt x="41" y="32"/>
                    </a:cubicBezTo>
                    <a:cubicBezTo>
                      <a:pt x="39" y="20"/>
                      <a:pt x="38" y="15"/>
                      <a:pt x="39" y="9"/>
                    </a:cubicBezTo>
                    <a:cubicBezTo>
                      <a:pt x="40" y="4"/>
                      <a:pt x="39" y="1"/>
                      <a:pt x="35" y="0"/>
                    </a:cubicBezTo>
                  </a:path>
                </a:pathLst>
              </a:custGeom>
              <a:solidFill>
                <a:srgbClr val="695F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718" name="Freeform 3756">
                <a:extLst>
                  <a:ext uri="{FF2B5EF4-FFF2-40B4-BE49-F238E27FC236}">
                    <a16:creationId xmlns:a16="http://schemas.microsoft.com/office/drawing/2014/main" id="{2B14DD1B-C995-41A3-8DA1-21C977BA01B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564" y="3533"/>
                <a:ext cx="40" cy="3"/>
              </a:xfrm>
              <a:custGeom>
                <a:avLst/>
                <a:gdLst>
                  <a:gd name="T0" fmla="*/ 0 w 27"/>
                  <a:gd name="T1" fmla="*/ 12 h 2"/>
                  <a:gd name="T2" fmla="*/ 0 w 27"/>
                  <a:gd name="T3" fmla="*/ 12 h 2"/>
                  <a:gd name="T4" fmla="*/ 1 w 27"/>
                  <a:gd name="T5" fmla="*/ 12 h 2"/>
                  <a:gd name="T6" fmla="*/ 9 w 27"/>
                  <a:gd name="T7" fmla="*/ 12 h 2"/>
                  <a:gd name="T8" fmla="*/ 0 w 27"/>
                  <a:gd name="T9" fmla="*/ 12 h 2"/>
                  <a:gd name="T10" fmla="*/ 129 w 27"/>
                  <a:gd name="T11" fmla="*/ 0 h 2"/>
                  <a:gd name="T12" fmla="*/ 127 w 27"/>
                  <a:gd name="T13" fmla="*/ 0 h 2"/>
                  <a:gd name="T14" fmla="*/ 81 w 27"/>
                  <a:gd name="T15" fmla="*/ 8 h 2"/>
                  <a:gd name="T16" fmla="*/ 129 w 27"/>
                  <a:gd name="T17" fmla="*/ 0 h 2"/>
                  <a:gd name="T18" fmla="*/ 129 w 27"/>
                  <a:gd name="T19" fmla="*/ 0 h 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7" h="2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1" y="2"/>
                      <a:pt x="1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moveTo>
                      <a:pt x="27" y="0"/>
                    </a:moveTo>
                    <a:cubicBezTo>
                      <a:pt x="26" y="0"/>
                      <a:pt x="26" y="0"/>
                      <a:pt x="26" y="0"/>
                    </a:cubicBezTo>
                    <a:cubicBezTo>
                      <a:pt x="24" y="0"/>
                      <a:pt x="20" y="1"/>
                      <a:pt x="17" y="1"/>
                    </a:cubicBezTo>
                    <a:cubicBezTo>
                      <a:pt x="21" y="1"/>
                      <a:pt x="25" y="1"/>
                      <a:pt x="27" y="0"/>
                    </a:cubicBezTo>
                    <a:cubicBezTo>
                      <a:pt x="27" y="0"/>
                      <a:pt x="27" y="0"/>
                      <a:pt x="27" y="0"/>
                    </a:cubicBezTo>
                  </a:path>
                </a:pathLst>
              </a:custGeom>
              <a:solidFill>
                <a:srgbClr val="9E96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719" name="Freeform 3757">
                <a:extLst>
                  <a:ext uri="{FF2B5EF4-FFF2-40B4-BE49-F238E27FC236}">
                    <a16:creationId xmlns:a16="http://schemas.microsoft.com/office/drawing/2014/main" id="{209DC6E1-78EF-48BA-AA32-9B043A0CA0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2" y="3621"/>
                <a:ext cx="116" cy="93"/>
              </a:xfrm>
              <a:custGeom>
                <a:avLst/>
                <a:gdLst>
                  <a:gd name="T0" fmla="*/ 158 w 78"/>
                  <a:gd name="T1" fmla="*/ 0 h 63"/>
                  <a:gd name="T2" fmla="*/ 131 w 78"/>
                  <a:gd name="T3" fmla="*/ 0 h 63"/>
                  <a:gd name="T4" fmla="*/ 19 w 78"/>
                  <a:gd name="T5" fmla="*/ 41 h 63"/>
                  <a:gd name="T6" fmla="*/ 49 w 78"/>
                  <a:gd name="T7" fmla="*/ 100 h 63"/>
                  <a:gd name="T8" fmla="*/ 88 w 78"/>
                  <a:gd name="T9" fmla="*/ 142 h 63"/>
                  <a:gd name="T10" fmla="*/ 181 w 78"/>
                  <a:gd name="T11" fmla="*/ 189 h 63"/>
                  <a:gd name="T12" fmla="*/ 303 w 78"/>
                  <a:gd name="T13" fmla="*/ 298 h 63"/>
                  <a:gd name="T14" fmla="*/ 318 w 78"/>
                  <a:gd name="T15" fmla="*/ 289 h 63"/>
                  <a:gd name="T16" fmla="*/ 223 w 78"/>
                  <a:gd name="T17" fmla="*/ 210 h 63"/>
                  <a:gd name="T18" fmla="*/ 162 w 78"/>
                  <a:gd name="T19" fmla="*/ 161 h 63"/>
                  <a:gd name="T20" fmla="*/ 109 w 78"/>
                  <a:gd name="T21" fmla="*/ 142 h 63"/>
                  <a:gd name="T22" fmla="*/ 62 w 78"/>
                  <a:gd name="T23" fmla="*/ 109 h 63"/>
                  <a:gd name="T24" fmla="*/ 68 w 78"/>
                  <a:gd name="T25" fmla="*/ 90 h 63"/>
                  <a:gd name="T26" fmla="*/ 59 w 78"/>
                  <a:gd name="T27" fmla="*/ 68 h 63"/>
                  <a:gd name="T28" fmla="*/ 33 w 78"/>
                  <a:gd name="T29" fmla="*/ 40 h 63"/>
                  <a:gd name="T30" fmla="*/ 49 w 78"/>
                  <a:gd name="T31" fmla="*/ 22 h 63"/>
                  <a:gd name="T32" fmla="*/ 54 w 78"/>
                  <a:gd name="T33" fmla="*/ 19 h 63"/>
                  <a:gd name="T34" fmla="*/ 54 w 78"/>
                  <a:gd name="T35" fmla="*/ 19 h 63"/>
                  <a:gd name="T36" fmla="*/ 49 w 78"/>
                  <a:gd name="T37" fmla="*/ 22 h 63"/>
                  <a:gd name="T38" fmla="*/ 100 w 78"/>
                  <a:gd name="T39" fmla="*/ 13 h 63"/>
                  <a:gd name="T40" fmla="*/ 122 w 78"/>
                  <a:gd name="T41" fmla="*/ 13 h 63"/>
                  <a:gd name="T42" fmla="*/ 131 w 78"/>
                  <a:gd name="T43" fmla="*/ 13 h 63"/>
                  <a:gd name="T44" fmla="*/ 141 w 78"/>
                  <a:gd name="T45" fmla="*/ 13 h 63"/>
                  <a:gd name="T46" fmla="*/ 181 w 78"/>
                  <a:gd name="T47" fmla="*/ 9 h 63"/>
                  <a:gd name="T48" fmla="*/ 181 w 78"/>
                  <a:gd name="T49" fmla="*/ 13 h 63"/>
                  <a:gd name="T50" fmla="*/ 88 w 78"/>
                  <a:gd name="T51" fmla="*/ 59 h 63"/>
                  <a:gd name="T52" fmla="*/ 88 w 78"/>
                  <a:gd name="T53" fmla="*/ 68 h 63"/>
                  <a:gd name="T54" fmla="*/ 92 w 78"/>
                  <a:gd name="T55" fmla="*/ 114 h 63"/>
                  <a:gd name="T56" fmla="*/ 109 w 78"/>
                  <a:gd name="T57" fmla="*/ 123 h 63"/>
                  <a:gd name="T58" fmla="*/ 113 w 78"/>
                  <a:gd name="T59" fmla="*/ 123 h 63"/>
                  <a:gd name="T60" fmla="*/ 119 w 78"/>
                  <a:gd name="T61" fmla="*/ 123 h 63"/>
                  <a:gd name="T62" fmla="*/ 131 w 78"/>
                  <a:gd name="T63" fmla="*/ 123 h 63"/>
                  <a:gd name="T64" fmla="*/ 171 w 78"/>
                  <a:gd name="T65" fmla="*/ 161 h 63"/>
                  <a:gd name="T66" fmla="*/ 283 w 78"/>
                  <a:gd name="T67" fmla="*/ 248 h 63"/>
                  <a:gd name="T68" fmla="*/ 283 w 78"/>
                  <a:gd name="T69" fmla="*/ 251 h 63"/>
                  <a:gd name="T70" fmla="*/ 330 w 78"/>
                  <a:gd name="T71" fmla="*/ 285 h 63"/>
                  <a:gd name="T72" fmla="*/ 369 w 78"/>
                  <a:gd name="T73" fmla="*/ 248 h 63"/>
                  <a:gd name="T74" fmla="*/ 344 w 78"/>
                  <a:gd name="T75" fmla="*/ 218 h 63"/>
                  <a:gd name="T76" fmla="*/ 349 w 78"/>
                  <a:gd name="T77" fmla="*/ 218 h 63"/>
                  <a:gd name="T78" fmla="*/ 382 w 78"/>
                  <a:gd name="T79" fmla="*/ 238 h 63"/>
                  <a:gd name="T80" fmla="*/ 382 w 78"/>
                  <a:gd name="T81" fmla="*/ 238 h 63"/>
                  <a:gd name="T82" fmla="*/ 291 w 78"/>
                  <a:gd name="T83" fmla="*/ 137 h 63"/>
                  <a:gd name="T84" fmla="*/ 250 w 78"/>
                  <a:gd name="T85" fmla="*/ 41 h 63"/>
                  <a:gd name="T86" fmla="*/ 158 w 78"/>
                  <a:gd name="T87" fmla="*/ 0 h 63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78" h="63">
                    <a:moveTo>
                      <a:pt x="32" y="0"/>
                    </a:moveTo>
                    <a:cubicBezTo>
                      <a:pt x="31" y="0"/>
                      <a:pt x="29" y="0"/>
                      <a:pt x="27" y="0"/>
                    </a:cubicBezTo>
                    <a:cubicBezTo>
                      <a:pt x="14" y="1"/>
                      <a:pt x="0" y="2"/>
                      <a:pt x="4" y="9"/>
                    </a:cubicBezTo>
                    <a:cubicBezTo>
                      <a:pt x="8" y="16"/>
                      <a:pt x="11" y="18"/>
                      <a:pt x="10" y="21"/>
                    </a:cubicBezTo>
                    <a:cubicBezTo>
                      <a:pt x="9" y="23"/>
                      <a:pt x="11" y="28"/>
                      <a:pt x="18" y="30"/>
                    </a:cubicBezTo>
                    <a:cubicBezTo>
                      <a:pt x="24" y="32"/>
                      <a:pt x="31" y="34"/>
                      <a:pt x="37" y="40"/>
                    </a:cubicBezTo>
                    <a:cubicBezTo>
                      <a:pt x="40" y="42"/>
                      <a:pt x="50" y="51"/>
                      <a:pt x="62" y="63"/>
                    </a:cubicBezTo>
                    <a:cubicBezTo>
                      <a:pt x="63" y="62"/>
                      <a:pt x="64" y="62"/>
                      <a:pt x="65" y="61"/>
                    </a:cubicBezTo>
                    <a:cubicBezTo>
                      <a:pt x="58" y="56"/>
                      <a:pt x="52" y="50"/>
                      <a:pt x="46" y="44"/>
                    </a:cubicBezTo>
                    <a:cubicBezTo>
                      <a:pt x="41" y="41"/>
                      <a:pt x="37" y="37"/>
                      <a:pt x="33" y="34"/>
                    </a:cubicBezTo>
                    <a:cubicBezTo>
                      <a:pt x="30" y="32"/>
                      <a:pt x="26" y="31"/>
                      <a:pt x="22" y="30"/>
                    </a:cubicBezTo>
                    <a:cubicBezTo>
                      <a:pt x="16" y="28"/>
                      <a:pt x="12" y="27"/>
                      <a:pt x="13" y="23"/>
                    </a:cubicBezTo>
                    <a:cubicBezTo>
                      <a:pt x="14" y="22"/>
                      <a:pt x="14" y="20"/>
                      <a:pt x="14" y="19"/>
                    </a:cubicBezTo>
                    <a:cubicBezTo>
                      <a:pt x="14" y="17"/>
                      <a:pt x="13" y="16"/>
                      <a:pt x="12" y="14"/>
                    </a:cubicBezTo>
                    <a:cubicBezTo>
                      <a:pt x="10" y="12"/>
                      <a:pt x="7" y="11"/>
                      <a:pt x="7" y="8"/>
                    </a:cubicBezTo>
                    <a:cubicBezTo>
                      <a:pt x="6" y="7"/>
                      <a:pt x="7" y="6"/>
                      <a:pt x="10" y="5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5"/>
                      <a:pt x="10" y="5"/>
                      <a:pt x="10" y="5"/>
                    </a:cubicBezTo>
                    <a:cubicBezTo>
                      <a:pt x="13" y="4"/>
                      <a:pt x="16" y="3"/>
                      <a:pt x="20" y="3"/>
                    </a:cubicBezTo>
                    <a:cubicBezTo>
                      <a:pt x="21" y="3"/>
                      <a:pt x="23" y="3"/>
                      <a:pt x="25" y="3"/>
                    </a:cubicBezTo>
                    <a:cubicBezTo>
                      <a:pt x="26" y="3"/>
                      <a:pt x="26" y="3"/>
                      <a:pt x="27" y="3"/>
                    </a:cubicBezTo>
                    <a:cubicBezTo>
                      <a:pt x="28" y="3"/>
                      <a:pt x="29" y="3"/>
                      <a:pt x="29" y="3"/>
                    </a:cubicBezTo>
                    <a:cubicBezTo>
                      <a:pt x="32" y="3"/>
                      <a:pt x="35" y="3"/>
                      <a:pt x="37" y="2"/>
                    </a:cubicBezTo>
                    <a:cubicBezTo>
                      <a:pt x="37" y="3"/>
                      <a:pt x="37" y="3"/>
                      <a:pt x="37" y="3"/>
                    </a:cubicBezTo>
                    <a:cubicBezTo>
                      <a:pt x="25" y="4"/>
                      <a:pt x="20" y="6"/>
                      <a:pt x="18" y="12"/>
                    </a:cubicBezTo>
                    <a:cubicBezTo>
                      <a:pt x="18" y="13"/>
                      <a:pt x="18" y="14"/>
                      <a:pt x="18" y="14"/>
                    </a:cubicBezTo>
                    <a:cubicBezTo>
                      <a:pt x="19" y="17"/>
                      <a:pt x="17" y="22"/>
                      <a:pt x="19" y="24"/>
                    </a:cubicBezTo>
                    <a:cubicBezTo>
                      <a:pt x="20" y="26"/>
                      <a:pt x="21" y="26"/>
                      <a:pt x="22" y="26"/>
                    </a:cubicBezTo>
                    <a:cubicBezTo>
                      <a:pt x="22" y="26"/>
                      <a:pt x="23" y="26"/>
                      <a:pt x="23" y="26"/>
                    </a:cubicBezTo>
                    <a:cubicBezTo>
                      <a:pt x="23" y="26"/>
                      <a:pt x="24" y="26"/>
                      <a:pt x="24" y="26"/>
                    </a:cubicBezTo>
                    <a:cubicBezTo>
                      <a:pt x="25" y="26"/>
                      <a:pt x="26" y="26"/>
                      <a:pt x="27" y="26"/>
                    </a:cubicBezTo>
                    <a:cubicBezTo>
                      <a:pt x="31" y="28"/>
                      <a:pt x="33" y="31"/>
                      <a:pt x="35" y="34"/>
                    </a:cubicBezTo>
                    <a:cubicBezTo>
                      <a:pt x="45" y="39"/>
                      <a:pt x="51" y="47"/>
                      <a:pt x="58" y="52"/>
                    </a:cubicBezTo>
                    <a:cubicBezTo>
                      <a:pt x="58" y="53"/>
                      <a:pt x="58" y="53"/>
                      <a:pt x="58" y="53"/>
                    </a:cubicBezTo>
                    <a:cubicBezTo>
                      <a:pt x="61" y="55"/>
                      <a:pt x="64" y="57"/>
                      <a:pt x="67" y="60"/>
                    </a:cubicBezTo>
                    <a:cubicBezTo>
                      <a:pt x="70" y="57"/>
                      <a:pt x="72" y="54"/>
                      <a:pt x="75" y="52"/>
                    </a:cubicBezTo>
                    <a:cubicBezTo>
                      <a:pt x="72" y="50"/>
                      <a:pt x="71" y="48"/>
                      <a:pt x="70" y="46"/>
                    </a:cubicBezTo>
                    <a:cubicBezTo>
                      <a:pt x="71" y="46"/>
                      <a:pt x="71" y="46"/>
                      <a:pt x="71" y="46"/>
                    </a:cubicBezTo>
                    <a:cubicBezTo>
                      <a:pt x="73" y="47"/>
                      <a:pt x="76" y="48"/>
                      <a:pt x="78" y="50"/>
                    </a:cubicBezTo>
                    <a:cubicBezTo>
                      <a:pt x="78" y="50"/>
                      <a:pt x="78" y="50"/>
                      <a:pt x="78" y="50"/>
                    </a:cubicBezTo>
                    <a:cubicBezTo>
                      <a:pt x="69" y="41"/>
                      <a:pt x="62" y="34"/>
                      <a:pt x="60" y="29"/>
                    </a:cubicBezTo>
                    <a:cubicBezTo>
                      <a:pt x="52" y="10"/>
                      <a:pt x="55" y="11"/>
                      <a:pt x="51" y="9"/>
                    </a:cubicBezTo>
                    <a:cubicBezTo>
                      <a:pt x="48" y="6"/>
                      <a:pt x="49" y="0"/>
                      <a:pt x="32" y="0"/>
                    </a:cubicBezTo>
                  </a:path>
                </a:pathLst>
              </a:custGeom>
              <a:solidFill>
                <a:srgbClr val="695F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720" name="Freeform 3758">
                <a:extLst>
                  <a:ext uri="{FF2B5EF4-FFF2-40B4-BE49-F238E27FC236}">
                    <a16:creationId xmlns:a16="http://schemas.microsoft.com/office/drawing/2014/main" id="{6643BDC3-4A57-460D-B6E2-3ED4C96C14D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612" y="3533"/>
                <a:ext cx="68" cy="25"/>
              </a:xfrm>
              <a:custGeom>
                <a:avLst/>
                <a:gdLst>
                  <a:gd name="T0" fmla="*/ 96 w 46"/>
                  <a:gd name="T1" fmla="*/ 47 h 17"/>
                  <a:gd name="T2" fmla="*/ 40 w 46"/>
                  <a:gd name="T3" fmla="*/ 9 h 17"/>
                  <a:gd name="T4" fmla="*/ 49 w 46"/>
                  <a:gd name="T5" fmla="*/ 9 h 17"/>
                  <a:gd name="T6" fmla="*/ 52 w 46"/>
                  <a:gd name="T7" fmla="*/ 9 h 17"/>
                  <a:gd name="T8" fmla="*/ 49 w 46"/>
                  <a:gd name="T9" fmla="*/ 9 h 17"/>
                  <a:gd name="T10" fmla="*/ 68 w 46"/>
                  <a:gd name="T11" fmla="*/ 22 h 17"/>
                  <a:gd name="T12" fmla="*/ 96 w 46"/>
                  <a:gd name="T13" fmla="*/ 47 h 17"/>
                  <a:gd name="T14" fmla="*/ 41 w 46"/>
                  <a:gd name="T15" fmla="*/ 0 h 17"/>
                  <a:gd name="T16" fmla="*/ 22 w 46"/>
                  <a:gd name="T17" fmla="*/ 1 h 17"/>
                  <a:gd name="T18" fmla="*/ 68 w 46"/>
                  <a:gd name="T19" fmla="*/ 41 h 17"/>
                  <a:gd name="T20" fmla="*/ 109 w 46"/>
                  <a:gd name="T21" fmla="*/ 79 h 17"/>
                  <a:gd name="T22" fmla="*/ 114 w 46"/>
                  <a:gd name="T23" fmla="*/ 79 h 17"/>
                  <a:gd name="T24" fmla="*/ 120 w 46"/>
                  <a:gd name="T25" fmla="*/ 75 h 17"/>
                  <a:gd name="T26" fmla="*/ 114 w 46"/>
                  <a:gd name="T27" fmla="*/ 75 h 17"/>
                  <a:gd name="T28" fmla="*/ 142 w 46"/>
                  <a:gd name="T29" fmla="*/ 32 h 17"/>
                  <a:gd name="T30" fmla="*/ 177 w 46"/>
                  <a:gd name="T31" fmla="*/ 22 h 17"/>
                  <a:gd name="T32" fmla="*/ 201 w 46"/>
                  <a:gd name="T33" fmla="*/ 28 h 17"/>
                  <a:gd name="T34" fmla="*/ 151 w 46"/>
                  <a:gd name="T35" fmla="*/ 13 h 17"/>
                  <a:gd name="T36" fmla="*/ 142 w 46"/>
                  <a:gd name="T37" fmla="*/ 13 h 17"/>
                  <a:gd name="T38" fmla="*/ 140 w 46"/>
                  <a:gd name="T39" fmla="*/ 13 h 17"/>
                  <a:gd name="T40" fmla="*/ 90 w 46"/>
                  <a:gd name="T41" fmla="*/ 9 h 17"/>
                  <a:gd name="T42" fmla="*/ 41 w 46"/>
                  <a:gd name="T43" fmla="*/ 0 h 17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46" h="17">
                    <a:moveTo>
                      <a:pt x="20" y="10"/>
                    </a:moveTo>
                    <a:cubicBezTo>
                      <a:pt x="15" y="7"/>
                      <a:pt x="8" y="6"/>
                      <a:pt x="8" y="2"/>
                    </a:cubicBezTo>
                    <a:cubicBezTo>
                      <a:pt x="8" y="2"/>
                      <a:pt x="9" y="2"/>
                      <a:pt x="10" y="2"/>
                    </a:cubicBezTo>
                    <a:cubicBezTo>
                      <a:pt x="10" y="2"/>
                      <a:pt x="10" y="2"/>
                      <a:pt x="11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3"/>
                      <a:pt x="13" y="3"/>
                      <a:pt x="14" y="5"/>
                    </a:cubicBezTo>
                    <a:cubicBezTo>
                      <a:pt x="16" y="7"/>
                      <a:pt x="17" y="8"/>
                      <a:pt x="20" y="10"/>
                    </a:cubicBezTo>
                    <a:moveTo>
                      <a:pt x="9" y="0"/>
                    </a:moveTo>
                    <a:cubicBezTo>
                      <a:pt x="7" y="0"/>
                      <a:pt x="6" y="0"/>
                      <a:pt x="5" y="1"/>
                    </a:cubicBezTo>
                    <a:cubicBezTo>
                      <a:pt x="0" y="5"/>
                      <a:pt x="10" y="7"/>
                      <a:pt x="14" y="9"/>
                    </a:cubicBezTo>
                    <a:cubicBezTo>
                      <a:pt x="19" y="11"/>
                      <a:pt x="20" y="17"/>
                      <a:pt x="23" y="17"/>
                    </a:cubicBezTo>
                    <a:cubicBezTo>
                      <a:pt x="23" y="17"/>
                      <a:pt x="24" y="17"/>
                      <a:pt x="24" y="17"/>
                    </a:cubicBezTo>
                    <a:cubicBezTo>
                      <a:pt x="24" y="17"/>
                      <a:pt x="25" y="17"/>
                      <a:pt x="25" y="16"/>
                    </a:cubicBezTo>
                    <a:cubicBezTo>
                      <a:pt x="25" y="16"/>
                      <a:pt x="24" y="16"/>
                      <a:pt x="24" y="16"/>
                    </a:cubicBezTo>
                    <a:cubicBezTo>
                      <a:pt x="21" y="13"/>
                      <a:pt x="24" y="10"/>
                      <a:pt x="30" y="7"/>
                    </a:cubicBezTo>
                    <a:cubicBezTo>
                      <a:pt x="31" y="6"/>
                      <a:pt x="34" y="5"/>
                      <a:pt x="37" y="5"/>
                    </a:cubicBezTo>
                    <a:cubicBezTo>
                      <a:pt x="39" y="5"/>
                      <a:pt x="40" y="5"/>
                      <a:pt x="42" y="6"/>
                    </a:cubicBezTo>
                    <a:cubicBezTo>
                      <a:pt x="46" y="5"/>
                      <a:pt x="38" y="3"/>
                      <a:pt x="32" y="3"/>
                    </a:cubicBezTo>
                    <a:cubicBezTo>
                      <a:pt x="31" y="3"/>
                      <a:pt x="31" y="3"/>
                      <a:pt x="30" y="3"/>
                    </a:cubicBezTo>
                    <a:cubicBezTo>
                      <a:pt x="30" y="3"/>
                      <a:pt x="29" y="3"/>
                      <a:pt x="29" y="3"/>
                    </a:cubicBezTo>
                    <a:cubicBezTo>
                      <a:pt x="26" y="3"/>
                      <a:pt x="23" y="2"/>
                      <a:pt x="19" y="2"/>
                    </a:cubicBezTo>
                    <a:cubicBezTo>
                      <a:pt x="15" y="1"/>
                      <a:pt x="12" y="0"/>
                      <a:pt x="9" y="0"/>
                    </a:cubicBezTo>
                  </a:path>
                </a:pathLst>
              </a:custGeom>
              <a:solidFill>
                <a:srgbClr val="695F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721" name="Freeform 3759">
                <a:extLst>
                  <a:ext uri="{FF2B5EF4-FFF2-40B4-BE49-F238E27FC236}">
                    <a16:creationId xmlns:a16="http://schemas.microsoft.com/office/drawing/2014/main" id="{529B5B92-91FB-420A-9F82-2B9D38FF22E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649" y="3542"/>
                <a:ext cx="58" cy="25"/>
              </a:xfrm>
              <a:custGeom>
                <a:avLst/>
                <a:gdLst>
                  <a:gd name="T0" fmla="*/ 13 w 39"/>
                  <a:gd name="T1" fmla="*/ 41 h 17"/>
                  <a:gd name="T2" fmla="*/ 0 w 39"/>
                  <a:gd name="T3" fmla="*/ 47 h 17"/>
                  <a:gd name="T4" fmla="*/ 40 w 39"/>
                  <a:gd name="T5" fmla="*/ 69 h 17"/>
                  <a:gd name="T6" fmla="*/ 62 w 39"/>
                  <a:gd name="T7" fmla="*/ 79 h 17"/>
                  <a:gd name="T8" fmla="*/ 82 w 39"/>
                  <a:gd name="T9" fmla="*/ 75 h 17"/>
                  <a:gd name="T10" fmla="*/ 92 w 39"/>
                  <a:gd name="T11" fmla="*/ 69 h 17"/>
                  <a:gd name="T12" fmla="*/ 82 w 39"/>
                  <a:gd name="T13" fmla="*/ 69 h 17"/>
                  <a:gd name="T14" fmla="*/ 82 w 39"/>
                  <a:gd name="T15" fmla="*/ 69 h 17"/>
                  <a:gd name="T16" fmla="*/ 73 w 39"/>
                  <a:gd name="T17" fmla="*/ 69 h 17"/>
                  <a:gd name="T18" fmla="*/ 59 w 39"/>
                  <a:gd name="T19" fmla="*/ 75 h 17"/>
                  <a:gd name="T20" fmla="*/ 54 w 39"/>
                  <a:gd name="T21" fmla="*/ 75 h 17"/>
                  <a:gd name="T22" fmla="*/ 33 w 39"/>
                  <a:gd name="T23" fmla="*/ 56 h 17"/>
                  <a:gd name="T24" fmla="*/ 13 w 39"/>
                  <a:gd name="T25" fmla="*/ 41 h 17"/>
                  <a:gd name="T26" fmla="*/ 13 w 39"/>
                  <a:gd name="T27" fmla="*/ 38 h 17"/>
                  <a:gd name="T28" fmla="*/ 13 w 39"/>
                  <a:gd name="T29" fmla="*/ 41 h 17"/>
                  <a:gd name="T30" fmla="*/ 49 w 39"/>
                  <a:gd name="T31" fmla="*/ 56 h 17"/>
                  <a:gd name="T32" fmla="*/ 13 w 39"/>
                  <a:gd name="T33" fmla="*/ 38 h 17"/>
                  <a:gd name="T34" fmla="*/ 82 w 39"/>
                  <a:gd name="T35" fmla="*/ 0 h 17"/>
                  <a:gd name="T36" fmla="*/ 80 w 39"/>
                  <a:gd name="T37" fmla="*/ 0 h 17"/>
                  <a:gd name="T38" fmla="*/ 62 w 39"/>
                  <a:gd name="T39" fmla="*/ 1 h 17"/>
                  <a:gd name="T40" fmla="*/ 40 w 39"/>
                  <a:gd name="T41" fmla="*/ 22 h 17"/>
                  <a:gd name="T42" fmla="*/ 42 w 39"/>
                  <a:gd name="T43" fmla="*/ 51 h 17"/>
                  <a:gd name="T44" fmla="*/ 49 w 39"/>
                  <a:gd name="T45" fmla="*/ 51 h 17"/>
                  <a:gd name="T46" fmla="*/ 68 w 39"/>
                  <a:gd name="T47" fmla="*/ 60 h 17"/>
                  <a:gd name="T48" fmla="*/ 68 w 39"/>
                  <a:gd name="T49" fmla="*/ 60 h 17"/>
                  <a:gd name="T50" fmla="*/ 73 w 39"/>
                  <a:gd name="T51" fmla="*/ 60 h 17"/>
                  <a:gd name="T52" fmla="*/ 128 w 39"/>
                  <a:gd name="T53" fmla="*/ 47 h 17"/>
                  <a:gd name="T54" fmla="*/ 119 w 39"/>
                  <a:gd name="T55" fmla="*/ 56 h 17"/>
                  <a:gd name="T56" fmla="*/ 168 w 39"/>
                  <a:gd name="T57" fmla="*/ 47 h 17"/>
                  <a:gd name="T58" fmla="*/ 168 w 39"/>
                  <a:gd name="T59" fmla="*/ 13 h 17"/>
                  <a:gd name="T60" fmla="*/ 82 w 39"/>
                  <a:gd name="T61" fmla="*/ 0 h 17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39" h="17">
                    <a:moveTo>
                      <a:pt x="3" y="9"/>
                    </a:moveTo>
                    <a:cubicBezTo>
                      <a:pt x="2" y="9"/>
                      <a:pt x="1" y="10"/>
                      <a:pt x="0" y="10"/>
                    </a:cubicBezTo>
                    <a:cubicBezTo>
                      <a:pt x="3" y="12"/>
                      <a:pt x="6" y="12"/>
                      <a:pt x="8" y="15"/>
                    </a:cubicBezTo>
                    <a:cubicBezTo>
                      <a:pt x="8" y="16"/>
                      <a:pt x="10" y="17"/>
                      <a:pt x="13" y="17"/>
                    </a:cubicBezTo>
                    <a:cubicBezTo>
                      <a:pt x="14" y="17"/>
                      <a:pt x="16" y="17"/>
                      <a:pt x="17" y="16"/>
                    </a:cubicBezTo>
                    <a:cubicBezTo>
                      <a:pt x="18" y="16"/>
                      <a:pt x="18" y="15"/>
                      <a:pt x="19" y="15"/>
                    </a:cubicBezTo>
                    <a:cubicBezTo>
                      <a:pt x="18" y="15"/>
                      <a:pt x="18" y="15"/>
                      <a:pt x="17" y="15"/>
                    </a:cubicBezTo>
                    <a:cubicBezTo>
                      <a:pt x="17" y="15"/>
                      <a:pt x="17" y="15"/>
                      <a:pt x="17" y="15"/>
                    </a:cubicBezTo>
                    <a:cubicBezTo>
                      <a:pt x="16" y="15"/>
                      <a:pt x="16" y="15"/>
                      <a:pt x="15" y="15"/>
                    </a:cubicBezTo>
                    <a:cubicBezTo>
                      <a:pt x="14" y="16"/>
                      <a:pt x="13" y="16"/>
                      <a:pt x="12" y="16"/>
                    </a:cubicBezTo>
                    <a:cubicBezTo>
                      <a:pt x="12" y="16"/>
                      <a:pt x="11" y="16"/>
                      <a:pt x="11" y="16"/>
                    </a:cubicBezTo>
                    <a:cubicBezTo>
                      <a:pt x="10" y="15"/>
                      <a:pt x="8" y="13"/>
                      <a:pt x="7" y="12"/>
                    </a:cubicBezTo>
                    <a:cubicBezTo>
                      <a:pt x="6" y="11"/>
                      <a:pt x="4" y="10"/>
                      <a:pt x="3" y="9"/>
                    </a:cubicBezTo>
                    <a:moveTo>
                      <a:pt x="3" y="8"/>
                    </a:moveTo>
                    <a:cubicBezTo>
                      <a:pt x="3" y="9"/>
                      <a:pt x="3" y="9"/>
                      <a:pt x="3" y="9"/>
                    </a:cubicBezTo>
                    <a:cubicBezTo>
                      <a:pt x="5" y="10"/>
                      <a:pt x="7" y="12"/>
                      <a:pt x="10" y="12"/>
                    </a:cubicBezTo>
                    <a:cubicBezTo>
                      <a:pt x="7" y="11"/>
                      <a:pt x="5" y="10"/>
                      <a:pt x="3" y="8"/>
                    </a:cubicBezTo>
                    <a:moveTo>
                      <a:pt x="17" y="0"/>
                    </a:moveTo>
                    <a:cubicBezTo>
                      <a:pt x="16" y="0"/>
                      <a:pt x="16" y="0"/>
                      <a:pt x="16" y="0"/>
                    </a:cubicBezTo>
                    <a:cubicBezTo>
                      <a:pt x="15" y="0"/>
                      <a:pt x="14" y="0"/>
                      <a:pt x="13" y="1"/>
                    </a:cubicBezTo>
                    <a:cubicBezTo>
                      <a:pt x="12" y="3"/>
                      <a:pt x="9" y="4"/>
                      <a:pt x="8" y="5"/>
                    </a:cubicBezTo>
                    <a:cubicBezTo>
                      <a:pt x="7" y="8"/>
                      <a:pt x="7" y="9"/>
                      <a:pt x="9" y="11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11" y="12"/>
                      <a:pt x="12" y="12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5" y="13"/>
                      <a:pt x="15" y="13"/>
                      <a:pt x="15" y="13"/>
                    </a:cubicBezTo>
                    <a:cubicBezTo>
                      <a:pt x="19" y="12"/>
                      <a:pt x="21" y="10"/>
                      <a:pt x="26" y="10"/>
                    </a:cubicBezTo>
                    <a:cubicBezTo>
                      <a:pt x="26" y="10"/>
                      <a:pt x="25" y="11"/>
                      <a:pt x="24" y="12"/>
                    </a:cubicBezTo>
                    <a:cubicBezTo>
                      <a:pt x="27" y="10"/>
                      <a:pt x="31" y="10"/>
                      <a:pt x="34" y="10"/>
                    </a:cubicBezTo>
                    <a:cubicBezTo>
                      <a:pt x="38" y="7"/>
                      <a:pt x="39" y="5"/>
                      <a:pt x="34" y="3"/>
                    </a:cubicBezTo>
                    <a:cubicBezTo>
                      <a:pt x="30" y="2"/>
                      <a:pt x="23" y="0"/>
                      <a:pt x="17" y="0"/>
                    </a:cubicBezTo>
                  </a:path>
                </a:pathLst>
              </a:custGeom>
              <a:solidFill>
                <a:srgbClr val="695F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722" name="Freeform 3760">
                <a:extLst>
                  <a:ext uri="{FF2B5EF4-FFF2-40B4-BE49-F238E27FC236}">
                    <a16:creationId xmlns:a16="http://schemas.microsoft.com/office/drawing/2014/main" id="{D354C3D4-438E-4528-9447-EE8E436351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3" y="3541"/>
                <a:ext cx="31" cy="16"/>
              </a:xfrm>
              <a:custGeom>
                <a:avLst/>
                <a:gdLst>
                  <a:gd name="T0" fmla="*/ 77 w 21"/>
                  <a:gd name="T1" fmla="*/ 0 h 11"/>
                  <a:gd name="T2" fmla="*/ 41 w 21"/>
                  <a:gd name="T3" fmla="*/ 9 h 11"/>
                  <a:gd name="T4" fmla="*/ 13 w 21"/>
                  <a:gd name="T5" fmla="*/ 48 h 11"/>
                  <a:gd name="T6" fmla="*/ 19 w 21"/>
                  <a:gd name="T7" fmla="*/ 48 h 11"/>
                  <a:gd name="T8" fmla="*/ 32 w 21"/>
                  <a:gd name="T9" fmla="*/ 47 h 11"/>
                  <a:gd name="T10" fmla="*/ 28 w 21"/>
                  <a:gd name="T11" fmla="*/ 41 h 11"/>
                  <a:gd name="T12" fmla="*/ 28 w 21"/>
                  <a:gd name="T13" fmla="*/ 41 h 11"/>
                  <a:gd name="T14" fmla="*/ 32 w 21"/>
                  <a:gd name="T15" fmla="*/ 47 h 11"/>
                  <a:gd name="T16" fmla="*/ 32 w 21"/>
                  <a:gd name="T17" fmla="*/ 41 h 11"/>
                  <a:gd name="T18" fmla="*/ 22 w 21"/>
                  <a:gd name="T19" fmla="*/ 36 h 11"/>
                  <a:gd name="T20" fmla="*/ 61 w 21"/>
                  <a:gd name="T21" fmla="*/ 9 h 11"/>
                  <a:gd name="T22" fmla="*/ 81 w 21"/>
                  <a:gd name="T23" fmla="*/ 9 h 11"/>
                  <a:gd name="T24" fmla="*/ 81 w 21"/>
                  <a:gd name="T25" fmla="*/ 9 h 11"/>
                  <a:gd name="T26" fmla="*/ 81 w 21"/>
                  <a:gd name="T27" fmla="*/ 9 h 11"/>
                  <a:gd name="T28" fmla="*/ 96 w 21"/>
                  <a:gd name="T29" fmla="*/ 1 h 11"/>
                  <a:gd name="T30" fmla="*/ 100 w 21"/>
                  <a:gd name="T31" fmla="*/ 1 h 11"/>
                  <a:gd name="T32" fmla="*/ 77 w 21"/>
                  <a:gd name="T33" fmla="*/ 0 h 1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21" h="11">
                    <a:moveTo>
                      <a:pt x="16" y="0"/>
                    </a:moveTo>
                    <a:cubicBezTo>
                      <a:pt x="13" y="0"/>
                      <a:pt x="10" y="1"/>
                      <a:pt x="9" y="2"/>
                    </a:cubicBezTo>
                    <a:cubicBezTo>
                      <a:pt x="3" y="5"/>
                      <a:pt x="0" y="8"/>
                      <a:pt x="3" y="11"/>
                    </a:cubicBezTo>
                    <a:cubicBezTo>
                      <a:pt x="3" y="11"/>
                      <a:pt x="4" y="11"/>
                      <a:pt x="4" y="11"/>
                    </a:cubicBezTo>
                    <a:cubicBezTo>
                      <a:pt x="5" y="11"/>
                      <a:pt x="6" y="10"/>
                      <a:pt x="7" y="10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7" y="10"/>
                    </a:cubicBezTo>
                    <a:cubicBezTo>
                      <a:pt x="7" y="10"/>
                      <a:pt x="7" y="10"/>
                      <a:pt x="7" y="9"/>
                    </a:cubicBezTo>
                    <a:cubicBezTo>
                      <a:pt x="6" y="9"/>
                      <a:pt x="6" y="8"/>
                      <a:pt x="5" y="8"/>
                    </a:cubicBezTo>
                    <a:cubicBezTo>
                      <a:pt x="3" y="5"/>
                      <a:pt x="9" y="4"/>
                      <a:pt x="13" y="2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8" y="1"/>
                      <a:pt x="19" y="1"/>
                      <a:pt x="20" y="1"/>
                    </a:cubicBezTo>
                    <a:cubicBezTo>
                      <a:pt x="20" y="1"/>
                      <a:pt x="20" y="1"/>
                      <a:pt x="21" y="1"/>
                    </a:cubicBezTo>
                    <a:cubicBezTo>
                      <a:pt x="19" y="0"/>
                      <a:pt x="18" y="0"/>
                      <a:pt x="16" y="0"/>
                    </a:cubicBezTo>
                  </a:path>
                </a:pathLst>
              </a:custGeom>
              <a:solidFill>
                <a:srgbClr val="9E96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723" name="Freeform 3761">
                <a:extLst>
                  <a:ext uri="{FF2B5EF4-FFF2-40B4-BE49-F238E27FC236}">
                    <a16:creationId xmlns:a16="http://schemas.microsoft.com/office/drawing/2014/main" id="{78753346-8230-4258-9F02-2917E512306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670" y="3557"/>
                <a:ext cx="126" cy="89"/>
              </a:xfrm>
              <a:custGeom>
                <a:avLst/>
                <a:gdLst>
                  <a:gd name="T0" fmla="*/ 279 w 85"/>
                  <a:gd name="T1" fmla="*/ 169 h 60"/>
                  <a:gd name="T2" fmla="*/ 249 w 85"/>
                  <a:gd name="T3" fmla="*/ 147 h 60"/>
                  <a:gd name="T4" fmla="*/ 13 w 85"/>
                  <a:gd name="T5" fmla="*/ 28 h 60"/>
                  <a:gd name="T6" fmla="*/ 53 w 85"/>
                  <a:gd name="T7" fmla="*/ 82 h 60"/>
                  <a:gd name="T8" fmla="*/ 19 w 85"/>
                  <a:gd name="T9" fmla="*/ 53 h 60"/>
                  <a:gd name="T10" fmla="*/ 202 w 85"/>
                  <a:gd name="T11" fmla="*/ 258 h 60"/>
                  <a:gd name="T12" fmla="*/ 283 w 85"/>
                  <a:gd name="T13" fmla="*/ 218 h 60"/>
                  <a:gd name="T14" fmla="*/ 372 w 85"/>
                  <a:gd name="T15" fmla="*/ 223 h 60"/>
                  <a:gd name="T16" fmla="*/ 222 w 85"/>
                  <a:gd name="T17" fmla="*/ 258 h 60"/>
                  <a:gd name="T18" fmla="*/ 150 w 85"/>
                  <a:gd name="T19" fmla="*/ 62 h 60"/>
                  <a:gd name="T20" fmla="*/ 163 w 85"/>
                  <a:gd name="T21" fmla="*/ 28 h 60"/>
                  <a:gd name="T22" fmla="*/ 182 w 85"/>
                  <a:gd name="T23" fmla="*/ 68 h 60"/>
                  <a:gd name="T24" fmla="*/ 292 w 85"/>
                  <a:gd name="T25" fmla="*/ 174 h 60"/>
                  <a:gd name="T26" fmla="*/ 283 w 85"/>
                  <a:gd name="T27" fmla="*/ 174 h 60"/>
                  <a:gd name="T28" fmla="*/ 299 w 85"/>
                  <a:gd name="T29" fmla="*/ 182 h 60"/>
                  <a:gd name="T30" fmla="*/ 283 w 85"/>
                  <a:gd name="T31" fmla="*/ 174 h 60"/>
                  <a:gd name="T32" fmla="*/ 310 w 85"/>
                  <a:gd name="T33" fmla="*/ 194 h 60"/>
                  <a:gd name="T34" fmla="*/ 283 w 85"/>
                  <a:gd name="T35" fmla="*/ 174 h 60"/>
                  <a:gd name="T36" fmla="*/ 191 w 85"/>
                  <a:gd name="T37" fmla="*/ 108 h 60"/>
                  <a:gd name="T38" fmla="*/ 154 w 85"/>
                  <a:gd name="T39" fmla="*/ 73 h 60"/>
                  <a:gd name="T40" fmla="*/ 127 w 85"/>
                  <a:gd name="T41" fmla="*/ 73 h 60"/>
                  <a:gd name="T42" fmla="*/ 141 w 85"/>
                  <a:gd name="T43" fmla="*/ 68 h 60"/>
                  <a:gd name="T44" fmla="*/ 96 w 85"/>
                  <a:gd name="T45" fmla="*/ 0 h 60"/>
                  <a:gd name="T46" fmla="*/ 82 w 85"/>
                  <a:gd name="T47" fmla="*/ 1 h 60"/>
                  <a:gd name="T48" fmla="*/ 141 w 85"/>
                  <a:gd name="T49" fmla="*/ 13 h 60"/>
                  <a:gd name="T50" fmla="*/ 87 w 85"/>
                  <a:gd name="T51" fmla="*/ 88 h 60"/>
                  <a:gd name="T52" fmla="*/ 150 w 85"/>
                  <a:gd name="T53" fmla="*/ 122 h 60"/>
                  <a:gd name="T54" fmla="*/ 163 w 85"/>
                  <a:gd name="T55" fmla="*/ 242 h 60"/>
                  <a:gd name="T56" fmla="*/ 96 w 85"/>
                  <a:gd name="T57" fmla="*/ 101 h 60"/>
                  <a:gd name="T58" fmla="*/ 163 w 85"/>
                  <a:gd name="T59" fmla="*/ 211 h 60"/>
                  <a:gd name="T60" fmla="*/ 188 w 85"/>
                  <a:gd name="T61" fmla="*/ 291 h 60"/>
                  <a:gd name="T62" fmla="*/ 338 w 85"/>
                  <a:gd name="T63" fmla="*/ 237 h 60"/>
                  <a:gd name="T64" fmla="*/ 359 w 85"/>
                  <a:gd name="T65" fmla="*/ 237 h 60"/>
                  <a:gd name="T66" fmla="*/ 299 w 85"/>
                  <a:gd name="T67" fmla="*/ 163 h 60"/>
                  <a:gd name="T68" fmla="*/ 154 w 85"/>
                  <a:gd name="T69" fmla="*/ 9 h 60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85" h="60">
                    <a:moveTo>
                      <a:pt x="51" y="30"/>
                    </a:moveTo>
                    <a:cubicBezTo>
                      <a:pt x="53" y="32"/>
                      <a:pt x="56" y="34"/>
                      <a:pt x="58" y="35"/>
                    </a:cubicBezTo>
                    <a:cubicBezTo>
                      <a:pt x="57" y="34"/>
                      <a:pt x="55" y="33"/>
                      <a:pt x="54" y="32"/>
                    </a:cubicBezTo>
                    <a:cubicBezTo>
                      <a:pt x="53" y="31"/>
                      <a:pt x="52" y="31"/>
                      <a:pt x="51" y="30"/>
                    </a:cubicBezTo>
                    <a:moveTo>
                      <a:pt x="5" y="6"/>
                    </a:moveTo>
                    <a:cubicBezTo>
                      <a:pt x="5" y="6"/>
                      <a:pt x="4" y="6"/>
                      <a:pt x="3" y="6"/>
                    </a:cubicBezTo>
                    <a:cubicBezTo>
                      <a:pt x="0" y="9"/>
                      <a:pt x="0" y="14"/>
                      <a:pt x="9" y="17"/>
                    </a:cubicBezTo>
                    <a:cubicBezTo>
                      <a:pt x="10" y="17"/>
                      <a:pt x="11" y="17"/>
                      <a:pt x="11" y="17"/>
                    </a:cubicBezTo>
                    <a:cubicBezTo>
                      <a:pt x="11" y="17"/>
                      <a:pt x="10" y="17"/>
                      <a:pt x="9" y="16"/>
                    </a:cubicBezTo>
                    <a:cubicBezTo>
                      <a:pt x="6" y="14"/>
                      <a:pt x="4" y="12"/>
                      <a:pt x="4" y="11"/>
                    </a:cubicBezTo>
                    <a:cubicBezTo>
                      <a:pt x="3" y="9"/>
                      <a:pt x="4" y="7"/>
                      <a:pt x="5" y="6"/>
                    </a:cubicBezTo>
                    <a:moveTo>
                      <a:pt x="42" y="53"/>
                    </a:moveTo>
                    <a:cubicBezTo>
                      <a:pt x="46" y="53"/>
                      <a:pt x="46" y="51"/>
                      <a:pt x="48" y="49"/>
                    </a:cubicBezTo>
                    <a:cubicBezTo>
                      <a:pt x="51" y="48"/>
                      <a:pt x="56" y="46"/>
                      <a:pt x="59" y="45"/>
                    </a:cubicBezTo>
                    <a:cubicBezTo>
                      <a:pt x="61" y="44"/>
                      <a:pt x="65" y="44"/>
                      <a:pt x="68" y="44"/>
                    </a:cubicBezTo>
                    <a:cubicBezTo>
                      <a:pt x="72" y="44"/>
                      <a:pt x="75" y="44"/>
                      <a:pt x="77" y="46"/>
                    </a:cubicBezTo>
                    <a:cubicBezTo>
                      <a:pt x="72" y="47"/>
                      <a:pt x="64" y="47"/>
                      <a:pt x="59" y="48"/>
                    </a:cubicBezTo>
                    <a:cubicBezTo>
                      <a:pt x="53" y="49"/>
                      <a:pt x="50" y="51"/>
                      <a:pt x="46" y="53"/>
                    </a:cubicBezTo>
                    <a:cubicBezTo>
                      <a:pt x="42" y="53"/>
                      <a:pt x="42" y="53"/>
                      <a:pt x="42" y="53"/>
                    </a:cubicBezTo>
                    <a:moveTo>
                      <a:pt x="31" y="13"/>
                    </a:moveTo>
                    <a:cubicBezTo>
                      <a:pt x="31" y="10"/>
                      <a:pt x="32" y="8"/>
                      <a:pt x="34" y="6"/>
                    </a:cubicBezTo>
                    <a:cubicBezTo>
                      <a:pt x="34" y="6"/>
                      <a:pt x="34" y="6"/>
                      <a:pt x="34" y="6"/>
                    </a:cubicBezTo>
                    <a:cubicBezTo>
                      <a:pt x="37" y="7"/>
                      <a:pt x="37" y="11"/>
                      <a:pt x="37" y="13"/>
                    </a:cubicBezTo>
                    <a:cubicBezTo>
                      <a:pt x="37" y="13"/>
                      <a:pt x="38" y="13"/>
                      <a:pt x="38" y="14"/>
                    </a:cubicBezTo>
                    <a:cubicBezTo>
                      <a:pt x="40" y="15"/>
                      <a:pt x="42" y="18"/>
                      <a:pt x="43" y="19"/>
                    </a:cubicBezTo>
                    <a:cubicBezTo>
                      <a:pt x="49" y="25"/>
                      <a:pt x="57" y="30"/>
                      <a:pt x="61" y="36"/>
                    </a:cubicBezTo>
                    <a:cubicBezTo>
                      <a:pt x="59" y="35"/>
                      <a:pt x="58" y="34"/>
                      <a:pt x="56" y="33"/>
                    </a:cubicBezTo>
                    <a:cubicBezTo>
                      <a:pt x="57" y="34"/>
                      <a:pt x="58" y="35"/>
                      <a:pt x="59" y="36"/>
                    </a:cubicBezTo>
                    <a:cubicBezTo>
                      <a:pt x="59" y="36"/>
                      <a:pt x="60" y="37"/>
                      <a:pt x="60" y="37"/>
                    </a:cubicBezTo>
                    <a:cubicBezTo>
                      <a:pt x="61" y="37"/>
                      <a:pt x="61" y="38"/>
                      <a:pt x="62" y="38"/>
                    </a:cubicBezTo>
                    <a:cubicBezTo>
                      <a:pt x="61" y="38"/>
                      <a:pt x="61" y="37"/>
                      <a:pt x="60" y="37"/>
                    </a:cubicBezTo>
                    <a:cubicBezTo>
                      <a:pt x="60" y="37"/>
                      <a:pt x="59" y="36"/>
                      <a:pt x="59" y="36"/>
                    </a:cubicBezTo>
                    <a:cubicBezTo>
                      <a:pt x="59" y="36"/>
                      <a:pt x="59" y="37"/>
                      <a:pt x="59" y="37"/>
                    </a:cubicBezTo>
                    <a:cubicBezTo>
                      <a:pt x="61" y="38"/>
                      <a:pt x="62" y="39"/>
                      <a:pt x="64" y="40"/>
                    </a:cubicBezTo>
                    <a:cubicBezTo>
                      <a:pt x="62" y="39"/>
                      <a:pt x="61" y="38"/>
                      <a:pt x="59" y="37"/>
                    </a:cubicBezTo>
                    <a:cubicBezTo>
                      <a:pt x="59" y="36"/>
                      <a:pt x="59" y="36"/>
                      <a:pt x="59" y="36"/>
                    </a:cubicBezTo>
                    <a:cubicBezTo>
                      <a:pt x="54" y="33"/>
                      <a:pt x="48" y="30"/>
                      <a:pt x="44" y="27"/>
                    </a:cubicBezTo>
                    <a:cubicBezTo>
                      <a:pt x="42" y="25"/>
                      <a:pt x="41" y="23"/>
                      <a:pt x="40" y="22"/>
                    </a:cubicBezTo>
                    <a:cubicBezTo>
                      <a:pt x="37" y="20"/>
                      <a:pt x="34" y="18"/>
                      <a:pt x="32" y="16"/>
                    </a:cubicBezTo>
                    <a:cubicBezTo>
                      <a:pt x="32" y="16"/>
                      <a:pt x="32" y="15"/>
                      <a:pt x="32" y="15"/>
                    </a:cubicBezTo>
                    <a:cubicBezTo>
                      <a:pt x="31" y="15"/>
                      <a:pt x="30" y="14"/>
                      <a:pt x="29" y="14"/>
                    </a:cubicBezTo>
                    <a:cubicBezTo>
                      <a:pt x="28" y="14"/>
                      <a:pt x="27" y="14"/>
                      <a:pt x="26" y="15"/>
                    </a:cubicBezTo>
                    <a:cubicBezTo>
                      <a:pt x="28" y="13"/>
                      <a:pt x="28" y="13"/>
                      <a:pt x="28" y="13"/>
                    </a:cubicBezTo>
                    <a:cubicBezTo>
                      <a:pt x="29" y="13"/>
                      <a:pt x="29" y="13"/>
                      <a:pt x="29" y="14"/>
                    </a:cubicBezTo>
                    <a:cubicBezTo>
                      <a:pt x="30" y="13"/>
                      <a:pt x="30" y="13"/>
                      <a:pt x="31" y="13"/>
                    </a:cubicBezTo>
                    <a:moveTo>
                      <a:pt x="20" y="0"/>
                    </a:moveTo>
                    <a:cubicBezTo>
                      <a:pt x="20" y="0"/>
                      <a:pt x="20" y="0"/>
                      <a:pt x="20" y="0"/>
                    </a:cubicBezTo>
                    <a:cubicBezTo>
                      <a:pt x="19" y="0"/>
                      <a:pt x="18" y="0"/>
                      <a:pt x="17" y="1"/>
                    </a:cubicBezTo>
                    <a:cubicBezTo>
                      <a:pt x="18" y="1"/>
                      <a:pt x="19" y="1"/>
                      <a:pt x="20" y="1"/>
                    </a:cubicBezTo>
                    <a:cubicBezTo>
                      <a:pt x="24" y="1"/>
                      <a:pt x="29" y="1"/>
                      <a:pt x="29" y="3"/>
                    </a:cubicBezTo>
                    <a:cubicBezTo>
                      <a:pt x="26" y="4"/>
                      <a:pt x="16" y="6"/>
                      <a:pt x="14" y="8"/>
                    </a:cubicBezTo>
                    <a:cubicBezTo>
                      <a:pt x="10" y="11"/>
                      <a:pt x="14" y="16"/>
                      <a:pt x="18" y="18"/>
                    </a:cubicBezTo>
                    <a:cubicBezTo>
                      <a:pt x="18" y="18"/>
                      <a:pt x="18" y="18"/>
                      <a:pt x="17" y="18"/>
                    </a:cubicBezTo>
                    <a:cubicBezTo>
                      <a:pt x="22" y="20"/>
                      <a:pt x="28" y="22"/>
                      <a:pt x="31" y="25"/>
                    </a:cubicBezTo>
                    <a:cubicBezTo>
                      <a:pt x="34" y="28"/>
                      <a:pt x="38" y="32"/>
                      <a:pt x="39" y="35"/>
                    </a:cubicBezTo>
                    <a:cubicBezTo>
                      <a:pt x="40" y="39"/>
                      <a:pt x="38" y="46"/>
                      <a:pt x="34" y="50"/>
                    </a:cubicBezTo>
                    <a:cubicBezTo>
                      <a:pt x="35" y="42"/>
                      <a:pt x="39" y="36"/>
                      <a:pt x="31" y="29"/>
                    </a:cubicBezTo>
                    <a:cubicBezTo>
                      <a:pt x="28" y="26"/>
                      <a:pt x="25" y="23"/>
                      <a:pt x="20" y="21"/>
                    </a:cubicBezTo>
                    <a:cubicBezTo>
                      <a:pt x="19" y="20"/>
                      <a:pt x="18" y="20"/>
                      <a:pt x="16" y="19"/>
                    </a:cubicBezTo>
                    <a:cubicBezTo>
                      <a:pt x="28" y="25"/>
                      <a:pt x="39" y="35"/>
                      <a:pt x="34" y="44"/>
                    </a:cubicBezTo>
                    <a:cubicBezTo>
                      <a:pt x="28" y="53"/>
                      <a:pt x="28" y="53"/>
                      <a:pt x="32" y="55"/>
                    </a:cubicBezTo>
                    <a:cubicBezTo>
                      <a:pt x="35" y="57"/>
                      <a:pt x="36" y="60"/>
                      <a:pt x="39" y="60"/>
                    </a:cubicBezTo>
                    <a:cubicBezTo>
                      <a:pt x="40" y="60"/>
                      <a:pt x="43" y="59"/>
                      <a:pt x="46" y="57"/>
                    </a:cubicBezTo>
                    <a:cubicBezTo>
                      <a:pt x="54" y="51"/>
                      <a:pt x="61" y="49"/>
                      <a:pt x="70" y="49"/>
                    </a:cubicBezTo>
                    <a:cubicBezTo>
                      <a:pt x="71" y="49"/>
                      <a:pt x="71" y="49"/>
                      <a:pt x="72" y="49"/>
                    </a:cubicBezTo>
                    <a:cubicBezTo>
                      <a:pt x="73" y="49"/>
                      <a:pt x="73" y="49"/>
                      <a:pt x="74" y="49"/>
                    </a:cubicBezTo>
                    <a:cubicBezTo>
                      <a:pt x="82" y="49"/>
                      <a:pt x="85" y="44"/>
                      <a:pt x="80" y="41"/>
                    </a:cubicBezTo>
                    <a:cubicBezTo>
                      <a:pt x="74" y="39"/>
                      <a:pt x="67" y="41"/>
                      <a:pt x="62" y="34"/>
                    </a:cubicBezTo>
                    <a:cubicBezTo>
                      <a:pt x="56" y="27"/>
                      <a:pt x="41" y="19"/>
                      <a:pt x="40" y="11"/>
                    </a:cubicBezTo>
                    <a:cubicBezTo>
                      <a:pt x="39" y="4"/>
                      <a:pt x="39" y="4"/>
                      <a:pt x="32" y="2"/>
                    </a:cubicBezTo>
                    <a:cubicBezTo>
                      <a:pt x="28" y="0"/>
                      <a:pt x="24" y="0"/>
                      <a:pt x="20" y="0"/>
                    </a:cubicBezTo>
                  </a:path>
                </a:pathLst>
              </a:custGeom>
              <a:solidFill>
                <a:srgbClr val="695F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724" name="Freeform 3762">
                <a:extLst>
                  <a:ext uri="{FF2B5EF4-FFF2-40B4-BE49-F238E27FC236}">
                    <a16:creationId xmlns:a16="http://schemas.microsoft.com/office/drawing/2014/main" id="{2F687816-94F5-4877-92A9-769ED0B4E2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4" y="3557"/>
                <a:ext cx="25" cy="9"/>
              </a:xfrm>
              <a:custGeom>
                <a:avLst/>
                <a:gdLst>
                  <a:gd name="T0" fmla="*/ 79 w 17"/>
                  <a:gd name="T1" fmla="*/ 0 h 6"/>
                  <a:gd name="T2" fmla="*/ 32 w 17"/>
                  <a:gd name="T3" fmla="*/ 12 h 6"/>
                  <a:gd name="T4" fmla="*/ 9 w 17"/>
                  <a:gd name="T5" fmla="*/ 27 h 6"/>
                  <a:gd name="T6" fmla="*/ 0 w 17"/>
                  <a:gd name="T7" fmla="*/ 32 h 6"/>
                  <a:gd name="T8" fmla="*/ 9 w 17"/>
                  <a:gd name="T9" fmla="*/ 32 h 6"/>
                  <a:gd name="T10" fmla="*/ 47 w 17"/>
                  <a:gd name="T11" fmla="*/ 8 h 6"/>
                  <a:gd name="T12" fmla="*/ 47 w 17"/>
                  <a:gd name="T13" fmla="*/ 8 h 6"/>
                  <a:gd name="T14" fmla="*/ 47 w 17"/>
                  <a:gd name="T15" fmla="*/ 8 h 6"/>
                  <a:gd name="T16" fmla="*/ 41 w 17"/>
                  <a:gd name="T17" fmla="*/ 12 h 6"/>
                  <a:gd name="T18" fmla="*/ 68 w 17"/>
                  <a:gd name="T19" fmla="*/ 8 h 6"/>
                  <a:gd name="T20" fmla="*/ 79 w 17"/>
                  <a:gd name="T21" fmla="*/ 0 h 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7" h="6">
                    <a:moveTo>
                      <a:pt x="17" y="0"/>
                    </a:moveTo>
                    <a:cubicBezTo>
                      <a:pt x="14" y="0"/>
                      <a:pt x="10" y="0"/>
                      <a:pt x="7" y="2"/>
                    </a:cubicBezTo>
                    <a:cubicBezTo>
                      <a:pt x="5" y="3"/>
                      <a:pt x="3" y="5"/>
                      <a:pt x="2" y="5"/>
                    </a:cubicBezTo>
                    <a:cubicBezTo>
                      <a:pt x="1" y="5"/>
                      <a:pt x="1" y="6"/>
                      <a:pt x="0" y="6"/>
                    </a:cubicBezTo>
                    <a:cubicBezTo>
                      <a:pt x="1" y="6"/>
                      <a:pt x="2" y="6"/>
                      <a:pt x="2" y="6"/>
                    </a:cubicBezTo>
                    <a:cubicBezTo>
                      <a:pt x="4" y="4"/>
                      <a:pt x="7" y="2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10" y="1"/>
                      <a:pt x="12" y="1"/>
                      <a:pt x="14" y="1"/>
                    </a:cubicBezTo>
                    <a:cubicBezTo>
                      <a:pt x="15" y="0"/>
                      <a:pt x="16" y="0"/>
                      <a:pt x="17" y="0"/>
                    </a:cubicBezTo>
                  </a:path>
                </a:pathLst>
              </a:custGeom>
              <a:solidFill>
                <a:srgbClr val="9E96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725" name="Freeform 3763">
                <a:extLst>
                  <a:ext uri="{FF2B5EF4-FFF2-40B4-BE49-F238E27FC236}">
                    <a16:creationId xmlns:a16="http://schemas.microsoft.com/office/drawing/2014/main" id="{1FC47871-2FD6-4C89-886D-B6F766F3578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726" y="3634"/>
                <a:ext cx="106" cy="83"/>
              </a:xfrm>
              <a:custGeom>
                <a:avLst/>
                <a:gdLst>
                  <a:gd name="T0" fmla="*/ 252 w 71"/>
                  <a:gd name="T1" fmla="*/ 154 h 56"/>
                  <a:gd name="T2" fmla="*/ 249 w 71"/>
                  <a:gd name="T3" fmla="*/ 154 h 56"/>
                  <a:gd name="T4" fmla="*/ 293 w 71"/>
                  <a:gd name="T5" fmla="*/ 110 h 56"/>
                  <a:gd name="T6" fmla="*/ 272 w 71"/>
                  <a:gd name="T7" fmla="*/ 92 h 56"/>
                  <a:gd name="T8" fmla="*/ 279 w 71"/>
                  <a:gd name="T9" fmla="*/ 73 h 56"/>
                  <a:gd name="T10" fmla="*/ 311 w 71"/>
                  <a:gd name="T11" fmla="*/ 127 h 56"/>
                  <a:gd name="T12" fmla="*/ 252 w 71"/>
                  <a:gd name="T13" fmla="*/ 154 h 56"/>
                  <a:gd name="T14" fmla="*/ 149 w 71"/>
                  <a:gd name="T15" fmla="*/ 9 h 56"/>
                  <a:gd name="T16" fmla="*/ 160 w 71"/>
                  <a:gd name="T17" fmla="*/ 9 h 56"/>
                  <a:gd name="T18" fmla="*/ 169 w 71"/>
                  <a:gd name="T19" fmla="*/ 9 h 56"/>
                  <a:gd name="T20" fmla="*/ 149 w 71"/>
                  <a:gd name="T21" fmla="*/ 9 h 56"/>
                  <a:gd name="T22" fmla="*/ 134 w 71"/>
                  <a:gd name="T23" fmla="*/ 13 h 56"/>
                  <a:gd name="T24" fmla="*/ 163 w 71"/>
                  <a:gd name="T25" fmla="*/ 13 h 56"/>
                  <a:gd name="T26" fmla="*/ 252 w 71"/>
                  <a:gd name="T27" fmla="*/ 33 h 56"/>
                  <a:gd name="T28" fmla="*/ 222 w 71"/>
                  <a:gd name="T29" fmla="*/ 28 h 56"/>
                  <a:gd name="T30" fmla="*/ 190 w 71"/>
                  <a:gd name="T31" fmla="*/ 22 h 56"/>
                  <a:gd name="T32" fmla="*/ 90 w 71"/>
                  <a:gd name="T33" fmla="*/ 73 h 56"/>
                  <a:gd name="T34" fmla="*/ 134 w 71"/>
                  <a:gd name="T35" fmla="*/ 127 h 56"/>
                  <a:gd name="T36" fmla="*/ 169 w 71"/>
                  <a:gd name="T37" fmla="*/ 173 h 56"/>
                  <a:gd name="T38" fmla="*/ 163 w 71"/>
                  <a:gd name="T39" fmla="*/ 173 h 56"/>
                  <a:gd name="T40" fmla="*/ 109 w 71"/>
                  <a:gd name="T41" fmla="*/ 136 h 56"/>
                  <a:gd name="T42" fmla="*/ 42 w 71"/>
                  <a:gd name="T43" fmla="*/ 79 h 56"/>
                  <a:gd name="T44" fmla="*/ 143 w 71"/>
                  <a:gd name="T45" fmla="*/ 9 h 56"/>
                  <a:gd name="T46" fmla="*/ 143 w 71"/>
                  <a:gd name="T47" fmla="*/ 9 h 56"/>
                  <a:gd name="T48" fmla="*/ 149 w 71"/>
                  <a:gd name="T49" fmla="*/ 9 h 56"/>
                  <a:gd name="T50" fmla="*/ 182 w 71"/>
                  <a:gd name="T51" fmla="*/ 0 h 56"/>
                  <a:gd name="T52" fmla="*/ 143 w 71"/>
                  <a:gd name="T53" fmla="*/ 1 h 56"/>
                  <a:gd name="T54" fmla="*/ 40 w 71"/>
                  <a:gd name="T55" fmla="*/ 96 h 56"/>
                  <a:gd name="T56" fmla="*/ 154 w 71"/>
                  <a:gd name="T57" fmla="*/ 218 h 56"/>
                  <a:gd name="T58" fmla="*/ 154 w 71"/>
                  <a:gd name="T59" fmla="*/ 222 h 56"/>
                  <a:gd name="T60" fmla="*/ 182 w 71"/>
                  <a:gd name="T61" fmla="*/ 231 h 56"/>
                  <a:gd name="T62" fmla="*/ 173 w 71"/>
                  <a:gd name="T63" fmla="*/ 188 h 56"/>
                  <a:gd name="T64" fmla="*/ 160 w 71"/>
                  <a:gd name="T65" fmla="*/ 173 h 56"/>
                  <a:gd name="T66" fmla="*/ 169 w 71"/>
                  <a:gd name="T67" fmla="*/ 182 h 56"/>
                  <a:gd name="T68" fmla="*/ 173 w 71"/>
                  <a:gd name="T69" fmla="*/ 188 h 56"/>
                  <a:gd name="T70" fmla="*/ 173 w 71"/>
                  <a:gd name="T71" fmla="*/ 188 h 56"/>
                  <a:gd name="T72" fmla="*/ 203 w 71"/>
                  <a:gd name="T73" fmla="*/ 228 h 56"/>
                  <a:gd name="T74" fmla="*/ 209 w 71"/>
                  <a:gd name="T75" fmla="*/ 237 h 56"/>
                  <a:gd name="T76" fmla="*/ 252 w 71"/>
                  <a:gd name="T77" fmla="*/ 248 h 56"/>
                  <a:gd name="T78" fmla="*/ 312 w 71"/>
                  <a:gd name="T79" fmla="*/ 261 h 56"/>
                  <a:gd name="T80" fmla="*/ 312 w 71"/>
                  <a:gd name="T81" fmla="*/ 250 h 56"/>
                  <a:gd name="T82" fmla="*/ 311 w 71"/>
                  <a:gd name="T83" fmla="*/ 242 h 56"/>
                  <a:gd name="T84" fmla="*/ 303 w 71"/>
                  <a:gd name="T85" fmla="*/ 231 h 56"/>
                  <a:gd name="T86" fmla="*/ 312 w 71"/>
                  <a:gd name="T87" fmla="*/ 250 h 56"/>
                  <a:gd name="T88" fmla="*/ 322 w 71"/>
                  <a:gd name="T89" fmla="*/ 268 h 56"/>
                  <a:gd name="T90" fmla="*/ 339 w 71"/>
                  <a:gd name="T91" fmla="*/ 270 h 56"/>
                  <a:gd name="T92" fmla="*/ 331 w 71"/>
                  <a:gd name="T93" fmla="*/ 141 h 56"/>
                  <a:gd name="T94" fmla="*/ 330 w 71"/>
                  <a:gd name="T95" fmla="*/ 62 h 56"/>
                  <a:gd name="T96" fmla="*/ 182 w 71"/>
                  <a:gd name="T97" fmla="*/ 0 h 5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71" h="56">
                    <a:moveTo>
                      <a:pt x="51" y="32"/>
                    </a:moveTo>
                    <a:cubicBezTo>
                      <a:pt x="51" y="32"/>
                      <a:pt x="50" y="32"/>
                      <a:pt x="50" y="32"/>
                    </a:cubicBezTo>
                    <a:cubicBezTo>
                      <a:pt x="36" y="31"/>
                      <a:pt x="55" y="24"/>
                      <a:pt x="59" y="23"/>
                    </a:cubicBezTo>
                    <a:cubicBezTo>
                      <a:pt x="58" y="21"/>
                      <a:pt x="56" y="20"/>
                      <a:pt x="55" y="19"/>
                    </a:cubicBezTo>
                    <a:cubicBezTo>
                      <a:pt x="56" y="15"/>
                      <a:pt x="56" y="15"/>
                      <a:pt x="56" y="15"/>
                    </a:cubicBezTo>
                    <a:cubicBezTo>
                      <a:pt x="59" y="19"/>
                      <a:pt x="64" y="22"/>
                      <a:pt x="62" y="26"/>
                    </a:cubicBezTo>
                    <a:cubicBezTo>
                      <a:pt x="61" y="28"/>
                      <a:pt x="56" y="32"/>
                      <a:pt x="51" y="32"/>
                    </a:cubicBezTo>
                    <a:moveTo>
                      <a:pt x="30" y="2"/>
                    </a:moveTo>
                    <a:cubicBezTo>
                      <a:pt x="31" y="2"/>
                      <a:pt x="32" y="2"/>
                      <a:pt x="32" y="2"/>
                    </a:cubicBezTo>
                    <a:cubicBezTo>
                      <a:pt x="33" y="2"/>
                      <a:pt x="33" y="2"/>
                      <a:pt x="34" y="2"/>
                    </a:cubicBezTo>
                    <a:cubicBezTo>
                      <a:pt x="30" y="2"/>
                      <a:pt x="30" y="2"/>
                      <a:pt x="30" y="2"/>
                    </a:cubicBezTo>
                    <a:cubicBezTo>
                      <a:pt x="29" y="3"/>
                      <a:pt x="28" y="3"/>
                      <a:pt x="27" y="3"/>
                    </a:cubicBezTo>
                    <a:cubicBezTo>
                      <a:pt x="29" y="3"/>
                      <a:pt x="31" y="3"/>
                      <a:pt x="33" y="3"/>
                    </a:cubicBezTo>
                    <a:cubicBezTo>
                      <a:pt x="39" y="3"/>
                      <a:pt x="45" y="4"/>
                      <a:pt x="51" y="7"/>
                    </a:cubicBezTo>
                    <a:cubicBezTo>
                      <a:pt x="45" y="6"/>
                      <a:pt x="45" y="6"/>
                      <a:pt x="45" y="6"/>
                    </a:cubicBezTo>
                    <a:cubicBezTo>
                      <a:pt x="43" y="5"/>
                      <a:pt x="40" y="5"/>
                      <a:pt x="38" y="5"/>
                    </a:cubicBezTo>
                    <a:cubicBezTo>
                      <a:pt x="29" y="5"/>
                      <a:pt x="22" y="10"/>
                      <a:pt x="18" y="15"/>
                    </a:cubicBezTo>
                    <a:cubicBezTo>
                      <a:pt x="19" y="18"/>
                      <a:pt x="24" y="23"/>
                      <a:pt x="27" y="26"/>
                    </a:cubicBezTo>
                    <a:cubicBezTo>
                      <a:pt x="29" y="27"/>
                      <a:pt x="39" y="35"/>
                      <a:pt x="34" y="36"/>
                    </a:cubicBezTo>
                    <a:cubicBezTo>
                      <a:pt x="34" y="36"/>
                      <a:pt x="33" y="36"/>
                      <a:pt x="33" y="36"/>
                    </a:cubicBezTo>
                    <a:cubicBezTo>
                      <a:pt x="29" y="36"/>
                      <a:pt x="24" y="30"/>
                      <a:pt x="22" y="28"/>
                    </a:cubicBezTo>
                    <a:cubicBezTo>
                      <a:pt x="18" y="25"/>
                      <a:pt x="11" y="20"/>
                      <a:pt x="9" y="16"/>
                    </a:cubicBezTo>
                    <a:cubicBezTo>
                      <a:pt x="7" y="10"/>
                      <a:pt x="16" y="2"/>
                      <a:pt x="29" y="2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30" y="2"/>
                      <a:pt x="30" y="2"/>
                      <a:pt x="30" y="2"/>
                    </a:cubicBezTo>
                    <a:moveTo>
                      <a:pt x="37" y="0"/>
                    </a:moveTo>
                    <a:cubicBezTo>
                      <a:pt x="35" y="0"/>
                      <a:pt x="32" y="1"/>
                      <a:pt x="29" y="1"/>
                    </a:cubicBezTo>
                    <a:cubicBezTo>
                      <a:pt x="15" y="3"/>
                      <a:pt x="0" y="10"/>
                      <a:pt x="8" y="20"/>
                    </a:cubicBezTo>
                    <a:cubicBezTo>
                      <a:pt x="16" y="29"/>
                      <a:pt x="28" y="37"/>
                      <a:pt x="31" y="45"/>
                    </a:cubicBezTo>
                    <a:cubicBezTo>
                      <a:pt x="31" y="45"/>
                      <a:pt x="31" y="46"/>
                      <a:pt x="31" y="46"/>
                    </a:cubicBezTo>
                    <a:cubicBezTo>
                      <a:pt x="33" y="47"/>
                      <a:pt x="35" y="47"/>
                      <a:pt x="37" y="48"/>
                    </a:cubicBezTo>
                    <a:cubicBezTo>
                      <a:pt x="37" y="45"/>
                      <a:pt x="36" y="42"/>
                      <a:pt x="35" y="39"/>
                    </a:cubicBezTo>
                    <a:cubicBezTo>
                      <a:pt x="34" y="38"/>
                      <a:pt x="32" y="37"/>
                      <a:pt x="32" y="36"/>
                    </a:cubicBezTo>
                    <a:cubicBezTo>
                      <a:pt x="34" y="38"/>
                      <a:pt x="34" y="38"/>
                      <a:pt x="34" y="38"/>
                    </a:cubicBezTo>
                    <a:cubicBezTo>
                      <a:pt x="34" y="38"/>
                      <a:pt x="35" y="38"/>
                      <a:pt x="35" y="39"/>
                    </a:cubicBezTo>
                    <a:cubicBezTo>
                      <a:pt x="35" y="39"/>
                      <a:pt x="35" y="39"/>
                      <a:pt x="35" y="39"/>
                    </a:cubicBezTo>
                    <a:cubicBezTo>
                      <a:pt x="38" y="41"/>
                      <a:pt x="39" y="44"/>
                      <a:pt x="41" y="47"/>
                    </a:cubicBezTo>
                    <a:cubicBezTo>
                      <a:pt x="41" y="47"/>
                      <a:pt x="41" y="48"/>
                      <a:pt x="42" y="49"/>
                    </a:cubicBezTo>
                    <a:cubicBezTo>
                      <a:pt x="45" y="50"/>
                      <a:pt x="48" y="51"/>
                      <a:pt x="51" y="51"/>
                    </a:cubicBezTo>
                    <a:cubicBezTo>
                      <a:pt x="55" y="53"/>
                      <a:pt x="60" y="54"/>
                      <a:pt x="63" y="54"/>
                    </a:cubicBezTo>
                    <a:cubicBezTo>
                      <a:pt x="63" y="54"/>
                      <a:pt x="63" y="53"/>
                      <a:pt x="63" y="52"/>
                    </a:cubicBezTo>
                    <a:cubicBezTo>
                      <a:pt x="63" y="51"/>
                      <a:pt x="62" y="51"/>
                      <a:pt x="62" y="50"/>
                    </a:cubicBezTo>
                    <a:cubicBezTo>
                      <a:pt x="61" y="48"/>
                      <a:pt x="61" y="48"/>
                      <a:pt x="61" y="48"/>
                    </a:cubicBezTo>
                    <a:cubicBezTo>
                      <a:pt x="62" y="49"/>
                      <a:pt x="63" y="51"/>
                      <a:pt x="63" y="52"/>
                    </a:cubicBezTo>
                    <a:cubicBezTo>
                      <a:pt x="64" y="53"/>
                      <a:pt x="64" y="54"/>
                      <a:pt x="65" y="55"/>
                    </a:cubicBezTo>
                    <a:cubicBezTo>
                      <a:pt x="66" y="55"/>
                      <a:pt x="67" y="55"/>
                      <a:pt x="68" y="56"/>
                    </a:cubicBezTo>
                    <a:cubicBezTo>
                      <a:pt x="64" y="46"/>
                      <a:pt x="63" y="37"/>
                      <a:pt x="67" y="29"/>
                    </a:cubicBezTo>
                    <a:cubicBezTo>
                      <a:pt x="70" y="23"/>
                      <a:pt x="71" y="17"/>
                      <a:pt x="66" y="13"/>
                    </a:cubicBezTo>
                    <a:cubicBezTo>
                      <a:pt x="62" y="10"/>
                      <a:pt x="55" y="0"/>
                      <a:pt x="37" y="0"/>
                    </a:cubicBezTo>
                  </a:path>
                </a:pathLst>
              </a:custGeom>
              <a:solidFill>
                <a:srgbClr val="695F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726" name="Freeform 3764">
                <a:extLst>
                  <a:ext uri="{FF2B5EF4-FFF2-40B4-BE49-F238E27FC236}">
                    <a16:creationId xmlns:a16="http://schemas.microsoft.com/office/drawing/2014/main" id="{FEC0F2AA-8AFE-43D4-AFF9-399F92171B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9" y="3937"/>
                <a:ext cx="398" cy="104"/>
              </a:xfrm>
              <a:custGeom>
                <a:avLst/>
                <a:gdLst>
                  <a:gd name="T0" fmla="*/ 1270 w 268"/>
                  <a:gd name="T1" fmla="*/ 0 h 70"/>
                  <a:gd name="T2" fmla="*/ 1222 w 268"/>
                  <a:gd name="T3" fmla="*/ 13 h 70"/>
                  <a:gd name="T4" fmla="*/ 1224 w 268"/>
                  <a:gd name="T5" fmla="*/ 42 h 70"/>
                  <a:gd name="T6" fmla="*/ 1167 w 268"/>
                  <a:gd name="T7" fmla="*/ 59 h 70"/>
                  <a:gd name="T8" fmla="*/ 1154 w 268"/>
                  <a:gd name="T9" fmla="*/ 62 h 70"/>
                  <a:gd name="T10" fmla="*/ 1146 w 268"/>
                  <a:gd name="T11" fmla="*/ 62 h 70"/>
                  <a:gd name="T12" fmla="*/ 1013 w 268"/>
                  <a:gd name="T13" fmla="*/ 100 h 70"/>
                  <a:gd name="T14" fmla="*/ 701 w 268"/>
                  <a:gd name="T15" fmla="*/ 169 h 70"/>
                  <a:gd name="T16" fmla="*/ 297 w 268"/>
                  <a:gd name="T17" fmla="*/ 251 h 70"/>
                  <a:gd name="T18" fmla="*/ 131 w 268"/>
                  <a:gd name="T19" fmla="*/ 290 h 70"/>
                  <a:gd name="T20" fmla="*/ 110 w 268"/>
                  <a:gd name="T21" fmla="*/ 282 h 70"/>
                  <a:gd name="T22" fmla="*/ 88 w 268"/>
                  <a:gd name="T23" fmla="*/ 278 h 70"/>
                  <a:gd name="T24" fmla="*/ 92 w 268"/>
                  <a:gd name="T25" fmla="*/ 282 h 70"/>
                  <a:gd name="T26" fmla="*/ 88 w 268"/>
                  <a:gd name="T27" fmla="*/ 278 h 70"/>
                  <a:gd name="T28" fmla="*/ 73 w 268"/>
                  <a:gd name="T29" fmla="*/ 269 h 70"/>
                  <a:gd name="T30" fmla="*/ 42 w 268"/>
                  <a:gd name="T31" fmla="*/ 269 h 70"/>
                  <a:gd name="T32" fmla="*/ 13 w 268"/>
                  <a:gd name="T33" fmla="*/ 269 h 70"/>
                  <a:gd name="T34" fmla="*/ 0 w 268"/>
                  <a:gd name="T35" fmla="*/ 263 h 70"/>
                  <a:gd name="T36" fmla="*/ 1 w 268"/>
                  <a:gd name="T37" fmla="*/ 278 h 70"/>
                  <a:gd name="T38" fmla="*/ 62 w 268"/>
                  <a:gd name="T39" fmla="*/ 342 h 70"/>
                  <a:gd name="T40" fmla="*/ 1304 w 268"/>
                  <a:gd name="T41" fmla="*/ 42 h 70"/>
                  <a:gd name="T42" fmla="*/ 1282 w 268"/>
                  <a:gd name="T43" fmla="*/ 19 h 70"/>
                  <a:gd name="T44" fmla="*/ 1270 w 268"/>
                  <a:gd name="T45" fmla="*/ 0 h 70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268" h="70">
                    <a:moveTo>
                      <a:pt x="261" y="0"/>
                    </a:moveTo>
                    <a:cubicBezTo>
                      <a:pt x="257" y="1"/>
                      <a:pt x="254" y="2"/>
                      <a:pt x="251" y="3"/>
                    </a:cubicBezTo>
                    <a:cubicBezTo>
                      <a:pt x="253" y="5"/>
                      <a:pt x="253" y="7"/>
                      <a:pt x="252" y="9"/>
                    </a:cubicBezTo>
                    <a:cubicBezTo>
                      <a:pt x="251" y="11"/>
                      <a:pt x="245" y="11"/>
                      <a:pt x="240" y="12"/>
                    </a:cubicBezTo>
                    <a:cubicBezTo>
                      <a:pt x="239" y="12"/>
                      <a:pt x="238" y="12"/>
                      <a:pt x="237" y="13"/>
                    </a:cubicBezTo>
                    <a:cubicBezTo>
                      <a:pt x="237" y="13"/>
                      <a:pt x="236" y="13"/>
                      <a:pt x="236" y="13"/>
                    </a:cubicBezTo>
                    <a:cubicBezTo>
                      <a:pt x="227" y="15"/>
                      <a:pt x="217" y="18"/>
                      <a:pt x="208" y="20"/>
                    </a:cubicBezTo>
                    <a:cubicBezTo>
                      <a:pt x="187" y="25"/>
                      <a:pt x="166" y="31"/>
                      <a:pt x="144" y="35"/>
                    </a:cubicBezTo>
                    <a:cubicBezTo>
                      <a:pt x="117" y="41"/>
                      <a:pt x="86" y="45"/>
                      <a:pt x="61" y="52"/>
                    </a:cubicBezTo>
                    <a:cubicBezTo>
                      <a:pt x="57" y="54"/>
                      <a:pt x="36" y="59"/>
                      <a:pt x="27" y="59"/>
                    </a:cubicBezTo>
                    <a:cubicBezTo>
                      <a:pt x="24" y="59"/>
                      <a:pt x="23" y="59"/>
                      <a:pt x="23" y="58"/>
                    </a:cubicBezTo>
                    <a:cubicBezTo>
                      <a:pt x="18" y="57"/>
                      <a:pt x="18" y="57"/>
                      <a:pt x="18" y="57"/>
                    </a:cubicBezTo>
                    <a:cubicBezTo>
                      <a:pt x="18" y="57"/>
                      <a:pt x="19" y="58"/>
                      <a:pt x="19" y="58"/>
                    </a:cubicBezTo>
                    <a:cubicBezTo>
                      <a:pt x="19" y="58"/>
                      <a:pt x="19" y="58"/>
                      <a:pt x="18" y="57"/>
                    </a:cubicBezTo>
                    <a:cubicBezTo>
                      <a:pt x="17" y="57"/>
                      <a:pt x="16" y="56"/>
                      <a:pt x="15" y="55"/>
                    </a:cubicBezTo>
                    <a:cubicBezTo>
                      <a:pt x="13" y="55"/>
                      <a:pt x="11" y="55"/>
                      <a:pt x="9" y="55"/>
                    </a:cubicBezTo>
                    <a:cubicBezTo>
                      <a:pt x="7" y="55"/>
                      <a:pt x="5" y="55"/>
                      <a:pt x="3" y="55"/>
                    </a:cubicBezTo>
                    <a:cubicBezTo>
                      <a:pt x="2" y="55"/>
                      <a:pt x="1" y="54"/>
                      <a:pt x="0" y="54"/>
                    </a:cubicBezTo>
                    <a:cubicBezTo>
                      <a:pt x="0" y="55"/>
                      <a:pt x="1" y="56"/>
                      <a:pt x="1" y="57"/>
                    </a:cubicBezTo>
                    <a:cubicBezTo>
                      <a:pt x="3" y="61"/>
                      <a:pt x="7" y="67"/>
                      <a:pt x="13" y="70"/>
                    </a:cubicBezTo>
                    <a:cubicBezTo>
                      <a:pt x="268" y="9"/>
                      <a:pt x="268" y="9"/>
                      <a:pt x="268" y="9"/>
                    </a:cubicBezTo>
                    <a:cubicBezTo>
                      <a:pt x="268" y="9"/>
                      <a:pt x="268" y="7"/>
                      <a:pt x="263" y="4"/>
                    </a:cubicBezTo>
                    <a:cubicBezTo>
                      <a:pt x="262" y="3"/>
                      <a:pt x="261" y="1"/>
                      <a:pt x="261" y="0"/>
                    </a:cubicBezTo>
                  </a:path>
                </a:pathLst>
              </a:custGeom>
              <a:solidFill>
                <a:srgbClr val="695F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727" name="Freeform 3765">
                <a:extLst>
                  <a:ext uri="{FF2B5EF4-FFF2-40B4-BE49-F238E27FC236}">
                    <a16:creationId xmlns:a16="http://schemas.microsoft.com/office/drawing/2014/main" id="{A1578A69-9E6F-4CAD-94C9-137DB930631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181" y="3664"/>
                <a:ext cx="103" cy="35"/>
              </a:xfrm>
              <a:custGeom>
                <a:avLst/>
                <a:gdLst>
                  <a:gd name="T0" fmla="*/ 19 w 69"/>
                  <a:gd name="T1" fmla="*/ 89 h 24"/>
                  <a:gd name="T2" fmla="*/ 0 w 69"/>
                  <a:gd name="T3" fmla="*/ 108 h 24"/>
                  <a:gd name="T4" fmla="*/ 0 w 69"/>
                  <a:gd name="T5" fmla="*/ 108 h 24"/>
                  <a:gd name="T6" fmla="*/ 28 w 69"/>
                  <a:gd name="T7" fmla="*/ 106 h 24"/>
                  <a:gd name="T8" fmla="*/ 19 w 69"/>
                  <a:gd name="T9" fmla="*/ 89 h 24"/>
                  <a:gd name="T10" fmla="*/ 312 w 69"/>
                  <a:gd name="T11" fmla="*/ 22 h 24"/>
                  <a:gd name="T12" fmla="*/ 270 w 69"/>
                  <a:gd name="T13" fmla="*/ 28 h 24"/>
                  <a:gd name="T14" fmla="*/ 270 w 69"/>
                  <a:gd name="T15" fmla="*/ 28 h 24"/>
                  <a:gd name="T16" fmla="*/ 279 w 69"/>
                  <a:gd name="T17" fmla="*/ 32 h 24"/>
                  <a:gd name="T18" fmla="*/ 343 w 69"/>
                  <a:gd name="T19" fmla="*/ 22 h 24"/>
                  <a:gd name="T20" fmla="*/ 312 w 69"/>
                  <a:gd name="T21" fmla="*/ 22 h 24"/>
                  <a:gd name="T22" fmla="*/ 252 w 69"/>
                  <a:gd name="T23" fmla="*/ 0 h 24"/>
                  <a:gd name="T24" fmla="*/ 222 w 69"/>
                  <a:gd name="T25" fmla="*/ 0 h 24"/>
                  <a:gd name="T26" fmla="*/ 249 w 69"/>
                  <a:gd name="T27" fmla="*/ 13 h 24"/>
                  <a:gd name="T28" fmla="*/ 284 w 69"/>
                  <a:gd name="T29" fmla="*/ 1 h 24"/>
                  <a:gd name="T30" fmla="*/ 252 w 69"/>
                  <a:gd name="T31" fmla="*/ 0 h 24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69" h="24">
                    <a:moveTo>
                      <a:pt x="4" y="20"/>
                    </a:moveTo>
                    <a:cubicBezTo>
                      <a:pt x="3" y="21"/>
                      <a:pt x="2" y="23"/>
                      <a:pt x="0" y="24"/>
                    </a:cubicBezTo>
                    <a:cubicBezTo>
                      <a:pt x="0" y="24"/>
                      <a:pt x="0" y="24"/>
                      <a:pt x="0" y="24"/>
                    </a:cubicBezTo>
                    <a:cubicBezTo>
                      <a:pt x="2" y="24"/>
                      <a:pt x="4" y="24"/>
                      <a:pt x="6" y="23"/>
                    </a:cubicBezTo>
                    <a:cubicBezTo>
                      <a:pt x="5" y="22"/>
                      <a:pt x="5" y="21"/>
                      <a:pt x="4" y="20"/>
                    </a:cubicBezTo>
                    <a:moveTo>
                      <a:pt x="63" y="5"/>
                    </a:moveTo>
                    <a:cubicBezTo>
                      <a:pt x="60" y="5"/>
                      <a:pt x="57" y="5"/>
                      <a:pt x="54" y="6"/>
                    </a:cubicBezTo>
                    <a:cubicBezTo>
                      <a:pt x="54" y="6"/>
                      <a:pt x="54" y="6"/>
                      <a:pt x="54" y="6"/>
                    </a:cubicBezTo>
                    <a:cubicBezTo>
                      <a:pt x="55" y="6"/>
                      <a:pt x="55" y="7"/>
                      <a:pt x="56" y="7"/>
                    </a:cubicBezTo>
                    <a:cubicBezTo>
                      <a:pt x="60" y="7"/>
                      <a:pt x="65" y="6"/>
                      <a:pt x="69" y="5"/>
                    </a:cubicBezTo>
                    <a:cubicBezTo>
                      <a:pt x="67" y="5"/>
                      <a:pt x="65" y="5"/>
                      <a:pt x="63" y="5"/>
                    </a:cubicBezTo>
                    <a:moveTo>
                      <a:pt x="51" y="0"/>
                    </a:moveTo>
                    <a:cubicBezTo>
                      <a:pt x="50" y="0"/>
                      <a:pt x="47" y="0"/>
                      <a:pt x="45" y="0"/>
                    </a:cubicBezTo>
                    <a:cubicBezTo>
                      <a:pt x="47" y="1"/>
                      <a:pt x="48" y="2"/>
                      <a:pt x="50" y="3"/>
                    </a:cubicBezTo>
                    <a:cubicBezTo>
                      <a:pt x="52" y="3"/>
                      <a:pt x="55" y="2"/>
                      <a:pt x="57" y="1"/>
                    </a:cubicBezTo>
                    <a:cubicBezTo>
                      <a:pt x="56" y="0"/>
                      <a:pt x="54" y="0"/>
                      <a:pt x="51" y="0"/>
                    </a:cubicBezTo>
                  </a:path>
                </a:pathLst>
              </a:custGeom>
              <a:solidFill>
                <a:srgbClr val="9E97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728" name="Freeform 3766">
                <a:extLst>
                  <a:ext uri="{FF2B5EF4-FFF2-40B4-BE49-F238E27FC236}">
                    <a16:creationId xmlns:a16="http://schemas.microsoft.com/office/drawing/2014/main" id="{1C29B908-B287-4095-87C0-BDA2C03EC46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101" y="3569"/>
                <a:ext cx="83" cy="16"/>
              </a:xfrm>
              <a:custGeom>
                <a:avLst/>
                <a:gdLst>
                  <a:gd name="T0" fmla="*/ 62 w 56"/>
                  <a:gd name="T1" fmla="*/ 41 h 11"/>
                  <a:gd name="T2" fmla="*/ 42 w 56"/>
                  <a:gd name="T3" fmla="*/ 41 h 11"/>
                  <a:gd name="T4" fmla="*/ 28 w 56"/>
                  <a:gd name="T5" fmla="*/ 41 h 11"/>
                  <a:gd name="T6" fmla="*/ 9 w 56"/>
                  <a:gd name="T7" fmla="*/ 41 h 11"/>
                  <a:gd name="T8" fmla="*/ 0 w 56"/>
                  <a:gd name="T9" fmla="*/ 41 h 11"/>
                  <a:gd name="T10" fmla="*/ 28 w 56"/>
                  <a:gd name="T11" fmla="*/ 48 h 11"/>
                  <a:gd name="T12" fmla="*/ 28 w 56"/>
                  <a:gd name="T13" fmla="*/ 48 h 11"/>
                  <a:gd name="T14" fmla="*/ 68 w 56"/>
                  <a:gd name="T15" fmla="*/ 41 h 11"/>
                  <a:gd name="T16" fmla="*/ 62 w 56"/>
                  <a:gd name="T17" fmla="*/ 41 h 11"/>
                  <a:gd name="T18" fmla="*/ 222 w 56"/>
                  <a:gd name="T19" fmla="*/ 0 h 11"/>
                  <a:gd name="T20" fmla="*/ 129 w 56"/>
                  <a:gd name="T21" fmla="*/ 13 h 11"/>
                  <a:gd name="T22" fmla="*/ 49 w 56"/>
                  <a:gd name="T23" fmla="*/ 28 h 11"/>
                  <a:gd name="T24" fmla="*/ 62 w 56"/>
                  <a:gd name="T25" fmla="*/ 41 h 11"/>
                  <a:gd name="T26" fmla="*/ 79 w 56"/>
                  <a:gd name="T27" fmla="*/ 41 h 11"/>
                  <a:gd name="T28" fmla="*/ 117 w 56"/>
                  <a:gd name="T29" fmla="*/ 28 h 11"/>
                  <a:gd name="T30" fmla="*/ 248 w 56"/>
                  <a:gd name="T31" fmla="*/ 9 h 11"/>
                  <a:gd name="T32" fmla="*/ 270 w 56"/>
                  <a:gd name="T33" fmla="*/ 9 h 11"/>
                  <a:gd name="T34" fmla="*/ 222 w 56"/>
                  <a:gd name="T35" fmla="*/ 0 h 11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56" h="11">
                    <a:moveTo>
                      <a:pt x="13" y="9"/>
                    </a:moveTo>
                    <a:cubicBezTo>
                      <a:pt x="11" y="9"/>
                      <a:pt x="10" y="9"/>
                      <a:pt x="9" y="9"/>
                    </a:cubicBezTo>
                    <a:cubicBezTo>
                      <a:pt x="8" y="9"/>
                      <a:pt x="7" y="9"/>
                      <a:pt x="6" y="9"/>
                    </a:cubicBezTo>
                    <a:cubicBezTo>
                      <a:pt x="5" y="9"/>
                      <a:pt x="4" y="9"/>
                      <a:pt x="2" y="9"/>
                    </a:cubicBezTo>
                    <a:cubicBezTo>
                      <a:pt x="2" y="9"/>
                      <a:pt x="1" y="9"/>
                      <a:pt x="0" y="9"/>
                    </a:cubicBezTo>
                    <a:cubicBezTo>
                      <a:pt x="1" y="10"/>
                      <a:pt x="2" y="11"/>
                      <a:pt x="6" y="11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7" y="11"/>
                      <a:pt x="10" y="10"/>
                      <a:pt x="14" y="9"/>
                    </a:cubicBezTo>
                    <a:cubicBezTo>
                      <a:pt x="13" y="9"/>
                      <a:pt x="13" y="9"/>
                      <a:pt x="13" y="9"/>
                    </a:cubicBezTo>
                    <a:moveTo>
                      <a:pt x="46" y="0"/>
                    </a:moveTo>
                    <a:cubicBezTo>
                      <a:pt x="39" y="0"/>
                      <a:pt x="33" y="2"/>
                      <a:pt x="27" y="3"/>
                    </a:cubicBezTo>
                    <a:cubicBezTo>
                      <a:pt x="21" y="5"/>
                      <a:pt x="15" y="6"/>
                      <a:pt x="10" y="6"/>
                    </a:cubicBezTo>
                    <a:cubicBezTo>
                      <a:pt x="10" y="7"/>
                      <a:pt x="11" y="8"/>
                      <a:pt x="13" y="9"/>
                    </a:cubicBezTo>
                    <a:cubicBezTo>
                      <a:pt x="14" y="9"/>
                      <a:pt x="15" y="9"/>
                      <a:pt x="16" y="9"/>
                    </a:cubicBezTo>
                    <a:cubicBezTo>
                      <a:pt x="20" y="8"/>
                      <a:pt x="23" y="7"/>
                      <a:pt x="24" y="6"/>
                    </a:cubicBezTo>
                    <a:cubicBezTo>
                      <a:pt x="34" y="4"/>
                      <a:pt x="42" y="2"/>
                      <a:pt x="51" y="2"/>
                    </a:cubicBezTo>
                    <a:cubicBezTo>
                      <a:pt x="53" y="2"/>
                      <a:pt x="54" y="2"/>
                      <a:pt x="56" y="2"/>
                    </a:cubicBezTo>
                    <a:cubicBezTo>
                      <a:pt x="53" y="1"/>
                      <a:pt x="49" y="0"/>
                      <a:pt x="46" y="0"/>
                    </a:cubicBezTo>
                  </a:path>
                </a:pathLst>
              </a:custGeom>
              <a:solidFill>
                <a:srgbClr val="9E97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729" name="Freeform 3767">
                <a:extLst>
                  <a:ext uri="{FF2B5EF4-FFF2-40B4-BE49-F238E27FC236}">
                    <a16:creationId xmlns:a16="http://schemas.microsoft.com/office/drawing/2014/main" id="{244204F6-389C-4F38-99A6-B8C1545BA6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23" y="3480"/>
                <a:ext cx="32" cy="9"/>
              </a:xfrm>
              <a:custGeom>
                <a:avLst/>
                <a:gdLst>
                  <a:gd name="T0" fmla="*/ 9 w 22"/>
                  <a:gd name="T1" fmla="*/ 0 h 6"/>
                  <a:gd name="T2" fmla="*/ 0 w 22"/>
                  <a:gd name="T3" fmla="*/ 18 h 6"/>
                  <a:gd name="T4" fmla="*/ 0 w 22"/>
                  <a:gd name="T5" fmla="*/ 18 h 6"/>
                  <a:gd name="T6" fmla="*/ 28 w 22"/>
                  <a:gd name="T7" fmla="*/ 32 h 6"/>
                  <a:gd name="T8" fmla="*/ 99 w 22"/>
                  <a:gd name="T9" fmla="*/ 12 h 6"/>
                  <a:gd name="T10" fmla="*/ 80 w 22"/>
                  <a:gd name="T11" fmla="*/ 8 h 6"/>
                  <a:gd name="T12" fmla="*/ 48 w 22"/>
                  <a:gd name="T13" fmla="*/ 12 h 6"/>
                  <a:gd name="T14" fmla="*/ 19 w 22"/>
                  <a:gd name="T15" fmla="*/ 18 h 6"/>
                  <a:gd name="T16" fmla="*/ 9 w 22"/>
                  <a:gd name="T17" fmla="*/ 12 h 6"/>
                  <a:gd name="T18" fmla="*/ 9 w 22"/>
                  <a:gd name="T19" fmla="*/ 0 h 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2" h="6">
                    <a:moveTo>
                      <a:pt x="2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5"/>
                      <a:pt x="4" y="5"/>
                      <a:pt x="6" y="6"/>
                    </a:cubicBezTo>
                    <a:cubicBezTo>
                      <a:pt x="12" y="4"/>
                      <a:pt x="17" y="3"/>
                      <a:pt x="22" y="2"/>
                    </a:cubicBezTo>
                    <a:cubicBezTo>
                      <a:pt x="21" y="1"/>
                      <a:pt x="20" y="1"/>
                      <a:pt x="18" y="1"/>
                    </a:cubicBezTo>
                    <a:cubicBezTo>
                      <a:pt x="16" y="1"/>
                      <a:pt x="14" y="1"/>
                      <a:pt x="11" y="2"/>
                    </a:cubicBezTo>
                    <a:cubicBezTo>
                      <a:pt x="9" y="2"/>
                      <a:pt x="6" y="3"/>
                      <a:pt x="4" y="3"/>
                    </a:cubicBezTo>
                    <a:cubicBezTo>
                      <a:pt x="3" y="3"/>
                      <a:pt x="3" y="3"/>
                      <a:pt x="2" y="2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9E97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730" name="Freeform 3768">
                <a:extLst>
                  <a:ext uri="{FF2B5EF4-FFF2-40B4-BE49-F238E27FC236}">
                    <a16:creationId xmlns:a16="http://schemas.microsoft.com/office/drawing/2014/main" id="{7A62A527-7F3F-48E0-9A7D-E01E4F3B4F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67" y="3515"/>
                <a:ext cx="33" cy="12"/>
              </a:xfrm>
              <a:custGeom>
                <a:avLst/>
                <a:gdLst>
                  <a:gd name="T0" fmla="*/ 41 w 22"/>
                  <a:gd name="T1" fmla="*/ 0 h 8"/>
                  <a:gd name="T2" fmla="*/ 53 w 22"/>
                  <a:gd name="T3" fmla="*/ 18 h 8"/>
                  <a:gd name="T4" fmla="*/ 0 w 22"/>
                  <a:gd name="T5" fmla="*/ 39 h 8"/>
                  <a:gd name="T6" fmla="*/ 48 w 22"/>
                  <a:gd name="T7" fmla="*/ 41 h 8"/>
                  <a:gd name="T8" fmla="*/ 81 w 22"/>
                  <a:gd name="T9" fmla="*/ 39 h 8"/>
                  <a:gd name="T10" fmla="*/ 41 w 22"/>
                  <a:gd name="T11" fmla="*/ 0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2" h="8">
                    <a:moveTo>
                      <a:pt x="8" y="0"/>
                    </a:moveTo>
                    <a:cubicBezTo>
                      <a:pt x="10" y="3"/>
                      <a:pt x="10" y="3"/>
                      <a:pt x="10" y="3"/>
                    </a:cubicBezTo>
                    <a:cubicBezTo>
                      <a:pt x="8" y="5"/>
                      <a:pt x="4" y="6"/>
                      <a:pt x="0" y="7"/>
                    </a:cubicBezTo>
                    <a:cubicBezTo>
                      <a:pt x="3" y="7"/>
                      <a:pt x="6" y="7"/>
                      <a:pt x="9" y="8"/>
                    </a:cubicBezTo>
                    <a:cubicBezTo>
                      <a:pt x="12" y="8"/>
                      <a:pt x="14" y="8"/>
                      <a:pt x="16" y="7"/>
                    </a:cubicBezTo>
                    <a:cubicBezTo>
                      <a:pt x="22" y="5"/>
                      <a:pt x="14" y="1"/>
                      <a:pt x="8" y="0"/>
                    </a:cubicBezTo>
                  </a:path>
                </a:pathLst>
              </a:custGeom>
              <a:solidFill>
                <a:srgbClr val="9E97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731" name="Freeform 3769">
                <a:extLst>
                  <a:ext uri="{FF2B5EF4-FFF2-40B4-BE49-F238E27FC236}">
                    <a16:creationId xmlns:a16="http://schemas.microsoft.com/office/drawing/2014/main" id="{690BF5A7-0AA0-44CD-BA1A-CCA8BC1060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3" y="3594"/>
                <a:ext cx="3" cy="4"/>
              </a:xfrm>
              <a:custGeom>
                <a:avLst/>
                <a:gdLst>
                  <a:gd name="T0" fmla="*/ 0 w 2"/>
                  <a:gd name="T1" fmla="*/ 0 h 3"/>
                  <a:gd name="T2" fmla="*/ 12 w 2"/>
                  <a:gd name="T3" fmla="*/ 9 h 3"/>
                  <a:gd name="T4" fmla="*/ 8 w 2"/>
                  <a:gd name="T5" fmla="*/ 1 h 3"/>
                  <a:gd name="T6" fmla="*/ 0 w 2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cubicBezTo>
                      <a:pt x="0" y="1"/>
                      <a:pt x="1" y="2"/>
                      <a:pt x="2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0"/>
                      <a:pt x="0" y="0"/>
                      <a:pt x="0" y="0"/>
                    </a:cubicBezTo>
                  </a:path>
                </a:pathLst>
              </a:custGeom>
              <a:solidFill>
                <a:srgbClr val="695F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732" name="Freeform 3770">
                <a:extLst>
                  <a:ext uri="{FF2B5EF4-FFF2-40B4-BE49-F238E27FC236}">
                    <a16:creationId xmlns:a16="http://schemas.microsoft.com/office/drawing/2014/main" id="{0BC2AA61-E0ED-4630-BADA-0F49160D51A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296" y="3572"/>
                <a:ext cx="14" cy="28"/>
              </a:xfrm>
              <a:custGeom>
                <a:avLst/>
                <a:gdLst>
                  <a:gd name="T0" fmla="*/ 21 w 10"/>
                  <a:gd name="T1" fmla="*/ 77 h 19"/>
                  <a:gd name="T2" fmla="*/ 28 w 10"/>
                  <a:gd name="T3" fmla="*/ 87 h 19"/>
                  <a:gd name="T4" fmla="*/ 28 w 10"/>
                  <a:gd name="T5" fmla="*/ 88 h 19"/>
                  <a:gd name="T6" fmla="*/ 21 w 10"/>
                  <a:gd name="T7" fmla="*/ 77 h 19"/>
                  <a:gd name="T8" fmla="*/ 0 w 10"/>
                  <a:gd name="T9" fmla="*/ 0 h 19"/>
                  <a:gd name="T10" fmla="*/ 39 w 10"/>
                  <a:gd name="T11" fmla="*/ 47 h 19"/>
                  <a:gd name="T12" fmla="*/ 0 w 10"/>
                  <a:gd name="T13" fmla="*/ 0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19">
                    <a:moveTo>
                      <a:pt x="6" y="16"/>
                    </a:moveTo>
                    <a:cubicBezTo>
                      <a:pt x="6" y="17"/>
                      <a:pt x="6" y="17"/>
                      <a:pt x="7" y="18"/>
                    </a:cubicBezTo>
                    <a:cubicBezTo>
                      <a:pt x="7" y="19"/>
                      <a:pt x="7" y="19"/>
                      <a:pt x="7" y="19"/>
                    </a:cubicBezTo>
                    <a:cubicBezTo>
                      <a:pt x="7" y="18"/>
                      <a:pt x="6" y="17"/>
                      <a:pt x="6" y="16"/>
                    </a:cubicBezTo>
                    <a:moveTo>
                      <a:pt x="0" y="0"/>
                    </a:moveTo>
                    <a:cubicBezTo>
                      <a:pt x="3" y="4"/>
                      <a:pt x="7" y="7"/>
                      <a:pt x="10" y="10"/>
                    </a:cubicBezTo>
                    <a:cubicBezTo>
                      <a:pt x="8" y="6"/>
                      <a:pt x="4" y="3"/>
                      <a:pt x="0" y="0"/>
                    </a:cubicBezTo>
                  </a:path>
                </a:pathLst>
              </a:custGeom>
              <a:solidFill>
                <a:srgbClr val="9E97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733" name="Freeform 3771">
                <a:extLst>
                  <a:ext uri="{FF2B5EF4-FFF2-40B4-BE49-F238E27FC236}">
                    <a16:creationId xmlns:a16="http://schemas.microsoft.com/office/drawing/2014/main" id="{97DF912A-1B8F-4ABE-8B44-5F0239CBA0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0" y="3564"/>
                <a:ext cx="29" cy="33"/>
              </a:xfrm>
              <a:custGeom>
                <a:avLst/>
                <a:gdLst>
                  <a:gd name="T0" fmla="*/ 18 w 19"/>
                  <a:gd name="T1" fmla="*/ 0 h 22"/>
                  <a:gd name="T2" fmla="*/ 8 w 19"/>
                  <a:gd name="T3" fmla="*/ 12 h 22"/>
                  <a:gd name="T4" fmla="*/ 102 w 19"/>
                  <a:gd name="T5" fmla="*/ 113 h 22"/>
                  <a:gd name="T6" fmla="*/ 18 w 19"/>
                  <a:gd name="T7" fmla="*/ 0 h 2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9" h="22">
                    <a:moveTo>
                      <a:pt x="3" y="0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0" y="8"/>
                      <a:pt x="4" y="20"/>
                      <a:pt x="19" y="22"/>
                    </a:cubicBezTo>
                    <a:cubicBezTo>
                      <a:pt x="9" y="16"/>
                      <a:pt x="10" y="6"/>
                      <a:pt x="3" y="0"/>
                    </a:cubicBezTo>
                  </a:path>
                </a:pathLst>
              </a:custGeom>
              <a:solidFill>
                <a:srgbClr val="9E97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734" name="Freeform 3772">
                <a:extLst>
                  <a:ext uri="{FF2B5EF4-FFF2-40B4-BE49-F238E27FC236}">
                    <a16:creationId xmlns:a16="http://schemas.microsoft.com/office/drawing/2014/main" id="{607488D6-78E0-4505-A1A8-7872AF0012F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419" y="3692"/>
                <a:ext cx="50" cy="34"/>
              </a:xfrm>
              <a:custGeom>
                <a:avLst/>
                <a:gdLst>
                  <a:gd name="T0" fmla="*/ 79 w 34"/>
                  <a:gd name="T1" fmla="*/ 72 h 23"/>
                  <a:gd name="T2" fmla="*/ 128 w 34"/>
                  <a:gd name="T3" fmla="*/ 109 h 23"/>
                  <a:gd name="T4" fmla="*/ 129 w 34"/>
                  <a:gd name="T5" fmla="*/ 109 h 23"/>
                  <a:gd name="T6" fmla="*/ 101 w 34"/>
                  <a:gd name="T7" fmla="*/ 81 h 23"/>
                  <a:gd name="T8" fmla="*/ 79 w 34"/>
                  <a:gd name="T9" fmla="*/ 72 h 23"/>
                  <a:gd name="T10" fmla="*/ 41 w 34"/>
                  <a:gd name="T11" fmla="*/ 33 h 23"/>
                  <a:gd name="T12" fmla="*/ 69 w 34"/>
                  <a:gd name="T13" fmla="*/ 61 h 23"/>
                  <a:gd name="T14" fmla="*/ 88 w 34"/>
                  <a:gd name="T15" fmla="*/ 68 h 23"/>
                  <a:gd name="T16" fmla="*/ 101 w 34"/>
                  <a:gd name="T17" fmla="*/ 81 h 23"/>
                  <a:gd name="T18" fmla="*/ 160 w 34"/>
                  <a:gd name="T19" fmla="*/ 109 h 23"/>
                  <a:gd name="T20" fmla="*/ 160 w 34"/>
                  <a:gd name="T21" fmla="*/ 109 h 23"/>
                  <a:gd name="T22" fmla="*/ 121 w 34"/>
                  <a:gd name="T23" fmla="*/ 87 h 23"/>
                  <a:gd name="T24" fmla="*/ 41 w 34"/>
                  <a:gd name="T25" fmla="*/ 33 h 23"/>
                  <a:gd name="T26" fmla="*/ 0 w 34"/>
                  <a:gd name="T27" fmla="*/ 0 h 23"/>
                  <a:gd name="T28" fmla="*/ 41 w 34"/>
                  <a:gd name="T29" fmla="*/ 33 h 23"/>
                  <a:gd name="T30" fmla="*/ 9 w 34"/>
                  <a:gd name="T31" fmla="*/ 1 h 23"/>
                  <a:gd name="T32" fmla="*/ 0 w 34"/>
                  <a:gd name="T33" fmla="*/ 0 h 2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23">
                    <a:moveTo>
                      <a:pt x="17" y="15"/>
                    </a:moveTo>
                    <a:cubicBezTo>
                      <a:pt x="20" y="18"/>
                      <a:pt x="24" y="20"/>
                      <a:pt x="27" y="23"/>
                    </a:cubicBezTo>
                    <a:cubicBezTo>
                      <a:pt x="27" y="23"/>
                      <a:pt x="28" y="23"/>
                      <a:pt x="28" y="23"/>
                    </a:cubicBezTo>
                    <a:cubicBezTo>
                      <a:pt x="26" y="21"/>
                      <a:pt x="24" y="19"/>
                      <a:pt x="22" y="17"/>
                    </a:cubicBezTo>
                    <a:cubicBezTo>
                      <a:pt x="20" y="16"/>
                      <a:pt x="19" y="15"/>
                      <a:pt x="17" y="15"/>
                    </a:cubicBezTo>
                    <a:moveTo>
                      <a:pt x="9" y="7"/>
                    </a:moveTo>
                    <a:cubicBezTo>
                      <a:pt x="11" y="9"/>
                      <a:pt x="13" y="11"/>
                      <a:pt x="15" y="13"/>
                    </a:cubicBezTo>
                    <a:cubicBezTo>
                      <a:pt x="19" y="14"/>
                      <a:pt x="19" y="14"/>
                      <a:pt x="19" y="14"/>
                    </a:cubicBezTo>
                    <a:cubicBezTo>
                      <a:pt x="20" y="15"/>
                      <a:pt x="21" y="16"/>
                      <a:pt x="22" y="17"/>
                    </a:cubicBezTo>
                    <a:cubicBezTo>
                      <a:pt x="26" y="19"/>
                      <a:pt x="30" y="21"/>
                      <a:pt x="34" y="23"/>
                    </a:cubicBezTo>
                    <a:cubicBezTo>
                      <a:pt x="34" y="23"/>
                      <a:pt x="34" y="23"/>
                      <a:pt x="34" y="23"/>
                    </a:cubicBezTo>
                    <a:cubicBezTo>
                      <a:pt x="31" y="21"/>
                      <a:pt x="29" y="20"/>
                      <a:pt x="26" y="18"/>
                    </a:cubicBezTo>
                    <a:cubicBezTo>
                      <a:pt x="22" y="15"/>
                      <a:pt x="15" y="11"/>
                      <a:pt x="9" y="7"/>
                    </a:cubicBezTo>
                    <a:moveTo>
                      <a:pt x="0" y="0"/>
                    </a:moveTo>
                    <a:cubicBezTo>
                      <a:pt x="1" y="2"/>
                      <a:pt x="5" y="5"/>
                      <a:pt x="9" y="7"/>
                    </a:cubicBezTo>
                    <a:cubicBezTo>
                      <a:pt x="7" y="5"/>
                      <a:pt x="4" y="3"/>
                      <a:pt x="2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9E97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735" name="Freeform 3773">
                <a:extLst>
                  <a:ext uri="{FF2B5EF4-FFF2-40B4-BE49-F238E27FC236}">
                    <a16:creationId xmlns:a16="http://schemas.microsoft.com/office/drawing/2014/main" id="{A6AC4D82-9853-4214-B0DB-DC9444F809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49" y="3683"/>
                <a:ext cx="59" cy="51"/>
              </a:xfrm>
              <a:custGeom>
                <a:avLst/>
                <a:gdLst>
                  <a:gd name="T0" fmla="*/ 0 w 40"/>
                  <a:gd name="T1" fmla="*/ 0 h 34"/>
                  <a:gd name="T2" fmla="*/ 122 w 40"/>
                  <a:gd name="T3" fmla="*/ 161 h 34"/>
                  <a:gd name="T4" fmla="*/ 189 w 40"/>
                  <a:gd name="T5" fmla="*/ 174 h 34"/>
                  <a:gd name="T6" fmla="*/ 131 w 40"/>
                  <a:gd name="T7" fmla="*/ 129 h 34"/>
                  <a:gd name="T8" fmla="*/ 13 w 40"/>
                  <a:gd name="T9" fmla="*/ 18 h 34"/>
                  <a:gd name="T10" fmla="*/ 0 w 40"/>
                  <a:gd name="T11" fmla="*/ 0 h 3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0" h="34">
                    <a:moveTo>
                      <a:pt x="0" y="0"/>
                    </a:moveTo>
                    <a:cubicBezTo>
                      <a:pt x="3" y="11"/>
                      <a:pt x="13" y="21"/>
                      <a:pt x="26" y="31"/>
                    </a:cubicBezTo>
                    <a:cubicBezTo>
                      <a:pt x="30" y="32"/>
                      <a:pt x="34" y="33"/>
                      <a:pt x="40" y="34"/>
                    </a:cubicBezTo>
                    <a:cubicBezTo>
                      <a:pt x="36" y="31"/>
                      <a:pt x="32" y="28"/>
                      <a:pt x="28" y="25"/>
                    </a:cubicBezTo>
                    <a:cubicBezTo>
                      <a:pt x="21" y="19"/>
                      <a:pt x="5" y="9"/>
                      <a:pt x="3" y="3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9E97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736" name="Freeform 3774">
                <a:extLst>
                  <a:ext uri="{FF2B5EF4-FFF2-40B4-BE49-F238E27FC236}">
                    <a16:creationId xmlns:a16="http://schemas.microsoft.com/office/drawing/2014/main" id="{C659B4A4-93DC-410C-A4A6-BE6D6798A3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6" y="3941"/>
                <a:ext cx="19" cy="14"/>
              </a:xfrm>
              <a:custGeom>
                <a:avLst/>
                <a:gdLst>
                  <a:gd name="T0" fmla="*/ 50 w 13"/>
                  <a:gd name="T1" fmla="*/ 0 h 9"/>
                  <a:gd name="T2" fmla="*/ 32 w 13"/>
                  <a:gd name="T3" fmla="*/ 8 h 9"/>
                  <a:gd name="T4" fmla="*/ 0 w 13"/>
                  <a:gd name="T5" fmla="*/ 53 h 9"/>
                  <a:gd name="T6" fmla="*/ 56 w 13"/>
                  <a:gd name="T7" fmla="*/ 34 h 9"/>
                  <a:gd name="T8" fmla="*/ 50 w 13"/>
                  <a:gd name="T9" fmla="*/ 0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9">
                    <a:moveTo>
                      <a:pt x="11" y="0"/>
                    </a:moveTo>
                    <a:cubicBezTo>
                      <a:pt x="10" y="0"/>
                      <a:pt x="8" y="1"/>
                      <a:pt x="7" y="1"/>
                    </a:cubicBezTo>
                    <a:cubicBezTo>
                      <a:pt x="9" y="4"/>
                      <a:pt x="7" y="7"/>
                      <a:pt x="0" y="9"/>
                    </a:cubicBezTo>
                    <a:cubicBezTo>
                      <a:pt x="5" y="8"/>
                      <a:pt x="11" y="8"/>
                      <a:pt x="12" y="6"/>
                    </a:cubicBezTo>
                    <a:cubicBezTo>
                      <a:pt x="13" y="4"/>
                      <a:pt x="13" y="2"/>
                      <a:pt x="11" y="0"/>
                    </a:cubicBezTo>
                  </a:path>
                </a:pathLst>
              </a:custGeom>
              <a:solidFill>
                <a:srgbClr val="9E97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737" name="Freeform 3775">
                <a:extLst>
                  <a:ext uri="{FF2B5EF4-FFF2-40B4-BE49-F238E27FC236}">
                    <a16:creationId xmlns:a16="http://schemas.microsoft.com/office/drawing/2014/main" id="{4972F446-3EB1-404E-B9DA-ECC9E93D95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1" y="3955"/>
                <a:ext cx="329" cy="70"/>
              </a:xfrm>
              <a:custGeom>
                <a:avLst/>
                <a:gdLst>
                  <a:gd name="T0" fmla="*/ 986 w 221"/>
                  <a:gd name="T1" fmla="*/ 0 h 47"/>
                  <a:gd name="T2" fmla="*/ 984 w 221"/>
                  <a:gd name="T3" fmla="*/ 0 h 47"/>
                  <a:gd name="T4" fmla="*/ 978 w 221"/>
                  <a:gd name="T5" fmla="*/ 0 h 47"/>
                  <a:gd name="T6" fmla="*/ 852 w 221"/>
                  <a:gd name="T7" fmla="*/ 13 h 47"/>
                  <a:gd name="T8" fmla="*/ 825 w 221"/>
                  <a:gd name="T9" fmla="*/ 19 h 47"/>
                  <a:gd name="T10" fmla="*/ 640 w 221"/>
                  <a:gd name="T11" fmla="*/ 69 h 47"/>
                  <a:gd name="T12" fmla="*/ 432 w 221"/>
                  <a:gd name="T13" fmla="*/ 122 h 47"/>
                  <a:gd name="T14" fmla="*/ 432 w 221"/>
                  <a:gd name="T15" fmla="*/ 122 h 47"/>
                  <a:gd name="T16" fmla="*/ 244 w 221"/>
                  <a:gd name="T17" fmla="*/ 162 h 47"/>
                  <a:gd name="T18" fmla="*/ 122 w 221"/>
                  <a:gd name="T19" fmla="*/ 210 h 47"/>
                  <a:gd name="T20" fmla="*/ 63 w 221"/>
                  <a:gd name="T21" fmla="*/ 222 h 47"/>
                  <a:gd name="T22" fmla="*/ 22 w 221"/>
                  <a:gd name="T23" fmla="*/ 209 h 47"/>
                  <a:gd name="T24" fmla="*/ 0 w 221"/>
                  <a:gd name="T25" fmla="*/ 210 h 47"/>
                  <a:gd name="T26" fmla="*/ 13 w 221"/>
                  <a:gd name="T27" fmla="*/ 222 h 47"/>
                  <a:gd name="T28" fmla="*/ 19 w 221"/>
                  <a:gd name="T29" fmla="*/ 228 h 47"/>
                  <a:gd name="T30" fmla="*/ 13 w 221"/>
                  <a:gd name="T31" fmla="*/ 222 h 47"/>
                  <a:gd name="T32" fmla="*/ 40 w 221"/>
                  <a:gd name="T33" fmla="*/ 228 h 47"/>
                  <a:gd name="T34" fmla="*/ 60 w 221"/>
                  <a:gd name="T35" fmla="*/ 231 h 47"/>
                  <a:gd name="T36" fmla="*/ 223 w 221"/>
                  <a:gd name="T37" fmla="*/ 198 h 47"/>
                  <a:gd name="T38" fmla="*/ 634 w 221"/>
                  <a:gd name="T39" fmla="*/ 113 h 47"/>
                  <a:gd name="T40" fmla="*/ 947 w 221"/>
                  <a:gd name="T41" fmla="*/ 40 h 47"/>
                  <a:gd name="T42" fmla="*/ 1085 w 221"/>
                  <a:gd name="T43" fmla="*/ 1 h 47"/>
                  <a:gd name="T44" fmla="*/ 1066 w 221"/>
                  <a:gd name="T45" fmla="*/ 1 h 47"/>
                  <a:gd name="T46" fmla="*/ 1026 w 221"/>
                  <a:gd name="T47" fmla="*/ 1 h 47"/>
                  <a:gd name="T48" fmla="*/ 986 w 221"/>
                  <a:gd name="T49" fmla="*/ 0 h 47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221" h="47">
                    <a:moveTo>
                      <a:pt x="201" y="0"/>
                    </a:moveTo>
                    <a:cubicBezTo>
                      <a:pt x="200" y="0"/>
                      <a:pt x="200" y="0"/>
                      <a:pt x="200" y="0"/>
                    </a:cubicBezTo>
                    <a:cubicBezTo>
                      <a:pt x="200" y="0"/>
                      <a:pt x="199" y="0"/>
                      <a:pt x="199" y="0"/>
                    </a:cubicBezTo>
                    <a:cubicBezTo>
                      <a:pt x="190" y="1"/>
                      <a:pt x="181" y="2"/>
                      <a:pt x="173" y="3"/>
                    </a:cubicBezTo>
                    <a:cubicBezTo>
                      <a:pt x="172" y="3"/>
                      <a:pt x="170" y="4"/>
                      <a:pt x="168" y="4"/>
                    </a:cubicBezTo>
                    <a:cubicBezTo>
                      <a:pt x="153" y="9"/>
                      <a:pt x="148" y="13"/>
                      <a:pt x="130" y="14"/>
                    </a:cubicBezTo>
                    <a:cubicBezTo>
                      <a:pt x="117" y="18"/>
                      <a:pt x="104" y="23"/>
                      <a:pt x="88" y="25"/>
                    </a:cubicBezTo>
                    <a:cubicBezTo>
                      <a:pt x="88" y="25"/>
                      <a:pt x="88" y="25"/>
                      <a:pt x="88" y="25"/>
                    </a:cubicBezTo>
                    <a:cubicBezTo>
                      <a:pt x="76" y="28"/>
                      <a:pt x="63" y="31"/>
                      <a:pt x="50" y="33"/>
                    </a:cubicBezTo>
                    <a:cubicBezTo>
                      <a:pt x="42" y="37"/>
                      <a:pt x="34" y="41"/>
                      <a:pt x="25" y="43"/>
                    </a:cubicBezTo>
                    <a:cubicBezTo>
                      <a:pt x="21" y="44"/>
                      <a:pt x="17" y="45"/>
                      <a:pt x="13" y="45"/>
                    </a:cubicBezTo>
                    <a:cubicBezTo>
                      <a:pt x="10" y="45"/>
                      <a:pt x="7" y="44"/>
                      <a:pt x="5" y="42"/>
                    </a:cubicBezTo>
                    <a:cubicBezTo>
                      <a:pt x="3" y="42"/>
                      <a:pt x="2" y="43"/>
                      <a:pt x="0" y="43"/>
                    </a:cubicBezTo>
                    <a:cubicBezTo>
                      <a:pt x="1" y="44"/>
                      <a:pt x="2" y="45"/>
                      <a:pt x="3" y="45"/>
                    </a:cubicBezTo>
                    <a:cubicBezTo>
                      <a:pt x="4" y="46"/>
                      <a:pt x="4" y="46"/>
                      <a:pt x="4" y="46"/>
                    </a:cubicBezTo>
                    <a:cubicBezTo>
                      <a:pt x="4" y="46"/>
                      <a:pt x="3" y="45"/>
                      <a:pt x="3" y="45"/>
                    </a:cubicBezTo>
                    <a:cubicBezTo>
                      <a:pt x="8" y="46"/>
                      <a:pt x="8" y="46"/>
                      <a:pt x="8" y="46"/>
                    </a:cubicBezTo>
                    <a:cubicBezTo>
                      <a:pt x="8" y="47"/>
                      <a:pt x="9" y="47"/>
                      <a:pt x="12" y="47"/>
                    </a:cubicBezTo>
                    <a:cubicBezTo>
                      <a:pt x="21" y="47"/>
                      <a:pt x="42" y="42"/>
                      <a:pt x="46" y="40"/>
                    </a:cubicBezTo>
                    <a:cubicBezTo>
                      <a:pt x="71" y="33"/>
                      <a:pt x="102" y="29"/>
                      <a:pt x="129" y="23"/>
                    </a:cubicBezTo>
                    <a:cubicBezTo>
                      <a:pt x="151" y="19"/>
                      <a:pt x="172" y="13"/>
                      <a:pt x="193" y="8"/>
                    </a:cubicBezTo>
                    <a:cubicBezTo>
                      <a:pt x="202" y="6"/>
                      <a:pt x="212" y="3"/>
                      <a:pt x="221" y="1"/>
                    </a:cubicBezTo>
                    <a:cubicBezTo>
                      <a:pt x="220" y="1"/>
                      <a:pt x="219" y="1"/>
                      <a:pt x="217" y="1"/>
                    </a:cubicBezTo>
                    <a:cubicBezTo>
                      <a:pt x="214" y="1"/>
                      <a:pt x="212" y="1"/>
                      <a:pt x="209" y="1"/>
                    </a:cubicBezTo>
                    <a:cubicBezTo>
                      <a:pt x="206" y="0"/>
                      <a:pt x="203" y="0"/>
                      <a:pt x="201" y="0"/>
                    </a:cubicBezTo>
                  </a:path>
                </a:pathLst>
              </a:custGeom>
              <a:solidFill>
                <a:srgbClr val="9E97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738" name="Freeform 3776">
                <a:extLst>
                  <a:ext uri="{FF2B5EF4-FFF2-40B4-BE49-F238E27FC236}">
                    <a16:creationId xmlns:a16="http://schemas.microsoft.com/office/drawing/2014/main" id="{6075CD63-2BA7-42EA-81A9-898C12B72D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0" y="3955"/>
                <a:ext cx="6" cy="1"/>
              </a:xfrm>
              <a:custGeom>
                <a:avLst/>
                <a:gdLst>
                  <a:gd name="T0" fmla="*/ 21 w 4"/>
                  <a:gd name="T1" fmla="*/ 0 h 1"/>
                  <a:gd name="T2" fmla="*/ 12 w 4"/>
                  <a:gd name="T3" fmla="*/ 0 h 1"/>
                  <a:gd name="T4" fmla="*/ 0 w 4"/>
                  <a:gd name="T5" fmla="*/ 1 h 1"/>
                  <a:gd name="T6" fmla="*/ 8 w 4"/>
                  <a:gd name="T7" fmla="*/ 1 h 1"/>
                  <a:gd name="T8" fmla="*/ 21 w 4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1">
                    <a:moveTo>
                      <a:pt x="4" y="0"/>
                    </a:moveTo>
                    <a:cubicBezTo>
                      <a:pt x="3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2" y="0"/>
                      <a:pt x="3" y="0"/>
                      <a:pt x="4" y="0"/>
                    </a:cubicBezTo>
                  </a:path>
                </a:pathLst>
              </a:custGeom>
              <a:solidFill>
                <a:srgbClr val="9E97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739" name="Freeform 3777">
                <a:extLst>
                  <a:ext uri="{FF2B5EF4-FFF2-40B4-BE49-F238E27FC236}">
                    <a16:creationId xmlns:a16="http://schemas.microsoft.com/office/drawing/2014/main" id="{2BF4CD18-6A5A-4A4B-9EB3-3BC90E7C313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609" y="3943"/>
                <a:ext cx="340" cy="79"/>
              </a:xfrm>
              <a:custGeom>
                <a:avLst/>
                <a:gdLst>
                  <a:gd name="T0" fmla="*/ 218 w 229"/>
                  <a:gd name="T1" fmla="*/ 203 h 53"/>
                  <a:gd name="T2" fmla="*/ 108 w 229"/>
                  <a:gd name="T3" fmla="*/ 222 h 53"/>
                  <a:gd name="T4" fmla="*/ 0 w 229"/>
                  <a:gd name="T5" fmla="*/ 249 h 53"/>
                  <a:gd name="T6" fmla="*/ 40 w 229"/>
                  <a:gd name="T7" fmla="*/ 262 h 53"/>
                  <a:gd name="T8" fmla="*/ 99 w 229"/>
                  <a:gd name="T9" fmla="*/ 250 h 53"/>
                  <a:gd name="T10" fmla="*/ 218 w 229"/>
                  <a:gd name="T11" fmla="*/ 203 h 53"/>
                  <a:gd name="T12" fmla="*/ 815 w 229"/>
                  <a:gd name="T13" fmla="*/ 54 h 53"/>
                  <a:gd name="T14" fmla="*/ 763 w 229"/>
                  <a:gd name="T15" fmla="*/ 63 h 53"/>
                  <a:gd name="T16" fmla="*/ 609 w 229"/>
                  <a:gd name="T17" fmla="*/ 109 h 53"/>
                  <a:gd name="T18" fmla="*/ 791 w 229"/>
                  <a:gd name="T19" fmla="*/ 60 h 53"/>
                  <a:gd name="T20" fmla="*/ 815 w 229"/>
                  <a:gd name="T21" fmla="*/ 54 h 53"/>
                  <a:gd name="T22" fmla="*/ 1102 w 229"/>
                  <a:gd name="T23" fmla="*/ 0 h 53"/>
                  <a:gd name="T24" fmla="*/ 1088 w 229"/>
                  <a:gd name="T25" fmla="*/ 1 h 53"/>
                  <a:gd name="T26" fmla="*/ 1045 w 229"/>
                  <a:gd name="T27" fmla="*/ 13 h 53"/>
                  <a:gd name="T28" fmla="*/ 943 w 229"/>
                  <a:gd name="T29" fmla="*/ 40 h 53"/>
                  <a:gd name="T30" fmla="*/ 950 w 229"/>
                  <a:gd name="T31" fmla="*/ 40 h 53"/>
                  <a:gd name="T32" fmla="*/ 952 w 229"/>
                  <a:gd name="T33" fmla="*/ 40 h 53"/>
                  <a:gd name="T34" fmla="*/ 992 w 229"/>
                  <a:gd name="T35" fmla="*/ 42 h 53"/>
                  <a:gd name="T36" fmla="*/ 1032 w 229"/>
                  <a:gd name="T37" fmla="*/ 42 h 53"/>
                  <a:gd name="T38" fmla="*/ 1051 w 229"/>
                  <a:gd name="T39" fmla="*/ 42 h 53"/>
                  <a:gd name="T40" fmla="*/ 1060 w 229"/>
                  <a:gd name="T41" fmla="*/ 40 h 53"/>
                  <a:gd name="T42" fmla="*/ 1072 w 229"/>
                  <a:gd name="T43" fmla="*/ 40 h 53"/>
                  <a:gd name="T44" fmla="*/ 1102 w 229"/>
                  <a:gd name="T45" fmla="*/ 0 h 53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229" h="53">
                    <a:moveTo>
                      <a:pt x="45" y="41"/>
                    </a:moveTo>
                    <a:cubicBezTo>
                      <a:pt x="38" y="43"/>
                      <a:pt x="30" y="44"/>
                      <a:pt x="22" y="45"/>
                    </a:cubicBezTo>
                    <a:cubicBezTo>
                      <a:pt x="15" y="47"/>
                      <a:pt x="8" y="49"/>
                      <a:pt x="0" y="50"/>
                    </a:cubicBezTo>
                    <a:cubicBezTo>
                      <a:pt x="2" y="52"/>
                      <a:pt x="5" y="53"/>
                      <a:pt x="8" y="53"/>
                    </a:cubicBezTo>
                    <a:cubicBezTo>
                      <a:pt x="12" y="53"/>
                      <a:pt x="16" y="52"/>
                      <a:pt x="20" y="51"/>
                    </a:cubicBezTo>
                    <a:cubicBezTo>
                      <a:pt x="29" y="49"/>
                      <a:pt x="37" y="45"/>
                      <a:pt x="45" y="41"/>
                    </a:cubicBezTo>
                    <a:moveTo>
                      <a:pt x="168" y="11"/>
                    </a:moveTo>
                    <a:cubicBezTo>
                      <a:pt x="164" y="11"/>
                      <a:pt x="161" y="12"/>
                      <a:pt x="157" y="13"/>
                    </a:cubicBezTo>
                    <a:cubicBezTo>
                      <a:pt x="145" y="15"/>
                      <a:pt x="135" y="18"/>
                      <a:pt x="125" y="22"/>
                    </a:cubicBezTo>
                    <a:cubicBezTo>
                      <a:pt x="143" y="21"/>
                      <a:pt x="148" y="17"/>
                      <a:pt x="163" y="12"/>
                    </a:cubicBezTo>
                    <a:cubicBezTo>
                      <a:pt x="165" y="12"/>
                      <a:pt x="167" y="11"/>
                      <a:pt x="168" y="11"/>
                    </a:cubicBezTo>
                    <a:moveTo>
                      <a:pt x="227" y="0"/>
                    </a:moveTo>
                    <a:cubicBezTo>
                      <a:pt x="226" y="0"/>
                      <a:pt x="225" y="1"/>
                      <a:pt x="224" y="1"/>
                    </a:cubicBezTo>
                    <a:cubicBezTo>
                      <a:pt x="221" y="2"/>
                      <a:pt x="218" y="2"/>
                      <a:pt x="215" y="3"/>
                    </a:cubicBezTo>
                    <a:cubicBezTo>
                      <a:pt x="210" y="5"/>
                      <a:pt x="202" y="7"/>
                      <a:pt x="194" y="8"/>
                    </a:cubicBezTo>
                    <a:cubicBezTo>
                      <a:pt x="194" y="8"/>
                      <a:pt x="195" y="8"/>
                      <a:pt x="195" y="8"/>
                    </a:cubicBezTo>
                    <a:cubicBezTo>
                      <a:pt x="195" y="8"/>
                      <a:pt x="195" y="8"/>
                      <a:pt x="196" y="8"/>
                    </a:cubicBezTo>
                    <a:cubicBezTo>
                      <a:pt x="198" y="8"/>
                      <a:pt x="201" y="8"/>
                      <a:pt x="204" y="9"/>
                    </a:cubicBezTo>
                    <a:cubicBezTo>
                      <a:pt x="207" y="9"/>
                      <a:pt x="209" y="9"/>
                      <a:pt x="212" y="9"/>
                    </a:cubicBezTo>
                    <a:cubicBezTo>
                      <a:pt x="214" y="9"/>
                      <a:pt x="215" y="9"/>
                      <a:pt x="216" y="9"/>
                    </a:cubicBezTo>
                    <a:cubicBezTo>
                      <a:pt x="217" y="9"/>
                      <a:pt x="217" y="9"/>
                      <a:pt x="218" y="8"/>
                    </a:cubicBezTo>
                    <a:cubicBezTo>
                      <a:pt x="218" y="8"/>
                      <a:pt x="219" y="8"/>
                      <a:pt x="220" y="8"/>
                    </a:cubicBezTo>
                    <a:cubicBezTo>
                      <a:pt x="227" y="6"/>
                      <a:pt x="229" y="3"/>
                      <a:pt x="227" y="0"/>
                    </a:cubicBezTo>
                  </a:path>
                </a:pathLst>
              </a:custGeom>
              <a:solidFill>
                <a:srgbClr val="C2BD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740" name="Freeform 3778">
                <a:extLst>
                  <a:ext uri="{FF2B5EF4-FFF2-40B4-BE49-F238E27FC236}">
                    <a16:creationId xmlns:a16="http://schemas.microsoft.com/office/drawing/2014/main" id="{914533C7-6ADE-4674-8FBF-D1833EF1911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732" y="3955"/>
                <a:ext cx="165" cy="37"/>
              </a:xfrm>
              <a:custGeom>
                <a:avLst/>
                <a:gdLst>
                  <a:gd name="T0" fmla="*/ 204 w 111"/>
                  <a:gd name="T1" fmla="*/ 68 h 25"/>
                  <a:gd name="T2" fmla="*/ 201 w 111"/>
                  <a:gd name="T3" fmla="*/ 68 h 25"/>
                  <a:gd name="T4" fmla="*/ 150 w 111"/>
                  <a:gd name="T5" fmla="*/ 73 h 25"/>
                  <a:gd name="T6" fmla="*/ 9 w 111"/>
                  <a:gd name="T7" fmla="*/ 115 h 25"/>
                  <a:gd name="T8" fmla="*/ 0 w 111"/>
                  <a:gd name="T9" fmla="*/ 120 h 25"/>
                  <a:gd name="T10" fmla="*/ 0 w 111"/>
                  <a:gd name="T11" fmla="*/ 120 h 25"/>
                  <a:gd name="T12" fmla="*/ 204 w 111"/>
                  <a:gd name="T13" fmla="*/ 68 h 25"/>
                  <a:gd name="T14" fmla="*/ 541 w 111"/>
                  <a:gd name="T15" fmla="*/ 0 h 25"/>
                  <a:gd name="T16" fmla="*/ 413 w 111"/>
                  <a:gd name="T17" fmla="*/ 13 h 25"/>
                  <a:gd name="T18" fmla="*/ 541 w 111"/>
                  <a:gd name="T19" fmla="*/ 0 h 2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11" h="25">
                    <a:moveTo>
                      <a:pt x="42" y="14"/>
                    </a:moveTo>
                    <a:cubicBezTo>
                      <a:pt x="41" y="14"/>
                      <a:pt x="41" y="14"/>
                      <a:pt x="41" y="14"/>
                    </a:cubicBezTo>
                    <a:cubicBezTo>
                      <a:pt x="38" y="14"/>
                      <a:pt x="35" y="15"/>
                      <a:pt x="31" y="15"/>
                    </a:cubicBezTo>
                    <a:cubicBezTo>
                      <a:pt x="21" y="18"/>
                      <a:pt x="11" y="21"/>
                      <a:pt x="2" y="24"/>
                    </a:cubicBezTo>
                    <a:cubicBezTo>
                      <a:pt x="1" y="24"/>
                      <a:pt x="0" y="25"/>
                      <a:pt x="0" y="25"/>
                    </a:cubicBezTo>
                    <a:cubicBezTo>
                      <a:pt x="0" y="25"/>
                      <a:pt x="0" y="25"/>
                      <a:pt x="0" y="25"/>
                    </a:cubicBezTo>
                    <a:cubicBezTo>
                      <a:pt x="16" y="23"/>
                      <a:pt x="29" y="18"/>
                      <a:pt x="42" y="14"/>
                    </a:cubicBezTo>
                    <a:moveTo>
                      <a:pt x="111" y="0"/>
                    </a:moveTo>
                    <a:cubicBezTo>
                      <a:pt x="102" y="0"/>
                      <a:pt x="93" y="1"/>
                      <a:pt x="85" y="3"/>
                    </a:cubicBezTo>
                    <a:cubicBezTo>
                      <a:pt x="93" y="2"/>
                      <a:pt x="102" y="1"/>
                      <a:pt x="111" y="0"/>
                    </a:cubicBezTo>
                  </a:path>
                </a:pathLst>
              </a:custGeom>
              <a:solidFill>
                <a:srgbClr val="C2BD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741" name="Freeform 3779">
                <a:extLst>
                  <a:ext uri="{FF2B5EF4-FFF2-40B4-BE49-F238E27FC236}">
                    <a16:creationId xmlns:a16="http://schemas.microsoft.com/office/drawing/2014/main" id="{17E24891-58D3-412E-9EB7-B255A8F0C2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8" y="3947"/>
                <a:ext cx="150" cy="30"/>
              </a:xfrm>
              <a:custGeom>
                <a:avLst/>
                <a:gdLst>
                  <a:gd name="T0" fmla="*/ 492 w 101"/>
                  <a:gd name="T1" fmla="*/ 0 h 20"/>
                  <a:gd name="T2" fmla="*/ 250 w 101"/>
                  <a:gd name="T3" fmla="*/ 41 h 20"/>
                  <a:gd name="T4" fmla="*/ 0 w 101"/>
                  <a:gd name="T5" fmla="*/ 102 h 20"/>
                  <a:gd name="T6" fmla="*/ 49 w 101"/>
                  <a:gd name="T7" fmla="*/ 99 h 20"/>
                  <a:gd name="T8" fmla="*/ 53 w 101"/>
                  <a:gd name="T9" fmla="*/ 99 h 20"/>
                  <a:gd name="T10" fmla="*/ 209 w 101"/>
                  <a:gd name="T11" fmla="*/ 53 h 20"/>
                  <a:gd name="T12" fmla="*/ 263 w 101"/>
                  <a:gd name="T13" fmla="*/ 41 h 20"/>
                  <a:gd name="T14" fmla="*/ 391 w 101"/>
                  <a:gd name="T15" fmla="*/ 27 h 20"/>
                  <a:gd name="T16" fmla="*/ 492 w 101"/>
                  <a:gd name="T17" fmla="*/ 0 h 2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01" h="20">
                    <a:moveTo>
                      <a:pt x="101" y="0"/>
                    </a:moveTo>
                    <a:cubicBezTo>
                      <a:pt x="85" y="3"/>
                      <a:pt x="68" y="5"/>
                      <a:pt x="51" y="8"/>
                    </a:cubicBezTo>
                    <a:cubicBezTo>
                      <a:pt x="34" y="11"/>
                      <a:pt x="17" y="15"/>
                      <a:pt x="0" y="20"/>
                    </a:cubicBezTo>
                    <a:cubicBezTo>
                      <a:pt x="4" y="20"/>
                      <a:pt x="7" y="19"/>
                      <a:pt x="10" y="19"/>
                    </a:cubicBezTo>
                    <a:cubicBezTo>
                      <a:pt x="10" y="19"/>
                      <a:pt x="10" y="19"/>
                      <a:pt x="11" y="19"/>
                    </a:cubicBezTo>
                    <a:cubicBezTo>
                      <a:pt x="21" y="15"/>
                      <a:pt x="31" y="12"/>
                      <a:pt x="43" y="10"/>
                    </a:cubicBezTo>
                    <a:cubicBezTo>
                      <a:pt x="47" y="9"/>
                      <a:pt x="50" y="8"/>
                      <a:pt x="54" y="8"/>
                    </a:cubicBezTo>
                    <a:cubicBezTo>
                      <a:pt x="62" y="6"/>
                      <a:pt x="71" y="5"/>
                      <a:pt x="80" y="5"/>
                    </a:cubicBezTo>
                    <a:cubicBezTo>
                      <a:pt x="88" y="4"/>
                      <a:pt x="96" y="2"/>
                      <a:pt x="101" y="0"/>
                    </a:cubicBezTo>
                  </a:path>
                </a:pathLst>
              </a:custGeom>
              <a:solidFill>
                <a:srgbClr val="DAD7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742" name="Freeform 3780">
                <a:extLst>
                  <a:ext uri="{FF2B5EF4-FFF2-40B4-BE49-F238E27FC236}">
                    <a16:creationId xmlns:a16="http://schemas.microsoft.com/office/drawing/2014/main" id="{7FED41F9-DF41-4450-A246-244FC97BEBD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524" y="3674"/>
                <a:ext cx="51" cy="36"/>
              </a:xfrm>
              <a:custGeom>
                <a:avLst/>
                <a:gdLst>
                  <a:gd name="T0" fmla="*/ 68 w 34"/>
                  <a:gd name="T1" fmla="*/ 62 h 24"/>
                  <a:gd name="T2" fmla="*/ 108 w 34"/>
                  <a:gd name="T3" fmla="*/ 99 h 24"/>
                  <a:gd name="T4" fmla="*/ 68 w 34"/>
                  <a:gd name="T5" fmla="*/ 62 h 24"/>
                  <a:gd name="T6" fmla="*/ 39 w 34"/>
                  <a:gd name="T7" fmla="*/ 27 h 24"/>
                  <a:gd name="T8" fmla="*/ 93 w 34"/>
                  <a:gd name="T9" fmla="*/ 68 h 24"/>
                  <a:gd name="T10" fmla="*/ 162 w 34"/>
                  <a:gd name="T11" fmla="*/ 122 h 24"/>
                  <a:gd name="T12" fmla="*/ 174 w 34"/>
                  <a:gd name="T13" fmla="*/ 122 h 24"/>
                  <a:gd name="T14" fmla="*/ 39 w 34"/>
                  <a:gd name="T15" fmla="*/ 27 h 24"/>
                  <a:gd name="T16" fmla="*/ 0 w 34"/>
                  <a:gd name="T17" fmla="*/ 0 h 24"/>
                  <a:gd name="T18" fmla="*/ 0 w 34"/>
                  <a:gd name="T19" fmla="*/ 0 h 24"/>
                  <a:gd name="T20" fmla="*/ 0 w 34"/>
                  <a:gd name="T21" fmla="*/ 8 h 24"/>
                  <a:gd name="T22" fmla="*/ 0 w 34"/>
                  <a:gd name="T23" fmla="*/ 0 h 24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34" h="24">
                    <a:moveTo>
                      <a:pt x="13" y="12"/>
                    </a:moveTo>
                    <a:cubicBezTo>
                      <a:pt x="15" y="14"/>
                      <a:pt x="18" y="17"/>
                      <a:pt x="21" y="19"/>
                    </a:cubicBezTo>
                    <a:cubicBezTo>
                      <a:pt x="18" y="17"/>
                      <a:pt x="16" y="14"/>
                      <a:pt x="13" y="12"/>
                    </a:cubicBezTo>
                    <a:moveTo>
                      <a:pt x="7" y="5"/>
                    </a:moveTo>
                    <a:cubicBezTo>
                      <a:pt x="11" y="7"/>
                      <a:pt x="14" y="10"/>
                      <a:pt x="18" y="13"/>
                    </a:cubicBezTo>
                    <a:cubicBezTo>
                      <a:pt x="22" y="17"/>
                      <a:pt x="27" y="20"/>
                      <a:pt x="32" y="24"/>
                    </a:cubicBezTo>
                    <a:cubicBezTo>
                      <a:pt x="32" y="24"/>
                      <a:pt x="33" y="24"/>
                      <a:pt x="34" y="24"/>
                    </a:cubicBezTo>
                    <a:cubicBezTo>
                      <a:pt x="25" y="18"/>
                      <a:pt x="17" y="10"/>
                      <a:pt x="7" y="5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9E97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743" name="Freeform 3781">
                <a:extLst>
                  <a:ext uri="{FF2B5EF4-FFF2-40B4-BE49-F238E27FC236}">
                    <a16:creationId xmlns:a16="http://schemas.microsoft.com/office/drawing/2014/main" id="{82C65951-9E0F-41A3-8180-10077B6FE8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6" y="3704"/>
                <a:ext cx="14" cy="9"/>
              </a:xfrm>
              <a:custGeom>
                <a:avLst/>
                <a:gdLst>
                  <a:gd name="T0" fmla="*/ 0 w 10"/>
                  <a:gd name="T1" fmla="*/ 0 h 6"/>
                  <a:gd name="T2" fmla="*/ 29 w 10"/>
                  <a:gd name="T3" fmla="*/ 32 h 6"/>
                  <a:gd name="T4" fmla="*/ 39 w 10"/>
                  <a:gd name="T5" fmla="*/ 32 h 6"/>
                  <a:gd name="T6" fmla="*/ 0 w 10"/>
                  <a:gd name="T7" fmla="*/ 0 h 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" h="6">
                    <a:moveTo>
                      <a:pt x="0" y="0"/>
                    </a:moveTo>
                    <a:cubicBezTo>
                      <a:pt x="3" y="2"/>
                      <a:pt x="5" y="4"/>
                      <a:pt x="8" y="6"/>
                    </a:cubicBezTo>
                    <a:cubicBezTo>
                      <a:pt x="8" y="6"/>
                      <a:pt x="9" y="6"/>
                      <a:pt x="10" y="6"/>
                    </a:cubicBezTo>
                    <a:cubicBezTo>
                      <a:pt x="7" y="4"/>
                      <a:pt x="3" y="2"/>
                      <a:pt x="0" y="0"/>
                    </a:cubicBezTo>
                  </a:path>
                </a:pathLst>
              </a:custGeom>
              <a:solidFill>
                <a:srgbClr val="695F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744" name="Freeform 3782">
                <a:extLst>
                  <a:ext uri="{FF2B5EF4-FFF2-40B4-BE49-F238E27FC236}">
                    <a16:creationId xmlns:a16="http://schemas.microsoft.com/office/drawing/2014/main" id="{84D07F8D-38DF-4374-AA1E-E014E7C5EF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8" y="3699"/>
                <a:ext cx="19" cy="14"/>
              </a:xfrm>
              <a:custGeom>
                <a:avLst/>
                <a:gdLst>
                  <a:gd name="T0" fmla="*/ 0 w 13"/>
                  <a:gd name="T1" fmla="*/ 0 h 9"/>
                  <a:gd name="T2" fmla="*/ 13 w 13"/>
                  <a:gd name="T3" fmla="*/ 12 h 9"/>
                  <a:gd name="T4" fmla="*/ 28 w 13"/>
                  <a:gd name="T5" fmla="*/ 40 h 9"/>
                  <a:gd name="T6" fmla="*/ 60 w 13"/>
                  <a:gd name="T7" fmla="*/ 53 h 9"/>
                  <a:gd name="T8" fmla="*/ 22 w 13"/>
                  <a:gd name="T9" fmla="*/ 19 h 9"/>
                  <a:gd name="T10" fmla="*/ 0 w 13"/>
                  <a:gd name="T11" fmla="*/ 0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3" h="9">
                    <a:moveTo>
                      <a:pt x="0" y="0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4" y="5"/>
                      <a:pt x="6" y="7"/>
                    </a:cubicBezTo>
                    <a:cubicBezTo>
                      <a:pt x="8" y="7"/>
                      <a:pt x="10" y="8"/>
                      <a:pt x="13" y="9"/>
                    </a:cubicBezTo>
                    <a:cubicBezTo>
                      <a:pt x="10" y="7"/>
                      <a:pt x="8" y="5"/>
                      <a:pt x="5" y="3"/>
                    </a:cubicBezTo>
                    <a:cubicBezTo>
                      <a:pt x="3" y="2"/>
                      <a:pt x="2" y="1"/>
                      <a:pt x="0" y="0"/>
                    </a:cubicBezTo>
                  </a:path>
                </a:pathLst>
              </a:custGeom>
              <a:solidFill>
                <a:srgbClr val="9E97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745" name="Freeform 3783">
                <a:extLst>
                  <a:ext uri="{FF2B5EF4-FFF2-40B4-BE49-F238E27FC236}">
                    <a16:creationId xmlns:a16="http://schemas.microsoft.com/office/drawing/2014/main" id="{8DF0A351-9AF0-408B-87CF-8551BC5077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8" y="3699"/>
                <a:ext cx="13" cy="11"/>
              </a:xfrm>
              <a:custGeom>
                <a:avLst/>
                <a:gdLst>
                  <a:gd name="T0" fmla="*/ 0 w 9"/>
                  <a:gd name="T1" fmla="*/ 0 h 7"/>
                  <a:gd name="T2" fmla="*/ 36 w 9"/>
                  <a:gd name="T3" fmla="*/ 42 h 7"/>
                  <a:gd name="T4" fmla="*/ 39 w 9"/>
                  <a:gd name="T5" fmla="*/ 42 h 7"/>
                  <a:gd name="T6" fmla="*/ 0 w 9"/>
                  <a:gd name="T7" fmla="*/ 0 h 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" h="7">
                    <a:moveTo>
                      <a:pt x="0" y="0"/>
                    </a:moveTo>
                    <a:cubicBezTo>
                      <a:pt x="3" y="2"/>
                      <a:pt x="6" y="5"/>
                      <a:pt x="8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6" y="4"/>
                      <a:pt x="3" y="2"/>
                      <a:pt x="0" y="0"/>
                    </a:cubicBezTo>
                  </a:path>
                </a:pathLst>
              </a:custGeom>
              <a:solidFill>
                <a:srgbClr val="9E97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746" name="Freeform 3784">
                <a:extLst>
                  <a:ext uri="{FF2B5EF4-FFF2-40B4-BE49-F238E27FC236}">
                    <a16:creationId xmlns:a16="http://schemas.microsoft.com/office/drawing/2014/main" id="{428DA396-0268-4A94-B02C-07A530ECCF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6" y="3689"/>
                <a:ext cx="12" cy="9"/>
              </a:xfrm>
              <a:custGeom>
                <a:avLst/>
                <a:gdLst>
                  <a:gd name="T0" fmla="*/ 8 w 8"/>
                  <a:gd name="T1" fmla="*/ 0 h 6"/>
                  <a:gd name="T2" fmla="*/ 0 w 8"/>
                  <a:gd name="T3" fmla="*/ 0 h 6"/>
                  <a:gd name="T4" fmla="*/ 27 w 8"/>
                  <a:gd name="T5" fmla="*/ 32 h 6"/>
                  <a:gd name="T6" fmla="*/ 41 w 8"/>
                  <a:gd name="T7" fmla="*/ 21 h 6"/>
                  <a:gd name="T8" fmla="*/ 8 w 8"/>
                  <a:gd name="T9" fmla="*/ 0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" h="6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2"/>
                      <a:pt x="2" y="4"/>
                      <a:pt x="5" y="6"/>
                    </a:cubicBezTo>
                    <a:cubicBezTo>
                      <a:pt x="6" y="5"/>
                      <a:pt x="7" y="4"/>
                      <a:pt x="8" y="4"/>
                    </a:cubicBezTo>
                    <a:cubicBezTo>
                      <a:pt x="6" y="2"/>
                      <a:pt x="3" y="1"/>
                      <a:pt x="1" y="0"/>
                    </a:cubicBezTo>
                  </a:path>
                </a:pathLst>
              </a:custGeom>
              <a:solidFill>
                <a:srgbClr val="9E97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747" name="Freeform 3785">
                <a:extLst>
                  <a:ext uri="{FF2B5EF4-FFF2-40B4-BE49-F238E27FC236}">
                    <a16:creationId xmlns:a16="http://schemas.microsoft.com/office/drawing/2014/main" id="{EE318A34-980E-4E62-97B8-128E1EE994B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450" y="3551"/>
                <a:ext cx="37" cy="46"/>
              </a:xfrm>
              <a:custGeom>
                <a:avLst/>
                <a:gdLst>
                  <a:gd name="T0" fmla="*/ 9 w 25"/>
                  <a:gd name="T1" fmla="*/ 1 h 31"/>
                  <a:gd name="T2" fmla="*/ 0 w 25"/>
                  <a:gd name="T3" fmla="*/ 1 h 31"/>
                  <a:gd name="T4" fmla="*/ 53 w 25"/>
                  <a:gd name="T5" fmla="*/ 88 h 31"/>
                  <a:gd name="T6" fmla="*/ 120 w 25"/>
                  <a:gd name="T7" fmla="*/ 150 h 31"/>
                  <a:gd name="T8" fmla="*/ 108 w 25"/>
                  <a:gd name="T9" fmla="*/ 137 h 31"/>
                  <a:gd name="T10" fmla="*/ 81 w 25"/>
                  <a:gd name="T11" fmla="*/ 117 h 31"/>
                  <a:gd name="T12" fmla="*/ 33 w 25"/>
                  <a:gd name="T13" fmla="*/ 53 h 31"/>
                  <a:gd name="T14" fmla="*/ 13 w 25"/>
                  <a:gd name="T15" fmla="*/ 13 h 31"/>
                  <a:gd name="T16" fmla="*/ 9 w 25"/>
                  <a:gd name="T17" fmla="*/ 1 h 31"/>
                  <a:gd name="T18" fmla="*/ 13 w 25"/>
                  <a:gd name="T19" fmla="*/ 1 h 31"/>
                  <a:gd name="T20" fmla="*/ 9 w 25"/>
                  <a:gd name="T21" fmla="*/ 1 h 31"/>
                  <a:gd name="T22" fmla="*/ 9 w 25"/>
                  <a:gd name="T23" fmla="*/ 1 h 31"/>
                  <a:gd name="T24" fmla="*/ 13 w 25"/>
                  <a:gd name="T25" fmla="*/ 1 h 31"/>
                  <a:gd name="T26" fmla="*/ 13 w 25"/>
                  <a:gd name="T27" fmla="*/ 1 h 31"/>
                  <a:gd name="T28" fmla="*/ 28 w 25"/>
                  <a:gd name="T29" fmla="*/ 0 h 31"/>
                  <a:gd name="T30" fmla="*/ 28 w 25"/>
                  <a:gd name="T31" fmla="*/ 0 h 31"/>
                  <a:gd name="T32" fmla="*/ 28 w 25"/>
                  <a:gd name="T33" fmla="*/ 0 h 31"/>
                  <a:gd name="T34" fmla="*/ 28 w 25"/>
                  <a:gd name="T35" fmla="*/ 0 h 31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25" h="31">
                    <a:moveTo>
                      <a:pt x="2" y="1"/>
                    </a:moveTo>
                    <a:cubicBezTo>
                      <a:pt x="2" y="1"/>
                      <a:pt x="1" y="1"/>
                      <a:pt x="0" y="1"/>
                    </a:cubicBezTo>
                    <a:cubicBezTo>
                      <a:pt x="1" y="7"/>
                      <a:pt x="7" y="13"/>
                      <a:pt x="11" y="18"/>
                    </a:cubicBezTo>
                    <a:cubicBezTo>
                      <a:pt x="13" y="22"/>
                      <a:pt x="16" y="30"/>
                      <a:pt x="25" y="31"/>
                    </a:cubicBezTo>
                    <a:cubicBezTo>
                      <a:pt x="24" y="30"/>
                      <a:pt x="23" y="29"/>
                      <a:pt x="22" y="28"/>
                    </a:cubicBezTo>
                    <a:cubicBezTo>
                      <a:pt x="20" y="27"/>
                      <a:pt x="19" y="25"/>
                      <a:pt x="17" y="24"/>
                    </a:cubicBezTo>
                    <a:cubicBezTo>
                      <a:pt x="12" y="20"/>
                      <a:pt x="10" y="15"/>
                      <a:pt x="7" y="11"/>
                    </a:cubicBezTo>
                    <a:cubicBezTo>
                      <a:pt x="5" y="8"/>
                      <a:pt x="4" y="6"/>
                      <a:pt x="3" y="3"/>
                    </a:cubicBezTo>
                    <a:cubicBezTo>
                      <a:pt x="3" y="3"/>
                      <a:pt x="3" y="2"/>
                      <a:pt x="2" y="1"/>
                    </a:cubicBezTo>
                    <a:moveTo>
                      <a:pt x="3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moveTo>
                      <a:pt x="6" y="0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solidFill>
                <a:srgbClr val="9E97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748" name="Freeform 3786">
                <a:extLst>
                  <a:ext uri="{FF2B5EF4-FFF2-40B4-BE49-F238E27FC236}">
                    <a16:creationId xmlns:a16="http://schemas.microsoft.com/office/drawing/2014/main" id="{82F5A478-B720-4374-AF5E-1C9130CC4B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1" y="3567"/>
                <a:ext cx="14" cy="27"/>
              </a:xfrm>
              <a:custGeom>
                <a:avLst/>
                <a:gdLst>
                  <a:gd name="T0" fmla="*/ 0 w 9"/>
                  <a:gd name="T1" fmla="*/ 0 h 18"/>
                  <a:gd name="T2" fmla="*/ 19 w 9"/>
                  <a:gd name="T3" fmla="*/ 32 h 18"/>
                  <a:gd name="T4" fmla="*/ 19 w 9"/>
                  <a:gd name="T5" fmla="*/ 93 h 18"/>
                  <a:gd name="T6" fmla="*/ 22 w 9"/>
                  <a:gd name="T7" fmla="*/ 89 h 18"/>
                  <a:gd name="T8" fmla="*/ 22 w 9"/>
                  <a:gd name="T9" fmla="*/ 80 h 18"/>
                  <a:gd name="T10" fmla="*/ 30 w 9"/>
                  <a:gd name="T11" fmla="*/ 81 h 18"/>
                  <a:gd name="T12" fmla="*/ 0 w 9"/>
                  <a:gd name="T13" fmla="*/ 0 h 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" h="18">
                    <a:moveTo>
                      <a:pt x="0" y="0"/>
                    </a:moveTo>
                    <a:cubicBezTo>
                      <a:pt x="1" y="2"/>
                      <a:pt x="2" y="4"/>
                      <a:pt x="3" y="6"/>
                    </a:cubicBezTo>
                    <a:cubicBezTo>
                      <a:pt x="4" y="10"/>
                      <a:pt x="3" y="14"/>
                      <a:pt x="3" y="18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4" y="15"/>
                      <a:pt x="5" y="16"/>
                      <a:pt x="5" y="16"/>
                    </a:cubicBezTo>
                    <a:cubicBezTo>
                      <a:pt x="9" y="11"/>
                      <a:pt x="6" y="5"/>
                      <a:pt x="0" y="0"/>
                    </a:cubicBezTo>
                  </a:path>
                </a:pathLst>
              </a:custGeom>
              <a:solidFill>
                <a:srgbClr val="9E97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749" name="Freeform 3787">
                <a:extLst>
                  <a:ext uri="{FF2B5EF4-FFF2-40B4-BE49-F238E27FC236}">
                    <a16:creationId xmlns:a16="http://schemas.microsoft.com/office/drawing/2014/main" id="{6918EFA7-4DC7-4DDD-8F51-589612859C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81" y="3601"/>
                <a:ext cx="27" cy="3"/>
              </a:xfrm>
              <a:custGeom>
                <a:avLst/>
                <a:gdLst>
                  <a:gd name="T0" fmla="*/ 32 w 18"/>
                  <a:gd name="T1" fmla="*/ 0 h 2"/>
                  <a:gd name="T2" fmla="*/ 0 w 18"/>
                  <a:gd name="T3" fmla="*/ 0 h 2"/>
                  <a:gd name="T4" fmla="*/ 27 w 18"/>
                  <a:gd name="T5" fmla="*/ 8 h 2"/>
                  <a:gd name="T6" fmla="*/ 48 w 18"/>
                  <a:gd name="T7" fmla="*/ 12 h 2"/>
                  <a:gd name="T8" fmla="*/ 93 w 18"/>
                  <a:gd name="T9" fmla="*/ 8 h 2"/>
                  <a:gd name="T10" fmla="*/ 32 w 18"/>
                  <a:gd name="T11" fmla="*/ 0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" h="2">
                    <a:moveTo>
                      <a:pt x="6" y="0"/>
                    </a:moveTo>
                    <a:cubicBezTo>
                      <a:pt x="4" y="0"/>
                      <a:pt x="2" y="0"/>
                      <a:pt x="0" y="0"/>
                    </a:cubicBezTo>
                    <a:cubicBezTo>
                      <a:pt x="2" y="1"/>
                      <a:pt x="4" y="1"/>
                      <a:pt x="5" y="1"/>
                    </a:cubicBezTo>
                    <a:cubicBezTo>
                      <a:pt x="6" y="1"/>
                      <a:pt x="7" y="1"/>
                      <a:pt x="9" y="2"/>
                    </a:cubicBezTo>
                    <a:cubicBezTo>
                      <a:pt x="12" y="1"/>
                      <a:pt x="15" y="1"/>
                      <a:pt x="18" y="1"/>
                    </a:cubicBezTo>
                    <a:cubicBezTo>
                      <a:pt x="15" y="0"/>
                      <a:pt x="10" y="0"/>
                      <a:pt x="6" y="0"/>
                    </a:cubicBezTo>
                  </a:path>
                </a:pathLst>
              </a:custGeom>
              <a:solidFill>
                <a:srgbClr val="9E97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750" name="Freeform 3788">
                <a:extLst>
                  <a:ext uri="{FF2B5EF4-FFF2-40B4-BE49-F238E27FC236}">
                    <a16:creationId xmlns:a16="http://schemas.microsoft.com/office/drawing/2014/main" id="{E363BB5F-ED7E-4314-B34C-A497169C021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579" y="3555"/>
                <a:ext cx="20" cy="43"/>
              </a:xfrm>
              <a:custGeom>
                <a:avLst/>
                <a:gdLst>
                  <a:gd name="T0" fmla="*/ 34 w 13"/>
                  <a:gd name="T1" fmla="*/ 108 h 29"/>
                  <a:gd name="T2" fmla="*/ 22 w 13"/>
                  <a:gd name="T3" fmla="*/ 141 h 29"/>
                  <a:gd name="T4" fmla="*/ 22 w 13"/>
                  <a:gd name="T5" fmla="*/ 141 h 29"/>
                  <a:gd name="T6" fmla="*/ 34 w 13"/>
                  <a:gd name="T7" fmla="*/ 108 h 29"/>
                  <a:gd name="T8" fmla="*/ 0 w 13"/>
                  <a:gd name="T9" fmla="*/ 0 h 29"/>
                  <a:gd name="T10" fmla="*/ 0 w 13"/>
                  <a:gd name="T11" fmla="*/ 0 h 29"/>
                  <a:gd name="T12" fmla="*/ 52 w 13"/>
                  <a:gd name="T13" fmla="*/ 92 h 29"/>
                  <a:gd name="T14" fmla="*/ 34 w 13"/>
                  <a:gd name="T15" fmla="*/ 128 h 29"/>
                  <a:gd name="T16" fmla="*/ 34 w 13"/>
                  <a:gd name="T17" fmla="*/ 129 h 29"/>
                  <a:gd name="T18" fmla="*/ 40 w 13"/>
                  <a:gd name="T19" fmla="*/ 128 h 29"/>
                  <a:gd name="T20" fmla="*/ 52 w 13"/>
                  <a:gd name="T21" fmla="*/ 117 h 29"/>
                  <a:gd name="T22" fmla="*/ 54 w 13"/>
                  <a:gd name="T23" fmla="*/ 129 h 29"/>
                  <a:gd name="T24" fmla="*/ 62 w 13"/>
                  <a:gd name="T25" fmla="*/ 59 h 29"/>
                  <a:gd name="T26" fmla="*/ 0 w 13"/>
                  <a:gd name="T27" fmla="*/ 0 h 2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3" h="29">
                    <a:moveTo>
                      <a:pt x="6" y="22"/>
                    </a:moveTo>
                    <a:cubicBezTo>
                      <a:pt x="5" y="24"/>
                      <a:pt x="4" y="27"/>
                      <a:pt x="4" y="29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5" y="27"/>
                      <a:pt x="5" y="24"/>
                      <a:pt x="6" y="22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6" y="6"/>
                      <a:pt x="10" y="12"/>
                      <a:pt x="9" y="19"/>
                    </a:cubicBezTo>
                    <a:cubicBezTo>
                      <a:pt x="8" y="21"/>
                      <a:pt x="7" y="24"/>
                      <a:pt x="6" y="26"/>
                    </a:cubicBezTo>
                    <a:cubicBezTo>
                      <a:pt x="6" y="26"/>
                      <a:pt x="6" y="26"/>
                      <a:pt x="6" y="27"/>
                    </a:cubicBezTo>
                    <a:cubicBezTo>
                      <a:pt x="6" y="26"/>
                      <a:pt x="7" y="26"/>
                      <a:pt x="7" y="26"/>
                    </a:cubicBezTo>
                    <a:cubicBezTo>
                      <a:pt x="9" y="24"/>
                      <a:pt x="9" y="24"/>
                      <a:pt x="9" y="24"/>
                    </a:cubicBezTo>
                    <a:cubicBezTo>
                      <a:pt x="10" y="24"/>
                      <a:pt x="10" y="25"/>
                      <a:pt x="10" y="27"/>
                    </a:cubicBezTo>
                    <a:cubicBezTo>
                      <a:pt x="13" y="23"/>
                      <a:pt x="12" y="15"/>
                      <a:pt x="11" y="12"/>
                    </a:cubicBezTo>
                    <a:cubicBezTo>
                      <a:pt x="8" y="8"/>
                      <a:pt x="4" y="4"/>
                      <a:pt x="0" y="0"/>
                    </a:cubicBezTo>
                  </a:path>
                </a:pathLst>
              </a:custGeom>
              <a:solidFill>
                <a:srgbClr val="9E97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751" name="Freeform 3789">
                <a:extLst>
                  <a:ext uri="{FF2B5EF4-FFF2-40B4-BE49-F238E27FC236}">
                    <a16:creationId xmlns:a16="http://schemas.microsoft.com/office/drawing/2014/main" id="{C0A17001-A30F-44AE-B7D7-42DA64E310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0" y="3578"/>
                <a:ext cx="15" cy="22"/>
              </a:xfrm>
              <a:custGeom>
                <a:avLst/>
                <a:gdLst>
                  <a:gd name="T0" fmla="*/ 12 w 10"/>
                  <a:gd name="T1" fmla="*/ 0 h 15"/>
                  <a:gd name="T2" fmla="*/ 53 w 10"/>
                  <a:gd name="T3" fmla="*/ 69 h 15"/>
                  <a:gd name="T4" fmla="*/ 12 w 10"/>
                  <a:gd name="T5" fmla="*/ 1 h 15"/>
                  <a:gd name="T6" fmla="*/ 12 w 10"/>
                  <a:gd name="T7" fmla="*/ 0 h 1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" h="15">
                    <a:moveTo>
                      <a:pt x="2" y="0"/>
                    </a:moveTo>
                    <a:cubicBezTo>
                      <a:pt x="0" y="5"/>
                      <a:pt x="3" y="11"/>
                      <a:pt x="10" y="15"/>
                    </a:cubicBezTo>
                    <a:cubicBezTo>
                      <a:pt x="8" y="11"/>
                      <a:pt x="2" y="6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</a:path>
                </a:pathLst>
              </a:custGeom>
              <a:solidFill>
                <a:srgbClr val="9E97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752" name="Freeform 3790">
                <a:extLst>
                  <a:ext uri="{FF2B5EF4-FFF2-40B4-BE49-F238E27FC236}">
                    <a16:creationId xmlns:a16="http://schemas.microsoft.com/office/drawing/2014/main" id="{40061C43-11F5-44BF-A740-259EABF252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3" y="3607"/>
                <a:ext cx="29" cy="6"/>
              </a:xfrm>
              <a:custGeom>
                <a:avLst/>
                <a:gdLst>
                  <a:gd name="T0" fmla="*/ 18 w 19"/>
                  <a:gd name="T1" fmla="*/ 0 h 4"/>
                  <a:gd name="T2" fmla="*/ 0 w 19"/>
                  <a:gd name="T3" fmla="*/ 0 h 4"/>
                  <a:gd name="T4" fmla="*/ 49 w 19"/>
                  <a:gd name="T5" fmla="*/ 12 h 4"/>
                  <a:gd name="T6" fmla="*/ 75 w 19"/>
                  <a:gd name="T7" fmla="*/ 21 h 4"/>
                  <a:gd name="T8" fmla="*/ 81 w 19"/>
                  <a:gd name="T9" fmla="*/ 21 h 4"/>
                  <a:gd name="T10" fmla="*/ 102 w 19"/>
                  <a:gd name="T11" fmla="*/ 18 h 4"/>
                  <a:gd name="T12" fmla="*/ 18 w 19"/>
                  <a:gd name="T13" fmla="*/ 0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" h="4">
                    <a:moveTo>
                      <a:pt x="3" y="0"/>
                    </a:moveTo>
                    <a:cubicBezTo>
                      <a:pt x="2" y="0"/>
                      <a:pt x="1" y="0"/>
                      <a:pt x="0" y="0"/>
                    </a:cubicBezTo>
                    <a:cubicBezTo>
                      <a:pt x="3" y="1"/>
                      <a:pt x="6" y="1"/>
                      <a:pt x="9" y="2"/>
                    </a:cubicBezTo>
                    <a:cubicBezTo>
                      <a:pt x="11" y="2"/>
                      <a:pt x="12" y="3"/>
                      <a:pt x="14" y="4"/>
                    </a:cubicBezTo>
                    <a:cubicBezTo>
                      <a:pt x="14" y="4"/>
                      <a:pt x="15" y="4"/>
                      <a:pt x="15" y="4"/>
                    </a:cubicBezTo>
                    <a:cubicBezTo>
                      <a:pt x="17" y="4"/>
                      <a:pt x="18" y="4"/>
                      <a:pt x="19" y="3"/>
                    </a:cubicBezTo>
                    <a:cubicBezTo>
                      <a:pt x="16" y="1"/>
                      <a:pt x="10" y="0"/>
                      <a:pt x="3" y="0"/>
                    </a:cubicBezTo>
                  </a:path>
                </a:pathLst>
              </a:custGeom>
              <a:solidFill>
                <a:srgbClr val="9E97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753" name="Freeform 3791">
                <a:extLst>
                  <a:ext uri="{FF2B5EF4-FFF2-40B4-BE49-F238E27FC236}">
                    <a16:creationId xmlns:a16="http://schemas.microsoft.com/office/drawing/2014/main" id="{26BF92EA-D4AB-494D-8644-C4C753325FA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750" y="3604"/>
                <a:ext cx="15" cy="12"/>
              </a:xfrm>
              <a:custGeom>
                <a:avLst/>
                <a:gdLst>
                  <a:gd name="T0" fmla="*/ 27 w 10"/>
                  <a:gd name="T1" fmla="*/ 27 h 8"/>
                  <a:gd name="T2" fmla="*/ 53 w 10"/>
                  <a:gd name="T3" fmla="*/ 41 h 8"/>
                  <a:gd name="T4" fmla="*/ 27 w 10"/>
                  <a:gd name="T5" fmla="*/ 27 h 8"/>
                  <a:gd name="T6" fmla="*/ 27 w 10"/>
                  <a:gd name="T7" fmla="*/ 21 h 8"/>
                  <a:gd name="T8" fmla="*/ 27 w 10"/>
                  <a:gd name="T9" fmla="*/ 27 h 8"/>
                  <a:gd name="T10" fmla="*/ 27 w 10"/>
                  <a:gd name="T11" fmla="*/ 21 h 8"/>
                  <a:gd name="T12" fmla="*/ 27 w 10"/>
                  <a:gd name="T13" fmla="*/ 21 h 8"/>
                  <a:gd name="T14" fmla="*/ 0 w 10"/>
                  <a:gd name="T15" fmla="*/ 0 h 8"/>
                  <a:gd name="T16" fmla="*/ 21 w 10"/>
                  <a:gd name="T17" fmla="*/ 18 h 8"/>
                  <a:gd name="T18" fmla="*/ 27 w 10"/>
                  <a:gd name="T19" fmla="*/ 21 h 8"/>
                  <a:gd name="T20" fmla="*/ 12 w 10"/>
                  <a:gd name="T21" fmla="*/ 8 h 8"/>
                  <a:gd name="T22" fmla="*/ 0 w 10"/>
                  <a:gd name="T23" fmla="*/ 0 h 8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0" h="8">
                    <a:moveTo>
                      <a:pt x="5" y="5"/>
                    </a:moveTo>
                    <a:cubicBezTo>
                      <a:pt x="7" y="6"/>
                      <a:pt x="8" y="7"/>
                      <a:pt x="10" y="8"/>
                    </a:cubicBezTo>
                    <a:cubicBezTo>
                      <a:pt x="8" y="7"/>
                      <a:pt x="7" y="6"/>
                      <a:pt x="5" y="5"/>
                    </a:cubicBezTo>
                    <a:moveTo>
                      <a:pt x="5" y="4"/>
                    </a:moveTo>
                    <a:cubicBezTo>
                      <a:pt x="5" y="4"/>
                      <a:pt x="5" y="4"/>
                      <a:pt x="5" y="5"/>
                    </a:cubicBezTo>
                    <a:cubicBezTo>
                      <a:pt x="5" y="5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moveTo>
                      <a:pt x="0" y="0"/>
                    </a:moveTo>
                    <a:cubicBezTo>
                      <a:pt x="1" y="1"/>
                      <a:pt x="3" y="2"/>
                      <a:pt x="4" y="3"/>
                    </a:cubicBezTo>
                    <a:cubicBezTo>
                      <a:pt x="4" y="4"/>
                      <a:pt x="4" y="4"/>
                      <a:pt x="5" y="4"/>
                    </a:cubicBezTo>
                    <a:cubicBezTo>
                      <a:pt x="4" y="3"/>
                      <a:pt x="3" y="2"/>
                      <a:pt x="2" y="1"/>
                    </a:cubicBezTo>
                    <a:cubicBezTo>
                      <a:pt x="1" y="1"/>
                      <a:pt x="1" y="0"/>
                      <a:pt x="0" y="0"/>
                    </a:cubicBezTo>
                  </a:path>
                </a:pathLst>
              </a:custGeom>
              <a:solidFill>
                <a:srgbClr val="9E97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754" name="Freeform 3792">
                <a:extLst>
                  <a:ext uri="{FF2B5EF4-FFF2-40B4-BE49-F238E27FC236}">
                    <a16:creationId xmlns:a16="http://schemas.microsoft.com/office/drawing/2014/main" id="{7ECA3649-C4CB-4B90-93D3-799147DAA0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2" y="3622"/>
                <a:ext cx="52" cy="14"/>
              </a:xfrm>
              <a:custGeom>
                <a:avLst/>
                <a:gdLst>
                  <a:gd name="T0" fmla="*/ 128 w 35"/>
                  <a:gd name="T1" fmla="*/ 0 h 9"/>
                  <a:gd name="T2" fmla="*/ 82 w 35"/>
                  <a:gd name="T3" fmla="*/ 8 h 9"/>
                  <a:gd name="T4" fmla="*/ 28 w 35"/>
                  <a:gd name="T5" fmla="*/ 30 h 9"/>
                  <a:gd name="T6" fmla="*/ 0 w 35"/>
                  <a:gd name="T7" fmla="*/ 53 h 9"/>
                  <a:gd name="T8" fmla="*/ 19 w 35"/>
                  <a:gd name="T9" fmla="*/ 53 h 9"/>
                  <a:gd name="T10" fmla="*/ 82 w 35"/>
                  <a:gd name="T11" fmla="*/ 22 h 9"/>
                  <a:gd name="T12" fmla="*/ 169 w 35"/>
                  <a:gd name="T13" fmla="*/ 12 h 9"/>
                  <a:gd name="T14" fmla="*/ 128 w 35"/>
                  <a:gd name="T15" fmla="*/ 0 h 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5" h="9">
                    <a:moveTo>
                      <a:pt x="26" y="0"/>
                    </a:moveTo>
                    <a:cubicBezTo>
                      <a:pt x="23" y="0"/>
                      <a:pt x="19" y="0"/>
                      <a:pt x="17" y="1"/>
                    </a:cubicBezTo>
                    <a:cubicBezTo>
                      <a:pt x="14" y="2"/>
                      <a:pt x="9" y="4"/>
                      <a:pt x="6" y="5"/>
                    </a:cubicBezTo>
                    <a:cubicBezTo>
                      <a:pt x="4" y="7"/>
                      <a:pt x="4" y="9"/>
                      <a:pt x="0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8" y="7"/>
                      <a:pt x="11" y="5"/>
                      <a:pt x="17" y="4"/>
                    </a:cubicBezTo>
                    <a:cubicBezTo>
                      <a:pt x="22" y="3"/>
                      <a:pt x="30" y="3"/>
                      <a:pt x="35" y="2"/>
                    </a:cubicBezTo>
                    <a:cubicBezTo>
                      <a:pt x="33" y="0"/>
                      <a:pt x="30" y="0"/>
                      <a:pt x="26" y="0"/>
                    </a:cubicBezTo>
                  </a:path>
                </a:pathLst>
              </a:custGeom>
              <a:solidFill>
                <a:srgbClr val="9E97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755" name="Freeform 3793">
                <a:extLst>
                  <a:ext uri="{FF2B5EF4-FFF2-40B4-BE49-F238E27FC236}">
                    <a16:creationId xmlns:a16="http://schemas.microsoft.com/office/drawing/2014/main" id="{BE81CE41-534F-400F-ACBD-2553E47C6A6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774" y="3688"/>
                <a:ext cx="15" cy="19"/>
              </a:xfrm>
              <a:custGeom>
                <a:avLst/>
                <a:gdLst>
                  <a:gd name="T0" fmla="*/ 18 w 10"/>
                  <a:gd name="T1" fmla="*/ 13 h 13"/>
                  <a:gd name="T2" fmla="*/ 27 w 10"/>
                  <a:gd name="T3" fmla="*/ 56 h 13"/>
                  <a:gd name="T4" fmla="*/ 53 w 10"/>
                  <a:gd name="T5" fmla="*/ 60 h 13"/>
                  <a:gd name="T6" fmla="*/ 48 w 10"/>
                  <a:gd name="T7" fmla="*/ 50 h 13"/>
                  <a:gd name="T8" fmla="*/ 18 w 10"/>
                  <a:gd name="T9" fmla="*/ 13 h 13"/>
                  <a:gd name="T10" fmla="*/ 18 w 10"/>
                  <a:gd name="T11" fmla="*/ 13 h 13"/>
                  <a:gd name="T12" fmla="*/ 0 w 10"/>
                  <a:gd name="T13" fmla="*/ 0 h 13"/>
                  <a:gd name="T14" fmla="*/ 18 w 10"/>
                  <a:gd name="T15" fmla="*/ 13 h 13"/>
                  <a:gd name="T16" fmla="*/ 12 w 10"/>
                  <a:gd name="T17" fmla="*/ 9 h 13"/>
                  <a:gd name="T18" fmla="*/ 0 w 10"/>
                  <a:gd name="T19" fmla="*/ 0 h 13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0" h="13">
                    <a:moveTo>
                      <a:pt x="3" y="3"/>
                    </a:moveTo>
                    <a:cubicBezTo>
                      <a:pt x="4" y="6"/>
                      <a:pt x="5" y="9"/>
                      <a:pt x="5" y="12"/>
                    </a:cubicBezTo>
                    <a:cubicBezTo>
                      <a:pt x="7" y="12"/>
                      <a:pt x="8" y="13"/>
                      <a:pt x="10" y="13"/>
                    </a:cubicBezTo>
                    <a:cubicBezTo>
                      <a:pt x="9" y="12"/>
                      <a:pt x="9" y="11"/>
                      <a:pt x="9" y="11"/>
                    </a:cubicBezTo>
                    <a:cubicBezTo>
                      <a:pt x="7" y="8"/>
                      <a:pt x="6" y="5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moveTo>
                      <a:pt x="0" y="0"/>
                    </a:moveTo>
                    <a:cubicBezTo>
                      <a:pt x="0" y="1"/>
                      <a:pt x="2" y="2"/>
                      <a:pt x="3" y="3"/>
                    </a:cubicBezTo>
                    <a:cubicBezTo>
                      <a:pt x="3" y="2"/>
                      <a:pt x="2" y="2"/>
                      <a:pt x="2" y="2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9E97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756" name="Freeform 3794">
                <a:extLst>
                  <a:ext uri="{FF2B5EF4-FFF2-40B4-BE49-F238E27FC236}">
                    <a16:creationId xmlns:a16="http://schemas.microsoft.com/office/drawing/2014/main" id="{C1B83A05-4B65-420D-84DC-07F7767BF7C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817" y="3705"/>
                <a:ext cx="6" cy="11"/>
              </a:xfrm>
              <a:custGeom>
                <a:avLst/>
                <a:gdLst>
                  <a:gd name="T0" fmla="*/ 12 w 4"/>
                  <a:gd name="T1" fmla="*/ 22 h 7"/>
                  <a:gd name="T2" fmla="*/ 12 w 4"/>
                  <a:gd name="T3" fmla="*/ 35 h 7"/>
                  <a:gd name="T4" fmla="*/ 21 w 4"/>
                  <a:gd name="T5" fmla="*/ 42 h 7"/>
                  <a:gd name="T6" fmla="*/ 12 w 4"/>
                  <a:gd name="T7" fmla="*/ 22 h 7"/>
                  <a:gd name="T8" fmla="*/ 0 w 4"/>
                  <a:gd name="T9" fmla="*/ 0 h 7"/>
                  <a:gd name="T10" fmla="*/ 8 w 4"/>
                  <a:gd name="T11" fmla="*/ 13 h 7"/>
                  <a:gd name="T12" fmla="*/ 12 w 4"/>
                  <a:gd name="T13" fmla="*/ 22 h 7"/>
                  <a:gd name="T14" fmla="*/ 0 w 4"/>
                  <a:gd name="T15" fmla="*/ 0 h 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" h="7">
                    <a:moveTo>
                      <a:pt x="2" y="4"/>
                    </a:moveTo>
                    <a:cubicBezTo>
                      <a:pt x="2" y="5"/>
                      <a:pt x="2" y="6"/>
                      <a:pt x="2" y="6"/>
                    </a:cubicBezTo>
                    <a:cubicBezTo>
                      <a:pt x="3" y="6"/>
                      <a:pt x="3" y="7"/>
                      <a:pt x="4" y="7"/>
                    </a:cubicBezTo>
                    <a:cubicBezTo>
                      <a:pt x="3" y="6"/>
                      <a:pt x="3" y="5"/>
                      <a:pt x="2" y="4"/>
                    </a:cubicBezTo>
                    <a:moveTo>
                      <a:pt x="0" y="0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2" y="3"/>
                      <a:pt x="2" y="4"/>
                    </a:cubicBezTo>
                    <a:cubicBezTo>
                      <a:pt x="2" y="3"/>
                      <a:pt x="1" y="1"/>
                      <a:pt x="0" y="0"/>
                    </a:cubicBezTo>
                  </a:path>
                </a:pathLst>
              </a:custGeom>
              <a:solidFill>
                <a:srgbClr val="9E97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757" name="Freeform 3795">
                <a:extLst>
                  <a:ext uri="{FF2B5EF4-FFF2-40B4-BE49-F238E27FC236}">
                    <a16:creationId xmlns:a16="http://schemas.microsoft.com/office/drawing/2014/main" id="{CDF5EF66-7E48-487F-B88B-6B2E360B376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426" y="3506"/>
                <a:ext cx="21" cy="12"/>
              </a:xfrm>
              <a:custGeom>
                <a:avLst/>
                <a:gdLst>
                  <a:gd name="T0" fmla="*/ 27 w 14"/>
                  <a:gd name="T1" fmla="*/ 0 h 8"/>
                  <a:gd name="T2" fmla="*/ 32 w 14"/>
                  <a:gd name="T3" fmla="*/ 27 h 8"/>
                  <a:gd name="T4" fmla="*/ 0 w 14"/>
                  <a:gd name="T5" fmla="*/ 41 h 8"/>
                  <a:gd name="T6" fmla="*/ 8 w 14"/>
                  <a:gd name="T7" fmla="*/ 41 h 8"/>
                  <a:gd name="T8" fmla="*/ 32 w 14"/>
                  <a:gd name="T9" fmla="*/ 18 h 8"/>
                  <a:gd name="T10" fmla="*/ 27 w 14"/>
                  <a:gd name="T11" fmla="*/ 0 h 8"/>
                  <a:gd name="T12" fmla="*/ 41 w 14"/>
                  <a:gd name="T13" fmla="*/ 0 h 8"/>
                  <a:gd name="T14" fmla="*/ 39 w 14"/>
                  <a:gd name="T15" fmla="*/ 8 h 8"/>
                  <a:gd name="T16" fmla="*/ 53 w 14"/>
                  <a:gd name="T17" fmla="*/ 27 h 8"/>
                  <a:gd name="T18" fmla="*/ 53 w 14"/>
                  <a:gd name="T19" fmla="*/ 41 h 8"/>
                  <a:gd name="T20" fmla="*/ 68 w 14"/>
                  <a:gd name="T21" fmla="*/ 39 h 8"/>
                  <a:gd name="T22" fmla="*/ 41 w 14"/>
                  <a:gd name="T23" fmla="*/ 0 h 8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4" h="8">
                    <a:moveTo>
                      <a:pt x="5" y="0"/>
                    </a:moveTo>
                    <a:cubicBezTo>
                      <a:pt x="4" y="2"/>
                      <a:pt x="7" y="3"/>
                      <a:pt x="6" y="5"/>
                    </a:cubicBezTo>
                    <a:cubicBezTo>
                      <a:pt x="5" y="6"/>
                      <a:pt x="1" y="8"/>
                      <a:pt x="0" y="8"/>
                    </a:cubicBezTo>
                    <a:cubicBezTo>
                      <a:pt x="0" y="8"/>
                      <a:pt x="1" y="8"/>
                      <a:pt x="1" y="8"/>
                    </a:cubicBezTo>
                    <a:cubicBezTo>
                      <a:pt x="4" y="7"/>
                      <a:pt x="6" y="6"/>
                      <a:pt x="6" y="3"/>
                    </a:cubicBezTo>
                    <a:cubicBezTo>
                      <a:pt x="6" y="3"/>
                      <a:pt x="6" y="1"/>
                      <a:pt x="5" y="0"/>
                    </a:cubicBezTo>
                    <a:moveTo>
                      <a:pt x="8" y="0"/>
                    </a:move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9" y="4"/>
                      <a:pt x="10" y="5"/>
                    </a:cubicBezTo>
                    <a:cubicBezTo>
                      <a:pt x="11" y="6"/>
                      <a:pt x="11" y="7"/>
                      <a:pt x="10" y="8"/>
                    </a:cubicBezTo>
                    <a:cubicBezTo>
                      <a:pt x="11" y="8"/>
                      <a:pt x="12" y="8"/>
                      <a:pt x="13" y="7"/>
                    </a:cubicBezTo>
                    <a:cubicBezTo>
                      <a:pt x="14" y="5"/>
                      <a:pt x="9" y="3"/>
                      <a:pt x="8" y="0"/>
                    </a:cubicBezTo>
                  </a:path>
                </a:pathLst>
              </a:custGeom>
              <a:solidFill>
                <a:srgbClr val="9E97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758" name="Freeform 3796">
                <a:extLst>
                  <a:ext uri="{FF2B5EF4-FFF2-40B4-BE49-F238E27FC236}">
                    <a16:creationId xmlns:a16="http://schemas.microsoft.com/office/drawing/2014/main" id="{395EC44D-FC14-4F94-94A3-3F18A5353FC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398" y="3474"/>
                <a:ext cx="43" cy="20"/>
              </a:xfrm>
              <a:custGeom>
                <a:avLst/>
                <a:gdLst>
                  <a:gd name="T0" fmla="*/ 0 w 29"/>
                  <a:gd name="T1" fmla="*/ 59 h 14"/>
                  <a:gd name="T2" fmla="*/ 0 w 29"/>
                  <a:gd name="T3" fmla="*/ 59 h 14"/>
                  <a:gd name="T4" fmla="*/ 1 w 29"/>
                  <a:gd name="T5" fmla="*/ 59 h 14"/>
                  <a:gd name="T6" fmla="*/ 0 w 29"/>
                  <a:gd name="T7" fmla="*/ 59 h 14"/>
                  <a:gd name="T8" fmla="*/ 73 w 29"/>
                  <a:gd name="T9" fmla="*/ 0 h 14"/>
                  <a:gd name="T10" fmla="*/ 79 w 29"/>
                  <a:gd name="T11" fmla="*/ 9 h 14"/>
                  <a:gd name="T12" fmla="*/ 92 w 29"/>
                  <a:gd name="T13" fmla="*/ 27 h 14"/>
                  <a:gd name="T14" fmla="*/ 101 w 29"/>
                  <a:gd name="T15" fmla="*/ 41 h 14"/>
                  <a:gd name="T16" fmla="*/ 101 w 29"/>
                  <a:gd name="T17" fmla="*/ 41 h 14"/>
                  <a:gd name="T18" fmla="*/ 73 w 29"/>
                  <a:gd name="T19" fmla="*/ 0 h 1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9" h="14">
                    <a:moveTo>
                      <a:pt x="0" y="14"/>
                    </a:moveTo>
                    <a:cubicBezTo>
                      <a:pt x="0" y="14"/>
                      <a:pt x="0" y="14"/>
                      <a:pt x="0" y="14"/>
                    </a:cubicBezTo>
                    <a:cubicBezTo>
                      <a:pt x="0" y="14"/>
                      <a:pt x="0" y="14"/>
                      <a:pt x="1" y="14"/>
                    </a:cubicBezTo>
                    <a:cubicBezTo>
                      <a:pt x="1" y="14"/>
                      <a:pt x="0" y="14"/>
                      <a:pt x="0" y="14"/>
                    </a:cubicBezTo>
                    <a:moveTo>
                      <a:pt x="15" y="0"/>
                    </a:moveTo>
                    <a:cubicBezTo>
                      <a:pt x="16" y="2"/>
                      <a:pt x="16" y="2"/>
                      <a:pt x="16" y="2"/>
                    </a:cubicBezTo>
                    <a:cubicBezTo>
                      <a:pt x="17" y="4"/>
                      <a:pt x="19" y="5"/>
                      <a:pt x="19" y="6"/>
                    </a:cubicBezTo>
                    <a:cubicBezTo>
                      <a:pt x="24" y="6"/>
                      <a:pt x="23" y="8"/>
                      <a:pt x="21" y="10"/>
                    </a:cubicBezTo>
                    <a:cubicBezTo>
                      <a:pt x="21" y="10"/>
                      <a:pt x="21" y="10"/>
                      <a:pt x="21" y="10"/>
                    </a:cubicBezTo>
                    <a:cubicBezTo>
                      <a:pt x="29" y="6"/>
                      <a:pt x="18" y="4"/>
                      <a:pt x="15" y="0"/>
                    </a:cubicBezTo>
                  </a:path>
                </a:pathLst>
              </a:custGeom>
              <a:solidFill>
                <a:srgbClr val="9E97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759" name="Freeform 3797">
                <a:extLst>
                  <a:ext uri="{FF2B5EF4-FFF2-40B4-BE49-F238E27FC236}">
                    <a16:creationId xmlns:a16="http://schemas.microsoft.com/office/drawing/2014/main" id="{C1F2069D-224F-45AE-ACF5-34E64F0F9E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8" y="3521"/>
                <a:ext cx="26" cy="11"/>
              </a:xfrm>
              <a:custGeom>
                <a:avLst/>
                <a:gdLst>
                  <a:gd name="T0" fmla="*/ 18 w 17"/>
                  <a:gd name="T1" fmla="*/ 0 h 7"/>
                  <a:gd name="T2" fmla="*/ 0 w 17"/>
                  <a:gd name="T3" fmla="*/ 0 h 7"/>
                  <a:gd name="T4" fmla="*/ 12 w 17"/>
                  <a:gd name="T5" fmla="*/ 31 h 7"/>
                  <a:gd name="T6" fmla="*/ 61 w 17"/>
                  <a:gd name="T7" fmla="*/ 42 h 7"/>
                  <a:gd name="T8" fmla="*/ 93 w 17"/>
                  <a:gd name="T9" fmla="*/ 31 h 7"/>
                  <a:gd name="T10" fmla="*/ 18 w 17"/>
                  <a:gd name="T11" fmla="*/ 0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7" h="7">
                    <a:moveTo>
                      <a:pt x="3" y="0"/>
                    </a:moveTo>
                    <a:cubicBezTo>
                      <a:pt x="2" y="0"/>
                      <a:pt x="1" y="0"/>
                      <a:pt x="0" y="0"/>
                    </a:cubicBezTo>
                    <a:cubicBezTo>
                      <a:pt x="0" y="2"/>
                      <a:pt x="0" y="3"/>
                      <a:pt x="2" y="5"/>
                    </a:cubicBezTo>
                    <a:cubicBezTo>
                      <a:pt x="4" y="6"/>
                      <a:pt x="8" y="7"/>
                      <a:pt x="11" y="7"/>
                    </a:cubicBezTo>
                    <a:cubicBezTo>
                      <a:pt x="14" y="7"/>
                      <a:pt x="16" y="6"/>
                      <a:pt x="17" y="5"/>
                    </a:cubicBezTo>
                    <a:cubicBezTo>
                      <a:pt x="9" y="3"/>
                      <a:pt x="2" y="5"/>
                      <a:pt x="3" y="0"/>
                    </a:cubicBezTo>
                  </a:path>
                </a:pathLst>
              </a:custGeom>
              <a:solidFill>
                <a:srgbClr val="9E97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760" name="Freeform 3798">
                <a:extLst>
                  <a:ext uri="{FF2B5EF4-FFF2-40B4-BE49-F238E27FC236}">
                    <a16:creationId xmlns:a16="http://schemas.microsoft.com/office/drawing/2014/main" id="{02CA9A1C-2C49-468D-B1B7-C2902EB005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8" y="3517"/>
                <a:ext cx="5" cy="4"/>
              </a:xfrm>
              <a:custGeom>
                <a:avLst/>
                <a:gdLst>
                  <a:gd name="T0" fmla="*/ 13 w 3"/>
                  <a:gd name="T1" fmla="*/ 0 h 3"/>
                  <a:gd name="T2" fmla="*/ 0 w 3"/>
                  <a:gd name="T3" fmla="*/ 9 h 3"/>
                  <a:gd name="T4" fmla="*/ 22 w 3"/>
                  <a:gd name="T5" fmla="*/ 9 h 3"/>
                  <a:gd name="T6" fmla="*/ 22 w 3"/>
                  <a:gd name="T7" fmla="*/ 1 h 3"/>
                  <a:gd name="T8" fmla="*/ 13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1" y="1"/>
                      <a:pt x="0" y="2"/>
                      <a:pt x="0" y="3"/>
                    </a:cubicBezTo>
                    <a:cubicBezTo>
                      <a:pt x="1" y="3"/>
                      <a:pt x="2" y="3"/>
                      <a:pt x="3" y="3"/>
                    </a:cubicBezTo>
                    <a:cubicBezTo>
                      <a:pt x="3" y="2"/>
                      <a:pt x="3" y="2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C2BD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761" name="Freeform 3799">
                <a:extLst>
                  <a:ext uri="{FF2B5EF4-FFF2-40B4-BE49-F238E27FC236}">
                    <a16:creationId xmlns:a16="http://schemas.microsoft.com/office/drawing/2014/main" id="{F8FC7FA3-3707-42DD-A913-E11CCA26D64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524" y="3499"/>
                <a:ext cx="28" cy="10"/>
              </a:xfrm>
              <a:custGeom>
                <a:avLst/>
                <a:gdLst>
                  <a:gd name="T0" fmla="*/ 9 w 19"/>
                  <a:gd name="T1" fmla="*/ 1 h 7"/>
                  <a:gd name="T2" fmla="*/ 87 w 19"/>
                  <a:gd name="T3" fmla="*/ 29 h 7"/>
                  <a:gd name="T4" fmla="*/ 88 w 19"/>
                  <a:gd name="T5" fmla="*/ 29 h 7"/>
                  <a:gd name="T6" fmla="*/ 9 w 19"/>
                  <a:gd name="T7" fmla="*/ 1 h 7"/>
                  <a:gd name="T8" fmla="*/ 0 w 19"/>
                  <a:gd name="T9" fmla="*/ 0 h 7"/>
                  <a:gd name="T10" fmla="*/ 0 w 19"/>
                  <a:gd name="T11" fmla="*/ 9 h 7"/>
                  <a:gd name="T12" fmla="*/ 9 w 19"/>
                  <a:gd name="T13" fmla="*/ 1 h 7"/>
                  <a:gd name="T14" fmla="*/ 9 w 19"/>
                  <a:gd name="T15" fmla="*/ 1 h 7"/>
                  <a:gd name="T16" fmla="*/ 0 w 19"/>
                  <a:gd name="T17" fmla="*/ 0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9" h="7">
                    <a:moveTo>
                      <a:pt x="2" y="1"/>
                    </a:moveTo>
                    <a:cubicBezTo>
                      <a:pt x="6" y="4"/>
                      <a:pt x="13" y="7"/>
                      <a:pt x="18" y="7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9" y="4"/>
                      <a:pt x="8" y="1"/>
                      <a:pt x="2" y="1"/>
                    </a:cubicBezTo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1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0" y="0"/>
                      <a:pt x="0" y="0"/>
                    </a:cubicBezTo>
                  </a:path>
                </a:pathLst>
              </a:custGeom>
              <a:solidFill>
                <a:srgbClr val="9E97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762" name="Freeform 3800">
                <a:extLst>
                  <a:ext uri="{FF2B5EF4-FFF2-40B4-BE49-F238E27FC236}">
                    <a16:creationId xmlns:a16="http://schemas.microsoft.com/office/drawing/2014/main" id="{D7E89A76-0BC2-41E6-8FAF-D6BA2C456F8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662" y="3557"/>
                <a:ext cx="26" cy="7"/>
              </a:xfrm>
              <a:custGeom>
                <a:avLst/>
                <a:gdLst>
                  <a:gd name="T0" fmla="*/ 0 w 17"/>
                  <a:gd name="T1" fmla="*/ 1 h 5"/>
                  <a:gd name="T2" fmla="*/ 12 w 17"/>
                  <a:gd name="T3" fmla="*/ 11 h 5"/>
                  <a:gd name="T4" fmla="*/ 28 w 17"/>
                  <a:gd name="T5" fmla="*/ 11 h 5"/>
                  <a:gd name="T6" fmla="*/ 8 w 17"/>
                  <a:gd name="T7" fmla="*/ 1 h 5"/>
                  <a:gd name="T8" fmla="*/ 0 w 17"/>
                  <a:gd name="T9" fmla="*/ 1 h 5"/>
                  <a:gd name="T10" fmla="*/ 93 w 17"/>
                  <a:gd name="T11" fmla="*/ 0 h 5"/>
                  <a:gd name="T12" fmla="*/ 32 w 17"/>
                  <a:gd name="T13" fmla="*/ 11 h 5"/>
                  <a:gd name="T14" fmla="*/ 83 w 17"/>
                  <a:gd name="T15" fmla="*/ 0 h 5"/>
                  <a:gd name="T16" fmla="*/ 32 w 17"/>
                  <a:gd name="T17" fmla="*/ 20 h 5"/>
                  <a:gd name="T18" fmla="*/ 43 w 17"/>
                  <a:gd name="T19" fmla="*/ 20 h 5"/>
                  <a:gd name="T20" fmla="*/ 43 w 17"/>
                  <a:gd name="T21" fmla="*/ 20 h 5"/>
                  <a:gd name="T22" fmla="*/ 54 w 17"/>
                  <a:gd name="T23" fmla="*/ 20 h 5"/>
                  <a:gd name="T24" fmla="*/ 75 w 17"/>
                  <a:gd name="T25" fmla="*/ 8 h 5"/>
                  <a:gd name="T26" fmla="*/ 83 w 17"/>
                  <a:gd name="T27" fmla="*/ 8 h 5"/>
                  <a:gd name="T28" fmla="*/ 93 w 17"/>
                  <a:gd name="T29" fmla="*/ 0 h 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7" h="5">
                    <a:moveTo>
                      <a:pt x="0" y="1"/>
                    </a:moveTo>
                    <a:cubicBezTo>
                      <a:pt x="1" y="1"/>
                      <a:pt x="1" y="2"/>
                      <a:pt x="2" y="3"/>
                    </a:cubicBezTo>
                    <a:cubicBezTo>
                      <a:pt x="3" y="3"/>
                      <a:pt x="4" y="3"/>
                      <a:pt x="5" y="3"/>
                    </a:cubicBezTo>
                    <a:cubicBezTo>
                      <a:pt x="3" y="2"/>
                      <a:pt x="2" y="2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17" y="0"/>
                    </a:moveTo>
                    <a:cubicBezTo>
                      <a:pt x="12" y="0"/>
                      <a:pt x="10" y="2"/>
                      <a:pt x="6" y="3"/>
                    </a:cubicBezTo>
                    <a:cubicBezTo>
                      <a:pt x="9" y="3"/>
                      <a:pt x="12" y="2"/>
                      <a:pt x="15" y="0"/>
                    </a:cubicBezTo>
                    <a:cubicBezTo>
                      <a:pt x="14" y="1"/>
                      <a:pt x="10" y="4"/>
                      <a:pt x="6" y="5"/>
                    </a:cubicBezTo>
                    <a:cubicBezTo>
                      <a:pt x="7" y="5"/>
                      <a:pt x="7" y="5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9" y="5"/>
                      <a:pt x="9" y="5"/>
                      <a:pt x="10" y="5"/>
                    </a:cubicBezTo>
                    <a:cubicBezTo>
                      <a:pt x="11" y="4"/>
                      <a:pt x="12" y="3"/>
                      <a:pt x="14" y="2"/>
                    </a:cubicBezTo>
                    <a:cubicBezTo>
                      <a:pt x="14" y="2"/>
                      <a:pt x="15" y="2"/>
                      <a:pt x="15" y="2"/>
                    </a:cubicBezTo>
                    <a:cubicBezTo>
                      <a:pt x="16" y="1"/>
                      <a:pt x="17" y="0"/>
                      <a:pt x="17" y="0"/>
                    </a:cubicBezTo>
                  </a:path>
                </a:pathLst>
              </a:custGeom>
              <a:solidFill>
                <a:srgbClr val="9E97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763" name="Freeform 3801">
                <a:extLst>
                  <a:ext uri="{FF2B5EF4-FFF2-40B4-BE49-F238E27FC236}">
                    <a16:creationId xmlns:a16="http://schemas.microsoft.com/office/drawing/2014/main" id="{EC2CC473-F8C8-461D-9946-E8AA1490C8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7" y="3560"/>
                <a:ext cx="8" cy="4"/>
              </a:xfrm>
              <a:custGeom>
                <a:avLst/>
                <a:gdLst>
                  <a:gd name="T0" fmla="*/ 34 w 5"/>
                  <a:gd name="T1" fmla="*/ 0 h 3"/>
                  <a:gd name="T2" fmla="*/ 26 w 5"/>
                  <a:gd name="T3" fmla="*/ 0 h 3"/>
                  <a:gd name="T4" fmla="*/ 0 w 5"/>
                  <a:gd name="T5" fmla="*/ 9 h 3"/>
                  <a:gd name="T6" fmla="*/ 34 w 5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" h="3">
                    <a:moveTo>
                      <a:pt x="5" y="0"/>
                    </a:moveTo>
                    <a:cubicBezTo>
                      <a:pt x="5" y="0"/>
                      <a:pt x="4" y="0"/>
                      <a:pt x="4" y="0"/>
                    </a:cubicBezTo>
                    <a:cubicBezTo>
                      <a:pt x="2" y="1"/>
                      <a:pt x="1" y="2"/>
                      <a:pt x="0" y="3"/>
                    </a:cubicBezTo>
                    <a:cubicBezTo>
                      <a:pt x="1" y="3"/>
                      <a:pt x="3" y="1"/>
                      <a:pt x="5" y="0"/>
                    </a:cubicBezTo>
                  </a:path>
                </a:pathLst>
              </a:custGeom>
              <a:solidFill>
                <a:srgbClr val="C2BD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764" name="Freeform 3802">
                <a:extLst>
                  <a:ext uri="{FF2B5EF4-FFF2-40B4-BE49-F238E27FC236}">
                    <a16:creationId xmlns:a16="http://schemas.microsoft.com/office/drawing/2014/main" id="{B35EF8A8-763C-44C7-BFEB-3EAAD4BB489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713" y="3576"/>
                <a:ext cx="47" cy="34"/>
              </a:xfrm>
              <a:custGeom>
                <a:avLst/>
                <a:gdLst>
                  <a:gd name="T0" fmla="*/ 100 w 32"/>
                  <a:gd name="T1" fmla="*/ 77 h 23"/>
                  <a:gd name="T2" fmla="*/ 101 w 32"/>
                  <a:gd name="T3" fmla="*/ 81 h 23"/>
                  <a:gd name="T4" fmla="*/ 116 w 32"/>
                  <a:gd name="T5" fmla="*/ 90 h 23"/>
                  <a:gd name="T6" fmla="*/ 107 w 32"/>
                  <a:gd name="T7" fmla="*/ 81 h 23"/>
                  <a:gd name="T8" fmla="*/ 100 w 32"/>
                  <a:gd name="T9" fmla="*/ 77 h 23"/>
                  <a:gd name="T10" fmla="*/ 41 w 32"/>
                  <a:gd name="T11" fmla="*/ 1 h 23"/>
                  <a:gd name="T12" fmla="*/ 68 w 32"/>
                  <a:gd name="T13" fmla="*/ 28 h 23"/>
                  <a:gd name="T14" fmla="*/ 137 w 32"/>
                  <a:gd name="T15" fmla="*/ 96 h 23"/>
                  <a:gd name="T16" fmla="*/ 120 w 32"/>
                  <a:gd name="T17" fmla="*/ 87 h 23"/>
                  <a:gd name="T18" fmla="*/ 128 w 32"/>
                  <a:gd name="T19" fmla="*/ 96 h 23"/>
                  <a:gd name="T20" fmla="*/ 148 w 32"/>
                  <a:gd name="T21" fmla="*/ 109 h 23"/>
                  <a:gd name="T22" fmla="*/ 68 w 32"/>
                  <a:gd name="T23" fmla="*/ 28 h 23"/>
                  <a:gd name="T24" fmla="*/ 41 w 32"/>
                  <a:gd name="T25" fmla="*/ 1 h 23"/>
                  <a:gd name="T26" fmla="*/ 9 w 32"/>
                  <a:gd name="T27" fmla="*/ 0 h 23"/>
                  <a:gd name="T28" fmla="*/ 0 w 32"/>
                  <a:gd name="T29" fmla="*/ 1 h 23"/>
                  <a:gd name="T30" fmla="*/ 13 w 32"/>
                  <a:gd name="T31" fmla="*/ 9 h 23"/>
                  <a:gd name="T32" fmla="*/ 9 w 32"/>
                  <a:gd name="T33" fmla="*/ 0 h 2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23">
                    <a:moveTo>
                      <a:pt x="21" y="16"/>
                    </a:moveTo>
                    <a:cubicBezTo>
                      <a:pt x="21" y="16"/>
                      <a:pt x="22" y="17"/>
                      <a:pt x="22" y="17"/>
                    </a:cubicBezTo>
                    <a:cubicBezTo>
                      <a:pt x="23" y="18"/>
                      <a:pt x="24" y="18"/>
                      <a:pt x="25" y="19"/>
                    </a:cubicBezTo>
                    <a:cubicBezTo>
                      <a:pt x="24" y="18"/>
                      <a:pt x="24" y="18"/>
                      <a:pt x="23" y="17"/>
                    </a:cubicBezTo>
                    <a:cubicBezTo>
                      <a:pt x="22" y="17"/>
                      <a:pt x="21" y="16"/>
                      <a:pt x="21" y="16"/>
                    </a:cubicBezTo>
                    <a:moveTo>
                      <a:pt x="9" y="1"/>
                    </a:moveTo>
                    <a:cubicBezTo>
                      <a:pt x="10" y="3"/>
                      <a:pt x="12" y="4"/>
                      <a:pt x="14" y="6"/>
                    </a:cubicBezTo>
                    <a:cubicBezTo>
                      <a:pt x="19" y="11"/>
                      <a:pt x="25" y="16"/>
                      <a:pt x="29" y="20"/>
                    </a:cubicBezTo>
                    <a:cubicBezTo>
                      <a:pt x="28" y="20"/>
                      <a:pt x="27" y="19"/>
                      <a:pt x="26" y="18"/>
                    </a:cubicBezTo>
                    <a:cubicBezTo>
                      <a:pt x="26" y="19"/>
                      <a:pt x="27" y="20"/>
                      <a:pt x="27" y="20"/>
                    </a:cubicBezTo>
                    <a:cubicBezTo>
                      <a:pt x="29" y="21"/>
                      <a:pt x="30" y="22"/>
                      <a:pt x="32" y="23"/>
                    </a:cubicBezTo>
                    <a:cubicBezTo>
                      <a:pt x="28" y="17"/>
                      <a:pt x="20" y="12"/>
                      <a:pt x="14" y="6"/>
                    </a:cubicBezTo>
                    <a:cubicBezTo>
                      <a:pt x="13" y="5"/>
                      <a:pt x="11" y="2"/>
                      <a:pt x="9" y="1"/>
                    </a:cubicBezTo>
                    <a:moveTo>
                      <a:pt x="2" y="0"/>
                    </a:moveTo>
                    <a:cubicBezTo>
                      <a:pt x="1" y="0"/>
                      <a:pt x="1" y="0"/>
                      <a:pt x="0" y="1"/>
                    </a:cubicBezTo>
                    <a:cubicBezTo>
                      <a:pt x="1" y="1"/>
                      <a:pt x="2" y="2"/>
                      <a:pt x="3" y="2"/>
                    </a:cubicBezTo>
                    <a:cubicBezTo>
                      <a:pt x="2" y="1"/>
                      <a:pt x="2" y="1"/>
                      <a:pt x="2" y="0"/>
                    </a:cubicBezTo>
                  </a:path>
                </a:pathLst>
              </a:custGeom>
              <a:solidFill>
                <a:srgbClr val="9E97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765" name="Freeform 3803">
                <a:extLst>
                  <a:ext uri="{FF2B5EF4-FFF2-40B4-BE49-F238E27FC236}">
                    <a16:creationId xmlns:a16="http://schemas.microsoft.com/office/drawing/2014/main" id="{49FE98C3-9BA9-4504-838A-95B3BA5A89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8" y="3595"/>
                <a:ext cx="15" cy="11"/>
              </a:xfrm>
              <a:custGeom>
                <a:avLst/>
                <a:gdLst>
                  <a:gd name="T0" fmla="*/ 0 w 10"/>
                  <a:gd name="T1" fmla="*/ 0 h 7"/>
                  <a:gd name="T2" fmla="*/ 18 w 10"/>
                  <a:gd name="T3" fmla="*/ 13 h 7"/>
                  <a:gd name="T4" fmla="*/ 21 w 10"/>
                  <a:gd name="T5" fmla="*/ 20 h 7"/>
                  <a:gd name="T6" fmla="*/ 32 w 10"/>
                  <a:gd name="T7" fmla="*/ 22 h 7"/>
                  <a:gd name="T8" fmla="*/ 41 w 10"/>
                  <a:gd name="T9" fmla="*/ 35 h 7"/>
                  <a:gd name="T10" fmla="*/ 53 w 10"/>
                  <a:gd name="T11" fmla="*/ 42 h 7"/>
                  <a:gd name="T12" fmla="*/ 48 w 10"/>
                  <a:gd name="T13" fmla="*/ 31 h 7"/>
                  <a:gd name="T14" fmla="*/ 0 w 10"/>
                  <a:gd name="T15" fmla="*/ 0 h 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0" h="7">
                    <a:moveTo>
                      <a:pt x="0" y="0"/>
                    </a:moveTo>
                    <a:cubicBezTo>
                      <a:pt x="1" y="1"/>
                      <a:pt x="2" y="1"/>
                      <a:pt x="3" y="2"/>
                    </a:cubicBezTo>
                    <a:cubicBezTo>
                      <a:pt x="3" y="2"/>
                      <a:pt x="3" y="2"/>
                      <a:pt x="4" y="3"/>
                    </a:cubicBezTo>
                    <a:cubicBezTo>
                      <a:pt x="4" y="3"/>
                      <a:pt x="5" y="4"/>
                      <a:pt x="6" y="4"/>
                    </a:cubicBezTo>
                    <a:cubicBezTo>
                      <a:pt x="7" y="5"/>
                      <a:pt x="7" y="5"/>
                      <a:pt x="8" y="6"/>
                    </a:cubicBezTo>
                    <a:cubicBezTo>
                      <a:pt x="9" y="6"/>
                      <a:pt x="9" y="7"/>
                      <a:pt x="10" y="7"/>
                    </a:cubicBezTo>
                    <a:cubicBezTo>
                      <a:pt x="10" y="7"/>
                      <a:pt x="9" y="6"/>
                      <a:pt x="9" y="5"/>
                    </a:cubicBezTo>
                    <a:cubicBezTo>
                      <a:pt x="6" y="3"/>
                      <a:pt x="3" y="2"/>
                      <a:pt x="0" y="0"/>
                    </a:cubicBezTo>
                  </a:path>
                </a:pathLst>
              </a:custGeom>
              <a:solidFill>
                <a:srgbClr val="C2BD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766" name="Freeform 3804">
                <a:extLst>
                  <a:ext uri="{FF2B5EF4-FFF2-40B4-BE49-F238E27FC236}">
                    <a16:creationId xmlns:a16="http://schemas.microsoft.com/office/drawing/2014/main" id="{C602D077-2885-458A-B52C-EB899DDDBC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8" y="3576"/>
                <a:ext cx="5" cy="3"/>
              </a:xfrm>
              <a:custGeom>
                <a:avLst/>
                <a:gdLst>
                  <a:gd name="T0" fmla="*/ 13 w 3"/>
                  <a:gd name="T1" fmla="*/ 0 h 2"/>
                  <a:gd name="T2" fmla="*/ 0 w 3"/>
                  <a:gd name="T3" fmla="*/ 12 h 2"/>
                  <a:gd name="T4" fmla="*/ 22 w 3"/>
                  <a:gd name="T5" fmla="*/ 8 h 2"/>
                  <a:gd name="T6" fmla="*/ 13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2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1"/>
                      <a:pt x="2" y="1"/>
                      <a:pt x="3" y="1"/>
                    </a:cubicBezTo>
                    <a:cubicBezTo>
                      <a:pt x="3" y="0"/>
                      <a:pt x="3" y="0"/>
                      <a:pt x="2" y="0"/>
                    </a:cubicBezTo>
                  </a:path>
                </a:pathLst>
              </a:custGeom>
              <a:solidFill>
                <a:srgbClr val="9E97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767" name="Freeform 3805">
                <a:extLst>
                  <a:ext uri="{FF2B5EF4-FFF2-40B4-BE49-F238E27FC236}">
                    <a16:creationId xmlns:a16="http://schemas.microsoft.com/office/drawing/2014/main" id="{5EF9D041-E271-4BC9-BBCE-ED08FA246B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7" y="3711"/>
                <a:ext cx="7" cy="3"/>
              </a:xfrm>
              <a:custGeom>
                <a:avLst/>
                <a:gdLst>
                  <a:gd name="T0" fmla="*/ 0 w 5"/>
                  <a:gd name="T1" fmla="*/ 0 h 2"/>
                  <a:gd name="T2" fmla="*/ 20 w 5"/>
                  <a:gd name="T3" fmla="*/ 12 h 2"/>
                  <a:gd name="T4" fmla="*/ 11 w 5"/>
                  <a:gd name="T5" fmla="*/ 0 h 2"/>
                  <a:gd name="T6" fmla="*/ 0 w 5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" h="2">
                    <a:moveTo>
                      <a:pt x="0" y="0"/>
                    </a:moveTo>
                    <a:cubicBezTo>
                      <a:pt x="1" y="0"/>
                      <a:pt x="3" y="1"/>
                      <a:pt x="5" y="2"/>
                    </a:cubicBezTo>
                    <a:cubicBezTo>
                      <a:pt x="4" y="1"/>
                      <a:pt x="4" y="1"/>
                      <a:pt x="3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9E97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768" name="Freeform 3806">
                <a:extLst>
                  <a:ext uri="{FF2B5EF4-FFF2-40B4-BE49-F238E27FC236}">
                    <a16:creationId xmlns:a16="http://schemas.microsoft.com/office/drawing/2014/main" id="{68FF5F2E-97EA-424C-BA6E-EA6FFE7DB38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441" y="3711"/>
                <a:ext cx="28" cy="15"/>
              </a:xfrm>
              <a:custGeom>
                <a:avLst/>
                <a:gdLst>
                  <a:gd name="T0" fmla="*/ 32 w 19"/>
                  <a:gd name="T1" fmla="*/ 21 h 10"/>
                  <a:gd name="T2" fmla="*/ 60 w 19"/>
                  <a:gd name="T3" fmla="*/ 53 h 10"/>
                  <a:gd name="T4" fmla="*/ 69 w 19"/>
                  <a:gd name="T5" fmla="*/ 53 h 10"/>
                  <a:gd name="T6" fmla="*/ 88 w 19"/>
                  <a:gd name="T7" fmla="*/ 53 h 10"/>
                  <a:gd name="T8" fmla="*/ 32 w 19"/>
                  <a:gd name="T9" fmla="*/ 21 h 10"/>
                  <a:gd name="T10" fmla="*/ 0 w 19"/>
                  <a:gd name="T11" fmla="*/ 0 h 10"/>
                  <a:gd name="T12" fmla="*/ 9 w 19"/>
                  <a:gd name="T13" fmla="*/ 12 h 10"/>
                  <a:gd name="T14" fmla="*/ 32 w 19"/>
                  <a:gd name="T15" fmla="*/ 21 h 10"/>
                  <a:gd name="T16" fmla="*/ 19 w 19"/>
                  <a:gd name="T17" fmla="*/ 8 h 10"/>
                  <a:gd name="T18" fmla="*/ 0 w 19"/>
                  <a:gd name="T19" fmla="*/ 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9" h="10">
                    <a:moveTo>
                      <a:pt x="7" y="4"/>
                    </a:moveTo>
                    <a:cubicBezTo>
                      <a:pt x="9" y="6"/>
                      <a:pt x="11" y="8"/>
                      <a:pt x="13" y="10"/>
                    </a:cubicBezTo>
                    <a:cubicBezTo>
                      <a:pt x="14" y="10"/>
                      <a:pt x="14" y="10"/>
                      <a:pt x="15" y="10"/>
                    </a:cubicBezTo>
                    <a:cubicBezTo>
                      <a:pt x="16" y="10"/>
                      <a:pt x="18" y="10"/>
                      <a:pt x="19" y="10"/>
                    </a:cubicBezTo>
                    <a:cubicBezTo>
                      <a:pt x="15" y="8"/>
                      <a:pt x="11" y="6"/>
                      <a:pt x="7" y="4"/>
                    </a:cubicBezTo>
                    <a:moveTo>
                      <a:pt x="0" y="0"/>
                    </a:moveTo>
                    <a:cubicBezTo>
                      <a:pt x="1" y="1"/>
                      <a:pt x="1" y="1"/>
                      <a:pt x="2" y="2"/>
                    </a:cubicBezTo>
                    <a:cubicBezTo>
                      <a:pt x="4" y="2"/>
                      <a:pt x="5" y="3"/>
                      <a:pt x="7" y="4"/>
                    </a:cubicBezTo>
                    <a:cubicBezTo>
                      <a:pt x="6" y="3"/>
                      <a:pt x="5" y="2"/>
                      <a:pt x="4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C2BD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769" name="Freeform 3807">
                <a:extLst>
                  <a:ext uri="{FF2B5EF4-FFF2-40B4-BE49-F238E27FC236}">
                    <a16:creationId xmlns:a16="http://schemas.microsoft.com/office/drawing/2014/main" id="{69E53769-B742-48D6-B32A-F0E94BA5AA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8" y="3713"/>
                <a:ext cx="24" cy="10"/>
              </a:xfrm>
              <a:custGeom>
                <a:avLst/>
                <a:gdLst>
                  <a:gd name="T0" fmla="*/ 0 w 16"/>
                  <a:gd name="T1" fmla="*/ 0 h 7"/>
                  <a:gd name="T2" fmla="*/ 8 w 16"/>
                  <a:gd name="T3" fmla="*/ 0 h 7"/>
                  <a:gd name="T4" fmla="*/ 81 w 16"/>
                  <a:gd name="T5" fmla="*/ 29 h 7"/>
                  <a:gd name="T6" fmla="*/ 27 w 16"/>
                  <a:gd name="T7" fmla="*/ 0 h 7"/>
                  <a:gd name="T8" fmla="*/ 0 w 16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6" h="7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6" y="2"/>
                      <a:pt x="11" y="4"/>
                      <a:pt x="16" y="7"/>
                    </a:cubicBezTo>
                    <a:cubicBezTo>
                      <a:pt x="14" y="4"/>
                      <a:pt x="10" y="1"/>
                      <a:pt x="5" y="0"/>
                    </a:cubicBezTo>
                    <a:cubicBezTo>
                      <a:pt x="3" y="0"/>
                      <a:pt x="2" y="0"/>
                      <a:pt x="0" y="0"/>
                    </a:cubicBezTo>
                  </a:path>
                </a:pathLst>
              </a:custGeom>
              <a:solidFill>
                <a:srgbClr val="9E97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770" name="Freeform 3808">
                <a:extLst>
                  <a:ext uri="{FF2B5EF4-FFF2-40B4-BE49-F238E27FC236}">
                    <a16:creationId xmlns:a16="http://schemas.microsoft.com/office/drawing/2014/main" id="{23B7D6E0-CF95-490D-AC02-3BF324201A8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229" y="3738"/>
                <a:ext cx="35" cy="25"/>
              </a:xfrm>
              <a:custGeom>
                <a:avLst/>
                <a:gdLst>
                  <a:gd name="T0" fmla="*/ 9 w 24"/>
                  <a:gd name="T1" fmla="*/ 38 h 17"/>
                  <a:gd name="T2" fmla="*/ 22 w 24"/>
                  <a:gd name="T3" fmla="*/ 51 h 17"/>
                  <a:gd name="T4" fmla="*/ 108 w 24"/>
                  <a:gd name="T5" fmla="*/ 79 h 17"/>
                  <a:gd name="T6" fmla="*/ 80 w 24"/>
                  <a:gd name="T7" fmla="*/ 60 h 17"/>
                  <a:gd name="T8" fmla="*/ 22 w 24"/>
                  <a:gd name="T9" fmla="*/ 47 h 17"/>
                  <a:gd name="T10" fmla="*/ 9 w 24"/>
                  <a:gd name="T11" fmla="*/ 38 h 17"/>
                  <a:gd name="T12" fmla="*/ 0 w 24"/>
                  <a:gd name="T13" fmla="*/ 0 h 17"/>
                  <a:gd name="T14" fmla="*/ 0 w 24"/>
                  <a:gd name="T15" fmla="*/ 9 h 17"/>
                  <a:gd name="T16" fmla="*/ 47 w 24"/>
                  <a:gd name="T17" fmla="*/ 38 h 17"/>
                  <a:gd name="T18" fmla="*/ 0 w 24"/>
                  <a:gd name="T19" fmla="*/ 0 h 1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4" h="17">
                    <a:moveTo>
                      <a:pt x="2" y="8"/>
                    </a:moveTo>
                    <a:cubicBezTo>
                      <a:pt x="3" y="9"/>
                      <a:pt x="4" y="10"/>
                      <a:pt x="5" y="11"/>
                    </a:cubicBezTo>
                    <a:cubicBezTo>
                      <a:pt x="10" y="14"/>
                      <a:pt x="17" y="16"/>
                      <a:pt x="24" y="17"/>
                    </a:cubicBezTo>
                    <a:cubicBezTo>
                      <a:pt x="22" y="16"/>
                      <a:pt x="20" y="15"/>
                      <a:pt x="18" y="13"/>
                    </a:cubicBezTo>
                    <a:cubicBezTo>
                      <a:pt x="13" y="12"/>
                      <a:pt x="8" y="11"/>
                      <a:pt x="5" y="10"/>
                    </a:cubicBezTo>
                    <a:cubicBezTo>
                      <a:pt x="4" y="9"/>
                      <a:pt x="3" y="9"/>
                      <a:pt x="2" y="8"/>
                    </a:cubicBezTo>
                    <a:moveTo>
                      <a:pt x="0" y="0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3" y="4"/>
                      <a:pt x="6" y="6"/>
                      <a:pt x="10" y="8"/>
                    </a:cubicBezTo>
                    <a:cubicBezTo>
                      <a:pt x="6" y="5"/>
                      <a:pt x="3" y="3"/>
                      <a:pt x="0" y="0"/>
                    </a:cubicBezTo>
                  </a:path>
                </a:pathLst>
              </a:custGeom>
              <a:solidFill>
                <a:srgbClr val="9E97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771" name="Freeform 3809">
                <a:extLst>
                  <a:ext uri="{FF2B5EF4-FFF2-40B4-BE49-F238E27FC236}">
                    <a16:creationId xmlns:a16="http://schemas.microsoft.com/office/drawing/2014/main" id="{40036F74-071D-4BBE-B741-89AF532122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49" y="3634"/>
                <a:ext cx="43" cy="48"/>
              </a:xfrm>
              <a:custGeom>
                <a:avLst/>
                <a:gdLst>
                  <a:gd name="T0" fmla="*/ 79 w 29"/>
                  <a:gd name="T1" fmla="*/ 0 h 32"/>
                  <a:gd name="T2" fmla="*/ 0 w 29"/>
                  <a:gd name="T3" fmla="*/ 32 h 32"/>
                  <a:gd name="T4" fmla="*/ 19 w 29"/>
                  <a:gd name="T5" fmla="*/ 72 h 32"/>
                  <a:gd name="T6" fmla="*/ 49 w 29"/>
                  <a:gd name="T7" fmla="*/ 102 h 32"/>
                  <a:gd name="T8" fmla="*/ 62 w 29"/>
                  <a:gd name="T9" fmla="*/ 122 h 32"/>
                  <a:gd name="T10" fmla="*/ 101 w 29"/>
                  <a:gd name="T11" fmla="*/ 161 h 32"/>
                  <a:gd name="T12" fmla="*/ 96 w 29"/>
                  <a:gd name="T13" fmla="*/ 161 h 32"/>
                  <a:gd name="T14" fmla="*/ 110 w 29"/>
                  <a:gd name="T15" fmla="*/ 162 h 32"/>
                  <a:gd name="T16" fmla="*/ 128 w 29"/>
                  <a:gd name="T17" fmla="*/ 161 h 32"/>
                  <a:gd name="T18" fmla="*/ 108 w 29"/>
                  <a:gd name="T19" fmla="*/ 161 h 32"/>
                  <a:gd name="T20" fmla="*/ 92 w 29"/>
                  <a:gd name="T21" fmla="*/ 93 h 32"/>
                  <a:gd name="T22" fmla="*/ 87 w 29"/>
                  <a:gd name="T23" fmla="*/ 32 h 32"/>
                  <a:gd name="T24" fmla="*/ 79 w 29"/>
                  <a:gd name="T25" fmla="*/ 0 h 3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9" h="32">
                    <a:moveTo>
                      <a:pt x="16" y="0"/>
                    </a:moveTo>
                    <a:cubicBezTo>
                      <a:pt x="11" y="0"/>
                      <a:pt x="3" y="3"/>
                      <a:pt x="0" y="6"/>
                    </a:cubicBezTo>
                    <a:cubicBezTo>
                      <a:pt x="0" y="8"/>
                      <a:pt x="2" y="12"/>
                      <a:pt x="4" y="14"/>
                    </a:cubicBezTo>
                    <a:cubicBezTo>
                      <a:pt x="6" y="16"/>
                      <a:pt x="9" y="18"/>
                      <a:pt x="10" y="20"/>
                    </a:cubicBezTo>
                    <a:cubicBezTo>
                      <a:pt x="11" y="21"/>
                      <a:pt x="12" y="22"/>
                      <a:pt x="13" y="24"/>
                    </a:cubicBezTo>
                    <a:cubicBezTo>
                      <a:pt x="17" y="26"/>
                      <a:pt x="22" y="29"/>
                      <a:pt x="21" y="31"/>
                    </a:cubicBezTo>
                    <a:cubicBezTo>
                      <a:pt x="21" y="31"/>
                      <a:pt x="20" y="31"/>
                      <a:pt x="20" y="31"/>
                    </a:cubicBezTo>
                    <a:cubicBezTo>
                      <a:pt x="21" y="31"/>
                      <a:pt x="22" y="32"/>
                      <a:pt x="23" y="32"/>
                    </a:cubicBezTo>
                    <a:cubicBezTo>
                      <a:pt x="24" y="32"/>
                      <a:pt x="25" y="31"/>
                      <a:pt x="26" y="31"/>
                    </a:cubicBezTo>
                    <a:cubicBezTo>
                      <a:pt x="22" y="31"/>
                      <a:pt x="22" y="31"/>
                      <a:pt x="22" y="31"/>
                    </a:cubicBezTo>
                    <a:cubicBezTo>
                      <a:pt x="29" y="30"/>
                      <a:pt x="20" y="20"/>
                      <a:pt x="19" y="18"/>
                    </a:cubicBezTo>
                    <a:cubicBezTo>
                      <a:pt x="14" y="13"/>
                      <a:pt x="15" y="10"/>
                      <a:pt x="18" y="6"/>
                    </a:cubicBezTo>
                    <a:cubicBezTo>
                      <a:pt x="20" y="2"/>
                      <a:pt x="19" y="0"/>
                      <a:pt x="16" y="0"/>
                    </a:cubicBezTo>
                  </a:path>
                </a:pathLst>
              </a:custGeom>
              <a:solidFill>
                <a:srgbClr val="9E97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772" name="Freeform 3810">
                <a:extLst>
                  <a:ext uri="{FF2B5EF4-FFF2-40B4-BE49-F238E27FC236}">
                    <a16:creationId xmlns:a16="http://schemas.microsoft.com/office/drawing/2014/main" id="{63E07374-D114-456F-A2C1-1C7A35A64A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5" y="3622"/>
                <a:ext cx="43" cy="45"/>
              </a:xfrm>
              <a:custGeom>
                <a:avLst/>
                <a:gdLst>
                  <a:gd name="T0" fmla="*/ 33 w 29"/>
                  <a:gd name="T1" fmla="*/ 0 h 30"/>
                  <a:gd name="T2" fmla="*/ 1 w 29"/>
                  <a:gd name="T3" fmla="*/ 48 h 30"/>
                  <a:gd name="T4" fmla="*/ 9 w 29"/>
                  <a:gd name="T5" fmla="*/ 41 h 30"/>
                  <a:gd name="T6" fmla="*/ 9 w 29"/>
                  <a:gd name="T7" fmla="*/ 108 h 30"/>
                  <a:gd name="T8" fmla="*/ 110 w 29"/>
                  <a:gd name="T9" fmla="*/ 153 h 30"/>
                  <a:gd name="T10" fmla="*/ 128 w 29"/>
                  <a:gd name="T11" fmla="*/ 153 h 30"/>
                  <a:gd name="T12" fmla="*/ 59 w 29"/>
                  <a:gd name="T13" fmla="*/ 134 h 30"/>
                  <a:gd name="T14" fmla="*/ 79 w 29"/>
                  <a:gd name="T15" fmla="*/ 134 h 30"/>
                  <a:gd name="T16" fmla="*/ 141 w 29"/>
                  <a:gd name="T17" fmla="*/ 149 h 30"/>
                  <a:gd name="T18" fmla="*/ 79 w 29"/>
                  <a:gd name="T19" fmla="*/ 113 h 30"/>
                  <a:gd name="T20" fmla="*/ 53 w 29"/>
                  <a:gd name="T21" fmla="*/ 72 h 30"/>
                  <a:gd name="T22" fmla="*/ 33 w 29"/>
                  <a:gd name="T23" fmla="*/ 0 h 3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29" h="30">
                    <a:moveTo>
                      <a:pt x="7" y="0"/>
                    </a:moveTo>
                    <a:cubicBezTo>
                      <a:pt x="3" y="2"/>
                      <a:pt x="1" y="6"/>
                      <a:pt x="1" y="9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0" y="12"/>
                      <a:pt x="0" y="17"/>
                      <a:pt x="2" y="21"/>
                    </a:cubicBezTo>
                    <a:cubicBezTo>
                      <a:pt x="3" y="26"/>
                      <a:pt x="13" y="30"/>
                      <a:pt x="23" y="30"/>
                    </a:cubicBezTo>
                    <a:cubicBezTo>
                      <a:pt x="24" y="30"/>
                      <a:pt x="25" y="30"/>
                      <a:pt x="26" y="30"/>
                    </a:cubicBezTo>
                    <a:cubicBezTo>
                      <a:pt x="21" y="29"/>
                      <a:pt x="15" y="28"/>
                      <a:pt x="12" y="26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21" y="26"/>
                      <a:pt x="25" y="27"/>
                      <a:pt x="29" y="29"/>
                    </a:cubicBezTo>
                    <a:cubicBezTo>
                      <a:pt x="26" y="26"/>
                      <a:pt x="20" y="25"/>
                      <a:pt x="16" y="22"/>
                    </a:cubicBezTo>
                    <a:cubicBezTo>
                      <a:pt x="12" y="20"/>
                      <a:pt x="11" y="17"/>
                      <a:pt x="11" y="14"/>
                    </a:cubicBezTo>
                    <a:cubicBezTo>
                      <a:pt x="11" y="9"/>
                      <a:pt x="13" y="4"/>
                      <a:pt x="7" y="0"/>
                    </a:cubicBezTo>
                  </a:path>
                </a:pathLst>
              </a:custGeom>
              <a:solidFill>
                <a:srgbClr val="9E97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773" name="Freeform 3811">
                <a:extLst>
                  <a:ext uri="{FF2B5EF4-FFF2-40B4-BE49-F238E27FC236}">
                    <a16:creationId xmlns:a16="http://schemas.microsoft.com/office/drawing/2014/main" id="{3DF484B6-0CBF-4468-9D92-20CEC9E618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05" y="3532"/>
                <a:ext cx="20" cy="17"/>
              </a:xfrm>
              <a:custGeom>
                <a:avLst/>
                <a:gdLst>
                  <a:gd name="T0" fmla="*/ 62 w 13"/>
                  <a:gd name="T1" fmla="*/ 0 h 12"/>
                  <a:gd name="T2" fmla="*/ 74 w 13"/>
                  <a:gd name="T3" fmla="*/ 48 h 12"/>
                  <a:gd name="T4" fmla="*/ 43 w 13"/>
                  <a:gd name="T5" fmla="*/ 28 h 12"/>
                  <a:gd name="T6" fmla="*/ 62 w 13"/>
                  <a:gd name="T7" fmla="*/ 0 h 1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3" h="12">
                    <a:moveTo>
                      <a:pt x="11" y="0"/>
                    </a:moveTo>
                    <a:cubicBezTo>
                      <a:pt x="0" y="1"/>
                      <a:pt x="6" y="7"/>
                      <a:pt x="13" y="12"/>
                    </a:cubicBezTo>
                    <a:cubicBezTo>
                      <a:pt x="11" y="11"/>
                      <a:pt x="10" y="9"/>
                      <a:pt x="8" y="7"/>
                    </a:cubicBezTo>
                    <a:cubicBezTo>
                      <a:pt x="6" y="4"/>
                      <a:pt x="7" y="1"/>
                      <a:pt x="11" y="0"/>
                    </a:cubicBezTo>
                  </a:path>
                </a:pathLst>
              </a:custGeom>
              <a:solidFill>
                <a:srgbClr val="9E97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774" name="Freeform 3812">
                <a:extLst>
                  <a:ext uri="{FF2B5EF4-FFF2-40B4-BE49-F238E27FC236}">
                    <a16:creationId xmlns:a16="http://schemas.microsoft.com/office/drawing/2014/main" id="{F237C213-D5D5-4E21-A842-89D728B3DB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0" y="3710"/>
                <a:ext cx="42" cy="40"/>
              </a:xfrm>
              <a:custGeom>
                <a:avLst/>
                <a:gdLst>
                  <a:gd name="T0" fmla="*/ 32 w 28"/>
                  <a:gd name="T1" fmla="*/ 0 h 27"/>
                  <a:gd name="T2" fmla="*/ 12 w 28"/>
                  <a:gd name="T3" fmla="*/ 13 h 27"/>
                  <a:gd name="T4" fmla="*/ 68 w 28"/>
                  <a:gd name="T5" fmla="*/ 87 h 27"/>
                  <a:gd name="T6" fmla="*/ 143 w 28"/>
                  <a:gd name="T7" fmla="*/ 129 h 27"/>
                  <a:gd name="T8" fmla="*/ 134 w 28"/>
                  <a:gd name="T9" fmla="*/ 101 h 27"/>
                  <a:gd name="T10" fmla="*/ 89 w 28"/>
                  <a:gd name="T11" fmla="*/ 61 h 27"/>
                  <a:gd name="T12" fmla="*/ 41 w 28"/>
                  <a:gd name="T13" fmla="*/ 28 h 27"/>
                  <a:gd name="T14" fmla="*/ 41 w 28"/>
                  <a:gd name="T15" fmla="*/ 13 h 27"/>
                  <a:gd name="T16" fmla="*/ 32 w 28"/>
                  <a:gd name="T17" fmla="*/ 0 h 2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8" h="27">
                    <a:moveTo>
                      <a:pt x="6" y="0"/>
                    </a:moveTo>
                    <a:cubicBezTo>
                      <a:pt x="4" y="1"/>
                      <a:pt x="2" y="2"/>
                      <a:pt x="2" y="3"/>
                    </a:cubicBezTo>
                    <a:cubicBezTo>
                      <a:pt x="0" y="9"/>
                      <a:pt x="5" y="14"/>
                      <a:pt x="13" y="18"/>
                    </a:cubicBezTo>
                    <a:cubicBezTo>
                      <a:pt x="18" y="21"/>
                      <a:pt x="22" y="24"/>
                      <a:pt x="28" y="27"/>
                    </a:cubicBezTo>
                    <a:cubicBezTo>
                      <a:pt x="26" y="25"/>
                      <a:pt x="26" y="23"/>
                      <a:pt x="26" y="21"/>
                    </a:cubicBezTo>
                    <a:cubicBezTo>
                      <a:pt x="22" y="18"/>
                      <a:pt x="19" y="16"/>
                      <a:pt x="17" y="13"/>
                    </a:cubicBezTo>
                    <a:cubicBezTo>
                      <a:pt x="15" y="11"/>
                      <a:pt x="9" y="8"/>
                      <a:pt x="8" y="6"/>
                    </a:cubicBezTo>
                    <a:cubicBezTo>
                      <a:pt x="8" y="5"/>
                      <a:pt x="8" y="4"/>
                      <a:pt x="8" y="3"/>
                    </a:cubicBezTo>
                    <a:cubicBezTo>
                      <a:pt x="8" y="2"/>
                      <a:pt x="7" y="1"/>
                      <a:pt x="6" y="0"/>
                    </a:cubicBezTo>
                  </a:path>
                </a:pathLst>
              </a:custGeom>
              <a:solidFill>
                <a:srgbClr val="9E97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775" name="Freeform 3813">
                <a:extLst>
                  <a:ext uri="{FF2B5EF4-FFF2-40B4-BE49-F238E27FC236}">
                    <a16:creationId xmlns:a16="http://schemas.microsoft.com/office/drawing/2014/main" id="{9B4FA8EF-3A8E-4A08-973A-315940718F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29" y="3741"/>
                <a:ext cx="26" cy="16"/>
              </a:xfrm>
              <a:custGeom>
                <a:avLst/>
                <a:gdLst>
                  <a:gd name="T0" fmla="*/ 0 w 18"/>
                  <a:gd name="T1" fmla="*/ 0 h 11"/>
                  <a:gd name="T2" fmla="*/ 9 w 18"/>
                  <a:gd name="T3" fmla="*/ 28 h 11"/>
                  <a:gd name="T4" fmla="*/ 20 w 18"/>
                  <a:gd name="T5" fmla="*/ 36 h 11"/>
                  <a:gd name="T6" fmla="*/ 79 w 18"/>
                  <a:gd name="T7" fmla="*/ 48 h 11"/>
                  <a:gd name="T8" fmla="*/ 42 w 18"/>
                  <a:gd name="T9" fmla="*/ 28 h 11"/>
                  <a:gd name="T10" fmla="*/ 0 w 18"/>
                  <a:gd name="T11" fmla="*/ 0 h 1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" h="11">
                    <a:moveTo>
                      <a:pt x="0" y="0"/>
                    </a:moveTo>
                    <a:cubicBezTo>
                      <a:pt x="0" y="2"/>
                      <a:pt x="0" y="4"/>
                      <a:pt x="2" y="6"/>
                    </a:cubicBezTo>
                    <a:cubicBezTo>
                      <a:pt x="3" y="7"/>
                      <a:pt x="4" y="7"/>
                      <a:pt x="5" y="8"/>
                    </a:cubicBezTo>
                    <a:cubicBezTo>
                      <a:pt x="8" y="9"/>
                      <a:pt x="13" y="10"/>
                      <a:pt x="18" y="11"/>
                    </a:cubicBezTo>
                    <a:cubicBezTo>
                      <a:pt x="15" y="10"/>
                      <a:pt x="12" y="8"/>
                      <a:pt x="10" y="6"/>
                    </a:cubicBezTo>
                    <a:cubicBezTo>
                      <a:pt x="6" y="4"/>
                      <a:pt x="3" y="2"/>
                      <a:pt x="0" y="0"/>
                    </a:cubicBezTo>
                  </a:path>
                </a:pathLst>
              </a:custGeom>
              <a:solidFill>
                <a:srgbClr val="C2BD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776" name="Freeform 3814">
                <a:extLst>
                  <a:ext uri="{FF2B5EF4-FFF2-40B4-BE49-F238E27FC236}">
                    <a16:creationId xmlns:a16="http://schemas.microsoft.com/office/drawing/2014/main" id="{6371D960-7C7A-4E76-9264-5DDCA10C058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094" y="3587"/>
                <a:ext cx="90" cy="114"/>
              </a:xfrm>
              <a:custGeom>
                <a:avLst/>
                <a:gdLst>
                  <a:gd name="T0" fmla="*/ 109 w 61"/>
                  <a:gd name="T1" fmla="*/ 28 h 77"/>
                  <a:gd name="T2" fmla="*/ 59 w 61"/>
                  <a:gd name="T3" fmla="*/ 33 h 77"/>
                  <a:gd name="T4" fmla="*/ 59 w 61"/>
                  <a:gd name="T5" fmla="*/ 87 h 77"/>
                  <a:gd name="T6" fmla="*/ 89 w 61"/>
                  <a:gd name="T7" fmla="*/ 123 h 77"/>
                  <a:gd name="T8" fmla="*/ 161 w 61"/>
                  <a:gd name="T9" fmla="*/ 163 h 77"/>
                  <a:gd name="T10" fmla="*/ 229 w 61"/>
                  <a:gd name="T11" fmla="*/ 218 h 77"/>
                  <a:gd name="T12" fmla="*/ 248 w 61"/>
                  <a:gd name="T13" fmla="*/ 259 h 77"/>
                  <a:gd name="T14" fmla="*/ 242 w 61"/>
                  <a:gd name="T15" fmla="*/ 311 h 77"/>
                  <a:gd name="T16" fmla="*/ 261 w 61"/>
                  <a:gd name="T17" fmla="*/ 370 h 77"/>
                  <a:gd name="T18" fmla="*/ 270 w 61"/>
                  <a:gd name="T19" fmla="*/ 370 h 77"/>
                  <a:gd name="T20" fmla="*/ 279 w 61"/>
                  <a:gd name="T21" fmla="*/ 366 h 77"/>
                  <a:gd name="T22" fmla="*/ 266 w 61"/>
                  <a:gd name="T23" fmla="*/ 360 h 77"/>
                  <a:gd name="T24" fmla="*/ 289 w 61"/>
                  <a:gd name="T25" fmla="*/ 329 h 77"/>
                  <a:gd name="T26" fmla="*/ 276 w 61"/>
                  <a:gd name="T27" fmla="*/ 298 h 77"/>
                  <a:gd name="T28" fmla="*/ 270 w 61"/>
                  <a:gd name="T29" fmla="*/ 292 h 77"/>
                  <a:gd name="T30" fmla="*/ 276 w 61"/>
                  <a:gd name="T31" fmla="*/ 292 h 77"/>
                  <a:gd name="T32" fmla="*/ 276 w 61"/>
                  <a:gd name="T33" fmla="*/ 292 h 77"/>
                  <a:gd name="T34" fmla="*/ 270 w 61"/>
                  <a:gd name="T35" fmla="*/ 201 h 77"/>
                  <a:gd name="T36" fmla="*/ 221 w 61"/>
                  <a:gd name="T37" fmla="*/ 163 h 77"/>
                  <a:gd name="T38" fmla="*/ 137 w 61"/>
                  <a:gd name="T39" fmla="*/ 110 h 77"/>
                  <a:gd name="T40" fmla="*/ 87 w 61"/>
                  <a:gd name="T41" fmla="*/ 59 h 77"/>
                  <a:gd name="T42" fmla="*/ 109 w 61"/>
                  <a:gd name="T43" fmla="*/ 28 h 77"/>
                  <a:gd name="T44" fmla="*/ 189 w 61"/>
                  <a:gd name="T45" fmla="*/ 0 h 77"/>
                  <a:gd name="T46" fmla="*/ 109 w 61"/>
                  <a:gd name="T47" fmla="*/ 28 h 77"/>
                  <a:gd name="T48" fmla="*/ 131 w 61"/>
                  <a:gd name="T49" fmla="*/ 28 h 77"/>
                  <a:gd name="T50" fmla="*/ 189 w 61"/>
                  <a:gd name="T51" fmla="*/ 9 h 77"/>
                  <a:gd name="T52" fmla="*/ 198 w 61"/>
                  <a:gd name="T53" fmla="*/ 9 h 77"/>
                  <a:gd name="T54" fmla="*/ 189 w 61"/>
                  <a:gd name="T55" fmla="*/ 0 h 7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61" h="77">
                    <a:moveTo>
                      <a:pt x="23" y="6"/>
                    </a:moveTo>
                    <a:cubicBezTo>
                      <a:pt x="19" y="7"/>
                      <a:pt x="15" y="7"/>
                      <a:pt x="12" y="7"/>
                    </a:cubicBezTo>
                    <a:cubicBezTo>
                      <a:pt x="0" y="10"/>
                      <a:pt x="9" y="14"/>
                      <a:pt x="12" y="18"/>
                    </a:cubicBezTo>
                    <a:cubicBezTo>
                      <a:pt x="15" y="21"/>
                      <a:pt x="15" y="24"/>
                      <a:pt x="19" y="26"/>
                    </a:cubicBezTo>
                    <a:cubicBezTo>
                      <a:pt x="24" y="29"/>
                      <a:pt x="30" y="31"/>
                      <a:pt x="34" y="34"/>
                    </a:cubicBezTo>
                    <a:cubicBezTo>
                      <a:pt x="39" y="38"/>
                      <a:pt x="43" y="42"/>
                      <a:pt x="48" y="45"/>
                    </a:cubicBezTo>
                    <a:cubicBezTo>
                      <a:pt x="53" y="48"/>
                      <a:pt x="51" y="51"/>
                      <a:pt x="52" y="54"/>
                    </a:cubicBezTo>
                    <a:cubicBezTo>
                      <a:pt x="52" y="58"/>
                      <a:pt x="52" y="61"/>
                      <a:pt x="51" y="65"/>
                    </a:cubicBezTo>
                    <a:cubicBezTo>
                      <a:pt x="50" y="68"/>
                      <a:pt x="50" y="75"/>
                      <a:pt x="55" y="77"/>
                    </a:cubicBezTo>
                    <a:cubicBezTo>
                      <a:pt x="56" y="77"/>
                      <a:pt x="56" y="77"/>
                      <a:pt x="57" y="77"/>
                    </a:cubicBezTo>
                    <a:cubicBezTo>
                      <a:pt x="58" y="77"/>
                      <a:pt x="59" y="77"/>
                      <a:pt x="59" y="76"/>
                    </a:cubicBezTo>
                    <a:cubicBezTo>
                      <a:pt x="58" y="76"/>
                      <a:pt x="57" y="76"/>
                      <a:pt x="56" y="75"/>
                    </a:cubicBezTo>
                    <a:cubicBezTo>
                      <a:pt x="53" y="71"/>
                      <a:pt x="59" y="70"/>
                      <a:pt x="61" y="68"/>
                    </a:cubicBezTo>
                    <a:cubicBezTo>
                      <a:pt x="60" y="66"/>
                      <a:pt x="59" y="64"/>
                      <a:pt x="58" y="62"/>
                    </a:cubicBezTo>
                    <a:cubicBezTo>
                      <a:pt x="58" y="62"/>
                      <a:pt x="58" y="62"/>
                      <a:pt x="57" y="61"/>
                    </a:cubicBezTo>
                    <a:cubicBezTo>
                      <a:pt x="58" y="61"/>
                      <a:pt x="58" y="61"/>
                      <a:pt x="58" y="61"/>
                    </a:cubicBezTo>
                    <a:cubicBezTo>
                      <a:pt x="58" y="61"/>
                      <a:pt x="58" y="61"/>
                      <a:pt x="58" y="61"/>
                    </a:cubicBezTo>
                    <a:cubicBezTo>
                      <a:pt x="56" y="57"/>
                      <a:pt x="54" y="48"/>
                      <a:pt x="57" y="42"/>
                    </a:cubicBezTo>
                    <a:cubicBezTo>
                      <a:pt x="55" y="39"/>
                      <a:pt x="52" y="37"/>
                      <a:pt x="47" y="34"/>
                    </a:cubicBezTo>
                    <a:cubicBezTo>
                      <a:pt x="38" y="31"/>
                      <a:pt x="34" y="28"/>
                      <a:pt x="29" y="23"/>
                    </a:cubicBezTo>
                    <a:cubicBezTo>
                      <a:pt x="26" y="20"/>
                      <a:pt x="18" y="16"/>
                      <a:pt x="18" y="12"/>
                    </a:cubicBezTo>
                    <a:cubicBezTo>
                      <a:pt x="18" y="10"/>
                      <a:pt x="20" y="8"/>
                      <a:pt x="23" y="6"/>
                    </a:cubicBezTo>
                    <a:moveTo>
                      <a:pt x="40" y="0"/>
                    </a:moveTo>
                    <a:cubicBezTo>
                      <a:pt x="35" y="3"/>
                      <a:pt x="27" y="4"/>
                      <a:pt x="23" y="6"/>
                    </a:cubicBezTo>
                    <a:cubicBezTo>
                      <a:pt x="24" y="6"/>
                      <a:pt x="26" y="6"/>
                      <a:pt x="28" y="6"/>
                    </a:cubicBezTo>
                    <a:cubicBezTo>
                      <a:pt x="32" y="5"/>
                      <a:pt x="35" y="2"/>
                      <a:pt x="40" y="2"/>
                    </a:cubicBezTo>
                    <a:cubicBezTo>
                      <a:pt x="41" y="2"/>
                      <a:pt x="41" y="2"/>
                      <a:pt x="42" y="2"/>
                    </a:cubicBezTo>
                    <a:cubicBezTo>
                      <a:pt x="40" y="0"/>
                      <a:pt x="40" y="0"/>
                      <a:pt x="40" y="0"/>
                    </a:cubicBezTo>
                  </a:path>
                </a:pathLst>
              </a:custGeom>
              <a:solidFill>
                <a:srgbClr val="9E97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777" name="Freeform 3815">
                <a:extLst>
                  <a:ext uri="{FF2B5EF4-FFF2-40B4-BE49-F238E27FC236}">
                    <a16:creationId xmlns:a16="http://schemas.microsoft.com/office/drawing/2014/main" id="{328355DF-95A0-4DCF-BB8F-5F5D75F1BB0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172" y="3677"/>
                <a:ext cx="15" cy="22"/>
              </a:xfrm>
              <a:custGeom>
                <a:avLst/>
                <a:gdLst>
                  <a:gd name="T0" fmla="*/ 41 w 10"/>
                  <a:gd name="T1" fmla="*/ 32 h 15"/>
                  <a:gd name="T2" fmla="*/ 18 w 10"/>
                  <a:gd name="T3" fmla="*/ 66 h 15"/>
                  <a:gd name="T4" fmla="*/ 32 w 10"/>
                  <a:gd name="T5" fmla="*/ 69 h 15"/>
                  <a:gd name="T6" fmla="*/ 53 w 10"/>
                  <a:gd name="T7" fmla="*/ 50 h 15"/>
                  <a:gd name="T8" fmla="*/ 41 w 10"/>
                  <a:gd name="T9" fmla="*/ 32 h 15"/>
                  <a:gd name="T10" fmla="*/ 21 w 10"/>
                  <a:gd name="T11" fmla="*/ 0 h 15"/>
                  <a:gd name="T12" fmla="*/ 27 w 10"/>
                  <a:gd name="T13" fmla="*/ 1 h 15"/>
                  <a:gd name="T14" fmla="*/ 27 w 10"/>
                  <a:gd name="T15" fmla="*/ 0 h 15"/>
                  <a:gd name="T16" fmla="*/ 21 w 10"/>
                  <a:gd name="T17" fmla="*/ 0 h 1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0" h="15">
                    <a:moveTo>
                      <a:pt x="8" y="7"/>
                    </a:moveTo>
                    <a:cubicBezTo>
                      <a:pt x="6" y="9"/>
                      <a:pt x="0" y="10"/>
                      <a:pt x="3" y="14"/>
                    </a:cubicBezTo>
                    <a:cubicBezTo>
                      <a:pt x="4" y="15"/>
                      <a:pt x="5" y="15"/>
                      <a:pt x="6" y="15"/>
                    </a:cubicBezTo>
                    <a:cubicBezTo>
                      <a:pt x="8" y="14"/>
                      <a:pt x="9" y="12"/>
                      <a:pt x="10" y="11"/>
                    </a:cubicBezTo>
                    <a:cubicBezTo>
                      <a:pt x="9" y="9"/>
                      <a:pt x="9" y="8"/>
                      <a:pt x="8" y="7"/>
                    </a:cubicBezTo>
                    <a:moveTo>
                      <a:pt x="4" y="0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0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solidFill>
                <a:srgbClr val="C2BD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778" name="Freeform 3816">
                <a:extLst>
                  <a:ext uri="{FF2B5EF4-FFF2-40B4-BE49-F238E27FC236}">
                    <a16:creationId xmlns:a16="http://schemas.microsoft.com/office/drawing/2014/main" id="{A06CCA03-37BC-48E8-984C-A23FE8BA6F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8" y="3502"/>
                <a:ext cx="46" cy="80"/>
              </a:xfrm>
              <a:custGeom>
                <a:avLst/>
                <a:gdLst>
                  <a:gd name="T0" fmla="*/ 99 w 31"/>
                  <a:gd name="T1" fmla="*/ 0 h 54"/>
                  <a:gd name="T2" fmla="*/ 1 w 31"/>
                  <a:gd name="T3" fmla="*/ 59 h 54"/>
                  <a:gd name="T4" fmla="*/ 22 w 31"/>
                  <a:gd name="T5" fmla="*/ 81 h 54"/>
                  <a:gd name="T6" fmla="*/ 40 w 31"/>
                  <a:gd name="T7" fmla="*/ 110 h 54"/>
                  <a:gd name="T8" fmla="*/ 79 w 31"/>
                  <a:gd name="T9" fmla="*/ 173 h 54"/>
                  <a:gd name="T10" fmla="*/ 49 w 31"/>
                  <a:gd name="T11" fmla="*/ 231 h 54"/>
                  <a:gd name="T12" fmla="*/ 28 w 31"/>
                  <a:gd name="T13" fmla="*/ 261 h 54"/>
                  <a:gd name="T14" fmla="*/ 42 w 31"/>
                  <a:gd name="T15" fmla="*/ 261 h 54"/>
                  <a:gd name="T16" fmla="*/ 59 w 31"/>
                  <a:gd name="T17" fmla="*/ 247 h 54"/>
                  <a:gd name="T18" fmla="*/ 59 w 31"/>
                  <a:gd name="T19" fmla="*/ 247 h 54"/>
                  <a:gd name="T20" fmla="*/ 62 w 31"/>
                  <a:gd name="T21" fmla="*/ 241 h 54"/>
                  <a:gd name="T22" fmla="*/ 59 w 31"/>
                  <a:gd name="T23" fmla="*/ 247 h 54"/>
                  <a:gd name="T24" fmla="*/ 88 w 31"/>
                  <a:gd name="T25" fmla="*/ 247 h 54"/>
                  <a:gd name="T26" fmla="*/ 92 w 31"/>
                  <a:gd name="T27" fmla="*/ 247 h 54"/>
                  <a:gd name="T28" fmla="*/ 92 w 31"/>
                  <a:gd name="T29" fmla="*/ 247 h 54"/>
                  <a:gd name="T30" fmla="*/ 131 w 31"/>
                  <a:gd name="T31" fmla="*/ 160 h 54"/>
                  <a:gd name="T32" fmla="*/ 99 w 31"/>
                  <a:gd name="T33" fmla="*/ 59 h 54"/>
                  <a:gd name="T34" fmla="*/ 101 w 31"/>
                  <a:gd name="T35" fmla="*/ 28 h 54"/>
                  <a:gd name="T36" fmla="*/ 117 w 31"/>
                  <a:gd name="T37" fmla="*/ 9 h 54"/>
                  <a:gd name="T38" fmla="*/ 99 w 31"/>
                  <a:gd name="T39" fmla="*/ 0 h 54"/>
                  <a:gd name="T40" fmla="*/ 99 w 31"/>
                  <a:gd name="T41" fmla="*/ 0 h 5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31" h="54">
                    <a:moveTo>
                      <a:pt x="20" y="0"/>
                    </a:moveTo>
                    <a:cubicBezTo>
                      <a:pt x="12" y="0"/>
                      <a:pt x="1" y="9"/>
                      <a:pt x="1" y="12"/>
                    </a:cubicBezTo>
                    <a:cubicBezTo>
                      <a:pt x="0" y="14"/>
                      <a:pt x="3" y="15"/>
                      <a:pt x="5" y="17"/>
                    </a:cubicBezTo>
                    <a:cubicBezTo>
                      <a:pt x="7" y="19"/>
                      <a:pt x="7" y="21"/>
                      <a:pt x="8" y="23"/>
                    </a:cubicBezTo>
                    <a:cubicBezTo>
                      <a:pt x="11" y="28"/>
                      <a:pt x="18" y="30"/>
                      <a:pt x="16" y="36"/>
                    </a:cubicBezTo>
                    <a:cubicBezTo>
                      <a:pt x="14" y="40"/>
                      <a:pt x="12" y="44"/>
                      <a:pt x="10" y="48"/>
                    </a:cubicBezTo>
                    <a:cubicBezTo>
                      <a:pt x="9" y="50"/>
                      <a:pt x="6" y="52"/>
                      <a:pt x="6" y="54"/>
                    </a:cubicBezTo>
                    <a:cubicBezTo>
                      <a:pt x="7" y="54"/>
                      <a:pt x="8" y="54"/>
                      <a:pt x="9" y="54"/>
                    </a:cubicBezTo>
                    <a:cubicBezTo>
                      <a:pt x="9" y="53"/>
                      <a:pt x="10" y="52"/>
                      <a:pt x="12" y="51"/>
                    </a:cubicBezTo>
                    <a:cubicBezTo>
                      <a:pt x="12" y="51"/>
                      <a:pt x="12" y="51"/>
                      <a:pt x="12" y="51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2" y="50"/>
                      <a:pt x="12" y="51"/>
                      <a:pt x="12" y="51"/>
                    </a:cubicBezTo>
                    <a:cubicBezTo>
                      <a:pt x="14" y="51"/>
                      <a:pt x="16" y="51"/>
                      <a:pt x="18" y="51"/>
                    </a:cubicBezTo>
                    <a:cubicBezTo>
                      <a:pt x="18" y="51"/>
                      <a:pt x="19" y="51"/>
                      <a:pt x="19" y="51"/>
                    </a:cubicBezTo>
                    <a:cubicBezTo>
                      <a:pt x="19" y="51"/>
                      <a:pt x="19" y="51"/>
                      <a:pt x="19" y="51"/>
                    </a:cubicBezTo>
                    <a:cubicBezTo>
                      <a:pt x="17" y="45"/>
                      <a:pt x="24" y="39"/>
                      <a:pt x="27" y="33"/>
                    </a:cubicBezTo>
                    <a:cubicBezTo>
                      <a:pt x="31" y="26"/>
                      <a:pt x="21" y="20"/>
                      <a:pt x="20" y="12"/>
                    </a:cubicBezTo>
                    <a:cubicBezTo>
                      <a:pt x="20" y="10"/>
                      <a:pt x="20" y="8"/>
                      <a:pt x="21" y="6"/>
                    </a:cubicBezTo>
                    <a:cubicBezTo>
                      <a:pt x="21" y="5"/>
                      <a:pt x="24" y="3"/>
                      <a:pt x="24" y="2"/>
                    </a:cubicBezTo>
                    <a:cubicBezTo>
                      <a:pt x="24" y="0"/>
                      <a:pt x="24" y="0"/>
                      <a:pt x="20" y="0"/>
                    </a:cubicBezTo>
                    <a:cubicBezTo>
                      <a:pt x="20" y="0"/>
                      <a:pt x="20" y="0"/>
                      <a:pt x="20" y="0"/>
                    </a:cubicBezTo>
                  </a:path>
                </a:pathLst>
              </a:custGeom>
              <a:solidFill>
                <a:srgbClr val="9E97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779" name="Freeform 3817">
                <a:extLst>
                  <a:ext uri="{FF2B5EF4-FFF2-40B4-BE49-F238E27FC236}">
                    <a16:creationId xmlns:a16="http://schemas.microsoft.com/office/drawing/2014/main" id="{9F0653F6-624B-4E25-90AB-182C4EE7BC1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101" y="3576"/>
                <a:ext cx="19" cy="6"/>
              </a:xfrm>
              <a:custGeom>
                <a:avLst/>
                <a:gdLst>
                  <a:gd name="T0" fmla="*/ 13 w 13"/>
                  <a:gd name="T1" fmla="*/ 8 h 4"/>
                  <a:gd name="T2" fmla="*/ 0 w 13"/>
                  <a:gd name="T3" fmla="*/ 21 h 4"/>
                  <a:gd name="T4" fmla="*/ 9 w 13"/>
                  <a:gd name="T5" fmla="*/ 21 h 4"/>
                  <a:gd name="T6" fmla="*/ 28 w 13"/>
                  <a:gd name="T7" fmla="*/ 21 h 4"/>
                  <a:gd name="T8" fmla="*/ 41 w 13"/>
                  <a:gd name="T9" fmla="*/ 21 h 4"/>
                  <a:gd name="T10" fmla="*/ 60 w 13"/>
                  <a:gd name="T11" fmla="*/ 21 h 4"/>
                  <a:gd name="T12" fmla="*/ 47 w 13"/>
                  <a:gd name="T13" fmla="*/ 8 h 4"/>
                  <a:gd name="T14" fmla="*/ 41 w 13"/>
                  <a:gd name="T15" fmla="*/ 8 h 4"/>
                  <a:gd name="T16" fmla="*/ 13 w 13"/>
                  <a:gd name="T17" fmla="*/ 8 h 4"/>
                  <a:gd name="T18" fmla="*/ 19 w 13"/>
                  <a:gd name="T19" fmla="*/ 0 h 4"/>
                  <a:gd name="T20" fmla="*/ 13 w 13"/>
                  <a:gd name="T21" fmla="*/ 8 h 4"/>
                  <a:gd name="T22" fmla="*/ 13 w 13"/>
                  <a:gd name="T23" fmla="*/ 8 h 4"/>
                  <a:gd name="T24" fmla="*/ 19 w 13"/>
                  <a:gd name="T25" fmla="*/ 0 h 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3" h="4">
                    <a:moveTo>
                      <a:pt x="3" y="1"/>
                    </a:moveTo>
                    <a:cubicBezTo>
                      <a:pt x="1" y="2"/>
                      <a:pt x="0" y="3"/>
                      <a:pt x="0" y="4"/>
                    </a:cubicBezTo>
                    <a:cubicBezTo>
                      <a:pt x="1" y="4"/>
                      <a:pt x="2" y="4"/>
                      <a:pt x="2" y="4"/>
                    </a:cubicBezTo>
                    <a:cubicBezTo>
                      <a:pt x="4" y="4"/>
                      <a:pt x="5" y="4"/>
                      <a:pt x="6" y="4"/>
                    </a:cubicBezTo>
                    <a:cubicBezTo>
                      <a:pt x="7" y="4"/>
                      <a:pt x="8" y="4"/>
                      <a:pt x="9" y="4"/>
                    </a:cubicBezTo>
                    <a:cubicBezTo>
                      <a:pt x="10" y="4"/>
                      <a:pt x="11" y="4"/>
                      <a:pt x="13" y="4"/>
                    </a:cubicBezTo>
                    <a:cubicBezTo>
                      <a:pt x="11" y="3"/>
                      <a:pt x="10" y="2"/>
                      <a:pt x="10" y="1"/>
                    </a:cubicBezTo>
                    <a:cubicBezTo>
                      <a:pt x="10" y="1"/>
                      <a:pt x="9" y="1"/>
                      <a:pt x="9" y="1"/>
                    </a:cubicBezTo>
                    <a:cubicBezTo>
                      <a:pt x="7" y="1"/>
                      <a:pt x="5" y="1"/>
                      <a:pt x="3" y="1"/>
                    </a:cubicBezTo>
                    <a:moveTo>
                      <a:pt x="4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0"/>
                      <a:pt x="4" y="0"/>
                    </a:cubicBezTo>
                  </a:path>
                </a:pathLst>
              </a:custGeom>
              <a:solidFill>
                <a:srgbClr val="C2BD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780" name="Freeform 3818">
                <a:extLst>
                  <a:ext uri="{FF2B5EF4-FFF2-40B4-BE49-F238E27FC236}">
                    <a16:creationId xmlns:a16="http://schemas.microsoft.com/office/drawing/2014/main" id="{BC83A31C-2843-4A9D-9258-F72EA08BB4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35" y="3584"/>
                <a:ext cx="3" cy="1"/>
              </a:xfrm>
              <a:custGeom>
                <a:avLst/>
                <a:gdLst>
                  <a:gd name="T0" fmla="*/ 12 w 2"/>
                  <a:gd name="T1" fmla="*/ 0 h 1"/>
                  <a:gd name="T2" fmla="*/ 0 w 2"/>
                  <a:gd name="T3" fmla="*/ 0 h 1"/>
                  <a:gd name="T4" fmla="*/ 12 w 2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2" y="0"/>
                      <a:pt x="1" y="0"/>
                      <a:pt x="0" y="0"/>
                    </a:cubicBezTo>
                    <a:cubicBezTo>
                      <a:pt x="1" y="0"/>
                      <a:pt x="2" y="0"/>
                      <a:pt x="2" y="0"/>
                    </a:cubicBezTo>
                  </a:path>
                </a:pathLst>
              </a:custGeom>
              <a:solidFill>
                <a:srgbClr val="695F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781" name="Freeform 3819">
                <a:extLst>
                  <a:ext uri="{FF2B5EF4-FFF2-40B4-BE49-F238E27FC236}">
                    <a16:creationId xmlns:a16="http://schemas.microsoft.com/office/drawing/2014/main" id="{879149DC-2CDC-4A69-BF24-B2A0B89B57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2" y="3581"/>
                <a:ext cx="19" cy="4"/>
              </a:xfrm>
              <a:custGeom>
                <a:avLst/>
                <a:gdLst>
                  <a:gd name="T0" fmla="*/ 41 w 13"/>
                  <a:gd name="T1" fmla="*/ 0 h 3"/>
                  <a:gd name="T2" fmla="*/ 9 w 13"/>
                  <a:gd name="T3" fmla="*/ 1 h 3"/>
                  <a:gd name="T4" fmla="*/ 0 w 13"/>
                  <a:gd name="T5" fmla="*/ 1 h 3"/>
                  <a:gd name="T6" fmla="*/ 28 w 13"/>
                  <a:gd name="T7" fmla="*/ 9 h 3"/>
                  <a:gd name="T8" fmla="*/ 41 w 13"/>
                  <a:gd name="T9" fmla="*/ 7 h 3"/>
                  <a:gd name="T10" fmla="*/ 50 w 13"/>
                  <a:gd name="T11" fmla="*/ 7 h 3"/>
                  <a:gd name="T12" fmla="*/ 60 w 13"/>
                  <a:gd name="T13" fmla="*/ 0 h 3"/>
                  <a:gd name="T14" fmla="*/ 41 w 13"/>
                  <a:gd name="T15" fmla="*/ 0 h 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3" h="3">
                    <a:moveTo>
                      <a:pt x="9" y="0"/>
                    </a:moveTo>
                    <a:cubicBezTo>
                      <a:pt x="7" y="0"/>
                      <a:pt x="5" y="0"/>
                      <a:pt x="2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2" y="2"/>
                      <a:pt x="4" y="3"/>
                      <a:pt x="6" y="3"/>
                    </a:cubicBezTo>
                    <a:cubicBezTo>
                      <a:pt x="7" y="3"/>
                      <a:pt x="8" y="3"/>
                      <a:pt x="9" y="2"/>
                    </a:cubicBezTo>
                    <a:cubicBezTo>
                      <a:pt x="10" y="2"/>
                      <a:pt x="11" y="2"/>
                      <a:pt x="11" y="2"/>
                    </a:cubicBezTo>
                    <a:cubicBezTo>
                      <a:pt x="12" y="1"/>
                      <a:pt x="13" y="1"/>
                      <a:pt x="13" y="0"/>
                    </a:cubicBezTo>
                    <a:cubicBezTo>
                      <a:pt x="9" y="0"/>
                      <a:pt x="9" y="0"/>
                      <a:pt x="9" y="0"/>
                    </a:cubicBezTo>
                  </a:path>
                </a:pathLst>
              </a:custGeom>
              <a:solidFill>
                <a:srgbClr val="9E97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782" name="Freeform 3820">
                <a:extLst>
                  <a:ext uri="{FF2B5EF4-FFF2-40B4-BE49-F238E27FC236}">
                    <a16:creationId xmlns:a16="http://schemas.microsoft.com/office/drawing/2014/main" id="{A9E316A4-D71D-4737-8B06-466CF0FACA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0" y="3582"/>
                <a:ext cx="5" cy="1"/>
              </a:xfrm>
              <a:custGeom>
                <a:avLst/>
                <a:gdLst>
                  <a:gd name="T0" fmla="*/ 22 w 3"/>
                  <a:gd name="T1" fmla="*/ 0 h 1"/>
                  <a:gd name="T2" fmla="*/ 0 w 3"/>
                  <a:gd name="T3" fmla="*/ 0 h 1"/>
                  <a:gd name="T4" fmla="*/ 8 w 3"/>
                  <a:gd name="T5" fmla="*/ 0 h 1"/>
                  <a:gd name="T6" fmla="*/ 22 w 3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cubicBezTo>
                      <a:pt x="2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2" y="0"/>
                      <a:pt x="2" y="0"/>
                      <a:pt x="3" y="0"/>
                    </a:cubicBezTo>
                  </a:path>
                </a:pathLst>
              </a:custGeom>
              <a:solidFill>
                <a:srgbClr val="C2BD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783" name="Freeform 3821">
                <a:extLst>
                  <a:ext uri="{FF2B5EF4-FFF2-40B4-BE49-F238E27FC236}">
                    <a16:creationId xmlns:a16="http://schemas.microsoft.com/office/drawing/2014/main" id="{F518C519-8C0C-489F-BA57-7DEFB13FF58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205" y="3463"/>
                <a:ext cx="46" cy="34"/>
              </a:xfrm>
              <a:custGeom>
                <a:avLst/>
                <a:gdLst>
                  <a:gd name="T0" fmla="*/ 22 w 31"/>
                  <a:gd name="T1" fmla="*/ 1 h 23"/>
                  <a:gd name="T2" fmla="*/ 33 w 31"/>
                  <a:gd name="T3" fmla="*/ 59 h 23"/>
                  <a:gd name="T4" fmla="*/ 42 w 31"/>
                  <a:gd name="T5" fmla="*/ 109 h 23"/>
                  <a:gd name="T6" fmla="*/ 150 w 31"/>
                  <a:gd name="T7" fmla="*/ 77 h 23"/>
                  <a:gd name="T8" fmla="*/ 101 w 31"/>
                  <a:gd name="T9" fmla="*/ 81 h 23"/>
                  <a:gd name="T10" fmla="*/ 88 w 31"/>
                  <a:gd name="T11" fmla="*/ 81 h 23"/>
                  <a:gd name="T12" fmla="*/ 62 w 31"/>
                  <a:gd name="T13" fmla="*/ 87 h 23"/>
                  <a:gd name="T14" fmla="*/ 59 w 31"/>
                  <a:gd name="T15" fmla="*/ 68 h 23"/>
                  <a:gd name="T16" fmla="*/ 42 w 31"/>
                  <a:gd name="T17" fmla="*/ 28 h 23"/>
                  <a:gd name="T18" fmla="*/ 22 w 31"/>
                  <a:gd name="T19" fmla="*/ 1 h 23"/>
                  <a:gd name="T20" fmla="*/ 28 w 31"/>
                  <a:gd name="T21" fmla="*/ 0 h 23"/>
                  <a:gd name="T22" fmla="*/ 22 w 31"/>
                  <a:gd name="T23" fmla="*/ 1 h 23"/>
                  <a:gd name="T24" fmla="*/ 22 w 31"/>
                  <a:gd name="T25" fmla="*/ 1 h 23"/>
                  <a:gd name="T26" fmla="*/ 28 w 31"/>
                  <a:gd name="T27" fmla="*/ 0 h 23"/>
                  <a:gd name="T28" fmla="*/ 40 w 31"/>
                  <a:gd name="T29" fmla="*/ 0 h 23"/>
                  <a:gd name="T30" fmla="*/ 28 w 31"/>
                  <a:gd name="T31" fmla="*/ 0 h 23"/>
                  <a:gd name="T32" fmla="*/ 40 w 31"/>
                  <a:gd name="T33" fmla="*/ 0 h 2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1" h="23">
                    <a:moveTo>
                      <a:pt x="5" y="1"/>
                    </a:moveTo>
                    <a:cubicBezTo>
                      <a:pt x="0" y="3"/>
                      <a:pt x="6" y="9"/>
                      <a:pt x="7" y="12"/>
                    </a:cubicBezTo>
                    <a:cubicBezTo>
                      <a:pt x="8" y="15"/>
                      <a:pt x="6" y="20"/>
                      <a:pt x="9" y="23"/>
                    </a:cubicBezTo>
                    <a:cubicBezTo>
                      <a:pt x="15" y="21"/>
                      <a:pt x="27" y="20"/>
                      <a:pt x="31" y="16"/>
                    </a:cubicBezTo>
                    <a:cubicBezTo>
                      <a:pt x="28" y="16"/>
                      <a:pt x="24" y="17"/>
                      <a:pt x="21" y="17"/>
                    </a:cubicBezTo>
                    <a:cubicBezTo>
                      <a:pt x="20" y="17"/>
                      <a:pt x="19" y="17"/>
                      <a:pt x="18" y="17"/>
                    </a:cubicBezTo>
                    <a:cubicBezTo>
                      <a:pt x="16" y="17"/>
                      <a:pt x="14" y="17"/>
                      <a:pt x="13" y="18"/>
                    </a:cubicBezTo>
                    <a:cubicBezTo>
                      <a:pt x="11" y="16"/>
                      <a:pt x="11" y="15"/>
                      <a:pt x="12" y="14"/>
                    </a:cubicBezTo>
                    <a:cubicBezTo>
                      <a:pt x="10" y="12"/>
                      <a:pt x="10" y="9"/>
                      <a:pt x="9" y="6"/>
                    </a:cubicBezTo>
                    <a:cubicBezTo>
                      <a:pt x="7" y="5"/>
                      <a:pt x="5" y="2"/>
                      <a:pt x="5" y="1"/>
                    </a:cubicBezTo>
                    <a:moveTo>
                      <a:pt x="6" y="0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6" y="0"/>
                      <a:pt x="6" y="0"/>
                    </a:cubicBezTo>
                    <a:moveTo>
                      <a:pt x="8" y="0"/>
                    </a:moveTo>
                    <a:cubicBezTo>
                      <a:pt x="7" y="0"/>
                      <a:pt x="6" y="0"/>
                      <a:pt x="6" y="0"/>
                    </a:cubicBezTo>
                    <a:cubicBezTo>
                      <a:pt x="8" y="0"/>
                      <a:pt x="8" y="0"/>
                      <a:pt x="8" y="0"/>
                    </a:cubicBezTo>
                  </a:path>
                </a:pathLst>
              </a:custGeom>
              <a:solidFill>
                <a:srgbClr val="9E97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784" name="Freeform 3822">
                <a:extLst>
                  <a:ext uri="{FF2B5EF4-FFF2-40B4-BE49-F238E27FC236}">
                    <a16:creationId xmlns:a16="http://schemas.microsoft.com/office/drawing/2014/main" id="{FE6B2884-DA30-42F5-9E5D-001F000A67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21" y="3484"/>
                <a:ext cx="11" cy="6"/>
              </a:xfrm>
              <a:custGeom>
                <a:avLst/>
                <a:gdLst>
                  <a:gd name="T0" fmla="*/ 8 w 7"/>
                  <a:gd name="T1" fmla="*/ 0 h 4"/>
                  <a:gd name="T2" fmla="*/ 13 w 7"/>
                  <a:gd name="T3" fmla="*/ 21 h 4"/>
                  <a:gd name="T4" fmla="*/ 42 w 7"/>
                  <a:gd name="T5" fmla="*/ 18 h 4"/>
                  <a:gd name="T6" fmla="*/ 8 w 7"/>
                  <a:gd name="T7" fmla="*/ 0 h 4"/>
                  <a:gd name="T8" fmla="*/ 8 w 7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" h="4">
                    <a:moveTo>
                      <a:pt x="1" y="0"/>
                    </a:moveTo>
                    <a:cubicBezTo>
                      <a:pt x="0" y="1"/>
                      <a:pt x="0" y="2"/>
                      <a:pt x="2" y="4"/>
                    </a:cubicBezTo>
                    <a:cubicBezTo>
                      <a:pt x="3" y="3"/>
                      <a:pt x="5" y="3"/>
                      <a:pt x="7" y="3"/>
                    </a:cubicBezTo>
                    <a:cubicBezTo>
                      <a:pt x="5" y="2"/>
                      <a:pt x="3" y="2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C2BD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785" name="Freeform 3823">
                <a:extLst>
                  <a:ext uri="{FF2B5EF4-FFF2-40B4-BE49-F238E27FC236}">
                    <a16:creationId xmlns:a16="http://schemas.microsoft.com/office/drawing/2014/main" id="{8E10A156-4970-478E-8AF7-AA686A0F6A6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224" y="3499"/>
                <a:ext cx="60" cy="40"/>
              </a:xfrm>
              <a:custGeom>
                <a:avLst/>
                <a:gdLst>
                  <a:gd name="T0" fmla="*/ 59 w 40"/>
                  <a:gd name="T1" fmla="*/ 0 h 27"/>
                  <a:gd name="T2" fmla="*/ 12 w 40"/>
                  <a:gd name="T3" fmla="*/ 28 h 27"/>
                  <a:gd name="T4" fmla="*/ 72 w 40"/>
                  <a:gd name="T5" fmla="*/ 68 h 27"/>
                  <a:gd name="T6" fmla="*/ 89 w 40"/>
                  <a:gd name="T7" fmla="*/ 101 h 27"/>
                  <a:gd name="T8" fmla="*/ 68 w 40"/>
                  <a:gd name="T9" fmla="*/ 129 h 27"/>
                  <a:gd name="T10" fmla="*/ 203 w 40"/>
                  <a:gd name="T11" fmla="*/ 96 h 27"/>
                  <a:gd name="T12" fmla="*/ 194 w 40"/>
                  <a:gd name="T13" fmla="*/ 90 h 27"/>
                  <a:gd name="T14" fmla="*/ 183 w 40"/>
                  <a:gd name="T15" fmla="*/ 90 h 27"/>
                  <a:gd name="T16" fmla="*/ 183 w 40"/>
                  <a:gd name="T17" fmla="*/ 90 h 27"/>
                  <a:gd name="T18" fmla="*/ 134 w 40"/>
                  <a:gd name="T19" fmla="*/ 96 h 27"/>
                  <a:gd name="T20" fmla="*/ 149 w 40"/>
                  <a:gd name="T21" fmla="*/ 87 h 27"/>
                  <a:gd name="T22" fmla="*/ 108 w 40"/>
                  <a:gd name="T23" fmla="*/ 73 h 27"/>
                  <a:gd name="T24" fmla="*/ 59 w 40"/>
                  <a:gd name="T25" fmla="*/ 0 h 27"/>
                  <a:gd name="T26" fmla="*/ 59 w 40"/>
                  <a:gd name="T27" fmla="*/ 0 h 27"/>
                  <a:gd name="T28" fmla="*/ 59 w 40"/>
                  <a:gd name="T29" fmla="*/ 0 h 27"/>
                  <a:gd name="T30" fmla="*/ 68 w 40"/>
                  <a:gd name="T31" fmla="*/ 0 h 27"/>
                  <a:gd name="T32" fmla="*/ 59 w 40"/>
                  <a:gd name="T33" fmla="*/ 0 h 2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0" h="27">
                    <a:moveTo>
                      <a:pt x="11" y="0"/>
                    </a:moveTo>
                    <a:cubicBezTo>
                      <a:pt x="6" y="1"/>
                      <a:pt x="0" y="3"/>
                      <a:pt x="2" y="6"/>
                    </a:cubicBezTo>
                    <a:cubicBezTo>
                      <a:pt x="4" y="9"/>
                      <a:pt x="11" y="11"/>
                      <a:pt x="14" y="14"/>
                    </a:cubicBezTo>
                    <a:cubicBezTo>
                      <a:pt x="15" y="17"/>
                      <a:pt x="18" y="19"/>
                      <a:pt x="17" y="21"/>
                    </a:cubicBezTo>
                    <a:cubicBezTo>
                      <a:pt x="16" y="23"/>
                      <a:pt x="11" y="25"/>
                      <a:pt x="13" y="27"/>
                    </a:cubicBezTo>
                    <a:cubicBezTo>
                      <a:pt x="23" y="27"/>
                      <a:pt x="30" y="21"/>
                      <a:pt x="40" y="20"/>
                    </a:cubicBezTo>
                    <a:cubicBezTo>
                      <a:pt x="39" y="20"/>
                      <a:pt x="39" y="19"/>
                      <a:pt x="38" y="19"/>
                    </a:cubicBezTo>
                    <a:cubicBezTo>
                      <a:pt x="37" y="19"/>
                      <a:pt x="37" y="19"/>
                      <a:pt x="36" y="19"/>
                    </a:cubicBezTo>
                    <a:cubicBezTo>
                      <a:pt x="36" y="19"/>
                      <a:pt x="36" y="19"/>
                      <a:pt x="36" y="19"/>
                    </a:cubicBezTo>
                    <a:cubicBezTo>
                      <a:pt x="32" y="19"/>
                      <a:pt x="28" y="19"/>
                      <a:pt x="26" y="20"/>
                    </a:cubicBezTo>
                    <a:cubicBezTo>
                      <a:pt x="26" y="19"/>
                      <a:pt x="28" y="18"/>
                      <a:pt x="29" y="18"/>
                    </a:cubicBezTo>
                    <a:cubicBezTo>
                      <a:pt x="26" y="18"/>
                      <a:pt x="23" y="17"/>
                      <a:pt x="21" y="15"/>
                    </a:cubicBezTo>
                    <a:cubicBezTo>
                      <a:pt x="16" y="11"/>
                      <a:pt x="10" y="5"/>
                      <a:pt x="11" y="0"/>
                    </a:cubicBezTo>
                    <a:moveTo>
                      <a:pt x="11" y="0"/>
                    </a:move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2" y="0"/>
                      <a:pt x="13" y="0"/>
                    </a:cubicBezTo>
                    <a:cubicBezTo>
                      <a:pt x="11" y="0"/>
                      <a:pt x="11" y="0"/>
                      <a:pt x="11" y="0"/>
                    </a:cubicBezTo>
                  </a:path>
                </a:pathLst>
              </a:custGeom>
              <a:solidFill>
                <a:srgbClr val="9E97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786" name="Freeform 3824">
                <a:extLst>
                  <a:ext uri="{FF2B5EF4-FFF2-40B4-BE49-F238E27FC236}">
                    <a16:creationId xmlns:a16="http://schemas.microsoft.com/office/drawing/2014/main" id="{BCD17A5D-51DB-4395-A847-8E44F6971D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63" y="3526"/>
                <a:ext cx="18" cy="3"/>
              </a:xfrm>
              <a:custGeom>
                <a:avLst/>
                <a:gdLst>
                  <a:gd name="T0" fmla="*/ 18 w 12"/>
                  <a:gd name="T1" fmla="*/ 0 h 2"/>
                  <a:gd name="T2" fmla="*/ 0 w 12"/>
                  <a:gd name="T3" fmla="*/ 12 h 2"/>
                  <a:gd name="T4" fmla="*/ 53 w 12"/>
                  <a:gd name="T5" fmla="*/ 8 h 2"/>
                  <a:gd name="T6" fmla="*/ 53 w 12"/>
                  <a:gd name="T7" fmla="*/ 8 h 2"/>
                  <a:gd name="T8" fmla="*/ 62 w 12"/>
                  <a:gd name="T9" fmla="*/ 8 h 2"/>
                  <a:gd name="T10" fmla="*/ 18 w 12"/>
                  <a:gd name="T11" fmla="*/ 0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2" h="2">
                    <a:moveTo>
                      <a:pt x="3" y="0"/>
                    </a:moveTo>
                    <a:cubicBezTo>
                      <a:pt x="2" y="0"/>
                      <a:pt x="0" y="1"/>
                      <a:pt x="0" y="2"/>
                    </a:cubicBezTo>
                    <a:cubicBezTo>
                      <a:pt x="2" y="1"/>
                      <a:pt x="6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9" y="0"/>
                      <a:pt x="6" y="0"/>
                      <a:pt x="3" y="0"/>
                    </a:cubicBezTo>
                  </a:path>
                </a:pathLst>
              </a:custGeom>
              <a:solidFill>
                <a:srgbClr val="C2BD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787" name="Freeform 3825">
                <a:extLst>
                  <a:ext uri="{FF2B5EF4-FFF2-40B4-BE49-F238E27FC236}">
                    <a16:creationId xmlns:a16="http://schemas.microsoft.com/office/drawing/2014/main" id="{22E232AD-3253-4728-A5B6-304A446D85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99" y="3587"/>
                <a:ext cx="4" cy="7"/>
              </a:xfrm>
              <a:custGeom>
                <a:avLst/>
                <a:gdLst>
                  <a:gd name="T0" fmla="*/ 0 w 3"/>
                  <a:gd name="T1" fmla="*/ 0 h 5"/>
                  <a:gd name="T2" fmla="*/ 9 w 3"/>
                  <a:gd name="T3" fmla="*/ 15 h 5"/>
                  <a:gd name="T4" fmla="*/ 9 w 3"/>
                  <a:gd name="T5" fmla="*/ 20 h 5"/>
                  <a:gd name="T6" fmla="*/ 9 w 3"/>
                  <a:gd name="T7" fmla="*/ 15 h 5"/>
                  <a:gd name="T8" fmla="*/ 0 w 3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cubicBezTo>
                      <a:pt x="1" y="1"/>
                      <a:pt x="2" y="3"/>
                      <a:pt x="3" y="4"/>
                    </a:cubicBezTo>
                    <a:cubicBezTo>
                      <a:pt x="3" y="4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4"/>
                    </a:cubicBezTo>
                    <a:cubicBezTo>
                      <a:pt x="2" y="3"/>
                      <a:pt x="1" y="2"/>
                      <a:pt x="0" y="0"/>
                    </a:cubicBezTo>
                  </a:path>
                </a:pathLst>
              </a:custGeom>
              <a:solidFill>
                <a:srgbClr val="695F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788" name="Freeform 3826">
                <a:extLst>
                  <a:ext uri="{FF2B5EF4-FFF2-40B4-BE49-F238E27FC236}">
                    <a16:creationId xmlns:a16="http://schemas.microsoft.com/office/drawing/2014/main" id="{1D136985-82C1-4913-9991-3BDED15BA51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255" y="3539"/>
                <a:ext cx="81" cy="94"/>
              </a:xfrm>
              <a:custGeom>
                <a:avLst/>
                <a:gdLst>
                  <a:gd name="T0" fmla="*/ 189 w 54"/>
                  <a:gd name="T1" fmla="*/ 160 h 63"/>
                  <a:gd name="T2" fmla="*/ 183 w 54"/>
                  <a:gd name="T3" fmla="*/ 212 h 63"/>
                  <a:gd name="T4" fmla="*/ 174 w 54"/>
                  <a:gd name="T5" fmla="*/ 203 h 63"/>
                  <a:gd name="T6" fmla="*/ 194 w 54"/>
                  <a:gd name="T7" fmla="*/ 289 h 63"/>
                  <a:gd name="T8" fmla="*/ 224 w 54"/>
                  <a:gd name="T9" fmla="*/ 312 h 63"/>
                  <a:gd name="T10" fmla="*/ 242 w 54"/>
                  <a:gd name="T11" fmla="*/ 309 h 63"/>
                  <a:gd name="T12" fmla="*/ 275 w 54"/>
                  <a:gd name="T13" fmla="*/ 282 h 63"/>
                  <a:gd name="T14" fmla="*/ 275 w 54"/>
                  <a:gd name="T15" fmla="*/ 282 h 63"/>
                  <a:gd name="T16" fmla="*/ 255 w 54"/>
                  <a:gd name="T17" fmla="*/ 282 h 63"/>
                  <a:gd name="T18" fmla="*/ 230 w 54"/>
                  <a:gd name="T19" fmla="*/ 303 h 63"/>
                  <a:gd name="T20" fmla="*/ 224 w 54"/>
                  <a:gd name="T21" fmla="*/ 298 h 63"/>
                  <a:gd name="T22" fmla="*/ 230 w 54"/>
                  <a:gd name="T23" fmla="*/ 289 h 63"/>
                  <a:gd name="T24" fmla="*/ 215 w 54"/>
                  <a:gd name="T25" fmla="*/ 282 h 63"/>
                  <a:gd name="T26" fmla="*/ 201 w 54"/>
                  <a:gd name="T27" fmla="*/ 243 h 63"/>
                  <a:gd name="T28" fmla="*/ 201 w 54"/>
                  <a:gd name="T29" fmla="*/ 212 h 63"/>
                  <a:gd name="T30" fmla="*/ 201 w 54"/>
                  <a:gd name="T31" fmla="*/ 212 h 63"/>
                  <a:gd name="T32" fmla="*/ 201 w 54"/>
                  <a:gd name="T33" fmla="*/ 212 h 63"/>
                  <a:gd name="T34" fmla="*/ 215 w 54"/>
                  <a:gd name="T35" fmla="*/ 230 h 63"/>
                  <a:gd name="T36" fmla="*/ 201 w 54"/>
                  <a:gd name="T37" fmla="*/ 169 h 63"/>
                  <a:gd name="T38" fmla="*/ 189 w 54"/>
                  <a:gd name="T39" fmla="*/ 160 h 63"/>
                  <a:gd name="T40" fmla="*/ 62 w 54"/>
                  <a:gd name="T41" fmla="*/ 0 h 63"/>
                  <a:gd name="T42" fmla="*/ 8 w 54"/>
                  <a:gd name="T43" fmla="*/ 28 h 63"/>
                  <a:gd name="T44" fmla="*/ 89 w 54"/>
                  <a:gd name="T45" fmla="*/ 90 h 63"/>
                  <a:gd name="T46" fmla="*/ 129 w 54"/>
                  <a:gd name="T47" fmla="*/ 122 h 63"/>
                  <a:gd name="T48" fmla="*/ 149 w 54"/>
                  <a:gd name="T49" fmla="*/ 160 h 63"/>
                  <a:gd name="T50" fmla="*/ 162 w 54"/>
                  <a:gd name="T51" fmla="*/ 181 h 63"/>
                  <a:gd name="T52" fmla="*/ 149 w 54"/>
                  <a:gd name="T53" fmla="*/ 140 h 63"/>
                  <a:gd name="T54" fmla="*/ 113 w 54"/>
                  <a:gd name="T55" fmla="*/ 94 h 63"/>
                  <a:gd name="T56" fmla="*/ 99 w 54"/>
                  <a:gd name="T57" fmla="*/ 82 h 63"/>
                  <a:gd name="T58" fmla="*/ 113 w 54"/>
                  <a:gd name="T59" fmla="*/ 90 h 63"/>
                  <a:gd name="T60" fmla="*/ 113 w 54"/>
                  <a:gd name="T61" fmla="*/ 94 h 63"/>
                  <a:gd name="T62" fmla="*/ 140 w 54"/>
                  <a:gd name="T63" fmla="*/ 109 h 63"/>
                  <a:gd name="T64" fmla="*/ 134 w 54"/>
                  <a:gd name="T65" fmla="*/ 100 h 63"/>
                  <a:gd name="T66" fmla="*/ 68 w 54"/>
                  <a:gd name="T67" fmla="*/ 42 h 63"/>
                  <a:gd name="T68" fmla="*/ 72 w 54"/>
                  <a:gd name="T69" fmla="*/ 0 h 63"/>
                  <a:gd name="T70" fmla="*/ 89 w 54"/>
                  <a:gd name="T71" fmla="*/ 0 h 63"/>
                  <a:gd name="T72" fmla="*/ 62 w 54"/>
                  <a:gd name="T73" fmla="*/ 0 h 63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54" h="63">
                    <a:moveTo>
                      <a:pt x="37" y="32"/>
                    </a:moveTo>
                    <a:cubicBezTo>
                      <a:pt x="40" y="36"/>
                      <a:pt x="41" y="40"/>
                      <a:pt x="36" y="43"/>
                    </a:cubicBezTo>
                    <a:cubicBezTo>
                      <a:pt x="36" y="43"/>
                      <a:pt x="35" y="42"/>
                      <a:pt x="34" y="41"/>
                    </a:cubicBezTo>
                    <a:cubicBezTo>
                      <a:pt x="36" y="47"/>
                      <a:pt x="35" y="52"/>
                      <a:pt x="38" y="58"/>
                    </a:cubicBezTo>
                    <a:cubicBezTo>
                      <a:pt x="39" y="60"/>
                      <a:pt x="40" y="63"/>
                      <a:pt x="44" y="63"/>
                    </a:cubicBezTo>
                    <a:cubicBezTo>
                      <a:pt x="45" y="63"/>
                      <a:pt x="46" y="63"/>
                      <a:pt x="47" y="62"/>
                    </a:cubicBezTo>
                    <a:cubicBezTo>
                      <a:pt x="50" y="61"/>
                      <a:pt x="52" y="59"/>
                      <a:pt x="54" y="57"/>
                    </a:cubicBezTo>
                    <a:cubicBezTo>
                      <a:pt x="54" y="57"/>
                      <a:pt x="54" y="57"/>
                      <a:pt x="54" y="57"/>
                    </a:cubicBezTo>
                    <a:cubicBezTo>
                      <a:pt x="53" y="57"/>
                      <a:pt x="52" y="57"/>
                      <a:pt x="50" y="57"/>
                    </a:cubicBezTo>
                    <a:cubicBezTo>
                      <a:pt x="48" y="58"/>
                      <a:pt x="47" y="59"/>
                      <a:pt x="45" y="61"/>
                    </a:cubicBezTo>
                    <a:cubicBezTo>
                      <a:pt x="44" y="60"/>
                      <a:pt x="44" y="60"/>
                      <a:pt x="44" y="60"/>
                    </a:cubicBezTo>
                    <a:cubicBezTo>
                      <a:pt x="44" y="60"/>
                      <a:pt x="44" y="59"/>
                      <a:pt x="45" y="58"/>
                    </a:cubicBezTo>
                    <a:cubicBezTo>
                      <a:pt x="44" y="58"/>
                      <a:pt x="43" y="58"/>
                      <a:pt x="42" y="57"/>
                    </a:cubicBezTo>
                    <a:cubicBezTo>
                      <a:pt x="38" y="56"/>
                      <a:pt x="37" y="51"/>
                      <a:pt x="39" y="49"/>
                    </a:cubicBezTo>
                    <a:cubicBezTo>
                      <a:pt x="39" y="43"/>
                      <a:pt x="39" y="43"/>
                      <a:pt x="39" y="43"/>
                    </a:cubicBezTo>
                    <a:cubicBezTo>
                      <a:pt x="39" y="43"/>
                      <a:pt x="39" y="43"/>
                      <a:pt x="39" y="43"/>
                    </a:cubicBezTo>
                    <a:cubicBezTo>
                      <a:pt x="39" y="43"/>
                      <a:pt x="39" y="43"/>
                      <a:pt x="39" y="43"/>
                    </a:cubicBezTo>
                    <a:cubicBezTo>
                      <a:pt x="39" y="44"/>
                      <a:pt x="40" y="45"/>
                      <a:pt x="42" y="46"/>
                    </a:cubicBezTo>
                    <a:cubicBezTo>
                      <a:pt x="41" y="42"/>
                      <a:pt x="42" y="37"/>
                      <a:pt x="39" y="34"/>
                    </a:cubicBezTo>
                    <a:cubicBezTo>
                      <a:pt x="38" y="33"/>
                      <a:pt x="38" y="32"/>
                      <a:pt x="37" y="32"/>
                    </a:cubicBezTo>
                    <a:moveTo>
                      <a:pt x="12" y="0"/>
                    </a:moveTo>
                    <a:cubicBezTo>
                      <a:pt x="5" y="0"/>
                      <a:pt x="0" y="2"/>
                      <a:pt x="1" y="6"/>
                    </a:cubicBezTo>
                    <a:cubicBezTo>
                      <a:pt x="1" y="10"/>
                      <a:pt x="12" y="15"/>
                      <a:pt x="17" y="18"/>
                    </a:cubicBezTo>
                    <a:cubicBezTo>
                      <a:pt x="22" y="21"/>
                      <a:pt x="24" y="21"/>
                      <a:pt x="25" y="25"/>
                    </a:cubicBezTo>
                    <a:cubicBezTo>
                      <a:pt x="25" y="27"/>
                      <a:pt x="27" y="30"/>
                      <a:pt x="29" y="32"/>
                    </a:cubicBezTo>
                    <a:cubicBezTo>
                      <a:pt x="30" y="34"/>
                      <a:pt x="31" y="35"/>
                      <a:pt x="32" y="36"/>
                    </a:cubicBezTo>
                    <a:cubicBezTo>
                      <a:pt x="31" y="33"/>
                      <a:pt x="30" y="30"/>
                      <a:pt x="29" y="28"/>
                    </a:cubicBezTo>
                    <a:cubicBezTo>
                      <a:pt x="27" y="25"/>
                      <a:pt x="24" y="22"/>
                      <a:pt x="22" y="19"/>
                    </a:cubicBezTo>
                    <a:cubicBezTo>
                      <a:pt x="21" y="18"/>
                      <a:pt x="20" y="17"/>
                      <a:pt x="19" y="17"/>
                    </a:cubicBezTo>
                    <a:cubicBezTo>
                      <a:pt x="22" y="18"/>
                      <a:pt x="22" y="18"/>
                      <a:pt x="22" y="18"/>
                    </a:cubicBezTo>
                    <a:cubicBezTo>
                      <a:pt x="22" y="19"/>
                      <a:pt x="22" y="19"/>
                      <a:pt x="22" y="19"/>
                    </a:cubicBezTo>
                    <a:cubicBezTo>
                      <a:pt x="24" y="20"/>
                      <a:pt x="25" y="21"/>
                      <a:pt x="27" y="22"/>
                    </a:cubicBezTo>
                    <a:cubicBezTo>
                      <a:pt x="27" y="22"/>
                      <a:pt x="26" y="21"/>
                      <a:pt x="26" y="20"/>
                    </a:cubicBezTo>
                    <a:cubicBezTo>
                      <a:pt x="23" y="15"/>
                      <a:pt x="21" y="12"/>
                      <a:pt x="13" y="9"/>
                    </a:cubicBezTo>
                    <a:cubicBezTo>
                      <a:pt x="5" y="5"/>
                      <a:pt x="7" y="4"/>
                      <a:pt x="14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5" y="0"/>
                      <a:pt x="13" y="0"/>
                      <a:pt x="12" y="0"/>
                    </a:cubicBezTo>
                  </a:path>
                </a:pathLst>
              </a:custGeom>
              <a:solidFill>
                <a:srgbClr val="9E97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789" name="Freeform 3827">
                <a:extLst>
                  <a:ext uri="{FF2B5EF4-FFF2-40B4-BE49-F238E27FC236}">
                    <a16:creationId xmlns:a16="http://schemas.microsoft.com/office/drawing/2014/main" id="{4DE25685-80CC-4060-BC42-59E14B1078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84" y="3564"/>
                <a:ext cx="4" cy="3"/>
              </a:xfrm>
              <a:custGeom>
                <a:avLst/>
                <a:gdLst>
                  <a:gd name="T0" fmla="*/ 0 w 3"/>
                  <a:gd name="T1" fmla="*/ 0 h 2"/>
                  <a:gd name="T2" fmla="*/ 9 w 3"/>
                  <a:gd name="T3" fmla="*/ 12 h 2"/>
                  <a:gd name="T4" fmla="*/ 9 w 3"/>
                  <a:gd name="T5" fmla="*/ 8 h 2"/>
                  <a:gd name="T6" fmla="*/ 0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cubicBezTo>
                      <a:pt x="1" y="0"/>
                      <a:pt x="2" y="1"/>
                      <a:pt x="3" y="2"/>
                    </a:cubicBezTo>
                    <a:cubicBezTo>
                      <a:pt x="3" y="2"/>
                      <a:pt x="3" y="2"/>
                      <a:pt x="3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C2BD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790" name="Freeform 3828">
                <a:extLst>
                  <a:ext uri="{FF2B5EF4-FFF2-40B4-BE49-F238E27FC236}">
                    <a16:creationId xmlns:a16="http://schemas.microsoft.com/office/drawing/2014/main" id="{C3F59E04-2683-4BF8-8331-2AA57D2449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3" y="3592"/>
                <a:ext cx="1" cy="3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8 h 2"/>
                  <a:gd name="T4" fmla="*/ 1 w 1"/>
                  <a:gd name="T5" fmla="*/ 12 h 2"/>
                  <a:gd name="T6" fmla="*/ 0 w 1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0" y="1"/>
                      <a:pt x="0" y="1"/>
                      <a:pt x="0" y="0"/>
                    </a:cubicBezTo>
                  </a:path>
                </a:pathLst>
              </a:custGeom>
              <a:solidFill>
                <a:srgbClr val="9F97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791" name="Freeform 3829">
                <a:extLst>
                  <a:ext uri="{FF2B5EF4-FFF2-40B4-BE49-F238E27FC236}">
                    <a16:creationId xmlns:a16="http://schemas.microsoft.com/office/drawing/2014/main" id="{C3D6DB0D-3D71-4A37-920A-F2D48AD70B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88" y="3567"/>
                <a:ext cx="28" cy="36"/>
              </a:xfrm>
              <a:custGeom>
                <a:avLst/>
                <a:gdLst>
                  <a:gd name="T0" fmla="*/ 0 w 19"/>
                  <a:gd name="T1" fmla="*/ 0 h 24"/>
                  <a:gd name="T2" fmla="*/ 32 w 19"/>
                  <a:gd name="T3" fmla="*/ 48 h 24"/>
                  <a:gd name="T4" fmla="*/ 47 w 19"/>
                  <a:gd name="T5" fmla="*/ 89 h 24"/>
                  <a:gd name="T6" fmla="*/ 52 w 19"/>
                  <a:gd name="T7" fmla="*/ 99 h 24"/>
                  <a:gd name="T8" fmla="*/ 59 w 19"/>
                  <a:gd name="T9" fmla="*/ 113 h 24"/>
                  <a:gd name="T10" fmla="*/ 68 w 19"/>
                  <a:gd name="T11" fmla="*/ 122 h 24"/>
                  <a:gd name="T12" fmla="*/ 69 w 19"/>
                  <a:gd name="T13" fmla="*/ 68 h 24"/>
                  <a:gd name="T14" fmla="*/ 22 w 19"/>
                  <a:gd name="T15" fmla="*/ 18 h 24"/>
                  <a:gd name="T16" fmla="*/ 0 w 19"/>
                  <a:gd name="T17" fmla="*/ 0 h 2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9" h="24">
                    <a:moveTo>
                      <a:pt x="0" y="0"/>
                    </a:moveTo>
                    <a:cubicBezTo>
                      <a:pt x="2" y="3"/>
                      <a:pt x="5" y="6"/>
                      <a:pt x="7" y="9"/>
                    </a:cubicBezTo>
                    <a:cubicBezTo>
                      <a:pt x="8" y="11"/>
                      <a:pt x="9" y="14"/>
                      <a:pt x="10" y="17"/>
                    </a:cubicBezTo>
                    <a:cubicBezTo>
                      <a:pt x="10" y="18"/>
                      <a:pt x="10" y="18"/>
                      <a:pt x="11" y="19"/>
                    </a:cubicBezTo>
                    <a:cubicBezTo>
                      <a:pt x="11" y="20"/>
                      <a:pt x="12" y="21"/>
                      <a:pt x="12" y="22"/>
                    </a:cubicBezTo>
                    <a:cubicBezTo>
                      <a:pt x="13" y="23"/>
                      <a:pt x="14" y="24"/>
                      <a:pt x="14" y="24"/>
                    </a:cubicBezTo>
                    <a:cubicBezTo>
                      <a:pt x="19" y="21"/>
                      <a:pt x="18" y="17"/>
                      <a:pt x="15" y="13"/>
                    </a:cubicBezTo>
                    <a:cubicBezTo>
                      <a:pt x="12" y="10"/>
                      <a:pt x="8" y="7"/>
                      <a:pt x="5" y="3"/>
                    </a:cubicBezTo>
                    <a:cubicBezTo>
                      <a:pt x="3" y="2"/>
                      <a:pt x="2" y="1"/>
                      <a:pt x="0" y="0"/>
                    </a:cubicBezTo>
                  </a:path>
                </a:pathLst>
              </a:custGeom>
              <a:solidFill>
                <a:srgbClr val="C2BD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792" name="Freeform 3830">
                <a:extLst>
                  <a:ext uri="{FF2B5EF4-FFF2-40B4-BE49-F238E27FC236}">
                    <a16:creationId xmlns:a16="http://schemas.microsoft.com/office/drawing/2014/main" id="{D7DC2F0C-33DD-4EE9-971D-4CFBEC0B44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1" y="3624"/>
                <a:ext cx="9" cy="6"/>
              </a:xfrm>
              <a:custGeom>
                <a:avLst/>
                <a:gdLst>
                  <a:gd name="T0" fmla="*/ 32 w 6"/>
                  <a:gd name="T1" fmla="*/ 0 h 4"/>
                  <a:gd name="T2" fmla="*/ 8 w 6"/>
                  <a:gd name="T3" fmla="*/ 8 h 4"/>
                  <a:gd name="T4" fmla="*/ 8 w 6"/>
                  <a:gd name="T5" fmla="*/ 8 h 4"/>
                  <a:gd name="T6" fmla="*/ 0 w 6"/>
                  <a:gd name="T7" fmla="*/ 18 h 4"/>
                  <a:gd name="T8" fmla="*/ 8 w 6"/>
                  <a:gd name="T9" fmla="*/ 21 h 4"/>
                  <a:gd name="T10" fmla="*/ 32 w 6"/>
                  <a:gd name="T11" fmla="*/ 0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" h="4">
                    <a:moveTo>
                      <a:pt x="6" y="0"/>
                    </a:moveTo>
                    <a:cubicBezTo>
                      <a:pt x="5" y="1"/>
                      <a:pt x="3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3" y="2"/>
                      <a:pt x="4" y="1"/>
                      <a:pt x="6" y="0"/>
                    </a:cubicBezTo>
                  </a:path>
                </a:pathLst>
              </a:custGeom>
              <a:solidFill>
                <a:srgbClr val="C2BD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793" name="Freeform 3831">
                <a:extLst>
                  <a:ext uri="{FF2B5EF4-FFF2-40B4-BE49-F238E27FC236}">
                    <a16:creationId xmlns:a16="http://schemas.microsoft.com/office/drawing/2014/main" id="{7696ACFC-9270-4E68-B1FD-286464E83DA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388" y="3460"/>
                <a:ext cx="41" cy="34"/>
              </a:xfrm>
              <a:custGeom>
                <a:avLst/>
                <a:gdLst>
                  <a:gd name="T0" fmla="*/ 129 w 28"/>
                  <a:gd name="T1" fmla="*/ 90 h 23"/>
                  <a:gd name="T2" fmla="*/ 38 w 28"/>
                  <a:gd name="T3" fmla="*/ 109 h 23"/>
                  <a:gd name="T4" fmla="*/ 41 w 28"/>
                  <a:gd name="T5" fmla="*/ 109 h 23"/>
                  <a:gd name="T6" fmla="*/ 110 w 28"/>
                  <a:gd name="T7" fmla="*/ 96 h 23"/>
                  <a:gd name="T8" fmla="*/ 129 w 28"/>
                  <a:gd name="T9" fmla="*/ 90 h 23"/>
                  <a:gd name="T10" fmla="*/ 32 w 28"/>
                  <a:gd name="T11" fmla="*/ 0 h 23"/>
                  <a:gd name="T12" fmla="*/ 19 w 28"/>
                  <a:gd name="T13" fmla="*/ 87 h 23"/>
                  <a:gd name="T14" fmla="*/ 28 w 28"/>
                  <a:gd name="T15" fmla="*/ 109 h 23"/>
                  <a:gd name="T16" fmla="*/ 32 w 28"/>
                  <a:gd name="T17" fmla="*/ 109 h 23"/>
                  <a:gd name="T18" fmla="*/ 110 w 28"/>
                  <a:gd name="T19" fmla="*/ 81 h 23"/>
                  <a:gd name="T20" fmla="*/ 120 w 28"/>
                  <a:gd name="T21" fmla="*/ 72 h 23"/>
                  <a:gd name="T22" fmla="*/ 116 w 28"/>
                  <a:gd name="T23" fmla="*/ 72 h 23"/>
                  <a:gd name="T24" fmla="*/ 110 w 28"/>
                  <a:gd name="T25" fmla="*/ 72 h 23"/>
                  <a:gd name="T26" fmla="*/ 66 w 28"/>
                  <a:gd name="T27" fmla="*/ 101 h 23"/>
                  <a:gd name="T28" fmla="*/ 50 w 28"/>
                  <a:gd name="T29" fmla="*/ 101 h 23"/>
                  <a:gd name="T30" fmla="*/ 22 w 28"/>
                  <a:gd name="T31" fmla="*/ 22 h 23"/>
                  <a:gd name="T32" fmla="*/ 50 w 28"/>
                  <a:gd name="T33" fmla="*/ 1 h 23"/>
                  <a:gd name="T34" fmla="*/ 32 w 28"/>
                  <a:gd name="T35" fmla="*/ 0 h 23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28" h="23">
                    <a:moveTo>
                      <a:pt x="28" y="19"/>
                    </a:moveTo>
                    <a:cubicBezTo>
                      <a:pt x="23" y="21"/>
                      <a:pt x="13" y="22"/>
                      <a:pt x="8" y="23"/>
                    </a:cubicBezTo>
                    <a:cubicBezTo>
                      <a:pt x="8" y="23"/>
                      <a:pt x="8" y="23"/>
                      <a:pt x="9" y="23"/>
                    </a:cubicBezTo>
                    <a:cubicBezTo>
                      <a:pt x="14" y="23"/>
                      <a:pt x="21" y="21"/>
                      <a:pt x="24" y="20"/>
                    </a:cubicBezTo>
                    <a:cubicBezTo>
                      <a:pt x="26" y="20"/>
                      <a:pt x="27" y="20"/>
                      <a:pt x="28" y="19"/>
                    </a:cubicBezTo>
                    <a:moveTo>
                      <a:pt x="7" y="0"/>
                    </a:moveTo>
                    <a:cubicBezTo>
                      <a:pt x="0" y="0"/>
                      <a:pt x="4" y="15"/>
                      <a:pt x="4" y="18"/>
                    </a:cubicBezTo>
                    <a:cubicBezTo>
                      <a:pt x="3" y="20"/>
                      <a:pt x="1" y="22"/>
                      <a:pt x="6" y="23"/>
                    </a:cubicBezTo>
                    <a:cubicBezTo>
                      <a:pt x="6" y="23"/>
                      <a:pt x="7" y="23"/>
                      <a:pt x="7" y="23"/>
                    </a:cubicBezTo>
                    <a:cubicBezTo>
                      <a:pt x="12" y="21"/>
                      <a:pt x="20" y="20"/>
                      <a:pt x="24" y="17"/>
                    </a:cubicBezTo>
                    <a:cubicBezTo>
                      <a:pt x="25" y="16"/>
                      <a:pt x="26" y="16"/>
                      <a:pt x="26" y="15"/>
                    </a:cubicBezTo>
                    <a:cubicBezTo>
                      <a:pt x="25" y="15"/>
                      <a:pt x="25" y="15"/>
                      <a:pt x="25" y="15"/>
                    </a:cubicBezTo>
                    <a:cubicBezTo>
                      <a:pt x="25" y="15"/>
                      <a:pt x="24" y="15"/>
                      <a:pt x="24" y="15"/>
                    </a:cubicBezTo>
                    <a:cubicBezTo>
                      <a:pt x="19" y="15"/>
                      <a:pt x="20" y="19"/>
                      <a:pt x="14" y="21"/>
                    </a:cubicBezTo>
                    <a:cubicBezTo>
                      <a:pt x="13" y="21"/>
                      <a:pt x="12" y="21"/>
                      <a:pt x="11" y="21"/>
                    </a:cubicBezTo>
                    <a:cubicBezTo>
                      <a:pt x="1" y="21"/>
                      <a:pt x="5" y="8"/>
                      <a:pt x="5" y="5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9" y="1"/>
                      <a:pt x="8" y="0"/>
                      <a:pt x="7" y="0"/>
                    </a:cubicBezTo>
                  </a:path>
                </a:pathLst>
              </a:custGeom>
              <a:solidFill>
                <a:srgbClr val="9E97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794" name="Freeform 3832">
                <a:extLst>
                  <a:ext uri="{FF2B5EF4-FFF2-40B4-BE49-F238E27FC236}">
                    <a16:creationId xmlns:a16="http://schemas.microsoft.com/office/drawing/2014/main" id="{ADC8F0C3-FBF9-46E8-8875-26EB05366F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98" y="3483"/>
                <a:ext cx="36" cy="11"/>
              </a:xfrm>
              <a:custGeom>
                <a:avLst/>
                <a:gdLst>
                  <a:gd name="T0" fmla="*/ 99 w 24"/>
                  <a:gd name="T1" fmla="*/ 0 h 8"/>
                  <a:gd name="T2" fmla="*/ 89 w 24"/>
                  <a:gd name="T3" fmla="*/ 8 h 8"/>
                  <a:gd name="T4" fmla="*/ 0 w 24"/>
                  <a:gd name="T5" fmla="*/ 29 h 8"/>
                  <a:gd name="T6" fmla="*/ 8 w 24"/>
                  <a:gd name="T7" fmla="*/ 29 h 8"/>
                  <a:gd name="T8" fmla="*/ 108 w 24"/>
                  <a:gd name="T9" fmla="*/ 15 h 8"/>
                  <a:gd name="T10" fmla="*/ 99 w 24"/>
                  <a:gd name="T11" fmla="*/ 0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4" h="8">
                    <a:moveTo>
                      <a:pt x="19" y="0"/>
                    </a:moveTo>
                    <a:cubicBezTo>
                      <a:pt x="19" y="1"/>
                      <a:pt x="18" y="1"/>
                      <a:pt x="17" y="2"/>
                    </a:cubicBezTo>
                    <a:cubicBezTo>
                      <a:pt x="13" y="5"/>
                      <a:pt x="5" y="6"/>
                      <a:pt x="0" y="8"/>
                    </a:cubicBezTo>
                    <a:cubicBezTo>
                      <a:pt x="0" y="8"/>
                      <a:pt x="1" y="8"/>
                      <a:pt x="1" y="8"/>
                    </a:cubicBezTo>
                    <a:cubicBezTo>
                      <a:pt x="6" y="7"/>
                      <a:pt x="16" y="6"/>
                      <a:pt x="21" y="4"/>
                    </a:cubicBezTo>
                    <a:cubicBezTo>
                      <a:pt x="23" y="2"/>
                      <a:pt x="24" y="0"/>
                      <a:pt x="19" y="0"/>
                    </a:cubicBezTo>
                  </a:path>
                </a:pathLst>
              </a:custGeom>
              <a:solidFill>
                <a:srgbClr val="C2BD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795" name="Freeform 3833">
                <a:extLst>
                  <a:ext uri="{FF2B5EF4-FFF2-40B4-BE49-F238E27FC236}">
                    <a16:creationId xmlns:a16="http://schemas.microsoft.com/office/drawing/2014/main" id="{700FF873-F9B3-4506-A140-8395A92F777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413" y="3497"/>
                <a:ext cx="28" cy="29"/>
              </a:xfrm>
              <a:custGeom>
                <a:avLst/>
                <a:gdLst>
                  <a:gd name="T0" fmla="*/ 88 w 19"/>
                  <a:gd name="T1" fmla="*/ 75 h 19"/>
                  <a:gd name="T2" fmla="*/ 81 w 19"/>
                  <a:gd name="T3" fmla="*/ 75 h 19"/>
                  <a:gd name="T4" fmla="*/ 68 w 19"/>
                  <a:gd name="T5" fmla="*/ 75 h 19"/>
                  <a:gd name="T6" fmla="*/ 59 w 19"/>
                  <a:gd name="T7" fmla="*/ 75 h 19"/>
                  <a:gd name="T8" fmla="*/ 47 w 19"/>
                  <a:gd name="T9" fmla="*/ 75 h 19"/>
                  <a:gd name="T10" fmla="*/ 0 w 19"/>
                  <a:gd name="T11" fmla="*/ 102 h 19"/>
                  <a:gd name="T12" fmla="*/ 88 w 19"/>
                  <a:gd name="T13" fmla="*/ 75 h 19"/>
                  <a:gd name="T14" fmla="*/ 60 w 19"/>
                  <a:gd name="T15" fmla="*/ 0 h 19"/>
                  <a:gd name="T16" fmla="*/ 13 w 19"/>
                  <a:gd name="T17" fmla="*/ 18 h 19"/>
                  <a:gd name="T18" fmla="*/ 32 w 19"/>
                  <a:gd name="T19" fmla="*/ 18 h 19"/>
                  <a:gd name="T20" fmla="*/ 40 w 19"/>
                  <a:gd name="T21" fmla="*/ 18 h 19"/>
                  <a:gd name="T22" fmla="*/ 68 w 19"/>
                  <a:gd name="T23" fmla="*/ 32 h 19"/>
                  <a:gd name="T24" fmla="*/ 68 w 19"/>
                  <a:gd name="T25" fmla="*/ 32 h 19"/>
                  <a:gd name="T26" fmla="*/ 77 w 19"/>
                  <a:gd name="T27" fmla="*/ 27 h 19"/>
                  <a:gd name="T28" fmla="*/ 81 w 19"/>
                  <a:gd name="T29" fmla="*/ 32 h 19"/>
                  <a:gd name="T30" fmla="*/ 81 w 19"/>
                  <a:gd name="T31" fmla="*/ 12 h 19"/>
                  <a:gd name="T32" fmla="*/ 60 w 19"/>
                  <a:gd name="T33" fmla="*/ 0 h 1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9" h="19">
                    <a:moveTo>
                      <a:pt x="19" y="14"/>
                    </a:moveTo>
                    <a:cubicBezTo>
                      <a:pt x="18" y="14"/>
                      <a:pt x="17" y="14"/>
                      <a:pt x="17" y="14"/>
                    </a:cubicBezTo>
                    <a:cubicBezTo>
                      <a:pt x="16" y="14"/>
                      <a:pt x="15" y="14"/>
                      <a:pt x="14" y="14"/>
                    </a:cubicBezTo>
                    <a:cubicBezTo>
                      <a:pt x="13" y="14"/>
                      <a:pt x="12" y="14"/>
                      <a:pt x="12" y="14"/>
                    </a:cubicBezTo>
                    <a:cubicBezTo>
                      <a:pt x="11" y="14"/>
                      <a:pt x="11" y="14"/>
                      <a:pt x="10" y="14"/>
                    </a:cubicBezTo>
                    <a:cubicBezTo>
                      <a:pt x="7" y="16"/>
                      <a:pt x="3" y="17"/>
                      <a:pt x="0" y="19"/>
                    </a:cubicBezTo>
                    <a:cubicBezTo>
                      <a:pt x="7" y="17"/>
                      <a:pt x="17" y="17"/>
                      <a:pt x="19" y="14"/>
                    </a:cubicBezTo>
                    <a:moveTo>
                      <a:pt x="13" y="0"/>
                    </a:moveTo>
                    <a:cubicBezTo>
                      <a:pt x="10" y="0"/>
                      <a:pt x="6" y="2"/>
                      <a:pt x="3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8" y="3"/>
                    </a:cubicBezTo>
                    <a:cubicBezTo>
                      <a:pt x="11" y="3"/>
                      <a:pt x="13" y="5"/>
                      <a:pt x="14" y="6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5"/>
                      <a:pt x="16" y="6"/>
                      <a:pt x="17" y="6"/>
                    </a:cubicBezTo>
                    <a:cubicBezTo>
                      <a:pt x="17" y="5"/>
                      <a:pt x="18" y="3"/>
                      <a:pt x="17" y="2"/>
                    </a:cubicBezTo>
                    <a:cubicBezTo>
                      <a:pt x="16" y="0"/>
                      <a:pt x="15" y="0"/>
                      <a:pt x="13" y="0"/>
                    </a:cubicBezTo>
                  </a:path>
                </a:pathLst>
              </a:custGeom>
              <a:solidFill>
                <a:srgbClr val="9E97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796" name="Freeform 3834">
                <a:extLst>
                  <a:ext uri="{FF2B5EF4-FFF2-40B4-BE49-F238E27FC236}">
                    <a16:creationId xmlns:a16="http://schemas.microsoft.com/office/drawing/2014/main" id="{EA12A3E0-936D-4464-9D76-84D615A539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8" y="3505"/>
                <a:ext cx="15" cy="13"/>
              </a:xfrm>
              <a:custGeom>
                <a:avLst/>
                <a:gdLst>
                  <a:gd name="T0" fmla="*/ 32 w 10"/>
                  <a:gd name="T1" fmla="*/ 0 h 9"/>
                  <a:gd name="T2" fmla="*/ 21 w 10"/>
                  <a:gd name="T3" fmla="*/ 1 h 9"/>
                  <a:gd name="T4" fmla="*/ 21 w 10"/>
                  <a:gd name="T5" fmla="*/ 1 h 9"/>
                  <a:gd name="T6" fmla="*/ 27 w 10"/>
                  <a:gd name="T7" fmla="*/ 19 h 9"/>
                  <a:gd name="T8" fmla="*/ 0 w 10"/>
                  <a:gd name="T9" fmla="*/ 39 h 9"/>
                  <a:gd name="T10" fmla="*/ 12 w 10"/>
                  <a:gd name="T11" fmla="*/ 39 h 9"/>
                  <a:gd name="T12" fmla="*/ 21 w 10"/>
                  <a:gd name="T13" fmla="*/ 39 h 9"/>
                  <a:gd name="T14" fmla="*/ 39 w 10"/>
                  <a:gd name="T15" fmla="*/ 39 h 9"/>
                  <a:gd name="T16" fmla="*/ 48 w 10"/>
                  <a:gd name="T17" fmla="*/ 39 h 9"/>
                  <a:gd name="T18" fmla="*/ 48 w 10"/>
                  <a:gd name="T19" fmla="*/ 27 h 9"/>
                  <a:gd name="T20" fmla="*/ 32 w 10"/>
                  <a:gd name="T21" fmla="*/ 9 h 9"/>
                  <a:gd name="T22" fmla="*/ 39 w 10"/>
                  <a:gd name="T23" fmla="*/ 1 h 9"/>
                  <a:gd name="T24" fmla="*/ 32 w 10"/>
                  <a:gd name="T25" fmla="*/ 0 h 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0" h="9">
                    <a:moveTo>
                      <a:pt x="6" y="0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5" y="2"/>
                      <a:pt x="5" y="4"/>
                      <a:pt x="5" y="4"/>
                    </a:cubicBezTo>
                    <a:cubicBezTo>
                      <a:pt x="5" y="7"/>
                      <a:pt x="3" y="8"/>
                      <a:pt x="0" y="9"/>
                    </a:cubicBezTo>
                    <a:cubicBezTo>
                      <a:pt x="1" y="9"/>
                      <a:pt x="1" y="9"/>
                      <a:pt x="2" y="9"/>
                    </a:cubicBezTo>
                    <a:cubicBezTo>
                      <a:pt x="2" y="9"/>
                      <a:pt x="3" y="9"/>
                      <a:pt x="4" y="9"/>
                    </a:cubicBezTo>
                    <a:cubicBezTo>
                      <a:pt x="5" y="9"/>
                      <a:pt x="6" y="9"/>
                      <a:pt x="7" y="9"/>
                    </a:cubicBezTo>
                    <a:cubicBezTo>
                      <a:pt x="7" y="9"/>
                      <a:pt x="8" y="9"/>
                      <a:pt x="9" y="9"/>
                    </a:cubicBezTo>
                    <a:cubicBezTo>
                      <a:pt x="10" y="8"/>
                      <a:pt x="10" y="7"/>
                      <a:pt x="9" y="6"/>
                    </a:cubicBezTo>
                    <a:cubicBezTo>
                      <a:pt x="8" y="5"/>
                      <a:pt x="7" y="3"/>
                      <a:pt x="6" y="2"/>
                    </a:cubicBezTo>
                    <a:cubicBezTo>
                      <a:pt x="6" y="2"/>
                      <a:pt x="6" y="2"/>
                      <a:pt x="7" y="1"/>
                    </a:cubicBezTo>
                    <a:cubicBezTo>
                      <a:pt x="6" y="1"/>
                      <a:pt x="6" y="0"/>
                      <a:pt x="6" y="0"/>
                    </a:cubicBezTo>
                  </a:path>
                </a:pathLst>
              </a:custGeom>
              <a:solidFill>
                <a:srgbClr val="C2BD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797" name="Freeform 3835">
                <a:extLst>
                  <a:ext uri="{FF2B5EF4-FFF2-40B4-BE49-F238E27FC236}">
                    <a16:creationId xmlns:a16="http://schemas.microsoft.com/office/drawing/2014/main" id="{E6AC5995-760A-43DF-8B56-74A12BA74E5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416" y="3529"/>
                <a:ext cx="40" cy="80"/>
              </a:xfrm>
              <a:custGeom>
                <a:avLst/>
                <a:gdLst>
                  <a:gd name="T0" fmla="*/ 28 w 27"/>
                  <a:gd name="T1" fmla="*/ 68 h 54"/>
                  <a:gd name="T2" fmla="*/ 101 w 27"/>
                  <a:gd name="T3" fmla="*/ 150 h 54"/>
                  <a:gd name="T4" fmla="*/ 110 w 27"/>
                  <a:gd name="T5" fmla="*/ 222 h 54"/>
                  <a:gd name="T6" fmla="*/ 79 w 27"/>
                  <a:gd name="T7" fmla="*/ 250 h 54"/>
                  <a:gd name="T8" fmla="*/ 79 w 27"/>
                  <a:gd name="T9" fmla="*/ 261 h 54"/>
                  <a:gd name="T10" fmla="*/ 81 w 27"/>
                  <a:gd name="T11" fmla="*/ 250 h 54"/>
                  <a:gd name="T12" fmla="*/ 129 w 27"/>
                  <a:gd name="T13" fmla="*/ 222 h 54"/>
                  <a:gd name="T14" fmla="*/ 129 w 27"/>
                  <a:gd name="T15" fmla="*/ 210 h 54"/>
                  <a:gd name="T16" fmla="*/ 129 w 27"/>
                  <a:gd name="T17" fmla="*/ 210 h 54"/>
                  <a:gd name="T18" fmla="*/ 129 w 27"/>
                  <a:gd name="T19" fmla="*/ 210 h 54"/>
                  <a:gd name="T20" fmla="*/ 90 w 27"/>
                  <a:gd name="T21" fmla="*/ 110 h 54"/>
                  <a:gd name="T22" fmla="*/ 28 w 27"/>
                  <a:gd name="T23" fmla="*/ 68 h 54"/>
                  <a:gd name="T24" fmla="*/ 81 w 27"/>
                  <a:gd name="T25" fmla="*/ 0 h 54"/>
                  <a:gd name="T26" fmla="*/ 19 w 27"/>
                  <a:gd name="T27" fmla="*/ 9 h 54"/>
                  <a:gd name="T28" fmla="*/ 33 w 27"/>
                  <a:gd name="T29" fmla="*/ 9 h 54"/>
                  <a:gd name="T30" fmla="*/ 33 w 27"/>
                  <a:gd name="T31" fmla="*/ 9 h 54"/>
                  <a:gd name="T32" fmla="*/ 33 w 27"/>
                  <a:gd name="T33" fmla="*/ 9 h 54"/>
                  <a:gd name="T34" fmla="*/ 33 w 27"/>
                  <a:gd name="T35" fmla="*/ 13 h 54"/>
                  <a:gd name="T36" fmla="*/ 68 w 27"/>
                  <a:gd name="T37" fmla="*/ 87 h 54"/>
                  <a:gd name="T38" fmla="*/ 117 w 27"/>
                  <a:gd name="T39" fmla="*/ 127 h 54"/>
                  <a:gd name="T40" fmla="*/ 73 w 27"/>
                  <a:gd name="T41" fmla="*/ 73 h 54"/>
                  <a:gd name="T42" fmla="*/ 61 w 27"/>
                  <a:gd name="T43" fmla="*/ 9 h 54"/>
                  <a:gd name="T44" fmla="*/ 81 w 27"/>
                  <a:gd name="T45" fmla="*/ 0 h 54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27" h="54">
                    <a:moveTo>
                      <a:pt x="6" y="14"/>
                    </a:moveTo>
                    <a:cubicBezTo>
                      <a:pt x="12" y="20"/>
                      <a:pt x="18" y="25"/>
                      <a:pt x="21" y="31"/>
                    </a:cubicBezTo>
                    <a:cubicBezTo>
                      <a:pt x="24" y="36"/>
                      <a:pt x="27" y="41"/>
                      <a:pt x="23" y="46"/>
                    </a:cubicBezTo>
                    <a:cubicBezTo>
                      <a:pt x="21" y="48"/>
                      <a:pt x="16" y="50"/>
                      <a:pt x="16" y="52"/>
                    </a:cubicBezTo>
                    <a:cubicBezTo>
                      <a:pt x="16" y="52"/>
                      <a:pt x="16" y="53"/>
                      <a:pt x="16" y="54"/>
                    </a:cubicBezTo>
                    <a:cubicBezTo>
                      <a:pt x="16" y="53"/>
                      <a:pt x="17" y="52"/>
                      <a:pt x="17" y="52"/>
                    </a:cubicBezTo>
                    <a:cubicBezTo>
                      <a:pt x="18" y="49"/>
                      <a:pt x="24" y="48"/>
                      <a:pt x="27" y="46"/>
                    </a:cubicBezTo>
                    <a:cubicBezTo>
                      <a:pt x="27" y="45"/>
                      <a:pt x="27" y="44"/>
                      <a:pt x="27" y="44"/>
                    </a:cubicBezTo>
                    <a:cubicBezTo>
                      <a:pt x="27" y="44"/>
                      <a:pt x="27" y="44"/>
                      <a:pt x="27" y="44"/>
                    </a:cubicBezTo>
                    <a:cubicBezTo>
                      <a:pt x="27" y="44"/>
                      <a:pt x="27" y="44"/>
                      <a:pt x="27" y="44"/>
                    </a:cubicBezTo>
                    <a:cubicBezTo>
                      <a:pt x="27" y="37"/>
                      <a:pt x="24" y="29"/>
                      <a:pt x="19" y="23"/>
                    </a:cubicBezTo>
                    <a:cubicBezTo>
                      <a:pt x="15" y="21"/>
                      <a:pt x="10" y="18"/>
                      <a:pt x="6" y="14"/>
                    </a:cubicBezTo>
                    <a:moveTo>
                      <a:pt x="17" y="0"/>
                    </a:moveTo>
                    <a:cubicBezTo>
                      <a:pt x="12" y="0"/>
                      <a:pt x="7" y="0"/>
                      <a:pt x="4" y="2"/>
                    </a:cubicBezTo>
                    <a:cubicBezTo>
                      <a:pt x="5" y="2"/>
                      <a:pt x="6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0" y="3"/>
                      <a:pt x="7" y="11"/>
                      <a:pt x="14" y="18"/>
                    </a:cubicBezTo>
                    <a:cubicBezTo>
                      <a:pt x="17" y="20"/>
                      <a:pt x="21" y="23"/>
                      <a:pt x="24" y="26"/>
                    </a:cubicBezTo>
                    <a:cubicBezTo>
                      <a:pt x="22" y="22"/>
                      <a:pt x="19" y="19"/>
                      <a:pt x="15" y="15"/>
                    </a:cubicBezTo>
                    <a:cubicBezTo>
                      <a:pt x="11" y="10"/>
                      <a:pt x="9" y="7"/>
                      <a:pt x="13" y="2"/>
                    </a:cubicBezTo>
                    <a:cubicBezTo>
                      <a:pt x="17" y="0"/>
                      <a:pt x="17" y="0"/>
                      <a:pt x="17" y="0"/>
                    </a:cubicBezTo>
                  </a:path>
                </a:pathLst>
              </a:custGeom>
              <a:solidFill>
                <a:srgbClr val="9E97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798" name="Freeform 3836">
                <a:extLst>
                  <a:ext uri="{FF2B5EF4-FFF2-40B4-BE49-F238E27FC236}">
                    <a16:creationId xmlns:a16="http://schemas.microsoft.com/office/drawing/2014/main" id="{57E1373E-C676-4186-8AD5-5A1021B6DB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7" y="3555"/>
                <a:ext cx="20" cy="39"/>
              </a:xfrm>
              <a:custGeom>
                <a:avLst/>
                <a:gdLst>
                  <a:gd name="T0" fmla="*/ 0 w 14"/>
                  <a:gd name="T1" fmla="*/ 0 h 26"/>
                  <a:gd name="T2" fmla="*/ 33 w 14"/>
                  <a:gd name="T3" fmla="*/ 39 h 26"/>
                  <a:gd name="T4" fmla="*/ 20 w 14"/>
                  <a:gd name="T5" fmla="*/ 27 h 26"/>
                  <a:gd name="T6" fmla="*/ 56 w 14"/>
                  <a:gd name="T7" fmla="*/ 134 h 26"/>
                  <a:gd name="T8" fmla="*/ 56 w 14"/>
                  <a:gd name="T9" fmla="*/ 134 h 26"/>
                  <a:gd name="T10" fmla="*/ 56 w 14"/>
                  <a:gd name="T11" fmla="*/ 72 h 26"/>
                  <a:gd name="T12" fmla="*/ 41 w 14"/>
                  <a:gd name="T13" fmla="*/ 41 h 26"/>
                  <a:gd name="T14" fmla="*/ 0 w 14"/>
                  <a:gd name="T15" fmla="*/ 0 h 2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4" h="26">
                    <a:moveTo>
                      <a:pt x="0" y="0"/>
                    </a:moveTo>
                    <a:cubicBezTo>
                      <a:pt x="4" y="4"/>
                      <a:pt x="7" y="7"/>
                      <a:pt x="8" y="7"/>
                    </a:cubicBezTo>
                    <a:cubicBezTo>
                      <a:pt x="7" y="7"/>
                      <a:pt x="6" y="6"/>
                      <a:pt x="5" y="5"/>
                    </a:cubicBezTo>
                    <a:cubicBezTo>
                      <a:pt x="10" y="11"/>
                      <a:pt x="13" y="19"/>
                      <a:pt x="13" y="26"/>
                    </a:cubicBezTo>
                    <a:cubicBezTo>
                      <a:pt x="13" y="26"/>
                      <a:pt x="13" y="26"/>
                      <a:pt x="13" y="26"/>
                    </a:cubicBezTo>
                    <a:cubicBezTo>
                      <a:pt x="13" y="22"/>
                      <a:pt x="14" y="18"/>
                      <a:pt x="13" y="14"/>
                    </a:cubicBezTo>
                    <a:cubicBezTo>
                      <a:pt x="12" y="12"/>
                      <a:pt x="11" y="10"/>
                      <a:pt x="10" y="8"/>
                    </a:cubicBezTo>
                    <a:cubicBezTo>
                      <a:pt x="7" y="5"/>
                      <a:pt x="3" y="2"/>
                      <a:pt x="0" y="0"/>
                    </a:cubicBezTo>
                  </a:path>
                </a:pathLst>
              </a:custGeom>
              <a:solidFill>
                <a:srgbClr val="C2BD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799" name="Freeform 3837">
                <a:extLst>
                  <a:ext uri="{FF2B5EF4-FFF2-40B4-BE49-F238E27FC236}">
                    <a16:creationId xmlns:a16="http://schemas.microsoft.com/office/drawing/2014/main" id="{6C71494D-95C9-4649-8EA6-40D30BF5A9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14" y="3532"/>
                <a:ext cx="30" cy="31"/>
              </a:xfrm>
              <a:custGeom>
                <a:avLst/>
                <a:gdLst>
                  <a:gd name="T0" fmla="*/ 41 w 20"/>
                  <a:gd name="T1" fmla="*/ 0 h 21"/>
                  <a:gd name="T2" fmla="*/ 27 w 20"/>
                  <a:gd name="T3" fmla="*/ 0 h 21"/>
                  <a:gd name="T4" fmla="*/ 12 w 20"/>
                  <a:gd name="T5" fmla="*/ 32 h 21"/>
                  <a:gd name="T6" fmla="*/ 39 w 20"/>
                  <a:gd name="T7" fmla="*/ 59 h 21"/>
                  <a:gd name="T8" fmla="*/ 102 w 20"/>
                  <a:gd name="T9" fmla="*/ 100 h 21"/>
                  <a:gd name="T10" fmla="*/ 68 w 20"/>
                  <a:gd name="T11" fmla="*/ 69 h 21"/>
                  <a:gd name="T12" fmla="*/ 59 w 20"/>
                  <a:gd name="T13" fmla="*/ 61 h 21"/>
                  <a:gd name="T14" fmla="*/ 80 w 20"/>
                  <a:gd name="T15" fmla="*/ 77 h 21"/>
                  <a:gd name="T16" fmla="*/ 41 w 20"/>
                  <a:gd name="T17" fmla="*/ 1 h 21"/>
                  <a:gd name="T18" fmla="*/ 41 w 20"/>
                  <a:gd name="T19" fmla="*/ 0 h 2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0" h="21">
                    <a:moveTo>
                      <a:pt x="8" y="0"/>
                    </a:moveTo>
                    <a:cubicBezTo>
                      <a:pt x="7" y="0"/>
                      <a:pt x="6" y="0"/>
                      <a:pt x="5" y="0"/>
                    </a:cubicBezTo>
                    <a:cubicBezTo>
                      <a:pt x="1" y="1"/>
                      <a:pt x="0" y="4"/>
                      <a:pt x="2" y="7"/>
                    </a:cubicBezTo>
                    <a:cubicBezTo>
                      <a:pt x="4" y="9"/>
                      <a:pt x="5" y="11"/>
                      <a:pt x="7" y="12"/>
                    </a:cubicBezTo>
                    <a:cubicBezTo>
                      <a:pt x="11" y="16"/>
                      <a:pt x="16" y="19"/>
                      <a:pt x="20" y="21"/>
                    </a:cubicBezTo>
                    <a:cubicBezTo>
                      <a:pt x="18" y="19"/>
                      <a:pt x="15" y="17"/>
                      <a:pt x="13" y="15"/>
                    </a:cubicBezTo>
                    <a:cubicBezTo>
                      <a:pt x="11" y="13"/>
                      <a:pt x="11" y="13"/>
                      <a:pt x="11" y="13"/>
                    </a:cubicBezTo>
                    <a:cubicBezTo>
                      <a:pt x="12" y="14"/>
                      <a:pt x="13" y="15"/>
                      <a:pt x="15" y="16"/>
                    </a:cubicBezTo>
                    <a:cubicBezTo>
                      <a:pt x="8" y="9"/>
                      <a:pt x="1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</a:path>
                </a:pathLst>
              </a:custGeom>
              <a:solidFill>
                <a:srgbClr val="C2BD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00" name="Freeform 3838">
                <a:extLst>
                  <a:ext uri="{FF2B5EF4-FFF2-40B4-BE49-F238E27FC236}">
                    <a16:creationId xmlns:a16="http://schemas.microsoft.com/office/drawing/2014/main" id="{EF0AB103-CE7A-4258-9DAE-031D0897A1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1" y="3551"/>
                <a:ext cx="18" cy="15"/>
              </a:xfrm>
              <a:custGeom>
                <a:avLst/>
                <a:gdLst>
                  <a:gd name="T0" fmla="*/ 0 w 12"/>
                  <a:gd name="T1" fmla="*/ 0 h 10"/>
                  <a:gd name="T2" fmla="*/ 12 w 12"/>
                  <a:gd name="T3" fmla="*/ 12 h 10"/>
                  <a:gd name="T4" fmla="*/ 48 w 12"/>
                  <a:gd name="T5" fmla="*/ 41 h 10"/>
                  <a:gd name="T6" fmla="*/ 62 w 12"/>
                  <a:gd name="T7" fmla="*/ 53 h 10"/>
                  <a:gd name="T8" fmla="*/ 21 w 12"/>
                  <a:gd name="T9" fmla="*/ 18 h 10"/>
                  <a:gd name="T10" fmla="*/ 0 w 12"/>
                  <a:gd name="T11" fmla="*/ 0 h 1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2" h="10">
                    <a:moveTo>
                      <a:pt x="0" y="0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4" y="4"/>
                      <a:pt x="7" y="6"/>
                      <a:pt x="9" y="8"/>
                    </a:cubicBezTo>
                    <a:cubicBezTo>
                      <a:pt x="10" y="9"/>
                      <a:pt x="11" y="10"/>
                      <a:pt x="12" y="10"/>
                    </a:cubicBezTo>
                    <a:cubicBezTo>
                      <a:pt x="11" y="10"/>
                      <a:pt x="8" y="7"/>
                      <a:pt x="4" y="3"/>
                    </a:cubicBezTo>
                    <a:cubicBezTo>
                      <a:pt x="2" y="2"/>
                      <a:pt x="1" y="1"/>
                      <a:pt x="0" y="0"/>
                    </a:cubicBezTo>
                  </a:path>
                </a:pathLst>
              </a:custGeom>
              <a:solidFill>
                <a:srgbClr val="DAD7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01" name="Freeform 3839">
                <a:extLst>
                  <a:ext uri="{FF2B5EF4-FFF2-40B4-BE49-F238E27FC236}">
                    <a16:creationId xmlns:a16="http://schemas.microsoft.com/office/drawing/2014/main" id="{63562A54-09E1-4ECE-B110-6C57851DEC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37" y="3633"/>
                <a:ext cx="42" cy="49"/>
              </a:xfrm>
              <a:custGeom>
                <a:avLst/>
                <a:gdLst>
                  <a:gd name="T0" fmla="*/ 68 w 28"/>
                  <a:gd name="T1" fmla="*/ 0 h 33"/>
                  <a:gd name="T2" fmla="*/ 12 w 28"/>
                  <a:gd name="T3" fmla="*/ 33 h 33"/>
                  <a:gd name="T4" fmla="*/ 18 w 28"/>
                  <a:gd name="T5" fmla="*/ 73 h 33"/>
                  <a:gd name="T6" fmla="*/ 72 w 28"/>
                  <a:gd name="T7" fmla="*/ 122 h 33"/>
                  <a:gd name="T8" fmla="*/ 99 w 28"/>
                  <a:gd name="T9" fmla="*/ 156 h 33"/>
                  <a:gd name="T10" fmla="*/ 129 w 28"/>
                  <a:gd name="T11" fmla="*/ 160 h 33"/>
                  <a:gd name="T12" fmla="*/ 143 w 28"/>
                  <a:gd name="T13" fmla="*/ 156 h 33"/>
                  <a:gd name="T14" fmla="*/ 108 w 28"/>
                  <a:gd name="T15" fmla="*/ 122 h 33"/>
                  <a:gd name="T16" fmla="*/ 93 w 28"/>
                  <a:gd name="T17" fmla="*/ 110 h 33"/>
                  <a:gd name="T18" fmla="*/ 62 w 28"/>
                  <a:gd name="T19" fmla="*/ 73 h 33"/>
                  <a:gd name="T20" fmla="*/ 39 w 28"/>
                  <a:gd name="T21" fmla="*/ 33 h 33"/>
                  <a:gd name="T22" fmla="*/ 41 w 28"/>
                  <a:gd name="T23" fmla="*/ 33 h 33"/>
                  <a:gd name="T24" fmla="*/ 68 w 28"/>
                  <a:gd name="T25" fmla="*/ 9 h 33"/>
                  <a:gd name="T26" fmla="*/ 68 w 28"/>
                  <a:gd name="T27" fmla="*/ 0 h 33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28" h="33">
                    <a:moveTo>
                      <a:pt x="13" y="0"/>
                    </a:moveTo>
                    <a:cubicBezTo>
                      <a:pt x="10" y="1"/>
                      <a:pt x="4" y="6"/>
                      <a:pt x="2" y="7"/>
                    </a:cubicBezTo>
                    <a:cubicBezTo>
                      <a:pt x="0" y="10"/>
                      <a:pt x="1" y="12"/>
                      <a:pt x="3" y="15"/>
                    </a:cubicBezTo>
                    <a:cubicBezTo>
                      <a:pt x="5" y="19"/>
                      <a:pt x="11" y="21"/>
                      <a:pt x="14" y="25"/>
                    </a:cubicBezTo>
                    <a:cubicBezTo>
                      <a:pt x="16" y="27"/>
                      <a:pt x="17" y="30"/>
                      <a:pt x="19" y="32"/>
                    </a:cubicBezTo>
                    <a:cubicBezTo>
                      <a:pt x="21" y="33"/>
                      <a:pt x="23" y="33"/>
                      <a:pt x="25" y="33"/>
                    </a:cubicBezTo>
                    <a:cubicBezTo>
                      <a:pt x="26" y="33"/>
                      <a:pt x="28" y="33"/>
                      <a:pt x="28" y="32"/>
                    </a:cubicBezTo>
                    <a:cubicBezTo>
                      <a:pt x="25" y="31"/>
                      <a:pt x="23" y="28"/>
                      <a:pt x="21" y="25"/>
                    </a:cubicBezTo>
                    <a:cubicBezTo>
                      <a:pt x="20" y="25"/>
                      <a:pt x="19" y="24"/>
                      <a:pt x="18" y="23"/>
                    </a:cubicBezTo>
                    <a:cubicBezTo>
                      <a:pt x="17" y="22"/>
                      <a:pt x="14" y="19"/>
                      <a:pt x="12" y="15"/>
                    </a:cubicBezTo>
                    <a:cubicBezTo>
                      <a:pt x="8" y="13"/>
                      <a:pt x="5" y="10"/>
                      <a:pt x="7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4"/>
                      <a:pt x="9" y="2"/>
                      <a:pt x="13" y="2"/>
                    </a:cubicBezTo>
                    <a:cubicBezTo>
                      <a:pt x="13" y="0"/>
                      <a:pt x="13" y="0"/>
                      <a:pt x="13" y="0"/>
                    </a:cubicBezTo>
                  </a:path>
                </a:pathLst>
              </a:custGeom>
              <a:solidFill>
                <a:srgbClr val="9E97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02" name="Freeform 3840">
                <a:extLst>
                  <a:ext uri="{FF2B5EF4-FFF2-40B4-BE49-F238E27FC236}">
                    <a16:creationId xmlns:a16="http://schemas.microsoft.com/office/drawing/2014/main" id="{566DD406-95CA-463A-9D7B-B38464838BD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345" y="3643"/>
                <a:ext cx="37" cy="37"/>
              </a:xfrm>
              <a:custGeom>
                <a:avLst/>
                <a:gdLst>
                  <a:gd name="T0" fmla="*/ 78 w 25"/>
                  <a:gd name="T1" fmla="*/ 87 h 25"/>
                  <a:gd name="T2" fmla="*/ 110 w 25"/>
                  <a:gd name="T3" fmla="*/ 120 h 25"/>
                  <a:gd name="T4" fmla="*/ 115 w 25"/>
                  <a:gd name="T5" fmla="*/ 120 h 25"/>
                  <a:gd name="T6" fmla="*/ 78 w 25"/>
                  <a:gd name="T7" fmla="*/ 87 h 25"/>
                  <a:gd name="T8" fmla="*/ 13 w 25"/>
                  <a:gd name="T9" fmla="*/ 0 h 25"/>
                  <a:gd name="T10" fmla="*/ 9 w 25"/>
                  <a:gd name="T11" fmla="*/ 0 h 25"/>
                  <a:gd name="T12" fmla="*/ 33 w 25"/>
                  <a:gd name="T13" fmla="*/ 40 h 25"/>
                  <a:gd name="T14" fmla="*/ 13 w 25"/>
                  <a:gd name="T15" fmla="*/ 0 h 2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5" h="25">
                    <a:moveTo>
                      <a:pt x="16" y="18"/>
                    </a:moveTo>
                    <a:cubicBezTo>
                      <a:pt x="18" y="21"/>
                      <a:pt x="20" y="24"/>
                      <a:pt x="23" y="25"/>
                    </a:cubicBezTo>
                    <a:cubicBezTo>
                      <a:pt x="23" y="25"/>
                      <a:pt x="24" y="25"/>
                      <a:pt x="24" y="25"/>
                    </a:cubicBezTo>
                    <a:cubicBezTo>
                      <a:pt x="25" y="23"/>
                      <a:pt x="20" y="20"/>
                      <a:pt x="16" y="18"/>
                    </a:cubicBezTo>
                    <a:moveTo>
                      <a:pt x="3" y="0"/>
                    </a:moveTo>
                    <a:cubicBezTo>
                      <a:pt x="3" y="0"/>
                      <a:pt x="3" y="0"/>
                      <a:pt x="2" y="0"/>
                    </a:cubicBezTo>
                    <a:cubicBezTo>
                      <a:pt x="0" y="3"/>
                      <a:pt x="3" y="6"/>
                      <a:pt x="7" y="8"/>
                    </a:cubicBezTo>
                    <a:cubicBezTo>
                      <a:pt x="5" y="6"/>
                      <a:pt x="3" y="2"/>
                      <a:pt x="3" y="0"/>
                    </a:cubicBezTo>
                  </a:path>
                </a:pathLst>
              </a:custGeom>
              <a:solidFill>
                <a:srgbClr val="C2BD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03" name="Freeform 3841">
                <a:extLst>
                  <a:ext uri="{FF2B5EF4-FFF2-40B4-BE49-F238E27FC236}">
                    <a16:creationId xmlns:a16="http://schemas.microsoft.com/office/drawing/2014/main" id="{87C6F533-7875-48FB-93A7-678B9BB6720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454" y="3538"/>
                <a:ext cx="49" cy="63"/>
              </a:xfrm>
              <a:custGeom>
                <a:avLst/>
                <a:gdLst>
                  <a:gd name="T0" fmla="*/ 13 w 33"/>
                  <a:gd name="T1" fmla="*/ 41 h 43"/>
                  <a:gd name="T2" fmla="*/ 9 w 33"/>
                  <a:gd name="T3" fmla="*/ 47 h 43"/>
                  <a:gd name="T4" fmla="*/ 0 w 33"/>
                  <a:gd name="T5" fmla="*/ 47 h 43"/>
                  <a:gd name="T6" fmla="*/ 0 w 33"/>
                  <a:gd name="T7" fmla="*/ 56 h 43"/>
                  <a:gd name="T8" fmla="*/ 92 w 33"/>
                  <a:gd name="T9" fmla="*/ 170 h 43"/>
                  <a:gd name="T10" fmla="*/ 160 w 33"/>
                  <a:gd name="T11" fmla="*/ 198 h 43"/>
                  <a:gd name="T12" fmla="*/ 82 w 33"/>
                  <a:gd name="T13" fmla="*/ 151 h 43"/>
                  <a:gd name="T14" fmla="*/ 40 w 33"/>
                  <a:gd name="T15" fmla="*/ 97 h 43"/>
                  <a:gd name="T16" fmla="*/ 13 w 33"/>
                  <a:gd name="T17" fmla="*/ 41 h 43"/>
                  <a:gd name="T18" fmla="*/ 33 w 33"/>
                  <a:gd name="T19" fmla="*/ 0 h 43"/>
                  <a:gd name="T20" fmla="*/ 28 w 33"/>
                  <a:gd name="T21" fmla="*/ 0 h 43"/>
                  <a:gd name="T22" fmla="*/ 0 w 33"/>
                  <a:gd name="T23" fmla="*/ 41 h 43"/>
                  <a:gd name="T24" fmla="*/ 0 w 33"/>
                  <a:gd name="T25" fmla="*/ 47 h 43"/>
                  <a:gd name="T26" fmla="*/ 9 w 33"/>
                  <a:gd name="T27" fmla="*/ 47 h 43"/>
                  <a:gd name="T28" fmla="*/ 13 w 33"/>
                  <a:gd name="T29" fmla="*/ 41 h 43"/>
                  <a:gd name="T30" fmla="*/ 13 w 33"/>
                  <a:gd name="T31" fmla="*/ 41 h 43"/>
                  <a:gd name="T32" fmla="*/ 33 w 33"/>
                  <a:gd name="T33" fmla="*/ 0 h 4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43">
                    <a:moveTo>
                      <a:pt x="3" y="9"/>
                    </a:moveTo>
                    <a:cubicBezTo>
                      <a:pt x="2" y="10"/>
                      <a:pt x="2" y="10"/>
                      <a:pt x="2" y="10"/>
                    </a:cubicBezTo>
                    <a:cubicBezTo>
                      <a:pt x="1" y="10"/>
                      <a:pt x="1" y="10"/>
                      <a:pt x="0" y="10"/>
                    </a:cubicBezTo>
                    <a:cubicBezTo>
                      <a:pt x="0" y="11"/>
                      <a:pt x="0" y="12"/>
                      <a:pt x="0" y="12"/>
                    </a:cubicBezTo>
                    <a:cubicBezTo>
                      <a:pt x="4" y="20"/>
                      <a:pt x="12" y="29"/>
                      <a:pt x="19" y="37"/>
                    </a:cubicBezTo>
                    <a:cubicBezTo>
                      <a:pt x="22" y="39"/>
                      <a:pt x="27" y="42"/>
                      <a:pt x="33" y="43"/>
                    </a:cubicBezTo>
                    <a:cubicBezTo>
                      <a:pt x="27" y="40"/>
                      <a:pt x="21" y="37"/>
                      <a:pt x="17" y="33"/>
                    </a:cubicBezTo>
                    <a:cubicBezTo>
                      <a:pt x="13" y="29"/>
                      <a:pt x="11" y="25"/>
                      <a:pt x="8" y="21"/>
                    </a:cubicBezTo>
                    <a:cubicBezTo>
                      <a:pt x="5" y="18"/>
                      <a:pt x="1" y="13"/>
                      <a:pt x="3" y="9"/>
                    </a:cubicBezTo>
                    <a:moveTo>
                      <a:pt x="7" y="0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3"/>
                      <a:pt x="1" y="6"/>
                      <a:pt x="0" y="9"/>
                    </a:cubicBezTo>
                    <a:cubicBezTo>
                      <a:pt x="0" y="9"/>
                      <a:pt x="0" y="9"/>
                      <a:pt x="0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6"/>
                      <a:pt x="9" y="3"/>
                      <a:pt x="7" y="0"/>
                    </a:cubicBezTo>
                  </a:path>
                </a:pathLst>
              </a:custGeom>
              <a:solidFill>
                <a:srgbClr val="9E97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04" name="Freeform 3842">
                <a:extLst>
                  <a:ext uri="{FF2B5EF4-FFF2-40B4-BE49-F238E27FC236}">
                    <a16:creationId xmlns:a16="http://schemas.microsoft.com/office/drawing/2014/main" id="{16B4E472-2665-4C6D-8F58-E231E203715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454" y="3551"/>
                <a:ext cx="29" cy="41"/>
              </a:xfrm>
              <a:custGeom>
                <a:avLst/>
                <a:gdLst>
                  <a:gd name="T0" fmla="*/ 0 w 19"/>
                  <a:gd name="T1" fmla="*/ 13 h 28"/>
                  <a:gd name="T2" fmla="*/ 21 w 19"/>
                  <a:gd name="T3" fmla="*/ 50 h 28"/>
                  <a:gd name="T4" fmla="*/ 75 w 19"/>
                  <a:gd name="T5" fmla="*/ 110 h 28"/>
                  <a:gd name="T6" fmla="*/ 102 w 19"/>
                  <a:gd name="T7" fmla="*/ 129 h 28"/>
                  <a:gd name="T8" fmla="*/ 0 w 19"/>
                  <a:gd name="T9" fmla="*/ 13 h 28"/>
                  <a:gd name="T10" fmla="*/ 12 w 19"/>
                  <a:gd name="T11" fmla="*/ 1 h 28"/>
                  <a:gd name="T12" fmla="*/ 0 w 19"/>
                  <a:gd name="T13" fmla="*/ 1 h 28"/>
                  <a:gd name="T14" fmla="*/ 0 w 19"/>
                  <a:gd name="T15" fmla="*/ 1 h 28"/>
                  <a:gd name="T16" fmla="*/ 12 w 19"/>
                  <a:gd name="T17" fmla="*/ 1 h 28"/>
                  <a:gd name="T18" fmla="*/ 18 w 19"/>
                  <a:gd name="T19" fmla="*/ 0 h 28"/>
                  <a:gd name="T20" fmla="*/ 12 w 19"/>
                  <a:gd name="T21" fmla="*/ 1 h 28"/>
                  <a:gd name="T22" fmla="*/ 18 w 19"/>
                  <a:gd name="T23" fmla="*/ 0 h 28"/>
                  <a:gd name="T24" fmla="*/ 18 w 19"/>
                  <a:gd name="T25" fmla="*/ 0 h 2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9" h="28">
                    <a:moveTo>
                      <a:pt x="0" y="3"/>
                    </a:moveTo>
                    <a:cubicBezTo>
                      <a:pt x="1" y="6"/>
                      <a:pt x="2" y="8"/>
                      <a:pt x="4" y="11"/>
                    </a:cubicBezTo>
                    <a:cubicBezTo>
                      <a:pt x="7" y="15"/>
                      <a:pt x="9" y="20"/>
                      <a:pt x="14" y="24"/>
                    </a:cubicBezTo>
                    <a:cubicBezTo>
                      <a:pt x="16" y="25"/>
                      <a:pt x="17" y="27"/>
                      <a:pt x="19" y="28"/>
                    </a:cubicBezTo>
                    <a:cubicBezTo>
                      <a:pt x="12" y="20"/>
                      <a:pt x="4" y="11"/>
                      <a:pt x="0" y="3"/>
                    </a:cubicBezTo>
                    <a:moveTo>
                      <a:pt x="2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2" y="1"/>
                    </a:cubicBezTo>
                    <a:moveTo>
                      <a:pt x="3" y="0"/>
                    </a:moveTo>
                    <a:cubicBezTo>
                      <a:pt x="2" y="0"/>
                      <a:pt x="2" y="1"/>
                      <a:pt x="2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C2BD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05" name="Freeform 3843">
                <a:extLst>
                  <a:ext uri="{FF2B5EF4-FFF2-40B4-BE49-F238E27FC236}">
                    <a16:creationId xmlns:a16="http://schemas.microsoft.com/office/drawing/2014/main" id="{F04C3238-1386-4FEC-A233-572FFA3ADEA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572" y="3548"/>
                <a:ext cx="19" cy="52"/>
              </a:xfrm>
              <a:custGeom>
                <a:avLst/>
                <a:gdLst>
                  <a:gd name="T0" fmla="*/ 41 w 13"/>
                  <a:gd name="T1" fmla="*/ 168 h 35"/>
                  <a:gd name="T2" fmla="*/ 41 w 13"/>
                  <a:gd name="T3" fmla="*/ 168 h 35"/>
                  <a:gd name="T4" fmla="*/ 41 w 13"/>
                  <a:gd name="T5" fmla="*/ 168 h 35"/>
                  <a:gd name="T6" fmla="*/ 38 w 13"/>
                  <a:gd name="T7" fmla="*/ 169 h 35"/>
                  <a:gd name="T8" fmla="*/ 41 w 13"/>
                  <a:gd name="T9" fmla="*/ 168 h 35"/>
                  <a:gd name="T10" fmla="*/ 0 w 13"/>
                  <a:gd name="T11" fmla="*/ 0 h 35"/>
                  <a:gd name="T12" fmla="*/ 0 w 13"/>
                  <a:gd name="T13" fmla="*/ 1 h 35"/>
                  <a:gd name="T14" fmla="*/ 0 w 13"/>
                  <a:gd name="T15" fmla="*/ 1 h 35"/>
                  <a:gd name="T16" fmla="*/ 19 w 13"/>
                  <a:gd name="T17" fmla="*/ 28 h 35"/>
                  <a:gd name="T18" fmla="*/ 0 w 13"/>
                  <a:gd name="T19" fmla="*/ 19 h 35"/>
                  <a:gd name="T20" fmla="*/ 47 w 13"/>
                  <a:gd name="T21" fmla="*/ 73 h 35"/>
                  <a:gd name="T22" fmla="*/ 50 w 13"/>
                  <a:gd name="T23" fmla="*/ 128 h 35"/>
                  <a:gd name="T24" fmla="*/ 50 w 13"/>
                  <a:gd name="T25" fmla="*/ 131 h 35"/>
                  <a:gd name="T26" fmla="*/ 56 w 13"/>
                  <a:gd name="T27" fmla="*/ 113 h 35"/>
                  <a:gd name="T28" fmla="*/ 56 w 13"/>
                  <a:gd name="T29" fmla="*/ 73 h 35"/>
                  <a:gd name="T30" fmla="*/ 22 w 13"/>
                  <a:gd name="T31" fmla="*/ 22 h 35"/>
                  <a:gd name="T32" fmla="*/ 22 w 13"/>
                  <a:gd name="T33" fmla="*/ 22 h 35"/>
                  <a:gd name="T34" fmla="*/ 0 w 13"/>
                  <a:gd name="T35" fmla="*/ 0 h 3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13" h="35">
                    <a:moveTo>
                      <a:pt x="9" y="34"/>
                    </a:moveTo>
                    <a:cubicBezTo>
                      <a:pt x="9" y="34"/>
                      <a:pt x="9" y="34"/>
                      <a:pt x="9" y="34"/>
                    </a:cubicBezTo>
                    <a:cubicBezTo>
                      <a:pt x="9" y="34"/>
                      <a:pt x="9" y="34"/>
                      <a:pt x="9" y="34"/>
                    </a:cubicBezTo>
                    <a:cubicBezTo>
                      <a:pt x="9" y="34"/>
                      <a:pt x="8" y="34"/>
                      <a:pt x="8" y="35"/>
                    </a:cubicBezTo>
                    <a:cubicBezTo>
                      <a:pt x="9" y="34"/>
                      <a:pt x="9" y="34"/>
                      <a:pt x="9" y="34"/>
                    </a:cubicBezTo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3"/>
                      <a:pt x="3" y="5"/>
                      <a:pt x="4" y="6"/>
                    </a:cubicBezTo>
                    <a:cubicBezTo>
                      <a:pt x="3" y="5"/>
                      <a:pt x="1" y="4"/>
                      <a:pt x="0" y="4"/>
                    </a:cubicBezTo>
                    <a:cubicBezTo>
                      <a:pt x="2" y="7"/>
                      <a:pt x="9" y="13"/>
                      <a:pt x="10" y="15"/>
                    </a:cubicBezTo>
                    <a:cubicBezTo>
                      <a:pt x="12" y="18"/>
                      <a:pt x="12" y="22"/>
                      <a:pt x="11" y="26"/>
                    </a:cubicBezTo>
                    <a:cubicBezTo>
                      <a:pt x="11" y="27"/>
                      <a:pt x="11" y="27"/>
                      <a:pt x="11" y="27"/>
                    </a:cubicBezTo>
                    <a:cubicBezTo>
                      <a:pt x="11" y="26"/>
                      <a:pt x="12" y="24"/>
                      <a:pt x="12" y="23"/>
                    </a:cubicBezTo>
                    <a:cubicBezTo>
                      <a:pt x="13" y="20"/>
                      <a:pt x="13" y="18"/>
                      <a:pt x="12" y="15"/>
                    </a:cubicBezTo>
                    <a:cubicBezTo>
                      <a:pt x="10" y="12"/>
                      <a:pt x="6" y="8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3" y="3"/>
                      <a:pt x="1" y="2"/>
                      <a:pt x="0" y="0"/>
                    </a:cubicBezTo>
                  </a:path>
                </a:pathLst>
              </a:custGeom>
              <a:solidFill>
                <a:srgbClr val="9E97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06" name="Freeform 3844">
                <a:extLst>
                  <a:ext uri="{FF2B5EF4-FFF2-40B4-BE49-F238E27FC236}">
                    <a16:creationId xmlns:a16="http://schemas.microsoft.com/office/drawing/2014/main" id="{24AC9AEA-D6C0-4DC3-85BE-10F362BDDE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9" y="3555"/>
                <a:ext cx="15" cy="43"/>
              </a:xfrm>
              <a:custGeom>
                <a:avLst/>
                <a:gdLst>
                  <a:gd name="T0" fmla="*/ 0 w 10"/>
                  <a:gd name="T1" fmla="*/ 0 h 29"/>
                  <a:gd name="T2" fmla="*/ 0 w 10"/>
                  <a:gd name="T3" fmla="*/ 0 h 29"/>
                  <a:gd name="T4" fmla="*/ 39 w 10"/>
                  <a:gd name="T5" fmla="*/ 49 h 29"/>
                  <a:gd name="T6" fmla="*/ 39 w 10"/>
                  <a:gd name="T7" fmla="*/ 87 h 29"/>
                  <a:gd name="T8" fmla="*/ 32 w 10"/>
                  <a:gd name="T9" fmla="*/ 108 h 29"/>
                  <a:gd name="T10" fmla="*/ 21 w 10"/>
                  <a:gd name="T11" fmla="*/ 141 h 29"/>
                  <a:gd name="T12" fmla="*/ 21 w 10"/>
                  <a:gd name="T13" fmla="*/ 141 h 29"/>
                  <a:gd name="T14" fmla="*/ 21 w 10"/>
                  <a:gd name="T15" fmla="*/ 141 h 29"/>
                  <a:gd name="T16" fmla="*/ 32 w 10"/>
                  <a:gd name="T17" fmla="*/ 129 h 29"/>
                  <a:gd name="T18" fmla="*/ 32 w 10"/>
                  <a:gd name="T19" fmla="*/ 128 h 29"/>
                  <a:gd name="T20" fmla="*/ 48 w 10"/>
                  <a:gd name="T21" fmla="*/ 92 h 29"/>
                  <a:gd name="T22" fmla="*/ 0 w 10"/>
                  <a:gd name="T23" fmla="*/ 0 h 29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0" h="29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5" y="7"/>
                      <a:pt x="7" y="10"/>
                    </a:cubicBezTo>
                    <a:cubicBezTo>
                      <a:pt x="8" y="13"/>
                      <a:pt x="8" y="15"/>
                      <a:pt x="7" y="18"/>
                    </a:cubicBezTo>
                    <a:cubicBezTo>
                      <a:pt x="7" y="19"/>
                      <a:pt x="6" y="21"/>
                      <a:pt x="6" y="22"/>
                    </a:cubicBezTo>
                    <a:cubicBezTo>
                      <a:pt x="5" y="24"/>
                      <a:pt x="5" y="27"/>
                      <a:pt x="4" y="29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5" y="28"/>
                      <a:pt x="6" y="27"/>
                      <a:pt x="6" y="27"/>
                    </a:cubicBezTo>
                    <a:cubicBezTo>
                      <a:pt x="6" y="26"/>
                      <a:pt x="6" y="26"/>
                      <a:pt x="6" y="26"/>
                    </a:cubicBezTo>
                    <a:cubicBezTo>
                      <a:pt x="7" y="24"/>
                      <a:pt x="8" y="21"/>
                      <a:pt x="9" y="19"/>
                    </a:cubicBezTo>
                    <a:cubicBezTo>
                      <a:pt x="10" y="12"/>
                      <a:pt x="6" y="6"/>
                      <a:pt x="0" y="0"/>
                    </a:cubicBezTo>
                  </a:path>
                </a:pathLst>
              </a:custGeom>
              <a:solidFill>
                <a:srgbClr val="C2BD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07" name="Freeform 3845">
                <a:extLst>
                  <a:ext uri="{FF2B5EF4-FFF2-40B4-BE49-F238E27FC236}">
                    <a16:creationId xmlns:a16="http://schemas.microsoft.com/office/drawing/2014/main" id="{4558636F-9257-41F8-AAED-0F4952E6FB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3" y="3606"/>
                <a:ext cx="5" cy="4"/>
              </a:xfrm>
              <a:custGeom>
                <a:avLst/>
                <a:gdLst>
                  <a:gd name="T0" fmla="*/ 22 w 3"/>
                  <a:gd name="T1" fmla="*/ 0 h 3"/>
                  <a:gd name="T2" fmla="*/ 8 w 3"/>
                  <a:gd name="T3" fmla="*/ 9 h 3"/>
                  <a:gd name="T4" fmla="*/ 22 w 3"/>
                  <a:gd name="T5" fmla="*/ 0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2" y="1"/>
                      <a:pt x="0" y="2"/>
                      <a:pt x="1" y="3"/>
                    </a:cubicBezTo>
                    <a:cubicBezTo>
                      <a:pt x="1" y="2"/>
                      <a:pt x="2" y="1"/>
                      <a:pt x="3" y="0"/>
                    </a:cubicBezTo>
                  </a:path>
                </a:pathLst>
              </a:custGeom>
              <a:solidFill>
                <a:srgbClr val="9E97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08" name="Freeform 3846">
                <a:extLst>
                  <a:ext uri="{FF2B5EF4-FFF2-40B4-BE49-F238E27FC236}">
                    <a16:creationId xmlns:a16="http://schemas.microsoft.com/office/drawing/2014/main" id="{734A3563-149E-4586-A6A1-B2178B69EA5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599" y="3543"/>
                <a:ext cx="32" cy="61"/>
              </a:xfrm>
              <a:custGeom>
                <a:avLst/>
                <a:gdLst>
                  <a:gd name="T0" fmla="*/ 28 w 22"/>
                  <a:gd name="T1" fmla="*/ 0 h 41"/>
                  <a:gd name="T2" fmla="*/ 1 w 22"/>
                  <a:gd name="T3" fmla="*/ 92 h 41"/>
                  <a:gd name="T4" fmla="*/ 13 w 22"/>
                  <a:gd name="T5" fmla="*/ 113 h 41"/>
                  <a:gd name="T6" fmla="*/ 13 w 22"/>
                  <a:gd name="T7" fmla="*/ 113 h 41"/>
                  <a:gd name="T8" fmla="*/ 22 w 22"/>
                  <a:gd name="T9" fmla="*/ 92 h 41"/>
                  <a:gd name="T10" fmla="*/ 22 w 22"/>
                  <a:gd name="T11" fmla="*/ 92 h 41"/>
                  <a:gd name="T12" fmla="*/ 22 w 22"/>
                  <a:gd name="T13" fmla="*/ 92 h 41"/>
                  <a:gd name="T14" fmla="*/ 19 w 22"/>
                  <a:gd name="T15" fmla="*/ 101 h 41"/>
                  <a:gd name="T16" fmla="*/ 13 w 22"/>
                  <a:gd name="T17" fmla="*/ 113 h 41"/>
                  <a:gd name="T18" fmla="*/ 13 w 22"/>
                  <a:gd name="T19" fmla="*/ 119 h 41"/>
                  <a:gd name="T20" fmla="*/ 99 w 22"/>
                  <a:gd name="T21" fmla="*/ 201 h 41"/>
                  <a:gd name="T22" fmla="*/ 52 w 22"/>
                  <a:gd name="T23" fmla="*/ 168 h 41"/>
                  <a:gd name="T24" fmla="*/ 36 w 22"/>
                  <a:gd name="T25" fmla="*/ 119 h 41"/>
                  <a:gd name="T26" fmla="*/ 22 w 22"/>
                  <a:gd name="T27" fmla="*/ 62 h 41"/>
                  <a:gd name="T28" fmla="*/ 28 w 22"/>
                  <a:gd name="T29" fmla="*/ 0 h 41"/>
                  <a:gd name="T30" fmla="*/ 28 w 22"/>
                  <a:gd name="T31" fmla="*/ 0 h 41"/>
                  <a:gd name="T32" fmla="*/ 28 w 22"/>
                  <a:gd name="T33" fmla="*/ 0 h 41"/>
                  <a:gd name="T34" fmla="*/ 28 w 22"/>
                  <a:gd name="T35" fmla="*/ 0 h 41"/>
                  <a:gd name="T36" fmla="*/ 28 w 22"/>
                  <a:gd name="T37" fmla="*/ 0 h 4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22" h="41">
                    <a:moveTo>
                      <a:pt x="6" y="0"/>
                    </a:moveTo>
                    <a:cubicBezTo>
                      <a:pt x="0" y="5"/>
                      <a:pt x="1" y="13"/>
                      <a:pt x="1" y="19"/>
                    </a:cubicBezTo>
                    <a:cubicBezTo>
                      <a:pt x="2" y="20"/>
                      <a:pt x="2" y="22"/>
                      <a:pt x="3" y="23"/>
                    </a:cubicBezTo>
                    <a:cubicBezTo>
                      <a:pt x="3" y="23"/>
                      <a:pt x="3" y="23"/>
                      <a:pt x="3" y="23"/>
                    </a:cubicBezTo>
                    <a:cubicBezTo>
                      <a:pt x="3" y="22"/>
                      <a:pt x="3" y="20"/>
                      <a:pt x="5" y="19"/>
                    </a:cubicBezTo>
                    <a:cubicBezTo>
                      <a:pt x="5" y="19"/>
                      <a:pt x="5" y="19"/>
                      <a:pt x="5" y="19"/>
                    </a:cubicBezTo>
                    <a:cubicBezTo>
                      <a:pt x="5" y="19"/>
                      <a:pt x="5" y="19"/>
                      <a:pt x="5" y="19"/>
                    </a:cubicBezTo>
                    <a:cubicBezTo>
                      <a:pt x="4" y="21"/>
                      <a:pt x="4" y="21"/>
                      <a:pt x="4" y="21"/>
                    </a:cubicBezTo>
                    <a:cubicBezTo>
                      <a:pt x="3" y="21"/>
                      <a:pt x="3" y="22"/>
                      <a:pt x="3" y="23"/>
                    </a:cubicBezTo>
                    <a:cubicBezTo>
                      <a:pt x="3" y="23"/>
                      <a:pt x="3" y="23"/>
                      <a:pt x="3" y="24"/>
                    </a:cubicBezTo>
                    <a:cubicBezTo>
                      <a:pt x="5" y="30"/>
                      <a:pt x="12" y="38"/>
                      <a:pt x="22" y="41"/>
                    </a:cubicBezTo>
                    <a:cubicBezTo>
                      <a:pt x="19" y="39"/>
                      <a:pt x="14" y="37"/>
                      <a:pt x="12" y="34"/>
                    </a:cubicBezTo>
                    <a:cubicBezTo>
                      <a:pt x="9" y="31"/>
                      <a:pt x="9" y="27"/>
                      <a:pt x="8" y="24"/>
                    </a:cubicBezTo>
                    <a:cubicBezTo>
                      <a:pt x="7" y="20"/>
                      <a:pt x="6" y="17"/>
                      <a:pt x="5" y="13"/>
                    </a:cubicBezTo>
                    <a:cubicBezTo>
                      <a:pt x="4" y="9"/>
                      <a:pt x="7" y="4"/>
                      <a:pt x="6" y="0"/>
                    </a:cubicBezTo>
                    <a:moveTo>
                      <a:pt x="6" y="0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solidFill>
                <a:srgbClr val="9E97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09" name="Freeform 3847">
                <a:extLst>
                  <a:ext uri="{FF2B5EF4-FFF2-40B4-BE49-F238E27FC236}">
                    <a16:creationId xmlns:a16="http://schemas.microsoft.com/office/drawing/2014/main" id="{B2262A24-0189-4B36-85DE-071FC28567A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603" y="3572"/>
                <a:ext cx="3" cy="7"/>
              </a:xfrm>
              <a:custGeom>
                <a:avLst/>
                <a:gdLst>
                  <a:gd name="T0" fmla="*/ 0 w 2"/>
                  <a:gd name="T1" fmla="*/ 15 h 5"/>
                  <a:gd name="T2" fmla="*/ 0 w 2"/>
                  <a:gd name="T3" fmla="*/ 15 h 5"/>
                  <a:gd name="T4" fmla="*/ 0 w 2"/>
                  <a:gd name="T5" fmla="*/ 20 h 5"/>
                  <a:gd name="T6" fmla="*/ 0 w 2"/>
                  <a:gd name="T7" fmla="*/ 15 h 5"/>
                  <a:gd name="T8" fmla="*/ 12 w 2"/>
                  <a:gd name="T9" fmla="*/ 0 h 5"/>
                  <a:gd name="T10" fmla="*/ 0 w 2"/>
                  <a:gd name="T11" fmla="*/ 15 h 5"/>
                  <a:gd name="T12" fmla="*/ 8 w 2"/>
                  <a:gd name="T13" fmla="*/ 8 h 5"/>
                  <a:gd name="T14" fmla="*/ 12 w 2"/>
                  <a:gd name="T15" fmla="*/ 0 h 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">
                    <a:moveTo>
                      <a:pt x="0" y="4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5"/>
                      <a:pt x="0" y="5"/>
                    </a:cubicBezTo>
                    <a:cubicBezTo>
                      <a:pt x="0" y="4"/>
                      <a:pt x="0" y="4"/>
                      <a:pt x="0" y="4"/>
                    </a:cubicBezTo>
                    <a:moveTo>
                      <a:pt x="2" y="0"/>
                    </a:moveTo>
                    <a:cubicBezTo>
                      <a:pt x="0" y="1"/>
                      <a:pt x="0" y="3"/>
                      <a:pt x="0" y="4"/>
                    </a:cubicBezTo>
                    <a:cubicBezTo>
                      <a:pt x="0" y="3"/>
                      <a:pt x="0" y="2"/>
                      <a:pt x="1" y="2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C2BD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10" name="Freeform 3848">
                <a:extLst>
                  <a:ext uri="{FF2B5EF4-FFF2-40B4-BE49-F238E27FC236}">
                    <a16:creationId xmlns:a16="http://schemas.microsoft.com/office/drawing/2014/main" id="{3AC24678-AE9A-4900-B20E-C776A80AA0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1" y="3523"/>
                <a:ext cx="30" cy="10"/>
              </a:xfrm>
              <a:custGeom>
                <a:avLst/>
                <a:gdLst>
                  <a:gd name="T0" fmla="*/ 18 w 20"/>
                  <a:gd name="T1" fmla="*/ 0 h 7"/>
                  <a:gd name="T2" fmla="*/ 0 w 20"/>
                  <a:gd name="T3" fmla="*/ 0 h 7"/>
                  <a:gd name="T4" fmla="*/ 12 w 20"/>
                  <a:gd name="T5" fmla="*/ 20 h 7"/>
                  <a:gd name="T6" fmla="*/ 41 w 20"/>
                  <a:gd name="T7" fmla="*/ 29 h 7"/>
                  <a:gd name="T8" fmla="*/ 53 w 20"/>
                  <a:gd name="T9" fmla="*/ 29 h 7"/>
                  <a:gd name="T10" fmla="*/ 102 w 20"/>
                  <a:gd name="T11" fmla="*/ 27 h 7"/>
                  <a:gd name="T12" fmla="*/ 81 w 20"/>
                  <a:gd name="T13" fmla="*/ 27 h 7"/>
                  <a:gd name="T14" fmla="*/ 32 w 20"/>
                  <a:gd name="T15" fmla="*/ 20 h 7"/>
                  <a:gd name="T16" fmla="*/ 18 w 20"/>
                  <a:gd name="T17" fmla="*/ 0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0" h="7">
                    <a:moveTo>
                      <a:pt x="3" y="0"/>
                    </a:moveTo>
                    <a:cubicBezTo>
                      <a:pt x="2" y="0"/>
                      <a:pt x="1" y="0"/>
                      <a:pt x="0" y="0"/>
                    </a:cubicBezTo>
                    <a:cubicBezTo>
                      <a:pt x="0" y="2"/>
                      <a:pt x="0" y="4"/>
                      <a:pt x="2" y="5"/>
                    </a:cubicBezTo>
                    <a:cubicBezTo>
                      <a:pt x="4" y="7"/>
                      <a:pt x="5" y="7"/>
                      <a:pt x="8" y="7"/>
                    </a:cubicBezTo>
                    <a:cubicBezTo>
                      <a:pt x="8" y="7"/>
                      <a:pt x="9" y="7"/>
                      <a:pt x="10" y="7"/>
                    </a:cubicBezTo>
                    <a:cubicBezTo>
                      <a:pt x="12" y="7"/>
                      <a:pt x="18" y="7"/>
                      <a:pt x="20" y="6"/>
                    </a:cubicBezTo>
                    <a:cubicBezTo>
                      <a:pt x="19" y="6"/>
                      <a:pt x="18" y="6"/>
                      <a:pt x="16" y="6"/>
                    </a:cubicBezTo>
                    <a:cubicBezTo>
                      <a:pt x="13" y="6"/>
                      <a:pt x="7" y="6"/>
                      <a:pt x="6" y="5"/>
                    </a:cubicBezTo>
                    <a:cubicBezTo>
                      <a:pt x="3" y="4"/>
                      <a:pt x="3" y="2"/>
                      <a:pt x="3" y="0"/>
                    </a:cubicBezTo>
                  </a:path>
                </a:pathLst>
              </a:custGeom>
              <a:solidFill>
                <a:srgbClr val="9E97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11" name="Freeform 3849">
                <a:extLst>
                  <a:ext uri="{FF2B5EF4-FFF2-40B4-BE49-F238E27FC236}">
                    <a16:creationId xmlns:a16="http://schemas.microsoft.com/office/drawing/2014/main" id="{1EFEBB78-AE21-4594-8BCB-3C19110F70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1" y="3515"/>
                <a:ext cx="9" cy="8"/>
              </a:xfrm>
              <a:custGeom>
                <a:avLst/>
                <a:gdLst>
                  <a:gd name="T0" fmla="*/ 27 w 6"/>
                  <a:gd name="T1" fmla="*/ 0 h 5"/>
                  <a:gd name="T2" fmla="*/ 0 w 6"/>
                  <a:gd name="T3" fmla="*/ 34 h 5"/>
                  <a:gd name="T4" fmla="*/ 18 w 6"/>
                  <a:gd name="T5" fmla="*/ 34 h 5"/>
                  <a:gd name="T6" fmla="*/ 27 w 6"/>
                  <a:gd name="T7" fmla="*/ 0 h 5"/>
                  <a:gd name="T8" fmla="*/ 32 w 6"/>
                  <a:gd name="T9" fmla="*/ 0 h 5"/>
                  <a:gd name="T10" fmla="*/ 27 w 6"/>
                  <a:gd name="T11" fmla="*/ 0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" h="5">
                    <a:moveTo>
                      <a:pt x="5" y="0"/>
                    </a:moveTo>
                    <a:cubicBezTo>
                      <a:pt x="2" y="2"/>
                      <a:pt x="0" y="4"/>
                      <a:pt x="0" y="5"/>
                    </a:cubicBezTo>
                    <a:cubicBezTo>
                      <a:pt x="1" y="5"/>
                      <a:pt x="2" y="5"/>
                      <a:pt x="3" y="5"/>
                    </a:cubicBezTo>
                    <a:cubicBezTo>
                      <a:pt x="3" y="3"/>
                      <a:pt x="4" y="1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5" y="0"/>
                    </a:cubicBezTo>
                  </a:path>
                </a:pathLst>
              </a:custGeom>
              <a:solidFill>
                <a:srgbClr val="C2BD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12" name="Freeform 3850">
                <a:extLst>
                  <a:ext uri="{FF2B5EF4-FFF2-40B4-BE49-F238E27FC236}">
                    <a16:creationId xmlns:a16="http://schemas.microsoft.com/office/drawing/2014/main" id="{5CCDA4E0-08F2-4F57-A9D8-D293196FD46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653" y="3555"/>
                <a:ext cx="18" cy="11"/>
              </a:xfrm>
              <a:custGeom>
                <a:avLst/>
                <a:gdLst>
                  <a:gd name="T0" fmla="*/ 62 w 12"/>
                  <a:gd name="T1" fmla="*/ 22 h 7"/>
                  <a:gd name="T2" fmla="*/ 59 w 12"/>
                  <a:gd name="T3" fmla="*/ 22 h 7"/>
                  <a:gd name="T4" fmla="*/ 59 w 12"/>
                  <a:gd name="T5" fmla="*/ 22 h 7"/>
                  <a:gd name="T6" fmla="*/ 62 w 12"/>
                  <a:gd name="T7" fmla="*/ 22 h 7"/>
                  <a:gd name="T8" fmla="*/ 62 w 12"/>
                  <a:gd name="T9" fmla="*/ 22 h 7"/>
                  <a:gd name="T10" fmla="*/ 0 w 12"/>
                  <a:gd name="T11" fmla="*/ 0 h 7"/>
                  <a:gd name="T12" fmla="*/ 0 w 12"/>
                  <a:gd name="T13" fmla="*/ 0 h 7"/>
                  <a:gd name="T14" fmla="*/ 21 w 12"/>
                  <a:gd name="T15" fmla="*/ 20 h 7"/>
                  <a:gd name="T16" fmla="*/ 41 w 12"/>
                  <a:gd name="T17" fmla="*/ 42 h 7"/>
                  <a:gd name="T18" fmla="*/ 48 w 12"/>
                  <a:gd name="T19" fmla="*/ 42 h 7"/>
                  <a:gd name="T20" fmla="*/ 62 w 12"/>
                  <a:gd name="T21" fmla="*/ 35 h 7"/>
                  <a:gd name="T22" fmla="*/ 39 w 12"/>
                  <a:gd name="T23" fmla="*/ 22 h 7"/>
                  <a:gd name="T24" fmla="*/ 39 w 12"/>
                  <a:gd name="T25" fmla="*/ 20 h 7"/>
                  <a:gd name="T26" fmla="*/ 0 w 12"/>
                  <a:gd name="T27" fmla="*/ 0 h 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2" h="7">
                    <a:moveTo>
                      <a:pt x="12" y="4"/>
                    </a:move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3" y="2"/>
                      <a:pt x="4" y="3"/>
                    </a:cubicBezTo>
                    <a:cubicBezTo>
                      <a:pt x="5" y="4"/>
                      <a:pt x="7" y="6"/>
                      <a:pt x="8" y="7"/>
                    </a:cubicBezTo>
                    <a:cubicBezTo>
                      <a:pt x="8" y="7"/>
                      <a:pt x="9" y="7"/>
                      <a:pt x="9" y="7"/>
                    </a:cubicBezTo>
                    <a:cubicBezTo>
                      <a:pt x="10" y="7"/>
                      <a:pt x="11" y="7"/>
                      <a:pt x="12" y="6"/>
                    </a:cubicBezTo>
                    <a:cubicBezTo>
                      <a:pt x="10" y="6"/>
                      <a:pt x="8" y="5"/>
                      <a:pt x="7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4" y="3"/>
                      <a:pt x="2" y="1"/>
                      <a:pt x="0" y="0"/>
                    </a:cubicBezTo>
                  </a:path>
                </a:pathLst>
              </a:custGeom>
              <a:solidFill>
                <a:srgbClr val="9E97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13" name="Freeform 3851">
                <a:extLst>
                  <a:ext uri="{FF2B5EF4-FFF2-40B4-BE49-F238E27FC236}">
                    <a16:creationId xmlns:a16="http://schemas.microsoft.com/office/drawing/2014/main" id="{8F5C79DB-122C-416A-9BAD-191396F97A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2" y="3554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C2BD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14" name="Freeform 3852">
                <a:extLst>
                  <a:ext uri="{FF2B5EF4-FFF2-40B4-BE49-F238E27FC236}">
                    <a16:creationId xmlns:a16="http://schemas.microsoft.com/office/drawing/2014/main" id="{C6D6E3AE-7F16-47A0-8D93-A389413110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4" y="3557"/>
                <a:ext cx="21" cy="7"/>
              </a:xfrm>
              <a:custGeom>
                <a:avLst/>
                <a:gdLst>
                  <a:gd name="T0" fmla="*/ 72 w 14"/>
                  <a:gd name="T1" fmla="*/ 0 h 5"/>
                  <a:gd name="T2" fmla="*/ 27 w 14"/>
                  <a:gd name="T3" fmla="*/ 11 h 5"/>
                  <a:gd name="T4" fmla="*/ 27 w 14"/>
                  <a:gd name="T5" fmla="*/ 11 h 5"/>
                  <a:gd name="T6" fmla="*/ 21 w 14"/>
                  <a:gd name="T7" fmla="*/ 11 h 5"/>
                  <a:gd name="T8" fmla="*/ 8 w 14"/>
                  <a:gd name="T9" fmla="*/ 11 h 5"/>
                  <a:gd name="T10" fmla="*/ 8 w 14"/>
                  <a:gd name="T11" fmla="*/ 11 h 5"/>
                  <a:gd name="T12" fmla="*/ 0 w 14"/>
                  <a:gd name="T13" fmla="*/ 11 h 5"/>
                  <a:gd name="T14" fmla="*/ 27 w 14"/>
                  <a:gd name="T15" fmla="*/ 20 h 5"/>
                  <a:gd name="T16" fmla="*/ 72 w 14"/>
                  <a:gd name="T17" fmla="*/ 0 h 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4" h="5">
                    <a:moveTo>
                      <a:pt x="14" y="0"/>
                    </a:moveTo>
                    <a:cubicBezTo>
                      <a:pt x="11" y="2"/>
                      <a:pt x="8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3"/>
                      <a:pt x="2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0" y="3"/>
                    </a:cubicBezTo>
                    <a:cubicBezTo>
                      <a:pt x="1" y="4"/>
                      <a:pt x="3" y="5"/>
                      <a:pt x="5" y="5"/>
                    </a:cubicBezTo>
                    <a:cubicBezTo>
                      <a:pt x="9" y="4"/>
                      <a:pt x="13" y="1"/>
                      <a:pt x="14" y="0"/>
                    </a:cubicBezTo>
                  </a:path>
                </a:pathLst>
              </a:custGeom>
              <a:solidFill>
                <a:srgbClr val="C2BD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15" name="Freeform 3853">
                <a:extLst>
                  <a:ext uri="{FF2B5EF4-FFF2-40B4-BE49-F238E27FC236}">
                    <a16:creationId xmlns:a16="http://schemas.microsoft.com/office/drawing/2014/main" id="{9E9A4932-664D-4E0C-8E87-8C076C1BD0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6" y="3582"/>
                <a:ext cx="8" cy="3"/>
              </a:xfrm>
              <a:custGeom>
                <a:avLst/>
                <a:gdLst>
                  <a:gd name="T0" fmla="*/ 0 w 5"/>
                  <a:gd name="T1" fmla="*/ 0 h 2"/>
                  <a:gd name="T2" fmla="*/ 34 w 5"/>
                  <a:gd name="T3" fmla="*/ 12 h 2"/>
                  <a:gd name="T4" fmla="*/ 0 w 5"/>
                  <a:gd name="T5" fmla="*/ 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0"/>
                    </a:moveTo>
                    <a:cubicBezTo>
                      <a:pt x="2" y="1"/>
                      <a:pt x="4" y="2"/>
                      <a:pt x="5" y="2"/>
                    </a:cubicBezTo>
                    <a:cubicBezTo>
                      <a:pt x="4" y="2"/>
                      <a:pt x="2" y="1"/>
                      <a:pt x="0" y="0"/>
                    </a:cubicBezTo>
                  </a:path>
                </a:pathLst>
              </a:custGeom>
              <a:solidFill>
                <a:srgbClr val="695F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16" name="Freeform 3854">
                <a:extLst>
                  <a:ext uri="{FF2B5EF4-FFF2-40B4-BE49-F238E27FC236}">
                    <a16:creationId xmlns:a16="http://schemas.microsoft.com/office/drawing/2014/main" id="{60B30E53-03D1-430F-B96E-6FD8759F07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3" y="3581"/>
                <a:ext cx="46" cy="50"/>
              </a:xfrm>
              <a:custGeom>
                <a:avLst/>
                <a:gdLst>
                  <a:gd name="T0" fmla="*/ 0 w 31"/>
                  <a:gd name="T1" fmla="*/ 0 h 34"/>
                  <a:gd name="T2" fmla="*/ 9 w 31"/>
                  <a:gd name="T3" fmla="*/ 1 h 34"/>
                  <a:gd name="T4" fmla="*/ 33 w 31"/>
                  <a:gd name="T5" fmla="*/ 13 h 34"/>
                  <a:gd name="T6" fmla="*/ 53 w 31"/>
                  <a:gd name="T7" fmla="*/ 22 h 34"/>
                  <a:gd name="T8" fmla="*/ 108 w 31"/>
                  <a:gd name="T9" fmla="*/ 60 h 34"/>
                  <a:gd name="T10" fmla="*/ 122 w 31"/>
                  <a:gd name="T11" fmla="*/ 160 h 34"/>
                  <a:gd name="T12" fmla="*/ 147 w 31"/>
                  <a:gd name="T13" fmla="*/ 88 h 34"/>
                  <a:gd name="T14" fmla="*/ 108 w 31"/>
                  <a:gd name="T15" fmla="*/ 41 h 34"/>
                  <a:gd name="T16" fmla="*/ 40 w 31"/>
                  <a:gd name="T17" fmla="*/ 9 h 34"/>
                  <a:gd name="T18" fmla="*/ 33 w 31"/>
                  <a:gd name="T19" fmla="*/ 9 h 34"/>
                  <a:gd name="T20" fmla="*/ 0 w 31"/>
                  <a:gd name="T21" fmla="*/ 0 h 3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1" h="34">
                    <a:moveTo>
                      <a:pt x="0" y="0"/>
                    </a:moveTo>
                    <a:cubicBezTo>
                      <a:pt x="1" y="1"/>
                      <a:pt x="2" y="1"/>
                      <a:pt x="2" y="1"/>
                    </a:cubicBezTo>
                    <a:cubicBezTo>
                      <a:pt x="4" y="2"/>
                      <a:pt x="6" y="3"/>
                      <a:pt x="7" y="3"/>
                    </a:cubicBezTo>
                    <a:cubicBezTo>
                      <a:pt x="9" y="4"/>
                      <a:pt x="10" y="4"/>
                      <a:pt x="11" y="5"/>
                    </a:cubicBezTo>
                    <a:cubicBezTo>
                      <a:pt x="16" y="7"/>
                      <a:pt x="19" y="10"/>
                      <a:pt x="22" y="13"/>
                    </a:cubicBezTo>
                    <a:cubicBezTo>
                      <a:pt x="30" y="20"/>
                      <a:pt x="26" y="26"/>
                      <a:pt x="25" y="34"/>
                    </a:cubicBezTo>
                    <a:cubicBezTo>
                      <a:pt x="29" y="30"/>
                      <a:pt x="31" y="23"/>
                      <a:pt x="30" y="19"/>
                    </a:cubicBezTo>
                    <a:cubicBezTo>
                      <a:pt x="29" y="16"/>
                      <a:pt x="25" y="12"/>
                      <a:pt x="22" y="9"/>
                    </a:cubicBezTo>
                    <a:cubicBezTo>
                      <a:pt x="19" y="6"/>
                      <a:pt x="13" y="4"/>
                      <a:pt x="8" y="2"/>
                    </a:cubicBezTo>
                    <a:cubicBezTo>
                      <a:pt x="8" y="2"/>
                      <a:pt x="8" y="2"/>
                      <a:pt x="7" y="2"/>
                    </a:cubicBezTo>
                    <a:cubicBezTo>
                      <a:pt x="5" y="2"/>
                      <a:pt x="3" y="1"/>
                      <a:pt x="0" y="0"/>
                    </a:cubicBezTo>
                  </a:path>
                </a:pathLst>
              </a:custGeom>
              <a:solidFill>
                <a:srgbClr val="9E97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17" name="Freeform 3855">
                <a:extLst>
                  <a:ext uri="{FF2B5EF4-FFF2-40B4-BE49-F238E27FC236}">
                    <a16:creationId xmlns:a16="http://schemas.microsoft.com/office/drawing/2014/main" id="{D8E78340-8D79-4ABC-B8A2-96C259E353F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716" y="3566"/>
                <a:ext cx="13" cy="24"/>
              </a:xfrm>
              <a:custGeom>
                <a:avLst/>
                <a:gdLst>
                  <a:gd name="T0" fmla="*/ 1 w 9"/>
                  <a:gd name="T1" fmla="*/ 48 h 16"/>
                  <a:gd name="T2" fmla="*/ 1 w 9"/>
                  <a:gd name="T3" fmla="*/ 53 h 16"/>
                  <a:gd name="T4" fmla="*/ 39 w 9"/>
                  <a:gd name="T5" fmla="*/ 81 h 16"/>
                  <a:gd name="T6" fmla="*/ 36 w 9"/>
                  <a:gd name="T7" fmla="*/ 72 h 16"/>
                  <a:gd name="T8" fmla="*/ 1 w 9"/>
                  <a:gd name="T9" fmla="*/ 48 h 16"/>
                  <a:gd name="T10" fmla="*/ 13 w 9"/>
                  <a:gd name="T11" fmla="*/ 0 h 16"/>
                  <a:gd name="T12" fmla="*/ 13 w 9"/>
                  <a:gd name="T13" fmla="*/ 0 h 16"/>
                  <a:gd name="T14" fmla="*/ 0 w 9"/>
                  <a:gd name="T15" fmla="*/ 39 h 16"/>
                  <a:gd name="T16" fmla="*/ 13 w 9"/>
                  <a:gd name="T17" fmla="*/ 32 h 16"/>
                  <a:gd name="T18" fmla="*/ 20 w 9"/>
                  <a:gd name="T19" fmla="*/ 39 h 16"/>
                  <a:gd name="T20" fmla="*/ 20 w 9"/>
                  <a:gd name="T21" fmla="*/ 39 h 16"/>
                  <a:gd name="T22" fmla="*/ 20 w 9"/>
                  <a:gd name="T23" fmla="*/ 39 h 16"/>
                  <a:gd name="T24" fmla="*/ 20 w 9"/>
                  <a:gd name="T25" fmla="*/ 39 h 16"/>
                  <a:gd name="T26" fmla="*/ 29 w 9"/>
                  <a:gd name="T27" fmla="*/ 41 h 16"/>
                  <a:gd name="T28" fmla="*/ 27 w 9"/>
                  <a:gd name="T29" fmla="*/ 39 h 16"/>
                  <a:gd name="T30" fmla="*/ 13 w 9"/>
                  <a:gd name="T31" fmla="*/ 0 h 1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9" h="16">
                    <a:moveTo>
                      <a:pt x="1" y="9"/>
                    </a:moveTo>
                    <a:cubicBezTo>
                      <a:pt x="1" y="9"/>
                      <a:pt x="1" y="10"/>
                      <a:pt x="1" y="10"/>
                    </a:cubicBezTo>
                    <a:cubicBezTo>
                      <a:pt x="3" y="12"/>
                      <a:pt x="6" y="14"/>
                      <a:pt x="9" y="16"/>
                    </a:cubicBezTo>
                    <a:cubicBezTo>
                      <a:pt x="9" y="15"/>
                      <a:pt x="9" y="14"/>
                      <a:pt x="8" y="14"/>
                    </a:cubicBezTo>
                    <a:cubicBezTo>
                      <a:pt x="6" y="12"/>
                      <a:pt x="3" y="11"/>
                      <a:pt x="1" y="9"/>
                    </a:cubicBezTo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1" y="2"/>
                      <a:pt x="0" y="4"/>
                      <a:pt x="0" y="7"/>
                    </a:cubicBezTo>
                    <a:cubicBezTo>
                      <a:pt x="1" y="7"/>
                      <a:pt x="2" y="6"/>
                      <a:pt x="3" y="6"/>
                    </a:cubicBezTo>
                    <a:cubicBezTo>
                      <a:pt x="3" y="6"/>
                      <a:pt x="4" y="6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6" y="7"/>
                      <a:pt x="7" y="8"/>
                    </a:cubicBezTo>
                    <a:cubicBezTo>
                      <a:pt x="7" y="7"/>
                      <a:pt x="6" y="7"/>
                      <a:pt x="6" y="7"/>
                    </a:cubicBezTo>
                    <a:cubicBezTo>
                      <a:pt x="6" y="5"/>
                      <a:pt x="6" y="1"/>
                      <a:pt x="3" y="0"/>
                    </a:cubicBezTo>
                  </a:path>
                </a:pathLst>
              </a:custGeom>
              <a:solidFill>
                <a:srgbClr val="9E97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18" name="Freeform 3856">
                <a:extLst>
                  <a:ext uri="{FF2B5EF4-FFF2-40B4-BE49-F238E27FC236}">
                    <a16:creationId xmlns:a16="http://schemas.microsoft.com/office/drawing/2014/main" id="{282033E7-0913-440A-AC63-E5B4A2875CB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716" y="3575"/>
                <a:ext cx="40" cy="31"/>
              </a:xfrm>
              <a:custGeom>
                <a:avLst/>
                <a:gdLst>
                  <a:gd name="T0" fmla="*/ 33 w 27"/>
                  <a:gd name="T1" fmla="*/ 22 h 21"/>
                  <a:gd name="T2" fmla="*/ 40 w 27"/>
                  <a:gd name="T3" fmla="*/ 28 h 21"/>
                  <a:gd name="T4" fmla="*/ 41 w 27"/>
                  <a:gd name="T5" fmla="*/ 40 h 21"/>
                  <a:gd name="T6" fmla="*/ 40 w 27"/>
                  <a:gd name="T7" fmla="*/ 22 h 21"/>
                  <a:gd name="T8" fmla="*/ 33 w 27"/>
                  <a:gd name="T9" fmla="*/ 22 h 21"/>
                  <a:gd name="T10" fmla="*/ 22 w 27"/>
                  <a:gd name="T11" fmla="*/ 1 h 21"/>
                  <a:gd name="T12" fmla="*/ 22 w 27"/>
                  <a:gd name="T13" fmla="*/ 9 h 21"/>
                  <a:gd name="T14" fmla="*/ 33 w 27"/>
                  <a:gd name="T15" fmla="*/ 19 h 21"/>
                  <a:gd name="T16" fmla="*/ 33 w 27"/>
                  <a:gd name="T17" fmla="*/ 13 h 21"/>
                  <a:gd name="T18" fmla="*/ 40 w 27"/>
                  <a:gd name="T19" fmla="*/ 22 h 21"/>
                  <a:gd name="T20" fmla="*/ 87 w 27"/>
                  <a:gd name="T21" fmla="*/ 61 h 21"/>
                  <a:gd name="T22" fmla="*/ 117 w 27"/>
                  <a:gd name="T23" fmla="*/ 90 h 21"/>
                  <a:gd name="T24" fmla="*/ 129 w 27"/>
                  <a:gd name="T25" fmla="*/ 100 h 21"/>
                  <a:gd name="T26" fmla="*/ 59 w 27"/>
                  <a:gd name="T27" fmla="*/ 32 h 21"/>
                  <a:gd name="T28" fmla="*/ 33 w 27"/>
                  <a:gd name="T29" fmla="*/ 9 h 21"/>
                  <a:gd name="T30" fmla="*/ 22 w 27"/>
                  <a:gd name="T31" fmla="*/ 1 h 21"/>
                  <a:gd name="T32" fmla="*/ 22 w 27"/>
                  <a:gd name="T33" fmla="*/ 1 h 21"/>
                  <a:gd name="T34" fmla="*/ 13 w 27"/>
                  <a:gd name="T35" fmla="*/ 0 h 21"/>
                  <a:gd name="T36" fmla="*/ 0 w 27"/>
                  <a:gd name="T37" fmla="*/ 1 h 21"/>
                  <a:gd name="T38" fmla="*/ 1 w 27"/>
                  <a:gd name="T39" fmla="*/ 13 h 21"/>
                  <a:gd name="T40" fmla="*/ 40 w 27"/>
                  <a:gd name="T41" fmla="*/ 40 h 21"/>
                  <a:gd name="T42" fmla="*/ 40 w 27"/>
                  <a:gd name="T43" fmla="*/ 28 h 21"/>
                  <a:gd name="T44" fmla="*/ 22 w 27"/>
                  <a:gd name="T45" fmla="*/ 9 h 21"/>
                  <a:gd name="T46" fmla="*/ 19 w 27"/>
                  <a:gd name="T47" fmla="*/ 1 h 21"/>
                  <a:gd name="T48" fmla="*/ 22 w 27"/>
                  <a:gd name="T49" fmla="*/ 1 h 21"/>
                  <a:gd name="T50" fmla="*/ 13 w 27"/>
                  <a:gd name="T51" fmla="*/ 0 h 2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27" h="21">
                    <a:moveTo>
                      <a:pt x="7" y="5"/>
                    </a:moveTo>
                    <a:cubicBezTo>
                      <a:pt x="7" y="5"/>
                      <a:pt x="7" y="6"/>
                      <a:pt x="8" y="6"/>
                    </a:cubicBezTo>
                    <a:cubicBezTo>
                      <a:pt x="8" y="7"/>
                      <a:pt x="8" y="7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7" y="5"/>
                      <a:pt x="7" y="5"/>
                      <a:pt x="7" y="5"/>
                    </a:cubicBezTo>
                    <a:moveTo>
                      <a:pt x="5" y="1"/>
                    </a:moveTo>
                    <a:cubicBezTo>
                      <a:pt x="5" y="1"/>
                      <a:pt x="5" y="1"/>
                      <a:pt x="5" y="2"/>
                    </a:cubicBezTo>
                    <a:cubicBezTo>
                      <a:pt x="6" y="2"/>
                      <a:pt x="6" y="3"/>
                      <a:pt x="7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5"/>
                      <a:pt x="8" y="5"/>
                    </a:cubicBezTo>
                    <a:cubicBezTo>
                      <a:pt x="11" y="8"/>
                      <a:pt x="14" y="11"/>
                      <a:pt x="18" y="13"/>
                    </a:cubicBezTo>
                    <a:cubicBezTo>
                      <a:pt x="20" y="15"/>
                      <a:pt x="22" y="17"/>
                      <a:pt x="24" y="19"/>
                    </a:cubicBezTo>
                    <a:cubicBezTo>
                      <a:pt x="25" y="20"/>
                      <a:pt x="26" y="21"/>
                      <a:pt x="27" y="21"/>
                    </a:cubicBezTo>
                    <a:cubicBezTo>
                      <a:pt x="23" y="17"/>
                      <a:pt x="17" y="12"/>
                      <a:pt x="12" y="7"/>
                    </a:cubicBezTo>
                    <a:cubicBezTo>
                      <a:pt x="10" y="5"/>
                      <a:pt x="8" y="4"/>
                      <a:pt x="7" y="2"/>
                    </a:cubicBezTo>
                    <a:cubicBezTo>
                      <a:pt x="6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moveTo>
                      <a:pt x="3" y="0"/>
                    </a:moveTo>
                    <a:cubicBezTo>
                      <a:pt x="2" y="0"/>
                      <a:pt x="1" y="1"/>
                      <a:pt x="0" y="1"/>
                    </a:cubicBezTo>
                    <a:cubicBezTo>
                      <a:pt x="0" y="2"/>
                      <a:pt x="0" y="2"/>
                      <a:pt x="1" y="3"/>
                    </a:cubicBezTo>
                    <a:cubicBezTo>
                      <a:pt x="3" y="5"/>
                      <a:pt x="6" y="6"/>
                      <a:pt x="8" y="8"/>
                    </a:cubicBezTo>
                    <a:cubicBezTo>
                      <a:pt x="8" y="7"/>
                      <a:pt x="8" y="7"/>
                      <a:pt x="8" y="6"/>
                    </a:cubicBezTo>
                    <a:cubicBezTo>
                      <a:pt x="6" y="5"/>
                      <a:pt x="5" y="3"/>
                      <a:pt x="5" y="2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0"/>
                      <a:pt x="3" y="0"/>
                      <a:pt x="3" y="0"/>
                    </a:cubicBezTo>
                  </a:path>
                </a:pathLst>
              </a:custGeom>
              <a:solidFill>
                <a:srgbClr val="C2BD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19" name="Freeform 3857">
                <a:extLst>
                  <a:ext uri="{FF2B5EF4-FFF2-40B4-BE49-F238E27FC236}">
                    <a16:creationId xmlns:a16="http://schemas.microsoft.com/office/drawing/2014/main" id="{AC0962F1-A87D-497B-A1AE-63224E818FE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726" y="3579"/>
                <a:ext cx="25" cy="24"/>
              </a:xfrm>
              <a:custGeom>
                <a:avLst/>
                <a:gdLst>
                  <a:gd name="T0" fmla="*/ 1 w 17"/>
                  <a:gd name="T1" fmla="*/ 12 h 16"/>
                  <a:gd name="T2" fmla="*/ 9 w 17"/>
                  <a:gd name="T3" fmla="*/ 27 h 16"/>
                  <a:gd name="T4" fmla="*/ 38 w 17"/>
                  <a:gd name="T5" fmla="*/ 59 h 16"/>
                  <a:gd name="T6" fmla="*/ 79 w 17"/>
                  <a:gd name="T7" fmla="*/ 81 h 16"/>
                  <a:gd name="T8" fmla="*/ 51 w 17"/>
                  <a:gd name="T9" fmla="*/ 53 h 16"/>
                  <a:gd name="T10" fmla="*/ 1 w 17"/>
                  <a:gd name="T11" fmla="*/ 12 h 16"/>
                  <a:gd name="T12" fmla="*/ 0 w 17"/>
                  <a:gd name="T13" fmla="*/ 0 h 16"/>
                  <a:gd name="T14" fmla="*/ 0 w 17"/>
                  <a:gd name="T15" fmla="*/ 8 h 16"/>
                  <a:gd name="T16" fmla="*/ 0 w 17"/>
                  <a:gd name="T17" fmla="*/ 12 h 16"/>
                  <a:gd name="T18" fmla="*/ 1 w 17"/>
                  <a:gd name="T19" fmla="*/ 12 h 16"/>
                  <a:gd name="T20" fmla="*/ 0 w 17"/>
                  <a:gd name="T21" fmla="*/ 0 h 1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7" h="16">
                    <a:moveTo>
                      <a:pt x="1" y="2"/>
                    </a:moveTo>
                    <a:cubicBezTo>
                      <a:pt x="1" y="3"/>
                      <a:pt x="1" y="4"/>
                      <a:pt x="2" y="5"/>
                    </a:cubicBezTo>
                    <a:cubicBezTo>
                      <a:pt x="4" y="7"/>
                      <a:pt x="6" y="9"/>
                      <a:pt x="8" y="11"/>
                    </a:cubicBezTo>
                    <a:cubicBezTo>
                      <a:pt x="11" y="13"/>
                      <a:pt x="14" y="14"/>
                      <a:pt x="17" y="16"/>
                    </a:cubicBezTo>
                    <a:cubicBezTo>
                      <a:pt x="15" y="14"/>
                      <a:pt x="13" y="12"/>
                      <a:pt x="11" y="10"/>
                    </a:cubicBezTo>
                    <a:cubicBezTo>
                      <a:pt x="7" y="8"/>
                      <a:pt x="4" y="5"/>
                      <a:pt x="1" y="2"/>
                    </a:cubicBezTo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0" y="2"/>
                      <a:pt x="0" y="1"/>
                      <a:pt x="0" y="0"/>
                    </a:cubicBezTo>
                  </a:path>
                </a:pathLst>
              </a:custGeom>
              <a:solidFill>
                <a:srgbClr val="DAD7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20" name="Freeform 3858">
                <a:extLst>
                  <a:ext uri="{FF2B5EF4-FFF2-40B4-BE49-F238E27FC236}">
                    <a16:creationId xmlns:a16="http://schemas.microsoft.com/office/drawing/2014/main" id="{EAE9A269-1348-409B-AE63-768A6767095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440" y="3591"/>
                <a:ext cx="62" cy="27"/>
              </a:xfrm>
              <a:custGeom>
                <a:avLst/>
                <a:gdLst>
                  <a:gd name="T0" fmla="*/ 177 w 42"/>
                  <a:gd name="T1" fmla="*/ 48 h 18"/>
                  <a:gd name="T2" fmla="*/ 59 w 42"/>
                  <a:gd name="T3" fmla="*/ 72 h 18"/>
                  <a:gd name="T4" fmla="*/ 47 w 42"/>
                  <a:gd name="T5" fmla="*/ 68 h 18"/>
                  <a:gd name="T6" fmla="*/ 47 w 42"/>
                  <a:gd name="T7" fmla="*/ 68 h 18"/>
                  <a:gd name="T8" fmla="*/ 22 w 42"/>
                  <a:gd name="T9" fmla="*/ 81 h 18"/>
                  <a:gd name="T10" fmla="*/ 0 w 42"/>
                  <a:gd name="T11" fmla="*/ 62 h 18"/>
                  <a:gd name="T12" fmla="*/ 13 w 42"/>
                  <a:gd name="T13" fmla="*/ 89 h 18"/>
                  <a:gd name="T14" fmla="*/ 28 w 42"/>
                  <a:gd name="T15" fmla="*/ 93 h 18"/>
                  <a:gd name="T16" fmla="*/ 61 w 42"/>
                  <a:gd name="T17" fmla="*/ 81 h 18"/>
                  <a:gd name="T18" fmla="*/ 128 w 42"/>
                  <a:gd name="T19" fmla="*/ 59 h 18"/>
                  <a:gd name="T20" fmla="*/ 133 w 42"/>
                  <a:gd name="T21" fmla="*/ 59 h 18"/>
                  <a:gd name="T22" fmla="*/ 148 w 42"/>
                  <a:gd name="T23" fmla="*/ 59 h 18"/>
                  <a:gd name="T24" fmla="*/ 168 w 42"/>
                  <a:gd name="T25" fmla="*/ 59 h 18"/>
                  <a:gd name="T26" fmla="*/ 196 w 42"/>
                  <a:gd name="T27" fmla="*/ 53 h 18"/>
                  <a:gd name="T28" fmla="*/ 177 w 42"/>
                  <a:gd name="T29" fmla="*/ 48 h 18"/>
                  <a:gd name="T30" fmla="*/ 61 w 42"/>
                  <a:gd name="T31" fmla="*/ 0 h 18"/>
                  <a:gd name="T32" fmla="*/ 59 w 42"/>
                  <a:gd name="T33" fmla="*/ 8 h 18"/>
                  <a:gd name="T34" fmla="*/ 61 w 42"/>
                  <a:gd name="T35" fmla="*/ 12 h 18"/>
                  <a:gd name="T36" fmla="*/ 52 w 42"/>
                  <a:gd name="T37" fmla="*/ 21 h 18"/>
                  <a:gd name="T38" fmla="*/ 59 w 42"/>
                  <a:gd name="T39" fmla="*/ 32 h 18"/>
                  <a:gd name="T40" fmla="*/ 77 w 42"/>
                  <a:gd name="T41" fmla="*/ 39 h 18"/>
                  <a:gd name="T42" fmla="*/ 77 w 42"/>
                  <a:gd name="T43" fmla="*/ 48 h 18"/>
                  <a:gd name="T44" fmla="*/ 133 w 42"/>
                  <a:gd name="T45" fmla="*/ 39 h 18"/>
                  <a:gd name="T46" fmla="*/ 81 w 42"/>
                  <a:gd name="T47" fmla="*/ 21 h 18"/>
                  <a:gd name="T48" fmla="*/ 61 w 42"/>
                  <a:gd name="T49" fmla="*/ 0 h 1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42" h="18">
                    <a:moveTo>
                      <a:pt x="37" y="9"/>
                    </a:moveTo>
                    <a:cubicBezTo>
                      <a:pt x="28" y="9"/>
                      <a:pt x="19" y="10"/>
                      <a:pt x="12" y="14"/>
                    </a:cubicBezTo>
                    <a:cubicBezTo>
                      <a:pt x="10" y="13"/>
                      <a:pt x="10" y="13"/>
                      <a:pt x="10" y="13"/>
                    </a:cubicBezTo>
                    <a:cubicBezTo>
                      <a:pt x="10" y="13"/>
                      <a:pt x="10" y="13"/>
                      <a:pt x="10" y="13"/>
                    </a:cubicBezTo>
                    <a:cubicBezTo>
                      <a:pt x="8" y="14"/>
                      <a:pt x="6" y="15"/>
                      <a:pt x="5" y="16"/>
                    </a:cubicBezTo>
                    <a:cubicBezTo>
                      <a:pt x="4" y="15"/>
                      <a:pt x="1" y="13"/>
                      <a:pt x="0" y="12"/>
                    </a:cubicBezTo>
                    <a:cubicBezTo>
                      <a:pt x="0" y="14"/>
                      <a:pt x="0" y="16"/>
                      <a:pt x="3" y="17"/>
                    </a:cubicBezTo>
                    <a:cubicBezTo>
                      <a:pt x="4" y="17"/>
                      <a:pt x="5" y="18"/>
                      <a:pt x="6" y="18"/>
                    </a:cubicBezTo>
                    <a:cubicBezTo>
                      <a:pt x="9" y="18"/>
                      <a:pt x="11" y="17"/>
                      <a:pt x="13" y="16"/>
                    </a:cubicBezTo>
                    <a:cubicBezTo>
                      <a:pt x="18" y="14"/>
                      <a:pt x="20" y="12"/>
                      <a:pt x="27" y="11"/>
                    </a:cubicBezTo>
                    <a:cubicBezTo>
                      <a:pt x="27" y="11"/>
                      <a:pt x="27" y="11"/>
                      <a:pt x="28" y="11"/>
                    </a:cubicBezTo>
                    <a:cubicBezTo>
                      <a:pt x="29" y="11"/>
                      <a:pt x="30" y="11"/>
                      <a:pt x="31" y="11"/>
                    </a:cubicBezTo>
                    <a:cubicBezTo>
                      <a:pt x="32" y="11"/>
                      <a:pt x="33" y="11"/>
                      <a:pt x="35" y="11"/>
                    </a:cubicBezTo>
                    <a:cubicBezTo>
                      <a:pt x="38" y="11"/>
                      <a:pt x="41" y="11"/>
                      <a:pt x="41" y="10"/>
                    </a:cubicBezTo>
                    <a:cubicBezTo>
                      <a:pt x="42" y="10"/>
                      <a:pt x="39" y="9"/>
                      <a:pt x="37" y="9"/>
                    </a:cubicBezTo>
                    <a:moveTo>
                      <a:pt x="13" y="0"/>
                    </a:moveTo>
                    <a:cubicBezTo>
                      <a:pt x="13" y="0"/>
                      <a:pt x="13" y="0"/>
                      <a:pt x="12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2" y="3"/>
                      <a:pt x="12" y="3"/>
                      <a:pt x="11" y="4"/>
                    </a:cubicBezTo>
                    <a:cubicBezTo>
                      <a:pt x="11" y="4"/>
                      <a:pt x="11" y="5"/>
                      <a:pt x="12" y="6"/>
                    </a:cubicBezTo>
                    <a:cubicBezTo>
                      <a:pt x="13" y="6"/>
                      <a:pt x="16" y="7"/>
                      <a:pt x="16" y="7"/>
                    </a:cubicBezTo>
                    <a:cubicBezTo>
                      <a:pt x="17" y="8"/>
                      <a:pt x="17" y="9"/>
                      <a:pt x="16" y="9"/>
                    </a:cubicBezTo>
                    <a:cubicBezTo>
                      <a:pt x="19" y="8"/>
                      <a:pt x="24" y="8"/>
                      <a:pt x="28" y="7"/>
                    </a:cubicBezTo>
                    <a:cubicBezTo>
                      <a:pt x="24" y="6"/>
                      <a:pt x="19" y="5"/>
                      <a:pt x="17" y="4"/>
                    </a:cubicBezTo>
                    <a:cubicBezTo>
                      <a:pt x="15" y="3"/>
                      <a:pt x="14" y="1"/>
                      <a:pt x="13" y="0"/>
                    </a:cubicBezTo>
                  </a:path>
                </a:pathLst>
              </a:custGeom>
              <a:solidFill>
                <a:srgbClr val="9E97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21" name="Freeform 3859">
                <a:extLst>
                  <a:ext uri="{FF2B5EF4-FFF2-40B4-BE49-F238E27FC236}">
                    <a16:creationId xmlns:a16="http://schemas.microsoft.com/office/drawing/2014/main" id="{2AB1238F-889A-4999-9EE9-265D473D19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7" y="3590"/>
                <a:ext cx="2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16 w 1"/>
                  <a:gd name="T5" fmla="*/ 1 h 2"/>
                  <a:gd name="T6" fmla="*/ 0 w 1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0"/>
                      <a:pt x="0" y="0"/>
                    </a:cubicBezTo>
                  </a:path>
                </a:pathLst>
              </a:custGeom>
              <a:solidFill>
                <a:srgbClr val="C2BD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22" name="Freeform 3860">
                <a:extLst>
                  <a:ext uri="{FF2B5EF4-FFF2-40B4-BE49-F238E27FC236}">
                    <a16:creationId xmlns:a16="http://schemas.microsoft.com/office/drawing/2014/main" id="{F6946822-12DD-4678-AE01-CA91C1858E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4" y="3601"/>
                <a:ext cx="41" cy="11"/>
              </a:xfrm>
              <a:custGeom>
                <a:avLst/>
                <a:gdLst>
                  <a:gd name="T0" fmla="*/ 94 w 27"/>
                  <a:gd name="T1" fmla="*/ 0 h 7"/>
                  <a:gd name="T2" fmla="*/ 32 w 27"/>
                  <a:gd name="T3" fmla="*/ 13 h 7"/>
                  <a:gd name="T4" fmla="*/ 0 w 27"/>
                  <a:gd name="T5" fmla="*/ 35 h 7"/>
                  <a:gd name="T6" fmla="*/ 0 w 27"/>
                  <a:gd name="T7" fmla="*/ 35 h 7"/>
                  <a:gd name="T8" fmla="*/ 12 w 27"/>
                  <a:gd name="T9" fmla="*/ 42 h 7"/>
                  <a:gd name="T10" fmla="*/ 143 w 27"/>
                  <a:gd name="T11" fmla="*/ 13 h 7"/>
                  <a:gd name="T12" fmla="*/ 121 w 27"/>
                  <a:gd name="T13" fmla="*/ 8 h 7"/>
                  <a:gd name="T14" fmla="*/ 94 w 27"/>
                  <a:gd name="T15" fmla="*/ 0 h 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7" h="7">
                    <a:moveTo>
                      <a:pt x="18" y="0"/>
                    </a:moveTo>
                    <a:cubicBezTo>
                      <a:pt x="14" y="1"/>
                      <a:pt x="9" y="1"/>
                      <a:pt x="6" y="2"/>
                    </a:cubicBezTo>
                    <a:cubicBezTo>
                      <a:pt x="5" y="4"/>
                      <a:pt x="3" y="5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9" y="3"/>
                      <a:pt x="18" y="2"/>
                      <a:pt x="27" y="2"/>
                    </a:cubicBezTo>
                    <a:cubicBezTo>
                      <a:pt x="25" y="1"/>
                      <a:pt x="24" y="1"/>
                      <a:pt x="23" y="1"/>
                    </a:cubicBezTo>
                    <a:cubicBezTo>
                      <a:pt x="22" y="1"/>
                      <a:pt x="20" y="1"/>
                      <a:pt x="18" y="0"/>
                    </a:cubicBezTo>
                  </a:path>
                </a:pathLst>
              </a:custGeom>
              <a:solidFill>
                <a:srgbClr val="C2BD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23" name="Freeform 3861">
                <a:extLst>
                  <a:ext uri="{FF2B5EF4-FFF2-40B4-BE49-F238E27FC236}">
                    <a16:creationId xmlns:a16="http://schemas.microsoft.com/office/drawing/2014/main" id="{7173AC02-8EFB-4A06-B7A1-FE76CD04AE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40" y="3597"/>
                <a:ext cx="25" cy="18"/>
              </a:xfrm>
              <a:custGeom>
                <a:avLst/>
                <a:gdLst>
                  <a:gd name="T0" fmla="*/ 51 w 17"/>
                  <a:gd name="T1" fmla="*/ 0 h 12"/>
                  <a:gd name="T2" fmla="*/ 1 w 17"/>
                  <a:gd name="T3" fmla="*/ 32 h 12"/>
                  <a:gd name="T4" fmla="*/ 0 w 17"/>
                  <a:gd name="T5" fmla="*/ 41 h 12"/>
                  <a:gd name="T6" fmla="*/ 22 w 17"/>
                  <a:gd name="T7" fmla="*/ 62 h 12"/>
                  <a:gd name="T8" fmla="*/ 47 w 17"/>
                  <a:gd name="T9" fmla="*/ 48 h 12"/>
                  <a:gd name="T10" fmla="*/ 75 w 17"/>
                  <a:gd name="T11" fmla="*/ 27 h 12"/>
                  <a:gd name="T12" fmla="*/ 75 w 17"/>
                  <a:gd name="T13" fmla="*/ 18 h 12"/>
                  <a:gd name="T14" fmla="*/ 56 w 17"/>
                  <a:gd name="T15" fmla="*/ 12 h 12"/>
                  <a:gd name="T16" fmla="*/ 51 w 17"/>
                  <a:gd name="T17" fmla="*/ 0 h 1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7" h="12">
                    <a:moveTo>
                      <a:pt x="11" y="0"/>
                    </a:moveTo>
                    <a:cubicBezTo>
                      <a:pt x="8" y="2"/>
                      <a:pt x="2" y="3"/>
                      <a:pt x="1" y="6"/>
                    </a:cubicBezTo>
                    <a:cubicBezTo>
                      <a:pt x="1" y="6"/>
                      <a:pt x="0" y="7"/>
                      <a:pt x="0" y="8"/>
                    </a:cubicBezTo>
                    <a:cubicBezTo>
                      <a:pt x="1" y="9"/>
                      <a:pt x="4" y="11"/>
                      <a:pt x="5" y="12"/>
                    </a:cubicBezTo>
                    <a:cubicBezTo>
                      <a:pt x="6" y="11"/>
                      <a:pt x="8" y="10"/>
                      <a:pt x="10" y="9"/>
                    </a:cubicBezTo>
                    <a:cubicBezTo>
                      <a:pt x="11" y="7"/>
                      <a:pt x="14" y="6"/>
                      <a:pt x="16" y="5"/>
                    </a:cubicBezTo>
                    <a:cubicBezTo>
                      <a:pt x="17" y="5"/>
                      <a:pt x="17" y="4"/>
                      <a:pt x="16" y="3"/>
                    </a:cubicBezTo>
                    <a:cubicBezTo>
                      <a:pt x="16" y="3"/>
                      <a:pt x="13" y="2"/>
                      <a:pt x="12" y="2"/>
                    </a:cubicBezTo>
                    <a:cubicBezTo>
                      <a:pt x="11" y="1"/>
                      <a:pt x="11" y="0"/>
                      <a:pt x="11" y="0"/>
                    </a:cubicBezTo>
                  </a:path>
                </a:pathLst>
              </a:custGeom>
              <a:solidFill>
                <a:srgbClr val="C2BD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24" name="Freeform 3862">
                <a:extLst>
                  <a:ext uri="{FF2B5EF4-FFF2-40B4-BE49-F238E27FC236}">
                    <a16:creationId xmlns:a16="http://schemas.microsoft.com/office/drawing/2014/main" id="{C7932FD9-F94C-4FEB-8401-7C5F9236E3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4" y="3604"/>
                <a:ext cx="9" cy="6"/>
              </a:xfrm>
              <a:custGeom>
                <a:avLst/>
                <a:gdLst>
                  <a:gd name="T0" fmla="*/ 32 w 6"/>
                  <a:gd name="T1" fmla="*/ 0 h 4"/>
                  <a:gd name="T2" fmla="*/ 0 w 6"/>
                  <a:gd name="T3" fmla="*/ 21 h 4"/>
                  <a:gd name="T4" fmla="*/ 32 w 6"/>
                  <a:gd name="T5" fmla="*/ 0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" h="4">
                    <a:moveTo>
                      <a:pt x="6" y="0"/>
                    </a:moveTo>
                    <a:cubicBezTo>
                      <a:pt x="4" y="1"/>
                      <a:pt x="1" y="2"/>
                      <a:pt x="0" y="4"/>
                    </a:cubicBezTo>
                    <a:cubicBezTo>
                      <a:pt x="3" y="3"/>
                      <a:pt x="5" y="2"/>
                      <a:pt x="6" y="0"/>
                    </a:cubicBezTo>
                  </a:path>
                </a:pathLst>
              </a:custGeom>
              <a:solidFill>
                <a:srgbClr val="DAD7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25" name="Freeform 3863">
                <a:extLst>
                  <a:ext uri="{FF2B5EF4-FFF2-40B4-BE49-F238E27FC236}">
                    <a16:creationId xmlns:a16="http://schemas.microsoft.com/office/drawing/2014/main" id="{3A85C064-2D38-4CC0-9929-A7D27F783D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2" y="3595"/>
                <a:ext cx="70" cy="24"/>
              </a:xfrm>
              <a:custGeom>
                <a:avLst/>
                <a:gdLst>
                  <a:gd name="T0" fmla="*/ 73 w 47"/>
                  <a:gd name="T1" fmla="*/ 0 h 16"/>
                  <a:gd name="T2" fmla="*/ 60 w 47"/>
                  <a:gd name="T3" fmla="*/ 8 h 16"/>
                  <a:gd name="T4" fmla="*/ 60 w 47"/>
                  <a:gd name="T5" fmla="*/ 18 h 16"/>
                  <a:gd name="T6" fmla="*/ 22 w 47"/>
                  <a:gd name="T7" fmla="*/ 59 h 16"/>
                  <a:gd name="T8" fmla="*/ 63 w 47"/>
                  <a:gd name="T9" fmla="*/ 68 h 16"/>
                  <a:gd name="T10" fmla="*/ 69 w 47"/>
                  <a:gd name="T11" fmla="*/ 68 h 16"/>
                  <a:gd name="T12" fmla="*/ 128 w 47"/>
                  <a:gd name="T13" fmla="*/ 59 h 16"/>
                  <a:gd name="T14" fmla="*/ 133 w 47"/>
                  <a:gd name="T15" fmla="*/ 59 h 16"/>
                  <a:gd name="T16" fmla="*/ 203 w 47"/>
                  <a:gd name="T17" fmla="*/ 68 h 16"/>
                  <a:gd name="T18" fmla="*/ 140 w 47"/>
                  <a:gd name="T19" fmla="*/ 68 h 16"/>
                  <a:gd name="T20" fmla="*/ 89 w 47"/>
                  <a:gd name="T21" fmla="*/ 68 h 16"/>
                  <a:gd name="T22" fmla="*/ 40 w 47"/>
                  <a:gd name="T23" fmla="*/ 80 h 16"/>
                  <a:gd name="T24" fmla="*/ 13 w 47"/>
                  <a:gd name="T25" fmla="*/ 72 h 16"/>
                  <a:gd name="T26" fmla="*/ 9 w 47"/>
                  <a:gd name="T27" fmla="*/ 59 h 16"/>
                  <a:gd name="T28" fmla="*/ 9 w 47"/>
                  <a:gd name="T29" fmla="*/ 53 h 16"/>
                  <a:gd name="T30" fmla="*/ 13 w 47"/>
                  <a:gd name="T31" fmla="*/ 81 h 16"/>
                  <a:gd name="T32" fmla="*/ 28 w 47"/>
                  <a:gd name="T33" fmla="*/ 81 h 16"/>
                  <a:gd name="T34" fmla="*/ 113 w 47"/>
                  <a:gd name="T35" fmla="*/ 72 h 16"/>
                  <a:gd name="T36" fmla="*/ 168 w 47"/>
                  <a:gd name="T37" fmla="*/ 68 h 16"/>
                  <a:gd name="T38" fmla="*/ 231 w 47"/>
                  <a:gd name="T39" fmla="*/ 72 h 16"/>
                  <a:gd name="T40" fmla="*/ 231 w 47"/>
                  <a:gd name="T41" fmla="*/ 68 h 16"/>
                  <a:gd name="T42" fmla="*/ 209 w 47"/>
                  <a:gd name="T43" fmla="*/ 62 h 16"/>
                  <a:gd name="T44" fmla="*/ 128 w 47"/>
                  <a:gd name="T45" fmla="*/ 53 h 16"/>
                  <a:gd name="T46" fmla="*/ 128 w 47"/>
                  <a:gd name="T47" fmla="*/ 53 h 16"/>
                  <a:gd name="T48" fmla="*/ 54 w 47"/>
                  <a:gd name="T49" fmla="*/ 59 h 16"/>
                  <a:gd name="T50" fmla="*/ 40 w 47"/>
                  <a:gd name="T51" fmla="*/ 59 h 16"/>
                  <a:gd name="T52" fmla="*/ 140 w 47"/>
                  <a:gd name="T53" fmla="*/ 41 h 16"/>
                  <a:gd name="T54" fmla="*/ 119 w 47"/>
                  <a:gd name="T55" fmla="*/ 41 h 16"/>
                  <a:gd name="T56" fmla="*/ 69 w 47"/>
                  <a:gd name="T57" fmla="*/ 12 h 16"/>
                  <a:gd name="T58" fmla="*/ 73 w 47"/>
                  <a:gd name="T59" fmla="*/ 0 h 1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47" h="16">
                    <a:moveTo>
                      <a:pt x="15" y="0"/>
                    </a:moveTo>
                    <a:cubicBezTo>
                      <a:pt x="14" y="0"/>
                      <a:pt x="13" y="1"/>
                      <a:pt x="12" y="1"/>
                    </a:cubicBezTo>
                    <a:cubicBezTo>
                      <a:pt x="12" y="2"/>
                      <a:pt x="12" y="2"/>
                      <a:pt x="12" y="3"/>
                    </a:cubicBezTo>
                    <a:cubicBezTo>
                      <a:pt x="12" y="5"/>
                      <a:pt x="8" y="8"/>
                      <a:pt x="5" y="11"/>
                    </a:cubicBezTo>
                    <a:cubicBezTo>
                      <a:pt x="6" y="12"/>
                      <a:pt x="9" y="13"/>
                      <a:pt x="13" y="13"/>
                    </a:cubicBezTo>
                    <a:cubicBezTo>
                      <a:pt x="13" y="13"/>
                      <a:pt x="13" y="13"/>
                      <a:pt x="14" y="13"/>
                    </a:cubicBezTo>
                    <a:cubicBezTo>
                      <a:pt x="18" y="12"/>
                      <a:pt x="22" y="11"/>
                      <a:pt x="26" y="11"/>
                    </a:cubicBezTo>
                    <a:cubicBezTo>
                      <a:pt x="27" y="11"/>
                      <a:pt x="27" y="11"/>
                      <a:pt x="27" y="11"/>
                    </a:cubicBezTo>
                    <a:cubicBezTo>
                      <a:pt x="31" y="11"/>
                      <a:pt x="37" y="12"/>
                      <a:pt x="41" y="13"/>
                    </a:cubicBezTo>
                    <a:cubicBezTo>
                      <a:pt x="36" y="13"/>
                      <a:pt x="32" y="13"/>
                      <a:pt x="28" y="13"/>
                    </a:cubicBezTo>
                    <a:cubicBezTo>
                      <a:pt x="25" y="13"/>
                      <a:pt x="21" y="13"/>
                      <a:pt x="18" y="13"/>
                    </a:cubicBezTo>
                    <a:cubicBezTo>
                      <a:pt x="15" y="13"/>
                      <a:pt x="12" y="15"/>
                      <a:pt x="8" y="15"/>
                    </a:cubicBezTo>
                    <a:cubicBezTo>
                      <a:pt x="7" y="15"/>
                      <a:pt x="5" y="14"/>
                      <a:pt x="3" y="14"/>
                    </a:cubicBezTo>
                    <a:cubicBezTo>
                      <a:pt x="2" y="13"/>
                      <a:pt x="1" y="12"/>
                      <a:pt x="2" y="11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0" y="13"/>
                      <a:pt x="0" y="15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12" y="16"/>
                      <a:pt x="19" y="14"/>
                      <a:pt x="23" y="14"/>
                    </a:cubicBezTo>
                    <a:cubicBezTo>
                      <a:pt x="27" y="13"/>
                      <a:pt x="30" y="13"/>
                      <a:pt x="34" y="13"/>
                    </a:cubicBezTo>
                    <a:cubicBezTo>
                      <a:pt x="38" y="13"/>
                      <a:pt x="43" y="13"/>
                      <a:pt x="47" y="14"/>
                    </a:cubicBezTo>
                    <a:cubicBezTo>
                      <a:pt x="47" y="13"/>
                      <a:pt x="47" y="13"/>
                      <a:pt x="47" y="13"/>
                    </a:cubicBezTo>
                    <a:cubicBezTo>
                      <a:pt x="45" y="13"/>
                      <a:pt x="44" y="12"/>
                      <a:pt x="42" y="12"/>
                    </a:cubicBezTo>
                    <a:cubicBezTo>
                      <a:pt x="37" y="12"/>
                      <a:pt x="31" y="11"/>
                      <a:pt x="26" y="10"/>
                    </a:cubicBezTo>
                    <a:cubicBezTo>
                      <a:pt x="26" y="10"/>
                      <a:pt x="26" y="10"/>
                      <a:pt x="26" y="10"/>
                    </a:cubicBezTo>
                    <a:cubicBezTo>
                      <a:pt x="21" y="10"/>
                      <a:pt x="16" y="11"/>
                      <a:pt x="11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13" y="10"/>
                      <a:pt x="21" y="9"/>
                      <a:pt x="28" y="8"/>
                    </a:cubicBezTo>
                    <a:cubicBezTo>
                      <a:pt x="27" y="8"/>
                      <a:pt x="25" y="8"/>
                      <a:pt x="24" y="8"/>
                    </a:cubicBezTo>
                    <a:cubicBezTo>
                      <a:pt x="19" y="6"/>
                      <a:pt x="14" y="5"/>
                      <a:pt x="14" y="2"/>
                    </a:cubicBezTo>
                    <a:cubicBezTo>
                      <a:pt x="14" y="1"/>
                      <a:pt x="14" y="0"/>
                      <a:pt x="15" y="0"/>
                    </a:cubicBezTo>
                  </a:path>
                </a:pathLst>
              </a:custGeom>
              <a:solidFill>
                <a:srgbClr val="9E97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26" name="Freeform 3864">
                <a:extLst>
                  <a:ext uri="{FF2B5EF4-FFF2-40B4-BE49-F238E27FC236}">
                    <a16:creationId xmlns:a16="http://schemas.microsoft.com/office/drawing/2014/main" id="{B4EBA287-DF2E-401A-A742-1AE79A7DF4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8" y="3591"/>
                <a:ext cx="6" cy="6"/>
              </a:xfrm>
              <a:custGeom>
                <a:avLst/>
                <a:gdLst>
                  <a:gd name="T0" fmla="*/ 18 w 4"/>
                  <a:gd name="T1" fmla="*/ 0 h 4"/>
                  <a:gd name="T2" fmla="*/ 8 w 4"/>
                  <a:gd name="T3" fmla="*/ 12 h 4"/>
                  <a:gd name="T4" fmla="*/ 0 w 4"/>
                  <a:gd name="T5" fmla="*/ 18 h 4"/>
                  <a:gd name="T6" fmla="*/ 8 w 4"/>
                  <a:gd name="T7" fmla="*/ 21 h 4"/>
                  <a:gd name="T8" fmla="*/ 21 w 4"/>
                  <a:gd name="T9" fmla="*/ 18 h 4"/>
                  <a:gd name="T10" fmla="*/ 18 w 4"/>
                  <a:gd name="T11" fmla="*/ 0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" h="4">
                    <a:moveTo>
                      <a:pt x="3" y="0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0" y="2"/>
                      <a:pt x="0" y="3"/>
                    </a:cubicBezTo>
                    <a:cubicBezTo>
                      <a:pt x="0" y="3"/>
                      <a:pt x="1" y="4"/>
                      <a:pt x="1" y="4"/>
                    </a:cubicBezTo>
                    <a:cubicBezTo>
                      <a:pt x="2" y="4"/>
                      <a:pt x="3" y="3"/>
                      <a:pt x="4" y="3"/>
                    </a:cubicBezTo>
                    <a:cubicBezTo>
                      <a:pt x="4" y="1"/>
                      <a:pt x="4" y="0"/>
                      <a:pt x="3" y="0"/>
                    </a:cubicBezTo>
                  </a:path>
                </a:pathLst>
              </a:custGeom>
              <a:solidFill>
                <a:srgbClr val="C2BD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27" name="Freeform 3865">
                <a:extLst>
                  <a:ext uri="{FF2B5EF4-FFF2-40B4-BE49-F238E27FC236}">
                    <a16:creationId xmlns:a16="http://schemas.microsoft.com/office/drawing/2014/main" id="{6367023B-4E22-4055-81AF-5C623C2C2B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4" y="3607"/>
                <a:ext cx="50" cy="6"/>
              </a:xfrm>
              <a:custGeom>
                <a:avLst/>
                <a:gdLst>
                  <a:gd name="T0" fmla="*/ 93 w 34"/>
                  <a:gd name="T1" fmla="*/ 0 h 4"/>
                  <a:gd name="T2" fmla="*/ 0 w 34"/>
                  <a:gd name="T3" fmla="*/ 18 h 4"/>
                  <a:gd name="T4" fmla="*/ 13 w 34"/>
                  <a:gd name="T5" fmla="*/ 18 h 4"/>
                  <a:gd name="T6" fmla="*/ 82 w 34"/>
                  <a:gd name="T7" fmla="*/ 12 h 4"/>
                  <a:gd name="T8" fmla="*/ 82 w 34"/>
                  <a:gd name="T9" fmla="*/ 12 h 4"/>
                  <a:gd name="T10" fmla="*/ 160 w 34"/>
                  <a:gd name="T11" fmla="*/ 21 h 4"/>
                  <a:gd name="T12" fmla="*/ 137 w 34"/>
                  <a:gd name="T13" fmla="*/ 12 h 4"/>
                  <a:gd name="T14" fmla="*/ 93 w 34"/>
                  <a:gd name="T15" fmla="*/ 0 h 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4" h="4">
                    <a:moveTo>
                      <a:pt x="20" y="0"/>
                    </a:moveTo>
                    <a:cubicBezTo>
                      <a:pt x="13" y="1"/>
                      <a:pt x="5" y="2"/>
                      <a:pt x="0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8" y="3"/>
                      <a:pt x="13" y="2"/>
                      <a:pt x="18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23" y="3"/>
                      <a:pt x="29" y="4"/>
                      <a:pt x="34" y="4"/>
                    </a:cubicBezTo>
                    <a:cubicBezTo>
                      <a:pt x="32" y="3"/>
                      <a:pt x="31" y="2"/>
                      <a:pt x="29" y="2"/>
                    </a:cubicBezTo>
                    <a:cubicBezTo>
                      <a:pt x="26" y="1"/>
                      <a:pt x="23" y="1"/>
                      <a:pt x="20" y="0"/>
                    </a:cubicBezTo>
                  </a:path>
                </a:pathLst>
              </a:custGeom>
              <a:solidFill>
                <a:srgbClr val="C2BD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28" name="Freeform 3866">
                <a:extLst>
                  <a:ext uri="{FF2B5EF4-FFF2-40B4-BE49-F238E27FC236}">
                    <a16:creationId xmlns:a16="http://schemas.microsoft.com/office/drawing/2014/main" id="{BD17F2E3-7012-484E-9FC1-8EE1FC2086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8" y="3600"/>
                <a:ext cx="6" cy="6"/>
              </a:xfrm>
              <a:custGeom>
                <a:avLst/>
                <a:gdLst>
                  <a:gd name="T0" fmla="*/ 21 w 4"/>
                  <a:gd name="T1" fmla="*/ 0 h 4"/>
                  <a:gd name="T2" fmla="*/ 0 w 4"/>
                  <a:gd name="T3" fmla="*/ 21 h 4"/>
                  <a:gd name="T4" fmla="*/ 18 w 4"/>
                  <a:gd name="T5" fmla="*/ 8 h 4"/>
                  <a:gd name="T6" fmla="*/ 21 w 4"/>
                  <a:gd name="T7" fmla="*/ 0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cubicBezTo>
                      <a:pt x="3" y="1"/>
                      <a:pt x="2" y="2"/>
                      <a:pt x="0" y="4"/>
                    </a:cubicBezTo>
                    <a:cubicBezTo>
                      <a:pt x="1" y="3"/>
                      <a:pt x="2" y="2"/>
                      <a:pt x="3" y="1"/>
                    </a:cubicBezTo>
                    <a:cubicBezTo>
                      <a:pt x="4" y="1"/>
                      <a:pt x="4" y="0"/>
                      <a:pt x="4" y="0"/>
                    </a:cubicBezTo>
                  </a:path>
                </a:pathLst>
              </a:custGeom>
              <a:solidFill>
                <a:srgbClr val="9E97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29" name="Freeform 3867">
                <a:extLst>
                  <a:ext uri="{FF2B5EF4-FFF2-40B4-BE49-F238E27FC236}">
                    <a16:creationId xmlns:a16="http://schemas.microsoft.com/office/drawing/2014/main" id="{C379066A-77AF-4315-8775-7A424D3D6F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5" y="3597"/>
                <a:ext cx="15" cy="15"/>
              </a:xfrm>
              <a:custGeom>
                <a:avLst/>
                <a:gdLst>
                  <a:gd name="T0" fmla="*/ 53 w 10"/>
                  <a:gd name="T1" fmla="*/ 0 h 10"/>
                  <a:gd name="T2" fmla="*/ 39 w 10"/>
                  <a:gd name="T3" fmla="*/ 8 h 10"/>
                  <a:gd name="T4" fmla="*/ 32 w 10"/>
                  <a:gd name="T5" fmla="*/ 12 h 10"/>
                  <a:gd name="T6" fmla="*/ 27 w 10"/>
                  <a:gd name="T7" fmla="*/ 18 h 10"/>
                  <a:gd name="T8" fmla="*/ 12 w 10"/>
                  <a:gd name="T9" fmla="*/ 32 h 10"/>
                  <a:gd name="T10" fmla="*/ 0 w 10"/>
                  <a:gd name="T11" fmla="*/ 48 h 10"/>
                  <a:gd name="T12" fmla="*/ 0 w 10"/>
                  <a:gd name="T13" fmla="*/ 53 h 10"/>
                  <a:gd name="T14" fmla="*/ 32 w 10"/>
                  <a:gd name="T15" fmla="*/ 18 h 10"/>
                  <a:gd name="T16" fmla="*/ 32 w 10"/>
                  <a:gd name="T17" fmla="*/ 18 h 10"/>
                  <a:gd name="T18" fmla="*/ 32 w 10"/>
                  <a:gd name="T19" fmla="*/ 18 h 10"/>
                  <a:gd name="T20" fmla="*/ 27 w 10"/>
                  <a:gd name="T21" fmla="*/ 39 h 10"/>
                  <a:gd name="T22" fmla="*/ 18 w 10"/>
                  <a:gd name="T23" fmla="*/ 53 h 10"/>
                  <a:gd name="T24" fmla="*/ 53 w 10"/>
                  <a:gd name="T25" fmla="*/ 12 h 10"/>
                  <a:gd name="T26" fmla="*/ 53 w 10"/>
                  <a:gd name="T27" fmla="*/ 0 h 10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" h="10">
                    <a:moveTo>
                      <a:pt x="10" y="0"/>
                    </a:moveTo>
                    <a:cubicBezTo>
                      <a:pt x="9" y="1"/>
                      <a:pt x="8" y="1"/>
                      <a:pt x="7" y="1"/>
                    </a:cubicBezTo>
                    <a:cubicBezTo>
                      <a:pt x="7" y="1"/>
                      <a:pt x="7" y="1"/>
                      <a:pt x="6" y="2"/>
                    </a:cubicBezTo>
                    <a:cubicBezTo>
                      <a:pt x="6" y="2"/>
                      <a:pt x="6" y="3"/>
                      <a:pt x="5" y="3"/>
                    </a:cubicBezTo>
                    <a:cubicBezTo>
                      <a:pt x="4" y="4"/>
                      <a:pt x="3" y="5"/>
                      <a:pt x="2" y="6"/>
                    </a:cubicBezTo>
                    <a:cubicBezTo>
                      <a:pt x="1" y="7"/>
                      <a:pt x="0" y="8"/>
                      <a:pt x="0" y="9"/>
                    </a:cubicBezTo>
                    <a:cubicBezTo>
                      <a:pt x="0" y="9"/>
                      <a:pt x="0" y="9"/>
                      <a:pt x="0" y="10"/>
                    </a:cubicBezTo>
                    <a:cubicBezTo>
                      <a:pt x="0" y="7"/>
                      <a:pt x="4" y="4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2" y="8"/>
                      <a:pt x="2" y="9"/>
                      <a:pt x="3" y="10"/>
                    </a:cubicBezTo>
                    <a:cubicBezTo>
                      <a:pt x="6" y="7"/>
                      <a:pt x="10" y="4"/>
                      <a:pt x="10" y="2"/>
                    </a:cubicBezTo>
                    <a:cubicBezTo>
                      <a:pt x="10" y="1"/>
                      <a:pt x="10" y="1"/>
                      <a:pt x="10" y="0"/>
                    </a:cubicBezTo>
                  </a:path>
                </a:pathLst>
              </a:custGeom>
              <a:solidFill>
                <a:srgbClr val="C2BD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30" name="Freeform 3868">
                <a:extLst>
                  <a:ext uri="{FF2B5EF4-FFF2-40B4-BE49-F238E27FC236}">
                    <a16:creationId xmlns:a16="http://schemas.microsoft.com/office/drawing/2014/main" id="{5E05B595-1226-4885-8487-24C8C1A1DA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5" y="3595"/>
                <a:ext cx="5" cy="3"/>
              </a:xfrm>
              <a:custGeom>
                <a:avLst/>
                <a:gdLst>
                  <a:gd name="T0" fmla="*/ 13 w 3"/>
                  <a:gd name="T1" fmla="*/ 0 h 2"/>
                  <a:gd name="T2" fmla="*/ 0 w 3"/>
                  <a:gd name="T3" fmla="*/ 12 h 2"/>
                  <a:gd name="T4" fmla="*/ 22 w 3"/>
                  <a:gd name="T5" fmla="*/ 8 h 2"/>
                  <a:gd name="T6" fmla="*/ 13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2" y="0"/>
                    </a:moveTo>
                    <a:cubicBezTo>
                      <a:pt x="2" y="0"/>
                      <a:pt x="1" y="1"/>
                      <a:pt x="0" y="2"/>
                    </a:cubicBezTo>
                    <a:cubicBezTo>
                      <a:pt x="1" y="2"/>
                      <a:pt x="2" y="2"/>
                      <a:pt x="3" y="1"/>
                    </a:cubicBezTo>
                    <a:cubicBezTo>
                      <a:pt x="3" y="1"/>
                      <a:pt x="2" y="0"/>
                      <a:pt x="2" y="0"/>
                    </a:cubicBezTo>
                  </a:path>
                </a:pathLst>
              </a:custGeom>
              <a:solidFill>
                <a:srgbClr val="DAD7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31" name="Freeform 3869">
                <a:extLst>
                  <a:ext uri="{FF2B5EF4-FFF2-40B4-BE49-F238E27FC236}">
                    <a16:creationId xmlns:a16="http://schemas.microsoft.com/office/drawing/2014/main" id="{BEAB9584-DF99-4C1C-9709-27A2F96368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3" y="3612"/>
                <a:ext cx="60" cy="6"/>
              </a:xfrm>
              <a:custGeom>
                <a:avLst/>
                <a:gdLst>
                  <a:gd name="T0" fmla="*/ 8 w 40"/>
                  <a:gd name="T1" fmla="*/ 0 h 4"/>
                  <a:gd name="T2" fmla="*/ 12 w 40"/>
                  <a:gd name="T3" fmla="*/ 18 h 4"/>
                  <a:gd name="T4" fmla="*/ 39 w 40"/>
                  <a:gd name="T5" fmla="*/ 21 h 4"/>
                  <a:gd name="T6" fmla="*/ 89 w 40"/>
                  <a:gd name="T7" fmla="*/ 12 h 4"/>
                  <a:gd name="T8" fmla="*/ 140 w 40"/>
                  <a:gd name="T9" fmla="*/ 12 h 4"/>
                  <a:gd name="T10" fmla="*/ 203 w 40"/>
                  <a:gd name="T11" fmla="*/ 12 h 4"/>
                  <a:gd name="T12" fmla="*/ 134 w 40"/>
                  <a:gd name="T13" fmla="*/ 0 h 4"/>
                  <a:gd name="T14" fmla="*/ 129 w 40"/>
                  <a:gd name="T15" fmla="*/ 0 h 4"/>
                  <a:gd name="T16" fmla="*/ 68 w 40"/>
                  <a:gd name="T17" fmla="*/ 12 h 4"/>
                  <a:gd name="T18" fmla="*/ 62 w 40"/>
                  <a:gd name="T19" fmla="*/ 12 h 4"/>
                  <a:gd name="T20" fmla="*/ 21 w 40"/>
                  <a:gd name="T21" fmla="*/ 0 h 4"/>
                  <a:gd name="T22" fmla="*/ 12 w 40"/>
                  <a:gd name="T23" fmla="*/ 8 h 4"/>
                  <a:gd name="T24" fmla="*/ 8 w 40"/>
                  <a:gd name="T25" fmla="*/ 0 h 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40" h="4">
                    <a:moveTo>
                      <a:pt x="1" y="0"/>
                    </a:moveTo>
                    <a:cubicBezTo>
                      <a:pt x="0" y="1"/>
                      <a:pt x="1" y="2"/>
                      <a:pt x="2" y="3"/>
                    </a:cubicBezTo>
                    <a:cubicBezTo>
                      <a:pt x="4" y="3"/>
                      <a:pt x="6" y="4"/>
                      <a:pt x="7" y="4"/>
                    </a:cubicBezTo>
                    <a:cubicBezTo>
                      <a:pt x="11" y="4"/>
                      <a:pt x="14" y="2"/>
                      <a:pt x="17" y="2"/>
                    </a:cubicBezTo>
                    <a:cubicBezTo>
                      <a:pt x="20" y="2"/>
                      <a:pt x="24" y="2"/>
                      <a:pt x="27" y="2"/>
                    </a:cubicBezTo>
                    <a:cubicBezTo>
                      <a:pt x="31" y="2"/>
                      <a:pt x="35" y="2"/>
                      <a:pt x="40" y="2"/>
                    </a:cubicBezTo>
                    <a:cubicBezTo>
                      <a:pt x="36" y="1"/>
                      <a:pt x="30" y="0"/>
                      <a:pt x="26" y="0"/>
                    </a:cubicBezTo>
                    <a:cubicBezTo>
                      <a:pt x="26" y="0"/>
                      <a:pt x="26" y="0"/>
                      <a:pt x="25" y="0"/>
                    </a:cubicBezTo>
                    <a:cubicBezTo>
                      <a:pt x="21" y="0"/>
                      <a:pt x="17" y="1"/>
                      <a:pt x="13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8" y="2"/>
                      <a:pt x="5" y="1"/>
                      <a:pt x="4" y="0"/>
                    </a:cubicBezTo>
                    <a:cubicBezTo>
                      <a:pt x="3" y="0"/>
                      <a:pt x="2" y="1"/>
                      <a:pt x="2" y="1"/>
                    </a:cubicBezTo>
                    <a:cubicBezTo>
                      <a:pt x="1" y="1"/>
                      <a:pt x="1" y="0"/>
                      <a:pt x="1" y="0"/>
                    </a:cubicBezTo>
                  </a:path>
                </a:pathLst>
              </a:custGeom>
              <a:solidFill>
                <a:srgbClr val="C2BD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32" name="Freeform 3870">
                <a:extLst>
                  <a:ext uri="{FF2B5EF4-FFF2-40B4-BE49-F238E27FC236}">
                    <a16:creationId xmlns:a16="http://schemas.microsoft.com/office/drawing/2014/main" id="{18C7F8C6-43A7-4918-8BBC-C36F7CC45A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5" y="3601"/>
                <a:ext cx="9" cy="12"/>
              </a:xfrm>
              <a:custGeom>
                <a:avLst/>
                <a:gdLst>
                  <a:gd name="T0" fmla="*/ 32 w 6"/>
                  <a:gd name="T1" fmla="*/ 0 h 8"/>
                  <a:gd name="T2" fmla="*/ 0 w 6"/>
                  <a:gd name="T3" fmla="*/ 39 h 8"/>
                  <a:gd name="T4" fmla="*/ 8 w 6"/>
                  <a:gd name="T5" fmla="*/ 41 h 8"/>
                  <a:gd name="T6" fmla="*/ 18 w 6"/>
                  <a:gd name="T7" fmla="*/ 39 h 8"/>
                  <a:gd name="T8" fmla="*/ 27 w 6"/>
                  <a:gd name="T9" fmla="*/ 21 h 8"/>
                  <a:gd name="T10" fmla="*/ 32 w 6"/>
                  <a:gd name="T11" fmla="*/ 0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" h="8">
                    <a:moveTo>
                      <a:pt x="6" y="0"/>
                    </a:moveTo>
                    <a:cubicBezTo>
                      <a:pt x="4" y="1"/>
                      <a:pt x="0" y="4"/>
                      <a:pt x="0" y="7"/>
                    </a:cubicBezTo>
                    <a:cubicBezTo>
                      <a:pt x="0" y="7"/>
                      <a:pt x="0" y="8"/>
                      <a:pt x="1" y="8"/>
                    </a:cubicBezTo>
                    <a:cubicBezTo>
                      <a:pt x="1" y="8"/>
                      <a:pt x="2" y="7"/>
                      <a:pt x="3" y="7"/>
                    </a:cubicBezTo>
                    <a:cubicBezTo>
                      <a:pt x="2" y="6"/>
                      <a:pt x="2" y="5"/>
                      <a:pt x="5" y="4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solidFill>
                <a:srgbClr val="DAD7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33" name="Freeform 3871">
                <a:extLst>
                  <a:ext uri="{FF2B5EF4-FFF2-40B4-BE49-F238E27FC236}">
                    <a16:creationId xmlns:a16="http://schemas.microsoft.com/office/drawing/2014/main" id="{D44F017C-E0EF-4723-9325-9DB59C5A16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3" y="3603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C2BD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34" name="Freeform 3872">
                <a:extLst>
                  <a:ext uri="{FF2B5EF4-FFF2-40B4-BE49-F238E27FC236}">
                    <a16:creationId xmlns:a16="http://schemas.microsoft.com/office/drawing/2014/main" id="{FC707789-3096-4A8F-A3B6-8BD9A8C621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8" y="3607"/>
                <a:ext cx="80" cy="17"/>
              </a:xfrm>
              <a:custGeom>
                <a:avLst/>
                <a:gdLst>
                  <a:gd name="T0" fmla="*/ 0 w 54"/>
                  <a:gd name="T1" fmla="*/ 0 h 11"/>
                  <a:gd name="T2" fmla="*/ 13 w 54"/>
                  <a:gd name="T3" fmla="*/ 34 h 11"/>
                  <a:gd name="T4" fmla="*/ 110 w 54"/>
                  <a:gd name="T5" fmla="*/ 19 h 11"/>
                  <a:gd name="T6" fmla="*/ 133 w 54"/>
                  <a:gd name="T7" fmla="*/ 19 h 11"/>
                  <a:gd name="T8" fmla="*/ 160 w 54"/>
                  <a:gd name="T9" fmla="*/ 19 h 11"/>
                  <a:gd name="T10" fmla="*/ 191 w 54"/>
                  <a:gd name="T11" fmla="*/ 22 h 11"/>
                  <a:gd name="T12" fmla="*/ 68 w 54"/>
                  <a:gd name="T13" fmla="*/ 53 h 11"/>
                  <a:gd name="T14" fmla="*/ 59 w 54"/>
                  <a:gd name="T15" fmla="*/ 62 h 11"/>
                  <a:gd name="T16" fmla="*/ 141 w 54"/>
                  <a:gd name="T17" fmla="*/ 34 h 11"/>
                  <a:gd name="T18" fmla="*/ 154 w 54"/>
                  <a:gd name="T19" fmla="*/ 34 h 11"/>
                  <a:gd name="T20" fmla="*/ 173 w 54"/>
                  <a:gd name="T21" fmla="*/ 34 h 11"/>
                  <a:gd name="T22" fmla="*/ 197 w 54"/>
                  <a:gd name="T23" fmla="*/ 40 h 11"/>
                  <a:gd name="T24" fmla="*/ 210 w 54"/>
                  <a:gd name="T25" fmla="*/ 34 h 11"/>
                  <a:gd name="T26" fmla="*/ 169 w 54"/>
                  <a:gd name="T27" fmla="*/ 8 h 11"/>
                  <a:gd name="T28" fmla="*/ 163 w 54"/>
                  <a:gd name="T29" fmla="*/ 8 h 11"/>
                  <a:gd name="T30" fmla="*/ 59 w 54"/>
                  <a:gd name="T31" fmla="*/ 12 h 11"/>
                  <a:gd name="T32" fmla="*/ 0 w 54"/>
                  <a:gd name="T33" fmla="*/ 0 h 1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54" h="11">
                    <a:moveTo>
                      <a:pt x="0" y="0"/>
                    </a:moveTo>
                    <a:cubicBezTo>
                      <a:pt x="0" y="2"/>
                      <a:pt x="1" y="4"/>
                      <a:pt x="3" y="6"/>
                    </a:cubicBezTo>
                    <a:cubicBezTo>
                      <a:pt x="7" y="4"/>
                      <a:pt x="16" y="3"/>
                      <a:pt x="23" y="3"/>
                    </a:cubicBezTo>
                    <a:cubicBezTo>
                      <a:pt x="25" y="3"/>
                      <a:pt x="26" y="3"/>
                      <a:pt x="28" y="3"/>
                    </a:cubicBezTo>
                    <a:cubicBezTo>
                      <a:pt x="30" y="3"/>
                      <a:pt x="31" y="3"/>
                      <a:pt x="33" y="3"/>
                    </a:cubicBezTo>
                    <a:cubicBezTo>
                      <a:pt x="36" y="3"/>
                      <a:pt x="38" y="3"/>
                      <a:pt x="40" y="4"/>
                    </a:cubicBezTo>
                    <a:cubicBezTo>
                      <a:pt x="32" y="6"/>
                      <a:pt x="22" y="7"/>
                      <a:pt x="14" y="9"/>
                    </a:cubicBezTo>
                    <a:cubicBezTo>
                      <a:pt x="13" y="10"/>
                      <a:pt x="13" y="10"/>
                      <a:pt x="12" y="11"/>
                    </a:cubicBezTo>
                    <a:cubicBezTo>
                      <a:pt x="18" y="10"/>
                      <a:pt x="23" y="7"/>
                      <a:pt x="29" y="6"/>
                    </a:cubicBezTo>
                    <a:cubicBezTo>
                      <a:pt x="30" y="6"/>
                      <a:pt x="31" y="6"/>
                      <a:pt x="32" y="6"/>
                    </a:cubicBezTo>
                    <a:cubicBezTo>
                      <a:pt x="33" y="6"/>
                      <a:pt x="35" y="6"/>
                      <a:pt x="36" y="6"/>
                    </a:cubicBezTo>
                    <a:cubicBezTo>
                      <a:pt x="38" y="6"/>
                      <a:pt x="39" y="7"/>
                      <a:pt x="41" y="7"/>
                    </a:cubicBezTo>
                    <a:cubicBezTo>
                      <a:pt x="42" y="7"/>
                      <a:pt x="43" y="6"/>
                      <a:pt x="44" y="6"/>
                    </a:cubicBezTo>
                    <a:cubicBezTo>
                      <a:pt x="54" y="4"/>
                      <a:pt x="40" y="1"/>
                      <a:pt x="35" y="1"/>
                    </a:cubicBezTo>
                    <a:cubicBezTo>
                      <a:pt x="34" y="1"/>
                      <a:pt x="34" y="1"/>
                      <a:pt x="34" y="1"/>
                    </a:cubicBezTo>
                    <a:cubicBezTo>
                      <a:pt x="30" y="1"/>
                      <a:pt x="20" y="2"/>
                      <a:pt x="12" y="2"/>
                    </a:cubicBezTo>
                    <a:cubicBezTo>
                      <a:pt x="7" y="2"/>
                      <a:pt x="2" y="1"/>
                      <a:pt x="0" y="0"/>
                    </a:cubicBezTo>
                  </a:path>
                </a:pathLst>
              </a:custGeom>
              <a:solidFill>
                <a:srgbClr val="9E97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35" name="Freeform 3873">
                <a:extLst>
                  <a:ext uri="{FF2B5EF4-FFF2-40B4-BE49-F238E27FC236}">
                    <a16:creationId xmlns:a16="http://schemas.microsoft.com/office/drawing/2014/main" id="{D523D5AF-C080-46A7-A4FD-4F9869FCFF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39" y="3612"/>
                <a:ext cx="38" cy="9"/>
              </a:xfrm>
              <a:custGeom>
                <a:avLst/>
                <a:gdLst>
                  <a:gd name="T0" fmla="*/ 88 w 26"/>
                  <a:gd name="T1" fmla="*/ 0 h 6"/>
                  <a:gd name="T2" fmla="*/ 61 w 26"/>
                  <a:gd name="T3" fmla="*/ 0 h 6"/>
                  <a:gd name="T4" fmla="*/ 69 w 26"/>
                  <a:gd name="T5" fmla="*/ 0 h 6"/>
                  <a:gd name="T6" fmla="*/ 1 w 26"/>
                  <a:gd name="T7" fmla="*/ 27 h 6"/>
                  <a:gd name="T8" fmla="*/ 0 w 26"/>
                  <a:gd name="T9" fmla="*/ 32 h 6"/>
                  <a:gd name="T10" fmla="*/ 120 w 26"/>
                  <a:gd name="T11" fmla="*/ 8 h 6"/>
                  <a:gd name="T12" fmla="*/ 88 w 26"/>
                  <a:gd name="T13" fmla="*/ 0 h 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6" h="6">
                    <a:moveTo>
                      <a:pt x="19" y="0"/>
                    </a:moveTo>
                    <a:cubicBezTo>
                      <a:pt x="17" y="0"/>
                      <a:pt x="16" y="0"/>
                      <a:pt x="14" y="0"/>
                    </a:cubicBezTo>
                    <a:cubicBezTo>
                      <a:pt x="14" y="0"/>
                      <a:pt x="15" y="0"/>
                      <a:pt x="15" y="0"/>
                    </a:cubicBezTo>
                    <a:cubicBezTo>
                      <a:pt x="9" y="1"/>
                      <a:pt x="5" y="3"/>
                      <a:pt x="1" y="5"/>
                    </a:cubicBezTo>
                    <a:cubicBezTo>
                      <a:pt x="1" y="6"/>
                      <a:pt x="0" y="6"/>
                      <a:pt x="0" y="6"/>
                    </a:cubicBezTo>
                    <a:cubicBezTo>
                      <a:pt x="8" y="4"/>
                      <a:pt x="18" y="3"/>
                      <a:pt x="26" y="1"/>
                    </a:cubicBezTo>
                    <a:cubicBezTo>
                      <a:pt x="24" y="0"/>
                      <a:pt x="22" y="0"/>
                      <a:pt x="19" y="0"/>
                    </a:cubicBezTo>
                  </a:path>
                </a:pathLst>
              </a:custGeom>
              <a:solidFill>
                <a:srgbClr val="C2BD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36" name="Freeform 3874">
                <a:extLst>
                  <a:ext uri="{FF2B5EF4-FFF2-40B4-BE49-F238E27FC236}">
                    <a16:creationId xmlns:a16="http://schemas.microsoft.com/office/drawing/2014/main" id="{39AEFBB7-FC15-4752-B9CF-88E77FAB028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310" y="3603"/>
                <a:ext cx="49" cy="22"/>
              </a:xfrm>
              <a:custGeom>
                <a:avLst/>
                <a:gdLst>
                  <a:gd name="T0" fmla="*/ 92 w 33"/>
                  <a:gd name="T1" fmla="*/ 56 h 15"/>
                  <a:gd name="T2" fmla="*/ 62 w 33"/>
                  <a:gd name="T3" fmla="*/ 66 h 15"/>
                  <a:gd name="T4" fmla="*/ 82 w 33"/>
                  <a:gd name="T5" fmla="*/ 66 h 15"/>
                  <a:gd name="T6" fmla="*/ 82 w 33"/>
                  <a:gd name="T7" fmla="*/ 66 h 15"/>
                  <a:gd name="T8" fmla="*/ 92 w 33"/>
                  <a:gd name="T9" fmla="*/ 56 h 15"/>
                  <a:gd name="T10" fmla="*/ 9 w 33"/>
                  <a:gd name="T11" fmla="*/ 0 h 15"/>
                  <a:gd name="T12" fmla="*/ 9 w 33"/>
                  <a:gd name="T13" fmla="*/ 28 h 15"/>
                  <a:gd name="T14" fmla="*/ 22 w 33"/>
                  <a:gd name="T15" fmla="*/ 66 h 15"/>
                  <a:gd name="T16" fmla="*/ 40 w 33"/>
                  <a:gd name="T17" fmla="*/ 69 h 15"/>
                  <a:gd name="T18" fmla="*/ 160 w 33"/>
                  <a:gd name="T19" fmla="*/ 28 h 15"/>
                  <a:gd name="T20" fmla="*/ 137 w 33"/>
                  <a:gd name="T21" fmla="*/ 28 h 15"/>
                  <a:gd name="T22" fmla="*/ 40 w 33"/>
                  <a:gd name="T23" fmla="*/ 41 h 15"/>
                  <a:gd name="T24" fmla="*/ 22 w 33"/>
                  <a:gd name="T25" fmla="*/ 13 h 15"/>
                  <a:gd name="T26" fmla="*/ 9 w 33"/>
                  <a:gd name="T27" fmla="*/ 0 h 1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33" h="15">
                    <a:moveTo>
                      <a:pt x="19" y="12"/>
                    </a:moveTo>
                    <a:cubicBezTo>
                      <a:pt x="17" y="13"/>
                      <a:pt x="15" y="14"/>
                      <a:pt x="13" y="14"/>
                    </a:cubicBezTo>
                    <a:cubicBezTo>
                      <a:pt x="15" y="14"/>
                      <a:pt x="16" y="14"/>
                      <a:pt x="17" y="14"/>
                    </a:cubicBezTo>
                    <a:cubicBezTo>
                      <a:pt x="17" y="14"/>
                      <a:pt x="17" y="14"/>
                      <a:pt x="17" y="14"/>
                    </a:cubicBezTo>
                    <a:cubicBezTo>
                      <a:pt x="18" y="13"/>
                      <a:pt x="18" y="13"/>
                      <a:pt x="19" y="12"/>
                    </a:cubicBezTo>
                    <a:moveTo>
                      <a:pt x="2" y="0"/>
                    </a:moveTo>
                    <a:cubicBezTo>
                      <a:pt x="2" y="6"/>
                      <a:pt x="2" y="6"/>
                      <a:pt x="2" y="6"/>
                    </a:cubicBezTo>
                    <a:cubicBezTo>
                      <a:pt x="0" y="8"/>
                      <a:pt x="1" y="13"/>
                      <a:pt x="5" y="14"/>
                    </a:cubicBezTo>
                    <a:cubicBezTo>
                      <a:pt x="6" y="15"/>
                      <a:pt x="7" y="15"/>
                      <a:pt x="8" y="15"/>
                    </a:cubicBezTo>
                    <a:cubicBezTo>
                      <a:pt x="12" y="11"/>
                      <a:pt x="23" y="7"/>
                      <a:pt x="33" y="6"/>
                    </a:cubicBezTo>
                    <a:cubicBezTo>
                      <a:pt x="31" y="6"/>
                      <a:pt x="30" y="6"/>
                      <a:pt x="28" y="6"/>
                    </a:cubicBezTo>
                    <a:cubicBezTo>
                      <a:pt x="21" y="6"/>
                      <a:pt x="12" y="7"/>
                      <a:pt x="8" y="9"/>
                    </a:cubicBezTo>
                    <a:cubicBezTo>
                      <a:pt x="6" y="7"/>
                      <a:pt x="5" y="5"/>
                      <a:pt x="5" y="3"/>
                    </a:cubicBezTo>
                    <a:cubicBezTo>
                      <a:pt x="3" y="2"/>
                      <a:pt x="2" y="1"/>
                      <a:pt x="2" y="0"/>
                    </a:cubicBezTo>
                  </a:path>
                </a:pathLst>
              </a:custGeom>
              <a:solidFill>
                <a:srgbClr val="C2BD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37" name="Freeform 3875">
                <a:extLst>
                  <a:ext uri="{FF2B5EF4-FFF2-40B4-BE49-F238E27FC236}">
                    <a16:creationId xmlns:a16="http://schemas.microsoft.com/office/drawing/2014/main" id="{5A6B15DE-8C75-47E2-86F6-925C685B0E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2" y="3612"/>
                <a:ext cx="39" cy="13"/>
              </a:xfrm>
              <a:custGeom>
                <a:avLst/>
                <a:gdLst>
                  <a:gd name="T0" fmla="*/ 129 w 26"/>
                  <a:gd name="T1" fmla="*/ 0 h 9"/>
                  <a:gd name="T2" fmla="*/ 0 w 26"/>
                  <a:gd name="T3" fmla="*/ 39 h 9"/>
                  <a:gd name="T4" fmla="*/ 0 w 26"/>
                  <a:gd name="T5" fmla="*/ 39 h 9"/>
                  <a:gd name="T6" fmla="*/ 27 w 26"/>
                  <a:gd name="T7" fmla="*/ 36 h 9"/>
                  <a:gd name="T8" fmla="*/ 59 w 26"/>
                  <a:gd name="T9" fmla="*/ 27 h 9"/>
                  <a:gd name="T10" fmla="*/ 62 w 26"/>
                  <a:gd name="T11" fmla="*/ 20 h 9"/>
                  <a:gd name="T12" fmla="*/ 134 w 26"/>
                  <a:gd name="T13" fmla="*/ 0 h 9"/>
                  <a:gd name="T14" fmla="*/ 129 w 26"/>
                  <a:gd name="T15" fmla="*/ 0 h 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6" h="9">
                    <a:moveTo>
                      <a:pt x="25" y="0"/>
                    </a:moveTo>
                    <a:cubicBezTo>
                      <a:pt x="15" y="1"/>
                      <a:pt x="4" y="5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2" y="9"/>
                      <a:pt x="4" y="9"/>
                      <a:pt x="5" y="8"/>
                    </a:cubicBezTo>
                    <a:cubicBezTo>
                      <a:pt x="7" y="8"/>
                      <a:pt x="9" y="7"/>
                      <a:pt x="11" y="6"/>
                    </a:cubicBezTo>
                    <a:cubicBezTo>
                      <a:pt x="11" y="6"/>
                      <a:pt x="12" y="6"/>
                      <a:pt x="12" y="5"/>
                    </a:cubicBezTo>
                    <a:cubicBezTo>
                      <a:pt x="16" y="3"/>
                      <a:pt x="20" y="1"/>
                      <a:pt x="26" y="0"/>
                    </a:cubicBezTo>
                    <a:cubicBezTo>
                      <a:pt x="26" y="0"/>
                      <a:pt x="25" y="0"/>
                      <a:pt x="25" y="0"/>
                    </a:cubicBezTo>
                  </a:path>
                </a:pathLst>
              </a:custGeom>
              <a:solidFill>
                <a:srgbClr val="DAD7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38" name="Freeform 3876">
                <a:extLst>
                  <a:ext uri="{FF2B5EF4-FFF2-40B4-BE49-F238E27FC236}">
                    <a16:creationId xmlns:a16="http://schemas.microsoft.com/office/drawing/2014/main" id="{E4E2F8D5-30D6-4030-9A06-8DE205991F8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581" y="3627"/>
                <a:ext cx="43" cy="44"/>
              </a:xfrm>
              <a:custGeom>
                <a:avLst/>
                <a:gdLst>
                  <a:gd name="T0" fmla="*/ 59 w 29"/>
                  <a:gd name="T1" fmla="*/ 47 h 30"/>
                  <a:gd name="T2" fmla="*/ 59 w 29"/>
                  <a:gd name="T3" fmla="*/ 69 h 30"/>
                  <a:gd name="T4" fmla="*/ 62 w 29"/>
                  <a:gd name="T5" fmla="*/ 101 h 30"/>
                  <a:gd name="T6" fmla="*/ 40 w 29"/>
                  <a:gd name="T7" fmla="*/ 69 h 30"/>
                  <a:gd name="T8" fmla="*/ 33 w 29"/>
                  <a:gd name="T9" fmla="*/ 88 h 30"/>
                  <a:gd name="T10" fmla="*/ 79 w 29"/>
                  <a:gd name="T11" fmla="*/ 120 h 30"/>
                  <a:gd name="T12" fmla="*/ 129 w 29"/>
                  <a:gd name="T13" fmla="*/ 139 h 30"/>
                  <a:gd name="T14" fmla="*/ 128 w 29"/>
                  <a:gd name="T15" fmla="*/ 135 h 30"/>
                  <a:gd name="T16" fmla="*/ 128 w 29"/>
                  <a:gd name="T17" fmla="*/ 135 h 30"/>
                  <a:gd name="T18" fmla="*/ 141 w 29"/>
                  <a:gd name="T19" fmla="*/ 139 h 30"/>
                  <a:gd name="T20" fmla="*/ 101 w 29"/>
                  <a:gd name="T21" fmla="*/ 101 h 30"/>
                  <a:gd name="T22" fmla="*/ 87 w 29"/>
                  <a:gd name="T23" fmla="*/ 101 h 30"/>
                  <a:gd name="T24" fmla="*/ 82 w 29"/>
                  <a:gd name="T25" fmla="*/ 101 h 30"/>
                  <a:gd name="T26" fmla="*/ 79 w 29"/>
                  <a:gd name="T27" fmla="*/ 101 h 30"/>
                  <a:gd name="T28" fmla="*/ 62 w 29"/>
                  <a:gd name="T29" fmla="*/ 92 h 30"/>
                  <a:gd name="T30" fmla="*/ 59 w 29"/>
                  <a:gd name="T31" fmla="*/ 47 h 30"/>
                  <a:gd name="T32" fmla="*/ 22 w 29"/>
                  <a:gd name="T33" fmla="*/ 0 h 30"/>
                  <a:gd name="T34" fmla="*/ 19 w 29"/>
                  <a:gd name="T35" fmla="*/ 1 h 30"/>
                  <a:gd name="T36" fmla="*/ 1 w 29"/>
                  <a:gd name="T37" fmla="*/ 19 h 30"/>
                  <a:gd name="T38" fmla="*/ 1 w 29"/>
                  <a:gd name="T39" fmla="*/ 13 h 30"/>
                  <a:gd name="T40" fmla="*/ 19 w 29"/>
                  <a:gd name="T41" fmla="*/ 1 h 30"/>
                  <a:gd name="T42" fmla="*/ 22 w 29"/>
                  <a:gd name="T43" fmla="*/ 0 h 30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29" h="30">
                    <a:moveTo>
                      <a:pt x="12" y="10"/>
                    </a:moveTo>
                    <a:cubicBezTo>
                      <a:pt x="12" y="12"/>
                      <a:pt x="12" y="13"/>
                      <a:pt x="12" y="15"/>
                    </a:cubicBezTo>
                    <a:cubicBezTo>
                      <a:pt x="12" y="17"/>
                      <a:pt x="10" y="20"/>
                      <a:pt x="13" y="22"/>
                    </a:cubicBezTo>
                    <a:cubicBezTo>
                      <a:pt x="9" y="21"/>
                      <a:pt x="9" y="18"/>
                      <a:pt x="8" y="15"/>
                    </a:cubicBezTo>
                    <a:cubicBezTo>
                      <a:pt x="8" y="16"/>
                      <a:pt x="8" y="18"/>
                      <a:pt x="7" y="19"/>
                    </a:cubicBezTo>
                    <a:cubicBezTo>
                      <a:pt x="6" y="23"/>
                      <a:pt x="10" y="24"/>
                      <a:pt x="16" y="26"/>
                    </a:cubicBezTo>
                    <a:cubicBezTo>
                      <a:pt x="20" y="27"/>
                      <a:pt x="24" y="28"/>
                      <a:pt x="27" y="30"/>
                    </a:cubicBezTo>
                    <a:cubicBezTo>
                      <a:pt x="27" y="30"/>
                      <a:pt x="27" y="29"/>
                      <a:pt x="26" y="29"/>
                    </a:cubicBezTo>
                    <a:cubicBezTo>
                      <a:pt x="26" y="29"/>
                      <a:pt x="26" y="29"/>
                      <a:pt x="26" y="29"/>
                    </a:cubicBezTo>
                    <a:cubicBezTo>
                      <a:pt x="27" y="29"/>
                      <a:pt x="28" y="29"/>
                      <a:pt x="29" y="30"/>
                    </a:cubicBezTo>
                    <a:cubicBezTo>
                      <a:pt x="27" y="27"/>
                      <a:pt x="25" y="24"/>
                      <a:pt x="21" y="22"/>
                    </a:cubicBezTo>
                    <a:cubicBezTo>
                      <a:pt x="20" y="22"/>
                      <a:pt x="19" y="22"/>
                      <a:pt x="18" y="22"/>
                    </a:cubicBezTo>
                    <a:cubicBezTo>
                      <a:pt x="18" y="22"/>
                      <a:pt x="17" y="22"/>
                      <a:pt x="17" y="22"/>
                    </a:cubicBezTo>
                    <a:cubicBezTo>
                      <a:pt x="17" y="22"/>
                      <a:pt x="16" y="22"/>
                      <a:pt x="16" y="22"/>
                    </a:cubicBezTo>
                    <a:cubicBezTo>
                      <a:pt x="15" y="22"/>
                      <a:pt x="14" y="22"/>
                      <a:pt x="13" y="20"/>
                    </a:cubicBezTo>
                    <a:cubicBezTo>
                      <a:pt x="11" y="18"/>
                      <a:pt x="13" y="13"/>
                      <a:pt x="12" y="10"/>
                    </a:cubicBezTo>
                    <a:moveTo>
                      <a:pt x="5" y="0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1" y="2"/>
                      <a:pt x="0" y="3"/>
                      <a:pt x="1" y="4"/>
                    </a:cubicBezTo>
                    <a:cubicBezTo>
                      <a:pt x="1" y="4"/>
                      <a:pt x="1" y="4"/>
                      <a:pt x="1" y="3"/>
                    </a:cubicBezTo>
                    <a:cubicBezTo>
                      <a:pt x="2" y="2"/>
                      <a:pt x="3" y="2"/>
                      <a:pt x="4" y="1"/>
                    </a:cubicBezTo>
                    <a:cubicBezTo>
                      <a:pt x="4" y="1"/>
                      <a:pt x="5" y="1"/>
                      <a:pt x="5" y="0"/>
                    </a:cubicBezTo>
                  </a:path>
                </a:pathLst>
              </a:custGeom>
              <a:solidFill>
                <a:srgbClr val="9E97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39" name="Freeform 3877">
                <a:extLst>
                  <a:ext uri="{FF2B5EF4-FFF2-40B4-BE49-F238E27FC236}">
                    <a16:creationId xmlns:a16="http://schemas.microsoft.com/office/drawing/2014/main" id="{A972459B-728C-44D2-A8E1-314ADD43F05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737" y="3637"/>
                <a:ext cx="47" cy="51"/>
              </a:xfrm>
              <a:custGeom>
                <a:avLst/>
                <a:gdLst>
                  <a:gd name="T0" fmla="*/ 107 w 32"/>
                  <a:gd name="T1" fmla="*/ 0 h 34"/>
                  <a:gd name="T2" fmla="*/ 101 w 32"/>
                  <a:gd name="T3" fmla="*/ 0 h 34"/>
                  <a:gd name="T4" fmla="*/ 101 w 32"/>
                  <a:gd name="T5" fmla="*/ 0 h 34"/>
                  <a:gd name="T6" fmla="*/ 9 w 32"/>
                  <a:gd name="T7" fmla="*/ 72 h 34"/>
                  <a:gd name="T8" fmla="*/ 69 w 32"/>
                  <a:gd name="T9" fmla="*/ 134 h 34"/>
                  <a:gd name="T10" fmla="*/ 120 w 32"/>
                  <a:gd name="T11" fmla="*/ 174 h 34"/>
                  <a:gd name="T12" fmla="*/ 128 w 32"/>
                  <a:gd name="T13" fmla="*/ 174 h 34"/>
                  <a:gd name="T14" fmla="*/ 93 w 32"/>
                  <a:gd name="T15" fmla="*/ 122 h 34"/>
                  <a:gd name="T16" fmla="*/ 51 w 32"/>
                  <a:gd name="T17" fmla="*/ 68 h 34"/>
                  <a:gd name="T18" fmla="*/ 38 w 32"/>
                  <a:gd name="T19" fmla="*/ 102 h 34"/>
                  <a:gd name="T20" fmla="*/ 68 w 32"/>
                  <a:gd name="T21" fmla="*/ 18 h 34"/>
                  <a:gd name="T22" fmla="*/ 93 w 32"/>
                  <a:gd name="T23" fmla="*/ 8 h 34"/>
                  <a:gd name="T24" fmla="*/ 107 w 32"/>
                  <a:gd name="T25" fmla="*/ 0 h 34"/>
                  <a:gd name="T26" fmla="*/ 116 w 32"/>
                  <a:gd name="T27" fmla="*/ 0 h 34"/>
                  <a:gd name="T28" fmla="*/ 107 w 32"/>
                  <a:gd name="T29" fmla="*/ 0 h 34"/>
                  <a:gd name="T30" fmla="*/ 128 w 32"/>
                  <a:gd name="T31" fmla="*/ 0 h 34"/>
                  <a:gd name="T32" fmla="*/ 116 w 32"/>
                  <a:gd name="T33" fmla="*/ 0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4">
                    <a:moveTo>
                      <a:pt x="23" y="0"/>
                    </a:moveTo>
                    <a:cubicBezTo>
                      <a:pt x="22" y="0"/>
                      <a:pt x="22" y="0"/>
                      <a:pt x="22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9" y="0"/>
                      <a:pt x="0" y="8"/>
                      <a:pt x="2" y="14"/>
                    </a:cubicBezTo>
                    <a:cubicBezTo>
                      <a:pt x="4" y="18"/>
                      <a:pt x="11" y="23"/>
                      <a:pt x="15" y="26"/>
                    </a:cubicBezTo>
                    <a:cubicBezTo>
                      <a:pt x="17" y="28"/>
                      <a:pt x="22" y="34"/>
                      <a:pt x="26" y="34"/>
                    </a:cubicBezTo>
                    <a:cubicBezTo>
                      <a:pt x="26" y="34"/>
                      <a:pt x="27" y="34"/>
                      <a:pt x="27" y="34"/>
                    </a:cubicBezTo>
                    <a:cubicBezTo>
                      <a:pt x="32" y="33"/>
                      <a:pt x="22" y="25"/>
                      <a:pt x="20" y="24"/>
                    </a:cubicBezTo>
                    <a:cubicBezTo>
                      <a:pt x="17" y="21"/>
                      <a:pt x="12" y="16"/>
                      <a:pt x="11" y="13"/>
                    </a:cubicBezTo>
                    <a:cubicBezTo>
                      <a:pt x="9" y="15"/>
                      <a:pt x="7" y="18"/>
                      <a:pt x="8" y="20"/>
                    </a:cubicBezTo>
                    <a:cubicBezTo>
                      <a:pt x="1" y="14"/>
                      <a:pt x="0" y="7"/>
                      <a:pt x="14" y="3"/>
                    </a:cubicBezTo>
                    <a:cubicBezTo>
                      <a:pt x="16" y="2"/>
                      <a:pt x="18" y="2"/>
                      <a:pt x="20" y="1"/>
                    </a:cubicBezTo>
                    <a:cubicBezTo>
                      <a:pt x="21" y="1"/>
                      <a:pt x="22" y="1"/>
                      <a:pt x="23" y="0"/>
                    </a:cubicBezTo>
                    <a:moveTo>
                      <a:pt x="25" y="0"/>
                    </a:moveTo>
                    <a:cubicBezTo>
                      <a:pt x="25" y="0"/>
                      <a:pt x="24" y="0"/>
                      <a:pt x="23" y="0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6" y="0"/>
                      <a:pt x="26" y="0"/>
                      <a:pt x="25" y="0"/>
                    </a:cubicBezTo>
                  </a:path>
                </a:pathLst>
              </a:custGeom>
              <a:solidFill>
                <a:srgbClr val="9E97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40" name="Freeform 3878">
                <a:extLst>
                  <a:ext uri="{FF2B5EF4-FFF2-40B4-BE49-F238E27FC236}">
                    <a16:creationId xmlns:a16="http://schemas.microsoft.com/office/drawing/2014/main" id="{7C602BD9-F6CE-4A72-9F1F-4EA050C424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80" y="3656"/>
                <a:ext cx="41" cy="26"/>
              </a:xfrm>
              <a:custGeom>
                <a:avLst/>
                <a:gdLst>
                  <a:gd name="T0" fmla="*/ 89 w 28"/>
                  <a:gd name="T1" fmla="*/ 0 h 17"/>
                  <a:gd name="T2" fmla="*/ 88 w 28"/>
                  <a:gd name="T3" fmla="*/ 21 h 17"/>
                  <a:gd name="T4" fmla="*/ 107 w 28"/>
                  <a:gd name="T5" fmla="*/ 43 h 17"/>
                  <a:gd name="T6" fmla="*/ 66 w 28"/>
                  <a:gd name="T7" fmla="*/ 93 h 17"/>
                  <a:gd name="T8" fmla="*/ 69 w 28"/>
                  <a:gd name="T9" fmla="*/ 93 h 17"/>
                  <a:gd name="T10" fmla="*/ 120 w 28"/>
                  <a:gd name="T11" fmla="*/ 61 h 17"/>
                  <a:gd name="T12" fmla="*/ 89 w 28"/>
                  <a:gd name="T13" fmla="*/ 0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8" h="17">
                    <a:moveTo>
                      <a:pt x="20" y="0"/>
                    </a:moveTo>
                    <a:cubicBezTo>
                      <a:pt x="19" y="4"/>
                      <a:pt x="19" y="4"/>
                      <a:pt x="19" y="4"/>
                    </a:cubicBezTo>
                    <a:cubicBezTo>
                      <a:pt x="20" y="5"/>
                      <a:pt x="22" y="6"/>
                      <a:pt x="23" y="8"/>
                    </a:cubicBezTo>
                    <a:cubicBezTo>
                      <a:pt x="19" y="9"/>
                      <a:pt x="0" y="16"/>
                      <a:pt x="14" y="17"/>
                    </a:cubicBezTo>
                    <a:cubicBezTo>
                      <a:pt x="14" y="17"/>
                      <a:pt x="15" y="17"/>
                      <a:pt x="15" y="17"/>
                    </a:cubicBezTo>
                    <a:cubicBezTo>
                      <a:pt x="20" y="17"/>
                      <a:pt x="25" y="13"/>
                      <a:pt x="26" y="11"/>
                    </a:cubicBezTo>
                    <a:cubicBezTo>
                      <a:pt x="28" y="7"/>
                      <a:pt x="23" y="4"/>
                      <a:pt x="20" y="0"/>
                    </a:cubicBezTo>
                  </a:path>
                </a:pathLst>
              </a:custGeom>
              <a:solidFill>
                <a:srgbClr val="9E97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41" name="Freeform 3879">
                <a:extLst>
                  <a:ext uri="{FF2B5EF4-FFF2-40B4-BE49-F238E27FC236}">
                    <a16:creationId xmlns:a16="http://schemas.microsoft.com/office/drawing/2014/main" id="{6E61AD8E-1131-4560-9487-46D4172A4D5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582" y="3624"/>
                <a:ext cx="45" cy="25"/>
              </a:xfrm>
              <a:custGeom>
                <a:avLst/>
                <a:gdLst>
                  <a:gd name="T0" fmla="*/ 0 w 30"/>
                  <a:gd name="T1" fmla="*/ 28 h 17"/>
                  <a:gd name="T2" fmla="*/ 27 w 30"/>
                  <a:gd name="T3" fmla="*/ 56 h 17"/>
                  <a:gd name="T4" fmla="*/ 39 w 30"/>
                  <a:gd name="T5" fmla="*/ 79 h 17"/>
                  <a:gd name="T6" fmla="*/ 21 w 30"/>
                  <a:gd name="T7" fmla="*/ 51 h 17"/>
                  <a:gd name="T8" fmla="*/ 0 w 30"/>
                  <a:gd name="T9" fmla="*/ 28 h 17"/>
                  <a:gd name="T10" fmla="*/ 153 w 30"/>
                  <a:gd name="T11" fmla="*/ 0 h 17"/>
                  <a:gd name="T12" fmla="*/ 113 w 30"/>
                  <a:gd name="T13" fmla="*/ 1 h 17"/>
                  <a:gd name="T14" fmla="*/ 102 w 30"/>
                  <a:gd name="T15" fmla="*/ 1 h 17"/>
                  <a:gd name="T16" fmla="*/ 93 w 30"/>
                  <a:gd name="T17" fmla="*/ 1 h 17"/>
                  <a:gd name="T18" fmla="*/ 68 w 30"/>
                  <a:gd name="T19" fmla="*/ 1 h 17"/>
                  <a:gd name="T20" fmla="*/ 18 w 30"/>
                  <a:gd name="T21" fmla="*/ 13 h 17"/>
                  <a:gd name="T22" fmla="*/ 59 w 30"/>
                  <a:gd name="T23" fmla="*/ 56 h 17"/>
                  <a:gd name="T24" fmla="*/ 59 w 30"/>
                  <a:gd name="T25" fmla="*/ 56 h 17"/>
                  <a:gd name="T26" fmla="*/ 59 w 30"/>
                  <a:gd name="T27" fmla="*/ 47 h 17"/>
                  <a:gd name="T28" fmla="*/ 153 w 30"/>
                  <a:gd name="T29" fmla="*/ 1 h 17"/>
                  <a:gd name="T30" fmla="*/ 153 w 30"/>
                  <a:gd name="T31" fmla="*/ 0 h 17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30" h="17">
                    <a:moveTo>
                      <a:pt x="0" y="6"/>
                    </a:moveTo>
                    <a:cubicBezTo>
                      <a:pt x="0" y="9"/>
                      <a:pt x="3" y="10"/>
                      <a:pt x="5" y="12"/>
                    </a:cubicBezTo>
                    <a:cubicBezTo>
                      <a:pt x="6" y="14"/>
                      <a:pt x="7" y="15"/>
                      <a:pt x="7" y="17"/>
                    </a:cubicBezTo>
                    <a:cubicBezTo>
                      <a:pt x="7" y="15"/>
                      <a:pt x="7" y="14"/>
                      <a:pt x="4" y="11"/>
                    </a:cubicBezTo>
                    <a:cubicBezTo>
                      <a:pt x="3" y="9"/>
                      <a:pt x="1" y="8"/>
                      <a:pt x="0" y="6"/>
                    </a:cubicBezTo>
                    <a:moveTo>
                      <a:pt x="30" y="0"/>
                    </a:moveTo>
                    <a:cubicBezTo>
                      <a:pt x="28" y="1"/>
                      <a:pt x="25" y="1"/>
                      <a:pt x="22" y="1"/>
                    </a:cubicBezTo>
                    <a:cubicBezTo>
                      <a:pt x="22" y="1"/>
                      <a:pt x="21" y="1"/>
                      <a:pt x="20" y="1"/>
                    </a:cubicBezTo>
                    <a:cubicBezTo>
                      <a:pt x="19" y="1"/>
                      <a:pt x="19" y="1"/>
                      <a:pt x="18" y="1"/>
                    </a:cubicBezTo>
                    <a:cubicBezTo>
                      <a:pt x="16" y="1"/>
                      <a:pt x="14" y="1"/>
                      <a:pt x="13" y="1"/>
                    </a:cubicBezTo>
                    <a:cubicBezTo>
                      <a:pt x="9" y="1"/>
                      <a:pt x="6" y="2"/>
                      <a:pt x="3" y="3"/>
                    </a:cubicBezTo>
                    <a:cubicBezTo>
                      <a:pt x="2" y="6"/>
                      <a:pt x="9" y="9"/>
                      <a:pt x="11" y="12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11" y="12"/>
                      <a:pt x="11" y="11"/>
                      <a:pt x="11" y="10"/>
                    </a:cubicBezTo>
                    <a:cubicBezTo>
                      <a:pt x="13" y="4"/>
                      <a:pt x="18" y="2"/>
                      <a:pt x="30" y="1"/>
                    </a:cubicBezTo>
                    <a:cubicBezTo>
                      <a:pt x="30" y="0"/>
                      <a:pt x="30" y="0"/>
                      <a:pt x="30" y="0"/>
                    </a:cubicBezTo>
                  </a:path>
                </a:pathLst>
              </a:custGeom>
              <a:solidFill>
                <a:srgbClr val="9E97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42" name="Freeform 3880">
                <a:extLst>
                  <a:ext uri="{FF2B5EF4-FFF2-40B4-BE49-F238E27FC236}">
                    <a16:creationId xmlns:a16="http://schemas.microsoft.com/office/drawing/2014/main" id="{9F805A90-8E6E-4582-977E-5AD7AAC1DA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2" y="3628"/>
                <a:ext cx="18" cy="31"/>
              </a:xfrm>
              <a:custGeom>
                <a:avLst/>
                <a:gdLst>
                  <a:gd name="T0" fmla="*/ 18 w 12"/>
                  <a:gd name="T1" fmla="*/ 0 h 21"/>
                  <a:gd name="T2" fmla="*/ 0 w 12"/>
                  <a:gd name="T3" fmla="*/ 9 h 21"/>
                  <a:gd name="T4" fmla="*/ 0 w 12"/>
                  <a:gd name="T5" fmla="*/ 13 h 21"/>
                  <a:gd name="T6" fmla="*/ 21 w 12"/>
                  <a:gd name="T7" fmla="*/ 40 h 21"/>
                  <a:gd name="T8" fmla="*/ 39 w 12"/>
                  <a:gd name="T9" fmla="*/ 68 h 21"/>
                  <a:gd name="T10" fmla="*/ 62 w 12"/>
                  <a:gd name="T11" fmla="*/ 100 h 21"/>
                  <a:gd name="T12" fmla="*/ 59 w 12"/>
                  <a:gd name="T13" fmla="*/ 68 h 21"/>
                  <a:gd name="T14" fmla="*/ 59 w 12"/>
                  <a:gd name="T15" fmla="*/ 41 h 21"/>
                  <a:gd name="T16" fmla="*/ 59 w 12"/>
                  <a:gd name="T17" fmla="*/ 41 h 21"/>
                  <a:gd name="T18" fmla="*/ 18 w 12"/>
                  <a:gd name="T19" fmla="*/ 0 h 2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2" h="21">
                    <a:moveTo>
                      <a:pt x="3" y="0"/>
                    </a:moveTo>
                    <a:cubicBezTo>
                      <a:pt x="2" y="1"/>
                      <a:pt x="1" y="1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5"/>
                      <a:pt x="3" y="6"/>
                      <a:pt x="4" y="8"/>
                    </a:cubicBezTo>
                    <a:cubicBezTo>
                      <a:pt x="7" y="11"/>
                      <a:pt x="7" y="12"/>
                      <a:pt x="7" y="14"/>
                    </a:cubicBezTo>
                    <a:cubicBezTo>
                      <a:pt x="8" y="17"/>
                      <a:pt x="8" y="20"/>
                      <a:pt x="12" y="21"/>
                    </a:cubicBezTo>
                    <a:cubicBezTo>
                      <a:pt x="9" y="19"/>
                      <a:pt x="11" y="16"/>
                      <a:pt x="11" y="14"/>
                    </a:cubicBezTo>
                    <a:cubicBezTo>
                      <a:pt x="11" y="12"/>
                      <a:pt x="11" y="11"/>
                      <a:pt x="11" y="9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9" y="6"/>
                      <a:pt x="2" y="3"/>
                      <a:pt x="3" y="0"/>
                    </a:cubicBezTo>
                  </a:path>
                </a:pathLst>
              </a:custGeom>
              <a:solidFill>
                <a:srgbClr val="C2BD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43" name="Freeform 3881">
                <a:extLst>
                  <a:ext uri="{FF2B5EF4-FFF2-40B4-BE49-F238E27FC236}">
                    <a16:creationId xmlns:a16="http://schemas.microsoft.com/office/drawing/2014/main" id="{95FD7AC7-DA08-400B-8169-F9E7BDF9B6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3" y="3639"/>
                <a:ext cx="49" cy="17"/>
              </a:xfrm>
              <a:custGeom>
                <a:avLst/>
                <a:gdLst>
                  <a:gd name="T0" fmla="*/ 73 w 33"/>
                  <a:gd name="T1" fmla="*/ 0 h 12"/>
                  <a:gd name="T2" fmla="*/ 42 w 33"/>
                  <a:gd name="T3" fmla="*/ 0 h 12"/>
                  <a:gd name="T4" fmla="*/ 0 w 33"/>
                  <a:gd name="T5" fmla="*/ 40 h 12"/>
                  <a:gd name="T6" fmla="*/ 0 w 33"/>
                  <a:gd name="T7" fmla="*/ 48 h 12"/>
                  <a:gd name="T8" fmla="*/ 99 w 33"/>
                  <a:gd name="T9" fmla="*/ 9 h 12"/>
                  <a:gd name="T10" fmla="*/ 131 w 33"/>
                  <a:gd name="T11" fmla="*/ 13 h 12"/>
                  <a:gd name="T12" fmla="*/ 160 w 33"/>
                  <a:gd name="T13" fmla="*/ 18 h 12"/>
                  <a:gd name="T14" fmla="*/ 73 w 33"/>
                  <a:gd name="T15" fmla="*/ 0 h 1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3" h="12">
                    <a:moveTo>
                      <a:pt x="15" y="0"/>
                    </a:moveTo>
                    <a:cubicBezTo>
                      <a:pt x="13" y="0"/>
                      <a:pt x="11" y="0"/>
                      <a:pt x="9" y="0"/>
                    </a:cubicBezTo>
                    <a:cubicBezTo>
                      <a:pt x="3" y="2"/>
                      <a:pt x="0" y="7"/>
                      <a:pt x="0" y="10"/>
                    </a:cubicBezTo>
                    <a:cubicBezTo>
                      <a:pt x="0" y="10"/>
                      <a:pt x="0" y="11"/>
                      <a:pt x="0" y="12"/>
                    </a:cubicBezTo>
                    <a:cubicBezTo>
                      <a:pt x="4" y="7"/>
                      <a:pt x="11" y="2"/>
                      <a:pt x="20" y="2"/>
                    </a:cubicBezTo>
                    <a:cubicBezTo>
                      <a:pt x="22" y="2"/>
                      <a:pt x="25" y="2"/>
                      <a:pt x="27" y="3"/>
                    </a:cubicBezTo>
                    <a:cubicBezTo>
                      <a:pt x="33" y="4"/>
                      <a:pt x="33" y="4"/>
                      <a:pt x="33" y="4"/>
                    </a:cubicBezTo>
                    <a:cubicBezTo>
                      <a:pt x="27" y="1"/>
                      <a:pt x="21" y="0"/>
                      <a:pt x="15" y="0"/>
                    </a:cubicBezTo>
                  </a:path>
                </a:pathLst>
              </a:custGeom>
              <a:solidFill>
                <a:srgbClr val="9E97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44" name="Freeform 3882">
                <a:extLst>
                  <a:ext uri="{FF2B5EF4-FFF2-40B4-BE49-F238E27FC236}">
                    <a16:creationId xmlns:a16="http://schemas.microsoft.com/office/drawing/2014/main" id="{4F75632B-8014-4558-8344-BDC467D0AE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7" y="3639"/>
                <a:ext cx="29" cy="28"/>
              </a:xfrm>
              <a:custGeom>
                <a:avLst/>
                <a:gdLst>
                  <a:gd name="T0" fmla="*/ 88 w 20"/>
                  <a:gd name="T1" fmla="*/ 0 h 19"/>
                  <a:gd name="T2" fmla="*/ 61 w 20"/>
                  <a:gd name="T3" fmla="*/ 9 h 19"/>
                  <a:gd name="T4" fmla="*/ 36 w 20"/>
                  <a:gd name="T5" fmla="*/ 88 h 19"/>
                  <a:gd name="T6" fmla="*/ 48 w 20"/>
                  <a:gd name="T7" fmla="*/ 59 h 19"/>
                  <a:gd name="T8" fmla="*/ 48 w 20"/>
                  <a:gd name="T9" fmla="*/ 47 h 19"/>
                  <a:gd name="T10" fmla="*/ 88 w 20"/>
                  <a:gd name="T11" fmla="*/ 0 h 1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0" h="19">
                    <a:moveTo>
                      <a:pt x="20" y="0"/>
                    </a:moveTo>
                    <a:cubicBezTo>
                      <a:pt x="18" y="1"/>
                      <a:pt x="16" y="1"/>
                      <a:pt x="14" y="2"/>
                    </a:cubicBezTo>
                    <a:cubicBezTo>
                      <a:pt x="0" y="6"/>
                      <a:pt x="1" y="13"/>
                      <a:pt x="8" y="19"/>
                    </a:cubicBezTo>
                    <a:cubicBezTo>
                      <a:pt x="7" y="17"/>
                      <a:pt x="9" y="14"/>
                      <a:pt x="11" y="12"/>
                    </a:cubicBezTo>
                    <a:cubicBezTo>
                      <a:pt x="11" y="11"/>
                      <a:pt x="11" y="10"/>
                      <a:pt x="11" y="10"/>
                    </a:cubicBezTo>
                    <a:cubicBezTo>
                      <a:pt x="11" y="7"/>
                      <a:pt x="14" y="2"/>
                      <a:pt x="20" y="0"/>
                    </a:cubicBezTo>
                  </a:path>
                </a:pathLst>
              </a:custGeom>
              <a:solidFill>
                <a:srgbClr val="C2BD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45" name="Freeform 3883">
                <a:extLst>
                  <a:ext uri="{FF2B5EF4-FFF2-40B4-BE49-F238E27FC236}">
                    <a16:creationId xmlns:a16="http://schemas.microsoft.com/office/drawing/2014/main" id="{342B99CD-1232-4CAF-8869-A27C7364E5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4" y="3558"/>
                <a:ext cx="39" cy="26"/>
              </a:xfrm>
              <a:custGeom>
                <a:avLst/>
                <a:gdLst>
                  <a:gd name="T0" fmla="*/ 89 w 26"/>
                  <a:gd name="T1" fmla="*/ 0 h 17"/>
                  <a:gd name="T2" fmla="*/ 72 w 26"/>
                  <a:gd name="T3" fmla="*/ 0 h 17"/>
                  <a:gd name="T4" fmla="*/ 48 w 26"/>
                  <a:gd name="T5" fmla="*/ 18 h 17"/>
                  <a:gd name="T6" fmla="*/ 12 w 26"/>
                  <a:gd name="T7" fmla="*/ 28 h 17"/>
                  <a:gd name="T8" fmla="*/ 8 w 26"/>
                  <a:gd name="T9" fmla="*/ 54 h 17"/>
                  <a:gd name="T10" fmla="*/ 32 w 26"/>
                  <a:gd name="T11" fmla="*/ 83 h 17"/>
                  <a:gd name="T12" fmla="*/ 21 w 26"/>
                  <a:gd name="T13" fmla="*/ 61 h 17"/>
                  <a:gd name="T14" fmla="*/ 21 w 26"/>
                  <a:gd name="T15" fmla="*/ 66 h 17"/>
                  <a:gd name="T16" fmla="*/ 72 w 26"/>
                  <a:gd name="T17" fmla="*/ 93 h 17"/>
                  <a:gd name="T18" fmla="*/ 80 w 26"/>
                  <a:gd name="T19" fmla="*/ 93 h 17"/>
                  <a:gd name="T20" fmla="*/ 59 w 26"/>
                  <a:gd name="T21" fmla="*/ 40 h 17"/>
                  <a:gd name="T22" fmla="*/ 134 w 26"/>
                  <a:gd name="T23" fmla="*/ 12 h 17"/>
                  <a:gd name="T24" fmla="*/ 89 w 26"/>
                  <a:gd name="T25" fmla="*/ 0 h 1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6" h="17">
                    <a:moveTo>
                      <a:pt x="17" y="0"/>
                    </a:moveTo>
                    <a:cubicBezTo>
                      <a:pt x="16" y="0"/>
                      <a:pt x="15" y="0"/>
                      <a:pt x="14" y="0"/>
                    </a:cubicBezTo>
                    <a:cubicBezTo>
                      <a:pt x="13" y="1"/>
                      <a:pt x="11" y="2"/>
                      <a:pt x="9" y="3"/>
                    </a:cubicBezTo>
                    <a:cubicBezTo>
                      <a:pt x="6" y="4"/>
                      <a:pt x="4" y="4"/>
                      <a:pt x="2" y="5"/>
                    </a:cubicBezTo>
                    <a:cubicBezTo>
                      <a:pt x="1" y="6"/>
                      <a:pt x="0" y="8"/>
                      <a:pt x="1" y="10"/>
                    </a:cubicBezTo>
                    <a:cubicBezTo>
                      <a:pt x="1" y="11"/>
                      <a:pt x="3" y="13"/>
                      <a:pt x="6" y="15"/>
                    </a:cubicBezTo>
                    <a:cubicBezTo>
                      <a:pt x="4" y="14"/>
                      <a:pt x="3" y="12"/>
                      <a:pt x="4" y="11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7" y="14"/>
                      <a:pt x="11" y="16"/>
                      <a:pt x="14" y="17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1" y="15"/>
                      <a:pt x="7" y="10"/>
                      <a:pt x="11" y="7"/>
                    </a:cubicBezTo>
                    <a:cubicBezTo>
                      <a:pt x="13" y="5"/>
                      <a:pt x="23" y="3"/>
                      <a:pt x="26" y="2"/>
                    </a:cubicBezTo>
                    <a:cubicBezTo>
                      <a:pt x="26" y="0"/>
                      <a:pt x="21" y="0"/>
                      <a:pt x="17" y="0"/>
                    </a:cubicBezTo>
                  </a:path>
                </a:pathLst>
              </a:custGeom>
              <a:solidFill>
                <a:srgbClr val="9E97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46" name="Freeform 3884">
                <a:extLst>
                  <a:ext uri="{FF2B5EF4-FFF2-40B4-BE49-F238E27FC236}">
                    <a16:creationId xmlns:a16="http://schemas.microsoft.com/office/drawing/2014/main" id="{9618F683-D464-49F1-A9CF-D406186F9A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7" y="3558"/>
                <a:ext cx="18" cy="8"/>
              </a:xfrm>
              <a:custGeom>
                <a:avLst/>
                <a:gdLst>
                  <a:gd name="T0" fmla="*/ 62 w 12"/>
                  <a:gd name="T1" fmla="*/ 0 h 5"/>
                  <a:gd name="T2" fmla="*/ 39 w 12"/>
                  <a:gd name="T3" fmla="*/ 8 h 5"/>
                  <a:gd name="T4" fmla="*/ 41 w 12"/>
                  <a:gd name="T5" fmla="*/ 0 h 5"/>
                  <a:gd name="T6" fmla="*/ 0 w 12"/>
                  <a:gd name="T7" fmla="*/ 34 h 5"/>
                  <a:gd name="T8" fmla="*/ 39 w 12"/>
                  <a:gd name="T9" fmla="*/ 21 h 5"/>
                  <a:gd name="T10" fmla="*/ 62 w 12"/>
                  <a:gd name="T11" fmla="*/ 0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2" h="5">
                    <a:moveTo>
                      <a:pt x="12" y="0"/>
                    </a:moveTo>
                    <a:cubicBezTo>
                      <a:pt x="10" y="0"/>
                      <a:pt x="8" y="0"/>
                      <a:pt x="7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5" y="1"/>
                      <a:pt x="2" y="3"/>
                      <a:pt x="0" y="5"/>
                    </a:cubicBezTo>
                    <a:cubicBezTo>
                      <a:pt x="2" y="4"/>
                      <a:pt x="4" y="4"/>
                      <a:pt x="7" y="3"/>
                    </a:cubicBezTo>
                    <a:cubicBezTo>
                      <a:pt x="9" y="2"/>
                      <a:pt x="11" y="1"/>
                      <a:pt x="12" y="0"/>
                    </a:cubicBezTo>
                  </a:path>
                </a:pathLst>
              </a:custGeom>
              <a:solidFill>
                <a:srgbClr val="C2BD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47" name="Freeform 3885">
                <a:extLst>
                  <a:ext uri="{FF2B5EF4-FFF2-40B4-BE49-F238E27FC236}">
                    <a16:creationId xmlns:a16="http://schemas.microsoft.com/office/drawing/2014/main" id="{946AFB7F-94D8-42CF-A9E8-81D96EF573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9" y="3575"/>
                <a:ext cx="16" cy="9"/>
              </a:xfrm>
              <a:custGeom>
                <a:avLst/>
                <a:gdLst>
                  <a:gd name="T0" fmla="*/ 1 w 11"/>
                  <a:gd name="T1" fmla="*/ 0 h 6"/>
                  <a:gd name="T2" fmla="*/ 13 w 11"/>
                  <a:gd name="T3" fmla="*/ 21 h 6"/>
                  <a:gd name="T4" fmla="*/ 47 w 11"/>
                  <a:gd name="T5" fmla="*/ 32 h 6"/>
                  <a:gd name="T6" fmla="*/ 48 w 11"/>
                  <a:gd name="T7" fmla="*/ 32 h 6"/>
                  <a:gd name="T8" fmla="*/ 1 w 11"/>
                  <a:gd name="T9" fmla="*/ 8 h 6"/>
                  <a:gd name="T10" fmla="*/ 1 w 11"/>
                  <a:gd name="T11" fmla="*/ 0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1" h="6">
                    <a:moveTo>
                      <a:pt x="1" y="0"/>
                    </a:moveTo>
                    <a:cubicBezTo>
                      <a:pt x="0" y="1"/>
                      <a:pt x="1" y="3"/>
                      <a:pt x="3" y="4"/>
                    </a:cubicBezTo>
                    <a:cubicBezTo>
                      <a:pt x="6" y="5"/>
                      <a:pt x="8" y="6"/>
                      <a:pt x="10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8" y="5"/>
                      <a:pt x="4" y="3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C2BD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48" name="Freeform 3886">
                <a:extLst>
                  <a:ext uri="{FF2B5EF4-FFF2-40B4-BE49-F238E27FC236}">
                    <a16:creationId xmlns:a16="http://schemas.microsoft.com/office/drawing/2014/main" id="{A3BC26FB-D482-4884-9861-A3FEB55F66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9" y="3558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BD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49" name="Freeform 3887">
                <a:extLst>
                  <a:ext uri="{FF2B5EF4-FFF2-40B4-BE49-F238E27FC236}">
                    <a16:creationId xmlns:a16="http://schemas.microsoft.com/office/drawing/2014/main" id="{F49B98E1-D683-473D-8E7A-852D9DA2A5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9" y="3558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50" name="Freeform 3888">
                <a:extLst>
                  <a:ext uri="{FF2B5EF4-FFF2-40B4-BE49-F238E27FC236}">
                    <a16:creationId xmlns:a16="http://schemas.microsoft.com/office/drawing/2014/main" id="{7CC9D797-DFC2-4BDB-8B41-6C5EEFACC3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5" y="3541"/>
                <a:ext cx="3" cy="2"/>
              </a:xfrm>
              <a:custGeom>
                <a:avLst/>
                <a:gdLst>
                  <a:gd name="T0" fmla="*/ 0 w 2"/>
                  <a:gd name="T1" fmla="*/ 0 h 2"/>
                  <a:gd name="T2" fmla="*/ 12 w 2"/>
                  <a:gd name="T3" fmla="*/ 2 h 2"/>
                  <a:gd name="T4" fmla="*/ 0 w 2"/>
                  <a:gd name="T5" fmla="*/ 0 h 2"/>
                  <a:gd name="T6" fmla="*/ 0 w 2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0" y="1"/>
                      <a:pt x="1" y="2"/>
                      <a:pt x="2" y="2"/>
                    </a:cubicBezTo>
                    <a:cubicBezTo>
                      <a:pt x="1" y="1"/>
                      <a:pt x="1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695F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51" name="Freeform 3889">
                <a:extLst>
                  <a:ext uri="{FF2B5EF4-FFF2-40B4-BE49-F238E27FC236}">
                    <a16:creationId xmlns:a16="http://schemas.microsoft.com/office/drawing/2014/main" id="{333B7795-4DB0-4505-A271-EE7EB6D05C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5" y="3538"/>
                <a:ext cx="44" cy="16"/>
              </a:xfrm>
              <a:custGeom>
                <a:avLst/>
                <a:gdLst>
                  <a:gd name="T0" fmla="*/ 134 w 29"/>
                  <a:gd name="T1" fmla="*/ 0 h 11"/>
                  <a:gd name="T2" fmla="*/ 112 w 29"/>
                  <a:gd name="T3" fmla="*/ 0 h 11"/>
                  <a:gd name="T4" fmla="*/ 94 w 29"/>
                  <a:gd name="T5" fmla="*/ 0 h 11"/>
                  <a:gd name="T6" fmla="*/ 80 w 29"/>
                  <a:gd name="T7" fmla="*/ 0 h 11"/>
                  <a:gd name="T8" fmla="*/ 74 w 29"/>
                  <a:gd name="T9" fmla="*/ 0 h 11"/>
                  <a:gd name="T10" fmla="*/ 49 w 29"/>
                  <a:gd name="T11" fmla="*/ 0 h 11"/>
                  <a:gd name="T12" fmla="*/ 0 w 29"/>
                  <a:gd name="T13" fmla="*/ 9 h 11"/>
                  <a:gd name="T14" fmla="*/ 0 w 29"/>
                  <a:gd name="T15" fmla="*/ 9 h 11"/>
                  <a:gd name="T16" fmla="*/ 0 w 29"/>
                  <a:gd name="T17" fmla="*/ 9 h 11"/>
                  <a:gd name="T18" fmla="*/ 12 w 29"/>
                  <a:gd name="T19" fmla="*/ 19 h 11"/>
                  <a:gd name="T20" fmla="*/ 32 w 29"/>
                  <a:gd name="T21" fmla="*/ 28 h 11"/>
                  <a:gd name="T22" fmla="*/ 59 w 29"/>
                  <a:gd name="T23" fmla="*/ 48 h 11"/>
                  <a:gd name="T24" fmla="*/ 59 w 29"/>
                  <a:gd name="T25" fmla="*/ 36 h 11"/>
                  <a:gd name="T26" fmla="*/ 70 w 29"/>
                  <a:gd name="T27" fmla="*/ 13 h 11"/>
                  <a:gd name="T28" fmla="*/ 155 w 29"/>
                  <a:gd name="T29" fmla="*/ 0 h 11"/>
                  <a:gd name="T30" fmla="*/ 134 w 29"/>
                  <a:gd name="T31" fmla="*/ 0 h 11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29" h="11">
                    <a:moveTo>
                      <a:pt x="25" y="0"/>
                    </a:moveTo>
                    <a:cubicBezTo>
                      <a:pt x="24" y="0"/>
                      <a:pt x="23" y="0"/>
                      <a:pt x="21" y="0"/>
                    </a:cubicBezTo>
                    <a:cubicBezTo>
                      <a:pt x="20" y="0"/>
                      <a:pt x="19" y="0"/>
                      <a:pt x="18" y="0"/>
                    </a:cubicBezTo>
                    <a:cubicBezTo>
                      <a:pt x="17" y="0"/>
                      <a:pt x="16" y="0"/>
                      <a:pt x="15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2" y="0"/>
                      <a:pt x="10" y="0"/>
                      <a:pt x="9" y="0"/>
                    </a:cubicBezTo>
                    <a:cubicBezTo>
                      <a:pt x="6" y="0"/>
                      <a:pt x="3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3"/>
                      <a:pt x="1" y="3"/>
                      <a:pt x="2" y="4"/>
                    </a:cubicBezTo>
                    <a:cubicBezTo>
                      <a:pt x="3" y="5"/>
                      <a:pt x="5" y="6"/>
                      <a:pt x="6" y="6"/>
                    </a:cubicBezTo>
                    <a:cubicBezTo>
                      <a:pt x="8" y="8"/>
                      <a:pt x="9" y="9"/>
                      <a:pt x="11" y="11"/>
                    </a:cubicBezTo>
                    <a:cubicBezTo>
                      <a:pt x="10" y="9"/>
                      <a:pt x="10" y="8"/>
                      <a:pt x="11" y="8"/>
                    </a:cubicBezTo>
                    <a:cubicBezTo>
                      <a:pt x="10" y="6"/>
                      <a:pt x="9" y="5"/>
                      <a:pt x="13" y="3"/>
                    </a:cubicBezTo>
                    <a:cubicBezTo>
                      <a:pt x="16" y="2"/>
                      <a:pt x="25" y="1"/>
                      <a:pt x="29" y="0"/>
                    </a:cubicBezTo>
                    <a:cubicBezTo>
                      <a:pt x="28" y="0"/>
                      <a:pt x="27" y="0"/>
                      <a:pt x="25" y="0"/>
                    </a:cubicBezTo>
                  </a:path>
                </a:pathLst>
              </a:custGeom>
              <a:solidFill>
                <a:srgbClr val="9E97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52" name="Freeform 3890">
                <a:extLst>
                  <a:ext uri="{FF2B5EF4-FFF2-40B4-BE49-F238E27FC236}">
                    <a16:creationId xmlns:a16="http://schemas.microsoft.com/office/drawing/2014/main" id="{0B47106E-5E67-497D-8924-61D0622B13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0" y="3549"/>
                <a:ext cx="8" cy="8"/>
              </a:xfrm>
              <a:custGeom>
                <a:avLst/>
                <a:gdLst>
                  <a:gd name="T0" fmla="*/ 8 w 5"/>
                  <a:gd name="T1" fmla="*/ 0 h 5"/>
                  <a:gd name="T2" fmla="*/ 8 w 5"/>
                  <a:gd name="T3" fmla="*/ 21 h 5"/>
                  <a:gd name="T4" fmla="*/ 34 w 5"/>
                  <a:gd name="T5" fmla="*/ 34 h 5"/>
                  <a:gd name="T6" fmla="*/ 8 w 5"/>
                  <a:gd name="T7" fmla="*/ 0 h 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" h="5">
                    <a:moveTo>
                      <a:pt x="1" y="0"/>
                    </a:moveTo>
                    <a:cubicBezTo>
                      <a:pt x="0" y="0"/>
                      <a:pt x="0" y="1"/>
                      <a:pt x="1" y="3"/>
                    </a:cubicBezTo>
                    <a:cubicBezTo>
                      <a:pt x="2" y="3"/>
                      <a:pt x="4" y="4"/>
                      <a:pt x="5" y="5"/>
                    </a:cubicBezTo>
                    <a:cubicBezTo>
                      <a:pt x="4" y="4"/>
                      <a:pt x="2" y="2"/>
                      <a:pt x="1" y="0"/>
                    </a:cubicBezTo>
                  </a:path>
                </a:pathLst>
              </a:custGeom>
              <a:solidFill>
                <a:srgbClr val="C2BD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53" name="Freeform 3891">
                <a:extLst>
                  <a:ext uri="{FF2B5EF4-FFF2-40B4-BE49-F238E27FC236}">
                    <a16:creationId xmlns:a16="http://schemas.microsoft.com/office/drawing/2014/main" id="{9FFB901B-9C29-4175-BFD2-C567907279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3" y="3543"/>
                <a:ext cx="15" cy="17"/>
              </a:xfrm>
              <a:custGeom>
                <a:avLst/>
                <a:gdLst>
                  <a:gd name="T0" fmla="*/ 53 w 10"/>
                  <a:gd name="T1" fmla="*/ 0 h 11"/>
                  <a:gd name="T2" fmla="*/ 0 w 10"/>
                  <a:gd name="T3" fmla="*/ 40 h 11"/>
                  <a:gd name="T4" fmla="*/ 39 w 10"/>
                  <a:gd name="T5" fmla="*/ 62 h 11"/>
                  <a:gd name="T6" fmla="*/ 39 w 10"/>
                  <a:gd name="T7" fmla="*/ 62 h 11"/>
                  <a:gd name="T8" fmla="*/ 32 w 10"/>
                  <a:gd name="T9" fmla="*/ 56 h 11"/>
                  <a:gd name="T10" fmla="*/ 32 w 10"/>
                  <a:gd name="T11" fmla="*/ 56 h 11"/>
                  <a:gd name="T12" fmla="*/ 27 w 10"/>
                  <a:gd name="T13" fmla="*/ 22 h 11"/>
                  <a:gd name="T14" fmla="*/ 53 w 10"/>
                  <a:gd name="T15" fmla="*/ 0 h 1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0" h="11">
                    <a:moveTo>
                      <a:pt x="10" y="0"/>
                    </a:moveTo>
                    <a:cubicBezTo>
                      <a:pt x="7" y="2"/>
                      <a:pt x="3" y="5"/>
                      <a:pt x="0" y="7"/>
                    </a:cubicBezTo>
                    <a:cubicBezTo>
                      <a:pt x="2" y="9"/>
                      <a:pt x="4" y="10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6" y="11"/>
                      <a:pt x="6" y="10"/>
                      <a:pt x="6" y="1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4" y="8"/>
                      <a:pt x="4" y="7"/>
                      <a:pt x="5" y="4"/>
                    </a:cubicBezTo>
                    <a:cubicBezTo>
                      <a:pt x="6" y="3"/>
                      <a:pt x="9" y="2"/>
                      <a:pt x="10" y="0"/>
                    </a:cubicBezTo>
                  </a:path>
                </a:pathLst>
              </a:custGeom>
              <a:solidFill>
                <a:srgbClr val="9E97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54" name="Freeform 3892">
                <a:extLst>
                  <a:ext uri="{FF2B5EF4-FFF2-40B4-BE49-F238E27FC236}">
                    <a16:creationId xmlns:a16="http://schemas.microsoft.com/office/drawing/2014/main" id="{4F04A733-8ACD-44AB-BD0D-AA509FA9B9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8" y="3543"/>
                <a:ext cx="20" cy="11"/>
              </a:xfrm>
              <a:custGeom>
                <a:avLst/>
                <a:gdLst>
                  <a:gd name="T0" fmla="*/ 59 w 14"/>
                  <a:gd name="T1" fmla="*/ 0 h 7"/>
                  <a:gd name="T2" fmla="*/ 41 w 14"/>
                  <a:gd name="T3" fmla="*/ 0 h 7"/>
                  <a:gd name="T4" fmla="*/ 9 w 14"/>
                  <a:gd name="T5" fmla="*/ 35 h 7"/>
                  <a:gd name="T6" fmla="*/ 19 w 14"/>
                  <a:gd name="T7" fmla="*/ 42 h 7"/>
                  <a:gd name="T8" fmla="*/ 59 w 14"/>
                  <a:gd name="T9" fmla="*/ 0 h 7"/>
                  <a:gd name="T10" fmla="*/ 59 w 14"/>
                  <a:gd name="T11" fmla="*/ 0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" h="7">
                    <a:moveTo>
                      <a:pt x="14" y="0"/>
                    </a:moveTo>
                    <a:cubicBezTo>
                      <a:pt x="10" y="0"/>
                      <a:pt x="10" y="0"/>
                      <a:pt x="10" y="0"/>
                    </a:cubicBezTo>
                    <a:cubicBezTo>
                      <a:pt x="6" y="2"/>
                      <a:pt x="0" y="3"/>
                      <a:pt x="2" y="6"/>
                    </a:cubicBezTo>
                    <a:cubicBezTo>
                      <a:pt x="3" y="6"/>
                      <a:pt x="3" y="7"/>
                      <a:pt x="4" y="7"/>
                    </a:cubicBezTo>
                    <a:cubicBezTo>
                      <a:pt x="7" y="5"/>
                      <a:pt x="11" y="2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</a:path>
                </a:pathLst>
              </a:custGeom>
              <a:solidFill>
                <a:srgbClr val="C2BD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55" name="Freeform 3893">
                <a:extLst>
                  <a:ext uri="{FF2B5EF4-FFF2-40B4-BE49-F238E27FC236}">
                    <a16:creationId xmlns:a16="http://schemas.microsoft.com/office/drawing/2014/main" id="{18761F86-5EBB-45BE-AD82-A08EDFBE06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2" y="3558"/>
                <a:ext cx="3" cy="3"/>
              </a:xfrm>
              <a:custGeom>
                <a:avLst/>
                <a:gdLst>
                  <a:gd name="T0" fmla="*/ 0 w 2"/>
                  <a:gd name="T1" fmla="*/ 0 h 2"/>
                  <a:gd name="T2" fmla="*/ 8 w 2"/>
                  <a:gd name="T3" fmla="*/ 8 h 2"/>
                  <a:gd name="T4" fmla="*/ 12 w 2"/>
                  <a:gd name="T5" fmla="*/ 12 h 2"/>
                  <a:gd name="T6" fmla="*/ 0 w 2"/>
                  <a:gd name="T7" fmla="*/ 0 h 2"/>
                  <a:gd name="T8" fmla="*/ 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0" y="0"/>
                      <a:pt x="0" y="1"/>
                      <a:pt x="1" y="1"/>
                    </a:cubicBezTo>
                    <a:cubicBezTo>
                      <a:pt x="1" y="1"/>
                      <a:pt x="2" y="1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C2BD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56" name="Freeform 3894">
                <a:extLst>
                  <a:ext uri="{FF2B5EF4-FFF2-40B4-BE49-F238E27FC236}">
                    <a16:creationId xmlns:a16="http://schemas.microsoft.com/office/drawing/2014/main" id="{C7AB2532-49EA-4264-B7E3-ECD436D566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4" y="3560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  <a:gd name="T6" fmla="*/ 0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C2BD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57" name="Freeform 3895">
                <a:extLst>
                  <a:ext uri="{FF2B5EF4-FFF2-40B4-BE49-F238E27FC236}">
                    <a16:creationId xmlns:a16="http://schemas.microsoft.com/office/drawing/2014/main" id="{E4EAD9AC-DCF0-4B06-B8EC-A24A51FD39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4" y="3560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1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0"/>
                    </a:cubicBezTo>
                  </a:path>
                </a:pathLst>
              </a:custGeom>
              <a:solidFill>
                <a:srgbClr val="DAD7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58" name="Freeform 3896">
                <a:extLst>
                  <a:ext uri="{FF2B5EF4-FFF2-40B4-BE49-F238E27FC236}">
                    <a16:creationId xmlns:a16="http://schemas.microsoft.com/office/drawing/2014/main" id="{9012E937-C99B-44A2-AFFD-1707C8C6CF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4" y="3536"/>
                <a:ext cx="18" cy="12"/>
              </a:xfrm>
              <a:custGeom>
                <a:avLst/>
                <a:gdLst>
                  <a:gd name="T0" fmla="*/ 12 w 12"/>
                  <a:gd name="T1" fmla="*/ 0 h 8"/>
                  <a:gd name="T2" fmla="*/ 0 w 12"/>
                  <a:gd name="T3" fmla="*/ 0 h 8"/>
                  <a:gd name="T4" fmla="*/ 62 w 12"/>
                  <a:gd name="T5" fmla="*/ 41 h 8"/>
                  <a:gd name="T6" fmla="*/ 32 w 12"/>
                  <a:gd name="T7" fmla="*/ 18 h 8"/>
                  <a:gd name="T8" fmla="*/ 12 w 12"/>
                  <a:gd name="T9" fmla="*/ 0 h 8"/>
                  <a:gd name="T10" fmla="*/ 18 w 12"/>
                  <a:gd name="T11" fmla="*/ 0 h 8"/>
                  <a:gd name="T12" fmla="*/ 12 w 12"/>
                  <a:gd name="T13" fmla="*/ 0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8">
                    <a:moveTo>
                      <a:pt x="2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4"/>
                      <a:pt x="7" y="5"/>
                      <a:pt x="12" y="8"/>
                    </a:cubicBezTo>
                    <a:cubicBezTo>
                      <a:pt x="9" y="6"/>
                      <a:pt x="8" y="5"/>
                      <a:pt x="6" y="3"/>
                    </a:cubicBezTo>
                    <a:cubicBezTo>
                      <a:pt x="5" y="1"/>
                      <a:pt x="2" y="1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9E97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59" name="Freeform 3897">
                <a:extLst>
                  <a:ext uri="{FF2B5EF4-FFF2-40B4-BE49-F238E27FC236}">
                    <a16:creationId xmlns:a16="http://schemas.microsoft.com/office/drawing/2014/main" id="{5200BFC8-69E3-4A9A-8B6B-3F85EC73C5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6" y="3496"/>
                <a:ext cx="51" cy="21"/>
              </a:xfrm>
              <a:custGeom>
                <a:avLst/>
                <a:gdLst>
                  <a:gd name="T0" fmla="*/ 39 w 34"/>
                  <a:gd name="T1" fmla="*/ 0 h 14"/>
                  <a:gd name="T2" fmla="*/ 21 w 34"/>
                  <a:gd name="T3" fmla="*/ 21 h 14"/>
                  <a:gd name="T4" fmla="*/ 53 w 34"/>
                  <a:gd name="T5" fmla="*/ 32 h 14"/>
                  <a:gd name="T6" fmla="*/ 108 w 34"/>
                  <a:gd name="T7" fmla="*/ 48 h 14"/>
                  <a:gd name="T8" fmla="*/ 170 w 34"/>
                  <a:gd name="T9" fmla="*/ 72 h 14"/>
                  <a:gd name="T10" fmla="*/ 39 w 34"/>
                  <a:gd name="T11" fmla="*/ 8 h 14"/>
                  <a:gd name="T12" fmla="*/ 39 w 34"/>
                  <a:gd name="T13" fmla="*/ 0 h 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4" h="14">
                    <a:moveTo>
                      <a:pt x="7" y="0"/>
                    </a:moveTo>
                    <a:cubicBezTo>
                      <a:pt x="5" y="1"/>
                      <a:pt x="3" y="3"/>
                      <a:pt x="4" y="4"/>
                    </a:cubicBezTo>
                    <a:cubicBezTo>
                      <a:pt x="5" y="7"/>
                      <a:pt x="7" y="6"/>
                      <a:pt x="10" y="6"/>
                    </a:cubicBezTo>
                    <a:cubicBezTo>
                      <a:pt x="14" y="7"/>
                      <a:pt x="18" y="8"/>
                      <a:pt x="21" y="9"/>
                    </a:cubicBezTo>
                    <a:cubicBezTo>
                      <a:pt x="27" y="10"/>
                      <a:pt x="29" y="12"/>
                      <a:pt x="33" y="14"/>
                    </a:cubicBezTo>
                    <a:cubicBezTo>
                      <a:pt x="34" y="10"/>
                      <a:pt x="0" y="4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solidFill>
                <a:srgbClr val="9E97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60" name="Freeform 3898">
                <a:extLst>
                  <a:ext uri="{FF2B5EF4-FFF2-40B4-BE49-F238E27FC236}">
                    <a16:creationId xmlns:a16="http://schemas.microsoft.com/office/drawing/2014/main" id="{1E9F0902-B5D0-4160-A348-C6B799E717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3" y="3576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C2BD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61" name="Freeform 3899">
                <a:extLst>
                  <a:ext uri="{FF2B5EF4-FFF2-40B4-BE49-F238E27FC236}">
                    <a16:creationId xmlns:a16="http://schemas.microsoft.com/office/drawing/2014/main" id="{5F2E79ED-1ECF-4E3A-BCB4-96B8108FBC8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722" y="3576"/>
                <a:ext cx="6" cy="8"/>
              </a:xfrm>
              <a:custGeom>
                <a:avLst/>
                <a:gdLst>
                  <a:gd name="T0" fmla="*/ 8 w 4"/>
                  <a:gd name="T1" fmla="*/ 8 h 5"/>
                  <a:gd name="T2" fmla="*/ 21 w 4"/>
                  <a:gd name="T3" fmla="*/ 34 h 5"/>
                  <a:gd name="T4" fmla="*/ 18 w 4"/>
                  <a:gd name="T5" fmla="*/ 26 h 5"/>
                  <a:gd name="T6" fmla="*/ 18 w 4"/>
                  <a:gd name="T7" fmla="*/ 26 h 5"/>
                  <a:gd name="T8" fmla="*/ 18 w 4"/>
                  <a:gd name="T9" fmla="*/ 21 h 5"/>
                  <a:gd name="T10" fmla="*/ 8 w 4"/>
                  <a:gd name="T11" fmla="*/ 8 h 5"/>
                  <a:gd name="T12" fmla="*/ 8 w 4"/>
                  <a:gd name="T13" fmla="*/ 0 h 5"/>
                  <a:gd name="T14" fmla="*/ 0 w 4"/>
                  <a:gd name="T15" fmla="*/ 0 h 5"/>
                  <a:gd name="T16" fmla="*/ 8 w 4"/>
                  <a:gd name="T17" fmla="*/ 8 h 5"/>
                  <a:gd name="T18" fmla="*/ 8 w 4"/>
                  <a:gd name="T19" fmla="*/ 0 h 5"/>
                  <a:gd name="T20" fmla="*/ 8 w 4"/>
                  <a:gd name="T21" fmla="*/ 0 h 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4" h="5">
                    <a:moveTo>
                      <a:pt x="1" y="1"/>
                    </a:moveTo>
                    <a:cubicBezTo>
                      <a:pt x="1" y="2"/>
                      <a:pt x="2" y="4"/>
                      <a:pt x="4" y="5"/>
                    </a:cubicBezTo>
                    <a:cubicBezTo>
                      <a:pt x="3" y="5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2"/>
                      <a:pt x="2" y="1"/>
                      <a:pt x="1" y="1"/>
                    </a:cubicBezTo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DAD7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62" name="Freeform 3900">
                <a:extLst>
                  <a:ext uri="{FF2B5EF4-FFF2-40B4-BE49-F238E27FC236}">
                    <a16:creationId xmlns:a16="http://schemas.microsoft.com/office/drawing/2014/main" id="{87FDA052-5A7C-41C8-BD67-08D1CB17AC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6" y="3581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1 h 1"/>
                  <a:gd name="T6" fmla="*/ 0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</a:path>
                </a:pathLst>
              </a:custGeom>
              <a:solidFill>
                <a:srgbClr val="E8E6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63" name="Freeform 3901">
                <a:extLst>
                  <a:ext uri="{FF2B5EF4-FFF2-40B4-BE49-F238E27FC236}">
                    <a16:creationId xmlns:a16="http://schemas.microsoft.com/office/drawing/2014/main" id="{C1A24A2F-C863-4C36-934F-1A1C41AD323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729" y="3590"/>
                <a:ext cx="30" cy="22"/>
              </a:xfrm>
              <a:custGeom>
                <a:avLst/>
                <a:gdLst>
                  <a:gd name="T0" fmla="*/ 99 w 20"/>
                  <a:gd name="T1" fmla="*/ 66 h 15"/>
                  <a:gd name="T2" fmla="*/ 99 w 20"/>
                  <a:gd name="T3" fmla="*/ 66 h 15"/>
                  <a:gd name="T4" fmla="*/ 102 w 20"/>
                  <a:gd name="T5" fmla="*/ 69 h 15"/>
                  <a:gd name="T6" fmla="*/ 99 w 20"/>
                  <a:gd name="T7" fmla="*/ 66 h 15"/>
                  <a:gd name="T8" fmla="*/ 0 w 20"/>
                  <a:gd name="T9" fmla="*/ 0 h 15"/>
                  <a:gd name="T10" fmla="*/ 21 w 20"/>
                  <a:gd name="T11" fmla="*/ 22 h 15"/>
                  <a:gd name="T12" fmla="*/ 99 w 20"/>
                  <a:gd name="T13" fmla="*/ 66 h 15"/>
                  <a:gd name="T14" fmla="*/ 93 w 20"/>
                  <a:gd name="T15" fmla="*/ 60 h 15"/>
                  <a:gd name="T16" fmla="*/ 59 w 20"/>
                  <a:gd name="T17" fmla="*/ 38 h 15"/>
                  <a:gd name="T18" fmla="*/ 21 w 20"/>
                  <a:gd name="T19" fmla="*/ 9 h 15"/>
                  <a:gd name="T20" fmla="*/ 8 w 20"/>
                  <a:gd name="T21" fmla="*/ 0 h 15"/>
                  <a:gd name="T22" fmla="*/ 0 w 20"/>
                  <a:gd name="T23" fmla="*/ 0 h 15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20" h="15">
                    <a:moveTo>
                      <a:pt x="19" y="14"/>
                    </a:moveTo>
                    <a:cubicBezTo>
                      <a:pt x="19" y="14"/>
                      <a:pt x="19" y="14"/>
                      <a:pt x="19" y="14"/>
                    </a:cubicBezTo>
                    <a:cubicBezTo>
                      <a:pt x="19" y="14"/>
                      <a:pt x="20" y="15"/>
                      <a:pt x="20" y="15"/>
                    </a:cubicBezTo>
                    <a:cubicBezTo>
                      <a:pt x="20" y="15"/>
                      <a:pt x="19" y="14"/>
                      <a:pt x="19" y="14"/>
                    </a:cubicBezTo>
                    <a:moveTo>
                      <a:pt x="0" y="0"/>
                    </a:moveTo>
                    <a:cubicBezTo>
                      <a:pt x="1" y="1"/>
                      <a:pt x="2" y="3"/>
                      <a:pt x="4" y="5"/>
                    </a:cubicBezTo>
                    <a:cubicBezTo>
                      <a:pt x="8" y="8"/>
                      <a:pt x="14" y="11"/>
                      <a:pt x="19" y="14"/>
                    </a:cubicBezTo>
                    <a:cubicBezTo>
                      <a:pt x="18" y="14"/>
                      <a:pt x="18" y="14"/>
                      <a:pt x="18" y="13"/>
                    </a:cubicBezTo>
                    <a:cubicBezTo>
                      <a:pt x="16" y="12"/>
                      <a:pt x="13" y="10"/>
                      <a:pt x="11" y="8"/>
                    </a:cubicBezTo>
                    <a:cubicBezTo>
                      <a:pt x="9" y="6"/>
                      <a:pt x="7" y="4"/>
                      <a:pt x="4" y="2"/>
                    </a:cubicBezTo>
                    <a:cubicBezTo>
                      <a:pt x="3" y="2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9E97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64" name="Freeform 3902">
                <a:extLst>
                  <a:ext uri="{FF2B5EF4-FFF2-40B4-BE49-F238E27FC236}">
                    <a16:creationId xmlns:a16="http://schemas.microsoft.com/office/drawing/2014/main" id="{2D06FA00-0A9B-42E1-B292-20AC026783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6" y="3609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1 h 1"/>
                  <a:gd name="T6" fmla="*/ 1 w 1"/>
                  <a:gd name="T7" fmla="*/ 1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</a:path>
                </a:pathLst>
              </a:custGeom>
              <a:solidFill>
                <a:srgbClr val="C2BD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65" name="Freeform 3903">
                <a:extLst>
                  <a:ext uri="{FF2B5EF4-FFF2-40B4-BE49-F238E27FC236}">
                    <a16:creationId xmlns:a16="http://schemas.microsoft.com/office/drawing/2014/main" id="{5222AC62-FA26-4CC9-9B0F-40255D5E17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5" y="3592"/>
                <a:ext cx="11" cy="9"/>
              </a:xfrm>
              <a:custGeom>
                <a:avLst/>
                <a:gdLst>
                  <a:gd name="T0" fmla="*/ 0 w 7"/>
                  <a:gd name="T1" fmla="*/ 0 h 6"/>
                  <a:gd name="T2" fmla="*/ 42 w 7"/>
                  <a:gd name="T3" fmla="*/ 32 h 6"/>
                  <a:gd name="T4" fmla="*/ 35 w 7"/>
                  <a:gd name="T5" fmla="*/ 27 h 6"/>
                  <a:gd name="T6" fmla="*/ 8 w 7"/>
                  <a:gd name="T7" fmla="*/ 8 h 6"/>
                  <a:gd name="T8" fmla="*/ 0 w 7"/>
                  <a:gd name="T9" fmla="*/ 0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" h="6">
                    <a:moveTo>
                      <a:pt x="0" y="0"/>
                    </a:moveTo>
                    <a:cubicBezTo>
                      <a:pt x="3" y="2"/>
                      <a:pt x="5" y="4"/>
                      <a:pt x="7" y="6"/>
                    </a:cubicBezTo>
                    <a:cubicBezTo>
                      <a:pt x="7" y="6"/>
                      <a:pt x="6" y="5"/>
                      <a:pt x="6" y="5"/>
                    </a:cubicBezTo>
                    <a:cubicBezTo>
                      <a:pt x="4" y="3"/>
                      <a:pt x="2" y="2"/>
                      <a:pt x="1" y="1"/>
                    </a:cubicBezTo>
                    <a:cubicBezTo>
                      <a:pt x="1" y="1"/>
                      <a:pt x="0" y="1"/>
                      <a:pt x="0" y="0"/>
                    </a:cubicBezTo>
                  </a:path>
                </a:pathLst>
              </a:custGeom>
              <a:solidFill>
                <a:srgbClr val="C2BD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66" name="Freeform 3904">
                <a:extLst>
                  <a:ext uri="{FF2B5EF4-FFF2-40B4-BE49-F238E27FC236}">
                    <a16:creationId xmlns:a16="http://schemas.microsoft.com/office/drawing/2014/main" id="{417E65D2-8D52-48CC-A9D1-1D9D9D2D7F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7" y="3594"/>
                <a:ext cx="7" cy="6"/>
              </a:xfrm>
              <a:custGeom>
                <a:avLst/>
                <a:gdLst>
                  <a:gd name="T0" fmla="*/ 0 w 5"/>
                  <a:gd name="T1" fmla="*/ 0 h 4"/>
                  <a:gd name="T2" fmla="*/ 20 w 5"/>
                  <a:gd name="T3" fmla="*/ 21 h 4"/>
                  <a:gd name="T4" fmla="*/ 15 w 5"/>
                  <a:gd name="T5" fmla="*/ 18 h 4"/>
                  <a:gd name="T6" fmla="*/ 1 w 5"/>
                  <a:gd name="T7" fmla="*/ 8 h 4"/>
                  <a:gd name="T8" fmla="*/ 0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0" y="0"/>
                    </a:moveTo>
                    <a:cubicBezTo>
                      <a:pt x="1" y="1"/>
                      <a:pt x="3" y="2"/>
                      <a:pt x="5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2"/>
                      <a:pt x="2" y="2"/>
                      <a:pt x="1" y="1"/>
                    </a:cubicBezTo>
                    <a:cubicBezTo>
                      <a:pt x="1" y="0"/>
                      <a:pt x="0" y="0"/>
                      <a:pt x="0" y="0"/>
                    </a:cubicBezTo>
                  </a:path>
                </a:pathLst>
              </a:custGeom>
              <a:solidFill>
                <a:srgbClr val="DAD7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67" name="Freeform 3905">
                <a:extLst>
                  <a:ext uri="{FF2B5EF4-FFF2-40B4-BE49-F238E27FC236}">
                    <a16:creationId xmlns:a16="http://schemas.microsoft.com/office/drawing/2014/main" id="{C561C750-879A-47CD-BAC6-227ADD6227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8" y="3587"/>
                <a:ext cx="7" cy="5"/>
              </a:xfrm>
              <a:custGeom>
                <a:avLst/>
                <a:gdLst>
                  <a:gd name="T0" fmla="*/ 0 w 5"/>
                  <a:gd name="T1" fmla="*/ 0 h 4"/>
                  <a:gd name="T2" fmla="*/ 1 w 5"/>
                  <a:gd name="T3" fmla="*/ 6 h 4"/>
                  <a:gd name="T4" fmla="*/ 8 w 5"/>
                  <a:gd name="T5" fmla="*/ 6 h 4"/>
                  <a:gd name="T6" fmla="*/ 20 w 5"/>
                  <a:gd name="T7" fmla="*/ 10 h 4"/>
                  <a:gd name="T8" fmla="*/ 1 w 5"/>
                  <a:gd name="T9" fmla="*/ 0 h 4"/>
                  <a:gd name="T10" fmla="*/ 0 w 5"/>
                  <a:gd name="T11" fmla="*/ 0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" h="4">
                    <a:moveTo>
                      <a:pt x="0" y="0"/>
                    </a:moveTo>
                    <a:cubicBezTo>
                      <a:pt x="1" y="0"/>
                      <a:pt x="1" y="1"/>
                      <a:pt x="1" y="2"/>
                    </a:cubicBezTo>
                    <a:cubicBezTo>
                      <a:pt x="1" y="2"/>
                      <a:pt x="1" y="2"/>
                      <a:pt x="2" y="2"/>
                    </a:cubicBezTo>
                    <a:cubicBezTo>
                      <a:pt x="3" y="3"/>
                      <a:pt x="4" y="4"/>
                      <a:pt x="5" y="4"/>
                    </a:cubicBezTo>
                    <a:cubicBezTo>
                      <a:pt x="4" y="3"/>
                      <a:pt x="2" y="2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</a:path>
                </a:pathLst>
              </a:custGeom>
              <a:solidFill>
                <a:srgbClr val="C2BD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68" name="Freeform 3906">
                <a:extLst>
                  <a:ext uri="{FF2B5EF4-FFF2-40B4-BE49-F238E27FC236}">
                    <a16:creationId xmlns:a16="http://schemas.microsoft.com/office/drawing/2014/main" id="{7EDFBF82-F038-4080-8FAD-EF250A3E51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8" y="3584"/>
                <a:ext cx="9" cy="10"/>
              </a:xfrm>
              <a:custGeom>
                <a:avLst/>
                <a:gdLst>
                  <a:gd name="T0" fmla="*/ 0 w 6"/>
                  <a:gd name="T1" fmla="*/ 0 h 7"/>
                  <a:gd name="T2" fmla="*/ 0 w 6"/>
                  <a:gd name="T3" fmla="*/ 9 h 7"/>
                  <a:gd name="T4" fmla="*/ 8 w 6"/>
                  <a:gd name="T5" fmla="*/ 9 h 7"/>
                  <a:gd name="T6" fmla="*/ 27 w 6"/>
                  <a:gd name="T7" fmla="*/ 27 h 7"/>
                  <a:gd name="T8" fmla="*/ 32 w 6"/>
                  <a:gd name="T9" fmla="*/ 29 h 7"/>
                  <a:gd name="T10" fmla="*/ 8 w 6"/>
                  <a:gd name="T11" fmla="*/ 9 h 7"/>
                  <a:gd name="T12" fmla="*/ 0 w 6"/>
                  <a:gd name="T13" fmla="*/ 0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" h="7">
                    <a:moveTo>
                      <a:pt x="0" y="0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4"/>
                      <a:pt x="4" y="5"/>
                      <a:pt x="5" y="6"/>
                    </a:cubicBezTo>
                    <a:cubicBezTo>
                      <a:pt x="5" y="7"/>
                      <a:pt x="6" y="7"/>
                      <a:pt x="6" y="7"/>
                    </a:cubicBezTo>
                    <a:cubicBezTo>
                      <a:pt x="4" y="5"/>
                      <a:pt x="2" y="3"/>
                      <a:pt x="1" y="2"/>
                    </a:cubicBezTo>
                    <a:cubicBezTo>
                      <a:pt x="0" y="1"/>
                      <a:pt x="0" y="1"/>
                      <a:pt x="0" y="0"/>
                    </a:cubicBezTo>
                  </a:path>
                </a:pathLst>
              </a:custGeom>
              <a:solidFill>
                <a:srgbClr val="DAD7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69" name="Freeform 3907">
                <a:extLst>
                  <a:ext uri="{FF2B5EF4-FFF2-40B4-BE49-F238E27FC236}">
                    <a16:creationId xmlns:a16="http://schemas.microsoft.com/office/drawing/2014/main" id="{73256E71-CCDB-49B5-8984-425F4752FB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9" y="3587"/>
                <a:ext cx="9" cy="8"/>
              </a:xfrm>
              <a:custGeom>
                <a:avLst/>
                <a:gdLst>
                  <a:gd name="T0" fmla="*/ 0 w 6"/>
                  <a:gd name="T1" fmla="*/ 0 h 6"/>
                  <a:gd name="T2" fmla="*/ 27 w 6"/>
                  <a:gd name="T3" fmla="*/ 16 h 6"/>
                  <a:gd name="T4" fmla="*/ 32 w 6"/>
                  <a:gd name="T5" fmla="*/ 20 h 6"/>
                  <a:gd name="T6" fmla="*/ 0 w 6"/>
                  <a:gd name="T7" fmla="*/ 0 h 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" h="6">
                    <a:moveTo>
                      <a:pt x="0" y="0"/>
                    </a:moveTo>
                    <a:cubicBezTo>
                      <a:pt x="1" y="1"/>
                      <a:pt x="3" y="3"/>
                      <a:pt x="5" y="5"/>
                    </a:cubicBezTo>
                    <a:cubicBezTo>
                      <a:pt x="5" y="5"/>
                      <a:pt x="6" y="5"/>
                      <a:pt x="6" y="6"/>
                    </a:cubicBezTo>
                    <a:cubicBezTo>
                      <a:pt x="4" y="4"/>
                      <a:pt x="2" y="2"/>
                      <a:pt x="0" y="0"/>
                    </a:cubicBezTo>
                  </a:path>
                </a:pathLst>
              </a:custGeom>
              <a:solidFill>
                <a:srgbClr val="E8E6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70" name="Freeform 3908">
                <a:extLst>
                  <a:ext uri="{FF2B5EF4-FFF2-40B4-BE49-F238E27FC236}">
                    <a16:creationId xmlns:a16="http://schemas.microsoft.com/office/drawing/2014/main" id="{517442BD-F151-4BA1-8903-F98F2C3C15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9" y="3612"/>
                <a:ext cx="3" cy="1"/>
              </a:xfrm>
              <a:custGeom>
                <a:avLst/>
                <a:gdLst>
                  <a:gd name="T0" fmla="*/ 0 w 2"/>
                  <a:gd name="T1" fmla="*/ 0 h 1"/>
                  <a:gd name="T2" fmla="*/ 12 w 2"/>
                  <a:gd name="T3" fmla="*/ 1 h 1"/>
                  <a:gd name="T4" fmla="*/ 0 w 2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0"/>
                      <a:pt x="1" y="1"/>
                      <a:pt x="2" y="1"/>
                    </a:cubicBezTo>
                    <a:cubicBezTo>
                      <a:pt x="1" y="1"/>
                      <a:pt x="1" y="0"/>
                      <a:pt x="0" y="0"/>
                    </a:cubicBezTo>
                  </a:path>
                </a:pathLst>
              </a:custGeom>
              <a:solidFill>
                <a:srgbClr val="9E97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71" name="Freeform 3909">
                <a:extLst>
                  <a:ext uri="{FF2B5EF4-FFF2-40B4-BE49-F238E27FC236}">
                    <a16:creationId xmlns:a16="http://schemas.microsoft.com/office/drawing/2014/main" id="{D993B377-6D6E-410C-81A7-18C7FC3D03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1" y="3671"/>
                <a:ext cx="49" cy="40"/>
              </a:xfrm>
              <a:custGeom>
                <a:avLst/>
                <a:gdLst>
                  <a:gd name="T0" fmla="*/ 0 w 33"/>
                  <a:gd name="T1" fmla="*/ 0 h 27"/>
                  <a:gd name="T2" fmla="*/ 62 w 33"/>
                  <a:gd name="T3" fmla="*/ 49 h 27"/>
                  <a:gd name="T4" fmla="*/ 156 w 33"/>
                  <a:gd name="T5" fmla="*/ 129 h 27"/>
                  <a:gd name="T6" fmla="*/ 160 w 33"/>
                  <a:gd name="T7" fmla="*/ 127 h 27"/>
                  <a:gd name="T8" fmla="*/ 99 w 33"/>
                  <a:gd name="T9" fmla="*/ 73 h 27"/>
                  <a:gd name="T10" fmla="*/ 92 w 33"/>
                  <a:gd name="T11" fmla="*/ 68 h 27"/>
                  <a:gd name="T12" fmla="*/ 122 w 33"/>
                  <a:gd name="T13" fmla="*/ 90 h 27"/>
                  <a:gd name="T14" fmla="*/ 122 w 33"/>
                  <a:gd name="T15" fmla="*/ 87 h 27"/>
                  <a:gd name="T16" fmla="*/ 9 w 33"/>
                  <a:gd name="T17" fmla="*/ 0 h 27"/>
                  <a:gd name="T18" fmla="*/ 22 w 33"/>
                  <a:gd name="T19" fmla="*/ 9 h 27"/>
                  <a:gd name="T20" fmla="*/ 0 w 33"/>
                  <a:gd name="T21" fmla="*/ 0 h 2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3" h="27">
                    <a:moveTo>
                      <a:pt x="0" y="0"/>
                    </a:moveTo>
                    <a:cubicBezTo>
                      <a:pt x="4" y="3"/>
                      <a:pt x="8" y="7"/>
                      <a:pt x="13" y="10"/>
                    </a:cubicBezTo>
                    <a:cubicBezTo>
                      <a:pt x="19" y="16"/>
                      <a:pt x="25" y="22"/>
                      <a:pt x="32" y="27"/>
                    </a:cubicBezTo>
                    <a:cubicBezTo>
                      <a:pt x="33" y="27"/>
                      <a:pt x="33" y="26"/>
                      <a:pt x="33" y="26"/>
                    </a:cubicBezTo>
                    <a:cubicBezTo>
                      <a:pt x="29" y="23"/>
                      <a:pt x="24" y="19"/>
                      <a:pt x="20" y="15"/>
                    </a:cubicBezTo>
                    <a:cubicBezTo>
                      <a:pt x="19" y="14"/>
                      <a:pt x="19" y="14"/>
                      <a:pt x="19" y="14"/>
                    </a:cubicBezTo>
                    <a:cubicBezTo>
                      <a:pt x="21" y="16"/>
                      <a:pt x="23" y="17"/>
                      <a:pt x="25" y="19"/>
                    </a:cubicBezTo>
                    <a:cubicBezTo>
                      <a:pt x="25" y="19"/>
                      <a:pt x="25" y="19"/>
                      <a:pt x="25" y="18"/>
                    </a:cubicBezTo>
                    <a:cubicBezTo>
                      <a:pt x="18" y="13"/>
                      <a:pt x="12" y="5"/>
                      <a:pt x="2" y="0"/>
                    </a:cubicBezTo>
                    <a:cubicBezTo>
                      <a:pt x="3" y="1"/>
                      <a:pt x="4" y="1"/>
                      <a:pt x="5" y="2"/>
                    </a:cubicBezTo>
                    <a:cubicBezTo>
                      <a:pt x="3" y="1"/>
                      <a:pt x="2" y="0"/>
                      <a:pt x="0" y="0"/>
                    </a:cubicBezTo>
                  </a:path>
                </a:pathLst>
              </a:custGeom>
              <a:solidFill>
                <a:srgbClr val="9E97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72" name="Freeform 3910">
                <a:extLst>
                  <a:ext uri="{FF2B5EF4-FFF2-40B4-BE49-F238E27FC236}">
                    <a16:creationId xmlns:a16="http://schemas.microsoft.com/office/drawing/2014/main" id="{8402E3E5-B52C-4C93-BF10-B7B38B6D77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9" y="3692"/>
                <a:ext cx="21" cy="18"/>
              </a:xfrm>
              <a:custGeom>
                <a:avLst/>
                <a:gdLst>
                  <a:gd name="T0" fmla="*/ 0 w 14"/>
                  <a:gd name="T1" fmla="*/ 0 h 12"/>
                  <a:gd name="T2" fmla="*/ 8 w 14"/>
                  <a:gd name="T3" fmla="*/ 8 h 12"/>
                  <a:gd name="T4" fmla="*/ 72 w 14"/>
                  <a:gd name="T5" fmla="*/ 62 h 12"/>
                  <a:gd name="T6" fmla="*/ 72 w 14"/>
                  <a:gd name="T7" fmla="*/ 62 h 12"/>
                  <a:gd name="T8" fmla="*/ 32 w 14"/>
                  <a:gd name="T9" fmla="*/ 27 h 12"/>
                  <a:gd name="T10" fmla="*/ 0 w 14"/>
                  <a:gd name="T11" fmla="*/ 0 h 1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" h="12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5" y="5"/>
                      <a:pt x="10" y="9"/>
                      <a:pt x="14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2" y="10"/>
                      <a:pt x="9" y="7"/>
                      <a:pt x="6" y="5"/>
                    </a:cubicBezTo>
                    <a:cubicBezTo>
                      <a:pt x="4" y="3"/>
                      <a:pt x="2" y="2"/>
                      <a:pt x="0" y="0"/>
                    </a:cubicBezTo>
                  </a:path>
                </a:pathLst>
              </a:custGeom>
              <a:solidFill>
                <a:srgbClr val="C2BD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73" name="Freeform 3911">
                <a:extLst>
                  <a:ext uri="{FF2B5EF4-FFF2-40B4-BE49-F238E27FC236}">
                    <a16:creationId xmlns:a16="http://schemas.microsoft.com/office/drawing/2014/main" id="{53A2E87C-41AD-4E63-8009-371C5E2F4B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9" y="3670"/>
                <a:ext cx="9" cy="4"/>
              </a:xfrm>
              <a:custGeom>
                <a:avLst/>
                <a:gdLst>
                  <a:gd name="T0" fmla="*/ 0 w 6"/>
                  <a:gd name="T1" fmla="*/ 0 h 3"/>
                  <a:gd name="T2" fmla="*/ 0 w 6"/>
                  <a:gd name="T3" fmla="*/ 0 h 3"/>
                  <a:gd name="T4" fmla="*/ 8 w 6"/>
                  <a:gd name="T5" fmla="*/ 1 h 3"/>
                  <a:gd name="T6" fmla="*/ 32 w 6"/>
                  <a:gd name="T7" fmla="*/ 9 h 3"/>
                  <a:gd name="T8" fmla="*/ 18 w 6"/>
                  <a:gd name="T9" fmla="*/ 1 h 3"/>
                  <a:gd name="T10" fmla="*/ 0 w 6"/>
                  <a:gd name="T11" fmla="*/ 0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" h="3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3" y="1"/>
                      <a:pt x="4" y="2"/>
                      <a:pt x="6" y="3"/>
                    </a:cubicBezTo>
                    <a:cubicBezTo>
                      <a:pt x="5" y="2"/>
                      <a:pt x="4" y="2"/>
                      <a:pt x="3" y="1"/>
                    </a:cubicBezTo>
                    <a:cubicBezTo>
                      <a:pt x="2" y="0"/>
                      <a:pt x="1" y="0"/>
                      <a:pt x="0" y="0"/>
                    </a:cubicBezTo>
                  </a:path>
                </a:pathLst>
              </a:custGeom>
              <a:solidFill>
                <a:srgbClr val="C2BD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74" name="Freeform 3912">
                <a:extLst>
                  <a:ext uri="{FF2B5EF4-FFF2-40B4-BE49-F238E27FC236}">
                    <a16:creationId xmlns:a16="http://schemas.microsoft.com/office/drawing/2014/main" id="{EA8E9712-0882-4D75-8616-4BCAB941E57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503" y="3665"/>
                <a:ext cx="64" cy="46"/>
              </a:xfrm>
              <a:custGeom>
                <a:avLst/>
                <a:gdLst>
                  <a:gd name="T0" fmla="*/ 171 w 43"/>
                  <a:gd name="T1" fmla="*/ 122 h 31"/>
                  <a:gd name="T2" fmla="*/ 171 w 43"/>
                  <a:gd name="T3" fmla="*/ 122 h 31"/>
                  <a:gd name="T4" fmla="*/ 210 w 43"/>
                  <a:gd name="T5" fmla="*/ 150 h 31"/>
                  <a:gd name="T6" fmla="*/ 210 w 43"/>
                  <a:gd name="T7" fmla="*/ 150 h 31"/>
                  <a:gd name="T8" fmla="*/ 182 w 43"/>
                  <a:gd name="T9" fmla="*/ 128 h 31"/>
                  <a:gd name="T10" fmla="*/ 171 w 43"/>
                  <a:gd name="T11" fmla="*/ 122 h 31"/>
                  <a:gd name="T12" fmla="*/ 68 w 43"/>
                  <a:gd name="T13" fmla="*/ 33 h 31"/>
                  <a:gd name="T14" fmla="*/ 80 w 43"/>
                  <a:gd name="T15" fmla="*/ 42 h 31"/>
                  <a:gd name="T16" fmla="*/ 101 w 43"/>
                  <a:gd name="T17" fmla="*/ 53 h 31"/>
                  <a:gd name="T18" fmla="*/ 68 w 43"/>
                  <a:gd name="T19" fmla="*/ 33 h 31"/>
                  <a:gd name="T20" fmla="*/ 13 w 43"/>
                  <a:gd name="T21" fmla="*/ 0 h 31"/>
                  <a:gd name="T22" fmla="*/ 13 w 43"/>
                  <a:gd name="T23" fmla="*/ 0 h 31"/>
                  <a:gd name="T24" fmla="*/ 0 w 43"/>
                  <a:gd name="T25" fmla="*/ 1 h 31"/>
                  <a:gd name="T26" fmla="*/ 9 w 43"/>
                  <a:gd name="T27" fmla="*/ 9 h 31"/>
                  <a:gd name="T28" fmla="*/ 73 w 43"/>
                  <a:gd name="T29" fmla="*/ 49 h 31"/>
                  <a:gd name="T30" fmla="*/ 132 w 43"/>
                  <a:gd name="T31" fmla="*/ 88 h 31"/>
                  <a:gd name="T32" fmla="*/ 80 w 43"/>
                  <a:gd name="T33" fmla="*/ 42 h 31"/>
                  <a:gd name="T34" fmla="*/ 68 w 43"/>
                  <a:gd name="T35" fmla="*/ 40 h 31"/>
                  <a:gd name="T36" fmla="*/ 68 w 43"/>
                  <a:gd name="T37" fmla="*/ 28 h 31"/>
                  <a:gd name="T38" fmla="*/ 60 w 43"/>
                  <a:gd name="T39" fmla="*/ 22 h 31"/>
                  <a:gd name="T40" fmla="*/ 13 w 43"/>
                  <a:gd name="T41" fmla="*/ 0 h 3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43" h="31">
                    <a:moveTo>
                      <a:pt x="35" y="25"/>
                    </a:moveTo>
                    <a:cubicBezTo>
                      <a:pt x="35" y="25"/>
                      <a:pt x="35" y="25"/>
                      <a:pt x="35" y="25"/>
                    </a:cubicBezTo>
                    <a:cubicBezTo>
                      <a:pt x="38" y="27"/>
                      <a:pt x="40" y="29"/>
                      <a:pt x="43" y="31"/>
                    </a:cubicBezTo>
                    <a:cubicBezTo>
                      <a:pt x="43" y="31"/>
                      <a:pt x="43" y="31"/>
                      <a:pt x="43" y="31"/>
                    </a:cubicBezTo>
                    <a:cubicBezTo>
                      <a:pt x="41" y="30"/>
                      <a:pt x="39" y="28"/>
                      <a:pt x="37" y="26"/>
                    </a:cubicBezTo>
                    <a:cubicBezTo>
                      <a:pt x="36" y="26"/>
                      <a:pt x="35" y="25"/>
                      <a:pt x="35" y="25"/>
                    </a:cubicBezTo>
                    <a:moveTo>
                      <a:pt x="14" y="7"/>
                    </a:moveTo>
                    <a:cubicBezTo>
                      <a:pt x="15" y="7"/>
                      <a:pt x="15" y="8"/>
                      <a:pt x="16" y="9"/>
                    </a:cubicBezTo>
                    <a:cubicBezTo>
                      <a:pt x="18" y="9"/>
                      <a:pt x="19" y="10"/>
                      <a:pt x="21" y="11"/>
                    </a:cubicBezTo>
                    <a:cubicBezTo>
                      <a:pt x="18" y="9"/>
                      <a:pt x="16" y="8"/>
                      <a:pt x="14" y="7"/>
                    </a:cubicBezTo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2" y="1"/>
                      <a:pt x="1" y="1"/>
                      <a:pt x="0" y="1"/>
                    </a:cubicBezTo>
                    <a:cubicBezTo>
                      <a:pt x="1" y="1"/>
                      <a:pt x="2" y="1"/>
                      <a:pt x="2" y="2"/>
                    </a:cubicBezTo>
                    <a:cubicBezTo>
                      <a:pt x="7" y="4"/>
                      <a:pt x="11" y="7"/>
                      <a:pt x="15" y="10"/>
                    </a:cubicBezTo>
                    <a:cubicBezTo>
                      <a:pt x="19" y="12"/>
                      <a:pt x="23" y="15"/>
                      <a:pt x="27" y="18"/>
                    </a:cubicBezTo>
                    <a:cubicBezTo>
                      <a:pt x="23" y="15"/>
                      <a:pt x="19" y="12"/>
                      <a:pt x="16" y="9"/>
                    </a:cubicBezTo>
                    <a:cubicBezTo>
                      <a:pt x="15" y="8"/>
                      <a:pt x="15" y="8"/>
                      <a:pt x="14" y="8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3" y="6"/>
                      <a:pt x="13" y="6"/>
                      <a:pt x="12" y="5"/>
                    </a:cubicBezTo>
                    <a:cubicBezTo>
                      <a:pt x="9" y="3"/>
                      <a:pt x="6" y="1"/>
                      <a:pt x="3" y="0"/>
                    </a:cubicBezTo>
                  </a:path>
                </a:pathLst>
              </a:custGeom>
              <a:solidFill>
                <a:srgbClr val="9E97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75" name="Freeform 3913">
                <a:extLst>
                  <a:ext uri="{FF2B5EF4-FFF2-40B4-BE49-F238E27FC236}">
                    <a16:creationId xmlns:a16="http://schemas.microsoft.com/office/drawing/2014/main" id="{26958FDF-15CD-4F01-BCC0-9151E615262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524" y="3674"/>
                <a:ext cx="48" cy="37"/>
              </a:xfrm>
              <a:custGeom>
                <a:avLst/>
                <a:gdLst>
                  <a:gd name="T0" fmla="*/ 12 w 32"/>
                  <a:gd name="T1" fmla="*/ 13 h 25"/>
                  <a:gd name="T2" fmla="*/ 68 w 32"/>
                  <a:gd name="T3" fmla="*/ 59 h 25"/>
                  <a:gd name="T4" fmla="*/ 108 w 32"/>
                  <a:gd name="T5" fmla="*/ 90 h 25"/>
                  <a:gd name="T6" fmla="*/ 120 w 32"/>
                  <a:gd name="T7" fmla="*/ 96 h 25"/>
                  <a:gd name="T8" fmla="*/ 68 w 32"/>
                  <a:gd name="T9" fmla="*/ 59 h 25"/>
                  <a:gd name="T10" fmla="*/ 80 w 32"/>
                  <a:gd name="T11" fmla="*/ 53 h 25"/>
                  <a:gd name="T12" fmla="*/ 161 w 32"/>
                  <a:gd name="T13" fmla="*/ 120 h 25"/>
                  <a:gd name="T14" fmla="*/ 162 w 32"/>
                  <a:gd name="T15" fmla="*/ 115 h 25"/>
                  <a:gd name="T16" fmla="*/ 93 w 32"/>
                  <a:gd name="T17" fmla="*/ 61 h 25"/>
                  <a:gd name="T18" fmla="*/ 39 w 32"/>
                  <a:gd name="T19" fmla="*/ 22 h 25"/>
                  <a:gd name="T20" fmla="*/ 12 w 32"/>
                  <a:gd name="T21" fmla="*/ 13 h 25"/>
                  <a:gd name="T22" fmla="*/ 0 w 32"/>
                  <a:gd name="T23" fmla="*/ 0 h 25"/>
                  <a:gd name="T24" fmla="*/ 0 w 32"/>
                  <a:gd name="T25" fmla="*/ 9 h 25"/>
                  <a:gd name="T26" fmla="*/ 12 w 32"/>
                  <a:gd name="T27" fmla="*/ 13 h 25"/>
                  <a:gd name="T28" fmla="*/ 0 w 32"/>
                  <a:gd name="T29" fmla="*/ 1 h 25"/>
                  <a:gd name="T30" fmla="*/ 0 w 32"/>
                  <a:gd name="T31" fmla="*/ 0 h 25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32" h="25">
                    <a:moveTo>
                      <a:pt x="2" y="3"/>
                    </a:moveTo>
                    <a:cubicBezTo>
                      <a:pt x="5" y="6"/>
                      <a:pt x="9" y="9"/>
                      <a:pt x="13" y="12"/>
                    </a:cubicBezTo>
                    <a:cubicBezTo>
                      <a:pt x="16" y="14"/>
                      <a:pt x="18" y="17"/>
                      <a:pt x="21" y="19"/>
                    </a:cubicBezTo>
                    <a:cubicBezTo>
                      <a:pt x="21" y="19"/>
                      <a:pt x="22" y="20"/>
                      <a:pt x="23" y="20"/>
                    </a:cubicBezTo>
                    <a:cubicBezTo>
                      <a:pt x="19" y="17"/>
                      <a:pt x="16" y="15"/>
                      <a:pt x="13" y="12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21" y="16"/>
                      <a:pt x="26" y="20"/>
                      <a:pt x="31" y="25"/>
                    </a:cubicBezTo>
                    <a:cubicBezTo>
                      <a:pt x="31" y="24"/>
                      <a:pt x="32" y="24"/>
                      <a:pt x="32" y="24"/>
                    </a:cubicBezTo>
                    <a:cubicBezTo>
                      <a:pt x="27" y="20"/>
                      <a:pt x="22" y="17"/>
                      <a:pt x="18" y="13"/>
                    </a:cubicBezTo>
                    <a:cubicBezTo>
                      <a:pt x="14" y="10"/>
                      <a:pt x="11" y="7"/>
                      <a:pt x="7" y="5"/>
                    </a:cubicBezTo>
                    <a:cubicBezTo>
                      <a:pt x="5" y="4"/>
                      <a:pt x="4" y="3"/>
                      <a:pt x="2" y="3"/>
                    </a:cubicBezTo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2" y="3"/>
                    </a:cubicBezTo>
                    <a:cubicBezTo>
                      <a:pt x="1" y="2"/>
                      <a:pt x="1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C2BD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76" name="Freeform 3914">
                <a:extLst>
                  <a:ext uri="{FF2B5EF4-FFF2-40B4-BE49-F238E27FC236}">
                    <a16:creationId xmlns:a16="http://schemas.microsoft.com/office/drawing/2014/main" id="{F4792770-C753-4CE1-87FA-6F050D969D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8" y="3704"/>
                <a:ext cx="9" cy="7"/>
              </a:xfrm>
              <a:custGeom>
                <a:avLst/>
                <a:gdLst>
                  <a:gd name="T0" fmla="*/ 0 w 6"/>
                  <a:gd name="T1" fmla="*/ 0 h 5"/>
                  <a:gd name="T2" fmla="*/ 32 w 6"/>
                  <a:gd name="T3" fmla="*/ 20 h 5"/>
                  <a:gd name="T4" fmla="*/ 32 w 6"/>
                  <a:gd name="T5" fmla="*/ 20 h 5"/>
                  <a:gd name="T6" fmla="*/ 0 w 6"/>
                  <a:gd name="T7" fmla="*/ 0 h 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" h="5">
                    <a:moveTo>
                      <a:pt x="0" y="0"/>
                    </a:moveTo>
                    <a:cubicBezTo>
                      <a:pt x="2" y="2"/>
                      <a:pt x="4" y="4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4" y="4"/>
                      <a:pt x="2" y="2"/>
                      <a:pt x="0" y="0"/>
                    </a:cubicBezTo>
                  </a:path>
                </a:pathLst>
              </a:custGeom>
              <a:solidFill>
                <a:srgbClr val="C2BD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77" name="Freeform 3915">
                <a:extLst>
                  <a:ext uri="{FF2B5EF4-FFF2-40B4-BE49-F238E27FC236}">
                    <a16:creationId xmlns:a16="http://schemas.microsoft.com/office/drawing/2014/main" id="{16B89243-D17E-414D-99B7-E83810C9B4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44" y="3691"/>
                <a:ext cx="26" cy="20"/>
              </a:xfrm>
              <a:custGeom>
                <a:avLst/>
                <a:gdLst>
                  <a:gd name="T0" fmla="*/ 9 w 18"/>
                  <a:gd name="T1" fmla="*/ 0 h 14"/>
                  <a:gd name="T2" fmla="*/ 0 w 18"/>
                  <a:gd name="T3" fmla="*/ 1 h 14"/>
                  <a:gd name="T4" fmla="*/ 42 w 18"/>
                  <a:gd name="T5" fmla="*/ 39 h 14"/>
                  <a:gd name="T6" fmla="*/ 69 w 18"/>
                  <a:gd name="T7" fmla="*/ 59 h 14"/>
                  <a:gd name="T8" fmla="*/ 79 w 18"/>
                  <a:gd name="T9" fmla="*/ 59 h 14"/>
                  <a:gd name="T10" fmla="*/ 9 w 18"/>
                  <a:gd name="T11" fmla="*/ 0 h 1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" h="14">
                    <a:moveTo>
                      <a:pt x="2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3" y="4"/>
                      <a:pt x="6" y="6"/>
                      <a:pt x="10" y="9"/>
                    </a:cubicBezTo>
                    <a:cubicBezTo>
                      <a:pt x="12" y="11"/>
                      <a:pt x="14" y="13"/>
                      <a:pt x="16" y="14"/>
                    </a:cubicBezTo>
                    <a:cubicBezTo>
                      <a:pt x="17" y="14"/>
                      <a:pt x="18" y="14"/>
                      <a:pt x="18" y="14"/>
                    </a:cubicBezTo>
                    <a:cubicBezTo>
                      <a:pt x="13" y="9"/>
                      <a:pt x="8" y="5"/>
                      <a:pt x="2" y="0"/>
                    </a:cubicBezTo>
                  </a:path>
                </a:pathLst>
              </a:custGeom>
              <a:solidFill>
                <a:srgbClr val="DAD7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78" name="Freeform 3916">
                <a:extLst>
                  <a:ext uri="{FF2B5EF4-FFF2-40B4-BE49-F238E27FC236}">
                    <a16:creationId xmlns:a16="http://schemas.microsoft.com/office/drawing/2014/main" id="{145D6D7A-0ED2-4CEE-92D0-E61A2A50C3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83" y="3661"/>
                <a:ext cx="25" cy="6"/>
              </a:xfrm>
              <a:custGeom>
                <a:avLst/>
                <a:gdLst>
                  <a:gd name="T0" fmla="*/ 19 w 17"/>
                  <a:gd name="T1" fmla="*/ 0 h 4"/>
                  <a:gd name="T2" fmla="*/ 0 w 17"/>
                  <a:gd name="T3" fmla="*/ 0 h 4"/>
                  <a:gd name="T4" fmla="*/ 68 w 17"/>
                  <a:gd name="T5" fmla="*/ 21 h 4"/>
                  <a:gd name="T6" fmla="*/ 79 w 17"/>
                  <a:gd name="T7" fmla="*/ 18 h 4"/>
                  <a:gd name="T8" fmla="*/ 79 w 17"/>
                  <a:gd name="T9" fmla="*/ 18 h 4"/>
                  <a:gd name="T10" fmla="*/ 19 w 17"/>
                  <a:gd name="T11" fmla="*/ 0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7" h="4">
                    <a:moveTo>
                      <a:pt x="4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3" y="2"/>
                      <a:pt x="9" y="3"/>
                      <a:pt x="14" y="4"/>
                    </a:cubicBezTo>
                    <a:cubicBezTo>
                      <a:pt x="15" y="4"/>
                      <a:pt x="16" y="4"/>
                      <a:pt x="17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3" y="1"/>
                      <a:pt x="9" y="0"/>
                      <a:pt x="4" y="0"/>
                    </a:cubicBezTo>
                  </a:path>
                </a:pathLst>
              </a:custGeom>
              <a:solidFill>
                <a:srgbClr val="C2BD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79" name="Freeform 3917">
                <a:extLst>
                  <a:ext uri="{FF2B5EF4-FFF2-40B4-BE49-F238E27FC236}">
                    <a16:creationId xmlns:a16="http://schemas.microsoft.com/office/drawing/2014/main" id="{B7EF31BC-E3D5-4C53-AAA3-AF02670F12E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423" y="3762"/>
                <a:ext cx="608" cy="255"/>
              </a:xfrm>
              <a:custGeom>
                <a:avLst/>
                <a:gdLst>
                  <a:gd name="T0" fmla="*/ 0 w 409"/>
                  <a:gd name="T1" fmla="*/ 351 h 172"/>
                  <a:gd name="T2" fmla="*/ 13 w 409"/>
                  <a:gd name="T3" fmla="*/ 369 h 172"/>
                  <a:gd name="T4" fmla="*/ 244 w 409"/>
                  <a:gd name="T5" fmla="*/ 554 h 172"/>
                  <a:gd name="T6" fmla="*/ 400 w 409"/>
                  <a:gd name="T7" fmla="*/ 762 h 172"/>
                  <a:gd name="T8" fmla="*/ 513 w 409"/>
                  <a:gd name="T9" fmla="*/ 830 h 172"/>
                  <a:gd name="T10" fmla="*/ 501 w 409"/>
                  <a:gd name="T11" fmla="*/ 792 h 172"/>
                  <a:gd name="T12" fmla="*/ 528 w 409"/>
                  <a:gd name="T13" fmla="*/ 750 h 172"/>
                  <a:gd name="T14" fmla="*/ 554 w 409"/>
                  <a:gd name="T15" fmla="*/ 682 h 172"/>
                  <a:gd name="T16" fmla="*/ 522 w 409"/>
                  <a:gd name="T17" fmla="*/ 691 h 172"/>
                  <a:gd name="T18" fmla="*/ 522 w 409"/>
                  <a:gd name="T19" fmla="*/ 691 h 172"/>
                  <a:gd name="T20" fmla="*/ 424 w 409"/>
                  <a:gd name="T21" fmla="*/ 657 h 172"/>
                  <a:gd name="T22" fmla="*/ 259 w 409"/>
                  <a:gd name="T23" fmla="*/ 532 h 172"/>
                  <a:gd name="T24" fmla="*/ 204 w 409"/>
                  <a:gd name="T25" fmla="*/ 443 h 172"/>
                  <a:gd name="T26" fmla="*/ 230 w 409"/>
                  <a:gd name="T27" fmla="*/ 418 h 172"/>
                  <a:gd name="T28" fmla="*/ 190 w 409"/>
                  <a:gd name="T29" fmla="*/ 420 h 172"/>
                  <a:gd name="T30" fmla="*/ 181 w 409"/>
                  <a:gd name="T31" fmla="*/ 420 h 172"/>
                  <a:gd name="T32" fmla="*/ 42 w 409"/>
                  <a:gd name="T33" fmla="*/ 359 h 172"/>
                  <a:gd name="T34" fmla="*/ 0 w 409"/>
                  <a:gd name="T35" fmla="*/ 351 h 172"/>
                  <a:gd name="T36" fmla="*/ 1494 w 409"/>
                  <a:gd name="T37" fmla="*/ 0 h 172"/>
                  <a:gd name="T38" fmla="*/ 1545 w 409"/>
                  <a:gd name="T39" fmla="*/ 108 h 172"/>
                  <a:gd name="T40" fmla="*/ 1666 w 409"/>
                  <a:gd name="T41" fmla="*/ 211 h 172"/>
                  <a:gd name="T42" fmla="*/ 1808 w 409"/>
                  <a:gd name="T43" fmla="*/ 372 h 172"/>
                  <a:gd name="T44" fmla="*/ 1699 w 409"/>
                  <a:gd name="T45" fmla="*/ 431 h 172"/>
                  <a:gd name="T46" fmla="*/ 1646 w 409"/>
                  <a:gd name="T47" fmla="*/ 420 h 172"/>
                  <a:gd name="T48" fmla="*/ 1640 w 409"/>
                  <a:gd name="T49" fmla="*/ 420 h 172"/>
                  <a:gd name="T50" fmla="*/ 1640 w 409"/>
                  <a:gd name="T51" fmla="*/ 424 h 172"/>
                  <a:gd name="T52" fmla="*/ 1686 w 409"/>
                  <a:gd name="T53" fmla="*/ 440 h 172"/>
                  <a:gd name="T54" fmla="*/ 1788 w 409"/>
                  <a:gd name="T55" fmla="*/ 501 h 172"/>
                  <a:gd name="T56" fmla="*/ 1788 w 409"/>
                  <a:gd name="T57" fmla="*/ 569 h 172"/>
                  <a:gd name="T58" fmla="*/ 1858 w 409"/>
                  <a:gd name="T59" fmla="*/ 552 h 172"/>
                  <a:gd name="T60" fmla="*/ 1993 w 409"/>
                  <a:gd name="T61" fmla="*/ 532 h 172"/>
                  <a:gd name="T62" fmla="*/ 1998 w 409"/>
                  <a:gd name="T63" fmla="*/ 532 h 172"/>
                  <a:gd name="T64" fmla="*/ 1918 w 409"/>
                  <a:gd name="T65" fmla="*/ 440 h 172"/>
                  <a:gd name="T66" fmla="*/ 1870 w 409"/>
                  <a:gd name="T67" fmla="*/ 310 h 172"/>
                  <a:gd name="T68" fmla="*/ 1748 w 409"/>
                  <a:gd name="T69" fmla="*/ 181 h 172"/>
                  <a:gd name="T70" fmla="*/ 1646 w 409"/>
                  <a:gd name="T71" fmla="*/ 82 h 172"/>
                  <a:gd name="T72" fmla="*/ 1504 w 409"/>
                  <a:gd name="T73" fmla="*/ 1 h 172"/>
                  <a:gd name="T74" fmla="*/ 1494 w 409"/>
                  <a:gd name="T75" fmla="*/ 0 h 172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409" h="172">
                    <a:moveTo>
                      <a:pt x="0" y="73"/>
                    </a:moveTo>
                    <a:cubicBezTo>
                      <a:pt x="1" y="74"/>
                      <a:pt x="3" y="75"/>
                      <a:pt x="3" y="76"/>
                    </a:cubicBezTo>
                    <a:cubicBezTo>
                      <a:pt x="21" y="88"/>
                      <a:pt x="37" y="101"/>
                      <a:pt x="50" y="115"/>
                    </a:cubicBezTo>
                    <a:cubicBezTo>
                      <a:pt x="62" y="129"/>
                      <a:pt x="71" y="144"/>
                      <a:pt x="82" y="158"/>
                    </a:cubicBezTo>
                    <a:cubicBezTo>
                      <a:pt x="86" y="163"/>
                      <a:pt x="93" y="170"/>
                      <a:pt x="105" y="172"/>
                    </a:cubicBezTo>
                    <a:cubicBezTo>
                      <a:pt x="103" y="169"/>
                      <a:pt x="102" y="167"/>
                      <a:pt x="103" y="164"/>
                    </a:cubicBezTo>
                    <a:cubicBezTo>
                      <a:pt x="103" y="161"/>
                      <a:pt x="106" y="158"/>
                      <a:pt x="108" y="155"/>
                    </a:cubicBezTo>
                    <a:cubicBezTo>
                      <a:pt x="111" y="150"/>
                      <a:pt x="110" y="145"/>
                      <a:pt x="114" y="141"/>
                    </a:cubicBezTo>
                    <a:cubicBezTo>
                      <a:pt x="111" y="142"/>
                      <a:pt x="109" y="143"/>
                      <a:pt x="107" y="143"/>
                    </a:cubicBezTo>
                    <a:cubicBezTo>
                      <a:pt x="107" y="143"/>
                      <a:pt x="107" y="143"/>
                      <a:pt x="107" y="143"/>
                    </a:cubicBezTo>
                    <a:cubicBezTo>
                      <a:pt x="101" y="143"/>
                      <a:pt x="91" y="138"/>
                      <a:pt x="87" y="136"/>
                    </a:cubicBezTo>
                    <a:cubicBezTo>
                      <a:pt x="70" y="130"/>
                      <a:pt x="62" y="120"/>
                      <a:pt x="53" y="110"/>
                    </a:cubicBezTo>
                    <a:cubicBezTo>
                      <a:pt x="47" y="105"/>
                      <a:pt x="42" y="98"/>
                      <a:pt x="42" y="92"/>
                    </a:cubicBezTo>
                    <a:cubicBezTo>
                      <a:pt x="42" y="90"/>
                      <a:pt x="44" y="88"/>
                      <a:pt x="47" y="86"/>
                    </a:cubicBezTo>
                    <a:cubicBezTo>
                      <a:pt x="44" y="87"/>
                      <a:pt x="41" y="87"/>
                      <a:pt x="39" y="87"/>
                    </a:cubicBezTo>
                    <a:cubicBezTo>
                      <a:pt x="38" y="87"/>
                      <a:pt x="37" y="87"/>
                      <a:pt x="37" y="87"/>
                    </a:cubicBezTo>
                    <a:cubicBezTo>
                      <a:pt x="28" y="85"/>
                      <a:pt x="21" y="88"/>
                      <a:pt x="9" y="74"/>
                    </a:cubicBezTo>
                    <a:cubicBezTo>
                      <a:pt x="0" y="73"/>
                      <a:pt x="0" y="73"/>
                      <a:pt x="0" y="73"/>
                    </a:cubicBezTo>
                    <a:moveTo>
                      <a:pt x="306" y="0"/>
                    </a:moveTo>
                    <a:cubicBezTo>
                      <a:pt x="310" y="7"/>
                      <a:pt x="314" y="14"/>
                      <a:pt x="316" y="22"/>
                    </a:cubicBezTo>
                    <a:cubicBezTo>
                      <a:pt x="326" y="31"/>
                      <a:pt x="336" y="39"/>
                      <a:pt x="341" y="44"/>
                    </a:cubicBezTo>
                    <a:cubicBezTo>
                      <a:pt x="361" y="60"/>
                      <a:pt x="369" y="65"/>
                      <a:pt x="370" y="77"/>
                    </a:cubicBezTo>
                    <a:cubicBezTo>
                      <a:pt x="370" y="85"/>
                      <a:pt x="358" y="89"/>
                      <a:pt x="348" y="89"/>
                    </a:cubicBezTo>
                    <a:cubicBezTo>
                      <a:pt x="344" y="89"/>
                      <a:pt x="340" y="88"/>
                      <a:pt x="337" y="87"/>
                    </a:cubicBezTo>
                    <a:cubicBezTo>
                      <a:pt x="336" y="87"/>
                      <a:pt x="336" y="87"/>
                      <a:pt x="336" y="87"/>
                    </a:cubicBezTo>
                    <a:cubicBezTo>
                      <a:pt x="336" y="87"/>
                      <a:pt x="336" y="87"/>
                      <a:pt x="336" y="88"/>
                    </a:cubicBezTo>
                    <a:cubicBezTo>
                      <a:pt x="339" y="89"/>
                      <a:pt x="342" y="90"/>
                      <a:pt x="345" y="91"/>
                    </a:cubicBezTo>
                    <a:cubicBezTo>
                      <a:pt x="355" y="94"/>
                      <a:pt x="366" y="95"/>
                      <a:pt x="366" y="104"/>
                    </a:cubicBezTo>
                    <a:cubicBezTo>
                      <a:pt x="365" y="110"/>
                      <a:pt x="365" y="115"/>
                      <a:pt x="366" y="118"/>
                    </a:cubicBezTo>
                    <a:cubicBezTo>
                      <a:pt x="371" y="116"/>
                      <a:pt x="376" y="114"/>
                      <a:pt x="381" y="114"/>
                    </a:cubicBezTo>
                    <a:cubicBezTo>
                      <a:pt x="391" y="112"/>
                      <a:pt x="399" y="113"/>
                      <a:pt x="408" y="110"/>
                    </a:cubicBezTo>
                    <a:cubicBezTo>
                      <a:pt x="409" y="110"/>
                      <a:pt x="409" y="110"/>
                      <a:pt x="409" y="110"/>
                    </a:cubicBezTo>
                    <a:cubicBezTo>
                      <a:pt x="409" y="108"/>
                      <a:pt x="394" y="97"/>
                      <a:pt x="393" y="91"/>
                    </a:cubicBezTo>
                    <a:cubicBezTo>
                      <a:pt x="391" y="81"/>
                      <a:pt x="391" y="73"/>
                      <a:pt x="383" y="64"/>
                    </a:cubicBezTo>
                    <a:cubicBezTo>
                      <a:pt x="376" y="55"/>
                      <a:pt x="365" y="47"/>
                      <a:pt x="358" y="37"/>
                    </a:cubicBezTo>
                    <a:cubicBezTo>
                      <a:pt x="352" y="29"/>
                      <a:pt x="349" y="24"/>
                      <a:pt x="337" y="17"/>
                    </a:cubicBezTo>
                    <a:cubicBezTo>
                      <a:pt x="328" y="12"/>
                      <a:pt x="320" y="4"/>
                      <a:pt x="308" y="1"/>
                    </a:cubicBezTo>
                    <a:cubicBezTo>
                      <a:pt x="307" y="1"/>
                      <a:pt x="307" y="0"/>
                      <a:pt x="306" y="0"/>
                    </a:cubicBezTo>
                  </a:path>
                </a:pathLst>
              </a:custGeom>
              <a:solidFill>
                <a:srgbClr val="332B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80" name="Freeform 3918">
                <a:extLst>
                  <a:ext uri="{FF2B5EF4-FFF2-40B4-BE49-F238E27FC236}">
                    <a16:creationId xmlns:a16="http://schemas.microsoft.com/office/drawing/2014/main" id="{536E4AC4-4BE1-412B-9A6E-EF925FE86A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7" y="3872"/>
                <a:ext cx="71" cy="20"/>
              </a:xfrm>
              <a:custGeom>
                <a:avLst/>
                <a:gdLst>
                  <a:gd name="T0" fmla="*/ 0 w 48"/>
                  <a:gd name="T1" fmla="*/ 0 h 14"/>
                  <a:gd name="T2" fmla="*/ 133 w 48"/>
                  <a:gd name="T3" fmla="*/ 56 h 14"/>
                  <a:gd name="T4" fmla="*/ 142 w 48"/>
                  <a:gd name="T5" fmla="*/ 56 h 14"/>
                  <a:gd name="T6" fmla="*/ 182 w 48"/>
                  <a:gd name="T7" fmla="*/ 49 h 14"/>
                  <a:gd name="T8" fmla="*/ 229 w 48"/>
                  <a:gd name="T9" fmla="*/ 29 h 14"/>
                  <a:gd name="T10" fmla="*/ 170 w 48"/>
                  <a:gd name="T11" fmla="*/ 33 h 14"/>
                  <a:gd name="T12" fmla="*/ 154 w 48"/>
                  <a:gd name="T13" fmla="*/ 33 h 14"/>
                  <a:gd name="T14" fmla="*/ 61 w 48"/>
                  <a:gd name="T15" fmla="*/ 13 h 14"/>
                  <a:gd name="T16" fmla="*/ 133 w 48"/>
                  <a:gd name="T17" fmla="*/ 20 h 14"/>
                  <a:gd name="T18" fmla="*/ 178 w 48"/>
                  <a:gd name="T19" fmla="*/ 20 h 14"/>
                  <a:gd name="T20" fmla="*/ 0 w 48"/>
                  <a:gd name="T21" fmla="*/ 0 h 1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48" h="14">
                    <a:moveTo>
                      <a:pt x="0" y="0"/>
                    </a:moveTo>
                    <a:cubicBezTo>
                      <a:pt x="12" y="14"/>
                      <a:pt x="19" y="11"/>
                      <a:pt x="28" y="13"/>
                    </a:cubicBezTo>
                    <a:cubicBezTo>
                      <a:pt x="28" y="13"/>
                      <a:pt x="29" y="13"/>
                      <a:pt x="30" y="13"/>
                    </a:cubicBezTo>
                    <a:cubicBezTo>
                      <a:pt x="32" y="13"/>
                      <a:pt x="35" y="13"/>
                      <a:pt x="38" y="12"/>
                    </a:cubicBezTo>
                    <a:cubicBezTo>
                      <a:pt x="40" y="10"/>
                      <a:pt x="45" y="8"/>
                      <a:pt x="48" y="7"/>
                    </a:cubicBezTo>
                    <a:cubicBezTo>
                      <a:pt x="44" y="7"/>
                      <a:pt x="40" y="8"/>
                      <a:pt x="36" y="8"/>
                    </a:cubicBezTo>
                    <a:cubicBezTo>
                      <a:pt x="34" y="8"/>
                      <a:pt x="33" y="8"/>
                      <a:pt x="32" y="8"/>
                    </a:cubicBezTo>
                    <a:cubicBezTo>
                      <a:pt x="23" y="8"/>
                      <a:pt x="19" y="6"/>
                      <a:pt x="13" y="3"/>
                    </a:cubicBezTo>
                    <a:cubicBezTo>
                      <a:pt x="18" y="5"/>
                      <a:pt x="23" y="5"/>
                      <a:pt x="28" y="5"/>
                    </a:cubicBezTo>
                    <a:cubicBezTo>
                      <a:pt x="31" y="5"/>
                      <a:pt x="34" y="5"/>
                      <a:pt x="37" y="5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766C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81" name="Freeform 3919">
                <a:extLst>
                  <a:ext uri="{FF2B5EF4-FFF2-40B4-BE49-F238E27FC236}">
                    <a16:creationId xmlns:a16="http://schemas.microsoft.com/office/drawing/2014/main" id="{1DE1AC6B-E232-42AE-86A7-42E673DBEB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5" y="3794"/>
                <a:ext cx="88" cy="100"/>
              </a:xfrm>
              <a:custGeom>
                <a:avLst/>
                <a:gdLst>
                  <a:gd name="T0" fmla="*/ 22 w 59"/>
                  <a:gd name="T1" fmla="*/ 0 h 67"/>
                  <a:gd name="T2" fmla="*/ 28 w 59"/>
                  <a:gd name="T3" fmla="*/ 33 h 67"/>
                  <a:gd name="T4" fmla="*/ 54 w 59"/>
                  <a:gd name="T5" fmla="*/ 54 h 67"/>
                  <a:gd name="T6" fmla="*/ 169 w 59"/>
                  <a:gd name="T7" fmla="*/ 134 h 67"/>
                  <a:gd name="T8" fmla="*/ 28 w 59"/>
                  <a:gd name="T9" fmla="*/ 63 h 67"/>
                  <a:gd name="T10" fmla="*/ 13 w 59"/>
                  <a:gd name="T11" fmla="*/ 113 h 67"/>
                  <a:gd name="T12" fmla="*/ 0 w 59"/>
                  <a:gd name="T13" fmla="*/ 140 h 67"/>
                  <a:gd name="T14" fmla="*/ 9 w 59"/>
                  <a:gd name="T15" fmla="*/ 154 h 67"/>
                  <a:gd name="T16" fmla="*/ 13 w 59"/>
                  <a:gd name="T17" fmla="*/ 160 h 67"/>
                  <a:gd name="T18" fmla="*/ 19 w 59"/>
                  <a:gd name="T19" fmla="*/ 154 h 67"/>
                  <a:gd name="T20" fmla="*/ 19 w 59"/>
                  <a:gd name="T21" fmla="*/ 154 h 67"/>
                  <a:gd name="T22" fmla="*/ 19 w 59"/>
                  <a:gd name="T23" fmla="*/ 163 h 67"/>
                  <a:gd name="T24" fmla="*/ 19 w 59"/>
                  <a:gd name="T25" fmla="*/ 163 h 67"/>
                  <a:gd name="T26" fmla="*/ 42 w 59"/>
                  <a:gd name="T27" fmla="*/ 182 h 67"/>
                  <a:gd name="T28" fmla="*/ 109 w 59"/>
                  <a:gd name="T29" fmla="*/ 230 h 67"/>
                  <a:gd name="T30" fmla="*/ 169 w 59"/>
                  <a:gd name="T31" fmla="*/ 284 h 67"/>
                  <a:gd name="T32" fmla="*/ 130 w 59"/>
                  <a:gd name="T33" fmla="*/ 303 h 67"/>
                  <a:gd name="T34" fmla="*/ 122 w 59"/>
                  <a:gd name="T35" fmla="*/ 322 h 67"/>
                  <a:gd name="T36" fmla="*/ 130 w 59"/>
                  <a:gd name="T37" fmla="*/ 322 h 67"/>
                  <a:gd name="T38" fmla="*/ 182 w 59"/>
                  <a:gd name="T39" fmla="*/ 331 h 67"/>
                  <a:gd name="T40" fmla="*/ 291 w 59"/>
                  <a:gd name="T41" fmla="*/ 272 h 67"/>
                  <a:gd name="T42" fmla="*/ 149 w 59"/>
                  <a:gd name="T43" fmla="*/ 109 h 67"/>
                  <a:gd name="T44" fmla="*/ 22 w 59"/>
                  <a:gd name="T45" fmla="*/ 0 h 67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59" h="67">
                    <a:moveTo>
                      <a:pt x="5" y="0"/>
                    </a:moveTo>
                    <a:cubicBezTo>
                      <a:pt x="5" y="2"/>
                      <a:pt x="6" y="5"/>
                      <a:pt x="6" y="7"/>
                    </a:cubicBezTo>
                    <a:cubicBezTo>
                      <a:pt x="8" y="8"/>
                      <a:pt x="9" y="10"/>
                      <a:pt x="11" y="11"/>
                    </a:cubicBezTo>
                    <a:cubicBezTo>
                      <a:pt x="18" y="16"/>
                      <a:pt x="28" y="22"/>
                      <a:pt x="34" y="27"/>
                    </a:cubicBezTo>
                    <a:cubicBezTo>
                      <a:pt x="24" y="23"/>
                      <a:pt x="15" y="19"/>
                      <a:pt x="6" y="13"/>
                    </a:cubicBezTo>
                    <a:cubicBezTo>
                      <a:pt x="6" y="17"/>
                      <a:pt x="5" y="20"/>
                      <a:pt x="3" y="23"/>
                    </a:cubicBezTo>
                    <a:cubicBezTo>
                      <a:pt x="2" y="25"/>
                      <a:pt x="1" y="27"/>
                      <a:pt x="0" y="28"/>
                    </a:cubicBezTo>
                    <a:cubicBezTo>
                      <a:pt x="0" y="29"/>
                      <a:pt x="1" y="30"/>
                      <a:pt x="2" y="31"/>
                    </a:cubicBezTo>
                    <a:cubicBezTo>
                      <a:pt x="2" y="31"/>
                      <a:pt x="2" y="31"/>
                      <a:pt x="3" y="32"/>
                    </a:cubicBezTo>
                    <a:cubicBezTo>
                      <a:pt x="4" y="31"/>
                      <a:pt x="4" y="31"/>
                      <a:pt x="4" y="31"/>
                    </a:cubicBezTo>
                    <a:cubicBezTo>
                      <a:pt x="4" y="31"/>
                      <a:pt x="4" y="31"/>
                      <a:pt x="4" y="31"/>
                    </a:cubicBezTo>
                    <a:cubicBezTo>
                      <a:pt x="4" y="32"/>
                      <a:pt x="4" y="32"/>
                      <a:pt x="4" y="33"/>
                    </a:cubicBezTo>
                    <a:cubicBezTo>
                      <a:pt x="4" y="33"/>
                      <a:pt x="4" y="33"/>
                      <a:pt x="4" y="33"/>
                    </a:cubicBezTo>
                    <a:cubicBezTo>
                      <a:pt x="6" y="34"/>
                      <a:pt x="8" y="35"/>
                      <a:pt x="9" y="37"/>
                    </a:cubicBezTo>
                    <a:cubicBezTo>
                      <a:pt x="13" y="40"/>
                      <a:pt x="18" y="43"/>
                      <a:pt x="22" y="46"/>
                    </a:cubicBezTo>
                    <a:cubicBezTo>
                      <a:pt x="27" y="50"/>
                      <a:pt x="36" y="53"/>
                      <a:pt x="34" y="57"/>
                    </a:cubicBezTo>
                    <a:cubicBezTo>
                      <a:pt x="32" y="60"/>
                      <a:pt x="29" y="61"/>
                      <a:pt x="26" y="61"/>
                    </a:cubicBezTo>
                    <a:cubicBezTo>
                      <a:pt x="25" y="62"/>
                      <a:pt x="25" y="64"/>
                      <a:pt x="25" y="65"/>
                    </a:cubicBezTo>
                    <a:cubicBezTo>
                      <a:pt x="25" y="65"/>
                      <a:pt x="25" y="65"/>
                      <a:pt x="26" y="65"/>
                    </a:cubicBezTo>
                    <a:cubicBezTo>
                      <a:pt x="29" y="66"/>
                      <a:pt x="33" y="67"/>
                      <a:pt x="37" y="67"/>
                    </a:cubicBezTo>
                    <a:cubicBezTo>
                      <a:pt x="47" y="67"/>
                      <a:pt x="59" y="63"/>
                      <a:pt x="59" y="55"/>
                    </a:cubicBezTo>
                    <a:cubicBezTo>
                      <a:pt x="58" y="43"/>
                      <a:pt x="50" y="38"/>
                      <a:pt x="30" y="22"/>
                    </a:cubicBezTo>
                    <a:cubicBezTo>
                      <a:pt x="25" y="17"/>
                      <a:pt x="15" y="9"/>
                      <a:pt x="5" y="0"/>
                    </a:cubicBezTo>
                  </a:path>
                </a:pathLst>
              </a:custGeom>
              <a:solidFill>
                <a:srgbClr val="766C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82" name="Freeform 3920">
                <a:extLst>
                  <a:ext uri="{FF2B5EF4-FFF2-40B4-BE49-F238E27FC236}">
                    <a16:creationId xmlns:a16="http://schemas.microsoft.com/office/drawing/2014/main" id="{BDA6147E-FCBD-4A09-B868-A668317B4EF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486" y="3882"/>
                <a:ext cx="117" cy="92"/>
              </a:xfrm>
              <a:custGeom>
                <a:avLst/>
                <a:gdLst>
                  <a:gd name="T0" fmla="*/ 87 w 79"/>
                  <a:gd name="T1" fmla="*/ 13 h 62"/>
                  <a:gd name="T2" fmla="*/ 22 w 79"/>
                  <a:gd name="T3" fmla="*/ 22 h 62"/>
                  <a:gd name="T4" fmla="*/ 0 w 79"/>
                  <a:gd name="T5" fmla="*/ 53 h 62"/>
                  <a:gd name="T6" fmla="*/ 53 w 79"/>
                  <a:gd name="T7" fmla="*/ 141 h 62"/>
                  <a:gd name="T8" fmla="*/ 218 w 79"/>
                  <a:gd name="T9" fmla="*/ 269 h 62"/>
                  <a:gd name="T10" fmla="*/ 311 w 79"/>
                  <a:gd name="T11" fmla="*/ 301 h 62"/>
                  <a:gd name="T12" fmla="*/ 311 w 79"/>
                  <a:gd name="T13" fmla="*/ 301 h 62"/>
                  <a:gd name="T14" fmla="*/ 347 w 79"/>
                  <a:gd name="T15" fmla="*/ 291 h 62"/>
                  <a:gd name="T16" fmla="*/ 366 w 79"/>
                  <a:gd name="T17" fmla="*/ 272 h 62"/>
                  <a:gd name="T18" fmla="*/ 379 w 79"/>
                  <a:gd name="T19" fmla="*/ 269 h 62"/>
                  <a:gd name="T20" fmla="*/ 302 w 79"/>
                  <a:gd name="T21" fmla="*/ 229 h 62"/>
                  <a:gd name="T22" fmla="*/ 298 w 79"/>
                  <a:gd name="T23" fmla="*/ 223 h 62"/>
                  <a:gd name="T24" fmla="*/ 250 w 79"/>
                  <a:gd name="T25" fmla="*/ 169 h 62"/>
                  <a:gd name="T26" fmla="*/ 188 w 79"/>
                  <a:gd name="T27" fmla="*/ 92 h 62"/>
                  <a:gd name="T28" fmla="*/ 87 w 79"/>
                  <a:gd name="T29" fmla="*/ 42 h 62"/>
                  <a:gd name="T30" fmla="*/ 78 w 79"/>
                  <a:gd name="T31" fmla="*/ 92 h 62"/>
                  <a:gd name="T32" fmla="*/ 150 w 79"/>
                  <a:gd name="T33" fmla="*/ 163 h 62"/>
                  <a:gd name="T34" fmla="*/ 259 w 79"/>
                  <a:gd name="T35" fmla="*/ 263 h 62"/>
                  <a:gd name="T36" fmla="*/ 150 w 79"/>
                  <a:gd name="T37" fmla="*/ 203 h 62"/>
                  <a:gd name="T38" fmla="*/ 68 w 79"/>
                  <a:gd name="T39" fmla="*/ 122 h 62"/>
                  <a:gd name="T40" fmla="*/ 59 w 79"/>
                  <a:gd name="T41" fmla="*/ 42 h 62"/>
                  <a:gd name="T42" fmla="*/ 87 w 79"/>
                  <a:gd name="T43" fmla="*/ 13 h 62"/>
                  <a:gd name="T44" fmla="*/ 141 w 79"/>
                  <a:gd name="T45" fmla="*/ 0 h 62"/>
                  <a:gd name="T46" fmla="*/ 101 w 79"/>
                  <a:gd name="T47" fmla="*/ 22 h 62"/>
                  <a:gd name="T48" fmla="*/ 96 w 79"/>
                  <a:gd name="T49" fmla="*/ 28 h 62"/>
                  <a:gd name="T50" fmla="*/ 201 w 79"/>
                  <a:gd name="T51" fmla="*/ 13 h 62"/>
                  <a:gd name="T52" fmla="*/ 197 w 79"/>
                  <a:gd name="T53" fmla="*/ 1 h 62"/>
                  <a:gd name="T54" fmla="*/ 150 w 79"/>
                  <a:gd name="T55" fmla="*/ 1 h 62"/>
                  <a:gd name="T56" fmla="*/ 141 w 79"/>
                  <a:gd name="T57" fmla="*/ 0 h 62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79" h="62">
                    <a:moveTo>
                      <a:pt x="18" y="3"/>
                    </a:moveTo>
                    <a:cubicBezTo>
                      <a:pt x="13" y="4"/>
                      <a:pt x="9" y="5"/>
                      <a:pt x="5" y="5"/>
                    </a:cubicBezTo>
                    <a:cubicBezTo>
                      <a:pt x="2" y="7"/>
                      <a:pt x="0" y="9"/>
                      <a:pt x="0" y="11"/>
                    </a:cubicBezTo>
                    <a:cubicBezTo>
                      <a:pt x="0" y="17"/>
                      <a:pt x="5" y="24"/>
                      <a:pt x="11" y="29"/>
                    </a:cubicBezTo>
                    <a:cubicBezTo>
                      <a:pt x="20" y="39"/>
                      <a:pt x="28" y="49"/>
                      <a:pt x="45" y="55"/>
                    </a:cubicBezTo>
                    <a:cubicBezTo>
                      <a:pt x="49" y="57"/>
                      <a:pt x="59" y="62"/>
                      <a:pt x="65" y="62"/>
                    </a:cubicBezTo>
                    <a:cubicBezTo>
                      <a:pt x="65" y="62"/>
                      <a:pt x="65" y="62"/>
                      <a:pt x="65" y="62"/>
                    </a:cubicBezTo>
                    <a:cubicBezTo>
                      <a:pt x="67" y="62"/>
                      <a:pt x="69" y="61"/>
                      <a:pt x="72" y="60"/>
                    </a:cubicBezTo>
                    <a:cubicBezTo>
                      <a:pt x="73" y="59"/>
                      <a:pt x="74" y="58"/>
                      <a:pt x="76" y="56"/>
                    </a:cubicBezTo>
                    <a:cubicBezTo>
                      <a:pt x="77" y="56"/>
                      <a:pt x="78" y="56"/>
                      <a:pt x="79" y="55"/>
                    </a:cubicBezTo>
                    <a:cubicBezTo>
                      <a:pt x="72" y="53"/>
                      <a:pt x="65" y="50"/>
                      <a:pt x="63" y="47"/>
                    </a:cubicBezTo>
                    <a:cubicBezTo>
                      <a:pt x="63" y="47"/>
                      <a:pt x="63" y="46"/>
                      <a:pt x="62" y="46"/>
                    </a:cubicBezTo>
                    <a:cubicBezTo>
                      <a:pt x="56" y="44"/>
                      <a:pt x="54" y="38"/>
                      <a:pt x="52" y="35"/>
                    </a:cubicBezTo>
                    <a:cubicBezTo>
                      <a:pt x="49" y="29"/>
                      <a:pt x="49" y="23"/>
                      <a:pt x="39" y="19"/>
                    </a:cubicBezTo>
                    <a:cubicBezTo>
                      <a:pt x="33" y="16"/>
                      <a:pt x="19" y="13"/>
                      <a:pt x="18" y="9"/>
                    </a:cubicBezTo>
                    <a:cubicBezTo>
                      <a:pt x="16" y="12"/>
                      <a:pt x="14" y="15"/>
                      <a:pt x="16" y="19"/>
                    </a:cubicBezTo>
                    <a:cubicBezTo>
                      <a:pt x="18" y="24"/>
                      <a:pt x="27" y="29"/>
                      <a:pt x="31" y="34"/>
                    </a:cubicBezTo>
                    <a:cubicBezTo>
                      <a:pt x="37" y="40"/>
                      <a:pt x="40" y="50"/>
                      <a:pt x="54" y="54"/>
                    </a:cubicBezTo>
                    <a:cubicBezTo>
                      <a:pt x="43" y="52"/>
                      <a:pt x="38" y="46"/>
                      <a:pt x="31" y="42"/>
                    </a:cubicBezTo>
                    <a:cubicBezTo>
                      <a:pt x="22" y="37"/>
                      <a:pt x="17" y="31"/>
                      <a:pt x="14" y="25"/>
                    </a:cubicBezTo>
                    <a:cubicBezTo>
                      <a:pt x="13" y="20"/>
                      <a:pt x="12" y="14"/>
                      <a:pt x="12" y="9"/>
                    </a:cubicBezTo>
                    <a:cubicBezTo>
                      <a:pt x="12" y="6"/>
                      <a:pt x="15" y="4"/>
                      <a:pt x="18" y="3"/>
                    </a:cubicBezTo>
                    <a:moveTo>
                      <a:pt x="29" y="0"/>
                    </a:moveTo>
                    <a:cubicBezTo>
                      <a:pt x="26" y="2"/>
                      <a:pt x="23" y="3"/>
                      <a:pt x="21" y="5"/>
                    </a:cubicBezTo>
                    <a:cubicBezTo>
                      <a:pt x="21" y="5"/>
                      <a:pt x="21" y="6"/>
                      <a:pt x="20" y="6"/>
                    </a:cubicBezTo>
                    <a:cubicBezTo>
                      <a:pt x="27" y="6"/>
                      <a:pt x="36" y="5"/>
                      <a:pt x="42" y="3"/>
                    </a:cubicBezTo>
                    <a:cubicBezTo>
                      <a:pt x="42" y="3"/>
                      <a:pt x="42" y="2"/>
                      <a:pt x="41" y="1"/>
                    </a:cubicBezTo>
                    <a:cubicBezTo>
                      <a:pt x="38" y="1"/>
                      <a:pt x="35" y="1"/>
                      <a:pt x="31" y="1"/>
                    </a:cubicBezTo>
                    <a:cubicBezTo>
                      <a:pt x="29" y="0"/>
                      <a:pt x="29" y="0"/>
                      <a:pt x="29" y="0"/>
                    </a:cubicBezTo>
                  </a:path>
                </a:pathLst>
              </a:custGeom>
              <a:solidFill>
                <a:srgbClr val="766C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83" name="Freeform 3921">
                <a:extLst>
                  <a:ext uri="{FF2B5EF4-FFF2-40B4-BE49-F238E27FC236}">
                    <a16:creationId xmlns:a16="http://schemas.microsoft.com/office/drawing/2014/main" id="{F284F982-8C63-4AD5-8E7B-D0592828AE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3" y="3881"/>
                <a:ext cx="30" cy="8"/>
              </a:xfrm>
              <a:custGeom>
                <a:avLst/>
                <a:gdLst>
                  <a:gd name="T0" fmla="*/ 68 w 20"/>
                  <a:gd name="T1" fmla="*/ 0 h 6"/>
                  <a:gd name="T2" fmla="*/ 53 w 20"/>
                  <a:gd name="T3" fmla="*/ 1 h 6"/>
                  <a:gd name="T4" fmla="*/ 0 w 20"/>
                  <a:gd name="T5" fmla="*/ 20 h 6"/>
                  <a:gd name="T6" fmla="*/ 68 w 20"/>
                  <a:gd name="T7" fmla="*/ 12 h 6"/>
                  <a:gd name="T8" fmla="*/ 102 w 20"/>
                  <a:gd name="T9" fmla="*/ 1 h 6"/>
                  <a:gd name="T10" fmla="*/ 68 w 20"/>
                  <a:gd name="T11" fmla="*/ 0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0" h="6">
                    <a:moveTo>
                      <a:pt x="13" y="0"/>
                    </a:moveTo>
                    <a:cubicBezTo>
                      <a:pt x="12" y="0"/>
                      <a:pt x="11" y="0"/>
                      <a:pt x="10" y="1"/>
                    </a:cubicBezTo>
                    <a:cubicBezTo>
                      <a:pt x="7" y="2"/>
                      <a:pt x="2" y="4"/>
                      <a:pt x="0" y="6"/>
                    </a:cubicBezTo>
                    <a:cubicBezTo>
                      <a:pt x="4" y="6"/>
                      <a:pt x="8" y="5"/>
                      <a:pt x="13" y="4"/>
                    </a:cubicBezTo>
                    <a:cubicBezTo>
                      <a:pt x="15" y="3"/>
                      <a:pt x="17" y="2"/>
                      <a:pt x="20" y="1"/>
                    </a:cubicBezTo>
                    <a:cubicBezTo>
                      <a:pt x="13" y="0"/>
                      <a:pt x="13" y="0"/>
                      <a:pt x="13" y="0"/>
                    </a:cubicBezTo>
                  </a:path>
                </a:pathLst>
              </a:custGeom>
              <a:solidFill>
                <a:srgbClr val="A7A0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84" name="Freeform 3922">
                <a:extLst>
                  <a:ext uri="{FF2B5EF4-FFF2-40B4-BE49-F238E27FC236}">
                    <a16:creationId xmlns:a16="http://schemas.microsoft.com/office/drawing/2014/main" id="{91178301-768E-4CCD-AE3E-B65F5D11775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575" y="3892"/>
                <a:ext cx="392" cy="127"/>
              </a:xfrm>
              <a:custGeom>
                <a:avLst/>
                <a:gdLst>
                  <a:gd name="T0" fmla="*/ 92 w 264"/>
                  <a:gd name="T1" fmla="*/ 241 h 85"/>
                  <a:gd name="T2" fmla="*/ 59 w 264"/>
                  <a:gd name="T3" fmla="*/ 263 h 85"/>
                  <a:gd name="T4" fmla="*/ 28 w 264"/>
                  <a:gd name="T5" fmla="*/ 333 h 85"/>
                  <a:gd name="T6" fmla="*/ 1 w 264"/>
                  <a:gd name="T7" fmla="*/ 380 h 85"/>
                  <a:gd name="T8" fmla="*/ 13 w 264"/>
                  <a:gd name="T9" fmla="*/ 420 h 85"/>
                  <a:gd name="T10" fmla="*/ 28 w 264"/>
                  <a:gd name="T11" fmla="*/ 424 h 85"/>
                  <a:gd name="T12" fmla="*/ 59 w 264"/>
                  <a:gd name="T13" fmla="*/ 424 h 85"/>
                  <a:gd name="T14" fmla="*/ 88 w 264"/>
                  <a:gd name="T15" fmla="*/ 424 h 85"/>
                  <a:gd name="T16" fmla="*/ 73 w 264"/>
                  <a:gd name="T17" fmla="*/ 312 h 85"/>
                  <a:gd name="T18" fmla="*/ 137 w 264"/>
                  <a:gd name="T19" fmla="*/ 254 h 85"/>
                  <a:gd name="T20" fmla="*/ 122 w 264"/>
                  <a:gd name="T21" fmla="*/ 250 h 85"/>
                  <a:gd name="T22" fmla="*/ 92 w 264"/>
                  <a:gd name="T23" fmla="*/ 241 h 85"/>
                  <a:gd name="T24" fmla="*/ 1136 w 264"/>
                  <a:gd name="T25" fmla="*/ 0 h 85"/>
                  <a:gd name="T26" fmla="*/ 1123 w 264"/>
                  <a:gd name="T27" fmla="*/ 28 h 85"/>
                  <a:gd name="T28" fmla="*/ 1120 w 264"/>
                  <a:gd name="T29" fmla="*/ 40 h 85"/>
                  <a:gd name="T30" fmla="*/ 1120 w 264"/>
                  <a:gd name="T31" fmla="*/ 42 h 85"/>
                  <a:gd name="T32" fmla="*/ 1123 w 264"/>
                  <a:gd name="T33" fmla="*/ 42 h 85"/>
                  <a:gd name="T34" fmla="*/ 1195 w 264"/>
                  <a:gd name="T35" fmla="*/ 121 h 85"/>
                  <a:gd name="T36" fmla="*/ 1235 w 264"/>
                  <a:gd name="T37" fmla="*/ 163 h 85"/>
                  <a:gd name="T38" fmla="*/ 1283 w 264"/>
                  <a:gd name="T39" fmla="*/ 149 h 85"/>
                  <a:gd name="T40" fmla="*/ 1283 w 264"/>
                  <a:gd name="T41" fmla="*/ 81 h 85"/>
                  <a:gd name="T42" fmla="*/ 1182 w 264"/>
                  <a:gd name="T43" fmla="*/ 13 h 85"/>
                  <a:gd name="T44" fmla="*/ 1136 w 264"/>
                  <a:gd name="T45" fmla="*/ 0 h 8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264" h="85">
                    <a:moveTo>
                      <a:pt x="19" y="48"/>
                    </a:moveTo>
                    <a:cubicBezTo>
                      <a:pt x="17" y="50"/>
                      <a:pt x="14" y="52"/>
                      <a:pt x="12" y="53"/>
                    </a:cubicBezTo>
                    <a:cubicBezTo>
                      <a:pt x="8" y="57"/>
                      <a:pt x="9" y="62"/>
                      <a:pt x="6" y="67"/>
                    </a:cubicBezTo>
                    <a:cubicBezTo>
                      <a:pt x="4" y="70"/>
                      <a:pt x="1" y="73"/>
                      <a:pt x="1" y="76"/>
                    </a:cubicBezTo>
                    <a:cubicBezTo>
                      <a:pt x="0" y="79"/>
                      <a:pt x="1" y="81"/>
                      <a:pt x="3" y="84"/>
                    </a:cubicBezTo>
                    <a:cubicBezTo>
                      <a:pt x="4" y="84"/>
                      <a:pt x="5" y="85"/>
                      <a:pt x="6" y="85"/>
                    </a:cubicBezTo>
                    <a:cubicBezTo>
                      <a:pt x="8" y="85"/>
                      <a:pt x="10" y="85"/>
                      <a:pt x="12" y="85"/>
                    </a:cubicBezTo>
                    <a:cubicBezTo>
                      <a:pt x="14" y="85"/>
                      <a:pt x="16" y="85"/>
                      <a:pt x="18" y="85"/>
                    </a:cubicBezTo>
                    <a:cubicBezTo>
                      <a:pt x="11" y="78"/>
                      <a:pt x="8" y="70"/>
                      <a:pt x="15" y="63"/>
                    </a:cubicBezTo>
                    <a:cubicBezTo>
                      <a:pt x="18" y="60"/>
                      <a:pt x="23" y="55"/>
                      <a:pt x="28" y="51"/>
                    </a:cubicBezTo>
                    <a:cubicBezTo>
                      <a:pt x="27" y="50"/>
                      <a:pt x="26" y="50"/>
                      <a:pt x="25" y="50"/>
                    </a:cubicBezTo>
                    <a:cubicBezTo>
                      <a:pt x="23" y="49"/>
                      <a:pt x="21" y="49"/>
                      <a:pt x="19" y="48"/>
                    </a:cubicBezTo>
                    <a:moveTo>
                      <a:pt x="234" y="0"/>
                    </a:moveTo>
                    <a:cubicBezTo>
                      <a:pt x="233" y="2"/>
                      <a:pt x="232" y="4"/>
                      <a:pt x="231" y="6"/>
                    </a:cubicBezTo>
                    <a:cubicBezTo>
                      <a:pt x="231" y="7"/>
                      <a:pt x="230" y="8"/>
                      <a:pt x="230" y="8"/>
                    </a:cubicBezTo>
                    <a:cubicBezTo>
                      <a:pt x="230" y="9"/>
                      <a:pt x="230" y="9"/>
                      <a:pt x="230" y="9"/>
                    </a:cubicBezTo>
                    <a:cubicBezTo>
                      <a:pt x="230" y="9"/>
                      <a:pt x="231" y="9"/>
                      <a:pt x="231" y="9"/>
                    </a:cubicBezTo>
                    <a:cubicBezTo>
                      <a:pt x="240" y="12"/>
                      <a:pt x="243" y="19"/>
                      <a:pt x="246" y="24"/>
                    </a:cubicBezTo>
                    <a:cubicBezTo>
                      <a:pt x="247" y="26"/>
                      <a:pt x="251" y="29"/>
                      <a:pt x="254" y="33"/>
                    </a:cubicBezTo>
                    <a:cubicBezTo>
                      <a:pt x="257" y="32"/>
                      <a:pt x="260" y="31"/>
                      <a:pt x="264" y="30"/>
                    </a:cubicBezTo>
                    <a:cubicBezTo>
                      <a:pt x="263" y="27"/>
                      <a:pt x="263" y="22"/>
                      <a:pt x="264" y="16"/>
                    </a:cubicBezTo>
                    <a:cubicBezTo>
                      <a:pt x="264" y="7"/>
                      <a:pt x="253" y="6"/>
                      <a:pt x="243" y="3"/>
                    </a:cubicBezTo>
                    <a:cubicBezTo>
                      <a:pt x="240" y="2"/>
                      <a:pt x="237" y="1"/>
                      <a:pt x="234" y="0"/>
                    </a:cubicBezTo>
                  </a:path>
                </a:pathLst>
              </a:custGeom>
              <a:solidFill>
                <a:srgbClr val="766C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85" name="Freeform 3923">
                <a:extLst>
                  <a:ext uri="{FF2B5EF4-FFF2-40B4-BE49-F238E27FC236}">
                    <a16:creationId xmlns:a16="http://schemas.microsoft.com/office/drawing/2014/main" id="{6219972F-CD23-40E9-B5FD-6AA2123281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3" y="3964"/>
                <a:ext cx="10" cy="7"/>
              </a:xfrm>
              <a:custGeom>
                <a:avLst/>
                <a:gdLst>
                  <a:gd name="T0" fmla="*/ 29 w 7"/>
                  <a:gd name="T1" fmla="*/ 0 h 5"/>
                  <a:gd name="T2" fmla="*/ 19 w 7"/>
                  <a:gd name="T3" fmla="*/ 1 h 5"/>
                  <a:gd name="T4" fmla="*/ 0 w 7"/>
                  <a:gd name="T5" fmla="*/ 20 h 5"/>
                  <a:gd name="T6" fmla="*/ 29 w 7"/>
                  <a:gd name="T7" fmla="*/ 0 h 5"/>
                  <a:gd name="T8" fmla="*/ 29 w 7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" h="5">
                    <a:moveTo>
                      <a:pt x="7" y="0"/>
                    </a:moveTo>
                    <a:cubicBezTo>
                      <a:pt x="6" y="1"/>
                      <a:pt x="5" y="1"/>
                      <a:pt x="4" y="1"/>
                    </a:cubicBezTo>
                    <a:cubicBezTo>
                      <a:pt x="2" y="3"/>
                      <a:pt x="1" y="4"/>
                      <a:pt x="0" y="5"/>
                    </a:cubicBezTo>
                    <a:cubicBezTo>
                      <a:pt x="2" y="4"/>
                      <a:pt x="5" y="2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solidFill>
                <a:srgbClr val="A7A0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86" name="Freeform 3924">
                <a:extLst>
                  <a:ext uri="{FF2B5EF4-FFF2-40B4-BE49-F238E27FC236}">
                    <a16:creationId xmlns:a16="http://schemas.microsoft.com/office/drawing/2014/main" id="{24FB9918-143F-4030-8907-6B89E6CEFC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12" y="3887"/>
                <a:ext cx="66" cy="63"/>
              </a:xfrm>
              <a:custGeom>
                <a:avLst/>
                <a:gdLst>
                  <a:gd name="T0" fmla="*/ 122 w 44"/>
                  <a:gd name="T1" fmla="*/ 0 h 43"/>
                  <a:gd name="T2" fmla="*/ 12 w 44"/>
                  <a:gd name="T3" fmla="*/ 13 h 43"/>
                  <a:gd name="T4" fmla="*/ 0 w 44"/>
                  <a:gd name="T5" fmla="*/ 28 h 43"/>
                  <a:gd name="T6" fmla="*/ 108 w 44"/>
                  <a:gd name="T7" fmla="*/ 73 h 43"/>
                  <a:gd name="T8" fmla="*/ 174 w 44"/>
                  <a:gd name="T9" fmla="*/ 148 h 43"/>
                  <a:gd name="T10" fmla="*/ 224 w 44"/>
                  <a:gd name="T11" fmla="*/ 198 h 43"/>
                  <a:gd name="T12" fmla="*/ 224 w 44"/>
                  <a:gd name="T13" fmla="*/ 170 h 43"/>
                  <a:gd name="T14" fmla="*/ 215 w 44"/>
                  <a:gd name="T15" fmla="*/ 161 h 43"/>
                  <a:gd name="T16" fmla="*/ 183 w 44"/>
                  <a:gd name="T17" fmla="*/ 110 h 43"/>
                  <a:gd name="T18" fmla="*/ 99 w 44"/>
                  <a:gd name="T19" fmla="*/ 56 h 43"/>
                  <a:gd name="T20" fmla="*/ 134 w 44"/>
                  <a:gd name="T21" fmla="*/ 9 h 43"/>
                  <a:gd name="T22" fmla="*/ 122 w 44"/>
                  <a:gd name="T23" fmla="*/ 0 h 43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44" h="43">
                    <a:moveTo>
                      <a:pt x="24" y="0"/>
                    </a:moveTo>
                    <a:cubicBezTo>
                      <a:pt x="18" y="2"/>
                      <a:pt x="9" y="3"/>
                      <a:pt x="2" y="3"/>
                    </a:cubicBezTo>
                    <a:cubicBezTo>
                      <a:pt x="2" y="4"/>
                      <a:pt x="1" y="5"/>
                      <a:pt x="0" y="6"/>
                    </a:cubicBezTo>
                    <a:cubicBezTo>
                      <a:pt x="1" y="10"/>
                      <a:pt x="15" y="13"/>
                      <a:pt x="21" y="16"/>
                    </a:cubicBezTo>
                    <a:cubicBezTo>
                      <a:pt x="31" y="20"/>
                      <a:pt x="31" y="26"/>
                      <a:pt x="34" y="32"/>
                    </a:cubicBezTo>
                    <a:cubicBezTo>
                      <a:pt x="36" y="35"/>
                      <a:pt x="38" y="41"/>
                      <a:pt x="44" y="43"/>
                    </a:cubicBezTo>
                    <a:cubicBezTo>
                      <a:pt x="43" y="41"/>
                      <a:pt x="43" y="39"/>
                      <a:pt x="44" y="37"/>
                    </a:cubicBezTo>
                    <a:cubicBezTo>
                      <a:pt x="43" y="36"/>
                      <a:pt x="42" y="36"/>
                      <a:pt x="42" y="35"/>
                    </a:cubicBezTo>
                    <a:cubicBezTo>
                      <a:pt x="39" y="31"/>
                      <a:pt x="38" y="27"/>
                      <a:pt x="36" y="24"/>
                    </a:cubicBezTo>
                    <a:cubicBezTo>
                      <a:pt x="30" y="20"/>
                      <a:pt x="21" y="16"/>
                      <a:pt x="19" y="12"/>
                    </a:cubicBezTo>
                    <a:cubicBezTo>
                      <a:pt x="19" y="10"/>
                      <a:pt x="22" y="6"/>
                      <a:pt x="26" y="2"/>
                    </a:cubicBezTo>
                    <a:cubicBezTo>
                      <a:pt x="26" y="2"/>
                      <a:pt x="25" y="1"/>
                      <a:pt x="24" y="0"/>
                    </a:cubicBezTo>
                  </a:path>
                </a:pathLst>
              </a:custGeom>
              <a:solidFill>
                <a:srgbClr val="A7A0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87" name="Freeform 3925">
                <a:extLst>
                  <a:ext uri="{FF2B5EF4-FFF2-40B4-BE49-F238E27FC236}">
                    <a16:creationId xmlns:a16="http://schemas.microsoft.com/office/drawing/2014/main" id="{458200CD-1FED-42BD-B01A-6B21E5A4BA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6" y="3906"/>
                <a:ext cx="36" cy="37"/>
              </a:xfrm>
              <a:custGeom>
                <a:avLst/>
                <a:gdLst>
                  <a:gd name="T0" fmla="*/ 0 w 24"/>
                  <a:gd name="T1" fmla="*/ 0 h 25"/>
                  <a:gd name="T2" fmla="*/ 12 w 24"/>
                  <a:gd name="T3" fmla="*/ 9 h 25"/>
                  <a:gd name="T4" fmla="*/ 12 w 24"/>
                  <a:gd name="T5" fmla="*/ 13 h 25"/>
                  <a:gd name="T6" fmla="*/ 81 w 24"/>
                  <a:gd name="T7" fmla="*/ 81 h 25"/>
                  <a:gd name="T8" fmla="*/ 81 w 24"/>
                  <a:gd name="T9" fmla="*/ 101 h 25"/>
                  <a:gd name="T10" fmla="*/ 102 w 24"/>
                  <a:gd name="T11" fmla="*/ 120 h 25"/>
                  <a:gd name="T12" fmla="*/ 122 w 24"/>
                  <a:gd name="T13" fmla="*/ 115 h 25"/>
                  <a:gd name="T14" fmla="*/ 81 w 24"/>
                  <a:gd name="T15" fmla="*/ 73 h 25"/>
                  <a:gd name="T16" fmla="*/ 8 w 24"/>
                  <a:gd name="T17" fmla="*/ 0 h 25"/>
                  <a:gd name="T18" fmla="*/ 0 w 24"/>
                  <a:gd name="T19" fmla="*/ 0 h 2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4" h="25">
                    <a:moveTo>
                      <a:pt x="0" y="0"/>
                    </a:moveTo>
                    <a:cubicBezTo>
                      <a:pt x="1" y="1"/>
                      <a:pt x="1" y="1"/>
                      <a:pt x="2" y="2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8" y="7"/>
                      <a:pt x="14" y="12"/>
                      <a:pt x="16" y="17"/>
                    </a:cubicBezTo>
                    <a:cubicBezTo>
                      <a:pt x="16" y="18"/>
                      <a:pt x="16" y="19"/>
                      <a:pt x="16" y="21"/>
                    </a:cubicBezTo>
                    <a:cubicBezTo>
                      <a:pt x="17" y="22"/>
                      <a:pt x="19" y="24"/>
                      <a:pt x="20" y="25"/>
                    </a:cubicBezTo>
                    <a:cubicBezTo>
                      <a:pt x="21" y="25"/>
                      <a:pt x="23" y="24"/>
                      <a:pt x="24" y="24"/>
                    </a:cubicBezTo>
                    <a:cubicBezTo>
                      <a:pt x="21" y="20"/>
                      <a:pt x="17" y="17"/>
                      <a:pt x="16" y="15"/>
                    </a:cubicBezTo>
                    <a:cubicBezTo>
                      <a:pt x="13" y="10"/>
                      <a:pt x="10" y="3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</a:path>
                </a:pathLst>
              </a:custGeom>
              <a:solidFill>
                <a:srgbClr val="A7A0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88" name="Freeform 3926">
                <a:extLst>
                  <a:ext uri="{FF2B5EF4-FFF2-40B4-BE49-F238E27FC236}">
                    <a16:creationId xmlns:a16="http://schemas.microsoft.com/office/drawing/2014/main" id="{448D3729-3209-4DBC-8B21-3215A520545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587" y="3968"/>
                <a:ext cx="145" cy="51"/>
              </a:xfrm>
              <a:custGeom>
                <a:avLst/>
                <a:gdLst>
                  <a:gd name="T0" fmla="*/ 471 w 98"/>
                  <a:gd name="T1" fmla="*/ 81 h 34"/>
                  <a:gd name="T2" fmla="*/ 411 w 98"/>
                  <a:gd name="T3" fmla="*/ 89 h 34"/>
                  <a:gd name="T4" fmla="*/ 407 w 98"/>
                  <a:gd name="T5" fmla="*/ 89 h 34"/>
                  <a:gd name="T6" fmla="*/ 302 w 98"/>
                  <a:gd name="T7" fmla="*/ 120 h 34"/>
                  <a:gd name="T8" fmla="*/ 289 w 98"/>
                  <a:gd name="T9" fmla="*/ 122 h 34"/>
                  <a:gd name="T10" fmla="*/ 471 w 98"/>
                  <a:gd name="T11" fmla="*/ 81 h 34"/>
                  <a:gd name="T12" fmla="*/ 96 w 98"/>
                  <a:gd name="T13" fmla="*/ 0 h 34"/>
                  <a:gd name="T14" fmla="*/ 33 w 98"/>
                  <a:gd name="T15" fmla="*/ 62 h 34"/>
                  <a:gd name="T16" fmla="*/ 49 w 98"/>
                  <a:gd name="T17" fmla="*/ 174 h 34"/>
                  <a:gd name="T18" fmla="*/ 73 w 98"/>
                  <a:gd name="T19" fmla="*/ 170 h 34"/>
                  <a:gd name="T20" fmla="*/ 68 w 98"/>
                  <a:gd name="T21" fmla="*/ 162 h 34"/>
                  <a:gd name="T22" fmla="*/ 123 w 98"/>
                  <a:gd name="T23" fmla="*/ 53 h 34"/>
                  <a:gd name="T24" fmla="*/ 101 w 98"/>
                  <a:gd name="T25" fmla="*/ 0 h 34"/>
                  <a:gd name="T26" fmla="*/ 96 w 98"/>
                  <a:gd name="T27" fmla="*/ 0 h 3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98" h="34">
                    <a:moveTo>
                      <a:pt x="98" y="16"/>
                    </a:moveTo>
                    <a:cubicBezTo>
                      <a:pt x="93" y="16"/>
                      <a:pt x="89" y="17"/>
                      <a:pt x="86" y="17"/>
                    </a:cubicBezTo>
                    <a:cubicBezTo>
                      <a:pt x="85" y="17"/>
                      <a:pt x="85" y="17"/>
                      <a:pt x="85" y="17"/>
                    </a:cubicBezTo>
                    <a:cubicBezTo>
                      <a:pt x="77" y="19"/>
                      <a:pt x="70" y="21"/>
                      <a:pt x="63" y="23"/>
                    </a:cubicBezTo>
                    <a:cubicBezTo>
                      <a:pt x="62" y="24"/>
                      <a:pt x="61" y="24"/>
                      <a:pt x="60" y="24"/>
                    </a:cubicBezTo>
                    <a:cubicBezTo>
                      <a:pt x="73" y="22"/>
                      <a:pt x="86" y="19"/>
                      <a:pt x="98" y="16"/>
                    </a:cubicBezTo>
                    <a:moveTo>
                      <a:pt x="20" y="0"/>
                    </a:moveTo>
                    <a:cubicBezTo>
                      <a:pt x="15" y="4"/>
                      <a:pt x="10" y="9"/>
                      <a:pt x="7" y="12"/>
                    </a:cubicBezTo>
                    <a:cubicBezTo>
                      <a:pt x="0" y="19"/>
                      <a:pt x="3" y="27"/>
                      <a:pt x="10" y="34"/>
                    </a:cubicBezTo>
                    <a:cubicBezTo>
                      <a:pt x="12" y="34"/>
                      <a:pt x="13" y="33"/>
                      <a:pt x="15" y="33"/>
                    </a:cubicBezTo>
                    <a:cubicBezTo>
                      <a:pt x="15" y="33"/>
                      <a:pt x="15" y="33"/>
                      <a:pt x="14" y="32"/>
                    </a:cubicBezTo>
                    <a:cubicBezTo>
                      <a:pt x="10" y="25"/>
                      <a:pt x="25" y="17"/>
                      <a:pt x="26" y="10"/>
                    </a:cubicBezTo>
                    <a:cubicBezTo>
                      <a:pt x="26" y="7"/>
                      <a:pt x="23" y="3"/>
                      <a:pt x="21" y="0"/>
                    </a:cubicBezTo>
                    <a:cubicBezTo>
                      <a:pt x="20" y="0"/>
                      <a:pt x="20" y="0"/>
                      <a:pt x="20" y="0"/>
                    </a:cubicBezTo>
                  </a:path>
                </a:pathLst>
              </a:custGeom>
              <a:solidFill>
                <a:srgbClr val="A7A0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89" name="Freeform 3927">
                <a:extLst>
                  <a:ext uri="{FF2B5EF4-FFF2-40B4-BE49-F238E27FC236}">
                    <a16:creationId xmlns:a16="http://schemas.microsoft.com/office/drawing/2014/main" id="{3603A8EA-FE26-47D4-8E9D-235DCBB9ED9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879" y="3836"/>
                <a:ext cx="60" cy="49"/>
              </a:xfrm>
              <a:custGeom>
                <a:avLst/>
                <a:gdLst>
                  <a:gd name="T0" fmla="*/ 68 w 40"/>
                  <a:gd name="T1" fmla="*/ 42 h 33"/>
                  <a:gd name="T2" fmla="*/ 72 w 40"/>
                  <a:gd name="T3" fmla="*/ 59 h 33"/>
                  <a:gd name="T4" fmla="*/ 140 w 40"/>
                  <a:gd name="T5" fmla="*/ 108 h 33"/>
                  <a:gd name="T6" fmla="*/ 153 w 40"/>
                  <a:gd name="T7" fmla="*/ 160 h 33"/>
                  <a:gd name="T8" fmla="*/ 194 w 40"/>
                  <a:gd name="T9" fmla="*/ 141 h 33"/>
                  <a:gd name="T10" fmla="*/ 134 w 40"/>
                  <a:gd name="T11" fmla="*/ 88 h 33"/>
                  <a:gd name="T12" fmla="*/ 68 w 40"/>
                  <a:gd name="T13" fmla="*/ 42 h 33"/>
                  <a:gd name="T14" fmla="*/ 41 w 40"/>
                  <a:gd name="T15" fmla="*/ 22 h 33"/>
                  <a:gd name="T16" fmla="*/ 41 w 40"/>
                  <a:gd name="T17" fmla="*/ 22 h 33"/>
                  <a:gd name="T18" fmla="*/ 41 w 40"/>
                  <a:gd name="T19" fmla="*/ 22 h 33"/>
                  <a:gd name="T20" fmla="*/ 41 w 40"/>
                  <a:gd name="T21" fmla="*/ 22 h 33"/>
                  <a:gd name="T22" fmla="*/ 21 w 40"/>
                  <a:gd name="T23" fmla="*/ 0 h 33"/>
                  <a:gd name="T24" fmla="*/ 0 w 40"/>
                  <a:gd name="T25" fmla="*/ 13 h 33"/>
                  <a:gd name="T26" fmla="*/ 18 w 40"/>
                  <a:gd name="T27" fmla="*/ 22 h 33"/>
                  <a:gd name="T28" fmla="*/ 27 w 40"/>
                  <a:gd name="T29" fmla="*/ 22 h 33"/>
                  <a:gd name="T30" fmla="*/ 32 w 40"/>
                  <a:gd name="T31" fmla="*/ 22 h 33"/>
                  <a:gd name="T32" fmla="*/ 39 w 40"/>
                  <a:gd name="T33" fmla="*/ 19 h 33"/>
                  <a:gd name="T34" fmla="*/ 32 w 40"/>
                  <a:gd name="T35" fmla="*/ 13 h 33"/>
                  <a:gd name="T36" fmla="*/ 21 w 40"/>
                  <a:gd name="T37" fmla="*/ 0 h 33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40" h="33">
                    <a:moveTo>
                      <a:pt x="13" y="9"/>
                    </a:moveTo>
                    <a:cubicBezTo>
                      <a:pt x="13" y="10"/>
                      <a:pt x="14" y="11"/>
                      <a:pt x="14" y="12"/>
                    </a:cubicBezTo>
                    <a:cubicBezTo>
                      <a:pt x="19" y="15"/>
                      <a:pt x="25" y="19"/>
                      <a:pt x="27" y="22"/>
                    </a:cubicBezTo>
                    <a:cubicBezTo>
                      <a:pt x="29" y="26"/>
                      <a:pt x="30" y="30"/>
                      <a:pt x="30" y="33"/>
                    </a:cubicBezTo>
                    <a:cubicBezTo>
                      <a:pt x="33" y="33"/>
                      <a:pt x="36" y="32"/>
                      <a:pt x="38" y="29"/>
                    </a:cubicBezTo>
                    <a:cubicBezTo>
                      <a:pt x="40" y="25"/>
                      <a:pt x="31" y="22"/>
                      <a:pt x="26" y="18"/>
                    </a:cubicBezTo>
                    <a:cubicBezTo>
                      <a:pt x="22" y="15"/>
                      <a:pt x="17" y="12"/>
                      <a:pt x="13" y="9"/>
                    </a:cubicBezTo>
                    <a:moveTo>
                      <a:pt x="8" y="5"/>
                    </a:move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moveTo>
                      <a:pt x="4" y="0"/>
                    </a:moveTo>
                    <a:cubicBezTo>
                      <a:pt x="3" y="1"/>
                      <a:pt x="2" y="3"/>
                      <a:pt x="0" y="3"/>
                    </a:cubicBezTo>
                    <a:cubicBezTo>
                      <a:pt x="1" y="4"/>
                      <a:pt x="2" y="5"/>
                      <a:pt x="3" y="5"/>
                    </a:cubicBezTo>
                    <a:cubicBezTo>
                      <a:pt x="3" y="5"/>
                      <a:pt x="4" y="5"/>
                      <a:pt x="5" y="5"/>
                    </a:cubicBezTo>
                    <a:cubicBezTo>
                      <a:pt x="5" y="5"/>
                      <a:pt x="5" y="5"/>
                      <a:pt x="6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2"/>
                      <a:pt x="4" y="1"/>
                      <a:pt x="4" y="0"/>
                    </a:cubicBezTo>
                  </a:path>
                </a:pathLst>
              </a:custGeom>
              <a:solidFill>
                <a:srgbClr val="A7A0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90" name="Freeform 3928">
                <a:extLst>
                  <a:ext uri="{FF2B5EF4-FFF2-40B4-BE49-F238E27FC236}">
                    <a16:creationId xmlns:a16="http://schemas.microsoft.com/office/drawing/2014/main" id="{D6B888F3-941C-4043-963B-33D3D7A308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03" y="3884"/>
                <a:ext cx="19" cy="8"/>
              </a:xfrm>
              <a:custGeom>
                <a:avLst/>
                <a:gdLst>
                  <a:gd name="T0" fmla="*/ 0 w 13"/>
                  <a:gd name="T1" fmla="*/ 0 h 6"/>
                  <a:gd name="T2" fmla="*/ 0 w 13"/>
                  <a:gd name="T3" fmla="*/ 1 h 6"/>
                  <a:gd name="T4" fmla="*/ 60 w 13"/>
                  <a:gd name="T5" fmla="*/ 20 h 6"/>
                  <a:gd name="T6" fmla="*/ 60 w 13"/>
                  <a:gd name="T7" fmla="*/ 16 h 6"/>
                  <a:gd name="T8" fmla="*/ 0 w 13"/>
                  <a:gd name="T9" fmla="*/ 0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6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3" y="2"/>
                      <a:pt x="8" y="4"/>
                      <a:pt x="13" y="6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8" y="3"/>
                      <a:pt x="5" y="1"/>
                      <a:pt x="0" y="0"/>
                    </a:cubicBezTo>
                  </a:path>
                </a:pathLst>
              </a:custGeom>
              <a:solidFill>
                <a:srgbClr val="766C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91" name="Freeform 3929">
                <a:extLst>
                  <a:ext uri="{FF2B5EF4-FFF2-40B4-BE49-F238E27FC236}">
                    <a16:creationId xmlns:a16="http://schemas.microsoft.com/office/drawing/2014/main" id="{EF8FC823-8B2D-4A8E-AE25-81C220A59B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03" y="3882"/>
                <a:ext cx="21" cy="9"/>
              </a:xfrm>
              <a:custGeom>
                <a:avLst/>
                <a:gdLst>
                  <a:gd name="T0" fmla="*/ 0 w 14"/>
                  <a:gd name="T1" fmla="*/ 0 h 6"/>
                  <a:gd name="T2" fmla="*/ 0 w 14"/>
                  <a:gd name="T3" fmla="*/ 8 h 6"/>
                  <a:gd name="T4" fmla="*/ 68 w 14"/>
                  <a:gd name="T5" fmla="*/ 32 h 6"/>
                  <a:gd name="T6" fmla="*/ 72 w 14"/>
                  <a:gd name="T7" fmla="*/ 12 h 6"/>
                  <a:gd name="T8" fmla="*/ 68 w 14"/>
                  <a:gd name="T9" fmla="*/ 12 h 6"/>
                  <a:gd name="T10" fmla="*/ 18 w 14"/>
                  <a:gd name="T11" fmla="*/ 8 h 6"/>
                  <a:gd name="T12" fmla="*/ 0 w 14"/>
                  <a:gd name="T13" fmla="*/ 0 h 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" h="6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5" y="2"/>
                      <a:pt x="8" y="4"/>
                      <a:pt x="13" y="6"/>
                    </a:cubicBezTo>
                    <a:cubicBezTo>
                      <a:pt x="13" y="5"/>
                      <a:pt x="13" y="3"/>
                      <a:pt x="14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0" y="2"/>
                      <a:pt x="6" y="1"/>
                      <a:pt x="3" y="1"/>
                    </a:cubicBezTo>
                    <a:cubicBezTo>
                      <a:pt x="2" y="0"/>
                      <a:pt x="1" y="0"/>
                      <a:pt x="0" y="0"/>
                    </a:cubicBezTo>
                  </a:path>
                </a:pathLst>
              </a:custGeom>
              <a:solidFill>
                <a:srgbClr val="A7A0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92" name="Freeform 3930">
                <a:extLst>
                  <a:ext uri="{FF2B5EF4-FFF2-40B4-BE49-F238E27FC236}">
                    <a16:creationId xmlns:a16="http://schemas.microsoft.com/office/drawing/2014/main" id="{EA30E3F2-820E-4987-B6FD-DFC693DBAC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03" y="3885"/>
                <a:ext cx="19" cy="19"/>
              </a:xfrm>
              <a:custGeom>
                <a:avLst/>
                <a:gdLst>
                  <a:gd name="T0" fmla="*/ 0 w 13"/>
                  <a:gd name="T1" fmla="*/ 0 h 13"/>
                  <a:gd name="T2" fmla="*/ 1 w 13"/>
                  <a:gd name="T3" fmla="*/ 28 h 13"/>
                  <a:gd name="T4" fmla="*/ 41 w 13"/>
                  <a:gd name="T5" fmla="*/ 60 h 13"/>
                  <a:gd name="T6" fmla="*/ 47 w 13"/>
                  <a:gd name="T7" fmla="*/ 50 h 13"/>
                  <a:gd name="T8" fmla="*/ 60 w 13"/>
                  <a:gd name="T9" fmla="*/ 22 h 13"/>
                  <a:gd name="T10" fmla="*/ 0 w 13"/>
                  <a:gd name="T11" fmla="*/ 0 h 1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3" h="13">
                    <a:moveTo>
                      <a:pt x="0" y="0"/>
                    </a:moveTo>
                    <a:cubicBezTo>
                      <a:pt x="0" y="2"/>
                      <a:pt x="0" y="4"/>
                      <a:pt x="1" y="6"/>
                    </a:cubicBezTo>
                    <a:cubicBezTo>
                      <a:pt x="4" y="8"/>
                      <a:pt x="6" y="11"/>
                      <a:pt x="9" y="13"/>
                    </a:cubicBezTo>
                    <a:cubicBezTo>
                      <a:pt x="9" y="13"/>
                      <a:pt x="10" y="12"/>
                      <a:pt x="10" y="11"/>
                    </a:cubicBezTo>
                    <a:cubicBezTo>
                      <a:pt x="11" y="9"/>
                      <a:pt x="12" y="7"/>
                      <a:pt x="13" y="5"/>
                    </a:cubicBezTo>
                    <a:cubicBezTo>
                      <a:pt x="8" y="3"/>
                      <a:pt x="3" y="1"/>
                      <a:pt x="0" y="0"/>
                    </a:cubicBezTo>
                  </a:path>
                </a:pathLst>
              </a:custGeom>
              <a:solidFill>
                <a:srgbClr val="A7A0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93" name="Freeform 3931">
                <a:extLst>
                  <a:ext uri="{FF2B5EF4-FFF2-40B4-BE49-F238E27FC236}">
                    <a16:creationId xmlns:a16="http://schemas.microsoft.com/office/drawing/2014/main" id="{E0C29F4C-D9D7-461F-9811-195232A41BA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601" y="3937"/>
                <a:ext cx="345" cy="80"/>
              </a:xfrm>
              <a:custGeom>
                <a:avLst/>
                <a:gdLst>
                  <a:gd name="T0" fmla="*/ 283 w 232"/>
                  <a:gd name="T1" fmla="*/ 81 h 54"/>
                  <a:gd name="T2" fmla="*/ 131 w 232"/>
                  <a:gd name="T3" fmla="*/ 110 h 54"/>
                  <a:gd name="T4" fmla="*/ 92 w 232"/>
                  <a:gd name="T5" fmla="*/ 110 h 54"/>
                  <a:gd name="T6" fmla="*/ 54 w 232"/>
                  <a:gd name="T7" fmla="*/ 101 h 54"/>
                  <a:gd name="T8" fmla="*/ 80 w 232"/>
                  <a:gd name="T9" fmla="*/ 150 h 54"/>
                  <a:gd name="T10" fmla="*/ 19 w 232"/>
                  <a:gd name="T11" fmla="*/ 256 h 54"/>
                  <a:gd name="T12" fmla="*/ 22 w 232"/>
                  <a:gd name="T13" fmla="*/ 261 h 54"/>
                  <a:gd name="T14" fmla="*/ 131 w 232"/>
                  <a:gd name="T15" fmla="*/ 237 h 54"/>
                  <a:gd name="T16" fmla="*/ 244 w 232"/>
                  <a:gd name="T17" fmla="*/ 218 h 54"/>
                  <a:gd name="T18" fmla="*/ 259 w 232"/>
                  <a:gd name="T19" fmla="*/ 210 h 54"/>
                  <a:gd name="T20" fmla="*/ 369 w 232"/>
                  <a:gd name="T21" fmla="*/ 182 h 54"/>
                  <a:gd name="T22" fmla="*/ 309 w 232"/>
                  <a:gd name="T23" fmla="*/ 169 h 54"/>
                  <a:gd name="T24" fmla="*/ 283 w 232"/>
                  <a:gd name="T25" fmla="*/ 81 h 54"/>
                  <a:gd name="T26" fmla="*/ 1114 w 232"/>
                  <a:gd name="T27" fmla="*/ 0 h 54"/>
                  <a:gd name="T28" fmla="*/ 1075 w 232"/>
                  <a:gd name="T29" fmla="*/ 33 h 54"/>
                  <a:gd name="T30" fmla="*/ 1121 w 232"/>
                  <a:gd name="T31" fmla="*/ 22 h 54"/>
                  <a:gd name="T32" fmla="*/ 1135 w 232"/>
                  <a:gd name="T33" fmla="*/ 19 h 54"/>
                  <a:gd name="T34" fmla="*/ 1114 w 232"/>
                  <a:gd name="T35" fmla="*/ 0 h 54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232" h="54">
                    <a:moveTo>
                      <a:pt x="58" y="17"/>
                    </a:moveTo>
                    <a:cubicBezTo>
                      <a:pt x="48" y="20"/>
                      <a:pt x="38" y="23"/>
                      <a:pt x="27" y="23"/>
                    </a:cubicBezTo>
                    <a:cubicBezTo>
                      <a:pt x="24" y="23"/>
                      <a:pt x="22" y="23"/>
                      <a:pt x="19" y="23"/>
                    </a:cubicBezTo>
                    <a:cubicBezTo>
                      <a:pt x="16" y="22"/>
                      <a:pt x="13" y="22"/>
                      <a:pt x="11" y="21"/>
                    </a:cubicBezTo>
                    <a:cubicBezTo>
                      <a:pt x="13" y="24"/>
                      <a:pt x="16" y="28"/>
                      <a:pt x="16" y="31"/>
                    </a:cubicBezTo>
                    <a:cubicBezTo>
                      <a:pt x="15" y="38"/>
                      <a:pt x="0" y="46"/>
                      <a:pt x="4" y="53"/>
                    </a:cubicBezTo>
                    <a:cubicBezTo>
                      <a:pt x="5" y="54"/>
                      <a:pt x="5" y="54"/>
                      <a:pt x="5" y="54"/>
                    </a:cubicBezTo>
                    <a:cubicBezTo>
                      <a:pt x="13" y="53"/>
                      <a:pt x="20" y="51"/>
                      <a:pt x="27" y="49"/>
                    </a:cubicBezTo>
                    <a:cubicBezTo>
                      <a:pt x="35" y="48"/>
                      <a:pt x="43" y="47"/>
                      <a:pt x="50" y="45"/>
                    </a:cubicBezTo>
                    <a:cubicBezTo>
                      <a:pt x="51" y="45"/>
                      <a:pt x="52" y="45"/>
                      <a:pt x="53" y="44"/>
                    </a:cubicBezTo>
                    <a:cubicBezTo>
                      <a:pt x="60" y="42"/>
                      <a:pt x="67" y="40"/>
                      <a:pt x="75" y="38"/>
                    </a:cubicBezTo>
                    <a:cubicBezTo>
                      <a:pt x="70" y="38"/>
                      <a:pt x="66" y="37"/>
                      <a:pt x="63" y="35"/>
                    </a:cubicBezTo>
                    <a:cubicBezTo>
                      <a:pt x="55" y="30"/>
                      <a:pt x="55" y="23"/>
                      <a:pt x="58" y="17"/>
                    </a:cubicBezTo>
                    <a:moveTo>
                      <a:pt x="228" y="0"/>
                    </a:moveTo>
                    <a:cubicBezTo>
                      <a:pt x="227" y="3"/>
                      <a:pt x="224" y="5"/>
                      <a:pt x="220" y="7"/>
                    </a:cubicBezTo>
                    <a:cubicBezTo>
                      <a:pt x="223" y="6"/>
                      <a:pt x="226" y="6"/>
                      <a:pt x="229" y="5"/>
                    </a:cubicBezTo>
                    <a:cubicBezTo>
                      <a:pt x="230" y="5"/>
                      <a:pt x="231" y="4"/>
                      <a:pt x="232" y="4"/>
                    </a:cubicBezTo>
                    <a:cubicBezTo>
                      <a:pt x="231" y="3"/>
                      <a:pt x="229" y="1"/>
                      <a:pt x="228" y="0"/>
                    </a:cubicBezTo>
                  </a:path>
                </a:pathLst>
              </a:custGeom>
              <a:solidFill>
                <a:srgbClr val="C8C4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94" name="Freeform 3932">
                <a:extLst>
                  <a:ext uri="{FF2B5EF4-FFF2-40B4-BE49-F238E27FC236}">
                    <a16:creationId xmlns:a16="http://schemas.microsoft.com/office/drawing/2014/main" id="{5991CB7B-C9DD-418D-8D53-03C75BAFA3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0" y="3840"/>
                <a:ext cx="1" cy="3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8 h 2"/>
                  <a:gd name="T4" fmla="*/ 1 w 1"/>
                  <a:gd name="T5" fmla="*/ 12 h 2"/>
                  <a:gd name="T6" fmla="*/ 1 w 1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0"/>
                    </a:cubicBezTo>
                  </a:path>
                </a:pathLst>
              </a:custGeom>
              <a:solidFill>
                <a:srgbClr val="A7A0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95" name="Freeform 3933">
                <a:extLst>
                  <a:ext uri="{FF2B5EF4-FFF2-40B4-BE49-F238E27FC236}">
                    <a16:creationId xmlns:a16="http://schemas.microsoft.com/office/drawing/2014/main" id="{9A590329-0084-4F84-8DC8-8D18311200A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879" y="3840"/>
                <a:ext cx="45" cy="45"/>
              </a:xfrm>
              <a:custGeom>
                <a:avLst/>
                <a:gdLst>
                  <a:gd name="T0" fmla="*/ 72 w 30"/>
                  <a:gd name="T1" fmla="*/ 48 h 30"/>
                  <a:gd name="T2" fmla="*/ 89 w 30"/>
                  <a:gd name="T3" fmla="*/ 102 h 30"/>
                  <a:gd name="T4" fmla="*/ 81 w 30"/>
                  <a:gd name="T5" fmla="*/ 143 h 30"/>
                  <a:gd name="T6" fmla="*/ 99 w 30"/>
                  <a:gd name="T7" fmla="*/ 149 h 30"/>
                  <a:gd name="T8" fmla="*/ 149 w 30"/>
                  <a:gd name="T9" fmla="*/ 153 h 30"/>
                  <a:gd name="T10" fmla="*/ 153 w 30"/>
                  <a:gd name="T11" fmla="*/ 153 h 30"/>
                  <a:gd name="T12" fmla="*/ 140 w 30"/>
                  <a:gd name="T13" fmla="*/ 99 h 30"/>
                  <a:gd name="T14" fmla="*/ 72 w 30"/>
                  <a:gd name="T15" fmla="*/ 48 h 30"/>
                  <a:gd name="T16" fmla="*/ 39 w 30"/>
                  <a:gd name="T17" fmla="*/ 8 h 30"/>
                  <a:gd name="T18" fmla="*/ 32 w 30"/>
                  <a:gd name="T19" fmla="*/ 12 h 30"/>
                  <a:gd name="T20" fmla="*/ 39 w 30"/>
                  <a:gd name="T21" fmla="*/ 12 h 30"/>
                  <a:gd name="T22" fmla="*/ 41 w 30"/>
                  <a:gd name="T23" fmla="*/ 12 h 30"/>
                  <a:gd name="T24" fmla="*/ 41 w 30"/>
                  <a:gd name="T25" fmla="*/ 12 h 30"/>
                  <a:gd name="T26" fmla="*/ 39 w 30"/>
                  <a:gd name="T27" fmla="*/ 8 h 30"/>
                  <a:gd name="T28" fmla="*/ 0 w 30"/>
                  <a:gd name="T29" fmla="*/ 0 h 30"/>
                  <a:gd name="T30" fmla="*/ 0 w 30"/>
                  <a:gd name="T31" fmla="*/ 8 h 30"/>
                  <a:gd name="T32" fmla="*/ 0 w 30"/>
                  <a:gd name="T33" fmla="*/ 18 h 30"/>
                  <a:gd name="T34" fmla="*/ 18 w 30"/>
                  <a:gd name="T35" fmla="*/ 12 h 30"/>
                  <a:gd name="T36" fmla="*/ 0 w 30"/>
                  <a:gd name="T37" fmla="*/ 0 h 3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30" h="30">
                    <a:moveTo>
                      <a:pt x="14" y="9"/>
                    </a:moveTo>
                    <a:cubicBezTo>
                      <a:pt x="16" y="13"/>
                      <a:pt x="17" y="18"/>
                      <a:pt x="17" y="20"/>
                    </a:cubicBezTo>
                    <a:cubicBezTo>
                      <a:pt x="17" y="23"/>
                      <a:pt x="17" y="25"/>
                      <a:pt x="16" y="28"/>
                    </a:cubicBezTo>
                    <a:cubicBezTo>
                      <a:pt x="17" y="28"/>
                      <a:pt x="18" y="28"/>
                      <a:pt x="19" y="29"/>
                    </a:cubicBezTo>
                    <a:cubicBezTo>
                      <a:pt x="22" y="29"/>
                      <a:pt x="26" y="30"/>
                      <a:pt x="29" y="30"/>
                    </a:cubicBezTo>
                    <a:cubicBezTo>
                      <a:pt x="29" y="30"/>
                      <a:pt x="29" y="30"/>
                      <a:pt x="30" y="30"/>
                    </a:cubicBezTo>
                    <a:cubicBezTo>
                      <a:pt x="30" y="27"/>
                      <a:pt x="29" y="23"/>
                      <a:pt x="27" y="19"/>
                    </a:cubicBezTo>
                    <a:cubicBezTo>
                      <a:pt x="25" y="16"/>
                      <a:pt x="19" y="12"/>
                      <a:pt x="14" y="9"/>
                    </a:cubicBezTo>
                    <a:moveTo>
                      <a:pt x="7" y="1"/>
                    </a:move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7" y="2"/>
                    </a:cubicBezTo>
                    <a:cubicBezTo>
                      <a:pt x="7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7" y="1"/>
                      <a:pt x="7" y="1"/>
                    </a:cubicBezTo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3"/>
                    </a:cubicBezTo>
                    <a:cubicBezTo>
                      <a:pt x="1" y="2"/>
                      <a:pt x="2" y="2"/>
                      <a:pt x="3" y="2"/>
                    </a:cubicBezTo>
                    <a:cubicBezTo>
                      <a:pt x="2" y="2"/>
                      <a:pt x="1" y="1"/>
                      <a:pt x="0" y="0"/>
                    </a:cubicBezTo>
                  </a:path>
                </a:pathLst>
              </a:custGeom>
              <a:solidFill>
                <a:srgbClr val="C8C4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96" name="Freeform 3934">
                <a:extLst>
                  <a:ext uri="{FF2B5EF4-FFF2-40B4-BE49-F238E27FC236}">
                    <a16:creationId xmlns:a16="http://schemas.microsoft.com/office/drawing/2014/main" id="{BBD182F2-363C-4ADE-9E45-448F6FD74A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1" y="3843"/>
                <a:ext cx="7" cy="6"/>
              </a:xfrm>
              <a:custGeom>
                <a:avLst/>
                <a:gdLst>
                  <a:gd name="T0" fmla="*/ 0 w 5"/>
                  <a:gd name="T1" fmla="*/ 0 h 4"/>
                  <a:gd name="T2" fmla="*/ 20 w 5"/>
                  <a:gd name="T3" fmla="*/ 21 h 4"/>
                  <a:gd name="T4" fmla="*/ 0 w 5"/>
                  <a:gd name="T5" fmla="*/ 0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4">
                    <a:moveTo>
                      <a:pt x="0" y="0"/>
                    </a:moveTo>
                    <a:cubicBezTo>
                      <a:pt x="2" y="2"/>
                      <a:pt x="3" y="3"/>
                      <a:pt x="5" y="4"/>
                    </a:cubicBezTo>
                    <a:cubicBezTo>
                      <a:pt x="4" y="2"/>
                      <a:pt x="2" y="1"/>
                      <a:pt x="0" y="0"/>
                    </a:cubicBezTo>
                  </a:path>
                </a:pathLst>
              </a:custGeom>
              <a:solidFill>
                <a:srgbClr val="A7A0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97" name="Freeform 3935">
                <a:extLst>
                  <a:ext uri="{FF2B5EF4-FFF2-40B4-BE49-F238E27FC236}">
                    <a16:creationId xmlns:a16="http://schemas.microsoft.com/office/drawing/2014/main" id="{4879EFA4-2FFC-4ABD-8955-BA21B66F103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713" y="3910"/>
                <a:ext cx="227" cy="83"/>
              </a:xfrm>
              <a:custGeom>
                <a:avLst/>
                <a:gdLst>
                  <a:gd name="T0" fmla="*/ 211 w 153"/>
                  <a:gd name="T1" fmla="*/ 218 h 56"/>
                  <a:gd name="T2" fmla="*/ 22 w 153"/>
                  <a:gd name="T3" fmla="*/ 261 h 56"/>
                  <a:gd name="T4" fmla="*/ 0 w 153"/>
                  <a:gd name="T5" fmla="*/ 270 h 56"/>
                  <a:gd name="T6" fmla="*/ 1 w 153"/>
                  <a:gd name="T7" fmla="*/ 270 h 56"/>
                  <a:gd name="T8" fmla="*/ 62 w 153"/>
                  <a:gd name="T9" fmla="*/ 268 h 56"/>
                  <a:gd name="T10" fmla="*/ 73 w 153"/>
                  <a:gd name="T11" fmla="*/ 261 h 56"/>
                  <a:gd name="T12" fmla="*/ 211 w 153"/>
                  <a:gd name="T13" fmla="*/ 218 h 56"/>
                  <a:gd name="T14" fmla="*/ 674 w 153"/>
                  <a:gd name="T15" fmla="*/ 0 h 56"/>
                  <a:gd name="T16" fmla="*/ 663 w 153"/>
                  <a:gd name="T17" fmla="*/ 40 h 56"/>
                  <a:gd name="T18" fmla="*/ 709 w 153"/>
                  <a:gd name="T19" fmla="*/ 62 h 56"/>
                  <a:gd name="T20" fmla="*/ 742 w 153"/>
                  <a:gd name="T21" fmla="*/ 87 h 56"/>
                  <a:gd name="T22" fmla="*/ 742 w 153"/>
                  <a:gd name="T23" fmla="*/ 68 h 56"/>
                  <a:gd name="T24" fmla="*/ 674 w 153"/>
                  <a:gd name="T25" fmla="*/ 0 h 5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53" h="56">
                    <a:moveTo>
                      <a:pt x="44" y="45"/>
                    </a:moveTo>
                    <a:cubicBezTo>
                      <a:pt x="30" y="47"/>
                      <a:pt x="18" y="50"/>
                      <a:pt x="5" y="54"/>
                    </a:cubicBezTo>
                    <a:cubicBezTo>
                      <a:pt x="3" y="55"/>
                      <a:pt x="1" y="55"/>
                      <a:pt x="0" y="56"/>
                    </a:cubicBezTo>
                    <a:cubicBezTo>
                      <a:pt x="0" y="56"/>
                      <a:pt x="0" y="56"/>
                      <a:pt x="1" y="56"/>
                    </a:cubicBezTo>
                    <a:cubicBezTo>
                      <a:pt x="4" y="56"/>
                      <a:pt x="8" y="55"/>
                      <a:pt x="13" y="55"/>
                    </a:cubicBezTo>
                    <a:cubicBezTo>
                      <a:pt x="13" y="55"/>
                      <a:pt x="14" y="54"/>
                      <a:pt x="15" y="54"/>
                    </a:cubicBezTo>
                    <a:cubicBezTo>
                      <a:pt x="24" y="51"/>
                      <a:pt x="34" y="48"/>
                      <a:pt x="44" y="45"/>
                    </a:cubicBezTo>
                    <a:moveTo>
                      <a:pt x="139" y="0"/>
                    </a:moveTo>
                    <a:cubicBezTo>
                      <a:pt x="141" y="4"/>
                      <a:pt x="140" y="6"/>
                      <a:pt x="137" y="8"/>
                    </a:cubicBezTo>
                    <a:cubicBezTo>
                      <a:pt x="139" y="10"/>
                      <a:pt x="143" y="11"/>
                      <a:pt x="146" y="13"/>
                    </a:cubicBezTo>
                    <a:cubicBezTo>
                      <a:pt x="148" y="14"/>
                      <a:pt x="151" y="16"/>
                      <a:pt x="153" y="18"/>
                    </a:cubicBezTo>
                    <a:cubicBezTo>
                      <a:pt x="153" y="16"/>
                      <a:pt x="153" y="15"/>
                      <a:pt x="153" y="14"/>
                    </a:cubicBezTo>
                    <a:cubicBezTo>
                      <a:pt x="151" y="9"/>
                      <a:pt x="145" y="4"/>
                      <a:pt x="139" y="0"/>
                    </a:cubicBezTo>
                  </a:path>
                </a:pathLst>
              </a:custGeom>
              <a:solidFill>
                <a:srgbClr val="C8C4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0313" name="Group 3936">
              <a:extLst>
                <a:ext uri="{FF2B5EF4-FFF2-40B4-BE49-F238E27FC236}">
                  <a16:creationId xmlns:a16="http://schemas.microsoft.com/office/drawing/2014/main" id="{3B4A74C0-67D9-46AC-9BF8-EE9746E2530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174" y="3641"/>
              <a:ext cx="766" cy="352"/>
              <a:chOff x="3174" y="3641"/>
              <a:chExt cx="766" cy="352"/>
            </a:xfrm>
          </p:grpSpPr>
          <p:sp>
            <p:nvSpPr>
              <p:cNvPr id="30498" name="Freeform 3937">
                <a:extLst>
                  <a:ext uri="{FF2B5EF4-FFF2-40B4-BE49-F238E27FC236}">
                    <a16:creationId xmlns:a16="http://schemas.microsoft.com/office/drawing/2014/main" id="{9A530DF6-DAAF-4113-82BC-21D5799738B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884" y="3843"/>
                <a:ext cx="16" cy="11"/>
              </a:xfrm>
              <a:custGeom>
                <a:avLst/>
                <a:gdLst>
                  <a:gd name="T0" fmla="*/ 22 w 11"/>
                  <a:gd name="T1" fmla="*/ 0 h 7"/>
                  <a:gd name="T2" fmla="*/ 48 w 11"/>
                  <a:gd name="T3" fmla="*/ 42 h 7"/>
                  <a:gd name="T4" fmla="*/ 47 w 11"/>
                  <a:gd name="T5" fmla="*/ 22 h 7"/>
                  <a:gd name="T6" fmla="*/ 22 w 11"/>
                  <a:gd name="T7" fmla="*/ 0 h 7"/>
                  <a:gd name="T8" fmla="*/ 22 w 11"/>
                  <a:gd name="T9" fmla="*/ 0 h 7"/>
                  <a:gd name="T10" fmla="*/ 9 w 11"/>
                  <a:gd name="T11" fmla="*/ 0 h 7"/>
                  <a:gd name="T12" fmla="*/ 0 w 11"/>
                  <a:gd name="T13" fmla="*/ 0 h 7"/>
                  <a:gd name="T14" fmla="*/ 1 w 11"/>
                  <a:gd name="T15" fmla="*/ 8 h 7"/>
                  <a:gd name="T16" fmla="*/ 13 w 11"/>
                  <a:gd name="T17" fmla="*/ 0 h 7"/>
                  <a:gd name="T18" fmla="*/ 9 w 11"/>
                  <a:gd name="T19" fmla="*/ 0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1" h="7">
                    <a:moveTo>
                      <a:pt x="5" y="0"/>
                    </a:moveTo>
                    <a:cubicBezTo>
                      <a:pt x="6" y="3"/>
                      <a:pt x="9" y="5"/>
                      <a:pt x="11" y="7"/>
                    </a:cubicBezTo>
                    <a:cubicBezTo>
                      <a:pt x="11" y="6"/>
                      <a:pt x="10" y="5"/>
                      <a:pt x="10" y="4"/>
                    </a:cubicBezTo>
                    <a:cubicBezTo>
                      <a:pt x="8" y="3"/>
                      <a:pt x="7" y="2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moveTo>
                      <a:pt x="2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C8C4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499" name="Freeform 3938">
                <a:extLst>
                  <a:ext uri="{FF2B5EF4-FFF2-40B4-BE49-F238E27FC236}">
                    <a16:creationId xmlns:a16="http://schemas.microsoft.com/office/drawing/2014/main" id="{08395506-F86D-4FFD-9999-EF8126334D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6" y="3875"/>
                <a:ext cx="27" cy="10"/>
              </a:xfrm>
              <a:custGeom>
                <a:avLst/>
                <a:gdLst>
                  <a:gd name="T0" fmla="*/ 0 w 18"/>
                  <a:gd name="T1" fmla="*/ 0 h 7"/>
                  <a:gd name="T2" fmla="*/ 48 w 18"/>
                  <a:gd name="T3" fmla="*/ 27 h 7"/>
                  <a:gd name="T4" fmla="*/ 59 w 18"/>
                  <a:gd name="T5" fmla="*/ 27 h 7"/>
                  <a:gd name="T6" fmla="*/ 80 w 18"/>
                  <a:gd name="T7" fmla="*/ 20 h 7"/>
                  <a:gd name="T8" fmla="*/ 93 w 18"/>
                  <a:gd name="T9" fmla="*/ 29 h 7"/>
                  <a:gd name="T10" fmla="*/ 93 w 18"/>
                  <a:gd name="T11" fmla="*/ 27 h 7"/>
                  <a:gd name="T12" fmla="*/ 0 w 18"/>
                  <a:gd name="T13" fmla="*/ 0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" h="7">
                    <a:moveTo>
                      <a:pt x="0" y="0"/>
                    </a:moveTo>
                    <a:cubicBezTo>
                      <a:pt x="3" y="2"/>
                      <a:pt x="6" y="4"/>
                      <a:pt x="9" y="6"/>
                    </a:cubicBezTo>
                    <a:cubicBezTo>
                      <a:pt x="9" y="6"/>
                      <a:pt x="10" y="6"/>
                      <a:pt x="11" y="6"/>
                    </a:cubicBezTo>
                    <a:cubicBezTo>
                      <a:pt x="12" y="6"/>
                      <a:pt x="13" y="6"/>
                      <a:pt x="15" y="5"/>
                    </a:cubicBezTo>
                    <a:cubicBezTo>
                      <a:pt x="15" y="5"/>
                      <a:pt x="16" y="6"/>
                      <a:pt x="18" y="7"/>
                    </a:cubicBezTo>
                    <a:cubicBezTo>
                      <a:pt x="18" y="6"/>
                      <a:pt x="18" y="6"/>
                      <a:pt x="18" y="6"/>
                    </a:cubicBezTo>
                    <a:cubicBezTo>
                      <a:pt x="13" y="4"/>
                      <a:pt x="8" y="2"/>
                      <a:pt x="0" y="0"/>
                    </a:cubicBezTo>
                  </a:path>
                </a:pathLst>
              </a:custGeom>
              <a:solidFill>
                <a:srgbClr val="A7A0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500" name="Freeform 3939">
                <a:extLst>
                  <a:ext uri="{FF2B5EF4-FFF2-40B4-BE49-F238E27FC236}">
                    <a16:creationId xmlns:a16="http://schemas.microsoft.com/office/drawing/2014/main" id="{878FE8FF-5459-4A8F-B4D1-94AA1B7F92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0" y="3867"/>
                <a:ext cx="33" cy="17"/>
              </a:xfrm>
              <a:custGeom>
                <a:avLst/>
                <a:gdLst>
                  <a:gd name="T0" fmla="*/ 12 w 22"/>
                  <a:gd name="T1" fmla="*/ 0 h 11"/>
                  <a:gd name="T2" fmla="*/ 0 w 22"/>
                  <a:gd name="T3" fmla="*/ 12 h 11"/>
                  <a:gd name="T4" fmla="*/ 21 w 22"/>
                  <a:gd name="T5" fmla="*/ 29 h 11"/>
                  <a:gd name="T6" fmla="*/ 113 w 22"/>
                  <a:gd name="T7" fmla="*/ 62 h 11"/>
                  <a:gd name="T8" fmla="*/ 113 w 22"/>
                  <a:gd name="T9" fmla="*/ 56 h 11"/>
                  <a:gd name="T10" fmla="*/ 12 w 22"/>
                  <a:gd name="T11" fmla="*/ 0 h 1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2" h="11">
                    <a:moveTo>
                      <a:pt x="2" y="0"/>
                    </a:moveTo>
                    <a:cubicBezTo>
                      <a:pt x="1" y="1"/>
                      <a:pt x="0" y="2"/>
                      <a:pt x="0" y="2"/>
                    </a:cubicBezTo>
                    <a:cubicBezTo>
                      <a:pt x="1" y="3"/>
                      <a:pt x="3" y="4"/>
                      <a:pt x="4" y="5"/>
                    </a:cubicBezTo>
                    <a:cubicBezTo>
                      <a:pt x="12" y="7"/>
                      <a:pt x="17" y="9"/>
                      <a:pt x="22" y="11"/>
                    </a:cubicBezTo>
                    <a:cubicBezTo>
                      <a:pt x="22" y="11"/>
                      <a:pt x="22" y="10"/>
                      <a:pt x="22" y="10"/>
                    </a:cubicBezTo>
                    <a:cubicBezTo>
                      <a:pt x="14" y="8"/>
                      <a:pt x="8" y="4"/>
                      <a:pt x="2" y="0"/>
                    </a:cubicBezTo>
                  </a:path>
                </a:pathLst>
              </a:custGeom>
              <a:solidFill>
                <a:srgbClr val="C8C4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501" name="Freeform 3940">
                <a:extLst>
                  <a:ext uri="{FF2B5EF4-FFF2-40B4-BE49-F238E27FC236}">
                    <a16:creationId xmlns:a16="http://schemas.microsoft.com/office/drawing/2014/main" id="{9D60BE24-0FA0-4149-B206-06BA1E7CCA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0" y="3882"/>
                <a:ext cx="14" cy="12"/>
              </a:xfrm>
              <a:custGeom>
                <a:avLst/>
                <a:gdLst>
                  <a:gd name="T0" fmla="*/ 21 w 10"/>
                  <a:gd name="T1" fmla="*/ 0 h 8"/>
                  <a:gd name="T2" fmla="*/ 8 w 10"/>
                  <a:gd name="T3" fmla="*/ 8 h 8"/>
                  <a:gd name="T4" fmla="*/ 0 w 10"/>
                  <a:gd name="T5" fmla="*/ 8 h 8"/>
                  <a:gd name="T6" fmla="*/ 39 w 10"/>
                  <a:gd name="T7" fmla="*/ 41 h 8"/>
                  <a:gd name="T8" fmla="*/ 35 w 10"/>
                  <a:gd name="T9" fmla="*/ 12 h 8"/>
                  <a:gd name="T10" fmla="*/ 21 w 10"/>
                  <a:gd name="T11" fmla="*/ 0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" h="8">
                    <a:moveTo>
                      <a:pt x="6" y="0"/>
                    </a:moveTo>
                    <a:cubicBezTo>
                      <a:pt x="4" y="1"/>
                      <a:pt x="3" y="1"/>
                      <a:pt x="2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3" y="3"/>
                      <a:pt x="7" y="5"/>
                      <a:pt x="10" y="8"/>
                    </a:cubicBezTo>
                    <a:cubicBezTo>
                      <a:pt x="9" y="6"/>
                      <a:pt x="9" y="4"/>
                      <a:pt x="9" y="2"/>
                    </a:cubicBezTo>
                    <a:cubicBezTo>
                      <a:pt x="7" y="1"/>
                      <a:pt x="6" y="0"/>
                      <a:pt x="6" y="0"/>
                    </a:cubicBezTo>
                  </a:path>
                </a:pathLst>
              </a:custGeom>
              <a:solidFill>
                <a:srgbClr val="C8C4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502" name="Freeform 3941">
                <a:extLst>
                  <a:ext uri="{FF2B5EF4-FFF2-40B4-BE49-F238E27FC236}">
                    <a16:creationId xmlns:a16="http://schemas.microsoft.com/office/drawing/2014/main" id="{0D2FFF49-BD78-4B64-9C6D-375BB064A1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3" y="3922"/>
                <a:ext cx="257" cy="71"/>
              </a:xfrm>
              <a:custGeom>
                <a:avLst/>
                <a:gdLst>
                  <a:gd name="T0" fmla="*/ 764 w 173"/>
                  <a:gd name="T1" fmla="*/ 0 h 48"/>
                  <a:gd name="T2" fmla="*/ 682 w 173"/>
                  <a:gd name="T3" fmla="*/ 19 h 48"/>
                  <a:gd name="T4" fmla="*/ 373 w 173"/>
                  <a:gd name="T5" fmla="*/ 53 h 48"/>
                  <a:gd name="T6" fmla="*/ 68 w 173"/>
                  <a:gd name="T7" fmla="*/ 115 h 48"/>
                  <a:gd name="T8" fmla="*/ 13 w 173"/>
                  <a:gd name="T9" fmla="*/ 129 h 48"/>
                  <a:gd name="T10" fmla="*/ 40 w 173"/>
                  <a:gd name="T11" fmla="*/ 216 h 48"/>
                  <a:gd name="T12" fmla="*/ 100 w 173"/>
                  <a:gd name="T13" fmla="*/ 229 h 48"/>
                  <a:gd name="T14" fmla="*/ 122 w 173"/>
                  <a:gd name="T15" fmla="*/ 220 h 48"/>
                  <a:gd name="T16" fmla="*/ 310 w 173"/>
                  <a:gd name="T17" fmla="*/ 178 h 48"/>
                  <a:gd name="T18" fmla="*/ 560 w 173"/>
                  <a:gd name="T19" fmla="*/ 120 h 48"/>
                  <a:gd name="T20" fmla="*/ 804 w 173"/>
                  <a:gd name="T21" fmla="*/ 81 h 48"/>
                  <a:gd name="T22" fmla="*/ 842 w 173"/>
                  <a:gd name="T23" fmla="*/ 49 h 48"/>
                  <a:gd name="T24" fmla="*/ 810 w 173"/>
                  <a:gd name="T25" fmla="*/ 22 h 48"/>
                  <a:gd name="T26" fmla="*/ 764 w 173"/>
                  <a:gd name="T27" fmla="*/ 0 h 4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73" h="48">
                    <a:moveTo>
                      <a:pt x="157" y="0"/>
                    </a:moveTo>
                    <a:cubicBezTo>
                      <a:pt x="153" y="2"/>
                      <a:pt x="147" y="3"/>
                      <a:pt x="140" y="4"/>
                    </a:cubicBezTo>
                    <a:cubicBezTo>
                      <a:pt x="119" y="7"/>
                      <a:pt x="98" y="7"/>
                      <a:pt x="77" y="11"/>
                    </a:cubicBezTo>
                    <a:cubicBezTo>
                      <a:pt x="55" y="14"/>
                      <a:pt x="34" y="18"/>
                      <a:pt x="14" y="24"/>
                    </a:cubicBezTo>
                    <a:cubicBezTo>
                      <a:pt x="10" y="25"/>
                      <a:pt x="7" y="26"/>
                      <a:pt x="3" y="27"/>
                    </a:cubicBezTo>
                    <a:cubicBezTo>
                      <a:pt x="0" y="33"/>
                      <a:pt x="0" y="40"/>
                      <a:pt x="8" y="45"/>
                    </a:cubicBezTo>
                    <a:cubicBezTo>
                      <a:pt x="11" y="47"/>
                      <a:pt x="15" y="48"/>
                      <a:pt x="20" y="48"/>
                    </a:cubicBezTo>
                    <a:cubicBezTo>
                      <a:pt x="21" y="47"/>
                      <a:pt x="23" y="47"/>
                      <a:pt x="25" y="46"/>
                    </a:cubicBezTo>
                    <a:cubicBezTo>
                      <a:pt x="38" y="42"/>
                      <a:pt x="50" y="39"/>
                      <a:pt x="64" y="37"/>
                    </a:cubicBezTo>
                    <a:cubicBezTo>
                      <a:pt x="81" y="32"/>
                      <a:pt x="98" y="28"/>
                      <a:pt x="115" y="25"/>
                    </a:cubicBezTo>
                    <a:cubicBezTo>
                      <a:pt x="132" y="22"/>
                      <a:pt x="149" y="20"/>
                      <a:pt x="165" y="17"/>
                    </a:cubicBezTo>
                    <a:cubicBezTo>
                      <a:pt x="169" y="15"/>
                      <a:pt x="172" y="13"/>
                      <a:pt x="173" y="10"/>
                    </a:cubicBezTo>
                    <a:cubicBezTo>
                      <a:pt x="171" y="8"/>
                      <a:pt x="168" y="6"/>
                      <a:pt x="166" y="5"/>
                    </a:cubicBezTo>
                    <a:cubicBezTo>
                      <a:pt x="163" y="3"/>
                      <a:pt x="159" y="2"/>
                      <a:pt x="157" y="0"/>
                    </a:cubicBezTo>
                  </a:path>
                </a:pathLst>
              </a:custGeom>
              <a:solidFill>
                <a:srgbClr val="DEDB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503" name="Freeform 3942">
                <a:extLst>
                  <a:ext uri="{FF2B5EF4-FFF2-40B4-BE49-F238E27FC236}">
                    <a16:creationId xmlns:a16="http://schemas.microsoft.com/office/drawing/2014/main" id="{4746A511-9943-447B-92E6-3818C446A3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3" y="3843"/>
                <a:ext cx="31" cy="39"/>
              </a:xfrm>
              <a:custGeom>
                <a:avLst/>
                <a:gdLst>
                  <a:gd name="T0" fmla="*/ 47 w 21"/>
                  <a:gd name="T1" fmla="*/ 0 h 26"/>
                  <a:gd name="T2" fmla="*/ 40 w 21"/>
                  <a:gd name="T3" fmla="*/ 8 h 26"/>
                  <a:gd name="T4" fmla="*/ 32 w 21"/>
                  <a:gd name="T5" fmla="*/ 0 h 26"/>
                  <a:gd name="T6" fmla="*/ 19 w 21"/>
                  <a:gd name="T7" fmla="*/ 8 h 26"/>
                  <a:gd name="T8" fmla="*/ 0 w 21"/>
                  <a:gd name="T9" fmla="*/ 81 h 26"/>
                  <a:gd name="T10" fmla="*/ 96 w 21"/>
                  <a:gd name="T11" fmla="*/ 134 h 26"/>
                  <a:gd name="T12" fmla="*/ 100 w 21"/>
                  <a:gd name="T13" fmla="*/ 93 h 26"/>
                  <a:gd name="T14" fmla="*/ 87 w 21"/>
                  <a:gd name="T15" fmla="*/ 39 h 26"/>
                  <a:gd name="T16" fmla="*/ 59 w 21"/>
                  <a:gd name="T17" fmla="*/ 0 h 26"/>
                  <a:gd name="T18" fmla="*/ 52 w 21"/>
                  <a:gd name="T19" fmla="*/ 0 h 26"/>
                  <a:gd name="T20" fmla="*/ 47 w 21"/>
                  <a:gd name="T21" fmla="*/ 0 h 2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1" h="26">
                    <a:moveTo>
                      <a:pt x="10" y="0"/>
                    </a:move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7" y="0"/>
                      <a:pt x="7" y="0"/>
                    </a:cubicBezTo>
                    <a:cubicBezTo>
                      <a:pt x="6" y="0"/>
                      <a:pt x="5" y="0"/>
                      <a:pt x="4" y="1"/>
                    </a:cubicBezTo>
                    <a:cubicBezTo>
                      <a:pt x="5" y="6"/>
                      <a:pt x="4" y="12"/>
                      <a:pt x="0" y="16"/>
                    </a:cubicBezTo>
                    <a:cubicBezTo>
                      <a:pt x="6" y="20"/>
                      <a:pt x="12" y="24"/>
                      <a:pt x="20" y="26"/>
                    </a:cubicBezTo>
                    <a:cubicBezTo>
                      <a:pt x="21" y="23"/>
                      <a:pt x="21" y="21"/>
                      <a:pt x="21" y="18"/>
                    </a:cubicBezTo>
                    <a:cubicBezTo>
                      <a:pt x="21" y="16"/>
                      <a:pt x="20" y="11"/>
                      <a:pt x="18" y="7"/>
                    </a:cubicBezTo>
                    <a:cubicBezTo>
                      <a:pt x="16" y="5"/>
                      <a:pt x="13" y="3"/>
                      <a:pt x="12" y="0"/>
                    </a:cubicBezTo>
                    <a:cubicBezTo>
                      <a:pt x="12" y="0"/>
                      <a:pt x="11" y="0"/>
                      <a:pt x="11" y="0"/>
                    </a:cubicBezTo>
                    <a:cubicBezTo>
                      <a:pt x="10" y="0"/>
                      <a:pt x="10" y="0"/>
                      <a:pt x="10" y="0"/>
                    </a:cubicBezTo>
                  </a:path>
                </a:pathLst>
              </a:custGeom>
              <a:solidFill>
                <a:srgbClr val="DEDB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504" name="Freeform 3943">
                <a:extLst>
                  <a:ext uri="{FF2B5EF4-FFF2-40B4-BE49-F238E27FC236}">
                    <a16:creationId xmlns:a16="http://schemas.microsoft.com/office/drawing/2014/main" id="{A986D70C-0ACC-43D4-B217-76B0CCF6FC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4" y="3805"/>
                <a:ext cx="42" cy="30"/>
              </a:xfrm>
              <a:custGeom>
                <a:avLst/>
                <a:gdLst>
                  <a:gd name="T0" fmla="*/ 0 w 28"/>
                  <a:gd name="T1" fmla="*/ 0 h 20"/>
                  <a:gd name="T2" fmla="*/ 0 w 28"/>
                  <a:gd name="T3" fmla="*/ 32 h 20"/>
                  <a:gd name="T4" fmla="*/ 143 w 28"/>
                  <a:gd name="T5" fmla="*/ 102 h 20"/>
                  <a:gd name="T6" fmla="*/ 27 w 28"/>
                  <a:gd name="T7" fmla="*/ 21 h 20"/>
                  <a:gd name="T8" fmla="*/ 0 w 28"/>
                  <a:gd name="T9" fmla="*/ 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8" h="20">
                    <a:moveTo>
                      <a:pt x="0" y="0"/>
                    </a:moveTo>
                    <a:cubicBezTo>
                      <a:pt x="1" y="2"/>
                      <a:pt x="1" y="4"/>
                      <a:pt x="0" y="6"/>
                    </a:cubicBezTo>
                    <a:cubicBezTo>
                      <a:pt x="9" y="12"/>
                      <a:pt x="18" y="16"/>
                      <a:pt x="28" y="20"/>
                    </a:cubicBezTo>
                    <a:cubicBezTo>
                      <a:pt x="22" y="15"/>
                      <a:pt x="12" y="9"/>
                      <a:pt x="5" y="4"/>
                    </a:cubicBezTo>
                    <a:cubicBezTo>
                      <a:pt x="3" y="3"/>
                      <a:pt x="2" y="1"/>
                      <a:pt x="0" y="0"/>
                    </a:cubicBezTo>
                  </a:path>
                </a:pathLst>
              </a:custGeom>
              <a:solidFill>
                <a:srgbClr val="A7A0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505" name="Freeform 3944">
                <a:extLst>
                  <a:ext uri="{FF2B5EF4-FFF2-40B4-BE49-F238E27FC236}">
                    <a16:creationId xmlns:a16="http://schemas.microsoft.com/office/drawing/2014/main" id="{50062D7C-9E98-4051-8267-CA588FC730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5" y="3854"/>
                <a:ext cx="8" cy="10"/>
              </a:xfrm>
              <a:custGeom>
                <a:avLst/>
                <a:gdLst>
                  <a:gd name="T0" fmla="*/ 0 w 5"/>
                  <a:gd name="T1" fmla="*/ 0 h 7"/>
                  <a:gd name="T2" fmla="*/ 0 w 5"/>
                  <a:gd name="T3" fmla="*/ 0 h 7"/>
                  <a:gd name="T4" fmla="*/ 21 w 5"/>
                  <a:gd name="T5" fmla="*/ 29 h 7"/>
                  <a:gd name="T6" fmla="*/ 21 w 5"/>
                  <a:gd name="T7" fmla="*/ 29 h 7"/>
                  <a:gd name="T8" fmla="*/ 21 w 5"/>
                  <a:gd name="T9" fmla="*/ 29 h 7"/>
                  <a:gd name="T10" fmla="*/ 34 w 5"/>
                  <a:gd name="T11" fmla="*/ 27 h 7"/>
                  <a:gd name="T12" fmla="*/ 0 w 5"/>
                  <a:gd name="T13" fmla="*/ 0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" h="7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2"/>
                      <a:pt x="2" y="5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4" y="7"/>
                      <a:pt x="4" y="6"/>
                      <a:pt x="5" y="6"/>
                    </a:cubicBezTo>
                    <a:cubicBezTo>
                      <a:pt x="2" y="3"/>
                      <a:pt x="1" y="2"/>
                      <a:pt x="0" y="0"/>
                    </a:cubicBezTo>
                  </a:path>
                </a:pathLst>
              </a:custGeom>
              <a:solidFill>
                <a:srgbClr val="C8C4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506" name="Freeform 3945">
                <a:extLst>
                  <a:ext uri="{FF2B5EF4-FFF2-40B4-BE49-F238E27FC236}">
                    <a16:creationId xmlns:a16="http://schemas.microsoft.com/office/drawing/2014/main" id="{492AD312-7FD1-4FC9-8D4D-AD834E4AC1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5" y="3842"/>
                <a:ext cx="24" cy="21"/>
              </a:xfrm>
              <a:custGeom>
                <a:avLst/>
                <a:gdLst>
                  <a:gd name="T0" fmla="*/ 81 w 16"/>
                  <a:gd name="T1" fmla="*/ 0 h 14"/>
                  <a:gd name="T2" fmla="*/ 0 w 16"/>
                  <a:gd name="T3" fmla="*/ 41 h 14"/>
                  <a:gd name="T4" fmla="*/ 27 w 16"/>
                  <a:gd name="T5" fmla="*/ 72 h 14"/>
                  <a:gd name="T6" fmla="*/ 32 w 16"/>
                  <a:gd name="T7" fmla="*/ 72 h 14"/>
                  <a:gd name="T8" fmla="*/ 81 w 16"/>
                  <a:gd name="T9" fmla="*/ 12 h 14"/>
                  <a:gd name="T10" fmla="*/ 81 w 16"/>
                  <a:gd name="T11" fmla="*/ 0 h 1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6" h="14">
                    <a:moveTo>
                      <a:pt x="16" y="0"/>
                    </a:moveTo>
                    <a:cubicBezTo>
                      <a:pt x="12" y="3"/>
                      <a:pt x="6" y="6"/>
                      <a:pt x="0" y="8"/>
                    </a:cubicBezTo>
                    <a:cubicBezTo>
                      <a:pt x="1" y="10"/>
                      <a:pt x="2" y="11"/>
                      <a:pt x="5" y="14"/>
                    </a:cubicBezTo>
                    <a:cubicBezTo>
                      <a:pt x="5" y="14"/>
                      <a:pt x="5" y="14"/>
                      <a:pt x="6" y="14"/>
                    </a:cubicBezTo>
                    <a:cubicBezTo>
                      <a:pt x="8" y="12"/>
                      <a:pt x="10" y="4"/>
                      <a:pt x="16" y="2"/>
                    </a:cubicBezTo>
                    <a:cubicBezTo>
                      <a:pt x="16" y="1"/>
                      <a:pt x="16" y="0"/>
                      <a:pt x="16" y="0"/>
                    </a:cubicBezTo>
                  </a:path>
                </a:pathLst>
              </a:custGeom>
              <a:solidFill>
                <a:srgbClr val="DEDB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507" name="Freeform 3946">
                <a:extLst>
                  <a:ext uri="{FF2B5EF4-FFF2-40B4-BE49-F238E27FC236}">
                    <a16:creationId xmlns:a16="http://schemas.microsoft.com/office/drawing/2014/main" id="{B9AD2EF0-67A1-42A7-8AD9-BAB7DE9185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0" y="3863"/>
                <a:ext cx="13" cy="7"/>
              </a:xfrm>
              <a:custGeom>
                <a:avLst/>
                <a:gdLst>
                  <a:gd name="T0" fmla="*/ 9 w 9"/>
                  <a:gd name="T1" fmla="*/ 0 h 5"/>
                  <a:gd name="T2" fmla="*/ 0 w 9"/>
                  <a:gd name="T3" fmla="*/ 1 h 5"/>
                  <a:gd name="T4" fmla="*/ 19 w 9"/>
                  <a:gd name="T5" fmla="*/ 15 h 5"/>
                  <a:gd name="T6" fmla="*/ 29 w 9"/>
                  <a:gd name="T7" fmla="*/ 20 h 5"/>
                  <a:gd name="T8" fmla="*/ 39 w 9"/>
                  <a:gd name="T9" fmla="*/ 11 h 5"/>
                  <a:gd name="T10" fmla="*/ 27 w 9"/>
                  <a:gd name="T11" fmla="*/ 8 h 5"/>
                  <a:gd name="T12" fmla="*/ 9 w 9"/>
                  <a:gd name="T13" fmla="*/ 0 h 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" h="5">
                    <a:moveTo>
                      <a:pt x="2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1" y="2"/>
                      <a:pt x="3" y="3"/>
                      <a:pt x="4" y="4"/>
                    </a:cubicBezTo>
                    <a:cubicBezTo>
                      <a:pt x="5" y="4"/>
                      <a:pt x="6" y="5"/>
                      <a:pt x="7" y="5"/>
                    </a:cubicBezTo>
                    <a:cubicBezTo>
                      <a:pt x="7" y="5"/>
                      <a:pt x="8" y="4"/>
                      <a:pt x="9" y="3"/>
                    </a:cubicBezTo>
                    <a:cubicBezTo>
                      <a:pt x="8" y="3"/>
                      <a:pt x="7" y="2"/>
                      <a:pt x="6" y="2"/>
                    </a:cubicBezTo>
                    <a:cubicBezTo>
                      <a:pt x="5" y="1"/>
                      <a:pt x="3" y="0"/>
                      <a:pt x="2" y="0"/>
                    </a:cubicBezTo>
                  </a:path>
                </a:pathLst>
              </a:custGeom>
              <a:solidFill>
                <a:srgbClr val="DEDB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508" name="Freeform 3947">
                <a:extLst>
                  <a:ext uri="{FF2B5EF4-FFF2-40B4-BE49-F238E27FC236}">
                    <a16:creationId xmlns:a16="http://schemas.microsoft.com/office/drawing/2014/main" id="{E45F1929-8A6E-440E-9B89-6FD4802036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3" y="3845"/>
                <a:ext cx="18" cy="22"/>
              </a:xfrm>
              <a:custGeom>
                <a:avLst/>
                <a:gdLst>
                  <a:gd name="T0" fmla="*/ 59 w 12"/>
                  <a:gd name="T1" fmla="*/ 0 h 15"/>
                  <a:gd name="T2" fmla="*/ 8 w 12"/>
                  <a:gd name="T3" fmla="*/ 56 h 15"/>
                  <a:gd name="T4" fmla="*/ 0 w 12"/>
                  <a:gd name="T5" fmla="*/ 56 h 15"/>
                  <a:gd name="T6" fmla="*/ 21 w 12"/>
                  <a:gd name="T7" fmla="*/ 66 h 15"/>
                  <a:gd name="T8" fmla="*/ 39 w 12"/>
                  <a:gd name="T9" fmla="*/ 69 h 15"/>
                  <a:gd name="T10" fmla="*/ 59 w 12"/>
                  <a:gd name="T11" fmla="*/ 0 h 1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2" h="15">
                    <a:moveTo>
                      <a:pt x="11" y="0"/>
                    </a:moveTo>
                    <a:cubicBezTo>
                      <a:pt x="5" y="2"/>
                      <a:pt x="3" y="10"/>
                      <a:pt x="1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1" y="12"/>
                      <a:pt x="3" y="13"/>
                      <a:pt x="4" y="14"/>
                    </a:cubicBezTo>
                    <a:cubicBezTo>
                      <a:pt x="5" y="14"/>
                      <a:pt x="6" y="15"/>
                      <a:pt x="7" y="15"/>
                    </a:cubicBezTo>
                    <a:cubicBezTo>
                      <a:pt x="11" y="11"/>
                      <a:pt x="12" y="5"/>
                      <a:pt x="11" y="0"/>
                    </a:cubicBezTo>
                  </a:path>
                </a:pathLst>
              </a:custGeom>
              <a:solidFill>
                <a:srgbClr val="EAE8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509" name="Freeform 3948">
                <a:extLst>
                  <a:ext uri="{FF2B5EF4-FFF2-40B4-BE49-F238E27FC236}">
                    <a16:creationId xmlns:a16="http://schemas.microsoft.com/office/drawing/2014/main" id="{0DEC43CF-F908-4F27-8D77-122A9B3165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7" y="3854"/>
                <a:ext cx="13" cy="10"/>
              </a:xfrm>
              <a:custGeom>
                <a:avLst/>
                <a:gdLst>
                  <a:gd name="T0" fmla="*/ 27 w 9"/>
                  <a:gd name="T1" fmla="*/ 0 h 7"/>
                  <a:gd name="T2" fmla="*/ 0 w 9"/>
                  <a:gd name="T3" fmla="*/ 1 h 7"/>
                  <a:gd name="T4" fmla="*/ 39 w 9"/>
                  <a:gd name="T5" fmla="*/ 29 h 7"/>
                  <a:gd name="T6" fmla="*/ 39 w 9"/>
                  <a:gd name="T7" fmla="*/ 29 h 7"/>
                  <a:gd name="T8" fmla="*/ 27 w 9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" h="7">
                    <a:moveTo>
                      <a:pt x="6" y="0"/>
                    </a:moveTo>
                    <a:cubicBezTo>
                      <a:pt x="4" y="0"/>
                      <a:pt x="2" y="1"/>
                      <a:pt x="0" y="1"/>
                    </a:cubicBezTo>
                    <a:cubicBezTo>
                      <a:pt x="3" y="3"/>
                      <a:pt x="6" y="5"/>
                      <a:pt x="9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8" y="5"/>
                      <a:pt x="7" y="2"/>
                      <a:pt x="6" y="0"/>
                    </a:cubicBezTo>
                  </a:path>
                </a:pathLst>
              </a:custGeom>
              <a:solidFill>
                <a:srgbClr val="DEDB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510" name="Freeform 3949">
                <a:extLst>
                  <a:ext uri="{FF2B5EF4-FFF2-40B4-BE49-F238E27FC236}">
                    <a16:creationId xmlns:a16="http://schemas.microsoft.com/office/drawing/2014/main" id="{9038DB81-94F1-437F-928C-5A81D8A514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6" y="3876"/>
                <a:ext cx="53" cy="8"/>
              </a:xfrm>
              <a:custGeom>
                <a:avLst/>
                <a:gdLst>
                  <a:gd name="T0" fmla="*/ 0 w 36"/>
                  <a:gd name="T1" fmla="*/ 0 h 5"/>
                  <a:gd name="T2" fmla="*/ 88 w 36"/>
                  <a:gd name="T3" fmla="*/ 34 h 5"/>
                  <a:gd name="T4" fmla="*/ 109 w 36"/>
                  <a:gd name="T5" fmla="*/ 34 h 5"/>
                  <a:gd name="T6" fmla="*/ 166 w 36"/>
                  <a:gd name="T7" fmla="*/ 26 h 5"/>
                  <a:gd name="T8" fmla="*/ 169 w 36"/>
                  <a:gd name="T9" fmla="*/ 21 h 5"/>
                  <a:gd name="T10" fmla="*/ 156 w 36"/>
                  <a:gd name="T11" fmla="*/ 21 h 5"/>
                  <a:gd name="T12" fmla="*/ 137 w 36"/>
                  <a:gd name="T13" fmla="*/ 21 h 5"/>
                  <a:gd name="T14" fmla="*/ 121 w 36"/>
                  <a:gd name="T15" fmla="*/ 13 h 5"/>
                  <a:gd name="T16" fmla="*/ 118 w 36"/>
                  <a:gd name="T17" fmla="*/ 13 h 5"/>
                  <a:gd name="T18" fmla="*/ 113 w 36"/>
                  <a:gd name="T19" fmla="*/ 13 h 5"/>
                  <a:gd name="T20" fmla="*/ 69 w 36"/>
                  <a:gd name="T21" fmla="*/ 13 h 5"/>
                  <a:gd name="T22" fmla="*/ 0 w 36"/>
                  <a:gd name="T23" fmla="*/ 0 h 5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36" h="5">
                    <a:moveTo>
                      <a:pt x="0" y="0"/>
                    </a:moveTo>
                    <a:cubicBezTo>
                      <a:pt x="6" y="3"/>
                      <a:pt x="10" y="5"/>
                      <a:pt x="19" y="5"/>
                    </a:cubicBezTo>
                    <a:cubicBezTo>
                      <a:pt x="20" y="5"/>
                      <a:pt x="21" y="5"/>
                      <a:pt x="23" y="5"/>
                    </a:cubicBezTo>
                    <a:cubicBezTo>
                      <a:pt x="27" y="5"/>
                      <a:pt x="31" y="4"/>
                      <a:pt x="35" y="4"/>
                    </a:cubicBezTo>
                    <a:cubicBezTo>
                      <a:pt x="35" y="3"/>
                      <a:pt x="36" y="3"/>
                      <a:pt x="36" y="3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32" y="3"/>
                      <a:pt x="30" y="3"/>
                      <a:pt x="29" y="3"/>
                    </a:cubicBezTo>
                    <a:cubicBezTo>
                      <a:pt x="28" y="3"/>
                      <a:pt x="27" y="3"/>
                      <a:pt x="26" y="2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1" y="2"/>
                      <a:pt x="18" y="2"/>
                      <a:pt x="15" y="2"/>
                    </a:cubicBezTo>
                    <a:cubicBezTo>
                      <a:pt x="10" y="2"/>
                      <a:pt x="5" y="2"/>
                      <a:pt x="0" y="0"/>
                    </a:cubicBezTo>
                  </a:path>
                </a:pathLst>
              </a:custGeom>
              <a:solidFill>
                <a:srgbClr val="A7A0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511" name="Freeform 3950">
                <a:extLst>
                  <a:ext uri="{FF2B5EF4-FFF2-40B4-BE49-F238E27FC236}">
                    <a16:creationId xmlns:a16="http://schemas.microsoft.com/office/drawing/2014/main" id="{1625257B-C03E-445F-B3C9-11771241EC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08" y="3881"/>
                <a:ext cx="4" cy="1"/>
              </a:xfrm>
              <a:custGeom>
                <a:avLst/>
                <a:gdLst>
                  <a:gd name="T0" fmla="*/ 1 w 3"/>
                  <a:gd name="T1" fmla="*/ 0 h 1"/>
                  <a:gd name="T2" fmla="*/ 0 w 3"/>
                  <a:gd name="T3" fmla="*/ 1 h 1"/>
                  <a:gd name="T4" fmla="*/ 9 w 3"/>
                  <a:gd name="T5" fmla="*/ 0 h 1"/>
                  <a:gd name="T6" fmla="*/ 1 w 3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1" y="0"/>
                      <a:pt x="2" y="0"/>
                      <a:pt x="3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C8C4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512" name="Freeform 3951">
                <a:extLst>
                  <a:ext uri="{FF2B5EF4-FFF2-40B4-BE49-F238E27FC236}">
                    <a16:creationId xmlns:a16="http://schemas.microsoft.com/office/drawing/2014/main" id="{420E80B4-F97B-4B5F-9501-387650D7CA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3" y="3879"/>
                <a:ext cx="12" cy="2"/>
              </a:xfrm>
              <a:custGeom>
                <a:avLst/>
                <a:gdLst>
                  <a:gd name="T0" fmla="*/ 0 w 8"/>
                  <a:gd name="T1" fmla="*/ 0 h 1"/>
                  <a:gd name="T2" fmla="*/ 8 w 8"/>
                  <a:gd name="T3" fmla="*/ 0 h 1"/>
                  <a:gd name="T4" fmla="*/ 21 w 8"/>
                  <a:gd name="T5" fmla="*/ 16 h 1"/>
                  <a:gd name="T6" fmla="*/ 41 w 8"/>
                  <a:gd name="T7" fmla="*/ 16 h 1"/>
                  <a:gd name="T8" fmla="*/ 0 w 8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" h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2" y="1"/>
                      <a:pt x="3" y="1"/>
                      <a:pt x="4" y="1"/>
                    </a:cubicBezTo>
                    <a:cubicBezTo>
                      <a:pt x="5" y="1"/>
                      <a:pt x="7" y="1"/>
                      <a:pt x="8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C8C4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513" name="Freeform 3952">
                <a:extLst>
                  <a:ext uri="{FF2B5EF4-FFF2-40B4-BE49-F238E27FC236}">
                    <a16:creationId xmlns:a16="http://schemas.microsoft.com/office/drawing/2014/main" id="{1DB4DEB4-B3F8-4C0E-8E5D-D69407E018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03" y="3882"/>
                <a:ext cx="63" cy="80"/>
              </a:xfrm>
              <a:custGeom>
                <a:avLst/>
                <a:gdLst>
                  <a:gd name="T0" fmla="*/ 81 w 42"/>
                  <a:gd name="T1" fmla="*/ 0 h 54"/>
                  <a:gd name="T2" fmla="*/ 32 w 42"/>
                  <a:gd name="T3" fmla="*/ 13 h 54"/>
                  <a:gd name="T4" fmla="*/ 0 w 42"/>
                  <a:gd name="T5" fmla="*/ 41 h 54"/>
                  <a:gd name="T6" fmla="*/ 12 w 42"/>
                  <a:gd name="T7" fmla="*/ 120 h 54"/>
                  <a:gd name="T8" fmla="*/ 99 w 42"/>
                  <a:gd name="T9" fmla="*/ 201 h 54"/>
                  <a:gd name="T10" fmla="*/ 215 w 42"/>
                  <a:gd name="T11" fmla="*/ 261 h 54"/>
                  <a:gd name="T12" fmla="*/ 99 w 42"/>
                  <a:gd name="T13" fmla="*/ 163 h 54"/>
                  <a:gd name="T14" fmla="*/ 21 w 42"/>
                  <a:gd name="T15" fmla="*/ 90 h 54"/>
                  <a:gd name="T16" fmla="*/ 32 w 42"/>
                  <a:gd name="T17" fmla="*/ 41 h 54"/>
                  <a:gd name="T18" fmla="*/ 39 w 42"/>
                  <a:gd name="T19" fmla="*/ 33 h 54"/>
                  <a:gd name="T20" fmla="*/ 21 w 42"/>
                  <a:gd name="T21" fmla="*/ 28 h 54"/>
                  <a:gd name="T22" fmla="*/ 32 w 42"/>
                  <a:gd name="T23" fmla="*/ 28 h 54"/>
                  <a:gd name="T24" fmla="*/ 41 w 42"/>
                  <a:gd name="T25" fmla="*/ 28 h 54"/>
                  <a:gd name="T26" fmla="*/ 48 w 42"/>
                  <a:gd name="T27" fmla="*/ 22 h 54"/>
                  <a:gd name="T28" fmla="*/ 89 w 42"/>
                  <a:gd name="T29" fmla="*/ 0 h 54"/>
                  <a:gd name="T30" fmla="*/ 81 w 42"/>
                  <a:gd name="T31" fmla="*/ 0 h 54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42" h="54">
                    <a:moveTo>
                      <a:pt x="16" y="0"/>
                    </a:moveTo>
                    <a:cubicBezTo>
                      <a:pt x="13" y="1"/>
                      <a:pt x="10" y="2"/>
                      <a:pt x="6" y="3"/>
                    </a:cubicBezTo>
                    <a:cubicBezTo>
                      <a:pt x="3" y="4"/>
                      <a:pt x="0" y="6"/>
                      <a:pt x="0" y="9"/>
                    </a:cubicBezTo>
                    <a:cubicBezTo>
                      <a:pt x="0" y="14"/>
                      <a:pt x="1" y="20"/>
                      <a:pt x="2" y="25"/>
                    </a:cubicBezTo>
                    <a:cubicBezTo>
                      <a:pt x="5" y="31"/>
                      <a:pt x="10" y="37"/>
                      <a:pt x="19" y="42"/>
                    </a:cubicBezTo>
                    <a:cubicBezTo>
                      <a:pt x="26" y="46"/>
                      <a:pt x="31" y="52"/>
                      <a:pt x="42" y="54"/>
                    </a:cubicBezTo>
                    <a:cubicBezTo>
                      <a:pt x="28" y="50"/>
                      <a:pt x="25" y="40"/>
                      <a:pt x="19" y="34"/>
                    </a:cubicBezTo>
                    <a:cubicBezTo>
                      <a:pt x="15" y="29"/>
                      <a:pt x="6" y="24"/>
                      <a:pt x="4" y="19"/>
                    </a:cubicBezTo>
                    <a:cubicBezTo>
                      <a:pt x="2" y="15"/>
                      <a:pt x="4" y="12"/>
                      <a:pt x="6" y="9"/>
                    </a:cubicBezTo>
                    <a:cubicBezTo>
                      <a:pt x="6" y="8"/>
                      <a:pt x="6" y="7"/>
                      <a:pt x="7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6"/>
                      <a:pt x="5" y="6"/>
                      <a:pt x="6" y="6"/>
                    </a:cubicBezTo>
                    <a:cubicBezTo>
                      <a:pt x="7" y="6"/>
                      <a:pt x="8" y="6"/>
                      <a:pt x="8" y="6"/>
                    </a:cubicBezTo>
                    <a:cubicBezTo>
                      <a:pt x="9" y="6"/>
                      <a:pt x="9" y="5"/>
                      <a:pt x="9" y="5"/>
                    </a:cubicBezTo>
                    <a:cubicBezTo>
                      <a:pt x="11" y="3"/>
                      <a:pt x="14" y="2"/>
                      <a:pt x="17" y="0"/>
                    </a:cubicBezTo>
                    <a:cubicBezTo>
                      <a:pt x="16" y="0"/>
                      <a:pt x="16" y="0"/>
                      <a:pt x="16" y="0"/>
                    </a:cubicBezTo>
                  </a:path>
                </a:pathLst>
              </a:custGeom>
              <a:solidFill>
                <a:srgbClr val="A7A0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514" name="Freeform 3953">
                <a:extLst>
                  <a:ext uri="{FF2B5EF4-FFF2-40B4-BE49-F238E27FC236}">
                    <a16:creationId xmlns:a16="http://schemas.microsoft.com/office/drawing/2014/main" id="{E11128BC-12E0-4270-AFF4-59194714F2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12" y="3882"/>
                <a:ext cx="15" cy="5"/>
              </a:xfrm>
              <a:custGeom>
                <a:avLst/>
                <a:gdLst>
                  <a:gd name="T0" fmla="*/ 39 w 10"/>
                  <a:gd name="T1" fmla="*/ 0 h 3"/>
                  <a:gd name="T2" fmla="*/ 0 w 10"/>
                  <a:gd name="T3" fmla="*/ 22 h 3"/>
                  <a:gd name="T4" fmla="*/ 53 w 10"/>
                  <a:gd name="T5" fmla="*/ 0 h 3"/>
                  <a:gd name="T6" fmla="*/ 39 w 10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" h="3">
                    <a:moveTo>
                      <a:pt x="7" y="0"/>
                    </a:moveTo>
                    <a:cubicBezTo>
                      <a:pt x="4" y="1"/>
                      <a:pt x="2" y="2"/>
                      <a:pt x="0" y="3"/>
                    </a:cubicBezTo>
                    <a:cubicBezTo>
                      <a:pt x="4" y="2"/>
                      <a:pt x="7" y="1"/>
                      <a:pt x="10" y="0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solidFill>
                <a:srgbClr val="C8C4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515" name="Freeform 3954">
                <a:extLst>
                  <a:ext uri="{FF2B5EF4-FFF2-40B4-BE49-F238E27FC236}">
                    <a16:creationId xmlns:a16="http://schemas.microsoft.com/office/drawing/2014/main" id="{6D19D3C7-1F2B-4E7F-BF02-C437E61AB0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09" y="3891"/>
                <a:ext cx="6" cy="4"/>
              </a:xfrm>
              <a:custGeom>
                <a:avLst/>
                <a:gdLst>
                  <a:gd name="T0" fmla="*/ 0 w 4"/>
                  <a:gd name="T1" fmla="*/ 0 h 3"/>
                  <a:gd name="T2" fmla="*/ 18 w 4"/>
                  <a:gd name="T3" fmla="*/ 1 h 3"/>
                  <a:gd name="T4" fmla="*/ 12 w 4"/>
                  <a:gd name="T5" fmla="*/ 9 h 3"/>
                  <a:gd name="T6" fmla="*/ 21 w 4"/>
                  <a:gd name="T7" fmla="*/ 0 h 3"/>
                  <a:gd name="T8" fmla="*/ 12 w 4"/>
                  <a:gd name="T9" fmla="*/ 0 h 3"/>
                  <a:gd name="T10" fmla="*/ 0 w 4"/>
                  <a:gd name="T11" fmla="*/ 0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" h="3">
                    <a:moveTo>
                      <a:pt x="0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2"/>
                      <a:pt x="2" y="3"/>
                    </a:cubicBezTo>
                    <a:cubicBezTo>
                      <a:pt x="3" y="2"/>
                      <a:pt x="4" y="1"/>
                      <a:pt x="4" y="0"/>
                    </a:cubicBezTo>
                    <a:cubicBezTo>
                      <a:pt x="4" y="0"/>
                      <a:pt x="3" y="0"/>
                      <a:pt x="2" y="0"/>
                    </a:cubicBezTo>
                    <a:cubicBezTo>
                      <a:pt x="1" y="0"/>
                      <a:pt x="1" y="0"/>
                      <a:pt x="0" y="0"/>
                    </a:cubicBezTo>
                  </a:path>
                </a:pathLst>
              </a:custGeom>
              <a:solidFill>
                <a:srgbClr val="C8C4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516" name="Freeform 3955">
                <a:extLst>
                  <a:ext uri="{FF2B5EF4-FFF2-40B4-BE49-F238E27FC236}">
                    <a16:creationId xmlns:a16="http://schemas.microsoft.com/office/drawing/2014/main" id="{BE117442-4F79-4657-AEB5-C9B63402B4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73" y="3823"/>
                <a:ext cx="31" cy="34"/>
              </a:xfrm>
              <a:custGeom>
                <a:avLst/>
                <a:gdLst>
                  <a:gd name="T0" fmla="*/ 0 w 21"/>
                  <a:gd name="T1" fmla="*/ 0 h 23"/>
                  <a:gd name="T2" fmla="*/ 100 w 21"/>
                  <a:gd name="T3" fmla="*/ 109 h 23"/>
                  <a:gd name="T4" fmla="*/ 0 w 21"/>
                  <a:gd name="T5" fmla="*/ 0 h 2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" h="23">
                    <a:moveTo>
                      <a:pt x="0" y="0"/>
                    </a:moveTo>
                    <a:cubicBezTo>
                      <a:pt x="1" y="6"/>
                      <a:pt x="11" y="15"/>
                      <a:pt x="21" y="23"/>
                    </a:cubicBezTo>
                    <a:cubicBezTo>
                      <a:pt x="14" y="15"/>
                      <a:pt x="9" y="7"/>
                      <a:pt x="0" y="0"/>
                    </a:cubicBezTo>
                  </a:path>
                </a:pathLst>
              </a:custGeom>
              <a:solidFill>
                <a:srgbClr val="332B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517" name="Freeform 3956">
                <a:extLst>
                  <a:ext uri="{FF2B5EF4-FFF2-40B4-BE49-F238E27FC236}">
                    <a16:creationId xmlns:a16="http://schemas.microsoft.com/office/drawing/2014/main" id="{97D2E26A-DF4D-4CE3-B261-A39334F798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41" y="3889"/>
                <a:ext cx="25" cy="33"/>
              </a:xfrm>
              <a:custGeom>
                <a:avLst/>
                <a:gdLst>
                  <a:gd name="T0" fmla="*/ 32 w 17"/>
                  <a:gd name="T1" fmla="*/ 0 h 22"/>
                  <a:gd name="T2" fmla="*/ 0 w 17"/>
                  <a:gd name="T3" fmla="*/ 53 h 22"/>
                  <a:gd name="T4" fmla="*/ 79 w 17"/>
                  <a:gd name="T5" fmla="*/ 113 h 22"/>
                  <a:gd name="T6" fmla="*/ 41 w 17"/>
                  <a:gd name="T7" fmla="*/ 18 h 22"/>
                  <a:gd name="T8" fmla="*/ 32 w 17"/>
                  <a:gd name="T9" fmla="*/ 0 h 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7" h="22">
                    <a:moveTo>
                      <a:pt x="7" y="0"/>
                    </a:moveTo>
                    <a:cubicBezTo>
                      <a:pt x="3" y="4"/>
                      <a:pt x="0" y="8"/>
                      <a:pt x="0" y="10"/>
                    </a:cubicBezTo>
                    <a:cubicBezTo>
                      <a:pt x="2" y="14"/>
                      <a:pt x="11" y="18"/>
                      <a:pt x="17" y="22"/>
                    </a:cubicBezTo>
                    <a:cubicBezTo>
                      <a:pt x="15" y="15"/>
                      <a:pt x="13" y="9"/>
                      <a:pt x="9" y="3"/>
                    </a:cubicBezTo>
                    <a:cubicBezTo>
                      <a:pt x="8" y="2"/>
                      <a:pt x="8" y="1"/>
                      <a:pt x="7" y="0"/>
                    </a:cubicBezTo>
                  </a:path>
                </a:pathLst>
              </a:custGeom>
              <a:solidFill>
                <a:srgbClr val="C8C4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518" name="Freeform 3957">
                <a:extLst>
                  <a:ext uri="{FF2B5EF4-FFF2-40B4-BE49-F238E27FC236}">
                    <a16:creationId xmlns:a16="http://schemas.microsoft.com/office/drawing/2014/main" id="{602BE5EA-2F35-4325-82A9-71230EB24F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8" y="3950"/>
                <a:ext cx="26" cy="14"/>
              </a:xfrm>
              <a:custGeom>
                <a:avLst/>
                <a:gdLst>
                  <a:gd name="T0" fmla="*/ 0 w 18"/>
                  <a:gd name="T1" fmla="*/ 0 h 9"/>
                  <a:gd name="T2" fmla="*/ 1 w 18"/>
                  <a:gd name="T3" fmla="*/ 8 h 9"/>
                  <a:gd name="T4" fmla="*/ 75 w 18"/>
                  <a:gd name="T5" fmla="*/ 53 h 9"/>
                  <a:gd name="T6" fmla="*/ 79 w 18"/>
                  <a:gd name="T7" fmla="*/ 53 h 9"/>
                  <a:gd name="T8" fmla="*/ 20 w 18"/>
                  <a:gd name="T9" fmla="*/ 0 h 9"/>
                  <a:gd name="T10" fmla="*/ 19 w 18"/>
                  <a:gd name="T11" fmla="*/ 0 h 9"/>
                  <a:gd name="T12" fmla="*/ 9 w 18"/>
                  <a:gd name="T13" fmla="*/ 0 h 9"/>
                  <a:gd name="T14" fmla="*/ 0 w 18"/>
                  <a:gd name="T15" fmla="*/ 0 h 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8" h="9">
                    <a:moveTo>
                      <a:pt x="0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3" y="4"/>
                      <a:pt x="10" y="7"/>
                      <a:pt x="17" y="9"/>
                    </a:cubicBezTo>
                    <a:cubicBezTo>
                      <a:pt x="17" y="9"/>
                      <a:pt x="17" y="9"/>
                      <a:pt x="18" y="9"/>
                    </a:cubicBezTo>
                    <a:cubicBezTo>
                      <a:pt x="13" y="6"/>
                      <a:pt x="9" y="3"/>
                      <a:pt x="5" y="0"/>
                    </a:cubicBezTo>
                    <a:cubicBezTo>
                      <a:pt x="5" y="0"/>
                      <a:pt x="5" y="0"/>
                      <a:pt x="4" y="0"/>
                    </a:cubicBezTo>
                    <a:cubicBezTo>
                      <a:pt x="4" y="0"/>
                      <a:pt x="3" y="0"/>
                      <a:pt x="2" y="0"/>
                    </a:cubicBezTo>
                    <a:cubicBezTo>
                      <a:pt x="1" y="0"/>
                      <a:pt x="1" y="0"/>
                      <a:pt x="0" y="0"/>
                    </a:cubicBezTo>
                  </a:path>
                </a:pathLst>
              </a:custGeom>
              <a:solidFill>
                <a:srgbClr val="A7A0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519" name="Freeform 3958">
                <a:extLst>
                  <a:ext uri="{FF2B5EF4-FFF2-40B4-BE49-F238E27FC236}">
                    <a16:creationId xmlns:a16="http://schemas.microsoft.com/office/drawing/2014/main" id="{86F8E32E-41C3-4FCA-96D4-F58D6E5CC4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3" y="3964"/>
                <a:ext cx="9" cy="3"/>
              </a:xfrm>
              <a:custGeom>
                <a:avLst/>
                <a:gdLst>
                  <a:gd name="T0" fmla="*/ 8 w 6"/>
                  <a:gd name="T1" fmla="*/ 0 h 2"/>
                  <a:gd name="T2" fmla="*/ 0 w 6"/>
                  <a:gd name="T3" fmla="*/ 0 h 2"/>
                  <a:gd name="T4" fmla="*/ 32 w 6"/>
                  <a:gd name="T5" fmla="*/ 12 h 2"/>
                  <a:gd name="T6" fmla="*/ 8 w 6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" h="2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2" y="1"/>
                      <a:pt x="4" y="1"/>
                      <a:pt x="6" y="2"/>
                    </a:cubicBezTo>
                    <a:cubicBezTo>
                      <a:pt x="4" y="1"/>
                      <a:pt x="2" y="0"/>
                      <a:pt x="1" y="0"/>
                    </a:cubicBezTo>
                  </a:path>
                </a:pathLst>
              </a:custGeom>
              <a:solidFill>
                <a:srgbClr val="A7A0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520" name="Freeform 3959">
                <a:extLst>
                  <a:ext uri="{FF2B5EF4-FFF2-40B4-BE49-F238E27FC236}">
                    <a16:creationId xmlns:a16="http://schemas.microsoft.com/office/drawing/2014/main" id="{6DA2BD14-09D6-40DC-BA65-000C2B5FB8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3" y="3964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1 w 1"/>
                  <a:gd name="T7" fmla="*/ 0 h 1"/>
                  <a:gd name="T8" fmla="*/ 1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C8C4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521" name="Freeform 3960">
                <a:extLst>
                  <a:ext uri="{FF2B5EF4-FFF2-40B4-BE49-F238E27FC236}">
                    <a16:creationId xmlns:a16="http://schemas.microsoft.com/office/drawing/2014/main" id="{60FA23A6-D7AD-49F4-B861-564B57525D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6" y="3941"/>
                <a:ext cx="9" cy="9"/>
              </a:xfrm>
              <a:custGeom>
                <a:avLst/>
                <a:gdLst>
                  <a:gd name="T0" fmla="*/ 8 w 6"/>
                  <a:gd name="T1" fmla="*/ 0 h 6"/>
                  <a:gd name="T2" fmla="*/ 8 w 6"/>
                  <a:gd name="T3" fmla="*/ 32 h 6"/>
                  <a:gd name="T4" fmla="*/ 18 w 6"/>
                  <a:gd name="T5" fmla="*/ 32 h 6"/>
                  <a:gd name="T6" fmla="*/ 27 w 6"/>
                  <a:gd name="T7" fmla="*/ 32 h 6"/>
                  <a:gd name="T8" fmla="*/ 32 w 6"/>
                  <a:gd name="T9" fmla="*/ 32 h 6"/>
                  <a:gd name="T10" fmla="*/ 8 w 6"/>
                  <a:gd name="T11" fmla="*/ 0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" h="6">
                    <a:moveTo>
                      <a:pt x="1" y="0"/>
                    </a:moveTo>
                    <a:cubicBezTo>
                      <a:pt x="0" y="2"/>
                      <a:pt x="0" y="4"/>
                      <a:pt x="1" y="6"/>
                    </a:cubicBezTo>
                    <a:cubicBezTo>
                      <a:pt x="2" y="6"/>
                      <a:pt x="2" y="6"/>
                      <a:pt x="3" y="6"/>
                    </a:cubicBezTo>
                    <a:cubicBezTo>
                      <a:pt x="4" y="6"/>
                      <a:pt x="5" y="6"/>
                      <a:pt x="5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4" y="4"/>
                      <a:pt x="2" y="2"/>
                      <a:pt x="1" y="0"/>
                    </a:cubicBezTo>
                  </a:path>
                </a:pathLst>
              </a:custGeom>
              <a:solidFill>
                <a:srgbClr val="C8C4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522" name="Freeform 3961">
                <a:extLst>
                  <a:ext uri="{FF2B5EF4-FFF2-40B4-BE49-F238E27FC236}">
                    <a16:creationId xmlns:a16="http://schemas.microsoft.com/office/drawing/2014/main" id="{C9333532-9A5F-447C-97AD-7E21B1AF94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8" y="3881"/>
                <a:ext cx="13" cy="19"/>
              </a:xfrm>
              <a:custGeom>
                <a:avLst/>
                <a:gdLst>
                  <a:gd name="T0" fmla="*/ 19 w 9"/>
                  <a:gd name="T1" fmla="*/ 0 h 13"/>
                  <a:gd name="T2" fmla="*/ 0 w 9"/>
                  <a:gd name="T3" fmla="*/ 1 h 13"/>
                  <a:gd name="T4" fmla="*/ 13 w 9"/>
                  <a:gd name="T5" fmla="*/ 50 h 13"/>
                  <a:gd name="T6" fmla="*/ 13 w 9"/>
                  <a:gd name="T7" fmla="*/ 60 h 13"/>
                  <a:gd name="T8" fmla="*/ 20 w 9"/>
                  <a:gd name="T9" fmla="*/ 60 h 13"/>
                  <a:gd name="T10" fmla="*/ 39 w 9"/>
                  <a:gd name="T11" fmla="*/ 60 h 13"/>
                  <a:gd name="T12" fmla="*/ 19 w 9"/>
                  <a:gd name="T13" fmla="*/ 1 h 13"/>
                  <a:gd name="T14" fmla="*/ 19 w 9"/>
                  <a:gd name="T15" fmla="*/ 0 h 1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" h="13">
                    <a:moveTo>
                      <a:pt x="4" y="0"/>
                    </a:moveTo>
                    <a:cubicBezTo>
                      <a:pt x="3" y="0"/>
                      <a:pt x="2" y="0"/>
                      <a:pt x="0" y="1"/>
                    </a:cubicBezTo>
                    <a:cubicBezTo>
                      <a:pt x="2" y="4"/>
                      <a:pt x="2" y="8"/>
                      <a:pt x="3" y="11"/>
                    </a:cubicBezTo>
                    <a:cubicBezTo>
                      <a:pt x="3" y="12"/>
                      <a:pt x="3" y="12"/>
                      <a:pt x="3" y="13"/>
                    </a:cubicBezTo>
                    <a:cubicBezTo>
                      <a:pt x="4" y="13"/>
                      <a:pt x="5" y="13"/>
                      <a:pt x="5" y="13"/>
                    </a:cubicBezTo>
                    <a:cubicBezTo>
                      <a:pt x="7" y="13"/>
                      <a:pt x="8" y="13"/>
                      <a:pt x="9" y="13"/>
                    </a:cubicBezTo>
                    <a:cubicBezTo>
                      <a:pt x="8" y="9"/>
                      <a:pt x="6" y="5"/>
                      <a:pt x="4" y="1"/>
                    </a:cubicBezTo>
                    <a:cubicBezTo>
                      <a:pt x="4" y="1"/>
                      <a:pt x="4" y="0"/>
                      <a:pt x="4" y="0"/>
                    </a:cubicBezTo>
                  </a:path>
                </a:pathLst>
              </a:custGeom>
              <a:solidFill>
                <a:srgbClr val="423A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523" name="Freeform 3962">
                <a:extLst>
                  <a:ext uri="{FF2B5EF4-FFF2-40B4-BE49-F238E27FC236}">
                    <a16:creationId xmlns:a16="http://schemas.microsoft.com/office/drawing/2014/main" id="{B86CC86D-8F6C-4517-8510-22EEF03F72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6" y="3882"/>
                <a:ext cx="26" cy="18"/>
              </a:xfrm>
              <a:custGeom>
                <a:avLst/>
                <a:gdLst>
                  <a:gd name="T0" fmla="*/ 66 w 18"/>
                  <a:gd name="T1" fmla="*/ 0 h 12"/>
                  <a:gd name="T2" fmla="*/ 0 w 18"/>
                  <a:gd name="T3" fmla="*/ 8 h 12"/>
                  <a:gd name="T4" fmla="*/ 1 w 18"/>
                  <a:gd name="T5" fmla="*/ 39 h 12"/>
                  <a:gd name="T6" fmla="*/ 56 w 18"/>
                  <a:gd name="T7" fmla="*/ 62 h 12"/>
                  <a:gd name="T8" fmla="*/ 79 w 18"/>
                  <a:gd name="T9" fmla="*/ 62 h 12"/>
                  <a:gd name="T10" fmla="*/ 79 w 18"/>
                  <a:gd name="T11" fmla="*/ 53 h 12"/>
                  <a:gd name="T12" fmla="*/ 66 w 18"/>
                  <a:gd name="T13" fmla="*/ 0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" h="12">
                    <a:moveTo>
                      <a:pt x="15" y="0"/>
                    </a:moveTo>
                    <a:cubicBezTo>
                      <a:pt x="10" y="0"/>
                      <a:pt x="5" y="1"/>
                      <a:pt x="0" y="1"/>
                    </a:cubicBezTo>
                    <a:cubicBezTo>
                      <a:pt x="1" y="3"/>
                      <a:pt x="1" y="5"/>
                      <a:pt x="1" y="7"/>
                    </a:cubicBezTo>
                    <a:cubicBezTo>
                      <a:pt x="5" y="9"/>
                      <a:pt x="9" y="11"/>
                      <a:pt x="13" y="12"/>
                    </a:cubicBezTo>
                    <a:cubicBezTo>
                      <a:pt x="15" y="12"/>
                      <a:pt x="17" y="12"/>
                      <a:pt x="18" y="12"/>
                    </a:cubicBezTo>
                    <a:cubicBezTo>
                      <a:pt x="18" y="11"/>
                      <a:pt x="18" y="11"/>
                      <a:pt x="18" y="10"/>
                    </a:cubicBezTo>
                    <a:cubicBezTo>
                      <a:pt x="17" y="7"/>
                      <a:pt x="17" y="3"/>
                      <a:pt x="15" y="0"/>
                    </a:cubicBezTo>
                  </a:path>
                </a:pathLst>
              </a:custGeom>
              <a:solidFill>
                <a:srgbClr val="8178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524" name="Freeform 3963">
                <a:extLst>
                  <a:ext uri="{FF2B5EF4-FFF2-40B4-BE49-F238E27FC236}">
                    <a16:creationId xmlns:a16="http://schemas.microsoft.com/office/drawing/2014/main" id="{8F0E36C2-61CE-45F1-A77A-A087BF7AD6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4" y="3878"/>
                <a:ext cx="26" cy="22"/>
              </a:xfrm>
              <a:custGeom>
                <a:avLst/>
                <a:gdLst>
                  <a:gd name="T0" fmla="*/ 66 w 18"/>
                  <a:gd name="T1" fmla="*/ 0 h 15"/>
                  <a:gd name="T2" fmla="*/ 0 w 18"/>
                  <a:gd name="T3" fmla="*/ 9 h 15"/>
                  <a:gd name="T4" fmla="*/ 0 w 18"/>
                  <a:gd name="T5" fmla="*/ 13 h 15"/>
                  <a:gd name="T6" fmla="*/ 20 w 18"/>
                  <a:gd name="T7" fmla="*/ 69 h 15"/>
                  <a:gd name="T8" fmla="*/ 69 w 18"/>
                  <a:gd name="T9" fmla="*/ 13 h 15"/>
                  <a:gd name="T10" fmla="*/ 79 w 18"/>
                  <a:gd name="T11" fmla="*/ 19 h 15"/>
                  <a:gd name="T12" fmla="*/ 75 w 18"/>
                  <a:gd name="T13" fmla="*/ 9 h 15"/>
                  <a:gd name="T14" fmla="*/ 66 w 18"/>
                  <a:gd name="T15" fmla="*/ 0 h 1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8" h="15">
                    <a:moveTo>
                      <a:pt x="15" y="0"/>
                    </a:moveTo>
                    <a:cubicBezTo>
                      <a:pt x="10" y="1"/>
                      <a:pt x="5" y="2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2" y="7"/>
                      <a:pt x="4" y="11"/>
                      <a:pt x="5" y="15"/>
                    </a:cubicBezTo>
                    <a:cubicBezTo>
                      <a:pt x="10" y="13"/>
                      <a:pt x="7" y="7"/>
                      <a:pt x="16" y="3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3"/>
                      <a:pt x="17" y="3"/>
                      <a:pt x="17" y="2"/>
                    </a:cubicBezTo>
                    <a:cubicBezTo>
                      <a:pt x="17" y="2"/>
                      <a:pt x="16" y="1"/>
                      <a:pt x="15" y="0"/>
                    </a:cubicBezTo>
                  </a:path>
                </a:pathLst>
              </a:custGeom>
              <a:solidFill>
                <a:srgbClr val="8178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525" name="Freeform 3964">
                <a:extLst>
                  <a:ext uri="{FF2B5EF4-FFF2-40B4-BE49-F238E27FC236}">
                    <a16:creationId xmlns:a16="http://schemas.microsoft.com/office/drawing/2014/main" id="{E3F794DA-578D-47F0-B160-1780F1A9D5B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612" y="3904"/>
                <a:ext cx="304" cy="64"/>
              </a:xfrm>
              <a:custGeom>
                <a:avLst/>
                <a:gdLst>
                  <a:gd name="T0" fmla="*/ 0 w 205"/>
                  <a:gd name="T1" fmla="*/ 208 h 43"/>
                  <a:gd name="T2" fmla="*/ 13 w 205"/>
                  <a:gd name="T3" fmla="*/ 210 h 43"/>
                  <a:gd name="T4" fmla="*/ 13 w 205"/>
                  <a:gd name="T5" fmla="*/ 208 h 43"/>
                  <a:gd name="T6" fmla="*/ 0 w 205"/>
                  <a:gd name="T7" fmla="*/ 208 h 43"/>
                  <a:gd name="T8" fmla="*/ 992 w 205"/>
                  <a:gd name="T9" fmla="*/ 0 h 43"/>
                  <a:gd name="T10" fmla="*/ 988 w 205"/>
                  <a:gd name="T11" fmla="*/ 1 h 43"/>
                  <a:gd name="T12" fmla="*/ 992 w 205"/>
                  <a:gd name="T13" fmla="*/ 1 h 43"/>
                  <a:gd name="T14" fmla="*/ 992 w 205"/>
                  <a:gd name="T15" fmla="*/ 0 h 4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05" h="43">
                    <a:moveTo>
                      <a:pt x="0" y="42"/>
                    </a:moveTo>
                    <a:cubicBezTo>
                      <a:pt x="1" y="42"/>
                      <a:pt x="2" y="42"/>
                      <a:pt x="3" y="43"/>
                    </a:cubicBezTo>
                    <a:cubicBezTo>
                      <a:pt x="3" y="43"/>
                      <a:pt x="3" y="43"/>
                      <a:pt x="3" y="42"/>
                    </a:cubicBezTo>
                    <a:cubicBezTo>
                      <a:pt x="2" y="42"/>
                      <a:pt x="1" y="42"/>
                      <a:pt x="0" y="42"/>
                    </a:cubicBezTo>
                    <a:moveTo>
                      <a:pt x="205" y="0"/>
                    </a:moveTo>
                    <a:cubicBezTo>
                      <a:pt x="205" y="1"/>
                      <a:pt x="204" y="1"/>
                      <a:pt x="204" y="1"/>
                    </a:cubicBezTo>
                    <a:cubicBezTo>
                      <a:pt x="205" y="1"/>
                      <a:pt x="205" y="1"/>
                      <a:pt x="205" y="1"/>
                    </a:cubicBezTo>
                    <a:cubicBezTo>
                      <a:pt x="205" y="1"/>
                      <a:pt x="205" y="1"/>
                      <a:pt x="205" y="0"/>
                    </a:cubicBezTo>
                  </a:path>
                </a:pathLst>
              </a:custGeom>
              <a:solidFill>
                <a:srgbClr val="8178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526" name="Freeform 3965">
                <a:extLst>
                  <a:ext uri="{FF2B5EF4-FFF2-40B4-BE49-F238E27FC236}">
                    <a16:creationId xmlns:a16="http://schemas.microsoft.com/office/drawing/2014/main" id="{E4E3C808-7513-4AE6-99A4-E65DE34800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6" y="3884"/>
                <a:ext cx="21" cy="8"/>
              </a:xfrm>
              <a:custGeom>
                <a:avLst/>
                <a:gdLst>
                  <a:gd name="T0" fmla="*/ 68 w 14"/>
                  <a:gd name="T1" fmla="*/ 0 h 6"/>
                  <a:gd name="T2" fmla="*/ 0 w 14"/>
                  <a:gd name="T3" fmla="*/ 1 h 6"/>
                  <a:gd name="T4" fmla="*/ 72 w 14"/>
                  <a:gd name="T5" fmla="*/ 20 h 6"/>
                  <a:gd name="T6" fmla="*/ 68 w 14"/>
                  <a:gd name="T7" fmla="*/ 0 h 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4" h="6">
                    <a:moveTo>
                      <a:pt x="13" y="0"/>
                    </a:moveTo>
                    <a:cubicBezTo>
                      <a:pt x="9" y="0"/>
                      <a:pt x="4" y="0"/>
                      <a:pt x="0" y="1"/>
                    </a:cubicBezTo>
                    <a:cubicBezTo>
                      <a:pt x="5" y="2"/>
                      <a:pt x="9" y="4"/>
                      <a:pt x="14" y="6"/>
                    </a:cubicBezTo>
                    <a:cubicBezTo>
                      <a:pt x="14" y="4"/>
                      <a:pt x="14" y="2"/>
                      <a:pt x="13" y="0"/>
                    </a:cubicBezTo>
                  </a:path>
                </a:pathLst>
              </a:custGeom>
              <a:solidFill>
                <a:srgbClr val="AFA9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527" name="Freeform 3966">
                <a:extLst>
                  <a:ext uri="{FF2B5EF4-FFF2-40B4-BE49-F238E27FC236}">
                    <a16:creationId xmlns:a16="http://schemas.microsoft.com/office/drawing/2014/main" id="{5FA98FBF-B2EE-45DF-9163-D7A7158547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5" y="3906"/>
                <a:ext cx="4" cy="4"/>
              </a:xfrm>
              <a:custGeom>
                <a:avLst/>
                <a:gdLst>
                  <a:gd name="T0" fmla="*/ 0 w 3"/>
                  <a:gd name="T1" fmla="*/ 0 h 3"/>
                  <a:gd name="T2" fmla="*/ 0 w 3"/>
                  <a:gd name="T3" fmla="*/ 0 h 3"/>
                  <a:gd name="T4" fmla="*/ 9 w 3"/>
                  <a:gd name="T5" fmla="*/ 9 h 3"/>
                  <a:gd name="T6" fmla="*/ 9 w 3"/>
                  <a:gd name="T7" fmla="*/ 7 h 3"/>
                  <a:gd name="T8" fmla="*/ 1 w 3"/>
                  <a:gd name="T9" fmla="*/ 0 h 3"/>
                  <a:gd name="T10" fmla="*/ 0 w 3"/>
                  <a:gd name="T11" fmla="*/ 0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2" y="2"/>
                      <a:pt x="3" y="3"/>
                    </a:cubicBezTo>
                    <a:cubicBezTo>
                      <a:pt x="3" y="3"/>
                      <a:pt x="3" y="2"/>
                      <a:pt x="3" y="2"/>
                    </a:cubicBezTo>
                    <a:cubicBezTo>
                      <a:pt x="2" y="1"/>
                      <a:pt x="2" y="1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</a:path>
                </a:pathLst>
              </a:custGeom>
              <a:solidFill>
                <a:srgbClr val="AFA9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528" name="Freeform 3967">
                <a:extLst>
                  <a:ext uri="{FF2B5EF4-FFF2-40B4-BE49-F238E27FC236}">
                    <a16:creationId xmlns:a16="http://schemas.microsoft.com/office/drawing/2014/main" id="{849C04F9-2699-4FE2-8980-3718AA029F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6" y="3967"/>
                <a:ext cx="2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6 w 1"/>
                  <a:gd name="T5" fmla="*/ 1 h 1"/>
                  <a:gd name="T6" fmla="*/ 0 w 1"/>
                  <a:gd name="T7" fmla="*/ 1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</a:path>
                </a:pathLst>
              </a:custGeom>
              <a:solidFill>
                <a:srgbClr val="AFA9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529" name="Freeform 3968">
                <a:extLst>
                  <a:ext uri="{FF2B5EF4-FFF2-40B4-BE49-F238E27FC236}">
                    <a16:creationId xmlns:a16="http://schemas.microsoft.com/office/drawing/2014/main" id="{D9D664AF-B517-4AFE-95FC-03FDEAB08B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6" y="3878"/>
                <a:ext cx="7" cy="6"/>
              </a:xfrm>
              <a:custGeom>
                <a:avLst/>
                <a:gdLst>
                  <a:gd name="T0" fmla="*/ 20 w 5"/>
                  <a:gd name="T1" fmla="*/ 0 h 4"/>
                  <a:gd name="T2" fmla="*/ 0 w 5"/>
                  <a:gd name="T3" fmla="*/ 0 h 4"/>
                  <a:gd name="T4" fmla="*/ 8 w 5"/>
                  <a:gd name="T5" fmla="*/ 12 h 4"/>
                  <a:gd name="T6" fmla="*/ 11 w 5"/>
                  <a:gd name="T7" fmla="*/ 21 h 4"/>
                  <a:gd name="T8" fmla="*/ 20 w 5"/>
                  <a:gd name="T9" fmla="*/ 21 h 4"/>
                  <a:gd name="T10" fmla="*/ 20 w 5"/>
                  <a:gd name="T11" fmla="*/ 0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" h="4">
                    <a:moveTo>
                      <a:pt x="5" y="0"/>
                    </a:moveTo>
                    <a:cubicBezTo>
                      <a:pt x="3" y="0"/>
                      <a:pt x="2" y="0"/>
                      <a:pt x="0" y="0"/>
                    </a:cubicBezTo>
                    <a:cubicBezTo>
                      <a:pt x="1" y="1"/>
                      <a:pt x="2" y="2"/>
                      <a:pt x="2" y="2"/>
                    </a:cubicBezTo>
                    <a:cubicBezTo>
                      <a:pt x="2" y="3"/>
                      <a:pt x="3" y="3"/>
                      <a:pt x="3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2"/>
                      <a:pt x="5" y="1"/>
                      <a:pt x="5" y="0"/>
                    </a:cubicBezTo>
                  </a:path>
                </a:pathLst>
              </a:custGeom>
              <a:solidFill>
                <a:srgbClr val="AFA9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530" name="Freeform 3969">
                <a:extLst>
                  <a:ext uri="{FF2B5EF4-FFF2-40B4-BE49-F238E27FC236}">
                    <a16:creationId xmlns:a16="http://schemas.microsoft.com/office/drawing/2014/main" id="{6058E00C-0BF8-4303-BB4D-D58BAE37E1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04" y="3894"/>
                <a:ext cx="12" cy="12"/>
              </a:xfrm>
              <a:custGeom>
                <a:avLst/>
                <a:gdLst>
                  <a:gd name="T0" fmla="*/ 0 w 8"/>
                  <a:gd name="T1" fmla="*/ 0 h 8"/>
                  <a:gd name="T2" fmla="*/ 21 w 8"/>
                  <a:gd name="T3" fmla="*/ 27 h 8"/>
                  <a:gd name="T4" fmla="*/ 32 w 8"/>
                  <a:gd name="T5" fmla="*/ 41 h 8"/>
                  <a:gd name="T6" fmla="*/ 39 w 8"/>
                  <a:gd name="T7" fmla="*/ 41 h 8"/>
                  <a:gd name="T8" fmla="*/ 41 w 8"/>
                  <a:gd name="T9" fmla="*/ 39 h 8"/>
                  <a:gd name="T10" fmla="*/ 0 w 8"/>
                  <a:gd name="T11" fmla="*/ 0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0" y="2"/>
                      <a:pt x="2" y="3"/>
                      <a:pt x="4" y="5"/>
                    </a:cubicBezTo>
                    <a:cubicBezTo>
                      <a:pt x="4" y="6"/>
                      <a:pt x="5" y="7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8" y="8"/>
                      <a:pt x="8" y="7"/>
                    </a:cubicBezTo>
                    <a:cubicBezTo>
                      <a:pt x="5" y="5"/>
                      <a:pt x="3" y="2"/>
                      <a:pt x="0" y="0"/>
                    </a:cubicBezTo>
                  </a:path>
                </a:pathLst>
              </a:custGeom>
              <a:solidFill>
                <a:srgbClr val="AFA9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531" name="Freeform 3970">
                <a:extLst>
                  <a:ext uri="{FF2B5EF4-FFF2-40B4-BE49-F238E27FC236}">
                    <a16:creationId xmlns:a16="http://schemas.microsoft.com/office/drawing/2014/main" id="{609C1913-2032-4994-8924-16F6475AFC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8" y="3933"/>
                <a:ext cx="46" cy="7"/>
              </a:xfrm>
              <a:custGeom>
                <a:avLst/>
                <a:gdLst>
                  <a:gd name="T0" fmla="*/ 150 w 31"/>
                  <a:gd name="T1" fmla="*/ 0 h 5"/>
                  <a:gd name="T2" fmla="*/ 40 w 31"/>
                  <a:gd name="T3" fmla="*/ 8 h 5"/>
                  <a:gd name="T4" fmla="*/ 1 w 31"/>
                  <a:gd name="T5" fmla="*/ 1 h 5"/>
                  <a:gd name="T6" fmla="*/ 0 w 31"/>
                  <a:gd name="T7" fmla="*/ 20 h 5"/>
                  <a:gd name="T8" fmla="*/ 110 w 31"/>
                  <a:gd name="T9" fmla="*/ 8 h 5"/>
                  <a:gd name="T10" fmla="*/ 150 w 31"/>
                  <a:gd name="T11" fmla="*/ 0 h 5"/>
                  <a:gd name="T12" fmla="*/ 150 w 31"/>
                  <a:gd name="T13" fmla="*/ 0 h 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1" h="5">
                    <a:moveTo>
                      <a:pt x="31" y="0"/>
                    </a:moveTo>
                    <a:cubicBezTo>
                      <a:pt x="24" y="1"/>
                      <a:pt x="16" y="2"/>
                      <a:pt x="8" y="2"/>
                    </a:cubicBezTo>
                    <a:cubicBezTo>
                      <a:pt x="6" y="2"/>
                      <a:pt x="3" y="1"/>
                      <a:pt x="1" y="1"/>
                    </a:cubicBezTo>
                    <a:cubicBezTo>
                      <a:pt x="1" y="2"/>
                      <a:pt x="0" y="3"/>
                      <a:pt x="0" y="5"/>
                    </a:cubicBezTo>
                    <a:cubicBezTo>
                      <a:pt x="7" y="3"/>
                      <a:pt x="15" y="3"/>
                      <a:pt x="23" y="2"/>
                    </a:cubicBezTo>
                    <a:cubicBezTo>
                      <a:pt x="25" y="2"/>
                      <a:pt x="28" y="1"/>
                      <a:pt x="31" y="0"/>
                    </a:cubicBezTo>
                    <a:cubicBezTo>
                      <a:pt x="31" y="0"/>
                      <a:pt x="31" y="0"/>
                      <a:pt x="31" y="0"/>
                    </a:cubicBezTo>
                  </a:path>
                </a:pathLst>
              </a:custGeom>
              <a:solidFill>
                <a:srgbClr val="8178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532" name="Freeform 3971">
                <a:extLst>
                  <a:ext uri="{FF2B5EF4-FFF2-40B4-BE49-F238E27FC236}">
                    <a16:creationId xmlns:a16="http://schemas.microsoft.com/office/drawing/2014/main" id="{71154B5E-5F4E-4DA6-935C-C26781B704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9" y="3919"/>
                <a:ext cx="51" cy="17"/>
              </a:xfrm>
              <a:custGeom>
                <a:avLst/>
                <a:gdLst>
                  <a:gd name="T0" fmla="*/ 174 w 34"/>
                  <a:gd name="T1" fmla="*/ 0 h 11"/>
                  <a:gd name="T2" fmla="*/ 108 w 34"/>
                  <a:gd name="T3" fmla="*/ 8 h 11"/>
                  <a:gd name="T4" fmla="*/ 89 w 34"/>
                  <a:gd name="T5" fmla="*/ 8 h 11"/>
                  <a:gd name="T6" fmla="*/ 32 w 34"/>
                  <a:gd name="T7" fmla="*/ 22 h 11"/>
                  <a:gd name="T8" fmla="*/ 18 w 34"/>
                  <a:gd name="T9" fmla="*/ 22 h 11"/>
                  <a:gd name="T10" fmla="*/ 0 w 34"/>
                  <a:gd name="T11" fmla="*/ 56 h 11"/>
                  <a:gd name="T12" fmla="*/ 39 w 34"/>
                  <a:gd name="T13" fmla="*/ 62 h 11"/>
                  <a:gd name="T14" fmla="*/ 153 w 34"/>
                  <a:gd name="T15" fmla="*/ 53 h 11"/>
                  <a:gd name="T16" fmla="*/ 174 w 34"/>
                  <a:gd name="T17" fmla="*/ 0 h 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4" h="11">
                    <a:moveTo>
                      <a:pt x="34" y="0"/>
                    </a:moveTo>
                    <a:cubicBezTo>
                      <a:pt x="29" y="1"/>
                      <a:pt x="25" y="1"/>
                      <a:pt x="21" y="1"/>
                    </a:cubicBezTo>
                    <a:cubicBezTo>
                      <a:pt x="19" y="1"/>
                      <a:pt x="18" y="1"/>
                      <a:pt x="17" y="1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4"/>
                      <a:pt x="4" y="4"/>
                      <a:pt x="3" y="4"/>
                    </a:cubicBezTo>
                    <a:cubicBezTo>
                      <a:pt x="2" y="6"/>
                      <a:pt x="1" y="8"/>
                      <a:pt x="0" y="10"/>
                    </a:cubicBezTo>
                    <a:cubicBezTo>
                      <a:pt x="2" y="10"/>
                      <a:pt x="5" y="11"/>
                      <a:pt x="7" y="11"/>
                    </a:cubicBezTo>
                    <a:cubicBezTo>
                      <a:pt x="15" y="11"/>
                      <a:pt x="23" y="10"/>
                      <a:pt x="30" y="9"/>
                    </a:cubicBezTo>
                    <a:cubicBezTo>
                      <a:pt x="32" y="6"/>
                      <a:pt x="33" y="3"/>
                      <a:pt x="34" y="0"/>
                    </a:cubicBezTo>
                  </a:path>
                </a:pathLst>
              </a:custGeom>
              <a:solidFill>
                <a:srgbClr val="AFA9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533" name="Freeform 3972">
                <a:extLst>
                  <a:ext uri="{FF2B5EF4-FFF2-40B4-BE49-F238E27FC236}">
                    <a16:creationId xmlns:a16="http://schemas.microsoft.com/office/drawing/2014/main" id="{E713C617-1C2C-499C-95BB-2811C876CF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2" y="3933"/>
                <a:ext cx="12" cy="3"/>
              </a:xfrm>
              <a:custGeom>
                <a:avLst/>
                <a:gdLst>
                  <a:gd name="T0" fmla="*/ 41 w 8"/>
                  <a:gd name="T1" fmla="*/ 0 h 2"/>
                  <a:gd name="T2" fmla="*/ 0 w 8"/>
                  <a:gd name="T3" fmla="*/ 12 h 2"/>
                  <a:gd name="T4" fmla="*/ 27 w 8"/>
                  <a:gd name="T5" fmla="*/ 12 h 2"/>
                  <a:gd name="T6" fmla="*/ 41 w 8"/>
                  <a:gd name="T7" fmla="*/ 8 h 2"/>
                  <a:gd name="T8" fmla="*/ 41 w 8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" h="2">
                    <a:moveTo>
                      <a:pt x="8" y="0"/>
                    </a:moveTo>
                    <a:cubicBezTo>
                      <a:pt x="5" y="1"/>
                      <a:pt x="2" y="2"/>
                      <a:pt x="0" y="2"/>
                    </a:cubicBezTo>
                    <a:cubicBezTo>
                      <a:pt x="2" y="2"/>
                      <a:pt x="3" y="2"/>
                      <a:pt x="5" y="2"/>
                    </a:cubicBezTo>
                    <a:cubicBezTo>
                      <a:pt x="6" y="2"/>
                      <a:pt x="7" y="1"/>
                      <a:pt x="8" y="1"/>
                    </a:cubicBezTo>
                    <a:cubicBezTo>
                      <a:pt x="8" y="1"/>
                      <a:pt x="8" y="1"/>
                      <a:pt x="8" y="0"/>
                    </a:cubicBezTo>
                  </a:path>
                </a:pathLst>
              </a:custGeom>
              <a:solidFill>
                <a:srgbClr val="AFA9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534" name="Freeform 3973">
                <a:extLst>
                  <a:ext uri="{FF2B5EF4-FFF2-40B4-BE49-F238E27FC236}">
                    <a16:creationId xmlns:a16="http://schemas.microsoft.com/office/drawing/2014/main" id="{4ECA9923-A7CB-498E-A23E-EFEB12F270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3" y="3906"/>
                <a:ext cx="2" cy="1"/>
              </a:xfrm>
              <a:custGeom>
                <a:avLst/>
                <a:gdLst>
                  <a:gd name="T0" fmla="*/ 0 w 1"/>
                  <a:gd name="T1" fmla="*/ 0 h 1"/>
                  <a:gd name="T2" fmla="*/ 16 w 1"/>
                  <a:gd name="T3" fmla="*/ 0 h 1"/>
                  <a:gd name="T4" fmla="*/ 16 w 1"/>
                  <a:gd name="T5" fmla="*/ 0 h 1"/>
                  <a:gd name="T6" fmla="*/ 0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</a:path>
                </a:pathLst>
              </a:custGeom>
              <a:solidFill>
                <a:srgbClr val="CDC9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535" name="Freeform 3974">
                <a:extLst>
                  <a:ext uri="{FF2B5EF4-FFF2-40B4-BE49-F238E27FC236}">
                    <a16:creationId xmlns:a16="http://schemas.microsoft.com/office/drawing/2014/main" id="{09F58DD4-AB01-439E-B899-2FB4130833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6" y="3936"/>
                <a:ext cx="36" cy="5"/>
              </a:xfrm>
              <a:custGeom>
                <a:avLst/>
                <a:gdLst>
                  <a:gd name="T0" fmla="*/ 122 w 24"/>
                  <a:gd name="T1" fmla="*/ 0 h 4"/>
                  <a:gd name="T2" fmla="*/ 8 w 24"/>
                  <a:gd name="T3" fmla="*/ 8 h 4"/>
                  <a:gd name="T4" fmla="*/ 0 w 24"/>
                  <a:gd name="T5" fmla="*/ 10 h 4"/>
                  <a:gd name="T6" fmla="*/ 93 w 24"/>
                  <a:gd name="T7" fmla="*/ 1 h 4"/>
                  <a:gd name="T8" fmla="*/ 122 w 2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4" h="4">
                    <a:moveTo>
                      <a:pt x="24" y="0"/>
                    </a:moveTo>
                    <a:cubicBezTo>
                      <a:pt x="16" y="1"/>
                      <a:pt x="8" y="1"/>
                      <a:pt x="1" y="3"/>
                    </a:cubicBezTo>
                    <a:cubicBezTo>
                      <a:pt x="1" y="3"/>
                      <a:pt x="1" y="4"/>
                      <a:pt x="0" y="4"/>
                    </a:cubicBezTo>
                    <a:cubicBezTo>
                      <a:pt x="6" y="3"/>
                      <a:pt x="12" y="2"/>
                      <a:pt x="18" y="1"/>
                    </a:cubicBezTo>
                    <a:cubicBezTo>
                      <a:pt x="20" y="1"/>
                      <a:pt x="22" y="0"/>
                      <a:pt x="24" y="0"/>
                    </a:cubicBezTo>
                  </a:path>
                </a:pathLst>
              </a:custGeom>
              <a:solidFill>
                <a:srgbClr val="B0A9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536" name="Freeform 3975">
                <a:extLst>
                  <a:ext uri="{FF2B5EF4-FFF2-40B4-BE49-F238E27FC236}">
                    <a16:creationId xmlns:a16="http://schemas.microsoft.com/office/drawing/2014/main" id="{A498BD63-7553-4B15-9D9E-FE39E9DDFA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6" y="3934"/>
                <a:ext cx="88" cy="37"/>
              </a:xfrm>
              <a:custGeom>
                <a:avLst/>
                <a:gdLst>
                  <a:gd name="T0" fmla="*/ 291 w 59"/>
                  <a:gd name="T1" fmla="*/ 0 h 25"/>
                  <a:gd name="T2" fmla="*/ 277 w 59"/>
                  <a:gd name="T3" fmla="*/ 1 h 25"/>
                  <a:gd name="T4" fmla="*/ 252 w 59"/>
                  <a:gd name="T5" fmla="*/ 1 h 25"/>
                  <a:gd name="T6" fmla="*/ 222 w 59"/>
                  <a:gd name="T7" fmla="*/ 9 h 25"/>
                  <a:gd name="T8" fmla="*/ 133 w 59"/>
                  <a:gd name="T9" fmla="*/ 22 h 25"/>
                  <a:gd name="T10" fmla="*/ 54 w 59"/>
                  <a:gd name="T11" fmla="*/ 110 h 25"/>
                  <a:gd name="T12" fmla="*/ 42 w 59"/>
                  <a:gd name="T13" fmla="*/ 110 h 25"/>
                  <a:gd name="T14" fmla="*/ 0 w 59"/>
                  <a:gd name="T15" fmla="*/ 110 h 25"/>
                  <a:gd name="T16" fmla="*/ 1 w 59"/>
                  <a:gd name="T17" fmla="*/ 110 h 25"/>
                  <a:gd name="T18" fmla="*/ 42 w 59"/>
                  <a:gd name="T19" fmla="*/ 120 h 25"/>
                  <a:gd name="T20" fmla="*/ 82 w 59"/>
                  <a:gd name="T21" fmla="*/ 120 h 25"/>
                  <a:gd name="T22" fmla="*/ 239 w 59"/>
                  <a:gd name="T23" fmla="*/ 90 h 25"/>
                  <a:gd name="T24" fmla="*/ 252 w 59"/>
                  <a:gd name="T25" fmla="*/ 59 h 25"/>
                  <a:gd name="T26" fmla="*/ 291 w 59"/>
                  <a:gd name="T27" fmla="*/ 0 h 2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59" h="25">
                    <a:moveTo>
                      <a:pt x="59" y="0"/>
                    </a:moveTo>
                    <a:cubicBezTo>
                      <a:pt x="58" y="0"/>
                      <a:pt x="57" y="1"/>
                      <a:pt x="56" y="1"/>
                    </a:cubicBezTo>
                    <a:cubicBezTo>
                      <a:pt x="54" y="1"/>
                      <a:pt x="53" y="1"/>
                      <a:pt x="51" y="1"/>
                    </a:cubicBezTo>
                    <a:cubicBezTo>
                      <a:pt x="49" y="1"/>
                      <a:pt x="47" y="2"/>
                      <a:pt x="45" y="2"/>
                    </a:cubicBezTo>
                    <a:cubicBezTo>
                      <a:pt x="39" y="3"/>
                      <a:pt x="33" y="4"/>
                      <a:pt x="27" y="5"/>
                    </a:cubicBezTo>
                    <a:cubicBezTo>
                      <a:pt x="24" y="14"/>
                      <a:pt x="19" y="23"/>
                      <a:pt x="11" y="23"/>
                    </a:cubicBezTo>
                    <a:cubicBezTo>
                      <a:pt x="11" y="23"/>
                      <a:pt x="10" y="23"/>
                      <a:pt x="9" y="23"/>
                    </a:cubicBezTo>
                    <a:cubicBezTo>
                      <a:pt x="6" y="23"/>
                      <a:pt x="3" y="23"/>
                      <a:pt x="0" y="23"/>
                    </a:cubicBezTo>
                    <a:cubicBezTo>
                      <a:pt x="0" y="23"/>
                      <a:pt x="0" y="23"/>
                      <a:pt x="1" y="23"/>
                    </a:cubicBezTo>
                    <a:cubicBezTo>
                      <a:pt x="3" y="24"/>
                      <a:pt x="6" y="24"/>
                      <a:pt x="9" y="25"/>
                    </a:cubicBezTo>
                    <a:cubicBezTo>
                      <a:pt x="12" y="25"/>
                      <a:pt x="14" y="25"/>
                      <a:pt x="17" y="25"/>
                    </a:cubicBezTo>
                    <a:cubicBezTo>
                      <a:pt x="28" y="25"/>
                      <a:pt x="38" y="22"/>
                      <a:pt x="48" y="19"/>
                    </a:cubicBezTo>
                    <a:cubicBezTo>
                      <a:pt x="49" y="17"/>
                      <a:pt x="50" y="14"/>
                      <a:pt x="51" y="12"/>
                    </a:cubicBezTo>
                    <a:cubicBezTo>
                      <a:pt x="54" y="8"/>
                      <a:pt x="56" y="4"/>
                      <a:pt x="59" y="0"/>
                    </a:cubicBezTo>
                  </a:path>
                </a:pathLst>
              </a:custGeom>
              <a:solidFill>
                <a:srgbClr val="CDC9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537" name="Freeform 3976">
                <a:extLst>
                  <a:ext uri="{FF2B5EF4-FFF2-40B4-BE49-F238E27FC236}">
                    <a16:creationId xmlns:a16="http://schemas.microsoft.com/office/drawing/2014/main" id="{D50E06BD-0B1C-4AA7-842E-1758B51A4D0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653" y="3876"/>
                <a:ext cx="57" cy="49"/>
              </a:xfrm>
              <a:custGeom>
                <a:avLst/>
                <a:gdLst>
                  <a:gd name="T0" fmla="*/ 62 w 38"/>
                  <a:gd name="T1" fmla="*/ 117 h 33"/>
                  <a:gd name="T2" fmla="*/ 41 w 38"/>
                  <a:gd name="T3" fmla="*/ 150 h 33"/>
                  <a:gd name="T4" fmla="*/ 39 w 38"/>
                  <a:gd name="T5" fmla="*/ 160 h 33"/>
                  <a:gd name="T6" fmla="*/ 53 w 38"/>
                  <a:gd name="T7" fmla="*/ 160 h 33"/>
                  <a:gd name="T8" fmla="*/ 108 w 38"/>
                  <a:gd name="T9" fmla="*/ 147 h 33"/>
                  <a:gd name="T10" fmla="*/ 129 w 38"/>
                  <a:gd name="T11" fmla="*/ 147 h 33"/>
                  <a:gd name="T12" fmla="*/ 194 w 38"/>
                  <a:gd name="T13" fmla="*/ 141 h 33"/>
                  <a:gd name="T14" fmla="*/ 194 w 38"/>
                  <a:gd name="T15" fmla="*/ 137 h 33"/>
                  <a:gd name="T16" fmla="*/ 140 w 38"/>
                  <a:gd name="T17" fmla="*/ 128 h 33"/>
                  <a:gd name="T18" fmla="*/ 62 w 38"/>
                  <a:gd name="T19" fmla="*/ 117 h 33"/>
                  <a:gd name="T20" fmla="*/ 27 w 38"/>
                  <a:gd name="T21" fmla="*/ 0 h 33"/>
                  <a:gd name="T22" fmla="*/ 0 w 38"/>
                  <a:gd name="T23" fmla="*/ 1 h 33"/>
                  <a:gd name="T24" fmla="*/ 0 w 38"/>
                  <a:gd name="T25" fmla="*/ 22 h 33"/>
                  <a:gd name="T26" fmla="*/ 8 w 38"/>
                  <a:gd name="T27" fmla="*/ 22 h 33"/>
                  <a:gd name="T28" fmla="*/ 27 w 38"/>
                  <a:gd name="T29" fmla="*/ 0 h 3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38" h="33">
                    <a:moveTo>
                      <a:pt x="12" y="24"/>
                    </a:moveTo>
                    <a:cubicBezTo>
                      <a:pt x="11" y="26"/>
                      <a:pt x="9" y="28"/>
                      <a:pt x="8" y="31"/>
                    </a:cubicBezTo>
                    <a:cubicBezTo>
                      <a:pt x="7" y="31"/>
                      <a:pt x="7" y="32"/>
                      <a:pt x="7" y="33"/>
                    </a:cubicBezTo>
                    <a:cubicBezTo>
                      <a:pt x="8" y="33"/>
                      <a:pt x="9" y="33"/>
                      <a:pt x="10" y="33"/>
                    </a:cubicBezTo>
                    <a:cubicBezTo>
                      <a:pt x="21" y="30"/>
                      <a:pt x="21" y="30"/>
                      <a:pt x="21" y="30"/>
                    </a:cubicBezTo>
                    <a:cubicBezTo>
                      <a:pt x="22" y="30"/>
                      <a:pt x="23" y="30"/>
                      <a:pt x="25" y="30"/>
                    </a:cubicBezTo>
                    <a:cubicBezTo>
                      <a:pt x="29" y="30"/>
                      <a:pt x="33" y="30"/>
                      <a:pt x="38" y="29"/>
                    </a:cubicBezTo>
                    <a:cubicBezTo>
                      <a:pt x="38" y="29"/>
                      <a:pt x="38" y="28"/>
                      <a:pt x="38" y="28"/>
                    </a:cubicBezTo>
                    <a:cubicBezTo>
                      <a:pt x="34" y="27"/>
                      <a:pt x="30" y="27"/>
                      <a:pt x="27" y="26"/>
                    </a:cubicBezTo>
                    <a:cubicBezTo>
                      <a:pt x="21" y="26"/>
                      <a:pt x="16" y="25"/>
                      <a:pt x="12" y="24"/>
                    </a:cubicBezTo>
                    <a:moveTo>
                      <a:pt x="5" y="0"/>
                    </a:moveTo>
                    <a:cubicBezTo>
                      <a:pt x="3" y="0"/>
                      <a:pt x="2" y="0"/>
                      <a:pt x="0" y="1"/>
                    </a:cubicBezTo>
                    <a:cubicBezTo>
                      <a:pt x="0" y="2"/>
                      <a:pt x="0" y="3"/>
                      <a:pt x="0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4"/>
                      <a:pt x="3" y="2"/>
                      <a:pt x="5" y="0"/>
                    </a:cubicBezTo>
                  </a:path>
                </a:pathLst>
              </a:custGeom>
              <a:solidFill>
                <a:srgbClr val="CDC9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538" name="Freeform 3977">
                <a:extLst>
                  <a:ext uri="{FF2B5EF4-FFF2-40B4-BE49-F238E27FC236}">
                    <a16:creationId xmlns:a16="http://schemas.microsoft.com/office/drawing/2014/main" id="{8D3E311C-66D1-40B2-AAE8-CCAF9591F7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5" y="3875"/>
                <a:ext cx="56" cy="43"/>
              </a:xfrm>
              <a:custGeom>
                <a:avLst/>
                <a:gdLst>
                  <a:gd name="T0" fmla="*/ 52 w 38"/>
                  <a:gd name="T1" fmla="*/ 0 h 29"/>
                  <a:gd name="T2" fmla="*/ 19 w 38"/>
                  <a:gd name="T3" fmla="*/ 1 h 29"/>
                  <a:gd name="T4" fmla="*/ 0 w 38"/>
                  <a:gd name="T5" fmla="*/ 28 h 29"/>
                  <a:gd name="T6" fmla="*/ 1 w 38"/>
                  <a:gd name="T7" fmla="*/ 28 h 29"/>
                  <a:gd name="T8" fmla="*/ 52 w 38"/>
                  <a:gd name="T9" fmla="*/ 122 h 29"/>
                  <a:gd name="T10" fmla="*/ 122 w 38"/>
                  <a:gd name="T11" fmla="*/ 129 h 29"/>
                  <a:gd name="T12" fmla="*/ 175 w 38"/>
                  <a:gd name="T13" fmla="*/ 141 h 29"/>
                  <a:gd name="T14" fmla="*/ 109 w 38"/>
                  <a:gd name="T15" fmla="*/ 40 h 29"/>
                  <a:gd name="T16" fmla="*/ 52 w 38"/>
                  <a:gd name="T17" fmla="*/ 0 h 2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8" h="29">
                    <a:moveTo>
                      <a:pt x="11" y="0"/>
                    </a:moveTo>
                    <a:cubicBezTo>
                      <a:pt x="9" y="0"/>
                      <a:pt x="6" y="0"/>
                      <a:pt x="4" y="1"/>
                    </a:cubicBezTo>
                    <a:cubicBezTo>
                      <a:pt x="2" y="3"/>
                      <a:pt x="1" y="5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6" y="12"/>
                      <a:pt x="15" y="18"/>
                      <a:pt x="11" y="25"/>
                    </a:cubicBezTo>
                    <a:cubicBezTo>
                      <a:pt x="15" y="26"/>
                      <a:pt x="20" y="27"/>
                      <a:pt x="26" y="27"/>
                    </a:cubicBezTo>
                    <a:cubicBezTo>
                      <a:pt x="29" y="28"/>
                      <a:pt x="33" y="28"/>
                      <a:pt x="37" y="29"/>
                    </a:cubicBezTo>
                    <a:cubicBezTo>
                      <a:pt x="38" y="22"/>
                      <a:pt x="35" y="15"/>
                      <a:pt x="23" y="8"/>
                    </a:cubicBezTo>
                    <a:cubicBezTo>
                      <a:pt x="18" y="6"/>
                      <a:pt x="15" y="3"/>
                      <a:pt x="11" y="0"/>
                    </a:cubicBezTo>
                  </a:path>
                </a:pathLst>
              </a:custGeom>
              <a:solidFill>
                <a:srgbClr val="E1DE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539" name="Freeform 3978">
                <a:extLst>
                  <a:ext uri="{FF2B5EF4-FFF2-40B4-BE49-F238E27FC236}">
                    <a16:creationId xmlns:a16="http://schemas.microsoft.com/office/drawing/2014/main" id="{55AAEAD4-9C81-4943-B263-C0B353728F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09" y="3906"/>
                <a:ext cx="13" cy="16"/>
              </a:xfrm>
              <a:custGeom>
                <a:avLst/>
                <a:gdLst>
                  <a:gd name="T0" fmla="*/ 19 w 9"/>
                  <a:gd name="T1" fmla="*/ 0 h 11"/>
                  <a:gd name="T2" fmla="*/ 9 w 9"/>
                  <a:gd name="T3" fmla="*/ 36 h 11"/>
                  <a:gd name="T4" fmla="*/ 20 w 9"/>
                  <a:gd name="T5" fmla="*/ 48 h 11"/>
                  <a:gd name="T6" fmla="*/ 29 w 9"/>
                  <a:gd name="T7" fmla="*/ 13 h 11"/>
                  <a:gd name="T8" fmla="*/ 19 w 9"/>
                  <a:gd name="T9" fmla="*/ 0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" h="11">
                    <a:moveTo>
                      <a:pt x="4" y="0"/>
                    </a:moveTo>
                    <a:cubicBezTo>
                      <a:pt x="2" y="3"/>
                      <a:pt x="0" y="6"/>
                      <a:pt x="2" y="8"/>
                    </a:cubicBezTo>
                    <a:cubicBezTo>
                      <a:pt x="2" y="9"/>
                      <a:pt x="3" y="10"/>
                      <a:pt x="5" y="11"/>
                    </a:cubicBezTo>
                    <a:cubicBezTo>
                      <a:pt x="8" y="9"/>
                      <a:pt x="9" y="7"/>
                      <a:pt x="7" y="3"/>
                    </a:cubicBezTo>
                    <a:cubicBezTo>
                      <a:pt x="6" y="2"/>
                      <a:pt x="5" y="1"/>
                      <a:pt x="4" y="0"/>
                    </a:cubicBezTo>
                  </a:path>
                </a:pathLst>
              </a:custGeom>
              <a:solidFill>
                <a:srgbClr val="CDC9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540" name="Freeform 3979">
                <a:extLst>
                  <a:ext uri="{FF2B5EF4-FFF2-40B4-BE49-F238E27FC236}">
                    <a16:creationId xmlns:a16="http://schemas.microsoft.com/office/drawing/2014/main" id="{78DD0A40-369F-473D-A957-F48504370D8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750" y="3891"/>
                <a:ext cx="4" cy="13"/>
              </a:xfrm>
              <a:custGeom>
                <a:avLst/>
                <a:gdLst>
                  <a:gd name="T0" fmla="*/ 9 w 3"/>
                  <a:gd name="T1" fmla="*/ 27 h 9"/>
                  <a:gd name="T2" fmla="*/ 1 w 3"/>
                  <a:gd name="T3" fmla="*/ 39 h 9"/>
                  <a:gd name="T4" fmla="*/ 9 w 3"/>
                  <a:gd name="T5" fmla="*/ 39 h 9"/>
                  <a:gd name="T6" fmla="*/ 9 w 3"/>
                  <a:gd name="T7" fmla="*/ 36 h 9"/>
                  <a:gd name="T8" fmla="*/ 9 w 3"/>
                  <a:gd name="T9" fmla="*/ 27 h 9"/>
                  <a:gd name="T10" fmla="*/ 7 w 3"/>
                  <a:gd name="T11" fmla="*/ 0 h 9"/>
                  <a:gd name="T12" fmla="*/ 0 w 3"/>
                  <a:gd name="T13" fmla="*/ 0 h 9"/>
                  <a:gd name="T14" fmla="*/ 7 w 3"/>
                  <a:gd name="T15" fmla="*/ 9 h 9"/>
                  <a:gd name="T16" fmla="*/ 9 w 3"/>
                  <a:gd name="T17" fmla="*/ 9 h 9"/>
                  <a:gd name="T18" fmla="*/ 7 w 3"/>
                  <a:gd name="T19" fmla="*/ 0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3" h="9">
                    <a:moveTo>
                      <a:pt x="3" y="6"/>
                    </a:moveTo>
                    <a:cubicBezTo>
                      <a:pt x="3" y="7"/>
                      <a:pt x="2" y="8"/>
                      <a:pt x="1" y="9"/>
                    </a:cubicBezTo>
                    <a:cubicBezTo>
                      <a:pt x="1" y="9"/>
                      <a:pt x="2" y="9"/>
                      <a:pt x="3" y="9"/>
                    </a:cubicBezTo>
                    <a:cubicBezTo>
                      <a:pt x="3" y="9"/>
                      <a:pt x="3" y="8"/>
                      <a:pt x="3" y="8"/>
                    </a:cubicBezTo>
                    <a:cubicBezTo>
                      <a:pt x="3" y="7"/>
                      <a:pt x="3" y="6"/>
                      <a:pt x="3" y="6"/>
                    </a:cubicBezTo>
                    <a:moveTo>
                      <a:pt x="2" y="0"/>
                    </a:moveTo>
                    <a:cubicBezTo>
                      <a:pt x="2" y="0"/>
                      <a:pt x="1" y="0"/>
                      <a:pt x="0" y="0"/>
                    </a:cubicBezTo>
                    <a:cubicBezTo>
                      <a:pt x="1" y="0"/>
                      <a:pt x="2" y="1"/>
                      <a:pt x="2" y="2"/>
                    </a:cubicBezTo>
                    <a:cubicBezTo>
                      <a:pt x="2" y="2"/>
                      <a:pt x="3" y="2"/>
                      <a:pt x="3" y="2"/>
                    </a:cubicBezTo>
                    <a:cubicBezTo>
                      <a:pt x="3" y="1"/>
                      <a:pt x="2" y="1"/>
                      <a:pt x="2" y="0"/>
                    </a:cubicBezTo>
                  </a:path>
                </a:pathLst>
              </a:custGeom>
              <a:solidFill>
                <a:srgbClr val="CDC9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541" name="Freeform 3980">
                <a:extLst>
                  <a:ext uri="{FF2B5EF4-FFF2-40B4-BE49-F238E27FC236}">
                    <a16:creationId xmlns:a16="http://schemas.microsoft.com/office/drawing/2014/main" id="{A1622D75-69D6-4EF6-90E9-F453B54665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4" y="3872"/>
                <a:ext cx="26" cy="12"/>
              </a:xfrm>
              <a:custGeom>
                <a:avLst/>
                <a:gdLst>
                  <a:gd name="T0" fmla="*/ 12 w 17"/>
                  <a:gd name="T1" fmla="*/ 0 h 8"/>
                  <a:gd name="T2" fmla="*/ 0 w 17"/>
                  <a:gd name="T3" fmla="*/ 8 h 8"/>
                  <a:gd name="T4" fmla="*/ 0 w 17"/>
                  <a:gd name="T5" fmla="*/ 8 h 8"/>
                  <a:gd name="T6" fmla="*/ 93 w 17"/>
                  <a:gd name="T7" fmla="*/ 41 h 8"/>
                  <a:gd name="T8" fmla="*/ 43 w 17"/>
                  <a:gd name="T9" fmla="*/ 12 h 8"/>
                  <a:gd name="T10" fmla="*/ 21 w 17"/>
                  <a:gd name="T11" fmla="*/ 8 h 8"/>
                  <a:gd name="T12" fmla="*/ 12 w 17"/>
                  <a:gd name="T13" fmla="*/ 0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7" h="8">
                    <a:moveTo>
                      <a:pt x="2" y="0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4" y="4"/>
                      <a:pt x="9" y="7"/>
                      <a:pt x="17" y="8"/>
                    </a:cubicBezTo>
                    <a:cubicBezTo>
                      <a:pt x="14" y="6"/>
                      <a:pt x="11" y="4"/>
                      <a:pt x="8" y="2"/>
                    </a:cubicBezTo>
                    <a:cubicBezTo>
                      <a:pt x="7" y="2"/>
                      <a:pt x="6" y="1"/>
                      <a:pt x="4" y="1"/>
                    </a:cubicBezTo>
                    <a:cubicBezTo>
                      <a:pt x="3" y="1"/>
                      <a:pt x="3" y="0"/>
                      <a:pt x="2" y="0"/>
                    </a:cubicBezTo>
                  </a:path>
                </a:pathLst>
              </a:custGeom>
              <a:solidFill>
                <a:srgbClr val="B0A9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542" name="Freeform 3981">
                <a:extLst>
                  <a:ext uri="{FF2B5EF4-FFF2-40B4-BE49-F238E27FC236}">
                    <a16:creationId xmlns:a16="http://schemas.microsoft.com/office/drawing/2014/main" id="{3AD23473-CF8A-4605-B68F-63CEA6F48C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7" y="3870"/>
                <a:ext cx="9" cy="5"/>
              </a:xfrm>
              <a:custGeom>
                <a:avLst/>
                <a:gdLst>
                  <a:gd name="T0" fmla="*/ 12 w 6"/>
                  <a:gd name="T1" fmla="*/ 0 h 3"/>
                  <a:gd name="T2" fmla="*/ 0 w 6"/>
                  <a:gd name="T3" fmla="*/ 8 h 3"/>
                  <a:gd name="T4" fmla="*/ 12 w 6"/>
                  <a:gd name="T5" fmla="*/ 13 h 3"/>
                  <a:gd name="T6" fmla="*/ 32 w 6"/>
                  <a:gd name="T7" fmla="*/ 22 h 3"/>
                  <a:gd name="T8" fmla="*/ 12 w 6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3">
                    <a:moveTo>
                      <a:pt x="2" y="0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1" y="1"/>
                      <a:pt x="1" y="2"/>
                      <a:pt x="2" y="2"/>
                    </a:cubicBezTo>
                    <a:cubicBezTo>
                      <a:pt x="4" y="2"/>
                      <a:pt x="5" y="3"/>
                      <a:pt x="6" y="3"/>
                    </a:cubicBezTo>
                    <a:cubicBezTo>
                      <a:pt x="5" y="2"/>
                      <a:pt x="3" y="1"/>
                      <a:pt x="2" y="0"/>
                    </a:cubicBezTo>
                  </a:path>
                </a:pathLst>
              </a:custGeom>
              <a:solidFill>
                <a:srgbClr val="CDC9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543" name="Freeform 3982">
                <a:extLst>
                  <a:ext uri="{FF2B5EF4-FFF2-40B4-BE49-F238E27FC236}">
                    <a16:creationId xmlns:a16="http://schemas.microsoft.com/office/drawing/2014/main" id="{D0D01BE9-9F0D-4D8B-BFA2-1B3AA6E65D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1" y="3873"/>
                <a:ext cx="52" cy="33"/>
              </a:xfrm>
              <a:custGeom>
                <a:avLst/>
                <a:gdLst>
                  <a:gd name="T0" fmla="*/ 9 w 35"/>
                  <a:gd name="T1" fmla="*/ 0 h 22"/>
                  <a:gd name="T2" fmla="*/ 0 w 35"/>
                  <a:gd name="T3" fmla="*/ 0 h 22"/>
                  <a:gd name="T4" fmla="*/ 9 w 35"/>
                  <a:gd name="T5" fmla="*/ 62 h 22"/>
                  <a:gd name="T6" fmla="*/ 13 w 35"/>
                  <a:gd name="T7" fmla="*/ 108 h 22"/>
                  <a:gd name="T8" fmla="*/ 49 w 35"/>
                  <a:gd name="T9" fmla="*/ 108 h 22"/>
                  <a:gd name="T10" fmla="*/ 100 w 35"/>
                  <a:gd name="T11" fmla="*/ 102 h 22"/>
                  <a:gd name="T12" fmla="*/ 169 w 35"/>
                  <a:gd name="T13" fmla="*/ 113 h 22"/>
                  <a:gd name="T14" fmla="*/ 160 w 35"/>
                  <a:gd name="T15" fmla="*/ 99 h 22"/>
                  <a:gd name="T16" fmla="*/ 141 w 35"/>
                  <a:gd name="T17" fmla="*/ 72 h 22"/>
                  <a:gd name="T18" fmla="*/ 92 w 35"/>
                  <a:gd name="T19" fmla="*/ 39 h 22"/>
                  <a:gd name="T20" fmla="*/ 9 w 35"/>
                  <a:gd name="T21" fmla="*/ 0 h 2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5" h="22">
                    <a:moveTo>
                      <a:pt x="2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1" y="4"/>
                      <a:pt x="1" y="8"/>
                      <a:pt x="2" y="12"/>
                    </a:cubicBezTo>
                    <a:cubicBezTo>
                      <a:pt x="2" y="14"/>
                      <a:pt x="4" y="18"/>
                      <a:pt x="3" y="21"/>
                    </a:cubicBezTo>
                    <a:cubicBezTo>
                      <a:pt x="5" y="21"/>
                      <a:pt x="8" y="21"/>
                      <a:pt x="10" y="21"/>
                    </a:cubicBezTo>
                    <a:cubicBezTo>
                      <a:pt x="13" y="20"/>
                      <a:pt x="16" y="20"/>
                      <a:pt x="20" y="20"/>
                    </a:cubicBezTo>
                    <a:cubicBezTo>
                      <a:pt x="25" y="20"/>
                      <a:pt x="30" y="21"/>
                      <a:pt x="35" y="22"/>
                    </a:cubicBezTo>
                    <a:cubicBezTo>
                      <a:pt x="34" y="21"/>
                      <a:pt x="33" y="20"/>
                      <a:pt x="33" y="19"/>
                    </a:cubicBezTo>
                    <a:cubicBezTo>
                      <a:pt x="31" y="17"/>
                      <a:pt x="29" y="16"/>
                      <a:pt x="29" y="14"/>
                    </a:cubicBezTo>
                    <a:cubicBezTo>
                      <a:pt x="26" y="11"/>
                      <a:pt x="22" y="9"/>
                      <a:pt x="19" y="7"/>
                    </a:cubicBezTo>
                    <a:cubicBezTo>
                      <a:pt x="11" y="6"/>
                      <a:pt x="6" y="3"/>
                      <a:pt x="2" y="0"/>
                    </a:cubicBezTo>
                  </a:path>
                </a:pathLst>
              </a:custGeom>
              <a:solidFill>
                <a:srgbClr val="CDC9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544" name="Freeform 3983">
                <a:extLst>
                  <a:ext uri="{FF2B5EF4-FFF2-40B4-BE49-F238E27FC236}">
                    <a16:creationId xmlns:a16="http://schemas.microsoft.com/office/drawing/2014/main" id="{DE3D1AA5-3CEE-444D-BC0C-28E7B566B3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4" y="3931"/>
                <a:ext cx="13" cy="2"/>
              </a:xfrm>
              <a:custGeom>
                <a:avLst/>
                <a:gdLst>
                  <a:gd name="T0" fmla="*/ 39 w 9"/>
                  <a:gd name="T1" fmla="*/ 0 h 1"/>
                  <a:gd name="T2" fmla="*/ 29 w 9"/>
                  <a:gd name="T3" fmla="*/ 0 h 1"/>
                  <a:gd name="T4" fmla="*/ 0 w 9"/>
                  <a:gd name="T5" fmla="*/ 16 h 1"/>
                  <a:gd name="T6" fmla="*/ 0 w 9"/>
                  <a:gd name="T7" fmla="*/ 16 h 1"/>
                  <a:gd name="T8" fmla="*/ 39 w 9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" h="1">
                    <a:moveTo>
                      <a:pt x="9" y="0"/>
                    </a:moveTo>
                    <a:cubicBezTo>
                      <a:pt x="9" y="0"/>
                      <a:pt x="8" y="0"/>
                      <a:pt x="7" y="0"/>
                    </a:cubicBezTo>
                    <a:cubicBezTo>
                      <a:pt x="5" y="0"/>
                      <a:pt x="3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3" y="1"/>
                      <a:pt x="6" y="0"/>
                      <a:pt x="9" y="0"/>
                    </a:cubicBezTo>
                  </a:path>
                </a:pathLst>
              </a:custGeom>
              <a:solidFill>
                <a:srgbClr val="B0A9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545" name="Freeform 3984">
                <a:extLst>
                  <a:ext uri="{FF2B5EF4-FFF2-40B4-BE49-F238E27FC236}">
                    <a16:creationId xmlns:a16="http://schemas.microsoft.com/office/drawing/2014/main" id="{076717F6-9175-41C5-BF0D-51D09F5E2C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4" y="3918"/>
                <a:ext cx="24" cy="15"/>
              </a:xfrm>
              <a:custGeom>
                <a:avLst/>
                <a:gdLst>
                  <a:gd name="T0" fmla="*/ 39 w 16"/>
                  <a:gd name="T1" fmla="*/ 0 h 10"/>
                  <a:gd name="T2" fmla="*/ 21 w 16"/>
                  <a:gd name="T3" fmla="*/ 8 h 10"/>
                  <a:gd name="T4" fmla="*/ 0 w 16"/>
                  <a:gd name="T5" fmla="*/ 53 h 10"/>
                  <a:gd name="T6" fmla="*/ 39 w 16"/>
                  <a:gd name="T7" fmla="*/ 48 h 10"/>
                  <a:gd name="T8" fmla="*/ 48 w 16"/>
                  <a:gd name="T9" fmla="*/ 48 h 10"/>
                  <a:gd name="T10" fmla="*/ 72 w 16"/>
                  <a:gd name="T11" fmla="*/ 41 h 10"/>
                  <a:gd name="T12" fmla="*/ 81 w 16"/>
                  <a:gd name="T13" fmla="*/ 27 h 10"/>
                  <a:gd name="T14" fmla="*/ 39 w 16"/>
                  <a:gd name="T15" fmla="*/ 0 h 1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6" h="10">
                    <a:moveTo>
                      <a:pt x="7" y="0"/>
                    </a:moveTo>
                    <a:cubicBezTo>
                      <a:pt x="6" y="1"/>
                      <a:pt x="5" y="1"/>
                      <a:pt x="4" y="1"/>
                    </a:cubicBezTo>
                    <a:cubicBezTo>
                      <a:pt x="3" y="4"/>
                      <a:pt x="2" y="7"/>
                      <a:pt x="0" y="10"/>
                    </a:cubicBezTo>
                    <a:cubicBezTo>
                      <a:pt x="3" y="10"/>
                      <a:pt x="5" y="9"/>
                      <a:pt x="7" y="9"/>
                    </a:cubicBezTo>
                    <a:cubicBezTo>
                      <a:pt x="8" y="9"/>
                      <a:pt x="9" y="9"/>
                      <a:pt x="9" y="9"/>
                    </a:cubicBezTo>
                    <a:cubicBezTo>
                      <a:pt x="11" y="8"/>
                      <a:pt x="12" y="8"/>
                      <a:pt x="14" y="8"/>
                    </a:cubicBezTo>
                    <a:cubicBezTo>
                      <a:pt x="15" y="7"/>
                      <a:pt x="16" y="6"/>
                      <a:pt x="16" y="5"/>
                    </a:cubicBezTo>
                    <a:cubicBezTo>
                      <a:pt x="16" y="3"/>
                      <a:pt x="12" y="1"/>
                      <a:pt x="7" y="0"/>
                    </a:cubicBezTo>
                  </a:path>
                </a:pathLst>
              </a:custGeom>
              <a:solidFill>
                <a:srgbClr val="CDC9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546" name="Freeform 3985">
                <a:extLst>
                  <a:ext uri="{FF2B5EF4-FFF2-40B4-BE49-F238E27FC236}">
                    <a16:creationId xmlns:a16="http://schemas.microsoft.com/office/drawing/2014/main" id="{1FA1A055-A7C6-43E8-A9D7-40936D8338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4" y="3930"/>
                <a:ext cx="19" cy="4"/>
              </a:xfrm>
              <a:custGeom>
                <a:avLst/>
                <a:gdLst>
                  <a:gd name="T0" fmla="*/ 60 w 13"/>
                  <a:gd name="T1" fmla="*/ 0 h 3"/>
                  <a:gd name="T2" fmla="*/ 41 w 13"/>
                  <a:gd name="T3" fmla="*/ 1 h 3"/>
                  <a:gd name="T4" fmla="*/ 0 w 13"/>
                  <a:gd name="T5" fmla="*/ 7 h 3"/>
                  <a:gd name="T6" fmla="*/ 0 w 13"/>
                  <a:gd name="T7" fmla="*/ 9 h 3"/>
                  <a:gd name="T8" fmla="*/ 60 w 1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3">
                    <a:moveTo>
                      <a:pt x="13" y="0"/>
                    </a:moveTo>
                    <a:cubicBezTo>
                      <a:pt x="11" y="1"/>
                      <a:pt x="10" y="1"/>
                      <a:pt x="9" y="1"/>
                    </a:cubicBezTo>
                    <a:cubicBezTo>
                      <a:pt x="6" y="1"/>
                      <a:pt x="3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4" y="3"/>
                      <a:pt x="9" y="2"/>
                      <a:pt x="13" y="0"/>
                    </a:cubicBezTo>
                  </a:path>
                </a:pathLst>
              </a:custGeom>
              <a:solidFill>
                <a:srgbClr val="CDC9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547" name="Freeform 3986">
                <a:extLst>
                  <a:ext uri="{FF2B5EF4-FFF2-40B4-BE49-F238E27FC236}">
                    <a16:creationId xmlns:a16="http://schemas.microsoft.com/office/drawing/2014/main" id="{AABC760A-3133-4A9B-B058-054155DE76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7" y="3930"/>
                <a:ext cx="8" cy="1"/>
              </a:xfrm>
              <a:custGeom>
                <a:avLst/>
                <a:gdLst>
                  <a:gd name="T0" fmla="*/ 34 w 5"/>
                  <a:gd name="T1" fmla="*/ 0 h 1"/>
                  <a:gd name="T2" fmla="*/ 0 w 5"/>
                  <a:gd name="T3" fmla="*/ 1 h 1"/>
                  <a:gd name="T4" fmla="*/ 26 w 5"/>
                  <a:gd name="T5" fmla="*/ 0 h 1"/>
                  <a:gd name="T6" fmla="*/ 34 w 5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" h="1">
                    <a:moveTo>
                      <a:pt x="5" y="0"/>
                    </a:moveTo>
                    <a:cubicBezTo>
                      <a:pt x="3" y="0"/>
                      <a:pt x="2" y="0"/>
                      <a:pt x="0" y="1"/>
                    </a:cubicBezTo>
                    <a:cubicBezTo>
                      <a:pt x="1" y="1"/>
                      <a:pt x="2" y="1"/>
                      <a:pt x="4" y="0"/>
                    </a:cubicBezTo>
                    <a:cubicBezTo>
                      <a:pt x="4" y="0"/>
                      <a:pt x="4" y="0"/>
                      <a:pt x="5" y="0"/>
                    </a:cubicBezTo>
                  </a:path>
                </a:pathLst>
              </a:custGeom>
              <a:solidFill>
                <a:srgbClr val="E1DE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548" name="Freeform 3987">
                <a:extLst>
                  <a:ext uri="{FF2B5EF4-FFF2-40B4-BE49-F238E27FC236}">
                    <a16:creationId xmlns:a16="http://schemas.microsoft.com/office/drawing/2014/main" id="{3D0A786A-5631-4C0E-B3EE-0C626DC5EB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1" y="3922"/>
                <a:ext cx="11" cy="3"/>
              </a:xfrm>
              <a:custGeom>
                <a:avLst/>
                <a:gdLst>
                  <a:gd name="T0" fmla="*/ 22 w 7"/>
                  <a:gd name="T1" fmla="*/ 0 h 2"/>
                  <a:gd name="T2" fmla="*/ 13 w 7"/>
                  <a:gd name="T3" fmla="*/ 8 h 2"/>
                  <a:gd name="T4" fmla="*/ 0 w 7"/>
                  <a:gd name="T5" fmla="*/ 12 h 2"/>
                  <a:gd name="T6" fmla="*/ 31 w 7"/>
                  <a:gd name="T7" fmla="*/ 12 h 2"/>
                  <a:gd name="T8" fmla="*/ 42 w 7"/>
                  <a:gd name="T9" fmla="*/ 12 h 2"/>
                  <a:gd name="T10" fmla="*/ 22 w 7"/>
                  <a:gd name="T11" fmla="*/ 0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" h="2">
                    <a:moveTo>
                      <a:pt x="4" y="0"/>
                    </a:moveTo>
                    <a:cubicBezTo>
                      <a:pt x="4" y="0"/>
                      <a:pt x="3" y="1"/>
                      <a:pt x="2" y="1"/>
                    </a:cubicBezTo>
                    <a:cubicBezTo>
                      <a:pt x="2" y="2"/>
                      <a:pt x="1" y="2"/>
                      <a:pt x="0" y="2"/>
                    </a:cubicBezTo>
                    <a:cubicBezTo>
                      <a:pt x="2" y="2"/>
                      <a:pt x="3" y="2"/>
                      <a:pt x="5" y="2"/>
                    </a:cubicBezTo>
                    <a:cubicBezTo>
                      <a:pt x="6" y="2"/>
                      <a:pt x="6" y="2"/>
                      <a:pt x="7" y="2"/>
                    </a:cubicBezTo>
                    <a:cubicBezTo>
                      <a:pt x="6" y="1"/>
                      <a:pt x="5" y="1"/>
                      <a:pt x="4" y="0"/>
                    </a:cubicBezTo>
                  </a:path>
                </a:pathLst>
              </a:custGeom>
              <a:solidFill>
                <a:srgbClr val="CEC9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549" name="Freeform 3988">
                <a:extLst>
                  <a:ext uri="{FF2B5EF4-FFF2-40B4-BE49-F238E27FC236}">
                    <a16:creationId xmlns:a16="http://schemas.microsoft.com/office/drawing/2014/main" id="{9164DC3E-7135-4D3E-B790-2D5BF91426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4" y="3904"/>
                <a:ext cx="43" cy="26"/>
              </a:xfrm>
              <a:custGeom>
                <a:avLst/>
                <a:gdLst>
                  <a:gd name="T0" fmla="*/ 122 w 29"/>
                  <a:gd name="T1" fmla="*/ 0 h 17"/>
                  <a:gd name="T2" fmla="*/ 0 w 29"/>
                  <a:gd name="T3" fmla="*/ 49 h 17"/>
                  <a:gd name="T4" fmla="*/ 42 w 29"/>
                  <a:gd name="T5" fmla="*/ 75 h 17"/>
                  <a:gd name="T6" fmla="*/ 33 w 29"/>
                  <a:gd name="T7" fmla="*/ 93 h 17"/>
                  <a:gd name="T8" fmla="*/ 82 w 29"/>
                  <a:gd name="T9" fmla="*/ 83 h 17"/>
                  <a:gd name="T10" fmla="*/ 122 w 29"/>
                  <a:gd name="T11" fmla="*/ 75 h 17"/>
                  <a:gd name="T12" fmla="*/ 129 w 29"/>
                  <a:gd name="T13" fmla="*/ 72 h 17"/>
                  <a:gd name="T14" fmla="*/ 141 w 29"/>
                  <a:gd name="T15" fmla="*/ 66 h 17"/>
                  <a:gd name="T16" fmla="*/ 129 w 29"/>
                  <a:gd name="T17" fmla="*/ 0 h 17"/>
                  <a:gd name="T18" fmla="*/ 122 w 29"/>
                  <a:gd name="T19" fmla="*/ 0 h 1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9" h="17">
                    <a:moveTo>
                      <a:pt x="25" y="0"/>
                    </a:moveTo>
                    <a:cubicBezTo>
                      <a:pt x="20" y="4"/>
                      <a:pt x="11" y="7"/>
                      <a:pt x="0" y="9"/>
                    </a:cubicBezTo>
                    <a:cubicBezTo>
                      <a:pt x="5" y="10"/>
                      <a:pt x="9" y="12"/>
                      <a:pt x="9" y="14"/>
                    </a:cubicBezTo>
                    <a:cubicBezTo>
                      <a:pt x="9" y="15"/>
                      <a:pt x="8" y="16"/>
                      <a:pt x="7" y="17"/>
                    </a:cubicBezTo>
                    <a:cubicBezTo>
                      <a:pt x="10" y="16"/>
                      <a:pt x="13" y="16"/>
                      <a:pt x="17" y="15"/>
                    </a:cubicBezTo>
                    <a:cubicBezTo>
                      <a:pt x="20" y="15"/>
                      <a:pt x="23" y="14"/>
                      <a:pt x="25" y="14"/>
                    </a:cubicBezTo>
                    <a:cubicBezTo>
                      <a:pt x="26" y="14"/>
                      <a:pt x="27" y="14"/>
                      <a:pt x="27" y="13"/>
                    </a:cubicBezTo>
                    <a:cubicBezTo>
                      <a:pt x="28" y="13"/>
                      <a:pt x="29" y="12"/>
                      <a:pt x="29" y="12"/>
                    </a:cubicBezTo>
                    <a:cubicBezTo>
                      <a:pt x="26" y="8"/>
                      <a:pt x="27" y="3"/>
                      <a:pt x="27" y="0"/>
                    </a:cubicBezTo>
                    <a:cubicBezTo>
                      <a:pt x="26" y="0"/>
                      <a:pt x="25" y="0"/>
                      <a:pt x="25" y="0"/>
                    </a:cubicBezTo>
                  </a:path>
                </a:pathLst>
              </a:custGeom>
              <a:solidFill>
                <a:srgbClr val="E1DE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550" name="Freeform 3989">
                <a:extLst>
                  <a:ext uri="{FF2B5EF4-FFF2-40B4-BE49-F238E27FC236}">
                    <a16:creationId xmlns:a16="http://schemas.microsoft.com/office/drawing/2014/main" id="{F4412635-59A9-46D1-B3EC-0AB5A7E492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8" y="3903"/>
                <a:ext cx="228" cy="59"/>
              </a:xfrm>
              <a:custGeom>
                <a:avLst/>
                <a:gdLst>
                  <a:gd name="T0" fmla="*/ 660 w 154"/>
                  <a:gd name="T1" fmla="*/ 0 h 40"/>
                  <a:gd name="T2" fmla="*/ 610 w 154"/>
                  <a:gd name="T3" fmla="*/ 1 h 40"/>
                  <a:gd name="T4" fmla="*/ 579 w 154"/>
                  <a:gd name="T5" fmla="*/ 1 h 40"/>
                  <a:gd name="T6" fmla="*/ 571 w 154"/>
                  <a:gd name="T7" fmla="*/ 13 h 40"/>
                  <a:gd name="T8" fmla="*/ 432 w 154"/>
                  <a:gd name="T9" fmla="*/ 52 h 40"/>
                  <a:gd name="T10" fmla="*/ 283 w 154"/>
                  <a:gd name="T11" fmla="*/ 81 h 40"/>
                  <a:gd name="T12" fmla="*/ 278 w 154"/>
                  <a:gd name="T13" fmla="*/ 81 h 40"/>
                  <a:gd name="T14" fmla="*/ 241 w 154"/>
                  <a:gd name="T15" fmla="*/ 69 h 40"/>
                  <a:gd name="T16" fmla="*/ 229 w 154"/>
                  <a:gd name="T17" fmla="*/ 69 h 40"/>
                  <a:gd name="T18" fmla="*/ 209 w 154"/>
                  <a:gd name="T19" fmla="*/ 69 h 40"/>
                  <a:gd name="T20" fmla="*/ 115 w 154"/>
                  <a:gd name="T21" fmla="*/ 87 h 40"/>
                  <a:gd name="T22" fmla="*/ 53 w 154"/>
                  <a:gd name="T23" fmla="*/ 100 h 40"/>
                  <a:gd name="T24" fmla="*/ 13 w 154"/>
                  <a:gd name="T25" fmla="*/ 156 h 40"/>
                  <a:gd name="T26" fmla="*/ 0 w 154"/>
                  <a:gd name="T27" fmla="*/ 189 h 40"/>
                  <a:gd name="T28" fmla="*/ 53 w 154"/>
                  <a:gd name="T29" fmla="*/ 176 h 40"/>
                  <a:gd name="T30" fmla="*/ 357 w 154"/>
                  <a:gd name="T31" fmla="*/ 114 h 40"/>
                  <a:gd name="T32" fmla="*/ 660 w 154"/>
                  <a:gd name="T33" fmla="*/ 81 h 40"/>
                  <a:gd name="T34" fmla="*/ 740 w 154"/>
                  <a:gd name="T35" fmla="*/ 60 h 40"/>
                  <a:gd name="T36" fmla="*/ 728 w 154"/>
                  <a:gd name="T37" fmla="*/ 47 h 40"/>
                  <a:gd name="T38" fmla="*/ 736 w 154"/>
                  <a:gd name="T39" fmla="*/ 9 h 40"/>
                  <a:gd name="T40" fmla="*/ 730 w 154"/>
                  <a:gd name="T41" fmla="*/ 9 h 40"/>
                  <a:gd name="T42" fmla="*/ 660 w 154"/>
                  <a:gd name="T43" fmla="*/ 0 h 40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54" h="40">
                    <a:moveTo>
                      <a:pt x="137" y="0"/>
                    </a:moveTo>
                    <a:cubicBezTo>
                      <a:pt x="133" y="0"/>
                      <a:pt x="130" y="0"/>
                      <a:pt x="127" y="1"/>
                    </a:cubicBezTo>
                    <a:cubicBezTo>
                      <a:pt x="125" y="1"/>
                      <a:pt x="122" y="1"/>
                      <a:pt x="120" y="1"/>
                    </a:cubicBezTo>
                    <a:cubicBezTo>
                      <a:pt x="120" y="2"/>
                      <a:pt x="120" y="2"/>
                      <a:pt x="119" y="3"/>
                    </a:cubicBezTo>
                    <a:cubicBezTo>
                      <a:pt x="114" y="7"/>
                      <a:pt x="98" y="10"/>
                      <a:pt x="90" y="11"/>
                    </a:cubicBezTo>
                    <a:cubicBezTo>
                      <a:pt x="81" y="13"/>
                      <a:pt x="68" y="16"/>
                      <a:pt x="59" y="17"/>
                    </a:cubicBezTo>
                    <a:cubicBezTo>
                      <a:pt x="58" y="17"/>
                      <a:pt x="58" y="17"/>
                      <a:pt x="58" y="17"/>
                    </a:cubicBezTo>
                    <a:cubicBezTo>
                      <a:pt x="55" y="17"/>
                      <a:pt x="52" y="16"/>
                      <a:pt x="50" y="15"/>
                    </a:cubicBezTo>
                    <a:cubicBezTo>
                      <a:pt x="49" y="15"/>
                      <a:pt x="49" y="15"/>
                      <a:pt x="48" y="15"/>
                    </a:cubicBezTo>
                    <a:cubicBezTo>
                      <a:pt x="46" y="15"/>
                      <a:pt x="45" y="15"/>
                      <a:pt x="43" y="15"/>
                    </a:cubicBezTo>
                    <a:cubicBezTo>
                      <a:pt x="38" y="17"/>
                      <a:pt x="31" y="18"/>
                      <a:pt x="24" y="18"/>
                    </a:cubicBezTo>
                    <a:cubicBezTo>
                      <a:pt x="20" y="20"/>
                      <a:pt x="15" y="21"/>
                      <a:pt x="11" y="21"/>
                    </a:cubicBezTo>
                    <a:cubicBezTo>
                      <a:pt x="8" y="25"/>
                      <a:pt x="6" y="29"/>
                      <a:pt x="3" y="33"/>
                    </a:cubicBezTo>
                    <a:cubicBezTo>
                      <a:pt x="2" y="35"/>
                      <a:pt x="1" y="38"/>
                      <a:pt x="0" y="40"/>
                    </a:cubicBezTo>
                    <a:cubicBezTo>
                      <a:pt x="4" y="39"/>
                      <a:pt x="7" y="38"/>
                      <a:pt x="11" y="37"/>
                    </a:cubicBezTo>
                    <a:cubicBezTo>
                      <a:pt x="31" y="31"/>
                      <a:pt x="52" y="27"/>
                      <a:pt x="74" y="24"/>
                    </a:cubicBezTo>
                    <a:cubicBezTo>
                      <a:pt x="95" y="20"/>
                      <a:pt x="116" y="20"/>
                      <a:pt x="137" y="17"/>
                    </a:cubicBezTo>
                    <a:cubicBezTo>
                      <a:pt x="144" y="16"/>
                      <a:pt x="150" y="15"/>
                      <a:pt x="154" y="13"/>
                    </a:cubicBezTo>
                    <a:cubicBezTo>
                      <a:pt x="152" y="12"/>
                      <a:pt x="151" y="11"/>
                      <a:pt x="151" y="10"/>
                    </a:cubicBezTo>
                    <a:cubicBezTo>
                      <a:pt x="149" y="8"/>
                      <a:pt x="151" y="5"/>
                      <a:pt x="153" y="2"/>
                    </a:cubicBezTo>
                    <a:cubicBezTo>
                      <a:pt x="153" y="2"/>
                      <a:pt x="152" y="2"/>
                      <a:pt x="152" y="2"/>
                    </a:cubicBezTo>
                    <a:cubicBezTo>
                      <a:pt x="147" y="1"/>
                      <a:pt x="142" y="0"/>
                      <a:pt x="137" y="0"/>
                    </a:cubicBezTo>
                  </a:path>
                </a:pathLst>
              </a:custGeom>
              <a:solidFill>
                <a:srgbClr val="E1DE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551" name="Freeform 3990">
                <a:extLst>
                  <a:ext uri="{FF2B5EF4-FFF2-40B4-BE49-F238E27FC236}">
                    <a16:creationId xmlns:a16="http://schemas.microsoft.com/office/drawing/2014/main" id="{BD922033-9839-4802-BB64-FE67473B14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3" y="3925"/>
                <a:ext cx="28" cy="5"/>
              </a:xfrm>
              <a:custGeom>
                <a:avLst/>
                <a:gdLst>
                  <a:gd name="T0" fmla="*/ 88 w 19"/>
                  <a:gd name="T1" fmla="*/ 0 h 3"/>
                  <a:gd name="T2" fmla="*/ 52 w 19"/>
                  <a:gd name="T3" fmla="*/ 8 h 3"/>
                  <a:gd name="T4" fmla="*/ 1 w 19"/>
                  <a:gd name="T5" fmla="*/ 22 h 3"/>
                  <a:gd name="T6" fmla="*/ 0 w 19"/>
                  <a:gd name="T7" fmla="*/ 22 h 3"/>
                  <a:gd name="T8" fmla="*/ 88 w 19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9" h="3">
                    <a:moveTo>
                      <a:pt x="19" y="0"/>
                    </a:moveTo>
                    <a:cubicBezTo>
                      <a:pt x="17" y="0"/>
                      <a:pt x="14" y="1"/>
                      <a:pt x="11" y="1"/>
                    </a:cubicBezTo>
                    <a:cubicBezTo>
                      <a:pt x="7" y="2"/>
                      <a:pt x="4" y="2"/>
                      <a:pt x="1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7" y="3"/>
                      <a:pt x="14" y="2"/>
                      <a:pt x="19" y="0"/>
                    </a:cubicBezTo>
                  </a:path>
                </a:pathLst>
              </a:custGeom>
              <a:solidFill>
                <a:srgbClr val="ECEA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552" name="Freeform 3991">
                <a:extLst>
                  <a:ext uri="{FF2B5EF4-FFF2-40B4-BE49-F238E27FC236}">
                    <a16:creationId xmlns:a16="http://schemas.microsoft.com/office/drawing/2014/main" id="{9AD54ECF-8036-4765-A277-F6A552ECFC8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710" y="3889"/>
                <a:ext cx="44" cy="30"/>
              </a:xfrm>
              <a:custGeom>
                <a:avLst/>
                <a:gdLst>
                  <a:gd name="T0" fmla="*/ 0 w 30"/>
                  <a:gd name="T1" fmla="*/ 99 h 20"/>
                  <a:gd name="T2" fmla="*/ 0 w 30"/>
                  <a:gd name="T3" fmla="*/ 102 h 20"/>
                  <a:gd name="T4" fmla="*/ 13 w 30"/>
                  <a:gd name="T5" fmla="*/ 99 h 20"/>
                  <a:gd name="T6" fmla="*/ 0 w 30"/>
                  <a:gd name="T7" fmla="*/ 99 h 20"/>
                  <a:gd name="T8" fmla="*/ 28 w 30"/>
                  <a:gd name="T9" fmla="*/ 0 h 20"/>
                  <a:gd name="T10" fmla="*/ 129 w 30"/>
                  <a:gd name="T11" fmla="*/ 53 h 20"/>
                  <a:gd name="T12" fmla="*/ 139 w 30"/>
                  <a:gd name="T13" fmla="*/ 39 h 20"/>
                  <a:gd name="T14" fmla="*/ 139 w 30"/>
                  <a:gd name="T15" fmla="*/ 18 h 20"/>
                  <a:gd name="T16" fmla="*/ 135 w 30"/>
                  <a:gd name="T17" fmla="*/ 18 h 20"/>
                  <a:gd name="T18" fmla="*/ 128 w 30"/>
                  <a:gd name="T19" fmla="*/ 8 h 20"/>
                  <a:gd name="T20" fmla="*/ 88 w 30"/>
                  <a:gd name="T21" fmla="*/ 8 h 20"/>
                  <a:gd name="T22" fmla="*/ 28 w 30"/>
                  <a:gd name="T23" fmla="*/ 0 h 2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30" h="20">
                    <a:moveTo>
                      <a:pt x="0" y="19"/>
                    </a:moveTo>
                    <a:cubicBezTo>
                      <a:pt x="0" y="19"/>
                      <a:pt x="0" y="20"/>
                      <a:pt x="0" y="20"/>
                    </a:cubicBezTo>
                    <a:cubicBezTo>
                      <a:pt x="1" y="20"/>
                      <a:pt x="2" y="20"/>
                      <a:pt x="3" y="19"/>
                    </a:cubicBezTo>
                    <a:cubicBezTo>
                      <a:pt x="2" y="19"/>
                      <a:pt x="1" y="19"/>
                      <a:pt x="0" y="19"/>
                    </a:cubicBezTo>
                    <a:moveTo>
                      <a:pt x="6" y="0"/>
                    </a:moveTo>
                    <a:cubicBezTo>
                      <a:pt x="11" y="4"/>
                      <a:pt x="19" y="9"/>
                      <a:pt x="28" y="10"/>
                    </a:cubicBezTo>
                    <a:cubicBezTo>
                      <a:pt x="29" y="9"/>
                      <a:pt x="30" y="8"/>
                      <a:pt x="30" y="7"/>
                    </a:cubicBezTo>
                    <a:cubicBezTo>
                      <a:pt x="30" y="6"/>
                      <a:pt x="30" y="4"/>
                      <a:pt x="30" y="3"/>
                    </a:cubicBezTo>
                    <a:cubicBezTo>
                      <a:pt x="30" y="3"/>
                      <a:pt x="29" y="3"/>
                      <a:pt x="29" y="3"/>
                    </a:cubicBezTo>
                    <a:cubicBezTo>
                      <a:pt x="29" y="2"/>
                      <a:pt x="28" y="1"/>
                      <a:pt x="27" y="1"/>
                    </a:cubicBezTo>
                    <a:cubicBezTo>
                      <a:pt x="24" y="1"/>
                      <a:pt x="22" y="1"/>
                      <a:pt x="19" y="1"/>
                    </a:cubicBezTo>
                    <a:cubicBezTo>
                      <a:pt x="14" y="1"/>
                      <a:pt x="10" y="1"/>
                      <a:pt x="6" y="0"/>
                    </a:cubicBezTo>
                  </a:path>
                </a:pathLst>
              </a:custGeom>
              <a:solidFill>
                <a:srgbClr val="E1DE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553" name="Freeform 3992">
                <a:extLst>
                  <a:ext uri="{FF2B5EF4-FFF2-40B4-BE49-F238E27FC236}">
                    <a16:creationId xmlns:a16="http://schemas.microsoft.com/office/drawing/2014/main" id="{D382D0A5-37EB-4A82-B9BE-1A69B577DF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1" y="3872"/>
                <a:ext cx="80" cy="46"/>
              </a:xfrm>
              <a:custGeom>
                <a:avLst/>
                <a:gdLst>
                  <a:gd name="T0" fmla="*/ 53 w 54"/>
                  <a:gd name="T1" fmla="*/ 0 h 31"/>
                  <a:gd name="T2" fmla="*/ 0 w 54"/>
                  <a:gd name="T3" fmla="*/ 9 h 31"/>
                  <a:gd name="T4" fmla="*/ 59 w 54"/>
                  <a:gd name="T5" fmla="*/ 49 h 31"/>
                  <a:gd name="T6" fmla="*/ 127 w 54"/>
                  <a:gd name="T7" fmla="*/ 150 h 31"/>
                  <a:gd name="T8" fmla="*/ 141 w 54"/>
                  <a:gd name="T9" fmla="*/ 150 h 31"/>
                  <a:gd name="T10" fmla="*/ 261 w 54"/>
                  <a:gd name="T11" fmla="*/ 108 h 31"/>
                  <a:gd name="T12" fmla="*/ 154 w 54"/>
                  <a:gd name="T13" fmla="*/ 59 h 31"/>
                  <a:gd name="T14" fmla="*/ 110 w 54"/>
                  <a:gd name="T15" fmla="*/ 40 h 31"/>
                  <a:gd name="T16" fmla="*/ 53 w 54"/>
                  <a:gd name="T17" fmla="*/ 0 h 3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4" h="31">
                    <a:moveTo>
                      <a:pt x="11" y="0"/>
                    </a:moveTo>
                    <a:cubicBezTo>
                      <a:pt x="8" y="1"/>
                      <a:pt x="4" y="1"/>
                      <a:pt x="0" y="2"/>
                    </a:cubicBezTo>
                    <a:cubicBezTo>
                      <a:pt x="4" y="5"/>
                      <a:pt x="7" y="8"/>
                      <a:pt x="12" y="10"/>
                    </a:cubicBezTo>
                    <a:cubicBezTo>
                      <a:pt x="24" y="17"/>
                      <a:pt x="27" y="24"/>
                      <a:pt x="26" y="31"/>
                    </a:cubicBezTo>
                    <a:cubicBezTo>
                      <a:pt x="27" y="31"/>
                      <a:pt x="28" y="31"/>
                      <a:pt x="29" y="31"/>
                    </a:cubicBezTo>
                    <a:cubicBezTo>
                      <a:pt x="40" y="29"/>
                      <a:pt x="49" y="26"/>
                      <a:pt x="54" y="22"/>
                    </a:cubicBezTo>
                    <a:cubicBezTo>
                      <a:pt x="45" y="21"/>
                      <a:pt x="37" y="16"/>
                      <a:pt x="32" y="12"/>
                    </a:cubicBezTo>
                    <a:cubicBezTo>
                      <a:pt x="29" y="11"/>
                      <a:pt x="26" y="10"/>
                      <a:pt x="23" y="8"/>
                    </a:cubicBezTo>
                    <a:cubicBezTo>
                      <a:pt x="19" y="6"/>
                      <a:pt x="15" y="3"/>
                      <a:pt x="11" y="0"/>
                    </a:cubicBezTo>
                  </a:path>
                </a:pathLst>
              </a:custGeom>
              <a:solidFill>
                <a:srgbClr val="ECEA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554" name="Freeform 3993">
                <a:extLst>
                  <a:ext uri="{FF2B5EF4-FFF2-40B4-BE49-F238E27FC236}">
                    <a16:creationId xmlns:a16="http://schemas.microsoft.com/office/drawing/2014/main" id="{30095698-0946-4ED7-9BF5-B198758227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0" y="3864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CDC9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555" name="Freeform 3994">
                <a:extLst>
                  <a:ext uri="{FF2B5EF4-FFF2-40B4-BE49-F238E27FC236}">
                    <a16:creationId xmlns:a16="http://schemas.microsoft.com/office/drawing/2014/main" id="{08655B12-CF0D-475E-979F-C0A21FAA1A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1" y="3870"/>
                <a:ext cx="6" cy="3"/>
              </a:xfrm>
              <a:custGeom>
                <a:avLst/>
                <a:gdLst>
                  <a:gd name="T0" fmla="*/ 0 w 4"/>
                  <a:gd name="T1" fmla="*/ 0 h 2"/>
                  <a:gd name="T2" fmla="*/ 0 w 4"/>
                  <a:gd name="T3" fmla="*/ 8 h 2"/>
                  <a:gd name="T4" fmla="*/ 12 w 4"/>
                  <a:gd name="T5" fmla="*/ 12 h 2"/>
                  <a:gd name="T6" fmla="*/ 12 w 4"/>
                  <a:gd name="T7" fmla="*/ 12 h 2"/>
                  <a:gd name="T8" fmla="*/ 21 w 4"/>
                  <a:gd name="T9" fmla="*/ 8 h 2"/>
                  <a:gd name="T10" fmla="*/ 0 w 4"/>
                  <a:gd name="T11" fmla="*/ 0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" h="2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1" y="1"/>
                      <a:pt x="1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3" y="2"/>
                      <a:pt x="4" y="1"/>
                    </a:cubicBezTo>
                    <a:cubicBezTo>
                      <a:pt x="2" y="1"/>
                      <a:pt x="1" y="0"/>
                      <a:pt x="0" y="0"/>
                    </a:cubicBezTo>
                  </a:path>
                </a:pathLst>
              </a:custGeom>
              <a:solidFill>
                <a:srgbClr val="CEC9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556" name="Freeform 3995">
                <a:extLst>
                  <a:ext uri="{FF2B5EF4-FFF2-40B4-BE49-F238E27FC236}">
                    <a16:creationId xmlns:a16="http://schemas.microsoft.com/office/drawing/2014/main" id="{72873932-83F2-412D-9F15-1A19F51AE6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0" y="3864"/>
                <a:ext cx="10" cy="8"/>
              </a:xfrm>
              <a:custGeom>
                <a:avLst/>
                <a:gdLst>
                  <a:gd name="T0" fmla="*/ 0 w 7"/>
                  <a:gd name="T1" fmla="*/ 0 h 5"/>
                  <a:gd name="T2" fmla="*/ 0 w 7"/>
                  <a:gd name="T3" fmla="*/ 0 h 5"/>
                  <a:gd name="T4" fmla="*/ 1 w 7"/>
                  <a:gd name="T5" fmla="*/ 26 h 5"/>
                  <a:gd name="T6" fmla="*/ 20 w 7"/>
                  <a:gd name="T7" fmla="*/ 34 h 5"/>
                  <a:gd name="T8" fmla="*/ 29 w 7"/>
                  <a:gd name="T9" fmla="*/ 26 h 5"/>
                  <a:gd name="T10" fmla="*/ 19 w 7"/>
                  <a:gd name="T11" fmla="*/ 21 h 5"/>
                  <a:gd name="T12" fmla="*/ 0 w 7"/>
                  <a:gd name="T13" fmla="*/ 0 h 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" h="5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3"/>
                      <a:pt x="1" y="4"/>
                    </a:cubicBezTo>
                    <a:cubicBezTo>
                      <a:pt x="2" y="4"/>
                      <a:pt x="3" y="5"/>
                      <a:pt x="5" y="5"/>
                    </a:cubicBezTo>
                    <a:cubicBezTo>
                      <a:pt x="5" y="5"/>
                      <a:pt x="6" y="5"/>
                      <a:pt x="7" y="4"/>
                    </a:cubicBezTo>
                    <a:cubicBezTo>
                      <a:pt x="6" y="4"/>
                      <a:pt x="5" y="3"/>
                      <a:pt x="4" y="3"/>
                    </a:cubicBezTo>
                    <a:cubicBezTo>
                      <a:pt x="3" y="2"/>
                      <a:pt x="1" y="1"/>
                      <a:pt x="0" y="0"/>
                    </a:cubicBezTo>
                  </a:path>
                </a:pathLst>
              </a:custGeom>
              <a:solidFill>
                <a:srgbClr val="E1DE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557" name="Freeform 3996">
                <a:extLst>
                  <a:ext uri="{FF2B5EF4-FFF2-40B4-BE49-F238E27FC236}">
                    <a16:creationId xmlns:a16="http://schemas.microsoft.com/office/drawing/2014/main" id="{D5C020BE-D8CC-44CF-95DF-C30F8DD0DB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1" y="3872"/>
                <a:ext cx="3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1 h 1"/>
                  <a:gd name="T4" fmla="*/ 12 w 2"/>
                  <a:gd name="T5" fmla="*/ 1 h 1"/>
                  <a:gd name="T6" fmla="*/ 0 w 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1" y="1"/>
                      <a:pt x="1" y="0"/>
                      <a:pt x="0" y="0"/>
                    </a:cubicBezTo>
                  </a:path>
                </a:pathLst>
              </a:custGeom>
              <a:solidFill>
                <a:srgbClr val="E1DE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558" name="Freeform 3997">
                <a:extLst>
                  <a:ext uri="{FF2B5EF4-FFF2-40B4-BE49-F238E27FC236}">
                    <a16:creationId xmlns:a16="http://schemas.microsoft.com/office/drawing/2014/main" id="{E9C8CA7D-2133-4362-A33D-7D3864A2A6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8" y="3866"/>
                <a:ext cx="25" cy="25"/>
              </a:xfrm>
              <a:custGeom>
                <a:avLst/>
                <a:gdLst>
                  <a:gd name="T0" fmla="*/ 56 w 17"/>
                  <a:gd name="T1" fmla="*/ 0 h 17"/>
                  <a:gd name="T2" fmla="*/ 13 w 17"/>
                  <a:gd name="T3" fmla="*/ 1 h 17"/>
                  <a:gd name="T4" fmla="*/ 0 w 17"/>
                  <a:gd name="T5" fmla="*/ 1 h 17"/>
                  <a:gd name="T6" fmla="*/ 28 w 17"/>
                  <a:gd name="T7" fmla="*/ 47 h 17"/>
                  <a:gd name="T8" fmla="*/ 69 w 17"/>
                  <a:gd name="T9" fmla="*/ 79 h 17"/>
                  <a:gd name="T10" fmla="*/ 79 w 17"/>
                  <a:gd name="T11" fmla="*/ 79 h 17"/>
                  <a:gd name="T12" fmla="*/ 60 w 17"/>
                  <a:gd name="T13" fmla="*/ 22 h 17"/>
                  <a:gd name="T14" fmla="*/ 56 w 17"/>
                  <a:gd name="T15" fmla="*/ 0 h 1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7" h="17">
                    <a:moveTo>
                      <a:pt x="12" y="0"/>
                    </a:moveTo>
                    <a:cubicBezTo>
                      <a:pt x="9" y="0"/>
                      <a:pt x="6" y="0"/>
                      <a:pt x="3" y="1"/>
                    </a:cubicBezTo>
                    <a:cubicBezTo>
                      <a:pt x="2" y="1"/>
                      <a:pt x="1" y="1"/>
                      <a:pt x="0" y="1"/>
                    </a:cubicBezTo>
                    <a:cubicBezTo>
                      <a:pt x="2" y="4"/>
                      <a:pt x="3" y="8"/>
                      <a:pt x="6" y="10"/>
                    </a:cubicBezTo>
                    <a:cubicBezTo>
                      <a:pt x="8" y="13"/>
                      <a:pt x="13" y="14"/>
                      <a:pt x="15" y="17"/>
                    </a:cubicBezTo>
                    <a:cubicBezTo>
                      <a:pt x="16" y="17"/>
                      <a:pt x="17" y="17"/>
                      <a:pt x="17" y="17"/>
                    </a:cubicBezTo>
                    <a:cubicBezTo>
                      <a:pt x="16" y="13"/>
                      <a:pt x="15" y="10"/>
                      <a:pt x="13" y="5"/>
                    </a:cubicBezTo>
                    <a:cubicBezTo>
                      <a:pt x="12" y="3"/>
                      <a:pt x="12" y="2"/>
                      <a:pt x="12" y="0"/>
                    </a:cubicBezTo>
                  </a:path>
                </a:pathLst>
              </a:custGeom>
              <a:solidFill>
                <a:srgbClr val="E1DE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559" name="Freeform 3998">
                <a:extLst>
                  <a:ext uri="{FF2B5EF4-FFF2-40B4-BE49-F238E27FC236}">
                    <a16:creationId xmlns:a16="http://schemas.microsoft.com/office/drawing/2014/main" id="{B6808162-F3BE-4949-9633-DC450C3D5A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2" y="3867"/>
                <a:ext cx="48" cy="24"/>
              </a:xfrm>
              <a:custGeom>
                <a:avLst/>
                <a:gdLst>
                  <a:gd name="T0" fmla="*/ 89 w 32"/>
                  <a:gd name="T1" fmla="*/ 0 h 16"/>
                  <a:gd name="T2" fmla="*/ 0 w 32"/>
                  <a:gd name="T3" fmla="*/ 12 h 16"/>
                  <a:gd name="T4" fmla="*/ 32 w 32"/>
                  <a:gd name="T5" fmla="*/ 48 h 16"/>
                  <a:gd name="T6" fmla="*/ 59 w 32"/>
                  <a:gd name="T7" fmla="*/ 80 h 16"/>
                  <a:gd name="T8" fmla="*/ 122 w 32"/>
                  <a:gd name="T9" fmla="*/ 81 h 16"/>
                  <a:gd name="T10" fmla="*/ 162 w 32"/>
                  <a:gd name="T11" fmla="*/ 81 h 16"/>
                  <a:gd name="T12" fmla="*/ 120 w 32"/>
                  <a:gd name="T13" fmla="*/ 48 h 16"/>
                  <a:gd name="T14" fmla="*/ 89 w 32"/>
                  <a:gd name="T15" fmla="*/ 0 h 1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2" h="16">
                    <a:moveTo>
                      <a:pt x="17" y="0"/>
                    </a:moveTo>
                    <a:cubicBezTo>
                      <a:pt x="12" y="0"/>
                      <a:pt x="6" y="1"/>
                      <a:pt x="0" y="2"/>
                    </a:cubicBezTo>
                    <a:cubicBezTo>
                      <a:pt x="3" y="4"/>
                      <a:pt x="5" y="7"/>
                      <a:pt x="6" y="9"/>
                    </a:cubicBezTo>
                    <a:cubicBezTo>
                      <a:pt x="7" y="11"/>
                      <a:pt x="9" y="13"/>
                      <a:pt x="11" y="15"/>
                    </a:cubicBezTo>
                    <a:cubicBezTo>
                      <a:pt x="15" y="16"/>
                      <a:pt x="19" y="16"/>
                      <a:pt x="24" y="16"/>
                    </a:cubicBezTo>
                    <a:cubicBezTo>
                      <a:pt x="27" y="16"/>
                      <a:pt x="29" y="16"/>
                      <a:pt x="32" y="16"/>
                    </a:cubicBezTo>
                    <a:cubicBezTo>
                      <a:pt x="30" y="13"/>
                      <a:pt x="25" y="12"/>
                      <a:pt x="23" y="9"/>
                    </a:cubicBezTo>
                    <a:cubicBezTo>
                      <a:pt x="20" y="7"/>
                      <a:pt x="19" y="3"/>
                      <a:pt x="17" y="0"/>
                    </a:cubicBezTo>
                  </a:path>
                </a:pathLst>
              </a:custGeom>
              <a:solidFill>
                <a:srgbClr val="ECEA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560" name="Freeform 3999">
                <a:extLst>
                  <a:ext uri="{FF2B5EF4-FFF2-40B4-BE49-F238E27FC236}">
                    <a16:creationId xmlns:a16="http://schemas.microsoft.com/office/drawing/2014/main" id="{FB694352-55B2-4B13-B90B-BFA9D94BBD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8" y="3870"/>
                <a:ext cx="31" cy="19"/>
              </a:xfrm>
              <a:custGeom>
                <a:avLst/>
                <a:gdLst>
                  <a:gd name="T0" fmla="*/ 47 w 21"/>
                  <a:gd name="T1" fmla="*/ 0 h 13"/>
                  <a:gd name="T2" fmla="*/ 0 w 21"/>
                  <a:gd name="T3" fmla="*/ 1 h 13"/>
                  <a:gd name="T4" fmla="*/ 59 w 21"/>
                  <a:gd name="T5" fmla="*/ 41 h 13"/>
                  <a:gd name="T6" fmla="*/ 100 w 21"/>
                  <a:gd name="T7" fmla="*/ 60 h 13"/>
                  <a:gd name="T8" fmla="*/ 77 w 21"/>
                  <a:gd name="T9" fmla="*/ 32 h 13"/>
                  <a:gd name="T10" fmla="*/ 47 w 21"/>
                  <a:gd name="T11" fmla="*/ 0 h 1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1" h="13">
                    <a:moveTo>
                      <a:pt x="10" y="0"/>
                    </a:moveTo>
                    <a:cubicBezTo>
                      <a:pt x="7" y="0"/>
                      <a:pt x="4" y="1"/>
                      <a:pt x="0" y="1"/>
                    </a:cubicBezTo>
                    <a:cubicBezTo>
                      <a:pt x="4" y="4"/>
                      <a:pt x="8" y="7"/>
                      <a:pt x="12" y="9"/>
                    </a:cubicBezTo>
                    <a:cubicBezTo>
                      <a:pt x="15" y="11"/>
                      <a:pt x="18" y="12"/>
                      <a:pt x="21" y="13"/>
                    </a:cubicBezTo>
                    <a:cubicBezTo>
                      <a:pt x="19" y="11"/>
                      <a:pt x="17" y="9"/>
                      <a:pt x="16" y="7"/>
                    </a:cubicBezTo>
                    <a:cubicBezTo>
                      <a:pt x="15" y="5"/>
                      <a:pt x="13" y="2"/>
                      <a:pt x="10" y="0"/>
                    </a:cubicBezTo>
                  </a:path>
                </a:pathLst>
              </a:custGeom>
              <a:solidFill>
                <a:srgbClr val="F4F3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561" name="Freeform 4000">
                <a:extLst>
                  <a:ext uri="{FF2B5EF4-FFF2-40B4-BE49-F238E27FC236}">
                    <a16:creationId xmlns:a16="http://schemas.microsoft.com/office/drawing/2014/main" id="{F3CE67AB-036E-46C1-8373-2A53FEABFD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3" y="3888"/>
                <a:ext cx="8" cy="16"/>
              </a:xfrm>
              <a:custGeom>
                <a:avLst/>
                <a:gdLst>
                  <a:gd name="T0" fmla="*/ 34 w 5"/>
                  <a:gd name="T1" fmla="*/ 0 h 11"/>
                  <a:gd name="T2" fmla="*/ 0 w 5"/>
                  <a:gd name="T3" fmla="*/ 1 h 11"/>
                  <a:gd name="T4" fmla="*/ 0 w 5"/>
                  <a:gd name="T5" fmla="*/ 32 h 11"/>
                  <a:gd name="T6" fmla="*/ 0 w 5"/>
                  <a:gd name="T7" fmla="*/ 48 h 11"/>
                  <a:gd name="T8" fmla="*/ 21 w 5"/>
                  <a:gd name="T9" fmla="*/ 47 h 11"/>
                  <a:gd name="T10" fmla="*/ 34 w 5"/>
                  <a:gd name="T11" fmla="*/ 0 h 1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" h="11">
                    <a:moveTo>
                      <a:pt x="5" y="0"/>
                    </a:moveTo>
                    <a:cubicBezTo>
                      <a:pt x="3" y="0"/>
                      <a:pt x="1" y="1"/>
                      <a:pt x="0" y="1"/>
                    </a:cubicBezTo>
                    <a:cubicBezTo>
                      <a:pt x="0" y="3"/>
                      <a:pt x="0" y="5"/>
                      <a:pt x="0" y="7"/>
                    </a:cubicBezTo>
                    <a:cubicBezTo>
                      <a:pt x="0" y="8"/>
                      <a:pt x="0" y="9"/>
                      <a:pt x="0" y="11"/>
                    </a:cubicBezTo>
                    <a:cubicBezTo>
                      <a:pt x="1" y="11"/>
                      <a:pt x="2" y="10"/>
                      <a:pt x="3" y="10"/>
                    </a:cubicBezTo>
                    <a:cubicBezTo>
                      <a:pt x="3" y="7"/>
                      <a:pt x="4" y="3"/>
                      <a:pt x="5" y="0"/>
                    </a:cubicBezTo>
                  </a:path>
                </a:pathLst>
              </a:custGeom>
              <a:solidFill>
                <a:srgbClr val="CEC9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562" name="Freeform 4001">
                <a:extLst>
                  <a:ext uri="{FF2B5EF4-FFF2-40B4-BE49-F238E27FC236}">
                    <a16:creationId xmlns:a16="http://schemas.microsoft.com/office/drawing/2014/main" id="{BF6E1B3E-5DE5-4154-AC91-B0D5A1593F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3" y="3889"/>
                <a:ext cx="10" cy="15"/>
              </a:xfrm>
              <a:custGeom>
                <a:avLst/>
                <a:gdLst>
                  <a:gd name="T0" fmla="*/ 29 w 7"/>
                  <a:gd name="T1" fmla="*/ 0 h 10"/>
                  <a:gd name="T2" fmla="*/ 9 w 7"/>
                  <a:gd name="T3" fmla="*/ 0 h 10"/>
                  <a:gd name="T4" fmla="*/ 0 w 7"/>
                  <a:gd name="T5" fmla="*/ 8 h 10"/>
                  <a:gd name="T6" fmla="*/ 1 w 7"/>
                  <a:gd name="T7" fmla="*/ 18 h 10"/>
                  <a:gd name="T8" fmla="*/ 1 w 7"/>
                  <a:gd name="T9" fmla="*/ 39 h 10"/>
                  <a:gd name="T10" fmla="*/ 1 w 7"/>
                  <a:gd name="T11" fmla="*/ 48 h 10"/>
                  <a:gd name="T12" fmla="*/ 1 w 7"/>
                  <a:gd name="T13" fmla="*/ 53 h 10"/>
                  <a:gd name="T14" fmla="*/ 13 w 7"/>
                  <a:gd name="T15" fmla="*/ 53 h 10"/>
                  <a:gd name="T16" fmla="*/ 13 w 7"/>
                  <a:gd name="T17" fmla="*/ 53 h 10"/>
                  <a:gd name="T18" fmla="*/ 29 w 7"/>
                  <a:gd name="T19" fmla="*/ 53 h 10"/>
                  <a:gd name="T20" fmla="*/ 29 w 7"/>
                  <a:gd name="T21" fmla="*/ 32 h 10"/>
                  <a:gd name="T22" fmla="*/ 29 w 7"/>
                  <a:gd name="T23" fmla="*/ 0 h 1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7" h="10">
                    <a:moveTo>
                      <a:pt x="7" y="0"/>
                    </a:moveTo>
                    <a:cubicBezTo>
                      <a:pt x="5" y="0"/>
                      <a:pt x="3" y="0"/>
                      <a:pt x="2" y="0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2"/>
                      <a:pt x="1" y="2"/>
                      <a:pt x="1" y="3"/>
                    </a:cubicBezTo>
                    <a:cubicBezTo>
                      <a:pt x="1" y="4"/>
                      <a:pt x="1" y="6"/>
                      <a:pt x="1" y="7"/>
                    </a:cubicBezTo>
                    <a:cubicBezTo>
                      <a:pt x="1" y="7"/>
                      <a:pt x="1" y="8"/>
                      <a:pt x="1" y="9"/>
                    </a:cubicBezTo>
                    <a:cubicBezTo>
                      <a:pt x="1" y="9"/>
                      <a:pt x="1" y="10"/>
                      <a:pt x="1" y="10"/>
                    </a:cubicBezTo>
                    <a:cubicBezTo>
                      <a:pt x="2" y="10"/>
                      <a:pt x="2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5" y="10"/>
                      <a:pt x="6" y="10"/>
                      <a:pt x="7" y="10"/>
                    </a:cubicBezTo>
                    <a:cubicBezTo>
                      <a:pt x="7" y="8"/>
                      <a:pt x="7" y="7"/>
                      <a:pt x="7" y="6"/>
                    </a:cubicBezTo>
                    <a:cubicBezTo>
                      <a:pt x="7" y="4"/>
                      <a:pt x="7" y="2"/>
                      <a:pt x="7" y="0"/>
                    </a:cubicBezTo>
                  </a:path>
                </a:pathLst>
              </a:custGeom>
              <a:solidFill>
                <a:srgbClr val="E1DE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563" name="Freeform 4002">
                <a:extLst>
                  <a:ext uri="{FF2B5EF4-FFF2-40B4-BE49-F238E27FC236}">
                    <a16:creationId xmlns:a16="http://schemas.microsoft.com/office/drawing/2014/main" id="{B9633609-18E1-4712-86CE-561C4D4D2C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8" y="3887"/>
                <a:ext cx="13" cy="16"/>
              </a:xfrm>
              <a:custGeom>
                <a:avLst/>
                <a:gdLst>
                  <a:gd name="T0" fmla="*/ 39 w 9"/>
                  <a:gd name="T1" fmla="*/ 0 h 11"/>
                  <a:gd name="T2" fmla="*/ 9 w 9"/>
                  <a:gd name="T3" fmla="*/ 1 h 11"/>
                  <a:gd name="T4" fmla="*/ 0 w 9"/>
                  <a:gd name="T5" fmla="*/ 48 h 11"/>
                  <a:gd name="T6" fmla="*/ 39 w 9"/>
                  <a:gd name="T7" fmla="*/ 0 h 11"/>
                  <a:gd name="T8" fmla="*/ 39 w 9"/>
                  <a:gd name="T9" fmla="*/ 0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" h="11">
                    <a:moveTo>
                      <a:pt x="9" y="0"/>
                    </a:moveTo>
                    <a:cubicBezTo>
                      <a:pt x="6" y="0"/>
                      <a:pt x="4" y="1"/>
                      <a:pt x="2" y="1"/>
                    </a:cubicBezTo>
                    <a:cubicBezTo>
                      <a:pt x="1" y="4"/>
                      <a:pt x="0" y="8"/>
                      <a:pt x="0" y="11"/>
                    </a:cubicBezTo>
                    <a:cubicBezTo>
                      <a:pt x="6" y="9"/>
                      <a:pt x="6" y="4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</a:path>
                </a:pathLst>
              </a:custGeom>
              <a:solidFill>
                <a:srgbClr val="E1DE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564" name="Freeform 4003">
                <a:extLst>
                  <a:ext uri="{FF2B5EF4-FFF2-40B4-BE49-F238E27FC236}">
                    <a16:creationId xmlns:a16="http://schemas.microsoft.com/office/drawing/2014/main" id="{ABF0DFF7-A736-40B0-B3DF-1ED343263F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5" y="3873"/>
                <a:ext cx="32" cy="31"/>
              </a:xfrm>
              <a:custGeom>
                <a:avLst/>
                <a:gdLst>
                  <a:gd name="T0" fmla="*/ 80 w 22"/>
                  <a:gd name="T1" fmla="*/ 0 h 21"/>
                  <a:gd name="T2" fmla="*/ 13 w 22"/>
                  <a:gd name="T3" fmla="*/ 13 h 21"/>
                  <a:gd name="T4" fmla="*/ 28 w 22"/>
                  <a:gd name="T5" fmla="*/ 68 h 21"/>
                  <a:gd name="T6" fmla="*/ 0 w 22"/>
                  <a:gd name="T7" fmla="*/ 87 h 21"/>
                  <a:gd name="T8" fmla="*/ 80 w 22"/>
                  <a:gd name="T9" fmla="*/ 100 h 21"/>
                  <a:gd name="T10" fmla="*/ 95 w 22"/>
                  <a:gd name="T11" fmla="*/ 100 h 21"/>
                  <a:gd name="T12" fmla="*/ 89 w 22"/>
                  <a:gd name="T13" fmla="*/ 59 h 21"/>
                  <a:gd name="T14" fmla="*/ 80 w 22"/>
                  <a:gd name="T15" fmla="*/ 0 h 2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2" h="21">
                    <a:moveTo>
                      <a:pt x="18" y="0"/>
                    </a:moveTo>
                    <a:cubicBezTo>
                      <a:pt x="14" y="2"/>
                      <a:pt x="9" y="3"/>
                      <a:pt x="3" y="3"/>
                    </a:cubicBezTo>
                    <a:cubicBezTo>
                      <a:pt x="6" y="7"/>
                      <a:pt x="7" y="11"/>
                      <a:pt x="6" y="14"/>
                    </a:cubicBezTo>
                    <a:cubicBezTo>
                      <a:pt x="5" y="16"/>
                      <a:pt x="3" y="17"/>
                      <a:pt x="0" y="18"/>
                    </a:cubicBezTo>
                    <a:cubicBezTo>
                      <a:pt x="5" y="20"/>
                      <a:pt x="11" y="21"/>
                      <a:pt x="18" y="21"/>
                    </a:cubicBezTo>
                    <a:cubicBezTo>
                      <a:pt x="19" y="21"/>
                      <a:pt x="20" y="21"/>
                      <a:pt x="21" y="21"/>
                    </a:cubicBezTo>
                    <a:cubicBezTo>
                      <a:pt x="22" y="18"/>
                      <a:pt x="20" y="14"/>
                      <a:pt x="20" y="12"/>
                    </a:cubicBezTo>
                    <a:cubicBezTo>
                      <a:pt x="19" y="8"/>
                      <a:pt x="19" y="4"/>
                      <a:pt x="18" y="0"/>
                    </a:cubicBezTo>
                  </a:path>
                </a:pathLst>
              </a:custGeom>
              <a:solidFill>
                <a:srgbClr val="E1DE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565" name="Freeform 4004">
                <a:extLst>
                  <a:ext uri="{FF2B5EF4-FFF2-40B4-BE49-F238E27FC236}">
                    <a16:creationId xmlns:a16="http://schemas.microsoft.com/office/drawing/2014/main" id="{765829E9-D55B-4723-9332-A0F06702D4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7" y="3903"/>
                <a:ext cx="24" cy="24"/>
              </a:xfrm>
              <a:custGeom>
                <a:avLst/>
                <a:gdLst>
                  <a:gd name="T0" fmla="*/ 39 w 16"/>
                  <a:gd name="T1" fmla="*/ 0 h 16"/>
                  <a:gd name="T2" fmla="*/ 21 w 16"/>
                  <a:gd name="T3" fmla="*/ 8 h 16"/>
                  <a:gd name="T4" fmla="*/ 0 w 16"/>
                  <a:gd name="T5" fmla="*/ 68 h 16"/>
                  <a:gd name="T6" fmla="*/ 18 w 16"/>
                  <a:gd name="T7" fmla="*/ 80 h 16"/>
                  <a:gd name="T8" fmla="*/ 21 w 16"/>
                  <a:gd name="T9" fmla="*/ 80 h 16"/>
                  <a:gd name="T10" fmla="*/ 48 w 16"/>
                  <a:gd name="T11" fmla="*/ 81 h 16"/>
                  <a:gd name="T12" fmla="*/ 59 w 16"/>
                  <a:gd name="T13" fmla="*/ 81 h 16"/>
                  <a:gd name="T14" fmla="*/ 41 w 16"/>
                  <a:gd name="T15" fmla="*/ 32 h 16"/>
                  <a:gd name="T16" fmla="*/ 39 w 16"/>
                  <a:gd name="T17" fmla="*/ 0 h 1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6" h="16">
                    <a:moveTo>
                      <a:pt x="7" y="0"/>
                    </a:moveTo>
                    <a:cubicBezTo>
                      <a:pt x="6" y="0"/>
                      <a:pt x="5" y="1"/>
                      <a:pt x="4" y="1"/>
                    </a:cubicBezTo>
                    <a:cubicBezTo>
                      <a:pt x="5" y="5"/>
                      <a:pt x="4" y="9"/>
                      <a:pt x="0" y="13"/>
                    </a:cubicBezTo>
                    <a:cubicBezTo>
                      <a:pt x="1" y="14"/>
                      <a:pt x="2" y="14"/>
                      <a:pt x="3" y="15"/>
                    </a:cubicBezTo>
                    <a:cubicBezTo>
                      <a:pt x="3" y="15"/>
                      <a:pt x="4" y="15"/>
                      <a:pt x="4" y="15"/>
                    </a:cubicBezTo>
                    <a:cubicBezTo>
                      <a:pt x="5" y="15"/>
                      <a:pt x="8" y="16"/>
                      <a:pt x="9" y="16"/>
                    </a:cubicBezTo>
                    <a:cubicBezTo>
                      <a:pt x="10" y="16"/>
                      <a:pt x="10" y="16"/>
                      <a:pt x="11" y="16"/>
                    </a:cubicBezTo>
                    <a:cubicBezTo>
                      <a:pt x="16" y="14"/>
                      <a:pt x="8" y="8"/>
                      <a:pt x="8" y="6"/>
                    </a:cubicBezTo>
                    <a:cubicBezTo>
                      <a:pt x="7" y="4"/>
                      <a:pt x="7" y="2"/>
                      <a:pt x="7" y="0"/>
                    </a:cubicBezTo>
                  </a:path>
                </a:pathLst>
              </a:custGeom>
              <a:solidFill>
                <a:srgbClr val="E2DE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566" name="Freeform 4005">
                <a:extLst>
                  <a:ext uri="{FF2B5EF4-FFF2-40B4-BE49-F238E27FC236}">
                    <a16:creationId xmlns:a16="http://schemas.microsoft.com/office/drawing/2014/main" id="{7DF63854-1CF3-4C93-B247-624DA9A4ED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3" y="3904"/>
                <a:ext cx="12" cy="18"/>
              </a:xfrm>
              <a:custGeom>
                <a:avLst/>
                <a:gdLst>
                  <a:gd name="T0" fmla="*/ 39 w 8"/>
                  <a:gd name="T1" fmla="*/ 0 h 12"/>
                  <a:gd name="T2" fmla="*/ 18 w 8"/>
                  <a:gd name="T3" fmla="*/ 0 h 12"/>
                  <a:gd name="T4" fmla="*/ 18 w 8"/>
                  <a:gd name="T5" fmla="*/ 0 h 12"/>
                  <a:gd name="T6" fmla="*/ 8 w 8"/>
                  <a:gd name="T7" fmla="*/ 0 h 12"/>
                  <a:gd name="T8" fmla="*/ 18 w 8"/>
                  <a:gd name="T9" fmla="*/ 62 h 12"/>
                  <a:gd name="T10" fmla="*/ 39 w 8"/>
                  <a:gd name="T11" fmla="*/ 0 h 1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8" h="12">
                    <a:moveTo>
                      <a:pt x="7" y="0"/>
                    </a:moveTo>
                    <a:cubicBezTo>
                      <a:pt x="6" y="0"/>
                      <a:pt x="5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3"/>
                      <a:pt x="0" y="8"/>
                      <a:pt x="3" y="12"/>
                    </a:cubicBezTo>
                    <a:cubicBezTo>
                      <a:pt x="7" y="8"/>
                      <a:pt x="8" y="4"/>
                      <a:pt x="7" y="0"/>
                    </a:cubicBezTo>
                  </a:path>
                </a:pathLst>
              </a:custGeom>
              <a:solidFill>
                <a:srgbClr val="ECEA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567" name="Freeform 4006">
                <a:extLst>
                  <a:ext uri="{FF2B5EF4-FFF2-40B4-BE49-F238E27FC236}">
                    <a16:creationId xmlns:a16="http://schemas.microsoft.com/office/drawing/2014/main" id="{9EDB45C8-E4FE-490D-90EF-6D0FCCFB01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2" y="3882"/>
                <a:ext cx="104" cy="46"/>
              </a:xfrm>
              <a:custGeom>
                <a:avLst/>
                <a:gdLst>
                  <a:gd name="T0" fmla="*/ 137 w 70"/>
                  <a:gd name="T1" fmla="*/ 0 h 31"/>
                  <a:gd name="T2" fmla="*/ 62 w 70"/>
                  <a:gd name="T3" fmla="*/ 13 h 31"/>
                  <a:gd name="T4" fmla="*/ 62 w 70"/>
                  <a:gd name="T5" fmla="*/ 13 h 31"/>
                  <a:gd name="T6" fmla="*/ 19 w 70"/>
                  <a:gd name="T7" fmla="*/ 68 h 31"/>
                  <a:gd name="T8" fmla="*/ 22 w 70"/>
                  <a:gd name="T9" fmla="*/ 99 h 31"/>
                  <a:gd name="T10" fmla="*/ 40 w 70"/>
                  <a:gd name="T11" fmla="*/ 147 h 31"/>
                  <a:gd name="T12" fmla="*/ 28 w 70"/>
                  <a:gd name="T13" fmla="*/ 147 h 31"/>
                  <a:gd name="T14" fmla="*/ 1 w 70"/>
                  <a:gd name="T15" fmla="*/ 141 h 31"/>
                  <a:gd name="T16" fmla="*/ 0 w 70"/>
                  <a:gd name="T17" fmla="*/ 141 h 31"/>
                  <a:gd name="T18" fmla="*/ 40 w 70"/>
                  <a:gd name="T19" fmla="*/ 150 h 31"/>
                  <a:gd name="T20" fmla="*/ 42 w 70"/>
                  <a:gd name="T21" fmla="*/ 150 h 31"/>
                  <a:gd name="T22" fmla="*/ 195 w 70"/>
                  <a:gd name="T23" fmla="*/ 122 h 31"/>
                  <a:gd name="T24" fmla="*/ 337 w 70"/>
                  <a:gd name="T25" fmla="*/ 82 h 31"/>
                  <a:gd name="T26" fmla="*/ 342 w 70"/>
                  <a:gd name="T27" fmla="*/ 73 h 31"/>
                  <a:gd name="T28" fmla="*/ 328 w 70"/>
                  <a:gd name="T29" fmla="*/ 73 h 31"/>
                  <a:gd name="T30" fmla="*/ 238 w 70"/>
                  <a:gd name="T31" fmla="*/ 59 h 31"/>
                  <a:gd name="T32" fmla="*/ 174 w 70"/>
                  <a:gd name="T33" fmla="*/ 73 h 31"/>
                  <a:gd name="T34" fmla="*/ 117 w 70"/>
                  <a:gd name="T35" fmla="*/ 53 h 31"/>
                  <a:gd name="T36" fmla="*/ 141 w 70"/>
                  <a:gd name="T37" fmla="*/ 13 h 31"/>
                  <a:gd name="T38" fmla="*/ 137 w 70"/>
                  <a:gd name="T39" fmla="*/ 0 h 31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70" h="31">
                    <a:moveTo>
                      <a:pt x="28" y="0"/>
                    </a:moveTo>
                    <a:cubicBezTo>
                      <a:pt x="23" y="1"/>
                      <a:pt x="18" y="2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0" y="7"/>
                      <a:pt x="10" y="12"/>
                      <a:pt x="4" y="14"/>
                    </a:cubicBezTo>
                    <a:cubicBezTo>
                      <a:pt x="4" y="16"/>
                      <a:pt x="4" y="18"/>
                      <a:pt x="5" y="20"/>
                    </a:cubicBezTo>
                    <a:cubicBezTo>
                      <a:pt x="5" y="22"/>
                      <a:pt x="13" y="28"/>
                      <a:pt x="8" y="30"/>
                    </a:cubicBezTo>
                    <a:cubicBezTo>
                      <a:pt x="7" y="30"/>
                      <a:pt x="7" y="30"/>
                      <a:pt x="6" y="30"/>
                    </a:cubicBezTo>
                    <a:cubicBezTo>
                      <a:pt x="5" y="30"/>
                      <a:pt x="2" y="29"/>
                      <a:pt x="1" y="29"/>
                    </a:cubicBezTo>
                    <a:cubicBezTo>
                      <a:pt x="1" y="29"/>
                      <a:pt x="0" y="29"/>
                      <a:pt x="0" y="29"/>
                    </a:cubicBezTo>
                    <a:cubicBezTo>
                      <a:pt x="2" y="30"/>
                      <a:pt x="5" y="31"/>
                      <a:pt x="8" y="31"/>
                    </a:cubicBezTo>
                    <a:cubicBezTo>
                      <a:pt x="8" y="31"/>
                      <a:pt x="8" y="31"/>
                      <a:pt x="9" y="31"/>
                    </a:cubicBezTo>
                    <a:cubicBezTo>
                      <a:pt x="18" y="30"/>
                      <a:pt x="31" y="27"/>
                      <a:pt x="40" y="25"/>
                    </a:cubicBezTo>
                    <a:cubicBezTo>
                      <a:pt x="48" y="24"/>
                      <a:pt x="64" y="21"/>
                      <a:pt x="69" y="17"/>
                    </a:cubicBezTo>
                    <a:cubicBezTo>
                      <a:pt x="70" y="16"/>
                      <a:pt x="70" y="16"/>
                      <a:pt x="70" y="15"/>
                    </a:cubicBezTo>
                    <a:cubicBezTo>
                      <a:pt x="69" y="15"/>
                      <a:pt x="68" y="15"/>
                      <a:pt x="67" y="15"/>
                    </a:cubicBezTo>
                    <a:cubicBezTo>
                      <a:pt x="60" y="15"/>
                      <a:pt x="54" y="14"/>
                      <a:pt x="49" y="12"/>
                    </a:cubicBezTo>
                    <a:cubicBezTo>
                      <a:pt x="46" y="14"/>
                      <a:pt x="41" y="15"/>
                      <a:pt x="36" y="15"/>
                    </a:cubicBezTo>
                    <a:cubicBezTo>
                      <a:pt x="31" y="15"/>
                      <a:pt x="26" y="14"/>
                      <a:pt x="24" y="11"/>
                    </a:cubicBezTo>
                    <a:cubicBezTo>
                      <a:pt x="21" y="7"/>
                      <a:pt x="29" y="6"/>
                      <a:pt x="29" y="3"/>
                    </a:cubicBezTo>
                    <a:cubicBezTo>
                      <a:pt x="29" y="2"/>
                      <a:pt x="29" y="1"/>
                      <a:pt x="28" y="0"/>
                    </a:cubicBezTo>
                  </a:path>
                </a:pathLst>
              </a:custGeom>
              <a:solidFill>
                <a:srgbClr val="ECEA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568" name="Freeform 4007">
                <a:extLst>
                  <a:ext uri="{FF2B5EF4-FFF2-40B4-BE49-F238E27FC236}">
                    <a16:creationId xmlns:a16="http://schemas.microsoft.com/office/drawing/2014/main" id="{4B2A58B3-A256-4553-977F-7E2E40AF78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4" y="3894"/>
                <a:ext cx="1" cy="6"/>
              </a:xfrm>
              <a:custGeom>
                <a:avLst/>
                <a:gdLst>
                  <a:gd name="T0" fmla="*/ 0 w 1"/>
                  <a:gd name="T1" fmla="*/ 0 h 4"/>
                  <a:gd name="T2" fmla="*/ 0 w 1"/>
                  <a:gd name="T3" fmla="*/ 21 h 4"/>
                  <a:gd name="T4" fmla="*/ 0 w 1"/>
                  <a:gd name="T5" fmla="*/ 0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0" y="0"/>
                    </a:moveTo>
                    <a:cubicBezTo>
                      <a:pt x="0" y="1"/>
                      <a:pt x="0" y="3"/>
                      <a:pt x="0" y="4"/>
                    </a:cubicBezTo>
                    <a:cubicBezTo>
                      <a:pt x="0" y="3"/>
                      <a:pt x="0" y="1"/>
                      <a:pt x="0" y="0"/>
                    </a:cubicBezTo>
                  </a:path>
                </a:pathLst>
              </a:custGeom>
              <a:solidFill>
                <a:srgbClr val="ECEA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569" name="Freeform 4008">
                <a:extLst>
                  <a:ext uri="{FF2B5EF4-FFF2-40B4-BE49-F238E27FC236}">
                    <a16:creationId xmlns:a16="http://schemas.microsoft.com/office/drawing/2014/main" id="{64D02B4A-8737-451D-A5E4-E9CD1FFE7A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8" y="3878"/>
                <a:ext cx="27" cy="22"/>
              </a:xfrm>
              <a:custGeom>
                <a:avLst/>
                <a:gdLst>
                  <a:gd name="T0" fmla="*/ 72 w 18"/>
                  <a:gd name="T1" fmla="*/ 0 h 15"/>
                  <a:gd name="T2" fmla="*/ 0 w 18"/>
                  <a:gd name="T3" fmla="*/ 9 h 15"/>
                  <a:gd name="T4" fmla="*/ 53 w 18"/>
                  <a:gd name="T5" fmla="*/ 69 h 15"/>
                  <a:gd name="T6" fmla="*/ 59 w 18"/>
                  <a:gd name="T7" fmla="*/ 69 h 15"/>
                  <a:gd name="T8" fmla="*/ 89 w 18"/>
                  <a:gd name="T9" fmla="*/ 50 h 15"/>
                  <a:gd name="T10" fmla="*/ 72 w 18"/>
                  <a:gd name="T11" fmla="*/ 0 h 1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" h="15">
                    <a:moveTo>
                      <a:pt x="14" y="0"/>
                    </a:moveTo>
                    <a:cubicBezTo>
                      <a:pt x="10" y="1"/>
                      <a:pt x="5" y="2"/>
                      <a:pt x="0" y="2"/>
                    </a:cubicBezTo>
                    <a:cubicBezTo>
                      <a:pt x="4" y="7"/>
                      <a:pt x="6" y="13"/>
                      <a:pt x="10" y="15"/>
                    </a:cubicBezTo>
                    <a:cubicBezTo>
                      <a:pt x="10" y="15"/>
                      <a:pt x="11" y="15"/>
                      <a:pt x="11" y="15"/>
                    </a:cubicBezTo>
                    <a:cubicBezTo>
                      <a:pt x="14" y="14"/>
                      <a:pt x="16" y="13"/>
                      <a:pt x="17" y="11"/>
                    </a:cubicBezTo>
                    <a:cubicBezTo>
                      <a:pt x="18" y="8"/>
                      <a:pt x="17" y="4"/>
                      <a:pt x="14" y="0"/>
                    </a:cubicBezTo>
                  </a:path>
                </a:pathLst>
              </a:custGeom>
              <a:solidFill>
                <a:srgbClr val="ECEA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570" name="Freeform 4009">
                <a:extLst>
                  <a:ext uri="{FF2B5EF4-FFF2-40B4-BE49-F238E27FC236}">
                    <a16:creationId xmlns:a16="http://schemas.microsoft.com/office/drawing/2014/main" id="{8CE75A75-D078-444D-9087-B858AA0330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93" y="3881"/>
                <a:ext cx="42" cy="23"/>
              </a:xfrm>
              <a:custGeom>
                <a:avLst/>
                <a:gdLst>
                  <a:gd name="T0" fmla="*/ 89 w 28"/>
                  <a:gd name="T1" fmla="*/ 0 h 16"/>
                  <a:gd name="T2" fmla="*/ 62 w 28"/>
                  <a:gd name="T3" fmla="*/ 1 h 16"/>
                  <a:gd name="T4" fmla="*/ 39 w 28"/>
                  <a:gd name="T5" fmla="*/ 1 h 16"/>
                  <a:gd name="T6" fmla="*/ 41 w 28"/>
                  <a:gd name="T7" fmla="*/ 19 h 16"/>
                  <a:gd name="T8" fmla="*/ 18 w 28"/>
                  <a:gd name="T9" fmla="*/ 50 h 16"/>
                  <a:gd name="T10" fmla="*/ 80 w 28"/>
                  <a:gd name="T11" fmla="*/ 68 h 16"/>
                  <a:gd name="T12" fmla="*/ 143 w 28"/>
                  <a:gd name="T13" fmla="*/ 56 h 16"/>
                  <a:gd name="T14" fmla="*/ 140 w 28"/>
                  <a:gd name="T15" fmla="*/ 56 h 16"/>
                  <a:gd name="T16" fmla="*/ 89 w 28"/>
                  <a:gd name="T17" fmla="*/ 0 h 1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8" h="16">
                    <a:moveTo>
                      <a:pt x="17" y="0"/>
                    </a:moveTo>
                    <a:cubicBezTo>
                      <a:pt x="16" y="0"/>
                      <a:pt x="14" y="0"/>
                      <a:pt x="12" y="1"/>
                    </a:cubicBezTo>
                    <a:cubicBezTo>
                      <a:pt x="10" y="1"/>
                      <a:pt x="9" y="1"/>
                      <a:pt x="7" y="1"/>
                    </a:cubicBezTo>
                    <a:cubicBezTo>
                      <a:pt x="8" y="2"/>
                      <a:pt x="8" y="3"/>
                      <a:pt x="8" y="4"/>
                    </a:cubicBezTo>
                    <a:cubicBezTo>
                      <a:pt x="8" y="7"/>
                      <a:pt x="0" y="8"/>
                      <a:pt x="3" y="12"/>
                    </a:cubicBezTo>
                    <a:cubicBezTo>
                      <a:pt x="5" y="15"/>
                      <a:pt x="10" y="16"/>
                      <a:pt x="15" y="16"/>
                    </a:cubicBezTo>
                    <a:cubicBezTo>
                      <a:pt x="20" y="16"/>
                      <a:pt x="25" y="15"/>
                      <a:pt x="28" y="13"/>
                    </a:cubicBezTo>
                    <a:cubicBezTo>
                      <a:pt x="28" y="13"/>
                      <a:pt x="27" y="13"/>
                      <a:pt x="27" y="13"/>
                    </a:cubicBezTo>
                    <a:cubicBezTo>
                      <a:pt x="23" y="11"/>
                      <a:pt x="21" y="5"/>
                      <a:pt x="17" y="0"/>
                    </a:cubicBezTo>
                  </a:path>
                </a:pathLst>
              </a:custGeom>
              <a:solidFill>
                <a:srgbClr val="F4F3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571" name="Freeform 4010">
                <a:extLst>
                  <a:ext uri="{FF2B5EF4-FFF2-40B4-BE49-F238E27FC236}">
                    <a16:creationId xmlns:a16="http://schemas.microsoft.com/office/drawing/2014/main" id="{D28E5794-E738-487A-9273-9FA6FC79B2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6" y="3864"/>
                <a:ext cx="15" cy="6"/>
              </a:xfrm>
              <a:custGeom>
                <a:avLst/>
                <a:gdLst>
                  <a:gd name="T0" fmla="*/ 53 w 10"/>
                  <a:gd name="T1" fmla="*/ 0 h 4"/>
                  <a:gd name="T2" fmla="*/ 0 w 10"/>
                  <a:gd name="T3" fmla="*/ 0 h 4"/>
                  <a:gd name="T4" fmla="*/ 48 w 10"/>
                  <a:gd name="T5" fmla="*/ 21 h 4"/>
                  <a:gd name="T6" fmla="*/ 53 w 10"/>
                  <a:gd name="T7" fmla="*/ 0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" h="4">
                    <a:moveTo>
                      <a:pt x="10" y="0"/>
                    </a:moveTo>
                    <a:cubicBezTo>
                      <a:pt x="7" y="0"/>
                      <a:pt x="4" y="0"/>
                      <a:pt x="0" y="0"/>
                    </a:cubicBezTo>
                    <a:cubicBezTo>
                      <a:pt x="3" y="2"/>
                      <a:pt x="6" y="3"/>
                      <a:pt x="9" y="4"/>
                    </a:cubicBezTo>
                    <a:cubicBezTo>
                      <a:pt x="9" y="2"/>
                      <a:pt x="10" y="1"/>
                      <a:pt x="10" y="0"/>
                    </a:cubicBezTo>
                  </a:path>
                </a:pathLst>
              </a:custGeom>
              <a:solidFill>
                <a:srgbClr val="B0A9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572" name="Freeform 4011">
                <a:extLst>
                  <a:ext uri="{FF2B5EF4-FFF2-40B4-BE49-F238E27FC236}">
                    <a16:creationId xmlns:a16="http://schemas.microsoft.com/office/drawing/2014/main" id="{A025C4B6-BD88-482B-A2D8-8C65539F176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749" y="3857"/>
                <a:ext cx="98" cy="22"/>
              </a:xfrm>
              <a:custGeom>
                <a:avLst/>
                <a:gdLst>
                  <a:gd name="T0" fmla="*/ 92 w 66"/>
                  <a:gd name="T1" fmla="*/ 22 h 15"/>
                  <a:gd name="T2" fmla="*/ 73 w 66"/>
                  <a:gd name="T3" fmla="*/ 22 h 15"/>
                  <a:gd name="T4" fmla="*/ 68 w 66"/>
                  <a:gd name="T5" fmla="*/ 41 h 15"/>
                  <a:gd name="T6" fmla="*/ 22 w 66"/>
                  <a:gd name="T7" fmla="*/ 22 h 15"/>
                  <a:gd name="T8" fmla="*/ 0 w 66"/>
                  <a:gd name="T9" fmla="*/ 28 h 15"/>
                  <a:gd name="T10" fmla="*/ 28 w 66"/>
                  <a:gd name="T11" fmla="*/ 56 h 15"/>
                  <a:gd name="T12" fmla="*/ 40 w 66"/>
                  <a:gd name="T13" fmla="*/ 69 h 15"/>
                  <a:gd name="T14" fmla="*/ 53 w 66"/>
                  <a:gd name="T15" fmla="*/ 69 h 15"/>
                  <a:gd name="T16" fmla="*/ 79 w 66"/>
                  <a:gd name="T17" fmla="*/ 69 h 15"/>
                  <a:gd name="T18" fmla="*/ 79 w 66"/>
                  <a:gd name="T19" fmla="*/ 66 h 15"/>
                  <a:gd name="T20" fmla="*/ 92 w 66"/>
                  <a:gd name="T21" fmla="*/ 22 h 15"/>
                  <a:gd name="T22" fmla="*/ 310 w 66"/>
                  <a:gd name="T23" fmla="*/ 0 h 15"/>
                  <a:gd name="T24" fmla="*/ 291 w 66"/>
                  <a:gd name="T25" fmla="*/ 1 h 15"/>
                  <a:gd name="T26" fmla="*/ 322 w 66"/>
                  <a:gd name="T27" fmla="*/ 13 h 15"/>
                  <a:gd name="T28" fmla="*/ 310 w 66"/>
                  <a:gd name="T29" fmla="*/ 0 h 1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66" h="15">
                    <a:moveTo>
                      <a:pt x="19" y="5"/>
                    </a:moveTo>
                    <a:cubicBezTo>
                      <a:pt x="18" y="5"/>
                      <a:pt x="16" y="5"/>
                      <a:pt x="15" y="5"/>
                    </a:cubicBezTo>
                    <a:cubicBezTo>
                      <a:pt x="15" y="6"/>
                      <a:pt x="14" y="7"/>
                      <a:pt x="14" y="9"/>
                    </a:cubicBezTo>
                    <a:cubicBezTo>
                      <a:pt x="11" y="8"/>
                      <a:pt x="8" y="7"/>
                      <a:pt x="5" y="5"/>
                    </a:cubicBezTo>
                    <a:cubicBezTo>
                      <a:pt x="4" y="5"/>
                      <a:pt x="2" y="6"/>
                      <a:pt x="0" y="6"/>
                    </a:cubicBezTo>
                    <a:cubicBezTo>
                      <a:pt x="2" y="8"/>
                      <a:pt x="5" y="10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10" y="15"/>
                      <a:pt x="11" y="15"/>
                    </a:cubicBezTo>
                    <a:cubicBezTo>
                      <a:pt x="13" y="15"/>
                      <a:pt x="14" y="15"/>
                      <a:pt x="16" y="15"/>
                    </a:cubicBezTo>
                    <a:cubicBezTo>
                      <a:pt x="16" y="14"/>
                      <a:pt x="16" y="14"/>
                      <a:pt x="16" y="14"/>
                    </a:cubicBezTo>
                    <a:cubicBezTo>
                      <a:pt x="17" y="12"/>
                      <a:pt x="17" y="8"/>
                      <a:pt x="19" y="5"/>
                    </a:cubicBezTo>
                    <a:moveTo>
                      <a:pt x="64" y="0"/>
                    </a:moveTo>
                    <a:cubicBezTo>
                      <a:pt x="63" y="0"/>
                      <a:pt x="62" y="0"/>
                      <a:pt x="60" y="1"/>
                    </a:cubicBezTo>
                    <a:cubicBezTo>
                      <a:pt x="63" y="1"/>
                      <a:pt x="65" y="2"/>
                      <a:pt x="66" y="3"/>
                    </a:cubicBezTo>
                    <a:cubicBezTo>
                      <a:pt x="66" y="2"/>
                      <a:pt x="65" y="1"/>
                      <a:pt x="64" y="0"/>
                    </a:cubicBezTo>
                  </a:path>
                </a:pathLst>
              </a:custGeom>
              <a:solidFill>
                <a:srgbClr val="CEC9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573" name="Freeform 4012">
                <a:extLst>
                  <a:ext uri="{FF2B5EF4-FFF2-40B4-BE49-F238E27FC236}">
                    <a16:creationId xmlns:a16="http://schemas.microsoft.com/office/drawing/2014/main" id="{89832AA3-D625-4F92-80B8-B4863731E1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4" y="3855"/>
                <a:ext cx="16" cy="11"/>
              </a:xfrm>
              <a:custGeom>
                <a:avLst/>
                <a:gdLst>
                  <a:gd name="T0" fmla="*/ 9 w 11"/>
                  <a:gd name="T1" fmla="*/ 0 h 7"/>
                  <a:gd name="T2" fmla="*/ 0 w 11"/>
                  <a:gd name="T3" fmla="*/ 8 h 7"/>
                  <a:gd name="T4" fmla="*/ 9 w 11"/>
                  <a:gd name="T5" fmla="*/ 22 h 7"/>
                  <a:gd name="T6" fmla="*/ 22 w 11"/>
                  <a:gd name="T7" fmla="*/ 35 h 7"/>
                  <a:gd name="T8" fmla="*/ 32 w 11"/>
                  <a:gd name="T9" fmla="*/ 42 h 7"/>
                  <a:gd name="T10" fmla="*/ 32 w 11"/>
                  <a:gd name="T11" fmla="*/ 42 h 7"/>
                  <a:gd name="T12" fmla="*/ 48 w 11"/>
                  <a:gd name="T13" fmla="*/ 35 h 7"/>
                  <a:gd name="T14" fmla="*/ 48 w 11"/>
                  <a:gd name="T15" fmla="*/ 35 h 7"/>
                  <a:gd name="T16" fmla="*/ 9 w 11"/>
                  <a:gd name="T17" fmla="*/ 0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1" h="7">
                    <a:moveTo>
                      <a:pt x="2" y="0"/>
                    </a:moveTo>
                    <a:cubicBezTo>
                      <a:pt x="2" y="1"/>
                      <a:pt x="1" y="1"/>
                      <a:pt x="0" y="1"/>
                    </a:cubicBezTo>
                    <a:cubicBezTo>
                      <a:pt x="1" y="2"/>
                      <a:pt x="2" y="3"/>
                      <a:pt x="2" y="4"/>
                    </a:cubicBezTo>
                    <a:cubicBezTo>
                      <a:pt x="3" y="5"/>
                      <a:pt x="4" y="5"/>
                      <a:pt x="5" y="6"/>
                    </a:cubicBezTo>
                    <a:cubicBezTo>
                      <a:pt x="5" y="6"/>
                      <a:pt x="6" y="6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8" y="7"/>
                      <a:pt x="9" y="7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8" y="4"/>
                      <a:pt x="5" y="2"/>
                      <a:pt x="2" y="0"/>
                    </a:cubicBezTo>
                  </a:path>
                </a:pathLst>
              </a:custGeom>
              <a:solidFill>
                <a:srgbClr val="E1DE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574" name="Freeform 4013">
                <a:extLst>
                  <a:ext uri="{FF2B5EF4-FFF2-40B4-BE49-F238E27FC236}">
                    <a16:creationId xmlns:a16="http://schemas.microsoft.com/office/drawing/2014/main" id="{90492FB6-569C-4A00-ADCF-CD69255F5A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7" y="3866"/>
                <a:ext cx="13" cy="13"/>
              </a:xfrm>
              <a:custGeom>
                <a:avLst/>
                <a:gdLst>
                  <a:gd name="T0" fmla="*/ 1 w 9"/>
                  <a:gd name="T1" fmla="*/ 0 h 9"/>
                  <a:gd name="T2" fmla="*/ 0 w 9"/>
                  <a:gd name="T3" fmla="*/ 0 h 9"/>
                  <a:gd name="T4" fmla="*/ 36 w 9"/>
                  <a:gd name="T5" fmla="*/ 39 h 9"/>
                  <a:gd name="T6" fmla="*/ 39 w 9"/>
                  <a:gd name="T7" fmla="*/ 39 h 9"/>
                  <a:gd name="T8" fmla="*/ 29 w 9"/>
                  <a:gd name="T9" fmla="*/ 27 h 9"/>
                  <a:gd name="T10" fmla="*/ 1 w 9"/>
                  <a:gd name="T11" fmla="*/ 0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9" h="9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1" y="2"/>
                      <a:pt x="2" y="7"/>
                      <a:pt x="8" y="9"/>
                    </a:cubicBezTo>
                    <a:cubicBezTo>
                      <a:pt x="8" y="9"/>
                      <a:pt x="9" y="9"/>
                      <a:pt x="9" y="9"/>
                    </a:cubicBezTo>
                    <a:cubicBezTo>
                      <a:pt x="9" y="8"/>
                      <a:pt x="8" y="7"/>
                      <a:pt x="7" y="6"/>
                    </a:cubicBezTo>
                    <a:cubicBezTo>
                      <a:pt x="6" y="4"/>
                      <a:pt x="3" y="2"/>
                      <a:pt x="1" y="0"/>
                    </a:cubicBezTo>
                  </a:path>
                </a:pathLst>
              </a:custGeom>
              <a:solidFill>
                <a:srgbClr val="E1DE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575" name="Freeform 4014">
                <a:extLst>
                  <a:ext uri="{FF2B5EF4-FFF2-40B4-BE49-F238E27FC236}">
                    <a16:creationId xmlns:a16="http://schemas.microsoft.com/office/drawing/2014/main" id="{332B17DE-164E-45CF-8247-56C3D7BE705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772" y="3858"/>
                <a:ext cx="77" cy="21"/>
              </a:xfrm>
              <a:custGeom>
                <a:avLst/>
                <a:gdLst>
                  <a:gd name="T0" fmla="*/ 141 w 52"/>
                  <a:gd name="T1" fmla="*/ 12 h 14"/>
                  <a:gd name="T2" fmla="*/ 13 w 52"/>
                  <a:gd name="T3" fmla="*/ 21 h 14"/>
                  <a:gd name="T4" fmla="*/ 0 w 52"/>
                  <a:gd name="T5" fmla="*/ 68 h 14"/>
                  <a:gd name="T6" fmla="*/ 0 w 52"/>
                  <a:gd name="T7" fmla="*/ 72 h 14"/>
                  <a:gd name="T8" fmla="*/ 73 w 52"/>
                  <a:gd name="T9" fmla="*/ 39 h 14"/>
                  <a:gd name="T10" fmla="*/ 96 w 52"/>
                  <a:gd name="T11" fmla="*/ 21 h 14"/>
                  <a:gd name="T12" fmla="*/ 141 w 52"/>
                  <a:gd name="T13" fmla="*/ 12 h 14"/>
                  <a:gd name="T14" fmla="*/ 210 w 52"/>
                  <a:gd name="T15" fmla="*/ 0 h 14"/>
                  <a:gd name="T16" fmla="*/ 169 w 52"/>
                  <a:gd name="T17" fmla="*/ 8 h 14"/>
                  <a:gd name="T18" fmla="*/ 169 w 52"/>
                  <a:gd name="T19" fmla="*/ 8 h 14"/>
                  <a:gd name="T20" fmla="*/ 210 w 52"/>
                  <a:gd name="T21" fmla="*/ 12 h 14"/>
                  <a:gd name="T22" fmla="*/ 250 w 52"/>
                  <a:gd name="T23" fmla="*/ 21 h 14"/>
                  <a:gd name="T24" fmla="*/ 241 w 52"/>
                  <a:gd name="T25" fmla="*/ 12 h 14"/>
                  <a:gd name="T26" fmla="*/ 210 w 52"/>
                  <a:gd name="T27" fmla="*/ 0 h 1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52" h="14">
                    <a:moveTo>
                      <a:pt x="29" y="2"/>
                    </a:moveTo>
                    <a:cubicBezTo>
                      <a:pt x="20" y="3"/>
                      <a:pt x="11" y="3"/>
                      <a:pt x="3" y="4"/>
                    </a:cubicBezTo>
                    <a:cubicBezTo>
                      <a:pt x="1" y="7"/>
                      <a:pt x="1" y="11"/>
                      <a:pt x="0" y="13"/>
                    </a:cubicBezTo>
                    <a:cubicBezTo>
                      <a:pt x="0" y="13"/>
                      <a:pt x="0" y="13"/>
                      <a:pt x="0" y="14"/>
                    </a:cubicBezTo>
                    <a:cubicBezTo>
                      <a:pt x="6" y="12"/>
                      <a:pt x="11" y="9"/>
                      <a:pt x="15" y="7"/>
                    </a:cubicBezTo>
                    <a:cubicBezTo>
                      <a:pt x="15" y="5"/>
                      <a:pt x="17" y="4"/>
                      <a:pt x="20" y="4"/>
                    </a:cubicBezTo>
                    <a:cubicBezTo>
                      <a:pt x="23" y="3"/>
                      <a:pt x="26" y="2"/>
                      <a:pt x="29" y="2"/>
                    </a:cubicBezTo>
                    <a:moveTo>
                      <a:pt x="44" y="0"/>
                    </a:moveTo>
                    <a:cubicBezTo>
                      <a:pt x="41" y="0"/>
                      <a:pt x="38" y="1"/>
                      <a:pt x="35" y="1"/>
                    </a:cubicBezTo>
                    <a:cubicBezTo>
                      <a:pt x="35" y="1"/>
                      <a:pt x="35" y="1"/>
                      <a:pt x="35" y="1"/>
                    </a:cubicBezTo>
                    <a:cubicBezTo>
                      <a:pt x="38" y="1"/>
                      <a:pt x="41" y="1"/>
                      <a:pt x="44" y="2"/>
                    </a:cubicBezTo>
                    <a:cubicBezTo>
                      <a:pt x="48" y="3"/>
                      <a:pt x="50" y="4"/>
                      <a:pt x="52" y="4"/>
                    </a:cubicBezTo>
                    <a:cubicBezTo>
                      <a:pt x="51" y="4"/>
                      <a:pt x="51" y="3"/>
                      <a:pt x="50" y="2"/>
                    </a:cubicBezTo>
                    <a:cubicBezTo>
                      <a:pt x="49" y="1"/>
                      <a:pt x="47" y="0"/>
                      <a:pt x="44" y="0"/>
                    </a:cubicBezTo>
                  </a:path>
                </a:pathLst>
              </a:custGeom>
              <a:solidFill>
                <a:srgbClr val="E1DE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576" name="Freeform 4015">
                <a:extLst>
                  <a:ext uri="{FF2B5EF4-FFF2-40B4-BE49-F238E27FC236}">
                    <a16:creationId xmlns:a16="http://schemas.microsoft.com/office/drawing/2014/main" id="{64F35360-7015-4431-BBDE-567DC1EA1B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7" y="3861"/>
                <a:ext cx="7" cy="5"/>
              </a:xfrm>
              <a:custGeom>
                <a:avLst/>
                <a:gdLst>
                  <a:gd name="T0" fmla="*/ 0 w 5"/>
                  <a:gd name="T1" fmla="*/ 0 h 3"/>
                  <a:gd name="T2" fmla="*/ 8 w 5"/>
                  <a:gd name="T3" fmla="*/ 13 h 3"/>
                  <a:gd name="T4" fmla="*/ 20 w 5"/>
                  <a:gd name="T5" fmla="*/ 22 h 3"/>
                  <a:gd name="T6" fmla="*/ 11 w 5"/>
                  <a:gd name="T7" fmla="*/ 13 h 3"/>
                  <a:gd name="T8" fmla="*/ 0 w 5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0"/>
                    </a:moveTo>
                    <a:cubicBezTo>
                      <a:pt x="1" y="1"/>
                      <a:pt x="1" y="2"/>
                      <a:pt x="2" y="2"/>
                    </a:cubicBezTo>
                    <a:cubicBezTo>
                      <a:pt x="3" y="3"/>
                      <a:pt x="4" y="3"/>
                      <a:pt x="5" y="3"/>
                    </a:cubicBezTo>
                    <a:cubicBezTo>
                      <a:pt x="4" y="2"/>
                      <a:pt x="3" y="2"/>
                      <a:pt x="3" y="2"/>
                    </a:cubicBezTo>
                    <a:cubicBezTo>
                      <a:pt x="2" y="1"/>
                      <a:pt x="1" y="1"/>
                      <a:pt x="0" y="0"/>
                    </a:cubicBezTo>
                  </a:path>
                </a:pathLst>
              </a:custGeom>
              <a:solidFill>
                <a:srgbClr val="ECEA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577" name="Freeform 4016">
                <a:extLst>
                  <a:ext uri="{FF2B5EF4-FFF2-40B4-BE49-F238E27FC236}">
                    <a16:creationId xmlns:a16="http://schemas.microsoft.com/office/drawing/2014/main" id="{9784C1D8-A127-4326-ADC6-1FE54E65C3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95" y="3864"/>
                <a:ext cx="7" cy="5"/>
              </a:xfrm>
              <a:custGeom>
                <a:avLst/>
                <a:gdLst>
                  <a:gd name="T0" fmla="*/ 20 w 5"/>
                  <a:gd name="T1" fmla="*/ 0 h 3"/>
                  <a:gd name="T2" fmla="*/ 0 w 5"/>
                  <a:gd name="T3" fmla="*/ 22 h 3"/>
                  <a:gd name="T4" fmla="*/ 11 w 5"/>
                  <a:gd name="T5" fmla="*/ 8 h 3"/>
                  <a:gd name="T6" fmla="*/ 20 w 5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" h="3">
                    <a:moveTo>
                      <a:pt x="5" y="0"/>
                    </a:moveTo>
                    <a:cubicBezTo>
                      <a:pt x="2" y="0"/>
                      <a:pt x="0" y="1"/>
                      <a:pt x="0" y="3"/>
                    </a:cubicBezTo>
                    <a:cubicBezTo>
                      <a:pt x="1" y="2"/>
                      <a:pt x="2" y="2"/>
                      <a:pt x="3" y="1"/>
                    </a:cubicBezTo>
                    <a:cubicBezTo>
                      <a:pt x="4" y="1"/>
                      <a:pt x="5" y="1"/>
                      <a:pt x="5" y="0"/>
                    </a:cubicBezTo>
                  </a:path>
                </a:pathLst>
              </a:custGeom>
              <a:solidFill>
                <a:srgbClr val="ECEA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578" name="Freeform 4017">
                <a:extLst>
                  <a:ext uri="{FF2B5EF4-FFF2-40B4-BE49-F238E27FC236}">
                    <a16:creationId xmlns:a16="http://schemas.microsoft.com/office/drawing/2014/main" id="{DF4A651B-AB33-404B-A7F4-15F3A2B97B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0" y="3879"/>
                <a:ext cx="12" cy="10"/>
              </a:xfrm>
              <a:custGeom>
                <a:avLst/>
                <a:gdLst>
                  <a:gd name="T0" fmla="*/ 41 w 8"/>
                  <a:gd name="T1" fmla="*/ 0 h 7"/>
                  <a:gd name="T2" fmla="*/ 18 w 8"/>
                  <a:gd name="T3" fmla="*/ 0 h 7"/>
                  <a:gd name="T4" fmla="*/ 0 w 8"/>
                  <a:gd name="T5" fmla="*/ 0 h 7"/>
                  <a:gd name="T6" fmla="*/ 12 w 8"/>
                  <a:gd name="T7" fmla="*/ 29 h 7"/>
                  <a:gd name="T8" fmla="*/ 39 w 8"/>
                  <a:gd name="T9" fmla="*/ 27 h 7"/>
                  <a:gd name="T10" fmla="*/ 41 w 8"/>
                  <a:gd name="T11" fmla="*/ 0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8" h="7">
                    <a:moveTo>
                      <a:pt x="8" y="0"/>
                    </a:moveTo>
                    <a:cubicBezTo>
                      <a:pt x="6" y="0"/>
                      <a:pt x="5" y="0"/>
                      <a:pt x="3" y="0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1" y="2"/>
                      <a:pt x="1" y="5"/>
                      <a:pt x="2" y="7"/>
                    </a:cubicBezTo>
                    <a:cubicBezTo>
                      <a:pt x="3" y="7"/>
                      <a:pt x="5" y="6"/>
                      <a:pt x="7" y="6"/>
                    </a:cubicBezTo>
                    <a:cubicBezTo>
                      <a:pt x="7" y="4"/>
                      <a:pt x="8" y="2"/>
                      <a:pt x="8" y="0"/>
                    </a:cubicBezTo>
                  </a:path>
                </a:pathLst>
              </a:custGeom>
              <a:solidFill>
                <a:srgbClr val="E2DE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579" name="Freeform 4018">
                <a:extLst>
                  <a:ext uri="{FF2B5EF4-FFF2-40B4-BE49-F238E27FC236}">
                    <a16:creationId xmlns:a16="http://schemas.microsoft.com/office/drawing/2014/main" id="{92CF2BD3-65B5-4E58-98BB-13A7B1B263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6" y="3866"/>
                <a:ext cx="17" cy="25"/>
              </a:xfrm>
              <a:custGeom>
                <a:avLst/>
                <a:gdLst>
                  <a:gd name="T0" fmla="*/ 1 w 12"/>
                  <a:gd name="T1" fmla="*/ 0 h 17"/>
                  <a:gd name="T2" fmla="*/ 0 w 12"/>
                  <a:gd name="T3" fmla="*/ 0 h 17"/>
                  <a:gd name="T4" fmla="*/ 1 w 12"/>
                  <a:gd name="T5" fmla="*/ 22 h 17"/>
                  <a:gd name="T6" fmla="*/ 20 w 12"/>
                  <a:gd name="T7" fmla="*/ 79 h 17"/>
                  <a:gd name="T8" fmla="*/ 28 w 12"/>
                  <a:gd name="T9" fmla="*/ 75 h 17"/>
                  <a:gd name="T10" fmla="*/ 48 w 12"/>
                  <a:gd name="T11" fmla="*/ 75 h 17"/>
                  <a:gd name="T12" fmla="*/ 40 w 12"/>
                  <a:gd name="T13" fmla="*/ 41 h 17"/>
                  <a:gd name="T14" fmla="*/ 37 w 12"/>
                  <a:gd name="T15" fmla="*/ 41 h 17"/>
                  <a:gd name="T16" fmla="*/ 1 w 12"/>
                  <a:gd name="T17" fmla="*/ 0 h 1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2" h="17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2"/>
                      <a:pt x="0" y="3"/>
                      <a:pt x="1" y="5"/>
                    </a:cubicBezTo>
                    <a:cubicBezTo>
                      <a:pt x="3" y="10"/>
                      <a:pt x="4" y="13"/>
                      <a:pt x="5" y="17"/>
                    </a:cubicBezTo>
                    <a:cubicBezTo>
                      <a:pt x="6" y="17"/>
                      <a:pt x="6" y="17"/>
                      <a:pt x="7" y="16"/>
                    </a:cubicBezTo>
                    <a:cubicBezTo>
                      <a:pt x="8" y="16"/>
                      <a:pt x="10" y="16"/>
                      <a:pt x="12" y="16"/>
                    </a:cubicBezTo>
                    <a:cubicBezTo>
                      <a:pt x="11" y="14"/>
                      <a:pt x="11" y="11"/>
                      <a:pt x="10" y="9"/>
                    </a:cubicBezTo>
                    <a:cubicBezTo>
                      <a:pt x="10" y="9"/>
                      <a:pt x="9" y="9"/>
                      <a:pt x="9" y="9"/>
                    </a:cubicBezTo>
                    <a:cubicBezTo>
                      <a:pt x="3" y="7"/>
                      <a:pt x="2" y="2"/>
                      <a:pt x="1" y="0"/>
                    </a:cubicBezTo>
                  </a:path>
                </a:pathLst>
              </a:custGeom>
              <a:solidFill>
                <a:srgbClr val="ECEA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580" name="Freeform 4019">
                <a:extLst>
                  <a:ext uri="{FF2B5EF4-FFF2-40B4-BE49-F238E27FC236}">
                    <a16:creationId xmlns:a16="http://schemas.microsoft.com/office/drawing/2014/main" id="{11FD1932-FBCB-4719-B84E-38596D2F51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1" y="3869"/>
                <a:ext cx="24" cy="19"/>
              </a:xfrm>
              <a:custGeom>
                <a:avLst/>
                <a:gdLst>
                  <a:gd name="T0" fmla="*/ 81 w 16"/>
                  <a:gd name="T1" fmla="*/ 0 h 13"/>
                  <a:gd name="T2" fmla="*/ 8 w 16"/>
                  <a:gd name="T3" fmla="*/ 32 h 13"/>
                  <a:gd name="T4" fmla="*/ 0 w 16"/>
                  <a:gd name="T5" fmla="*/ 60 h 13"/>
                  <a:gd name="T6" fmla="*/ 39 w 16"/>
                  <a:gd name="T7" fmla="*/ 56 h 13"/>
                  <a:gd name="T8" fmla="*/ 81 w 16"/>
                  <a:gd name="T9" fmla="*/ 9 h 13"/>
                  <a:gd name="T10" fmla="*/ 81 w 16"/>
                  <a:gd name="T11" fmla="*/ 0 h 1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6" h="13">
                    <a:moveTo>
                      <a:pt x="16" y="0"/>
                    </a:moveTo>
                    <a:cubicBezTo>
                      <a:pt x="12" y="2"/>
                      <a:pt x="7" y="5"/>
                      <a:pt x="1" y="7"/>
                    </a:cubicBezTo>
                    <a:cubicBezTo>
                      <a:pt x="1" y="9"/>
                      <a:pt x="0" y="11"/>
                      <a:pt x="0" y="13"/>
                    </a:cubicBezTo>
                    <a:cubicBezTo>
                      <a:pt x="2" y="13"/>
                      <a:pt x="4" y="12"/>
                      <a:pt x="7" y="12"/>
                    </a:cubicBezTo>
                    <a:cubicBezTo>
                      <a:pt x="8" y="9"/>
                      <a:pt x="11" y="4"/>
                      <a:pt x="16" y="2"/>
                    </a:cubicBezTo>
                    <a:cubicBezTo>
                      <a:pt x="16" y="1"/>
                      <a:pt x="16" y="1"/>
                      <a:pt x="16" y="0"/>
                    </a:cubicBezTo>
                  </a:path>
                </a:pathLst>
              </a:custGeom>
              <a:solidFill>
                <a:srgbClr val="ECEA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581" name="Freeform 4020">
                <a:extLst>
                  <a:ext uri="{FF2B5EF4-FFF2-40B4-BE49-F238E27FC236}">
                    <a16:creationId xmlns:a16="http://schemas.microsoft.com/office/drawing/2014/main" id="{6AF592F9-D608-4103-A1CE-1EA55DF23D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8" y="3869"/>
                <a:ext cx="3" cy="3"/>
              </a:xfrm>
              <a:custGeom>
                <a:avLst/>
                <a:gdLst>
                  <a:gd name="T0" fmla="*/ 0 w 2"/>
                  <a:gd name="T1" fmla="*/ 0 h 2"/>
                  <a:gd name="T2" fmla="*/ 12 w 2"/>
                  <a:gd name="T3" fmla="*/ 12 h 2"/>
                  <a:gd name="T4" fmla="*/ 12 w 2"/>
                  <a:gd name="T5" fmla="*/ 8 h 2"/>
                  <a:gd name="T6" fmla="*/ 0 w 2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1"/>
                      <a:pt x="1" y="2"/>
                      <a:pt x="2" y="2"/>
                    </a:cubicBezTo>
                    <a:cubicBezTo>
                      <a:pt x="2" y="2"/>
                      <a:pt x="2" y="1"/>
                      <a:pt x="2" y="1"/>
                    </a:cubicBezTo>
                    <a:cubicBezTo>
                      <a:pt x="1" y="1"/>
                      <a:pt x="1" y="1"/>
                      <a:pt x="0" y="0"/>
                    </a:cubicBezTo>
                  </a:path>
                </a:pathLst>
              </a:custGeom>
              <a:solidFill>
                <a:srgbClr val="E2DE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582" name="Freeform 4021">
                <a:extLst>
                  <a:ext uri="{FF2B5EF4-FFF2-40B4-BE49-F238E27FC236}">
                    <a16:creationId xmlns:a16="http://schemas.microsoft.com/office/drawing/2014/main" id="{284ADC89-4465-4C16-BE68-8F2FE58B00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4" y="3864"/>
                <a:ext cx="7" cy="6"/>
              </a:xfrm>
              <a:custGeom>
                <a:avLst/>
                <a:gdLst>
                  <a:gd name="T0" fmla="*/ 15 w 5"/>
                  <a:gd name="T1" fmla="*/ 0 h 4"/>
                  <a:gd name="T2" fmla="*/ 0 w 5"/>
                  <a:gd name="T3" fmla="*/ 8 h 4"/>
                  <a:gd name="T4" fmla="*/ 0 w 5"/>
                  <a:gd name="T5" fmla="*/ 8 h 4"/>
                  <a:gd name="T6" fmla="*/ 11 w 5"/>
                  <a:gd name="T7" fmla="*/ 18 h 4"/>
                  <a:gd name="T8" fmla="*/ 20 w 5"/>
                  <a:gd name="T9" fmla="*/ 21 h 4"/>
                  <a:gd name="T10" fmla="*/ 15 w 5"/>
                  <a:gd name="T11" fmla="*/ 0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" h="4">
                    <a:moveTo>
                      <a:pt x="4" y="0"/>
                    </a:moveTo>
                    <a:cubicBezTo>
                      <a:pt x="2" y="1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2" y="3"/>
                      <a:pt x="3" y="3"/>
                    </a:cubicBezTo>
                    <a:cubicBezTo>
                      <a:pt x="4" y="4"/>
                      <a:pt x="4" y="4"/>
                      <a:pt x="5" y="4"/>
                    </a:cubicBezTo>
                    <a:cubicBezTo>
                      <a:pt x="5" y="3"/>
                      <a:pt x="4" y="1"/>
                      <a:pt x="4" y="0"/>
                    </a:cubicBezTo>
                  </a:path>
                </a:pathLst>
              </a:custGeom>
              <a:solidFill>
                <a:srgbClr val="ECEA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583" name="Freeform 4022">
                <a:extLst>
                  <a:ext uri="{FF2B5EF4-FFF2-40B4-BE49-F238E27FC236}">
                    <a16:creationId xmlns:a16="http://schemas.microsoft.com/office/drawing/2014/main" id="{90974ACE-8C74-4370-956D-22B1C983AA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2" y="3860"/>
                <a:ext cx="59" cy="18"/>
              </a:xfrm>
              <a:custGeom>
                <a:avLst/>
                <a:gdLst>
                  <a:gd name="T0" fmla="*/ 69 w 40"/>
                  <a:gd name="T1" fmla="*/ 0 h 12"/>
                  <a:gd name="T2" fmla="*/ 69 w 40"/>
                  <a:gd name="T3" fmla="*/ 0 h 12"/>
                  <a:gd name="T4" fmla="*/ 41 w 40"/>
                  <a:gd name="T5" fmla="*/ 8 h 12"/>
                  <a:gd name="T6" fmla="*/ 0 w 40"/>
                  <a:gd name="T7" fmla="*/ 18 h 12"/>
                  <a:gd name="T8" fmla="*/ 1 w 40"/>
                  <a:gd name="T9" fmla="*/ 18 h 12"/>
                  <a:gd name="T10" fmla="*/ 41 w 40"/>
                  <a:gd name="T11" fmla="*/ 27 h 12"/>
                  <a:gd name="T12" fmla="*/ 59 w 40"/>
                  <a:gd name="T13" fmla="*/ 18 h 12"/>
                  <a:gd name="T14" fmla="*/ 119 w 40"/>
                  <a:gd name="T15" fmla="*/ 62 h 12"/>
                  <a:gd name="T16" fmla="*/ 189 w 40"/>
                  <a:gd name="T17" fmla="*/ 48 h 12"/>
                  <a:gd name="T18" fmla="*/ 189 w 40"/>
                  <a:gd name="T19" fmla="*/ 41 h 12"/>
                  <a:gd name="T20" fmla="*/ 180 w 40"/>
                  <a:gd name="T21" fmla="*/ 32 h 12"/>
                  <a:gd name="T22" fmla="*/ 150 w 40"/>
                  <a:gd name="T23" fmla="*/ 18 h 12"/>
                  <a:gd name="T24" fmla="*/ 114 w 40"/>
                  <a:gd name="T25" fmla="*/ 8 h 12"/>
                  <a:gd name="T26" fmla="*/ 69 w 40"/>
                  <a:gd name="T27" fmla="*/ 0 h 1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40" h="12">
                    <a:moveTo>
                      <a:pt x="15" y="0"/>
                    </a:moveTo>
                    <a:cubicBezTo>
                      <a:pt x="15" y="0"/>
                      <a:pt x="15" y="0"/>
                      <a:pt x="15" y="0"/>
                    </a:cubicBezTo>
                    <a:cubicBezTo>
                      <a:pt x="13" y="0"/>
                      <a:pt x="11" y="1"/>
                      <a:pt x="9" y="1"/>
                    </a:cubicBezTo>
                    <a:cubicBezTo>
                      <a:pt x="6" y="1"/>
                      <a:pt x="3" y="2"/>
                      <a:pt x="0" y="3"/>
                    </a:cubicBezTo>
                    <a:cubicBezTo>
                      <a:pt x="0" y="3"/>
                      <a:pt x="1" y="3"/>
                      <a:pt x="1" y="3"/>
                    </a:cubicBezTo>
                    <a:cubicBezTo>
                      <a:pt x="3" y="3"/>
                      <a:pt x="6" y="4"/>
                      <a:pt x="9" y="5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7" y="6"/>
                      <a:pt x="22" y="9"/>
                      <a:pt x="25" y="12"/>
                    </a:cubicBezTo>
                    <a:cubicBezTo>
                      <a:pt x="31" y="12"/>
                      <a:pt x="36" y="11"/>
                      <a:pt x="40" y="9"/>
                    </a:cubicBezTo>
                    <a:cubicBezTo>
                      <a:pt x="40" y="9"/>
                      <a:pt x="40" y="9"/>
                      <a:pt x="40" y="8"/>
                    </a:cubicBezTo>
                    <a:cubicBezTo>
                      <a:pt x="39" y="8"/>
                      <a:pt x="39" y="7"/>
                      <a:pt x="38" y="6"/>
                    </a:cubicBezTo>
                    <a:cubicBezTo>
                      <a:pt x="35" y="5"/>
                      <a:pt x="33" y="4"/>
                      <a:pt x="32" y="3"/>
                    </a:cubicBezTo>
                    <a:cubicBezTo>
                      <a:pt x="30" y="3"/>
                      <a:pt x="28" y="2"/>
                      <a:pt x="24" y="1"/>
                    </a:cubicBezTo>
                    <a:cubicBezTo>
                      <a:pt x="21" y="0"/>
                      <a:pt x="18" y="0"/>
                      <a:pt x="15" y="0"/>
                    </a:cubicBezTo>
                  </a:path>
                </a:pathLst>
              </a:custGeom>
              <a:solidFill>
                <a:srgbClr val="ECEA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584" name="Freeform 4023">
                <a:extLst>
                  <a:ext uri="{FF2B5EF4-FFF2-40B4-BE49-F238E27FC236}">
                    <a16:creationId xmlns:a16="http://schemas.microsoft.com/office/drawing/2014/main" id="{B1FB1F94-202C-4B63-92A0-0BFF37D05D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9" y="3864"/>
                <a:ext cx="9" cy="5"/>
              </a:xfrm>
              <a:custGeom>
                <a:avLst/>
                <a:gdLst>
                  <a:gd name="T0" fmla="*/ 0 w 6"/>
                  <a:gd name="T1" fmla="*/ 0 h 3"/>
                  <a:gd name="T2" fmla="*/ 32 w 6"/>
                  <a:gd name="T3" fmla="*/ 22 h 3"/>
                  <a:gd name="T4" fmla="*/ 18 w 6"/>
                  <a:gd name="T5" fmla="*/ 8 h 3"/>
                  <a:gd name="T6" fmla="*/ 0 w 6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" h="3">
                    <a:moveTo>
                      <a:pt x="0" y="0"/>
                    </a:moveTo>
                    <a:cubicBezTo>
                      <a:pt x="1" y="1"/>
                      <a:pt x="3" y="2"/>
                      <a:pt x="6" y="3"/>
                    </a:cubicBezTo>
                    <a:cubicBezTo>
                      <a:pt x="5" y="3"/>
                      <a:pt x="4" y="2"/>
                      <a:pt x="3" y="1"/>
                    </a:cubicBezTo>
                    <a:cubicBezTo>
                      <a:pt x="2" y="1"/>
                      <a:pt x="1" y="1"/>
                      <a:pt x="0" y="0"/>
                    </a:cubicBezTo>
                  </a:path>
                </a:pathLst>
              </a:custGeom>
              <a:solidFill>
                <a:srgbClr val="F4F3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585" name="Freeform 4024">
                <a:extLst>
                  <a:ext uri="{FF2B5EF4-FFF2-40B4-BE49-F238E27FC236}">
                    <a16:creationId xmlns:a16="http://schemas.microsoft.com/office/drawing/2014/main" id="{9AAA9A76-D2EF-4507-AE2C-BF053A4DC9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81" y="3872"/>
                <a:ext cx="22" cy="15"/>
              </a:xfrm>
              <a:custGeom>
                <a:avLst/>
                <a:gdLst>
                  <a:gd name="T0" fmla="*/ 41 w 15"/>
                  <a:gd name="T1" fmla="*/ 0 h 10"/>
                  <a:gd name="T2" fmla="*/ 0 w 15"/>
                  <a:gd name="T3" fmla="*/ 53 h 10"/>
                  <a:gd name="T4" fmla="*/ 69 w 15"/>
                  <a:gd name="T5" fmla="*/ 39 h 10"/>
                  <a:gd name="T6" fmla="*/ 47 w 15"/>
                  <a:gd name="T7" fmla="*/ 18 h 10"/>
                  <a:gd name="T8" fmla="*/ 41 w 15"/>
                  <a:gd name="T9" fmla="*/ 0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5" h="10">
                    <a:moveTo>
                      <a:pt x="9" y="0"/>
                    </a:moveTo>
                    <a:cubicBezTo>
                      <a:pt x="4" y="2"/>
                      <a:pt x="1" y="7"/>
                      <a:pt x="0" y="10"/>
                    </a:cubicBezTo>
                    <a:cubicBezTo>
                      <a:pt x="5" y="9"/>
                      <a:pt x="10" y="8"/>
                      <a:pt x="15" y="7"/>
                    </a:cubicBezTo>
                    <a:cubicBezTo>
                      <a:pt x="14" y="6"/>
                      <a:pt x="11" y="4"/>
                      <a:pt x="10" y="3"/>
                    </a:cubicBezTo>
                    <a:cubicBezTo>
                      <a:pt x="10" y="2"/>
                      <a:pt x="9" y="1"/>
                      <a:pt x="9" y="0"/>
                    </a:cubicBezTo>
                  </a:path>
                </a:pathLst>
              </a:custGeom>
              <a:solidFill>
                <a:srgbClr val="F4F3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586" name="Freeform 4025">
                <a:extLst>
                  <a:ext uri="{FF2B5EF4-FFF2-40B4-BE49-F238E27FC236}">
                    <a16:creationId xmlns:a16="http://schemas.microsoft.com/office/drawing/2014/main" id="{F842F741-0F73-413E-993E-037E0BB191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95" y="3864"/>
                <a:ext cx="44" cy="17"/>
              </a:xfrm>
              <a:custGeom>
                <a:avLst/>
                <a:gdLst>
                  <a:gd name="T0" fmla="*/ 79 w 30"/>
                  <a:gd name="T1" fmla="*/ 0 h 11"/>
                  <a:gd name="T2" fmla="*/ 66 w 30"/>
                  <a:gd name="T3" fmla="*/ 12 h 11"/>
                  <a:gd name="T4" fmla="*/ 28 w 30"/>
                  <a:gd name="T5" fmla="*/ 0 h 11"/>
                  <a:gd name="T6" fmla="*/ 22 w 30"/>
                  <a:gd name="T7" fmla="*/ 0 h 11"/>
                  <a:gd name="T8" fmla="*/ 13 w 30"/>
                  <a:gd name="T9" fmla="*/ 8 h 11"/>
                  <a:gd name="T10" fmla="*/ 0 w 30"/>
                  <a:gd name="T11" fmla="*/ 19 h 11"/>
                  <a:gd name="T12" fmla="*/ 0 w 30"/>
                  <a:gd name="T13" fmla="*/ 29 h 11"/>
                  <a:gd name="T14" fmla="*/ 19 w 30"/>
                  <a:gd name="T15" fmla="*/ 22 h 11"/>
                  <a:gd name="T16" fmla="*/ 73 w 30"/>
                  <a:gd name="T17" fmla="*/ 62 h 11"/>
                  <a:gd name="T18" fmla="*/ 139 w 30"/>
                  <a:gd name="T19" fmla="*/ 53 h 11"/>
                  <a:gd name="T20" fmla="*/ 79 w 30"/>
                  <a:gd name="T21" fmla="*/ 0 h 11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0" h="11">
                    <a:moveTo>
                      <a:pt x="17" y="0"/>
                    </a:moveTo>
                    <a:cubicBezTo>
                      <a:pt x="14" y="2"/>
                      <a:pt x="14" y="2"/>
                      <a:pt x="14" y="2"/>
                    </a:cubicBezTo>
                    <a:cubicBezTo>
                      <a:pt x="11" y="1"/>
                      <a:pt x="8" y="0"/>
                      <a:pt x="6" y="0"/>
                    </a:cubicBezTo>
                    <a:cubicBezTo>
                      <a:pt x="6" y="0"/>
                      <a:pt x="5" y="0"/>
                      <a:pt x="5" y="0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2"/>
                      <a:pt x="1" y="2"/>
                      <a:pt x="0" y="3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1" y="5"/>
                      <a:pt x="3" y="4"/>
                      <a:pt x="4" y="4"/>
                    </a:cubicBezTo>
                    <a:cubicBezTo>
                      <a:pt x="10" y="4"/>
                      <a:pt x="14" y="7"/>
                      <a:pt x="16" y="11"/>
                    </a:cubicBezTo>
                    <a:cubicBezTo>
                      <a:pt x="21" y="11"/>
                      <a:pt x="26" y="10"/>
                      <a:pt x="30" y="9"/>
                    </a:cubicBezTo>
                    <a:cubicBezTo>
                      <a:pt x="27" y="6"/>
                      <a:pt x="22" y="3"/>
                      <a:pt x="17" y="0"/>
                    </a:cubicBezTo>
                  </a:path>
                </a:pathLst>
              </a:custGeom>
              <a:solidFill>
                <a:srgbClr val="F4F3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587" name="Freeform 4026">
                <a:extLst>
                  <a:ext uri="{FF2B5EF4-FFF2-40B4-BE49-F238E27FC236}">
                    <a16:creationId xmlns:a16="http://schemas.microsoft.com/office/drawing/2014/main" id="{C956AAE6-B970-40D1-A6A5-CD2A6E070E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95" y="3870"/>
                <a:ext cx="23" cy="12"/>
              </a:xfrm>
              <a:custGeom>
                <a:avLst/>
                <a:gdLst>
                  <a:gd name="T0" fmla="*/ 19 w 16"/>
                  <a:gd name="T1" fmla="*/ 0 h 8"/>
                  <a:gd name="T2" fmla="*/ 0 w 16"/>
                  <a:gd name="T3" fmla="*/ 8 h 8"/>
                  <a:gd name="T4" fmla="*/ 1 w 16"/>
                  <a:gd name="T5" fmla="*/ 21 h 8"/>
                  <a:gd name="T6" fmla="*/ 27 w 16"/>
                  <a:gd name="T7" fmla="*/ 41 h 8"/>
                  <a:gd name="T8" fmla="*/ 47 w 16"/>
                  <a:gd name="T9" fmla="*/ 41 h 8"/>
                  <a:gd name="T10" fmla="*/ 68 w 16"/>
                  <a:gd name="T11" fmla="*/ 39 h 8"/>
                  <a:gd name="T12" fmla="*/ 19 w 16"/>
                  <a:gd name="T13" fmla="*/ 0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" h="8">
                    <a:moveTo>
                      <a:pt x="4" y="0"/>
                    </a:moveTo>
                    <a:cubicBezTo>
                      <a:pt x="3" y="0"/>
                      <a:pt x="1" y="1"/>
                      <a:pt x="0" y="1"/>
                    </a:cubicBezTo>
                    <a:cubicBezTo>
                      <a:pt x="0" y="2"/>
                      <a:pt x="1" y="3"/>
                      <a:pt x="1" y="4"/>
                    </a:cubicBezTo>
                    <a:cubicBezTo>
                      <a:pt x="2" y="5"/>
                      <a:pt x="5" y="7"/>
                      <a:pt x="6" y="8"/>
                    </a:cubicBezTo>
                    <a:cubicBezTo>
                      <a:pt x="8" y="8"/>
                      <a:pt x="9" y="8"/>
                      <a:pt x="11" y="8"/>
                    </a:cubicBezTo>
                    <a:cubicBezTo>
                      <a:pt x="13" y="7"/>
                      <a:pt x="15" y="7"/>
                      <a:pt x="16" y="7"/>
                    </a:cubicBezTo>
                    <a:cubicBezTo>
                      <a:pt x="14" y="3"/>
                      <a:pt x="10" y="0"/>
                      <a:pt x="4" y="0"/>
                    </a:cubicBezTo>
                  </a:path>
                </a:pathLst>
              </a:custGeom>
              <a:solidFill>
                <a:srgbClr val="F9F8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588" name="Freeform 4027">
                <a:extLst>
                  <a:ext uri="{FF2B5EF4-FFF2-40B4-BE49-F238E27FC236}">
                    <a16:creationId xmlns:a16="http://schemas.microsoft.com/office/drawing/2014/main" id="{7A13548C-C5E8-4207-968A-7FE87D831E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47" y="3884"/>
                <a:ext cx="10" cy="3"/>
              </a:xfrm>
              <a:custGeom>
                <a:avLst/>
                <a:gdLst>
                  <a:gd name="T0" fmla="*/ 0 w 7"/>
                  <a:gd name="T1" fmla="*/ 0 h 2"/>
                  <a:gd name="T2" fmla="*/ 1 w 7"/>
                  <a:gd name="T3" fmla="*/ 12 h 2"/>
                  <a:gd name="T4" fmla="*/ 29 w 7"/>
                  <a:gd name="T5" fmla="*/ 8 h 2"/>
                  <a:gd name="T6" fmla="*/ 0 w 7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" h="2">
                    <a:moveTo>
                      <a:pt x="0" y="0"/>
                    </a:moveTo>
                    <a:cubicBezTo>
                      <a:pt x="1" y="1"/>
                      <a:pt x="1" y="2"/>
                      <a:pt x="1" y="2"/>
                    </a:cubicBezTo>
                    <a:cubicBezTo>
                      <a:pt x="3" y="2"/>
                      <a:pt x="5" y="1"/>
                      <a:pt x="7" y="1"/>
                    </a:cubicBezTo>
                    <a:cubicBezTo>
                      <a:pt x="5" y="1"/>
                      <a:pt x="3" y="1"/>
                      <a:pt x="0" y="0"/>
                    </a:cubicBezTo>
                  </a:path>
                </a:pathLst>
              </a:custGeom>
              <a:solidFill>
                <a:srgbClr val="8178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589" name="Freeform 4028">
                <a:extLst>
                  <a:ext uri="{FF2B5EF4-FFF2-40B4-BE49-F238E27FC236}">
                    <a16:creationId xmlns:a16="http://schemas.microsoft.com/office/drawing/2014/main" id="{0180BA8B-E7C4-4C7B-A6BA-9F6ED9119EB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548" y="3885"/>
                <a:ext cx="30" cy="56"/>
              </a:xfrm>
              <a:custGeom>
                <a:avLst/>
                <a:gdLst>
                  <a:gd name="T0" fmla="*/ 62 w 20"/>
                  <a:gd name="T1" fmla="*/ 119 h 38"/>
                  <a:gd name="T2" fmla="*/ 93 w 20"/>
                  <a:gd name="T3" fmla="*/ 169 h 38"/>
                  <a:gd name="T4" fmla="*/ 102 w 20"/>
                  <a:gd name="T5" fmla="*/ 180 h 38"/>
                  <a:gd name="T6" fmla="*/ 99 w 20"/>
                  <a:gd name="T7" fmla="*/ 147 h 38"/>
                  <a:gd name="T8" fmla="*/ 62 w 20"/>
                  <a:gd name="T9" fmla="*/ 119 h 38"/>
                  <a:gd name="T10" fmla="*/ 32 w 20"/>
                  <a:gd name="T11" fmla="*/ 0 h 38"/>
                  <a:gd name="T12" fmla="*/ 0 w 20"/>
                  <a:gd name="T13" fmla="*/ 1 h 38"/>
                  <a:gd name="T14" fmla="*/ 12 w 20"/>
                  <a:gd name="T15" fmla="*/ 13 h 38"/>
                  <a:gd name="T16" fmla="*/ 41 w 20"/>
                  <a:gd name="T17" fmla="*/ 0 h 38"/>
                  <a:gd name="T18" fmla="*/ 32 w 20"/>
                  <a:gd name="T19" fmla="*/ 0 h 38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0" h="38">
                    <a:moveTo>
                      <a:pt x="12" y="25"/>
                    </a:moveTo>
                    <a:cubicBezTo>
                      <a:pt x="14" y="28"/>
                      <a:pt x="15" y="32"/>
                      <a:pt x="18" y="36"/>
                    </a:cubicBezTo>
                    <a:cubicBezTo>
                      <a:pt x="18" y="37"/>
                      <a:pt x="19" y="37"/>
                      <a:pt x="20" y="38"/>
                    </a:cubicBezTo>
                    <a:cubicBezTo>
                      <a:pt x="20" y="36"/>
                      <a:pt x="20" y="33"/>
                      <a:pt x="19" y="31"/>
                    </a:cubicBezTo>
                    <a:cubicBezTo>
                      <a:pt x="18" y="29"/>
                      <a:pt x="15" y="27"/>
                      <a:pt x="12" y="25"/>
                    </a:cubicBezTo>
                    <a:moveTo>
                      <a:pt x="6" y="0"/>
                    </a:moveTo>
                    <a:cubicBezTo>
                      <a:pt x="4" y="0"/>
                      <a:pt x="2" y="1"/>
                      <a:pt x="0" y="1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4" y="2"/>
                      <a:pt x="6" y="1"/>
                      <a:pt x="8" y="0"/>
                    </a:cubicBezTo>
                    <a:cubicBezTo>
                      <a:pt x="7" y="0"/>
                      <a:pt x="6" y="0"/>
                      <a:pt x="6" y="0"/>
                    </a:cubicBezTo>
                  </a:path>
                </a:pathLst>
              </a:custGeom>
              <a:solidFill>
                <a:srgbClr val="AFA9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590" name="Freeform 4029">
                <a:extLst>
                  <a:ext uri="{FF2B5EF4-FFF2-40B4-BE49-F238E27FC236}">
                    <a16:creationId xmlns:a16="http://schemas.microsoft.com/office/drawing/2014/main" id="{FC7B6830-E118-47F7-93C1-E7F7067457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2" y="3900"/>
                <a:ext cx="31" cy="44"/>
              </a:xfrm>
              <a:custGeom>
                <a:avLst/>
                <a:gdLst>
                  <a:gd name="T0" fmla="*/ 28 w 21"/>
                  <a:gd name="T1" fmla="*/ 0 h 30"/>
                  <a:gd name="T2" fmla="*/ 9 w 21"/>
                  <a:gd name="T3" fmla="*/ 0 h 30"/>
                  <a:gd name="T4" fmla="*/ 0 w 21"/>
                  <a:gd name="T5" fmla="*/ 0 h 30"/>
                  <a:gd name="T6" fmla="*/ 59 w 21"/>
                  <a:gd name="T7" fmla="*/ 97 h 30"/>
                  <a:gd name="T8" fmla="*/ 68 w 21"/>
                  <a:gd name="T9" fmla="*/ 139 h 30"/>
                  <a:gd name="T10" fmla="*/ 87 w 21"/>
                  <a:gd name="T11" fmla="*/ 135 h 30"/>
                  <a:gd name="T12" fmla="*/ 90 w 21"/>
                  <a:gd name="T13" fmla="*/ 135 h 30"/>
                  <a:gd name="T14" fmla="*/ 100 w 21"/>
                  <a:gd name="T15" fmla="*/ 129 h 30"/>
                  <a:gd name="T16" fmla="*/ 81 w 21"/>
                  <a:gd name="T17" fmla="*/ 107 h 30"/>
                  <a:gd name="T18" fmla="*/ 81 w 21"/>
                  <a:gd name="T19" fmla="*/ 101 h 30"/>
                  <a:gd name="T20" fmla="*/ 41 w 21"/>
                  <a:gd name="T21" fmla="*/ 79 h 30"/>
                  <a:gd name="T22" fmla="*/ 32 w 21"/>
                  <a:gd name="T23" fmla="*/ 13 h 30"/>
                  <a:gd name="T24" fmla="*/ 28 w 21"/>
                  <a:gd name="T25" fmla="*/ 0 h 3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1" h="30">
                    <a:moveTo>
                      <a:pt x="6" y="0"/>
                    </a:moveTo>
                    <a:cubicBezTo>
                      <a:pt x="5" y="0"/>
                      <a:pt x="4" y="0"/>
                      <a:pt x="2" y="0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3" y="7"/>
                      <a:pt x="7" y="14"/>
                      <a:pt x="12" y="21"/>
                    </a:cubicBezTo>
                    <a:cubicBezTo>
                      <a:pt x="13" y="23"/>
                      <a:pt x="17" y="27"/>
                      <a:pt x="14" y="30"/>
                    </a:cubicBezTo>
                    <a:cubicBezTo>
                      <a:pt x="16" y="30"/>
                      <a:pt x="17" y="29"/>
                      <a:pt x="18" y="29"/>
                    </a:cubicBezTo>
                    <a:cubicBezTo>
                      <a:pt x="18" y="29"/>
                      <a:pt x="18" y="29"/>
                      <a:pt x="19" y="29"/>
                    </a:cubicBezTo>
                    <a:cubicBezTo>
                      <a:pt x="19" y="28"/>
                      <a:pt x="20" y="28"/>
                      <a:pt x="21" y="28"/>
                    </a:cubicBezTo>
                    <a:cubicBezTo>
                      <a:pt x="21" y="27"/>
                      <a:pt x="19" y="25"/>
                      <a:pt x="17" y="23"/>
                    </a:cubicBezTo>
                    <a:cubicBezTo>
                      <a:pt x="17" y="22"/>
                      <a:pt x="17" y="22"/>
                      <a:pt x="17" y="22"/>
                    </a:cubicBezTo>
                    <a:cubicBezTo>
                      <a:pt x="13" y="21"/>
                      <a:pt x="10" y="19"/>
                      <a:pt x="9" y="17"/>
                    </a:cubicBezTo>
                    <a:cubicBezTo>
                      <a:pt x="6" y="12"/>
                      <a:pt x="7" y="7"/>
                      <a:pt x="7" y="3"/>
                    </a:cubicBezTo>
                    <a:cubicBezTo>
                      <a:pt x="6" y="2"/>
                      <a:pt x="6" y="1"/>
                      <a:pt x="6" y="0"/>
                    </a:cubicBezTo>
                  </a:path>
                </a:pathLst>
              </a:custGeom>
              <a:solidFill>
                <a:srgbClr val="8178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591" name="Freeform 4030">
                <a:extLst>
                  <a:ext uri="{FF2B5EF4-FFF2-40B4-BE49-F238E27FC236}">
                    <a16:creationId xmlns:a16="http://schemas.microsoft.com/office/drawing/2014/main" id="{0575DC9C-5DF3-412B-89A0-1D630BA694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4" y="3952"/>
                <a:ext cx="20" cy="10"/>
              </a:xfrm>
              <a:custGeom>
                <a:avLst/>
                <a:gdLst>
                  <a:gd name="T0" fmla="*/ 74 w 13"/>
                  <a:gd name="T1" fmla="*/ 0 h 7"/>
                  <a:gd name="T2" fmla="*/ 40 w 13"/>
                  <a:gd name="T3" fmla="*/ 9 h 7"/>
                  <a:gd name="T4" fmla="*/ 0 w 13"/>
                  <a:gd name="T5" fmla="*/ 29 h 7"/>
                  <a:gd name="T6" fmla="*/ 74 w 13"/>
                  <a:gd name="T7" fmla="*/ 0 h 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3" h="7">
                    <a:moveTo>
                      <a:pt x="13" y="0"/>
                    </a:moveTo>
                    <a:cubicBezTo>
                      <a:pt x="11" y="1"/>
                      <a:pt x="8" y="1"/>
                      <a:pt x="7" y="2"/>
                    </a:cubicBezTo>
                    <a:cubicBezTo>
                      <a:pt x="5" y="3"/>
                      <a:pt x="2" y="5"/>
                      <a:pt x="0" y="7"/>
                    </a:cubicBezTo>
                    <a:cubicBezTo>
                      <a:pt x="4" y="5"/>
                      <a:pt x="9" y="2"/>
                      <a:pt x="13" y="0"/>
                    </a:cubicBezTo>
                  </a:path>
                </a:pathLst>
              </a:custGeom>
              <a:solidFill>
                <a:srgbClr val="8178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592" name="Freeform 4031">
                <a:extLst>
                  <a:ext uri="{FF2B5EF4-FFF2-40B4-BE49-F238E27FC236}">
                    <a16:creationId xmlns:a16="http://schemas.microsoft.com/office/drawing/2014/main" id="{D2329B8E-DB8E-4EF6-AE1E-220CB79F38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5" y="3892"/>
                <a:ext cx="63" cy="72"/>
              </a:xfrm>
              <a:custGeom>
                <a:avLst/>
                <a:gdLst>
                  <a:gd name="T0" fmla="*/ 41 w 42"/>
                  <a:gd name="T1" fmla="*/ 0 h 48"/>
                  <a:gd name="T2" fmla="*/ 48 w 42"/>
                  <a:gd name="T3" fmla="*/ 39 h 48"/>
                  <a:gd name="T4" fmla="*/ 102 w 42"/>
                  <a:gd name="T5" fmla="*/ 174 h 48"/>
                  <a:gd name="T6" fmla="*/ 0 w 42"/>
                  <a:gd name="T7" fmla="*/ 201 h 48"/>
                  <a:gd name="T8" fmla="*/ 68 w 42"/>
                  <a:gd name="T9" fmla="*/ 243 h 48"/>
                  <a:gd name="T10" fmla="*/ 68 w 42"/>
                  <a:gd name="T11" fmla="*/ 242 h 48"/>
                  <a:gd name="T12" fmla="*/ 102 w 42"/>
                  <a:gd name="T13" fmla="*/ 215 h 48"/>
                  <a:gd name="T14" fmla="*/ 134 w 42"/>
                  <a:gd name="T15" fmla="*/ 203 h 48"/>
                  <a:gd name="T16" fmla="*/ 189 w 42"/>
                  <a:gd name="T17" fmla="*/ 183 h 48"/>
                  <a:gd name="T18" fmla="*/ 201 w 42"/>
                  <a:gd name="T19" fmla="*/ 180 h 48"/>
                  <a:gd name="T20" fmla="*/ 189 w 42"/>
                  <a:gd name="T21" fmla="*/ 134 h 48"/>
                  <a:gd name="T22" fmla="*/ 129 w 42"/>
                  <a:gd name="T23" fmla="*/ 27 h 48"/>
                  <a:gd name="T24" fmla="*/ 102 w 42"/>
                  <a:gd name="T25" fmla="*/ 27 h 48"/>
                  <a:gd name="T26" fmla="*/ 41 w 42"/>
                  <a:gd name="T27" fmla="*/ 0 h 4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42" h="48">
                    <a:moveTo>
                      <a:pt x="8" y="0"/>
                    </a:moveTo>
                    <a:cubicBezTo>
                      <a:pt x="8" y="2"/>
                      <a:pt x="8" y="5"/>
                      <a:pt x="9" y="7"/>
                    </a:cubicBezTo>
                    <a:cubicBezTo>
                      <a:pt x="14" y="16"/>
                      <a:pt x="34" y="25"/>
                      <a:pt x="20" y="34"/>
                    </a:cubicBezTo>
                    <a:cubicBezTo>
                      <a:pt x="16" y="36"/>
                      <a:pt x="7" y="39"/>
                      <a:pt x="0" y="39"/>
                    </a:cubicBezTo>
                    <a:cubicBezTo>
                      <a:pt x="4" y="42"/>
                      <a:pt x="8" y="45"/>
                      <a:pt x="13" y="48"/>
                    </a:cubicBezTo>
                    <a:cubicBezTo>
                      <a:pt x="13" y="47"/>
                      <a:pt x="13" y="47"/>
                      <a:pt x="13" y="47"/>
                    </a:cubicBezTo>
                    <a:cubicBezTo>
                      <a:pt x="15" y="45"/>
                      <a:pt x="18" y="43"/>
                      <a:pt x="20" y="42"/>
                    </a:cubicBezTo>
                    <a:cubicBezTo>
                      <a:pt x="21" y="41"/>
                      <a:pt x="24" y="41"/>
                      <a:pt x="26" y="40"/>
                    </a:cubicBezTo>
                    <a:cubicBezTo>
                      <a:pt x="29" y="38"/>
                      <a:pt x="33" y="37"/>
                      <a:pt x="37" y="36"/>
                    </a:cubicBezTo>
                    <a:cubicBezTo>
                      <a:pt x="38" y="35"/>
                      <a:pt x="38" y="35"/>
                      <a:pt x="39" y="35"/>
                    </a:cubicBezTo>
                    <a:cubicBezTo>
                      <a:pt x="42" y="32"/>
                      <a:pt x="38" y="28"/>
                      <a:pt x="37" y="26"/>
                    </a:cubicBezTo>
                    <a:cubicBezTo>
                      <a:pt x="32" y="19"/>
                      <a:pt x="28" y="12"/>
                      <a:pt x="25" y="5"/>
                    </a:cubicBezTo>
                    <a:cubicBezTo>
                      <a:pt x="24" y="5"/>
                      <a:pt x="22" y="5"/>
                      <a:pt x="20" y="5"/>
                    </a:cubicBezTo>
                    <a:cubicBezTo>
                      <a:pt x="16" y="4"/>
                      <a:pt x="12" y="2"/>
                      <a:pt x="8" y="0"/>
                    </a:cubicBezTo>
                  </a:path>
                </a:pathLst>
              </a:custGeom>
              <a:solidFill>
                <a:srgbClr val="AFA9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593" name="Freeform 4032">
                <a:extLst>
                  <a:ext uri="{FF2B5EF4-FFF2-40B4-BE49-F238E27FC236}">
                    <a16:creationId xmlns:a16="http://schemas.microsoft.com/office/drawing/2014/main" id="{BCE2A37E-765F-4530-8482-1422A925F3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1" y="3882"/>
                <a:ext cx="21" cy="51"/>
              </a:xfrm>
              <a:custGeom>
                <a:avLst/>
                <a:gdLst>
                  <a:gd name="T0" fmla="*/ 59 w 14"/>
                  <a:gd name="T1" fmla="*/ 0 h 34"/>
                  <a:gd name="T2" fmla="*/ 0 w 14"/>
                  <a:gd name="T3" fmla="*/ 62 h 34"/>
                  <a:gd name="T4" fmla="*/ 8 w 14"/>
                  <a:gd name="T5" fmla="*/ 80 h 34"/>
                  <a:gd name="T6" fmla="*/ 18 w 14"/>
                  <a:gd name="T7" fmla="*/ 149 h 34"/>
                  <a:gd name="T8" fmla="*/ 59 w 14"/>
                  <a:gd name="T9" fmla="*/ 174 h 34"/>
                  <a:gd name="T10" fmla="*/ 39 w 14"/>
                  <a:gd name="T11" fmla="*/ 80 h 34"/>
                  <a:gd name="T12" fmla="*/ 68 w 14"/>
                  <a:gd name="T13" fmla="*/ 39 h 34"/>
                  <a:gd name="T14" fmla="*/ 72 w 14"/>
                  <a:gd name="T15" fmla="*/ 27 h 34"/>
                  <a:gd name="T16" fmla="*/ 68 w 14"/>
                  <a:gd name="T17" fmla="*/ 8 h 34"/>
                  <a:gd name="T18" fmla="*/ 59 w 14"/>
                  <a:gd name="T19" fmla="*/ 0 h 3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4" h="34">
                    <a:moveTo>
                      <a:pt x="11" y="0"/>
                    </a:moveTo>
                    <a:cubicBezTo>
                      <a:pt x="2" y="4"/>
                      <a:pt x="5" y="10"/>
                      <a:pt x="0" y="12"/>
                    </a:cubicBezTo>
                    <a:cubicBezTo>
                      <a:pt x="0" y="13"/>
                      <a:pt x="0" y="14"/>
                      <a:pt x="1" y="15"/>
                    </a:cubicBezTo>
                    <a:cubicBezTo>
                      <a:pt x="1" y="19"/>
                      <a:pt x="0" y="24"/>
                      <a:pt x="3" y="29"/>
                    </a:cubicBezTo>
                    <a:cubicBezTo>
                      <a:pt x="4" y="31"/>
                      <a:pt x="7" y="33"/>
                      <a:pt x="11" y="34"/>
                    </a:cubicBezTo>
                    <a:cubicBezTo>
                      <a:pt x="6" y="28"/>
                      <a:pt x="3" y="22"/>
                      <a:pt x="7" y="15"/>
                    </a:cubicBezTo>
                    <a:cubicBezTo>
                      <a:pt x="10" y="12"/>
                      <a:pt x="12" y="10"/>
                      <a:pt x="13" y="7"/>
                    </a:cubicBezTo>
                    <a:cubicBezTo>
                      <a:pt x="13" y="6"/>
                      <a:pt x="13" y="6"/>
                      <a:pt x="14" y="5"/>
                    </a:cubicBezTo>
                    <a:cubicBezTo>
                      <a:pt x="14" y="4"/>
                      <a:pt x="14" y="2"/>
                      <a:pt x="13" y="1"/>
                    </a:cubicBezTo>
                    <a:cubicBezTo>
                      <a:pt x="11" y="0"/>
                      <a:pt x="11" y="0"/>
                      <a:pt x="11" y="0"/>
                    </a:cubicBezTo>
                  </a:path>
                </a:pathLst>
              </a:custGeom>
              <a:solidFill>
                <a:srgbClr val="AFA9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594" name="Freeform 4033">
                <a:extLst>
                  <a:ext uri="{FF2B5EF4-FFF2-40B4-BE49-F238E27FC236}">
                    <a16:creationId xmlns:a16="http://schemas.microsoft.com/office/drawing/2014/main" id="{091D9A47-DD9C-43EE-9134-69A62E49C5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4" y="3943"/>
                <a:ext cx="45" cy="24"/>
              </a:xfrm>
              <a:custGeom>
                <a:avLst/>
                <a:gdLst>
                  <a:gd name="T0" fmla="*/ 153 w 30"/>
                  <a:gd name="T1" fmla="*/ 0 h 16"/>
                  <a:gd name="T2" fmla="*/ 134 w 30"/>
                  <a:gd name="T3" fmla="*/ 8 h 16"/>
                  <a:gd name="T4" fmla="*/ 129 w 30"/>
                  <a:gd name="T5" fmla="*/ 12 h 16"/>
                  <a:gd name="T6" fmla="*/ 68 w 30"/>
                  <a:gd name="T7" fmla="*/ 32 h 16"/>
                  <a:gd name="T8" fmla="*/ 0 w 30"/>
                  <a:gd name="T9" fmla="*/ 68 h 16"/>
                  <a:gd name="T10" fmla="*/ 0 w 30"/>
                  <a:gd name="T11" fmla="*/ 72 h 16"/>
                  <a:gd name="T12" fmla="*/ 27 w 30"/>
                  <a:gd name="T13" fmla="*/ 81 h 16"/>
                  <a:gd name="T14" fmla="*/ 41 w 30"/>
                  <a:gd name="T15" fmla="*/ 81 h 16"/>
                  <a:gd name="T16" fmla="*/ 41 w 30"/>
                  <a:gd name="T17" fmla="*/ 81 h 16"/>
                  <a:gd name="T18" fmla="*/ 39 w 30"/>
                  <a:gd name="T19" fmla="*/ 59 h 16"/>
                  <a:gd name="T20" fmla="*/ 140 w 30"/>
                  <a:gd name="T21" fmla="*/ 12 h 16"/>
                  <a:gd name="T22" fmla="*/ 149 w 30"/>
                  <a:gd name="T23" fmla="*/ 8 h 16"/>
                  <a:gd name="T24" fmla="*/ 153 w 30"/>
                  <a:gd name="T25" fmla="*/ 0 h 1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0" h="16">
                    <a:moveTo>
                      <a:pt x="30" y="0"/>
                    </a:moveTo>
                    <a:cubicBezTo>
                      <a:pt x="29" y="0"/>
                      <a:pt x="28" y="1"/>
                      <a:pt x="26" y="1"/>
                    </a:cubicBezTo>
                    <a:cubicBezTo>
                      <a:pt x="26" y="1"/>
                      <a:pt x="26" y="2"/>
                      <a:pt x="25" y="2"/>
                    </a:cubicBezTo>
                    <a:cubicBezTo>
                      <a:pt x="22" y="4"/>
                      <a:pt x="18" y="5"/>
                      <a:pt x="13" y="6"/>
                    </a:cubicBezTo>
                    <a:cubicBezTo>
                      <a:pt x="9" y="8"/>
                      <a:pt x="4" y="11"/>
                      <a:pt x="0" y="13"/>
                    </a:cubicBezTo>
                    <a:cubicBezTo>
                      <a:pt x="0" y="13"/>
                      <a:pt x="0" y="14"/>
                      <a:pt x="0" y="14"/>
                    </a:cubicBezTo>
                    <a:cubicBezTo>
                      <a:pt x="1" y="14"/>
                      <a:pt x="3" y="15"/>
                      <a:pt x="5" y="16"/>
                    </a:cubicBezTo>
                    <a:cubicBezTo>
                      <a:pt x="6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7" y="14"/>
                      <a:pt x="6" y="13"/>
                      <a:pt x="7" y="11"/>
                    </a:cubicBezTo>
                    <a:cubicBezTo>
                      <a:pt x="8" y="7"/>
                      <a:pt x="22" y="4"/>
                      <a:pt x="27" y="2"/>
                    </a:cubicBezTo>
                    <a:cubicBezTo>
                      <a:pt x="28" y="2"/>
                      <a:pt x="28" y="1"/>
                      <a:pt x="29" y="1"/>
                    </a:cubicBezTo>
                    <a:cubicBezTo>
                      <a:pt x="29" y="1"/>
                      <a:pt x="30" y="0"/>
                      <a:pt x="30" y="0"/>
                    </a:cubicBezTo>
                  </a:path>
                </a:pathLst>
              </a:custGeom>
              <a:solidFill>
                <a:srgbClr val="AFA9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595" name="Freeform 4034">
                <a:extLst>
                  <a:ext uri="{FF2B5EF4-FFF2-40B4-BE49-F238E27FC236}">
                    <a16:creationId xmlns:a16="http://schemas.microsoft.com/office/drawing/2014/main" id="{CFC986BF-7441-463D-BCF7-C3734A8E1F3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604" y="3944"/>
                <a:ext cx="39" cy="20"/>
              </a:xfrm>
              <a:custGeom>
                <a:avLst/>
                <a:gdLst>
                  <a:gd name="T0" fmla="*/ 0 w 26"/>
                  <a:gd name="T1" fmla="*/ 66 h 13"/>
                  <a:gd name="T2" fmla="*/ 0 w 26"/>
                  <a:gd name="T3" fmla="*/ 74 h 13"/>
                  <a:gd name="T4" fmla="*/ 0 w 26"/>
                  <a:gd name="T5" fmla="*/ 74 h 13"/>
                  <a:gd name="T6" fmla="*/ 0 w 26"/>
                  <a:gd name="T7" fmla="*/ 66 h 13"/>
                  <a:gd name="T8" fmla="*/ 134 w 26"/>
                  <a:gd name="T9" fmla="*/ 0 h 13"/>
                  <a:gd name="T10" fmla="*/ 122 w 26"/>
                  <a:gd name="T11" fmla="*/ 8 h 13"/>
                  <a:gd name="T12" fmla="*/ 68 w 26"/>
                  <a:gd name="T13" fmla="*/ 28 h 13"/>
                  <a:gd name="T14" fmla="*/ 129 w 26"/>
                  <a:gd name="T15" fmla="*/ 8 h 13"/>
                  <a:gd name="T16" fmla="*/ 134 w 26"/>
                  <a:gd name="T17" fmla="*/ 0 h 1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6" h="13">
                    <a:moveTo>
                      <a:pt x="0" y="12"/>
                    </a:moveTo>
                    <a:cubicBezTo>
                      <a:pt x="0" y="12"/>
                      <a:pt x="0" y="12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13"/>
                      <a:pt x="0" y="12"/>
                      <a:pt x="0" y="12"/>
                    </a:cubicBezTo>
                    <a:moveTo>
                      <a:pt x="26" y="0"/>
                    </a:moveTo>
                    <a:cubicBezTo>
                      <a:pt x="25" y="0"/>
                      <a:pt x="25" y="0"/>
                      <a:pt x="24" y="1"/>
                    </a:cubicBezTo>
                    <a:cubicBezTo>
                      <a:pt x="20" y="2"/>
                      <a:pt x="16" y="3"/>
                      <a:pt x="13" y="5"/>
                    </a:cubicBezTo>
                    <a:cubicBezTo>
                      <a:pt x="18" y="4"/>
                      <a:pt x="22" y="3"/>
                      <a:pt x="25" y="1"/>
                    </a:cubicBezTo>
                    <a:cubicBezTo>
                      <a:pt x="26" y="1"/>
                      <a:pt x="26" y="0"/>
                      <a:pt x="26" y="0"/>
                    </a:cubicBezTo>
                  </a:path>
                </a:pathLst>
              </a:custGeom>
              <a:solidFill>
                <a:srgbClr val="CDC9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596" name="Freeform 4035">
                <a:extLst>
                  <a:ext uri="{FF2B5EF4-FFF2-40B4-BE49-F238E27FC236}">
                    <a16:creationId xmlns:a16="http://schemas.microsoft.com/office/drawing/2014/main" id="{DF9249E2-5375-4ED3-828A-89C933640C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1" y="3885"/>
                <a:ext cx="85" cy="65"/>
              </a:xfrm>
              <a:custGeom>
                <a:avLst/>
                <a:gdLst>
                  <a:gd name="T0" fmla="*/ 82 w 57"/>
                  <a:gd name="T1" fmla="*/ 0 h 44"/>
                  <a:gd name="T2" fmla="*/ 42 w 57"/>
                  <a:gd name="T3" fmla="*/ 0 h 44"/>
                  <a:gd name="T4" fmla="*/ 28 w 57"/>
                  <a:gd name="T5" fmla="*/ 0 h 44"/>
                  <a:gd name="T6" fmla="*/ 0 w 57"/>
                  <a:gd name="T7" fmla="*/ 13 h 44"/>
                  <a:gd name="T8" fmla="*/ 9 w 57"/>
                  <a:gd name="T9" fmla="*/ 28 h 44"/>
                  <a:gd name="T10" fmla="*/ 49 w 57"/>
                  <a:gd name="T11" fmla="*/ 120 h 44"/>
                  <a:gd name="T12" fmla="*/ 82 w 57"/>
                  <a:gd name="T13" fmla="*/ 148 h 44"/>
                  <a:gd name="T14" fmla="*/ 89 w 57"/>
                  <a:gd name="T15" fmla="*/ 182 h 44"/>
                  <a:gd name="T16" fmla="*/ 113 w 57"/>
                  <a:gd name="T17" fmla="*/ 210 h 44"/>
                  <a:gd name="T18" fmla="*/ 212 w 57"/>
                  <a:gd name="T19" fmla="*/ 188 h 44"/>
                  <a:gd name="T20" fmla="*/ 160 w 57"/>
                  <a:gd name="T21" fmla="*/ 59 h 44"/>
                  <a:gd name="T22" fmla="*/ 154 w 57"/>
                  <a:gd name="T23" fmla="*/ 22 h 44"/>
                  <a:gd name="T24" fmla="*/ 82 w 57"/>
                  <a:gd name="T25" fmla="*/ 0 h 4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57" h="44">
                    <a:moveTo>
                      <a:pt x="17" y="0"/>
                    </a:moveTo>
                    <a:cubicBezTo>
                      <a:pt x="14" y="0"/>
                      <a:pt x="11" y="0"/>
                      <a:pt x="9" y="0"/>
                    </a:cubicBezTo>
                    <a:cubicBezTo>
                      <a:pt x="8" y="0"/>
                      <a:pt x="7" y="0"/>
                      <a:pt x="6" y="0"/>
                    </a:cubicBezTo>
                    <a:cubicBezTo>
                      <a:pt x="4" y="1"/>
                      <a:pt x="2" y="2"/>
                      <a:pt x="0" y="3"/>
                    </a:cubicBezTo>
                    <a:cubicBezTo>
                      <a:pt x="1" y="4"/>
                      <a:pt x="1" y="5"/>
                      <a:pt x="2" y="6"/>
                    </a:cubicBezTo>
                    <a:cubicBezTo>
                      <a:pt x="6" y="12"/>
                      <a:pt x="8" y="18"/>
                      <a:pt x="10" y="25"/>
                    </a:cubicBezTo>
                    <a:cubicBezTo>
                      <a:pt x="13" y="27"/>
                      <a:pt x="16" y="29"/>
                      <a:pt x="17" y="31"/>
                    </a:cubicBezTo>
                    <a:cubicBezTo>
                      <a:pt x="18" y="33"/>
                      <a:pt x="18" y="36"/>
                      <a:pt x="18" y="38"/>
                    </a:cubicBezTo>
                    <a:cubicBezTo>
                      <a:pt x="19" y="40"/>
                      <a:pt x="21" y="42"/>
                      <a:pt x="23" y="44"/>
                    </a:cubicBezTo>
                    <a:cubicBezTo>
                      <a:pt x="30" y="44"/>
                      <a:pt x="39" y="41"/>
                      <a:pt x="43" y="39"/>
                    </a:cubicBezTo>
                    <a:cubicBezTo>
                      <a:pt x="57" y="30"/>
                      <a:pt x="37" y="21"/>
                      <a:pt x="32" y="12"/>
                    </a:cubicBezTo>
                    <a:cubicBezTo>
                      <a:pt x="31" y="10"/>
                      <a:pt x="31" y="7"/>
                      <a:pt x="31" y="5"/>
                    </a:cubicBezTo>
                    <a:cubicBezTo>
                      <a:pt x="26" y="3"/>
                      <a:pt x="22" y="1"/>
                      <a:pt x="17" y="0"/>
                    </a:cubicBezTo>
                  </a:path>
                </a:pathLst>
              </a:custGeom>
              <a:solidFill>
                <a:srgbClr val="CDC9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597" name="Freeform 4036">
                <a:extLst>
                  <a:ext uri="{FF2B5EF4-FFF2-40B4-BE49-F238E27FC236}">
                    <a16:creationId xmlns:a16="http://schemas.microsoft.com/office/drawing/2014/main" id="{7B6863A9-C1D3-4949-9F2E-1DF07FED95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0" y="3889"/>
                <a:ext cx="2" cy="3"/>
              </a:xfrm>
              <a:custGeom>
                <a:avLst/>
                <a:gdLst>
                  <a:gd name="T0" fmla="*/ 16 w 1"/>
                  <a:gd name="T1" fmla="*/ 0 h 2"/>
                  <a:gd name="T2" fmla="*/ 0 w 1"/>
                  <a:gd name="T3" fmla="*/ 12 h 2"/>
                  <a:gd name="T4" fmla="*/ 16 w 1"/>
                  <a:gd name="T5" fmla="*/ 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0" y="1"/>
                      <a:pt x="1" y="1"/>
                      <a:pt x="1" y="0"/>
                    </a:cubicBezTo>
                  </a:path>
                </a:pathLst>
              </a:custGeom>
              <a:solidFill>
                <a:srgbClr val="CDC9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598" name="Freeform 4037">
                <a:extLst>
                  <a:ext uri="{FF2B5EF4-FFF2-40B4-BE49-F238E27FC236}">
                    <a16:creationId xmlns:a16="http://schemas.microsoft.com/office/drawing/2014/main" id="{D56052BE-47CF-4A94-A478-817359EDFD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9" y="3941"/>
                <a:ext cx="4" cy="2"/>
              </a:xfrm>
              <a:custGeom>
                <a:avLst/>
                <a:gdLst>
                  <a:gd name="T0" fmla="*/ 9 w 3"/>
                  <a:gd name="T1" fmla="*/ 0 h 1"/>
                  <a:gd name="T2" fmla="*/ 1 w 3"/>
                  <a:gd name="T3" fmla="*/ 16 h 1"/>
                  <a:gd name="T4" fmla="*/ 0 w 3"/>
                  <a:gd name="T5" fmla="*/ 16 h 1"/>
                  <a:gd name="T6" fmla="*/ 9 w 3"/>
                  <a:gd name="T7" fmla="*/ 0 h 1"/>
                  <a:gd name="T8" fmla="*/ 9 w 3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cubicBezTo>
                      <a:pt x="2" y="0"/>
                      <a:pt x="1" y="0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2" y="1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B0A9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599" name="Freeform 4038">
                <a:extLst>
                  <a:ext uri="{FF2B5EF4-FFF2-40B4-BE49-F238E27FC236}">
                    <a16:creationId xmlns:a16="http://schemas.microsoft.com/office/drawing/2014/main" id="{9561C21A-F066-4E03-8506-BF31BFD7F35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616" y="3941"/>
                <a:ext cx="37" cy="27"/>
              </a:xfrm>
              <a:custGeom>
                <a:avLst/>
                <a:gdLst>
                  <a:gd name="T0" fmla="*/ 0 w 25"/>
                  <a:gd name="T1" fmla="*/ 89 h 18"/>
                  <a:gd name="T2" fmla="*/ 0 w 25"/>
                  <a:gd name="T3" fmla="*/ 89 h 18"/>
                  <a:gd name="T4" fmla="*/ 0 w 25"/>
                  <a:gd name="T5" fmla="*/ 93 h 18"/>
                  <a:gd name="T6" fmla="*/ 0 w 25"/>
                  <a:gd name="T7" fmla="*/ 89 h 18"/>
                  <a:gd name="T8" fmla="*/ 120 w 25"/>
                  <a:gd name="T9" fmla="*/ 0 h 18"/>
                  <a:gd name="T10" fmla="*/ 108 w 25"/>
                  <a:gd name="T11" fmla="*/ 8 h 18"/>
                  <a:gd name="T12" fmla="*/ 101 w 25"/>
                  <a:gd name="T13" fmla="*/ 12 h 18"/>
                  <a:gd name="T14" fmla="*/ 120 w 25"/>
                  <a:gd name="T15" fmla="*/ 0 h 1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5" h="18">
                    <a:moveTo>
                      <a:pt x="0" y="17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8"/>
                      <a:pt x="0" y="18"/>
                    </a:cubicBezTo>
                    <a:cubicBezTo>
                      <a:pt x="0" y="17"/>
                      <a:pt x="0" y="17"/>
                      <a:pt x="0" y="17"/>
                    </a:cubicBezTo>
                    <a:moveTo>
                      <a:pt x="25" y="0"/>
                    </a:moveTo>
                    <a:cubicBezTo>
                      <a:pt x="24" y="1"/>
                      <a:pt x="23" y="1"/>
                      <a:pt x="22" y="1"/>
                    </a:cubicBezTo>
                    <a:cubicBezTo>
                      <a:pt x="22" y="1"/>
                      <a:pt x="21" y="2"/>
                      <a:pt x="21" y="2"/>
                    </a:cubicBezTo>
                    <a:cubicBezTo>
                      <a:pt x="23" y="1"/>
                      <a:pt x="24" y="1"/>
                      <a:pt x="25" y="0"/>
                    </a:cubicBezTo>
                  </a:path>
                </a:pathLst>
              </a:custGeom>
              <a:solidFill>
                <a:srgbClr val="CDC9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600" name="Freeform 4039">
                <a:extLst>
                  <a:ext uri="{FF2B5EF4-FFF2-40B4-BE49-F238E27FC236}">
                    <a16:creationId xmlns:a16="http://schemas.microsoft.com/office/drawing/2014/main" id="{5918DC19-1E48-4E86-85C6-31A7042CCA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0" y="3884"/>
                <a:ext cx="3" cy="5"/>
              </a:xfrm>
              <a:custGeom>
                <a:avLst/>
                <a:gdLst>
                  <a:gd name="T0" fmla="*/ 0 w 2"/>
                  <a:gd name="T1" fmla="*/ 0 h 4"/>
                  <a:gd name="T2" fmla="*/ 8 w 2"/>
                  <a:gd name="T3" fmla="*/ 10 h 4"/>
                  <a:gd name="T4" fmla="*/ 12 w 2"/>
                  <a:gd name="T5" fmla="*/ 1 h 4"/>
                  <a:gd name="T6" fmla="*/ 12 w 2"/>
                  <a:gd name="T7" fmla="*/ 0 h 4"/>
                  <a:gd name="T8" fmla="*/ 12 w 2"/>
                  <a:gd name="T9" fmla="*/ 0 h 4"/>
                  <a:gd name="T10" fmla="*/ 0 w 2"/>
                  <a:gd name="T11" fmla="*/ 0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cubicBezTo>
                      <a:pt x="1" y="1"/>
                      <a:pt x="1" y="3"/>
                      <a:pt x="1" y="4"/>
                    </a:cubicBezTo>
                    <a:cubicBezTo>
                      <a:pt x="1" y="3"/>
                      <a:pt x="2" y="2"/>
                      <a:pt x="2" y="1"/>
                    </a:cubicBezTo>
                    <a:cubicBezTo>
                      <a:pt x="2" y="1"/>
                      <a:pt x="2" y="1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CDC9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601" name="Freeform 4040">
                <a:extLst>
                  <a:ext uri="{FF2B5EF4-FFF2-40B4-BE49-F238E27FC236}">
                    <a16:creationId xmlns:a16="http://schemas.microsoft.com/office/drawing/2014/main" id="{D6D79ED4-D148-4F7B-8A89-BD71E54A80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8" y="3933"/>
                <a:ext cx="11" cy="8"/>
              </a:xfrm>
              <a:custGeom>
                <a:avLst/>
                <a:gdLst>
                  <a:gd name="T0" fmla="*/ 0 w 8"/>
                  <a:gd name="T1" fmla="*/ 0 h 6"/>
                  <a:gd name="T2" fmla="*/ 0 w 8"/>
                  <a:gd name="T3" fmla="*/ 1 h 6"/>
                  <a:gd name="T4" fmla="*/ 15 w 8"/>
                  <a:gd name="T5" fmla="*/ 20 h 6"/>
                  <a:gd name="T6" fmla="*/ 26 w 8"/>
                  <a:gd name="T7" fmla="*/ 16 h 6"/>
                  <a:gd name="T8" fmla="*/ 29 w 8"/>
                  <a:gd name="T9" fmla="*/ 1 h 6"/>
                  <a:gd name="T10" fmla="*/ 0 w 8"/>
                  <a:gd name="T11" fmla="*/ 0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8" h="6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2" y="3"/>
                      <a:pt x="4" y="5"/>
                      <a:pt x="4" y="6"/>
                    </a:cubicBezTo>
                    <a:cubicBezTo>
                      <a:pt x="5" y="5"/>
                      <a:pt x="6" y="5"/>
                      <a:pt x="7" y="5"/>
                    </a:cubicBezTo>
                    <a:cubicBezTo>
                      <a:pt x="7" y="3"/>
                      <a:pt x="8" y="2"/>
                      <a:pt x="8" y="1"/>
                    </a:cubicBezTo>
                    <a:cubicBezTo>
                      <a:pt x="5" y="1"/>
                      <a:pt x="2" y="1"/>
                      <a:pt x="0" y="0"/>
                    </a:cubicBezTo>
                  </a:path>
                </a:pathLst>
              </a:custGeom>
              <a:solidFill>
                <a:srgbClr val="B0A9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602" name="Freeform 4041">
                <a:extLst>
                  <a:ext uri="{FF2B5EF4-FFF2-40B4-BE49-F238E27FC236}">
                    <a16:creationId xmlns:a16="http://schemas.microsoft.com/office/drawing/2014/main" id="{A54F5C55-75C5-4827-89B0-47BE5094EB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6" y="3892"/>
                <a:ext cx="28" cy="42"/>
              </a:xfrm>
              <a:custGeom>
                <a:avLst/>
                <a:gdLst>
                  <a:gd name="T0" fmla="*/ 47 w 19"/>
                  <a:gd name="T1" fmla="*/ 0 h 28"/>
                  <a:gd name="T2" fmla="*/ 19 w 19"/>
                  <a:gd name="T3" fmla="*/ 41 h 28"/>
                  <a:gd name="T4" fmla="*/ 40 w 19"/>
                  <a:gd name="T5" fmla="*/ 140 h 28"/>
                  <a:gd name="T6" fmla="*/ 77 w 19"/>
                  <a:gd name="T7" fmla="*/ 143 h 28"/>
                  <a:gd name="T8" fmla="*/ 88 w 19"/>
                  <a:gd name="T9" fmla="*/ 113 h 28"/>
                  <a:gd name="T10" fmla="*/ 32 w 19"/>
                  <a:gd name="T11" fmla="*/ 53 h 28"/>
                  <a:gd name="T12" fmla="*/ 47 w 19"/>
                  <a:gd name="T13" fmla="*/ 21 h 28"/>
                  <a:gd name="T14" fmla="*/ 47 w 19"/>
                  <a:gd name="T15" fmla="*/ 0 h 2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9" h="28">
                    <a:moveTo>
                      <a:pt x="10" y="0"/>
                    </a:moveTo>
                    <a:cubicBezTo>
                      <a:pt x="9" y="3"/>
                      <a:pt x="7" y="5"/>
                      <a:pt x="4" y="8"/>
                    </a:cubicBezTo>
                    <a:cubicBezTo>
                      <a:pt x="0" y="15"/>
                      <a:pt x="3" y="21"/>
                      <a:pt x="8" y="27"/>
                    </a:cubicBezTo>
                    <a:cubicBezTo>
                      <a:pt x="10" y="28"/>
                      <a:pt x="13" y="28"/>
                      <a:pt x="16" y="28"/>
                    </a:cubicBezTo>
                    <a:cubicBezTo>
                      <a:pt x="17" y="26"/>
                      <a:pt x="18" y="24"/>
                      <a:pt x="19" y="22"/>
                    </a:cubicBezTo>
                    <a:cubicBezTo>
                      <a:pt x="8" y="21"/>
                      <a:pt x="4" y="15"/>
                      <a:pt x="7" y="10"/>
                    </a:cubicBezTo>
                    <a:cubicBezTo>
                      <a:pt x="8" y="7"/>
                      <a:pt x="9" y="6"/>
                      <a:pt x="10" y="4"/>
                    </a:cubicBezTo>
                    <a:cubicBezTo>
                      <a:pt x="10" y="3"/>
                      <a:pt x="10" y="2"/>
                      <a:pt x="10" y="0"/>
                    </a:cubicBezTo>
                  </a:path>
                </a:pathLst>
              </a:custGeom>
              <a:solidFill>
                <a:srgbClr val="CDC9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603" name="Freeform 4042">
                <a:extLst>
                  <a:ext uri="{FF2B5EF4-FFF2-40B4-BE49-F238E27FC236}">
                    <a16:creationId xmlns:a16="http://schemas.microsoft.com/office/drawing/2014/main" id="{42EF3574-1DBE-45D5-B5E3-3FB6F35507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3" y="3944"/>
                <a:ext cx="35" cy="23"/>
              </a:xfrm>
              <a:custGeom>
                <a:avLst/>
                <a:gdLst>
                  <a:gd name="T0" fmla="*/ 123 w 23"/>
                  <a:gd name="T1" fmla="*/ 0 h 15"/>
                  <a:gd name="T2" fmla="*/ 114 w 23"/>
                  <a:gd name="T3" fmla="*/ 8 h 15"/>
                  <a:gd name="T4" fmla="*/ 8 w 23"/>
                  <a:gd name="T5" fmla="*/ 54 h 15"/>
                  <a:gd name="T6" fmla="*/ 12 w 23"/>
                  <a:gd name="T7" fmla="*/ 83 h 15"/>
                  <a:gd name="T8" fmla="*/ 49 w 23"/>
                  <a:gd name="T9" fmla="*/ 61 h 15"/>
                  <a:gd name="T10" fmla="*/ 107 w 23"/>
                  <a:gd name="T11" fmla="*/ 28 h 15"/>
                  <a:gd name="T12" fmla="*/ 123 w 23"/>
                  <a:gd name="T13" fmla="*/ 0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3" h="15">
                    <a:moveTo>
                      <a:pt x="23" y="0"/>
                    </a:moveTo>
                    <a:cubicBezTo>
                      <a:pt x="22" y="0"/>
                      <a:pt x="22" y="1"/>
                      <a:pt x="21" y="1"/>
                    </a:cubicBezTo>
                    <a:cubicBezTo>
                      <a:pt x="16" y="3"/>
                      <a:pt x="2" y="6"/>
                      <a:pt x="1" y="10"/>
                    </a:cubicBezTo>
                    <a:cubicBezTo>
                      <a:pt x="0" y="12"/>
                      <a:pt x="1" y="13"/>
                      <a:pt x="2" y="15"/>
                    </a:cubicBezTo>
                    <a:cubicBezTo>
                      <a:pt x="4" y="14"/>
                      <a:pt x="6" y="12"/>
                      <a:pt x="9" y="11"/>
                    </a:cubicBezTo>
                    <a:cubicBezTo>
                      <a:pt x="13" y="9"/>
                      <a:pt x="17" y="8"/>
                      <a:pt x="20" y="5"/>
                    </a:cubicBezTo>
                    <a:cubicBezTo>
                      <a:pt x="22" y="3"/>
                      <a:pt x="21" y="2"/>
                      <a:pt x="23" y="0"/>
                    </a:cubicBezTo>
                  </a:path>
                </a:pathLst>
              </a:custGeom>
              <a:solidFill>
                <a:srgbClr val="CDC9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604" name="Freeform 4043">
                <a:extLst>
                  <a:ext uri="{FF2B5EF4-FFF2-40B4-BE49-F238E27FC236}">
                    <a16:creationId xmlns:a16="http://schemas.microsoft.com/office/drawing/2014/main" id="{734A385A-72FD-46F0-8649-48342B0362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0" y="3885"/>
                <a:ext cx="5" cy="13"/>
              </a:xfrm>
              <a:custGeom>
                <a:avLst/>
                <a:gdLst>
                  <a:gd name="T0" fmla="*/ 13 w 3"/>
                  <a:gd name="T1" fmla="*/ 0 h 9"/>
                  <a:gd name="T2" fmla="*/ 8 w 3"/>
                  <a:gd name="T3" fmla="*/ 13 h 9"/>
                  <a:gd name="T4" fmla="*/ 0 w 3"/>
                  <a:gd name="T5" fmla="*/ 20 h 9"/>
                  <a:gd name="T6" fmla="*/ 0 w 3"/>
                  <a:gd name="T7" fmla="*/ 39 h 9"/>
                  <a:gd name="T8" fmla="*/ 13 w 3"/>
                  <a:gd name="T9" fmla="*/ 0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9">
                    <a:moveTo>
                      <a:pt x="2" y="0"/>
                    </a:moveTo>
                    <a:cubicBezTo>
                      <a:pt x="2" y="1"/>
                      <a:pt x="1" y="2"/>
                      <a:pt x="1" y="3"/>
                    </a:cubicBezTo>
                    <a:cubicBezTo>
                      <a:pt x="1" y="4"/>
                      <a:pt x="0" y="4"/>
                      <a:pt x="0" y="5"/>
                    </a:cubicBezTo>
                    <a:cubicBezTo>
                      <a:pt x="0" y="7"/>
                      <a:pt x="0" y="8"/>
                      <a:pt x="0" y="9"/>
                    </a:cubicBezTo>
                    <a:cubicBezTo>
                      <a:pt x="2" y="6"/>
                      <a:pt x="3" y="4"/>
                      <a:pt x="2" y="0"/>
                    </a:cubicBezTo>
                  </a:path>
                </a:pathLst>
              </a:custGeom>
              <a:solidFill>
                <a:srgbClr val="E1DE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605" name="Freeform 4044">
                <a:extLst>
                  <a:ext uri="{FF2B5EF4-FFF2-40B4-BE49-F238E27FC236}">
                    <a16:creationId xmlns:a16="http://schemas.microsoft.com/office/drawing/2014/main" id="{0B1FB9F7-E337-422A-8C2D-FC451D391A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3" y="3940"/>
                <a:ext cx="5" cy="1"/>
              </a:xfrm>
              <a:custGeom>
                <a:avLst/>
                <a:gdLst>
                  <a:gd name="T0" fmla="*/ 22 w 3"/>
                  <a:gd name="T1" fmla="*/ 0 h 1"/>
                  <a:gd name="T2" fmla="*/ 0 w 3"/>
                  <a:gd name="T3" fmla="*/ 1 h 1"/>
                  <a:gd name="T4" fmla="*/ 0 w 3"/>
                  <a:gd name="T5" fmla="*/ 1 h 1"/>
                  <a:gd name="T6" fmla="*/ 13 w 3"/>
                  <a:gd name="T7" fmla="*/ 1 h 1"/>
                  <a:gd name="T8" fmla="*/ 22 w 3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cubicBezTo>
                      <a:pt x="2" y="0"/>
                      <a:pt x="1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3" y="1"/>
                      <a:pt x="3" y="0"/>
                      <a:pt x="3" y="0"/>
                    </a:cubicBezTo>
                  </a:path>
                </a:pathLst>
              </a:custGeom>
              <a:solidFill>
                <a:srgbClr val="CEC9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606" name="Freeform 4045">
                <a:extLst>
                  <a:ext uri="{FF2B5EF4-FFF2-40B4-BE49-F238E27FC236}">
                    <a16:creationId xmlns:a16="http://schemas.microsoft.com/office/drawing/2014/main" id="{5186409A-1AA7-44CB-93E0-5A942EC3EF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6" y="3941"/>
                <a:ext cx="40" cy="27"/>
              </a:xfrm>
              <a:custGeom>
                <a:avLst/>
                <a:gdLst>
                  <a:gd name="T0" fmla="*/ 129 w 27"/>
                  <a:gd name="T1" fmla="*/ 0 h 18"/>
                  <a:gd name="T2" fmla="*/ 120 w 27"/>
                  <a:gd name="T3" fmla="*/ 0 h 18"/>
                  <a:gd name="T4" fmla="*/ 101 w 27"/>
                  <a:gd name="T5" fmla="*/ 12 h 18"/>
                  <a:gd name="T6" fmla="*/ 87 w 27"/>
                  <a:gd name="T7" fmla="*/ 39 h 18"/>
                  <a:gd name="T8" fmla="*/ 33 w 27"/>
                  <a:gd name="T9" fmla="*/ 68 h 18"/>
                  <a:gd name="T10" fmla="*/ 0 w 27"/>
                  <a:gd name="T11" fmla="*/ 89 h 18"/>
                  <a:gd name="T12" fmla="*/ 0 w 27"/>
                  <a:gd name="T13" fmla="*/ 93 h 18"/>
                  <a:gd name="T14" fmla="*/ 41 w 27"/>
                  <a:gd name="T15" fmla="*/ 93 h 18"/>
                  <a:gd name="T16" fmla="*/ 53 w 27"/>
                  <a:gd name="T17" fmla="*/ 93 h 18"/>
                  <a:gd name="T18" fmla="*/ 129 w 27"/>
                  <a:gd name="T19" fmla="*/ 0 h 18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7" h="18">
                    <a:moveTo>
                      <a:pt x="27" y="0"/>
                    </a:moveTo>
                    <a:cubicBezTo>
                      <a:pt x="27" y="0"/>
                      <a:pt x="26" y="0"/>
                      <a:pt x="25" y="0"/>
                    </a:cubicBezTo>
                    <a:cubicBezTo>
                      <a:pt x="24" y="1"/>
                      <a:pt x="23" y="1"/>
                      <a:pt x="21" y="2"/>
                    </a:cubicBezTo>
                    <a:cubicBezTo>
                      <a:pt x="19" y="4"/>
                      <a:pt x="20" y="5"/>
                      <a:pt x="18" y="7"/>
                    </a:cubicBezTo>
                    <a:cubicBezTo>
                      <a:pt x="15" y="10"/>
                      <a:pt x="11" y="11"/>
                      <a:pt x="7" y="13"/>
                    </a:cubicBezTo>
                    <a:cubicBezTo>
                      <a:pt x="4" y="14"/>
                      <a:pt x="2" y="16"/>
                      <a:pt x="0" y="17"/>
                    </a:cubicBezTo>
                    <a:cubicBezTo>
                      <a:pt x="0" y="17"/>
                      <a:pt x="0" y="17"/>
                      <a:pt x="0" y="18"/>
                    </a:cubicBezTo>
                    <a:cubicBezTo>
                      <a:pt x="3" y="18"/>
                      <a:pt x="6" y="18"/>
                      <a:pt x="9" y="18"/>
                    </a:cubicBezTo>
                    <a:cubicBezTo>
                      <a:pt x="10" y="18"/>
                      <a:pt x="11" y="18"/>
                      <a:pt x="11" y="18"/>
                    </a:cubicBezTo>
                    <a:cubicBezTo>
                      <a:pt x="19" y="18"/>
                      <a:pt x="24" y="9"/>
                      <a:pt x="27" y="0"/>
                    </a:cubicBezTo>
                  </a:path>
                </a:pathLst>
              </a:custGeom>
              <a:solidFill>
                <a:srgbClr val="E1DE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607" name="Freeform 4046">
                <a:extLst>
                  <a:ext uri="{FF2B5EF4-FFF2-40B4-BE49-F238E27FC236}">
                    <a16:creationId xmlns:a16="http://schemas.microsoft.com/office/drawing/2014/main" id="{21312FED-0466-452F-93F1-20DC7E6DE0A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642" y="3884"/>
                <a:ext cx="29" cy="41"/>
              </a:xfrm>
              <a:custGeom>
                <a:avLst/>
                <a:gdLst>
                  <a:gd name="T0" fmla="*/ 28 w 20"/>
                  <a:gd name="T1" fmla="*/ 47 h 28"/>
                  <a:gd name="T2" fmla="*/ 13 w 20"/>
                  <a:gd name="T3" fmla="*/ 73 h 28"/>
                  <a:gd name="T4" fmla="*/ 67 w 20"/>
                  <a:gd name="T5" fmla="*/ 129 h 28"/>
                  <a:gd name="T6" fmla="*/ 70 w 20"/>
                  <a:gd name="T7" fmla="*/ 120 h 28"/>
                  <a:gd name="T8" fmla="*/ 88 w 20"/>
                  <a:gd name="T9" fmla="*/ 88 h 28"/>
                  <a:gd name="T10" fmla="*/ 28 w 20"/>
                  <a:gd name="T11" fmla="*/ 47 h 28"/>
                  <a:gd name="T12" fmla="*/ 36 w 20"/>
                  <a:gd name="T13" fmla="*/ 0 h 28"/>
                  <a:gd name="T14" fmla="*/ 36 w 20"/>
                  <a:gd name="T15" fmla="*/ 0 h 28"/>
                  <a:gd name="T16" fmla="*/ 36 w 20"/>
                  <a:gd name="T17" fmla="*/ 1 h 28"/>
                  <a:gd name="T18" fmla="*/ 36 w 20"/>
                  <a:gd name="T19" fmla="*/ 0 h 28"/>
                  <a:gd name="T20" fmla="*/ 41 w 20"/>
                  <a:gd name="T21" fmla="*/ 0 h 28"/>
                  <a:gd name="T22" fmla="*/ 36 w 20"/>
                  <a:gd name="T23" fmla="*/ 0 h 28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20" h="28">
                    <a:moveTo>
                      <a:pt x="6" y="10"/>
                    </a:moveTo>
                    <a:cubicBezTo>
                      <a:pt x="5" y="12"/>
                      <a:pt x="4" y="13"/>
                      <a:pt x="3" y="16"/>
                    </a:cubicBezTo>
                    <a:cubicBezTo>
                      <a:pt x="0" y="21"/>
                      <a:pt x="4" y="27"/>
                      <a:pt x="15" y="28"/>
                    </a:cubicBezTo>
                    <a:cubicBezTo>
                      <a:pt x="15" y="27"/>
                      <a:pt x="15" y="26"/>
                      <a:pt x="16" y="26"/>
                    </a:cubicBezTo>
                    <a:cubicBezTo>
                      <a:pt x="17" y="23"/>
                      <a:pt x="19" y="21"/>
                      <a:pt x="20" y="19"/>
                    </a:cubicBezTo>
                    <a:cubicBezTo>
                      <a:pt x="12" y="17"/>
                      <a:pt x="7" y="14"/>
                      <a:pt x="6" y="10"/>
                    </a:cubicBezTo>
                    <a:moveTo>
                      <a:pt x="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8" y="0"/>
                      <a:pt x="8" y="0"/>
                      <a:pt x="8" y="0"/>
                    </a:cubicBezTo>
                  </a:path>
                </a:pathLst>
              </a:custGeom>
              <a:solidFill>
                <a:srgbClr val="E1DE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608" name="Freeform 4047">
                <a:extLst>
                  <a:ext uri="{FF2B5EF4-FFF2-40B4-BE49-F238E27FC236}">
                    <a16:creationId xmlns:a16="http://schemas.microsoft.com/office/drawing/2014/main" id="{90CA4B2E-9321-4BEB-A16F-8CF88FEFEF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0" y="3884"/>
                <a:ext cx="29" cy="28"/>
              </a:xfrm>
              <a:custGeom>
                <a:avLst/>
                <a:gdLst>
                  <a:gd name="T0" fmla="*/ 18 w 19"/>
                  <a:gd name="T1" fmla="*/ 0 h 19"/>
                  <a:gd name="T2" fmla="*/ 12 w 19"/>
                  <a:gd name="T3" fmla="*/ 0 h 19"/>
                  <a:gd name="T4" fmla="*/ 12 w 19"/>
                  <a:gd name="T5" fmla="*/ 1 h 19"/>
                  <a:gd name="T6" fmla="*/ 0 w 19"/>
                  <a:gd name="T7" fmla="*/ 47 h 19"/>
                  <a:gd name="T8" fmla="*/ 75 w 19"/>
                  <a:gd name="T9" fmla="*/ 88 h 19"/>
                  <a:gd name="T10" fmla="*/ 21 w 19"/>
                  <a:gd name="T11" fmla="*/ 0 h 19"/>
                  <a:gd name="T12" fmla="*/ 18 w 19"/>
                  <a:gd name="T13" fmla="*/ 0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" h="19">
                    <a:moveTo>
                      <a:pt x="3" y="0"/>
                    </a:moveTo>
                    <a:cubicBezTo>
                      <a:pt x="3" y="0"/>
                      <a:pt x="3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3" y="5"/>
                      <a:pt x="2" y="7"/>
                      <a:pt x="0" y="10"/>
                    </a:cubicBezTo>
                    <a:cubicBezTo>
                      <a:pt x="1" y="14"/>
                      <a:pt x="6" y="17"/>
                      <a:pt x="14" y="19"/>
                    </a:cubicBezTo>
                    <a:cubicBezTo>
                      <a:pt x="18" y="12"/>
                      <a:pt x="19" y="6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ECEA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609" name="Freeform 4048">
                <a:extLst>
                  <a:ext uri="{FF2B5EF4-FFF2-40B4-BE49-F238E27FC236}">
                    <a16:creationId xmlns:a16="http://schemas.microsoft.com/office/drawing/2014/main" id="{1CF293FF-B10C-44FC-83B6-3573EA3A20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6" y="3680"/>
                <a:ext cx="79" cy="27"/>
              </a:xfrm>
              <a:custGeom>
                <a:avLst/>
                <a:gdLst>
                  <a:gd name="T0" fmla="*/ 258 w 53"/>
                  <a:gd name="T1" fmla="*/ 0 h 18"/>
                  <a:gd name="T2" fmla="*/ 191 w 53"/>
                  <a:gd name="T3" fmla="*/ 12 h 18"/>
                  <a:gd name="T4" fmla="*/ 0 w 53"/>
                  <a:gd name="T5" fmla="*/ 89 h 18"/>
                  <a:gd name="T6" fmla="*/ 0 w 53"/>
                  <a:gd name="T7" fmla="*/ 93 h 18"/>
                  <a:gd name="T8" fmla="*/ 128 w 53"/>
                  <a:gd name="T9" fmla="*/ 32 h 18"/>
                  <a:gd name="T10" fmla="*/ 262 w 53"/>
                  <a:gd name="T11" fmla="*/ 0 h 18"/>
                  <a:gd name="T12" fmla="*/ 258 w 53"/>
                  <a:gd name="T13" fmla="*/ 0 h 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3" h="18">
                    <a:moveTo>
                      <a:pt x="52" y="0"/>
                    </a:moveTo>
                    <a:cubicBezTo>
                      <a:pt x="48" y="1"/>
                      <a:pt x="44" y="2"/>
                      <a:pt x="39" y="2"/>
                    </a:cubicBezTo>
                    <a:cubicBezTo>
                      <a:pt x="22" y="4"/>
                      <a:pt x="10" y="11"/>
                      <a:pt x="0" y="17"/>
                    </a:cubicBezTo>
                    <a:cubicBezTo>
                      <a:pt x="0" y="17"/>
                      <a:pt x="0" y="18"/>
                      <a:pt x="0" y="18"/>
                    </a:cubicBezTo>
                    <a:cubicBezTo>
                      <a:pt x="8" y="13"/>
                      <a:pt x="18" y="8"/>
                      <a:pt x="26" y="6"/>
                    </a:cubicBezTo>
                    <a:cubicBezTo>
                      <a:pt x="38" y="3"/>
                      <a:pt x="46" y="1"/>
                      <a:pt x="53" y="0"/>
                    </a:cubicBezTo>
                    <a:cubicBezTo>
                      <a:pt x="53" y="0"/>
                      <a:pt x="53" y="0"/>
                      <a:pt x="52" y="0"/>
                    </a:cubicBezTo>
                  </a:path>
                </a:pathLst>
              </a:custGeom>
              <a:solidFill>
                <a:srgbClr val="332B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610" name="Freeform 4049">
                <a:extLst>
                  <a:ext uri="{FF2B5EF4-FFF2-40B4-BE49-F238E27FC236}">
                    <a16:creationId xmlns:a16="http://schemas.microsoft.com/office/drawing/2014/main" id="{EDFD5E6D-5471-468A-A407-29303C34DB7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178" y="3641"/>
                <a:ext cx="95" cy="64"/>
              </a:xfrm>
              <a:custGeom>
                <a:avLst/>
                <a:gdLst>
                  <a:gd name="T0" fmla="*/ 282 w 64"/>
                  <a:gd name="T1" fmla="*/ 109 h 43"/>
                  <a:gd name="T2" fmla="*/ 99 w 64"/>
                  <a:gd name="T3" fmla="*/ 150 h 43"/>
                  <a:gd name="T4" fmla="*/ 40 w 64"/>
                  <a:gd name="T5" fmla="*/ 189 h 43"/>
                  <a:gd name="T6" fmla="*/ 59 w 64"/>
                  <a:gd name="T7" fmla="*/ 210 h 43"/>
                  <a:gd name="T8" fmla="*/ 249 w 64"/>
                  <a:gd name="T9" fmla="*/ 140 h 43"/>
                  <a:gd name="T10" fmla="*/ 310 w 64"/>
                  <a:gd name="T11" fmla="*/ 128 h 43"/>
                  <a:gd name="T12" fmla="*/ 282 w 64"/>
                  <a:gd name="T13" fmla="*/ 109 h 43"/>
                  <a:gd name="T14" fmla="*/ 251 w 64"/>
                  <a:gd name="T15" fmla="*/ 89 h 43"/>
                  <a:gd name="T16" fmla="*/ 209 w 64"/>
                  <a:gd name="T17" fmla="*/ 101 h 43"/>
                  <a:gd name="T18" fmla="*/ 232 w 64"/>
                  <a:gd name="T19" fmla="*/ 101 h 43"/>
                  <a:gd name="T20" fmla="*/ 272 w 64"/>
                  <a:gd name="T21" fmla="*/ 101 h 43"/>
                  <a:gd name="T22" fmla="*/ 251 w 64"/>
                  <a:gd name="T23" fmla="*/ 89 h 43"/>
                  <a:gd name="T24" fmla="*/ 42 w 64"/>
                  <a:gd name="T25" fmla="*/ 0 h 43"/>
                  <a:gd name="T26" fmla="*/ 0 w 64"/>
                  <a:gd name="T27" fmla="*/ 22 h 43"/>
                  <a:gd name="T28" fmla="*/ 13 w 64"/>
                  <a:gd name="T29" fmla="*/ 54 h 43"/>
                  <a:gd name="T30" fmla="*/ 99 w 64"/>
                  <a:gd name="T31" fmla="*/ 82 h 43"/>
                  <a:gd name="T32" fmla="*/ 108 w 64"/>
                  <a:gd name="T33" fmla="*/ 82 h 43"/>
                  <a:gd name="T34" fmla="*/ 128 w 64"/>
                  <a:gd name="T35" fmla="*/ 82 h 43"/>
                  <a:gd name="T36" fmla="*/ 163 w 64"/>
                  <a:gd name="T37" fmla="*/ 82 h 43"/>
                  <a:gd name="T38" fmla="*/ 229 w 64"/>
                  <a:gd name="T39" fmla="*/ 73 h 43"/>
                  <a:gd name="T40" fmla="*/ 88 w 64"/>
                  <a:gd name="T41" fmla="*/ 9 h 43"/>
                  <a:gd name="T42" fmla="*/ 42 w 64"/>
                  <a:gd name="T43" fmla="*/ 0 h 43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64" h="43">
                    <a:moveTo>
                      <a:pt x="58" y="22"/>
                    </a:moveTo>
                    <a:cubicBezTo>
                      <a:pt x="45" y="24"/>
                      <a:pt x="34" y="28"/>
                      <a:pt x="20" y="31"/>
                    </a:cubicBezTo>
                    <a:cubicBezTo>
                      <a:pt x="17" y="33"/>
                      <a:pt x="12" y="36"/>
                      <a:pt x="8" y="38"/>
                    </a:cubicBezTo>
                    <a:cubicBezTo>
                      <a:pt x="9" y="40"/>
                      <a:pt x="10" y="41"/>
                      <a:pt x="12" y="43"/>
                    </a:cubicBezTo>
                    <a:cubicBezTo>
                      <a:pt x="22" y="37"/>
                      <a:pt x="34" y="30"/>
                      <a:pt x="51" y="28"/>
                    </a:cubicBezTo>
                    <a:cubicBezTo>
                      <a:pt x="56" y="28"/>
                      <a:pt x="60" y="27"/>
                      <a:pt x="64" y="26"/>
                    </a:cubicBezTo>
                    <a:cubicBezTo>
                      <a:pt x="62" y="25"/>
                      <a:pt x="60" y="24"/>
                      <a:pt x="58" y="22"/>
                    </a:cubicBezTo>
                    <a:moveTo>
                      <a:pt x="52" y="18"/>
                    </a:moveTo>
                    <a:cubicBezTo>
                      <a:pt x="49" y="19"/>
                      <a:pt x="46" y="20"/>
                      <a:pt x="43" y="21"/>
                    </a:cubicBezTo>
                    <a:cubicBezTo>
                      <a:pt x="44" y="21"/>
                      <a:pt x="46" y="21"/>
                      <a:pt x="48" y="21"/>
                    </a:cubicBezTo>
                    <a:cubicBezTo>
                      <a:pt x="50" y="21"/>
                      <a:pt x="53" y="21"/>
                      <a:pt x="56" y="21"/>
                    </a:cubicBezTo>
                    <a:cubicBezTo>
                      <a:pt x="54" y="20"/>
                      <a:pt x="53" y="19"/>
                      <a:pt x="52" y="18"/>
                    </a:cubicBezTo>
                    <a:moveTo>
                      <a:pt x="9" y="0"/>
                    </a:moveTo>
                    <a:cubicBezTo>
                      <a:pt x="4" y="0"/>
                      <a:pt x="2" y="2"/>
                      <a:pt x="0" y="5"/>
                    </a:cubicBezTo>
                    <a:cubicBezTo>
                      <a:pt x="1" y="7"/>
                      <a:pt x="2" y="9"/>
                      <a:pt x="3" y="11"/>
                    </a:cubicBezTo>
                    <a:cubicBezTo>
                      <a:pt x="5" y="17"/>
                      <a:pt x="10" y="17"/>
                      <a:pt x="20" y="17"/>
                    </a:cubicBezTo>
                    <a:cubicBezTo>
                      <a:pt x="21" y="17"/>
                      <a:pt x="22" y="17"/>
                      <a:pt x="22" y="17"/>
                    </a:cubicBezTo>
                    <a:cubicBezTo>
                      <a:pt x="24" y="17"/>
                      <a:pt x="25" y="17"/>
                      <a:pt x="26" y="17"/>
                    </a:cubicBezTo>
                    <a:cubicBezTo>
                      <a:pt x="28" y="17"/>
                      <a:pt x="32" y="17"/>
                      <a:pt x="34" y="17"/>
                    </a:cubicBezTo>
                    <a:cubicBezTo>
                      <a:pt x="39" y="16"/>
                      <a:pt x="43" y="16"/>
                      <a:pt x="47" y="15"/>
                    </a:cubicBezTo>
                    <a:cubicBezTo>
                      <a:pt x="38" y="10"/>
                      <a:pt x="29" y="6"/>
                      <a:pt x="18" y="2"/>
                    </a:cubicBezTo>
                    <a:cubicBezTo>
                      <a:pt x="14" y="1"/>
                      <a:pt x="11" y="0"/>
                      <a:pt x="9" y="0"/>
                    </a:cubicBezTo>
                  </a:path>
                </a:pathLst>
              </a:custGeom>
              <a:solidFill>
                <a:srgbClr val="766C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611" name="Freeform 4050">
                <a:extLst>
                  <a:ext uri="{FF2B5EF4-FFF2-40B4-BE49-F238E27FC236}">
                    <a16:creationId xmlns:a16="http://schemas.microsoft.com/office/drawing/2014/main" id="{6B8D052F-2F5E-4808-942F-8F52751A24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6" y="3680"/>
                <a:ext cx="232" cy="131"/>
              </a:xfrm>
              <a:custGeom>
                <a:avLst/>
                <a:gdLst>
                  <a:gd name="T0" fmla="*/ 259 w 156"/>
                  <a:gd name="T1" fmla="*/ 0 h 88"/>
                  <a:gd name="T2" fmla="*/ 128 w 156"/>
                  <a:gd name="T3" fmla="*/ 28 h 88"/>
                  <a:gd name="T4" fmla="*/ 0 w 156"/>
                  <a:gd name="T5" fmla="*/ 89 h 88"/>
                  <a:gd name="T6" fmla="*/ 9 w 156"/>
                  <a:gd name="T7" fmla="*/ 100 h 88"/>
                  <a:gd name="T8" fmla="*/ 80 w 156"/>
                  <a:gd name="T9" fmla="*/ 63 h 88"/>
                  <a:gd name="T10" fmla="*/ 82 w 156"/>
                  <a:gd name="T11" fmla="*/ 80 h 88"/>
                  <a:gd name="T12" fmla="*/ 19 w 156"/>
                  <a:gd name="T13" fmla="*/ 113 h 88"/>
                  <a:gd name="T14" fmla="*/ 109 w 156"/>
                  <a:gd name="T15" fmla="*/ 191 h 88"/>
                  <a:gd name="T16" fmla="*/ 113 w 156"/>
                  <a:gd name="T17" fmla="*/ 168 h 88"/>
                  <a:gd name="T18" fmla="*/ 122 w 156"/>
                  <a:gd name="T19" fmla="*/ 100 h 88"/>
                  <a:gd name="T20" fmla="*/ 131 w 156"/>
                  <a:gd name="T21" fmla="*/ 100 h 88"/>
                  <a:gd name="T22" fmla="*/ 149 w 156"/>
                  <a:gd name="T23" fmla="*/ 100 h 88"/>
                  <a:gd name="T24" fmla="*/ 214 w 156"/>
                  <a:gd name="T25" fmla="*/ 141 h 88"/>
                  <a:gd name="T26" fmla="*/ 254 w 156"/>
                  <a:gd name="T27" fmla="*/ 168 h 88"/>
                  <a:gd name="T28" fmla="*/ 278 w 156"/>
                  <a:gd name="T29" fmla="*/ 168 h 88"/>
                  <a:gd name="T30" fmla="*/ 309 w 156"/>
                  <a:gd name="T31" fmla="*/ 162 h 88"/>
                  <a:gd name="T32" fmla="*/ 323 w 156"/>
                  <a:gd name="T33" fmla="*/ 162 h 88"/>
                  <a:gd name="T34" fmla="*/ 283 w 156"/>
                  <a:gd name="T35" fmla="*/ 241 h 88"/>
                  <a:gd name="T36" fmla="*/ 272 w 156"/>
                  <a:gd name="T37" fmla="*/ 241 h 88"/>
                  <a:gd name="T38" fmla="*/ 214 w 156"/>
                  <a:gd name="T39" fmla="*/ 191 h 88"/>
                  <a:gd name="T40" fmla="*/ 187 w 156"/>
                  <a:gd name="T41" fmla="*/ 177 h 88"/>
                  <a:gd name="T42" fmla="*/ 171 w 156"/>
                  <a:gd name="T43" fmla="*/ 177 h 88"/>
                  <a:gd name="T44" fmla="*/ 162 w 156"/>
                  <a:gd name="T45" fmla="*/ 177 h 88"/>
                  <a:gd name="T46" fmla="*/ 137 w 156"/>
                  <a:gd name="T47" fmla="*/ 171 h 88"/>
                  <a:gd name="T48" fmla="*/ 113 w 156"/>
                  <a:gd name="T49" fmla="*/ 168 h 88"/>
                  <a:gd name="T50" fmla="*/ 177 w 156"/>
                  <a:gd name="T51" fmla="*/ 223 h 88"/>
                  <a:gd name="T52" fmla="*/ 299 w 156"/>
                  <a:gd name="T53" fmla="*/ 263 h 88"/>
                  <a:gd name="T54" fmla="*/ 485 w 156"/>
                  <a:gd name="T55" fmla="*/ 339 h 88"/>
                  <a:gd name="T56" fmla="*/ 622 w 156"/>
                  <a:gd name="T57" fmla="*/ 432 h 88"/>
                  <a:gd name="T58" fmla="*/ 763 w 156"/>
                  <a:gd name="T59" fmla="*/ 392 h 88"/>
                  <a:gd name="T60" fmla="*/ 721 w 156"/>
                  <a:gd name="T61" fmla="*/ 359 h 88"/>
                  <a:gd name="T62" fmla="*/ 532 w 156"/>
                  <a:gd name="T63" fmla="*/ 217 h 88"/>
                  <a:gd name="T64" fmla="*/ 480 w 156"/>
                  <a:gd name="T65" fmla="*/ 158 h 88"/>
                  <a:gd name="T66" fmla="*/ 378 w 156"/>
                  <a:gd name="T67" fmla="*/ 140 h 88"/>
                  <a:gd name="T68" fmla="*/ 290 w 156"/>
                  <a:gd name="T69" fmla="*/ 89 h 88"/>
                  <a:gd name="T70" fmla="*/ 299 w 156"/>
                  <a:gd name="T71" fmla="*/ 89 h 88"/>
                  <a:gd name="T72" fmla="*/ 394 w 156"/>
                  <a:gd name="T73" fmla="*/ 109 h 88"/>
                  <a:gd name="T74" fmla="*/ 405 w 156"/>
                  <a:gd name="T75" fmla="*/ 109 h 88"/>
                  <a:gd name="T76" fmla="*/ 421 w 156"/>
                  <a:gd name="T77" fmla="*/ 109 h 88"/>
                  <a:gd name="T78" fmla="*/ 431 w 156"/>
                  <a:gd name="T79" fmla="*/ 109 h 88"/>
                  <a:gd name="T80" fmla="*/ 433 w 156"/>
                  <a:gd name="T81" fmla="*/ 109 h 88"/>
                  <a:gd name="T82" fmla="*/ 259 w 156"/>
                  <a:gd name="T83" fmla="*/ 0 h 88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156" h="88">
                    <a:moveTo>
                      <a:pt x="53" y="0"/>
                    </a:moveTo>
                    <a:cubicBezTo>
                      <a:pt x="46" y="1"/>
                      <a:pt x="38" y="3"/>
                      <a:pt x="26" y="6"/>
                    </a:cubicBezTo>
                    <a:cubicBezTo>
                      <a:pt x="18" y="8"/>
                      <a:pt x="8" y="13"/>
                      <a:pt x="0" y="18"/>
                    </a:cubicBezTo>
                    <a:cubicBezTo>
                      <a:pt x="1" y="18"/>
                      <a:pt x="1" y="19"/>
                      <a:pt x="2" y="20"/>
                    </a:cubicBezTo>
                    <a:cubicBezTo>
                      <a:pt x="6" y="17"/>
                      <a:pt x="12" y="13"/>
                      <a:pt x="16" y="13"/>
                    </a:cubicBezTo>
                    <a:cubicBezTo>
                      <a:pt x="17" y="16"/>
                      <a:pt x="17" y="16"/>
                      <a:pt x="17" y="16"/>
                    </a:cubicBezTo>
                    <a:cubicBezTo>
                      <a:pt x="12" y="18"/>
                      <a:pt x="6" y="20"/>
                      <a:pt x="4" y="23"/>
                    </a:cubicBezTo>
                    <a:cubicBezTo>
                      <a:pt x="9" y="28"/>
                      <a:pt x="15" y="34"/>
                      <a:pt x="22" y="39"/>
                    </a:cubicBezTo>
                    <a:cubicBezTo>
                      <a:pt x="22" y="38"/>
                      <a:pt x="23" y="36"/>
                      <a:pt x="23" y="34"/>
                    </a:cubicBezTo>
                    <a:cubicBezTo>
                      <a:pt x="18" y="30"/>
                      <a:pt x="24" y="24"/>
                      <a:pt x="25" y="20"/>
                    </a:cubicBezTo>
                    <a:cubicBezTo>
                      <a:pt x="27" y="20"/>
                      <a:pt x="27" y="20"/>
                      <a:pt x="27" y="20"/>
                    </a:cubicBezTo>
                    <a:cubicBezTo>
                      <a:pt x="28" y="20"/>
                      <a:pt x="29" y="20"/>
                      <a:pt x="30" y="20"/>
                    </a:cubicBezTo>
                    <a:cubicBezTo>
                      <a:pt x="40" y="20"/>
                      <a:pt x="41" y="25"/>
                      <a:pt x="44" y="29"/>
                    </a:cubicBezTo>
                    <a:cubicBezTo>
                      <a:pt x="46" y="33"/>
                      <a:pt x="48" y="34"/>
                      <a:pt x="52" y="34"/>
                    </a:cubicBezTo>
                    <a:cubicBezTo>
                      <a:pt x="53" y="34"/>
                      <a:pt x="55" y="34"/>
                      <a:pt x="57" y="34"/>
                    </a:cubicBezTo>
                    <a:cubicBezTo>
                      <a:pt x="59" y="33"/>
                      <a:pt x="61" y="33"/>
                      <a:pt x="63" y="33"/>
                    </a:cubicBezTo>
                    <a:cubicBezTo>
                      <a:pt x="64" y="33"/>
                      <a:pt x="65" y="33"/>
                      <a:pt x="66" y="33"/>
                    </a:cubicBezTo>
                    <a:cubicBezTo>
                      <a:pt x="65" y="36"/>
                      <a:pt x="64" y="48"/>
                      <a:pt x="58" y="49"/>
                    </a:cubicBezTo>
                    <a:cubicBezTo>
                      <a:pt x="58" y="49"/>
                      <a:pt x="57" y="49"/>
                      <a:pt x="56" y="49"/>
                    </a:cubicBezTo>
                    <a:cubicBezTo>
                      <a:pt x="49" y="49"/>
                      <a:pt x="47" y="41"/>
                      <a:pt x="44" y="39"/>
                    </a:cubicBezTo>
                    <a:cubicBezTo>
                      <a:pt x="41" y="36"/>
                      <a:pt x="40" y="36"/>
                      <a:pt x="38" y="36"/>
                    </a:cubicBezTo>
                    <a:cubicBezTo>
                      <a:pt x="37" y="36"/>
                      <a:pt x="36" y="36"/>
                      <a:pt x="35" y="36"/>
                    </a:cubicBezTo>
                    <a:cubicBezTo>
                      <a:pt x="35" y="36"/>
                      <a:pt x="34" y="36"/>
                      <a:pt x="33" y="36"/>
                    </a:cubicBezTo>
                    <a:cubicBezTo>
                      <a:pt x="31" y="36"/>
                      <a:pt x="30" y="36"/>
                      <a:pt x="28" y="35"/>
                    </a:cubicBezTo>
                    <a:cubicBezTo>
                      <a:pt x="26" y="35"/>
                      <a:pt x="25" y="34"/>
                      <a:pt x="23" y="34"/>
                    </a:cubicBezTo>
                    <a:cubicBezTo>
                      <a:pt x="26" y="38"/>
                      <a:pt x="31" y="43"/>
                      <a:pt x="36" y="46"/>
                    </a:cubicBezTo>
                    <a:cubicBezTo>
                      <a:pt x="43" y="51"/>
                      <a:pt x="51" y="51"/>
                      <a:pt x="61" y="54"/>
                    </a:cubicBezTo>
                    <a:cubicBezTo>
                      <a:pt x="76" y="57"/>
                      <a:pt x="88" y="63"/>
                      <a:pt x="99" y="69"/>
                    </a:cubicBezTo>
                    <a:cubicBezTo>
                      <a:pt x="110" y="75"/>
                      <a:pt x="118" y="81"/>
                      <a:pt x="127" y="88"/>
                    </a:cubicBezTo>
                    <a:cubicBezTo>
                      <a:pt x="134" y="85"/>
                      <a:pt x="145" y="82"/>
                      <a:pt x="156" y="80"/>
                    </a:cubicBezTo>
                    <a:cubicBezTo>
                      <a:pt x="153" y="78"/>
                      <a:pt x="150" y="75"/>
                      <a:pt x="147" y="73"/>
                    </a:cubicBezTo>
                    <a:cubicBezTo>
                      <a:pt x="135" y="65"/>
                      <a:pt x="118" y="54"/>
                      <a:pt x="109" y="44"/>
                    </a:cubicBezTo>
                    <a:cubicBezTo>
                      <a:pt x="106" y="40"/>
                      <a:pt x="103" y="35"/>
                      <a:pt x="98" y="32"/>
                    </a:cubicBezTo>
                    <a:cubicBezTo>
                      <a:pt x="92" y="29"/>
                      <a:pt x="85" y="30"/>
                      <a:pt x="77" y="28"/>
                    </a:cubicBezTo>
                    <a:cubicBezTo>
                      <a:pt x="66" y="27"/>
                      <a:pt x="63" y="23"/>
                      <a:pt x="59" y="18"/>
                    </a:cubicBezTo>
                    <a:cubicBezTo>
                      <a:pt x="61" y="18"/>
                      <a:pt x="61" y="18"/>
                      <a:pt x="61" y="18"/>
                    </a:cubicBezTo>
                    <a:cubicBezTo>
                      <a:pt x="69" y="19"/>
                      <a:pt x="73" y="21"/>
                      <a:pt x="81" y="22"/>
                    </a:cubicBezTo>
                    <a:cubicBezTo>
                      <a:pt x="82" y="22"/>
                      <a:pt x="83" y="22"/>
                      <a:pt x="83" y="22"/>
                    </a:cubicBezTo>
                    <a:cubicBezTo>
                      <a:pt x="84" y="22"/>
                      <a:pt x="85" y="22"/>
                      <a:pt x="86" y="22"/>
                    </a:cubicBezTo>
                    <a:cubicBezTo>
                      <a:pt x="86" y="22"/>
                      <a:pt x="87" y="22"/>
                      <a:pt x="88" y="22"/>
                    </a:cubicBezTo>
                    <a:cubicBezTo>
                      <a:pt x="88" y="22"/>
                      <a:pt x="89" y="22"/>
                      <a:pt x="89" y="22"/>
                    </a:cubicBezTo>
                    <a:cubicBezTo>
                      <a:pt x="76" y="16"/>
                      <a:pt x="64" y="8"/>
                      <a:pt x="53" y="0"/>
                    </a:cubicBezTo>
                  </a:path>
                </a:pathLst>
              </a:custGeom>
              <a:solidFill>
                <a:srgbClr val="766C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612" name="Freeform 4051">
                <a:extLst>
                  <a:ext uri="{FF2B5EF4-FFF2-40B4-BE49-F238E27FC236}">
                    <a16:creationId xmlns:a16="http://schemas.microsoft.com/office/drawing/2014/main" id="{B9764CB3-568A-48F1-8231-BD816D90D6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87" y="3664"/>
                <a:ext cx="77" cy="34"/>
              </a:xfrm>
              <a:custGeom>
                <a:avLst/>
                <a:gdLst>
                  <a:gd name="T0" fmla="*/ 197 w 52"/>
                  <a:gd name="T1" fmla="*/ 0 h 23"/>
                  <a:gd name="T2" fmla="*/ 133 w 52"/>
                  <a:gd name="T3" fmla="*/ 9 h 23"/>
                  <a:gd name="T4" fmla="*/ 154 w 52"/>
                  <a:gd name="T5" fmla="*/ 33 h 23"/>
                  <a:gd name="T6" fmla="*/ 1 w 52"/>
                  <a:gd name="T7" fmla="*/ 87 h 23"/>
                  <a:gd name="T8" fmla="*/ 0 w 52"/>
                  <a:gd name="T9" fmla="*/ 96 h 23"/>
                  <a:gd name="T10" fmla="*/ 9 w 52"/>
                  <a:gd name="T11" fmla="*/ 109 h 23"/>
                  <a:gd name="T12" fmla="*/ 68 w 52"/>
                  <a:gd name="T13" fmla="*/ 77 h 23"/>
                  <a:gd name="T14" fmla="*/ 250 w 52"/>
                  <a:gd name="T15" fmla="*/ 33 h 23"/>
                  <a:gd name="T16" fmla="*/ 241 w 52"/>
                  <a:gd name="T17" fmla="*/ 28 h 23"/>
                  <a:gd name="T18" fmla="*/ 201 w 52"/>
                  <a:gd name="T19" fmla="*/ 28 h 23"/>
                  <a:gd name="T20" fmla="*/ 178 w 52"/>
                  <a:gd name="T21" fmla="*/ 28 h 23"/>
                  <a:gd name="T22" fmla="*/ 222 w 52"/>
                  <a:gd name="T23" fmla="*/ 13 h 23"/>
                  <a:gd name="T24" fmla="*/ 197 w 52"/>
                  <a:gd name="T25" fmla="*/ 0 h 2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52" h="23">
                    <a:moveTo>
                      <a:pt x="41" y="0"/>
                    </a:moveTo>
                    <a:cubicBezTo>
                      <a:pt x="37" y="1"/>
                      <a:pt x="33" y="1"/>
                      <a:pt x="28" y="2"/>
                    </a:cubicBezTo>
                    <a:cubicBezTo>
                      <a:pt x="34" y="3"/>
                      <a:pt x="38" y="4"/>
                      <a:pt x="32" y="7"/>
                    </a:cubicBezTo>
                    <a:cubicBezTo>
                      <a:pt x="23" y="11"/>
                      <a:pt x="9" y="13"/>
                      <a:pt x="1" y="18"/>
                    </a:cubicBezTo>
                    <a:cubicBezTo>
                      <a:pt x="1" y="18"/>
                      <a:pt x="0" y="19"/>
                      <a:pt x="0" y="20"/>
                    </a:cubicBezTo>
                    <a:cubicBezTo>
                      <a:pt x="1" y="21"/>
                      <a:pt x="1" y="22"/>
                      <a:pt x="2" y="23"/>
                    </a:cubicBezTo>
                    <a:cubicBezTo>
                      <a:pt x="6" y="21"/>
                      <a:pt x="11" y="18"/>
                      <a:pt x="14" y="16"/>
                    </a:cubicBezTo>
                    <a:cubicBezTo>
                      <a:pt x="28" y="13"/>
                      <a:pt x="39" y="9"/>
                      <a:pt x="52" y="7"/>
                    </a:cubicBezTo>
                    <a:cubicBezTo>
                      <a:pt x="51" y="7"/>
                      <a:pt x="51" y="6"/>
                      <a:pt x="50" y="6"/>
                    </a:cubicBezTo>
                    <a:cubicBezTo>
                      <a:pt x="47" y="6"/>
                      <a:pt x="44" y="6"/>
                      <a:pt x="42" y="6"/>
                    </a:cubicBezTo>
                    <a:cubicBezTo>
                      <a:pt x="40" y="6"/>
                      <a:pt x="38" y="6"/>
                      <a:pt x="37" y="6"/>
                    </a:cubicBezTo>
                    <a:cubicBezTo>
                      <a:pt x="40" y="5"/>
                      <a:pt x="43" y="4"/>
                      <a:pt x="46" y="3"/>
                    </a:cubicBezTo>
                    <a:cubicBezTo>
                      <a:pt x="44" y="2"/>
                      <a:pt x="43" y="1"/>
                      <a:pt x="41" y="0"/>
                    </a:cubicBezTo>
                  </a:path>
                </a:pathLst>
              </a:custGeom>
              <a:solidFill>
                <a:srgbClr val="A7A0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613" name="Freeform 4052">
                <a:extLst>
                  <a:ext uri="{FF2B5EF4-FFF2-40B4-BE49-F238E27FC236}">
                    <a16:creationId xmlns:a16="http://schemas.microsoft.com/office/drawing/2014/main" id="{A9DE9174-4B5A-4E08-9CA4-B62E01735A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58" y="3745"/>
                <a:ext cx="80" cy="54"/>
              </a:xfrm>
              <a:custGeom>
                <a:avLst/>
                <a:gdLst>
                  <a:gd name="T0" fmla="*/ 0 w 54"/>
                  <a:gd name="T1" fmla="*/ 0 h 36"/>
                  <a:gd name="T2" fmla="*/ 182 w 54"/>
                  <a:gd name="T3" fmla="*/ 149 h 36"/>
                  <a:gd name="T4" fmla="*/ 228 w 54"/>
                  <a:gd name="T5" fmla="*/ 183 h 36"/>
                  <a:gd name="T6" fmla="*/ 261 w 54"/>
                  <a:gd name="T7" fmla="*/ 174 h 36"/>
                  <a:gd name="T8" fmla="*/ 120 w 54"/>
                  <a:gd name="T9" fmla="*/ 93 h 36"/>
                  <a:gd name="T10" fmla="*/ 22 w 54"/>
                  <a:gd name="T11" fmla="*/ 21 h 36"/>
                  <a:gd name="T12" fmla="*/ 0 w 54"/>
                  <a:gd name="T13" fmla="*/ 0 h 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4" h="36">
                    <a:moveTo>
                      <a:pt x="0" y="0"/>
                    </a:moveTo>
                    <a:cubicBezTo>
                      <a:pt x="9" y="10"/>
                      <a:pt x="26" y="21"/>
                      <a:pt x="38" y="29"/>
                    </a:cubicBezTo>
                    <a:cubicBezTo>
                      <a:pt x="41" y="31"/>
                      <a:pt x="44" y="34"/>
                      <a:pt x="47" y="36"/>
                    </a:cubicBezTo>
                    <a:cubicBezTo>
                      <a:pt x="49" y="35"/>
                      <a:pt x="51" y="35"/>
                      <a:pt x="54" y="34"/>
                    </a:cubicBezTo>
                    <a:cubicBezTo>
                      <a:pt x="44" y="29"/>
                      <a:pt x="35" y="24"/>
                      <a:pt x="25" y="18"/>
                    </a:cubicBezTo>
                    <a:cubicBezTo>
                      <a:pt x="18" y="14"/>
                      <a:pt x="10" y="9"/>
                      <a:pt x="5" y="4"/>
                    </a:cubicBezTo>
                    <a:cubicBezTo>
                      <a:pt x="3" y="3"/>
                      <a:pt x="2" y="1"/>
                      <a:pt x="0" y="0"/>
                    </a:cubicBezTo>
                  </a:path>
                </a:pathLst>
              </a:custGeom>
              <a:solidFill>
                <a:srgbClr val="A7A0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614" name="Freeform 4053">
                <a:extLst>
                  <a:ext uri="{FF2B5EF4-FFF2-40B4-BE49-F238E27FC236}">
                    <a16:creationId xmlns:a16="http://schemas.microsoft.com/office/drawing/2014/main" id="{9F11B322-D5E3-4DEC-AE97-1E6BFE0B50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23" y="3710"/>
                <a:ext cx="71" cy="43"/>
              </a:xfrm>
              <a:custGeom>
                <a:avLst/>
                <a:gdLst>
                  <a:gd name="T0" fmla="*/ 59 w 48"/>
                  <a:gd name="T1" fmla="*/ 0 h 29"/>
                  <a:gd name="T2" fmla="*/ 41 w 48"/>
                  <a:gd name="T3" fmla="*/ 0 h 29"/>
                  <a:gd name="T4" fmla="*/ 33 w 48"/>
                  <a:gd name="T5" fmla="*/ 0 h 29"/>
                  <a:gd name="T6" fmla="*/ 22 w 48"/>
                  <a:gd name="T7" fmla="*/ 68 h 29"/>
                  <a:gd name="T8" fmla="*/ 22 w 48"/>
                  <a:gd name="T9" fmla="*/ 62 h 29"/>
                  <a:gd name="T10" fmla="*/ 22 w 48"/>
                  <a:gd name="T11" fmla="*/ 42 h 29"/>
                  <a:gd name="T12" fmla="*/ 22 w 48"/>
                  <a:gd name="T13" fmla="*/ 53 h 29"/>
                  <a:gd name="T14" fmla="*/ 22 w 48"/>
                  <a:gd name="T15" fmla="*/ 62 h 29"/>
                  <a:gd name="T16" fmla="*/ 22 w 48"/>
                  <a:gd name="T17" fmla="*/ 68 h 29"/>
                  <a:gd name="T18" fmla="*/ 49 w 48"/>
                  <a:gd name="T19" fmla="*/ 73 h 29"/>
                  <a:gd name="T20" fmla="*/ 72 w 48"/>
                  <a:gd name="T21" fmla="*/ 79 h 29"/>
                  <a:gd name="T22" fmla="*/ 81 w 48"/>
                  <a:gd name="T23" fmla="*/ 79 h 29"/>
                  <a:gd name="T24" fmla="*/ 96 w 48"/>
                  <a:gd name="T25" fmla="*/ 79 h 29"/>
                  <a:gd name="T26" fmla="*/ 123 w 48"/>
                  <a:gd name="T27" fmla="*/ 92 h 29"/>
                  <a:gd name="T28" fmla="*/ 182 w 48"/>
                  <a:gd name="T29" fmla="*/ 141 h 29"/>
                  <a:gd name="T30" fmla="*/ 191 w 48"/>
                  <a:gd name="T31" fmla="*/ 141 h 29"/>
                  <a:gd name="T32" fmla="*/ 229 w 48"/>
                  <a:gd name="T33" fmla="*/ 62 h 29"/>
                  <a:gd name="T34" fmla="*/ 216 w 48"/>
                  <a:gd name="T35" fmla="*/ 62 h 29"/>
                  <a:gd name="T36" fmla="*/ 188 w 48"/>
                  <a:gd name="T37" fmla="*/ 68 h 29"/>
                  <a:gd name="T38" fmla="*/ 161 w 48"/>
                  <a:gd name="T39" fmla="*/ 68 h 29"/>
                  <a:gd name="T40" fmla="*/ 123 w 48"/>
                  <a:gd name="T41" fmla="*/ 42 h 29"/>
                  <a:gd name="T42" fmla="*/ 59 w 48"/>
                  <a:gd name="T43" fmla="*/ 0 h 29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48" h="29">
                    <a:moveTo>
                      <a:pt x="12" y="0"/>
                    </a:moveTo>
                    <a:cubicBezTo>
                      <a:pt x="11" y="0"/>
                      <a:pt x="10" y="0"/>
                      <a:pt x="9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4"/>
                      <a:pt x="0" y="10"/>
                      <a:pt x="5" y="14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2"/>
                      <a:pt x="4" y="11"/>
                      <a:pt x="5" y="9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2"/>
                      <a:pt x="5" y="12"/>
                      <a:pt x="5" y="13"/>
                    </a:cubicBezTo>
                    <a:cubicBezTo>
                      <a:pt x="5" y="13"/>
                      <a:pt x="5" y="14"/>
                      <a:pt x="5" y="14"/>
                    </a:cubicBezTo>
                    <a:cubicBezTo>
                      <a:pt x="7" y="14"/>
                      <a:pt x="8" y="15"/>
                      <a:pt x="10" y="15"/>
                    </a:cubicBezTo>
                    <a:cubicBezTo>
                      <a:pt x="12" y="16"/>
                      <a:pt x="13" y="16"/>
                      <a:pt x="15" y="16"/>
                    </a:cubicBezTo>
                    <a:cubicBezTo>
                      <a:pt x="16" y="16"/>
                      <a:pt x="17" y="16"/>
                      <a:pt x="17" y="16"/>
                    </a:cubicBezTo>
                    <a:cubicBezTo>
                      <a:pt x="18" y="16"/>
                      <a:pt x="19" y="16"/>
                      <a:pt x="20" y="16"/>
                    </a:cubicBezTo>
                    <a:cubicBezTo>
                      <a:pt x="22" y="16"/>
                      <a:pt x="23" y="16"/>
                      <a:pt x="26" y="19"/>
                    </a:cubicBezTo>
                    <a:cubicBezTo>
                      <a:pt x="29" y="21"/>
                      <a:pt x="31" y="29"/>
                      <a:pt x="38" y="29"/>
                    </a:cubicBezTo>
                    <a:cubicBezTo>
                      <a:pt x="39" y="29"/>
                      <a:pt x="40" y="29"/>
                      <a:pt x="40" y="29"/>
                    </a:cubicBezTo>
                    <a:cubicBezTo>
                      <a:pt x="46" y="28"/>
                      <a:pt x="47" y="16"/>
                      <a:pt x="48" y="13"/>
                    </a:cubicBezTo>
                    <a:cubicBezTo>
                      <a:pt x="47" y="13"/>
                      <a:pt x="46" y="13"/>
                      <a:pt x="45" y="13"/>
                    </a:cubicBezTo>
                    <a:cubicBezTo>
                      <a:pt x="43" y="13"/>
                      <a:pt x="41" y="13"/>
                      <a:pt x="39" y="14"/>
                    </a:cubicBezTo>
                    <a:cubicBezTo>
                      <a:pt x="37" y="14"/>
                      <a:pt x="35" y="14"/>
                      <a:pt x="34" y="14"/>
                    </a:cubicBezTo>
                    <a:cubicBezTo>
                      <a:pt x="30" y="14"/>
                      <a:pt x="28" y="13"/>
                      <a:pt x="26" y="9"/>
                    </a:cubicBezTo>
                    <a:cubicBezTo>
                      <a:pt x="23" y="5"/>
                      <a:pt x="22" y="0"/>
                      <a:pt x="12" y="0"/>
                    </a:cubicBezTo>
                  </a:path>
                </a:pathLst>
              </a:custGeom>
              <a:solidFill>
                <a:srgbClr val="A7A0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615" name="Freeform 4054">
                <a:extLst>
                  <a:ext uri="{FF2B5EF4-FFF2-40B4-BE49-F238E27FC236}">
                    <a16:creationId xmlns:a16="http://schemas.microsoft.com/office/drawing/2014/main" id="{149D63E9-2A08-4787-A7FD-C3CF91EBD01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610" y="3691"/>
                <a:ext cx="268" cy="74"/>
              </a:xfrm>
              <a:custGeom>
                <a:avLst/>
                <a:gdLst>
                  <a:gd name="T0" fmla="*/ 716 w 180"/>
                  <a:gd name="T1" fmla="*/ 87 h 50"/>
                  <a:gd name="T2" fmla="*/ 822 w 180"/>
                  <a:gd name="T3" fmla="*/ 229 h 50"/>
                  <a:gd name="T4" fmla="*/ 844 w 180"/>
                  <a:gd name="T5" fmla="*/ 228 h 50"/>
                  <a:gd name="T6" fmla="*/ 884 w 180"/>
                  <a:gd name="T7" fmla="*/ 229 h 50"/>
                  <a:gd name="T8" fmla="*/ 843 w 180"/>
                  <a:gd name="T9" fmla="*/ 163 h 50"/>
                  <a:gd name="T10" fmla="*/ 716 w 180"/>
                  <a:gd name="T11" fmla="*/ 87 h 50"/>
                  <a:gd name="T12" fmla="*/ 0 w 180"/>
                  <a:gd name="T13" fmla="*/ 73 h 50"/>
                  <a:gd name="T14" fmla="*/ 80 w 180"/>
                  <a:gd name="T15" fmla="*/ 129 h 50"/>
                  <a:gd name="T16" fmla="*/ 158 w 180"/>
                  <a:gd name="T17" fmla="*/ 182 h 50"/>
                  <a:gd name="T18" fmla="*/ 171 w 180"/>
                  <a:gd name="T19" fmla="*/ 182 h 50"/>
                  <a:gd name="T20" fmla="*/ 244 w 180"/>
                  <a:gd name="T21" fmla="*/ 178 h 50"/>
                  <a:gd name="T22" fmla="*/ 281 w 180"/>
                  <a:gd name="T23" fmla="*/ 182 h 50"/>
                  <a:gd name="T24" fmla="*/ 177 w 180"/>
                  <a:gd name="T25" fmla="*/ 78 h 50"/>
                  <a:gd name="T26" fmla="*/ 128 w 180"/>
                  <a:gd name="T27" fmla="*/ 90 h 50"/>
                  <a:gd name="T28" fmla="*/ 109 w 180"/>
                  <a:gd name="T29" fmla="*/ 90 h 50"/>
                  <a:gd name="T30" fmla="*/ 9 w 180"/>
                  <a:gd name="T31" fmla="*/ 78 h 50"/>
                  <a:gd name="T32" fmla="*/ 0 w 180"/>
                  <a:gd name="T33" fmla="*/ 73 h 50"/>
                  <a:gd name="T34" fmla="*/ 331 w 180"/>
                  <a:gd name="T35" fmla="*/ 0 h 50"/>
                  <a:gd name="T36" fmla="*/ 255 w 180"/>
                  <a:gd name="T37" fmla="*/ 13 h 50"/>
                  <a:gd name="T38" fmla="*/ 262 w 180"/>
                  <a:gd name="T39" fmla="*/ 13 h 50"/>
                  <a:gd name="T40" fmla="*/ 295 w 180"/>
                  <a:gd name="T41" fmla="*/ 49 h 50"/>
                  <a:gd name="T42" fmla="*/ 494 w 180"/>
                  <a:gd name="T43" fmla="*/ 209 h 50"/>
                  <a:gd name="T44" fmla="*/ 500 w 180"/>
                  <a:gd name="T45" fmla="*/ 209 h 50"/>
                  <a:gd name="T46" fmla="*/ 643 w 180"/>
                  <a:gd name="T47" fmla="*/ 241 h 50"/>
                  <a:gd name="T48" fmla="*/ 585 w 180"/>
                  <a:gd name="T49" fmla="*/ 160 h 50"/>
                  <a:gd name="T50" fmla="*/ 535 w 180"/>
                  <a:gd name="T51" fmla="*/ 40 h 50"/>
                  <a:gd name="T52" fmla="*/ 350 w 180"/>
                  <a:gd name="T53" fmla="*/ 0 h 50"/>
                  <a:gd name="T54" fmla="*/ 331 w 180"/>
                  <a:gd name="T55" fmla="*/ 0 h 50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180" h="50">
                    <a:moveTo>
                      <a:pt x="146" y="18"/>
                    </a:moveTo>
                    <a:cubicBezTo>
                      <a:pt x="150" y="27"/>
                      <a:pt x="158" y="38"/>
                      <a:pt x="167" y="48"/>
                    </a:cubicBezTo>
                    <a:cubicBezTo>
                      <a:pt x="169" y="47"/>
                      <a:pt x="170" y="47"/>
                      <a:pt x="172" y="47"/>
                    </a:cubicBezTo>
                    <a:cubicBezTo>
                      <a:pt x="174" y="47"/>
                      <a:pt x="177" y="47"/>
                      <a:pt x="180" y="48"/>
                    </a:cubicBezTo>
                    <a:cubicBezTo>
                      <a:pt x="177" y="43"/>
                      <a:pt x="174" y="38"/>
                      <a:pt x="171" y="34"/>
                    </a:cubicBezTo>
                    <a:cubicBezTo>
                      <a:pt x="165" y="24"/>
                      <a:pt x="158" y="21"/>
                      <a:pt x="146" y="18"/>
                    </a:cubicBezTo>
                    <a:moveTo>
                      <a:pt x="0" y="15"/>
                    </a:moveTo>
                    <a:cubicBezTo>
                      <a:pt x="5" y="19"/>
                      <a:pt x="10" y="23"/>
                      <a:pt x="16" y="27"/>
                    </a:cubicBezTo>
                    <a:cubicBezTo>
                      <a:pt x="21" y="31"/>
                      <a:pt x="27" y="35"/>
                      <a:pt x="32" y="38"/>
                    </a:cubicBezTo>
                    <a:cubicBezTo>
                      <a:pt x="33" y="38"/>
                      <a:pt x="34" y="38"/>
                      <a:pt x="35" y="38"/>
                    </a:cubicBezTo>
                    <a:cubicBezTo>
                      <a:pt x="40" y="38"/>
                      <a:pt x="45" y="37"/>
                      <a:pt x="50" y="37"/>
                    </a:cubicBezTo>
                    <a:cubicBezTo>
                      <a:pt x="53" y="37"/>
                      <a:pt x="55" y="38"/>
                      <a:pt x="57" y="38"/>
                    </a:cubicBezTo>
                    <a:cubicBezTo>
                      <a:pt x="50" y="30"/>
                      <a:pt x="43" y="23"/>
                      <a:pt x="36" y="16"/>
                    </a:cubicBezTo>
                    <a:cubicBezTo>
                      <a:pt x="33" y="17"/>
                      <a:pt x="30" y="18"/>
                      <a:pt x="26" y="19"/>
                    </a:cubicBezTo>
                    <a:cubicBezTo>
                      <a:pt x="25" y="19"/>
                      <a:pt x="23" y="19"/>
                      <a:pt x="22" y="19"/>
                    </a:cubicBezTo>
                    <a:cubicBezTo>
                      <a:pt x="15" y="19"/>
                      <a:pt x="8" y="17"/>
                      <a:pt x="2" y="16"/>
                    </a:cubicBezTo>
                    <a:cubicBezTo>
                      <a:pt x="1" y="15"/>
                      <a:pt x="0" y="15"/>
                      <a:pt x="0" y="15"/>
                    </a:cubicBezTo>
                    <a:moveTo>
                      <a:pt x="67" y="0"/>
                    </a:moveTo>
                    <a:cubicBezTo>
                      <a:pt x="60" y="0"/>
                      <a:pt x="55" y="1"/>
                      <a:pt x="52" y="3"/>
                    </a:cubicBezTo>
                    <a:cubicBezTo>
                      <a:pt x="52" y="3"/>
                      <a:pt x="53" y="3"/>
                      <a:pt x="53" y="3"/>
                    </a:cubicBezTo>
                    <a:cubicBezTo>
                      <a:pt x="56" y="5"/>
                      <a:pt x="58" y="7"/>
                      <a:pt x="60" y="10"/>
                    </a:cubicBezTo>
                    <a:cubicBezTo>
                      <a:pt x="73" y="21"/>
                      <a:pt x="88" y="33"/>
                      <a:pt x="101" y="43"/>
                    </a:cubicBezTo>
                    <a:cubicBezTo>
                      <a:pt x="101" y="43"/>
                      <a:pt x="102" y="43"/>
                      <a:pt x="102" y="43"/>
                    </a:cubicBezTo>
                    <a:cubicBezTo>
                      <a:pt x="111" y="45"/>
                      <a:pt x="121" y="48"/>
                      <a:pt x="131" y="50"/>
                    </a:cubicBezTo>
                    <a:cubicBezTo>
                      <a:pt x="127" y="46"/>
                      <a:pt x="124" y="41"/>
                      <a:pt x="119" y="33"/>
                    </a:cubicBezTo>
                    <a:cubicBezTo>
                      <a:pt x="110" y="18"/>
                      <a:pt x="111" y="15"/>
                      <a:pt x="109" y="8"/>
                    </a:cubicBezTo>
                    <a:cubicBezTo>
                      <a:pt x="97" y="4"/>
                      <a:pt x="85" y="1"/>
                      <a:pt x="71" y="0"/>
                    </a:cubicBezTo>
                    <a:cubicBezTo>
                      <a:pt x="70" y="0"/>
                      <a:pt x="68" y="0"/>
                      <a:pt x="67" y="0"/>
                    </a:cubicBezTo>
                  </a:path>
                </a:pathLst>
              </a:custGeom>
              <a:solidFill>
                <a:srgbClr val="332B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616" name="Freeform 4055">
                <a:extLst>
                  <a:ext uri="{FF2B5EF4-FFF2-40B4-BE49-F238E27FC236}">
                    <a16:creationId xmlns:a16="http://schemas.microsoft.com/office/drawing/2014/main" id="{988FB2DB-1443-4F81-8BAB-ACC6FAA90F9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575" y="3708"/>
                <a:ext cx="83" cy="42"/>
              </a:xfrm>
              <a:custGeom>
                <a:avLst/>
                <a:gdLst>
                  <a:gd name="T0" fmla="*/ 191 w 56"/>
                  <a:gd name="T1" fmla="*/ 80 h 28"/>
                  <a:gd name="T2" fmla="*/ 268 w 56"/>
                  <a:gd name="T3" fmla="*/ 134 h 28"/>
                  <a:gd name="T4" fmla="*/ 270 w 56"/>
                  <a:gd name="T5" fmla="*/ 134 h 28"/>
                  <a:gd name="T6" fmla="*/ 191 w 56"/>
                  <a:gd name="T7" fmla="*/ 80 h 28"/>
                  <a:gd name="T8" fmla="*/ 33 w 56"/>
                  <a:gd name="T9" fmla="*/ 0 h 28"/>
                  <a:gd name="T10" fmla="*/ 0 w 56"/>
                  <a:gd name="T11" fmla="*/ 8 h 28"/>
                  <a:gd name="T12" fmla="*/ 13 w 56"/>
                  <a:gd name="T13" fmla="*/ 21 h 28"/>
                  <a:gd name="T14" fmla="*/ 160 w 56"/>
                  <a:gd name="T15" fmla="*/ 129 h 28"/>
                  <a:gd name="T16" fmla="*/ 181 w 56"/>
                  <a:gd name="T17" fmla="*/ 143 h 28"/>
                  <a:gd name="T18" fmla="*/ 231 w 56"/>
                  <a:gd name="T19" fmla="*/ 140 h 28"/>
                  <a:gd name="T20" fmla="*/ 218 w 56"/>
                  <a:gd name="T21" fmla="*/ 129 h 28"/>
                  <a:gd name="T22" fmla="*/ 73 w 56"/>
                  <a:gd name="T23" fmla="*/ 8 h 28"/>
                  <a:gd name="T24" fmla="*/ 33 w 56"/>
                  <a:gd name="T25" fmla="*/ 0 h 2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56" h="28">
                    <a:moveTo>
                      <a:pt x="40" y="15"/>
                    </a:moveTo>
                    <a:cubicBezTo>
                      <a:pt x="44" y="19"/>
                      <a:pt x="49" y="23"/>
                      <a:pt x="55" y="26"/>
                    </a:cubicBezTo>
                    <a:cubicBezTo>
                      <a:pt x="55" y="26"/>
                      <a:pt x="56" y="26"/>
                      <a:pt x="56" y="26"/>
                    </a:cubicBezTo>
                    <a:cubicBezTo>
                      <a:pt x="51" y="23"/>
                      <a:pt x="45" y="19"/>
                      <a:pt x="40" y="15"/>
                    </a:cubicBezTo>
                    <a:moveTo>
                      <a:pt x="7" y="0"/>
                    </a:moveTo>
                    <a:cubicBezTo>
                      <a:pt x="4" y="0"/>
                      <a:pt x="2" y="0"/>
                      <a:pt x="0" y="1"/>
                    </a:cubicBezTo>
                    <a:cubicBezTo>
                      <a:pt x="1" y="2"/>
                      <a:pt x="2" y="3"/>
                      <a:pt x="3" y="4"/>
                    </a:cubicBezTo>
                    <a:cubicBezTo>
                      <a:pt x="13" y="11"/>
                      <a:pt x="23" y="18"/>
                      <a:pt x="33" y="25"/>
                    </a:cubicBezTo>
                    <a:cubicBezTo>
                      <a:pt x="34" y="26"/>
                      <a:pt x="36" y="27"/>
                      <a:pt x="37" y="28"/>
                    </a:cubicBezTo>
                    <a:cubicBezTo>
                      <a:pt x="40" y="27"/>
                      <a:pt x="44" y="27"/>
                      <a:pt x="48" y="27"/>
                    </a:cubicBezTo>
                    <a:cubicBezTo>
                      <a:pt x="47" y="26"/>
                      <a:pt x="46" y="25"/>
                      <a:pt x="45" y="25"/>
                    </a:cubicBezTo>
                    <a:cubicBezTo>
                      <a:pt x="36" y="18"/>
                      <a:pt x="21" y="10"/>
                      <a:pt x="15" y="1"/>
                    </a:cubicBezTo>
                    <a:cubicBezTo>
                      <a:pt x="12" y="1"/>
                      <a:pt x="9" y="0"/>
                      <a:pt x="7" y="0"/>
                    </a:cubicBezTo>
                  </a:path>
                </a:pathLst>
              </a:custGeom>
              <a:solidFill>
                <a:srgbClr val="766C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617" name="Freeform 4056">
                <a:extLst>
                  <a:ext uri="{FF2B5EF4-FFF2-40B4-BE49-F238E27FC236}">
                    <a16:creationId xmlns:a16="http://schemas.microsoft.com/office/drawing/2014/main" id="{97A730C7-BAA7-47F7-A470-A7BFE39841E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664" y="3695"/>
                <a:ext cx="96" cy="59"/>
              </a:xfrm>
              <a:custGeom>
                <a:avLst/>
                <a:gdLst>
                  <a:gd name="T0" fmla="*/ 13 w 65"/>
                  <a:gd name="T1" fmla="*/ 52 h 40"/>
                  <a:gd name="T2" fmla="*/ 0 w 65"/>
                  <a:gd name="T3" fmla="*/ 60 h 40"/>
                  <a:gd name="T4" fmla="*/ 100 w 65"/>
                  <a:gd name="T5" fmla="*/ 168 h 40"/>
                  <a:gd name="T6" fmla="*/ 114 w 65"/>
                  <a:gd name="T7" fmla="*/ 168 h 40"/>
                  <a:gd name="T8" fmla="*/ 13 w 65"/>
                  <a:gd name="T9" fmla="*/ 60 h 40"/>
                  <a:gd name="T10" fmla="*/ 41 w 65"/>
                  <a:gd name="T11" fmla="*/ 69 h 40"/>
                  <a:gd name="T12" fmla="*/ 59 w 65"/>
                  <a:gd name="T13" fmla="*/ 81 h 40"/>
                  <a:gd name="T14" fmla="*/ 28 w 65"/>
                  <a:gd name="T15" fmla="*/ 59 h 40"/>
                  <a:gd name="T16" fmla="*/ 52 w 65"/>
                  <a:gd name="T17" fmla="*/ 77 h 40"/>
                  <a:gd name="T18" fmla="*/ 13 w 65"/>
                  <a:gd name="T19" fmla="*/ 52 h 40"/>
                  <a:gd name="T20" fmla="*/ 114 w 65"/>
                  <a:gd name="T21" fmla="*/ 32 h 40"/>
                  <a:gd name="T22" fmla="*/ 170 w 65"/>
                  <a:gd name="T23" fmla="*/ 96 h 40"/>
                  <a:gd name="T24" fmla="*/ 279 w 65"/>
                  <a:gd name="T25" fmla="*/ 180 h 40"/>
                  <a:gd name="T26" fmla="*/ 310 w 65"/>
                  <a:gd name="T27" fmla="*/ 189 h 40"/>
                  <a:gd name="T28" fmla="*/ 114 w 65"/>
                  <a:gd name="T29" fmla="*/ 32 h 40"/>
                  <a:gd name="T30" fmla="*/ 61 w 65"/>
                  <a:gd name="T31" fmla="*/ 9 h 40"/>
                  <a:gd name="T32" fmla="*/ 22 w 65"/>
                  <a:gd name="T33" fmla="*/ 47 h 40"/>
                  <a:gd name="T34" fmla="*/ 177 w 65"/>
                  <a:gd name="T35" fmla="*/ 168 h 40"/>
                  <a:gd name="T36" fmla="*/ 211 w 65"/>
                  <a:gd name="T37" fmla="*/ 170 h 40"/>
                  <a:gd name="T38" fmla="*/ 177 w 65"/>
                  <a:gd name="T39" fmla="*/ 128 h 40"/>
                  <a:gd name="T40" fmla="*/ 90 w 65"/>
                  <a:gd name="T41" fmla="*/ 40 h 40"/>
                  <a:gd name="T42" fmla="*/ 61 w 65"/>
                  <a:gd name="T43" fmla="*/ 9 h 40"/>
                  <a:gd name="T44" fmla="*/ 77 w 65"/>
                  <a:gd name="T45" fmla="*/ 0 h 40"/>
                  <a:gd name="T46" fmla="*/ 77 w 65"/>
                  <a:gd name="T47" fmla="*/ 0 h 40"/>
                  <a:gd name="T48" fmla="*/ 81 w 65"/>
                  <a:gd name="T49" fmla="*/ 0 h 40"/>
                  <a:gd name="T50" fmla="*/ 77 w 65"/>
                  <a:gd name="T51" fmla="*/ 0 h 40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65" h="40">
                    <a:moveTo>
                      <a:pt x="3" y="11"/>
                    </a:moveTo>
                    <a:cubicBezTo>
                      <a:pt x="2" y="12"/>
                      <a:pt x="1" y="12"/>
                      <a:pt x="0" y="13"/>
                    </a:cubicBezTo>
                    <a:cubicBezTo>
                      <a:pt x="7" y="20"/>
                      <a:pt x="14" y="27"/>
                      <a:pt x="21" y="35"/>
                    </a:cubicBezTo>
                    <a:cubicBezTo>
                      <a:pt x="22" y="35"/>
                      <a:pt x="23" y="35"/>
                      <a:pt x="24" y="35"/>
                    </a:cubicBezTo>
                    <a:cubicBezTo>
                      <a:pt x="16" y="27"/>
                      <a:pt x="8" y="20"/>
                      <a:pt x="3" y="13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10" y="16"/>
                      <a:pt x="11" y="17"/>
                      <a:pt x="12" y="17"/>
                    </a:cubicBezTo>
                    <a:cubicBezTo>
                      <a:pt x="10" y="15"/>
                      <a:pt x="8" y="13"/>
                      <a:pt x="6" y="12"/>
                    </a:cubicBezTo>
                    <a:cubicBezTo>
                      <a:pt x="8" y="13"/>
                      <a:pt x="9" y="15"/>
                      <a:pt x="11" y="16"/>
                    </a:cubicBezTo>
                    <a:cubicBezTo>
                      <a:pt x="8" y="14"/>
                      <a:pt x="6" y="13"/>
                      <a:pt x="3" y="11"/>
                    </a:cubicBezTo>
                    <a:moveTo>
                      <a:pt x="24" y="7"/>
                    </a:moveTo>
                    <a:cubicBezTo>
                      <a:pt x="28" y="11"/>
                      <a:pt x="32" y="16"/>
                      <a:pt x="36" y="20"/>
                    </a:cubicBezTo>
                    <a:cubicBezTo>
                      <a:pt x="43" y="26"/>
                      <a:pt x="51" y="32"/>
                      <a:pt x="59" y="38"/>
                    </a:cubicBezTo>
                    <a:cubicBezTo>
                      <a:pt x="61" y="39"/>
                      <a:pt x="63" y="39"/>
                      <a:pt x="65" y="40"/>
                    </a:cubicBezTo>
                    <a:cubicBezTo>
                      <a:pt x="52" y="30"/>
                      <a:pt x="37" y="18"/>
                      <a:pt x="24" y="7"/>
                    </a:cubicBezTo>
                    <a:moveTo>
                      <a:pt x="13" y="2"/>
                    </a:moveTo>
                    <a:cubicBezTo>
                      <a:pt x="10" y="4"/>
                      <a:pt x="8" y="7"/>
                      <a:pt x="5" y="10"/>
                    </a:cubicBezTo>
                    <a:cubicBezTo>
                      <a:pt x="16" y="18"/>
                      <a:pt x="27" y="27"/>
                      <a:pt x="37" y="35"/>
                    </a:cubicBezTo>
                    <a:cubicBezTo>
                      <a:pt x="40" y="36"/>
                      <a:pt x="43" y="36"/>
                      <a:pt x="45" y="36"/>
                    </a:cubicBezTo>
                    <a:cubicBezTo>
                      <a:pt x="42" y="33"/>
                      <a:pt x="40" y="30"/>
                      <a:pt x="37" y="27"/>
                    </a:cubicBezTo>
                    <a:cubicBezTo>
                      <a:pt x="31" y="20"/>
                      <a:pt x="26" y="14"/>
                      <a:pt x="19" y="8"/>
                    </a:cubicBezTo>
                    <a:cubicBezTo>
                      <a:pt x="17" y="6"/>
                      <a:pt x="15" y="4"/>
                      <a:pt x="13" y="2"/>
                    </a:cubicBezTo>
                    <a:moveTo>
                      <a:pt x="16" y="0"/>
                    </a:move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7" y="0"/>
                      <a:pt x="17" y="0"/>
                    </a:cubicBezTo>
                    <a:cubicBezTo>
                      <a:pt x="17" y="0"/>
                      <a:pt x="16" y="0"/>
                      <a:pt x="16" y="0"/>
                    </a:cubicBezTo>
                  </a:path>
                </a:pathLst>
              </a:custGeom>
              <a:solidFill>
                <a:srgbClr val="766C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618" name="Freeform 4057">
                <a:extLst>
                  <a:ext uri="{FF2B5EF4-FFF2-40B4-BE49-F238E27FC236}">
                    <a16:creationId xmlns:a16="http://schemas.microsoft.com/office/drawing/2014/main" id="{9155123F-1BC9-4544-810E-FC35514C284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772" y="3702"/>
                <a:ext cx="86" cy="66"/>
              </a:xfrm>
              <a:custGeom>
                <a:avLst/>
                <a:gdLst>
                  <a:gd name="T0" fmla="*/ 163 w 58"/>
                  <a:gd name="T1" fmla="*/ 48 h 44"/>
                  <a:gd name="T2" fmla="*/ 181 w 58"/>
                  <a:gd name="T3" fmla="*/ 89 h 44"/>
                  <a:gd name="T4" fmla="*/ 231 w 58"/>
                  <a:gd name="T5" fmla="*/ 174 h 44"/>
                  <a:gd name="T6" fmla="*/ 257 w 58"/>
                  <a:gd name="T7" fmla="*/ 210 h 44"/>
                  <a:gd name="T8" fmla="*/ 282 w 58"/>
                  <a:gd name="T9" fmla="*/ 203 h 44"/>
                  <a:gd name="T10" fmla="*/ 181 w 58"/>
                  <a:gd name="T11" fmla="*/ 53 h 44"/>
                  <a:gd name="T12" fmla="*/ 163 w 58"/>
                  <a:gd name="T13" fmla="*/ 48 h 44"/>
                  <a:gd name="T14" fmla="*/ 53 w 58"/>
                  <a:gd name="T15" fmla="*/ 18 h 44"/>
                  <a:gd name="T16" fmla="*/ 68 w 58"/>
                  <a:gd name="T17" fmla="*/ 62 h 44"/>
                  <a:gd name="T18" fmla="*/ 142 w 58"/>
                  <a:gd name="T19" fmla="*/ 201 h 44"/>
                  <a:gd name="T20" fmla="*/ 169 w 58"/>
                  <a:gd name="T21" fmla="*/ 224 h 44"/>
                  <a:gd name="T22" fmla="*/ 169 w 58"/>
                  <a:gd name="T23" fmla="*/ 224 h 44"/>
                  <a:gd name="T24" fmla="*/ 190 w 58"/>
                  <a:gd name="T25" fmla="*/ 224 h 44"/>
                  <a:gd name="T26" fmla="*/ 228 w 58"/>
                  <a:gd name="T27" fmla="*/ 215 h 44"/>
                  <a:gd name="T28" fmla="*/ 211 w 58"/>
                  <a:gd name="T29" fmla="*/ 201 h 44"/>
                  <a:gd name="T30" fmla="*/ 160 w 58"/>
                  <a:gd name="T31" fmla="*/ 81 h 44"/>
                  <a:gd name="T32" fmla="*/ 154 w 58"/>
                  <a:gd name="T33" fmla="*/ 41 h 44"/>
                  <a:gd name="T34" fmla="*/ 96 w 58"/>
                  <a:gd name="T35" fmla="*/ 27 h 44"/>
                  <a:gd name="T36" fmla="*/ 53 w 58"/>
                  <a:gd name="T37" fmla="*/ 18 h 44"/>
                  <a:gd name="T38" fmla="*/ 0 w 58"/>
                  <a:gd name="T39" fmla="*/ 0 h 44"/>
                  <a:gd name="T40" fmla="*/ 49 w 58"/>
                  <a:gd name="T41" fmla="*/ 129 h 44"/>
                  <a:gd name="T42" fmla="*/ 108 w 58"/>
                  <a:gd name="T43" fmla="*/ 215 h 44"/>
                  <a:gd name="T44" fmla="*/ 129 w 58"/>
                  <a:gd name="T45" fmla="*/ 221 h 44"/>
                  <a:gd name="T46" fmla="*/ 82 w 58"/>
                  <a:gd name="T47" fmla="*/ 149 h 44"/>
                  <a:gd name="T48" fmla="*/ 42 w 58"/>
                  <a:gd name="T49" fmla="*/ 53 h 44"/>
                  <a:gd name="T50" fmla="*/ 28 w 58"/>
                  <a:gd name="T51" fmla="*/ 12 h 44"/>
                  <a:gd name="T52" fmla="*/ 0 w 58"/>
                  <a:gd name="T53" fmla="*/ 0 h 44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58" h="44">
                    <a:moveTo>
                      <a:pt x="34" y="9"/>
                    </a:moveTo>
                    <a:cubicBezTo>
                      <a:pt x="35" y="12"/>
                      <a:pt x="36" y="14"/>
                      <a:pt x="37" y="17"/>
                    </a:cubicBezTo>
                    <a:cubicBezTo>
                      <a:pt x="40" y="23"/>
                      <a:pt x="44" y="29"/>
                      <a:pt x="48" y="34"/>
                    </a:cubicBezTo>
                    <a:cubicBezTo>
                      <a:pt x="50" y="37"/>
                      <a:pt x="51" y="39"/>
                      <a:pt x="53" y="41"/>
                    </a:cubicBezTo>
                    <a:cubicBezTo>
                      <a:pt x="55" y="40"/>
                      <a:pt x="57" y="40"/>
                      <a:pt x="58" y="40"/>
                    </a:cubicBezTo>
                    <a:cubicBezTo>
                      <a:pt x="49" y="30"/>
                      <a:pt x="41" y="19"/>
                      <a:pt x="37" y="10"/>
                    </a:cubicBezTo>
                    <a:cubicBezTo>
                      <a:pt x="36" y="9"/>
                      <a:pt x="35" y="9"/>
                      <a:pt x="34" y="9"/>
                    </a:cubicBezTo>
                    <a:moveTo>
                      <a:pt x="11" y="3"/>
                    </a:moveTo>
                    <a:cubicBezTo>
                      <a:pt x="12" y="6"/>
                      <a:pt x="13" y="9"/>
                      <a:pt x="14" y="12"/>
                    </a:cubicBezTo>
                    <a:cubicBezTo>
                      <a:pt x="17" y="22"/>
                      <a:pt x="22" y="30"/>
                      <a:pt x="30" y="39"/>
                    </a:cubicBezTo>
                    <a:cubicBezTo>
                      <a:pt x="32" y="40"/>
                      <a:pt x="33" y="42"/>
                      <a:pt x="35" y="44"/>
                    </a:cubicBezTo>
                    <a:cubicBezTo>
                      <a:pt x="35" y="44"/>
                      <a:pt x="35" y="44"/>
                      <a:pt x="35" y="44"/>
                    </a:cubicBezTo>
                    <a:cubicBezTo>
                      <a:pt x="36" y="44"/>
                      <a:pt x="38" y="44"/>
                      <a:pt x="39" y="44"/>
                    </a:cubicBezTo>
                    <a:cubicBezTo>
                      <a:pt x="42" y="43"/>
                      <a:pt x="45" y="43"/>
                      <a:pt x="47" y="42"/>
                    </a:cubicBezTo>
                    <a:cubicBezTo>
                      <a:pt x="46" y="41"/>
                      <a:pt x="45" y="40"/>
                      <a:pt x="44" y="39"/>
                    </a:cubicBezTo>
                    <a:cubicBezTo>
                      <a:pt x="39" y="31"/>
                      <a:pt x="36" y="24"/>
                      <a:pt x="33" y="16"/>
                    </a:cubicBezTo>
                    <a:cubicBezTo>
                      <a:pt x="32" y="14"/>
                      <a:pt x="32" y="11"/>
                      <a:pt x="32" y="8"/>
                    </a:cubicBezTo>
                    <a:cubicBezTo>
                      <a:pt x="29" y="8"/>
                      <a:pt x="24" y="7"/>
                      <a:pt x="20" y="5"/>
                    </a:cubicBezTo>
                    <a:cubicBezTo>
                      <a:pt x="17" y="5"/>
                      <a:pt x="14" y="4"/>
                      <a:pt x="11" y="3"/>
                    </a:cubicBezTo>
                    <a:moveTo>
                      <a:pt x="0" y="0"/>
                    </a:moveTo>
                    <a:cubicBezTo>
                      <a:pt x="2" y="7"/>
                      <a:pt x="1" y="10"/>
                      <a:pt x="10" y="25"/>
                    </a:cubicBezTo>
                    <a:cubicBezTo>
                      <a:pt x="15" y="33"/>
                      <a:pt x="18" y="38"/>
                      <a:pt x="22" y="42"/>
                    </a:cubicBezTo>
                    <a:cubicBezTo>
                      <a:pt x="24" y="43"/>
                      <a:pt x="26" y="43"/>
                      <a:pt x="27" y="43"/>
                    </a:cubicBezTo>
                    <a:cubicBezTo>
                      <a:pt x="24" y="38"/>
                      <a:pt x="20" y="34"/>
                      <a:pt x="17" y="29"/>
                    </a:cubicBezTo>
                    <a:cubicBezTo>
                      <a:pt x="14" y="22"/>
                      <a:pt x="12" y="16"/>
                      <a:pt x="9" y="10"/>
                    </a:cubicBezTo>
                    <a:cubicBezTo>
                      <a:pt x="7" y="7"/>
                      <a:pt x="7" y="4"/>
                      <a:pt x="6" y="2"/>
                    </a:cubicBezTo>
                    <a:cubicBezTo>
                      <a:pt x="4" y="1"/>
                      <a:pt x="2" y="1"/>
                      <a:pt x="0" y="0"/>
                    </a:cubicBezTo>
                  </a:path>
                </a:pathLst>
              </a:custGeom>
              <a:solidFill>
                <a:srgbClr val="766C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619" name="Freeform 4058">
                <a:extLst>
                  <a:ext uri="{FF2B5EF4-FFF2-40B4-BE49-F238E27FC236}">
                    <a16:creationId xmlns:a16="http://schemas.microsoft.com/office/drawing/2014/main" id="{E94BC0E4-738A-4EA9-B3BB-F3A7948222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2" y="3710"/>
                <a:ext cx="58" cy="40"/>
              </a:xfrm>
              <a:custGeom>
                <a:avLst/>
                <a:gdLst>
                  <a:gd name="T0" fmla="*/ 9 w 39"/>
                  <a:gd name="T1" fmla="*/ 0 h 27"/>
                  <a:gd name="T2" fmla="*/ 0 w 39"/>
                  <a:gd name="T3" fmla="*/ 0 h 27"/>
                  <a:gd name="T4" fmla="*/ 80 w 39"/>
                  <a:gd name="T5" fmla="*/ 68 h 27"/>
                  <a:gd name="T6" fmla="*/ 73 w 39"/>
                  <a:gd name="T7" fmla="*/ 68 h 27"/>
                  <a:gd name="T8" fmla="*/ 88 w 39"/>
                  <a:gd name="T9" fmla="*/ 79 h 27"/>
                  <a:gd name="T10" fmla="*/ 168 w 39"/>
                  <a:gd name="T11" fmla="*/ 129 h 27"/>
                  <a:gd name="T12" fmla="*/ 190 w 39"/>
                  <a:gd name="T13" fmla="*/ 129 h 27"/>
                  <a:gd name="T14" fmla="*/ 171 w 39"/>
                  <a:gd name="T15" fmla="*/ 117 h 27"/>
                  <a:gd name="T16" fmla="*/ 22 w 39"/>
                  <a:gd name="T17" fmla="*/ 13 h 27"/>
                  <a:gd name="T18" fmla="*/ 9 w 39"/>
                  <a:gd name="T19" fmla="*/ 0 h 2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39" h="27">
                    <a:moveTo>
                      <a:pt x="2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5" y="5"/>
                      <a:pt x="11" y="10"/>
                      <a:pt x="16" y="14"/>
                    </a:cubicBezTo>
                    <a:cubicBezTo>
                      <a:pt x="16" y="14"/>
                      <a:pt x="15" y="14"/>
                      <a:pt x="15" y="14"/>
                    </a:cubicBezTo>
                    <a:cubicBezTo>
                      <a:pt x="16" y="15"/>
                      <a:pt x="17" y="16"/>
                      <a:pt x="18" y="16"/>
                    </a:cubicBezTo>
                    <a:cubicBezTo>
                      <a:pt x="23" y="20"/>
                      <a:pt x="29" y="24"/>
                      <a:pt x="34" y="27"/>
                    </a:cubicBezTo>
                    <a:cubicBezTo>
                      <a:pt x="35" y="27"/>
                      <a:pt x="37" y="27"/>
                      <a:pt x="39" y="27"/>
                    </a:cubicBezTo>
                    <a:cubicBezTo>
                      <a:pt x="38" y="26"/>
                      <a:pt x="36" y="25"/>
                      <a:pt x="35" y="24"/>
                    </a:cubicBezTo>
                    <a:cubicBezTo>
                      <a:pt x="25" y="17"/>
                      <a:pt x="15" y="10"/>
                      <a:pt x="5" y="3"/>
                    </a:cubicBezTo>
                    <a:cubicBezTo>
                      <a:pt x="4" y="2"/>
                      <a:pt x="3" y="1"/>
                      <a:pt x="2" y="0"/>
                    </a:cubicBezTo>
                  </a:path>
                </a:pathLst>
              </a:custGeom>
              <a:solidFill>
                <a:srgbClr val="A7A0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620" name="Freeform 4059">
                <a:extLst>
                  <a:ext uri="{FF2B5EF4-FFF2-40B4-BE49-F238E27FC236}">
                    <a16:creationId xmlns:a16="http://schemas.microsoft.com/office/drawing/2014/main" id="{D62CB188-875C-4316-BCD2-70C216F59E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7" y="3713"/>
                <a:ext cx="27" cy="18"/>
              </a:xfrm>
              <a:custGeom>
                <a:avLst/>
                <a:gdLst>
                  <a:gd name="T0" fmla="*/ 0 w 18"/>
                  <a:gd name="T1" fmla="*/ 0 h 12"/>
                  <a:gd name="T2" fmla="*/ 93 w 18"/>
                  <a:gd name="T3" fmla="*/ 62 h 12"/>
                  <a:gd name="T4" fmla="*/ 12 w 18"/>
                  <a:gd name="T5" fmla="*/ 0 h 12"/>
                  <a:gd name="T6" fmla="*/ 0 w 18"/>
                  <a:gd name="T7" fmla="*/ 0 h 1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8" h="12">
                    <a:moveTo>
                      <a:pt x="0" y="0"/>
                    </a:moveTo>
                    <a:cubicBezTo>
                      <a:pt x="6" y="4"/>
                      <a:pt x="12" y="9"/>
                      <a:pt x="18" y="12"/>
                    </a:cubicBezTo>
                    <a:cubicBezTo>
                      <a:pt x="12" y="8"/>
                      <a:pt x="7" y="4"/>
                      <a:pt x="2" y="0"/>
                    </a:cubicBezTo>
                    <a:cubicBezTo>
                      <a:pt x="1" y="0"/>
                      <a:pt x="0" y="0"/>
                      <a:pt x="0" y="0"/>
                    </a:cubicBezTo>
                  </a:path>
                </a:pathLst>
              </a:custGeom>
              <a:solidFill>
                <a:srgbClr val="766C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621" name="Freeform 4060">
                <a:extLst>
                  <a:ext uri="{FF2B5EF4-FFF2-40B4-BE49-F238E27FC236}">
                    <a16:creationId xmlns:a16="http://schemas.microsoft.com/office/drawing/2014/main" id="{7F6F4BD9-0096-48A7-A376-3450F532BD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7" y="3710"/>
                <a:ext cx="59" cy="38"/>
              </a:xfrm>
              <a:custGeom>
                <a:avLst/>
                <a:gdLst>
                  <a:gd name="T0" fmla="*/ 0 w 40"/>
                  <a:gd name="T1" fmla="*/ 0 h 26"/>
                  <a:gd name="T2" fmla="*/ 142 w 40"/>
                  <a:gd name="T3" fmla="*/ 110 h 26"/>
                  <a:gd name="T4" fmla="*/ 156 w 40"/>
                  <a:gd name="T5" fmla="*/ 120 h 26"/>
                  <a:gd name="T6" fmla="*/ 189 w 40"/>
                  <a:gd name="T7" fmla="*/ 115 h 26"/>
                  <a:gd name="T8" fmla="*/ 119 w 40"/>
                  <a:gd name="T9" fmla="*/ 61 h 26"/>
                  <a:gd name="T10" fmla="*/ 32 w 40"/>
                  <a:gd name="T11" fmla="*/ 9 h 26"/>
                  <a:gd name="T12" fmla="*/ 0 w 40"/>
                  <a:gd name="T13" fmla="*/ 0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0" h="26">
                    <a:moveTo>
                      <a:pt x="0" y="0"/>
                    </a:moveTo>
                    <a:cubicBezTo>
                      <a:pt x="6" y="9"/>
                      <a:pt x="21" y="17"/>
                      <a:pt x="30" y="24"/>
                    </a:cubicBezTo>
                    <a:cubicBezTo>
                      <a:pt x="31" y="24"/>
                      <a:pt x="32" y="25"/>
                      <a:pt x="33" y="26"/>
                    </a:cubicBezTo>
                    <a:cubicBezTo>
                      <a:pt x="35" y="25"/>
                      <a:pt x="38" y="25"/>
                      <a:pt x="40" y="25"/>
                    </a:cubicBezTo>
                    <a:cubicBezTo>
                      <a:pt x="34" y="22"/>
                      <a:pt x="29" y="18"/>
                      <a:pt x="25" y="14"/>
                    </a:cubicBezTo>
                    <a:cubicBezTo>
                      <a:pt x="19" y="11"/>
                      <a:pt x="13" y="6"/>
                      <a:pt x="7" y="2"/>
                    </a:cubicBezTo>
                    <a:cubicBezTo>
                      <a:pt x="4" y="1"/>
                      <a:pt x="2" y="0"/>
                      <a:pt x="0" y="0"/>
                    </a:cubicBezTo>
                  </a:path>
                </a:pathLst>
              </a:custGeom>
              <a:solidFill>
                <a:srgbClr val="A7A0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622" name="Freeform 4061">
                <a:extLst>
                  <a:ext uri="{FF2B5EF4-FFF2-40B4-BE49-F238E27FC236}">
                    <a16:creationId xmlns:a16="http://schemas.microsoft.com/office/drawing/2014/main" id="{B9267DCB-8660-434F-90ED-BBFAFC6411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0" y="3710"/>
                <a:ext cx="49" cy="37"/>
              </a:xfrm>
              <a:custGeom>
                <a:avLst/>
                <a:gdLst>
                  <a:gd name="T0" fmla="*/ 1 w 33"/>
                  <a:gd name="T1" fmla="*/ 0 h 25"/>
                  <a:gd name="T2" fmla="*/ 0 w 33"/>
                  <a:gd name="T3" fmla="*/ 0 h 25"/>
                  <a:gd name="T4" fmla="*/ 9 w 33"/>
                  <a:gd name="T5" fmla="*/ 9 h 25"/>
                  <a:gd name="T6" fmla="*/ 40 w 33"/>
                  <a:gd name="T7" fmla="*/ 33 h 25"/>
                  <a:gd name="T8" fmla="*/ 147 w 33"/>
                  <a:gd name="T9" fmla="*/ 120 h 25"/>
                  <a:gd name="T10" fmla="*/ 160 w 33"/>
                  <a:gd name="T11" fmla="*/ 120 h 25"/>
                  <a:gd name="T12" fmla="*/ 1 w 33"/>
                  <a:gd name="T13" fmla="*/ 0 h 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3" h="25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1" y="1"/>
                      <a:pt x="1" y="1"/>
                      <a:pt x="2" y="2"/>
                    </a:cubicBezTo>
                    <a:cubicBezTo>
                      <a:pt x="4" y="3"/>
                      <a:pt x="6" y="5"/>
                      <a:pt x="8" y="7"/>
                    </a:cubicBezTo>
                    <a:cubicBezTo>
                      <a:pt x="17" y="12"/>
                      <a:pt x="24" y="19"/>
                      <a:pt x="30" y="25"/>
                    </a:cubicBezTo>
                    <a:cubicBezTo>
                      <a:pt x="31" y="25"/>
                      <a:pt x="32" y="25"/>
                      <a:pt x="33" y="25"/>
                    </a:cubicBezTo>
                    <a:cubicBezTo>
                      <a:pt x="23" y="17"/>
                      <a:pt x="12" y="8"/>
                      <a:pt x="1" y="0"/>
                    </a:cubicBezTo>
                  </a:path>
                </a:pathLst>
              </a:custGeom>
              <a:solidFill>
                <a:srgbClr val="A7A0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623" name="Freeform 4062">
                <a:extLst>
                  <a:ext uri="{FF2B5EF4-FFF2-40B4-BE49-F238E27FC236}">
                    <a16:creationId xmlns:a16="http://schemas.microsoft.com/office/drawing/2014/main" id="{869BD995-186E-4D0C-AB23-C35C7D41E1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9" y="3695"/>
                <a:ext cx="10" cy="10"/>
              </a:xfrm>
              <a:custGeom>
                <a:avLst/>
                <a:gdLst>
                  <a:gd name="T0" fmla="*/ 0 w 7"/>
                  <a:gd name="T1" fmla="*/ 0 h 7"/>
                  <a:gd name="T2" fmla="*/ 29 w 7"/>
                  <a:gd name="T3" fmla="*/ 29 h 7"/>
                  <a:gd name="T4" fmla="*/ 0 w 7"/>
                  <a:gd name="T5" fmla="*/ 0 h 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7">
                    <a:moveTo>
                      <a:pt x="0" y="0"/>
                    </a:moveTo>
                    <a:cubicBezTo>
                      <a:pt x="2" y="2"/>
                      <a:pt x="4" y="4"/>
                      <a:pt x="7" y="7"/>
                    </a:cubicBezTo>
                    <a:cubicBezTo>
                      <a:pt x="5" y="4"/>
                      <a:pt x="3" y="2"/>
                      <a:pt x="0" y="0"/>
                    </a:cubicBezTo>
                  </a:path>
                </a:pathLst>
              </a:custGeom>
              <a:solidFill>
                <a:srgbClr val="766C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624" name="Freeform 4063">
                <a:extLst>
                  <a:ext uri="{FF2B5EF4-FFF2-40B4-BE49-F238E27FC236}">
                    <a16:creationId xmlns:a16="http://schemas.microsoft.com/office/drawing/2014/main" id="{60CF6140-26FD-4667-90B5-D4280C6439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3" y="3695"/>
                <a:ext cx="68" cy="56"/>
              </a:xfrm>
              <a:custGeom>
                <a:avLst/>
                <a:gdLst>
                  <a:gd name="T0" fmla="*/ 13 w 46"/>
                  <a:gd name="T1" fmla="*/ 0 h 38"/>
                  <a:gd name="T2" fmla="*/ 0 w 46"/>
                  <a:gd name="T3" fmla="*/ 9 h 38"/>
                  <a:gd name="T4" fmla="*/ 28 w 46"/>
                  <a:gd name="T5" fmla="*/ 40 h 38"/>
                  <a:gd name="T6" fmla="*/ 114 w 46"/>
                  <a:gd name="T7" fmla="*/ 128 h 38"/>
                  <a:gd name="T8" fmla="*/ 151 w 46"/>
                  <a:gd name="T9" fmla="*/ 169 h 38"/>
                  <a:gd name="T10" fmla="*/ 220 w 46"/>
                  <a:gd name="T11" fmla="*/ 180 h 38"/>
                  <a:gd name="T12" fmla="*/ 109 w 46"/>
                  <a:gd name="T13" fmla="*/ 93 h 38"/>
                  <a:gd name="T14" fmla="*/ 52 w 46"/>
                  <a:gd name="T15" fmla="*/ 32 h 38"/>
                  <a:gd name="T16" fmla="*/ 19 w 46"/>
                  <a:gd name="T17" fmla="*/ 0 h 38"/>
                  <a:gd name="T18" fmla="*/ 13 w 46"/>
                  <a:gd name="T19" fmla="*/ 0 h 38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46" h="38">
                    <a:moveTo>
                      <a:pt x="3" y="0"/>
                    </a:moveTo>
                    <a:cubicBezTo>
                      <a:pt x="2" y="0"/>
                      <a:pt x="1" y="1"/>
                      <a:pt x="0" y="2"/>
                    </a:cubicBezTo>
                    <a:cubicBezTo>
                      <a:pt x="2" y="4"/>
                      <a:pt x="4" y="6"/>
                      <a:pt x="6" y="8"/>
                    </a:cubicBezTo>
                    <a:cubicBezTo>
                      <a:pt x="13" y="14"/>
                      <a:pt x="18" y="20"/>
                      <a:pt x="24" y="27"/>
                    </a:cubicBezTo>
                    <a:cubicBezTo>
                      <a:pt x="27" y="30"/>
                      <a:pt x="29" y="33"/>
                      <a:pt x="32" y="36"/>
                    </a:cubicBezTo>
                    <a:cubicBezTo>
                      <a:pt x="37" y="37"/>
                      <a:pt x="41" y="37"/>
                      <a:pt x="46" y="38"/>
                    </a:cubicBezTo>
                    <a:cubicBezTo>
                      <a:pt x="38" y="32"/>
                      <a:pt x="30" y="26"/>
                      <a:pt x="23" y="20"/>
                    </a:cubicBezTo>
                    <a:cubicBezTo>
                      <a:pt x="19" y="16"/>
                      <a:pt x="15" y="11"/>
                      <a:pt x="11" y="7"/>
                    </a:cubicBezTo>
                    <a:cubicBezTo>
                      <a:pt x="8" y="4"/>
                      <a:pt x="6" y="2"/>
                      <a:pt x="4" y="0"/>
                    </a:cubicBezTo>
                    <a:cubicBezTo>
                      <a:pt x="4" y="0"/>
                      <a:pt x="3" y="0"/>
                      <a:pt x="3" y="0"/>
                    </a:cubicBezTo>
                  </a:path>
                </a:pathLst>
              </a:custGeom>
              <a:solidFill>
                <a:srgbClr val="A7A0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625" name="Freeform 4064">
                <a:extLst>
                  <a:ext uri="{FF2B5EF4-FFF2-40B4-BE49-F238E27FC236}">
                    <a16:creationId xmlns:a16="http://schemas.microsoft.com/office/drawing/2014/main" id="{D98AF0AC-0FA5-4A8D-BE3A-F1ED302B67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81" y="3705"/>
                <a:ext cx="43" cy="63"/>
              </a:xfrm>
              <a:custGeom>
                <a:avLst/>
                <a:gdLst>
                  <a:gd name="T0" fmla="*/ 0 w 29"/>
                  <a:gd name="T1" fmla="*/ 0 h 42"/>
                  <a:gd name="T2" fmla="*/ 13 w 29"/>
                  <a:gd name="T3" fmla="*/ 41 h 42"/>
                  <a:gd name="T4" fmla="*/ 53 w 29"/>
                  <a:gd name="T5" fmla="*/ 140 h 42"/>
                  <a:gd name="T6" fmla="*/ 101 w 29"/>
                  <a:gd name="T7" fmla="*/ 210 h 42"/>
                  <a:gd name="T8" fmla="*/ 141 w 29"/>
                  <a:gd name="T9" fmla="*/ 215 h 42"/>
                  <a:gd name="T10" fmla="*/ 117 w 29"/>
                  <a:gd name="T11" fmla="*/ 189 h 42"/>
                  <a:gd name="T12" fmla="*/ 40 w 29"/>
                  <a:gd name="T13" fmla="*/ 53 h 42"/>
                  <a:gd name="T14" fmla="*/ 22 w 29"/>
                  <a:gd name="T15" fmla="*/ 8 h 42"/>
                  <a:gd name="T16" fmla="*/ 0 w 29"/>
                  <a:gd name="T17" fmla="*/ 0 h 4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9" h="42">
                    <a:moveTo>
                      <a:pt x="0" y="0"/>
                    </a:moveTo>
                    <a:cubicBezTo>
                      <a:pt x="1" y="2"/>
                      <a:pt x="1" y="5"/>
                      <a:pt x="3" y="8"/>
                    </a:cubicBezTo>
                    <a:cubicBezTo>
                      <a:pt x="6" y="14"/>
                      <a:pt x="8" y="20"/>
                      <a:pt x="11" y="27"/>
                    </a:cubicBezTo>
                    <a:cubicBezTo>
                      <a:pt x="14" y="32"/>
                      <a:pt x="18" y="36"/>
                      <a:pt x="21" y="41"/>
                    </a:cubicBezTo>
                    <a:cubicBezTo>
                      <a:pt x="24" y="42"/>
                      <a:pt x="26" y="42"/>
                      <a:pt x="29" y="42"/>
                    </a:cubicBezTo>
                    <a:cubicBezTo>
                      <a:pt x="27" y="40"/>
                      <a:pt x="26" y="38"/>
                      <a:pt x="24" y="37"/>
                    </a:cubicBezTo>
                    <a:cubicBezTo>
                      <a:pt x="16" y="28"/>
                      <a:pt x="11" y="20"/>
                      <a:pt x="8" y="10"/>
                    </a:cubicBezTo>
                    <a:cubicBezTo>
                      <a:pt x="7" y="7"/>
                      <a:pt x="6" y="4"/>
                      <a:pt x="5" y="1"/>
                    </a:cubicBezTo>
                    <a:cubicBezTo>
                      <a:pt x="3" y="1"/>
                      <a:pt x="2" y="0"/>
                      <a:pt x="0" y="0"/>
                    </a:cubicBezTo>
                  </a:path>
                </a:pathLst>
              </a:custGeom>
              <a:solidFill>
                <a:srgbClr val="A7A0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626" name="Freeform 4065">
                <a:extLst>
                  <a:ext uri="{FF2B5EF4-FFF2-40B4-BE49-F238E27FC236}">
                    <a16:creationId xmlns:a16="http://schemas.microsoft.com/office/drawing/2014/main" id="{112865AB-74B3-48AB-A53E-B5ABC894F4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0" y="3714"/>
                <a:ext cx="31" cy="51"/>
              </a:xfrm>
              <a:custGeom>
                <a:avLst/>
                <a:gdLst>
                  <a:gd name="T0" fmla="*/ 0 w 21"/>
                  <a:gd name="T1" fmla="*/ 0 h 34"/>
                  <a:gd name="T2" fmla="*/ 1 w 21"/>
                  <a:gd name="T3" fmla="*/ 41 h 34"/>
                  <a:gd name="T4" fmla="*/ 59 w 21"/>
                  <a:gd name="T5" fmla="*/ 161 h 34"/>
                  <a:gd name="T6" fmla="*/ 69 w 21"/>
                  <a:gd name="T7" fmla="*/ 174 h 34"/>
                  <a:gd name="T8" fmla="*/ 100 w 21"/>
                  <a:gd name="T9" fmla="*/ 170 h 34"/>
                  <a:gd name="T10" fmla="*/ 77 w 21"/>
                  <a:gd name="T11" fmla="*/ 134 h 34"/>
                  <a:gd name="T12" fmla="*/ 22 w 21"/>
                  <a:gd name="T13" fmla="*/ 48 h 34"/>
                  <a:gd name="T14" fmla="*/ 9 w 21"/>
                  <a:gd name="T15" fmla="*/ 8 h 34"/>
                  <a:gd name="T16" fmla="*/ 0 w 21"/>
                  <a:gd name="T17" fmla="*/ 0 h 3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1" h="34">
                    <a:moveTo>
                      <a:pt x="0" y="0"/>
                    </a:moveTo>
                    <a:cubicBezTo>
                      <a:pt x="0" y="3"/>
                      <a:pt x="0" y="6"/>
                      <a:pt x="1" y="8"/>
                    </a:cubicBezTo>
                    <a:cubicBezTo>
                      <a:pt x="4" y="16"/>
                      <a:pt x="7" y="23"/>
                      <a:pt x="12" y="31"/>
                    </a:cubicBezTo>
                    <a:cubicBezTo>
                      <a:pt x="13" y="32"/>
                      <a:pt x="14" y="33"/>
                      <a:pt x="15" y="34"/>
                    </a:cubicBezTo>
                    <a:cubicBezTo>
                      <a:pt x="17" y="34"/>
                      <a:pt x="19" y="33"/>
                      <a:pt x="21" y="33"/>
                    </a:cubicBezTo>
                    <a:cubicBezTo>
                      <a:pt x="19" y="31"/>
                      <a:pt x="18" y="29"/>
                      <a:pt x="16" y="26"/>
                    </a:cubicBezTo>
                    <a:cubicBezTo>
                      <a:pt x="12" y="21"/>
                      <a:pt x="8" y="15"/>
                      <a:pt x="5" y="9"/>
                    </a:cubicBezTo>
                    <a:cubicBezTo>
                      <a:pt x="4" y="6"/>
                      <a:pt x="3" y="4"/>
                      <a:pt x="2" y="1"/>
                    </a:cubicBezTo>
                    <a:cubicBezTo>
                      <a:pt x="1" y="1"/>
                      <a:pt x="1" y="0"/>
                      <a:pt x="0" y="0"/>
                    </a:cubicBezTo>
                  </a:path>
                </a:pathLst>
              </a:custGeom>
              <a:solidFill>
                <a:srgbClr val="A7A0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627" name="Freeform 4066">
                <a:extLst>
                  <a:ext uri="{FF2B5EF4-FFF2-40B4-BE49-F238E27FC236}">
                    <a16:creationId xmlns:a16="http://schemas.microsoft.com/office/drawing/2014/main" id="{1D674FD6-6B70-427C-884F-E0718A941F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23" y="3716"/>
                <a:ext cx="81" cy="46"/>
              </a:xfrm>
              <a:custGeom>
                <a:avLst/>
                <a:gdLst>
                  <a:gd name="T0" fmla="*/ 113 w 55"/>
                  <a:gd name="T1" fmla="*/ 0 h 31"/>
                  <a:gd name="T2" fmla="*/ 0 w 55"/>
                  <a:gd name="T3" fmla="*/ 59 h 31"/>
                  <a:gd name="T4" fmla="*/ 141 w 55"/>
                  <a:gd name="T5" fmla="*/ 150 h 31"/>
                  <a:gd name="T6" fmla="*/ 258 w 55"/>
                  <a:gd name="T7" fmla="*/ 122 h 31"/>
                  <a:gd name="T8" fmla="*/ 113 w 55"/>
                  <a:gd name="T9" fmla="*/ 0 h 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5" h="31">
                    <a:moveTo>
                      <a:pt x="24" y="0"/>
                    </a:moveTo>
                    <a:cubicBezTo>
                      <a:pt x="15" y="5"/>
                      <a:pt x="14" y="12"/>
                      <a:pt x="0" y="12"/>
                    </a:cubicBezTo>
                    <a:cubicBezTo>
                      <a:pt x="10" y="19"/>
                      <a:pt x="20" y="25"/>
                      <a:pt x="30" y="31"/>
                    </a:cubicBezTo>
                    <a:cubicBezTo>
                      <a:pt x="38" y="29"/>
                      <a:pt x="46" y="27"/>
                      <a:pt x="55" y="25"/>
                    </a:cubicBezTo>
                    <a:cubicBezTo>
                      <a:pt x="44" y="16"/>
                      <a:pt x="33" y="7"/>
                      <a:pt x="24" y="0"/>
                    </a:cubicBezTo>
                  </a:path>
                </a:pathLst>
              </a:custGeom>
              <a:solidFill>
                <a:srgbClr val="332B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628" name="Freeform 4067">
                <a:extLst>
                  <a:ext uri="{FF2B5EF4-FFF2-40B4-BE49-F238E27FC236}">
                    <a16:creationId xmlns:a16="http://schemas.microsoft.com/office/drawing/2014/main" id="{B94D093E-B026-4E46-9C3C-811873F5DC0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469" y="3726"/>
                <a:ext cx="98" cy="45"/>
              </a:xfrm>
              <a:custGeom>
                <a:avLst/>
                <a:gdLst>
                  <a:gd name="T0" fmla="*/ 128 w 66"/>
                  <a:gd name="T1" fmla="*/ 27 h 30"/>
                  <a:gd name="T2" fmla="*/ 218 w 66"/>
                  <a:gd name="T3" fmla="*/ 93 h 30"/>
                  <a:gd name="T4" fmla="*/ 282 w 66"/>
                  <a:gd name="T5" fmla="*/ 134 h 30"/>
                  <a:gd name="T6" fmla="*/ 322 w 66"/>
                  <a:gd name="T7" fmla="*/ 122 h 30"/>
                  <a:gd name="T8" fmla="*/ 174 w 66"/>
                  <a:gd name="T9" fmla="*/ 27 h 30"/>
                  <a:gd name="T10" fmla="*/ 163 w 66"/>
                  <a:gd name="T11" fmla="*/ 27 h 30"/>
                  <a:gd name="T12" fmla="*/ 128 w 66"/>
                  <a:gd name="T13" fmla="*/ 27 h 30"/>
                  <a:gd name="T14" fmla="*/ 128 w 66"/>
                  <a:gd name="T15" fmla="*/ 27 h 30"/>
                  <a:gd name="T16" fmla="*/ 0 w 66"/>
                  <a:gd name="T17" fmla="*/ 0 h 30"/>
                  <a:gd name="T18" fmla="*/ 0 w 66"/>
                  <a:gd name="T19" fmla="*/ 8 h 30"/>
                  <a:gd name="T20" fmla="*/ 82 w 66"/>
                  <a:gd name="T21" fmla="*/ 68 h 30"/>
                  <a:gd name="T22" fmla="*/ 117 w 66"/>
                  <a:gd name="T23" fmla="*/ 93 h 30"/>
                  <a:gd name="T24" fmla="*/ 203 w 66"/>
                  <a:gd name="T25" fmla="*/ 153 h 30"/>
                  <a:gd name="T26" fmla="*/ 229 w 66"/>
                  <a:gd name="T27" fmla="*/ 149 h 30"/>
                  <a:gd name="T28" fmla="*/ 214 w 66"/>
                  <a:gd name="T29" fmla="*/ 134 h 30"/>
                  <a:gd name="T30" fmla="*/ 59 w 66"/>
                  <a:gd name="T31" fmla="*/ 12 h 30"/>
                  <a:gd name="T32" fmla="*/ 0 w 66"/>
                  <a:gd name="T33" fmla="*/ 0 h 3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66" h="30">
                    <a:moveTo>
                      <a:pt x="26" y="5"/>
                    </a:moveTo>
                    <a:cubicBezTo>
                      <a:pt x="32" y="9"/>
                      <a:pt x="39" y="14"/>
                      <a:pt x="45" y="18"/>
                    </a:cubicBezTo>
                    <a:cubicBezTo>
                      <a:pt x="49" y="21"/>
                      <a:pt x="53" y="23"/>
                      <a:pt x="58" y="26"/>
                    </a:cubicBezTo>
                    <a:cubicBezTo>
                      <a:pt x="60" y="25"/>
                      <a:pt x="63" y="24"/>
                      <a:pt x="66" y="24"/>
                    </a:cubicBezTo>
                    <a:cubicBezTo>
                      <a:pt x="56" y="18"/>
                      <a:pt x="46" y="12"/>
                      <a:pt x="36" y="5"/>
                    </a:cubicBezTo>
                    <a:cubicBezTo>
                      <a:pt x="35" y="5"/>
                      <a:pt x="35" y="5"/>
                      <a:pt x="34" y="5"/>
                    </a:cubicBezTo>
                    <a:cubicBezTo>
                      <a:pt x="32" y="5"/>
                      <a:pt x="29" y="5"/>
                      <a:pt x="26" y="5"/>
                    </a:cubicBezTo>
                    <a:cubicBezTo>
                      <a:pt x="26" y="5"/>
                      <a:pt x="26" y="5"/>
                      <a:pt x="26" y="5"/>
                    </a:cubicBezTo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6" y="4"/>
                      <a:pt x="12" y="9"/>
                      <a:pt x="17" y="13"/>
                    </a:cubicBezTo>
                    <a:cubicBezTo>
                      <a:pt x="19" y="14"/>
                      <a:pt x="21" y="16"/>
                      <a:pt x="24" y="18"/>
                    </a:cubicBezTo>
                    <a:cubicBezTo>
                      <a:pt x="30" y="22"/>
                      <a:pt x="36" y="26"/>
                      <a:pt x="42" y="30"/>
                    </a:cubicBezTo>
                    <a:cubicBezTo>
                      <a:pt x="44" y="30"/>
                      <a:pt x="46" y="29"/>
                      <a:pt x="47" y="29"/>
                    </a:cubicBezTo>
                    <a:cubicBezTo>
                      <a:pt x="46" y="28"/>
                      <a:pt x="45" y="27"/>
                      <a:pt x="44" y="26"/>
                    </a:cubicBezTo>
                    <a:cubicBezTo>
                      <a:pt x="34" y="19"/>
                      <a:pt x="22" y="11"/>
                      <a:pt x="12" y="2"/>
                    </a:cubicBezTo>
                    <a:cubicBezTo>
                      <a:pt x="8" y="1"/>
                      <a:pt x="4" y="1"/>
                      <a:pt x="0" y="0"/>
                    </a:cubicBezTo>
                  </a:path>
                </a:pathLst>
              </a:custGeom>
              <a:solidFill>
                <a:srgbClr val="766C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629" name="Freeform 4068">
                <a:extLst>
                  <a:ext uri="{FF2B5EF4-FFF2-40B4-BE49-F238E27FC236}">
                    <a16:creationId xmlns:a16="http://schemas.microsoft.com/office/drawing/2014/main" id="{855805D0-4A74-471F-A45A-423A453461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8" y="3711"/>
                <a:ext cx="58" cy="42"/>
              </a:xfrm>
              <a:custGeom>
                <a:avLst/>
                <a:gdLst>
                  <a:gd name="T0" fmla="*/ 28 w 39"/>
                  <a:gd name="T1" fmla="*/ 0 h 28"/>
                  <a:gd name="T2" fmla="*/ 22 w 39"/>
                  <a:gd name="T3" fmla="*/ 8 h 28"/>
                  <a:gd name="T4" fmla="*/ 0 w 39"/>
                  <a:gd name="T5" fmla="*/ 18 h 28"/>
                  <a:gd name="T6" fmla="*/ 150 w 39"/>
                  <a:gd name="T7" fmla="*/ 143 h 28"/>
                  <a:gd name="T8" fmla="*/ 190 w 39"/>
                  <a:gd name="T9" fmla="*/ 140 h 28"/>
                  <a:gd name="T10" fmla="*/ 109 w 39"/>
                  <a:gd name="T11" fmla="*/ 62 h 28"/>
                  <a:gd name="T12" fmla="*/ 28 w 39"/>
                  <a:gd name="T13" fmla="*/ 0 h 2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9" h="28">
                    <a:moveTo>
                      <a:pt x="6" y="0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3" y="1"/>
                      <a:pt x="2" y="2"/>
                      <a:pt x="0" y="3"/>
                    </a:cubicBezTo>
                    <a:cubicBezTo>
                      <a:pt x="9" y="10"/>
                      <a:pt x="20" y="19"/>
                      <a:pt x="31" y="28"/>
                    </a:cubicBezTo>
                    <a:cubicBezTo>
                      <a:pt x="33" y="28"/>
                      <a:pt x="36" y="27"/>
                      <a:pt x="39" y="27"/>
                    </a:cubicBezTo>
                    <a:cubicBezTo>
                      <a:pt x="34" y="22"/>
                      <a:pt x="28" y="17"/>
                      <a:pt x="22" y="12"/>
                    </a:cubicBezTo>
                    <a:cubicBezTo>
                      <a:pt x="15" y="9"/>
                      <a:pt x="10" y="5"/>
                      <a:pt x="6" y="0"/>
                    </a:cubicBezTo>
                  </a:path>
                </a:pathLst>
              </a:custGeom>
              <a:solidFill>
                <a:srgbClr val="766C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630" name="Freeform 4069">
                <a:extLst>
                  <a:ext uri="{FF2B5EF4-FFF2-40B4-BE49-F238E27FC236}">
                    <a16:creationId xmlns:a16="http://schemas.microsoft.com/office/drawing/2014/main" id="{49522F89-585D-4279-9F43-15C92E42E2B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469" y="3726"/>
                <a:ext cx="63" cy="46"/>
              </a:xfrm>
              <a:custGeom>
                <a:avLst/>
                <a:gdLst>
                  <a:gd name="T0" fmla="*/ 89 w 42"/>
                  <a:gd name="T1" fmla="*/ 62 h 31"/>
                  <a:gd name="T2" fmla="*/ 201 w 42"/>
                  <a:gd name="T3" fmla="*/ 141 h 31"/>
                  <a:gd name="T4" fmla="*/ 210 w 42"/>
                  <a:gd name="T5" fmla="*/ 150 h 31"/>
                  <a:gd name="T6" fmla="*/ 215 w 42"/>
                  <a:gd name="T7" fmla="*/ 147 h 31"/>
                  <a:gd name="T8" fmla="*/ 122 w 42"/>
                  <a:gd name="T9" fmla="*/ 88 h 31"/>
                  <a:gd name="T10" fmla="*/ 89 w 42"/>
                  <a:gd name="T11" fmla="*/ 62 h 31"/>
                  <a:gd name="T12" fmla="*/ 0 w 42"/>
                  <a:gd name="T13" fmla="*/ 0 h 31"/>
                  <a:gd name="T14" fmla="*/ 0 w 42"/>
                  <a:gd name="T15" fmla="*/ 1 h 31"/>
                  <a:gd name="T16" fmla="*/ 0 w 42"/>
                  <a:gd name="T17" fmla="*/ 0 h 31"/>
                  <a:gd name="T18" fmla="*/ 0 w 42"/>
                  <a:gd name="T19" fmla="*/ 0 h 3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42" h="31">
                    <a:moveTo>
                      <a:pt x="17" y="13"/>
                    </a:moveTo>
                    <a:cubicBezTo>
                      <a:pt x="25" y="19"/>
                      <a:pt x="32" y="25"/>
                      <a:pt x="39" y="29"/>
                    </a:cubicBezTo>
                    <a:cubicBezTo>
                      <a:pt x="40" y="30"/>
                      <a:pt x="41" y="30"/>
                      <a:pt x="41" y="31"/>
                    </a:cubicBezTo>
                    <a:cubicBezTo>
                      <a:pt x="42" y="30"/>
                      <a:pt x="42" y="30"/>
                      <a:pt x="42" y="30"/>
                    </a:cubicBezTo>
                    <a:cubicBezTo>
                      <a:pt x="36" y="26"/>
                      <a:pt x="30" y="22"/>
                      <a:pt x="24" y="18"/>
                    </a:cubicBezTo>
                    <a:cubicBezTo>
                      <a:pt x="21" y="16"/>
                      <a:pt x="19" y="14"/>
                      <a:pt x="17" y="13"/>
                    </a:cubicBezTo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A7A0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631" name="Freeform 4070">
                <a:extLst>
                  <a:ext uri="{FF2B5EF4-FFF2-40B4-BE49-F238E27FC236}">
                    <a16:creationId xmlns:a16="http://schemas.microsoft.com/office/drawing/2014/main" id="{85ED2CF8-06A2-4CE4-AA20-B5219EC465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87" y="3729"/>
                <a:ext cx="68" cy="40"/>
              </a:xfrm>
              <a:custGeom>
                <a:avLst/>
                <a:gdLst>
                  <a:gd name="T0" fmla="*/ 0 w 46"/>
                  <a:gd name="T1" fmla="*/ 0 h 27"/>
                  <a:gd name="T2" fmla="*/ 151 w 46"/>
                  <a:gd name="T3" fmla="*/ 117 h 27"/>
                  <a:gd name="T4" fmla="*/ 169 w 46"/>
                  <a:gd name="T5" fmla="*/ 129 h 27"/>
                  <a:gd name="T6" fmla="*/ 220 w 46"/>
                  <a:gd name="T7" fmla="*/ 117 h 27"/>
                  <a:gd name="T8" fmla="*/ 157 w 46"/>
                  <a:gd name="T9" fmla="*/ 79 h 27"/>
                  <a:gd name="T10" fmla="*/ 68 w 46"/>
                  <a:gd name="T11" fmla="*/ 13 h 27"/>
                  <a:gd name="T12" fmla="*/ 0 w 46"/>
                  <a:gd name="T13" fmla="*/ 0 h 2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6" h="27">
                    <a:moveTo>
                      <a:pt x="0" y="0"/>
                    </a:moveTo>
                    <a:cubicBezTo>
                      <a:pt x="10" y="9"/>
                      <a:pt x="22" y="17"/>
                      <a:pt x="32" y="24"/>
                    </a:cubicBezTo>
                    <a:cubicBezTo>
                      <a:pt x="33" y="25"/>
                      <a:pt x="34" y="26"/>
                      <a:pt x="35" y="27"/>
                    </a:cubicBezTo>
                    <a:cubicBezTo>
                      <a:pt x="39" y="26"/>
                      <a:pt x="42" y="25"/>
                      <a:pt x="46" y="24"/>
                    </a:cubicBezTo>
                    <a:cubicBezTo>
                      <a:pt x="41" y="21"/>
                      <a:pt x="37" y="19"/>
                      <a:pt x="33" y="16"/>
                    </a:cubicBezTo>
                    <a:cubicBezTo>
                      <a:pt x="27" y="12"/>
                      <a:pt x="20" y="7"/>
                      <a:pt x="14" y="3"/>
                    </a:cubicBezTo>
                    <a:cubicBezTo>
                      <a:pt x="8" y="2"/>
                      <a:pt x="4" y="1"/>
                      <a:pt x="0" y="0"/>
                    </a:cubicBezTo>
                  </a:path>
                </a:pathLst>
              </a:custGeom>
              <a:solidFill>
                <a:srgbClr val="A7A0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632" name="Freeform 4071">
                <a:extLst>
                  <a:ext uri="{FF2B5EF4-FFF2-40B4-BE49-F238E27FC236}">
                    <a16:creationId xmlns:a16="http://schemas.microsoft.com/office/drawing/2014/main" id="{9DBDC124-59C9-47A0-91A7-2BFC24AD9E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1" y="3729"/>
                <a:ext cx="27" cy="22"/>
              </a:xfrm>
              <a:custGeom>
                <a:avLst/>
                <a:gdLst>
                  <a:gd name="T0" fmla="*/ 0 w 18"/>
                  <a:gd name="T1" fmla="*/ 0 h 15"/>
                  <a:gd name="T2" fmla="*/ 89 w 18"/>
                  <a:gd name="T3" fmla="*/ 69 h 15"/>
                  <a:gd name="T4" fmla="*/ 93 w 18"/>
                  <a:gd name="T5" fmla="*/ 69 h 15"/>
                  <a:gd name="T6" fmla="*/ 27 w 18"/>
                  <a:gd name="T7" fmla="*/ 13 h 15"/>
                  <a:gd name="T8" fmla="*/ 0 w 18"/>
                  <a:gd name="T9" fmla="*/ 0 h 15"/>
                  <a:gd name="T10" fmla="*/ 0 w 18"/>
                  <a:gd name="T11" fmla="*/ 0 h 1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" h="15">
                    <a:moveTo>
                      <a:pt x="0" y="0"/>
                    </a:moveTo>
                    <a:cubicBezTo>
                      <a:pt x="6" y="5"/>
                      <a:pt x="12" y="10"/>
                      <a:pt x="17" y="15"/>
                    </a:cubicBezTo>
                    <a:cubicBezTo>
                      <a:pt x="17" y="15"/>
                      <a:pt x="18" y="15"/>
                      <a:pt x="18" y="15"/>
                    </a:cubicBezTo>
                    <a:cubicBezTo>
                      <a:pt x="13" y="11"/>
                      <a:pt x="9" y="7"/>
                      <a:pt x="5" y="3"/>
                    </a:cubicBezTo>
                    <a:cubicBezTo>
                      <a:pt x="3" y="2"/>
                      <a:pt x="2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A7A0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633" name="Freeform 4072">
                <a:extLst>
                  <a:ext uri="{FF2B5EF4-FFF2-40B4-BE49-F238E27FC236}">
                    <a16:creationId xmlns:a16="http://schemas.microsoft.com/office/drawing/2014/main" id="{626EC33A-0F61-40AA-AFF6-E24DBF37BA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58" y="3725"/>
                <a:ext cx="151" cy="68"/>
              </a:xfrm>
              <a:custGeom>
                <a:avLst/>
                <a:gdLst>
                  <a:gd name="T0" fmla="*/ 1 w 102"/>
                  <a:gd name="T1" fmla="*/ 0 h 46"/>
                  <a:gd name="T2" fmla="*/ 0 w 102"/>
                  <a:gd name="T3" fmla="*/ 13 h 46"/>
                  <a:gd name="T4" fmla="*/ 302 w 102"/>
                  <a:gd name="T5" fmla="*/ 220 h 46"/>
                  <a:gd name="T6" fmla="*/ 403 w 102"/>
                  <a:gd name="T7" fmla="*/ 197 h 46"/>
                  <a:gd name="T8" fmla="*/ 491 w 102"/>
                  <a:gd name="T9" fmla="*/ 170 h 46"/>
                  <a:gd name="T10" fmla="*/ 283 w 102"/>
                  <a:gd name="T11" fmla="*/ 9 h 46"/>
                  <a:gd name="T12" fmla="*/ 201 w 102"/>
                  <a:gd name="T13" fmla="*/ 28 h 46"/>
                  <a:gd name="T14" fmla="*/ 163 w 102"/>
                  <a:gd name="T15" fmla="*/ 28 h 46"/>
                  <a:gd name="T16" fmla="*/ 1 w 102"/>
                  <a:gd name="T17" fmla="*/ 0 h 4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02" h="46">
                    <a:moveTo>
                      <a:pt x="1" y="0"/>
                    </a:moveTo>
                    <a:cubicBezTo>
                      <a:pt x="0" y="2"/>
                      <a:pt x="0" y="3"/>
                      <a:pt x="0" y="3"/>
                    </a:cubicBezTo>
                    <a:cubicBezTo>
                      <a:pt x="19" y="22"/>
                      <a:pt x="42" y="36"/>
                      <a:pt x="63" y="46"/>
                    </a:cubicBezTo>
                    <a:cubicBezTo>
                      <a:pt x="71" y="44"/>
                      <a:pt x="79" y="43"/>
                      <a:pt x="84" y="41"/>
                    </a:cubicBezTo>
                    <a:cubicBezTo>
                      <a:pt x="90" y="40"/>
                      <a:pt x="96" y="38"/>
                      <a:pt x="102" y="36"/>
                    </a:cubicBezTo>
                    <a:cubicBezTo>
                      <a:pt x="86" y="24"/>
                      <a:pt x="71" y="12"/>
                      <a:pt x="59" y="2"/>
                    </a:cubicBezTo>
                    <a:cubicBezTo>
                      <a:pt x="53" y="4"/>
                      <a:pt x="48" y="5"/>
                      <a:pt x="42" y="6"/>
                    </a:cubicBezTo>
                    <a:cubicBezTo>
                      <a:pt x="39" y="6"/>
                      <a:pt x="37" y="6"/>
                      <a:pt x="34" y="6"/>
                    </a:cubicBezTo>
                    <a:cubicBezTo>
                      <a:pt x="22" y="6"/>
                      <a:pt x="11" y="4"/>
                      <a:pt x="1" y="0"/>
                    </a:cubicBezTo>
                  </a:path>
                </a:pathLst>
              </a:custGeom>
              <a:solidFill>
                <a:srgbClr val="332B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634" name="Freeform 4073">
                <a:extLst>
                  <a:ext uri="{FF2B5EF4-FFF2-40B4-BE49-F238E27FC236}">
                    <a16:creationId xmlns:a16="http://schemas.microsoft.com/office/drawing/2014/main" id="{B9CBFF91-06C6-4155-9425-41AFF3F3E0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52" y="3723"/>
                <a:ext cx="99" cy="71"/>
              </a:xfrm>
              <a:custGeom>
                <a:avLst/>
                <a:gdLst>
                  <a:gd name="T0" fmla="*/ 0 w 67"/>
                  <a:gd name="T1" fmla="*/ 0 h 48"/>
                  <a:gd name="T2" fmla="*/ 1 w 67"/>
                  <a:gd name="T3" fmla="*/ 0 h 48"/>
                  <a:gd name="T4" fmla="*/ 1 w 67"/>
                  <a:gd name="T5" fmla="*/ 0 h 48"/>
                  <a:gd name="T6" fmla="*/ 1 w 67"/>
                  <a:gd name="T7" fmla="*/ 0 h 48"/>
                  <a:gd name="T8" fmla="*/ 1 w 67"/>
                  <a:gd name="T9" fmla="*/ 1 h 48"/>
                  <a:gd name="T10" fmla="*/ 33 w 67"/>
                  <a:gd name="T11" fmla="*/ 61 h 48"/>
                  <a:gd name="T12" fmla="*/ 41 w 67"/>
                  <a:gd name="T13" fmla="*/ 68 h 48"/>
                  <a:gd name="T14" fmla="*/ 142 w 67"/>
                  <a:gd name="T15" fmla="*/ 142 h 48"/>
                  <a:gd name="T16" fmla="*/ 270 w 67"/>
                  <a:gd name="T17" fmla="*/ 216 h 48"/>
                  <a:gd name="T18" fmla="*/ 298 w 67"/>
                  <a:gd name="T19" fmla="*/ 229 h 48"/>
                  <a:gd name="T20" fmla="*/ 319 w 67"/>
                  <a:gd name="T21" fmla="*/ 228 h 48"/>
                  <a:gd name="T22" fmla="*/ 19 w 67"/>
                  <a:gd name="T23" fmla="*/ 19 h 48"/>
                  <a:gd name="T24" fmla="*/ 22 w 67"/>
                  <a:gd name="T25" fmla="*/ 1 h 48"/>
                  <a:gd name="T26" fmla="*/ 0 w 67"/>
                  <a:gd name="T27" fmla="*/ 0 h 4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67" h="48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4" y="5"/>
                      <a:pt x="4" y="9"/>
                      <a:pt x="7" y="13"/>
                    </a:cubicBezTo>
                    <a:cubicBezTo>
                      <a:pt x="8" y="13"/>
                      <a:pt x="8" y="14"/>
                      <a:pt x="9" y="14"/>
                    </a:cubicBezTo>
                    <a:cubicBezTo>
                      <a:pt x="15" y="20"/>
                      <a:pt x="24" y="26"/>
                      <a:pt x="30" y="30"/>
                    </a:cubicBezTo>
                    <a:cubicBezTo>
                      <a:pt x="38" y="36"/>
                      <a:pt x="47" y="41"/>
                      <a:pt x="57" y="45"/>
                    </a:cubicBezTo>
                    <a:cubicBezTo>
                      <a:pt x="59" y="46"/>
                      <a:pt x="61" y="47"/>
                      <a:pt x="63" y="48"/>
                    </a:cubicBezTo>
                    <a:cubicBezTo>
                      <a:pt x="64" y="48"/>
                      <a:pt x="66" y="47"/>
                      <a:pt x="67" y="47"/>
                    </a:cubicBezTo>
                    <a:cubicBezTo>
                      <a:pt x="46" y="37"/>
                      <a:pt x="23" y="23"/>
                      <a:pt x="4" y="4"/>
                    </a:cubicBezTo>
                    <a:cubicBezTo>
                      <a:pt x="4" y="4"/>
                      <a:pt x="4" y="3"/>
                      <a:pt x="5" y="1"/>
                    </a:cubicBezTo>
                    <a:cubicBezTo>
                      <a:pt x="3" y="1"/>
                      <a:pt x="2" y="0"/>
                      <a:pt x="0" y="0"/>
                    </a:cubicBezTo>
                  </a:path>
                </a:pathLst>
              </a:custGeom>
              <a:solidFill>
                <a:srgbClr val="766C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635" name="Freeform 4074">
                <a:extLst>
                  <a:ext uri="{FF2B5EF4-FFF2-40B4-BE49-F238E27FC236}">
                    <a16:creationId xmlns:a16="http://schemas.microsoft.com/office/drawing/2014/main" id="{FBE81407-F2C4-44BA-BBFF-B1CDAAC215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46" y="3726"/>
                <a:ext cx="72" cy="52"/>
              </a:xfrm>
              <a:custGeom>
                <a:avLst/>
                <a:gdLst>
                  <a:gd name="T0" fmla="*/ 41 w 49"/>
                  <a:gd name="T1" fmla="*/ 0 h 35"/>
                  <a:gd name="T2" fmla="*/ 19 w 49"/>
                  <a:gd name="T3" fmla="*/ 1 h 35"/>
                  <a:gd name="T4" fmla="*/ 0 w 49"/>
                  <a:gd name="T5" fmla="*/ 1 h 35"/>
                  <a:gd name="T6" fmla="*/ 201 w 49"/>
                  <a:gd name="T7" fmla="*/ 169 h 35"/>
                  <a:gd name="T8" fmla="*/ 229 w 49"/>
                  <a:gd name="T9" fmla="*/ 160 h 35"/>
                  <a:gd name="T10" fmla="*/ 216 w 49"/>
                  <a:gd name="T11" fmla="*/ 149 h 35"/>
                  <a:gd name="T12" fmla="*/ 41 w 49"/>
                  <a:gd name="T13" fmla="*/ 0 h 3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9" h="35">
                    <a:moveTo>
                      <a:pt x="9" y="0"/>
                    </a:moveTo>
                    <a:cubicBezTo>
                      <a:pt x="7" y="0"/>
                      <a:pt x="6" y="1"/>
                      <a:pt x="4" y="1"/>
                    </a:cubicBezTo>
                    <a:cubicBezTo>
                      <a:pt x="2" y="1"/>
                      <a:pt x="1" y="1"/>
                      <a:pt x="0" y="1"/>
                    </a:cubicBezTo>
                    <a:cubicBezTo>
                      <a:pt x="12" y="11"/>
                      <a:pt x="27" y="23"/>
                      <a:pt x="43" y="35"/>
                    </a:cubicBezTo>
                    <a:cubicBezTo>
                      <a:pt x="45" y="34"/>
                      <a:pt x="47" y="34"/>
                      <a:pt x="49" y="33"/>
                    </a:cubicBezTo>
                    <a:cubicBezTo>
                      <a:pt x="48" y="32"/>
                      <a:pt x="47" y="31"/>
                      <a:pt x="46" y="30"/>
                    </a:cubicBezTo>
                    <a:cubicBezTo>
                      <a:pt x="34" y="20"/>
                      <a:pt x="21" y="10"/>
                      <a:pt x="9" y="0"/>
                    </a:cubicBezTo>
                  </a:path>
                </a:pathLst>
              </a:custGeom>
              <a:solidFill>
                <a:srgbClr val="766C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636" name="Freeform 4075">
                <a:extLst>
                  <a:ext uri="{FF2B5EF4-FFF2-40B4-BE49-F238E27FC236}">
                    <a16:creationId xmlns:a16="http://schemas.microsoft.com/office/drawing/2014/main" id="{E4824B01-F62E-4FDE-B470-E6CE7A6D8D5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353" y="3723"/>
                <a:ext cx="84" cy="67"/>
              </a:xfrm>
              <a:custGeom>
                <a:avLst/>
                <a:gdLst>
                  <a:gd name="T0" fmla="*/ 41 w 56"/>
                  <a:gd name="T1" fmla="*/ 68 h 45"/>
                  <a:gd name="T2" fmla="*/ 140 w 56"/>
                  <a:gd name="T3" fmla="*/ 149 h 45"/>
                  <a:gd name="T4" fmla="*/ 284 w 56"/>
                  <a:gd name="T5" fmla="*/ 222 h 45"/>
                  <a:gd name="T6" fmla="*/ 149 w 56"/>
                  <a:gd name="T7" fmla="*/ 149 h 45"/>
                  <a:gd name="T8" fmla="*/ 41 w 56"/>
                  <a:gd name="T9" fmla="*/ 68 h 45"/>
                  <a:gd name="T10" fmla="*/ 0 w 56"/>
                  <a:gd name="T11" fmla="*/ 0 h 45"/>
                  <a:gd name="T12" fmla="*/ 0 w 56"/>
                  <a:gd name="T13" fmla="*/ 0 h 45"/>
                  <a:gd name="T14" fmla="*/ 0 w 56"/>
                  <a:gd name="T15" fmla="*/ 0 h 45"/>
                  <a:gd name="T16" fmla="*/ 0 w 56"/>
                  <a:gd name="T17" fmla="*/ 0 h 4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6" h="45">
                    <a:moveTo>
                      <a:pt x="8" y="14"/>
                    </a:moveTo>
                    <a:cubicBezTo>
                      <a:pt x="13" y="20"/>
                      <a:pt x="20" y="25"/>
                      <a:pt x="27" y="30"/>
                    </a:cubicBezTo>
                    <a:cubicBezTo>
                      <a:pt x="35" y="35"/>
                      <a:pt x="45" y="40"/>
                      <a:pt x="56" y="45"/>
                    </a:cubicBezTo>
                    <a:cubicBezTo>
                      <a:pt x="46" y="41"/>
                      <a:pt x="37" y="36"/>
                      <a:pt x="29" y="30"/>
                    </a:cubicBezTo>
                    <a:cubicBezTo>
                      <a:pt x="23" y="26"/>
                      <a:pt x="14" y="20"/>
                      <a:pt x="8" y="14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A7A0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637" name="Freeform 4076">
                <a:extLst>
                  <a:ext uri="{FF2B5EF4-FFF2-40B4-BE49-F238E27FC236}">
                    <a16:creationId xmlns:a16="http://schemas.microsoft.com/office/drawing/2014/main" id="{D03DD454-CAD5-4021-9B07-E10CF42F78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9" y="3726"/>
                <a:ext cx="64" cy="49"/>
              </a:xfrm>
              <a:custGeom>
                <a:avLst/>
                <a:gdLst>
                  <a:gd name="T0" fmla="*/ 1 w 43"/>
                  <a:gd name="T1" fmla="*/ 0 h 33"/>
                  <a:gd name="T2" fmla="*/ 0 w 43"/>
                  <a:gd name="T3" fmla="*/ 0 h 33"/>
                  <a:gd name="T4" fmla="*/ 182 w 43"/>
                  <a:gd name="T5" fmla="*/ 147 h 33"/>
                  <a:gd name="T6" fmla="*/ 196 w 43"/>
                  <a:gd name="T7" fmla="*/ 160 h 33"/>
                  <a:gd name="T8" fmla="*/ 210 w 43"/>
                  <a:gd name="T9" fmla="*/ 156 h 33"/>
                  <a:gd name="T10" fmla="*/ 162 w 43"/>
                  <a:gd name="T11" fmla="*/ 110 h 33"/>
                  <a:gd name="T12" fmla="*/ 1 w 43"/>
                  <a:gd name="T13" fmla="*/ 0 h 3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3" h="33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12" y="10"/>
                      <a:pt x="25" y="20"/>
                      <a:pt x="37" y="30"/>
                    </a:cubicBezTo>
                    <a:cubicBezTo>
                      <a:pt x="38" y="31"/>
                      <a:pt x="39" y="32"/>
                      <a:pt x="40" y="33"/>
                    </a:cubicBezTo>
                    <a:cubicBezTo>
                      <a:pt x="41" y="33"/>
                      <a:pt x="42" y="32"/>
                      <a:pt x="43" y="32"/>
                    </a:cubicBezTo>
                    <a:cubicBezTo>
                      <a:pt x="39" y="28"/>
                      <a:pt x="36" y="25"/>
                      <a:pt x="33" y="23"/>
                    </a:cubicBezTo>
                    <a:cubicBezTo>
                      <a:pt x="24" y="16"/>
                      <a:pt x="11" y="8"/>
                      <a:pt x="1" y="0"/>
                    </a:cubicBezTo>
                  </a:path>
                </a:pathLst>
              </a:custGeom>
              <a:solidFill>
                <a:srgbClr val="A7A0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638" name="Freeform 4077">
                <a:extLst>
                  <a:ext uri="{FF2B5EF4-FFF2-40B4-BE49-F238E27FC236}">
                    <a16:creationId xmlns:a16="http://schemas.microsoft.com/office/drawing/2014/main" id="{1636A02A-E90B-4166-9762-BABB679964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70" y="3768"/>
                <a:ext cx="106" cy="55"/>
              </a:xfrm>
              <a:custGeom>
                <a:avLst/>
                <a:gdLst>
                  <a:gd name="T0" fmla="*/ 0 w 71"/>
                  <a:gd name="T1" fmla="*/ 0 h 37"/>
                  <a:gd name="T2" fmla="*/ 94 w 71"/>
                  <a:gd name="T3" fmla="*/ 42 h 37"/>
                  <a:gd name="T4" fmla="*/ 343 w 71"/>
                  <a:gd name="T5" fmla="*/ 181 h 37"/>
                  <a:gd name="T6" fmla="*/ 343 w 71"/>
                  <a:gd name="T7" fmla="*/ 181 h 37"/>
                  <a:gd name="T8" fmla="*/ 352 w 71"/>
                  <a:gd name="T9" fmla="*/ 158 h 37"/>
                  <a:gd name="T10" fmla="*/ 0 w 71"/>
                  <a:gd name="T11" fmla="*/ 0 h 3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1" h="37">
                    <a:moveTo>
                      <a:pt x="0" y="0"/>
                    </a:moveTo>
                    <a:cubicBezTo>
                      <a:pt x="6" y="3"/>
                      <a:pt x="12" y="6"/>
                      <a:pt x="19" y="9"/>
                    </a:cubicBezTo>
                    <a:cubicBezTo>
                      <a:pt x="39" y="17"/>
                      <a:pt x="54" y="26"/>
                      <a:pt x="69" y="37"/>
                    </a:cubicBezTo>
                    <a:cubicBezTo>
                      <a:pt x="69" y="37"/>
                      <a:pt x="69" y="37"/>
                      <a:pt x="69" y="37"/>
                    </a:cubicBezTo>
                    <a:cubicBezTo>
                      <a:pt x="69" y="35"/>
                      <a:pt x="69" y="34"/>
                      <a:pt x="71" y="32"/>
                    </a:cubicBezTo>
                    <a:cubicBezTo>
                      <a:pt x="45" y="14"/>
                      <a:pt x="19" y="5"/>
                      <a:pt x="0" y="0"/>
                    </a:cubicBezTo>
                  </a:path>
                </a:pathLst>
              </a:custGeom>
              <a:solidFill>
                <a:srgbClr val="332B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639" name="Freeform 4078">
                <a:extLst>
                  <a:ext uri="{FF2B5EF4-FFF2-40B4-BE49-F238E27FC236}">
                    <a16:creationId xmlns:a16="http://schemas.microsoft.com/office/drawing/2014/main" id="{B0DF1EB0-35FF-439E-946B-5154C5E88A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64" y="3763"/>
                <a:ext cx="116" cy="52"/>
              </a:xfrm>
              <a:custGeom>
                <a:avLst/>
                <a:gdLst>
                  <a:gd name="T0" fmla="*/ 0 w 78"/>
                  <a:gd name="T1" fmla="*/ 0 h 35"/>
                  <a:gd name="T2" fmla="*/ 19 w 78"/>
                  <a:gd name="T3" fmla="*/ 13 h 35"/>
                  <a:gd name="T4" fmla="*/ 369 w 78"/>
                  <a:gd name="T5" fmla="*/ 169 h 35"/>
                  <a:gd name="T6" fmla="*/ 369 w 78"/>
                  <a:gd name="T7" fmla="*/ 169 h 35"/>
                  <a:gd name="T8" fmla="*/ 382 w 78"/>
                  <a:gd name="T9" fmla="*/ 160 h 35"/>
                  <a:gd name="T10" fmla="*/ 109 w 78"/>
                  <a:gd name="T11" fmla="*/ 19 h 35"/>
                  <a:gd name="T12" fmla="*/ 0 w 78"/>
                  <a:gd name="T13" fmla="*/ 0 h 3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8" h="35">
                    <a:moveTo>
                      <a:pt x="0" y="0"/>
                    </a:moveTo>
                    <a:cubicBezTo>
                      <a:pt x="2" y="1"/>
                      <a:pt x="3" y="2"/>
                      <a:pt x="4" y="3"/>
                    </a:cubicBezTo>
                    <a:cubicBezTo>
                      <a:pt x="23" y="8"/>
                      <a:pt x="49" y="17"/>
                      <a:pt x="75" y="35"/>
                    </a:cubicBezTo>
                    <a:cubicBezTo>
                      <a:pt x="75" y="35"/>
                      <a:pt x="75" y="35"/>
                      <a:pt x="75" y="35"/>
                    </a:cubicBezTo>
                    <a:cubicBezTo>
                      <a:pt x="76" y="34"/>
                      <a:pt x="77" y="34"/>
                      <a:pt x="78" y="33"/>
                    </a:cubicBezTo>
                    <a:cubicBezTo>
                      <a:pt x="62" y="22"/>
                      <a:pt x="48" y="10"/>
                      <a:pt x="22" y="4"/>
                    </a:cubicBezTo>
                    <a:cubicBezTo>
                      <a:pt x="15" y="3"/>
                      <a:pt x="8" y="2"/>
                      <a:pt x="0" y="0"/>
                    </a:cubicBezTo>
                  </a:path>
                </a:pathLst>
              </a:custGeom>
              <a:solidFill>
                <a:srgbClr val="766C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640" name="Freeform 4079">
                <a:extLst>
                  <a:ext uri="{FF2B5EF4-FFF2-40B4-BE49-F238E27FC236}">
                    <a16:creationId xmlns:a16="http://schemas.microsoft.com/office/drawing/2014/main" id="{2A631A34-1E04-4C87-8D2F-784C4FBF44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9" y="3728"/>
                <a:ext cx="26" cy="17"/>
              </a:xfrm>
              <a:custGeom>
                <a:avLst/>
                <a:gdLst>
                  <a:gd name="T0" fmla="*/ 0 w 17"/>
                  <a:gd name="T1" fmla="*/ 0 h 12"/>
                  <a:gd name="T2" fmla="*/ 93 w 17"/>
                  <a:gd name="T3" fmla="*/ 48 h 12"/>
                  <a:gd name="T4" fmla="*/ 0 w 17"/>
                  <a:gd name="T5" fmla="*/ 0 h 1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7" h="12">
                    <a:moveTo>
                      <a:pt x="0" y="0"/>
                    </a:moveTo>
                    <a:cubicBezTo>
                      <a:pt x="6" y="4"/>
                      <a:pt x="11" y="8"/>
                      <a:pt x="17" y="12"/>
                    </a:cubicBezTo>
                    <a:cubicBezTo>
                      <a:pt x="12" y="8"/>
                      <a:pt x="6" y="3"/>
                      <a:pt x="0" y="0"/>
                    </a:cubicBezTo>
                  </a:path>
                </a:pathLst>
              </a:custGeom>
              <a:solidFill>
                <a:srgbClr val="A7A0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641" name="Freeform 4080">
                <a:extLst>
                  <a:ext uri="{FF2B5EF4-FFF2-40B4-BE49-F238E27FC236}">
                    <a16:creationId xmlns:a16="http://schemas.microsoft.com/office/drawing/2014/main" id="{47B5E214-939F-4CBB-9C22-3D368A9432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0" y="3726"/>
                <a:ext cx="70" cy="48"/>
              </a:xfrm>
              <a:custGeom>
                <a:avLst/>
                <a:gdLst>
                  <a:gd name="T0" fmla="*/ 9 w 47"/>
                  <a:gd name="T1" fmla="*/ 0 h 32"/>
                  <a:gd name="T2" fmla="*/ 0 w 47"/>
                  <a:gd name="T3" fmla="*/ 0 h 32"/>
                  <a:gd name="T4" fmla="*/ 158 w 47"/>
                  <a:gd name="T5" fmla="*/ 120 h 32"/>
                  <a:gd name="T6" fmla="*/ 209 w 47"/>
                  <a:gd name="T7" fmla="*/ 162 h 32"/>
                  <a:gd name="T8" fmla="*/ 231 w 47"/>
                  <a:gd name="T9" fmla="*/ 161 h 32"/>
                  <a:gd name="T10" fmla="*/ 222 w 47"/>
                  <a:gd name="T11" fmla="*/ 149 h 32"/>
                  <a:gd name="T12" fmla="*/ 113 w 47"/>
                  <a:gd name="T13" fmla="*/ 68 h 32"/>
                  <a:gd name="T14" fmla="*/ 28 w 47"/>
                  <a:gd name="T15" fmla="*/ 8 h 32"/>
                  <a:gd name="T16" fmla="*/ 28 w 47"/>
                  <a:gd name="T17" fmla="*/ 0 h 32"/>
                  <a:gd name="T18" fmla="*/ 9 w 47"/>
                  <a:gd name="T19" fmla="*/ 0 h 3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47" h="32">
                    <a:moveTo>
                      <a:pt x="2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10" y="8"/>
                      <a:pt x="23" y="16"/>
                      <a:pt x="32" y="23"/>
                    </a:cubicBezTo>
                    <a:cubicBezTo>
                      <a:pt x="35" y="25"/>
                      <a:pt x="38" y="28"/>
                      <a:pt x="42" y="32"/>
                    </a:cubicBezTo>
                    <a:cubicBezTo>
                      <a:pt x="44" y="32"/>
                      <a:pt x="46" y="31"/>
                      <a:pt x="47" y="31"/>
                    </a:cubicBezTo>
                    <a:cubicBezTo>
                      <a:pt x="47" y="30"/>
                      <a:pt x="46" y="30"/>
                      <a:pt x="45" y="29"/>
                    </a:cubicBezTo>
                    <a:cubicBezTo>
                      <a:pt x="38" y="25"/>
                      <a:pt x="31" y="19"/>
                      <a:pt x="23" y="13"/>
                    </a:cubicBezTo>
                    <a:cubicBezTo>
                      <a:pt x="17" y="9"/>
                      <a:pt x="12" y="5"/>
                      <a:pt x="6" y="1"/>
                    </a:cubicBezTo>
                    <a:cubicBezTo>
                      <a:pt x="6" y="1"/>
                      <a:pt x="6" y="0"/>
                      <a:pt x="6" y="0"/>
                    </a:cubicBezTo>
                    <a:cubicBezTo>
                      <a:pt x="5" y="0"/>
                      <a:pt x="3" y="0"/>
                      <a:pt x="2" y="0"/>
                    </a:cubicBezTo>
                  </a:path>
                </a:pathLst>
              </a:custGeom>
              <a:solidFill>
                <a:srgbClr val="C8C4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642" name="Freeform 4081">
                <a:extLst>
                  <a:ext uri="{FF2B5EF4-FFF2-40B4-BE49-F238E27FC236}">
                    <a16:creationId xmlns:a16="http://schemas.microsoft.com/office/drawing/2014/main" id="{77D36A77-B001-4C42-B9B5-F9F09245BD5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591" y="3729"/>
                <a:ext cx="31" cy="22"/>
              </a:xfrm>
              <a:custGeom>
                <a:avLst/>
                <a:gdLst>
                  <a:gd name="T0" fmla="*/ 22 w 21"/>
                  <a:gd name="T1" fmla="*/ 13 h 15"/>
                  <a:gd name="T2" fmla="*/ 87 w 21"/>
                  <a:gd name="T3" fmla="*/ 69 h 15"/>
                  <a:gd name="T4" fmla="*/ 100 w 21"/>
                  <a:gd name="T5" fmla="*/ 66 h 15"/>
                  <a:gd name="T6" fmla="*/ 22 w 21"/>
                  <a:gd name="T7" fmla="*/ 13 h 15"/>
                  <a:gd name="T8" fmla="*/ 0 w 21"/>
                  <a:gd name="T9" fmla="*/ 0 h 15"/>
                  <a:gd name="T10" fmla="*/ 22 w 21"/>
                  <a:gd name="T11" fmla="*/ 13 h 15"/>
                  <a:gd name="T12" fmla="*/ 9 w 21"/>
                  <a:gd name="T13" fmla="*/ 1 h 15"/>
                  <a:gd name="T14" fmla="*/ 0 w 21"/>
                  <a:gd name="T15" fmla="*/ 0 h 1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1" h="15">
                    <a:moveTo>
                      <a:pt x="5" y="3"/>
                    </a:moveTo>
                    <a:cubicBezTo>
                      <a:pt x="9" y="7"/>
                      <a:pt x="13" y="11"/>
                      <a:pt x="18" y="15"/>
                    </a:cubicBezTo>
                    <a:cubicBezTo>
                      <a:pt x="19" y="15"/>
                      <a:pt x="20" y="14"/>
                      <a:pt x="21" y="14"/>
                    </a:cubicBezTo>
                    <a:cubicBezTo>
                      <a:pt x="16" y="11"/>
                      <a:pt x="10" y="7"/>
                      <a:pt x="5" y="3"/>
                    </a:cubicBezTo>
                    <a:moveTo>
                      <a:pt x="0" y="0"/>
                    </a:moveTo>
                    <a:cubicBezTo>
                      <a:pt x="2" y="1"/>
                      <a:pt x="3" y="2"/>
                      <a:pt x="5" y="3"/>
                    </a:cubicBezTo>
                    <a:cubicBezTo>
                      <a:pt x="4" y="3"/>
                      <a:pt x="3" y="2"/>
                      <a:pt x="2" y="1"/>
                    </a:cubicBezTo>
                    <a:cubicBezTo>
                      <a:pt x="2" y="1"/>
                      <a:pt x="1" y="1"/>
                      <a:pt x="0" y="0"/>
                    </a:cubicBezTo>
                  </a:path>
                </a:pathLst>
              </a:custGeom>
              <a:solidFill>
                <a:srgbClr val="C8C4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643" name="Freeform 4082">
                <a:extLst>
                  <a:ext uri="{FF2B5EF4-FFF2-40B4-BE49-F238E27FC236}">
                    <a16:creationId xmlns:a16="http://schemas.microsoft.com/office/drawing/2014/main" id="{08D0A8AC-A33E-4EDA-AC69-8C928713C5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8" y="3714"/>
                <a:ext cx="39" cy="33"/>
              </a:xfrm>
              <a:custGeom>
                <a:avLst/>
                <a:gdLst>
                  <a:gd name="T0" fmla="*/ 0 w 26"/>
                  <a:gd name="T1" fmla="*/ 0 h 22"/>
                  <a:gd name="T2" fmla="*/ 108 w 26"/>
                  <a:gd name="T3" fmla="*/ 113 h 22"/>
                  <a:gd name="T4" fmla="*/ 134 w 26"/>
                  <a:gd name="T5" fmla="*/ 113 h 22"/>
                  <a:gd name="T6" fmla="*/ 48 w 26"/>
                  <a:gd name="T7" fmla="*/ 21 h 22"/>
                  <a:gd name="T8" fmla="*/ 48 w 26"/>
                  <a:gd name="T9" fmla="*/ 21 h 22"/>
                  <a:gd name="T10" fmla="*/ 32 w 26"/>
                  <a:gd name="T11" fmla="*/ 12 h 22"/>
                  <a:gd name="T12" fmla="*/ 0 w 26"/>
                  <a:gd name="T13" fmla="*/ 0 h 2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6" h="22">
                    <a:moveTo>
                      <a:pt x="0" y="0"/>
                    </a:moveTo>
                    <a:cubicBezTo>
                      <a:pt x="5" y="7"/>
                      <a:pt x="13" y="14"/>
                      <a:pt x="21" y="22"/>
                    </a:cubicBezTo>
                    <a:cubicBezTo>
                      <a:pt x="23" y="22"/>
                      <a:pt x="24" y="22"/>
                      <a:pt x="26" y="22"/>
                    </a:cubicBezTo>
                    <a:cubicBezTo>
                      <a:pt x="21" y="16"/>
                      <a:pt x="15" y="10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8" y="4"/>
                      <a:pt x="7" y="3"/>
                      <a:pt x="6" y="2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A7A0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644" name="Freeform 4083">
                <a:extLst>
                  <a:ext uri="{FF2B5EF4-FFF2-40B4-BE49-F238E27FC236}">
                    <a16:creationId xmlns:a16="http://schemas.microsoft.com/office/drawing/2014/main" id="{A993CCAD-8068-433F-B6C2-9813318B29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2" y="3720"/>
                <a:ext cx="32" cy="27"/>
              </a:xfrm>
              <a:custGeom>
                <a:avLst/>
                <a:gdLst>
                  <a:gd name="T0" fmla="*/ 0 w 22"/>
                  <a:gd name="T1" fmla="*/ 0 h 18"/>
                  <a:gd name="T2" fmla="*/ 0 w 22"/>
                  <a:gd name="T3" fmla="*/ 0 h 18"/>
                  <a:gd name="T4" fmla="*/ 76 w 22"/>
                  <a:gd name="T5" fmla="*/ 93 h 18"/>
                  <a:gd name="T6" fmla="*/ 99 w 22"/>
                  <a:gd name="T7" fmla="*/ 93 h 18"/>
                  <a:gd name="T8" fmla="*/ 0 w 22"/>
                  <a:gd name="T9" fmla="*/ 0 h 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2" h="18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6" y="6"/>
                      <a:pt x="12" y="12"/>
                      <a:pt x="17" y="18"/>
                    </a:cubicBezTo>
                    <a:cubicBezTo>
                      <a:pt x="19" y="18"/>
                      <a:pt x="21" y="18"/>
                      <a:pt x="22" y="18"/>
                    </a:cubicBezTo>
                    <a:cubicBezTo>
                      <a:pt x="16" y="12"/>
                      <a:pt x="9" y="5"/>
                      <a:pt x="0" y="0"/>
                    </a:cubicBezTo>
                  </a:path>
                </a:pathLst>
              </a:custGeom>
              <a:solidFill>
                <a:srgbClr val="C8C4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645" name="Freeform 4084">
                <a:extLst>
                  <a:ext uri="{FF2B5EF4-FFF2-40B4-BE49-F238E27FC236}">
                    <a16:creationId xmlns:a16="http://schemas.microsoft.com/office/drawing/2014/main" id="{40D4057A-C3DE-4E61-888A-65DC8668EC5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284" y="3707"/>
                <a:ext cx="162" cy="87"/>
              </a:xfrm>
              <a:custGeom>
                <a:avLst/>
                <a:gdLst>
                  <a:gd name="T0" fmla="*/ 501 w 109"/>
                  <a:gd name="T1" fmla="*/ 265 h 59"/>
                  <a:gd name="T2" fmla="*/ 532 w 109"/>
                  <a:gd name="T3" fmla="*/ 279 h 59"/>
                  <a:gd name="T4" fmla="*/ 532 w 109"/>
                  <a:gd name="T5" fmla="*/ 279 h 59"/>
                  <a:gd name="T6" fmla="*/ 501 w 109"/>
                  <a:gd name="T7" fmla="*/ 265 h 59"/>
                  <a:gd name="T8" fmla="*/ 230 w 109"/>
                  <a:gd name="T9" fmla="*/ 52 h 59"/>
                  <a:gd name="T10" fmla="*/ 269 w 109"/>
                  <a:gd name="T11" fmla="*/ 119 h 59"/>
                  <a:gd name="T12" fmla="*/ 259 w 109"/>
                  <a:gd name="T13" fmla="*/ 114 h 59"/>
                  <a:gd name="T14" fmla="*/ 230 w 109"/>
                  <a:gd name="T15" fmla="*/ 59 h 59"/>
                  <a:gd name="T16" fmla="*/ 230 w 109"/>
                  <a:gd name="T17" fmla="*/ 52 h 59"/>
                  <a:gd name="T18" fmla="*/ 9 w 109"/>
                  <a:gd name="T19" fmla="*/ 0 h 59"/>
                  <a:gd name="T20" fmla="*/ 0 w 109"/>
                  <a:gd name="T21" fmla="*/ 0 h 59"/>
                  <a:gd name="T22" fmla="*/ 88 w 109"/>
                  <a:gd name="T23" fmla="*/ 47 h 59"/>
                  <a:gd name="T24" fmla="*/ 190 w 109"/>
                  <a:gd name="T25" fmla="*/ 68 h 59"/>
                  <a:gd name="T26" fmla="*/ 242 w 109"/>
                  <a:gd name="T27" fmla="*/ 122 h 59"/>
                  <a:gd name="T28" fmla="*/ 221 w 109"/>
                  <a:gd name="T29" fmla="*/ 68 h 59"/>
                  <a:gd name="T30" fmla="*/ 230 w 109"/>
                  <a:gd name="T31" fmla="*/ 52 h 59"/>
                  <a:gd name="T32" fmla="*/ 223 w 109"/>
                  <a:gd name="T33" fmla="*/ 52 h 59"/>
                  <a:gd name="T34" fmla="*/ 150 w 109"/>
                  <a:gd name="T35" fmla="*/ 19 h 59"/>
                  <a:gd name="T36" fmla="*/ 149 w 109"/>
                  <a:gd name="T37" fmla="*/ 19 h 59"/>
                  <a:gd name="T38" fmla="*/ 141 w 109"/>
                  <a:gd name="T39" fmla="*/ 19 h 59"/>
                  <a:gd name="T40" fmla="*/ 131 w 109"/>
                  <a:gd name="T41" fmla="*/ 19 h 59"/>
                  <a:gd name="T42" fmla="*/ 119 w 109"/>
                  <a:gd name="T43" fmla="*/ 19 h 59"/>
                  <a:gd name="T44" fmla="*/ 108 w 109"/>
                  <a:gd name="T45" fmla="*/ 19 h 59"/>
                  <a:gd name="T46" fmla="*/ 9 w 109"/>
                  <a:gd name="T47" fmla="*/ 0 h 59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109" h="59">
                    <a:moveTo>
                      <a:pt x="103" y="56"/>
                    </a:moveTo>
                    <a:cubicBezTo>
                      <a:pt x="105" y="57"/>
                      <a:pt x="107" y="58"/>
                      <a:pt x="109" y="59"/>
                    </a:cubicBezTo>
                    <a:cubicBezTo>
                      <a:pt x="109" y="59"/>
                      <a:pt x="109" y="59"/>
                      <a:pt x="109" y="59"/>
                    </a:cubicBezTo>
                    <a:cubicBezTo>
                      <a:pt x="107" y="58"/>
                      <a:pt x="105" y="57"/>
                      <a:pt x="103" y="56"/>
                    </a:cubicBezTo>
                    <a:moveTo>
                      <a:pt x="47" y="11"/>
                    </a:moveTo>
                    <a:cubicBezTo>
                      <a:pt x="46" y="16"/>
                      <a:pt x="50" y="20"/>
                      <a:pt x="55" y="25"/>
                    </a:cubicBezTo>
                    <a:cubicBezTo>
                      <a:pt x="54" y="25"/>
                      <a:pt x="54" y="24"/>
                      <a:pt x="53" y="24"/>
                    </a:cubicBezTo>
                    <a:cubicBezTo>
                      <a:pt x="50" y="20"/>
                      <a:pt x="50" y="16"/>
                      <a:pt x="47" y="12"/>
                    </a:cubicBezTo>
                    <a:cubicBezTo>
                      <a:pt x="47" y="12"/>
                      <a:pt x="47" y="12"/>
                      <a:pt x="47" y="11"/>
                    </a:cubicBezTo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4" y="5"/>
                      <a:pt x="7" y="9"/>
                      <a:pt x="18" y="10"/>
                    </a:cubicBezTo>
                    <a:cubicBezTo>
                      <a:pt x="26" y="12"/>
                      <a:pt x="33" y="11"/>
                      <a:pt x="39" y="14"/>
                    </a:cubicBezTo>
                    <a:cubicBezTo>
                      <a:pt x="44" y="17"/>
                      <a:pt x="47" y="22"/>
                      <a:pt x="50" y="26"/>
                    </a:cubicBezTo>
                    <a:cubicBezTo>
                      <a:pt x="47" y="22"/>
                      <a:pt x="45" y="18"/>
                      <a:pt x="45" y="14"/>
                    </a:cubicBezTo>
                    <a:cubicBezTo>
                      <a:pt x="47" y="11"/>
                      <a:pt x="47" y="11"/>
                      <a:pt x="47" y="11"/>
                    </a:cubicBezTo>
                    <a:cubicBezTo>
                      <a:pt x="47" y="11"/>
                      <a:pt x="47" y="11"/>
                      <a:pt x="46" y="11"/>
                    </a:cubicBezTo>
                    <a:cubicBezTo>
                      <a:pt x="41" y="8"/>
                      <a:pt x="36" y="6"/>
                      <a:pt x="31" y="4"/>
                    </a:cubicBezTo>
                    <a:cubicBezTo>
                      <a:pt x="31" y="4"/>
                      <a:pt x="30" y="4"/>
                      <a:pt x="30" y="4"/>
                    </a:cubicBezTo>
                    <a:cubicBezTo>
                      <a:pt x="30" y="4"/>
                      <a:pt x="29" y="4"/>
                      <a:pt x="29" y="4"/>
                    </a:cubicBezTo>
                    <a:cubicBezTo>
                      <a:pt x="28" y="4"/>
                      <a:pt x="27" y="4"/>
                      <a:pt x="27" y="4"/>
                    </a:cubicBezTo>
                    <a:cubicBezTo>
                      <a:pt x="26" y="4"/>
                      <a:pt x="25" y="4"/>
                      <a:pt x="24" y="4"/>
                    </a:cubicBezTo>
                    <a:cubicBezTo>
                      <a:pt x="24" y="4"/>
                      <a:pt x="23" y="4"/>
                      <a:pt x="22" y="4"/>
                    </a:cubicBezTo>
                    <a:cubicBezTo>
                      <a:pt x="14" y="3"/>
                      <a:pt x="10" y="1"/>
                      <a:pt x="2" y="0"/>
                    </a:cubicBezTo>
                  </a:path>
                </a:pathLst>
              </a:custGeom>
              <a:solidFill>
                <a:srgbClr val="A7A0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646" name="Freeform 4085">
                <a:extLst>
                  <a:ext uri="{FF2B5EF4-FFF2-40B4-BE49-F238E27FC236}">
                    <a16:creationId xmlns:a16="http://schemas.microsoft.com/office/drawing/2014/main" id="{C1645E41-527C-4D6E-84C4-2F8ED165E3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51" y="3723"/>
                <a:ext cx="95" cy="73"/>
              </a:xfrm>
              <a:custGeom>
                <a:avLst/>
                <a:gdLst>
                  <a:gd name="T0" fmla="*/ 9 w 64"/>
                  <a:gd name="T1" fmla="*/ 0 h 49"/>
                  <a:gd name="T2" fmla="*/ 0 w 64"/>
                  <a:gd name="T3" fmla="*/ 13 h 49"/>
                  <a:gd name="T4" fmla="*/ 22 w 64"/>
                  <a:gd name="T5" fmla="*/ 73 h 49"/>
                  <a:gd name="T6" fmla="*/ 49 w 64"/>
                  <a:gd name="T7" fmla="*/ 94 h 49"/>
                  <a:gd name="T8" fmla="*/ 147 w 64"/>
                  <a:gd name="T9" fmla="*/ 162 h 49"/>
                  <a:gd name="T10" fmla="*/ 288 w 64"/>
                  <a:gd name="T11" fmla="*/ 241 h 49"/>
                  <a:gd name="T12" fmla="*/ 310 w 64"/>
                  <a:gd name="T13" fmla="*/ 237 h 49"/>
                  <a:gd name="T14" fmla="*/ 282 w 64"/>
                  <a:gd name="T15" fmla="*/ 222 h 49"/>
                  <a:gd name="T16" fmla="*/ 141 w 64"/>
                  <a:gd name="T17" fmla="*/ 149 h 49"/>
                  <a:gd name="T18" fmla="*/ 49 w 64"/>
                  <a:gd name="T19" fmla="*/ 69 h 49"/>
                  <a:gd name="T20" fmla="*/ 9 w 64"/>
                  <a:gd name="T21" fmla="*/ 0 h 49"/>
                  <a:gd name="T22" fmla="*/ 9 w 64"/>
                  <a:gd name="T23" fmla="*/ 0 h 49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64" h="49">
                    <a:moveTo>
                      <a:pt x="2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7"/>
                      <a:pt x="2" y="11"/>
                      <a:pt x="5" y="15"/>
                    </a:cubicBezTo>
                    <a:cubicBezTo>
                      <a:pt x="7" y="16"/>
                      <a:pt x="8" y="18"/>
                      <a:pt x="10" y="19"/>
                    </a:cubicBezTo>
                    <a:cubicBezTo>
                      <a:pt x="15" y="24"/>
                      <a:pt x="23" y="29"/>
                      <a:pt x="30" y="33"/>
                    </a:cubicBezTo>
                    <a:cubicBezTo>
                      <a:pt x="40" y="39"/>
                      <a:pt x="49" y="44"/>
                      <a:pt x="59" y="49"/>
                    </a:cubicBezTo>
                    <a:cubicBezTo>
                      <a:pt x="60" y="49"/>
                      <a:pt x="62" y="48"/>
                      <a:pt x="64" y="48"/>
                    </a:cubicBezTo>
                    <a:cubicBezTo>
                      <a:pt x="62" y="47"/>
                      <a:pt x="60" y="46"/>
                      <a:pt x="58" y="45"/>
                    </a:cubicBezTo>
                    <a:cubicBezTo>
                      <a:pt x="47" y="40"/>
                      <a:pt x="37" y="35"/>
                      <a:pt x="29" y="30"/>
                    </a:cubicBezTo>
                    <a:cubicBezTo>
                      <a:pt x="22" y="25"/>
                      <a:pt x="15" y="20"/>
                      <a:pt x="10" y="14"/>
                    </a:cubicBezTo>
                    <a:cubicBezTo>
                      <a:pt x="5" y="9"/>
                      <a:pt x="1" y="5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C8C4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647" name="Freeform 4086">
                <a:extLst>
                  <a:ext uri="{FF2B5EF4-FFF2-40B4-BE49-F238E27FC236}">
                    <a16:creationId xmlns:a16="http://schemas.microsoft.com/office/drawing/2014/main" id="{DF3AF47C-42D4-43B4-8EF2-6D9ADF83DB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29" y="3723"/>
                <a:ext cx="1" cy="6"/>
              </a:xfrm>
              <a:custGeom>
                <a:avLst/>
                <a:gdLst>
                  <a:gd name="T0" fmla="*/ 1 w 1"/>
                  <a:gd name="T1" fmla="*/ 0 h 4"/>
                  <a:gd name="T2" fmla="*/ 1 w 1"/>
                  <a:gd name="T3" fmla="*/ 21 h 4"/>
                  <a:gd name="T4" fmla="*/ 1 w 1"/>
                  <a:gd name="T5" fmla="*/ 12 h 4"/>
                  <a:gd name="T6" fmla="*/ 1 w 1"/>
                  <a:gd name="T7" fmla="*/ 0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2"/>
                      <a:pt x="1" y="3"/>
                      <a:pt x="1" y="4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C8C4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648" name="Freeform 4087">
                <a:extLst>
                  <a:ext uri="{FF2B5EF4-FFF2-40B4-BE49-F238E27FC236}">
                    <a16:creationId xmlns:a16="http://schemas.microsoft.com/office/drawing/2014/main" id="{A55C0F45-F4FE-455A-86AC-82B83DD827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29" y="3731"/>
                <a:ext cx="156" cy="81"/>
              </a:xfrm>
              <a:custGeom>
                <a:avLst/>
                <a:gdLst>
                  <a:gd name="T0" fmla="*/ 1 w 105"/>
                  <a:gd name="T1" fmla="*/ 0 h 55"/>
                  <a:gd name="T2" fmla="*/ 0 w 105"/>
                  <a:gd name="T3" fmla="*/ 22 h 55"/>
                  <a:gd name="T4" fmla="*/ 49 w 105"/>
                  <a:gd name="T5" fmla="*/ 60 h 55"/>
                  <a:gd name="T6" fmla="*/ 183 w 105"/>
                  <a:gd name="T7" fmla="*/ 100 h 55"/>
                  <a:gd name="T8" fmla="*/ 181 w 105"/>
                  <a:gd name="T9" fmla="*/ 100 h 55"/>
                  <a:gd name="T10" fmla="*/ 88 w 105"/>
                  <a:gd name="T11" fmla="*/ 87 h 55"/>
                  <a:gd name="T12" fmla="*/ 117 w 105"/>
                  <a:gd name="T13" fmla="*/ 102 h 55"/>
                  <a:gd name="T14" fmla="*/ 223 w 105"/>
                  <a:gd name="T15" fmla="*/ 121 h 55"/>
                  <a:gd name="T16" fmla="*/ 499 w 105"/>
                  <a:gd name="T17" fmla="*/ 258 h 55"/>
                  <a:gd name="T18" fmla="*/ 513 w 105"/>
                  <a:gd name="T19" fmla="*/ 256 h 55"/>
                  <a:gd name="T20" fmla="*/ 373 w 105"/>
                  <a:gd name="T21" fmla="*/ 166 h 55"/>
                  <a:gd name="T22" fmla="*/ 190 w 105"/>
                  <a:gd name="T23" fmla="*/ 93 h 55"/>
                  <a:gd name="T24" fmla="*/ 68 w 105"/>
                  <a:gd name="T25" fmla="*/ 59 h 55"/>
                  <a:gd name="T26" fmla="*/ 1 w 105"/>
                  <a:gd name="T27" fmla="*/ 0 h 55"/>
                  <a:gd name="T28" fmla="*/ 1 w 105"/>
                  <a:gd name="T29" fmla="*/ 0 h 5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05" h="55">
                    <a:moveTo>
                      <a:pt x="1" y="0"/>
                    </a:moveTo>
                    <a:cubicBezTo>
                      <a:pt x="1" y="2"/>
                      <a:pt x="0" y="4"/>
                      <a:pt x="0" y="5"/>
                    </a:cubicBezTo>
                    <a:cubicBezTo>
                      <a:pt x="3" y="8"/>
                      <a:pt x="6" y="10"/>
                      <a:pt x="10" y="13"/>
                    </a:cubicBezTo>
                    <a:cubicBezTo>
                      <a:pt x="17" y="17"/>
                      <a:pt x="27" y="20"/>
                      <a:pt x="38" y="21"/>
                    </a:cubicBezTo>
                    <a:cubicBezTo>
                      <a:pt x="37" y="21"/>
                      <a:pt x="37" y="21"/>
                      <a:pt x="37" y="21"/>
                    </a:cubicBezTo>
                    <a:cubicBezTo>
                      <a:pt x="32" y="21"/>
                      <a:pt x="24" y="20"/>
                      <a:pt x="18" y="18"/>
                    </a:cubicBezTo>
                    <a:cubicBezTo>
                      <a:pt x="20" y="20"/>
                      <a:pt x="22" y="21"/>
                      <a:pt x="24" y="22"/>
                    </a:cubicBezTo>
                    <a:cubicBezTo>
                      <a:pt x="32" y="24"/>
                      <a:pt x="39" y="25"/>
                      <a:pt x="46" y="26"/>
                    </a:cubicBezTo>
                    <a:cubicBezTo>
                      <a:pt x="72" y="32"/>
                      <a:pt x="86" y="44"/>
                      <a:pt x="102" y="55"/>
                    </a:cubicBezTo>
                    <a:cubicBezTo>
                      <a:pt x="103" y="55"/>
                      <a:pt x="104" y="54"/>
                      <a:pt x="105" y="54"/>
                    </a:cubicBezTo>
                    <a:cubicBezTo>
                      <a:pt x="96" y="47"/>
                      <a:pt x="88" y="41"/>
                      <a:pt x="77" y="35"/>
                    </a:cubicBezTo>
                    <a:cubicBezTo>
                      <a:pt x="66" y="29"/>
                      <a:pt x="54" y="23"/>
                      <a:pt x="39" y="20"/>
                    </a:cubicBezTo>
                    <a:cubicBezTo>
                      <a:pt x="29" y="17"/>
                      <a:pt x="21" y="17"/>
                      <a:pt x="14" y="12"/>
                    </a:cubicBezTo>
                    <a:cubicBezTo>
                      <a:pt x="9" y="9"/>
                      <a:pt x="4" y="4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A7A0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649" name="Freeform 4088">
                <a:extLst>
                  <a:ext uri="{FF2B5EF4-FFF2-40B4-BE49-F238E27FC236}">
                    <a16:creationId xmlns:a16="http://schemas.microsoft.com/office/drawing/2014/main" id="{492475E4-35B3-41EF-882B-C88DF1598B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30" y="3729"/>
                <a:ext cx="1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6 h 1"/>
                  <a:gd name="T4" fmla="*/ 0 w 1"/>
                  <a:gd name="T5" fmla="*/ 16 h 1"/>
                  <a:gd name="T6" fmla="*/ 0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</a:path>
                </a:pathLst>
              </a:custGeom>
              <a:solidFill>
                <a:srgbClr val="C8C4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650" name="Freeform 4089">
                <a:extLst>
                  <a:ext uri="{FF2B5EF4-FFF2-40B4-BE49-F238E27FC236}">
                    <a16:creationId xmlns:a16="http://schemas.microsoft.com/office/drawing/2014/main" id="{FCE269CD-A013-46E5-BF9C-40195FDEFC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9" y="3699"/>
                <a:ext cx="22" cy="15"/>
              </a:xfrm>
              <a:custGeom>
                <a:avLst/>
                <a:gdLst>
                  <a:gd name="T0" fmla="*/ 66 w 15"/>
                  <a:gd name="T1" fmla="*/ 0 h 10"/>
                  <a:gd name="T2" fmla="*/ 0 w 15"/>
                  <a:gd name="T3" fmla="*/ 39 h 10"/>
                  <a:gd name="T4" fmla="*/ 9 w 15"/>
                  <a:gd name="T5" fmla="*/ 53 h 10"/>
                  <a:gd name="T6" fmla="*/ 69 w 15"/>
                  <a:gd name="T7" fmla="*/ 18 h 10"/>
                  <a:gd name="T8" fmla="*/ 66 w 15"/>
                  <a:gd name="T9" fmla="*/ 0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5" h="10">
                    <a:moveTo>
                      <a:pt x="14" y="0"/>
                    </a:moveTo>
                    <a:cubicBezTo>
                      <a:pt x="10" y="0"/>
                      <a:pt x="4" y="4"/>
                      <a:pt x="0" y="7"/>
                    </a:cubicBezTo>
                    <a:cubicBezTo>
                      <a:pt x="1" y="8"/>
                      <a:pt x="2" y="9"/>
                      <a:pt x="2" y="10"/>
                    </a:cubicBezTo>
                    <a:cubicBezTo>
                      <a:pt x="4" y="7"/>
                      <a:pt x="10" y="5"/>
                      <a:pt x="15" y="3"/>
                    </a:cubicBezTo>
                    <a:cubicBezTo>
                      <a:pt x="14" y="0"/>
                      <a:pt x="14" y="0"/>
                      <a:pt x="14" y="0"/>
                    </a:cubicBezTo>
                  </a:path>
                </a:pathLst>
              </a:custGeom>
              <a:solidFill>
                <a:srgbClr val="A7A0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651" name="Freeform 4090">
                <a:extLst>
                  <a:ext uri="{FF2B5EF4-FFF2-40B4-BE49-F238E27FC236}">
                    <a16:creationId xmlns:a16="http://schemas.microsoft.com/office/drawing/2014/main" id="{8CA57FFE-BE7F-44A2-9523-F34CF27570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44" y="3750"/>
                <a:ext cx="41" cy="12"/>
              </a:xfrm>
              <a:custGeom>
                <a:avLst/>
                <a:gdLst>
                  <a:gd name="T0" fmla="*/ 0 w 28"/>
                  <a:gd name="T1" fmla="*/ 0 h 8"/>
                  <a:gd name="T2" fmla="*/ 38 w 28"/>
                  <a:gd name="T3" fmla="*/ 27 h 8"/>
                  <a:gd name="T4" fmla="*/ 126 w 28"/>
                  <a:gd name="T5" fmla="*/ 41 h 8"/>
                  <a:gd name="T6" fmla="*/ 129 w 28"/>
                  <a:gd name="T7" fmla="*/ 41 h 8"/>
                  <a:gd name="T8" fmla="*/ 0 w 28"/>
                  <a:gd name="T9" fmla="*/ 0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8" h="8">
                    <a:moveTo>
                      <a:pt x="0" y="0"/>
                    </a:moveTo>
                    <a:cubicBezTo>
                      <a:pt x="2" y="2"/>
                      <a:pt x="5" y="4"/>
                      <a:pt x="8" y="5"/>
                    </a:cubicBezTo>
                    <a:cubicBezTo>
                      <a:pt x="14" y="7"/>
                      <a:pt x="22" y="8"/>
                      <a:pt x="27" y="8"/>
                    </a:cubicBezTo>
                    <a:cubicBezTo>
                      <a:pt x="27" y="8"/>
                      <a:pt x="27" y="8"/>
                      <a:pt x="28" y="8"/>
                    </a:cubicBezTo>
                    <a:cubicBezTo>
                      <a:pt x="17" y="7"/>
                      <a:pt x="7" y="4"/>
                      <a:pt x="0" y="0"/>
                    </a:cubicBezTo>
                  </a:path>
                </a:pathLst>
              </a:custGeom>
              <a:solidFill>
                <a:srgbClr val="C8C4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652" name="Freeform 4091">
                <a:extLst>
                  <a:ext uri="{FF2B5EF4-FFF2-40B4-BE49-F238E27FC236}">
                    <a16:creationId xmlns:a16="http://schemas.microsoft.com/office/drawing/2014/main" id="{B4672542-E760-4300-B121-C53CE594C16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174" y="3649"/>
                <a:ext cx="55" cy="39"/>
              </a:xfrm>
              <a:custGeom>
                <a:avLst/>
                <a:gdLst>
                  <a:gd name="T0" fmla="*/ 19 w 37"/>
                  <a:gd name="T1" fmla="*/ 102 h 26"/>
                  <a:gd name="T2" fmla="*/ 33 w 37"/>
                  <a:gd name="T3" fmla="*/ 134 h 26"/>
                  <a:gd name="T4" fmla="*/ 33 w 37"/>
                  <a:gd name="T5" fmla="*/ 134 h 26"/>
                  <a:gd name="T6" fmla="*/ 19 w 37"/>
                  <a:gd name="T7" fmla="*/ 102 h 26"/>
                  <a:gd name="T8" fmla="*/ 13 w 37"/>
                  <a:gd name="T9" fmla="*/ 0 h 26"/>
                  <a:gd name="T10" fmla="*/ 19 w 37"/>
                  <a:gd name="T11" fmla="*/ 99 h 26"/>
                  <a:gd name="T12" fmla="*/ 19 w 37"/>
                  <a:gd name="T13" fmla="*/ 99 h 26"/>
                  <a:gd name="T14" fmla="*/ 49 w 37"/>
                  <a:gd name="T15" fmla="*/ 102 h 26"/>
                  <a:gd name="T16" fmla="*/ 181 w 37"/>
                  <a:gd name="T17" fmla="*/ 62 h 26"/>
                  <a:gd name="T18" fmla="*/ 141 w 37"/>
                  <a:gd name="T19" fmla="*/ 62 h 26"/>
                  <a:gd name="T20" fmla="*/ 122 w 37"/>
                  <a:gd name="T21" fmla="*/ 62 h 26"/>
                  <a:gd name="T22" fmla="*/ 113 w 37"/>
                  <a:gd name="T23" fmla="*/ 62 h 26"/>
                  <a:gd name="T24" fmla="*/ 28 w 37"/>
                  <a:gd name="T25" fmla="*/ 32 h 26"/>
                  <a:gd name="T26" fmla="*/ 13 w 37"/>
                  <a:gd name="T27" fmla="*/ 0 h 2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37" h="26">
                    <a:moveTo>
                      <a:pt x="4" y="20"/>
                    </a:moveTo>
                    <a:cubicBezTo>
                      <a:pt x="5" y="22"/>
                      <a:pt x="6" y="24"/>
                      <a:pt x="7" y="26"/>
                    </a:cubicBezTo>
                    <a:cubicBezTo>
                      <a:pt x="7" y="26"/>
                      <a:pt x="7" y="26"/>
                      <a:pt x="7" y="26"/>
                    </a:cubicBezTo>
                    <a:cubicBezTo>
                      <a:pt x="9" y="22"/>
                      <a:pt x="8" y="23"/>
                      <a:pt x="4" y="20"/>
                    </a:cubicBezTo>
                    <a:moveTo>
                      <a:pt x="3" y="0"/>
                    </a:moveTo>
                    <a:cubicBezTo>
                      <a:pt x="0" y="6"/>
                      <a:pt x="2" y="15"/>
                      <a:pt x="4" y="19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10" y="20"/>
                      <a:pt x="10" y="20"/>
                      <a:pt x="10" y="20"/>
                    </a:cubicBezTo>
                    <a:cubicBezTo>
                      <a:pt x="12" y="18"/>
                      <a:pt x="25" y="14"/>
                      <a:pt x="37" y="12"/>
                    </a:cubicBezTo>
                    <a:cubicBezTo>
                      <a:pt x="35" y="12"/>
                      <a:pt x="31" y="12"/>
                      <a:pt x="29" y="12"/>
                    </a:cubicBezTo>
                    <a:cubicBezTo>
                      <a:pt x="28" y="12"/>
                      <a:pt x="27" y="12"/>
                      <a:pt x="25" y="12"/>
                    </a:cubicBezTo>
                    <a:cubicBezTo>
                      <a:pt x="25" y="12"/>
                      <a:pt x="24" y="12"/>
                      <a:pt x="23" y="12"/>
                    </a:cubicBezTo>
                    <a:cubicBezTo>
                      <a:pt x="13" y="12"/>
                      <a:pt x="8" y="12"/>
                      <a:pt x="6" y="6"/>
                    </a:cubicBezTo>
                    <a:cubicBezTo>
                      <a:pt x="5" y="4"/>
                      <a:pt x="4" y="2"/>
                      <a:pt x="3" y="0"/>
                    </a:cubicBezTo>
                  </a:path>
                </a:pathLst>
              </a:custGeom>
              <a:solidFill>
                <a:srgbClr val="A7A0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653" name="Freeform 4092">
                <a:extLst>
                  <a:ext uri="{FF2B5EF4-FFF2-40B4-BE49-F238E27FC236}">
                    <a16:creationId xmlns:a16="http://schemas.microsoft.com/office/drawing/2014/main" id="{DD122812-FD2F-4863-8590-EF7FDC8ADE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80" y="3667"/>
                <a:ext cx="64" cy="26"/>
              </a:xfrm>
              <a:custGeom>
                <a:avLst/>
                <a:gdLst>
                  <a:gd name="T0" fmla="*/ 162 w 43"/>
                  <a:gd name="T1" fmla="*/ 0 h 18"/>
                  <a:gd name="T2" fmla="*/ 28 w 43"/>
                  <a:gd name="T3" fmla="*/ 36 h 18"/>
                  <a:gd name="T4" fmla="*/ 0 w 43"/>
                  <a:gd name="T5" fmla="*/ 29 h 18"/>
                  <a:gd name="T6" fmla="*/ 0 w 43"/>
                  <a:gd name="T7" fmla="*/ 36 h 18"/>
                  <a:gd name="T8" fmla="*/ 13 w 43"/>
                  <a:gd name="T9" fmla="*/ 61 h 18"/>
                  <a:gd name="T10" fmla="*/ 13 w 43"/>
                  <a:gd name="T11" fmla="*/ 61 h 18"/>
                  <a:gd name="T12" fmla="*/ 22 w 43"/>
                  <a:gd name="T13" fmla="*/ 79 h 18"/>
                  <a:gd name="T14" fmla="*/ 28 w 43"/>
                  <a:gd name="T15" fmla="*/ 69 h 18"/>
                  <a:gd name="T16" fmla="*/ 182 w 43"/>
                  <a:gd name="T17" fmla="*/ 20 h 18"/>
                  <a:gd name="T18" fmla="*/ 162 w 43"/>
                  <a:gd name="T19" fmla="*/ 0 h 18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43" h="18">
                    <a:moveTo>
                      <a:pt x="33" y="0"/>
                    </a:moveTo>
                    <a:cubicBezTo>
                      <a:pt x="21" y="2"/>
                      <a:pt x="8" y="6"/>
                      <a:pt x="6" y="8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4" y="11"/>
                      <a:pt x="5" y="10"/>
                      <a:pt x="3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4" y="15"/>
                      <a:pt x="4" y="16"/>
                      <a:pt x="5" y="18"/>
                    </a:cubicBezTo>
                    <a:cubicBezTo>
                      <a:pt x="5" y="17"/>
                      <a:pt x="6" y="16"/>
                      <a:pt x="6" y="16"/>
                    </a:cubicBezTo>
                    <a:cubicBezTo>
                      <a:pt x="14" y="11"/>
                      <a:pt x="28" y="9"/>
                      <a:pt x="37" y="5"/>
                    </a:cubicBezTo>
                    <a:cubicBezTo>
                      <a:pt x="43" y="2"/>
                      <a:pt x="39" y="1"/>
                      <a:pt x="33" y="0"/>
                    </a:cubicBezTo>
                  </a:path>
                </a:pathLst>
              </a:custGeom>
              <a:solidFill>
                <a:srgbClr val="C8C4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654" name="Freeform 4093">
                <a:extLst>
                  <a:ext uri="{FF2B5EF4-FFF2-40B4-BE49-F238E27FC236}">
                    <a16:creationId xmlns:a16="http://schemas.microsoft.com/office/drawing/2014/main" id="{68EF7B00-31E0-4C85-B621-034467A150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04" y="3857"/>
                <a:ext cx="19" cy="13"/>
              </a:xfrm>
              <a:custGeom>
                <a:avLst/>
                <a:gdLst>
                  <a:gd name="T0" fmla="*/ 0 w 13"/>
                  <a:gd name="T1" fmla="*/ 0 h 9"/>
                  <a:gd name="T2" fmla="*/ 56 w 13"/>
                  <a:gd name="T3" fmla="*/ 39 h 9"/>
                  <a:gd name="T4" fmla="*/ 60 w 13"/>
                  <a:gd name="T5" fmla="*/ 39 h 9"/>
                  <a:gd name="T6" fmla="*/ 0 w 13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3" h="9">
                    <a:moveTo>
                      <a:pt x="0" y="0"/>
                    </a:moveTo>
                    <a:cubicBezTo>
                      <a:pt x="3" y="3"/>
                      <a:pt x="7" y="6"/>
                      <a:pt x="12" y="9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0" y="7"/>
                      <a:pt x="5" y="3"/>
                      <a:pt x="0" y="0"/>
                    </a:cubicBezTo>
                  </a:path>
                </a:pathLst>
              </a:custGeom>
              <a:solidFill>
                <a:srgbClr val="332B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655" name="Freeform 4094">
                <a:extLst>
                  <a:ext uri="{FF2B5EF4-FFF2-40B4-BE49-F238E27FC236}">
                    <a16:creationId xmlns:a16="http://schemas.microsoft.com/office/drawing/2014/main" id="{C2B29E41-FCFA-496C-AC41-767680A34F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8" y="3710"/>
                <a:ext cx="12" cy="9"/>
              </a:xfrm>
              <a:custGeom>
                <a:avLst/>
                <a:gdLst>
                  <a:gd name="T0" fmla="*/ 8 w 8"/>
                  <a:gd name="T1" fmla="*/ 0 h 6"/>
                  <a:gd name="T2" fmla="*/ 0 w 8"/>
                  <a:gd name="T3" fmla="*/ 8 h 6"/>
                  <a:gd name="T4" fmla="*/ 41 w 8"/>
                  <a:gd name="T5" fmla="*/ 32 h 6"/>
                  <a:gd name="T6" fmla="*/ 18 w 8"/>
                  <a:gd name="T7" fmla="*/ 12 h 6"/>
                  <a:gd name="T8" fmla="*/ 8 w 8"/>
                  <a:gd name="T9" fmla="*/ 0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" h="6">
                    <a:moveTo>
                      <a:pt x="1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3" y="3"/>
                      <a:pt x="5" y="4"/>
                      <a:pt x="8" y="6"/>
                    </a:cubicBezTo>
                    <a:cubicBezTo>
                      <a:pt x="6" y="5"/>
                      <a:pt x="5" y="3"/>
                      <a:pt x="3" y="2"/>
                    </a:cubicBezTo>
                    <a:cubicBezTo>
                      <a:pt x="2" y="1"/>
                      <a:pt x="2" y="1"/>
                      <a:pt x="1" y="0"/>
                    </a:cubicBezTo>
                  </a:path>
                </a:pathLst>
              </a:custGeom>
              <a:solidFill>
                <a:srgbClr val="A7A0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656" name="Freeform 4095">
                <a:extLst>
                  <a:ext uri="{FF2B5EF4-FFF2-40B4-BE49-F238E27FC236}">
                    <a16:creationId xmlns:a16="http://schemas.microsoft.com/office/drawing/2014/main" id="{6C5F87B4-667A-493B-ACB7-55B071756B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0" y="3710"/>
                <a:ext cx="3" cy="3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0 h 2"/>
                  <a:gd name="T4" fmla="*/ 12 w 2"/>
                  <a:gd name="T5" fmla="*/ 12 h 2"/>
                  <a:gd name="T6" fmla="*/ 0 w 2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2" y="2"/>
                    </a:cubicBezTo>
                    <a:cubicBezTo>
                      <a:pt x="1" y="1"/>
                      <a:pt x="1" y="1"/>
                      <a:pt x="0" y="0"/>
                    </a:cubicBezTo>
                  </a:path>
                </a:pathLst>
              </a:custGeom>
              <a:solidFill>
                <a:srgbClr val="C8C4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657" name="Freeform 4096">
                <a:extLst>
                  <a:ext uri="{FF2B5EF4-FFF2-40B4-BE49-F238E27FC236}">
                    <a16:creationId xmlns:a16="http://schemas.microsoft.com/office/drawing/2014/main" id="{51E6E75F-025A-4546-85A2-A02AF94EB9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0" y="3710"/>
                <a:ext cx="26" cy="21"/>
              </a:xfrm>
              <a:custGeom>
                <a:avLst/>
                <a:gdLst>
                  <a:gd name="T0" fmla="*/ 8 w 17"/>
                  <a:gd name="T1" fmla="*/ 0 h 14"/>
                  <a:gd name="T2" fmla="*/ 0 w 17"/>
                  <a:gd name="T3" fmla="*/ 8 h 14"/>
                  <a:gd name="T4" fmla="*/ 87 w 17"/>
                  <a:gd name="T5" fmla="*/ 72 h 14"/>
                  <a:gd name="T6" fmla="*/ 93 w 17"/>
                  <a:gd name="T7" fmla="*/ 72 h 14"/>
                  <a:gd name="T8" fmla="*/ 8 w 17"/>
                  <a:gd name="T9" fmla="*/ 0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7" h="14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6" y="5"/>
                      <a:pt x="11" y="10"/>
                      <a:pt x="16" y="14"/>
                    </a:cubicBezTo>
                    <a:cubicBezTo>
                      <a:pt x="16" y="14"/>
                      <a:pt x="17" y="14"/>
                      <a:pt x="17" y="14"/>
                    </a:cubicBezTo>
                    <a:cubicBezTo>
                      <a:pt x="12" y="10"/>
                      <a:pt x="6" y="5"/>
                      <a:pt x="1" y="0"/>
                    </a:cubicBezTo>
                  </a:path>
                </a:pathLst>
              </a:custGeom>
              <a:solidFill>
                <a:srgbClr val="C8C4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658" name="Freeform 4097">
                <a:extLst>
                  <a:ext uri="{FF2B5EF4-FFF2-40B4-BE49-F238E27FC236}">
                    <a16:creationId xmlns:a16="http://schemas.microsoft.com/office/drawing/2014/main" id="{DEC3D0B3-7FAC-495C-BEFC-51E29302DA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67" y="3711"/>
                <a:ext cx="24" cy="18"/>
              </a:xfrm>
              <a:custGeom>
                <a:avLst/>
                <a:gdLst>
                  <a:gd name="T0" fmla="*/ 0 w 16"/>
                  <a:gd name="T1" fmla="*/ 0 h 12"/>
                  <a:gd name="T2" fmla="*/ 0 w 16"/>
                  <a:gd name="T3" fmla="*/ 0 h 12"/>
                  <a:gd name="T4" fmla="*/ 81 w 16"/>
                  <a:gd name="T5" fmla="*/ 62 h 12"/>
                  <a:gd name="T6" fmla="*/ 80 w 16"/>
                  <a:gd name="T7" fmla="*/ 59 h 12"/>
                  <a:gd name="T8" fmla="*/ 0 w 16"/>
                  <a:gd name="T9" fmla="*/ 0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6" h="12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4" y="5"/>
                      <a:pt x="9" y="9"/>
                      <a:pt x="16" y="12"/>
                    </a:cubicBezTo>
                    <a:cubicBezTo>
                      <a:pt x="16" y="12"/>
                      <a:pt x="15" y="12"/>
                      <a:pt x="15" y="11"/>
                    </a:cubicBezTo>
                    <a:cubicBezTo>
                      <a:pt x="10" y="8"/>
                      <a:pt x="5" y="4"/>
                      <a:pt x="0" y="0"/>
                    </a:cubicBezTo>
                  </a:path>
                </a:pathLst>
              </a:custGeom>
              <a:solidFill>
                <a:srgbClr val="A7A0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659" name="Freeform 4098">
                <a:extLst>
                  <a:ext uri="{FF2B5EF4-FFF2-40B4-BE49-F238E27FC236}">
                    <a16:creationId xmlns:a16="http://schemas.microsoft.com/office/drawing/2014/main" id="{A945C5B8-869D-42DE-8021-40A2A31A23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0" y="3728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0"/>
                    </a:cubicBezTo>
                  </a:path>
                </a:pathLst>
              </a:custGeom>
              <a:solidFill>
                <a:srgbClr val="C8C4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660" name="Freeform 4099">
                <a:extLst>
                  <a:ext uri="{FF2B5EF4-FFF2-40B4-BE49-F238E27FC236}">
                    <a16:creationId xmlns:a16="http://schemas.microsoft.com/office/drawing/2014/main" id="{6E2ED176-FC21-441A-B906-881DD9248C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67" y="3711"/>
                <a:ext cx="23" cy="17"/>
              </a:xfrm>
              <a:custGeom>
                <a:avLst/>
                <a:gdLst>
                  <a:gd name="T0" fmla="*/ 0 w 15"/>
                  <a:gd name="T1" fmla="*/ 0 h 11"/>
                  <a:gd name="T2" fmla="*/ 0 w 15"/>
                  <a:gd name="T3" fmla="*/ 0 h 11"/>
                  <a:gd name="T4" fmla="*/ 83 w 15"/>
                  <a:gd name="T5" fmla="*/ 62 h 11"/>
                  <a:gd name="T6" fmla="*/ 74 w 15"/>
                  <a:gd name="T7" fmla="*/ 56 h 11"/>
                  <a:gd name="T8" fmla="*/ 0 w 15"/>
                  <a:gd name="T9" fmla="*/ 0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5" h="1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5" y="4"/>
                      <a:pt x="10" y="8"/>
                      <a:pt x="15" y="11"/>
                    </a:cubicBezTo>
                    <a:cubicBezTo>
                      <a:pt x="14" y="11"/>
                      <a:pt x="14" y="10"/>
                      <a:pt x="13" y="10"/>
                    </a:cubicBezTo>
                    <a:cubicBezTo>
                      <a:pt x="9" y="7"/>
                      <a:pt x="4" y="4"/>
                      <a:pt x="0" y="0"/>
                    </a:cubicBezTo>
                  </a:path>
                </a:pathLst>
              </a:custGeom>
              <a:solidFill>
                <a:srgbClr val="C8C4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661" name="Freeform 4100">
                <a:extLst>
                  <a:ext uri="{FF2B5EF4-FFF2-40B4-BE49-F238E27FC236}">
                    <a16:creationId xmlns:a16="http://schemas.microsoft.com/office/drawing/2014/main" id="{E2574FA3-C0E3-4AF8-91EE-E03F399DCD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67" y="3711"/>
                <a:ext cx="27" cy="20"/>
              </a:xfrm>
              <a:custGeom>
                <a:avLst/>
                <a:gdLst>
                  <a:gd name="T0" fmla="*/ 12 w 18"/>
                  <a:gd name="T1" fmla="*/ 0 h 13"/>
                  <a:gd name="T2" fmla="*/ 0 w 18"/>
                  <a:gd name="T3" fmla="*/ 0 h 13"/>
                  <a:gd name="T4" fmla="*/ 68 w 18"/>
                  <a:gd name="T5" fmla="*/ 54 h 13"/>
                  <a:gd name="T6" fmla="*/ 80 w 18"/>
                  <a:gd name="T7" fmla="*/ 62 h 13"/>
                  <a:gd name="T8" fmla="*/ 81 w 18"/>
                  <a:gd name="T9" fmla="*/ 66 h 13"/>
                  <a:gd name="T10" fmla="*/ 93 w 18"/>
                  <a:gd name="T11" fmla="*/ 74 h 13"/>
                  <a:gd name="T12" fmla="*/ 12 w 18"/>
                  <a:gd name="T13" fmla="*/ 0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" h="13">
                    <a:moveTo>
                      <a:pt x="2" y="0"/>
                    </a:moveTo>
                    <a:cubicBezTo>
                      <a:pt x="2" y="0"/>
                      <a:pt x="1" y="0"/>
                      <a:pt x="0" y="0"/>
                    </a:cubicBezTo>
                    <a:cubicBezTo>
                      <a:pt x="4" y="4"/>
                      <a:pt x="9" y="7"/>
                      <a:pt x="13" y="10"/>
                    </a:cubicBezTo>
                    <a:cubicBezTo>
                      <a:pt x="14" y="10"/>
                      <a:pt x="14" y="11"/>
                      <a:pt x="15" y="11"/>
                    </a:cubicBezTo>
                    <a:cubicBezTo>
                      <a:pt x="15" y="12"/>
                      <a:pt x="16" y="12"/>
                      <a:pt x="16" y="12"/>
                    </a:cubicBezTo>
                    <a:cubicBezTo>
                      <a:pt x="17" y="13"/>
                      <a:pt x="18" y="13"/>
                      <a:pt x="18" y="13"/>
                    </a:cubicBezTo>
                    <a:cubicBezTo>
                      <a:pt x="13" y="9"/>
                      <a:pt x="8" y="4"/>
                      <a:pt x="2" y="0"/>
                    </a:cubicBezTo>
                  </a:path>
                </a:pathLst>
              </a:custGeom>
              <a:solidFill>
                <a:srgbClr val="DEDB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662" name="Freeform 4101">
                <a:extLst>
                  <a:ext uri="{FF2B5EF4-FFF2-40B4-BE49-F238E27FC236}">
                    <a16:creationId xmlns:a16="http://schemas.microsoft.com/office/drawing/2014/main" id="{AFB81515-A9F7-424F-A39C-60A07FFD54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8" y="3745"/>
                <a:ext cx="59" cy="26"/>
              </a:xfrm>
              <a:custGeom>
                <a:avLst/>
                <a:gdLst>
                  <a:gd name="T0" fmla="*/ 87 w 40"/>
                  <a:gd name="T1" fmla="*/ 0 h 17"/>
                  <a:gd name="T2" fmla="*/ 13 w 40"/>
                  <a:gd name="T3" fmla="*/ 8 h 17"/>
                  <a:gd name="T4" fmla="*/ 0 w 40"/>
                  <a:gd name="T5" fmla="*/ 8 h 17"/>
                  <a:gd name="T6" fmla="*/ 60 w 40"/>
                  <a:gd name="T7" fmla="*/ 43 h 17"/>
                  <a:gd name="T8" fmla="*/ 137 w 40"/>
                  <a:gd name="T9" fmla="*/ 93 h 17"/>
                  <a:gd name="T10" fmla="*/ 189 w 40"/>
                  <a:gd name="T11" fmla="*/ 87 h 17"/>
                  <a:gd name="T12" fmla="*/ 119 w 40"/>
                  <a:gd name="T13" fmla="*/ 8 h 17"/>
                  <a:gd name="T14" fmla="*/ 87 w 40"/>
                  <a:gd name="T15" fmla="*/ 0 h 1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0" h="17">
                    <a:moveTo>
                      <a:pt x="18" y="0"/>
                    </a:moveTo>
                    <a:cubicBezTo>
                      <a:pt x="13" y="0"/>
                      <a:pt x="8" y="1"/>
                      <a:pt x="3" y="1"/>
                    </a:cubicBezTo>
                    <a:cubicBezTo>
                      <a:pt x="2" y="1"/>
                      <a:pt x="1" y="1"/>
                      <a:pt x="0" y="1"/>
                    </a:cubicBezTo>
                    <a:cubicBezTo>
                      <a:pt x="4" y="4"/>
                      <a:pt x="9" y="6"/>
                      <a:pt x="13" y="8"/>
                    </a:cubicBezTo>
                    <a:cubicBezTo>
                      <a:pt x="18" y="11"/>
                      <a:pt x="24" y="14"/>
                      <a:pt x="29" y="17"/>
                    </a:cubicBezTo>
                    <a:cubicBezTo>
                      <a:pt x="33" y="16"/>
                      <a:pt x="36" y="16"/>
                      <a:pt x="40" y="16"/>
                    </a:cubicBezTo>
                    <a:cubicBezTo>
                      <a:pt x="35" y="11"/>
                      <a:pt x="30" y="6"/>
                      <a:pt x="25" y="1"/>
                    </a:cubicBezTo>
                    <a:cubicBezTo>
                      <a:pt x="23" y="1"/>
                      <a:pt x="21" y="0"/>
                      <a:pt x="18" y="0"/>
                    </a:cubicBezTo>
                  </a:path>
                </a:pathLst>
              </a:custGeom>
              <a:solidFill>
                <a:srgbClr val="423A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663" name="Freeform 4102">
                <a:extLst>
                  <a:ext uri="{FF2B5EF4-FFF2-40B4-BE49-F238E27FC236}">
                    <a16:creationId xmlns:a16="http://schemas.microsoft.com/office/drawing/2014/main" id="{04B83A60-536C-48B1-83D5-AE8AE423FA2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630" y="3747"/>
                <a:ext cx="52" cy="27"/>
              </a:xfrm>
              <a:custGeom>
                <a:avLst/>
                <a:gdLst>
                  <a:gd name="T0" fmla="*/ 53 w 35"/>
                  <a:gd name="T1" fmla="*/ 8 h 18"/>
                  <a:gd name="T2" fmla="*/ 0 w 35"/>
                  <a:gd name="T3" fmla="*/ 12 h 18"/>
                  <a:gd name="T4" fmla="*/ 79 w 35"/>
                  <a:gd name="T5" fmla="*/ 93 h 18"/>
                  <a:gd name="T6" fmla="*/ 82 w 35"/>
                  <a:gd name="T7" fmla="*/ 93 h 18"/>
                  <a:gd name="T8" fmla="*/ 92 w 35"/>
                  <a:gd name="T9" fmla="*/ 93 h 18"/>
                  <a:gd name="T10" fmla="*/ 169 w 35"/>
                  <a:gd name="T11" fmla="*/ 89 h 18"/>
                  <a:gd name="T12" fmla="*/ 53 w 35"/>
                  <a:gd name="T13" fmla="*/ 8 h 18"/>
                  <a:gd name="T14" fmla="*/ 92 w 35"/>
                  <a:gd name="T15" fmla="*/ 0 h 18"/>
                  <a:gd name="T16" fmla="*/ 88 w 35"/>
                  <a:gd name="T17" fmla="*/ 0 h 18"/>
                  <a:gd name="T18" fmla="*/ 92 w 35"/>
                  <a:gd name="T19" fmla="*/ 8 h 18"/>
                  <a:gd name="T20" fmla="*/ 156 w 35"/>
                  <a:gd name="T21" fmla="*/ 39 h 18"/>
                  <a:gd name="T22" fmla="*/ 92 w 35"/>
                  <a:gd name="T23" fmla="*/ 0 h 18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35" h="18">
                    <a:moveTo>
                      <a:pt x="11" y="1"/>
                    </a:moveTo>
                    <a:cubicBezTo>
                      <a:pt x="7" y="1"/>
                      <a:pt x="3" y="1"/>
                      <a:pt x="0" y="2"/>
                    </a:cubicBezTo>
                    <a:cubicBezTo>
                      <a:pt x="6" y="7"/>
                      <a:pt x="11" y="12"/>
                      <a:pt x="16" y="18"/>
                    </a:cubicBezTo>
                    <a:cubicBezTo>
                      <a:pt x="16" y="18"/>
                      <a:pt x="17" y="18"/>
                      <a:pt x="17" y="18"/>
                    </a:cubicBezTo>
                    <a:cubicBezTo>
                      <a:pt x="18" y="18"/>
                      <a:pt x="19" y="18"/>
                      <a:pt x="19" y="18"/>
                    </a:cubicBezTo>
                    <a:cubicBezTo>
                      <a:pt x="24" y="18"/>
                      <a:pt x="30" y="17"/>
                      <a:pt x="35" y="17"/>
                    </a:cubicBezTo>
                    <a:cubicBezTo>
                      <a:pt x="25" y="12"/>
                      <a:pt x="17" y="6"/>
                      <a:pt x="11" y="1"/>
                    </a:cubicBezTo>
                    <a:moveTo>
                      <a:pt x="19" y="0"/>
                    </a:moveTo>
                    <a:cubicBezTo>
                      <a:pt x="19" y="0"/>
                      <a:pt x="18" y="0"/>
                      <a:pt x="18" y="0"/>
                    </a:cubicBezTo>
                    <a:cubicBezTo>
                      <a:pt x="18" y="0"/>
                      <a:pt x="19" y="1"/>
                      <a:pt x="19" y="1"/>
                    </a:cubicBezTo>
                    <a:cubicBezTo>
                      <a:pt x="23" y="3"/>
                      <a:pt x="27" y="5"/>
                      <a:pt x="32" y="7"/>
                    </a:cubicBezTo>
                    <a:cubicBezTo>
                      <a:pt x="28" y="5"/>
                      <a:pt x="23" y="3"/>
                      <a:pt x="19" y="0"/>
                    </a:cubicBezTo>
                  </a:path>
                </a:pathLst>
              </a:custGeom>
              <a:solidFill>
                <a:srgbClr val="8178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664" name="Freeform 4103">
                <a:extLst>
                  <a:ext uri="{FF2B5EF4-FFF2-40B4-BE49-F238E27FC236}">
                    <a16:creationId xmlns:a16="http://schemas.microsoft.com/office/drawing/2014/main" id="{772614E7-7205-4127-B7C9-A666F2AD6F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5" y="3747"/>
                <a:ext cx="30" cy="22"/>
              </a:xfrm>
              <a:custGeom>
                <a:avLst/>
                <a:gdLst>
                  <a:gd name="T0" fmla="*/ 0 w 20"/>
                  <a:gd name="T1" fmla="*/ 0 h 15"/>
                  <a:gd name="T2" fmla="*/ 80 w 20"/>
                  <a:gd name="T3" fmla="*/ 69 h 15"/>
                  <a:gd name="T4" fmla="*/ 102 w 20"/>
                  <a:gd name="T5" fmla="*/ 69 h 15"/>
                  <a:gd name="T6" fmla="*/ 18 w 20"/>
                  <a:gd name="T7" fmla="*/ 0 h 15"/>
                  <a:gd name="T8" fmla="*/ 0 w 20"/>
                  <a:gd name="T9" fmla="*/ 0 h 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" h="15">
                    <a:moveTo>
                      <a:pt x="0" y="0"/>
                    </a:moveTo>
                    <a:cubicBezTo>
                      <a:pt x="5" y="5"/>
                      <a:pt x="10" y="10"/>
                      <a:pt x="15" y="15"/>
                    </a:cubicBezTo>
                    <a:cubicBezTo>
                      <a:pt x="16" y="15"/>
                      <a:pt x="18" y="15"/>
                      <a:pt x="20" y="15"/>
                    </a:cubicBezTo>
                    <a:cubicBezTo>
                      <a:pt x="14" y="10"/>
                      <a:pt x="9" y="5"/>
                      <a:pt x="3" y="0"/>
                    </a:cubicBezTo>
                    <a:cubicBezTo>
                      <a:pt x="2" y="0"/>
                      <a:pt x="1" y="0"/>
                      <a:pt x="0" y="0"/>
                    </a:cubicBezTo>
                  </a:path>
                </a:pathLst>
              </a:custGeom>
              <a:solidFill>
                <a:srgbClr val="8178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665" name="Freeform 4104">
                <a:extLst>
                  <a:ext uri="{FF2B5EF4-FFF2-40B4-BE49-F238E27FC236}">
                    <a16:creationId xmlns:a16="http://schemas.microsoft.com/office/drawing/2014/main" id="{F0C6B9B1-0B2D-4158-A604-0CE3C5D4E4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2" y="3750"/>
                <a:ext cx="31" cy="24"/>
              </a:xfrm>
              <a:custGeom>
                <a:avLst/>
                <a:gdLst>
                  <a:gd name="T0" fmla="*/ 22 w 21"/>
                  <a:gd name="T1" fmla="*/ 0 h 16"/>
                  <a:gd name="T2" fmla="*/ 0 w 21"/>
                  <a:gd name="T3" fmla="*/ 0 h 16"/>
                  <a:gd name="T4" fmla="*/ 47 w 21"/>
                  <a:gd name="T5" fmla="*/ 39 h 16"/>
                  <a:gd name="T6" fmla="*/ 96 w 21"/>
                  <a:gd name="T7" fmla="*/ 81 h 16"/>
                  <a:gd name="T8" fmla="*/ 100 w 21"/>
                  <a:gd name="T9" fmla="*/ 81 h 16"/>
                  <a:gd name="T10" fmla="*/ 22 w 21"/>
                  <a:gd name="T11" fmla="*/ 0 h 1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1" h="16">
                    <a:moveTo>
                      <a:pt x="5" y="0"/>
                    </a:moveTo>
                    <a:cubicBezTo>
                      <a:pt x="3" y="0"/>
                      <a:pt x="1" y="0"/>
                      <a:pt x="0" y="0"/>
                    </a:cubicBezTo>
                    <a:cubicBezTo>
                      <a:pt x="3" y="3"/>
                      <a:pt x="7" y="5"/>
                      <a:pt x="10" y="7"/>
                    </a:cubicBezTo>
                    <a:cubicBezTo>
                      <a:pt x="14" y="10"/>
                      <a:pt x="17" y="13"/>
                      <a:pt x="20" y="16"/>
                    </a:cubicBezTo>
                    <a:cubicBezTo>
                      <a:pt x="20" y="16"/>
                      <a:pt x="21" y="16"/>
                      <a:pt x="21" y="16"/>
                    </a:cubicBezTo>
                    <a:cubicBezTo>
                      <a:pt x="16" y="10"/>
                      <a:pt x="11" y="5"/>
                      <a:pt x="5" y="0"/>
                    </a:cubicBezTo>
                  </a:path>
                </a:pathLst>
              </a:custGeom>
              <a:solidFill>
                <a:srgbClr val="AFA9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666" name="Freeform 4105">
                <a:extLst>
                  <a:ext uri="{FF2B5EF4-FFF2-40B4-BE49-F238E27FC236}">
                    <a16:creationId xmlns:a16="http://schemas.microsoft.com/office/drawing/2014/main" id="{84EF0715-E5D3-4023-8A76-92C6B6B9C9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7" y="3757"/>
                <a:ext cx="24" cy="14"/>
              </a:xfrm>
              <a:custGeom>
                <a:avLst/>
                <a:gdLst>
                  <a:gd name="T0" fmla="*/ 0 w 16"/>
                  <a:gd name="T1" fmla="*/ 0 h 9"/>
                  <a:gd name="T2" fmla="*/ 81 w 16"/>
                  <a:gd name="T3" fmla="*/ 53 h 9"/>
                  <a:gd name="T4" fmla="*/ 81 w 16"/>
                  <a:gd name="T5" fmla="*/ 53 h 9"/>
                  <a:gd name="T6" fmla="*/ 0 w 16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6" h="9">
                    <a:moveTo>
                      <a:pt x="0" y="0"/>
                    </a:moveTo>
                    <a:cubicBezTo>
                      <a:pt x="6" y="4"/>
                      <a:pt x="11" y="6"/>
                      <a:pt x="16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1" y="6"/>
                      <a:pt x="5" y="3"/>
                      <a:pt x="0" y="0"/>
                    </a:cubicBezTo>
                  </a:path>
                </a:pathLst>
              </a:custGeom>
              <a:solidFill>
                <a:srgbClr val="8178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667" name="Freeform 4106">
                <a:extLst>
                  <a:ext uri="{FF2B5EF4-FFF2-40B4-BE49-F238E27FC236}">
                    <a16:creationId xmlns:a16="http://schemas.microsoft.com/office/drawing/2014/main" id="{2DD0E842-8860-4B4C-8136-ABA84464B6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6" y="3747"/>
                <a:ext cx="55" cy="25"/>
              </a:xfrm>
              <a:custGeom>
                <a:avLst/>
                <a:gdLst>
                  <a:gd name="T0" fmla="*/ 33 w 37"/>
                  <a:gd name="T1" fmla="*/ 0 h 17"/>
                  <a:gd name="T2" fmla="*/ 0 w 37"/>
                  <a:gd name="T3" fmla="*/ 1 h 17"/>
                  <a:gd name="T4" fmla="*/ 119 w 37"/>
                  <a:gd name="T5" fmla="*/ 79 h 17"/>
                  <a:gd name="T6" fmla="*/ 128 w 37"/>
                  <a:gd name="T7" fmla="*/ 79 h 17"/>
                  <a:gd name="T8" fmla="*/ 122 w 37"/>
                  <a:gd name="T9" fmla="*/ 75 h 17"/>
                  <a:gd name="T10" fmla="*/ 137 w 37"/>
                  <a:gd name="T11" fmla="*/ 79 h 17"/>
                  <a:gd name="T12" fmla="*/ 162 w 37"/>
                  <a:gd name="T13" fmla="*/ 75 h 17"/>
                  <a:gd name="T14" fmla="*/ 181 w 37"/>
                  <a:gd name="T15" fmla="*/ 75 h 17"/>
                  <a:gd name="T16" fmla="*/ 101 w 37"/>
                  <a:gd name="T17" fmla="*/ 32 h 17"/>
                  <a:gd name="T18" fmla="*/ 40 w 37"/>
                  <a:gd name="T19" fmla="*/ 1 h 17"/>
                  <a:gd name="T20" fmla="*/ 33 w 37"/>
                  <a:gd name="T21" fmla="*/ 0 h 1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" h="17">
                    <a:moveTo>
                      <a:pt x="7" y="0"/>
                    </a:moveTo>
                    <a:cubicBezTo>
                      <a:pt x="5" y="0"/>
                      <a:pt x="2" y="0"/>
                      <a:pt x="0" y="1"/>
                    </a:cubicBezTo>
                    <a:cubicBezTo>
                      <a:pt x="6" y="6"/>
                      <a:pt x="14" y="12"/>
                      <a:pt x="24" y="17"/>
                    </a:cubicBezTo>
                    <a:cubicBezTo>
                      <a:pt x="25" y="17"/>
                      <a:pt x="25" y="17"/>
                      <a:pt x="26" y="17"/>
                    </a:cubicBezTo>
                    <a:cubicBezTo>
                      <a:pt x="25" y="16"/>
                      <a:pt x="25" y="16"/>
                      <a:pt x="25" y="16"/>
                    </a:cubicBezTo>
                    <a:cubicBezTo>
                      <a:pt x="26" y="16"/>
                      <a:pt x="27" y="16"/>
                      <a:pt x="28" y="17"/>
                    </a:cubicBezTo>
                    <a:cubicBezTo>
                      <a:pt x="29" y="16"/>
                      <a:pt x="31" y="16"/>
                      <a:pt x="33" y="16"/>
                    </a:cubicBezTo>
                    <a:cubicBezTo>
                      <a:pt x="34" y="16"/>
                      <a:pt x="36" y="16"/>
                      <a:pt x="37" y="16"/>
                    </a:cubicBezTo>
                    <a:cubicBezTo>
                      <a:pt x="32" y="13"/>
                      <a:pt x="27" y="11"/>
                      <a:pt x="21" y="7"/>
                    </a:cubicBezTo>
                    <a:cubicBezTo>
                      <a:pt x="16" y="5"/>
                      <a:pt x="12" y="3"/>
                      <a:pt x="8" y="1"/>
                    </a:cubicBezTo>
                    <a:cubicBezTo>
                      <a:pt x="8" y="1"/>
                      <a:pt x="7" y="0"/>
                      <a:pt x="7" y="0"/>
                    </a:cubicBezTo>
                  </a:path>
                </a:pathLst>
              </a:custGeom>
              <a:solidFill>
                <a:srgbClr val="AFA9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668" name="Freeform 4107">
                <a:extLst>
                  <a:ext uri="{FF2B5EF4-FFF2-40B4-BE49-F238E27FC236}">
                    <a16:creationId xmlns:a16="http://schemas.microsoft.com/office/drawing/2014/main" id="{5703B18B-AB73-40D5-BD27-9ECFAA875C6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760" y="3754"/>
                <a:ext cx="133" cy="52"/>
              </a:xfrm>
              <a:custGeom>
                <a:avLst/>
                <a:gdLst>
                  <a:gd name="T0" fmla="*/ 353 w 89"/>
                  <a:gd name="T1" fmla="*/ 19 h 35"/>
                  <a:gd name="T2" fmla="*/ 330 w 89"/>
                  <a:gd name="T3" fmla="*/ 22 h 35"/>
                  <a:gd name="T4" fmla="*/ 444 w 89"/>
                  <a:gd name="T5" fmla="*/ 131 h 35"/>
                  <a:gd name="T6" fmla="*/ 393 w 89"/>
                  <a:gd name="T7" fmla="*/ 22 h 35"/>
                  <a:gd name="T8" fmla="*/ 353 w 89"/>
                  <a:gd name="T9" fmla="*/ 19 h 35"/>
                  <a:gd name="T10" fmla="*/ 0 w 89"/>
                  <a:gd name="T11" fmla="*/ 0 h 35"/>
                  <a:gd name="T12" fmla="*/ 143 w 89"/>
                  <a:gd name="T13" fmla="*/ 108 h 35"/>
                  <a:gd name="T14" fmla="*/ 230 w 89"/>
                  <a:gd name="T15" fmla="*/ 169 h 35"/>
                  <a:gd name="T16" fmla="*/ 235 w 89"/>
                  <a:gd name="T17" fmla="*/ 169 h 35"/>
                  <a:gd name="T18" fmla="*/ 203 w 89"/>
                  <a:gd name="T19" fmla="*/ 108 h 35"/>
                  <a:gd name="T20" fmla="*/ 149 w 89"/>
                  <a:gd name="T21" fmla="*/ 33 h 35"/>
                  <a:gd name="T22" fmla="*/ 1 w 89"/>
                  <a:gd name="T23" fmla="*/ 0 h 35"/>
                  <a:gd name="T24" fmla="*/ 0 w 89"/>
                  <a:gd name="T25" fmla="*/ 0 h 3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89" h="35">
                    <a:moveTo>
                      <a:pt x="71" y="4"/>
                    </a:moveTo>
                    <a:cubicBezTo>
                      <a:pt x="69" y="4"/>
                      <a:pt x="68" y="4"/>
                      <a:pt x="66" y="5"/>
                    </a:cubicBezTo>
                    <a:cubicBezTo>
                      <a:pt x="73" y="12"/>
                      <a:pt x="81" y="20"/>
                      <a:pt x="89" y="27"/>
                    </a:cubicBezTo>
                    <a:cubicBezTo>
                      <a:pt x="87" y="19"/>
                      <a:pt x="83" y="12"/>
                      <a:pt x="79" y="5"/>
                    </a:cubicBezTo>
                    <a:cubicBezTo>
                      <a:pt x="76" y="4"/>
                      <a:pt x="73" y="4"/>
                      <a:pt x="71" y="4"/>
                    </a:cubicBezTo>
                    <a:moveTo>
                      <a:pt x="0" y="0"/>
                    </a:moveTo>
                    <a:cubicBezTo>
                      <a:pt x="14" y="10"/>
                      <a:pt x="25" y="18"/>
                      <a:pt x="29" y="22"/>
                    </a:cubicBezTo>
                    <a:cubicBezTo>
                      <a:pt x="36" y="27"/>
                      <a:pt x="43" y="32"/>
                      <a:pt x="46" y="35"/>
                    </a:cubicBezTo>
                    <a:cubicBezTo>
                      <a:pt x="46" y="35"/>
                      <a:pt x="47" y="35"/>
                      <a:pt x="47" y="35"/>
                    </a:cubicBezTo>
                    <a:cubicBezTo>
                      <a:pt x="47" y="31"/>
                      <a:pt x="45" y="28"/>
                      <a:pt x="41" y="22"/>
                    </a:cubicBezTo>
                    <a:cubicBezTo>
                      <a:pt x="37" y="17"/>
                      <a:pt x="34" y="13"/>
                      <a:pt x="30" y="7"/>
                    </a:cubicBezTo>
                    <a:cubicBezTo>
                      <a:pt x="20" y="5"/>
                      <a:pt x="10" y="2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</a:path>
                </a:pathLst>
              </a:custGeom>
              <a:solidFill>
                <a:srgbClr val="423A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669" name="Freeform 4108">
                <a:extLst>
                  <a:ext uri="{FF2B5EF4-FFF2-40B4-BE49-F238E27FC236}">
                    <a16:creationId xmlns:a16="http://schemas.microsoft.com/office/drawing/2014/main" id="{9E262AF1-70A2-4965-8353-17BE9BDA902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719" y="3747"/>
                <a:ext cx="110" cy="64"/>
              </a:xfrm>
              <a:custGeom>
                <a:avLst/>
                <a:gdLst>
                  <a:gd name="T0" fmla="*/ 109 w 74"/>
                  <a:gd name="T1" fmla="*/ 13 h 43"/>
                  <a:gd name="T2" fmla="*/ 128 w 74"/>
                  <a:gd name="T3" fmla="*/ 28 h 43"/>
                  <a:gd name="T4" fmla="*/ 323 w 74"/>
                  <a:gd name="T5" fmla="*/ 196 h 43"/>
                  <a:gd name="T6" fmla="*/ 278 w 74"/>
                  <a:gd name="T7" fmla="*/ 210 h 43"/>
                  <a:gd name="T8" fmla="*/ 278 w 74"/>
                  <a:gd name="T9" fmla="*/ 210 h 43"/>
                  <a:gd name="T10" fmla="*/ 363 w 74"/>
                  <a:gd name="T11" fmla="*/ 196 h 43"/>
                  <a:gd name="T12" fmla="*/ 278 w 74"/>
                  <a:gd name="T13" fmla="*/ 132 h 43"/>
                  <a:gd name="T14" fmla="*/ 137 w 74"/>
                  <a:gd name="T15" fmla="*/ 22 h 43"/>
                  <a:gd name="T16" fmla="*/ 109 w 74"/>
                  <a:gd name="T17" fmla="*/ 13 h 43"/>
                  <a:gd name="T18" fmla="*/ 0 w 74"/>
                  <a:gd name="T19" fmla="*/ 0 h 43"/>
                  <a:gd name="T20" fmla="*/ 80 w 74"/>
                  <a:gd name="T21" fmla="*/ 73 h 43"/>
                  <a:gd name="T22" fmla="*/ 101 w 74"/>
                  <a:gd name="T23" fmla="*/ 73 h 43"/>
                  <a:gd name="T24" fmla="*/ 40 w 74"/>
                  <a:gd name="T25" fmla="*/ 1 h 43"/>
                  <a:gd name="T26" fmla="*/ 0 w 74"/>
                  <a:gd name="T27" fmla="*/ 0 h 43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74" h="43">
                    <a:moveTo>
                      <a:pt x="22" y="3"/>
                    </a:moveTo>
                    <a:cubicBezTo>
                      <a:pt x="23" y="4"/>
                      <a:pt x="24" y="5"/>
                      <a:pt x="26" y="6"/>
                    </a:cubicBezTo>
                    <a:cubicBezTo>
                      <a:pt x="40" y="17"/>
                      <a:pt x="56" y="28"/>
                      <a:pt x="66" y="40"/>
                    </a:cubicBezTo>
                    <a:cubicBezTo>
                      <a:pt x="62" y="41"/>
                      <a:pt x="59" y="42"/>
                      <a:pt x="57" y="43"/>
                    </a:cubicBezTo>
                    <a:cubicBezTo>
                      <a:pt x="57" y="43"/>
                      <a:pt x="57" y="43"/>
                      <a:pt x="57" y="43"/>
                    </a:cubicBezTo>
                    <a:cubicBezTo>
                      <a:pt x="62" y="42"/>
                      <a:pt x="68" y="41"/>
                      <a:pt x="74" y="40"/>
                    </a:cubicBezTo>
                    <a:cubicBezTo>
                      <a:pt x="71" y="37"/>
                      <a:pt x="64" y="32"/>
                      <a:pt x="57" y="27"/>
                    </a:cubicBezTo>
                    <a:cubicBezTo>
                      <a:pt x="53" y="23"/>
                      <a:pt x="42" y="15"/>
                      <a:pt x="28" y="5"/>
                    </a:cubicBezTo>
                    <a:cubicBezTo>
                      <a:pt x="26" y="4"/>
                      <a:pt x="24" y="4"/>
                      <a:pt x="22" y="3"/>
                    </a:cubicBezTo>
                    <a:moveTo>
                      <a:pt x="0" y="0"/>
                    </a:moveTo>
                    <a:cubicBezTo>
                      <a:pt x="6" y="5"/>
                      <a:pt x="11" y="10"/>
                      <a:pt x="16" y="15"/>
                    </a:cubicBezTo>
                    <a:cubicBezTo>
                      <a:pt x="18" y="15"/>
                      <a:pt x="19" y="15"/>
                      <a:pt x="21" y="15"/>
                    </a:cubicBezTo>
                    <a:cubicBezTo>
                      <a:pt x="17" y="11"/>
                      <a:pt x="12" y="6"/>
                      <a:pt x="8" y="1"/>
                    </a:cubicBezTo>
                    <a:cubicBezTo>
                      <a:pt x="6" y="1"/>
                      <a:pt x="3" y="1"/>
                      <a:pt x="0" y="0"/>
                    </a:cubicBezTo>
                  </a:path>
                </a:pathLst>
              </a:custGeom>
              <a:solidFill>
                <a:srgbClr val="8178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670" name="Freeform 4109">
                <a:extLst>
                  <a:ext uri="{FF2B5EF4-FFF2-40B4-BE49-F238E27FC236}">
                    <a16:creationId xmlns:a16="http://schemas.microsoft.com/office/drawing/2014/main" id="{E90E513E-1F7D-47A1-BAAA-890178BE391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805" y="3762"/>
                <a:ext cx="89" cy="74"/>
              </a:xfrm>
              <a:custGeom>
                <a:avLst/>
                <a:gdLst>
                  <a:gd name="T0" fmla="*/ 122 w 60"/>
                  <a:gd name="T1" fmla="*/ 9 h 50"/>
                  <a:gd name="T2" fmla="*/ 82 w 60"/>
                  <a:gd name="T3" fmla="*/ 19 h 50"/>
                  <a:gd name="T4" fmla="*/ 62 w 60"/>
                  <a:gd name="T5" fmla="*/ 19 h 50"/>
                  <a:gd name="T6" fmla="*/ 62 w 60"/>
                  <a:gd name="T7" fmla="*/ 19 h 50"/>
                  <a:gd name="T8" fmla="*/ 128 w 60"/>
                  <a:gd name="T9" fmla="*/ 110 h 50"/>
                  <a:gd name="T10" fmla="*/ 147 w 60"/>
                  <a:gd name="T11" fmla="*/ 149 h 50"/>
                  <a:gd name="T12" fmla="*/ 190 w 60"/>
                  <a:gd name="T13" fmla="*/ 178 h 50"/>
                  <a:gd name="T14" fmla="*/ 199 w 60"/>
                  <a:gd name="T15" fmla="*/ 182 h 50"/>
                  <a:gd name="T16" fmla="*/ 263 w 60"/>
                  <a:gd name="T17" fmla="*/ 241 h 50"/>
                  <a:gd name="T18" fmla="*/ 277 w 60"/>
                  <a:gd name="T19" fmla="*/ 218 h 50"/>
                  <a:gd name="T20" fmla="*/ 291 w 60"/>
                  <a:gd name="T21" fmla="*/ 169 h 50"/>
                  <a:gd name="T22" fmla="*/ 122 w 60"/>
                  <a:gd name="T23" fmla="*/ 9 h 50"/>
                  <a:gd name="T24" fmla="*/ 0 w 60"/>
                  <a:gd name="T25" fmla="*/ 9 h 50"/>
                  <a:gd name="T26" fmla="*/ 53 w 60"/>
                  <a:gd name="T27" fmla="*/ 81 h 50"/>
                  <a:gd name="T28" fmla="*/ 82 w 60"/>
                  <a:gd name="T29" fmla="*/ 142 h 50"/>
                  <a:gd name="T30" fmla="*/ 92 w 60"/>
                  <a:gd name="T31" fmla="*/ 142 h 50"/>
                  <a:gd name="T32" fmla="*/ 110 w 60"/>
                  <a:gd name="T33" fmla="*/ 142 h 50"/>
                  <a:gd name="T34" fmla="*/ 62 w 60"/>
                  <a:gd name="T35" fmla="*/ 61 h 50"/>
                  <a:gd name="T36" fmla="*/ 22 w 60"/>
                  <a:gd name="T37" fmla="*/ 13 h 50"/>
                  <a:gd name="T38" fmla="*/ 0 w 60"/>
                  <a:gd name="T39" fmla="*/ 9 h 50"/>
                  <a:gd name="T40" fmla="*/ 174 w 60"/>
                  <a:gd name="T41" fmla="*/ 0 h 50"/>
                  <a:gd name="T42" fmla="*/ 150 w 60"/>
                  <a:gd name="T43" fmla="*/ 1 h 50"/>
                  <a:gd name="T44" fmla="*/ 211 w 60"/>
                  <a:gd name="T45" fmla="*/ 61 h 50"/>
                  <a:gd name="T46" fmla="*/ 291 w 60"/>
                  <a:gd name="T47" fmla="*/ 141 h 50"/>
                  <a:gd name="T48" fmla="*/ 288 w 60"/>
                  <a:gd name="T49" fmla="*/ 108 h 50"/>
                  <a:gd name="T50" fmla="*/ 174 w 60"/>
                  <a:gd name="T51" fmla="*/ 0 h 50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60" h="50">
                    <a:moveTo>
                      <a:pt x="25" y="2"/>
                    </a:moveTo>
                    <a:cubicBezTo>
                      <a:pt x="23" y="3"/>
                      <a:pt x="20" y="3"/>
                      <a:pt x="17" y="4"/>
                    </a:cubicBezTo>
                    <a:cubicBezTo>
                      <a:pt x="16" y="4"/>
                      <a:pt x="14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8" y="10"/>
                      <a:pt x="22" y="16"/>
                      <a:pt x="26" y="23"/>
                    </a:cubicBezTo>
                    <a:cubicBezTo>
                      <a:pt x="27" y="25"/>
                      <a:pt x="28" y="28"/>
                      <a:pt x="30" y="31"/>
                    </a:cubicBezTo>
                    <a:cubicBezTo>
                      <a:pt x="33" y="32"/>
                      <a:pt x="36" y="34"/>
                      <a:pt x="39" y="37"/>
                    </a:cubicBezTo>
                    <a:cubicBezTo>
                      <a:pt x="40" y="37"/>
                      <a:pt x="40" y="37"/>
                      <a:pt x="41" y="38"/>
                    </a:cubicBezTo>
                    <a:cubicBezTo>
                      <a:pt x="48" y="41"/>
                      <a:pt x="50" y="46"/>
                      <a:pt x="54" y="50"/>
                    </a:cubicBezTo>
                    <a:cubicBezTo>
                      <a:pt x="55" y="49"/>
                      <a:pt x="56" y="47"/>
                      <a:pt x="57" y="45"/>
                    </a:cubicBezTo>
                    <a:cubicBezTo>
                      <a:pt x="59" y="42"/>
                      <a:pt x="60" y="39"/>
                      <a:pt x="60" y="35"/>
                    </a:cubicBezTo>
                    <a:cubicBezTo>
                      <a:pt x="45" y="25"/>
                      <a:pt x="33" y="14"/>
                      <a:pt x="25" y="2"/>
                    </a:cubicBezTo>
                    <a:moveTo>
                      <a:pt x="0" y="2"/>
                    </a:moveTo>
                    <a:cubicBezTo>
                      <a:pt x="4" y="8"/>
                      <a:pt x="7" y="12"/>
                      <a:pt x="11" y="17"/>
                    </a:cubicBezTo>
                    <a:cubicBezTo>
                      <a:pt x="15" y="23"/>
                      <a:pt x="17" y="26"/>
                      <a:pt x="17" y="30"/>
                    </a:cubicBezTo>
                    <a:cubicBezTo>
                      <a:pt x="18" y="30"/>
                      <a:pt x="18" y="30"/>
                      <a:pt x="19" y="30"/>
                    </a:cubicBezTo>
                    <a:cubicBezTo>
                      <a:pt x="23" y="30"/>
                      <a:pt x="23" y="30"/>
                      <a:pt x="23" y="30"/>
                    </a:cubicBezTo>
                    <a:cubicBezTo>
                      <a:pt x="19" y="24"/>
                      <a:pt x="17" y="19"/>
                      <a:pt x="13" y="13"/>
                    </a:cubicBezTo>
                    <a:cubicBezTo>
                      <a:pt x="11" y="10"/>
                      <a:pt x="8" y="6"/>
                      <a:pt x="5" y="3"/>
                    </a:cubicBezTo>
                    <a:cubicBezTo>
                      <a:pt x="4" y="3"/>
                      <a:pt x="2" y="3"/>
                      <a:pt x="0" y="2"/>
                    </a:cubicBezTo>
                    <a:moveTo>
                      <a:pt x="36" y="0"/>
                    </a:moveTo>
                    <a:cubicBezTo>
                      <a:pt x="35" y="0"/>
                      <a:pt x="33" y="0"/>
                      <a:pt x="31" y="1"/>
                    </a:cubicBezTo>
                    <a:cubicBezTo>
                      <a:pt x="35" y="5"/>
                      <a:pt x="39" y="9"/>
                      <a:pt x="44" y="13"/>
                    </a:cubicBezTo>
                    <a:cubicBezTo>
                      <a:pt x="49" y="18"/>
                      <a:pt x="54" y="24"/>
                      <a:pt x="60" y="29"/>
                    </a:cubicBezTo>
                    <a:cubicBezTo>
                      <a:pt x="60" y="27"/>
                      <a:pt x="59" y="24"/>
                      <a:pt x="59" y="22"/>
                    </a:cubicBezTo>
                    <a:cubicBezTo>
                      <a:pt x="51" y="15"/>
                      <a:pt x="43" y="7"/>
                      <a:pt x="36" y="0"/>
                    </a:cubicBezTo>
                  </a:path>
                </a:pathLst>
              </a:custGeom>
              <a:solidFill>
                <a:srgbClr val="8178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671" name="Freeform 4110">
                <a:extLst>
                  <a:ext uri="{FF2B5EF4-FFF2-40B4-BE49-F238E27FC236}">
                    <a16:creationId xmlns:a16="http://schemas.microsoft.com/office/drawing/2014/main" id="{3FF7F1A8-FAAF-4E3F-9AF3-2E28363A17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3" y="3817"/>
                <a:ext cx="22" cy="23"/>
              </a:xfrm>
              <a:custGeom>
                <a:avLst/>
                <a:gdLst>
                  <a:gd name="T0" fmla="*/ 0 w 15"/>
                  <a:gd name="T1" fmla="*/ 0 h 16"/>
                  <a:gd name="T2" fmla="*/ 41 w 15"/>
                  <a:gd name="T3" fmla="*/ 56 h 16"/>
                  <a:gd name="T4" fmla="*/ 50 w 15"/>
                  <a:gd name="T5" fmla="*/ 68 h 16"/>
                  <a:gd name="T6" fmla="*/ 50 w 15"/>
                  <a:gd name="T7" fmla="*/ 68 h 16"/>
                  <a:gd name="T8" fmla="*/ 69 w 15"/>
                  <a:gd name="T9" fmla="*/ 56 h 16"/>
                  <a:gd name="T10" fmla="*/ 9 w 15"/>
                  <a:gd name="T11" fmla="*/ 1 h 16"/>
                  <a:gd name="T12" fmla="*/ 0 w 15"/>
                  <a:gd name="T13" fmla="*/ 0 h 1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" h="16">
                    <a:moveTo>
                      <a:pt x="0" y="0"/>
                    </a:moveTo>
                    <a:cubicBezTo>
                      <a:pt x="5" y="4"/>
                      <a:pt x="8" y="10"/>
                      <a:pt x="9" y="13"/>
                    </a:cubicBezTo>
                    <a:cubicBezTo>
                      <a:pt x="10" y="14"/>
                      <a:pt x="10" y="15"/>
                      <a:pt x="11" y="16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6"/>
                      <a:pt x="14" y="14"/>
                      <a:pt x="15" y="13"/>
                    </a:cubicBezTo>
                    <a:cubicBezTo>
                      <a:pt x="11" y="9"/>
                      <a:pt x="9" y="4"/>
                      <a:pt x="2" y="1"/>
                    </a:cubicBezTo>
                    <a:cubicBezTo>
                      <a:pt x="1" y="0"/>
                      <a:pt x="1" y="0"/>
                      <a:pt x="0" y="0"/>
                    </a:cubicBezTo>
                  </a:path>
                </a:pathLst>
              </a:custGeom>
              <a:solidFill>
                <a:srgbClr val="AFA9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672" name="Freeform 4111">
                <a:extLst>
                  <a:ext uri="{FF2B5EF4-FFF2-40B4-BE49-F238E27FC236}">
                    <a16:creationId xmlns:a16="http://schemas.microsoft.com/office/drawing/2014/main" id="{11531074-E598-4D31-81C4-C332835291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9" y="3840"/>
                <a:ext cx="1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6 h 1"/>
                  <a:gd name="T4" fmla="*/ 0 w 1"/>
                  <a:gd name="T5" fmla="*/ 0 h 1"/>
                  <a:gd name="T6" fmla="*/ 0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CDC9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673" name="Freeform 4112">
                <a:extLst>
                  <a:ext uri="{FF2B5EF4-FFF2-40B4-BE49-F238E27FC236}">
                    <a16:creationId xmlns:a16="http://schemas.microsoft.com/office/drawing/2014/main" id="{7FB30B54-3CFF-48A6-8E60-307E9F4AD5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4" y="3747"/>
                <a:ext cx="29" cy="22"/>
              </a:xfrm>
              <a:custGeom>
                <a:avLst/>
                <a:gdLst>
                  <a:gd name="T0" fmla="*/ 0 w 19"/>
                  <a:gd name="T1" fmla="*/ 0 h 15"/>
                  <a:gd name="T2" fmla="*/ 49 w 19"/>
                  <a:gd name="T3" fmla="*/ 38 h 15"/>
                  <a:gd name="T4" fmla="*/ 85 w 19"/>
                  <a:gd name="T5" fmla="*/ 66 h 15"/>
                  <a:gd name="T6" fmla="*/ 102 w 19"/>
                  <a:gd name="T7" fmla="*/ 69 h 15"/>
                  <a:gd name="T8" fmla="*/ 18 w 19"/>
                  <a:gd name="T9" fmla="*/ 0 h 15"/>
                  <a:gd name="T10" fmla="*/ 0 w 19"/>
                  <a:gd name="T11" fmla="*/ 0 h 1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9" h="15">
                    <a:moveTo>
                      <a:pt x="0" y="0"/>
                    </a:moveTo>
                    <a:cubicBezTo>
                      <a:pt x="3" y="3"/>
                      <a:pt x="6" y="6"/>
                      <a:pt x="9" y="8"/>
                    </a:cubicBezTo>
                    <a:cubicBezTo>
                      <a:pt x="11" y="10"/>
                      <a:pt x="14" y="12"/>
                      <a:pt x="16" y="14"/>
                    </a:cubicBezTo>
                    <a:cubicBezTo>
                      <a:pt x="17" y="15"/>
                      <a:pt x="18" y="15"/>
                      <a:pt x="19" y="15"/>
                    </a:cubicBezTo>
                    <a:cubicBezTo>
                      <a:pt x="14" y="10"/>
                      <a:pt x="9" y="5"/>
                      <a:pt x="3" y="0"/>
                    </a:cubicBezTo>
                    <a:cubicBezTo>
                      <a:pt x="2" y="0"/>
                      <a:pt x="1" y="0"/>
                      <a:pt x="0" y="0"/>
                    </a:cubicBezTo>
                  </a:path>
                </a:pathLst>
              </a:custGeom>
              <a:solidFill>
                <a:srgbClr val="AFA9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674" name="Freeform 4113">
                <a:extLst>
                  <a:ext uri="{FF2B5EF4-FFF2-40B4-BE49-F238E27FC236}">
                    <a16:creationId xmlns:a16="http://schemas.microsoft.com/office/drawing/2014/main" id="{5B060699-CA88-49D9-99D7-05B67DA2DC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1" y="3748"/>
                <a:ext cx="86" cy="63"/>
              </a:xfrm>
              <a:custGeom>
                <a:avLst/>
                <a:gdLst>
                  <a:gd name="T0" fmla="*/ 0 w 58"/>
                  <a:gd name="T1" fmla="*/ 0 h 42"/>
                  <a:gd name="T2" fmla="*/ 62 w 58"/>
                  <a:gd name="T3" fmla="*/ 72 h 42"/>
                  <a:gd name="T4" fmla="*/ 141 w 58"/>
                  <a:gd name="T5" fmla="*/ 99 h 42"/>
                  <a:gd name="T6" fmla="*/ 237 w 58"/>
                  <a:gd name="T7" fmla="*/ 215 h 42"/>
                  <a:gd name="T8" fmla="*/ 282 w 58"/>
                  <a:gd name="T9" fmla="*/ 201 h 42"/>
                  <a:gd name="T10" fmla="*/ 87 w 58"/>
                  <a:gd name="T11" fmla="*/ 27 h 42"/>
                  <a:gd name="T12" fmla="*/ 68 w 58"/>
                  <a:gd name="T13" fmla="*/ 12 h 42"/>
                  <a:gd name="T14" fmla="*/ 0 w 58"/>
                  <a:gd name="T15" fmla="*/ 0 h 4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8" h="42">
                    <a:moveTo>
                      <a:pt x="0" y="0"/>
                    </a:moveTo>
                    <a:cubicBezTo>
                      <a:pt x="4" y="5"/>
                      <a:pt x="9" y="10"/>
                      <a:pt x="13" y="14"/>
                    </a:cubicBezTo>
                    <a:cubicBezTo>
                      <a:pt x="19" y="15"/>
                      <a:pt x="24" y="16"/>
                      <a:pt x="29" y="19"/>
                    </a:cubicBezTo>
                    <a:cubicBezTo>
                      <a:pt x="40" y="25"/>
                      <a:pt x="44" y="34"/>
                      <a:pt x="49" y="42"/>
                    </a:cubicBezTo>
                    <a:cubicBezTo>
                      <a:pt x="51" y="41"/>
                      <a:pt x="54" y="40"/>
                      <a:pt x="58" y="39"/>
                    </a:cubicBezTo>
                    <a:cubicBezTo>
                      <a:pt x="48" y="27"/>
                      <a:pt x="32" y="16"/>
                      <a:pt x="18" y="5"/>
                    </a:cubicBezTo>
                    <a:cubicBezTo>
                      <a:pt x="16" y="4"/>
                      <a:pt x="15" y="3"/>
                      <a:pt x="14" y="2"/>
                    </a:cubicBezTo>
                    <a:cubicBezTo>
                      <a:pt x="9" y="1"/>
                      <a:pt x="5" y="1"/>
                      <a:pt x="0" y="0"/>
                    </a:cubicBezTo>
                  </a:path>
                </a:pathLst>
              </a:custGeom>
              <a:solidFill>
                <a:srgbClr val="AFA9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675" name="Freeform 4114">
                <a:extLst>
                  <a:ext uri="{FF2B5EF4-FFF2-40B4-BE49-F238E27FC236}">
                    <a16:creationId xmlns:a16="http://schemas.microsoft.com/office/drawing/2014/main" id="{0D9960D2-F8EC-4969-90D6-A8F12C7D0D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2" y="3766"/>
                <a:ext cx="37" cy="42"/>
              </a:xfrm>
              <a:custGeom>
                <a:avLst/>
                <a:gdLst>
                  <a:gd name="T0" fmla="*/ 0 w 25"/>
                  <a:gd name="T1" fmla="*/ 0 h 28"/>
                  <a:gd name="T2" fmla="*/ 40 w 25"/>
                  <a:gd name="T3" fmla="*/ 53 h 28"/>
                  <a:gd name="T4" fmla="*/ 87 w 25"/>
                  <a:gd name="T5" fmla="*/ 140 h 28"/>
                  <a:gd name="T6" fmla="*/ 101 w 25"/>
                  <a:gd name="T7" fmla="*/ 140 h 28"/>
                  <a:gd name="T8" fmla="*/ 120 w 25"/>
                  <a:gd name="T9" fmla="*/ 143 h 28"/>
                  <a:gd name="T10" fmla="*/ 101 w 25"/>
                  <a:gd name="T11" fmla="*/ 102 h 28"/>
                  <a:gd name="T12" fmla="*/ 40 w 25"/>
                  <a:gd name="T13" fmla="*/ 8 h 28"/>
                  <a:gd name="T14" fmla="*/ 0 w 25"/>
                  <a:gd name="T15" fmla="*/ 0 h 2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5" h="28">
                    <a:moveTo>
                      <a:pt x="0" y="0"/>
                    </a:moveTo>
                    <a:cubicBezTo>
                      <a:pt x="3" y="3"/>
                      <a:pt x="6" y="7"/>
                      <a:pt x="8" y="10"/>
                    </a:cubicBezTo>
                    <a:cubicBezTo>
                      <a:pt x="12" y="16"/>
                      <a:pt x="14" y="21"/>
                      <a:pt x="18" y="27"/>
                    </a:cubicBezTo>
                    <a:cubicBezTo>
                      <a:pt x="21" y="27"/>
                      <a:pt x="21" y="27"/>
                      <a:pt x="21" y="27"/>
                    </a:cubicBezTo>
                    <a:cubicBezTo>
                      <a:pt x="22" y="27"/>
                      <a:pt x="24" y="27"/>
                      <a:pt x="25" y="28"/>
                    </a:cubicBezTo>
                    <a:cubicBezTo>
                      <a:pt x="23" y="25"/>
                      <a:pt x="22" y="22"/>
                      <a:pt x="21" y="20"/>
                    </a:cubicBezTo>
                    <a:cubicBezTo>
                      <a:pt x="17" y="13"/>
                      <a:pt x="13" y="7"/>
                      <a:pt x="8" y="1"/>
                    </a:cubicBezTo>
                    <a:cubicBezTo>
                      <a:pt x="5" y="1"/>
                      <a:pt x="3" y="1"/>
                      <a:pt x="0" y="0"/>
                    </a:cubicBezTo>
                  </a:path>
                </a:pathLst>
              </a:custGeom>
              <a:solidFill>
                <a:srgbClr val="AFA9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676" name="Freeform 4115">
                <a:extLst>
                  <a:ext uri="{FF2B5EF4-FFF2-40B4-BE49-F238E27FC236}">
                    <a16:creationId xmlns:a16="http://schemas.microsoft.com/office/drawing/2014/main" id="{DD9333B2-C43A-470A-BD21-1EF4593EAE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2" y="3763"/>
                <a:ext cx="54" cy="51"/>
              </a:xfrm>
              <a:custGeom>
                <a:avLst/>
                <a:gdLst>
                  <a:gd name="T0" fmla="*/ 32 w 36"/>
                  <a:gd name="T1" fmla="*/ 0 h 34"/>
                  <a:gd name="T2" fmla="*/ 0 w 36"/>
                  <a:gd name="T3" fmla="*/ 8 h 34"/>
                  <a:gd name="T4" fmla="*/ 180 w 36"/>
                  <a:gd name="T5" fmla="*/ 174 h 34"/>
                  <a:gd name="T6" fmla="*/ 180 w 36"/>
                  <a:gd name="T7" fmla="*/ 143 h 34"/>
                  <a:gd name="T8" fmla="*/ 99 w 36"/>
                  <a:gd name="T9" fmla="*/ 62 h 34"/>
                  <a:gd name="T10" fmla="*/ 32 w 36"/>
                  <a:gd name="T11" fmla="*/ 0 h 3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6" h="34">
                    <a:moveTo>
                      <a:pt x="6" y="0"/>
                    </a:moveTo>
                    <a:cubicBezTo>
                      <a:pt x="4" y="0"/>
                      <a:pt x="2" y="1"/>
                      <a:pt x="0" y="1"/>
                    </a:cubicBezTo>
                    <a:cubicBezTo>
                      <a:pt x="8" y="13"/>
                      <a:pt x="20" y="24"/>
                      <a:pt x="35" y="34"/>
                    </a:cubicBezTo>
                    <a:cubicBezTo>
                      <a:pt x="36" y="32"/>
                      <a:pt x="36" y="30"/>
                      <a:pt x="35" y="28"/>
                    </a:cubicBezTo>
                    <a:cubicBezTo>
                      <a:pt x="29" y="23"/>
                      <a:pt x="24" y="17"/>
                      <a:pt x="19" y="12"/>
                    </a:cubicBezTo>
                    <a:cubicBezTo>
                      <a:pt x="14" y="8"/>
                      <a:pt x="10" y="4"/>
                      <a:pt x="6" y="0"/>
                    </a:cubicBezTo>
                  </a:path>
                </a:pathLst>
              </a:custGeom>
              <a:solidFill>
                <a:srgbClr val="AFA9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677" name="Freeform 4116">
                <a:extLst>
                  <a:ext uri="{FF2B5EF4-FFF2-40B4-BE49-F238E27FC236}">
                    <a16:creationId xmlns:a16="http://schemas.microsoft.com/office/drawing/2014/main" id="{B1DF2E7F-1FB8-4795-BB00-9DE0F7D25A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67" y="3753"/>
                <a:ext cx="60" cy="24"/>
              </a:xfrm>
              <a:custGeom>
                <a:avLst/>
                <a:gdLst>
                  <a:gd name="T0" fmla="*/ 129 w 40"/>
                  <a:gd name="T1" fmla="*/ 0 h 16"/>
                  <a:gd name="T2" fmla="*/ 0 w 40"/>
                  <a:gd name="T3" fmla="*/ 32 h 16"/>
                  <a:gd name="T4" fmla="*/ 89 w 40"/>
                  <a:gd name="T5" fmla="*/ 81 h 16"/>
                  <a:gd name="T6" fmla="*/ 203 w 40"/>
                  <a:gd name="T7" fmla="*/ 72 h 16"/>
                  <a:gd name="T8" fmla="*/ 129 w 40"/>
                  <a:gd name="T9" fmla="*/ 0 h 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0" h="16">
                    <a:moveTo>
                      <a:pt x="25" y="0"/>
                    </a:moveTo>
                    <a:cubicBezTo>
                      <a:pt x="16" y="2"/>
                      <a:pt x="8" y="4"/>
                      <a:pt x="0" y="6"/>
                    </a:cubicBezTo>
                    <a:cubicBezTo>
                      <a:pt x="6" y="9"/>
                      <a:pt x="12" y="13"/>
                      <a:pt x="17" y="16"/>
                    </a:cubicBezTo>
                    <a:cubicBezTo>
                      <a:pt x="25" y="15"/>
                      <a:pt x="32" y="14"/>
                      <a:pt x="40" y="14"/>
                    </a:cubicBezTo>
                    <a:cubicBezTo>
                      <a:pt x="35" y="9"/>
                      <a:pt x="30" y="5"/>
                      <a:pt x="25" y="0"/>
                    </a:cubicBezTo>
                  </a:path>
                </a:pathLst>
              </a:custGeom>
              <a:solidFill>
                <a:srgbClr val="423A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678" name="Freeform 4117">
                <a:extLst>
                  <a:ext uri="{FF2B5EF4-FFF2-40B4-BE49-F238E27FC236}">
                    <a16:creationId xmlns:a16="http://schemas.microsoft.com/office/drawing/2014/main" id="{97173348-496F-4FD2-8D94-134807B9D04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532" y="3762"/>
                <a:ext cx="61" cy="21"/>
              </a:xfrm>
              <a:custGeom>
                <a:avLst/>
                <a:gdLst>
                  <a:gd name="T0" fmla="*/ 22 w 41"/>
                  <a:gd name="T1" fmla="*/ 27 h 14"/>
                  <a:gd name="T2" fmla="*/ 0 w 41"/>
                  <a:gd name="T3" fmla="*/ 32 h 14"/>
                  <a:gd name="T4" fmla="*/ 60 w 41"/>
                  <a:gd name="T5" fmla="*/ 72 h 14"/>
                  <a:gd name="T6" fmla="*/ 89 w 41"/>
                  <a:gd name="T7" fmla="*/ 68 h 14"/>
                  <a:gd name="T8" fmla="*/ 22 w 41"/>
                  <a:gd name="T9" fmla="*/ 27 h 14"/>
                  <a:gd name="T10" fmla="*/ 119 w 41"/>
                  <a:gd name="T11" fmla="*/ 0 h 14"/>
                  <a:gd name="T12" fmla="*/ 80 w 41"/>
                  <a:gd name="T13" fmla="*/ 12 h 14"/>
                  <a:gd name="T14" fmla="*/ 162 w 41"/>
                  <a:gd name="T15" fmla="*/ 59 h 14"/>
                  <a:gd name="T16" fmla="*/ 201 w 41"/>
                  <a:gd name="T17" fmla="*/ 53 h 14"/>
                  <a:gd name="T18" fmla="*/ 119 w 41"/>
                  <a:gd name="T19" fmla="*/ 0 h 1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41" h="14">
                    <a:moveTo>
                      <a:pt x="5" y="5"/>
                    </a:moveTo>
                    <a:cubicBezTo>
                      <a:pt x="4" y="5"/>
                      <a:pt x="2" y="6"/>
                      <a:pt x="0" y="6"/>
                    </a:cubicBezTo>
                    <a:cubicBezTo>
                      <a:pt x="4" y="9"/>
                      <a:pt x="8" y="11"/>
                      <a:pt x="12" y="14"/>
                    </a:cubicBezTo>
                    <a:cubicBezTo>
                      <a:pt x="14" y="13"/>
                      <a:pt x="16" y="13"/>
                      <a:pt x="18" y="13"/>
                    </a:cubicBezTo>
                    <a:cubicBezTo>
                      <a:pt x="14" y="10"/>
                      <a:pt x="10" y="7"/>
                      <a:pt x="5" y="5"/>
                    </a:cubicBezTo>
                    <a:moveTo>
                      <a:pt x="24" y="0"/>
                    </a:moveTo>
                    <a:cubicBezTo>
                      <a:pt x="21" y="0"/>
                      <a:pt x="18" y="1"/>
                      <a:pt x="16" y="2"/>
                    </a:cubicBezTo>
                    <a:cubicBezTo>
                      <a:pt x="21" y="5"/>
                      <a:pt x="27" y="8"/>
                      <a:pt x="33" y="11"/>
                    </a:cubicBezTo>
                    <a:cubicBezTo>
                      <a:pt x="36" y="11"/>
                      <a:pt x="39" y="10"/>
                      <a:pt x="41" y="10"/>
                    </a:cubicBezTo>
                    <a:cubicBezTo>
                      <a:pt x="36" y="7"/>
                      <a:pt x="30" y="3"/>
                      <a:pt x="24" y="0"/>
                    </a:cubicBezTo>
                  </a:path>
                </a:pathLst>
              </a:custGeom>
              <a:solidFill>
                <a:srgbClr val="8178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679" name="Freeform 4118">
                <a:extLst>
                  <a:ext uri="{FF2B5EF4-FFF2-40B4-BE49-F238E27FC236}">
                    <a16:creationId xmlns:a16="http://schemas.microsoft.com/office/drawing/2014/main" id="{15513455-ED60-4C77-B0BA-069E046E8C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4" y="3751"/>
                <a:ext cx="36" cy="23"/>
              </a:xfrm>
              <a:custGeom>
                <a:avLst/>
                <a:gdLst>
                  <a:gd name="T0" fmla="*/ 41 w 24"/>
                  <a:gd name="T1" fmla="*/ 0 h 15"/>
                  <a:gd name="T2" fmla="*/ 0 w 24"/>
                  <a:gd name="T3" fmla="*/ 8 h 15"/>
                  <a:gd name="T4" fmla="*/ 80 w 24"/>
                  <a:gd name="T5" fmla="*/ 83 h 15"/>
                  <a:gd name="T6" fmla="*/ 120 w 24"/>
                  <a:gd name="T7" fmla="*/ 83 h 15"/>
                  <a:gd name="T8" fmla="*/ 122 w 24"/>
                  <a:gd name="T9" fmla="*/ 83 h 15"/>
                  <a:gd name="T10" fmla="*/ 93 w 24"/>
                  <a:gd name="T11" fmla="*/ 49 h 15"/>
                  <a:gd name="T12" fmla="*/ 41 w 24"/>
                  <a:gd name="T13" fmla="*/ 0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4" h="15">
                    <a:moveTo>
                      <a:pt x="8" y="0"/>
                    </a:moveTo>
                    <a:cubicBezTo>
                      <a:pt x="5" y="0"/>
                      <a:pt x="2" y="1"/>
                      <a:pt x="0" y="1"/>
                    </a:cubicBezTo>
                    <a:cubicBezTo>
                      <a:pt x="5" y="6"/>
                      <a:pt x="10" y="10"/>
                      <a:pt x="15" y="15"/>
                    </a:cubicBezTo>
                    <a:cubicBezTo>
                      <a:pt x="18" y="15"/>
                      <a:pt x="20" y="15"/>
                      <a:pt x="23" y="15"/>
                    </a:cubicBezTo>
                    <a:cubicBezTo>
                      <a:pt x="23" y="15"/>
                      <a:pt x="24" y="15"/>
                      <a:pt x="24" y="15"/>
                    </a:cubicBezTo>
                    <a:cubicBezTo>
                      <a:pt x="22" y="13"/>
                      <a:pt x="20" y="11"/>
                      <a:pt x="18" y="9"/>
                    </a:cubicBezTo>
                    <a:cubicBezTo>
                      <a:pt x="15" y="6"/>
                      <a:pt x="12" y="3"/>
                      <a:pt x="8" y="0"/>
                    </a:cubicBezTo>
                  </a:path>
                </a:pathLst>
              </a:custGeom>
              <a:solidFill>
                <a:srgbClr val="8178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680" name="Freeform 4119">
                <a:extLst>
                  <a:ext uri="{FF2B5EF4-FFF2-40B4-BE49-F238E27FC236}">
                    <a16:creationId xmlns:a16="http://schemas.microsoft.com/office/drawing/2014/main" id="{2F85ECE0-F9A3-4D9F-BB39-C8CDE83219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30" y="3771"/>
                <a:ext cx="20" cy="12"/>
              </a:xfrm>
              <a:custGeom>
                <a:avLst/>
                <a:gdLst>
                  <a:gd name="T0" fmla="*/ 8 w 13"/>
                  <a:gd name="T1" fmla="*/ 0 h 8"/>
                  <a:gd name="T2" fmla="*/ 0 w 13"/>
                  <a:gd name="T3" fmla="*/ 8 h 8"/>
                  <a:gd name="T4" fmla="*/ 74 w 13"/>
                  <a:gd name="T5" fmla="*/ 41 h 8"/>
                  <a:gd name="T6" fmla="*/ 74 w 13"/>
                  <a:gd name="T7" fmla="*/ 41 h 8"/>
                  <a:gd name="T8" fmla="*/ 8 w 13"/>
                  <a:gd name="T9" fmla="*/ 0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8">
                    <a:moveTo>
                      <a:pt x="1" y="0"/>
                    </a:moveTo>
                    <a:cubicBezTo>
                      <a:pt x="1" y="0"/>
                      <a:pt x="1" y="0"/>
                      <a:pt x="0" y="1"/>
                    </a:cubicBezTo>
                    <a:cubicBezTo>
                      <a:pt x="4" y="3"/>
                      <a:pt x="8" y="5"/>
                      <a:pt x="13" y="8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9" y="5"/>
                      <a:pt x="5" y="3"/>
                      <a:pt x="1" y="0"/>
                    </a:cubicBezTo>
                  </a:path>
                </a:pathLst>
              </a:custGeom>
              <a:solidFill>
                <a:srgbClr val="AFA9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681" name="Freeform 4120">
                <a:extLst>
                  <a:ext uri="{FF2B5EF4-FFF2-40B4-BE49-F238E27FC236}">
                    <a16:creationId xmlns:a16="http://schemas.microsoft.com/office/drawing/2014/main" id="{A5B34520-1909-4A34-8949-144712505B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39" y="3765"/>
                <a:ext cx="42" cy="16"/>
              </a:xfrm>
              <a:custGeom>
                <a:avLst/>
                <a:gdLst>
                  <a:gd name="T0" fmla="*/ 59 w 28"/>
                  <a:gd name="T1" fmla="*/ 0 h 11"/>
                  <a:gd name="T2" fmla="*/ 0 w 28"/>
                  <a:gd name="T3" fmla="*/ 13 h 11"/>
                  <a:gd name="T4" fmla="*/ 68 w 28"/>
                  <a:gd name="T5" fmla="*/ 48 h 11"/>
                  <a:gd name="T6" fmla="*/ 134 w 28"/>
                  <a:gd name="T7" fmla="*/ 41 h 11"/>
                  <a:gd name="T8" fmla="*/ 143 w 28"/>
                  <a:gd name="T9" fmla="*/ 41 h 11"/>
                  <a:gd name="T10" fmla="*/ 59 w 28"/>
                  <a:gd name="T11" fmla="*/ 0 h 1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8" h="11">
                    <a:moveTo>
                      <a:pt x="11" y="0"/>
                    </a:moveTo>
                    <a:cubicBezTo>
                      <a:pt x="7" y="1"/>
                      <a:pt x="4" y="2"/>
                      <a:pt x="0" y="3"/>
                    </a:cubicBezTo>
                    <a:cubicBezTo>
                      <a:pt x="5" y="5"/>
                      <a:pt x="9" y="8"/>
                      <a:pt x="13" y="11"/>
                    </a:cubicBezTo>
                    <a:cubicBezTo>
                      <a:pt x="18" y="10"/>
                      <a:pt x="23" y="10"/>
                      <a:pt x="26" y="9"/>
                    </a:cubicBezTo>
                    <a:cubicBezTo>
                      <a:pt x="26" y="9"/>
                      <a:pt x="27" y="9"/>
                      <a:pt x="28" y="9"/>
                    </a:cubicBezTo>
                    <a:cubicBezTo>
                      <a:pt x="22" y="6"/>
                      <a:pt x="16" y="3"/>
                      <a:pt x="11" y="0"/>
                    </a:cubicBezTo>
                  </a:path>
                </a:pathLst>
              </a:custGeom>
              <a:solidFill>
                <a:srgbClr val="AFA9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682" name="Freeform 4121">
                <a:extLst>
                  <a:ext uri="{FF2B5EF4-FFF2-40B4-BE49-F238E27FC236}">
                    <a16:creationId xmlns:a16="http://schemas.microsoft.com/office/drawing/2014/main" id="{BB220342-ABF3-4923-B62F-E5DAF85447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6" y="3751"/>
                <a:ext cx="26" cy="23"/>
              </a:xfrm>
              <a:custGeom>
                <a:avLst/>
                <a:gdLst>
                  <a:gd name="T0" fmla="*/ 8 w 17"/>
                  <a:gd name="T1" fmla="*/ 0 h 15"/>
                  <a:gd name="T2" fmla="*/ 0 w 17"/>
                  <a:gd name="T3" fmla="*/ 0 h 15"/>
                  <a:gd name="T4" fmla="*/ 54 w 17"/>
                  <a:gd name="T5" fmla="*/ 49 h 15"/>
                  <a:gd name="T6" fmla="*/ 87 w 17"/>
                  <a:gd name="T7" fmla="*/ 83 h 15"/>
                  <a:gd name="T8" fmla="*/ 93 w 17"/>
                  <a:gd name="T9" fmla="*/ 83 h 15"/>
                  <a:gd name="T10" fmla="*/ 8 w 17"/>
                  <a:gd name="T11" fmla="*/ 0 h 1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7" h="15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4" y="3"/>
                      <a:pt x="7" y="6"/>
                      <a:pt x="10" y="9"/>
                    </a:cubicBezTo>
                    <a:cubicBezTo>
                      <a:pt x="12" y="11"/>
                      <a:pt x="14" y="13"/>
                      <a:pt x="16" y="15"/>
                    </a:cubicBezTo>
                    <a:cubicBezTo>
                      <a:pt x="16" y="15"/>
                      <a:pt x="17" y="15"/>
                      <a:pt x="17" y="15"/>
                    </a:cubicBezTo>
                    <a:cubicBezTo>
                      <a:pt x="12" y="10"/>
                      <a:pt x="6" y="5"/>
                      <a:pt x="1" y="0"/>
                    </a:cubicBezTo>
                  </a:path>
                </a:pathLst>
              </a:custGeom>
              <a:solidFill>
                <a:srgbClr val="AFA9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683" name="Freeform 4122">
                <a:extLst>
                  <a:ext uri="{FF2B5EF4-FFF2-40B4-BE49-F238E27FC236}">
                    <a16:creationId xmlns:a16="http://schemas.microsoft.com/office/drawing/2014/main" id="{472696FF-C11A-4743-ACF7-E18D4BEF21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1" y="3778"/>
                <a:ext cx="72" cy="31"/>
              </a:xfrm>
              <a:custGeom>
                <a:avLst/>
                <a:gdLst>
                  <a:gd name="T0" fmla="*/ 201 w 48"/>
                  <a:gd name="T1" fmla="*/ 0 h 21"/>
                  <a:gd name="T2" fmla="*/ 108 w 48"/>
                  <a:gd name="T3" fmla="*/ 22 h 21"/>
                  <a:gd name="T4" fmla="*/ 0 w 48"/>
                  <a:gd name="T5" fmla="*/ 47 h 21"/>
                  <a:gd name="T6" fmla="*/ 143 w 48"/>
                  <a:gd name="T7" fmla="*/ 100 h 21"/>
                  <a:gd name="T8" fmla="*/ 224 w 48"/>
                  <a:gd name="T9" fmla="*/ 61 h 21"/>
                  <a:gd name="T10" fmla="*/ 242 w 48"/>
                  <a:gd name="T11" fmla="*/ 40 h 21"/>
                  <a:gd name="T12" fmla="*/ 243 w 48"/>
                  <a:gd name="T13" fmla="*/ 32 h 21"/>
                  <a:gd name="T14" fmla="*/ 201 w 48"/>
                  <a:gd name="T15" fmla="*/ 0 h 2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8" h="21">
                    <a:moveTo>
                      <a:pt x="39" y="0"/>
                    </a:moveTo>
                    <a:cubicBezTo>
                      <a:pt x="33" y="2"/>
                      <a:pt x="27" y="4"/>
                      <a:pt x="21" y="5"/>
                    </a:cubicBezTo>
                    <a:cubicBezTo>
                      <a:pt x="16" y="7"/>
                      <a:pt x="8" y="8"/>
                      <a:pt x="0" y="10"/>
                    </a:cubicBezTo>
                    <a:cubicBezTo>
                      <a:pt x="10" y="15"/>
                      <a:pt x="20" y="18"/>
                      <a:pt x="28" y="21"/>
                    </a:cubicBezTo>
                    <a:cubicBezTo>
                      <a:pt x="30" y="17"/>
                      <a:pt x="34" y="14"/>
                      <a:pt x="44" y="13"/>
                    </a:cubicBezTo>
                    <a:cubicBezTo>
                      <a:pt x="47" y="8"/>
                      <a:pt x="47" y="8"/>
                      <a:pt x="47" y="8"/>
                    </a:cubicBezTo>
                    <a:cubicBezTo>
                      <a:pt x="47" y="8"/>
                      <a:pt x="47" y="7"/>
                      <a:pt x="48" y="7"/>
                    </a:cubicBezTo>
                    <a:cubicBezTo>
                      <a:pt x="45" y="5"/>
                      <a:pt x="42" y="2"/>
                      <a:pt x="39" y="0"/>
                    </a:cubicBezTo>
                  </a:path>
                </a:pathLst>
              </a:custGeom>
              <a:solidFill>
                <a:srgbClr val="423A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684" name="Freeform 4123">
                <a:extLst>
                  <a:ext uri="{FF2B5EF4-FFF2-40B4-BE49-F238E27FC236}">
                    <a16:creationId xmlns:a16="http://schemas.microsoft.com/office/drawing/2014/main" id="{9BF110DD-E40D-4329-ADCF-5BBE38C21D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46" y="3793"/>
                <a:ext cx="47" cy="22"/>
              </a:xfrm>
              <a:custGeom>
                <a:avLst/>
                <a:gdLst>
                  <a:gd name="T0" fmla="*/ 19 w 32"/>
                  <a:gd name="T1" fmla="*/ 0 h 15"/>
                  <a:gd name="T2" fmla="*/ 0 w 32"/>
                  <a:gd name="T3" fmla="*/ 1 h 15"/>
                  <a:gd name="T4" fmla="*/ 28 w 32"/>
                  <a:gd name="T5" fmla="*/ 19 h 15"/>
                  <a:gd name="T6" fmla="*/ 51 w 32"/>
                  <a:gd name="T7" fmla="*/ 28 h 15"/>
                  <a:gd name="T8" fmla="*/ 148 w 32"/>
                  <a:gd name="T9" fmla="*/ 69 h 15"/>
                  <a:gd name="T10" fmla="*/ 148 w 32"/>
                  <a:gd name="T11" fmla="*/ 50 h 15"/>
                  <a:gd name="T12" fmla="*/ 19 w 32"/>
                  <a:gd name="T13" fmla="*/ 0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2" h="15">
                    <a:moveTo>
                      <a:pt x="4" y="0"/>
                    </a:moveTo>
                    <a:cubicBezTo>
                      <a:pt x="3" y="0"/>
                      <a:pt x="1" y="1"/>
                      <a:pt x="0" y="1"/>
                    </a:cubicBezTo>
                    <a:cubicBezTo>
                      <a:pt x="2" y="2"/>
                      <a:pt x="4" y="3"/>
                      <a:pt x="6" y="4"/>
                    </a:cubicBezTo>
                    <a:cubicBezTo>
                      <a:pt x="8" y="5"/>
                      <a:pt x="9" y="5"/>
                      <a:pt x="11" y="6"/>
                    </a:cubicBezTo>
                    <a:cubicBezTo>
                      <a:pt x="18" y="9"/>
                      <a:pt x="25" y="12"/>
                      <a:pt x="32" y="15"/>
                    </a:cubicBezTo>
                    <a:cubicBezTo>
                      <a:pt x="32" y="14"/>
                      <a:pt x="32" y="13"/>
                      <a:pt x="32" y="11"/>
                    </a:cubicBezTo>
                    <a:cubicBezTo>
                      <a:pt x="24" y="8"/>
                      <a:pt x="14" y="5"/>
                      <a:pt x="4" y="0"/>
                    </a:cubicBezTo>
                  </a:path>
                </a:pathLst>
              </a:custGeom>
              <a:solidFill>
                <a:srgbClr val="8178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685" name="Freeform 4124">
                <a:extLst>
                  <a:ext uri="{FF2B5EF4-FFF2-40B4-BE49-F238E27FC236}">
                    <a16:creationId xmlns:a16="http://schemas.microsoft.com/office/drawing/2014/main" id="{9DC5DD4D-EA67-45A9-A76E-5B79022320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09" y="3775"/>
                <a:ext cx="23" cy="14"/>
              </a:xfrm>
              <a:custGeom>
                <a:avLst/>
                <a:gdLst>
                  <a:gd name="T0" fmla="*/ 32 w 15"/>
                  <a:gd name="T1" fmla="*/ 0 h 9"/>
                  <a:gd name="T2" fmla="*/ 0 w 15"/>
                  <a:gd name="T3" fmla="*/ 12 h 9"/>
                  <a:gd name="T4" fmla="*/ 49 w 15"/>
                  <a:gd name="T5" fmla="*/ 53 h 9"/>
                  <a:gd name="T6" fmla="*/ 83 w 15"/>
                  <a:gd name="T7" fmla="*/ 40 h 9"/>
                  <a:gd name="T8" fmla="*/ 32 w 15"/>
                  <a:gd name="T9" fmla="*/ 0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5" h="9">
                    <a:moveTo>
                      <a:pt x="6" y="0"/>
                    </a:moveTo>
                    <a:cubicBezTo>
                      <a:pt x="4" y="1"/>
                      <a:pt x="2" y="1"/>
                      <a:pt x="0" y="2"/>
                    </a:cubicBezTo>
                    <a:cubicBezTo>
                      <a:pt x="3" y="4"/>
                      <a:pt x="6" y="7"/>
                      <a:pt x="9" y="9"/>
                    </a:cubicBezTo>
                    <a:cubicBezTo>
                      <a:pt x="10" y="8"/>
                      <a:pt x="12" y="7"/>
                      <a:pt x="15" y="7"/>
                    </a:cubicBezTo>
                    <a:cubicBezTo>
                      <a:pt x="12" y="4"/>
                      <a:pt x="9" y="2"/>
                      <a:pt x="6" y="0"/>
                    </a:cubicBezTo>
                  </a:path>
                </a:pathLst>
              </a:custGeom>
              <a:solidFill>
                <a:srgbClr val="8178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686" name="Freeform 4125">
                <a:extLst>
                  <a:ext uri="{FF2B5EF4-FFF2-40B4-BE49-F238E27FC236}">
                    <a16:creationId xmlns:a16="http://schemas.microsoft.com/office/drawing/2014/main" id="{3C303373-DDAF-4379-82F5-2A5D047F53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4" y="3799"/>
                <a:ext cx="39" cy="19"/>
              </a:xfrm>
              <a:custGeom>
                <a:avLst/>
                <a:gdLst>
                  <a:gd name="T0" fmla="*/ 0 w 26"/>
                  <a:gd name="T1" fmla="*/ 0 h 13"/>
                  <a:gd name="T2" fmla="*/ 62 w 26"/>
                  <a:gd name="T3" fmla="*/ 28 h 13"/>
                  <a:gd name="T4" fmla="*/ 134 w 26"/>
                  <a:gd name="T5" fmla="*/ 60 h 13"/>
                  <a:gd name="T6" fmla="*/ 134 w 26"/>
                  <a:gd name="T7" fmla="*/ 50 h 13"/>
                  <a:gd name="T8" fmla="*/ 27 w 26"/>
                  <a:gd name="T9" fmla="*/ 9 h 13"/>
                  <a:gd name="T10" fmla="*/ 0 w 26"/>
                  <a:gd name="T11" fmla="*/ 0 h 1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6" h="13">
                    <a:moveTo>
                      <a:pt x="0" y="0"/>
                    </a:moveTo>
                    <a:cubicBezTo>
                      <a:pt x="4" y="2"/>
                      <a:pt x="8" y="4"/>
                      <a:pt x="12" y="6"/>
                    </a:cubicBezTo>
                    <a:cubicBezTo>
                      <a:pt x="17" y="8"/>
                      <a:pt x="21" y="11"/>
                      <a:pt x="26" y="13"/>
                    </a:cubicBezTo>
                    <a:cubicBezTo>
                      <a:pt x="26" y="12"/>
                      <a:pt x="26" y="12"/>
                      <a:pt x="26" y="11"/>
                    </a:cubicBezTo>
                    <a:cubicBezTo>
                      <a:pt x="19" y="8"/>
                      <a:pt x="12" y="5"/>
                      <a:pt x="5" y="2"/>
                    </a:cubicBezTo>
                    <a:cubicBezTo>
                      <a:pt x="3" y="1"/>
                      <a:pt x="2" y="1"/>
                      <a:pt x="0" y="0"/>
                    </a:cubicBezTo>
                  </a:path>
                </a:pathLst>
              </a:custGeom>
              <a:solidFill>
                <a:srgbClr val="AFA9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687" name="Freeform 4126">
                <a:extLst>
                  <a:ext uri="{FF2B5EF4-FFF2-40B4-BE49-F238E27FC236}">
                    <a16:creationId xmlns:a16="http://schemas.microsoft.com/office/drawing/2014/main" id="{B333F8D4-E485-4A21-9E58-7A5BFAC2B4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18" y="3774"/>
                <a:ext cx="17" cy="12"/>
              </a:xfrm>
              <a:custGeom>
                <a:avLst/>
                <a:gdLst>
                  <a:gd name="T0" fmla="*/ 19 w 11"/>
                  <a:gd name="T1" fmla="*/ 0 h 8"/>
                  <a:gd name="T2" fmla="*/ 0 w 11"/>
                  <a:gd name="T3" fmla="*/ 8 h 8"/>
                  <a:gd name="T4" fmla="*/ 53 w 11"/>
                  <a:gd name="T5" fmla="*/ 41 h 8"/>
                  <a:gd name="T6" fmla="*/ 62 w 11"/>
                  <a:gd name="T7" fmla="*/ 39 h 8"/>
                  <a:gd name="T8" fmla="*/ 19 w 11"/>
                  <a:gd name="T9" fmla="*/ 0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" h="8">
                    <a:moveTo>
                      <a:pt x="3" y="0"/>
                    </a:moveTo>
                    <a:cubicBezTo>
                      <a:pt x="2" y="0"/>
                      <a:pt x="1" y="1"/>
                      <a:pt x="0" y="1"/>
                    </a:cubicBezTo>
                    <a:cubicBezTo>
                      <a:pt x="3" y="3"/>
                      <a:pt x="6" y="5"/>
                      <a:pt x="9" y="8"/>
                    </a:cubicBezTo>
                    <a:cubicBezTo>
                      <a:pt x="10" y="7"/>
                      <a:pt x="10" y="7"/>
                      <a:pt x="11" y="7"/>
                    </a:cubicBezTo>
                    <a:cubicBezTo>
                      <a:pt x="8" y="5"/>
                      <a:pt x="6" y="2"/>
                      <a:pt x="3" y="0"/>
                    </a:cubicBezTo>
                  </a:path>
                </a:pathLst>
              </a:custGeom>
              <a:solidFill>
                <a:srgbClr val="AFA9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688" name="Freeform 4127">
                <a:extLst>
                  <a:ext uri="{FF2B5EF4-FFF2-40B4-BE49-F238E27FC236}">
                    <a16:creationId xmlns:a16="http://schemas.microsoft.com/office/drawing/2014/main" id="{936DC1F8-B460-41F0-9929-5173D0C49E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73" y="3815"/>
                <a:ext cx="64" cy="57"/>
              </a:xfrm>
              <a:custGeom>
                <a:avLst/>
                <a:gdLst>
                  <a:gd name="T0" fmla="*/ 9 w 43"/>
                  <a:gd name="T1" fmla="*/ 0 h 38"/>
                  <a:gd name="T2" fmla="*/ 0 w 43"/>
                  <a:gd name="T3" fmla="*/ 27 h 38"/>
                  <a:gd name="T4" fmla="*/ 101 w 43"/>
                  <a:gd name="T5" fmla="*/ 143 h 38"/>
                  <a:gd name="T6" fmla="*/ 168 w 43"/>
                  <a:gd name="T7" fmla="*/ 189 h 38"/>
                  <a:gd name="T8" fmla="*/ 210 w 43"/>
                  <a:gd name="T9" fmla="*/ 194 h 38"/>
                  <a:gd name="T10" fmla="*/ 201 w 43"/>
                  <a:gd name="T11" fmla="*/ 183 h 38"/>
                  <a:gd name="T12" fmla="*/ 9 w 43"/>
                  <a:gd name="T13" fmla="*/ 0 h 3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3" h="38">
                    <a:moveTo>
                      <a:pt x="2" y="0"/>
                    </a:moveTo>
                    <a:cubicBezTo>
                      <a:pt x="0" y="2"/>
                      <a:pt x="0" y="3"/>
                      <a:pt x="0" y="5"/>
                    </a:cubicBezTo>
                    <a:cubicBezTo>
                      <a:pt x="9" y="12"/>
                      <a:pt x="14" y="20"/>
                      <a:pt x="21" y="28"/>
                    </a:cubicBezTo>
                    <a:cubicBezTo>
                      <a:pt x="26" y="31"/>
                      <a:pt x="31" y="35"/>
                      <a:pt x="34" y="37"/>
                    </a:cubicBezTo>
                    <a:cubicBezTo>
                      <a:pt x="43" y="38"/>
                      <a:pt x="43" y="38"/>
                      <a:pt x="43" y="38"/>
                    </a:cubicBezTo>
                    <a:cubicBezTo>
                      <a:pt x="42" y="38"/>
                      <a:pt x="42" y="37"/>
                      <a:pt x="41" y="36"/>
                    </a:cubicBezTo>
                    <a:cubicBezTo>
                      <a:pt x="28" y="21"/>
                      <a:pt x="15" y="10"/>
                      <a:pt x="2" y="0"/>
                    </a:cubicBezTo>
                  </a:path>
                </a:pathLst>
              </a:custGeom>
              <a:solidFill>
                <a:srgbClr val="423A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689" name="Freeform 4128">
                <a:extLst>
                  <a:ext uri="{FF2B5EF4-FFF2-40B4-BE49-F238E27FC236}">
                    <a16:creationId xmlns:a16="http://schemas.microsoft.com/office/drawing/2014/main" id="{D479970B-BAA8-4B1E-A253-294572B7D7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76" y="3799"/>
                <a:ext cx="141" cy="80"/>
              </a:xfrm>
              <a:custGeom>
                <a:avLst/>
                <a:gdLst>
                  <a:gd name="T0" fmla="*/ 169 w 95"/>
                  <a:gd name="T1" fmla="*/ 0 h 54"/>
                  <a:gd name="T2" fmla="*/ 28 w 95"/>
                  <a:gd name="T3" fmla="*/ 40 h 54"/>
                  <a:gd name="T4" fmla="*/ 49 w 95"/>
                  <a:gd name="T5" fmla="*/ 53 h 54"/>
                  <a:gd name="T6" fmla="*/ 99 w 95"/>
                  <a:gd name="T7" fmla="*/ 96 h 54"/>
                  <a:gd name="T8" fmla="*/ 131 w 95"/>
                  <a:gd name="T9" fmla="*/ 110 h 54"/>
                  <a:gd name="T10" fmla="*/ 99 w 95"/>
                  <a:gd name="T11" fmla="*/ 96 h 54"/>
                  <a:gd name="T12" fmla="*/ 13 w 95"/>
                  <a:gd name="T13" fmla="*/ 41 h 54"/>
                  <a:gd name="T14" fmla="*/ 0 w 95"/>
                  <a:gd name="T15" fmla="*/ 53 h 54"/>
                  <a:gd name="T16" fmla="*/ 0 w 95"/>
                  <a:gd name="T17" fmla="*/ 53 h 54"/>
                  <a:gd name="T18" fmla="*/ 190 w 95"/>
                  <a:gd name="T19" fmla="*/ 228 h 54"/>
                  <a:gd name="T20" fmla="*/ 200 w 95"/>
                  <a:gd name="T21" fmla="*/ 237 h 54"/>
                  <a:gd name="T22" fmla="*/ 378 w 95"/>
                  <a:gd name="T23" fmla="*/ 261 h 54"/>
                  <a:gd name="T24" fmla="*/ 383 w 95"/>
                  <a:gd name="T25" fmla="*/ 256 h 54"/>
                  <a:gd name="T26" fmla="*/ 460 w 95"/>
                  <a:gd name="T27" fmla="*/ 197 h 54"/>
                  <a:gd name="T28" fmla="*/ 359 w 95"/>
                  <a:gd name="T29" fmla="*/ 228 h 54"/>
                  <a:gd name="T30" fmla="*/ 332 w 95"/>
                  <a:gd name="T31" fmla="*/ 222 h 54"/>
                  <a:gd name="T32" fmla="*/ 331 w 95"/>
                  <a:gd name="T33" fmla="*/ 169 h 54"/>
                  <a:gd name="T34" fmla="*/ 324 w 95"/>
                  <a:gd name="T35" fmla="*/ 79 h 54"/>
                  <a:gd name="T36" fmla="*/ 169 w 95"/>
                  <a:gd name="T37" fmla="*/ 0 h 54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95" h="54">
                    <a:moveTo>
                      <a:pt x="35" y="0"/>
                    </a:moveTo>
                    <a:cubicBezTo>
                      <a:pt x="24" y="2"/>
                      <a:pt x="13" y="5"/>
                      <a:pt x="6" y="8"/>
                    </a:cubicBezTo>
                    <a:cubicBezTo>
                      <a:pt x="7" y="9"/>
                      <a:pt x="9" y="10"/>
                      <a:pt x="10" y="11"/>
                    </a:cubicBezTo>
                    <a:cubicBezTo>
                      <a:pt x="13" y="13"/>
                      <a:pt x="16" y="17"/>
                      <a:pt x="20" y="20"/>
                    </a:cubicBezTo>
                    <a:cubicBezTo>
                      <a:pt x="22" y="21"/>
                      <a:pt x="24" y="22"/>
                      <a:pt x="27" y="23"/>
                    </a:cubicBezTo>
                    <a:cubicBezTo>
                      <a:pt x="24" y="23"/>
                      <a:pt x="22" y="21"/>
                      <a:pt x="20" y="20"/>
                    </a:cubicBezTo>
                    <a:cubicBezTo>
                      <a:pt x="14" y="17"/>
                      <a:pt x="9" y="13"/>
                      <a:pt x="3" y="9"/>
                    </a:cubicBezTo>
                    <a:cubicBezTo>
                      <a:pt x="2" y="10"/>
                      <a:pt x="1" y="10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3" y="21"/>
                      <a:pt x="26" y="32"/>
                      <a:pt x="39" y="47"/>
                    </a:cubicBezTo>
                    <a:cubicBezTo>
                      <a:pt x="40" y="48"/>
                      <a:pt x="40" y="49"/>
                      <a:pt x="41" y="49"/>
                    </a:cubicBezTo>
                    <a:cubicBezTo>
                      <a:pt x="78" y="54"/>
                      <a:pt x="78" y="54"/>
                      <a:pt x="78" y="54"/>
                    </a:cubicBezTo>
                    <a:cubicBezTo>
                      <a:pt x="78" y="54"/>
                      <a:pt x="78" y="54"/>
                      <a:pt x="79" y="53"/>
                    </a:cubicBezTo>
                    <a:cubicBezTo>
                      <a:pt x="75" y="50"/>
                      <a:pt x="92" y="43"/>
                      <a:pt x="95" y="41"/>
                    </a:cubicBezTo>
                    <a:cubicBezTo>
                      <a:pt x="88" y="41"/>
                      <a:pt x="81" y="47"/>
                      <a:pt x="74" y="47"/>
                    </a:cubicBezTo>
                    <a:cubicBezTo>
                      <a:pt x="73" y="47"/>
                      <a:pt x="71" y="46"/>
                      <a:pt x="69" y="46"/>
                    </a:cubicBezTo>
                    <a:cubicBezTo>
                      <a:pt x="63" y="42"/>
                      <a:pt x="72" y="38"/>
                      <a:pt x="68" y="35"/>
                    </a:cubicBezTo>
                    <a:cubicBezTo>
                      <a:pt x="81" y="29"/>
                      <a:pt x="81" y="20"/>
                      <a:pt x="67" y="16"/>
                    </a:cubicBezTo>
                    <a:cubicBezTo>
                      <a:pt x="54" y="11"/>
                      <a:pt x="44" y="6"/>
                      <a:pt x="35" y="0"/>
                    </a:cubicBezTo>
                  </a:path>
                </a:pathLst>
              </a:custGeom>
              <a:solidFill>
                <a:srgbClr val="8178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690" name="Freeform 4129">
                <a:extLst>
                  <a:ext uri="{FF2B5EF4-FFF2-40B4-BE49-F238E27FC236}">
                    <a16:creationId xmlns:a16="http://schemas.microsoft.com/office/drawing/2014/main" id="{C1F7186A-A234-44E6-8105-B1D92E98A9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8" y="3796"/>
                <a:ext cx="107" cy="82"/>
              </a:xfrm>
              <a:custGeom>
                <a:avLst/>
                <a:gdLst>
                  <a:gd name="T0" fmla="*/ 33 w 72"/>
                  <a:gd name="T1" fmla="*/ 0 h 55"/>
                  <a:gd name="T2" fmla="*/ 0 w 72"/>
                  <a:gd name="T3" fmla="*/ 9 h 55"/>
                  <a:gd name="T4" fmla="*/ 158 w 72"/>
                  <a:gd name="T5" fmla="*/ 89 h 55"/>
                  <a:gd name="T6" fmla="*/ 161 w 72"/>
                  <a:gd name="T7" fmla="*/ 182 h 55"/>
                  <a:gd name="T8" fmla="*/ 168 w 72"/>
                  <a:gd name="T9" fmla="*/ 239 h 55"/>
                  <a:gd name="T10" fmla="*/ 190 w 72"/>
                  <a:gd name="T11" fmla="*/ 243 h 55"/>
                  <a:gd name="T12" fmla="*/ 291 w 72"/>
                  <a:gd name="T13" fmla="*/ 212 h 55"/>
                  <a:gd name="T14" fmla="*/ 214 w 72"/>
                  <a:gd name="T15" fmla="*/ 271 h 55"/>
                  <a:gd name="T16" fmla="*/ 250 w 72"/>
                  <a:gd name="T17" fmla="*/ 268 h 55"/>
                  <a:gd name="T18" fmla="*/ 351 w 72"/>
                  <a:gd name="T19" fmla="*/ 243 h 55"/>
                  <a:gd name="T20" fmla="*/ 331 w 72"/>
                  <a:gd name="T21" fmla="*/ 218 h 55"/>
                  <a:gd name="T22" fmla="*/ 312 w 72"/>
                  <a:gd name="T23" fmla="*/ 222 h 55"/>
                  <a:gd name="T24" fmla="*/ 312 w 72"/>
                  <a:gd name="T25" fmla="*/ 222 h 55"/>
                  <a:gd name="T26" fmla="*/ 322 w 72"/>
                  <a:gd name="T27" fmla="*/ 209 h 55"/>
                  <a:gd name="T28" fmla="*/ 318 w 72"/>
                  <a:gd name="T29" fmla="*/ 203 h 55"/>
                  <a:gd name="T30" fmla="*/ 309 w 72"/>
                  <a:gd name="T31" fmla="*/ 198 h 55"/>
                  <a:gd name="T32" fmla="*/ 299 w 72"/>
                  <a:gd name="T33" fmla="*/ 198 h 55"/>
                  <a:gd name="T34" fmla="*/ 291 w 72"/>
                  <a:gd name="T35" fmla="*/ 191 h 55"/>
                  <a:gd name="T36" fmla="*/ 291 w 72"/>
                  <a:gd name="T37" fmla="*/ 182 h 55"/>
                  <a:gd name="T38" fmla="*/ 221 w 72"/>
                  <a:gd name="T39" fmla="*/ 82 h 55"/>
                  <a:gd name="T40" fmla="*/ 210 w 72"/>
                  <a:gd name="T41" fmla="*/ 81 h 55"/>
                  <a:gd name="T42" fmla="*/ 33 w 72"/>
                  <a:gd name="T43" fmla="*/ 0 h 55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72" h="55">
                    <a:moveTo>
                      <a:pt x="7" y="0"/>
                    </a:moveTo>
                    <a:cubicBezTo>
                      <a:pt x="4" y="1"/>
                      <a:pt x="2" y="1"/>
                      <a:pt x="0" y="2"/>
                    </a:cubicBezTo>
                    <a:cubicBezTo>
                      <a:pt x="9" y="8"/>
                      <a:pt x="19" y="13"/>
                      <a:pt x="32" y="18"/>
                    </a:cubicBezTo>
                    <a:cubicBezTo>
                      <a:pt x="46" y="22"/>
                      <a:pt x="46" y="31"/>
                      <a:pt x="33" y="37"/>
                    </a:cubicBezTo>
                    <a:cubicBezTo>
                      <a:pt x="37" y="40"/>
                      <a:pt x="28" y="44"/>
                      <a:pt x="34" y="48"/>
                    </a:cubicBezTo>
                    <a:cubicBezTo>
                      <a:pt x="36" y="48"/>
                      <a:pt x="38" y="49"/>
                      <a:pt x="39" y="49"/>
                    </a:cubicBezTo>
                    <a:cubicBezTo>
                      <a:pt x="46" y="49"/>
                      <a:pt x="53" y="43"/>
                      <a:pt x="60" y="43"/>
                    </a:cubicBezTo>
                    <a:cubicBezTo>
                      <a:pt x="57" y="45"/>
                      <a:pt x="40" y="52"/>
                      <a:pt x="44" y="55"/>
                    </a:cubicBezTo>
                    <a:cubicBezTo>
                      <a:pt x="46" y="55"/>
                      <a:pt x="48" y="55"/>
                      <a:pt x="51" y="54"/>
                    </a:cubicBezTo>
                    <a:cubicBezTo>
                      <a:pt x="57" y="52"/>
                      <a:pt x="66" y="51"/>
                      <a:pt x="72" y="49"/>
                    </a:cubicBezTo>
                    <a:cubicBezTo>
                      <a:pt x="71" y="47"/>
                      <a:pt x="69" y="45"/>
                      <a:pt x="68" y="44"/>
                    </a:cubicBezTo>
                    <a:cubicBezTo>
                      <a:pt x="66" y="44"/>
                      <a:pt x="65" y="45"/>
                      <a:pt x="64" y="45"/>
                    </a:cubicBezTo>
                    <a:cubicBezTo>
                      <a:pt x="64" y="45"/>
                      <a:pt x="64" y="45"/>
                      <a:pt x="64" y="45"/>
                    </a:cubicBezTo>
                    <a:cubicBezTo>
                      <a:pt x="62" y="44"/>
                      <a:pt x="63" y="43"/>
                      <a:pt x="66" y="42"/>
                    </a:cubicBezTo>
                    <a:cubicBezTo>
                      <a:pt x="65" y="42"/>
                      <a:pt x="65" y="42"/>
                      <a:pt x="65" y="41"/>
                    </a:cubicBezTo>
                    <a:cubicBezTo>
                      <a:pt x="64" y="41"/>
                      <a:pt x="63" y="40"/>
                      <a:pt x="63" y="40"/>
                    </a:cubicBezTo>
                    <a:cubicBezTo>
                      <a:pt x="62" y="40"/>
                      <a:pt x="62" y="40"/>
                      <a:pt x="61" y="40"/>
                    </a:cubicBezTo>
                    <a:cubicBezTo>
                      <a:pt x="61" y="40"/>
                      <a:pt x="60" y="40"/>
                      <a:pt x="60" y="39"/>
                    </a:cubicBezTo>
                    <a:cubicBezTo>
                      <a:pt x="58" y="39"/>
                      <a:pt x="58" y="38"/>
                      <a:pt x="60" y="37"/>
                    </a:cubicBezTo>
                    <a:cubicBezTo>
                      <a:pt x="54" y="32"/>
                      <a:pt x="47" y="24"/>
                      <a:pt x="45" y="17"/>
                    </a:cubicBezTo>
                    <a:cubicBezTo>
                      <a:pt x="44" y="16"/>
                      <a:pt x="44" y="16"/>
                      <a:pt x="43" y="16"/>
                    </a:cubicBezTo>
                    <a:cubicBezTo>
                      <a:pt x="30" y="11"/>
                      <a:pt x="18" y="6"/>
                      <a:pt x="7" y="0"/>
                    </a:cubicBezTo>
                  </a:path>
                </a:pathLst>
              </a:custGeom>
              <a:solidFill>
                <a:srgbClr val="AFA9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691" name="Freeform 4130">
                <a:extLst>
                  <a:ext uri="{FF2B5EF4-FFF2-40B4-BE49-F238E27FC236}">
                    <a16:creationId xmlns:a16="http://schemas.microsoft.com/office/drawing/2014/main" id="{595A1F0D-E942-4790-B6C8-C6E8C81824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29" y="3879"/>
                <a:ext cx="18" cy="5"/>
              </a:xfrm>
              <a:custGeom>
                <a:avLst/>
                <a:gdLst>
                  <a:gd name="T0" fmla="*/ 53 w 12"/>
                  <a:gd name="T1" fmla="*/ 0 h 3"/>
                  <a:gd name="T2" fmla="*/ 8 w 12"/>
                  <a:gd name="T3" fmla="*/ 13 h 3"/>
                  <a:gd name="T4" fmla="*/ 0 w 12"/>
                  <a:gd name="T5" fmla="*/ 13 h 3"/>
                  <a:gd name="T6" fmla="*/ 12 w 12"/>
                  <a:gd name="T7" fmla="*/ 22 h 3"/>
                  <a:gd name="T8" fmla="*/ 62 w 12"/>
                  <a:gd name="T9" fmla="*/ 22 h 3"/>
                  <a:gd name="T10" fmla="*/ 53 w 12"/>
                  <a:gd name="T11" fmla="*/ 0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2" h="3">
                    <a:moveTo>
                      <a:pt x="10" y="0"/>
                    </a:moveTo>
                    <a:cubicBezTo>
                      <a:pt x="7" y="0"/>
                      <a:pt x="4" y="1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6" y="3"/>
                      <a:pt x="9" y="3"/>
                      <a:pt x="12" y="3"/>
                    </a:cubicBezTo>
                    <a:cubicBezTo>
                      <a:pt x="12" y="2"/>
                      <a:pt x="11" y="1"/>
                      <a:pt x="10" y="0"/>
                    </a:cubicBezTo>
                  </a:path>
                </a:pathLst>
              </a:custGeom>
              <a:solidFill>
                <a:srgbClr val="8178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692" name="Freeform 4131">
                <a:extLst>
                  <a:ext uri="{FF2B5EF4-FFF2-40B4-BE49-F238E27FC236}">
                    <a16:creationId xmlns:a16="http://schemas.microsoft.com/office/drawing/2014/main" id="{2679283D-DAF7-4AF7-8C23-D2DE3403CE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12" y="3873"/>
                <a:ext cx="32" cy="9"/>
              </a:xfrm>
              <a:custGeom>
                <a:avLst/>
                <a:gdLst>
                  <a:gd name="T0" fmla="*/ 94 w 21"/>
                  <a:gd name="T1" fmla="*/ 0 h 6"/>
                  <a:gd name="T2" fmla="*/ 0 w 21"/>
                  <a:gd name="T3" fmla="*/ 27 h 6"/>
                  <a:gd name="T4" fmla="*/ 40 w 21"/>
                  <a:gd name="T5" fmla="*/ 32 h 6"/>
                  <a:gd name="T6" fmla="*/ 70 w 21"/>
                  <a:gd name="T7" fmla="*/ 12 h 6"/>
                  <a:gd name="T8" fmla="*/ 102 w 21"/>
                  <a:gd name="T9" fmla="*/ 12 h 6"/>
                  <a:gd name="T10" fmla="*/ 62 w 21"/>
                  <a:gd name="T11" fmla="*/ 32 h 6"/>
                  <a:gd name="T12" fmla="*/ 114 w 21"/>
                  <a:gd name="T13" fmla="*/ 21 h 6"/>
                  <a:gd name="T14" fmla="*/ 94 w 21"/>
                  <a:gd name="T15" fmla="*/ 0 h 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1" h="6">
                    <a:moveTo>
                      <a:pt x="18" y="0"/>
                    </a:moveTo>
                    <a:cubicBezTo>
                      <a:pt x="13" y="2"/>
                      <a:pt x="6" y="4"/>
                      <a:pt x="0" y="5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9" y="5"/>
                      <a:pt x="11" y="4"/>
                      <a:pt x="13" y="2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17" y="4"/>
                      <a:pt x="14" y="5"/>
                      <a:pt x="12" y="6"/>
                    </a:cubicBezTo>
                    <a:cubicBezTo>
                      <a:pt x="15" y="5"/>
                      <a:pt x="18" y="4"/>
                      <a:pt x="21" y="4"/>
                    </a:cubicBezTo>
                    <a:cubicBezTo>
                      <a:pt x="20" y="2"/>
                      <a:pt x="19" y="1"/>
                      <a:pt x="18" y="0"/>
                    </a:cubicBezTo>
                  </a:path>
                </a:pathLst>
              </a:custGeom>
              <a:solidFill>
                <a:srgbClr val="AFA9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693" name="Freeform 4132">
                <a:extLst>
                  <a:ext uri="{FF2B5EF4-FFF2-40B4-BE49-F238E27FC236}">
                    <a16:creationId xmlns:a16="http://schemas.microsoft.com/office/drawing/2014/main" id="{4E15FF9C-F3A6-46ED-B63E-3E793673C4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23" y="3772"/>
                <a:ext cx="27" cy="12"/>
              </a:xfrm>
              <a:custGeom>
                <a:avLst/>
                <a:gdLst>
                  <a:gd name="T0" fmla="*/ 27 w 18"/>
                  <a:gd name="T1" fmla="*/ 0 h 8"/>
                  <a:gd name="T2" fmla="*/ 0 w 18"/>
                  <a:gd name="T3" fmla="*/ 8 h 8"/>
                  <a:gd name="T4" fmla="*/ 41 w 18"/>
                  <a:gd name="T5" fmla="*/ 41 h 8"/>
                  <a:gd name="T6" fmla="*/ 93 w 18"/>
                  <a:gd name="T7" fmla="*/ 39 h 8"/>
                  <a:gd name="T8" fmla="*/ 27 w 18"/>
                  <a:gd name="T9" fmla="*/ 0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8" h="8">
                    <a:moveTo>
                      <a:pt x="5" y="0"/>
                    </a:moveTo>
                    <a:cubicBezTo>
                      <a:pt x="4" y="0"/>
                      <a:pt x="2" y="1"/>
                      <a:pt x="0" y="1"/>
                    </a:cubicBezTo>
                    <a:cubicBezTo>
                      <a:pt x="3" y="3"/>
                      <a:pt x="5" y="6"/>
                      <a:pt x="8" y="8"/>
                    </a:cubicBezTo>
                    <a:cubicBezTo>
                      <a:pt x="11" y="8"/>
                      <a:pt x="14" y="7"/>
                      <a:pt x="18" y="7"/>
                    </a:cubicBezTo>
                    <a:cubicBezTo>
                      <a:pt x="13" y="4"/>
                      <a:pt x="9" y="2"/>
                      <a:pt x="5" y="0"/>
                    </a:cubicBezTo>
                  </a:path>
                </a:pathLst>
              </a:custGeom>
              <a:solidFill>
                <a:srgbClr val="CDC9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694" name="Freeform 4133">
                <a:extLst>
                  <a:ext uri="{FF2B5EF4-FFF2-40B4-BE49-F238E27FC236}">
                    <a16:creationId xmlns:a16="http://schemas.microsoft.com/office/drawing/2014/main" id="{2D759141-2367-4116-8B91-DB26530C7F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8" y="3750"/>
                <a:ext cx="34" cy="24"/>
              </a:xfrm>
              <a:custGeom>
                <a:avLst/>
                <a:gdLst>
                  <a:gd name="T0" fmla="*/ 13 w 23"/>
                  <a:gd name="T1" fmla="*/ 0 h 16"/>
                  <a:gd name="T2" fmla="*/ 0 w 23"/>
                  <a:gd name="T3" fmla="*/ 8 h 16"/>
                  <a:gd name="T4" fmla="*/ 77 w 23"/>
                  <a:gd name="T5" fmla="*/ 81 h 16"/>
                  <a:gd name="T6" fmla="*/ 109 w 23"/>
                  <a:gd name="T7" fmla="*/ 81 h 16"/>
                  <a:gd name="T8" fmla="*/ 61 w 23"/>
                  <a:gd name="T9" fmla="*/ 39 h 16"/>
                  <a:gd name="T10" fmla="*/ 13 w 23"/>
                  <a:gd name="T11" fmla="*/ 0 h 1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3" h="16">
                    <a:moveTo>
                      <a:pt x="3" y="0"/>
                    </a:moveTo>
                    <a:cubicBezTo>
                      <a:pt x="2" y="0"/>
                      <a:pt x="1" y="1"/>
                      <a:pt x="0" y="1"/>
                    </a:cubicBezTo>
                    <a:cubicBezTo>
                      <a:pt x="5" y="6"/>
                      <a:pt x="11" y="11"/>
                      <a:pt x="16" y="16"/>
                    </a:cubicBezTo>
                    <a:cubicBezTo>
                      <a:pt x="19" y="16"/>
                      <a:pt x="21" y="16"/>
                      <a:pt x="23" y="16"/>
                    </a:cubicBezTo>
                    <a:cubicBezTo>
                      <a:pt x="20" y="13"/>
                      <a:pt x="17" y="10"/>
                      <a:pt x="13" y="7"/>
                    </a:cubicBezTo>
                    <a:cubicBezTo>
                      <a:pt x="10" y="5"/>
                      <a:pt x="6" y="3"/>
                      <a:pt x="3" y="0"/>
                    </a:cubicBezTo>
                  </a:path>
                </a:pathLst>
              </a:custGeom>
              <a:solidFill>
                <a:srgbClr val="CDC9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695" name="Freeform 4134">
                <a:extLst>
                  <a:ext uri="{FF2B5EF4-FFF2-40B4-BE49-F238E27FC236}">
                    <a16:creationId xmlns:a16="http://schemas.microsoft.com/office/drawing/2014/main" id="{BF132E16-96A7-4AD1-90CF-D897BD8064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9" y="3747"/>
                <a:ext cx="27" cy="22"/>
              </a:xfrm>
              <a:custGeom>
                <a:avLst/>
                <a:gdLst>
                  <a:gd name="T0" fmla="*/ 0 w 18"/>
                  <a:gd name="T1" fmla="*/ 0 h 15"/>
                  <a:gd name="T2" fmla="*/ 89 w 18"/>
                  <a:gd name="T3" fmla="*/ 69 h 15"/>
                  <a:gd name="T4" fmla="*/ 93 w 18"/>
                  <a:gd name="T5" fmla="*/ 66 h 15"/>
                  <a:gd name="T6" fmla="*/ 80 w 18"/>
                  <a:gd name="T7" fmla="*/ 50 h 15"/>
                  <a:gd name="T8" fmla="*/ 27 w 18"/>
                  <a:gd name="T9" fmla="*/ 0 h 15"/>
                  <a:gd name="T10" fmla="*/ 0 w 18"/>
                  <a:gd name="T11" fmla="*/ 0 h 1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" h="15">
                    <a:moveTo>
                      <a:pt x="0" y="0"/>
                    </a:moveTo>
                    <a:cubicBezTo>
                      <a:pt x="6" y="5"/>
                      <a:pt x="11" y="10"/>
                      <a:pt x="17" y="15"/>
                    </a:cubicBezTo>
                    <a:cubicBezTo>
                      <a:pt x="17" y="14"/>
                      <a:pt x="18" y="14"/>
                      <a:pt x="18" y="14"/>
                    </a:cubicBezTo>
                    <a:cubicBezTo>
                      <a:pt x="17" y="13"/>
                      <a:pt x="16" y="12"/>
                      <a:pt x="15" y="11"/>
                    </a:cubicBezTo>
                    <a:cubicBezTo>
                      <a:pt x="12" y="7"/>
                      <a:pt x="9" y="4"/>
                      <a:pt x="5" y="0"/>
                    </a:cubicBezTo>
                    <a:cubicBezTo>
                      <a:pt x="3" y="0"/>
                      <a:pt x="2" y="0"/>
                      <a:pt x="0" y="0"/>
                    </a:cubicBezTo>
                  </a:path>
                </a:pathLst>
              </a:custGeom>
              <a:solidFill>
                <a:srgbClr val="AFA9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696" name="Freeform 4135">
                <a:extLst>
                  <a:ext uri="{FF2B5EF4-FFF2-40B4-BE49-F238E27FC236}">
                    <a16:creationId xmlns:a16="http://schemas.microsoft.com/office/drawing/2014/main" id="{6268F1EB-A6BB-4928-B315-AB94D277FA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7" y="3747"/>
                <a:ext cx="31" cy="21"/>
              </a:xfrm>
              <a:custGeom>
                <a:avLst/>
                <a:gdLst>
                  <a:gd name="T0" fmla="*/ 0 w 21"/>
                  <a:gd name="T1" fmla="*/ 0 h 14"/>
                  <a:gd name="T2" fmla="*/ 47 w 21"/>
                  <a:gd name="T3" fmla="*/ 59 h 14"/>
                  <a:gd name="T4" fmla="*/ 61 w 21"/>
                  <a:gd name="T5" fmla="*/ 72 h 14"/>
                  <a:gd name="T6" fmla="*/ 81 w 21"/>
                  <a:gd name="T7" fmla="*/ 72 h 14"/>
                  <a:gd name="T8" fmla="*/ 100 w 21"/>
                  <a:gd name="T9" fmla="*/ 72 h 14"/>
                  <a:gd name="T10" fmla="*/ 68 w 21"/>
                  <a:gd name="T11" fmla="*/ 41 h 14"/>
                  <a:gd name="T12" fmla="*/ 22 w 21"/>
                  <a:gd name="T13" fmla="*/ 0 h 14"/>
                  <a:gd name="T14" fmla="*/ 0 w 21"/>
                  <a:gd name="T15" fmla="*/ 0 h 1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1" h="14">
                    <a:moveTo>
                      <a:pt x="0" y="0"/>
                    </a:moveTo>
                    <a:cubicBezTo>
                      <a:pt x="4" y="4"/>
                      <a:pt x="7" y="7"/>
                      <a:pt x="10" y="11"/>
                    </a:cubicBezTo>
                    <a:cubicBezTo>
                      <a:pt x="11" y="12"/>
                      <a:pt x="12" y="13"/>
                      <a:pt x="13" y="14"/>
                    </a:cubicBezTo>
                    <a:cubicBezTo>
                      <a:pt x="15" y="14"/>
                      <a:pt x="16" y="14"/>
                      <a:pt x="17" y="14"/>
                    </a:cubicBezTo>
                    <a:cubicBezTo>
                      <a:pt x="18" y="14"/>
                      <a:pt x="20" y="14"/>
                      <a:pt x="21" y="14"/>
                    </a:cubicBezTo>
                    <a:cubicBezTo>
                      <a:pt x="19" y="12"/>
                      <a:pt x="16" y="10"/>
                      <a:pt x="14" y="8"/>
                    </a:cubicBezTo>
                    <a:cubicBezTo>
                      <a:pt x="11" y="6"/>
                      <a:pt x="8" y="3"/>
                      <a:pt x="5" y="0"/>
                    </a:cubicBezTo>
                    <a:cubicBezTo>
                      <a:pt x="4" y="0"/>
                      <a:pt x="2" y="0"/>
                      <a:pt x="0" y="0"/>
                    </a:cubicBezTo>
                  </a:path>
                </a:pathLst>
              </a:custGeom>
              <a:solidFill>
                <a:srgbClr val="CDC9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697" name="Freeform 4136">
                <a:extLst>
                  <a:ext uri="{FF2B5EF4-FFF2-40B4-BE49-F238E27FC236}">
                    <a16:creationId xmlns:a16="http://schemas.microsoft.com/office/drawing/2014/main" id="{F2CED42F-2E48-482B-A42F-F9868D1B65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3" y="3806"/>
                <a:ext cx="9" cy="15"/>
              </a:xfrm>
              <a:custGeom>
                <a:avLst/>
                <a:gdLst>
                  <a:gd name="T0" fmla="*/ 27 w 6"/>
                  <a:gd name="T1" fmla="*/ 0 h 10"/>
                  <a:gd name="T2" fmla="*/ 21 w 6"/>
                  <a:gd name="T3" fmla="*/ 0 h 10"/>
                  <a:gd name="T4" fmla="*/ 8 w 6"/>
                  <a:gd name="T5" fmla="*/ 41 h 10"/>
                  <a:gd name="T6" fmla="*/ 0 w 6"/>
                  <a:gd name="T7" fmla="*/ 41 h 10"/>
                  <a:gd name="T8" fmla="*/ 21 w 6"/>
                  <a:gd name="T9" fmla="*/ 53 h 10"/>
                  <a:gd name="T10" fmla="*/ 27 w 6"/>
                  <a:gd name="T11" fmla="*/ 48 h 10"/>
                  <a:gd name="T12" fmla="*/ 27 w 6"/>
                  <a:gd name="T13" fmla="*/ 0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" h="10">
                    <a:moveTo>
                      <a:pt x="5" y="0"/>
                    </a:moveTo>
                    <a:cubicBezTo>
                      <a:pt x="5" y="0"/>
                      <a:pt x="4" y="0"/>
                      <a:pt x="4" y="0"/>
                    </a:cubicBezTo>
                    <a:cubicBezTo>
                      <a:pt x="6" y="4"/>
                      <a:pt x="6" y="6"/>
                      <a:pt x="1" y="8"/>
                    </a:cubicBezTo>
                    <a:cubicBezTo>
                      <a:pt x="1" y="8"/>
                      <a:pt x="0" y="8"/>
                      <a:pt x="0" y="8"/>
                    </a:cubicBezTo>
                    <a:cubicBezTo>
                      <a:pt x="1" y="9"/>
                      <a:pt x="3" y="9"/>
                      <a:pt x="4" y="10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5" y="5"/>
                      <a:pt x="6" y="3"/>
                      <a:pt x="5" y="0"/>
                    </a:cubicBezTo>
                  </a:path>
                </a:pathLst>
              </a:custGeom>
              <a:solidFill>
                <a:srgbClr val="8178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30314" name="Freeform 4137">
              <a:extLst>
                <a:ext uri="{FF2B5EF4-FFF2-40B4-BE49-F238E27FC236}">
                  <a16:creationId xmlns:a16="http://schemas.microsoft.com/office/drawing/2014/main" id="{B49C32B0-6459-4581-9E67-BA73BE2184E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3" y="3806"/>
              <a:ext cx="29" cy="14"/>
            </a:xfrm>
            <a:custGeom>
              <a:avLst/>
              <a:gdLst>
                <a:gd name="T0" fmla="*/ 93 w 19"/>
                <a:gd name="T1" fmla="*/ 0 h 9"/>
                <a:gd name="T2" fmla="*/ 0 w 19"/>
                <a:gd name="T3" fmla="*/ 19 h 9"/>
                <a:gd name="T4" fmla="*/ 12 w 19"/>
                <a:gd name="T5" fmla="*/ 40 h 9"/>
                <a:gd name="T6" fmla="*/ 21 w 19"/>
                <a:gd name="T7" fmla="*/ 53 h 9"/>
                <a:gd name="T8" fmla="*/ 40 w 19"/>
                <a:gd name="T9" fmla="*/ 47 h 9"/>
                <a:gd name="T10" fmla="*/ 53 w 19"/>
                <a:gd name="T11" fmla="*/ 47 h 9"/>
                <a:gd name="T12" fmla="*/ 72 w 19"/>
                <a:gd name="T13" fmla="*/ 47 h 9"/>
                <a:gd name="T14" fmla="*/ 75 w 19"/>
                <a:gd name="T15" fmla="*/ 47 h 9"/>
                <a:gd name="T16" fmla="*/ 93 w 19"/>
                <a:gd name="T17" fmla="*/ 0 h 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9" h="9">
                  <a:moveTo>
                    <a:pt x="17" y="0"/>
                  </a:moveTo>
                  <a:cubicBezTo>
                    <a:pt x="11" y="1"/>
                    <a:pt x="5" y="2"/>
                    <a:pt x="0" y="3"/>
                  </a:cubicBezTo>
                  <a:cubicBezTo>
                    <a:pt x="1" y="5"/>
                    <a:pt x="2" y="6"/>
                    <a:pt x="2" y="7"/>
                  </a:cubicBezTo>
                  <a:cubicBezTo>
                    <a:pt x="3" y="8"/>
                    <a:pt x="3" y="9"/>
                    <a:pt x="4" y="9"/>
                  </a:cubicBezTo>
                  <a:cubicBezTo>
                    <a:pt x="5" y="9"/>
                    <a:pt x="6" y="9"/>
                    <a:pt x="7" y="8"/>
                  </a:cubicBezTo>
                  <a:cubicBezTo>
                    <a:pt x="8" y="8"/>
                    <a:pt x="9" y="8"/>
                    <a:pt x="10" y="8"/>
                  </a:cubicBezTo>
                  <a:cubicBezTo>
                    <a:pt x="11" y="8"/>
                    <a:pt x="12" y="8"/>
                    <a:pt x="13" y="8"/>
                  </a:cubicBezTo>
                  <a:cubicBezTo>
                    <a:pt x="13" y="8"/>
                    <a:pt x="14" y="8"/>
                    <a:pt x="14" y="8"/>
                  </a:cubicBezTo>
                  <a:cubicBezTo>
                    <a:pt x="19" y="6"/>
                    <a:pt x="19" y="4"/>
                    <a:pt x="17" y="0"/>
                  </a:cubicBezTo>
                </a:path>
              </a:pathLst>
            </a:custGeom>
            <a:solidFill>
              <a:srgbClr val="AFA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315" name="Freeform 4138">
              <a:extLst>
                <a:ext uri="{FF2B5EF4-FFF2-40B4-BE49-F238E27FC236}">
                  <a16:creationId xmlns:a16="http://schemas.microsoft.com/office/drawing/2014/main" id="{6EC649DD-32CA-4FD5-9654-58A9269D6D0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29" y="3806"/>
              <a:ext cx="34" cy="15"/>
            </a:xfrm>
            <a:custGeom>
              <a:avLst/>
              <a:gdLst>
                <a:gd name="T0" fmla="*/ 68 w 23"/>
                <a:gd name="T1" fmla="*/ 8 h 10"/>
                <a:gd name="T2" fmla="*/ 81 w 23"/>
                <a:gd name="T3" fmla="*/ 27 h 10"/>
                <a:gd name="T4" fmla="*/ 109 w 23"/>
                <a:gd name="T5" fmla="*/ 39 h 10"/>
                <a:gd name="T6" fmla="*/ 68 w 23"/>
                <a:gd name="T7" fmla="*/ 8 h 10"/>
                <a:gd name="T8" fmla="*/ 33 w 23"/>
                <a:gd name="T9" fmla="*/ 0 h 10"/>
                <a:gd name="T10" fmla="*/ 13 w 23"/>
                <a:gd name="T11" fmla="*/ 0 h 10"/>
                <a:gd name="T12" fmla="*/ 1 w 23"/>
                <a:gd name="T13" fmla="*/ 0 h 10"/>
                <a:gd name="T14" fmla="*/ 1 w 23"/>
                <a:gd name="T15" fmla="*/ 48 h 10"/>
                <a:gd name="T16" fmla="*/ 0 w 23"/>
                <a:gd name="T17" fmla="*/ 53 h 10"/>
                <a:gd name="T18" fmla="*/ 9 w 23"/>
                <a:gd name="T19" fmla="*/ 53 h 10"/>
                <a:gd name="T20" fmla="*/ 13 w 23"/>
                <a:gd name="T21" fmla="*/ 39 h 10"/>
                <a:gd name="T22" fmla="*/ 28 w 23"/>
                <a:gd name="T23" fmla="*/ 39 h 10"/>
                <a:gd name="T24" fmla="*/ 49 w 23"/>
                <a:gd name="T25" fmla="*/ 41 h 10"/>
                <a:gd name="T26" fmla="*/ 33 w 23"/>
                <a:gd name="T27" fmla="*/ 0 h 10"/>
                <a:gd name="T28" fmla="*/ 33 w 23"/>
                <a:gd name="T29" fmla="*/ 0 h 1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23" h="10">
                  <a:moveTo>
                    <a:pt x="14" y="1"/>
                  </a:moveTo>
                  <a:cubicBezTo>
                    <a:pt x="15" y="2"/>
                    <a:pt x="16" y="4"/>
                    <a:pt x="17" y="5"/>
                  </a:cubicBezTo>
                  <a:cubicBezTo>
                    <a:pt x="18" y="5"/>
                    <a:pt x="20" y="6"/>
                    <a:pt x="23" y="7"/>
                  </a:cubicBezTo>
                  <a:cubicBezTo>
                    <a:pt x="20" y="4"/>
                    <a:pt x="17" y="2"/>
                    <a:pt x="14" y="1"/>
                  </a:cubicBezTo>
                  <a:moveTo>
                    <a:pt x="7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2" y="3"/>
                    <a:pt x="1" y="5"/>
                    <a:pt x="1" y="9"/>
                  </a:cubicBezTo>
                  <a:cubicBezTo>
                    <a:pt x="0" y="9"/>
                    <a:pt x="0" y="9"/>
                    <a:pt x="0" y="10"/>
                  </a:cubicBezTo>
                  <a:cubicBezTo>
                    <a:pt x="1" y="10"/>
                    <a:pt x="1" y="10"/>
                    <a:pt x="2" y="10"/>
                  </a:cubicBezTo>
                  <a:cubicBezTo>
                    <a:pt x="2" y="9"/>
                    <a:pt x="2" y="8"/>
                    <a:pt x="3" y="7"/>
                  </a:cubicBezTo>
                  <a:cubicBezTo>
                    <a:pt x="4" y="7"/>
                    <a:pt x="5" y="7"/>
                    <a:pt x="6" y="7"/>
                  </a:cubicBezTo>
                  <a:cubicBezTo>
                    <a:pt x="7" y="7"/>
                    <a:pt x="8" y="7"/>
                    <a:pt x="10" y="8"/>
                  </a:cubicBezTo>
                  <a:cubicBezTo>
                    <a:pt x="9" y="5"/>
                    <a:pt x="8" y="2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</a:path>
              </a:pathLst>
            </a:custGeom>
            <a:solidFill>
              <a:srgbClr val="AFA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316" name="Freeform 4139">
              <a:extLst>
                <a:ext uri="{FF2B5EF4-FFF2-40B4-BE49-F238E27FC236}">
                  <a16:creationId xmlns:a16="http://schemas.microsoft.com/office/drawing/2014/main" id="{02F34C4F-CE8A-4CCE-AF9A-B0B59788EE94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4" y="3814"/>
              <a:ext cx="25" cy="26"/>
            </a:xfrm>
            <a:custGeom>
              <a:avLst/>
              <a:gdLst>
                <a:gd name="T0" fmla="*/ 0 w 17"/>
                <a:gd name="T1" fmla="*/ 0 h 18"/>
                <a:gd name="T2" fmla="*/ 32 w 17"/>
                <a:gd name="T3" fmla="*/ 29 h 18"/>
                <a:gd name="T4" fmla="*/ 0 w 17"/>
                <a:gd name="T5" fmla="*/ 27 h 18"/>
                <a:gd name="T6" fmla="*/ 28 w 17"/>
                <a:gd name="T7" fmla="*/ 42 h 18"/>
                <a:gd name="T8" fmla="*/ 28 w 17"/>
                <a:gd name="T9" fmla="*/ 42 h 18"/>
                <a:gd name="T10" fmla="*/ 51 w 17"/>
                <a:gd name="T11" fmla="*/ 56 h 18"/>
                <a:gd name="T12" fmla="*/ 79 w 17"/>
                <a:gd name="T13" fmla="*/ 79 h 18"/>
                <a:gd name="T14" fmla="*/ 69 w 17"/>
                <a:gd name="T15" fmla="*/ 66 h 18"/>
                <a:gd name="T16" fmla="*/ 28 w 17"/>
                <a:gd name="T17" fmla="*/ 9 h 18"/>
                <a:gd name="T18" fmla="*/ 0 w 17"/>
                <a:gd name="T19" fmla="*/ 0 h 1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7" h="18">
                  <a:moveTo>
                    <a:pt x="0" y="0"/>
                  </a:moveTo>
                  <a:cubicBezTo>
                    <a:pt x="2" y="3"/>
                    <a:pt x="4" y="5"/>
                    <a:pt x="7" y="7"/>
                  </a:cubicBezTo>
                  <a:cubicBezTo>
                    <a:pt x="4" y="7"/>
                    <a:pt x="2" y="6"/>
                    <a:pt x="0" y="6"/>
                  </a:cubicBezTo>
                  <a:cubicBezTo>
                    <a:pt x="2" y="7"/>
                    <a:pt x="4" y="8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9" y="11"/>
                    <a:pt x="10" y="12"/>
                    <a:pt x="11" y="13"/>
                  </a:cubicBezTo>
                  <a:cubicBezTo>
                    <a:pt x="13" y="15"/>
                    <a:pt x="15" y="16"/>
                    <a:pt x="17" y="18"/>
                  </a:cubicBezTo>
                  <a:cubicBezTo>
                    <a:pt x="16" y="17"/>
                    <a:pt x="16" y="16"/>
                    <a:pt x="15" y="15"/>
                  </a:cubicBezTo>
                  <a:cubicBezTo>
                    <a:pt x="14" y="12"/>
                    <a:pt x="11" y="6"/>
                    <a:pt x="6" y="2"/>
                  </a:cubicBezTo>
                  <a:cubicBezTo>
                    <a:pt x="3" y="1"/>
                    <a:pt x="1" y="0"/>
                    <a:pt x="0" y="0"/>
                  </a:cubicBezTo>
                </a:path>
              </a:pathLst>
            </a:custGeom>
            <a:solidFill>
              <a:srgbClr val="CDC9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317" name="Freeform 4140">
              <a:extLst>
                <a:ext uri="{FF2B5EF4-FFF2-40B4-BE49-F238E27FC236}">
                  <a16:creationId xmlns:a16="http://schemas.microsoft.com/office/drawing/2014/main" id="{6920353E-713F-46FC-BD4F-95B42B96BD3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32" y="3817"/>
              <a:ext cx="23" cy="37"/>
            </a:xfrm>
            <a:custGeom>
              <a:avLst/>
              <a:gdLst>
                <a:gd name="T0" fmla="*/ 66 w 16"/>
                <a:gd name="T1" fmla="*/ 96 h 25"/>
                <a:gd name="T2" fmla="*/ 60 w 16"/>
                <a:gd name="T3" fmla="*/ 96 h 25"/>
                <a:gd name="T4" fmla="*/ 56 w 16"/>
                <a:gd name="T5" fmla="*/ 96 h 25"/>
                <a:gd name="T6" fmla="*/ 68 w 16"/>
                <a:gd name="T7" fmla="*/ 120 h 25"/>
                <a:gd name="T8" fmla="*/ 68 w 16"/>
                <a:gd name="T9" fmla="*/ 120 h 25"/>
                <a:gd name="T10" fmla="*/ 66 w 16"/>
                <a:gd name="T11" fmla="*/ 96 h 25"/>
                <a:gd name="T12" fmla="*/ 19 w 16"/>
                <a:gd name="T13" fmla="*/ 0 h 25"/>
                <a:gd name="T14" fmla="*/ 1 w 16"/>
                <a:gd name="T15" fmla="*/ 0 h 25"/>
                <a:gd name="T16" fmla="*/ 0 w 16"/>
                <a:gd name="T17" fmla="*/ 13 h 25"/>
                <a:gd name="T18" fmla="*/ 35 w 16"/>
                <a:gd name="T19" fmla="*/ 33 h 25"/>
                <a:gd name="T20" fmla="*/ 39 w 16"/>
                <a:gd name="T21" fmla="*/ 9 h 25"/>
                <a:gd name="T22" fmla="*/ 35 w 16"/>
                <a:gd name="T23" fmla="*/ 1 h 25"/>
                <a:gd name="T24" fmla="*/ 19 w 16"/>
                <a:gd name="T25" fmla="*/ 0 h 2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6" h="25">
                  <a:moveTo>
                    <a:pt x="15" y="20"/>
                  </a:moveTo>
                  <a:cubicBezTo>
                    <a:pt x="15" y="20"/>
                    <a:pt x="14" y="20"/>
                    <a:pt x="14" y="20"/>
                  </a:cubicBezTo>
                  <a:cubicBezTo>
                    <a:pt x="14" y="20"/>
                    <a:pt x="13" y="20"/>
                    <a:pt x="13" y="20"/>
                  </a:cubicBezTo>
                  <a:cubicBezTo>
                    <a:pt x="14" y="22"/>
                    <a:pt x="15" y="23"/>
                    <a:pt x="16" y="25"/>
                  </a:cubicBezTo>
                  <a:cubicBezTo>
                    <a:pt x="16" y="25"/>
                    <a:pt x="16" y="25"/>
                    <a:pt x="16" y="25"/>
                  </a:cubicBezTo>
                  <a:cubicBezTo>
                    <a:pt x="16" y="23"/>
                    <a:pt x="15" y="22"/>
                    <a:pt x="15" y="20"/>
                  </a:cubicBezTo>
                  <a:moveTo>
                    <a:pt x="4" y="0"/>
                  </a:moveTo>
                  <a:cubicBezTo>
                    <a:pt x="3" y="0"/>
                    <a:pt x="2" y="0"/>
                    <a:pt x="1" y="0"/>
                  </a:cubicBezTo>
                  <a:cubicBezTo>
                    <a:pt x="0" y="1"/>
                    <a:pt x="0" y="2"/>
                    <a:pt x="0" y="3"/>
                  </a:cubicBezTo>
                  <a:cubicBezTo>
                    <a:pt x="3" y="4"/>
                    <a:pt x="6" y="6"/>
                    <a:pt x="8" y="7"/>
                  </a:cubicBezTo>
                  <a:cubicBezTo>
                    <a:pt x="8" y="5"/>
                    <a:pt x="8" y="4"/>
                    <a:pt x="9" y="2"/>
                  </a:cubicBezTo>
                  <a:cubicBezTo>
                    <a:pt x="9" y="2"/>
                    <a:pt x="8" y="1"/>
                    <a:pt x="8" y="1"/>
                  </a:cubicBezTo>
                  <a:cubicBezTo>
                    <a:pt x="6" y="0"/>
                    <a:pt x="5" y="0"/>
                    <a:pt x="4" y="0"/>
                  </a:cubicBezTo>
                </a:path>
              </a:pathLst>
            </a:custGeom>
            <a:solidFill>
              <a:srgbClr val="CDC9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318" name="Freeform 4141">
              <a:extLst>
                <a:ext uri="{FF2B5EF4-FFF2-40B4-BE49-F238E27FC236}">
                  <a16:creationId xmlns:a16="http://schemas.microsoft.com/office/drawing/2014/main" id="{05DF3B60-B952-44FA-A809-A76F9927253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44" y="3820"/>
              <a:ext cx="35" cy="34"/>
            </a:xfrm>
            <a:custGeom>
              <a:avLst/>
              <a:gdLst>
                <a:gd name="T0" fmla="*/ 80 w 24"/>
                <a:gd name="T1" fmla="*/ 41 h 23"/>
                <a:gd name="T2" fmla="*/ 55 w 24"/>
                <a:gd name="T3" fmla="*/ 81 h 23"/>
                <a:gd name="T4" fmla="*/ 32 w 24"/>
                <a:gd name="T5" fmla="*/ 87 h 23"/>
                <a:gd name="T6" fmla="*/ 38 w 24"/>
                <a:gd name="T7" fmla="*/ 109 h 23"/>
                <a:gd name="T8" fmla="*/ 108 w 24"/>
                <a:gd name="T9" fmla="*/ 72 h 23"/>
                <a:gd name="T10" fmla="*/ 108 w 24"/>
                <a:gd name="T11" fmla="*/ 68 h 23"/>
                <a:gd name="T12" fmla="*/ 80 w 24"/>
                <a:gd name="T13" fmla="*/ 41 h 23"/>
                <a:gd name="T14" fmla="*/ 1 w 24"/>
                <a:gd name="T15" fmla="*/ 0 h 23"/>
                <a:gd name="T16" fmla="*/ 0 w 24"/>
                <a:gd name="T17" fmla="*/ 22 h 23"/>
                <a:gd name="T18" fmla="*/ 1 w 24"/>
                <a:gd name="T19" fmla="*/ 28 h 23"/>
                <a:gd name="T20" fmla="*/ 60 w 24"/>
                <a:gd name="T21" fmla="*/ 28 h 23"/>
                <a:gd name="T22" fmla="*/ 32 w 24"/>
                <a:gd name="T23" fmla="*/ 9 h 23"/>
                <a:gd name="T24" fmla="*/ 28 w 24"/>
                <a:gd name="T25" fmla="*/ 9 h 23"/>
                <a:gd name="T26" fmla="*/ 13 w 24"/>
                <a:gd name="T27" fmla="*/ 9 h 23"/>
                <a:gd name="T28" fmla="*/ 1 w 24"/>
                <a:gd name="T29" fmla="*/ 0 h 2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24" h="23">
                  <a:moveTo>
                    <a:pt x="18" y="9"/>
                  </a:moveTo>
                  <a:cubicBezTo>
                    <a:pt x="19" y="12"/>
                    <a:pt x="17" y="16"/>
                    <a:pt x="12" y="17"/>
                  </a:cubicBezTo>
                  <a:cubicBezTo>
                    <a:pt x="11" y="18"/>
                    <a:pt x="9" y="18"/>
                    <a:pt x="7" y="18"/>
                  </a:cubicBezTo>
                  <a:cubicBezTo>
                    <a:pt x="7" y="20"/>
                    <a:pt x="8" y="21"/>
                    <a:pt x="8" y="23"/>
                  </a:cubicBezTo>
                  <a:cubicBezTo>
                    <a:pt x="14" y="21"/>
                    <a:pt x="20" y="18"/>
                    <a:pt x="24" y="15"/>
                  </a:cubicBezTo>
                  <a:cubicBezTo>
                    <a:pt x="24" y="15"/>
                    <a:pt x="24" y="14"/>
                    <a:pt x="24" y="14"/>
                  </a:cubicBezTo>
                  <a:cubicBezTo>
                    <a:pt x="22" y="12"/>
                    <a:pt x="20" y="11"/>
                    <a:pt x="18" y="9"/>
                  </a:cubicBezTo>
                  <a:moveTo>
                    <a:pt x="1" y="0"/>
                  </a:moveTo>
                  <a:cubicBezTo>
                    <a:pt x="0" y="2"/>
                    <a:pt x="0" y="3"/>
                    <a:pt x="0" y="5"/>
                  </a:cubicBezTo>
                  <a:cubicBezTo>
                    <a:pt x="0" y="6"/>
                    <a:pt x="0" y="6"/>
                    <a:pt x="1" y="6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1" y="4"/>
                    <a:pt x="9" y="3"/>
                    <a:pt x="7" y="2"/>
                  </a:cubicBezTo>
                  <a:cubicBezTo>
                    <a:pt x="7" y="2"/>
                    <a:pt x="6" y="2"/>
                    <a:pt x="6" y="2"/>
                  </a:cubicBezTo>
                  <a:cubicBezTo>
                    <a:pt x="5" y="2"/>
                    <a:pt x="4" y="2"/>
                    <a:pt x="3" y="2"/>
                  </a:cubicBezTo>
                  <a:cubicBezTo>
                    <a:pt x="2" y="2"/>
                    <a:pt x="1" y="1"/>
                    <a:pt x="1" y="0"/>
                  </a:cubicBezTo>
                </a:path>
              </a:pathLst>
            </a:custGeom>
            <a:solidFill>
              <a:srgbClr val="E1DE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319" name="Freeform 4142">
              <a:extLst>
                <a:ext uri="{FF2B5EF4-FFF2-40B4-BE49-F238E27FC236}">
                  <a16:creationId xmlns:a16="http://schemas.microsoft.com/office/drawing/2014/main" id="{67AB19A5-32CE-4657-B5CE-0314320A9D1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9" y="3806"/>
              <a:ext cx="15" cy="12"/>
            </a:xfrm>
            <a:custGeom>
              <a:avLst/>
              <a:gdLst>
                <a:gd name="T0" fmla="*/ 18 w 10"/>
                <a:gd name="T1" fmla="*/ 0 h 8"/>
                <a:gd name="T2" fmla="*/ 0 w 10"/>
                <a:gd name="T3" fmla="*/ 0 h 8"/>
                <a:gd name="T4" fmla="*/ 0 w 10"/>
                <a:gd name="T5" fmla="*/ 0 h 8"/>
                <a:gd name="T6" fmla="*/ 18 w 10"/>
                <a:gd name="T7" fmla="*/ 41 h 8"/>
                <a:gd name="T8" fmla="*/ 21 w 10"/>
                <a:gd name="T9" fmla="*/ 41 h 8"/>
                <a:gd name="T10" fmla="*/ 53 w 10"/>
                <a:gd name="T11" fmla="*/ 27 h 8"/>
                <a:gd name="T12" fmla="*/ 53 w 10"/>
                <a:gd name="T13" fmla="*/ 27 h 8"/>
                <a:gd name="T14" fmla="*/ 39 w 10"/>
                <a:gd name="T15" fmla="*/ 8 h 8"/>
                <a:gd name="T16" fmla="*/ 18 w 10"/>
                <a:gd name="T17" fmla="*/ 0 h 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" h="8">
                  <a:moveTo>
                    <a:pt x="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2"/>
                    <a:pt x="2" y="5"/>
                    <a:pt x="3" y="8"/>
                  </a:cubicBezTo>
                  <a:cubicBezTo>
                    <a:pt x="3" y="8"/>
                    <a:pt x="4" y="8"/>
                    <a:pt x="4" y="8"/>
                  </a:cubicBezTo>
                  <a:cubicBezTo>
                    <a:pt x="5" y="6"/>
                    <a:pt x="7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9" y="4"/>
                    <a:pt x="8" y="2"/>
                    <a:pt x="7" y="1"/>
                  </a:cubicBezTo>
                  <a:cubicBezTo>
                    <a:pt x="6" y="0"/>
                    <a:pt x="4" y="0"/>
                    <a:pt x="3" y="0"/>
                  </a:cubicBezTo>
                </a:path>
              </a:pathLst>
            </a:custGeom>
            <a:solidFill>
              <a:srgbClr val="CDC9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320" name="Freeform 4143">
              <a:extLst>
                <a:ext uri="{FF2B5EF4-FFF2-40B4-BE49-F238E27FC236}">
                  <a16:creationId xmlns:a16="http://schemas.microsoft.com/office/drawing/2014/main" id="{0B094E9D-B108-4BD4-8D04-71527FDB4550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5" y="3814"/>
              <a:ext cx="19" cy="10"/>
            </a:xfrm>
            <a:custGeom>
              <a:avLst/>
              <a:gdLst>
                <a:gd name="T0" fmla="*/ 28 w 13"/>
                <a:gd name="T1" fmla="*/ 0 h 7"/>
                <a:gd name="T2" fmla="*/ 0 w 13"/>
                <a:gd name="T3" fmla="*/ 13 h 7"/>
                <a:gd name="T4" fmla="*/ 28 w 13"/>
                <a:gd name="T5" fmla="*/ 27 h 7"/>
                <a:gd name="T6" fmla="*/ 60 w 13"/>
                <a:gd name="T7" fmla="*/ 29 h 7"/>
                <a:gd name="T8" fmla="*/ 28 w 13"/>
                <a:gd name="T9" fmla="*/ 0 h 7"/>
                <a:gd name="T10" fmla="*/ 28 w 13"/>
                <a:gd name="T11" fmla="*/ 0 h 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" h="7">
                  <a:moveTo>
                    <a:pt x="6" y="0"/>
                  </a:moveTo>
                  <a:cubicBezTo>
                    <a:pt x="3" y="0"/>
                    <a:pt x="1" y="1"/>
                    <a:pt x="0" y="3"/>
                  </a:cubicBezTo>
                  <a:cubicBezTo>
                    <a:pt x="2" y="4"/>
                    <a:pt x="4" y="5"/>
                    <a:pt x="6" y="6"/>
                  </a:cubicBezTo>
                  <a:cubicBezTo>
                    <a:pt x="8" y="6"/>
                    <a:pt x="10" y="7"/>
                    <a:pt x="13" y="7"/>
                  </a:cubicBezTo>
                  <a:cubicBezTo>
                    <a:pt x="10" y="5"/>
                    <a:pt x="8" y="3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solidFill>
              <a:srgbClr val="E1DE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321" name="Freeform 4144">
              <a:extLst>
                <a:ext uri="{FF2B5EF4-FFF2-40B4-BE49-F238E27FC236}">
                  <a16:creationId xmlns:a16="http://schemas.microsoft.com/office/drawing/2014/main" id="{559D3044-EEAA-4918-BC13-AB1D81BABB60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4" y="3818"/>
              <a:ext cx="1" cy="2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6 h 1"/>
                <a:gd name="T4" fmla="*/ 1 w 1"/>
                <a:gd name="T5" fmla="*/ 0 h 1"/>
                <a:gd name="T6" fmla="*/ 0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1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</a:path>
              </a:pathLst>
            </a:custGeom>
            <a:solidFill>
              <a:srgbClr val="E1DE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322" name="Freeform 4145">
              <a:extLst>
                <a:ext uri="{FF2B5EF4-FFF2-40B4-BE49-F238E27FC236}">
                  <a16:creationId xmlns:a16="http://schemas.microsoft.com/office/drawing/2014/main" id="{D1881FE9-7308-4FD7-93F7-4266C12D7DE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5" y="3818"/>
              <a:ext cx="9" cy="5"/>
            </a:xfrm>
            <a:custGeom>
              <a:avLst/>
              <a:gdLst>
                <a:gd name="T0" fmla="*/ 0 w 6"/>
                <a:gd name="T1" fmla="*/ 0 h 3"/>
                <a:gd name="T2" fmla="*/ 0 w 6"/>
                <a:gd name="T3" fmla="*/ 8 h 3"/>
                <a:gd name="T4" fmla="*/ 12 w 6"/>
                <a:gd name="T5" fmla="*/ 22 h 3"/>
                <a:gd name="T6" fmla="*/ 27 w 6"/>
                <a:gd name="T7" fmla="*/ 22 h 3"/>
                <a:gd name="T8" fmla="*/ 32 w 6"/>
                <a:gd name="T9" fmla="*/ 22 h 3"/>
                <a:gd name="T10" fmla="*/ 0 w 6"/>
                <a:gd name="T11" fmla="*/ 0 h 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" h="3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3" y="3"/>
                    <a:pt x="4" y="3"/>
                    <a:pt x="5" y="3"/>
                  </a:cubicBezTo>
                  <a:cubicBezTo>
                    <a:pt x="5" y="3"/>
                    <a:pt x="6" y="3"/>
                    <a:pt x="6" y="3"/>
                  </a:cubicBezTo>
                  <a:cubicBezTo>
                    <a:pt x="4" y="2"/>
                    <a:pt x="2" y="1"/>
                    <a:pt x="0" y="0"/>
                  </a:cubicBezTo>
                </a:path>
              </a:pathLst>
            </a:custGeom>
            <a:solidFill>
              <a:srgbClr val="ECEA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323" name="Freeform 4146">
              <a:extLst>
                <a:ext uri="{FF2B5EF4-FFF2-40B4-BE49-F238E27FC236}">
                  <a16:creationId xmlns:a16="http://schemas.microsoft.com/office/drawing/2014/main" id="{75E33190-1B83-4534-B84C-5BE19B555A0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2" y="3818"/>
              <a:ext cx="18" cy="21"/>
            </a:xfrm>
            <a:custGeom>
              <a:avLst/>
              <a:gdLst>
                <a:gd name="T0" fmla="*/ 39 w 12"/>
                <a:gd name="T1" fmla="*/ 0 h 14"/>
                <a:gd name="T2" fmla="*/ 0 w 12"/>
                <a:gd name="T3" fmla="*/ 21 h 14"/>
                <a:gd name="T4" fmla="*/ 48 w 12"/>
                <a:gd name="T5" fmla="*/ 72 h 14"/>
                <a:gd name="T6" fmla="*/ 59 w 12"/>
                <a:gd name="T7" fmla="*/ 68 h 14"/>
                <a:gd name="T8" fmla="*/ 62 w 12"/>
                <a:gd name="T9" fmla="*/ 62 h 14"/>
                <a:gd name="T10" fmla="*/ 59 w 12"/>
                <a:gd name="T11" fmla="*/ 12 h 14"/>
                <a:gd name="T12" fmla="*/ 39 w 12"/>
                <a:gd name="T13" fmla="*/ 0 h 1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" h="14">
                  <a:moveTo>
                    <a:pt x="7" y="0"/>
                  </a:moveTo>
                  <a:cubicBezTo>
                    <a:pt x="4" y="1"/>
                    <a:pt x="2" y="3"/>
                    <a:pt x="0" y="4"/>
                  </a:cubicBezTo>
                  <a:cubicBezTo>
                    <a:pt x="3" y="7"/>
                    <a:pt x="5" y="11"/>
                    <a:pt x="9" y="14"/>
                  </a:cubicBezTo>
                  <a:cubicBezTo>
                    <a:pt x="9" y="14"/>
                    <a:pt x="10" y="13"/>
                    <a:pt x="11" y="13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1" y="9"/>
                    <a:pt x="11" y="5"/>
                    <a:pt x="11" y="2"/>
                  </a:cubicBezTo>
                  <a:cubicBezTo>
                    <a:pt x="10" y="1"/>
                    <a:pt x="8" y="1"/>
                    <a:pt x="7" y="0"/>
                  </a:cubicBezTo>
                </a:path>
              </a:pathLst>
            </a:custGeom>
            <a:solidFill>
              <a:srgbClr val="B0A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324" name="Freeform 4147">
              <a:extLst>
                <a:ext uri="{FF2B5EF4-FFF2-40B4-BE49-F238E27FC236}">
                  <a16:creationId xmlns:a16="http://schemas.microsoft.com/office/drawing/2014/main" id="{D2C2D7A2-3808-49FF-A886-EFD2C75B875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9" y="3818"/>
              <a:ext cx="14" cy="6"/>
            </a:xfrm>
            <a:custGeom>
              <a:avLst/>
              <a:gdLst>
                <a:gd name="T0" fmla="*/ 34 w 9"/>
                <a:gd name="T1" fmla="*/ 0 h 4"/>
                <a:gd name="T2" fmla="*/ 19 w 9"/>
                <a:gd name="T3" fmla="*/ 0 h 4"/>
                <a:gd name="T4" fmla="*/ 0 w 9"/>
                <a:gd name="T5" fmla="*/ 8 h 4"/>
                <a:gd name="T6" fmla="*/ 12 w 9"/>
                <a:gd name="T7" fmla="*/ 21 h 4"/>
                <a:gd name="T8" fmla="*/ 53 w 9"/>
                <a:gd name="T9" fmla="*/ 0 h 4"/>
                <a:gd name="T10" fmla="*/ 34 w 9"/>
                <a:gd name="T11" fmla="*/ 0 h 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" h="4">
                  <a:moveTo>
                    <a:pt x="6" y="0"/>
                  </a:moveTo>
                  <a:cubicBezTo>
                    <a:pt x="5" y="0"/>
                    <a:pt x="4" y="0"/>
                    <a:pt x="3" y="0"/>
                  </a:cubicBezTo>
                  <a:cubicBezTo>
                    <a:pt x="2" y="1"/>
                    <a:pt x="1" y="1"/>
                    <a:pt x="0" y="1"/>
                  </a:cubicBezTo>
                  <a:cubicBezTo>
                    <a:pt x="1" y="2"/>
                    <a:pt x="1" y="3"/>
                    <a:pt x="2" y="4"/>
                  </a:cubicBezTo>
                  <a:cubicBezTo>
                    <a:pt x="4" y="3"/>
                    <a:pt x="6" y="1"/>
                    <a:pt x="9" y="0"/>
                  </a:cubicBezTo>
                  <a:cubicBezTo>
                    <a:pt x="8" y="0"/>
                    <a:pt x="7" y="0"/>
                    <a:pt x="6" y="0"/>
                  </a:cubicBezTo>
                </a:path>
              </a:pathLst>
            </a:custGeom>
            <a:solidFill>
              <a:srgbClr val="CDC9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325" name="Freeform 4148">
              <a:extLst>
                <a:ext uri="{FF2B5EF4-FFF2-40B4-BE49-F238E27FC236}">
                  <a16:creationId xmlns:a16="http://schemas.microsoft.com/office/drawing/2014/main" id="{0E861324-B347-4362-8A83-9E6F06C57D1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9" y="3821"/>
              <a:ext cx="9" cy="15"/>
            </a:xfrm>
            <a:custGeom>
              <a:avLst/>
              <a:gdLst>
                <a:gd name="T0" fmla="*/ 0 w 6"/>
                <a:gd name="T1" fmla="*/ 0 h 10"/>
                <a:gd name="T2" fmla="*/ 8 w 6"/>
                <a:gd name="T3" fmla="*/ 53 h 10"/>
                <a:gd name="T4" fmla="*/ 32 w 6"/>
                <a:gd name="T5" fmla="*/ 48 h 10"/>
                <a:gd name="T6" fmla="*/ 32 w 6"/>
                <a:gd name="T7" fmla="*/ 39 h 10"/>
                <a:gd name="T8" fmla="*/ 12 w 6"/>
                <a:gd name="T9" fmla="*/ 0 h 10"/>
                <a:gd name="T10" fmla="*/ 0 w 6"/>
                <a:gd name="T11" fmla="*/ 0 h 1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" h="10">
                  <a:moveTo>
                    <a:pt x="0" y="0"/>
                  </a:moveTo>
                  <a:cubicBezTo>
                    <a:pt x="0" y="3"/>
                    <a:pt x="0" y="7"/>
                    <a:pt x="1" y="10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8"/>
                    <a:pt x="6" y="7"/>
                    <a:pt x="6" y="7"/>
                  </a:cubicBezTo>
                  <a:cubicBezTo>
                    <a:pt x="5" y="5"/>
                    <a:pt x="3" y="2"/>
                    <a:pt x="2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rgbClr val="CDC9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326" name="Freeform 4149">
              <a:extLst>
                <a:ext uri="{FF2B5EF4-FFF2-40B4-BE49-F238E27FC236}">
                  <a16:creationId xmlns:a16="http://schemas.microsoft.com/office/drawing/2014/main" id="{CD0E5107-A4E0-4EFF-A05B-5816FBD627D4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3" y="3829"/>
              <a:ext cx="7" cy="4"/>
            </a:xfrm>
            <a:custGeom>
              <a:avLst/>
              <a:gdLst>
                <a:gd name="T0" fmla="*/ 0 w 5"/>
                <a:gd name="T1" fmla="*/ 0 h 3"/>
                <a:gd name="T2" fmla="*/ 0 w 5"/>
                <a:gd name="T3" fmla="*/ 0 h 3"/>
                <a:gd name="T4" fmla="*/ 20 w 5"/>
                <a:gd name="T5" fmla="*/ 9 h 3"/>
                <a:gd name="T6" fmla="*/ 0 w 5"/>
                <a:gd name="T7" fmla="*/ 0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3" y="2"/>
                    <a:pt x="5" y="3"/>
                  </a:cubicBezTo>
                  <a:cubicBezTo>
                    <a:pt x="4" y="2"/>
                    <a:pt x="3" y="1"/>
                    <a:pt x="0" y="0"/>
                  </a:cubicBezTo>
                </a:path>
              </a:pathLst>
            </a:custGeom>
            <a:solidFill>
              <a:srgbClr val="E1DE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327" name="Freeform 4150">
              <a:extLst>
                <a:ext uri="{FF2B5EF4-FFF2-40B4-BE49-F238E27FC236}">
                  <a16:creationId xmlns:a16="http://schemas.microsoft.com/office/drawing/2014/main" id="{546CA671-6943-4025-AF0B-1F9087FBDBE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32" y="3821"/>
              <a:ext cx="22" cy="25"/>
            </a:xfrm>
            <a:custGeom>
              <a:avLst/>
              <a:gdLst>
                <a:gd name="T0" fmla="*/ 69 w 15"/>
                <a:gd name="T1" fmla="*/ 69 h 17"/>
                <a:gd name="T2" fmla="*/ 56 w 15"/>
                <a:gd name="T3" fmla="*/ 75 h 17"/>
                <a:gd name="T4" fmla="*/ 60 w 15"/>
                <a:gd name="T5" fmla="*/ 79 h 17"/>
                <a:gd name="T6" fmla="*/ 66 w 15"/>
                <a:gd name="T7" fmla="*/ 79 h 17"/>
                <a:gd name="T8" fmla="*/ 69 w 15"/>
                <a:gd name="T9" fmla="*/ 79 h 17"/>
                <a:gd name="T10" fmla="*/ 69 w 15"/>
                <a:gd name="T11" fmla="*/ 69 h 17"/>
                <a:gd name="T12" fmla="*/ 0 w 15"/>
                <a:gd name="T13" fmla="*/ 0 h 17"/>
                <a:gd name="T14" fmla="*/ 19 w 15"/>
                <a:gd name="T15" fmla="*/ 32 h 17"/>
                <a:gd name="T16" fmla="*/ 19 w 15"/>
                <a:gd name="T17" fmla="*/ 41 h 17"/>
                <a:gd name="T18" fmla="*/ 28 w 15"/>
                <a:gd name="T19" fmla="*/ 38 h 17"/>
                <a:gd name="T20" fmla="*/ 41 w 15"/>
                <a:gd name="T21" fmla="*/ 51 h 17"/>
                <a:gd name="T22" fmla="*/ 38 w 15"/>
                <a:gd name="T23" fmla="*/ 19 h 17"/>
                <a:gd name="T24" fmla="*/ 0 w 15"/>
                <a:gd name="T25" fmla="*/ 0 h 1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5" h="17">
                  <a:moveTo>
                    <a:pt x="15" y="15"/>
                  </a:moveTo>
                  <a:cubicBezTo>
                    <a:pt x="12" y="16"/>
                    <a:pt x="12" y="16"/>
                    <a:pt x="12" y="16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4" y="17"/>
                    <a:pt x="14" y="17"/>
                  </a:cubicBezTo>
                  <a:cubicBezTo>
                    <a:pt x="14" y="17"/>
                    <a:pt x="15" y="17"/>
                    <a:pt x="15" y="17"/>
                  </a:cubicBezTo>
                  <a:cubicBezTo>
                    <a:pt x="15" y="16"/>
                    <a:pt x="15" y="16"/>
                    <a:pt x="15" y="15"/>
                  </a:cubicBezTo>
                  <a:moveTo>
                    <a:pt x="0" y="0"/>
                  </a:moveTo>
                  <a:cubicBezTo>
                    <a:pt x="1" y="2"/>
                    <a:pt x="3" y="5"/>
                    <a:pt x="4" y="7"/>
                  </a:cubicBezTo>
                  <a:cubicBezTo>
                    <a:pt x="4" y="7"/>
                    <a:pt x="4" y="8"/>
                    <a:pt x="4" y="9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7" y="9"/>
                    <a:pt x="8" y="10"/>
                    <a:pt x="9" y="11"/>
                  </a:cubicBezTo>
                  <a:cubicBezTo>
                    <a:pt x="8" y="9"/>
                    <a:pt x="8" y="7"/>
                    <a:pt x="8" y="4"/>
                  </a:cubicBezTo>
                  <a:cubicBezTo>
                    <a:pt x="6" y="3"/>
                    <a:pt x="3" y="1"/>
                    <a:pt x="0" y="0"/>
                  </a:cubicBezTo>
                </a:path>
              </a:pathLst>
            </a:custGeom>
            <a:solidFill>
              <a:srgbClr val="E1DE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328" name="Freeform 4151">
              <a:extLst>
                <a:ext uri="{FF2B5EF4-FFF2-40B4-BE49-F238E27FC236}">
                  <a16:creationId xmlns:a16="http://schemas.microsoft.com/office/drawing/2014/main" id="{FAE24715-0B01-47F6-BEB7-CD7DC2FD132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4" y="3827"/>
              <a:ext cx="28" cy="19"/>
            </a:xfrm>
            <a:custGeom>
              <a:avLst/>
              <a:gdLst>
                <a:gd name="T0" fmla="*/ 0 w 19"/>
                <a:gd name="T1" fmla="*/ 0 h 13"/>
                <a:gd name="T2" fmla="*/ 1 w 19"/>
                <a:gd name="T3" fmla="*/ 32 h 13"/>
                <a:gd name="T4" fmla="*/ 19 w 19"/>
                <a:gd name="T5" fmla="*/ 56 h 13"/>
                <a:gd name="T6" fmla="*/ 32 w 19"/>
                <a:gd name="T7" fmla="*/ 50 h 13"/>
                <a:gd name="T8" fmla="*/ 32 w 19"/>
                <a:gd name="T9" fmla="*/ 60 h 13"/>
                <a:gd name="T10" fmla="*/ 59 w 19"/>
                <a:gd name="T11" fmla="*/ 56 h 13"/>
                <a:gd name="T12" fmla="*/ 87 w 19"/>
                <a:gd name="T13" fmla="*/ 19 h 13"/>
                <a:gd name="T14" fmla="*/ 60 w 19"/>
                <a:gd name="T15" fmla="*/ 1 h 13"/>
                <a:gd name="T16" fmla="*/ 1 w 19"/>
                <a:gd name="T17" fmla="*/ 1 h 13"/>
                <a:gd name="T18" fmla="*/ 0 w 19"/>
                <a:gd name="T19" fmla="*/ 0 h 1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9" h="13">
                  <a:moveTo>
                    <a:pt x="0" y="0"/>
                  </a:moveTo>
                  <a:cubicBezTo>
                    <a:pt x="0" y="3"/>
                    <a:pt x="0" y="5"/>
                    <a:pt x="1" y="7"/>
                  </a:cubicBezTo>
                  <a:cubicBezTo>
                    <a:pt x="2" y="9"/>
                    <a:pt x="3" y="11"/>
                    <a:pt x="4" y="12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2"/>
                    <a:pt x="7" y="12"/>
                    <a:pt x="7" y="13"/>
                  </a:cubicBezTo>
                  <a:cubicBezTo>
                    <a:pt x="9" y="13"/>
                    <a:pt x="11" y="13"/>
                    <a:pt x="12" y="12"/>
                  </a:cubicBezTo>
                  <a:cubicBezTo>
                    <a:pt x="17" y="11"/>
                    <a:pt x="19" y="7"/>
                    <a:pt x="18" y="4"/>
                  </a:cubicBezTo>
                  <a:cubicBezTo>
                    <a:pt x="16" y="3"/>
                    <a:pt x="14" y="2"/>
                    <a:pt x="13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0"/>
                  </a:cubicBezTo>
                </a:path>
              </a:pathLst>
            </a:custGeom>
            <a:solidFill>
              <a:srgbClr val="ECEA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329" name="Freeform 4152">
              <a:extLst>
                <a:ext uri="{FF2B5EF4-FFF2-40B4-BE49-F238E27FC236}">
                  <a16:creationId xmlns:a16="http://schemas.microsoft.com/office/drawing/2014/main" id="{9658C7F3-C292-4734-A8E0-43E09B70C9B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2" y="3845"/>
              <a:ext cx="4" cy="1"/>
            </a:xfrm>
            <a:custGeom>
              <a:avLst/>
              <a:gdLst>
                <a:gd name="T0" fmla="*/ 0 w 3"/>
                <a:gd name="T1" fmla="*/ 0 h 1"/>
                <a:gd name="T2" fmla="*/ 7 w 3"/>
                <a:gd name="T3" fmla="*/ 1 h 1"/>
                <a:gd name="T4" fmla="*/ 9 w 3"/>
                <a:gd name="T5" fmla="*/ 0 h 1"/>
                <a:gd name="T6" fmla="*/ 7 w 3"/>
                <a:gd name="T7" fmla="*/ 0 h 1"/>
                <a:gd name="T8" fmla="*/ 0 w 3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1">
                  <a:moveTo>
                    <a:pt x="0" y="0"/>
                  </a:moveTo>
                  <a:cubicBezTo>
                    <a:pt x="1" y="0"/>
                    <a:pt x="2" y="1"/>
                    <a:pt x="2" y="1"/>
                  </a:cubicBezTo>
                  <a:cubicBezTo>
                    <a:pt x="2" y="1"/>
                    <a:pt x="3" y="1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2" y="0"/>
                    <a:pt x="1" y="0"/>
                    <a:pt x="0" y="0"/>
                  </a:cubicBezTo>
                </a:path>
              </a:pathLst>
            </a:custGeom>
            <a:solidFill>
              <a:srgbClr val="B0A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330" name="Freeform 4153">
              <a:extLst>
                <a:ext uri="{FF2B5EF4-FFF2-40B4-BE49-F238E27FC236}">
                  <a16:creationId xmlns:a16="http://schemas.microsoft.com/office/drawing/2014/main" id="{42934D28-1857-4D41-A7C4-6700F535E7E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5" y="3845"/>
              <a:ext cx="1" cy="1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rgbClr val="CDC9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331" name="Freeform 4154">
              <a:extLst>
                <a:ext uri="{FF2B5EF4-FFF2-40B4-BE49-F238E27FC236}">
                  <a16:creationId xmlns:a16="http://schemas.microsoft.com/office/drawing/2014/main" id="{0F5DA58A-5B0F-4C9C-9A0D-9F488C5CC20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5" y="3845"/>
              <a:ext cx="4" cy="6"/>
            </a:xfrm>
            <a:custGeom>
              <a:avLst/>
              <a:gdLst>
                <a:gd name="T0" fmla="*/ 1 w 3"/>
                <a:gd name="T1" fmla="*/ 0 h 4"/>
                <a:gd name="T2" fmla="*/ 0 w 3"/>
                <a:gd name="T3" fmla="*/ 8 h 4"/>
                <a:gd name="T4" fmla="*/ 9 w 3"/>
                <a:gd name="T5" fmla="*/ 21 h 4"/>
                <a:gd name="T6" fmla="*/ 1 w 3"/>
                <a:gd name="T7" fmla="*/ 0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4">
                  <a:moveTo>
                    <a:pt x="1" y="0"/>
                  </a:moveTo>
                  <a:cubicBezTo>
                    <a:pt x="1" y="1"/>
                    <a:pt x="0" y="1"/>
                    <a:pt x="0" y="1"/>
                  </a:cubicBezTo>
                  <a:cubicBezTo>
                    <a:pt x="1" y="2"/>
                    <a:pt x="2" y="3"/>
                    <a:pt x="3" y="4"/>
                  </a:cubicBezTo>
                  <a:cubicBezTo>
                    <a:pt x="2" y="3"/>
                    <a:pt x="1" y="1"/>
                    <a:pt x="1" y="0"/>
                  </a:cubicBezTo>
                </a:path>
              </a:pathLst>
            </a:custGeom>
            <a:solidFill>
              <a:srgbClr val="CEC9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332" name="Freeform 4155">
              <a:extLst>
                <a:ext uri="{FF2B5EF4-FFF2-40B4-BE49-F238E27FC236}">
                  <a16:creationId xmlns:a16="http://schemas.microsoft.com/office/drawing/2014/main" id="{FD2D9AFA-0F43-4C0B-A7A5-C64B58916770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6" y="3845"/>
              <a:ext cx="19" cy="10"/>
            </a:xfrm>
            <a:custGeom>
              <a:avLst/>
              <a:gdLst>
                <a:gd name="T0" fmla="*/ 0 w 13"/>
                <a:gd name="T1" fmla="*/ 0 h 7"/>
                <a:gd name="T2" fmla="*/ 0 w 13"/>
                <a:gd name="T3" fmla="*/ 0 h 7"/>
                <a:gd name="T4" fmla="*/ 9 w 13"/>
                <a:gd name="T5" fmla="*/ 19 h 7"/>
                <a:gd name="T6" fmla="*/ 32 w 13"/>
                <a:gd name="T7" fmla="*/ 29 h 7"/>
                <a:gd name="T8" fmla="*/ 60 w 13"/>
                <a:gd name="T9" fmla="*/ 27 h 7"/>
                <a:gd name="T10" fmla="*/ 47 w 13"/>
                <a:gd name="T11" fmla="*/ 1 h 7"/>
                <a:gd name="T12" fmla="*/ 38 w 13"/>
                <a:gd name="T13" fmla="*/ 1 h 7"/>
                <a:gd name="T14" fmla="*/ 32 w 13"/>
                <a:gd name="T15" fmla="*/ 9 h 7"/>
                <a:gd name="T16" fmla="*/ 32 w 13"/>
                <a:gd name="T17" fmla="*/ 1 h 7"/>
                <a:gd name="T18" fmla="*/ 0 w 13"/>
                <a:gd name="T19" fmla="*/ 0 h 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3" h="7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1" y="3"/>
                    <a:pt x="2" y="4"/>
                  </a:cubicBezTo>
                  <a:cubicBezTo>
                    <a:pt x="4" y="5"/>
                    <a:pt x="5" y="6"/>
                    <a:pt x="7" y="7"/>
                  </a:cubicBezTo>
                  <a:cubicBezTo>
                    <a:pt x="9" y="7"/>
                    <a:pt x="11" y="6"/>
                    <a:pt x="13" y="6"/>
                  </a:cubicBezTo>
                  <a:cubicBezTo>
                    <a:pt x="12" y="4"/>
                    <a:pt x="11" y="3"/>
                    <a:pt x="10" y="1"/>
                  </a:cubicBezTo>
                  <a:cubicBezTo>
                    <a:pt x="9" y="1"/>
                    <a:pt x="9" y="1"/>
                    <a:pt x="8" y="1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4" y="1"/>
                    <a:pt x="2" y="0"/>
                    <a:pt x="0" y="0"/>
                  </a:cubicBezTo>
                </a:path>
              </a:pathLst>
            </a:custGeom>
            <a:solidFill>
              <a:srgbClr val="E1DE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333" name="Freeform 4156">
              <a:extLst>
                <a:ext uri="{FF2B5EF4-FFF2-40B4-BE49-F238E27FC236}">
                  <a16:creationId xmlns:a16="http://schemas.microsoft.com/office/drawing/2014/main" id="{DE89025C-C794-4657-BDBA-952382B3D78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7" y="3846"/>
              <a:ext cx="1" cy="2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6 h 1"/>
                <a:gd name="T4" fmla="*/ 1 w 1"/>
                <a:gd name="T5" fmla="*/ 0 h 1"/>
                <a:gd name="T6" fmla="*/ 0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</a:path>
              </a:pathLst>
            </a:custGeom>
            <a:solidFill>
              <a:srgbClr val="ECEA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334" name="Freeform 4157">
              <a:extLst>
                <a:ext uri="{FF2B5EF4-FFF2-40B4-BE49-F238E27FC236}">
                  <a16:creationId xmlns:a16="http://schemas.microsoft.com/office/drawing/2014/main" id="{C7744561-E787-4651-931A-674A484B2C54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6" y="3836"/>
              <a:ext cx="9" cy="9"/>
            </a:xfrm>
            <a:custGeom>
              <a:avLst/>
              <a:gdLst>
                <a:gd name="T0" fmla="*/ 18 w 6"/>
                <a:gd name="T1" fmla="*/ 0 h 6"/>
                <a:gd name="T2" fmla="*/ 12 w 6"/>
                <a:gd name="T3" fmla="*/ 8 h 6"/>
                <a:gd name="T4" fmla="*/ 0 w 6"/>
                <a:gd name="T5" fmla="*/ 12 h 6"/>
                <a:gd name="T6" fmla="*/ 21 w 6"/>
                <a:gd name="T7" fmla="*/ 32 h 6"/>
                <a:gd name="T8" fmla="*/ 32 w 6"/>
                <a:gd name="T9" fmla="*/ 32 h 6"/>
                <a:gd name="T10" fmla="*/ 18 w 6"/>
                <a:gd name="T11" fmla="*/ 0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" h="6">
                  <a:moveTo>
                    <a:pt x="3" y="0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0" y="2"/>
                    <a:pt x="0" y="2"/>
                  </a:cubicBezTo>
                  <a:cubicBezTo>
                    <a:pt x="1" y="3"/>
                    <a:pt x="3" y="4"/>
                    <a:pt x="4" y="6"/>
                  </a:cubicBezTo>
                  <a:cubicBezTo>
                    <a:pt x="5" y="6"/>
                    <a:pt x="6" y="6"/>
                    <a:pt x="6" y="6"/>
                  </a:cubicBezTo>
                  <a:cubicBezTo>
                    <a:pt x="5" y="4"/>
                    <a:pt x="4" y="2"/>
                    <a:pt x="3" y="0"/>
                  </a:cubicBezTo>
                </a:path>
              </a:pathLst>
            </a:custGeom>
            <a:solidFill>
              <a:srgbClr val="CEC9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335" name="Freeform 4158">
              <a:extLst>
                <a:ext uri="{FF2B5EF4-FFF2-40B4-BE49-F238E27FC236}">
                  <a16:creationId xmlns:a16="http://schemas.microsoft.com/office/drawing/2014/main" id="{190C8F2E-177E-4243-8457-0649510F8E24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0" y="3835"/>
              <a:ext cx="8" cy="10"/>
            </a:xfrm>
            <a:custGeom>
              <a:avLst/>
              <a:gdLst>
                <a:gd name="T0" fmla="*/ 34 w 5"/>
                <a:gd name="T1" fmla="*/ 0 h 7"/>
                <a:gd name="T2" fmla="*/ 0 w 5"/>
                <a:gd name="T3" fmla="*/ 1 h 7"/>
                <a:gd name="T4" fmla="*/ 21 w 5"/>
                <a:gd name="T5" fmla="*/ 29 h 7"/>
                <a:gd name="T6" fmla="*/ 26 w 5"/>
                <a:gd name="T7" fmla="*/ 29 h 7"/>
                <a:gd name="T8" fmla="*/ 34 w 5"/>
                <a:gd name="T9" fmla="*/ 0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7">
                  <a:moveTo>
                    <a:pt x="5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3"/>
                    <a:pt x="2" y="5"/>
                    <a:pt x="3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5"/>
                    <a:pt x="5" y="2"/>
                    <a:pt x="5" y="0"/>
                  </a:cubicBezTo>
                </a:path>
              </a:pathLst>
            </a:custGeom>
            <a:solidFill>
              <a:srgbClr val="E1DE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336" name="Freeform 4159">
              <a:extLst>
                <a:ext uri="{FF2B5EF4-FFF2-40B4-BE49-F238E27FC236}">
                  <a16:creationId xmlns:a16="http://schemas.microsoft.com/office/drawing/2014/main" id="{32C3544E-6EE9-4018-A4A5-3DB2D0194BE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36" y="3833"/>
              <a:ext cx="15" cy="13"/>
            </a:xfrm>
            <a:custGeom>
              <a:avLst/>
              <a:gdLst>
                <a:gd name="T0" fmla="*/ 48 w 10"/>
                <a:gd name="T1" fmla="*/ 36 h 9"/>
                <a:gd name="T2" fmla="*/ 41 w 10"/>
                <a:gd name="T3" fmla="*/ 39 h 9"/>
                <a:gd name="T4" fmla="*/ 53 w 10"/>
                <a:gd name="T5" fmla="*/ 39 h 9"/>
                <a:gd name="T6" fmla="*/ 48 w 10"/>
                <a:gd name="T7" fmla="*/ 36 h 9"/>
                <a:gd name="T8" fmla="*/ 18 w 10"/>
                <a:gd name="T9" fmla="*/ 0 h 9"/>
                <a:gd name="T10" fmla="*/ 8 w 10"/>
                <a:gd name="T11" fmla="*/ 1 h 9"/>
                <a:gd name="T12" fmla="*/ 0 w 10"/>
                <a:gd name="T13" fmla="*/ 36 h 9"/>
                <a:gd name="T14" fmla="*/ 39 w 10"/>
                <a:gd name="T15" fmla="*/ 39 h 9"/>
                <a:gd name="T16" fmla="*/ 32 w 10"/>
                <a:gd name="T17" fmla="*/ 13 h 9"/>
                <a:gd name="T18" fmla="*/ 18 w 10"/>
                <a:gd name="T19" fmla="*/ 0 h 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0" h="9">
                  <a:moveTo>
                    <a:pt x="9" y="8"/>
                  </a:moveTo>
                  <a:cubicBezTo>
                    <a:pt x="8" y="9"/>
                    <a:pt x="8" y="9"/>
                    <a:pt x="8" y="9"/>
                  </a:cubicBezTo>
                  <a:cubicBezTo>
                    <a:pt x="9" y="9"/>
                    <a:pt x="9" y="9"/>
                    <a:pt x="10" y="9"/>
                  </a:cubicBezTo>
                  <a:cubicBezTo>
                    <a:pt x="10" y="9"/>
                    <a:pt x="10" y="9"/>
                    <a:pt x="9" y="8"/>
                  </a:cubicBezTo>
                  <a:moveTo>
                    <a:pt x="3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3"/>
                    <a:pt x="1" y="6"/>
                    <a:pt x="0" y="8"/>
                  </a:cubicBezTo>
                  <a:cubicBezTo>
                    <a:pt x="2" y="8"/>
                    <a:pt x="4" y="9"/>
                    <a:pt x="7" y="9"/>
                  </a:cubicBezTo>
                  <a:cubicBezTo>
                    <a:pt x="6" y="8"/>
                    <a:pt x="6" y="5"/>
                    <a:pt x="6" y="3"/>
                  </a:cubicBezTo>
                  <a:cubicBezTo>
                    <a:pt x="5" y="2"/>
                    <a:pt x="4" y="1"/>
                    <a:pt x="3" y="0"/>
                  </a:cubicBezTo>
                </a:path>
              </a:pathLst>
            </a:custGeom>
            <a:solidFill>
              <a:srgbClr val="ECEA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337" name="Freeform 4160">
              <a:extLst>
                <a:ext uri="{FF2B5EF4-FFF2-40B4-BE49-F238E27FC236}">
                  <a16:creationId xmlns:a16="http://schemas.microsoft.com/office/drawing/2014/main" id="{D29FCF32-7FF3-4597-BF2A-6F490A8676D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5" y="3838"/>
              <a:ext cx="4" cy="8"/>
            </a:xfrm>
            <a:custGeom>
              <a:avLst/>
              <a:gdLst>
                <a:gd name="T0" fmla="*/ 0 w 3"/>
                <a:gd name="T1" fmla="*/ 0 h 6"/>
                <a:gd name="T2" fmla="*/ 1 w 3"/>
                <a:gd name="T3" fmla="*/ 20 h 6"/>
                <a:gd name="T4" fmla="*/ 7 w 3"/>
                <a:gd name="T5" fmla="*/ 20 h 6"/>
                <a:gd name="T6" fmla="*/ 9 w 3"/>
                <a:gd name="T7" fmla="*/ 16 h 6"/>
                <a:gd name="T8" fmla="*/ 0 w 3"/>
                <a:gd name="T9" fmla="*/ 0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6">
                  <a:moveTo>
                    <a:pt x="0" y="0"/>
                  </a:moveTo>
                  <a:cubicBezTo>
                    <a:pt x="0" y="2"/>
                    <a:pt x="0" y="5"/>
                    <a:pt x="1" y="6"/>
                  </a:cubicBezTo>
                  <a:cubicBezTo>
                    <a:pt x="1" y="6"/>
                    <a:pt x="2" y="6"/>
                    <a:pt x="2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4"/>
                    <a:pt x="1" y="2"/>
                    <a:pt x="0" y="0"/>
                  </a:cubicBezTo>
                </a:path>
              </a:pathLst>
            </a:custGeom>
            <a:solidFill>
              <a:srgbClr val="F4F3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338" name="Freeform 4161">
              <a:extLst>
                <a:ext uri="{FF2B5EF4-FFF2-40B4-BE49-F238E27FC236}">
                  <a16:creationId xmlns:a16="http://schemas.microsoft.com/office/drawing/2014/main" id="{177BEB24-8F05-4211-BAF9-4F0599795D7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6" y="3794"/>
              <a:ext cx="8" cy="5"/>
            </a:xfrm>
            <a:custGeom>
              <a:avLst/>
              <a:gdLst>
                <a:gd name="T0" fmla="*/ 0 w 6"/>
                <a:gd name="T1" fmla="*/ 0 h 3"/>
                <a:gd name="T2" fmla="*/ 0 w 6"/>
                <a:gd name="T3" fmla="*/ 0 h 3"/>
                <a:gd name="T4" fmla="*/ 20 w 6"/>
                <a:gd name="T5" fmla="*/ 22 h 3"/>
                <a:gd name="T6" fmla="*/ 0 w 6"/>
                <a:gd name="T7" fmla="*/ 0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" h="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2" y="1"/>
                    <a:pt x="4" y="2"/>
                    <a:pt x="6" y="3"/>
                  </a:cubicBezTo>
                  <a:cubicBezTo>
                    <a:pt x="4" y="2"/>
                    <a:pt x="2" y="1"/>
                    <a:pt x="0" y="0"/>
                  </a:cubicBezTo>
                </a:path>
              </a:pathLst>
            </a:custGeom>
            <a:solidFill>
              <a:srgbClr val="AFA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339" name="Freeform 4162">
              <a:extLst>
                <a:ext uri="{FF2B5EF4-FFF2-40B4-BE49-F238E27FC236}">
                  <a16:creationId xmlns:a16="http://schemas.microsoft.com/office/drawing/2014/main" id="{20584043-18FE-49FD-8CAF-694A430B561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8" y="3794"/>
              <a:ext cx="57" cy="27"/>
            </a:xfrm>
            <a:custGeom>
              <a:avLst/>
              <a:gdLst>
                <a:gd name="T0" fmla="*/ 27 w 38"/>
                <a:gd name="T1" fmla="*/ 0 h 18"/>
                <a:gd name="T2" fmla="*/ 0 w 38"/>
                <a:gd name="T3" fmla="*/ 8 h 18"/>
                <a:gd name="T4" fmla="*/ 183 w 38"/>
                <a:gd name="T5" fmla="*/ 89 h 18"/>
                <a:gd name="T6" fmla="*/ 194 w 38"/>
                <a:gd name="T7" fmla="*/ 93 h 18"/>
                <a:gd name="T8" fmla="*/ 189 w 38"/>
                <a:gd name="T9" fmla="*/ 81 h 18"/>
                <a:gd name="T10" fmla="*/ 120 w 38"/>
                <a:gd name="T11" fmla="*/ 48 h 18"/>
                <a:gd name="T12" fmla="*/ 59 w 38"/>
                <a:gd name="T13" fmla="*/ 18 h 18"/>
                <a:gd name="T14" fmla="*/ 27 w 38"/>
                <a:gd name="T15" fmla="*/ 0 h 1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8" h="18">
                  <a:moveTo>
                    <a:pt x="5" y="0"/>
                  </a:moveTo>
                  <a:cubicBezTo>
                    <a:pt x="3" y="0"/>
                    <a:pt x="1" y="1"/>
                    <a:pt x="0" y="1"/>
                  </a:cubicBezTo>
                  <a:cubicBezTo>
                    <a:pt x="11" y="7"/>
                    <a:pt x="23" y="12"/>
                    <a:pt x="36" y="17"/>
                  </a:cubicBezTo>
                  <a:cubicBezTo>
                    <a:pt x="37" y="17"/>
                    <a:pt x="37" y="17"/>
                    <a:pt x="38" y="18"/>
                  </a:cubicBezTo>
                  <a:cubicBezTo>
                    <a:pt x="37" y="17"/>
                    <a:pt x="37" y="16"/>
                    <a:pt x="37" y="16"/>
                  </a:cubicBezTo>
                  <a:cubicBezTo>
                    <a:pt x="32" y="14"/>
                    <a:pt x="28" y="11"/>
                    <a:pt x="23" y="9"/>
                  </a:cubicBezTo>
                  <a:cubicBezTo>
                    <a:pt x="19" y="7"/>
                    <a:pt x="15" y="5"/>
                    <a:pt x="11" y="3"/>
                  </a:cubicBezTo>
                  <a:cubicBezTo>
                    <a:pt x="9" y="2"/>
                    <a:pt x="7" y="1"/>
                    <a:pt x="5" y="0"/>
                  </a:cubicBezTo>
                </a:path>
              </a:pathLst>
            </a:custGeom>
            <a:solidFill>
              <a:srgbClr val="CDC9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340" name="Freeform 4163">
              <a:extLst>
                <a:ext uri="{FF2B5EF4-FFF2-40B4-BE49-F238E27FC236}">
                  <a16:creationId xmlns:a16="http://schemas.microsoft.com/office/drawing/2014/main" id="{B6610BA8-3F8E-4227-A8D1-59FA42EA8A7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380" y="3811"/>
              <a:ext cx="36" cy="22"/>
            </a:xfrm>
            <a:custGeom>
              <a:avLst/>
              <a:gdLst>
                <a:gd name="T0" fmla="*/ 89 w 24"/>
                <a:gd name="T1" fmla="*/ 56 h 15"/>
                <a:gd name="T2" fmla="*/ 122 w 24"/>
                <a:gd name="T3" fmla="*/ 69 h 15"/>
                <a:gd name="T4" fmla="*/ 89 w 24"/>
                <a:gd name="T5" fmla="*/ 56 h 15"/>
                <a:gd name="T6" fmla="*/ 18 w 24"/>
                <a:gd name="T7" fmla="*/ 0 h 15"/>
                <a:gd name="T8" fmla="*/ 0 w 24"/>
                <a:gd name="T9" fmla="*/ 1 h 15"/>
                <a:gd name="T10" fmla="*/ 89 w 24"/>
                <a:gd name="T11" fmla="*/ 56 h 15"/>
                <a:gd name="T12" fmla="*/ 39 w 24"/>
                <a:gd name="T13" fmla="*/ 13 h 15"/>
                <a:gd name="T14" fmla="*/ 18 w 24"/>
                <a:gd name="T15" fmla="*/ 0 h 1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4" h="15">
                  <a:moveTo>
                    <a:pt x="17" y="12"/>
                  </a:moveTo>
                  <a:cubicBezTo>
                    <a:pt x="19" y="13"/>
                    <a:pt x="21" y="15"/>
                    <a:pt x="24" y="15"/>
                  </a:cubicBezTo>
                  <a:cubicBezTo>
                    <a:pt x="21" y="14"/>
                    <a:pt x="19" y="13"/>
                    <a:pt x="17" y="12"/>
                  </a:cubicBezTo>
                  <a:moveTo>
                    <a:pt x="3" y="0"/>
                  </a:moveTo>
                  <a:cubicBezTo>
                    <a:pt x="2" y="0"/>
                    <a:pt x="1" y="1"/>
                    <a:pt x="0" y="1"/>
                  </a:cubicBezTo>
                  <a:cubicBezTo>
                    <a:pt x="6" y="5"/>
                    <a:pt x="11" y="9"/>
                    <a:pt x="17" y="12"/>
                  </a:cubicBezTo>
                  <a:cubicBezTo>
                    <a:pt x="13" y="9"/>
                    <a:pt x="10" y="5"/>
                    <a:pt x="7" y="3"/>
                  </a:cubicBezTo>
                  <a:cubicBezTo>
                    <a:pt x="6" y="2"/>
                    <a:pt x="4" y="1"/>
                    <a:pt x="3" y="0"/>
                  </a:cubicBezTo>
                </a:path>
              </a:pathLst>
            </a:custGeom>
            <a:solidFill>
              <a:srgbClr val="AFA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341" name="Freeform 4164">
              <a:extLst>
                <a:ext uri="{FF2B5EF4-FFF2-40B4-BE49-F238E27FC236}">
                  <a16:creationId xmlns:a16="http://schemas.microsoft.com/office/drawing/2014/main" id="{079DC7F8-75D1-4E0B-B11F-D36E5A786FB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514" y="3851"/>
              <a:ext cx="15" cy="12"/>
            </a:xfrm>
            <a:custGeom>
              <a:avLst/>
              <a:gdLst>
                <a:gd name="T0" fmla="*/ 41 w 10"/>
                <a:gd name="T1" fmla="*/ 27 h 8"/>
                <a:gd name="T2" fmla="*/ 32 w 10"/>
                <a:gd name="T3" fmla="*/ 41 h 8"/>
                <a:gd name="T4" fmla="*/ 32 w 10"/>
                <a:gd name="T5" fmla="*/ 41 h 8"/>
                <a:gd name="T6" fmla="*/ 53 w 10"/>
                <a:gd name="T7" fmla="*/ 39 h 8"/>
                <a:gd name="T8" fmla="*/ 41 w 10"/>
                <a:gd name="T9" fmla="*/ 27 h 8"/>
                <a:gd name="T10" fmla="*/ 12 w 10"/>
                <a:gd name="T11" fmla="*/ 0 h 8"/>
                <a:gd name="T12" fmla="*/ 12 w 10"/>
                <a:gd name="T13" fmla="*/ 12 h 8"/>
                <a:gd name="T14" fmla="*/ 18 w 10"/>
                <a:gd name="T15" fmla="*/ 18 h 8"/>
                <a:gd name="T16" fmla="*/ 27 w 10"/>
                <a:gd name="T17" fmla="*/ 18 h 8"/>
                <a:gd name="T18" fmla="*/ 12 w 10"/>
                <a:gd name="T19" fmla="*/ 0 h 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0" h="8">
                  <a:moveTo>
                    <a:pt x="8" y="5"/>
                  </a:moveTo>
                  <a:cubicBezTo>
                    <a:pt x="5" y="6"/>
                    <a:pt x="4" y="7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7" y="8"/>
                    <a:pt x="8" y="7"/>
                    <a:pt x="10" y="7"/>
                  </a:cubicBezTo>
                  <a:cubicBezTo>
                    <a:pt x="9" y="6"/>
                    <a:pt x="8" y="6"/>
                    <a:pt x="8" y="5"/>
                  </a:cubicBezTo>
                  <a:moveTo>
                    <a:pt x="2" y="0"/>
                  </a:moveTo>
                  <a:cubicBezTo>
                    <a:pt x="0" y="1"/>
                    <a:pt x="0" y="2"/>
                    <a:pt x="2" y="2"/>
                  </a:cubicBezTo>
                  <a:cubicBezTo>
                    <a:pt x="2" y="3"/>
                    <a:pt x="3" y="3"/>
                    <a:pt x="3" y="3"/>
                  </a:cubicBezTo>
                  <a:cubicBezTo>
                    <a:pt x="4" y="3"/>
                    <a:pt x="4" y="3"/>
                    <a:pt x="5" y="3"/>
                  </a:cubicBezTo>
                  <a:cubicBezTo>
                    <a:pt x="4" y="2"/>
                    <a:pt x="3" y="1"/>
                    <a:pt x="2" y="0"/>
                  </a:cubicBezTo>
                </a:path>
              </a:pathLst>
            </a:custGeom>
            <a:solidFill>
              <a:srgbClr val="CDC9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342" name="Freeform 4165">
              <a:extLst>
                <a:ext uri="{FF2B5EF4-FFF2-40B4-BE49-F238E27FC236}">
                  <a16:creationId xmlns:a16="http://schemas.microsoft.com/office/drawing/2014/main" id="{0038C4E5-D926-4976-AE23-597AF53662B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492" y="3878"/>
              <a:ext cx="22" cy="3"/>
            </a:xfrm>
            <a:custGeom>
              <a:avLst/>
              <a:gdLst>
                <a:gd name="T0" fmla="*/ 1 w 15"/>
                <a:gd name="T1" fmla="*/ 0 h 2"/>
                <a:gd name="T2" fmla="*/ 0 w 15"/>
                <a:gd name="T3" fmla="*/ 8 h 2"/>
                <a:gd name="T4" fmla="*/ 1 w 15"/>
                <a:gd name="T5" fmla="*/ 8 h 2"/>
                <a:gd name="T6" fmla="*/ 1 w 15"/>
                <a:gd name="T7" fmla="*/ 0 h 2"/>
                <a:gd name="T8" fmla="*/ 69 w 15"/>
                <a:gd name="T9" fmla="*/ 0 h 2"/>
                <a:gd name="T10" fmla="*/ 41 w 15"/>
                <a:gd name="T11" fmla="*/ 12 h 2"/>
                <a:gd name="T12" fmla="*/ 56 w 15"/>
                <a:gd name="T13" fmla="*/ 12 h 2"/>
                <a:gd name="T14" fmla="*/ 60 w 15"/>
                <a:gd name="T15" fmla="*/ 12 h 2"/>
                <a:gd name="T16" fmla="*/ 69 w 15"/>
                <a:gd name="T17" fmla="*/ 0 h 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" h="2">
                  <a:moveTo>
                    <a:pt x="1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0"/>
                  </a:cubicBezTo>
                  <a:moveTo>
                    <a:pt x="15" y="0"/>
                  </a:moveTo>
                  <a:cubicBezTo>
                    <a:pt x="13" y="1"/>
                    <a:pt x="11" y="1"/>
                    <a:pt x="9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2"/>
                    <a:pt x="13" y="2"/>
                    <a:pt x="13" y="2"/>
                  </a:cubicBezTo>
                  <a:cubicBezTo>
                    <a:pt x="14" y="1"/>
                    <a:pt x="15" y="1"/>
                    <a:pt x="15" y="0"/>
                  </a:cubicBezTo>
                </a:path>
              </a:pathLst>
            </a:custGeom>
            <a:solidFill>
              <a:srgbClr val="AFA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343" name="Freeform 4166">
              <a:extLst>
                <a:ext uri="{FF2B5EF4-FFF2-40B4-BE49-F238E27FC236}">
                  <a16:creationId xmlns:a16="http://schemas.microsoft.com/office/drawing/2014/main" id="{7962B3D8-0FC7-46A3-BF83-0AFDE4E669C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9" y="3873"/>
              <a:ext cx="30" cy="8"/>
            </a:xfrm>
            <a:custGeom>
              <a:avLst/>
              <a:gdLst>
                <a:gd name="T0" fmla="*/ 102 w 20"/>
                <a:gd name="T1" fmla="*/ 0 h 5"/>
                <a:gd name="T2" fmla="*/ 48 w 20"/>
                <a:gd name="T3" fmla="*/ 13 h 5"/>
                <a:gd name="T4" fmla="*/ 18 w 20"/>
                <a:gd name="T5" fmla="*/ 21 h 5"/>
                <a:gd name="T6" fmla="*/ 8 w 20"/>
                <a:gd name="T7" fmla="*/ 34 h 5"/>
                <a:gd name="T8" fmla="*/ 0 w 20"/>
                <a:gd name="T9" fmla="*/ 34 h 5"/>
                <a:gd name="T10" fmla="*/ 12 w 20"/>
                <a:gd name="T11" fmla="*/ 34 h 5"/>
                <a:gd name="T12" fmla="*/ 102 w 20"/>
                <a:gd name="T13" fmla="*/ 0 h 5"/>
                <a:gd name="T14" fmla="*/ 102 w 20"/>
                <a:gd name="T15" fmla="*/ 0 h 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0" h="5">
                  <a:moveTo>
                    <a:pt x="20" y="0"/>
                  </a:moveTo>
                  <a:cubicBezTo>
                    <a:pt x="16" y="0"/>
                    <a:pt x="12" y="1"/>
                    <a:pt x="9" y="2"/>
                  </a:cubicBezTo>
                  <a:cubicBezTo>
                    <a:pt x="7" y="2"/>
                    <a:pt x="5" y="3"/>
                    <a:pt x="3" y="3"/>
                  </a:cubicBezTo>
                  <a:cubicBezTo>
                    <a:pt x="3" y="4"/>
                    <a:pt x="2" y="4"/>
                    <a:pt x="1" y="5"/>
                  </a:cubicBezTo>
                  <a:cubicBezTo>
                    <a:pt x="1" y="5"/>
                    <a:pt x="0" y="5"/>
                    <a:pt x="0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8" y="4"/>
                    <a:pt x="15" y="2"/>
                    <a:pt x="20" y="0"/>
                  </a:cubicBezTo>
                  <a:cubicBezTo>
                    <a:pt x="20" y="0"/>
                    <a:pt x="20" y="0"/>
                    <a:pt x="20" y="0"/>
                  </a:cubicBezTo>
                </a:path>
              </a:pathLst>
            </a:custGeom>
            <a:solidFill>
              <a:srgbClr val="CDC9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344" name="Freeform 4167">
              <a:extLst>
                <a:ext uri="{FF2B5EF4-FFF2-40B4-BE49-F238E27FC236}">
                  <a16:creationId xmlns:a16="http://schemas.microsoft.com/office/drawing/2014/main" id="{56E3CB2C-E9FE-462D-8975-0020F89C2B9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3" y="3869"/>
              <a:ext cx="43" cy="12"/>
            </a:xfrm>
            <a:custGeom>
              <a:avLst/>
              <a:gdLst>
                <a:gd name="T0" fmla="*/ 136 w 29"/>
                <a:gd name="T1" fmla="*/ 0 h 8"/>
                <a:gd name="T2" fmla="*/ 33 w 29"/>
                <a:gd name="T3" fmla="*/ 27 h 8"/>
                <a:gd name="T4" fmla="*/ 0 w 29"/>
                <a:gd name="T5" fmla="*/ 32 h 8"/>
                <a:gd name="T6" fmla="*/ 0 w 29"/>
                <a:gd name="T7" fmla="*/ 39 h 8"/>
                <a:gd name="T8" fmla="*/ 40 w 29"/>
                <a:gd name="T9" fmla="*/ 41 h 8"/>
                <a:gd name="T10" fmla="*/ 68 w 29"/>
                <a:gd name="T11" fmla="*/ 32 h 8"/>
                <a:gd name="T12" fmla="*/ 141 w 29"/>
                <a:gd name="T13" fmla="*/ 0 h 8"/>
                <a:gd name="T14" fmla="*/ 136 w 29"/>
                <a:gd name="T15" fmla="*/ 0 h 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9" h="8">
                  <a:moveTo>
                    <a:pt x="28" y="0"/>
                  </a:moveTo>
                  <a:cubicBezTo>
                    <a:pt x="22" y="2"/>
                    <a:pt x="13" y="3"/>
                    <a:pt x="7" y="5"/>
                  </a:cubicBezTo>
                  <a:cubicBezTo>
                    <a:pt x="4" y="6"/>
                    <a:pt x="2" y="6"/>
                    <a:pt x="0" y="6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10" y="7"/>
                    <a:pt x="12" y="7"/>
                    <a:pt x="14" y="6"/>
                  </a:cubicBezTo>
                  <a:cubicBezTo>
                    <a:pt x="19" y="4"/>
                    <a:pt x="23" y="2"/>
                    <a:pt x="29" y="0"/>
                  </a:cubicBezTo>
                  <a:cubicBezTo>
                    <a:pt x="29" y="0"/>
                    <a:pt x="28" y="0"/>
                    <a:pt x="28" y="0"/>
                  </a:cubicBezTo>
                </a:path>
              </a:pathLst>
            </a:custGeom>
            <a:solidFill>
              <a:srgbClr val="CDC9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345" name="Freeform 4168">
              <a:extLst>
                <a:ext uri="{FF2B5EF4-FFF2-40B4-BE49-F238E27FC236}">
                  <a16:creationId xmlns:a16="http://schemas.microsoft.com/office/drawing/2014/main" id="{CAD39AC4-CF3F-40D2-9110-852B22124663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4" y="3869"/>
              <a:ext cx="25" cy="9"/>
            </a:xfrm>
            <a:custGeom>
              <a:avLst/>
              <a:gdLst>
                <a:gd name="T0" fmla="*/ 69 w 17"/>
                <a:gd name="T1" fmla="*/ 0 h 6"/>
                <a:gd name="T2" fmla="*/ 0 w 17"/>
                <a:gd name="T3" fmla="*/ 32 h 6"/>
                <a:gd name="T4" fmla="*/ 28 w 17"/>
                <a:gd name="T5" fmla="*/ 27 h 6"/>
                <a:gd name="T6" fmla="*/ 79 w 17"/>
                <a:gd name="T7" fmla="*/ 18 h 6"/>
                <a:gd name="T8" fmla="*/ 69 w 17"/>
                <a:gd name="T9" fmla="*/ 0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6">
                  <a:moveTo>
                    <a:pt x="15" y="0"/>
                  </a:moveTo>
                  <a:cubicBezTo>
                    <a:pt x="9" y="2"/>
                    <a:pt x="5" y="4"/>
                    <a:pt x="0" y="6"/>
                  </a:cubicBezTo>
                  <a:cubicBezTo>
                    <a:pt x="2" y="6"/>
                    <a:pt x="4" y="5"/>
                    <a:pt x="6" y="5"/>
                  </a:cubicBezTo>
                  <a:cubicBezTo>
                    <a:pt x="9" y="4"/>
                    <a:pt x="13" y="3"/>
                    <a:pt x="17" y="3"/>
                  </a:cubicBezTo>
                  <a:cubicBezTo>
                    <a:pt x="16" y="2"/>
                    <a:pt x="15" y="1"/>
                    <a:pt x="15" y="0"/>
                  </a:cubicBezTo>
                </a:path>
              </a:pathLst>
            </a:custGeom>
            <a:solidFill>
              <a:srgbClr val="E1DE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346" name="Freeform 4169">
              <a:extLst>
                <a:ext uri="{FF2B5EF4-FFF2-40B4-BE49-F238E27FC236}">
                  <a16:creationId xmlns:a16="http://schemas.microsoft.com/office/drawing/2014/main" id="{F4EA10F2-206B-4D47-BFF5-0BFFC2772640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3" y="3771"/>
              <a:ext cx="5" cy="1"/>
            </a:xfrm>
            <a:custGeom>
              <a:avLst/>
              <a:gdLst>
                <a:gd name="T0" fmla="*/ 0 w 3"/>
                <a:gd name="T1" fmla="*/ 0 h 1"/>
                <a:gd name="T2" fmla="*/ 8 w 3"/>
                <a:gd name="T3" fmla="*/ 1 h 1"/>
                <a:gd name="T4" fmla="*/ 22 w 3"/>
                <a:gd name="T5" fmla="*/ 1 h 1"/>
                <a:gd name="T6" fmla="*/ 0 w 3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1">
                  <a:moveTo>
                    <a:pt x="0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3" y="1"/>
                  </a:cubicBezTo>
                  <a:cubicBezTo>
                    <a:pt x="2" y="0"/>
                    <a:pt x="1" y="0"/>
                    <a:pt x="0" y="0"/>
                  </a:cubicBezTo>
                </a:path>
              </a:pathLst>
            </a:custGeom>
            <a:solidFill>
              <a:srgbClr val="CDC9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347" name="Freeform 4170">
              <a:extLst>
                <a:ext uri="{FF2B5EF4-FFF2-40B4-BE49-F238E27FC236}">
                  <a16:creationId xmlns:a16="http://schemas.microsoft.com/office/drawing/2014/main" id="{963EBF81-ADD6-448C-85C6-DADEE3B8443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7" y="3882"/>
              <a:ext cx="3" cy="1"/>
            </a:xfrm>
            <a:custGeom>
              <a:avLst/>
              <a:gdLst>
                <a:gd name="T0" fmla="*/ 12 w 2"/>
                <a:gd name="T1" fmla="*/ 0 h 1"/>
                <a:gd name="T2" fmla="*/ 0 w 2"/>
                <a:gd name="T3" fmla="*/ 0 h 1"/>
                <a:gd name="T4" fmla="*/ 8 w 2"/>
                <a:gd name="T5" fmla="*/ 0 h 1"/>
                <a:gd name="T6" fmla="*/ 12 w 2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2" y="0"/>
                  </a:cubicBezTo>
                </a:path>
              </a:pathLst>
            </a:custGeom>
            <a:solidFill>
              <a:srgbClr val="AFA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348" name="Freeform 4171">
              <a:extLst>
                <a:ext uri="{FF2B5EF4-FFF2-40B4-BE49-F238E27FC236}">
                  <a16:creationId xmlns:a16="http://schemas.microsoft.com/office/drawing/2014/main" id="{60E0B3E9-1D49-4147-BA44-9F3CC9824F9F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3" y="3876"/>
              <a:ext cx="18" cy="6"/>
            </a:xfrm>
            <a:custGeom>
              <a:avLst/>
              <a:gdLst>
                <a:gd name="T0" fmla="*/ 32 w 12"/>
                <a:gd name="T1" fmla="*/ 0 h 4"/>
                <a:gd name="T2" fmla="*/ 0 w 12"/>
                <a:gd name="T3" fmla="*/ 21 h 4"/>
                <a:gd name="T4" fmla="*/ 18 w 12"/>
                <a:gd name="T5" fmla="*/ 21 h 4"/>
                <a:gd name="T6" fmla="*/ 27 w 12"/>
                <a:gd name="T7" fmla="*/ 21 h 4"/>
                <a:gd name="T8" fmla="*/ 62 w 12"/>
                <a:gd name="T9" fmla="*/ 0 h 4"/>
                <a:gd name="T10" fmla="*/ 32 w 12"/>
                <a:gd name="T11" fmla="*/ 0 h 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" h="4">
                  <a:moveTo>
                    <a:pt x="6" y="0"/>
                  </a:moveTo>
                  <a:cubicBezTo>
                    <a:pt x="4" y="2"/>
                    <a:pt x="2" y="3"/>
                    <a:pt x="0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4" y="4"/>
                    <a:pt x="4" y="4"/>
                    <a:pt x="5" y="4"/>
                  </a:cubicBezTo>
                  <a:cubicBezTo>
                    <a:pt x="7" y="3"/>
                    <a:pt x="10" y="2"/>
                    <a:pt x="12" y="0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solidFill>
              <a:srgbClr val="CDC9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349" name="Freeform 4172">
              <a:extLst>
                <a:ext uri="{FF2B5EF4-FFF2-40B4-BE49-F238E27FC236}">
                  <a16:creationId xmlns:a16="http://schemas.microsoft.com/office/drawing/2014/main" id="{86AE59C5-2758-4F09-9BE3-1026DD4CBAB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43" y="3769"/>
              <a:ext cx="60" cy="43"/>
            </a:xfrm>
            <a:custGeom>
              <a:avLst/>
              <a:gdLst>
                <a:gd name="T0" fmla="*/ 189 w 41"/>
                <a:gd name="T1" fmla="*/ 136 h 29"/>
                <a:gd name="T2" fmla="*/ 177 w 41"/>
                <a:gd name="T3" fmla="*/ 141 h 29"/>
                <a:gd name="T4" fmla="*/ 189 w 41"/>
                <a:gd name="T5" fmla="*/ 136 h 29"/>
                <a:gd name="T6" fmla="*/ 189 w 41"/>
                <a:gd name="T7" fmla="*/ 136 h 29"/>
                <a:gd name="T8" fmla="*/ 0 w 41"/>
                <a:gd name="T9" fmla="*/ 0 h 29"/>
                <a:gd name="T10" fmla="*/ 56 w 41"/>
                <a:gd name="T11" fmla="*/ 59 h 29"/>
                <a:gd name="T12" fmla="*/ 88 w 41"/>
                <a:gd name="T13" fmla="*/ 87 h 29"/>
                <a:gd name="T14" fmla="*/ 110 w 41"/>
                <a:gd name="T15" fmla="*/ 108 h 29"/>
                <a:gd name="T16" fmla="*/ 149 w 41"/>
                <a:gd name="T17" fmla="*/ 129 h 29"/>
                <a:gd name="T18" fmla="*/ 22 w 41"/>
                <a:gd name="T19" fmla="*/ 0 h 29"/>
                <a:gd name="T20" fmla="*/ 0 w 41"/>
                <a:gd name="T21" fmla="*/ 0 h 2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41" h="29">
                  <a:moveTo>
                    <a:pt x="41" y="28"/>
                  </a:moveTo>
                  <a:cubicBezTo>
                    <a:pt x="40" y="28"/>
                    <a:pt x="40" y="29"/>
                    <a:pt x="39" y="29"/>
                  </a:cubicBezTo>
                  <a:cubicBezTo>
                    <a:pt x="40" y="29"/>
                    <a:pt x="40" y="29"/>
                    <a:pt x="41" y="28"/>
                  </a:cubicBezTo>
                  <a:cubicBezTo>
                    <a:pt x="41" y="28"/>
                    <a:pt x="41" y="28"/>
                    <a:pt x="41" y="28"/>
                  </a:cubicBezTo>
                  <a:moveTo>
                    <a:pt x="0" y="0"/>
                  </a:moveTo>
                  <a:cubicBezTo>
                    <a:pt x="4" y="4"/>
                    <a:pt x="8" y="8"/>
                    <a:pt x="12" y="12"/>
                  </a:cubicBezTo>
                  <a:cubicBezTo>
                    <a:pt x="14" y="14"/>
                    <a:pt x="16" y="16"/>
                    <a:pt x="19" y="18"/>
                  </a:cubicBezTo>
                  <a:cubicBezTo>
                    <a:pt x="21" y="19"/>
                    <a:pt x="22" y="21"/>
                    <a:pt x="24" y="22"/>
                  </a:cubicBezTo>
                  <a:cubicBezTo>
                    <a:pt x="27" y="24"/>
                    <a:pt x="30" y="26"/>
                    <a:pt x="33" y="27"/>
                  </a:cubicBezTo>
                  <a:cubicBezTo>
                    <a:pt x="23" y="18"/>
                    <a:pt x="14" y="9"/>
                    <a:pt x="5" y="0"/>
                  </a:cubicBezTo>
                  <a:cubicBezTo>
                    <a:pt x="3" y="0"/>
                    <a:pt x="2" y="0"/>
                    <a:pt x="0" y="0"/>
                  </a:cubicBezTo>
                </a:path>
              </a:pathLst>
            </a:custGeom>
            <a:solidFill>
              <a:srgbClr val="8D84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350" name="Freeform 4173">
              <a:extLst>
                <a:ext uri="{FF2B5EF4-FFF2-40B4-BE49-F238E27FC236}">
                  <a16:creationId xmlns:a16="http://schemas.microsoft.com/office/drawing/2014/main" id="{3026D381-4F7A-4E21-955C-CA0C9F2EBEC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8" y="3802"/>
              <a:ext cx="18" cy="13"/>
            </a:xfrm>
            <a:custGeom>
              <a:avLst/>
              <a:gdLst>
                <a:gd name="T0" fmla="*/ 0 w 12"/>
                <a:gd name="T1" fmla="*/ 0 h 9"/>
                <a:gd name="T2" fmla="*/ 21 w 12"/>
                <a:gd name="T3" fmla="*/ 29 h 9"/>
                <a:gd name="T4" fmla="*/ 41 w 12"/>
                <a:gd name="T5" fmla="*/ 39 h 9"/>
                <a:gd name="T6" fmla="*/ 62 w 12"/>
                <a:gd name="T7" fmla="*/ 36 h 9"/>
                <a:gd name="T8" fmla="*/ 48 w 12"/>
                <a:gd name="T9" fmla="*/ 20 h 9"/>
                <a:gd name="T10" fmla="*/ 0 w 12"/>
                <a:gd name="T11" fmla="*/ 0 h 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" h="9">
                  <a:moveTo>
                    <a:pt x="0" y="0"/>
                  </a:moveTo>
                  <a:cubicBezTo>
                    <a:pt x="2" y="3"/>
                    <a:pt x="3" y="5"/>
                    <a:pt x="4" y="7"/>
                  </a:cubicBezTo>
                  <a:cubicBezTo>
                    <a:pt x="6" y="8"/>
                    <a:pt x="7" y="8"/>
                    <a:pt x="8" y="9"/>
                  </a:cubicBezTo>
                  <a:cubicBezTo>
                    <a:pt x="9" y="9"/>
                    <a:pt x="11" y="8"/>
                    <a:pt x="12" y="8"/>
                  </a:cubicBezTo>
                  <a:cubicBezTo>
                    <a:pt x="11" y="7"/>
                    <a:pt x="10" y="6"/>
                    <a:pt x="9" y="5"/>
                  </a:cubicBezTo>
                  <a:cubicBezTo>
                    <a:pt x="6" y="4"/>
                    <a:pt x="3" y="2"/>
                    <a:pt x="0" y="0"/>
                  </a:cubicBezTo>
                </a:path>
              </a:pathLst>
            </a:custGeom>
            <a:solidFill>
              <a:srgbClr val="B7B1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351" name="Freeform 4174">
              <a:extLst>
                <a:ext uri="{FF2B5EF4-FFF2-40B4-BE49-F238E27FC236}">
                  <a16:creationId xmlns:a16="http://schemas.microsoft.com/office/drawing/2014/main" id="{FFAF4476-8E76-4CC0-9818-C0C9F66CC25D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8" y="3768"/>
              <a:ext cx="22" cy="19"/>
            </a:xfrm>
            <a:custGeom>
              <a:avLst/>
              <a:gdLst>
                <a:gd name="T0" fmla="*/ 0 w 15"/>
                <a:gd name="T1" fmla="*/ 0 h 13"/>
                <a:gd name="T2" fmla="*/ 69 w 15"/>
                <a:gd name="T3" fmla="*/ 60 h 13"/>
                <a:gd name="T4" fmla="*/ 13 w 15"/>
                <a:gd name="T5" fmla="*/ 1 h 13"/>
                <a:gd name="T6" fmla="*/ 0 w 15"/>
                <a:gd name="T7" fmla="*/ 0 h 1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" h="13">
                  <a:moveTo>
                    <a:pt x="0" y="0"/>
                  </a:moveTo>
                  <a:cubicBezTo>
                    <a:pt x="5" y="5"/>
                    <a:pt x="10" y="9"/>
                    <a:pt x="15" y="13"/>
                  </a:cubicBezTo>
                  <a:cubicBezTo>
                    <a:pt x="11" y="9"/>
                    <a:pt x="7" y="5"/>
                    <a:pt x="3" y="1"/>
                  </a:cubicBezTo>
                  <a:cubicBezTo>
                    <a:pt x="2" y="1"/>
                    <a:pt x="1" y="1"/>
                    <a:pt x="0" y="0"/>
                  </a:cubicBezTo>
                </a:path>
              </a:pathLst>
            </a:custGeom>
            <a:solidFill>
              <a:srgbClr val="B7B1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352" name="Freeform 4175">
              <a:extLst>
                <a:ext uri="{FF2B5EF4-FFF2-40B4-BE49-F238E27FC236}">
                  <a16:creationId xmlns:a16="http://schemas.microsoft.com/office/drawing/2014/main" id="{35A011FB-1F0C-4F97-80DB-91B6EC84014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4" y="3812"/>
              <a:ext cx="6" cy="5"/>
            </a:xfrm>
            <a:custGeom>
              <a:avLst/>
              <a:gdLst>
                <a:gd name="T0" fmla="*/ 0 w 4"/>
                <a:gd name="T1" fmla="*/ 0 h 3"/>
                <a:gd name="T2" fmla="*/ 8 w 4"/>
                <a:gd name="T3" fmla="*/ 22 h 3"/>
                <a:gd name="T4" fmla="*/ 21 w 4"/>
                <a:gd name="T5" fmla="*/ 13 h 3"/>
                <a:gd name="T6" fmla="*/ 0 w 4"/>
                <a:gd name="T7" fmla="*/ 0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3">
                  <a:moveTo>
                    <a:pt x="0" y="0"/>
                  </a:moveTo>
                  <a:cubicBezTo>
                    <a:pt x="1" y="1"/>
                    <a:pt x="1" y="2"/>
                    <a:pt x="1" y="3"/>
                  </a:cubicBezTo>
                  <a:cubicBezTo>
                    <a:pt x="2" y="2"/>
                    <a:pt x="3" y="2"/>
                    <a:pt x="4" y="2"/>
                  </a:cubicBezTo>
                  <a:cubicBezTo>
                    <a:pt x="3" y="1"/>
                    <a:pt x="2" y="1"/>
                    <a:pt x="0" y="0"/>
                  </a:cubicBezTo>
                </a:path>
              </a:pathLst>
            </a:custGeom>
            <a:solidFill>
              <a:srgbClr val="D2CE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353" name="Freeform 4176">
              <a:extLst>
                <a:ext uri="{FF2B5EF4-FFF2-40B4-BE49-F238E27FC236}">
                  <a16:creationId xmlns:a16="http://schemas.microsoft.com/office/drawing/2014/main" id="{A3CEE8D3-EEE6-4B1C-9F44-D799285F72C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0" y="3769"/>
              <a:ext cx="53" cy="45"/>
            </a:xfrm>
            <a:custGeom>
              <a:avLst/>
              <a:gdLst>
                <a:gd name="T0" fmla="*/ 0 w 36"/>
                <a:gd name="T1" fmla="*/ 0 h 30"/>
                <a:gd name="T2" fmla="*/ 130 w 36"/>
                <a:gd name="T3" fmla="*/ 140 h 30"/>
                <a:gd name="T4" fmla="*/ 147 w 36"/>
                <a:gd name="T5" fmla="*/ 153 h 30"/>
                <a:gd name="T6" fmla="*/ 160 w 36"/>
                <a:gd name="T7" fmla="*/ 149 h 30"/>
                <a:gd name="T8" fmla="*/ 169 w 36"/>
                <a:gd name="T9" fmla="*/ 143 h 30"/>
                <a:gd name="T10" fmla="*/ 77 w 36"/>
                <a:gd name="T11" fmla="*/ 27 h 30"/>
                <a:gd name="T12" fmla="*/ 0 w 36"/>
                <a:gd name="T13" fmla="*/ 0 h 3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6" h="30">
                  <a:moveTo>
                    <a:pt x="0" y="0"/>
                  </a:moveTo>
                  <a:cubicBezTo>
                    <a:pt x="9" y="9"/>
                    <a:pt x="18" y="18"/>
                    <a:pt x="28" y="27"/>
                  </a:cubicBezTo>
                  <a:cubicBezTo>
                    <a:pt x="29" y="28"/>
                    <a:pt x="30" y="29"/>
                    <a:pt x="31" y="30"/>
                  </a:cubicBezTo>
                  <a:cubicBezTo>
                    <a:pt x="32" y="29"/>
                    <a:pt x="33" y="29"/>
                    <a:pt x="34" y="29"/>
                  </a:cubicBezTo>
                  <a:cubicBezTo>
                    <a:pt x="35" y="29"/>
                    <a:pt x="35" y="28"/>
                    <a:pt x="36" y="28"/>
                  </a:cubicBezTo>
                  <a:cubicBezTo>
                    <a:pt x="31" y="20"/>
                    <a:pt x="27" y="11"/>
                    <a:pt x="16" y="5"/>
                  </a:cubicBezTo>
                  <a:cubicBezTo>
                    <a:pt x="11" y="2"/>
                    <a:pt x="6" y="1"/>
                    <a:pt x="0" y="0"/>
                  </a:cubicBezTo>
                </a:path>
              </a:pathLst>
            </a:custGeom>
            <a:solidFill>
              <a:srgbClr val="B7B1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354" name="Freeform 4177">
              <a:extLst>
                <a:ext uri="{FF2B5EF4-FFF2-40B4-BE49-F238E27FC236}">
                  <a16:creationId xmlns:a16="http://schemas.microsoft.com/office/drawing/2014/main" id="{4A1587DB-AE2C-4B2B-8FE7-AB2FEAD1BD5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2" y="3809"/>
              <a:ext cx="4" cy="5"/>
            </a:xfrm>
            <a:custGeom>
              <a:avLst/>
              <a:gdLst>
                <a:gd name="T0" fmla="*/ 0 w 3"/>
                <a:gd name="T1" fmla="*/ 0 h 3"/>
                <a:gd name="T2" fmla="*/ 9 w 3"/>
                <a:gd name="T3" fmla="*/ 22 h 3"/>
                <a:gd name="T4" fmla="*/ 9 w 3"/>
                <a:gd name="T5" fmla="*/ 22 h 3"/>
                <a:gd name="T6" fmla="*/ 0 w 3"/>
                <a:gd name="T7" fmla="*/ 0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1" y="1"/>
                    <a:pt x="2" y="2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2" y="2"/>
                    <a:pt x="1" y="1"/>
                    <a:pt x="0" y="0"/>
                  </a:cubicBezTo>
                </a:path>
              </a:pathLst>
            </a:custGeom>
            <a:solidFill>
              <a:srgbClr val="D2CE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355" name="Freeform 4178">
              <a:extLst>
                <a:ext uri="{FF2B5EF4-FFF2-40B4-BE49-F238E27FC236}">
                  <a16:creationId xmlns:a16="http://schemas.microsoft.com/office/drawing/2014/main" id="{6C2E8B9B-7911-42BE-8003-03393138647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1" y="3769"/>
              <a:ext cx="28" cy="14"/>
            </a:xfrm>
            <a:custGeom>
              <a:avLst/>
              <a:gdLst>
                <a:gd name="T0" fmla="*/ 52 w 19"/>
                <a:gd name="T1" fmla="*/ 0 h 9"/>
                <a:gd name="T2" fmla="*/ 0 w 19"/>
                <a:gd name="T3" fmla="*/ 8 h 9"/>
                <a:gd name="T4" fmla="*/ 0 w 19"/>
                <a:gd name="T5" fmla="*/ 8 h 9"/>
                <a:gd name="T6" fmla="*/ 88 w 19"/>
                <a:gd name="T7" fmla="*/ 53 h 9"/>
                <a:gd name="T8" fmla="*/ 52 w 19"/>
                <a:gd name="T9" fmla="*/ 0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9">
                  <a:moveTo>
                    <a:pt x="11" y="0"/>
                  </a:moveTo>
                  <a:cubicBezTo>
                    <a:pt x="7" y="0"/>
                    <a:pt x="4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7" y="4"/>
                    <a:pt x="13" y="7"/>
                    <a:pt x="19" y="9"/>
                  </a:cubicBezTo>
                  <a:cubicBezTo>
                    <a:pt x="16" y="6"/>
                    <a:pt x="13" y="3"/>
                    <a:pt x="11" y="0"/>
                  </a:cubicBezTo>
                </a:path>
              </a:pathLst>
            </a:custGeom>
            <a:solidFill>
              <a:srgbClr val="5148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356" name="Freeform 4179">
              <a:extLst>
                <a:ext uri="{FF2B5EF4-FFF2-40B4-BE49-F238E27FC236}">
                  <a16:creationId xmlns:a16="http://schemas.microsoft.com/office/drawing/2014/main" id="{0E1FCEF8-1240-4F9C-8CC4-0CF02E9777D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1" y="3771"/>
              <a:ext cx="40" cy="26"/>
            </a:xfrm>
            <a:custGeom>
              <a:avLst/>
              <a:gdLst>
                <a:gd name="T0" fmla="*/ 0 w 27"/>
                <a:gd name="T1" fmla="*/ 0 h 18"/>
                <a:gd name="T2" fmla="*/ 59 w 27"/>
                <a:gd name="T3" fmla="*/ 29 h 18"/>
                <a:gd name="T4" fmla="*/ 13 w 27"/>
                <a:gd name="T5" fmla="*/ 27 h 18"/>
                <a:gd name="T6" fmla="*/ 28 w 27"/>
                <a:gd name="T7" fmla="*/ 36 h 18"/>
                <a:gd name="T8" fmla="*/ 127 w 27"/>
                <a:gd name="T9" fmla="*/ 79 h 18"/>
                <a:gd name="T10" fmla="*/ 129 w 27"/>
                <a:gd name="T11" fmla="*/ 79 h 18"/>
                <a:gd name="T12" fmla="*/ 120 w 27"/>
                <a:gd name="T13" fmla="*/ 69 h 18"/>
                <a:gd name="T14" fmla="*/ 90 w 27"/>
                <a:gd name="T15" fmla="*/ 36 h 18"/>
                <a:gd name="T16" fmla="*/ 0 w 27"/>
                <a:gd name="T17" fmla="*/ 0 h 1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7" h="18">
                  <a:moveTo>
                    <a:pt x="0" y="0"/>
                  </a:moveTo>
                  <a:cubicBezTo>
                    <a:pt x="4" y="2"/>
                    <a:pt x="8" y="4"/>
                    <a:pt x="12" y="7"/>
                  </a:cubicBezTo>
                  <a:cubicBezTo>
                    <a:pt x="9" y="7"/>
                    <a:pt x="6" y="7"/>
                    <a:pt x="3" y="6"/>
                  </a:cubicBezTo>
                  <a:cubicBezTo>
                    <a:pt x="4" y="7"/>
                    <a:pt x="5" y="7"/>
                    <a:pt x="6" y="8"/>
                  </a:cubicBezTo>
                  <a:cubicBezTo>
                    <a:pt x="13" y="11"/>
                    <a:pt x="19" y="15"/>
                    <a:pt x="26" y="18"/>
                  </a:cubicBezTo>
                  <a:cubicBezTo>
                    <a:pt x="26" y="18"/>
                    <a:pt x="27" y="18"/>
                    <a:pt x="27" y="18"/>
                  </a:cubicBezTo>
                  <a:cubicBezTo>
                    <a:pt x="26" y="18"/>
                    <a:pt x="26" y="17"/>
                    <a:pt x="25" y="16"/>
                  </a:cubicBezTo>
                  <a:cubicBezTo>
                    <a:pt x="24" y="14"/>
                    <a:pt x="21" y="11"/>
                    <a:pt x="19" y="8"/>
                  </a:cubicBezTo>
                  <a:cubicBezTo>
                    <a:pt x="13" y="6"/>
                    <a:pt x="7" y="3"/>
                    <a:pt x="0" y="0"/>
                  </a:cubicBezTo>
                </a:path>
              </a:pathLst>
            </a:custGeom>
            <a:solidFill>
              <a:srgbClr val="8D84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357" name="Freeform 4180">
              <a:extLst>
                <a:ext uri="{FF2B5EF4-FFF2-40B4-BE49-F238E27FC236}">
                  <a16:creationId xmlns:a16="http://schemas.microsoft.com/office/drawing/2014/main" id="{29781E1C-2AA5-43A4-B88B-31F28D6F398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7" y="3769"/>
              <a:ext cx="24" cy="18"/>
            </a:xfrm>
            <a:custGeom>
              <a:avLst/>
              <a:gdLst>
                <a:gd name="T0" fmla="*/ 27 w 16"/>
                <a:gd name="T1" fmla="*/ 0 h 12"/>
                <a:gd name="T2" fmla="*/ 0 w 16"/>
                <a:gd name="T3" fmla="*/ 0 h 12"/>
                <a:gd name="T4" fmla="*/ 41 w 16"/>
                <a:gd name="T5" fmla="*/ 48 h 12"/>
                <a:gd name="T6" fmla="*/ 81 w 16"/>
                <a:gd name="T7" fmla="*/ 62 h 12"/>
                <a:gd name="T8" fmla="*/ 68 w 16"/>
                <a:gd name="T9" fmla="*/ 48 h 12"/>
                <a:gd name="T10" fmla="*/ 27 w 16"/>
                <a:gd name="T11" fmla="*/ 0 h 1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6" h="12">
                  <a:moveTo>
                    <a:pt x="5" y="0"/>
                  </a:moveTo>
                  <a:cubicBezTo>
                    <a:pt x="3" y="0"/>
                    <a:pt x="1" y="0"/>
                    <a:pt x="0" y="0"/>
                  </a:cubicBezTo>
                  <a:cubicBezTo>
                    <a:pt x="2" y="3"/>
                    <a:pt x="5" y="6"/>
                    <a:pt x="8" y="9"/>
                  </a:cubicBezTo>
                  <a:cubicBezTo>
                    <a:pt x="11" y="10"/>
                    <a:pt x="13" y="11"/>
                    <a:pt x="16" y="12"/>
                  </a:cubicBezTo>
                  <a:cubicBezTo>
                    <a:pt x="15" y="11"/>
                    <a:pt x="14" y="10"/>
                    <a:pt x="13" y="9"/>
                  </a:cubicBezTo>
                  <a:cubicBezTo>
                    <a:pt x="11" y="6"/>
                    <a:pt x="8" y="3"/>
                    <a:pt x="5" y="0"/>
                  </a:cubicBezTo>
                </a:path>
              </a:pathLst>
            </a:custGeom>
            <a:solidFill>
              <a:srgbClr val="8D84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358" name="Freeform 4181">
              <a:extLst>
                <a:ext uri="{FF2B5EF4-FFF2-40B4-BE49-F238E27FC236}">
                  <a16:creationId xmlns:a16="http://schemas.microsoft.com/office/drawing/2014/main" id="{FE931C13-FE71-48D2-82EF-F779E8EA097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9" y="3783"/>
              <a:ext cx="22" cy="19"/>
            </a:xfrm>
            <a:custGeom>
              <a:avLst/>
              <a:gdLst>
                <a:gd name="T0" fmla="*/ 0 w 15"/>
                <a:gd name="T1" fmla="*/ 0 h 13"/>
                <a:gd name="T2" fmla="*/ 28 w 15"/>
                <a:gd name="T3" fmla="*/ 38 h 13"/>
                <a:gd name="T4" fmla="*/ 38 w 15"/>
                <a:gd name="T5" fmla="*/ 47 h 13"/>
                <a:gd name="T6" fmla="*/ 69 w 15"/>
                <a:gd name="T7" fmla="*/ 60 h 13"/>
                <a:gd name="T8" fmla="*/ 38 w 15"/>
                <a:gd name="T9" fmla="*/ 13 h 13"/>
                <a:gd name="T10" fmla="*/ 0 w 15"/>
                <a:gd name="T11" fmla="*/ 0 h 1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5" h="13">
                  <a:moveTo>
                    <a:pt x="0" y="0"/>
                  </a:moveTo>
                  <a:cubicBezTo>
                    <a:pt x="2" y="3"/>
                    <a:pt x="5" y="6"/>
                    <a:pt x="6" y="8"/>
                  </a:cubicBezTo>
                  <a:cubicBezTo>
                    <a:pt x="7" y="9"/>
                    <a:pt x="7" y="10"/>
                    <a:pt x="8" y="10"/>
                  </a:cubicBezTo>
                  <a:cubicBezTo>
                    <a:pt x="10" y="11"/>
                    <a:pt x="12" y="12"/>
                    <a:pt x="15" y="13"/>
                  </a:cubicBezTo>
                  <a:cubicBezTo>
                    <a:pt x="13" y="9"/>
                    <a:pt x="10" y="6"/>
                    <a:pt x="8" y="3"/>
                  </a:cubicBezTo>
                  <a:cubicBezTo>
                    <a:pt x="5" y="2"/>
                    <a:pt x="3" y="1"/>
                    <a:pt x="0" y="0"/>
                  </a:cubicBezTo>
                </a:path>
              </a:pathLst>
            </a:custGeom>
            <a:solidFill>
              <a:srgbClr val="B7B1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359" name="Freeform 4182">
              <a:extLst>
                <a:ext uri="{FF2B5EF4-FFF2-40B4-BE49-F238E27FC236}">
                  <a16:creationId xmlns:a16="http://schemas.microsoft.com/office/drawing/2014/main" id="{E3D9DCA0-FC4B-4FF3-BD2C-5624BBFC02C8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1" y="3771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8D84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360" name="Freeform 4183">
              <a:extLst>
                <a:ext uri="{FF2B5EF4-FFF2-40B4-BE49-F238E27FC236}">
                  <a16:creationId xmlns:a16="http://schemas.microsoft.com/office/drawing/2014/main" id="{CA8E6579-09F1-4678-AED0-733B59D891C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8" y="3771"/>
              <a:ext cx="31" cy="10"/>
            </a:xfrm>
            <a:custGeom>
              <a:avLst/>
              <a:gdLst>
                <a:gd name="T0" fmla="*/ 41 w 21"/>
                <a:gd name="T1" fmla="*/ 0 h 7"/>
                <a:gd name="T2" fmla="*/ 22 w 21"/>
                <a:gd name="T3" fmla="*/ 0 h 7"/>
                <a:gd name="T4" fmla="*/ 0 w 21"/>
                <a:gd name="T5" fmla="*/ 1 h 7"/>
                <a:gd name="T6" fmla="*/ 59 w 21"/>
                <a:gd name="T7" fmla="*/ 27 h 7"/>
                <a:gd name="T8" fmla="*/ 100 w 21"/>
                <a:gd name="T9" fmla="*/ 29 h 7"/>
                <a:gd name="T10" fmla="*/ 41 w 21"/>
                <a:gd name="T11" fmla="*/ 0 h 7"/>
                <a:gd name="T12" fmla="*/ 41 w 21"/>
                <a:gd name="T13" fmla="*/ 0 h 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1" h="7">
                  <a:moveTo>
                    <a:pt x="9" y="0"/>
                  </a:moveTo>
                  <a:cubicBezTo>
                    <a:pt x="8" y="0"/>
                    <a:pt x="6" y="0"/>
                    <a:pt x="5" y="0"/>
                  </a:cubicBezTo>
                  <a:cubicBezTo>
                    <a:pt x="3" y="0"/>
                    <a:pt x="1" y="0"/>
                    <a:pt x="0" y="1"/>
                  </a:cubicBezTo>
                  <a:cubicBezTo>
                    <a:pt x="4" y="2"/>
                    <a:pt x="8" y="4"/>
                    <a:pt x="12" y="6"/>
                  </a:cubicBezTo>
                  <a:cubicBezTo>
                    <a:pt x="15" y="7"/>
                    <a:pt x="18" y="7"/>
                    <a:pt x="21" y="7"/>
                  </a:cubicBezTo>
                  <a:cubicBezTo>
                    <a:pt x="17" y="4"/>
                    <a:pt x="13" y="2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</a:path>
              </a:pathLst>
            </a:custGeom>
            <a:solidFill>
              <a:srgbClr val="B7B1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361" name="Freeform 4184">
              <a:extLst>
                <a:ext uri="{FF2B5EF4-FFF2-40B4-BE49-F238E27FC236}">
                  <a16:creationId xmlns:a16="http://schemas.microsoft.com/office/drawing/2014/main" id="{D6A58A27-2E5B-4DB8-840E-6A82CECC251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493" y="3774"/>
              <a:ext cx="163" cy="108"/>
            </a:xfrm>
            <a:custGeom>
              <a:avLst/>
              <a:gdLst>
                <a:gd name="T0" fmla="*/ 96 w 110"/>
                <a:gd name="T1" fmla="*/ 49 h 73"/>
                <a:gd name="T2" fmla="*/ 90 w 110"/>
                <a:gd name="T3" fmla="*/ 53 h 73"/>
                <a:gd name="T4" fmla="*/ 79 w 110"/>
                <a:gd name="T5" fmla="*/ 78 h 73"/>
                <a:gd name="T6" fmla="*/ 0 w 110"/>
                <a:gd name="T7" fmla="*/ 115 h 73"/>
                <a:gd name="T8" fmla="*/ 150 w 110"/>
                <a:gd name="T9" fmla="*/ 154 h 73"/>
                <a:gd name="T10" fmla="*/ 270 w 110"/>
                <a:gd name="T11" fmla="*/ 228 h 73"/>
                <a:gd name="T12" fmla="*/ 270 w 110"/>
                <a:gd name="T13" fmla="*/ 283 h 73"/>
                <a:gd name="T14" fmla="*/ 270 w 110"/>
                <a:gd name="T15" fmla="*/ 283 h 73"/>
                <a:gd name="T16" fmla="*/ 311 w 110"/>
                <a:gd name="T17" fmla="*/ 288 h 73"/>
                <a:gd name="T18" fmla="*/ 311 w 110"/>
                <a:gd name="T19" fmla="*/ 283 h 73"/>
                <a:gd name="T20" fmla="*/ 405 w 110"/>
                <a:gd name="T21" fmla="*/ 351 h 73"/>
                <a:gd name="T22" fmla="*/ 424 w 110"/>
                <a:gd name="T23" fmla="*/ 346 h 73"/>
                <a:gd name="T24" fmla="*/ 443 w 110"/>
                <a:gd name="T25" fmla="*/ 297 h 73"/>
                <a:gd name="T26" fmla="*/ 419 w 110"/>
                <a:gd name="T27" fmla="*/ 302 h 73"/>
                <a:gd name="T28" fmla="*/ 350 w 110"/>
                <a:gd name="T29" fmla="*/ 252 h 73"/>
                <a:gd name="T30" fmla="*/ 256 w 110"/>
                <a:gd name="T31" fmla="*/ 154 h 73"/>
                <a:gd name="T32" fmla="*/ 96 w 110"/>
                <a:gd name="T33" fmla="*/ 49 h 73"/>
                <a:gd name="T34" fmla="*/ 433 w 110"/>
                <a:gd name="T35" fmla="*/ 0 h 73"/>
                <a:gd name="T36" fmla="*/ 323 w 110"/>
                <a:gd name="T37" fmla="*/ 9 h 73"/>
                <a:gd name="T38" fmla="*/ 379 w 110"/>
                <a:gd name="T39" fmla="*/ 40 h 73"/>
                <a:gd name="T40" fmla="*/ 532 w 110"/>
                <a:gd name="T41" fmla="*/ 101 h 73"/>
                <a:gd name="T42" fmla="*/ 528 w 110"/>
                <a:gd name="T43" fmla="*/ 96 h 73"/>
                <a:gd name="T44" fmla="*/ 433 w 110"/>
                <a:gd name="T45" fmla="*/ 0 h 73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110" h="73">
                  <a:moveTo>
                    <a:pt x="20" y="10"/>
                  </a:moveTo>
                  <a:cubicBezTo>
                    <a:pt x="19" y="10"/>
                    <a:pt x="19" y="11"/>
                    <a:pt x="19" y="11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6" y="17"/>
                    <a:pt x="2" y="20"/>
                    <a:pt x="0" y="24"/>
                  </a:cubicBezTo>
                  <a:cubicBezTo>
                    <a:pt x="15" y="29"/>
                    <a:pt x="26" y="32"/>
                    <a:pt x="31" y="32"/>
                  </a:cubicBezTo>
                  <a:cubicBezTo>
                    <a:pt x="43" y="33"/>
                    <a:pt x="46" y="39"/>
                    <a:pt x="56" y="47"/>
                  </a:cubicBezTo>
                  <a:cubicBezTo>
                    <a:pt x="60" y="51"/>
                    <a:pt x="59" y="55"/>
                    <a:pt x="56" y="59"/>
                  </a:cubicBezTo>
                  <a:cubicBezTo>
                    <a:pt x="56" y="59"/>
                    <a:pt x="56" y="59"/>
                    <a:pt x="56" y="59"/>
                  </a:cubicBezTo>
                  <a:cubicBezTo>
                    <a:pt x="59" y="59"/>
                    <a:pt x="62" y="59"/>
                    <a:pt x="65" y="60"/>
                  </a:cubicBezTo>
                  <a:cubicBezTo>
                    <a:pt x="65" y="59"/>
                    <a:pt x="65" y="59"/>
                    <a:pt x="65" y="59"/>
                  </a:cubicBezTo>
                  <a:cubicBezTo>
                    <a:pt x="77" y="60"/>
                    <a:pt x="82" y="66"/>
                    <a:pt x="84" y="73"/>
                  </a:cubicBezTo>
                  <a:cubicBezTo>
                    <a:pt x="86" y="72"/>
                    <a:pt x="87" y="72"/>
                    <a:pt x="88" y="72"/>
                  </a:cubicBezTo>
                  <a:cubicBezTo>
                    <a:pt x="87" y="69"/>
                    <a:pt x="89" y="65"/>
                    <a:pt x="92" y="62"/>
                  </a:cubicBezTo>
                  <a:cubicBezTo>
                    <a:pt x="90" y="62"/>
                    <a:pt x="88" y="63"/>
                    <a:pt x="87" y="63"/>
                  </a:cubicBezTo>
                  <a:cubicBezTo>
                    <a:pt x="79" y="63"/>
                    <a:pt x="78" y="57"/>
                    <a:pt x="72" y="53"/>
                  </a:cubicBezTo>
                  <a:cubicBezTo>
                    <a:pt x="64" y="47"/>
                    <a:pt x="77" y="45"/>
                    <a:pt x="53" y="32"/>
                  </a:cubicBezTo>
                  <a:cubicBezTo>
                    <a:pt x="46" y="28"/>
                    <a:pt x="33" y="20"/>
                    <a:pt x="20" y="10"/>
                  </a:cubicBezTo>
                  <a:moveTo>
                    <a:pt x="90" y="0"/>
                  </a:moveTo>
                  <a:cubicBezTo>
                    <a:pt x="82" y="0"/>
                    <a:pt x="75" y="1"/>
                    <a:pt x="67" y="2"/>
                  </a:cubicBezTo>
                  <a:cubicBezTo>
                    <a:pt x="72" y="4"/>
                    <a:pt x="76" y="6"/>
                    <a:pt x="79" y="8"/>
                  </a:cubicBezTo>
                  <a:cubicBezTo>
                    <a:pt x="88" y="13"/>
                    <a:pt x="99" y="17"/>
                    <a:pt x="110" y="21"/>
                  </a:cubicBezTo>
                  <a:cubicBezTo>
                    <a:pt x="110" y="21"/>
                    <a:pt x="109" y="20"/>
                    <a:pt x="109" y="20"/>
                  </a:cubicBezTo>
                  <a:cubicBezTo>
                    <a:pt x="106" y="15"/>
                    <a:pt x="99" y="8"/>
                    <a:pt x="90" y="0"/>
                  </a:cubicBezTo>
                </a:path>
              </a:pathLst>
            </a:custGeom>
            <a:solidFill>
              <a:srgbClr val="5148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362" name="Freeform 4185">
              <a:extLst>
                <a:ext uri="{FF2B5EF4-FFF2-40B4-BE49-F238E27FC236}">
                  <a16:creationId xmlns:a16="http://schemas.microsoft.com/office/drawing/2014/main" id="{8F8C6DC3-B4D8-45BD-9D76-823313A2075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3" y="3809"/>
              <a:ext cx="89" cy="52"/>
            </a:xfrm>
            <a:custGeom>
              <a:avLst/>
              <a:gdLst>
                <a:gd name="T0" fmla="*/ 0 w 60"/>
                <a:gd name="T1" fmla="*/ 0 h 35"/>
                <a:gd name="T2" fmla="*/ 0 w 60"/>
                <a:gd name="T3" fmla="*/ 19 h 35"/>
                <a:gd name="T4" fmla="*/ 101 w 60"/>
                <a:gd name="T5" fmla="*/ 59 h 35"/>
                <a:gd name="T6" fmla="*/ 160 w 60"/>
                <a:gd name="T7" fmla="*/ 79 h 35"/>
                <a:gd name="T8" fmla="*/ 181 w 60"/>
                <a:gd name="T9" fmla="*/ 82 h 35"/>
                <a:gd name="T10" fmla="*/ 182 w 60"/>
                <a:gd name="T11" fmla="*/ 88 h 35"/>
                <a:gd name="T12" fmla="*/ 268 w 60"/>
                <a:gd name="T13" fmla="*/ 141 h 35"/>
                <a:gd name="T14" fmla="*/ 237 w 60"/>
                <a:gd name="T15" fmla="*/ 169 h 35"/>
                <a:gd name="T16" fmla="*/ 270 w 60"/>
                <a:gd name="T17" fmla="*/ 169 h 35"/>
                <a:gd name="T18" fmla="*/ 270 w 60"/>
                <a:gd name="T19" fmla="*/ 113 h 35"/>
                <a:gd name="T20" fmla="*/ 150 w 60"/>
                <a:gd name="T21" fmla="*/ 40 h 35"/>
                <a:gd name="T22" fmla="*/ 0 w 60"/>
                <a:gd name="T23" fmla="*/ 0 h 3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60" h="35">
                  <a:moveTo>
                    <a:pt x="0" y="0"/>
                  </a:moveTo>
                  <a:cubicBezTo>
                    <a:pt x="0" y="2"/>
                    <a:pt x="0" y="3"/>
                    <a:pt x="0" y="4"/>
                  </a:cubicBezTo>
                  <a:cubicBezTo>
                    <a:pt x="7" y="7"/>
                    <a:pt x="14" y="9"/>
                    <a:pt x="21" y="12"/>
                  </a:cubicBezTo>
                  <a:cubicBezTo>
                    <a:pt x="25" y="13"/>
                    <a:pt x="29" y="14"/>
                    <a:pt x="33" y="16"/>
                  </a:cubicBezTo>
                  <a:cubicBezTo>
                    <a:pt x="35" y="16"/>
                    <a:pt x="36" y="17"/>
                    <a:pt x="37" y="17"/>
                  </a:cubicBezTo>
                  <a:cubicBezTo>
                    <a:pt x="38" y="17"/>
                    <a:pt x="38" y="18"/>
                    <a:pt x="38" y="18"/>
                  </a:cubicBezTo>
                  <a:cubicBezTo>
                    <a:pt x="47" y="21"/>
                    <a:pt x="54" y="24"/>
                    <a:pt x="55" y="29"/>
                  </a:cubicBezTo>
                  <a:cubicBezTo>
                    <a:pt x="55" y="31"/>
                    <a:pt x="52" y="33"/>
                    <a:pt x="49" y="35"/>
                  </a:cubicBezTo>
                  <a:cubicBezTo>
                    <a:pt x="51" y="35"/>
                    <a:pt x="53" y="35"/>
                    <a:pt x="56" y="35"/>
                  </a:cubicBezTo>
                  <a:cubicBezTo>
                    <a:pt x="59" y="31"/>
                    <a:pt x="60" y="27"/>
                    <a:pt x="56" y="23"/>
                  </a:cubicBezTo>
                  <a:cubicBezTo>
                    <a:pt x="46" y="15"/>
                    <a:pt x="43" y="9"/>
                    <a:pt x="31" y="8"/>
                  </a:cubicBezTo>
                  <a:cubicBezTo>
                    <a:pt x="26" y="8"/>
                    <a:pt x="15" y="5"/>
                    <a:pt x="0" y="0"/>
                  </a:cubicBezTo>
                </a:path>
              </a:pathLst>
            </a:custGeom>
            <a:solidFill>
              <a:srgbClr val="8D84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363" name="Freeform 4186">
              <a:extLst>
                <a:ext uri="{FF2B5EF4-FFF2-40B4-BE49-F238E27FC236}">
                  <a16:creationId xmlns:a16="http://schemas.microsoft.com/office/drawing/2014/main" id="{53CEE83B-A26E-4682-AC93-E6575311FDF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523" y="3777"/>
              <a:ext cx="136" cy="90"/>
            </a:xfrm>
            <a:custGeom>
              <a:avLst/>
              <a:gdLst>
                <a:gd name="T0" fmla="*/ 28 w 92"/>
                <a:gd name="T1" fmla="*/ 28 h 61"/>
                <a:gd name="T2" fmla="*/ 0 w 92"/>
                <a:gd name="T3" fmla="*/ 40 h 61"/>
                <a:gd name="T4" fmla="*/ 157 w 92"/>
                <a:gd name="T5" fmla="*/ 142 h 61"/>
                <a:gd name="T6" fmla="*/ 250 w 92"/>
                <a:gd name="T7" fmla="*/ 242 h 61"/>
                <a:gd name="T8" fmla="*/ 319 w 92"/>
                <a:gd name="T9" fmla="*/ 289 h 61"/>
                <a:gd name="T10" fmla="*/ 343 w 92"/>
                <a:gd name="T11" fmla="*/ 285 h 61"/>
                <a:gd name="T12" fmla="*/ 350 w 92"/>
                <a:gd name="T13" fmla="*/ 279 h 61"/>
                <a:gd name="T14" fmla="*/ 339 w 92"/>
                <a:gd name="T15" fmla="*/ 276 h 61"/>
                <a:gd name="T16" fmla="*/ 339 w 92"/>
                <a:gd name="T17" fmla="*/ 270 h 61"/>
                <a:gd name="T18" fmla="*/ 319 w 92"/>
                <a:gd name="T19" fmla="*/ 266 h 61"/>
                <a:gd name="T20" fmla="*/ 319 w 92"/>
                <a:gd name="T21" fmla="*/ 266 h 61"/>
                <a:gd name="T22" fmla="*/ 316 w 92"/>
                <a:gd name="T23" fmla="*/ 261 h 61"/>
                <a:gd name="T24" fmla="*/ 310 w 92"/>
                <a:gd name="T25" fmla="*/ 257 h 61"/>
                <a:gd name="T26" fmla="*/ 257 w 92"/>
                <a:gd name="T27" fmla="*/ 193 h 61"/>
                <a:gd name="T28" fmla="*/ 161 w 92"/>
                <a:gd name="T29" fmla="*/ 120 h 61"/>
                <a:gd name="T30" fmla="*/ 28 w 92"/>
                <a:gd name="T31" fmla="*/ 28 h 61"/>
                <a:gd name="T32" fmla="*/ 114 w 92"/>
                <a:gd name="T33" fmla="*/ 13 h 61"/>
                <a:gd name="T34" fmla="*/ 87 w 92"/>
                <a:gd name="T35" fmla="*/ 19 h 61"/>
                <a:gd name="T36" fmla="*/ 123 w 92"/>
                <a:gd name="T37" fmla="*/ 40 h 61"/>
                <a:gd name="T38" fmla="*/ 120 w 92"/>
                <a:gd name="T39" fmla="*/ 28 h 61"/>
                <a:gd name="T40" fmla="*/ 257 w 92"/>
                <a:gd name="T41" fmla="*/ 96 h 61"/>
                <a:gd name="T42" fmla="*/ 251 w 92"/>
                <a:gd name="T43" fmla="*/ 87 h 61"/>
                <a:gd name="T44" fmla="*/ 114 w 92"/>
                <a:gd name="T45" fmla="*/ 13 h 61"/>
                <a:gd name="T46" fmla="*/ 223 w 92"/>
                <a:gd name="T47" fmla="*/ 0 h 61"/>
                <a:gd name="T48" fmla="*/ 188 w 92"/>
                <a:gd name="T49" fmla="*/ 1 h 61"/>
                <a:gd name="T50" fmla="*/ 271 w 92"/>
                <a:gd name="T51" fmla="*/ 47 h 61"/>
                <a:gd name="T52" fmla="*/ 426 w 92"/>
                <a:gd name="T53" fmla="*/ 109 h 61"/>
                <a:gd name="T54" fmla="*/ 439 w 92"/>
                <a:gd name="T55" fmla="*/ 114 h 61"/>
                <a:gd name="T56" fmla="*/ 430 w 92"/>
                <a:gd name="T57" fmla="*/ 89 h 61"/>
                <a:gd name="T58" fmla="*/ 282 w 92"/>
                <a:gd name="T59" fmla="*/ 28 h 61"/>
                <a:gd name="T60" fmla="*/ 223 w 92"/>
                <a:gd name="T61" fmla="*/ 0 h 61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92" h="61">
                  <a:moveTo>
                    <a:pt x="6" y="6"/>
                  </a:moveTo>
                  <a:cubicBezTo>
                    <a:pt x="3" y="6"/>
                    <a:pt x="1" y="7"/>
                    <a:pt x="0" y="8"/>
                  </a:cubicBezTo>
                  <a:cubicBezTo>
                    <a:pt x="13" y="18"/>
                    <a:pt x="26" y="26"/>
                    <a:pt x="33" y="30"/>
                  </a:cubicBezTo>
                  <a:cubicBezTo>
                    <a:pt x="57" y="43"/>
                    <a:pt x="44" y="45"/>
                    <a:pt x="52" y="51"/>
                  </a:cubicBezTo>
                  <a:cubicBezTo>
                    <a:pt x="58" y="55"/>
                    <a:pt x="59" y="61"/>
                    <a:pt x="67" y="61"/>
                  </a:cubicBezTo>
                  <a:cubicBezTo>
                    <a:pt x="68" y="61"/>
                    <a:pt x="70" y="60"/>
                    <a:pt x="72" y="60"/>
                  </a:cubicBezTo>
                  <a:cubicBezTo>
                    <a:pt x="72" y="60"/>
                    <a:pt x="73" y="60"/>
                    <a:pt x="73" y="59"/>
                  </a:cubicBezTo>
                  <a:cubicBezTo>
                    <a:pt x="72" y="59"/>
                    <a:pt x="72" y="58"/>
                    <a:pt x="71" y="58"/>
                  </a:cubicBezTo>
                  <a:cubicBezTo>
                    <a:pt x="71" y="57"/>
                    <a:pt x="71" y="57"/>
                    <a:pt x="71" y="57"/>
                  </a:cubicBezTo>
                  <a:cubicBezTo>
                    <a:pt x="70" y="57"/>
                    <a:pt x="68" y="57"/>
                    <a:pt x="67" y="56"/>
                  </a:cubicBezTo>
                  <a:cubicBezTo>
                    <a:pt x="67" y="56"/>
                    <a:pt x="67" y="56"/>
                    <a:pt x="67" y="56"/>
                  </a:cubicBezTo>
                  <a:cubicBezTo>
                    <a:pt x="66" y="56"/>
                    <a:pt x="66" y="56"/>
                    <a:pt x="66" y="55"/>
                  </a:cubicBezTo>
                  <a:cubicBezTo>
                    <a:pt x="65" y="55"/>
                    <a:pt x="65" y="55"/>
                    <a:pt x="65" y="54"/>
                  </a:cubicBezTo>
                  <a:cubicBezTo>
                    <a:pt x="60" y="50"/>
                    <a:pt x="57" y="46"/>
                    <a:pt x="54" y="41"/>
                  </a:cubicBezTo>
                  <a:cubicBezTo>
                    <a:pt x="49" y="35"/>
                    <a:pt x="42" y="31"/>
                    <a:pt x="34" y="25"/>
                  </a:cubicBezTo>
                  <a:cubicBezTo>
                    <a:pt x="24" y="19"/>
                    <a:pt x="15" y="12"/>
                    <a:pt x="6" y="6"/>
                  </a:cubicBezTo>
                  <a:moveTo>
                    <a:pt x="24" y="3"/>
                  </a:moveTo>
                  <a:cubicBezTo>
                    <a:pt x="22" y="3"/>
                    <a:pt x="20" y="3"/>
                    <a:pt x="18" y="4"/>
                  </a:cubicBezTo>
                  <a:cubicBezTo>
                    <a:pt x="21" y="5"/>
                    <a:pt x="23" y="6"/>
                    <a:pt x="26" y="8"/>
                  </a:cubicBezTo>
                  <a:cubicBezTo>
                    <a:pt x="26" y="7"/>
                    <a:pt x="25" y="6"/>
                    <a:pt x="25" y="6"/>
                  </a:cubicBezTo>
                  <a:cubicBezTo>
                    <a:pt x="34" y="11"/>
                    <a:pt x="44" y="15"/>
                    <a:pt x="54" y="20"/>
                  </a:cubicBezTo>
                  <a:cubicBezTo>
                    <a:pt x="54" y="19"/>
                    <a:pt x="54" y="19"/>
                    <a:pt x="53" y="18"/>
                  </a:cubicBezTo>
                  <a:cubicBezTo>
                    <a:pt x="43" y="13"/>
                    <a:pt x="34" y="8"/>
                    <a:pt x="24" y="3"/>
                  </a:cubicBezTo>
                  <a:moveTo>
                    <a:pt x="47" y="0"/>
                  </a:moveTo>
                  <a:cubicBezTo>
                    <a:pt x="45" y="0"/>
                    <a:pt x="42" y="1"/>
                    <a:pt x="39" y="1"/>
                  </a:cubicBezTo>
                  <a:cubicBezTo>
                    <a:pt x="45" y="4"/>
                    <a:pt x="51" y="7"/>
                    <a:pt x="57" y="10"/>
                  </a:cubicBezTo>
                  <a:cubicBezTo>
                    <a:pt x="66" y="15"/>
                    <a:pt x="78" y="19"/>
                    <a:pt x="89" y="23"/>
                  </a:cubicBezTo>
                  <a:cubicBezTo>
                    <a:pt x="90" y="24"/>
                    <a:pt x="91" y="24"/>
                    <a:pt x="92" y="24"/>
                  </a:cubicBezTo>
                  <a:cubicBezTo>
                    <a:pt x="92" y="23"/>
                    <a:pt x="91" y="21"/>
                    <a:pt x="90" y="19"/>
                  </a:cubicBezTo>
                  <a:cubicBezTo>
                    <a:pt x="79" y="15"/>
                    <a:pt x="68" y="11"/>
                    <a:pt x="59" y="6"/>
                  </a:cubicBezTo>
                  <a:cubicBezTo>
                    <a:pt x="56" y="4"/>
                    <a:pt x="52" y="2"/>
                    <a:pt x="47" y="0"/>
                  </a:cubicBezTo>
                </a:path>
              </a:pathLst>
            </a:custGeom>
            <a:solidFill>
              <a:srgbClr val="8D84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364" name="Freeform 4187">
              <a:extLst>
                <a:ext uri="{FF2B5EF4-FFF2-40B4-BE49-F238E27FC236}">
                  <a16:creationId xmlns:a16="http://schemas.microsoft.com/office/drawing/2014/main" id="{3CA24E27-27FA-4F47-9D35-60D6F9E346D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627" y="3772"/>
              <a:ext cx="124" cy="67"/>
            </a:xfrm>
            <a:custGeom>
              <a:avLst/>
              <a:gdLst>
                <a:gd name="T0" fmla="*/ 399 w 84"/>
                <a:gd name="T1" fmla="*/ 177 h 45"/>
                <a:gd name="T2" fmla="*/ 357 w 84"/>
                <a:gd name="T3" fmla="*/ 189 h 45"/>
                <a:gd name="T4" fmla="*/ 311 w 84"/>
                <a:gd name="T5" fmla="*/ 208 h 45"/>
                <a:gd name="T6" fmla="*/ 311 w 84"/>
                <a:gd name="T7" fmla="*/ 222 h 45"/>
                <a:gd name="T8" fmla="*/ 357 w 84"/>
                <a:gd name="T9" fmla="*/ 191 h 45"/>
                <a:gd name="T10" fmla="*/ 399 w 84"/>
                <a:gd name="T11" fmla="*/ 177 h 45"/>
                <a:gd name="T12" fmla="*/ 399 w 84"/>
                <a:gd name="T13" fmla="*/ 177 h 45"/>
                <a:gd name="T14" fmla="*/ 177 w 84"/>
                <a:gd name="T15" fmla="*/ 0 h 45"/>
                <a:gd name="T16" fmla="*/ 100 w 84"/>
                <a:gd name="T17" fmla="*/ 1 h 45"/>
                <a:gd name="T18" fmla="*/ 90 w 84"/>
                <a:gd name="T19" fmla="*/ 1 h 45"/>
                <a:gd name="T20" fmla="*/ 87 w 84"/>
                <a:gd name="T21" fmla="*/ 1 h 45"/>
                <a:gd name="T22" fmla="*/ 87 w 84"/>
                <a:gd name="T23" fmla="*/ 1 h 45"/>
                <a:gd name="T24" fmla="*/ 210 w 84"/>
                <a:gd name="T25" fmla="*/ 140 h 45"/>
                <a:gd name="T26" fmla="*/ 128 w 84"/>
                <a:gd name="T27" fmla="*/ 73 h 45"/>
                <a:gd name="T28" fmla="*/ 151 w 84"/>
                <a:gd name="T29" fmla="*/ 119 h 45"/>
                <a:gd name="T30" fmla="*/ 41 w 84"/>
                <a:gd name="T31" fmla="*/ 1 h 45"/>
                <a:gd name="T32" fmla="*/ 40 w 84"/>
                <a:gd name="T33" fmla="*/ 1 h 45"/>
                <a:gd name="T34" fmla="*/ 0 w 84"/>
                <a:gd name="T35" fmla="*/ 1 h 45"/>
                <a:gd name="T36" fmla="*/ 90 w 84"/>
                <a:gd name="T37" fmla="*/ 101 h 45"/>
                <a:gd name="T38" fmla="*/ 96 w 84"/>
                <a:gd name="T39" fmla="*/ 109 h 45"/>
                <a:gd name="T40" fmla="*/ 297 w 84"/>
                <a:gd name="T41" fmla="*/ 191 h 45"/>
                <a:gd name="T42" fmla="*/ 303 w 84"/>
                <a:gd name="T43" fmla="*/ 198 h 45"/>
                <a:gd name="T44" fmla="*/ 340 w 84"/>
                <a:gd name="T45" fmla="*/ 182 h 45"/>
                <a:gd name="T46" fmla="*/ 399 w 84"/>
                <a:gd name="T47" fmla="*/ 162 h 45"/>
                <a:gd name="T48" fmla="*/ 397 w 84"/>
                <a:gd name="T49" fmla="*/ 150 h 45"/>
                <a:gd name="T50" fmla="*/ 331 w 84"/>
                <a:gd name="T51" fmla="*/ 162 h 45"/>
                <a:gd name="T52" fmla="*/ 297 w 84"/>
                <a:gd name="T53" fmla="*/ 171 h 45"/>
                <a:gd name="T54" fmla="*/ 331 w 84"/>
                <a:gd name="T55" fmla="*/ 162 h 45"/>
                <a:gd name="T56" fmla="*/ 397 w 84"/>
                <a:gd name="T57" fmla="*/ 141 h 45"/>
                <a:gd name="T58" fmla="*/ 390 w 84"/>
                <a:gd name="T59" fmla="*/ 128 h 45"/>
                <a:gd name="T60" fmla="*/ 297 w 84"/>
                <a:gd name="T61" fmla="*/ 100 h 45"/>
                <a:gd name="T62" fmla="*/ 251 w 84"/>
                <a:gd name="T63" fmla="*/ 28 h 45"/>
                <a:gd name="T64" fmla="*/ 242 w 84"/>
                <a:gd name="T65" fmla="*/ 22 h 45"/>
                <a:gd name="T66" fmla="*/ 177 w 84"/>
                <a:gd name="T67" fmla="*/ 0 h 45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84" h="45">
                  <a:moveTo>
                    <a:pt x="84" y="36"/>
                  </a:moveTo>
                  <a:cubicBezTo>
                    <a:pt x="81" y="36"/>
                    <a:pt x="78" y="37"/>
                    <a:pt x="75" y="38"/>
                  </a:cubicBezTo>
                  <a:cubicBezTo>
                    <a:pt x="72" y="39"/>
                    <a:pt x="69" y="41"/>
                    <a:pt x="66" y="42"/>
                  </a:cubicBezTo>
                  <a:cubicBezTo>
                    <a:pt x="66" y="43"/>
                    <a:pt x="67" y="44"/>
                    <a:pt x="66" y="45"/>
                  </a:cubicBezTo>
                  <a:cubicBezTo>
                    <a:pt x="69" y="43"/>
                    <a:pt x="72" y="41"/>
                    <a:pt x="75" y="39"/>
                  </a:cubicBezTo>
                  <a:cubicBezTo>
                    <a:pt x="78" y="38"/>
                    <a:pt x="81" y="37"/>
                    <a:pt x="84" y="36"/>
                  </a:cubicBezTo>
                  <a:cubicBezTo>
                    <a:pt x="84" y="36"/>
                    <a:pt x="84" y="36"/>
                    <a:pt x="84" y="36"/>
                  </a:cubicBezTo>
                  <a:moveTo>
                    <a:pt x="37" y="0"/>
                  </a:moveTo>
                  <a:cubicBezTo>
                    <a:pt x="32" y="0"/>
                    <a:pt x="26" y="1"/>
                    <a:pt x="21" y="1"/>
                  </a:cubicBezTo>
                  <a:cubicBezTo>
                    <a:pt x="21" y="1"/>
                    <a:pt x="20" y="1"/>
                    <a:pt x="19" y="1"/>
                  </a:cubicBezTo>
                  <a:cubicBezTo>
                    <a:pt x="19" y="1"/>
                    <a:pt x="18" y="1"/>
                    <a:pt x="18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28" y="10"/>
                    <a:pt x="36" y="19"/>
                    <a:pt x="44" y="28"/>
                  </a:cubicBezTo>
                  <a:cubicBezTo>
                    <a:pt x="38" y="24"/>
                    <a:pt x="32" y="19"/>
                    <a:pt x="27" y="15"/>
                  </a:cubicBezTo>
                  <a:cubicBezTo>
                    <a:pt x="29" y="18"/>
                    <a:pt x="30" y="21"/>
                    <a:pt x="32" y="24"/>
                  </a:cubicBezTo>
                  <a:cubicBezTo>
                    <a:pt x="21" y="18"/>
                    <a:pt x="15" y="9"/>
                    <a:pt x="9" y="1"/>
                  </a:cubicBezTo>
                  <a:cubicBezTo>
                    <a:pt x="9" y="1"/>
                    <a:pt x="8" y="1"/>
                    <a:pt x="8" y="1"/>
                  </a:cubicBezTo>
                  <a:cubicBezTo>
                    <a:pt x="5" y="1"/>
                    <a:pt x="3" y="1"/>
                    <a:pt x="0" y="1"/>
                  </a:cubicBezTo>
                  <a:cubicBezTo>
                    <a:pt x="9" y="9"/>
                    <a:pt x="16" y="16"/>
                    <a:pt x="19" y="21"/>
                  </a:cubicBezTo>
                  <a:cubicBezTo>
                    <a:pt x="19" y="21"/>
                    <a:pt x="20" y="22"/>
                    <a:pt x="20" y="22"/>
                  </a:cubicBezTo>
                  <a:cubicBezTo>
                    <a:pt x="35" y="28"/>
                    <a:pt x="50" y="33"/>
                    <a:pt x="62" y="39"/>
                  </a:cubicBezTo>
                  <a:cubicBezTo>
                    <a:pt x="63" y="40"/>
                    <a:pt x="63" y="40"/>
                    <a:pt x="64" y="40"/>
                  </a:cubicBezTo>
                  <a:cubicBezTo>
                    <a:pt x="66" y="39"/>
                    <a:pt x="70" y="38"/>
                    <a:pt x="72" y="37"/>
                  </a:cubicBezTo>
                  <a:cubicBezTo>
                    <a:pt x="75" y="36"/>
                    <a:pt x="80" y="35"/>
                    <a:pt x="84" y="33"/>
                  </a:cubicBezTo>
                  <a:cubicBezTo>
                    <a:pt x="84" y="33"/>
                    <a:pt x="84" y="32"/>
                    <a:pt x="83" y="31"/>
                  </a:cubicBezTo>
                  <a:cubicBezTo>
                    <a:pt x="79" y="31"/>
                    <a:pt x="74" y="32"/>
                    <a:pt x="70" y="33"/>
                  </a:cubicBezTo>
                  <a:cubicBezTo>
                    <a:pt x="67" y="34"/>
                    <a:pt x="64" y="34"/>
                    <a:pt x="62" y="35"/>
                  </a:cubicBezTo>
                  <a:cubicBezTo>
                    <a:pt x="64" y="34"/>
                    <a:pt x="67" y="34"/>
                    <a:pt x="70" y="33"/>
                  </a:cubicBezTo>
                  <a:cubicBezTo>
                    <a:pt x="74" y="32"/>
                    <a:pt x="79" y="31"/>
                    <a:pt x="83" y="29"/>
                  </a:cubicBezTo>
                  <a:cubicBezTo>
                    <a:pt x="82" y="28"/>
                    <a:pt x="82" y="27"/>
                    <a:pt x="82" y="26"/>
                  </a:cubicBezTo>
                  <a:cubicBezTo>
                    <a:pt x="75" y="25"/>
                    <a:pt x="68" y="24"/>
                    <a:pt x="62" y="20"/>
                  </a:cubicBezTo>
                  <a:cubicBezTo>
                    <a:pt x="57" y="15"/>
                    <a:pt x="57" y="10"/>
                    <a:pt x="53" y="6"/>
                  </a:cubicBezTo>
                  <a:cubicBezTo>
                    <a:pt x="51" y="5"/>
                    <a:pt x="51" y="5"/>
                    <a:pt x="51" y="5"/>
                  </a:cubicBezTo>
                  <a:cubicBezTo>
                    <a:pt x="46" y="4"/>
                    <a:pt x="41" y="2"/>
                    <a:pt x="37" y="0"/>
                  </a:cubicBezTo>
                </a:path>
              </a:pathLst>
            </a:custGeom>
            <a:solidFill>
              <a:srgbClr val="8D84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365" name="Freeform 4188">
              <a:extLst>
                <a:ext uri="{FF2B5EF4-FFF2-40B4-BE49-F238E27FC236}">
                  <a16:creationId xmlns:a16="http://schemas.microsoft.com/office/drawing/2014/main" id="{38BC821D-E2F3-44E4-8E56-D1690E428633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6" y="3805"/>
              <a:ext cx="70" cy="37"/>
            </a:xfrm>
            <a:custGeom>
              <a:avLst/>
              <a:gdLst>
                <a:gd name="T0" fmla="*/ 0 w 47"/>
                <a:gd name="T1" fmla="*/ 0 h 25"/>
                <a:gd name="T2" fmla="*/ 9 w 47"/>
                <a:gd name="T3" fmla="*/ 22 h 25"/>
                <a:gd name="T4" fmla="*/ 19 w 47"/>
                <a:gd name="T5" fmla="*/ 22 h 25"/>
                <a:gd name="T6" fmla="*/ 119 w 47"/>
                <a:gd name="T7" fmla="*/ 73 h 25"/>
                <a:gd name="T8" fmla="*/ 119 w 47"/>
                <a:gd name="T9" fmla="*/ 78 h 25"/>
                <a:gd name="T10" fmla="*/ 141 w 47"/>
                <a:gd name="T11" fmla="*/ 90 h 25"/>
                <a:gd name="T12" fmla="*/ 209 w 47"/>
                <a:gd name="T13" fmla="*/ 120 h 25"/>
                <a:gd name="T14" fmla="*/ 228 w 47"/>
                <a:gd name="T15" fmla="*/ 110 h 25"/>
                <a:gd name="T16" fmla="*/ 228 w 47"/>
                <a:gd name="T17" fmla="*/ 96 h 25"/>
                <a:gd name="T18" fmla="*/ 209 w 47"/>
                <a:gd name="T19" fmla="*/ 96 h 25"/>
                <a:gd name="T20" fmla="*/ 217 w 47"/>
                <a:gd name="T21" fmla="*/ 87 h 25"/>
                <a:gd name="T22" fmla="*/ 209 w 47"/>
                <a:gd name="T23" fmla="*/ 81 h 25"/>
                <a:gd name="T24" fmla="*/ 0 w 47"/>
                <a:gd name="T25" fmla="*/ 0 h 2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7" h="25">
                  <a:moveTo>
                    <a:pt x="0" y="0"/>
                  </a:moveTo>
                  <a:cubicBezTo>
                    <a:pt x="1" y="2"/>
                    <a:pt x="2" y="4"/>
                    <a:pt x="2" y="5"/>
                  </a:cubicBezTo>
                  <a:cubicBezTo>
                    <a:pt x="3" y="5"/>
                    <a:pt x="4" y="5"/>
                    <a:pt x="4" y="5"/>
                  </a:cubicBezTo>
                  <a:cubicBezTo>
                    <a:pt x="13" y="8"/>
                    <a:pt x="18" y="12"/>
                    <a:pt x="24" y="15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6" y="17"/>
                    <a:pt x="28" y="18"/>
                    <a:pt x="29" y="19"/>
                  </a:cubicBezTo>
                  <a:cubicBezTo>
                    <a:pt x="33" y="22"/>
                    <a:pt x="38" y="23"/>
                    <a:pt x="42" y="25"/>
                  </a:cubicBezTo>
                  <a:cubicBezTo>
                    <a:pt x="44" y="24"/>
                    <a:pt x="45" y="23"/>
                    <a:pt x="46" y="23"/>
                  </a:cubicBezTo>
                  <a:cubicBezTo>
                    <a:pt x="47" y="22"/>
                    <a:pt x="46" y="21"/>
                    <a:pt x="46" y="20"/>
                  </a:cubicBezTo>
                  <a:cubicBezTo>
                    <a:pt x="44" y="20"/>
                    <a:pt x="43" y="20"/>
                    <a:pt x="42" y="20"/>
                  </a:cubicBezTo>
                  <a:cubicBezTo>
                    <a:pt x="42" y="20"/>
                    <a:pt x="43" y="19"/>
                    <a:pt x="44" y="18"/>
                  </a:cubicBezTo>
                  <a:cubicBezTo>
                    <a:pt x="43" y="18"/>
                    <a:pt x="43" y="18"/>
                    <a:pt x="42" y="17"/>
                  </a:cubicBezTo>
                  <a:cubicBezTo>
                    <a:pt x="30" y="11"/>
                    <a:pt x="15" y="6"/>
                    <a:pt x="0" y="0"/>
                  </a:cubicBezTo>
                </a:path>
              </a:pathLst>
            </a:custGeom>
            <a:solidFill>
              <a:srgbClr val="B7B1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366" name="Freeform 4189">
              <a:extLst>
                <a:ext uri="{FF2B5EF4-FFF2-40B4-BE49-F238E27FC236}">
                  <a16:creationId xmlns:a16="http://schemas.microsoft.com/office/drawing/2014/main" id="{7FEAFEEA-A98B-4434-B180-41608D456CF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49" y="3811"/>
              <a:ext cx="8" cy="15"/>
            </a:xfrm>
            <a:custGeom>
              <a:avLst/>
              <a:gdLst>
                <a:gd name="T0" fmla="*/ 16 w 6"/>
                <a:gd name="T1" fmla="*/ 48 h 10"/>
                <a:gd name="T2" fmla="*/ 7 w 6"/>
                <a:gd name="T3" fmla="*/ 53 h 10"/>
                <a:gd name="T4" fmla="*/ 7 w 6"/>
                <a:gd name="T5" fmla="*/ 53 h 10"/>
                <a:gd name="T6" fmla="*/ 16 w 6"/>
                <a:gd name="T7" fmla="*/ 48 h 10"/>
                <a:gd name="T8" fmla="*/ 12 w 6"/>
                <a:gd name="T9" fmla="*/ 27 h 10"/>
                <a:gd name="T10" fmla="*/ 1 w 6"/>
                <a:gd name="T11" fmla="*/ 27 h 10"/>
                <a:gd name="T12" fmla="*/ 7 w 6"/>
                <a:gd name="T13" fmla="*/ 39 h 10"/>
                <a:gd name="T14" fmla="*/ 20 w 6"/>
                <a:gd name="T15" fmla="*/ 27 h 10"/>
                <a:gd name="T16" fmla="*/ 12 w 6"/>
                <a:gd name="T17" fmla="*/ 27 h 10"/>
                <a:gd name="T18" fmla="*/ 0 w 6"/>
                <a:gd name="T19" fmla="*/ 0 h 10"/>
                <a:gd name="T20" fmla="*/ 1 w 6"/>
                <a:gd name="T21" fmla="*/ 18 h 10"/>
                <a:gd name="T22" fmla="*/ 9 w 6"/>
                <a:gd name="T23" fmla="*/ 12 h 10"/>
                <a:gd name="T24" fmla="*/ 0 w 6"/>
                <a:gd name="T25" fmla="*/ 0 h 1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6" h="10">
                  <a:moveTo>
                    <a:pt x="5" y="9"/>
                  </a:moveTo>
                  <a:cubicBezTo>
                    <a:pt x="4" y="10"/>
                    <a:pt x="3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3" y="10"/>
                    <a:pt x="4" y="10"/>
                    <a:pt x="5" y="9"/>
                  </a:cubicBezTo>
                  <a:moveTo>
                    <a:pt x="4" y="5"/>
                  </a:moveTo>
                  <a:cubicBezTo>
                    <a:pt x="3" y="5"/>
                    <a:pt x="2" y="5"/>
                    <a:pt x="1" y="5"/>
                  </a:cubicBezTo>
                  <a:cubicBezTo>
                    <a:pt x="2" y="6"/>
                    <a:pt x="2" y="7"/>
                    <a:pt x="2" y="7"/>
                  </a:cubicBezTo>
                  <a:cubicBezTo>
                    <a:pt x="4" y="7"/>
                    <a:pt x="6" y="6"/>
                    <a:pt x="6" y="5"/>
                  </a:cubicBezTo>
                  <a:cubicBezTo>
                    <a:pt x="5" y="5"/>
                    <a:pt x="4" y="5"/>
                    <a:pt x="4" y="5"/>
                  </a:cubicBezTo>
                  <a:moveTo>
                    <a:pt x="0" y="0"/>
                  </a:moveTo>
                  <a:cubicBezTo>
                    <a:pt x="0" y="1"/>
                    <a:pt x="0" y="2"/>
                    <a:pt x="1" y="3"/>
                  </a:cubicBezTo>
                  <a:cubicBezTo>
                    <a:pt x="2" y="3"/>
                    <a:pt x="3" y="2"/>
                    <a:pt x="3" y="2"/>
                  </a:cubicBezTo>
                  <a:cubicBezTo>
                    <a:pt x="2" y="1"/>
                    <a:pt x="1" y="1"/>
                    <a:pt x="0" y="0"/>
                  </a:cubicBezTo>
                </a:path>
              </a:pathLst>
            </a:custGeom>
            <a:solidFill>
              <a:srgbClr val="B7B1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367" name="Freeform 4190">
              <a:extLst>
                <a:ext uri="{FF2B5EF4-FFF2-40B4-BE49-F238E27FC236}">
                  <a16:creationId xmlns:a16="http://schemas.microsoft.com/office/drawing/2014/main" id="{FA273343-AED0-4A49-808D-12981445FE5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4" y="3861"/>
              <a:ext cx="74" cy="24"/>
            </a:xfrm>
            <a:custGeom>
              <a:avLst/>
              <a:gdLst>
                <a:gd name="T0" fmla="*/ 108 w 50"/>
                <a:gd name="T1" fmla="*/ 0 h 16"/>
                <a:gd name="T2" fmla="*/ 108 w 50"/>
                <a:gd name="T3" fmla="*/ 0 h 16"/>
                <a:gd name="T4" fmla="*/ 13 w 50"/>
                <a:gd name="T5" fmla="*/ 53 h 16"/>
                <a:gd name="T6" fmla="*/ 0 w 50"/>
                <a:gd name="T7" fmla="*/ 62 h 16"/>
                <a:gd name="T8" fmla="*/ 9 w 50"/>
                <a:gd name="T9" fmla="*/ 80 h 16"/>
                <a:gd name="T10" fmla="*/ 41 w 50"/>
                <a:gd name="T11" fmla="*/ 81 h 16"/>
                <a:gd name="T12" fmla="*/ 59 w 50"/>
                <a:gd name="T13" fmla="*/ 80 h 16"/>
                <a:gd name="T14" fmla="*/ 133 w 50"/>
                <a:gd name="T15" fmla="*/ 39 h 16"/>
                <a:gd name="T16" fmla="*/ 169 w 50"/>
                <a:gd name="T17" fmla="*/ 80 h 16"/>
                <a:gd name="T18" fmla="*/ 241 w 50"/>
                <a:gd name="T19" fmla="*/ 72 h 16"/>
                <a:gd name="T20" fmla="*/ 149 w 50"/>
                <a:gd name="T21" fmla="*/ 0 h 16"/>
                <a:gd name="T22" fmla="*/ 149 w 50"/>
                <a:gd name="T23" fmla="*/ 8 h 16"/>
                <a:gd name="T24" fmla="*/ 108 w 50"/>
                <a:gd name="T25" fmla="*/ 0 h 1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0" h="16">
                  <a:moveTo>
                    <a:pt x="22" y="0"/>
                  </a:moveTo>
                  <a:cubicBezTo>
                    <a:pt x="22" y="0"/>
                    <a:pt x="22" y="0"/>
                    <a:pt x="22" y="0"/>
                  </a:cubicBezTo>
                  <a:cubicBezTo>
                    <a:pt x="17" y="4"/>
                    <a:pt x="9" y="8"/>
                    <a:pt x="3" y="10"/>
                  </a:cubicBezTo>
                  <a:cubicBezTo>
                    <a:pt x="2" y="11"/>
                    <a:pt x="1" y="11"/>
                    <a:pt x="0" y="12"/>
                  </a:cubicBezTo>
                  <a:cubicBezTo>
                    <a:pt x="1" y="13"/>
                    <a:pt x="2" y="14"/>
                    <a:pt x="2" y="15"/>
                  </a:cubicBezTo>
                  <a:cubicBezTo>
                    <a:pt x="5" y="16"/>
                    <a:pt x="7" y="16"/>
                    <a:pt x="9" y="16"/>
                  </a:cubicBezTo>
                  <a:cubicBezTo>
                    <a:pt x="10" y="15"/>
                    <a:pt x="11" y="15"/>
                    <a:pt x="12" y="15"/>
                  </a:cubicBezTo>
                  <a:cubicBezTo>
                    <a:pt x="18" y="12"/>
                    <a:pt x="19" y="7"/>
                    <a:pt x="28" y="7"/>
                  </a:cubicBezTo>
                  <a:cubicBezTo>
                    <a:pt x="32" y="10"/>
                    <a:pt x="34" y="12"/>
                    <a:pt x="35" y="15"/>
                  </a:cubicBezTo>
                  <a:cubicBezTo>
                    <a:pt x="40" y="15"/>
                    <a:pt x="45" y="14"/>
                    <a:pt x="50" y="14"/>
                  </a:cubicBezTo>
                  <a:cubicBezTo>
                    <a:pt x="48" y="7"/>
                    <a:pt x="43" y="1"/>
                    <a:pt x="31" y="0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28" y="0"/>
                    <a:pt x="25" y="0"/>
                    <a:pt x="22" y="0"/>
                  </a:cubicBezTo>
                </a:path>
              </a:pathLst>
            </a:custGeom>
            <a:solidFill>
              <a:srgbClr val="8D84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368" name="Freeform 4191">
              <a:extLst>
                <a:ext uri="{FF2B5EF4-FFF2-40B4-BE49-F238E27FC236}">
                  <a16:creationId xmlns:a16="http://schemas.microsoft.com/office/drawing/2014/main" id="{E5F11044-8BC4-4BF5-92A3-E6EF9285982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9" y="3861"/>
              <a:ext cx="37" cy="18"/>
            </a:xfrm>
            <a:custGeom>
              <a:avLst/>
              <a:gdLst>
                <a:gd name="T0" fmla="*/ 120 w 25"/>
                <a:gd name="T1" fmla="*/ 0 h 12"/>
                <a:gd name="T2" fmla="*/ 87 w 25"/>
                <a:gd name="T3" fmla="*/ 0 h 12"/>
                <a:gd name="T4" fmla="*/ 78 w 25"/>
                <a:gd name="T5" fmla="*/ 8 h 12"/>
                <a:gd name="T6" fmla="*/ 19 w 25"/>
                <a:gd name="T7" fmla="*/ 39 h 12"/>
                <a:gd name="T8" fmla="*/ 13 w 25"/>
                <a:gd name="T9" fmla="*/ 39 h 12"/>
                <a:gd name="T10" fmla="*/ 0 w 25"/>
                <a:gd name="T11" fmla="*/ 41 h 12"/>
                <a:gd name="T12" fmla="*/ 13 w 25"/>
                <a:gd name="T13" fmla="*/ 62 h 12"/>
                <a:gd name="T14" fmla="*/ 28 w 25"/>
                <a:gd name="T15" fmla="*/ 53 h 12"/>
                <a:gd name="T16" fmla="*/ 120 w 25"/>
                <a:gd name="T17" fmla="*/ 0 h 1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5" h="12">
                  <a:moveTo>
                    <a:pt x="25" y="0"/>
                  </a:moveTo>
                  <a:cubicBezTo>
                    <a:pt x="22" y="0"/>
                    <a:pt x="20" y="0"/>
                    <a:pt x="18" y="0"/>
                  </a:cubicBezTo>
                  <a:cubicBezTo>
                    <a:pt x="17" y="0"/>
                    <a:pt x="17" y="1"/>
                    <a:pt x="16" y="1"/>
                  </a:cubicBezTo>
                  <a:cubicBezTo>
                    <a:pt x="14" y="4"/>
                    <a:pt x="9" y="5"/>
                    <a:pt x="4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2" y="7"/>
                    <a:pt x="1" y="8"/>
                    <a:pt x="0" y="8"/>
                  </a:cubicBezTo>
                  <a:cubicBezTo>
                    <a:pt x="1" y="9"/>
                    <a:pt x="2" y="10"/>
                    <a:pt x="3" y="12"/>
                  </a:cubicBezTo>
                  <a:cubicBezTo>
                    <a:pt x="4" y="11"/>
                    <a:pt x="5" y="11"/>
                    <a:pt x="6" y="10"/>
                  </a:cubicBezTo>
                  <a:cubicBezTo>
                    <a:pt x="12" y="8"/>
                    <a:pt x="20" y="4"/>
                    <a:pt x="25" y="0"/>
                  </a:cubicBezTo>
                </a:path>
              </a:pathLst>
            </a:custGeom>
            <a:solidFill>
              <a:srgbClr val="B7B1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369" name="Freeform 4192">
              <a:extLst>
                <a:ext uri="{FF2B5EF4-FFF2-40B4-BE49-F238E27FC236}">
                  <a16:creationId xmlns:a16="http://schemas.microsoft.com/office/drawing/2014/main" id="{D699FC6C-6A70-4D63-834F-E4DC6964AD9C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2" y="3866"/>
              <a:ext cx="24" cy="15"/>
            </a:xfrm>
            <a:custGeom>
              <a:avLst/>
              <a:gdLst>
                <a:gd name="T0" fmla="*/ 32 w 16"/>
                <a:gd name="T1" fmla="*/ 0 h 10"/>
                <a:gd name="T2" fmla="*/ 27 w 16"/>
                <a:gd name="T3" fmla="*/ 0 h 10"/>
                <a:gd name="T4" fmla="*/ 8 w 16"/>
                <a:gd name="T5" fmla="*/ 53 h 10"/>
                <a:gd name="T6" fmla="*/ 81 w 16"/>
                <a:gd name="T7" fmla="*/ 41 h 10"/>
                <a:gd name="T8" fmla="*/ 32 w 16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10">
                  <a:moveTo>
                    <a:pt x="6" y="0"/>
                  </a:moveTo>
                  <a:cubicBezTo>
                    <a:pt x="6" y="0"/>
                    <a:pt x="5" y="0"/>
                    <a:pt x="5" y="0"/>
                  </a:cubicBezTo>
                  <a:cubicBezTo>
                    <a:pt x="2" y="3"/>
                    <a:pt x="0" y="7"/>
                    <a:pt x="1" y="10"/>
                  </a:cubicBezTo>
                  <a:cubicBezTo>
                    <a:pt x="6" y="10"/>
                    <a:pt x="11" y="9"/>
                    <a:pt x="16" y="8"/>
                  </a:cubicBezTo>
                  <a:cubicBezTo>
                    <a:pt x="13" y="5"/>
                    <a:pt x="9" y="3"/>
                    <a:pt x="6" y="0"/>
                  </a:cubicBezTo>
                </a:path>
              </a:pathLst>
            </a:custGeom>
            <a:solidFill>
              <a:srgbClr val="8D84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370" name="Freeform 4193">
              <a:extLst>
                <a:ext uri="{FF2B5EF4-FFF2-40B4-BE49-F238E27FC236}">
                  <a16:creationId xmlns:a16="http://schemas.microsoft.com/office/drawing/2014/main" id="{E31F08EE-7DB8-4AD6-B4E6-9FACB2F3BC9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0" y="3864"/>
              <a:ext cx="1" cy="2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6 h 1"/>
                <a:gd name="T4" fmla="*/ 1 w 1"/>
                <a:gd name="T5" fmla="*/ 16 h 1"/>
                <a:gd name="T6" fmla="*/ 1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1" y="1"/>
                    <a:pt x="1" y="0"/>
                  </a:cubicBezTo>
                </a:path>
              </a:pathLst>
            </a:custGeom>
            <a:solidFill>
              <a:srgbClr val="B7B1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371" name="Freeform 4194">
              <a:extLst>
                <a:ext uri="{FF2B5EF4-FFF2-40B4-BE49-F238E27FC236}">
                  <a16:creationId xmlns:a16="http://schemas.microsoft.com/office/drawing/2014/main" id="{04AF2485-3C5B-4025-9304-3F8B3EA9F1C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3" y="3815"/>
              <a:ext cx="49" cy="18"/>
            </a:xfrm>
            <a:custGeom>
              <a:avLst/>
              <a:gdLst>
                <a:gd name="T0" fmla="*/ 0 w 33"/>
                <a:gd name="T1" fmla="*/ 0 h 12"/>
                <a:gd name="T2" fmla="*/ 0 w 33"/>
                <a:gd name="T3" fmla="*/ 12 h 12"/>
                <a:gd name="T4" fmla="*/ 79 w 33"/>
                <a:gd name="T5" fmla="*/ 41 h 12"/>
                <a:gd name="T6" fmla="*/ 92 w 33"/>
                <a:gd name="T7" fmla="*/ 39 h 12"/>
                <a:gd name="T8" fmla="*/ 160 w 33"/>
                <a:gd name="T9" fmla="*/ 62 h 12"/>
                <a:gd name="T10" fmla="*/ 101 w 33"/>
                <a:gd name="T11" fmla="*/ 41 h 12"/>
                <a:gd name="T12" fmla="*/ 0 w 33"/>
                <a:gd name="T13" fmla="*/ 0 h 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3" h="12">
                  <a:moveTo>
                    <a:pt x="0" y="0"/>
                  </a:moveTo>
                  <a:cubicBezTo>
                    <a:pt x="0" y="1"/>
                    <a:pt x="0" y="1"/>
                    <a:pt x="0" y="2"/>
                  </a:cubicBezTo>
                  <a:cubicBezTo>
                    <a:pt x="5" y="4"/>
                    <a:pt x="10" y="6"/>
                    <a:pt x="16" y="8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23" y="9"/>
                    <a:pt x="28" y="10"/>
                    <a:pt x="33" y="12"/>
                  </a:cubicBezTo>
                  <a:cubicBezTo>
                    <a:pt x="29" y="10"/>
                    <a:pt x="25" y="9"/>
                    <a:pt x="21" y="8"/>
                  </a:cubicBezTo>
                  <a:cubicBezTo>
                    <a:pt x="14" y="5"/>
                    <a:pt x="7" y="3"/>
                    <a:pt x="0" y="0"/>
                  </a:cubicBezTo>
                </a:path>
              </a:pathLst>
            </a:custGeom>
            <a:solidFill>
              <a:srgbClr val="B7B1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372" name="Freeform 4195">
              <a:extLst>
                <a:ext uri="{FF2B5EF4-FFF2-40B4-BE49-F238E27FC236}">
                  <a16:creationId xmlns:a16="http://schemas.microsoft.com/office/drawing/2014/main" id="{B40318B1-140E-40BC-97F0-1E895600DF4B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5" y="3863"/>
              <a:ext cx="18" cy="9"/>
            </a:xfrm>
            <a:custGeom>
              <a:avLst/>
              <a:gdLst>
                <a:gd name="T0" fmla="*/ 62 w 12"/>
                <a:gd name="T1" fmla="*/ 0 h 6"/>
                <a:gd name="T2" fmla="*/ 0 w 12"/>
                <a:gd name="T3" fmla="*/ 32 h 6"/>
                <a:gd name="T4" fmla="*/ 62 w 12"/>
                <a:gd name="T5" fmla="*/ 0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6">
                  <a:moveTo>
                    <a:pt x="12" y="0"/>
                  </a:moveTo>
                  <a:cubicBezTo>
                    <a:pt x="8" y="2"/>
                    <a:pt x="3" y="4"/>
                    <a:pt x="0" y="6"/>
                  </a:cubicBezTo>
                  <a:cubicBezTo>
                    <a:pt x="5" y="4"/>
                    <a:pt x="10" y="3"/>
                    <a:pt x="12" y="0"/>
                  </a:cubicBezTo>
                </a:path>
              </a:pathLst>
            </a:custGeom>
            <a:solidFill>
              <a:srgbClr val="D2CE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373" name="Freeform 4196">
              <a:extLst>
                <a:ext uri="{FF2B5EF4-FFF2-40B4-BE49-F238E27FC236}">
                  <a16:creationId xmlns:a16="http://schemas.microsoft.com/office/drawing/2014/main" id="{861C39A9-2137-4A8D-9E0A-B86075E56A3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532" y="3783"/>
              <a:ext cx="90" cy="77"/>
            </a:xfrm>
            <a:custGeom>
              <a:avLst/>
              <a:gdLst>
                <a:gd name="T0" fmla="*/ 285 w 61"/>
                <a:gd name="T1" fmla="*/ 247 h 52"/>
                <a:gd name="T2" fmla="*/ 289 w 61"/>
                <a:gd name="T3" fmla="*/ 250 h 52"/>
                <a:gd name="T4" fmla="*/ 289 w 61"/>
                <a:gd name="T5" fmla="*/ 250 h 52"/>
                <a:gd name="T6" fmla="*/ 289 w 61"/>
                <a:gd name="T7" fmla="*/ 250 h 52"/>
                <a:gd name="T8" fmla="*/ 285 w 61"/>
                <a:gd name="T9" fmla="*/ 247 h 52"/>
                <a:gd name="T10" fmla="*/ 168 w 61"/>
                <a:gd name="T11" fmla="*/ 110 h 52"/>
                <a:gd name="T12" fmla="*/ 210 w 61"/>
                <a:gd name="T13" fmla="*/ 142 h 52"/>
                <a:gd name="T14" fmla="*/ 257 w 61"/>
                <a:gd name="T15" fmla="*/ 182 h 52"/>
                <a:gd name="T16" fmla="*/ 285 w 61"/>
                <a:gd name="T17" fmla="*/ 188 h 52"/>
                <a:gd name="T18" fmla="*/ 285 w 61"/>
                <a:gd name="T19" fmla="*/ 188 h 52"/>
                <a:gd name="T20" fmla="*/ 218 w 61"/>
                <a:gd name="T21" fmla="*/ 127 h 52"/>
                <a:gd name="T22" fmla="*/ 168 w 61"/>
                <a:gd name="T23" fmla="*/ 110 h 52"/>
                <a:gd name="T24" fmla="*/ 9 w 61"/>
                <a:gd name="T25" fmla="*/ 1 h 52"/>
                <a:gd name="T26" fmla="*/ 0 w 61"/>
                <a:gd name="T27" fmla="*/ 9 h 52"/>
                <a:gd name="T28" fmla="*/ 131 w 61"/>
                <a:gd name="T29" fmla="*/ 101 h 52"/>
                <a:gd name="T30" fmla="*/ 229 w 61"/>
                <a:gd name="T31" fmla="*/ 178 h 52"/>
                <a:gd name="T32" fmla="*/ 279 w 61"/>
                <a:gd name="T33" fmla="*/ 241 h 52"/>
                <a:gd name="T34" fmla="*/ 270 w 61"/>
                <a:gd name="T35" fmla="*/ 209 h 52"/>
                <a:gd name="T36" fmla="*/ 257 w 61"/>
                <a:gd name="T37" fmla="*/ 182 h 52"/>
                <a:gd name="T38" fmla="*/ 251 w 61"/>
                <a:gd name="T39" fmla="*/ 182 h 52"/>
                <a:gd name="T40" fmla="*/ 168 w 61"/>
                <a:gd name="T41" fmla="*/ 110 h 52"/>
                <a:gd name="T42" fmla="*/ 9 w 61"/>
                <a:gd name="T43" fmla="*/ 1 h 52"/>
                <a:gd name="T44" fmla="*/ 59 w 61"/>
                <a:gd name="T45" fmla="*/ 0 h 52"/>
                <a:gd name="T46" fmla="*/ 59 w 61"/>
                <a:gd name="T47" fmla="*/ 0 h 52"/>
                <a:gd name="T48" fmla="*/ 96 w 61"/>
                <a:gd name="T49" fmla="*/ 19 h 52"/>
                <a:gd name="T50" fmla="*/ 96 w 61"/>
                <a:gd name="T51" fmla="*/ 19 h 52"/>
                <a:gd name="T52" fmla="*/ 59 w 61"/>
                <a:gd name="T53" fmla="*/ 0 h 52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61" h="52">
                  <a:moveTo>
                    <a:pt x="60" y="51"/>
                  </a:moveTo>
                  <a:cubicBezTo>
                    <a:pt x="60" y="52"/>
                    <a:pt x="60" y="52"/>
                    <a:pt x="61" y="52"/>
                  </a:cubicBezTo>
                  <a:cubicBezTo>
                    <a:pt x="61" y="52"/>
                    <a:pt x="61" y="52"/>
                    <a:pt x="61" y="52"/>
                  </a:cubicBezTo>
                  <a:cubicBezTo>
                    <a:pt x="61" y="52"/>
                    <a:pt x="61" y="52"/>
                    <a:pt x="61" y="52"/>
                  </a:cubicBezTo>
                  <a:cubicBezTo>
                    <a:pt x="60" y="52"/>
                    <a:pt x="60" y="51"/>
                    <a:pt x="60" y="51"/>
                  </a:cubicBezTo>
                  <a:moveTo>
                    <a:pt x="35" y="23"/>
                  </a:moveTo>
                  <a:cubicBezTo>
                    <a:pt x="44" y="30"/>
                    <a:pt x="44" y="30"/>
                    <a:pt x="44" y="30"/>
                  </a:cubicBezTo>
                  <a:cubicBezTo>
                    <a:pt x="49" y="32"/>
                    <a:pt x="52" y="35"/>
                    <a:pt x="54" y="38"/>
                  </a:cubicBezTo>
                  <a:cubicBezTo>
                    <a:pt x="56" y="39"/>
                    <a:pt x="58" y="39"/>
                    <a:pt x="60" y="39"/>
                  </a:cubicBezTo>
                  <a:cubicBezTo>
                    <a:pt x="60" y="39"/>
                    <a:pt x="60" y="39"/>
                    <a:pt x="60" y="39"/>
                  </a:cubicBezTo>
                  <a:cubicBezTo>
                    <a:pt x="58" y="34"/>
                    <a:pt x="52" y="30"/>
                    <a:pt x="46" y="26"/>
                  </a:cubicBezTo>
                  <a:cubicBezTo>
                    <a:pt x="42" y="25"/>
                    <a:pt x="39" y="24"/>
                    <a:pt x="35" y="23"/>
                  </a:cubicBezTo>
                  <a:moveTo>
                    <a:pt x="2" y="1"/>
                  </a:moveTo>
                  <a:cubicBezTo>
                    <a:pt x="1" y="1"/>
                    <a:pt x="1" y="1"/>
                    <a:pt x="0" y="2"/>
                  </a:cubicBezTo>
                  <a:cubicBezTo>
                    <a:pt x="9" y="8"/>
                    <a:pt x="18" y="15"/>
                    <a:pt x="28" y="21"/>
                  </a:cubicBezTo>
                  <a:cubicBezTo>
                    <a:pt x="36" y="27"/>
                    <a:pt x="43" y="31"/>
                    <a:pt x="48" y="37"/>
                  </a:cubicBezTo>
                  <a:cubicBezTo>
                    <a:pt x="51" y="42"/>
                    <a:pt x="54" y="46"/>
                    <a:pt x="59" y="50"/>
                  </a:cubicBezTo>
                  <a:cubicBezTo>
                    <a:pt x="57" y="48"/>
                    <a:pt x="58" y="45"/>
                    <a:pt x="57" y="43"/>
                  </a:cubicBezTo>
                  <a:cubicBezTo>
                    <a:pt x="56" y="41"/>
                    <a:pt x="55" y="40"/>
                    <a:pt x="54" y="38"/>
                  </a:cubicBezTo>
                  <a:cubicBezTo>
                    <a:pt x="54" y="38"/>
                    <a:pt x="53" y="38"/>
                    <a:pt x="53" y="38"/>
                  </a:cubicBezTo>
                  <a:cubicBezTo>
                    <a:pt x="45" y="35"/>
                    <a:pt x="39" y="27"/>
                    <a:pt x="35" y="23"/>
                  </a:cubicBezTo>
                  <a:cubicBezTo>
                    <a:pt x="23" y="18"/>
                    <a:pt x="12" y="9"/>
                    <a:pt x="2" y="1"/>
                  </a:cubicBezTo>
                  <a:moveTo>
                    <a:pt x="12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14" y="1"/>
                    <a:pt x="17" y="3"/>
                    <a:pt x="20" y="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17" y="2"/>
                    <a:pt x="15" y="1"/>
                    <a:pt x="12" y="0"/>
                  </a:cubicBezTo>
                </a:path>
              </a:pathLst>
            </a:custGeom>
            <a:solidFill>
              <a:srgbClr val="B7B1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374" name="Freeform 4197">
              <a:extLst>
                <a:ext uri="{FF2B5EF4-FFF2-40B4-BE49-F238E27FC236}">
                  <a16:creationId xmlns:a16="http://schemas.microsoft.com/office/drawing/2014/main" id="{5E63C3C3-121B-47F1-AA6C-EDFD061E42A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8" y="3778"/>
              <a:ext cx="97" cy="33"/>
            </a:xfrm>
            <a:custGeom>
              <a:avLst/>
              <a:gdLst>
                <a:gd name="T0" fmla="*/ 73 w 65"/>
                <a:gd name="T1" fmla="*/ 0 h 22"/>
                <a:gd name="T2" fmla="*/ 63 w 65"/>
                <a:gd name="T3" fmla="*/ 0 h 22"/>
                <a:gd name="T4" fmla="*/ 0 w 65"/>
                <a:gd name="T5" fmla="*/ 12 h 22"/>
                <a:gd name="T6" fmla="*/ 143 w 65"/>
                <a:gd name="T7" fmla="*/ 89 h 22"/>
                <a:gd name="T8" fmla="*/ 143 w 65"/>
                <a:gd name="T9" fmla="*/ 81 h 22"/>
                <a:gd name="T10" fmla="*/ 163 w 65"/>
                <a:gd name="T11" fmla="*/ 93 h 22"/>
                <a:gd name="T12" fmla="*/ 322 w 65"/>
                <a:gd name="T13" fmla="*/ 113 h 22"/>
                <a:gd name="T14" fmla="*/ 163 w 65"/>
                <a:gd name="T15" fmla="*/ 48 h 22"/>
                <a:gd name="T16" fmla="*/ 73 w 65"/>
                <a:gd name="T17" fmla="*/ 0 h 2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5" h="22">
                  <a:moveTo>
                    <a:pt x="15" y="0"/>
                  </a:moveTo>
                  <a:cubicBezTo>
                    <a:pt x="14" y="0"/>
                    <a:pt x="13" y="0"/>
                    <a:pt x="13" y="0"/>
                  </a:cubicBezTo>
                  <a:cubicBezTo>
                    <a:pt x="10" y="1"/>
                    <a:pt x="5" y="1"/>
                    <a:pt x="0" y="2"/>
                  </a:cubicBezTo>
                  <a:cubicBezTo>
                    <a:pt x="10" y="7"/>
                    <a:pt x="19" y="12"/>
                    <a:pt x="29" y="17"/>
                  </a:cubicBezTo>
                  <a:cubicBezTo>
                    <a:pt x="29" y="17"/>
                    <a:pt x="29" y="16"/>
                    <a:pt x="29" y="16"/>
                  </a:cubicBezTo>
                  <a:cubicBezTo>
                    <a:pt x="33" y="18"/>
                    <a:pt x="33" y="18"/>
                    <a:pt x="33" y="18"/>
                  </a:cubicBezTo>
                  <a:cubicBezTo>
                    <a:pt x="40" y="21"/>
                    <a:pt x="54" y="21"/>
                    <a:pt x="65" y="22"/>
                  </a:cubicBezTo>
                  <a:cubicBezTo>
                    <a:pt x="54" y="18"/>
                    <a:pt x="42" y="14"/>
                    <a:pt x="33" y="9"/>
                  </a:cubicBezTo>
                  <a:cubicBezTo>
                    <a:pt x="27" y="6"/>
                    <a:pt x="21" y="3"/>
                    <a:pt x="15" y="0"/>
                  </a:cubicBezTo>
                </a:path>
              </a:pathLst>
            </a:custGeom>
            <a:solidFill>
              <a:srgbClr val="B7B1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375" name="Freeform 4198">
              <a:extLst>
                <a:ext uri="{FF2B5EF4-FFF2-40B4-BE49-F238E27FC236}">
                  <a16:creationId xmlns:a16="http://schemas.microsoft.com/office/drawing/2014/main" id="{8D9FF1E5-44E3-4361-A49A-E6822CBE268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2" y="3827"/>
              <a:ext cx="1" cy="2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6 h 1"/>
                <a:gd name="T4" fmla="*/ 0 w 1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</a:path>
              </a:pathLst>
            </a:custGeom>
            <a:solidFill>
              <a:srgbClr val="D2CE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376" name="Freeform 4199">
              <a:extLst>
                <a:ext uri="{FF2B5EF4-FFF2-40B4-BE49-F238E27FC236}">
                  <a16:creationId xmlns:a16="http://schemas.microsoft.com/office/drawing/2014/main" id="{1A0CE33B-28E2-4C52-81DA-78D9C7332159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7" y="3872"/>
              <a:ext cx="39" cy="13"/>
            </a:xfrm>
            <a:custGeom>
              <a:avLst/>
              <a:gdLst>
                <a:gd name="T0" fmla="*/ 99 w 26"/>
                <a:gd name="T1" fmla="*/ 0 h 9"/>
                <a:gd name="T2" fmla="*/ 18 w 26"/>
                <a:gd name="T3" fmla="*/ 36 h 9"/>
                <a:gd name="T4" fmla="*/ 0 w 26"/>
                <a:gd name="T5" fmla="*/ 39 h 9"/>
                <a:gd name="T6" fmla="*/ 12 w 26"/>
                <a:gd name="T7" fmla="*/ 39 h 9"/>
                <a:gd name="T8" fmla="*/ 21 w 26"/>
                <a:gd name="T9" fmla="*/ 36 h 9"/>
                <a:gd name="T10" fmla="*/ 39 w 26"/>
                <a:gd name="T11" fmla="*/ 36 h 9"/>
                <a:gd name="T12" fmla="*/ 68 w 26"/>
                <a:gd name="T13" fmla="*/ 39 h 9"/>
                <a:gd name="T14" fmla="*/ 134 w 26"/>
                <a:gd name="T15" fmla="*/ 36 h 9"/>
                <a:gd name="T16" fmla="*/ 99 w 26"/>
                <a:gd name="T17" fmla="*/ 0 h 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6" h="9">
                  <a:moveTo>
                    <a:pt x="19" y="0"/>
                  </a:moveTo>
                  <a:cubicBezTo>
                    <a:pt x="10" y="0"/>
                    <a:pt x="9" y="5"/>
                    <a:pt x="3" y="8"/>
                  </a:cubicBezTo>
                  <a:cubicBezTo>
                    <a:pt x="2" y="8"/>
                    <a:pt x="1" y="8"/>
                    <a:pt x="0" y="9"/>
                  </a:cubicBezTo>
                  <a:cubicBezTo>
                    <a:pt x="0" y="9"/>
                    <a:pt x="1" y="9"/>
                    <a:pt x="2" y="9"/>
                  </a:cubicBezTo>
                  <a:cubicBezTo>
                    <a:pt x="3" y="8"/>
                    <a:pt x="4" y="8"/>
                    <a:pt x="4" y="8"/>
                  </a:cubicBezTo>
                  <a:cubicBezTo>
                    <a:pt x="5" y="8"/>
                    <a:pt x="6" y="8"/>
                    <a:pt x="7" y="8"/>
                  </a:cubicBezTo>
                  <a:cubicBezTo>
                    <a:pt x="9" y="8"/>
                    <a:pt x="11" y="8"/>
                    <a:pt x="13" y="9"/>
                  </a:cubicBezTo>
                  <a:cubicBezTo>
                    <a:pt x="17" y="8"/>
                    <a:pt x="22" y="8"/>
                    <a:pt x="26" y="8"/>
                  </a:cubicBezTo>
                  <a:cubicBezTo>
                    <a:pt x="25" y="5"/>
                    <a:pt x="23" y="3"/>
                    <a:pt x="19" y="0"/>
                  </a:cubicBezTo>
                </a:path>
              </a:pathLst>
            </a:custGeom>
            <a:solidFill>
              <a:srgbClr val="B7B1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377" name="Freeform 4200">
              <a:extLst>
                <a:ext uri="{FF2B5EF4-FFF2-40B4-BE49-F238E27FC236}">
                  <a16:creationId xmlns:a16="http://schemas.microsoft.com/office/drawing/2014/main" id="{95A75B1B-E754-45FC-8C16-0E2B451D0C69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0" y="3786"/>
              <a:ext cx="43" cy="23"/>
            </a:xfrm>
            <a:custGeom>
              <a:avLst/>
              <a:gdLst>
                <a:gd name="T0" fmla="*/ 0 w 29"/>
                <a:gd name="T1" fmla="*/ 0 h 16"/>
                <a:gd name="T2" fmla="*/ 1 w 29"/>
                <a:gd name="T3" fmla="*/ 9 h 16"/>
                <a:gd name="T4" fmla="*/ 79 w 29"/>
                <a:gd name="T5" fmla="*/ 42 h 16"/>
                <a:gd name="T6" fmla="*/ 141 w 29"/>
                <a:gd name="T7" fmla="*/ 68 h 16"/>
                <a:gd name="T8" fmla="*/ 141 w 29"/>
                <a:gd name="T9" fmla="*/ 60 h 16"/>
                <a:gd name="T10" fmla="*/ 0 w 29"/>
                <a:gd name="T11" fmla="*/ 0 h 1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9" h="16">
                  <a:moveTo>
                    <a:pt x="0" y="0"/>
                  </a:moveTo>
                  <a:cubicBezTo>
                    <a:pt x="0" y="0"/>
                    <a:pt x="1" y="1"/>
                    <a:pt x="1" y="2"/>
                  </a:cubicBezTo>
                  <a:cubicBezTo>
                    <a:pt x="6" y="5"/>
                    <a:pt x="11" y="7"/>
                    <a:pt x="16" y="10"/>
                  </a:cubicBezTo>
                  <a:cubicBezTo>
                    <a:pt x="20" y="12"/>
                    <a:pt x="25" y="14"/>
                    <a:pt x="29" y="16"/>
                  </a:cubicBezTo>
                  <a:cubicBezTo>
                    <a:pt x="29" y="15"/>
                    <a:pt x="29" y="15"/>
                    <a:pt x="29" y="14"/>
                  </a:cubicBezTo>
                  <a:cubicBezTo>
                    <a:pt x="19" y="9"/>
                    <a:pt x="9" y="5"/>
                    <a:pt x="0" y="0"/>
                  </a:cubicBezTo>
                </a:path>
              </a:pathLst>
            </a:custGeom>
            <a:solidFill>
              <a:srgbClr val="B7B1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378" name="Freeform 4201">
              <a:extLst>
                <a:ext uri="{FF2B5EF4-FFF2-40B4-BE49-F238E27FC236}">
                  <a16:creationId xmlns:a16="http://schemas.microsoft.com/office/drawing/2014/main" id="{EDB5C994-739E-47AA-93E9-CB0CC8CA060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628" y="3845"/>
              <a:ext cx="24" cy="19"/>
            </a:xfrm>
            <a:custGeom>
              <a:avLst/>
              <a:gdLst>
                <a:gd name="T0" fmla="*/ 39 w 16"/>
                <a:gd name="T1" fmla="*/ 47 h 13"/>
                <a:gd name="T2" fmla="*/ 32 w 16"/>
                <a:gd name="T3" fmla="*/ 50 h 13"/>
                <a:gd name="T4" fmla="*/ 12 w 16"/>
                <a:gd name="T5" fmla="*/ 50 h 13"/>
                <a:gd name="T6" fmla="*/ 0 w 16"/>
                <a:gd name="T7" fmla="*/ 50 h 13"/>
                <a:gd name="T8" fmla="*/ 0 w 16"/>
                <a:gd name="T9" fmla="*/ 56 h 13"/>
                <a:gd name="T10" fmla="*/ 12 w 16"/>
                <a:gd name="T11" fmla="*/ 60 h 13"/>
                <a:gd name="T12" fmla="*/ 32 w 16"/>
                <a:gd name="T13" fmla="*/ 50 h 13"/>
                <a:gd name="T14" fmla="*/ 39 w 16"/>
                <a:gd name="T15" fmla="*/ 47 h 13"/>
                <a:gd name="T16" fmla="*/ 81 w 16"/>
                <a:gd name="T17" fmla="*/ 32 h 13"/>
                <a:gd name="T18" fmla="*/ 62 w 16"/>
                <a:gd name="T19" fmla="*/ 38 h 13"/>
                <a:gd name="T20" fmla="*/ 53 w 16"/>
                <a:gd name="T21" fmla="*/ 41 h 13"/>
                <a:gd name="T22" fmla="*/ 81 w 16"/>
                <a:gd name="T23" fmla="*/ 32 h 13"/>
                <a:gd name="T24" fmla="*/ 62 w 16"/>
                <a:gd name="T25" fmla="*/ 0 h 13"/>
                <a:gd name="T26" fmla="*/ 53 w 16"/>
                <a:gd name="T27" fmla="*/ 9 h 13"/>
                <a:gd name="T28" fmla="*/ 68 w 16"/>
                <a:gd name="T29" fmla="*/ 9 h 13"/>
                <a:gd name="T30" fmla="*/ 62 w 16"/>
                <a:gd name="T31" fmla="*/ 0 h 1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6" h="13">
                  <a:moveTo>
                    <a:pt x="7" y="10"/>
                  </a:moveTo>
                  <a:cubicBezTo>
                    <a:pt x="7" y="11"/>
                    <a:pt x="6" y="11"/>
                    <a:pt x="6" y="11"/>
                  </a:cubicBezTo>
                  <a:cubicBezTo>
                    <a:pt x="5" y="11"/>
                    <a:pt x="3" y="11"/>
                    <a:pt x="2" y="11"/>
                  </a:cubicBezTo>
                  <a:cubicBezTo>
                    <a:pt x="1" y="11"/>
                    <a:pt x="1" y="11"/>
                    <a:pt x="0" y="11"/>
                  </a:cubicBezTo>
                  <a:cubicBezTo>
                    <a:pt x="0" y="11"/>
                    <a:pt x="0" y="11"/>
                    <a:pt x="0" y="12"/>
                  </a:cubicBezTo>
                  <a:cubicBezTo>
                    <a:pt x="1" y="12"/>
                    <a:pt x="1" y="13"/>
                    <a:pt x="2" y="13"/>
                  </a:cubicBezTo>
                  <a:cubicBezTo>
                    <a:pt x="3" y="13"/>
                    <a:pt x="4" y="12"/>
                    <a:pt x="6" y="11"/>
                  </a:cubicBezTo>
                  <a:cubicBezTo>
                    <a:pt x="6" y="11"/>
                    <a:pt x="6" y="11"/>
                    <a:pt x="7" y="10"/>
                  </a:cubicBezTo>
                  <a:moveTo>
                    <a:pt x="16" y="7"/>
                  </a:moveTo>
                  <a:cubicBezTo>
                    <a:pt x="14" y="7"/>
                    <a:pt x="13" y="8"/>
                    <a:pt x="12" y="8"/>
                  </a:cubicBezTo>
                  <a:cubicBezTo>
                    <a:pt x="11" y="8"/>
                    <a:pt x="11" y="9"/>
                    <a:pt x="10" y="9"/>
                  </a:cubicBezTo>
                  <a:cubicBezTo>
                    <a:pt x="12" y="8"/>
                    <a:pt x="14" y="8"/>
                    <a:pt x="16" y="7"/>
                  </a:cubicBezTo>
                  <a:moveTo>
                    <a:pt x="12" y="0"/>
                  </a:moveTo>
                  <a:cubicBezTo>
                    <a:pt x="11" y="1"/>
                    <a:pt x="10" y="2"/>
                    <a:pt x="10" y="2"/>
                  </a:cubicBezTo>
                  <a:cubicBezTo>
                    <a:pt x="11" y="2"/>
                    <a:pt x="12" y="2"/>
                    <a:pt x="13" y="2"/>
                  </a:cubicBezTo>
                  <a:cubicBezTo>
                    <a:pt x="13" y="1"/>
                    <a:pt x="12" y="1"/>
                    <a:pt x="12" y="0"/>
                  </a:cubicBezTo>
                </a:path>
              </a:pathLst>
            </a:custGeom>
            <a:solidFill>
              <a:srgbClr val="B7B1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379" name="Freeform 4202">
              <a:extLst>
                <a:ext uri="{FF2B5EF4-FFF2-40B4-BE49-F238E27FC236}">
                  <a16:creationId xmlns:a16="http://schemas.microsoft.com/office/drawing/2014/main" id="{331DAF0F-7442-4CC9-8247-241674704D76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1" y="3858"/>
              <a:ext cx="30" cy="20"/>
            </a:xfrm>
            <a:custGeom>
              <a:avLst/>
              <a:gdLst>
                <a:gd name="T0" fmla="*/ 93 w 20"/>
                <a:gd name="T1" fmla="*/ 0 h 13"/>
                <a:gd name="T2" fmla="*/ 27 w 20"/>
                <a:gd name="T3" fmla="*/ 18 h 13"/>
                <a:gd name="T4" fmla="*/ 0 w 20"/>
                <a:gd name="T5" fmla="*/ 28 h 13"/>
                <a:gd name="T6" fmla="*/ 53 w 20"/>
                <a:gd name="T7" fmla="*/ 74 h 13"/>
                <a:gd name="T8" fmla="*/ 80 w 20"/>
                <a:gd name="T9" fmla="*/ 74 h 13"/>
                <a:gd name="T10" fmla="*/ 102 w 20"/>
                <a:gd name="T11" fmla="*/ 12 h 13"/>
                <a:gd name="T12" fmla="*/ 93 w 20"/>
                <a:gd name="T13" fmla="*/ 0 h 1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0" h="13">
                  <a:moveTo>
                    <a:pt x="18" y="0"/>
                  </a:moveTo>
                  <a:cubicBezTo>
                    <a:pt x="13" y="1"/>
                    <a:pt x="8" y="2"/>
                    <a:pt x="5" y="3"/>
                  </a:cubicBezTo>
                  <a:cubicBezTo>
                    <a:pt x="3" y="4"/>
                    <a:pt x="2" y="4"/>
                    <a:pt x="0" y="5"/>
                  </a:cubicBezTo>
                  <a:cubicBezTo>
                    <a:pt x="3" y="8"/>
                    <a:pt x="7" y="10"/>
                    <a:pt x="10" y="13"/>
                  </a:cubicBezTo>
                  <a:cubicBezTo>
                    <a:pt x="12" y="13"/>
                    <a:pt x="13" y="13"/>
                    <a:pt x="15" y="13"/>
                  </a:cubicBezTo>
                  <a:cubicBezTo>
                    <a:pt x="15" y="8"/>
                    <a:pt x="16" y="5"/>
                    <a:pt x="20" y="2"/>
                  </a:cubicBezTo>
                  <a:cubicBezTo>
                    <a:pt x="19" y="2"/>
                    <a:pt x="18" y="1"/>
                    <a:pt x="18" y="0"/>
                  </a:cubicBezTo>
                </a:path>
              </a:pathLst>
            </a:custGeom>
            <a:solidFill>
              <a:srgbClr val="B7B1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380" name="Freeform 4203">
              <a:extLst>
                <a:ext uri="{FF2B5EF4-FFF2-40B4-BE49-F238E27FC236}">
                  <a16:creationId xmlns:a16="http://schemas.microsoft.com/office/drawing/2014/main" id="{AFA0158A-FE4D-41C0-B375-27CC2EDE8F4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1" y="3854"/>
              <a:ext cx="27" cy="12"/>
            </a:xfrm>
            <a:custGeom>
              <a:avLst/>
              <a:gdLst>
                <a:gd name="T0" fmla="*/ 80 w 18"/>
                <a:gd name="T1" fmla="*/ 0 h 8"/>
                <a:gd name="T2" fmla="*/ 72 w 18"/>
                <a:gd name="T3" fmla="*/ 8 h 8"/>
                <a:gd name="T4" fmla="*/ 41 w 18"/>
                <a:gd name="T5" fmla="*/ 18 h 8"/>
                <a:gd name="T6" fmla="*/ 27 w 18"/>
                <a:gd name="T7" fmla="*/ 21 h 8"/>
                <a:gd name="T8" fmla="*/ 21 w 18"/>
                <a:gd name="T9" fmla="*/ 27 h 8"/>
                <a:gd name="T10" fmla="*/ 0 w 18"/>
                <a:gd name="T11" fmla="*/ 39 h 8"/>
                <a:gd name="T12" fmla="*/ 0 w 18"/>
                <a:gd name="T13" fmla="*/ 41 h 8"/>
                <a:gd name="T14" fmla="*/ 27 w 18"/>
                <a:gd name="T15" fmla="*/ 32 h 8"/>
                <a:gd name="T16" fmla="*/ 93 w 18"/>
                <a:gd name="T17" fmla="*/ 18 h 8"/>
                <a:gd name="T18" fmla="*/ 80 w 18"/>
                <a:gd name="T19" fmla="*/ 0 h 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8" h="8">
                  <a:moveTo>
                    <a:pt x="15" y="0"/>
                  </a:moveTo>
                  <a:cubicBezTo>
                    <a:pt x="15" y="1"/>
                    <a:pt x="14" y="1"/>
                    <a:pt x="14" y="1"/>
                  </a:cubicBezTo>
                  <a:cubicBezTo>
                    <a:pt x="12" y="2"/>
                    <a:pt x="10" y="2"/>
                    <a:pt x="8" y="3"/>
                  </a:cubicBezTo>
                  <a:cubicBezTo>
                    <a:pt x="7" y="4"/>
                    <a:pt x="6" y="4"/>
                    <a:pt x="5" y="4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2" y="6"/>
                    <a:pt x="1" y="7"/>
                    <a:pt x="0" y="7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2" y="7"/>
                    <a:pt x="3" y="7"/>
                    <a:pt x="5" y="6"/>
                  </a:cubicBezTo>
                  <a:cubicBezTo>
                    <a:pt x="8" y="5"/>
                    <a:pt x="13" y="4"/>
                    <a:pt x="18" y="3"/>
                  </a:cubicBezTo>
                  <a:cubicBezTo>
                    <a:pt x="17" y="2"/>
                    <a:pt x="16" y="1"/>
                    <a:pt x="15" y="0"/>
                  </a:cubicBezTo>
                </a:path>
              </a:pathLst>
            </a:custGeom>
            <a:solidFill>
              <a:srgbClr val="D2CE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381" name="Freeform 4204">
              <a:extLst>
                <a:ext uri="{FF2B5EF4-FFF2-40B4-BE49-F238E27FC236}">
                  <a16:creationId xmlns:a16="http://schemas.microsoft.com/office/drawing/2014/main" id="{260371DB-134B-4855-A306-F911806C71B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561" y="3789"/>
              <a:ext cx="85" cy="59"/>
            </a:xfrm>
            <a:custGeom>
              <a:avLst/>
              <a:gdLst>
                <a:gd name="T0" fmla="*/ 268 w 57"/>
                <a:gd name="T1" fmla="*/ 170 h 40"/>
                <a:gd name="T2" fmla="*/ 252 w 57"/>
                <a:gd name="T3" fmla="*/ 189 h 40"/>
                <a:gd name="T4" fmla="*/ 271 w 57"/>
                <a:gd name="T5" fmla="*/ 189 h 40"/>
                <a:gd name="T6" fmla="*/ 282 w 57"/>
                <a:gd name="T7" fmla="*/ 180 h 40"/>
                <a:gd name="T8" fmla="*/ 268 w 57"/>
                <a:gd name="T9" fmla="*/ 170 h 40"/>
                <a:gd name="T10" fmla="*/ 128 w 57"/>
                <a:gd name="T11" fmla="*/ 102 h 40"/>
                <a:gd name="T12" fmla="*/ 198 w 57"/>
                <a:gd name="T13" fmla="*/ 168 h 40"/>
                <a:gd name="T14" fmla="*/ 198 w 57"/>
                <a:gd name="T15" fmla="*/ 168 h 40"/>
                <a:gd name="T16" fmla="*/ 203 w 57"/>
                <a:gd name="T17" fmla="*/ 168 h 40"/>
                <a:gd name="T18" fmla="*/ 231 w 57"/>
                <a:gd name="T19" fmla="*/ 168 h 40"/>
                <a:gd name="T20" fmla="*/ 258 w 57"/>
                <a:gd name="T21" fmla="*/ 168 h 40"/>
                <a:gd name="T22" fmla="*/ 249 w 57"/>
                <a:gd name="T23" fmla="*/ 156 h 40"/>
                <a:gd name="T24" fmla="*/ 163 w 57"/>
                <a:gd name="T25" fmla="*/ 109 h 40"/>
                <a:gd name="T26" fmla="*/ 128 w 57"/>
                <a:gd name="T27" fmla="*/ 102 h 40"/>
                <a:gd name="T28" fmla="*/ 0 w 57"/>
                <a:gd name="T29" fmla="*/ 0 h 40"/>
                <a:gd name="T30" fmla="*/ 0 w 57"/>
                <a:gd name="T31" fmla="*/ 0 h 40"/>
                <a:gd name="T32" fmla="*/ 142 w 57"/>
                <a:gd name="T33" fmla="*/ 81 h 40"/>
                <a:gd name="T34" fmla="*/ 140 w 57"/>
                <a:gd name="T35" fmla="*/ 68 h 40"/>
                <a:gd name="T36" fmla="*/ 73 w 57"/>
                <a:gd name="T37" fmla="*/ 40 h 40"/>
                <a:gd name="T38" fmla="*/ 0 w 57"/>
                <a:gd name="T39" fmla="*/ 0 h 40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57" h="40">
                  <a:moveTo>
                    <a:pt x="54" y="36"/>
                  </a:moveTo>
                  <a:cubicBezTo>
                    <a:pt x="53" y="37"/>
                    <a:pt x="51" y="39"/>
                    <a:pt x="51" y="40"/>
                  </a:cubicBezTo>
                  <a:cubicBezTo>
                    <a:pt x="52" y="40"/>
                    <a:pt x="53" y="40"/>
                    <a:pt x="55" y="40"/>
                  </a:cubicBezTo>
                  <a:cubicBezTo>
                    <a:pt x="55" y="40"/>
                    <a:pt x="56" y="39"/>
                    <a:pt x="57" y="38"/>
                  </a:cubicBezTo>
                  <a:cubicBezTo>
                    <a:pt x="56" y="37"/>
                    <a:pt x="55" y="37"/>
                    <a:pt x="54" y="36"/>
                  </a:cubicBezTo>
                  <a:moveTo>
                    <a:pt x="26" y="22"/>
                  </a:moveTo>
                  <a:cubicBezTo>
                    <a:pt x="32" y="26"/>
                    <a:pt x="38" y="30"/>
                    <a:pt x="40" y="35"/>
                  </a:cubicBezTo>
                  <a:cubicBezTo>
                    <a:pt x="40" y="35"/>
                    <a:pt x="40" y="35"/>
                    <a:pt x="40" y="35"/>
                  </a:cubicBezTo>
                  <a:cubicBezTo>
                    <a:pt x="41" y="35"/>
                    <a:pt x="41" y="35"/>
                    <a:pt x="41" y="35"/>
                  </a:cubicBezTo>
                  <a:cubicBezTo>
                    <a:pt x="43" y="35"/>
                    <a:pt x="45" y="35"/>
                    <a:pt x="47" y="35"/>
                  </a:cubicBezTo>
                  <a:cubicBezTo>
                    <a:pt x="48" y="35"/>
                    <a:pt x="50" y="35"/>
                    <a:pt x="52" y="35"/>
                  </a:cubicBezTo>
                  <a:cubicBezTo>
                    <a:pt x="52" y="34"/>
                    <a:pt x="51" y="33"/>
                    <a:pt x="50" y="33"/>
                  </a:cubicBezTo>
                  <a:cubicBezTo>
                    <a:pt x="45" y="29"/>
                    <a:pt x="38" y="26"/>
                    <a:pt x="33" y="23"/>
                  </a:cubicBezTo>
                  <a:cubicBezTo>
                    <a:pt x="31" y="23"/>
                    <a:pt x="28" y="22"/>
                    <a:pt x="26" y="22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0" y="6"/>
                    <a:pt x="21" y="11"/>
                    <a:pt x="29" y="17"/>
                  </a:cubicBezTo>
                  <a:cubicBezTo>
                    <a:pt x="29" y="16"/>
                    <a:pt x="29" y="15"/>
                    <a:pt x="28" y="14"/>
                  </a:cubicBezTo>
                  <a:cubicBezTo>
                    <a:pt x="24" y="12"/>
                    <a:pt x="19" y="10"/>
                    <a:pt x="15" y="8"/>
                  </a:cubicBezTo>
                  <a:cubicBezTo>
                    <a:pt x="10" y="5"/>
                    <a:pt x="5" y="3"/>
                    <a:pt x="0" y="0"/>
                  </a:cubicBezTo>
                </a:path>
              </a:pathLst>
            </a:custGeom>
            <a:solidFill>
              <a:srgbClr val="D2CE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382" name="Freeform 4205">
              <a:extLst>
                <a:ext uri="{FF2B5EF4-FFF2-40B4-BE49-F238E27FC236}">
                  <a16:creationId xmlns:a16="http://schemas.microsoft.com/office/drawing/2014/main" id="{9EBEA8A6-5D76-4D61-A92E-BAC835C02D9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3" y="3861"/>
              <a:ext cx="14" cy="17"/>
            </a:xfrm>
            <a:custGeom>
              <a:avLst/>
              <a:gdLst>
                <a:gd name="T0" fmla="*/ 30 w 9"/>
                <a:gd name="T1" fmla="*/ 0 h 11"/>
                <a:gd name="T2" fmla="*/ 0 w 9"/>
                <a:gd name="T3" fmla="*/ 62 h 11"/>
                <a:gd name="T4" fmla="*/ 30 w 9"/>
                <a:gd name="T5" fmla="*/ 56 h 11"/>
                <a:gd name="T6" fmla="*/ 53 w 9"/>
                <a:gd name="T7" fmla="*/ 34 h 11"/>
                <a:gd name="T8" fmla="*/ 30 w 9"/>
                <a:gd name="T9" fmla="*/ 0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11">
                  <a:moveTo>
                    <a:pt x="5" y="0"/>
                  </a:moveTo>
                  <a:cubicBezTo>
                    <a:pt x="1" y="3"/>
                    <a:pt x="0" y="6"/>
                    <a:pt x="0" y="11"/>
                  </a:cubicBezTo>
                  <a:cubicBezTo>
                    <a:pt x="2" y="10"/>
                    <a:pt x="3" y="10"/>
                    <a:pt x="5" y="10"/>
                  </a:cubicBezTo>
                  <a:cubicBezTo>
                    <a:pt x="6" y="8"/>
                    <a:pt x="8" y="7"/>
                    <a:pt x="9" y="6"/>
                  </a:cubicBezTo>
                  <a:cubicBezTo>
                    <a:pt x="8" y="4"/>
                    <a:pt x="6" y="2"/>
                    <a:pt x="5" y="0"/>
                  </a:cubicBezTo>
                </a:path>
              </a:pathLst>
            </a:custGeom>
            <a:solidFill>
              <a:srgbClr val="D2CE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383" name="Freeform 4206">
              <a:extLst>
                <a:ext uri="{FF2B5EF4-FFF2-40B4-BE49-F238E27FC236}">
                  <a16:creationId xmlns:a16="http://schemas.microsoft.com/office/drawing/2014/main" id="{46CD846D-0866-45DF-99E0-171DC6B84A36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1" y="3870"/>
              <a:ext cx="10" cy="6"/>
            </a:xfrm>
            <a:custGeom>
              <a:avLst/>
              <a:gdLst>
                <a:gd name="T0" fmla="*/ 19 w 7"/>
                <a:gd name="T1" fmla="*/ 0 h 4"/>
                <a:gd name="T2" fmla="*/ 0 w 7"/>
                <a:gd name="T3" fmla="*/ 21 h 4"/>
                <a:gd name="T4" fmla="*/ 29 w 7"/>
                <a:gd name="T5" fmla="*/ 18 h 4"/>
                <a:gd name="T6" fmla="*/ 19 w 7"/>
                <a:gd name="T7" fmla="*/ 0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" h="4">
                  <a:moveTo>
                    <a:pt x="4" y="0"/>
                  </a:moveTo>
                  <a:cubicBezTo>
                    <a:pt x="3" y="1"/>
                    <a:pt x="1" y="2"/>
                    <a:pt x="0" y="4"/>
                  </a:cubicBezTo>
                  <a:cubicBezTo>
                    <a:pt x="2" y="3"/>
                    <a:pt x="5" y="3"/>
                    <a:pt x="7" y="3"/>
                  </a:cubicBezTo>
                  <a:cubicBezTo>
                    <a:pt x="6" y="2"/>
                    <a:pt x="5" y="1"/>
                    <a:pt x="4" y="0"/>
                  </a:cubicBezTo>
                </a:path>
              </a:pathLst>
            </a:custGeom>
            <a:solidFill>
              <a:srgbClr val="E4E1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384" name="Freeform 4207">
              <a:extLst>
                <a:ext uri="{FF2B5EF4-FFF2-40B4-BE49-F238E27FC236}">
                  <a16:creationId xmlns:a16="http://schemas.microsoft.com/office/drawing/2014/main" id="{4FF6D5D1-9C8F-4FEC-8314-9C329717254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601" y="3803"/>
              <a:ext cx="60" cy="27"/>
            </a:xfrm>
            <a:custGeom>
              <a:avLst/>
              <a:gdLst>
                <a:gd name="T0" fmla="*/ 183 w 40"/>
                <a:gd name="T1" fmla="*/ 27 h 18"/>
                <a:gd name="T2" fmla="*/ 203 w 40"/>
                <a:gd name="T3" fmla="*/ 39 h 18"/>
                <a:gd name="T4" fmla="*/ 201 w 40"/>
                <a:gd name="T5" fmla="*/ 32 h 18"/>
                <a:gd name="T6" fmla="*/ 183 w 40"/>
                <a:gd name="T7" fmla="*/ 27 h 18"/>
                <a:gd name="T8" fmla="*/ 0 w 40"/>
                <a:gd name="T9" fmla="*/ 0 h 18"/>
                <a:gd name="T10" fmla="*/ 8 w 40"/>
                <a:gd name="T11" fmla="*/ 12 h 18"/>
                <a:gd name="T12" fmla="*/ 161 w 40"/>
                <a:gd name="T13" fmla="*/ 93 h 18"/>
                <a:gd name="T14" fmla="*/ 153 w 40"/>
                <a:gd name="T15" fmla="*/ 89 h 18"/>
                <a:gd name="T16" fmla="*/ 32 w 40"/>
                <a:gd name="T17" fmla="*/ 18 h 18"/>
                <a:gd name="T18" fmla="*/ 0 w 40"/>
                <a:gd name="T19" fmla="*/ 0 h 1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0" h="18">
                  <a:moveTo>
                    <a:pt x="36" y="5"/>
                  </a:moveTo>
                  <a:cubicBezTo>
                    <a:pt x="37" y="6"/>
                    <a:pt x="38" y="6"/>
                    <a:pt x="40" y="7"/>
                  </a:cubicBezTo>
                  <a:cubicBezTo>
                    <a:pt x="39" y="7"/>
                    <a:pt x="39" y="6"/>
                    <a:pt x="39" y="6"/>
                  </a:cubicBezTo>
                  <a:cubicBezTo>
                    <a:pt x="38" y="6"/>
                    <a:pt x="37" y="6"/>
                    <a:pt x="36" y="5"/>
                  </a:cubicBezTo>
                  <a:moveTo>
                    <a:pt x="0" y="0"/>
                  </a:moveTo>
                  <a:cubicBezTo>
                    <a:pt x="1" y="1"/>
                    <a:pt x="1" y="1"/>
                    <a:pt x="1" y="2"/>
                  </a:cubicBezTo>
                  <a:cubicBezTo>
                    <a:pt x="12" y="7"/>
                    <a:pt x="22" y="12"/>
                    <a:pt x="31" y="18"/>
                  </a:cubicBezTo>
                  <a:cubicBezTo>
                    <a:pt x="30" y="18"/>
                    <a:pt x="30" y="18"/>
                    <a:pt x="30" y="17"/>
                  </a:cubicBezTo>
                  <a:cubicBezTo>
                    <a:pt x="23" y="12"/>
                    <a:pt x="15" y="7"/>
                    <a:pt x="6" y="3"/>
                  </a:cubicBezTo>
                  <a:cubicBezTo>
                    <a:pt x="4" y="2"/>
                    <a:pt x="2" y="1"/>
                    <a:pt x="0" y="0"/>
                  </a:cubicBezTo>
                </a:path>
              </a:pathLst>
            </a:custGeom>
            <a:solidFill>
              <a:srgbClr val="B7B1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385" name="Freeform 4208">
              <a:extLst>
                <a:ext uri="{FF2B5EF4-FFF2-40B4-BE49-F238E27FC236}">
                  <a16:creationId xmlns:a16="http://schemas.microsoft.com/office/drawing/2014/main" id="{75664FD2-840B-4069-B6AF-115BBA572E0F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9" y="3812"/>
              <a:ext cx="33" cy="15"/>
            </a:xfrm>
            <a:custGeom>
              <a:avLst/>
              <a:gdLst>
                <a:gd name="T0" fmla="*/ 0 w 22"/>
                <a:gd name="T1" fmla="*/ 0 h 10"/>
                <a:gd name="T2" fmla="*/ 8 w 22"/>
                <a:gd name="T3" fmla="*/ 8 h 10"/>
                <a:gd name="T4" fmla="*/ 41 w 22"/>
                <a:gd name="T5" fmla="*/ 21 h 10"/>
                <a:gd name="T6" fmla="*/ 113 w 22"/>
                <a:gd name="T7" fmla="*/ 53 h 10"/>
                <a:gd name="T8" fmla="*/ 12 w 22"/>
                <a:gd name="T9" fmla="*/ 0 h 10"/>
                <a:gd name="T10" fmla="*/ 0 w 22"/>
                <a:gd name="T11" fmla="*/ 0 h 1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2" h="10">
                  <a:moveTo>
                    <a:pt x="0" y="0"/>
                  </a:moveTo>
                  <a:cubicBezTo>
                    <a:pt x="0" y="0"/>
                    <a:pt x="0" y="1"/>
                    <a:pt x="1" y="1"/>
                  </a:cubicBezTo>
                  <a:cubicBezTo>
                    <a:pt x="3" y="2"/>
                    <a:pt x="5" y="3"/>
                    <a:pt x="8" y="4"/>
                  </a:cubicBezTo>
                  <a:cubicBezTo>
                    <a:pt x="11" y="5"/>
                    <a:pt x="18" y="8"/>
                    <a:pt x="22" y="10"/>
                  </a:cubicBezTo>
                  <a:cubicBezTo>
                    <a:pt x="16" y="7"/>
                    <a:pt x="11" y="3"/>
                    <a:pt x="2" y="0"/>
                  </a:cubicBezTo>
                  <a:cubicBezTo>
                    <a:pt x="2" y="0"/>
                    <a:pt x="1" y="0"/>
                    <a:pt x="0" y="0"/>
                  </a:cubicBezTo>
                </a:path>
              </a:pathLst>
            </a:custGeom>
            <a:solidFill>
              <a:srgbClr val="D2CE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386" name="Freeform 4209">
              <a:extLst>
                <a:ext uri="{FF2B5EF4-FFF2-40B4-BE49-F238E27FC236}">
                  <a16:creationId xmlns:a16="http://schemas.microsoft.com/office/drawing/2014/main" id="{D5DA4F96-1CD1-4C22-A3E6-67AFF8876E7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662" y="3840"/>
              <a:ext cx="35" cy="8"/>
            </a:xfrm>
            <a:custGeom>
              <a:avLst/>
              <a:gdLst>
                <a:gd name="T0" fmla="*/ 93 w 23"/>
                <a:gd name="T1" fmla="*/ 13 h 5"/>
                <a:gd name="T2" fmla="*/ 53 w 23"/>
                <a:gd name="T3" fmla="*/ 34 h 5"/>
                <a:gd name="T4" fmla="*/ 81 w 23"/>
                <a:gd name="T5" fmla="*/ 26 h 5"/>
                <a:gd name="T6" fmla="*/ 81 w 23"/>
                <a:gd name="T7" fmla="*/ 26 h 5"/>
                <a:gd name="T8" fmla="*/ 85 w 23"/>
                <a:gd name="T9" fmla="*/ 26 h 5"/>
                <a:gd name="T10" fmla="*/ 81 w 23"/>
                <a:gd name="T11" fmla="*/ 26 h 5"/>
                <a:gd name="T12" fmla="*/ 85 w 23"/>
                <a:gd name="T13" fmla="*/ 26 h 5"/>
                <a:gd name="T14" fmla="*/ 116 w 23"/>
                <a:gd name="T15" fmla="*/ 26 h 5"/>
                <a:gd name="T16" fmla="*/ 123 w 23"/>
                <a:gd name="T17" fmla="*/ 26 h 5"/>
                <a:gd name="T18" fmla="*/ 93 w 23"/>
                <a:gd name="T19" fmla="*/ 13 h 5"/>
                <a:gd name="T20" fmla="*/ 61 w 23"/>
                <a:gd name="T21" fmla="*/ 0 h 5"/>
                <a:gd name="T22" fmla="*/ 0 w 23"/>
                <a:gd name="T23" fmla="*/ 13 h 5"/>
                <a:gd name="T24" fmla="*/ 0 w 23"/>
                <a:gd name="T25" fmla="*/ 8 h 5"/>
                <a:gd name="T26" fmla="*/ 8 w 23"/>
                <a:gd name="T27" fmla="*/ 21 h 5"/>
                <a:gd name="T28" fmla="*/ 8 w 23"/>
                <a:gd name="T29" fmla="*/ 21 h 5"/>
                <a:gd name="T30" fmla="*/ 21 w 23"/>
                <a:gd name="T31" fmla="*/ 13 h 5"/>
                <a:gd name="T32" fmla="*/ 62 w 23"/>
                <a:gd name="T33" fmla="*/ 0 h 5"/>
                <a:gd name="T34" fmla="*/ 61 w 23"/>
                <a:gd name="T35" fmla="*/ 0 h 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23" h="5">
                  <a:moveTo>
                    <a:pt x="17" y="2"/>
                  </a:moveTo>
                  <a:cubicBezTo>
                    <a:pt x="15" y="3"/>
                    <a:pt x="13" y="4"/>
                    <a:pt x="10" y="5"/>
                  </a:cubicBezTo>
                  <a:cubicBezTo>
                    <a:pt x="12" y="5"/>
                    <a:pt x="13" y="5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6" y="4"/>
                    <a:pt x="16" y="4"/>
                  </a:cubicBezTo>
                  <a:cubicBezTo>
                    <a:pt x="18" y="4"/>
                    <a:pt x="20" y="4"/>
                    <a:pt x="22" y="4"/>
                  </a:cubicBezTo>
                  <a:cubicBezTo>
                    <a:pt x="22" y="4"/>
                    <a:pt x="23" y="4"/>
                    <a:pt x="23" y="4"/>
                  </a:cubicBezTo>
                  <a:cubicBezTo>
                    <a:pt x="21" y="4"/>
                    <a:pt x="19" y="3"/>
                    <a:pt x="17" y="2"/>
                  </a:cubicBezTo>
                  <a:moveTo>
                    <a:pt x="11" y="0"/>
                  </a:moveTo>
                  <a:cubicBezTo>
                    <a:pt x="7" y="1"/>
                    <a:pt x="3" y="1"/>
                    <a:pt x="0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3"/>
                    <a:pt x="3" y="2"/>
                    <a:pt x="4" y="2"/>
                  </a:cubicBezTo>
                  <a:cubicBezTo>
                    <a:pt x="7" y="1"/>
                    <a:pt x="9" y="1"/>
                    <a:pt x="12" y="0"/>
                  </a:cubicBezTo>
                  <a:cubicBezTo>
                    <a:pt x="12" y="0"/>
                    <a:pt x="12" y="0"/>
                    <a:pt x="11" y="0"/>
                  </a:cubicBezTo>
                </a:path>
              </a:pathLst>
            </a:custGeom>
            <a:solidFill>
              <a:srgbClr val="B7B1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387" name="Freeform 4210">
              <a:extLst>
                <a:ext uri="{FF2B5EF4-FFF2-40B4-BE49-F238E27FC236}">
                  <a16:creationId xmlns:a16="http://schemas.microsoft.com/office/drawing/2014/main" id="{6A971765-9B24-4516-A98E-D8A0A2386D9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3" y="3845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1 h 1"/>
                <a:gd name="T6" fmla="*/ 0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B7B1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388" name="Freeform 4211">
              <a:extLst>
                <a:ext uri="{FF2B5EF4-FFF2-40B4-BE49-F238E27FC236}">
                  <a16:creationId xmlns:a16="http://schemas.microsoft.com/office/drawing/2014/main" id="{33ED0710-5504-41BC-968A-B497B222F671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9" y="3829"/>
              <a:ext cx="40" cy="17"/>
            </a:xfrm>
            <a:custGeom>
              <a:avLst/>
              <a:gdLst>
                <a:gd name="T0" fmla="*/ 41 w 27"/>
                <a:gd name="T1" fmla="*/ 0 h 12"/>
                <a:gd name="T2" fmla="*/ 53 w 27"/>
                <a:gd name="T3" fmla="*/ 13 h 12"/>
                <a:gd name="T4" fmla="*/ 0 w 27"/>
                <a:gd name="T5" fmla="*/ 33 h 12"/>
                <a:gd name="T6" fmla="*/ 1 w 27"/>
                <a:gd name="T7" fmla="*/ 33 h 12"/>
                <a:gd name="T8" fmla="*/ 87 w 27"/>
                <a:gd name="T9" fmla="*/ 26 h 12"/>
                <a:gd name="T10" fmla="*/ 28 w 27"/>
                <a:gd name="T11" fmla="*/ 40 h 12"/>
                <a:gd name="T12" fmla="*/ 59 w 27"/>
                <a:gd name="T13" fmla="*/ 48 h 12"/>
                <a:gd name="T14" fmla="*/ 81 w 27"/>
                <a:gd name="T15" fmla="*/ 48 h 12"/>
                <a:gd name="T16" fmla="*/ 87 w 27"/>
                <a:gd name="T17" fmla="*/ 48 h 12"/>
                <a:gd name="T18" fmla="*/ 96 w 27"/>
                <a:gd name="T19" fmla="*/ 48 h 12"/>
                <a:gd name="T20" fmla="*/ 110 w 27"/>
                <a:gd name="T21" fmla="*/ 48 h 12"/>
                <a:gd name="T22" fmla="*/ 110 w 27"/>
                <a:gd name="T23" fmla="*/ 47 h 12"/>
                <a:gd name="T24" fmla="*/ 129 w 27"/>
                <a:gd name="T25" fmla="*/ 37 h 12"/>
                <a:gd name="T26" fmla="*/ 68 w 27"/>
                <a:gd name="T27" fmla="*/ 13 h 12"/>
                <a:gd name="T28" fmla="*/ 41 w 27"/>
                <a:gd name="T29" fmla="*/ 0 h 12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27" h="12">
                  <a:moveTo>
                    <a:pt x="9" y="0"/>
                  </a:moveTo>
                  <a:cubicBezTo>
                    <a:pt x="11" y="1"/>
                    <a:pt x="11" y="2"/>
                    <a:pt x="11" y="3"/>
                  </a:cubicBezTo>
                  <a:cubicBezTo>
                    <a:pt x="12" y="6"/>
                    <a:pt x="6" y="7"/>
                    <a:pt x="0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7" y="7"/>
                    <a:pt x="12" y="7"/>
                    <a:pt x="18" y="6"/>
                  </a:cubicBezTo>
                  <a:cubicBezTo>
                    <a:pt x="14" y="7"/>
                    <a:pt x="10" y="9"/>
                    <a:pt x="6" y="10"/>
                  </a:cubicBezTo>
                  <a:cubicBezTo>
                    <a:pt x="8" y="11"/>
                    <a:pt x="10" y="12"/>
                    <a:pt x="12" y="12"/>
                  </a:cubicBezTo>
                  <a:cubicBezTo>
                    <a:pt x="14" y="12"/>
                    <a:pt x="15" y="12"/>
                    <a:pt x="17" y="12"/>
                  </a:cubicBezTo>
                  <a:cubicBezTo>
                    <a:pt x="17" y="12"/>
                    <a:pt x="17" y="12"/>
                    <a:pt x="18" y="12"/>
                  </a:cubicBezTo>
                  <a:cubicBezTo>
                    <a:pt x="19" y="12"/>
                    <a:pt x="19" y="12"/>
                    <a:pt x="20" y="12"/>
                  </a:cubicBezTo>
                  <a:cubicBezTo>
                    <a:pt x="21" y="12"/>
                    <a:pt x="22" y="12"/>
                    <a:pt x="23" y="12"/>
                  </a:cubicBezTo>
                  <a:cubicBezTo>
                    <a:pt x="23" y="11"/>
                    <a:pt x="23" y="11"/>
                    <a:pt x="23" y="11"/>
                  </a:cubicBezTo>
                  <a:cubicBezTo>
                    <a:pt x="25" y="11"/>
                    <a:pt x="26" y="10"/>
                    <a:pt x="27" y="9"/>
                  </a:cubicBezTo>
                  <a:cubicBezTo>
                    <a:pt x="23" y="7"/>
                    <a:pt x="18" y="6"/>
                    <a:pt x="14" y="3"/>
                  </a:cubicBezTo>
                  <a:cubicBezTo>
                    <a:pt x="13" y="2"/>
                    <a:pt x="11" y="1"/>
                    <a:pt x="9" y="0"/>
                  </a:cubicBezTo>
                </a:path>
              </a:pathLst>
            </a:custGeom>
            <a:solidFill>
              <a:srgbClr val="D2CE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389" name="Freeform 4212">
              <a:extLst>
                <a:ext uri="{FF2B5EF4-FFF2-40B4-BE49-F238E27FC236}">
                  <a16:creationId xmlns:a16="http://schemas.microsoft.com/office/drawing/2014/main" id="{F72E7D4A-D9A0-4057-A30D-634F9E806F01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0" y="3846"/>
              <a:ext cx="34" cy="6"/>
            </a:xfrm>
            <a:custGeom>
              <a:avLst/>
              <a:gdLst>
                <a:gd name="T0" fmla="*/ 87 w 23"/>
                <a:gd name="T1" fmla="*/ 0 h 4"/>
                <a:gd name="T2" fmla="*/ 81 w 23"/>
                <a:gd name="T3" fmla="*/ 0 h 4"/>
                <a:gd name="T4" fmla="*/ 52 w 23"/>
                <a:gd name="T5" fmla="*/ 0 h 4"/>
                <a:gd name="T6" fmla="*/ 49 w 23"/>
                <a:gd name="T7" fmla="*/ 0 h 4"/>
                <a:gd name="T8" fmla="*/ 22 w 23"/>
                <a:gd name="T9" fmla="*/ 8 h 4"/>
                <a:gd name="T10" fmla="*/ 0 w 23"/>
                <a:gd name="T11" fmla="*/ 18 h 4"/>
                <a:gd name="T12" fmla="*/ 22 w 23"/>
                <a:gd name="T13" fmla="*/ 21 h 4"/>
                <a:gd name="T14" fmla="*/ 40 w 23"/>
                <a:gd name="T15" fmla="*/ 21 h 4"/>
                <a:gd name="T16" fmla="*/ 109 w 23"/>
                <a:gd name="T17" fmla="*/ 0 h 4"/>
                <a:gd name="T18" fmla="*/ 87 w 23"/>
                <a:gd name="T19" fmla="*/ 0 h 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3" h="4">
                  <a:moveTo>
                    <a:pt x="18" y="0"/>
                  </a:moveTo>
                  <a:cubicBezTo>
                    <a:pt x="18" y="0"/>
                    <a:pt x="17" y="0"/>
                    <a:pt x="17" y="0"/>
                  </a:cubicBezTo>
                  <a:cubicBezTo>
                    <a:pt x="15" y="0"/>
                    <a:pt x="13" y="0"/>
                    <a:pt x="11" y="0"/>
                  </a:cubicBezTo>
                  <a:cubicBezTo>
                    <a:pt x="11" y="0"/>
                    <a:pt x="10" y="0"/>
                    <a:pt x="10" y="0"/>
                  </a:cubicBezTo>
                  <a:cubicBezTo>
                    <a:pt x="8" y="1"/>
                    <a:pt x="7" y="1"/>
                    <a:pt x="5" y="1"/>
                  </a:cubicBezTo>
                  <a:cubicBezTo>
                    <a:pt x="3" y="2"/>
                    <a:pt x="2" y="2"/>
                    <a:pt x="0" y="3"/>
                  </a:cubicBezTo>
                  <a:cubicBezTo>
                    <a:pt x="1" y="4"/>
                    <a:pt x="2" y="4"/>
                    <a:pt x="5" y="4"/>
                  </a:cubicBezTo>
                  <a:cubicBezTo>
                    <a:pt x="6" y="4"/>
                    <a:pt x="7" y="4"/>
                    <a:pt x="8" y="4"/>
                  </a:cubicBezTo>
                  <a:cubicBezTo>
                    <a:pt x="13" y="3"/>
                    <a:pt x="18" y="2"/>
                    <a:pt x="23" y="0"/>
                  </a:cubicBezTo>
                  <a:cubicBezTo>
                    <a:pt x="21" y="0"/>
                    <a:pt x="20" y="0"/>
                    <a:pt x="18" y="0"/>
                  </a:cubicBezTo>
                </a:path>
              </a:pathLst>
            </a:custGeom>
            <a:solidFill>
              <a:srgbClr val="D2CE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390" name="Freeform 4213">
              <a:extLst>
                <a:ext uri="{FF2B5EF4-FFF2-40B4-BE49-F238E27FC236}">
                  <a16:creationId xmlns:a16="http://schemas.microsoft.com/office/drawing/2014/main" id="{31BCB642-DC2C-465E-B76F-8402E030AD9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7" y="3846"/>
              <a:ext cx="11" cy="1"/>
            </a:xfrm>
            <a:custGeom>
              <a:avLst/>
              <a:gdLst>
                <a:gd name="T0" fmla="*/ 19 w 8"/>
                <a:gd name="T1" fmla="*/ 0 h 1"/>
                <a:gd name="T2" fmla="*/ 0 w 8"/>
                <a:gd name="T3" fmla="*/ 0 h 1"/>
                <a:gd name="T4" fmla="*/ 19 w 8"/>
                <a:gd name="T5" fmla="*/ 0 h 1"/>
                <a:gd name="T6" fmla="*/ 29 w 8"/>
                <a:gd name="T7" fmla="*/ 0 h 1"/>
                <a:gd name="T8" fmla="*/ 21 w 8"/>
                <a:gd name="T9" fmla="*/ 0 h 1"/>
                <a:gd name="T10" fmla="*/ 19 w 8"/>
                <a:gd name="T11" fmla="*/ 0 h 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" h="1">
                  <a:moveTo>
                    <a:pt x="5" y="0"/>
                  </a:moveTo>
                  <a:cubicBezTo>
                    <a:pt x="3" y="0"/>
                    <a:pt x="2" y="0"/>
                    <a:pt x="0" y="0"/>
                  </a:cubicBezTo>
                  <a:cubicBezTo>
                    <a:pt x="2" y="0"/>
                    <a:pt x="3" y="0"/>
                    <a:pt x="5" y="0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7" y="0"/>
                    <a:pt x="7" y="0"/>
                    <a:pt x="6" y="0"/>
                  </a:cubicBezTo>
                  <a:cubicBezTo>
                    <a:pt x="5" y="0"/>
                    <a:pt x="5" y="0"/>
                    <a:pt x="5" y="0"/>
                  </a:cubicBezTo>
                </a:path>
              </a:pathLst>
            </a:custGeom>
            <a:solidFill>
              <a:srgbClr val="E4E1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391" name="Freeform 4214">
              <a:extLst>
                <a:ext uri="{FF2B5EF4-FFF2-40B4-BE49-F238E27FC236}">
                  <a16:creationId xmlns:a16="http://schemas.microsoft.com/office/drawing/2014/main" id="{43B10992-AFD7-4398-8DC6-A09E9B90F61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5" y="3846"/>
              <a:ext cx="1" cy="1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1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</a:path>
              </a:pathLst>
            </a:custGeom>
            <a:solidFill>
              <a:srgbClr val="D2CE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392" name="Freeform 4215">
              <a:extLst>
                <a:ext uri="{FF2B5EF4-FFF2-40B4-BE49-F238E27FC236}">
                  <a16:creationId xmlns:a16="http://schemas.microsoft.com/office/drawing/2014/main" id="{53B336B0-1244-42D7-AE7E-FEFD83FF6B8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1" y="3802"/>
              <a:ext cx="78" cy="41"/>
            </a:xfrm>
            <a:custGeom>
              <a:avLst/>
              <a:gdLst>
                <a:gd name="T0" fmla="*/ 0 w 52"/>
                <a:gd name="T1" fmla="*/ 0 h 28"/>
                <a:gd name="T2" fmla="*/ 0 w 52"/>
                <a:gd name="T3" fmla="*/ 1 h 28"/>
                <a:gd name="T4" fmla="*/ 32 w 52"/>
                <a:gd name="T5" fmla="*/ 19 h 28"/>
                <a:gd name="T6" fmla="*/ 153 w 52"/>
                <a:gd name="T7" fmla="*/ 82 h 28"/>
                <a:gd name="T8" fmla="*/ 161 w 52"/>
                <a:gd name="T9" fmla="*/ 88 h 28"/>
                <a:gd name="T10" fmla="*/ 210 w 52"/>
                <a:gd name="T11" fmla="*/ 126 h 28"/>
                <a:gd name="T12" fmla="*/ 210 w 52"/>
                <a:gd name="T13" fmla="*/ 129 h 28"/>
                <a:gd name="T14" fmla="*/ 264 w 52"/>
                <a:gd name="T15" fmla="*/ 120 h 28"/>
                <a:gd name="T16" fmla="*/ 261 w 52"/>
                <a:gd name="T17" fmla="*/ 116 h 28"/>
                <a:gd name="T18" fmla="*/ 203 w 52"/>
                <a:gd name="T19" fmla="*/ 38 h 28"/>
                <a:gd name="T20" fmla="*/ 183 w 52"/>
                <a:gd name="T21" fmla="*/ 28 h 28"/>
                <a:gd name="T22" fmla="*/ 21 w 52"/>
                <a:gd name="T23" fmla="*/ 9 h 28"/>
                <a:gd name="T24" fmla="*/ 0 w 52"/>
                <a:gd name="T25" fmla="*/ 0 h 2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2" h="28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2" y="2"/>
                    <a:pt x="4" y="3"/>
                    <a:pt x="6" y="4"/>
                  </a:cubicBezTo>
                  <a:cubicBezTo>
                    <a:pt x="15" y="8"/>
                    <a:pt x="23" y="13"/>
                    <a:pt x="30" y="18"/>
                  </a:cubicBezTo>
                  <a:cubicBezTo>
                    <a:pt x="30" y="19"/>
                    <a:pt x="30" y="19"/>
                    <a:pt x="31" y="19"/>
                  </a:cubicBezTo>
                  <a:cubicBezTo>
                    <a:pt x="34" y="22"/>
                    <a:pt x="38" y="24"/>
                    <a:pt x="41" y="27"/>
                  </a:cubicBezTo>
                  <a:cubicBezTo>
                    <a:pt x="41" y="27"/>
                    <a:pt x="41" y="27"/>
                    <a:pt x="41" y="28"/>
                  </a:cubicBezTo>
                  <a:cubicBezTo>
                    <a:pt x="44" y="27"/>
                    <a:pt x="48" y="27"/>
                    <a:pt x="52" y="26"/>
                  </a:cubicBezTo>
                  <a:cubicBezTo>
                    <a:pt x="52" y="26"/>
                    <a:pt x="51" y="25"/>
                    <a:pt x="51" y="25"/>
                  </a:cubicBezTo>
                  <a:cubicBezTo>
                    <a:pt x="39" y="19"/>
                    <a:pt x="42" y="16"/>
                    <a:pt x="40" y="8"/>
                  </a:cubicBezTo>
                  <a:cubicBezTo>
                    <a:pt x="38" y="7"/>
                    <a:pt x="37" y="7"/>
                    <a:pt x="36" y="6"/>
                  </a:cubicBezTo>
                  <a:cubicBezTo>
                    <a:pt x="25" y="5"/>
                    <a:pt x="11" y="5"/>
                    <a:pt x="4" y="2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D2CE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393" name="Freeform 4216">
              <a:extLst>
                <a:ext uri="{FF2B5EF4-FFF2-40B4-BE49-F238E27FC236}">
                  <a16:creationId xmlns:a16="http://schemas.microsoft.com/office/drawing/2014/main" id="{BBCA1C36-CDD5-48CB-9FA5-AE0E2C8B68D0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9" y="3814"/>
              <a:ext cx="38" cy="26"/>
            </a:xfrm>
            <a:custGeom>
              <a:avLst/>
              <a:gdLst>
                <a:gd name="T0" fmla="*/ 8 w 25"/>
                <a:gd name="T1" fmla="*/ 0 h 18"/>
                <a:gd name="T2" fmla="*/ 62 w 25"/>
                <a:gd name="T3" fmla="*/ 75 h 18"/>
                <a:gd name="T4" fmla="*/ 70 w 25"/>
                <a:gd name="T5" fmla="*/ 79 h 18"/>
                <a:gd name="T6" fmla="*/ 128 w 25"/>
                <a:gd name="T7" fmla="*/ 56 h 18"/>
                <a:gd name="T8" fmla="*/ 116 w 25"/>
                <a:gd name="T9" fmla="*/ 42 h 18"/>
                <a:gd name="T10" fmla="*/ 116 w 25"/>
                <a:gd name="T11" fmla="*/ 39 h 18"/>
                <a:gd name="T12" fmla="*/ 41 w 25"/>
                <a:gd name="T13" fmla="*/ 13 h 18"/>
                <a:gd name="T14" fmla="*/ 8 w 25"/>
                <a:gd name="T15" fmla="*/ 0 h 1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5" h="18">
                  <a:moveTo>
                    <a:pt x="1" y="0"/>
                  </a:moveTo>
                  <a:cubicBezTo>
                    <a:pt x="3" y="8"/>
                    <a:pt x="0" y="11"/>
                    <a:pt x="12" y="17"/>
                  </a:cubicBezTo>
                  <a:cubicBezTo>
                    <a:pt x="12" y="17"/>
                    <a:pt x="13" y="18"/>
                    <a:pt x="13" y="18"/>
                  </a:cubicBezTo>
                  <a:cubicBezTo>
                    <a:pt x="19" y="17"/>
                    <a:pt x="25" y="16"/>
                    <a:pt x="24" y="13"/>
                  </a:cubicBezTo>
                  <a:cubicBezTo>
                    <a:pt x="24" y="12"/>
                    <a:pt x="24" y="11"/>
                    <a:pt x="22" y="10"/>
                  </a:cubicBezTo>
                  <a:cubicBezTo>
                    <a:pt x="22" y="10"/>
                    <a:pt x="22" y="10"/>
                    <a:pt x="22" y="9"/>
                  </a:cubicBezTo>
                  <a:cubicBezTo>
                    <a:pt x="18" y="7"/>
                    <a:pt x="11" y="4"/>
                    <a:pt x="8" y="3"/>
                  </a:cubicBezTo>
                  <a:cubicBezTo>
                    <a:pt x="5" y="2"/>
                    <a:pt x="3" y="1"/>
                    <a:pt x="1" y="0"/>
                  </a:cubicBezTo>
                </a:path>
              </a:pathLst>
            </a:custGeom>
            <a:solidFill>
              <a:srgbClr val="E4E1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394" name="Freeform 4217">
              <a:extLst>
                <a:ext uri="{FF2B5EF4-FFF2-40B4-BE49-F238E27FC236}">
                  <a16:creationId xmlns:a16="http://schemas.microsoft.com/office/drawing/2014/main" id="{CC4E61E8-EEB0-4EC7-8FA4-B23C943D9BBD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3" y="3806"/>
              <a:ext cx="61" cy="42"/>
            </a:xfrm>
            <a:custGeom>
              <a:avLst/>
              <a:gdLst>
                <a:gd name="T0" fmla="*/ 0 w 41"/>
                <a:gd name="T1" fmla="*/ 0 h 28"/>
                <a:gd name="T2" fmla="*/ 0 w 41"/>
                <a:gd name="T3" fmla="*/ 12 h 28"/>
                <a:gd name="T4" fmla="*/ 100 w 41"/>
                <a:gd name="T5" fmla="*/ 80 h 28"/>
                <a:gd name="T6" fmla="*/ 141 w 41"/>
                <a:gd name="T7" fmla="*/ 129 h 28"/>
                <a:gd name="T8" fmla="*/ 141 w 41"/>
                <a:gd name="T9" fmla="*/ 134 h 28"/>
                <a:gd name="T10" fmla="*/ 149 w 41"/>
                <a:gd name="T11" fmla="*/ 143 h 28"/>
                <a:gd name="T12" fmla="*/ 201 w 41"/>
                <a:gd name="T13" fmla="*/ 134 h 28"/>
                <a:gd name="T14" fmla="*/ 201 w 41"/>
                <a:gd name="T15" fmla="*/ 134 h 28"/>
                <a:gd name="T16" fmla="*/ 196 w 41"/>
                <a:gd name="T17" fmla="*/ 122 h 28"/>
                <a:gd name="T18" fmla="*/ 149 w 41"/>
                <a:gd name="T19" fmla="*/ 81 h 28"/>
                <a:gd name="T20" fmla="*/ 0 w 41"/>
                <a:gd name="T21" fmla="*/ 0 h 2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41" h="28">
                  <a:moveTo>
                    <a:pt x="0" y="0"/>
                  </a:moveTo>
                  <a:cubicBezTo>
                    <a:pt x="0" y="1"/>
                    <a:pt x="0" y="1"/>
                    <a:pt x="0" y="2"/>
                  </a:cubicBezTo>
                  <a:cubicBezTo>
                    <a:pt x="8" y="6"/>
                    <a:pt x="16" y="10"/>
                    <a:pt x="20" y="15"/>
                  </a:cubicBezTo>
                  <a:cubicBezTo>
                    <a:pt x="23" y="19"/>
                    <a:pt x="30" y="22"/>
                    <a:pt x="29" y="25"/>
                  </a:cubicBezTo>
                  <a:cubicBezTo>
                    <a:pt x="29" y="26"/>
                    <a:pt x="29" y="26"/>
                    <a:pt x="29" y="26"/>
                  </a:cubicBezTo>
                  <a:cubicBezTo>
                    <a:pt x="29" y="27"/>
                    <a:pt x="30" y="27"/>
                    <a:pt x="30" y="28"/>
                  </a:cubicBezTo>
                  <a:cubicBezTo>
                    <a:pt x="34" y="27"/>
                    <a:pt x="37" y="27"/>
                    <a:pt x="41" y="26"/>
                  </a:cubicBezTo>
                  <a:cubicBezTo>
                    <a:pt x="41" y="26"/>
                    <a:pt x="41" y="26"/>
                    <a:pt x="41" y="26"/>
                  </a:cubicBezTo>
                  <a:cubicBezTo>
                    <a:pt x="40" y="25"/>
                    <a:pt x="40" y="25"/>
                    <a:pt x="40" y="24"/>
                  </a:cubicBezTo>
                  <a:cubicBezTo>
                    <a:pt x="34" y="22"/>
                    <a:pt x="33" y="19"/>
                    <a:pt x="30" y="16"/>
                  </a:cubicBezTo>
                  <a:cubicBezTo>
                    <a:pt x="21" y="10"/>
                    <a:pt x="11" y="5"/>
                    <a:pt x="0" y="0"/>
                  </a:cubicBezTo>
                </a:path>
              </a:pathLst>
            </a:custGeom>
            <a:solidFill>
              <a:srgbClr val="D2CE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395" name="Freeform 4218">
              <a:extLst>
                <a:ext uri="{FF2B5EF4-FFF2-40B4-BE49-F238E27FC236}">
                  <a16:creationId xmlns:a16="http://schemas.microsoft.com/office/drawing/2014/main" id="{8BC0A404-9A1E-4C6D-80CC-C4BDD3DADC6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0" y="3846"/>
              <a:ext cx="3" cy="1"/>
            </a:xfrm>
            <a:custGeom>
              <a:avLst/>
              <a:gdLst>
                <a:gd name="T0" fmla="*/ 12 w 2"/>
                <a:gd name="T1" fmla="*/ 0 h 1"/>
                <a:gd name="T2" fmla="*/ 12 w 2"/>
                <a:gd name="T3" fmla="*/ 0 h 1"/>
                <a:gd name="T4" fmla="*/ 0 w 2"/>
                <a:gd name="T5" fmla="*/ 0 h 1"/>
                <a:gd name="T6" fmla="*/ 8 w 2"/>
                <a:gd name="T7" fmla="*/ 0 h 1"/>
                <a:gd name="T8" fmla="*/ 12 w 2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</a:path>
              </a:pathLst>
            </a:custGeom>
            <a:solidFill>
              <a:srgbClr val="D2CE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396" name="Freeform 4219">
              <a:extLst>
                <a:ext uri="{FF2B5EF4-FFF2-40B4-BE49-F238E27FC236}">
                  <a16:creationId xmlns:a16="http://schemas.microsoft.com/office/drawing/2014/main" id="{2E847901-36FC-48B9-AC17-B9BED252423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8" y="3846"/>
              <a:ext cx="5" cy="1"/>
            </a:xfrm>
            <a:custGeom>
              <a:avLst/>
              <a:gdLst>
                <a:gd name="T0" fmla="*/ 22 w 3"/>
                <a:gd name="T1" fmla="*/ 0 h 1"/>
                <a:gd name="T2" fmla="*/ 0 w 3"/>
                <a:gd name="T3" fmla="*/ 0 h 1"/>
                <a:gd name="T4" fmla="*/ 8 w 3"/>
                <a:gd name="T5" fmla="*/ 0 h 1"/>
                <a:gd name="T6" fmla="*/ 22 w 3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1">
                  <a:moveTo>
                    <a:pt x="3" y="0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0"/>
                    <a:pt x="3" y="0"/>
                  </a:cubicBezTo>
                </a:path>
              </a:pathLst>
            </a:custGeom>
            <a:solidFill>
              <a:srgbClr val="E4E1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397" name="Freeform 4220">
              <a:extLst>
                <a:ext uri="{FF2B5EF4-FFF2-40B4-BE49-F238E27FC236}">
                  <a16:creationId xmlns:a16="http://schemas.microsoft.com/office/drawing/2014/main" id="{59FE1C90-E25D-4E54-AACC-3AD006583B9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8" y="3848"/>
              <a:ext cx="52" cy="13"/>
            </a:xfrm>
            <a:custGeom>
              <a:avLst/>
              <a:gdLst>
                <a:gd name="T0" fmla="*/ 169 w 35"/>
                <a:gd name="T1" fmla="*/ 0 h 9"/>
                <a:gd name="T2" fmla="*/ 168 w 35"/>
                <a:gd name="T3" fmla="*/ 0 h 9"/>
                <a:gd name="T4" fmla="*/ 0 w 35"/>
                <a:gd name="T5" fmla="*/ 29 h 9"/>
                <a:gd name="T6" fmla="*/ 9 w 35"/>
                <a:gd name="T7" fmla="*/ 39 h 9"/>
                <a:gd name="T8" fmla="*/ 108 w 35"/>
                <a:gd name="T9" fmla="*/ 19 h 9"/>
                <a:gd name="T10" fmla="*/ 108 w 35"/>
                <a:gd name="T11" fmla="*/ 19 h 9"/>
                <a:gd name="T12" fmla="*/ 156 w 35"/>
                <a:gd name="T13" fmla="*/ 1 h 9"/>
                <a:gd name="T14" fmla="*/ 169 w 35"/>
                <a:gd name="T15" fmla="*/ 0 h 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5" h="9">
                  <a:moveTo>
                    <a:pt x="35" y="0"/>
                  </a:moveTo>
                  <a:cubicBezTo>
                    <a:pt x="35" y="0"/>
                    <a:pt x="34" y="0"/>
                    <a:pt x="34" y="0"/>
                  </a:cubicBezTo>
                  <a:cubicBezTo>
                    <a:pt x="24" y="2"/>
                    <a:pt x="11" y="5"/>
                    <a:pt x="0" y="7"/>
                  </a:cubicBezTo>
                  <a:cubicBezTo>
                    <a:pt x="0" y="8"/>
                    <a:pt x="1" y="9"/>
                    <a:pt x="2" y="9"/>
                  </a:cubicBezTo>
                  <a:cubicBezTo>
                    <a:pt x="5" y="7"/>
                    <a:pt x="12" y="5"/>
                    <a:pt x="22" y="4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25" y="3"/>
                    <a:pt x="29" y="2"/>
                    <a:pt x="32" y="1"/>
                  </a:cubicBezTo>
                  <a:cubicBezTo>
                    <a:pt x="33" y="0"/>
                    <a:pt x="34" y="0"/>
                    <a:pt x="35" y="0"/>
                  </a:cubicBezTo>
                </a:path>
              </a:pathLst>
            </a:custGeom>
            <a:solidFill>
              <a:srgbClr val="D2CE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398" name="Freeform 4221">
              <a:extLst>
                <a:ext uri="{FF2B5EF4-FFF2-40B4-BE49-F238E27FC236}">
                  <a16:creationId xmlns:a16="http://schemas.microsoft.com/office/drawing/2014/main" id="{E08CCC33-E292-4AAC-ADE6-965049348739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3" y="3846"/>
              <a:ext cx="55" cy="12"/>
            </a:xfrm>
            <a:custGeom>
              <a:avLst/>
              <a:gdLst>
                <a:gd name="T0" fmla="*/ 168 w 37"/>
                <a:gd name="T1" fmla="*/ 0 h 8"/>
                <a:gd name="T2" fmla="*/ 92 w 37"/>
                <a:gd name="T3" fmla="*/ 21 h 8"/>
                <a:gd name="T4" fmla="*/ 80 w 37"/>
                <a:gd name="T5" fmla="*/ 21 h 8"/>
                <a:gd name="T6" fmla="*/ 54 w 37"/>
                <a:gd name="T7" fmla="*/ 18 h 8"/>
                <a:gd name="T8" fmla="*/ 40 w 37"/>
                <a:gd name="T9" fmla="*/ 21 h 8"/>
                <a:gd name="T10" fmla="*/ 0 w 37"/>
                <a:gd name="T11" fmla="*/ 27 h 8"/>
                <a:gd name="T12" fmla="*/ 13 w 37"/>
                <a:gd name="T13" fmla="*/ 41 h 8"/>
                <a:gd name="T14" fmla="*/ 181 w 37"/>
                <a:gd name="T15" fmla="*/ 8 h 8"/>
                <a:gd name="T16" fmla="*/ 177 w 37"/>
                <a:gd name="T17" fmla="*/ 8 h 8"/>
                <a:gd name="T18" fmla="*/ 168 w 37"/>
                <a:gd name="T19" fmla="*/ 0 h 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7" h="8">
                  <a:moveTo>
                    <a:pt x="34" y="0"/>
                  </a:moveTo>
                  <a:cubicBezTo>
                    <a:pt x="29" y="2"/>
                    <a:pt x="24" y="3"/>
                    <a:pt x="19" y="4"/>
                  </a:cubicBezTo>
                  <a:cubicBezTo>
                    <a:pt x="18" y="4"/>
                    <a:pt x="17" y="4"/>
                    <a:pt x="16" y="4"/>
                  </a:cubicBezTo>
                  <a:cubicBezTo>
                    <a:pt x="13" y="4"/>
                    <a:pt x="12" y="4"/>
                    <a:pt x="11" y="3"/>
                  </a:cubicBezTo>
                  <a:cubicBezTo>
                    <a:pt x="10" y="3"/>
                    <a:pt x="9" y="3"/>
                    <a:pt x="8" y="4"/>
                  </a:cubicBezTo>
                  <a:cubicBezTo>
                    <a:pt x="5" y="4"/>
                    <a:pt x="3" y="5"/>
                    <a:pt x="0" y="5"/>
                  </a:cubicBezTo>
                  <a:cubicBezTo>
                    <a:pt x="1" y="6"/>
                    <a:pt x="2" y="7"/>
                    <a:pt x="3" y="8"/>
                  </a:cubicBezTo>
                  <a:cubicBezTo>
                    <a:pt x="14" y="6"/>
                    <a:pt x="27" y="3"/>
                    <a:pt x="37" y="1"/>
                  </a:cubicBezTo>
                  <a:cubicBezTo>
                    <a:pt x="37" y="1"/>
                    <a:pt x="36" y="1"/>
                    <a:pt x="36" y="1"/>
                  </a:cubicBezTo>
                  <a:cubicBezTo>
                    <a:pt x="36" y="1"/>
                    <a:pt x="35" y="1"/>
                    <a:pt x="34" y="0"/>
                  </a:cubicBezTo>
                </a:path>
              </a:pathLst>
            </a:custGeom>
            <a:solidFill>
              <a:srgbClr val="E4E1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399" name="Freeform 4222">
              <a:extLst>
                <a:ext uri="{FF2B5EF4-FFF2-40B4-BE49-F238E27FC236}">
                  <a16:creationId xmlns:a16="http://schemas.microsoft.com/office/drawing/2014/main" id="{C84DC641-9A1A-4682-9F7A-EE85DDC460CD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8" y="3846"/>
              <a:ext cx="3" cy="2"/>
            </a:xfrm>
            <a:custGeom>
              <a:avLst/>
              <a:gdLst>
                <a:gd name="T0" fmla="*/ 8 w 2"/>
                <a:gd name="T1" fmla="*/ 0 h 1"/>
                <a:gd name="T2" fmla="*/ 0 w 2"/>
                <a:gd name="T3" fmla="*/ 16 h 1"/>
                <a:gd name="T4" fmla="*/ 8 w 2"/>
                <a:gd name="T5" fmla="*/ 16 h 1"/>
                <a:gd name="T6" fmla="*/ 12 w 2"/>
                <a:gd name="T7" fmla="*/ 0 h 1"/>
                <a:gd name="T8" fmla="*/ 8 w 2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rgbClr val="E4E1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400" name="Freeform 4223">
              <a:extLst>
                <a:ext uri="{FF2B5EF4-FFF2-40B4-BE49-F238E27FC236}">
                  <a16:creationId xmlns:a16="http://schemas.microsoft.com/office/drawing/2014/main" id="{CAB569EE-E723-4602-A283-2F784E0BFA88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4" y="3846"/>
              <a:ext cx="6" cy="2"/>
            </a:xfrm>
            <a:custGeom>
              <a:avLst/>
              <a:gdLst>
                <a:gd name="T0" fmla="*/ 18 w 4"/>
                <a:gd name="T1" fmla="*/ 0 h 1"/>
                <a:gd name="T2" fmla="*/ 0 w 4"/>
                <a:gd name="T3" fmla="*/ 0 h 1"/>
                <a:gd name="T4" fmla="*/ 12 w 4"/>
                <a:gd name="T5" fmla="*/ 16 h 1"/>
                <a:gd name="T6" fmla="*/ 18 w 4"/>
                <a:gd name="T7" fmla="*/ 16 h 1"/>
                <a:gd name="T8" fmla="*/ 21 w 4"/>
                <a:gd name="T9" fmla="*/ 0 h 1"/>
                <a:gd name="T10" fmla="*/ 18 w 4"/>
                <a:gd name="T11" fmla="*/ 0 h 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" h="1">
                  <a:moveTo>
                    <a:pt x="3" y="0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1" y="1"/>
                    <a:pt x="2" y="1"/>
                    <a:pt x="2" y="1"/>
                  </a:cubicBezTo>
                  <a:cubicBezTo>
                    <a:pt x="2" y="1"/>
                    <a:pt x="3" y="1"/>
                    <a:pt x="3" y="1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4" y="0"/>
                    <a:pt x="4" y="0"/>
                    <a:pt x="3" y="0"/>
                  </a:cubicBezTo>
                </a:path>
              </a:pathLst>
            </a:custGeom>
            <a:solidFill>
              <a:srgbClr val="ED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401" name="Freeform 4224">
              <a:extLst>
                <a:ext uri="{FF2B5EF4-FFF2-40B4-BE49-F238E27FC236}">
                  <a16:creationId xmlns:a16="http://schemas.microsoft.com/office/drawing/2014/main" id="{72881E26-AB57-4246-B459-98948DCCC8D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3" y="3809"/>
              <a:ext cx="45" cy="36"/>
            </a:xfrm>
            <a:custGeom>
              <a:avLst/>
              <a:gdLst>
                <a:gd name="T0" fmla="*/ 0 w 30"/>
                <a:gd name="T1" fmla="*/ 0 h 24"/>
                <a:gd name="T2" fmla="*/ 8 w 30"/>
                <a:gd name="T3" fmla="*/ 18 h 24"/>
                <a:gd name="T4" fmla="*/ 48 w 30"/>
                <a:gd name="T5" fmla="*/ 48 h 24"/>
                <a:gd name="T6" fmla="*/ 39 w 30"/>
                <a:gd name="T7" fmla="*/ 48 h 24"/>
                <a:gd name="T8" fmla="*/ 27 w 30"/>
                <a:gd name="T9" fmla="*/ 48 h 24"/>
                <a:gd name="T10" fmla="*/ 113 w 30"/>
                <a:gd name="T11" fmla="*/ 99 h 24"/>
                <a:gd name="T12" fmla="*/ 122 w 30"/>
                <a:gd name="T13" fmla="*/ 108 h 24"/>
                <a:gd name="T14" fmla="*/ 129 w 30"/>
                <a:gd name="T15" fmla="*/ 108 h 24"/>
                <a:gd name="T16" fmla="*/ 134 w 30"/>
                <a:gd name="T17" fmla="*/ 108 h 24"/>
                <a:gd name="T18" fmla="*/ 134 w 30"/>
                <a:gd name="T19" fmla="*/ 113 h 24"/>
                <a:gd name="T20" fmla="*/ 149 w 30"/>
                <a:gd name="T21" fmla="*/ 122 h 24"/>
                <a:gd name="T22" fmla="*/ 149 w 30"/>
                <a:gd name="T23" fmla="*/ 120 h 24"/>
                <a:gd name="T24" fmla="*/ 102 w 30"/>
                <a:gd name="T25" fmla="*/ 68 h 24"/>
                <a:gd name="T26" fmla="*/ 0 w 30"/>
                <a:gd name="T27" fmla="*/ 0 h 2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30" h="24">
                  <a:moveTo>
                    <a:pt x="0" y="0"/>
                  </a:moveTo>
                  <a:cubicBezTo>
                    <a:pt x="1" y="1"/>
                    <a:pt x="1" y="2"/>
                    <a:pt x="1" y="3"/>
                  </a:cubicBezTo>
                  <a:cubicBezTo>
                    <a:pt x="4" y="5"/>
                    <a:pt x="7" y="7"/>
                    <a:pt x="9" y="9"/>
                  </a:cubicBezTo>
                  <a:cubicBezTo>
                    <a:pt x="8" y="9"/>
                    <a:pt x="7" y="9"/>
                    <a:pt x="7" y="9"/>
                  </a:cubicBezTo>
                  <a:cubicBezTo>
                    <a:pt x="6" y="9"/>
                    <a:pt x="6" y="9"/>
                    <a:pt x="5" y="9"/>
                  </a:cubicBezTo>
                  <a:cubicBezTo>
                    <a:pt x="10" y="12"/>
                    <a:pt x="17" y="15"/>
                    <a:pt x="22" y="19"/>
                  </a:cubicBezTo>
                  <a:cubicBezTo>
                    <a:pt x="23" y="19"/>
                    <a:pt x="24" y="20"/>
                    <a:pt x="24" y="21"/>
                  </a:cubicBezTo>
                  <a:cubicBezTo>
                    <a:pt x="24" y="21"/>
                    <a:pt x="25" y="21"/>
                    <a:pt x="25" y="21"/>
                  </a:cubicBezTo>
                  <a:cubicBezTo>
                    <a:pt x="25" y="21"/>
                    <a:pt x="25" y="21"/>
                    <a:pt x="26" y="21"/>
                  </a:cubicBezTo>
                  <a:cubicBezTo>
                    <a:pt x="26" y="21"/>
                    <a:pt x="26" y="21"/>
                    <a:pt x="26" y="22"/>
                  </a:cubicBezTo>
                  <a:cubicBezTo>
                    <a:pt x="27" y="23"/>
                    <a:pt x="28" y="23"/>
                    <a:pt x="29" y="24"/>
                  </a:cubicBezTo>
                  <a:cubicBezTo>
                    <a:pt x="29" y="24"/>
                    <a:pt x="29" y="24"/>
                    <a:pt x="29" y="23"/>
                  </a:cubicBezTo>
                  <a:cubicBezTo>
                    <a:pt x="30" y="20"/>
                    <a:pt x="23" y="17"/>
                    <a:pt x="20" y="13"/>
                  </a:cubicBezTo>
                  <a:cubicBezTo>
                    <a:pt x="16" y="8"/>
                    <a:pt x="8" y="4"/>
                    <a:pt x="0" y="0"/>
                  </a:cubicBezTo>
                </a:path>
              </a:pathLst>
            </a:custGeom>
            <a:solidFill>
              <a:srgbClr val="E4E1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402" name="Freeform 4225">
              <a:extLst>
                <a:ext uri="{FF2B5EF4-FFF2-40B4-BE49-F238E27FC236}">
                  <a16:creationId xmlns:a16="http://schemas.microsoft.com/office/drawing/2014/main" id="{0F5C4B3C-2DEF-43B3-A31D-47390B8AB683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8" y="3830"/>
              <a:ext cx="14" cy="12"/>
            </a:xfrm>
            <a:custGeom>
              <a:avLst/>
              <a:gdLst>
                <a:gd name="T0" fmla="*/ 0 w 10"/>
                <a:gd name="T1" fmla="*/ 0 h 8"/>
                <a:gd name="T2" fmla="*/ 39 w 10"/>
                <a:gd name="T3" fmla="*/ 41 h 8"/>
                <a:gd name="T4" fmla="*/ 0 w 10"/>
                <a:gd name="T5" fmla="*/ 0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8">
                  <a:moveTo>
                    <a:pt x="0" y="0"/>
                  </a:moveTo>
                  <a:cubicBezTo>
                    <a:pt x="3" y="3"/>
                    <a:pt x="4" y="6"/>
                    <a:pt x="10" y="8"/>
                  </a:cubicBezTo>
                  <a:cubicBezTo>
                    <a:pt x="7" y="5"/>
                    <a:pt x="3" y="3"/>
                    <a:pt x="0" y="0"/>
                  </a:cubicBezTo>
                </a:path>
              </a:pathLst>
            </a:custGeom>
            <a:solidFill>
              <a:srgbClr val="E4E1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403" name="Freeform 4226">
              <a:extLst>
                <a:ext uri="{FF2B5EF4-FFF2-40B4-BE49-F238E27FC236}">
                  <a16:creationId xmlns:a16="http://schemas.microsoft.com/office/drawing/2014/main" id="{7E515706-1EE2-49DD-B334-1C492BFE3F3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1" y="3854"/>
              <a:ext cx="30" cy="16"/>
            </a:xfrm>
            <a:custGeom>
              <a:avLst/>
              <a:gdLst>
                <a:gd name="T0" fmla="*/ 102 w 20"/>
                <a:gd name="T1" fmla="*/ 0 h 11"/>
                <a:gd name="T2" fmla="*/ 102 w 20"/>
                <a:gd name="T3" fmla="*/ 0 h 11"/>
                <a:gd name="T4" fmla="*/ 0 w 20"/>
                <a:gd name="T5" fmla="*/ 22 h 11"/>
                <a:gd name="T6" fmla="*/ 21 w 20"/>
                <a:gd name="T7" fmla="*/ 48 h 11"/>
                <a:gd name="T8" fmla="*/ 48 w 20"/>
                <a:gd name="T9" fmla="*/ 36 h 11"/>
                <a:gd name="T10" fmla="*/ 80 w 20"/>
                <a:gd name="T11" fmla="*/ 28 h 11"/>
                <a:gd name="T12" fmla="*/ 102 w 20"/>
                <a:gd name="T13" fmla="*/ 0 h 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0" h="11">
                  <a:moveTo>
                    <a:pt x="20" y="0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10" y="1"/>
                    <a:pt x="3" y="3"/>
                    <a:pt x="0" y="5"/>
                  </a:cubicBezTo>
                  <a:cubicBezTo>
                    <a:pt x="1" y="7"/>
                    <a:pt x="3" y="9"/>
                    <a:pt x="4" y="11"/>
                  </a:cubicBezTo>
                  <a:cubicBezTo>
                    <a:pt x="6" y="9"/>
                    <a:pt x="7" y="8"/>
                    <a:pt x="9" y="8"/>
                  </a:cubicBezTo>
                  <a:cubicBezTo>
                    <a:pt x="11" y="7"/>
                    <a:pt x="13" y="6"/>
                    <a:pt x="15" y="6"/>
                  </a:cubicBezTo>
                  <a:cubicBezTo>
                    <a:pt x="15" y="4"/>
                    <a:pt x="17" y="2"/>
                    <a:pt x="20" y="0"/>
                  </a:cubicBezTo>
                </a:path>
              </a:pathLst>
            </a:custGeom>
            <a:solidFill>
              <a:srgbClr val="E4E1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404" name="Freeform 4227">
              <a:extLst>
                <a:ext uri="{FF2B5EF4-FFF2-40B4-BE49-F238E27FC236}">
                  <a16:creationId xmlns:a16="http://schemas.microsoft.com/office/drawing/2014/main" id="{DE9A9CD2-EFF8-492B-950E-F44A20BAD33E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7" y="3863"/>
              <a:ext cx="21" cy="12"/>
            </a:xfrm>
            <a:custGeom>
              <a:avLst/>
              <a:gdLst>
                <a:gd name="T0" fmla="*/ 59 w 14"/>
                <a:gd name="T1" fmla="*/ 0 h 8"/>
                <a:gd name="T2" fmla="*/ 27 w 14"/>
                <a:gd name="T3" fmla="*/ 12 h 8"/>
                <a:gd name="T4" fmla="*/ 0 w 14"/>
                <a:gd name="T5" fmla="*/ 27 h 8"/>
                <a:gd name="T6" fmla="*/ 18 w 14"/>
                <a:gd name="T7" fmla="*/ 41 h 8"/>
                <a:gd name="T8" fmla="*/ 72 w 14"/>
                <a:gd name="T9" fmla="*/ 32 h 8"/>
                <a:gd name="T10" fmla="*/ 59 w 14"/>
                <a:gd name="T11" fmla="*/ 12 h 8"/>
                <a:gd name="T12" fmla="*/ 59 w 14"/>
                <a:gd name="T13" fmla="*/ 0 h 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" h="8">
                  <a:moveTo>
                    <a:pt x="11" y="0"/>
                  </a:moveTo>
                  <a:cubicBezTo>
                    <a:pt x="9" y="0"/>
                    <a:pt x="7" y="1"/>
                    <a:pt x="5" y="2"/>
                  </a:cubicBezTo>
                  <a:cubicBezTo>
                    <a:pt x="3" y="2"/>
                    <a:pt x="2" y="3"/>
                    <a:pt x="0" y="5"/>
                  </a:cubicBezTo>
                  <a:cubicBezTo>
                    <a:pt x="1" y="6"/>
                    <a:pt x="2" y="7"/>
                    <a:pt x="3" y="8"/>
                  </a:cubicBezTo>
                  <a:cubicBezTo>
                    <a:pt x="7" y="7"/>
                    <a:pt x="11" y="7"/>
                    <a:pt x="14" y="6"/>
                  </a:cubicBezTo>
                  <a:cubicBezTo>
                    <a:pt x="13" y="5"/>
                    <a:pt x="12" y="4"/>
                    <a:pt x="11" y="2"/>
                  </a:cubicBezTo>
                  <a:cubicBezTo>
                    <a:pt x="11" y="1"/>
                    <a:pt x="11" y="1"/>
                    <a:pt x="11" y="0"/>
                  </a:cubicBezTo>
                </a:path>
              </a:pathLst>
            </a:custGeom>
            <a:solidFill>
              <a:srgbClr val="EDEC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405" name="Freeform 4228">
              <a:extLst>
                <a:ext uri="{FF2B5EF4-FFF2-40B4-BE49-F238E27FC236}">
                  <a16:creationId xmlns:a16="http://schemas.microsoft.com/office/drawing/2014/main" id="{28613CAD-C90A-4273-8329-6D3BEE57366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640" y="3774"/>
              <a:ext cx="34" cy="34"/>
            </a:xfrm>
            <a:custGeom>
              <a:avLst/>
              <a:gdLst>
                <a:gd name="T0" fmla="*/ 40 w 23"/>
                <a:gd name="T1" fmla="*/ 0 h 23"/>
                <a:gd name="T2" fmla="*/ 41 w 23"/>
                <a:gd name="T3" fmla="*/ 0 h 23"/>
                <a:gd name="T4" fmla="*/ 41 w 23"/>
                <a:gd name="T5" fmla="*/ 0 h 23"/>
                <a:gd name="T6" fmla="*/ 40 w 23"/>
                <a:gd name="T7" fmla="*/ 0 h 23"/>
                <a:gd name="T8" fmla="*/ 0 w 23"/>
                <a:gd name="T9" fmla="*/ 0 h 23"/>
                <a:gd name="T10" fmla="*/ 109 w 23"/>
                <a:gd name="T11" fmla="*/ 109 h 23"/>
                <a:gd name="T12" fmla="*/ 87 w 23"/>
                <a:gd name="T13" fmla="*/ 68 h 23"/>
                <a:gd name="T14" fmla="*/ 1 w 23"/>
                <a:gd name="T15" fmla="*/ 0 h 23"/>
                <a:gd name="T16" fmla="*/ 0 w 23"/>
                <a:gd name="T17" fmla="*/ 0 h 2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3" h="23">
                  <a:moveTo>
                    <a:pt x="8" y="0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8" y="0"/>
                    <a:pt x="8" y="0"/>
                  </a:cubicBezTo>
                  <a:moveTo>
                    <a:pt x="0" y="0"/>
                  </a:moveTo>
                  <a:cubicBezTo>
                    <a:pt x="6" y="8"/>
                    <a:pt x="12" y="17"/>
                    <a:pt x="23" y="23"/>
                  </a:cubicBezTo>
                  <a:cubicBezTo>
                    <a:pt x="21" y="20"/>
                    <a:pt x="20" y="17"/>
                    <a:pt x="18" y="14"/>
                  </a:cubicBezTo>
                  <a:cubicBezTo>
                    <a:pt x="12" y="9"/>
                    <a:pt x="7" y="4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</a:path>
              </a:pathLst>
            </a:custGeom>
            <a:solidFill>
              <a:srgbClr val="B7B1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406" name="Freeform 4229">
              <a:extLst>
                <a:ext uri="{FF2B5EF4-FFF2-40B4-BE49-F238E27FC236}">
                  <a16:creationId xmlns:a16="http://schemas.microsoft.com/office/drawing/2014/main" id="{005CF4BC-CEED-47FB-92C2-7EC9C85A6F2E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2" y="3772"/>
              <a:ext cx="20" cy="8"/>
            </a:xfrm>
            <a:custGeom>
              <a:avLst/>
              <a:gdLst>
                <a:gd name="T0" fmla="*/ 9 w 14"/>
                <a:gd name="T1" fmla="*/ 0 h 5"/>
                <a:gd name="T2" fmla="*/ 0 w 14"/>
                <a:gd name="T3" fmla="*/ 0 h 5"/>
                <a:gd name="T4" fmla="*/ 59 w 14"/>
                <a:gd name="T5" fmla="*/ 34 h 5"/>
                <a:gd name="T6" fmla="*/ 9 w 14"/>
                <a:gd name="T7" fmla="*/ 0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" h="5">
                  <a:moveTo>
                    <a:pt x="2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4" y="2"/>
                    <a:pt x="9" y="4"/>
                    <a:pt x="14" y="5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B7B1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407" name="Freeform 4230">
              <a:extLst>
                <a:ext uri="{FF2B5EF4-FFF2-40B4-BE49-F238E27FC236}">
                  <a16:creationId xmlns:a16="http://schemas.microsoft.com/office/drawing/2014/main" id="{C3EBA35E-A265-4179-BB04-3F7DACC1967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495" y="3821"/>
              <a:ext cx="57" cy="48"/>
            </a:xfrm>
            <a:custGeom>
              <a:avLst/>
              <a:gdLst>
                <a:gd name="T0" fmla="*/ 168 w 39"/>
                <a:gd name="T1" fmla="*/ 122 h 32"/>
                <a:gd name="T2" fmla="*/ 121 w 39"/>
                <a:gd name="T3" fmla="*/ 134 h 32"/>
                <a:gd name="T4" fmla="*/ 107 w 39"/>
                <a:gd name="T5" fmla="*/ 140 h 32"/>
                <a:gd name="T6" fmla="*/ 121 w 39"/>
                <a:gd name="T7" fmla="*/ 162 h 32"/>
                <a:gd name="T8" fmla="*/ 168 w 39"/>
                <a:gd name="T9" fmla="*/ 140 h 32"/>
                <a:gd name="T10" fmla="*/ 168 w 39"/>
                <a:gd name="T11" fmla="*/ 122 h 32"/>
                <a:gd name="T12" fmla="*/ 137 w 39"/>
                <a:gd name="T13" fmla="*/ 99 h 32"/>
                <a:gd name="T14" fmla="*/ 82 w 39"/>
                <a:gd name="T15" fmla="*/ 120 h 32"/>
                <a:gd name="T16" fmla="*/ 89 w 39"/>
                <a:gd name="T17" fmla="*/ 122 h 32"/>
                <a:gd name="T18" fmla="*/ 96 w 39"/>
                <a:gd name="T19" fmla="*/ 129 h 32"/>
                <a:gd name="T20" fmla="*/ 137 w 39"/>
                <a:gd name="T21" fmla="*/ 99 h 32"/>
                <a:gd name="T22" fmla="*/ 0 w 39"/>
                <a:gd name="T23" fmla="*/ 0 h 32"/>
                <a:gd name="T24" fmla="*/ 69 w 39"/>
                <a:gd name="T25" fmla="*/ 102 h 32"/>
                <a:gd name="T26" fmla="*/ 101 w 39"/>
                <a:gd name="T27" fmla="*/ 81 h 32"/>
                <a:gd name="T28" fmla="*/ 121 w 39"/>
                <a:gd name="T29" fmla="*/ 68 h 32"/>
                <a:gd name="T30" fmla="*/ 0 w 39"/>
                <a:gd name="T31" fmla="*/ 0 h 32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39" h="32">
                  <a:moveTo>
                    <a:pt x="37" y="24"/>
                  </a:moveTo>
                  <a:cubicBezTo>
                    <a:pt x="35" y="24"/>
                    <a:pt x="31" y="25"/>
                    <a:pt x="27" y="26"/>
                  </a:cubicBezTo>
                  <a:cubicBezTo>
                    <a:pt x="26" y="26"/>
                    <a:pt x="24" y="26"/>
                    <a:pt x="23" y="27"/>
                  </a:cubicBezTo>
                  <a:cubicBezTo>
                    <a:pt x="24" y="28"/>
                    <a:pt x="26" y="30"/>
                    <a:pt x="27" y="32"/>
                  </a:cubicBezTo>
                  <a:cubicBezTo>
                    <a:pt x="31" y="30"/>
                    <a:pt x="34" y="29"/>
                    <a:pt x="37" y="27"/>
                  </a:cubicBezTo>
                  <a:cubicBezTo>
                    <a:pt x="39" y="24"/>
                    <a:pt x="39" y="24"/>
                    <a:pt x="37" y="24"/>
                  </a:cubicBezTo>
                  <a:moveTo>
                    <a:pt x="30" y="19"/>
                  </a:moveTo>
                  <a:cubicBezTo>
                    <a:pt x="27" y="19"/>
                    <a:pt x="22" y="22"/>
                    <a:pt x="18" y="23"/>
                  </a:cubicBezTo>
                  <a:cubicBezTo>
                    <a:pt x="18" y="23"/>
                    <a:pt x="19" y="24"/>
                    <a:pt x="20" y="24"/>
                  </a:cubicBezTo>
                  <a:cubicBezTo>
                    <a:pt x="20" y="25"/>
                    <a:pt x="20" y="25"/>
                    <a:pt x="21" y="25"/>
                  </a:cubicBezTo>
                  <a:cubicBezTo>
                    <a:pt x="24" y="23"/>
                    <a:pt x="31" y="20"/>
                    <a:pt x="30" y="19"/>
                  </a:cubicBezTo>
                  <a:moveTo>
                    <a:pt x="0" y="0"/>
                  </a:moveTo>
                  <a:cubicBezTo>
                    <a:pt x="2" y="7"/>
                    <a:pt x="9" y="15"/>
                    <a:pt x="15" y="20"/>
                  </a:cubicBezTo>
                  <a:cubicBezTo>
                    <a:pt x="17" y="19"/>
                    <a:pt x="21" y="17"/>
                    <a:pt x="22" y="16"/>
                  </a:cubicBezTo>
                  <a:cubicBezTo>
                    <a:pt x="24" y="15"/>
                    <a:pt x="26" y="14"/>
                    <a:pt x="27" y="13"/>
                  </a:cubicBezTo>
                  <a:cubicBezTo>
                    <a:pt x="18" y="8"/>
                    <a:pt x="10" y="3"/>
                    <a:pt x="0" y="0"/>
                  </a:cubicBezTo>
                </a:path>
              </a:pathLst>
            </a:custGeom>
            <a:solidFill>
              <a:srgbClr val="B7B1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408" name="Freeform 4231">
              <a:extLst>
                <a:ext uri="{FF2B5EF4-FFF2-40B4-BE49-F238E27FC236}">
                  <a16:creationId xmlns:a16="http://schemas.microsoft.com/office/drawing/2014/main" id="{DC9189C5-9A5E-4AAE-AA49-01F59E66A3A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5" y="3783"/>
              <a:ext cx="65" cy="38"/>
            </a:xfrm>
            <a:custGeom>
              <a:avLst/>
              <a:gdLst>
                <a:gd name="T0" fmla="*/ 49 w 44"/>
                <a:gd name="T1" fmla="*/ 0 h 26"/>
                <a:gd name="T2" fmla="*/ 0 w 44"/>
                <a:gd name="T3" fmla="*/ 1 h 26"/>
                <a:gd name="T4" fmla="*/ 157 w 44"/>
                <a:gd name="T5" fmla="*/ 107 h 26"/>
                <a:gd name="T6" fmla="*/ 151 w 44"/>
                <a:gd name="T7" fmla="*/ 101 h 26"/>
                <a:gd name="T8" fmla="*/ 157 w 44"/>
                <a:gd name="T9" fmla="*/ 107 h 26"/>
                <a:gd name="T10" fmla="*/ 210 w 44"/>
                <a:gd name="T11" fmla="*/ 120 h 26"/>
                <a:gd name="T12" fmla="*/ 87 w 44"/>
                <a:gd name="T13" fmla="*/ 19 h 26"/>
                <a:gd name="T14" fmla="*/ 49 w 44"/>
                <a:gd name="T15" fmla="*/ 0 h 2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4" h="26">
                  <a:moveTo>
                    <a:pt x="10" y="0"/>
                  </a:moveTo>
                  <a:cubicBezTo>
                    <a:pt x="6" y="0"/>
                    <a:pt x="3" y="1"/>
                    <a:pt x="0" y="1"/>
                  </a:cubicBezTo>
                  <a:cubicBezTo>
                    <a:pt x="10" y="9"/>
                    <a:pt x="21" y="18"/>
                    <a:pt x="33" y="23"/>
                  </a:cubicBezTo>
                  <a:cubicBezTo>
                    <a:pt x="33" y="22"/>
                    <a:pt x="32" y="22"/>
                    <a:pt x="32" y="22"/>
                  </a:cubicBezTo>
                  <a:cubicBezTo>
                    <a:pt x="33" y="23"/>
                    <a:pt x="33" y="23"/>
                    <a:pt x="33" y="23"/>
                  </a:cubicBezTo>
                  <a:cubicBezTo>
                    <a:pt x="37" y="24"/>
                    <a:pt x="40" y="25"/>
                    <a:pt x="44" y="26"/>
                  </a:cubicBezTo>
                  <a:cubicBezTo>
                    <a:pt x="33" y="19"/>
                    <a:pt x="21" y="12"/>
                    <a:pt x="18" y="4"/>
                  </a:cubicBezTo>
                  <a:cubicBezTo>
                    <a:pt x="15" y="3"/>
                    <a:pt x="12" y="1"/>
                    <a:pt x="10" y="0"/>
                  </a:cubicBezTo>
                </a:path>
              </a:pathLst>
            </a:custGeom>
            <a:solidFill>
              <a:srgbClr val="D2CE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409" name="Freeform 4232">
              <a:extLst>
                <a:ext uri="{FF2B5EF4-FFF2-40B4-BE49-F238E27FC236}">
                  <a16:creationId xmlns:a16="http://schemas.microsoft.com/office/drawing/2014/main" id="{65075CBA-DB0D-4FDF-A796-F6D7C2BA94BC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1" y="3789"/>
              <a:ext cx="49" cy="34"/>
            </a:xfrm>
            <a:custGeom>
              <a:avLst/>
              <a:gdLst>
                <a:gd name="T0" fmla="*/ 0 w 33"/>
                <a:gd name="T1" fmla="*/ 0 h 23"/>
                <a:gd name="T2" fmla="*/ 128 w 33"/>
                <a:gd name="T3" fmla="*/ 106 h 23"/>
                <a:gd name="T4" fmla="*/ 160 w 33"/>
                <a:gd name="T5" fmla="*/ 109 h 23"/>
                <a:gd name="T6" fmla="*/ 150 w 33"/>
                <a:gd name="T7" fmla="*/ 96 h 23"/>
                <a:gd name="T8" fmla="*/ 141 w 33"/>
                <a:gd name="T9" fmla="*/ 81 h 23"/>
                <a:gd name="T10" fmla="*/ 0 w 33"/>
                <a:gd name="T11" fmla="*/ 0 h 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3" h="23">
                  <a:moveTo>
                    <a:pt x="0" y="0"/>
                  </a:moveTo>
                  <a:cubicBezTo>
                    <a:pt x="3" y="8"/>
                    <a:pt x="15" y="15"/>
                    <a:pt x="26" y="22"/>
                  </a:cubicBezTo>
                  <a:cubicBezTo>
                    <a:pt x="28" y="22"/>
                    <a:pt x="31" y="23"/>
                    <a:pt x="33" y="23"/>
                  </a:cubicBezTo>
                  <a:cubicBezTo>
                    <a:pt x="32" y="22"/>
                    <a:pt x="32" y="21"/>
                    <a:pt x="31" y="20"/>
                  </a:cubicBezTo>
                  <a:cubicBezTo>
                    <a:pt x="30" y="19"/>
                    <a:pt x="30" y="18"/>
                    <a:pt x="29" y="17"/>
                  </a:cubicBezTo>
                  <a:cubicBezTo>
                    <a:pt x="21" y="11"/>
                    <a:pt x="10" y="6"/>
                    <a:pt x="0" y="0"/>
                  </a:cubicBezTo>
                </a:path>
              </a:pathLst>
            </a:custGeom>
            <a:solidFill>
              <a:srgbClr val="E4E1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410" name="Freeform 4233">
              <a:extLst>
                <a:ext uri="{FF2B5EF4-FFF2-40B4-BE49-F238E27FC236}">
                  <a16:creationId xmlns:a16="http://schemas.microsoft.com/office/drawing/2014/main" id="{1519B8BA-4E69-4033-A18B-83DE99E948B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4" y="3814"/>
              <a:ext cx="12" cy="9"/>
            </a:xfrm>
            <a:custGeom>
              <a:avLst/>
              <a:gdLst>
                <a:gd name="T0" fmla="*/ 0 w 8"/>
                <a:gd name="T1" fmla="*/ 0 h 6"/>
                <a:gd name="T2" fmla="*/ 12 w 8"/>
                <a:gd name="T3" fmla="*/ 18 h 6"/>
                <a:gd name="T4" fmla="*/ 21 w 8"/>
                <a:gd name="T5" fmla="*/ 32 h 6"/>
                <a:gd name="T6" fmla="*/ 32 w 8"/>
                <a:gd name="T7" fmla="*/ 32 h 6"/>
                <a:gd name="T8" fmla="*/ 41 w 8"/>
                <a:gd name="T9" fmla="*/ 32 h 6"/>
                <a:gd name="T10" fmla="*/ 0 w 8"/>
                <a:gd name="T11" fmla="*/ 0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" h="6">
                  <a:moveTo>
                    <a:pt x="0" y="0"/>
                  </a:moveTo>
                  <a:cubicBezTo>
                    <a:pt x="1" y="1"/>
                    <a:pt x="1" y="2"/>
                    <a:pt x="2" y="3"/>
                  </a:cubicBezTo>
                  <a:cubicBezTo>
                    <a:pt x="3" y="4"/>
                    <a:pt x="3" y="5"/>
                    <a:pt x="4" y="6"/>
                  </a:cubicBezTo>
                  <a:cubicBezTo>
                    <a:pt x="5" y="6"/>
                    <a:pt x="5" y="6"/>
                    <a:pt x="6" y="6"/>
                  </a:cubicBezTo>
                  <a:cubicBezTo>
                    <a:pt x="6" y="6"/>
                    <a:pt x="7" y="6"/>
                    <a:pt x="8" y="6"/>
                  </a:cubicBezTo>
                  <a:cubicBezTo>
                    <a:pt x="6" y="4"/>
                    <a:pt x="3" y="2"/>
                    <a:pt x="0" y="0"/>
                  </a:cubicBezTo>
                </a:path>
              </a:pathLst>
            </a:custGeom>
            <a:solidFill>
              <a:srgbClr val="EDEC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411" name="Freeform 4234">
              <a:extLst>
                <a:ext uri="{FF2B5EF4-FFF2-40B4-BE49-F238E27FC236}">
                  <a16:creationId xmlns:a16="http://schemas.microsoft.com/office/drawing/2014/main" id="{478A79FB-CB5A-49CA-BC8E-503CDF2C37E6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3" y="3774"/>
              <a:ext cx="39" cy="40"/>
            </a:xfrm>
            <a:custGeom>
              <a:avLst/>
              <a:gdLst>
                <a:gd name="T0" fmla="*/ 0 w 26"/>
                <a:gd name="T1" fmla="*/ 0 h 27"/>
                <a:gd name="T2" fmla="*/ 48 w 26"/>
                <a:gd name="T3" fmla="*/ 68 h 27"/>
                <a:gd name="T4" fmla="*/ 134 w 26"/>
                <a:gd name="T5" fmla="*/ 129 h 27"/>
                <a:gd name="T6" fmla="*/ 0 w 26"/>
                <a:gd name="T7" fmla="*/ 0 h 2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6" h="27">
                  <a:moveTo>
                    <a:pt x="0" y="0"/>
                  </a:moveTo>
                  <a:cubicBezTo>
                    <a:pt x="3" y="5"/>
                    <a:pt x="6" y="9"/>
                    <a:pt x="9" y="14"/>
                  </a:cubicBezTo>
                  <a:cubicBezTo>
                    <a:pt x="14" y="18"/>
                    <a:pt x="20" y="23"/>
                    <a:pt x="26" y="27"/>
                  </a:cubicBezTo>
                  <a:cubicBezTo>
                    <a:pt x="18" y="18"/>
                    <a:pt x="10" y="9"/>
                    <a:pt x="0" y="0"/>
                  </a:cubicBezTo>
                </a:path>
              </a:pathLst>
            </a:custGeom>
            <a:solidFill>
              <a:srgbClr val="B7B1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412" name="Freeform 4235">
              <a:extLst>
                <a:ext uri="{FF2B5EF4-FFF2-40B4-BE49-F238E27FC236}">
                  <a16:creationId xmlns:a16="http://schemas.microsoft.com/office/drawing/2014/main" id="{611AD29C-CDC4-4DE7-B9AB-9FB4EC2D691C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2" y="3774"/>
              <a:ext cx="25" cy="20"/>
            </a:xfrm>
            <a:custGeom>
              <a:avLst/>
              <a:gdLst>
                <a:gd name="T0" fmla="*/ 0 w 17"/>
                <a:gd name="T1" fmla="*/ 0 h 14"/>
                <a:gd name="T2" fmla="*/ 79 w 17"/>
                <a:gd name="T3" fmla="*/ 59 h 14"/>
                <a:gd name="T4" fmla="*/ 38 w 17"/>
                <a:gd name="T5" fmla="*/ 0 h 14"/>
                <a:gd name="T6" fmla="*/ 32 w 17"/>
                <a:gd name="T7" fmla="*/ 0 h 14"/>
                <a:gd name="T8" fmla="*/ 0 w 17"/>
                <a:gd name="T9" fmla="*/ 0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4">
                  <a:moveTo>
                    <a:pt x="0" y="0"/>
                  </a:moveTo>
                  <a:cubicBezTo>
                    <a:pt x="6" y="4"/>
                    <a:pt x="11" y="9"/>
                    <a:pt x="17" y="14"/>
                  </a:cubicBezTo>
                  <a:cubicBezTo>
                    <a:pt x="14" y="9"/>
                    <a:pt x="11" y="5"/>
                    <a:pt x="8" y="0"/>
                  </a:cubicBezTo>
                  <a:cubicBezTo>
                    <a:pt x="8" y="0"/>
                    <a:pt x="8" y="0"/>
                    <a:pt x="7" y="0"/>
                  </a:cubicBezTo>
                  <a:cubicBezTo>
                    <a:pt x="5" y="0"/>
                    <a:pt x="3" y="0"/>
                    <a:pt x="0" y="0"/>
                  </a:cubicBezTo>
                </a:path>
              </a:pathLst>
            </a:custGeom>
            <a:solidFill>
              <a:srgbClr val="D2CE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413" name="Freeform 4236">
              <a:extLst>
                <a:ext uri="{FF2B5EF4-FFF2-40B4-BE49-F238E27FC236}">
                  <a16:creationId xmlns:a16="http://schemas.microsoft.com/office/drawing/2014/main" id="{D4194F14-3D75-4F5E-8E34-491CFE4D57A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5" y="3768"/>
              <a:ext cx="53" cy="34"/>
            </a:xfrm>
            <a:custGeom>
              <a:avLst/>
              <a:gdLst>
                <a:gd name="T0" fmla="*/ 113 w 36"/>
                <a:gd name="T1" fmla="*/ 61 h 23"/>
                <a:gd name="T2" fmla="*/ 130 w 36"/>
                <a:gd name="T3" fmla="*/ 87 h 23"/>
                <a:gd name="T4" fmla="*/ 141 w 36"/>
                <a:gd name="T5" fmla="*/ 101 h 23"/>
                <a:gd name="T6" fmla="*/ 169 w 36"/>
                <a:gd name="T7" fmla="*/ 109 h 23"/>
                <a:gd name="T8" fmla="*/ 147 w 36"/>
                <a:gd name="T9" fmla="*/ 90 h 23"/>
                <a:gd name="T10" fmla="*/ 113 w 36"/>
                <a:gd name="T11" fmla="*/ 61 h 23"/>
                <a:gd name="T12" fmla="*/ 1 w 36"/>
                <a:gd name="T13" fmla="*/ 0 h 23"/>
                <a:gd name="T14" fmla="*/ 0 w 36"/>
                <a:gd name="T15" fmla="*/ 1 h 23"/>
                <a:gd name="T16" fmla="*/ 40 w 36"/>
                <a:gd name="T17" fmla="*/ 49 h 23"/>
                <a:gd name="T18" fmla="*/ 52 w 36"/>
                <a:gd name="T19" fmla="*/ 61 h 23"/>
                <a:gd name="T20" fmla="*/ 60 w 36"/>
                <a:gd name="T21" fmla="*/ 68 h 23"/>
                <a:gd name="T22" fmla="*/ 1 w 36"/>
                <a:gd name="T23" fmla="*/ 0 h 2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6" h="23">
                  <a:moveTo>
                    <a:pt x="24" y="13"/>
                  </a:moveTo>
                  <a:cubicBezTo>
                    <a:pt x="25" y="15"/>
                    <a:pt x="27" y="17"/>
                    <a:pt x="28" y="18"/>
                  </a:cubicBezTo>
                  <a:cubicBezTo>
                    <a:pt x="29" y="19"/>
                    <a:pt x="29" y="20"/>
                    <a:pt x="30" y="21"/>
                  </a:cubicBezTo>
                  <a:cubicBezTo>
                    <a:pt x="32" y="22"/>
                    <a:pt x="34" y="23"/>
                    <a:pt x="36" y="23"/>
                  </a:cubicBezTo>
                  <a:cubicBezTo>
                    <a:pt x="34" y="22"/>
                    <a:pt x="33" y="20"/>
                    <a:pt x="31" y="19"/>
                  </a:cubicBezTo>
                  <a:cubicBezTo>
                    <a:pt x="28" y="17"/>
                    <a:pt x="26" y="15"/>
                    <a:pt x="24" y="13"/>
                  </a:cubicBezTo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3" y="4"/>
                    <a:pt x="6" y="7"/>
                    <a:pt x="8" y="10"/>
                  </a:cubicBezTo>
                  <a:cubicBezTo>
                    <a:pt x="9" y="11"/>
                    <a:pt x="10" y="12"/>
                    <a:pt x="11" y="13"/>
                  </a:cubicBezTo>
                  <a:cubicBezTo>
                    <a:pt x="12" y="13"/>
                    <a:pt x="12" y="14"/>
                    <a:pt x="13" y="14"/>
                  </a:cubicBezTo>
                  <a:cubicBezTo>
                    <a:pt x="10" y="9"/>
                    <a:pt x="5" y="5"/>
                    <a:pt x="1" y="0"/>
                  </a:cubicBezTo>
                </a:path>
              </a:pathLst>
            </a:custGeom>
            <a:solidFill>
              <a:srgbClr val="B7B1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414" name="Freeform 4237">
              <a:extLst>
                <a:ext uri="{FF2B5EF4-FFF2-40B4-BE49-F238E27FC236}">
                  <a16:creationId xmlns:a16="http://schemas.microsoft.com/office/drawing/2014/main" id="{99EA3076-CF8D-4BF6-8236-23E89E4724B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41" y="3787"/>
              <a:ext cx="43" cy="25"/>
            </a:xfrm>
            <a:custGeom>
              <a:avLst/>
              <a:gdLst>
                <a:gd name="T0" fmla="*/ 92 w 29"/>
                <a:gd name="T1" fmla="*/ 38 h 17"/>
                <a:gd name="T2" fmla="*/ 141 w 29"/>
                <a:gd name="T3" fmla="*/ 79 h 17"/>
                <a:gd name="T4" fmla="*/ 141 w 29"/>
                <a:gd name="T5" fmla="*/ 79 h 17"/>
                <a:gd name="T6" fmla="*/ 122 w 29"/>
                <a:gd name="T7" fmla="*/ 47 h 17"/>
                <a:gd name="T8" fmla="*/ 92 w 29"/>
                <a:gd name="T9" fmla="*/ 38 h 17"/>
                <a:gd name="T10" fmla="*/ 0 w 29"/>
                <a:gd name="T11" fmla="*/ 0 h 17"/>
                <a:gd name="T12" fmla="*/ 33 w 29"/>
                <a:gd name="T13" fmla="*/ 47 h 17"/>
                <a:gd name="T14" fmla="*/ 42 w 29"/>
                <a:gd name="T15" fmla="*/ 47 h 17"/>
                <a:gd name="T16" fmla="*/ 9 w 29"/>
                <a:gd name="T17" fmla="*/ 1 h 17"/>
                <a:gd name="T18" fmla="*/ 0 w 29"/>
                <a:gd name="T19" fmla="*/ 0 h 1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9" h="17">
                  <a:moveTo>
                    <a:pt x="19" y="8"/>
                  </a:moveTo>
                  <a:cubicBezTo>
                    <a:pt x="21" y="11"/>
                    <a:pt x="24" y="14"/>
                    <a:pt x="29" y="17"/>
                  </a:cubicBezTo>
                  <a:cubicBezTo>
                    <a:pt x="29" y="17"/>
                    <a:pt x="29" y="17"/>
                    <a:pt x="29" y="17"/>
                  </a:cubicBezTo>
                  <a:cubicBezTo>
                    <a:pt x="28" y="15"/>
                    <a:pt x="27" y="13"/>
                    <a:pt x="25" y="10"/>
                  </a:cubicBezTo>
                  <a:cubicBezTo>
                    <a:pt x="23" y="10"/>
                    <a:pt x="21" y="9"/>
                    <a:pt x="19" y="8"/>
                  </a:cubicBezTo>
                  <a:moveTo>
                    <a:pt x="0" y="0"/>
                  </a:moveTo>
                  <a:cubicBezTo>
                    <a:pt x="2" y="3"/>
                    <a:pt x="5" y="6"/>
                    <a:pt x="7" y="10"/>
                  </a:cubicBezTo>
                  <a:cubicBezTo>
                    <a:pt x="8" y="10"/>
                    <a:pt x="8" y="10"/>
                    <a:pt x="9" y="10"/>
                  </a:cubicBezTo>
                  <a:cubicBezTo>
                    <a:pt x="7" y="7"/>
                    <a:pt x="5" y="4"/>
                    <a:pt x="2" y="1"/>
                  </a:cubicBezTo>
                  <a:cubicBezTo>
                    <a:pt x="1" y="1"/>
                    <a:pt x="1" y="0"/>
                    <a:pt x="0" y="0"/>
                  </a:cubicBezTo>
                </a:path>
              </a:pathLst>
            </a:custGeom>
            <a:solidFill>
              <a:srgbClr val="D2CE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415" name="Freeform 4238">
              <a:extLst>
                <a:ext uri="{FF2B5EF4-FFF2-40B4-BE49-F238E27FC236}">
                  <a16:creationId xmlns:a16="http://schemas.microsoft.com/office/drawing/2014/main" id="{659C29EB-5C61-41D6-84AF-BCBDD147BACA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6" y="3768"/>
              <a:ext cx="43" cy="31"/>
            </a:xfrm>
            <a:custGeom>
              <a:avLst/>
              <a:gdLst>
                <a:gd name="T0" fmla="*/ 19 w 29"/>
                <a:gd name="T1" fmla="*/ 0 h 21"/>
                <a:gd name="T2" fmla="*/ 0 w 29"/>
                <a:gd name="T3" fmla="*/ 0 h 21"/>
                <a:gd name="T4" fmla="*/ 59 w 29"/>
                <a:gd name="T5" fmla="*/ 68 h 21"/>
                <a:gd name="T6" fmla="*/ 68 w 29"/>
                <a:gd name="T7" fmla="*/ 69 h 21"/>
                <a:gd name="T8" fmla="*/ 141 w 29"/>
                <a:gd name="T9" fmla="*/ 100 h 21"/>
                <a:gd name="T10" fmla="*/ 129 w 29"/>
                <a:gd name="T11" fmla="*/ 87 h 21"/>
                <a:gd name="T12" fmla="*/ 110 w 29"/>
                <a:gd name="T13" fmla="*/ 61 h 21"/>
                <a:gd name="T14" fmla="*/ 40 w 29"/>
                <a:gd name="T15" fmla="*/ 0 h 21"/>
                <a:gd name="T16" fmla="*/ 19 w 29"/>
                <a:gd name="T17" fmla="*/ 0 h 2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9" h="21">
                  <a:moveTo>
                    <a:pt x="4" y="0"/>
                  </a:moveTo>
                  <a:cubicBezTo>
                    <a:pt x="3" y="0"/>
                    <a:pt x="2" y="0"/>
                    <a:pt x="0" y="0"/>
                  </a:cubicBezTo>
                  <a:cubicBezTo>
                    <a:pt x="4" y="5"/>
                    <a:pt x="9" y="9"/>
                    <a:pt x="12" y="14"/>
                  </a:cubicBezTo>
                  <a:cubicBezTo>
                    <a:pt x="13" y="14"/>
                    <a:pt x="13" y="14"/>
                    <a:pt x="14" y="15"/>
                  </a:cubicBezTo>
                  <a:cubicBezTo>
                    <a:pt x="19" y="17"/>
                    <a:pt x="24" y="19"/>
                    <a:pt x="29" y="21"/>
                  </a:cubicBezTo>
                  <a:cubicBezTo>
                    <a:pt x="28" y="20"/>
                    <a:pt x="28" y="19"/>
                    <a:pt x="27" y="18"/>
                  </a:cubicBezTo>
                  <a:cubicBezTo>
                    <a:pt x="26" y="17"/>
                    <a:pt x="24" y="15"/>
                    <a:pt x="23" y="13"/>
                  </a:cubicBezTo>
                  <a:cubicBezTo>
                    <a:pt x="18" y="9"/>
                    <a:pt x="13" y="5"/>
                    <a:pt x="8" y="0"/>
                  </a:cubicBezTo>
                  <a:cubicBezTo>
                    <a:pt x="7" y="0"/>
                    <a:pt x="5" y="0"/>
                    <a:pt x="4" y="0"/>
                  </a:cubicBezTo>
                </a:path>
              </a:pathLst>
            </a:custGeom>
            <a:solidFill>
              <a:srgbClr val="D2CE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416" name="Freeform 4239">
              <a:extLst>
                <a:ext uri="{FF2B5EF4-FFF2-40B4-BE49-F238E27FC236}">
                  <a16:creationId xmlns:a16="http://schemas.microsoft.com/office/drawing/2014/main" id="{306CE13C-AF4C-4C73-BA28-215F666F715A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4" y="3789"/>
              <a:ext cx="42" cy="28"/>
            </a:xfrm>
            <a:custGeom>
              <a:avLst/>
              <a:gdLst>
                <a:gd name="T0" fmla="*/ 0 w 28"/>
                <a:gd name="T1" fmla="*/ 0 h 19"/>
                <a:gd name="T2" fmla="*/ 39 w 28"/>
                <a:gd name="T3" fmla="*/ 41 h 19"/>
                <a:gd name="T4" fmla="*/ 143 w 28"/>
                <a:gd name="T5" fmla="*/ 88 h 19"/>
                <a:gd name="T6" fmla="*/ 143 w 28"/>
                <a:gd name="T7" fmla="*/ 88 h 19"/>
                <a:gd name="T8" fmla="*/ 140 w 28"/>
                <a:gd name="T9" fmla="*/ 77 h 19"/>
                <a:gd name="T10" fmla="*/ 140 w 28"/>
                <a:gd name="T11" fmla="*/ 77 h 19"/>
                <a:gd name="T12" fmla="*/ 89 w 28"/>
                <a:gd name="T13" fmla="*/ 32 h 19"/>
                <a:gd name="T14" fmla="*/ 12 w 28"/>
                <a:gd name="T15" fmla="*/ 1 h 19"/>
                <a:gd name="T16" fmla="*/ 0 w 28"/>
                <a:gd name="T17" fmla="*/ 0 h 1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8" h="19">
                  <a:moveTo>
                    <a:pt x="0" y="0"/>
                  </a:moveTo>
                  <a:cubicBezTo>
                    <a:pt x="3" y="3"/>
                    <a:pt x="5" y="6"/>
                    <a:pt x="7" y="9"/>
                  </a:cubicBezTo>
                  <a:cubicBezTo>
                    <a:pt x="15" y="12"/>
                    <a:pt x="24" y="15"/>
                    <a:pt x="28" y="19"/>
                  </a:cubicBezTo>
                  <a:cubicBezTo>
                    <a:pt x="28" y="19"/>
                    <a:pt x="28" y="19"/>
                    <a:pt x="28" y="19"/>
                  </a:cubicBezTo>
                  <a:cubicBezTo>
                    <a:pt x="28" y="18"/>
                    <a:pt x="28" y="17"/>
                    <a:pt x="27" y="16"/>
                  </a:cubicBezTo>
                  <a:cubicBezTo>
                    <a:pt x="27" y="16"/>
                    <a:pt x="27" y="16"/>
                    <a:pt x="27" y="16"/>
                  </a:cubicBezTo>
                  <a:cubicBezTo>
                    <a:pt x="22" y="13"/>
                    <a:pt x="19" y="10"/>
                    <a:pt x="17" y="7"/>
                  </a:cubicBezTo>
                  <a:cubicBezTo>
                    <a:pt x="12" y="5"/>
                    <a:pt x="7" y="3"/>
                    <a:pt x="2" y="1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rgbClr val="E4E1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417" name="Freeform 4240">
              <a:extLst>
                <a:ext uri="{FF2B5EF4-FFF2-40B4-BE49-F238E27FC236}">
                  <a16:creationId xmlns:a16="http://schemas.microsoft.com/office/drawing/2014/main" id="{8259455D-80F4-49C5-B1CB-B4A80B179DD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4" y="3811"/>
              <a:ext cx="25" cy="24"/>
            </a:xfrm>
            <a:custGeom>
              <a:avLst/>
              <a:gdLst>
                <a:gd name="T0" fmla="*/ 60 w 17"/>
                <a:gd name="T1" fmla="*/ 0 h 16"/>
                <a:gd name="T2" fmla="*/ 51 w 17"/>
                <a:gd name="T3" fmla="*/ 8 h 16"/>
                <a:gd name="T4" fmla="*/ 41 w 17"/>
                <a:gd name="T5" fmla="*/ 12 h 16"/>
                <a:gd name="T6" fmla="*/ 41 w 17"/>
                <a:gd name="T7" fmla="*/ 53 h 16"/>
                <a:gd name="T8" fmla="*/ 13 w 17"/>
                <a:gd name="T9" fmla="*/ 62 h 16"/>
                <a:gd name="T10" fmla="*/ 0 w 17"/>
                <a:gd name="T11" fmla="*/ 72 h 16"/>
                <a:gd name="T12" fmla="*/ 0 w 17"/>
                <a:gd name="T13" fmla="*/ 81 h 16"/>
                <a:gd name="T14" fmla="*/ 13 w 17"/>
                <a:gd name="T15" fmla="*/ 72 h 16"/>
                <a:gd name="T16" fmla="*/ 79 w 17"/>
                <a:gd name="T17" fmla="*/ 32 h 16"/>
                <a:gd name="T18" fmla="*/ 69 w 17"/>
                <a:gd name="T19" fmla="*/ 21 h 16"/>
                <a:gd name="T20" fmla="*/ 60 w 17"/>
                <a:gd name="T21" fmla="*/ 0 h 1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7" h="16">
                  <a:moveTo>
                    <a:pt x="13" y="0"/>
                  </a:moveTo>
                  <a:cubicBezTo>
                    <a:pt x="12" y="1"/>
                    <a:pt x="12" y="1"/>
                    <a:pt x="11" y="1"/>
                  </a:cubicBezTo>
                  <a:cubicBezTo>
                    <a:pt x="10" y="1"/>
                    <a:pt x="9" y="2"/>
                    <a:pt x="9" y="2"/>
                  </a:cubicBezTo>
                  <a:cubicBezTo>
                    <a:pt x="12" y="5"/>
                    <a:pt x="13" y="7"/>
                    <a:pt x="9" y="10"/>
                  </a:cubicBezTo>
                  <a:cubicBezTo>
                    <a:pt x="7" y="11"/>
                    <a:pt x="5" y="11"/>
                    <a:pt x="3" y="12"/>
                  </a:cubicBezTo>
                  <a:cubicBezTo>
                    <a:pt x="2" y="13"/>
                    <a:pt x="1" y="13"/>
                    <a:pt x="0" y="14"/>
                  </a:cubicBezTo>
                  <a:cubicBezTo>
                    <a:pt x="0" y="15"/>
                    <a:pt x="0" y="15"/>
                    <a:pt x="0" y="16"/>
                  </a:cubicBezTo>
                  <a:cubicBezTo>
                    <a:pt x="1" y="16"/>
                    <a:pt x="2" y="15"/>
                    <a:pt x="3" y="14"/>
                  </a:cubicBezTo>
                  <a:cubicBezTo>
                    <a:pt x="7" y="13"/>
                    <a:pt x="12" y="9"/>
                    <a:pt x="17" y="6"/>
                  </a:cubicBezTo>
                  <a:cubicBezTo>
                    <a:pt x="16" y="6"/>
                    <a:pt x="16" y="5"/>
                    <a:pt x="15" y="4"/>
                  </a:cubicBezTo>
                  <a:cubicBezTo>
                    <a:pt x="15" y="3"/>
                    <a:pt x="14" y="2"/>
                    <a:pt x="13" y="0"/>
                  </a:cubicBezTo>
                </a:path>
              </a:pathLst>
            </a:custGeom>
            <a:solidFill>
              <a:srgbClr val="B7B1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418" name="Freeform 4241">
              <a:extLst>
                <a:ext uri="{FF2B5EF4-FFF2-40B4-BE49-F238E27FC236}">
                  <a16:creationId xmlns:a16="http://schemas.microsoft.com/office/drawing/2014/main" id="{B0CFDD24-5E72-4D30-910E-7AA3B9E403F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9" y="3814"/>
              <a:ext cx="14" cy="15"/>
            </a:xfrm>
            <a:custGeom>
              <a:avLst/>
              <a:gdLst>
                <a:gd name="T0" fmla="*/ 20 w 10"/>
                <a:gd name="T1" fmla="*/ 0 h 10"/>
                <a:gd name="T2" fmla="*/ 1 w 10"/>
                <a:gd name="T3" fmla="*/ 8 h 10"/>
                <a:gd name="T4" fmla="*/ 20 w 10"/>
                <a:gd name="T5" fmla="*/ 27 h 10"/>
                <a:gd name="T6" fmla="*/ 0 w 10"/>
                <a:gd name="T7" fmla="*/ 53 h 10"/>
                <a:gd name="T8" fmla="*/ 21 w 10"/>
                <a:gd name="T9" fmla="*/ 41 h 10"/>
                <a:gd name="T10" fmla="*/ 21 w 10"/>
                <a:gd name="T11" fmla="*/ 0 h 10"/>
                <a:gd name="T12" fmla="*/ 20 w 10"/>
                <a:gd name="T13" fmla="*/ 0 h 10"/>
                <a:gd name="T14" fmla="*/ 20 w 10"/>
                <a:gd name="T15" fmla="*/ 0 h 1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0" h="10">
                  <a:moveTo>
                    <a:pt x="5" y="0"/>
                  </a:moveTo>
                  <a:cubicBezTo>
                    <a:pt x="4" y="0"/>
                    <a:pt x="2" y="1"/>
                    <a:pt x="1" y="1"/>
                  </a:cubicBezTo>
                  <a:cubicBezTo>
                    <a:pt x="4" y="2"/>
                    <a:pt x="5" y="3"/>
                    <a:pt x="5" y="5"/>
                  </a:cubicBezTo>
                  <a:cubicBezTo>
                    <a:pt x="5" y="7"/>
                    <a:pt x="3" y="8"/>
                    <a:pt x="0" y="10"/>
                  </a:cubicBezTo>
                  <a:cubicBezTo>
                    <a:pt x="2" y="9"/>
                    <a:pt x="4" y="9"/>
                    <a:pt x="6" y="8"/>
                  </a:cubicBezTo>
                  <a:cubicBezTo>
                    <a:pt x="10" y="5"/>
                    <a:pt x="9" y="3"/>
                    <a:pt x="6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</a:path>
              </a:pathLst>
            </a:custGeom>
            <a:solidFill>
              <a:srgbClr val="D2CE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419" name="Freeform 4242">
              <a:extLst>
                <a:ext uri="{FF2B5EF4-FFF2-40B4-BE49-F238E27FC236}">
                  <a16:creationId xmlns:a16="http://schemas.microsoft.com/office/drawing/2014/main" id="{2331D0B9-C41A-4E87-B1AF-F173114BCC5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4" y="3829"/>
              <a:ext cx="5" cy="3"/>
            </a:xfrm>
            <a:custGeom>
              <a:avLst/>
              <a:gdLst>
                <a:gd name="T0" fmla="*/ 22 w 3"/>
                <a:gd name="T1" fmla="*/ 0 h 2"/>
                <a:gd name="T2" fmla="*/ 8 w 3"/>
                <a:gd name="T3" fmla="*/ 8 h 2"/>
                <a:gd name="T4" fmla="*/ 0 w 3"/>
                <a:gd name="T5" fmla="*/ 12 h 2"/>
                <a:gd name="T6" fmla="*/ 22 w 3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3" y="0"/>
                    <a:pt x="2" y="1"/>
                    <a:pt x="1" y="1"/>
                  </a:cubicBezTo>
                  <a:cubicBezTo>
                    <a:pt x="1" y="1"/>
                    <a:pt x="1" y="2"/>
                    <a:pt x="0" y="2"/>
                  </a:cubicBezTo>
                  <a:cubicBezTo>
                    <a:pt x="1" y="1"/>
                    <a:pt x="2" y="1"/>
                    <a:pt x="3" y="0"/>
                  </a:cubicBezTo>
                </a:path>
              </a:pathLst>
            </a:custGeom>
            <a:solidFill>
              <a:srgbClr val="D2CE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420" name="Freeform 4243">
              <a:extLst>
                <a:ext uri="{FF2B5EF4-FFF2-40B4-BE49-F238E27FC236}">
                  <a16:creationId xmlns:a16="http://schemas.microsoft.com/office/drawing/2014/main" id="{A284782E-0265-4B51-917B-6443B41CE0C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6" y="3815"/>
              <a:ext cx="10" cy="15"/>
            </a:xfrm>
            <a:custGeom>
              <a:avLst/>
              <a:gdLst>
                <a:gd name="T0" fmla="*/ 13 w 7"/>
                <a:gd name="T1" fmla="*/ 0 h 10"/>
                <a:gd name="T2" fmla="*/ 0 w 7"/>
                <a:gd name="T3" fmla="*/ 8 h 10"/>
                <a:gd name="T4" fmla="*/ 0 w 7"/>
                <a:gd name="T5" fmla="*/ 12 h 10"/>
                <a:gd name="T6" fmla="*/ 1 w 7"/>
                <a:gd name="T7" fmla="*/ 12 h 10"/>
                <a:gd name="T8" fmla="*/ 0 w 7"/>
                <a:gd name="T9" fmla="*/ 12 h 10"/>
                <a:gd name="T10" fmla="*/ 0 w 7"/>
                <a:gd name="T11" fmla="*/ 53 h 10"/>
                <a:gd name="T12" fmla="*/ 9 w 7"/>
                <a:gd name="T13" fmla="*/ 48 h 10"/>
                <a:gd name="T14" fmla="*/ 29 w 7"/>
                <a:gd name="T15" fmla="*/ 21 h 10"/>
                <a:gd name="T16" fmla="*/ 13 w 7"/>
                <a:gd name="T17" fmla="*/ 0 h 1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" h="10">
                  <a:moveTo>
                    <a:pt x="3" y="0"/>
                  </a:moveTo>
                  <a:cubicBezTo>
                    <a:pt x="2" y="0"/>
                    <a:pt x="1" y="0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0" y="2"/>
                  </a:cubicBezTo>
                  <a:cubicBezTo>
                    <a:pt x="1" y="4"/>
                    <a:pt x="1" y="7"/>
                    <a:pt x="0" y="10"/>
                  </a:cubicBezTo>
                  <a:cubicBezTo>
                    <a:pt x="1" y="10"/>
                    <a:pt x="2" y="9"/>
                    <a:pt x="2" y="9"/>
                  </a:cubicBezTo>
                  <a:cubicBezTo>
                    <a:pt x="5" y="7"/>
                    <a:pt x="7" y="6"/>
                    <a:pt x="7" y="4"/>
                  </a:cubicBezTo>
                  <a:cubicBezTo>
                    <a:pt x="7" y="2"/>
                    <a:pt x="6" y="1"/>
                    <a:pt x="3" y="0"/>
                  </a:cubicBezTo>
                </a:path>
              </a:pathLst>
            </a:custGeom>
            <a:solidFill>
              <a:srgbClr val="E4E1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421" name="Freeform 4244">
              <a:extLst>
                <a:ext uri="{FF2B5EF4-FFF2-40B4-BE49-F238E27FC236}">
                  <a16:creationId xmlns:a16="http://schemas.microsoft.com/office/drawing/2014/main" id="{3CBD5054-A8A2-4718-8F5D-407EBD80961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6" y="3812"/>
              <a:ext cx="4" cy="2"/>
            </a:xfrm>
            <a:custGeom>
              <a:avLst/>
              <a:gdLst>
                <a:gd name="T0" fmla="*/ 9 w 3"/>
                <a:gd name="T1" fmla="*/ 0 h 1"/>
                <a:gd name="T2" fmla="*/ 0 w 3"/>
                <a:gd name="T3" fmla="*/ 16 h 1"/>
                <a:gd name="T4" fmla="*/ 1 w 3"/>
                <a:gd name="T5" fmla="*/ 16 h 1"/>
                <a:gd name="T6" fmla="*/ 9 w 3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1">
                  <a:moveTo>
                    <a:pt x="3" y="0"/>
                  </a:moveTo>
                  <a:cubicBezTo>
                    <a:pt x="2" y="0"/>
                    <a:pt x="1" y="0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2" y="0"/>
                    <a:pt x="3" y="0"/>
                  </a:cubicBezTo>
                </a:path>
              </a:pathLst>
            </a:custGeom>
            <a:solidFill>
              <a:srgbClr val="D2CE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422" name="Freeform 4245">
              <a:extLst>
                <a:ext uri="{FF2B5EF4-FFF2-40B4-BE49-F238E27FC236}">
                  <a16:creationId xmlns:a16="http://schemas.microsoft.com/office/drawing/2014/main" id="{FF9037DE-0806-4801-9490-B29BD6F94B4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6" y="3814"/>
              <a:ext cx="2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16 w 1"/>
                <a:gd name="T7" fmla="*/ 0 h 1"/>
                <a:gd name="T8" fmla="*/ 0 w 1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rgbClr val="E4E1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423" name="Freeform 4246">
              <a:extLst>
                <a:ext uri="{FF2B5EF4-FFF2-40B4-BE49-F238E27FC236}">
                  <a16:creationId xmlns:a16="http://schemas.microsoft.com/office/drawing/2014/main" id="{C118D6BA-44F2-4C3B-8F07-5994FFB3AC7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5" y="3836"/>
              <a:ext cx="31" cy="15"/>
            </a:xfrm>
            <a:custGeom>
              <a:avLst/>
              <a:gdLst>
                <a:gd name="T0" fmla="*/ 90 w 21"/>
                <a:gd name="T1" fmla="*/ 0 h 10"/>
                <a:gd name="T2" fmla="*/ 40 w 21"/>
                <a:gd name="T3" fmla="*/ 18 h 10"/>
                <a:gd name="T4" fmla="*/ 0 w 21"/>
                <a:gd name="T5" fmla="*/ 32 h 10"/>
                <a:gd name="T6" fmla="*/ 19 w 21"/>
                <a:gd name="T7" fmla="*/ 41 h 10"/>
                <a:gd name="T8" fmla="*/ 28 w 21"/>
                <a:gd name="T9" fmla="*/ 48 h 10"/>
                <a:gd name="T10" fmla="*/ 40 w 21"/>
                <a:gd name="T11" fmla="*/ 53 h 10"/>
                <a:gd name="T12" fmla="*/ 100 w 21"/>
                <a:gd name="T13" fmla="*/ 21 h 10"/>
                <a:gd name="T14" fmla="*/ 90 w 21"/>
                <a:gd name="T15" fmla="*/ 0 h 1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1" h="10">
                  <a:moveTo>
                    <a:pt x="19" y="0"/>
                  </a:moveTo>
                  <a:cubicBezTo>
                    <a:pt x="15" y="1"/>
                    <a:pt x="11" y="2"/>
                    <a:pt x="8" y="3"/>
                  </a:cubicBezTo>
                  <a:cubicBezTo>
                    <a:pt x="5" y="4"/>
                    <a:pt x="3" y="5"/>
                    <a:pt x="0" y="6"/>
                  </a:cubicBezTo>
                  <a:cubicBezTo>
                    <a:pt x="2" y="6"/>
                    <a:pt x="3" y="7"/>
                    <a:pt x="4" y="8"/>
                  </a:cubicBezTo>
                  <a:cubicBezTo>
                    <a:pt x="5" y="8"/>
                    <a:pt x="5" y="8"/>
                    <a:pt x="6" y="9"/>
                  </a:cubicBezTo>
                  <a:cubicBezTo>
                    <a:pt x="6" y="9"/>
                    <a:pt x="7" y="10"/>
                    <a:pt x="8" y="10"/>
                  </a:cubicBezTo>
                  <a:cubicBezTo>
                    <a:pt x="11" y="8"/>
                    <a:pt x="17" y="6"/>
                    <a:pt x="21" y="4"/>
                  </a:cubicBezTo>
                  <a:cubicBezTo>
                    <a:pt x="20" y="4"/>
                    <a:pt x="20" y="2"/>
                    <a:pt x="19" y="0"/>
                  </a:cubicBezTo>
                </a:path>
              </a:pathLst>
            </a:custGeom>
            <a:solidFill>
              <a:srgbClr val="8D84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424" name="Freeform 4247">
              <a:extLst>
                <a:ext uri="{FF2B5EF4-FFF2-40B4-BE49-F238E27FC236}">
                  <a16:creationId xmlns:a16="http://schemas.microsoft.com/office/drawing/2014/main" id="{00B7035F-78EB-45A0-BBF3-A47D107874B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0" y="3826"/>
              <a:ext cx="33" cy="19"/>
            </a:xfrm>
            <a:custGeom>
              <a:avLst/>
              <a:gdLst>
                <a:gd name="T0" fmla="*/ 108 w 22"/>
                <a:gd name="T1" fmla="*/ 0 h 13"/>
                <a:gd name="T2" fmla="*/ 62 w 22"/>
                <a:gd name="T3" fmla="*/ 13 h 13"/>
                <a:gd name="T4" fmla="*/ 18 w 22"/>
                <a:gd name="T5" fmla="*/ 41 h 13"/>
                <a:gd name="T6" fmla="*/ 0 w 22"/>
                <a:gd name="T7" fmla="*/ 50 h 13"/>
                <a:gd name="T8" fmla="*/ 18 w 22"/>
                <a:gd name="T9" fmla="*/ 60 h 13"/>
                <a:gd name="T10" fmla="*/ 59 w 22"/>
                <a:gd name="T11" fmla="*/ 47 h 13"/>
                <a:gd name="T12" fmla="*/ 113 w 22"/>
                <a:gd name="T13" fmla="*/ 32 h 13"/>
                <a:gd name="T14" fmla="*/ 108 w 22"/>
                <a:gd name="T15" fmla="*/ 0 h 1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2" h="13">
                  <a:moveTo>
                    <a:pt x="21" y="0"/>
                  </a:moveTo>
                  <a:cubicBezTo>
                    <a:pt x="18" y="1"/>
                    <a:pt x="15" y="2"/>
                    <a:pt x="12" y="3"/>
                  </a:cubicBezTo>
                  <a:cubicBezTo>
                    <a:pt x="9" y="5"/>
                    <a:pt x="6" y="7"/>
                    <a:pt x="3" y="9"/>
                  </a:cubicBezTo>
                  <a:cubicBezTo>
                    <a:pt x="3" y="10"/>
                    <a:pt x="2" y="10"/>
                    <a:pt x="0" y="11"/>
                  </a:cubicBezTo>
                  <a:cubicBezTo>
                    <a:pt x="1" y="12"/>
                    <a:pt x="2" y="12"/>
                    <a:pt x="3" y="13"/>
                  </a:cubicBezTo>
                  <a:cubicBezTo>
                    <a:pt x="6" y="12"/>
                    <a:pt x="8" y="11"/>
                    <a:pt x="11" y="10"/>
                  </a:cubicBezTo>
                  <a:cubicBezTo>
                    <a:pt x="14" y="9"/>
                    <a:pt x="18" y="8"/>
                    <a:pt x="22" y="7"/>
                  </a:cubicBezTo>
                  <a:cubicBezTo>
                    <a:pt x="22" y="5"/>
                    <a:pt x="22" y="3"/>
                    <a:pt x="21" y="0"/>
                  </a:cubicBezTo>
                </a:path>
              </a:pathLst>
            </a:custGeom>
            <a:solidFill>
              <a:srgbClr val="B7B1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425" name="Freeform 4248">
              <a:extLst>
                <a:ext uri="{FF2B5EF4-FFF2-40B4-BE49-F238E27FC236}">
                  <a16:creationId xmlns:a16="http://schemas.microsoft.com/office/drawing/2014/main" id="{16239BF5-69B0-43F9-88C5-3E21488703CA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9" y="3839"/>
              <a:ext cx="6" cy="3"/>
            </a:xfrm>
            <a:custGeom>
              <a:avLst/>
              <a:gdLst>
                <a:gd name="T0" fmla="*/ 21 w 4"/>
                <a:gd name="T1" fmla="*/ 0 h 2"/>
                <a:gd name="T2" fmla="*/ 0 w 4"/>
                <a:gd name="T3" fmla="*/ 12 h 2"/>
                <a:gd name="T4" fmla="*/ 8 w 4"/>
                <a:gd name="T5" fmla="*/ 12 h 2"/>
                <a:gd name="T6" fmla="*/ 21 w 4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2">
                  <a:moveTo>
                    <a:pt x="4" y="0"/>
                  </a:moveTo>
                  <a:cubicBezTo>
                    <a:pt x="3" y="0"/>
                    <a:pt x="2" y="1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3" y="1"/>
                    <a:pt x="4" y="1"/>
                    <a:pt x="4" y="0"/>
                  </a:cubicBezTo>
                </a:path>
              </a:pathLst>
            </a:custGeom>
            <a:solidFill>
              <a:srgbClr val="D2CE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426" name="Freeform 4249">
              <a:extLst>
                <a:ext uri="{FF2B5EF4-FFF2-40B4-BE49-F238E27FC236}">
                  <a16:creationId xmlns:a16="http://schemas.microsoft.com/office/drawing/2014/main" id="{C03FEB5C-7B0D-42DE-A645-8BF5220BCE9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53" y="3835"/>
              <a:ext cx="27" cy="7"/>
            </a:xfrm>
            <a:custGeom>
              <a:avLst/>
              <a:gdLst>
                <a:gd name="T0" fmla="*/ 93 w 18"/>
                <a:gd name="T1" fmla="*/ 1 h 5"/>
                <a:gd name="T2" fmla="*/ 89 w 18"/>
                <a:gd name="T3" fmla="*/ 1 h 5"/>
                <a:gd name="T4" fmla="*/ 81 w 18"/>
                <a:gd name="T5" fmla="*/ 8 h 5"/>
                <a:gd name="T6" fmla="*/ 93 w 18"/>
                <a:gd name="T7" fmla="*/ 1 h 5"/>
                <a:gd name="T8" fmla="*/ 93 w 18"/>
                <a:gd name="T9" fmla="*/ 1 h 5"/>
                <a:gd name="T10" fmla="*/ 32 w 18"/>
                <a:gd name="T11" fmla="*/ 0 h 5"/>
                <a:gd name="T12" fmla="*/ 0 w 18"/>
                <a:gd name="T13" fmla="*/ 1 h 5"/>
                <a:gd name="T14" fmla="*/ 12 w 18"/>
                <a:gd name="T15" fmla="*/ 20 h 5"/>
                <a:gd name="T16" fmla="*/ 27 w 18"/>
                <a:gd name="T17" fmla="*/ 20 h 5"/>
                <a:gd name="T18" fmla="*/ 41 w 18"/>
                <a:gd name="T19" fmla="*/ 15 h 5"/>
                <a:gd name="T20" fmla="*/ 32 w 18"/>
                <a:gd name="T21" fmla="*/ 0 h 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8" h="5">
                  <a:moveTo>
                    <a:pt x="18" y="1"/>
                  </a:moveTo>
                  <a:cubicBezTo>
                    <a:pt x="17" y="1"/>
                    <a:pt x="17" y="1"/>
                    <a:pt x="17" y="1"/>
                  </a:cubicBezTo>
                  <a:cubicBezTo>
                    <a:pt x="17" y="1"/>
                    <a:pt x="17" y="2"/>
                    <a:pt x="16" y="2"/>
                  </a:cubicBezTo>
                  <a:cubicBezTo>
                    <a:pt x="17" y="2"/>
                    <a:pt x="17" y="1"/>
                    <a:pt x="18" y="1"/>
                  </a:cubicBezTo>
                  <a:cubicBezTo>
                    <a:pt x="18" y="1"/>
                    <a:pt x="18" y="1"/>
                    <a:pt x="18" y="1"/>
                  </a:cubicBezTo>
                  <a:moveTo>
                    <a:pt x="6" y="0"/>
                  </a:moveTo>
                  <a:cubicBezTo>
                    <a:pt x="4" y="0"/>
                    <a:pt x="2" y="0"/>
                    <a:pt x="0" y="1"/>
                  </a:cubicBezTo>
                  <a:cubicBezTo>
                    <a:pt x="1" y="3"/>
                    <a:pt x="1" y="5"/>
                    <a:pt x="2" y="5"/>
                  </a:cubicBezTo>
                  <a:cubicBezTo>
                    <a:pt x="3" y="5"/>
                    <a:pt x="4" y="5"/>
                    <a:pt x="5" y="5"/>
                  </a:cubicBezTo>
                  <a:cubicBezTo>
                    <a:pt x="6" y="5"/>
                    <a:pt x="7" y="5"/>
                    <a:pt x="8" y="4"/>
                  </a:cubicBezTo>
                  <a:cubicBezTo>
                    <a:pt x="7" y="3"/>
                    <a:pt x="6" y="1"/>
                    <a:pt x="6" y="0"/>
                  </a:cubicBezTo>
                </a:path>
              </a:pathLst>
            </a:custGeom>
            <a:solidFill>
              <a:srgbClr val="B7B1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427" name="Freeform 4250">
              <a:extLst>
                <a:ext uri="{FF2B5EF4-FFF2-40B4-BE49-F238E27FC236}">
                  <a16:creationId xmlns:a16="http://schemas.microsoft.com/office/drawing/2014/main" id="{87F4C739-E39A-4487-A0E4-8E4C6180FFB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1" y="3824"/>
              <a:ext cx="11" cy="12"/>
            </a:xfrm>
            <a:custGeom>
              <a:avLst/>
              <a:gdLst>
                <a:gd name="T0" fmla="*/ 35 w 7"/>
                <a:gd name="T1" fmla="*/ 0 h 8"/>
                <a:gd name="T2" fmla="*/ 20 w 7"/>
                <a:gd name="T3" fmla="*/ 0 h 8"/>
                <a:gd name="T4" fmla="*/ 20 w 7"/>
                <a:gd name="T5" fmla="*/ 0 h 8"/>
                <a:gd name="T6" fmla="*/ 0 w 7"/>
                <a:gd name="T7" fmla="*/ 8 h 8"/>
                <a:gd name="T8" fmla="*/ 8 w 7"/>
                <a:gd name="T9" fmla="*/ 41 h 8"/>
                <a:gd name="T10" fmla="*/ 42 w 7"/>
                <a:gd name="T11" fmla="*/ 39 h 8"/>
                <a:gd name="T12" fmla="*/ 35 w 7"/>
                <a:gd name="T13" fmla="*/ 0 h 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" h="8">
                  <a:moveTo>
                    <a:pt x="6" y="0"/>
                  </a:moveTo>
                  <a:cubicBezTo>
                    <a:pt x="5" y="0"/>
                    <a:pt x="4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1"/>
                    <a:pt x="1" y="1"/>
                    <a:pt x="0" y="1"/>
                  </a:cubicBezTo>
                  <a:cubicBezTo>
                    <a:pt x="1" y="4"/>
                    <a:pt x="1" y="6"/>
                    <a:pt x="1" y="8"/>
                  </a:cubicBezTo>
                  <a:cubicBezTo>
                    <a:pt x="3" y="7"/>
                    <a:pt x="5" y="7"/>
                    <a:pt x="7" y="7"/>
                  </a:cubicBezTo>
                  <a:cubicBezTo>
                    <a:pt x="6" y="5"/>
                    <a:pt x="6" y="2"/>
                    <a:pt x="6" y="0"/>
                  </a:cubicBezTo>
                </a:path>
              </a:pathLst>
            </a:custGeom>
            <a:solidFill>
              <a:srgbClr val="D2CE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428" name="Freeform 4251">
              <a:extLst>
                <a:ext uri="{FF2B5EF4-FFF2-40B4-BE49-F238E27FC236}">
                  <a16:creationId xmlns:a16="http://schemas.microsoft.com/office/drawing/2014/main" id="{3AE5C66B-8051-48CE-83CF-CA5ACA48FE4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34" y="3849"/>
              <a:ext cx="16" cy="15"/>
            </a:xfrm>
            <a:custGeom>
              <a:avLst/>
              <a:gdLst>
                <a:gd name="T0" fmla="*/ 48 w 11"/>
                <a:gd name="T1" fmla="*/ 41 h 10"/>
                <a:gd name="T2" fmla="*/ 32 w 11"/>
                <a:gd name="T3" fmla="*/ 41 h 10"/>
                <a:gd name="T4" fmla="*/ 32 w 11"/>
                <a:gd name="T5" fmla="*/ 41 h 10"/>
                <a:gd name="T6" fmla="*/ 36 w 11"/>
                <a:gd name="T7" fmla="*/ 48 h 10"/>
                <a:gd name="T8" fmla="*/ 41 w 11"/>
                <a:gd name="T9" fmla="*/ 53 h 10"/>
                <a:gd name="T10" fmla="*/ 48 w 11"/>
                <a:gd name="T11" fmla="*/ 41 h 10"/>
                <a:gd name="T12" fmla="*/ 0 w 11"/>
                <a:gd name="T13" fmla="*/ 0 h 10"/>
                <a:gd name="T14" fmla="*/ 1 w 11"/>
                <a:gd name="T15" fmla="*/ 8 h 10"/>
                <a:gd name="T16" fmla="*/ 9 w 11"/>
                <a:gd name="T17" fmla="*/ 8 h 10"/>
                <a:gd name="T18" fmla="*/ 0 w 11"/>
                <a:gd name="T19" fmla="*/ 0 h 1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1" h="10">
                  <a:moveTo>
                    <a:pt x="11" y="8"/>
                  </a:moveTo>
                  <a:cubicBezTo>
                    <a:pt x="10" y="8"/>
                    <a:pt x="8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9"/>
                    <a:pt x="8" y="9"/>
                  </a:cubicBezTo>
                  <a:cubicBezTo>
                    <a:pt x="8" y="9"/>
                    <a:pt x="8" y="10"/>
                    <a:pt x="9" y="10"/>
                  </a:cubicBezTo>
                  <a:cubicBezTo>
                    <a:pt x="9" y="9"/>
                    <a:pt x="10" y="8"/>
                    <a:pt x="11" y="8"/>
                  </a:cubicBezTo>
                  <a:moveTo>
                    <a:pt x="0" y="0"/>
                  </a:moveTo>
                  <a:cubicBezTo>
                    <a:pt x="0" y="0"/>
                    <a:pt x="1" y="1"/>
                    <a:pt x="1" y="1"/>
                  </a:cubicBezTo>
                  <a:cubicBezTo>
                    <a:pt x="1" y="1"/>
                    <a:pt x="2" y="1"/>
                    <a:pt x="2" y="1"/>
                  </a:cubicBezTo>
                  <a:cubicBezTo>
                    <a:pt x="1" y="1"/>
                    <a:pt x="0" y="0"/>
                    <a:pt x="0" y="0"/>
                  </a:cubicBezTo>
                </a:path>
              </a:pathLst>
            </a:custGeom>
            <a:solidFill>
              <a:srgbClr val="B7B1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429" name="Freeform 4252">
              <a:extLst>
                <a:ext uri="{FF2B5EF4-FFF2-40B4-BE49-F238E27FC236}">
                  <a16:creationId xmlns:a16="http://schemas.microsoft.com/office/drawing/2014/main" id="{A63F022F-2196-4EBC-BC29-62CC8BA6566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6" y="3863"/>
              <a:ext cx="1" cy="1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1 w 1"/>
                <a:gd name="T5" fmla="*/ 1 h 1"/>
                <a:gd name="T6" fmla="*/ 0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0"/>
                    <a:pt x="0" y="0"/>
                  </a:cubicBezTo>
                </a:path>
              </a:pathLst>
            </a:custGeom>
            <a:solidFill>
              <a:srgbClr val="D2CE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430" name="Freeform 4253">
              <a:extLst>
                <a:ext uri="{FF2B5EF4-FFF2-40B4-BE49-F238E27FC236}">
                  <a16:creationId xmlns:a16="http://schemas.microsoft.com/office/drawing/2014/main" id="{5F542DBE-39BD-456D-8D24-D3D20E87C42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0" y="3845"/>
              <a:ext cx="14" cy="4"/>
            </a:xfrm>
            <a:custGeom>
              <a:avLst/>
              <a:gdLst>
                <a:gd name="T0" fmla="*/ 19 w 9"/>
                <a:gd name="T1" fmla="*/ 0 h 3"/>
                <a:gd name="T2" fmla="*/ 0 w 9"/>
                <a:gd name="T3" fmla="*/ 1 h 3"/>
                <a:gd name="T4" fmla="*/ 53 w 9"/>
                <a:gd name="T5" fmla="*/ 9 h 3"/>
                <a:gd name="T6" fmla="*/ 40 w 9"/>
                <a:gd name="T7" fmla="*/ 7 h 3"/>
                <a:gd name="T8" fmla="*/ 19 w 9"/>
                <a:gd name="T9" fmla="*/ 0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3">
                  <a:moveTo>
                    <a:pt x="3" y="0"/>
                  </a:moveTo>
                  <a:cubicBezTo>
                    <a:pt x="2" y="0"/>
                    <a:pt x="1" y="0"/>
                    <a:pt x="0" y="1"/>
                  </a:cubicBezTo>
                  <a:cubicBezTo>
                    <a:pt x="4" y="1"/>
                    <a:pt x="6" y="2"/>
                    <a:pt x="9" y="3"/>
                  </a:cubicBezTo>
                  <a:cubicBezTo>
                    <a:pt x="8" y="2"/>
                    <a:pt x="8" y="2"/>
                    <a:pt x="7" y="2"/>
                  </a:cubicBezTo>
                  <a:cubicBezTo>
                    <a:pt x="6" y="1"/>
                    <a:pt x="5" y="0"/>
                    <a:pt x="3" y="0"/>
                  </a:cubicBezTo>
                </a:path>
              </a:pathLst>
            </a:custGeom>
            <a:solidFill>
              <a:srgbClr val="B7B1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431" name="Freeform 4254">
              <a:extLst>
                <a:ext uri="{FF2B5EF4-FFF2-40B4-BE49-F238E27FC236}">
                  <a16:creationId xmlns:a16="http://schemas.microsoft.com/office/drawing/2014/main" id="{4B26983D-318A-41B0-BA80-FAA46862A46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3" y="3842"/>
              <a:ext cx="12" cy="4"/>
            </a:xfrm>
            <a:custGeom>
              <a:avLst/>
              <a:gdLst>
                <a:gd name="T0" fmla="*/ 27 w 8"/>
                <a:gd name="T1" fmla="*/ 0 h 3"/>
                <a:gd name="T2" fmla="*/ 0 w 8"/>
                <a:gd name="T3" fmla="*/ 7 h 3"/>
                <a:gd name="T4" fmla="*/ 0 w 8"/>
                <a:gd name="T5" fmla="*/ 9 h 3"/>
                <a:gd name="T6" fmla="*/ 18 w 8"/>
                <a:gd name="T7" fmla="*/ 7 h 3"/>
                <a:gd name="T8" fmla="*/ 21 w 8"/>
                <a:gd name="T9" fmla="*/ 7 h 3"/>
                <a:gd name="T10" fmla="*/ 27 w 8"/>
                <a:gd name="T11" fmla="*/ 9 h 3"/>
                <a:gd name="T12" fmla="*/ 41 w 8"/>
                <a:gd name="T13" fmla="*/ 7 h 3"/>
                <a:gd name="T14" fmla="*/ 27 w 8"/>
                <a:gd name="T15" fmla="*/ 0 h 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8" h="3">
                  <a:moveTo>
                    <a:pt x="5" y="0"/>
                  </a:moveTo>
                  <a:cubicBezTo>
                    <a:pt x="4" y="1"/>
                    <a:pt x="2" y="2"/>
                    <a:pt x="0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1" y="2"/>
                    <a:pt x="2" y="2"/>
                    <a:pt x="3" y="2"/>
                  </a:cubicBezTo>
                  <a:cubicBezTo>
                    <a:pt x="3" y="2"/>
                    <a:pt x="4" y="2"/>
                    <a:pt x="4" y="2"/>
                  </a:cubicBezTo>
                  <a:cubicBezTo>
                    <a:pt x="5" y="2"/>
                    <a:pt x="5" y="3"/>
                    <a:pt x="5" y="3"/>
                  </a:cubicBezTo>
                  <a:cubicBezTo>
                    <a:pt x="6" y="2"/>
                    <a:pt x="7" y="2"/>
                    <a:pt x="8" y="2"/>
                  </a:cubicBezTo>
                  <a:cubicBezTo>
                    <a:pt x="7" y="1"/>
                    <a:pt x="6" y="1"/>
                    <a:pt x="5" y="0"/>
                  </a:cubicBezTo>
                </a:path>
              </a:pathLst>
            </a:custGeom>
            <a:solidFill>
              <a:srgbClr val="D2CE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432" name="Freeform 4255">
              <a:extLst>
                <a:ext uri="{FF2B5EF4-FFF2-40B4-BE49-F238E27FC236}">
                  <a16:creationId xmlns:a16="http://schemas.microsoft.com/office/drawing/2014/main" id="{FEEB2D51-3D64-4908-A82B-BA817BE0EE2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3" y="3842"/>
              <a:ext cx="7" cy="3"/>
            </a:xfrm>
            <a:custGeom>
              <a:avLst/>
              <a:gdLst>
                <a:gd name="T0" fmla="*/ 15 w 5"/>
                <a:gd name="T1" fmla="*/ 0 h 2"/>
                <a:gd name="T2" fmla="*/ 0 w 5"/>
                <a:gd name="T3" fmla="*/ 12 h 2"/>
                <a:gd name="T4" fmla="*/ 20 w 5"/>
                <a:gd name="T5" fmla="*/ 0 h 2"/>
                <a:gd name="T6" fmla="*/ 15 w 5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2">
                  <a:moveTo>
                    <a:pt x="4" y="0"/>
                  </a:moveTo>
                  <a:cubicBezTo>
                    <a:pt x="3" y="1"/>
                    <a:pt x="2" y="2"/>
                    <a:pt x="0" y="2"/>
                  </a:cubicBezTo>
                  <a:cubicBezTo>
                    <a:pt x="2" y="2"/>
                    <a:pt x="4" y="1"/>
                    <a:pt x="5" y="0"/>
                  </a:cubicBezTo>
                  <a:cubicBezTo>
                    <a:pt x="5" y="0"/>
                    <a:pt x="5" y="0"/>
                    <a:pt x="4" y="0"/>
                  </a:cubicBezTo>
                </a:path>
              </a:pathLst>
            </a:custGeom>
            <a:solidFill>
              <a:srgbClr val="E4E1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433" name="Freeform 4256">
              <a:extLst>
                <a:ext uri="{FF2B5EF4-FFF2-40B4-BE49-F238E27FC236}">
                  <a16:creationId xmlns:a16="http://schemas.microsoft.com/office/drawing/2014/main" id="{58935E87-A5A1-4555-A25B-622F9F6A3CC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13" y="3846"/>
              <a:ext cx="33" cy="17"/>
            </a:xfrm>
            <a:custGeom>
              <a:avLst/>
              <a:gdLst>
                <a:gd name="T0" fmla="*/ 102 w 22"/>
                <a:gd name="T1" fmla="*/ 56 h 11"/>
                <a:gd name="T2" fmla="*/ 113 w 22"/>
                <a:gd name="T3" fmla="*/ 62 h 11"/>
                <a:gd name="T4" fmla="*/ 108 w 22"/>
                <a:gd name="T5" fmla="*/ 56 h 11"/>
                <a:gd name="T6" fmla="*/ 102 w 22"/>
                <a:gd name="T7" fmla="*/ 56 h 11"/>
                <a:gd name="T8" fmla="*/ 27 w 22"/>
                <a:gd name="T9" fmla="*/ 0 h 11"/>
                <a:gd name="T10" fmla="*/ 0 w 22"/>
                <a:gd name="T11" fmla="*/ 0 h 11"/>
                <a:gd name="T12" fmla="*/ 68 w 22"/>
                <a:gd name="T13" fmla="*/ 34 h 11"/>
                <a:gd name="T14" fmla="*/ 80 w 22"/>
                <a:gd name="T15" fmla="*/ 19 h 11"/>
                <a:gd name="T16" fmla="*/ 72 w 22"/>
                <a:gd name="T17" fmla="*/ 12 h 11"/>
                <a:gd name="T18" fmla="*/ 27 w 22"/>
                <a:gd name="T19" fmla="*/ 0 h 1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2" h="11">
                  <a:moveTo>
                    <a:pt x="20" y="10"/>
                  </a:moveTo>
                  <a:cubicBezTo>
                    <a:pt x="21" y="10"/>
                    <a:pt x="21" y="11"/>
                    <a:pt x="22" y="11"/>
                  </a:cubicBezTo>
                  <a:cubicBezTo>
                    <a:pt x="21" y="11"/>
                    <a:pt x="21" y="10"/>
                    <a:pt x="21" y="10"/>
                  </a:cubicBezTo>
                  <a:cubicBezTo>
                    <a:pt x="21" y="10"/>
                    <a:pt x="20" y="10"/>
                    <a:pt x="20" y="10"/>
                  </a:cubicBezTo>
                  <a:moveTo>
                    <a:pt x="5" y="0"/>
                  </a:moveTo>
                  <a:cubicBezTo>
                    <a:pt x="4" y="0"/>
                    <a:pt x="2" y="0"/>
                    <a:pt x="0" y="0"/>
                  </a:cubicBezTo>
                  <a:cubicBezTo>
                    <a:pt x="5" y="1"/>
                    <a:pt x="9" y="3"/>
                    <a:pt x="13" y="6"/>
                  </a:cubicBezTo>
                  <a:cubicBezTo>
                    <a:pt x="14" y="5"/>
                    <a:pt x="14" y="4"/>
                    <a:pt x="15" y="3"/>
                  </a:cubicBezTo>
                  <a:cubicBezTo>
                    <a:pt x="15" y="3"/>
                    <a:pt x="14" y="2"/>
                    <a:pt x="14" y="2"/>
                  </a:cubicBezTo>
                  <a:cubicBezTo>
                    <a:pt x="11" y="1"/>
                    <a:pt x="9" y="0"/>
                    <a:pt x="5" y="0"/>
                  </a:cubicBezTo>
                </a:path>
              </a:pathLst>
            </a:custGeom>
            <a:solidFill>
              <a:srgbClr val="D3CF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434" name="Freeform 4257">
              <a:extLst>
                <a:ext uri="{FF2B5EF4-FFF2-40B4-BE49-F238E27FC236}">
                  <a16:creationId xmlns:a16="http://schemas.microsoft.com/office/drawing/2014/main" id="{9DA99A2B-2998-4ECE-847A-17030139556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1" y="3845"/>
              <a:ext cx="9" cy="1"/>
            </a:xfrm>
            <a:custGeom>
              <a:avLst/>
              <a:gdLst>
                <a:gd name="T0" fmla="*/ 21 w 6"/>
                <a:gd name="T1" fmla="*/ 0 h 1"/>
                <a:gd name="T2" fmla="*/ 8 w 6"/>
                <a:gd name="T3" fmla="*/ 1 h 1"/>
                <a:gd name="T4" fmla="*/ 0 w 6"/>
                <a:gd name="T5" fmla="*/ 1 h 1"/>
                <a:gd name="T6" fmla="*/ 8 w 6"/>
                <a:gd name="T7" fmla="*/ 1 h 1"/>
                <a:gd name="T8" fmla="*/ 32 w 6"/>
                <a:gd name="T9" fmla="*/ 1 h 1"/>
                <a:gd name="T10" fmla="*/ 27 w 6"/>
                <a:gd name="T11" fmla="*/ 0 h 1"/>
                <a:gd name="T12" fmla="*/ 21 w 6"/>
                <a:gd name="T13" fmla="*/ 0 h 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" h="1">
                  <a:moveTo>
                    <a:pt x="4" y="0"/>
                  </a:moveTo>
                  <a:cubicBezTo>
                    <a:pt x="3" y="0"/>
                    <a:pt x="2" y="0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3" y="1"/>
                    <a:pt x="5" y="1"/>
                    <a:pt x="6" y="1"/>
                  </a:cubicBezTo>
                  <a:cubicBezTo>
                    <a:pt x="6" y="1"/>
                    <a:pt x="6" y="0"/>
                    <a:pt x="5" y="0"/>
                  </a:cubicBezTo>
                  <a:cubicBezTo>
                    <a:pt x="5" y="0"/>
                    <a:pt x="4" y="0"/>
                    <a:pt x="4" y="0"/>
                  </a:cubicBezTo>
                </a:path>
              </a:pathLst>
            </a:custGeom>
            <a:solidFill>
              <a:srgbClr val="E4E1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435" name="Freeform 4258">
              <a:extLst>
                <a:ext uri="{FF2B5EF4-FFF2-40B4-BE49-F238E27FC236}">
                  <a16:creationId xmlns:a16="http://schemas.microsoft.com/office/drawing/2014/main" id="{BF999D10-3E41-48A9-A003-50F52589437B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1" y="3846"/>
              <a:ext cx="56" cy="21"/>
            </a:xfrm>
            <a:custGeom>
              <a:avLst/>
              <a:gdLst>
                <a:gd name="T0" fmla="*/ 69 w 38"/>
                <a:gd name="T1" fmla="*/ 0 h 14"/>
                <a:gd name="T2" fmla="*/ 60 w 38"/>
                <a:gd name="T3" fmla="*/ 8 h 14"/>
                <a:gd name="T4" fmla="*/ 47 w 38"/>
                <a:gd name="T5" fmla="*/ 12 h 14"/>
                <a:gd name="T6" fmla="*/ 0 w 38"/>
                <a:gd name="T7" fmla="*/ 27 h 14"/>
                <a:gd name="T8" fmla="*/ 47 w 38"/>
                <a:gd name="T9" fmla="*/ 27 h 14"/>
                <a:gd name="T10" fmla="*/ 100 w 38"/>
                <a:gd name="T11" fmla="*/ 41 h 14"/>
                <a:gd name="T12" fmla="*/ 119 w 38"/>
                <a:gd name="T13" fmla="*/ 72 h 14"/>
                <a:gd name="T14" fmla="*/ 130 w 38"/>
                <a:gd name="T15" fmla="*/ 72 h 14"/>
                <a:gd name="T16" fmla="*/ 175 w 38"/>
                <a:gd name="T17" fmla="*/ 68 h 14"/>
                <a:gd name="T18" fmla="*/ 180 w 38"/>
                <a:gd name="T19" fmla="*/ 62 h 14"/>
                <a:gd name="T20" fmla="*/ 175 w 38"/>
                <a:gd name="T21" fmla="*/ 59 h 14"/>
                <a:gd name="T22" fmla="*/ 167 w 38"/>
                <a:gd name="T23" fmla="*/ 53 h 14"/>
                <a:gd name="T24" fmla="*/ 130 w 38"/>
                <a:gd name="T25" fmla="*/ 39 h 14"/>
                <a:gd name="T26" fmla="*/ 130 w 38"/>
                <a:gd name="T27" fmla="*/ 32 h 14"/>
                <a:gd name="T28" fmla="*/ 69 w 38"/>
                <a:gd name="T29" fmla="*/ 0 h 14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38" h="14">
                  <a:moveTo>
                    <a:pt x="15" y="0"/>
                  </a:moveTo>
                  <a:cubicBezTo>
                    <a:pt x="15" y="0"/>
                    <a:pt x="14" y="0"/>
                    <a:pt x="13" y="1"/>
                  </a:cubicBezTo>
                  <a:cubicBezTo>
                    <a:pt x="12" y="1"/>
                    <a:pt x="11" y="1"/>
                    <a:pt x="10" y="2"/>
                  </a:cubicBezTo>
                  <a:cubicBezTo>
                    <a:pt x="7" y="3"/>
                    <a:pt x="3" y="4"/>
                    <a:pt x="0" y="5"/>
                  </a:cubicBezTo>
                  <a:cubicBezTo>
                    <a:pt x="4" y="5"/>
                    <a:pt x="7" y="5"/>
                    <a:pt x="10" y="5"/>
                  </a:cubicBezTo>
                  <a:cubicBezTo>
                    <a:pt x="14" y="5"/>
                    <a:pt x="18" y="5"/>
                    <a:pt x="21" y="8"/>
                  </a:cubicBezTo>
                  <a:cubicBezTo>
                    <a:pt x="23" y="9"/>
                    <a:pt x="24" y="12"/>
                    <a:pt x="25" y="14"/>
                  </a:cubicBezTo>
                  <a:cubicBezTo>
                    <a:pt x="26" y="14"/>
                    <a:pt x="27" y="14"/>
                    <a:pt x="28" y="14"/>
                  </a:cubicBezTo>
                  <a:cubicBezTo>
                    <a:pt x="31" y="13"/>
                    <a:pt x="34" y="13"/>
                    <a:pt x="37" y="13"/>
                  </a:cubicBezTo>
                  <a:cubicBezTo>
                    <a:pt x="37" y="13"/>
                    <a:pt x="38" y="13"/>
                    <a:pt x="38" y="12"/>
                  </a:cubicBezTo>
                  <a:cubicBezTo>
                    <a:pt x="37" y="12"/>
                    <a:pt x="37" y="11"/>
                    <a:pt x="37" y="11"/>
                  </a:cubicBezTo>
                  <a:cubicBezTo>
                    <a:pt x="36" y="11"/>
                    <a:pt x="36" y="10"/>
                    <a:pt x="35" y="10"/>
                  </a:cubicBezTo>
                  <a:cubicBezTo>
                    <a:pt x="32" y="10"/>
                    <a:pt x="29" y="9"/>
                    <a:pt x="28" y="7"/>
                  </a:cubicBezTo>
                  <a:cubicBezTo>
                    <a:pt x="28" y="6"/>
                    <a:pt x="28" y="6"/>
                    <a:pt x="28" y="6"/>
                  </a:cubicBezTo>
                  <a:cubicBezTo>
                    <a:pt x="24" y="3"/>
                    <a:pt x="20" y="1"/>
                    <a:pt x="15" y="0"/>
                  </a:cubicBezTo>
                </a:path>
              </a:pathLst>
            </a:custGeom>
            <a:solidFill>
              <a:srgbClr val="E4E1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436" name="Freeform 4259">
              <a:extLst>
                <a:ext uri="{FF2B5EF4-FFF2-40B4-BE49-F238E27FC236}">
                  <a16:creationId xmlns:a16="http://schemas.microsoft.com/office/drawing/2014/main" id="{F352B7A7-9CA8-43EB-B4D6-64CB60C40B4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0" y="3846"/>
              <a:ext cx="3" cy="2"/>
            </a:xfrm>
            <a:custGeom>
              <a:avLst/>
              <a:gdLst>
                <a:gd name="T0" fmla="*/ 8 w 2"/>
                <a:gd name="T1" fmla="*/ 0 h 1"/>
                <a:gd name="T2" fmla="*/ 0 w 2"/>
                <a:gd name="T3" fmla="*/ 16 h 1"/>
                <a:gd name="T4" fmla="*/ 12 w 2"/>
                <a:gd name="T5" fmla="*/ 0 h 1"/>
                <a:gd name="T6" fmla="*/ 8 w 2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solidFill>
              <a:srgbClr val="EDEC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437" name="Freeform 4260">
              <a:extLst>
                <a:ext uri="{FF2B5EF4-FFF2-40B4-BE49-F238E27FC236}">
                  <a16:creationId xmlns:a16="http://schemas.microsoft.com/office/drawing/2014/main" id="{8599B929-ED36-40FC-87CE-C74F13D1A839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3" y="3854"/>
              <a:ext cx="45" cy="16"/>
            </a:xfrm>
            <a:custGeom>
              <a:avLst/>
              <a:gdLst>
                <a:gd name="T0" fmla="*/ 80 w 30"/>
                <a:gd name="T1" fmla="*/ 0 h 11"/>
                <a:gd name="T2" fmla="*/ 27 w 30"/>
                <a:gd name="T3" fmla="*/ 0 h 11"/>
                <a:gd name="T4" fmla="*/ 0 w 30"/>
                <a:gd name="T5" fmla="*/ 28 h 11"/>
                <a:gd name="T6" fmla="*/ 12 w 30"/>
                <a:gd name="T7" fmla="*/ 28 h 11"/>
                <a:gd name="T8" fmla="*/ 68 w 30"/>
                <a:gd name="T9" fmla="*/ 48 h 11"/>
                <a:gd name="T10" fmla="*/ 153 w 30"/>
                <a:gd name="T11" fmla="*/ 41 h 11"/>
                <a:gd name="T12" fmla="*/ 134 w 30"/>
                <a:gd name="T13" fmla="*/ 13 h 11"/>
                <a:gd name="T14" fmla="*/ 80 w 30"/>
                <a:gd name="T15" fmla="*/ 0 h 1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0" h="11">
                  <a:moveTo>
                    <a:pt x="15" y="0"/>
                  </a:moveTo>
                  <a:cubicBezTo>
                    <a:pt x="12" y="0"/>
                    <a:pt x="9" y="0"/>
                    <a:pt x="5" y="0"/>
                  </a:cubicBezTo>
                  <a:cubicBezTo>
                    <a:pt x="2" y="2"/>
                    <a:pt x="0" y="4"/>
                    <a:pt x="0" y="6"/>
                  </a:cubicBezTo>
                  <a:cubicBezTo>
                    <a:pt x="0" y="6"/>
                    <a:pt x="1" y="6"/>
                    <a:pt x="2" y="6"/>
                  </a:cubicBezTo>
                  <a:cubicBezTo>
                    <a:pt x="7" y="6"/>
                    <a:pt x="10" y="8"/>
                    <a:pt x="13" y="11"/>
                  </a:cubicBezTo>
                  <a:cubicBezTo>
                    <a:pt x="19" y="10"/>
                    <a:pt x="25" y="9"/>
                    <a:pt x="30" y="9"/>
                  </a:cubicBezTo>
                  <a:cubicBezTo>
                    <a:pt x="29" y="7"/>
                    <a:pt x="28" y="4"/>
                    <a:pt x="26" y="3"/>
                  </a:cubicBezTo>
                  <a:cubicBezTo>
                    <a:pt x="23" y="0"/>
                    <a:pt x="19" y="0"/>
                    <a:pt x="15" y="0"/>
                  </a:cubicBezTo>
                </a:path>
              </a:pathLst>
            </a:custGeom>
            <a:solidFill>
              <a:srgbClr val="EDEC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438" name="Freeform 4261">
              <a:extLst>
                <a:ext uri="{FF2B5EF4-FFF2-40B4-BE49-F238E27FC236}">
                  <a16:creationId xmlns:a16="http://schemas.microsoft.com/office/drawing/2014/main" id="{66ACFB46-72B3-4F92-8A72-301E1D5142B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3" y="3863"/>
              <a:ext cx="19" cy="9"/>
            </a:xfrm>
            <a:custGeom>
              <a:avLst/>
              <a:gdLst>
                <a:gd name="T0" fmla="*/ 9 w 13"/>
                <a:gd name="T1" fmla="*/ 0 h 6"/>
                <a:gd name="T2" fmla="*/ 0 w 13"/>
                <a:gd name="T3" fmla="*/ 0 h 6"/>
                <a:gd name="T4" fmla="*/ 0 w 13"/>
                <a:gd name="T5" fmla="*/ 12 h 6"/>
                <a:gd name="T6" fmla="*/ 13 w 13"/>
                <a:gd name="T7" fmla="*/ 32 h 6"/>
                <a:gd name="T8" fmla="*/ 60 w 13"/>
                <a:gd name="T9" fmla="*/ 27 h 6"/>
                <a:gd name="T10" fmla="*/ 9 w 13"/>
                <a:gd name="T11" fmla="*/ 0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" h="6">
                  <a:moveTo>
                    <a:pt x="2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1" y="4"/>
                    <a:pt x="2" y="5"/>
                    <a:pt x="3" y="6"/>
                  </a:cubicBezTo>
                  <a:cubicBezTo>
                    <a:pt x="7" y="6"/>
                    <a:pt x="10" y="5"/>
                    <a:pt x="13" y="5"/>
                  </a:cubicBezTo>
                  <a:cubicBezTo>
                    <a:pt x="10" y="2"/>
                    <a:pt x="7" y="0"/>
                    <a:pt x="2" y="0"/>
                  </a:cubicBezTo>
                </a:path>
              </a:pathLst>
            </a:custGeom>
            <a:solidFill>
              <a:srgbClr val="F6F5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439" name="Freeform 4262">
              <a:extLst>
                <a:ext uri="{FF2B5EF4-FFF2-40B4-BE49-F238E27FC236}">
                  <a16:creationId xmlns:a16="http://schemas.microsoft.com/office/drawing/2014/main" id="{9A9C3059-8F6C-4EFF-ACD2-3F3B5F67F92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2" y="3832"/>
              <a:ext cx="18" cy="8"/>
            </a:xfrm>
            <a:custGeom>
              <a:avLst/>
              <a:gdLst>
                <a:gd name="T0" fmla="*/ 48 w 12"/>
                <a:gd name="T1" fmla="*/ 0 h 6"/>
                <a:gd name="T2" fmla="*/ 0 w 12"/>
                <a:gd name="T3" fmla="*/ 7 h 6"/>
                <a:gd name="T4" fmla="*/ 12 w 12"/>
                <a:gd name="T5" fmla="*/ 20 h 6"/>
                <a:gd name="T6" fmla="*/ 53 w 12"/>
                <a:gd name="T7" fmla="*/ 12 h 6"/>
                <a:gd name="T8" fmla="*/ 59 w 12"/>
                <a:gd name="T9" fmla="*/ 9 h 6"/>
                <a:gd name="T10" fmla="*/ 62 w 12"/>
                <a:gd name="T11" fmla="*/ 9 h 6"/>
                <a:gd name="T12" fmla="*/ 48 w 12"/>
                <a:gd name="T13" fmla="*/ 0 h 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" h="6">
                  <a:moveTo>
                    <a:pt x="9" y="0"/>
                  </a:moveTo>
                  <a:cubicBezTo>
                    <a:pt x="6" y="1"/>
                    <a:pt x="3" y="1"/>
                    <a:pt x="0" y="2"/>
                  </a:cubicBezTo>
                  <a:cubicBezTo>
                    <a:pt x="0" y="3"/>
                    <a:pt x="1" y="5"/>
                    <a:pt x="2" y="6"/>
                  </a:cubicBezTo>
                  <a:cubicBezTo>
                    <a:pt x="5" y="6"/>
                    <a:pt x="8" y="5"/>
                    <a:pt x="10" y="4"/>
                  </a:cubicBezTo>
                  <a:cubicBezTo>
                    <a:pt x="11" y="4"/>
                    <a:pt x="11" y="3"/>
                    <a:pt x="11" y="3"/>
                  </a:cubicBezTo>
                  <a:cubicBezTo>
                    <a:pt x="11" y="3"/>
                    <a:pt x="11" y="3"/>
                    <a:pt x="12" y="3"/>
                  </a:cubicBezTo>
                  <a:cubicBezTo>
                    <a:pt x="11" y="2"/>
                    <a:pt x="10" y="1"/>
                    <a:pt x="9" y="0"/>
                  </a:cubicBezTo>
                </a:path>
              </a:pathLst>
            </a:custGeom>
            <a:solidFill>
              <a:srgbClr val="D2CE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440" name="Freeform 4263">
              <a:extLst>
                <a:ext uri="{FF2B5EF4-FFF2-40B4-BE49-F238E27FC236}">
                  <a16:creationId xmlns:a16="http://schemas.microsoft.com/office/drawing/2014/main" id="{E404921F-39C8-4E8B-9753-D9641A8D3CD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0" y="3823"/>
              <a:ext cx="15" cy="12"/>
            </a:xfrm>
            <a:custGeom>
              <a:avLst/>
              <a:gdLst>
                <a:gd name="T0" fmla="*/ 27 w 10"/>
                <a:gd name="T1" fmla="*/ 0 h 8"/>
                <a:gd name="T2" fmla="*/ 0 w 10"/>
                <a:gd name="T3" fmla="*/ 8 h 8"/>
                <a:gd name="T4" fmla="*/ 8 w 10"/>
                <a:gd name="T5" fmla="*/ 41 h 8"/>
                <a:gd name="T6" fmla="*/ 53 w 10"/>
                <a:gd name="T7" fmla="*/ 32 h 8"/>
                <a:gd name="T8" fmla="*/ 27 w 10"/>
                <a:gd name="T9" fmla="*/ 0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8">
                  <a:moveTo>
                    <a:pt x="5" y="0"/>
                  </a:moveTo>
                  <a:cubicBezTo>
                    <a:pt x="3" y="0"/>
                    <a:pt x="1" y="1"/>
                    <a:pt x="0" y="1"/>
                  </a:cubicBezTo>
                  <a:cubicBezTo>
                    <a:pt x="0" y="3"/>
                    <a:pt x="0" y="6"/>
                    <a:pt x="1" y="8"/>
                  </a:cubicBezTo>
                  <a:cubicBezTo>
                    <a:pt x="4" y="7"/>
                    <a:pt x="7" y="7"/>
                    <a:pt x="10" y="6"/>
                  </a:cubicBezTo>
                  <a:cubicBezTo>
                    <a:pt x="8" y="4"/>
                    <a:pt x="6" y="2"/>
                    <a:pt x="5" y="0"/>
                  </a:cubicBezTo>
                </a:path>
              </a:pathLst>
            </a:custGeom>
            <a:solidFill>
              <a:srgbClr val="E4E1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441" name="Freeform 4264">
              <a:extLst>
                <a:ext uri="{FF2B5EF4-FFF2-40B4-BE49-F238E27FC236}">
                  <a16:creationId xmlns:a16="http://schemas.microsoft.com/office/drawing/2014/main" id="{30444683-9710-4B42-A98C-2416D23B017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6" y="3817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1 h 1"/>
                <a:gd name="T6" fmla="*/ 0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EDEC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442" name="Freeform 4265">
              <a:extLst>
                <a:ext uri="{FF2B5EF4-FFF2-40B4-BE49-F238E27FC236}">
                  <a16:creationId xmlns:a16="http://schemas.microsoft.com/office/drawing/2014/main" id="{9891E77D-8D7B-46E8-9B87-1F81DA1E92D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0" y="3832"/>
              <a:ext cx="4" cy="4"/>
            </a:xfrm>
            <a:custGeom>
              <a:avLst/>
              <a:gdLst>
                <a:gd name="T0" fmla="*/ 9 w 3"/>
                <a:gd name="T1" fmla="*/ 0 h 3"/>
                <a:gd name="T2" fmla="*/ 0 w 3"/>
                <a:gd name="T3" fmla="*/ 9 h 3"/>
                <a:gd name="T4" fmla="*/ 0 w 3"/>
                <a:gd name="T5" fmla="*/ 9 h 3"/>
                <a:gd name="T6" fmla="*/ 9 w 3"/>
                <a:gd name="T7" fmla="*/ 7 h 3"/>
                <a:gd name="T8" fmla="*/ 9 w 3"/>
                <a:gd name="T9" fmla="*/ 0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cubicBezTo>
                    <a:pt x="2" y="1"/>
                    <a:pt x="0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2" y="3"/>
                    <a:pt x="3" y="2"/>
                  </a:cubicBezTo>
                  <a:cubicBezTo>
                    <a:pt x="3" y="1"/>
                    <a:pt x="3" y="1"/>
                    <a:pt x="3" y="0"/>
                  </a:cubicBezTo>
                </a:path>
              </a:pathLst>
            </a:custGeom>
            <a:solidFill>
              <a:srgbClr val="D2CE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443" name="Freeform 4266">
              <a:extLst>
                <a:ext uri="{FF2B5EF4-FFF2-40B4-BE49-F238E27FC236}">
                  <a16:creationId xmlns:a16="http://schemas.microsoft.com/office/drawing/2014/main" id="{16BBD3B7-128C-48EC-AA35-3C52F9ED2A4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5" y="3830"/>
              <a:ext cx="11" cy="6"/>
            </a:xfrm>
            <a:custGeom>
              <a:avLst/>
              <a:gdLst>
                <a:gd name="T0" fmla="*/ 42 w 7"/>
                <a:gd name="T1" fmla="*/ 0 h 4"/>
                <a:gd name="T2" fmla="*/ 0 w 7"/>
                <a:gd name="T3" fmla="*/ 8 h 4"/>
                <a:gd name="T4" fmla="*/ 20 w 7"/>
                <a:gd name="T5" fmla="*/ 21 h 4"/>
                <a:gd name="T6" fmla="*/ 35 w 7"/>
                <a:gd name="T7" fmla="*/ 8 h 4"/>
                <a:gd name="T8" fmla="*/ 42 w 7"/>
                <a:gd name="T9" fmla="*/ 0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4">
                  <a:moveTo>
                    <a:pt x="7" y="0"/>
                  </a:moveTo>
                  <a:cubicBezTo>
                    <a:pt x="5" y="0"/>
                    <a:pt x="2" y="1"/>
                    <a:pt x="0" y="1"/>
                  </a:cubicBezTo>
                  <a:cubicBezTo>
                    <a:pt x="1" y="2"/>
                    <a:pt x="2" y="3"/>
                    <a:pt x="3" y="4"/>
                  </a:cubicBezTo>
                  <a:cubicBezTo>
                    <a:pt x="3" y="3"/>
                    <a:pt x="5" y="2"/>
                    <a:pt x="6" y="1"/>
                  </a:cubicBezTo>
                  <a:cubicBezTo>
                    <a:pt x="7" y="1"/>
                    <a:pt x="7" y="0"/>
                    <a:pt x="7" y="0"/>
                  </a:cubicBezTo>
                </a:path>
              </a:pathLst>
            </a:custGeom>
            <a:solidFill>
              <a:srgbClr val="E4E1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444" name="Freeform 4267">
              <a:extLst>
                <a:ext uri="{FF2B5EF4-FFF2-40B4-BE49-F238E27FC236}">
                  <a16:creationId xmlns:a16="http://schemas.microsoft.com/office/drawing/2014/main" id="{5F38A0CF-FC2B-4BC3-9845-1023C0CDA19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8" y="3818"/>
              <a:ext cx="19" cy="14"/>
            </a:xfrm>
            <a:custGeom>
              <a:avLst/>
              <a:gdLst>
                <a:gd name="T0" fmla="*/ 56 w 13"/>
                <a:gd name="T1" fmla="*/ 0 h 9"/>
                <a:gd name="T2" fmla="*/ 0 w 13"/>
                <a:gd name="T3" fmla="*/ 19 h 9"/>
                <a:gd name="T4" fmla="*/ 22 w 13"/>
                <a:gd name="T5" fmla="*/ 53 h 9"/>
                <a:gd name="T6" fmla="*/ 56 w 13"/>
                <a:gd name="T7" fmla="*/ 47 h 9"/>
                <a:gd name="T8" fmla="*/ 56 w 13"/>
                <a:gd name="T9" fmla="*/ 0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9">
                  <a:moveTo>
                    <a:pt x="12" y="0"/>
                  </a:moveTo>
                  <a:cubicBezTo>
                    <a:pt x="8" y="2"/>
                    <a:pt x="4" y="2"/>
                    <a:pt x="0" y="3"/>
                  </a:cubicBezTo>
                  <a:cubicBezTo>
                    <a:pt x="1" y="5"/>
                    <a:pt x="3" y="7"/>
                    <a:pt x="5" y="9"/>
                  </a:cubicBezTo>
                  <a:cubicBezTo>
                    <a:pt x="7" y="9"/>
                    <a:pt x="10" y="8"/>
                    <a:pt x="12" y="8"/>
                  </a:cubicBezTo>
                  <a:cubicBezTo>
                    <a:pt x="13" y="5"/>
                    <a:pt x="13" y="2"/>
                    <a:pt x="12" y="0"/>
                  </a:cubicBezTo>
                </a:path>
              </a:pathLst>
            </a:custGeom>
            <a:solidFill>
              <a:srgbClr val="EDEC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445" name="Freeform 4268">
              <a:extLst>
                <a:ext uri="{FF2B5EF4-FFF2-40B4-BE49-F238E27FC236}">
                  <a16:creationId xmlns:a16="http://schemas.microsoft.com/office/drawing/2014/main" id="{C337B171-74A9-45B0-AB6B-01E61AA2A87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7" y="3824"/>
              <a:ext cx="89" cy="36"/>
            </a:xfrm>
            <a:custGeom>
              <a:avLst/>
              <a:gdLst>
                <a:gd name="T0" fmla="*/ 249 w 60"/>
                <a:gd name="T1" fmla="*/ 0 h 24"/>
                <a:gd name="T2" fmla="*/ 110 w 60"/>
                <a:gd name="T3" fmla="*/ 68 h 24"/>
                <a:gd name="T4" fmla="*/ 101 w 60"/>
                <a:gd name="T5" fmla="*/ 72 h 24"/>
                <a:gd name="T6" fmla="*/ 99 w 60"/>
                <a:gd name="T7" fmla="*/ 68 h 24"/>
                <a:gd name="T8" fmla="*/ 82 w 60"/>
                <a:gd name="T9" fmla="*/ 68 h 24"/>
                <a:gd name="T10" fmla="*/ 62 w 60"/>
                <a:gd name="T11" fmla="*/ 62 h 24"/>
                <a:gd name="T12" fmla="*/ 0 w 60"/>
                <a:gd name="T13" fmla="*/ 93 h 24"/>
                <a:gd name="T14" fmla="*/ 42 w 60"/>
                <a:gd name="T15" fmla="*/ 122 h 24"/>
                <a:gd name="T16" fmla="*/ 68 w 60"/>
                <a:gd name="T17" fmla="*/ 108 h 24"/>
                <a:gd name="T18" fmla="*/ 182 w 60"/>
                <a:gd name="T19" fmla="*/ 53 h 24"/>
                <a:gd name="T20" fmla="*/ 270 w 60"/>
                <a:gd name="T21" fmla="*/ 48 h 24"/>
                <a:gd name="T22" fmla="*/ 277 w 60"/>
                <a:gd name="T23" fmla="*/ 48 h 24"/>
                <a:gd name="T24" fmla="*/ 282 w 60"/>
                <a:gd name="T25" fmla="*/ 48 h 24"/>
                <a:gd name="T26" fmla="*/ 288 w 60"/>
                <a:gd name="T27" fmla="*/ 53 h 24"/>
                <a:gd name="T28" fmla="*/ 291 w 60"/>
                <a:gd name="T29" fmla="*/ 53 h 24"/>
                <a:gd name="T30" fmla="*/ 249 w 60"/>
                <a:gd name="T31" fmla="*/ 0 h 24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60" h="24">
                  <a:moveTo>
                    <a:pt x="51" y="0"/>
                  </a:moveTo>
                  <a:cubicBezTo>
                    <a:pt x="44" y="5"/>
                    <a:pt x="36" y="11"/>
                    <a:pt x="23" y="13"/>
                  </a:cubicBezTo>
                  <a:cubicBezTo>
                    <a:pt x="22" y="13"/>
                    <a:pt x="22" y="14"/>
                    <a:pt x="21" y="14"/>
                  </a:cubicBezTo>
                  <a:cubicBezTo>
                    <a:pt x="21" y="14"/>
                    <a:pt x="20" y="14"/>
                    <a:pt x="20" y="13"/>
                  </a:cubicBezTo>
                  <a:cubicBezTo>
                    <a:pt x="19" y="13"/>
                    <a:pt x="18" y="13"/>
                    <a:pt x="17" y="13"/>
                  </a:cubicBezTo>
                  <a:cubicBezTo>
                    <a:pt x="16" y="13"/>
                    <a:pt x="14" y="13"/>
                    <a:pt x="13" y="12"/>
                  </a:cubicBezTo>
                  <a:cubicBezTo>
                    <a:pt x="9" y="14"/>
                    <a:pt x="3" y="16"/>
                    <a:pt x="0" y="18"/>
                  </a:cubicBezTo>
                  <a:cubicBezTo>
                    <a:pt x="3" y="20"/>
                    <a:pt x="6" y="22"/>
                    <a:pt x="9" y="24"/>
                  </a:cubicBezTo>
                  <a:cubicBezTo>
                    <a:pt x="10" y="23"/>
                    <a:pt x="12" y="22"/>
                    <a:pt x="14" y="21"/>
                  </a:cubicBezTo>
                  <a:cubicBezTo>
                    <a:pt x="21" y="17"/>
                    <a:pt x="28" y="12"/>
                    <a:pt x="38" y="10"/>
                  </a:cubicBezTo>
                  <a:cubicBezTo>
                    <a:pt x="44" y="9"/>
                    <a:pt x="50" y="10"/>
                    <a:pt x="56" y="9"/>
                  </a:cubicBezTo>
                  <a:cubicBezTo>
                    <a:pt x="56" y="9"/>
                    <a:pt x="57" y="9"/>
                    <a:pt x="57" y="9"/>
                  </a:cubicBezTo>
                  <a:cubicBezTo>
                    <a:pt x="58" y="9"/>
                    <a:pt x="58" y="9"/>
                    <a:pt x="58" y="9"/>
                  </a:cubicBezTo>
                  <a:cubicBezTo>
                    <a:pt x="59" y="10"/>
                    <a:pt x="59" y="10"/>
                    <a:pt x="59" y="10"/>
                  </a:cubicBezTo>
                  <a:cubicBezTo>
                    <a:pt x="59" y="10"/>
                    <a:pt x="60" y="10"/>
                    <a:pt x="60" y="10"/>
                  </a:cubicBezTo>
                  <a:cubicBezTo>
                    <a:pt x="56" y="7"/>
                    <a:pt x="54" y="3"/>
                    <a:pt x="51" y="0"/>
                  </a:cubicBezTo>
                </a:path>
              </a:pathLst>
            </a:custGeom>
            <a:solidFill>
              <a:srgbClr val="B7B1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446" name="Freeform 4269">
              <a:extLst>
                <a:ext uri="{FF2B5EF4-FFF2-40B4-BE49-F238E27FC236}">
                  <a16:creationId xmlns:a16="http://schemas.microsoft.com/office/drawing/2014/main" id="{65774612-F0E5-4112-9246-2B14B37A5D4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56" y="3820"/>
              <a:ext cx="56" cy="23"/>
            </a:xfrm>
            <a:custGeom>
              <a:avLst/>
              <a:gdLst>
                <a:gd name="T0" fmla="*/ 28 w 38"/>
                <a:gd name="T1" fmla="*/ 60 h 16"/>
                <a:gd name="T2" fmla="*/ 13 w 38"/>
                <a:gd name="T3" fmla="*/ 66 h 16"/>
                <a:gd name="T4" fmla="*/ 0 w 38"/>
                <a:gd name="T5" fmla="*/ 66 h 16"/>
                <a:gd name="T6" fmla="*/ 19 w 38"/>
                <a:gd name="T7" fmla="*/ 68 h 16"/>
                <a:gd name="T8" fmla="*/ 32 w 38"/>
                <a:gd name="T9" fmla="*/ 68 h 16"/>
                <a:gd name="T10" fmla="*/ 28 w 38"/>
                <a:gd name="T11" fmla="*/ 60 h 16"/>
                <a:gd name="T12" fmla="*/ 169 w 38"/>
                <a:gd name="T13" fmla="*/ 0 h 16"/>
                <a:gd name="T14" fmla="*/ 102 w 38"/>
                <a:gd name="T15" fmla="*/ 35 h 16"/>
                <a:gd name="T16" fmla="*/ 88 w 38"/>
                <a:gd name="T17" fmla="*/ 42 h 16"/>
                <a:gd name="T18" fmla="*/ 81 w 38"/>
                <a:gd name="T19" fmla="*/ 50 h 16"/>
                <a:gd name="T20" fmla="*/ 77 w 38"/>
                <a:gd name="T21" fmla="*/ 47 h 16"/>
                <a:gd name="T22" fmla="*/ 68 w 38"/>
                <a:gd name="T23" fmla="*/ 50 h 16"/>
                <a:gd name="T24" fmla="*/ 47 w 38"/>
                <a:gd name="T25" fmla="*/ 68 h 16"/>
                <a:gd name="T26" fmla="*/ 180 w 38"/>
                <a:gd name="T27" fmla="*/ 13 h 16"/>
                <a:gd name="T28" fmla="*/ 169 w 38"/>
                <a:gd name="T29" fmla="*/ 0 h 1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38" h="16">
                  <a:moveTo>
                    <a:pt x="6" y="14"/>
                  </a:moveTo>
                  <a:cubicBezTo>
                    <a:pt x="5" y="15"/>
                    <a:pt x="4" y="15"/>
                    <a:pt x="3" y="15"/>
                  </a:cubicBezTo>
                  <a:cubicBezTo>
                    <a:pt x="2" y="15"/>
                    <a:pt x="1" y="15"/>
                    <a:pt x="0" y="15"/>
                  </a:cubicBezTo>
                  <a:cubicBezTo>
                    <a:pt x="1" y="16"/>
                    <a:pt x="3" y="16"/>
                    <a:pt x="4" y="16"/>
                  </a:cubicBezTo>
                  <a:cubicBezTo>
                    <a:pt x="5" y="16"/>
                    <a:pt x="6" y="16"/>
                    <a:pt x="7" y="16"/>
                  </a:cubicBezTo>
                  <a:cubicBezTo>
                    <a:pt x="6" y="16"/>
                    <a:pt x="6" y="15"/>
                    <a:pt x="6" y="14"/>
                  </a:cubicBezTo>
                  <a:moveTo>
                    <a:pt x="36" y="0"/>
                  </a:moveTo>
                  <a:cubicBezTo>
                    <a:pt x="31" y="3"/>
                    <a:pt x="26" y="7"/>
                    <a:pt x="22" y="8"/>
                  </a:cubicBezTo>
                  <a:cubicBezTo>
                    <a:pt x="21" y="9"/>
                    <a:pt x="20" y="10"/>
                    <a:pt x="19" y="10"/>
                  </a:cubicBezTo>
                  <a:cubicBezTo>
                    <a:pt x="18" y="11"/>
                    <a:pt x="18" y="12"/>
                    <a:pt x="17" y="12"/>
                  </a:cubicBezTo>
                  <a:cubicBezTo>
                    <a:pt x="17" y="12"/>
                    <a:pt x="17" y="12"/>
                    <a:pt x="16" y="11"/>
                  </a:cubicBezTo>
                  <a:cubicBezTo>
                    <a:pt x="15" y="11"/>
                    <a:pt x="15" y="12"/>
                    <a:pt x="14" y="12"/>
                  </a:cubicBezTo>
                  <a:cubicBezTo>
                    <a:pt x="13" y="13"/>
                    <a:pt x="11" y="15"/>
                    <a:pt x="10" y="16"/>
                  </a:cubicBezTo>
                  <a:cubicBezTo>
                    <a:pt x="23" y="14"/>
                    <a:pt x="31" y="8"/>
                    <a:pt x="38" y="3"/>
                  </a:cubicBezTo>
                  <a:cubicBezTo>
                    <a:pt x="37" y="2"/>
                    <a:pt x="37" y="1"/>
                    <a:pt x="36" y="0"/>
                  </a:cubicBezTo>
                </a:path>
              </a:pathLst>
            </a:custGeom>
            <a:solidFill>
              <a:srgbClr val="D2CE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447" name="Freeform 4270">
              <a:extLst>
                <a:ext uri="{FF2B5EF4-FFF2-40B4-BE49-F238E27FC236}">
                  <a16:creationId xmlns:a16="http://schemas.microsoft.com/office/drawing/2014/main" id="{DDBB4FA7-1E45-4323-8574-067071109AC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5" y="3851"/>
              <a:ext cx="15" cy="10"/>
            </a:xfrm>
            <a:custGeom>
              <a:avLst/>
              <a:gdLst>
                <a:gd name="T0" fmla="*/ 8 w 10"/>
                <a:gd name="T1" fmla="*/ 0 h 7"/>
                <a:gd name="T2" fmla="*/ 0 w 10"/>
                <a:gd name="T3" fmla="*/ 0 h 7"/>
                <a:gd name="T4" fmla="*/ 32 w 10"/>
                <a:gd name="T5" fmla="*/ 29 h 7"/>
                <a:gd name="T6" fmla="*/ 32 w 10"/>
                <a:gd name="T7" fmla="*/ 29 h 7"/>
                <a:gd name="T8" fmla="*/ 53 w 10"/>
                <a:gd name="T9" fmla="*/ 29 h 7"/>
                <a:gd name="T10" fmla="*/ 53 w 10"/>
                <a:gd name="T11" fmla="*/ 27 h 7"/>
                <a:gd name="T12" fmla="*/ 8 w 10"/>
                <a:gd name="T13" fmla="*/ 0 h 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" h="7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3" y="2"/>
                    <a:pt x="4" y="5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9" y="7"/>
                    <a:pt x="10" y="7"/>
                  </a:cubicBezTo>
                  <a:cubicBezTo>
                    <a:pt x="10" y="7"/>
                    <a:pt x="10" y="6"/>
                    <a:pt x="10" y="6"/>
                  </a:cubicBezTo>
                  <a:cubicBezTo>
                    <a:pt x="7" y="4"/>
                    <a:pt x="4" y="2"/>
                    <a:pt x="1" y="0"/>
                  </a:cubicBezTo>
                </a:path>
              </a:pathLst>
            </a:custGeom>
            <a:solidFill>
              <a:srgbClr val="D3CF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448" name="Freeform 4271">
              <a:extLst>
                <a:ext uri="{FF2B5EF4-FFF2-40B4-BE49-F238E27FC236}">
                  <a16:creationId xmlns:a16="http://schemas.microsoft.com/office/drawing/2014/main" id="{C378B836-B34E-477D-AB0F-7C48D38DF12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2" y="3851"/>
              <a:ext cx="12" cy="10"/>
            </a:xfrm>
            <a:custGeom>
              <a:avLst/>
              <a:gdLst>
                <a:gd name="T0" fmla="*/ 12 w 8"/>
                <a:gd name="T1" fmla="*/ 0 h 7"/>
                <a:gd name="T2" fmla="*/ 0 w 8"/>
                <a:gd name="T3" fmla="*/ 13 h 7"/>
                <a:gd name="T4" fmla="*/ 8 w 8"/>
                <a:gd name="T5" fmla="*/ 13 h 7"/>
                <a:gd name="T6" fmla="*/ 39 w 8"/>
                <a:gd name="T7" fmla="*/ 29 h 7"/>
                <a:gd name="T8" fmla="*/ 41 w 8"/>
                <a:gd name="T9" fmla="*/ 29 h 7"/>
                <a:gd name="T10" fmla="*/ 12 w 8"/>
                <a:gd name="T11" fmla="*/ 0 h 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" h="7">
                  <a:moveTo>
                    <a:pt x="2" y="0"/>
                  </a:moveTo>
                  <a:cubicBezTo>
                    <a:pt x="1" y="1"/>
                    <a:pt x="1" y="2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3" y="4"/>
                    <a:pt x="5" y="5"/>
                    <a:pt x="7" y="7"/>
                  </a:cubicBezTo>
                  <a:cubicBezTo>
                    <a:pt x="7" y="7"/>
                    <a:pt x="8" y="7"/>
                    <a:pt x="8" y="7"/>
                  </a:cubicBezTo>
                  <a:cubicBezTo>
                    <a:pt x="6" y="5"/>
                    <a:pt x="5" y="2"/>
                    <a:pt x="2" y="0"/>
                  </a:cubicBezTo>
                </a:path>
              </a:pathLst>
            </a:custGeom>
            <a:solidFill>
              <a:srgbClr val="E4E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449" name="Freeform 4272">
              <a:extLst>
                <a:ext uri="{FF2B5EF4-FFF2-40B4-BE49-F238E27FC236}">
                  <a16:creationId xmlns:a16="http://schemas.microsoft.com/office/drawing/2014/main" id="{A95E33B8-D5AD-4089-BC89-C2C34467036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2" y="3855"/>
              <a:ext cx="11" cy="6"/>
            </a:xfrm>
            <a:custGeom>
              <a:avLst/>
              <a:gdLst>
                <a:gd name="T0" fmla="*/ 0 w 7"/>
                <a:gd name="T1" fmla="*/ 0 h 4"/>
                <a:gd name="T2" fmla="*/ 0 w 7"/>
                <a:gd name="T3" fmla="*/ 8 h 4"/>
                <a:gd name="T4" fmla="*/ 42 w 7"/>
                <a:gd name="T5" fmla="*/ 21 h 4"/>
                <a:gd name="T6" fmla="*/ 8 w 7"/>
                <a:gd name="T7" fmla="*/ 0 h 4"/>
                <a:gd name="T8" fmla="*/ 0 w 7"/>
                <a:gd name="T9" fmla="*/ 0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4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1" y="3"/>
                    <a:pt x="4" y="4"/>
                    <a:pt x="7" y="4"/>
                  </a:cubicBezTo>
                  <a:cubicBezTo>
                    <a:pt x="5" y="2"/>
                    <a:pt x="3" y="1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rgbClr val="EDEC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450" name="Freeform 4273">
              <a:extLst>
                <a:ext uri="{FF2B5EF4-FFF2-40B4-BE49-F238E27FC236}">
                  <a16:creationId xmlns:a16="http://schemas.microsoft.com/office/drawing/2014/main" id="{B351DF88-AA5E-4FAD-BF31-80DFF5FD72E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6" y="3843"/>
              <a:ext cx="5" cy="2"/>
            </a:xfrm>
            <a:custGeom>
              <a:avLst/>
              <a:gdLst>
                <a:gd name="T0" fmla="*/ 22 w 3"/>
                <a:gd name="T1" fmla="*/ 0 h 1"/>
                <a:gd name="T2" fmla="*/ 13 w 3"/>
                <a:gd name="T3" fmla="*/ 0 h 1"/>
                <a:gd name="T4" fmla="*/ 0 w 3"/>
                <a:gd name="T5" fmla="*/ 0 h 1"/>
                <a:gd name="T6" fmla="*/ 8 w 3"/>
                <a:gd name="T7" fmla="*/ 16 h 1"/>
                <a:gd name="T8" fmla="*/ 22 w 3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1">
                  <a:moveTo>
                    <a:pt x="3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2" y="1"/>
                    <a:pt x="2" y="0"/>
                    <a:pt x="3" y="0"/>
                  </a:cubicBezTo>
                </a:path>
              </a:pathLst>
            </a:custGeom>
            <a:solidFill>
              <a:srgbClr val="D3CF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451" name="Freeform 4274">
              <a:extLst>
                <a:ext uri="{FF2B5EF4-FFF2-40B4-BE49-F238E27FC236}">
                  <a16:creationId xmlns:a16="http://schemas.microsoft.com/office/drawing/2014/main" id="{524F2ADD-B354-4B6D-8FFC-FBBDC209766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5" y="3838"/>
              <a:ext cx="12" cy="5"/>
            </a:xfrm>
            <a:custGeom>
              <a:avLst/>
              <a:gdLst>
                <a:gd name="T0" fmla="*/ 41 w 8"/>
                <a:gd name="T1" fmla="*/ 0 h 4"/>
                <a:gd name="T2" fmla="*/ 0 w 8"/>
                <a:gd name="T3" fmla="*/ 6 h 4"/>
                <a:gd name="T4" fmla="*/ 8 w 8"/>
                <a:gd name="T5" fmla="*/ 10 h 4"/>
                <a:gd name="T6" fmla="*/ 18 w 8"/>
                <a:gd name="T7" fmla="*/ 10 h 4"/>
                <a:gd name="T8" fmla="*/ 21 w 8"/>
                <a:gd name="T9" fmla="*/ 10 h 4"/>
                <a:gd name="T10" fmla="*/ 41 w 8"/>
                <a:gd name="T11" fmla="*/ 0 h 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" h="4">
                  <a:moveTo>
                    <a:pt x="8" y="0"/>
                  </a:moveTo>
                  <a:cubicBezTo>
                    <a:pt x="6" y="1"/>
                    <a:pt x="3" y="2"/>
                    <a:pt x="0" y="2"/>
                  </a:cubicBezTo>
                  <a:cubicBezTo>
                    <a:pt x="0" y="3"/>
                    <a:pt x="0" y="4"/>
                    <a:pt x="1" y="4"/>
                  </a:cubicBezTo>
                  <a:cubicBezTo>
                    <a:pt x="2" y="4"/>
                    <a:pt x="2" y="4"/>
                    <a:pt x="3" y="4"/>
                  </a:cubicBezTo>
                  <a:cubicBezTo>
                    <a:pt x="3" y="4"/>
                    <a:pt x="3" y="4"/>
                    <a:pt x="4" y="4"/>
                  </a:cubicBezTo>
                  <a:cubicBezTo>
                    <a:pt x="5" y="3"/>
                    <a:pt x="7" y="1"/>
                    <a:pt x="8" y="0"/>
                  </a:cubicBezTo>
                </a:path>
              </a:pathLst>
            </a:custGeom>
            <a:solidFill>
              <a:srgbClr val="E4E1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452" name="Freeform 4275">
              <a:extLst>
                <a:ext uri="{FF2B5EF4-FFF2-40B4-BE49-F238E27FC236}">
                  <a16:creationId xmlns:a16="http://schemas.microsoft.com/office/drawing/2014/main" id="{EBF0130A-F200-412E-99F7-07C9C0AA227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0" y="3835"/>
              <a:ext cx="4" cy="3"/>
            </a:xfrm>
            <a:custGeom>
              <a:avLst/>
              <a:gdLst>
                <a:gd name="T0" fmla="*/ 9 w 3"/>
                <a:gd name="T1" fmla="*/ 0 h 2"/>
                <a:gd name="T2" fmla="*/ 0 w 3"/>
                <a:gd name="T3" fmla="*/ 8 h 2"/>
                <a:gd name="T4" fmla="*/ 1 w 3"/>
                <a:gd name="T5" fmla="*/ 12 h 2"/>
                <a:gd name="T6" fmla="*/ 9 w 3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2" y="1"/>
                    <a:pt x="1" y="1"/>
                    <a:pt x="0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2"/>
                    <a:pt x="2" y="1"/>
                    <a:pt x="3" y="0"/>
                  </a:cubicBezTo>
                </a:path>
              </a:pathLst>
            </a:custGeom>
            <a:solidFill>
              <a:srgbClr val="E4E1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453" name="Freeform 4276">
              <a:extLst>
                <a:ext uri="{FF2B5EF4-FFF2-40B4-BE49-F238E27FC236}">
                  <a16:creationId xmlns:a16="http://schemas.microsoft.com/office/drawing/2014/main" id="{F26BBBB1-32EF-46EC-A0CB-61391569A7D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0" y="3842"/>
              <a:ext cx="85" cy="22"/>
            </a:xfrm>
            <a:custGeom>
              <a:avLst/>
              <a:gdLst>
                <a:gd name="T0" fmla="*/ 203 w 57"/>
                <a:gd name="T1" fmla="*/ 0 h 15"/>
                <a:gd name="T2" fmla="*/ 22 w 57"/>
                <a:gd name="T3" fmla="*/ 56 h 15"/>
                <a:gd name="T4" fmla="*/ 0 w 57"/>
                <a:gd name="T5" fmla="*/ 60 h 15"/>
                <a:gd name="T6" fmla="*/ 19 w 57"/>
                <a:gd name="T7" fmla="*/ 69 h 15"/>
                <a:gd name="T8" fmla="*/ 69 w 57"/>
                <a:gd name="T9" fmla="*/ 69 h 15"/>
                <a:gd name="T10" fmla="*/ 140 w 57"/>
                <a:gd name="T11" fmla="*/ 28 h 15"/>
                <a:gd name="T12" fmla="*/ 154 w 57"/>
                <a:gd name="T13" fmla="*/ 22 h 15"/>
                <a:gd name="T14" fmla="*/ 198 w 57"/>
                <a:gd name="T15" fmla="*/ 32 h 15"/>
                <a:gd name="T16" fmla="*/ 239 w 57"/>
                <a:gd name="T17" fmla="*/ 41 h 15"/>
                <a:gd name="T18" fmla="*/ 262 w 57"/>
                <a:gd name="T19" fmla="*/ 38 h 15"/>
                <a:gd name="T20" fmla="*/ 282 w 57"/>
                <a:gd name="T21" fmla="*/ 13 h 15"/>
                <a:gd name="T22" fmla="*/ 271 w 57"/>
                <a:gd name="T23" fmla="*/ 9 h 15"/>
                <a:gd name="T24" fmla="*/ 271 w 57"/>
                <a:gd name="T25" fmla="*/ 9 h 15"/>
                <a:gd name="T26" fmla="*/ 203 w 57"/>
                <a:gd name="T27" fmla="*/ 0 h 1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57" h="15">
                  <a:moveTo>
                    <a:pt x="41" y="0"/>
                  </a:moveTo>
                  <a:cubicBezTo>
                    <a:pt x="23" y="0"/>
                    <a:pt x="19" y="8"/>
                    <a:pt x="5" y="12"/>
                  </a:cubicBezTo>
                  <a:cubicBezTo>
                    <a:pt x="4" y="12"/>
                    <a:pt x="2" y="12"/>
                    <a:pt x="0" y="13"/>
                  </a:cubicBezTo>
                  <a:cubicBezTo>
                    <a:pt x="2" y="14"/>
                    <a:pt x="3" y="14"/>
                    <a:pt x="4" y="15"/>
                  </a:cubicBezTo>
                  <a:cubicBezTo>
                    <a:pt x="8" y="15"/>
                    <a:pt x="11" y="15"/>
                    <a:pt x="14" y="15"/>
                  </a:cubicBezTo>
                  <a:cubicBezTo>
                    <a:pt x="16" y="11"/>
                    <a:pt x="20" y="7"/>
                    <a:pt x="28" y="6"/>
                  </a:cubicBezTo>
                  <a:cubicBezTo>
                    <a:pt x="29" y="5"/>
                    <a:pt x="30" y="5"/>
                    <a:pt x="31" y="5"/>
                  </a:cubicBezTo>
                  <a:cubicBezTo>
                    <a:pt x="35" y="5"/>
                    <a:pt x="37" y="6"/>
                    <a:pt x="40" y="7"/>
                  </a:cubicBezTo>
                  <a:cubicBezTo>
                    <a:pt x="43" y="8"/>
                    <a:pt x="45" y="9"/>
                    <a:pt x="48" y="9"/>
                  </a:cubicBezTo>
                  <a:cubicBezTo>
                    <a:pt x="49" y="9"/>
                    <a:pt x="51" y="9"/>
                    <a:pt x="53" y="8"/>
                  </a:cubicBezTo>
                  <a:cubicBezTo>
                    <a:pt x="55" y="7"/>
                    <a:pt x="56" y="5"/>
                    <a:pt x="57" y="3"/>
                  </a:cubicBezTo>
                  <a:cubicBezTo>
                    <a:pt x="57" y="3"/>
                    <a:pt x="56" y="2"/>
                    <a:pt x="55" y="2"/>
                  </a:cubicBezTo>
                  <a:cubicBezTo>
                    <a:pt x="55" y="2"/>
                    <a:pt x="55" y="2"/>
                    <a:pt x="55" y="2"/>
                  </a:cubicBezTo>
                  <a:cubicBezTo>
                    <a:pt x="50" y="1"/>
                    <a:pt x="45" y="0"/>
                    <a:pt x="41" y="0"/>
                  </a:cubicBezTo>
                </a:path>
              </a:pathLst>
            </a:custGeom>
            <a:solidFill>
              <a:srgbClr val="B7B1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454" name="Freeform 4277">
              <a:extLst>
                <a:ext uri="{FF2B5EF4-FFF2-40B4-BE49-F238E27FC236}">
                  <a16:creationId xmlns:a16="http://schemas.microsoft.com/office/drawing/2014/main" id="{10324FCC-8583-4C75-B2E6-FA626BE668A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47" y="3846"/>
              <a:ext cx="97" cy="20"/>
            </a:xfrm>
            <a:custGeom>
              <a:avLst/>
              <a:gdLst>
                <a:gd name="T0" fmla="*/ 9 w 65"/>
                <a:gd name="T1" fmla="*/ 54 h 13"/>
                <a:gd name="T2" fmla="*/ 9 w 65"/>
                <a:gd name="T3" fmla="*/ 54 h 13"/>
                <a:gd name="T4" fmla="*/ 0 w 65"/>
                <a:gd name="T5" fmla="*/ 66 h 13"/>
                <a:gd name="T6" fmla="*/ 1 w 65"/>
                <a:gd name="T7" fmla="*/ 74 h 13"/>
                <a:gd name="T8" fmla="*/ 28 w 65"/>
                <a:gd name="T9" fmla="*/ 66 h 13"/>
                <a:gd name="T10" fmla="*/ 9 w 65"/>
                <a:gd name="T11" fmla="*/ 54 h 13"/>
                <a:gd name="T12" fmla="*/ 291 w 65"/>
                <a:gd name="T13" fmla="*/ 0 h 13"/>
                <a:gd name="T14" fmla="*/ 272 w 65"/>
                <a:gd name="T15" fmla="*/ 28 h 13"/>
                <a:gd name="T16" fmla="*/ 249 w 65"/>
                <a:gd name="T17" fmla="*/ 34 h 13"/>
                <a:gd name="T18" fmla="*/ 209 w 65"/>
                <a:gd name="T19" fmla="*/ 22 h 13"/>
                <a:gd name="T20" fmla="*/ 163 w 65"/>
                <a:gd name="T21" fmla="*/ 12 h 13"/>
                <a:gd name="T22" fmla="*/ 149 w 65"/>
                <a:gd name="T23" fmla="*/ 18 h 13"/>
                <a:gd name="T24" fmla="*/ 81 w 65"/>
                <a:gd name="T25" fmla="*/ 66 h 13"/>
                <a:gd name="T26" fmla="*/ 100 w 65"/>
                <a:gd name="T27" fmla="*/ 66 h 13"/>
                <a:gd name="T28" fmla="*/ 109 w 65"/>
                <a:gd name="T29" fmla="*/ 52 h 13"/>
                <a:gd name="T30" fmla="*/ 163 w 65"/>
                <a:gd name="T31" fmla="*/ 43 h 13"/>
                <a:gd name="T32" fmla="*/ 200 w 65"/>
                <a:gd name="T33" fmla="*/ 43 h 13"/>
                <a:gd name="T34" fmla="*/ 243 w 65"/>
                <a:gd name="T35" fmla="*/ 52 h 13"/>
                <a:gd name="T36" fmla="*/ 249 w 65"/>
                <a:gd name="T37" fmla="*/ 52 h 13"/>
                <a:gd name="T38" fmla="*/ 290 w 65"/>
                <a:gd name="T39" fmla="*/ 43 h 13"/>
                <a:gd name="T40" fmla="*/ 291 w 65"/>
                <a:gd name="T41" fmla="*/ 43 h 13"/>
                <a:gd name="T42" fmla="*/ 303 w 65"/>
                <a:gd name="T43" fmla="*/ 43 h 13"/>
                <a:gd name="T44" fmla="*/ 322 w 65"/>
                <a:gd name="T45" fmla="*/ 40 h 13"/>
                <a:gd name="T46" fmla="*/ 312 w 65"/>
                <a:gd name="T47" fmla="*/ 22 h 13"/>
                <a:gd name="T48" fmla="*/ 309 w 65"/>
                <a:gd name="T49" fmla="*/ 18 h 13"/>
                <a:gd name="T50" fmla="*/ 291 w 65"/>
                <a:gd name="T51" fmla="*/ 0 h 13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65" h="13">
                  <a:moveTo>
                    <a:pt x="2" y="10"/>
                  </a:moveTo>
                  <a:cubicBezTo>
                    <a:pt x="2" y="10"/>
                    <a:pt x="2" y="10"/>
                    <a:pt x="2" y="10"/>
                  </a:cubicBezTo>
                  <a:cubicBezTo>
                    <a:pt x="1" y="10"/>
                    <a:pt x="0" y="11"/>
                    <a:pt x="0" y="12"/>
                  </a:cubicBezTo>
                  <a:cubicBezTo>
                    <a:pt x="0" y="12"/>
                    <a:pt x="1" y="12"/>
                    <a:pt x="1" y="13"/>
                  </a:cubicBezTo>
                  <a:cubicBezTo>
                    <a:pt x="3" y="13"/>
                    <a:pt x="5" y="12"/>
                    <a:pt x="6" y="12"/>
                  </a:cubicBezTo>
                  <a:cubicBezTo>
                    <a:pt x="5" y="11"/>
                    <a:pt x="4" y="11"/>
                    <a:pt x="2" y="10"/>
                  </a:cubicBezTo>
                  <a:moveTo>
                    <a:pt x="59" y="0"/>
                  </a:moveTo>
                  <a:cubicBezTo>
                    <a:pt x="58" y="2"/>
                    <a:pt x="57" y="4"/>
                    <a:pt x="55" y="5"/>
                  </a:cubicBezTo>
                  <a:cubicBezTo>
                    <a:pt x="53" y="6"/>
                    <a:pt x="51" y="6"/>
                    <a:pt x="50" y="6"/>
                  </a:cubicBezTo>
                  <a:cubicBezTo>
                    <a:pt x="47" y="6"/>
                    <a:pt x="45" y="5"/>
                    <a:pt x="42" y="4"/>
                  </a:cubicBezTo>
                  <a:cubicBezTo>
                    <a:pt x="39" y="3"/>
                    <a:pt x="37" y="2"/>
                    <a:pt x="33" y="2"/>
                  </a:cubicBezTo>
                  <a:cubicBezTo>
                    <a:pt x="32" y="2"/>
                    <a:pt x="31" y="2"/>
                    <a:pt x="30" y="3"/>
                  </a:cubicBezTo>
                  <a:cubicBezTo>
                    <a:pt x="22" y="4"/>
                    <a:pt x="18" y="8"/>
                    <a:pt x="16" y="12"/>
                  </a:cubicBezTo>
                  <a:cubicBezTo>
                    <a:pt x="17" y="12"/>
                    <a:pt x="19" y="12"/>
                    <a:pt x="20" y="12"/>
                  </a:cubicBezTo>
                  <a:cubicBezTo>
                    <a:pt x="20" y="10"/>
                    <a:pt x="21" y="9"/>
                    <a:pt x="22" y="9"/>
                  </a:cubicBezTo>
                  <a:cubicBezTo>
                    <a:pt x="25" y="8"/>
                    <a:pt x="29" y="8"/>
                    <a:pt x="33" y="8"/>
                  </a:cubicBezTo>
                  <a:cubicBezTo>
                    <a:pt x="36" y="8"/>
                    <a:pt x="38" y="8"/>
                    <a:pt x="40" y="8"/>
                  </a:cubicBezTo>
                  <a:cubicBezTo>
                    <a:pt x="43" y="8"/>
                    <a:pt x="46" y="9"/>
                    <a:pt x="49" y="9"/>
                  </a:cubicBezTo>
                  <a:cubicBezTo>
                    <a:pt x="50" y="9"/>
                    <a:pt x="50" y="9"/>
                    <a:pt x="50" y="9"/>
                  </a:cubicBezTo>
                  <a:cubicBezTo>
                    <a:pt x="53" y="9"/>
                    <a:pt x="55" y="8"/>
                    <a:pt x="58" y="8"/>
                  </a:cubicBezTo>
                  <a:cubicBezTo>
                    <a:pt x="59" y="8"/>
                    <a:pt x="59" y="8"/>
                    <a:pt x="59" y="8"/>
                  </a:cubicBezTo>
                  <a:cubicBezTo>
                    <a:pt x="60" y="8"/>
                    <a:pt x="61" y="8"/>
                    <a:pt x="61" y="8"/>
                  </a:cubicBezTo>
                  <a:cubicBezTo>
                    <a:pt x="63" y="7"/>
                    <a:pt x="64" y="7"/>
                    <a:pt x="65" y="7"/>
                  </a:cubicBezTo>
                  <a:cubicBezTo>
                    <a:pt x="65" y="6"/>
                    <a:pt x="64" y="5"/>
                    <a:pt x="63" y="4"/>
                  </a:cubicBezTo>
                  <a:cubicBezTo>
                    <a:pt x="63" y="4"/>
                    <a:pt x="62" y="3"/>
                    <a:pt x="62" y="3"/>
                  </a:cubicBezTo>
                  <a:cubicBezTo>
                    <a:pt x="61" y="2"/>
                    <a:pt x="60" y="1"/>
                    <a:pt x="59" y="0"/>
                  </a:cubicBezTo>
                </a:path>
              </a:pathLst>
            </a:custGeom>
            <a:solidFill>
              <a:srgbClr val="D3CF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455" name="Freeform 4278">
              <a:extLst>
                <a:ext uri="{FF2B5EF4-FFF2-40B4-BE49-F238E27FC236}">
                  <a16:creationId xmlns:a16="http://schemas.microsoft.com/office/drawing/2014/main" id="{47C3A075-46DF-4F06-8FDD-89F2EB0C75A4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9" y="3851"/>
              <a:ext cx="8" cy="6"/>
            </a:xfrm>
            <a:custGeom>
              <a:avLst/>
              <a:gdLst>
                <a:gd name="T0" fmla="*/ 0 w 5"/>
                <a:gd name="T1" fmla="*/ 0 h 4"/>
                <a:gd name="T2" fmla="*/ 8 w 5"/>
                <a:gd name="T3" fmla="*/ 8 h 4"/>
                <a:gd name="T4" fmla="*/ 21 w 5"/>
                <a:gd name="T5" fmla="*/ 21 h 4"/>
                <a:gd name="T6" fmla="*/ 34 w 5"/>
                <a:gd name="T7" fmla="*/ 18 h 4"/>
                <a:gd name="T8" fmla="*/ 0 w 5"/>
                <a:gd name="T9" fmla="*/ 0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4">
                  <a:moveTo>
                    <a:pt x="0" y="0"/>
                  </a:moveTo>
                  <a:cubicBezTo>
                    <a:pt x="0" y="0"/>
                    <a:pt x="1" y="1"/>
                    <a:pt x="1" y="1"/>
                  </a:cubicBezTo>
                  <a:cubicBezTo>
                    <a:pt x="2" y="2"/>
                    <a:pt x="3" y="3"/>
                    <a:pt x="3" y="4"/>
                  </a:cubicBezTo>
                  <a:cubicBezTo>
                    <a:pt x="4" y="4"/>
                    <a:pt x="5" y="4"/>
                    <a:pt x="5" y="3"/>
                  </a:cubicBezTo>
                  <a:cubicBezTo>
                    <a:pt x="3" y="2"/>
                    <a:pt x="2" y="1"/>
                    <a:pt x="0" y="0"/>
                  </a:cubicBezTo>
                </a:path>
              </a:pathLst>
            </a:custGeom>
            <a:solidFill>
              <a:srgbClr val="E4E1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456" name="Freeform 4279">
              <a:extLst>
                <a:ext uri="{FF2B5EF4-FFF2-40B4-BE49-F238E27FC236}">
                  <a16:creationId xmlns:a16="http://schemas.microsoft.com/office/drawing/2014/main" id="{8F0DD7A1-9F51-4175-B998-186683744D4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7" y="3864"/>
              <a:ext cx="2" cy="2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w 1"/>
                <a:gd name="T7" fmla="*/ 16 h 1"/>
                <a:gd name="T8" fmla="*/ 16 w 1"/>
                <a:gd name="T9" fmla="*/ 16 h 1"/>
                <a:gd name="T10" fmla="*/ 0 w 1"/>
                <a:gd name="T11" fmla="*/ 0 h 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0"/>
                    <a:pt x="0" y="0"/>
                    <a:pt x="0" y="0"/>
                  </a:cubicBezTo>
                </a:path>
              </a:pathLst>
            </a:custGeom>
            <a:solidFill>
              <a:srgbClr val="E4E1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457" name="Freeform 4280">
              <a:extLst>
                <a:ext uri="{FF2B5EF4-FFF2-40B4-BE49-F238E27FC236}">
                  <a16:creationId xmlns:a16="http://schemas.microsoft.com/office/drawing/2014/main" id="{EB905B83-CC0D-4480-B097-597B3C80D75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7" y="3858"/>
              <a:ext cx="61" cy="6"/>
            </a:xfrm>
            <a:custGeom>
              <a:avLst/>
              <a:gdLst>
                <a:gd name="T0" fmla="*/ 190 w 41"/>
                <a:gd name="T1" fmla="*/ 0 h 4"/>
                <a:gd name="T2" fmla="*/ 187 w 41"/>
                <a:gd name="T3" fmla="*/ 0 h 4"/>
                <a:gd name="T4" fmla="*/ 149 w 41"/>
                <a:gd name="T5" fmla="*/ 8 h 4"/>
                <a:gd name="T6" fmla="*/ 141 w 41"/>
                <a:gd name="T7" fmla="*/ 8 h 4"/>
                <a:gd name="T8" fmla="*/ 100 w 41"/>
                <a:gd name="T9" fmla="*/ 0 h 4"/>
                <a:gd name="T10" fmla="*/ 62 w 41"/>
                <a:gd name="T11" fmla="*/ 0 h 4"/>
                <a:gd name="T12" fmla="*/ 9 w 41"/>
                <a:gd name="T13" fmla="*/ 8 h 4"/>
                <a:gd name="T14" fmla="*/ 0 w 41"/>
                <a:gd name="T15" fmla="*/ 21 h 4"/>
                <a:gd name="T16" fmla="*/ 128 w 41"/>
                <a:gd name="T17" fmla="*/ 12 h 4"/>
                <a:gd name="T18" fmla="*/ 158 w 41"/>
                <a:gd name="T19" fmla="*/ 8 h 4"/>
                <a:gd name="T20" fmla="*/ 201 w 41"/>
                <a:gd name="T21" fmla="*/ 0 h 4"/>
                <a:gd name="T22" fmla="*/ 190 w 41"/>
                <a:gd name="T23" fmla="*/ 0 h 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41" h="4">
                  <a:moveTo>
                    <a:pt x="39" y="0"/>
                  </a:moveTo>
                  <a:cubicBezTo>
                    <a:pt x="39" y="0"/>
                    <a:pt x="39" y="0"/>
                    <a:pt x="38" y="0"/>
                  </a:cubicBezTo>
                  <a:cubicBezTo>
                    <a:pt x="35" y="0"/>
                    <a:pt x="33" y="1"/>
                    <a:pt x="30" y="1"/>
                  </a:cubicBezTo>
                  <a:cubicBezTo>
                    <a:pt x="30" y="1"/>
                    <a:pt x="30" y="1"/>
                    <a:pt x="29" y="1"/>
                  </a:cubicBezTo>
                  <a:cubicBezTo>
                    <a:pt x="26" y="1"/>
                    <a:pt x="23" y="0"/>
                    <a:pt x="20" y="0"/>
                  </a:cubicBezTo>
                  <a:cubicBezTo>
                    <a:pt x="18" y="0"/>
                    <a:pt x="16" y="0"/>
                    <a:pt x="13" y="0"/>
                  </a:cubicBezTo>
                  <a:cubicBezTo>
                    <a:pt x="9" y="0"/>
                    <a:pt x="5" y="0"/>
                    <a:pt x="2" y="1"/>
                  </a:cubicBezTo>
                  <a:cubicBezTo>
                    <a:pt x="1" y="1"/>
                    <a:pt x="0" y="2"/>
                    <a:pt x="0" y="4"/>
                  </a:cubicBezTo>
                  <a:cubicBezTo>
                    <a:pt x="8" y="3"/>
                    <a:pt x="17" y="3"/>
                    <a:pt x="26" y="2"/>
                  </a:cubicBezTo>
                  <a:cubicBezTo>
                    <a:pt x="28" y="1"/>
                    <a:pt x="30" y="1"/>
                    <a:pt x="32" y="1"/>
                  </a:cubicBezTo>
                  <a:cubicBezTo>
                    <a:pt x="35" y="1"/>
                    <a:pt x="38" y="0"/>
                    <a:pt x="41" y="0"/>
                  </a:cubicBezTo>
                  <a:cubicBezTo>
                    <a:pt x="41" y="0"/>
                    <a:pt x="40" y="0"/>
                    <a:pt x="39" y="0"/>
                  </a:cubicBezTo>
                </a:path>
              </a:pathLst>
            </a:custGeom>
            <a:solidFill>
              <a:srgbClr val="E4E1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458" name="Freeform 4281">
              <a:extLst>
                <a:ext uri="{FF2B5EF4-FFF2-40B4-BE49-F238E27FC236}">
                  <a16:creationId xmlns:a16="http://schemas.microsoft.com/office/drawing/2014/main" id="{63E9F4DC-59C2-4EA3-BD3B-A8733EFAFAF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6" y="3864"/>
              <a:ext cx="1" cy="2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6 h 1"/>
                <a:gd name="T4" fmla="*/ 1 w 1"/>
                <a:gd name="T5" fmla="*/ 16 h 1"/>
                <a:gd name="T6" fmla="*/ 1 w 1"/>
                <a:gd name="T7" fmla="*/ 0 h 1"/>
                <a:gd name="T8" fmla="*/ 1 w 1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EDEC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459" name="Freeform 4282">
              <a:extLst>
                <a:ext uri="{FF2B5EF4-FFF2-40B4-BE49-F238E27FC236}">
                  <a16:creationId xmlns:a16="http://schemas.microsoft.com/office/drawing/2014/main" id="{76AD38AF-E112-42AC-B5C2-B34E6DF2080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5" y="3860"/>
              <a:ext cx="9" cy="1"/>
            </a:xfrm>
            <a:custGeom>
              <a:avLst/>
              <a:gdLst>
                <a:gd name="T0" fmla="*/ 32 w 6"/>
                <a:gd name="T1" fmla="*/ 0 h 1"/>
                <a:gd name="T2" fmla="*/ 0 w 6"/>
                <a:gd name="T3" fmla="*/ 1 h 1"/>
                <a:gd name="T4" fmla="*/ 32 w 6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1">
                  <a:moveTo>
                    <a:pt x="6" y="0"/>
                  </a:moveTo>
                  <a:cubicBezTo>
                    <a:pt x="4" y="0"/>
                    <a:pt x="2" y="0"/>
                    <a:pt x="0" y="1"/>
                  </a:cubicBezTo>
                  <a:cubicBezTo>
                    <a:pt x="2" y="1"/>
                    <a:pt x="4" y="0"/>
                    <a:pt x="6" y="0"/>
                  </a:cubicBezTo>
                </a:path>
              </a:pathLst>
            </a:custGeom>
            <a:solidFill>
              <a:srgbClr val="EDEC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460" name="Freeform 4283">
              <a:extLst>
                <a:ext uri="{FF2B5EF4-FFF2-40B4-BE49-F238E27FC236}">
                  <a16:creationId xmlns:a16="http://schemas.microsoft.com/office/drawing/2014/main" id="{E169A555-B5EF-41E6-A382-9CFA9D1DB57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0" y="3838"/>
              <a:ext cx="82" cy="23"/>
            </a:xfrm>
            <a:custGeom>
              <a:avLst/>
              <a:gdLst>
                <a:gd name="T0" fmla="*/ 239 w 55"/>
                <a:gd name="T1" fmla="*/ 0 h 16"/>
                <a:gd name="T2" fmla="*/ 231 w 55"/>
                <a:gd name="T3" fmla="*/ 0 h 16"/>
                <a:gd name="T4" fmla="*/ 142 w 55"/>
                <a:gd name="T5" fmla="*/ 1 h 16"/>
                <a:gd name="T6" fmla="*/ 22 w 55"/>
                <a:gd name="T7" fmla="*/ 50 h 16"/>
                <a:gd name="T8" fmla="*/ 0 w 55"/>
                <a:gd name="T9" fmla="*/ 66 h 16"/>
                <a:gd name="T10" fmla="*/ 0 w 55"/>
                <a:gd name="T11" fmla="*/ 68 h 16"/>
                <a:gd name="T12" fmla="*/ 22 w 55"/>
                <a:gd name="T13" fmla="*/ 66 h 16"/>
                <a:gd name="T14" fmla="*/ 203 w 55"/>
                <a:gd name="T15" fmla="*/ 13 h 16"/>
                <a:gd name="T16" fmla="*/ 271 w 55"/>
                <a:gd name="T17" fmla="*/ 20 h 16"/>
                <a:gd name="T18" fmla="*/ 271 w 55"/>
                <a:gd name="T19" fmla="*/ 20 h 16"/>
                <a:gd name="T20" fmla="*/ 250 w 55"/>
                <a:gd name="T21" fmla="*/ 1 h 16"/>
                <a:gd name="T22" fmla="*/ 249 w 55"/>
                <a:gd name="T23" fmla="*/ 1 h 16"/>
                <a:gd name="T24" fmla="*/ 243 w 55"/>
                <a:gd name="T25" fmla="*/ 0 h 16"/>
                <a:gd name="T26" fmla="*/ 239 w 55"/>
                <a:gd name="T27" fmla="*/ 0 h 1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55" h="16">
                  <a:moveTo>
                    <a:pt x="48" y="0"/>
                  </a:moveTo>
                  <a:cubicBezTo>
                    <a:pt x="48" y="0"/>
                    <a:pt x="47" y="0"/>
                    <a:pt x="47" y="0"/>
                  </a:cubicBezTo>
                  <a:cubicBezTo>
                    <a:pt x="41" y="1"/>
                    <a:pt x="35" y="0"/>
                    <a:pt x="29" y="1"/>
                  </a:cubicBezTo>
                  <a:cubicBezTo>
                    <a:pt x="19" y="3"/>
                    <a:pt x="12" y="8"/>
                    <a:pt x="5" y="12"/>
                  </a:cubicBezTo>
                  <a:cubicBezTo>
                    <a:pt x="3" y="13"/>
                    <a:pt x="1" y="14"/>
                    <a:pt x="0" y="15"/>
                  </a:cubicBezTo>
                  <a:cubicBezTo>
                    <a:pt x="0" y="15"/>
                    <a:pt x="0" y="16"/>
                    <a:pt x="0" y="16"/>
                  </a:cubicBezTo>
                  <a:cubicBezTo>
                    <a:pt x="2" y="15"/>
                    <a:pt x="4" y="15"/>
                    <a:pt x="5" y="15"/>
                  </a:cubicBezTo>
                  <a:cubicBezTo>
                    <a:pt x="19" y="11"/>
                    <a:pt x="23" y="3"/>
                    <a:pt x="41" y="3"/>
                  </a:cubicBezTo>
                  <a:cubicBezTo>
                    <a:pt x="45" y="3"/>
                    <a:pt x="50" y="4"/>
                    <a:pt x="55" y="5"/>
                  </a:cubicBezTo>
                  <a:cubicBezTo>
                    <a:pt x="55" y="5"/>
                    <a:pt x="55" y="5"/>
                    <a:pt x="55" y="5"/>
                  </a:cubicBezTo>
                  <a:cubicBezTo>
                    <a:pt x="54" y="3"/>
                    <a:pt x="52" y="2"/>
                    <a:pt x="51" y="1"/>
                  </a:cubicBezTo>
                  <a:cubicBezTo>
                    <a:pt x="51" y="1"/>
                    <a:pt x="50" y="1"/>
                    <a:pt x="50" y="1"/>
                  </a:cubicBezTo>
                  <a:cubicBezTo>
                    <a:pt x="50" y="1"/>
                    <a:pt x="50" y="1"/>
                    <a:pt x="49" y="0"/>
                  </a:cubicBezTo>
                  <a:cubicBezTo>
                    <a:pt x="49" y="0"/>
                    <a:pt x="49" y="0"/>
                    <a:pt x="48" y="0"/>
                  </a:cubicBezTo>
                </a:path>
              </a:pathLst>
            </a:custGeom>
            <a:solidFill>
              <a:srgbClr val="D3CF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461" name="Freeform 4284">
              <a:extLst>
                <a:ext uri="{FF2B5EF4-FFF2-40B4-BE49-F238E27FC236}">
                  <a16:creationId xmlns:a16="http://schemas.microsoft.com/office/drawing/2014/main" id="{38902DDD-1DFB-4E32-817A-5A9F539C252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0" y="3860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1 h 1"/>
                <a:gd name="T6" fmla="*/ 0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</a:path>
              </a:pathLst>
            </a:custGeom>
            <a:solidFill>
              <a:srgbClr val="E4E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462" name="Freeform 4285">
              <a:extLst>
                <a:ext uri="{FF2B5EF4-FFF2-40B4-BE49-F238E27FC236}">
                  <a16:creationId xmlns:a16="http://schemas.microsoft.com/office/drawing/2014/main" id="{7CC96805-24CC-4559-837A-1954F792CBED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3" y="3818"/>
              <a:ext cx="42" cy="22"/>
            </a:xfrm>
            <a:custGeom>
              <a:avLst/>
              <a:gdLst>
                <a:gd name="T0" fmla="*/ 0 w 28"/>
                <a:gd name="T1" fmla="*/ 0 h 15"/>
                <a:gd name="T2" fmla="*/ 8 w 28"/>
                <a:gd name="T3" fmla="*/ 9 h 15"/>
                <a:gd name="T4" fmla="*/ 143 w 28"/>
                <a:gd name="T5" fmla="*/ 69 h 15"/>
                <a:gd name="T6" fmla="*/ 143 w 28"/>
                <a:gd name="T7" fmla="*/ 56 h 15"/>
                <a:gd name="T8" fmla="*/ 68 w 28"/>
                <a:gd name="T9" fmla="*/ 28 h 15"/>
                <a:gd name="T10" fmla="*/ 81 w 28"/>
                <a:gd name="T11" fmla="*/ 28 h 15"/>
                <a:gd name="T12" fmla="*/ 0 w 28"/>
                <a:gd name="T13" fmla="*/ 0 h 1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8" h="15">
                  <a:moveTo>
                    <a:pt x="0" y="0"/>
                  </a:moveTo>
                  <a:cubicBezTo>
                    <a:pt x="0" y="0"/>
                    <a:pt x="0" y="1"/>
                    <a:pt x="1" y="2"/>
                  </a:cubicBezTo>
                  <a:cubicBezTo>
                    <a:pt x="11" y="5"/>
                    <a:pt x="19" y="10"/>
                    <a:pt x="28" y="15"/>
                  </a:cubicBezTo>
                  <a:cubicBezTo>
                    <a:pt x="28" y="14"/>
                    <a:pt x="28" y="13"/>
                    <a:pt x="28" y="12"/>
                  </a:cubicBezTo>
                  <a:cubicBezTo>
                    <a:pt x="26" y="7"/>
                    <a:pt x="17" y="9"/>
                    <a:pt x="13" y="6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0" y="4"/>
                    <a:pt x="5" y="2"/>
                    <a:pt x="0" y="0"/>
                  </a:cubicBezTo>
                </a:path>
              </a:pathLst>
            </a:custGeom>
            <a:solidFill>
              <a:srgbClr val="D2CE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463" name="Freeform 4286">
              <a:extLst>
                <a:ext uri="{FF2B5EF4-FFF2-40B4-BE49-F238E27FC236}">
                  <a16:creationId xmlns:a16="http://schemas.microsoft.com/office/drawing/2014/main" id="{7463722E-FE39-4719-A9FC-C36990A437B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8" y="3835"/>
              <a:ext cx="2" cy="1"/>
            </a:xfrm>
            <a:custGeom>
              <a:avLst/>
              <a:gdLst>
                <a:gd name="T0" fmla="*/ 0 w 1"/>
                <a:gd name="T1" fmla="*/ 0 h 1"/>
                <a:gd name="T2" fmla="*/ 16 w 1"/>
                <a:gd name="T3" fmla="*/ 1 h 1"/>
                <a:gd name="T4" fmla="*/ 0 w 1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0"/>
                    <a:pt x="1" y="1"/>
                    <a:pt x="1" y="1"/>
                  </a:cubicBezTo>
                  <a:cubicBezTo>
                    <a:pt x="1" y="1"/>
                    <a:pt x="1" y="0"/>
                    <a:pt x="0" y="0"/>
                  </a:cubicBezTo>
                </a:path>
              </a:pathLst>
            </a:custGeom>
            <a:solidFill>
              <a:srgbClr val="B7B1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464" name="Freeform 4287">
              <a:extLst>
                <a:ext uri="{FF2B5EF4-FFF2-40B4-BE49-F238E27FC236}">
                  <a16:creationId xmlns:a16="http://schemas.microsoft.com/office/drawing/2014/main" id="{36ABB27D-6CE5-4874-B016-414EB039564E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2" y="3833"/>
              <a:ext cx="6" cy="2"/>
            </a:xfrm>
            <a:custGeom>
              <a:avLst/>
              <a:gdLst>
                <a:gd name="T0" fmla="*/ 0 w 4"/>
                <a:gd name="T1" fmla="*/ 0 h 1"/>
                <a:gd name="T2" fmla="*/ 8 w 4"/>
                <a:gd name="T3" fmla="*/ 0 h 1"/>
                <a:gd name="T4" fmla="*/ 21 w 4"/>
                <a:gd name="T5" fmla="*/ 16 h 1"/>
                <a:gd name="T6" fmla="*/ 0 w 4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2" y="1"/>
                    <a:pt x="3" y="1"/>
                    <a:pt x="4" y="1"/>
                  </a:cubicBezTo>
                  <a:cubicBezTo>
                    <a:pt x="3" y="1"/>
                    <a:pt x="2" y="0"/>
                    <a:pt x="0" y="0"/>
                  </a:cubicBezTo>
                </a:path>
              </a:pathLst>
            </a:custGeom>
            <a:solidFill>
              <a:srgbClr val="B7B1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465" name="Freeform 4288">
              <a:extLst>
                <a:ext uri="{FF2B5EF4-FFF2-40B4-BE49-F238E27FC236}">
                  <a16:creationId xmlns:a16="http://schemas.microsoft.com/office/drawing/2014/main" id="{4AF25BA5-74DC-4D96-B909-21DB4694A0A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7" y="3826"/>
              <a:ext cx="27" cy="7"/>
            </a:xfrm>
            <a:custGeom>
              <a:avLst/>
              <a:gdLst>
                <a:gd name="T0" fmla="*/ 18 w 18"/>
                <a:gd name="T1" fmla="*/ 0 h 5"/>
                <a:gd name="T2" fmla="*/ 0 w 18"/>
                <a:gd name="T3" fmla="*/ 1 h 5"/>
                <a:gd name="T4" fmla="*/ 8 w 18"/>
                <a:gd name="T5" fmla="*/ 1 h 5"/>
                <a:gd name="T6" fmla="*/ 93 w 18"/>
                <a:gd name="T7" fmla="*/ 20 h 5"/>
                <a:gd name="T8" fmla="*/ 89 w 18"/>
                <a:gd name="T9" fmla="*/ 20 h 5"/>
                <a:gd name="T10" fmla="*/ 18 w 18"/>
                <a:gd name="T11" fmla="*/ 0 h 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" h="5">
                  <a:moveTo>
                    <a:pt x="3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6" y="3"/>
                    <a:pt x="13" y="4"/>
                    <a:pt x="18" y="5"/>
                  </a:cubicBezTo>
                  <a:cubicBezTo>
                    <a:pt x="18" y="5"/>
                    <a:pt x="17" y="5"/>
                    <a:pt x="17" y="5"/>
                  </a:cubicBezTo>
                  <a:cubicBezTo>
                    <a:pt x="12" y="3"/>
                    <a:pt x="7" y="2"/>
                    <a:pt x="3" y="0"/>
                  </a:cubicBezTo>
                </a:path>
              </a:pathLst>
            </a:custGeom>
            <a:solidFill>
              <a:srgbClr val="D2CE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466" name="Freeform 4289">
              <a:extLst>
                <a:ext uri="{FF2B5EF4-FFF2-40B4-BE49-F238E27FC236}">
                  <a16:creationId xmlns:a16="http://schemas.microsoft.com/office/drawing/2014/main" id="{EC33CBAA-6A45-4214-9DD9-FC8529D3E9C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0" y="3836"/>
              <a:ext cx="25" cy="25"/>
            </a:xfrm>
            <a:custGeom>
              <a:avLst/>
              <a:gdLst>
                <a:gd name="T0" fmla="*/ 0 w 17"/>
                <a:gd name="T1" fmla="*/ 0 h 17"/>
                <a:gd name="T2" fmla="*/ 1 w 17"/>
                <a:gd name="T3" fmla="*/ 0 h 17"/>
                <a:gd name="T4" fmla="*/ 60 w 17"/>
                <a:gd name="T5" fmla="*/ 56 h 17"/>
                <a:gd name="T6" fmla="*/ 56 w 17"/>
                <a:gd name="T7" fmla="*/ 56 h 17"/>
                <a:gd name="T8" fmla="*/ 51 w 17"/>
                <a:gd name="T9" fmla="*/ 69 h 17"/>
                <a:gd name="T10" fmla="*/ 47 w 17"/>
                <a:gd name="T11" fmla="*/ 79 h 17"/>
                <a:gd name="T12" fmla="*/ 51 w 17"/>
                <a:gd name="T13" fmla="*/ 79 h 17"/>
                <a:gd name="T14" fmla="*/ 79 w 17"/>
                <a:gd name="T15" fmla="*/ 51 h 17"/>
                <a:gd name="T16" fmla="*/ 0 w 17"/>
                <a:gd name="T17" fmla="*/ 0 h 1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7" h="17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7" y="2"/>
                    <a:pt x="16" y="8"/>
                    <a:pt x="13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13"/>
                    <a:pt x="12" y="14"/>
                    <a:pt x="11" y="15"/>
                  </a:cubicBezTo>
                  <a:cubicBezTo>
                    <a:pt x="11" y="16"/>
                    <a:pt x="10" y="17"/>
                    <a:pt x="10" y="17"/>
                  </a:cubicBezTo>
                  <a:cubicBezTo>
                    <a:pt x="10" y="17"/>
                    <a:pt x="10" y="17"/>
                    <a:pt x="11" y="17"/>
                  </a:cubicBezTo>
                  <a:cubicBezTo>
                    <a:pt x="14" y="15"/>
                    <a:pt x="17" y="13"/>
                    <a:pt x="17" y="11"/>
                  </a:cubicBezTo>
                  <a:cubicBezTo>
                    <a:pt x="16" y="6"/>
                    <a:pt x="9" y="3"/>
                    <a:pt x="0" y="0"/>
                  </a:cubicBezTo>
                </a:path>
              </a:pathLst>
            </a:custGeom>
            <a:solidFill>
              <a:srgbClr val="B7B1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467" name="Freeform 4290">
              <a:extLst>
                <a:ext uri="{FF2B5EF4-FFF2-40B4-BE49-F238E27FC236}">
                  <a16:creationId xmlns:a16="http://schemas.microsoft.com/office/drawing/2014/main" id="{C9EDD8FD-D8AE-4227-8728-FCBDAA4CE0A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539" y="3861"/>
              <a:ext cx="27" cy="12"/>
            </a:xfrm>
            <a:custGeom>
              <a:avLst/>
              <a:gdLst>
                <a:gd name="T0" fmla="*/ 21 w 18"/>
                <a:gd name="T1" fmla="*/ 39 h 8"/>
                <a:gd name="T2" fmla="*/ 0 w 18"/>
                <a:gd name="T3" fmla="*/ 41 h 8"/>
                <a:gd name="T4" fmla="*/ 0 w 18"/>
                <a:gd name="T5" fmla="*/ 41 h 8"/>
                <a:gd name="T6" fmla="*/ 18 w 18"/>
                <a:gd name="T7" fmla="*/ 39 h 8"/>
                <a:gd name="T8" fmla="*/ 21 w 18"/>
                <a:gd name="T9" fmla="*/ 39 h 8"/>
                <a:gd name="T10" fmla="*/ 93 w 18"/>
                <a:gd name="T11" fmla="*/ 0 h 8"/>
                <a:gd name="T12" fmla="*/ 89 w 18"/>
                <a:gd name="T13" fmla="*/ 0 h 8"/>
                <a:gd name="T14" fmla="*/ 81 w 18"/>
                <a:gd name="T15" fmla="*/ 8 h 8"/>
                <a:gd name="T16" fmla="*/ 93 w 18"/>
                <a:gd name="T17" fmla="*/ 0 h 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" h="8">
                  <a:moveTo>
                    <a:pt x="4" y="7"/>
                  </a:moveTo>
                  <a:cubicBezTo>
                    <a:pt x="2" y="7"/>
                    <a:pt x="1" y="7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" y="8"/>
                    <a:pt x="2" y="7"/>
                    <a:pt x="3" y="7"/>
                  </a:cubicBezTo>
                  <a:cubicBezTo>
                    <a:pt x="3" y="7"/>
                    <a:pt x="3" y="7"/>
                    <a:pt x="4" y="7"/>
                  </a:cubicBezTo>
                  <a:moveTo>
                    <a:pt x="18" y="0"/>
                  </a:moveTo>
                  <a:cubicBezTo>
                    <a:pt x="17" y="0"/>
                    <a:pt x="17" y="0"/>
                    <a:pt x="17" y="0"/>
                  </a:cubicBezTo>
                  <a:cubicBezTo>
                    <a:pt x="17" y="1"/>
                    <a:pt x="17" y="1"/>
                    <a:pt x="16" y="1"/>
                  </a:cubicBezTo>
                  <a:cubicBezTo>
                    <a:pt x="17" y="1"/>
                    <a:pt x="17" y="0"/>
                    <a:pt x="18" y="0"/>
                  </a:cubicBezTo>
                </a:path>
              </a:pathLst>
            </a:custGeom>
            <a:solidFill>
              <a:srgbClr val="D2CE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468" name="Freeform 4291">
              <a:extLst>
                <a:ext uri="{FF2B5EF4-FFF2-40B4-BE49-F238E27FC236}">
                  <a16:creationId xmlns:a16="http://schemas.microsoft.com/office/drawing/2014/main" id="{4AFAFA22-2C73-48B7-806B-3EB45A479AC4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7" y="3840"/>
              <a:ext cx="50" cy="29"/>
            </a:xfrm>
            <a:custGeom>
              <a:avLst/>
              <a:gdLst>
                <a:gd name="T0" fmla="*/ 56 w 34"/>
                <a:gd name="T1" fmla="*/ 0 h 19"/>
                <a:gd name="T2" fmla="*/ 32 w 34"/>
                <a:gd name="T3" fmla="*/ 18 h 19"/>
                <a:gd name="T4" fmla="*/ 0 w 34"/>
                <a:gd name="T5" fmla="*/ 40 h 19"/>
                <a:gd name="T6" fmla="*/ 13 w 34"/>
                <a:gd name="T7" fmla="*/ 53 h 19"/>
                <a:gd name="T8" fmla="*/ 69 w 34"/>
                <a:gd name="T9" fmla="*/ 32 h 19"/>
                <a:gd name="T10" fmla="*/ 28 w 34"/>
                <a:gd name="T11" fmla="*/ 63 h 19"/>
                <a:gd name="T12" fmla="*/ 38 w 34"/>
                <a:gd name="T13" fmla="*/ 75 h 19"/>
                <a:gd name="T14" fmla="*/ 56 w 34"/>
                <a:gd name="T15" fmla="*/ 72 h 19"/>
                <a:gd name="T16" fmla="*/ 101 w 34"/>
                <a:gd name="T17" fmla="*/ 61 h 19"/>
                <a:gd name="T18" fmla="*/ 101 w 34"/>
                <a:gd name="T19" fmla="*/ 75 h 19"/>
                <a:gd name="T20" fmla="*/ 56 w 34"/>
                <a:gd name="T21" fmla="*/ 102 h 19"/>
                <a:gd name="T22" fmla="*/ 60 w 34"/>
                <a:gd name="T23" fmla="*/ 102 h 19"/>
                <a:gd name="T24" fmla="*/ 149 w 34"/>
                <a:gd name="T25" fmla="*/ 75 h 19"/>
                <a:gd name="T26" fmla="*/ 156 w 34"/>
                <a:gd name="T27" fmla="*/ 63 h 19"/>
                <a:gd name="T28" fmla="*/ 160 w 34"/>
                <a:gd name="T29" fmla="*/ 49 h 19"/>
                <a:gd name="T30" fmla="*/ 69 w 34"/>
                <a:gd name="T31" fmla="*/ 12 h 19"/>
                <a:gd name="T32" fmla="*/ 56 w 34"/>
                <a:gd name="T33" fmla="*/ 0 h 1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4" h="19">
                  <a:moveTo>
                    <a:pt x="12" y="0"/>
                  </a:moveTo>
                  <a:cubicBezTo>
                    <a:pt x="11" y="1"/>
                    <a:pt x="9" y="2"/>
                    <a:pt x="7" y="3"/>
                  </a:cubicBezTo>
                  <a:cubicBezTo>
                    <a:pt x="6" y="4"/>
                    <a:pt x="2" y="6"/>
                    <a:pt x="0" y="7"/>
                  </a:cubicBezTo>
                  <a:cubicBezTo>
                    <a:pt x="1" y="8"/>
                    <a:pt x="2" y="9"/>
                    <a:pt x="3" y="10"/>
                  </a:cubicBezTo>
                  <a:cubicBezTo>
                    <a:pt x="7" y="9"/>
                    <a:pt x="12" y="6"/>
                    <a:pt x="15" y="6"/>
                  </a:cubicBezTo>
                  <a:cubicBezTo>
                    <a:pt x="16" y="7"/>
                    <a:pt x="9" y="10"/>
                    <a:pt x="6" y="12"/>
                  </a:cubicBezTo>
                  <a:cubicBezTo>
                    <a:pt x="6" y="13"/>
                    <a:pt x="7" y="13"/>
                    <a:pt x="8" y="14"/>
                  </a:cubicBezTo>
                  <a:cubicBezTo>
                    <a:pt x="9" y="13"/>
                    <a:pt x="11" y="13"/>
                    <a:pt x="12" y="13"/>
                  </a:cubicBezTo>
                  <a:cubicBezTo>
                    <a:pt x="16" y="12"/>
                    <a:pt x="20" y="11"/>
                    <a:pt x="22" y="11"/>
                  </a:cubicBezTo>
                  <a:cubicBezTo>
                    <a:pt x="24" y="11"/>
                    <a:pt x="24" y="11"/>
                    <a:pt x="22" y="14"/>
                  </a:cubicBezTo>
                  <a:cubicBezTo>
                    <a:pt x="19" y="16"/>
                    <a:pt x="16" y="17"/>
                    <a:pt x="12" y="19"/>
                  </a:cubicBezTo>
                  <a:cubicBezTo>
                    <a:pt x="12" y="19"/>
                    <a:pt x="13" y="19"/>
                    <a:pt x="13" y="19"/>
                  </a:cubicBezTo>
                  <a:cubicBezTo>
                    <a:pt x="19" y="17"/>
                    <a:pt x="25" y="15"/>
                    <a:pt x="32" y="14"/>
                  </a:cubicBezTo>
                  <a:cubicBezTo>
                    <a:pt x="32" y="14"/>
                    <a:pt x="33" y="13"/>
                    <a:pt x="33" y="12"/>
                  </a:cubicBezTo>
                  <a:cubicBezTo>
                    <a:pt x="34" y="11"/>
                    <a:pt x="34" y="10"/>
                    <a:pt x="34" y="9"/>
                  </a:cubicBezTo>
                  <a:cubicBezTo>
                    <a:pt x="25" y="8"/>
                    <a:pt x="20" y="5"/>
                    <a:pt x="15" y="2"/>
                  </a:cubicBezTo>
                  <a:cubicBezTo>
                    <a:pt x="14" y="1"/>
                    <a:pt x="13" y="0"/>
                    <a:pt x="12" y="0"/>
                  </a:cubicBezTo>
                </a:path>
              </a:pathLst>
            </a:custGeom>
            <a:solidFill>
              <a:srgbClr val="D2CE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469" name="Freeform 4292">
              <a:extLst>
                <a:ext uri="{FF2B5EF4-FFF2-40B4-BE49-F238E27FC236}">
                  <a16:creationId xmlns:a16="http://schemas.microsoft.com/office/drawing/2014/main" id="{FF3C37AC-AC47-488E-81E4-AE0BB3E104B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6" y="3861"/>
              <a:ext cx="28" cy="12"/>
            </a:xfrm>
            <a:custGeom>
              <a:avLst/>
              <a:gdLst>
                <a:gd name="T0" fmla="*/ 88 w 19"/>
                <a:gd name="T1" fmla="*/ 0 h 8"/>
                <a:gd name="T2" fmla="*/ 0 w 19"/>
                <a:gd name="T3" fmla="*/ 27 h 8"/>
                <a:gd name="T4" fmla="*/ 9 w 19"/>
                <a:gd name="T5" fmla="*/ 41 h 8"/>
                <a:gd name="T6" fmla="*/ 28 w 19"/>
                <a:gd name="T7" fmla="*/ 39 h 8"/>
                <a:gd name="T8" fmla="*/ 87 w 19"/>
                <a:gd name="T9" fmla="*/ 8 h 8"/>
                <a:gd name="T10" fmla="*/ 88 w 19"/>
                <a:gd name="T11" fmla="*/ 0 h 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9" h="8">
                  <a:moveTo>
                    <a:pt x="19" y="0"/>
                  </a:moveTo>
                  <a:cubicBezTo>
                    <a:pt x="12" y="1"/>
                    <a:pt x="6" y="3"/>
                    <a:pt x="0" y="5"/>
                  </a:cubicBezTo>
                  <a:cubicBezTo>
                    <a:pt x="0" y="6"/>
                    <a:pt x="1" y="7"/>
                    <a:pt x="2" y="8"/>
                  </a:cubicBezTo>
                  <a:cubicBezTo>
                    <a:pt x="3" y="7"/>
                    <a:pt x="4" y="7"/>
                    <a:pt x="6" y="7"/>
                  </a:cubicBezTo>
                  <a:cubicBezTo>
                    <a:pt x="9" y="5"/>
                    <a:pt x="14" y="3"/>
                    <a:pt x="18" y="1"/>
                  </a:cubicBezTo>
                  <a:cubicBezTo>
                    <a:pt x="19" y="1"/>
                    <a:pt x="19" y="1"/>
                    <a:pt x="19" y="0"/>
                  </a:cubicBezTo>
                </a:path>
              </a:pathLst>
            </a:custGeom>
            <a:solidFill>
              <a:srgbClr val="E4E1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470" name="Freeform 4293">
              <a:extLst>
                <a:ext uri="{FF2B5EF4-FFF2-40B4-BE49-F238E27FC236}">
                  <a16:creationId xmlns:a16="http://schemas.microsoft.com/office/drawing/2014/main" id="{F6D14F24-6717-4A5C-B23F-15DF47520F9F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4" y="3833"/>
              <a:ext cx="29" cy="21"/>
            </a:xfrm>
            <a:custGeom>
              <a:avLst/>
              <a:gdLst>
                <a:gd name="T0" fmla="*/ 0 w 20"/>
                <a:gd name="T1" fmla="*/ 0 h 14"/>
                <a:gd name="T2" fmla="*/ 70 w 20"/>
                <a:gd name="T3" fmla="*/ 72 h 14"/>
                <a:gd name="T4" fmla="*/ 75 w 20"/>
                <a:gd name="T5" fmla="*/ 72 h 14"/>
                <a:gd name="T6" fmla="*/ 22 w 20"/>
                <a:gd name="T7" fmla="*/ 12 h 14"/>
                <a:gd name="T8" fmla="*/ 19 w 20"/>
                <a:gd name="T9" fmla="*/ 12 h 14"/>
                <a:gd name="T10" fmla="*/ 13 w 20"/>
                <a:gd name="T11" fmla="*/ 8 h 14"/>
                <a:gd name="T12" fmla="*/ 0 w 20"/>
                <a:gd name="T13" fmla="*/ 0 h 1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0" h="14">
                  <a:moveTo>
                    <a:pt x="0" y="0"/>
                  </a:moveTo>
                  <a:cubicBezTo>
                    <a:pt x="8" y="4"/>
                    <a:pt x="15" y="9"/>
                    <a:pt x="16" y="14"/>
                  </a:cubicBezTo>
                  <a:cubicBezTo>
                    <a:pt x="16" y="14"/>
                    <a:pt x="16" y="14"/>
                    <a:pt x="17" y="14"/>
                  </a:cubicBezTo>
                  <a:cubicBezTo>
                    <a:pt x="20" y="10"/>
                    <a:pt x="11" y="4"/>
                    <a:pt x="5" y="2"/>
                  </a:cubicBezTo>
                  <a:cubicBezTo>
                    <a:pt x="5" y="2"/>
                    <a:pt x="5" y="2"/>
                    <a:pt x="4" y="2"/>
                  </a:cubicBezTo>
                  <a:cubicBezTo>
                    <a:pt x="4" y="2"/>
                    <a:pt x="4" y="1"/>
                    <a:pt x="3" y="1"/>
                  </a:cubicBezTo>
                  <a:cubicBezTo>
                    <a:pt x="2" y="1"/>
                    <a:pt x="1" y="1"/>
                    <a:pt x="0" y="0"/>
                  </a:cubicBezTo>
                </a:path>
              </a:pathLst>
            </a:custGeom>
            <a:solidFill>
              <a:srgbClr val="D2CE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471" name="Freeform 4294">
              <a:extLst>
                <a:ext uri="{FF2B5EF4-FFF2-40B4-BE49-F238E27FC236}">
                  <a16:creationId xmlns:a16="http://schemas.microsoft.com/office/drawing/2014/main" id="{48CC6C69-C02F-4722-8C73-43121C75A179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2" y="3827"/>
              <a:ext cx="55" cy="27"/>
            </a:xfrm>
            <a:custGeom>
              <a:avLst/>
              <a:gdLst>
                <a:gd name="T0" fmla="*/ 13 w 37"/>
                <a:gd name="T1" fmla="*/ 0 h 18"/>
                <a:gd name="T2" fmla="*/ 0 w 37"/>
                <a:gd name="T3" fmla="*/ 0 h 18"/>
                <a:gd name="T4" fmla="*/ 73 w 37"/>
                <a:gd name="T5" fmla="*/ 32 h 18"/>
                <a:gd name="T6" fmla="*/ 73 w 37"/>
                <a:gd name="T7" fmla="*/ 48 h 18"/>
                <a:gd name="T8" fmla="*/ 88 w 37"/>
                <a:gd name="T9" fmla="*/ 59 h 18"/>
                <a:gd name="T10" fmla="*/ 181 w 37"/>
                <a:gd name="T11" fmla="*/ 93 h 18"/>
                <a:gd name="T12" fmla="*/ 101 w 37"/>
                <a:gd name="T13" fmla="*/ 21 h 18"/>
                <a:gd name="T14" fmla="*/ 19 w 37"/>
                <a:gd name="T15" fmla="*/ 0 h 18"/>
                <a:gd name="T16" fmla="*/ 13 w 37"/>
                <a:gd name="T17" fmla="*/ 0 h 1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7" h="18">
                  <a:moveTo>
                    <a:pt x="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4" y="3"/>
                    <a:pt x="13" y="1"/>
                    <a:pt x="15" y="6"/>
                  </a:cubicBezTo>
                  <a:cubicBezTo>
                    <a:pt x="15" y="7"/>
                    <a:pt x="15" y="8"/>
                    <a:pt x="15" y="9"/>
                  </a:cubicBezTo>
                  <a:cubicBezTo>
                    <a:pt x="16" y="9"/>
                    <a:pt x="17" y="10"/>
                    <a:pt x="18" y="11"/>
                  </a:cubicBezTo>
                  <a:cubicBezTo>
                    <a:pt x="23" y="14"/>
                    <a:pt x="28" y="17"/>
                    <a:pt x="37" y="18"/>
                  </a:cubicBezTo>
                  <a:cubicBezTo>
                    <a:pt x="36" y="13"/>
                    <a:pt x="29" y="8"/>
                    <a:pt x="21" y="4"/>
                  </a:cubicBezTo>
                  <a:cubicBezTo>
                    <a:pt x="16" y="3"/>
                    <a:pt x="9" y="2"/>
                    <a:pt x="4" y="0"/>
                  </a:cubicBezTo>
                  <a:cubicBezTo>
                    <a:pt x="4" y="0"/>
                    <a:pt x="3" y="0"/>
                    <a:pt x="3" y="0"/>
                  </a:cubicBezTo>
                </a:path>
              </a:pathLst>
            </a:custGeom>
            <a:solidFill>
              <a:srgbClr val="E4E1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472" name="Freeform 4295">
              <a:extLst>
                <a:ext uri="{FF2B5EF4-FFF2-40B4-BE49-F238E27FC236}">
                  <a16:creationId xmlns:a16="http://schemas.microsoft.com/office/drawing/2014/main" id="{DE1935B5-0557-41A0-9EEA-0DF07AA6A1FC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4" y="3817"/>
              <a:ext cx="28" cy="22"/>
            </a:xfrm>
            <a:custGeom>
              <a:avLst/>
              <a:gdLst>
                <a:gd name="T0" fmla="*/ 0 w 19"/>
                <a:gd name="T1" fmla="*/ 0 h 15"/>
                <a:gd name="T2" fmla="*/ 87 w 19"/>
                <a:gd name="T3" fmla="*/ 69 h 15"/>
                <a:gd name="T4" fmla="*/ 88 w 19"/>
                <a:gd name="T5" fmla="*/ 69 h 15"/>
                <a:gd name="T6" fmla="*/ 41 w 19"/>
                <a:gd name="T7" fmla="*/ 32 h 15"/>
                <a:gd name="T8" fmla="*/ 0 w 19"/>
                <a:gd name="T9" fmla="*/ 0 h 15"/>
                <a:gd name="T10" fmla="*/ 0 w 19"/>
                <a:gd name="T11" fmla="*/ 0 h 1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9" h="15">
                  <a:moveTo>
                    <a:pt x="0" y="0"/>
                  </a:moveTo>
                  <a:cubicBezTo>
                    <a:pt x="4" y="4"/>
                    <a:pt x="10" y="12"/>
                    <a:pt x="18" y="15"/>
                  </a:cubicBezTo>
                  <a:cubicBezTo>
                    <a:pt x="18" y="15"/>
                    <a:pt x="19" y="15"/>
                    <a:pt x="19" y="15"/>
                  </a:cubicBezTo>
                  <a:cubicBezTo>
                    <a:pt x="17" y="12"/>
                    <a:pt x="14" y="9"/>
                    <a:pt x="9" y="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D2CE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473" name="Freeform 4296">
              <a:extLst>
                <a:ext uri="{FF2B5EF4-FFF2-40B4-BE49-F238E27FC236}">
                  <a16:creationId xmlns:a16="http://schemas.microsoft.com/office/drawing/2014/main" id="{21B05F8E-CFC6-4743-AB37-67923E022AE8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2" y="3815"/>
              <a:ext cx="2" cy="2"/>
            </a:xfrm>
            <a:custGeom>
              <a:avLst/>
              <a:gdLst>
                <a:gd name="T0" fmla="*/ 0 w 1"/>
                <a:gd name="T1" fmla="*/ 0 h 1"/>
                <a:gd name="T2" fmla="*/ 16 w 1"/>
                <a:gd name="T3" fmla="*/ 16 h 1"/>
                <a:gd name="T4" fmla="*/ 16 w 1"/>
                <a:gd name="T5" fmla="*/ 16 h 1"/>
                <a:gd name="T6" fmla="*/ 0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1" y="0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E4E1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474" name="Freeform 4297">
              <a:extLst>
                <a:ext uri="{FF2B5EF4-FFF2-40B4-BE49-F238E27FC236}">
                  <a16:creationId xmlns:a16="http://schemas.microsoft.com/office/drawing/2014/main" id="{96907C8A-9038-4BA8-9BF0-CA66B066B3C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619" y="3857"/>
              <a:ext cx="9" cy="4"/>
            </a:xfrm>
            <a:custGeom>
              <a:avLst/>
              <a:gdLst>
                <a:gd name="T0" fmla="*/ 27 w 6"/>
                <a:gd name="T1" fmla="*/ 1 h 3"/>
                <a:gd name="T2" fmla="*/ 12 w 6"/>
                <a:gd name="T3" fmla="*/ 7 h 3"/>
                <a:gd name="T4" fmla="*/ 32 w 6"/>
                <a:gd name="T5" fmla="*/ 9 h 3"/>
                <a:gd name="T6" fmla="*/ 27 w 6"/>
                <a:gd name="T7" fmla="*/ 1 h 3"/>
                <a:gd name="T8" fmla="*/ 0 w 6"/>
                <a:gd name="T9" fmla="*/ 0 h 3"/>
                <a:gd name="T10" fmla="*/ 8 w 6"/>
                <a:gd name="T11" fmla="*/ 1 h 3"/>
                <a:gd name="T12" fmla="*/ 0 w 6"/>
                <a:gd name="T13" fmla="*/ 0 h 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" h="3">
                  <a:moveTo>
                    <a:pt x="5" y="1"/>
                  </a:moveTo>
                  <a:cubicBezTo>
                    <a:pt x="4" y="1"/>
                    <a:pt x="3" y="2"/>
                    <a:pt x="2" y="2"/>
                  </a:cubicBezTo>
                  <a:cubicBezTo>
                    <a:pt x="3" y="3"/>
                    <a:pt x="5" y="3"/>
                    <a:pt x="6" y="3"/>
                  </a:cubicBezTo>
                  <a:cubicBezTo>
                    <a:pt x="6" y="2"/>
                    <a:pt x="5" y="2"/>
                    <a:pt x="5" y="1"/>
                  </a:cubicBezTo>
                  <a:moveTo>
                    <a:pt x="0" y="0"/>
                  </a:moveTo>
                  <a:cubicBezTo>
                    <a:pt x="0" y="1"/>
                    <a:pt x="0" y="1"/>
                    <a:pt x="1" y="1"/>
                  </a:cubicBezTo>
                  <a:cubicBezTo>
                    <a:pt x="0" y="1"/>
                    <a:pt x="0" y="1"/>
                    <a:pt x="0" y="0"/>
                  </a:cubicBezTo>
                </a:path>
              </a:pathLst>
            </a:custGeom>
            <a:solidFill>
              <a:srgbClr val="B7B1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475" name="Freeform 4298">
              <a:extLst>
                <a:ext uri="{FF2B5EF4-FFF2-40B4-BE49-F238E27FC236}">
                  <a16:creationId xmlns:a16="http://schemas.microsoft.com/office/drawing/2014/main" id="{DF640038-1F3D-4E3F-82AD-69CC3298400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2" y="3839"/>
              <a:ext cx="15" cy="21"/>
            </a:xfrm>
            <a:custGeom>
              <a:avLst/>
              <a:gdLst>
                <a:gd name="T0" fmla="*/ 0 w 10"/>
                <a:gd name="T1" fmla="*/ 0 h 14"/>
                <a:gd name="T2" fmla="*/ 18 w 10"/>
                <a:gd name="T3" fmla="*/ 27 h 14"/>
                <a:gd name="T4" fmla="*/ 27 w 10"/>
                <a:gd name="T5" fmla="*/ 62 h 14"/>
                <a:gd name="T6" fmla="*/ 32 w 10"/>
                <a:gd name="T7" fmla="*/ 68 h 14"/>
                <a:gd name="T8" fmla="*/ 39 w 10"/>
                <a:gd name="T9" fmla="*/ 72 h 14"/>
                <a:gd name="T10" fmla="*/ 39 w 10"/>
                <a:gd name="T11" fmla="*/ 72 h 14"/>
                <a:gd name="T12" fmla="*/ 53 w 10"/>
                <a:gd name="T13" fmla="*/ 68 h 14"/>
                <a:gd name="T14" fmla="*/ 32 w 10"/>
                <a:gd name="T15" fmla="*/ 8 h 14"/>
                <a:gd name="T16" fmla="*/ 0 w 10"/>
                <a:gd name="T17" fmla="*/ 0 h 1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" h="14">
                  <a:moveTo>
                    <a:pt x="0" y="0"/>
                  </a:moveTo>
                  <a:cubicBezTo>
                    <a:pt x="1" y="2"/>
                    <a:pt x="2" y="3"/>
                    <a:pt x="3" y="5"/>
                  </a:cubicBezTo>
                  <a:cubicBezTo>
                    <a:pt x="4" y="7"/>
                    <a:pt x="3" y="10"/>
                    <a:pt x="5" y="12"/>
                  </a:cubicBezTo>
                  <a:cubicBezTo>
                    <a:pt x="5" y="13"/>
                    <a:pt x="5" y="13"/>
                    <a:pt x="6" y="13"/>
                  </a:cubicBezTo>
                  <a:cubicBezTo>
                    <a:pt x="6" y="13"/>
                    <a:pt x="6" y="14"/>
                    <a:pt x="7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8" y="14"/>
                    <a:pt x="9" y="13"/>
                    <a:pt x="10" y="13"/>
                  </a:cubicBezTo>
                  <a:cubicBezTo>
                    <a:pt x="8" y="9"/>
                    <a:pt x="9" y="5"/>
                    <a:pt x="6" y="1"/>
                  </a:cubicBezTo>
                  <a:cubicBezTo>
                    <a:pt x="4" y="1"/>
                    <a:pt x="2" y="1"/>
                    <a:pt x="0" y="0"/>
                  </a:cubicBezTo>
                </a:path>
              </a:pathLst>
            </a:custGeom>
            <a:solidFill>
              <a:srgbClr val="D2CE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476" name="Freeform 4299">
              <a:extLst>
                <a:ext uri="{FF2B5EF4-FFF2-40B4-BE49-F238E27FC236}">
                  <a16:creationId xmlns:a16="http://schemas.microsoft.com/office/drawing/2014/main" id="{51308F17-87E7-4B3E-BBC2-13FA38A4F941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7" y="3848"/>
              <a:ext cx="26" cy="13"/>
            </a:xfrm>
            <a:custGeom>
              <a:avLst/>
              <a:gdLst>
                <a:gd name="T0" fmla="*/ 61 w 18"/>
                <a:gd name="T1" fmla="*/ 0 h 9"/>
                <a:gd name="T2" fmla="*/ 48 w 18"/>
                <a:gd name="T3" fmla="*/ 0 h 9"/>
                <a:gd name="T4" fmla="*/ 0 w 18"/>
                <a:gd name="T5" fmla="*/ 29 h 9"/>
                <a:gd name="T6" fmla="*/ 1 w 18"/>
                <a:gd name="T7" fmla="*/ 39 h 9"/>
                <a:gd name="T8" fmla="*/ 13 w 18"/>
                <a:gd name="T9" fmla="*/ 39 h 9"/>
                <a:gd name="T10" fmla="*/ 29 w 18"/>
                <a:gd name="T11" fmla="*/ 39 h 9"/>
                <a:gd name="T12" fmla="*/ 36 w 18"/>
                <a:gd name="T13" fmla="*/ 36 h 9"/>
                <a:gd name="T14" fmla="*/ 48 w 18"/>
                <a:gd name="T15" fmla="*/ 29 h 9"/>
                <a:gd name="T16" fmla="*/ 56 w 18"/>
                <a:gd name="T17" fmla="*/ 27 h 9"/>
                <a:gd name="T18" fmla="*/ 75 w 18"/>
                <a:gd name="T19" fmla="*/ 20 h 9"/>
                <a:gd name="T20" fmla="*/ 79 w 18"/>
                <a:gd name="T21" fmla="*/ 19 h 9"/>
                <a:gd name="T22" fmla="*/ 61 w 18"/>
                <a:gd name="T23" fmla="*/ 0 h 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8" h="9">
                  <a:moveTo>
                    <a:pt x="14" y="0"/>
                  </a:moveTo>
                  <a:cubicBezTo>
                    <a:pt x="13" y="0"/>
                    <a:pt x="12" y="0"/>
                    <a:pt x="11" y="0"/>
                  </a:cubicBezTo>
                  <a:cubicBezTo>
                    <a:pt x="8" y="3"/>
                    <a:pt x="3" y="5"/>
                    <a:pt x="0" y="7"/>
                  </a:cubicBezTo>
                  <a:cubicBezTo>
                    <a:pt x="0" y="8"/>
                    <a:pt x="1" y="8"/>
                    <a:pt x="1" y="9"/>
                  </a:cubicBezTo>
                  <a:cubicBezTo>
                    <a:pt x="2" y="9"/>
                    <a:pt x="2" y="9"/>
                    <a:pt x="3" y="9"/>
                  </a:cubicBezTo>
                  <a:cubicBezTo>
                    <a:pt x="4" y="9"/>
                    <a:pt x="6" y="9"/>
                    <a:pt x="7" y="9"/>
                  </a:cubicBezTo>
                  <a:cubicBezTo>
                    <a:pt x="7" y="9"/>
                    <a:pt x="8" y="9"/>
                    <a:pt x="8" y="8"/>
                  </a:cubicBezTo>
                  <a:cubicBezTo>
                    <a:pt x="9" y="8"/>
                    <a:pt x="10" y="8"/>
                    <a:pt x="11" y="7"/>
                  </a:cubicBezTo>
                  <a:cubicBezTo>
                    <a:pt x="12" y="7"/>
                    <a:pt x="12" y="6"/>
                    <a:pt x="13" y="6"/>
                  </a:cubicBezTo>
                  <a:cubicBezTo>
                    <a:pt x="14" y="6"/>
                    <a:pt x="15" y="5"/>
                    <a:pt x="17" y="5"/>
                  </a:cubicBezTo>
                  <a:cubicBezTo>
                    <a:pt x="17" y="5"/>
                    <a:pt x="18" y="4"/>
                    <a:pt x="18" y="4"/>
                  </a:cubicBezTo>
                  <a:cubicBezTo>
                    <a:pt x="17" y="3"/>
                    <a:pt x="16" y="1"/>
                    <a:pt x="14" y="0"/>
                  </a:cubicBezTo>
                </a:path>
              </a:pathLst>
            </a:custGeom>
            <a:solidFill>
              <a:srgbClr val="D2CE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477" name="Freeform 4300">
              <a:extLst>
                <a:ext uri="{FF2B5EF4-FFF2-40B4-BE49-F238E27FC236}">
                  <a16:creationId xmlns:a16="http://schemas.microsoft.com/office/drawing/2014/main" id="{2A654ACB-04BF-4F9A-AF0F-221C76D6BBB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639" y="3854"/>
              <a:ext cx="14" cy="6"/>
            </a:xfrm>
            <a:custGeom>
              <a:avLst/>
              <a:gdLst>
                <a:gd name="T0" fmla="*/ 11 w 10"/>
                <a:gd name="T1" fmla="*/ 18 h 4"/>
                <a:gd name="T2" fmla="*/ 0 w 10"/>
                <a:gd name="T3" fmla="*/ 21 h 4"/>
                <a:gd name="T4" fmla="*/ 11 w 10"/>
                <a:gd name="T5" fmla="*/ 18 h 4"/>
                <a:gd name="T6" fmla="*/ 39 w 10"/>
                <a:gd name="T7" fmla="*/ 0 h 4"/>
                <a:gd name="T8" fmla="*/ 35 w 10"/>
                <a:gd name="T9" fmla="*/ 8 h 4"/>
                <a:gd name="T10" fmla="*/ 39 w 10"/>
                <a:gd name="T11" fmla="*/ 0 h 4"/>
                <a:gd name="T12" fmla="*/ 39 w 10"/>
                <a:gd name="T13" fmla="*/ 0 h 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" h="4">
                  <a:moveTo>
                    <a:pt x="3" y="3"/>
                  </a:moveTo>
                  <a:cubicBezTo>
                    <a:pt x="2" y="4"/>
                    <a:pt x="1" y="4"/>
                    <a:pt x="0" y="4"/>
                  </a:cubicBezTo>
                  <a:cubicBezTo>
                    <a:pt x="1" y="4"/>
                    <a:pt x="2" y="4"/>
                    <a:pt x="3" y="3"/>
                  </a:cubicBezTo>
                  <a:moveTo>
                    <a:pt x="10" y="0"/>
                  </a:moveTo>
                  <a:cubicBezTo>
                    <a:pt x="10" y="0"/>
                    <a:pt x="9" y="1"/>
                    <a:pt x="9" y="1"/>
                  </a:cubicBezTo>
                  <a:cubicBezTo>
                    <a:pt x="9" y="1"/>
                    <a:pt x="10" y="1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</a:path>
              </a:pathLst>
            </a:custGeom>
            <a:solidFill>
              <a:srgbClr val="E4E1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478" name="Freeform 4301">
              <a:extLst>
                <a:ext uri="{FF2B5EF4-FFF2-40B4-BE49-F238E27FC236}">
                  <a16:creationId xmlns:a16="http://schemas.microsoft.com/office/drawing/2014/main" id="{12C38F0D-E18D-45BC-97A0-C47B469B908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1" y="3840"/>
              <a:ext cx="22" cy="18"/>
            </a:xfrm>
            <a:custGeom>
              <a:avLst/>
              <a:gdLst>
                <a:gd name="T0" fmla="*/ 56 w 15"/>
                <a:gd name="T1" fmla="*/ 0 h 12"/>
                <a:gd name="T2" fmla="*/ 32 w 15"/>
                <a:gd name="T3" fmla="*/ 0 h 12"/>
                <a:gd name="T4" fmla="*/ 1 w 15"/>
                <a:gd name="T5" fmla="*/ 0 h 12"/>
                <a:gd name="T6" fmla="*/ 0 w 15"/>
                <a:gd name="T7" fmla="*/ 0 h 12"/>
                <a:gd name="T8" fmla="*/ 19 w 15"/>
                <a:gd name="T9" fmla="*/ 62 h 12"/>
                <a:gd name="T10" fmla="*/ 69 w 15"/>
                <a:gd name="T11" fmla="*/ 27 h 12"/>
                <a:gd name="T12" fmla="*/ 50 w 15"/>
                <a:gd name="T13" fmla="*/ 27 h 12"/>
                <a:gd name="T14" fmla="*/ 66 w 15"/>
                <a:gd name="T15" fmla="*/ 8 h 12"/>
                <a:gd name="T16" fmla="*/ 56 w 15"/>
                <a:gd name="T17" fmla="*/ 0 h 1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" h="12">
                  <a:moveTo>
                    <a:pt x="12" y="0"/>
                  </a:moveTo>
                  <a:cubicBezTo>
                    <a:pt x="10" y="0"/>
                    <a:pt x="8" y="0"/>
                    <a:pt x="7" y="0"/>
                  </a:cubicBezTo>
                  <a:cubicBezTo>
                    <a:pt x="5" y="0"/>
                    <a:pt x="3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3" y="4"/>
                    <a:pt x="2" y="8"/>
                    <a:pt x="4" y="12"/>
                  </a:cubicBezTo>
                  <a:cubicBezTo>
                    <a:pt x="7" y="10"/>
                    <a:pt x="12" y="8"/>
                    <a:pt x="15" y="5"/>
                  </a:cubicBezTo>
                  <a:cubicBezTo>
                    <a:pt x="13" y="5"/>
                    <a:pt x="12" y="5"/>
                    <a:pt x="11" y="5"/>
                  </a:cubicBezTo>
                  <a:cubicBezTo>
                    <a:pt x="11" y="4"/>
                    <a:pt x="13" y="2"/>
                    <a:pt x="14" y="1"/>
                  </a:cubicBezTo>
                  <a:cubicBezTo>
                    <a:pt x="13" y="0"/>
                    <a:pt x="13" y="0"/>
                    <a:pt x="12" y="0"/>
                  </a:cubicBezTo>
                </a:path>
              </a:pathLst>
            </a:custGeom>
            <a:solidFill>
              <a:srgbClr val="E4E1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479" name="Freeform 4302">
              <a:extLst>
                <a:ext uri="{FF2B5EF4-FFF2-40B4-BE49-F238E27FC236}">
                  <a16:creationId xmlns:a16="http://schemas.microsoft.com/office/drawing/2014/main" id="{D7156B02-7390-45AB-AECE-2B0CEA5D15A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4" y="3840"/>
              <a:ext cx="24" cy="9"/>
            </a:xfrm>
            <a:custGeom>
              <a:avLst/>
              <a:gdLst>
                <a:gd name="T0" fmla="*/ 59 w 16"/>
                <a:gd name="T1" fmla="*/ 0 h 6"/>
                <a:gd name="T2" fmla="*/ 18 w 16"/>
                <a:gd name="T3" fmla="*/ 12 h 6"/>
                <a:gd name="T4" fmla="*/ 0 w 16"/>
                <a:gd name="T5" fmla="*/ 18 h 6"/>
                <a:gd name="T6" fmla="*/ 18 w 16"/>
                <a:gd name="T7" fmla="*/ 32 h 6"/>
                <a:gd name="T8" fmla="*/ 48 w 16"/>
                <a:gd name="T9" fmla="*/ 27 h 6"/>
                <a:gd name="T10" fmla="*/ 81 w 16"/>
                <a:gd name="T11" fmla="*/ 12 h 6"/>
                <a:gd name="T12" fmla="*/ 59 w 16"/>
                <a:gd name="T13" fmla="*/ 0 h 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6" h="6">
                  <a:moveTo>
                    <a:pt x="11" y="0"/>
                  </a:moveTo>
                  <a:cubicBezTo>
                    <a:pt x="8" y="1"/>
                    <a:pt x="6" y="1"/>
                    <a:pt x="3" y="2"/>
                  </a:cubicBezTo>
                  <a:cubicBezTo>
                    <a:pt x="2" y="2"/>
                    <a:pt x="1" y="3"/>
                    <a:pt x="0" y="3"/>
                  </a:cubicBezTo>
                  <a:cubicBezTo>
                    <a:pt x="1" y="4"/>
                    <a:pt x="2" y="5"/>
                    <a:pt x="3" y="6"/>
                  </a:cubicBezTo>
                  <a:cubicBezTo>
                    <a:pt x="5" y="6"/>
                    <a:pt x="7" y="6"/>
                    <a:pt x="9" y="5"/>
                  </a:cubicBezTo>
                  <a:cubicBezTo>
                    <a:pt x="12" y="4"/>
                    <a:pt x="14" y="3"/>
                    <a:pt x="16" y="2"/>
                  </a:cubicBezTo>
                  <a:cubicBezTo>
                    <a:pt x="15" y="2"/>
                    <a:pt x="13" y="1"/>
                    <a:pt x="11" y="0"/>
                  </a:cubicBezTo>
                </a:path>
              </a:pathLst>
            </a:custGeom>
            <a:solidFill>
              <a:srgbClr val="D2CE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480" name="Freeform 4303">
              <a:extLst>
                <a:ext uri="{FF2B5EF4-FFF2-40B4-BE49-F238E27FC236}">
                  <a16:creationId xmlns:a16="http://schemas.microsoft.com/office/drawing/2014/main" id="{8138F843-CA1C-41A9-AA67-70202920FFA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0" y="3838"/>
              <a:ext cx="25" cy="5"/>
            </a:xfrm>
            <a:custGeom>
              <a:avLst/>
              <a:gdLst>
                <a:gd name="T0" fmla="*/ 79 w 17"/>
                <a:gd name="T1" fmla="*/ 0 h 4"/>
                <a:gd name="T2" fmla="*/ 0 w 17"/>
                <a:gd name="T3" fmla="*/ 6 h 4"/>
                <a:gd name="T4" fmla="*/ 22 w 17"/>
                <a:gd name="T5" fmla="*/ 10 h 4"/>
                <a:gd name="T6" fmla="*/ 79 w 17"/>
                <a:gd name="T7" fmla="*/ 0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" h="4">
                  <a:moveTo>
                    <a:pt x="17" y="0"/>
                  </a:moveTo>
                  <a:cubicBezTo>
                    <a:pt x="11" y="1"/>
                    <a:pt x="6" y="1"/>
                    <a:pt x="0" y="2"/>
                  </a:cubicBezTo>
                  <a:cubicBezTo>
                    <a:pt x="2" y="3"/>
                    <a:pt x="4" y="4"/>
                    <a:pt x="5" y="4"/>
                  </a:cubicBezTo>
                  <a:cubicBezTo>
                    <a:pt x="9" y="3"/>
                    <a:pt x="13" y="1"/>
                    <a:pt x="17" y="0"/>
                  </a:cubicBezTo>
                </a:path>
              </a:pathLst>
            </a:custGeom>
            <a:solidFill>
              <a:srgbClr val="E4E1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481" name="Freeform 4304">
              <a:extLst>
                <a:ext uri="{FF2B5EF4-FFF2-40B4-BE49-F238E27FC236}">
                  <a16:creationId xmlns:a16="http://schemas.microsoft.com/office/drawing/2014/main" id="{AD65855F-C81E-4F30-BF48-FCB14FC7D1F9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8" y="3848"/>
              <a:ext cx="9" cy="3"/>
            </a:xfrm>
            <a:custGeom>
              <a:avLst/>
              <a:gdLst>
                <a:gd name="T0" fmla="*/ 32 w 6"/>
                <a:gd name="T1" fmla="*/ 0 h 2"/>
                <a:gd name="T2" fmla="*/ 0 w 6"/>
                <a:gd name="T3" fmla="*/ 8 h 2"/>
                <a:gd name="T4" fmla="*/ 8 w 6"/>
                <a:gd name="T5" fmla="*/ 12 h 2"/>
                <a:gd name="T6" fmla="*/ 32 w 6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" h="2">
                  <a:moveTo>
                    <a:pt x="6" y="0"/>
                  </a:moveTo>
                  <a:cubicBezTo>
                    <a:pt x="4" y="1"/>
                    <a:pt x="2" y="1"/>
                    <a:pt x="0" y="1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3" y="1"/>
                    <a:pt x="4" y="1"/>
                    <a:pt x="6" y="0"/>
                  </a:cubicBezTo>
                </a:path>
              </a:pathLst>
            </a:custGeom>
            <a:solidFill>
              <a:srgbClr val="E4E1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482" name="Freeform 4305">
              <a:extLst>
                <a:ext uri="{FF2B5EF4-FFF2-40B4-BE49-F238E27FC236}">
                  <a16:creationId xmlns:a16="http://schemas.microsoft.com/office/drawing/2014/main" id="{9816F7A0-43AE-4823-BCE9-103C37334D3C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8" y="3845"/>
              <a:ext cx="20" cy="9"/>
            </a:xfrm>
            <a:custGeom>
              <a:avLst/>
              <a:gdLst>
                <a:gd name="T0" fmla="*/ 47 w 14"/>
                <a:gd name="T1" fmla="*/ 0 h 6"/>
                <a:gd name="T2" fmla="*/ 0 w 14"/>
                <a:gd name="T3" fmla="*/ 12 h 6"/>
                <a:gd name="T4" fmla="*/ 19 w 14"/>
                <a:gd name="T5" fmla="*/ 32 h 6"/>
                <a:gd name="T6" fmla="*/ 41 w 14"/>
                <a:gd name="T7" fmla="*/ 21 h 6"/>
                <a:gd name="T8" fmla="*/ 59 w 14"/>
                <a:gd name="T9" fmla="*/ 18 h 6"/>
                <a:gd name="T10" fmla="*/ 47 w 14"/>
                <a:gd name="T11" fmla="*/ 0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4" h="6">
                  <a:moveTo>
                    <a:pt x="11" y="0"/>
                  </a:moveTo>
                  <a:cubicBezTo>
                    <a:pt x="7" y="1"/>
                    <a:pt x="4" y="1"/>
                    <a:pt x="0" y="2"/>
                  </a:cubicBezTo>
                  <a:cubicBezTo>
                    <a:pt x="2" y="3"/>
                    <a:pt x="3" y="5"/>
                    <a:pt x="4" y="6"/>
                  </a:cubicBezTo>
                  <a:cubicBezTo>
                    <a:pt x="6" y="6"/>
                    <a:pt x="8" y="5"/>
                    <a:pt x="10" y="4"/>
                  </a:cubicBezTo>
                  <a:cubicBezTo>
                    <a:pt x="11" y="4"/>
                    <a:pt x="13" y="4"/>
                    <a:pt x="14" y="3"/>
                  </a:cubicBezTo>
                  <a:cubicBezTo>
                    <a:pt x="13" y="2"/>
                    <a:pt x="12" y="1"/>
                    <a:pt x="11" y="0"/>
                  </a:cubicBezTo>
                </a:path>
              </a:pathLst>
            </a:custGeom>
            <a:solidFill>
              <a:srgbClr val="E4E1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483" name="Freeform 4306">
              <a:extLst>
                <a:ext uri="{FF2B5EF4-FFF2-40B4-BE49-F238E27FC236}">
                  <a16:creationId xmlns:a16="http://schemas.microsoft.com/office/drawing/2014/main" id="{906682EA-2AEB-43B7-BA4E-FA883A4816C0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3" y="3849"/>
              <a:ext cx="17" cy="5"/>
            </a:xfrm>
            <a:custGeom>
              <a:avLst/>
              <a:gdLst>
                <a:gd name="T0" fmla="*/ 56 w 11"/>
                <a:gd name="T1" fmla="*/ 0 h 3"/>
                <a:gd name="T2" fmla="*/ 34 w 11"/>
                <a:gd name="T3" fmla="*/ 8 h 3"/>
                <a:gd name="T4" fmla="*/ 0 w 11"/>
                <a:gd name="T5" fmla="*/ 22 h 3"/>
                <a:gd name="T6" fmla="*/ 0 w 11"/>
                <a:gd name="T7" fmla="*/ 22 h 3"/>
                <a:gd name="T8" fmla="*/ 45 w 11"/>
                <a:gd name="T9" fmla="*/ 13 h 3"/>
                <a:gd name="T10" fmla="*/ 62 w 11"/>
                <a:gd name="T11" fmla="*/ 8 h 3"/>
                <a:gd name="T12" fmla="*/ 56 w 11"/>
                <a:gd name="T13" fmla="*/ 0 h 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" h="3">
                  <a:moveTo>
                    <a:pt x="10" y="0"/>
                  </a:moveTo>
                  <a:cubicBezTo>
                    <a:pt x="9" y="1"/>
                    <a:pt x="7" y="1"/>
                    <a:pt x="6" y="1"/>
                  </a:cubicBezTo>
                  <a:cubicBezTo>
                    <a:pt x="4" y="2"/>
                    <a:pt x="2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3" y="3"/>
                    <a:pt x="5" y="2"/>
                    <a:pt x="8" y="2"/>
                  </a:cubicBezTo>
                  <a:cubicBezTo>
                    <a:pt x="9" y="1"/>
                    <a:pt x="10" y="1"/>
                    <a:pt x="11" y="1"/>
                  </a:cubicBezTo>
                  <a:cubicBezTo>
                    <a:pt x="11" y="1"/>
                    <a:pt x="11" y="0"/>
                    <a:pt x="10" y="0"/>
                  </a:cubicBezTo>
                </a:path>
              </a:pathLst>
            </a:custGeom>
            <a:solidFill>
              <a:srgbClr val="EDEC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484" name="Freeform 4307">
              <a:extLst>
                <a:ext uri="{FF2B5EF4-FFF2-40B4-BE49-F238E27FC236}">
                  <a16:creationId xmlns:a16="http://schemas.microsoft.com/office/drawing/2014/main" id="{0F60096E-ED22-4D3F-A488-5E73055B8EEB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9" y="3840"/>
              <a:ext cx="3" cy="2"/>
            </a:xfrm>
            <a:custGeom>
              <a:avLst/>
              <a:gdLst>
                <a:gd name="T0" fmla="*/ 8 w 2"/>
                <a:gd name="T1" fmla="*/ 0 h 1"/>
                <a:gd name="T2" fmla="*/ 0 w 2"/>
                <a:gd name="T3" fmla="*/ 0 h 1"/>
                <a:gd name="T4" fmla="*/ 12 w 2"/>
                <a:gd name="T5" fmla="*/ 16 h 1"/>
                <a:gd name="T6" fmla="*/ 12 w 2"/>
                <a:gd name="T7" fmla="*/ 0 h 1"/>
                <a:gd name="T8" fmla="*/ 8 w 2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1" y="0"/>
                    <a:pt x="1" y="0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EDEC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485" name="Freeform 4308">
              <a:extLst>
                <a:ext uri="{FF2B5EF4-FFF2-40B4-BE49-F238E27FC236}">
                  <a16:creationId xmlns:a16="http://schemas.microsoft.com/office/drawing/2014/main" id="{1552D5C9-87B8-477F-B29F-3DB11315D25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02" y="3780"/>
              <a:ext cx="49" cy="55"/>
            </a:xfrm>
            <a:custGeom>
              <a:avLst/>
              <a:gdLst>
                <a:gd name="T0" fmla="*/ 160 w 33"/>
                <a:gd name="T1" fmla="*/ 137 h 37"/>
                <a:gd name="T2" fmla="*/ 101 w 33"/>
                <a:gd name="T3" fmla="*/ 158 h 37"/>
                <a:gd name="T4" fmla="*/ 62 w 33"/>
                <a:gd name="T5" fmla="*/ 169 h 37"/>
                <a:gd name="T6" fmla="*/ 73 w 33"/>
                <a:gd name="T7" fmla="*/ 181 h 37"/>
                <a:gd name="T8" fmla="*/ 117 w 33"/>
                <a:gd name="T9" fmla="*/ 162 h 37"/>
                <a:gd name="T10" fmla="*/ 160 w 33"/>
                <a:gd name="T11" fmla="*/ 150 h 37"/>
                <a:gd name="T12" fmla="*/ 160 w 33"/>
                <a:gd name="T13" fmla="*/ 137 h 37"/>
                <a:gd name="T14" fmla="*/ 156 w 33"/>
                <a:gd name="T15" fmla="*/ 119 h 37"/>
                <a:gd name="T16" fmla="*/ 92 w 33"/>
                <a:gd name="T17" fmla="*/ 137 h 37"/>
                <a:gd name="T18" fmla="*/ 156 w 33"/>
                <a:gd name="T19" fmla="*/ 128 h 37"/>
                <a:gd name="T20" fmla="*/ 156 w 33"/>
                <a:gd name="T21" fmla="*/ 119 h 37"/>
                <a:gd name="T22" fmla="*/ 0 w 33"/>
                <a:gd name="T23" fmla="*/ 0 h 37"/>
                <a:gd name="T24" fmla="*/ 9 w 33"/>
                <a:gd name="T25" fmla="*/ 1 h 37"/>
                <a:gd name="T26" fmla="*/ 53 w 33"/>
                <a:gd name="T27" fmla="*/ 73 h 37"/>
                <a:gd name="T28" fmla="*/ 150 w 33"/>
                <a:gd name="T29" fmla="*/ 101 h 37"/>
                <a:gd name="T30" fmla="*/ 128 w 33"/>
                <a:gd name="T31" fmla="*/ 59 h 37"/>
                <a:gd name="T32" fmla="*/ 122 w 33"/>
                <a:gd name="T33" fmla="*/ 59 h 37"/>
                <a:gd name="T34" fmla="*/ 22 w 33"/>
                <a:gd name="T35" fmla="*/ 9 h 37"/>
                <a:gd name="T36" fmla="*/ 9 w 33"/>
                <a:gd name="T37" fmla="*/ 0 h 37"/>
                <a:gd name="T38" fmla="*/ 0 w 33"/>
                <a:gd name="T39" fmla="*/ 0 h 3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33" h="37">
                  <a:moveTo>
                    <a:pt x="33" y="28"/>
                  </a:moveTo>
                  <a:cubicBezTo>
                    <a:pt x="29" y="30"/>
                    <a:pt x="24" y="31"/>
                    <a:pt x="21" y="32"/>
                  </a:cubicBezTo>
                  <a:cubicBezTo>
                    <a:pt x="19" y="33"/>
                    <a:pt x="15" y="34"/>
                    <a:pt x="13" y="35"/>
                  </a:cubicBezTo>
                  <a:cubicBezTo>
                    <a:pt x="14" y="36"/>
                    <a:pt x="14" y="36"/>
                    <a:pt x="15" y="37"/>
                  </a:cubicBezTo>
                  <a:cubicBezTo>
                    <a:pt x="18" y="36"/>
                    <a:pt x="21" y="34"/>
                    <a:pt x="24" y="33"/>
                  </a:cubicBezTo>
                  <a:cubicBezTo>
                    <a:pt x="27" y="32"/>
                    <a:pt x="30" y="31"/>
                    <a:pt x="33" y="31"/>
                  </a:cubicBezTo>
                  <a:cubicBezTo>
                    <a:pt x="33" y="30"/>
                    <a:pt x="33" y="29"/>
                    <a:pt x="33" y="28"/>
                  </a:cubicBezTo>
                  <a:moveTo>
                    <a:pt x="32" y="24"/>
                  </a:moveTo>
                  <a:cubicBezTo>
                    <a:pt x="28" y="26"/>
                    <a:pt x="23" y="27"/>
                    <a:pt x="19" y="28"/>
                  </a:cubicBezTo>
                  <a:cubicBezTo>
                    <a:pt x="23" y="27"/>
                    <a:pt x="28" y="26"/>
                    <a:pt x="32" y="26"/>
                  </a:cubicBezTo>
                  <a:cubicBezTo>
                    <a:pt x="32" y="25"/>
                    <a:pt x="32" y="25"/>
                    <a:pt x="32" y="24"/>
                  </a:cubicBezTo>
                  <a:moveTo>
                    <a:pt x="0" y="0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6" y="5"/>
                    <a:pt x="6" y="10"/>
                    <a:pt x="11" y="15"/>
                  </a:cubicBezTo>
                  <a:cubicBezTo>
                    <a:pt x="17" y="19"/>
                    <a:pt x="24" y="20"/>
                    <a:pt x="31" y="21"/>
                  </a:cubicBezTo>
                  <a:cubicBezTo>
                    <a:pt x="30" y="19"/>
                    <a:pt x="28" y="15"/>
                    <a:pt x="26" y="12"/>
                  </a:cubicBezTo>
                  <a:cubicBezTo>
                    <a:pt x="26" y="12"/>
                    <a:pt x="25" y="12"/>
                    <a:pt x="25" y="12"/>
                  </a:cubicBezTo>
                  <a:cubicBezTo>
                    <a:pt x="18" y="9"/>
                    <a:pt x="12" y="5"/>
                    <a:pt x="5" y="2"/>
                  </a:cubicBezTo>
                  <a:cubicBezTo>
                    <a:pt x="4" y="1"/>
                    <a:pt x="3" y="1"/>
                    <a:pt x="2" y="0"/>
                  </a:cubicBezTo>
                  <a:cubicBezTo>
                    <a:pt x="1" y="0"/>
                    <a:pt x="0" y="0"/>
                    <a:pt x="0" y="0"/>
                  </a:cubicBezTo>
                </a:path>
              </a:pathLst>
            </a:custGeom>
            <a:solidFill>
              <a:srgbClr val="B7B1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486" name="Freeform 4309">
              <a:extLst>
                <a:ext uri="{FF2B5EF4-FFF2-40B4-BE49-F238E27FC236}">
                  <a16:creationId xmlns:a16="http://schemas.microsoft.com/office/drawing/2014/main" id="{76BF5E5C-0AA2-48F2-9A1D-6751C7729AB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9" y="3832"/>
              <a:ext cx="6" cy="3"/>
            </a:xfrm>
            <a:custGeom>
              <a:avLst/>
              <a:gdLst>
                <a:gd name="T0" fmla="*/ 12 w 4"/>
                <a:gd name="T1" fmla="*/ 0 h 2"/>
                <a:gd name="T2" fmla="*/ 0 w 4"/>
                <a:gd name="T3" fmla="*/ 12 h 2"/>
                <a:gd name="T4" fmla="*/ 21 w 4"/>
                <a:gd name="T5" fmla="*/ 12 h 2"/>
                <a:gd name="T6" fmla="*/ 12 w 4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2">
                  <a:moveTo>
                    <a:pt x="2" y="0"/>
                  </a:moveTo>
                  <a:cubicBezTo>
                    <a:pt x="1" y="1"/>
                    <a:pt x="0" y="2"/>
                    <a:pt x="0" y="2"/>
                  </a:cubicBezTo>
                  <a:cubicBezTo>
                    <a:pt x="1" y="2"/>
                    <a:pt x="2" y="2"/>
                    <a:pt x="4" y="2"/>
                  </a:cubicBezTo>
                  <a:cubicBezTo>
                    <a:pt x="3" y="1"/>
                    <a:pt x="3" y="1"/>
                    <a:pt x="2" y="0"/>
                  </a:cubicBezTo>
                </a:path>
              </a:pathLst>
            </a:custGeom>
            <a:solidFill>
              <a:srgbClr val="D2CE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487" name="Freeform 4310">
              <a:extLst>
                <a:ext uri="{FF2B5EF4-FFF2-40B4-BE49-F238E27FC236}">
                  <a16:creationId xmlns:a16="http://schemas.microsoft.com/office/drawing/2014/main" id="{E3741153-5325-4146-8B22-3755D4C4098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1" y="3797"/>
              <a:ext cx="19" cy="29"/>
            </a:xfrm>
            <a:custGeom>
              <a:avLst/>
              <a:gdLst>
                <a:gd name="T0" fmla="*/ 0 w 13"/>
                <a:gd name="T1" fmla="*/ 0 h 19"/>
                <a:gd name="T2" fmla="*/ 22 w 13"/>
                <a:gd name="T3" fmla="*/ 49 h 19"/>
                <a:gd name="T4" fmla="*/ 38 w 13"/>
                <a:gd name="T5" fmla="*/ 61 h 19"/>
                <a:gd name="T6" fmla="*/ 28 w 13"/>
                <a:gd name="T7" fmla="*/ 63 h 19"/>
                <a:gd name="T8" fmla="*/ 28 w 13"/>
                <a:gd name="T9" fmla="*/ 75 h 19"/>
                <a:gd name="T10" fmla="*/ 41 w 13"/>
                <a:gd name="T11" fmla="*/ 75 h 19"/>
                <a:gd name="T12" fmla="*/ 50 w 13"/>
                <a:gd name="T13" fmla="*/ 75 h 19"/>
                <a:gd name="T14" fmla="*/ 32 w 13"/>
                <a:gd name="T15" fmla="*/ 85 h 19"/>
                <a:gd name="T16" fmla="*/ 32 w 13"/>
                <a:gd name="T17" fmla="*/ 102 h 19"/>
                <a:gd name="T18" fmla="*/ 47 w 13"/>
                <a:gd name="T19" fmla="*/ 96 h 19"/>
                <a:gd name="T20" fmla="*/ 60 w 13"/>
                <a:gd name="T21" fmla="*/ 96 h 19"/>
                <a:gd name="T22" fmla="*/ 50 w 13"/>
                <a:gd name="T23" fmla="*/ 49 h 19"/>
                <a:gd name="T24" fmla="*/ 32 w 13"/>
                <a:gd name="T25" fmla="*/ 18 h 19"/>
                <a:gd name="T26" fmla="*/ 0 w 13"/>
                <a:gd name="T27" fmla="*/ 0 h 1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3" h="19">
                  <a:moveTo>
                    <a:pt x="0" y="0"/>
                  </a:moveTo>
                  <a:cubicBezTo>
                    <a:pt x="2" y="3"/>
                    <a:pt x="4" y="7"/>
                    <a:pt x="5" y="9"/>
                  </a:cubicBezTo>
                  <a:cubicBezTo>
                    <a:pt x="6" y="10"/>
                    <a:pt x="7" y="10"/>
                    <a:pt x="8" y="11"/>
                  </a:cubicBezTo>
                  <a:cubicBezTo>
                    <a:pt x="8" y="11"/>
                    <a:pt x="7" y="12"/>
                    <a:pt x="6" y="12"/>
                  </a:cubicBezTo>
                  <a:cubicBezTo>
                    <a:pt x="6" y="13"/>
                    <a:pt x="6" y="13"/>
                    <a:pt x="6" y="14"/>
                  </a:cubicBezTo>
                  <a:cubicBezTo>
                    <a:pt x="7" y="14"/>
                    <a:pt x="8" y="14"/>
                    <a:pt x="9" y="14"/>
                  </a:cubicBezTo>
                  <a:cubicBezTo>
                    <a:pt x="9" y="14"/>
                    <a:pt x="10" y="14"/>
                    <a:pt x="11" y="14"/>
                  </a:cubicBezTo>
                  <a:cubicBezTo>
                    <a:pt x="11" y="15"/>
                    <a:pt x="9" y="16"/>
                    <a:pt x="7" y="16"/>
                  </a:cubicBezTo>
                  <a:cubicBezTo>
                    <a:pt x="7" y="17"/>
                    <a:pt x="7" y="18"/>
                    <a:pt x="7" y="19"/>
                  </a:cubicBezTo>
                  <a:cubicBezTo>
                    <a:pt x="8" y="19"/>
                    <a:pt x="9" y="19"/>
                    <a:pt x="10" y="18"/>
                  </a:cubicBezTo>
                  <a:cubicBezTo>
                    <a:pt x="11" y="18"/>
                    <a:pt x="12" y="18"/>
                    <a:pt x="13" y="18"/>
                  </a:cubicBezTo>
                  <a:cubicBezTo>
                    <a:pt x="12" y="15"/>
                    <a:pt x="12" y="12"/>
                    <a:pt x="11" y="9"/>
                  </a:cubicBezTo>
                  <a:cubicBezTo>
                    <a:pt x="10" y="7"/>
                    <a:pt x="8" y="5"/>
                    <a:pt x="7" y="3"/>
                  </a:cubicBezTo>
                  <a:cubicBezTo>
                    <a:pt x="4" y="2"/>
                    <a:pt x="2" y="1"/>
                    <a:pt x="0" y="0"/>
                  </a:cubicBezTo>
                </a:path>
              </a:pathLst>
            </a:custGeom>
            <a:solidFill>
              <a:srgbClr val="D2CE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488" name="Freeform 4311">
              <a:extLst>
                <a:ext uri="{FF2B5EF4-FFF2-40B4-BE49-F238E27FC236}">
                  <a16:creationId xmlns:a16="http://schemas.microsoft.com/office/drawing/2014/main" id="{D26529F5-AD48-4A33-BF16-BF406A741E6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5" y="3772"/>
              <a:ext cx="20" cy="8"/>
            </a:xfrm>
            <a:custGeom>
              <a:avLst/>
              <a:gdLst>
                <a:gd name="T0" fmla="*/ 9 w 14"/>
                <a:gd name="T1" fmla="*/ 0 h 5"/>
                <a:gd name="T2" fmla="*/ 0 w 14"/>
                <a:gd name="T3" fmla="*/ 0 h 5"/>
                <a:gd name="T4" fmla="*/ 49 w 14"/>
                <a:gd name="T5" fmla="*/ 34 h 5"/>
                <a:gd name="T6" fmla="*/ 59 w 14"/>
                <a:gd name="T7" fmla="*/ 34 h 5"/>
                <a:gd name="T8" fmla="*/ 9 w 14"/>
                <a:gd name="T9" fmla="*/ 0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5">
                  <a:moveTo>
                    <a:pt x="2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3" y="5"/>
                    <a:pt x="14" y="5"/>
                  </a:cubicBezTo>
                  <a:cubicBezTo>
                    <a:pt x="10" y="3"/>
                    <a:pt x="6" y="1"/>
                    <a:pt x="2" y="0"/>
                  </a:cubicBezTo>
                </a:path>
              </a:pathLst>
            </a:custGeom>
            <a:solidFill>
              <a:srgbClr val="D2CE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489" name="Freeform 4312">
              <a:extLst>
                <a:ext uri="{FF2B5EF4-FFF2-40B4-BE49-F238E27FC236}">
                  <a16:creationId xmlns:a16="http://schemas.microsoft.com/office/drawing/2014/main" id="{B72A8865-F129-4DA4-9A77-8AB0687FF56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7" y="3811"/>
              <a:ext cx="9" cy="13"/>
            </a:xfrm>
            <a:custGeom>
              <a:avLst/>
              <a:gdLst>
                <a:gd name="T0" fmla="*/ 0 w 6"/>
                <a:gd name="T1" fmla="*/ 0 h 9"/>
                <a:gd name="T2" fmla="*/ 12 w 6"/>
                <a:gd name="T3" fmla="*/ 39 h 9"/>
                <a:gd name="T4" fmla="*/ 32 w 6"/>
                <a:gd name="T5" fmla="*/ 36 h 9"/>
                <a:gd name="T6" fmla="*/ 0 w 6"/>
                <a:gd name="T7" fmla="*/ 0 h 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" h="9">
                  <a:moveTo>
                    <a:pt x="0" y="0"/>
                  </a:moveTo>
                  <a:cubicBezTo>
                    <a:pt x="1" y="3"/>
                    <a:pt x="1" y="6"/>
                    <a:pt x="2" y="9"/>
                  </a:cubicBezTo>
                  <a:cubicBezTo>
                    <a:pt x="3" y="8"/>
                    <a:pt x="5" y="8"/>
                    <a:pt x="6" y="8"/>
                  </a:cubicBezTo>
                  <a:cubicBezTo>
                    <a:pt x="4" y="5"/>
                    <a:pt x="2" y="3"/>
                    <a:pt x="0" y="0"/>
                  </a:cubicBezTo>
                </a:path>
              </a:pathLst>
            </a:custGeom>
            <a:solidFill>
              <a:srgbClr val="E4E1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490" name="Freeform 4313">
              <a:extLst>
                <a:ext uri="{FF2B5EF4-FFF2-40B4-BE49-F238E27FC236}">
                  <a16:creationId xmlns:a16="http://schemas.microsoft.com/office/drawing/2014/main" id="{63850C51-20EB-47F3-A36B-A7D62B205C8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1" y="3802"/>
              <a:ext cx="6" cy="9"/>
            </a:xfrm>
            <a:custGeom>
              <a:avLst/>
              <a:gdLst>
                <a:gd name="T0" fmla="*/ 0 w 4"/>
                <a:gd name="T1" fmla="*/ 0 h 6"/>
                <a:gd name="T2" fmla="*/ 21 w 4"/>
                <a:gd name="T3" fmla="*/ 32 h 6"/>
                <a:gd name="T4" fmla="*/ 18 w 4"/>
                <a:gd name="T5" fmla="*/ 12 h 6"/>
                <a:gd name="T6" fmla="*/ 12 w 4"/>
                <a:gd name="T7" fmla="*/ 0 h 6"/>
                <a:gd name="T8" fmla="*/ 0 w 4"/>
                <a:gd name="T9" fmla="*/ 0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6">
                  <a:moveTo>
                    <a:pt x="0" y="0"/>
                  </a:moveTo>
                  <a:cubicBezTo>
                    <a:pt x="1" y="2"/>
                    <a:pt x="3" y="4"/>
                    <a:pt x="4" y="6"/>
                  </a:cubicBezTo>
                  <a:cubicBezTo>
                    <a:pt x="4" y="5"/>
                    <a:pt x="4" y="3"/>
                    <a:pt x="3" y="2"/>
                  </a:cubicBezTo>
                  <a:cubicBezTo>
                    <a:pt x="3" y="2"/>
                    <a:pt x="2" y="1"/>
                    <a:pt x="2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rgbClr val="E4E1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491" name="Freeform 4314">
              <a:extLst>
                <a:ext uri="{FF2B5EF4-FFF2-40B4-BE49-F238E27FC236}">
                  <a16:creationId xmlns:a16="http://schemas.microsoft.com/office/drawing/2014/main" id="{5A36DADD-D3DA-41E8-96A4-9080A8989C7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4" y="3802"/>
              <a:ext cx="32" cy="21"/>
            </a:xfrm>
            <a:custGeom>
              <a:avLst/>
              <a:gdLst>
                <a:gd name="T0" fmla="*/ 0 w 21"/>
                <a:gd name="T1" fmla="*/ 0 h 14"/>
                <a:gd name="T2" fmla="*/ 8 w 21"/>
                <a:gd name="T3" fmla="*/ 12 h 14"/>
                <a:gd name="T4" fmla="*/ 12 w 21"/>
                <a:gd name="T5" fmla="*/ 32 h 14"/>
                <a:gd name="T6" fmla="*/ 41 w 21"/>
                <a:gd name="T7" fmla="*/ 72 h 14"/>
                <a:gd name="T8" fmla="*/ 102 w 21"/>
                <a:gd name="T9" fmla="*/ 59 h 14"/>
                <a:gd name="T10" fmla="*/ 114 w 21"/>
                <a:gd name="T11" fmla="*/ 53 h 14"/>
                <a:gd name="T12" fmla="*/ 0 w 21"/>
                <a:gd name="T13" fmla="*/ 0 h 1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1" h="14">
                  <a:moveTo>
                    <a:pt x="0" y="0"/>
                  </a:moveTo>
                  <a:cubicBezTo>
                    <a:pt x="0" y="1"/>
                    <a:pt x="1" y="2"/>
                    <a:pt x="1" y="2"/>
                  </a:cubicBezTo>
                  <a:cubicBezTo>
                    <a:pt x="2" y="3"/>
                    <a:pt x="2" y="5"/>
                    <a:pt x="2" y="6"/>
                  </a:cubicBezTo>
                  <a:cubicBezTo>
                    <a:pt x="4" y="9"/>
                    <a:pt x="6" y="11"/>
                    <a:pt x="8" y="14"/>
                  </a:cubicBezTo>
                  <a:cubicBezTo>
                    <a:pt x="12" y="13"/>
                    <a:pt x="15" y="12"/>
                    <a:pt x="19" y="11"/>
                  </a:cubicBezTo>
                  <a:cubicBezTo>
                    <a:pt x="19" y="10"/>
                    <a:pt x="20" y="10"/>
                    <a:pt x="21" y="10"/>
                  </a:cubicBezTo>
                  <a:cubicBezTo>
                    <a:pt x="17" y="6"/>
                    <a:pt x="8" y="3"/>
                    <a:pt x="0" y="0"/>
                  </a:cubicBezTo>
                </a:path>
              </a:pathLst>
            </a:custGeom>
            <a:solidFill>
              <a:srgbClr val="EDEC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492" name="Freeform 4315">
              <a:extLst>
                <a:ext uri="{FF2B5EF4-FFF2-40B4-BE49-F238E27FC236}">
                  <a16:creationId xmlns:a16="http://schemas.microsoft.com/office/drawing/2014/main" id="{6728E385-21C6-4BB3-AFDD-3BBD4D63908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6" y="3818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1 w 1"/>
                <a:gd name="T5" fmla="*/ 0 h 1"/>
                <a:gd name="T6" fmla="*/ 0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rgbClr val="EDEC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493" name="Freeform 4316">
              <a:extLst>
                <a:ext uri="{FF2B5EF4-FFF2-40B4-BE49-F238E27FC236}">
                  <a16:creationId xmlns:a16="http://schemas.microsoft.com/office/drawing/2014/main" id="{C39E41B5-E5C0-485F-A29F-AE7392C6198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6" y="3824"/>
              <a:ext cx="4" cy="1"/>
            </a:xfrm>
            <a:custGeom>
              <a:avLst/>
              <a:gdLst>
                <a:gd name="T0" fmla="*/ 9 w 3"/>
                <a:gd name="T1" fmla="*/ 0 h 1"/>
                <a:gd name="T2" fmla="*/ 0 w 3"/>
                <a:gd name="T3" fmla="*/ 0 h 1"/>
                <a:gd name="T4" fmla="*/ 0 w 3"/>
                <a:gd name="T5" fmla="*/ 0 h 1"/>
                <a:gd name="T6" fmla="*/ 9 w 3"/>
                <a:gd name="T7" fmla="*/ 0 h 1"/>
                <a:gd name="T8" fmla="*/ 9 w 3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1">
                  <a:moveTo>
                    <a:pt x="3" y="0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rgbClr val="E4E1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494" name="Freeform 4317">
              <a:extLst>
                <a:ext uri="{FF2B5EF4-FFF2-40B4-BE49-F238E27FC236}">
                  <a16:creationId xmlns:a16="http://schemas.microsoft.com/office/drawing/2014/main" id="{B32A4E81-B30E-4A80-8D07-3B53B442B18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0" y="3823"/>
              <a:ext cx="8" cy="1"/>
            </a:xfrm>
            <a:custGeom>
              <a:avLst/>
              <a:gdLst>
                <a:gd name="T0" fmla="*/ 26 w 5"/>
                <a:gd name="T1" fmla="*/ 0 h 1"/>
                <a:gd name="T2" fmla="*/ 0 w 5"/>
                <a:gd name="T3" fmla="*/ 1 h 1"/>
                <a:gd name="T4" fmla="*/ 0 w 5"/>
                <a:gd name="T5" fmla="*/ 1 h 1"/>
                <a:gd name="T6" fmla="*/ 34 w 5"/>
                <a:gd name="T7" fmla="*/ 0 h 1"/>
                <a:gd name="T8" fmla="*/ 26 w 5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1">
                  <a:moveTo>
                    <a:pt x="4" y="0"/>
                  </a:moveTo>
                  <a:cubicBezTo>
                    <a:pt x="3" y="0"/>
                    <a:pt x="1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3" y="0"/>
                    <a:pt x="5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rgbClr val="EDEC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495" name="Freeform 4318">
              <a:extLst>
                <a:ext uri="{FF2B5EF4-FFF2-40B4-BE49-F238E27FC236}">
                  <a16:creationId xmlns:a16="http://schemas.microsoft.com/office/drawing/2014/main" id="{C3359670-34B6-48F1-8DA4-0FCE0DE0014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6" y="3817"/>
              <a:ext cx="20" cy="6"/>
            </a:xfrm>
            <a:custGeom>
              <a:avLst/>
              <a:gdLst>
                <a:gd name="T0" fmla="*/ 74 w 13"/>
                <a:gd name="T1" fmla="*/ 0 h 4"/>
                <a:gd name="T2" fmla="*/ 62 w 13"/>
                <a:gd name="T3" fmla="*/ 8 h 4"/>
                <a:gd name="T4" fmla="*/ 0 w 13"/>
                <a:gd name="T5" fmla="*/ 21 h 4"/>
                <a:gd name="T6" fmla="*/ 8 w 13"/>
                <a:gd name="T7" fmla="*/ 21 h 4"/>
                <a:gd name="T8" fmla="*/ 74 w 13"/>
                <a:gd name="T9" fmla="*/ 8 h 4"/>
                <a:gd name="T10" fmla="*/ 74 w 13"/>
                <a:gd name="T11" fmla="*/ 8 h 4"/>
                <a:gd name="T12" fmla="*/ 74 w 13"/>
                <a:gd name="T13" fmla="*/ 0 h 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" h="4">
                  <a:moveTo>
                    <a:pt x="13" y="0"/>
                  </a:moveTo>
                  <a:cubicBezTo>
                    <a:pt x="12" y="0"/>
                    <a:pt x="11" y="0"/>
                    <a:pt x="11" y="1"/>
                  </a:cubicBezTo>
                  <a:cubicBezTo>
                    <a:pt x="7" y="2"/>
                    <a:pt x="4" y="3"/>
                    <a:pt x="0" y="4"/>
                  </a:cubicBezTo>
                  <a:cubicBezTo>
                    <a:pt x="0" y="4"/>
                    <a:pt x="0" y="4"/>
                    <a:pt x="1" y="4"/>
                  </a:cubicBezTo>
                  <a:cubicBezTo>
                    <a:pt x="5" y="3"/>
                    <a:pt x="9" y="3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0"/>
                    <a:pt x="13" y="0"/>
                    <a:pt x="13" y="0"/>
                  </a:cubicBezTo>
                </a:path>
              </a:pathLst>
            </a:custGeom>
            <a:solidFill>
              <a:srgbClr val="F6F5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496" name="Freeform 4319">
              <a:extLst>
                <a:ext uri="{FF2B5EF4-FFF2-40B4-BE49-F238E27FC236}">
                  <a16:creationId xmlns:a16="http://schemas.microsoft.com/office/drawing/2014/main" id="{49D0FC42-8076-4076-8FD0-5320BD68E59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9" y="3821"/>
              <a:ext cx="12" cy="3"/>
            </a:xfrm>
            <a:custGeom>
              <a:avLst/>
              <a:gdLst>
                <a:gd name="T0" fmla="*/ 41 w 8"/>
                <a:gd name="T1" fmla="*/ 0 h 2"/>
                <a:gd name="T2" fmla="*/ 0 w 8"/>
                <a:gd name="T3" fmla="*/ 12 h 2"/>
                <a:gd name="T4" fmla="*/ 41 w 8"/>
                <a:gd name="T5" fmla="*/ 0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2">
                  <a:moveTo>
                    <a:pt x="8" y="0"/>
                  </a:moveTo>
                  <a:cubicBezTo>
                    <a:pt x="5" y="1"/>
                    <a:pt x="2" y="1"/>
                    <a:pt x="0" y="2"/>
                  </a:cubicBezTo>
                  <a:cubicBezTo>
                    <a:pt x="2" y="1"/>
                    <a:pt x="5" y="1"/>
                    <a:pt x="8" y="0"/>
                  </a:cubicBezTo>
                </a:path>
              </a:pathLst>
            </a:custGeom>
            <a:solidFill>
              <a:srgbClr val="B7B1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497" name="Freeform 4320">
              <a:extLst>
                <a:ext uri="{FF2B5EF4-FFF2-40B4-BE49-F238E27FC236}">
                  <a16:creationId xmlns:a16="http://schemas.microsoft.com/office/drawing/2014/main" id="{E0BDB01F-4D63-464C-8E43-FFF71A504408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0" y="3884"/>
              <a:ext cx="16" cy="1"/>
            </a:xfrm>
            <a:custGeom>
              <a:avLst/>
              <a:gdLst>
                <a:gd name="T0" fmla="*/ 22 w 11"/>
                <a:gd name="T1" fmla="*/ 0 h 1"/>
                <a:gd name="T2" fmla="*/ 9 w 11"/>
                <a:gd name="T3" fmla="*/ 0 h 1"/>
                <a:gd name="T4" fmla="*/ 0 w 11"/>
                <a:gd name="T5" fmla="*/ 1 h 1"/>
                <a:gd name="T6" fmla="*/ 13 w 11"/>
                <a:gd name="T7" fmla="*/ 1 h 1"/>
                <a:gd name="T8" fmla="*/ 48 w 11"/>
                <a:gd name="T9" fmla="*/ 1 h 1"/>
                <a:gd name="T10" fmla="*/ 22 w 11"/>
                <a:gd name="T11" fmla="*/ 0 h 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" h="1">
                  <a:moveTo>
                    <a:pt x="5" y="0"/>
                  </a:moveTo>
                  <a:cubicBezTo>
                    <a:pt x="4" y="0"/>
                    <a:pt x="3" y="0"/>
                    <a:pt x="2" y="0"/>
                  </a:cubicBezTo>
                  <a:cubicBezTo>
                    <a:pt x="2" y="0"/>
                    <a:pt x="1" y="0"/>
                    <a:pt x="0" y="1"/>
                  </a:cubicBezTo>
                  <a:cubicBezTo>
                    <a:pt x="1" y="1"/>
                    <a:pt x="2" y="1"/>
                    <a:pt x="3" y="1"/>
                  </a:cubicBezTo>
                  <a:cubicBezTo>
                    <a:pt x="5" y="1"/>
                    <a:pt x="8" y="1"/>
                    <a:pt x="11" y="1"/>
                  </a:cubicBezTo>
                  <a:cubicBezTo>
                    <a:pt x="9" y="0"/>
                    <a:pt x="7" y="0"/>
                    <a:pt x="5" y="0"/>
                  </a:cubicBezTo>
                </a:path>
              </a:pathLst>
            </a:custGeom>
            <a:solidFill>
              <a:srgbClr val="D2CE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7659" name="Group 4321">
            <a:extLst>
              <a:ext uri="{FF2B5EF4-FFF2-40B4-BE49-F238E27FC236}">
                <a16:creationId xmlns:a16="http://schemas.microsoft.com/office/drawing/2014/main" id="{50A469B6-EAD5-45AB-90C3-D4E74F2AD9F6}"/>
              </a:ext>
            </a:extLst>
          </p:cNvPr>
          <p:cNvGrpSpPr>
            <a:grpSpLocks/>
          </p:cNvGrpSpPr>
          <p:nvPr/>
        </p:nvGrpSpPr>
        <p:grpSpPr bwMode="auto">
          <a:xfrm>
            <a:off x="8226425" y="1182688"/>
            <a:ext cx="1743075" cy="1824037"/>
            <a:chOff x="4222" y="745"/>
            <a:chExt cx="1098" cy="1149"/>
          </a:xfrm>
        </p:grpSpPr>
        <p:grpSp>
          <p:nvGrpSpPr>
            <p:cNvPr id="28991" name="Group 4322">
              <a:extLst>
                <a:ext uri="{FF2B5EF4-FFF2-40B4-BE49-F238E27FC236}">
                  <a16:creationId xmlns:a16="http://schemas.microsoft.com/office/drawing/2014/main" id="{97B67EB6-DBD4-49A7-98A5-E30F105A134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222" y="745"/>
              <a:ext cx="1098" cy="1149"/>
              <a:chOff x="4222" y="745"/>
              <a:chExt cx="1098" cy="1149"/>
            </a:xfrm>
          </p:grpSpPr>
          <p:sp>
            <p:nvSpPr>
              <p:cNvPr id="30112" name="Freeform 4323">
                <a:extLst>
                  <a:ext uri="{FF2B5EF4-FFF2-40B4-BE49-F238E27FC236}">
                    <a16:creationId xmlns:a16="http://schemas.microsoft.com/office/drawing/2014/main" id="{0D30D6FD-3645-4B27-B801-AC3D99A714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2" y="745"/>
                <a:ext cx="1098" cy="1149"/>
              </a:xfrm>
              <a:custGeom>
                <a:avLst/>
                <a:gdLst>
                  <a:gd name="T0" fmla="*/ 2744 w 809"/>
                  <a:gd name="T1" fmla="*/ 2808 h 847"/>
                  <a:gd name="T2" fmla="*/ 2686 w 809"/>
                  <a:gd name="T3" fmla="*/ 2869 h 847"/>
                  <a:gd name="T4" fmla="*/ 57 w 809"/>
                  <a:gd name="T5" fmla="*/ 2869 h 847"/>
                  <a:gd name="T6" fmla="*/ 0 w 809"/>
                  <a:gd name="T7" fmla="*/ 2808 h 847"/>
                  <a:gd name="T8" fmla="*/ 0 w 809"/>
                  <a:gd name="T9" fmla="*/ 57 h 847"/>
                  <a:gd name="T10" fmla="*/ 57 w 809"/>
                  <a:gd name="T11" fmla="*/ 0 h 847"/>
                  <a:gd name="T12" fmla="*/ 2686 w 809"/>
                  <a:gd name="T13" fmla="*/ 0 h 847"/>
                  <a:gd name="T14" fmla="*/ 2744 w 809"/>
                  <a:gd name="T15" fmla="*/ 57 h 847"/>
                  <a:gd name="T16" fmla="*/ 2744 w 809"/>
                  <a:gd name="T17" fmla="*/ 2808 h 84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809" h="847">
                    <a:moveTo>
                      <a:pt x="809" y="829"/>
                    </a:moveTo>
                    <a:cubicBezTo>
                      <a:pt x="809" y="839"/>
                      <a:pt x="801" y="847"/>
                      <a:pt x="791" y="847"/>
                    </a:cubicBezTo>
                    <a:cubicBezTo>
                      <a:pt x="17" y="847"/>
                      <a:pt x="17" y="847"/>
                      <a:pt x="17" y="847"/>
                    </a:cubicBezTo>
                    <a:cubicBezTo>
                      <a:pt x="8" y="847"/>
                      <a:pt x="0" y="839"/>
                      <a:pt x="0" y="829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8"/>
                      <a:pt x="8" y="0"/>
                      <a:pt x="17" y="0"/>
                    </a:cubicBezTo>
                    <a:cubicBezTo>
                      <a:pt x="791" y="0"/>
                      <a:pt x="791" y="0"/>
                      <a:pt x="791" y="0"/>
                    </a:cubicBezTo>
                    <a:cubicBezTo>
                      <a:pt x="801" y="0"/>
                      <a:pt x="809" y="8"/>
                      <a:pt x="809" y="17"/>
                    </a:cubicBezTo>
                    <a:cubicBezTo>
                      <a:pt x="809" y="829"/>
                      <a:pt x="809" y="829"/>
                      <a:pt x="809" y="829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13" name="Freeform 4324">
                <a:extLst>
                  <a:ext uri="{FF2B5EF4-FFF2-40B4-BE49-F238E27FC236}">
                    <a16:creationId xmlns:a16="http://schemas.microsoft.com/office/drawing/2014/main" id="{AAD2655A-AD73-47D8-9CE9-F3B56E5690A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225" y="745"/>
                <a:ext cx="1084" cy="1144"/>
              </a:xfrm>
              <a:custGeom>
                <a:avLst/>
                <a:gdLst>
                  <a:gd name="T0" fmla="*/ 468 w 799"/>
                  <a:gd name="T1" fmla="*/ 2204 h 843"/>
                  <a:gd name="T2" fmla="*/ 1020 w 799"/>
                  <a:gd name="T3" fmla="*/ 1897 h 843"/>
                  <a:gd name="T4" fmla="*/ 1015 w 799"/>
                  <a:gd name="T5" fmla="*/ 1930 h 843"/>
                  <a:gd name="T6" fmla="*/ 1062 w 799"/>
                  <a:gd name="T7" fmla="*/ 1000 h 843"/>
                  <a:gd name="T8" fmla="*/ 1085 w 799"/>
                  <a:gd name="T9" fmla="*/ 1006 h 843"/>
                  <a:gd name="T10" fmla="*/ 1080 w 799"/>
                  <a:gd name="T11" fmla="*/ 896 h 843"/>
                  <a:gd name="T12" fmla="*/ 1092 w 799"/>
                  <a:gd name="T13" fmla="*/ 923 h 843"/>
                  <a:gd name="T14" fmla="*/ 1084 w 799"/>
                  <a:gd name="T15" fmla="*/ 883 h 843"/>
                  <a:gd name="T16" fmla="*/ 1084 w 799"/>
                  <a:gd name="T17" fmla="*/ 883 h 843"/>
                  <a:gd name="T18" fmla="*/ 708 w 799"/>
                  <a:gd name="T19" fmla="*/ 666 h 843"/>
                  <a:gd name="T20" fmla="*/ 749 w 799"/>
                  <a:gd name="T21" fmla="*/ 577 h 843"/>
                  <a:gd name="T22" fmla="*/ 777 w 799"/>
                  <a:gd name="T23" fmla="*/ 560 h 843"/>
                  <a:gd name="T24" fmla="*/ 862 w 799"/>
                  <a:gd name="T25" fmla="*/ 434 h 843"/>
                  <a:gd name="T26" fmla="*/ 1194 w 799"/>
                  <a:gd name="T27" fmla="*/ 475 h 843"/>
                  <a:gd name="T28" fmla="*/ 1218 w 799"/>
                  <a:gd name="T29" fmla="*/ 425 h 843"/>
                  <a:gd name="T30" fmla="*/ 1186 w 799"/>
                  <a:gd name="T31" fmla="*/ 471 h 843"/>
                  <a:gd name="T32" fmla="*/ 1176 w 799"/>
                  <a:gd name="T33" fmla="*/ 402 h 843"/>
                  <a:gd name="T34" fmla="*/ 1034 w 799"/>
                  <a:gd name="T35" fmla="*/ 305 h 843"/>
                  <a:gd name="T36" fmla="*/ 1131 w 799"/>
                  <a:gd name="T37" fmla="*/ 320 h 843"/>
                  <a:gd name="T38" fmla="*/ 1245 w 799"/>
                  <a:gd name="T39" fmla="*/ 356 h 843"/>
                  <a:gd name="T40" fmla="*/ 1244 w 799"/>
                  <a:gd name="T41" fmla="*/ 360 h 843"/>
                  <a:gd name="T42" fmla="*/ 1051 w 799"/>
                  <a:gd name="T43" fmla="*/ 237 h 843"/>
                  <a:gd name="T44" fmla="*/ 372 w 799"/>
                  <a:gd name="T45" fmla="*/ 180 h 843"/>
                  <a:gd name="T46" fmla="*/ 64 w 799"/>
                  <a:gd name="T47" fmla="*/ 1732 h 843"/>
                  <a:gd name="T48" fmla="*/ 532 w 799"/>
                  <a:gd name="T49" fmla="*/ 2858 h 843"/>
                  <a:gd name="T50" fmla="*/ 437 w 799"/>
                  <a:gd name="T51" fmla="*/ 2766 h 843"/>
                  <a:gd name="T52" fmla="*/ 77 w 799"/>
                  <a:gd name="T53" fmla="*/ 1615 h 843"/>
                  <a:gd name="T54" fmla="*/ 35 w 799"/>
                  <a:gd name="T55" fmla="*/ 947 h 843"/>
                  <a:gd name="T56" fmla="*/ 27 w 799"/>
                  <a:gd name="T57" fmla="*/ 579 h 843"/>
                  <a:gd name="T58" fmla="*/ 71 w 799"/>
                  <a:gd name="T59" fmla="*/ 448 h 843"/>
                  <a:gd name="T60" fmla="*/ 335 w 799"/>
                  <a:gd name="T61" fmla="*/ 237 h 843"/>
                  <a:gd name="T62" fmla="*/ 665 w 799"/>
                  <a:gd name="T63" fmla="*/ 92 h 843"/>
                  <a:gd name="T64" fmla="*/ 898 w 799"/>
                  <a:gd name="T65" fmla="*/ 45 h 843"/>
                  <a:gd name="T66" fmla="*/ 1015 w 799"/>
                  <a:gd name="T67" fmla="*/ 20 h 843"/>
                  <a:gd name="T68" fmla="*/ 1125 w 799"/>
                  <a:gd name="T69" fmla="*/ 9 h 843"/>
                  <a:gd name="T70" fmla="*/ 1304 w 799"/>
                  <a:gd name="T71" fmla="*/ 1 h 843"/>
                  <a:gd name="T72" fmla="*/ 1395 w 799"/>
                  <a:gd name="T73" fmla="*/ 7 h 843"/>
                  <a:gd name="T74" fmla="*/ 1435 w 799"/>
                  <a:gd name="T75" fmla="*/ 1 h 843"/>
                  <a:gd name="T76" fmla="*/ 1461 w 799"/>
                  <a:gd name="T77" fmla="*/ 22 h 843"/>
                  <a:gd name="T78" fmla="*/ 1798 w 799"/>
                  <a:gd name="T79" fmla="*/ 12 h 843"/>
                  <a:gd name="T80" fmla="*/ 1874 w 799"/>
                  <a:gd name="T81" fmla="*/ 12 h 843"/>
                  <a:gd name="T82" fmla="*/ 2409 w 799"/>
                  <a:gd name="T83" fmla="*/ 308 h 843"/>
                  <a:gd name="T84" fmla="*/ 2504 w 799"/>
                  <a:gd name="T85" fmla="*/ 419 h 843"/>
                  <a:gd name="T86" fmla="*/ 2612 w 799"/>
                  <a:gd name="T87" fmla="*/ 495 h 843"/>
                  <a:gd name="T88" fmla="*/ 2679 w 799"/>
                  <a:gd name="T89" fmla="*/ 522 h 843"/>
                  <a:gd name="T90" fmla="*/ 2632 w 799"/>
                  <a:gd name="T91" fmla="*/ 540 h 843"/>
                  <a:gd name="T92" fmla="*/ 2704 w 799"/>
                  <a:gd name="T93" fmla="*/ 966 h 843"/>
                  <a:gd name="T94" fmla="*/ 2620 w 799"/>
                  <a:gd name="T95" fmla="*/ 1331 h 843"/>
                  <a:gd name="T96" fmla="*/ 2462 w 799"/>
                  <a:gd name="T97" fmla="*/ 2099 h 843"/>
                  <a:gd name="T98" fmla="*/ 2409 w 799"/>
                  <a:gd name="T99" fmla="*/ 2554 h 843"/>
                  <a:gd name="T100" fmla="*/ 2336 w 799"/>
                  <a:gd name="T101" fmla="*/ 2758 h 843"/>
                  <a:gd name="T102" fmla="*/ 2494 w 799"/>
                  <a:gd name="T103" fmla="*/ 2858 h 843"/>
                  <a:gd name="T104" fmla="*/ 2708 w 799"/>
                  <a:gd name="T105" fmla="*/ 341 h 843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799" h="843">
                    <a:moveTo>
                      <a:pt x="137" y="634"/>
                    </a:moveTo>
                    <a:cubicBezTo>
                      <a:pt x="136" y="635"/>
                      <a:pt x="135" y="637"/>
                      <a:pt x="134" y="638"/>
                    </a:cubicBezTo>
                    <a:cubicBezTo>
                      <a:pt x="136" y="642"/>
                      <a:pt x="137" y="646"/>
                      <a:pt x="138" y="650"/>
                    </a:cubicBezTo>
                    <a:cubicBezTo>
                      <a:pt x="142" y="646"/>
                      <a:pt x="146" y="642"/>
                      <a:pt x="150" y="638"/>
                    </a:cubicBezTo>
                    <a:cubicBezTo>
                      <a:pt x="145" y="638"/>
                      <a:pt x="141" y="636"/>
                      <a:pt x="137" y="634"/>
                    </a:cubicBezTo>
                    <a:moveTo>
                      <a:pt x="301" y="559"/>
                    </a:moveTo>
                    <a:cubicBezTo>
                      <a:pt x="299" y="562"/>
                      <a:pt x="297" y="565"/>
                      <a:pt x="294" y="568"/>
                    </a:cubicBezTo>
                    <a:cubicBezTo>
                      <a:pt x="294" y="568"/>
                      <a:pt x="294" y="568"/>
                      <a:pt x="293" y="569"/>
                    </a:cubicBezTo>
                    <a:cubicBezTo>
                      <a:pt x="295" y="569"/>
                      <a:pt x="297" y="569"/>
                      <a:pt x="299" y="569"/>
                    </a:cubicBezTo>
                    <a:cubicBezTo>
                      <a:pt x="302" y="568"/>
                      <a:pt x="305" y="568"/>
                      <a:pt x="308" y="568"/>
                    </a:cubicBezTo>
                    <a:cubicBezTo>
                      <a:pt x="305" y="565"/>
                      <a:pt x="303" y="562"/>
                      <a:pt x="301" y="559"/>
                    </a:cubicBezTo>
                    <a:moveTo>
                      <a:pt x="313" y="295"/>
                    </a:moveTo>
                    <a:cubicBezTo>
                      <a:pt x="312" y="302"/>
                      <a:pt x="312" y="309"/>
                      <a:pt x="311" y="315"/>
                    </a:cubicBezTo>
                    <a:cubicBezTo>
                      <a:pt x="312" y="315"/>
                      <a:pt x="313" y="316"/>
                      <a:pt x="314" y="316"/>
                    </a:cubicBezTo>
                    <a:cubicBezTo>
                      <a:pt x="316" y="309"/>
                      <a:pt x="318" y="303"/>
                      <a:pt x="321" y="296"/>
                    </a:cubicBezTo>
                    <a:cubicBezTo>
                      <a:pt x="319" y="296"/>
                      <a:pt x="316" y="296"/>
                      <a:pt x="313" y="295"/>
                    </a:cubicBezTo>
                    <a:moveTo>
                      <a:pt x="321" y="261"/>
                    </a:moveTo>
                    <a:cubicBezTo>
                      <a:pt x="320" y="262"/>
                      <a:pt x="320" y="263"/>
                      <a:pt x="319" y="264"/>
                    </a:cubicBezTo>
                    <a:cubicBezTo>
                      <a:pt x="318" y="267"/>
                      <a:pt x="318" y="269"/>
                      <a:pt x="317" y="272"/>
                    </a:cubicBezTo>
                    <a:cubicBezTo>
                      <a:pt x="318" y="272"/>
                      <a:pt x="319" y="272"/>
                      <a:pt x="320" y="272"/>
                    </a:cubicBezTo>
                    <a:cubicBezTo>
                      <a:pt x="321" y="272"/>
                      <a:pt x="322" y="272"/>
                      <a:pt x="322" y="272"/>
                    </a:cubicBezTo>
                    <a:cubicBezTo>
                      <a:pt x="323" y="268"/>
                      <a:pt x="323" y="265"/>
                      <a:pt x="323" y="261"/>
                    </a:cubicBezTo>
                    <a:cubicBezTo>
                      <a:pt x="322" y="261"/>
                      <a:pt x="322" y="261"/>
                      <a:pt x="321" y="261"/>
                    </a:cubicBezTo>
                    <a:moveTo>
                      <a:pt x="320" y="261"/>
                    </a:moveTo>
                    <a:cubicBezTo>
                      <a:pt x="320" y="262"/>
                      <a:pt x="319" y="262"/>
                      <a:pt x="319" y="263"/>
                    </a:cubicBezTo>
                    <a:cubicBezTo>
                      <a:pt x="320" y="261"/>
                      <a:pt x="320" y="261"/>
                      <a:pt x="320" y="261"/>
                    </a:cubicBezTo>
                    <a:cubicBezTo>
                      <a:pt x="320" y="261"/>
                      <a:pt x="320" y="261"/>
                      <a:pt x="320" y="261"/>
                    </a:cubicBezTo>
                    <a:moveTo>
                      <a:pt x="208" y="195"/>
                    </a:moveTo>
                    <a:cubicBezTo>
                      <a:pt x="206" y="199"/>
                      <a:pt x="205" y="202"/>
                      <a:pt x="203" y="205"/>
                    </a:cubicBezTo>
                    <a:cubicBezTo>
                      <a:pt x="205" y="202"/>
                      <a:pt x="207" y="200"/>
                      <a:pt x="209" y="197"/>
                    </a:cubicBezTo>
                    <a:cubicBezTo>
                      <a:pt x="208" y="196"/>
                      <a:pt x="208" y="196"/>
                      <a:pt x="208" y="195"/>
                    </a:cubicBezTo>
                    <a:moveTo>
                      <a:pt x="229" y="165"/>
                    </a:moveTo>
                    <a:cubicBezTo>
                      <a:pt x="226" y="166"/>
                      <a:pt x="224" y="168"/>
                      <a:pt x="221" y="170"/>
                    </a:cubicBezTo>
                    <a:cubicBezTo>
                      <a:pt x="219" y="173"/>
                      <a:pt x="217" y="176"/>
                      <a:pt x="216" y="179"/>
                    </a:cubicBezTo>
                    <a:cubicBezTo>
                      <a:pt x="216" y="180"/>
                      <a:pt x="217" y="182"/>
                      <a:pt x="218" y="183"/>
                    </a:cubicBezTo>
                    <a:cubicBezTo>
                      <a:pt x="222" y="177"/>
                      <a:pt x="226" y="171"/>
                      <a:pt x="229" y="165"/>
                    </a:cubicBezTo>
                    <a:moveTo>
                      <a:pt x="254" y="127"/>
                    </a:moveTo>
                    <a:cubicBezTo>
                      <a:pt x="254" y="127"/>
                      <a:pt x="254" y="127"/>
                      <a:pt x="254" y="127"/>
                    </a:cubicBezTo>
                    <a:cubicBezTo>
                      <a:pt x="254" y="127"/>
                      <a:pt x="254" y="128"/>
                      <a:pt x="254" y="128"/>
                    </a:cubicBezTo>
                    <a:cubicBezTo>
                      <a:pt x="254" y="127"/>
                      <a:pt x="254" y="127"/>
                      <a:pt x="254" y="127"/>
                    </a:cubicBezTo>
                    <a:moveTo>
                      <a:pt x="355" y="123"/>
                    </a:moveTo>
                    <a:cubicBezTo>
                      <a:pt x="354" y="128"/>
                      <a:pt x="352" y="134"/>
                      <a:pt x="352" y="140"/>
                    </a:cubicBezTo>
                    <a:cubicBezTo>
                      <a:pt x="355" y="141"/>
                      <a:pt x="358" y="142"/>
                      <a:pt x="360" y="144"/>
                    </a:cubicBezTo>
                    <a:cubicBezTo>
                      <a:pt x="360" y="141"/>
                      <a:pt x="361" y="139"/>
                      <a:pt x="361" y="136"/>
                    </a:cubicBezTo>
                    <a:cubicBezTo>
                      <a:pt x="360" y="132"/>
                      <a:pt x="360" y="129"/>
                      <a:pt x="360" y="125"/>
                    </a:cubicBezTo>
                    <a:cubicBezTo>
                      <a:pt x="358" y="124"/>
                      <a:pt x="357" y="124"/>
                      <a:pt x="355" y="123"/>
                    </a:cubicBezTo>
                    <a:moveTo>
                      <a:pt x="347" y="119"/>
                    </a:moveTo>
                    <a:cubicBezTo>
                      <a:pt x="349" y="125"/>
                      <a:pt x="349" y="132"/>
                      <a:pt x="350" y="139"/>
                    </a:cubicBezTo>
                    <a:cubicBezTo>
                      <a:pt x="350" y="139"/>
                      <a:pt x="350" y="139"/>
                      <a:pt x="350" y="139"/>
                    </a:cubicBezTo>
                    <a:cubicBezTo>
                      <a:pt x="350" y="133"/>
                      <a:pt x="351" y="127"/>
                      <a:pt x="353" y="122"/>
                    </a:cubicBezTo>
                    <a:cubicBezTo>
                      <a:pt x="351" y="121"/>
                      <a:pt x="349" y="120"/>
                      <a:pt x="347" y="119"/>
                    </a:cubicBezTo>
                    <a:moveTo>
                      <a:pt x="310" y="70"/>
                    </a:moveTo>
                    <a:cubicBezTo>
                      <a:pt x="306" y="77"/>
                      <a:pt x="301" y="84"/>
                      <a:pt x="296" y="90"/>
                    </a:cubicBezTo>
                    <a:cubicBezTo>
                      <a:pt x="299" y="90"/>
                      <a:pt x="302" y="90"/>
                      <a:pt x="305" y="90"/>
                    </a:cubicBezTo>
                    <a:cubicBezTo>
                      <a:pt x="306" y="90"/>
                      <a:pt x="306" y="90"/>
                      <a:pt x="307" y="90"/>
                    </a:cubicBezTo>
                    <a:cubicBezTo>
                      <a:pt x="311" y="89"/>
                      <a:pt x="314" y="88"/>
                      <a:pt x="317" y="88"/>
                    </a:cubicBezTo>
                    <a:cubicBezTo>
                      <a:pt x="324" y="88"/>
                      <a:pt x="329" y="90"/>
                      <a:pt x="334" y="94"/>
                    </a:cubicBezTo>
                    <a:cubicBezTo>
                      <a:pt x="346" y="98"/>
                      <a:pt x="356" y="102"/>
                      <a:pt x="361" y="104"/>
                    </a:cubicBezTo>
                    <a:cubicBezTo>
                      <a:pt x="363" y="104"/>
                      <a:pt x="365" y="105"/>
                      <a:pt x="366" y="106"/>
                    </a:cubicBezTo>
                    <a:cubicBezTo>
                      <a:pt x="367" y="105"/>
                      <a:pt x="368" y="105"/>
                      <a:pt x="368" y="105"/>
                    </a:cubicBezTo>
                    <a:cubicBezTo>
                      <a:pt x="368" y="105"/>
                      <a:pt x="368" y="105"/>
                      <a:pt x="368" y="105"/>
                    </a:cubicBezTo>
                    <a:cubicBezTo>
                      <a:pt x="368" y="105"/>
                      <a:pt x="368" y="105"/>
                      <a:pt x="368" y="105"/>
                    </a:cubicBezTo>
                    <a:cubicBezTo>
                      <a:pt x="367" y="106"/>
                      <a:pt x="367" y="106"/>
                      <a:pt x="367" y="106"/>
                    </a:cubicBezTo>
                    <a:cubicBezTo>
                      <a:pt x="367" y="106"/>
                      <a:pt x="368" y="106"/>
                      <a:pt x="368" y="106"/>
                    </a:cubicBezTo>
                    <a:cubicBezTo>
                      <a:pt x="369" y="106"/>
                      <a:pt x="369" y="105"/>
                      <a:pt x="370" y="104"/>
                    </a:cubicBezTo>
                    <a:cubicBezTo>
                      <a:pt x="363" y="96"/>
                      <a:pt x="354" y="75"/>
                      <a:pt x="310" y="70"/>
                    </a:cubicBezTo>
                    <a:moveTo>
                      <a:pt x="604" y="0"/>
                    </a:moveTo>
                    <a:cubicBezTo>
                      <a:pt x="201" y="1"/>
                      <a:pt x="201" y="1"/>
                      <a:pt x="201" y="1"/>
                    </a:cubicBezTo>
                    <a:cubicBezTo>
                      <a:pt x="201" y="1"/>
                      <a:pt x="140" y="39"/>
                      <a:pt x="110" y="53"/>
                    </a:cubicBezTo>
                    <a:cubicBezTo>
                      <a:pt x="81" y="66"/>
                      <a:pt x="15" y="93"/>
                      <a:pt x="0" y="106"/>
                    </a:cubicBezTo>
                    <a:cubicBezTo>
                      <a:pt x="0" y="416"/>
                      <a:pt x="0" y="416"/>
                      <a:pt x="0" y="416"/>
                    </a:cubicBezTo>
                    <a:cubicBezTo>
                      <a:pt x="0" y="416"/>
                      <a:pt x="8" y="482"/>
                      <a:pt x="19" y="511"/>
                    </a:cubicBezTo>
                    <a:cubicBezTo>
                      <a:pt x="29" y="540"/>
                      <a:pt x="55" y="630"/>
                      <a:pt x="61" y="679"/>
                    </a:cubicBezTo>
                    <a:cubicBezTo>
                      <a:pt x="68" y="729"/>
                      <a:pt x="88" y="843"/>
                      <a:pt x="88" y="843"/>
                    </a:cubicBezTo>
                    <a:cubicBezTo>
                      <a:pt x="157" y="843"/>
                      <a:pt x="157" y="843"/>
                      <a:pt x="157" y="843"/>
                    </a:cubicBezTo>
                    <a:cubicBezTo>
                      <a:pt x="157" y="841"/>
                      <a:pt x="156" y="834"/>
                      <a:pt x="155" y="824"/>
                    </a:cubicBezTo>
                    <a:cubicBezTo>
                      <a:pt x="151" y="827"/>
                      <a:pt x="147" y="831"/>
                      <a:pt x="142" y="837"/>
                    </a:cubicBezTo>
                    <a:cubicBezTo>
                      <a:pt x="137" y="832"/>
                      <a:pt x="132" y="825"/>
                      <a:pt x="129" y="816"/>
                    </a:cubicBezTo>
                    <a:cubicBezTo>
                      <a:pt x="121" y="820"/>
                      <a:pt x="114" y="822"/>
                      <a:pt x="109" y="822"/>
                    </a:cubicBezTo>
                    <a:cubicBezTo>
                      <a:pt x="88" y="822"/>
                      <a:pt x="89" y="789"/>
                      <a:pt x="83" y="760"/>
                    </a:cubicBezTo>
                    <a:cubicBezTo>
                      <a:pt x="63" y="666"/>
                      <a:pt x="51" y="566"/>
                      <a:pt x="23" y="476"/>
                    </a:cubicBezTo>
                    <a:cubicBezTo>
                      <a:pt x="5" y="416"/>
                      <a:pt x="9" y="351"/>
                      <a:pt x="10" y="286"/>
                    </a:cubicBezTo>
                    <a:cubicBezTo>
                      <a:pt x="8" y="288"/>
                      <a:pt x="7" y="290"/>
                      <a:pt x="6" y="291"/>
                    </a:cubicBezTo>
                    <a:cubicBezTo>
                      <a:pt x="7" y="287"/>
                      <a:pt x="8" y="283"/>
                      <a:pt x="10" y="279"/>
                    </a:cubicBezTo>
                    <a:cubicBezTo>
                      <a:pt x="10" y="275"/>
                      <a:pt x="10" y="270"/>
                      <a:pt x="10" y="266"/>
                    </a:cubicBezTo>
                    <a:cubicBezTo>
                      <a:pt x="10" y="241"/>
                      <a:pt x="6" y="204"/>
                      <a:pt x="9" y="174"/>
                    </a:cubicBezTo>
                    <a:cubicBezTo>
                      <a:pt x="8" y="171"/>
                      <a:pt x="8" y="171"/>
                      <a:pt x="8" y="171"/>
                    </a:cubicBezTo>
                    <a:cubicBezTo>
                      <a:pt x="7" y="162"/>
                      <a:pt x="7" y="154"/>
                      <a:pt x="9" y="148"/>
                    </a:cubicBezTo>
                    <a:cubicBezTo>
                      <a:pt x="8" y="143"/>
                      <a:pt x="9" y="141"/>
                      <a:pt x="13" y="140"/>
                    </a:cubicBezTo>
                    <a:cubicBezTo>
                      <a:pt x="15" y="137"/>
                      <a:pt x="17" y="134"/>
                      <a:pt x="21" y="132"/>
                    </a:cubicBezTo>
                    <a:cubicBezTo>
                      <a:pt x="18" y="131"/>
                      <a:pt x="17" y="127"/>
                      <a:pt x="19" y="123"/>
                    </a:cubicBezTo>
                    <a:cubicBezTo>
                      <a:pt x="22" y="116"/>
                      <a:pt x="34" y="107"/>
                      <a:pt x="52" y="101"/>
                    </a:cubicBezTo>
                    <a:cubicBezTo>
                      <a:pt x="68" y="88"/>
                      <a:pt x="86" y="77"/>
                      <a:pt x="99" y="70"/>
                    </a:cubicBezTo>
                    <a:cubicBezTo>
                      <a:pt x="123" y="57"/>
                      <a:pt x="151" y="48"/>
                      <a:pt x="177" y="36"/>
                    </a:cubicBezTo>
                    <a:cubicBezTo>
                      <a:pt x="179" y="35"/>
                      <a:pt x="182" y="34"/>
                      <a:pt x="184" y="33"/>
                    </a:cubicBezTo>
                    <a:cubicBezTo>
                      <a:pt x="188" y="31"/>
                      <a:pt x="192" y="29"/>
                      <a:pt x="196" y="27"/>
                    </a:cubicBezTo>
                    <a:cubicBezTo>
                      <a:pt x="211" y="18"/>
                      <a:pt x="227" y="8"/>
                      <a:pt x="244" y="8"/>
                    </a:cubicBezTo>
                    <a:cubicBezTo>
                      <a:pt x="249" y="8"/>
                      <a:pt x="253" y="9"/>
                      <a:pt x="258" y="10"/>
                    </a:cubicBezTo>
                    <a:cubicBezTo>
                      <a:pt x="265" y="13"/>
                      <a:pt x="265" y="13"/>
                      <a:pt x="265" y="13"/>
                    </a:cubicBezTo>
                    <a:cubicBezTo>
                      <a:pt x="266" y="13"/>
                      <a:pt x="267" y="13"/>
                      <a:pt x="269" y="13"/>
                    </a:cubicBezTo>
                    <a:cubicBezTo>
                      <a:pt x="273" y="11"/>
                      <a:pt x="277" y="9"/>
                      <a:pt x="283" y="8"/>
                    </a:cubicBezTo>
                    <a:cubicBezTo>
                      <a:pt x="288" y="7"/>
                      <a:pt x="293" y="6"/>
                      <a:pt x="299" y="6"/>
                    </a:cubicBezTo>
                    <a:cubicBezTo>
                      <a:pt x="303" y="6"/>
                      <a:pt x="308" y="6"/>
                      <a:pt x="312" y="7"/>
                    </a:cubicBezTo>
                    <a:cubicBezTo>
                      <a:pt x="314" y="6"/>
                      <a:pt x="315" y="6"/>
                      <a:pt x="316" y="5"/>
                    </a:cubicBezTo>
                    <a:cubicBezTo>
                      <a:pt x="321" y="4"/>
                      <a:pt x="326" y="3"/>
                      <a:pt x="332" y="3"/>
                    </a:cubicBezTo>
                    <a:cubicBezTo>
                      <a:pt x="339" y="3"/>
                      <a:pt x="345" y="4"/>
                      <a:pt x="352" y="5"/>
                    </a:cubicBezTo>
                    <a:cubicBezTo>
                      <a:pt x="356" y="6"/>
                      <a:pt x="359" y="6"/>
                      <a:pt x="363" y="7"/>
                    </a:cubicBezTo>
                    <a:cubicBezTo>
                      <a:pt x="368" y="2"/>
                      <a:pt x="376" y="1"/>
                      <a:pt x="385" y="1"/>
                    </a:cubicBezTo>
                    <a:cubicBezTo>
                      <a:pt x="389" y="1"/>
                      <a:pt x="393" y="2"/>
                      <a:pt x="398" y="2"/>
                    </a:cubicBezTo>
                    <a:cubicBezTo>
                      <a:pt x="402" y="2"/>
                      <a:pt x="407" y="2"/>
                      <a:pt x="411" y="2"/>
                    </a:cubicBezTo>
                    <a:cubicBezTo>
                      <a:pt x="411" y="2"/>
                      <a:pt x="412" y="2"/>
                      <a:pt x="412" y="2"/>
                    </a:cubicBezTo>
                    <a:cubicBezTo>
                      <a:pt x="413" y="2"/>
                      <a:pt x="414" y="2"/>
                      <a:pt x="415" y="2"/>
                    </a:cubicBezTo>
                    <a:cubicBezTo>
                      <a:pt x="416" y="2"/>
                      <a:pt x="416" y="2"/>
                      <a:pt x="417" y="2"/>
                    </a:cubicBezTo>
                    <a:cubicBezTo>
                      <a:pt x="420" y="2"/>
                      <a:pt x="422" y="1"/>
                      <a:pt x="424" y="1"/>
                    </a:cubicBezTo>
                    <a:cubicBezTo>
                      <a:pt x="424" y="4"/>
                      <a:pt x="424" y="4"/>
                      <a:pt x="424" y="4"/>
                    </a:cubicBezTo>
                    <a:cubicBezTo>
                      <a:pt x="425" y="5"/>
                      <a:pt x="425" y="5"/>
                      <a:pt x="425" y="5"/>
                    </a:cubicBezTo>
                    <a:cubicBezTo>
                      <a:pt x="427" y="6"/>
                      <a:pt x="429" y="7"/>
                      <a:pt x="431" y="7"/>
                    </a:cubicBezTo>
                    <a:cubicBezTo>
                      <a:pt x="464" y="6"/>
                      <a:pt x="497" y="4"/>
                      <a:pt x="530" y="4"/>
                    </a:cubicBezTo>
                    <a:cubicBezTo>
                      <a:pt x="531" y="2"/>
                      <a:pt x="531" y="2"/>
                      <a:pt x="531" y="2"/>
                    </a:cubicBezTo>
                    <a:cubicBezTo>
                      <a:pt x="531" y="3"/>
                      <a:pt x="531" y="3"/>
                      <a:pt x="531" y="4"/>
                    </a:cubicBezTo>
                    <a:cubicBezTo>
                      <a:pt x="534" y="4"/>
                      <a:pt x="538" y="3"/>
                      <a:pt x="542" y="3"/>
                    </a:cubicBezTo>
                    <a:cubicBezTo>
                      <a:pt x="542" y="3"/>
                      <a:pt x="542" y="3"/>
                      <a:pt x="542" y="3"/>
                    </a:cubicBezTo>
                    <a:cubicBezTo>
                      <a:pt x="545" y="3"/>
                      <a:pt x="549" y="4"/>
                      <a:pt x="553" y="4"/>
                    </a:cubicBezTo>
                    <a:cubicBezTo>
                      <a:pt x="565" y="4"/>
                      <a:pt x="577" y="7"/>
                      <a:pt x="589" y="10"/>
                    </a:cubicBezTo>
                    <a:cubicBezTo>
                      <a:pt x="624" y="19"/>
                      <a:pt x="664" y="37"/>
                      <a:pt x="678" y="63"/>
                    </a:cubicBezTo>
                    <a:cubicBezTo>
                      <a:pt x="690" y="73"/>
                      <a:pt x="701" y="82"/>
                      <a:pt x="711" y="91"/>
                    </a:cubicBezTo>
                    <a:cubicBezTo>
                      <a:pt x="750" y="94"/>
                      <a:pt x="784" y="111"/>
                      <a:pt x="788" y="123"/>
                    </a:cubicBezTo>
                    <a:cubicBezTo>
                      <a:pt x="791" y="131"/>
                      <a:pt x="787" y="134"/>
                      <a:pt x="779" y="134"/>
                    </a:cubicBezTo>
                    <a:cubicBezTo>
                      <a:pt x="770" y="134"/>
                      <a:pt x="754" y="129"/>
                      <a:pt x="739" y="124"/>
                    </a:cubicBezTo>
                    <a:cubicBezTo>
                      <a:pt x="739" y="125"/>
                      <a:pt x="740" y="126"/>
                      <a:pt x="740" y="127"/>
                    </a:cubicBezTo>
                    <a:cubicBezTo>
                      <a:pt x="742" y="129"/>
                      <a:pt x="744" y="131"/>
                      <a:pt x="746" y="133"/>
                    </a:cubicBezTo>
                    <a:cubicBezTo>
                      <a:pt x="755" y="137"/>
                      <a:pt x="765" y="141"/>
                      <a:pt x="771" y="146"/>
                    </a:cubicBezTo>
                    <a:cubicBezTo>
                      <a:pt x="771" y="146"/>
                      <a:pt x="771" y="147"/>
                      <a:pt x="771" y="147"/>
                    </a:cubicBezTo>
                    <a:cubicBezTo>
                      <a:pt x="771" y="147"/>
                      <a:pt x="771" y="147"/>
                      <a:pt x="771" y="147"/>
                    </a:cubicBezTo>
                    <a:cubicBezTo>
                      <a:pt x="778" y="147"/>
                      <a:pt x="784" y="148"/>
                      <a:pt x="791" y="154"/>
                    </a:cubicBezTo>
                    <a:cubicBezTo>
                      <a:pt x="789" y="160"/>
                      <a:pt x="789" y="160"/>
                      <a:pt x="789" y="160"/>
                    </a:cubicBezTo>
                    <a:cubicBezTo>
                      <a:pt x="785" y="159"/>
                      <a:pt x="782" y="159"/>
                      <a:pt x="779" y="159"/>
                    </a:cubicBezTo>
                    <a:cubicBezTo>
                      <a:pt x="778" y="159"/>
                      <a:pt x="778" y="159"/>
                      <a:pt x="777" y="159"/>
                    </a:cubicBezTo>
                    <a:cubicBezTo>
                      <a:pt x="780" y="168"/>
                      <a:pt x="780" y="179"/>
                      <a:pt x="781" y="187"/>
                    </a:cubicBezTo>
                    <a:cubicBezTo>
                      <a:pt x="783" y="212"/>
                      <a:pt x="787" y="235"/>
                      <a:pt x="786" y="259"/>
                    </a:cubicBezTo>
                    <a:cubicBezTo>
                      <a:pt x="791" y="267"/>
                      <a:pt x="794" y="276"/>
                      <a:pt x="798" y="285"/>
                    </a:cubicBezTo>
                    <a:cubicBezTo>
                      <a:pt x="793" y="281"/>
                      <a:pt x="789" y="277"/>
                      <a:pt x="785" y="272"/>
                    </a:cubicBezTo>
                    <a:cubicBezTo>
                      <a:pt x="785" y="276"/>
                      <a:pt x="784" y="280"/>
                      <a:pt x="783" y="284"/>
                    </a:cubicBezTo>
                    <a:cubicBezTo>
                      <a:pt x="783" y="321"/>
                      <a:pt x="780" y="357"/>
                      <a:pt x="773" y="393"/>
                    </a:cubicBezTo>
                    <a:cubicBezTo>
                      <a:pt x="775" y="406"/>
                      <a:pt x="776" y="418"/>
                      <a:pt x="775" y="431"/>
                    </a:cubicBezTo>
                    <a:cubicBezTo>
                      <a:pt x="773" y="469"/>
                      <a:pt x="765" y="505"/>
                      <a:pt x="757" y="542"/>
                    </a:cubicBezTo>
                    <a:cubicBezTo>
                      <a:pt x="751" y="570"/>
                      <a:pt x="738" y="593"/>
                      <a:pt x="727" y="619"/>
                    </a:cubicBezTo>
                    <a:cubicBezTo>
                      <a:pt x="730" y="670"/>
                      <a:pt x="737" y="734"/>
                      <a:pt x="718" y="763"/>
                    </a:cubicBezTo>
                    <a:cubicBezTo>
                      <a:pt x="715" y="759"/>
                      <a:pt x="713" y="754"/>
                      <a:pt x="712" y="749"/>
                    </a:cubicBezTo>
                    <a:cubicBezTo>
                      <a:pt x="711" y="751"/>
                      <a:pt x="711" y="752"/>
                      <a:pt x="711" y="753"/>
                    </a:cubicBezTo>
                    <a:cubicBezTo>
                      <a:pt x="710" y="763"/>
                      <a:pt x="706" y="814"/>
                      <a:pt x="693" y="814"/>
                    </a:cubicBezTo>
                    <a:cubicBezTo>
                      <a:pt x="692" y="814"/>
                      <a:pt x="691" y="813"/>
                      <a:pt x="690" y="813"/>
                    </a:cubicBezTo>
                    <a:cubicBezTo>
                      <a:pt x="690" y="813"/>
                      <a:pt x="690" y="813"/>
                      <a:pt x="689" y="813"/>
                    </a:cubicBezTo>
                    <a:cubicBezTo>
                      <a:pt x="680" y="817"/>
                      <a:pt x="665" y="821"/>
                      <a:pt x="648" y="824"/>
                    </a:cubicBezTo>
                    <a:cubicBezTo>
                      <a:pt x="645" y="830"/>
                      <a:pt x="643" y="837"/>
                      <a:pt x="641" y="843"/>
                    </a:cubicBezTo>
                    <a:cubicBezTo>
                      <a:pt x="736" y="843"/>
                      <a:pt x="736" y="843"/>
                      <a:pt x="736" y="843"/>
                    </a:cubicBezTo>
                    <a:cubicBezTo>
                      <a:pt x="736" y="843"/>
                      <a:pt x="740" y="638"/>
                      <a:pt x="754" y="589"/>
                    </a:cubicBezTo>
                    <a:cubicBezTo>
                      <a:pt x="768" y="540"/>
                      <a:pt x="796" y="424"/>
                      <a:pt x="799" y="394"/>
                    </a:cubicBezTo>
                    <a:cubicBezTo>
                      <a:pt x="799" y="100"/>
                      <a:pt x="799" y="100"/>
                      <a:pt x="799" y="100"/>
                    </a:cubicBezTo>
                    <a:cubicBezTo>
                      <a:pt x="799" y="100"/>
                      <a:pt x="627" y="19"/>
                      <a:pt x="604" y="0"/>
                    </a:cubicBezTo>
                  </a:path>
                </a:pathLst>
              </a:custGeom>
              <a:solidFill>
                <a:srgbClr val="231D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14" name="Freeform 4325">
                <a:extLst>
                  <a:ext uri="{FF2B5EF4-FFF2-40B4-BE49-F238E27FC236}">
                    <a16:creationId xmlns:a16="http://schemas.microsoft.com/office/drawing/2014/main" id="{6167D9A4-1595-448B-B709-D0C04043A51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44" y="747"/>
                <a:ext cx="334" cy="838"/>
              </a:xfrm>
              <a:custGeom>
                <a:avLst/>
                <a:gdLst>
                  <a:gd name="T0" fmla="*/ 825 w 246"/>
                  <a:gd name="T1" fmla="*/ 1330 h 617"/>
                  <a:gd name="T2" fmla="*/ 758 w 246"/>
                  <a:gd name="T3" fmla="*/ 1588 h 617"/>
                  <a:gd name="T4" fmla="*/ 705 w 246"/>
                  <a:gd name="T5" fmla="*/ 1763 h 617"/>
                  <a:gd name="T6" fmla="*/ 680 w 246"/>
                  <a:gd name="T7" fmla="*/ 1930 h 617"/>
                  <a:gd name="T8" fmla="*/ 665 w 246"/>
                  <a:gd name="T9" fmla="*/ 2022 h 617"/>
                  <a:gd name="T10" fmla="*/ 669 w 246"/>
                  <a:gd name="T11" fmla="*/ 2100 h 617"/>
                  <a:gd name="T12" fmla="*/ 771 w 246"/>
                  <a:gd name="T13" fmla="*/ 1838 h 617"/>
                  <a:gd name="T14" fmla="*/ 834 w 246"/>
                  <a:gd name="T15" fmla="*/ 1461 h 617"/>
                  <a:gd name="T16" fmla="*/ 825 w 246"/>
                  <a:gd name="T17" fmla="*/ 1330 h 617"/>
                  <a:gd name="T18" fmla="*/ 1 w 246"/>
                  <a:gd name="T19" fmla="*/ 0 h 617"/>
                  <a:gd name="T20" fmla="*/ 0 w 246"/>
                  <a:gd name="T21" fmla="*/ 7 h 617"/>
                  <a:gd name="T22" fmla="*/ 1 w 246"/>
                  <a:gd name="T23" fmla="*/ 7 h 617"/>
                  <a:gd name="T24" fmla="*/ 1 w 246"/>
                  <a:gd name="T25" fmla="*/ 0 h 61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46" h="617">
                    <a:moveTo>
                      <a:pt x="243" y="391"/>
                    </a:moveTo>
                    <a:cubicBezTo>
                      <a:pt x="238" y="416"/>
                      <a:pt x="232" y="441"/>
                      <a:pt x="223" y="467"/>
                    </a:cubicBezTo>
                    <a:cubicBezTo>
                      <a:pt x="217" y="483"/>
                      <a:pt x="212" y="500"/>
                      <a:pt x="207" y="518"/>
                    </a:cubicBezTo>
                    <a:cubicBezTo>
                      <a:pt x="205" y="534"/>
                      <a:pt x="203" y="551"/>
                      <a:pt x="200" y="567"/>
                    </a:cubicBezTo>
                    <a:cubicBezTo>
                      <a:pt x="198" y="576"/>
                      <a:pt x="197" y="585"/>
                      <a:pt x="196" y="594"/>
                    </a:cubicBezTo>
                    <a:cubicBezTo>
                      <a:pt x="196" y="601"/>
                      <a:pt x="197" y="609"/>
                      <a:pt x="197" y="617"/>
                    </a:cubicBezTo>
                    <a:cubicBezTo>
                      <a:pt x="208" y="591"/>
                      <a:pt x="221" y="568"/>
                      <a:pt x="227" y="540"/>
                    </a:cubicBezTo>
                    <a:cubicBezTo>
                      <a:pt x="235" y="503"/>
                      <a:pt x="243" y="467"/>
                      <a:pt x="245" y="429"/>
                    </a:cubicBezTo>
                    <a:cubicBezTo>
                      <a:pt x="246" y="416"/>
                      <a:pt x="245" y="404"/>
                      <a:pt x="243" y="391"/>
                    </a:cubicBezTo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1" y="1"/>
                      <a:pt x="1" y="1"/>
                      <a:pt x="1" y="0"/>
                    </a:cubicBezTo>
                  </a:path>
                </a:pathLst>
              </a:custGeom>
              <a:solidFill>
                <a:srgbClr val="433A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15" name="Freeform 4326">
                <a:extLst>
                  <a:ext uri="{FF2B5EF4-FFF2-40B4-BE49-F238E27FC236}">
                    <a16:creationId xmlns:a16="http://schemas.microsoft.com/office/drawing/2014/main" id="{8BE0766C-AE46-4F7A-B900-5A1A5E8B4C9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368" y="753"/>
                <a:ext cx="280" cy="906"/>
              </a:xfrm>
              <a:custGeom>
                <a:avLst/>
                <a:gdLst>
                  <a:gd name="T0" fmla="*/ 97 w 207"/>
                  <a:gd name="T1" fmla="*/ 2138 h 668"/>
                  <a:gd name="T2" fmla="*/ 50 w 207"/>
                  <a:gd name="T3" fmla="*/ 2220 h 668"/>
                  <a:gd name="T4" fmla="*/ 68 w 207"/>
                  <a:gd name="T5" fmla="*/ 2261 h 668"/>
                  <a:gd name="T6" fmla="*/ 112 w 207"/>
                  <a:gd name="T7" fmla="*/ 2178 h 668"/>
                  <a:gd name="T8" fmla="*/ 97 w 207"/>
                  <a:gd name="T9" fmla="*/ 2138 h 668"/>
                  <a:gd name="T10" fmla="*/ 1 w 207"/>
                  <a:gd name="T11" fmla="*/ 1891 h 668"/>
                  <a:gd name="T12" fmla="*/ 0 w 207"/>
                  <a:gd name="T13" fmla="*/ 1899 h 668"/>
                  <a:gd name="T14" fmla="*/ 0 w 207"/>
                  <a:gd name="T15" fmla="*/ 1900 h 668"/>
                  <a:gd name="T16" fmla="*/ 37 w 207"/>
                  <a:gd name="T17" fmla="*/ 2087 h 668"/>
                  <a:gd name="T18" fmla="*/ 50 w 207"/>
                  <a:gd name="T19" fmla="*/ 2064 h 668"/>
                  <a:gd name="T20" fmla="*/ 1 w 207"/>
                  <a:gd name="T21" fmla="*/ 1891 h 668"/>
                  <a:gd name="T22" fmla="*/ 0 w 207"/>
                  <a:gd name="T23" fmla="*/ 1849 h 668"/>
                  <a:gd name="T24" fmla="*/ 0 w 207"/>
                  <a:gd name="T25" fmla="*/ 1864 h 668"/>
                  <a:gd name="T26" fmla="*/ 0 w 207"/>
                  <a:gd name="T27" fmla="*/ 1858 h 668"/>
                  <a:gd name="T28" fmla="*/ 0 w 207"/>
                  <a:gd name="T29" fmla="*/ 1849 h 668"/>
                  <a:gd name="T30" fmla="*/ 545 w 207"/>
                  <a:gd name="T31" fmla="*/ 358 h 668"/>
                  <a:gd name="T32" fmla="*/ 534 w 207"/>
                  <a:gd name="T33" fmla="*/ 358 h 668"/>
                  <a:gd name="T34" fmla="*/ 487 w 207"/>
                  <a:gd name="T35" fmla="*/ 408 h 668"/>
                  <a:gd name="T36" fmla="*/ 499 w 207"/>
                  <a:gd name="T37" fmla="*/ 408 h 668"/>
                  <a:gd name="T38" fmla="*/ 499 w 207"/>
                  <a:gd name="T39" fmla="*/ 408 h 668"/>
                  <a:gd name="T40" fmla="*/ 545 w 207"/>
                  <a:gd name="T41" fmla="*/ 358 h 668"/>
                  <a:gd name="T42" fmla="*/ 477 w 207"/>
                  <a:gd name="T43" fmla="*/ 212 h 668"/>
                  <a:gd name="T44" fmla="*/ 457 w 207"/>
                  <a:gd name="T45" fmla="*/ 218 h 668"/>
                  <a:gd name="T46" fmla="*/ 344 w 207"/>
                  <a:gd name="T47" fmla="*/ 324 h 668"/>
                  <a:gd name="T48" fmla="*/ 322 w 207"/>
                  <a:gd name="T49" fmla="*/ 358 h 668"/>
                  <a:gd name="T50" fmla="*/ 335 w 207"/>
                  <a:gd name="T51" fmla="*/ 362 h 668"/>
                  <a:gd name="T52" fmla="*/ 477 w 207"/>
                  <a:gd name="T53" fmla="*/ 212 h 668"/>
                  <a:gd name="T54" fmla="*/ 645 w 207"/>
                  <a:gd name="T55" fmla="*/ 212 h 668"/>
                  <a:gd name="T56" fmla="*/ 409 w 207"/>
                  <a:gd name="T57" fmla="*/ 321 h 668"/>
                  <a:gd name="T58" fmla="*/ 477 w 207"/>
                  <a:gd name="T59" fmla="*/ 294 h 668"/>
                  <a:gd name="T60" fmla="*/ 514 w 207"/>
                  <a:gd name="T61" fmla="*/ 316 h 668"/>
                  <a:gd name="T62" fmla="*/ 638 w 207"/>
                  <a:gd name="T63" fmla="*/ 285 h 668"/>
                  <a:gd name="T64" fmla="*/ 686 w 207"/>
                  <a:gd name="T65" fmla="*/ 217 h 668"/>
                  <a:gd name="T66" fmla="*/ 659 w 207"/>
                  <a:gd name="T67" fmla="*/ 212 h 668"/>
                  <a:gd name="T68" fmla="*/ 645 w 207"/>
                  <a:gd name="T69" fmla="*/ 212 h 668"/>
                  <a:gd name="T70" fmla="*/ 648 w 207"/>
                  <a:gd name="T71" fmla="*/ 0 h 668"/>
                  <a:gd name="T72" fmla="*/ 597 w 207"/>
                  <a:gd name="T73" fmla="*/ 7 h 668"/>
                  <a:gd name="T74" fmla="*/ 549 w 207"/>
                  <a:gd name="T75" fmla="*/ 22 h 668"/>
                  <a:gd name="T76" fmla="*/ 675 w 207"/>
                  <a:gd name="T77" fmla="*/ 12 h 668"/>
                  <a:gd name="T78" fmla="*/ 694 w 207"/>
                  <a:gd name="T79" fmla="*/ 1 h 668"/>
                  <a:gd name="T80" fmla="*/ 648 w 207"/>
                  <a:gd name="T81" fmla="*/ 0 h 668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207" h="668">
                    <a:moveTo>
                      <a:pt x="29" y="632"/>
                    </a:moveTo>
                    <a:cubicBezTo>
                      <a:pt x="23" y="641"/>
                      <a:pt x="19" y="649"/>
                      <a:pt x="15" y="656"/>
                    </a:cubicBezTo>
                    <a:cubicBezTo>
                      <a:pt x="17" y="660"/>
                      <a:pt x="18" y="664"/>
                      <a:pt x="20" y="668"/>
                    </a:cubicBezTo>
                    <a:cubicBezTo>
                      <a:pt x="23" y="660"/>
                      <a:pt x="27" y="652"/>
                      <a:pt x="33" y="644"/>
                    </a:cubicBezTo>
                    <a:cubicBezTo>
                      <a:pt x="32" y="640"/>
                      <a:pt x="31" y="636"/>
                      <a:pt x="29" y="632"/>
                    </a:cubicBezTo>
                    <a:moveTo>
                      <a:pt x="1" y="559"/>
                    </a:moveTo>
                    <a:cubicBezTo>
                      <a:pt x="1" y="560"/>
                      <a:pt x="0" y="560"/>
                      <a:pt x="0" y="561"/>
                    </a:cubicBezTo>
                    <a:cubicBezTo>
                      <a:pt x="0" y="561"/>
                      <a:pt x="0" y="561"/>
                      <a:pt x="0" y="562"/>
                    </a:cubicBezTo>
                    <a:cubicBezTo>
                      <a:pt x="4" y="580"/>
                      <a:pt x="9" y="599"/>
                      <a:pt x="11" y="617"/>
                    </a:cubicBezTo>
                    <a:cubicBezTo>
                      <a:pt x="12" y="615"/>
                      <a:pt x="13" y="613"/>
                      <a:pt x="15" y="610"/>
                    </a:cubicBezTo>
                    <a:cubicBezTo>
                      <a:pt x="7" y="596"/>
                      <a:pt x="4" y="578"/>
                      <a:pt x="1" y="559"/>
                    </a:cubicBezTo>
                    <a:moveTo>
                      <a:pt x="0" y="546"/>
                    </a:moveTo>
                    <a:cubicBezTo>
                      <a:pt x="0" y="548"/>
                      <a:pt x="0" y="549"/>
                      <a:pt x="0" y="551"/>
                    </a:cubicBezTo>
                    <a:cubicBezTo>
                      <a:pt x="0" y="550"/>
                      <a:pt x="0" y="550"/>
                      <a:pt x="0" y="549"/>
                    </a:cubicBezTo>
                    <a:cubicBezTo>
                      <a:pt x="0" y="548"/>
                      <a:pt x="0" y="547"/>
                      <a:pt x="0" y="546"/>
                    </a:cubicBezTo>
                    <a:moveTo>
                      <a:pt x="163" y="106"/>
                    </a:moveTo>
                    <a:cubicBezTo>
                      <a:pt x="162" y="106"/>
                      <a:pt x="161" y="106"/>
                      <a:pt x="160" y="106"/>
                    </a:cubicBezTo>
                    <a:cubicBezTo>
                      <a:pt x="155" y="111"/>
                      <a:pt x="151" y="116"/>
                      <a:pt x="146" y="121"/>
                    </a:cubicBezTo>
                    <a:cubicBezTo>
                      <a:pt x="147" y="121"/>
                      <a:pt x="148" y="121"/>
                      <a:pt x="149" y="121"/>
                    </a:cubicBezTo>
                    <a:cubicBezTo>
                      <a:pt x="149" y="121"/>
                      <a:pt x="149" y="121"/>
                      <a:pt x="149" y="121"/>
                    </a:cubicBezTo>
                    <a:cubicBezTo>
                      <a:pt x="154" y="115"/>
                      <a:pt x="158" y="110"/>
                      <a:pt x="163" y="106"/>
                    </a:cubicBezTo>
                    <a:moveTo>
                      <a:pt x="143" y="63"/>
                    </a:moveTo>
                    <a:cubicBezTo>
                      <a:pt x="141" y="64"/>
                      <a:pt x="139" y="65"/>
                      <a:pt x="137" y="65"/>
                    </a:cubicBezTo>
                    <a:cubicBezTo>
                      <a:pt x="125" y="75"/>
                      <a:pt x="113" y="85"/>
                      <a:pt x="103" y="96"/>
                    </a:cubicBezTo>
                    <a:cubicBezTo>
                      <a:pt x="101" y="99"/>
                      <a:pt x="98" y="102"/>
                      <a:pt x="96" y="106"/>
                    </a:cubicBezTo>
                    <a:cubicBezTo>
                      <a:pt x="98" y="106"/>
                      <a:pt x="99" y="107"/>
                      <a:pt x="100" y="107"/>
                    </a:cubicBezTo>
                    <a:cubicBezTo>
                      <a:pt x="114" y="87"/>
                      <a:pt x="128" y="73"/>
                      <a:pt x="143" y="63"/>
                    </a:cubicBezTo>
                    <a:moveTo>
                      <a:pt x="193" y="63"/>
                    </a:moveTo>
                    <a:cubicBezTo>
                      <a:pt x="166" y="63"/>
                      <a:pt x="141" y="78"/>
                      <a:pt x="122" y="95"/>
                    </a:cubicBezTo>
                    <a:cubicBezTo>
                      <a:pt x="129" y="92"/>
                      <a:pt x="136" y="89"/>
                      <a:pt x="143" y="87"/>
                    </a:cubicBezTo>
                    <a:cubicBezTo>
                      <a:pt x="154" y="94"/>
                      <a:pt x="154" y="94"/>
                      <a:pt x="154" y="94"/>
                    </a:cubicBezTo>
                    <a:cubicBezTo>
                      <a:pt x="167" y="88"/>
                      <a:pt x="180" y="85"/>
                      <a:pt x="191" y="84"/>
                    </a:cubicBezTo>
                    <a:cubicBezTo>
                      <a:pt x="196" y="78"/>
                      <a:pt x="201" y="71"/>
                      <a:pt x="205" y="64"/>
                    </a:cubicBezTo>
                    <a:cubicBezTo>
                      <a:pt x="202" y="63"/>
                      <a:pt x="200" y="63"/>
                      <a:pt x="197" y="63"/>
                    </a:cubicBezTo>
                    <a:cubicBezTo>
                      <a:pt x="196" y="63"/>
                      <a:pt x="194" y="63"/>
                      <a:pt x="193" y="63"/>
                    </a:cubicBezTo>
                    <a:moveTo>
                      <a:pt x="194" y="0"/>
                    </a:moveTo>
                    <a:cubicBezTo>
                      <a:pt x="188" y="0"/>
                      <a:pt x="183" y="1"/>
                      <a:pt x="178" y="2"/>
                    </a:cubicBezTo>
                    <a:cubicBezTo>
                      <a:pt x="172" y="3"/>
                      <a:pt x="168" y="5"/>
                      <a:pt x="164" y="7"/>
                    </a:cubicBezTo>
                    <a:cubicBezTo>
                      <a:pt x="177" y="5"/>
                      <a:pt x="190" y="5"/>
                      <a:pt x="202" y="4"/>
                    </a:cubicBezTo>
                    <a:cubicBezTo>
                      <a:pt x="204" y="3"/>
                      <a:pt x="205" y="2"/>
                      <a:pt x="207" y="1"/>
                    </a:cubicBezTo>
                    <a:cubicBezTo>
                      <a:pt x="203" y="0"/>
                      <a:pt x="198" y="0"/>
                      <a:pt x="194" y="0"/>
                    </a:cubicBezTo>
                  </a:path>
                </a:pathLst>
              </a:custGeom>
              <a:solidFill>
                <a:srgbClr val="433A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16" name="Freeform 4327">
                <a:extLst>
                  <a:ext uri="{FF2B5EF4-FFF2-40B4-BE49-F238E27FC236}">
                    <a16:creationId xmlns:a16="http://schemas.microsoft.com/office/drawing/2014/main" id="{31CB6A22-BF35-4E83-A7F1-9479D22ACE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6" y="834"/>
                <a:ext cx="82" cy="52"/>
              </a:xfrm>
              <a:custGeom>
                <a:avLst/>
                <a:gdLst>
                  <a:gd name="T0" fmla="*/ 12 w 61"/>
                  <a:gd name="T1" fmla="*/ 0 h 38"/>
                  <a:gd name="T2" fmla="*/ 7 w 61"/>
                  <a:gd name="T3" fmla="*/ 0 h 38"/>
                  <a:gd name="T4" fmla="*/ 0 w 61"/>
                  <a:gd name="T5" fmla="*/ 14 h 38"/>
                  <a:gd name="T6" fmla="*/ 198 w 61"/>
                  <a:gd name="T7" fmla="*/ 133 h 38"/>
                  <a:gd name="T8" fmla="*/ 199 w 61"/>
                  <a:gd name="T9" fmla="*/ 131 h 38"/>
                  <a:gd name="T10" fmla="*/ 153 w 61"/>
                  <a:gd name="T11" fmla="*/ 75 h 38"/>
                  <a:gd name="T12" fmla="*/ 48 w 61"/>
                  <a:gd name="T13" fmla="*/ 1 h 38"/>
                  <a:gd name="T14" fmla="*/ 12 w 61"/>
                  <a:gd name="T15" fmla="*/ 0 h 3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61" h="38">
                    <a:moveTo>
                      <a:pt x="4" y="0"/>
                    </a:moveTo>
                    <a:cubicBezTo>
                      <a:pt x="4" y="0"/>
                      <a:pt x="3" y="0"/>
                      <a:pt x="2" y="0"/>
                    </a:cubicBezTo>
                    <a:cubicBezTo>
                      <a:pt x="1" y="1"/>
                      <a:pt x="0" y="2"/>
                      <a:pt x="0" y="4"/>
                    </a:cubicBezTo>
                    <a:cubicBezTo>
                      <a:pt x="44" y="9"/>
                      <a:pt x="53" y="30"/>
                      <a:pt x="60" y="38"/>
                    </a:cubicBezTo>
                    <a:cubicBezTo>
                      <a:pt x="60" y="38"/>
                      <a:pt x="61" y="37"/>
                      <a:pt x="61" y="37"/>
                    </a:cubicBezTo>
                    <a:cubicBezTo>
                      <a:pt x="56" y="32"/>
                      <a:pt x="52" y="25"/>
                      <a:pt x="47" y="21"/>
                    </a:cubicBezTo>
                    <a:cubicBezTo>
                      <a:pt x="39" y="13"/>
                      <a:pt x="26" y="5"/>
                      <a:pt x="15" y="1"/>
                    </a:cubicBezTo>
                    <a:cubicBezTo>
                      <a:pt x="12" y="0"/>
                      <a:pt x="9" y="0"/>
                      <a:pt x="4" y="0"/>
                    </a:cubicBezTo>
                  </a:path>
                </a:pathLst>
              </a:custGeom>
              <a:solidFill>
                <a:srgbClr val="695F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17" name="Freeform 4328">
                <a:extLst>
                  <a:ext uri="{FF2B5EF4-FFF2-40B4-BE49-F238E27FC236}">
                    <a16:creationId xmlns:a16="http://schemas.microsoft.com/office/drawing/2014/main" id="{661F2495-7B35-499E-A7E5-9D951288BE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03" y="834"/>
                <a:ext cx="145" cy="64"/>
              </a:xfrm>
              <a:custGeom>
                <a:avLst/>
                <a:gdLst>
                  <a:gd name="T0" fmla="*/ 360 w 107"/>
                  <a:gd name="T1" fmla="*/ 0 h 47"/>
                  <a:gd name="T2" fmla="*/ 295 w 107"/>
                  <a:gd name="T3" fmla="*/ 1 h 47"/>
                  <a:gd name="T4" fmla="*/ 226 w 107"/>
                  <a:gd name="T5" fmla="*/ 7 h 47"/>
                  <a:gd name="T6" fmla="*/ 182 w 107"/>
                  <a:gd name="T7" fmla="*/ 0 h 47"/>
                  <a:gd name="T8" fmla="*/ 145 w 107"/>
                  <a:gd name="T9" fmla="*/ 10 h 47"/>
                  <a:gd name="T10" fmla="*/ 0 w 107"/>
                  <a:gd name="T11" fmla="*/ 161 h 47"/>
                  <a:gd name="T12" fmla="*/ 1 w 107"/>
                  <a:gd name="T13" fmla="*/ 161 h 47"/>
                  <a:gd name="T14" fmla="*/ 76 w 107"/>
                  <a:gd name="T15" fmla="*/ 121 h 47"/>
                  <a:gd name="T16" fmla="*/ 314 w 107"/>
                  <a:gd name="T17" fmla="*/ 10 h 47"/>
                  <a:gd name="T18" fmla="*/ 327 w 107"/>
                  <a:gd name="T19" fmla="*/ 10 h 47"/>
                  <a:gd name="T20" fmla="*/ 352 w 107"/>
                  <a:gd name="T21" fmla="*/ 14 h 47"/>
                  <a:gd name="T22" fmla="*/ 360 w 107"/>
                  <a:gd name="T23" fmla="*/ 0 h 4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07" h="47">
                    <a:moveTo>
                      <a:pt x="107" y="0"/>
                    </a:moveTo>
                    <a:cubicBezTo>
                      <a:pt x="101" y="0"/>
                      <a:pt x="95" y="0"/>
                      <a:pt x="88" y="1"/>
                    </a:cubicBezTo>
                    <a:cubicBezTo>
                      <a:pt x="81" y="1"/>
                      <a:pt x="73" y="2"/>
                      <a:pt x="67" y="2"/>
                    </a:cubicBezTo>
                    <a:cubicBezTo>
                      <a:pt x="61" y="2"/>
                      <a:pt x="56" y="1"/>
                      <a:pt x="54" y="0"/>
                    </a:cubicBezTo>
                    <a:cubicBezTo>
                      <a:pt x="50" y="1"/>
                      <a:pt x="47" y="2"/>
                      <a:pt x="43" y="3"/>
                    </a:cubicBezTo>
                    <a:cubicBezTo>
                      <a:pt x="28" y="13"/>
                      <a:pt x="14" y="27"/>
                      <a:pt x="0" y="47"/>
                    </a:cubicBezTo>
                    <a:cubicBezTo>
                      <a:pt x="1" y="47"/>
                      <a:pt x="1" y="47"/>
                      <a:pt x="1" y="47"/>
                    </a:cubicBezTo>
                    <a:cubicBezTo>
                      <a:pt x="7" y="43"/>
                      <a:pt x="15" y="39"/>
                      <a:pt x="22" y="35"/>
                    </a:cubicBezTo>
                    <a:cubicBezTo>
                      <a:pt x="41" y="18"/>
                      <a:pt x="66" y="3"/>
                      <a:pt x="93" y="3"/>
                    </a:cubicBezTo>
                    <a:cubicBezTo>
                      <a:pt x="94" y="3"/>
                      <a:pt x="96" y="3"/>
                      <a:pt x="97" y="3"/>
                    </a:cubicBezTo>
                    <a:cubicBezTo>
                      <a:pt x="100" y="3"/>
                      <a:pt x="102" y="3"/>
                      <a:pt x="105" y="4"/>
                    </a:cubicBezTo>
                    <a:cubicBezTo>
                      <a:pt x="105" y="2"/>
                      <a:pt x="106" y="1"/>
                      <a:pt x="107" y="0"/>
                    </a:cubicBezTo>
                  </a:path>
                </a:pathLst>
              </a:custGeom>
              <a:solidFill>
                <a:srgbClr val="837A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18" name="Freeform 4329">
                <a:extLst>
                  <a:ext uri="{FF2B5EF4-FFF2-40B4-BE49-F238E27FC236}">
                    <a16:creationId xmlns:a16="http://schemas.microsoft.com/office/drawing/2014/main" id="{4D80C825-17B0-463E-86C4-5B6330A6186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19" y="867"/>
                <a:ext cx="105" cy="47"/>
              </a:xfrm>
              <a:custGeom>
                <a:avLst/>
                <a:gdLst>
                  <a:gd name="T0" fmla="*/ 253 w 78"/>
                  <a:gd name="T1" fmla="*/ 51 h 35"/>
                  <a:gd name="T2" fmla="*/ 237 w 78"/>
                  <a:gd name="T3" fmla="*/ 68 h 35"/>
                  <a:gd name="T4" fmla="*/ 214 w 78"/>
                  <a:gd name="T5" fmla="*/ 106 h 35"/>
                  <a:gd name="T6" fmla="*/ 230 w 78"/>
                  <a:gd name="T7" fmla="*/ 114 h 35"/>
                  <a:gd name="T8" fmla="*/ 240 w 78"/>
                  <a:gd name="T9" fmla="*/ 75 h 35"/>
                  <a:gd name="T10" fmla="*/ 248 w 78"/>
                  <a:gd name="T11" fmla="*/ 58 h 35"/>
                  <a:gd name="T12" fmla="*/ 256 w 78"/>
                  <a:gd name="T13" fmla="*/ 51 h 35"/>
                  <a:gd name="T14" fmla="*/ 253 w 78"/>
                  <a:gd name="T15" fmla="*/ 51 h 35"/>
                  <a:gd name="T16" fmla="*/ 143 w 78"/>
                  <a:gd name="T17" fmla="*/ 12 h 35"/>
                  <a:gd name="T18" fmla="*/ 188 w 78"/>
                  <a:gd name="T19" fmla="*/ 94 h 35"/>
                  <a:gd name="T20" fmla="*/ 206 w 78"/>
                  <a:gd name="T21" fmla="*/ 105 h 35"/>
                  <a:gd name="T22" fmla="*/ 248 w 78"/>
                  <a:gd name="T23" fmla="*/ 51 h 35"/>
                  <a:gd name="T24" fmla="*/ 234 w 78"/>
                  <a:gd name="T25" fmla="*/ 47 h 35"/>
                  <a:gd name="T26" fmla="*/ 143 w 78"/>
                  <a:gd name="T27" fmla="*/ 12 h 35"/>
                  <a:gd name="T28" fmla="*/ 48 w 78"/>
                  <a:gd name="T29" fmla="*/ 0 h 35"/>
                  <a:gd name="T30" fmla="*/ 20 w 78"/>
                  <a:gd name="T31" fmla="*/ 0 h 35"/>
                  <a:gd name="T32" fmla="*/ 12 w 78"/>
                  <a:gd name="T33" fmla="*/ 7 h 35"/>
                  <a:gd name="T34" fmla="*/ 0 w 78"/>
                  <a:gd name="T35" fmla="*/ 20 h 35"/>
                  <a:gd name="T36" fmla="*/ 57 w 78"/>
                  <a:gd name="T37" fmla="*/ 0 h 35"/>
                  <a:gd name="T38" fmla="*/ 48 w 78"/>
                  <a:gd name="T39" fmla="*/ 0 h 35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78" h="35">
                    <a:moveTo>
                      <a:pt x="77" y="16"/>
                    </a:moveTo>
                    <a:cubicBezTo>
                      <a:pt x="72" y="21"/>
                      <a:pt x="72" y="21"/>
                      <a:pt x="72" y="21"/>
                    </a:cubicBezTo>
                    <a:cubicBezTo>
                      <a:pt x="69" y="25"/>
                      <a:pt x="67" y="29"/>
                      <a:pt x="65" y="33"/>
                    </a:cubicBezTo>
                    <a:cubicBezTo>
                      <a:pt x="67" y="34"/>
                      <a:pt x="68" y="34"/>
                      <a:pt x="70" y="35"/>
                    </a:cubicBezTo>
                    <a:cubicBezTo>
                      <a:pt x="70" y="31"/>
                      <a:pt x="71" y="27"/>
                      <a:pt x="73" y="23"/>
                    </a:cubicBezTo>
                    <a:cubicBezTo>
                      <a:pt x="76" y="18"/>
                      <a:pt x="76" y="18"/>
                      <a:pt x="76" y="18"/>
                    </a:cubicBezTo>
                    <a:cubicBezTo>
                      <a:pt x="77" y="18"/>
                      <a:pt x="77" y="17"/>
                      <a:pt x="78" y="16"/>
                    </a:cubicBezTo>
                    <a:cubicBezTo>
                      <a:pt x="78" y="16"/>
                      <a:pt x="77" y="16"/>
                      <a:pt x="77" y="16"/>
                    </a:cubicBezTo>
                    <a:moveTo>
                      <a:pt x="44" y="4"/>
                    </a:moveTo>
                    <a:cubicBezTo>
                      <a:pt x="51" y="9"/>
                      <a:pt x="55" y="18"/>
                      <a:pt x="57" y="29"/>
                    </a:cubicBezTo>
                    <a:cubicBezTo>
                      <a:pt x="59" y="30"/>
                      <a:pt x="61" y="31"/>
                      <a:pt x="63" y="32"/>
                    </a:cubicBezTo>
                    <a:cubicBezTo>
                      <a:pt x="65" y="26"/>
                      <a:pt x="69" y="20"/>
                      <a:pt x="76" y="16"/>
                    </a:cubicBezTo>
                    <a:cubicBezTo>
                      <a:pt x="75" y="15"/>
                      <a:pt x="73" y="14"/>
                      <a:pt x="71" y="14"/>
                    </a:cubicBezTo>
                    <a:cubicBezTo>
                      <a:pt x="66" y="12"/>
                      <a:pt x="56" y="8"/>
                      <a:pt x="44" y="4"/>
                    </a:cubicBezTo>
                    <a:moveTo>
                      <a:pt x="15" y="0"/>
                    </a:moveTo>
                    <a:cubicBezTo>
                      <a:pt x="12" y="0"/>
                      <a:pt x="9" y="0"/>
                      <a:pt x="6" y="0"/>
                    </a:cubicBezTo>
                    <a:cubicBezTo>
                      <a:pt x="5" y="1"/>
                      <a:pt x="5" y="1"/>
                      <a:pt x="4" y="2"/>
                    </a:cubicBezTo>
                    <a:cubicBezTo>
                      <a:pt x="3" y="3"/>
                      <a:pt x="2" y="5"/>
                      <a:pt x="0" y="6"/>
                    </a:cubicBezTo>
                    <a:cubicBezTo>
                      <a:pt x="6" y="3"/>
                      <a:pt x="12" y="1"/>
                      <a:pt x="17" y="0"/>
                    </a:cubicBezTo>
                    <a:cubicBezTo>
                      <a:pt x="16" y="0"/>
                      <a:pt x="16" y="0"/>
                      <a:pt x="15" y="0"/>
                    </a:cubicBezTo>
                  </a:path>
                </a:pathLst>
              </a:custGeom>
              <a:solidFill>
                <a:srgbClr val="695F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19" name="Freeform 4330">
                <a:extLst>
                  <a:ext uri="{FF2B5EF4-FFF2-40B4-BE49-F238E27FC236}">
                    <a16:creationId xmlns:a16="http://schemas.microsoft.com/office/drawing/2014/main" id="{F4EA4E2F-C99F-4460-AB33-559C732373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76" y="867"/>
                <a:ext cx="51" cy="30"/>
              </a:xfrm>
              <a:custGeom>
                <a:avLst/>
                <a:gdLst>
                  <a:gd name="T0" fmla="*/ 132 w 37"/>
                  <a:gd name="T1" fmla="*/ 0 h 22"/>
                  <a:gd name="T2" fmla="*/ 0 w 37"/>
                  <a:gd name="T3" fmla="*/ 35 h 22"/>
                  <a:gd name="T4" fmla="*/ 40 w 37"/>
                  <a:gd name="T5" fmla="*/ 63 h 22"/>
                  <a:gd name="T6" fmla="*/ 21 w 37"/>
                  <a:gd name="T7" fmla="*/ 76 h 22"/>
                  <a:gd name="T8" fmla="*/ 32 w 37"/>
                  <a:gd name="T9" fmla="*/ 76 h 22"/>
                  <a:gd name="T10" fmla="*/ 95 w 37"/>
                  <a:gd name="T11" fmla="*/ 30 h 22"/>
                  <a:gd name="T12" fmla="*/ 112 w 37"/>
                  <a:gd name="T13" fmla="*/ 20 h 22"/>
                  <a:gd name="T14" fmla="*/ 125 w 37"/>
                  <a:gd name="T15" fmla="*/ 7 h 22"/>
                  <a:gd name="T16" fmla="*/ 132 w 37"/>
                  <a:gd name="T17" fmla="*/ 0 h 2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7" h="22">
                    <a:moveTo>
                      <a:pt x="37" y="0"/>
                    </a:moveTo>
                    <a:cubicBezTo>
                      <a:pt x="26" y="1"/>
                      <a:pt x="13" y="4"/>
                      <a:pt x="0" y="10"/>
                    </a:cubicBezTo>
                    <a:cubicBezTo>
                      <a:pt x="11" y="18"/>
                      <a:pt x="11" y="18"/>
                      <a:pt x="11" y="18"/>
                    </a:cubicBezTo>
                    <a:cubicBezTo>
                      <a:pt x="9" y="19"/>
                      <a:pt x="8" y="21"/>
                      <a:pt x="6" y="22"/>
                    </a:cubicBezTo>
                    <a:cubicBezTo>
                      <a:pt x="7" y="22"/>
                      <a:pt x="8" y="22"/>
                      <a:pt x="9" y="22"/>
                    </a:cubicBezTo>
                    <a:cubicBezTo>
                      <a:pt x="14" y="17"/>
                      <a:pt x="20" y="12"/>
                      <a:pt x="26" y="9"/>
                    </a:cubicBezTo>
                    <a:cubicBezTo>
                      <a:pt x="28" y="8"/>
                      <a:pt x="30" y="7"/>
                      <a:pt x="31" y="6"/>
                    </a:cubicBezTo>
                    <a:cubicBezTo>
                      <a:pt x="33" y="5"/>
                      <a:pt x="34" y="3"/>
                      <a:pt x="35" y="2"/>
                    </a:cubicBezTo>
                    <a:cubicBezTo>
                      <a:pt x="36" y="1"/>
                      <a:pt x="36" y="1"/>
                      <a:pt x="37" y="0"/>
                    </a:cubicBezTo>
                  </a:path>
                </a:pathLst>
              </a:custGeom>
              <a:solidFill>
                <a:srgbClr val="837A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20" name="Freeform 4331">
                <a:extLst>
                  <a:ext uri="{FF2B5EF4-FFF2-40B4-BE49-F238E27FC236}">
                    <a16:creationId xmlns:a16="http://schemas.microsoft.com/office/drawing/2014/main" id="{BC506AA0-962B-4DA0-BA85-6A52976AC16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525" y="933"/>
                <a:ext cx="189" cy="42"/>
              </a:xfrm>
              <a:custGeom>
                <a:avLst/>
                <a:gdLst>
                  <a:gd name="T0" fmla="*/ 45 w 139"/>
                  <a:gd name="T1" fmla="*/ 35 h 31"/>
                  <a:gd name="T2" fmla="*/ 0 w 139"/>
                  <a:gd name="T3" fmla="*/ 104 h 31"/>
                  <a:gd name="T4" fmla="*/ 27 w 139"/>
                  <a:gd name="T5" fmla="*/ 87 h 31"/>
                  <a:gd name="T6" fmla="*/ 57 w 139"/>
                  <a:gd name="T7" fmla="*/ 37 h 31"/>
                  <a:gd name="T8" fmla="*/ 45 w 139"/>
                  <a:gd name="T9" fmla="*/ 35 h 31"/>
                  <a:gd name="T10" fmla="*/ 447 w 139"/>
                  <a:gd name="T11" fmla="*/ 1 h 31"/>
                  <a:gd name="T12" fmla="*/ 446 w 139"/>
                  <a:gd name="T13" fmla="*/ 16 h 31"/>
                  <a:gd name="T14" fmla="*/ 475 w 139"/>
                  <a:gd name="T15" fmla="*/ 30 h 31"/>
                  <a:gd name="T16" fmla="*/ 475 w 139"/>
                  <a:gd name="T17" fmla="*/ 30 h 31"/>
                  <a:gd name="T18" fmla="*/ 475 w 139"/>
                  <a:gd name="T19" fmla="*/ 16 h 31"/>
                  <a:gd name="T20" fmla="*/ 447 w 139"/>
                  <a:gd name="T21" fmla="*/ 1 h 31"/>
                  <a:gd name="T22" fmla="*/ 441 w 139"/>
                  <a:gd name="T23" fmla="*/ 0 h 31"/>
                  <a:gd name="T24" fmla="*/ 441 w 139"/>
                  <a:gd name="T25" fmla="*/ 12 h 31"/>
                  <a:gd name="T26" fmla="*/ 441 w 139"/>
                  <a:gd name="T27" fmla="*/ 12 h 31"/>
                  <a:gd name="T28" fmla="*/ 441 w 139"/>
                  <a:gd name="T29" fmla="*/ 0 h 31"/>
                  <a:gd name="T30" fmla="*/ 441 w 139"/>
                  <a:gd name="T31" fmla="*/ 0 h 31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139" h="31">
                    <a:moveTo>
                      <a:pt x="13" y="10"/>
                    </a:moveTo>
                    <a:cubicBezTo>
                      <a:pt x="8" y="17"/>
                      <a:pt x="4" y="24"/>
                      <a:pt x="0" y="31"/>
                    </a:cubicBezTo>
                    <a:cubicBezTo>
                      <a:pt x="3" y="29"/>
                      <a:pt x="5" y="27"/>
                      <a:pt x="8" y="26"/>
                    </a:cubicBezTo>
                    <a:cubicBezTo>
                      <a:pt x="11" y="21"/>
                      <a:pt x="14" y="16"/>
                      <a:pt x="17" y="11"/>
                    </a:cubicBezTo>
                    <a:cubicBezTo>
                      <a:pt x="16" y="11"/>
                      <a:pt x="14" y="10"/>
                      <a:pt x="13" y="10"/>
                    </a:cubicBezTo>
                    <a:moveTo>
                      <a:pt x="131" y="1"/>
                    </a:moveTo>
                    <a:cubicBezTo>
                      <a:pt x="131" y="2"/>
                      <a:pt x="130" y="3"/>
                      <a:pt x="130" y="5"/>
                    </a:cubicBezTo>
                    <a:cubicBezTo>
                      <a:pt x="134" y="6"/>
                      <a:pt x="137" y="7"/>
                      <a:pt x="139" y="9"/>
                    </a:cubicBezTo>
                    <a:cubicBezTo>
                      <a:pt x="139" y="9"/>
                      <a:pt x="139" y="9"/>
                      <a:pt x="139" y="9"/>
                    </a:cubicBezTo>
                    <a:cubicBezTo>
                      <a:pt x="139" y="7"/>
                      <a:pt x="139" y="6"/>
                      <a:pt x="139" y="5"/>
                    </a:cubicBezTo>
                    <a:cubicBezTo>
                      <a:pt x="137" y="3"/>
                      <a:pt x="134" y="2"/>
                      <a:pt x="131" y="1"/>
                    </a:cubicBezTo>
                    <a:moveTo>
                      <a:pt x="129" y="0"/>
                    </a:moveTo>
                    <a:cubicBezTo>
                      <a:pt x="129" y="1"/>
                      <a:pt x="129" y="3"/>
                      <a:pt x="129" y="4"/>
                    </a:cubicBezTo>
                    <a:cubicBezTo>
                      <a:pt x="129" y="4"/>
                      <a:pt x="129" y="4"/>
                      <a:pt x="129" y="4"/>
                    </a:cubicBezTo>
                    <a:cubicBezTo>
                      <a:pt x="129" y="3"/>
                      <a:pt x="129" y="1"/>
                      <a:pt x="129" y="0"/>
                    </a:cubicBezTo>
                    <a:cubicBezTo>
                      <a:pt x="129" y="0"/>
                      <a:pt x="129" y="0"/>
                      <a:pt x="129" y="0"/>
                    </a:cubicBezTo>
                  </a:path>
                </a:pathLst>
              </a:custGeom>
              <a:solidFill>
                <a:srgbClr val="695F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21" name="Freeform 4332">
                <a:extLst>
                  <a:ext uri="{FF2B5EF4-FFF2-40B4-BE49-F238E27FC236}">
                    <a16:creationId xmlns:a16="http://schemas.microsoft.com/office/drawing/2014/main" id="{46D577CC-6C5B-460A-A907-0E9461FA41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0" y="1114"/>
                <a:ext cx="12" cy="32"/>
              </a:xfrm>
              <a:custGeom>
                <a:avLst/>
                <a:gdLst>
                  <a:gd name="T0" fmla="*/ 21 w 9"/>
                  <a:gd name="T1" fmla="*/ 0 h 24"/>
                  <a:gd name="T2" fmla="*/ 12 w 9"/>
                  <a:gd name="T3" fmla="*/ 0 h 24"/>
                  <a:gd name="T4" fmla="*/ 0 w 9"/>
                  <a:gd name="T5" fmla="*/ 73 h 24"/>
                  <a:gd name="T6" fmla="*/ 27 w 9"/>
                  <a:gd name="T7" fmla="*/ 76 h 24"/>
                  <a:gd name="T8" fmla="*/ 28 w 9"/>
                  <a:gd name="T9" fmla="*/ 64 h 24"/>
                  <a:gd name="T10" fmla="*/ 28 w 9"/>
                  <a:gd name="T11" fmla="*/ 0 h 24"/>
                  <a:gd name="T12" fmla="*/ 21 w 9"/>
                  <a:gd name="T13" fmla="*/ 0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" h="24">
                    <a:moveTo>
                      <a:pt x="7" y="0"/>
                    </a:moveTo>
                    <a:cubicBezTo>
                      <a:pt x="6" y="0"/>
                      <a:pt x="5" y="0"/>
                      <a:pt x="4" y="0"/>
                    </a:cubicBezTo>
                    <a:cubicBezTo>
                      <a:pt x="3" y="8"/>
                      <a:pt x="1" y="15"/>
                      <a:pt x="0" y="23"/>
                    </a:cubicBezTo>
                    <a:cubicBezTo>
                      <a:pt x="3" y="24"/>
                      <a:pt x="6" y="24"/>
                      <a:pt x="8" y="24"/>
                    </a:cubicBezTo>
                    <a:cubicBezTo>
                      <a:pt x="8" y="23"/>
                      <a:pt x="9" y="22"/>
                      <a:pt x="9" y="20"/>
                    </a:cubicBezTo>
                    <a:cubicBezTo>
                      <a:pt x="9" y="13"/>
                      <a:pt x="9" y="6"/>
                      <a:pt x="9" y="0"/>
                    </a:cubicBezTo>
                    <a:cubicBezTo>
                      <a:pt x="9" y="0"/>
                      <a:pt x="8" y="0"/>
                      <a:pt x="7" y="0"/>
                    </a:cubicBezTo>
                  </a:path>
                </a:pathLst>
              </a:custGeom>
              <a:solidFill>
                <a:srgbClr val="695F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22" name="Freeform 4333">
                <a:extLst>
                  <a:ext uri="{FF2B5EF4-FFF2-40B4-BE49-F238E27FC236}">
                    <a16:creationId xmlns:a16="http://schemas.microsoft.com/office/drawing/2014/main" id="{88A5DE54-A541-4064-BFD0-CC8ED88725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8" y="1498"/>
                <a:ext cx="1" cy="16"/>
              </a:xfrm>
              <a:custGeom>
                <a:avLst/>
                <a:gdLst>
                  <a:gd name="T0" fmla="*/ 0 w 1"/>
                  <a:gd name="T1" fmla="*/ 0 h 12"/>
                  <a:gd name="T2" fmla="*/ 0 w 1"/>
                  <a:gd name="T3" fmla="*/ 7 h 12"/>
                  <a:gd name="T4" fmla="*/ 0 w 1"/>
                  <a:gd name="T5" fmla="*/ 37 h 12"/>
                  <a:gd name="T6" fmla="*/ 1 w 1"/>
                  <a:gd name="T7" fmla="*/ 31 h 12"/>
                  <a:gd name="T8" fmla="*/ 0 w 1"/>
                  <a:gd name="T9" fmla="*/ 0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2">
                    <a:moveTo>
                      <a:pt x="0" y="0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0" y="5"/>
                      <a:pt x="0" y="9"/>
                      <a:pt x="0" y="12"/>
                    </a:cubicBezTo>
                    <a:cubicBezTo>
                      <a:pt x="0" y="11"/>
                      <a:pt x="1" y="11"/>
                      <a:pt x="1" y="10"/>
                    </a:cubicBezTo>
                    <a:cubicBezTo>
                      <a:pt x="1" y="7"/>
                      <a:pt x="0" y="4"/>
                      <a:pt x="0" y="0"/>
                    </a:cubicBezTo>
                  </a:path>
                </a:pathLst>
              </a:custGeom>
              <a:solidFill>
                <a:srgbClr val="837A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23" name="Freeform 4334">
                <a:extLst>
                  <a:ext uri="{FF2B5EF4-FFF2-40B4-BE49-F238E27FC236}">
                    <a16:creationId xmlns:a16="http://schemas.microsoft.com/office/drawing/2014/main" id="{12935F5C-A271-4B8C-90F1-764D367BF6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4" y="1601"/>
                <a:ext cx="7" cy="9"/>
              </a:xfrm>
              <a:custGeom>
                <a:avLst/>
                <a:gdLst>
                  <a:gd name="T0" fmla="*/ 0 w 5"/>
                  <a:gd name="T1" fmla="*/ 0 h 7"/>
                  <a:gd name="T2" fmla="*/ 8 w 5"/>
                  <a:gd name="T3" fmla="*/ 19 h 7"/>
                  <a:gd name="T4" fmla="*/ 20 w 5"/>
                  <a:gd name="T5" fmla="*/ 8 h 7"/>
                  <a:gd name="T6" fmla="*/ 0 w 5"/>
                  <a:gd name="T7" fmla="*/ 0 h 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" h="7">
                    <a:moveTo>
                      <a:pt x="0" y="0"/>
                    </a:moveTo>
                    <a:cubicBezTo>
                      <a:pt x="1" y="2"/>
                      <a:pt x="2" y="5"/>
                      <a:pt x="2" y="7"/>
                    </a:cubicBezTo>
                    <a:cubicBezTo>
                      <a:pt x="3" y="6"/>
                      <a:pt x="4" y="4"/>
                      <a:pt x="5" y="3"/>
                    </a:cubicBezTo>
                    <a:cubicBezTo>
                      <a:pt x="3" y="2"/>
                      <a:pt x="2" y="1"/>
                      <a:pt x="0" y="0"/>
                    </a:cubicBezTo>
                  </a:path>
                </a:pathLst>
              </a:custGeom>
              <a:solidFill>
                <a:srgbClr val="695F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24" name="Freeform 4335">
                <a:extLst>
                  <a:ext uri="{FF2B5EF4-FFF2-40B4-BE49-F238E27FC236}">
                    <a16:creationId xmlns:a16="http://schemas.microsoft.com/office/drawing/2014/main" id="{3CAD4B5D-1871-44D8-8DD0-83AB6A9732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2" y="1581"/>
                <a:ext cx="25" cy="62"/>
              </a:xfrm>
              <a:custGeom>
                <a:avLst/>
                <a:gdLst>
                  <a:gd name="T0" fmla="*/ 15 w 18"/>
                  <a:gd name="T1" fmla="*/ 0 h 46"/>
                  <a:gd name="T2" fmla="*/ 0 w 18"/>
                  <a:gd name="T3" fmla="*/ 22 h 46"/>
                  <a:gd name="T4" fmla="*/ 0 w 18"/>
                  <a:gd name="T5" fmla="*/ 113 h 46"/>
                  <a:gd name="T6" fmla="*/ 15 w 18"/>
                  <a:gd name="T7" fmla="*/ 152 h 46"/>
                  <a:gd name="T8" fmla="*/ 68 w 18"/>
                  <a:gd name="T9" fmla="*/ 73 h 46"/>
                  <a:gd name="T10" fmla="*/ 60 w 18"/>
                  <a:gd name="T11" fmla="*/ 49 h 46"/>
                  <a:gd name="T12" fmla="*/ 15 w 18"/>
                  <a:gd name="T13" fmla="*/ 0 h 4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" h="46">
                    <a:moveTo>
                      <a:pt x="4" y="0"/>
                    </a:moveTo>
                    <a:cubicBezTo>
                      <a:pt x="2" y="3"/>
                      <a:pt x="1" y="5"/>
                      <a:pt x="0" y="7"/>
                    </a:cubicBezTo>
                    <a:cubicBezTo>
                      <a:pt x="1" y="16"/>
                      <a:pt x="1" y="26"/>
                      <a:pt x="0" y="34"/>
                    </a:cubicBezTo>
                    <a:cubicBezTo>
                      <a:pt x="1" y="38"/>
                      <a:pt x="3" y="42"/>
                      <a:pt x="4" y="46"/>
                    </a:cubicBezTo>
                    <a:cubicBezTo>
                      <a:pt x="8" y="39"/>
                      <a:pt x="12" y="31"/>
                      <a:pt x="18" y="22"/>
                    </a:cubicBezTo>
                    <a:cubicBezTo>
                      <a:pt x="18" y="20"/>
                      <a:pt x="17" y="17"/>
                      <a:pt x="16" y="15"/>
                    </a:cubicBezTo>
                    <a:cubicBezTo>
                      <a:pt x="11" y="11"/>
                      <a:pt x="7" y="6"/>
                      <a:pt x="4" y="0"/>
                    </a:cubicBezTo>
                  </a:path>
                </a:pathLst>
              </a:custGeom>
              <a:solidFill>
                <a:srgbClr val="837A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25" name="Freeform 4336">
                <a:extLst>
                  <a:ext uri="{FF2B5EF4-FFF2-40B4-BE49-F238E27FC236}">
                    <a16:creationId xmlns:a16="http://schemas.microsoft.com/office/drawing/2014/main" id="{221F227C-6324-4588-963A-A5048DBC270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507" y="988"/>
                <a:ext cx="158" cy="111"/>
              </a:xfrm>
              <a:custGeom>
                <a:avLst/>
                <a:gdLst>
                  <a:gd name="T0" fmla="*/ 396 w 116"/>
                  <a:gd name="T1" fmla="*/ 263 h 82"/>
                  <a:gd name="T2" fmla="*/ 390 w 116"/>
                  <a:gd name="T3" fmla="*/ 275 h 82"/>
                  <a:gd name="T4" fmla="*/ 396 w 116"/>
                  <a:gd name="T5" fmla="*/ 275 h 82"/>
                  <a:gd name="T6" fmla="*/ 396 w 116"/>
                  <a:gd name="T7" fmla="*/ 263 h 82"/>
                  <a:gd name="T8" fmla="*/ 399 w 116"/>
                  <a:gd name="T9" fmla="*/ 226 h 82"/>
                  <a:gd name="T10" fmla="*/ 385 w 116"/>
                  <a:gd name="T11" fmla="*/ 275 h 82"/>
                  <a:gd name="T12" fmla="*/ 385 w 116"/>
                  <a:gd name="T13" fmla="*/ 275 h 82"/>
                  <a:gd name="T14" fmla="*/ 399 w 116"/>
                  <a:gd name="T15" fmla="*/ 237 h 82"/>
                  <a:gd name="T16" fmla="*/ 399 w 116"/>
                  <a:gd name="T17" fmla="*/ 226 h 82"/>
                  <a:gd name="T18" fmla="*/ 27 w 116"/>
                  <a:gd name="T19" fmla="*/ 0 h 82"/>
                  <a:gd name="T20" fmla="*/ 0 w 116"/>
                  <a:gd name="T21" fmla="*/ 56 h 82"/>
                  <a:gd name="T22" fmla="*/ 1 w 116"/>
                  <a:gd name="T23" fmla="*/ 58 h 82"/>
                  <a:gd name="T24" fmla="*/ 10 w 116"/>
                  <a:gd name="T25" fmla="*/ 50 h 82"/>
                  <a:gd name="T26" fmla="*/ 35 w 116"/>
                  <a:gd name="T27" fmla="*/ 12 h 82"/>
                  <a:gd name="T28" fmla="*/ 27 w 116"/>
                  <a:gd name="T29" fmla="*/ 0 h 82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16" h="82">
                    <a:moveTo>
                      <a:pt x="115" y="78"/>
                    </a:moveTo>
                    <a:cubicBezTo>
                      <a:pt x="115" y="80"/>
                      <a:pt x="114" y="81"/>
                      <a:pt x="113" y="82"/>
                    </a:cubicBezTo>
                    <a:cubicBezTo>
                      <a:pt x="114" y="82"/>
                      <a:pt x="114" y="82"/>
                      <a:pt x="115" y="82"/>
                    </a:cubicBezTo>
                    <a:cubicBezTo>
                      <a:pt x="115" y="81"/>
                      <a:pt x="115" y="80"/>
                      <a:pt x="115" y="78"/>
                    </a:cubicBezTo>
                    <a:moveTo>
                      <a:pt x="116" y="67"/>
                    </a:moveTo>
                    <a:cubicBezTo>
                      <a:pt x="115" y="72"/>
                      <a:pt x="113" y="77"/>
                      <a:pt x="112" y="82"/>
                    </a:cubicBezTo>
                    <a:cubicBezTo>
                      <a:pt x="112" y="82"/>
                      <a:pt x="112" y="82"/>
                      <a:pt x="112" y="82"/>
                    </a:cubicBezTo>
                    <a:cubicBezTo>
                      <a:pt x="116" y="70"/>
                      <a:pt x="116" y="70"/>
                      <a:pt x="116" y="70"/>
                    </a:cubicBezTo>
                    <a:cubicBezTo>
                      <a:pt x="116" y="69"/>
                      <a:pt x="116" y="68"/>
                      <a:pt x="116" y="67"/>
                    </a:cubicBezTo>
                    <a:moveTo>
                      <a:pt x="8" y="0"/>
                    </a:moveTo>
                    <a:cubicBezTo>
                      <a:pt x="5" y="5"/>
                      <a:pt x="2" y="11"/>
                      <a:pt x="0" y="16"/>
                    </a:cubicBezTo>
                    <a:cubicBezTo>
                      <a:pt x="0" y="17"/>
                      <a:pt x="0" y="17"/>
                      <a:pt x="1" y="18"/>
                    </a:cubicBezTo>
                    <a:cubicBezTo>
                      <a:pt x="2" y="17"/>
                      <a:pt x="2" y="16"/>
                      <a:pt x="3" y="15"/>
                    </a:cubicBezTo>
                    <a:cubicBezTo>
                      <a:pt x="5" y="11"/>
                      <a:pt x="8" y="8"/>
                      <a:pt x="10" y="4"/>
                    </a:cubicBezTo>
                    <a:cubicBezTo>
                      <a:pt x="9" y="3"/>
                      <a:pt x="8" y="1"/>
                      <a:pt x="8" y="0"/>
                    </a:cubicBezTo>
                  </a:path>
                </a:pathLst>
              </a:custGeom>
              <a:solidFill>
                <a:srgbClr val="433A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26" name="Freeform 4337">
                <a:extLst>
                  <a:ext uri="{FF2B5EF4-FFF2-40B4-BE49-F238E27FC236}">
                    <a16:creationId xmlns:a16="http://schemas.microsoft.com/office/drawing/2014/main" id="{563984CF-CE20-430B-A28E-43DF3943D8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9" y="838"/>
                <a:ext cx="106" cy="50"/>
              </a:xfrm>
              <a:custGeom>
                <a:avLst/>
                <a:gdLst>
                  <a:gd name="T0" fmla="*/ 246 w 78"/>
                  <a:gd name="T1" fmla="*/ 0 h 37"/>
                  <a:gd name="T2" fmla="*/ 230 w 78"/>
                  <a:gd name="T3" fmla="*/ 0 h 37"/>
                  <a:gd name="T4" fmla="*/ 0 w 78"/>
                  <a:gd name="T5" fmla="*/ 116 h 37"/>
                  <a:gd name="T6" fmla="*/ 7 w 78"/>
                  <a:gd name="T7" fmla="*/ 124 h 37"/>
                  <a:gd name="T8" fmla="*/ 27 w 78"/>
                  <a:gd name="T9" fmla="*/ 116 h 37"/>
                  <a:gd name="T10" fmla="*/ 160 w 78"/>
                  <a:gd name="T11" fmla="*/ 74 h 37"/>
                  <a:gd name="T12" fmla="*/ 236 w 78"/>
                  <a:gd name="T13" fmla="*/ 57 h 37"/>
                  <a:gd name="T14" fmla="*/ 266 w 78"/>
                  <a:gd name="T15" fmla="*/ 57 h 37"/>
                  <a:gd name="T16" fmla="*/ 249 w 78"/>
                  <a:gd name="T17" fmla="*/ 0 h 37"/>
                  <a:gd name="T18" fmla="*/ 246 w 78"/>
                  <a:gd name="T19" fmla="*/ 0 h 3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78" h="37">
                    <a:moveTo>
                      <a:pt x="72" y="0"/>
                    </a:moveTo>
                    <a:cubicBezTo>
                      <a:pt x="70" y="0"/>
                      <a:pt x="68" y="0"/>
                      <a:pt x="67" y="0"/>
                    </a:cubicBezTo>
                    <a:cubicBezTo>
                      <a:pt x="18" y="3"/>
                      <a:pt x="7" y="25"/>
                      <a:pt x="0" y="35"/>
                    </a:cubicBezTo>
                    <a:cubicBezTo>
                      <a:pt x="1" y="35"/>
                      <a:pt x="1" y="36"/>
                      <a:pt x="2" y="37"/>
                    </a:cubicBezTo>
                    <a:cubicBezTo>
                      <a:pt x="4" y="36"/>
                      <a:pt x="6" y="36"/>
                      <a:pt x="8" y="35"/>
                    </a:cubicBezTo>
                    <a:cubicBezTo>
                      <a:pt x="15" y="33"/>
                      <a:pt x="28" y="25"/>
                      <a:pt x="47" y="22"/>
                    </a:cubicBezTo>
                    <a:cubicBezTo>
                      <a:pt x="53" y="18"/>
                      <a:pt x="61" y="17"/>
                      <a:pt x="69" y="17"/>
                    </a:cubicBezTo>
                    <a:cubicBezTo>
                      <a:pt x="72" y="17"/>
                      <a:pt x="75" y="17"/>
                      <a:pt x="78" y="17"/>
                    </a:cubicBezTo>
                    <a:cubicBezTo>
                      <a:pt x="76" y="12"/>
                      <a:pt x="74" y="6"/>
                      <a:pt x="73" y="0"/>
                    </a:cubicBezTo>
                    <a:cubicBezTo>
                      <a:pt x="72" y="0"/>
                      <a:pt x="72" y="0"/>
                      <a:pt x="72" y="0"/>
                    </a:cubicBezTo>
                  </a:path>
                </a:pathLst>
              </a:custGeom>
              <a:solidFill>
                <a:srgbClr val="231D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27" name="Freeform 4338">
                <a:extLst>
                  <a:ext uri="{FF2B5EF4-FFF2-40B4-BE49-F238E27FC236}">
                    <a16:creationId xmlns:a16="http://schemas.microsoft.com/office/drawing/2014/main" id="{1B73435F-3F5A-4CDD-9AE5-70F2C40022D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18" y="838"/>
                <a:ext cx="105" cy="69"/>
              </a:xfrm>
              <a:custGeom>
                <a:avLst/>
                <a:gdLst>
                  <a:gd name="T0" fmla="*/ 78 w 77"/>
                  <a:gd name="T1" fmla="*/ 78 h 51"/>
                  <a:gd name="T2" fmla="*/ 86 w 77"/>
                  <a:gd name="T3" fmla="*/ 87 h 51"/>
                  <a:gd name="T4" fmla="*/ 102 w 77"/>
                  <a:gd name="T5" fmla="*/ 93 h 51"/>
                  <a:gd name="T6" fmla="*/ 83 w 77"/>
                  <a:gd name="T7" fmla="*/ 78 h 51"/>
                  <a:gd name="T8" fmla="*/ 78 w 77"/>
                  <a:gd name="T9" fmla="*/ 78 h 51"/>
                  <a:gd name="T10" fmla="*/ 0 w 77"/>
                  <a:gd name="T11" fmla="*/ 0 h 51"/>
                  <a:gd name="T12" fmla="*/ 19 w 77"/>
                  <a:gd name="T13" fmla="*/ 57 h 51"/>
                  <a:gd name="T14" fmla="*/ 78 w 77"/>
                  <a:gd name="T15" fmla="*/ 78 h 51"/>
                  <a:gd name="T16" fmla="*/ 76 w 77"/>
                  <a:gd name="T17" fmla="*/ 78 h 51"/>
                  <a:gd name="T18" fmla="*/ 83 w 77"/>
                  <a:gd name="T19" fmla="*/ 78 h 51"/>
                  <a:gd name="T20" fmla="*/ 102 w 77"/>
                  <a:gd name="T21" fmla="*/ 93 h 51"/>
                  <a:gd name="T22" fmla="*/ 239 w 77"/>
                  <a:gd name="T23" fmla="*/ 170 h 51"/>
                  <a:gd name="T24" fmla="*/ 266 w 77"/>
                  <a:gd name="T25" fmla="*/ 161 h 51"/>
                  <a:gd name="T26" fmla="*/ 177 w 77"/>
                  <a:gd name="T27" fmla="*/ 69 h 51"/>
                  <a:gd name="T28" fmla="*/ 97 w 77"/>
                  <a:gd name="T29" fmla="*/ 20 h 51"/>
                  <a:gd name="T30" fmla="*/ 0 w 77"/>
                  <a:gd name="T31" fmla="*/ 0 h 51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77" h="51">
                    <a:moveTo>
                      <a:pt x="23" y="24"/>
                    </a:moveTo>
                    <a:cubicBezTo>
                      <a:pt x="23" y="25"/>
                      <a:pt x="24" y="25"/>
                      <a:pt x="25" y="26"/>
                    </a:cubicBezTo>
                    <a:cubicBezTo>
                      <a:pt x="26" y="27"/>
                      <a:pt x="27" y="27"/>
                      <a:pt x="29" y="28"/>
                    </a:cubicBezTo>
                    <a:cubicBezTo>
                      <a:pt x="24" y="24"/>
                      <a:pt x="24" y="24"/>
                      <a:pt x="24" y="24"/>
                    </a:cubicBezTo>
                    <a:cubicBezTo>
                      <a:pt x="23" y="24"/>
                      <a:pt x="23" y="24"/>
                      <a:pt x="23" y="24"/>
                    </a:cubicBezTo>
                    <a:moveTo>
                      <a:pt x="0" y="0"/>
                    </a:moveTo>
                    <a:cubicBezTo>
                      <a:pt x="1" y="6"/>
                      <a:pt x="3" y="12"/>
                      <a:pt x="5" y="17"/>
                    </a:cubicBezTo>
                    <a:cubicBezTo>
                      <a:pt x="11" y="18"/>
                      <a:pt x="17" y="21"/>
                      <a:pt x="23" y="24"/>
                    </a:cubicBezTo>
                    <a:cubicBezTo>
                      <a:pt x="23" y="24"/>
                      <a:pt x="23" y="24"/>
                      <a:pt x="22" y="24"/>
                    </a:cubicBezTo>
                    <a:cubicBezTo>
                      <a:pt x="24" y="24"/>
                      <a:pt x="24" y="24"/>
                      <a:pt x="24" y="24"/>
                    </a:cubicBezTo>
                    <a:cubicBezTo>
                      <a:pt x="26" y="25"/>
                      <a:pt x="28" y="27"/>
                      <a:pt x="29" y="28"/>
                    </a:cubicBezTo>
                    <a:cubicBezTo>
                      <a:pt x="42" y="33"/>
                      <a:pt x="55" y="40"/>
                      <a:pt x="69" y="51"/>
                    </a:cubicBezTo>
                    <a:cubicBezTo>
                      <a:pt x="72" y="50"/>
                      <a:pt x="75" y="49"/>
                      <a:pt x="77" y="48"/>
                    </a:cubicBezTo>
                    <a:cubicBezTo>
                      <a:pt x="70" y="38"/>
                      <a:pt x="61" y="29"/>
                      <a:pt x="51" y="21"/>
                    </a:cubicBezTo>
                    <a:cubicBezTo>
                      <a:pt x="42" y="14"/>
                      <a:pt x="35" y="9"/>
                      <a:pt x="28" y="6"/>
                    </a:cubicBezTo>
                    <a:cubicBezTo>
                      <a:pt x="19" y="2"/>
                      <a:pt x="10" y="0"/>
                      <a:pt x="0" y="0"/>
                    </a:cubicBezTo>
                  </a:path>
                </a:pathLst>
              </a:custGeom>
              <a:solidFill>
                <a:srgbClr val="433A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28" name="Freeform 4339">
                <a:extLst>
                  <a:ext uri="{FF2B5EF4-FFF2-40B4-BE49-F238E27FC236}">
                    <a16:creationId xmlns:a16="http://schemas.microsoft.com/office/drawing/2014/main" id="{B31233A5-0494-438A-82B0-0A6F8FE63E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3" y="903"/>
                <a:ext cx="24" cy="32"/>
              </a:xfrm>
              <a:custGeom>
                <a:avLst/>
                <a:gdLst>
                  <a:gd name="T0" fmla="*/ 57 w 18"/>
                  <a:gd name="T1" fmla="*/ 0 h 23"/>
                  <a:gd name="T2" fmla="*/ 48 w 18"/>
                  <a:gd name="T3" fmla="*/ 1 h 23"/>
                  <a:gd name="T4" fmla="*/ 0 w 18"/>
                  <a:gd name="T5" fmla="*/ 26 h 23"/>
                  <a:gd name="T6" fmla="*/ 1 w 18"/>
                  <a:gd name="T7" fmla="*/ 40 h 23"/>
                  <a:gd name="T8" fmla="*/ 27 w 18"/>
                  <a:gd name="T9" fmla="*/ 88 h 23"/>
                  <a:gd name="T10" fmla="*/ 44 w 18"/>
                  <a:gd name="T11" fmla="*/ 75 h 23"/>
                  <a:gd name="T12" fmla="*/ 49 w 18"/>
                  <a:gd name="T13" fmla="*/ 75 h 23"/>
                  <a:gd name="T14" fmla="*/ 57 w 18"/>
                  <a:gd name="T15" fmla="*/ 0 h 2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8" h="23">
                    <a:moveTo>
                      <a:pt x="18" y="0"/>
                    </a:moveTo>
                    <a:cubicBezTo>
                      <a:pt x="17" y="0"/>
                      <a:pt x="16" y="1"/>
                      <a:pt x="15" y="1"/>
                    </a:cubicBezTo>
                    <a:cubicBezTo>
                      <a:pt x="9" y="3"/>
                      <a:pt x="4" y="6"/>
                      <a:pt x="0" y="7"/>
                    </a:cubicBezTo>
                    <a:cubicBezTo>
                      <a:pt x="1" y="9"/>
                      <a:pt x="1" y="10"/>
                      <a:pt x="1" y="11"/>
                    </a:cubicBezTo>
                    <a:cubicBezTo>
                      <a:pt x="3" y="15"/>
                      <a:pt x="6" y="19"/>
                      <a:pt x="8" y="23"/>
                    </a:cubicBezTo>
                    <a:cubicBezTo>
                      <a:pt x="10" y="22"/>
                      <a:pt x="12" y="21"/>
                      <a:pt x="14" y="20"/>
                    </a:cubicBezTo>
                    <a:cubicBezTo>
                      <a:pt x="14" y="20"/>
                      <a:pt x="15" y="20"/>
                      <a:pt x="16" y="20"/>
                    </a:cubicBezTo>
                    <a:cubicBezTo>
                      <a:pt x="16" y="13"/>
                      <a:pt x="17" y="6"/>
                      <a:pt x="18" y="0"/>
                    </a:cubicBezTo>
                  </a:path>
                </a:pathLst>
              </a:custGeom>
              <a:solidFill>
                <a:srgbClr val="231D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29" name="Freeform 4340">
                <a:extLst>
                  <a:ext uri="{FF2B5EF4-FFF2-40B4-BE49-F238E27FC236}">
                    <a16:creationId xmlns:a16="http://schemas.microsoft.com/office/drawing/2014/main" id="{E8B8E39D-CCF1-4A12-8F3C-E08694F0842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78" y="903"/>
                <a:ext cx="65" cy="64"/>
              </a:xfrm>
              <a:custGeom>
                <a:avLst/>
                <a:gdLst>
                  <a:gd name="T0" fmla="*/ 141 w 48"/>
                  <a:gd name="T1" fmla="*/ 89 h 47"/>
                  <a:gd name="T2" fmla="*/ 76 w 48"/>
                  <a:gd name="T3" fmla="*/ 106 h 47"/>
                  <a:gd name="T4" fmla="*/ 76 w 48"/>
                  <a:gd name="T5" fmla="*/ 112 h 47"/>
                  <a:gd name="T6" fmla="*/ 149 w 48"/>
                  <a:gd name="T7" fmla="*/ 161 h 47"/>
                  <a:gd name="T8" fmla="*/ 161 w 48"/>
                  <a:gd name="T9" fmla="*/ 106 h 47"/>
                  <a:gd name="T10" fmla="*/ 141 w 48"/>
                  <a:gd name="T11" fmla="*/ 89 h 47"/>
                  <a:gd name="T12" fmla="*/ 0 w 48"/>
                  <a:gd name="T13" fmla="*/ 0 h 47"/>
                  <a:gd name="T14" fmla="*/ 20 w 48"/>
                  <a:gd name="T15" fmla="*/ 27 h 47"/>
                  <a:gd name="T16" fmla="*/ 45 w 48"/>
                  <a:gd name="T17" fmla="*/ 20 h 47"/>
                  <a:gd name="T18" fmla="*/ 0 w 48"/>
                  <a:gd name="T19" fmla="*/ 0 h 4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48" h="47">
                    <a:moveTo>
                      <a:pt x="42" y="26"/>
                    </a:moveTo>
                    <a:cubicBezTo>
                      <a:pt x="35" y="27"/>
                      <a:pt x="29" y="29"/>
                      <a:pt x="22" y="31"/>
                    </a:cubicBezTo>
                    <a:cubicBezTo>
                      <a:pt x="22" y="31"/>
                      <a:pt x="22" y="31"/>
                      <a:pt x="22" y="32"/>
                    </a:cubicBezTo>
                    <a:cubicBezTo>
                      <a:pt x="29" y="36"/>
                      <a:pt x="37" y="41"/>
                      <a:pt x="44" y="47"/>
                    </a:cubicBezTo>
                    <a:cubicBezTo>
                      <a:pt x="46" y="42"/>
                      <a:pt x="48" y="36"/>
                      <a:pt x="48" y="31"/>
                    </a:cubicBezTo>
                    <a:cubicBezTo>
                      <a:pt x="46" y="29"/>
                      <a:pt x="44" y="28"/>
                      <a:pt x="42" y="26"/>
                    </a:cubicBezTo>
                    <a:moveTo>
                      <a:pt x="0" y="0"/>
                    </a:moveTo>
                    <a:cubicBezTo>
                      <a:pt x="2" y="3"/>
                      <a:pt x="4" y="5"/>
                      <a:pt x="6" y="8"/>
                    </a:cubicBezTo>
                    <a:cubicBezTo>
                      <a:pt x="9" y="8"/>
                      <a:pt x="11" y="7"/>
                      <a:pt x="13" y="6"/>
                    </a:cubicBezTo>
                    <a:cubicBezTo>
                      <a:pt x="9" y="4"/>
                      <a:pt x="4" y="2"/>
                      <a:pt x="0" y="0"/>
                    </a:cubicBezTo>
                  </a:path>
                </a:pathLst>
              </a:custGeom>
              <a:solidFill>
                <a:srgbClr val="433A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30" name="Freeform 4341">
                <a:extLst>
                  <a:ext uri="{FF2B5EF4-FFF2-40B4-BE49-F238E27FC236}">
                    <a16:creationId xmlns:a16="http://schemas.microsoft.com/office/drawing/2014/main" id="{84BCDE4C-7FC5-4C1E-8342-A9823A14144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24" y="964"/>
                <a:ext cx="34" cy="22"/>
              </a:xfrm>
              <a:custGeom>
                <a:avLst/>
                <a:gdLst>
                  <a:gd name="T0" fmla="*/ 0 w 25"/>
                  <a:gd name="T1" fmla="*/ 36 h 16"/>
                  <a:gd name="T2" fmla="*/ 14 w 25"/>
                  <a:gd name="T3" fmla="*/ 56 h 16"/>
                  <a:gd name="T4" fmla="*/ 19 w 25"/>
                  <a:gd name="T5" fmla="*/ 47 h 16"/>
                  <a:gd name="T6" fmla="*/ 0 w 25"/>
                  <a:gd name="T7" fmla="*/ 36 h 16"/>
                  <a:gd name="T8" fmla="*/ 78 w 25"/>
                  <a:gd name="T9" fmla="*/ 0 h 16"/>
                  <a:gd name="T10" fmla="*/ 78 w 25"/>
                  <a:gd name="T11" fmla="*/ 1 h 16"/>
                  <a:gd name="T12" fmla="*/ 86 w 25"/>
                  <a:gd name="T13" fmla="*/ 21 h 16"/>
                  <a:gd name="T14" fmla="*/ 78 w 25"/>
                  <a:gd name="T15" fmla="*/ 0 h 1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5" h="16">
                    <a:moveTo>
                      <a:pt x="0" y="10"/>
                    </a:moveTo>
                    <a:cubicBezTo>
                      <a:pt x="1" y="12"/>
                      <a:pt x="2" y="14"/>
                      <a:pt x="4" y="16"/>
                    </a:cubicBezTo>
                    <a:cubicBezTo>
                      <a:pt x="4" y="15"/>
                      <a:pt x="5" y="14"/>
                      <a:pt x="5" y="13"/>
                    </a:cubicBezTo>
                    <a:cubicBezTo>
                      <a:pt x="4" y="12"/>
                      <a:pt x="2" y="11"/>
                      <a:pt x="0" y="10"/>
                    </a:cubicBezTo>
                    <a:moveTo>
                      <a:pt x="23" y="0"/>
                    </a:moveTo>
                    <a:cubicBezTo>
                      <a:pt x="23" y="1"/>
                      <a:pt x="23" y="1"/>
                      <a:pt x="23" y="1"/>
                    </a:cubicBezTo>
                    <a:cubicBezTo>
                      <a:pt x="24" y="3"/>
                      <a:pt x="25" y="4"/>
                      <a:pt x="25" y="6"/>
                    </a:cubicBezTo>
                    <a:cubicBezTo>
                      <a:pt x="25" y="4"/>
                      <a:pt x="24" y="2"/>
                      <a:pt x="23" y="0"/>
                    </a:cubicBezTo>
                  </a:path>
                </a:pathLst>
              </a:custGeom>
              <a:solidFill>
                <a:srgbClr val="433A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31" name="Freeform 4342">
                <a:extLst>
                  <a:ext uri="{FF2B5EF4-FFF2-40B4-BE49-F238E27FC236}">
                    <a16:creationId xmlns:a16="http://schemas.microsoft.com/office/drawing/2014/main" id="{F7B62626-23B7-4307-BF1B-2CC23C83A1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40" y="1004"/>
                <a:ext cx="10" cy="20"/>
              </a:xfrm>
              <a:custGeom>
                <a:avLst/>
                <a:gdLst>
                  <a:gd name="T0" fmla="*/ 1 w 7"/>
                  <a:gd name="T1" fmla="*/ 0 h 15"/>
                  <a:gd name="T2" fmla="*/ 0 w 7"/>
                  <a:gd name="T3" fmla="*/ 7 h 15"/>
                  <a:gd name="T4" fmla="*/ 29 w 7"/>
                  <a:gd name="T5" fmla="*/ 48 h 15"/>
                  <a:gd name="T6" fmla="*/ 19 w 7"/>
                  <a:gd name="T7" fmla="*/ 7 h 15"/>
                  <a:gd name="T8" fmla="*/ 1 w 7"/>
                  <a:gd name="T9" fmla="*/ 0 h 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" h="15">
                    <a:moveTo>
                      <a:pt x="1" y="0"/>
                    </a:moveTo>
                    <a:cubicBezTo>
                      <a:pt x="1" y="1"/>
                      <a:pt x="0" y="1"/>
                      <a:pt x="0" y="2"/>
                    </a:cubicBezTo>
                    <a:cubicBezTo>
                      <a:pt x="2" y="6"/>
                      <a:pt x="5" y="11"/>
                      <a:pt x="7" y="15"/>
                    </a:cubicBezTo>
                    <a:cubicBezTo>
                      <a:pt x="6" y="11"/>
                      <a:pt x="5" y="6"/>
                      <a:pt x="4" y="2"/>
                    </a:cubicBezTo>
                    <a:cubicBezTo>
                      <a:pt x="3" y="1"/>
                      <a:pt x="2" y="1"/>
                      <a:pt x="1" y="0"/>
                    </a:cubicBezTo>
                  </a:path>
                </a:pathLst>
              </a:custGeom>
              <a:solidFill>
                <a:srgbClr val="231D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32" name="Freeform 4343">
                <a:extLst>
                  <a:ext uri="{FF2B5EF4-FFF2-40B4-BE49-F238E27FC236}">
                    <a16:creationId xmlns:a16="http://schemas.microsoft.com/office/drawing/2014/main" id="{AAC86ECD-A4AB-464B-B90F-E179E80307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42" y="1000"/>
                <a:ext cx="4" cy="7"/>
              </a:xfrm>
              <a:custGeom>
                <a:avLst/>
                <a:gdLst>
                  <a:gd name="T0" fmla="*/ 7 w 3"/>
                  <a:gd name="T1" fmla="*/ 0 h 5"/>
                  <a:gd name="T2" fmla="*/ 0 w 3"/>
                  <a:gd name="T3" fmla="*/ 11 h 5"/>
                  <a:gd name="T4" fmla="*/ 9 w 3"/>
                  <a:gd name="T5" fmla="*/ 20 h 5"/>
                  <a:gd name="T6" fmla="*/ 7 w 3"/>
                  <a:gd name="T7" fmla="*/ 0 h 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5">
                    <a:moveTo>
                      <a:pt x="2" y="0"/>
                    </a:moveTo>
                    <a:cubicBezTo>
                      <a:pt x="1" y="1"/>
                      <a:pt x="1" y="2"/>
                      <a:pt x="0" y="3"/>
                    </a:cubicBezTo>
                    <a:cubicBezTo>
                      <a:pt x="1" y="4"/>
                      <a:pt x="2" y="4"/>
                      <a:pt x="3" y="5"/>
                    </a:cubicBezTo>
                    <a:cubicBezTo>
                      <a:pt x="2" y="3"/>
                      <a:pt x="2" y="2"/>
                      <a:pt x="2" y="0"/>
                    </a:cubicBezTo>
                  </a:path>
                </a:pathLst>
              </a:custGeom>
              <a:solidFill>
                <a:srgbClr val="433A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33" name="Freeform 4344">
                <a:extLst>
                  <a:ext uri="{FF2B5EF4-FFF2-40B4-BE49-F238E27FC236}">
                    <a16:creationId xmlns:a16="http://schemas.microsoft.com/office/drawing/2014/main" id="{A4B576CF-E9EB-4351-A7A6-C322713891D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893" y="1070"/>
                <a:ext cx="16" cy="45"/>
              </a:xfrm>
              <a:custGeom>
                <a:avLst/>
                <a:gdLst>
                  <a:gd name="T0" fmla="*/ 36 w 12"/>
                  <a:gd name="T1" fmla="*/ 102 h 33"/>
                  <a:gd name="T2" fmla="*/ 31 w 12"/>
                  <a:gd name="T3" fmla="*/ 104 h 33"/>
                  <a:gd name="T4" fmla="*/ 31 w 12"/>
                  <a:gd name="T5" fmla="*/ 106 h 33"/>
                  <a:gd name="T6" fmla="*/ 37 w 12"/>
                  <a:gd name="T7" fmla="*/ 113 h 33"/>
                  <a:gd name="T8" fmla="*/ 37 w 12"/>
                  <a:gd name="T9" fmla="*/ 113 h 33"/>
                  <a:gd name="T10" fmla="*/ 36 w 12"/>
                  <a:gd name="T11" fmla="*/ 102 h 33"/>
                  <a:gd name="T12" fmla="*/ 21 w 12"/>
                  <a:gd name="T13" fmla="*/ 65 h 33"/>
                  <a:gd name="T14" fmla="*/ 20 w 12"/>
                  <a:gd name="T15" fmla="*/ 65 h 33"/>
                  <a:gd name="T16" fmla="*/ 21 w 12"/>
                  <a:gd name="T17" fmla="*/ 75 h 33"/>
                  <a:gd name="T18" fmla="*/ 27 w 12"/>
                  <a:gd name="T19" fmla="*/ 68 h 33"/>
                  <a:gd name="T20" fmla="*/ 21 w 12"/>
                  <a:gd name="T21" fmla="*/ 65 h 33"/>
                  <a:gd name="T22" fmla="*/ 1 w 12"/>
                  <a:gd name="T23" fmla="*/ 0 h 33"/>
                  <a:gd name="T24" fmla="*/ 0 w 12"/>
                  <a:gd name="T25" fmla="*/ 0 h 33"/>
                  <a:gd name="T26" fmla="*/ 0 w 12"/>
                  <a:gd name="T27" fmla="*/ 1 h 33"/>
                  <a:gd name="T28" fmla="*/ 1 w 12"/>
                  <a:gd name="T29" fmla="*/ 1 h 33"/>
                  <a:gd name="T30" fmla="*/ 1 w 12"/>
                  <a:gd name="T31" fmla="*/ 0 h 33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12" h="33">
                    <a:moveTo>
                      <a:pt x="11" y="29"/>
                    </a:moveTo>
                    <a:cubicBezTo>
                      <a:pt x="10" y="29"/>
                      <a:pt x="10" y="29"/>
                      <a:pt x="10" y="30"/>
                    </a:cubicBezTo>
                    <a:cubicBezTo>
                      <a:pt x="10" y="30"/>
                      <a:pt x="10" y="31"/>
                      <a:pt x="10" y="31"/>
                    </a:cubicBezTo>
                    <a:cubicBezTo>
                      <a:pt x="11" y="32"/>
                      <a:pt x="11" y="32"/>
                      <a:pt x="12" y="33"/>
                    </a:cubicBezTo>
                    <a:cubicBezTo>
                      <a:pt x="12" y="33"/>
                      <a:pt x="12" y="33"/>
                      <a:pt x="12" y="33"/>
                    </a:cubicBezTo>
                    <a:cubicBezTo>
                      <a:pt x="11" y="31"/>
                      <a:pt x="11" y="30"/>
                      <a:pt x="11" y="29"/>
                    </a:cubicBezTo>
                    <a:moveTo>
                      <a:pt x="7" y="19"/>
                    </a:moveTo>
                    <a:cubicBezTo>
                      <a:pt x="7" y="19"/>
                      <a:pt x="6" y="19"/>
                      <a:pt x="6" y="19"/>
                    </a:cubicBezTo>
                    <a:cubicBezTo>
                      <a:pt x="6" y="20"/>
                      <a:pt x="7" y="20"/>
                      <a:pt x="7" y="21"/>
                    </a:cubicBezTo>
                    <a:cubicBezTo>
                      <a:pt x="7" y="21"/>
                      <a:pt x="7" y="21"/>
                      <a:pt x="8" y="20"/>
                    </a:cubicBezTo>
                    <a:cubicBezTo>
                      <a:pt x="7" y="20"/>
                      <a:pt x="7" y="20"/>
                      <a:pt x="7" y="19"/>
                    </a:cubicBezTo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</a:path>
                </a:pathLst>
              </a:custGeom>
              <a:solidFill>
                <a:srgbClr val="231D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34" name="Freeform 4345">
                <a:extLst>
                  <a:ext uri="{FF2B5EF4-FFF2-40B4-BE49-F238E27FC236}">
                    <a16:creationId xmlns:a16="http://schemas.microsoft.com/office/drawing/2014/main" id="{3552A381-F202-436B-A9D8-8AB01E6A71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30" y="1357"/>
                <a:ext cx="1" cy="21"/>
              </a:xfrm>
              <a:custGeom>
                <a:avLst/>
                <a:gdLst>
                  <a:gd name="T0" fmla="*/ 0 w 1"/>
                  <a:gd name="T1" fmla="*/ 0 h 16"/>
                  <a:gd name="T2" fmla="*/ 0 w 1"/>
                  <a:gd name="T3" fmla="*/ 49 h 16"/>
                  <a:gd name="T4" fmla="*/ 1 w 1"/>
                  <a:gd name="T5" fmla="*/ 32 h 16"/>
                  <a:gd name="T6" fmla="*/ 0 w 1"/>
                  <a:gd name="T7" fmla="*/ 0 h 16"/>
                  <a:gd name="T8" fmla="*/ 0 w 1"/>
                  <a:gd name="T9" fmla="*/ 0 h 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6">
                    <a:moveTo>
                      <a:pt x="0" y="0"/>
                    </a:moveTo>
                    <a:cubicBezTo>
                      <a:pt x="0" y="5"/>
                      <a:pt x="0" y="10"/>
                      <a:pt x="0" y="16"/>
                    </a:cubicBezTo>
                    <a:cubicBezTo>
                      <a:pt x="1" y="14"/>
                      <a:pt x="1" y="12"/>
                      <a:pt x="1" y="11"/>
                    </a:cubicBezTo>
                    <a:cubicBezTo>
                      <a:pt x="1" y="7"/>
                      <a:pt x="0" y="4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231D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35" name="Freeform 4346">
                <a:extLst>
                  <a:ext uri="{FF2B5EF4-FFF2-40B4-BE49-F238E27FC236}">
                    <a16:creationId xmlns:a16="http://schemas.microsoft.com/office/drawing/2014/main" id="{E4CA2AF4-BE1F-416E-A436-F367154B95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7" y="1172"/>
                <a:ext cx="4" cy="14"/>
              </a:xfrm>
              <a:custGeom>
                <a:avLst/>
                <a:gdLst>
                  <a:gd name="T0" fmla="*/ 0 w 3"/>
                  <a:gd name="T1" fmla="*/ 0 h 10"/>
                  <a:gd name="T2" fmla="*/ 0 w 3"/>
                  <a:gd name="T3" fmla="*/ 39 h 10"/>
                  <a:gd name="T4" fmla="*/ 9 w 3"/>
                  <a:gd name="T5" fmla="*/ 1 h 10"/>
                  <a:gd name="T6" fmla="*/ 0 w 3"/>
                  <a:gd name="T7" fmla="*/ 0 h 1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10">
                    <a:moveTo>
                      <a:pt x="0" y="0"/>
                    </a:moveTo>
                    <a:cubicBezTo>
                      <a:pt x="0" y="4"/>
                      <a:pt x="0" y="7"/>
                      <a:pt x="0" y="10"/>
                    </a:cubicBezTo>
                    <a:cubicBezTo>
                      <a:pt x="1" y="7"/>
                      <a:pt x="2" y="4"/>
                      <a:pt x="3" y="1"/>
                    </a:cubicBezTo>
                    <a:cubicBezTo>
                      <a:pt x="2" y="1"/>
                      <a:pt x="1" y="0"/>
                      <a:pt x="0" y="0"/>
                    </a:cubicBezTo>
                  </a:path>
                </a:pathLst>
              </a:custGeom>
              <a:solidFill>
                <a:srgbClr val="433A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36" name="Freeform 4347">
                <a:extLst>
                  <a:ext uri="{FF2B5EF4-FFF2-40B4-BE49-F238E27FC236}">
                    <a16:creationId xmlns:a16="http://schemas.microsoft.com/office/drawing/2014/main" id="{71ED8AC5-8BC5-4711-8D6F-04A5EDB0A5C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248" y="882"/>
                <a:ext cx="322" cy="59"/>
              </a:xfrm>
              <a:custGeom>
                <a:avLst/>
                <a:gdLst>
                  <a:gd name="T0" fmla="*/ 807 w 237"/>
                  <a:gd name="T1" fmla="*/ 84 h 44"/>
                  <a:gd name="T2" fmla="*/ 777 w 237"/>
                  <a:gd name="T3" fmla="*/ 111 h 44"/>
                  <a:gd name="T4" fmla="*/ 750 w 237"/>
                  <a:gd name="T5" fmla="*/ 142 h 44"/>
                  <a:gd name="T6" fmla="*/ 772 w 237"/>
                  <a:gd name="T7" fmla="*/ 133 h 44"/>
                  <a:gd name="T8" fmla="*/ 807 w 237"/>
                  <a:gd name="T9" fmla="*/ 86 h 44"/>
                  <a:gd name="T10" fmla="*/ 807 w 237"/>
                  <a:gd name="T11" fmla="*/ 84 h 44"/>
                  <a:gd name="T12" fmla="*/ 120 w 237"/>
                  <a:gd name="T13" fmla="*/ 0 h 44"/>
                  <a:gd name="T14" fmla="*/ 7 w 237"/>
                  <a:gd name="T15" fmla="*/ 72 h 44"/>
                  <a:gd name="T16" fmla="*/ 14 w 237"/>
                  <a:gd name="T17" fmla="*/ 101 h 44"/>
                  <a:gd name="T18" fmla="*/ 20 w 237"/>
                  <a:gd name="T19" fmla="*/ 94 h 44"/>
                  <a:gd name="T20" fmla="*/ 120 w 237"/>
                  <a:gd name="T21" fmla="*/ 0 h 4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37" h="44">
                    <a:moveTo>
                      <a:pt x="237" y="26"/>
                    </a:moveTo>
                    <a:cubicBezTo>
                      <a:pt x="234" y="29"/>
                      <a:pt x="231" y="31"/>
                      <a:pt x="228" y="34"/>
                    </a:cubicBezTo>
                    <a:cubicBezTo>
                      <a:pt x="225" y="37"/>
                      <a:pt x="222" y="41"/>
                      <a:pt x="220" y="44"/>
                    </a:cubicBezTo>
                    <a:cubicBezTo>
                      <a:pt x="222" y="43"/>
                      <a:pt x="224" y="42"/>
                      <a:pt x="227" y="41"/>
                    </a:cubicBezTo>
                    <a:cubicBezTo>
                      <a:pt x="230" y="36"/>
                      <a:pt x="233" y="31"/>
                      <a:pt x="237" y="27"/>
                    </a:cubicBezTo>
                    <a:cubicBezTo>
                      <a:pt x="237" y="27"/>
                      <a:pt x="237" y="26"/>
                      <a:pt x="237" y="26"/>
                    </a:cubicBezTo>
                    <a:moveTo>
                      <a:pt x="35" y="0"/>
                    </a:moveTo>
                    <a:cubicBezTo>
                      <a:pt x="17" y="6"/>
                      <a:pt x="5" y="15"/>
                      <a:pt x="2" y="22"/>
                    </a:cubicBezTo>
                    <a:cubicBezTo>
                      <a:pt x="0" y="26"/>
                      <a:pt x="1" y="30"/>
                      <a:pt x="4" y="31"/>
                    </a:cubicBezTo>
                    <a:cubicBezTo>
                      <a:pt x="4" y="31"/>
                      <a:pt x="5" y="30"/>
                      <a:pt x="6" y="29"/>
                    </a:cubicBezTo>
                    <a:cubicBezTo>
                      <a:pt x="14" y="19"/>
                      <a:pt x="24" y="9"/>
                      <a:pt x="35" y="0"/>
                    </a:cubicBezTo>
                  </a:path>
                </a:pathLst>
              </a:custGeom>
              <a:solidFill>
                <a:srgbClr val="695F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37" name="Freeform 4348">
                <a:extLst>
                  <a:ext uri="{FF2B5EF4-FFF2-40B4-BE49-F238E27FC236}">
                    <a16:creationId xmlns:a16="http://schemas.microsoft.com/office/drawing/2014/main" id="{0B1787E2-BA4C-4862-AE30-DBE0FB233D4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490" y="897"/>
                <a:ext cx="80" cy="31"/>
              </a:xfrm>
              <a:custGeom>
                <a:avLst/>
                <a:gdLst>
                  <a:gd name="T0" fmla="*/ 190 w 59"/>
                  <a:gd name="T1" fmla="*/ 49 h 23"/>
                  <a:gd name="T2" fmla="*/ 169 w 59"/>
                  <a:gd name="T3" fmla="*/ 77 h 23"/>
                  <a:gd name="T4" fmla="*/ 198 w 59"/>
                  <a:gd name="T5" fmla="*/ 49 h 23"/>
                  <a:gd name="T6" fmla="*/ 190 w 59"/>
                  <a:gd name="T7" fmla="*/ 49 h 23"/>
                  <a:gd name="T8" fmla="*/ 20 w 59"/>
                  <a:gd name="T9" fmla="*/ 0 h 23"/>
                  <a:gd name="T10" fmla="*/ 0 w 59"/>
                  <a:gd name="T11" fmla="*/ 30 h 23"/>
                  <a:gd name="T12" fmla="*/ 35 w 59"/>
                  <a:gd name="T13" fmla="*/ 7 h 23"/>
                  <a:gd name="T14" fmla="*/ 35 w 59"/>
                  <a:gd name="T15" fmla="*/ 1 h 23"/>
                  <a:gd name="T16" fmla="*/ 20 w 59"/>
                  <a:gd name="T17" fmla="*/ 0 h 2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9" h="23">
                    <a:moveTo>
                      <a:pt x="56" y="15"/>
                    </a:moveTo>
                    <a:cubicBezTo>
                      <a:pt x="54" y="17"/>
                      <a:pt x="52" y="20"/>
                      <a:pt x="50" y="23"/>
                    </a:cubicBezTo>
                    <a:cubicBezTo>
                      <a:pt x="53" y="20"/>
                      <a:pt x="56" y="18"/>
                      <a:pt x="59" y="15"/>
                    </a:cubicBezTo>
                    <a:cubicBezTo>
                      <a:pt x="58" y="15"/>
                      <a:pt x="57" y="15"/>
                      <a:pt x="56" y="15"/>
                    </a:cubicBezTo>
                    <a:moveTo>
                      <a:pt x="6" y="0"/>
                    </a:moveTo>
                    <a:cubicBezTo>
                      <a:pt x="4" y="3"/>
                      <a:pt x="2" y="6"/>
                      <a:pt x="0" y="9"/>
                    </a:cubicBezTo>
                    <a:cubicBezTo>
                      <a:pt x="3" y="7"/>
                      <a:pt x="7" y="4"/>
                      <a:pt x="10" y="2"/>
                    </a:cubicBezTo>
                    <a:cubicBezTo>
                      <a:pt x="10" y="2"/>
                      <a:pt x="10" y="2"/>
                      <a:pt x="10" y="1"/>
                    </a:cubicBezTo>
                    <a:cubicBezTo>
                      <a:pt x="9" y="1"/>
                      <a:pt x="8" y="0"/>
                      <a:pt x="6" y="0"/>
                    </a:cubicBezTo>
                  </a:path>
                </a:pathLst>
              </a:custGeom>
              <a:solidFill>
                <a:srgbClr val="837A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38" name="Freeform 4349">
                <a:extLst>
                  <a:ext uri="{FF2B5EF4-FFF2-40B4-BE49-F238E27FC236}">
                    <a16:creationId xmlns:a16="http://schemas.microsoft.com/office/drawing/2014/main" id="{89B8EE6D-2D80-452B-961B-0C6C190D7A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03" y="898"/>
                <a:ext cx="2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6 w 1"/>
                  <a:gd name="T5" fmla="*/ 0 h 1"/>
                  <a:gd name="T6" fmla="*/ 0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</a:path>
                </a:pathLst>
              </a:custGeom>
              <a:solidFill>
                <a:srgbClr val="B1AA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39" name="Freeform 4350">
                <a:extLst>
                  <a:ext uri="{FF2B5EF4-FFF2-40B4-BE49-F238E27FC236}">
                    <a16:creationId xmlns:a16="http://schemas.microsoft.com/office/drawing/2014/main" id="{D0E07864-5889-44E9-B251-EA7F224F965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543" y="937"/>
                <a:ext cx="171" cy="11"/>
              </a:xfrm>
              <a:custGeom>
                <a:avLst/>
                <a:gdLst>
                  <a:gd name="T0" fmla="*/ 398 w 126"/>
                  <a:gd name="T1" fmla="*/ 8 h 8"/>
                  <a:gd name="T2" fmla="*/ 398 w 126"/>
                  <a:gd name="T3" fmla="*/ 21 h 8"/>
                  <a:gd name="T4" fmla="*/ 426 w 126"/>
                  <a:gd name="T5" fmla="*/ 29 h 8"/>
                  <a:gd name="T6" fmla="*/ 428 w 126"/>
                  <a:gd name="T7" fmla="*/ 21 h 8"/>
                  <a:gd name="T8" fmla="*/ 428 w 126"/>
                  <a:gd name="T9" fmla="*/ 21 h 8"/>
                  <a:gd name="T10" fmla="*/ 398 w 126"/>
                  <a:gd name="T11" fmla="*/ 8 h 8"/>
                  <a:gd name="T12" fmla="*/ 392 w 126"/>
                  <a:gd name="T13" fmla="*/ 1 h 8"/>
                  <a:gd name="T14" fmla="*/ 392 w 126"/>
                  <a:gd name="T15" fmla="*/ 15 h 8"/>
                  <a:gd name="T16" fmla="*/ 392 w 126"/>
                  <a:gd name="T17" fmla="*/ 1 h 8"/>
                  <a:gd name="T18" fmla="*/ 392 w 126"/>
                  <a:gd name="T19" fmla="*/ 1 h 8"/>
                  <a:gd name="T20" fmla="*/ 35 w 126"/>
                  <a:gd name="T21" fmla="*/ 0 h 8"/>
                  <a:gd name="T22" fmla="*/ 10 w 126"/>
                  <a:gd name="T23" fmla="*/ 11 h 8"/>
                  <a:gd name="T24" fmla="*/ 0 w 126"/>
                  <a:gd name="T25" fmla="*/ 26 h 8"/>
                  <a:gd name="T26" fmla="*/ 14 w 126"/>
                  <a:gd name="T27" fmla="*/ 29 h 8"/>
                  <a:gd name="T28" fmla="*/ 35 w 126"/>
                  <a:gd name="T29" fmla="*/ 0 h 8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26" h="8">
                    <a:moveTo>
                      <a:pt x="117" y="2"/>
                    </a:moveTo>
                    <a:cubicBezTo>
                      <a:pt x="117" y="3"/>
                      <a:pt x="117" y="5"/>
                      <a:pt x="117" y="6"/>
                    </a:cubicBezTo>
                    <a:cubicBezTo>
                      <a:pt x="125" y="8"/>
                      <a:pt x="125" y="8"/>
                      <a:pt x="125" y="8"/>
                    </a:cubicBezTo>
                    <a:cubicBezTo>
                      <a:pt x="126" y="6"/>
                      <a:pt x="126" y="6"/>
                      <a:pt x="126" y="6"/>
                    </a:cubicBezTo>
                    <a:cubicBezTo>
                      <a:pt x="126" y="6"/>
                      <a:pt x="126" y="6"/>
                      <a:pt x="126" y="6"/>
                    </a:cubicBezTo>
                    <a:cubicBezTo>
                      <a:pt x="124" y="4"/>
                      <a:pt x="121" y="3"/>
                      <a:pt x="117" y="2"/>
                    </a:cubicBezTo>
                    <a:moveTo>
                      <a:pt x="116" y="1"/>
                    </a:moveTo>
                    <a:cubicBezTo>
                      <a:pt x="116" y="2"/>
                      <a:pt x="116" y="3"/>
                      <a:pt x="116" y="4"/>
                    </a:cubicBezTo>
                    <a:cubicBezTo>
                      <a:pt x="116" y="3"/>
                      <a:pt x="116" y="2"/>
                      <a:pt x="116" y="1"/>
                    </a:cubicBezTo>
                    <a:cubicBezTo>
                      <a:pt x="116" y="1"/>
                      <a:pt x="116" y="1"/>
                      <a:pt x="116" y="1"/>
                    </a:cubicBezTo>
                    <a:moveTo>
                      <a:pt x="10" y="0"/>
                    </a:moveTo>
                    <a:cubicBezTo>
                      <a:pt x="7" y="1"/>
                      <a:pt x="5" y="2"/>
                      <a:pt x="3" y="3"/>
                    </a:cubicBezTo>
                    <a:cubicBezTo>
                      <a:pt x="2" y="4"/>
                      <a:pt x="1" y="6"/>
                      <a:pt x="0" y="7"/>
                    </a:cubicBezTo>
                    <a:cubicBezTo>
                      <a:pt x="1" y="7"/>
                      <a:pt x="3" y="8"/>
                      <a:pt x="4" y="8"/>
                    </a:cubicBezTo>
                    <a:cubicBezTo>
                      <a:pt x="6" y="5"/>
                      <a:pt x="8" y="3"/>
                      <a:pt x="10" y="0"/>
                    </a:cubicBezTo>
                  </a:path>
                </a:pathLst>
              </a:custGeom>
              <a:solidFill>
                <a:srgbClr val="9E96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40" name="Freeform 4351">
                <a:extLst>
                  <a:ext uri="{FF2B5EF4-FFF2-40B4-BE49-F238E27FC236}">
                    <a16:creationId xmlns:a16="http://schemas.microsoft.com/office/drawing/2014/main" id="{C42A3176-4C57-405B-8F61-7CCC3155A2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7" y="838"/>
                <a:ext cx="101" cy="48"/>
              </a:xfrm>
              <a:custGeom>
                <a:avLst/>
                <a:gdLst>
                  <a:gd name="T0" fmla="*/ 237 w 75"/>
                  <a:gd name="T1" fmla="*/ 0 h 35"/>
                  <a:gd name="T2" fmla="*/ 183 w 75"/>
                  <a:gd name="T3" fmla="*/ 0 h 35"/>
                  <a:gd name="T4" fmla="*/ 27 w 75"/>
                  <a:gd name="T5" fmla="*/ 60 h 35"/>
                  <a:gd name="T6" fmla="*/ 0 w 75"/>
                  <a:gd name="T7" fmla="*/ 117 h 35"/>
                  <a:gd name="T8" fmla="*/ 7 w 75"/>
                  <a:gd name="T9" fmla="*/ 125 h 35"/>
                  <a:gd name="T10" fmla="*/ 226 w 75"/>
                  <a:gd name="T11" fmla="*/ 0 h 35"/>
                  <a:gd name="T12" fmla="*/ 245 w 75"/>
                  <a:gd name="T13" fmla="*/ 0 h 35"/>
                  <a:gd name="T14" fmla="*/ 246 w 75"/>
                  <a:gd name="T15" fmla="*/ 0 h 35"/>
                  <a:gd name="T16" fmla="*/ 246 w 75"/>
                  <a:gd name="T17" fmla="*/ 0 h 35"/>
                  <a:gd name="T18" fmla="*/ 237 w 75"/>
                  <a:gd name="T19" fmla="*/ 0 h 3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75" h="35">
                    <a:moveTo>
                      <a:pt x="72" y="0"/>
                    </a:moveTo>
                    <a:cubicBezTo>
                      <a:pt x="67" y="0"/>
                      <a:pt x="62" y="0"/>
                      <a:pt x="56" y="0"/>
                    </a:cubicBezTo>
                    <a:cubicBezTo>
                      <a:pt x="41" y="2"/>
                      <a:pt x="22" y="11"/>
                      <a:pt x="8" y="17"/>
                    </a:cubicBezTo>
                    <a:cubicBezTo>
                      <a:pt x="5" y="22"/>
                      <a:pt x="3" y="28"/>
                      <a:pt x="0" y="33"/>
                    </a:cubicBezTo>
                    <a:cubicBezTo>
                      <a:pt x="1" y="34"/>
                      <a:pt x="1" y="34"/>
                      <a:pt x="2" y="35"/>
                    </a:cubicBezTo>
                    <a:cubicBezTo>
                      <a:pt x="9" y="25"/>
                      <a:pt x="20" y="3"/>
                      <a:pt x="69" y="0"/>
                    </a:cubicBezTo>
                    <a:cubicBezTo>
                      <a:pt x="70" y="0"/>
                      <a:pt x="72" y="0"/>
                      <a:pt x="74" y="0"/>
                    </a:cubicBezTo>
                    <a:cubicBezTo>
                      <a:pt x="74" y="0"/>
                      <a:pt x="74" y="0"/>
                      <a:pt x="75" y="0"/>
                    </a:cubicBezTo>
                    <a:cubicBezTo>
                      <a:pt x="75" y="0"/>
                      <a:pt x="75" y="0"/>
                      <a:pt x="75" y="0"/>
                    </a:cubicBezTo>
                    <a:cubicBezTo>
                      <a:pt x="74" y="0"/>
                      <a:pt x="73" y="0"/>
                      <a:pt x="72" y="0"/>
                    </a:cubicBezTo>
                  </a:path>
                </a:pathLst>
              </a:custGeom>
              <a:solidFill>
                <a:srgbClr val="695F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41" name="Freeform 4352">
                <a:extLst>
                  <a:ext uri="{FF2B5EF4-FFF2-40B4-BE49-F238E27FC236}">
                    <a16:creationId xmlns:a16="http://schemas.microsoft.com/office/drawing/2014/main" id="{5B206940-C9C4-46B7-B145-A61E4E2A69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18" y="838"/>
                <a:ext cx="38" cy="8"/>
              </a:xfrm>
              <a:custGeom>
                <a:avLst/>
                <a:gdLst>
                  <a:gd name="T0" fmla="*/ 0 w 28"/>
                  <a:gd name="T1" fmla="*/ 0 h 6"/>
                  <a:gd name="T2" fmla="*/ 0 w 28"/>
                  <a:gd name="T3" fmla="*/ 0 h 6"/>
                  <a:gd name="T4" fmla="*/ 96 w 28"/>
                  <a:gd name="T5" fmla="*/ 20 h 6"/>
                  <a:gd name="T6" fmla="*/ 0 w 28"/>
                  <a:gd name="T7" fmla="*/ 0 h 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8" h="6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0" y="0"/>
                      <a:pt x="19" y="2"/>
                      <a:pt x="28" y="6"/>
                    </a:cubicBezTo>
                    <a:cubicBezTo>
                      <a:pt x="19" y="2"/>
                      <a:pt x="11" y="0"/>
                      <a:pt x="0" y="0"/>
                    </a:cubicBezTo>
                  </a:path>
                </a:pathLst>
              </a:custGeom>
              <a:solidFill>
                <a:srgbClr val="837A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42" name="Freeform 4353">
                <a:extLst>
                  <a:ext uri="{FF2B5EF4-FFF2-40B4-BE49-F238E27FC236}">
                    <a16:creationId xmlns:a16="http://schemas.microsoft.com/office/drawing/2014/main" id="{D99D87CD-8386-4239-ADBF-2DD77F3592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2" y="868"/>
                <a:ext cx="61" cy="45"/>
              </a:xfrm>
              <a:custGeom>
                <a:avLst/>
                <a:gdLst>
                  <a:gd name="T0" fmla="*/ 153 w 45"/>
                  <a:gd name="T1" fmla="*/ 0 h 33"/>
                  <a:gd name="T2" fmla="*/ 20 w 45"/>
                  <a:gd name="T3" fmla="*/ 46 h 33"/>
                  <a:gd name="T4" fmla="*/ 0 w 45"/>
                  <a:gd name="T5" fmla="*/ 50 h 33"/>
                  <a:gd name="T6" fmla="*/ 27 w 45"/>
                  <a:gd name="T7" fmla="*/ 113 h 33"/>
                  <a:gd name="T8" fmla="*/ 77 w 45"/>
                  <a:gd name="T9" fmla="*/ 93 h 33"/>
                  <a:gd name="T10" fmla="*/ 87 w 45"/>
                  <a:gd name="T11" fmla="*/ 89 h 33"/>
                  <a:gd name="T12" fmla="*/ 92 w 45"/>
                  <a:gd name="T13" fmla="*/ 86 h 33"/>
                  <a:gd name="T14" fmla="*/ 153 w 45"/>
                  <a:gd name="T15" fmla="*/ 0 h 3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5" h="33">
                    <a:moveTo>
                      <a:pt x="45" y="0"/>
                    </a:moveTo>
                    <a:cubicBezTo>
                      <a:pt x="26" y="3"/>
                      <a:pt x="13" y="11"/>
                      <a:pt x="6" y="13"/>
                    </a:cubicBezTo>
                    <a:cubicBezTo>
                      <a:pt x="4" y="14"/>
                      <a:pt x="2" y="14"/>
                      <a:pt x="0" y="15"/>
                    </a:cubicBezTo>
                    <a:cubicBezTo>
                      <a:pt x="5" y="20"/>
                      <a:pt x="7" y="27"/>
                      <a:pt x="8" y="33"/>
                    </a:cubicBezTo>
                    <a:cubicBezTo>
                      <a:pt x="12" y="32"/>
                      <a:pt x="17" y="29"/>
                      <a:pt x="23" y="27"/>
                    </a:cubicBezTo>
                    <a:cubicBezTo>
                      <a:pt x="24" y="27"/>
                      <a:pt x="25" y="26"/>
                      <a:pt x="26" y="26"/>
                    </a:cubicBezTo>
                    <a:cubicBezTo>
                      <a:pt x="27" y="26"/>
                      <a:pt x="27" y="25"/>
                      <a:pt x="27" y="25"/>
                    </a:cubicBezTo>
                    <a:cubicBezTo>
                      <a:pt x="30" y="13"/>
                      <a:pt x="37" y="5"/>
                      <a:pt x="45" y="0"/>
                    </a:cubicBezTo>
                  </a:path>
                </a:pathLst>
              </a:custGeom>
              <a:solidFill>
                <a:srgbClr val="695F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43" name="Freeform 4354">
                <a:extLst>
                  <a:ext uri="{FF2B5EF4-FFF2-40B4-BE49-F238E27FC236}">
                    <a16:creationId xmlns:a16="http://schemas.microsoft.com/office/drawing/2014/main" id="{2448E29C-0FDE-4731-980F-0BA70684BCE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52" y="874"/>
                <a:ext cx="93" cy="71"/>
              </a:xfrm>
              <a:custGeom>
                <a:avLst/>
                <a:gdLst>
                  <a:gd name="T0" fmla="*/ 235 w 68"/>
                  <a:gd name="T1" fmla="*/ 149 h 53"/>
                  <a:gd name="T2" fmla="*/ 213 w 68"/>
                  <a:gd name="T3" fmla="*/ 154 h 53"/>
                  <a:gd name="T4" fmla="*/ 235 w 68"/>
                  <a:gd name="T5" fmla="*/ 170 h 53"/>
                  <a:gd name="T6" fmla="*/ 238 w 68"/>
                  <a:gd name="T7" fmla="*/ 154 h 53"/>
                  <a:gd name="T8" fmla="*/ 235 w 68"/>
                  <a:gd name="T9" fmla="*/ 149 h 53"/>
                  <a:gd name="T10" fmla="*/ 0 w 68"/>
                  <a:gd name="T11" fmla="*/ 0 h 53"/>
                  <a:gd name="T12" fmla="*/ 67 w 68"/>
                  <a:gd name="T13" fmla="*/ 70 h 53"/>
                  <a:gd name="T14" fmla="*/ 112 w 68"/>
                  <a:gd name="T15" fmla="*/ 91 h 53"/>
                  <a:gd name="T16" fmla="*/ 153 w 68"/>
                  <a:gd name="T17" fmla="*/ 79 h 53"/>
                  <a:gd name="T18" fmla="*/ 14 w 68"/>
                  <a:gd name="T19" fmla="*/ 7 h 53"/>
                  <a:gd name="T20" fmla="*/ 26 w 68"/>
                  <a:gd name="T21" fmla="*/ 12 h 53"/>
                  <a:gd name="T22" fmla="*/ 14 w 68"/>
                  <a:gd name="T23" fmla="*/ 7 h 53"/>
                  <a:gd name="T24" fmla="*/ 0 w 68"/>
                  <a:gd name="T25" fmla="*/ 0 h 5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68" h="53">
                    <a:moveTo>
                      <a:pt x="67" y="46"/>
                    </a:moveTo>
                    <a:cubicBezTo>
                      <a:pt x="65" y="46"/>
                      <a:pt x="63" y="47"/>
                      <a:pt x="61" y="48"/>
                    </a:cubicBezTo>
                    <a:cubicBezTo>
                      <a:pt x="63" y="50"/>
                      <a:pt x="65" y="51"/>
                      <a:pt x="67" y="53"/>
                    </a:cubicBezTo>
                    <a:cubicBezTo>
                      <a:pt x="68" y="52"/>
                      <a:pt x="68" y="50"/>
                      <a:pt x="68" y="48"/>
                    </a:cubicBezTo>
                    <a:cubicBezTo>
                      <a:pt x="68" y="47"/>
                      <a:pt x="67" y="47"/>
                      <a:pt x="67" y="46"/>
                    </a:cubicBezTo>
                    <a:moveTo>
                      <a:pt x="0" y="0"/>
                    </a:moveTo>
                    <a:cubicBezTo>
                      <a:pt x="7" y="8"/>
                      <a:pt x="13" y="15"/>
                      <a:pt x="19" y="22"/>
                    </a:cubicBezTo>
                    <a:cubicBezTo>
                      <a:pt x="23" y="24"/>
                      <a:pt x="28" y="26"/>
                      <a:pt x="32" y="28"/>
                    </a:cubicBezTo>
                    <a:cubicBezTo>
                      <a:pt x="36" y="27"/>
                      <a:pt x="40" y="26"/>
                      <a:pt x="44" y="25"/>
                    </a:cubicBezTo>
                    <a:cubicBezTo>
                      <a:pt x="30" y="14"/>
                      <a:pt x="17" y="7"/>
                      <a:pt x="4" y="2"/>
                    </a:cubicBezTo>
                    <a:cubicBezTo>
                      <a:pt x="5" y="2"/>
                      <a:pt x="6" y="3"/>
                      <a:pt x="7" y="4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2" y="1"/>
                      <a:pt x="1" y="1"/>
                      <a:pt x="0" y="0"/>
                    </a:cubicBezTo>
                  </a:path>
                </a:pathLst>
              </a:custGeom>
              <a:solidFill>
                <a:srgbClr val="837A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44" name="Freeform 4355">
                <a:extLst>
                  <a:ext uri="{FF2B5EF4-FFF2-40B4-BE49-F238E27FC236}">
                    <a16:creationId xmlns:a16="http://schemas.microsoft.com/office/drawing/2014/main" id="{6FA280C9-C154-40A2-94D8-3628FD83D0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44" y="931"/>
                <a:ext cx="11" cy="8"/>
              </a:xfrm>
              <a:custGeom>
                <a:avLst/>
                <a:gdLst>
                  <a:gd name="T0" fmla="*/ 29 w 8"/>
                  <a:gd name="T1" fmla="*/ 0 h 6"/>
                  <a:gd name="T2" fmla="*/ 21 w 8"/>
                  <a:gd name="T3" fmla="*/ 0 h 6"/>
                  <a:gd name="T4" fmla="*/ 0 w 8"/>
                  <a:gd name="T5" fmla="*/ 9 h 6"/>
                  <a:gd name="T6" fmla="*/ 8 w 8"/>
                  <a:gd name="T7" fmla="*/ 20 h 6"/>
                  <a:gd name="T8" fmla="*/ 29 w 8"/>
                  <a:gd name="T9" fmla="*/ 16 h 6"/>
                  <a:gd name="T10" fmla="*/ 29 w 8"/>
                  <a:gd name="T11" fmla="*/ 0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8" h="6">
                    <a:moveTo>
                      <a:pt x="8" y="0"/>
                    </a:moveTo>
                    <a:cubicBezTo>
                      <a:pt x="7" y="0"/>
                      <a:pt x="6" y="0"/>
                      <a:pt x="6" y="0"/>
                    </a:cubicBezTo>
                    <a:cubicBezTo>
                      <a:pt x="4" y="1"/>
                      <a:pt x="2" y="2"/>
                      <a:pt x="0" y="3"/>
                    </a:cubicBezTo>
                    <a:cubicBezTo>
                      <a:pt x="1" y="4"/>
                      <a:pt x="1" y="5"/>
                      <a:pt x="2" y="6"/>
                    </a:cubicBezTo>
                    <a:cubicBezTo>
                      <a:pt x="4" y="6"/>
                      <a:pt x="6" y="5"/>
                      <a:pt x="8" y="5"/>
                    </a:cubicBezTo>
                    <a:cubicBezTo>
                      <a:pt x="7" y="3"/>
                      <a:pt x="7" y="2"/>
                      <a:pt x="8" y="0"/>
                    </a:cubicBezTo>
                  </a:path>
                </a:pathLst>
              </a:custGeom>
              <a:solidFill>
                <a:srgbClr val="695F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45" name="Freeform 4356">
                <a:extLst>
                  <a:ext uri="{FF2B5EF4-FFF2-40B4-BE49-F238E27FC236}">
                    <a16:creationId xmlns:a16="http://schemas.microsoft.com/office/drawing/2014/main" id="{94A40E61-109C-465F-875D-D2FA101FC5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08" y="947"/>
                <a:ext cx="30" cy="35"/>
              </a:xfrm>
              <a:custGeom>
                <a:avLst/>
                <a:gdLst>
                  <a:gd name="T0" fmla="*/ 0 w 22"/>
                  <a:gd name="T1" fmla="*/ 0 h 26"/>
                  <a:gd name="T2" fmla="*/ 10 w 22"/>
                  <a:gd name="T3" fmla="*/ 16 h 26"/>
                  <a:gd name="T4" fmla="*/ 41 w 22"/>
                  <a:gd name="T5" fmla="*/ 77 h 26"/>
                  <a:gd name="T6" fmla="*/ 57 w 22"/>
                  <a:gd name="T7" fmla="*/ 85 h 26"/>
                  <a:gd name="T8" fmla="*/ 76 w 22"/>
                  <a:gd name="T9" fmla="*/ 48 h 26"/>
                  <a:gd name="T10" fmla="*/ 0 w 22"/>
                  <a:gd name="T11" fmla="*/ 0 h 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2" h="26">
                    <a:moveTo>
                      <a:pt x="0" y="0"/>
                    </a:moveTo>
                    <a:cubicBezTo>
                      <a:pt x="1" y="1"/>
                      <a:pt x="2" y="3"/>
                      <a:pt x="3" y="5"/>
                    </a:cubicBezTo>
                    <a:cubicBezTo>
                      <a:pt x="6" y="11"/>
                      <a:pt x="9" y="17"/>
                      <a:pt x="12" y="23"/>
                    </a:cubicBezTo>
                    <a:cubicBezTo>
                      <a:pt x="14" y="24"/>
                      <a:pt x="16" y="25"/>
                      <a:pt x="17" y="26"/>
                    </a:cubicBezTo>
                    <a:cubicBezTo>
                      <a:pt x="19" y="22"/>
                      <a:pt x="21" y="18"/>
                      <a:pt x="22" y="15"/>
                    </a:cubicBezTo>
                    <a:cubicBezTo>
                      <a:pt x="15" y="9"/>
                      <a:pt x="7" y="4"/>
                      <a:pt x="0" y="0"/>
                    </a:cubicBezTo>
                  </a:path>
                </a:pathLst>
              </a:custGeom>
              <a:solidFill>
                <a:srgbClr val="837A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46" name="Freeform 4357">
                <a:extLst>
                  <a:ext uri="{FF2B5EF4-FFF2-40B4-BE49-F238E27FC236}">
                    <a16:creationId xmlns:a16="http://schemas.microsoft.com/office/drawing/2014/main" id="{908E5B11-97F6-4D31-AD17-5AC7F7F9A0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87" y="1054"/>
                <a:ext cx="7" cy="16"/>
              </a:xfrm>
              <a:custGeom>
                <a:avLst/>
                <a:gdLst>
                  <a:gd name="T0" fmla="*/ 0 w 5"/>
                  <a:gd name="T1" fmla="*/ 0 h 12"/>
                  <a:gd name="T2" fmla="*/ 15 w 5"/>
                  <a:gd name="T3" fmla="*/ 37 h 12"/>
                  <a:gd name="T4" fmla="*/ 20 w 5"/>
                  <a:gd name="T5" fmla="*/ 37 h 12"/>
                  <a:gd name="T6" fmla="*/ 0 w 5"/>
                  <a:gd name="T7" fmla="*/ 0 h 1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" h="12">
                    <a:moveTo>
                      <a:pt x="0" y="0"/>
                    </a:moveTo>
                    <a:cubicBezTo>
                      <a:pt x="1" y="4"/>
                      <a:pt x="2" y="8"/>
                      <a:pt x="4" y="12"/>
                    </a:cubicBezTo>
                    <a:cubicBezTo>
                      <a:pt x="4" y="12"/>
                      <a:pt x="4" y="12"/>
                      <a:pt x="5" y="12"/>
                    </a:cubicBezTo>
                    <a:cubicBezTo>
                      <a:pt x="3" y="8"/>
                      <a:pt x="2" y="4"/>
                      <a:pt x="0" y="0"/>
                    </a:cubicBezTo>
                  </a:path>
                </a:pathLst>
              </a:custGeom>
              <a:solidFill>
                <a:srgbClr val="695F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47" name="Freeform 4358">
                <a:extLst>
                  <a:ext uri="{FF2B5EF4-FFF2-40B4-BE49-F238E27FC236}">
                    <a16:creationId xmlns:a16="http://schemas.microsoft.com/office/drawing/2014/main" id="{AC7D9F31-FBA2-45F0-AF68-EEE6D52AF02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09" y="1115"/>
                <a:ext cx="8" cy="23"/>
              </a:xfrm>
              <a:custGeom>
                <a:avLst/>
                <a:gdLst>
                  <a:gd name="T0" fmla="*/ 7 w 6"/>
                  <a:gd name="T1" fmla="*/ 16 h 17"/>
                  <a:gd name="T2" fmla="*/ 7 w 6"/>
                  <a:gd name="T3" fmla="*/ 27 h 17"/>
                  <a:gd name="T4" fmla="*/ 20 w 6"/>
                  <a:gd name="T5" fmla="*/ 57 h 17"/>
                  <a:gd name="T6" fmla="*/ 20 w 6"/>
                  <a:gd name="T7" fmla="*/ 57 h 17"/>
                  <a:gd name="T8" fmla="*/ 7 w 6"/>
                  <a:gd name="T9" fmla="*/ 16 h 17"/>
                  <a:gd name="T10" fmla="*/ 0 w 6"/>
                  <a:gd name="T11" fmla="*/ 0 h 17"/>
                  <a:gd name="T12" fmla="*/ 0 w 6"/>
                  <a:gd name="T13" fmla="*/ 0 h 17"/>
                  <a:gd name="T14" fmla="*/ 0 w 6"/>
                  <a:gd name="T15" fmla="*/ 0 h 17"/>
                  <a:gd name="T16" fmla="*/ 0 w 6"/>
                  <a:gd name="T17" fmla="*/ 0 h 1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" h="17">
                    <a:moveTo>
                      <a:pt x="2" y="5"/>
                    </a:moveTo>
                    <a:cubicBezTo>
                      <a:pt x="2" y="6"/>
                      <a:pt x="2" y="7"/>
                      <a:pt x="2" y="8"/>
                    </a:cubicBezTo>
                    <a:cubicBezTo>
                      <a:pt x="3" y="11"/>
                      <a:pt x="4" y="14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4" y="13"/>
                      <a:pt x="3" y="9"/>
                      <a:pt x="2" y="5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695F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48" name="Freeform 4359">
                <a:extLst>
                  <a:ext uri="{FF2B5EF4-FFF2-40B4-BE49-F238E27FC236}">
                    <a16:creationId xmlns:a16="http://schemas.microsoft.com/office/drawing/2014/main" id="{427AFBB2-B8BD-4538-A50F-A7F1521321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30" y="1355"/>
                <a:ext cx="1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6 h 1"/>
                  <a:gd name="T4" fmla="*/ 0 w 1"/>
                  <a:gd name="T5" fmla="*/ 16 h 1"/>
                  <a:gd name="T6" fmla="*/ 0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</a:path>
                </a:pathLst>
              </a:custGeom>
              <a:solidFill>
                <a:srgbClr val="695F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49" name="Freeform 4360">
                <a:extLst>
                  <a:ext uri="{FF2B5EF4-FFF2-40B4-BE49-F238E27FC236}">
                    <a16:creationId xmlns:a16="http://schemas.microsoft.com/office/drawing/2014/main" id="{FABC6890-EE03-4725-8AA1-AC8B6EEFB9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38" y="945"/>
                <a:ext cx="17" cy="25"/>
              </a:xfrm>
              <a:custGeom>
                <a:avLst/>
                <a:gdLst>
                  <a:gd name="T0" fmla="*/ 12 w 13"/>
                  <a:gd name="T1" fmla="*/ 0 h 18"/>
                  <a:gd name="T2" fmla="*/ 0 w 13"/>
                  <a:gd name="T3" fmla="*/ 60 h 18"/>
                  <a:gd name="T4" fmla="*/ 12 w 13"/>
                  <a:gd name="T5" fmla="*/ 68 h 18"/>
                  <a:gd name="T6" fmla="*/ 29 w 13"/>
                  <a:gd name="T7" fmla="*/ 35 h 18"/>
                  <a:gd name="T8" fmla="*/ 38 w 13"/>
                  <a:gd name="T9" fmla="*/ 56 h 18"/>
                  <a:gd name="T10" fmla="*/ 38 w 13"/>
                  <a:gd name="T11" fmla="*/ 50 h 18"/>
                  <a:gd name="T12" fmla="*/ 27 w 13"/>
                  <a:gd name="T13" fmla="*/ 19 h 18"/>
                  <a:gd name="T14" fmla="*/ 12 w 13"/>
                  <a:gd name="T15" fmla="*/ 0 h 1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3" h="18">
                    <a:moveTo>
                      <a:pt x="4" y="0"/>
                    </a:moveTo>
                    <a:cubicBezTo>
                      <a:pt x="4" y="5"/>
                      <a:pt x="2" y="11"/>
                      <a:pt x="0" y="16"/>
                    </a:cubicBezTo>
                    <a:cubicBezTo>
                      <a:pt x="1" y="16"/>
                      <a:pt x="3" y="17"/>
                      <a:pt x="4" y="18"/>
                    </a:cubicBezTo>
                    <a:cubicBezTo>
                      <a:pt x="4" y="13"/>
                      <a:pt x="6" y="10"/>
                      <a:pt x="10" y="9"/>
                    </a:cubicBezTo>
                    <a:cubicBezTo>
                      <a:pt x="11" y="11"/>
                      <a:pt x="12" y="13"/>
                      <a:pt x="13" y="15"/>
                    </a:cubicBezTo>
                    <a:cubicBezTo>
                      <a:pt x="13" y="15"/>
                      <a:pt x="13" y="15"/>
                      <a:pt x="13" y="14"/>
                    </a:cubicBezTo>
                    <a:cubicBezTo>
                      <a:pt x="12" y="11"/>
                      <a:pt x="11" y="8"/>
                      <a:pt x="9" y="5"/>
                    </a:cubicBezTo>
                    <a:cubicBezTo>
                      <a:pt x="8" y="3"/>
                      <a:pt x="6" y="2"/>
                      <a:pt x="4" y="0"/>
                    </a:cubicBezTo>
                  </a:path>
                </a:pathLst>
              </a:custGeom>
              <a:solidFill>
                <a:srgbClr val="6158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50" name="Freeform 4361">
                <a:extLst>
                  <a:ext uri="{FF2B5EF4-FFF2-40B4-BE49-F238E27FC236}">
                    <a16:creationId xmlns:a16="http://schemas.microsoft.com/office/drawing/2014/main" id="{C30B470C-8185-457E-9BFD-3D641C7BF7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36" y="1000"/>
                <a:ext cx="6" cy="7"/>
              </a:xfrm>
              <a:custGeom>
                <a:avLst/>
                <a:gdLst>
                  <a:gd name="T0" fmla="*/ 0 w 4"/>
                  <a:gd name="T1" fmla="*/ 0 h 5"/>
                  <a:gd name="T2" fmla="*/ 18 w 4"/>
                  <a:gd name="T3" fmla="*/ 20 h 5"/>
                  <a:gd name="T4" fmla="*/ 21 w 4"/>
                  <a:gd name="T5" fmla="*/ 11 h 5"/>
                  <a:gd name="T6" fmla="*/ 0 w 4"/>
                  <a:gd name="T7" fmla="*/ 0 h 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5">
                    <a:moveTo>
                      <a:pt x="0" y="0"/>
                    </a:moveTo>
                    <a:cubicBezTo>
                      <a:pt x="1" y="2"/>
                      <a:pt x="2" y="3"/>
                      <a:pt x="3" y="5"/>
                    </a:cubicBezTo>
                    <a:cubicBezTo>
                      <a:pt x="3" y="4"/>
                      <a:pt x="4" y="4"/>
                      <a:pt x="4" y="3"/>
                    </a:cubicBezTo>
                    <a:cubicBezTo>
                      <a:pt x="3" y="2"/>
                      <a:pt x="2" y="1"/>
                      <a:pt x="0" y="0"/>
                    </a:cubicBezTo>
                  </a:path>
                </a:pathLst>
              </a:custGeom>
              <a:solidFill>
                <a:srgbClr val="433A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51" name="Freeform 4362">
                <a:extLst>
                  <a:ext uri="{FF2B5EF4-FFF2-40B4-BE49-F238E27FC236}">
                    <a16:creationId xmlns:a16="http://schemas.microsoft.com/office/drawing/2014/main" id="{C3127F86-FC89-424B-9CD9-8ED9F3F23F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30" y="982"/>
                <a:ext cx="15" cy="22"/>
              </a:xfrm>
              <a:custGeom>
                <a:avLst/>
                <a:gdLst>
                  <a:gd name="T0" fmla="*/ 1 w 11"/>
                  <a:gd name="T1" fmla="*/ 0 h 16"/>
                  <a:gd name="T2" fmla="*/ 0 w 11"/>
                  <a:gd name="T3" fmla="*/ 11 h 16"/>
                  <a:gd name="T4" fmla="*/ 19 w 11"/>
                  <a:gd name="T5" fmla="*/ 47 h 16"/>
                  <a:gd name="T6" fmla="*/ 30 w 11"/>
                  <a:gd name="T7" fmla="*/ 56 h 16"/>
                  <a:gd name="T8" fmla="*/ 37 w 11"/>
                  <a:gd name="T9" fmla="*/ 47 h 16"/>
                  <a:gd name="T10" fmla="*/ 35 w 11"/>
                  <a:gd name="T11" fmla="*/ 21 h 16"/>
                  <a:gd name="T12" fmla="*/ 1 w 11"/>
                  <a:gd name="T13" fmla="*/ 0 h 1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6">
                    <a:moveTo>
                      <a:pt x="1" y="0"/>
                    </a:moveTo>
                    <a:cubicBezTo>
                      <a:pt x="1" y="1"/>
                      <a:pt x="0" y="2"/>
                      <a:pt x="0" y="3"/>
                    </a:cubicBezTo>
                    <a:cubicBezTo>
                      <a:pt x="2" y="6"/>
                      <a:pt x="3" y="10"/>
                      <a:pt x="5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10" y="15"/>
                      <a:pt x="10" y="14"/>
                      <a:pt x="11" y="13"/>
                    </a:cubicBezTo>
                    <a:cubicBezTo>
                      <a:pt x="10" y="11"/>
                      <a:pt x="10" y="8"/>
                      <a:pt x="10" y="6"/>
                    </a:cubicBezTo>
                    <a:cubicBezTo>
                      <a:pt x="7" y="4"/>
                      <a:pt x="4" y="2"/>
                      <a:pt x="1" y="0"/>
                    </a:cubicBezTo>
                  </a:path>
                </a:pathLst>
              </a:custGeom>
              <a:solidFill>
                <a:srgbClr val="6158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52" name="Freeform 4363">
                <a:extLst>
                  <a:ext uri="{FF2B5EF4-FFF2-40B4-BE49-F238E27FC236}">
                    <a16:creationId xmlns:a16="http://schemas.microsoft.com/office/drawing/2014/main" id="{F8ED4D05-C3D2-4563-84CC-FB4D374416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93" y="1072"/>
                <a:ext cx="9" cy="24"/>
              </a:xfrm>
              <a:custGeom>
                <a:avLst/>
                <a:gdLst>
                  <a:gd name="T0" fmla="*/ 1 w 7"/>
                  <a:gd name="T1" fmla="*/ 0 h 18"/>
                  <a:gd name="T2" fmla="*/ 0 w 7"/>
                  <a:gd name="T3" fmla="*/ 0 h 18"/>
                  <a:gd name="T4" fmla="*/ 17 w 7"/>
                  <a:gd name="T5" fmla="*/ 57 h 18"/>
                  <a:gd name="T6" fmla="*/ 19 w 7"/>
                  <a:gd name="T7" fmla="*/ 57 h 18"/>
                  <a:gd name="T8" fmla="*/ 6 w 7"/>
                  <a:gd name="T9" fmla="*/ 12 h 18"/>
                  <a:gd name="T10" fmla="*/ 1 w 7"/>
                  <a:gd name="T11" fmla="*/ 0 h 1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" h="18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2" y="6"/>
                      <a:pt x="4" y="12"/>
                      <a:pt x="6" y="18"/>
                    </a:cubicBezTo>
                    <a:cubicBezTo>
                      <a:pt x="6" y="18"/>
                      <a:pt x="7" y="18"/>
                      <a:pt x="7" y="18"/>
                    </a:cubicBezTo>
                    <a:cubicBezTo>
                      <a:pt x="5" y="13"/>
                      <a:pt x="4" y="9"/>
                      <a:pt x="2" y="4"/>
                    </a:cubicBezTo>
                    <a:cubicBezTo>
                      <a:pt x="2" y="3"/>
                      <a:pt x="1" y="1"/>
                      <a:pt x="1" y="0"/>
                    </a:cubicBezTo>
                  </a:path>
                </a:pathLst>
              </a:custGeom>
              <a:solidFill>
                <a:srgbClr val="433A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53" name="Freeform 4364">
                <a:extLst>
                  <a:ext uri="{FF2B5EF4-FFF2-40B4-BE49-F238E27FC236}">
                    <a16:creationId xmlns:a16="http://schemas.microsoft.com/office/drawing/2014/main" id="{A59AC2CC-AE0E-4A0C-9BA9-37ED88D91D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43" y="939"/>
                <a:ext cx="7" cy="13"/>
              </a:xfrm>
              <a:custGeom>
                <a:avLst/>
                <a:gdLst>
                  <a:gd name="T0" fmla="*/ 1 w 5"/>
                  <a:gd name="T1" fmla="*/ 0 h 10"/>
                  <a:gd name="T2" fmla="*/ 0 w 5"/>
                  <a:gd name="T3" fmla="*/ 16 h 10"/>
                  <a:gd name="T4" fmla="*/ 20 w 5"/>
                  <a:gd name="T5" fmla="*/ 29 h 10"/>
                  <a:gd name="T6" fmla="*/ 1 w 5"/>
                  <a:gd name="T7" fmla="*/ 0 h 1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" h="10">
                    <a:moveTo>
                      <a:pt x="1" y="0"/>
                    </a:moveTo>
                    <a:cubicBezTo>
                      <a:pt x="1" y="2"/>
                      <a:pt x="1" y="4"/>
                      <a:pt x="0" y="5"/>
                    </a:cubicBezTo>
                    <a:cubicBezTo>
                      <a:pt x="2" y="7"/>
                      <a:pt x="4" y="8"/>
                      <a:pt x="5" y="10"/>
                    </a:cubicBezTo>
                    <a:cubicBezTo>
                      <a:pt x="4" y="6"/>
                      <a:pt x="2" y="3"/>
                      <a:pt x="1" y="0"/>
                    </a:cubicBezTo>
                  </a:path>
                </a:pathLst>
              </a:custGeom>
              <a:solidFill>
                <a:srgbClr val="9991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54" name="Freeform 4365">
                <a:extLst>
                  <a:ext uri="{FF2B5EF4-FFF2-40B4-BE49-F238E27FC236}">
                    <a16:creationId xmlns:a16="http://schemas.microsoft.com/office/drawing/2014/main" id="{3AC789AD-3DEB-45FC-9247-9E4FAFDD94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31" y="967"/>
                <a:ext cx="12" cy="23"/>
              </a:xfrm>
              <a:custGeom>
                <a:avLst/>
                <a:gdLst>
                  <a:gd name="T0" fmla="*/ 16 w 9"/>
                  <a:gd name="T1" fmla="*/ 0 h 17"/>
                  <a:gd name="T2" fmla="*/ 0 w 9"/>
                  <a:gd name="T3" fmla="*/ 37 h 17"/>
                  <a:gd name="T4" fmla="*/ 28 w 9"/>
                  <a:gd name="T5" fmla="*/ 57 h 17"/>
                  <a:gd name="T6" fmla="*/ 28 w 9"/>
                  <a:gd name="T7" fmla="*/ 7 h 17"/>
                  <a:gd name="T8" fmla="*/ 16 w 9"/>
                  <a:gd name="T9" fmla="*/ 0 h 1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" h="17">
                    <a:moveTo>
                      <a:pt x="5" y="0"/>
                    </a:moveTo>
                    <a:cubicBezTo>
                      <a:pt x="4" y="3"/>
                      <a:pt x="2" y="7"/>
                      <a:pt x="0" y="11"/>
                    </a:cubicBezTo>
                    <a:cubicBezTo>
                      <a:pt x="3" y="13"/>
                      <a:pt x="6" y="15"/>
                      <a:pt x="9" y="17"/>
                    </a:cubicBezTo>
                    <a:cubicBezTo>
                      <a:pt x="8" y="11"/>
                      <a:pt x="8" y="6"/>
                      <a:pt x="9" y="2"/>
                    </a:cubicBezTo>
                    <a:cubicBezTo>
                      <a:pt x="8" y="1"/>
                      <a:pt x="6" y="0"/>
                      <a:pt x="5" y="0"/>
                    </a:cubicBezTo>
                  </a:path>
                </a:pathLst>
              </a:custGeom>
              <a:solidFill>
                <a:srgbClr val="9991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55" name="Freeform 4366">
                <a:extLst>
                  <a:ext uri="{FF2B5EF4-FFF2-40B4-BE49-F238E27FC236}">
                    <a16:creationId xmlns:a16="http://schemas.microsoft.com/office/drawing/2014/main" id="{80E996DB-922D-40CE-822B-8F2ECCF9EA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90" y="868"/>
                <a:ext cx="108" cy="58"/>
              </a:xfrm>
              <a:custGeom>
                <a:avLst/>
                <a:gdLst>
                  <a:gd name="T0" fmla="*/ 0 w 80"/>
                  <a:gd name="T1" fmla="*/ 0 h 43"/>
                  <a:gd name="T2" fmla="*/ 93 w 80"/>
                  <a:gd name="T3" fmla="*/ 111 h 43"/>
                  <a:gd name="T4" fmla="*/ 225 w 80"/>
                  <a:gd name="T5" fmla="*/ 142 h 43"/>
                  <a:gd name="T6" fmla="*/ 255 w 80"/>
                  <a:gd name="T7" fmla="*/ 105 h 43"/>
                  <a:gd name="T8" fmla="*/ 0 w 80"/>
                  <a:gd name="T9" fmla="*/ 0 h 4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0" h="43">
                    <a:moveTo>
                      <a:pt x="0" y="0"/>
                    </a:moveTo>
                    <a:cubicBezTo>
                      <a:pt x="10" y="11"/>
                      <a:pt x="20" y="22"/>
                      <a:pt x="28" y="33"/>
                    </a:cubicBezTo>
                    <a:cubicBezTo>
                      <a:pt x="43" y="38"/>
                      <a:pt x="59" y="43"/>
                      <a:pt x="68" y="43"/>
                    </a:cubicBezTo>
                    <a:cubicBezTo>
                      <a:pt x="76" y="43"/>
                      <a:pt x="80" y="40"/>
                      <a:pt x="77" y="32"/>
                    </a:cubicBezTo>
                    <a:cubicBezTo>
                      <a:pt x="73" y="20"/>
                      <a:pt x="39" y="3"/>
                      <a:pt x="0" y="0"/>
                    </a:cubicBezTo>
                  </a:path>
                </a:pathLst>
              </a:custGeom>
              <a:solidFill>
                <a:srgbClr val="695F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56" name="Freeform 4367">
                <a:extLst>
                  <a:ext uri="{FF2B5EF4-FFF2-40B4-BE49-F238E27FC236}">
                    <a16:creationId xmlns:a16="http://schemas.microsoft.com/office/drawing/2014/main" id="{F9BAF437-D6F0-451E-AF10-F7EC60DC160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86" y="903"/>
                <a:ext cx="57" cy="42"/>
              </a:xfrm>
              <a:custGeom>
                <a:avLst/>
                <a:gdLst>
                  <a:gd name="T0" fmla="*/ 26 w 42"/>
                  <a:gd name="T1" fmla="*/ 20 h 31"/>
                  <a:gd name="T2" fmla="*/ 0 w 42"/>
                  <a:gd name="T3" fmla="*/ 27 h 31"/>
                  <a:gd name="T4" fmla="*/ 56 w 42"/>
                  <a:gd name="T5" fmla="*/ 104 h 31"/>
                  <a:gd name="T6" fmla="*/ 124 w 42"/>
                  <a:gd name="T7" fmla="*/ 87 h 31"/>
                  <a:gd name="T8" fmla="*/ 26 w 42"/>
                  <a:gd name="T9" fmla="*/ 20 h 31"/>
                  <a:gd name="T10" fmla="*/ 92 w 42"/>
                  <a:gd name="T11" fmla="*/ 0 h 31"/>
                  <a:gd name="T12" fmla="*/ 65 w 42"/>
                  <a:gd name="T13" fmla="*/ 9 h 31"/>
                  <a:gd name="T14" fmla="*/ 143 w 42"/>
                  <a:gd name="T15" fmla="*/ 77 h 31"/>
                  <a:gd name="T16" fmla="*/ 92 w 42"/>
                  <a:gd name="T17" fmla="*/ 0 h 3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2" h="31">
                    <a:moveTo>
                      <a:pt x="7" y="6"/>
                    </a:moveTo>
                    <a:cubicBezTo>
                      <a:pt x="5" y="7"/>
                      <a:pt x="3" y="8"/>
                      <a:pt x="0" y="8"/>
                    </a:cubicBezTo>
                    <a:cubicBezTo>
                      <a:pt x="6" y="15"/>
                      <a:pt x="11" y="22"/>
                      <a:pt x="16" y="31"/>
                    </a:cubicBezTo>
                    <a:cubicBezTo>
                      <a:pt x="23" y="29"/>
                      <a:pt x="29" y="27"/>
                      <a:pt x="36" y="26"/>
                    </a:cubicBezTo>
                    <a:cubicBezTo>
                      <a:pt x="27" y="19"/>
                      <a:pt x="17" y="12"/>
                      <a:pt x="7" y="6"/>
                    </a:cubicBezTo>
                    <a:moveTo>
                      <a:pt x="27" y="0"/>
                    </a:moveTo>
                    <a:cubicBezTo>
                      <a:pt x="25" y="1"/>
                      <a:pt x="22" y="2"/>
                      <a:pt x="19" y="3"/>
                    </a:cubicBezTo>
                    <a:cubicBezTo>
                      <a:pt x="26" y="9"/>
                      <a:pt x="34" y="15"/>
                      <a:pt x="42" y="23"/>
                    </a:cubicBezTo>
                    <a:cubicBezTo>
                      <a:pt x="38" y="15"/>
                      <a:pt x="33" y="8"/>
                      <a:pt x="27" y="0"/>
                    </a:cubicBezTo>
                  </a:path>
                </a:pathLst>
              </a:custGeom>
              <a:solidFill>
                <a:srgbClr val="837A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57" name="Freeform 4368">
                <a:extLst>
                  <a:ext uri="{FF2B5EF4-FFF2-40B4-BE49-F238E27FC236}">
                    <a16:creationId xmlns:a16="http://schemas.microsoft.com/office/drawing/2014/main" id="{97892769-4A3D-44AD-9C04-91C4AC1F40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96" y="907"/>
                <a:ext cx="47" cy="32"/>
              </a:xfrm>
              <a:custGeom>
                <a:avLst/>
                <a:gdLst>
                  <a:gd name="T0" fmla="*/ 38 w 35"/>
                  <a:gd name="T1" fmla="*/ 0 h 23"/>
                  <a:gd name="T2" fmla="*/ 0 w 35"/>
                  <a:gd name="T3" fmla="*/ 11 h 23"/>
                  <a:gd name="T4" fmla="*/ 94 w 35"/>
                  <a:gd name="T5" fmla="*/ 88 h 23"/>
                  <a:gd name="T6" fmla="*/ 114 w 35"/>
                  <a:gd name="T7" fmla="*/ 78 h 23"/>
                  <a:gd name="T8" fmla="*/ 114 w 35"/>
                  <a:gd name="T9" fmla="*/ 75 h 23"/>
                  <a:gd name="T10" fmla="*/ 38 w 35"/>
                  <a:gd name="T11" fmla="*/ 0 h 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5" h="23">
                    <a:moveTo>
                      <a:pt x="12" y="0"/>
                    </a:moveTo>
                    <a:cubicBezTo>
                      <a:pt x="8" y="1"/>
                      <a:pt x="4" y="2"/>
                      <a:pt x="0" y="3"/>
                    </a:cubicBezTo>
                    <a:cubicBezTo>
                      <a:pt x="10" y="9"/>
                      <a:pt x="20" y="16"/>
                      <a:pt x="29" y="23"/>
                    </a:cubicBezTo>
                    <a:cubicBezTo>
                      <a:pt x="31" y="22"/>
                      <a:pt x="33" y="21"/>
                      <a:pt x="35" y="21"/>
                    </a:cubicBezTo>
                    <a:cubicBezTo>
                      <a:pt x="35" y="21"/>
                      <a:pt x="35" y="21"/>
                      <a:pt x="35" y="20"/>
                    </a:cubicBezTo>
                    <a:cubicBezTo>
                      <a:pt x="27" y="12"/>
                      <a:pt x="19" y="6"/>
                      <a:pt x="12" y="0"/>
                    </a:cubicBezTo>
                  </a:path>
                </a:pathLst>
              </a:custGeom>
              <a:solidFill>
                <a:srgbClr val="B1AA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58" name="Freeform 4369">
                <a:extLst>
                  <a:ext uri="{FF2B5EF4-FFF2-40B4-BE49-F238E27FC236}">
                    <a16:creationId xmlns:a16="http://schemas.microsoft.com/office/drawing/2014/main" id="{D7276C3A-96E1-4EC9-8F2E-E486685B42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46" y="937"/>
                <a:ext cx="9" cy="15"/>
              </a:xfrm>
              <a:custGeom>
                <a:avLst/>
                <a:gdLst>
                  <a:gd name="T0" fmla="*/ 32 w 6"/>
                  <a:gd name="T1" fmla="*/ 0 h 11"/>
                  <a:gd name="T2" fmla="*/ 0 w 6"/>
                  <a:gd name="T3" fmla="*/ 1 h 11"/>
                  <a:gd name="T4" fmla="*/ 32 w 6"/>
                  <a:gd name="T5" fmla="*/ 37 h 11"/>
                  <a:gd name="T6" fmla="*/ 32 w 6"/>
                  <a:gd name="T7" fmla="*/ 0 h 1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" h="11">
                    <a:moveTo>
                      <a:pt x="6" y="0"/>
                    </a:moveTo>
                    <a:cubicBezTo>
                      <a:pt x="4" y="0"/>
                      <a:pt x="2" y="1"/>
                      <a:pt x="0" y="1"/>
                    </a:cubicBezTo>
                    <a:cubicBezTo>
                      <a:pt x="2" y="5"/>
                      <a:pt x="4" y="8"/>
                      <a:pt x="6" y="11"/>
                    </a:cubicBezTo>
                    <a:cubicBezTo>
                      <a:pt x="6" y="8"/>
                      <a:pt x="6" y="4"/>
                      <a:pt x="6" y="0"/>
                    </a:cubicBezTo>
                  </a:path>
                </a:pathLst>
              </a:custGeom>
              <a:solidFill>
                <a:srgbClr val="9E96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59" name="Freeform 4370">
                <a:extLst>
                  <a:ext uri="{FF2B5EF4-FFF2-40B4-BE49-F238E27FC236}">
                    <a16:creationId xmlns:a16="http://schemas.microsoft.com/office/drawing/2014/main" id="{C46D72AA-C092-4467-8BF9-E677D3808F9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714" y="886"/>
                <a:ext cx="120" cy="43"/>
              </a:xfrm>
              <a:custGeom>
                <a:avLst/>
                <a:gdLst>
                  <a:gd name="T0" fmla="*/ 16 w 89"/>
                  <a:gd name="T1" fmla="*/ 75 h 32"/>
                  <a:gd name="T2" fmla="*/ 16 w 89"/>
                  <a:gd name="T3" fmla="*/ 78 h 32"/>
                  <a:gd name="T4" fmla="*/ 40 w 89"/>
                  <a:gd name="T5" fmla="*/ 98 h 32"/>
                  <a:gd name="T6" fmla="*/ 36 w 89"/>
                  <a:gd name="T7" fmla="*/ 78 h 32"/>
                  <a:gd name="T8" fmla="*/ 32 w 89"/>
                  <a:gd name="T9" fmla="*/ 78 h 32"/>
                  <a:gd name="T10" fmla="*/ 16 w 89"/>
                  <a:gd name="T11" fmla="*/ 75 h 32"/>
                  <a:gd name="T12" fmla="*/ 0 w 89"/>
                  <a:gd name="T13" fmla="*/ 69 h 32"/>
                  <a:gd name="T14" fmla="*/ 1 w 89"/>
                  <a:gd name="T15" fmla="*/ 105 h 32"/>
                  <a:gd name="T16" fmla="*/ 12 w 89"/>
                  <a:gd name="T17" fmla="*/ 75 h 32"/>
                  <a:gd name="T18" fmla="*/ 0 w 89"/>
                  <a:gd name="T19" fmla="*/ 69 h 32"/>
                  <a:gd name="T20" fmla="*/ 291 w 89"/>
                  <a:gd name="T21" fmla="*/ 65 h 32"/>
                  <a:gd name="T22" fmla="*/ 287 w 89"/>
                  <a:gd name="T23" fmla="*/ 69 h 32"/>
                  <a:gd name="T24" fmla="*/ 294 w 89"/>
                  <a:gd name="T25" fmla="*/ 78 h 32"/>
                  <a:gd name="T26" fmla="*/ 291 w 89"/>
                  <a:gd name="T27" fmla="*/ 65 h 32"/>
                  <a:gd name="T28" fmla="*/ 32 w 89"/>
                  <a:gd name="T29" fmla="*/ 0 h 32"/>
                  <a:gd name="T30" fmla="*/ 27 w 89"/>
                  <a:gd name="T31" fmla="*/ 7 h 32"/>
                  <a:gd name="T32" fmla="*/ 49 w 89"/>
                  <a:gd name="T33" fmla="*/ 22 h 32"/>
                  <a:gd name="T34" fmla="*/ 54 w 89"/>
                  <a:gd name="T35" fmla="*/ 12 h 32"/>
                  <a:gd name="T36" fmla="*/ 54 w 89"/>
                  <a:gd name="T37" fmla="*/ 9 h 32"/>
                  <a:gd name="T38" fmla="*/ 54 w 89"/>
                  <a:gd name="T39" fmla="*/ 9 h 32"/>
                  <a:gd name="T40" fmla="*/ 32 w 89"/>
                  <a:gd name="T41" fmla="*/ 0 h 32"/>
                  <a:gd name="T42" fmla="*/ 258 w 89"/>
                  <a:gd name="T43" fmla="*/ 0 h 32"/>
                  <a:gd name="T44" fmla="*/ 247 w 89"/>
                  <a:gd name="T45" fmla="*/ 7 h 32"/>
                  <a:gd name="T46" fmla="*/ 240 w 89"/>
                  <a:gd name="T47" fmla="*/ 16 h 32"/>
                  <a:gd name="T48" fmla="*/ 245 w 89"/>
                  <a:gd name="T49" fmla="*/ 16 h 32"/>
                  <a:gd name="T50" fmla="*/ 266 w 89"/>
                  <a:gd name="T51" fmla="*/ 7 h 32"/>
                  <a:gd name="T52" fmla="*/ 258 w 89"/>
                  <a:gd name="T53" fmla="*/ 0 h 32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89" h="32">
                    <a:moveTo>
                      <a:pt x="5" y="23"/>
                    </a:moveTo>
                    <a:cubicBezTo>
                      <a:pt x="5" y="24"/>
                      <a:pt x="5" y="24"/>
                      <a:pt x="5" y="24"/>
                    </a:cubicBezTo>
                    <a:cubicBezTo>
                      <a:pt x="7" y="25"/>
                      <a:pt x="10" y="28"/>
                      <a:pt x="12" y="30"/>
                    </a:cubicBezTo>
                    <a:cubicBezTo>
                      <a:pt x="12" y="28"/>
                      <a:pt x="11" y="26"/>
                      <a:pt x="11" y="24"/>
                    </a:cubicBezTo>
                    <a:cubicBezTo>
                      <a:pt x="11" y="24"/>
                      <a:pt x="10" y="24"/>
                      <a:pt x="10" y="24"/>
                    </a:cubicBezTo>
                    <a:cubicBezTo>
                      <a:pt x="9" y="24"/>
                      <a:pt x="7" y="24"/>
                      <a:pt x="5" y="23"/>
                    </a:cubicBezTo>
                    <a:moveTo>
                      <a:pt x="0" y="21"/>
                    </a:moveTo>
                    <a:cubicBezTo>
                      <a:pt x="0" y="25"/>
                      <a:pt x="0" y="28"/>
                      <a:pt x="1" y="32"/>
                    </a:cubicBezTo>
                    <a:cubicBezTo>
                      <a:pt x="2" y="29"/>
                      <a:pt x="3" y="26"/>
                      <a:pt x="4" y="23"/>
                    </a:cubicBezTo>
                    <a:cubicBezTo>
                      <a:pt x="3" y="22"/>
                      <a:pt x="1" y="21"/>
                      <a:pt x="0" y="21"/>
                    </a:cubicBezTo>
                    <a:moveTo>
                      <a:pt x="88" y="20"/>
                    </a:moveTo>
                    <a:cubicBezTo>
                      <a:pt x="88" y="21"/>
                      <a:pt x="87" y="21"/>
                      <a:pt x="87" y="21"/>
                    </a:cubicBezTo>
                    <a:cubicBezTo>
                      <a:pt x="88" y="22"/>
                      <a:pt x="88" y="23"/>
                      <a:pt x="89" y="24"/>
                    </a:cubicBezTo>
                    <a:cubicBezTo>
                      <a:pt x="89" y="23"/>
                      <a:pt x="89" y="22"/>
                      <a:pt x="88" y="20"/>
                    </a:cubicBezTo>
                    <a:moveTo>
                      <a:pt x="10" y="0"/>
                    </a:moveTo>
                    <a:cubicBezTo>
                      <a:pt x="9" y="1"/>
                      <a:pt x="9" y="2"/>
                      <a:pt x="8" y="2"/>
                    </a:cubicBezTo>
                    <a:cubicBezTo>
                      <a:pt x="11" y="4"/>
                      <a:pt x="14" y="5"/>
                      <a:pt x="15" y="7"/>
                    </a:cubicBezTo>
                    <a:cubicBezTo>
                      <a:pt x="15" y="6"/>
                      <a:pt x="16" y="5"/>
                      <a:pt x="16" y="4"/>
                    </a:cubicBezTo>
                    <a:cubicBezTo>
                      <a:pt x="16" y="4"/>
                      <a:pt x="16" y="3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3" y="3"/>
                      <a:pt x="12" y="2"/>
                      <a:pt x="10" y="0"/>
                    </a:cubicBezTo>
                    <a:moveTo>
                      <a:pt x="78" y="0"/>
                    </a:moveTo>
                    <a:cubicBezTo>
                      <a:pt x="77" y="1"/>
                      <a:pt x="76" y="2"/>
                      <a:pt x="75" y="2"/>
                    </a:cubicBezTo>
                    <a:cubicBezTo>
                      <a:pt x="74" y="3"/>
                      <a:pt x="74" y="4"/>
                      <a:pt x="73" y="5"/>
                    </a:cubicBezTo>
                    <a:cubicBezTo>
                      <a:pt x="74" y="5"/>
                      <a:pt x="74" y="5"/>
                      <a:pt x="74" y="5"/>
                    </a:cubicBezTo>
                    <a:cubicBezTo>
                      <a:pt x="76" y="4"/>
                      <a:pt x="78" y="3"/>
                      <a:pt x="80" y="2"/>
                    </a:cubicBezTo>
                    <a:cubicBezTo>
                      <a:pt x="79" y="1"/>
                      <a:pt x="79" y="0"/>
                      <a:pt x="78" y="0"/>
                    </a:cubicBezTo>
                  </a:path>
                </a:pathLst>
              </a:custGeom>
              <a:solidFill>
                <a:srgbClr val="695F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60" name="Freeform 4371">
                <a:extLst>
                  <a:ext uri="{FF2B5EF4-FFF2-40B4-BE49-F238E27FC236}">
                    <a16:creationId xmlns:a16="http://schemas.microsoft.com/office/drawing/2014/main" id="{09D5036A-EEE6-4C2D-9A58-1DAA231285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7" y="884"/>
                <a:ext cx="8" cy="6"/>
              </a:xfrm>
              <a:custGeom>
                <a:avLst/>
                <a:gdLst>
                  <a:gd name="T0" fmla="*/ 1 w 6"/>
                  <a:gd name="T1" fmla="*/ 0 h 4"/>
                  <a:gd name="T2" fmla="*/ 0 w 6"/>
                  <a:gd name="T3" fmla="*/ 8 h 4"/>
                  <a:gd name="T4" fmla="*/ 20 w 6"/>
                  <a:gd name="T5" fmla="*/ 21 h 4"/>
                  <a:gd name="T6" fmla="*/ 20 w 6"/>
                  <a:gd name="T7" fmla="*/ 21 h 4"/>
                  <a:gd name="T8" fmla="*/ 1 w 6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4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2" y="3"/>
                      <a:pt x="3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4" y="3"/>
                      <a:pt x="3" y="2"/>
                      <a:pt x="1" y="0"/>
                    </a:cubicBezTo>
                  </a:path>
                </a:pathLst>
              </a:custGeom>
              <a:solidFill>
                <a:srgbClr val="9E97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61" name="Freeform 4372">
                <a:extLst>
                  <a:ext uri="{FF2B5EF4-FFF2-40B4-BE49-F238E27FC236}">
                    <a16:creationId xmlns:a16="http://schemas.microsoft.com/office/drawing/2014/main" id="{67161AD9-C7AA-49C7-B5CC-99C99A29FC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14" y="888"/>
                <a:ext cx="20" cy="30"/>
              </a:xfrm>
              <a:custGeom>
                <a:avLst/>
                <a:gdLst>
                  <a:gd name="T0" fmla="*/ 27 w 15"/>
                  <a:gd name="T1" fmla="*/ 0 h 22"/>
                  <a:gd name="T2" fmla="*/ 20 w 15"/>
                  <a:gd name="T3" fmla="*/ 7 h 22"/>
                  <a:gd name="T4" fmla="*/ 9 w 15"/>
                  <a:gd name="T5" fmla="*/ 26 h 22"/>
                  <a:gd name="T6" fmla="*/ 0 w 15"/>
                  <a:gd name="T7" fmla="*/ 65 h 22"/>
                  <a:gd name="T8" fmla="*/ 12 w 15"/>
                  <a:gd name="T9" fmla="*/ 75 h 22"/>
                  <a:gd name="T10" fmla="*/ 27 w 15"/>
                  <a:gd name="T11" fmla="*/ 56 h 22"/>
                  <a:gd name="T12" fmla="*/ 27 w 15"/>
                  <a:gd name="T13" fmla="*/ 56 h 22"/>
                  <a:gd name="T14" fmla="*/ 27 w 15"/>
                  <a:gd name="T15" fmla="*/ 56 h 22"/>
                  <a:gd name="T16" fmla="*/ 16 w 15"/>
                  <a:gd name="T17" fmla="*/ 75 h 22"/>
                  <a:gd name="T18" fmla="*/ 31 w 15"/>
                  <a:gd name="T19" fmla="*/ 76 h 22"/>
                  <a:gd name="T20" fmla="*/ 36 w 15"/>
                  <a:gd name="T21" fmla="*/ 76 h 22"/>
                  <a:gd name="T22" fmla="*/ 36 w 15"/>
                  <a:gd name="T23" fmla="*/ 68 h 22"/>
                  <a:gd name="T24" fmla="*/ 48 w 15"/>
                  <a:gd name="T25" fmla="*/ 19 h 22"/>
                  <a:gd name="T26" fmla="*/ 27 w 15"/>
                  <a:gd name="T27" fmla="*/ 0 h 2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5" h="22">
                    <a:moveTo>
                      <a:pt x="8" y="0"/>
                    </a:moveTo>
                    <a:cubicBezTo>
                      <a:pt x="7" y="1"/>
                      <a:pt x="7" y="2"/>
                      <a:pt x="6" y="2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1" y="11"/>
                      <a:pt x="0" y="15"/>
                      <a:pt x="0" y="19"/>
                    </a:cubicBezTo>
                    <a:cubicBezTo>
                      <a:pt x="1" y="19"/>
                      <a:pt x="3" y="20"/>
                      <a:pt x="4" y="21"/>
                    </a:cubicBezTo>
                    <a:cubicBezTo>
                      <a:pt x="5" y="19"/>
                      <a:pt x="7" y="17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7" y="22"/>
                      <a:pt x="9" y="22"/>
                      <a:pt x="10" y="22"/>
                    </a:cubicBezTo>
                    <a:cubicBezTo>
                      <a:pt x="10" y="22"/>
                      <a:pt x="11" y="22"/>
                      <a:pt x="11" y="22"/>
                    </a:cubicBezTo>
                    <a:cubicBezTo>
                      <a:pt x="11" y="21"/>
                      <a:pt x="11" y="21"/>
                      <a:pt x="11" y="20"/>
                    </a:cubicBezTo>
                    <a:cubicBezTo>
                      <a:pt x="11" y="15"/>
                      <a:pt x="13" y="10"/>
                      <a:pt x="15" y="5"/>
                    </a:cubicBezTo>
                    <a:cubicBezTo>
                      <a:pt x="14" y="3"/>
                      <a:pt x="11" y="2"/>
                      <a:pt x="8" y="0"/>
                    </a:cubicBezTo>
                  </a:path>
                </a:pathLst>
              </a:custGeom>
              <a:solidFill>
                <a:srgbClr val="9E97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62" name="Freeform 4373">
                <a:extLst>
                  <a:ext uri="{FF2B5EF4-FFF2-40B4-BE49-F238E27FC236}">
                    <a16:creationId xmlns:a16="http://schemas.microsoft.com/office/drawing/2014/main" id="{0769AEDA-CD76-4676-BF15-C01EBEABF9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5" y="883"/>
                <a:ext cx="4" cy="5"/>
              </a:xfrm>
              <a:custGeom>
                <a:avLst/>
                <a:gdLst>
                  <a:gd name="T0" fmla="*/ 1 w 3"/>
                  <a:gd name="T1" fmla="*/ 0 h 4"/>
                  <a:gd name="T2" fmla="*/ 0 w 3"/>
                  <a:gd name="T3" fmla="*/ 10 h 4"/>
                  <a:gd name="T4" fmla="*/ 9 w 3"/>
                  <a:gd name="T5" fmla="*/ 6 h 4"/>
                  <a:gd name="T6" fmla="*/ 1 w 3"/>
                  <a:gd name="T7" fmla="*/ 0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1" y="0"/>
                    </a:moveTo>
                    <a:cubicBezTo>
                      <a:pt x="1" y="2"/>
                      <a:pt x="0" y="3"/>
                      <a:pt x="0" y="4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2" y="1"/>
                      <a:pt x="2" y="1"/>
                      <a:pt x="1" y="0"/>
                    </a:cubicBezTo>
                  </a:path>
                </a:pathLst>
              </a:custGeom>
              <a:solidFill>
                <a:srgbClr val="9E97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63" name="Freeform 4374">
                <a:extLst>
                  <a:ext uri="{FF2B5EF4-FFF2-40B4-BE49-F238E27FC236}">
                    <a16:creationId xmlns:a16="http://schemas.microsoft.com/office/drawing/2014/main" id="{C5B44CBD-E866-4E12-85FD-A904CE0394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4" y="888"/>
                <a:ext cx="19" cy="26"/>
              </a:xfrm>
              <a:custGeom>
                <a:avLst/>
                <a:gdLst>
                  <a:gd name="T0" fmla="*/ 20 w 14"/>
                  <a:gd name="T1" fmla="*/ 0 h 19"/>
                  <a:gd name="T2" fmla="*/ 0 w 14"/>
                  <a:gd name="T3" fmla="*/ 10 h 19"/>
                  <a:gd name="T4" fmla="*/ 19 w 14"/>
                  <a:gd name="T5" fmla="*/ 10 h 19"/>
                  <a:gd name="T6" fmla="*/ 45 w 14"/>
                  <a:gd name="T7" fmla="*/ 67 h 19"/>
                  <a:gd name="T8" fmla="*/ 48 w 14"/>
                  <a:gd name="T9" fmla="*/ 64 h 19"/>
                  <a:gd name="T10" fmla="*/ 20 w 14"/>
                  <a:gd name="T11" fmla="*/ 0 h 1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" h="19">
                    <a:moveTo>
                      <a:pt x="6" y="0"/>
                    </a:moveTo>
                    <a:cubicBezTo>
                      <a:pt x="4" y="1"/>
                      <a:pt x="2" y="2"/>
                      <a:pt x="0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7" y="9"/>
                      <a:pt x="10" y="14"/>
                      <a:pt x="13" y="19"/>
                    </a:cubicBezTo>
                    <a:cubicBezTo>
                      <a:pt x="13" y="19"/>
                      <a:pt x="14" y="19"/>
                      <a:pt x="14" y="18"/>
                    </a:cubicBezTo>
                    <a:cubicBezTo>
                      <a:pt x="13" y="12"/>
                      <a:pt x="11" y="5"/>
                      <a:pt x="6" y="0"/>
                    </a:cubicBezTo>
                  </a:path>
                </a:pathLst>
              </a:custGeom>
              <a:solidFill>
                <a:srgbClr val="9E97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64" name="Freeform 4375">
                <a:extLst>
                  <a:ext uri="{FF2B5EF4-FFF2-40B4-BE49-F238E27FC236}">
                    <a16:creationId xmlns:a16="http://schemas.microsoft.com/office/drawing/2014/main" id="{55BE3B36-6CAB-4243-B63A-53DC54B8B5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8" y="1889"/>
                <a:ext cx="657" cy="4"/>
              </a:xfrm>
              <a:custGeom>
                <a:avLst/>
                <a:gdLst>
                  <a:gd name="T0" fmla="*/ 1644 w 484"/>
                  <a:gd name="T1" fmla="*/ 0 h 3"/>
                  <a:gd name="T2" fmla="*/ 0 w 484"/>
                  <a:gd name="T3" fmla="*/ 0 h 3"/>
                  <a:gd name="T4" fmla="*/ 0 w 484"/>
                  <a:gd name="T5" fmla="*/ 7 h 3"/>
                  <a:gd name="T6" fmla="*/ 1644 w 484"/>
                  <a:gd name="T7" fmla="*/ 9 h 3"/>
                  <a:gd name="T8" fmla="*/ 1644 w 484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84" h="3">
                    <a:moveTo>
                      <a:pt x="484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484" y="3"/>
                      <a:pt x="484" y="3"/>
                      <a:pt x="484" y="3"/>
                    </a:cubicBezTo>
                    <a:cubicBezTo>
                      <a:pt x="484" y="2"/>
                      <a:pt x="484" y="1"/>
                      <a:pt x="484" y="0"/>
                    </a:cubicBezTo>
                  </a:path>
                </a:pathLst>
              </a:custGeom>
              <a:solidFill>
                <a:srgbClr val="4C42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65" name="Freeform 4376">
                <a:extLst>
                  <a:ext uri="{FF2B5EF4-FFF2-40B4-BE49-F238E27FC236}">
                    <a16:creationId xmlns:a16="http://schemas.microsoft.com/office/drawing/2014/main" id="{AD6A9A5D-DD01-4531-8EE0-10149F1DBB5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412" y="1533"/>
                <a:ext cx="692" cy="356"/>
              </a:xfrm>
              <a:custGeom>
                <a:avLst/>
                <a:gdLst>
                  <a:gd name="T0" fmla="*/ 475 w 510"/>
                  <a:gd name="T1" fmla="*/ 788 h 262"/>
                  <a:gd name="T2" fmla="*/ 320 w 510"/>
                  <a:gd name="T3" fmla="*/ 808 h 262"/>
                  <a:gd name="T4" fmla="*/ 267 w 510"/>
                  <a:gd name="T5" fmla="*/ 817 h 262"/>
                  <a:gd name="T6" fmla="*/ 208 w 510"/>
                  <a:gd name="T7" fmla="*/ 808 h 262"/>
                  <a:gd name="T8" fmla="*/ 145 w 510"/>
                  <a:gd name="T9" fmla="*/ 799 h 262"/>
                  <a:gd name="T10" fmla="*/ 130 w 510"/>
                  <a:gd name="T11" fmla="*/ 799 h 262"/>
                  <a:gd name="T12" fmla="*/ 57 w 510"/>
                  <a:gd name="T13" fmla="*/ 827 h 262"/>
                  <a:gd name="T14" fmla="*/ 64 w 510"/>
                  <a:gd name="T15" fmla="*/ 894 h 262"/>
                  <a:gd name="T16" fmla="*/ 1707 w 510"/>
                  <a:gd name="T17" fmla="*/ 894 h 262"/>
                  <a:gd name="T18" fmla="*/ 1729 w 510"/>
                  <a:gd name="T19" fmla="*/ 827 h 262"/>
                  <a:gd name="T20" fmla="*/ 1594 w 510"/>
                  <a:gd name="T21" fmla="*/ 844 h 262"/>
                  <a:gd name="T22" fmla="*/ 1475 w 510"/>
                  <a:gd name="T23" fmla="*/ 804 h 262"/>
                  <a:gd name="T24" fmla="*/ 1423 w 510"/>
                  <a:gd name="T25" fmla="*/ 811 h 262"/>
                  <a:gd name="T26" fmla="*/ 1408 w 510"/>
                  <a:gd name="T27" fmla="*/ 811 h 262"/>
                  <a:gd name="T28" fmla="*/ 1218 w 510"/>
                  <a:gd name="T29" fmla="*/ 798 h 262"/>
                  <a:gd name="T30" fmla="*/ 1042 w 510"/>
                  <a:gd name="T31" fmla="*/ 825 h 262"/>
                  <a:gd name="T32" fmla="*/ 1047 w 510"/>
                  <a:gd name="T33" fmla="*/ 866 h 262"/>
                  <a:gd name="T34" fmla="*/ 977 w 510"/>
                  <a:gd name="T35" fmla="*/ 874 h 262"/>
                  <a:gd name="T36" fmla="*/ 966 w 510"/>
                  <a:gd name="T37" fmla="*/ 874 h 262"/>
                  <a:gd name="T38" fmla="*/ 958 w 510"/>
                  <a:gd name="T39" fmla="*/ 874 h 262"/>
                  <a:gd name="T40" fmla="*/ 923 w 510"/>
                  <a:gd name="T41" fmla="*/ 875 h 262"/>
                  <a:gd name="T42" fmla="*/ 825 w 510"/>
                  <a:gd name="T43" fmla="*/ 894 h 262"/>
                  <a:gd name="T44" fmla="*/ 799 w 510"/>
                  <a:gd name="T45" fmla="*/ 886 h 262"/>
                  <a:gd name="T46" fmla="*/ 790 w 510"/>
                  <a:gd name="T47" fmla="*/ 845 h 262"/>
                  <a:gd name="T48" fmla="*/ 666 w 510"/>
                  <a:gd name="T49" fmla="*/ 804 h 262"/>
                  <a:gd name="T50" fmla="*/ 475 w 510"/>
                  <a:gd name="T51" fmla="*/ 788 h 262"/>
                  <a:gd name="T52" fmla="*/ 1727 w 510"/>
                  <a:gd name="T53" fmla="*/ 300 h 262"/>
                  <a:gd name="T54" fmla="*/ 1727 w 510"/>
                  <a:gd name="T55" fmla="*/ 303 h 262"/>
                  <a:gd name="T56" fmla="*/ 1711 w 510"/>
                  <a:gd name="T57" fmla="*/ 307 h 262"/>
                  <a:gd name="T58" fmla="*/ 1727 w 510"/>
                  <a:gd name="T59" fmla="*/ 315 h 262"/>
                  <a:gd name="T60" fmla="*/ 1727 w 510"/>
                  <a:gd name="T61" fmla="*/ 300 h 262"/>
                  <a:gd name="T62" fmla="*/ 92 w 510"/>
                  <a:gd name="T63" fmla="*/ 194 h 262"/>
                  <a:gd name="T64" fmla="*/ 64 w 510"/>
                  <a:gd name="T65" fmla="*/ 197 h 262"/>
                  <a:gd name="T66" fmla="*/ 41 w 510"/>
                  <a:gd name="T67" fmla="*/ 194 h 262"/>
                  <a:gd name="T68" fmla="*/ 0 w 510"/>
                  <a:gd name="T69" fmla="*/ 236 h 262"/>
                  <a:gd name="T70" fmla="*/ 12 w 510"/>
                  <a:gd name="T71" fmla="*/ 266 h 262"/>
                  <a:gd name="T72" fmla="*/ 92 w 510"/>
                  <a:gd name="T73" fmla="*/ 194 h 262"/>
                  <a:gd name="T74" fmla="*/ 429 w 510"/>
                  <a:gd name="T75" fmla="*/ 68 h 262"/>
                  <a:gd name="T76" fmla="*/ 407 w 510"/>
                  <a:gd name="T77" fmla="*/ 77 h 262"/>
                  <a:gd name="T78" fmla="*/ 305 w 510"/>
                  <a:gd name="T79" fmla="*/ 120 h 262"/>
                  <a:gd name="T80" fmla="*/ 463 w 510"/>
                  <a:gd name="T81" fmla="*/ 77 h 262"/>
                  <a:gd name="T82" fmla="*/ 429 w 510"/>
                  <a:gd name="T83" fmla="*/ 68 h 262"/>
                  <a:gd name="T84" fmla="*/ 617 w 510"/>
                  <a:gd name="T85" fmla="*/ 0 h 262"/>
                  <a:gd name="T86" fmla="*/ 512 w 510"/>
                  <a:gd name="T87" fmla="*/ 41 h 262"/>
                  <a:gd name="T88" fmla="*/ 525 w 510"/>
                  <a:gd name="T89" fmla="*/ 45 h 262"/>
                  <a:gd name="T90" fmla="*/ 628 w 510"/>
                  <a:gd name="T91" fmla="*/ 10 h 262"/>
                  <a:gd name="T92" fmla="*/ 617 w 510"/>
                  <a:gd name="T93" fmla="*/ 0 h 262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510" h="262">
                    <a:moveTo>
                      <a:pt x="140" y="231"/>
                    </a:moveTo>
                    <a:cubicBezTo>
                      <a:pt x="124" y="231"/>
                      <a:pt x="109" y="233"/>
                      <a:pt x="94" y="237"/>
                    </a:cubicBezTo>
                    <a:cubicBezTo>
                      <a:pt x="89" y="238"/>
                      <a:pt x="84" y="239"/>
                      <a:pt x="79" y="239"/>
                    </a:cubicBezTo>
                    <a:cubicBezTo>
                      <a:pt x="73" y="239"/>
                      <a:pt x="67" y="238"/>
                      <a:pt x="61" y="237"/>
                    </a:cubicBezTo>
                    <a:cubicBezTo>
                      <a:pt x="56" y="236"/>
                      <a:pt x="50" y="235"/>
                      <a:pt x="43" y="235"/>
                    </a:cubicBezTo>
                    <a:cubicBezTo>
                      <a:pt x="41" y="235"/>
                      <a:pt x="40" y="235"/>
                      <a:pt x="38" y="235"/>
                    </a:cubicBezTo>
                    <a:cubicBezTo>
                      <a:pt x="28" y="236"/>
                      <a:pt x="22" y="238"/>
                      <a:pt x="17" y="243"/>
                    </a:cubicBezTo>
                    <a:cubicBezTo>
                      <a:pt x="18" y="253"/>
                      <a:pt x="19" y="260"/>
                      <a:pt x="19" y="262"/>
                    </a:cubicBezTo>
                    <a:cubicBezTo>
                      <a:pt x="503" y="262"/>
                      <a:pt x="503" y="262"/>
                      <a:pt x="503" y="262"/>
                    </a:cubicBezTo>
                    <a:cubicBezTo>
                      <a:pt x="505" y="256"/>
                      <a:pt x="507" y="249"/>
                      <a:pt x="510" y="243"/>
                    </a:cubicBezTo>
                    <a:cubicBezTo>
                      <a:pt x="497" y="246"/>
                      <a:pt x="483" y="247"/>
                      <a:pt x="470" y="247"/>
                    </a:cubicBezTo>
                    <a:cubicBezTo>
                      <a:pt x="454" y="247"/>
                      <a:pt x="440" y="244"/>
                      <a:pt x="435" y="236"/>
                    </a:cubicBezTo>
                    <a:cubicBezTo>
                      <a:pt x="430" y="237"/>
                      <a:pt x="425" y="238"/>
                      <a:pt x="420" y="238"/>
                    </a:cubicBezTo>
                    <a:cubicBezTo>
                      <a:pt x="419" y="238"/>
                      <a:pt x="417" y="238"/>
                      <a:pt x="416" y="238"/>
                    </a:cubicBezTo>
                    <a:cubicBezTo>
                      <a:pt x="395" y="236"/>
                      <a:pt x="377" y="234"/>
                      <a:pt x="360" y="234"/>
                    </a:cubicBezTo>
                    <a:cubicBezTo>
                      <a:pt x="343" y="234"/>
                      <a:pt x="326" y="236"/>
                      <a:pt x="307" y="242"/>
                    </a:cubicBezTo>
                    <a:cubicBezTo>
                      <a:pt x="307" y="246"/>
                      <a:pt x="308" y="250"/>
                      <a:pt x="309" y="254"/>
                    </a:cubicBezTo>
                    <a:cubicBezTo>
                      <a:pt x="303" y="256"/>
                      <a:pt x="296" y="256"/>
                      <a:pt x="288" y="256"/>
                    </a:cubicBezTo>
                    <a:cubicBezTo>
                      <a:pt x="287" y="256"/>
                      <a:pt x="286" y="256"/>
                      <a:pt x="285" y="256"/>
                    </a:cubicBezTo>
                    <a:cubicBezTo>
                      <a:pt x="284" y="256"/>
                      <a:pt x="283" y="256"/>
                      <a:pt x="282" y="256"/>
                    </a:cubicBezTo>
                    <a:cubicBezTo>
                      <a:pt x="278" y="256"/>
                      <a:pt x="275" y="256"/>
                      <a:pt x="272" y="257"/>
                    </a:cubicBezTo>
                    <a:cubicBezTo>
                      <a:pt x="265" y="257"/>
                      <a:pt x="252" y="262"/>
                      <a:pt x="243" y="262"/>
                    </a:cubicBezTo>
                    <a:cubicBezTo>
                      <a:pt x="240" y="262"/>
                      <a:pt x="238" y="262"/>
                      <a:pt x="236" y="260"/>
                    </a:cubicBezTo>
                    <a:cubicBezTo>
                      <a:pt x="234" y="258"/>
                      <a:pt x="233" y="253"/>
                      <a:pt x="233" y="248"/>
                    </a:cubicBezTo>
                    <a:cubicBezTo>
                      <a:pt x="220" y="245"/>
                      <a:pt x="209" y="241"/>
                      <a:pt x="197" y="236"/>
                    </a:cubicBezTo>
                    <a:cubicBezTo>
                      <a:pt x="178" y="234"/>
                      <a:pt x="159" y="231"/>
                      <a:pt x="140" y="231"/>
                    </a:cubicBezTo>
                    <a:moveTo>
                      <a:pt x="509" y="88"/>
                    </a:moveTo>
                    <a:cubicBezTo>
                      <a:pt x="509" y="88"/>
                      <a:pt x="509" y="89"/>
                      <a:pt x="509" y="89"/>
                    </a:cubicBezTo>
                    <a:cubicBezTo>
                      <a:pt x="508" y="89"/>
                      <a:pt x="506" y="90"/>
                      <a:pt x="505" y="90"/>
                    </a:cubicBezTo>
                    <a:cubicBezTo>
                      <a:pt x="506" y="91"/>
                      <a:pt x="508" y="92"/>
                      <a:pt x="509" y="93"/>
                    </a:cubicBezTo>
                    <a:cubicBezTo>
                      <a:pt x="509" y="91"/>
                      <a:pt x="509" y="90"/>
                      <a:pt x="509" y="88"/>
                    </a:cubicBezTo>
                    <a:moveTo>
                      <a:pt x="27" y="57"/>
                    </a:moveTo>
                    <a:cubicBezTo>
                      <a:pt x="24" y="57"/>
                      <a:pt x="21" y="58"/>
                      <a:pt x="19" y="58"/>
                    </a:cubicBezTo>
                    <a:cubicBezTo>
                      <a:pt x="16" y="58"/>
                      <a:pt x="14" y="57"/>
                      <a:pt x="12" y="57"/>
                    </a:cubicBezTo>
                    <a:cubicBezTo>
                      <a:pt x="8" y="61"/>
                      <a:pt x="4" y="65"/>
                      <a:pt x="0" y="69"/>
                    </a:cubicBezTo>
                    <a:cubicBezTo>
                      <a:pt x="1" y="72"/>
                      <a:pt x="2" y="75"/>
                      <a:pt x="4" y="78"/>
                    </a:cubicBezTo>
                    <a:cubicBezTo>
                      <a:pt x="10" y="70"/>
                      <a:pt x="18" y="63"/>
                      <a:pt x="27" y="57"/>
                    </a:cubicBezTo>
                    <a:moveTo>
                      <a:pt x="127" y="20"/>
                    </a:moveTo>
                    <a:cubicBezTo>
                      <a:pt x="124" y="21"/>
                      <a:pt x="122" y="22"/>
                      <a:pt x="120" y="23"/>
                    </a:cubicBezTo>
                    <a:cubicBezTo>
                      <a:pt x="110" y="26"/>
                      <a:pt x="100" y="31"/>
                      <a:pt x="90" y="35"/>
                    </a:cubicBezTo>
                    <a:cubicBezTo>
                      <a:pt x="111" y="33"/>
                      <a:pt x="119" y="31"/>
                      <a:pt x="136" y="23"/>
                    </a:cubicBezTo>
                    <a:cubicBezTo>
                      <a:pt x="133" y="22"/>
                      <a:pt x="130" y="21"/>
                      <a:pt x="127" y="20"/>
                    </a:cubicBezTo>
                    <a:moveTo>
                      <a:pt x="182" y="0"/>
                    </a:moveTo>
                    <a:cubicBezTo>
                      <a:pt x="173" y="5"/>
                      <a:pt x="162" y="9"/>
                      <a:pt x="151" y="12"/>
                    </a:cubicBezTo>
                    <a:cubicBezTo>
                      <a:pt x="152" y="13"/>
                      <a:pt x="153" y="13"/>
                      <a:pt x="155" y="13"/>
                    </a:cubicBezTo>
                    <a:cubicBezTo>
                      <a:pt x="165" y="9"/>
                      <a:pt x="174" y="5"/>
                      <a:pt x="185" y="3"/>
                    </a:cubicBezTo>
                    <a:cubicBezTo>
                      <a:pt x="184" y="2"/>
                      <a:pt x="183" y="1"/>
                      <a:pt x="182" y="0"/>
                    </a:cubicBezTo>
                  </a:path>
                </a:pathLst>
              </a:custGeom>
              <a:solidFill>
                <a:srgbClr val="695F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66" name="Freeform 4377">
                <a:extLst>
                  <a:ext uri="{FF2B5EF4-FFF2-40B4-BE49-F238E27FC236}">
                    <a16:creationId xmlns:a16="http://schemas.microsoft.com/office/drawing/2014/main" id="{C9AAA2F9-409A-4069-B39F-4739B7E8F4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5" y="1627"/>
                <a:ext cx="23" cy="47"/>
              </a:xfrm>
              <a:custGeom>
                <a:avLst/>
                <a:gdLst>
                  <a:gd name="T0" fmla="*/ 43 w 17"/>
                  <a:gd name="T1" fmla="*/ 0 h 35"/>
                  <a:gd name="T2" fmla="*/ 0 w 17"/>
                  <a:gd name="T3" fmla="*/ 78 h 35"/>
                  <a:gd name="T4" fmla="*/ 12 w 17"/>
                  <a:gd name="T5" fmla="*/ 114 h 35"/>
                  <a:gd name="T6" fmla="*/ 57 w 17"/>
                  <a:gd name="T7" fmla="*/ 28 h 35"/>
                  <a:gd name="T8" fmla="*/ 43 w 17"/>
                  <a:gd name="T9" fmla="*/ 0 h 3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7" h="35">
                    <a:moveTo>
                      <a:pt x="13" y="0"/>
                    </a:moveTo>
                    <a:cubicBezTo>
                      <a:pt x="7" y="8"/>
                      <a:pt x="3" y="16"/>
                      <a:pt x="0" y="24"/>
                    </a:cubicBezTo>
                    <a:cubicBezTo>
                      <a:pt x="1" y="28"/>
                      <a:pt x="3" y="31"/>
                      <a:pt x="4" y="35"/>
                    </a:cubicBezTo>
                    <a:cubicBezTo>
                      <a:pt x="6" y="25"/>
                      <a:pt x="11" y="17"/>
                      <a:pt x="17" y="9"/>
                    </a:cubicBezTo>
                    <a:cubicBezTo>
                      <a:pt x="15" y="6"/>
                      <a:pt x="14" y="3"/>
                      <a:pt x="13" y="0"/>
                    </a:cubicBezTo>
                  </a:path>
                </a:pathLst>
              </a:custGeom>
              <a:solidFill>
                <a:srgbClr val="837A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67" name="Freeform 4378">
                <a:extLst>
                  <a:ext uri="{FF2B5EF4-FFF2-40B4-BE49-F238E27FC236}">
                    <a16:creationId xmlns:a16="http://schemas.microsoft.com/office/drawing/2014/main" id="{D887158E-FCA1-4A19-8FCE-A287C9E6AB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85" y="1549"/>
                <a:ext cx="38" cy="15"/>
              </a:xfrm>
              <a:custGeom>
                <a:avLst/>
                <a:gdLst>
                  <a:gd name="T0" fmla="*/ 83 w 28"/>
                  <a:gd name="T1" fmla="*/ 0 h 11"/>
                  <a:gd name="T2" fmla="*/ 0 w 28"/>
                  <a:gd name="T3" fmla="*/ 27 h 11"/>
                  <a:gd name="T4" fmla="*/ 30 w 28"/>
                  <a:gd name="T5" fmla="*/ 37 h 11"/>
                  <a:gd name="T6" fmla="*/ 68 w 28"/>
                  <a:gd name="T7" fmla="*/ 19 h 11"/>
                  <a:gd name="T8" fmla="*/ 96 w 28"/>
                  <a:gd name="T9" fmla="*/ 1 h 11"/>
                  <a:gd name="T10" fmla="*/ 83 w 28"/>
                  <a:gd name="T11" fmla="*/ 0 h 1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8" h="11">
                    <a:moveTo>
                      <a:pt x="24" y="0"/>
                    </a:moveTo>
                    <a:cubicBezTo>
                      <a:pt x="16" y="3"/>
                      <a:pt x="7" y="6"/>
                      <a:pt x="0" y="8"/>
                    </a:cubicBezTo>
                    <a:cubicBezTo>
                      <a:pt x="3" y="9"/>
                      <a:pt x="6" y="10"/>
                      <a:pt x="9" y="11"/>
                    </a:cubicBezTo>
                    <a:cubicBezTo>
                      <a:pt x="12" y="9"/>
                      <a:pt x="16" y="7"/>
                      <a:pt x="20" y="5"/>
                    </a:cubicBezTo>
                    <a:cubicBezTo>
                      <a:pt x="23" y="4"/>
                      <a:pt x="25" y="3"/>
                      <a:pt x="28" y="1"/>
                    </a:cubicBezTo>
                    <a:cubicBezTo>
                      <a:pt x="26" y="1"/>
                      <a:pt x="25" y="1"/>
                      <a:pt x="24" y="0"/>
                    </a:cubicBezTo>
                  </a:path>
                </a:pathLst>
              </a:custGeom>
              <a:solidFill>
                <a:srgbClr val="837A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68" name="Freeform 4379">
                <a:extLst>
                  <a:ext uri="{FF2B5EF4-FFF2-40B4-BE49-F238E27FC236}">
                    <a16:creationId xmlns:a16="http://schemas.microsoft.com/office/drawing/2014/main" id="{4A01FB01-CE22-41DB-B9C8-CD33DE4801B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233" y="935"/>
                <a:ext cx="10" cy="205"/>
              </a:xfrm>
              <a:custGeom>
                <a:avLst/>
                <a:gdLst>
                  <a:gd name="T0" fmla="*/ 19 w 7"/>
                  <a:gd name="T1" fmla="*/ 474 h 151"/>
                  <a:gd name="T2" fmla="*/ 0 w 7"/>
                  <a:gd name="T3" fmla="*/ 512 h 151"/>
                  <a:gd name="T4" fmla="*/ 19 w 7"/>
                  <a:gd name="T5" fmla="*/ 496 h 151"/>
                  <a:gd name="T6" fmla="*/ 19 w 7"/>
                  <a:gd name="T7" fmla="*/ 474 h 151"/>
                  <a:gd name="T8" fmla="*/ 29 w 7"/>
                  <a:gd name="T9" fmla="*/ 0 h 151"/>
                  <a:gd name="T10" fmla="*/ 13 w 7"/>
                  <a:gd name="T11" fmla="*/ 27 h 151"/>
                  <a:gd name="T12" fmla="*/ 29 w 7"/>
                  <a:gd name="T13" fmla="*/ 0 h 15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" h="151">
                    <a:moveTo>
                      <a:pt x="4" y="139"/>
                    </a:moveTo>
                    <a:cubicBezTo>
                      <a:pt x="2" y="143"/>
                      <a:pt x="1" y="147"/>
                      <a:pt x="0" y="151"/>
                    </a:cubicBezTo>
                    <a:cubicBezTo>
                      <a:pt x="1" y="150"/>
                      <a:pt x="2" y="148"/>
                      <a:pt x="4" y="146"/>
                    </a:cubicBezTo>
                    <a:cubicBezTo>
                      <a:pt x="4" y="144"/>
                      <a:pt x="4" y="141"/>
                      <a:pt x="4" y="139"/>
                    </a:cubicBezTo>
                    <a:moveTo>
                      <a:pt x="7" y="0"/>
                    </a:moveTo>
                    <a:cubicBezTo>
                      <a:pt x="3" y="1"/>
                      <a:pt x="2" y="3"/>
                      <a:pt x="3" y="8"/>
                    </a:cubicBezTo>
                    <a:cubicBezTo>
                      <a:pt x="4" y="5"/>
                      <a:pt x="6" y="2"/>
                      <a:pt x="7" y="0"/>
                    </a:cubicBezTo>
                  </a:path>
                </a:pathLst>
              </a:custGeom>
              <a:solidFill>
                <a:srgbClr val="695F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69" name="Freeform 4380">
                <a:extLst>
                  <a:ext uri="{FF2B5EF4-FFF2-40B4-BE49-F238E27FC236}">
                    <a16:creationId xmlns:a16="http://schemas.microsoft.com/office/drawing/2014/main" id="{3C5C3816-89BC-4D11-A855-ABEEF2CE181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271" y="944"/>
                <a:ext cx="37" cy="187"/>
              </a:xfrm>
              <a:custGeom>
                <a:avLst/>
                <a:gdLst>
                  <a:gd name="T0" fmla="*/ 55 w 27"/>
                  <a:gd name="T1" fmla="*/ 378 h 138"/>
                  <a:gd name="T2" fmla="*/ 49 w 27"/>
                  <a:gd name="T3" fmla="*/ 420 h 138"/>
                  <a:gd name="T4" fmla="*/ 96 w 27"/>
                  <a:gd name="T5" fmla="*/ 465 h 138"/>
                  <a:gd name="T6" fmla="*/ 55 w 27"/>
                  <a:gd name="T7" fmla="*/ 378 h 138"/>
                  <a:gd name="T8" fmla="*/ 0 w 27"/>
                  <a:gd name="T9" fmla="*/ 0 h 138"/>
                  <a:gd name="T10" fmla="*/ 0 w 27"/>
                  <a:gd name="T11" fmla="*/ 0 h 138"/>
                  <a:gd name="T12" fmla="*/ 21 w 27"/>
                  <a:gd name="T13" fmla="*/ 41 h 138"/>
                  <a:gd name="T14" fmla="*/ 29 w 27"/>
                  <a:gd name="T15" fmla="*/ 41 h 138"/>
                  <a:gd name="T16" fmla="*/ 64 w 27"/>
                  <a:gd name="T17" fmla="*/ 45 h 138"/>
                  <a:gd name="T18" fmla="*/ 70 w 27"/>
                  <a:gd name="T19" fmla="*/ 22 h 138"/>
                  <a:gd name="T20" fmla="*/ 0 w 27"/>
                  <a:gd name="T21" fmla="*/ 0 h 13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7" h="138">
                    <a:moveTo>
                      <a:pt x="15" y="112"/>
                    </a:moveTo>
                    <a:cubicBezTo>
                      <a:pt x="15" y="116"/>
                      <a:pt x="15" y="121"/>
                      <a:pt x="14" y="125"/>
                    </a:cubicBezTo>
                    <a:cubicBezTo>
                      <a:pt x="18" y="130"/>
                      <a:pt x="22" y="134"/>
                      <a:pt x="27" y="138"/>
                    </a:cubicBezTo>
                    <a:cubicBezTo>
                      <a:pt x="23" y="129"/>
                      <a:pt x="20" y="120"/>
                      <a:pt x="15" y="112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3" y="3"/>
                      <a:pt x="5" y="7"/>
                      <a:pt x="6" y="12"/>
                    </a:cubicBezTo>
                    <a:cubicBezTo>
                      <a:pt x="7" y="12"/>
                      <a:pt x="7" y="12"/>
                      <a:pt x="8" y="12"/>
                    </a:cubicBezTo>
                    <a:cubicBezTo>
                      <a:pt x="11" y="12"/>
                      <a:pt x="14" y="12"/>
                      <a:pt x="18" y="13"/>
                    </a:cubicBezTo>
                    <a:cubicBezTo>
                      <a:pt x="20" y="7"/>
                      <a:pt x="20" y="7"/>
                      <a:pt x="20" y="7"/>
                    </a:cubicBezTo>
                    <a:cubicBezTo>
                      <a:pt x="13" y="1"/>
                      <a:pt x="7" y="0"/>
                      <a:pt x="0" y="0"/>
                    </a:cubicBezTo>
                  </a:path>
                </a:pathLst>
              </a:custGeom>
              <a:solidFill>
                <a:srgbClr val="695F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70" name="Freeform 4381">
                <a:extLst>
                  <a:ext uri="{FF2B5EF4-FFF2-40B4-BE49-F238E27FC236}">
                    <a16:creationId xmlns:a16="http://schemas.microsoft.com/office/drawing/2014/main" id="{CB9022D1-37A9-4B22-8464-1BE1D68604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3" y="924"/>
                <a:ext cx="12" cy="11"/>
              </a:xfrm>
              <a:custGeom>
                <a:avLst/>
                <a:gdLst>
                  <a:gd name="T0" fmla="*/ 27 w 9"/>
                  <a:gd name="T1" fmla="*/ 0 h 8"/>
                  <a:gd name="T2" fmla="*/ 0 w 9"/>
                  <a:gd name="T3" fmla="*/ 29 h 8"/>
                  <a:gd name="T4" fmla="*/ 16 w 9"/>
                  <a:gd name="T5" fmla="*/ 26 h 8"/>
                  <a:gd name="T6" fmla="*/ 28 w 9"/>
                  <a:gd name="T7" fmla="*/ 1 h 8"/>
                  <a:gd name="T8" fmla="*/ 27 w 9"/>
                  <a:gd name="T9" fmla="*/ 0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" h="8">
                    <a:moveTo>
                      <a:pt x="8" y="0"/>
                    </a:moveTo>
                    <a:cubicBezTo>
                      <a:pt x="4" y="2"/>
                      <a:pt x="2" y="5"/>
                      <a:pt x="0" y="8"/>
                    </a:cubicBezTo>
                    <a:cubicBezTo>
                      <a:pt x="1" y="8"/>
                      <a:pt x="3" y="8"/>
                      <a:pt x="5" y="7"/>
                    </a:cubicBezTo>
                    <a:cubicBezTo>
                      <a:pt x="6" y="5"/>
                      <a:pt x="7" y="3"/>
                      <a:pt x="9" y="1"/>
                    </a:cubicBezTo>
                    <a:cubicBezTo>
                      <a:pt x="8" y="1"/>
                      <a:pt x="8" y="0"/>
                      <a:pt x="8" y="0"/>
                    </a:cubicBezTo>
                  </a:path>
                </a:pathLst>
              </a:custGeom>
              <a:solidFill>
                <a:srgbClr val="695F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71" name="Freeform 4382">
                <a:extLst>
                  <a:ext uri="{FF2B5EF4-FFF2-40B4-BE49-F238E27FC236}">
                    <a16:creationId xmlns:a16="http://schemas.microsoft.com/office/drawing/2014/main" id="{B116B88B-6D20-4996-9866-19E70E40DE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4" y="921"/>
                <a:ext cx="2" cy="4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7 h 3"/>
                  <a:gd name="T4" fmla="*/ 1 w 2"/>
                  <a:gd name="T5" fmla="*/ 9 h 3"/>
                  <a:gd name="T6" fmla="*/ 2 w 2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cubicBezTo>
                      <a:pt x="1" y="1"/>
                      <a:pt x="0" y="2"/>
                      <a:pt x="0" y="2"/>
                    </a:cubicBezTo>
                    <a:cubicBezTo>
                      <a:pt x="0" y="2"/>
                      <a:pt x="0" y="3"/>
                      <a:pt x="1" y="3"/>
                    </a:cubicBezTo>
                    <a:cubicBezTo>
                      <a:pt x="1" y="2"/>
                      <a:pt x="2" y="1"/>
                      <a:pt x="2" y="0"/>
                    </a:cubicBezTo>
                  </a:path>
                </a:pathLst>
              </a:custGeom>
              <a:solidFill>
                <a:srgbClr val="9E97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72" name="Freeform 4383">
                <a:extLst>
                  <a:ext uri="{FF2B5EF4-FFF2-40B4-BE49-F238E27FC236}">
                    <a16:creationId xmlns:a16="http://schemas.microsoft.com/office/drawing/2014/main" id="{808EF577-B0AF-4B24-A1AE-07FAD5660D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5" y="945"/>
                <a:ext cx="6" cy="36"/>
              </a:xfrm>
              <a:custGeom>
                <a:avLst/>
                <a:gdLst>
                  <a:gd name="T0" fmla="*/ 2 w 5"/>
                  <a:gd name="T1" fmla="*/ 0 h 26"/>
                  <a:gd name="T2" fmla="*/ 1 w 5"/>
                  <a:gd name="T3" fmla="*/ 84 h 26"/>
                  <a:gd name="T4" fmla="*/ 2 w 5"/>
                  <a:gd name="T5" fmla="*/ 96 h 26"/>
                  <a:gd name="T6" fmla="*/ 10 w 5"/>
                  <a:gd name="T7" fmla="*/ 19 h 26"/>
                  <a:gd name="T8" fmla="*/ 10 w 5"/>
                  <a:gd name="T9" fmla="*/ 15 h 26"/>
                  <a:gd name="T10" fmla="*/ 2 w 5"/>
                  <a:gd name="T11" fmla="*/ 0 h 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" h="26">
                    <a:moveTo>
                      <a:pt x="2" y="0"/>
                    </a:moveTo>
                    <a:cubicBezTo>
                      <a:pt x="0" y="6"/>
                      <a:pt x="0" y="14"/>
                      <a:pt x="1" y="23"/>
                    </a:cubicBezTo>
                    <a:cubicBezTo>
                      <a:pt x="2" y="26"/>
                      <a:pt x="2" y="26"/>
                      <a:pt x="2" y="26"/>
                    </a:cubicBezTo>
                    <a:cubicBezTo>
                      <a:pt x="3" y="18"/>
                      <a:pt x="4" y="11"/>
                      <a:pt x="5" y="5"/>
                    </a:cubicBezTo>
                    <a:cubicBezTo>
                      <a:pt x="5" y="5"/>
                      <a:pt x="5" y="5"/>
                      <a:pt x="5" y="4"/>
                    </a:cubicBezTo>
                    <a:cubicBezTo>
                      <a:pt x="4" y="3"/>
                      <a:pt x="3" y="1"/>
                      <a:pt x="2" y="0"/>
                    </a:cubicBezTo>
                  </a:path>
                </a:pathLst>
              </a:custGeom>
              <a:solidFill>
                <a:srgbClr val="695F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73" name="Freeform 4384">
                <a:extLst>
                  <a:ext uri="{FF2B5EF4-FFF2-40B4-BE49-F238E27FC236}">
                    <a16:creationId xmlns:a16="http://schemas.microsoft.com/office/drawing/2014/main" id="{AD0868FE-9822-4DB3-9047-6395C45348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7" y="933"/>
                <a:ext cx="13" cy="19"/>
              </a:xfrm>
              <a:custGeom>
                <a:avLst/>
                <a:gdLst>
                  <a:gd name="T0" fmla="*/ 39 w 9"/>
                  <a:gd name="T1" fmla="*/ 0 h 14"/>
                  <a:gd name="T2" fmla="*/ 19 w 9"/>
                  <a:gd name="T3" fmla="*/ 1 h 14"/>
                  <a:gd name="T4" fmla="*/ 0 w 9"/>
                  <a:gd name="T5" fmla="*/ 30 h 14"/>
                  <a:gd name="T6" fmla="*/ 13 w 9"/>
                  <a:gd name="T7" fmla="*/ 45 h 14"/>
                  <a:gd name="T8" fmla="*/ 13 w 9"/>
                  <a:gd name="T9" fmla="*/ 48 h 14"/>
                  <a:gd name="T10" fmla="*/ 20 w 9"/>
                  <a:gd name="T11" fmla="*/ 30 h 14"/>
                  <a:gd name="T12" fmla="*/ 20 w 9"/>
                  <a:gd name="T13" fmla="*/ 30 h 14"/>
                  <a:gd name="T14" fmla="*/ 13 w 9"/>
                  <a:gd name="T15" fmla="*/ 30 h 14"/>
                  <a:gd name="T16" fmla="*/ 27 w 9"/>
                  <a:gd name="T17" fmla="*/ 26 h 14"/>
                  <a:gd name="T18" fmla="*/ 39 w 9"/>
                  <a:gd name="T19" fmla="*/ 0 h 1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9" h="14">
                    <a:moveTo>
                      <a:pt x="9" y="0"/>
                    </a:moveTo>
                    <a:cubicBezTo>
                      <a:pt x="7" y="1"/>
                      <a:pt x="5" y="1"/>
                      <a:pt x="4" y="1"/>
                    </a:cubicBezTo>
                    <a:cubicBezTo>
                      <a:pt x="3" y="3"/>
                      <a:pt x="1" y="6"/>
                      <a:pt x="0" y="9"/>
                    </a:cubicBezTo>
                    <a:cubicBezTo>
                      <a:pt x="1" y="10"/>
                      <a:pt x="2" y="12"/>
                      <a:pt x="3" y="13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4" y="12"/>
                      <a:pt x="4" y="11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4" y="9"/>
                      <a:pt x="3" y="9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5"/>
                      <a:pt x="8" y="3"/>
                      <a:pt x="9" y="0"/>
                    </a:cubicBezTo>
                  </a:path>
                </a:pathLst>
              </a:custGeom>
              <a:solidFill>
                <a:srgbClr val="9F97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74" name="Freeform 4385">
                <a:extLst>
                  <a:ext uri="{FF2B5EF4-FFF2-40B4-BE49-F238E27FC236}">
                    <a16:creationId xmlns:a16="http://schemas.microsoft.com/office/drawing/2014/main" id="{1389A299-5961-40D9-9157-830E8F5BFDC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237" y="925"/>
                <a:ext cx="56" cy="205"/>
              </a:xfrm>
              <a:custGeom>
                <a:avLst/>
                <a:gdLst>
                  <a:gd name="T0" fmla="*/ 131 w 41"/>
                  <a:gd name="T1" fmla="*/ 466 h 151"/>
                  <a:gd name="T2" fmla="*/ 131 w 41"/>
                  <a:gd name="T3" fmla="*/ 512 h 151"/>
                  <a:gd name="T4" fmla="*/ 134 w 41"/>
                  <a:gd name="T5" fmla="*/ 474 h 151"/>
                  <a:gd name="T6" fmla="*/ 131 w 41"/>
                  <a:gd name="T7" fmla="*/ 466 h 151"/>
                  <a:gd name="T8" fmla="*/ 107 w 41"/>
                  <a:gd name="T9" fmla="*/ 88 h 151"/>
                  <a:gd name="T10" fmla="*/ 57 w 41"/>
                  <a:gd name="T11" fmla="*/ 98 h 151"/>
                  <a:gd name="T12" fmla="*/ 131 w 41"/>
                  <a:gd name="T13" fmla="*/ 391 h 151"/>
                  <a:gd name="T14" fmla="*/ 131 w 41"/>
                  <a:gd name="T15" fmla="*/ 411 h 151"/>
                  <a:gd name="T16" fmla="*/ 139 w 41"/>
                  <a:gd name="T17" fmla="*/ 428 h 151"/>
                  <a:gd name="T18" fmla="*/ 123 w 41"/>
                  <a:gd name="T19" fmla="*/ 182 h 151"/>
                  <a:gd name="T20" fmla="*/ 107 w 41"/>
                  <a:gd name="T21" fmla="*/ 88 h 151"/>
                  <a:gd name="T22" fmla="*/ 0 w 41"/>
                  <a:gd name="T23" fmla="*/ 0 h 151"/>
                  <a:gd name="T24" fmla="*/ 36 w 41"/>
                  <a:gd name="T25" fmla="*/ 56 h 151"/>
                  <a:gd name="T26" fmla="*/ 86 w 41"/>
                  <a:gd name="T27" fmla="*/ 48 h 151"/>
                  <a:gd name="T28" fmla="*/ 86 w 41"/>
                  <a:gd name="T29" fmla="*/ 45 h 151"/>
                  <a:gd name="T30" fmla="*/ 0 w 41"/>
                  <a:gd name="T31" fmla="*/ 0 h 151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41" h="151">
                    <a:moveTo>
                      <a:pt x="37" y="137"/>
                    </a:moveTo>
                    <a:cubicBezTo>
                      <a:pt x="37" y="142"/>
                      <a:pt x="37" y="146"/>
                      <a:pt x="37" y="151"/>
                    </a:cubicBezTo>
                    <a:cubicBezTo>
                      <a:pt x="38" y="147"/>
                      <a:pt x="39" y="143"/>
                      <a:pt x="39" y="139"/>
                    </a:cubicBezTo>
                    <a:cubicBezTo>
                      <a:pt x="39" y="139"/>
                      <a:pt x="38" y="138"/>
                      <a:pt x="37" y="137"/>
                    </a:cubicBezTo>
                    <a:moveTo>
                      <a:pt x="31" y="26"/>
                    </a:moveTo>
                    <a:cubicBezTo>
                      <a:pt x="26" y="26"/>
                      <a:pt x="22" y="27"/>
                      <a:pt x="17" y="29"/>
                    </a:cubicBezTo>
                    <a:cubicBezTo>
                      <a:pt x="30" y="55"/>
                      <a:pt x="36" y="84"/>
                      <a:pt x="37" y="115"/>
                    </a:cubicBezTo>
                    <a:cubicBezTo>
                      <a:pt x="37" y="117"/>
                      <a:pt x="37" y="119"/>
                      <a:pt x="37" y="121"/>
                    </a:cubicBezTo>
                    <a:cubicBezTo>
                      <a:pt x="38" y="123"/>
                      <a:pt x="39" y="124"/>
                      <a:pt x="40" y="126"/>
                    </a:cubicBezTo>
                    <a:cubicBezTo>
                      <a:pt x="41" y="102"/>
                      <a:pt x="37" y="79"/>
                      <a:pt x="35" y="54"/>
                    </a:cubicBezTo>
                    <a:cubicBezTo>
                      <a:pt x="34" y="46"/>
                      <a:pt x="34" y="35"/>
                      <a:pt x="31" y="26"/>
                    </a:cubicBezTo>
                    <a:moveTo>
                      <a:pt x="0" y="0"/>
                    </a:moveTo>
                    <a:cubicBezTo>
                      <a:pt x="3" y="5"/>
                      <a:pt x="7" y="10"/>
                      <a:pt x="10" y="16"/>
                    </a:cubicBezTo>
                    <a:cubicBezTo>
                      <a:pt x="15" y="15"/>
                      <a:pt x="20" y="14"/>
                      <a:pt x="25" y="14"/>
                    </a:cubicBezTo>
                    <a:cubicBezTo>
                      <a:pt x="25" y="14"/>
                      <a:pt x="25" y="13"/>
                      <a:pt x="25" y="13"/>
                    </a:cubicBezTo>
                    <a:cubicBezTo>
                      <a:pt x="19" y="8"/>
                      <a:pt x="9" y="4"/>
                      <a:pt x="0" y="0"/>
                    </a:cubicBezTo>
                  </a:path>
                </a:pathLst>
              </a:custGeom>
              <a:solidFill>
                <a:srgbClr val="695F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75" name="Freeform 4386">
                <a:extLst>
                  <a:ext uri="{FF2B5EF4-FFF2-40B4-BE49-F238E27FC236}">
                    <a16:creationId xmlns:a16="http://schemas.microsoft.com/office/drawing/2014/main" id="{D1D83601-AA27-47F0-900D-700E7DDD624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251" y="944"/>
                <a:ext cx="40" cy="170"/>
              </a:xfrm>
              <a:custGeom>
                <a:avLst/>
                <a:gdLst>
                  <a:gd name="T0" fmla="*/ 85 w 30"/>
                  <a:gd name="T1" fmla="*/ 369 h 125"/>
                  <a:gd name="T2" fmla="*/ 85 w 30"/>
                  <a:gd name="T3" fmla="*/ 384 h 125"/>
                  <a:gd name="T4" fmla="*/ 87 w 30"/>
                  <a:gd name="T5" fmla="*/ 390 h 125"/>
                  <a:gd name="T6" fmla="*/ 85 w 30"/>
                  <a:gd name="T7" fmla="*/ 384 h 125"/>
                  <a:gd name="T8" fmla="*/ 85 w 30"/>
                  <a:gd name="T9" fmla="*/ 420 h 125"/>
                  <a:gd name="T10" fmla="*/ 92 w 30"/>
                  <a:gd name="T11" fmla="*/ 427 h 125"/>
                  <a:gd name="T12" fmla="*/ 95 w 30"/>
                  <a:gd name="T13" fmla="*/ 384 h 125"/>
                  <a:gd name="T14" fmla="*/ 85 w 30"/>
                  <a:gd name="T15" fmla="*/ 369 h 125"/>
                  <a:gd name="T16" fmla="*/ 48 w 30"/>
                  <a:gd name="T17" fmla="*/ 0 h 125"/>
                  <a:gd name="T18" fmla="*/ 0 w 30"/>
                  <a:gd name="T19" fmla="*/ 7 h 125"/>
                  <a:gd name="T20" fmla="*/ 21 w 30"/>
                  <a:gd name="T21" fmla="*/ 50 h 125"/>
                  <a:gd name="T22" fmla="*/ 65 w 30"/>
                  <a:gd name="T23" fmla="*/ 41 h 125"/>
                  <a:gd name="T24" fmla="*/ 48 w 30"/>
                  <a:gd name="T25" fmla="*/ 0 h 12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0" h="125">
                    <a:moveTo>
                      <a:pt x="27" y="107"/>
                    </a:moveTo>
                    <a:cubicBezTo>
                      <a:pt x="27" y="109"/>
                      <a:pt x="27" y="110"/>
                      <a:pt x="27" y="112"/>
                    </a:cubicBezTo>
                    <a:cubicBezTo>
                      <a:pt x="28" y="112"/>
                      <a:pt x="28" y="113"/>
                      <a:pt x="28" y="114"/>
                    </a:cubicBezTo>
                    <a:cubicBezTo>
                      <a:pt x="28" y="113"/>
                      <a:pt x="28" y="113"/>
                      <a:pt x="27" y="112"/>
                    </a:cubicBezTo>
                    <a:cubicBezTo>
                      <a:pt x="27" y="116"/>
                      <a:pt x="27" y="120"/>
                      <a:pt x="27" y="123"/>
                    </a:cubicBezTo>
                    <a:cubicBezTo>
                      <a:pt x="28" y="124"/>
                      <a:pt x="29" y="125"/>
                      <a:pt x="29" y="125"/>
                    </a:cubicBezTo>
                    <a:cubicBezTo>
                      <a:pt x="30" y="121"/>
                      <a:pt x="30" y="116"/>
                      <a:pt x="30" y="112"/>
                    </a:cubicBezTo>
                    <a:cubicBezTo>
                      <a:pt x="29" y="110"/>
                      <a:pt x="28" y="109"/>
                      <a:pt x="27" y="107"/>
                    </a:cubicBezTo>
                    <a:moveTo>
                      <a:pt x="15" y="0"/>
                    </a:moveTo>
                    <a:cubicBezTo>
                      <a:pt x="10" y="0"/>
                      <a:pt x="5" y="1"/>
                      <a:pt x="0" y="2"/>
                    </a:cubicBezTo>
                    <a:cubicBezTo>
                      <a:pt x="3" y="6"/>
                      <a:pt x="5" y="10"/>
                      <a:pt x="7" y="15"/>
                    </a:cubicBezTo>
                    <a:cubicBezTo>
                      <a:pt x="12" y="13"/>
                      <a:pt x="16" y="12"/>
                      <a:pt x="21" y="12"/>
                    </a:cubicBezTo>
                    <a:cubicBezTo>
                      <a:pt x="20" y="7"/>
                      <a:pt x="18" y="3"/>
                      <a:pt x="15" y="0"/>
                    </a:cubicBezTo>
                  </a:path>
                </a:pathLst>
              </a:custGeom>
              <a:solidFill>
                <a:srgbClr val="9F97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76" name="Freeform 4387">
                <a:extLst>
                  <a:ext uri="{FF2B5EF4-FFF2-40B4-BE49-F238E27FC236}">
                    <a16:creationId xmlns:a16="http://schemas.microsoft.com/office/drawing/2014/main" id="{F17F82CD-5473-4966-8302-F0C98B8830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8" y="829"/>
                <a:ext cx="89" cy="55"/>
              </a:xfrm>
              <a:custGeom>
                <a:avLst/>
                <a:gdLst>
                  <a:gd name="T0" fmla="*/ 1 w 65"/>
                  <a:gd name="T1" fmla="*/ 0 h 41"/>
                  <a:gd name="T2" fmla="*/ 0 w 65"/>
                  <a:gd name="T3" fmla="*/ 12 h 41"/>
                  <a:gd name="T4" fmla="*/ 7 w 65"/>
                  <a:gd name="T5" fmla="*/ 12 h 41"/>
                  <a:gd name="T6" fmla="*/ 47 w 65"/>
                  <a:gd name="T7" fmla="*/ 16 h 41"/>
                  <a:gd name="T8" fmla="*/ 159 w 65"/>
                  <a:gd name="T9" fmla="*/ 83 h 41"/>
                  <a:gd name="T10" fmla="*/ 208 w 65"/>
                  <a:gd name="T11" fmla="*/ 133 h 41"/>
                  <a:gd name="T12" fmla="*/ 229 w 65"/>
                  <a:gd name="T13" fmla="*/ 121 h 41"/>
                  <a:gd name="T14" fmla="*/ 225 w 65"/>
                  <a:gd name="T15" fmla="*/ 105 h 41"/>
                  <a:gd name="T16" fmla="*/ 123 w 65"/>
                  <a:gd name="T17" fmla="*/ 27 h 41"/>
                  <a:gd name="T18" fmla="*/ 1 w 65"/>
                  <a:gd name="T19" fmla="*/ 0 h 4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65" h="41">
                    <a:moveTo>
                      <a:pt x="1" y="0"/>
                    </a:moveTo>
                    <a:cubicBezTo>
                      <a:pt x="1" y="1"/>
                      <a:pt x="0" y="3"/>
                      <a:pt x="0" y="4"/>
                    </a:cubicBezTo>
                    <a:cubicBezTo>
                      <a:pt x="1" y="4"/>
                      <a:pt x="2" y="4"/>
                      <a:pt x="2" y="4"/>
                    </a:cubicBezTo>
                    <a:cubicBezTo>
                      <a:pt x="7" y="4"/>
                      <a:pt x="10" y="4"/>
                      <a:pt x="13" y="5"/>
                    </a:cubicBezTo>
                    <a:cubicBezTo>
                      <a:pt x="24" y="9"/>
                      <a:pt x="37" y="17"/>
                      <a:pt x="45" y="25"/>
                    </a:cubicBezTo>
                    <a:cubicBezTo>
                      <a:pt x="50" y="29"/>
                      <a:pt x="54" y="36"/>
                      <a:pt x="59" y="41"/>
                    </a:cubicBezTo>
                    <a:cubicBezTo>
                      <a:pt x="61" y="39"/>
                      <a:pt x="63" y="38"/>
                      <a:pt x="65" y="37"/>
                    </a:cubicBezTo>
                    <a:cubicBezTo>
                      <a:pt x="65" y="35"/>
                      <a:pt x="65" y="33"/>
                      <a:pt x="64" y="32"/>
                    </a:cubicBezTo>
                    <a:cubicBezTo>
                      <a:pt x="57" y="24"/>
                      <a:pt x="49" y="15"/>
                      <a:pt x="35" y="8"/>
                    </a:cubicBezTo>
                    <a:cubicBezTo>
                      <a:pt x="25" y="4"/>
                      <a:pt x="13" y="1"/>
                      <a:pt x="1" y="0"/>
                    </a:cubicBezTo>
                  </a:path>
                </a:pathLst>
              </a:custGeom>
              <a:solidFill>
                <a:srgbClr val="9E97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77" name="Freeform 4388">
                <a:extLst>
                  <a:ext uri="{FF2B5EF4-FFF2-40B4-BE49-F238E27FC236}">
                    <a16:creationId xmlns:a16="http://schemas.microsoft.com/office/drawing/2014/main" id="{06C79C7D-3C6F-4A11-932E-F4CD9502FB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76" y="827"/>
                <a:ext cx="74" cy="10"/>
              </a:xfrm>
              <a:custGeom>
                <a:avLst/>
                <a:gdLst>
                  <a:gd name="T0" fmla="*/ 141 w 54"/>
                  <a:gd name="T1" fmla="*/ 0 h 7"/>
                  <a:gd name="T2" fmla="*/ 0 w 54"/>
                  <a:gd name="T3" fmla="*/ 20 h 7"/>
                  <a:gd name="T4" fmla="*/ 47 w 54"/>
                  <a:gd name="T5" fmla="*/ 29 h 7"/>
                  <a:gd name="T6" fmla="*/ 121 w 54"/>
                  <a:gd name="T7" fmla="*/ 27 h 7"/>
                  <a:gd name="T8" fmla="*/ 188 w 54"/>
                  <a:gd name="T9" fmla="*/ 20 h 7"/>
                  <a:gd name="T10" fmla="*/ 189 w 54"/>
                  <a:gd name="T11" fmla="*/ 1 h 7"/>
                  <a:gd name="T12" fmla="*/ 141 w 54"/>
                  <a:gd name="T13" fmla="*/ 0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4" h="7">
                    <a:moveTo>
                      <a:pt x="40" y="0"/>
                    </a:moveTo>
                    <a:cubicBezTo>
                      <a:pt x="27" y="0"/>
                      <a:pt x="13" y="2"/>
                      <a:pt x="0" y="5"/>
                    </a:cubicBezTo>
                    <a:cubicBezTo>
                      <a:pt x="2" y="6"/>
                      <a:pt x="7" y="7"/>
                      <a:pt x="13" y="7"/>
                    </a:cubicBezTo>
                    <a:cubicBezTo>
                      <a:pt x="19" y="7"/>
                      <a:pt x="27" y="6"/>
                      <a:pt x="34" y="6"/>
                    </a:cubicBezTo>
                    <a:cubicBezTo>
                      <a:pt x="41" y="5"/>
                      <a:pt x="47" y="5"/>
                      <a:pt x="53" y="5"/>
                    </a:cubicBezTo>
                    <a:cubicBezTo>
                      <a:pt x="53" y="4"/>
                      <a:pt x="54" y="2"/>
                      <a:pt x="54" y="1"/>
                    </a:cubicBezTo>
                    <a:cubicBezTo>
                      <a:pt x="50" y="0"/>
                      <a:pt x="45" y="0"/>
                      <a:pt x="40" y="0"/>
                    </a:cubicBezTo>
                  </a:path>
                </a:pathLst>
              </a:custGeom>
              <a:solidFill>
                <a:srgbClr val="B0A9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78" name="Freeform 4389">
                <a:extLst>
                  <a:ext uri="{FF2B5EF4-FFF2-40B4-BE49-F238E27FC236}">
                    <a16:creationId xmlns:a16="http://schemas.microsoft.com/office/drawing/2014/main" id="{7A48346C-611C-406C-9855-185C0876AC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35" y="890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0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</a:path>
                </a:pathLst>
              </a:custGeom>
              <a:solidFill>
                <a:srgbClr val="9F97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79" name="Freeform 4390">
                <a:extLst>
                  <a:ext uri="{FF2B5EF4-FFF2-40B4-BE49-F238E27FC236}">
                    <a16:creationId xmlns:a16="http://schemas.microsoft.com/office/drawing/2014/main" id="{19C4F5A3-3AAF-4687-9000-F09C83EFDF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8" y="879"/>
                <a:ext cx="10" cy="11"/>
              </a:xfrm>
              <a:custGeom>
                <a:avLst/>
                <a:gdLst>
                  <a:gd name="T0" fmla="*/ 27 w 7"/>
                  <a:gd name="T1" fmla="*/ 0 h 8"/>
                  <a:gd name="T2" fmla="*/ 0 w 7"/>
                  <a:gd name="T3" fmla="*/ 15 h 8"/>
                  <a:gd name="T4" fmla="*/ 20 w 7"/>
                  <a:gd name="T5" fmla="*/ 29 h 8"/>
                  <a:gd name="T6" fmla="*/ 20 w 7"/>
                  <a:gd name="T7" fmla="*/ 29 h 8"/>
                  <a:gd name="T8" fmla="*/ 27 w 7"/>
                  <a:gd name="T9" fmla="*/ 8 h 8"/>
                  <a:gd name="T10" fmla="*/ 27 w 7"/>
                  <a:gd name="T11" fmla="*/ 0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" h="8">
                    <a:moveTo>
                      <a:pt x="6" y="0"/>
                    </a:moveTo>
                    <a:cubicBezTo>
                      <a:pt x="4" y="1"/>
                      <a:pt x="2" y="2"/>
                      <a:pt x="0" y="4"/>
                    </a:cubicBezTo>
                    <a:cubicBezTo>
                      <a:pt x="2" y="6"/>
                      <a:pt x="3" y="7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6"/>
                      <a:pt x="6" y="4"/>
                      <a:pt x="6" y="2"/>
                    </a:cubicBezTo>
                    <a:cubicBezTo>
                      <a:pt x="7" y="2"/>
                      <a:pt x="6" y="1"/>
                      <a:pt x="6" y="0"/>
                    </a:cubicBezTo>
                  </a:path>
                </a:pathLst>
              </a:custGeom>
              <a:solidFill>
                <a:srgbClr val="C2BD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80" name="Freeform 4391">
                <a:extLst>
                  <a:ext uri="{FF2B5EF4-FFF2-40B4-BE49-F238E27FC236}">
                    <a16:creationId xmlns:a16="http://schemas.microsoft.com/office/drawing/2014/main" id="{323BF349-34EE-4E86-B4A4-8DD5391038B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48" y="749"/>
                <a:ext cx="70" cy="9"/>
              </a:xfrm>
              <a:custGeom>
                <a:avLst/>
                <a:gdLst>
                  <a:gd name="T0" fmla="*/ 36 w 51"/>
                  <a:gd name="T1" fmla="*/ 19 h 7"/>
                  <a:gd name="T2" fmla="*/ 36 w 51"/>
                  <a:gd name="T3" fmla="*/ 19 h 7"/>
                  <a:gd name="T4" fmla="*/ 41 w 51"/>
                  <a:gd name="T5" fmla="*/ 19 h 7"/>
                  <a:gd name="T6" fmla="*/ 36 w 51"/>
                  <a:gd name="T7" fmla="*/ 19 h 7"/>
                  <a:gd name="T8" fmla="*/ 70 w 51"/>
                  <a:gd name="T9" fmla="*/ 0 h 7"/>
                  <a:gd name="T10" fmla="*/ 14 w 51"/>
                  <a:gd name="T11" fmla="*/ 6 h 7"/>
                  <a:gd name="T12" fmla="*/ 0 w 51"/>
                  <a:gd name="T13" fmla="*/ 10 h 7"/>
                  <a:gd name="T14" fmla="*/ 36 w 51"/>
                  <a:gd name="T15" fmla="*/ 19 h 7"/>
                  <a:gd name="T16" fmla="*/ 40 w 51"/>
                  <a:gd name="T17" fmla="*/ 10 h 7"/>
                  <a:gd name="T18" fmla="*/ 55 w 51"/>
                  <a:gd name="T19" fmla="*/ 19 h 7"/>
                  <a:gd name="T20" fmla="*/ 65 w 51"/>
                  <a:gd name="T21" fmla="*/ 19 h 7"/>
                  <a:gd name="T22" fmla="*/ 172 w 51"/>
                  <a:gd name="T23" fmla="*/ 19 h 7"/>
                  <a:gd name="T24" fmla="*/ 181 w 51"/>
                  <a:gd name="T25" fmla="*/ 10 h 7"/>
                  <a:gd name="T26" fmla="*/ 141 w 51"/>
                  <a:gd name="T27" fmla="*/ 6 h 7"/>
                  <a:gd name="T28" fmla="*/ 70 w 51"/>
                  <a:gd name="T29" fmla="*/ 0 h 7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51" h="7">
                    <a:moveTo>
                      <a:pt x="10" y="7"/>
                    </a:moveTo>
                    <a:cubicBezTo>
                      <a:pt x="10" y="7"/>
                      <a:pt x="10" y="7"/>
                      <a:pt x="10" y="7"/>
                    </a:cubicBezTo>
                    <a:cubicBezTo>
                      <a:pt x="11" y="7"/>
                      <a:pt x="11" y="7"/>
                      <a:pt x="12" y="7"/>
                    </a:cubicBezTo>
                    <a:cubicBezTo>
                      <a:pt x="11" y="7"/>
                      <a:pt x="11" y="7"/>
                      <a:pt x="10" y="7"/>
                    </a:cubicBezTo>
                    <a:moveTo>
                      <a:pt x="20" y="0"/>
                    </a:moveTo>
                    <a:cubicBezTo>
                      <a:pt x="14" y="0"/>
                      <a:pt x="9" y="1"/>
                      <a:pt x="4" y="2"/>
                    </a:cubicBezTo>
                    <a:cubicBezTo>
                      <a:pt x="3" y="3"/>
                      <a:pt x="2" y="3"/>
                      <a:pt x="0" y="4"/>
                    </a:cubicBezTo>
                    <a:cubicBezTo>
                      <a:pt x="3" y="5"/>
                      <a:pt x="7" y="6"/>
                      <a:pt x="10" y="7"/>
                    </a:cubicBezTo>
                    <a:cubicBezTo>
                      <a:pt x="10" y="6"/>
                      <a:pt x="11" y="5"/>
                      <a:pt x="11" y="4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6" y="7"/>
                      <a:pt x="17" y="7"/>
                      <a:pt x="18" y="7"/>
                    </a:cubicBezTo>
                    <a:cubicBezTo>
                      <a:pt x="28" y="7"/>
                      <a:pt x="38" y="7"/>
                      <a:pt x="48" y="7"/>
                    </a:cubicBezTo>
                    <a:cubicBezTo>
                      <a:pt x="49" y="6"/>
                      <a:pt x="50" y="5"/>
                      <a:pt x="51" y="4"/>
                    </a:cubicBezTo>
                    <a:cubicBezTo>
                      <a:pt x="47" y="3"/>
                      <a:pt x="44" y="3"/>
                      <a:pt x="40" y="2"/>
                    </a:cubicBezTo>
                    <a:cubicBezTo>
                      <a:pt x="33" y="1"/>
                      <a:pt x="27" y="0"/>
                      <a:pt x="20" y="0"/>
                    </a:cubicBezTo>
                  </a:path>
                </a:pathLst>
              </a:custGeom>
              <a:solidFill>
                <a:srgbClr val="695F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81" name="Freeform 4392">
                <a:extLst>
                  <a:ext uri="{FF2B5EF4-FFF2-40B4-BE49-F238E27FC236}">
                    <a16:creationId xmlns:a16="http://schemas.microsoft.com/office/drawing/2014/main" id="{A2E580A0-2BC6-4D0B-A12B-F27B25A8711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42" y="754"/>
                <a:ext cx="27" cy="4"/>
              </a:xfrm>
              <a:custGeom>
                <a:avLst/>
                <a:gdLst>
                  <a:gd name="T0" fmla="*/ 55 w 20"/>
                  <a:gd name="T1" fmla="*/ 0 h 3"/>
                  <a:gd name="T2" fmla="*/ 49 w 20"/>
                  <a:gd name="T3" fmla="*/ 9 h 3"/>
                  <a:gd name="T4" fmla="*/ 57 w 20"/>
                  <a:gd name="T5" fmla="*/ 9 h 3"/>
                  <a:gd name="T6" fmla="*/ 66 w 20"/>
                  <a:gd name="T7" fmla="*/ 9 h 3"/>
                  <a:gd name="T8" fmla="*/ 55 w 20"/>
                  <a:gd name="T9" fmla="*/ 0 h 3"/>
                  <a:gd name="T10" fmla="*/ 16 w 20"/>
                  <a:gd name="T11" fmla="*/ 0 h 3"/>
                  <a:gd name="T12" fmla="*/ 0 w 20"/>
                  <a:gd name="T13" fmla="*/ 9 h 3"/>
                  <a:gd name="T14" fmla="*/ 49 w 20"/>
                  <a:gd name="T15" fmla="*/ 9 h 3"/>
                  <a:gd name="T16" fmla="*/ 49 w 20"/>
                  <a:gd name="T17" fmla="*/ 9 h 3"/>
                  <a:gd name="T18" fmla="*/ 16 w 20"/>
                  <a:gd name="T19" fmla="*/ 0 h 3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0" h="3">
                    <a:moveTo>
                      <a:pt x="16" y="0"/>
                    </a:moveTo>
                    <a:cubicBezTo>
                      <a:pt x="16" y="1"/>
                      <a:pt x="15" y="2"/>
                      <a:pt x="15" y="3"/>
                    </a:cubicBezTo>
                    <a:cubicBezTo>
                      <a:pt x="16" y="3"/>
                      <a:pt x="16" y="3"/>
                      <a:pt x="17" y="3"/>
                    </a:cubicBezTo>
                    <a:cubicBezTo>
                      <a:pt x="18" y="3"/>
                      <a:pt x="19" y="3"/>
                      <a:pt x="20" y="3"/>
                    </a:cubicBezTo>
                    <a:cubicBezTo>
                      <a:pt x="16" y="0"/>
                      <a:pt x="16" y="0"/>
                      <a:pt x="16" y="0"/>
                    </a:cubicBezTo>
                    <a:moveTo>
                      <a:pt x="5" y="0"/>
                    </a:moveTo>
                    <a:cubicBezTo>
                      <a:pt x="3" y="1"/>
                      <a:pt x="2" y="2"/>
                      <a:pt x="0" y="3"/>
                    </a:cubicBezTo>
                    <a:cubicBezTo>
                      <a:pt x="5" y="3"/>
                      <a:pt x="10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2" y="2"/>
                      <a:pt x="8" y="1"/>
                      <a:pt x="5" y="0"/>
                    </a:cubicBezTo>
                  </a:path>
                </a:pathLst>
              </a:custGeom>
              <a:solidFill>
                <a:srgbClr val="837A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82" name="Freeform 4393">
                <a:extLst>
                  <a:ext uri="{FF2B5EF4-FFF2-40B4-BE49-F238E27FC236}">
                    <a16:creationId xmlns:a16="http://schemas.microsoft.com/office/drawing/2014/main" id="{FABE14C2-C21F-4AD1-91D4-83C4BF85CD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0" y="861"/>
                <a:ext cx="17" cy="22"/>
              </a:xfrm>
              <a:custGeom>
                <a:avLst/>
                <a:gdLst>
                  <a:gd name="T0" fmla="*/ 38 w 13"/>
                  <a:gd name="T1" fmla="*/ 0 h 16"/>
                  <a:gd name="T2" fmla="*/ 0 w 13"/>
                  <a:gd name="T3" fmla="*/ 21 h 16"/>
                  <a:gd name="T4" fmla="*/ 0 w 13"/>
                  <a:gd name="T5" fmla="*/ 44 h 16"/>
                  <a:gd name="T6" fmla="*/ 0 w 13"/>
                  <a:gd name="T7" fmla="*/ 47 h 16"/>
                  <a:gd name="T8" fmla="*/ 16 w 13"/>
                  <a:gd name="T9" fmla="*/ 56 h 16"/>
                  <a:gd name="T10" fmla="*/ 38 w 13"/>
                  <a:gd name="T11" fmla="*/ 0 h 1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3" h="16">
                    <a:moveTo>
                      <a:pt x="13" y="0"/>
                    </a:moveTo>
                    <a:cubicBezTo>
                      <a:pt x="7" y="3"/>
                      <a:pt x="2" y="5"/>
                      <a:pt x="0" y="6"/>
                    </a:cubicBezTo>
                    <a:cubicBezTo>
                      <a:pt x="0" y="8"/>
                      <a:pt x="0" y="10"/>
                      <a:pt x="0" y="12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2" y="14"/>
                      <a:pt x="4" y="15"/>
                      <a:pt x="5" y="16"/>
                    </a:cubicBezTo>
                    <a:cubicBezTo>
                      <a:pt x="8" y="11"/>
                      <a:pt x="10" y="5"/>
                      <a:pt x="13" y="0"/>
                    </a:cubicBezTo>
                  </a:path>
                </a:pathLst>
              </a:custGeom>
              <a:solidFill>
                <a:srgbClr val="9E97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83" name="Freeform 4394">
                <a:extLst>
                  <a:ext uri="{FF2B5EF4-FFF2-40B4-BE49-F238E27FC236}">
                    <a16:creationId xmlns:a16="http://schemas.microsoft.com/office/drawing/2014/main" id="{AEDD9AE2-1C53-4C05-86DB-D5E0C19912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3" y="888"/>
                <a:ext cx="2" cy="5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8 h 3"/>
                  <a:gd name="T4" fmla="*/ 0 w 2"/>
                  <a:gd name="T5" fmla="*/ 22 h 3"/>
                  <a:gd name="T6" fmla="*/ 0 w 2"/>
                  <a:gd name="T7" fmla="*/ 22 h 3"/>
                  <a:gd name="T8" fmla="*/ 2 w 2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2"/>
                      <a:pt x="1" y="1"/>
                      <a:pt x="2" y="0"/>
                    </a:cubicBezTo>
                  </a:path>
                </a:pathLst>
              </a:custGeom>
              <a:solidFill>
                <a:srgbClr val="9F97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84" name="Freeform 4395">
                <a:extLst>
                  <a:ext uri="{FF2B5EF4-FFF2-40B4-BE49-F238E27FC236}">
                    <a16:creationId xmlns:a16="http://schemas.microsoft.com/office/drawing/2014/main" id="{3CC77F98-CFA2-4DB6-8846-8E41BAD640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8" y="878"/>
                <a:ext cx="9" cy="12"/>
              </a:xfrm>
              <a:custGeom>
                <a:avLst/>
                <a:gdLst>
                  <a:gd name="T0" fmla="*/ 8 w 6"/>
                  <a:gd name="T1" fmla="*/ 0 h 9"/>
                  <a:gd name="T2" fmla="*/ 0 w 6"/>
                  <a:gd name="T3" fmla="*/ 20 h 9"/>
                  <a:gd name="T4" fmla="*/ 18 w 6"/>
                  <a:gd name="T5" fmla="*/ 12 h 9"/>
                  <a:gd name="T6" fmla="*/ 18 w 6"/>
                  <a:gd name="T7" fmla="*/ 28 h 9"/>
                  <a:gd name="T8" fmla="*/ 27 w 6"/>
                  <a:gd name="T9" fmla="*/ 27 h 9"/>
                  <a:gd name="T10" fmla="*/ 32 w 6"/>
                  <a:gd name="T11" fmla="*/ 12 h 9"/>
                  <a:gd name="T12" fmla="*/ 8 w 6"/>
                  <a:gd name="T13" fmla="*/ 1 h 9"/>
                  <a:gd name="T14" fmla="*/ 8 w 6"/>
                  <a:gd name="T15" fmla="*/ 0 h 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6" h="9">
                    <a:moveTo>
                      <a:pt x="1" y="0"/>
                    </a:moveTo>
                    <a:cubicBezTo>
                      <a:pt x="0" y="2"/>
                      <a:pt x="0" y="4"/>
                      <a:pt x="0" y="6"/>
                    </a:cubicBezTo>
                    <a:cubicBezTo>
                      <a:pt x="1" y="5"/>
                      <a:pt x="2" y="4"/>
                      <a:pt x="3" y="4"/>
                    </a:cubicBezTo>
                    <a:cubicBezTo>
                      <a:pt x="3" y="5"/>
                      <a:pt x="3" y="7"/>
                      <a:pt x="3" y="9"/>
                    </a:cubicBezTo>
                    <a:cubicBezTo>
                      <a:pt x="3" y="9"/>
                      <a:pt x="4" y="9"/>
                      <a:pt x="5" y="8"/>
                    </a:cubicBezTo>
                    <a:cubicBezTo>
                      <a:pt x="5" y="7"/>
                      <a:pt x="6" y="6"/>
                      <a:pt x="6" y="4"/>
                    </a:cubicBezTo>
                    <a:cubicBezTo>
                      <a:pt x="5" y="3"/>
                      <a:pt x="3" y="2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</a:path>
                </a:pathLst>
              </a:custGeom>
              <a:solidFill>
                <a:srgbClr val="C2BD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85" name="Freeform 4396">
                <a:extLst>
                  <a:ext uri="{FF2B5EF4-FFF2-40B4-BE49-F238E27FC236}">
                    <a16:creationId xmlns:a16="http://schemas.microsoft.com/office/drawing/2014/main" id="{CCABED23-411D-40BF-8961-E31508CCB85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784" y="747"/>
                <a:ext cx="26" cy="7"/>
              </a:xfrm>
              <a:custGeom>
                <a:avLst/>
                <a:gdLst>
                  <a:gd name="T0" fmla="*/ 41 w 19"/>
                  <a:gd name="T1" fmla="*/ 8 h 5"/>
                  <a:gd name="T2" fmla="*/ 41 w 19"/>
                  <a:gd name="T3" fmla="*/ 11 h 5"/>
                  <a:gd name="T4" fmla="*/ 41 w 19"/>
                  <a:gd name="T5" fmla="*/ 20 h 5"/>
                  <a:gd name="T6" fmla="*/ 67 w 19"/>
                  <a:gd name="T7" fmla="*/ 20 h 5"/>
                  <a:gd name="T8" fmla="*/ 47 w 19"/>
                  <a:gd name="T9" fmla="*/ 11 h 5"/>
                  <a:gd name="T10" fmla="*/ 41 w 19"/>
                  <a:gd name="T11" fmla="*/ 8 h 5"/>
                  <a:gd name="T12" fmla="*/ 10 w 19"/>
                  <a:gd name="T13" fmla="*/ 0 h 5"/>
                  <a:gd name="T14" fmla="*/ 0 w 19"/>
                  <a:gd name="T15" fmla="*/ 0 h 5"/>
                  <a:gd name="T16" fmla="*/ 19 w 19"/>
                  <a:gd name="T17" fmla="*/ 0 h 5"/>
                  <a:gd name="T18" fmla="*/ 10 w 19"/>
                  <a:gd name="T19" fmla="*/ 0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9" h="5">
                    <a:moveTo>
                      <a:pt x="12" y="2"/>
                    </a:moveTo>
                    <a:cubicBezTo>
                      <a:pt x="12" y="3"/>
                      <a:pt x="12" y="3"/>
                      <a:pt x="12" y="3"/>
                    </a:cubicBezTo>
                    <a:cubicBezTo>
                      <a:pt x="12" y="4"/>
                      <a:pt x="12" y="5"/>
                      <a:pt x="12" y="5"/>
                    </a:cubicBezTo>
                    <a:cubicBezTo>
                      <a:pt x="14" y="5"/>
                      <a:pt x="17" y="5"/>
                      <a:pt x="19" y="5"/>
                    </a:cubicBezTo>
                    <a:cubicBezTo>
                      <a:pt x="17" y="5"/>
                      <a:pt x="15" y="4"/>
                      <a:pt x="13" y="3"/>
                    </a:cubicBezTo>
                    <a:cubicBezTo>
                      <a:pt x="12" y="2"/>
                      <a:pt x="12" y="2"/>
                      <a:pt x="12" y="2"/>
                    </a:cubicBezTo>
                    <a:moveTo>
                      <a:pt x="3" y="0"/>
                    </a:moveTo>
                    <a:cubicBezTo>
                      <a:pt x="2" y="0"/>
                      <a:pt x="1" y="0"/>
                      <a:pt x="0" y="0"/>
                    </a:cubicBezTo>
                    <a:cubicBezTo>
                      <a:pt x="2" y="0"/>
                      <a:pt x="4" y="0"/>
                      <a:pt x="5" y="0"/>
                    </a:cubicBezTo>
                    <a:cubicBezTo>
                      <a:pt x="4" y="0"/>
                      <a:pt x="4" y="0"/>
                      <a:pt x="3" y="0"/>
                    </a:cubicBezTo>
                  </a:path>
                </a:pathLst>
              </a:custGeom>
              <a:solidFill>
                <a:srgbClr val="695F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86" name="Freeform 4397">
                <a:extLst>
                  <a:ext uri="{FF2B5EF4-FFF2-40B4-BE49-F238E27FC236}">
                    <a16:creationId xmlns:a16="http://schemas.microsoft.com/office/drawing/2014/main" id="{60C1701B-C200-40F7-B604-46B2868831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0" y="1844"/>
                <a:ext cx="35" cy="36"/>
              </a:xfrm>
              <a:custGeom>
                <a:avLst/>
                <a:gdLst>
                  <a:gd name="T0" fmla="*/ 32 w 26"/>
                  <a:gd name="T1" fmla="*/ 0 h 27"/>
                  <a:gd name="T2" fmla="*/ 20 w 26"/>
                  <a:gd name="T3" fmla="*/ 7 h 27"/>
                  <a:gd name="T4" fmla="*/ 0 w 26"/>
                  <a:gd name="T5" fmla="*/ 20 h 27"/>
                  <a:gd name="T6" fmla="*/ 43 w 26"/>
                  <a:gd name="T7" fmla="*/ 85 h 27"/>
                  <a:gd name="T8" fmla="*/ 85 w 26"/>
                  <a:gd name="T9" fmla="*/ 44 h 27"/>
                  <a:gd name="T10" fmla="*/ 78 w 26"/>
                  <a:gd name="T11" fmla="*/ 1 h 27"/>
                  <a:gd name="T12" fmla="*/ 32 w 26"/>
                  <a:gd name="T13" fmla="*/ 0 h 2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6" h="27">
                    <a:moveTo>
                      <a:pt x="10" y="0"/>
                    </a:moveTo>
                    <a:cubicBezTo>
                      <a:pt x="9" y="0"/>
                      <a:pt x="7" y="1"/>
                      <a:pt x="6" y="2"/>
                    </a:cubicBezTo>
                    <a:cubicBezTo>
                      <a:pt x="4" y="3"/>
                      <a:pt x="2" y="5"/>
                      <a:pt x="0" y="6"/>
                    </a:cubicBezTo>
                    <a:cubicBezTo>
                      <a:pt x="3" y="15"/>
                      <a:pt x="8" y="22"/>
                      <a:pt x="13" y="27"/>
                    </a:cubicBezTo>
                    <a:cubicBezTo>
                      <a:pt x="18" y="21"/>
                      <a:pt x="22" y="17"/>
                      <a:pt x="26" y="14"/>
                    </a:cubicBezTo>
                    <a:cubicBezTo>
                      <a:pt x="25" y="10"/>
                      <a:pt x="24" y="6"/>
                      <a:pt x="24" y="1"/>
                    </a:cubicBezTo>
                    <a:cubicBezTo>
                      <a:pt x="19" y="1"/>
                      <a:pt x="14" y="0"/>
                      <a:pt x="10" y="0"/>
                    </a:cubicBezTo>
                  </a:path>
                </a:pathLst>
              </a:custGeom>
              <a:solidFill>
                <a:srgbClr val="695F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87" name="Freeform 4398">
                <a:extLst>
                  <a:ext uri="{FF2B5EF4-FFF2-40B4-BE49-F238E27FC236}">
                    <a16:creationId xmlns:a16="http://schemas.microsoft.com/office/drawing/2014/main" id="{A3CA295E-B3FC-4B30-8AE2-9A200002D65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423" y="1741"/>
                <a:ext cx="257" cy="122"/>
              </a:xfrm>
              <a:custGeom>
                <a:avLst/>
                <a:gdLst>
                  <a:gd name="T0" fmla="*/ 211 w 189"/>
                  <a:gd name="T1" fmla="*/ 191 h 90"/>
                  <a:gd name="T2" fmla="*/ 267 w 189"/>
                  <a:gd name="T3" fmla="*/ 239 h 90"/>
                  <a:gd name="T4" fmla="*/ 68 w 189"/>
                  <a:gd name="T5" fmla="*/ 259 h 90"/>
                  <a:gd name="T6" fmla="*/ 26 w 189"/>
                  <a:gd name="T7" fmla="*/ 259 h 90"/>
                  <a:gd name="T8" fmla="*/ 30 w 189"/>
                  <a:gd name="T9" fmla="*/ 304 h 90"/>
                  <a:gd name="T10" fmla="*/ 103 w 189"/>
                  <a:gd name="T11" fmla="*/ 275 h 90"/>
                  <a:gd name="T12" fmla="*/ 120 w 189"/>
                  <a:gd name="T13" fmla="*/ 275 h 90"/>
                  <a:gd name="T14" fmla="*/ 181 w 189"/>
                  <a:gd name="T15" fmla="*/ 285 h 90"/>
                  <a:gd name="T16" fmla="*/ 243 w 189"/>
                  <a:gd name="T17" fmla="*/ 293 h 90"/>
                  <a:gd name="T18" fmla="*/ 294 w 189"/>
                  <a:gd name="T19" fmla="*/ 285 h 90"/>
                  <a:gd name="T20" fmla="*/ 449 w 189"/>
                  <a:gd name="T21" fmla="*/ 264 h 90"/>
                  <a:gd name="T22" fmla="*/ 646 w 189"/>
                  <a:gd name="T23" fmla="*/ 281 h 90"/>
                  <a:gd name="T24" fmla="*/ 567 w 189"/>
                  <a:gd name="T25" fmla="*/ 239 h 90"/>
                  <a:gd name="T26" fmla="*/ 483 w 189"/>
                  <a:gd name="T27" fmla="*/ 244 h 90"/>
                  <a:gd name="T28" fmla="*/ 317 w 189"/>
                  <a:gd name="T29" fmla="*/ 226 h 90"/>
                  <a:gd name="T30" fmla="*/ 294 w 189"/>
                  <a:gd name="T31" fmla="*/ 226 h 90"/>
                  <a:gd name="T32" fmla="*/ 257 w 189"/>
                  <a:gd name="T33" fmla="*/ 226 h 90"/>
                  <a:gd name="T34" fmla="*/ 273 w 189"/>
                  <a:gd name="T35" fmla="*/ 211 h 90"/>
                  <a:gd name="T36" fmla="*/ 211 w 189"/>
                  <a:gd name="T37" fmla="*/ 191 h 90"/>
                  <a:gd name="T38" fmla="*/ 0 w 189"/>
                  <a:gd name="T39" fmla="*/ 0 h 90"/>
                  <a:gd name="T40" fmla="*/ 26 w 189"/>
                  <a:gd name="T41" fmla="*/ 95 h 90"/>
                  <a:gd name="T42" fmla="*/ 135 w 189"/>
                  <a:gd name="T43" fmla="*/ 155 h 90"/>
                  <a:gd name="T44" fmla="*/ 132 w 189"/>
                  <a:gd name="T45" fmla="*/ 153 h 90"/>
                  <a:gd name="T46" fmla="*/ 160 w 189"/>
                  <a:gd name="T47" fmla="*/ 140 h 90"/>
                  <a:gd name="T48" fmla="*/ 0 w 189"/>
                  <a:gd name="T49" fmla="*/ 0 h 9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189" h="90">
                    <a:moveTo>
                      <a:pt x="62" y="57"/>
                    </a:moveTo>
                    <a:cubicBezTo>
                      <a:pt x="68" y="61"/>
                      <a:pt x="74" y="66"/>
                      <a:pt x="78" y="71"/>
                    </a:cubicBezTo>
                    <a:cubicBezTo>
                      <a:pt x="67" y="75"/>
                      <a:pt x="43" y="77"/>
                      <a:pt x="20" y="77"/>
                    </a:cubicBezTo>
                    <a:cubicBezTo>
                      <a:pt x="16" y="77"/>
                      <a:pt x="11" y="77"/>
                      <a:pt x="7" y="77"/>
                    </a:cubicBezTo>
                    <a:cubicBezTo>
                      <a:pt x="7" y="82"/>
                      <a:pt x="8" y="86"/>
                      <a:pt x="9" y="90"/>
                    </a:cubicBezTo>
                    <a:cubicBezTo>
                      <a:pt x="14" y="85"/>
                      <a:pt x="20" y="83"/>
                      <a:pt x="30" y="82"/>
                    </a:cubicBezTo>
                    <a:cubicBezTo>
                      <a:pt x="32" y="82"/>
                      <a:pt x="33" y="82"/>
                      <a:pt x="35" y="82"/>
                    </a:cubicBezTo>
                    <a:cubicBezTo>
                      <a:pt x="42" y="82"/>
                      <a:pt x="48" y="83"/>
                      <a:pt x="53" y="84"/>
                    </a:cubicBezTo>
                    <a:cubicBezTo>
                      <a:pt x="59" y="85"/>
                      <a:pt x="65" y="86"/>
                      <a:pt x="71" y="86"/>
                    </a:cubicBezTo>
                    <a:cubicBezTo>
                      <a:pt x="76" y="86"/>
                      <a:pt x="81" y="85"/>
                      <a:pt x="86" y="84"/>
                    </a:cubicBezTo>
                    <a:cubicBezTo>
                      <a:pt x="101" y="80"/>
                      <a:pt x="116" y="78"/>
                      <a:pt x="132" y="78"/>
                    </a:cubicBezTo>
                    <a:cubicBezTo>
                      <a:pt x="151" y="78"/>
                      <a:pt x="170" y="81"/>
                      <a:pt x="189" y="83"/>
                    </a:cubicBezTo>
                    <a:cubicBezTo>
                      <a:pt x="182" y="79"/>
                      <a:pt x="174" y="75"/>
                      <a:pt x="166" y="71"/>
                    </a:cubicBezTo>
                    <a:cubicBezTo>
                      <a:pt x="157" y="71"/>
                      <a:pt x="149" y="72"/>
                      <a:pt x="141" y="72"/>
                    </a:cubicBezTo>
                    <a:cubicBezTo>
                      <a:pt x="125" y="72"/>
                      <a:pt x="109" y="70"/>
                      <a:pt x="93" y="67"/>
                    </a:cubicBezTo>
                    <a:cubicBezTo>
                      <a:pt x="90" y="67"/>
                      <a:pt x="88" y="67"/>
                      <a:pt x="86" y="67"/>
                    </a:cubicBezTo>
                    <a:cubicBezTo>
                      <a:pt x="82" y="67"/>
                      <a:pt x="78" y="67"/>
                      <a:pt x="75" y="67"/>
                    </a:cubicBezTo>
                    <a:cubicBezTo>
                      <a:pt x="80" y="63"/>
                      <a:pt x="80" y="63"/>
                      <a:pt x="80" y="63"/>
                    </a:cubicBezTo>
                    <a:cubicBezTo>
                      <a:pt x="74" y="62"/>
                      <a:pt x="68" y="59"/>
                      <a:pt x="62" y="57"/>
                    </a:cubicBezTo>
                    <a:moveTo>
                      <a:pt x="0" y="0"/>
                    </a:moveTo>
                    <a:cubicBezTo>
                      <a:pt x="3" y="10"/>
                      <a:pt x="6" y="19"/>
                      <a:pt x="7" y="28"/>
                    </a:cubicBezTo>
                    <a:cubicBezTo>
                      <a:pt x="17" y="36"/>
                      <a:pt x="28" y="41"/>
                      <a:pt x="40" y="46"/>
                    </a:cubicBezTo>
                    <a:cubicBezTo>
                      <a:pt x="39" y="46"/>
                      <a:pt x="39" y="45"/>
                      <a:pt x="38" y="45"/>
                    </a:cubicBezTo>
                    <a:cubicBezTo>
                      <a:pt x="47" y="41"/>
                      <a:pt x="47" y="41"/>
                      <a:pt x="47" y="41"/>
                    </a:cubicBezTo>
                    <a:cubicBezTo>
                      <a:pt x="33" y="35"/>
                      <a:pt x="14" y="18"/>
                      <a:pt x="0" y="0"/>
                    </a:cubicBezTo>
                  </a:path>
                </a:pathLst>
              </a:custGeom>
              <a:solidFill>
                <a:srgbClr val="9F97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88" name="Freeform 4399">
                <a:extLst>
                  <a:ext uri="{FF2B5EF4-FFF2-40B4-BE49-F238E27FC236}">
                    <a16:creationId xmlns:a16="http://schemas.microsoft.com/office/drawing/2014/main" id="{333E7E5C-AE1A-4A8B-981F-22345D135F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3" y="948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9F97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89" name="Freeform 4400">
                <a:extLst>
                  <a:ext uri="{FF2B5EF4-FFF2-40B4-BE49-F238E27FC236}">
                    <a16:creationId xmlns:a16="http://schemas.microsoft.com/office/drawing/2014/main" id="{2E577021-71F9-4EFD-9544-290266AD6D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8" y="890"/>
                <a:ext cx="5" cy="9"/>
              </a:xfrm>
              <a:custGeom>
                <a:avLst/>
                <a:gdLst>
                  <a:gd name="T0" fmla="*/ 0 w 3"/>
                  <a:gd name="T1" fmla="*/ 0 h 7"/>
                  <a:gd name="T2" fmla="*/ 0 w 3"/>
                  <a:gd name="T3" fmla="*/ 19 h 7"/>
                  <a:gd name="T4" fmla="*/ 22 w 3"/>
                  <a:gd name="T5" fmla="*/ 6 h 7"/>
                  <a:gd name="T6" fmla="*/ 22 w 3"/>
                  <a:gd name="T7" fmla="*/ 6 h 7"/>
                  <a:gd name="T8" fmla="*/ 22 w 3"/>
                  <a:gd name="T9" fmla="*/ 0 h 7"/>
                  <a:gd name="T10" fmla="*/ 13 w 3"/>
                  <a:gd name="T11" fmla="*/ 0 h 7"/>
                  <a:gd name="T12" fmla="*/ 0 w 3"/>
                  <a:gd name="T13" fmla="*/ 0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" h="7">
                    <a:moveTo>
                      <a:pt x="0" y="0"/>
                    </a:moveTo>
                    <a:cubicBezTo>
                      <a:pt x="0" y="3"/>
                      <a:pt x="0" y="5"/>
                      <a:pt x="0" y="7"/>
                    </a:cubicBezTo>
                    <a:cubicBezTo>
                      <a:pt x="1" y="5"/>
                      <a:pt x="2" y="4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0" y="0"/>
                    </a:cubicBezTo>
                  </a:path>
                </a:pathLst>
              </a:custGeom>
              <a:solidFill>
                <a:srgbClr val="C3BE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90" name="Freeform 4401">
                <a:extLst>
                  <a:ext uri="{FF2B5EF4-FFF2-40B4-BE49-F238E27FC236}">
                    <a16:creationId xmlns:a16="http://schemas.microsoft.com/office/drawing/2014/main" id="{A07CD58D-6F7C-480B-B1B2-4FCD529206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8" y="883"/>
                <a:ext cx="5" cy="7"/>
              </a:xfrm>
              <a:custGeom>
                <a:avLst/>
                <a:gdLst>
                  <a:gd name="T0" fmla="*/ 22 w 3"/>
                  <a:gd name="T1" fmla="*/ 0 h 5"/>
                  <a:gd name="T2" fmla="*/ 0 w 3"/>
                  <a:gd name="T3" fmla="*/ 8 h 5"/>
                  <a:gd name="T4" fmla="*/ 0 w 3"/>
                  <a:gd name="T5" fmla="*/ 20 h 5"/>
                  <a:gd name="T6" fmla="*/ 13 w 3"/>
                  <a:gd name="T7" fmla="*/ 20 h 5"/>
                  <a:gd name="T8" fmla="*/ 22 w 3"/>
                  <a:gd name="T9" fmla="*/ 20 h 5"/>
                  <a:gd name="T10" fmla="*/ 22 w 3"/>
                  <a:gd name="T11" fmla="*/ 0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" h="5">
                    <a:moveTo>
                      <a:pt x="3" y="0"/>
                    </a:moveTo>
                    <a:cubicBezTo>
                      <a:pt x="2" y="0"/>
                      <a:pt x="1" y="1"/>
                      <a:pt x="0" y="2"/>
                    </a:cubicBezTo>
                    <a:cubicBezTo>
                      <a:pt x="0" y="3"/>
                      <a:pt x="0" y="4"/>
                      <a:pt x="0" y="5"/>
                    </a:cubicBezTo>
                    <a:cubicBezTo>
                      <a:pt x="1" y="5"/>
                      <a:pt x="1" y="5"/>
                      <a:pt x="2" y="5"/>
                    </a:cubicBezTo>
                    <a:cubicBezTo>
                      <a:pt x="2" y="5"/>
                      <a:pt x="2" y="5"/>
                      <a:pt x="3" y="5"/>
                    </a:cubicBezTo>
                    <a:cubicBezTo>
                      <a:pt x="3" y="3"/>
                      <a:pt x="3" y="1"/>
                      <a:pt x="3" y="0"/>
                    </a:cubicBezTo>
                  </a:path>
                </a:pathLst>
              </a:custGeom>
              <a:solidFill>
                <a:srgbClr val="DAD7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91" name="Freeform 4402">
                <a:extLst>
                  <a:ext uri="{FF2B5EF4-FFF2-40B4-BE49-F238E27FC236}">
                    <a16:creationId xmlns:a16="http://schemas.microsoft.com/office/drawing/2014/main" id="{015979A3-9C9A-43A5-B624-2C72BCFD94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14" y="929"/>
                <a:ext cx="4" cy="12"/>
              </a:xfrm>
              <a:custGeom>
                <a:avLst/>
                <a:gdLst>
                  <a:gd name="T0" fmla="*/ 1 w 3"/>
                  <a:gd name="T1" fmla="*/ 0 h 9"/>
                  <a:gd name="T2" fmla="*/ 0 w 3"/>
                  <a:gd name="T3" fmla="*/ 27 h 9"/>
                  <a:gd name="T4" fmla="*/ 9 w 3"/>
                  <a:gd name="T5" fmla="*/ 28 h 9"/>
                  <a:gd name="T6" fmla="*/ 1 w 3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9">
                    <a:moveTo>
                      <a:pt x="1" y="0"/>
                    </a:moveTo>
                    <a:cubicBezTo>
                      <a:pt x="1" y="3"/>
                      <a:pt x="0" y="5"/>
                      <a:pt x="0" y="8"/>
                    </a:cubicBezTo>
                    <a:cubicBezTo>
                      <a:pt x="1" y="8"/>
                      <a:pt x="2" y="9"/>
                      <a:pt x="3" y="9"/>
                    </a:cubicBezTo>
                    <a:cubicBezTo>
                      <a:pt x="2" y="6"/>
                      <a:pt x="2" y="3"/>
                      <a:pt x="1" y="0"/>
                    </a:cubicBezTo>
                  </a:path>
                </a:pathLst>
              </a:custGeom>
              <a:solidFill>
                <a:srgbClr val="695F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92" name="Freeform 4403">
                <a:extLst>
                  <a:ext uri="{FF2B5EF4-FFF2-40B4-BE49-F238E27FC236}">
                    <a16:creationId xmlns:a16="http://schemas.microsoft.com/office/drawing/2014/main" id="{EF62FFA8-63FD-4BD1-A1FC-5E5F241F12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14" y="940"/>
                <a:ext cx="4" cy="5"/>
              </a:xfrm>
              <a:custGeom>
                <a:avLst/>
                <a:gdLst>
                  <a:gd name="T0" fmla="*/ 0 w 3"/>
                  <a:gd name="T1" fmla="*/ 0 h 4"/>
                  <a:gd name="T2" fmla="*/ 0 w 3"/>
                  <a:gd name="T3" fmla="*/ 10 h 4"/>
                  <a:gd name="T4" fmla="*/ 9 w 3"/>
                  <a:gd name="T5" fmla="*/ 8 h 4"/>
                  <a:gd name="T6" fmla="*/ 9 w 3"/>
                  <a:gd name="T7" fmla="*/ 1 h 4"/>
                  <a:gd name="T8" fmla="*/ 0 w 3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cubicBezTo>
                      <a:pt x="0" y="1"/>
                      <a:pt x="0" y="2"/>
                      <a:pt x="0" y="4"/>
                    </a:cubicBezTo>
                    <a:cubicBezTo>
                      <a:pt x="1" y="3"/>
                      <a:pt x="2" y="3"/>
                      <a:pt x="3" y="3"/>
                    </a:cubicBezTo>
                    <a:cubicBezTo>
                      <a:pt x="3" y="2"/>
                      <a:pt x="3" y="2"/>
                      <a:pt x="3" y="1"/>
                    </a:cubicBezTo>
                    <a:cubicBezTo>
                      <a:pt x="2" y="1"/>
                      <a:pt x="1" y="0"/>
                      <a:pt x="0" y="0"/>
                    </a:cubicBezTo>
                  </a:path>
                </a:pathLst>
              </a:custGeom>
              <a:solidFill>
                <a:srgbClr val="9E97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93" name="Freeform 4404">
                <a:extLst>
                  <a:ext uri="{FF2B5EF4-FFF2-40B4-BE49-F238E27FC236}">
                    <a16:creationId xmlns:a16="http://schemas.microsoft.com/office/drawing/2014/main" id="{10100EC6-DACF-47FD-AB76-B03A656480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15" y="917"/>
                <a:ext cx="24" cy="27"/>
              </a:xfrm>
              <a:custGeom>
                <a:avLst/>
                <a:gdLst>
                  <a:gd name="T0" fmla="*/ 9 w 18"/>
                  <a:gd name="T1" fmla="*/ 0 h 20"/>
                  <a:gd name="T2" fmla="*/ 0 w 18"/>
                  <a:gd name="T3" fmla="*/ 30 h 20"/>
                  <a:gd name="T4" fmla="*/ 7 w 18"/>
                  <a:gd name="T5" fmla="*/ 58 h 20"/>
                  <a:gd name="T6" fmla="*/ 9 w 18"/>
                  <a:gd name="T7" fmla="*/ 63 h 20"/>
                  <a:gd name="T8" fmla="*/ 28 w 18"/>
                  <a:gd name="T9" fmla="*/ 63 h 20"/>
                  <a:gd name="T10" fmla="*/ 57 w 18"/>
                  <a:gd name="T11" fmla="*/ 66 h 20"/>
                  <a:gd name="T12" fmla="*/ 36 w 18"/>
                  <a:gd name="T13" fmla="*/ 22 h 20"/>
                  <a:gd name="T14" fmla="*/ 12 w 18"/>
                  <a:gd name="T15" fmla="*/ 1 h 20"/>
                  <a:gd name="T16" fmla="*/ 12 w 18"/>
                  <a:gd name="T17" fmla="*/ 0 h 20"/>
                  <a:gd name="T18" fmla="*/ 9 w 18"/>
                  <a:gd name="T19" fmla="*/ 0 h 2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8" h="20">
                    <a:moveTo>
                      <a:pt x="3" y="0"/>
                    </a:moveTo>
                    <a:cubicBezTo>
                      <a:pt x="2" y="3"/>
                      <a:pt x="1" y="6"/>
                      <a:pt x="0" y="9"/>
                    </a:cubicBezTo>
                    <a:cubicBezTo>
                      <a:pt x="1" y="12"/>
                      <a:pt x="1" y="15"/>
                      <a:pt x="2" y="18"/>
                    </a:cubicBezTo>
                    <a:cubicBezTo>
                      <a:pt x="2" y="19"/>
                      <a:pt x="3" y="19"/>
                      <a:pt x="3" y="19"/>
                    </a:cubicBezTo>
                    <a:cubicBezTo>
                      <a:pt x="5" y="19"/>
                      <a:pt x="7" y="19"/>
                      <a:pt x="9" y="19"/>
                    </a:cubicBezTo>
                    <a:cubicBezTo>
                      <a:pt x="12" y="19"/>
                      <a:pt x="15" y="19"/>
                      <a:pt x="18" y="20"/>
                    </a:cubicBezTo>
                    <a:cubicBezTo>
                      <a:pt x="15" y="16"/>
                      <a:pt x="13" y="12"/>
                      <a:pt x="11" y="7"/>
                    </a:cubicBezTo>
                    <a:cubicBezTo>
                      <a:pt x="9" y="5"/>
                      <a:pt x="6" y="2"/>
                      <a:pt x="4" y="1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3" y="0"/>
                    </a:cubicBezTo>
                  </a:path>
                </a:pathLst>
              </a:custGeom>
              <a:solidFill>
                <a:srgbClr val="9F97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94" name="Freeform 4405">
                <a:extLst>
                  <a:ext uri="{FF2B5EF4-FFF2-40B4-BE49-F238E27FC236}">
                    <a16:creationId xmlns:a16="http://schemas.microsoft.com/office/drawing/2014/main" id="{949ED225-B4F2-4F13-961C-289323C057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19" y="910"/>
                <a:ext cx="5" cy="7"/>
              </a:xfrm>
              <a:custGeom>
                <a:avLst/>
                <a:gdLst>
                  <a:gd name="T0" fmla="*/ 10 w 4"/>
                  <a:gd name="T1" fmla="*/ 0 h 5"/>
                  <a:gd name="T2" fmla="*/ 0 w 4"/>
                  <a:gd name="T3" fmla="*/ 20 h 5"/>
                  <a:gd name="T4" fmla="*/ 1 w 4"/>
                  <a:gd name="T5" fmla="*/ 20 h 5"/>
                  <a:gd name="T6" fmla="*/ 10 w 4"/>
                  <a:gd name="T7" fmla="*/ 0 h 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5">
                    <a:moveTo>
                      <a:pt x="4" y="0"/>
                    </a:moveTo>
                    <a:cubicBezTo>
                      <a:pt x="3" y="1"/>
                      <a:pt x="1" y="3"/>
                      <a:pt x="0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solidFill>
                <a:srgbClr val="C2BD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95" name="Freeform 4406">
                <a:extLst>
                  <a:ext uri="{FF2B5EF4-FFF2-40B4-BE49-F238E27FC236}">
                    <a16:creationId xmlns:a16="http://schemas.microsoft.com/office/drawing/2014/main" id="{09476955-AAEB-47BD-814F-8D869929F2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18" y="941"/>
                <a:ext cx="1" cy="3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12 h 2"/>
                  <a:gd name="T4" fmla="*/ 1 w 1"/>
                  <a:gd name="T5" fmla="*/ 8 h 2"/>
                  <a:gd name="T6" fmla="*/ 0 w 1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0"/>
                    </a:cubicBezTo>
                  </a:path>
                </a:pathLst>
              </a:custGeom>
              <a:solidFill>
                <a:srgbClr val="C2BD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96" name="Freeform 4407">
                <a:extLst>
                  <a:ext uri="{FF2B5EF4-FFF2-40B4-BE49-F238E27FC236}">
                    <a16:creationId xmlns:a16="http://schemas.microsoft.com/office/drawing/2014/main" id="{E2712CCF-C306-47F2-8F3A-7E4E74838C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8" y="1861"/>
                <a:ext cx="104" cy="28"/>
              </a:xfrm>
              <a:custGeom>
                <a:avLst/>
                <a:gdLst>
                  <a:gd name="T0" fmla="*/ 259 w 76"/>
                  <a:gd name="T1" fmla="*/ 0 h 20"/>
                  <a:gd name="T2" fmla="*/ 238 w 76"/>
                  <a:gd name="T3" fmla="*/ 1 h 20"/>
                  <a:gd name="T4" fmla="*/ 88 w 76"/>
                  <a:gd name="T5" fmla="*/ 29 h 20"/>
                  <a:gd name="T6" fmla="*/ 0 w 76"/>
                  <a:gd name="T7" fmla="*/ 21 h 20"/>
                  <a:gd name="T8" fmla="*/ 10 w 76"/>
                  <a:gd name="T9" fmla="*/ 69 h 20"/>
                  <a:gd name="T10" fmla="*/ 36 w 76"/>
                  <a:gd name="T11" fmla="*/ 77 h 20"/>
                  <a:gd name="T12" fmla="*/ 137 w 76"/>
                  <a:gd name="T13" fmla="*/ 57 h 20"/>
                  <a:gd name="T14" fmla="*/ 172 w 76"/>
                  <a:gd name="T15" fmla="*/ 55 h 20"/>
                  <a:gd name="T16" fmla="*/ 182 w 76"/>
                  <a:gd name="T17" fmla="*/ 55 h 20"/>
                  <a:gd name="T18" fmla="*/ 193 w 76"/>
                  <a:gd name="T19" fmla="*/ 55 h 20"/>
                  <a:gd name="T20" fmla="*/ 265 w 76"/>
                  <a:gd name="T21" fmla="*/ 48 h 20"/>
                  <a:gd name="T22" fmla="*/ 259 w 76"/>
                  <a:gd name="T23" fmla="*/ 0 h 2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76" h="20">
                    <a:moveTo>
                      <a:pt x="74" y="0"/>
                    </a:moveTo>
                    <a:cubicBezTo>
                      <a:pt x="72" y="0"/>
                      <a:pt x="70" y="1"/>
                      <a:pt x="68" y="1"/>
                    </a:cubicBezTo>
                    <a:cubicBezTo>
                      <a:pt x="52" y="6"/>
                      <a:pt x="38" y="8"/>
                      <a:pt x="25" y="8"/>
                    </a:cubicBezTo>
                    <a:cubicBezTo>
                      <a:pt x="16" y="8"/>
                      <a:pt x="8" y="8"/>
                      <a:pt x="0" y="6"/>
                    </a:cubicBezTo>
                    <a:cubicBezTo>
                      <a:pt x="0" y="11"/>
                      <a:pt x="1" y="16"/>
                      <a:pt x="3" y="18"/>
                    </a:cubicBezTo>
                    <a:cubicBezTo>
                      <a:pt x="5" y="20"/>
                      <a:pt x="7" y="20"/>
                      <a:pt x="10" y="20"/>
                    </a:cubicBezTo>
                    <a:cubicBezTo>
                      <a:pt x="19" y="20"/>
                      <a:pt x="32" y="15"/>
                      <a:pt x="39" y="15"/>
                    </a:cubicBezTo>
                    <a:cubicBezTo>
                      <a:pt x="42" y="14"/>
                      <a:pt x="45" y="14"/>
                      <a:pt x="49" y="14"/>
                    </a:cubicBezTo>
                    <a:cubicBezTo>
                      <a:pt x="50" y="14"/>
                      <a:pt x="51" y="14"/>
                      <a:pt x="52" y="14"/>
                    </a:cubicBezTo>
                    <a:cubicBezTo>
                      <a:pt x="53" y="14"/>
                      <a:pt x="54" y="14"/>
                      <a:pt x="55" y="14"/>
                    </a:cubicBezTo>
                    <a:cubicBezTo>
                      <a:pt x="63" y="14"/>
                      <a:pt x="70" y="14"/>
                      <a:pt x="76" y="12"/>
                    </a:cubicBezTo>
                    <a:cubicBezTo>
                      <a:pt x="75" y="8"/>
                      <a:pt x="74" y="4"/>
                      <a:pt x="74" y="0"/>
                    </a:cubicBezTo>
                  </a:path>
                </a:pathLst>
              </a:custGeom>
              <a:solidFill>
                <a:srgbClr val="9F97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97" name="Freeform 4408">
                <a:extLst>
                  <a:ext uri="{FF2B5EF4-FFF2-40B4-BE49-F238E27FC236}">
                    <a16:creationId xmlns:a16="http://schemas.microsoft.com/office/drawing/2014/main" id="{99F2FF86-D964-4014-AAC1-4EE5B3CAAA1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728" y="876"/>
                <a:ext cx="72" cy="76"/>
              </a:xfrm>
              <a:custGeom>
                <a:avLst/>
                <a:gdLst>
                  <a:gd name="T0" fmla="*/ 103 w 53"/>
                  <a:gd name="T1" fmla="*/ 48 h 56"/>
                  <a:gd name="T2" fmla="*/ 103 w 53"/>
                  <a:gd name="T3" fmla="*/ 37 h 56"/>
                  <a:gd name="T4" fmla="*/ 105 w 53"/>
                  <a:gd name="T5" fmla="*/ 140 h 56"/>
                  <a:gd name="T6" fmla="*/ 98 w 53"/>
                  <a:gd name="T7" fmla="*/ 48 h 56"/>
                  <a:gd name="T8" fmla="*/ 103 w 53"/>
                  <a:gd name="T9" fmla="*/ 48 h 56"/>
                  <a:gd name="T10" fmla="*/ 163 w 53"/>
                  <a:gd name="T11" fmla="*/ 0 h 56"/>
                  <a:gd name="T12" fmla="*/ 154 w 53"/>
                  <a:gd name="T13" fmla="*/ 7 h 56"/>
                  <a:gd name="T14" fmla="*/ 84 w 53"/>
                  <a:gd name="T15" fmla="*/ 27 h 56"/>
                  <a:gd name="T16" fmla="*/ 48 w 53"/>
                  <a:gd name="T17" fmla="*/ 14 h 56"/>
                  <a:gd name="T18" fmla="*/ 48 w 53"/>
                  <a:gd name="T19" fmla="*/ 50 h 56"/>
                  <a:gd name="T20" fmla="*/ 19 w 53"/>
                  <a:gd name="T21" fmla="*/ 37 h 56"/>
                  <a:gd name="T22" fmla="*/ 14 w 53"/>
                  <a:gd name="T23" fmla="*/ 48 h 56"/>
                  <a:gd name="T24" fmla="*/ 19 w 53"/>
                  <a:gd name="T25" fmla="*/ 88 h 56"/>
                  <a:gd name="T26" fmla="*/ 0 w 53"/>
                  <a:gd name="T27" fmla="*/ 105 h 56"/>
                  <a:gd name="T28" fmla="*/ 1 w 53"/>
                  <a:gd name="T29" fmla="*/ 125 h 56"/>
                  <a:gd name="T30" fmla="*/ 57 w 53"/>
                  <a:gd name="T31" fmla="*/ 181 h 56"/>
                  <a:gd name="T32" fmla="*/ 92 w 53"/>
                  <a:gd name="T33" fmla="*/ 187 h 56"/>
                  <a:gd name="T34" fmla="*/ 114 w 53"/>
                  <a:gd name="T35" fmla="*/ 190 h 56"/>
                  <a:gd name="T36" fmla="*/ 154 w 53"/>
                  <a:gd name="T37" fmla="*/ 187 h 56"/>
                  <a:gd name="T38" fmla="*/ 181 w 53"/>
                  <a:gd name="T39" fmla="*/ 77 h 56"/>
                  <a:gd name="T40" fmla="*/ 163 w 53"/>
                  <a:gd name="T41" fmla="*/ 0 h 5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53" h="56">
                    <a:moveTo>
                      <a:pt x="30" y="14"/>
                    </a:moveTo>
                    <a:cubicBezTo>
                      <a:pt x="30" y="11"/>
                      <a:pt x="30" y="11"/>
                      <a:pt x="30" y="11"/>
                    </a:cubicBezTo>
                    <a:cubicBezTo>
                      <a:pt x="39" y="17"/>
                      <a:pt x="36" y="34"/>
                      <a:pt x="31" y="41"/>
                    </a:cubicBezTo>
                    <a:cubicBezTo>
                      <a:pt x="25" y="35"/>
                      <a:pt x="25" y="14"/>
                      <a:pt x="29" y="14"/>
                    </a:cubicBezTo>
                    <a:cubicBezTo>
                      <a:pt x="29" y="14"/>
                      <a:pt x="29" y="14"/>
                      <a:pt x="30" y="14"/>
                    </a:cubicBezTo>
                    <a:moveTo>
                      <a:pt x="48" y="0"/>
                    </a:moveTo>
                    <a:cubicBezTo>
                      <a:pt x="47" y="0"/>
                      <a:pt x="46" y="1"/>
                      <a:pt x="45" y="2"/>
                    </a:cubicBezTo>
                    <a:cubicBezTo>
                      <a:pt x="37" y="6"/>
                      <a:pt x="30" y="8"/>
                      <a:pt x="25" y="8"/>
                    </a:cubicBezTo>
                    <a:cubicBezTo>
                      <a:pt x="20" y="8"/>
                      <a:pt x="17" y="7"/>
                      <a:pt x="14" y="4"/>
                    </a:cubicBezTo>
                    <a:cubicBezTo>
                      <a:pt x="14" y="8"/>
                      <a:pt x="14" y="11"/>
                      <a:pt x="14" y="15"/>
                    </a:cubicBezTo>
                    <a:cubicBezTo>
                      <a:pt x="11" y="15"/>
                      <a:pt x="8" y="13"/>
                      <a:pt x="5" y="11"/>
                    </a:cubicBezTo>
                    <a:cubicBezTo>
                      <a:pt x="5" y="12"/>
                      <a:pt x="4" y="13"/>
                      <a:pt x="4" y="14"/>
                    </a:cubicBezTo>
                    <a:cubicBezTo>
                      <a:pt x="7" y="18"/>
                      <a:pt x="6" y="22"/>
                      <a:pt x="5" y="26"/>
                    </a:cubicBezTo>
                    <a:cubicBezTo>
                      <a:pt x="4" y="29"/>
                      <a:pt x="2" y="31"/>
                      <a:pt x="0" y="31"/>
                    </a:cubicBezTo>
                    <a:cubicBezTo>
                      <a:pt x="0" y="33"/>
                      <a:pt x="1" y="35"/>
                      <a:pt x="1" y="37"/>
                    </a:cubicBezTo>
                    <a:cubicBezTo>
                      <a:pt x="6" y="42"/>
                      <a:pt x="11" y="48"/>
                      <a:pt x="17" y="53"/>
                    </a:cubicBezTo>
                    <a:cubicBezTo>
                      <a:pt x="20" y="54"/>
                      <a:pt x="23" y="55"/>
                      <a:pt x="27" y="55"/>
                    </a:cubicBezTo>
                    <a:cubicBezTo>
                      <a:pt x="29" y="56"/>
                      <a:pt x="32" y="56"/>
                      <a:pt x="34" y="56"/>
                    </a:cubicBezTo>
                    <a:cubicBezTo>
                      <a:pt x="38" y="56"/>
                      <a:pt x="41" y="56"/>
                      <a:pt x="45" y="55"/>
                    </a:cubicBezTo>
                    <a:cubicBezTo>
                      <a:pt x="51" y="48"/>
                      <a:pt x="51" y="35"/>
                      <a:pt x="53" y="23"/>
                    </a:cubicBezTo>
                    <a:cubicBezTo>
                      <a:pt x="50" y="16"/>
                      <a:pt x="49" y="8"/>
                      <a:pt x="48" y="0"/>
                    </a:cubicBezTo>
                  </a:path>
                </a:pathLst>
              </a:custGeom>
              <a:solidFill>
                <a:srgbClr val="9F97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98" name="Freeform 4409">
                <a:extLst>
                  <a:ext uri="{FF2B5EF4-FFF2-40B4-BE49-F238E27FC236}">
                    <a16:creationId xmlns:a16="http://schemas.microsoft.com/office/drawing/2014/main" id="{FEC7D446-1916-4187-B311-28EE61F1C0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8" y="895"/>
                <a:ext cx="10" cy="23"/>
              </a:xfrm>
              <a:custGeom>
                <a:avLst/>
                <a:gdLst>
                  <a:gd name="T0" fmla="*/ 19 w 7"/>
                  <a:gd name="T1" fmla="*/ 0 h 17"/>
                  <a:gd name="T2" fmla="*/ 0 w 7"/>
                  <a:gd name="T3" fmla="*/ 50 h 17"/>
                  <a:gd name="T4" fmla="*/ 0 w 7"/>
                  <a:gd name="T5" fmla="*/ 57 h 17"/>
                  <a:gd name="T6" fmla="*/ 20 w 7"/>
                  <a:gd name="T7" fmla="*/ 41 h 17"/>
                  <a:gd name="T8" fmla="*/ 19 w 7"/>
                  <a:gd name="T9" fmla="*/ 0 h 1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" h="17">
                    <a:moveTo>
                      <a:pt x="4" y="0"/>
                    </a:moveTo>
                    <a:cubicBezTo>
                      <a:pt x="2" y="5"/>
                      <a:pt x="0" y="10"/>
                      <a:pt x="0" y="15"/>
                    </a:cubicBezTo>
                    <a:cubicBezTo>
                      <a:pt x="0" y="16"/>
                      <a:pt x="0" y="16"/>
                      <a:pt x="0" y="17"/>
                    </a:cubicBezTo>
                    <a:cubicBezTo>
                      <a:pt x="2" y="17"/>
                      <a:pt x="4" y="15"/>
                      <a:pt x="5" y="12"/>
                    </a:cubicBezTo>
                    <a:cubicBezTo>
                      <a:pt x="6" y="8"/>
                      <a:pt x="7" y="4"/>
                      <a:pt x="4" y="0"/>
                    </a:cubicBezTo>
                  </a:path>
                </a:pathLst>
              </a:custGeom>
              <a:solidFill>
                <a:srgbClr val="C2BD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99" name="Freeform 4410">
                <a:extLst>
                  <a:ext uri="{FF2B5EF4-FFF2-40B4-BE49-F238E27FC236}">
                    <a16:creationId xmlns:a16="http://schemas.microsoft.com/office/drawing/2014/main" id="{56D89A14-56A1-4B86-A5FC-12D3BFED40B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718" y="746"/>
                <a:ext cx="82" cy="11"/>
              </a:xfrm>
              <a:custGeom>
                <a:avLst/>
                <a:gdLst>
                  <a:gd name="T0" fmla="*/ 73 w 61"/>
                  <a:gd name="T1" fmla="*/ 0 h 8"/>
                  <a:gd name="T2" fmla="*/ 0 w 61"/>
                  <a:gd name="T3" fmla="*/ 21 h 8"/>
                  <a:gd name="T4" fmla="*/ 30 w 61"/>
                  <a:gd name="T5" fmla="*/ 21 h 8"/>
                  <a:gd name="T6" fmla="*/ 54 w 61"/>
                  <a:gd name="T7" fmla="*/ 21 h 8"/>
                  <a:gd name="T8" fmla="*/ 42 w 61"/>
                  <a:gd name="T9" fmla="*/ 29 h 8"/>
                  <a:gd name="T10" fmla="*/ 42 w 61"/>
                  <a:gd name="T11" fmla="*/ 29 h 8"/>
                  <a:gd name="T12" fmla="*/ 142 w 61"/>
                  <a:gd name="T13" fmla="*/ 26 h 8"/>
                  <a:gd name="T14" fmla="*/ 161 w 61"/>
                  <a:gd name="T15" fmla="*/ 1 h 8"/>
                  <a:gd name="T16" fmla="*/ 157 w 61"/>
                  <a:gd name="T17" fmla="*/ 1 h 8"/>
                  <a:gd name="T18" fmla="*/ 114 w 61"/>
                  <a:gd name="T19" fmla="*/ 1 h 8"/>
                  <a:gd name="T20" fmla="*/ 73 w 61"/>
                  <a:gd name="T21" fmla="*/ 0 h 8"/>
                  <a:gd name="T22" fmla="*/ 199 w 61"/>
                  <a:gd name="T23" fmla="*/ 0 h 8"/>
                  <a:gd name="T24" fmla="*/ 177 w 61"/>
                  <a:gd name="T25" fmla="*/ 1 h 8"/>
                  <a:gd name="T26" fmla="*/ 199 w 61"/>
                  <a:gd name="T27" fmla="*/ 11 h 8"/>
                  <a:gd name="T28" fmla="*/ 199 w 61"/>
                  <a:gd name="T29" fmla="*/ 11 h 8"/>
                  <a:gd name="T30" fmla="*/ 199 w 61"/>
                  <a:gd name="T31" fmla="*/ 0 h 8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61" h="8">
                    <a:moveTo>
                      <a:pt x="22" y="0"/>
                    </a:moveTo>
                    <a:cubicBezTo>
                      <a:pt x="13" y="0"/>
                      <a:pt x="5" y="1"/>
                      <a:pt x="0" y="6"/>
                    </a:cubicBezTo>
                    <a:cubicBezTo>
                      <a:pt x="3" y="6"/>
                      <a:pt x="6" y="6"/>
                      <a:pt x="9" y="6"/>
                    </a:cubicBezTo>
                    <a:cubicBezTo>
                      <a:pt x="12" y="6"/>
                      <a:pt x="14" y="6"/>
                      <a:pt x="16" y="6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23" y="8"/>
                      <a:pt x="34" y="8"/>
                      <a:pt x="44" y="7"/>
                    </a:cubicBezTo>
                    <a:cubicBezTo>
                      <a:pt x="45" y="4"/>
                      <a:pt x="46" y="2"/>
                      <a:pt x="49" y="1"/>
                    </a:cubicBezTo>
                    <a:cubicBezTo>
                      <a:pt x="49" y="1"/>
                      <a:pt x="48" y="1"/>
                      <a:pt x="48" y="1"/>
                    </a:cubicBezTo>
                    <a:cubicBezTo>
                      <a:pt x="44" y="1"/>
                      <a:pt x="39" y="1"/>
                      <a:pt x="35" y="1"/>
                    </a:cubicBezTo>
                    <a:cubicBezTo>
                      <a:pt x="30" y="1"/>
                      <a:pt x="26" y="0"/>
                      <a:pt x="22" y="0"/>
                    </a:cubicBezTo>
                    <a:moveTo>
                      <a:pt x="61" y="0"/>
                    </a:moveTo>
                    <a:cubicBezTo>
                      <a:pt x="59" y="0"/>
                      <a:pt x="57" y="1"/>
                      <a:pt x="54" y="1"/>
                    </a:cubicBezTo>
                    <a:cubicBezTo>
                      <a:pt x="56" y="1"/>
                      <a:pt x="58" y="2"/>
                      <a:pt x="61" y="3"/>
                    </a:cubicBezTo>
                    <a:cubicBezTo>
                      <a:pt x="61" y="3"/>
                      <a:pt x="61" y="3"/>
                      <a:pt x="61" y="3"/>
                    </a:cubicBezTo>
                    <a:cubicBezTo>
                      <a:pt x="61" y="0"/>
                      <a:pt x="61" y="0"/>
                      <a:pt x="61" y="0"/>
                    </a:cubicBezTo>
                  </a:path>
                </a:pathLst>
              </a:custGeom>
              <a:solidFill>
                <a:srgbClr val="695F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00" name="Freeform 4411">
                <a:extLst>
                  <a:ext uri="{FF2B5EF4-FFF2-40B4-BE49-F238E27FC236}">
                    <a16:creationId xmlns:a16="http://schemas.microsoft.com/office/drawing/2014/main" id="{C0396B7F-1A7B-43B4-A70F-334E317537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62" y="891"/>
                <a:ext cx="19" cy="41"/>
              </a:xfrm>
              <a:custGeom>
                <a:avLst/>
                <a:gdLst>
                  <a:gd name="T0" fmla="*/ 19 w 14"/>
                  <a:gd name="T1" fmla="*/ 0 h 30"/>
                  <a:gd name="T2" fmla="*/ 19 w 14"/>
                  <a:gd name="T3" fmla="*/ 10 h 30"/>
                  <a:gd name="T4" fmla="*/ 14 w 14"/>
                  <a:gd name="T5" fmla="*/ 10 h 30"/>
                  <a:gd name="T6" fmla="*/ 20 w 14"/>
                  <a:gd name="T7" fmla="*/ 105 h 30"/>
                  <a:gd name="T8" fmla="*/ 19 w 14"/>
                  <a:gd name="T9" fmla="*/ 0 h 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" h="30">
                    <a:moveTo>
                      <a:pt x="5" y="0"/>
                    </a:moveTo>
                    <a:cubicBezTo>
                      <a:pt x="5" y="3"/>
                      <a:pt x="5" y="3"/>
                      <a:pt x="5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0" y="3"/>
                      <a:pt x="0" y="24"/>
                      <a:pt x="6" y="30"/>
                    </a:cubicBezTo>
                    <a:cubicBezTo>
                      <a:pt x="11" y="23"/>
                      <a:pt x="14" y="6"/>
                      <a:pt x="5" y="0"/>
                    </a:cubicBezTo>
                  </a:path>
                </a:pathLst>
              </a:custGeom>
              <a:solidFill>
                <a:srgbClr val="C3BE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01" name="Freeform 4412">
                <a:extLst>
                  <a:ext uri="{FF2B5EF4-FFF2-40B4-BE49-F238E27FC236}">
                    <a16:creationId xmlns:a16="http://schemas.microsoft.com/office/drawing/2014/main" id="{D7B3E0F1-5109-48A5-AF13-84DE1B9059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35" y="872"/>
                <a:ext cx="6" cy="7"/>
              </a:xfrm>
              <a:custGeom>
                <a:avLst/>
                <a:gdLst>
                  <a:gd name="T0" fmla="*/ 0 w 4"/>
                  <a:gd name="T1" fmla="*/ 0 h 5"/>
                  <a:gd name="T2" fmla="*/ 8 w 4"/>
                  <a:gd name="T3" fmla="*/ 20 h 5"/>
                  <a:gd name="T4" fmla="*/ 21 w 4"/>
                  <a:gd name="T5" fmla="*/ 11 h 5"/>
                  <a:gd name="T6" fmla="*/ 0 w 4"/>
                  <a:gd name="T7" fmla="*/ 0 h 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5">
                    <a:moveTo>
                      <a:pt x="0" y="0"/>
                    </a:moveTo>
                    <a:cubicBezTo>
                      <a:pt x="1" y="1"/>
                      <a:pt x="1" y="3"/>
                      <a:pt x="1" y="5"/>
                    </a:cubicBezTo>
                    <a:cubicBezTo>
                      <a:pt x="2" y="4"/>
                      <a:pt x="3" y="4"/>
                      <a:pt x="4" y="3"/>
                    </a:cubicBezTo>
                    <a:cubicBezTo>
                      <a:pt x="3" y="2"/>
                      <a:pt x="1" y="1"/>
                      <a:pt x="0" y="0"/>
                    </a:cubicBezTo>
                  </a:path>
                </a:pathLst>
              </a:custGeom>
              <a:solidFill>
                <a:srgbClr val="C2BD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02" name="Freeform 4413">
                <a:extLst>
                  <a:ext uri="{FF2B5EF4-FFF2-40B4-BE49-F238E27FC236}">
                    <a16:creationId xmlns:a16="http://schemas.microsoft.com/office/drawing/2014/main" id="{30EE97F1-A792-4DC4-B5DA-EDED17E406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35" y="882"/>
                <a:ext cx="12" cy="15"/>
              </a:xfrm>
              <a:custGeom>
                <a:avLst/>
                <a:gdLst>
                  <a:gd name="T0" fmla="*/ 27 w 9"/>
                  <a:gd name="T1" fmla="*/ 0 h 11"/>
                  <a:gd name="T2" fmla="*/ 7 w 9"/>
                  <a:gd name="T3" fmla="*/ 20 h 11"/>
                  <a:gd name="T4" fmla="*/ 0 w 9"/>
                  <a:gd name="T5" fmla="*/ 20 h 11"/>
                  <a:gd name="T6" fmla="*/ 0 w 9"/>
                  <a:gd name="T7" fmla="*/ 26 h 11"/>
                  <a:gd name="T8" fmla="*/ 28 w 9"/>
                  <a:gd name="T9" fmla="*/ 37 h 11"/>
                  <a:gd name="T10" fmla="*/ 28 w 9"/>
                  <a:gd name="T11" fmla="*/ 0 h 11"/>
                  <a:gd name="T12" fmla="*/ 27 w 9"/>
                  <a:gd name="T13" fmla="*/ 0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" h="11">
                    <a:moveTo>
                      <a:pt x="8" y="0"/>
                    </a:moveTo>
                    <a:cubicBezTo>
                      <a:pt x="7" y="2"/>
                      <a:pt x="5" y="4"/>
                      <a:pt x="2" y="6"/>
                    </a:cubicBezTo>
                    <a:cubicBezTo>
                      <a:pt x="2" y="6"/>
                      <a:pt x="1" y="6"/>
                      <a:pt x="0" y="6"/>
                    </a:cubicBezTo>
                    <a:cubicBezTo>
                      <a:pt x="0" y="6"/>
                      <a:pt x="0" y="7"/>
                      <a:pt x="0" y="7"/>
                    </a:cubicBezTo>
                    <a:cubicBezTo>
                      <a:pt x="3" y="9"/>
                      <a:pt x="6" y="11"/>
                      <a:pt x="9" y="11"/>
                    </a:cubicBezTo>
                    <a:cubicBezTo>
                      <a:pt x="9" y="7"/>
                      <a:pt x="9" y="4"/>
                      <a:pt x="9" y="0"/>
                    </a:cubicBezTo>
                    <a:cubicBezTo>
                      <a:pt x="9" y="0"/>
                      <a:pt x="8" y="0"/>
                      <a:pt x="8" y="0"/>
                    </a:cubicBezTo>
                  </a:path>
                </a:pathLst>
              </a:custGeom>
              <a:solidFill>
                <a:srgbClr val="C3BE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03" name="Freeform 4414">
                <a:extLst>
                  <a:ext uri="{FF2B5EF4-FFF2-40B4-BE49-F238E27FC236}">
                    <a16:creationId xmlns:a16="http://schemas.microsoft.com/office/drawing/2014/main" id="{860CBAFE-ED5C-4010-A94B-8070EEE202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35" y="876"/>
                <a:ext cx="11" cy="14"/>
              </a:xfrm>
              <a:custGeom>
                <a:avLst/>
                <a:gdLst>
                  <a:gd name="T0" fmla="*/ 15 w 8"/>
                  <a:gd name="T1" fmla="*/ 0 h 10"/>
                  <a:gd name="T2" fmla="*/ 1 w 8"/>
                  <a:gd name="T3" fmla="*/ 8 h 10"/>
                  <a:gd name="T4" fmla="*/ 1 w 8"/>
                  <a:gd name="T5" fmla="*/ 15 h 10"/>
                  <a:gd name="T6" fmla="*/ 0 w 8"/>
                  <a:gd name="T7" fmla="*/ 39 h 10"/>
                  <a:gd name="T8" fmla="*/ 8 w 8"/>
                  <a:gd name="T9" fmla="*/ 39 h 10"/>
                  <a:gd name="T10" fmla="*/ 29 w 8"/>
                  <a:gd name="T11" fmla="*/ 15 h 10"/>
                  <a:gd name="T12" fmla="*/ 15 w 8"/>
                  <a:gd name="T13" fmla="*/ 0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" h="10">
                    <a:moveTo>
                      <a:pt x="4" y="0"/>
                    </a:moveTo>
                    <a:cubicBezTo>
                      <a:pt x="3" y="1"/>
                      <a:pt x="2" y="1"/>
                      <a:pt x="1" y="2"/>
                    </a:cubicBezTo>
                    <a:cubicBezTo>
                      <a:pt x="1" y="3"/>
                      <a:pt x="2" y="4"/>
                      <a:pt x="1" y="4"/>
                    </a:cubicBezTo>
                    <a:cubicBezTo>
                      <a:pt x="1" y="6"/>
                      <a:pt x="1" y="8"/>
                      <a:pt x="0" y="10"/>
                    </a:cubicBezTo>
                    <a:cubicBezTo>
                      <a:pt x="1" y="10"/>
                      <a:pt x="2" y="10"/>
                      <a:pt x="2" y="10"/>
                    </a:cubicBezTo>
                    <a:cubicBezTo>
                      <a:pt x="5" y="8"/>
                      <a:pt x="7" y="6"/>
                      <a:pt x="8" y="4"/>
                    </a:cubicBezTo>
                    <a:cubicBezTo>
                      <a:pt x="7" y="3"/>
                      <a:pt x="5" y="2"/>
                      <a:pt x="4" y="0"/>
                    </a:cubicBezTo>
                  </a:path>
                </a:pathLst>
              </a:custGeom>
              <a:solidFill>
                <a:srgbClr val="DAD7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04" name="Freeform 4415">
                <a:extLst>
                  <a:ext uri="{FF2B5EF4-FFF2-40B4-BE49-F238E27FC236}">
                    <a16:creationId xmlns:a16="http://schemas.microsoft.com/office/drawing/2014/main" id="{D9E5E593-C115-4492-816F-DF7CEF6456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14" y="754"/>
                <a:ext cx="25" cy="4"/>
              </a:xfrm>
              <a:custGeom>
                <a:avLst/>
                <a:gdLst>
                  <a:gd name="T0" fmla="*/ 9 w 19"/>
                  <a:gd name="T1" fmla="*/ 0 h 3"/>
                  <a:gd name="T2" fmla="*/ 0 w 19"/>
                  <a:gd name="T3" fmla="*/ 9 h 3"/>
                  <a:gd name="T4" fmla="*/ 7 w 19"/>
                  <a:gd name="T5" fmla="*/ 9 h 3"/>
                  <a:gd name="T6" fmla="*/ 7 w 19"/>
                  <a:gd name="T7" fmla="*/ 7 h 3"/>
                  <a:gd name="T8" fmla="*/ 18 w 19"/>
                  <a:gd name="T9" fmla="*/ 1 h 3"/>
                  <a:gd name="T10" fmla="*/ 28 w 19"/>
                  <a:gd name="T11" fmla="*/ 9 h 3"/>
                  <a:gd name="T12" fmla="*/ 49 w 19"/>
                  <a:gd name="T13" fmla="*/ 7 h 3"/>
                  <a:gd name="T14" fmla="*/ 49 w 19"/>
                  <a:gd name="T15" fmla="*/ 7 h 3"/>
                  <a:gd name="T16" fmla="*/ 57 w 19"/>
                  <a:gd name="T17" fmla="*/ 0 h 3"/>
                  <a:gd name="T18" fmla="*/ 37 w 19"/>
                  <a:gd name="T19" fmla="*/ 0 h 3"/>
                  <a:gd name="T20" fmla="*/ 9 w 19"/>
                  <a:gd name="T21" fmla="*/ 0 h 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9" h="3">
                    <a:moveTo>
                      <a:pt x="3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1" y="3"/>
                      <a:pt x="1" y="3"/>
                      <a:pt x="2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4" y="1"/>
                      <a:pt x="5" y="1"/>
                      <a:pt x="6" y="1"/>
                    </a:cubicBezTo>
                    <a:cubicBezTo>
                      <a:pt x="8" y="1"/>
                      <a:pt x="9" y="2"/>
                      <a:pt x="9" y="3"/>
                    </a:cubicBezTo>
                    <a:cubicBezTo>
                      <a:pt x="11" y="2"/>
                      <a:pt x="13" y="2"/>
                      <a:pt x="16" y="2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7" y="0"/>
                      <a:pt x="15" y="0"/>
                      <a:pt x="12" y="0"/>
                    </a:cubicBezTo>
                    <a:cubicBezTo>
                      <a:pt x="9" y="0"/>
                      <a:pt x="6" y="0"/>
                      <a:pt x="3" y="0"/>
                    </a:cubicBezTo>
                  </a:path>
                </a:pathLst>
              </a:custGeom>
              <a:solidFill>
                <a:srgbClr val="9F97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05" name="Freeform 4416">
                <a:extLst>
                  <a:ext uri="{FF2B5EF4-FFF2-40B4-BE49-F238E27FC236}">
                    <a16:creationId xmlns:a16="http://schemas.microsoft.com/office/drawing/2014/main" id="{8A972C97-AA68-46DD-8AF6-6F59412E02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8" y="869"/>
                <a:ext cx="12" cy="9"/>
              </a:xfrm>
              <a:custGeom>
                <a:avLst/>
                <a:gdLst>
                  <a:gd name="T0" fmla="*/ 20 w 9"/>
                  <a:gd name="T1" fmla="*/ 0 h 6"/>
                  <a:gd name="T2" fmla="*/ 0 w 9"/>
                  <a:gd name="T3" fmla="*/ 18 h 6"/>
                  <a:gd name="T4" fmla="*/ 28 w 9"/>
                  <a:gd name="T5" fmla="*/ 32 h 6"/>
                  <a:gd name="T6" fmla="*/ 28 w 9"/>
                  <a:gd name="T7" fmla="*/ 0 h 6"/>
                  <a:gd name="T8" fmla="*/ 21 w 9"/>
                  <a:gd name="T9" fmla="*/ 8 h 6"/>
                  <a:gd name="T10" fmla="*/ 20 w 9"/>
                  <a:gd name="T11" fmla="*/ 0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9" h="6">
                    <a:moveTo>
                      <a:pt x="6" y="0"/>
                    </a:moveTo>
                    <a:cubicBezTo>
                      <a:pt x="4" y="1"/>
                      <a:pt x="2" y="2"/>
                      <a:pt x="0" y="3"/>
                    </a:cubicBezTo>
                    <a:cubicBezTo>
                      <a:pt x="3" y="4"/>
                      <a:pt x="6" y="5"/>
                      <a:pt x="9" y="6"/>
                    </a:cubicBezTo>
                    <a:cubicBezTo>
                      <a:pt x="9" y="4"/>
                      <a:pt x="9" y="2"/>
                      <a:pt x="9" y="0"/>
                    </a:cubicBezTo>
                    <a:cubicBezTo>
                      <a:pt x="8" y="0"/>
                      <a:pt x="8" y="1"/>
                      <a:pt x="7" y="1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solidFill>
                <a:srgbClr val="C2BD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06" name="Freeform 4417">
                <a:extLst>
                  <a:ext uri="{FF2B5EF4-FFF2-40B4-BE49-F238E27FC236}">
                    <a16:creationId xmlns:a16="http://schemas.microsoft.com/office/drawing/2014/main" id="{01FF6FA8-2515-4FB2-9A63-A1BC45787C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4" y="874"/>
                <a:ext cx="13" cy="33"/>
              </a:xfrm>
              <a:custGeom>
                <a:avLst/>
                <a:gdLst>
                  <a:gd name="T0" fmla="*/ 9 w 10"/>
                  <a:gd name="T1" fmla="*/ 0 h 25"/>
                  <a:gd name="T2" fmla="*/ 0 w 10"/>
                  <a:gd name="T3" fmla="*/ 7 h 25"/>
                  <a:gd name="T4" fmla="*/ 16 w 10"/>
                  <a:gd name="T5" fmla="*/ 77 h 25"/>
                  <a:gd name="T6" fmla="*/ 29 w 10"/>
                  <a:gd name="T7" fmla="*/ 37 h 25"/>
                  <a:gd name="T8" fmla="*/ 9 w 10"/>
                  <a:gd name="T9" fmla="*/ 0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" h="25">
                    <a:moveTo>
                      <a:pt x="3" y="0"/>
                    </a:moveTo>
                    <a:cubicBezTo>
                      <a:pt x="2" y="1"/>
                      <a:pt x="1" y="1"/>
                      <a:pt x="0" y="2"/>
                    </a:cubicBezTo>
                    <a:cubicBezTo>
                      <a:pt x="1" y="10"/>
                      <a:pt x="2" y="18"/>
                      <a:pt x="5" y="25"/>
                    </a:cubicBezTo>
                    <a:cubicBezTo>
                      <a:pt x="6" y="20"/>
                      <a:pt x="7" y="15"/>
                      <a:pt x="10" y="12"/>
                    </a:cubicBezTo>
                    <a:cubicBezTo>
                      <a:pt x="4" y="9"/>
                      <a:pt x="2" y="4"/>
                      <a:pt x="3" y="0"/>
                    </a:cubicBezTo>
                  </a:path>
                </a:pathLst>
              </a:custGeom>
              <a:solidFill>
                <a:srgbClr val="C3BE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07" name="Freeform 4418">
                <a:extLst>
                  <a:ext uri="{FF2B5EF4-FFF2-40B4-BE49-F238E27FC236}">
                    <a16:creationId xmlns:a16="http://schemas.microsoft.com/office/drawing/2014/main" id="{5B01E052-80DC-4898-BA78-78A1A2ED30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6" y="874"/>
                <a:ext cx="14" cy="16"/>
              </a:xfrm>
              <a:custGeom>
                <a:avLst/>
                <a:gdLst>
                  <a:gd name="T0" fmla="*/ 1 w 10"/>
                  <a:gd name="T1" fmla="*/ 0 h 12"/>
                  <a:gd name="T2" fmla="*/ 1 w 10"/>
                  <a:gd name="T3" fmla="*/ 0 h 12"/>
                  <a:gd name="T4" fmla="*/ 29 w 10"/>
                  <a:gd name="T5" fmla="*/ 37 h 12"/>
                  <a:gd name="T6" fmla="*/ 35 w 10"/>
                  <a:gd name="T7" fmla="*/ 28 h 12"/>
                  <a:gd name="T8" fmla="*/ 39 w 10"/>
                  <a:gd name="T9" fmla="*/ 9 h 12"/>
                  <a:gd name="T10" fmla="*/ 1 w 10"/>
                  <a:gd name="T11" fmla="*/ 0 h 1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" h="12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4"/>
                      <a:pt x="2" y="9"/>
                      <a:pt x="8" y="12"/>
                    </a:cubicBezTo>
                    <a:cubicBezTo>
                      <a:pt x="8" y="11"/>
                      <a:pt x="9" y="10"/>
                      <a:pt x="9" y="9"/>
                    </a:cubicBezTo>
                    <a:cubicBezTo>
                      <a:pt x="9" y="7"/>
                      <a:pt x="9" y="5"/>
                      <a:pt x="10" y="3"/>
                    </a:cubicBezTo>
                    <a:cubicBezTo>
                      <a:pt x="7" y="2"/>
                      <a:pt x="4" y="1"/>
                      <a:pt x="1" y="0"/>
                    </a:cubicBezTo>
                  </a:path>
                </a:pathLst>
              </a:custGeom>
              <a:solidFill>
                <a:srgbClr val="DAD7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08" name="Freeform 4419">
                <a:extLst>
                  <a:ext uri="{FF2B5EF4-FFF2-40B4-BE49-F238E27FC236}">
                    <a16:creationId xmlns:a16="http://schemas.microsoft.com/office/drawing/2014/main" id="{B7740DB2-F6A5-4FBA-B90A-D290CABCD7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77" y="747"/>
                <a:ext cx="23" cy="8"/>
              </a:xfrm>
              <a:custGeom>
                <a:avLst/>
                <a:gdLst>
                  <a:gd name="T0" fmla="*/ 35 w 17"/>
                  <a:gd name="T1" fmla="*/ 0 h 6"/>
                  <a:gd name="T2" fmla="*/ 16 w 17"/>
                  <a:gd name="T3" fmla="*/ 0 h 6"/>
                  <a:gd name="T4" fmla="*/ 0 w 17"/>
                  <a:gd name="T5" fmla="*/ 20 h 6"/>
                  <a:gd name="T6" fmla="*/ 43 w 17"/>
                  <a:gd name="T7" fmla="*/ 20 h 6"/>
                  <a:gd name="T8" fmla="*/ 41 w 17"/>
                  <a:gd name="T9" fmla="*/ 12 h 6"/>
                  <a:gd name="T10" fmla="*/ 43 w 17"/>
                  <a:gd name="T11" fmla="*/ 20 h 6"/>
                  <a:gd name="T12" fmla="*/ 57 w 17"/>
                  <a:gd name="T13" fmla="*/ 16 h 6"/>
                  <a:gd name="T14" fmla="*/ 57 w 17"/>
                  <a:gd name="T15" fmla="*/ 9 h 6"/>
                  <a:gd name="T16" fmla="*/ 57 w 17"/>
                  <a:gd name="T17" fmla="*/ 7 h 6"/>
                  <a:gd name="T18" fmla="*/ 35 w 17"/>
                  <a:gd name="T19" fmla="*/ 0 h 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7" h="6">
                    <a:moveTo>
                      <a:pt x="10" y="0"/>
                    </a:moveTo>
                    <a:cubicBezTo>
                      <a:pt x="9" y="0"/>
                      <a:pt x="7" y="0"/>
                      <a:pt x="5" y="0"/>
                    </a:cubicBezTo>
                    <a:cubicBezTo>
                      <a:pt x="2" y="1"/>
                      <a:pt x="1" y="3"/>
                      <a:pt x="0" y="6"/>
                    </a:cubicBezTo>
                    <a:cubicBezTo>
                      <a:pt x="4" y="6"/>
                      <a:pt x="9" y="6"/>
                      <a:pt x="13" y="6"/>
                    </a:cubicBezTo>
                    <a:cubicBezTo>
                      <a:pt x="13" y="5"/>
                      <a:pt x="12" y="5"/>
                      <a:pt x="12" y="4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4" y="6"/>
                      <a:pt x="16" y="5"/>
                      <a:pt x="17" y="5"/>
                    </a:cubicBezTo>
                    <a:cubicBezTo>
                      <a:pt x="17" y="5"/>
                      <a:pt x="17" y="4"/>
                      <a:pt x="17" y="3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4" y="1"/>
                      <a:pt x="12" y="0"/>
                      <a:pt x="10" y="0"/>
                    </a:cubicBezTo>
                  </a:path>
                </a:pathLst>
              </a:custGeom>
              <a:solidFill>
                <a:srgbClr val="9F97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09" name="Freeform 4420">
                <a:extLst>
                  <a:ext uri="{FF2B5EF4-FFF2-40B4-BE49-F238E27FC236}">
                    <a16:creationId xmlns:a16="http://schemas.microsoft.com/office/drawing/2014/main" id="{B3660AA1-FD7C-4CF2-9B95-F31A253A75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9" y="906"/>
                <a:ext cx="18" cy="45"/>
              </a:xfrm>
              <a:custGeom>
                <a:avLst/>
                <a:gdLst>
                  <a:gd name="T0" fmla="*/ 48 w 13"/>
                  <a:gd name="T1" fmla="*/ 0 h 33"/>
                  <a:gd name="T2" fmla="*/ 36 w 13"/>
                  <a:gd name="T3" fmla="*/ 19 h 33"/>
                  <a:gd name="T4" fmla="*/ 29 w 13"/>
                  <a:gd name="T5" fmla="*/ 1 h 33"/>
                  <a:gd name="T6" fmla="*/ 0 w 13"/>
                  <a:gd name="T7" fmla="*/ 113 h 33"/>
                  <a:gd name="T8" fmla="*/ 36 w 13"/>
                  <a:gd name="T9" fmla="*/ 106 h 33"/>
                  <a:gd name="T10" fmla="*/ 36 w 13"/>
                  <a:gd name="T11" fmla="*/ 106 h 33"/>
                  <a:gd name="T12" fmla="*/ 48 w 13"/>
                  <a:gd name="T13" fmla="*/ 0 h 3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" h="33">
                    <a:moveTo>
                      <a:pt x="13" y="0"/>
                    </a:moveTo>
                    <a:cubicBezTo>
                      <a:pt x="12" y="1"/>
                      <a:pt x="11" y="3"/>
                      <a:pt x="10" y="5"/>
                    </a:cubicBezTo>
                    <a:cubicBezTo>
                      <a:pt x="9" y="3"/>
                      <a:pt x="9" y="2"/>
                      <a:pt x="8" y="1"/>
                    </a:cubicBezTo>
                    <a:cubicBezTo>
                      <a:pt x="6" y="13"/>
                      <a:pt x="6" y="26"/>
                      <a:pt x="0" y="33"/>
                    </a:cubicBezTo>
                    <a:cubicBezTo>
                      <a:pt x="3" y="32"/>
                      <a:pt x="6" y="32"/>
                      <a:pt x="10" y="31"/>
                    </a:cubicBezTo>
                    <a:cubicBezTo>
                      <a:pt x="10" y="31"/>
                      <a:pt x="10" y="31"/>
                      <a:pt x="10" y="31"/>
                    </a:cubicBezTo>
                    <a:cubicBezTo>
                      <a:pt x="9" y="20"/>
                      <a:pt x="10" y="9"/>
                      <a:pt x="13" y="0"/>
                    </a:cubicBezTo>
                  </a:path>
                </a:pathLst>
              </a:custGeom>
              <a:solidFill>
                <a:srgbClr val="C3BE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10" name="Freeform 4421">
                <a:extLst>
                  <a:ext uri="{FF2B5EF4-FFF2-40B4-BE49-F238E27FC236}">
                    <a16:creationId xmlns:a16="http://schemas.microsoft.com/office/drawing/2014/main" id="{FE95344C-7919-4458-90E7-AC1E7C47C0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0" y="890"/>
                <a:ext cx="8" cy="23"/>
              </a:xfrm>
              <a:custGeom>
                <a:avLst/>
                <a:gdLst>
                  <a:gd name="T0" fmla="*/ 16 w 6"/>
                  <a:gd name="T1" fmla="*/ 0 h 17"/>
                  <a:gd name="T2" fmla="*/ 0 w 6"/>
                  <a:gd name="T3" fmla="*/ 43 h 17"/>
                  <a:gd name="T4" fmla="*/ 7 w 6"/>
                  <a:gd name="T5" fmla="*/ 57 h 17"/>
                  <a:gd name="T6" fmla="*/ 16 w 6"/>
                  <a:gd name="T7" fmla="*/ 41 h 17"/>
                  <a:gd name="T8" fmla="*/ 20 w 6"/>
                  <a:gd name="T9" fmla="*/ 22 h 17"/>
                  <a:gd name="T10" fmla="*/ 20 w 6"/>
                  <a:gd name="T11" fmla="*/ 0 h 17"/>
                  <a:gd name="T12" fmla="*/ 16 w 6"/>
                  <a:gd name="T13" fmla="*/ 0 h 17"/>
                  <a:gd name="T14" fmla="*/ 16 w 6"/>
                  <a:gd name="T15" fmla="*/ 0 h 1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6" h="17">
                    <a:moveTo>
                      <a:pt x="5" y="0"/>
                    </a:moveTo>
                    <a:cubicBezTo>
                      <a:pt x="2" y="3"/>
                      <a:pt x="1" y="8"/>
                      <a:pt x="0" y="13"/>
                    </a:cubicBezTo>
                    <a:cubicBezTo>
                      <a:pt x="1" y="14"/>
                      <a:pt x="1" y="15"/>
                      <a:pt x="2" y="17"/>
                    </a:cubicBezTo>
                    <a:cubicBezTo>
                      <a:pt x="3" y="15"/>
                      <a:pt x="4" y="13"/>
                      <a:pt x="5" y="12"/>
                    </a:cubicBezTo>
                    <a:cubicBezTo>
                      <a:pt x="5" y="10"/>
                      <a:pt x="5" y="9"/>
                      <a:pt x="6" y="7"/>
                    </a:cubicBezTo>
                    <a:cubicBezTo>
                      <a:pt x="6" y="5"/>
                      <a:pt x="6" y="3"/>
                      <a:pt x="6" y="0"/>
                    </a:cubicBezTo>
                    <a:cubicBezTo>
                      <a:pt x="6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solidFill>
                <a:srgbClr val="DBD7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11" name="Freeform 4422">
                <a:extLst>
                  <a:ext uri="{FF2B5EF4-FFF2-40B4-BE49-F238E27FC236}">
                    <a16:creationId xmlns:a16="http://schemas.microsoft.com/office/drawing/2014/main" id="{AA3D4B39-F5A1-4EAB-B564-220E3151FF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7" y="886"/>
                <a:ext cx="1" cy="4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9 h 3"/>
                  <a:gd name="T4" fmla="*/ 0 w 1"/>
                  <a:gd name="T5" fmla="*/ 9 h 3"/>
                  <a:gd name="T6" fmla="*/ 1 w 1"/>
                  <a:gd name="T7" fmla="*/ 9 h 3"/>
                  <a:gd name="T8" fmla="*/ 1 w 1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1" y="1"/>
                      <a:pt x="0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3"/>
                      <a:pt x="1" y="3"/>
                    </a:cubicBezTo>
                    <a:cubicBezTo>
                      <a:pt x="1" y="2"/>
                      <a:pt x="1" y="1"/>
                      <a:pt x="1" y="0"/>
                    </a:cubicBezTo>
                  </a:path>
                </a:pathLst>
              </a:custGeom>
              <a:solidFill>
                <a:srgbClr val="E8E6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12" name="Freeform 4423">
                <a:extLst>
                  <a:ext uri="{FF2B5EF4-FFF2-40B4-BE49-F238E27FC236}">
                    <a16:creationId xmlns:a16="http://schemas.microsoft.com/office/drawing/2014/main" id="{FB8BFFBA-4BD4-48F4-ADFB-9EFA88ECE5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30" y="926"/>
                <a:ext cx="22" cy="22"/>
              </a:xfrm>
              <a:custGeom>
                <a:avLst/>
                <a:gdLst>
                  <a:gd name="T0" fmla="*/ 0 w 16"/>
                  <a:gd name="T1" fmla="*/ 0 h 16"/>
                  <a:gd name="T2" fmla="*/ 26 w 16"/>
                  <a:gd name="T3" fmla="*/ 47 h 16"/>
                  <a:gd name="T4" fmla="*/ 56 w 16"/>
                  <a:gd name="T5" fmla="*/ 56 h 16"/>
                  <a:gd name="T6" fmla="*/ 0 w 16"/>
                  <a:gd name="T7" fmla="*/ 0 h 1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6" h="16">
                    <a:moveTo>
                      <a:pt x="0" y="0"/>
                    </a:moveTo>
                    <a:cubicBezTo>
                      <a:pt x="2" y="5"/>
                      <a:pt x="4" y="9"/>
                      <a:pt x="7" y="13"/>
                    </a:cubicBezTo>
                    <a:cubicBezTo>
                      <a:pt x="10" y="14"/>
                      <a:pt x="13" y="15"/>
                      <a:pt x="16" y="16"/>
                    </a:cubicBezTo>
                    <a:cubicBezTo>
                      <a:pt x="10" y="11"/>
                      <a:pt x="5" y="5"/>
                      <a:pt x="0" y="0"/>
                    </a:cubicBezTo>
                  </a:path>
                </a:pathLst>
              </a:custGeom>
              <a:solidFill>
                <a:srgbClr val="C3BE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13" name="Freeform 4424">
                <a:extLst>
                  <a:ext uri="{FF2B5EF4-FFF2-40B4-BE49-F238E27FC236}">
                    <a16:creationId xmlns:a16="http://schemas.microsoft.com/office/drawing/2014/main" id="{B8565E62-1984-4EAC-A1E9-FC962F1399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14" y="945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9E97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14" name="Freeform 4425">
                <a:extLst>
                  <a:ext uri="{FF2B5EF4-FFF2-40B4-BE49-F238E27FC236}">
                    <a16:creationId xmlns:a16="http://schemas.microsoft.com/office/drawing/2014/main" id="{BAA3FF04-0937-44D8-8BD4-4C2033DF5E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12" y="945"/>
                <a:ext cx="2" cy="3"/>
              </a:xfrm>
              <a:custGeom>
                <a:avLst/>
                <a:gdLst>
                  <a:gd name="T0" fmla="*/ 16 w 1"/>
                  <a:gd name="T1" fmla="*/ 0 h 2"/>
                  <a:gd name="T2" fmla="*/ 16 w 1"/>
                  <a:gd name="T3" fmla="*/ 0 h 2"/>
                  <a:gd name="T4" fmla="*/ 0 w 1"/>
                  <a:gd name="T5" fmla="*/ 12 h 2"/>
                  <a:gd name="T6" fmla="*/ 16 w 1"/>
                  <a:gd name="T7" fmla="*/ 12 h 2"/>
                  <a:gd name="T8" fmla="*/ 16 w 1"/>
                  <a:gd name="T9" fmla="*/ 0 h 2"/>
                  <a:gd name="T10" fmla="*/ 16 w 1"/>
                  <a:gd name="T11" fmla="*/ 0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C2BD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15" name="Freeform 4426">
                <a:extLst>
                  <a:ext uri="{FF2B5EF4-FFF2-40B4-BE49-F238E27FC236}">
                    <a16:creationId xmlns:a16="http://schemas.microsoft.com/office/drawing/2014/main" id="{2ECDB2C6-5128-45F5-8A88-6A03911AF9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14" y="944"/>
                <a:ext cx="5" cy="6"/>
              </a:xfrm>
              <a:custGeom>
                <a:avLst/>
                <a:gdLst>
                  <a:gd name="T0" fmla="*/ 8 w 4"/>
                  <a:gd name="T1" fmla="*/ 0 h 4"/>
                  <a:gd name="T2" fmla="*/ 0 w 4"/>
                  <a:gd name="T3" fmla="*/ 8 h 4"/>
                  <a:gd name="T4" fmla="*/ 0 w 4"/>
                  <a:gd name="T5" fmla="*/ 8 h 4"/>
                  <a:gd name="T6" fmla="*/ 8 w 4"/>
                  <a:gd name="T7" fmla="*/ 21 h 4"/>
                  <a:gd name="T8" fmla="*/ 10 w 4"/>
                  <a:gd name="T9" fmla="*/ 21 h 4"/>
                  <a:gd name="T10" fmla="*/ 8 w 4"/>
                  <a:gd name="T11" fmla="*/ 0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" h="4">
                    <a:moveTo>
                      <a:pt x="3" y="0"/>
                    </a:moveTo>
                    <a:cubicBezTo>
                      <a:pt x="2" y="0"/>
                      <a:pt x="1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2" y="3"/>
                      <a:pt x="3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2"/>
                      <a:pt x="3" y="1"/>
                      <a:pt x="3" y="0"/>
                    </a:cubicBezTo>
                  </a:path>
                </a:pathLst>
              </a:custGeom>
              <a:solidFill>
                <a:srgbClr val="C2BD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16" name="Freeform 4427">
                <a:extLst>
                  <a:ext uri="{FF2B5EF4-FFF2-40B4-BE49-F238E27FC236}">
                    <a16:creationId xmlns:a16="http://schemas.microsoft.com/office/drawing/2014/main" id="{C9F5F605-74C9-469D-9D05-41BA3A8CCC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14" y="945"/>
                <a:ext cx="4" cy="5"/>
              </a:xfrm>
              <a:custGeom>
                <a:avLst/>
                <a:gdLst>
                  <a:gd name="T0" fmla="*/ 0 w 3"/>
                  <a:gd name="T1" fmla="*/ 0 h 3"/>
                  <a:gd name="T2" fmla="*/ 0 w 3"/>
                  <a:gd name="T3" fmla="*/ 13 h 3"/>
                  <a:gd name="T4" fmla="*/ 9 w 3"/>
                  <a:gd name="T5" fmla="*/ 22 h 3"/>
                  <a:gd name="T6" fmla="*/ 0 w 3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cubicBezTo>
                      <a:pt x="0" y="0"/>
                      <a:pt x="0" y="1"/>
                      <a:pt x="0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2"/>
                      <a:pt x="1" y="1"/>
                      <a:pt x="0" y="0"/>
                    </a:cubicBezTo>
                  </a:path>
                </a:pathLst>
              </a:custGeom>
              <a:solidFill>
                <a:srgbClr val="DAD7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17" name="Freeform 4428">
                <a:extLst>
                  <a:ext uri="{FF2B5EF4-FFF2-40B4-BE49-F238E27FC236}">
                    <a16:creationId xmlns:a16="http://schemas.microsoft.com/office/drawing/2014/main" id="{9392EA3F-B611-4825-B3F2-82D80551EC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19" y="943"/>
                <a:ext cx="42" cy="43"/>
              </a:xfrm>
              <a:custGeom>
                <a:avLst/>
                <a:gdLst>
                  <a:gd name="T0" fmla="*/ 20 w 31"/>
                  <a:gd name="T1" fmla="*/ 0 h 32"/>
                  <a:gd name="T2" fmla="*/ 0 w 31"/>
                  <a:gd name="T3" fmla="*/ 0 h 32"/>
                  <a:gd name="T4" fmla="*/ 16 w 31"/>
                  <a:gd name="T5" fmla="*/ 69 h 32"/>
                  <a:gd name="T6" fmla="*/ 12 w 31"/>
                  <a:gd name="T7" fmla="*/ 73 h 32"/>
                  <a:gd name="T8" fmla="*/ 12 w 31"/>
                  <a:gd name="T9" fmla="*/ 75 h 32"/>
                  <a:gd name="T10" fmla="*/ 56 w 31"/>
                  <a:gd name="T11" fmla="*/ 65 h 32"/>
                  <a:gd name="T12" fmla="*/ 56 w 31"/>
                  <a:gd name="T13" fmla="*/ 65 h 32"/>
                  <a:gd name="T14" fmla="*/ 56 w 31"/>
                  <a:gd name="T15" fmla="*/ 65 h 32"/>
                  <a:gd name="T16" fmla="*/ 12 w 31"/>
                  <a:gd name="T17" fmla="*/ 105 h 32"/>
                  <a:gd name="T18" fmla="*/ 12 w 31"/>
                  <a:gd name="T19" fmla="*/ 105 h 32"/>
                  <a:gd name="T20" fmla="*/ 104 w 31"/>
                  <a:gd name="T21" fmla="*/ 73 h 32"/>
                  <a:gd name="T22" fmla="*/ 103 w 31"/>
                  <a:gd name="T23" fmla="*/ 69 h 32"/>
                  <a:gd name="T24" fmla="*/ 50 w 31"/>
                  <a:gd name="T25" fmla="*/ 1 h 32"/>
                  <a:gd name="T26" fmla="*/ 20 w 31"/>
                  <a:gd name="T27" fmla="*/ 0 h 3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31" h="32">
                    <a:moveTo>
                      <a:pt x="6" y="0"/>
                    </a:moveTo>
                    <a:cubicBezTo>
                      <a:pt x="4" y="0"/>
                      <a:pt x="2" y="0"/>
                      <a:pt x="0" y="0"/>
                    </a:cubicBezTo>
                    <a:cubicBezTo>
                      <a:pt x="9" y="6"/>
                      <a:pt x="10" y="13"/>
                      <a:pt x="5" y="21"/>
                    </a:cubicBezTo>
                    <a:cubicBezTo>
                      <a:pt x="5" y="22"/>
                      <a:pt x="5" y="22"/>
                      <a:pt x="4" y="22"/>
                    </a:cubicBezTo>
                    <a:cubicBezTo>
                      <a:pt x="4" y="22"/>
                      <a:pt x="4" y="23"/>
                      <a:pt x="4" y="23"/>
                    </a:cubicBezTo>
                    <a:cubicBezTo>
                      <a:pt x="8" y="21"/>
                      <a:pt x="12" y="20"/>
                      <a:pt x="16" y="20"/>
                    </a:cubicBezTo>
                    <a:cubicBezTo>
                      <a:pt x="16" y="20"/>
                      <a:pt x="16" y="20"/>
                      <a:pt x="16" y="20"/>
                    </a:cubicBezTo>
                    <a:cubicBezTo>
                      <a:pt x="16" y="20"/>
                      <a:pt x="16" y="20"/>
                      <a:pt x="16" y="20"/>
                    </a:cubicBezTo>
                    <a:cubicBezTo>
                      <a:pt x="4" y="32"/>
                      <a:pt x="4" y="32"/>
                      <a:pt x="4" y="32"/>
                    </a:cubicBezTo>
                    <a:cubicBezTo>
                      <a:pt x="4" y="32"/>
                      <a:pt x="4" y="32"/>
                      <a:pt x="4" y="32"/>
                    </a:cubicBezTo>
                    <a:cubicBezTo>
                      <a:pt x="12" y="27"/>
                      <a:pt x="21" y="23"/>
                      <a:pt x="31" y="22"/>
                    </a:cubicBezTo>
                    <a:cubicBezTo>
                      <a:pt x="30" y="21"/>
                      <a:pt x="30" y="21"/>
                      <a:pt x="30" y="21"/>
                    </a:cubicBezTo>
                    <a:cubicBezTo>
                      <a:pt x="26" y="15"/>
                      <a:pt x="20" y="8"/>
                      <a:pt x="15" y="1"/>
                    </a:cubicBezTo>
                    <a:cubicBezTo>
                      <a:pt x="12" y="0"/>
                      <a:pt x="9" y="0"/>
                      <a:pt x="6" y="0"/>
                    </a:cubicBezTo>
                  </a:path>
                </a:pathLst>
              </a:custGeom>
              <a:solidFill>
                <a:srgbClr val="C3BE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18" name="Freeform 4429">
                <a:extLst>
                  <a:ext uri="{FF2B5EF4-FFF2-40B4-BE49-F238E27FC236}">
                    <a16:creationId xmlns:a16="http://schemas.microsoft.com/office/drawing/2014/main" id="{199016D2-C10F-49EF-87C9-B9F9A5E95F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18" y="943"/>
                <a:ext cx="15" cy="30"/>
              </a:xfrm>
              <a:custGeom>
                <a:avLst/>
                <a:gdLst>
                  <a:gd name="T0" fmla="*/ 1 w 11"/>
                  <a:gd name="T1" fmla="*/ 0 h 22"/>
                  <a:gd name="T2" fmla="*/ 0 w 11"/>
                  <a:gd name="T3" fmla="*/ 1 h 22"/>
                  <a:gd name="T4" fmla="*/ 1 w 11"/>
                  <a:gd name="T5" fmla="*/ 19 h 22"/>
                  <a:gd name="T6" fmla="*/ 19 w 11"/>
                  <a:gd name="T7" fmla="*/ 20 h 22"/>
                  <a:gd name="T8" fmla="*/ 19 w 11"/>
                  <a:gd name="T9" fmla="*/ 76 h 22"/>
                  <a:gd name="T10" fmla="*/ 20 w 11"/>
                  <a:gd name="T11" fmla="*/ 75 h 22"/>
                  <a:gd name="T12" fmla="*/ 1 w 11"/>
                  <a:gd name="T13" fmla="*/ 0 h 2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22">
                    <a:moveTo>
                      <a:pt x="1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0" y="2"/>
                      <a:pt x="1" y="3"/>
                      <a:pt x="1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11"/>
                      <a:pt x="6" y="17"/>
                      <a:pt x="5" y="22"/>
                    </a:cubicBezTo>
                    <a:cubicBezTo>
                      <a:pt x="6" y="22"/>
                      <a:pt x="6" y="22"/>
                      <a:pt x="6" y="21"/>
                    </a:cubicBezTo>
                    <a:cubicBezTo>
                      <a:pt x="11" y="13"/>
                      <a:pt x="10" y="6"/>
                      <a:pt x="1" y="0"/>
                    </a:cubicBezTo>
                  </a:path>
                </a:pathLst>
              </a:custGeom>
              <a:solidFill>
                <a:srgbClr val="DAD7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19" name="Freeform 4430">
                <a:extLst>
                  <a:ext uri="{FF2B5EF4-FFF2-40B4-BE49-F238E27FC236}">
                    <a16:creationId xmlns:a16="http://schemas.microsoft.com/office/drawing/2014/main" id="{8E9DF0DB-71FF-43AD-AC15-03B0BAB649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8" y="948"/>
                <a:ext cx="6" cy="23"/>
              </a:xfrm>
              <a:custGeom>
                <a:avLst/>
                <a:gdLst>
                  <a:gd name="T0" fmla="*/ 8 w 5"/>
                  <a:gd name="T1" fmla="*/ 0 h 17"/>
                  <a:gd name="T2" fmla="*/ 8 w 5"/>
                  <a:gd name="T3" fmla="*/ 0 h 17"/>
                  <a:gd name="T4" fmla="*/ 2 w 5"/>
                  <a:gd name="T5" fmla="*/ 37 h 17"/>
                  <a:gd name="T6" fmla="*/ 0 w 5"/>
                  <a:gd name="T7" fmla="*/ 57 h 17"/>
                  <a:gd name="T8" fmla="*/ 10 w 5"/>
                  <a:gd name="T9" fmla="*/ 57 h 17"/>
                  <a:gd name="T10" fmla="*/ 8 w 5"/>
                  <a:gd name="T11" fmla="*/ 0 h 1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" h="17">
                    <a:moveTo>
                      <a:pt x="4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3" y="4"/>
                      <a:pt x="2" y="7"/>
                      <a:pt x="2" y="11"/>
                    </a:cubicBezTo>
                    <a:cubicBezTo>
                      <a:pt x="1" y="12"/>
                      <a:pt x="1" y="15"/>
                      <a:pt x="0" y="17"/>
                    </a:cubicBezTo>
                    <a:cubicBezTo>
                      <a:pt x="2" y="17"/>
                      <a:pt x="4" y="17"/>
                      <a:pt x="5" y="17"/>
                    </a:cubicBezTo>
                    <a:cubicBezTo>
                      <a:pt x="5" y="12"/>
                      <a:pt x="4" y="6"/>
                      <a:pt x="4" y="0"/>
                    </a:cubicBezTo>
                  </a:path>
                </a:pathLst>
              </a:custGeom>
              <a:solidFill>
                <a:srgbClr val="C3BE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20" name="Freeform 4431">
                <a:extLst>
                  <a:ext uri="{FF2B5EF4-FFF2-40B4-BE49-F238E27FC236}">
                    <a16:creationId xmlns:a16="http://schemas.microsoft.com/office/drawing/2014/main" id="{2AC01E2B-0D20-45AD-9927-312A0EC78F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52" y="948"/>
                <a:ext cx="37" cy="10"/>
              </a:xfrm>
              <a:custGeom>
                <a:avLst/>
                <a:gdLst>
                  <a:gd name="T0" fmla="*/ 0 w 28"/>
                  <a:gd name="T1" fmla="*/ 0 h 7"/>
                  <a:gd name="T2" fmla="*/ 49 w 28"/>
                  <a:gd name="T3" fmla="*/ 29 h 7"/>
                  <a:gd name="T4" fmla="*/ 58 w 28"/>
                  <a:gd name="T5" fmla="*/ 29 h 7"/>
                  <a:gd name="T6" fmla="*/ 86 w 28"/>
                  <a:gd name="T7" fmla="*/ 9 h 7"/>
                  <a:gd name="T8" fmla="*/ 50 w 28"/>
                  <a:gd name="T9" fmla="*/ 13 h 7"/>
                  <a:gd name="T10" fmla="*/ 29 w 28"/>
                  <a:gd name="T11" fmla="*/ 9 h 7"/>
                  <a:gd name="T12" fmla="*/ 0 w 28"/>
                  <a:gd name="T13" fmla="*/ 0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8" h="7">
                    <a:moveTo>
                      <a:pt x="0" y="0"/>
                    </a:moveTo>
                    <a:cubicBezTo>
                      <a:pt x="5" y="4"/>
                      <a:pt x="10" y="7"/>
                      <a:pt x="16" y="7"/>
                    </a:cubicBezTo>
                    <a:cubicBezTo>
                      <a:pt x="17" y="7"/>
                      <a:pt x="18" y="7"/>
                      <a:pt x="19" y="7"/>
                    </a:cubicBezTo>
                    <a:cubicBezTo>
                      <a:pt x="23" y="6"/>
                      <a:pt x="26" y="5"/>
                      <a:pt x="28" y="2"/>
                    </a:cubicBezTo>
                    <a:cubicBezTo>
                      <a:pt x="24" y="3"/>
                      <a:pt x="21" y="3"/>
                      <a:pt x="17" y="3"/>
                    </a:cubicBezTo>
                    <a:cubicBezTo>
                      <a:pt x="15" y="3"/>
                      <a:pt x="12" y="3"/>
                      <a:pt x="10" y="2"/>
                    </a:cubicBezTo>
                    <a:cubicBezTo>
                      <a:pt x="6" y="2"/>
                      <a:pt x="3" y="1"/>
                      <a:pt x="0" y="0"/>
                    </a:cubicBezTo>
                  </a:path>
                </a:pathLst>
              </a:custGeom>
              <a:solidFill>
                <a:srgbClr val="C3BE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21" name="Freeform 4432">
                <a:extLst>
                  <a:ext uri="{FF2B5EF4-FFF2-40B4-BE49-F238E27FC236}">
                    <a16:creationId xmlns:a16="http://schemas.microsoft.com/office/drawing/2014/main" id="{BC255713-63AB-4328-91F1-74BCD52274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39" y="944"/>
                <a:ext cx="64" cy="29"/>
              </a:xfrm>
              <a:custGeom>
                <a:avLst/>
                <a:gdLst>
                  <a:gd name="T0" fmla="*/ 0 w 47"/>
                  <a:gd name="T1" fmla="*/ 0 h 21"/>
                  <a:gd name="T2" fmla="*/ 50 w 47"/>
                  <a:gd name="T3" fmla="*/ 75 h 21"/>
                  <a:gd name="T4" fmla="*/ 56 w 47"/>
                  <a:gd name="T5" fmla="*/ 76 h 21"/>
                  <a:gd name="T6" fmla="*/ 113 w 47"/>
                  <a:gd name="T7" fmla="*/ 69 h 21"/>
                  <a:gd name="T8" fmla="*/ 148 w 47"/>
                  <a:gd name="T9" fmla="*/ 75 h 21"/>
                  <a:gd name="T10" fmla="*/ 154 w 47"/>
                  <a:gd name="T11" fmla="*/ 50 h 21"/>
                  <a:gd name="T12" fmla="*/ 161 w 47"/>
                  <a:gd name="T13" fmla="*/ 11 h 21"/>
                  <a:gd name="T14" fmla="*/ 127 w 47"/>
                  <a:gd name="T15" fmla="*/ 19 h 21"/>
                  <a:gd name="T16" fmla="*/ 97 w 47"/>
                  <a:gd name="T17" fmla="*/ 36 h 21"/>
                  <a:gd name="T18" fmla="*/ 86 w 47"/>
                  <a:gd name="T19" fmla="*/ 36 h 21"/>
                  <a:gd name="T20" fmla="*/ 30 w 47"/>
                  <a:gd name="T21" fmla="*/ 11 h 21"/>
                  <a:gd name="T22" fmla="*/ 0 w 47"/>
                  <a:gd name="T23" fmla="*/ 0 h 21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47" h="21">
                    <a:moveTo>
                      <a:pt x="0" y="0"/>
                    </a:moveTo>
                    <a:cubicBezTo>
                      <a:pt x="5" y="7"/>
                      <a:pt x="11" y="14"/>
                      <a:pt x="15" y="20"/>
                    </a:cubicBezTo>
                    <a:cubicBezTo>
                      <a:pt x="15" y="20"/>
                      <a:pt x="15" y="20"/>
                      <a:pt x="16" y="21"/>
                    </a:cubicBezTo>
                    <a:cubicBezTo>
                      <a:pt x="21" y="20"/>
                      <a:pt x="27" y="19"/>
                      <a:pt x="33" y="19"/>
                    </a:cubicBezTo>
                    <a:cubicBezTo>
                      <a:pt x="36" y="19"/>
                      <a:pt x="40" y="20"/>
                      <a:pt x="43" y="20"/>
                    </a:cubicBezTo>
                    <a:cubicBezTo>
                      <a:pt x="44" y="18"/>
                      <a:pt x="44" y="15"/>
                      <a:pt x="45" y="14"/>
                    </a:cubicBezTo>
                    <a:cubicBezTo>
                      <a:pt x="45" y="10"/>
                      <a:pt x="46" y="7"/>
                      <a:pt x="47" y="3"/>
                    </a:cubicBezTo>
                    <a:cubicBezTo>
                      <a:pt x="43" y="4"/>
                      <a:pt x="40" y="4"/>
                      <a:pt x="37" y="5"/>
                    </a:cubicBezTo>
                    <a:cubicBezTo>
                      <a:pt x="35" y="8"/>
                      <a:pt x="32" y="9"/>
                      <a:pt x="28" y="10"/>
                    </a:cubicBezTo>
                    <a:cubicBezTo>
                      <a:pt x="27" y="10"/>
                      <a:pt x="26" y="10"/>
                      <a:pt x="25" y="10"/>
                    </a:cubicBezTo>
                    <a:cubicBezTo>
                      <a:pt x="19" y="10"/>
                      <a:pt x="14" y="7"/>
                      <a:pt x="9" y="3"/>
                    </a:cubicBezTo>
                    <a:cubicBezTo>
                      <a:pt x="6" y="2"/>
                      <a:pt x="3" y="1"/>
                      <a:pt x="0" y="0"/>
                    </a:cubicBezTo>
                  </a:path>
                </a:pathLst>
              </a:custGeom>
              <a:solidFill>
                <a:srgbClr val="DBD7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22" name="Freeform 4433">
                <a:extLst>
                  <a:ext uri="{FF2B5EF4-FFF2-40B4-BE49-F238E27FC236}">
                    <a16:creationId xmlns:a16="http://schemas.microsoft.com/office/drawing/2014/main" id="{41B80E01-25DE-41A9-9DCC-BA734C81769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53" y="932"/>
                <a:ext cx="68" cy="180"/>
              </a:xfrm>
              <a:custGeom>
                <a:avLst/>
                <a:gdLst>
                  <a:gd name="T0" fmla="*/ 146 w 50"/>
                  <a:gd name="T1" fmla="*/ 321 h 133"/>
                  <a:gd name="T2" fmla="*/ 133 w 50"/>
                  <a:gd name="T3" fmla="*/ 399 h 133"/>
                  <a:gd name="T4" fmla="*/ 170 w 50"/>
                  <a:gd name="T5" fmla="*/ 447 h 133"/>
                  <a:gd name="T6" fmla="*/ 146 w 50"/>
                  <a:gd name="T7" fmla="*/ 321 h 133"/>
                  <a:gd name="T8" fmla="*/ 7 w 50"/>
                  <a:gd name="T9" fmla="*/ 0 h 133"/>
                  <a:gd name="T10" fmla="*/ 0 w 50"/>
                  <a:gd name="T11" fmla="*/ 1 h 133"/>
                  <a:gd name="T12" fmla="*/ 7 w 50"/>
                  <a:gd name="T13" fmla="*/ 43 h 133"/>
                  <a:gd name="T14" fmla="*/ 65 w 50"/>
                  <a:gd name="T15" fmla="*/ 112 h 133"/>
                  <a:gd name="T16" fmla="*/ 50 w 50"/>
                  <a:gd name="T17" fmla="*/ 77 h 133"/>
                  <a:gd name="T18" fmla="*/ 7 w 50"/>
                  <a:gd name="T19" fmla="*/ 0 h 133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50" h="133">
                    <a:moveTo>
                      <a:pt x="43" y="95"/>
                    </a:moveTo>
                    <a:cubicBezTo>
                      <a:pt x="42" y="103"/>
                      <a:pt x="41" y="111"/>
                      <a:pt x="39" y="119"/>
                    </a:cubicBezTo>
                    <a:cubicBezTo>
                      <a:pt x="43" y="123"/>
                      <a:pt x="46" y="128"/>
                      <a:pt x="50" y="133"/>
                    </a:cubicBezTo>
                    <a:cubicBezTo>
                      <a:pt x="48" y="120"/>
                      <a:pt x="45" y="107"/>
                      <a:pt x="43" y="95"/>
                    </a:cubicBezTo>
                    <a:moveTo>
                      <a:pt x="2" y="0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1" y="5"/>
                      <a:pt x="2" y="9"/>
                      <a:pt x="2" y="13"/>
                    </a:cubicBezTo>
                    <a:cubicBezTo>
                      <a:pt x="8" y="19"/>
                      <a:pt x="13" y="26"/>
                      <a:pt x="19" y="33"/>
                    </a:cubicBezTo>
                    <a:cubicBezTo>
                      <a:pt x="18" y="30"/>
                      <a:pt x="16" y="26"/>
                      <a:pt x="15" y="23"/>
                    </a:cubicBezTo>
                    <a:cubicBezTo>
                      <a:pt x="11" y="15"/>
                      <a:pt x="7" y="8"/>
                      <a:pt x="2" y="0"/>
                    </a:cubicBezTo>
                  </a:path>
                </a:pathLst>
              </a:custGeom>
              <a:solidFill>
                <a:srgbClr val="5249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23" name="Freeform 4434">
                <a:extLst>
                  <a:ext uri="{FF2B5EF4-FFF2-40B4-BE49-F238E27FC236}">
                    <a16:creationId xmlns:a16="http://schemas.microsoft.com/office/drawing/2014/main" id="{D66EFBE7-F188-44D4-8D2B-4E7489DAB7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56" y="846"/>
                <a:ext cx="76" cy="57"/>
              </a:xfrm>
              <a:custGeom>
                <a:avLst/>
                <a:gdLst>
                  <a:gd name="T0" fmla="*/ 0 w 56"/>
                  <a:gd name="T1" fmla="*/ 0 h 42"/>
                  <a:gd name="T2" fmla="*/ 77 w 56"/>
                  <a:gd name="T3" fmla="*/ 50 h 42"/>
                  <a:gd name="T4" fmla="*/ 168 w 56"/>
                  <a:gd name="T5" fmla="*/ 143 h 42"/>
                  <a:gd name="T6" fmla="*/ 190 w 56"/>
                  <a:gd name="T7" fmla="*/ 134 h 42"/>
                  <a:gd name="T8" fmla="*/ 0 w 56"/>
                  <a:gd name="T9" fmla="*/ 0 h 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" h="42">
                    <a:moveTo>
                      <a:pt x="0" y="0"/>
                    </a:moveTo>
                    <a:cubicBezTo>
                      <a:pt x="7" y="3"/>
                      <a:pt x="14" y="8"/>
                      <a:pt x="23" y="15"/>
                    </a:cubicBezTo>
                    <a:cubicBezTo>
                      <a:pt x="33" y="23"/>
                      <a:pt x="42" y="32"/>
                      <a:pt x="49" y="42"/>
                    </a:cubicBezTo>
                    <a:cubicBezTo>
                      <a:pt x="52" y="42"/>
                      <a:pt x="54" y="41"/>
                      <a:pt x="56" y="40"/>
                    </a:cubicBezTo>
                    <a:cubicBezTo>
                      <a:pt x="41" y="25"/>
                      <a:pt x="22" y="8"/>
                      <a:pt x="0" y="0"/>
                    </a:cubicBezTo>
                  </a:path>
                </a:pathLst>
              </a:custGeom>
              <a:solidFill>
                <a:srgbClr val="5249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24" name="Freeform 4435">
                <a:extLst>
                  <a:ext uri="{FF2B5EF4-FFF2-40B4-BE49-F238E27FC236}">
                    <a16:creationId xmlns:a16="http://schemas.microsoft.com/office/drawing/2014/main" id="{DE10D69A-EF5E-4296-9D74-0A2750187A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43" y="936"/>
                <a:ext cx="2" cy="1"/>
              </a:xfrm>
              <a:custGeom>
                <a:avLst/>
                <a:gdLst>
                  <a:gd name="T0" fmla="*/ 16 w 1"/>
                  <a:gd name="T1" fmla="*/ 0 h 1"/>
                  <a:gd name="T2" fmla="*/ 0 w 1"/>
                  <a:gd name="T3" fmla="*/ 0 h 1"/>
                  <a:gd name="T4" fmla="*/ 16 w 1"/>
                  <a:gd name="T5" fmla="*/ 1 h 1"/>
                  <a:gd name="T6" fmla="*/ 16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5249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25" name="Freeform 4436">
                <a:extLst>
                  <a:ext uri="{FF2B5EF4-FFF2-40B4-BE49-F238E27FC236}">
                    <a16:creationId xmlns:a16="http://schemas.microsoft.com/office/drawing/2014/main" id="{E2A7D9F2-F3AA-4F53-AAB7-630C31C9FB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55" y="958"/>
                <a:ext cx="47" cy="72"/>
              </a:xfrm>
              <a:custGeom>
                <a:avLst/>
                <a:gdLst>
                  <a:gd name="T0" fmla="*/ 1 w 34"/>
                  <a:gd name="T1" fmla="*/ 0 h 53"/>
                  <a:gd name="T2" fmla="*/ 0 w 34"/>
                  <a:gd name="T3" fmla="*/ 19 h 53"/>
                  <a:gd name="T4" fmla="*/ 8 w 34"/>
                  <a:gd name="T5" fmla="*/ 37 h 53"/>
                  <a:gd name="T6" fmla="*/ 29 w 34"/>
                  <a:gd name="T7" fmla="*/ 83 h 53"/>
                  <a:gd name="T8" fmla="*/ 124 w 34"/>
                  <a:gd name="T9" fmla="*/ 181 h 53"/>
                  <a:gd name="T10" fmla="*/ 104 w 34"/>
                  <a:gd name="T11" fmla="*/ 125 h 53"/>
                  <a:gd name="T12" fmla="*/ 69 w 34"/>
                  <a:gd name="T13" fmla="*/ 65 h 53"/>
                  <a:gd name="T14" fmla="*/ 1 w 34"/>
                  <a:gd name="T15" fmla="*/ 0 h 5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4" h="53">
                    <a:moveTo>
                      <a:pt x="1" y="0"/>
                    </a:moveTo>
                    <a:cubicBezTo>
                      <a:pt x="1" y="2"/>
                      <a:pt x="0" y="3"/>
                      <a:pt x="0" y="5"/>
                    </a:cubicBezTo>
                    <a:cubicBezTo>
                      <a:pt x="1" y="7"/>
                      <a:pt x="2" y="9"/>
                      <a:pt x="2" y="11"/>
                    </a:cubicBezTo>
                    <a:cubicBezTo>
                      <a:pt x="4" y="15"/>
                      <a:pt x="6" y="20"/>
                      <a:pt x="8" y="24"/>
                    </a:cubicBezTo>
                    <a:cubicBezTo>
                      <a:pt x="17" y="33"/>
                      <a:pt x="25" y="42"/>
                      <a:pt x="34" y="53"/>
                    </a:cubicBezTo>
                    <a:cubicBezTo>
                      <a:pt x="32" y="47"/>
                      <a:pt x="30" y="42"/>
                      <a:pt x="28" y="37"/>
                    </a:cubicBezTo>
                    <a:cubicBezTo>
                      <a:pt x="25" y="31"/>
                      <a:pt x="22" y="25"/>
                      <a:pt x="19" y="19"/>
                    </a:cubicBezTo>
                    <a:cubicBezTo>
                      <a:pt x="14" y="13"/>
                      <a:pt x="8" y="7"/>
                      <a:pt x="1" y="0"/>
                    </a:cubicBezTo>
                  </a:path>
                </a:pathLst>
              </a:custGeom>
              <a:solidFill>
                <a:srgbClr val="5249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26" name="Freeform 4437">
                <a:extLst>
                  <a:ext uri="{FF2B5EF4-FFF2-40B4-BE49-F238E27FC236}">
                    <a16:creationId xmlns:a16="http://schemas.microsoft.com/office/drawing/2014/main" id="{23C757C9-CD2E-467A-A4BA-3E43372E0C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89" y="1058"/>
                <a:ext cx="6" cy="15"/>
              </a:xfrm>
              <a:custGeom>
                <a:avLst/>
                <a:gdLst>
                  <a:gd name="T0" fmla="*/ 0 w 4"/>
                  <a:gd name="T1" fmla="*/ 0 h 11"/>
                  <a:gd name="T2" fmla="*/ 18 w 4"/>
                  <a:gd name="T3" fmla="*/ 37 h 11"/>
                  <a:gd name="T4" fmla="*/ 21 w 4"/>
                  <a:gd name="T5" fmla="*/ 35 h 11"/>
                  <a:gd name="T6" fmla="*/ 0 w 4"/>
                  <a:gd name="T7" fmla="*/ 1 h 11"/>
                  <a:gd name="T8" fmla="*/ 0 w 4"/>
                  <a:gd name="T9" fmla="*/ 0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11">
                    <a:moveTo>
                      <a:pt x="0" y="0"/>
                    </a:moveTo>
                    <a:cubicBezTo>
                      <a:pt x="1" y="4"/>
                      <a:pt x="2" y="7"/>
                      <a:pt x="3" y="11"/>
                    </a:cubicBezTo>
                    <a:cubicBezTo>
                      <a:pt x="3" y="11"/>
                      <a:pt x="3" y="10"/>
                      <a:pt x="4" y="10"/>
                    </a:cubicBezTo>
                    <a:cubicBezTo>
                      <a:pt x="3" y="7"/>
                      <a:pt x="2" y="4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</a:path>
                </a:pathLst>
              </a:custGeom>
              <a:solidFill>
                <a:srgbClr val="332B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27" name="Freeform 4438">
                <a:extLst>
                  <a:ext uri="{FF2B5EF4-FFF2-40B4-BE49-F238E27FC236}">
                    <a16:creationId xmlns:a16="http://schemas.microsoft.com/office/drawing/2014/main" id="{DE77C735-A2DC-4637-84D2-E06690753D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76" y="1016"/>
                <a:ext cx="26" cy="56"/>
              </a:xfrm>
              <a:custGeom>
                <a:avLst/>
                <a:gdLst>
                  <a:gd name="T0" fmla="*/ 0 w 19"/>
                  <a:gd name="T1" fmla="*/ 0 h 41"/>
                  <a:gd name="T2" fmla="*/ 36 w 19"/>
                  <a:gd name="T3" fmla="*/ 107 h 41"/>
                  <a:gd name="T4" fmla="*/ 36 w 19"/>
                  <a:gd name="T5" fmla="*/ 112 h 41"/>
                  <a:gd name="T6" fmla="*/ 49 w 19"/>
                  <a:gd name="T7" fmla="*/ 142 h 41"/>
                  <a:gd name="T8" fmla="*/ 56 w 19"/>
                  <a:gd name="T9" fmla="*/ 113 h 41"/>
                  <a:gd name="T10" fmla="*/ 67 w 19"/>
                  <a:gd name="T11" fmla="*/ 63 h 41"/>
                  <a:gd name="T12" fmla="*/ 0 w 19"/>
                  <a:gd name="T13" fmla="*/ 0 h 4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" h="41">
                    <a:moveTo>
                      <a:pt x="0" y="0"/>
                    </a:moveTo>
                    <a:cubicBezTo>
                      <a:pt x="4" y="10"/>
                      <a:pt x="7" y="21"/>
                      <a:pt x="10" y="31"/>
                    </a:cubicBezTo>
                    <a:cubicBezTo>
                      <a:pt x="10" y="31"/>
                      <a:pt x="10" y="32"/>
                      <a:pt x="10" y="32"/>
                    </a:cubicBezTo>
                    <a:cubicBezTo>
                      <a:pt x="12" y="35"/>
                      <a:pt x="13" y="38"/>
                      <a:pt x="14" y="41"/>
                    </a:cubicBezTo>
                    <a:cubicBezTo>
                      <a:pt x="15" y="38"/>
                      <a:pt x="16" y="36"/>
                      <a:pt x="16" y="33"/>
                    </a:cubicBezTo>
                    <a:cubicBezTo>
                      <a:pt x="17" y="29"/>
                      <a:pt x="19" y="24"/>
                      <a:pt x="19" y="18"/>
                    </a:cubicBezTo>
                    <a:cubicBezTo>
                      <a:pt x="14" y="12"/>
                      <a:pt x="7" y="6"/>
                      <a:pt x="0" y="0"/>
                    </a:cubicBezTo>
                  </a:path>
                </a:pathLst>
              </a:custGeom>
              <a:solidFill>
                <a:srgbClr val="5249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28" name="Freeform 4439">
                <a:extLst>
                  <a:ext uri="{FF2B5EF4-FFF2-40B4-BE49-F238E27FC236}">
                    <a16:creationId xmlns:a16="http://schemas.microsoft.com/office/drawing/2014/main" id="{35FF9AF9-9584-4E13-B7CD-6E3A9A1583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04" y="1116"/>
                <a:ext cx="12" cy="47"/>
              </a:xfrm>
              <a:custGeom>
                <a:avLst/>
                <a:gdLst>
                  <a:gd name="T0" fmla="*/ 0 w 9"/>
                  <a:gd name="T1" fmla="*/ 0 h 34"/>
                  <a:gd name="T2" fmla="*/ 16 w 9"/>
                  <a:gd name="T3" fmla="*/ 104 h 34"/>
                  <a:gd name="T4" fmla="*/ 28 w 9"/>
                  <a:gd name="T5" fmla="*/ 124 h 34"/>
                  <a:gd name="T6" fmla="*/ 9 w 9"/>
                  <a:gd name="T7" fmla="*/ 11 h 34"/>
                  <a:gd name="T8" fmla="*/ 0 w 9"/>
                  <a:gd name="T9" fmla="*/ 0 h 3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" h="34">
                    <a:moveTo>
                      <a:pt x="0" y="0"/>
                    </a:moveTo>
                    <a:cubicBezTo>
                      <a:pt x="2" y="9"/>
                      <a:pt x="3" y="18"/>
                      <a:pt x="5" y="28"/>
                    </a:cubicBezTo>
                    <a:cubicBezTo>
                      <a:pt x="6" y="30"/>
                      <a:pt x="8" y="32"/>
                      <a:pt x="9" y="34"/>
                    </a:cubicBezTo>
                    <a:cubicBezTo>
                      <a:pt x="7" y="24"/>
                      <a:pt x="5" y="14"/>
                      <a:pt x="3" y="3"/>
                    </a:cubicBezTo>
                    <a:cubicBezTo>
                      <a:pt x="2" y="2"/>
                      <a:pt x="1" y="1"/>
                      <a:pt x="0" y="0"/>
                    </a:cubicBezTo>
                  </a:path>
                </a:pathLst>
              </a:custGeom>
              <a:solidFill>
                <a:srgbClr val="332B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29" name="Freeform 4440">
                <a:extLst>
                  <a:ext uri="{FF2B5EF4-FFF2-40B4-BE49-F238E27FC236}">
                    <a16:creationId xmlns:a16="http://schemas.microsoft.com/office/drawing/2014/main" id="{192CC557-EB2F-495B-899E-2630F187F0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08" y="1121"/>
                <a:ext cx="17" cy="46"/>
              </a:xfrm>
              <a:custGeom>
                <a:avLst/>
                <a:gdLst>
                  <a:gd name="T0" fmla="*/ 0 w 12"/>
                  <a:gd name="T1" fmla="*/ 0 h 34"/>
                  <a:gd name="T2" fmla="*/ 26 w 12"/>
                  <a:gd name="T3" fmla="*/ 104 h 34"/>
                  <a:gd name="T4" fmla="*/ 33 w 12"/>
                  <a:gd name="T5" fmla="*/ 114 h 34"/>
                  <a:gd name="T6" fmla="*/ 40 w 12"/>
                  <a:gd name="T7" fmla="*/ 92 h 34"/>
                  <a:gd name="T8" fmla="*/ 48 w 12"/>
                  <a:gd name="T9" fmla="*/ 69 h 34"/>
                  <a:gd name="T10" fmla="*/ 48 w 12"/>
                  <a:gd name="T11" fmla="*/ 55 h 34"/>
                  <a:gd name="T12" fmla="*/ 0 w 12"/>
                  <a:gd name="T13" fmla="*/ 0 h 3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34">
                    <a:moveTo>
                      <a:pt x="0" y="0"/>
                    </a:moveTo>
                    <a:cubicBezTo>
                      <a:pt x="2" y="11"/>
                      <a:pt x="4" y="21"/>
                      <a:pt x="6" y="31"/>
                    </a:cubicBezTo>
                    <a:cubicBezTo>
                      <a:pt x="7" y="32"/>
                      <a:pt x="7" y="33"/>
                      <a:pt x="8" y="34"/>
                    </a:cubicBezTo>
                    <a:cubicBezTo>
                      <a:pt x="9" y="32"/>
                      <a:pt x="10" y="29"/>
                      <a:pt x="10" y="27"/>
                    </a:cubicBezTo>
                    <a:cubicBezTo>
                      <a:pt x="11" y="25"/>
                      <a:pt x="12" y="23"/>
                      <a:pt x="12" y="21"/>
                    </a:cubicBezTo>
                    <a:cubicBezTo>
                      <a:pt x="12" y="19"/>
                      <a:pt x="12" y="18"/>
                      <a:pt x="12" y="16"/>
                    </a:cubicBezTo>
                    <a:cubicBezTo>
                      <a:pt x="8" y="11"/>
                      <a:pt x="4" y="6"/>
                      <a:pt x="0" y="0"/>
                    </a:cubicBezTo>
                  </a:path>
                </a:pathLst>
              </a:custGeom>
              <a:solidFill>
                <a:srgbClr val="5249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30" name="Freeform 4441">
                <a:extLst>
                  <a:ext uri="{FF2B5EF4-FFF2-40B4-BE49-F238E27FC236}">
                    <a16:creationId xmlns:a16="http://schemas.microsoft.com/office/drawing/2014/main" id="{70D14A9D-4ADC-4C4A-9B4F-71B141E6D1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19" y="1202"/>
                <a:ext cx="15" cy="60"/>
              </a:xfrm>
              <a:custGeom>
                <a:avLst/>
                <a:gdLst>
                  <a:gd name="T0" fmla="*/ 14 w 11"/>
                  <a:gd name="T1" fmla="*/ 0 h 44"/>
                  <a:gd name="T2" fmla="*/ 0 w 11"/>
                  <a:gd name="T3" fmla="*/ 35 h 44"/>
                  <a:gd name="T4" fmla="*/ 10 w 11"/>
                  <a:gd name="T5" fmla="*/ 106 h 44"/>
                  <a:gd name="T6" fmla="*/ 37 w 11"/>
                  <a:gd name="T7" fmla="*/ 153 h 44"/>
                  <a:gd name="T8" fmla="*/ 14 w 11"/>
                  <a:gd name="T9" fmla="*/ 0 h 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" h="44">
                    <a:moveTo>
                      <a:pt x="4" y="0"/>
                    </a:moveTo>
                    <a:cubicBezTo>
                      <a:pt x="3" y="4"/>
                      <a:pt x="2" y="7"/>
                      <a:pt x="0" y="10"/>
                    </a:cubicBezTo>
                    <a:cubicBezTo>
                      <a:pt x="1" y="17"/>
                      <a:pt x="2" y="24"/>
                      <a:pt x="3" y="31"/>
                    </a:cubicBezTo>
                    <a:cubicBezTo>
                      <a:pt x="6" y="35"/>
                      <a:pt x="9" y="40"/>
                      <a:pt x="11" y="44"/>
                    </a:cubicBezTo>
                    <a:cubicBezTo>
                      <a:pt x="9" y="29"/>
                      <a:pt x="7" y="14"/>
                      <a:pt x="4" y="0"/>
                    </a:cubicBezTo>
                  </a:path>
                </a:pathLst>
              </a:custGeom>
              <a:solidFill>
                <a:srgbClr val="332B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31" name="Freeform 4442">
                <a:extLst>
                  <a:ext uri="{FF2B5EF4-FFF2-40B4-BE49-F238E27FC236}">
                    <a16:creationId xmlns:a16="http://schemas.microsoft.com/office/drawing/2014/main" id="{18152E0C-6D25-4FA8-862E-7297219A33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25" y="1201"/>
                <a:ext cx="15" cy="63"/>
              </a:xfrm>
              <a:custGeom>
                <a:avLst/>
                <a:gdLst>
                  <a:gd name="T0" fmla="*/ 1 w 11"/>
                  <a:gd name="T1" fmla="*/ 0 h 47"/>
                  <a:gd name="T2" fmla="*/ 0 w 11"/>
                  <a:gd name="T3" fmla="*/ 1 h 47"/>
                  <a:gd name="T4" fmla="*/ 26 w 11"/>
                  <a:gd name="T5" fmla="*/ 143 h 47"/>
                  <a:gd name="T6" fmla="*/ 27 w 11"/>
                  <a:gd name="T7" fmla="*/ 151 h 47"/>
                  <a:gd name="T8" fmla="*/ 37 w 11"/>
                  <a:gd name="T9" fmla="*/ 130 h 47"/>
                  <a:gd name="T10" fmla="*/ 26 w 11"/>
                  <a:gd name="T11" fmla="*/ 27 h 47"/>
                  <a:gd name="T12" fmla="*/ 1 w 11"/>
                  <a:gd name="T13" fmla="*/ 0 h 4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47">
                    <a:moveTo>
                      <a:pt x="1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3" y="15"/>
                      <a:pt x="5" y="30"/>
                      <a:pt x="7" y="45"/>
                    </a:cubicBezTo>
                    <a:cubicBezTo>
                      <a:pt x="8" y="45"/>
                      <a:pt x="8" y="46"/>
                      <a:pt x="8" y="47"/>
                    </a:cubicBezTo>
                    <a:cubicBezTo>
                      <a:pt x="9" y="45"/>
                      <a:pt x="10" y="42"/>
                      <a:pt x="11" y="40"/>
                    </a:cubicBezTo>
                    <a:cubicBezTo>
                      <a:pt x="9" y="29"/>
                      <a:pt x="8" y="19"/>
                      <a:pt x="7" y="8"/>
                    </a:cubicBezTo>
                    <a:cubicBezTo>
                      <a:pt x="5" y="6"/>
                      <a:pt x="3" y="3"/>
                      <a:pt x="1" y="0"/>
                    </a:cubicBezTo>
                  </a:path>
                </a:pathLst>
              </a:custGeom>
              <a:solidFill>
                <a:srgbClr val="5249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32" name="Freeform 4443">
                <a:extLst>
                  <a:ext uri="{FF2B5EF4-FFF2-40B4-BE49-F238E27FC236}">
                    <a16:creationId xmlns:a16="http://schemas.microsoft.com/office/drawing/2014/main" id="{666B0012-4EF9-430B-B089-5680AF9827C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126" y="1275"/>
                <a:ext cx="14" cy="56"/>
              </a:xfrm>
              <a:custGeom>
                <a:avLst/>
                <a:gdLst>
                  <a:gd name="T0" fmla="*/ 35 w 10"/>
                  <a:gd name="T1" fmla="*/ 92 h 41"/>
                  <a:gd name="T2" fmla="*/ 21 w 10"/>
                  <a:gd name="T3" fmla="*/ 132 h 41"/>
                  <a:gd name="T4" fmla="*/ 35 w 10"/>
                  <a:gd name="T5" fmla="*/ 142 h 41"/>
                  <a:gd name="T6" fmla="*/ 39 w 10"/>
                  <a:gd name="T7" fmla="*/ 117 h 41"/>
                  <a:gd name="T8" fmla="*/ 35 w 10"/>
                  <a:gd name="T9" fmla="*/ 92 h 41"/>
                  <a:gd name="T10" fmla="*/ 0 w 10"/>
                  <a:gd name="T11" fmla="*/ 0 h 41"/>
                  <a:gd name="T12" fmla="*/ 0 w 10"/>
                  <a:gd name="T13" fmla="*/ 20 h 41"/>
                  <a:gd name="T14" fmla="*/ 8 w 10"/>
                  <a:gd name="T15" fmla="*/ 10 h 41"/>
                  <a:gd name="T16" fmla="*/ 0 w 10"/>
                  <a:gd name="T17" fmla="*/ 0 h 4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0" h="41">
                    <a:moveTo>
                      <a:pt x="9" y="26"/>
                    </a:moveTo>
                    <a:cubicBezTo>
                      <a:pt x="8" y="30"/>
                      <a:pt x="7" y="34"/>
                      <a:pt x="6" y="38"/>
                    </a:cubicBezTo>
                    <a:cubicBezTo>
                      <a:pt x="7" y="39"/>
                      <a:pt x="8" y="40"/>
                      <a:pt x="9" y="41"/>
                    </a:cubicBezTo>
                    <a:cubicBezTo>
                      <a:pt x="9" y="39"/>
                      <a:pt x="10" y="37"/>
                      <a:pt x="10" y="34"/>
                    </a:cubicBezTo>
                    <a:cubicBezTo>
                      <a:pt x="10" y="32"/>
                      <a:pt x="10" y="29"/>
                      <a:pt x="9" y="26"/>
                    </a:cubicBezTo>
                    <a:moveTo>
                      <a:pt x="0" y="0"/>
                    </a:moveTo>
                    <a:cubicBezTo>
                      <a:pt x="0" y="2"/>
                      <a:pt x="0" y="4"/>
                      <a:pt x="0" y="6"/>
                    </a:cubicBezTo>
                    <a:cubicBezTo>
                      <a:pt x="1" y="5"/>
                      <a:pt x="1" y="4"/>
                      <a:pt x="2" y="3"/>
                    </a:cubicBezTo>
                    <a:cubicBezTo>
                      <a:pt x="1" y="2"/>
                      <a:pt x="0" y="1"/>
                      <a:pt x="0" y="0"/>
                    </a:cubicBezTo>
                  </a:path>
                </a:pathLst>
              </a:custGeom>
              <a:solidFill>
                <a:srgbClr val="332B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33" name="Freeform 4444">
                <a:extLst>
                  <a:ext uri="{FF2B5EF4-FFF2-40B4-BE49-F238E27FC236}">
                    <a16:creationId xmlns:a16="http://schemas.microsoft.com/office/drawing/2014/main" id="{7A5C3A22-147A-492F-950D-40FBB4EBE5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38" y="1300"/>
                <a:ext cx="4" cy="21"/>
              </a:xfrm>
              <a:custGeom>
                <a:avLst/>
                <a:gdLst>
                  <a:gd name="T0" fmla="*/ 7 w 3"/>
                  <a:gd name="T1" fmla="*/ 0 h 16"/>
                  <a:gd name="T2" fmla="*/ 0 w 3"/>
                  <a:gd name="T3" fmla="*/ 24 h 16"/>
                  <a:gd name="T4" fmla="*/ 1 w 3"/>
                  <a:gd name="T5" fmla="*/ 49 h 16"/>
                  <a:gd name="T6" fmla="*/ 9 w 3"/>
                  <a:gd name="T7" fmla="*/ 16 h 16"/>
                  <a:gd name="T8" fmla="*/ 9 w 3"/>
                  <a:gd name="T9" fmla="*/ 7 h 16"/>
                  <a:gd name="T10" fmla="*/ 7 w 3"/>
                  <a:gd name="T11" fmla="*/ 0 h 1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" h="16">
                    <a:moveTo>
                      <a:pt x="2" y="0"/>
                    </a:moveTo>
                    <a:cubicBezTo>
                      <a:pt x="2" y="3"/>
                      <a:pt x="1" y="6"/>
                      <a:pt x="0" y="8"/>
                    </a:cubicBezTo>
                    <a:cubicBezTo>
                      <a:pt x="1" y="11"/>
                      <a:pt x="1" y="14"/>
                      <a:pt x="1" y="16"/>
                    </a:cubicBezTo>
                    <a:cubicBezTo>
                      <a:pt x="2" y="12"/>
                      <a:pt x="2" y="8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1"/>
                      <a:pt x="2" y="1"/>
                      <a:pt x="2" y="0"/>
                    </a:cubicBezTo>
                  </a:path>
                </a:pathLst>
              </a:custGeom>
              <a:solidFill>
                <a:srgbClr val="5249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34" name="Freeform 4445">
                <a:extLst>
                  <a:ext uri="{FF2B5EF4-FFF2-40B4-BE49-F238E27FC236}">
                    <a16:creationId xmlns:a16="http://schemas.microsoft.com/office/drawing/2014/main" id="{295C3CC4-55AE-4C3B-B3A3-A30D6C85AC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30" y="1357"/>
                <a:ext cx="4" cy="15"/>
              </a:xfrm>
              <a:custGeom>
                <a:avLst/>
                <a:gdLst>
                  <a:gd name="T0" fmla="*/ 0 w 3"/>
                  <a:gd name="T1" fmla="*/ 0 h 11"/>
                  <a:gd name="T2" fmla="*/ 1 w 3"/>
                  <a:gd name="T3" fmla="*/ 37 h 11"/>
                  <a:gd name="T4" fmla="*/ 9 w 3"/>
                  <a:gd name="T5" fmla="*/ 10 h 11"/>
                  <a:gd name="T6" fmla="*/ 0 w 3"/>
                  <a:gd name="T7" fmla="*/ 0 h 1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11">
                    <a:moveTo>
                      <a:pt x="0" y="0"/>
                    </a:moveTo>
                    <a:cubicBezTo>
                      <a:pt x="0" y="4"/>
                      <a:pt x="1" y="7"/>
                      <a:pt x="1" y="11"/>
                    </a:cubicBezTo>
                    <a:cubicBezTo>
                      <a:pt x="2" y="8"/>
                      <a:pt x="2" y="6"/>
                      <a:pt x="3" y="3"/>
                    </a:cubicBezTo>
                    <a:cubicBezTo>
                      <a:pt x="2" y="2"/>
                      <a:pt x="1" y="1"/>
                      <a:pt x="0" y="0"/>
                    </a:cubicBezTo>
                  </a:path>
                </a:pathLst>
              </a:custGeom>
              <a:solidFill>
                <a:srgbClr val="332B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35" name="Freeform 4446">
                <a:extLst>
                  <a:ext uri="{FF2B5EF4-FFF2-40B4-BE49-F238E27FC236}">
                    <a16:creationId xmlns:a16="http://schemas.microsoft.com/office/drawing/2014/main" id="{3C6032A3-50DE-4DA5-827A-149651580C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7" y="823"/>
                <a:ext cx="91" cy="38"/>
              </a:xfrm>
              <a:custGeom>
                <a:avLst/>
                <a:gdLst>
                  <a:gd name="T0" fmla="*/ 216 w 67"/>
                  <a:gd name="T1" fmla="*/ 0 h 28"/>
                  <a:gd name="T2" fmla="*/ 216 w 67"/>
                  <a:gd name="T3" fmla="*/ 0 h 28"/>
                  <a:gd name="T4" fmla="*/ 134 w 67"/>
                  <a:gd name="T5" fmla="*/ 10 h 28"/>
                  <a:gd name="T6" fmla="*/ 20 w 67"/>
                  <a:gd name="T7" fmla="*/ 65 h 28"/>
                  <a:gd name="T8" fmla="*/ 0 w 67"/>
                  <a:gd name="T9" fmla="*/ 96 h 28"/>
                  <a:gd name="T10" fmla="*/ 163 w 67"/>
                  <a:gd name="T11" fmla="*/ 37 h 28"/>
                  <a:gd name="T12" fmla="*/ 217 w 67"/>
                  <a:gd name="T13" fmla="*/ 37 h 28"/>
                  <a:gd name="T14" fmla="*/ 228 w 67"/>
                  <a:gd name="T15" fmla="*/ 37 h 28"/>
                  <a:gd name="T16" fmla="*/ 221 w 67"/>
                  <a:gd name="T17" fmla="*/ 0 h 28"/>
                  <a:gd name="T18" fmla="*/ 216 w 67"/>
                  <a:gd name="T19" fmla="*/ 0 h 28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67" h="28">
                    <a:moveTo>
                      <a:pt x="63" y="0"/>
                    </a:moveTo>
                    <a:cubicBezTo>
                      <a:pt x="63" y="0"/>
                      <a:pt x="63" y="0"/>
                      <a:pt x="63" y="0"/>
                    </a:cubicBezTo>
                    <a:cubicBezTo>
                      <a:pt x="56" y="1"/>
                      <a:pt x="48" y="2"/>
                      <a:pt x="40" y="3"/>
                    </a:cubicBezTo>
                    <a:cubicBezTo>
                      <a:pt x="28" y="6"/>
                      <a:pt x="17" y="12"/>
                      <a:pt x="6" y="19"/>
                    </a:cubicBezTo>
                    <a:cubicBezTo>
                      <a:pt x="4" y="22"/>
                      <a:pt x="2" y="25"/>
                      <a:pt x="0" y="28"/>
                    </a:cubicBezTo>
                    <a:cubicBezTo>
                      <a:pt x="14" y="22"/>
                      <a:pt x="33" y="13"/>
                      <a:pt x="48" y="11"/>
                    </a:cubicBezTo>
                    <a:cubicBezTo>
                      <a:pt x="54" y="11"/>
                      <a:pt x="59" y="11"/>
                      <a:pt x="64" y="11"/>
                    </a:cubicBezTo>
                    <a:cubicBezTo>
                      <a:pt x="65" y="11"/>
                      <a:pt x="66" y="11"/>
                      <a:pt x="67" y="11"/>
                    </a:cubicBezTo>
                    <a:cubicBezTo>
                      <a:pt x="66" y="7"/>
                      <a:pt x="65" y="3"/>
                      <a:pt x="65" y="0"/>
                    </a:cubicBezTo>
                    <a:cubicBezTo>
                      <a:pt x="64" y="0"/>
                      <a:pt x="64" y="0"/>
                      <a:pt x="63" y="0"/>
                    </a:cubicBezTo>
                  </a:path>
                </a:pathLst>
              </a:custGeom>
              <a:solidFill>
                <a:srgbClr val="766C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36" name="Freeform 4447">
                <a:extLst>
                  <a:ext uri="{FF2B5EF4-FFF2-40B4-BE49-F238E27FC236}">
                    <a16:creationId xmlns:a16="http://schemas.microsoft.com/office/drawing/2014/main" id="{010B32D0-8253-482C-995E-8DF602B4CA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16" y="823"/>
                <a:ext cx="116" cy="78"/>
              </a:xfrm>
              <a:custGeom>
                <a:avLst/>
                <a:gdLst>
                  <a:gd name="T0" fmla="*/ 0 w 86"/>
                  <a:gd name="T1" fmla="*/ 0 h 57"/>
                  <a:gd name="T2" fmla="*/ 7 w 86"/>
                  <a:gd name="T3" fmla="*/ 40 h 57"/>
                  <a:gd name="T4" fmla="*/ 98 w 86"/>
                  <a:gd name="T5" fmla="*/ 57 h 57"/>
                  <a:gd name="T6" fmla="*/ 283 w 86"/>
                  <a:gd name="T7" fmla="*/ 200 h 57"/>
                  <a:gd name="T8" fmla="*/ 283 w 86"/>
                  <a:gd name="T9" fmla="*/ 200 h 57"/>
                  <a:gd name="T10" fmla="*/ 282 w 86"/>
                  <a:gd name="T11" fmla="*/ 200 h 57"/>
                  <a:gd name="T12" fmla="*/ 283 w 86"/>
                  <a:gd name="T13" fmla="*/ 197 h 57"/>
                  <a:gd name="T14" fmla="*/ 219 w 86"/>
                  <a:gd name="T15" fmla="*/ 107 h 57"/>
                  <a:gd name="T16" fmla="*/ 198 w 86"/>
                  <a:gd name="T17" fmla="*/ 97 h 57"/>
                  <a:gd name="T18" fmla="*/ 16 w 86"/>
                  <a:gd name="T19" fmla="*/ 0 h 57"/>
                  <a:gd name="T20" fmla="*/ 0 w 86"/>
                  <a:gd name="T21" fmla="*/ 0 h 5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86" h="57">
                    <a:moveTo>
                      <a:pt x="0" y="0"/>
                    </a:moveTo>
                    <a:cubicBezTo>
                      <a:pt x="0" y="3"/>
                      <a:pt x="1" y="7"/>
                      <a:pt x="2" y="11"/>
                    </a:cubicBezTo>
                    <a:cubicBezTo>
                      <a:pt x="13" y="11"/>
                      <a:pt x="21" y="13"/>
                      <a:pt x="30" y="17"/>
                    </a:cubicBezTo>
                    <a:cubicBezTo>
                      <a:pt x="52" y="25"/>
                      <a:pt x="71" y="42"/>
                      <a:pt x="86" y="57"/>
                    </a:cubicBezTo>
                    <a:cubicBezTo>
                      <a:pt x="86" y="57"/>
                      <a:pt x="86" y="57"/>
                      <a:pt x="86" y="57"/>
                    </a:cubicBezTo>
                    <a:cubicBezTo>
                      <a:pt x="85" y="57"/>
                      <a:pt x="85" y="57"/>
                      <a:pt x="85" y="57"/>
                    </a:cubicBezTo>
                    <a:cubicBezTo>
                      <a:pt x="86" y="56"/>
                      <a:pt x="86" y="56"/>
                      <a:pt x="86" y="56"/>
                    </a:cubicBezTo>
                    <a:cubicBezTo>
                      <a:pt x="80" y="48"/>
                      <a:pt x="73" y="40"/>
                      <a:pt x="66" y="31"/>
                    </a:cubicBezTo>
                    <a:cubicBezTo>
                      <a:pt x="63" y="30"/>
                      <a:pt x="61" y="29"/>
                      <a:pt x="60" y="28"/>
                    </a:cubicBezTo>
                    <a:cubicBezTo>
                      <a:pt x="42" y="19"/>
                      <a:pt x="24" y="7"/>
                      <a:pt x="5" y="0"/>
                    </a:cubicBezTo>
                    <a:cubicBezTo>
                      <a:pt x="3" y="0"/>
                      <a:pt x="2" y="0"/>
                      <a:pt x="0" y="0"/>
                    </a:cubicBezTo>
                  </a:path>
                </a:pathLst>
              </a:custGeom>
              <a:solidFill>
                <a:srgbClr val="8D85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37" name="Freeform 4448">
                <a:extLst>
                  <a:ext uri="{FF2B5EF4-FFF2-40B4-BE49-F238E27FC236}">
                    <a16:creationId xmlns:a16="http://schemas.microsoft.com/office/drawing/2014/main" id="{FD032B32-55DF-4346-855A-A91D5E7E904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43" y="936"/>
                <a:ext cx="38" cy="47"/>
              </a:xfrm>
              <a:custGeom>
                <a:avLst/>
                <a:gdLst>
                  <a:gd name="T0" fmla="*/ 30 w 28"/>
                  <a:gd name="T1" fmla="*/ 31 h 35"/>
                  <a:gd name="T2" fmla="*/ 35 w 28"/>
                  <a:gd name="T3" fmla="*/ 51 h 35"/>
                  <a:gd name="T4" fmla="*/ 96 w 28"/>
                  <a:gd name="T5" fmla="*/ 114 h 35"/>
                  <a:gd name="T6" fmla="*/ 88 w 28"/>
                  <a:gd name="T7" fmla="*/ 98 h 35"/>
                  <a:gd name="T8" fmla="*/ 30 w 28"/>
                  <a:gd name="T9" fmla="*/ 31 h 35"/>
                  <a:gd name="T10" fmla="*/ 0 w 28"/>
                  <a:gd name="T11" fmla="*/ 0 h 35"/>
                  <a:gd name="T12" fmla="*/ 0 w 28"/>
                  <a:gd name="T13" fmla="*/ 0 h 35"/>
                  <a:gd name="T14" fmla="*/ 1 w 28"/>
                  <a:gd name="T15" fmla="*/ 7 h 35"/>
                  <a:gd name="T16" fmla="*/ 1 w 28"/>
                  <a:gd name="T17" fmla="*/ 1 h 35"/>
                  <a:gd name="T18" fmla="*/ 0 w 28"/>
                  <a:gd name="T19" fmla="*/ 0 h 3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8" h="35">
                    <a:moveTo>
                      <a:pt x="9" y="10"/>
                    </a:moveTo>
                    <a:cubicBezTo>
                      <a:pt x="10" y="12"/>
                      <a:pt x="10" y="14"/>
                      <a:pt x="10" y="16"/>
                    </a:cubicBezTo>
                    <a:cubicBezTo>
                      <a:pt x="17" y="23"/>
                      <a:pt x="23" y="29"/>
                      <a:pt x="28" y="35"/>
                    </a:cubicBezTo>
                    <a:cubicBezTo>
                      <a:pt x="28" y="33"/>
                      <a:pt x="27" y="32"/>
                      <a:pt x="26" y="30"/>
                    </a:cubicBezTo>
                    <a:cubicBezTo>
                      <a:pt x="20" y="23"/>
                      <a:pt x="15" y="16"/>
                      <a:pt x="9" y="1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0"/>
                    </a:cubicBezTo>
                  </a:path>
                </a:pathLst>
              </a:custGeom>
              <a:solidFill>
                <a:srgbClr val="8D85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38" name="Freeform 4449">
                <a:extLst>
                  <a:ext uri="{FF2B5EF4-FFF2-40B4-BE49-F238E27FC236}">
                    <a16:creationId xmlns:a16="http://schemas.microsoft.com/office/drawing/2014/main" id="{A276D89C-19D5-4799-A3FD-BDD6F5B447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66" y="990"/>
                <a:ext cx="37" cy="50"/>
              </a:xfrm>
              <a:custGeom>
                <a:avLst/>
                <a:gdLst>
                  <a:gd name="T0" fmla="*/ 0 w 27"/>
                  <a:gd name="T1" fmla="*/ 0 h 37"/>
                  <a:gd name="T2" fmla="*/ 26 w 27"/>
                  <a:gd name="T3" fmla="*/ 64 h 37"/>
                  <a:gd name="T4" fmla="*/ 92 w 27"/>
                  <a:gd name="T5" fmla="*/ 124 h 37"/>
                  <a:gd name="T6" fmla="*/ 96 w 27"/>
                  <a:gd name="T7" fmla="*/ 104 h 37"/>
                  <a:gd name="T8" fmla="*/ 92 w 27"/>
                  <a:gd name="T9" fmla="*/ 97 h 37"/>
                  <a:gd name="T10" fmla="*/ 0 w 27"/>
                  <a:gd name="T11" fmla="*/ 0 h 3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7" h="37">
                    <a:moveTo>
                      <a:pt x="0" y="0"/>
                    </a:moveTo>
                    <a:cubicBezTo>
                      <a:pt x="2" y="6"/>
                      <a:pt x="5" y="13"/>
                      <a:pt x="7" y="19"/>
                    </a:cubicBezTo>
                    <a:cubicBezTo>
                      <a:pt x="14" y="25"/>
                      <a:pt x="21" y="31"/>
                      <a:pt x="26" y="37"/>
                    </a:cubicBezTo>
                    <a:cubicBezTo>
                      <a:pt x="27" y="35"/>
                      <a:pt x="27" y="33"/>
                      <a:pt x="27" y="31"/>
                    </a:cubicBezTo>
                    <a:cubicBezTo>
                      <a:pt x="27" y="30"/>
                      <a:pt x="26" y="30"/>
                      <a:pt x="26" y="29"/>
                    </a:cubicBezTo>
                    <a:cubicBezTo>
                      <a:pt x="17" y="18"/>
                      <a:pt x="9" y="9"/>
                      <a:pt x="0" y="0"/>
                    </a:cubicBezTo>
                  </a:path>
                </a:pathLst>
              </a:custGeom>
              <a:solidFill>
                <a:srgbClr val="8D85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39" name="Freeform 4450">
                <a:extLst>
                  <a:ext uri="{FF2B5EF4-FFF2-40B4-BE49-F238E27FC236}">
                    <a16:creationId xmlns:a16="http://schemas.microsoft.com/office/drawing/2014/main" id="{B972D594-6794-4752-86CD-8AB252393B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02" y="1103"/>
                <a:ext cx="6" cy="18"/>
              </a:xfrm>
              <a:custGeom>
                <a:avLst/>
                <a:gdLst>
                  <a:gd name="T0" fmla="*/ 1 w 5"/>
                  <a:gd name="T1" fmla="*/ 0 h 13"/>
                  <a:gd name="T2" fmla="*/ 0 w 5"/>
                  <a:gd name="T3" fmla="*/ 11 h 13"/>
                  <a:gd name="T4" fmla="*/ 2 w 5"/>
                  <a:gd name="T5" fmla="*/ 36 h 13"/>
                  <a:gd name="T6" fmla="*/ 10 w 5"/>
                  <a:gd name="T7" fmla="*/ 48 h 13"/>
                  <a:gd name="T8" fmla="*/ 1 w 5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13">
                    <a:moveTo>
                      <a:pt x="1" y="0"/>
                    </a:moveTo>
                    <a:cubicBezTo>
                      <a:pt x="1" y="1"/>
                      <a:pt x="1" y="2"/>
                      <a:pt x="0" y="3"/>
                    </a:cubicBezTo>
                    <a:cubicBezTo>
                      <a:pt x="1" y="5"/>
                      <a:pt x="1" y="8"/>
                      <a:pt x="2" y="10"/>
                    </a:cubicBezTo>
                    <a:cubicBezTo>
                      <a:pt x="3" y="11"/>
                      <a:pt x="4" y="12"/>
                      <a:pt x="5" y="13"/>
                    </a:cubicBezTo>
                    <a:cubicBezTo>
                      <a:pt x="4" y="9"/>
                      <a:pt x="2" y="4"/>
                      <a:pt x="1" y="0"/>
                    </a:cubicBezTo>
                  </a:path>
                </a:pathLst>
              </a:custGeom>
              <a:solidFill>
                <a:srgbClr val="766C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40" name="Freeform 4451">
                <a:extLst>
                  <a:ext uri="{FF2B5EF4-FFF2-40B4-BE49-F238E27FC236}">
                    <a16:creationId xmlns:a16="http://schemas.microsoft.com/office/drawing/2014/main" id="{4423E1A5-4C9B-4399-A34A-B432B00124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03" y="1093"/>
                <a:ext cx="22" cy="49"/>
              </a:xfrm>
              <a:custGeom>
                <a:avLst/>
                <a:gdLst>
                  <a:gd name="T0" fmla="*/ 8 w 16"/>
                  <a:gd name="T1" fmla="*/ 0 h 36"/>
                  <a:gd name="T2" fmla="*/ 0 w 16"/>
                  <a:gd name="T3" fmla="*/ 26 h 36"/>
                  <a:gd name="T4" fmla="*/ 15 w 16"/>
                  <a:gd name="T5" fmla="*/ 68 h 36"/>
                  <a:gd name="T6" fmla="*/ 56 w 16"/>
                  <a:gd name="T7" fmla="*/ 124 h 36"/>
                  <a:gd name="T8" fmla="*/ 47 w 16"/>
                  <a:gd name="T9" fmla="*/ 48 h 36"/>
                  <a:gd name="T10" fmla="*/ 47 w 16"/>
                  <a:gd name="T11" fmla="*/ 48 h 36"/>
                  <a:gd name="T12" fmla="*/ 8 w 16"/>
                  <a:gd name="T13" fmla="*/ 0 h 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" h="36">
                    <a:moveTo>
                      <a:pt x="2" y="0"/>
                    </a:moveTo>
                    <a:cubicBezTo>
                      <a:pt x="2" y="2"/>
                      <a:pt x="1" y="5"/>
                      <a:pt x="0" y="7"/>
                    </a:cubicBezTo>
                    <a:cubicBezTo>
                      <a:pt x="1" y="11"/>
                      <a:pt x="3" y="16"/>
                      <a:pt x="4" y="20"/>
                    </a:cubicBezTo>
                    <a:cubicBezTo>
                      <a:pt x="8" y="26"/>
                      <a:pt x="12" y="31"/>
                      <a:pt x="16" y="36"/>
                    </a:cubicBezTo>
                    <a:cubicBezTo>
                      <a:pt x="15" y="29"/>
                      <a:pt x="14" y="22"/>
                      <a:pt x="13" y="14"/>
                    </a:cubicBezTo>
                    <a:cubicBezTo>
                      <a:pt x="13" y="14"/>
                      <a:pt x="13" y="14"/>
                      <a:pt x="13" y="14"/>
                    </a:cubicBezTo>
                    <a:cubicBezTo>
                      <a:pt x="9" y="9"/>
                      <a:pt x="6" y="4"/>
                      <a:pt x="2" y="0"/>
                    </a:cubicBezTo>
                  </a:path>
                </a:pathLst>
              </a:custGeom>
              <a:solidFill>
                <a:srgbClr val="8D85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41" name="Freeform 4452">
                <a:extLst>
                  <a:ext uri="{FF2B5EF4-FFF2-40B4-BE49-F238E27FC236}">
                    <a16:creationId xmlns:a16="http://schemas.microsoft.com/office/drawing/2014/main" id="{35191269-A24D-431F-942E-056A3F9033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11" y="1154"/>
                <a:ext cx="7" cy="22"/>
              </a:xfrm>
              <a:custGeom>
                <a:avLst/>
                <a:gdLst>
                  <a:gd name="T0" fmla="*/ 0 w 5"/>
                  <a:gd name="T1" fmla="*/ 0 h 16"/>
                  <a:gd name="T2" fmla="*/ 11 w 5"/>
                  <a:gd name="T3" fmla="*/ 56 h 16"/>
                  <a:gd name="T4" fmla="*/ 20 w 5"/>
                  <a:gd name="T5" fmla="*/ 40 h 16"/>
                  <a:gd name="T6" fmla="*/ 15 w 5"/>
                  <a:gd name="T7" fmla="*/ 21 h 16"/>
                  <a:gd name="T8" fmla="*/ 0 w 5"/>
                  <a:gd name="T9" fmla="*/ 0 h 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16">
                    <a:moveTo>
                      <a:pt x="0" y="0"/>
                    </a:moveTo>
                    <a:cubicBezTo>
                      <a:pt x="1" y="5"/>
                      <a:pt x="2" y="11"/>
                      <a:pt x="3" y="16"/>
                    </a:cubicBezTo>
                    <a:cubicBezTo>
                      <a:pt x="3" y="15"/>
                      <a:pt x="4" y="13"/>
                      <a:pt x="5" y="11"/>
                    </a:cubicBezTo>
                    <a:cubicBezTo>
                      <a:pt x="5" y="9"/>
                      <a:pt x="4" y="8"/>
                      <a:pt x="4" y="6"/>
                    </a:cubicBezTo>
                    <a:cubicBezTo>
                      <a:pt x="3" y="4"/>
                      <a:pt x="1" y="2"/>
                      <a:pt x="0" y="0"/>
                    </a:cubicBezTo>
                  </a:path>
                </a:pathLst>
              </a:custGeom>
              <a:solidFill>
                <a:srgbClr val="766C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42" name="Freeform 4453">
                <a:extLst>
                  <a:ext uri="{FF2B5EF4-FFF2-40B4-BE49-F238E27FC236}">
                    <a16:creationId xmlns:a16="http://schemas.microsoft.com/office/drawing/2014/main" id="{3F38A12D-6645-4711-A605-6255677ABDB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116" y="1163"/>
                <a:ext cx="18" cy="48"/>
              </a:xfrm>
              <a:custGeom>
                <a:avLst/>
                <a:gdLst>
                  <a:gd name="T0" fmla="*/ 36 w 13"/>
                  <a:gd name="T1" fmla="*/ 55 h 36"/>
                  <a:gd name="T2" fmla="*/ 26 w 13"/>
                  <a:gd name="T3" fmla="*/ 87 h 36"/>
                  <a:gd name="T4" fmla="*/ 48 w 13"/>
                  <a:gd name="T5" fmla="*/ 113 h 36"/>
                  <a:gd name="T6" fmla="*/ 36 w 13"/>
                  <a:gd name="T7" fmla="*/ 55 h 36"/>
                  <a:gd name="T8" fmla="*/ 0 w 13"/>
                  <a:gd name="T9" fmla="*/ 0 h 36"/>
                  <a:gd name="T10" fmla="*/ 1 w 13"/>
                  <a:gd name="T11" fmla="*/ 16 h 36"/>
                  <a:gd name="T12" fmla="*/ 8 w 13"/>
                  <a:gd name="T13" fmla="*/ 9 h 36"/>
                  <a:gd name="T14" fmla="*/ 0 w 13"/>
                  <a:gd name="T15" fmla="*/ 0 h 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3" h="36">
                    <a:moveTo>
                      <a:pt x="10" y="17"/>
                    </a:moveTo>
                    <a:cubicBezTo>
                      <a:pt x="9" y="21"/>
                      <a:pt x="8" y="24"/>
                      <a:pt x="7" y="28"/>
                    </a:cubicBezTo>
                    <a:cubicBezTo>
                      <a:pt x="9" y="31"/>
                      <a:pt x="11" y="34"/>
                      <a:pt x="13" y="36"/>
                    </a:cubicBezTo>
                    <a:cubicBezTo>
                      <a:pt x="12" y="30"/>
                      <a:pt x="11" y="23"/>
                      <a:pt x="10" y="17"/>
                    </a:cubicBezTo>
                    <a:moveTo>
                      <a:pt x="0" y="0"/>
                    </a:moveTo>
                    <a:cubicBezTo>
                      <a:pt x="0" y="2"/>
                      <a:pt x="1" y="3"/>
                      <a:pt x="1" y="5"/>
                    </a:cubicBezTo>
                    <a:cubicBezTo>
                      <a:pt x="1" y="4"/>
                      <a:pt x="2" y="4"/>
                      <a:pt x="2" y="3"/>
                    </a:cubicBezTo>
                    <a:cubicBezTo>
                      <a:pt x="1" y="2"/>
                      <a:pt x="1" y="1"/>
                      <a:pt x="0" y="0"/>
                    </a:cubicBezTo>
                  </a:path>
                </a:pathLst>
              </a:custGeom>
              <a:solidFill>
                <a:srgbClr val="8D85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43" name="Freeform 4454">
                <a:extLst>
                  <a:ext uri="{FF2B5EF4-FFF2-40B4-BE49-F238E27FC236}">
                    <a16:creationId xmlns:a16="http://schemas.microsoft.com/office/drawing/2014/main" id="{95E0A2F9-4FDD-4BF0-AE83-342BA277A9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23" y="1244"/>
                <a:ext cx="12" cy="35"/>
              </a:xfrm>
              <a:custGeom>
                <a:avLst/>
                <a:gdLst>
                  <a:gd name="T0" fmla="*/ 0 w 9"/>
                  <a:gd name="T1" fmla="*/ 0 h 26"/>
                  <a:gd name="T2" fmla="*/ 7 w 9"/>
                  <a:gd name="T3" fmla="*/ 77 h 26"/>
                  <a:gd name="T4" fmla="*/ 12 w 9"/>
                  <a:gd name="T5" fmla="*/ 85 h 26"/>
                  <a:gd name="T6" fmla="*/ 28 w 9"/>
                  <a:gd name="T7" fmla="*/ 57 h 26"/>
                  <a:gd name="T8" fmla="*/ 27 w 9"/>
                  <a:gd name="T9" fmla="*/ 43 h 26"/>
                  <a:gd name="T10" fmla="*/ 0 w 9"/>
                  <a:gd name="T11" fmla="*/ 0 h 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9" h="26">
                    <a:moveTo>
                      <a:pt x="0" y="0"/>
                    </a:moveTo>
                    <a:cubicBezTo>
                      <a:pt x="0" y="8"/>
                      <a:pt x="1" y="15"/>
                      <a:pt x="2" y="23"/>
                    </a:cubicBezTo>
                    <a:cubicBezTo>
                      <a:pt x="2" y="24"/>
                      <a:pt x="3" y="25"/>
                      <a:pt x="4" y="26"/>
                    </a:cubicBezTo>
                    <a:cubicBezTo>
                      <a:pt x="6" y="23"/>
                      <a:pt x="7" y="20"/>
                      <a:pt x="9" y="17"/>
                    </a:cubicBezTo>
                    <a:cubicBezTo>
                      <a:pt x="8" y="15"/>
                      <a:pt x="8" y="14"/>
                      <a:pt x="8" y="13"/>
                    </a:cubicBezTo>
                    <a:cubicBezTo>
                      <a:pt x="6" y="9"/>
                      <a:pt x="3" y="4"/>
                      <a:pt x="0" y="0"/>
                    </a:cubicBezTo>
                  </a:path>
                </a:pathLst>
              </a:custGeom>
              <a:solidFill>
                <a:srgbClr val="766C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44" name="Freeform 4455">
                <a:extLst>
                  <a:ext uri="{FF2B5EF4-FFF2-40B4-BE49-F238E27FC236}">
                    <a16:creationId xmlns:a16="http://schemas.microsoft.com/office/drawing/2014/main" id="{C8557752-E193-48C1-A42B-B7FCB49901C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134" y="1262"/>
                <a:ext cx="10" cy="40"/>
              </a:xfrm>
              <a:custGeom>
                <a:avLst/>
                <a:gdLst>
                  <a:gd name="T0" fmla="*/ 27 w 7"/>
                  <a:gd name="T1" fmla="*/ 65 h 30"/>
                  <a:gd name="T2" fmla="*/ 20 w 7"/>
                  <a:gd name="T3" fmla="*/ 87 h 30"/>
                  <a:gd name="T4" fmla="*/ 27 w 7"/>
                  <a:gd name="T5" fmla="*/ 95 h 30"/>
                  <a:gd name="T6" fmla="*/ 29 w 7"/>
                  <a:gd name="T7" fmla="*/ 79 h 30"/>
                  <a:gd name="T8" fmla="*/ 27 w 7"/>
                  <a:gd name="T9" fmla="*/ 65 h 30"/>
                  <a:gd name="T10" fmla="*/ 0 w 7"/>
                  <a:gd name="T11" fmla="*/ 0 h 30"/>
                  <a:gd name="T12" fmla="*/ 1 w 7"/>
                  <a:gd name="T13" fmla="*/ 12 h 30"/>
                  <a:gd name="T14" fmla="*/ 1 w 7"/>
                  <a:gd name="T15" fmla="*/ 7 h 30"/>
                  <a:gd name="T16" fmla="*/ 0 w 7"/>
                  <a:gd name="T17" fmla="*/ 0 h 3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" h="30">
                    <a:moveTo>
                      <a:pt x="6" y="21"/>
                    </a:moveTo>
                    <a:cubicBezTo>
                      <a:pt x="6" y="24"/>
                      <a:pt x="6" y="26"/>
                      <a:pt x="5" y="28"/>
                    </a:cubicBezTo>
                    <a:cubicBezTo>
                      <a:pt x="5" y="29"/>
                      <a:pt x="6" y="29"/>
                      <a:pt x="6" y="30"/>
                    </a:cubicBezTo>
                    <a:cubicBezTo>
                      <a:pt x="6" y="28"/>
                      <a:pt x="6" y="26"/>
                      <a:pt x="7" y="25"/>
                    </a:cubicBezTo>
                    <a:cubicBezTo>
                      <a:pt x="7" y="24"/>
                      <a:pt x="6" y="23"/>
                      <a:pt x="6" y="21"/>
                    </a:cubicBezTo>
                    <a:moveTo>
                      <a:pt x="0" y="0"/>
                    </a:moveTo>
                    <a:cubicBezTo>
                      <a:pt x="0" y="1"/>
                      <a:pt x="0" y="2"/>
                      <a:pt x="1" y="4"/>
                    </a:cubicBezTo>
                    <a:cubicBezTo>
                      <a:pt x="1" y="3"/>
                      <a:pt x="1" y="2"/>
                      <a:pt x="1" y="2"/>
                    </a:cubicBezTo>
                    <a:cubicBezTo>
                      <a:pt x="1" y="1"/>
                      <a:pt x="1" y="0"/>
                      <a:pt x="0" y="0"/>
                    </a:cubicBezTo>
                  </a:path>
                </a:pathLst>
              </a:custGeom>
              <a:solidFill>
                <a:srgbClr val="8D85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45" name="Freeform 4456">
                <a:extLst>
                  <a:ext uri="{FF2B5EF4-FFF2-40B4-BE49-F238E27FC236}">
                    <a16:creationId xmlns:a16="http://schemas.microsoft.com/office/drawing/2014/main" id="{28965251-B6BC-4738-A74A-3F94BBA244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29" y="1327"/>
                <a:ext cx="9" cy="34"/>
              </a:xfrm>
              <a:custGeom>
                <a:avLst/>
                <a:gdLst>
                  <a:gd name="T0" fmla="*/ 10 w 7"/>
                  <a:gd name="T1" fmla="*/ 0 h 25"/>
                  <a:gd name="T2" fmla="*/ 0 w 7"/>
                  <a:gd name="T3" fmla="*/ 27 h 25"/>
                  <a:gd name="T4" fmla="*/ 1 w 7"/>
                  <a:gd name="T5" fmla="*/ 72 h 25"/>
                  <a:gd name="T6" fmla="*/ 1 w 7"/>
                  <a:gd name="T7" fmla="*/ 76 h 25"/>
                  <a:gd name="T8" fmla="*/ 10 w 7"/>
                  <a:gd name="T9" fmla="*/ 86 h 25"/>
                  <a:gd name="T10" fmla="*/ 19 w 7"/>
                  <a:gd name="T11" fmla="*/ 10 h 25"/>
                  <a:gd name="T12" fmla="*/ 10 w 7"/>
                  <a:gd name="T13" fmla="*/ 0 h 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" h="25">
                    <a:moveTo>
                      <a:pt x="4" y="0"/>
                    </a:moveTo>
                    <a:cubicBezTo>
                      <a:pt x="3" y="3"/>
                      <a:pt x="2" y="5"/>
                      <a:pt x="0" y="8"/>
                    </a:cubicBezTo>
                    <a:cubicBezTo>
                      <a:pt x="1" y="12"/>
                      <a:pt x="1" y="16"/>
                      <a:pt x="1" y="21"/>
                    </a:cubicBezTo>
                    <a:cubicBezTo>
                      <a:pt x="1" y="21"/>
                      <a:pt x="1" y="22"/>
                      <a:pt x="1" y="22"/>
                    </a:cubicBezTo>
                    <a:cubicBezTo>
                      <a:pt x="2" y="23"/>
                      <a:pt x="3" y="24"/>
                      <a:pt x="4" y="25"/>
                    </a:cubicBezTo>
                    <a:cubicBezTo>
                      <a:pt x="5" y="18"/>
                      <a:pt x="6" y="11"/>
                      <a:pt x="7" y="3"/>
                    </a:cubicBezTo>
                    <a:cubicBezTo>
                      <a:pt x="6" y="2"/>
                      <a:pt x="5" y="1"/>
                      <a:pt x="4" y="0"/>
                    </a:cubicBezTo>
                  </a:path>
                </a:pathLst>
              </a:custGeom>
              <a:solidFill>
                <a:srgbClr val="766C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46" name="Freeform 4457">
                <a:extLst>
                  <a:ext uri="{FF2B5EF4-FFF2-40B4-BE49-F238E27FC236}">
                    <a16:creationId xmlns:a16="http://schemas.microsoft.com/office/drawing/2014/main" id="{15A54935-FB01-4140-BD02-D1FE7A4B4C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31" y="899"/>
                <a:ext cx="1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6 h 1"/>
                  <a:gd name="T4" fmla="*/ 1 w 1"/>
                  <a:gd name="T5" fmla="*/ 16 h 1"/>
                  <a:gd name="T6" fmla="*/ 1 w 1"/>
                  <a:gd name="T7" fmla="*/ 16 h 1"/>
                  <a:gd name="T8" fmla="*/ 1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</a:path>
                </a:pathLst>
              </a:custGeom>
              <a:solidFill>
                <a:srgbClr val="A39B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47" name="Freeform 4458">
                <a:extLst>
                  <a:ext uri="{FF2B5EF4-FFF2-40B4-BE49-F238E27FC236}">
                    <a16:creationId xmlns:a16="http://schemas.microsoft.com/office/drawing/2014/main" id="{7F4D2AD5-2B8A-42EA-A4BE-302265664DC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45" y="933"/>
                <a:ext cx="12" cy="31"/>
              </a:xfrm>
              <a:custGeom>
                <a:avLst/>
                <a:gdLst>
                  <a:gd name="T0" fmla="*/ 12 w 9"/>
                  <a:gd name="T1" fmla="*/ 47 h 23"/>
                  <a:gd name="T2" fmla="*/ 27 w 9"/>
                  <a:gd name="T3" fmla="*/ 77 h 23"/>
                  <a:gd name="T4" fmla="*/ 28 w 9"/>
                  <a:gd name="T5" fmla="*/ 58 h 23"/>
                  <a:gd name="T6" fmla="*/ 12 w 9"/>
                  <a:gd name="T7" fmla="*/ 47 h 23"/>
                  <a:gd name="T8" fmla="*/ 20 w 9"/>
                  <a:gd name="T9" fmla="*/ 0 h 23"/>
                  <a:gd name="T10" fmla="*/ 0 w 9"/>
                  <a:gd name="T11" fmla="*/ 7 h 23"/>
                  <a:gd name="T12" fmla="*/ 0 w 9"/>
                  <a:gd name="T13" fmla="*/ 9 h 23"/>
                  <a:gd name="T14" fmla="*/ 27 w 9"/>
                  <a:gd name="T15" fmla="*/ 40 h 23"/>
                  <a:gd name="T16" fmla="*/ 20 w 9"/>
                  <a:gd name="T17" fmla="*/ 0 h 2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9" h="23">
                    <a:moveTo>
                      <a:pt x="4" y="14"/>
                    </a:moveTo>
                    <a:cubicBezTo>
                      <a:pt x="6" y="17"/>
                      <a:pt x="7" y="20"/>
                      <a:pt x="8" y="23"/>
                    </a:cubicBezTo>
                    <a:cubicBezTo>
                      <a:pt x="8" y="21"/>
                      <a:pt x="9" y="20"/>
                      <a:pt x="9" y="18"/>
                    </a:cubicBezTo>
                    <a:cubicBezTo>
                      <a:pt x="7" y="16"/>
                      <a:pt x="6" y="15"/>
                      <a:pt x="4" y="14"/>
                    </a:cubicBezTo>
                    <a:moveTo>
                      <a:pt x="6" y="0"/>
                    </a:moveTo>
                    <a:cubicBezTo>
                      <a:pt x="4" y="0"/>
                      <a:pt x="2" y="1"/>
                      <a:pt x="0" y="2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3" y="6"/>
                      <a:pt x="6" y="9"/>
                      <a:pt x="8" y="12"/>
                    </a:cubicBezTo>
                    <a:cubicBezTo>
                      <a:pt x="8" y="8"/>
                      <a:pt x="7" y="4"/>
                      <a:pt x="6" y="0"/>
                    </a:cubicBezTo>
                  </a:path>
                </a:pathLst>
              </a:custGeom>
              <a:solidFill>
                <a:srgbClr val="6E65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48" name="Freeform 4459">
                <a:extLst>
                  <a:ext uri="{FF2B5EF4-FFF2-40B4-BE49-F238E27FC236}">
                    <a16:creationId xmlns:a16="http://schemas.microsoft.com/office/drawing/2014/main" id="{CE4C25BD-79CF-444D-AA89-91B9327B99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45" y="937"/>
                <a:ext cx="12" cy="21"/>
              </a:xfrm>
              <a:custGeom>
                <a:avLst/>
                <a:gdLst>
                  <a:gd name="T0" fmla="*/ 0 w 9"/>
                  <a:gd name="T1" fmla="*/ 0 h 15"/>
                  <a:gd name="T2" fmla="*/ 0 w 9"/>
                  <a:gd name="T3" fmla="*/ 1 h 15"/>
                  <a:gd name="T4" fmla="*/ 12 w 9"/>
                  <a:gd name="T5" fmla="*/ 41 h 15"/>
                  <a:gd name="T6" fmla="*/ 28 w 9"/>
                  <a:gd name="T7" fmla="*/ 57 h 15"/>
                  <a:gd name="T8" fmla="*/ 27 w 9"/>
                  <a:gd name="T9" fmla="*/ 35 h 15"/>
                  <a:gd name="T10" fmla="*/ 0 w 9"/>
                  <a:gd name="T11" fmla="*/ 0 h 1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9" h="15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1" y="4"/>
                      <a:pt x="3" y="7"/>
                      <a:pt x="4" y="11"/>
                    </a:cubicBezTo>
                    <a:cubicBezTo>
                      <a:pt x="6" y="12"/>
                      <a:pt x="7" y="13"/>
                      <a:pt x="9" y="15"/>
                    </a:cubicBezTo>
                    <a:cubicBezTo>
                      <a:pt x="9" y="13"/>
                      <a:pt x="9" y="11"/>
                      <a:pt x="8" y="9"/>
                    </a:cubicBezTo>
                    <a:cubicBezTo>
                      <a:pt x="6" y="6"/>
                      <a:pt x="3" y="3"/>
                      <a:pt x="0" y="0"/>
                    </a:cubicBezTo>
                  </a:path>
                </a:pathLst>
              </a:custGeom>
              <a:solidFill>
                <a:srgbClr val="A39B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49" name="Freeform 4460">
                <a:extLst>
                  <a:ext uri="{FF2B5EF4-FFF2-40B4-BE49-F238E27FC236}">
                    <a16:creationId xmlns:a16="http://schemas.microsoft.com/office/drawing/2014/main" id="{C1710A99-BF0B-4C0A-8FCB-A5BF73F21F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93" y="1072"/>
                <a:ext cx="4" cy="11"/>
              </a:xfrm>
              <a:custGeom>
                <a:avLst/>
                <a:gdLst>
                  <a:gd name="T0" fmla="*/ 1 w 3"/>
                  <a:gd name="T1" fmla="*/ 0 h 8"/>
                  <a:gd name="T2" fmla="*/ 0 w 3"/>
                  <a:gd name="T3" fmla="*/ 1 h 8"/>
                  <a:gd name="T4" fmla="*/ 1 w 3"/>
                  <a:gd name="T5" fmla="*/ 21 h 8"/>
                  <a:gd name="T6" fmla="*/ 9 w 3"/>
                  <a:gd name="T7" fmla="*/ 29 h 8"/>
                  <a:gd name="T8" fmla="*/ 1 w 3"/>
                  <a:gd name="T9" fmla="*/ 0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8">
                    <a:moveTo>
                      <a:pt x="1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3"/>
                      <a:pt x="1" y="4"/>
                      <a:pt x="1" y="6"/>
                    </a:cubicBezTo>
                    <a:cubicBezTo>
                      <a:pt x="2" y="7"/>
                      <a:pt x="3" y="8"/>
                      <a:pt x="3" y="8"/>
                    </a:cubicBezTo>
                    <a:cubicBezTo>
                      <a:pt x="2" y="5"/>
                      <a:pt x="2" y="3"/>
                      <a:pt x="1" y="0"/>
                    </a:cubicBezTo>
                  </a:path>
                </a:pathLst>
              </a:custGeom>
              <a:solidFill>
                <a:srgbClr val="5249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50" name="Freeform 4461">
                <a:extLst>
                  <a:ext uri="{FF2B5EF4-FFF2-40B4-BE49-F238E27FC236}">
                    <a16:creationId xmlns:a16="http://schemas.microsoft.com/office/drawing/2014/main" id="{2A7370E4-5352-4640-A041-7324492C87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95" y="1040"/>
                <a:ext cx="16" cy="53"/>
              </a:xfrm>
              <a:custGeom>
                <a:avLst/>
                <a:gdLst>
                  <a:gd name="T0" fmla="*/ 16 w 12"/>
                  <a:gd name="T1" fmla="*/ 0 h 39"/>
                  <a:gd name="T2" fmla="*/ 7 w 12"/>
                  <a:gd name="T3" fmla="*/ 50 h 39"/>
                  <a:gd name="T4" fmla="*/ 0 w 12"/>
                  <a:gd name="T5" fmla="*/ 77 h 39"/>
                  <a:gd name="T6" fmla="*/ 7 w 12"/>
                  <a:gd name="T7" fmla="*/ 105 h 39"/>
                  <a:gd name="T8" fmla="*/ 27 w 12"/>
                  <a:gd name="T9" fmla="*/ 133 h 39"/>
                  <a:gd name="T10" fmla="*/ 37 w 12"/>
                  <a:gd name="T11" fmla="*/ 50 h 39"/>
                  <a:gd name="T12" fmla="*/ 27 w 12"/>
                  <a:gd name="T13" fmla="*/ 7 h 39"/>
                  <a:gd name="T14" fmla="*/ 16 w 12"/>
                  <a:gd name="T15" fmla="*/ 0 h 3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2" h="39">
                    <a:moveTo>
                      <a:pt x="5" y="0"/>
                    </a:moveTo>
                    <a:cubicBezTo>
                      <a:pt x="5" y="6"/>
                      <a:pt x="3" y="11"/>
                      <a:pt x="2" y="15"/>
                    </a:cubicBezTo>
                    <a:cubicBezTo>
                      <a:pt x="2" y="18"/>
                      <a:pt x="1" y="20"/>
                      <a:pt x="0" y="23"/>
                    </a:cubicBezTo>
                    <a:cubicBezTo>
                      <a:pt x="1" y="26"/>
                      <a:pt x="1" y="28"/>
                      <a:pt x="2" y="31"/>
                    </a:cubicBezTo>
                    <a:cubicBezTo>
                      <a:pt x="4" y="34"/>
                      <a:pt x="6" y="36"/>
                      <a:pt x="8" y="39"/>
                    </a:cubicBezTo>
                    <a:cubicBezTo>
                      <a:pt x="10" y="31"/>
                      <a:pt x="11" y="23"/>
                      <a:pt x="12" y="15"/>
                    </a:cubicBezTo>
                    <a:cubicBezTo>
                      <a:pt x="11" y="11"/>
                      <a:pt x="9" y="6"/>
                      <a:pt x="8" y="2"/>
                    </a:cubicBezTo>
                    <a:cubicBezTo>
                      <a:pt x="7" y="1"/>
                      <a:pt x="6" y="0"/>
                      <a:pt x="5" y="0"/>
                    </a:cubicBezTo>
                  </a:path>
                </a:pathLst>
              </a:custGeom>
              <a:solidFill>
                <a:srgbClr val="6E65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51" name="Freeform 4462">
                <a:extLst>
                  <a:ext uri="{FF2B5EF4-FFF2-40B4-BE49-F238E27FC236}">
                    <a16:creationId xmlns:a16="http://schemas.microsoft.com/office/drawing/2014/main" id="{69FB0ADE-2C98-4928-89F2-912CBDFE0C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02" y="1032"/>
                <a:ext cx="4" cy="11"/>
              </a:xfrm>
              <a:custGeom>
                <a:avLst/>
                <a:gdLst>
                  <a:gd name="T0" fmla="*/ 1 w 3"/>
                  <a:gd name="T1" fmla="*/ 0 h 8"/>
                  <a:gd name="T2" fmla="*/ 0 w 3"/>
                  <a:gd name="T3" fmla="*/ 21 h 8"/>
                  <a:gd name="T4" fmla="*/ 9 w 3"/>
                  <a:gd name="T5" fmla="*/ 29 h 8"/>
                  <a:gd name="T6" fmla="*/ 1 w 3"/>
                  <a:gd name="T7" fmla="*/ 0 h 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8">
                    <a:moveTo>
                      <a:pt x="1" y="0"/>
                    </a:moveTo>
                    <a:cubicBezTo>
                      <a:pt x="1" y="2"/>
                      <a:pt x="1" y="4"/>
                      <a:pt x="0" y="6"/>
                    </a:cubicBezTo>
                    <a:cubicBezTo>
                      <a:pt x="1" y="6"/>
                      <a:pt x="2" y="7"/>
                      <a:pt x="3" y="8"/>
                    </a:cubicBezTo>
                    <a:cubicBezTo>
                      <a:pt x="2" y="6"/>
                      <a:pt x="2" y="3"/>
                      <a:pt x="1" y="0"/>
                    </a:cubicBezTo>
                  </a:path>
                </a:pathLst>
              </a:custGeom>
              <a:solidFill>
                <a:srgbClr val="A39B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52" name="Freeform 4463">
                <a:extLst>
                  <a:ext uri="{FF2B5EF4-FFF2-40B4-BE49-F238E27FC236}">
                    <a16:creationId xmlns:a16="http://schemas.microsoft.com/office/drawing/2014/main" id="{665C04F5-35D3-439B-A515-7D94C8B334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95" y="1080"/>
                <a:ext cx="8" cy="27"/>
              </a:xfrm>
              <a:custGeom>
                <a:avLst/>
                <a:gdLst>
                  <a:gd name="T0" fmla="*/ 0 w 6"/>
                  <a:gd name="T1" fmla="*/ 0 h 20"/>
                  <a:gd name="T2" fmla="*/ 16 w 6"/>
                  <a:gd name="T3" fmla="*/ 66 h 20"/>
                  <a:gd name="T4" fmla="*/ 20 w 6"/>
                  <a:gd name="T5" fmla="*/ 57 h 20"/>
                  <a:gd name="T6" fmla="*/ 7 w 6"/>
                  <a:gd name="T7" fmla="*/ 7 h 20"/>
                  <a:gd name="T8" fmla="*/ 0 w 6"/>
                  <a:gd name="T9" fmla="*/ 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20">
                    <a:moveTo>
                      <a:pt x="0" y="0"/>
                    </a:moveTo>
                    <a:cubicBezTo>
                      <a:pt x="2" y="7"/>
                      <a:pt x="4" y="13"/>
                      <a:pt x="5" y="20"/>
                    </a:cubicBezTo>
                    <a:cubicBezTo>
                      <a:pt x="6" y="19"/>
                      <a:pt x="6" y="18"/>
                      <a:pt x="6" y="17"/>
                    </a:cubicBezTo>
                    <a:cubicBezTo>
                      <a:pt x="5" y="12"/>
                      <a:pt x="4" y="7"/>
                      <a:pt x="2" y="2"/>
                    </a:cubicBezTo>
                    <a:cubicBezTo>
                      <a:pt x="2" y="2"/>
                      <a:pt x="1" y="1"/>
                      <a:pt x="0" y="0"/>
                    </a:cubicBezTo>
                  </a:path>
                </a:pathLst>
              </a:custGeom>
              <a:solidFill>
                <a:srgbClr val="8D85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53" name="Freeform 4464">
                <a:extLst>
                  <a:ext uri="{FF2B5EF4-FFF2-40B4-BE49-F238E27FC236}">
                    <a16:creationId xmlns:a16="http://schemas.microsoft.com/office/drawing/2014/main" id="{3868E282-FD09-4A52-950A-618A1297DB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97" y="1083"/>
                <a:ext cx="9" cy="20"/>
              </a:xfrm>
              <a:custGeom>
                <a:avLst/>
                <a:gdLst>
                  <a:gd name="T0" fmla="*/ 0 w 6"/>
                  <a:gd name="T1" fmla="*/ 0 h 15"/>
                  <a:gd name="T2" fmla="*/ 21 w 6"/>
                  <a:gd name="T3" fmla="*/ 48 h 15"/>
                  <a:gd name="T4" fmla="*/ 32 w 6"/>
                  <a:gd name="T5" fmla="*/ 27 h 15"/>
                  <a:gd name="T6" fmla="*/ 0 w 6"/>
                  <a:gd name="T7" fmla="*/ 0 h 1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" h="15">
                    <a:moveTo>
                      <a:pt x="0" y="0"/>
                    </a:moveTo>
                    <a:cubicBezTo>
                      <a:pt x="2" y="5"/>
                      <a:pt x="3" y="10"/>
                      <a:pt x="4" y="15"/>
                    </a:cubicBezTo>
                    <a:cubicBezTo>
                      <a:pt x="5" y="13"/>
                      <a:pt x="6" y="10"/>
                      <a:pt x="6" y="8"/>
                    </a:cubicBezTo>
                    <a:cubicBezTo>
                      <a:pt x="4" y="5"/>
                      <a:pt x="2" y="3"/>
                      <a:pt x="0" y="0"/>
                    </a:cubicBezTo>
                  </a:path>
                </a:pathLst>
              </a:custGeom>
              <a:solidFill>
                <a:srgbClr val="A39B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54" name="Freeform 4465">
                <a:extLst>
                  <a:ext uri="{FF2B5EF4-FFF2-40B4-BE49-F238E27FC236}">
                    <a16:creationId xmlns:a16="http://schemas.microsoft.com/office/drawing/2014/main" id="{94B7EB1B-051F-4C1F-9A69-4E512C8C54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19" y="1149"/>
                <a:ext cx="11" cy="35"/>
              </a:xfrm>
              <a:custGeom>
                <a:avLst/>
                <a:gdLst>
                  <a:gd name="T0" fmla="*/ 15 w 8"/>
                  <a:gd name="T1" fmla="*/ 0 h 26"/>
                  <a:gd name="T2" fmla="*/ 8 w 8"/>
                  <a:gd name="T3" fmla="*/ 20 h 26"/>
                  <a:gd name="T4" fmla="*/ 0 w 8"/>
                  <a:gd name="T5" fmla="*/ 43 h 26"/>
                  <a:gd name="T6" fmla="*/ 29 w 8"/>
                  <a:gd name="T7" fmla="*/ 85 h 26"/>
                  <a:gd name="T8" fmla="*/ 15 w 8"/>
                  <a:gd name="T9" fmla="*/ 0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" h="26">
                    <a:moveTo>
                      <a:pt x="4" y="0"/>
                    </a:moveTo>
                    <a:cubicBezTo>
                      <a:pt x="4" y="2"/>
                      <a:pt x="3" y="4"/>
                      <a:pt x="2" y="6"/>
                    </a:cubicBezTo>
                    <a:cubicBezTo>
                      <a:pt x="2" y="8"/>
                      <a:pt x="1" y="11"/>
                      <a:pt x="0" y="13"/>
                    </a:cubicBezTo>
                    <a:cubicBezTo>
                      <a:pt x="3" y="17"/>
                      <a:pt x="5" y="22"/>
                      <a:pt x="8" y="26"/>
                    </a:cubicBezTo>
                    <a:cubicBezTo>
                      <a:pt x="7" y="18"/>
                      <a:pt x="6" y="9"/>
                      <a:pt x="4" y="0"/>
                    </a:cubicBezTo>
                  </a:path>
                </a:pathLst>
              </a:custGeom>
              <a:solidFill>
                <a:srgbClr val="6E65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55" name="Freeform 4466">
                <a:extLst>
                  <a:ext uri="{FF2B5EF4-FFF2-40B4-BE49-F238E27FC236}">
                    <a16:creationId xmlns:a16="http://schemas.microsoft.com/office/drawing/2014/main" id="{2CCF591E-9A2F-4F04-A92B-3FB6A03D79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16" y="1188"/>
                <a:ext cx="9" cy="28"/>
              </a:xfrm>
              <a:custGeom>
                <a:avLst/>
                <a:gdLst>
                  <a:gd name="T0" fmla="*/ 0 w 6"/>
                  <a:gd name="T1" fmla="*/ 0 h 20"/>
                  <a:gd name="T2" fmla="*/ 12 w 6"/>
                  <a:gd name="T3" fmla="*/ 77 h 20"/>
                  <a:gd name="T4" fmla="*/ 32 w 6"/>
                  <a:gd name="T5" fmla="*/ 39 h 20"/>
                  <a:gd name="T6" fmla="*/ 32 w 6"/>
                  <a:gd name="T7" fmla="*/ 29 h 20"/>
                  <a:gd name="T8" fmla="*/ 0 w 6"/>
                  <a:gd name="T9" fmla="*/ 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20">
                    <a:moveTo>
                      <a:pt x="0" y="0"/>
                    </a:moveTo>
                    <a:cubicBezTo>
                      <a:pt x="1" y="7"/>
                      <a:pt x="2" y="13"/>
                      <a:pt x="2" y="20"/>
                    </a:cubicBezTo>
                    <a:cubicBezTo>
                      <a:pt x="4" y="17"/>
                      <a:pt x="5" y="14"/>
                      <a:pt x="6" y="10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4" y="5"/>
                      <a:pt x="2" y="3"/>
                      <a:pt x="0" y="0"/>
                    </a:cubicBezTo>
                  </a:path>
                </a:pathLst>
              </a:custGeom>
              <a:solidFill>
                <a:srgbClr val="5249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56" name="Freeform 4467">
                <a:extLst>
                  <a:ext uri="{FF2B5EF4-FFF2-40B4-BE49-F238E27FC236}">
                    <a16:creationId xmlns:a16="http://schemas.microsoft.com/office/drawing/2014/main" id="{7868429F-B985-4807-A9AA-3F14FCE21E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25" y="1199"/>
                <a:ext cx="1" cy="3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12 h 2"/>
                  <a:gd name="T4" fmla="*/ 1 w 1"/>
                  <a:gd name="T5" fmla="*/ 8 h 2"/>
                  <a:gd name="T6" fmla="*/ 0 w 1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1"/>
                      <a:pt x="0" y="0"/>
                      <a:pt x="0" y="0"/>
                    </a:cubicBezTo>
                  </a:path>
                </a:pathLst>
              </a:custGeom>
              <a:solidFill>
                <a:srgbClr val="6E65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57" name="Freeform 4468">
                <a:extLst>
                  <a:ext uri="{FF2B5EF4-FFF2-40B4-BE49-F238E27FC236}">
                    <a16:creationId xmlns:a16="http://schemas.microsoft.com/office/drawing/2014/main" id="{3F21A769-4698-471B-BC0D-066BD1F89D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15" y="1169"/>
                <a:ext cx="10" cy="30"/>
              </a:xfrm>
              <a:custGeom>
                <a:avLst/>
                <a:gdLst>
                  <a:gd name="T0" fmla="*/ 9 w 7"/>
                  <a:gd name="T1" fmla="*/ 0 h 22"/>
                  <a:gd name="T2" fmla="*/ 0 w 7"/>
                  <a:gd name="T3" fmla="*/ 19 h 22"/>
                  <a:gd name="T4" fmla="*/ 1 w 7"/>
                  <a:gd name="T5" fmla="*/ 48 h 22"/>
                  <a:gd name="T6" fmla="*/ 29 w 7"/>
                  <a:gd name="T7" fmla="*/ 76 h 22"/>
                  <a:gd name="T8" fmla="*/ 27 w 7"/>
                  <a:gd name="T9" fmla="*/ 57 h 22"/>
                  <a:gd name="T10" fmla="*/ 9 w 7"/>
                  <a:gd name="T11" fmla="*/ 0 h 2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" h="22">
                    <a:moveTo>
                      <a:pt x="2" y="0"/>
                    </a:moveTo>
                    <a:cubicBezTo>
                      <a:pt x="1" y="2"/>
                      <a:pt x="0" y="4"/>
                      <a:pt x="0" y="5"/>
                    </a:cubicBezTo>
                    <a:cubicBezTo>
                      <a:pt x="0" y="8"/>
                      <a:pt x="0" y="11"/>
                      <a:pt x="1" y="14"/>
                    </a:cubicBezTo>
                    <a:cubicBezTo>
                      <a:pt x="3" y="17"/>
                      <a:pt x="5" y="19"/>
                      <a:pt x="7" y="22"/>
                    </a:cubicBezTo>
                    <a:cubicBezTo>
                      <a:pt x="7" y="20"/>
                      <a:pt x="6" y="18"/>
                      <a:pt x="6" y="17"/>
                    </a:cubicBezTo>
                    <a:cubicBezTo>
                      <a:pt x="4" y="11"/>
                      <a:pt x="3" y="6"/>
                      <a:pt x="2" y="0"/>
                    </a:cubicBezTo>
                  </a:path>
                </a:pathLst>
              </a:custGeom>
              <a:solidFill>
                <a:srgbClr val="8D85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58" name="Freeform 4469">
                <a:extLst>
                  <a:ext uri="{FF2B5EF4-FFF2-40B4-BE49-F238E27FC236}">
                    <a16:creationId xmlns:a16="http://schemas.microsoft.com/office/drawing/2014/main" id="{5F00659B-8C90-4988-B5E7-321CD95509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18" y="1167"/>
                <a:ext cx="12" cy="34"/>
              </a:xfrm>
              <a:custGeom>
                <a:avLst/>
                <a:gdLst>
                  <a:gd name="T0" fmla="*/ 1 w 9"/>
                  <a:gd name="T1" fmla="*/ 0 h 25"/>
                  <a:gd name="T2" fmla="*/ 0 w 9"/>
                  <a:gd name="T3" fmla="*/ 7 h 25"/>
                  <a:gd name="T4" fmla="*/ 12 w 9"/>
                  <a:gd name="T5" fmla="*/ 65 h 25"/>
                  <a:gd name="T6" fmla="*/ 16 w 9"/>
                  <a:gd name="T7" fmla="*/ 83 h 25"/>
                  <a:gd name="T8" fmla="*/ 20 w 9"/>
                  <a:gd name="T9" fmla="*/ 86 h 25"/>
                  <a:gd name="T10" fmla="*/ 28 w 9"/>
                  <a:gd name="T11" fmla="*/ 48 h 25"/>
                  <a:gd name="T12" fmla="*/ 28 w 9"/>
                  <a:gd name="T13" fmla="*/ 45 h 25"/>
                  <a:gd name="T14" fmla="*/ 1 w 9"/>
                  <a:gd name="T15" fmla="*/ 0 h 2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" h="25">
                    <a:moveTo>
                      <a:pt x="1" y="0"/>
                    </a:moveTo>
                    <a:cubicBezTo>
                      <a:pt x="1" y="1"/>
                      <a:pt x="0" y="1"/>
                      <a:pt x="0" y="2"/>
                    </a:cubicBezTo>
                    <a:cubicBezTo>
                      <a:pt x="1" y="8"/>
                      <a:pt x="2" y="13"/>
                      <a:pt x="4" y="19"/>
                    </a:cubicBezTo>
                    <a:cubicBezTo>
                      <a:pt x="4" y="20"/>
                      <a:pt x="5" y="22"/>
                      <a:pt x="5" y="24"/>
                    </a:cubicBezTo>
                    <a:cubicBezTo>
                      <a:pt x="5" y="24"/>
                      <a:pt x="6" y="25"/>
                      <a:pt x="6" y="25"/>
                    </a:cubicBezTo>
                    <a:cubicBezTo>
                      <a:pt x="7" y="21"/>
                      <a:pt x="8" y="18"/>
                      <a:pt x="9" y="14"/>
                    </a:cubicBezTo>
                    <a:cubicBezTo>
                      <a:pt x="9" y="14"/>
                      <a:pt x="9" y="14"/>
                      <a:pt x="9" y="13"/>
                    </a:cubicBezTo>
                    <a:cubicBezTo>
                      <a:pt x="6" y="9"/>
                      <a:pt x="4" y="4"/>
                      <a:pt x="1" y="0"/>
                    </a:cubicBezTo>
                  </a:path>
                </a:pathLst>
              </a:custGeom>
              <a:solidFill>
                <a:srgbClr val="A39B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59" name="Freeform 4470">
                <a:extLst>
                  <a:ext uri="{FF2B5EF4-FFF2-40B4-BE49-F238E27FC236}">
                    <a16:creationId xmlns:a16="http://schemas.microsoft.com/office/drawing/2014/main" id="{524FE435-6922-4CA5-96AB-4076DF4BAE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35" y="1255"/>
                <a:ext cx="6" cy="19"/>
              </a:xfrm>
              <a:custGeom>
                <a:avLst/>
                <a:gdLst>
                  <a:gd name="T0" fmla="*/ 18 w 4"/>
                  <a:gd name="T1" fmla="*/ 0 h 14"/>
                  <a:gd name="T2" fmla="*/ 0 w 4"/>
                  <a:gd name="T3" fmla="*/ 26 h 14"/>
                  <a:gd name="T4" fmla="*/ 21 w 4"/>
                  <a:gd name="T5" fmla="*/ 48 h 14"/>
                  <a:gd name="T6" fmla="*/ 18 w 4"/>
                  <a:gd name="T7" fmla="*/ 0 h 1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14">
                    <a:moveTo>
                      <a:pt x="3" y="0"/>
                    </a:moveTo>
                    <a:cubicBezTo>
                      <a:pt x="2" y="2"/>
                      <a:pt x="1" y="5"/>
                      <a:pt x="0" y="7"/>
                    </a:cubicBezTo>
                    <a:cubicBezTo>
                      <a:pt x="2" y="9"/>
                      <a:pt x="3" y="11"/>
                      <a:pt x="4" y="14"/>
                    </a:cubicBezTo>
                    <a:cubicBezTo>
                      <a:pt x="4" y="9"/>
                      <a:pt x="3" y="5"/>
                      <a:pt x="3" y="0"/>
                    </a:cubicBezTo>
                  </a:path>
                </a:pathLst>
              </a:custGeom>
              <a:solidFill>
                <a:srgbClr val="6E65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60" name="Freeform 4471">
                <a:extLst>
                  <a:ext uri="{FF2B5EF4-FFF2-40B4-BE49-F238E27FC236}">
                    <a16:creationId xmlns:a16="http://schemas.microsoft.com/office/drawing/2014/main" id="{CC67799B-7D18-49A7-82E8-FE80BEDAFB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26" y="1279"/>
                <a:ext cx="12" cy="48"/>
              </a:xfrm>
              <a:custGeom>
                <a:avLst/>
                <a:gdLst>
                  <a:gd name="T0" fmla="*/ 7 w 9"/>
                  <a:gd name="T1" fmla="*/ 0 h 35"/>
                  <a:gd name="T2" fmla="*/ 0 w 9"/>
                  <a:gd name="T3" fmla="*/ 10 h 35"/>
                  <a:gd name="T4" fmla="*/ 7 w 9"/>
                  <a:gd name="T5" fmla="*/ 106 h 35"/>
                  <a:gd name="T6" fmla="*/ 20 w 9"/>
                  <a:gd name="T7" fmla="*/ 125 h 35"/>
                  <a:gd name="T8" fmla="*/ 28 w 9"/>
                  <a:gd name="T9" fmla="*/ 82 h 35"/>
                  <a:gd name="T10" fmla="*/ 27 w 9"/>
                  <a:gd name="T11" fmla="*/ 40 h 35"/>
                  <a:gd name="T12" fmla="*/ 7 w 9"/>
                  <a:gd name="T13" fmla="*/ 0 h 3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" h="35">
                    <a:moveTo>
                      <a:pt x="2" y="0"/>
                    </a:moveTo>
                    <a:cubicBezTo>
                      <a:pt x="1" y="1"/>
                      <a:pt x="1" y="2"/>
                      <a:pt x="0" y="3"/>
                    </a:cubicBezTo>
                    <a:cubicBezTo>
                      <a:pt x="1" y="12"/>
                      <a:pt x="1" y="21"/>
                      <a:pt x="2" y="30"/>
                    </a:cubicBezTo>
                    <a:cubicBezTo>
                      <a:pt x="3" y="32"/>
                      <a:pt x="5" y="33"/>
                      <a:pt x="6" y="35"/>
                    </a:cubicBezTo>
                    <a:cubicBezTo>
                      <a:pt x="7" y="31"/>
                      <a:pt x="8" y="27"/>
                      <a:pt x="9" y="23"/>
                    </a:cubicBezTo>
                    <a:cubicBezTo>
                      <a:pt x="9" y="19"/>
                      <a:pt x="9" y="15"/>
                      <a:pt x="8" y="11"/>
                    </a:cubicBezTo>
                    <a:cubicBezTo>
                      <a:pt x="6" y="7"/>
                      <a:pt x="4" y="4"/>
                      <a:pt x="2" y="0"/>
                    </a:cubicBezTo>
                  </a:path>
                </a:pathLst>
              </a:custGeom>
              <a:solidFill>
                <a:srgbClr val="5249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61" name="Freeform 4472">
                <a:extLst>
                  <a:ext uri="{FF2B5EF4-FFF2-40B4-BE49-F238E27FC236}">
                    <a16:creationId xmlns:a16="http://schemas.microsoft.com/office/drawing/2014/main" id="{18C3333B-AA2B-46E5-9E74-F599BBCA1C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37" y="1294"/>
                <a:ext cx="4" cy="17"/>
              </a:xfrm>
              <a:custGeom>
                <a:avLst/>
                <a:gdLst>
                  <a:gd name="T0" fmla="*/ 0 w 3"/>
                  <a:gd name="T1" fmla="*/ 0 h 12"/>
                  <a:gd name="T2" fmla="*/ 1 w 3"/>
                  <a:gd name="T3" fmla="*/ 48 h 12"/>
                  <a:gd name="T4" fmla="*/ 9 w 3"/>
                  <a:gd name="T5" fmla="*/ 18 h 12"/>
                  <a:gd name="T6" fmla="*/ 0 w 3"/>
                  <a:gd name="T7" fmla="*/ 0 h 1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12">
                    <a:moveTo>
                      <a:pt x="0" y="0"/>
                    </a:moveTo>
                    <a:cubicBezTo>
                      <a:pt x="1" y="4"/>
                      <a:pt x="1" y="8"/>
                      <a:pt x="1" y="12"/>
                    </a:cubicBezTo>
                    <a:cubicBezTo>
                      <a:pt x="2" y="10"/>
                      <a:pt x="3" y="7"/>
                      <a:pt x="3" y="4"/>
                    </a:cubicBezTo>
                    <a:cubicBezTo>
                      <a:pt x="2" y="3"/>
                      <a:pt x="1" y="1"/>
                      <a:pt x="0" y="0"/>
                    </a:cubicBezTo>
                  </a:path>
                </a:pathLst>
              </a:custGeom>
              <a:solidFill>
                <a:srgbClr val="6E65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62" name="Freeform 4473">
                <a:extLst>
                  <a:ext uri="{FF2B5EF4-FFF2-40B4-BE49-F238E27FC236}">
                    <a16:creationId xmlns:a16="http://schemas.microsoft.com/office/drawing/2014/main" id="{26A79C6F-0049-43C2-991F-36D2735BC1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29" y="1267"/>
                <a:ext cx="8" cy="27"/>
              </a:xfrm>
              <a:custGeom>
                <a:avLst/>
                <a:gdLst>
                  <a:gd name="T0" fmla="*/ 16 w 6"/>
                  <a:gd name="T1" fmla="*/ 0 h 20"/>
                  <a:gd name="T2" fmla="*/ 0 w 6"/>
                  <a:gd name="T3" fmla="*/ 30 h 20"/>
                  <a:gd name="T4" fmla="*/ 20 w 6"/>
                  <a:gd name="T5" fmla="*/ 66 h 20"/>
                  <a:gd name="T6" fmla="*/ 16 w 6"/>
                  <a:gd name="T7" fmla="*/ 0 h 2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" h="20">
                    <a:moveTo>
                      <a:pt x="5" y="0"/>
                    </a:moveTo>
                    <a:cubicBezTo>
                      <a:pt x="3" y="3"/>
                      <a:pt x="2" y="6"/>
                      <a:pt x="0" y="9"/>
                    </a:cubicBezTo>
                    <a:cubicBezTo>
                      <a:pt x="2" y="13"/>
                      <a:pt x="4" y="16"/>
                      <a:pt x="6" y="20"/>
                    </a:cubicBezTo>
                    <a:cubicBezTo>
                      <a:pt x="6" y="13"/>
                      <a:pt x="5" y="6"/>
                      <a:pt x="5" y="0"/>
                    </a:cubicBezTo>
                  </a:path>
                </a:pathLst>
              </a:custGeom>
              <a:solidFill>
                <a:srgbClr val="8D85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63" name="Freeform 4474">
                <a:extLst>
                  <a:ext uri="{FF2B5EF4-FFF2-40B4-BE49-F238E27FC236}">
                    <a16:creationId xmlns:a16="http://schemas.microsoft.com/office/drawing/2014/main" id="{69061AF1-4344-4849-A12C-A324F78BCF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35" y="1264"/>
                <a:ext cx="7" cy="36"/>
              </a:xfrm>
              <a:custGeom>
                <a:avLst/>
                <a:gdLst>
                  <a:gd name="T0" fmla="*/ 0 w 5"/>
                  <a:gd name="T1" fmla="*/ 0 h 26"/>
                  <a:gd name="T2" fmla="*/ 0 w 5"/>
                  <a:gd name="T3" fmla="*/ 8 h 26"/>
                  <a:gd name="T4" fmla="*/ 1 w 5"/>
                  <a:gd name="T5" fmla="*/ 80 h 26"/>
                  <a:gd name="T6" fmla="*/ 15 w 5"/>
                  <a:gd name="T7" fmla="*/ 96 h 26"/>
                  <a:gd name="T8" fmla="*/ 20 w 5"/>
                  <a:gd name="T9" fmla="*/ 69 h 26"/>
                  <a:gd name="T10" fmla="*/ 15 w 5"/>
                  <a:gd name="T11" fmla="*/ 26 h 26"/>
                  <a:gd name="T12" fmla="*/ 0 w 5"/>
                  <a:gd name="T13" fmla="*/ 0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" h="26">
                    <a:moveTo>
                      <a:pt x="0" y="0"/>
                    </a:moveTo>
                    <a:cubicBezTo>
                      <a:pt x="0" y="0"/>
                      <a:pt x="0" y="1"/>
                      <a:pt x="0" y="2"/>
                    </a:cubicBezTo>
                    <a:cubicBezTo>
                      <a:pt x="0" y="8"/>
                      <a:pt x="1" y="15"/>
                      <a:pt x="1" y="22"/>
                    </a:cubicBezTo>
                    <a:cubicBezTo>
                      <a:pt x="2" y="23"/>
                      <a:pt x="3" y="25"/>
                      <a:pt x="4" y="26"/>
                    </a:cubicBezTo>
                    <a:cubicBezTo>
                      <a:pt x="5" y="24"/>
                      <a:pt x="5" y="22"/>
                      <a:pt x="5" y="19"/>
                    </a:cubicBezTo>
                    <a:cubicBezTo>
                      <a:pt x="5" y="15"/>
                      <a:pt x="5" y="11"/>
                      <a:pt x="4" y="7"/>
                    </a:cubicBezTo>
                    <a:cubicBezTo>
                      <a:pt x="3" y="4"/>
                      <a:pt x="2" y="2"/>
                      <a:pt x="0" y="0"/>
                    </a:cubicBezTo>
                  </a:path>
                </a:pathLst>
              </a:custGeom>
              <a:solidFill>
                <a:srgbClr val="A39B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64" name="Freeform 4475">
                <a:extLst>
                  <a:ext uri="{FF2B5EF4-FFF2-40B4-BE49-F238E27FC236}">
                    <a16:creationId xmlns:a16="http://schemas.microsoft.com/office/drawing/2014/main" id="{AF03D359-9212-4037-8772-8E60778E83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29" y="1320"/>
                <a:ext cx="5" cy="18"/>
              </a:xfrm>
              <a:custGeom>
                <a:avLst/>
                <a:gdLst>
                  <a:gd name="T0" fmla="*/ 0 w 4"/>
                  <a:gd name="T1" fmla="*/ 0 h 13"/>
                  <a:gd name="T2" fmla="*/ 0 w 4"/>
                  <a:gd name="T3" fmla="*/ 48 h 13"/>
                  <a:gd name="T4" fmla="*/ 10 w 4"/>
                  <a:gd name="T5" fmla="*/ 19 h 13"/>
                  <a:gd name="T6" fmla="*/ 0 w 4"/>
                  <a:gd name="T7" fmla="*/ 0 h 1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13">
                    <a:moveTo>
                      <a:pt x="0" y="0"/>
                    </a:moveTo>
                    <a:cubicBezTo>
                      <a:pt x="0" y="5"/>
                      <a:pt x="0" y="9"/>
                      <a:pt x="0" y="13"/>
                    </a:cubicBezTo>
                    <a:cubicBezTo>
                      <a:pt x="2" y="10"/>
                      <a:pt x="3" y="8"/>
                      <a:pt x="4" y="5"/>
                    </a:cubicBezTo>
                    <a:cubicBezTo>
                      <a:pt x="3" y="3"/>
                      <a:pt x="1" y="2"/>
                      <a:pt x="0" y="0"/>
                    </a:cubicBezTo>
                  </a:path>
                </a:pathLst>
              </a:custGeom>
              <a:solidFill>
                <a:srgbClr val="8D85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65" name="Freeform 4476">
                <a:extLst>
                  <a:ext uri="{FF2B5EF4-FFF2-40B4-BE49-F238E27FC236}">
                    <a16:creationId xmlns:a16="http://schemas.microsoft.com/office/drawing/2014/main" id="{7A473D08-CEC7-4C47-B41B-5900D2A05A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51" y="926"/>
                <a:ext cx="4" cy="7"/>
              </a:xfrm>
              <a:custGeom>
                <a:avLst/>
                <a:gdLst>
                  <a:gd name="T0" fmla="*/ 0 w 3"/>
                  <a:gd name="T1" fmla="*/ 0 h 5"/>
                  <a:gd name="T2" fmla="*/ 1 w 3"/>
                  <a:gd name="T3" fmla="*/ 20 h 5"/>
                  <a:gd name="T4" fmla="*/ 9 w 3"/>
                  <a:gd name="T5" fmla="*/ 15 h 5"/>
                  <a:gd name="T6" fmla="*/ 0 w 3"/>
                  <a:gd name="T7" fmla="*/ 0 h 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cubicBezTo>
                      <a:pt x="0" y="2"/>
                      <a:pt x="1" y="3"/>
                      <a:pt x="1" y="5"/>
                    </a:cubicBezTo>
                    <a:cubicBezTo>
                      <a:pt x="2" y="5"/>
                      <a:pt x="2" y="5"/>
                      <a:pt x="3" y="4"/>
                    </a:cubicBezTo>
                    <a:cubicBezTo>
                      <a:pt x="2" y="3"/>
                      <a:pt x="1" y="1"/>
                      <a:pt x="0" y="0"/>
                    </a:cubicBezTo>
                  </a:path>
                </a:pathLst>
              </a:custGeom>
              <a:solidFill>
                <a:srgbClr val="8D85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66" name="Freeform 4477">
                <a:extLst>
                  <a:ext uri="{FF2B5EF4-FFF2-40B4-BE49-F238E27FC236}">
                    <a16:creationId xmlns:a16="http://schemas.microsoft.com/office/drawing/2014/main" id="{AD554422-AE05-48CC-AAA6-6A86ED5730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23" y="901"/>
                <a:ext cx="22" cy="35"/>
              </a:xfrm>
              <a:custGeom>
                <a:avLst/>
                <a:gdLst>
                  <a:gd name="T0" fmla="*/ 26 w 16"/>
                  <a:gd name="T1" fmla="*/ 0 h 26"/>
                  <a:gd name="T2" fmla="*/ 0 w 16"/>
                  <a:gd name="T3" fmla="*/ 7 h 26"/>
                  <a:gd name="T4" fmla="*/ 55 w 16"/>
                  <a:gd name="T5" fmla="*/ 83 h 26"/>
                  <a:gd name="T6" fmla="*/ 55 w 16"/>
                  <a:gd name="T7" fmla="*/ 85 h 26"/>
                  <a:gd name="T8" fmla="*/ 56 w 16"/>
                  <a:gd name="T9" fmla="*/ 85 h 26"/>
                  <a:gd name="T10" fmla="*/ 29 w 16"/>
                  <a:gd name="T11" fmla="*/ 7 h 26"/>
                  <a:gd name="T12" fmla="*/ 26 w 16"/>
                  <a:gd name="T13" fmla="*/ 0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" h="26">
                    <a:moveTo>
                      <a:pt x="7" y="0"/>
                    </a:moveTo>
                    <a:cubicBezTo>
                      <a:pt x="5" y="1"/>
                      <a:pt x="3" y="2"/>
                      <a:pt x="0" y="2"/>
                    </a:cubicBezTo>
                    <a:cubicBezTo>
                      <a:pt x="6" y="10"/>
                      <a:pt x="11" y="17"/>
                      <a:pt x="15" y="25"/>
                    </a:cubicBezTo>
                    <a:cubicBezTo>
                      <a:pt x="15" y="26"/>
                      <a:pt x="15" y="26"/>
                      <a:pt x="15" y="26"/>
                    </a:cubicBezTo>
                    <a:cubicBezTo>
                      <a:pt x="15" y="26"/>
                      <a:pt x="16" y="26"/>
                      <a:pt x="16" y="26"/>
                    </a:cubicBezTo>
                    <a:cubicBezTo>
                      <a:pt x="16" y="17"/>
                      <a:pt x="13" y="9"/>
                      <a:pt x="8" y="2"/>
                    </a:cubicBezTo>
                    <a:cubicBezTo>
                      <a:pt x="7" y="1"/>
                      <a:pt x="7" y="1"/>
                      <a:pt x="7" y="0"/>
                    </a:cubicBezTo>
                  </a:path>
                </a:pathLst>
              </a:custGeom>
              <a:solidFill>
                <a:srgbClr val="8D85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67" name="Freeform 4478">
                <a:extLst>
                  <a:ext uri="{FF2B5EF4-FFF2-40B4-BE49-F238E27FC236}">
                    <a16:creationId xmlns:a16="http://schemas.microsoft.com/office/drawing/2014/main" id="{A77CA32C-A747-44ED-94FA-5A2066EA76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32" y="901"/>
                <a:ext cx="2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0 h 2"/>
                  <a:gd name="T4" fmla="*/ 16 w 1"/>
                  <a:gd name="T5" fmla="*/ 2 h 2"/>
                  <a:gd name="T6" fmla="*/ 0 w 1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0" y="1"/>
                      <a:pt x="0" y="1"/>
                      <a:pt x="0" y="0"/>
                    </a:cubicBezTo>
                  </a:path>
                </a:pathLst>
              </a:custGeom>
              <a:solidFill>
                <a:srgbClr val="B8B2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68" name="Freeform 4479">
                <a:extLst>
                  <a:ext uri="{FF2B5EF4-FFF2-40B4-BE49-F238E27FC236}">
                    <a16:creationId xmlns:a16="http://schemas.microsoft.com/office/drawing/2014/main" id="{643782FD-F0E0-4078-AFEA-BD9BBE65EC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43" y="935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1 h 1"/>
                  <a:gd name="T6" fmla="*/ 0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</a:path>
                </a:pathLst>
              </a:custGeom>
              <a:solidFill>
                <a:srgbClr val="B8B2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69" name="Freeform 4480">
                <a:extLst>
                  <a:ext uri="{FF2B5EF4-FFF2-40B4-BE49-F238E27FC236}">
                    <a16:creationId xmlns:a16="http://schemas.microsoft.com/office/drawing/2014/main" id="{32CC1E32-26DE-4602-8400-32445E7D29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34" y="903"/>
                <a:ext cx="19" cy="33"/>
              </a:xfrm>
              <a:custGeom>
                <a:avLst/>
                <a:gdLst>
                  <a:gd name="T0" fmla="*/ 0 w 14"/>
                  <a:gd name="T1" fmla="*/ 0 h 24"/>
                  <a:gd name="T2" fmla="*/ 27 w 14"/>
                  <a:gd name="T3" fmla="*/ 85 h 24"/>
                  <a:gd name="T4" fmla="*/ 48 w 14"/>
                  <a:gd name="T5" fmla="*/ 77 h 24"/>
                  <a:gd name="T6" fmla="*/ 45 w 14"/>
                  <a:gd name="T7" fmla="*/ 61 h 24"/>
                  <a:gd name="T8" fmla="*/ 19 w 14"/>
                  <a:gd name="T9" fmla="*/ 21 h 24"/>
                  <a:gd name="T10" fmla="*/ 0 w 14"/>
                  <a:gd name="T11" fmla="*/ 0 h 2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" h="24">
                    <a:moveTo>
                      <a:pt x="0" y="0"/>
                    </a:moveTo>
                    <a:cubicBezTo>
                      <a:pt x="5" y="7"/>
                      <a:pt x="8" y="15"/>
                      <a:pt x="8" y="24"/>
                    </a:cubicBezTo>
                    <a:cubicBezTo>
                      <a:pt x="10" y="23"/>
                      <a:pt x="12" y="22"/>
                      <a:pt x="14" y="22"/>
                    </a:cubicBezTo>
                    <a:cubicBezTo>
                      <a:pt x="14" y="20"/>
                      <a:pt x="13" y="19"/>
                      <a:pt x="13" y="17"/>
                    </a:cubicBezTo>
                    <a:cubicBezTo>
                      <a:pt x="10" y="13"/>
                      <a:pt x="8" y="10"/>
                      <a:pt x="5" y="6"/>
                    </a:cubicBezTo>
                    <a:cubicBezTo>
                      <a:pt x="3" y="4"/>
                      <a:pt x="2" y="2"/>
                      <a:pt x="0" y="0"/>
                    </a:cubicBezTo>
                  </a:path>
                </a:pathLst>
              </a:custGeom>
              <a:solidFill>
                <a:srgbClr val="A39B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70" name="Freeform 4481">
                <a:extLst>
                  <a:ext uri="{FF2B5EF4-FFF2-40B4-BE49-F238E27FC236}">
                    <a16:creationId xmlns:a16="http://schemas.microsoft.com/office/drawing/2014/main" id="{DAE14DB4-D148-4AA3-9263-3EF2E4F591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32" y="901"/>
                <a:ext cx="8" cy="11"/>
              </a:xfrm>
              <a:custGeom>
                <a:avLst/>
                <a:gdLst>
                  <a:gd name="T0" fmla="*/ 0 w 6"/>
                  <a:gd name="T1" fmla="*/ 0 h 8"/>
                  <a:gd name="T2" fmla="*/ 0 w 6"/>
                  <a:gd name="T3" fmla="*/ 0 h 8"/>
                  <a:gd name="T4" fmla="*/ 1 w 6"/>
                  <a:gd name="T5" fmla="*/ 8 h 8"/>
                  <a:gd name="T6" fmla="*/ 20 w 6"/>
                  <a:gd name="T7" fmla="*/ 29 h 8"/>
                  <a:gd name="T8" fmla="*/ 0 w 6"/>
                  <a:gd name="T9" fmla="*/ 0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8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3" y="4"/>
                      <a:pt x="4" y="6"/>
                      <a:pt x="6" y="8"/>
                    </a:cubicBezTo>
                    <a:cubicBezTo>
                      <a:pt x="4" y="5"/>
                      <a:pt x="2" y="3"/>
                      <a:pt x="0" y="0"/>
                    </a:cubicBezTo>
                  </a:path>
                </a:pathLst>
              </a:custGeom>
              <a:solidFill>
                <a:srgbClr val="C5C0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71" name="Freeform 4482">
                <a:extLst>
                  <a:ext uri="{FF2B5EF4-FFF2-40B4-BE49-F238E27FC236}">
                    <a16:creationId xmlns:a16="http://schemas.microsoft.com/office/drawing/2014/main" id="{2E42D5D7-506F-404C-86EC-CA57D6F12D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73" y="963"/>
                <a:ext cx="10" cy="19"/>
              </a:xfrm>
              <a:custGeom>
                <a:avLst/>
                <a:gdLst>
                  <a:gd name="T0" fmla="*/ 0 w 7"/>
                  <a:gd name="T1" fmla="*/ 0 h 14"/>
                  <a:gd name="T2" fmla="*/ 19 w 7"/>
                  <a:gd name="T3" fmla="*/ 35 h 14"/>
                  <a:gd name="T4" fmla="*/ 29 w 7"/>
                  <a:gd name="T5" fmla="*/ 48 h 14"/>
                  <a:gd name="T6" fmla="*/ 0 w 7"/>
                  <a:gd name="T7" fmla="*/ 0 h 1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" h="14">
                    <a:moveTo>
                      <a:pt x="0" y="0"/>
                    </a:moveTo>
                    <a:cubicBezTo>
                      <a:pt x="1" y="3"/>
                      <a:pt x="3" y="7"/>
                      <a:pt x="4" y="10"/>
                    </a:cubicBezTo>
                    <a:cubicBezTo>
                      <a:pt x="5" y="11"/>
                      <a:pt x="6" y="12"/>
                      <a:pt x="7" y="14"/>
                    </a:cubicBezTo>
                    <a:cubicBezTo>
                      <a:pt x="5" y="9"/>
                      <a:pt x="3" y="5"/>
                      <a:pt x="0" y="0"/>
                    </a:cubicBezTo>
                  </a:path>
                </a:pathLst>
              </a:custGeom>
              <a:solidFill>
                <a:srgbClr val="8D85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72" name="Freeform 4483">
                <a:extLst>
                  <a:ext uri="{FF2B5EF4-FFF2-40B4-BE49-F238E27FC236}">
                    <a16:creationId xmlns:a16="http://schemas.microsoft.com/office/drawing/2014/main" id="{B4255DBC-B1A2-4383-8ADE-953FB346AC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81" y="983"/>
                <a:ext cx="12" cy="25"/>
              </a:xfrm>
              <a:custGeom>
                <a:avLst/>
                <a:gdLst>
                  <a:gd name="T0" fmla="*/ 0 w 9"/>
                  <a:gd name="T1" fmla="*/ 0 h 18"/>
                  <a:gd name="T2" fmla="*/ 28 w 9"/>
                  <a:gd name="T3" fmla="*/ 68 h 18"/>
                  <a:gd name="T4" fmla="*/ 9 w 9"/>
                  <a:gd name="T5" fmla="*/ 11 h 18"/>
                  <a:gd name="T6" fmla="*/ 0 w 9"/>
                  <a:gd name="T7" fmla="*/ 0 h 1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" h="18">
                    <a:moveTo>
                      <a:pt x="0" y="0"/>
                    </a:moveTo>
                    <a:cubicBezTo>
                      <a:pt x="3" y="6"/>
                      <a:pt x="6" y="12"/>
                      <a:pt x="9" y="18"/>
                    </a:cubicBezTo>
                    <a:cubicBezTo>
                      <a:pt x="7" y="13"/>
                      <a:pt x="5" y="8"/>
                      <a:pt x="3" y="3"/>
                    </a:cubicBezTo>
                    <a:cubicBezTo>
                      <a:pt x="2" y="2"/>
                      <a:pt x="1" y="1"/>
                      <a:pt x="0" y="0"/>
                    </a:cubicBezTo>
                  </a:path>
                </a:pathLst>
              </a:custGeom>
              <a:solidFill>
                <a:srgbClr val="8D85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73" name="Freeform 4484">
                <a:extLst>
                  <a:ext uri="{FF2B5EF4-FFF2-40B4-BE49-F238E27FC236}">
                    <a16:creationId xmlns:a16="http://schemas.microsoft.com/office/drawing/2014/main" id="{2F11E2DE-08F9-4779-9875-11D3133901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78" y="977"/>
                <a:ext cx="7" cy="11"/>
              </a:xfrm>
              <a:custGeom>
                <a:avLst/>
                <a:gdLst>
                  <a:gd name="T0" fmla="*/ 0 w 5"/>
                  <a:gd name="T1" fmla="*/ 0 h 8"/>
                  <a:gd name="T2" fmla="*/ 8 w 5"/>
                  <a:gd name="T3" fmla="*/ 19 h 8"/>
                  <a:gd name="T4" fmla="*/ 20 w 5"/>
                  <a:gd name="T5" fmla="*/ 29 h 8"/>
                  <a:gd name="T6" fmla="*/ 11 w 5"/>
                  <a:gd name="T7" fmla="*/ 15 h 8"/>
                  <a:gd name="T8" fmla="*/ 0 w 5"/>
                  <a:gd name="T9" fmla="*/ 0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8">
                    <a:moveTo>
                      <a:pt x="0" y="0"/>
                    </a:moveTo>
                    <a:cubicBezTo>
                      <a:pt x="1" y="2"/>
                      <a:pt x="2" y="3"/>
                      <a:pt x="2" y="5"/>
                    </a:cubicBezTo>
                    <a:cubicBezTo>
                      <a:pt x="3" y="6"/>
                      <a:pt x="4" y="7"/>
                      <a:pt x="5" y="8"/>
                    </a:cubicBezTo>
                    <a:cubicBezTo>
                      <a:pt x="4" y="7"/>
                      <a:pt x="4" y="5"/>
                      <a:pt x="3" y="4"/>
                    </a:cubicBezTo>
                    <a:cubicBezTo>
                      <a:pt x="2" y="2"/>
                      <a:pt x="1" y="1"/>
                      <a:pt x="0" y="0"/>
                    </a:cubicBezTo>
                  </a:path>
                </a:pathLst>
              </a:custGeom>
              <a:solidFill>
                <a:srgbClr val="B7B1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74" name="Freeform 4485">
                <a:extLst>
                  <a:ext uri="{FF2B5EF4-FFF2-40B4-BE49-F238E27FC236}">
                    <a16:creationId xmlns:a16="http://schemas.microsoft.com/office/drawing/2014/main" id="{D51B68CB-1FE7-4CD2-9D40-AFF19D83458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810" y="823"/>
                <a:ext cx="103" cy="46"/>
              </a:xfrm>
              <a:custGeom>
                <a:avLst/>
                <a:gdLst>
                  <a:gd name="T0" fmla="*/ 64 w 76"/>
                  <a:gd name="T1" fmla="*/ 64 h 34"/>
                  <a:gd name="T2" fmla="*/ 0 w 76"/>
                  <a:gd name="T3" fmla="*/ 106 h 34"/>
                  <a:gd name="T4" fmla="*/ 0 w 76"/>
                  <a:gd name="T5" fmla="*/ 114 h 34"/>
                  <a:gd name="T6" fmla="*/ 45 w 76"/>
                  <a:gd name="T7" fmla="*/ 93 h 34"/>
                  <a:gd name="T8" fmla="*/ 64 w 76"/>
                  <a:gd name="T9" fmla="*/ 64 h 34"/>
                  <a:gd name="T10" fmla="*/ 258 w 76"/>
                  <a:gd name="T11" fmla="*/ 0 h 34"/>
                  <a:gd name="T12" fmla="*/ 180 w 76"/>
                  <a:gd name="T13" fmla="*/ 9 h 34"/>
                  <a:gd name="T14" fmla="*/ 258 w 76"/>
                  <a:gd name="T15" fmla="*/ 0 h 3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76" h="34">
                    <a:moveTo>
                      <a:pt x="19" y="19"/>
                    </a:moveTo>
                    <a:cubicBezTo>
                      <a:pt x="13" y="23"/>
                      <a:pt x="6" y="28"/>
                      <a:pt x="0" y="32"/>
                    </a:cubicBezTo>
                    <a:cubicBezTo>
                      <a:pt x="0" y="33"/>
                      <a:pt x="0" y="33"/>
                      <a:pt x="0" y="34"/>
                    </a:cubicBezTo>
                    <a:cubicBezTo>
                      <a:pt x="2" y="33"/>
                      <a:pt x="7" y="31"/>
                      <a:pt x="13" y="28"/>
                    </a:cubicBezTo>
                    <a:cubicBezTo>
                      <a:pt x="15" y="25"/>
                      <a:pt x="17" y="22"/>
                      <a:pt x="19" y="19"/>
                    </a:cubicBezTo>
                    <a:moveTo>
                      <a:pt x="76" y="0"/>
                    </a:moveTo>
                    <a:cubicBezTo>
                      <a:pt x="68" y="0"/>
                      <a:pt x="60" y="1"/>
                      <a:pt x="53" y="3"/>
                    </a:cubicBezTo>
                    <a:cubicBezTo>
                      <a:pt x="61" y="2"/>
                      <a:pt x="69" y="1"/>
                      <a:pt x="76" y="0"/>
                    </a:cubicBezTo>
                  </a:path>
                </a:pathLst>
              </a:custGeom>
              <a:solidFill>
                <a:srgbClr val="A7A0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75" name="Freeform 4486">
                <a:extLst>
                  <a:ext uri="{FF2B5EF4-FFF2-40B4-BE49-F238E27FC236}">
                    <a16:creationId xmlns:a16="http://schemas.microsoft.com/office/drawing/2014/main" id="{6F1E5EDA-0F0E-4034-9BC3-CF32B055B3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6" y="867"/>
                <a:ext cx="4" cy="4"/>
              </a:xfrm>
              <a:custGeom>
                <a:avLst/>
                <a:gdLst>
                  <a:gd name="T0" fmla="*/ 9 w 3"/>
                  <a:gd name="T1" fmla="*/ 0 h 3"/>
                  <a:gd name="T2" fmla="*/ 0 w 3"/>
                  <a:gd name="T3" fmla="*/ 7 h 3"/>
                  <a:gd name="T4" fmla="*/ 1 w 3"/>
                  <a:gd name="T5" fmla="*/ 9 h 3"/>
                  <a:gd name="T6" fmla="*/ 9 w 3"/>
                  <a:gd name="T7" fmla="*/ 7 h 3"/>
                  <a:gd name="T8" fmla="*/ 9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2" y="0"/>
                      <a:pt x="1" y="1"/>
                      <a:pt x="0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2" y="2"/>
                      <a:pt x="3" y="2"/>
                    </a:cubicBezTo>
                    <a:cubicBezTo>
                      <a:pt x="3" y="1"/>
                      <a:pt x="3" y="1"/>
                      <a:pt x="3" y="0"/>
                    </a:cubicBezTo>
                  </a:path>
                </a:pathLst>
              </a:custGeom>
              <a:solidFill>
                <a:srgbClr val="C8C4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76" name="Freeform 4487">
                <a:extLst>
                  <a:ext uri="{FF2B5EF4-FFF2-40B4-BE49-F238E27FC236}">
                    <a16:creationId xmlns:a16="http://schemas.microsoft.com/office/drawing/2014/main" id="{97CD3953-5EA2-49E5-BD71-8C80A10C80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10" y="1517"/>
                <a:ext cx="6" cy="36"/>
              </a:xfrm>
              <a:custGeom>
                <a:avLst/>
                <a:gdLst>
                  <a:gd name="T0" fmla="*/ 21 w 4"/>
                  <a:gd name="T1" fmla="*/ 0 h 27"/>
                  <a:gd name="T2" fmla="*/ 0 w 4"/>
                  <a:gd name="T3" fmla="*/ 69 h 27"/>
                  <a:gd name="T4" fmla="*/ 0 w 4"/>
                  <a:gd name="T5" fmla="*/ 85 h 27"/>
                  <a:gd name="T6" fmla="*/ 21 w 4"/>
                  <a:gd name="T7" fmla="*/ 0 h 2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27">
                    <a:moveTo>
                      <a:pt x="4" y="0"/>
                    </a:moveTo>
                    <a:cubicBezTo>
                      <a:pt x="3" y="7"/>
                      <a:pt x="1" y="14"/>
                      <a:pt x="0" y="22"/>
                    </a:cubicBezTo>
                    <a:cubicBezTo>
                      <a:pt x="0" y="23"/>
                      <a:pt x="0" y="25"/>
                      <a:pt x="0" y="27"/>
                    </a:cubicBezTo>
                    <a:cubicBezTo>
                      <a:pt x="1" y="18"/>
                      <a:pt x="2" y="9"/>
                      <a:pt x="4" y="0"/>
                    </a:cubicBezTo>
                  </a:path>
                </a:pathLst>
              </a:custGeom>
              <a:solidFill>
                <a:srgbClr val="5249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77" name="Freeform 4488">
                <a:extLst>
                  <a:ext uri="{FF2B5EF4-FFF2-40B4-BE49-F238E27FC236}">
                    <a16:creationId xmlns:a16="http://schemas.microsoft.com/office/drawing/2014/main" id="{87A2E30C-A832-4244-9860-CA26856841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60" y="1731"/>
                <a:ext cx="31" cy="118"/>
              </a:xfrm>
              <a:custGeom>
                <a:avLst/>
                <a:gdLst>
                  <a:gd name="T0" fmla="*/ 58 w 23"/>
                  <a:gd name="T1" fmla="*/ 0 h 87"/>
                  <a:gd name="T2" fmla="*/ 22 w 23"/>
                  <a:gd name="T3" fmla="*/ 278 h 87"/>
                  <a:gd name="T4" fmla="*/ 0 w 23"/>
                  <a:gd name="T5" fmla="*/ 293 h 87"/>
                  <a:gd name="T6" fmla="*/ 1 w 23"/>
                  <a:gd name="T7" fmla="*/ 293 h 87"/>
                  <a:gd name="T8" fmla="*/ 12 w 23"/>
                  <a:gd name="T9" fmla="*/ 294 h 87"/>
                  <a:gd name="T10" fmla="*/ 73 w 23"/>
                  <a:gd name="T11" fmla="*/ 87 h 87"/>
                  <a:gd name="T12" fmla="*/ 77 w 23"/>
                  <a:gd name="T13" fmla="*/ 76 h 87"/>
                  <a:gd name="T14" fmla="*/ 58 w 23"/>
                  <a:gd name="T15" fmla="*/ 0 h 8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3" h="87">
                    <a:moveTo>
                      <a:pt x="18" y="0"/>
                    </a:moveTo>
                    <a:cubicBezTo>
                      <a:pt x="16" y="27"/>
                      <a:pt x="16" y="58"/>
                      <a:pt x="7" y="82"/>
                    </a:cubicBezTo>
                    <a:cubicBezTo>
                      <a:pt x="6" y="83"/>
                      <a:pt x="3" y="84"/>
                      <a:pt x="0" y="86"/>
                    </a:cubicBezTo>
                    <a:cubicBezTo>
                      <a:pt x="1" y="86"/>
                      <a:pt x="1" y="86"/>
                      <a:pt x="1" y="86"/>
                    </a:cubicBezTo>
                    <a:cubicBezTo>
                      <a:pt x="2" y="86"/>
                      <a:pt x="3" y="87"/>
                      <a:pt x="4" y="87"/>
                    </a:cubicBezTo>
                    <a:cubicBezTo>
                      <a:pt x="17" y="87"/>
                      <a:pt x="21" y="36"/>
                      <a:pt x="22" y="26"/>
                    </a:cubicBezTo>
                    <a:cubicBezTo>
                      <a:pt x="22" y="25"/>
                      <a:pt x="22" y="24"/>
                      <a:pt x="23" y="22"/>
                    </a:cubicBezTo>
                    <a:cubicBezTo>
                      <a:pt x="20" y="15"/>
                      <a:pt x="19" y="8"/>
                      <a:pt x="18" y="0"/>
                    </a:cubicBezTo>
                  </a:path>
                </a:pathLst>
              </a:custGeom>
              <a:solidFill>
                <a:srgbClr val="332B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78" name="Freeform 4489">
                <a:extLst>
                  <a:ext uri="{FF2B5EF4-FFF2-40B4-BE49-F238E27FC236}">
                    <a16:creationId xmlns:a16="http://schemas.microsoft.com/office/drawing/2014/main" id="{A99AA404-FFA3-4C50-BE28-66A6CA41E46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296" y="755"/>
                <a:ext cx="289" cy="127"/>
              </a:xfrm>
              <a:custGeom>
                <a:avLst/>
                <a:gdLst>
                  <a:gd name="T0" fmla="*/ 425 w 213"/>
                  <a:gd name="T1" fmla="*/ 97 h 93"/>
                  <a:gd name="T2" fmla="*/ 160 w 213"/>
                  <a:gd name="T3" fmla="*/ 216 h 93"/>
                  <a:gd name="T4" fmla="*/ 0 w 213"/>
                  <a:gd name="T5" fmla="*/ 322 h 93"/>
                  <a:gd name="T6" fmla="*/ 35 w 213"/>
                  <a:gd name="T7" fmla="*/ 313 h 93"/>
                  <a:gd name="T8" fmla="*/ 68 w 213"/>
                  <a:gd name="T9" fmla="*/ 292 h 93"/>
                  <a:gd name="T10" fmla="*/ 294 w 213"/>
                  <a:gd name="T11" fmla="*/ 208 h 93"/>
                  <a:gd name="T12" fmla="*/ 425 w 213"/>
                  <a:gd name="T13" fmla="*/ 97 h 93"/>
                  <a:gd name="T14" fmla="*/ 651 w 213"/>
                  <a:gd name="T15" fmla="*/ 0 h 93"/>
                  <a:gd name="T16" fmla="*/ 488 w 213"/>
                  <a:gd name="T17" fmla="*/ 67 h 93"/>
                  <a:gd name="T18" fmla="*/ 448 w 213"/>
                  <a:gd name="T19" fmla="*/ 86 h 93"/>
                  <a:gd name="T20" fmla="*/ 722 w 213"/>
                  <a:gd name="T21" fmla="*/ 19 h 93"/>
                  <a:gd name="T22" fmla="*/ 700 w 213"/>
                  <a:gd name="T23" fmla="*/ 7 h 93"/>
                  <a:gd name="T24" fmla="*/ 651 w 213"/>
                  <a:gd name="T25" fmla="*/ 0 h 9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13" h="93">
                    <a:moveTo>
                      <a:pt x="125" y="28"/>
                    </a:moveTo>
                    <a:cubicBezTo>
                      <a:pt x="99" y="40"/>
                      <a:pt x="71" y="49"/>
                      <a:pt x="47" y="62"/>
                    </a:cubicBezTo>
                    <a:cubicBezTo>
                      <a:pt x="34" y="69"/>
                      <a:pt x="16" y="80"/>
                      <a:pt x="0" y="93"/>
                    </a:cubicBezTo>
                    <a:cubicBezTo>
                      <a:pt x="3" y="92"/>
                      <a:pt x="7" y="91"/>
                      <a:pt x="10" y="90"/>
                    </a:cubicBezTo>
                    <a:cubicBezTo>
                      <a:pt x="13" y="88"/>
                      <a:pt x="16" y="86"/>
                      <a:pt x="20" y="84"/>
                    </a:cubicBezTo>
                    <a:cubicBezTo>
                      <a:pt x="43" y="74"/>
                      <a:pt x="65" y="66"/>
                      <a:pt x="87" y="59"/>
                    </a:cubicBezTo>
                    <a:cubicBezTo>
                      <a:pt x="97" y="46"/>
                      <a:pt x="110" y="36"/>
                      <a:pt x="125" y="28"/>
                    </a:cubicBezTo>
                    <a:moveTo>
                      <a:pt x="192" y="0"/>
                    </a:moveTo>
                    <a:cubicBezTo>
                      <a:pt x="175" y="0"/>
                      <a:pt x="159" y="10"/>
                      <a:pt x="144" y="19"/>
                    </a:cubicBezTo>
                    <a:cubicBezTo>
                      <a:pt x="140" y="21"/>
                      <a:pt x="136" y="23"/>
                      <a:pt x="132" y="25"/>
                    </a:cubicBezTo>
                    <a:cubicBezTo>
                      <a:pt x="157" y="14"/>
                      <a:pt x="185" y="8"/>
                      <a:pt x="213" y="5"/>
                    </a:cubicBezTo>
                    <a:cubicBezTo>
                      <a:pt x="206" y="2"/>
                      <a:pt x="206" y="2"/>
                      <a:pt x="206" y="2"/>
                    </a:cubicBezTo>
                    <a:cubicBezTo>
                      <a:pt x="201" y="1"/>
                      <a:pt x="197" y="0"/>
                      <a:pt x="192" y="0"/>
                    </a:cubicBezTo>
                  </a:path>
                </a:pathLst>
              </a:custGeom>
              <a:solidFill>
                <a:srgbClr val="332B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79" name="Freeform 4490">
                <a:extLst>
                  <a:ext uri="{FF2B5EF4-FFF2-40B4-BE49-F238E27FC236}">
                    <a16:creationId xmlns:a16="http://schemas.microsoft.com/office/drawing/2014/main" id="{E9227642-9D4C-4004-97B3-DAA500BC18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6" y="878"/>
                <a:ext cx="53" cy="43"/>
              </a:xfrm>
              <a:custGeom>
                <a:avLst/>
                <a:gdLst>
                  <a:gd name="T0" fmla="*/ 133 w 39"/>
                  <a:gd name="T1" fmla="*/ 0 h 32"/>
                  <a:gd name="T2" fmla="*/ 98 w 39"/>
                  <a:gd name="T3" fmla="*/ 9 h 32"/>
                  <a:gd name="T4" fmla="*/ 0 w 39"/>
                  <a:gd name="T5" fmla="*/ 105 h 32"/>
                  <a:gd name="T6" fmla="*/ 30 w 39"/>
                  <a:gd name="T7" fmla="*/ 93 h 32"/>
                  <a:gd name="T8" fmla="*/ 133 w 39"/>
                  <a:gd name="T9" fmla="*/ 0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9" h="32">
                    <a:moveTo>
                      <a:pt x="39" y="0"/>
                    </a:moveTo>
                    <a:cubicBezTo>
                      <a:pt x="36" y="1"/>
                      <a:pt x="32" y="2"/>
                      <a:pt x="29" y="3"/>
                    </a:cubicBezTo>
                    <a:cubicBezTo>
                      <a:pt x="18" y="12"/>
                      <a:pt x="8" y="22"/>
                      <a:pt x="0" y="32"/>
                    </a:cubicBezTo>
                    <a:cubicBezTo>
                      <a:pt x="3" y="31"/>
                      <a:pt x="6" y="30"/>
                      <a:pt x="9" y="28"/>
                    </a:cubicBezTo>
                    <a:cubicBezTo>
                      <a:pt x="15" y="18"/>
                      <a:pt x="24" y="8"/>
                      <a:pt x="39" y="0"/>
                    </a:cubicBezTo>
                  </a:path>
                </a:pathLst>
              </a:custGeom>
              <a:solidFill>
                <a:srgbClr val="766C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80" name="Freeform 4491">
                <a:extLst>
                  <a:ext uri="{FF2B5EF4-FFF2-40B4-BE49-F238E27FC236}">
                    <a16:creationId xmlns:a16="http://schemas.microsoft.com/office/drawing/2014/main" id="{4901D80B-3CD4-4C7B-8DC7-7E47269BFE2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232" y="981"/>
                <a:ext cx="168" cy="879"/>
              </a:xfrm>
              <a:custGeom>
                <a:avLst/>
                <a:gdLst>
                  <a:gd name="T0" fmla="*/ 30 w 124"/>
                  <a:gd name="T1" fmla="*/ 362 h 648"/>
                  <a:gd name="T2" fmla="*/ 16 w 124"/>
                  <a:gd name="T3" fmla="*/ 378 h 648"/>
                  <a:gd name="T4" fmla="*/ 61 w 124"/>
                  <a:gd name="T5" fmla="*/ 1023 h 648"/>
                  <a:gd name="T6" fmla="*/ 264 w 124"/>
                  <a:gd name="T7" fmla="*/ 1983 h 648"/>
                  <a:gd name="T8" fmla="*/ 351 w 124"/>
                  <a:gd name="T9" fmla="*/ 2193 h 648"/>
                  <a:gd name="T10" fmla="*/ 419 w 124"/>
                  <a:gd name="T11" fmla="*/ 2173 h 648"/>
                  <a:gd name="T12" fmla="*/ 408 w 124"/>
                  <a:gd name="T13" fmla="*/ 2143 h 648"/>
                  <a:gd name="T14" fmla="*/ 373 w 124"/>
                  <a:gd name="T15" fmla="*/ 2127 h 648"/>
                  <a:gd name="T16" fmla="*/ 314 w 124"/>
                  <a:gd name="T17" fmla="*/ 1947 h 648"/>
                  <a:gd name="T18" fmla="*/ 196 w 124"/>
                  <a:gd name="T19" fmla="*/ 1518 h 648"/>
                  <a:gd name="T20" fmla="*/ 69 w 124"/>
                  <a:gd name="T21" fmla="*/ 1023 h 648"/>
                  <a:gd name="T22" fmla="*/ 41 w 124"/>
                  <a:gd name="T23" fmla="*/ 530 h 648"/>
                  <a:gd name="T24" fmla="*/ 41 w 124"/>
                  <a:gd name="T25" fmla="*/ 511 h 648"/>
                  <a:gd name="T26" fmla="*/ 30 w 124"/>
                  <a:gd name="T27" fmla="*/ 362 h 648"/>
                  <a:gd name="T28" fmla="*/ 12 w 124"/>
                  <a:gd name="T29" fmla="*/ 0 h 648"/>
                  <a:gd name="T30" fmla="*/ 16 w 124"/>
                  <a:gd name="T31" fmla="*/ 313 h 648"/>
                  <a:gd name="T32" fmla="*/ 16 w 124"/>
                  <a:gd name="T33" fmla="*/ 355 h 648"/>
                  <a:gd name="T34" fmla="*/ 30 w 124"/>
                  <a:gd name="T35" fmla="*/ 330 h 648"/>
                  <a:gd name="T36" fmla="*/ 30 w 124"/>
                  <a:gd name="T37" fmla="*/ 288 h 648"/>
                  <a:gd name="T38" fmla="*/ 30 w 124"/>
                  <a:gd name="T39" fmla="*/ 37 h 648"/>
                  <a:gd name="T40" fmla="*/ 12 w 124"/>
                  <a:gd name="T41" fmla="*/ 0 h 64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124" h="648">
                    <a:moveTo>
                      <a:pt x="9" y="107"/>
                    </a:moveTo>
                    <a:cubicBezTo>
                      <a:pt x="7" y="109"/>
                      <a:pt x="6" y="111"/>
                      <a:pt x="5" y="112"/>
                    </a:cubicBezTo>
                    <a:cubicBezTo>
                      <a:pt x="4" y="177"/>
                      <a:pt x="0" y="242"/>
                      <a:pt x="18" y="302"/>
                    </a:cubicBezTo>
                    <a:cubicBezTo>
                      <a:pt x="46" y="392"/>
                      <a:pt x="58" y="492"/>
                      <a:pt x="78" y="586"/>
                    </a:cubicBezTo>
                    <a:cubicBezTo>
                      <a:pt x="84" y="615"/>
                      <a:pt x="83" y="648"/>
                      <a:pt x="104" y="648"/>
                    </a:cubicBezTo>
                    <a:cubicBezTo>
                      <a:pt x="109" y="648"/>
                      <a:pt x="116" y="646"/>
                      <a:pt x="124" y="642"/>
                    </a:cubicBezTo>
                    <a:cubicBezTo>
                      <a:pt x="123" y="639"/>
                      <a:pt x="122" y="636"/>
                      <a:pt x="121" y="633"/>
                    </a:cubicBezTo>
                    <a:cubicBezTo>
                      <a:pt x="117" y="632"/>
                      <a:pt x="113" y="630"/>
                      <a:pt x="111" y="628"/>
                    </a:cubicBezTo>
                    <a:cubicBezTo>
                      <a:pt x="94" y="617"/>
                      <a:pt x="98" y="594"/>
                      <a:pt x="93" y="575"/>
                    </a:cubicBezTo>
                    <a:cubicBezTo>
                      <a:pt x="84" y="531"/>
                      <a:pt x="65" y="493"/>
                      <a:pt x="58" y="448"/>
                    </a:cubicBezTo>
                    <a:cubicBezTo>
                      <a:pt x="49" y="397"/>
                      <a:pt x="34" y="351"/>
                      <a:pt x="21" y="302"/>
                    </a:cubicBezTo>
                    <a:cubicBezTo>
                      <a:pt x="7" y="251"/>
                      <a:pt x="9" y="207"/>
                      <a:pt x="12" y="156"/>
                    </a:cubicBezTo>
                    <a:cubicBezTo>
                      <a:pt x="12" y="154"/>
                      <a:pt x="12" y="152"/>
                      <a:pt x="12" y="151"/>
                    </a:cubicBezTo>
                    <a:cubicBezTo>
                      <a:pt x="9" y="137"/>
                      <a:pt x="9" y="122"/>
                      <a:pt x="9" y="107"/>
                    </a:cubicBezTo>
                    <a:moveTo>
                      <a:pt x="4" y="0"/>
                    </a:moveTo>
                    <a:cubicBezTo>
                      <a:pt x="1" y="30"/>
                      <a:pt x="5" y="67"/>
                      <a:pt x="5" y="92"/>
                    </a:cubicBezTo>
                    <a:cubicBezTo>
                      <a:pt x="5" y="96"/>
                      <a:pt x="5" y="101"/>
                      <a:pt x="5" y="105"/>
                    </a:cubicBezTo>
                    <a:cubicBezTo>
                      <a:pt x="6" y="102"/>
                      <a:pt x="7" y="100"/>
                      <a:pt x="9" y="97"/>
                    </a:cubicBezTo>
                    <a:cubicBezTo>
                      <a:pt x="9" y="93"/>
                      <a:pt x="9" y="89"/>
                      <a:pt x="9" y="85"/>
                    </a:cubicBezTo>
                    <a:cubicBezTo>
                      <a:pt x="9" y="62"/>
                      <a:pt x="2" y="32"/>
                      <a:pt x="9" y="11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solidFill>
                <a:srgbClr val="332B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81" name="Freeform 4492">
                <a:extLst>
                  <a:ext uri="{FF2B5EF4-FFF2-40B4-BE49-F238E27FC236}">
                    <a16:creationId xmlns:a16="http://schemas.microsoft.com/office/drawing/2014/main" id="{35D18953-A899-4528-8086-65B82A5BD2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9" y="1112"/>
                <a:ext cx="5" cy="21"/>
              </a:xfrm>
              <a:custGeom>
                <a:avLst/>
                <a:gdLst>
                  <a:gd name="T0" fmla="*/ 10 w 4"/>
                  <a:gd name="T1" fmla="*/ 0 h 15"/>
                  <a:gd name="T2" fmla="*/ 0 w 4"/>
                  <a:gd name="T3" fmla="*/ 29 h 15"/>
                  <a:gd name="T4" fmla="*/ 0 w 4"/>
                  <a:gd name="T5" fmla="*/ 57 h 15"/>
                  <a:gd name="T6" fmla="*/ 10 w 4"/>
                  <a:gd name="T7" fmla="*/ 39 h 15"/>
                  <a:gd name="T8" fmla="*/ 10 w 4"/>
                  <a:gd name="T9" fmla="*/ 0 h 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15">
                    <a:moveTo>
                      <a:pt x="4" y="0"/>
                    </a:moveTo>
                    <a:cubicBezTo>
                      <a:pt x="2" y="3"/>
                      <a:pt x="1" y="5"/>
                      <a:pt x="0" y="8"/>
                    </a:cubicBezTo>
                    <a:cubicBezTo>
                      <a:pt x="0" y="10"/>
                      <a:pt x="0" y="13"/>
                      <a:pt x="0" y="15"/>
                    </a:cubicBezTo>
                    <a:cubicBezTo>
                      <a:pt x="1" y="14"/>
                      <a:pt x="2" y="12"/>
                      <a:pt x="4" y="10"/>
                    </a:cubicBezTo>
                    <a:cubicBezTo>
                      <a:pt x="4" y="7"/>
                      <a:pt x="4" y="4"/>
                      <a:pt x="4" y="0"/>
                    </a:cubicBezTo>
                  </a:path>
                </a:pathLst>
              </a:custGeom>
              <a:solidFill>
                <a:srgbClr val="766C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82" name="Freeform 4493">
                <a:extLst>
                  <a:ext uri="{FF2B5EF4-FFF2-40B4-BE49-F238E27FC236}">
                    <a16:creationId xmlns:a16="http://schemas.microsoft.com/office/drawing/2014/main" id="{B8D04C44-0CE7-4A9A-8B5E-6D6387A244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0" y="925"/>
                <a:ext cx="14" cy="10"/>
              </a:xfrm>
              <a:custGeom>
                <a:avLst/>
                <a:gdLst>
                  <a:gd name="T0" fmla="*/ 10 w 11"/>
                  <a:gd name="T1" fmla="*/ 0 h 7"/>
                  <a:gd name="T2" fmla="*/ 0 w 11"/>
                  <a:gd name="T3" fmla="*/ 27 h 7"/>
                  <a:gd name="T4" fmla="*/ 0 w 11"/>
                  <a:gd name="T5" fmla="*/ 27 h 7"/>
                  <a:gd name="T6" fmla="*/ 10 w 11"/>
                  <a:gd name="T7" fmla="*/ 29 h 7"/>
                  <a:gd name="T8" fmla="*/ 29 w 11"/>
                  <a:gd name="T9" fmla="*/ 1 h 7"/>
                  <a:gd name="T10" fmla="*/ 28 w 11"/>
                  <a:gd name="T11" fmla="*/ 1 h 7"/>
                  <a:gd name="T12" fmla="*/ 10 w 11"/>
                  <a:gd name="T13" fmla="*/ 0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7">
                    <a:moveTo>
                      <a:pt x="4" y="0"/>
                    </a:moveTo>
                    <a:cubicBezTo>
                      <a:pt x="2" y="2"/>
                      <a:pt x="1" y="4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6"/>
                      <a:pt x="2" y="7"/>
                      <a:pt x="4" y="7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7" y="1"/>
                      <a:pt x="5" y="1"/>
                      <a:pt x="4" y="0"/>
                    </a:cubicBezTo>
                  </a:path>
                </a:pathLst>
              </a:custGeom>
              <a:solidFill>
                <a:srgbClr val="766C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83" name="Freeform 4494">
                <a:extLst>
                  <a:ext uri="{FF2B5EF4-FFF2-40B4-BE49-F238E27FC236}">
                    <a16:creationId xmlns:a16="http://schemas.microsoft.com/office/drawing/2014/main" id="{7B411BC8-A4E6-4676-86F3-677D0C9F98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5" y="916"/>
                <a:ext cx="14" cy="10"/>
              </a:xfrm>
              <a:custGeom>
                <a:avLst/>
                <a:gdLst>
                  <a:gd name="T0" fmla="*/ 39 w 10"/>
                  <a:gd name="T1" fmla="*/ 0 h 8"/>
                  <a:gd name="T2" fmla="*/ 1 w 10"/>
                  <a:gd name="T3" fmla="*/ 10 h 8"/>
                  <a:gd name="T4" fmla="*/ 0 w 10"/>
                  <a:gd name="T5" fmla="*/ 18 h 8"/>
                  <a:gd name="T6" fmla="*/ 21 w 10"/>
                  <a:gd name="T7" fmla="*/ 20 h 8"/>
                  <a:gd name="T8" fmla="*/ 28 w 10"/>
                  <a:gd name="T9" fmla="*/ 20 h 8"/>
                  <a:gd name="T10" fmla="*/ 29 w 10"/>
                  <a:gd name="T11" fmla="*/ 18 h 8"/>
                  <a:gd name="T12" fmla="*/ 39 w 10"/>
                  <a:gd name="T13" fmla="*/ 0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8">
                    <a:moveTo>
                      <a:pt x="10" y="0"/>
                    </a:moveTo>
                    <a:cubicBezTo>
                      <a:pt x="7" y="2"/>
                      <a:pt x="4" y="3"/>
                      <a:pt x="1" y="4"/>
                    </a:cubicBezTo>
                    <a:cubicBezTo>
                      <a:pt x="1" y="5"/>
                      <a:pt x="0" y="6"/>
                      <a:pt x="0" y="7"/>
                    </a:cubicBezTo>
                    <a:cubicBezTo>
                      <a:pt x="1" y="8"/>
                      <a:pt x="3" y="8"/>
                      <a:pt x="6" y="8"/>
                    </a:cubicBezTo>
                    <a:cubicBezTo>
                      <a:pt x="6" y="8"/>
                      <a:pt x="6" y="8"/>
                      <a:pt x="7" y="8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5"/>
                      <a:pt x="9" y="3"/>
                      <a:pt x="10" y="0"/>
                    </a:cubicBezTo>
                  </a:path>
                </a:pathLst>
              </a:custGeom>
              <a:solidFill>
                <a:srgbClr val="A7A0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84" name="Freeform 4495">
                <a:extLst>
                  <a:ext uri="{FF2B5EF4-FFF2-40B4-BE49-F238E27FC236}">
                    <a16:creationId xmlns:a16="http://schemas.microsoft.com/office/drawing/2014/main" id="{740E739B-61DB-4E44-9859-809864BCE72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235" y="952"/>
                <a:ext cx="24" cy="234"/>
              </a:xfrm>
              <a:custGeom>
                <a:avLst/>
                <a:gdLst>
                  <a:gd name="T0" fmla="*/ 37 w 18"/>
                  <a:gd name="T1" fmla="*/ 418 h 172"/>
                  <a:gd name="T2" fmla="*/ 21 w 18"/>
                  <a:gd name="T3" fmla="*/ 438 h 172"/>
                  <a:gd name="T4" fmla="*/ 31 w 18"/>
                  <a:gd name="T5" fmla="*/ 589 h 172"/>
                  <a:gd name="T6" fmla="*/ 37 w 18"/>
                  <a:gd name="T7" fmla="*/ 418 h 172"/>
                  <a:gd name="T8" fmla="*/ 16 w 18"/>
                  <a:gd name="T9" fmla="*/ 0 h 172"/>
                  <a:gd name="T10" fmla="*/ 7 w 18"/>
                  <a:gd name="T11" fmla="*/ 72 h 172"/>
                  <a:gd name="T12" fmla="*/ 21 w 18"/>
                  <a:gd name="T13" fmla="*/ 112 h 172"/>
                  <a:gd name="T14" fmla="*/ 21 w 18"/>
                  <a:gd name="T15" fmla="*/ 363 h 172"/>
                  <a:gd name="T16" fmla="*/ 21 w 18"/>
                  <a:gd name="T17" fmla="*/ 405 h 172"/>
                  <a:gd name="T18" fmla="*/ 41 w 18"/>
                  <a:gd name="T19" fmla="*/ 371 h 172"/>
                  <a:gd name="T20" fmla="*/ 49 w 18"/>
                  <a:gd name="T21" fmla="*/ 140 h 172"/>
                  <a:gd name="T22" fmla="*/ 57 w 18"/>
                  <a:gd name="T23" fmla="*/ 30 h 172"/>
                  <a:gd name="T24" fmla="*/ 16 w 18"/>
                  <a:gd name="T25" fmla="*/ 0 h 1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8" h="172">
                    <a:moveTo>
                      <a:pt x="12" y="122"/>
                    </a:moveTo>
                    <a:cubicBezTo>
                      <a:pt x="10" y="124"/>
                      <a:pt x="8" y="127"/>
                      <a:pt x="7" y="128"/>
                    </a:cubicBezTo>
                    <a:cubicBezTo>
                      <a:pt x="7" y="143"/>
                      <a:pt x="7" y="158"/>
                      <a:pt x="10" y="172"/>
                    </a:cubicBezTo>
                    <a:cubicBezTo>
                      <a:pt x="11" y="155"/>
                      <a:pt x="11" y="139"/>
                      <a:pt x="12" y="122"/>
                    </a:cubicBezTo>
                    <a:moveTo>
                      <a:pt x="5" y="0"/>
                    </a:moveTo>
                    <a:cubicBezTo>
                      <a:pt x="4" y="6"/>
                      <a:pt x="3" y="13"/>
                      <a:pt x="2" y="21"/>
                    </a:cubicBezTo>
                    <a:cubicBezTo>
                      <a:pt x="7" y="32"/>
                      <a:pt x="7" y="32"/>
                      <a:pt x="7" y="32"/>
                    </a:cubicBezTo>
                    <a:cubicBezTo>
                      <a:pt x="0" y="53"/>
                      <a:pt x="7" y="83"/>
                      <a:pt x="7" y="106"/>
                    </a:cubicBezTo>
                    <a:cubicBezTo>
                      <a:pt x="7" y="110"/>
                      <a:pt x="7" y="114"/>
                      <a:pt x="7" y="118"/>
                    </a:cubicBezTo>
                    <a:cubicBezTo>
                      <a:pt x="9" y="115"/>
                      <a:pt x="11" y="112"/>
                      <a:pt x="13" y="109"/>
                    </a:cubicBezTo>
                    <a:cubicBezTo>
                      <a:pt x="14" y="86"/>
                      <a:pt x="15" y="64"/>
                      <a:pt x="16" y="41"/>
                    </a:cubicBezTo>
                    <a:cubicBezTo>
                      <a:pt x="17" y="29"/>
                      <a:pt x="17" y="19"/>
                      <a:pt x="18" y="9"/>
                    </a:cubicBezTo>
                    <a:cubicBezTo>
                      <a:pt x="12" y="7"/>
                      <a:pt x="8" y="4"/>
                      <a:pt x="5" y="0"/>
                    </a:cubicBezTo>
                  </a:path>
                </a:pathLst>
              </a:custGeom>
              <a:solidFill>
                <a:srgbClr val="766C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85" name="Freeform 4496">
                <a:extLst>
                  <a:ext uri="{FF2B5EF4-FFF2-40B4-BE49-F238E27FC236}">
                    <a16:creationId xmlns:a16="http://schemas.microsoft.com/office/drawing/2014/main" id="{757F429F-732B-4FFD-80C9-B6D11FB5165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241" y="933"/>
                <a:ext cx="19" cy="193"/>
              </a:xfrm>
              <a:custGeom>
                <a:avLst/>
                <a:gdLst>
                  <a:gd name="T0" fmla="*/ 27 w 14"/>
                  <a:gd name="T1" fmla="*/ 420 h 142"/>
                  <a:gd name="T2" fmla="*/ 7 w 14"/>
                  <a:gd name="T3" fmla="*/ 449 h 142"/>
                  <a:gd name="T4" fmla="*/ 7 w 14"/>
                  <a:gd name="T5" fmla="*/ 484 h 142"/>
                  <a:gd name="T6" fmla="*/ 26 w 14"/>
                  <a:gd name="T7" fmla="*/ 463 h 142"/>
                  <a:gd name="T8" fmla="*/ 27 w 14"/>
                  <a:gd name="T9" fmla="*/ 420 h 142"/>
                  <a:gd name="T10" fmla="*/ 37 w 14"/>
                  <a:gd name="T11" fmla="*/ 27 h 142"/>
                  <a:gd name="T12" fmla="*/ 7 w 14"/>
                  <a:gd name="T13" fmla="*/ 30 h 142"/>
                  <a:gd name="T14" fmla="*/ 7 w 14"/>
                  <a:gd name="T15" fmla="*/ 30 h 142"/>
                  <a:gd name="T16" fmla="*/ 0 w 14"/>
                  <a:gd name="T17" fmla="*/ 48 h 142"/>
                  <a:gd name="T18" fmla="*/ 45 w 14"/>
                  <a:gd name="T19" fmla="*/ 77 h 142"/>
                  <a:gd name="T20" fmla="*/ 48 w 14"/>
                  <a:gd name="T21" fmla="*/ 27 h 142"/>
                  <a:gd name="T22" fmla="*/ 37 w 14"/>
                  <a:gd name="T23" fmla="*/ 27 h 142"/>
                  <a:gd name="T24" fmla="*/ 20 w 14"/>
                  <a:gd name="T25" fmla="*/ 0 h 142"/>
                  <a:gd name="T26" fmla="*/ 20 w 14"/>
                  <a:gd name="T27" fmla="*/ 0 h 142"/>
                  <a:gd name="T28" fmla="*/ 10 w 14"/>
                  <a:gd name="T29" fmla="*/ 26 h 142"/>
                  <a:gd name="T30" fmla="*/ 35 w 14"/>
                  <a:gd name="T31" fmla="*/ 1 h 142"/>
                  <a:gd name="T32" fmla="*/ 20 w 14"/>
                  <a:gd name="T33" fmla="*/ 0 h 14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4" h="142">
                    <a:moveTo>
                      <a:pt x="8" y="123"/>
                    </a:moveTo>
                    <a:cubicBezTo>
                      <a:pt x="6" y="126"/>
                      <a:pt x="4" y="129"/>
                      <a:pt x="2" y="132"/>
                    </a:cubicBezTo>
                    <a:cubicBezTo>
                      <a:pt x="2" y="136"/>
                      <a:pt x="2" y="139"/>
                      <a:pt x="2" y="142"/>
                    </a:cubicBezTo>
                    <a:cubicBezTo>
                      <a:pt x="3" y="141"/>
                      <a:pt x="5" y="138"/>
                      <a:pt x="7" y="136"/>
                    </a:cubicBezTo>
                    <a:cubicBezTo>
                      <a:pt x="7" y="132"/>
                      <a:pt x="8" y="127"/>
                      <a:pt x="8" y="123"/>
                    </a:cubicBezTo>
                    <a:moveTo>
                      <a:pt x="11" y="8"/>
                    </a:moveTo>
                    <a:cubicBezTo>
                      <a:pt x="8" y="8"/>
                      <a:pt x="5" y="8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1" y="11"/>
                      <a:pt x="1" y="12"/>
                      <a:pt x="0" y="14"/>
                    </a:cubicBezTo>
                    <a:cubicBezTo>
                      <a:pt x="3" y="18"/>
                      <a:pt x="7" y="21"/>
                      <a:pt x="13" y="23"/>
                    </a:cubicBezTo>
                    <a:cubicBezTo>
                      <a:pt x="13" y="18"/>
                      <a:pt x="13" y="13"/>
                      <a:pt x="14" y="8"/>
                    </a:cubicBezTo>
                    <a:cubicBezTo>
                      <a:pt x="13" y="8"/>
                      <a:pt x="12" y="8"/>
                      <a:pt x="11" y="8"/>
                    </a:cubicBezTo>
                    <a:moveTo>
                      <a:pt x="6" y="0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5" y="3"/>
                      <a:pt x="4" y="5"/>
                      <a:pt x="3" y="7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8" y="1"/>
                      <a:pt x="7" y="0"/>
                      <a:pt x="6" y="0"/>
                    </a:cubicBezTo>
                  </a:path>
                </a:pathLst>
              </a:custGeom>
              <a:solidFill>
                <a:srgbClr val="A7A0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86" name="Freeform 4497">
                <a:extLst>
                  <a:ext uri="{FF2B5EF4-FFF2-40B4-BE49-F238E27FC236}">
                    <a16:creationId xmlns:a16="http://schemas.microsoft.com/office/drawing/2014/main" id="{BA2F810E-6640-49F3-A807-505FDEF8AA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6" y="1840"/>
                <a:ext cx="18" cy="12"/>
              </a:xfrm>
              <a:custGeom>
                <a:avLst/>
                <a:gdLst>
                  <a:gd name="T0" fmla="*/ 0 w 13"/>
                  <a:gd name="T1" fmla="*/ 0 h 9"/>
                  <a:gd name="T2" fmla="*/ 11 w 13"/>
                  <a:gd name="T3" fmla="*/ 28 h 9"/>
                  <a:gd name="T4" fmla="*/ 33 w 13"/>
                  <a:gd name="T5" fmla="*/ 16 h 9"/>
                  <a:gd name="T6" fmla="*/ 48 w 13"/>
                  <a:gd name="T7" fmla="*/ 9 h 9"/>
                  <a:gd name="T8" fmla="*/ 0 w 13"/>
                  <a:gd name="T9" fmla="*/ 0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9">
                    <a:moveTo>
                      <a:pt x="0" y="0"/>
                    </a:moveTo>
                    <a:cubicBezTo>
                      <a:pt x="1" y="3"/>
                      <a:pt x="2" y="6"/>
                      <a:pt x="3" y="9"/>
                    </a:cubicBezTo>
                    <a:cubicBezTo>
                      <a:pt x="5" y="8"/>
                      <a:pt x="7" y="6"/>
                      <a:pt x="9" y="5"/>
                    </a:cubicBezTo>
                    <a:cubicBezTo>
                      <a:pt x="10" y="4"/>
                      <a:pt x="12" y="3"/>
                      <a:pt x="13" y="3"/>
                    </a:cubicBezTo>
                    <a:cubicBezTo>
                      <a:pt x="8" y="2"/>
                      <a:pt x="4" y="1"/>
                      <a:pt x="0" y="0"/>
                    </a:cubicBezTo>
                  </a:path>
                </a:pathLst>
              </a:custGeom>
              <a:solidFill>
                <a:srgbClr val="766C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87" name="Freeform 4498">
                <a:extLst>
                  <a:ext uri="{FF2B5EF4-FFF2-40B4-BE49-F238E27FC236}">
                    <a16:creationId xmlns:a16="http://schemas.microsoft.com/office/drawing/2014/main" id="{A5FFEAA4-447D-4826-9001-5580A7FAA2C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468" y="883"/>
                <a:ext cx="39" cy="46"/>
              </a:xfrm>
              <a:custGeom>
                <a:avLst/>
                <a:gdLst>
                  <a:gd name="T0" fmla="*/ 1 w 29"/>
                  <a:gd name="T1" fmla="*/ 104 h 34"/>
                  <a:gd name="T2" fmla="*/ 0 w 29"/>
                  <a:gd name="T3" fmla="*/ 114 h 34"/>
                  <a:gd name="T4" fmla="*/ 7 w 29"/>
                  <a:gd name="T5" fmla="*/ 106 h 34"/>
                  <a:gd name="T6" fmla="*/ 1 w 29"/>
                  <a:gd name="T7" fmla="*/ 104 h 34"/>
                  <a:gd name="T8" fmla="*/ 94 w 29"/>
                  <a:gd name="T9" fmla="*/ 0 h 34"/>
                  <a:gd name="T10" fmla="*/ 63 w 29"/>
                  <a:gd name="T11" fmla="*/ 30 h 34"/>
                  <a:gd name="T12" fmla="*/ 73 w 29"/>
                  <a:gd name="T13" fmla="*/ 35 h 34"/>
                  <a:gd name="T14" fmla="*/ 94 w 29"/>
                  <a:gd name="T15" fmla="*/ 0 h 3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9" h="34">
                    <a:moveTo>
                      <a:pt x="1" y="31"/>
                    </a:moveTo>
                    <a:cubicBezTo>
                      <a:pt x="1" y="32"/>
                      <a:pt x="0" y="33"/>
                      <a:pt x="0" y="34"/>
                    </a:cubicBezTo>
                    <a:cubicBezTo>
                      <a:pt x="0" y="33"/>
                      <a:pt x="1" y="32"/>
                      <a:pt x="2" y="32"/>
                    </a:cubicBezTo>
                    <a:cubicBezTo>
                      <a:pt x="2" y="32"/>
                      <a:pt x="2" y="31"/>
                      <a:pt x="1" y="31"/>
                    </a:cubicBezTo>
                    <a:moveTo>
                      <a:pt x="29" y="0"/>
                    </a:moveTo>
                    <a:cubicBezTo>
                      <a:pt x="25" y="3"/>
                      <a:pt x="22" y="6"/>
                      <a:pt x="19" y="9"/>
                    </a:cubicBezTo>
                    <a:cubicBezTo>
                      <a:pt x="20" y="9"/>
                      <a:pt x="21" y="10"/>
                      <a:pt x="22" y="10"/>
                    </a:cubicBezTo>
                    <a:cubicBezTo>
                      <a:pt x="24" y="6"/>
                      <a:pt x="27" y="3"/>
                      <a:pt x="29" y="0"/>
                    </a:cubicBezTo>
                  </a:path>
                </a:pathLst>
              </a:custGeom>
              <a:solidFill>
                <a:srgbClr val="5249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88" name="Freeform 4499">
                <a:extLst>
                  <a:ext uri="{FF2B5EF4-FFF2-40B4-BE49-F238E27FC236}">
                    <a16:creationId xmlns:a16="http://schemas.microsoft.com/office/drawing/2014/main" id="{88BCB57F-2F89-452C-9A7A-C480602E0E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69" y="895"/>
                <a:ext cx="29" cy="31"/>
              </a:xfrm>
              <a:custGeom>
                <a:avLst/>
                <a:gdLst>
                  <a:gd name="T0" fmla="*/ 66 w 21"/>
                  <a:gd name="T1" fmla="*/ 0 h 23"/>
                  <a:gd name="T2" fmla="*/ 0 w 21"/>
                  <a:gd name="T3" fmla="*/ 73 h 23"/>
                  <a:gd name="T4" fmla="*/ 1 w 21"/>
                  <a:gd name="T5" fmla="*/ 77 h 23"/>
                  <a:gd name="T6" fmla="*/ 55 w 21"/>
                  <a:gd name="T7" fmla="*/ 32 h 23"/>
                  <a:gd name="T8" fmla="*/ 76 w 21"/>
                  <a:gd name="T9" fmla="*/ 1 h 23"/>
                  <a:gd name="T10" fmla="*/ 66 w 21"/>
                  <a:gd name="T11" fmla="*/ 0 h 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1" h="23">
                    <a:moveTo>
                      <a:pt x="18" y="0"/>
                    </a:moveTo>
                    <a:cubicBezTo>
                      <a:pt x="12" y="7"/>
                      <a:pt x="6" y="15"/>
                      <a:pt x="0" y="22"/>
                    </a:cubicBezTo>
                    <a:cubicBezTo>
                      <a:pt x="1" y="22"/>
                      <a:pt x="1" y="23"/>
                      <a:pt x="1" y="23"/>
                    </a:cubicBezTo>
                    <a:cubicBezTo>
                      <a:pt x="5" y="18"/>
                      <a:pt x="10" y="14"/>
                      <a:pt x="15" y="10"/>
                    </a:cubicBezTo>
                    <a:cubicBezTo>
                      <a:pt x="17" y="7"/>
                      <a:pt x="19" y="4"/>
                      <a:pt x="21" y="1"/>
                    </a:cubicBezTo>
                    <a:cubicBezTo>
                      <a:pt x="20" y="1"/>
                      <a:pt x="19" y="0"/>
                      <a:pt x="18" y="0"/>
                    </a:cubicBezTo>
                  </a:path>
                </a:pathLst>
              </a:custGeom>
              <a:solidFill>
                <a:srgbClr val="8D85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89" name="Freeform 4500">
                <a:extLst>
                  <a:ext uri="{FF2B5EF4-FFF2-40B4-BE49-F238E27FC236}">
                    <a16:creationId xmlns:a16="http://schemas.microsoft.com/office/drawing/2014/main" id="{FBC2DAE5-316D-4396-9E69-050CA6DAE0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5" y="1643"/>
                <a:ext cx="10" cy="24"/>
              </a:xfrm>
              <a:custGeom>
                <a:avLst/>
                <a:gdLst>
                  <a:gd name="T0" fmla="*/ 9 w 7"/>
                  <a:gd name="T1" fmla="*/ 0 h 18"/>
                  <a:gd name="T2" fmla="*/ 0 w 7"/>
                  <a:gd name="T3" fmla="*/ 16 h 18"/>
                  <a:gd name="T4" fmla="*/ 9 w 7"/>
                  <a:gd name="T5" fmla="*/ 48 h 18"/>
                  <a:gd name="T6" fmla="*/ 20 w 7"/>
                  <a:gd name="T7" fmla="*/ 57 h 18"/>
                  <a:gd name="T8" fmla="*/ 29 w 7"/>
                  <a:gd name="T9" fmla="*/ 37 h 18"/>
                  <a:gd name="T10" fmla="*/ 9 w 7"/>
                  <a:gd name="T11" fmla="*/ 0 h 1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" h="18">
                    <a:moveTo>
                      <a:pt x="2" y="0"/>
                    </a:moveTo>
                    <a:cubicBezTo>
                      <a:pt x="2" y="2"/>
                      <a:pt x="1" y="3"/>
                      <a:pt x="0" y="5"/>
                    </a:cubicBezTo>
                    <a:cubicBezTo>
                      <a:pt x="1" y="8"/>
                      <a:pt x="1" y="11"/>
                      <a:pt x="2" y="15"/>
                    </a:cubicBezTo>
                    <a:cubicBezTo>
                      <a:pt x="3" y="16"/>
                      <a:pt x="4" y="17"/>
                      <a:pt x="5" y="18"/>
                    </a:cubicBezTo>
                    <a:cubicBezTo>
                      <a:pt x="6" y="16"/>
                      <a:pt x="6" y="14"/>
                      <a:pt x="7" y="12"/>
                    </a:cubicBezTo>
                    <a:cubicBezTo>
                      <a:pt x="5" y="8"/>
                      <a:pt x="4" y="4"/>
                      <a:pt x="2" y="0"/>
                    </a:cubicBezTo>
                  </a:path>
                </a:pathLst>
              </a:custGeom>
              <a:solidFill>
                <a:srgbClr val="5249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90" name="Freeform 4501">
                <a:extLst>
                  <a:ext uri="{FF2B5EF4-FFF2-40B4-BE49-F238E27FC236}">
                    <a16:creationId xmlns:a16="http://schemas.microsoft.com/office/drawing/2014/main" id="{CE3CFCCC-1DB7-4F15-B35E-FF598BF4F2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1" y="1627"/>
                <a:ext cx="7" cy="23"/>
              </a:xfrm>
              <a:custGeom>
                <a:avLst/>
                <a:gdLst>
                  <a:gd name="T0" fmla="*/ 1 w 5"/>
                  <a:gd name="T1" fmla="*/ 0 h 17"/>
                  <a:gd name="T2" fmla="*/ 0 w 5"/>
                  <a:gd name="T3" fmla="*/ 20 h 17"/>
                  <a:gd name="T4" fmla="*/ 1 w 5"/>
                  <a:gd name="T5" fmla="*/ 30 h 17"/>
                  <a:gd name="T6" fmla="*/ 11 w 5"/>
                  <a:gd name="T7" fmla="*/ 57 h 17"/>
                  <a:gd name="T8" fmla="*/ 20 w 5"/>
                  <a:gd name="T9" fmla="*/ 41 h 17"/>
                  <a:gd name="T10" fmla="*/ 1 w 5"/>
                  <a:gd name="T11" fmla="*/ 0 h 1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" h="17">
                    <a:moveTo>
                      <a:pt x="1" y="0"/>
                    </a:moveTo>
                    <a:cubicBezTo>
                      <a:pt x="1" y="2"/>
                      <a:pt x="1" y="4"/>
                      <a:pt x="0" y="6"/>
                    </a:cubicBezTo>
                    <a:cubicBezTo>
                      <a:pt x="1" y="7"/>
                      <a:pt x="1" y="8"/>
                      <a:pt x="1" y="9"/>
                    </a:cubicBezTo>
                    <a:cubicBezTo>
                      <a:pt x="2" y="12"/>
                      <a:pt x="2" y="14"/>
                      <a:pt x="3" y="17"/>
                    </a:cubicBezTo>
                    <a:cubicBezTo>
                      <a:pt x="4" y="15"/>
                      <a:pt x="5" y="14"/>
                      <a:pt x="5" y="12"/>
                    </a:cubicBezTo>
                    <a:cubicBezTo>
                      <a:pt x="4" y="8"/>
                      <a:pt x="2" y="4"/>
                      <a:pt x="1" y="0"/>
                    </a:cubicBezTo>
                  </a:path>
                </a:pathLst>
              </a:custGeom>
              <a:solidFill>
                <a:srgbClr val="8D85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91" name="Freeform 4502">
                <a:extLst>
                  <a:ext uri="{FF2B5EF4-FFF2-40B4-BE49-F238E27FC236}">
                    <a16:creationId xmlns:a16="http://schemas.microsoft.com/office/drawing/2014/main" id="{13A0D096-DF8F-4C64-A79E-7F96178ED8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2" y="1659"/>
                <a:ext cx="8" cy="17"/>
              </a:xfrm>
              <a:custGeom>
                <a:avLst/>
                <a:gdLst>
                  <a:gd name="T0" fmla="*/ 7 w 6"/>
                  <a:gd name="T1" fmla="*/ 0 h 12"/>
                  <a:gd name="T2" fmla="*/ 0 w 6"/>
                  <a:gd name="T3" fmla="*/ 26 h 12"/>
                  <a:gd name="T4" fmla="*/ 16 w 6"/>
                  <a:gd name="T5" fmla="*/ 47 h 12"/>
                  <a:gd name="T6" fmla="*/ 20 w 6"/>
                  <a:gd name="T7" fmla="*/ 48 h 12"/>
                  <a:gd name="T8" fmla="*/ 20 w 6"/>
                  <a:gd name="T9" fmla="*/ 47 h 12"/>
                  <a:gd name="T10" fmla="*/ 7 w 6"/>
                  <a:gd name="T11" fmla="*/ 0 h 1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" h="12">
                    <a:moveTo>
                      <a:pt x="2" y="0"/>
                    </a:moveTo>
                    <a:cubicBezTo>
                      <a:pt x="1" y="2"/>
                      <a:pt x="1" y="4"/>
                      <a:pt x="0" y="6"/>
                    </a:cubicBezTo>
                    <a:cubicBezTo>
                      <a:pt x="2" y="7"/>
                      <a:pt x="4" y="9"/>
                      <a:pt x="5" y="11"/>
                    </a:cubicBezTo>
                    <a:cubicBezTo>
                      <a:pt x="5" y="11"/>
                      <a:pt x="6" y="12"/>
                      <a:pt x="6" y="12"/>
                    </a:cubicBezTo>
                    <a:cubicBezTo>
                      <a:pt x="6" y="12"/>
                      <a:pt x="6" y="11"/>
                      <a:pt x="6" y="11"/>
                    </a:cubicBezTo>
                    <a:cubicBezTo>
                      <a:pt x="5" y="7"/>
                      <a:pt x="3" y="4"/>
                      <a:pt x="2" y="0"/>
                    </a:cubicBezTo>
                  </a:path>
                </a:pathLst>
              </a:custGeom>
              <a:solidFill>
                <a:srgbClr val="8D85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92" name="Freeform 4503">
                <a:extLst>
                  <a:ext uri="{FF2B5EF4-FFF2-40B4-BE49-F238E27FC236}">
                    <a16:creationId xmlns:a16="http://schemas.microsoft.com/office/drawing/2014/main" id="{A3BD6A25-D178-41D1-9189-3F96353C61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8" y="1663"/>
                <a:ext cx="4" cy="14"/>
              </a:xfrm>
              <a:custGeom>
                <a:avLst/>
                <a:gdLst>
                  <a:gd name="T0" fmla="*/ 0 w 3"/>
                  <a:gd name="T1" fmla="*/ 0 h 10"/>
                  <a:gd name="T2" fmla="*/ 7 w 3"/>
                  <a:gd name="T3" fmla="*/ 39 h 10"/>
                  <a:gd name="T4" fmla="*/ 9 w 3"/>
                  <a:gd name="T5" fmla="*/ 11 h 10"/>
                  <a:gd name="T6" fmla="*/ 0 w 3"/>
                  <a:gd name="T7" fmla="*/ 0 h 1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10">
                    <a:moveTo>
                      <a:pt x="0" y="0"/>
                    </a:moveTo>
                    <a:cubicBezTo>
                      <a:pt x="1" y="3"/>
                      <a:pt x="1" y="6"/>
                      <a:pt x="2" y="10"/>
                    </a:cubicBezTo>
                    <a:cubicBezTo>
                      <a:pt x="2" y="7"/>
                      <a:pt x="3" y="5"/>
                      <a:pt x="3" y="3"/>
                    </a:cubicBezTo>
                    <a:cubicBezTo>
                      <a:pt x="2" y="2"/>
                      <a:pt x="1" y="1"/>
                      <a:pt x="0" y="0"/>
                    </a:cubicBezTo>
                  </a:path>
                </a:pathLst>
              </a:custGeom>
              <a:solidFill>
                <a:srgbClr val="8D85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93" name="Freeform 4504">
                <a:extLst>
                  <a:ext uri="{FF2B5EF4-FFF2-40B4-BE49-F238E27FC236}">
                    <a16:creationId xmlns:a16="http://schemas.microsoft.com/office/drawing/2014/main" id="{0AA1C140-9799-41C9-88C8-F2F3DD6A84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3" y="1690"/>
                <a:ext cx="40" cy="89"/>
              </a:xfrm>
              <a:custGeom>
                <a:avLst/>
                <a:gdLst>
                  <a:gd name="T0" fmla="*/ 0 w 29"/>
                  <a:gd name="T1" fmla="*/ 0 h 65"/>
                  <a:gd name="T2" fmla="*/ 69 w 29"/>
                  <a:gd name="T3" fmla="*/ 188 h 65"/>
                  <a:gd name="T4" fmla="*/ 105 w 29"/>
                  <a:gd name="T5" fmla="*/ 229 h 65"/>
                  <a:gd name="T6" fmla="*/ 79 w 29"/>
                  <a:gd name="T7" fmla="*/ 131 h 65"/>
                  <a:gd name="T8" fmla="*/ 19 w 29"/>
                  <a:gd name="T9" fmla="*/ 10 h 65"/>
                  <a:gd name="T10" fmla="*/ 0 w 29"/>
                  <a:gd name="T11" fmla="*/ 0 h 6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9" h="65">
                    <a:moveTo>
                      <a:pt x="0" y="0"/>
                    </a:moveTo>
                    <a:cubicBezTo>
                      <a:pt x="5" y="20"/>
                      <a:pt x="10" y="40"/>
                      <a:pt x="19" y="53"/>
                    </a:cubicBezTo>
                    <a:cubicBezTo>
                      <a:pt x="22" y="58"/>
                      <a:pt x="25" y="61"/>
                      <a:pt x="29" y="65"/>
                    </a:cubicBezTo>
                    <a:cubicBezTo>
                      <a:pt x="28" y="56"/>
                      <a:pt x="25" y="47"/>
                      <a:pt x="22" y="37"/>
                    </a:cubicBezTo>
                    <a:cubicBezTo>
                      <a:pt x="14" y="26"/>
                      <a:pt x="8" y="14"/>
                      <a:pt x="5" y="3"/>
                    </a:cubicBezTo>
                    <a:cubicBezTo>
                      <a:pt x="4" y="2"/>
                      <a:pt x="2" y="1"/>
                      <a:pt x="0" y="0"/>
                    </a:cubicBezTo>
                  </a:path>
                </a:pathLst>
              </a:custGeom>
              <a:solidFill>
                <a:srgbClr val="A7A0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94" name="Freeform 4505">
                <a:extLst>
                  <a:ext uri="{FF2B5EF4-FFF2-40B4-BE49-F238E27FC236}">
                    <a16:creationId xmlns:a16="http://schemas.microsoft.com/office/drawing/2014/main" id="{5784B604-3D50-40F6-80CC-7D326DAC59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1" y="1667"/>
                <a:ext cx="9" cy="28"/>
              </a:xfrm>
              <a:custGeom>
                <a:avLst/>
                <a:gdLst>
                  <a:gd name="T0" fmla="*/ 1 w 7"/>
                  <a:gd name="T1" fmla="*/ 0 h 20"/>
                  <a:gd name="T2" fmla="*/ 0 w 7"/>
                  <a:gd name="T3" fmla="*/ 28 h 20"/>
                  <a:gd name="T4" fmla="*/ 6 w 7"/>
                  <a:gd name="T5" fmla="*/ 67 h 20"/>
                  <a:gd name="T6" fmla="*/ 19 w 7"/>
                  <a:gd name="T7" fmla="*/ 77 h 20"/>
                  <a:gd name="T8" fmla="*/ 19 w 7"/>
                  <a:gd name="T9" fmla="*/ 29 h 20"/>
                  <a:gd name="T10" fmla="*/ 19 w 7"/>
                  <a:gd name="T11" fmla="*/ 21 h 20"/>
                  <a:gd name="T12" fmla="*/ 17 w 7"/>
                  <a:gd name="T13" fmla="*/ 20 h 20"/>
                  <a:gd name="T14" fmla="*/ 1 w 7"/>
                  <a:gd name="T15" fmla="*/ 0 h 2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7" h="20">
                    <a:moveTo>
                      <a:pt x="1" y="0"/>
                    </a:moveTo>
                    <a:cubicBezTo>
                      <a:pt x="1" y="2"/>
                      <a:pt x="0" y="4"/>
                      <a:pt x="0" y="7"/>
                    </a:cubicBezTo>
                    <a:cubicBezTo>
                      <a:pt x="1" y="10"/>
                      <a:pt x="2" y="14"/>
                      <a:pt x="2" y="17"/>
                    </a:cubicBezTo>
                    <a:cubicBezTo>
                      <a:pt x="4" y="18"/>
                      <a:pt x="6" y="19"/>
                      <a:pt x="7" y="20"/>
                    </a:cubicBezTo>
                    <a:cubicBezTo>
                      <a:pt x="6" y="16"/>
                      <a:pt x="6" y="12"/>
                      <a:pt x="7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6" y="5"/>
                      <a:pt x="6" y="5"/>
                    </a:cubicBezTo>
                    <a:cubicBezTo>
                      <a:pt x="5" y="3"/>
                      <a:pt x="3" y="1"/>
                      <a:pt x="1" y="0"/>
                    </a:cubicBezTo>
                  </a:path>
                </a:pathLst>
              </a:custGeom>
              <a:solidFill>
                <a:srgbClr val="B7B1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95" name="Freeform 4506">
                <a:extLst>
                  <a:ext uri="{FF2B5EF4-FFF2-40B4-BE49-F238E27FC236}">
                    <a16:creationId xmlns:a16="http://schemas.microsoft.com/office/drawing/2014/main" id="{B3ECD971-C439-4822-B774-26AF8689392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75" y="750"/>
                <a:ext cx="254" cy="167"/>
              </a:xfrm>
              <a:custGeom>
                <a:avLst/>
                <a:gdLst>
                  <a:gd name="T0" fmla="*/ 629 w 187"/>
                  <a:gd name="T1" fmla="*/ 407 h 123"/>
                  <a:gd name="T2" fmla="*/ 637 w 187"/>
                  <a:gd name="T3" fmla="*/ 418 h 123"/>
                  <a:gd name="T4" fmla="*/ 634 w 187"/>
                  <a:gd name="T5" fmla="*/ 407 h 123"/>
                  <a:gd name="T6" fmla="*/ 629 w 187"/>
                  <a:gd name="T7" fmla="*/ 407 h 123"/>
                  <a:gd name="T8" fmla="*/ 427 w 187"/>
                  <a:gd name="T9" fmla="*/ 201 h 123"/>
                  <a:gd name="T10" fmla="*/ 447 w 187"/>
                  <a:gd name="T11" fmla="*/ 274 h 123"/>
                  <a:gd name="T12" fmla="*/ 488 w 187"/>
                  <a:gd name="T13" fmla="*/ 295 h 123"/>
                  <a:gd name="T14" fmla="*/ 494 w 187"/>
                  <a:gd name="T15" fmla="*/ 295 h 123"/>
                  <a:gd name="T16" fmla="*/ 539 w 187"/>
                  <a:gd name="T17" fmla="*/ 295 h 123"/>
                  <a:gd name="T18" fmla="*/ 427 w 187"/>
                  <a:gd name="T19" fmla="*/ 201 h 123"/>
                  <a:gd name="T20" fmla="*/ 0 w 187"/>
                  <a:gd name="T21" fmla="*/ 0 h 123"/>
                  <a:gd name="T22" fmla="*/ 124 w 187"/>
                  <a:gd name="T23" fmla="*/ 20 h 123"/>
                  <a:gd name="T24" fmla="*/ 0 w 187"/>
                  <a:gd name="T25" fmla="*/ 0 h 12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87" h="123">
                    <a:moveTo>
                      <a:pt x="185" y="120"/>
                    </a:moveTo>
                    <a:cubicBezTo>
                      <a:pt x="186" y="121"/>
                      <a:pt x="187" y="122"/>
                      <a:pt x="187" y="123"/>
                    </a:cubicBezTo>
                    <a:cubicBezTo>
                      <a:pt x="187" y="122"/>
                      <a:pt x="186" y="121"/>
                      <a:pt x="186" y="120"/>
                    </a:cubicBezTo>
                    <a:cubicBezTo>
                      <a:pt x="185" y="120"/>
                      <a:pt x="185" y="120"/>
                      <a:pt x="185" y="120"/>
                    </a:cubicBezTo>
                    <a:moveTo>
                      <a:pt x="125" y="59"/>
                    </a:moveTo>
                    <a:cubicBezTo>
                      <a:pt x="129" y="66"/>
                      <a:pt x="131" y="73"/>
                      <a:pt x="131" y="81"/>
                    </a:cubicBezTo>
                    <a:cubicBezTo>
                      <a:pt x="135" y="83"/>
                      <a:pt x="139" y="85"/>
                      <a:pt x="143" y="87"/>
                    </a:cubicBezTo>
                    <a:cubicBezTo>
                      <a:pt x="144" y="87"/>
                      <a:pt x="144" y="87"/>
                      <a:pt x="145" y="87"/>
                    </a:cubicBezTo>
                    <a:cubicBezTo>
                      <a:pt x="149" y="87"/>
                      <a:pt x="154" y="87"/>
                      <a:pt x="158" y="87"/>
                    </a:cubicBezTo>
                    <a:cubicBezTo>
                      <a:pt x="148" y="78"/>
                      <a:pt x="137" y="69"/>
                      <a:pt x="125" y="59"/>
                    </a:cubicBezTo>
                    <a:moveTo>
                      <a:pt x="0" y="0"/>
                    </a:moveTo>
                    <a:cubicBezTo>
                      <a:pt x="10" y="1"/>
                      <a:pt x="23" y="3"/>
                      <a:pt x="36" y="6"/>
                    </a:cubicBezTo>
                    <a:cubicBezTo>
                      <a:pt x="24" y="3"/>
                      <a:pt x="12" y="0"/>
                      <a:pt x="0" y="0"/>
                    </a:cubicBezTo>
                  </a:path>
                </a:pathLst>
              </a:custGeom>
              <a:solidFill>
                <a:srgbClr val="332B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96" name="Freeform 4507">
                <a:extLst>
                  <a:ext uri="{FF2B5EF4-FFF2-40B4-BE49-F238E27FC236}">
                    <a16:creationId xmlns:a16="http://schemas.microsoft.com/office/drawing/2014/main" id="{256D939D-7484-419C-9BA1-E0F52CC894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53" y="860"/>
                <a:ext cx="16" cy="8"/>
              </a:xfrm>
              <a:custGeom>
                <a:avLst/>
                <a:gdLst>
                  <a:gd name="T0" fmla="*/ 0 w 12"/>
                  <a:gd name="T1" fmla="*/ 0 h 6"/>
                  <a:gd name="T2" fmla="*/ 0 w 12"/>
                  <a:gd name="T3" fmla="*/ 1 h 6"/>
                  <a:gd name="T4" fmla="*/ 36 w 12"/>
                  <a:gd name="T5" fmla="*/ 20 h 6"/>
                  <a:gd name="T6" fmla="*/ 37 w 12"/>
                  <a:gd name="T7" fmla="*/ 20 h 6"/>
                  <a:gd name="T8" fmla="*/ 0 w 12"/>
                  <a:gd name="T9" fmla="*/ 0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" h="6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3" y="3"/>
                      <a:pt x="7" y="4"/>
                      <a:pt x="11" y="6"/>
                    </a:cubicBezTo>
                    <a:cubicBezTo>
                      <a:pt x="11" y="6"/>
                      <a:pt x="11" y="6"/>
                      <a:pt x="12" y="6"/>
                    </a:cubicBezTo>
                    <a:cubicBezTo>
                      <a:pt x="8" y="4"/>
                      <a:pt x="4" y="2"/>
                      <a:pt x="0" y="0"/>
                    </a:cubicBezTo>
                  </a:path>
                </a:pathLst>
              </a:custGeom>
              <a:solidFill>
                <a:srgbClr val="5249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97" name="Freeform 4508">
                <a:extLst>
                  <a:ext uri="{FF2B5EF4-FFF2-40B4-BE49-F238E27FC236}">
                    <a16:creationId xmlns:a16="http://schemas.microsoft.com/office/drawing/2014/main" id="{5DB19555-9E56-4361-9CBB-78A546F40D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69" y="868"/>
                <a:ext cx="59" cy="45"/>
              </a:xfrm>
              <a:custGeom>
                <a:avLst/>
                <a:gdLst>
                  <a:gd name="T0" fmla="*/ 7 w 43"/>
                  <a:gd name="T1" fmla="*/ 0 h 33"/>
                  <a:gd name="T2" fmla="*/ 0 w 43"/>
                  <a:gd name="T3" fmla="*/ 0 h 33"/>
                  <a:gd name="T4" fmla="*/ 77 w 43"/>
                  <a:gd name="T5" fmla="*/ 50 h 33"/>
                  <a:gd name="T6" fmla="*/ 82 w 43"/>
                  <a:gd name="T7" fmla="*/ 50 h 33"/>
                  <a:gd name="T8" fmla="*/ 151 w 43"/>
                  <a:gd name="T9" fmla="*/ 113 h 33"/>
                  <a:gd name="T10" fmla="*/ 152 w 43"/>
                  <a:gd name="T11" fmla="*/ 113 h 33"/>
                  <a:gd name="T12" fmla="*/ 55 w 43"/>
                  <a:gd name="T13" fmla="*/ 0 h 33"/>
                  <a:gd name="T14" fmla="*/ 7 w 43"/>
                  <a:gd name="T15" fmla="*/ 0 h 3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3" h="33">
                    <a:moveTo>
                      <a:pt x="2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8" y="5"/>
                      <a:pt x="16" y="10"/>
                      <a:pt x="22" y="15"/>
                    </a:cubicBezTo>
                    <a:cubicBezTo>
                      <a:pt x="23" y="15"/>
                      <a:pt x="23" y="15"/>
                      <a:pt x="23" y="15"/>
                    </a:cubicBezTo>
                    <a:cubicBezTo>
                      <a:pt x="30" y="21"/>
                      <a:pt x="36" y="27"/>
                      <a:pt x="42" y="33"/>
                    </a:cubicBezTo>
                    <a:cubicBezTo>
                      <a:pt x="42" y="33"/>
                      <a:pt x="42" y="33"/>
                      <a:pt x="43" y="33"/>
                    </a:cubicBezTo>
                    <a:cubicBezTo>
                      <a:pt x="35" y="22"/>
                      <a:pt x="25" y="11"/>
                      <a:pt x="15" y="0"/>
                    </a:cubicBezTo>
                    <a:cubicBezTo>
                      <a:pt x="11" y="0"/>
                      <a:pt x="6" y="0"/>
                      <a:pt x="2" y="0"/>
                    </a:cubicBezTo>
                  </a:path>
                </a:pathLst>
              </a:custGeom>
              <a:solidFill>
                <a:srgbClr val="766C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98" name="Freeform 4509">
                <a:extLst>
                  <a:ext uri="{FF2B5EF4-FFF2-40B4-BE49-F238E27FC236}">
                    <a16:creationId xmlns:a16="http://schemas.microsoft.com/office/drawing/2014/main" id="{24C1578C-1C12-4F2F-A9E9-5024E1945E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68" y="868"/>
                <a:ext cx="33" cy="20"/>
              </a:xfrm>
              <a:custGeom>
                <a:avLst/>
                <a:gdLst>
                  <a:gd name="T0" fmla="*/ 1 w 24"/>
                  <a:gd name="T1" fmla="*/ 0 h 15"/>
                  <a:gd name="T2" fmla="*/ 0 w 24"/>
                  <a:gd name="T3" fmla="*/ 0 h 15"/>
                  <a:gd name="T4" fmla="*/ 11 w 24"/>
                  <a:gd name="T5" fmla="*/ 7 h 15"/>
                  <a:gd name="T6" fmla="*/ 85 w 24"/>
                  <a:gd name="T7" fmla="*/ 48 h 15"/>
                  <a:gd name="T8" fmla="*/ 84 w 24"/>
                  <a:gd name="T9" fmla="*/ 48 h 15"/>
                  <a:gd name="T10" fmla="*/ 1 w 24"/>
                  <a:gd name="T11" fmla="*/ 0 h 1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4" h="15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2" y="1"/>
                      <a:pt x="3" y="2"/>
                    </a:cubicBezTo>
                    <a:cubicBezTo>
                      <a:pt x="10" y="6"/>
                      <a:pt x="17" y="10"/>
                      <a:pt x="24" y="15"/>
                    </a:cubicBezTo>
                    <a:cubicBezTo>
                      <a:pt x="24" y="15"/>
                      <a:pt x="24" y="15"/>
                      <a:pt x="23" y="15"/>
                    </a:cubicBezTo>
                    <a:cubicBezTo>
                      <a:pt x="17" y="10"/>
                      <a:pt x="9" y="5"/>
                      <a:pt x="1" y="0"/>
                    </a:cubicBezTo>
                  </a:path>
                </a:pathLst>
              </a:custGeom>
              <a:solidFill>
                <a:srgbClr val="8D85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99" name="Freeform 4510">
                <a:extLst>
                  <a:ext uri="{FF2B5EF4-FFF2-40B4-BE49-F238E27FC236}">
                    <a16:creationId xmlns:a16="http://schemas.microsoft.com/office/drawing/2014/main" id="{C15F080D-FAE3-439E-BC0B-EDFAF0E6D16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104" y="1517"/>
                <a:ext cx="56" cy="346"/>
              </a:xfrm>
              <a:custGeom>
                <a:avLst/>
                <a:gdLst>
                  <a:gd name="T0" fmla="*/ 126 w 41"/>
                  <a:gd name="T1" fmla="*/ 681 h 255"/>
                  <a:gd name="T2" fmla="*/ 86 w 41"/>
                  <a:gd name="T3" fmla="*/ 805 h 255"/>
                  <a:gd name="T4" fmla="*/ 57 w 41"/>
                  <a:gd name="T5" fmla="*/ 825 h 255"/>
                  <a:gd name="T6" fmla="*/ 27 w 41"/>
                  <a:gd name="T7" fmla="*/ 814 h 255"/>
                  <a:gd name="T8" fmla="*/ 0 w 41"/>
                  <a:gd name="T9" fmla="*/ 863 h 255"/>
                  <a:gd name="T10" fmla="*/ 142 w 41"/>
                  <a:gd name="T11" fmla="*/ 826 h 255"/>
                  <a:gd name="T12" fmla="*/ 126 w 41"/>
                  <a:gd name="T13" fmla="*/ 681 h 255"/>
                  <a:gd name="T14" fmla="*/ 75 w 41"/>
                  <a:gd name="T15" fmla="*/ 212 h 255"/>
                  <a:gd name="T16" fmla="*/ 37 w 41"/>
                  <a:gd name="T17" fmla="*/ 308 h 255"/>
                  <a:gd name="T18" fmla="*/ 96 w 41"/>
                  <a:gd name="T19" fmla="*/ 440 h 255"/>
                  <a:gd name="T20" fmla="*/ 102 w 41"/>
                  <a:gd name="T21" fmla="*/ 427 h 255"/>
                  <a:gd name="T22" fmla="*/ 104 w 41"/>
                  <a:gd name="T23" fmla="*/ 258 h 255"/>
                  <a:gd name="T24" fmla="*/ 75 w 41"/>
                  <a:gd name="T25" fmla="*/ 212 h 255"/>
                  <a:gd name="T26" fmla="*/ 104 w 41"/>
                  <a:gd name="T27" fmla="*/ 0 h 255"/>
                  <a:gd name="T28" fmla="*/ 76 w 41"/>
                  <a:gd name="T29" fmla="*/ 37 h 255"/>
                  <a:gd name="T30" fmla="*/ 76 w 41"/>
                  <a:gd name="T31" fmla="*/ 83 h 255"/>
                  <a:gd name="T32" fmla="*/ 104 w 41"/>
                  <a:gd name="T33" fmla="*/ 113 h 255"/>
                  <a:gd name="T34" fmla="*/ 104 w 41"/>
                  <a:gd name="T35" fmla="*/ 0 h 25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41" h="255">
                    <a:moveTo>
                      <a:pt x="36" y="201"/>
                    </a:moveTo>
                    <a:cubicBezTo>
                      <a:pt x="33" y="212"/>
                      <a:pt x="31" y="228"/>
                      <a:pt x="25" y="237"/>
                    </a:cubicBezTo>
                    <a:cubicBezTo>
                      <a:pt x="22" y="242"/>
                      <a:pt x="19" y="243"/>
                      <a:pt x="17" y="243"/>
                    </a:cubicBezTo>
                    <a:cubicBezTo>
                      <a:pt x="15" y="243"/>
                      <a:pt x="12" y="242"/>
                      <a:pt x="8" y="240"/>
                    </a:cubicBezTo>
                    <a:cubicBezTo>
                      <a:pt x="5" y="245"/>
                      <a:pt x="3" y="250"/>
                      <a:pt x="0" y="255"/>
                    </a:cubicBezTo>
                    <a:cubicBezTo>
                      <a:pt x="17" y="252"/>
                      <a:pt x="32" y="248"/>
                      <a:pt x="41" y="244"/>
                    </a:cubicBezTo>
                    <a:cubicBezTo>
                      <a:pt x="32" y="238"/>
                      <a:pt x="36" y="210"/>
                      <a:pt x="36" y="201"/>
                    </a:cubicBezTo>
                    <a:moveTo>
                      <a:pt x="21" y="63"/>
                    </a:moveTo>
                    <a:cubicBezTo>
                      <a:pt x="20" y="74"/>
                      <a:pt x="16" y="84"/>
                      <a:pt x="11" y="91"/>
                    </a:cubicBezTo>
                    <a:cubicBezTo>
                      <a:pt x="19" y="101"/>
                      <a:pt x="24" y="113"/>
                      <a:pt x="27" y="130"/>
                    </a:cubicBezTo>
                    <a:cubicBezTo>
                      <a:pt x="28" y="128"/>
                      <a:pt x="29" y="127"/>
                      <a:pt x="29" y="126"/>
                    </a:cubicBezTo>
                    <a:cubicBezTo>
                      <a:pt x="28" y="109"/>
                      <a:pt x="29" y="93"/>
                      <a:pt x="30" y="76"/>
                    </a:cubicBezTo>
                    <a:cubicBezTo>
                      <a:pt x="27" y="72"/>
                      <a:pt x="24" y="68"/>
                      <a:pt x="21" y="63"/>
                    </a:cubicBezTo>
                    <a:moveTo>
                      <a:pt x="30" y="0"/>
                    </a:moveTo>
                    <a:cubicBezTo>
                      <a:pt x="27" y="4"/>
                      <a:pt x="25" y="8"/>
                      <a:pt x="22" y="11"/>
                    </a:cubicBezTo>
                    <a:cubicBezTo>
                      <a:pt x="22" y="15"/>
                      <a:pt x="22" y="20"/>
                      <a:pt x="22" y="24"/>
                    </a:cubicBezTo>
                    <a:cubicBezTo>
                      <a:pt x="25" y="27"/>
                      <a:pt x="28" y="30"/>
                      <a:pt x="30" y="33"/>
                    </a:cubicBezTo>
                    <a:cubicBezTo>
                      <a:pt x="30" y="22"/>
                      <a:pt x="30" y="11"/>
                      <a:pt x="30" y="0"/>
                    </a:cubicBezTo>
                  </a:path>
                </a:pathLst>
              </a:custGeom>
              <a:solidFill>
                <a:srgbClr val="332B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300" name="Freeform 4511">
                <a:extLst>
                  <a:ext uri="{FF2B5EF4-FFF2-40B4-BE49-F238E27FC236}">
                    <a16:creationId xmlns:a16="http://schemas.microsoft.com/office/drawing/2014/main" id="{B79FCC52-8B5E-4BAE-8E69-104EA652484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142" y="1511"/>
                <a:ext cx="10" cy="177"/>
              </a:xfrm>
              <a:custGeom>
                <a:avLst/>
                <a:gdLst>
                  <a:gd name="T0" fmla="*/ 9 w 7"/>
                  <a:gd name="T1" fmla="*/ 275 h 130"/>
                  <a:gd name="T2" fmla="*/ 1 w 7"/>
                  <a:gd name="T3" fmla="*/ 447 h 130"/>
                  <a:gd name="T4" fmla="*/ 29 w 7"/>
                  <a:gd name="T5" fmla="*/ 410 h 130"/>
                  <a:gd name="T6" fmla="*/ 29 w 7"/>
                  <a:gd name="T7" fmla="*/ 309 h 130"/>
                  <a:gd name="T8" fmla="*/ 9 w 7"/>
                  <a:gd name="T9" fmla="*/ 275 h 130"/>
                  <a:gd name="T10" fmla="*/ 19 w 7"/>
                  <a:gd name="T11" fmla="*/ 0 h 130"/>
                  <a:gd name="T12" fmla="*/ 9 w 7"/>
                  <a:gd name="T13" fmla="*/ 14 h 130"/>
                  <a:gd name="T14" fmla="*/ 9 w 7"/>
                  <a:gd name="T15" fmla="*/ 127 h 130"/>
                  <a:gd name="T16" fmla="*/ 27 w 7"/>
                  <a:gd name="T17" fmla="*/ 148 h 130"/>
                  <a:gd name="T18" fmla="*/ 19 w 7"/>
                  <a:gd name="T19" fmla="*/ 0 h 13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7" h="130">
                    <a:moveTo>
                      <a:pt x="2" y="80"/>
                    </a:moveTo>
                    <a:cubicBezTo>
                      <a:pt x="1" y="97"/>
                      <a:pt x="0" y="113"/>
                      <a:pt x="1" y="130"/>
                    </a:cubicBezTo>
                    <a:cubicBezTo>
                      <a:pt x="3" y="126"/>
                      <a:pt x="5" y="123"/>
                      <a:pt x="7" y="119"/>
                    </a:cubicBezTo>
                    <a:cubicBezTo>
                      <a:pt x="7" y="109"/>
                      <a:pt x="7" y="99"/>
                      <a:pt x="7" y="90"/>
                    </a:cubicBezTo>
                    <a:cubicBezTo>
                      <a:pt x="5" y="87"/>
                      <a:pt x="3" y="83"/>
                      <a:pt x="2" y="80"/>
                    </a:cubicBezTo>
                    <a:moveTo>
                      <a:pt x="4" y="0"/>
                    </a:moveTo>
                    <a:cubicBezTo>
                      <a:pt x="3" y="1"/>
                      <a:pt x="2" y="3"/>
                      <a:pt x="2" y="4"/>
                    </a:cubicBezTo>
                    <a:cubicBezTo>
                      <a:pt x="2" y="15"/>
                      <a:pt x="2" y="26"/>
                      <a:pt x="2" y="37"/>
                    </a:cubicBezTo>
                    <a:cubicBezTo>
                      <a:pt x="3" y="39"/>
                      <a:pt x="5" y="41"/>
                      <a:pt x="6" y="43"/>
                    </a:cubicBezTo>
                    <a:cubicBezTo>
                      <a:pt x="6" y="29"/>
                      <a:pt x="5" y="14"/>
                      <a:pt x="4" y="0"/>
                    </a:cubicBezTo>
                  </a:path>
                </a:pathLst>
              </a:custGeom>
              <a:solidFill>
                <a:srgbClr val="5249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301" name="Freeform 4512">
                <a:extLst>
                  <a:ext uri="{FF2B5EF4-FFF2-40B4-BE49-F238E27FC236}">
                    <a16:creationId xmlns:a16="http://schemas.microsoft.com/office/drawing/2014/main" id="{63246787-DDE0-4CF1-8F13-B1B28990F0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30" y="1372"/>
                <a:ext cx="5" cy="40"/>
              </a:xfrm>
              <a:custGeom>
                <a:avLst/>
                <a:gdLst>
                  <a:gd name="T0" fmla="*/ 1 w 4"/>
                  <a:gd name="T1" fmla="*/ 0 h 30"/>
                  <a:gd name="T2" fmla="*/ 0 w 4"/>
                  <a:gd name="T3" fmla="*/ 16 h 30"/>
                  <a:gd name="T4" fmla="*/ 1 w 4"/>
                  <a:gd name="T5" fmla="*/ 95 h 30"/>
                  <a:gd name="T6" fmla="*/ 10 w 4"/>
                  <a:gd name="T7" fmla="*/ 79 h 30"/>
                  <a:gd name="T8" fmla="*/ 1 w 4"/>
                  <a:gd name="T9" fmla="*/ 0 h 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30">
                    <a:moveTo>
                      <a:pt x="1" y="0"/>
                    </a:moveTo>
                    <a:cubicBezTo>
                      <a:pt x="1" y="1"/>
                      <a:pt x="1" y="3"/>
                      <a:pt x="0" y="5"/>
                    </a:cubicBezTo>
                    <a:cubicBezTo>
                      <a:pt x="1" y="13"/>
                      <a:pt x="1" y="22"/>
                      <a:pt x="1" y="30"/>
                    </a:cubicBezTo>
                    <a:cubicBezTo>
                      <a:pt x="2" y="29"/>
                      <a:pt x="3" y="27"/>
                      <a:pt x="4" y="25"/>
                    </a:cubicBezTo>
                    <a:cubicBezTo>
                      <a:pt x="3" y="17"/>
                      <a:pt x="2" y="8"/>
                      <a:pt x="1" y="0"/>
                    </a:cubicBezTo>
                  </a:path>
                </a:pathLst>
              </a:custGeom>
              <a:solidFill>
                <a:srgbClr val="332B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302" name="Freeform 4513">
                <a:extLst>
                  <a:ext uri="{FF2B5EF4-FFF2-40B4-BE49-F238E27FC236}">
                    <a16:creationId xmlns:a16="http://schemas.microsoft.com/office/drawing/2014/main" id="{74976BA2-75DB-44D5-8EAA-DAB3ED5F8E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31" y="1461"/>
                <a:ext cx="14" cy="45"/>
              </a:xfrm>
              <a:custGeom>
                <a:avLst/>
                <a:gdLst>
                  <a:gd name="T0" fmla="*/ 0 w 10"/>
                  <a:gd name="T1" fmla="*/ 0 h 33"/>
                  <a:gd name="T2" fmla="*/ 0 w 10"/>
                  <a:gd name="T3" fmla="*/ 93 h 33"/>
                  <a:gd name="T4" fmla="*/ 0 w 10"/>
                  <a:gd name="T5" fmla="*/ 113 h 33"/>
                  <a:gd name="T6" fmla="*/ 39 w 10"/>
                  <a:gd name="T7" fmla="*/ 68 h 33"/>
                  <a:gd name="T8" fmla="*/ 39 w 10"/>
                  <a:gd name="T9" fmla="*/ 46 h 33"/>
                  <a:gd name="T10" fmla="*/ 35 w 10"/>
                  <a:gd name="T11" fmla="*/ 35 h 33"/>
                  <a:gd name="T12" fmla="*/ 0 w 10"/>
                  <a:gd name="T13" fmla="*/ 0 h 3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33">
                    <a:moveTo>
                      <a:pt x="0" y="0"/>
                    </a:moveTo>
                    <a:cubicBezTo>
                      <a:pt x="0" y="9"/>
                      <a:pt x="0" y="18"/>
                      <a:pt x="0" y="27"/>
                    </a:cubicBezTo>
                    <a:cubicBezTo>
                      <a:pt x="0" y="29"/>
                      <a:pt x="0" y="31"/>
                      <a:pt x="0" y="33"/>
                    </a:cubicBezTo>
                    <a:cubicBezTo>
                      <a:pt x="4" y="29"/>
                      <a:pt x="7" y="24"/>
                      <a:pt x="10" y="20"/>
                    </a:cubicBezTo>
                    <a:cubicBezTo>
                      <a:pt x="10" y="17"/>
                      <a:pt x="10" y="15"/>
                      <a:pt x="10" y="13"/>
                    </a:cubicBezTo>
                    <a:cubicBezTo>
                      <a:pt x="10" y="12"/>
                      <a:pt x="10" y="11"/>
                      <a:pt x="9" y="10"/>
                    </a:cubicBezTo>
                    <a:cubicBezTo>
                      <a:pt x="7" y="7"/>
                      <a:pt x="3" y="4"/>
                      <a:pt x="0" y="0"/>
                    </a:cubicBezTo>
                  </a:path>
                </a:pathLst>
              </a:custGeom>
              <a:solidFill>
                <a:srgbClr val="332B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303" name="Freeform 4514">
                <a:extLst>
                  <a:ext uri="{FF2B5EF4-FFF2-40B4-BE49-F238E27FC236}">
                    <a16:creationId xmlns:a16="http://schemas.microsoft.com/office/drawing/2014/main" id="{233D0E71-53A3-4627-98F0-CCBC6F16C4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45" y="1479"/>
                <a:ext cx="1" cy="9"/>
              </a:xfrm>
              <a:custGeom>
                <a:avLst/>
                <a:gdLst>
                  <a:gd name="T0" fmla="*/ 0 w 1"/>
                  <a:gd name="T1" fmla="*/ 0 h 7"/>
                  <a:gd name="T2" fmla="*/ 0 w 1"/>
                  <a:gd name="T3" fmla="*/ 19 h 7"/>
                  <a:gd name="T4" fmla="*/ 0 w 1"/>
                  <a:gd name="T5" fmla="*/ 17 h 7"/>
                  <a:gd name="T6" fmla="*/ 0 w 1"/>
                  <a:gd name="T7" fmla="*/ 0 h 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7">
                    <a:moveTo>
                      <a:pt x="0" y="0"/>
                    </a:moveTo>
                    <a:cubicBezTo>
                      <a:pt x="0" y="2"/>
                      <a:pt x="0" y="4"/>
                      <a:pt x="0" y="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4"/>
                      <a:pt x="0" y="2"/>
                      <a:pt x="0" y="0"/>
                    </a:cubicBezTo>
                  </a:path>
                </a:pathLst>
              </a:custGeom>
              <a:solidFill>
                <a:srgbClr val="5249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304" name="Freeform 4515">
                <a:extLst>
                  <a:ext uri="{FF2B5EF4-FFF2-40B4-BE49-F238E27FC236}">
                    <a16:creationId xmlns:a16="http://schemas.microsoft.com/office/drawing/2014/main" id="{C7EA6216-A239-4A06-995E-6493E4BF80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31" y="1441"/>
                <a:ext cx="13" cy="34"/>
              </a:xfrm>
              <a:custGeom>
                <a:avLst/>
                <a:gdLst>
                  <a:gd name="T0" fmla="*/ 27 w 9"/>
                  <a:gd name="T1" fmla="*/ 0 h 25"/>
                  <a:gd name="T2" fmla="*/ 0 w 9"/>
                  <a:gd name="T3" fmla="*/ 35 h 25"/>
                  <a:gd name="T4" fmla="*/ 0 w 9"/>
                  <a:gd name="T5" fmla="*/ 50 h 25"/>
                  <a:gd name="T6" fmla="*/ 39 w 9"/>
                  <a:gd name="T7" fmla="*/ 86 h 25"/>
                  <a:gd name="T8" fmla="*/ 29 w 9"/>
                  <a:gd name="T9" fmla="*/ 0 h 25"/>
                  <a:gd name="T10" fmla="*/ 27 w 9"/>
                  <a:gd name="T11" fmla="*/ 0 h 2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9" h="25">
                    <a:moveTo>
                      <a:pt x="6" y="0"/>
                    </a:moveTo>
                    <a:cubicBezTo>
                      <a:pt x="5" y="4"/>
                      <a:pt x="2" y="7"/>
                      <a:pt x="0" y="10"/>
                    </a:cubicBezTo>
                    <a:cubicBezTo>
                      <a:pt x="0" y="12"/>
                      <a:pt x="0" y="14"/>
                      <a:pt x="0" y="15"/>
                    </a:cubicBezTo>
                    <a:cubicBezTo>
                      <a:pt x="3" y="19"/>
                      <a:pt x="7" y="22"/>
                      <a:pt x="9" y="25"/>
                    </a:cubicBezTo>
                    <a:cubicBezTo>
                      <a:pt x="9" y="17"/>
                      <a:pt x="8" y="9"/>
                      <a:pt x="7" y="0"/>
                    </a:cubicBezTo>
                    <a:cubicBezTo>
                      <a:pt x="7" y="0"/>
                      <a:pt x="6" y="0"/>
                      <a:pt x="6" y="0"/>
                    </a:cubicBezTo>
                  </a:path>
                </a:pathLst>
              </a:custGeom>
              <a:solidFill>
                <a:srgbClr val="766C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305" name="Freeform 4516">
                <a:extLst>
                  <a:ext uri="{FF2B5EF4-FFF2-40B4-BE49-F238E27FC236}">
                    <a16:creationId xmlns:a16="http://schemas.microsoft.com/office/drawing/2014/main" id="{581DCC5C-4057-4BA5-B5EB-4F92BA3736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33" y="1549"/>
                <a:ext cx="12" cy="71"/>
              </a:xfrm>
              <a:custGeom>
                <a:avLst/>
                <a:gdLst>
                  <a:gd name="T0" fmla="*/ 1 w 9"/>
                  <a:gd name="T1" fmla="*/ 0 h 52"/>
                  <a:gd name="T2" fmla="*/ 0 w 9"/>
                  <a:gd name="T3" fmla="*/ 134 h 52"/>
                  <a:gd name="T4" fmla="*/ 28 w 9"/>
                  <a:gd name="T5" fmla="*/ 180 h 52"/>
                  <a:gd name="T6" fmla="*/ 28 w 9"/>
                  <a:gd name="T7" fmla="*/ 51 h 52"/>
                  <a:gd name="T8" fmla="*/ 28 w 9"/>
                  <a:gd name="T9" fmla="*/ 30 h 52"/>
                  <a:gd name="T10" fmla="*/ 1 w 9"/>
                  <a:gd name="T11" fmla="*/ 0 h 5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9" h="52">
                    <a:moveTo>
                      <a:pt x="1" y="0"/>
                    </a:moveTo>
                    <a:cubicBezTo>
                      <a:pt x="2" y="13"/>
                      <a:pt x="2" y="27"/>
                      <a:pt x="0" y="39"/>
                    </a:cubicBezTo>
                    <a:cubicBezTo>
                      <a:pt x="3" y="44"/>
                      <a:pt x="6" y="48"/>
                      <a:pt x="9" y="52"/>
                    </a:cubicBezTo>
                    <a:cubicBezTo>
                      <a:pt x="9" y="40"/>
                      <a:pt x="9" y="28"/>
                      <a:pt x="9" y="15"/>
                    </a:cubicBezTo>
                    <a:cubicBezTo>
                      <a:pt x="9" y="13"/>
                      <a:pt x="9" y="11"/>
                      <a:pt x="9" y="9"/>
                    </a:cubicBezTo>
                    <a:cubicBezTo>
                      <a:pt x="7" y="6"/>
                      <a:pt x="4" y="3"/>
                      <a:pt x="1" y="0"/>
                    </a:cubicBezTo>
                  </a:path>
                </a:pathLst>
              </a:custGeom>
              <a:solidFill>
                <a:srgbClr val="766C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306" name="Freeform 4517">
                <a:extLst>
                  <a:ext uri="{FF2B5EF4-FFF2-40B4-BE49-F238E27FC236}">
                    <a16:creationId xmlns:a16="http://schemas.microsoft.com/office/drawing/2014/main" id="{9E87289B-38A2-438F-BFB6-8C91B8E476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45" y="1562"/>
                <a:ext cx="7" cy="71"/>
              </a:xfrm>
              <a:custGeom>
                <a:avLst/>
                <a:gdLst>
                  <a:gd name="T0" fmla="*/ 0 w 5"/>
                  <a:gd name="T1" fmla="*/ 0 h 53"/>
                  <a:gd name="T2" fmla="*/ 0 w 5"/>
                  <a:gd name="T3" fmla="*/ 20 h 53"/>
                  <a:gd name="T4" fmla="*/ 0 w 5"/>
                  <a:gd name="T5" fmla="*/ 139 h 53"/>
                  <a:gd name="T6" fmla="*/ 20 w 5"/>
                  <a:gd name="T7" fmla="*/ 170 h 53"/>
                  <a:gd name="T8" fmla="*/ 15 w 5"/>
                  <a:gd name="T9" fmla="*/ 20 h 53"/>
                  <a:gd name="T10" fmla="*/ 0 w 5"/>
                  <a:gd name="T11" fmla="*/ 0 h 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" h="53">
                    <a:moveTo>
                      <a:pt x="0" y="0"/>
                    </a:moveTo>
                    <a:cubicBezTo>
                      <a:pt x="0" y="2"/>
                      <a:pt x="0" y="4"/>
                      <a:pt x="0" y="6"/>
                    </a:cubicBezTo>
                    <a:cubicBezTo>
                      <a:pt x="0" y="19"/>
                      <a:pt x="0" y="31"/>
                      <a:pt x="0" y="43"/>
                    </a:cubicBezTo>
                    <a:cubicBezTo>
                      <a:pt x="1" y="46"/>
                      <a:pt x="3" y="50"/>
                      <a:pt x="5" y="53"/>
                    </a:cubicBezTo>
                    <a:cubicBezTo>
                      <a:pt x="5" y="37"/>
                      <a:pt x="5" y="21"/>
                      <a:pt x="4" y="6"/>
                    </a:cubicBezTo>
                    <a:cubicBezTo>
                      <a:pt x="3" y="4"/>
                      <a:pt x="1" y="2"/>
                      <a:pt x="0" y="0"/>
                    </a:cubicBezTo>
                  </a:path>
                </a:pathLst>
              </a:custGeom>
              <a:solidFill>
                <a:srgbClr val="8D85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307" name="Freeform 4518">
                <a:extLst>
                  <a:ext uri="{FF2B5EF4-FFF2-40B4-BE49-F238E27FC236}">
                    <a16:creationId xmlns:a16="http://schemas.microsoft.com/office/drawing/2014/main" id="{180075EA-AC3D-4A81-B3C3-BF70A9BA90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31" y="1406"/>
                <a:ext cx="7" cy="21"/>
              </a:xfrm>
              <a:custGeom>
                <a:avLst/>
                <a:gdLst>
                  <a:gd name="T0" fmla="*/ 11 w 5"/>
                  <a:gd name="T1" fmla="*/ 0 h 16"/>
                  <a:gd name="T2" fmla="*/ 0 w 5"/>
                  <a:gd name="T3" fmla="*/ 16 h 16"/>
                  <a:gd name="T4" fmla="*/ 0 w 5"/>
                  <a:gd name="T5" fmla="*/ 29 h 16"/>
                  <a:gd name="T6" fmla="*/ 20 w 5"/>
                  <a:gd name="T7" fmla="*/ 49 h 16"/>
                  <a:gd name="T8" fmla="*/ 11 w 5"/>
                  <a:gd name="T9" fmla="*/ 0 h 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16">
                    <a:moveTo>
                      <a:pt x="3" y="0"/>
                    </a:moveTo>
                    <a:cubicBezTo>
                      <a:pt x="2" y="2"/>
                      <a:pt x="1" y="4"/>
                      <a:pt x="0" y="5"/>
                    </a:cubicBezTo>
                    <a:cubicBezTo>
                      <a:pt x="0" y="7"/>
                      <a:pt x="0" y="9"/>
                      <a:pt x="0" y="10"/>
                    </a:cubicBezTo>
                    <a:cubicBezTo>
                      <a:pt x="2" y="12"/>
                      <a:pt x="3" y="14"/>
                      <a:pt x="5" y="16"/>
                    </a:cubicBezTo>
                    <a:cubicBezTo>
                      <a:pt x="4" y="11"/>
                      <a:pt x="4" y="5"/>
                      <a:pt x="3" y="0"/>
                    </a:cubicBezTo>
                  </a:path>
                </a:pathLst>
              </a:custGeom>
              <a:solidFill>
                <a:srgbClr val="5249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308" name="Freeform 4519">
                <a:extLst>
                  <a:ext uri="{FF2B5EF4-FFF2-40B4-BE49-F238E27FC236}">
                    <a16:creationId xmlns:a16="http://schemas.microsoft.com/office/drawing/2014/main" id="{88F29355-AB33-48F0-837D-87E85CCBBF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31" y="1419"/>
                <a:ext cx="9" cy="35"/>
              </a:xfrm>
              <a:custGeom>
                <a:avLst/>
                <a:gdLst>
                  <a:gd name="T0" fmla="*/ 0 w 6"/>
                  <a:gd name="T1" fmla="*/ 0 h 26"/>
                  <a:gd name="T2" fmla="*/ 0 w 6"/>
                  <a:gd name="T3" fmla="*/ 85 h 26"/>
                  <a:gd name="T4" fmla="*/ 32 w 6"/>
                  <a:gd name="T5" fmla="*/ 54 h 26"/>
                  <a:gd name="T6" fmla="*/ 27 w 6"/>
                  <a:gd name="T7" fmla="*/ 20 h 26"/>
                  <a:gd name="T8" fmla="*/ 0 w 6"/>
                  <a:gd name="T9" fmla="*/ 0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26">
                    <a:moveTo>
                      <a:pt x="0" y="0"/>
                    </a:moveTo>
                    <a:cubicBezTo>
                      <a:pt x="0" y="9"/>
                      <a:pt x="0" y="18"/>
                      <a:pt x="0" y="26"/>
                    </a:cubicBezTo>
                    <a:cubicBezTo>
                      <a:pt x="2" y="23"/>
                      <a:pt x="5" y="20"/>
                      <a:pt x="6" y="16"/>
                    </a:cubicBezTo>
                    <a:cubicBezTo>
                      <a:pt x="6" y="13"/>
                      <a:pt x="6" y="9"/>
                      <a:pt x="5" y="6"/>
                    </a:cubicBezTo>
                    <a:cubicBezTo>
                      <a:pt x="3" y="4"/>
                      <a:pt x="2" y="2"/>
                      <a:pt x="0" y="0"/>
                    </a:cubicBezTo>
                  </a:path>
                </a:pathLst>
              </a:custGeom>
              <a:solidFill>
                <a:srgbClr val="8D85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309" name="Freeform 4520">
                <a:extLst>
                  <a:ext uri="{FF2B5EF4-FFF2-40B4-BE49-F238E27FC236}">
                    <a16:creationId xmlns:a16="http://schemas.microsoft.com/office/drawing/2014/main" id="{B5539300-9FED-4012-9181-3963C9C4F4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31" y="1488"/>
                <a:ext cx="14" cy="44"/>
              </a:xfrm>
              <a:custGeom>
                <a:avLst/>
                <a:gdLst>
                  <a:gd name="T0" fmla="*/ 39 w 10"/>
                  <a:gd name="T1" fmla="*/ 0 h 32"/>
                  <a:gd name="T2" fmla="*/ 0 w 10"/>
                  <a:gd name="T3" fmla="*/ 47 h 32"/>
                  <a:gd name="T4" fmla="*/ 8 w 10"/>
                  <a:gd name="T5" fmla="*/ 116 h 32"/>
                  <a:gd name="T6" fmla="*/ 39 w 10"/>
                  <a:gd name="T7" fmla="*/ 76 h 32"/>
                  <a:gd name="T8" fmla="*/ 39 w 10"/>
                  <a:gd name="T9" fmla="*/ 0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" h="32">
                    <a:moveTo>
                      <a:pt x="10" y="0"/>
                    </a:moveTo>
                    <a:cubicBezTo>
                      <a:pt x="7" y="4"/>
                      <a:pt x="4" y="9"/>
                      <a:pt x="0" y="13"/>
                    </a:cubicBezTo>
                    <a:cubicBezTo>
                      <a:pt x="1" y="19"/>
                      <a:pt x="1" y="25"/>
                      <a:pt x="2" y="32"/>
                    </a:cubicBezTo>
                    <a:cubicBezTo>
                      <a:pt x="5" y="29"/>
                      <a:pt x="7" y="25"/>
                      <a:pt x="10" y="21"/>
                    </a:cubicBezTo>
                    <a:cubicBezTo>
                      <a:pt x="10" y="14"/>
                      <a:pt x="10" y="7"/>
                      <a:pt x="10" y="0"/>
                    </a:cubicBezTo>
                  </a:path>
                </a:pathLst>
              </a:custGeom>
              <a:solidFill>
                <a:srgbClr val="5249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310" name="Freeform 4521">
                <a:extLst>
                  <a:ext uri="{FF2B5EF4-FFF2-40B4-BE49-F238E27FC236}">
                    <a16:creationId xmlns:a16="http://schemas.microsoft.com/office/drawing/2014/main" id="{A38857BF-88D7-49DC-A14D-EFD5FFC9FC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45" y="1487"/>
                <a:ext cx="3" cy="30"/>
              </a:xfrm>
              <a:custGeom>
                <a:avLst/>
                <a:gdLst>
                  <a:gd name="T0" fmla="*/ 0 w 2"/>
                  <a:gd name="T1" fmla="*/ 0 h 22"/>
                  <a:gd name="T2" fmla="*/ 0 w 2"/>
                  <a:gd name="T3" fmla="*/ 1 h 22"/>
                  <a:gd name="T4" fmla="*/ 0 w 2"/>
                  <a:gd name="T5" fmla="*/ 76 h 22"/>
                  <a:gd name="T6" fmla="*/ 12 w 2"/>
                  <a:gd name="T7" fmla="*/ 63 h 22"/>
                  <a:gd name="T8" fmla="*/ 0 w 2"/>
                  <a:gd name="T9" fmla="*/ 0 h 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2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8"/>
                      <a:pt x="0" y="15"/>
                      <a:pt x="0" y="22"/>
                    </a:cubicBezTo>
                    <a:cubicBezTo>
                      <a:pt x="0" y="21"/>
                      <a:pt x="1" y="19"/>
                      <a:pt x="2" y="18"/>
                    </a:cubicBezTo>
                    <a:cubicBezTo>
                      <a:pt x="1" y="12"/>
                      <a:pt x="1" y="6"/>
                      <a:pt x="0" y="0"/>
                    </a:cubicBezTo>
                  </a:path>
                </a:pathLst>
              </a:custGeom>
              <a:solidFill>
                <a:srgbClr val="6E65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311" name="Freeform 4522">
                <a:extLst>
                  <a:ext uri="{FF2B5EF4-FFF2-40B4-BE49-F238E27FC236}">
                    <a16:creationId xmlns:a16="http://schemas.microsoft.com/office/drawing/2014/main" id="{0EB7930E-BFDB-491C-8FF3-FE94F4F6EE6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03" y="1640"/>
                <a:ext cx="138" cy="228"/>
              </a:xfrm>
              <a:custGeom>
                <a:avLst/>
                <a:gdLst>
                  <a:gd name="T0" fmla="*/ 218 w 102"/>
                  <a:gd name="T1" fmla="*/ 495 h 168"/>
                  <a:gd name="T2" fmla="*/ 135 w 102"/>
                  <a:gd name="T3" fmla="*/ 505 h 168"/>
                  <a:gd name="T4" fmla="*/ 134 w 102"/>
                  <a:gd name="T5" fmla="*/ 531 h 168"/>
                  <a:gd name="T6" fmla="*/ 92 w 102"/>
                  <a:gd name="T7" fmla="*/ 520 h 168"/>
                  <a:gd name="T8" fmla="*/ 84 w 102"/>
                  <a:gd name="T9" fmla="*/ 520 h 168"/>
                  <a:gd name="T10" fmla="*/ 9 w 102"/>
                  <a:gd name="T11" fmla="*/ 540 h 168"/>
                  <a:gd name="T12" fmla="*/ 12 w 102"/>
                  <a:gd name="T13" fmla="*/ 531 h 168"/>
                  <a:gd name="T14" fmla="*/ 0 w 102"/>
                  <a:gd name="T15" fmla="*/ 532 h 168"/>
                  <a:gd name="T16" fmla="*/ 118 w 102"/>
                  <a:gd name="T17" fmla="*/ 569 h 168"/>
                  <a:gd name="T18" fmla="*/ 250 w 102"/>
                  <a:gd name="T19" fmla="*/ 558 h 168"/>
                  <a:gd name="T20" fmla="*/ 279 w 102"/>
                  <a:gd name="T21" fmla="*/ 505 h 168"/>
                  <a:gd name="T22" fmla="*/ 258 w 102"/>
                  <a:gd name="T23" fmla="*/ 499 h 168"/>
                  <a:gd name="T24" fmla="*/ 218 w 102"/>
                  <a:gd name="T25" fmla="*/ 495 h 168"/>
                  <a:gd name="T26" fmla="*/ 287 w 102"/>
                  <a:gd name="T27" fmla="*/ 0 h 168"/>
                  <a:gd name="T28" fmla="*/ 248 w 102"/>
                  <a:gd name="T29" fmla="*/ 30 h 168"/>
                  <a:gd name="T30" fmla="*/ 248 w 102"/>
                  <a:gd name="T31" fmla="*/ 48 h 168"/>
                  <a:gd name="T32" fmla="*/ 331 w 102"/>
                  <a:gd name="T33" fmla="*/ 149 h 168"/>
                  <a:gd name="T34" fmla="*/ 342 w 102"/>
                  <a:gd name="T35" fmla="*/ 133 h 168"/>
                  <a:gd name="T36" fmla="*/ 287 w 102"/>
                  <a:gd name="T37" fmla="*/ 0 h 16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102" h="168">
                    <a:moveTo>
                      <a:pt x="65" y="146"/>
                    </a:moveTo>
                    <a:cubicBezTo>
                      <a:pt x="57" y="146"/>
                      <a:pt x="49" y="147"/>
                      <a:pt x="41" y="149"/>
                    </a:cubicBezTo>
                    <a:cubicBezTo>
                      <a:pt x="40" y="151"/>
                      <a:pt x="40" y="153"/>
                      <a:pt x="40" y="156"/>
                    </a:cubicBezTo>
                    <a:cubicBezTo>
                      <a:pt x="36" y="154"/>
                      <a:pt x="31" y="153"/>
                      <a:pt x="27" y="153"/>
                    </a:cubicBezTo>
                    <a:cubicBezTo>
                      <a:pt x="26" y="153"/>
                      <a:pt x="25" y="153"/>
                      <a:pt x="25" y="153"/>
                    </a:cubicBezTo>
                    <a:cubicBezTo>
                      <a:pt x="17" y="155"/>
                      <a:pt x="10" y="158"/>
                      <a:pt x="3" y="159"/>
                    </a:cubicBezTo>
                    <a:cubicBezTo>
                      <a:pt x="3" y="158"/>
                      <a:pt x="4" y="157"/>
                      <a:pt x="4" y="156"/>
                    </a:cubicBezTo>
                    <a:cubicBezTo>
                      <a:pt x="3" y="157"/>
                      <a:pt x="1" y="157"/>
                      <a:pt x="0" y="157"/>
                    </a:cubicBezTo>
                    <a:cubicBezTo>
                      <a:pt x="5" y="165"/>
                      <a:pt x="19" y="168"/>
                      <a:pt x="35" y="168"/>
                    </a:cubicBezTo>
                    <a:cubicBezTo>
                      <a:pt x="48" y="168"/>
                      <a:pt x="62" y="167"/>
                      <a:pt x="75" y="164"/>
                    </a:cubicBezTo>
                    <a:cubicBezTo>
                      <a:pt x="78" y="159"/>
                      <a:pt x="80" y="154"/>
                      <a:pt x="83" y="149"/>
                    </a:cubicBezTo>
                    <a:cubicBezTo>
                      <a:pt x="81" y="148"/>
                      <a:pt x="79" y="148"/>
                      <a:pt x="77" y="147"/>
                    </a:cubicBezTo>
                    <a:cubicBezTo>
                      <a:pt x="73" y="147"/>
                      <a:pt x="69" y="146"/>
                      <a:pt x="65" y="146"/>
                    </a:cubicBezTo>
                    <a:moveTo>
                      <a:pt x="86" y="0"/>
                    </a:moveTo>
                    <a:cubicBezTo>
                      <a:pt x="83" y="4"/>
                      <a:pt x="79" y="7"/>
                      <a:pt x="74" y="9"/>
                    </a:cubicBezTo>
                    <a:cubicBezTo>
                      <a:pt x="74" y="11"/>
                      <a:pt x="74" y="12"/>
                      <a:pt x="74" y="14"/>
                    </a:cubicBezTo>
                    <a:cubicBezTo>
                      <a:pt x="86" y="23"/>
                      <a:pt x="95" y="33"/>
                      <a:pt x="99" y="44"/>
                    </a:cubicBezTo>
                    <a:cubicBezTo>
                      <a:pt x="100" y="42"/>
                      <a:pt x="101" y="40"/>
                      <a:pt x="102" y="39"/>
                    </a:cubicBezTo>
                    <a:cubicBezTo>
                      <a:pt x="99" y="22"/>
                      <a:pt x="94" y="10"/>
                      <a:pt x="86" y="0"/>
                    </a:cubicBezTo>
                  </a:path>
                </a:pathLst>
              </a:custGeom>
              <a:solidFill>
                <a:srgbClr val="766C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8992" name="Group 4523">
              <a:extLst>
                <a:ext uri="{FF2B5EF4-FFF2-40B4-BE49-F238E27FC236}">
                  <a16:creationId xmlns:a16="http://schemas.microsoft.com/office/drawing/2014/main" id="{9BA20D9D-3A5E-4934-9864-EC7D2ECF190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241" y="749"/>
              <a:ext cx="984" cy="1107"/>
              <a:chOff x="4241" y="749"/>
              <a:chExt cx="984" cy="1107"/>
            </a:xfrm>
          </p:grpSpPr>
          <p:sp>
            <p:nvSpPr>
              <p:cNvPr id="29912" name="Freeform 4524">
                <a:extLst>
                  <a:ext uri="{FF2B5EF4-FFF2-40B4-BE49-F238E27FC236}">
                    <a16:creationId xmlns:a16="http://schemas.microsoft.com/office/drawing/2014/main" id="{9A59DEF5-9E48-4304-A648-249EEA305F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15" y="1688"/>
                <a:ext cx="38" cy="159"/>
              </a:xfrm>
              <a:custGeom>
                <a:avLst/>
                <a:gdLst>
                  <a:gd name="T0" fmla="*/ 72 w 28"/>
                  <a:gd name="T1" fmla="*/ 0 h 117"/>
                  <a:gd name="T2" fmla="*/ 65 w 28"/>
                  <a:gd name="T3" fmla="*/ 14 h 117"/>
                  <a:gd name="T4" fmla="*/ 68 w 28"/>
                  <a:gd name="T5" fmla="*/ 45 h 117"/>
                  <a:gd name="T6" fmla="*/ 0 w 28"/>
                  <a:gd name="T7" fmla="*/ 390 h 117"/>
                  <a:gd name="T8" fmla="*/ 30 w 28"/>
                  <a:gd name="T9" fmla="*/ 400 h 117"/>
                  <a:gd name="T10" fmla="*/ 57 w 28"/>
                  <a:gd name="T11" fmla="*/ 379 h 117"/>
                  <a:gd name="T12" fmla="*/ 96 w 28"/>
                  <a:gd name="T13" fmla="*/ 257 h 117"/>
                  <a:gd name="T14" fmla="*/ 96 w 28"/>
                  <a:gd name="T15" fmla="*/ 257 h 117"/>
                  <a:gd name="T16" fmla="*/ 92 w 28"/>
                  <a:gd name="T17" fmla="*/ 125 h 117"/>
                  <a:gd name="T18" fmla="*/ 83 w 28"/>
                  <a:gd name="T19" fmla="*/ 72 h 117"/>
                  <a:gd name="T20" fmla="*/ 72 w 28"/>
                  <a:gd name="T21" fmla="*/ 0 h 11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8" h="117">
                    <a:moveTo>
                      <a:pt x="21" y="0"/>
                    </a:moveTo>
                    <a:cubicBezTo>
                      <a:pt x="21" y="1"/>
                      <a:pt x="20" y="2"/>
                      <a:pt x="19" y="4"/>
                    </a:cubicBezTo>
                    <a:cubicBezTo>
                      <a:pt x="19" y="7"/>
                      <a:pt x="20" y="10"/>
                      <a:pt x="20" y="13"/>
                    </a:cubicBezTo>
                    <a:cubicBezTo>
                      <a:pt x="25" y="66"/>
                      <a:pt x="12" y="92"/>
                      <a:pt x="0" y="114"/>
                    </a:cubicBezTo>
                    <a:cubicBezTo>
                      <a:pt x="4" y="116"/>
                      <a:pt x="7" y="117"/>
                      <a:pt x="9" y="117"/>
                    </a:cubicBezTo>
                    <a:cubicBezTo>
                      <a:pt x="11" y="117"/>
                      <a:pt x="14" y="116"/>
                      <a:pt x="17" y="111"/>
                    </a:cubicBezTo>
                    <a:cubicBezTo>
                      <a:pt x="23" y="102"/>
                      <a:pt x="25" y="86"/>
                      <a:pt x="28" y="75"/>
                    </a:cubicBezTo>
                    <a:cubicBezTo>
                      <a:pt x="28" y="75"/>
                      <a:pt x="28" y="75"/>
                      <a:pt x="28" y="75"/>
                    </a:cubicBezTo>
                    <a:cubicBezTo>
                      <a:pt x="27" y="62"/>
                      <a:pt x="27" y="49"/>
                      <a:pt x="27" y="37"/>
                    </a:cubicBezTo>
                    <a:cubicBezTo>
                      <a:pt x="26" y="32"/>
                      <a:pt x="25" y="26"/>
                      <a:pt x="24" y="21"/>
                    </a:cubicBezTo>
                    <a:cubicBezTo>
                      <a:pt x="23" y="14"/>
                      <a:pt x="22" y="7"/>
                      <a:pt x="21" y="0"/>
                    </a:cubicBezTo>
                  </a:path>
                </a:pathLst>
              </a:custGeom>
              <a:solidFill>
                <a:srgbClr val="766C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13" name="Freeform 4525">
                <a:extLst>
                  <a:ext uri="{FF2B5EF4-FFF2-40B4-BE49-F238E27FC236}">
                    <a16:creationId xmlns:a16="http://schemas.microsoft.com/office/drawing/2014/main" id="{013B8241-B45F-4953-B20D-840F4B9FDB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44" y="1673"/>
                <a:ext cx="8" cy="65"/>
              </a:xfrm>
              <a:custGeom>
                <a:avLst/>
                <a:gdLst>
                  <a:gd name="T0" fmla="*/ 20 w 6"/>
                  <a:gd name="T1" fmla="*/ 0 h 48"/>
                  <a:gd name="T2" fmla="*/ 0 w 6"/>
                  <a:gd name="T3" fmla="*/ 37 h 48"/>
                  <a:gd name="T4" fmla="*/ 9 w 6"/>
                  <a:gd name="T5" fmla="*/ 107 h 48"/>
                  <a:gd name="T6" fmla="*/ 20 w 6"/>
                  <a:gd name="T7" fmla="*/ 161 h 48"/>
                  <a:gd name="T8" fmla="*/ 20 w 6"/>
                  <a:gd name="T9" fmla="*/ 0 h 4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48">
                    <a:moveTo>
                      <a:pt x="6" y="0"/>
                    </a:moveTo>
                    <a:cubicBezTo>
                      <a:pt x="4" y="4"/>
                      <a:pt x="2" y="7"/>
                      <a:pt x="0" y="11"/>
                    </a:cubicBezTo>
                    <a:cubicBezTo>
                      <a:pt x="1" y="18"/>
                      <a:pt x="2" y="25"/>
                      <a:pt x="3" y="32"/>
                    </a:cubicBezTo>
                    <a:cubicBezTo>
                      <a:pt x="4" y="37"/>
                      <a:pt x="5" y="43"/>
                      <a:pt x="6" y="48"/>
                    </a:cubicBezTo>
                    <a:cubicBezTo>
                      <a:pt x="6" y="32"/>
                      <a:pt x="6" y="16"/>
                      <a:pt x="6" y="0"/>
                    </a:cubicBezTo>
                  </a:path>
                </a:pathLst>
              </a:custGeom>
              <a:solidFill>
                <a:srgbClr val="8D85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14" name="Freeform 4526">
                <a:extLst>
                  <a:ext uri="{FF2B5EF4-FFF2-40B4-BE49-F238E27FC236}">
                    <a16:creationId xmlns:a16="http://schemas.microsoft.com/office/drawing/2014/main" id="{1F4FFC76-EFED-4368-90B2-310D21523B9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07" y="1693"/>
                <a:ext cx="142" cy="163"/>
              </a:xfrm>
              <a:custGeom>
                <a:avLst/>
                <a:gdLst>
                  <a:gd name="T0" fmla="*/ 74 w 105"/>
                  <a:gd name="T1" fmla="*/ 390 h 120"/>
                  <a:gd name="T2" fmla="*/ 9 w 105"/>
                  <a:gd name="T3" fmla="*/ 398 h 120"/>
                  <a:gd name="T4" fmla="*/ 1 w 105"/>
                  <a:gd name="T5" fmla="*/ 398 h 120"/>
                  <a:gd name="T6" fmla="*/ 0 w 105"/>
                  <a:gd name="T7" fmla="*/ 408 h 120"/>
                  <a:gd name="T8" fmla="*/ 74 w 105"/>
                  <a:gd name="T9" fmla="*/ 390 h 120"/>
                  <a:gd name="T10" fmla="*/ 331 w 105"/>
                  <a:gd name="T11" fmla="*/ 0 h 120"/>
                  <a:gd name="T12" fmla="*/ 322 w 105"/>
                  <a:gd name="T13" fmla="*/ 19 h 120"/>
                  <a:gd name="T14" fmla="*/ 331 w 105"/>
                  <a:gd name="T15" fmla="*/ 61 h 120"/>
                  <a:gd name="T16" fmla="*/ 168 w 105"/>
                  <a:gd name="T17" fmla="*/ 216 h 120"/>
                  <a:gd name="T18" fmla="*/ 126 w 105"/>
                  <a:gd name="T19" fmla="*/ 372 h 120"/>
                  <a:gd name="T20" fmla="*/ 208 w 105"/>
                  <a:gd name="T21" fmla="*/ 364 h 120"/>
                  <a:gd name="T22" fmla="*/ 247 w 105"/>
                  <a:gd name="T23" fmla="*/ 369 h 120"/>
                  <a:gd name="T24" fmla="*/ 266 w 105"/>
                  <a:gd name="T25" fmla="*/ 372 h 120"/>
                  <a:gd name="T26" fmla="*/ 334 w 105"/>
                  <a:gd name="T27" fmla="*/ 30 h 120"/>
                  <a:gd name="T28" fmla="*/ 331 w 105"/>
                  <a:gd name="T29" fmla="*/ 0 h 120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05" h="120">
                    <a:moveTo>
                      <a:pt x="22" y="114"/>
                    </a:moveTo>
                    <a:cubicBezTo>
                      <a:pt x="16" y="114"/>
                      <a:pt x="9" y="116"/>
                      <a:pt x="3" y="117"/>
                    </a:cubicBezTo>
                    <a:cubicBezTo>
                      <a:pt x="2" y="117"/>
                      <a:pt x="2" y="117"/>
                      <a:pt x="1" y="117"/>
                    </a:cubicBezTo>
                    <a:cubicBezTo>
                      <a:pt x="1" y="118"/>
                      <a:pt x="0" y="119"/>
                      <a:pt x="0" y="120"/>
                    </a:cubicBezTo>
                    <a:cubicBezTo>
                      <a:pt x="7" y="119"/>
                      <a:pt x="14" y="116"/>
                      <a:pt x="22" y="114"/>
                    </a:cubicBezTo>
                    <a:moveTo>
                      <a:pt x="99" y="0"/>
                    </a:moveTo>
                    <a:cubicBezTo>
                      <a:pt x="98" y="1"/>
                      <a:pt x="97" y="3"/>
                      <a:pt x="96" y="5"/>
                    </a:cubicBezTo>
                    <a:cubicBezTo>
                      <a:pt x="98" y="9"/>
                      <a:pt x="99" y="13"/>
                      <a:pt x="99" y="18"/>
                    </a:cubicBezTo>
                    <a:cubicBezTo>
                      <a:pt x="99" y="46"/>
                      <a:pt x="76" y="59"/>
                      <a:pt x="50" y="63"/>
                    </a:cubicBezTo>
                    <a:cubicBezTo>
                      <a:pt x="47" y="79"/>
                      <a:pt x="41" y="92"/>
                      <a:pt x="38" y="110"/>
                    </a:cubicBezTo>
                    <a:cubicBezTo>
                      <a:pt x="46" y="108"/>
                      <a:pt x="54" y="107"/>
                      <a:pt x="62" y="107"/>
                    </a:cubicBezTo>
                    <a:cubicBezTo>
                      <a:pt x="66" y="107"/>
                      <a:pt x="70" y="108"/>
                      <a:pt x="74" y="108"/>
                    </a:cubicBezTo>
                    <a:cubicBezTo>
                      <a:pt x="76" y="109"/>
                      <a:pt x="78" y="109"/>
                      <a:pt x="80" y="110"/>
                    </a:cubicBezTo>
                    <a:cubicBezTo>
                      <a:pt x="92" y="88"/>
                      <a:pt x="105" y="62"/>
                      <a:pt x="100" y="9"/>
                    </a:cubicBezTo>
                    <a:cubicBezTo>
                      <a:pt x="100" y="6"/>
                      <a:pt x="99" y="3"/>
                      <a:pt x="99" y="0"/>
                    </a:cubicBezTo>
                  </a:path>
                </a:pathLst>
              </a:custGeom>
              <a:solidFill>
                <a:srgbClr val="A7A0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15" name="Freeform 4527">
                <a:extLst>
                  <a:ext uri="{FF2B5EF4-FFF2-40B4-BE49-F238E27FC236}">
                    <a16:creationId xmlns:a16="http://schemas.microsoft.com/office/drawing/2014/main" id="{CFF68456-1735-40C3-B5EC-269BDB2CC2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16" y="1450"/>
                <a:ext cx="9" cy="67"/>
              </a:xfrm>
              <a:custGeom>
                <a:avLst/>
                <a:gdLst>
                  <a:gd name="T0" fmla="*/ 19 w 7"/>
                  <a:gd name="T1" fmla="*/ 0 h 49"/>
                  <a:gd name="T2" fmla="*/ 17 w 7"/>
                  <a:gd name="T3" fmla="*/ 10 h 49"/>
                  <a:gd name="T4" fmla="*/ 0 w 7"/>
                  <a:gd name="T5" fmla="*/ 168 h 49"/>
                  <a:gd name="T6" fmla="*/ 0 w 7"/>
                  <a:gd name="T7" fmla="*/ 172 h 49"/>
                  <a:gd name="T8" fmla="*/ 19 w 7"/>
                  <a:gd name="T9" fmla="*/ 0 h 4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" h="49">
                    <a:moveTo>
                      <a:pt x="7" y="0"/>
                    </a:moveTo>
                    <a:cubicBezTo>
                      <a:pt x="7" y="1"/>
                      <a:pt x="6" y="2"/>
                      <a:pt x="6" y="3"/>
                    </a:cubicBezTo>
                    <a:cubicBezTo>
                      <a:pt x="4" y="18"/>
                      <a:pt x="2" y="33"/>
                      <a:pt x="0" y="48"/>
                    </a:cubicBezTo>
                    <a:cubicBezTo>
                      <a:pt x="0" y="48"/>
                      <a:pt x="0" y="49"/>
                      <a:pt x="0" y="49"/>
                    </a:cubicBezTo>
                    <a:cubicBezTo>
                      <a:pt x="3" y="33"/>
                      <a:pt x="5" y="16"/>
                      <a:pt x="7" y="0"/>
                    </a:cubicBezTo>
                  </a:path>
                </a:pathLst>
              </a:custGeom>
              <a:solidFill>
                <a:srgbClr val="5249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16" name="Freeform 4528">
                <a:extLst>
                  <a:ext uri="{FF2B5EF4-FFF2-40B4-BE49-F238E27FC236}">
                    <a16:creationId xmlns:a16="http://schemas.microsoft.com/office/drawing/2014/main" id="{B0C1F3BE-D4F4-4D8E-9181-C504E2F3572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148" y="1490"/>
                <a:ext cx="24" cy="183"/>
              </a:xfrm>
              <a:custGeom>
                <a:avLst/>
                <a:gdLst>
                  <a:gd name="T0" fmla="*/ 9 w 18"/>
                  <a:gd name="T1" fmla="*/ 358 h 135"/>
                  <a:gd name="T2" fmla="*/ 9 w 18"/>
                  <a:gd name="T3" fmla="*/ 455 h 135"/>
                  <a:gd name="T4" fmla="*/ 31 w 18"/>
                  <a:gd name="T5" fmla="*/ 401 h 135"/>
                  <a:gd name="T6" fmla="*/ 9 w 18"/>
                  <a:gd name="T7" fmla="*/ 358 h 135"/>
                  <a:gd name="T8" fmla="*/ 21 w 18"/>
                  <a:gd name="T9" fmla="*/ 0 h 135"/>
                  <a:gd name="T10" fmla="*/ 0 w 18"/>
                  <a:gd name="T11" fmla="*/ 56 h 135"/>
                  <a:gd name="T12" fmla="*/ 7 w 18"/>
                  <a:gd name="T13" fmla="*/ 198 h 135"/>
                  <a:gd name="T14" fmla="*/ 49 w 18"/>
                  <a:gd name="T15" fmla="*/ 294 h 135"/>
                  <a:gd name="T16" fmla="*/ 49 w 18"/>
                  <a:gd name="T17" fmla="*/ 68 h 135"/>
                  <a:gd name="T18" fmla="*/ 49 w 18"/>
                  <a:gd name="T19" fmla="*/ 61 h 135"/>
                  <a:gd name="T20" fmla="*/ 44 w 18"/>
                  <a:gd name="T21" fmla="*/ 27 h 135"/>
                  <a:gd name="T22" fmla="*/ 21 w 18"/>
                  <a:gd name="T23" fmla="*/ 0 h 135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8" h="135">
                    <a:moveTo>
                      <a:pt x="3" y="106"/>
                    </a:moveTo>
                    <a:cubicBezTo>
                      <a:pt x="3" y="115"/>
                      <a:pt x="3" y="125"/>
                      <a:pt x="3" y="135"/>
                    </a:cubicBezTo>
                    <a:cubicBezTo>
                      <a:pt x="5" y="130"/>
                      <a:pt x="8" y="125"/>
                      <a:pt x="10" y="119"/>
                    </a:cubicBezTo>
                    <a:cubicBezTo>
                      <a:pt x="8" y="115"/>
                      <a:pt x="6" y="111"/>
                      <a:pt x="3" y="106"/>
                    </a:cubicBezTo>
                    <a:moveTo>
                      <a:pt x="7" y="0"/>
                    </a:moveTo>
                    <a:cubicBezTo>
                      <a:pt x="5" y="5"/>
                      <a:pt x="3" y="11"/>
                      <a:pt x="0" y="16"/>
                    </a:cubicBezTo>
                    <a:cubicBezTo>
                      <a:pt x="1" y="30"/>
                      <a:pt x="2" y="45"/>
                      <a:pt x="2" y="59"/>
                    </a:cubicBezTo>
                    <a:cubicBezTo>
                      <a:pt x="10" y="70"/>
                      <a:pt x="14" y="79"/>
                      <a:pt x="16" y="87"/>
                    </a:cubicBezTo>
                    <a:cubicBezTo>
                      <a:pt x="18" y="65"/>
                      <a:pt x="14" y="42"/>
                      <a:pt x="16" y="20"/>
                    </a:cubicBezTo>
                    <a:cubicBezTo>
                      <a:pt x="16" y="20"/>
                      <a:pt x="16" y="19"/>
                      <a:pt x="16" y="18"/>
                    </a:cubicBezTo>
                    <a:cubicBezTo>
                      <a:pt x="16" y="15"/>
                      <a:pt x="15" y="11"/>
                      <a:pt x="14" y="8"/>
                    </a:cubicBezTo>
                    <a:cubicBezTo>
                      <a:pt x="12" y="5"/>
                      <a:pt x="10" y="3"/>
                      <a:pt x="7" y="0"/>
                    </a:cubicBezTo>
                  </a:path>
                </a:pathLst>
              </a:custGeom>
              <a:solidFill>
                <a:srgbClr val="6057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17" name="Freeform 4529">
                <a:extLst>
                  <a:ext uri="{FF2B5EF4-FFF2-40B4-BE49-F238E27FC236}">
                    <a16:creationId xmlns:a16="http://schemas.microsoft.com/office/drawing/2014/main" id="{9C49B28B-1368-44CF-A1B1-FB4E72622E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38" y="1321"/>
                <a:ext cx="3" cy="13"/>
              </a:xfrm>
              <a:custGeom>
                <a:avLst/>
                <a:gdLst>
                  <a:gd name="T0" fmla="*/ 8 w 2"/>
                  <a:gd name="T1" fmla="*/ 0 h 9"/>
                  <a:gd name="T2" fmla="*/ 0 w 2"/>
                  <a:gd name="T3" fmla="*/ 29 h 9"/>
                  <a:gd name="T4" fmla="*/ 12 w 2"/>
                  <a:gd name="T5" fmla="*/ 39 h 9"/>
                  <a:gd name="T6" fmla="*/ 8 w 2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9">
                    <a:moveTo>
                      <a:pt x="1" y="0"/>
                    </a:moveTo>
                    <a:cubicBezTo>
                      <a:pt x="1" y="3"/>
                      <a:pt x="0" y="5"/>
                      <a:pt x="0" y="7"/>
                    </a:cubicBezTo>
                    <a:cubicBezTo>
                      <a:pt x="1" y="8"/>
                      <a:pt x="1" y="9"/>
                      <a:pt x="2" y="9"/>
                    </a:cubicBezTo>
                    <a:cubicBezTo>
                      <a:pt x="1" y="6"/>
                      <a:pt x="1" y="3"/>
                      <a:pt x="1" y="0"/>
                    </a:cubicBezTo>
                  </a:path>
                </a:pathLst>
              </a:custGeom>
              <a:solidFill>
                <a:srgbClr val="423A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18" name="Freeform 4530">
                <a:extLst>
                  <a:ext uri="{FF2B5EF4-FFF2-40B4-BE49-F238E27FC236}">
                    <a16:creationId xmlns:a16="http://schemas.microsoft.com/office/drawing/2014/main" id="{C4E91119-9D65-48C6-8D02-6F7879CFE1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40" y="1302"/>
                <a:ext cx="6" cy="41"/>
              </a:xfrm>
              <a:custGeom>
                <a:avLst/>
                <a:gdLst>
                  <a:gd name="T0" fmla="*/ 2 w 5"/>
                  <a:gd name="T1" fmla="*/ 0 h 30"/>
                  <a:gd name="T2" fmla="*/ 2 w 5"/>
                  <a:gd name="T3" fmla="*/ 10 h 30"/>
                  <a:gd name="T4" fmla="*/ 0 w 5"/>
                  <a:gd name="T5" fmla="*/ 49 h 30"/>
                  <a:gd name="T6" fmla="*/ 1 w 5"/>
                  <a:gd name="T7" fmla="*/ 78 h 30"/>
                  <a:gd name="T8" fmla="*/ 10 w 5"/>
                  <a:gd name="T9" fmla="*/ 105 h 30"/>
                  <a:gd name="T10" fmla="*/ 7 w 5"/>
                  <a:gd name="T11" fmla="*/ 7 h 30"/>
                  <a:gd name="T12" fmla="*/ 2 w 5"/>
                  <a:gd name="T13" fmla="*/ 0 h 3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" h="30">
                    <a:moveTo>
                      <a:pt x="2" y="0"/>
                    </a:moveTo>
                    <a:cubicBezTo>
                      <a:pt x="2" y="1"/>
                      <a:pt x="2" y="2"/>
                      <a:pt x="2" y="3"/>
                    </a:cubicBezTo>
                    <a:cubicBezTo>
                      <a:pt x="1" y="6"/>
                      <a:pt x="1" y="10"/>
                      <a:pt x="0" y="14"/>
                    </a:cubicBezTo>
                    <a:cubicBezTo>
                      <a:pt x="0" y="17"/>
                      <a:pt x="0" y="20"/>
                      <a:pt x="1" y="23"/>
                    </a:cubicBezTo>
                    <a:cubicBezTo>
                      <a:pt x="2" y="26"/>
                      <a:pt x="4" y="28"/>
                      <a:pt x="5" y="30"/>
                    </a:cubicBezTo>
                    <a:cubicBezTo>
                      <a:pt x="5" y="20"/>
                      <a:pt x="4" y="11"/>
                      <a:pt x="3" y="2"/>
                    </a:cubicBezTo>
                    <a:cubicBezTo>
                      <a:pt x="3" y="1"/>
                      <a:pt x="2" y="0"/>
                      <a:pt x="2" y="0"/>
                    </a:cubicBezTo>
                  </a:path>
                </a:pathLst>
              </a:custGeom>
              <a:solidFill>
                <a:srgbClr val="6057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19" name="Freeform 4531">
                <a:extLst>
                  <a:ext uri="{FF2B5EF4-FFF2-40B4-BE49-F238E27FC236}">
                    <a16:creationId xmlns:a16="http://schemas.microsoft.com/office/drawing/2014/main" id="{952CB184-735F-41BE-AA30-C1C112A104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31" y="1361"/>
                <a:ext cx="13" cy="45"/>
              </a:xfrm>
              <a:custGeom>
                <a:avLst/>
                <a:gdLst>
                  <a:gd name="T0" fmla="*/ 9 w 9"/>
                  <a:gd name="T1" fmla="*/ 0 h 33"/>
                  <a:gd name="T2" fmla="*/ 0 w 9"/>
                  <a:gd name="T3" fmla="*/ 27 h 33"/>
                  <a:gd name="T4" fmla="*/ 13 w 9"/>
                  <a:gd name="T5" fmla="*/ 113 h 33"/>
                  <a:gd name="T6" fmla="*/ 39 w 9"/>
                  <a:gd name="T7" fmla="*/ 78 h 33"/>
                  <a:gd name="T8" fmla="*/ 39 w 9"/>
                  <a:gd name="T9" fmla="*/ 27 h 33"/>
                  <a:gd name="T10" fmla="*/ 9 w 9"/>
                  <a:gd name="T11" fmla="*/ 0 h 3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9" h="33">
                    <a:moveTo>
                      <a:pt x="2" y="0"/>
                    </a:moveTo>
                    <a:cubicBezTo>
                      <a:pt x="1" y="3"/>
                      <a:pt x="1" y="5"/>
                      <a:pt x="0" y="8"/>
                    </a:cubicBezTo>
                    <a:cubicBezTo>
                      <a:pt x="1" y="16"/>
                      <a:pt x="2" y="25"/>
                      <a:pt x="3" y="33"/>
                    </a:cubicBezTo>
                    <a:cubicBezTo>
                      <a:pt x="5" y="30"/>
                      <a:pt x="7" y="26"/>
                      <a:pt x="9" y="23"/>
                    </a:cubicBezTo>
                    <a:cubicBezTo>
                      <a:pt x="9" y="18"/>
                      <a:pt x="9" y="13"/>
                      <a:pt x="9" y="8"/>
                    </a:cubicBezTo>
                    <a:cubicBezTo>
                      <a:pt x="6" y="5"/>
                      <a:pt x="4" y="3"/>
                      <a:pt x="2" y="0"/>
                    </a:cubicBezTo>
                  </a:path>
                </a:pathLst>
              </a:custGeom>
              <a:solidFill>
                <a:srgbClr val="423A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20" name="Freeform 4532">
                <a:extLst>
                  <a:ext uri="{FF2B5EF4-FFF2-40B4-BE49-F238E27FC236}">
                    <a16:creationId xmlns:a16="http://schemas.microsoft.com/office/drawing/2014/main" id="{7E086752-7FC7-4970-9CAF-96704182D4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44" y="1372"/>
                <a:ext cx="5" cy="20"/>
              </a:xfrm>
              <a:custGeom>
                <a:avLst/>
                <a:gdLst>
                  <a:gd name="T0" fmla="*/ 0 w 4"/>
                  <a:gd name="T1" fmla="*/ 0 h 15"/>
                  <a:gd name="T2" fmla="*/ 0 w 4"/>
                  <a:gd name="T3" fmla="*/ 48 h 15"/>
                  <a:gd name="T4" fmla="*/ 10 w 4"/>
                  <a:gd name="T5" fmla="*/ 21 h 15"/>
                  <a:gd name="T6" fmla="*/ 10 w 4"/>
                  <a:gd name="T7" fmla="*/ 16 h 15"/>
                  <a:gd name="T8" fmla="*/ 0 w 4"/>
                  <a:gd name="T9" fmla="*/ 0 h 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15">
                    <a:moveTo>
                      <a:pt x="0" y="0"/>
                    </a:moveTo>
                    <a:cubicBezTo>
                      <a:pt x="0" y="5"/>
                      <a:pt x="0" y="10"/>
                      <a:pt x="0" y="15"/>
                    </a:cubicBezTo>
                    <a:cubicBezTo>
                      <a:pt x="2" y="12"/>
                      <a:pt x="3" y="10"/>
                      <a:pt x="4" y="7"/>
                    </a:cubicBezTo>
                    <a:cubicBezTo>
                      <a:pt x="4" y="6"/>
                      <a:pt x="4" y="6"/>
                      <a:pt x="4" y="5"/>
                    </a:cubicBezTo>
                    <a:cubicBezTo>
                      <a:pt x="2" y="4"/>
                      <a:pt x="1" y="2"/>
                      <a:pt x="0" y="0"/>
                    </a:cubicBezTo>
                  </a:path>
                </a:pathLst>
              </a:custGeom>
              <a:solidFill>
                <a:srgbClr val="6057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21" name="Freeform 4533">
                <a:extLst>
                  <a:ext uri="{FF2B5EF4-FFF2-40B4-BE49-F238E27FC236}">
                    <a16:creationId xmlns:a16="http://schemas.microsoft.com/office/drawing/2014/main" id="{B9F3C886-9D6D-4BE7-AFE0-B7911D30CF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44" y="1431"/>
                <a:ext cx="1" cy="4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7 h 3"/>
                  <a:gd name="T4" fmla="*/ 1 w 1"/>
                  <a:gd name="T5" fmla="*/ 9 h 3"/>
                  <a:gd name="T6" fmla="*/ 1 w 1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2"/>
                      <a:pt x="1" y="1"/>
                      <a:pt x="1" y="0"/>
                    </a:cubicBezTo>
                  </a:path>
                </a:pathLst>
              </a:custGeom>
              <a:solidFill>
                <a:srgbClr val="423A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22" name="Freeform 4534">
                <a:extLst>
                  <a:ext uri="{FF2B5EF4-FFF2-40B4-BE49-F238E27FC236}">
                    <a16:creationId xmlns:a16="http://schemas.microsoft.com/office/drawing/2014/main" id="{88A755C6-47D8-4827-B62C-E1FF5EAE44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45" y="1414"/>
                <a:ext cx="14" cy="40"/>
              </a:xfrm>
              <a:custGeom>
                <a:avLst/>
                <a:gdLst>
                  <a:gd name="T0" fmla="*/ 20 w 10"/>
                  <a:gd name="T1" fmla="*/ 0 h 30"/>
                  <a:gd name="T2" fmla="*/ 0 w 10"/>
                  <a:gd name="T3" fmla="*/ 41 h 30"/>
                  <a:gd name="T4" fmla="*/ 0 w 10"/>
                  <a:gd name="T5" fmla="*/ 49 h 30"/>
                  <a:gd name="T6" fmla="*/ 39 w 10"/>
                  <a:gd name="T7" fmla="*/ 95 h 30"/>
                  <a:gd name="T8" fmla="*/ 20 w 10"/>
                  <a:gd name="T9" fmla="*/ 0 h 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" h="30">
                    <a:moveTo>
                      <a:pt x="5" y="0"/>
                    </a:moveTo>
                    <a:cubicBezTo>
                      <a:pt x="4" y="4"/>
                      <a:pt x="2" y="9"/>
                      <a:pt x="0" y="13"/>
                    </a:cubicBezTo>
                    <a:cubicBezTo>
                      <a:pt x="0" y="14"/>
                      <a:pt x="0" y="15"/>
                      <a:pt x="0" y="16"/>
                    </a:cubicBezTo>
                    <a:cubicBezTo>
                      <a:pt x="4" y="20"/>
                      <a:pt x="7" y="25"/>
                      <a:pt x="10" y="30"/>
                    </a:cubicBezTo>
                    <a:cubicBezTo>
                      <a:pt x="8" y="20"/>
                      <a:pt x="7" y="10"/>
                      <a:pt x="5" y="0"/>
                    </a:cubicBezTo>
                  </a:path>
                </a:pathLst>
              </a:custGeom>
              <a:solidFill>
                <a:srgbClr val="6057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23" name="Freeform 4535">
                <a:extLst>
                  <a:ext uri="{FF2B5EF4-FFF2-40B4-BE49-F238E27FC236}">
                    <a16:creationId xmlns:a16="http://schemas.microsoft.com/office/drawing/2014/main" id="{4D0F4212-498A-460A-8737-548C33E934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42" y="1296"/>
                <a:ext cx="2" cy="9"/>
              </a:xfrm>
              <a:custGeom>
                <a:avLst/>
                <a:gdLst>
                  <a:gd name="T0" fmla="*/ 16 w 1"/>
                  <a:gd name="T1" fmla="*/ 0 h 7"/>
                  <a:gd name="T2" fmla="*/ 0 w 1"/>
                  <a:gd name="T3" fmla="*/ 13 h 7"/>
                  <a:gd name="T4" fmla="*/ 16 w 1"/>
                  <a:gd name="T5" fmla="*/ 19 h 7"/>
                  <a:gd name="T6" fmla="*/ 16 w 1"/>
                  <a:gd name="T7" fmla="*/ 0 h 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7">
                    <a:moveTo>
                      <a:pt x="1" y="0"/>
                    </a:moveTo>
                    <a:cubicBezTo>
                      <a:pt x="0" y="1"/>
                      <a:pt x="0" y="3"/>
                      <a:pt x="0" y="5"/>
                    </a:cubicBezTo>
                    <a:cubicBezTo>
                      <a:pt x="0" y="5"/>
                      <a:pt x="1" y="6"/>
                      <a:pt x="1" y="7"/>
                    </a:cubicBezTo>
                    <a:cubicBezTo>
                      <a:pt x="1" y="4"/>
                      <a:pt x="1" y="2"/>
                      <a:pt x="1" y="0"/>
                    </a:cubicBezTo>
                  </a:path>
                </a:pathLst>
              </a:custGeom>
              <a:solidFill>
                <a:srgbClr val="9890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24" name="Freeform 4536">
                <a:extLst>
                  <a:ext uri="{FF2B5EF4-FFF2-40B4-BE49-F238E27FC236}">
                    <a16:creationId xmlns:a16="http://schemas.microsoft.com/office/drawing/2014/main" id="{459DB375-8A57-49EF-9F31-DEBC5BD8D2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34" y="1331"/>
                <a:ext cx="10" cy="41"/>
              </a:xfrm>
              <a:custGeom>
                <a:avLst/>
                <a:gdLst>
                  <a:gd name="T0" fmla="*/ 13 w 7"/>
                  <a:gd name="T1" fmla="*/ 0 h 30"/>
                  <a:gd name="T2" fmla="*/ 0 w 7"/>
                  <a:gd name="T3" fmla="*/ 77 h 30"/>
                  <a:gd name="T4" fmla="*/ 29 w 7"/>
                  <a:gd name="T5" fmla="*/ 105 h 30"/>
                  <a:gd name="T6" fmla="*/ 27 w 7"/>
                  <a:gd name="T7" fmla="*/ 92 h 30"/>
                  <a:gd name="T8" fmla="*/ 20 w 7"/>
                  <a:gd name="T9" fmla="*/ 7 h 30"/>
                  <a:gd name="T10" fmla="*/ 13 w 7"/>
                  <a:gd name="T11" fmla="*/ 0 h 3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" h="30">
                    <a:moveTo>
                      <a:pt x="3" y="0"/>
                    </a:moveTo>
                    <a:cubicBezTo>
                      <a:pt x="2" y="8"/>
                      <a:pt x="1" y="15"/>
                      <a:pt x="0" y="22"/>
                    </a:cubicBezTo>
                    <a:cubicBezTo>
                      <a:pt x="2" y="25"/>
                      <a:pt x="4" y="27"/>
                      <a:pt x="7" y="30"/>
                    </a:cubicBezTo>
                    <a:cubicBezTo>
                      <a:pt x="6" y="29"/>
                      <a:pt x="6" y="27"/>
                      <a:pt x="6" y="26"/>
                    </a:cubicBezTo>
                    <a:cubicBezTo>
                      <a:pt x="6" y="18"/>
                      <a:pt x="5" y="10"/>
                      <a:pt x="5" y="2"/>
                    </a:cubicBezTo>
                    <a:cubicBezTo>
                      <a:pt x="4" y="2"/>
                      <a:pt x="4" y="1"/>
                      <a:pt x="3" y="0"/>
                    </a:cubicBezTo>
                  </a:path>
                </a:pathLst>
              </a:custGeom>
              <a:solidFill>
                <a:srgbClr val="8178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25" name="Freeform 4537">
                <a:extLst>
                  <a:ext uri="{FF2B5EF4-FFF2-40B4-BE49-F238E27FC236}">
                    <a16:creationId xmlns:a16="http://schemas.microsoft.com/office/drawing/2014/main" id="{4339A07D-8BED-452A-985F-C422525F48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41" y="1334"/>
                <a:ext cx="8" cy="44"/>
              </a:xfrm>
              <a:custGeom>
                <a:avLst/>
                <a:gdLst>
                  <a:gd name="T0" fmla="*/ 0 w 6"/>
                  <a:gd name="T1" fmla="*/ 0 h 33"/>
                  <a:gd name="T2" fmla="*/ 1 w 6"/>
                  <a:gd name="T3" fmla="*/ 76 h 33"/>
                  <a:gd name="T4" fmla="*/ 7 w 6"/>
                  <a:gd name="T5" fmla="*/ 87 h 33"/>
                  <a:gd name="T6" fmla="*/ 20 w 6"/>
                  <a:gd name="T7" fmla="*/ 105 h 33"/>
                  <a:gd name="T8" fmla="*/ 16 w 6"/>
                  <a:gd name="T9" fmla="*/ 79 h 33"/>
                  <a:gd name="T10" fmla="*/ 12 w 6"/>
                  <a:gd name="T11" fmla="*/ 21 h 33"/>
                  <a:gd name="T12" fmla="*/ 0 w 6"/>
                  <a:gd name="T13" fmla="*/ 0 h 3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" h="33">
                    <a:moveTo>
                      <a:pt x="0" y="0"/>
                    </a:moveTo>
                    <a:cubicBezTo>
                      <a:pt x="0" y="8"/>
                      <a:pt x="1" y="16"/>
                      <a:pt x="1" y="24"/>
                    </a:cubicBezTo>
                    <a:cubicBezTo>
                      <a:pt x="1" y="25"/>
                      <a:pt x="1" y="27"/>
                      <a:pt x="2" y="28"/>
                    </a:cubicBezTo>
                    <a:cubicBezTo>
                      <a:pt x="3" y="30"/>
                      <a:pt x="4" y="32"/>
                      <a:pt x="6" y="33"/>
                    </a:cubicBezTo>
                    <a:cubicBezTo>
                      <a:pt x="6" y="31"/>
                      <a:pt x="5" y="28"/>
                      <a:pt x="5" y="25"/>
                    </a:cubicBezTo>
                    <a:cubicBezTo>
                      <a:pt x="5" y="19"/>
                      <a:pt x="5" y="13"/>
                      <a:pt x="4" y="7"/>
                    </a:cubicBezTo>
                    <a:cubicBezTo>
                      <a:pt x="3" y="5"/>
                      <a:pt x="1" y="3"/>
                      <a:pt x="0" y="0"/>
                    </a:cubicBezTo>
                  </a:path>
                </a:pathLst>
              </a:custGeom>
              <a:solidFill>
                <a:srgbClr val="9890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26" name="Freeform 4538">
                <a:extLst>
                  <a:ext uri="{FF2B5EF4-FFF2-40B4-BE49-F238E27FC236}">
                    <a16:creationId xmlns:a16="http://schemas.microsoft.com/office/drawing/2014/main" id="{339DCB82-E893-4AC0-8A4C-E96F000F1E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44" y="1475"/>
                <a:ext cx="1" cy="4"/>
              </a:xfrm>
              <a:custGeom>
                <a:avLst/>
                <a:gdLst>
                  <a:gd name="T0" fmla="*/ 0 w 1"/>
                  <a:gd name="T1" fmla="*/ 0 h 3"/>
                  <a:gd name="T2" fmla="*/ 1 w 1"/>
                  <a:gd name="T3" fmla="*/ 9 h 3"/>
                  <a:gd name="T4" fmla="*/ 1 w 1"/>
                  <a:gd name="T5" fmla="*/ 0 h 3"/>
                  <a:gd name="T6" fmla="*/ 0 w 1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0"/>
                    </a:moveTo>
                    <a:cubicBezTo>
                      <a:pt x="1" y="1"/>
                      <a:pt x="1" y="2"/>
                      <a:pt x="1" y="3"/>
                    </a:cubicBezTo>
                    <a:cubicBezTo>
                      <a:pt x="1" y="2"/>
                      <a:pt x="1" y="1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</a:path>
                </a:pathLst>
              </a:custGeom>
              <a:solidFill>
                <a:srgbClr val="423A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27" name="Freeform 4539">
                <a:extLst>
                  <a:ext uri="{FF2B5EF4-FFF2-40B4-BE49-F238E27FC236}">
                    <a16:creationId xmlns:a16="http://schemas.microsoft.com/office/drawing/2014/main" id="{FCF7BFB1-C9ED-448A-935B-40A44412EA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45" y="1475"/>
                <a:ext cx="4" cy="12"/>
              </a:xfrm>
              <a:custGeom>
                <a:avLst/>
                <a:gdLst>
                  <a:gd name="T0" fmla="*/ 0 w 3"/>
                  <a:gd name="T1" fmla="*/ 0 h 9"/>
                  <a:gd name="T2" fmla="*/ 0 w 3"/>
                  <a:gd name="T3" fmla="*/ 9 h 9"/>
                  <a:gd name="T4" fmla="*/ 0 w 3"/>
                  <a:gd name="T5" fmla="*/ 28 h 9"/>
                  <a:gd name="T6" fmla="*/ 9 w 3"/>
                  <a:gd name="T7" fmla="*/ 12 h 9"/>
                  <a:gd name="T8" fmla="*/ 0 w 3"/>
                  <a:gd name="T9" fmla="*/ 0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9">
                    <a:moveTo>
                      <a:pt x="0" y="0"/>
                    </a:moveTo>
                    <a:cubicBezTo>
                      <a:pt x="0" y="1"/>
                      <a:pt x="0" y="2"/>
                      <a:pt x="0" y="3"/>
                    </a:cubicBezTo>
                    <a:cubicBezTo>
                      <a:pt x="0" y="5"/>
                      <a:pt x="0" y="7"/>
                      <a:pt x="0" y="9"/>
                    </a:cubicBezTo>
                    <a:cubicBezTo>
                      <a:pt x="1" y="7"/>
                      <a:pt x="2" y="5"/>
                      <a:pt x="3" y="4"/>
                    </a:cubicBezTo>
                    <a:cubicBezTo>
                      <a:pt x="2" y="3"/>
                      <a:pt x="1" y="2"/>
                      <a:pt x="0" y="0"/>
                    </a:cubicBezTo>
                  </a:path>
                </a:pathLst>
              </a:custGeom>
              <a:solidFill>
                <a:srgbClr val="6057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28" name="Freeform 4540">
                <a:extLst>
                  <a:ext uri="{FF2B5EF4-FFF2-40B4-BE49-F238E27FC236}">
                    <a16:creationId xmlns:a16="http://schemas.microsoft.com/office/drawing/2014/main" id="{D56B8BA6-D976-4A08-B90A-290524366D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40" y="1434"/>
                <a:ext cx="5" cy="41"/>
              </a:xfrm>
              <a:custGeom>
                <a:avLst/>
                <a:gdLst>
                  <a:gd name="T0" fmla="*/ 8 w 4"/>
                  <a:gd name="T1" fmla="*/ 0 h 30"/>
                  <a:gd name="T2" fmla="*/ 0 w 4"/>
                  <a:gd name="T3" fmla="*/ 19 h 30"/>
                  <a:gd name="T4" fmla="*/ 1 w 4"/>
                  <a:gd name="T5" fmla="*/ 19 h 30"/>
                  <a:gd name="T6" fmla="*/ 8 w 4"/>
                  <a:gd name="T7" fmla="*/ 105 h 30"/>
                  <a:gd name="T8" fmla="*/ 10 w 4"/>
                  <a:gd name="T9" fmla="*/ 105 h 30"/>
                  <a:gd name="T10" fmla="*/ 10 w 4"/>
                  <a:gd name="T11" fmla="*/ 1 h 30"/>
                  <a:gd name="T12" fmla="*/ 8 w 4"/>
                  <a:gd name="T13" fmla="*/ 0 h 3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" h="30">
                    <a:moveTo>
                      <a:pt x="3" y="0"/>
                    </a:moveTo>
                    <a:cubicBezTo>
                      <a:pt x="2" y="1"/>
                      <a:pt x="1" y="3"/>
                      <a:pt x="0" y="5"/>
                    </a:cubicBezTo>
                    <a:cubicBezTo>
                      <a:pt x="0" y="5"/>
                      <a:pt x="1" y="5"/>
                      <a:pt x="1" y="5"/>
                    </a:cubicBezTo>
                    <a:cubicBezTo>
                      <a:pt x="2" y="14"/>
                      <a:pt x="3" y="22"/>
                      <a:pt x="3" y="30"/>
                    </a:cubicBezTo>
                    <a:cubicBezTo>
                      <a:pt x="4" y="30"/>
                      <a:pt x="4" y="30"/>
                      <a:pt x="4" y="30"/>
                    </a:cubicBezTo>
                    <a:cubicBezTo>
                      <a:pt x="4" y="20"/>
                      <a:pt x="4" y="11"/>
                      <a:pt x="4" y="1"/>
                    </a:cubicBezTo>
                    <a:cubicBezTo>
                      <a:pt x="4" y="0"/>
                      <a:pt x="4" y="0"/>
                      <a:pt x="3" y="0"/>
                    </a:cubicBezTo>
                  </a:path>
                </a:pathLst>
              </a:custGeom>
              <a:solidFill>
                <a:srgbClr val="8178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29" name="Freeform 4541">
                <a:extLst>
                  <a:ext uri="{FF2B5EF4-FFF2-40B4-BE49-F238E27FC236}">
                    <a16:creationId xmlns:a16="http://schemas.microsoft.com/office/drawing/2014/main" id="{9543B72F-F0B9-40D4-8A1C-1CC83D7EE2B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145" y="1435"/>
                <a:ext cx="22" cy="65"/>
              </a:xfrm>
              <a:custGeom>
                <a:avLst/>
                <a:gdLst>
                  <a:gd name="T0" fmla="*/ 44 w 16"/>
                  <a:gd name="T1" fmla="*/ 93 h 48"/>
                  <a:gd name="T2" fmla="*/ 32 w 16"/>
                  <a:gd name="T3" fmla="*/ 134 h 48"/>
                  <a:gd name="T4" fmla="*/ 56 w 16"/>
                  <a:gd name="T5" fmla="*/ 161 h 48"/>
                  <a:gd name="T6" fmla="*/ 44 w 16"/>
                  <a:gd name="T7" fmla="*/ 93 h 48"/>
                  <a:gd name="T8" fmla="*/ 0 w 16"/>
                  <a:gd name="T9" fmla="*/ 0 h 48"/>
                  <a:gd name="T10" fmla="*/ 0 w 16"/>
                  <a:gd name="T11" fmla="*/ 98 h 48"/>
                  <a:gd name="T12" fmla="*/ 11 w 16"/>
                  <a:gd name="T13" fmla="*/ 112 h 48"/>
                  <a:gd name="T14" fmla="*/ 36 w 16"/>
                  <a:gd name="T15" fmla="*/ 57 h 48"/>
                  <a:gd name="T16" fmla="*/ 36 w 16"/>
                  <a:gd name="T17" fmla="*/ 47 h 48"/>
                  <a:gd name="T18" fmla="*/ 0 w 16"/>
                  <a:gd name="T19" fmla="*/ 0 h 48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6" h="48">
                    <a:moveTo>
                      <a:pt x="12" y="28"/>
                    </a:moveTo>
                    <a:cubicBezTo>
                      <a:pt x="12" y="32"/>
                      <a:pt x="10" y="36"/>
                      <a:pt x="9" y="40"/>
                    </a:cubicBezTo>
                    <a:cubicBezTo>
                      <a:pt x="12" y="43"/>
                      <a:pt x="14" y="45"/>
                      <a:pt x="16" y="48"/>
                    </a:cubicBezTo>
                    <a:cubicBezTo>
                      <a:pt x="15" y="41"/>
                      <a:pt x="14" y="34"/>
                      <a:pt x="12" y="28"/>
                    </a:cubicBezTo>
                    <a:moveTo>
                      <a:pt x="0" y="0"/>
                    </a:moveTo>
                    <a:cubicBezTo>
                      <a:pt x="0" y="10"/>
                      <a:pt x="0" y="19"/>
                      <a:pt x="0" y="29"/>
                    </a:cubicBezTo>
                    <a:cubicBezTo>
                      <a:pt x="1" y="31"/>
                      <a:pt x="2" y="32"/>
                      <a:pt x="3" y="33"/>
                    </a:cubicBezTo>
                    <a:cubicBezTo>
                      <a:pt x="6" y="28"/>
                      <a:pt x="8" y="22"/>
                      <a:pt x="10" y="17"/>
                    </a:cubicBezTo>
                    <a:cubicBezTo>
                      <a:pt x="10" y="16"/>
                      <a:pt x="10" y="15"/>
                      <a:pt x="10" y="14"/>
                    </a:cubicBezTo>
                    <a:cubicBezTo>
                      <a:pt x="7" y="9"/>
                      <a:pt x="4" y="4"/>
                      <a:pt x="0" y="0"/>
                    </a:cubicBezTo>
                  </a:path>
                </a:pathLst>
              </a:custGeom>
              <a:solidFill>
                <a:srgbClr val="9890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30" name="Freeform 4542">
                <a:extLst>
                  <a:ext uri="{FF2B5EF4-FFF2-40B4-BE49-F238E27FC236}">
                    <a16:creationId xmlns:a16="http://schemas.microsoft.com/office/drawing/2014/main" id="{22D0664A-A530-4C89-966C-EC9869FBBC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50" y="1570"/>
                <a:ext cx="19" cy="81"/>
              </a:xfrm>
              <a:custGeom>
                <a:avLst/>
                <a:gdLst>
                  <a:gd name="T0" fmla="*/ 0 w 14"/>
                  <a:gd name="T1" fmla="*/ 0 h 60"/>
                  <a:gd name="T2" fmla="*/ 1 w 14"/>
                  <a:gd name="T3" fmla="*/ 155 h 60"/>
                  <a:gd name="T4" fmla="*/ 27 w 14"/>
                  <a:gd name="T5" fmla="*/ 198 h 60"/>
                  <a:gd name="T6" fmla="*/ 41 w 14"/>
                  <a:gd name="T7" fmla="*/ 142 h 60"/>
                  <a:gd name="T8" fmla="*/ 48 w 14"/>
                  <a:gd name="T9" fmla="*/ 93 h 60"/>
                  <a:gd name="T10" fmla="*/ 0 w 14"/>
                  <a:gd name="T11" fmla="*/ 0 h 6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" h="60">
                    <a:moveTo>
                      <a:pt x="0" y="0"/>
                    </a:moveTo>
                    <a:cubicBezTo>
                      <a:pt x="1" y="15"/>
                      <a:pt x="1" y="31"/>
                      <a:pt x="1" y="47"/>
                    </a:cubicBezTo>
                    <a:cubicBezTo>
                      <a:pt x="4" y="52"/>
                      <a:pt x="6" y="56"/>
                      <a:pt x="8" y="60"/>
                    </a:cubicBezTo>
                    <a:cubicBezTo>
                      <a:pt x="10" y="55"/>
                      <a:pt x="11" y="49"/>
                      <a:pt x="12" y="43"/>
                    </a:cubicBezTo>
                    <a:cubicBezTo>
                      <a:pt x="13" y="38"/>
                      <a:pt x="14" y="33"/>
                      <a:pt x="14" y="28"/>
                    </a:cubicBezTo>
                    <a:cubicBezTo>
                      <a:pt x="12" y="20"/>
                      <a:pt x="8" y="11"/>
                      <a:pt x="0" y="0"/>
                    </a:cubicBezTo>
                  </a:path>
                </a:pathLst>
              </a:custGeom>
              <a:solidFill>
                <a:srgbClr val="9890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31" name="Freeform 4543">
                <a:extLst>
                  <a:ext uri="{FF2B5EF4-FFF2-40B4-BE49-F238E27FC236}">
                    <a16:creationId xmlns:a16="http://schemas.microsoft.com/office/drawing/2014/main" id="{1F555D51-8466-4114-B9F1-B0D5C88255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35" y="1392"/>
                <a:ext cx="10" cy="42"/>
              </a:xfrm>
              <a:custGeom>
                <a:avLst/>
                <a:gdLst>
                  <a:gd name="T0" fmla="*/ 27 w 7"/>
                  <a:gd name="T1" fmla="*/ 0 h 31"/>
                  <a:gd name="T2" fmla="*/ 0 w 7"/>
                  <a:gd name="T3" fmla="*/ 35 h 31"/>
                  <a:gd name="T4" fmla="*/ 9 w 7"/>
                  <a:gd name="T5" fmla="*/ 87 h 31"/>
                  <a:gd name="T6" fmla="*/ 27 w 7"/>
                  <a:gd name="T7" fmla="*/ 104 h 31"/>
                  <a:gd name="T8" fmla="*/ 29 w 7"/>
                  <a:gd name="T9" fmla="*/ 98 h 31"/>
                  <a:gd name="T10" fmla="*/ 27 w 7"/>
                  <a:gd name="T11" fmla="*/ 0 h 3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" h="31">
                    <a:moveTo>
                      <a:pt x="6" y="0"/>
                    </a:moveTo>
                    <a:cubicBezTo>
                      <a:pt x="4" y="3"/>
                      <a:pt x="2" y="7"/>
                      <a:pt x="0" y="10"/>
                    </a:cubicBezTo>
                    <a:cubicBezTo>
                      <a:pt x="1" y="15"/>
                      <a:pt x="1" y="21"/>
                      <a:pt x="2" y="26"/>
                    </a:cubicBezTo>
                    <a:cubicBezTo>
                      <a:pt x="4" y="27"/>
                      <a:pt x="5" y="29"/>
                      <a:pt x="6" y="31"/>
                    </a:cubicBezTo>
                    <a:cubicBezTo>
                      <a:pt x="7" y="30"/>
                      <a:pt x="7" y="30"/>
                      <a:pt x="7" y="29"/>
                    </a:cubicBezTo>
                    <a:cubicBezTo>
                      <a:pt x="7" y="19"/>
                      <a:pt x="7" y="9"/>
                      <a:pt x="6" y="0"/>
                    </a:cubicBezTo>
                  </a:path>
                </a:pathLst>
              </a:custGeom>
              <a:solidFill>
                <a:srgbClr val="6057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32" name="Freeform 4544">
                <a:extLst>
                  <a:ext uri="{FF2B5EF4-FFF2-40B4-BE49-F238E27FC236}">
                    <a16:creationId xmlns:a16="http://schemas.microsoft.com/office/drawing/2014/main" id="{72CD5954-3331-470D-B8A0-123EB20C3D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44" y="1381"/>
                <a:ext cx="8" cy="50"/>
              </a:xfrm>
              <a:custGeom>
                <a:avLst/>
                <a:gdLst>
                  <a:gd name="T0" fmla="*/ 12 w 6"/>
                  <a:gd name="T1" fmla="*/ 0 h 37"/>
                  <a:gd name="T2" fmla="*/ 0 w 6"/>
                  <a:gd name="T3" fmla="*/ 27 h 37"/>
                  <a:gd name="T4" fmla="*/ 1 w 6"/>
                  <a:gd name="T5" fmla="*/ 124 h 37"/>
                  <a:gd name="T6" fmla="*/ 20 w 6"/>
                  <a:gd name="T7" fmla="*/ 78 h 37"/>
                  <a:gd name="T8" fmla="*/ 12 w 6"/>
                  <a:gd name="T9" fmla="*/ 0 h 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37">
                    <a:moveTo>
                      <a:pt x="4" y="0"/>
                    </a:moveTo>
                    <a:cubicBezTo>
                      <a:pt x="3" y="3"/>
                      <a:pt x="2" y="5"/>
                      <a:pt x="0" y="8"/>
                    </a:cubicBezTo>
                    <a:cubicBezTo>
                      <a:pt x="1" y="17"/>
                      <a:pt x="1" y="27"/>
                      <a:pt x="1" y="37"/>
                    </a:cubicBezTo>
                    <a:cubicBezTo>
                      <a:pt x="3" y="33"/>
                      <a:pt x="5" y="28"/>
                      <a:pt x="6" y="24"/>
                    </a:cubicBezTo>
                    <a:cubicBezTo>
                      <a:pt x="5" y="16"/>
                      <a:pt x="4" y="8"/>
                      <a:pt x="4" y="0"/>
                    </a:cubicBezTo>
                  </a:path>
                </a:pathLst>
              </a:custGeom>
              <a:solidFill>
                <a:srgbClr val="7A72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33" name="Freeform 4545">
                <a:extLst>
                  <a:ext uri="{FF2B5EF4-FFF2-40B4-BE49-F238E27FC236}">
                    <a16:creationId xmlns:a16="http://schemas.microsoft.com/office/drawing/2014/main" id="{B8B57D22-1840-4120-89EA-309B7FB3B0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38" y="1427"/>
                <a:ext cx="6" cy="14"/>
              </a:xfrm>
              <a:custGeom>
                <a:avLst/>
                <a:gdLst>
                  <a:gd name="T0" fmla="*/ 0 w 4"/>
                  <a:gd name="T1" fmla="*/ 0 h 10"/>
                  <a:gd name="T2" fmla="*/ 8 w 4"/>
                  <a:gd name="T3" fmla="*/ 39 h 10"/>
                  <a:gd name="T4" fmla="*/ 21 w 4"/>
                  <a:gd name="T5" fmla="*/ 20 h 10"/>
                  <a:gd name="T6" fmla="*/ 0 w 4"/>
                  <a:gd name="T7" fmla="*/ 0 h 1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10">
                    <a:moveTo>
                      <a:pt x="0" y="0"/>
                    </a:moveTo>
                    <a:cubicBezTo>
                      <a:pt x="1" y="3"/>
                      <a:pt x="1" y="7"/>
                      <a:pt x="1" y="10"/>
                    </a:cubicBezTo>
                    <a:cubicBezTo>
                      <a:pt x="2" y="8"/>
                      <a:pt x="3" y="6"/>
                      <a:pt x="4" y="5"/>
                    </a:cubicBezTo>
                    <a:cubicBezTo>
                      <a:pt x="3" y="3"/>
                      <a:pt x="2" y="1"/>
                      <a:pt x="0" y="0"/>
                    </a:cubicBezTo>
                  </a:path>
                </a:pathLst>
              </a:custGeom>
              <a:solidFill>
                <a:srgbClr val="9890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34" name="Freeform 4546">
                <a:extLst>
                  <a:ext uri="{FF2B5EF4-FFF2-40B4-BE49-F238E27FC236}">
                    <a16:creationId xmlns:a16="http://schemas.microsoft.com/office/drawing/2014/main" id="{3E9ABB93-C489-48D3-A30A-159D1CE8A1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45" y="1480"/>
                <a:ext cx="12" cy="31"/>
              </a:xfrm>
              <a:custGeom>
                <a:avLst/>
                <a:gdLst>
                  <a:gd name="T0" fmla="*/ 9 w 9"/>
                  <a:gd name="T1" fmla="*/ 0 h 23"/>
                  <a:gd name="T2" fmla="*/ 0 w 9"/>
                  <a:gd name="T3" fmla="*/ 16 h 23"/>
                  <a:gd name="T4" fmla="*/ 7 w 9"/>
                  <a:gd name="T5" fmla="*/ 77 h 23"/>
                  <a:gd name="T6" fmla="*/ 28 w 9"/>
                  <a:gd name="T7" fmla="*/ 22 h 23"/>
                  <a:gd name="T8" fmla="*/ 9 w 9"/>
                  <a:gd name="T9" fmla="*/ 0 h 2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" h="23">
                    <a:moveTo>
                      <a:pt x="3" y="0"/>
                    </a:moveTo>
                    <a:cubicBezTo>
                      <a:pt x="2" y="1"/>
                      <a:pt x="1" y="3"/>
                      <a:pt x="0" y="5"/>
                    </a:cubicBezTo>
                    <a:cubicBezTo>
                      <a:pt x="1" y="11"/>
                      <a:pt x="1" y="17"/>
                      <a:pt x="2" y="23"/>
                    </a:cubicBezTo>
                    <a:cubicBezTo>
                      <a:pt x="5" y="18"/>
                      <a:pt x="7" y="12"/>
                      <a:pt x="9" y="7"/>
                    </a:cubicBezTo>
                    <a:cubicBezTo>
                      <a:pt x="7" y="4"/>
                      <a:pt x="5" y="2"/>
                      <a:pt x="3" y="0"/>
                    </a:cubicBezTo>
                  </a:path>
                </a:pathLst>
              </a:custGeom>
              <a:solidFill>
                <a:srgbClr val="7A72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35" name="Freeform 4547">
                <a:extLst>
                  <a:ext uri="{FF2B5EF4-FFF2-40B4-BE49-F238E27FC236}">
                    <a16:creationId xmlns:a16="http://schemas.microsoft.com/office/drawing/2014/main" id="{763B32F0-46AF-481F-83C4-746E21040F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49" y="1458"/>
                <a:ext cx="12" cy="32"/>
              </a:xfrm>
              <a:custGeom>
                <a:avLst/>
                <a:gdLst>
                  <a:gd name="T0" fmla="*/ 21 w 9"/>
                  <a:gd name="T1" fmla="*/ 0 h 23"/>
                  <a:gd name="T2" fmla="*/ 0 w 9"/>
                  <a:gd name="T3" fmla="*/ 60 h 23"/>
                  <a:gd name="T4" fmla="*/ 20 w 9"/>
                  <a:gd name="T5" fmla="*/ 88 h 23"/>
                  <a:gd name="T6" fmla="*/ 28 w 9"/>
                  <a:gd name="T7" fmla="*/ 40 h 23"/>
                  <a:gd name="T8" fmla="*/ 21 w 9"/>
                  <a:gd name="T9" fmla="*/ 0 h 2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" h="23">
                    <a:moveTo>
                      <a:pt x="7" y="0"/>
                    </a:moveTo>
                    <a:cubicBezTo>
                      <a:pt x="5" y="5"/>
                      <a:pt x="3" y="11"/>
                      <a:pt x="0" y="16"/>
                    </a:cubicBezTo>
                    <a:cubicBezTo>
                      <a:pt x="2" y="18"/>
                      <a:pt x="4" y="20"/>
                      <a:pt x="6" y="23"/>
                    </a:cubicBezTo>
                    <a:cubicBezTo>
                      <a:pt x="7" y="19"/>
                      <a:pt x="9" y="15"/>
                      <a:pt x="9" y="11"/>
                    </a:cubicBezTo>
                    <a:cubicBezTo>
                      <a:pt x="9" y="7"/>
                      <a:pt x="8" y="3"/>
                      <a:pt x="7" y="0"/>
                    </a:cubicBezTo>
                  </a:path>
                </a:pathLst>
              </a:custGeom>
              <a:solidFill>
                <a:srgbClr val="ABA4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36" name="Freeform 4548">
                <a:extLst>
                  <a:ext uri="{FF2B5EF4-FFF2-40B4-BE49-F238E27FC236}">
                    <a16:creationId xmlns:a16="http://schemas.microsoft.com/office/drawing/2014/main" id="{AB270FD0-3B62-4C33-8A7C-20125B7F0A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48" y="1712"/>
                <a:ext cx="36" cy="136"/>
              </a:xfrm>
              <a:custGeom>
                <a:avLst/>
                <a:gdLst>
                  <a:gd name="T0" fmla="*/ 79 w 27"/>
                  <a:gd name="T1" fmla="*/ 0 h 100"/>
                  <a:gd name="T2" fmla="*/ 73 w 27"/>
                  <a:gd name="T3" fmla="*/ 20 h 100"/>
                  <a:gd name="T4" fmla="*/ 55 w 27"/>
                  <a:gd name="T5" fmla="*/ 76 h 100"/>
                  <a:gd name="T6" fmla="*/ 16 w 27"/>
                  <a:gd name="T7" fmla="*/ 180 h 100"/>
                  <a:gd name="T8" fmla="*/ 12 w 27"/>
                  <a:gd name="T9" fmla="*/ 196 h 100"/>
                  <a:gd name="T10" fmla="*/ 28 w 27"/>
                  <a:gd name="T11" fmla="*/ 343 h 100"/>
                  <a:gd name="T12" fmla="*/ 49 w 27"/>
                  <a:gd name="T13" fmla="*/ 329 h 100"/>
                  <a:gd name="T14" fmla="*/ 85 w 27"/>
                  <a:gd name="T15" fmla="*/ 48 h 100"/>
                  <a:gd name="T16" fmla="*/ 79 w 27"/>
                  <a:gd name="T17" fmla="*/ 0 h 10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7" h="100">
                    <a:moveTo>
                      <a:pt x="25" y="0"/>
                    </a:moveTo>
                    <a:cubicBezTo>
                      <a:pt x="24" y="2"/>
                      <a:pt x="24" y="4"/>
                      <a:pt x="23" y="6"/>
                    </a:cubicBezTo>
                    <a:cubicBezTo>
                      <a:pt x="21" y="11"/>
                      <a:pt x="19" y="17"/>
                      <a:pt x="17" y="22"/>
                    </a:cubicBezTo>
                    <a:cubicBezTo>
                      <a:pt x="13" y="32"/>
                      <a:pt x="9" y="42"/>
                      <a:pt x="5" y="52"/>
                    </a:cubicBezTo>
                    <a:cubicBezTo>
                      <a:pt x="5" y="54"/>
                      <a:pt x="4" y="55"/>
                      <a:pt x="4" y="57"/>
                    </a:cubicBezTo>
                    <a:cubicBezTo>
                      <a:pt x="4" y="66"/>
                      <a:pt x="0" y="94"/>
                      <a:pt x="9" y="100"/>
                    </a:cubicBezTo>
                    <a:cubicBezTo>
                      <a:pt x="12" y="98"/>
                      <a:pt x="15" y="97"/>
                      <a:pt x="16" y="96"/>
                    </a:cubicBezTo>
                    <a:cubicBezTo>
                      <a:pt x="25" y="72"/>
                      <a:pt x="25" y="41"/>
                      <a:pt x="27" y="14"/>
                    </a:cubicBezTo>
                    <a:cubicBezTo>
                      <a:pt x="26" y="9"/>
                      <a:pt x="25" y="5"/>
                      <a:pt x="25" y="0"/>
                    </a:cubicBezTo>
                  </a:path>
                </a:pathLst>
              </a:custGeom>
              <a:solidFill>
                <a:srgbClr val="423A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37" name="Freeform 4549">
                <a:extLst>
                  <a:ext uri="{FF2B5EF4-FFF2-40B4-BE49-F238E27FC236}">
                    <a16:creationId xmlns:a16="http://schemas.microsoft.com/office/drawing/2014/main" id="{FD08FF4B-5E8E-453B-B511-1A0EA95F2C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71" y="1720"/>
                <a:ext cx="8" cy="22"/>
              </a:xfrm>
              <a:custGeom>
                <a:avLst/>
                <a:gdLst>
                  <a:gd name="T0" fmla="*/ 20 w 6"/>
                  <a:gd name="T1" fmla="*/ 0 h 16"/>
                  <a:gd name="T2" fmla="*/ 0 w 6"/>
                  <a:gd name="T3" fmla="*/ 56 h 16"/>
                  <a:gd name="T4" fmla="*/ 20 w 6"/>
                  <a:gd name="T5" fmla="*/ 0 h 1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" h="16">
                    <a:moveTo>
                      <a:pt x="6" y="0"/>
                    </a:moveTo>
                    <a:cubicBezTo>
                      <a:pt x="4" y="5"/>
                      <a:pt x="2" y="10"/>
                      <a:pt x="0" y="16"/>
                    </a:cubicBezTo>
                    <a:cubicBezTo>
                      <a:pt x="2" y="11"/>
                      <a:pt x="4" y="5"/>
                      <a:pt x="6" y="0"/>
                    </a:cubicBezTo>
                  </a:path>
                </a:pathLst>
              </a:custGeom>
              <a:solidFill>
                <a:srgbClr val="6057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38" name="Freeform 4550">
                <a:extLst>
                  <a:ext uri="{FF2B5EF4-FFF2-40B4-BE49-F238E27FC236}">
                    <a16:creationId xmlns:a16="http://schemas.microsoft.com/office/drawing/2014/main" id="{1DE29868-9DF1-4E65-9AE5-236533ED035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152" y="1711"/>
                <a:ext cx="30" cy="79"/>
              </a:xfrm>
              <a:custGeom>
                <a:avLst/>
                <a:gdLst>
                  <a:gd name="T0" fmla="*/ 0 w 22"/>
                  <a:gd name="T1" fmla="*/ 68 h 58"/>
                  <a:gd name="T2" fmla="*/ 1 w 22"/>
                  <a:gd name="T3" fmla="*/ 200 h 58"/>
                  <a:gd name="T4" fmla="*/ 1 w 22"/>
                  <a:gd name="T5" fmla="*/ 200 h 58"/>
                  <a:gd name="T6" fmla="*/ 7 w 22"/>
                  <a:gd name="T7" fmla="*/ 181 h 58"/>
                  <a:gd name="T8" fmla="*/ 48 w 22"/>
                  <a:gd name="T9" fmla="*/ 78 h 58"/>
                  <a:gd name="T10" fmla="*/ 30 w 22"/>
                  <a:gd name="T11" fmla="*/ 112 h 58"/>
                  <a:gd name="T12" fmla="*/ 0 w 22"/>
                  <a:gd name="T13" fmla="*/ 68 h 58"/>
                  <a:gd name="T14" fmla="*/ 76 w 22"/>
                  <a:gd name="T15" fmla="*/ 0 h 58"/>
                  <a:gd name="T16" fmla="*/ 68 w 22"/>
                  <a:gd name="T17" fmla="*/ 26 h 58"/>
                  <a:gd name="T18" fmla="*/ 76 w 22"/>
                  <a:gd name="T19" fmla="*/ 1 h 58"/>
                  <a:gd name="T20" fmla="*/ 76 w 22"/>
                  <a:gd name="T21" fmla="*/ 0 h 5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2" h="58">
                    <a:moveTo>
                      <a:pt x="0" y="20"/>
                    </a:moveTo>
                    <a:cubicBezTo>
                      <a:pt x="0" y="32"/>
                      <a:pt x="0" y="45"/>
                      <a:pt x="1" y="58"/>
                    </a:cubicBezTo>
                    <a:cubicBezTo>
                      <a:pt x="1" y="58"/>
                      <a:pt x="1" y="58"/>
                      <a:pt x="1" y="58"/>
                    </a:cubicBezTo>
                    <a:cubicBezTo>
                      <a:pt x="1" y="56"/>
                      <a:pt x="2" y="55"/>
                      <a:pt x="2" y="53"/>
                    </a:cubicBezTo>
                    <a:cubicBezTo>
                      <a:pt x="6" y="43"/>
                      <a:pt x="10" y="33"/>
                      <a:pt x="14" y="23"/>
                    </a:cubicBezTo>
                    <a:cubicBezTo>
                      <a:pt x="13" y="26"/>
                      <a:pt x="11" y="29"/>
                      <a:pt x="9" y="32"/>
                    </a:cubicBezTo>
                    <a:cubicBezTo>
                      <a:pt x="4" y="30"/>
                      <a:pt x="2" y="25"/>
                      <a:pt x="0" y="20"/>
                    </a:cubicBezTo>
                    <a:moveTo>
                      <a:pt x="22" y="0"/>
                    </a:moveTo>
                    <a:cubicBezTo>
                      <a:pt x="21" y="2"/>
                      <a:pt x="21" y="4"/>
                      <a:pt x="20" y="7"/>
                    </a:cubicBezTo>
                    <a:cubicBezTo>
                      <a:pt x="21" y="5"/>
                      <a:pt x="21" y="3"/>
                      <a:pt x="22" y="1"/>
                    </a:cubicBezTo>
                    <a:cubicBezTo>
                      <a:pt x="22" y="0"/>
                      <a:pt x="22" y="0"/>
                      <a:pt x="22" y="0"/>
                    </a:cubicBezTo>
                  </a:path>
                </a:pathLst>
              </a:custGeom>
              <a:solidFill>
                <a:srgbClr val="8178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39" name="Freeform 4551">
                <a:extLst>
                  <a:ext uri="{FF2B5EF4-FFF2-40B4-BE49-F238E27FC236}">
                    <a16:creationId xmlns:a16="http://schemas.microsoft.com/office/drawing/2014/main" id="{E7A200CB-B3E2-4CE4-BB82-90375BA2D3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52" y="1514"/>
                <a:ext cx="34" cy="240"/>
              </a:xfrm>
              <a:custGeom>
                <a:avLst/>
                <a:gdLst>
                  <a:gd name="T0" fmla="*/ 45 w 25"/>
                  <a:gd name="T1" fmla="*/ 0 h 177"/>
                  <a:gd name="T2" fmla="*/ 45 w 25"/>
                  <a:gd name="T3" fmla="*/ 7 h 177"/>
                  <a:gd name="T4" fmla="*/ 45 w 25"/>
                  <a:gd name="T5" fmla="*/ 233 h 177"/>
                  <a:gd name="T6" fmla="*/ 37 w 25"/>
                  <a:gd name="T7" fmla="*/ 372 h 177"/>
                  <a:gd name="T8" fmla="*/ 26 w 25"/>
                  <a:gd name="T9" fmla="*/ 342 h 177"/>
                  <a:gd name="T10" fmla="*/ 0 w 25"/>
                  <a:gd name="T11" fmla="*/ 397 h 177"/>
                  <a:gd name="T12" fmla="*/ 0 w 25"/>
                  <a:gd name="T13" fmla="*/ 559 h 177"/>
                  <a:gd name="T14" fmla="*/ 30 w 25"/>
                  <a:gd name="T15" fmla="*/ 598 h 177"/>
                  <a:gd name="T16" fmla="*/ 48 w 25"/>
                  <a:gd name="T17" fmla="*/ 568 h 177"/>
                  <a:gd name="T18" fmla="*/ 68 w 25"/>
                  <a:gd name="T19" fmla="*/ 513 h 177"/>
                  <a:gd name="T20" fmla="*/ 76 w 25"/>
                  <a:gd name="T21" fmla="*/ 491 h 177"/>
                  <a:gd name="T22" fmla="*/ 72 w 25"/>
                  <a:gd name="T23" fmla="*/ 149 h 177"/>
                  <a:gd name="T24" fmla="*/ 45 w 25"/>
                  <a:gd name="T25" fmla="*/ 0 h 17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5" h="177">
                    <a:moveTo>
                      <a:pt x="13" y="0"/>
                    </a:moveTo>
                    <a:cubicBezTo>
                      <a:pt x="13" y="1"/>
                      <a:pt x="13" y="2"/>
                      <a:pt x="13" y="2"/>
                    </a:cubicBezTo>
                    <a:cubicBezTo>
                      <a:pt x="11" y="24"/>
                      <a:pt x="15" y="47"/>
                      <a:pt x="13" y="69"/>
                    </a:cubicBezTo>
                    <a:cubicBezTo>
                      <a:pt x="17" y="86"/>
                      <a:pt x="11" y="96"/>
                      <a:pt x="11" y="110"/>
                    </a:cubicBezTo>
                    <a:cubicBezTo>
                      <a:pt x="11" y="110"/>
                      <a:pt x="9" y="106"/>
                      <a:pt x="7" y="101"/>
                    </a:cubicBezTo>
                    <a:cubicBezTo>
                      <a:pt x="5" y="107"/>
                      <a:pt x="2" y="112"/>
                      <a:pt x="0" y="117"/>
                    </a:cubicBezTo>
                    <a:cubicBezTo>
                      <a:pt x="0" y="133"/>
                      <a:pt x="0" y="149"/>
                      <a:pt x="0" y="165"/>
                    </a:cubicBezTo>
                    <a:cubicBezTo>
                      <a:pt x="2" y="170"/>
                      <a:pt x="4" y="175"/>
                      <a:pt x="9" y="177"/>
                    </a:cubicBezTo>
                    <a:cubicBezTo>
                      <a:pt x="11" y="174"/>
                      <a:pt x="13" y="171"/>
                      <a:pt x="14" y="168"/>
                    </a:cubicBezTo>
                    <a:cubicBezTo>
                      <a:pt x="16" y="162"/>
                      <a:pt x="18" y="157"/>
                      <a:pt x="20" y="152"/>
                    </a:cubicBezTo>
                    <a:cubicBezTo>
                      <a:pt x="21" y="149"/>
                      <a:pt x="21" y="147"/>
                      <a:pt x="22" y="145"/>
                    </a:cubicBezTo>
                    <a:cubicBezTo>
                      <a:pt x="20" y="111"/>
                      <a:pt x="25" y="74"/>
                      <a:pt x="21" y="44"/>
                    </a:cubicBezTo>
                    <a:cubicBezTo>
                      <a:pt x="19" y="29"/>
                      <a:pt x="16" y="15"/>
                      <a:pt x="13" y="0"/>
                    </a:cubicBezTo>
                  </a:path>
                </a:pathLst>
              </a:custGeom>
              <a:solidFill>
                <a:srgbClr val="9890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40" name="Freeform 4552">
                <a:extLst>
                  <a:ext uri="{FF2B5EF4-FFF2-40B4-BE49-F238E27FC236}">
                    <a16:creationId xmlns:a16="http://schemas.microsoft.com/office/drawing/2014/main" id="{12A53B94-256F-4B76-AE2D-2B28554098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61" y="1608"/>
                <a:ext cx="14" cy="55"/>
              </a:xfrm>
              <a:custGeom>
                <a:avLst/>
                <a:gdLst>
                  <a:gd name="T0" fmla="*/ 21 w 10"/>
                  <a:gd name="T1" fmla="*/ 0 h 41"/>
                  <a:gd name="T2" fmla="*/ 15 w 10"/>
                  <a:gd name="T3" fmla="*/ 48 h 41"/>
                  <a:gd name="T4" fmla="*/ 0 w 10"/>
                  <a:gd name="T5" fmla="*/ 105 h 41"/>
                  <a:gd name="T6" fmla="*/ 15 w 10"/>
                  <a:gd name="T7" fmla="*/ 133 h 41"/>
                  <a:gd name="T8" fmla="*/ 21 w 10"/>
                  <a:gd name="T9" fmla="*/ 0 h 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" h="41">
                    <a:moveTo>
                      <a:pt x="6" y="0"/>
                    </a:moveTo>
                    <a:cubicBezTo>
                      <a:pt x="6" y="5"/>
                      <a:pt x="5" y="10"/>
                      <a:pt x="4" y="15"/>
                    </a:cubicBezTo>
                    <a:cubicBezTo>
                      <a:pt x="3" y="21"/>
                      <a:pt x="2" y="27"/>
                      <a:pt x="0" y="32"/>
                    </a:cubicBezTo>
                    <a:cubicBezTo>
                      <a:pt x="2" y="37"/>
                      <a:pt x="4" y="41"/>
                      <a:pt x="4" y="41"/>
                    </a:cubicBezTo>
                    <a:cubicBezTo>
                      <a:pt x="4" y="27"/>
                      <a:pt x="10" y="17"/>
                      <a:pt x="6" y="0"/>
                    </a:cubicBezTo>
                  </a:path>
                </a:pathLst>
              </a:custGeom>
              <a:solidFill>
                <a:srgbClr val="BEB9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41" name="Freeform 4553">
                <a:extLst>
                  <a:ext uri="{FF2B5EF4-FFF2-40B4-BE49-F238E27FC236}">
                    <a16:creationId xmlns:a16="http://schemas.microsoft.com/office/drawing/2014/main" id="{F0B3E665-D05E-4DCB-87F6-91B09B7B90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10" y="1454"/>
                <a:ext cx="14" cy="93"/>
              </a:xfrm>
              <a:custGeom>
                <a:avLst/>
                <a:gdLst>
                  <a:gd name="T0" fmla="*/ 39 w 10"/>
                  <a:gd name="T1" fmla="*/ 0 h 68"/>
                  <a:gd name="T2" fmla="*/ 1 w 10"/>
                  <a:gd name="T3" fmla="*/ 189 h 68"/>
                  <a:gd name="T4" fmla="*/ 0 w 10"/>
                  <a:gd name="T5" fmla="*/ 238 h 68"/>
                  <a:gd name="T6" fmla="*/ 15 w 10"/>
                  <a:gd name="T7" fmla="*/ 161 h 68"/>
                  <a:gd name="T8" fmla="*/ 15 w 10"/>
                  <a:gd name="T9" fmla="*/ 159 h 68"/>
                  <a:gd name="T10" fmla="*/ 39 w 10"/>
                  <a:gd name="T11" fmla="*/ 0 h 6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" h="68">
                    <a:moveTo>
                      <a:pt x="10" y="0"/>
                    </a:moveTo>
                    <a:cubicBezTo>
                      <a:pt x="5" y="18"/>
                      <a:pt x="2" y="36"/>
                      <a:pt x="1" y="54"/>
                    </a:cubicBezTo>
                    <a:cubicBezTo>
                      <a:pt x="0" y="59"/>
                      <a:pt x="0" y="63"/>
                      <a:pt x="0" y="68"/>
                    </a:cubicBezTo>
                    <a:cubicBezTo>
                      <a:pt x="1" y="60"/>
                      <a:pt x="3" y="53"/>
                      <a:pt x="4" y="46"/>
                    </a:cubicBezTo>
                    <a:cubicBezTo>
                      <a:pt x="4" y="46"/>
                      <a:pt x="4" y="45"/>
                      <a:pt x="4" y="45"/>
                    </a:cubicBezTo>
                    <a:cubicBezTo>
                      <a:pt x="6" y="30"/>
                      <a:pt x="8" y="15"/>
                      <a:pt x="10" y="0"/>
                    </a:cubicBezTo>
                  </a:path>
                </a:pathLst>
              </a:custGeom>
              <a:solidFill>
                <a:srgbClr val="6057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42" name="Freeform 4554">
                <a:extLst>
                  <a:ext uri="{FF2B5EF4-FFF2-40B4-BE49-F238E27FC236}">
                    <a16:creationId xmlns:a16="http://schemas.microsoft.com/office/drawing/2014/main" id="{11C1A261-FF79-4571-8C61-BC05FA849E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07" y="841"/>
                <a:ext cx="46" cy="42"/>
              </a:xfrm>
              <a:custGeom>
                <a:avLst/>
                <a:gdLst>
                  <a:gd name="T0" fmla="*/ 114 w 34"/>
                  <a:gd name="T1" fmla="*/ 0 h 31"/>
                  <a:gd name="T2" fmla="*/ 43 w 34"/>
                  <a:gd name="T3" fmla="*/ 30 h 31"/>
                  <a:gd name="T4" fmla="*/ 0 w 34"/>
                  <a:gd name="T5" fmla="*/ 104 h 31"/>
                  <a:gd name="T6" fmla="*/ 114 w 34"/>
                  <a:gd name="T7" fmla="*/ 0 h 3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4" h="31">
                    <a:moveTo>
                      <a:pt x="34" y="0"/>
                    </a:moveTo>
                    <a:cubicBezTo>
                      <a:pt x="27" y="3"/>
                      <a:pt x="20" y="6"/>
                      <a:pt x="13" y="9"/>
                    </a:cubicBezTo>
                    <a:cubicBezTo>
                      <a:pt x="9" y="16"/>
                      <a:pt x="4" y="23"/>
                      <a:pt x="0" y="31"/>
                    </a:cubicBezTo>
                    <a:cubicBezTo>
                      <a:pt x="10" y="20"/>
                      <a:pt x="22" y="10"/>
                      <a:pt x="34" y="0"/>
                    </a:cubicBezTo>
                  </a:path>
                </a:pathLst>
              </a:custGeom>
              <a:solidFill>
                <a:srgbClr val="5249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43" name="Freeform 4555">
                <a:extLst>
                  <a:ext uri="{FF2B5EF4-FFF2-40B4-BE49-F238E27FC236}">
                    <a16:creationId xmlns:a16="http://schemas.microsoft.com/office/drawing/2014/main" id="{D0110879-7366-4DE4-9547-7E3FF8681A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6" y="1034"/>
                <a:ext cx="4" cy="8"/>
              </a:xfrm>
              <a:custGeom>
                <a:avLst/>
                <a:gdLst>
                  <a:gd name="T0" fmla="*/ 9 w 3"/>
                  <a:gd name="T1" fmla="*/ 0 h 6"/>
                  <a:gd name="T2" fmla="*/ 1 w 3"/>
                  <a:gd name="T3" fmla="*/ 16 h 6"/>
                  <a:gd name="T4" fmla="*/ 0 w 3"/>
                  <a:gd name="T5" fmla="*/ 20 h 6"/>
                  <a:gd name="T6" fmla="*/ 9 w 3"/>
                  <a:gd name="T7" fmla="*/ 0 h 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6">
                    <a:moveTo>
                      <a:pt x="3" y="0"/>
                    </a:moveTo>
                    <a:cubicBezTo>
                      <a:pt x="2" y="2"/>
                      <a:pt x="1" y="3"/>
                      <a:pt x="1" y="5"/>
                    </a:cubicBezTo>
                    <a:cubicBezTo>
                      <a:pt x="1" y="5"/>
                      <a:pt x="1" y="5"/>
                      <a:pt x="0" y="6"/>
                    </a:cubicBezTo>
                    <a:cubicBezTo>
                      <a:pt x="1" y="4"/>
                      <a:pt x="2" y="2"/>
                      <a:pt x="3" y="0"/>
                    </a:cubicBezTo>
                  </a:path>
                </a:pathLst>
              </a:custGeom>
              <a:solidFill>
                <a:srgbClr val="8D85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44" name="Freeform 4556">
                <a:extLst>
                  <a:ext uri="{FF2B5EF4-FFF2-40B4-BE49-F238E27FC236}">
                    <a16:creationId xmlns:a16="http://schemas.microsoft.com/office/drawing/2014/main" id="{E8A6D489-05F7-46FE-94D9-C5104874DE3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349" y="1354"/>
                <a:ext cx="19" cy="161"/>
              </a:xfrm>
              <a:custGeom>
                <a:avLst/>
                <a:gdLst>
                  <a:gd name="T0" fmla="*/ 48 w 14"/>
                  <a:gd name="T1" fmla="*/ 395 h 119"/>
                  <a:gd name="T2" fmla="*/ 45 w 14"/>
                  <a:gd name="T3" fmla="*/ 395 h 119"/>
                  <a:gd name="T4" fmla="*/ 48 w 14"/>
                  <a:gd name="T5" fmla="*/ 399 h 119"/>
                  <a:gd name="T6" fmla="*/ 48 w 14"/>
                  <a:gd name="T7" fmla="*/ 395 h 119"/>
                  <a:gd name="T8" fmla="*/ 19 w 14"/>
                  <a:gd name="T9" fmla="*/ 0 h 119"/>
                  <a:gd name="T10" fmla="*/ 0 w 14"/>
                  <a:gd name="T11" fmla="*/ 16 h 119"/>
                  <a:gd name="T12" fmla="*/ 7 w 14"/>
                  <a:gd name="T13" fmla="*/ 149 h 119"/>
                  <a:gd name="T14" fmla="*/ 20 w 14"/>
                  <a:gd name="T15" fmla="*/ 292 h 119"/>
                  <a:gd name="T16" fmla="*/ 41 w 14"/>
                  <a:gd name="T17" fmla="*/ 379 h 119"/>
                  <a:gd name="T18" fmla="*/ 48 w 14"/>
                  <a:gd name="T19" fmla="*/ 363 h 119"/>
                  <a:gd name="T20" fmla="*/ 48 w 14"/>
                  <a:gd name="T21" fmla="*/ 344 h 119"/>
                  <a:gd name="T22" fmla="*/ 35 w 14"/>
                  <a:gd name="T23" fmla="*/ 239 h 119"/>
                  <a:gd name="T24" fmla="*/ 19 w 14"/>
                  <a:gd name="T25" fmla="*/ 0 h 11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4" h="119">
                    <a:moveTo>
                      <a:pt x="14" y="118"/>
                    </a:moveTo>
                    <a:cubicBezTo>
                      <a:pt x="14" y="118"/>
                      <a:pt x="14" y="118"/>
                      <a:pt x="13" y="118"/>
                    </a:cubicBezTo>
                    <a:cubicBezTo>
                      <a:pt x="14" y="118"/>
                      <a:pt x="14" y="119"/>
                      <a:pt x="14" y="119"/>
                    </a:cubicBezTo>
                    <a:cubicBezTo>
                      <a:pt x="14" y="118"/>
                      <a:pt x="14" y="118"/>
                      <a:pt x="14" y="118"/>
                    </a:cubicBezTo>
                    <a:moveTo>
                      <a:pt x="5" y="0"/>
                    </a:moveTo>
                    <a:cubicBezTo>
                      <a:pt x="3" y="2"/>
                      <a:pt x="1" y="4"/>
                      <a:pt x="0" y="5"/>
                    </a:cubicBezTo>
                    <a:cubicBezTo>
                      <a:pt x="0" y="18"/>
                      <a:pt x="1" y="31"/>
                      <a:pt x="2" y="44"/>
                    </a:cubicBezTo>
                    <a:cubicBezTo>
                      <a:pt x="4" y="58"/>
                      <a:pt x="4" y="72"/>
                      <a:pt x="6" y="87"/>
                    </a:cubicBezTo>
                    <a:cubicBezTo>
                      <a:pt x="8" y="95"/>
                      <a:pt x="10" y="104"/>
                      <a:pt x="12" y="113"/>
                    </a:cubicBezTo>
                    <a:cubicBezTo>
                      <a:pt x="13" y="112"/>
                      <a:pt x="13" y="110"/>
                      <a:pt x="14" y="108"/>
                    </a:cubicBezTo>
                    <a:cubicBezTo>
                      <a:pt x="14" y="106"/>
                      <a:pt x="14" y="105"/>
                      <a:pt x="14" y="103"/>
                    </a:cubicBezTo>
                    <a:cubicBezTo>
                      <a:pt x="12" y="92"/>
                      <a:pt x="12" y="82"/>
                      <a:pt x="10" y="72"/>
                    </a:cubicBezTo>
                    <a:cubicBezTo>
                      <a:pt x="8" y="50"/>
                      <a:pt x="6" y="26"/>
                      <a:pt x="5" y="0"/>
                    </a:cubicBezTo>
                  </a:path>
                </a:pathLst>
              </a:custGeom>
              <a:solidFill>
                <a:srgbClr val="5249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45" name="Freeform 4557">
                <a:extLst>
                  <a:ext uri="{FF2B5EF4-FFF2-40B4-BE49-F238E27FC236}">
                    <a16:creationId xmlns:a16="http://schemas.microsoft.com/office/drawing/2014/main" id="{2B0D9EB2-AC70-47E8-80B1-5704AE1D00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5" y="1500"/>
                <a:ext cx="3" cy="14"/>
              </a:xfrm>
              <a:custGeom>
                <a:avLst/>
                <a:gdLst>
                  <a:gd name="T0" fmla="*/ 12 w 2"/>
                  <a:gd name="T1" fmla="*/ 0 h 10"/>
                  <a:gd name="T2" fmla="*/ 0 w 2"/>
                  <a:gd name="T3" fmla="*/ 20 h 10"/>
                  <a:gd name="T4" fmla="*/ 8 w 2"/>
                  <a:gd name="T5" fmla="*/ 39 h 10"/>
                  <a:gd name="T6" fmla="*/ 12 w 2"/>
                  <a:gd name="T7" fmla="*/ 39 h 10"/>
                  <a:gd name="T8" fmla="*/ 12 w 2"/>
                  <a:gd name="T9" fmla="*/ 0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0">
                    <a:moveTo>
                      <a:pt x="2" y="0"/>
                    </a:moveTo>
                    <a:cubicBezTo>
                      <a:pt x="1" y="2"/>
                      <a:pt x="1" y="4"/>
                      <a:pt x="0" y="5"/>
                    </a:cubicBezTo>
                    <a:cubicBezTo>
                      <a:pt x="1" y="7"/>
                      <a:pt x="1" y="8"/>
                      <a:pt x="1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7"/>
                      <a:pt x="2" y="3"/>
                      <a:pt x="2" y="0"/>
                    </a:cubicBezTo>
                  </a:path>
                </a:pathLst>
              </a:custGeom>
              <a:solidFill>
                <a:srgbClr val="8D85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46" name="Freeform 4558">
                <a:extLst>
                  <a:ext uri="{FF2B5EF4-FFF2-40B4-BE49-F238E27FC236}">
                    <a16:creationId xmlns:a16="http://schemas.microsoft.com/office/drawing/2014/main" id="{22660125-4A93-448E-95EA-BB310187A5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7" y="1266"/>
                <a:ext cx="8" cy="95"/>
              </a:xfrm>
              <a:custGeom>
                <a:avLst/>
                <a:gdLst>
                  <a:gd name="T0" fmla="*/ 20 w 6"/>
                  <a:gd name="T1" fmla="*/ 0 h 70"/>
                  <a:gd name="T2" fmla="*/ 0 w 6"/>
                  <a:gd name="T3" fmla="*/ 113 h 70"/>
                  <a:gd name="T4" fmla="*/ 1 w 6"/>
                  <a:gd name="T5" fmla="*/ 238 h 70"/>
                  <a:gd name="T6" fmla="*/ 20 w 6"/>
                  <a:gd name="T7" fmla="*/ 220 h 70"/>
                  <a:gd name="T8" fmla="*/ 20 w 6"/>
                  <a:gd name="T9" fmla="*/ 0 h 7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70">
                    <a:moveTo>
                      <a:pt x="6" y="0"/>
                    </a:moveTo>
                    <a:cubicBezTo>
                      <a:pt x="3" y="11"/>
                      <a:pt x="2" y="22"/>
                      <a:pt x="0" y="33"/>
                    </a:cubicBezTo>
                    <a:cubicBezTo>
                      <a:pt x="0" y="45"/>
                      <a:pt x="0" y="58"/>
                      <a:pt x="1" y="70"/>
                    </a:cubicBezTo>
                    <a:cubicBezTo>
                      <a:pt x="2" y="69"/>
                      <a:pt x="4" y="67"/>
                      <a:pt x="6" y="65"/>
                    </a:cubicBezTo>
                    <a:cubicBezTo>
                      <a:pt x="5" y="44"/>
                      <a:pt x="5" y="22"/>
                      <a:pt x="6" y="0"/>
                    </a:cubicBezTo>
                  </a:path>
                </a:pathLst>
              </a:custGeom>
              <a:solidFill>
                <a:srgbClr val="8D85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47" name="Freeform 4559">
                <a:extLst>
                  <a:ext uri="{FF2B5EF4-FFF2-40B4-BE49-F238E27FC236}">
                    <a16:creationId xmlns:a16="http://schemas.microsoft.com/office/drawing/2014/main" id="{35015DC7-E4E2-4047-96DA-03763A8E26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4" y="1826"/>
                <a:ext cx="19" cy="19"/>
              </a:xfrm>
              <a:custGeom>
                <a:avLst/>
                <a:gdLst>
                  <a:gd name="T0" fmla="*/ 37 w 14"/>
                  <a:gd name="T1" fmla="*/ 0 h 14"/>
                  <a:gd name="T2" fmla="*/ 0 w 14"/>
                  <a:gd name="T3" fmla="*/ 45 h 14"/>
                  <a:gd name="T4" fmla="*/ 48 w 14"/>
                  <a:gd name="T5" fmla="*/ 48 h 14"/>
                  <a:gd name="T6" fmla="*/ 37 w 14"/>
                  <a:gd name="T7" fmla="*/ 0 h 1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4" h="14">
                    <a:moveTo>
                      <a:pt x="11" y="0"/>
                    </a:moveTo>
                    <a:cubicBezTo>
                      <a:pt x="9" y="4"/>
                      <a:pt x="5" y="9"/>
                      <a:pt x="0" y="13"/>
                    </a:cubicBezTo>
                    <a:cubicBezTo>
                      <a:pt x="4" y="13"/>
                      <a:pt x="9" y="14"/>
                      <a:pt x="14" y="14"/>
                    </a:cubicBezTo>
                    <a:cubicBezTo>
                      <a:pt x="13" y="9"/>
                      <a:pt x="12" y="5"/>
                      <a:pt x="11" y="0"/>
                    </a:cubicBezTo>
                  </a:path>
                </a:pathLst>
              </a:custGeom>
              <a:solidFill>
                <a:srgbClr val="766C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48" name="Freeform 4560">
                <a:extLst>
                  <a:ext uri="{FF2B5EF4-FFF2-40B4-BE49-F238E27FC236}">
                    <a16:creationId xmlns:a16="http://schemas.microsoft.com/office/drawing/2014/main" id="{25653C2F-226B-49E1-AF39-8C2D56451F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29" y="1779"/>
                <a:ext cx="100" cy="66"/>
              </a:xfrm>
              <a:custGeom>
                <a:avLst/>
                <a:gdLst>
                  <a:gd name="T0" fmla="*/ 9 w 74"/>
                  <a:gd name="T1" fmla="*/ 0 h 49"/>
                  <a:gd name="T2" fmla="*/ 0 w 74"/>
                  <a:gd name="T3" fmla="*/ 114 h 49"/>
                  <a:gd name="T4" fmla="*/ 9 w 74"/>
                  <a:gd name="T5" fmla="*/ 162 h 49"/>
                  <a:gd name="T6" fmla="*/ 55 w 74"/>
                  <a:gd name="T7" fmla="*/ 162 h 49"/>
                  <a:gd name="T8" fmla="*/ 246 w 74"/>
                  <a:gd name="T9" fmla="*/ 141 h 49"/>
                  <a:gd name="T10" fmla="*/ 192 w 74"/>
                  <a:gd name="T11" fmla="*/ 96 h 49"/>
                  <a:gd name="T12" fmla="*/ 120 w 74"/>
                  <a:gd name="T13" fmla="*/ 58 h 49"/>
                  <a:gd name="T14" fmla="*/ 9 w 74"/>
                  <a:gd name="T15" fmla="*/ 0 h 4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74" h="49">
                    <a:moveTo>
                      <a:pt x="3" y="0"/>
                    </a:moveTo>
                    <a:cubicBezTo>
                      <a:pt x="6" y="13"/>
                      <a:pt x="6" y="25"/>
                      <a:pt x="0" y="35"/>
                    </a:cubicBezTo>
                    <a:cubicBezTo>
                      <a:pt x="1" y="40"/>
                      <a:pt x="2" y="44"/>
                      <a:pt x="3" y="49"/>
                    </a:cubicBezTo>
                    <a:cubicBezTo>
                      <a:pt x="7" y="49"/>
                      <a:pt x="12" y="49"/>
                      <a:pt x="16" y="49"/>
                    </a:cubicBezTo>
                    <a:cubicBezTo>
                      <a:pt x="39" y="49"/>
                      <a:pt x="63" y="47"/>
                      <a:pt x="74" y="43"/>
                    </a:cubicBezTo>
                    <a:cubicBezTo>
                      <a:pt x="70" y="38"/>
                      <a:pt x="64" y="33"/>
                      <a:pt x="58" y="29"/>
                    </a:cubicBezTo>
                    <a:cubicBezTo>
                      <a:pt x="50" y="26"/>
                      <a:pt x="43" y="22"/>
                      <a:pt x="36" y="18"/>
                    </a:cubicBezTo>
                    <a:cubicBezTo>
                      <a:pt x="24" y="13"/>
                      <a:pt x="13" y="8"/>
                      <a:pt x="3" y="0"/>
                    </a:cubicBezTo>
                  </a:path>
                </a:pathLst>
              </a:custGeom>
              <a:solidFill>
                <a:srgbClr val="A7A0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49" name="Freeform 4561">
                <a:extLst>
                  <a:ext uri="{FF2B5EF4-FFF2-40B4-BE49-F238E27FC236}">
                    <a16:creationId xmlns:a16="http://schemas.microsoft.com/office/drawing/2014/main" id="{AAB9C45A-E192-461B-A679-90DE7BAB78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9" y="836"/>
                <a:ext cx="105" cy="42"/>
              </a:xfrm>
              <a:custGeom>
                <a:avLst/>
                <a:gdLst>
                  <a:gd name="T0" fmla="*/ 266 w 77"/>
                  <a:gd name="T1" fmla="*/ 0 h 31"/>
                  <a:gd name="T2" fmla="*/ 35 w 77"/>
                  <a:gd name="T3" fmla="*/ 84 h 31"/>
                  <a:gd name="T4" fmla="*/ 0 w 77"/>
                  <a:gd name="T5" fmla="*/ 104 h 31"/>
                  <a:gd name="T6" fmla="*/ 162 w 77"/>
                  <a:gd name="T7" fmla="*/ 83 h 31"/>
                  <a:gd name="T8" fmla="*/ 218 w 77"/>
                  <a:gd name="T9" fmla="*/ 84 h 31"/>
                  <a:gd name="T10" fmla="*/ 221 w 77"/>
                  <a:gd name="T11" fmla="*/ 83 h 31"/>
                  <a:gd name="T12" fmla="*/ 266 w 77"/>
                  <a:gd name="T13" fmla="*/ 0 h 3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7" h="31">
                    <a:moveTo>
                      <a:pt x="77" y="0"/>
                    </a:moveTo>
                    <a:cubicBezTo>
                      <a:pt x="55" y="7"/>
                      <a:pt x="33" y="15"/>
                      <a:pt x="10" y="25"/>
                    </a:cubicBezTo>
                    <a:cubicBezTo>
                      <a:pt x="6" y="27"/>
                      <a:pt x="3" y="29"/>
                      <a:pt x="0" y="31"/>
                    </a:cubicBezTo>
                    <a:cubicBezTo>
                      <a:pt x="14" y="27"/>
                      <a:pt x="30" y="24"/>
                      <a:pt x="47" y="24"/>
                    </a:cubicBezTo>
                    <a:cubicBezTo>
                      <a:pt x="52" y="24"/>
                      <a:pt x="58" y="24"/>
                      <a:pt x="63" y="25"/>
                    </a:cubicBezTo>
                    <a:cubicBezTo>
                      <a:pt x="63" y="24"/>
                      <a:pt x="64" y="24"/>
                      <a:pt x="64" y="24"/>
                    </a:cubicBezTo>
                    <a:cubicBezTo>
                      <a:pt x="67" y="15"/>
                      <a:pt x="72" y="7"/>
                      <a:pt x="77" y="0"/>
                    </a:cubicBezTo>
                  </a:path>
                </a:pathLst>
              </a:custGeom>
              <a:solidFill>
                <a:srgbClr val="423A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50" name="Freeform 4562">
                <a:extLst>
                  <a:ext uri="{FF2B5EF4-FFF2-40B4-BE49-F238E27FC236}">
                    <a16:creationId xmlns:a16="http://schemas.microsoft.com/office/drawing/2014/main" id="{FDC29115-17D3-4580-AB06-DAA3EFF4EC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9" y="868"/>
                <a:ext cx="126" cy="48"/>
              </a:xfrm>
              <a:custGeom>
                <a:avLst/>
                <a:gdLst>
                  <a:gd name="T0" fmla="*/ 259 w 93"/>
                  <a:gd name="T1" fmla="*/ 0 h 35"/>
                  <a:gd name="T2" fmla="*/ 103 w 93"/>
                  <a:gd name="T3" fmla="*/ 26 h 35"/>
                  <a:gd name="T4" fmla="*/ 0 w 93"/>
                  <a:gd name="T5" fmla="*/ 125 h 35"/>
                  <a:gd name="T6" fmla="*/ 7 w 93"/>
                  <a:gd name="T7" fmla="*/ 125 h 35"/>
                  <a:gd name="T8" fmla="*/ 209 w 93"/>
                  <a:gd name="T9" fmla="*/ 47 h 35"/>
                  <a:gd name="T10" fmla="*/ 283 w 93"/>
                  <a:gd name="T11" fmla="*/ 29 h 35"/>
                  <a:gd name="T12" fmla="*/ 314 w 93"/>
                  <a:gd name="T13" fmla="*/ 1 h 35"/>
                  <a:gd name="T14" fmla="*/ 259 w 93"/>
                  <a:gd name="T15" fmla="*/ 0 h 3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3" h="35">
                    <a:moveTo>
                      <a:pt x="77" y="0"/>
                    </a:moveTo>
                    <a:cubicBezTo>
                      <a:pt x="60" y="0"/>
                      <a:pt x="44" y="3"/>
                      <a:pt x="30" y="7"/>
                    </a:cubicBezTo>
                    <a:cubicBezTo>
                      <a:pt x="15" y="15"/>
                      <a:pt x="6" y="25"/>
                      <a:pt x="0" y="35"/>
                    </a:cubicBezTo>
                    <a:cubicBezTo>
                      <a:pt x="1" y="35"/>
                      <a:pt x="2" y="35"/>
                      <a:pt x="2" y="35"/>
                    </a:cubicBezTo>
                    <a:cubicBezTo>
                      <a:pt x="23" y="29"/>
                      <a:pt x="42" y="20"/>
                      <a:pt x="62" y="13"/>
                    </a:cubicBezTo>
                    <a:cubicBezTo>
                      <a:pt x="70" y="11"/>
                      <a:pt x="77" y="9"/>
                      <a:pt x="84" y="8"/>
                    </a:cubicBezTo>
                    <a:cubicBezTo>
                      <a:pt x="87" y="6"/>
                      <a:pt x="90" y="3"/>
                      <a:pt x="93" y="1"/>
                    </a:cubicBezTo>
                    <a:cubicBezTo>
                      <a:pt x="88" y="0"/>
                      <a:pt x="82" y="0"/>
                      <a:pt x="77" y="0"/>
                    </a:cubicBezTo>
                  </a:path>
                </a:pathLst>
              </a:custGeom>
              <a:solidFill>
                <a:srgbClr val="8178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51" name="Freeform 4563">
                <a:extLst>
                  <a:ext uri="{FF2B5EF4-FFF2-40B4-BE49-F238E27FC236}">
                    <a16:creationId xmlns:a16="http://schemas.microsoft.com/office/drawing/2014/main" id="{A18232E3-0A11-4717-AABD-204B12D202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1" y="1186"/>
                <a:ext cx="155" cy="654"/>
              </a:xfrm>
              <a:custGeom>
                <a:avLst/>
                <a:gdLst>
                  <a:gd name="T0" fmla="*/ 19 w 114"/>
                  <a:gd name="T1" fmla="*/ 0 h 482"/>
                  <a:gd name="T2" fmla="*/ 19 w 114"/>
                  <a:gd name="T3" fmla="*/ 16 h 482"/>
                  <a:gd name="T4" fmla="*/ 48 w 114"/>
                  <a:gd name="T5" fmla="*/ 512 h 482"/>
                  <a:gd name="T6" fmla="*/ 174 w 114"/>
                  <a:gd name="T7" fmla="*/ 1007 h 482"/>
                  <a:gd name="T8" fmla="*/ 294 w 114"/>
                  <a:gd name="T9" fmla="*/ 1436 h 482"/>
                  <a:gd name="T10" fmla="*/ 355 w 114"/>
                  <a:gd name="T11" fmla="*/ 1616 h 482"/>
                  <a:gd name="T12" fmla="*/ 390 w 114"/>
                  <a:gd name="T13" fmla="*/ 1634 h 482"/>
                  <a:gd name="T14" fmla="*/ 359 w 114"/>
                  <a:gd name="T15" fmla="*/ 1471 h 482"/>
                  <a:gd name="T16" fmla="*/ 284 w 114"/>
                  <a:gd name="T17" fmla="*/ 1170 h 482"/>
                  <a:gd name="T18" fmla="*/ 277 w 114"/>
                  <a:gd name="T19" fmla="*/ 1160 h 482"/>
                  <a:gd name="T20" fmla="*/ 160 w 114"/>
                  <a:gd name="T21" fmla="*/ 840 h 482"/>
                  <a:gd name="T22" fmla="*/ 160 w 114"/>
                  <a:gd name="T23" fmla="*/ 837 h 482"/>
                  <a:gd name="T24" fmla="*/ 98 w 114"/>
                  <a:gd name="T25" fmla="*/ 674 h 482"/>
                  <a:gd name="T26" fmla="*/ 61 w 114"/>
                  <a:gd name="T27" fmla="*/ 475 h 482"/>
                  <a:gd name="T28" fmla="*/ 97 w 114"/>
                  <a:gd name="T29" fmla="*/ 303 h 482"/>
                  <a:gd name="T30" fmla="*/ 88 w 114"/>
                  <a:gd name="T31" fmla="*/ 210 h 482"/>
                  <a:gd name="T32" fmla="*/ 86 w 114"/>
                  <a:gd name="T33" fmla="*/ 201 h 482"/>
                  <a:gd name="T34" fmla="*/ 56 w 114"/>
                  <a:gd name="T35" fmla="*/ 104 h 482"/>
                  <a:gd name="T36" fmla="*/ 27 w 114"/>
                  <a:gd name="T37" fmla="*/ 45 h 482"/>
                  <a:gd name="T38" fmla="*/ 19 w 114"/>
                  <a:gd name="T39" fmla="*/ 0 h 482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114" h="482">
                    <a:moveTo>
                      <a:pt x="5" y="0"/>
                    </a:moveTo>
                    <a:cubicBezTo>
                      <a:pt x="5" y="1"/>
                      <a:pt x="5" y="3"/>
                      <a:pt x="5" y="5"/>
                    </a:cubicBezTo>
                    <a:cubicBezTo>
                      <a:pt x="2" y="56"/>
                      <a:pt x="0" y="100"/>
                      <a:pt x="14" y="151"/>
                    </a:cubicBezTo>
                    <a:cubicBezTo>
                      <a:pt x="27" y="200"/>
                      <a:pt x="42" y="246"/>
                      <a:pt x="51" y="297"/>
                    </a:cubicBezTo>
                    <a:cubicBezTo>
                      <a:pt x="58" y="342"/>
                      <a:pt x="77" y="380"/>
                      <a:pt x="86" y="424"/>
                    </a:cubicBezTo>
                    <a:cubicBezTo>
                      <a:pt x="91" y="443"/>
                      <a:pt x="87" y="466"/>
                      <a:pt x="104" y="477"/>
                    </a:cubicBezTo>
                    <a:cubicBezTo>
                      <a:pt x="106" y="479"/>
                      <a:pt x="110" y="481"/>
                      <a:pt x="114" y="482"/>
                    </a:cubicBezTo>
                    <a:cubicBezTo>
                      <a:pt x="110" y="465"/>
                      <a:pt x="108" y="445"/>
                      <a:pt x="105" y="434"/>
                    </a:cubicBezTo>
                    <a:cubicBezTo>
                      <a:pt x="99" y="405"/>
                      <a:pt x="91" y="375"/>
                      <a:pt x="83" y="345"/>
                    </a:cubicBezTo>
                    <a:cubicBezTo>
                      <a:pt x="83" y="344"/>
                      <a:pt x="82" y="343"/>
                      <a:pt x="81" y="342"/>
                    </a:cubicBezTo>
                    <a:cubicBezTo>
                      <a:pt x="61" y="320"/>
                      <a:pt x="52" y="285"/>
                      <a:pt x="47" y="248"/>
                    </a:cubicBezTo>
                    <a:cubicBezTo>
                      <a:pt x="47" y="248"/>
                      <a:pt x="47" y="248"/>
                      <a:pt x="47" y="247"/>
                    </a:cubicBezTo>
                    <a:cubicBezTo>
                      <a:pt x="40" y="231"/>
                      <a:pt x="33" y="217"/>
                      <a:pt x="29" y="199"/>
                    </a:cubicBezTo>
                    <a:cubicBezTo>
                      <a:pt x="25" y="180"/>
                      <a:pt x="18" y="160"/>
                      <a:pt x="18" y="140"/>
                    </a:cubicBezTo>
                    <a:cubicBezTo>
                      <a:pt x="18" y="122"/>
                      <a:pt x="26" y="107"/>
                      <a:pt x="28" y="89"/>
                    </a:cubicBezTo>
                    <a:cubicBezTo>
                      <a:pt x="29" y="80"/>
                      <a:pt x="28" y="71"/>
                      <a:pt x="26" y="62"/>
                    </a:cubicBezTo>
                    <a:cubicBezTo>
                      <a:pt x="25" y="61"/>
                      <a:pt x="25" y="60"/>
                      <a:pt x="25" y="59"/>
                    </a:cubicBezTo>
                    <a:cubicBezTo>
                      <a:pt x="22" y="50"/>
                      <a:pt x="19" y="40"/>
                      <a:pt x="16" y="31"/>
                    </a:cubicBezTo>
                    <a:cubicBezTo>
                      <a:pt x="13" y="26"/>
                      <a:pt x="9" y="20"/>
                      <a:pt x="8" y="13"/>
                    </a:cubicBezTo>
                    <a:cubicBezTo>
                      <a:pt x="6" y="9"/>
                      <a:pt x="6" y="4"/>
                      <a:pt x="5" y="0"/>
                    </a:cubicBezTo>
                  </a:path>
                </a:pathLst>
              </a:custGeom>
              <a:solidFill>
                <a:srgbClr val="423A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52" name="Freeform 4564">
                <a:extLst>
                  <a:ext uri="{FF2B5EF4-FFF2-40B4-BE49-F238E27FC236}">
                    <a16:creationId xmlns:a16="http://schemas.microsoft.com/office/drawing/2014/main" id="{FC5DB109-4283-452C-B145-7AD7D9FB224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263" y="1228"/>
                <a:ext cx="125" cy="435"/>
              </a:xfrm>
              <a:custGeom>
                <a:avLst/>
                <a:gdLst>
                  <a:gd name="T0" fmla="*/ 288 w 92"/>
                  <a:gd name="T1" fmla="*/ 1052 h 321"/>
                  <a:gd name="T2" fmla="*/ 287 w 92"/>
                  <a:gd name="T3" fmla="*/ 1060 h 321"/>
                  <a:gd name="T4" fmla="*/ 288 w 92"/>
                  <a:gd name="T5" fmla="*/ 1064 h 321"/>
                  <a:gd name="T6" fmla="*/ 288 w 92"/>
                  <a:gd name="T7" fmla="*/ 1052 h 321"/>
                  <a:gd name="T8" fmla="*/ 221 w 92"/>
                  <a:gd name="T9" fmla="*/ 1049 h 321"/>
                  <a:gd name="T10" fmla="*/ 228 w 92"/>
                  <a:gd name="T11" fmla="*/ 1060 h 321"/>
                  <a:gd name="T12" fmla="*/ 228 w 92"/>
                  <a:gd name="T13" fmla="*/ 1056 h 321"/>
                  <a:gd name="T14" fmla="*/ 221 w 92"/>
                  <a:gd name="T15" fmla="*/ 1049 h 321"/>
                  <a:gd name="T16" fmla="*/ 307 w 92"/>
                  <a:gd name="T17" fmla="*/ 1049 h 321"/>
                  <a:gd name="T18" fmla="*/ 295 w 92"/>
                  <a:gd name="T19" fmla="*/ 1071 h 321"/>
                  <a:gd name="T20" fmla="*/ 314 w 92"/>
                  <a:gd name="T21" fmla="*/ 1081 h 321"/>
                  <a:gd name="T22" fmla="*/ 307 w 92"/>
                  <a:gd name="T23" fmla="*/ 1049 h 321"/>
                  <a:gd name="T24" fmla="*/ 35 w 92"/>
                  <a:gd name="T25" fmla="*/ 104 h 321"/>
                  <a:gd name="T26" fmla="*/ 41 w 92"/>
                  <a:gd name="T27" fmla="*/ 196 h 321"/>
                  <a:gd name="T28" fmla="*/ 7 w 92"/>
                  <a:gd name="T29" fmla="*/ 369 h 321"/>
                  <a:gd name="T30" fmla="*/ 45 w 92"/>
                  <a:gd name="T31" fmla="*/ 568 h 321"/>
                  <a:gd name="T32" fmla="*/ 105 w 92"/>
                  <a:gd name="T33" fmla="*/ 729 h 321"/>
                  <a:gd name="T34" fmla="*/ 105 w 92"/>
                  <a:gd name="T35" fmla="*/ 730 h 321"/>
                  <a:gd name="T36" fmla="*/ 76 w 92"/>
                  <a:gd name="T37" fmla="*/ 279 h 321"/>
                  <a:gd name="T38" fmla="*/ 35 w 92"/>
                  <a:gd name="T39" fmla="*/ 104 h 321"/>
                  <a:gd name="T40" fmla="*/ 0 w 92"/>
                  <a:gd name="T41" fmla="*/ 0 h 321"/>
                  <a:gd name="T42" fmla="*/ 30 w 92"/>
                  <a:gd name="T43" fmla="*/ 94 h 321"/>
                  <a:gd name="T44" fmla="*/ 14 w 92"/>
                  <a:gd name="T45" fmla="*/ 20 h 321"/>
                  <a:gd name="T46" fmla="*/ 0 w 92"/>
                  <a:gd name="T47" fmla="*/ 0 h 321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92" h="321">
                    <a:moveTo>
                      <a:pt x="85" y="312"/>
                    </a:moveTo>
                    <a:cubicBezTo>
                      <a:pt x="85" y="313"/>
                      <a:pt x="84" y="314"/>
                      <a:pt x="84" y="314"/>
                    </a:cubicBezTo>
                    <a:cubicBezTo>
                      <a:pt x="85" y="314"/>
                      <a:pt x="85" y="315"/>
                      <a:pt x="85" y="315"/>
                    </a:cubicBezTo>
                    <a:cubicBezTo>
                      <a:pt x="85" y="314"/>
                      <a:pt x="85" y="313"/>
                      <a:pt x="85" y="312"/>
                    </a:cubicBezTo>
                    <a:moveTo>
                      <a:pt x="65" y="311"/>
                    </a:moveTo>
                    <a:cubicBezTo>
                      <a:pt x="66" y="312"/>
                      <a:pt x="67" y="313"/>
                      <a:pt x="67" y="314"/>
                    </a:cubicBezTo>
                    <a:cubicBezTo>
                      <a:pt x="67" y="314"/>
                      <a:pt x="67" y="313"/>
                      <a:pt x="67" y="313"/>
                    </a:cubicBezTo>
                    <a:cubicBezTo>
                      <a:pt x="66" y="312"/>
                      <a:pt x="66" y="312"/>
                      <a:pt x="65" y="311"/>
                    </a:cubicBezTo>
                    <a:moveTo>
                      <a:pt x="90" y="311"/>
                    </a:moveTo>
                    <a:cubicBezTo>
                      <a:pt x="89" y="313"/>
                      <a:pt x="88" y="315"/>
                      <a:pt x="87" y="317"/>
                    </a:cubicBezTo>
                    <a:cubicBezTo>
                      <a:pt x="89" y="318"/>
                      <a:pt x="91" y="319"/>
                      <a:pt x="92" y="321"/>
                    </a:cubicBezTo>
                    <a:cubicBezTo>
                      <a:pt x="91" y="317"/>
                      <a:pt x="91" y="314"/>
                      <a:pt x="90" y="311"/>
                    </a:cubicBezTo>
                    <a:moveTo>
                      <a:pt x="10" y="31"/>
                    </a:moveTo>
                    <a:cubicBezTo>
                      <a:pt x="12" y="40"/>
                      <a:pt x="13" y="49"/>
                      <a:pt x="12" y="58"/>
                    </a:cubicBezTo>
                    <a:cubicBezTo>
                      <a:pt x="10" y="76"/>
                      <a:pt x="2" y="91"/>
                      <a:pt x="2" y="109"/>
                    </a:cubicBezTo>
                    <a:cubicBezTo>
                      <a:pt x="2" y="129"/>
                      <a:pt x="9" y="149"/>
                      <a:pt x="13" y="168"/>
                    </a:cubicBezTo>
                    <a:cubicBezTo>
                      <a:pt x="17" y="186"/>
                      <a:pt x="24" y="200"/>
                      <a:pt x="31" y="216"/>
                    </a:cubicBezTo>
                    <a:cubicBezTo>
                      <a:pt x="31" y="217"/>
                      <a:pt x="31" y="217"/>
                      <a:pt x="31" y="217"/>
                    </a:cubicBezTo>
                    <a:cubicBezTo>
                      <a:pt x="25" y="169"/>
                      <a:pt x="26" y="117"/>
                      <a:pt x="22" y="83"/>
                    </a:cubicBezTo>
                    <a:cubicBezTo>
                      <a:pt x="19" y="66"/>
                      <a:pt x="14" y="48"/>
                      <a:pt x="10" y="31"/>
                    </a:cubicBezTo>
                    <a:moveTo>
                      <a:pt x="0" y="0"/>
                    </a:moveTo>
                    <a:cubicBezTo>
                      <a:pt x="3" y="9"/>
                      <a:pt x="6" y="19"/>
                      <a:pt x="9" y="28"/>
                    </a:cubicBezTo>
                    <a:cubicBezTo>
                      <a:pt x="7" y="21"/>
                      <a:pt x="5" y="13"/>
                      <a:pt x="4" y="6"/>
                    </a:cubicBezTo>
                    <a:cubicBezTo>
                      <a:pt x="3" y="4"/>
                      <a:pt x="1" y="2"/>
                      <a:pt x="0" y="0"/>
                    </a:cubicBezTo>
                  </a:path>
                </a:pathLst>
              </a:custGeom>
              <a:solidFill>
                <a:srgbClr val="6057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53" name="Freeform 4565">
                <a:extLst>
                  <a:ext uri="{FF2B5EF4-FFF2-40B4-BE49-F238E27FC236}">
                    <a16:creationId xmlns:a16="http://schemas.microsoft.com/office/drawing/2014/main" id="{4BCE734A-C195-4C85-B71F-4772E9E145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8" y="1635"/>
                <a:ext cx="7" cy="23"/>
              </a:xfrm>
              <a:custGeom>
                <a:avLst/>
                <a:gdLst>
                  <a:gd name="T0" fmla="*/ 8 w 5"/>
                  <a:gd name="T1" fmla="*/ 0 h 17"/>
                  <a:gd name="T2" fmla="*/ 0 w 5"/>
                  <a:gd name="T3" fmla="*/ 41 h 17"/>
                  <a:gd name="T4" fmla="*/ 0 w 5"/>
                  <a:gd name="T5" fmla="*/ 50 h 17"/>
                  <a:gd name="T6" fmla="*/ 8 w 5"/>
                  <a:gd name="T7" fmla="*/ 57 h 17"/>
                  <a:gd name="T8" fmla="*/ 20 w 5"/>
                  <a:gd name="T9" fmla="*/ 37 h 17"/>
                  <a:gd name="T10" fmla="*/ 11 w 5"/>
                  <a:gd name="T11" fmla="*/ 9 h 17"/>
                  <a:gd name="T12" fmla="*/ 8 w 5"/>
                  <a:gd name="T13" fmla="*/ 0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" h="17">
                    <a:moveTo>
                      <a:pt x="2" y="0"/>
                    </a:moveTo>
                    <a:cubicBezTo>
                      <a:pt x="2" y="4"/>
                      <a:pt x="1" y="8"/>
                      <a:pt x="0" y="12"/>
                    </a:cubicBezTo>
                    <a:cubicBezTo>
                      <a:pt x="0" y="13"/>
                      <a:pt x="0" y="14"/>
                      <a:pt x="0" y="15"/>
                    </a:cubicBezTo>
                    <a:cubicBezTo>
                      <a:pt x="1" y="16"/>
                      <a:pt x="2" y="16"/>
                      <a:pt x="2" y="17"/>
                    </a:cubicBezTo>
                    <a:cubicBezTo>
                      <a:pt x="3" y="15"/>
                      <a:pt x="4" y="13"/>
                      <a:pt x="5" y="11"/>
                    </a:cubicBezTo>
                    <a:cubicBezTo>
                      <a:pt x="4" y="8"/>
                      <a:pt x="4" y="6"/>
                      <a:pt x="3" y="3"/>
                    </a:cubicBezTo>
                    <a:cubicBezTo>
                      <a:pt x="3" y="2"/>
                      <a:pt x="3" y="1"/>
                      <a:pt x="2" y="0"/>
                    </a:cubicBezTo>
                  </a:path>
                </a:pathLst>
              </a:custGeom>
              <a:solidFill>
                <a:srgbClr val="9890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54" name="Freeform 4566">
                <a:extLst>
                  <a:ext uri="{FF2B5EF4-FFF2-40B4-BE49-F238E27FC236}">
                    <a16:creationId xmlns:a16="http://schemas.microsoft.com/office/drawing/2014/main" id="{8E76D2EE-2AD5-4589-9D15-40F2FF6FDC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7" y="909"/>
                <a:ext cx="57" cy="22"/>
              </a:xfrm>
              <a:custGeom>
                <a:avLst/>
                <a:gdLst>
                  <a:gd name="T0" fmla="*/ 143 w 42"/>
                  <a:gd name="T1" fmla="*/ 0 h 16"/>
                  <a:gd name="T2" fmla="*/ 0 w 42"/>
                  <a:gd name="T3" fmla="*/ 44 h 16"/>
                  <a:gd name="T4" fmla="*/ 65 w 42"/>
                  <a:gd name="T5" fmla="*/ 56 h 16"/>
                  <a:gd name="T6" fmla="*/ 65 w 42"/>
                  <a:gd name="T7" fmla="*/ 56 h 16"/>
                  <a:gd name="T8" fmla="*/ 98 w 42"/>
                  <a:gd name="T9" fmla="*/ 29 h 16"/>
                  <a:gd name="T10" fmla="*/ 143 w 42"/>
                  <a:gd name="T11" fmla="*/ 0 h 1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2" h="16">
                    <a:moveTo>
                      <a:pt x="42" y="0"/>
                    </a:moveTo>
                    <a:cubicBezTo>
                      <a:pt x="28" y="4"/>
                      <a:pt x="12" y="10"/>
                      <a:pt x="0" y="12"/>
                    </a:cubicBezTo>
                    <a:cubicBezTo>
                      <a:pt x="4" y="15"/>
                      <a:pt x="11" y="16"/>
                      <a:pt x="19" y="16"/>
                    </a:cubicBezTo>
                    <a:cubicBezTo>
                      <a:pt x="19" y="16"/>
                      <a:pt x="19" y="16"/>
                      <a:pt x="19" y="16"/>
                    </a:cubicBezTo>
                    <a:cubicBezTo>
                      <a:pt x="22" y="13"/>
                      <a:pt x="25" y="10"/>
                      <a:pt x="29" y="8"/>
                    </a:cubicBezTo>
                    <a:cubicBezTo>
                      <a:pt x="33" y="5"/>
                      <a:pt x="37" y="2"/>
                      <a:pt x="42" y="0"/>
                    </a:cubicBezTo>
                  </a:path>
                </a:pathLst>
              </a:custGeom>
              <a:solidFill>
                <a:srgbClr val="8178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55" name="Freeform 4567">
                <a:extLst>
                  <a:ext uri="{FF2B5EF4-FFF2-40B4-BE49-F238E27FC236}">
                    <a16:creationId xmlns:a16="http://schemas.microsoft.com/office/drawing/2014/main" id="{389633AE-ED63-46E1-BDB9-6E6C17F1A6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6" y="879"/>
                <a:ext cx="116" cy="46"/>
              </a:xfrm>
              <a:custGeom>
                <a:avLst/>
                <a:gdLst>
                  <a:gd name="T0" fmla="*/ 283 w 86"/>
                  <a:gd name="T1" fmla="*/ 0 h 34"/>
                  <a:gd name="T2" fmla="*/ 210 w 86"/>
                  <a:gd name="T3" fmla="*/ 16 h 34"/>
                  <a:gd name="T4" fmla="*/ 12 w 86"/>
                  <a:gd name="T5" fmla="*/ 92 h 34"/>
                  <a:gd name="T6" fmla="*/ 7 w 86"/>
                  <a:gd name="T7" fmla="*/ 92 h 34"/>
                  <a:gd name="T8" fmla="*/ 0 w 86"/>
                  <a:gd name="T9" fmla="*/ 114 h 34"/>
                  <a:gd name="T10" fmla="*/ 12 w 86"/>
                  <a:gd name="T11" fmla="*/ 100 h 34"/>
                  <a:gd name="T12" fmla="*/ 27 w 86"/>
                  <a:gd name="T13" fmla="*/ 114 h 34"/>
                  <a:gd name="T14" fmla="*/ 163 w 86"/>
                  <a:gd name="T15" fmla="*/ 74 h 34"/>
                  <a:gd name="T16" fmla="*/ 255 w 86"/>
                  <a:gd name="T17" fmla="*/ 30 h 34"/>
                  <a:gd name="T18" fmla="*/ 252 w 86"/>
                  <a:gd name="T19" fmla="*/ 22 h 34"/>
                  <a:gd name="T20" fmla="*/ 283 w 86"/>
                  <a:gd name="T21" fmla="*/ 0 h 3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86" h="34">
                    <a:moveTo>
                      <a:pt x="86" y="0"/>
                    </a:moveTo>
                    <a:cubicBezTo>
                      <a:pt x="79" y="1"/>
                      <a:pt x="72" y="3"/>
                      <a:pt x="64" y="5"/>
                    </a:cubicBezTo>
                    <a:cubicBezTo>
                      <a:pt x="44" y="12"/>
                      <a:pt x="25" y="21"/>
                      <a:pt x="4" y="27"/>
                    </a:cubicBezTo>
                    <a:cubicBezTo>
                      <a:pt x="4" y="27"/>
                      <a:pt x="3" y="27"/>
                      <a:pt x="2" y="27"/>
                    </a:cubicBezTo>
                    <a:cubicBezTo>
                      <a:pt x="1" y="30"/>
                      <a:pt x="0" y="32"/>
                      <a:pt x="0" y="34"/>
                    </a:cubicBezTo>
                    <a:cubicBezTo>
                      <a:pt x="4" y="30"/>
                      <a:pt x="4" y="30"/>
                      <a:pt x="4" y="30"/>
                    </a:cubicBezTo>
                    <a:cubicBezTo>
                      <a:pt x="5" y="32"/>
                      <a:pt x="6" y="33"/>
                      <a:pt x="8" y="34"/>
                    </a:cubicBezTo>
                    <a:cubicBezTo>
                      <a:pt x="20" y="32"/>
                      <a:pt x="36" y="26"/>
                      <a:pt x="50" y="22"/>
                    </a:cubicBezTo>
                    <a:cubicBezTo>
                      <a:pt x="59" y="17"/>
                      <a:pt x="68" y="13"/>
                      <a:pt x="77" y="9"/>
                    </a:cubicBezTo>
                    <a:cubicBezTo>
                      <a:pt x="76" y="7"/>
                      <a:pt x="76" y="7"/>
                      <a:pt x="76" y="7"/>
                    </a:cubicBezTo>
                    <a:cubicBezTo>
                      <a:pt x="79" y="5"/>
                      <a:pt x="82" y="3"/>
                      <a:pt x="86" y="0"/>
                    </a:cubicBezTo>
                  </a:path>
                </a:pathLst>
              </a:custGeom>
              <a:solidFill>
                <a:srgbClr val="AFA9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56" name="Freeform 4568">
                <a:extLst>
                  <a:ext uri="{FF2B5EF4-FFF2-40B4-BE49-F238E27FC236}">
                    <a16:creationId xmlns:a16="http://schemas.microsoft.com/office/drawing/2014/main" id="{B1C0DD59-CE93-45D6-9E09-9DF4129854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2" y="964"/>
                <a:ext cx="18" cy="136"/>
              </a:xfrm>
              <a:custGeom>
                <a:avLst/>
                <a:gdLst>
                  <a:gd name="T0" fmla="*/ 19 w 13"/>
                  <a:gd name="T1" fmla="*/ 0 h 100"/>
                  <a:gd name="T2" fmla="*/ 11 w 13"/>
                  <a:gd name="T3" fmla="*/ 112 h 100"/>
                  <a:gd name="T4" fmla="*/ 0 w 13"/>
                  <a:gd name="T5" fmla="*/ 343 h 100"/>
                  <a:gd name="T6" fmla="*/ 26 w 13"/>
                  <a:gd name="T7" fmla="*/ 313 h 100"/>
                  <a:gd name="T8" fmla="*/ 33 w 13"/>
                  <a:gd name="T9" fmla="*/ 216 h 100"/>
                  <a:gd name="T10" fmla="*/ 48 w 13"/>
                  <a:gd name="T11" fmla="*/ 10 h 100"/>
                  <a:gd name="T12" fmla="*/ 19 w 13"/>
                  <a:gd name="T13" fmla="*/ 0 h 10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" h="100">
                    <a:moveTo>
                      <a:pt x="5" y="0"/>
                    </a:moveTo>
                    <a:cubicBezTo>
                      <a:pt x="4" y="10"/>
                      <a:pt x="4" y="20"/>
                      <a:pt x="3" y="32"/>
                    </a:cubicBezTo>
                    <a:cubicBezTo>
                      <a:pt x="2" y="55"/>
                      <a:pt x="1" y="77"/>
                      <a:pt x="0" y="100"/>
                    </a:cubicBezTo>
                    <a:cubicBezTo>
                      <a:pt x="2" y="97"/>
                      <a:pt x="4" y="94"/>
                      <a:pt x="7" y="91"/>
                    </a:cubicBezTo>
                    <a:cubicBezTo>
                      <a:pt x="8" y="82"/>
                      <a:pt x="9" y="72"/>
                      <a:pt x="9" y="63"/>
                    </a:cubicBezTo>
                    <a:cubicBezTo>
                      <a:pt x="8" y="35"/>
                      <a:pt x="5" y="18"/>
                      <a:pt x="13" y="3"/>
                    </a:cubicBezTo>
                    <a:cubicBezTo>
                      <a:pt x="10" y="2"/>
                      <a:pt x="7" y="1"/>
                      <a:pt x="5" y="0"/>
                    </a:cubicBezTo>
                  </a:path>
                </a:pathLst>
              </a:custGeom>
              <a:solidFill>
                <a:srgbClr val="8178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57" name="Freeform 4569">
                <a:extLst>
                  <a:ext uri="{FF2B5EF4-FFF2-40B4-BE49-F238E27FC236}">
                    <a16:creationId xmlns:a16="http://schemas.microsoft.com/office/drawing/2014/main" id="{DFEEF0B6-4F1D-4DBC-AAFA-0BB87922CB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9" y="969"/>
                <a:ext cx="18" cy="119"/>
              </a:xfrm>
              <a:custGeom>
                <a:avLst/>
                <a:gdLst>
                  <a:gd name="T0" fmla="*/ 29 w 13"/>
                  <a:gd name="T1" fmla="*/ 0 h 88"/>
                  <a:gd name="T2" fmla="*/ 15 w 13"/>
                  <a:gd name="T3" fmla="*/ 201 h 88"/>
                  <a:gd name="T4" fmla="*/ 8 w 13"/>
                  <a:gd name="T5" fmla="*/ 295 h 88"/>
                  <a:gd name="T6" fmla="*/ 15 w 13"/>
                  <a:gd name="T7" fmla="*/ 287 h 88"/>
                  <a:gd name="T8" fmla="*/ 48 w 13"/>
                  <a:gd name="T9" fmla="*/ 7 h 88"/>
                  <a:gd name="T10" fmla="*/ 29 w 13"/>
                  <a:gd name="T11" fmla="*/ 0 h 8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3" h="88">
                    <a:moveTo>
                      <a:pt x="8" y="0"/>
                    </a:moveTo>
                    <a:cubicBezTo>
                      <a:pt x="0" y="15"/>
                      <a:pt x="3" y="32"/>
                      <a:pt x="4" y="60"/>
                    </a:cubicBezTo>
                    <a:cubicBezTo>
                      <a:pt x="4" y="69"/>
                      <a:pt x="3" y="79"/>
                      <a:pt x="2" y="88"/>
                    </a:cubicBezTo>
                    <a:cubicBezTo>
                      <a:pt x="3" y="88"/>
                      <a:pt x="4" y="87"/>
                      <a:pt x="4" y="86"/>
                    </a:cubicBezTo>
                    <a:cubicBezTo>
                      <a:pt x="3" y="59"/>
                      <a:pt x="3" y="28"/>
                      <a:pt x="13" y="2"/>
                    </a:cubicBezTo>
                    <a:cubicBezTo>
                      <a:pt x="11" y="1"/>
                      <a:pt x="9" y="1"/>
                      <a:pt x="8" y="0"/>
                    </a:cubicBezTo>
                  </a:path>
                </a:pathLst>
              </a:custGeom>
              <a:solidFill>
                <a:srgbClr val="9890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58" name="Freeform 4570">
                <a:extLst>
                  <a:ext uri="{FF2B5EF4-FFF2-40B4-BE49-F238E27FC236}">
                    <a16:creationId xmlns:a16="http://schemas.microsoft.com/office/drawing/2014/main" id="{DFBDDC9B-91E4-4B1E-B97E-14E7DAEF11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8" y="1110"/>
                <a:ext cx="15" cy="118"/>
              </a:xfrm>
              <a:custGeom>
                <a:avLst/>
                <a:gdLst>
                  <a:gd name="T0" fmla="*/ 27 w 11"/>
                  <a:gd name="T1" fmla="*/ 0 h 87"/>
                  <a:gd name="T2" fmla="*/ 7 w 11"/>
                  <a:gd name="T3" fmla="*/ 20 h 87"/>
                  <a:gd name="T4" fmla="*/ 0 w 11"/>
                  <a:gd name="T5" fmla="*/ 190 h 87"/>
                  <a:gd name="T6" fmla="*/ 10 w 11"/>
                  <a:gd name="T7" fmla="*/ 233 h 87"/>
                  <a:gd name="T8" fmla="*/ 37 w 11"/>
                  <a:gd name="T9" fmla="*/ 294 h 87"/>
                  <a:gd name="T10" fmla="*/ 19 w 11"/>
                  <a:gd name="T11" fmla="*/ 201 h 87"/>
                  <a:gd name="T12" fmla="*/ 27 w 11"/>
                  <a:gd name="T13" fmla="*/ 0 h 8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87">
                    <a:moveTo>
                      <a:pt x="8" y="0"/>
                    </a:moveTo>
                    <a:cubicBezTo>
                      <a:pt x="6" y="2"/>
                      <a:pt x="4" y="4"/>
                      <a:pt x="2" y="6"/>
                    </a:cubicBezTo>
                    <a:cubicBezTo>
                      <a:pt x="1" y="23"/>
                      <a:pt x="1" y="39"/>
                      <a:pt x="0" y="56"/>
                    </a:cubicBezTo>
                    <a:cubicBezTo>
                      <a:pt x="1" y="60"/>
                      <a:pt x="1" y="65"/>
                      <a:pt x="3" y="69"/>
                    </a:cubicBezTo>
                    <a:cubicBezTo>
                      <a:pt x="4" y="76"/>
                      <a:pt x="8" y="82"/>
                      <a:pt x="11" y="87"/>
                    </a:cubicBezTo>
                    <a:cubicBezTo>
                      <a:pt x="8" y="78"/>
                      <a:pt x="6" y="68"/>
                      <a:pt x="5" y="59"/>
                    </a:cubicBezTo>
                    <a:cubicBezTo>
                      <a:pt x="3" y="39"/>
                      <a:pt x="6" y="20"/>
                      <a:pt x="8" y="0"/>
                    </a:cubicBezTo>
                  </a:path>
                </a:pathLst>
              </a:custGeom>
              <a:solidFill>
                <a:srgbClr val="8178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59" name="Freeform 4571">
                <a:extLst>
                  <a:ext uri="{FF2B5EF4-FFF2-40B4-BE49-F238E27FC236}">
                    <a16:creationId xmlns:a16="http://schemas.microsoft.com/office/drawing/2014/main" id="{09CC47D7-13ED-45AF-B929-6290BEF6C9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2" y="1103"/>
                <a:ext cx="17" cy="133"/>
              </a:xfrm>
              <a:custGeom>
                <a:avLst/>
                <a:gdLst>
                  <a:gd name="T0" fmla="*/ 40 w 12"/>
                  <a:gd name="T1" fmla="*/ 0 h 98"/>
                  <a:gd name="T2" fmla="*/ 20 w 12"/>
                  <a:gd name="T3" fmla="*/ 19 h 98"/>
                  <a:gd name="T4" fmla="*/ 9 w 12"/>
                  <a:gd name="T5" fmla="*/ 217 h 98"/>
                  <a:gd name="T6" fmla="*/ 33 w 12"/>
                  <a:gd name="T7" fmla="*/ 314 h 98"/>
                  <a:gd name="T8" fmla="*/ 48 w 12"/>
                  <a:gd name="T9" fmla="*/ 334 h 98"/>
                  <a:gd name="T10" fmla="*/ 40 w 12"/>
                  <a:gd name="T11" fmla="*/ 273 h 98"/>
                  <a:gd name="T12" fmla="*/ 40 w 12"/>
                  <a:gd name="T13" fmla="*/ 0 h 9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98">
                    <a:moveTo>
                      <a:pt x="10" y="0"/>
                    </a:moveTo>
                    <a:cubicBezTo>
                      <a:pt x="8" y="2"/>
                      <a:pt x="7" y="3"/>
                      <a:pt x="5" y="5"/>
                    </a:cubicBezTo>
                    <a:cubicBezTo>
                      <a:pt x="3" y="25"/>
                      <a:pt x="0" y="44"/>
                      <a:pt x="2" y="64"/>
                    </a:cubicBezTo>
                    <a:cubicBezTo>
                      <a:pt x="3" y="73"/>
                      <a:pt x="5" y="83"/>
                      <a:pt x="8" y="92"/>
                    </a:cubicBezTo>
                    <a:cubicBezTo>
                      <a:pt x="9" y="94"/>
                      <a:pt x="11" y="96"/>
                      <a:pt x="12" y="98"/>
                    </a:cubicBezTo>
                    <a:cubicBezTo>
                      <a:pt x="11" y="92"/>
                      <a:pt x="10" y="86"/>
                      <a:pt x="10" y="80"/>
                    </a:cubicBezTo>
                    <a:cubicBezTo>
                      <a:pt x="8" y="53"/>
                      <a:pt x="11" y="26"/>
                      <a:pt x="10" y="0"/>
                    </a:cubicBezTo>
                  </a:path>
                </a:pathLst>
              </a:custGeom>
              <a:solidFill>
                <a:srgbClr val="9890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60" name="Freeform 4572">
                <a:extLst>
                  <a:ext uri="{FF2B5EF4-FFF2-40B4-BE49-F238E27FC236}">
                    <a16:creationId xmlns:a16="http://schemas.microsoft.com/office/drawing/2014/main" id="{50572398-FC37-4959-8810-67BD5EE3E0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9" y="944"/>
                <a:ext cx="24" cy="25"/>
              </a:xfrm>
              <a:custGeom>
                <a:avLst/>
                <a:gdLst>
                  <a:gd name="T0" fmla="*/ 1 w 18"/>
                  <a:gd name="T1" fmla="*/ 0 h 18"/>
                  <a:gd name="T2" fmla="*/ 0 w 18"/>
                  <a:gd name="T3" fmla="*/ 56 h 18"/>
                  <a:gd name="T4" fmla="*/ 27 w 18"/>
                  <a:gd name="T5" fmla="*/ 68 h 18"/>
                  <a:gd name="T6" fmla="*/ 57 w 18"/>
                  <a:gd name="T7" fmla="*/ 19 h 18"/>
                  <a:gd name="T8" fmla="*/ 1 w 18"/>
                  <a:gd name="T9" fmla="*/ 0 h 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8" h="18">
                    <a:moveTo>
                      <a:pt x="1" y="0"/>
                    </a:moveTo>
                    <a:cubicBezTo>
                      <a:pt x="0" y="5"/>
                      <a:pt x="0" y="10"/>
                      <a:pt x="0" y="15"/>
                    </a:cubicBezTo>
                    <a:cubicBezTo>
                      <a:pt x="2" y="16"/>
                      <a:pt x="5" y="17"/>
                      <a:pt x="8" y="18"/>
                    </a:cubicBezTo>
                    <a:cubicBezTo>
                      <a:pt x="10" y="14"/>
                      <a:pt x="13" y="9"/>
                      <a:pt x="18" y="5"/>
                    </a:cubicBezTo>
                    <a:cubicBezTo>
                      <a:pt x="14" y="2"/>
                      <a:pt x="9" y="1"/>
                      <a:pt x="1" y="0"/>
                    </a:cubicBezTo>
                  </a:path>
                </a:pathLst>
              </a:custGeom>
              <a:solidFill>
                <a:srgbClr val="B0A9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61" name="Freeform 4573">
                <a:extLst>
                  <a:ext uri="{FF2B5EF4-FFF2-40B4-BE49-F238E27FC236}">
                    <a16:creationId xmlns:a16="http://schemas.microsoft.com/office/drawing/2014/main" id="{BE649BD5-2C22-4ED6-BAFE-3F36999B0A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0" y="951"/>
                <a:ext cx="15" cy="20"/>
              </a:xfrm>
              <a:custGeom>
                <a:avLst/>
                <a:gdLst>
                  <a:gd name="T0" fmla="*/ 35 w 11"/>
                  <a:gd name="T1" fmla="*/ 0 h 15"/>
                  <a:gd name="T2" fmla="*/ 0 w 11"/>
                  <a:gd name="T3" fmla="*/ 41 h 15"/>
                  <a:gd name="T4" fmla="*/ 19 w 11"/>
                  <a:gd name="T5" fmla="*/ 48 h 15"/>
                  <a:gd name="T6" fmla="*/ 37 w 11"/>
                  <a:gd name="T7" fmla="*/ 1 h 15"/>
                  <a:gd name="T8" fmla="*/ 35 w 11"/>
                  <a:gd name="T9" fmla="*/ 0 h 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" h="15">
                    <a:moveTo>
                      <a:pt x="10" y="0"/>
                    </a:moveTo>
                    <a:cubicBezTo>
                      <a:pt x="5" y="4"/>
                      <a:pt x="2" y="9"/>
                      <a:pt x="0" y="13"/>
                    </a:cubicBezTo>
                    <a:cubicBezTo>
                      <a:pt x="1" y="14"/>
                      <a:pt x="3" y="14"/>
                      <a:pt x="5" y="15"/>
                    </a:cubicBezTo>
                    <a:cubicBezTo>
                      <a:pt x="7" y="10"/>
                      <a:pt x="9" y="6"/>
                      <a:pt x="11" y="1"/>
                    </a:cubicBezTo>
                    <a:cubicBezTo>
                      <a:pt x="11" y="1"/>
                      <a:pt x="11" y="1"/>
                      <a:pt x="10" y="0"/>
                    </a:cubicBezTo>
                  </a:path>
                </a:pathLst>
              </a:custGeom>
              <a:solidFill>
                <a:srgbClr val="BEB9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62" name="Freeform 4574">
                <a:extLst>
                  <a:ext uri="{FF2B5EF4-FFF2-40B4-BE49-F238E27FC236}">
                    <a16:creationId xmlns:a16="http://schemas.microsoft.com/office/drawing/2014/main" id="{F550B236-9FA7-4082-95BB-17338038C1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1" y="1088"/>
                <a:ext cx="11" cy="30"/>
              </a:xfrm>
              <a:custGeom>
                <a:avLst/>
                <a:gdLst>
                  <a:gd name="T0" fmla="*/ 29 w 8"/>
                  <a:gd name="T1" fmla="*/ 0 h 22"/>
                  <a:gd name="T2" fmla="*/ 1 w 8"/>
                  <a:gd name="T3" fmla="*/ 30 h 22"/>
                  <a:gd name="T4" fmla="*/ 0 w 8"/>
                  <a:gd name="T5" fmla="*/ 76 h 22"/>
                  <a:gd name="T6" fmla="*/ 21 w 8"/>
                  <a:gd name="T7" fmla="*/ 56 h 22"/>
                  <a:gd name="T8" fmla="*/ 29 w 8"/>
                  <a:gd name="T9" fmla="*/ 0 h 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" h="22">
                    <a:moveTo>
                      <a:pt x="8" y="0"/>
                    </a:moveTo>
                    <a:cubicBezTo>
                      <a:pt x="5" y="3"/>
                      <a:pt x="3" y="6"/>
                      <a:pt x="1" y="9"/>
                    </a:cubicBezTo>
                    <a:cubicBezTo>
                      <a:pt x="1" y="13"/>
                      <a:pt x="0" y="18"/>
                      <a:pt x="0" y="22"/>
                    </a:cubicBezTo>
                    <a:cubicBezTo>
                      <a:pt x="2" y="20"/>
                      <a:pt x="4" y="18"/>
                      <a:pt x="6" y="16"/>
                    </a:cubicBezTo>
                    <a:cubicBezTo>
                      <a:pt x="7" y="11"/>
                      <a:pt x="7" y="6"/>
                      <a:pt x="8" y="0"/>
                    </a:cubicBezTo>
                  </a:path>
                </a:pathLst>
              </a:custGeom>
              <a:solidFill>
                <a:srgbClr val="B0A9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63" name="Freeform 4575">
                <a:extLst>
                  <a:ext uri="{FF2B5EF4-FFF2-40B4-BE49-F238E27FC236}">
                    <a16:creationId xmlns:a16="http://schemas.microsoft.com/office/drawing/2014/main" id="{68E1ADB3-76E7-45E8-A7B6-3C68D94927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9" y="1085"/>
                <a:ext cx="7" cy="25"/>
              </a:xfrm>
              <a:custGeom>
                <a:avLst/>
                <a:gdLst>
                  <a:gd name="T0" fmla="*/ 15 w 5"/>
                  <a:gd name="T1" fmla="*/ 0 h 18"/>
                  <a:gd name="T2" fmla="*/ 8 w 5"/>
                  <a:gd name="T3" fmla="*/ 8 h 18"/>
                  <a:gd name="T4" fmla="*/ 0 w 5"/>
                  <a:gd name="T5" fmla="*/ 68 h 18"/>
                  <a:gd name="T6" fmla="*/ 20 w 5"/>
                  <a:gd name="T7" fmla="*/ 49 h 18"/>
                  <a:gd name="T8" fmla="*/ 20 w 5"/>
                  <a:gd name="T9" fmla="*/ 26 h 18"/>
                  <a:gd name="T10" fmla="*/ 15 w 5"/>
                  <a:gd name="T11" fmla="*/ 0 h 1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" h="18">
                    <a:moveTo>
                      <a:pt x="4" y="0"/>
                    </a:moveTo>
                    <a:cubicBezTo>
                      <a:pt x="4" y="1"/>
                      <a:pt x="3" y="2"/>
                      <a:pt x="2" y="2"/>
                    </a:cubicBezTo>
                    <a:cubicBezTo>
                      <a:pt x="1" y="8"/>
                      <a:pt x="1" y="13"/>
                      <a:pt x="0" y="18"/>
                    </a:cubicBezTo>
                    <a:cubicBezTo>
                      <a:pt x="2" y="16"/>
                      <a:pt x="3" y="15"/>
                      <a:pt x="5" y="13"/>
                    </a:cubicBezTo>
                    <a:cubicBezTo>
                      <a:pt x="5" y="11"/>
                      <a:pt x="5" y="9"/>
                      <a:pt x="5" y="7"/>
                    </a:cubicBezTo>
                    <a:cubicBezTo>
                      <a:pt x="5" y="4"/>
                      <a:pt x="4" y="2"/>
                      <a:pt x="4" y="0"/>
                    </a:cubicBezTo>
                  </a:path>
                </a:pathLst>
              </a:custGeom>
              <a:solidFill>
                <a:srgbClr val="BEB9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64" name="Freeform 4576">
                <a:extLst>
                  <a:ext uri="{FF2B5EF4-FFF2-40B4-BE49-F238E27FC236}">
                    <a16:creationId xmlns:a16="http://schemas.microsoft.com/office/drawing/2014/main" id="{AE16C404-0B9D-40B9-925C-5AD62F9D27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4" y="1654"/>
                <a:ext cx="75" cy="190"/>
              </a:xfrm>
              <a:custGeom>
                <a:avLst/>
                <a:gdLst>
                  <a:gd name="T0" fmla="*/ 0 w 55"/>
                  <a:gd name="T1" fmla="*/ 0 h 140"/>
                  <a:gd name="T2" fmla="*/ 76 w 55"/>
                  <a:gd name="T3" fmla="*/ 303 h 140"/>
                  <a:gd name="T4" fmla="*/ 106 w 55"/>
                  <a:gd name="T5" fmla="*/ 464 h 140"/>
                  <a:gd name="T6" fmla="*/ 153 w 55"/>
                  <a:gd name="T7" fmla="*/ 475 h 140"/>
                  <a:gd name="T8" fmla="*/ 190 w 55"/>
                  <a:gd name="T9" fmla="*/ 429 h 140"/>
                  <a:gd name="T10" fmla="*/ 134 w 55"/>
                  <a:gd name="T11" fmla="*/ 238 h 140"/>
                  <a:gd name="T12" fmla="*/ 93 w 55"/>
                  <a:gd name="T13" fmla="*/ 84 h 140"/>
                  <a:gd name="T14" fmla="*/ 46 w 55"/>
                  <a:gd name="T15" fmla="*/ 48 h 140"/>
                  <a:gd name="T16" fmla="*/ 0 w 55"/>
                  <a:gd name="T17" fmla="*/ 0 h 14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5" h="140">
                    <a:moveTo>
                      <a:pt x="0" y="0"/>
                    </a:moveTo>
                    <a:cubicBezTo>
                      <a:pt x="8" y="30"/>
                      <a:pt x="16" y="60"/>
                      <a:pt x="22" y="89"/>
                    </a:cubicBezTo>
                    <a:cubicBezTo>
                      <a:pt x="25" y="100"/>
                      <a:pt x="27" y="120"/>
                      <a:pt x="31" y="137"/>
                    </a:cubicBezTo>
                    <a:cubicBezTo>
                      <a:pt x="35" y="138"/>
                      <a:pt x="39" y="139"/>
                      <a:pt x="44" y="140"/>
                    </a:cubicBezTo>
                    <a:cubicBezTo>
                      <a:pt x="49" y="136"/>
                      <a:pt x="53" y="131"/>
                      <a:pt x="55" y="127"/>
                    </a:cubicBezTo>
                    <a:cubicBezTo>
                      <a:pt x="51" y="105"/>
                      <a:pt x="46" y="82"/>
                      <a:pt x="39" y="70"/>
                    </a:cubicBezTo>
                    <a:cubicBezTo>
                      <a:pt x="33" y="59"/>
                      <a:pt x="26" y="43"/>
                      <a:pt x="27" y="25"/>
                    </a:cubicBezTo>
                    <a:cubicBezTo>
                      <a:pt x="21" y="21"/>
                      <a:pt x="16" y="17"/>
                      <a:pt x="13" y="14"/>
                    </a:cubicBezTo>
                    <a:cubicBezTo>
                      <a:pt x="8" y="10"/>
                      <a:pt x="4" y="5"/>
                      <a:pt x="0" y="0"/>
                    </a:cubicBezTo>
                  </a:path>
                </a:pathLst>
              </a:custGeom>
              <a:solidFill>
                <a:srgbClr val="8178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65" name="Freeform 4577">
                <a:extLst>
                  <a:ext uri="{FF2B5EF4-FFF2-40B4-BE49-F238E27FC236}">
                    <a16:creationId xmlns:a16="http://schemas.microsoft.com/office/drawing/2014/main" id="{C9CEA156-8636-42B4-AEB9-EFDC236B51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4" y="1652"/>
                <a:ext cx="37" cy="36"/>
              </a:xfrm>
              <a:custGeom>
                <a:avLst/>
                <a:gdLst>
                  <a:gd name="T0" fmla="*/ 0 w 27"/>
                  <a:gd name="T1" fmla="*/ 0 h 26"/>
                  <a:gd name="T2" fmla="*/ 0 w 27"/>
                  <a:gd name="T3" fmla="*/ 1 h 26"/>
                  <a:gd name="T4" fmla="*/ 47 w 27"/>
                  <a:gd name="T5" fmla="*/ 55 h 26"/>
                  <a:gd name="T6" fmla="*/ 96 w 27"/>
                  <a:gd name="T7" fmla="*/ 96 h 26"/>
                  <a:gd name="T8" fmla="*/ 96 w 27"/>
                  <a:gd name="T9" fmla="*/ 66 h 26"/>
                  <a:gd name="T10" fmla="*/ 88 w 27"/>
                  <a:gd name="T11" fmla="*/ 29 h 26"/>
                  <a:gd name="T12" fmla="*/ 70 w 27"/>
                  <a:gd name="T13" fmla="*/ 15 h 26"/>
                  <a:gd name="T14" fmla="*/ 67 w 27"/>
                  <a:gd name="T15" fmla="*/ 29 h 26"/>
                  <a:gd name="T16" fmla="*/ 64 w 27"/>
                  <a:gd name="T17" fmla="*/ 8 h 26"/>
                  <a:gd name="T18" fmla="*/ 60 w 27"/>
                  <a:gd name="T19" fmla="*/ 1 h 26"/>
                  <a:gd name="T20" fmla="*/ 47 w 27"/>
                  <a:gd name="T21" fmla="*/ 40 h 26"/>
                  <a:gd name="T22" fmla="*/ 0 w 27"/>
                  <a:gd name="T23" fmla="*/ 0 h 2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27" h="26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4" y="6"/>
                      <a:pt x="8" y="11"/>
                      <a:pt x="13" y="15"/>
                    </a:cubicBezTo>
                    <a:cubicBezTo>
                      <a:pt x="16" y="18"/>
                      <a:pt x="21" y="22"/>
                      <a:pt x="27" y="26"/>
                    </a:cubicBezTo>
                    <a:cubicBezTo>
                      <a:pt x="27" y="23"/>
                      <a:pt x="27" y="21"/>
                      <a:pt x="27" y="18"/>
                    </a:cubicBezTo>
                    <a:cubicBezTo>
                      <a:pt x="26" y="14"/>
                      <a:pt x="26" y="11"/>
                      <a:pt x="25" y="8"/>
                    </a:cubicBezTo>
                    <a:cubicBezTo>
                      <a:pt x="24" y="6"/>
                      <a:pt x="22" y="5"/>
                      <a:pt x="20" y="4"/>
                    </a:cubicBezTo>
                    <a:cubicBezTo>
                      <a:pt x="19" y="6"/>
                      <a:pt x="19" y="8"/>
                      <a:pt x="19" y="8"/>
                    </a:cubicBezTo>
                    <a:cubicBezTo>
                      <a:pt x="19" y="6"/>
                      <a:pt x="18" y="4"/>
                      <a:pt x="18" y="2"/>
                    </a:cubicBezTo>
                    <a:cubicBezTo>
                      <a:pt x="18" y="2"/>
                      <a:pt x="18" y="1"/>
                      <a:pt x="17" y="1"/>
                    </a:cubicBezTo>
                    <a:cubicBezTo>
                      <a:pt x="16" y="5"/>
                      <a:pt x="15" y="8"/>
                      <a:pt x="13" y="11"/>
                    </a:cubicBezTo>
                    <a:cubicBezTo>
                      <a:pt x="9" y="8"/>
                      <a:pt x="4" y="4"/>
                      <a:pt x="0" y="0"/>
                    </a:cubicBezTo>
                  </a:path>
                </a:pathLst>
              </a:custGeom>
              <a:solidFill>
                <a:srgbClr val="9890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66" name="Freeform 4578">
                <a:extLst>
                  <a:ext uri="{FF2B5EF4-FFF2-40B4-BE49-F238E27FC236}">
                    <a16:creationId xmlns:a16="http://schemas.microsoft.com/office/drawing/2014/main" id="{42338344-B1A0-40D9-A63E-843470E775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8" y="1655"/>
                <a:ext cx="3" cy="8"/>
              </a:xfrm>
              <a:custGeom>
                <a:avLst/>
                <a:gdLst>
                  <a:gd name="T0" fmla="*/ 0 w 2"/>
                  <a:gd name="T1" fmla="*/ 0 h 6"/>
                  <a:gd name="T2" fmla="*/ 8 w 2"/>
                  <a:gd name="T3" fmla="*/ 20 h 6"/>
                  <a:gd name="T4" fmla="*/ 12 w 2"/>
                  <a:gd name="T5" fmla="*/ 7 h 6"/>
                  <a:gd name="T6" fmla="*/ 0 w 2"/>
                  <a:gd name="T7" fmla="*/ 0 h 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6">
                    <a:moveTo>
                      <a:pt x="0" y="0"/>
                    </a:moveTo>
                    <a:cubicBezTo>
                      <a:pt x="0" y="2"/>
                      <a:pt x="1" y="4"/>
                      <a:pt x="1" y="6"/>
                    </a:cubicBezTo>
                    <a:cubicBezTo>
                      <a:pt x="1" y="6"/>
                      <a:pt x="1" y="4"/>
                      <a:pt x="2" y="2"/>
                    </a:cubicBezTo>
                    <a:cubicBezTo>
                      <a:pt x="2" y="1"/>
                      <a:pt x="1" y="1"/>
                      <a:pt x="0" y="0"/>
                    </a:cubicBezTo>
                  </a:path>
                </a:pathLst>
              </a:custGeom>
              <a:solidFill>
                <a:srgbClr val="BEB9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67" name="Freeform 4579">
                <a:extLst>
                  <a:ext uri="{FF2B5EF4-FFF2-40B4-BE49-F238E27FC236}">
                    <a16:creationId xmlns:a16="http://schemas.microsoft.com/office/drawing/2014/main" id="{8D95CD67-0006-4D7E-8FDE-DB02D7123E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9" y="1688"/>
                <a:ext cx="48" cy="138"/>
              </a:xfrm>
              <a:custGeom>
                <a:avLst/>
                <a:gdLst>
                  <a:gd name="T0" fmla="*/ 1 w 35"/>
                  <a:gd name="T1" fmla="*/ 0 h 102"/>
                  <a:gd name="T2" fmla="*/ 47 w 35"/>
                  <a:gd name="T3" fmla="*/ 152 h 102"/>
                  <a:gd name="T4" fmla="*/ 103 w 35"/>
                  <a:gd name="T5" fmla="*/ 342 h 102"/>
                  <a:gd name="T6" fmla="*/ 112 w 35"/>
                  <a:gd name="T7" fmla="*/ 225 h 102"/>
                  <a:gd name="T8" fmla="*/ 77 w 35"/>
                  <a:gd name="T9" fmla="*/ 183 h 102"/>
                  <a:gd name="T10" fmla="*/ 10 w 35"/>
                  <a:gd name="T11" fmla="*/ 7 h 102"/>
                  <a:gd name="T12" fmla="*/ 1 w 35"/>
                  <a:gd name="T13" fmla="*/ 0 h 10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5" h="102">
                    <a:moveTo>
                      <a:pt x="1" y="0"/>
                    </a:moveTo>
                    <a:cubicBezTo>
                      <a:pt x="0" y="18"/>
                      <a:pt x="7" y="34"/>
                      <a:pt x="13" y="45"/>
                    </a:cubicBezTo>
                    <a:cubicBezTo>
                      <a:pt x="20" y="57"/>
                      <a:pt x="25" y="80"/>
                      <a:pt x="29" y="102"/>
                    </a:cubicBezTo>
                    <a:cubicBezTo>
                      <a:pt x="35" y="92"/>
                      <a:pt x="35" y="80"/>
                      <a:pt x="32" y="67"/>
                    </a:cubicBezTo>
                    <a:cubicBezTo>
                      <a:pt x="28" y="63"/>
                      <a:pt x="25" y="60"/>
                      <a:pt x="22" y="55"/>
                    </a:cubicBezTo>
                    <a:cubicBezTo>
                      <a:pt x="13" y="42"/>
                      <a:pt x="8" y="22"/>
                      <a:pt x="3" y="2"/>
                    </a:cubicBezTo>
                    <a:cubicBezTo>
                      <a:pt x="2" y="1"/>
                      <a:pt x="1" y="1"/>
                      <a:pt x="1" y="0"/>
                    </a:cubicBezTo>
                  </a:path>
                </a:pathLst>
              </a:custGeom>
              <a:solidFill>
                <a:srgbClr val="B0A9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68" name="Freeform 4580">
                <a:extLst>
                  <a:ext uri="{FF2B5EF4-FFF2-40B4-BE49-F238E27FC236}">
                    <a16:creationId xmlns:a16="http://schemas.microsoft.com/office/drawing/2014/main" id="{639D9383-297F-4A42-BCE7-E125E849AC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1" y="1677"/>
                <a:ext cx="2" cy="13"/>
              </a:xfrm>
              <a:custGeom>
                <a:avLst/>
                <a:gdLst>
                  <a:gd name="T0" fmla="*/ 0 w 2"/>
                  <a:gd name="T1" fmla="*/ 0 h 10"/>
                  <a:gd name="T2" fmla="*/ 0 w 2"/>
                  <a:gd name="T3" fmla="*/ 22 h 10"/>
                  <a:gd name="T4" fmla="*/ 2 w 2"/>
                  <a:gd name="T5" fmla="*/ 29 h 10"/>
                  <a:gd name="T6" fmla="*/ 0 w 2"/>
                  <a:gd name="T7" fmla="*/ 0 h 1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10">
                    <a:moveTo>
                      <a:pt x="0" y="0"/>
                    </a:moveTo>
                    <a:cubicBezTo>
                      <a:pt x="0" y="3"/>
                      <a:pt x="0" y="5"/>
                      <a:pt x="0" y="8"/>
                    </a:cubicBezTo>
                    <a:cubicBezTo>
                      <a:pt x="0" y="9"/>
                      <a:pt x="1" y="9"/>
                      <a:pt x="2" y="10"/>
                    </a:cubicBezTo>
                    <a:cubicBezTo>
                      <a:pt x="2" y="7"/>
                      <a:pt x="1" y="3"/>
                      <a:pt x="0" y="0"/>
                    </a:cubicBezTo>
                  </a:path>
                </a:pathLst>
              </a:custGeom>
              <a:solidFill>
                <a:srgbClr val="BEB9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69" name="Freeform 4581">
                <a:extLst>
                  <a:ext uri="{FF2B5EF4-FFF2-40B4-BE49-F238E27FC236}">
                    <a16:creationId xmlns:a16="http://schemas.microsoft.com/office/drawing/2014/main" id="{55259497-E9F5-4472-9FE4-1595AC91971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410" y="853"/>
                <a:ext cx="115" cy="158"/>
              </a:xfrm>
              <a:custGeom>
                <a:avLst/>
                <a:gdLst>
                  <a:gd name="T0" fmla="*/ 126 w 85"/>
                  <a:gd name="T1" fmla="*/ 174 h 116"/>
                  <a:gd name="T2" fmla="*/ 100 w 85"/>
                  <a:gd name="T3" fmla="*/ 196 h 116"/>
                  <a:gd name="T4" fmla="*/ 77 w 85"/>
                  <a:gd name="T5" fmla="*/ 229 h 116"/>
                  <a:gd name="T6" fmla="*/ 78 w 85"/>
                  <a:gd name="T7" fmla="*/ 210 h 116"/>
                  <a:gd name="T8" fmla="*/ 41 w 85"/>
                  <a:gd name="T9" fmla="*/ 240 h 116"/>
                  <a:gd name="T10" fmla="*/ 0 w 85"/>
                  <a:gd name="T11" fmla="*/ 327 h 116"/>
                  <a:gd name="T12" fmla="*/ 0 w 85"/>
                  <a:gd name="T13" fmla="*/ 399 h 116"/>
                  <a:gd name="T14" fmla="*/ 143 w 85"/>
                  <a:gd name="T15" fmla="*/ 193 h 116"/>
                  <a:gd name="T16" fmla="*/ 149 w 85"/>
                  <a:gd name="T17" fmla="*/ 181 h 116"/>
                  <a:gd name="T18" fmla="*/ 126 w 85"/>
                  <a:gd name="T19" fmla="*/ 174 h 116"/>
                  <a:gd name="T20" fmla="*/ 285 w 85"/>
                  <a:gd name="T21" fmla="*/ 0 h 116"/>
                  <a:gd name="T22" fmla="*/ 160 w 85"/>
                  <a:gd name="T23" fmla="*/ 93 h 116"/>
                  <a:gd name="T24" fmla="*/ 170 w 85"/>
                  <a:gd name="T25" fmla="*/ 97 h 116"/>
                  <a:gd name="T26" fmla="*/ 198 w 85"/>
                  <a:gd name="T27" fmla="*/ 78 h 116"/>
                  <a:gd name="T28" fmla="*/ 181 w 85"/>
                  <a:gd name="T29" fmla="*/ 101 h 116"/>
                  <a:gd name="T30" fmla="*/ 208 w 85"/>
                  <a:gd name="T31" fmla="*/ 106 h 116"/>
                  <a:gd name="T32" fmla="*/ 239 w 85"/>
                  <a:gd name="T33" fmla="*/ 76 h 116"/>
                  <a:gd name="T34" fmla="*/ 285 w 85"/>
                  <a:gd name="T35" fmla="*/ 0 h 11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85" h="116">
                    <a:moveTo>
                      <a:pt x="38" y="51"/>
                    </a:moveTo>
                    <a:cubicBezTo>
                      <a:pt x="35" y="53"/>
                      <a:pt x="32" y="55"/>
                      <a:pt x="30" y="57"/>
                    </a:cubicBezTo>
                    <a:cubicBezTo>
                      <a:pt x="23" y="66"/>
                      <a:pt x="23" y="66"/>
                      <a:pt x="23" y="66"/>
                    </a:cubicBezTo>
                    <a:cubicBezTo>
                      <a:pt x="23" y="64"/>
                      <a:pt x="24" y="63"/>
                      <a:pt x="24" y="61"/>
                    </a:cubicBezTo>
                    <a:cubicBezTo>
                      <a:pt x="20" y="64"/>
                      <a:pt x="16" y="67"/>
                      <a:pt x="12" y="70"/>
                    </a:cubicBezTo>
                    <a:cubicBezTo>
                      <a:pt x="7" y="79"/>
                      <a:pt x="3" y="87"/>
                      <a:pt x="0" y="95"/>
                    </a:cubicBezTo>
                    <a:cubicBezTo>
                      <a:pt x="0" y="102"/>
                      <a:pt x="0" y="109"/>
                      <a:pt x="0" y="116"/>
                    </a:cubicBezTo>
                    <a:cubicBezTo>
                      <a:pt x="12" y="94"/>
                      <a:pt x="25" y="73"/>
                      <a:pt x="43" y="56"/>
                    </a:cubicBezTo>
                    <a:cubicBezTo>
                      <a:pt x="43" y="55"/>
                      <a:pt x="44" y="54"/>
                      <a:pt x="44" y="53"/>
                    </a:cubicBezTo>
                    <a:cubicBezTo>
                      <a:pt x="42" y="52"/>
                      <a:pt x="40" y="52"/>
                      <a:pt x="38" y="51"/>
                    </a:cubicBezTo>
                    <a:moveTo>
                      <a:pt x="85" y="0"/>
                    </a:moveTo>
                    <a:cubicBezTo>
                      <a:pt x="71" y="7"/>
                      <a:pt x="58" y="16"/>
                      <a:pt x="47" y="27"/>
                    </a:cubicBezTo>
                    <a:cubicBezTo>
                      <a:pt x="49" y="27"/>
                      <a:pt x="50" y="27"/>
                      <a:pt x="51" y="28"/>
                    </a:cubicBezTo>
                    <a:cubicBezTo>
                      <a:pt x="54" y="26"/>
                      <a:pt x="57" y="25"/>
                      <a:pt x="59" y="23"/>
                    </a:cubicBezTo>
                    <a:cubicBezTo>
                      <a:pt x="54" y="29"/>
                      <a:pt x="54" y="29"/>
                      <a:pt x="54" y="29"/>
                    </a:cubicBezTo>
                    <a:cubicBezTo>
                      <a:pt x="57" y="29"/>
                      <a:pt x="60" y="30"/>
                      <a:pt x="62" y="31"/>
                    </a:cubicBezTo>
                    <a:cubicBezTo>
                      <a:pt x="65" y="28"/>
                      <a:pt x="68" y="25"/>
                      <a:pt x="72" y="22"/>
                    </a:cubicBezTo>
                    <a:cubicBezTo>
                      <a:pt x="76" y="14"/>
                      <a:pt x="81" y="7"/>
                      <a:pt x="85" y="0"/>
                    </a:cubicBezTo>
                  </a:path>
                </a:pathLst>
              </a:custGeom>
              <a:solidFill>
                <a:srgbClr val="6057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70" name="Freeform 4582">
                <a:extLst>
                  <a:ext uri="{FF2B5EF4-FFF2-40B4-BE49-F238E27FC236}">
                    <a16:creationId xmlns:a16="http://schemas.microsoft.com/office/drawing/2014/main" id="{3C51861B-15A4-4888-896C-B7B8296E1CD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461" y="890"/>
                <a:ext cx="33" cy="35"/>
              </a:xfrm>
              <a:custGeom>
                <a:avLst/>
                <a:gdLst>
                  <a:gd name="T0" fmla="*/ 56 w 24"/>
                  <a:gd name="T1" fmla="*/ 7 h 26"/>
                  <a:gd name="T2" fmla="*/ 26 w 24"/>
                  <a:gd name="T3" fmla="*/ 40 h 26"/>
                  <a:gd name="T4" fmla="*/ 29 w 24"/>
                  <a:gd name="T5" fmla="*/ 43 h 26"/>
                  <a:gd name="T6" fmla="*/ 0 w 24"/>
                  <a:gd name="T7" fmla="*/ 78 h 26"/>
                  <a:gd name="T8" fmla="*/ 21 w 24"/>
                  <a:gd name="T9" fmla="*/ 85 h 26"/>
                  <a:gd name="T10" fmla="*/ 85 w 24"/>
                  <a:gd name="T11" fmla="*/ 12 h 26"/>
                  <a:gd name="T12" fmla="*/ 56 w 24"/>
                  <a:gd name="T13" fmla="*/ 7 h 26"/>
                  <a:gd name="T14" fmla="*/ 32 w 24"/>
                  <a:gd name="T15" fmla="*/ 0 h 26"/>
                  <a:gd name="T16" fmla="*/ 26 w 24"/>
                  <a:gd name="T17" fmla="*/ 7 h 26"/>
                  <a:gd name="T18" fmla="*/ 21 w 24"/>
                  <a:gd name="T19" fmla="*/ 9 h 26"/>
                  <a:gd name="T20" fmla="*/ 47 w 24"/>
                  <a:gd name="T21" fmla="*/ 1 h 26"/>
                  <a:gd name="T22" fmla="*/ 32 w 24"/>
                  <a:gd name="T23" fmla="*/ 0 h 2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24" h="26">
                    <a:moveTo>
                      <a:pt x="16" y="2"/>
                    </a:moveTo>
                    <a:cubicBezTo>
                      <a:pt x="7" y="12"/>
                      <a:pt x="7" y="12"/>
                      <a:pt x="7" y="12"/>
                    </a:cubicBezTo>
                    <a:cubicBezTo>
                      <a:pt x="7" y="13"/>
                      <a:pt x="7" y="13"/>
                      <a:pt x="8" y="13"/>
                    </a:cubicBezTo>
                    <a:cubicBezTo>
                      <a:pt x="6" y="17"/>
                      <a:pt x="3" y="21"/>
                      <a:pt x="0" y="24"/>
                    </a:cubicBezTo>
                    <a:cubicBezTo>
                      <a:pt x="2" y="25"/>
                      <a:pt x="4" y="25"/>
                      <a:pt x="6" y="26"/>
                    </a:cubicBezTo>
                    <a:cubicBezTo>
                      <a:pt x="12" y="19"/>
                      <a:pt x="18" y="11"/>
                      <a:pt x="24" y="4"/>
                    </a:cubicBezTo>
                    <a:cubicBezTo>
                      <a:pt x="22" y="3"/>
                      <a:pt x="19" y="2"/>
                      <a:pt x="16" y="2"/>
                    </a:cubicBezTo>
                    <a:moveTo>
                      <a:pt x="9" y="0"/>
                    </a:moveTo>
                    <a:cubicBezTo>
                      <a:pt x="8" y="1"/>
                      <a:pt x="8" y="1"/>
                      <a:pt x="7" y="2"/>
                    </a:cubicBezTo>
                    <a:cubicBezTo>
                      <a:pt x="7" y="3"/>
                      <a:pt x="6" y="3"/>
                      <a:pt x="6" y="3"/>
                    </a:cubicBezTo>
                    <a:cubicBezTo>
                      <a:pt x="9" y="3"/>
                      <a:pt x="11" y="2"/>
                      <a:pt x="13" y="1"/>
                    </a:cubicBezTo>
                    <a:cubicBezTo>
                      <a:pt x="12" y="0"/>
                      <a:pt x="11" y="0"/>
                      <a:pt x="9" y="0"/>
                    </a:cubicBezTo>
                  </a:path>
                </a:pathLst>
              </a:custGeom>
              <a:solidFill>
                <a:srgbClr val="9890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71" name="Freeform 4583">
                <a:extLst>
                  <a:ext uri="{FF2B5EF4-FFF2-40B4-BE49-F238E27FC236}">
                    <a16:creationId xmlns:a16="http://schemas.microsoft.com/office/drawing/2014/main" id="{A6B98BE4-D0AF-4B9F-AB32-FF8418D5C6A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458" y="893"/>
                <a:ext cx="13" cy="9"/>
              </a:xfrm>
              <a:custGeom>
                <a:avLst/>
                <a:gdLst>
                  <a:gd name="T0" fmla="*/ 29 w 9"/>
                  <a:gd name="T1" fmla="*/ 6 h 7"/>
                  <a:gd name="T2" fmla="*/ 13 w 9"/>
                  <a:gd name="T3" fmla="*/ 8 h 7"/>
                  <a:gd name="T4" fmla="*/ 0 w 9"/>
                  <a:gd name="T5" fmla="*/ 17 h 7"/>
                  <a:gd name="T6" fmla="*/ 13 w 9"/>
                  <a:gd name="T7" fmla="*/ 19 h 7"/>
                  <a:gd name="T8" fmla="*/ 29 w 9"/>
                  <a:gd name="T9" fmla="*/ 6 h 7"/>
                  <a:gd name="T10" fmla="*/ 39 w 9"/>
                  <a:gd name="T11" fmla="*/ 0 h 7"/>
                  <a:gd name="T12" fmla="*/ 29 w 9"/>
                  <a:gd name="T13" fmla="*/ 6 h 7"/>
                  <a:gd name="T14" fmla="*/ 36 w 9"/>
                  <a:gd name="T15" fmla="*/ 1 h 7"/>
                  <a:gd name="T16" fmla="*/ 39 w 9"/>
                  <a:gd name="T17" fmla="*/ 0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9" h="7">
                    <a:moveTo>
                      <a:pt x="7" y="2"/>
                    </a:moveTo>
                    <a:cubicBezTo>
                      <a:pt x="6" y="2"/>
                      <a:pt x="4" y="2"/>
                      <a:pt x="3" y="3"/>
                    </a:cubicBezTo>
                    <a:cubicBezTo>
                      <a:pt x="2" y="4"/>
                      <a:pt x="1" y="5"/>
                      <a:pt x="0" y="6"/>
                    </a:cubicBezTo>
                    <a:cubicBezTo>
                      <a:pt x="1" y="6"/>
                      <a:pt x="2" y="7"/>
                      <a:pt x="3" y="7"/>
                    </a:cubicBezTo>
                    <a:cubicBezTo>
                      <a:pt x="4" y="5"/>
                      <a:pt x="6" y="3"/>
                      <a:pt x="7" y="2"/>
                    </a:cubicBezTo>
                    <a:moveTo>
                      <a:pt x="9" y="0"/>
                    </a:moveTo>
                    <a:cubicBezTo>
                      <a:pt x="8" y="1"/>
                      <a:pt x="8" y="1"/>
                      <a:pt x="7" y="2"/>
                    </a:cubicBezTo>
                    <a:cubicBezTo>
                      <a:pt x="8" y="2"/>
                      <a:pt x="8" y="1"/>
                      <a:pt x="8" y="1"/>
                    </a:cubicBezTo>
                    <a:cubicBezTo>
                      <a:pt x="8" y="1"/>
                      <a:pt x="9" y="1"/>
                      <a:pt x="9" y="0"/>
                    </a:cubicBezTo>
                  </a:path>
                </a:pathLst>
              </a:custGeom>
              <a:solidFill>
                <a:srgbClr val="BEB9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72" name="Freeform 4584">
                <a:extLst>
                  <a:ext uri="{FF2B5EF4-FFF2-40B4-BE49-F238E27FC236}">
                    <a16:creationId xmlns:a16="http://schemas.microsoft.com/office/drawing/2014/main" id="{FE40D872-E241-4FE8-B719-752F37879C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0" y="921"/>
                <a:ext cx="11" cy="10"/>
              </a:xfrm>
              <a:custGeom>
                <a:avLst/>
                <a:gdLst>
                  <a:gd name="T0" fmla="*/ 21 w 8"/>
                  <a:gd name="T1" fmla="*/ 0 h 7"/>
                  <a:gd name="T2" fmla="*/ 0 w 8"/>
                  <a:gd name="T3" fmla="*/ 29 h 7"/>
                  <a:gd name="T4" fmla="*/ 29 w 8"/>
                  <a:gd name="T5" fmla="*/ 1 h 7"/>
                  <a:gd name="T6" fmla="*/ 21 w 8"/>
                  <a:gd name="T7" fmla="*/ 0 h 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" h="7">
                    <a:moveTo>
                      <a:pt x="6" y="0"/>
                    </a:moveTo>
                    <a:cubicBezTo>
                      <a:pt x="0" y="7"/>
                      <a:pt x="0" y="7"/>
                      <a:pt x="0" y="7"/>
                    </a:cubicBezTo>
                    <a:cubicBezTo>
                      <a:pt x="2" y="5"/>
                      <a:pt x="5" y="3"/>
                      <a:pt x="8" y="1"/>
                    </a:cubicBezTo>
                    <a:cubicBezTo>
                      <a:pt x="7" y="0"/>
                      <a:pt x="6" y="0"/>
                      <a:pt x="6" y="0"/>
                    </a:cubicBezTo>
                  </a:path>
                </a:pathLst>
              </a:custGeom>
              <a:solidFill>
                <a:srgbClr val="9890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73" name="Freeform 4585">
                <a:extLst>
                  <a:ext uri="{FF2B5EF4-FFF2-40B4-BE49-F238E27FC236}">
                    <a16:creationId xmlns:a16="http://schemas.microsoft.com/office/drawing/2014/main" id="{9E11B02B-5A76-4B0D-B1ED-0E5F4D2829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8" y="906"/>
                <a:ext cx="14" cy="16"/>
              </a:xfrm>
              <a:custGeom>
                <a:avLst/>
                <a:gdLst>
                  <a:gd name="T0" fmla="*/ 35 w 10"/>
                  <a:gd name="T1" fmla="*/ 0 h 12"/>
                  <a:gd name="T2" fmla="*/ 0 w 10"/>
                  <a:gd name="T3" fmla="*/ 36 h 12"/>
                  <a:gd name="T4" fmla="*/ 8 w 10"/>
                  <a:gd name="T5" fmla="*/ 37 h 12"/>
                  <a:gd name="T6" fmla="*/ 39 w 10"/>
                  <a:gd name="T7" fmla="*/ 1 h 12"/>
                  <a:gd name="T8" fmla="*/ 35 w 10"/>
                  <a:gd name="T9" fmla="*/ 0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" h="12">
                    <a:moveTo>
                      <a:pt x="9" y="0"/>
                    </a:move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1" y="11"/>
                      <a:pt x="2" y="12"/>
                    </a:cubicBezTo>
                    <a:cubicBezTo>
                      <a:pt x="5" y="9"/>
                      <a:pt x="8" y="5"/>
                      <a:pt x="10" y="1"/>
                    </a:cubicBezTo>
                    <a:cubicBezTo>
                      <a:pt x="9" y="1"/>
                      <a:pt x="9" y="1"/>
                      <a:pt x="9" y="0"/>
                    </a:cubicBezTo>
                  </a:path>
                </a:pathLst>
              </a:custGeom>
              <a:solidFill>
                <a:srgbClr val="BEB9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74" name="Freeform 4586">
                <a:extLst>
                  <a:ext uri="{FF2B5EF4-FFF2-40B4-BE49-F238E27FC236}">
                    <a16:creationId xmlns:a16="http://schemas.microsoft.com/office/drawing/2014/main" id="{E449F417-AF53-4E30-909D-6C4C1BAE797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397" y="920"/>
                <a:ext cx="53" cy="120"/>
              </a:xfrm>
              <a:custGeom>
                <a:avLst/>
                <a:gdLst>
                  <a:gd name="T0" fmla="*/ 30 w 39"/>
                  <a:gd name="T1" fmla="*/ 152 h 89"/>
                  <a:gd name="T2" fmla="*/ 20 w 39"/>
                  <a:gd name="T3" fmla="*/ 186 h 89"/>
                  <a:gd name="T4" fmla="*/ 0 w 39"/>
                  <a:gd name="T5" fmla="*/ 294 h 89"/>
                  <a:gd name="T6" fmla="*/ 7 w 39"/>
                  <a:gd name="T7" fmla="*/ 276 h 89"/>
                  <a:gd name="T8" fmla="*/ 30 w 39"/>
                  <a:gd name="T9" fmla="*/ 220 h 89"/>
                  <a:gd name="T10" fmla="*/ 30 w 39"/>
                  <a:gd name="T11" fmla="*/ 152 h 89"/>
                  <a:gd name="T12" fmla="*/ 133 w 39"/>
                  <a:gd name="T13" fmla="*/ 0 h 89"/>
                  <a:gd name="T14" fmla="*/ 98 w 39"/>
                  <a:gd name="T15" fmla="*/ 30 h 89"/>
                  <a:gd name="T16" fmla="*/ 72 w 39"/>
                  <a:gd name="T17" fmla="*/ 69 h 89"/>
                  <a:gd name="T18" fmla="*/ 113 w 39"/>
                  <a:gd name="T19" fmla="*/ 40 h 89"/>
                  <a:gd name="T20" fmla="*/ 133 w 39"/>
                  <a:gd name="T21" fmla="*/ 0 h 8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9" h="89">
                    <a:moveTo>
                      <a:pt x="9" y="46"/>
                    </a:moveTo>
                    <a:cubicBezTo>
                      <a:pt x="8" y="49"/>
                      <a:pt x="7" y="53"/>
                      <a:pt x="6" y="56"/>
                    </a:cubicBezTo>
                    <a:cubicBezTo>
                      <a:pt x="3" y="67"/>
                      <a:pt x="1" y="78"/>
                      <a:pt x="0" y="89"/>
                    </a:cubicBezTo>
                    <a:cubicBezTo>
                      <a:pt x="0" y="87"/>
                      <a:pt x="1" y="86"/>
                      <a:pt x="2" y="84"/>
                    </a:cubicBezTo>
                    <a:cubicBezTo>
                      <a:pt x="4" y="79"/>
                      <a:pt x="7" y="73"/>
                      <a:pt x="9" y="67"/>
                    </a:cubicBezTo>
                    <a:cubicBezTo>
                      <a:pt x="9" y="60"/>
                      <a:pt x="9" y="53"/>
                      <a:pt x="9" y="46"/>
                    </a:cubicBezTo>
                    <a:moveTo>
                      <a:pt x="39" y="0"/>
                    </a:moveTo>
                    <a:cubicBezTo>
                      <a:pt x="36" y="3"/>
                      <a:pt x="32" y="6"/>
                      <a:pt x="29" y="9"/>
                    </a:cubicBezTo>
                    <a:cubicBezTo>
                      <a:pt x="26" y="13"/>
                      <a:pt x="24" y="17"/>
                      <a:pt x="21" y="21"/>
                    </a:cubicBezTo>
                    <a:cubicBezTo>
                      <a:pt x="25" y="18"/>
                      <a:pt x="29" y="15"/>
                      <a:pt x="33" y="12"/>
                    </a:cubicBezTo>
                    <a:cubicBezTo>
                      <a:pt x="35" y="8"/>
                      <a:pt x="37" y="4"/>
                      <a:pt x="39" y="0"/>
                    </a:cubicBezTo>
                  </a:path>
                </a:pathLst>
              </a:custGeom>
              <a:solidFill>
                <a:srgbClr val="9890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75" name="Freeform 4587">
                <a:extLst>
                  <a:ext uri="{FF2B5EF4-FFF2-40B4-BE49-F238E27FC236}">
                    <a16:creationId xmlns:a16="http://schemas.microsoft.com/office/drawing/2014/main" id="{11774B1B-1137-419F-89C0-97F6EBE8D6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7" y="916"/>
                <a:ext cx="15" cy="16"/>
              </a:xfrm>
              <a:custGeom>
                <a:avLst/>
                <a:gdLst>
                  <a:gd name="T0" fmla="*/ 27 w 11"/>
                  <a:gd name="T1" fmla="*/ 0 h 12"/>
                  <a:gd name="T2" fmla="*/ 0 w 11"/>
                  <a:gd name="T3" fmla="*/ 37 h 12"/>
                  <a:gd name="T4" fmla="*/ 35 w 11"/>
                  <a:gd name="T5" fmla="*/ 9 h 12"/>
                  <a:gd name="T6" fmla="*/ 37 w 11"/>
                  <a:gd name="T7" fmla="*/ 7 h 12"/>
                  <a:gd name="T8" fmla="*/ 27 w 11"/>
                  <a:gd name="T9" fmla="*/ 0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" h="12">
                    <a:moveTo>
                      <a:pt x="8" y="0"/>
                    </a:moveTo>
                    <a:cubicBezTo>
                      <a:pt x="5" y="4"/>
                      <a:pt x="2" y="8"/>
                      <a:pt x="0" y="12"/>
                    </a:cubicBezTo>
                    <a:cubicBezTo>
                      <a:pt x="3" y="9"/>
                      <a:pt x="7" y="6"/>
                      <a:pt x="10" y="3"/>
                    </a:cubicBezTo>
                    <a:cubicBezTo>
                      <a:pt x="10" y="2"/>
                      <a:pt x="10" y="2"/>
                      <a:pt x="11" y="2"/>
                    </a:cubicBezTo>
                    <a:cubicBezTo>
                      <a:pt x="10" y="1"/>
                      <a:pt x="9" y="1"/>
                      <a:pt x="8" y="0"/>
                    </a:cubicBezTo>
                  </a:path>
                </a:pathLst>
              </a:custGeom>
              <a:solidFill>
                <a:srgbClr val="BEB9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76" name="Freeform 4588">
                <a:extLst>
                  <a:ext uri="{FF2B5EF4-FFF2-40B4-BE49-F238E27FC236}">
                    <a16:creationId xmlns:a16="http://schemas.microsoft.com/office/drawing/2014/main" id="{296CBD99-7682-4888-91DD-E4B729CC2A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8" y="901"/>
                <a:ext cx="15" cy="17"/>
              </a:xfrm>
              <a:custGeom>
                <a:avLst/>
                <a:gdLst>
                  <a:gd name="T0" fmla="*/ 27 w 11"/>
                  <a:gd name="T1" fmla="*/ 0 h 13"/>
                  <a:gd name="T2" fmla="*/ 0 w 11"/>
                  <a:gd name="T3" fmla="*/ 31 h 13"/>
                  <a:gd name="T4" fmla="*/ 10 w 11"/>
                  <a:gd name="T5" fmla="*/ 38 h 13"/>
                  <a:gd name="T6" fmla="*/ 37 w 11"/>
                  <a:gd name="T7" fmla="*/ 1 h 13"/>
                  <a:gd name="T8" fmla="*/ 27 w 11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" h="13">
                    <a:moveTo>
                      <a:pt x="8" y="0"/>
                    </a:moveTo>
                    <a:cubicBezTo>
                      <a:pt x="5" y="3"/>
                      <a:pt x="2" y="7"/>
                      <a:pt x="0" y="11"/>
                    </a:cubicBezTo>
                    <a:cubicBezTo>
                      <a:pt x="1" y="12"/>
                      <a:pt x="2" y="12"/>
                      <a:pt x="3" y="13"/>
                    </a:cubicBezTo>
                    <a:cubicBezTo>
                      <a:pt x="5" y="9"/>
                      <a:pt x="8" y="5"/>
                      <a:pt x="11" y="1"/>
                    </a:cubicBezTo>
                    <a:cubicBezTo>
                      <a:pt x="10" y="1"/>
                      <a:pt x="9" y="0"/>
                      <a:pt x="8" y="0"/>
                    </a:cubicBezTo>
                  </a:path>
                </a:pathLst>
              </a:custGeom>
              <a:solidFill>
                <a:srgbClr val="D8D4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77" name="Freeform 4589">
                <a:extLst>
                  <a:ext uri="{FF2B5EF4-FFF2-40B4-BE49-F238E27FC236}">
                    <a16:creationId xmlns:a16="http://schemas.microsoft.com/office/drawing/2014/main" id="{914E2FF4-6AA0-4CB2-9971-F31E5D7F6E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4" y="1361"/>
                <a:ext cx="13" cy="111"/>
              </a:xfrm>
              <a:custGeom>
                <a:avLst/>
                <a:gdLst>
                  <a:gd name="T0" fmla="*/ 13 w 9"/>
                  <a:gd name="T1" fmla="*/ 0 h 82"/>
                  <a:gd name="T2" fmla="*/ 0 w 9"/>
                  <a:gd name="T3" fmla="*/ 7 h 82"/>
                  <a:gd name="T4" fmla="*/ 19 w 9"/>
                  <a:gd name="T5" fmla="*/ 188 h 82"/>
                  <a:gd name="T6" fmla="*/ 39 w 9"/>
                  <a:gd name="T7" fmla="*/ 275 h 82"/>
                  <a:gd name="T8" fmla="*/ 20 w 9"/>
                  <a:gd name="T9" fmla="*/ 131 h 82"/>
                  <a:gd name="T10" fmla="*/ 13 w 9"/>
                  <a:gd name="T11" fmla="*/ 0 h 8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9" h="82">
                    <a:moveTo>
                      <a:pt x="3" y="0"/>
                    </a:moveTo>
                    <a:cubicBezTo>
                      <a:pt x="2" y="1"/>
                      <a:pt x="1" y="1"/>
                      <a:pt x="0" y="2"/>
                    </a:cubicBezTo>
                    <a:cubicBezTo>
                      <a:pt x="0" y="20"/>
                      <a:pt x="1" y="39"/>
                      <a:pt x="4" y="56"/>
                    </a:cubicBezTo>
                    <a:cubicBezTo>
                      <a:pt x="5" y="64"/>
                      <a:pt x="6" y="73"/>
                      <a:pt x="9" y="82"/>
                    </a:cubicBezTo>
                    <a:cubicBezTo>
                      <a:pt x="7" y="67"/>
                      <a:pt x="7" y="53"/>
                      <a:pt x="5" y="39"/>
                    </a:cubicBezTo>
                    <a:cubicBezTo>
                      <a:pt x="4" y="26"/>
                      <a:pt x="3" y="13"/>
                      <a:pt x="3" y="0"/>
                    </a:cubicBezTo>
                  </a:path>
                </a:pathLst>
              </a:custGeom>
              <a:solidFill>
                <a:srgbClr val="6057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78" name="Freeform 4590">
                <a:extLst>
                  <a:ext uri="{FF2B5EF4-FFF2-40B4-BE49-F238E27FC236}">
                    <a16:creationId xmlns:a16="http://schemas.microsoft.com/office/drawing/2014/main" id="{31A4FE1D-9814-465E-874F-8950A55C31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4" y="1311"/>
                <a:ext cx="5" cy="52"/>
              </a:xfrm>
              <a:custGeom>
                <a:avLst/>
                <a:gdLst>
                  <a:gd name="T0" fmla="*/ 13 w 3"/>
                  <a:gd name="T1" fmla="*/ 0 h 39"/>
                  <a:gd name="T2" fmla="*/ 0 w 3"/>
                  <a:gd name="T3" fmla="*/ 123 h 39"/>
                  <a:gd name="T4" fmla="*/ 22 w 3"/>
                  <a:gd name="T5" fmla="*/ 116 h 39"/>
                  <a:gd name="T6" fmla="*/ 13 w 3"/>
                  <a:gd name="T7" fmla="*/ 0 h 3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39">
                    <a:moveTo>
                      <a:pt x="2" y="0"/>
                    </a:moveTo>
                    <a:cubicBezTo>
                      <a:pt x="1" y="12"/>
                      <a:pt x="0" y="26"/>
                      <a:pt x="0" y="39"/>
                    </a:cubicBezTo>
                    <a:cubicBezTo>
                      <a:pt x="1" y="38"/>
                      <a:pt x="2" y="38"/>
                      <a:pt x="3" y="37"/>
                    </a:cubicBezTo>
                    <a:cubicBezTo>
                      <a:pt x="2" y="25"/>
                      <a:pt x="2" y="12"/>
                      <a:pt x="2" y="0"/>
                    </a:cubicBezTo>
                  </a:path>
                </a:pathLst>
              </a:custGeom>
              <a:solidFill>
                <a:srgbClr val="9890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79" name="Freeform 4591">
                <a:extLst>
                  <a:ext uri="{FF2B5EF4-FFF2-40B4-BE49-F238E27FC236}">
                    <a16:creationId xmlns:a16="http://schemas.microsoft.com/office/drawing/2014/main" id="{EEE482C6-B13D-40D6-9F14-87B1077B831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810" y="749"/>
                <a:ext cx="165" cy="19"/>
              </a:xfrm>
              <a:custGeom>
                <a:avLst/>
                <a:gdLst>
                  <a:gd name="T0" fmla="*/ 331 w 122"/>
                  <a:gd name="T1" fmla="*/ 1 h 14"/>
                  <a:gd name="T2" fmla="*/ 0 w 122"/>
                  <a:gd name="T3" fmla="*/ 14 h 14"/>
                  <a:gd name="T4" fmla="*/ 188 w 122"/>
                  <a:gd name="T5" fmla="*/ 30 h 14"/>
                  <a:gd name="T6" fmla="*/ 239 w 122"/>
                  <a:gd name="T7" fmla="*/ 48 h 14"/>
                  <a:gd name="T8" fmla="*/ 295 w 122"/>
                  <a:gd name="T9" fmla="*/ 48 h 14"/>
                  <a:gd name="T10" fmla="*/ 281 w 122"/>
                  <a:gd name="T11" fmla="*/ 35 h 14"/>
                  <a:gd name="T12" fmla="*/ 322 w 122"/>
                  <a:gd name="T13" fmla="*/ 19 h 14"/>
                  <a:gd name="T14" fmla="*/ 331 w 122"/>
                  <a:gd name="T15" fmla="*/ 1 h 14"/>
                  <a:gd name="T16" fmla="*/ 372 w 122"/>
                  <a:gd name="T17" fmla="*/ 0 h 14"/>
                  <a:gd name="T18" fmla="*/ 372 w 122"/>
                  <a:gd name="T19" fmla="*/ 0 h 14"/>
                  <a:gd name="T20" fmla="*/ 335 w 122"/>
                  <a:gd name="T21" fmla="*/ 1 h 14"/>
                  <a:gd name="T22" fmla="*/ 338 w 122"/>
                  <a:gd name="T23" fmla="*/ 10 h 14"/>
                  <a:gd name="T24" fmla="*/ 406 w 122"/>
                  <a:gd name="T25" fmla="*/ 1 h 14"/>
                  <a:gd name="T26" fmla="*/ 408 w 122"/>
                  <a:gd name="T27" fmla="*/ 1 h 14"/>
                  <a:gd name="T28" fmla="*/ 372 w 122"/>
                  <a:gd name="T29" fmla="*/ 0 h 14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22" h="14">
                    <a:moveTo>
                      <a:pt x="99" y="1"/>
                    </a:moveTo>
                    <a:cubicBezTo>
                      <a:pt x="66" y="1"/>
                      <a:pt x="33" y="3"/>
                      <a:pt x="0" y="4"/>
                    </a:cubicBezTo>
                    <a:cubicBezTo>
                      <a:pt x="17" y="8"/>
                      <a:pt x="38" y="6"/>
                      <a:pt x="56" y="9"/>
                    </a:cubicBezTo>
                    <a:cubicBezTo>
                      <a:pt x="64" y="10"/>
                      <a:pt x="68" y="11"/>
                      <a:pt x="72" y="14"/>
                    </a:cubicBezTo>
                    <a:cubicBezTo>
                      <a:pt x="78" y="14"/>
                      <a:pt x="83" y="14"/>
                      <a:pt x="88" y="14"/>
                    </a:cubicBezTo>
                    <a:cubicBezTo>
                      <a:pt x="84" y="10"/>
                      <a:pt x="84" y="10"/>
                      <a:pt x="84" y="10"/>
                    </a:cubicBezTo>
                    <a:cubicBezTo>
                      <a:pt x="88" y="8"/>
                      <a:pt x="92" y="6"/>
                      <a:pt x="96" y="5"/>
                    </a:cubicBezTo>
                    <a:cubicBezTo>
                      <a:pt x="99" y="1"/>
                      <a:pt x="99" y="1"/>
                      <a:pt x="99" y="1"/>
                    </a:cubicBezTo>
                    <a:moveTo>
                      <a:pt x="111" y="0"/>
                    </a:moveTo>
                    <a:cubicBezTo>
                      <a:pt x="111" y="0"/>
                      <a:pt x="111" y="0"/>
                      <a:pt x="111" y="0"/>
                    </a:cubicBezTo>
                    <a:cubicBezTo>
                      <a:pt x="107" y="0"/>
                      <a:pt x="103" y="1"/>
                      <a:pt x="100" y="1"/>
                    </a:cubicBezTo>
                    <a:cubicBezTo>
                      <a:pt x="100" y="2"/>
                      <a:pt x="101" y="2"/>
                      <a:pt x="101" y="3"/>
                    </a:cubicBezTo>
                    <a:cubicBezTo>
                      <a:pt x="107" y="2"/>
                      <a:pt x="114" y="1"/>
                      <a:pt x="121" y="1"/>
                    </a:cubicBezTo>
                    <a:cubicBezTo>
                      <a:pt x="121" y="1"/>
                      <a:pt x="121" y="1"/>
                      <a:pt x="122" y="1"/>
                    </a:cubicBezTo>
                    <a:cubicBezTo>
                      <a:pt x="118" y="1"/>
                      <a:pt x="114" y="0"/>
                      <a:pt x="111" y="0"/>
                    </a:cubicBezTo>
                  </a:path>
                </a:pathLst>
              </a:custGeom>
              <a:solidFill>
                <a:srgbClr val="332B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80" name="Freeform 4592">
                <a:extLst>
                  <a:ext uri="{FF2B5EF4-FFF2-40B4-BE49-F238E27FC236}">
                    <a16:creationId xmlns:a16="http://schemas.microsoft.com/office/drawing/2014/main" id="{354157B6-189A-4611-A11D-9BDDFEC1F0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40" y="750"/>
                <a:ext cx="7" cy="5"/>
              </a:xfrm>
              <a:custGeom>
                <a:avLst/>
                <a:gdLst>
                  <a:gd name="T0" fmla="*/ 15 w 5"/>
                  <a:gd name="T1" fmla="*/ 0 h 4"/>
                  <a:gd name="T2" fmla="*/ 11 w 5"/>
                  <a:gd name="T3" fmla="*/ 0 h 4"/>
                  <a:gd name="T4" fmla="*/ 0 w 5"/>
                  <a:gd name="T5" fmla="*/ 10 h 4"/>
                  <a:gd name="T6" fmla="*/ 20 w 5"/>
                  <a:gd name="T7" fmla="*/ 6 h 4"/>
                  <a:gd name="T8" fmla="*/ 15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4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3"/>
                      <a:pt x="3" y="3"/>
                      <a:pt x="5" y="2"/>
                    </a:cubicBezTo>
                    <a:cubicBezTo>
                      <a:pt x="5" y="1"/>
                      <a:pt x="4" y="1"/>
                      <a:pt x="4" y="0"/>
                    </a:cubicBezTo>
                  </a:path>
                </a:pathLst>
              </a:custGeom>
              <a:solidFill>
                <a:srgbClr val="5249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81" name="Freeform 4593">
                <a:extLst>
                  <a:ext uri="{FF2B5EF4-FFF2-40B4-BE49-F238E27FC236}">
                    <a16:creationId xmlns:a16="http://schemas.microsoft.com/office/drawing/2014/main" id="{C891295F-8308-4FBB-882F-02D4EA574B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85" y="762"/>
                <a:ext cx="5" cy="2"/>
              </a:xfrm>
              <a:custGeom>
                <a:avLst/>
                <a:gdLst>
                  <a:gd name="T0" fmla="*/ 10 w 4"/>
                  <a:gd name="T1" fmla="*/ 0 h 1"/>
                  <a:gd name="T2" fmla="*/ 0 w 4"/>
                  <a:gd name="T3" fmla="*/ 0 h 1"/>
                  <a:gd name="T4" fmla="*/ 6 w 4"/>
                  <a:gd name="T5" fmla="*/ 16 h 1"/>
                  <a:gd name="T6" fmla="*/ 10 w 4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4" y="0"/>
                    </a:moveTo>
                    <a:cubicBezTo>
                      <a:pt x="2" y="0"/>
                      <a:pt x="1" y="0"/>
                      <a:pt x="0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3" y="0"/>
                      <a:pt x="4" y="0"/>
                    </a:cubicBezTo>
                  </a:path>
                </a:pathLst>
              </a:custGeom>
              <a:solidFill>
                <a:srgbClr val="332B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82" name="Freeform 4594">
                <a:extLst>
                  <a:ext uri="{FF2B5EF4-FFF2-40B4-BE49-F238E27FC236}">
                    <a16:creationId xmlns:a16="http://schemas.microsoft.com/office/drawing/2014/main" id="{66831171-3D4F-4CEC-A123-7415E796E1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87" y="758"/>
                <a:ext cx="55" cy="16"/>
              </a:xfrm>
              <a:custGeom>
                <a:avLst/>
                <a:gdLst>
                  <a:gd name="T0" fmla="*/ 144 w 40"/>
                  <a:gd name="T1" fmla="*/ 0 h 12"/>
                  <a:gd name="T2" fmla="*/ 8 w 40"/>
                  <a:gd name="T3" fmla="*/ 9 h 12"/>
                  <a:gd name="T4" fmla="*/ 0 w 40"/>
                  <a:gd name="T5" fmla="*/ 12 h 12"/>
                  <a:gd name="T6" fmla="*/ 50 w 40"/>
                  <a:gd name="T7" fmla="*/ 31 h 12"/>
                  <a:gd name="T8" fmla="*/ 40 w 40"/>
                  <a:gd name="T9" fmla="*/ 37 h 12"/>
                  <a:gd name="T10" fmla="*/ 102 w 40"/>
                  <a:gd name="T11" fmla="*/ 31 h 12"/>
                  <a:gd name="T12" fmla="*/ 144 w 40"/>
                  <a:gd name="T13" fmla="*/ 0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0" h="12">
                    <a:moveTo>
                      <a:pt x="40" y="0"/>
                    </a:moveTo>
                    <a:cubicBezTo>
                      <a:pt x="28" y="1"/>
                      <a:pt x="15" y="1"/>
                      <a:pt x="2" y="3"/>
                    </a:cubicBezTo>
                    <a:cubicBezTo>
                      <a:pt x="1" y="3"/>
                      <a:pt x="0" y="4"/>
                      <a:pt x="0" y="4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3" y="11"/>
                      <a:pt x="12" y="11"/>
                      <a:pt x="11" y="12"/>
                    </a:cubicBezTo>
                    <a:cubicBezTo>
                      <a:pt x="17" y="11"/>
                      <a:pt x="22" y="10"/>
                      <a:pt x="28" y="10"/>
                    </a:cubicBezTo>
                    <a:cubicBezTo>
                      <a:pt x="32" y="6"/>
                      <a:pt x="36" y="3"/>
                      <a:pt x="40" y="0"/>
                    </a:cubicBezTo>
                  </a:path>
                </a:pathLst>
              </a:custGeom>
              <a:solidFill>
                <a:srgbClr val="5249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83" name="Freeform 4595">
                <a:extLst>
                  <a:ext uri="{FF2B5EF4-FFF2-40B4-BE49-F238E27FC236}">
                    <a16:creationId xmlns:a16="http://schemas.microsoft.com/office/drawing/2014/main" id="{C8AA0874-2440-4DEB-8F61-AF81D26A5D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9" y="758"/>
                <a:ext cx="55" cy="10"/>
              </a:xfrm>
              <a:custGeom>
                <a:avLst/>
                <a:gdLst>
                  <a:gd name="T0" fmla="*/ 144 w 40"/>
                  <a:gd name="T1" fmla="*/ 0 h 7"/>
                  <a:gd name="T2" fmla="*/ 36 w 40"/>
                  <a:gd name="T3" fmla="*/ 0 h 7"/>
                  <a:gd name="T4" fmla="*/ 26 w 40"/>
                  <a:gd name="T5" fmla="*/ 0 h 7"/>
                  <a:gd name="T6" fmla="*/ 36 w 40"/>
                  <a:gd name="T7" fmla="*/ 9 h 7"/>
                  <a:gd name="T8" fmla="*/ 15 w 40"/>
                  <a:gd name="T9" fmla="*/ 0 h 7"/>
                  <a:gd name="T10" fmla="*/ 8 w 40"/>
                  <a:gd name="T11" fmla="*/ 0 h 7"/>
                  <a:gd name="T12" fmla="*/ 0 w 40"/>
                  <a:gd name="T13" fmla="*/ 29 h 7"/>
                  <a:gd name="T14" fmla="*/ 122 w 40"/>
                  <a:gd name="T15" fmla="*/ 20 h 7"/>
                  <a:gd name="T16" fmla="*/ 144 w 40"/>
                  <a:gd name="T17" fmla="*/ 1 h 7"/>
                  <a:gd name="T18" fmla="*/ 144 w 40"/>
                  <a:gd name="T19" fmla="*/ 0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40" h="7">
                    <a:moveTo>
                      <a:pt x="40" y="0"/>
                    </a:moveTo>
                    <a:cubicBezTo>
                      <a:pt x="30" y="0"/>
                      <a:pt x="20" y="0"/>
                      <a:pt x="10" y="0"/>
                    </a:cubicBezTo>
                    <a:cubicBezTo>
                      <a:pt x="9" y="0"/>
                      <a:pt x="8" y="0"/>
                      <a:pt x="7" y="0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8" y="1"/>
                      <a:pt x="6" y="1"/>
                      <a:pt x="4" y="0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1" y="2"/>
                      <a:pt x="0" y="5"/>
                      <a:pt x="0" y="7"/>
                    </a:cubicBezTo>
                    <a:cubicBezTo>
                      <a:pt x="11" y="6"/>
                      <a:pt x="23" y="6"/>
                      <a:pt x="34" y="5"/>
                    </a:cubicBezTo>
                    <a:cubicBezTo>
                      <a:pt x="35" y="3"/>
                      <a:pt x="36" y="1"/>
                      <a:pt x="40" y="1"/>
                    </a:cubicBezTo>
                    <a:cubicBezTo>
                      <a:pt x="40" y="1"/>
                      <a:pt x="40" y="0"/>
                      <a:pt x="40" y="0"/>
                    </a:cubicBezTo>
                  </a:path>
                </a:pathLst>
              </a:custGeom>
              <a:solidFill>
                <a:srgbClr val="766C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84" name="Freeform 4596">
                <a:extLst>
                  <a:ext uri="{FF2B5EF4-FFF2-40B4-BE49-F238E27FC236}">
                    <a16:creationId xmlns:a16="http://schemas.microsoft.com/office/drawing/2014/main" id="{62DFEB36-1BE6-415D-8B91-8C4427A8223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25" y="758"/>
                <a:ext cx="48" cy="14"/>
              </a:xfrm>
              <a:custGeom>
                <a:avLst/>
                <a:gdLst>
                  <a:gd name="T0" fmla="*/ 96 w 35"/>
                  <a:gd name="T1" fmla="*/ 0 h 10"/>
                  <a:gd name="T2" fmla="*/ 41 w 35"/>
                  <a:gd name="T3" fmla="*/ 0 h 10"/>
                  <a:gd name="T4" fmla="*/ 0 w 35"/>
                  <a:gd name="T5" fmla="*/ 39 h 10"/>
                  <a:gd name="T6" fmla="*/ 88 w 35"/>
                  <a:gd name="T7" fmla="*/ 28 h 10"/>
                  <a:gd name="T8" fmla="*/ 96 w 35"/>
                  <a:gd name="T9" fmla="*/ 0 h 10"/>
                  <a:gd name="T10" fmla="*/ 112 w 35"/>
                  <a:gd name="T11" fmla="*/ 0 h 10"/>
                  <a:gd name="T12" fmla="*/ 103 w 35"/>
                  <a:gd name="T13" fmla="*/ 0 h 10"/>
                  <a:gd name="T14" fmla="*/ 125 w 35"/>
                  <a:gd name="T15" fmla="*/ 8 h 10"/>
                  <a:gd name="T16" fmla="*/ 112 w 35"/>
                  <a:gd name="T17" fmla="*/ 0 h 1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5" h="10">
                    <a:moveTo>
                      <a:pt x="27" y="0"/>
                    </a:moveTo>
                    <a:cubicBezTo>
                      <a:pt x="22" y="0"/>
                      <a:pt x="17" y="0"/>
                      <a:pt x="12" y="0"/>
                    </a:cubicBezTo>
                    <a:cubicBezTo>
                      <a:pt x="8" y="3"/>
                      <a:pt x="4" y="6"/>
                      <a:pt x="0" y="10"/>
                    </a:cubicBezTo>
                    <a:cubicBezTo>
                      <a:pt x="8" y="9"/>
                      <a:pt x="17" y="8"/>
                      <a:pt x="25" y="7"/>
                    </a:cubicBezTo>
                    <a:cubicBezTo>
                      <a:pt x="25" y="5"/>
                      <a:pt x="26" y="2"/>
                      <a:pt x="27" y="0"/>
                    </a:cubicBezTo>
                    <a:moveTo>
                      <a:pt x="32" y="0"/>
                    </a:moveTo>
                    <a:cubicBezTo>
                      <a:pt x="31" y="0"/>
                      <a:pt x="30" y="0"/>
                      <a:pt x="29" y="0"/>
                    </a:cubicBezTo>
                    <a:cubicBezTo>
                      <a:pt x="31" y="1"/>
                      <a:pt x="33" y="1"/>
                      <a:pt x="35" y="2"/>
                    </a:cubicBezTo>
                    <a:cubicBezTo>
                      <a:pt x="32" y="0"/>
                      <a:pt x="32" y="0"/>
                      <a:pt x="32" y="0"/>
                    </a:cubicBezTo>
                  </a:path>
                </a:pathLst>
              </a:custGeom>
              <a:solidFill>
                <a:srgbClr val="8D85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85" name="Freeform 4597">
                <a:extLst>
                  <a:ext uri="{FF2B5EF4-FFF2-40B4-BE49-F238E27FC236}">
                    <a16:creationId xmlns:a16="http://schemas.microsoft.com/office/drawing/2014/main" id="{4AE4D10B-905F-4054-89B7-DC83313DFB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0" y="754"/>
                <a:ext cx="108" cy="15"/>
              </a:xfrm>
              <a:custGeom>
                <a:avLst/>
                <a:gdLst>
                  <a:gd name="T0" fmla="*/ 26 w 79"/>
                  <a:gd name="T1" fmla="*/ 0 h 11"/>
                  <a:gd name="T2" fmla="*/ 0 w 79"/>
                  <a:gd name="T3" fmla="*/ 0 h 11"/>
                  <a:gd name="T4" fmla="*/ 0 w 79"/>
                  <a:gd name="T5" fmla="*/ 19 h 11"/>
                  <a:gd name="T6" fmla="*/ 36 w 79"/>
                  <a:gd name="T7" fmla="*/ 27 h 11"/>
                  <a:gd name="T8" fmla="*/ 40 w 79"/>
                  <a:gd name="T9" fmla="*/ 30 h 11"/>
                  <a:gd name="T10" fmla="*/ 174 w 79"/>
                  <a:gd name="T11" fmla="*/ 37 h 11"/>
                  <a:gd name="T12" fmla="*/ 265 w 79"/>
                  <a:gd name="T13" fmla="*/ 35 h 11"/>
                  <a:gd name="T14" fmla="*/ 276 w 79"/>
                  <a:gd name="T15" fmla="*/ 35 h 11"/>
                  <a:gd name="T16" fmla="*/ 220 w 79"/>
                  <a:gd name="T17" fmla="*/ 19 h 11"/>
                  <a:gd name="T18" fmla="*/ 26 w 79"/>
                  <a:gd name="T19" fmla="*/ 0 h 1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79" h="11">
                    <a:moveTo>
                      <a:pt x="7" y="0"/>
                    </a:moveTo>
                    <a:cubicBezTo>
                      <a:pt x="5" y="0"/>
                      <a:pt x="2" y="0"/>
                      <a:pt x="0" y="0"/>
                    </a:cubicBezTo>
                    <a:cubicBezTo>
                      <a:pt x="0" y="2"/>
                      <a:pt x="0" y="4"/>
                      <a:pt x="0" y="5"/>
                    </a:cubicBezTo>
                    <a:cubicBezTo>
                      <a:pt x="3" y="6"/>
                      <a:pt x="6" y="5"/>
                      <a:pt x="10" y="8"/>
                    </a:cubicBezTo>
                    <a:cubicBezTo>
                      <a:pt x="10" y="8"/>
                      <a:pt x="11" y="9"/>
                      <a:pt x="11" y="9"/>
                    </a:cubicBezTo>
                    <a:cubicBezTo>
                      <a:pt x="24" y="10"/>
                      <a:pt x="37" y="10"/>
                      <a:pt x="50" y="11"/>
                    </a:cubicBezTo>
                    <a:cubicBezTo>
                      <a:pt x="58" y="10"/>
                      <a:pt x="67" y="10"/>
                      <a:pt x="76" y="10"/>
                    </a:cubicBezTo>
                    <a:cubicBezTo>
                      <a:pt x="77" y="10"/>
                      <a:pt x="78" y="10"/>
                      <a:pt x="79" y="10"/>
                    </a:cubicBezTo>
                    <a:cubicBezTo>
                      <a:pt x="75" y="7"/>
                      <a:pt x="71" y="6"/>
                      <a:pt x="63" y="5"/>
                    </a:cubicBezTo>
                    <a:cubicBezTo>
                      <a:pt x="45" y="2"/>
                      <a:pt x="24" y="4"/>
                      <a:pt x="7" y="0"/>
                    </a:cubicBezTo>
                  </a:path>
                </a:pathLst>
              </a:custGeom>
              <a:solidFill>
                <a:srgbClr val="766C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86" name="Freeform 4598">
                <a:extLst>
                  <a:ext uri="{FF2B5EF4-FFF2-40B4-BE49-F238E27FC236}">
                    <a16:creationId xmlns:a16="http://schemas.microsoft.com/office/drawing/2014/main" id="{1F8A8F02-4C88-4056-BFE7-7356B75E8E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34" y="755"/>
                <a:ext cx="43" cy="10"/>
              </a:xfrm>
              <a:custGeom>
                <a:avLst/>
                <a:gdLst>
                  <a:gd name="T0" fmla="*/ 105 w 32"/>
                  <a:gd name="T1" fmla="*/ 0 h 7"/>
                  <a:gd name="T2" fmla="*/ 1 w 32"/>
                  <a:gd name="T3" fmla="*/ 1 h 7"/>
                  <a:gd name="T4" fmla="*/ 0 w 32"/>
                  <a:gd name="T5" fmla="*/ 29 h 7"/>
                  <a:gd name="T6" fmla="*/ 31 w 32"/>
                  <a:gd name="T7" fmla="*/ 29 h 7"/>
                  <a:gd name="T8" fmla="*/ 69 w 32"/>
                  <a:gd name="T9" fmla="*/ 29 h 7"/>
                  <a:gd name="T10" fmla="*/ 75 w 32"/>
                  <a:gd name="T11" fmla="*/ 20 h 7"/>
                  <a:gd name="T12" fmla="*/ 78 w 32"/>
                  <a:gd name="T13" fmla="*/ 20 h 7"/>
                  <a:gd name="T14" fmla="*/ 85 w 32"/>
                  <a:gd name="T15" fmla="*/ 29 h 7"/>
                  <a:gd name="T16" fmla="*/ 105 w 32"/>
                  <a:gd name="T17" fmla="*/ 29 h 7"/>
                  <a:gd name="T18" fmla="*/ 105 w 32"/>
                  <a:gd name="T19" fmla="*/ 0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32" h="7">
                    <a:moveTo>
                      <a:pt x="32" y="0"/>
                    </a:moveTo>
                    <a:cubicBezTo>
                      <a:pt x="22" y="1"/>
                      <a:pt x="11" y="1"/>
                      <a:pt x="1" y="1"/>
                    </a:cubicBezTo>
                    <a:cubicBezTo>
                      <a:pt x="0" y="3"/>
                      <a:pt x="0" y="5"/>
                      <a:pt x="0" y="7"/>
                    </a:cubicBezTo>
                    <a:cubicBezTo>
                      <a:pt x="3" y="7"/>
                      <a:pt x="6" y="7"/>
                      <a:pt x="10" y="7"/>
                    </a:cubicBezTo>
                    <a:cubicBezTo>
                      <a:pt x="14" y="7"/>
                      <a:pt x="18" y="7"/>
                      <a:pt x="21" y="7"/>
                    </a:cubicBezTo>
                    <a:cubicBezTo>
                      <a:pt x="22" y="6"/>
                      <a:pt x="22" y="6"/>
                      <a:pt x="23" y="5"/>
                    </a:cubicBezTo>
                    <a:cubicBezTo>
                      <a:pt x="24" y="5"/>
                      <a:pt x="24" y="5"/>
                      <a:pt x="24" y="5"/>
                    </a:cubicBezTo>
                    <a:cubicBezTo>
                      <a:pt x="25" y="5"/>
                      <a:pt x="25" y="6"/>
                      <a:pt x="26" y="7"/>
                    </a:cubicBezTo>
                    <a:cubicBezTo>
                      <a:pt x="28" y="7"/>
                      <a:pt x="30" y="7"/>
                      <a:pt x="32" y="7"/>
                    </a:cubicBezTo>
                    <a:cubicBezTo>
                      <a:pt x="32" y="4"/>
                      <a:pt x="32" y="2"/>
                      <a:pt x="32" y="0"/>
                    </a:cubicBezTo>
                  </a:path>
                </a:pathLst>
              </a:custGeom>
              <a:solidFill>
                <a:srgbClr val="766C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87" name="Freeform 4599">
                <a:extLst>
                  <a:ext uri="{FF2B5EF4-FFF2-40B4-BE49-F238E27FC236}">
                    <a16:creationId xmlns:a16="http://schemas.microsoft.com/office/drawing/2014/main" id="{FFA114B6-CC0E-4A70-B67F-AE22346E81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62" y="762"/>
                <a:ext cx="7" cy="3"/>
              </a:xfrm>
              <a:custGeom>
                <a:avLst/>
                <a:gdLst>
                  <a:gd name="T0" fmla="*/ 11 w 5"/>
                  <a:gd name="T1" fmla="*/ 0 h 2"/>
                  <a:gd name="T2" fmla="*/ 8 w 5"/>
                  <a:gd name="T3" fmla="*/ 0 h 2"/>
                  <a:gd name="T4" fmla="*/ 0 w 5"/>
                  <a:gd name="T5" fmla="*/ 12 h 2"/>
                  <a:gd name="T6" fmla="*/ 20 w 5"/>
                  <a:gd name="T7" fmla="*/ 12 h 2"/>
                  <a:gd name="T8" fmla="*/ 11 w 5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2">
                    <a:moveTo>
                      <a:pt x="3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0" y="2"/>
                    </a:cubicBezTo>
                    <a:cubicBezTo>
                      <a:pt x="2" y="2"/>
                      <a:pt x="3" y="2"/>
                      <a:pt x="5" y="2"/>
                    </a:cubicBezTo>
                    <a:cubicBezTo>
                      <a:pt x="4" y="1"/>
                      <a:pt x="4" y="0"/>
                      <a:pt x="3" y="0"/>
                    </a:cubicBezTo>
                  </a:path>
                </a:pathLst>
              </a:custGeom>
              <a:solidFill>
                <a:srgbClr val="A7A0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88" name="Freeform 4600">
                <a:extLst>
                  <a:ext uri="{FF2B5EF4-FFF2-40B4-BE49-F238E27FC236}">
                    <a16:creationId xmlns:a16="http://schemas.microsoft.com/office/drawing/2014/main" id="{F79E265F-394C-4B65-8ACE-6A9A71D5CC5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714" y="757"/>
                <a:ext cx="21" cy="8"/>
              </a:xfrm>
              <a:custGeom>
                <a:avLst/>
                <a:gdLst>
                  <a:gd name="T0" fmla="*/ 7 w 16"/>
                  <a:gd name="T1" fmla="*/ 1 h 6"/>
                  <a:gd name="T2" fmla="*/ 0 w 16"/>
                  <a:gd name="T3" fmla="*/ 1 h 6"/>
                  <a:gd name="T4" fmla="*/ 0 w 16"/>
                  <a:gd name="T5" fmla="*/ 7 h 6"/>
                  <a:gd name="T6" fmla="*/ 0 w 16"/>
                  <a:gd name="T7" fmla="*/ 7 h 6"/>
                  <a:gd name="T8" fmla="*/ 7 w 16"/>
                  <a:gd name="T9" fmla="*/ 1 h 6"/>
                  <a:gd name="T10" fmla="*/ 49 w 16"/>
                  <a:gd name="T11" fmla="*/ 0 h 6"/>
                  <a:gd name="T12" fmla="*/ 28 w 16"/>
                  <a:gd name="T13" fmla="*/ 1 h 6"/>
                  <a:gd name="T14" fmla="*/ 29 w 16"/>
                  <a:gd name="T15" fmla="*/ 20 h 6"/>
                  <a:gd name="T16" fmla="*/ 45 w 16"/>
                  <a:gd name="T17" fmla="*/ 20 h 6"/>
                  <a:gd name="T18" fmla="*/ 49 w 16"/>
                  <a:gd name="T19" fmla="*/ 0 h 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6" h="6">
                    <a:moveTo>
                      <a:pt x="2" y="1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2" y="1"/>
                      <a:pt x="2" y="1"/>
                      <a:pt x="2" y="1"/>
                    </a:cubicBezTo>
                    <a:moveTo>
                      <a:pt x="16" y="0"/>
                    </a:moveTo>
                    <a:cubicBezTo>
                      <a:pt x="13" y="0"/>
                      <a:pt x="11" y="0"/>
                      <a:pt x="9" y="1"/>
                    </a:cubicBezTo>
                    <a:cubicBezTo>
                      <a:pt x="10" y="2"/>
                      <a:pt x="10" y="4"/>
                      <a:pt x="10" y="6"/>
                    </a:cubicBezTo>
                    <a:cubicBezTo>
                      <a:pt x="11" y="6"/>
                      <a:pt x="13" y="6"/>
                      <a:pt x="15" y="6"/>
                    </a:cubicBezTo>
                    <a:cubicBezTo>
                      <a:pt x="15" y="4"/>
                      <a:pt x="15" y="2"/>
                      <a:pt x="16" y="0"/>
                    </a:cubicBezTo>
                  </a:path>
                </a:pathLst>
              </a:custGeom>
              <a:solidFill>
                <a:srgbClr val="A7A0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89" name="Freeform 4601">
                <a:extLst>
                  <a:ext uri="{FF2B5EF4-FFF2-40B4-BE49-F238E27FC236}">
                    <a16:creationId xmlns:a16="http://schemas.microsoft.com/office/drawing/2014/main" id="{E09104BD-D1AC-4AD1-A36C-9848022BEE8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777" y="754"/>
                <a:ext cx="23" cy="11"/>
              </a:xfrm>
              <a:custGeom>
                <a:avLst/>
                <a:gdLst>
                  <a:gd name="T0" fmla="*/ 43 w 17"/>
                  <a:gd name="T1" fmla="*/ 1 h 8"/>
                  <a:gd name="T2" fmla="*/ 0 w 17"/>
                  <a:gd name="T3" fmla="*/ 1 h 8"/>
                  <a:gd name="T4" fmla="*/ 0 w 17"/>
                  <a:gd name="T5" fmla="*/ 29 h 8"/>
                  <a:gd name="T6" fmla="*/ 35 w 17"/>
                  <a:gd name="T7" fmla="*/ 29 h 8"/>
                  <a:gd name="T8" fmla="*/ 43 w 17"/>
                  <a:gd name="T9" fmla="*/ 8 h 8"/>
                  <a:gd name="T10" fmla="*/ 43 w 17"/>
                  <a:gd name="T11" fmla="*/ 1 h 8"/>
                  <a:gd name="T12" fmla="*/ 57 w 17"/>
                  <a:gd name="T13" fmla="*/ 0 h 8"/>
                  <a:gd name="T14" fmla="*/ 43 w 17"/>
                  <a:gd name="T15" fmla="*/ 1 h 8"/>
                  <a:gd name="T16" fmla="*/ 47 w 17"/>
                  <a:gd name="T17" fmla="*/ 1 h 8"/>
                  <a:gd name="T18" fmla="*/ 43 w 17"/>
                  <a:gd name="T19" fmla="*/ 8 h 8"/>
                  <a:gd name="T20" fmla="*/ 57 w 17"/>
                  <a:gd name="T21" fmla="*/ 19 h 8"/>
                  <a:gd name="T22" fmla="*/ 57 w 17"/>
                  <a:gd name="T23" fmla="*/ 0 h 8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7" h="8">
                    <a:moveTo>
                      <a:pt x="13" y="1"/>
                    </a:moveTo>
                    <a:cubicBezTo>
                      <a:pt x="9" y="1"/>
                      <a:pt x="4" y="1"/>
                      <a:pt x="0" y="1"/>
                    </a:cubicBezTo>
                    <a:cubicBezTo>
                      <a:pt x="0" y="3"/>
                      <a:pt x="0" y="5"/>
                      <a:pt x="0" y="8"/>
                    </a:cubicBezTo>
                    <a:cubicBezTo>
                      <a:pt x="3" y="8"/>
                      <a:pt x="7" y="8"/>
                      <a:pt x="10" y="8"/>
                    </a:cubicBezTo>
                    <a:cubicBezTo>
                      <a:pt x="11" y="6"/>
                      <a:pt x="12" y="4"/>
                      <a:pt x="13" y="2"/>
                    </a:cubicBezTo>
                    <a:cubicBezTo>
                      <a:pt x="13" y="1"/>
                      <a:pt x="13" y="1"/>
                      <a:pt x="13" y="1"/>
                    </a:cubicBezTo>
                    <a:moveTo>
                      <a:pt x="17" y="0"/>
                    </a:moveTo>
                    <a:cubicBezTo>
                      <a:pt x="16" y="0"/>
                      <a:pt x="14" y="1"/>
                      <a:pt x="13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2"/>
                      <a:pt x="13" y="2"/>
                      <a:pt x="13" y="2"/>
                    </a:cubicBezTo>
                    <a:cubicBezTo>
                      <a:pt x="15" y="4"/>
                      <a:pt x="16" y="5"/>
                      <a:pt x="17" y="5"/>
                    </a:cubicBezTo>
                    <a:cubicBezTo>
                      <a:pt x="17" y="4"/>
                      <a:pt x="17" y="2"/>
                      <a:pt x="17" y="0"/>
                    </a:cubicBezTo>
                  </a:path>
                </a:pathLst>
              </a:custGeom>
              <a:solidFill>
                <a:srgbClr val="A7A0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90" name="Freeform 4602">
                <a:extLst>
                  <a:ext uri="{FF2B5EF4-FFF2-40B4-BE49-F238E27FC236}">
                    <a16:creationId xmlns:a16="http://schemas.microsoft.com/office/drawing/2014/main" id="{F47DC9D6-3A9C-4102-91C1-A8E7444A05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65" y="789"/>
                <a:ext cx="10" cy="4"/>
              </a:xfrm>
              <a:custGeom>
                <a:avLst/>
                <a:gdLst>
                  <a:gd name="T0" fmla="*/ 29 w 7"/>
                  <a:gd name="T1" fmla="*/ 0 h 3"/>
                  <a:gd name="T2" fmla="*/ 0 w 7"/>
                  <a:gd name="T3" fmla="*/ 9 h 3"/>
                  <a:gd name="T4" fmla="*/ 29 w 7"/>
                  <a:gd name="T5" fmla="*/ 0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3">
                    <a:moveTo>
                      <a:pt x="7" y="0"/>
                    </a:moveTo>
                    <a:cubicBezTo>
                      <a:pt x="5" y="1"/>
                      <a:pt x="2" y="2"/>
                      <a:pt x="0" y="3"/>
                    </a:cubicBezTo>
                    <a:cubicBezTo>
                      <a:pt x="2" y="2"/>
                      <a:pt x="5" y="1"/>
                      <a:pt x="7" y="0"/>
                    </a:cubicBezTo>
                  </a:path>
                </a:pathLst>
              </a:custGeom>
              <a:solidFill>
                <a:srgbClr val="332B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91" name="Freeform 4603">
                <a:extLst>
                  <a:ext uri="{FF2B5EF4-FFF2-40B4-BE49-F238E27FC236}">
                    <a16:creationId xmlns:a16="http://schemas.microsoft.com/office/drawing/2014/main" id="{3C8DFEA5-ED59-4A02-BDBC-21070FE2E3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53" y="831"/>
                <a:ext cx="19" cy="10"/>
              </a:xfrm>
              <a:custGeom>
                <a:avLst/>
                <a:gdLst>
                  <a:gd name="T0" fmla="*/ 48 w 14"/>
                  <a:gd name="T1" fmla="*/ 0 h 7"/>
                  <a:gd name="T2" fmla="*/ 26 w 14"/>
                  <a:gd name="T3" fmla="*/ 9 h 7"/>
                  <a:gd name="T4" fmla="*/ 0 w 14"/>
                  <a:gd name="T5" fmla="*/ 29 h 7"/>
                  <a:gd name="T6" fmla="*/ 20 w 14"/>
                  <a:gd name="T7" fmla="*/ 20 h 7"/>
                  <a:gd name="T8" fmla="*/ 48 w 14"/>
                  <a:gd name="T9" fmla="*/ 0 h 7"/>
                  <a:gd name="T10" fmla="*/ 48 w 14"/>
                  <a:gd name="T11" fmla="*/ 0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" h="7">
                    <a:moveTo>
                      <a:pt x="14" y="0"/>
                    </a:moveTo>
                    <a:cubicBezTo>
                      <a:pt x="12" y="0"/>
                      <a:pt x="9" y="1"/>
                      <a:pt x="7" y="2"/>
                    </a:cubicBezTo>
                    <a:cubicBezTo>
                      <a:pt x="4" y="4"/>
                      <a:pt x="2" y="6"/>
                      <a:pt x="0" y="7"/>
                    </a:cubicBezTo>
                    <a:cubicBezTo>
                      <a:pt x="2" y="7"/>
                      <a:pt x="4" y="6"/>
                      <a:pt x="6" y="5"/>
                    </a:cubicBezTo>
                    <a:cubicBezTo>
                      <a:pt x="9" y="3"/>
                      <a:pt x="12" y="2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</a:path>
                </a:pathLst>
              </a:custGeom>
              <a:solidFill>
                <a:srgbClr val="5249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92" name="Freeform 4604">
                <a:extLst>
                  <a:ext uri="{FF2B5EF4-FFF2-40B4-BE49-F238E27FC236}">
                    <a16:creationId xmlns:a16="http://schemas.microsoft.com/office/drawing/2014/main" id="{913462E6-5AA2-4A90-A20A-BFF06D852A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2" y="831"/>
                <a:ext cx="14" cy="7"/>
              </a:xfrm>
              <a:custGeom>
                <a:avLst/>
                <a:gdLst>
                  <a:gd name="T0" fmla="*/ 22 w 11"/>
                  <a:gd name="T1" fmla="*/ 0 h 5"/>
                  <a:gd name="T2" fmla="*/ 0 w 11"/>
                  <a:gd name="T3" fmla="*/ 20 h 5"/>
                  <a:gd name="T4" fmla="*/ 29 w 11"/>
                  <a:gd name="T5" fmla="*/ 8 h 5"/>
                  <a:gd name="T6" fmla="*/ 23 w 11"/>
                  <a:gd name="T7" fmla="*/ 0 h 5"/>
                  <a:gd name="T8" fmla="*/ 22 w 11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" h="5">
                    <a:moveTo>
                      <a:pt x="8" y="0"/>
                    </a:moveTo>
                    <a:cubicBezTo>
                      <a:pt x="6" y="2"/>
                      <a:pt x="3" y="3"/>
                      <a:pt x="0" y="5"/>
                    </a:cubicBezTo>
                    <a:cubicBezTo>
                      <a:pt x="4" y="4"/>
                      <a:pt x="7" y="3"/>
                      <a:pt x="11" y="2"/>
                    </a:cubicBezTo>
                    <a:cubicBezTo>
                      <a:pt x="10" y="2"/>
                      <a:pt x="9" y="1"/>
                      <a:pt x="9" y="0"/>
                    </a:cubicBezTo>
                    <a:cubicBezTo>
                      <a:pt x="8" y="0"/>
                      <a:pt x="8" y="0"/>
                      <a:pt x="8" y="0"/>
                    </a:cubicBezTo>
                  </a:path>
                </a:pathLst>
              </a:custGeom>
              <a:solidFill>
                <a:srgbClr val="8D85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93" name="Freeform 4605">
                <a:extLst>
                  <a:ext uri="{FF2B5EF4-FFF2-40B4-BE49-F238E27FC236}">
                    <a16:creationId xmlns:a16="http://schemas.microsoft.com/office/drawing/2014/main" id="{319C54B3-206F-4141-B6E2-32E5A2086E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72" y="830"/>
                <a:ext cx="4" cy="1"/>
              </a:xfrm>
              <a:custGeom>
                <a:avLst/>
                <a:gdLst>
                  <a:gd name="T0" fmla="*/ 9 w 3"/>
                  <a:gd name="T1" fmla="*/ 0 h 1"/>
                  <a:gd name="T2" fmla="*/ 0 w 3"/>
                  <a:gd name="T3" fmla="*/ 1 h 1"/>
                  <a:gd name="T4" fmla="*/ 0 w 3"/>
                  <a:gd name="T5" fmla="*/ 1 h 1"/>
                  <a:gd name="T6" fmla="*/ 9 w 3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cubicBezTo>
                      <a:pt x="2" y="0"/>
                      <a:pt x="1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2" y="0"/>
                      <a:pt x="3" y="0"/>
                    </a:cubicBezTo>
                  </a:path>
                </a:pathLst>
              </a:custGeom>
              <a:solidFill>
                <a:srgbClr val="8D85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94" name="Freeform 4606">
                <a:extLst>
                  <a:ext uri="{FF2B5EF4-FFF2-40B4-BE49-F238E27FC236}">
                    <a16:creationId xmlns:a16="http://schemas.microsoft.com/office/drawing/2014/main" id="{9EDD433B-8C50-46C3-A853-34C9A0B1FE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0" y="821"/>
                <a:ext cx="85" cy="51"/>
              </a:xfrm>
              <a:custGeom>
                <a:avLst/>
                <a:gdLst>
                  <a:gd name="T0" fmla="*/ 9 w 63"/>
                  <a:gd name="T1" fmla="*/ 0 h 38"/>
                  <a:gd name="T2" fmla="*/ 0 w 63"/>
                  <a:gd name="T3" fmla="*/ 20 h 38"/>
                  <a:gd name="T4" fmla="*/ 113 w 63"/>
                  <a:gd name="T5" fmla="*/ 47 h 38"/>
                  <a:gd name="T6" fmla="*/ 209 w 63"/>
                  <a:gd name="T7" fmla="*/ 122 h 38"/>
                  <a:gd name="T8" fmla="*/ 198 w 63"/>
                  <a:gd name="T9" fmla="*/ 94 h 38"/>
                  <a:gd name="T10" fmla="*/ 9 w 63"/>
                  <a:gd name="T11" fmla="*/ 0 h 3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3" h="38">
                    <a:moveTo>
                      <a:pt x="3" y="0"/>
                    </a:moveTo>
                    <a:cubicBezTo>
                      <a:pt x="2" y="2"/>
                      <a:pt x="1" y="4"/>
                      <a:pt x="0" y="6"/>
                    </a:cubicBezTo>
                    <a:cubicBezTo>
                      <a:pt x="12" y="7"/>
                      <a:pt x="24" y="10"/>
                      <a:pt x="34" y="14"/>
                    </a:cubicBezTo>
                    <a:cubicBezTo>
                      <a:pt x="48" y="21"/>
                      <a:pt x="56" y="30"/>
                      <a:pt x="63" y="38"/>
                    </a:cubicBezTo>
                    <a:cubicBezTo>
                      <a:pt x="62" y="35"/>
                      <a:pt x="61" y="32"/>
                      <a:pt x="60" y="29"/>
                    </a:cubicBezTo>
                    <a:cubicBezTo>
                      <a:pt x="34" y="13"/>
                      <a:pt x="22" y="2"/>
                      <a:pt x="3" y="0"/>
                    </a:cubicBezTo>
                  </a:path>
                </a:pathLst>
              </a:custGeom>
              <a:solidFill>
                <a:srgbClr val="A7A0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95" name="Freeform 4607">
                <a:extLst>
                  <a:ext uri="{FF2B5EF4-FFF2-40B4-BE49-F238E27FC236}">
                    <a16:creationId xmlns:a16="http://schemas.microsoft.com/office/drawing/2014/main" id="{99122410-0673-488B-9FF1-401E7437C9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72" y="819"/>
                <a:ext cx="82" cy="15"/>
              </a:xfrm>
              <a:custGeom>
                <a:avLst/>
                <a:gdLst>
                  <a:gd name="T0" fmla="*/ 174 w 60"/>
                  <a:gd name="T1" fmla="*/ 0 h 11"/>
                  <a:gd name="T2" fmla="*/ 67 w 60"/>
                  <a:gd name="T3" fmla="*/ 14 h 11"/>
                  <a:gd name="T4" fmla="*/ 10 w 60"/>
                  <a:gd name="T5" fmla="*/ 27 h 11"/>
                  <a:gd name="T6" fmla="*/ 0 w 60"/>
                  <a:gd name="T7" fmla="*/ 30 h 11"/>
                  <a:gd name="T8" fmla="*/ 1 w 60"/>
                  <a:gd name="T9" fmla="*/ 30 h 11"/>
                  <a:gd name="T10" fmla="*/ 10 w 60"/>
                  <a:gd name="T11" fmla="*/ 37 h 11"/>
                  <a:gd name="T12" fmla="*/ 152 w 60"/>
                  <a:gd name="T13" fmla="*/ 20 h 11"/>
                  <a:gd name="T14" fmla="*/ 200 w 60"/>
                  <a:gd name="T15" fmla="*/ 26 h 11"/>
                  <a:gd name="T16" fmla="*/ 209 w 60"/>
                  <a:gd name="T17" fmla="*/ 1 h 11"/>
                  <a:gd name="T18" fmla="*/ 174 w 60"/>
                  <a:gd name="T19" fmla="*/ 0 h 1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60" h="11">
                    <a:moveTo>
                      <a:pt x="50" y="0"/>
                    </a:moveTo>
                    <a:cubicBezTo>
                      <a:pt x="41" y="0"/>
                      <a:pt x="31" y="1"/>
                      <a:pt x="19" y="4"/>
                    </a:cubicBezTo>
                    <a:cubicBezTo>
                      <a:pt x="13" y="5"/>
                      <a:pt x="8" y="6"/>
                      <a:pt x="3" y="8"/>
                    </a:cubicBezTo>
                    <a:cubicBezTo>
                      <a:pt x="2" y="8"/>
                      <a:pt x="1" y="9"/>
                      <a:pt x="0" y="9"/>
                    </a:cubicBezTo>
                    <a:cubicBezTo>
                      <a:pt x="0" y="9"/>
                      <a:pt x="0" y="9"/>
                      <a:pt x="1" y="9"/>
                    </a:cubicBezTo>
                    <a:cubicBezTo>
                      <a:pt x="1" y="10"/>
                      <a:pt x="2" y="11"/>
                      <a:pt x="3" y="11"/>
                    </a:cubicBezTo>
                    <a:cubicBezTo>
                      <a:pt x="16" y="8"/>
                      <a:pt x="30" y="6"/>
                      <a:pt x="43" y="6"/>
                    </a:cubicBezTo>
                    <a:cubicBezTo>
                      <a:pt x="48" y="6"/>
                      <a:pt x="53" y="6"/>
                      <a:pt x="57" y="7"/>
                    </a:cubicBezTo>
                    <a:cubicBezTo>
                      <a:pt x="58" y="5"/>
                      <a:pt x="59" y="3"/>
                      <a:pt x="60" y="1"/>
                    </a:cubicBezTo>
                    <a:cubicBezTo>
                      <a:pt x="56" y="0"/>
                      <a:pt x="53" y="0"/>
                      <a:pt x="50" y="0"/>
                    </a:cubicBezTo>
                  </a:path>
                </a:pathLst>
              </a:custGeom>
              <a:solidFill>
                <a:srgbClr val="B7B1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96" name="Freeform 4608">
                <a:extLst>
                  <a:ext uri="{FF2B5EF4-FFF2-40B4-BE49-F238E27FC236}">
                    <a16:creationId xmlns:a16="http://schemas.microsoft.com/office/drawing/2014/main" id="{DB4EA1D8-ACAA-4B29-ACEC-599503DB6EC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747" y="863"/>
                <a:ext cx="47" cy="11"/>
              </a:xfrm>
              <a:custGeom>
                <a:avLst/>
                <a:gdLst>
                  <a:gd name="T0" fmla="*/ 0 w 34"/>
                  <a:gd name="T1" fmla="*/ 15 h 8"/>
                  <a:gd name="T2" fmla="*/ 0 w 34"/>
                  <a:gd name="T3" fmla="*/ 29 h 8"/>
                  <a:gd name="T4" fmla="*/ 21 w 34"/>
                  <a:gd name="T5" fmla="*/ 26 h 8"/>
                  <a:gd name="T6" fmla="*/ 0 w 34"/>
                  <a:gd name="T7" fmla="*/ 15 h 8"/>
                  <a:gd name="T8" fmla="*/ 122 w 34"/>
                  <a:gd name="T9" fmla="*/ 0 h 8"/>
                  <a:gd name="T10" fmla="*/ 91 w 34"/>
                  <a:gd name="T11" fmla="*/ 19 h 8"/>
                  <a:gd name="T12" fmla="*/ 124 w 34"/>
                  <a:gd name="T13" fmla="*/ 26 h 8"/>
                  <a:gd name="T14" fmla="*/ 122 w 34"/>
                  <a:gd name="T15" fmla="*/ 0 h 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4" h="8">
                    <a:moveTo>
                      <a:pt x="0" y="4"/>
                    </a:moveTo>
                    <a:cubicBezTo>
                      <a:pt x="0" y="6"/>
                      <a:pt x="0" y="7"/>
                      <a:pt x="0" y="8"/>
                    </a:cubicBezTo>
                    <a:cubicBezTo>
                      <a:pt x="2" y="7"/>
                      <a:pt x="4" y="7"/>
                      <a:pt x="6" y="7"/>
                    </a:cubicBezTo>
                    <a:cubicBezTo>
                      <a:pt x="4" y="6"/>
                      <a:pt x="2" y="5"/>
                      <a:pt x="0" y="4"/>
                    </a:cubicBezTo>
                    <a:moveTo>
                      <a:pt x="33" y="0"/>
                    </a:moveTo>
                    <a:cubicBezTo>
                      <a:pt x="31" y="2"/>
                      <a:pt x="28" y="4"/>
                      <a:pt x="25" y="5"/>
                    </a:cubicBezTo>
                    <a:cubicBezTo>
                      <a:pt x="28" y="6"/>
                      <a:pt x="31" y="6"/>
                      <a:pt x="34" y="7"/>
                    </a:cubicBezTo>
                    <a:cubicBezTo>
                      <a:pt x="34" y="4"/>
                      <a:pt x="33" y="2"/>
                      <a:pt x="33" y="0"/>
                    </a:cubicBezTo>
                  </a:path>
                </a:pathLst>
              </a:custGeom>
              <a:solidFill>
                <a:srgbClr val="766C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97" name="Freeform 4609">
                <a:extLst>
                  <a:ext uri="{FF2B5EF4-FFF2-40B4-BE49-F238E27FC236}">
                    <a16:creationId xmlns:a16="http://schemas.microsoft.com/office/drawing/2014/main" id="{777C9662-3626-4B9C-B5BA-2CD46AC3C1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45" y="868"/>
                <a:ext cx="2" cy="7"/>
              </a:xfrm>
              <a:custGeom>
                <a:avLst/>
                <a:gdLst>
                  <a:gd name="T0" fmla="*/ 0 w 2"/>
                  <a:gd name="T1" fmla="*/ 0 h 5"/>
                  <a:gd name="T2" fmla="*/ 1 w 2"/>
                  <a:gd name="T3" fmla="*/ 20 h 5"/>
                  <a:gd name="T4" fmla="*/ 2 w 2"/>
                  <a:gd name="T5" fmla="*/ 15 h 5"/>
                  <a:gd name="T6" fmla="*/ 2 w 2"/>
                  <a:gd name="T7" fmla="*/ 0 h 5"/>
                  <a:gd name="T8" fmla="*/ 0 w 2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5">
                    <a:moveTo>
                      <a:pt x="0" y="0"/>
                    </a:moveTo>
                    <a:cubicBezTo>
                      <a:pt x="0" y="1"/>
                      <a:pt x="1" y="3"/>
                      <a:pt x="1" y="5"/>
                    </a:cubicBezTo>
                    <a:cubicBezTo>
                      <a:pt x="1" y="4"/>
                      <a:pt x="2" y="4"/>
                      <a:pt x="2" y="4"/>
                    </a:cubicBezTo>
                    <a:cubicBezTo>
                      <a:pt x="2" y="3"/>
                      <a:pt x="2" y="2"/>
                      <a:pt x="2" y="0"/>
                    </a:cubicBezTo>
                    <a:cubicBezTo>
                      <a:pt x="1" y="0"/>
                      <a:pt x="1" y="0"/>
                      <a:pt x="0" y="0"/>
                    </a:cubicBezTo>
                  </a:path>
                </a:pathLst>
              </a:custGeom>
              <a:solidFill>
                <a:srgbClr val="A7A0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98" name="Freeform 4610">
                <a:extLst>
                  <a:ext uri="{FF2B5EF4-FFF2-40B4-BE49-F238E27FC236}">
                    <a16:creationId xmlns:a16="http://schemas.microsoft.com/office/drawing/2014/main" id="{1DF3E62B-F7E8-4187-A294-4AD4A4F1F9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47" y="869"/>
                <a:ext cx="47" cy="18"/>
              </a:xfrm>
              <a:custGeom>
                <a:avLst/>
                <a:gdLst>
                  <a:gd name="T0" fmla="*/ 91 w 34"/>
                  <a:gd name="T1" fmla="*/ 0 h 13"/>
                  <a:gd name="T2" fmla="*/ 50 w 34"/>
                  <a:gd name="T3" fmla="*/ 11 h 13"/>
                  <a:gd name="T4" fmla="*/ 21 w 34"/>
                  <a:gd name="T5" fmla="*/ 8 h 13"/>
                  <a:gd name="T6" fmla="*/ 0 w 34"/>
                  <a:gd name="T7" fmla="*/ 11 h 13"/>
                  <a:gd name="T8" fmla="*/ 0 w 34"/>
                  <a:gd name="T9" fmla="*/ 33 h 13"/>
                  <a:gd name="T10" fmla="*/ 0 w 34"/>
                  <a:gd name="T11" fmla="*/ 33 h 13"/>
                  <a:gd name="T12" fmla="*/ 40 w 34"/>
                  <a:gd name="T13" fmla="*/ 48 h 13"/>
                  <a:gd name="T14" fmla="*/ 113 w 34"/>
                  <a:gd name="T15" fmla="*/ 26 h 13"/>
                  <a:gd name="T16" fmla="*/ 124 w 34"/>
                  <a:gd name="T17" fmla="*/ 19 h 13"/>
                  <a:gd name="T18" fmla="*/ 124 w 34"/>
                  <a:gd name="T19" fmla="*/ 8 h 13"/>
                  <a:gd name="T20" fmla="*/ 91 w 34"/>
                  <a:gd name="T21" fmla="*/ 0 h 1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4" h="13">
                    <a:moveTo>
                      <a:pt x="25" y="0"/>
                    </a:moveTo>
                    <a:cubicBezTo>
                      <a:pt x="21" y="2"/>
                      <a:pt x="18" y="3"/>
                      <a:pt x="14" y="3"/>
                    </a:cubicBezTo>
                    <a:cubicBezTo>
                      <a:pt x="11" y="3"/>
                      <a:pt x="9" y="2"/>
                      <a:pt x="6" y="2"/>
                    </a:cubicBezTo>
                    <a:cubicBezTo>
                      <a:pt x="4" y="2"/>
                      <a:pt x="2" y="2"/>
                      <a:pt x="0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3" y="12"/>
                      <a:pt x="6" y="13"/>
                      <a:pt x="11" y="13"/>
                    </a:cubicBezTo>
                    <a:cubicBezTo>
                      <a:pt x="16" y="13"/>
                      <a:pt x="23" y="11"/>
                      <a:pt x="31" y="7"/>
                    </a:cubicBezTo>
                    <a:cubicBezTo>
                      <a:pt x="32" y="6"/>
                      <a:pt x="33" y="5"/>
                      <a:pt x="34" y="5"/>
                    </a:cubicBezTo>
                    <a:cubicBezTo>
                      <a:pt x="34" y="4"/>
                      <a:pt x="34" y="3"/>
                      <a:pt x="34" y="2"/>
                    </a:cubicBezTo>
                    <a:cubicBezTo>
                      <a:pt x="31" y="1"/>
                      <a:pt x="28" y="1"/>
                      <a:pt x="25" y="0"/>
                    </a:cubicBezTo>
                  </a:path>
                </a:pathLst>
              </a:custGeom>
              <a:solidFill>
                <a:srgbClr val="A7A0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99" name="Freeform 4611">
                <a:extLst>
                  <a:ext uri="{FF2B5EF4-FFF2-40B4-BE49-F238E27FC236}">
                    <a16:creationId xmlns:a16="http://schemas.microsoft.com/office/drawing/2014/main" id="{C4ED3ECA-8460-45D6-AB2F-5E17DB7B0E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46" y="874"/>
                <a:ext cx="3" cy="8"/>
              </a:xfrm>
              <a:custGeom>
                <a:avLst/>
                <a:gdLst>
                  <a:gd name="T0" fmla="*/ 8 w 2"/>
                  <a:gd name="T1" fmla="*/ 0 h 6"/>
                  <a:gd name="T2" fmla="*/ 0 w 2"/>
                  <a:gd name="T3" fmla="*/ 1 h 6"/>
                  <a:gd name="T4" fmla="*/ 8 w 2"/>
                  <a:gd name="T5" fmla="*/ 20 h 6"/>
                  <a:gd name="T6" fmla="*/ 8 w 2"/>
                  <a:gd name="T7" fmla="*/ 0 h 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6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0" y="2"/>
                      <a:pt x="0" y="4"/>
                      <a:pt x="1" y="6"/>
                    </a:cubicBezTo>
                    <a:cubicBezTo>
                      <a:pt x="1" y="4"/>
                      <a:pt x="2" y="2"/>
                      <a:pt x="1" y="0"/>
                    </a:cubicBezTo>
                  </a:path>
                </a:pathLst>
              </a:custGeom>
              <a:solidFill>
                <a:srgbClr val="C8C4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00" name="Freeform 4612">
                <a:extLst>
                  <a:ext uri="{FF2B5EF4-FFF2-40B4-BE49-F238E27FC236}">
                    <a16:creationId xmlns:a16="http://schemas.microsoft.com/office/drawing/2014/main" id="{6F0880C9-4510-48A9-979B-76C0800831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31" y="860"/>
                <a:ext cx="15" cy="16"/>
              </a:xfrm>
              <a:custGeom>
                <a:avLst/>
                <a:gdLst>
                  <a:gd name="T0" fmla="*/ 0 w 11"/>
                  <a:gd name="T1" fmla="*/ 0 h 12"/>
                  <a:gd name="T2" fmla="*/ 10 w 11"/>
                  <a:gd name="T3" fmla="*/ 28 h 12"/>
                  <a:gd name="T4" fmla="*/ 26 w 11"/>
                  <a:gd name="T5" fmla="*/ 37 h 12"/>
                  <a:gd name="T6" fmla="*/ 37 w 11"/>
                  <a:gd name="T7" fmla="*/ 36 h 12"/>
                  <a:gd name="T8" fmla="*/ 35 w 11"/>
                  <a:gd name="T9" fmla="*/ 20 h 12"/>
                  <a:gd name="T10" fmla="*/ 10 w 11"/>
                  <a:gd name="T11" fmla="*/ 7 h 12"/>
                  <a:gd name="T12" fmla="*/ 0 w 11"/>
                  <a:gd name="T13" fmla="*/ 0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2">
                    <a:moveTo>
                      <a:pt x="0" y="0"/>
                    </a:moveTo>
                    <a:cubicBezTo>
                      <a:pt x="1" y="3"/>
                      <a:pt x="2" y="6"/>
                      <a:pt x="3" y="9"/>
                    </a:cubicBezTo>
                    <a:cubicBezTo>
                      <a:pt x="4" y="10"/>
                      <a:pt x="6" y="11"/>
                      <a:pt x="7" y="12"/>
                    </a:cubicBezTo>
                    <a:cubicBezTo>
                      <a:pt x="8" y="12"/>
                      <a:pt x="10" y="11"/>
                      <a:pt x="11" y="11"/>
                    </a:cubicBezTo>
                    <a:cubicBezTo>
                      <a:pt x="11" y="9"/>
                      <a:pt x="10" y="7"/>
                      <a:pt x="10" y="6"/>
                    </a:cubicBezTo>
                    <a:cubicBezTo>
                      <a:pt x="8" y="5"/>
                      <a:pt x="6" y="3"/>
                      <a:pt x="3" y="2"/>
                    </a:cubicBezTo>
                    <a:cubicBezTo>
                      <a:pt x="2" y="1"/>
                      <a:pt x="1" y="0"/>
                      <a:pt x="0" y="0"/>
                    </a:cubicBezTo>
                  </a:path>
                </a:pathLst>
              </a:custGeom>
              <a:solidFill>
                <a:srgbClr val="C8C4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01" name="Freeform 4613">
                <a:extLst>
                  <a:ext uri="{FF2B5EF4-FFF2-40B4-BE49-F238E27FC236}">
                    <a16:creationId xmlns:a16="http://schemas.microsoft.com/office/drawing/2014/main" id="{4FEBFEE0-2D63-49DF-8F73-0CE2D48C6B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46" y="882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  <a:gd name="T6" fmla="*/ 1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C9C4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02" name="Freeform 4614">
                <a:extLst>
                  <a:ext uri="{FF2B5EF4-FFF2-40B4-BE49-F238E27FC236}">
                    <a16:creationId xmlns:a16="http://schemas.microsoft.com/office/drawing/2014/main" id="{1F802EA5-87C9-40FE-BD65-EBBC52E0B4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41" y="875"/>
                <a:ext cx="6" cy="7"/>
              </a:xfrm>
              <a:custGeom>
                <a:avLst/>
                <a:gdLst>
                  <a:gd name="T0" fmla="*/ 8 w 5"/>
                  <a:gd name="T1" fmla="*/ 0 h 5"/>
                  <a:gd name="T2" fmla="*/ 0 w 5"/>
                  <a:gd name="T3" fmla="*/ 1 h 5"/>
                  <a:gd name="T4" fmla="*/ 8 w 5"/>
                  <a:gd name="T5" fmla="*/ 20 h 5"/>
                  <a:gd name="T6" fmla="*/ 10 w 5"/>
                  <a:gd name="T7" fmla="*/ 20 h 5"/>
                  <a:gd name="T8" fmla="*/ 8 w 5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4" y="0"/>
                    </a:moveTo>
                    <a:cubicBezTo>
                      <a:pt x="3" y="0"/>
                      <a:pt x="1" y="1"/>
                      <a:pt x="0" y="1"/>
                    </a:cubicBezTo>
                    <a:cubicBezTo>
                      <a:pt x="1" y="3"/>
                      <a:pt x="3" y="4"/>
                      <a:pt x="4" y="5"/>
                    </a:cubicBezTo>
                    <a:cubicBezTo>
                      <a:pt x="4" y="5"/>
                      <a:pt x="4" y="5"/>
                      <a:pt x="5" y="5"/>
                    </a:cubicBezTo>
                    <a:cubicBezTo>
                      <a:pt x="4" y="3"/>
                      <a:pt x="4" y="1"/>
                      <a:pt x="4" y="0"/>
                    </a:cubicBezTo>
                  </a:path>
                </a:pathLst>
              </a:custGeom>
              <a:solidFill>
                <a:srgbClr val="DEDB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03" name="Freeform 4615">
                <a:extLst>
                  <a:ext uri="{FF2B5EF4-FFF2-40B4-BE49-F238E27FC236}">
                    <a16:creationId xmlns:a16="http://schemas.microsoft.com/office/drawing/2014/main" id="{6F4F7E5F-094E-4E46-B5ED-D3432B289C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2" y="861"/>
                <a:ext cx="7" cy="13"/>
              </a:xfrm>
              <a:custGeom>
                <a:avLst/>
                <a:gdLst>
                  <a:gd name="T0" fmla="*/ 1 w 5"/>
                  <a:gd name="T1" fmla="*/ 0 h 9"/>
                  <a:gd name="T2" fmla="*/ 0 w 5"/>
                  <a:gd name="T3" fmla="*/ 1 h 9"/>
                  <a:gd name="T4" fmla="*/ 1 w 5"/>
                  <a:gd name="T5" fmla="*/ 36 h 9"/>
                  <a:gd name="T6" fmla="*/ 15 w 5"/>
                  <a:gd name="T7" fmla="*/ 39 h 9"/>
                  <a:gd name="T8" fmla="*/ 20 w 5"/>
                  <a:gd name="T9" fmla="*/ 13 h 9"/>
                  <a:gd name="T10" fmla="*/ 1 w 5"/>
                  <a:gd name="T11" fmla="*/ 0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" h="9">
                    <a:moveTo>
                      <a:pt x="1" y="0"/>
                    </a:moveTo>
                    <a:cubicBezTo>
                      <a:pt x="1" y="0"/>
                      <a:pt x="1" y="0"/>
                      <a:pt x="0" y="1"/>
                    </a:cubicBezTo>
                    <a:cubicBezTo>
                      <a:pt x="0" y="3"/>
                      <a:pt x="1" y="5"/>
                      <a:pt x="1" y="8"/>
                    </a:cubicBezTo>
                    <a:cubicBezTo>
                      <a:pt x="2" y="8"/>
                      <a:pt x="3" y="8"/>
                      <a:pt x="4" y="9"/>
                    </a:cubicBezTo>
                    <a:cubicBezTo>
                      <a:pt x="4" y="7"/>
                      <a:pt x="5" y="4"/>
                      <a:pt x="5" y="3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A7A0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04" name="Freeform 4616">
                <a:extLst>
                  <a:ext uri="{FF2B5EF4-FFF2-40B4-BE49-F238E27FC236}">
                    <a16:creationId xmlns:a16="http://schemas.microsoft.com/office/drawing/2014/main" id="{E5152984-585D-45BD-B584-543458EB80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8" y="865"/>
                <a:ext cx="8" cy="9"/>
              </a:xfrm>
              <a:custGeom>
                <a:avLst/>
                <a:gdLst>
                  <a:gd name="T0" fmla="*/ 1 w 6"/>
                  <a:gd name="T1" fmla="*/ 0 h 6"/>
                  <a:gd name="T2" fmla="*/ 0 w 6"/>
                  <a:gd name="T3" fmla="*/ 32 h 6"/>
                  <a:gd name="T4" fmla="*/ 0 w 6"/>
                  <a:gd name="T5" fmla="*/ 32 h 6"/>
                  <a:gd name="T6" fmla="*/ 20 w 6"/>
                  <a:gd name="T7" fmla="*/ 18 h 6"/>
                  <a:gd name="T8" fmla="*/ 1 w 6"/>
                  <a:gd name="T9" fmla="*/ 0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1" y="0"/>
                    </a:moveTo>
                    <a:cubicBezTo>
                      <a:pt x="1" y="1"/>
                      <a:pt x="0" y="4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2" y="5"/>
                      <a:pt x="4" y="4"/>
                      <a:pt x="6" y="3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C8C4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05" name="Freeform 4617">
                <a:extLst>
                  <a:ext uri="{FF2B5EF4-FFF2-40B4-BE49-F238E27FC236}">
                    <a16:creationId xmlns:a16="http://schemas.microsoft.com/office/drawing/2014/main" id="{41C0BB9F-E596-44CE-B5BD-0EAF975B9F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4" y="872"/>
                <a:ext cx="4" cy="4"/>
              </a:xfrm>
              <a:custGeom>
                <a:avLst/>
                <a:gdLst>
                  <a:gd name="T0" fmla="*/ 0 w 3"/>
                  <a:gd name="T1" fmla="*/ 0 h 3"/>
                  <a:gd name="T2" fmla="*/ 0 w 3"/>
                  <a:gd name="T3" fmla="*/ 9 h 3"/>
                  <a:gd name="T4" fmla="*/ 9 w 3"/>
                  <a:gd name="T5" fmla="*/ 1 h 3"/>
                  <a:gd name="T6" fmla="*/ 9 w 3"/>
                  <a:gd name="T7" fmla="*/ 1 h 3"/>
                  <a:gd name="T8" fmla="*/ 0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cubicBezTo>
                      <a:pt x="0" y="1"/>
                      <a:pt x="0" y="2"/>
                      <a:pt x="0" y="3"/>
                    </a:cubicBezTo>
                    <a:cubicBezTo>
                      <a:pt x="1" y="2"/>
                      <a:pt x="2" y="2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1" y="0"/>
                      <a:pt x="0" y="0"/>
                    </a:cubicBezTo>
                  </a:path>
                </a:pathLst>
              </a:custGeom>
              <a:solidFill>
                <a:srgbClr val="C9C4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06" name="Freeform 4618">
                <a:extLst>
                  <a:ext uri="{FF2B5EF4-FFF2-40B4-BE49-F238E27FC236}">
                    <a16:creationId xmlns:a16="http://schemas.microsoft.com/office/drawing/2014/main" id="{D7204CD3-827A-4C6C-A836-0BDB89AACC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8" y="874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DEDB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07" name="Freeform 4619">
                <a:extLst>
                  <a:ext uri="{FF2B5EF4-FFF2-40B4-BE49-F238E27FC236}">
                    <a16:creationId xmlns:a16="http://schemas.microsoft.com/office/drawing/2014/main" id="{F2D7033C-98A6-4522-A2C9-8DB983BCDA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08" y="768"/>
                <a:ext cx="23" cy="9"/>
              </a:xfrm>
              <a:custGeom>
                <a:avLst/>
                <a:gdLst>
                  <a:gd name="T0" fmla="*/ 0 w 17"/>
                  <a:gd name="T1" fmla="*/ 0 h 7"/>
                  <a:gd name="T2" fmla="*/ 30 w 17"/>
                  <a:gd name="T3" fmla="*/ 17 h 7"/>
                  <a:gd name="T4" fmla="*/ 41 w 17"/>
                  <a:gd name="T5" fmla="*/ 19 h 7"/>
                  <a:gd name="T6" fmla="*/ 43 w 17"/>
                  <a:gd name="T7" fmla="*/ 17 h 7"/>
                  <a:gd name="T8" fmla="*/ 57 w 17"/>
                  <a:gd name="T9" fmla="*/ 1 h 7"/>
                  <a:gd name="T10" fmla="*/ 55 w 17"/>
                  <a:gd name="T11" fmla="*/ 0 h 7"/>
                  <a:gd name="T12" fmla="*/ 0 w 17"/>
                  <a:gd name="T13" fmla="*/ 0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7" h="7">
                    <a:moveTo>
                      <a:pt x="0" y="0"/>
                    </a:moveTo>
                    <a:cubicBezTo>
                      <a:pt x="3" y="1"/>
                      <a:pt x="5" y="4"/>
                      <a:pt x="9" y="6"/>
                    </a:cubicBezTo>
                    <a:cubicBezTo>
                      <a:pt x="10" y="7"/>
                      <a:pt x="11" y="7"/>
                      <a:pt x="12" y="7"/>
                    </a:cubicBezTo>
                    <a:cubicBezTo>
                      <a:pt x="12" y="7"/>
                      <a:pt x="13" y="7"/>
                      <a:pt x="13" y="6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1" y="0"/>
                      <a:pt x="6" y="0"/>
                      <a:pt x="0" y="0"/>
                    </a:cubicBezTo>
                  </a:path>
                </a:pathLst>
              </a:custGeom>
              <a:solidFill>
                <a:srgbClr val="423A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08" name="Freeform 4620">
                <a:extLst>
                  <a:ext uri="{FF2B5EF4-FFF2-40B4-BE49-F238E27FC236}">
                    <a16:creationId xmlns:a16="http://schemas.microsoft.com/office/drawing/2014/main" id="{B193B978-916D-40F6-9DA7-FD16E29603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4" y="769"/>
                <a:ext cx="23" cy="16"/>
              </a:xfrm>
              <a:custGeom>
                <a:avLst/>
                <a:gdLst>
                  <a:gd name="T0" fmla="*/ 16 w 17"/>
                  <a:gd name="T1" fmla="*/ 0 h 12"/>
                  <a:gd name="T2" fmla="*/ 1 w 17"/>
                  <a:gd name="T3" fmla="*/ 16 h 12"/>
                  <a:gd name="T4" fmla="*/ 0 w 17"/>
                  <a:gd name="T5" fmla="*/ 20 h 12"/>
                  <a:gd name="T6" fmla="*/ 57 w 17"/>
                  <a:gd name="T7" fmla="*/ 37 h 12"/>
                  <a:gd name="T8" fmla="*/ 47 w 17"/>
                  <a:gd name="T9" fmla="*/ 28 h 12"/>
                  <a:gd name="T10" fmla="*/ 16 w 17"/>
                  <a:gd name="T11" fmla="*/ 0 h 1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7" h="12">
                    <a:moveTo>
                      <a:pt x="5" y="0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1" y="6"/>
                      <a:pt x="0" y="6"/>
                      <a:pt x="0" y="6"/>
                    </a:cubicBezTo>
                    <a:cubicBezTo>
                      <a:pt x="6" y="8"/>
                      <a:pt x="11" y="10"/>
                      <a:pt x="17" y="12"/>
                    </a:cubicBezTo>
                    <a:cubicBezTo>
                      <a:pt x="16" y="11"/>
                      <a:pt x="14" y="10"/>
                      <a:pt x="14" y="9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solidFill>
                <a:srgbClr val="6057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09" name="Freeform 4621">
                <a:extLst>
                  <a:ext uri="{FF2B5EF4-FFF2-40B4-BE49-F238E27FC236}">
                    <a16:creationId xmlns:a16="http://schemas.microsoft.com/office/drawing/2014/main" id="{4114B3E1-25EB-4BBB-8FD0-6B0B6D6AF4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68" y="768"/>
                <a:ext cx="52" cy="8"/>
              </a:xfrm>
              <a:custGeom>
                <a:avLst/>
                <a:gdLst>
                  <a:gd name="T0" fmla="*/ 92 w 38"/>
                  <a:gd name="T1" fmla="*/ 0 h 6"/>
                  <a:gd name="T2" fmla="*/ 0 w 38"/>
                  <a:gd name="T3" fmla="*/ 1 h 6"/>
                  <a:gd name="T4" fmla="*/ 40 w 38"/>
                  <a:gd name="T5" fmla="*/ 7 h 6"/>
                  <a:gd name="T6" fmla="*/ 133 w 38"/>
                  <a:gd name="T7" fmla="*/ 20 h 6"/>
                  <a:gd name="T8" fmla="*/ 103 w 38"/>
                  <a:gd name="T9" fmla="*/ 0 h 6"/>
                  <a:gd name="T10" fmla="*/ 92 w 38"/>
                  <a:gd name="T11" fmla="*/ 0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8" h="6">
                    <a:moveTo>
                      <a:pt x="26" y="0"/>
                    </a:moveTo>
                    <a:cubicBezTo>
                      <a:pt x="17" y="0"/>
                      <a:pt x="8" y="0"/>
                      <a:pt x="0" y="1"/>
                    </a:cubicBezTo>
                    <a:cubicBezTo>
                      <a:pt x="4" y="2"/>
                      <a:pt x="7" y="2"/>
                      <a:pt x="11" y="2"/>
                    </a:cubicBezTo>
                    <a:cubicBezTo>
                      <a:pt x="21" y="3"/>
                      <a:pt x="30" y="5"/>
                      <a:pt x="38" y="6"/>
                    </a:cubicBezTo>
                    <a:cubicBezTo>
                      <a:pt x="34" y="4"/>
                      <a:pt x="32" y="1"/>
                      <a:pt x="29" y="0"/>
                    </a:cubicBezTo>
                    <a:cubicBezTo>
                      <a:pt x="28" y="0"/>
                      <a:pt x="27" y="0"/>
                      <a:pt x="26" y="0"/>
                    </a:cubicBezTo>
                  </a:path>
                </a:pathLst>
              </a:custGeom>
              <a:solidFill>
                <a:srgbClr val="8178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10" name="Freeform 4622">
                <a:extLst>
                  <a:ext uri="{FF2B5EF4-FFF2-40B4-BE49-F238E27FC236}">
                    <a16:creationId xmlns:a16="http://schemas.microsoft.com/office/drawing/2014/main" id="{3EBD102C-6F25-4FD8-A635-C3169F5E4F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13" y="823"/>
                <a:ext cx="3" cy="1"/>
              </a:xfrm>
              <a:custGeom>
                <a:avLst/>
                <a:gdLst>
                  <a:gd name="T0" fmla="*/ 12 w 2"/>
                  <a:gd name="T1" fmla="*/ 0 h 1"/>
                  <a:gd name="T2" fmla="*/ 0 w 2"/>
                  <a:gd name="T3" fmla="*/ 0 h 1"/>
                  <a:gd name="T4" fmla="*/ 0 w 2"/>
                  <a:gd name="T5" fmla="*/ 0 h 1"/>
                  <a:gd name="T6" fmla="*/ 12 w 2"/>
                  <a:gd name="T7" fmla="*/ 0 h 1"/>
                  <a:gd name="T8" fmla="*/ 12 w 2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8178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11" name="Freeform 4623">
                <a:extLst>
                  <a:ext uri="{FF2B5EF4-FFF2-40B4-BE49-F238E27FC236}">
                    <a16:creationId xmlns:a16="http://schemas.microsoft.com/office/drawing/2014/main" id="{61162BA7-3EC8-4E5E-A3C3-1DA3232D12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16" y="822"/>
                <a:ext cx="6" cy="1"/>
              </a:xfrm>
              <a:custGeom>
                <a:avLst/>
                <a:gdLst>
                  <a:gd name="T0" fmla="*/ 7 w 5"/>
                  <a:gd name="T1" fmla="*/ 0 h 1"/>
                  <a:gd name="T2" fmla="*/ 0 w 5"/>
                  <a:gd name="T3" fmla="*/ 1 h 1"/>
                  <a:gd name="T4" fmla="*/ 0 w 5"/>
                  <a:gd name="T5" fmla="*/ 1 h 1"/>
                  <a:gd name="T6" fmla="*/ 10 w 5"/>
                  <a:gd name="T7" fmla="*/ 1 h 1"/>
                  <a:gd name="T8" fmla="*/ 7 w 5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1">
                    <a:moveTo>
                      <a:pt x="3" y="0"/>
                    </a:moveTo>
                    <a:cubicBezTo>
                      <a:pt x="2" y="1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1"/>
                      <a:pt x="3" y="1"/>
                      <a:pt x="5" y="1"/>
                    </a:cubicBezTo>
                    <a:cubicBezTo>
                      <a:pt x="4" y="1"/>
                      <a:pt x="4" y="1"/>
                      <a:pt x="3" y="0"/>
                    </a:cubicBezTo>
                  </a:path>
                </a:pathLst>
              </a:custGeom>
              <a:solidFill>
                <a:srgbClr val="9890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12" name="Freeform 4624">
                <a:extLst>
                  <a:ext uri="{FF2B5EF4-FFF2-40B4-BE49-F238E27FC236}">
                    <a16:creationId xmlns:a16="http://schemas.microsoft.com/office/drawing/2014/main" id="{CCDDFD0B-2675-47D4-BF1F-7C4F54E3B9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6" y="827"/>
                <a:ext cx="46" cy="22"/>
              </a:xfrm>
              <a:custGeom>
                <a:avLst/>
                <a:gdLst>
                  <a:gd name="T0" fmla="*/ 114 w 34"/>
                  <a:gd name="T1" fmla="*/ 0 h 16"/>
                  <a:gd name="T2" fmla="*/ 92 w 34"/>
                  <a:gd name="T3" fmla="*/ 1 h 16"/>
                  <a:gd name="T4" fmla="*/ 0 w 34"/>
                  <a:gd name="T5" fmla="*/ 56 h 16"/>
                  <a:gd name="T6" fmla="*/ 114 w 34"/>
                  <a:gd name="T7" fmla="*/ 0 h 1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4" h="16">
                    <a:moveTo>
                      <a:pt x="34" y="0"/>
                    </a:moveTo>
                    <a:cubicBezTo>
                      <a:pt x="32" y="0"/>
                      <a:pt x="29" y="1"/>
                      <a:pt x="27" y="1"/>
                    </a:cubicBezTo>
                    <a:cubicBezTo>
                      <a:pt x="14" y="3"/>
                      <a:pt x="6" y="9"/>
                      <a:pt x="0" y="16"/>
                    </a:cubicBezTo>
                    <a:cubicBezTo>
                      <a:pt x="11" y="9"/>
                      <a:pt x="22" y="3"/>
                      <a:pt x="34" y="0"/>
                    </a:cubicBezTo>
                  </a:path>
                </a:pathLst>
              </a:custGeom>
              <a:solidFill>
                <a:srgbClr val="8178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13" name="Freeform 4625">
                <a:extLst>
                  <a:ext uri="{FF2B5EF4-FFF2-40B4-BE49-F238E27FC236}">
                    <a16:creationId xmlns:a16="http://schemas.microsoft.com/office/drawing/2014/main" id="{94705ACB-C3B4-4D01-8187-24359266C4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9" y="815"/>
                <a:ext cx="57" cy="19"/>
              </a:xfrm>
              <a:custGeom>
                <a:avLst/>
                <a:gdLst>
                  <a:gd name="T0" fmla="*/ 125 w 42"/>
                  <a:gd name="T1" fmla="*/ 0 h 14"/>
                  <a:gd name="T2" fmla="*/ 48 w 42"/>
                  <a:gd name="T3" fmla="*/ 14 h 14"/>
                  <a:gd name="T4" fmla="*/ 45 w 42"/>
                  <a:gd name="T5" fmla="*/ 14 h 14"/>
                  <a:gd name="T6" fmla="*/ 0 w 42"/>
                  <a:gd name="T7" fmla="*/ 48 h 14"/>
                  <a:gd name="T8" fmla="*/ 143 w 42"/>
                  <a:gd name="T9" fmla="*/ 0 h 14"/>
                  <a:gd name="T10" fmla="*/ 125 w 42"/>
                  <a:gd name="T11" fmla="*/ 0 h 1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2" h="14">
                    <a:moveTo>
                      <a:pt x="37" y="0"/>
                    </a:moveTo>
                    <a:cubicBezTo>
                      <a:pt x="30" y="0"/>
                      <a:pt x="22" y="1"/>
                      <a:pt x="14" y="4"/>
                    </a:cubicBezTo>
                    <a:cubicBezTo>
                      <a:pt x="14" y="4"/>
                      <a:pt x="13" y="4"/>
                      <a:pt x="13" y="4"/>
                    </a:cubicBezTo>
                    <a:cubicBezTo>
                      <a:pt x="8" y="7"/>
                      <a:pt x="4" y="10"/>
                      <a:pt x="0" y="14"/>
                    </a:cubicBezTo>
                    <a:cubicBezTo>
                      <a:pt x="11" y="8"/>
                      <a:pt x="26" y="2"/>
                      <a:pt x="42" y="0"/>
                    </a:cubicBezTo>
                    <a:cubicBezTo>
                      <a:pt x="41" y="0"/>
                      <a:pt x="39" y="0"/>
                      <a:pt x="37" y="0"/>
                    </a:cubicBezTo>
                  </a:path>
                </a:pathLst>
              </a:custGeom>
              <a:solidFill>
                <a:srgbClr val="8178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14" name="Freeform 4626">
                <a:extLst>
                  <a:ext uri="{FF2B5EF4-FFF2-40B4-BE49-F238E27FC236}">
                    <a16:creationId xmlns:a16="http://schemas.microsoft.com/office/drawing/2014/main" id="{79CDB3B6-7AA6-4BE8-B24C-A9D29FFD89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0" y="815"/>
                <a:ext cx="106" cy="52"/>
              </a:xfrm>
              <a:custGeom>
                <a:avLst/>
                <a:gdLst>
                  <a:gd name="T0" fmla="*/ 190 w 78"/>
                  <a:gd name="T1" fmla="*/ 0 h 38"/>
                  <a:gd name="T2" fmla="*/ 48 w 78"/>
                  <a:gd name="T3" fmla="*/ 49 h 38"/>
                  <a:gd name="T4" fmla="*/ 0 w 78"/>
                  <a:gd name="T5" fmla="*/ 123 h 38"/>
                  <a:gd name="T6" fmla="*/ 0 w 78"/>
                  <a:gd name="T7" fmla="*/ 133 h 38"/>
                  <a:gd name="T8" fmla="*/ 65 w 78"/>
                  <a:gd name="T9" fmla="*/ 88 h 38"/>
                  <a:gd name="T10" fmla="*/ 159 w 78"/>
                  <a:gd name="T11" fmla="*/ 36 h 38"/>
                  <a:gd name="T12" fmla="*/ 181 w 78"/>
                  <a:gd name="T13" fmla="*/ 30 h 38"/>
                  <a:gd name="T14" fmla="*/ 258 w 78"/>
                  <a:gd name="T15" fmla="*/ 21 h 38"/>
                  <a:gd name="T16" fmla="*/ 266 w 78"/>
                  <a:gd name="T17" fmla="*/ 21 h 38"/>
                  <a:gd name="T18" fmla="*/ 266 w 78"/>
                  <a:gd name="T19" fmla="*/ 14 h 38"/>
                  <a:gd name="T20" fmla="*/ 190 w 78"/>
                  <a:gd name="T21" fmla="*/ 0 h 3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78" h="38">
                    <a:moveTo>
                      <a:pt x="56" y="0"/>
                    </a:moveTo>
                    <a:cubicBezTo>
                      <a:pt x="40" y="2"/>
                      <a:pt x="25" y="8"/>
                      <a:pt x="14" y="14"/>
                    </a:cubicBezTo>
                    <a:cubicBezTo>
                      <a:pt x="9" y="20"/>
                      <a:pt x="4" y="28"/>
                      <a:pt x="0" y="35"/>
                    </a:cubicBezTo>
                    <a:cubicBezTo>
                      <a:pt x="0" y="36"/>
                      <a:pt x="0" y="37"/>
                      <a:pt x="0" y="38"/>
                    </a:cubicBezTo>
                    <a:cubicBezTo>
                      <a:pt x="6" y="34"/>
                      <a:pt x="13" y="29"/>
                      <a:pt x="19" y="25"/>
                    </a:cubicBezTo>
                    <a:cubicBezTo>
                      <a:pt x="25" y="18"/>
                      <a:pt x="33" y="12"/>
                      <a:pt x="46" y="10"/>
                    </a:cubicBezTo>
                    <a:cubicBezTo>
                      <a:pt x="48" y="10"/>
                      <a:pt x="51" y="9"/>
                      <a:pt x="53" y="9"/>
                    </a:cubicBezTo>
                    <a:cubicBezTo>
                      <a:pt x="60" y="7"/>
                      <a:pt x="68" y="6"/>
                      <a:pt x="76" y="6"/>
                    </a:cubicBezTo>
                    <a:cubicBezTo>
                      <a:pt x="77" y="6"/>
                      <a:pt x="77" y="6"/>
                      <a:pt x="78" y="6"/>
                    </a:cubicBezTo>
                    <a:cubicBezTo>
                      <a:pt x="78" y="5"/>
                      <a:pt x="78" y="5"/>
                      <a:pt x="78" y="4"/>
                    </a:cubicBezTo>
                    <a:cubicBezTo>
                      <a:pt x="71" y="2"/>
                      <a:pt x="64" y="0"/>
                      <a:pt x="56" y="0"/>
                    </a:cubicBezTo>
                  </a:path>
                </a:pathLst>
              </a:custGeom>
              <a:solidFill>
                <a:srgbClr val="AFA9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15" name="Freeform 4627">
                <a:extLst>
                  <a:ext uri="{FF2B5EF4-FFF2-40B4-BE49-F238E27FC236}">
                    <a16:creationId xmlns:a16="http://schemas.microsoft.com/office/drawing/2014/main" id="{E8FBEFFF-356B-49AD-8273-555E248B37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16" y="821"/>
                <a:ext cx="4" cy="2"/>
              </a:xfrm>
              <a:custGeom>
                <a:avLst/>
                <a:gdLst>
                  <a:gd name="T0" fmla="*/ 0 w 3"/>
                  <a:gd name="T1" fmla="*/ 0 h 2"/>
                  <a:gd name="T2" fmla="*/ 0 w 3"/>
                  <a:gd name="T3" fmla="*/ 2 h 2"/>
                  <a:gd name="T4" fmla="*/ 9 w 3"/>
                  <a:gd name="T5" fmla="*/ 1 h 2"/>
                  <a:gd name="T6" fmla="*/ 0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1" y="2"/>
                      <a:pt x="2" y="2"/>
                      <a:pt x="3" y="1"/>
                    </a:cubicBezTo>
                    <a:cubicBezTo>
                      <a:pt x="2" y="1"/>
                      <a:pt x="1" y="1"/>
                      <a:pt x="0" y="0"/>
                    </a:cubicBezTo>
                  </a:path>
                </a:pathLst>
              </a:custGeom>
              <a:solidFill>
                <a:srgbClr val="BEB9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16" name="Freeform 4628">
                <a:extLst>
                  <a:ext uri="{FF2B5EF4-FFF2-40B4-BE49-F238E27FC236}">
                    <a16:creationId xmlns:a16="http://schemas.microsoft.com/office/drawing/2014/main" id="{B280A239-ED18-4239-892C-56AE685010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4" y="850"/>
                <a:ext cx="12" cy="15"/>
              </a:xfrm>
              <a:custGeom>
                <a:avLst/>
                <a:gdLst>
                  <a:gd name="T0" fmla="*/ 28 w 9"/>
                  <a:gd name="T1" fmla="*/ 0 h 11"/>
                  <a:gd name="T2" fmla="*/ 0 w 9"/>
                  <a:gd name="T3" fmla="*/ 27 h 11"/>
                  <a:gd name="T4" fmla="*/ 12 w 9"/>
                  <a:gd name="T5" fmla="*/ 37 h 11"/>
                  <a:gd name="T6" fmla="*/ 21 w 9"/>
                  <a:gd name="T7" fmla="*/ 20 h 11"/>
                  <a:gd name="T8" fmla="*/ 28 w 9"/>
                  <a:gd name="T9" fmla="*/ 7 h 11"/>
                  <a:gd name="T10" fmla="*/ 28 w 9"/>
                  <a:gd name="T11" fmla="*/ 0 h 1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9" h="11">
                    <a:moveTo>
                      <a:pt x="9" y="0"/>
                    </a:moveTo>
                    <a:cubicBezTo>
                      <a:pt x="6" y="3"/>
                      <a:pt x="3" y="5"/>
                      <a:pt x="0" y="8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6" y="8"/>
                      <a:pt x="7" y="6"/>
                      <a:pt x="7" y="6"/>
                    </a:cubicBezTo>
                    <a:cubicBezTo>
                      <a:pt x="7" y="5"/>
                      <a:pt x="8" y="3"/>
                      <a:pt x="9" y="2"/>
                    </a:cubicBezTo>
                    <a:cubicBezTo>
                      <a:pt x="9" y="1"/>
                      <a:pt x="9" y="0"/>
                      <a:pt x="9" y="0"/>
                    </a:cubicBezTo>
                  </a:path>
                </a:pathLst>
              </a:custGeom>
              <a:solidFill>
                <a:srgbClr val="B0A9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17" name="Freeform 4629">
                <a:extLst>
                  <a:ext uri="{FF2B5EF4-FFF2-40B4-BE49-F238E27FC236}">
                    <a16:creationId xmlns:a16="http://schemas.microsoft.com/office/drawing/2014/main" id="{0BFB475E-E861-46B0-B6BD-48AC8C9194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9" y="853"/>
                <a:ext cx="11" cy="16"/>
              </a:xfrm>
              <a:custGeom>
                <a:avLst/>
                <a:gdLst>
                  <a:gd name="T0" fmla="*/ 19 w 8"/>
                  <a:gd name="T1" fmla="*/ 0 h 12"/>
                  <a:gd name="T2" fmla="*/ 11 w 8"/>
                  <a:gd name="T3" fmla="*/ 12 h 12"/>
                  <a:gd name="T4" fmla="*/ 0 w 8"/>
                  <a:gd name="T5" fmla="*/ 28 h 12"/>
                  <a:gd name="T6" fmla="*/ 19 w 8"/>
                  <a:gd name="T7" fmla="*/ 37 h 12"/>
                  <a:gd name="T8" fmla="*/ 29 w 8"/>
                  <a:gd name="T9" fmla="*/ 31 h 12"/>
                  <a:gd name="T10" fmla="*/ 29 w 8"/>
                  <a:gd name="T11" fmla="*/ 21 h 12"/>
                  <a:gd name="T12" fmla="*/ 21 w 8"/>
                  <a:gd name="T13" fmla="*/ 28 h 12"/>
                  <a:gd name="T14" fmla="*/ 19 w 8"/>
                  <a:gd name="T15" fmla="*/ 0 h 1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12">
                    <a:moveTo>
                      <a:pt x="5" y="0"/>
                    </a:moveTo>
                    <a:cubicBezTo>
                      <a:pt x="4" y="1"/>
                      <a:pt x="3" y="3"/>
                      <a:pt x="3" y="4"/>
                    </a:cubicBezTo>
                    <a:cubicBezTo>
                      <a:pt x="3" y="4"/>
                      <a:pt x="2" y="6"/>
                      <a:pt x="0" y="9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6" y="11"/>
                      <a:pt x="7" y="10"/>
                      <a:pt x="8" y="10"/>
                    </a:cubicBezTo>
                    <a:cubicBezTo>
                      <a:pt x="8" y="9"/>
                      <a:pt x="8" y="8"/>
                      <a:pt x="8" y="7"/>
                    </a:cubicBezTo>
                    <a:cubicBezTo>
                      <a:pt x="7" y="8"/>
                      <a:pt x="7" y="8"/>
                      <a:pt x="6" y="9"/>
                    </a:cubicBezTo>
                    <a:cubicBezTo>
                      <a:pt x="7" y="6"/>
                      <a:pt x="7" y="3"/>
                      <a:pt x="5" y="0"/>
                    </a:cubicBezTo>
                  </a:path>
                </a:pathLst>
              </a:custGeom>
              <a:solidFill>
                <a:srgbClr val="CDC9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18" name="Freeform 4630">
                <a:extLst>
                  <a:ext uri="{FF2B5EF4-FFF2-40B4-BE49-F238E27FC236}">
                    <a16:creationId xmlns:a16="http://schemas.microsoft.com/office/drawing/2014/main" id="{33356C29-4830-4ED8-80C4-860349410E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15" y="823"/>
                <a:ext cx="11" cy="7"/>
              </a:xfrm>
              <a:custGeom>
                <a:avLst/>
                <a:gdLst>
                  <a:gd name="T0" fmla="*/ 0 w 8"/>
                  <a:gd name="T1" fmla="*/ 0 h 5"/>
                  <a:gd name="T2" fmla="*/ 29 w 8"/>
                  <a:gd name="T3" fmla="*/ 20 h 5"/>
                  <a:gd name="T4" fmla="*/ 29 w 8"/>
                  <a:gd name="T5" fmla="*/ 20 h 5"/>
                  <a:gd name="T6" fmla="*/ 0 w 8"/>
                  <a:gd name="T7" fmla="*/ 0 h 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" h="5">
                    <a:moveTo>
                      <a:pt x="0" y="0"/>
                    </a:moveTo>
                    <a:cubicBezTo>
                      <a:pt x="2" y="2"/>
                      <a:pt x="5" y="3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6" y="3"/>
                      <a:pt x="3" y="1"/>
                      <a:pt x="0" y="0"/>
                    </a:cubicBezTo>
                  </a:path>
                </a:pathLst>
              </a:custGeom>
              <a:solidFill>
                <a:srgbClr val="6057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19" name="Freeform 4631">
                <a:extLst>
                  <a:ext uri="{FF2B5EF4-FFF2-40B4-BE49-F238E27FC236}">
                    <a16:creationId xmlns:a16="http://schemas.microsoft.com/office/drawing/2014/main" id="{52EA9CE5-2975-4487-A514-DEEA22E316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4" y="762"/>
                <a:ext cx="173" cy="74"/>
              </a:xfrm>
              <a:custGeom>
                <a:avLst/>
                <a:gdLst>
                  <a:gd name="T0" fmla="*/ 420 w 128"/>
                  <a:gd name="T1" fmla="*/ 0 h 54"/>
                  <a:gd name="T2" fmla="*/ 150 w 128"/>
                  <a:gd name="T3" fmla="*/ 70 h 54"/>
                  <a:gd name="T4" fmla="*/ 126 w 128"/>
                  <a:gd name="T5" fmla="*/ 82 h 54"/>
                  <a:gd name="T6" fmla="*/ 0 w 128"/>
                  <a:gd name="T7" fmla="*/ 189 h 54"/>
                  <a:gd name="T8" fmla="*/ 74 w 128"/>
                  <a:gd name="T9" fmla="*/ 162 h 54"/>
                  <a:gd name="T10" fmla="*/ 134 w 128"/>
                  <a:gd name="T11" fmla="*/ 121 h 54"/>
                  <a:gd name="T12" fmla="*/ 274 w 128"/>
                  <a:gd name="T13" fmla="*/ 70 h 54"/>
                  <a:gd name="T14" fmla="*/ 307 w 128"/>
                  <a:gd name="T15" fmla="*/ 49 h 54"/>
                  <a:gd name="T16" fmla="*/ 351 w 128"/>
                  <a:gd name="T17" fmla="*/ 14 h 54"/>
                  <a:gd name="T18" fmla="*/ 400 w 128"/>
                  <a:gd name="T19" fmla="*/ 21 h 54"/>
                  <a:gd name="T20" fmla="*/ 427 w 128"/>
                  <a:gd name="T21" fmla="*/ 1 h 54"/>
                  <a:gd name="T22" fmla="*/ 420 w 128"/>
                  <a:gd name="T23" fmla="*/ 0 h 54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28" h="54">
                    <a:moveTo>
                      <a:pt x="126" y="0"/>
                    </a:moveTo>
                    <a:cubicBezTo>
                      <a:pt x="98" y="3"/>
                      <a:pt x="70" y="9"/>
                      <a:pt x="45" y="20"/>
                    </a:cubicBezTo>
                    <a:cubicBezTo>
                      <a:pt x="43" y="21"/>
                      <a:pt x="40" y="22"/>
                      <a:pt x="38" y="23"/>
                    </a:cubicBezTo>
                    <a:cubicBezTo>
                      <a:pt x="23" y="31"/>
                      <a:pt x="10" y="41"/>
                      <a:pt x="0" y="54"/>
                    </a:cubicBezTo>
                    <a:cubicBezTo>
                      <a:pt x="7" y="51"/>
                      <a:pt x="15" y="49"/>
                      <a:pt x="22" y="46"/>
                    </a:cubicBezTo>
                    <a:cubicBezTo>
                      <a:pt x="28" y="42"/>
                      <a:pt x="34" y="38"/>
                      <a:pt x="40" y="34"/>
                    </a:cubicBezTo>
                    <a:cubicBezTo>
                      <a:pt x="53" y="27"/>
                      <a:pt x="68" y="23"/>
                      <a:pt x="82" y="20"/>
                    </a:cubicBezTo>
                    <a:cubicBezTo>
                      <a:pt x="86" y="18"/>
                      <a:pt x="89" y="16"/>
                      <a:pt x="92" y="14"/>
                    </a:cubicBezTo>
                    <a:cubicBezTo>
                      <a:pt x="105" y="4"/>
                      <a:pt x="105" y="4"/>
                      <a:pt x="105" y="4"/>
                    </a:cubicBezTo>
                    <a:cubicBezTo>
                      <a:pt x="111" y="4"/>
                      <a:pt x="116" y="5"/>
                      <a:pt x="120" y="6"/>
                    </a:cubicBezTo>
                    <a:cubicBezTo>
                      <a:pt x="123" y="4"/>
                      <a:pt x="125" y="3"/>
                      <a:pt x="128" y="1"/>
                    </a:cubicBezTo>
                    <a:cubicBezTo>
                      <a:pt x="126" y="0"/>
                      <a:pt x="126" y="0"/>
                      <a:pt x="126" y="0"/>
                    </a:cubicBezTo>
                  </a:path>
                </a:pathLst>
              </a:custGeom>
              <a:solidFill>
                <a:srgbClr val="423A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20" name="Freeform 4632">
                <a:extLst>
                  <a:ext uri="{FF2B5EF4-FFF2-40B4-BE49-F238E27FC236}">
                    <a16:creationId xmlns:a16="http://schemas.microsoft.com/office/drawing/2014/main" id="{B92C5856-F585-4893-AE3D-48C4814BE6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76" y="764"/>
                <a:ext cx="30" cy="12"/>
              </a:xfrm>
              <a:custGeom>
                <a:avLst/>
                <a:gdLst>
                  <a:gd name="T0" fmla="*/ 27 w 22"/>
                  <a:gd name="T1" fmla="*/ 0 h 9"/>
                  <a:gd name="T2" fmla="*/ 0 w 22"/>
                  <a:gd name="T3" fmla="*/ 16 h 9"/>
                  <a:gd name="T4" fmla="*/ 37 w 22"/>
                  <a:gd name="T5" fmla="*/ 28 h 9"/>
                  <a:gd name="T6" fmla="*/ 65 w 22"/>
                  <a:gd name="T7" fmla="*/ 27 h 9"/>
                  <a:gd name="T8" fmla="*/ 76 w 22"/>
                  <a:gd name="T9" fmla="*/ 20 h 9"/>
                  <a:gd name="T10" fmla="*/ 27 w 22"/>
                  <a:gd name="T11" fmla="*/ 0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2" h="9">
                    <a:moveTo>
                      <a:pt x="8" y="0"/>
                    </a:moveTo>
                    <a:cubicBezTo>
                      <a:pt x="5" y="2"/>
                      <a:pt x="3" y="3"/>
                      <a:pt x="0" y="5"/>
                    </a:cubicBezTo>
                    <a:cubicBezTo>
                      <a:pt x="5" y="6"/>
                      <a:pt x="8" y="8"/>
                      <a:pt x="11" y="9"/>
                    </a:cubicBezTo>
                    <a:cubicBezTo>
                      <a:pt x="14" y="8"/>
                      <a:pt x="16" y="8"/>
                      <a:pt x="19" y="8"/>
                    </a:cubicBezTo>
                    <a:cubicBezTo>
                      <a:pt x="20" y="7"/>
                      <a:pt x="21" y="7"/>
                      <a:pt x="22" y="6"/>
                    </a:cubicBezTo>
                    <a:cubicBezTo>
                      <a:pt x="8" y="0"/>
                      <a:pt x="8" y="0"/>
                      <a:pt x="8" y="0"/>
                    </a:cubicBezTo>
                  </a:path>
                </a:pathLst>
              </a:custGeom>
              <a:solidFill>
                <a:srgbClr val="6057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21" name="Freeform 4633">
                <a:extLst>
                  <a:ext uri="{FF2B5EF4-FFF2-40B4-BE49-F238E27FC236}">
                    <a16:creationId xmlns:a16="http://schemas.microsoft.com/office/drawing/2014/main" id="{ADB93CF7-3C9A-42E0-A851-6268D8B3A5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24" y="758"/>
                <a:ext cx="121" cy="72"/>
              </a:xfrm>
              <a:custGeom>
                <a:avLst/>
                <a:gdLst>
                  <a:gd name="T0" fmla="*/ 0 w 89"/>
                  <a:gd name="T1" fmla="*/ 0 h 53"/>
                  <a:gd name="T2" fmla="*/ 266 w 89"/>
                  <a:gd name="T3" fmla="*/ 151 h 53"/>
                  <a:gd name="T4" fmla="*/ 305 w 89"/>
                  <a:gd name="T5" fmla="*/ 181 h 53"/>
                  <a:gd name="T6" fmla="*/ 0 w 89"/>
                  <a:gd name="T7" fmla="*/ 0 h 5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9" h="53">
                    <a:moveTo>
                      <a:pt x="0" y="0"/>
                    </a:moveTo>
                    <a:cubicBezTo>
                      <a:pt x="30" y="10"/>
                      <a:pt x="59" y="28"/>
                      <a:pt x="78" y="44"/>
                    </a:cubicBezTo>
                    <a:cubicBezTo>
                      <a:pt x="82" y="47"/>
                      <a:pt x="86" y="50"/>
                      <a:pt x="89" y="53"/>
                    </a:cubicBezTo>
                    <a:cubicBezTo>
                      <a:pt x="75" y="27"/>
                      <a:pt x="35" y="9"/>
                      <a:pt x="0" y="0"/>
                    </a:cubicBezTo>
                  </a:path>
                </a:pathLst>
              </a:custGeom>
              <a:solidFill>
                <a:srgbClr val="332B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22" name="Freeform 4634">
                <a:extLst>
                  <a:ext uri="{FF2B5EF4-FFF2-40B4-BE49-F238E27FC236}">
                    <a16:creationId xmlns:a16="http://schemas.microsoft.com/office/drawing/2014/main" id="{295C04C8-6EF9-4970-A96C-327AD0A6D71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24" y="750"/>
                <a:ext cx="229" cy="110"/>
              </a:xfrm>
              <a:custGeom>
                <a:avLst/>
                <a:gdLst>
                  <a:gd name="T0" fmla="*/ 41 w 169"/>
                  <a:gd name="T1" fmla="*/ 14 h 81"/>
                  <a:gd name="T2" fmla="*/ 0 w 169"/>
                  <a:gd name="T3" fmla="*/ 30 h 81"/>
                  <a:gd name="T4" fmla="*/ 12 w 169"/>
                  <a:gd name="T5" fmla="*/ 45 h 81"/>
                  <a:gd name="T6" fmla="*/ 16 w 169"/>
                  <a:gd name="T7" fmla="*/ 45 h 81"/>
                  <a:gd name="T8" fmla="*/ 41 w 169"/>
                  <a:gd name="T9" fmla="*/ 14 h 81"/>
                  <a:gd name="T10" fmla="*/ 125 w 169"/>
                  <a:gd name="T11" fmla="*/ 0 h 81"/>
                  <a:gd name="T12" fmla="*/ 57 w 169"/>
                  <a:gd name="T13" fmla="*/ 7 h 81"/>
                  <a:gd name="T14" fmla="*/ 92 w 169"/>
                  <a:gd name="T15" fmla="*/ 57 h 81"/>
                  <a:gd name="T16" fmla="*/ 443 w 169"/>
                  <a:gd name="T17" fmla="*/ 216 h 81"/>
                  <a:gd name="T18" fmla="*/ 569 w 169"/>
                  <a:gd name="T19" fmla="*/ 274 h 81"/>
                  <a:gd name="T20" fmla="*/ 549 w 169"/>
                  <a:gd name="T21" fmla="*/ 201 h 81"/>
                  <a:gd name="T22" fmla="*/ 512 w 169"/>
                  <a:gd name="T23" fmla="*/ 170 h 81"/>
                  <a:gd name="T24" fmla="*/ 249 w 169"/>
                  <a:gd name="T25" fmla="*/ 20 h 81"/>
                  <a:gd name="T26" fmla="*/ 126 w 169"/>
                  <a:gd name="T27" fmla="*/ 0 h 81"/>
                  <a:gd name="T28" fmla="*/ 125 w 169"/>
                  <a:gd name="T29" fmla="*/ 0 h 81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69" h="81">
                    <a:moveTo>
                      <a:pt x="12" y="4"/>
                    </a:moveTo>
                    <a:cubicBezTo>
                      <a:pt x="8" y="5"/>
                      <a:pt x="4" y="7"/>
                      <a:pt x="0" y="9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12" y="4"/>
                      <a:pt x="12" y="4"/>
                      <a:pt x="12" y="4"/>
                    </a:cubicBezTo>
                    <a:moveTo>
                      <a:pt x="37" y="0"/>
                    </a:moveTo>
                    <a:cubicBezTo>
                      <a:pt x="30" y="0"/>
                      <a:pt x="23" y="1"/>
                      <a:pt x="17" y="2"/>
                    </a:cubicBezTo>
                    <a:cubicBezTo>
                      <a:pt x="19" y="8"/>
                      <a:pt x="22" y="13"/>
                      <a:pt x="27" y="17"/>
                    </a:cubicBezTo>
                    <a:cubicBezTo>
                      <a:pt x="61" y="24"/>
                      <a:pt x="97" y="43"/>
                      <a:pt x="131" y="63"/>
                    </a:cubicBezTo>
                    <a:cubicBezTo>
                      <a:pt x="143" y="68"/>
                      <a:pt x="156" y="74"/>
                      <a:pt x="169" y="81"/>
                    </a:cubicBezTo>
                    <a:cubicBezTo>
                      <a:pt x="169" y="73"/>
                      <a:pt x="167" y="66"/>
                      <a:pt x="163" y="59"/>
                    </a:cubicBezTo>
                    <a:cubicBezTo>
                      <a:pt x="160" y="56"/>
                      <a:pt x="156" y="53"/>
                      <a:pt x="152" y="50"/>
                    </a:cubicBezTo>
                    <a:cubicBezTo>
                      <a:pt x="133" y="34"/>
                      <a:pt x="104" y="16"/>
                      <a:pt x="74" y="6"/>
                    </a:cubicBezTo>
                    <a:cubicBezTo>
                      <a:pt x="61" y="3"/>
                      <a:pt x="48" y="1"/>
                      <a:pt x="38" y="0"/>
                    </a:cubicBezTo>
                    <a:cubicBezTo>
                      <a:pt x="37" y="0"/>
                      <a:pt x="37" y="0"/>
                      <a:pt x="37" y="0"/>
                    </a:cubicBezTo>
                  </a:path>
                </a:pathLst>
              </a:custGeom>
              <a:solidFill>
                <a:srgbClr val="423A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23" name="Freeform 4635">
                <a:extLst>
                  <a:ext uri="{FF2B5EF4-FFF2-40B4-BE49-F238E27FC236}">
                    <a16:creationId xmlns:a16="http://schemas.microsoft.com/office/drawing/2014/main" id="{6129CDC2-366D-4A53-9F47-9D079C450F7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31" y="753"/>
                <a:ext cx="222" cy="108"/>
              </a:xfrm>
              <a:custGeom>
                <a:avLst/>
                <a:gdLst>
                  <a:gd name="T0" fmla="*/ 424 w 164"/>
                  <a:gd name="T1" fmla="*/ 203 h 80"/>
                  <a:gd name="T2" fmla="*/ 512 w 164"/>
                  <a:gd name="T3" fmla="*/ 255 h 80"/>
                  <a:gd name="T4" fmla="*/ 551 w 164"/>
                  <a:gd name="T5" fmla="*/ 266 h 80"/>
                  <a:gd name="T6" fmla="*/ 551 w 164"/>
                  <a:gd name="T7" fmla="*/ 262 h 80"/>
                  <a:gd name="T8" fmla="*/ 424 w 164"/>
                  <a:gd name="T9" fmla="*/ 203 h 80"/>
                  <a:gd name="T10" fmla="*/ 41 w 164"/>
                  <a:gd name="T11" fmla="*/ 0 h 80"/>
                  <a:gd name="T12" fmla="*/ 22 w 164"/>
                  <a:gd name="T13" fmla="*/ 7 h 80"/>
                  <a:gd name="T14" fmla="*/ 0 w 164"/>
                  <a:gd name="T15" fmla="*/ 36 h 80"/>
                  <a:gd name="T16" fmla="*/ 58 w 164"/>
                  <a:gd name="T17" fmla="*/ 47 h 80"/>
                  <a:gd name="T18" fmla="*/ 76 w 164"/>
                  <a:gd name="T19" fmla="*/ 49 h 80"/>
                  <a:gd name="T20" fmla="*/ 41 w 164"/>
                  <a:gd name="T21" fmla="*/ 0 h 8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64" h="80">
                    <a:moveTo>
                      <a:pt x="126" y="61"/>
                    </a:moveTo>
                    <a:cubicBezTo>
                      <a:pt x="135" y="66"/>
                      <a:pt x="143" y="71"/>
                      <a:pt x="152" y="77"/>
                    </a:cubicBezTo>
                    <a:cubicBezTo>
                      <a:pt x="156" y="78"/>
                      <a:pt x="160" y="79"/>
                      <a:pt x="164" y="80"/>
                    </a:cubicBezTo>
                    <a:cubicBezTo>
                      <a:pt x="164" y="80"/>
                      <a:pt x="164" y="79"/>
                      <a:pt x="164" y="79"/>
                    </a:cubicBezTo>
                    <a:cubicBezTo>
                      <a:pt x="151" y="72"/>
                      <a:pt x="138" y="66"/>
                      <a:pt x="126" y="61"/>
                    </a:cubicBezTo>
                    <a:moveTo>
                      <a:pt x="12" y="0"/>
                    </a:moveTo>
                    <a:cubicBezTo>
                      <a:pt x="10" y="1"/>
                      <a:pt x="8" y="1"/>
                      <a:pt x="7" y="2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7" y="12"/>
                      <a:pt x="13" y="13"/>
                      <a:pt x="18" y="14"/>
                    </a:cubicBezTo>
                    <a:cubicBezTo>
                      <a:pt x="20" y="14"/>
                      <a:pt x="21" y="14"/>
                      <a:pt x="22" y="15"/>
                    </a:cubicBezTo>
                    <a:cubicBezTo>
                      <a:pt x="17" y="11"/>
                      <a:pt x="14" y="6"/>
                      <a:pt x="12" y="0"/>
                    </a:cubicBezTo>
                  </a:path>
                </a:pathLst>
              </a:custGeom>
              <a:solidFill>
                <a:srgbClr val="6057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24" name="Freeform 4636">
                <a:extLst>
                  <a:ext uri="{FF2B5EF4-FFF2-40B4-BE49-F238E27FC236}">
                    <a16:creationId xmlns:a16="http://schemas.microsoft.com/office/drawing/2014/main" id="{1CAB795D-1539-4A7F-B124-C9937A4F386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29" y="768"/>
                <a:ext cx="173" cy="68"/>
              </a:xfrm>
              <a:custGeom>
                <a:avLst/>
                <a:gdLst>
                  <a:gd name="T0" fmla="*/ 78 w 127"/>
                  <a:gd name="T1" fmla="*/ 14 h 50"/>
                  <a:gd name="T2" fmla="*/ 383 w 127"/>
                  <a:gd name="T3" fmla="*/ 144 h 50"/>
                  <a:gd name="T4" fmla="*/ 437 w 127"/>
                  <a:gd name="T5" fmla="*/ 170 h 50"/>
                  <a:gd name="T6" fmla="*/ 78 w 127"/>
                  <a:gd name="T7" fmla="*/ 14 h 50"/>
                  <a:gd name="T8" fmla="*/ 0 w 127"/>
                  <a:gd name="T9" fmla="*/ 0 h 50"/>
                  <a:gd name="T10" fmla="*/ 1 w 127"/>
                  <a:gd name="T11" fmla="*/ 1 h 50"/>
                  <a:gd name="T12" fmla="*/ 1 w 127"/>
                  <a:gd name="T13" fmla="*/ 0 h 50"/>
                  <a:gd name="T14" fmla="*/ 0 w 127"/>
                  <a:gd name="T15" fmla="*/ 0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27" h="50">
                    <a:moveTo>
                      <a:pt x="23" y="4"/>
                    </a:moveTo>
                    <a:cubicBezTo>
                      <a:pt x="44" y="25"/>
                      <a:pt x="88" y="30"/>
                      <a:pt x="111" y="42"/>
                    </a:cubicBezTo>
                    <a:cubicBezTo>
                      <a:pt x="116" y="45"/>
                      <a:pt x="121" y="47"/>
                      <a:pt x="127" y="50"/>
                    </a:cubicBezTo>
                    <a:cubicBezTo>
                      <a:pt x="93" y="30"/>
                      <a:pt x="57" y="11"/>
                      <a:pt x="23" y="4"/>
                    </a:cubicBezTo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</a:path>
                </a:pathLst>
              </a:custGeom>
              <a:solidFill>
                <a:srgbClr val="51484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25" name="Freeform 4637">
                <a:extLst>
                  <a:ext uri="{FF2B5EF4-FFF2-40B4-BE49-F238E27FC236}">
                    <a16:creationId xmlns:a16="http://schemas.microsoft.com/office/drawing/2014/main" id="{CBFB9CD5-D1C4-4212-AE34-24B771DFE4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31" y="768"/>
                <a:ext cx="206" cy="89"/>
              </a:xfrm>
              <a:custGeom>
                <a:avLst/>
                <a:gdLst>
                  <a:gd name="T0" fmla="*/ 0 w 152"/>
                  <a:gd name="T1" fmla="*/ 0 h 66"/>
                  <a:gd name="T2" fmla="*/ 0 w 152"/>
                  <a:gd name="T3" fmla="*/ 1 h 66"/>
                  <a:gd name="T4" fmla="*/ 30 w 152"/>
                  <a:gd name="T5" fmla="*/ 32 h 66"/>
                  <a:gd name="T6" fmla="*/ 41 w 152"/>
                  <a:gd name="T7" fmla="*/ 43 h 66"/>
                  <a:gd name="T8" fmla="*/ 210 w 152"/>
                  <a:gd name="T9" fmla="*/ 135 h 66"/>
                  <a:gd name="T10" fmla="*/ 237 w 152"/>
                  <a:gd name="T11" fmla="*/ 152 h 66"/>
                  <a:gd name="T12" fmla="*/ 285 w 152"/>
                  <a:gd name="T13" fmla="*/ 169 h 66"/>
                  <a:gd name="T14" fmla="*/ 285 w 152"/>
                  <a:gd name="T15" fmla="*/ 169 h 66"/>
                  <a:gd name="T16" fmla="*/ 301 w 152"/>
                  <a:gd name="T17" fmla="*/ 178 h 66"/>
                  <a:gd name="T18" fmla="*/ 304 w 152"/>
                  <a:gd name="T19" fmla="*/ 182 h 66"/>
                  <a:gd name="T20" fmla="*/ 310 w 152"/>
                  <a:gd name="T21" fmla="*/ 182 h 66"/>
                  <a:gd name="T22" fmla="*/ 512 w 152"/>
                  <a:gd name="T23" fmla="*/ 218 h 66"/>
                  <a:gd name="T24" fmla="*/ 426 w 152"/>
                  <a:gd name="T25" fmla="*/ 163 h 66"/>
                  <a:gd name="T26" fmla="*/ 371 w 152"/>
                  <a:gd name="T27" fmla="*/ 140 h 66"/>
                  <a:gd name="T28" fmla="*/ 76 w 152"/>
                  <a:gd name="T29" fmla="*/ 12 h 66"/>
                  <a:gd name="T30" fmla="*/ 61 w 152"/>
                  <a:gd name="T31" fmla="*/ 9 h 66"/>
                  <a:gd name="T32" fmla="*/ 0 w 152"/>
                  <a:gd name="T33" fmla="*/ 0 h 6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52" h="66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1"/>
                      <a:pt x="11" y="12"/>
                      <a:pt x="12" y="13"/>
                    </a:cubicBezTo>
                    <a:cubicBezTo>
                      <a:pt x="29" y="20"/>
                      <a:pt x="43" y="30"/>
                      <a:pt x="62" y="41"/>
                    </a:cubicBezTo>
                    <a:cubicBezTo>
                      <a:pt x="65" y="42"/>
                      <a:pt x="68" y="44"/>
                      <a:pt x="70" y="46"/>
                    </a:cubicBezTo>
                    <a:cubicBezTo>
                      <a:pt x="75" y="47"/>
                      <a:pt x="79" y="49"/>
                      <a:pt x="84" y="51"/>
                    </a:cubicBezTo>
                    <a:cubicBezTo>
                      <a:pt x="84" y="51"/>
                      <a:pt x="84" y="51"/>
                      <a:pt x="84" y="51"/>
                    </a:cubicBezTo>
                    <a:cubicBezTo>
                      <a:pt x="85" y="51"/>
                      <a:pt x="87" y="53"/>
                      <a:pt x="89" y="54"/>
                    </a:cubicBezTo>
                    <a:cubicBezTo>
                      <a:pt x="89" y="54"/>
                      <a:pt x="89" y="54"/>
                      <a:pt x="90" y="55"/>
                    </a:cubicBezTo>
                    <a:cubicBezTo>
                      <a:pt x="90" y="55"/>
                      <a:pt x="91" y="55"/>
                      <a:pt x="92" y="55"/>
                    </a:cubicBezTo>
                    <a:cubicBezTo>
                      <a:pt x="114" y="62"/>
                      <a:pt x="132" y="61"/>
                      <a:pt x="152" y="66"/>
                    </a:cubicBezTo>
                    <a:cubicBezTo>
                      <a:pt x="143" y="60"/>
                      <a:pt x="135" y="55"/>
                      <a:pt x="126" y="50"/>
                    </a:cubicBezTo>
                    <a:cubicBezTo>
                      <a:pt x="120" y="47"/>
                      <a:pt x="115" y="45"/>
                      <a:pt x="110" y="42"/>
                    </a:cubicBezTo>
                    <a:cubicBezTo>
                      <a:pt x="87" y="30"/>
                      <a:pt x="43" y="25"/>
                      <a:pt x="22" y="4"/>
                    </a:cubicBezTo>
                    <a:cubicBezTo>
                      <a:pt x="21" y="3"/>
                      <a:pt x="20" y="3"/>
                      <a:pt x="18" y="3"/>
                    </a:cubicBezTo>
                    <a:cubicBezTo>
                      <a:pt x="13" y="2"/>
                      <a:pt x="7" y="1"/>
                      <a:pt x="0" y="0"/>
                    </a:cubicBezTo>
                  </a:path>
                </a:pathLst>
              </a:custGeom>
              <a:solidFill>
                <a:srgbClr val="6D64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26" name="Freeform 4638">
                <a:extLst>
                  <a:ext uri="{FF2B5EF4-FFF2-40B4-BE49-F238E27FC236}">
                    <a16:creationId xmlns:a16="http://schemas.microsoft.com/office/drawing/2014/main" id="{87CD0D71-9805-447A-A43E-BA3EA8D97E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45" y="837"/>
                <a:ext cx="6" cy="4"/>
              </a:xfrm>
              <a:custGeom>
                <a:avLst/>
                <a:gdLst>
                  <a:gd name="T0" fmla="*/ 0 w 5"/>
                  <a:gd name="T1" fmla="*/ 0 h 3"/>
                  <a:gd name="T2" fmla="*/ 0 w 5"/>
                  <a:gd name="T3" fmla="*/ 0 h 3"/>
                  <a:gd name="T4" fmla="*/ 10 w 5"/>
                  <a:gd name="T5" fmla="*/ 9 h 3"/>
                  <a:gd name="T6" fmla="*/ 0 w 5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" h="3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3" y="2"/>
                      <a:pt x="5" y="3"/>
                    </a:cubicBezTo>
                    <a:cubicBezTo>
                      <a:pt x="3" y="2"/>
                      <a:pt x="1" y="0"/>
                      <a:pt x="0" y="0"/>
                    </a:cubicBezTo>
                  </a:path>
                </a:pathLst>
              </a:custGeom>
              <a:solidFill>
                <a:srgbClr val="A19A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27" name="Freeform 4639">
                <a:extLst>
                  <a:ext uri="{FF2B5EF4-FFF2-40B4-BE49-F238E27FC236}">
                    <a16:creationId xmlns:a16="http://schemas.microsoft.com/office/drawing/2014/main" id="{8782F671-E8D4-429D-89F2-3A2A639A4B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5" y="834"/>
                <a:ext cx="38" cy="19"/>
              </a:xfrm>
              <a:custGeom>
                <a:avLst/>
                <a:gdLst>
                  <a:gd name="T0" fmla="*/ 96 w 28"/>
                  <a:gd name="T1" fmla="*/ 0 h 14"/>
                  <a:gd name="T2" fmla="*/ 14 w 28"/>
                  <a:gd name="T3" fmla="*/ 27 h 14"/>
                  <a:gd name="T4" fmla="*/ 0 w 28"/>
                  <a:gd name="T5" fmla="*/ 48 h 14"/>
                  <a:gd name="T6" fmla="*/ 72 w 28"/>
                  <a:gd name="T7" fmla="*/ 19 h 14"/>
                  <a:gd name="T8" fmla="*/ 96 w 28"/>
                  <a:gd name="T9" fmla="*/ 0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8" h="14">
                    <a:moveTo>
                      <a:pt x="28" y="0"/>
                    </a:moveTo>
                    <a:cubicBezTo>
                      <a:pt x="19" y="2"/>
                      <a:pt x="11" y="5"/>
                      <a:pt x="4" y="8"/>
                    </a:cubicBezTo>
                    <a:cubicBezTo>
                      <a:pt x="3" y="10"/>
                      <a:pt x="1" y="12"/>
                      <a:pt x="0" y="14"/>
                    </a:cubicBezTo>
                    <a:cubicBezTo>
                      <a:pt x="7" y="11"/>
                      <a:pt x="14" y="8"/>
                      <a:pt x="21" y="5"/>
                    </a:cubicBezTo>
                    <a:cubicBezTo>
                      <a:pt x="23" y="4"/>
                      <a:pt x="25" y="2"/>
                      <a:pt x="28" y="0"/>
                    </a:cubicBezTo>
                  </a:path>
                </a:pathLst>
              </a:custGeom>
              <a:solidFill>
                <a:srgbClr val="6057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28" name="Freeform 4640">
                <a:extLst>
                  <a:ext uri="{FF2B5EF4-FFF2-40B4-BE49-F238E27FC236}">
                    <a16:creationId xmlns:a16="http://schemas.microsoft.com/office/drawing/2014/main" id="{0D9443DB-4CBC-400F-B5E5-0E488E70C6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5" y="768"/>
                <a:ext cx="51" cy="21"/>
              </a:xfrm>
              <a:custGeom>
                <a:avLst/>
                <a:gdLst>
                  <a:gd name="T0" fmla="*/ 75 w 38"/>
                  <a:gd name="T1" fmla="*/ 0 h 16"/>
                  <a:gd name="T2" fmla="*/ 31 w 38"/>
                  <a:gd name="T3" fmla="*/ 29 h 16"/>
                  <a:gd name="T4" fmla="*/ 0 w 38"/>
                  <a:gd name="T5" fmla="*/ 49 h 16"/>
                  <a:gd name="T6" fmla="*/ 94 w 38"/>
                  <a:gd name="T7" fmla="*/ 28 h 16"/>
                  <a:gd name="T8" fmla="*/ 105 w 38"/>
                  <a:gd name="T9" fmla="*/ 28 h 16"/>
                  <a:gd name="T10" fmla="*/ 122 w 38"/>
                  <a:gd name="T11" fmla="*/ 7 h 16"/>
                  <a:gd name="T12" fmla="*/ 75 w 38"/>
                  <a:gd name="T13" fmla="*/ 0 h 1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8" h="16">
                    <a:moveTo>
                      <a:pt x="23" y="0"/>
                    </a:moveTo>
                    <a:cubicBezTo>
                      <a:pt x="10" y="10"/>
                      <a:pt x="10" y="10"/>
                      <a:pt x="10" y="10"/>
                    </a:cubicBezTo>
                    <a:cubicBezTo>
                      <a:pt x="7" y="12"/>
                      <a:pt x="4" y="14"/>
                      <a:pt x="0" y="16"/>
                    </a:cubicBezTo>
                    <a:cubicBezTo>
                      <a:pt x="10" y="13"/>
                      <a:pt x="20" y="11"/>
                      <a:pt x="29" y="9"/>
                    </a:cubicBezTo>
                    <a:cubicBezTo>
                      <a:pt x="30" y="9"/>
                      <a:pt x="31" y="9"/>
                      <a:pt x="32" y="9"/>
                    </a:cubicBezTo>
                    <a:cubicBezTo>
                      <a:pt x="34" y="7"/>
                      <a:pt x="36" y="4"/>
                      <a:pt x="38" y="2"/>
                    </a:cubicBezTo>
                    <a:cubicBezTo>
                      <a:pt x="34" y="1"/>
                      <a:pt x="29" y="0"/>
                      <a:pt x="23" y="0"/>
                    </a:cubicBezTo>
                  </a:path>
                </a:pathLst>
              </a:custGeom>
              <a:solidFill>
                <a:srgbClr val="51484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29" name="Freeform 4641">
                <a:extLst>
                  <a:ext uri="{FF2B5EF4-FFF2-40B4-BE49-F238E27FC236}">
                    <a16:creationId xmlns:a16="http://schemas.microsoft.com/office/drawing/2014/main" id="{BBCE2BCA-5E60-4377-A606-568E49D097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8" y="770"/>
                <a:ext cx="23" cy="10"/>
              </a:xfrm>
              <a:custGeom>
                <a:avLst/>
                <a:gdLst>
                  <a:gd name="T0" fmla="*/ 20 w 17"/>
                  <a:gd name="T1" fmla="*/ 0 h 7"/>
                  <a:gd name="T2" fmla="*/ 0 w 17"/>
                  <a:gd name="T3" fmla="*/ 29 h 7"/>
                  <a:gd name="T4" fmla="*/ 57 w 17"/>
                  <a:gd name="T5" fmla="*/ 19 h 7"/>
                  <a:gd name="T6" fmla="*/ 20 w 17"/>
                  <a:gd name="T7" fmla="*/ 0 h 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7" h="7">
                    <a:moveTo>
                      <a:pt x="6" y="0"/>
                    </a:moveTo>
                    <a:cubicBezTo>
                      <a:pt x="4" y="2"/>
                      <a:pt x="2" y="5"/>
                      <a:pt x="0" y="7"/>
                    </a:cubicBezTo>
                    <a:cubicBezTo>
                      <a:pt x="6" y="6"/>
                      <a:pt x="11" y="5"/>
                      <a:pt x="17" y="4"/>
                    </a:cubicBezTo>
                    <a:cubicBezTo>
                      <a:pt x="14" y="3"/>
                      <a:pt x="11" y="1"/>
                      <a:pt x="6" y="0"/>
                    </a:cubicBezTo>
                  </a:path>
                </a:pathLst>
              </a:custGeom>
              <a:solidFill>
                <a:srgbClr val="6D64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30" name="Freeform 4642">
                <a:extLst>
                  <a:ext uri="{FF2B5EF4-FFF2-40B4-BE49-F238E27FC236}">
                    <a16:creationId xmlns:a16="http://schemas.microsoft.com/office/drawing/2014/main" id="{2BAC4E38-F642-4D6D-B9D7-F90816C694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6" y="825"/>
                <a:ext cx="48" cy="43"/>
              </a:xfrm>
              <a:custGeom>
                <a:avLst/>
                <a:gdLst>
                  <a:gd name="T0" fmla="*/ 125 w 35"/>
                  <a:gd name="T1" fmla="*/ 0 h 32"/>
                  <a:gd name="T2" fmla="*/ 47 w 35"/>
                  <a:gd name="T3" fmla="*/ 27 h 32"/>
                  <a:gd name="T4" fmla="*/ 0 w 35"/>
                  <a:gd name="T5" fmla="*/ 105 h 32"/>
                  <a:gd name="T6" fmla="*/ 125 w 35"/>
                  <a:gd name="T7" fmla="*/ 0 h 3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5" h="32">
                    <a:moveTo>
                      <a:pt x="35" y="0"/>
                    </a:moveTo>
                    <a:cubicBezTo>
                      <a:pt x="28" y="3"/>
                      <a:pt x="20" y="5"/>
                      <a:pt x="13" y="8"/>
                    </a:cubicBezTo>
                    <a:cubicBezTo>
                      <a:pt x="8" y="15"/>
                      <a:pt x="3" y="23"/>
                      <a:pt x="0" y="32"/>
                    </a:cubicBezTo>
                    <a:cubicBezTo>
                      <a:pt x="12" y="21"/>
                      <a:pt x="23" y="10"/>
                      <a:pt x="35" y="0"/>
                    </a:cubicBezTo>
                  </a:path>
                </a:pathLst>
              </a:custGeom>
              <a:solidFill>
                <a:srgbClr val="51484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31" name="Freeform 4643">
                <a:extLst>
                  <a:ext uri="{FF2B5EF4-FFF2-40B4-BE49-F238E27FC236}">
                    <a16:creationId xmlns:a16="http://schemas.microsoft.com/office/drawing/2014/main" id="{C67BE4DB-D66D-4E39-AB51-02A97E0776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72" y="845"/>
                <a:ext cx="58" cy="45"/>
              </a:xfrm>
              <a:custGeom>
                <a:avLst/>
                <a:gdLst>
                  <a:gd name="T0" fmla="*/ 142 w 43"/>
                  <a:gd name="T1" fmla="*/ 0 h 33"/>
                  <a:gd name="T2" fmla="*/ 47 w 43"/>
                  <a:gd name="T3" fmla="*/ 50 h 33"/>
                  <a:gd name="T4" fmla="*/ 1 w 43"/>
                  <a:gd name="T5" fmla="*/ 97 h 33"/>
                  <a:gd name="T6" fmla="*/ 0 w 43"/>
                  <a:gd name="T7" fmla="*/ 112 h 33"/>
                  <a:gd name="T8" fmla="*/ 1 w 43"/>
                  <a:gd name="T9" fmla="*/ 113 h 33"/>
                  <a:gd name="T10" fmla="*/ 129 w 43"/>
                  <a:gd name="T11" fmla="*/ 20 h 33"/>
                  <a:gd name="T12" fmla="*/ 142 w 43"/>
                  <a:gd name="T13" fmla="*/ 0 h 3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3" h="33">
                    <a:moveTo>
                      <a:pt x="43" y="0"/>
                    </a:moveTo>
                    <a:cubicBezTo>
                      <a:pt x="33" y="4"/>
                      <a:pt x="23" y="9"/>
                      <a:pt x="14" y="15"/>
                    </a:cubicBezTo>
                    <a:cubicBezTo>
                      <a:pt x="9" y="19"/>
                      <a:pt x="5" y="23"/>
                      <a:pt x="1" y="28"/>
                    </a:cubicBezTo>
                    <a:cubicBezTo>
                      <a:pt x="1" y="29"/>
                      <a:pt x="0" y="31"/>
                      <a:pt x="0" y="32"/>
                    </a:cubicBezTo>
                    <a:cubicBezTo>
                      <a:pt x="0" y="32"/>
                      <a:pt x="1" y="32"/>
                      <a:pt x="1" y="33"/>
                    </a:cubicBezTo>
                    <a:cubicBezTo>
                      <a:pt x="12" y="22"/>
                      <a:pt x="25" y="13"/>
                      <a:pt x="39" y="6"/>
                    </a:cubicBezTo>
                    <a:cubicBezTo>
                      <a:pt x="40" y="4"/>
                      <a:pt x="42" y="2"/>
                      <a:pt x="43" y="0"/>
                    </a:cubicBezTo>
                  </a:path>
                </a:pathLst>
              </a:custGeom>
              <a:solidFill>
                <a:srgbClr val="6D64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32" name="Freeform 4644">
                <a:extLst>
                  <a:ext uri="{FF2B5EF4-FFF2-40B4-BE49-F238E27FC236}">
                    <a16:creationId xmlns:a16="http://schemas.microsoft.com/office/drawing/2014/main" id="{DC905521-A703-4DBD-8B9F-564FAA4194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71" y="888"/>
                <a:ext cx="2" cy="5"/>
              </a:xfrm>
              <a:custGeom>
                <a:avLst/>
                <a:gdLst>
                  <a:gd name="T0" fmla="*/ 1 w 2"/>
                  <a:gd name="T1" fmla="*/ 0 h 3"/>
                  <a:gd name="T2" fmla="*/ 0 w 2"/>
                  <a:gd name="T3" fmla="*/ 22 h 3"/>
                  <a:gd name="T4" fmla="*/ 2 w 2"/>
                  <a:gd name="T5" fmla="*/ 8 h 3"/>
                  <a:gd name="T6" fmla="*/ 1 w 2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1" y="1"/>
                      <a:pt x="0" y="2"/>
                      <a:pt x="0" y="3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2" y="0"/>
                      <a:pt x="1" y="0"/>
                      <a:pt x="1" y="0"/>
                    </a:cubicBezTo>
                  </a:path>
                </a:pathLst>
              </a:custGeom>
              <a:solidFill>
                <a:srgbClr val="A19A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33" name="Freeform 4645">
                <a:extLst>
                  <a:ext uri="{FF2B5EF4-FFF2-40B4-BE49-F238E27FC236}">
                    <a16:creationId xmlns:a16="http://schemas.microsoft.com/office/drawing/2014/main" id="{1A86D386-BC73-421E-893E-FF0987DFCC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69" y="883"/>
                <a:ext cx="4" cy="5"/>
              </a:xfrm>
              <a:custGeom>
                <a:avLst/>
                <a:gdLst>
                  <a:gd name="T0" fmla="*/ 9 w 3"/>
                  <a:gd name="T1" fmla="*/ 0 h 4"/>
                  <a:gd name="T2" fmla="*/ 0 w 3"/>
                  <a:gd name="T3" fmla="*/ 10 h 4"/>
                  <a:gd name="T4" fmla="*/ 7 w 3"/>
                  <a:gd name="T5" fmla="*/ 10 h 4"/>
                  <a:gd name="T6" fmla="*/ 9 w 3"/>
                  <a:gd name="T7" fmla="*/ 0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1" y="4"/>
                      <a:pt x="2" y="4"/>
                    </a:cubicBezTo>
                    <a:cubicBezTo>
                      <a:pt x="2" y="3"/>
                      <a:pt x="3" y="1"/>
                      <a:pt x="3" y="0"/>
                    </a:cubicBezTo>
                  </a:path>
                </a:pathLst>
              </a:custGeom>
              <a:solidFill>
                <a:srgbClr val="A19A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34" name="Freeform 4646">
                <a:extLst>
                  <a:ext uri="{FF2B5EF4-FFF2-40B4-BE49-F238E27FC236}">
                    <a16:creationId xmlns:a16="http://schemas.microsoft.com/office/drawing/2014/main" id="{F7D4028A-36A1-4C47-8FC6-31A52F27A0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63" y="888"/>
                <a:ext cx="9" cy="9"/>
              </a:xfrm>
              <a:custGeom>
                <a:avLst/>
                <a:gdLst>
                  <a:gd name="T0" fmla="*/ 13 w 7"/>
                  <a:gd name="T1" fmla="*/ 0 h 6"/>
                  <a:gd name="T2" fmla="*/ 0 w 7"/>
                  <a:gd name="T3" fmla="*/ 32 h 6"/>
                  <a:gd name="T4" fmla="*/ 10 w 7"/>
                  <a:gd name="T5" fmla="*/ 27 h 6"/>
                  <a:gd name="T6" fmla="*/ 17 w 7"/>
                  <a:gd name="T7" fmla="*/ 18 h 6"/>
                  <a:gd name="T8" fmla="*/ 19 w 7"/>
                  <a:gd name="T9" fmla="*/ 0 h 6"/>
                  <a:gd name="T10" fmla="*/ 13 w 7"/>
                  <a:gd name="T11" fmla="*/ 0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" h="6">
                    <a:moveTo>
                      <a:pt x="5" y="0"/>
                    </a:moveTo>
                    <a:cubicBezTo>
                      <a:pt x="3" y="2"/>
                      <a:pt x="1" y="4"/>
                      <a:pt x="0" y="6"/>
                    </a:cubicBezTo>
                    <a:cubicBezTo>
                      <a:pt x="1" y="5"/>
                      <a:pt x="3" y="5"/>
                      <a:pt x="4" y="5"/>
                    </a:cubicBezTo>
                    <a:cubicBezTo>
                      <a:pt x="5" y="4"/>
                      <a:pt x="5" y="4"/>
                      <a:pt x="6" y="3"/>
                    </a:cubicBezTo>
                    <a:cubicBezTo>
                      <a:pt x="6" y="2"/>
                      <a:pt x="7" y="1"/>
                      <a:pt x="7" y="0"/>
                    </a:cubicBezTo>
                    <a:cubicBezTo>
                      <a:pt x="6" y="0"/>
                      <a:pt x="6" y="0"/>
                      <a:pt x="5" y="0"/>
                    </a:cubicBezTo>
                  </a:path>
                </a:pathLst>
              </a:custGeom>
              <a:solidFill>
                <a:srgbClr val="C4BF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35" name="Freeform 4647">
                <a:extLst>
                  <a:ext uri="{FF2B5EF4-FFF2-40B4-BE49-F238E27FC236}">
                    <a16:creationId xmlns:a16="http://schemas.microsoft.com/office/drawing/2014/main" id="{9FC98D90-39A1-41DA-A2E1-C130C05B9B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79" y="884"/>
                <a:ext cx="11" cy="9"/>
              </a:xfrm>
              <a:custGeom>
                <a:avLst/>
                <a:gdLst>
                  <a:gd name="T0" fmla="*/ 29 w 8"/>
                  <a:gd name="T1" fmla="*/ 0 h 6"/>
                  <a:gd name="T2" fmla="*/ 0 w 8"/>
                  <a:gd name="T3" fmla="*/ 27 h 6"/>
                  <a:gd name="T4" fmla="*/ 11 w 8"/>
                  <a:gd name="T5" fmla="*/ 32 h 6"/>
                  <a:gd name="T6" fmla="*/ 29 w 8"/>
                  <a:gd name="T7" fmla="*/ 0 h 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" h="6">
                    <a:moveTo>
                      <a:pt x="8" y="0"/>
                    </a:moveTo>
                    <a:cubicBezTo>
                      <a:pt x="6" y="2"/>
                      <a:pt x="3" y="3"/>
                      <a:pt x="0" y="5"/>
                    </a:cubicBezTo>
                    <a:cubicBezTo>
                      <a:pt x="1" y="5"/>
                      <a:pt x="2" y="5"/>
                      <a:pt x="3" y="6"/>
                    </a:cubicBezTo>
                    <a:cubicBezTo>
                      <a:pt x="8" y="0"/>
                      <a:pt x="8" y="0"/>
                      <a:pt x="8" y="0"/>
                    </a:cubicBezTo>
                  </a:path>
                </a:pathLst>
              </a:custGeom>
              <a:solidFill>
                <a:srgbClr val="6D64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36" name="Freeform 4648">
                <a:extLst>
                  <a:ext uri="{FF2B5EF4-FFF2-40B4-BE49-F238E27FC236}">
                    <a16:creationId xmlns:a16="http://schemas.microsoft.com/office/drawing/2014/main" id="{C85E1179-5160-493A-8DF9-5E3D6B01F1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64" y="891"/>
                <a:ext cx="19" cy="15"/>
              </a:xfrm>
              <a:custGeom>
                <a:avLst/>
                <a:gdLst>
                  <a:gd name="T0" fmla="*/ 37 w 14"/>
                  <a:gd name="T1" fmla="*/ 0 h 11"/>
                  <a:gd name="T2" fmla="*/ 14 w 14"/>
                  <a:gd name="T3" fmla="*/ 7 h 11"/>
                  <a:gd name="T4" fmla="*/ 0 w 14"/>
                  <a:gd name="T5" fmla="*/ 30 h 11"/>
                  <a:gd name="T6" fmla="*/ 19 w 14"/>
                  <a:gd name="T7" fmla="*/ 37 h 11"/>
                  <a:gd name="T8" fmla="*/ 48 w 14"/>
                  <a:gd name="T9" fmla="*/ 1 h 11"/>
                  <a:gd name="T10" fmla="*/ 37 w 14"/>
                  <a:gd name="T11" fmla="*/ 0 h 1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" h="11">
                    <a:moveTo>
                      <a:pt x="11" y="0"/>
                    </a:moveTo>
                    <a:cubicBezTo>
                      <a:pt x="9" y="1"/>
                      <a:pt x="7" y="2"/>
                      <a:pt x="4" y="2"/>
                    </a:cubicBezTo>
                    <a:cubicBezTo>
                      <a:pt x="3" y="5"/>
                      <a:pt x="2" y="7"/>
                      <a:pt x="0" y="9"/>
                    </a:cubicBezTo>
                    <a:cubicBezTo>
                      <a:pt x="2" y="10"/>
                      <a:pt x="3" y="11"/>
                      <a:pt x="5" y="1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3" y="0"/>
                      <a:pt x="12" y="0"/>
                      <a:pt x="11" y="0"/>
                    </a:cubicBezTo>
                  </a:path>
                </a:pathLst>
              </a:custGeom>
              <a:solidFill>
                <a:srgbClr val="A19A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37" name="Freeform 4649">
                <a:extLst>
                  <a:ext uri="{FF2B5EF4-FFF2-40B4-BE49-F238E27FC236}">
                    <a16:creationId xmlns:a16="http://schemas.microsoft.com/office/drawing/2014/main" id="{186D9AA6-E77C-4F7A-827A-7552FE7593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1" y="931"/>
                <a:ext cx="9" cy="12"/>
              </a:xfrm>
              <a:custGeom>
                <a:avLst/>
                <a:gdLst>
                  <a:gd name="T0" fmla="*/ 19 w 7"/>
                  <a:gd name="T1" fmla="*/ 0 h 9"/>
                  <a:gd name="T2" fmla="*/ 1 w 7"/>
                  <a:gd name="T3" fmla="*/ 12 h 9"/>
                  <a:gd name="T4" fmla="*/ 0 w 7"/>
                  <a:gd name="T5" fmla="*/ 28 h 9"/>
                  <a:gd name="T6" fmla="*/ 19 w 7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" h="9">
                    <a:moveTo>
                      <a:pt x="7" y="0"/>
                    </a:moveTo>
                    <a:cubicBezTo>
                      <a:pt x="5" y="2"/>
                      <a:pt x="3" y="3"/>
                      <a:pt x="1" y="4"/>
                    </a:cubicBezTo>
                    <a:cubicBezTo>
                      <a:pt x="1" y="6"/>
                      <a:pt x="0" y="7"/>
                      <a:pt x="0" y="9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solidFill>
                <a:srgbClr val="6D64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38" name="Freeform 4650">
                <a:extLst>
                  <a:ext uri="{FF2B5EF4-FFF2-40B4-BE49-F238E27FC236}">
                    <a16:creationId xmlns:a16="http://schemas.microsoft.com/office/drawing/2014/main" id="{9E22D421-907F-418C-BFD5-3AAA4FFD86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63" y="894"/>
                <a:ext cx="6" cy="9"/>
              </a:xfrm>
              <a:custGeom>
                <a:avLst/>
                <a:gdLst>
                  <a:gd name="T0" fmla="*/ 10 w 5"/>
                  <a:gd name="T1" fmla="*/ 0 h 7"/>
                  <a:gd name="T2" fmla="*/ 8 w 5"/>
                  <a:gd name="T3" fmla="*/ 1 h 7"/>
                  <a:gd name="T4" fmla="*/ 0 w 5"/>
                  <a:gd name="T5" fmla="*/ 17 h 7"/>
                  <a:gd name="T6" fmla="*/ 1 w 5"/>
                  <a:gd name="T7" fmla="*/ 19 h 7"/>
                  <a:gd name="T8" fmla="*/ 10 w 5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7">
                    <a:moveTo>
                      <a:pt x="5" y="0"/>
                    </a:moveTo>
                    <a:cubicBezTo>
                      <a:pt x="5" y="0"/>
                      <a:pt x="5" y="1"/>
                      <a:pt x="4" y="1"/>
                    </a:cubicBezTo>
                    <a:cubicBezTo>
                      <a:pt x="3" y="2"/>
                      <a:pt x="1" y="4"/>
                      <a:pt x="0" y="6"/>
                    </a:cubicBezTo>
                    <a:cubicBezTo>
                      <a:pt x="0" y="6"/>
                      <a:pt x="1" y="7"/>
                      <a:pt x="1" y="7"/>
                    </a:cubicBezTo>
                    <a:cubicBezTo>
                      <a:pt x="3" y="5"/>
                      <a:pt x="4" y="3"/>
                      <a:pt x="5" y="0"/>
                    </a:cubicBezTo>
                  </a:path>
                </a:pathLst>
              </a:custGeom>
              <a:solidFill>
                <a:srgbClr val="C4BF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39" name="Freeform 4651">
                <a:extLst>
                  <a:ext uri="{FF2B5EF4-FFF2-40B4-BE49-F238E27FC236}">
                    <a16:creationId xmlns:a16="http://schemas.microsoft.com/office/drawing/2014/main" id="{724D3BB0-A6A4-4E8D-AE3E-9B1D4F9426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2" y="918"/>
                <a:ext cx="16" cy="18"/>
              </a:xfrm>
              <a:custGeom>
                <a:avLst/>
                <a:gdLst>
                  <a:gd name="T0" fmla="*/ 21 w 12"/>
                  <a:gd name="T1" fmla="*/ 0 h 13"/>
                  <a:gd name="T2" fmla="*/ 20 w 12"/>
                  <a:gd name="T3" fmla="*/ 1 h 13"/>
                  <a:gd name="T4" fmla="*/ 0 w 12"/>
                  <a:gd name="T5" fmla="*/ 48 h 13"/>
                  <a:gd name="T6" fmla="*/ 20 w 12"/>
                  <a:gd name="T7" fmla="*/ 33 h 13"/>
                  <a:gd name="T8" fmla="*/ 37 w 12"/>
                  <a:gd name="T9" fmla="*/ 8 h 13"/>
                  <a:gd name="T10" fmla="*/ 21 w 12"/>
                  <a:gd name="T11" fmla="*/ 0 h 1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2" h="13">
                    <a:moveTo>
                      <a:pt x="7" y="0"/>
                    </a:moveTo>
                    <a:cubicBezTo>
                      <a:pt x="7" y="0"/>
                      <a:pt x="6" y="0"/>
                      <a:pt x="6" y="1"/>
                    </a:cubicBezTo>
                    <a:cubicBezTo>
                      <a:pt x="4" y="5"/>
                      <a:pt x="2" y="9"/>
                      <a:pt x="0" y="13"/>
                    </a:cubicBezTo>
                    <a:cubicBezTo>
                      <a:pt x="2" y="12"/>
                      <a:pt x="4" y="11"/>
                      <a:pt x="6" y="9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0" y="1"/>
                      <a:pt x="9" y="1"/>
                      <a:pt x="7" y="0"/>
                    </a:cubicBezTo>
                  </a:path>
                </a:pathLst>
              </a:custGeom>
              <a:solidFill>
                <a:srgbClr val="A19A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40" name="Freeform 4652">
                <a:extLst>
                  <a:ext uri="{FF2B5EF4-FFF2-40B4-BE49-F238E27FC236}">
                    <a16:creationId xmlns:a16="http://schemas.microsoft.com/office/drawing/2014/main" id="{5D63D787-6952-4F25-9C1C-465D4DADBB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2" y="903"/>
                <a:ext cx="19" cy="18"/>
              </a:xfrm>
              <a:custGeom>
                <a:avLst/>
                <a:gdLst>
                  <a:gd name="T0" fmla="*/ 30 w 14"/>
                  <a:gd name="T1" fmla="*/ 0 h 13"/>
                  <a:gd name="T2" fmla="*/ 0 w 14"/>
                  <a:gd name="T3" fmla="*/ 40 h 13"/>
                  <a:gd name="T4" fmla="*/ 19 w 14"/>
                  <a:gd name="T5" fmla="*/ 48 h 13"/>
                  <a:gd name="T6" fmla="*/ 48 w 14"/>
                  <a:gd name="T7" fmla="*/ 8 h 13"/>
                  <a:gd name="T8" fmla="*/ 30 w 14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" h="13">
                    <a:moveTo>
                      <a:pt x="9" y="0"/>
                    </a:moveTo>
                    <a:cubicBezTo>
                      <a:pt x="7" y="4"/>
                      <a:pt x="3" y="7"/>
                      <a:pt x="0" y="11"/>
                    </a:cubicBezTo>
                    <a:cubicBezTo>
                      <a:pt x="2" y="12"/>
                      <a:pt x="3" y="12"/>
                      <a:pt x="5" y="13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2" y="2"/>
                      <a:pt x="11" y="1"/>
                      <a:pt x="9" y="0"/>
                    </a:cubicBezTo>
                  </a:path>
                </a:pathLst>
              </a:custGeom>
              <a:solidFill>
                <a:srgbClr val="C4BF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41" name="Freeform 4653">
                <a:extLst>
                  <a:ext uri="{FF2B5EF4-FFF2-40B4-BE49-F238E27FC236}">
                    <a16:creationId xmlns:a16="http://schemas.microsoft.com/office/drawing/2014/main" id="{668281B0-0177-49D4-B68C-5316C580A4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0" y="918"/>
                <a:ext cx="2" cy="2"/>
              </a:xfrm>
              <a:custGeom>
                <a:avLst/>
                <a:gdLst>
                  <a:gd name="T0" fmla="*/ 16 w 1"/>
                  <a:gd name="T1" fmla="*/ 0 h 1"/>
                  <a:gd name="T2" fmla="*/ 0 w 1"/>
                  <a:gd name="T3" fmla="*/ 16 h 1"/>
                  <a:gd name="T4" fmla="*/ 16 w 1"/>
                  <a:gd name="T5" fmla="*/ 0 h 1"/>
                  <a:gd name="T6" fmla="*/ 16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C4BF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42" name="Freeform 4654">
                <a:extLst>
                  <a:ext uri="{FF2B5EF4-FFF2-40B4-BE49-F238E27FC236}">
                    <a16:creationId xmlns:a16="http://schemas.microsoft.com/office/drawing/2014/main" id="{96C2942E-5BBD-4609-86A0-8140576A2A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2" y="902"/>
                <a:ext cx="12" cy="16"/>
              </a:xfrm>
              <a:custGeom>
                <a:avLst/>
                <a:gdLst>
                  <a:gd name="T0" fmla="*/ 27 w 9"/>
                  <a:gd name="T1" fmla="*/ 0 h 12"/>
                  <a:gd name="T2" fmla="*/ 0 w 9"/>
                  <a:gd name="T3" fmla="*/ 37 h 12"/>
                  <a:gd name="T4" fmla="*/ 0 w 9"/>
                  <a:gd name="T5" fmla="*/ 37 h 12"/>
                  <a:gd name="T6" fmla="*/ 28 w 9"/>
                  <a:gd name="T7" fmla="*/ 1 h 12"/>
                  <a:gd name="T8" fmla="*/ 27 w 9"/>
                  <a:gd name="T9" fmla="*/ 0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" h="12">
                    <a:moveTo>
                      <a:pt x="8" y="0"/>
                    </a:moveTo>
                    <a:cubicBezTo>
                      <a:pt x="5" y="4"/>
                      <a:pt x="2" y="8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3" y="8"/>
                      <a:pt x="7" y="5"/>
                      <a:pt x="9" y="1"/>
                    </a:cubicBezTo>
                    <a:cubicBezTo>
                      <a:pt x="9" y="1"/>
                      <a:pt x="8" y="0"/>
                      <a:pt x="8" y="0"/>
                    </a:cubicBezTo>
                  </a:path>
                </a:pathLst>
              </a:custGeom>
              <a:solidFill>
                <a:srgbClr val="DCD8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43" name="Freeform 4655">
                <a:extLst>
                  <a:ext uri="{FF2B5EF4-FFF2-40B4-BE49-F238E27FC236}">
                    <a16:creationId xmlns:a16="http://schemas.microsoft.com/office/drawing/2014/main" id="{FD47AB33-D161-4AB5-A53C-2D325EFE00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2" y="823"/>
                <a:ext cx="83" cy="42"/>
              </a:xfrm>
              <a:custGeom>
                <a:avLst/>
                <a:gdLst>
                  <a:gd name="T0" fmla="*/ 0 w 61"/>
                  <a:gd name="T1" fmla="*/ 0 h 31"/>
                  <a:gd name="T2" fmla="*/ 189 w 61"/>
                  <a:gd name="T3" fmla="*/ 93 h 31"/>
                  <a:gd name="T4" fmla="*/ 210 w 61"/>
                  <a:gd name="T5" fmla="*/ 104 h 31"/>
                  <a:gd name="T6" fmla="*/ 189 w 61"/>
                  <a:gd name="T7" fmla="*/ 84 h 31"/>
                  <a:gd name="T8" fmla="*/ 37 w 61"/>
                  <a:gd name="T9" fmla="*/ 7 h 31"/>
                  <a:gd name="T10" fmla="*/ 0 w 61"/>
                  <a:gd name="T11" fmla="*/ 0 h 3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1" h="31">
                    <a:moveTo>
                      <a:pt x="0" y="0"/>
                    </a:moveTo>
                    <a:cubicBezTo>
                      <a:pt x="19" y="7"/>
                      <a:pt x="37" y="19"/>
                      <a:pt x="55" y="28"/>
                    </a:cubicBezTo>
                    <a:cubicBezTo>
                      <a:pt x="56" y="29"/>
                      <a:pt x="58" y="30"/>
                      <a:pt x="61" y="31"/>
                    </a:cubicBezTo>
                    <a:cubicBezTo>
                      <a:pt x="59" y="29"/>
                      <a:pt x="57" y="27"/>
                      <a:pt x="55" y="25"/>
                    </a:cubicBezTo>
                    <a:cubicBezTo>
                      <a:pt x="36" y="13"/>
                      <a:pt x="20" y="3"/>
                      <a:pt x="11" y="2"/>
                    </a:cubicBezTo>
                    <a:cubicBezTo>
                      <a:pt x="8" y="1"/>
                      <a:pt x="4" y="0"/>
                      <a:pt x="0" y="0"/>
                    </a:cubicBezTo>
                  </a:path>
                </a:pathLst>
              </a:custGeom>
              <a:solidFill>
                <a:srgbClr val="9890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44" name="Freeform 4656">
                <a:extLst>
                  <a:ext uri="{FF2B5EF4-FFF2-40B4-BE49-F238E27FC236}">
                    <a16:creationId xmlns:a16="http://schemas.microsoft.com/office/drawing/2014/main" id="{C797F937-3B9F-4775-9354-4F34946F38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5" y="868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51484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45" name="Freeform 4657">
                <a:extLst>
                  <a:ext uri="{FF2B5EF4-FFF2-40B4-BE49-F238E27FC236}">
                    <a16:creationId xmlns:a16="http://schemas.microsoft.com/office/drawing/2014/main" id="{DEFE3299-0DB3-41B7-8B55-14D07DB758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2" y="869"/>
                <a:ext cx="14" cy="10"/>
              </a:xfrm>
              <a:custGeom>
                <a:avLst/>
                <a:gdLst>
                  <a:gd name="T0" fmla="*/ 35 w 10"/>
                  <a:gd name="T1" fmla="*/ 0 h 7"/>
                  <a:gd name="T2" fmla="*/ 0 w 10"/>
                  <a:gd name="T3" fmla="*/ 29 h 7"/>
                  <a:gd name="T4" fmla="*/ 29 w 10"/>
                  <a:gd name="T5" fmla="*/ 29 h 7"/>
                  <a:gd name="T6" fmla="*/ 39 w 10"/>
                  <a:gd name="T7" fmla="*/ 0 h 7"/>
                  <a:gd name="T8" fmla="*/ 35 w 10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" h="7">
                    <a:moveTo>
                      <a:pt x="9" y="0"/>
                    </a:moveTo>
                    <a:cubicBezTo>
                      <a:pt x="6" y="2"/>
                      <a:pt x="3" y="5"/>
                      <a:pt x="0" y="7"/>
                    </a:cubicBezTo>
                    <a:cubicBezTo>
                      <a:pt x="2" y="7"/>
                      <a:pt x="5" y="7"/>
                      <a:pt x="8" y="7"/>
                    </a:cubicBezTo>
                    <a:cubicBezTo>
                      <a:pt x="8" y="4"/>
                      <a:pt x="9" y="2"/>
                      <a:pt x="10" y="0"/>
                    </a:cubicBezTo>
                    <a:cubicBezTo>
                      <a:pt x="10" y="0"/>
                      <a:pt x="9" y="0"/>
                      <a:pt x="9" y="0"/>
                    </a:cubicBezTo>
                  </a:path>
                </a:pathLst>
              </a:custGeom>
              <a:solidFill>
                <a:srgbClr val="8D84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46" name="Freeform 4658">
                <a:extLst>
                  <a:ext uri="{FF2B5EF4-FFF2-40B4-BE49-F238E27FC236}">
                    <a16:creationId xmlns:a16="http://schemas.microsoft.com/office/drawing/2014/main" id="{D676C4C5-D324-4F54-9925-655C7AF990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9" y="879"/>
                <a:ext cx="24" cy="12"/>
              </a:xfrm>
              <a:custGeom>
                <a:avLst/>
                <a:gdLst>
                  <a:gd name="T0" fmla="*/ 57 w 18"/>
                  <a:gd name="T1" fmla="*/ 0 h 9"/>
                  <a:gd name="T2" fmla="*/ 31 w 18"/>
                  <a:gd name="T3" fmla="*/ 0 h 9"/>
                  <a:gd name="T4" fmla="*/ 0 w 18"/>
                  <a:gd name="T5" fmla="*/ 21 h 9"/>
                  <a:gd name="T6" fmla="*/ 1 w 18"/>
                  <a:gd name="T7" fmla="*/ 28 h 9"/>
                  <a:gd name="T8" fmla="*/ 55 w 18"/>
                  <a:gd name="T9" fmla="*/ 7 h 9"/>
                  <a:gd name="T10" fmla="*/ 57 w 18"/>
                  <a:gd name="T11" fmla="*/ 0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" h="9">
                    <a:moveTo>
                      <a:pt x="18" y="0"/>
                    </a:moveTo>
                    <a:cubicBezTo>
                      <a:pt x="15" y="0"/>
                      <a:pt x="12" y="0"/>
                      <a:pt x="10" y="0"/>
                    </a:cubicBezTo>
                    <a:cubicBezTo>
                      <a:pt x="6" y="3"/>
                      <a:pt x="3" y="5"/>
                      <a:pt x="0" y="7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7" y="7"/>
                      <a:pt x="12" y="5"/>
                      <a:pt x="17" y="2"/>
                    </a:cubicBezTo>
                    <a:cubicBezTo>
                      <a:pt x="17" y="2"/>
                      <a:pt x="18" y="1"/>
                      <a:pt x="18" y="0"/>
                    </a:cubicBezTo>
                  </a:path>
                </a:pathLst>
              </a:custGeom>
              <a:solidFill>
                <a:srgbClr val="B7B1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47" name="Freeform 4659">
                <a:extLst>
                  <a:ext uri="{FF2B5EF4-FFF2-40B4-BE49-F238E27FC236}">
                    <a16:creationId xmlns:a16="http://schemas.microsoft.com/office/drawing/2014/main" id="{C00A70BF-8F47-45FE-8E39-CF745147A93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563" y="772"/>
                <a:ext cx="62" cy="62"/>
              </a:xfrm>
              <a:custGeom>
                <a:avLst/>
                <a:gdLst>
                  <a:gd name="T0" fmla="*/ 30 w 46"/>
                  <a:gd name="T1" fmla="*/ 125 h 46"/>
                  <a:gd name="T2" fmla="*/ 0 w 46"/>
                  <a:gd name="T3" fmla="*/ 152 h 46"/>
                  <a:gd name="T4" fmla="*/ 22 w 46"/>
                  <a:gd name="T5" fmla="*/ 146 h 46"/>
                  <a:gd name="T6" fmla="*/ 30 w 46"/>
                  <a:gd name="T7" fmla="*/ 125 h 46"/>
                  <a:gd name="T8" fmla="*/ 152 w 46"/>
                  <a:gd name="T9" fmla="*/ 0 h 46"/>
                  <a:gd name="T10" fmla="*/ 96 w 46"/>
                  <a:gd name="T11" fmla="*/ 7 h 46"/>
                  <a:gd name="T12" fmla="*/ 78 w 46"/>
                  <a:gd name="T13" fmla="*/ 16 h 46"/>
                  <a:gd name="T14" fmla="*/ 96 w 46"/>
                  <a:gd name="T15" fmla="*/ 47 h 46"/>
                  <a:gd name="T16" fmla="*/ 152 w 46"/>
                  <a:gd name="T17" fmla="*/ 0 h 4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6" h="46">
                    <a:moveTo>
                      <a:pt x="9" y="38"/>
                    </a:moveTo>
                    <a:cubicBezTo>
                      <a:pt x="6" y="41"/>
                      <a:pt x="3" y="43"/>
                      <a:pt x="0" y="46"/>
                    </a:cubicBezTo>
                    <a:cubicBezTo>
                      <a:pt x="2" y="45"/>
                      <a:pt x="5" y="44"/>
                      <a:pt x="7" y="44"/>
                    </a:cubicBezTo>
                    <a:cubicBezTo>
                      <a:pt x="7" y="42"/>
                      <a:pt x="8" y="40"/>
                      <a:pt x="9" y="38"/>
                    </a:cubicBezTo>
                    <a:moveTo>
                      <a:pt x="46" y="0"/>
                    </a:moveTo>
                    <a:cubicBezTo>
                      <a:pt x="40" y="0"/>
                      <a:pt x="35" y="1"/>
                      <a:pt x="29" y="2"/>
                    </a:cubicBezTo>
                    <a:cubicBezTo>
                      <a:pt x="27" y="3"/>
                      <a:pt x="26" y="4"/>
                      <a:pt x="24" y="5"/>
                    </a:cubicBezTo>
                    <a:cubicBezTo>
                      <a:pt x="28" y="7"/>
                      <a:pt x="30" y="10"/>
                      <a:pt x="29" y="14"/>
                    </a:cubicBezTo>
                    <a:cubicBezTo>
                      <a:pt x="34" y="9"/>
                      <a:pt x="40" y="4"/>
                      <a:pt x="46" y="0"/>
                    </a:cubicBezTo>
                  </a:path>
                </a:pathLst>
              </a:custGeom>
              <a:solidFill>
                <a:srgbClr val="6057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48" name="Freeform 4660">
                <a:extLst>
                  <a:ext uri="{FF2B5EF4-FFF2-40B4-BE49-F238E27FC236}">
                    <a16:creationId xmlns:a16="http://schemas.microsoft.com/office/drawing/2014/main" id="{138DF014-1DFD-4A68-BDFF-475456F8104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55" y="765"/>
                <a:ext cx="50" cy="62"/>
              </a:xfrm>
              <a:custGeom>
                <a:avLst/>
                <a:gdLst>
                  <a:gd name="T0" fmla="*/ 43 w 37"/>
                  <a:gd name="T1" fmla="*/ 108 h 46"/>
                  <a:gd name="T2" fmla="*/ 12 w 37"/>
                  <a:gd name="T3" fmla="*/ 113 h 46"/>
                  <a:gd name="T4" fmla="*/ 0 w 37"/>
                  <a:gd name="T5" fmla="*/ 113 h 46"/>
                  <a:gd name="T6" fmla="*/ 0 w 37"/>
                  <a:gd name="T7" fmla="*/ 121 h 46"/>
                  <a:gd name="T8" fmla="*/ 116 w 37"/>
                  <a:gd name="T9" fmla="*/ 152 h 46"/>
                  <a:gd name="T10" fmla="*/ 55 w 37"/>
                  <a:gd name="T11" fmla="*/ 113 h 46"/>
                  <a:gd name="T12" fmla="*/ 43 w 37"/>
                  <a:gd name="T13" fmla="*/ 108 h 46"/>
                  <a:gd name="T14" fmla="*/ 124 w 37"/>
                  <a:gd name="T15" fmla="*/ 0 h 46"/>
                  <a:gd name="T16" fmla="*/ 9 w 37"/>
                  <a:gd name="T17" fmla="*/ 7 h 46"/>
                  <a:gd name="T18" fmla="*/ 7 w 37"/>
                  <a:gd name="T19" fmla="*/ 73 h 46"/>
                  <a:gd name="T20" fmla="*/ 20 w 37"/>
                  <a:gd name="T21" fmla="*/ 63 h 46"/>
                  <a:gd name="T22" fmla="*/ 49 w 37"/>
                  <a:gd name="T23" fmla="*/ 54 h 46"/>
                  <a:gd name="T24" fmla="*/ 57 w 37"/>
                  <a:gd name="T25" fmla="*/ 54 h 46"/>
                  <a:gd name="T26" fmla="*/ 64 w 37"/>
                  <a:gd name="T27" fmla="*/ 57 h 46"/>
                  <a:gd name="T28" fmla="*/ 66 w 37"/>
                  <a:gd name="T29" fmla="*/ 57 h 46"/>
                  <a:gd name="T30" fmla="*/ 78 w 37"/>
                  <a:gd name="T31" fmla="*/ 49 h 46"/>
                  <a:gd name="T32" fmla="*/ 93 w 37"/>
                  <a:gd name="T33" fmla="*/ 16 h 46"/>
                  <a:gd name="T34" fmla="*/ 116 w 37"/>
                  <a:gd name="T35" fmla="*/ 9 h 46"/>
                  <a:gd name="T36" fmla="*/ 124 w 37"/>
                  <a:gd name="T37" fmla="*/ 0 h 4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37" h="46">
                    <a:moveTo>
                      <a:pt x="13" y="33"/>
                    </a:moveTo>
                    <a:cubicBezTo>
                      <a:pt x="10" y="33"/>
                      <a:pt x="7" y="34"/>
                      <a:pt x="4" y="34"/>
                    </a:cubicBezTo>
                    <a:cubicBezTo>
                      <a:pt x="3" y="34"/>
                      <a:pt x="2" y="34"/>
                      <a:pt x="0" y="34"/>
                    </a:cubicBezTo>
                    <a:cubicBezTo>
                      <a:pt x="0" y="35"/>
                      <a:pt x="0" y="36"/>
                      <a:pt x="0" y="37"/>
                    </a:cubicBezTo>
                    <a:cubicBezTo>
                      <a:pt x="13" y="38"/>
                      <a:pt x="25" y="42"/>
                      <a:pt x="35" y="46"/>
                    </a:cubicBezTo>
                    <a:cubicBezTo>
                      <a:pt x="30" y="39"/>
                      <a:pt x="25" y="35"/>
                      <a:pt x="16" y="34"/>
                    </a:cubicBezTo>
                    <a:cubicBezTo>
                      <a:pt x="15" y="33"/>
                      <a:pt x="14" y="33"/>
                      <a:pt x="13" y="33"/>
                    </a:cubicBezTo>
                    <a:moveTo>
                      <a:pt x="37" y="0"/>
                    </a:moveTo>
                    <a:cubicBezTo>
                      <a:pt x="26" y="1"/>
                      <a:pt x="14" y="1"/>
                      <a:pt x="3" y="2"/>
                    </a:cubicBezTo>
                    <a:cubicBezTo>
                      <a:pt x="2" y="9"/>
                      <a:pt x="2" y="16"/>
                      <a:pt x="2" y="22"/>
                    </a:cubicBezTo>
                    <a:cubicBezTo>
                      <a:pt x="3" y="22"/>
                      <a:pt x="4" y="21"/>
                      <a:pt x="6" y="19"/>
                    </a:cubicBezTo>
                    <a:cubicBezTo>
                      <a:pt x="11" y="17"/>
                      <a:pt x="11" y="17"/>
                      <a:pt x="15" y="16"/>
                    </a:cubicBezTo>
                    <a:cubicBezTo>
                      <a:pt x="16" y="16"/>
                      <a:pt x="16" y="16"/>
                      <a:pt x="17" y="16"/>
                    </a:cubicBezTo>
                    <a:cubicBezTo>
                      <a:pt x="18" y="16"/>
                      <a:pt x="19" y="16"/>
                      <a:pt x="19" y="17"/>
                    </a:cubicBezTo>
                    <a:cubicBezTo>
                      <a:pt x="20" y="17"/>
                      <a:pt x="20" y="17"/>
                      <a:pt x="20" y="17"/>
                    </a:cubicBezTo>
                    <a:cubicBezTo>
                      <a:pt x="21" y="17"/>
                      <a:pt x="22" y="17"/>
                      <a:pt x="24" y="15"/>
                    </a:cubicBezTo>
                    <a:cubicBezTo>
                      <a:pt x="26" y="13"/>
                      <a:pt x="26" y="7"/>
                      <a:pt x="28" y="5"/>
                    </a:cubicBezTo>
                    <a:cubicBezTo>
                      <a:pt x="28" y="5"/>
                      <a:pt x="33" y="4"/>
                      <a:pt x="35" y="3"/>
                    </a:cubicBezTo>
                    <a:cubicBezTo>
                      <a:pt x="36" y="2"/>
                      <a:pt x="36" y="1"/>
                      <a:pt x="37" y="0"/>
                    </a:cubicBezTo>
                  </a:path>
                </a:pathLst>
              </a:custGeom>
              <a:solidFill>
                <a:srgbClr val="8178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49" name="Freeform 4661">
                <a:extLst>
                  <a:ext uri="{FF2B5EF4-FFF2-40B4-BE49-F238E27FC236}">
                    <a16:creationId xmlns:a16="http://schemas.microsoft.com/office/drawing/2014/main" id="{7330FD0F-C875-41F5-9D25-A8E28DE5AD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72" y="768"/>
                <a:ext cx="87" cy="63"/>
              </a:xfrm>
              <a:custGeom>
                <a:avLst/>
                <a:gdLst>
                  <a:gd name="T0" fmla="*/ 218 w 64"/>
                  <a:gd name="T1" fmla="*/ 0 h 47"/>
                  <a:gd name="T2" fmla="*/ 133 w 64"/>
                  <a:gd name="T3" fmla="*/ 9 h 47"/>
                  <a:gd name="T4" fmla="*/ 76 w 64"/>
                  <a:gd name="T5" fmla="*/ 56 h 47"/>
                  <a:gd name="T6" fmla="*/ 14 w 64"/>
                  <a:gd name="T7" fmla="*/ 126 h 47"/>
                  <a:gd name="T8" fmla="*/ 7 w 64"/>
                  <a:gd name="T9" fmla="*/ 133 h 47"/>
                  <a:gd name="T10" fmla="*/ 0 w 64"/>
                  <a:gd name="T11" fmla="*/ 151 h 47"/>
                  <a:gd name="T12" fmla="*/ 10 w 64"/>
                  <a:gd name="T13" fmla="*/ 149 h 47"/>
                  <a:gd name="T14" fmla="*/ 170 w 64"/>
                  <a:gd name="T15" fmla="*/ 111 h 47"/>
                  <a:gd name="T16" fmla="*/ 209 w 64"/>
                  <a:gd name="T17" fmla="*/ 113 h 47"/>
                  <a:gd name="T18" fmla="*/ 209 w 64"/>
                  <a:gd name="T19" fmla="*/ 105 h 47"/>
                  <a:gd name="T20" fmla="*/ 205 w 64"/>
                  <a:gd name="T21" fmla="*/ 105 h 47"/>
                  <a:gd name="T22" fmla="*/ 184 w 64"/>
                  <a:gd name="T23" fmla="*/ 105 h 47"/>
                  <a:gd name="T24" fmla="*/ 163 w 64"/>
                  <a:gd name="T25" fmla="*/ 105 h 47"/>
                  <a:gd name="T26" fmla="*/ 145 w 64"/>
                  <a:gd name="T27" fmla="*/ 105 h 47"/>
                  <a:gd name="T28" fmla="*/ 103 w 64"/>
                  <a:gd name="T29" fmla="*/ 115 h 47"/>
                  <a:gd name="T30" fmla="*/ 86 w 64"/>
                  <a:gd name="T31" fmla="*/ 111 h 47"/>
                  <a:gd name="T32" fmla="*/ 125 w 64"/>
                  <a:gd name="T33" fmla="*/ 70 h 47"/>
                  <a:gd name="T34" fmla="*/ 159 w 64"/>
                  <a:gd name="T35" fmla="*/ 58 h 47"/>
                  <a:gd name="T36" fmla="*/ 194 w 64"/>
                  <a:gd name="T37" fmla="*/ 64 h 47"/>
                  <a:gd name="T38" fmla="*/ 211 w 64"/>
                  <a:gd name="T39" fmla="*/ 68 h 47"/>
                  <a:gd name="T40" fmla="*/ 216 w 64"/>
                  <a:gd name="T41" fmla="*/ 64 h 47"/>
                  <a:gd name="T42" fmla="*/ 218 w 64"/>
                  <a:gd name="T43" fmla="*/ 0 h 47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64" h="47">
                    <a:moveTo>
                      <a:pt x="64" y="0"/>
                    </a:moveTo>
                    <a:cubicBezTo>
                      <a:pt x="56" y="1"/>
                      <a:pt x="47" y="2"/>
                      <a:pt x="39" y="3"/>
                    </a:cubicBezTo>
                    <a:cubicBezTo>
                      <a:pt x="33" y="7"/>
                      <a:pt x="27" y="12"/>
                      <a:pt x="22" y="17"/>
                    </a:cubicBezTo>
                    <a:cubicBezTo>
                      <a:pt x="21" y="23"/>
                      <a:pt x="15" y="30"/>
                      <a:pt x="4" y="39"/>
                    </a:cubicBezTo>
                    <a:cubicBezTo>
                      <a:pt x="3" y="40"/>
                      <a:pt x="2" y="41"/>
                      <a:pt x="2" y="41"/>
                    </a:cubicBezTo>
                    <a:cubicBezTo>
                      <a:pt x="1" y="43"/>
                      <a:pt x="0" y="45"/>
                      <a:pt x="0" y="47"/>
                    </a:cubicBezTo>
                    <a:cubicBezTo>
                      <a:pt x="1" y="46"/>
                      <a:pt x="2" y="46"/>
                      <a:pt x="3" y="46"/>
                    </a:cubicBezTo>
                    <a:cubicBezTo>
                      <a:pt x="19" y="37"/>
                      <a:pt x="35" y="34"/>
                      <a:pt x="50" y="34"/>
                    </a:cubicBezTo>
                    <a:cubicBezTo>
                      <a:pt x="54" y="34"/>
                      <a:pt x="57" y="34"/>
                      <a:pt x="61" y="35"/>
                    </a:cubicBezTo>
                    <a:cubicBezTo>
                      <a:pt x="61" y="34"/>
                      <a:pt x="61" y="33"/>
                      <a:pt x="61" y="32"/>
                    </a:cubicBezTo>
                    <a:cubicBezTo>
                      <a:pt x="61" y="32"/>
                      <a:pt x="60" y="32"/>
                      <a:pt x="60" y="32"/>
                    </a:cubicBezTo>
                    <a:cubicBezTo>
                      <a:pt x="58" y="32"/>
                      <a:pt x="56" y="32"/>
                      <a:pt x="54" y="32"/>
                    </a:cubicBezTo>
                    <a:cubicBezTo>
                      <a:pt x="52" y="32"/>
                      <a:pt x="50" y="32"/>
                      <a:pt x="48" y="32"/>
                    </a:cubicBezTo>
                    <a:cubicBezTo>
                      <a:pt x="46" y="32"/>
                      <a:pt x="45" y="32"/>
                      <a:pt x="43" y="32"/>
                    </a:cubicBezTo>
                    <a:cubicBezTo>
                      <a:pt x="39" y="33"/>
                      <a:pt x="34" y="36"/>
                      <a:pt x="30" y="36"/>
                    </a:cubicBezTo>
                    <a:cubicBezTo>
                      <a:pt x="28" y="36"/>
                      <a:pt x="26" y="35"/>
                      <a:pt x="25" y="34"/>
                    </a:cubicBezTo>
                    <a:cubicBezTo>
                      <a:pt x="28" y="30"/>
                      <a:pt x="32" y="25"/>
                      <a:pt x="37" y="22"/>
                    </a:cubicBezTo>
                    <a:cubicBezTo>
                      <a:pt x="41" y="19"/>
                      <a:pt x="43" y="18"/>
                      <a:pt x="46" y="18"/>
                    </a:cubicBezTo>
                    <a:cubicBezTo>
                      <a:pt x="49" y="18"/>
                      <a:pt x="52" y="20"/>
                      <a:pt x="57" y="20"/>
                    </a:cubicBezTo>
                    <a:cubicBezTo>
                      <a:pt x="60" y="21"/>
                      <a:pt x="61" y="21"/>
                      <a:pt x="62" y="21"/>
                    </a:cubicBezTo>
                    <a:cubicBezTo>
                      <a:pt x="62" y="21"/>
                      <a:pt x="63" y="21"/>
                      <a:pt x="63" y="20"/>
                    </a:cubicBezTo>
                    <a:cubicBezTo>
                      <a:pt x="63" y="14"/>
                      <a:pt x="63" y="7"/>
                      <a:pt x="64" y="0"/>
                    </a:cubicBezTo>
                  </a:path>
                </a:pathLst>
              </a:custGeom>
              <a:solidFill>
                <a:srgbClr val="9890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50" name="Freeform 4662">
                <a:extLst>
                  <a:ext uri="{FF2B5EF4-FFF2-40B4-BE49-F238E27FC236}">
                    <a16:creationId xmlns:a16="http://schemas.microsoft.com/office/drawing/2014/main" id="{3CCB944A-4EAD-4C8F-8E5E-DD9939DEE3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4" y="815"/>
                <a:ext cx="77" cy="45"/>
              </a:xfrm>
              <a:custGeom>
                <a:avLst/>
                <a:gdLst>
                  <a:gd name="T0" fmla="*/ 1 w 57"/>
                  <a:gd name="T1" fmla="*/ 0 h 33"/>
                  <a:gd name="T2" fmla="*/ 0 w 57"/>
                  <a:gd name="T3" fmla="*/ 14 h 33"/>
                  <a:gd name="T4" fmla="*/ 189 w 57"/>
                  <a:gd name="T5" fmla="*/ 113 h 33"/>
                  <a:gd name="T6" fmla="*/ 181 w 57"/>
                  <a:gd name="T7" fmla="*/ 93 h 33"/>
                  <a:gd name="T8" fmla="*/ 173 w 57"/>
                  <a:gd name="T9" fmla="*/ 97 h 33"/>
                  <a:gd name="T10" fmla="*/ 126 w 57"/>
                  <a:gd name="T11" fmla="*/ 41 h 33"/>
                  <a:gd name="T12" fmla="*/ 120 w 57"/>
                  <a:gd name="T13" fmla="*/ 30 h 33"/>
                  <a:gd name="T14" fmla="*/ 1 w 57"/>
                  <a:gd name="T15" fmla="*/ 0 h 3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7" h="33">
                    <a:moveTo>
                      <a:pt x="1" y="0"/>
                    </a:moveTo>
                    <a:cubicBezTo>
                      <a:pt x="0" y="1"/>
                      <a:pt x="0" y="2"/>
                      <a:pt x="0" y="4"/>
                    </a:cubicBezTo>
                    <a:cubicBezTo>
                      <a:pt x="19" y="6"/>
                      <a:pt x="31" y="17"/>
                      <a:pt x="57" y="33"/>
                    </a:cubicBezTo>
                    <a:cubicBezTo>
                      <a:pt x="56" y="31"/>
                      <a:pt x="55" y="29"/>
                      <a:pt x="54" y="27"/>
                    </a:cubicBezTo>
                    <a:cubicBezTo>
                      <a:pt x="54" y="28"/>
                      <a:pt x="53" y="28"/>
                      <a:pt x="52" y="28"/>
                    </a:cubicBezTo>
                    <a:cubicBezTo>
                      <a:pt x="47" y="28"/>
                      <a:pt x="39" y="13"/>
                      <a:pt x="38" y="12"/>
                    </a:cubicBezTo>
                    <a:cubicBezTo>
                      <a:pt x="37" y="11"/>
                      <a:pt x="37" y="10"/>
                      <a:pt x="36" y="9"/>
                    </a:cubicBezTo>
                    <a:cubicBezTo>
                      <a:pt x="26" y="5"/>
                      <a:pt x="14" y="1"/>
                      <a:pt x="1" y="0"/>
                    </a:cubicBezTo>
                  </a:path>
                </a:pathLst>
              </a:custGeom>
              <a:solidFill>
                <a:srgbClr val="AFA9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51" name="Freeform 4663">
                <a:extLst>
                  <a:ext uri="{FF2B5EF4-FFF2-40B4-BE49-F238E27FC236}">
                    <a16:creationId xmlns:a16="http://schemas.microsoft.com/office/drawing/2014/main" id="{A614DD5D-3AFF-4D18-9D76-908C683360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76" y="814"/>
                <a:ext cx="79" cy="16"/>
              </a:xfrm>
              <a:custGeom>
                <a:avLst/>
                <a:gdLst>
                  <a:gd name="T0" fmla="*/ 162 w 58"/>
                  <a:gd name="T1" fmla="*/ 0 h 12"/>
                  <a:gd name="T2" fmla="*/ 0 w 58"/>
                  <a:gd name="T3" fmla="*/ 37 h 12"/>
                  <a:gd name="T4" fmla="*/ 56 w 58"/>
                  <a:gd name="T5" fmla="*/ 27 h 12"/>
                  <a:gd name="T6" fmla="*/ 162 w 58"/>
                  <a:gd name="T7" fmla="*/ 12 h 12"/>
                  <a:gd name="T8" fmla="*/ 196 w 58"/>
                  <a:gd name="T9" fmla="*/ 16 h 12"/>
                  <a:gd name="T10" fmla="*/ 200 w 58"/>
                  <a:gd name="T11" fmla="*/ 1 h 12"/>
                  <a:gd name="T12" fmla="*/ 162 w 58"/>
                  <a:gd name="T13" fmla="*/ 0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8" h="12">
                    <a:moveTo>
                      <a:pt x="47" y="0"/>
                    </a:moveTo>
                    <a:cubicBezTo>
                      <a:pt x="32" y="0"/>
                      <a:pt x="16" y="3"/>
                      <a:pt x="0" y="12"/>
                    </a:cubicBezTo>
                    <a:cubicBezTo>
                      <a:pt x="5" y="10"/>
                      <a:pt x="10" y="9"/>
                      <a:pt x="16" y="8"/>
                    </a:cubicBezTo>
                    <a:cubicBezTo>
                      <a:pt x="28" y="5"/>
                      <a:pt x="38" y="4"/>
                      <a:pt x="47" y="4"/>
                    </a:cubicBezTo>
                    <a:cubicBezTo>
                      <a:pt x="50" y="4"/>
                      <a:pt x="53" y="4"/>
                      <a:pt x="57" y="5"/>
                    </a:cubicBezTo>
                    <a:cubicBezTo>
                      <a:pt x="57" y="3"/>
                      <a:pt x="57" y="2"/>
                      <a:pt x="58" y="1"/>
                    </a:cubicBezTo>
                    <a:cubicBezTo>
                      <a:pt x="54" y="0"/>
                      <a:pt x="51" y="0"/>
                      <a:pt x="47" y="0"/>
                    </a:cubicBezTo>
                  </a:path>
                </a:pathLst>
              </a:custGeom>
              <a:solidFill>
                <a:srgbClr val="BEB9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52" name="Freeform 4664">
                <a:extLst>
                  <a:ext uri="{FF2B5EF4-FFF2-40B4-BE49-F238E27FC236}">
                    <a16:creationId xmlns:a16="http://schemas.microsoft.com/office/drawing/2014/main" id="{230AF5A2-20CC-4194-B364-8E56D39163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5" y="766"/>
                <a:ext cx="53" cy="15"/>
              </a:xfrm>
              <a:custGeom>
                <a:avLst/>
                <a:gdLst>
                  <a:gd name="T0" fmla="*/ 0 w 39"/>
                  <a:gd name="T1" fmla="*/ 0 h 11"/>
                  <a:gd name="T2" fmla="*/ 26 w 39"/>
                  <a:gd name="T3" fmla="*/ 37 h 11"/>
                  <a:gd name="T4" fmla="*/ 133 w 39"/>
                  <a:gd name="T5" fmla="*/ 7 h 11"/>
                  <a:gd name="T6" fmla="*/ 0 w 39"/>
                  <a:gd name="T7" fmla="*/ 0 h 1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9" h="11">
                    <a:moveTo>
                      <a:pt x="0" y="0"/>
                    </a:moveTo>
                    <a:cubicBezTo>
                      <a:pt x="3" y="3"/>
                      <a:pt x="5" y="7"/>
                      <a:pt x="7" y="11"/>
                    </a:cubicBezTo>
                    <a:cubicBezTo>
                      <a:pt x="17" y="7"/>
                      <a:pt x="27" y="4"/>
                      <a:pt x="39" y="2"/>
                    </a:cubicBezTo>
                    <a:cubicBezTo>
                      <a:pt x="26" y="1"/>
                      <a:pt x="13" y="1"/>
                      <a:pt x="0" y="0"/>
                    </a:cubicBezTo>
                  </a:path>
                </a:pathLst>
              </a:custGeom>
              <a:solidFill>
                <a:srgbClr val="8178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53" name="Freeform 4665">
                <a:extLst>
                  <a:ext uri="{FF2B5EF4-FFF2-40B4-BE49-F238E27FC236}">
                    <a16:creationId xmlns:a16="http://schemas.microsoft.com/office/drawing/2014/main" id="{51692536-E1F2-4A7D-A11A-538745E6110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731" y="765"/>
                <a:ext cx="61" cy="107"/>
              </a:xfrm>
              <a:custGeom>
                <a:avLst/>
                <a:gdLst>
                  <a:gd name="T0" fmla="*/ 98 w 45"/>
                  <a:gd name="T1" fmla="*/ 245 h 79"/>
                  <a:gd name="T2" fmla="*/ 95 w 45"/>
                  <a:gd name="T3" fmla="*/ 152 h 79"/>
                  <a:gd name="T4" fmla="*/ 98 w 45"/>
                  <a:gd name="T5" fmla="*/ 145 h 79"/>
                  <a:gd name="T6" fmla="*/ 104 w 45"/>
                  <a:gd name="T7" fmla="*/ 245 h 79"/>
                  <a:gd name="T8" fmla="*/ 98 w 45"/>
                  <a:gd name="T9" fmla="*/ 245 h 79"/>
                  <a:gd name="T10" fmla="*/ 41 w 45"/>
                  <a:gd name="T11" fmla="*/ 0 h 79"/>
                  <a:gd name="T12" fmla="*/ 7 w 45"/>
                  <a:gd name="T13" fmla="*/ 0 h 79"/>
                  <a:gd name="T14" fmla="*/ 37 w 45"/>
                  <a:gd name="T15" fmla="*/ 154 h 79"/>
                  <a:gd name="T16" fmla="*/ 30 w 45"/>
                  <a:gd name="T17" fmla="*/ 237 h 79"/>
                  <a:gd name="T18" fmla="*/ 35 w 45"/>
                  <a:gd name="T19" fmla="*/ 238 h 79"/>
                  <a:gd name="T20" fmla="*/ 41 w 45"/>
                  <a:gd name="T21" fmla="*/ 257 h 79"/>
                  <a:gd name="T22" fmla="*/ 61 w 45"/>
                  <a:gd name="T23" fmla="*/ 265 h 79"/>
                  <a:gd name="T24" fmla="*/ 104 w 45"/>
                  <a:gd name="T25" fmla="*/ 259 h 79"/>
                  <a:gd name="T26" fmla="*/ 125 w 45"/>
                  <a:gd name="T27" fmla="*/ 259 h 79"/>
                  <a:gd name="T28" fmla="*/ 153 w 45"/>
                  <a:gd name="T29" fmla="*/ 244 h 79"/>
                  <a:gd name="T30" fmla="*/ 153 w 45"/>
                  <a:gd name="T31" fmla="*/ 237 h 79"/>
                  <a:gd name="T32" fmla="*/ 125 w 45"/>
                  <a:gd name="T33" fmla="*/ 217 h 79"/>
                  <a:gd name="T34" fmla="*/ 145 w 45"/>
                  <a:gd name="T35" fmla="*/ 118 h 79"/>
                  <a:gd name="T36" fmla="*/ 114 w 45"/>
                  <a:gd name="T37" fmla="*/ 0 h 79"/>
                  <a:gd name="T38" fmla="*/ 95 w 45"/>
                  <a:gd name="T39" fmla="*/ 0 h 79"/>
                  <a:gd name="T40" fmla="*/ 95 w 45"/>
                  <a:gd name="T41" fmla="*/ 84 h 79"/>
                  <a:gd name="T42" fmla="*/ 92 w 45"/>
                  <a:gd name="T43" fmla="*/ 84 h 79"/>
                  <a:gd name="T44" fmla="*/ 77 w 45"/>
                  <a:gd name="T45" fmla="*/ 0 h 79"/>
                  <a:gd name="T46" fmla="*/ 41 w 45"/>
                  <a:gd name="T47" fmla="*/ 0 h 79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45" h="79">
                    <a:moveTo>
                      <a:pt x="29" y="73"/>
                    </a:moveTo>
                    <a:cubicBezTo>
                      <a:pt x="21" y="73"/>
                      <a:pt x="26" y="48"/>
                      <a:pt x="28" y="45"/>
                    </a:cubicBezTo>
                    <a:cubicBezTo>
                      <a:pt x="29" y="43"/>
                      <a:pt x="29" y="43"/>
                      <a:pt x="29" y="43"/>
                    </a:cubicBezTo>
                    <a:cubicBezTo>
                      <a:pt x="32" y="47"/>
                      <a:pt x="38" y="70"/>
                      <a:pt x="31" y="73"/>
                    </a:cubicBezTo>
                    <a:cubicBezTo>
                      <a:pt x="30" y="73"/>
                      <a:pt x="29" y="73"/>
                      <a:pt x="29" y="73"/>
                    </a:cubicBezTo>
                    <a:moveTo>
                      <a:pt x="12" y="0"/>
                    </a:moveTo>
                    <a:cubicBezTo>
                      <a:pt x="8" y="0"/>
                      <a:pt x="5" y="0"/>
                      <a:pt x="2" y="0"/>
                    </a:cubicBezTo>
                    <a:cubicBezTo>
                      <a:pt x="0" y="17"/>
                      <a:pt x="11" y="29"/>
                      <a:pt x="11" y="46"/>
                    </a:cubicBezTo>
                    <a:cubicBezTo>
                      <a:pt x="10" y="55"/>
                      <a:pt x="9" y="61"/>
                      <a:pt x="9" y="70"/>
                    </a:cubicBezTo>
                    <a:cubicBezTo>
                      <a:pt x="10" y="70"/>
                      <a:pt x="10" y="71"/>
                      <a:pt x="10" y="71"/>
                    </a:cubicBezTo>
                    <a:cubicBezTo>
                      <a:pt x="10" y="73"/>
                      <a:pt x="11" y="74"/>
                      <a:pt x="12" y="76"/>
                    </a:cubicBezTo>
                    <a:cubicBezTo>
                      <a:pt x="14" y="77"/>
                      <a:pt x="16" y="78"/>
                      <a:pt x="18" y="79"/>
                    </a:cubicBezTo>
                    <a:cubicBezTo>
                      <a:pt x="22" y="77"/>
                      <a:pt x="26" y="77"/>
                      <a:pt x="31" y="77"/>
                    </a:cubicBezTo>
                    <a:cubicBezTo>
                      <a:pt x="33" y="77"/>
                      <a:pt x="35" y="77"/>
                      <a:pt x="37" y="77"/>
                    </a:cubicBezTo>
                    <a:cubicBezTo>
                      <a:pt x="40" y="76"/>
                      <a:pt x="43" y="74"/>
                      <a:pt x="45" y="72"/>
                    </a:cubicBezTo>
                    <a:cubicBezTo>
                      <a:pt x="45" y="71"/>
                      <a:pt x="45" y="71"/>
                      <a:pt x="45" y="70"/>
                    </a:cubicBezTo>
                    <a:cubicBezTo>
                      <a:pt x="37" y="64"/>
                      <a:pt x="37" y="64"/>
                      <a:pt x="37" y="64"/>
                    </a:cubicBezTo>
                    <a:cubicBezTo>
                      <a:pt x="36" y="53"/>
                      <a:pt x="38" y="43"/>
                      <a:pt x="43" y="35"/>
                    </a:cubicBezTo>
                    <a:cubicBezTo>
                      <a:pt x="41" y="27"/>
                      <a:pt x="35" y="11"/>
                      <a:pt x="34" y="0"/>
                    </a:cubicBezTo>
                    <a:cubicBezTo>
                      <a:pt x="32" y="0"/>
                      <a:pt x="30" y="0"/>
                      <a:pt x="28" y="0"/>
                    </a:cubicBezTo>
                    <a:cubicBezTo>
                      <a:pt x="33" y="6"/>
                      <a:pt x="37" y="23"/>
                      <a:pt x="28" y="25"/>
                    </a:cubicBezTo>
                    <a:cubicBezTo>
                      <a:pt x="27" y="25"/>
                      <a:pt x="27" y="25"/>
                      <a:pt x="27" y="25"/>
                    </a:cubicBezTo>
                    <a:cubicBezTo>
                      <a:pt x="17" y="25"/>
                      <a:pt x="20" y="7"/>
                      <a:pt x="23" y="0"/>
                    </a:cubicBezTo>
                    <a:cubicBezTo>
                      <a:pt x="20" y="0"/>
                      <a:pt x="16" y="0"/>
                      <a:pt x="12" y="0"/>
                    </a:cubicBezTo>
                  </a:path>
                </a:pathLst>
              </a:custGeom>
              <a:solidFill>
                <a:srgbClr val="8178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54" name="Freeform 4666">
                <a:extLst>
                  <a:ext uri="{FF2B5EF4-FFF2-40B4-BE49-F238E27FC236}">
                    <a16:creationId xmlns:a16="http://schemas.microsoft.com/office/drawing/2014/main" id="{64F148EF-79C7-4AB1-9D4A-7564661BEA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45" y="861"/>
                <a:ext cx="2" cy="7"/>
              </a:xfrm>
              <a:custGeom>
                <a:avLst/>
                <a:gdLst>
                  <a:gd name="T0" fmla="*/ 0 w 2"/>
                  <a:gd name="T1" fmla="*/ 0 h 5"/>
                  <a:gd name="T2" fmla="*/ 0 w 2"/>
                  <a:gd name="T3" fmla="*/ 20 h 5"/>
                  <a:gd name="T4" fmla="*/ 2 w 2"/>
                  <a:gd name="T5" fmla="*/ 20 h 5"/>
                  <a:gd name="T6" fmla="*/ 0 w 2"/>
                  <a:gd name="T7" fmla="*/ 0 h 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5">
                    <a:moveTo>
                      <a:pt x="0" y="0"/>
                    </a:moveTo>
                    <a:cubicBezTo>
                      <a:pt x="0" y="2"/>
                      <a:pt x="0" y="3"/>
                      <a:pt x="0" y="5"/>
                    </a:cubicBezTo>
                    <a:cubicBezTo>
                      <a:pt x="1" y="5"/>
                      <a:pt x="1" y="5"/>
                      <a:pt x="2" y="5"/>
                    </a:cubicBezTo>
                    <a:cubicBezTo>
                      <a:pt x="1" y="3"/>
                      <a:pt x="0" y="2"/>
                      <a:pt x="0" y="0"/>
                    </a:cubicBezTo>
                  </a:path>
                </a:pathLst>
              </a:custGeom>
              <a:solidFill>
                <a:srgbClr val="AFA9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55" name="Freeform 4667">
                <a:extLst>
                  <a:ext uri="{FF2B5EF4-FFF2-40B4-BE49-F238E27FC236}">
                    <a16:creationId xmlns:a16="http://schemas.microsoft.com/office/drawing/2014/main" id="{32665D25-3B66-4B66-BF53-3A446BF9A7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56" y="869"/>
                <a:ext cx="25" cy="5"/>
              </a:xfrm>
              <a:custGeom>
                <a:avLst/>
                <a:gdLst>
                  <a:gd name="T0" fmla="*/ 38 w 19"/>
                  <a:gd name="T1" fmla="*/ 0 h 3"/>
                  <a:gd name="T2" fmla="*/ 0 w 19"/>
                  <a:gd name="T3" fmla="*/ 13 h 3"/>
                  <a:gd name="T4" fmla="*/ 24 w 19"/>
                  <a:gd name="T5" fmla="*/ 22 h 3"/>
                  <a:gd name="T6" fmla="*/ 57 w 19"/>
                  <a:gd name="T7" fmla="*/ 0 h 3"/>
                  <a:gd name="T8" fmla="*/ 38 w 19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9" h="3">
                    <a:moveTo>
                      <a:pt x="13" y="0"/>
                    </a:moveTo>
                    <a:cubicBezTo>
                      <a:pt x="8" y="0"/>
                      <a:pt x="4" y="0"/>
                      <a:pt x="0" y="2"/>
                    </a:cubicBezTo>
                    <a:cubicBezTo>
                      <a:pt x="3" y="2"/>
                      <a:pt x="5" y="3"/>
                      <a:pt x="8" y="3"/>
                    </a:cubicBezTo>
                    <a:cubicBezTo>
                      <a:pt x="12" y="3"/>
                      <a:pt x="15" y="2"/>
                      <a:pt x="19" y="0"/>
                    </a:cubicBezTo>
                    <a:cubicBezTo>
                      <a:pt x="17" y="0"/>
                      <a:pt x="15" y="0"/>
                      <a:pt x="13" y="0"/>
                    </a:cubicBezTo>
                  </a:path>
                </a:pathLst>
              </a:custGeom>
              <a:solidFill>
                <a:srgbClr val="B0A9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56" name="Freeform 4668">
                <a:extLst>
                  <a:ext uri="{FF2B5EF4-FFF2-40B4-BE49-F238E27FC236}">
                    <a16:creationId xmlns:a16="http://schemas.microsoft.com/office/drawing/2014/main" id="{358CC4DA-25AA-4946-B54B-0B3ECADCF4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54" y="765"/>
                <a:ext cx="27" cy="34"/>
              </a:xfrm>
              <a:custGeom>
                <a:avLst/>
                <a:gdLst>
                  <a:gd name="T0" fmla="*/ 20 w 20"/>
                  <a:gd name="T1" fmla="*/ 0 h 25"/>
                  <a:gd name="T2" fmla="*/ 35 w 20"/>
                  <a:gd name="T3" fmla="*/ 86 h 25"/>
                  <a:gd name="T4" fmla="*/ 36 w 20"/>
                  <a:gd name="T5" fmla="*/ 86 h 25"/>
                  <a:gd name="T6" fmla="*/ 36 w 20"/>
                  <a:gd name="T7" fmla="*/ 0 h 25"/>
                  <a:gd name="T8" fmla="*/ 20 w 20"/>
                  <a:gd name="T9" fmla="*/ 0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" h="25">
                    <a:moveTo>
                      <a:pt x="6" y="0"/>
                    </a:moveTo>
                    <a:cubicBezTo>
                      <a:pt x="3" y="7"/>
                      <a:pt x="0" y="25"/>
                      <a:pt x="10" y="25"/>
                    </a:cubicBezTo>
                    <a:cubicBezTo>
                      <a:pt x="10" y="25"/>
                      <a:pt x="10" y="25"/>
                      <a:pt x="11" y="25"/>
                    </a:cubicBezTo>
                    <a:cubicBezTo>
                      <a:pt x="20" y="23"/>
                      <a:pt x="16" y="6"/>
                      <a:pt x="11" y="0"/>
                    </a:cubicBezTo>
                    <a:cubicBezTo>
                      <a:pt x="9" y="0"/>
                      <a:pt x="8" y="0"/>
                      <a:pt x="6" y="0"/>
                    </a:cubicBezTo>
                  </a:path>
                </a:pathLst>
              </a:custGeom>
              <a:solidFill>
                <a:srgbClr val="B0A9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57" name="Freeform 4669">
                <a:extLst>
                  <a:ext uri="{FF2B5EF4-FFF2-40B4-BE49-F238E27FC236}">
                    <a16:creationId xmlns:a16="http://schemas.microsoft.com/office/drawing/2014/main" id="{0F046782-52AF-4D57-BD5F-42551273B2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60" y="823"/>
                <a:ext cx="23" cy="41"/>
              </a:xfrm>
              <a:custGeom>
                <a:avLst/>
                <a:gdLst>
                  <a:gd name="T0" fmla="*/ 27 w 17"/>
                  <a:gd name="T1" fmla="*/ 0 h 30"/>
                  <a:gd name="T2" fmla="*/ 22 w 17"/>
                  <a:gd name="T3" fmla="*/ 7 h 30"/>
                  <a:gd name="T4" fmla="*/ 27 w 17"/>
                  <a:gd name="T5" fmla="*/ 105 h 30"/>
                  <a:gd name="T6" fmla="*/ 35 w 17"/>
                  <a:gd name="T7" fmla="*/ 105 h 30"/>
                  <a:gd name="T8" fmla="*/ 27 w 17"/>
                  <a:gd name="T9" fmla="*/ 0 h 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7" h="30">
                    <a:moveTo>
                      <a:pt x="8" y="0"/>
                    </a:moveTo>
                    <a:cubicBezTo>
                      <a:pt x="7" y="2"/>
                      <a:pt x="7" y="2"/>
                      <a:pt x="7" y="2"/>
                    </a:cubicBezTo>
                    <a:cubicBezTo>
                      <a:pt x="5" y="5"/>
                      <a:pt x="0" y="30"/>
                      <a:pt x="8" y="30"/>
                    </a:cubicBezTo>
                    <a:cubicBezTo>
                      <a:pt x="8" y="30"/>
                      <a:pt x="9" y="30"/>
                      <a:pt x="10" y="30"/>
                    </a:cubicBezTo>
                    <a:cubicBezTo>
                      <a:pt x="17" y="27"/>
                      <a:pt x="11" y="4"/>
                      <a:pt x="8" y="0"/>
                    </a:cubicBezTo>
                  </a:path>
                </a:pathLst>
              </a:custGeom>
              <a:solidFill>
                <a:srgbClr val="B0A9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58" name="Freeform 4670">
                <a:extLst>
                  <a:ext uri="{FF2B5EF4-FFF2-40B4-BE49-F238E27FC236}">
                    <a16:creationId xmlns:a16="http://schemas.microsoft.com/office/drawing/2014/main" id="{F25CB109-E01A-490E-A315-21312DB8D2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19" y="765"/>
                <a:ext cx="27" cy="96"/>
              </a:xfrm>
              <a:custGeom>
                <a:avLst/>
                <a:gdLst>
                  <a:gd name="T0" fmla="*/ 36 w 20"/>
                  <a:gd name="T1" fmla="*/ 0 h 71"/>
                  <a:gd name="T2" fmla="*/ 20 w 20"/>
                  <a:gd name="T3" fmla="*/ 0 h 71"/>
                  <a:gd name="T4" fmla="*/ 12 w 20"/>
                  <a:gd name="T5" fmla="*/ 16 h 71"/>
                  <a:gd name="T6" fmla="*/ 9 w 20"/>
                  <a:gd name="T7" fmla="*/ 78 h 71"/>
                  <a:gd name="T8" fmla="*/ 12 w 20"/>
                  <a:gd name="T9" fmla="*/ 131 h 71"/>
                  <a:gd name="T10" fmla="*/ 12 w 20"/>
                  <a:gd name="T11" fmla="*/ 177 h 71"/>
                  <a:gd name="T12" fmla="*/ 16 w 20"/>
                  <a:gd name="T13" fmla="*/ 188 h 71"/>
                  <a:gd name="T14" fmla="*/ 57 w 20"/>
                  <a:gd name="T15" fmla="*/ 230 h 71"/>
                  <a:gd name="T16" fmla="*/ 63 w 20"/>
                  <a:gd name="T17" fmla="*/ 238 h 71"/>
                  <a:gd name="T18" fmla="*/ 58 w 20"/>
                  <a:gd name="T19" fmla="*/ 234 h 71"/>
                  <a:gd name="T20" fmla="*/ 66 w 20"/>
                  <a:gd name="T21" fmla="*/ 154 h 71"/>
                  <a:gd name="T22" fmla="*/ 36 w 20"/>
                  <a:gd name="T23" fmla="*/ 0 h 71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20" h="71">
                    <a:moveTo>
                      <a:pt x="11" y="0"/>
                    </a:moveTo>
                    <a:cubicBezTo>
                      <a:pt x="9" y="0"/>
                      <a:pt x="7" y="0"/>
                      <a:pt x="6" y="0"/>
                    </a:cubicBezTo>
                    <a:cubicBezTo>
                      <a:pt x="6" y="2"/>
                      <a:pt x="5" y="4"/>
                      <a:pt x="4" y="5"/>
                    </a:cubicBezTo>
                    <a:cubicBezTo>
                      <a:pt x="1" y="13"/>
                      <a:pt x="0" y="15"/>
                      <a:pt x="3" y="24"/>
                    </a:cubicBezTo>
                    <a:cubicBezTo>
                      <a:pt x="6" y="32"/>
                      <a:pt x="6" y="32"/>
                      <a:pt x="4" y="39"/>
                    </a:cubicBezTo>
                    <a:cubicBezTo>
                      <a:pt x="3" y="44"/>
                      <a:pt x="3" y="49"/>
                      <a:pt x="4" y="53"/>
                    </a:cubicBezTo>
                    <a:cubicBezTo>
                      <a:pt x="4" y="54"/>
                      <a:pt x="4" y="55"/>
                      <a:pt x="5" y="56"/>
                    </a:cubicBezTo>
                    <a:cubicBezTo>
                      <a:pt x="12" y="61"/>
                      <a:pt x="17" y="66"/>
                      <a:pt x="17" y="69"/>
                    </a:cubicBezTo>
                    <a:cubicBezTo>
                      <a:pt x="17" y="69"/>
                      <a:pt x="18" y="70"/>
                      <a:pt x="19" y="71"/>
                    </a:cubicBezTo>
                    <a:cubicBezTo>
                      <a:pt x="19" y="71"/>
                      <a:pt x="19" y="70"/>
                      <a:pt x="18" y="70"/>
                    </a:cubicBezTo>
                    <a:cubicBezTo>
                      <a:pt x="18" y="61"/>
                      <a:pt x="19" y="55"/>
                      <a:pt x="20" y="46"/>
                    </a:cubicBezTo>
                    <a:cubicBezTo>
                      <a:pt x="20" y="29"/>
                      <a:pt x="9" y="17"/>
                      <a:pt x="11" y="0"/>
                    </a:cubicBezTo>
                  </a:path>
                </a:pathLst>
              </a:custGeom>
              <a:solidFill>
                <a:srgbClr val="B0A9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59" name="Freeform 4671">
                <a:extLst>
                  <a:ext uri="{FF2B5EF4-FFF2-40B4-BE49-F238E27FC236}">
                    <a16:creationId xmlns:a16="http://schemas.microsoft.com/office/drawing/2014/main" id="{8A59E29D-ADA6-499C-982A-6289605A66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6" y="841"/>
                <a:ext cx="19" cy="27"/>
              </a:xfrm>
              <a:custGeom>
                <a:avLst/>
                <a:gdLst>
                  <a:gd name="T0" fmla="*/ 0 w 14"/>
                  <a:gd name="T1" fmla="*/ 0 h 20"/>
                  <a:gd name="T2" fmla="*/ 7 w 14"/>
                  <a:gd name="T3" fmla="*/ 22 h 20"/>
                  <a:gd name="T4" fmla="*/ 1 w 14"/>
                  <a:gd name="T5" fmla="*/ 27 h 20"/>
                  <a:gd name="T6" fmla="*/ 14 w 14"/>
                  <a:gd name="T7" fmla="*/ 47 h 20"/>
                  <a:gd name="T8" fmla="*/ 26 w 14"/>
                  <a:gd name="T9" fmla="*/ 55 h 20"/>
                  <a:gd name="T10" fmla="*/ 48 w 14"/>
                  <a:gd name="T11" fmla="*/ 66 h 20"/>
                  <a:gd name="T12" fmla="*/ 48 w 14"/>
                  <a:gd name="T13" fmla="*/ 49 h 20"/>
                  <a:gd name="T14" fmla="*/ 41 w 14"/>
                  <a:gd name="T15" fmla="*/ 43 h 20"/>
                  <a:gd name="T16" fmla="*/ 0 w 14"/>
                  <a:gd name="T17" fmla="*/ 0 h 2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4" h="20">
                    <a:moveTo>
                      <a:pt x="0" y="0"/>
                    </a:moveTo>
                    <a:cubicBezTo>
                      <a:pt x="1" y="2"/>
                      <a:pt x="3" y="5"/>
                      <a:pt x="2" y="7"/>
                    </a:cubicBezTo>
                    <a:cubicBezTo>
                      <a:pt x="2" y="8"/>
                      <a:pt x="2" y="8"/>
                      <a:pt x="1" y="8"/>
                    </a:cubicBezTo>
                    <a:cubicBezTo>
                      <a:pt x="2" y="10"/>
                      <a:pt x="3" y="12"/>
                      <a:pt x="4" y="14"/>
                    </a:cubicBezTo>
                    <a:cubicBezTo>
                      <a:pt x="5" y="14"/>
                      <a:pt x="6" y="15"/>
                      <a:pt x="7" y="16"/>
                    </a:cubicBezTo>
                    <a:cubicBezTo>
                      <a:pt x="10" y="17"/>
                      <a:pt x="12" y="19"/>
                      <a:pt x="14" y="20"/>
                    </a:cubicBezTo>
                    <a:cubicBezTo>
                      <a:pt x="14" y="18"/>
                      <a:pt x="14" y="17"/>
                      <a:pt x="14" y="15"/>
                    </a:cubicBezTo>
                    <a:cubicBezTo>
                      <a:pt x="13" y="14"/>
                      <a:pt x="12" y="13"/>
                      <a:pt x="12" y="13"/>
                    </a:cubicBezTo>
                    <a:cubicBezTo>
                      <a:pt x="12" y="10"/>
                      <a:pt x="7" y="5"/>
                      <a:pt x="0" y="0"/>
                    </a:cubicBezTo>
                  </a:path>
                </a:pathLst>
              </a:custGeom>
              <a:solidFill>
                <a:srgbClr val="CDC9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60" name="Freeform 4672">
                <a:extLst>
                  <a:ext uri="{FF2B5EF4-FFF2-40B4-BE49-F238E27FC236}">
                    <a16:creationId xmlns:a16="http://schemas.microsoft.com/office/drawing/2014/main" id="{C61F4F96-7369-4DE5-B8D8-423DFC17BAE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777" y="765"/>
                <a:ext cx="21" cy="98"/>
              </a:xfrm>
              <a:custGeom>
                <a:avLst/>
                <a:gdLst>
                  <a:gd name="T0" fmla="*/ 41 w 15"/>
                  <a:gd name="T1" fmla="*/ 240 h 72"/>
                  <a:gd name="T2" fmla="*/ 41 w 15"/>
                  <a:gd name="T3" fmla="*/ 246 h 72"/>
                  <a:gd name="T4" fmla="*/ 48 w 15"/>
                  <a:gd name="T5" fmla="*/ 245 h 72"/>
                  <a:gd name="T6" fmla="*/ 41 w 15"/>
                  <a:gd name="T7" fmla="*/ 240 h 72"/>
                  <a:gd name="T8" fmla="*/ 0 w 15"/>
                  <a:gd name="T9" fmla="*/ 0 h 72"/>
                  <a:gd name="T10" fmla="*/ 35 w 15"/>
                  <a:gd name="T11" fmla="*/ 120 h 72"/>
                  <a:gd name="T12" fmla="*/ 57 w 15"/>
                  <a:gd name="T13" fmla="*/ 93 h 72"/>
                  <a:gd name="T14" fmla="*/ 39 w 15"/>
                  <a:gd name="T15" fmla="*/ 0 h 72"/>
                  <a:gd name="T16" fmla="*/ 0 w 15"/>
                  <a:gd name="T17" fmla="*/ 0 h 7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5" h="72">
                    <a:moveTo>
                      <a:pt x="11" y="70"/>
                    </a:moveTo>
                    <a:cubicBezTo>
                      <a:pt x="11" y="71"/>
                      <a:pt x="11" y="71"/>
                      <a:pt x="11" y="72"/>
                    </a:cubicBezTo>
                    <a:cubicBezTo>
                      <a:pt x="12" y="71"/>
                      <a:pt x="12" y="71"/>
                      <a:pt x="12" y="71"/>
                    </a:cubicBezTo>
                    <a:cubicBezTo>
                      <a:pt x="11" y="70"/>
                      <a:pt x="11" y="70"/>
                      <a:pt x="11" y="70"/>
                    </a:cubicBezTo>
                    <a:moveTo>
                      <a:pt x="0" y="0"/>
                    </a:moveTo>
                    <a:cubicBezTo>
                      <a:pt x="1" y="11"/>
                      <a:pt x="7" y="27"/>
                      <a:pt x="9" y="35"/>
                    </a:cubicBezTo>
                    <a:cubicBezTo>
                      <a:pt x="10" y="32"/>
                      <a:pt x="12" y="29"/>
                      <a:pt x="15" y="27"/>
                    </a:cubicBezTo>
                    <a:cubicBezTo>
                      <a:pt x="12" y="18"/>
                      <a:pt x="7" y="10"/>
                      <a:pt x="10" y="0"/>
                    </a:cubicBezTo>
                    <a:cubicBezTo>
                      <a:pt x="7" y="0"/>
                      <a:pt x="3" y="0"/>
                      <a:pt x="0" y="0"/>
                    </a:cubicBezTo>
                  </a:path>
                </a:pathLst>
              </a:custGeom>
              <a:solidFill>
                <a:srgbClr val="B0A9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61" name="Freeform 4673">
                <a:extLst>
                  <a:ext uri="{FF2B5EF4-FFF2-40B4-BE49-F238E27FC236}">
                    <a16:creationId xmlns:a16="http://schemas.microsoft.com/office/drawing/2014/main" id="{6FF513ED-B8DA-4207-B412-13DEECC35E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0" y="776"/>
                <a:ext cx="4" cy="4"/>
              </a:xfrm>
              <a:custGeom>
                <a:avLst/>
                <a:gdLst>
                  <a:gd name="T0" fmla="*/ 0 w 3"/>
                  <a:gd name="T1" fmla="*/ 0 h 3"/>
                  <a:gd name="T2" fmla="*/ 7 w 3"/>
                  <a:gd name="T3" fmla="*/ 9 h 3"/>
                  <a:gd name="T4" fmla="*/ 9 w 3"/>
                  <a:gd name="T5" fmla="*/ 1 h 3"/>
                  <a:gd name="T6" fmla="*/ 0 w 3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cubicBezTo>
                      <a:pt x="0" y="1"/>
                      <a:pt x="1" y="2"/>
                      <a:pt x="2" y="3"/>
                    </a:cubicBezTo>
                    <a:cubicBezTo>
                      <a:pt x="2" y="2"/>
                      <a:pt x="3" y="2"/>
                      <a:pt x="3" y="1"/>
                    </a:cubicBezTo>
                    <a:cubicBezTo>
                      <a:pt x="2" y="1"/>
                      <a:pt x="1" y="1"/>
                      <a:pt x="0" y="0"/>
                    </a:cubicBezTo>
                  </a:path>
                </a:pathLst>
              </a:custGeom>
              <a:solidFill>
                <a:srgbClr val="51484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62" name="Freeform 4674">
                <a:extLst>
                  <a:ext uri="{FF2B5EF4-FFF2-40B4-BE49-F238E27FC236}">
                    <a16:creationId xmlns:a16="http://schemas.microsoft.com/office/drawing/2014/main" id="{C9014BC3-2D57-4C95-9D00-D00B9B6E920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22" y="777"/>
                <a:ext cx="104" cy="57"/>
              </a:xfrm>
              <a:custGeom>
                <a:avLst/>
                <a:gdLst>
                  <a:gd name="T0" fmla="*/ 105 w 76"/>
                  <a:gd name="T1" fmla="*/ 105 h 42"/>
                  <a:gd name="T2" fmla="*/ 57 w 76"/>
                  <a:gd name="T3" fmla="*/ 107 h 42"/>
                  <a:gd name="T4" fmla="*/ 141 w 76"/>
                  <a:gd name="T5" fmla="*/ 143 h 42"/>
                  <a:gd name="T6" fmla="*/ 105 w 76"/>
                  <a:gd name="T7" fmla="*/ 105 h 42"/>
                  <a:gd name="T8" fmla="*/ 1 w 76"/>
                  <a:gd name="T9" fmla="*/ 0 h 42"/>
                  <a:gd name="T10" fmla="*/ 0 w 76"/>
                  <a:gd name="T11" fmla="*/ 7 h 42"/>
                  <a:gd name="T12" fmla="*/ 21 w 76"/>
                  <a:gd name="T13" fmla="*/ 20 h 42"/>
                  <a:gd name="T14" fmla="*/ 116 w 76"/>
                  <a:gd name="T15" fmla="*/ 96 h 42"/>
                  <a:gd name="T16" fmla="*/ 164 w 76"/>
                  <a:gd name="T17" fmla="*/ 107 h 42"/>
                  <a:gd name="T18" fmla="*/ 224 w 76"/>
                  <a:gd name="T19" fmla="*/ 130 h 42"/>
                  <a:gd name="T20" fmla="*/ 238 w 76"/>
                  <a:gd name="T21" fmla="*/ 130 h 42"/>
                  <a:gd name="T22" fmla="*/ 265 w 76"/>
                  <a:gd name="T23" fmla="*/ 133 h 42"/>
                  <a:gd name="T24" fmla="*/ 238 w 76"/>
                  <a:gd name="T25" fmla="*/ 114 h 42"/>
                  <a:gd name="T26" fmla="*/ 64 w 76"/>
                  <a:gd name="T27" fmla="*/ 20 h 42"/>
                  <a:gd name="T28" fmla="*/ 1 w 76"/>
                  <a:gd name="T29" fmla="*/ 0 h 42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76" h="42">
                    <a:moveTo>
                      <a:pt x="30" y="31"/>
                    </a:moveTo>
                    <a:cubicBezTo>
                      <a:pt x="26" y="31"/>
                      <a:pt x="22" y="31"/>
                      <a:pt x="17" y="32"/>
                    </a:cubicBezTo>
                    <a:cubicBezTo>
                      <a:pt x="25" y="34"/>
                      <a:pt x="32" y="37"/>
                      <a:pt x="40" y="42"/>
                    </a:cubicBezTo>
                    <a:cubicBezTo>
                      <a:pt x="36" y="38"/>
                      <a:pt x="33" y="35"/>
                      <a:pt x="30" y="31"/>
                    </a:cubicBezTo>
                    <a:moveTo>
                      <a:pt x="1" y="0"/>
                    </a:moveTo>
                    <a:cubicBezTo>
                      <a:pt x="1" y="1"/>
                      <a:pt x="0" y="1"/>
                      <a:pt x="0" y="2"/>
                    </a:cubicBezTo>
                    <a:cubicBezTo>
                      <a:pt x="2" y="3"/>
                      <a:pt x="3" y="5"/>
                      <a:pt x="6" y="6"/>
                    </a:cubicBezTo>
                    <a:cubicBezTo>
                      <a:pt x="15" y="14"/>
                      <a:pt x="29" y="16"/>
                      <a:pt x="33" y="28"/>
                    </a:cubicBezTo>
                    <a:cubicBezTo>
                      <a:pt x="37" y="30"/>
                      <a:pt x="42" y="30"/>
                      <a:pt x="47" y="32"/>
                    </a:cubicBezTo>
                    <a:cubicBezTo>
                      <a:pt x="52" y="34"/>
                      <a:pt x="58" y="36"/>
                      <a:pt x="64" y="38"/>
                    </a:cubicBezTo>
                    <a:cubicBezTo>
                      <a:pt x="66" y="38"/>
                      <a:pt x="67" y="38"/>
                      <a:pt x="68" y="38"/>
                    </a:cubicBezTo>
                    <a:cubicBezTo>
                      <a:pt x="70" y="38"/>
                      <a:pt x="73" y="38"/>
                      <a:pt x="76" y="39"/>
                    </a:cubicBezTo>
                    <a:cubicBezTo>
                      <a:pt x="73" y="37"/>
                      <a:pt x="70" y="36"/>
                      <a:pt x="68" y="34"/>
                    </a:cubicBezTo>
                    <a:cubicBezTo>
                      <a:pt x="51" y="25"/>
                      <a:pt x="32" y="21"/>
                      <a:pt x="18" y="6"/>
                    </a:cubicBezTo>
                    <a:cubicBezTo>
                      <a:pt x="12" y="4"/>
                      <a:pt x="7" y="2"/>
                      <a:pt x="1" y="0"/>
                    </a:cubicBezTo>
                  </a:path>
                </a:pathLst>
              </a:custGeom>
              <a:solidFill>
                <a:srgbClr val="6D64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63" name="Freeform 4675">
                <a:extLst>
                  <a:ext uri="{FF2B5EF4-FFF2-40B4-BE49-F238E27FC236}">
                    <a16:creationId xmlns:a16="http://schemas.microsoft.com/office/drawing/2014/main" id="{E4723ED0-31F4-44C4-AAFE-B2EC52C665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0" y="821"/>
                <a:ext cx="77" cy="36"/>
              </a:xfrm>
              <a:custGeom>
                <a:avLst/>
                <a:gdLst>
                  <a:gd name="T0" fmla="*/ 63 w 57"/>
                  <a:gd name="T1" fmla="*/ 0 h 27"/>
                  <a:gd name="T2" fmla="*/ 0 w 57"/>
                  <a:gd name="T3" fmla="*/ 1 h 27"/>
                  <a:gd name="T4" fmla="*/ 7 w 57"/>
                  <a:gd name="T5" fmla="*/ 7 h 27"/>
                  <a:gd name="T6" fmla="*/ 43 w 57"/>
                  <a:gd name="T7" fmla="*/ 12 h 27"/>
                  <a:gd name="T8" fmla="*/ 189 w 57"/>
                  <a:gd name="T9" fmla="*/ 85 h 27"/>
                  <a:gd name="T10" fmla="*/ 140 w 57"/>
                  <a:gd name="T11" fmla="*/ 31 h 27"/>
                  <a:gd name="T12" fmla="*/ 63 w 57"/>
                  <a:gd name="T13" fmla="*/ 0 h 2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7" h="27">
                    <a:moveTo>
                      <a:pt x="19" y="0"/>
                    </a:moveTo>
                    <a:cubicBezTo>
                      <a:pt x="13" y="0"/>
                      <a:pt x="7" y="1"/>
                      <a:pt x="0" y="1"/>
                    </a:cubicBezTo>
                    <a:cubicBezTo>
                      <a:pt x="1" y="2"/>
                      <a:pt x="1" y="2"/>
                      <a:pt x="2" y="2"/>
                    </a:cubicBezTo>
                    <a:cubicBezTo>
                      <a:pt x="6" y="2"/>
                      <a:pt x="10" y="3"/>
                      <a:pt x="13" y="4"/>
                    </a:cubicBezTo>
                    <a:cubicBezTo>
                      <a:pt x="22" y="5"/>
                      <a:pt x="38" y="15"/>
                      <a:pt x="57" y="27"/>
                    </a:cubicBezTo>
                    <a:cubicBezTo>
                      <a:pt x="52" y="21"/>
                      <a:pt x="47" y="15"/>
                      <a:pt x="42" y="10"/>
                    </a:cubicBezTo>
                    <a:cubicBezTo>
                      <a:pt x="34" y="5"/>
                      <a:pt x="27" y="2"/>
                      <a:pt x="19" y="0"/>
                    </a:cubicBezTo>
                  </a:path>
                </a:pathLst>
              </a:custGeom>
              <a:solidFill>
                <a:srgbClr val="A19A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64" name="Freeform 4676">
                <a:extLst>
                  <a:ext uri="{FF2B5EF4-FFF2-40B4-BE49-F238E27FC236}">
                    <a16:creationId xmlns:a16="http://schemas.microsoft.com/office/drawing/2014/main" id="{1E272C77-399A-4EA3-BE76-0286A92B112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825" y="769"/>
                <a:ext cx="97" cy="52"/>
              </a:xfrm>
              <a:custGeom>
                <a:avLst/>
                <a:gdLst>
                  <a:gd name="T0" fmla="*/ 163 w 72"/>
                  <a:gd name="T1" fmla="*/ 97 h 38"/>
                  <a:gd name="T2" fmla="*/ 73 w 72"/>
                  <a:gd name="T3" fmla="*/ 126 h 38"/>
                  <a:gd name="T4" fmla="*/ 54 w 72"/>
                  <a:gd name="T5" fmla="*/ 133 h 38"/>
                  <a:gd name="T6" fmla="*/ 57 w 72"/>
                  <a:gd name="T7" fmla="*/ 133 h 38"/>
                  <a:gd name="T8" fmla="*/ 132 w 72"/>
                  <a:gd name="T9" fmla="*/ 120 h 38"/>
                  <a:gd name="T10" fmla="*/ 148 w 72"/>
                  <a:gd name="T11" fmla="*/ 120 h 38"/>
                  <a:gd name="T12" fmla="*/ 193 w 72"/>
                  <a:gd name="T13" fmla="*/ 116 h 38"/>
                  <a:gd name="T14" fmla="*/ 218 w 72"/>
                  <a:gd name="T15" fmla="*/ 116 h 38"/>
                  <a:gd name="T16" fmla="*/ 218 w 72"/>
                  <a:gd name="T17" fmla="*/ 107 h 38"/>
                  <a:gd name="T18" fmla="*/ 178 w 72"/>
                  <a:gd name="T19" fmla="*/ 97 h 38"/>
                  <a:gd name="T20" fmla="*/ 163 w 72"/>
                  <a:gd name="T21" fmla="*/ 97 h 38"/>
                  <a:gd name="T22" fmla="*/ 105 w 72"/>
                  <a:gd name="T23" fmla="*/ 0 h 38"/>
                  <a:gd name="T24" fmla="*/ 0 w 72"/>
                  <a:gd name="T25" fmla="*/ 30 h 38"/>
                  <a:gd name="T26" fmla="*/ 9 w 72"/>
                  <a:gd name="T27" fmla="*/ 47 h 38"/>
                  <a:gd name="T28" fmla="*/ 40 w 72"/>
                  <a:gd name="T29" fmla="*/ 67 h 38"/>
                  <a:gd name="T30" fmla="*/ 54 w 72"/>
                  <a:gd name="T31" fmla="*/ 67 h 38"/>
                  <a:gd name="T32" fmla="*/ 96 w 72"/>
                  <a:gd name="T33" fmla="*/ 47 h 38"/>
                  <a:gd name="T34" fmla="*/ 98 w 72"/>
                  <a:gd name="T35" fmla="*/ 47 h 38"/>
                  <a:gd name="T36" fmla="*/ 129 w 72"/>
                  <a:gd name="T37" fmla="*/ 77 h 38"/>
                  <a:gd name="T38" fmla="*/ 148 w 72"/>
                  <a:gd name="T39" fmla="*/ 85 h 38"/>
                  <a:gd name="T40" fmla="*/ 178 w 72"/>
                  <a:gd name="T41" fmla="*/ 77 h 38"/>
                  <a:gd name="T42" fmla="*/ 220 w 72"/>
                  <a:gd name="T43" fmla="*/ 67 h 38"/>
                  <a:gd name="T44" fmla="*/ 237 w 72"/>
                  <a:gd name="T45" fmla="*/ 29 h 38"/>
                  <a:gd name="T46" fmla="*/ 230 w 72"/>
                  <a:gd name="T47" fmla="*/ 19 h 38"/>
                  <a:gd name="T48" fmla="*/ 141 w 72"/>
                  <a:gd name="T49" fmla="*/ 1 h 38"/>
                  <a:gd name="T50" fmla="*/ 105 w 72"/>
                  <a:gd name="T51" fmla="*/ 0 h 3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72" h="38">
                    <a:moveTo>
                      <a:pt x="50" y="28"/>
                    </a:moveTo>
                    <a:cubicBezTo>
                      <a:pt x="41" y="28"/>
                      <a:pt x="31" y="33"/>
                      <a:pt x="22" y="36"/>
                    </a:cubicBezTo>
                    <a:cubicBezTo>
                      <a:pt x="20" y="36"/>
                      <a:pt x="18" y="37"/>
                      <a:pt x="16" y="38"/>
                    </a:cubicBezTo>
                    <a:cubicBezTo>
                      <a:pt x="16" y="38"/>
                      <a:pt x="17" y="38"/>
                      <a:pt x="17" y="38"/>
                    </a:cubicBezTo>
                    <a:cubicBezTo>
                      <a:pt x="25" y="35"/>
                      <a:pt x="33" y="34"/>
                      <a:pt x="40" y="34"/>
                    </a:cubicBezTo>
                    <a:cubicBezTo>
                      <a:pt x="42" y="34"/>
                      <a:pt x="44" y="34"/>
                      <a:pt x="45" y="34"/>
                    </a:cubicBezTo>
                    <a:cubicBezTo>
                      <a:pt x="50" y="33"/>
                      <a:pt x="54" y="33"/>
                      <a:pt x="59" y="33"/>
                    </a:cubicBezTo>
                    <a:cubicBezTo>
                      <a:pt x="61" y="33"/>
                      <a:pt x="64" y="33"/>
                      <a:pt x="66" y="33"/>
                    </a:cubicBezTo>
                    <a:cubicBezTo>
                      <a:pt x="66" y="33"/>
                      <a:pt x="66" y="32"/>
                      <a:pt x="66" y="31"/>
                    </a:cubicBezTo>
                    <a:cubicBezTo>
                      <a:pt x="61" y="30"/>
                      <a:pt x="55" y="28"/>
                      <a:pt x="54" y="28"/>
                    </a:cubicBezTo>
                    <a:cubicBezTo>
                      <a:pt x="53" y="28"/>
                      <a:pt x="51" y="28"/>
                      <a:pt x="50" y="28"/>
                    </a:cubicBezTo>
                    <a:moveTo>
                      <a:pt x="32" y="0"/>
                    </a:moveTo>
                    <a:cubicBezTo>
                      <a:pt x="20" y="2"/>
                      <a:pt x="10" y="5"/>
                      <a:pt x="0" y="9"/>
                    </a:cubicBezTo>
                    <a:cubicBezTo>
                      <a:pt x="1" y="10"/>
                      <a:pt x="2" y="12"/>
                      <a:pt x="3" y="13"/>
                    </a:cubicBezTo>
                    <a:cubicBezTo>
                      <a:pt x="6" y="17"/>
                      <a:pt x="8" y="19"/>
                      <a:pt x="12" y="19"/>
                    </a:cubicBezTo>
                    <a:cubicBezTo>
                      <a:pt x="13" y="19"/>
                      <a:pt x="15" y="19"/>
                      <a:pt x="16" y="19"/>
                    </a:cubicBezTo>
                    <a:cubicBezTo>
                      <a:pt x="20" y="18"/>
                      <a:pt x="25" y="13"/>
                      <a:pt x="29" y="13"/>
                    </a:cubicBezTo>
                    <a:cubicBezTo>
                      <a:pt x="29" y="13"/>
                      <a:pt x="29" y="13"/>
                      <a:pt x="30" y="13"/>
                    </a:cubicBezTo>
                    <a:cubicBezTo>
                      <a:pt x="33" y="14"/>
                      <a:pt x="36" y="20"/>
                      <a:pt x="39" y="22"/>
                    </a:cubicBezTo>
                    <a:cubicBezTo>
                      <a:pt x="41" y="23"/>
                      <a:pt x="43" y="24"/>
                      <a:pt x="45" y="24"/>
                    </a:cubicBezTo>
                    <a:cubicBezTo>
                      <a:pt x="48" y="24"/>
                      <a:pt x="51" y="23"/>
                      <a:pt x="54" y="22"/>
                    </a:cubicBezTo>
                    <a:cubicBezTo>
                      <a:pt x="58" y="21"/>
                      <a:pt x="63" y="19"/>
                      <a:pt x="67" y="19"/>
                    </a:cubicBezTo>
                    <a:cubicBezTo>
                      <a:pt x="68" y="15"/>
                      <a:pt x="70" y="11"/>
                      <a:pt x="72" y="8"/>
                    </a:cubicBezTo>
                    <a:cubicBezTo>
                      <a:pt x="71" y="7"/>
                      <a:pt x="70" y="6"/>
                      <a:pt x="70" y="5"/>
                    </a:cubicBezTo>
                    <a:cubicBezTo>
                      <a:pt x="62" y="4"/>
                      <a:pt x="53" y="2"/>
                      <a:pt x="43" y="1"/>
                    </a:cubicBezTo>
                    <a:cubicBezTo>
                      <a:pt x="39" y="1"/>
                      <a:pt x="36" y="1"/>
                      <a:pt x="32" y="0"/>
                    </a:cubicBezTo>
                  </a:path>
                </a:pathLst>
              </a:custGeom>
              <a:solidFill>
                <a:srgbClr val="8D84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65" name="Freeform 4677">
                <a:extLst>
                  <a:ext uri="{FF2B5EF4-FFF2-40B4-BE49-F238E27FC236}">
                    <a16:creationId xmlns:a16="http://schemas.microsoft.com/office/drawing/2014/main" id="{D6594995-CCEC-407E-B62D-A090DD83C8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14" y="780"/>
                <a:ext cx="53" cy="41"/>
              </a:xfrm>
              <a:custGeom>
                <a:avLst/>
                <a:gdLst>
                  <a:gd name="T0" fmla="*/ 20 w 39"/>
                  <a:gd name="T1" fmla="*/ 0 h 30"/>
                  <a:gd name="T2" fmla="*/ 1 w 39"/>
                  <a:gd name="T3" fmla="*/ 40 h 30"/>
                  <a:gd name="T4" fmla="*/ 10 w 39"/>
                  <a:gd name="T5" fmla="*/ 40 h 30"/>
                  <a:gd name="T6" fmla="*/ 37 w 39"/>
                  <a:gd name="T7" fmla="*/ 49 h 30"/>
                  <a:gd name="T8" fmla="*/ 45 w 39"/>
                  <a:gd name="T9" fmla="*/ 78 h 30"/>
                  <a:gd name="T10" fmla="*/ 27 w 39"/>
                  <a:gd name="T11" fmla="*/ 85 h 30"/>
                  <a:gd name="T12" fmla="*/ 0 w 39"/>
                  <a:gd name="T13" fmla="*/ 78 h 30"/>
                  <a:gd name="T14" fmla="*/ 0 w 39"/>
                  <a:gd name="T15" fmla="*/ 86 h 30"/>
                  <a:gd name="T16" fmla="*/ 77 w 39"/>
                  <a:gd name="T17" fmla="*/ 105 h 30"/>
                  <a:gd name="T18" fmla="*/ 124 w 39"/>
                  <a:gd name="T19" fmla="*/ 103 h 30"/>
                  <a:gd name="T20" fmla="*/ 117 w 39"/>
                  <a:gd name="T21" fmla="*/ 96 h 30"/>
                  <a:gd name="T22" fmla="*/ 92 w 39"/>
                  <a:gd name="T23" fmla="*/ 57 h 30"/>
                  <a:gd name="T24" fmla="*/ 133 w 39"/>
                  <a:gd name="T25" fmla="*/ 92 h 30"/>
                  <a:gd name="T26" fmla="*/ 41 w 39"/>
                  <a:gd name="T27" fmla="*/ 14 h 30"/>
                  <a:gd name="T28" fmla="*/ 20 w 39"/>
                  <a:gd name="T29" fmla="*/ 0 h 30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39" h="30">
                    <a:moveTo>
                      <a:pt x="6" y="0"/>
                    </a:moveTo>
                    <a:cubicBezTo>
                      <a:pt x="4" y="3"/>
                      <a:pt x="2" y="7"/>
                      <a:pt x="1" y="11"/>
                    </a:cubicBezTo>
                    <a:cubicBezTo>
                      <a:pt x="2" y="11"/>
                      <a:pt x="2" y="11"/>
                      <a:pt x="3" y="11"/>
                    </a:cubicBezTo>
                    <a:cubicBezTo>
                      <a:pt x="6" y="11"/>
                      <a:pt x="9" y="12"/>
                      <a:pt x="11" y="14"/>
                    </a:cubicBezTo>
                    <a:cubicBezTo>
                      <a:pt x="13" y="17"/>
                      <a:pt x="15" y="21"/>
                      <a:pt x="13" y="23"/>
                    </a:cubicBezTo>
                    <a:cubicBezTo>
                      <a:pt x="12" y="24"/>
                      <a:pt x="10" y="24"/>
                      <a:pt x="8" y="24"/>
                    </a:cubicBezTo>
                    <a:cubicBezTo>
                      <a:pt x="6" y="24"/>
                      <a:pt x="3" y="24"/>
                      <a:pt x="0" y="23"/>
                    </a:cubicBezTo>
                    <a:cubicBezTo>
                      <a:pt x="0" y="24"/>
                      <a:pt x="0" y="25"/>
                      <a:pt x="0" y="25"/>
                    </a:cubicBezTo>
                    <a:cubicBezTo>
                      <a:pt x="8" y="26"/>
                      <a:pt x="16" y="27"/>
                      <a:pt x="23" y="30"/>
                    </a:cubicBezTo>
                    <a:cubicBezTo>
                      <a:pt x="28" y="29"/>
                      <a:pt x="32" y="29"/>
                      <a:pt x="36" y="29"/>
                    </a:cubicBezTo>
                    <a:cubicBezTo>
                      <a:pt x="35" y="28"/>
                      <a:pt x="34" y="28"/>
                      <a:pt x="34" y="27"/>
                    </a:cubicBezTo>
                    <a:cubicBezTo>
                      <a:pt x="27" y="17"/>
                      <a:pt x="27" y="17"/>
                      <a:pt x="27" y="17"/>
                    </a:cubicBezTo>
                    <a:cubicBezTo>
                      <a:pt x="31" y="23"/>
                      <a:pt x="35" y="25"/>
                      <a:pt x="39" y="26"/>
                    </a:cubicBezTo>
                    <a:cubicBezTo>
                      <a:pt x="35" y="14"/>
                      <a:pt x="21" y="12"/>
                      <a:pt x="12" y="4"/>
                    </a:cubicBezTo>
                    <a:cubicBezTo>
                      <a:pt x="9" y="3"/>
                      <a:pt x="8" y="1"/>
                      <a:pt x="6" y="0"/>
                    </a:cubicBezTo>
                  </a:path>
                </a:pathLst>
              </a:custGeom>
              <a:solidFill>
                <a:srgbClr val="A19A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66" name="Freeform 4678">
                <a:extLst>
                  <a:ext uri="{FF2B5EF4-FFF2-40B4-BE49-F238E27FC236}">
                    <a16:creationId xmlns:a16="http://schemas.microsoft.com/office/drawing/2014/main" id="{A6AF92CC-4862-4242-9F96-2C1D4CBDEA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86" y="814"/>
                <a:ext cx="30" cy="7"/>
              </a:xfrm>
              <a:custGeom>
                <a:avLst/>
                <a:gdLst>
                  <a:gd name="T0" fmla="*/ 48 w 22"/>
                  <a:gd name="T1" fmla="*/ 0 h 5"/>
                  <a:gd name="T2" fmla="*/ 0 w 22"/>
                  <a:gd name="T3" fmla="*/ 1 h 5"/>
                  <a:gd name="T4" fmla="*/ 76 w 22"/>
                  <a:gd name="T5" fmla="*/ 20 h 5"/>
                  <a:gd name="T6" fmla="*/ 75 w 22"/>
                  <a:gd name="T7" fmla="*/ 0 h 5"/>
                  <a:gd name="T8" fmla="*/ 48 w 22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2" h="5">
                    <a:moveTo>
                      <a:pt x="14" y="0"/>
                    </a:moveTo>
                    <a:cubicBezTo>
                      <a:pt x="9" y="0"/>
                      <a:pt x="5" y="0"/>
                      <a:pt x="0" y="1"/>
                    </a:cubicBezTo>
                    <a:cubicBezTo>
                      <a:pt x="8" y="1"/>
                      <a:pt x="15" y="3"/>
                      <a:pt x="22" y="5"/>
                    </a:cubicBezTo>
                    <a:cubicBezTo>
                      <a:pt x="21" y="4"/>
                      <a:pt x="21" y="2"/>
                      <a:pt x="21" y="0"/>
                    </a:cubicBezTo>
                    <a:cubicBezTo>
                      <a:pt x="19" y="0"/>
                      <a:pt x="16" y="0"/>
                      <a:pt x="14" y="0"/>
                    </a:cubicBezTo>
                  </a:path>
                </a:pathLst>
              </a:custGeom>
              <a:solidFill>
                <a:srgbClr val="B7B1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67" name="Freeform 4679">
                <a:extLst>
                  <a:ext uri="{FF2B5EF4-FFF2-40B4-BE49-F238E27FC236}">
                    <a16:creationId xmlns:a16="http://schemas.microsoft.com/office/drawing/2014/main" id="{45DD2B4A-B7D4-43C4-A7A4-B1ABF45598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14" y="814"/>
                <a:ext cx="32" cy="8"/>
              </a:xfrm>
              <a:custGeom>
                <a:avLst/>
                <a:gdLst>
                  <a:gd name="T0" fmla="*/ 0 w 23"/>
                  <a:gd name="T1" fmla="*/ 0 h 6"/>
                  <a:gd name="T2" fmla="*/ 1 w 23"/>
                  <a:gd name="T3" fmla="*/ 16 h 6"/>
                  <a:gd name="T4" fmla="*/ 15 w 23"/>
                  <a:gd name="T5" fmla="*/ 20 h 6"/>
                  <a:gd name="T6" fmla="*/ 88 w 23"/>
                  <a:gd name="T7" fmla="*/ 16 h 6"/>
                  <a:gd name="T8" fmla="*/ 0 w 23"/>
                  <a:gd name="T9" fmla="*/ 0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3" h="6">
                    <a:moveTo>
                      <a:pt x="0" y="0"/>
                    </a:moveTo>
                    <a:cubicBezTo>
                      <a:pt x="0" y="2"/>
                      <a:pt x="0" y="4"/>
                      <a:pt x="1" y="5"/>
                    </a:cubicBezTo>
                    <a:cubicBezTo>
                      <a:pt x="2" y="6"/>
                      <a:pt x="3" y="6"/>
                      <a:pt x="4" y="6"/>
                    </a:cubicBezTo>
                    <a:cubicBezTo>
                      <a:pt x="11" y="6"/>
                      <a:pt x="17" y="5"/>
                      <a:pt x="23" y="5"/>
                    </a:cubicBezTo>
                    <a:cubicBezTo>
                      <a:pt x="16" y="2"/>
                      <a:pt x="8" y="1"/>
                      <a:pt x="0" y="0"/>
                    </a:cubicBezTo>
                  </a:path>
                </a:pathLst>
              </a:custGeom>
              <a:solidFill>
                <a:srgbClr val="C4BF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68" name="Freeform 4680">
                <a:extLst>
                  <a:ext uri="{FF2B5EF4-FFF2-40B4-BE49-F238E27FC236}">
                    <a16:creationId xmlns:a16="http://schemas.microsoft.com/office/drawing/2014/main" id="{666AD89E-FFF2-42E5-9E90-0EDE699733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0" y="812"/>
                <a:ext cx="12" cy="48"/>
              </a:xfrm>
              <a:custGeom>
                <a:avLst/>
                <a:gdLst>
                  <a:gd name="T0" fmla="*/ 21 w 9"/>
                  <a:gd name="T1" fmla="*/ 0 h 35"/>
                  <a:gd name="T2" fmla="*/ 1 w 9"/>
                  <a:gd name="T3" fmla="*/ 103 h 35"/>
                  <a:gd name="T4" fmla="*/ 28 w 9"/>
                  <a:gd name="T5" fmla="*/ 125 h 35"/>
                  <a:gd name="T6" fmla="*/ 21 w 9"/>
                  <a:gd name="T7" fmla="*/ 7 h 35"/>
                  <a:gd name="T8" fmla="*/ 21 w 9"/>
                  <a:gd name="T9" fmla="*/ 0 h 3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" h="35">
                    <a:moveTo>
                      <a:pt x="7" y="0"/>
                    </a:moveTo>
                    <a:cubicBezTo>
                      <a:pt x="2" y="8"/>
                      <a:pt x="0" y="18"/>
                      <a:pt x="1" y="29"/>
                    </a:cubicBezTo>
                    <a:cubicBezTo>
                      <a:pt x="9" y="35"/>
                      <a:pt x="9" y="35"/>
                      <a:pt x="9" y="35"/>
                    </a:cubicBezTo>
                    <a:cubicBezTo>
                      <a:pt x="9" y="24"/>
                      <a:pt x="9" y="13"/>
                      <a:pt x="7" y="2"/>
                    </a:cubicBezTo>
                    <a:cubicBezTo>
                      <a:pt x="7" y="2"/>
                      <a:pt x="7" y="1"/>
                      <a:pt x="7" y="0"/>
                    </a:cubicBezTo>
                  </a:path>
                </a:pathLst>
              </a:custGeom>
              <a:solidFill>
                <a:srgbClr val="8D84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69" name="Freeform 4681">
                <a:extLst>
                  <a:ext uri="{FF2B5EF4-FFF2-40B4-BE49-F238E27FC236}">
                    <a16:creationId xmlns:a16="http://schemas.microsoft.com/office/drawing/2014/main" id="{5CD738DD-25F7-4C3C-9A88-6ABA9D88BE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9" y="802"/>
                <a:ext cx="17" cy="59"/>
              </a:xfrm>
              <a:custGeom>
                <a:avLst/>
                <a:gdLst>
                  <a:gd name="T0" fmla="*/ 26 w 12"/>
                  <a:gd name="T1" fmla="*/ 0 h 44"/>
                  <a:gd name="T2" fmla="*/ 0 w 12"/>
                  <a:gd name="T3" fmla="*/ 27 h 44"/>
                  <a:gd name="T4" fmla="*/ 0 w 12"/>
                  <a:gd name="T5" fmla="*/ 31 h 44"/>
                  <a:gd name="T6" fmla="*/ 9 w 12"/>
                  <a:gd name="T7" fmla="*/ 141 h 44"/>
                  <a:gd name="T8" fmla="*/ 13 w 12"/>
                  <a:gd name="T9" fmla="*/ 142 h 44"/>
                  <a:gd name="T10" fmla="*/ 48 w 12"/>
                  <a:gd name="T11" fmla="*/ 115 h 44"/>
                  <a:gd name="T12" fmla="*/ 37 w 12"/>
                  <a:gd name="T13" fmla="*/ 101 h 44"/>
                  <a:gd name="T14" fmla="*/ 28 w 12"/>
                  <a:gd name="T15" fmla="*/ 21 h 44"/>
                  <a:gd name="T16" fmla="*/ 26 w 12"/>
                  <a:gd name="T17" fmla="*/ 0 h 4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2" h="44">
                    <a:moveTo>
                      <a:pt x="6" y="0"/>
                    </a:moveTo>
                    <a:cubicBezTo>
                      <a:pt x="3" y="2"/>
                      <a:pt x="1" y="5"/>
                      <a:pt x="0" y="8"/>
                    </a:cubicBezTo>
                    <a:cubicBezTo>
                      <a:pt x="0" y="9"/>
                      <a:pt x="0" y="10"/>
                      <a:pt x="0" y="10"/>
                    </a:cubicBezTo>
                    <a:cubicBezTo>
                      <a:pt x="2" y="21"/>
                      <a:pt x="2" y="32"/>
                      <a:pt x="2" y="43"/>
                    </a:cubicBezTo>
                    <a:cubicBezTo>
                      <a:pt x="3" y="44"/>
                      <a:pt x="3" y="44"/>
                      <a:pt x="3" y="44"/>
                    </a:cubicBezTo>
                    <a:cubicBezTo>
                      <a:pt x="6" y="41"/>
                      <a:pt x="9" y="39"/>
                      <a:pt x="12" y="36"/>
                    </a:cubicBezTo>
                    <a:cubicBezTo>
                      <a:pt x="11" y="34"/>
                      <a:pt x="10" y="32"/>
                      <a:pt x="9" y="31"/>
                    </a:cubicBezTo>
                    <a:cubicBezTo>
                      <a:pt x="5" y="21"/>
                      <a:pt x="7" y="17"/>
                      <a:pt x="7" y="7"/>
                    </a:cubicBezTo>
                    <a:cubicBezTo>
                      <a:pt x="7" y="4"/>
                      <a:pt x="6" y="2"/>
                      <a:pt x="6" y="0"/>
                    </a:cubicBezTo>
                  </a:path>
                </a:pathLst>
              </a:custGeom>
              <a:solidFill>
                <a:srgbClr val="B7B1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70" name="Freeform 4682">
                <a:extLst>
                  <a:ext uri="{FF2B5EF4-FFF2-40B4-BE49-F238E27FC236}">
                    <a16:creationId xmlns:a16="http://schemas.microsoft.com/office/drawing/2014/main" id="{D46FD896-30E5-4A2D-B518-F4457052D9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91" y="774"/>
                <a:ext cx="11" cy="5"/>
              </a:xfrm>
              <a:custGeom>
                <a:avLst/>
                <a:gdLst>
                  <a:gd name="T0" fmla="*/ 29 w 8"/>
                  <a:gd name="T1" fmla="*/ 0 h 3"/>
                  <a:gd name="T2" fmla="*/ 0 w 8"/>
                  <a:gd name="T3" fmla="*/ 8 h 3"/>
                  <a:gd name="T4" fmla="*/ 11 w 8"/>
                  <a:gd name="T5" fmla="*/ 22 h 3"/>
                  <a:gd name="T6" fmla="*/ 29 w 8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" h="3">
                    <a:moveTo>
                      <a:pt x="8" y="0"/>
                    </a:moveTo>
                    <a:cubicBezTo>
                      <a:pt x="5" y="0"/>
                      <a:pt x="3" y="0"/>
                      <a:pt x="0" y="1"/>
                    </a:cubicBezTo>
                    <a:cubicBezTo>
                      <a:pt x="1" y="1"/>
                      <a:pt x="2" y="2"/>
                      <a:pt x="3" y="3"/>
                    </a:cubicBezTo>
                    <a:cubicBezTo>
                      <a:pt x="5" y="2"/>
                      <a:pt x="6" y="1"/>
                      <a:pt x="8" y="0"/>
                    </a:cubicBezTo>
                  </a:path>
                </a:pathLst>
              </a:custGeom>
              <a:solidFill>
                <a:srgbClr val="6D64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71" name="Freeform 4683">
                <a:extLst>
                  <a:ext uri="{FF2B5EF4-FFF2-40B4-BE49-F238E27FC236}">
                    <a16:creationId xmlns:a16="http://schemas.microsoft.com/office/drawing/2014/main" id="{5C17E009-5265-4A2A-8212-773661EAF6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4" y="789"/>
                <a:ext cx="81" cy="36"/>
              </a:xfrm>
              <a:custGeom>
                <a:avLst/>
                <a:gdLst>
                  <a:gd name="T0" fmla="*/ 198 w 60"/>
                  <a:gd name="T1" fmla="*/ 0 h 26"/>
                  <a:gd name="T2" fmla="*/ 58 w 60"/>
                  <a:gd name="T3" fmla="*/ 50 h 26"/>
                  <a:gd name="T4" fmla="*/ 0 w 60"/>
                  <a:gd name="T5" fmla="*/ 96 h 26"/>
                  <a:gd name="T6" fmla="*/ 198 w 60"/>
                  <a:gd name="T7" fmla="*/ 0 h 2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0" h="26">
                    <a:moveTo>
                      <a:pt x="60" y="0"/>
                    </a:moveTo>
                    <a:cubicBezTo>
                      <a:pt x="46" y="3"/>
                      <a:pt x="31" y="7"/>
                      <a:pt x="18" y="14"/>
                    </a:cubicBezTo>
                    <a:cubicBezTo>
                      <a:pt x="12" y="18"/>
                      <a:pt x="6" y="22"/>
                      <a:pt x="0" y="26"/>
                    </a:cubicBezTo>
                    <a:cubicBezTo>
                      <a:pt x="20" y="19"/>
                      <a:pt x="40" y="11"/>
                      <a:pt x="60" y="0"/>
                    </a:cubicBezTo>
                  </a:path>
                </a:pathLst>
              </a:custGeom>
              <a:solidFill>
                <a:srgbClr val="51484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72" name="Freeform 4684">
                <a:extLst>
                  <a:ext uri="{FF2B5EF4-FFF2-40B4-BE49-F238E27FC236}">
                    <a16:creationId xmlns:a16="http://schemas.microsoft.com/office/drawing/2014/main" id="{32753293-3D63-4C3D-9FE9-BBDCE67A2C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47" y="785"/>
                <a:ext cx="68" cy="38"/>
              </a:xfrm>
              <a:custGeom>
                <a:avLst/>
                <a:gdLst>
                  <a:gd name="T0" fmla="*/ 0 w 50"/>
                  <a:gd name="T1" fmla="*/ 0 h 28"/>
                  <a:gd name="T2" fmla="*/ 170 w 50"/>
                  <a:gd name="T3" fmla="*/ 96 h 28"/>
                  <a:gd name="T4" fmla="*/ 0 w 50"/>
                  <a:gd name="T5" fmla="*/ 0 h 2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0" h="28">
                    <a:moveTo>
                      <a:pt x="0" y="0"/>
                    </a:moveTo>
                    <a:cubicBezTo>
                      <a:pt x="14" y="15"/>
                      <a:pt x="33" y="19"/>
                      <a:pt x="50" y="28"/>
                    </a:cubicBezTo>
                    <a:cubicBezTo>
                      <a:pt x="31" y="17"/>
                      <a:pt x="17" y="7"/>
                      <a:pt x="0" y="0"/>
                    </a:cubicBezTo>
                  </a:path>
                </a:pathLst>
              </a:custGeom>
              <a:solidFill>
                <a:srgbClr val="7970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73" name="Freeform 4685">
                <a:extLst>
                  <a:ext uri="{FF2B5EF4-FFF2-40B4-BE49-F238E27FC236}">
                    <a16:creationId xmlns:a16="http://schemas.microsoft.com/office/drawing/2014/main" id="{F11155E6-3A63-4A9C-992D-E332402BA9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30" y="779"/>
                <a:ext cx="74" cy="66"/>
              </a:xfrm>
              <a:custGeom>
                <a:avLst/>
                <a:gdLst>
                  <a:gd name="T0" fmla="*/ 169 w 54"/>
                  <a:gd name="T1" fmla="*/ 0 h 49"/>
                  <a:gd name="T2" fmla="*/ 0 w 54"/>
                  <a:gd name="T3" fmla="*/ 162 h 49"/>
                  <a:gd name="T4" fmla="*/ 85 w 54"/>
                  <a:gd name="T5" fmla="*/ 135 h 49"/>
                  <a:gd name="T6" fmla="*/ 116 w 54"/>
                  <a:gd name="T7" fmla="*/ 106 h 49"/>
                  <a:gd name="T8" fmla="*/ 188 w 54"/>
                  <a:gd name="T9" fmla="*/ 30 h 49"/>
                  <a:gd name="T10" fmla="*/ 169 w 54"/>
                  <a:gd name="T11" fmla="*/ 0 h 4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4" h="49">
                    <a:moveTo>
                      <a:pt x="48" y="0"/>
                    </a:moveTo>
                    <a:cubicBezTo>
                      <a:pt x="26" y="15"/>
                      <a:pt x="12" y="31"/>
                      <a:pt x="0" y="49"/>
                    </a:cubicBezTo>
                    <a:cubicBezTo>
                      <a:pt x="7" y="46"/>
                      <a:pt x="15" y="43"/>
                      <a:pt x="24" y="41"/>
                    </a:cubicBezTo>
                    <a:cubicBezTo>
                      <a:pt x="27" y="38"/>
                      <a:pt x="30" y="36"/>
                      <a:pt x="33" y="33"/>
                    </a:cubicBezTo>
                    <a:cubicBezTo>
                      <a:pt x="36" y="27"/>
                      <a:pt x="44" y="18"/>
                      <a:pt x="53" y="9"/>
                    </a:cubicBezTo>
                    <a:cubicBezTo>
                      <a:pt x="54" y="5"/>
                      <a:pt x="52" y="2"/>
                      <a:pt x="48" y="0"/>
                    </a:cubicBezTo>
                  </a:path>
                </a:pathLst>
              </a:custGeom>
              <a:solidFill>
                <a:srgbClr val="6D64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74" name="Freeform 4686">
                <a:extLst>
                  <a:ext uri="{FF2B5EF4-FFF2-40B4-BE49-F238E27FC236}">
                    <a16:creationId xmlns:a16="http://schemas.microsoft.com/office/drawing/2014/main" id="{F1FB6CB9-5408-4A79-B974-AAFCA7D767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75" y="791"/>
                <a:ext cx="27" cy="32"/>
              </a:xfrm>
              <a:custGeom>
                <a:avLst/>
                <a:gdLst>
                  <a:gd name="T0" fmla="*/ 66 w 20"/>
                  <a:gd name="T1" fmla="*/ 0 h 24"/>
                  <a:gd name="T2" fmla="*/ 0 w 20"/>
                  <a:gd name="T3" fmla="*/ 76 h 24"/>
                  <a:gd name="T4" fmla="*/ 7 w 20"/>
                  <a:gd name="T5" fmla="*/ 69 h 24"/>
                  <a:gd name="T6" fmla="*/ 66 w 20"/>
                  <a:gd name="T7" fmla="*/ 0 h 2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0" h="24">
                    <a:moveTo>
                      <a:pt x="20" y="0"/>
                    </a:moveTo>
                    <a:cubicBezTo>
                      <a:pt x="11" y="9"/>
                      <a:pt x="3" y="18"/>
                      <a:pt x="0" y="24"/>
                    </a:cubicBezTo>
                    <a:cubicBezTo>
                      <a:pt x="0" y="24"/>
                      <a:pt x="1" y="23"/>
                      <a:pt x="2" y="22"/>
                    </a:cubicBezTo>
                    <a:cubicBezTo>
                      <a:pt x="13" y="13"/>
                      <a:pt x="19" y="6"/>
                      <a:pt x="20" y="0"/>
                    </a:cubicBezTo>
                  </a:path>
                </a:pathLst>
              </a:custGeom>
              <a:solidFill>
                <a:srgbClr val="A19A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75" name="Freeform 4687">
                <a:extLst>
                  <a:ext uri="{FF2B5EF4-FFF2-40B4-BE49-F238E27FC236}">
                    <a16:creationId xmlns:a16="http://schemas.microsoft.com/office/drawing/2014/main" id="{6EDAFBA0-5DA5-4C7F-9230-987813B464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6" y="780"/>
                <a:ext cx="172" cy="91"/>
              </a:xfrm>
              <a:custGeom>
                <a:avLst/>
                <a:gdLst>
                  <a:gd name="T0" fmla="*/ 428 w 127"/>
                  <a:gd name="T1" fmla="*/ 0 h 67"/>
                  <a:gd name="T2" fmla="*/ 418 w 127"/>
                  <a:gd name="T3" fmla="*/ 0 h 67"/>
                  <a:gd name="T4" fmla="*/ 321 w 127"/>
                  <a:gd name="T5" fmla="*/ 26 h 67"/>
                  <a:gd name="T6" fmla="*/ 118 w 127"/>
                  <a:gd name="T7" fmla="*/ 113 h 67"/>
                  <a:gd name="T8" fmla="*/ 0 w 127"/>
                  <a:gd name="T9" fmla="*/ 221 h 67"/>
                  <a:gd name="T10" fmla="*/ 0 w 127"/>
                  <a:gd name="T11" fmla="*/ 225 h 67"/>
                  <a:gd name="T12" fmla="*/ 22 w 127"/>
                  <a:gd name="T13" fmla="*/ 228 h 67"/>
                  <a:gd name="T14" fmla="*/ 47 w 127"/>
                  <a:gd name="T15" fmla="*/ 208 h 67"/>
                  <a:gd name="T16" fmla="*/ 149 w 127"/>
                  <a:gd name="T17" fmla="*/ 153 h 67"/>
                  <a:gd name="T18" fmla="*/ 255 w 127"/>
                  <a:gd name="T19" fmla="*/ 92 h 67"/>
                  <a:gd name="T20" fmla="*/ 274 w 127"/>
                  <a:gd name="T21" fmla="*/ 107 h 67"/>
                  <a:gd name="T22" fmla="*/ 379 w 127"/>
                  <a:gd name="T23" fmla="*/ 48 h 67"/>
                  <a:gd name="T24" fmla="*/ 428 w 127"/>
                  <a:gd name="T25" fmla="*/ 0 h 6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27" h="67">
                    <a:moveTo>
                      <a:pt x="127" y="0"/>
                    </a:moveTo>
                    <a:cubicBezTo>
                      <a:pt x="126" y="0"/>
                      <a:pt x="125" y="0"/>
                      <a:pt x="124" y="0"/>
                    </a:cubicBezTo>
                    <a:cubicBezTo>
                      <a:pt x="115" y="2"/>
                      <a:pt x="105" y="4"/>
                      <a:pt x="95" y="7"/>
                    </a:cubicBezTo>
                    <a:cubicBezTo>
                      <a:pt x="75" y="18"/>
                      <a:pt x="55" y="26"/>
                      <a:pt x="35" y="33"/>
                    </a:cubicBezTo>
                    <a:cubicBezTo>
                      <a:pt x="23" y="43"/>
                      <a:pt x="12" y="54"/>
                      <a:pt x="0" y="65"/>
                    </a:cubicBezTo>
                    <a:cubicBezTo>
                      <a:pt x="0" y="65"/>
                      <a:pt x="0" y="65"/>
                      <a:pt x="0" y="66"/>
                    </a:cubicBezTo>
                    <a:cubicBezTo>
                      <a:pt x="2" y="66"/>
                      <a:pt x="5" y="66"/>
                      <a:pt x="7" y="67"/>
                    </a:cubicBezTo>
                    <a:cubicBezTo>
                      <a:pt x="9" y="65"/>
                      <a:pt x="11" y="63"/>
                      <a:pt x="14" y="61"/>
                    </a:cubicBezTo>
                    <a:cubicBezTo>
                      <a:pt x="23" y="54"/>
                      <a:pt x="33" y="49"/>
                      <a:pt x="44" y="45"/>
                    </a:cubicBezTo>
                    <a:cubicBezTo>
                      <a:pt x="54" y="36"/>
                      <a:pt x="63" y="28"/>
                      <a:pt x="76" y="27"/>
                    </a:cubicBezTo>
                    <a:cubicBezTo>
                      <a:pt x="81" y="32"/>
                      <a:pt x="81" y="32"/>
                      <a:pt x="81" y="32"/>
                    </a:cubicBezTo>
                    <a:cubicBezTo>
                      <a:pt x="93" y="27"/>
                      <a:pt x="104" y="22"/>
                      <a:pt x="113" y="14"/>
                    </a:cubicBezTo>
                    <a:cubicBezTo>
                      <a:pt x="119" y="9"/>
                      <a:pt x="123" y="4"/>
                      <a:pt x="127" y="0"/>
                    </a:cubicBezTo>
                  </a:path>
                </a:pathLst>
              </a:custGeom>
              <a:solidFill>
                <a:srgbClr val="5F565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76" name="Freeform 4688">
                <a:extLst>
                  <a:ext uri="{FF2B5EF4-FFF2-40B4-BE49-F238E27FC236}">
                    <a16:creationId xmlns:a16="http://schemas.microsoft.com/office/drawing/2014/main" id="{0430EF99-ED83-49DE-85E7-592FFEE1F8F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406" y="776"/>
                <a:ext cx="189" cy="96"/>
              </a:xfrm>
              <a:custGeom>
                <a:avLst/>
                <a:gdLst>
                  <a:gd name="T0" fmla="*/ 124 w 140"/>
                  <a:gd name="T1" fmla="*/ 161 h 71"/>
                  <a:gd name="T2" fmla="*/ 22 w 140"/>
                  <a:gd name="T3" fmla="*/ 216 h 71"/>
                  <a:gd name="T4" fmla="*/ 0 w 140"/>
                  <a:gd name="T5" fmla="*/ 234 h 71"/>
                  <a:gd name="T6" fmla="*/ 20 w 140"/>
                  <a:gd name="T7" fmla="*/ 238 h 71"/>
                  <a:gd name="T8" fmla="*/ 63 w 140"/>
                  <a:gd name="T9" fmla="*/ 210 h 71"/>
                  <a:gd name="T10" fmla="*/ 124 w 140"/>
                  <a:gd name="T11" fmla="*/ 161 h 71"/>
                  <a:gd name="T12" fmla="*/ 456 w 140"/>
                  <a:gd name="T13" fmla="*/ 0 h 71"/>
                  <a:gd name="T14" fmla="*/ 400 w 140"/>
                  <a:gd name="T15" fmla="*/ 9 h 71"/>
                  <a:gd name="T16" fmla="*/ 352 w 140"/>
                  <a:gd name="T17" fmla="*/ 57 h 71"/>
                  <a:gd name="T18" fmla="*/ 246 w 140"/>
                  <a:gd name="T19" fmla="*/ 118 h 71"/>
                  <a:gd name="T20" fmla="*/ 293 w 140"/>
                  <a:gd name="T21" fmla="*/ 160 h 71"/>
                  <a:gd name="T22" fmla="*/ 209 w 140"/>
                  <a:gd name="T23" fmla="*/ 219 h 71"/>
                  <a:gd name="T24" fmla="*/ 304 w 140"/>
                  <a:gd name="T25" fmla="*/ 170 h 71"/>
                  <a:gd name="T26" fmla="*/ 464 w 140"/>
                  <a:gd name="T27" fmla="*/ 7 h 71"/>
                  <a:gd name="T28" fmla="*/ 456 w 140"/>
                  <a:gd name="T29" fmla="*/ 0 h 71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40" h="71">
                    <a:moveTo>
                      <a:pt x="37" y="48"/>
                    </a:moveTo>
                    <a:cubicBezTo>
                      <a:pt x="26" y="52"/>
                      <a:pt x="16" y="57"/>
                      <a:pt x="7" y="64"/>
                    </a:cubicBezTo>
                    <a:cubicBezTo>
                      <a:pt x="4" y="66"/>
                      <a:pt x="2" y="68"/>
                      <a:pt x="0" y="70"/>
                    </a:cubicBezTo>
                    <a:cubicBezTo>
                      <a:pt x="2" y="70"/>
                      <a:pt x="4" y="71"/>
                      <a:pt x="6" y="71"/>
                    </a:cubicBezTo>
                    <a:cubicBezTo>
                      <a:pt x="10" y="69"/>
                      <a:pt x="15" y="66"/>
                      <a:pt x="19" y="63"/>
                    </a:cubicBezTo>
                    <a:cubicBezTo>
                      <a:pt x="25" y="59"/>
                      <a:pt x="31" y="53"/>
                      <a:pt x="37" y="48"/>
                    </a:cubicBezTo>
                    <a:moveTo>
                      <a:pt x="137" y="0"/>
                    </a:moveTo>
                    <a:cubicBezTo>
                      <a:pt x="131" y="1"/>
                      <a:pt x="126" y="2"/>
                      <a:pt x="120" y="3"/>
                    </a:cubicBezTo>
                    <a:cubicBezTo>
                      <a:pt x="116" y="7"/>
                      <a:pt x="112" y="12"/>
                      <a:pt x="106" y="17"/>
                    </a:cubicBezTo>
                    <a:cubicBezTo>
                      <a:pt x="97" y="25"/>
                      <a:pt x="86" y="30"/>
                      <a:pt x="74" y="35"/>
                    </a:cubicBezTo>
                    <a:cubicBezTo>
                      <a:pt x="88" y="47"/>
                      <a:pt x="88" y="47"/>
                      <a:pt x="88" y="47"/>
                    </a:cubicBezTo>
                    <a:cubicBezTo>
                      <a:pt x="80" y="51"/>
                      <a:pt x="71" y="58"/>
                      <a:pt x="63" y="66"/>
                    </a:cubicBezTo>
                    <a:cubicBezTo>
                      <a:pt x="72" y="60"/>
                      <a:pt x="82" y="55"/>
                      <a:pt x="92" y="51"/>
                    </a:cubicBezTo>
                    <a:cubicBezTo>
                      <a:pt x="104" y="33"/>
                      <a:pt x="118" y="17"/>
                      <a:pt x="140" y="2"/>
                    </a:cubicBezTo>
                    <a:cubicBezTo>
                      <a:pt x="139" y="1"/>
                      <a:pt x="138" y="0"/>
                      <a:pt x="137" y="0"/>
                    </a:cubicBezTo>
                  </a:path>
                </a:pathLst>
              </a:custGeom>
              <a:solidFill>
                <a:srgbClr val="7970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77" name="Freeform 4689">
                <a:extLst>
                  <a:ext uri="{FF2B5EF4-FFF2-40B4-BE49-F238E27FC236}">
                    <a16:creationId xmlns:a16="http://schemas.microsoft.com/office/drawing/2014/main" id="{04788891-CF7A-4988-9AE6-97D5B97124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3" y="869"/>
                <a:ext cx="13" cy="10"/>
              </a:xfrm>
              <a:custGeom>
                <a:avLst/>
                <a:gdLst>
                  <a:gd name="T0" fmla="*/ 9 w 9"/>
                  <a:gd name="T1" fmla="*/ 0 h 7"/>
                  <a:gd name="T2" fmla="*/ 0 w 9"/>
                  <a:gd name="T3" fmla="*/ 29 h 7"/>
                  <a:gd name="T4" fmla="*/ 1 w 9"/>
                  <a:gd name="T5" fmla="*/ 29 h 7"/>
                  <a:gd name="T6" fmla="*/ 13 w 9"/>
                  <a:gd name="T7" fmla="*/ 29 h 7"/>
                  <a:gd name="T8" fmla="*/ 39 w 9"/>
                  <a:gd name="T9" fmla="*/ 1 h 7"/>
                  <a:gd name="T10" fmla="*/ 9 w 9"/>
                  <a:gd name="T11" fmla="*/ 0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9" h="7">
                    <a:moveTo>
                      <a:pt x="2" y="0"/>
                    </a:moveTo>
                    <a:cubicBezTo>
                      <a:pt x="1" y="2"/>
                      <a:pt x="0" y="4"/>
                      <a:pt x="0" y="7"/>
                    </a:cubicBezTo>
                    <a:cubicBezTo>
                      <a:pt x="0" y="7"/>
                      <a:pt x="0" y="7"/>
                      <a:pt x="1" y="7"/>
                    </a:cubicBezTo>
                    <a:cubicBezTo>
                      <a:pt x="1" y="7"/>
                      <a:pt x="2" y="7"/>
                      <a:pt x="3" y="7"/>
                    </a:cubicBezTo>
                    <a:cubicBezTo>
                      <a:pt x="5" y="5"/>
                      <a:pt x="7" y="3"/>
                      <a:pt x="9" y="1"/>
                    </a:cubicBezTo>
                    <a:cubicBezTo>
                      <a:pt x="7" y="0"/>
                      <a:pt x="4" y="0"/>
                      <a:pt x="2" y="0"/>
                    </a:cubicBezTo>
                  </a:path>
                </a:pathLst>
              </a:custGeom>
              <a:solidFill>
                <a:srgbClr val="978F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78" name="Freeform 4690">
                <a:extLst>
                  <a:ext uri="{FF2B5EF4-FFF2-40B4-BE49-F238E27FC236}">
                    <a16:creationId xmlns:a16="http://schemas.microsoft.com/office/drawing/2014/main" id="{D629F16D-339E-4549-8BC9-5F85DB70DF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7" y="871"/>
                <a:ext cx="17" cy="8"/>
              </a:xfrm>
              <a:custGeom>
                <a:avLst/>
                <a:gdLst>
                  <a:gd name="T0" fmla="*/ 26 w 12"/>
                  <a:gd name="T1" fmla="*/ 0 h 6"/>
                  <a:gd name="T2" fmla="*/ 0 w 12"/>
                  <a:gd name="T3" fmla="*/ 20 h 6"/>
                  <a:gd name="T4" fmla="*/ 9 w 12"/>
                  <a:gd name="T5" fmla="*/ 20 h 6"/>
                  <a:gd name="T6" fmla="*/ 48 w 12"/>
                  <a:gd name="T7" fmla="*/ 1 h 6"/>
                  <a:gd name="T8" fmla="*/ 26 w 12"/>
                  <a:gd name="T9" fmla="*/ 0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" h="6">
                    <a:moveTo>
                      <a:pt x="6" y="0"/>
                    </a:moveTo>
                    <a:cubicBezTo>
                      <a:pt x="4" y="2"/>
                      <a:pt x="2" y="4"/>
                      <a:pt x="0" y="6"/>
                    </a:cubicBezTo>
                    <a:cubicBezTo>
                      <a:pt x="1" y="6"/>
                      <a:pt x="1" y="6"/>
                      <a:pt x="2" y="6"/>
                    </a:cubicBezTo>
                    <a:cubicBezTo>
                      <a:pt x="5" y="4"/>
                      <a:pt x="9" y="3"/>
                      <a:pt x="12" y="1"/>
                    </a:cubicBezTo>
                    <a:cubicBezTo>
                      <a:pt x="10" y="1"/>
                      <a:pt x="8" y="0"/>
                      <a:pt x="6" y="0"/>
                    </a:cubicBezTo>
                  </a:path>
                </a:pathLst>
              </a:custGeom>
              <a:solidFill>
                <a:srgbClr val="AAA3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79" name="Freeform 4691">
                <a:extLst>
                  <a:ext uri="{FF2B5EF4-FFF2-40B4-BE49-F238E27FC236}">
                    <a16:creationId xmlns:a16="http://schemas.microsoft.com/office/drawing/2014/main" id="{054DB26C-4ED1-4A25-8EC4-15264F8175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2" y="879"/>
                <a:ext cx="5" cy="3"/>
              </a:xfrm>
              <a:custGeom>
                <a:avLst/>
                <a:gdLst>
                  <a:gd name="T0" fmla="*/ 6 w 4"/>
                  <a:gd name="T1" fmla="*/ 0 h 2"/>
                  <a:gd name="T2" fmla="*/ 1 w 4"/>
                  <a:gd name="T3" fmla="*/ 0 h 2"/>
                  <a:gd name="T4" fmla="*/ 0 w 4"/>
                  <a:gd name="T5" fmla="*/ 12 h 2"/>
                  <a:gd name="T6" fmla="*/ 8 w 4"/>
                  <a:gd name="T7" fmla="*/ 8 h 2"/>
                  <a:gd name="T8" fmla="*/ 10 w 4"/>
                  <a:gd name="T9" fmla="*/ 0 h 2"/>
                  <a:gd name="T10" fmla="*/ 6 w 4"/>
                  <a:gd name="T11" fmla="*/ 0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" h="2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2"/>
                      <a:pt x="0" y="2"/>
                    </a:cubicBezTo>
                    <a:cubicBezTo>
                      <a:pt x="1" y="2"/>
                      <a:pt x="2" y="2"/>
                      <a:pt x="3" y="1"/>
                    </a:cubicBezTo>
                    <a:cubicBezTo>
                      <a:pt x="3" y="1"/>
                      <a:pt x="4" y="0"/>
                      <a:pt x="4" y="0"/>
                    </a:cubicBezTo>
                    <a:cubicBezTo>
                      <a:pt x="3" y="0"/>
                      <a:pt x="2" y="0"/>
                      <a:pt x="2" y="0"/>
                    </a:cubicBezTo>
                  </a:path>
                </a:pathLst>
              </a:custGeom>
              <a:solidFill>
                <a:srgbClr val="BDB8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80" name="Freeform 4692">
                <a:extLst>
                  <a:ext uri="{FF2B5EF4-FFF2-40B4-BE49-F238E27FC236}">
                    <a16:creationId xmlns:a16="http://schemas.microsoft.com/office/drawing/2014/main" id="{7CDEF123-3C7E-4B33-B610-0D33CEEDC1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6" y="879"/>
                <a:ext cx="4" cy="1"/>
              </a:xfrm>
              <a:custGeom>
                <a:avLst/>
                <a:gdLst>
                  <a:gd name="T0" fmla="*/ 1 w 3"/>
                  <a:gd name="T1" fmla="*/ 0 h 1"/>
                  <a:gd name="T2" fmla="*/ 0 w 3"/>
                  <a:gd name="T3" fmla="*/ 1 h 1"/>
                  <a:gd name="T4" fmla="*/ 9 w 3"/>
                  <a:gd name="T5" fmla="*/ 0 h 1"/>
                  <a:gd name="T6" fmla="*/ 1 w 3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solidFill>
                <a:srgbClr val="CAC5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81" name="Freeform 4693">
                <a:extLst>
                  <a:ext uri="{FF2B5EF4-FFF2-40B4-BE49-F238E27FC236}">
                    <a16:creationId xmlns:a16="http://schemas.microsoft.com/office/drawing/2014/main" id="{40779E07-432C-43D4-92F5-A542590530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8" y="1515"/>
                <a:ext cx="14" cy="91"/>
              </a:xfrm>
              <a:custGeom>
                <a:avLst/>
                <a:gdLst>
                  <a:gd name="T0" fmla="*/ 0 w 11"/>
                  <a:gd name="T1" fmla="*/ 0 h 67"/>
                  <a:gd name="T2" fmla="*/ 17 w 11"/>
                  <a:gd name="T3" fmla="*/ 228 h 67"/>
                  <a:gd name="T4" fmla="*/ 29 w 11"/>
                  <a:gd name="T5" fmla="*/ 189 h 67"/>
                  <a:gd name="T6" fmla="*/ 0 w 11"/>
                  <a:gd name="T7" fmla="*/ 0 h 6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" h="67">
                    <a:moveTo>
                      <a:pt x="0" y="0"/>
                    </a:moveTo>
                    <a:cubicBezTo>
                      <a:pt x="0" y="22"/>
                      <a:pt x="2" y="44"/>
                      <a:pt x="6" y="67"/>
                    </a:cubicBezTo>
                    <a:cubicBezTo>
                      <a:pt x="7" y="63"/>
                      <a:pt x="9" y="60"/>
                      <a:pt x="11" y="55"/>
                    </a:cubicBezTo>
                    <a:cubicBezTo>
                      <a:pt x="9" y="37"/>
                      <a:pt x="4" y="18"/>
                      <a:pt x="0" y="0"/>
                    </a:cubicBezTo>
                  </a:path>
                </a:pathLst>
              </a:custGeom>
              <a:solidFill>
                <a:srgbClr val="5249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82" name="Freeform 4694">
                <a:extLst>
                  <a:ext uri="{FF2B5EF4-FFF2-40B4-BE49-F238E27FC236}">
                    <a16:creationId xmlns:a16="http://schemas.microsoft.com/office/drawing/2014/main" id="{76DDF354-FD3B-4663-AA4C-93B3F6BAA6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6" y="1590"/>
                <a:ext cx="8" cy="37"/>
              </a:xfrm>
              <a:custGeom>
                <a:avLst/>
                <a:gdLst>
                  <a:gd name="T0" fmla="*/ 16 w 6"/>
                  <a:gd name="T1" fmla="*/ 0 h 27"/>
                  <a:gd name="T2" fmla="*/ 0 w 6"/>
                  <a:gd name="T3" fmla="*/ 41 h 27"/>
                  <a:gd name="T4" fmla="*/ 1 w 6"/>
                  <a:gd name="T5" fmla="*/ 49 h 27"/>
                  <a:gd name="T6" fmla="*/ 16 w 6"/>
                  <a:gd name="T7" fmla="*/ 96 h 27"/>
                  <a:gd name="T8" fmla="*/ 16 w 6"/>
                  <a:gd name="T9" fmla="*/ 0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27">
                    <a:moveTo>
                      <a:pt x="5" y="0"/>
                    </a:moveTo>
                    <a:cubicBezTo>
                      <a:pt x="3" y="5"/>
                      <a:pt x="1" y="8"/>
                      <a:pt x="0" y="12"/>
                    </a:cubicBezTo>
                    <a:cubicBezTo>
                      <a:pt x="0" y="13"/>
                      <a:pt x="1" y="14"/>
                      <a:pt x="1" y="14"/>
                    </a:cubicBezTo>
                    <a:cubicBezTo>
                      <a:pt x="2" y="19"/>
                      <a:pt x="4" y="23"/>
                      <a:pt x="5" y="27"/>
                    </a:cubicBezTo>
                    <a:cubicBezTo>
                      <a:pt x="6" y="19"/>
                      <a:pt x="6" y="9"/>
                      <a:pt x="5" y="0"/>
                    </a:cubicBezTo>
                  </a:path>
                </a:pathLst>
              </a:custGeom>
              <a:solidFill>
                <a:srgbClr val="8D85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83" name="Freeform 4695">
                <a:extLst>
                  <a:ext uri="{FF2B5EF4-FFF2-40B4-BE49-F238E27FC236}">
                    <a16:creationId xmlns:a16="http://schemas.microsoft.com/office/drawing/2014/main" id="{F30FE921-F5C4-41DA-AC93-B08BB40F98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7" y="1609"/>
                <a:ext cx="5" cy="26"/>
              </a:xfrm>
              <a:custGeom>
                <a:avLst/>
                <a:gdLst>
                  <a:gd name="T0" fmla="*/ 0 w 4"/>
                  <a:gd name="T1" fmla="*/ 0 h 19"/>
                  <a:gd name="T2" fmla="*/ 8 w 4"/>
                  <a:gd name="T3" fmla="*/ 67 h 19"/>
                  <a:gd name="T4" fmla="*/ 10 w 4"/>
                  <a:gd name="T5" fmla="*/ 47 h 19"/>
                  <a:gd name="T6" fmla="*/ 0 w 4"/>
                  <a:gd name="T7" fmla="*/ 0 h 1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19">
                    <a:moveTo>
                      <a:pt x="0" y="0"/>
                    </a:moveTo>
                    <a:cubicBezTo>
                      <a:pt x="1" y="6"/>
                      <a:pt x="2" y="13"/>
                      <a:pt x="3" y="19"/>
                    </a:cubicBezTo>
                    <a:cubicBezTo>
                      <a:pt x="4" y="17"/>
                      <a:pt x="4" y="15"/>
                      <a:pt x="4" y="13"/>
                    </a:cubicBezTo>
                    <a:cubicBezTo>
                      <a:pt x="3" y="9"/>
                      <a:pt x="1" y="5"/>
                      <a:pt x="0" y="0"/>
                    </a:cubicBezTo>
                  </a:path>
                </a:pathLst>
              </a:custGeom>
              <a:solidFill>
                <a:srgbClr val="9890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84" name="Freeform 4696">
                <a:extLst>
                  <a:ext uri="{FF2B5EF4-FFF2-40B4-BE49-F238E27FC236}">
                    <a16:creationId xmlns:a16="http://schemas.microsoft.com/office/drawing/2014/main" id="{927122F1-B926-4EF6-9B18-E4E96955E87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347" y="1040"/>
                <a:ext cx="50" cy="271"/>
              </a:xfrm>
              <a:custGeom>
                <a:avLst/>
                <a:gdLst>
                  <a:gd name="T0" fmla="*/ 20 w 37"/>
                  <a:gd name="T1" fmla="*/ 532 h 199"/>
                  <a:gd name="T2" fmla="*/ 1 w 37"/>
                  <a:gd name="T3" fmla="*/ 588 h 199"/>
                  <a:gd name="T4" fmla="*/ 0 w 37"/>
                  <a:gd name="T5" fmla="*/ 685 h 199"/>
                  <a:gd name="T6" fmla="*/ 20 w 37"/>
                  <a:gd name="T7" fmla="*/ 571 h 199"/>
                  <a:gd name="T8" fmla="*/ 20 w 37"/>
                  <a:gd name="T9" fmla="*/ 532 h 199"/>
                  <a:gd name="T10" fmla="*/ 124 w 37"/>
                  <a:gd name="T11" fmla="*/ 0 h 199"/>
                  <a:gd name="T12" fmla="*/ 116 w 37"/>
                  <a:gd name="T13" fmla="*/ 14 h 199"/>
                  <a:gd name="T14" fmla="*/ 22 w 37"/>
                  <a:gd name="T15" fmla="*/ 369 h 199"/>
                  <a:gd name="T16" fmla="*/ 27 w 37"/>
                  <a:gd name="T17" fmla="*/ 434 h 199"/>
                  <a:gd name="T18" fmla="*/ 120 w 37"/>
                  <a:gd name="T19" fmla="*/ 1 h 199"/>
                  <a:gd name="T20" fmla="*/ 124 w 37"/>
                  <a:gd name="T21" fmla="*/ 0 h 19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" h="199">
                    <a:moveTo>
                      <a:pt x="6" y="155"/>
                    </a:moveTo>
                    <a:cubicBezTo>
                      <a:pt x="5" y="160"/>
                      <a:pt x="3" y="165"/>
                      <a:pt x="1" y="171"/>
                    </a:cubicBezTo>
                    <a:cubicBezTo>
                      <a:pt x="1" y="180"/>
                      <a:pt x="0" y="189"/>
                      <a:pt x="0" y="199"/>
                    </a:cubicBezTo>
                    <a:cubicBezTo>
                      <a:pt x="2" y="188"/>
                      <a:pt x="3" y="177"/>
                      <a:pt x="6" y="166"/>
                    </a:cubicBezTo>
                    <a:cubicBezTo>
                      <a:pt x="6" y="163"/>
                      <a:pt x="6" y="159"/>
                      <a:pt x="6" y="155"/>
                    </a:cubicBezTo>
                    <a:moveTo>
                      <a:pt x="37" y="0"/>
                    </a:moveTo>
                    <a:cubicBezTo>
                      <a:pt x="36" y="1"/>
                      <a:pt x="35" y="3"/>
                      <a:pt x="35" y="4"/>
                    </a:cubicBezTo>
                    <a:cubicBezTo>
                      <a:pt x="22" y="36"/>
                      <a:pt x="13" y="71"/>
                      <a:pt x="7" y="107"/>
                    </a:cubicBezTo>
                    <a:cubicBezTo>
                      <a:pt x="8" y="114"/>
                      <a:pt x="8" y="120"/>
                      <a:pt x="8" y="126"/>
                    </a:cubicBezTo>
                    <a:cubicBezTo>
                      <a:pt x="13" y="82"/>
                      <a:pt x="21" y="39"/>
                      <a:pt x="36" y="1"/>
                    </a:cubicBezTo>
                    <a:cubicBezTo>
                      <a:pt x="37" y="0"/>
                      <a:pt x="37" y="0"/>
                      <a:pt x="37" y="0"/>
                    </a:cubicBezTo>
                  </a:path>
                </a:pathLst>
              </a:custGeom>
              <a:solidFill>
                <a:srgbClr val="9890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85" name="Freeform 4697">
                <a:extLst>
                  <a:ext uri="{FF2B5EF4-FFF2-40B4-BE49-F238E27FC236}">
                    <a16:creationId xmlns:a16="http://schemas.microsoft.com/office/drawing/2014/main" id="{4CE4B3E8-2589-461B-BEB4-0DCBC0A26A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9" y="1186"/>
                <a:ext cx="9" cy="87"/>
              </a:xfrm>
              <a:custGeom>
                <a:avLst/>
                <a:gdLst>
                  <a:gd name="T0" fmla="*/ 17 w 7"/>
                  <a:gd name="T1" fmla="*/ 0 h 64"/>
                  <a:gd name="T2" fmla="*/ 0 w 7"/>
                  <a:gd name="T3" fmla="*/ 218 h 64"/>
                  <a:gd name="T4" fmla="*/ 13 w 7"/>
                  <a:gd name="T5" fmla="*/ 163 h 64"/>
                  <a:gd name="T6" fmla="*/ 19 w 7"/>
                  <a:gd name="T7" fmla="*/ 65 h 64"/>
                  <a:gd name="T8" fmla="*/ 17 w 7"/>
                  <a:gd name="T9" fmla="*/ 0 h 6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" h="64">
                    <a:moveTo>
                      <a:pt x="6" y="0"/>
                    </a:moveTo>
                    <a:cubicBezTo>
                      <a:pt x="3" y="21"/>
                      <a:pt x="1" y="43"/>
                      <a:pt x="0" y="64"/>
                    </a:cubicBezTo>
                    <a:cubicBezTo>
                      <a:pt x="2" y="58"/>
                      <a:pt x="4" y="53"/>
                      <a:pt x="5" y="48"/>
                    </a:cubicBezTo>
                    <a:cubicBezTo>
                      <a:pt x="6" y="38"/>
                      <a:pt x="6" y="28"/>
                      <a:pt x="7" y="19"/>
                    </a:cubicBezTo>
                    <a:cubicBezTo>
                      <a:pt x="7" y="13"/>
                      <a:pt x="7" y="7"/>
                      <a:pt x="6" y="0"/>
                    </a:cubicBezTo>
                  </a:path>
                </a:pathLst>
              </a:custGeom>
              <a:solidFill>
                <a:srgbClr val="BEB9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86" name="Freeform 4698">
                <a:extLst>
                  <a:ext uri="{FF2B5EF4-FFF2-40B4-BE49-F238E27FC236}">
                    <a16:creationId xmlns:a16="http://schemas.microsoft.com/office/drawing/2014/main" id="{730B1BF3-0605-4ABA-B789-70B87DFB4A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7" y="1472"/>
                <a:ext cx="19" cy="136"/>
              </a:xfrm>
              <a:custGeom>
                <a:avLst/>
                <a:gdLst>
                  <a:gd name="T0" fmla="*/ 0 w 14"/>
                  <a:gd name="T1" fmla="*/ 0 h 100"/>
                  <a:gd name="T2" fmla="*/ 30 w 14"/>
                  <a:gd name="T3" fmla="*/ 282 h 100"/>
                  <a:gd name="T4" fmla="*/ 48 w 14"/>
                  <a:gd name="T5" fmla="*/ 343 h 100"/>
                  <a:gd name="T6" fmla="*/ 48 w 14"/>
                  <a:gd name="T7" fmla="*/ 340 h 100"/>
                  <a:gd name="T8" fmla="*/ 27 w 14"/>
                  <a:gd name="T9" fmla="*/ 112 h 100"/>
                  <a:gd name="T10" fmla="*/ 26 w 14"/>
                  <a:gd name="T11" fmla="*/ 106 h 100"/>
                  <a:gd name="T12" fmla="*/ 19 w 14"/>
                  <a:gd name="T13" fmla="*/ 117 h 100"/>
                  <a:gd name="T14" fmla="*/ 20 w 14"/>
                  <a:gd name="T15" fmla="*/ 88 h 100"/>
                  <a:gd name="T16" fmla="*/ 0 w 14"/>
                  <a:gd name="T17" fmla="*/ 0 h 10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4" h="100">
                    <a:moveTo>
                      <a:pt x="0" y="0"/>
                    </a:moveTo>
                    <a:cubicBezTo>
                      <a:pt x="1" y="27"/>
                      <a:pt x="4" y="55"/>
                      <a:pt x="9" y="82"/>
                    </a:cubicBezTo>
                    <a:cubicBezTo>
                      <a:pt x="11" y="88"/>
                      <a:pt x="12" y="94"/>
                      <a:pt x="14" y="100"/>
                    </a:cubicBezTo>
                    <a:cubicBezTo>
                      <a:pt x="14" y="99"/>
                      <a:pt x="14" y="99"/>
                      <a:pt x="14" y="99"/>
                    </a:cubicBezTo>
                    <a:cubicBezTo>
                      <a:pt x="10" y="76"/>
                      <a:pt x="8" y="54"/>
                      <a:pt x="8" y="32"/>
                    </a:cubicBezTo>
                    <a:cubicBezTo>
                      <a:pt x="8" y="32"/>
                      <a:pt x="8" y="31"/>
                      <a:pt x="7" y="31"/>
                    </a:cubicBezTo>
                    <a:cubicBezTo>
                      <a:pt x="6" y="33"/>
                      <a:pt x="5" y="34"/>
                      <a:pt x="5" y="34"/>
                    </a:cubicBezTo>
                    <a:cubicBezTo>
                      <a:pt x="5" y="32"/>
                      <a:pt x="6" y="29"/>
                      <a:pt x="6" y="26"/>
                    </a:cubicBezTo>
                    <a:cubicBezTo>
                      <a:pt x="4" y="17"/>
                      <a:pt x="2" y="8"/>
                      <a:pt x="0" y="0"/>
                    </a:cubicBezTo>
                  </a:path>
                </a:pathLst>
              </a:custGeom>
              <a:solidFill>
                <a:srgbClr val="6057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87" name="Freeform 4699">
                <a:extLst>
                  <a:ext uri="{FF2B5EF4-FFF2-40B4-BE49-F238E27FC236}">
                    <a16:creationId xmlns:a16="http://schemas.microsoft.com/office/drawing/2014/main" id="{27FCEEA7-684F-49AD-B268-0D31B4117C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3" y="1507"/>
                <a:ext cx="3" cy="11"/>
              </a:xfrm>
              <a:custGeom>
                <a:avLst/>
                <a:gdLst>
                  <a:gd name="T0" fmla="*/ 8 w 2"/>
                  <a:gd name="T1" fmla="*/ 0 h 8"/>
                  <a:gd name="T2" fmla="*/ 0 w 2"/>
                  <a:gd name="T3" fmla="*/ 29 h 8"/>
                  <a:gd name="T4" fmla="*/ 12 w 2"/>
                  <a:gd name="T5" fmla="*/ 19 h 8"/>
                  <a:gd name="T6" fmla="*/ 8 w 2"/>
                  <a:gd name="T7" fmla="*/ 0 h 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8">
                    <a:moveTo>
                      <a:pt x="1" y="0"/>
                    </a:moveTo>
                    <a:cubicBezTo>
                      <a:pt x="1" y="3"/>
                      <a:pt x="0" y="6"/>
                      <a:pt x="0" y="8"/>
                    </a:cubicBezTo>
                    <a:cubicBezTo>
                      <a:pt x="0" y="8"/>
                      <a:pt x="1" y="7"/>
                      <a:pt x="2" y="5"/>
                    </a:cubicBezTo>
                    <a:cubicBezTo>
                      <a:pt x="2" y="3"/>
                      <a:pt x="2" y="2"/>
                      <a:pt x="1" y="0"/>
                    </a:cubicBezTo>
                  </a:path>
                </a:pathLst>
              </a:custGeom>
              <a:solidFill>
                <a:srgbClr val="9890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88" name="Freeform 4700">
                <a:extLst>
                  <a:ext uri="{FF2B5EF4-FFF2-40B4-BE49-F238E27FC236}">
                    <a16:creationId xmlns:a16="http://schemas.microsoft.com/office/drawing/2014/main" id="{7D849A6B-2329-4CED-8626-D2C7FBA981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6" y="1606"/>
                <a:ext cx="1" cy="3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8 h 2"/>
                  <a:gd name="T4" fmla="*/ 1 w 1"/>
                  <a:gd name="T5" fmla="*/ 12 h 2"/>
                  <a:gd name="T6" fmla="*/ 0 w 1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1" y="2"/>
                      <a:pt x="1" y="2"/>
                    </a:cubicBezTo>
                    <a:cubicBezTo>
                      <a:pt x="1" y="2"/>
                      <a:pt x="0" y="1"/>
                      <a:pt x="0" y="0"/>
                    </a:cubicBezTo>
                  </a:path>
                </a:pathLst>
              </a:custGeom>
              <a:solidFill>
                <a:srgbClr val="9890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89" name="Freeform 4701">
                <a:extLst>
                  <a:ext uri="{FF2B5EF4-FFF2-40B4-BE49-F238E27FC236}">
                    <a16:creationId xmlns:a16="http://schemas.microsoft.com/office/drawing/2014/main" id="{77058280-17F2-4788-BC8E-CCF241429B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0" y="948"/>
                <a:ext cx="16" cy="34"/>
              </a:xfrm>
              <a:custGeom>
                <a:avLst/>
                <a:gdLst>
                  <a:gd name="T0" fmla="*/ 37 w 12"/>
                  <a:gd name="T1" fmla="*/ 0 h 25"/>
                  <a:gd name="T2" fmla="*/ 0 w 12"/>
                  <a:gd name="T3" fmla="*/ 83 h 25"/>
                  <a:gd name="T4" fmla="*/ 0 w 12"/>
                  <a:gd name="T5" fmla="*/ 86 h 25"/>
                  <a:gd name="T6" fmla="*/ 37 w 12"/>
                  <a:gd name="T7" fmla="*/ 0 h 2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2" h="25">
                    <a:moveTo>
                      <a:pt x="12" y="0"/>
                    </a:moveTo>
                    <a:cubicBezTo>
                      <a:pt x="6" y="6"/>
                      <a:pt x="1" y="13"/>
                      <a:pt x="0" y="24"/>
                    </a:cubicBezTo>
                    <a:cubicBezTo>
                      <a:pt x="0" y="24"/>
                      <a:pt x="0" y="25"/>
                      <a:pt x="0" y="25"/>
                    </a:cubicBezTo>
                    <a:cubicBezTo>
                      <a:pt x="3" y="17"/>
                      <a:pt x="7" y="9"/>
                      <a:pt x="12" y="0"/>
                    </a:cubicBezTo>
                  </a:path>
                </a:pathLst>
              </a:custGeom>
              <a:solidFill>
                <a:srgbClr val="6D64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90" name="Freeform 4702">
                <a:extLst>
                  <a:ext uri="{FF2B5EF4-FFF2-40B4-BE49-F238E27FC236}">
                    <a16:creationId xmlns:a16="http://schemas.microsoft.com/office/drawing/2014/main" id="{8ECCBDC9-D40E-4167-A239-C96289A96CE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275" y="1266"/>
                <a:ext cx="76" cy="384"/>
              </a:xfrm>
              <a:custGeom>
                <a:avLst/>
                <a:gdLst>
                  <a:gd name="T0" fmla="*/ 76 w 56"/>
                  <a:gd name="T1" fmla="*/ 639 h 283"/>
                  <a:gd name="T2" fmla="*/ 190 w 56"/>
                  <a:gd name="T3" fmla="*/ 959 h 283"/>
                  <a:gd name="T4" fmla="*/ 119 w 56"/>
                  <a:gd name="T5" fmla="*/ 810 h 283"/>
                  <a:gd name="T6" fmla="*/ 76 w 56"/>
                  <a:gd name="T7" fmla="*/ 639 h 283"/>
                  <a:gd name="T8" fmla="*/ 0 w 56"/>
                  <a:gd name="T9" fmla="*/ 0 h 283"/>
                  <a:gd name="T10" fmla="*/ 1 w 56"/>
                  <a:gd name="T11" fmla="*/ 9 h 283"/>
                  <a:gd name="T12" fmla="*/ 0 w 56"/>
                  <a:gd name="T13" fmla="*/ 0 h 28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6" h="283">
                    <a:moveTo>
                      <a:pt x="22" y="189"/>
                    </a:moveTo>
                    <a:cubicBezTo>
                      <a:pt x="27" y="226"/>
                      <a:pt x="36" y="261"/>
                      <a:pt x="56" y="283"/>
                    </a:cubicBezTo>
                    <a:cubicBezTo>
                      <a:pt x="47" y="269"/>
                      <a:pt x="40" y="254"/>
                      <a:pt x="35" y="239"/>
                    </a:cubicBezTo>
                    <a:cubicBezTo>
                      <a:pt x="30" y="222"/>
                      <a:pt x="29" y="205"/>
                      <a:pt x="22" y="189"/>
                    </a:cubicBezTo>
                    <a:moveTo>
                      <a:pt x="0" y="0"/>
                    </a:moveTo>
                    <a:cubicBezTo>
                      <a:pt x="0" y="1"/>
                      <a:pt x="0" y="2"/>
                      <a:pt x="1" y="3"/>
                    </a:cubicBezTo>
                    <a:cubicBezTo>
                      <a:pt x="0" y="2"/>
                      <a:pt x="0" y="1"/>
                      <a:pt x="0" y="0"/>
                    </a:cubicBezTo>
                  </a:path>
                </a:pathLst>
              </a:custGeom>
              <a:solidFill>
                <a:srgbClr val="51484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91" name="Freeform 4703">
                <a:extLst>
                  <a:ext uri="{FF2B5EF4-FFF2-40B4-BE49-F238E27FC236}">
                    <a16:creationId xmlns:a16="http://schemas.microsoft.com/office/drawing/2014/main" id="{755E5AD3-C412-42D2-8725-772B570F4B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9" y="1236"/>
                <a:ext cx="109" cy="418"/>
              </a:xfrm>
              <a:custGeom>
                <a:avLst/>
                <a:gdLst>
                  <a:gd name="T0" fmla="*/ 0 w 81"/>
                  <a:gd name="T1" fmla="*/ 0 h 308"/>
                  <a:gd name="T2" fmla="*/ 16 w 81"/>
                  <a:gd name="T3" fmla="*/ 76 h 308"/>
                  <a:gd name="T4" fmla="*/ 20 w 81"/>
                  <a:gd name="T5" fmla="*/ 84 h 308"/>
                  <a:gd name="T6" fmla="*/ 58 w 81"/>
                  <a:gd name="T7" fmla="*/ 263 h 308"/>
                  <a:gd name="T8" fmla="*/ 87 w 81"/>
                  <a:gd name="T9" fmla="*/ 715 h 308"/>
                  <a:gd name="T10" fmla="*/ 132 w 81"/>
                  <a:gd name="T11" fmla="*/ 884 h 308"/>
                  <a:gd name="T12" fmla="*/ 199 w 81"/>
                  <a:gd name="T13" fmla="*/ 1036 h 308"/>
                  <a:gd name="T14" fmla="*/ 206 w 81"/>
                  <a:gd name="T15" fmla="*/ 1042 h 308"/>
                  <a:gd name="T16" fmla="*/ 157 w 81"/>
                  <a:gd name="T17" fmla="*/ 867 h 308"/>
                  <a:gd name="T18" fmla="*/ 174 w 81"/>
                  <a:gd name="T19" fmla="*/ 923 h 308"/>
                  <a:gd name="T20" fmla="*/ 229 w 81"/>
                  <a:gd name="T21" fmla="*/ 1010 h 308"/>
                  <a:gd name="T22" fmla="*/ 262 w 81"/>
                  <a:gd name="T23" fmla="*/ 1045 h 308"/>
                  <a:gd name="T24" fmla="*/ 266 w 81"/>
                  <a:gd name="T25" fmla="*/ 1037 h 308"/>
                  <a:gd name="T26" fmla="*/ 258 w 81"/>
                  <a:gd name="T27" fmla="*/ 930 h 308"/>
                  <a:gd name="T28" fmla="*/ 245 w 81"/>
                  <a:gd name="T29" fmla="*/ 867 h 308"/>
                  <a:gd name="T30" fmla="*/ 211 w 81"/>
                  <a:gd name="T31" fmla="*/ 589 h 308"/>
                  <a:gd name="T32" fmla="*/ 198 w 81"/>
                  <a:gd name="T33" fmla="*/ 504 h 308"/>
                  <a:gd name="T34" fmla="*/ 183 w 81"/>
                  <a:gd name="T35" fmla="*/ 320 h 308"/>
                  <a:gd name="T36" fmla="*/ 170 w 81"/>
                  <a:gd name="T37" fmla="*/ 323 h 308"/>
                  <a:gd name="T38" fmla="*/ 63 w 81"/>
                  <a:gd name="T39" fmla="*/ 181 h 308"/>
                  <a:gd name="T40" fmla="*/ 12 w 81"/>
                  <a:gd name="T41" fmla="*/ 20 h 308"/>
                  <a:gd name="T42" fmla="*/ 0 w 81"/>
                  <a:gd name="T43" fmla="*/ 0 h 30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81" h="308">
                    <a:moveTo>
                      <a:pt x="0" y="0"/>
                    </a:moveTo>
                    <a:cubicBezTo>
                      <a:pt x="1" y="7"/>
                      <a:pt x="3" y="15"/>
                      <a:pt x="5" y="22"/>
                    </a:cubicBezTo>
                    <a:cubicBezTo>
                      <a:pt x="5" y="23"/>
                      <a:pt x="5" y="24"/>
                      <a:pt x="6" y="25"/>
                    </a:cubicBezTo>
                    <a:cubicBezTo>
                      <a:pt x="10" y="42"/>
                      <a:pt x="15" y="60"/>
                      <a:pt x="18" y="77"/>
                    </a:cubicBezTo>
                    <a:cubicBezTo>
                      <a:pt x="22" y="111"/>
                      <a:pt x="21" y="163"/>
                      <a:pt x="27" y="211"/>
                    </a:cubicBezTo>
                    <a:cubicBezTo>
                      <a:pt x="34" y="227"/>
                      <a:pt x="35" y="244"/>
                      <a:pt x="40" y="261"/>
                    </a:cubicBezTo>
                    <a:cubicBezTo>
                      <a:pt x="45" y="276"/>
                      <a:pt x="52" y="291"/>
                      <a:pt x="61" y="305"/>
                    </a:cubicBezTo>
                    <a:cubicBezTo>
                      <a:pt x="62" y="306"/>
                      <a:pt x="62" y="306"/>
                      <a:pt x="63" y="307"/>
                    </a:cubicBezTo>
                    <a:cubicBezTo>
                      <a:pt x="58" y="290"/>
                      <a:pt x="53" y="273"/>
                      <a:pt x="48" y="256"/>
                    </a:cubicBezTo>
                    <a:cubicBezTo>
                      <a:pt x="53" y="272"/>
                      <a:pt x="53" y="272"/>
                      <a:pt x="53" y="272"/>
                    </a:cubicBezTo>
                    <a:cubicBezTo>
                      <a:pt x="59" y="280"/>
                      <a:pt x="63" y="289"/>
                      <a:pt x="70" y="298"/>
                    </a:cubicBezTo>
                    <a:cubicBezTo>
                      <a:pt x="73" y="302"/>
                      <a:pt x="76" y="305"/>
                      <a:pt x="80" y="308"/>
                    </a:cubicBezTo>
                    <a:cubicBezTo>
                      <a:pt x="80" y="308"/>
                      <a:pt x="81" y="307"/>
                      <a:pt x="81" y="306"/>
                    </a:cubicBezTo>
                    <a:cubicBezTo>
                      <a:pt x="79" y="296"/>
                      <a:pt x="76" y="287"/>
                      <a:pt x="79" y="274"/>
                    </a:cubicBezTo>
                    <a:cubicBezTo>
                      <a:pt x="77" y="268"/>
                      <a:pt x="76" y="262"/>
                      <a:pt x="74" y="256"/>
                    </a:cubicBezTo>
                    <a:cubicBezTo>
                      <a:pt x="69" y="229"/>
                      <a:pt x="66" y="201"/>
                      <a:pt x="65" y="174"/>
                    </a:cubicBezTo>
                    <a:cubicBezTo>
                      <a:pt x="62" y="165"/>
                      <a:pt x="61" y="156"/>
                      <a:pt x="60" y="148"/>
                    </a:cubicBezTo>
                    <a:cubicBezTo>
                      <a:pt x="57" y="131"/>
                      <a:pt x="56" y="112"/>
                      <a:pt x="56" y="94"/>
                    </a:cubicBezTo>
                    <a:cubicBezTo>
                      <a:pt x="55" y="94"/>
                      <a:pt x="53" y="95"/>
                      <a:pt x="52" y="95"/>
                    </a:cubicBezTo>
                    <a:cubicBezTo>
                      <a:pt x="39" y="95"/>
                      <a:pt x="25" y="69"/>
                      <a:pt x="19" y="53"/>
                    </a:cubicBezTo>
                    <a:cubicBezTo>
                      <a:pt x="14" y="38"/>
                      <a:pt x="10" y="20"/>
                      <a:pt x="4" y="6"/>
                    </a:cubicBezTo>
                    <a:cubicBezTo>
                      <a:pt x="2" y="4"/>
                      <a:pt x="1" y="2"/>
                      <a:pt x="0" y="0"/>
                    </a:cubicBezTo>
                  </a:path>
                </a:pathLst>
              </a:custGeom>
              <a:solidFill>
                <a:srgbClr val="6D64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92" name="Freeform 4704">
                <a:extLst>
                  <a:ext uri="{FF2B5EF4-FFF2-40B4-BE49-F238E27FC236}">
                    <a16:creationId xmlns:a16="http://schemas.microsoft.com/office/drawing/2014/main" id="{ECB936D3-52F9-450D-973C-890B67B239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2" y="1608"/>
                <a:ext cx="9" cy="43"/>
              </a:xfrm>
              <a:custGeom>
                <a:avLst/>
                <a:gdLst>
                  <a:gd name="T0" fmla="*/ 8 w 7"/>
                  <a:gd name="T1" fmla="*/ 0 h 32"/>
                  <a:gd name="T2" fmla="*/ 13 w 7"/>
                  <a:gd name="T3" fmla="*/ 105 h 32"/>
                  <a:gd name="T4" fmla="*/ 19 w 7"/>
                  <a:gd name="T5" fmla="*/ 65 h 32"/>
                  <a:gd name="T6" fmla="*/ 10 w 7"/>
                  <a:gd name="T7" fmla="*/ 1 h 32"/>
                  <a:gd name="T8" fmla="*/ 8 w 7"/>
                  <a:gd name="T9" fmla="*/ 0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" h="32">
                    <a:moveTo>
                      <a:pt x="3" y="0"/>
                    </a:moveTo>
                    <a:cubicBezTo>
                      <a:pt x="0" y="13"/>
                      <a:pt x="3" y="22"/>
                      <a:pt x="5" y="32"/>
                    </a:cubicBezTo>
                    <a:cubicBezTo>
                      <a:pt x="6" y="28"/>
                      <a:pt x="7" y="24"/>
                      <a:pt x="7" y="20"/>
                    </a:cubicBezTo>
                    <a:cubicBezTo>
                      <a:pt x="6" y="14"/>
                      <a:pt x="5" y="7"/>
                      <a:pt x="4" y="1"/>
                    </a:cubicBezTo>
                    <a:cubicBezTo>
                      <a:pt x="4" y="1"/>
                      <a:pt x="3" y="0"/>
                      <a:pt x="3" y="0"/>
                    </a:cubicBezTo>
                  </a:path>
                </a:pathLst>
              </a:custGeom>
              <a:solidFill>
                <a:srgbClr val="A19A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93" name="Freeform 4705">
                <a:extLst>
                  <a:ext uri="{FF2B5EF4-FFF2-40B4-BE49-F238E27FC236}">
                    <a16:creationId xmlns:a16="http://schemas.microsoft.com/office/drawing/2014/main" id="{C5739C97-0781-46CF-B39A-F3421412F8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4" y="897"/>
                <a:ext cx="9" cy="4"/>
              </a:xfrm>
              <a:custGeom>
                <a:avLst/>
                <a:gdLst>
                  <a:gd name="T0" fmla="*/ 32 w 6"/>
                  <a:gd name="T1" fmla="*/ 0 h 3"/>
                  <a:gd name="T2" fmla="*/ 0 w 6"/>
                  <a:gd name="T3" fmla="*/ 0 h 3"/>
                  <a:gd name="T4" fmla="*/ 18 w 6"/>
                  <a:gd name="T5" fmla="*/ 9 h 3"/>
                  <a:gd name="T6" fmla="*/ 32 w 6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" h="3">
                    <a:moveTo>
                      <a:pt x="6" y="0"/>
                    </a:moveTo>
                    <a:cubicBezTo>
                      <a:pt x="4" y="0"/>
                      <a:pt x="2" y="0"/>
                      <a:pt x="0" y="0"/>
                    </a:cubicBezTo>
                    <a:cubicBezTo>
                      <a:pt x="1" y="1"/>
                      <a:pt x="2" y="2"/>
                      <a:pt x="3" y="3"/>
                    </a:cubicBezTo>
                    <a:cubicBezTo>
                      <a:pt x="4" y="2"/>
                      <a:pt x="5" y="1"/>
                      <a:pt x="6" y="0"/>
                    </a:cubicBezTo>
                  </a:path>
                </a:pathLst>
              </a:custGeom>
              <a:solidFill>
                <a:srgbClr val="C4BF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94" name="Freeform 4706">
                <a:extLst>
                  <a:ext uri="{FF2B5EF4-FFF2-40B4-BE49-F238E27FC236}">
                    <a16:creationId xmlns:a16="http://schemas.microsoft.com/office/drawing/2014/main" id="{1F70BEF4-1215-4D14-AFFA-4B26804499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2" y="898"/>
                <a:ext cx="75" cy="33"/>
              </a:xfrm>
              <a:custGeom>
                <a:avLst/>
                <a:gdLst>
                  <a:gd name="T0" fmla="*/ 188 w 55"/>
                  <a:gd name="T1" fmla="*/ 0 h 24"/>
                  <a:gd name="T2" fmla="*/ 165 w 55"/>
                  <a:gd name="T3" fmla="*/ 1 h 24"/>
                  <a:gd name="T4" fmla="*/ 78 w 55"/>
                  <a:gd name="T5" fmla="*/ 29 h 24"/>
                  <a:gd name="T6" fmla="*/ 35 w 55"/>
                  <a:gd name="T7" fmla="*/ 56 h 24"/>
                  <a:gd name="T8" fmla="*/ 0 w 55"/>
                  <a:gd name="T9" fmla="*/ 85 h 24"/>
                  <a:gd name="T10" fmla="*/ 37 w 55"/>
                  <a:gd name="T11" fmla="*/ 84 h 24"/>
                  <a:gd name="T12" fmla="*/ 177 w 55"/>
                  <a:gd name="T13" fmla="*/ 21 h 24"/>
                  <a:gd name="T14" fmla="*/ 190 w 55"/>
                  <a:gd name="T15" fmla="*/ 8 h 24"/>
                  <a:gd name="T16" fmla="*/ 188 w 55"/>
                  <a:gd name="T17" fmla="*/ 0 h 2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5" h="24">
                    <a:moveTo>
                      <a:pt x="54" y="0"/>
                    </a:moveTo>
                    <a:cubicBezTo>
                      <a:pt x="52" y="0"/>
                      <a:pt x="50" y="0"/>
                      <a:pt x="48" y="1"/>
                    </a:cubicBezTo>
                    <a:cubicBezTo>
                      <a:pt x="41" y="2"/>
                      <a:pt x="32" y="5"/>
                      <a:pt x="23" y="8"/>
                    </a:cubicBezTo>
                    <a:cubicBezTo>
                      <a:pt x="18" y="10"/>
                      <a:pt x="14" y="13"/>
                      <a:pt x="10" y="16"/>
                    </a:cubicBezTo>
                    <a:cubicBezTo>
                      <a:pt x="6" y="18"/>
                      <a:pt x="3" y="21"/>
                      <a:pt x="0" y="24"/>
                    </a:cubicBezTo>
                    <a:cubicBezTo>
                      <a:pt x="3" y="24"/>
                      <a:pt x="7" y="24"/>
                      <a:pt x="11" y="23"/>
                    </a:cubicBezTo>
                    <a:cubicBezTo>
                      <a:pt x="24" y="17"/>
                      <a:pt x="41" y="13"/>
                      <a:pt x="51" y="6"/>
                    </a:cubicBezTo>
                    <a:cubicBezTo>
                      <a:pt x="52" y="5"/>
                      <a:pt x="54" y="3"/>
                      <a:pt x="55" y="2"/>
                    </a:cubicBezTo>
                    <a:cubicBezTo>
                      <a:pt x="54" y="0"/>
                      <a:pt x="54" y="0"/>
                      <a:pt x="54" y="0"/>
                    </a:cubicBezTo>
                  </a:path>
                </a:pathLst>
              </a:custGeom>
              <a:solidFill>
                <a:srgbClr val="8D84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95" name="Freeform 4707">
                <a:extLst>
                  <a:ext uri="{FF2B5EF4-FFF2-40B4-BE49-F238E27FC236}">
                    <a16:creationId xmlns:a16="http://schemas.microsoft.com/office/drawing/2014/main" id="{E594177E-6C9F-459F-850D-E3E11BCE44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7" y="901"/>
                <a:ext cx="70" cy="28"/>
              </a:xfrm>
              <a:custGeom>
                <a:avLst/>
                <a:gdLst>
                  <a:gd name="T0" fmla="*/ 155 w 51"/>
                  <a:gd name="T1" fmla="*/ 0 h 21"/>
                  <a:gd name="T2" fmla="*/ 141 w 51"/>
                  <a:gd name="T3" fmla="*/ 12 h 21"/>
                  <a:gd name="T4" fmla="*/ 0 w 51"/>
                  <a:gd name="T5" fmla="*/ 65 h 21"/>
                  <a:gd name="T6" fmla="*/ 181 w 51"/>
                  <a:gd name="T7" fmla="*/ 28 h 21"/>
                  <a:gd name="T8" fmla="*/ 155 w 51"/>
                  <a:gd name="T9" fmla="*/ 0 h 2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1" h="21">
                    <a:moveTo>
                      <a:pt x="44" y="0"/>
                    </a:moveTo>
                    <a:cubicBezTo>
                      <a:pt x="43" y="1"/>
                      <a:pt x="41" y="3"/>
                      <a:pt x="40" y="4"/>
                    </a:cubicBezTo>
                    <a:cubicBezTo>
                      <a:pt x="30" y="11"/>
                      <a:pt x="13" y="15"/>
                      <a:pt x="0" y="21"/>
                    </a:cubicBezTo>
                    <a:cubicBezTo>
                      <a:pt x="16" y="19"/>
                      <a:pt x="34" y="14"/>
                      <a:pt x="51" y="9"/>
                    </a:cubicBezTo>
                    <a:cubicBezTo>
                      <a:pt x="44" y="0"/>
                      <a:pt x="44" y="0"/>
                      <a:pt x="44" y="0"/>
                    </a:cubicBezTo>
                  </a:path>
                </a:pathLst>
              </a:custGeom>
              <a:solidFill>
                <a:srgbClr val="A19A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96" name="Freeform 4708">
                <a:extLst>
                  <a:ext uri="{FF2B5EF4-FFF2-40B4-BE49-F238E27FC236}">
                    <a16:creationId xmlns:a16="http://schemas.microsoft.com/office/drawing/2014/main" id="{B7F2386D-3B39-4FA9-978C-0BF636F0D5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4" y="891"/>
                <a:ext cx="42" cy="18"/>
              </a:xfrm>
              <a:custGeom>
                <a:avLst/>
                <a:gdLst>
                  <a:gd name="T0" fmla="*/ 92 w 31"/>
                  <a:gd name="T1" fmla="*/ 0 h 13"/>
                  <a:gd name="T2" fmla="*/ 0 w 31"/>
                  <a:gd name="T3" fmla="*/ 48 h 13"/>
                  <a:gd name="T4" fmla="*/ 84 w 31"/>
                  <a:gd name="T5" fmla="*/ 21 h 13"/>
                  <a:gd name="T6" fmla="*/ 104 w 31"/>
                  <a:gd name="T7" fmla="*/ 19 h 13"/>
                  <a:gd name="T8" fmla="*/ 92 w 31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1" h="13">
                    <a:moveTo>
                      <a:pt x="27" y="0"/>
                    </a:moveTo>
                    <a:cubicBezTo>
                      <a:pt x="18" y="4"/>
                      <a:pt x="9" y="8"/>
                      <a:pt x="0" y="13"/>
                    </a:cubicBezTo>
                    <a:cubicBezTo>
                      <a:pt x="9" y="10"/>
                      <a:pt x="18" y="7"/>
                      <a:pt x="25" y="6"/>
                    </a:cubicBezTo>
                    <a:cubicBezTo>
                      <a:pt x="27" y="5"/>
                      <a:pt x="29" y="5"/>
                      <a:pt x="31" y="5"/>
                    </a:cubicBezTo>
                    <a:cubicBezTo>
                      <a:pt x="27" y="0"/>
                      <a:pt x="27" y="0"/>
                      <a:pt x="27" y="0"/>
                    </a:cubicBezTo>
                  </a:path>
                </a:pathLst>
              </a:custGeom>
              <a:solidFill>
                <a:srgbClr val="B7B1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97" name="Freeform 4709">
                <a:extLst>
                  <a:ext uri="{FF2B5EF4-FFF2-40B4-BE49-F238E27FC236}">
                    <a16:creationId xmlns:a16="http://schemas.microsoft.com/office/drawing/2014/main" id="{129CBFB0-F1AB-4395-B2BB-82DB38DD44F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263" y="912"/>
                <a:ext cx="174" cy="453"/>
              </a:xfrm>
              <a:custGeom>
                <a:avLst/>
                <a:gdLst>
                  <a:gd name="T0" fmla="*/ 189 w 128"/>
                  <a:gd name="T1" fmla="*/ 589 h 334"/>
                  <a:gd name="T2" fmla="*/ 189 w 128"/>
                  <a:gd name="T3" fmla="*/ 686 h 334"/>
                  <a:gd name="T4" fmla="*/ 189 w 128"/>
                  <a:gd name="T5" fmla="*/ 589 h 334"/>
                  <a:gd name="T6" fmla="*/ 113 w 128"/>
                  <a:gd name="T7" fmla="*/ 407 h 334"/>
                  <a:gd name="T8" fmla="*/ 7 w 128"/>
                  <a:gd name="T9" fmla="*/ 476 h 334"/>
                  <a:gd name="T10" fmla="*/ 7 w 128"/>
                  <a:gd name="T11" fmla="*/ 749 h 334"/>
                  <a:gd name="T12" fmla="*/ 14 w 128"/>
                  <a:gd name="T13" fmla="*/ 807 h 334"/>
                  <a:gd name="T14" fmla="*/ 27 w 128"/>
                  <a:gd name="T15" fmla="*/ 827 h 334"/>
                  <a:gd name="T16" fmla="*/ 77 w 128"/>
                  <a:gd name="T17" fmla="*/ 987 h 334"/>
                  <a:gd name="T18" fmla="*/ 190 w 128"/>
                  <a:gd name="T19" fmla="*/ 1130 h 334"/>
                  <a:gd name="T20" fmla="*/ 205 w 128"/>
                  <a:gd name="T21" fmla="*/ 1127 h 334"/>
                  <a:gd name="T22" fmla="*/ 211 w 128"/>
                  <a:gd name="T23" fmla="*/ 996 h 334"/>
                  <a:gd name="T24" fmla="*/ 216 w 128"/>
                  <a:gd name="T25" fmla="*/ 902 h 334"/>
                  <a:gd name="T26" fmla="*/ 160 w 128"/>
                  <a:gd name="T27" fmla="*/ 986 h 334"/>
                  <a:gd name="T28" fmla="*/ 184 w 128"/>
                  <a:gd name="T29" fmla="*/ 762 h 334"/>
                  <a:gd name="T30" fmla="*/ 184 w 128"/>
                  <a:gd name="T31" fmla="*/ 723 h 334"/>
                  <a:gd name="T32" fmla="*/ 135 w 128"/>
                  <a:gd name="T33" fmla="*/ 419 h 334"/>
                  <a:gd name="T34" fmla="*/ 124 w 128"/>
                  <a:gd name="T35" fmla="*/ 408 h 334"/>
                  <a:gd name="T36" fmla="*/ 113 w 128"/>
                  <a:gd name="T37" fmla="*/ 407 h 334"/>
                  <a:gd name="T38" fmla="*/ 140 w 128"/>
                  <a:gd name="T39" fmla="*/ 187 h 334"/>
                  <a:gd name="T40" fmla="*/ 169 w 128"/>
                  <a:gd name="T41" fmla="*/ 339 h 334"/>
                  <a:gd name="T42" fmla="*/ 145 w 128"/>
                  <a:gd name="T43" fmla="*/ 190 h 334"/>
                  <a:gd name="T44" fmla="*/ 140 w 128"/>
                  <a:gd name="T45" fmla="*/ 187 h 334"/>
                  <a:gd name="T46" fmla="*/ 35 w 128"/>
                  <a:gd name="T47" fmla="*/ 149 h 334"/>
                  <a:gd name="T48" fmla="*/ 1 w 128"/>
                  <a:gd name="T49" fmla="*/ 434 h 334"/>
                  <a:gd name="T50" fmla="*/ 133 w 128"/>
                  <a:gd name="T51" fmla="*/ 344 h 334"/>
                  <a:gd name="T52" fmla="*/ 113 w 128"/>
                  <a:gd name="T53" fmla="*/ 239 h 334"/>
                  <a:gd name="T54" fmla="*/ 88 w 128"/>
                  <a:gd name="T55" fmla="*/ 161 h 334"/>
                  <a:gd name="T56" fmla="*/ 35 w 128"/>
                  <a:gd name="T57" fmla="*/ 149 h 334"/>
                  <a:gd name="T58" fmla="*/ 438 w 128"/>
                  <a:gd name="T59" fmla="*/ 50 h 334"/>
                  <a:gd name="T60" fmla="*/ 400 w 128"/>
                  <a:gd name="T61" fmla="*/ 77 h 334"/>
                  <a:gd name="T62" fmla="*/ 226 w 128"/>
                  <a:gd name="T63" fmla="*/ 218 h 334"/>
                  <a:gd name="T64" fmla="*/ 197 w 128"/>
                  <a:gd name="T65" fmla="*/ 377 h 334"/>
                  <a:gd name="T66" fmla="*/ 226 w 128"/>
                  <a:gd name="T67" fmla="*/ 572 h 334"/>
                  <a:gd name="T68" fmla="*/ 237 w 128"/>
                  <a:gd name="T69" fmla="*/ 685 h 334"/>
                  <a:gd name="T70" fmla="*/ 330 w 128"/>
                  <a:gd name="T71" fmla="*/ 335 h 334"/>
                  <a:gd name="T72" fmla="*/ 340 w 128"/>
                  <a:gd name="T73" fmla="*/ 321 h 334"/>
                  <a:gd name="T74" fmla="*/ 359 w 128"/>
                  <a:gd name="T75" fmla="*/ 210 h 334"/>
                  <a:gd name="T76" fmla="*/ 370 w 128"/>
                  <a:gd name="T77" fmla="*/ 176 h 334"/>
                  <a:gd name="T78" fmla="*/ 370 w 128"/>
                  <a:gd name="T79" fmla="*/ 172 h 334"/>
                  <a:gd name="T80" fmla="*/ 411 w 128"/>
                  <a:gd name="T81" fmla="*/ 92 h 334"/>
                  <a:gd name="T82" fmla="*/ 438 w 128"/>
                  <a:gd name="T83" fmla="*/ 50 h 334"/>
                  <a:gd name="T84" fmla="*/ 420 w 128"/>
                  <a:gd name="T85" fmla="*/ 0 h 334"/>
                  <a:gd name="T86" fmla="*/ 402 w 128"/>
                  <a:gd name="T87" fmla="*/ 16 h 334"/>
                  <a:gd name="T88" fmla="*/ 420 w 128"/>
                  <a:gd name="T89" fmla="*/ 0 h 334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128" h="334">
                    <a:moveTo>
                      <a:pt x="55" y="174"/>
                    </a:moveTo>
                    <a:cubicBezTo>
                      <a:pt x="55" y="184"/>
                      <a:pt x="55" y="194"/>
                      <a:pt x="55" y="203"/>
                    </a:cubicBezTo>
                    <a:cubicBezTo>
                      <a:pt x="56" y="193"/>
                      <a:pt x="57" y="183"/>
                      <a:pt x="55" y="174"/>
                    </a:cubicBezTo>
                    <a:moveTo>
                      <a:pt x="33" y="120"/>
                    </a:moveTo>
                    <a:cubicBezTo>
                      <a:pt x="25" y="120"/>
                      <a:pt x="13" y="130"/>
                      <a:pt x="2" y="141"/>
                    </a:cubicBezTo>
                    <a:cubicBezTo>
                      <a:pt x="3" y="167"/>
                      <a:pt x="0" y="194"/>
                      <a:pt x="2" y="221"/>
                    </a:cubicBezTo>
                    <a:cubicBezTo>
                      <a:pt x="2" y="227"/>
                      <a:pt x="3" y="233"/>
                      <a:pt x="4" y="239"/>
                    </a:cubicBezTo>
                    <a:cubicBezTo>
                      <a:pt x="5" y="241"/>
                      <a:pt x="6" y="243"/>
                      <a:pt x="8" y="245"/>
                    </a:cubicBezTo>
                    <a:cubicBezTo>
                      <a:pt x="14" y="259"/>
                      <a:pt x="18" y="277"/>
                      <a:pt x="23" y="292"/>
                    </a:cubicBezTo>
                    <a:cubicBezTo>
                      <a:pt x="29" y="308"/>
                      <a:pt x="43" y="334"/>
                      <a:pt x="56" y="334"/>
                    </a:cubicBezTo>
                    <a:cubicBezTo>
                      <a:pt x="57" y="334"/>
                      <a:pt x="59" y="333"/>
                      <a:pt x="60" y="333"/>
                    </a:cubicBezTo>
                    <a:cubicBezTo>
                      <a:pt x="60" y="320"/>
                      <a:pt x="61" y="306"/>
                      <a:pt x="62" y="294"/>
                    </a:cubicBezTo>
                    <a:cubicBezTo>
                      <a:pt x="62" y="284"/>
                      <a:pt x="63" y="275"/>
                      <a:pt x="63" y="266"/>
                    </a:cubicBezTo>
                    <a:cubicBezTo>
                      <a:pt x="60" y="274"/>
                      <a:pt x="54" y="283"/>
                      <a:pt x="47" y="291"/>
                    </a:cubicBezTo>
                    <a:cubicBezTo>
                      <a:pt x="49" y="268"/>
                      <a:pt x="55" y="248"/>
                      <a:pt x="54" y="225"/>
                    </a:cubicBezTo>
                    <a:cubicBezTo>
                      <a:pt x="54" y="221"/>
                      <a:pt x="54" y="218"/>
                      <a:pt x="54" y="214"/>
                    </a:cubicBezTo>
                    <a:cubicBezTo>
                      <a:pt x="40" y="196"/>
                      <a:pt x="41" y="159"/>
                      <a:pt x="40" y="124"/>
                    </a:cubicBezTo>
                    <a:cubicBezTo>
                      <a:pt x="39" y="123"/>
                      <a:pt x="38" y="122"/>
                      <a:pt x="36" y="121"/>
                    </a:cubicBezTo>
                    <a:cubicBezTo>
                      <a:pt x="36" y="121"/>
                      <a:pt x="35" y="120"/>
                      <a:pt x="33" y="120"/>
                    </a:cubicBezTo>
                    <a:moveTo>
                      <a:pt x="41" y="55"/>
                    </a:moveTo>
                    <a:cubicBezTo>
                      <a:pt x="42" y="68"/>
                      <a:pt x="46" y="86"/>
                      <a:pt x="49" y="100"/>
                    </a:cubicBezTo>
                    <a:cubicBezTo>
                      <a:pt x="53" y="91"/>
                      <a:pt x="52" y="63"/>
                      <a:pt x="43" y="56"/>
                    </a:cubicBezTo>
                    <a:cubicBezTo>
                      <a:pt x="43" y="56"/>
                      <a:pt x="42" y="55"/>
                      <a:pt x="41" y="55"/>
                    </a:cubicBezTo>
                    <a:moveTo>
                      <a:pt x="10" y="44"/>
                    </a:moveTo>
                    <a:cubicBezTo>
                      <a:pt x="0" y="70"/>
                      <a:pt x="0" y="101"/>
                      <a:pt x="1" y="128"/>
                    </a:cubicBezTo>
                    <a:cubicBezTo>
                      <a:pt x="13" y="116"/>
                      <a:pt x="26" y="106"/>
                      <a:pt x="39" y="102"/>
                    </a:cubicBezTo>
                    <a:cubicBezTo>
                      <a:pt x="38" y="90"/>
                      <a:pt x="37" y="80"/>
                      <a:pt x="33" y="71"/>
                    </a:cubicBezTo>
                    <a:cubicBezTo>
                      <a:pt x="30" y="62"/>
                      <a:pt x="28" y="55"/>
                      <a:pt x="26" y="48"/>
                    </a:cubicBezTo>
                    <a:cubicBezTo>
                      <a:pt x="21" y="47"/>
                      <a:pt x="16" y="45"/>
                      <a:pt x="10" y="44"/>
                    </a:cubicBezTo>
                    <a:moveTo>
                      <a:pt x="128" y="15"/>
                    </a:moveTo>
                    <a:cubicBezTo>
                      <a:pt x="124" y="18"/>
                      <a:pt x="120" y="21"/>
                      <a:pt x="117" y="23"/>
                    </a:cubicBezTo>
                    <a:cubicBezTo>
                      <a:pt x="96" y="40"/>
                      <a:pt x="71" y="36"/>
                      <a:pt x="66" y="65"/>
                    </a:cubicBezTo>
                    <a:cubicBezTo>
                      <a:pt x="64" y="80"/>
                      <a:pt x="58" y="97"/>
                      <a:pt x="58" y="111"/>
                    </a:cubicBezTo>
                    <a:cubicBezTo>
                      <a:pt x="59" y="130"/>
                      <a:pt x="65" y="150"/>
                      <a:pt x="66" y="169"/>
                    </a:cubicBezTo>
                    <a:cubicBezTo>
                      <a:pt x="67" y="180"/>
                      <a:pt x="68" y="191"/>
                      <a:pt x="69" y="202"/>
                    </a:cubicBezTo>
                    <a:cubicBezTo>
                      <a:pt x="75" y="166"/>
                      <a:pt x="84" y="131"/>
                      <a:pt x="97" y="99"/>
                    </a:cubicBezTo>
                    <a:cubicBezTo>
                      <a:pt x="97" y="98"/>
                      <a:pt x="98" y="96"/>
                      <a:pt x="99" y="95"/>
                    </a:cubicBezTo>
                    <a:cubicBezTo>
                      <a:pt x="100" y="84"/>
                      <a:pt x="102" y="73"/>
                      <a:pt x="105" y="62"/>
                    </a:cubicBezTo>
                    <a:cubicBezTo>
                      <a:pt x="106" y="59"/>
                      <a:pt x="107" y="55"/>
                      <a:pt x="108" y="52"/>
                    </a:cubicBezTo>
                    <a:cubicBezTo>
                      <a:pt x="108" y="52"/>
                      <a:pt x="108" y="51"/>
                      <a:pt x="108" y="51"/>
                    </a:cubicBezTo>
                    <a:cubicBezTo>
                      <a:pt x="109" y="40"/>
                      <a:pt x="114" y="33"/>
                      <a:pt x="120" y="27"/>
                    </a:cubicBezTo>
                    <a:cubicBezTo>
                      <a:pt x="123" y="23"/>
                      <a:pt x="125" y="19"/>
                      <a:pt x="128" y="15"/>
                    </a:cubicBezTo>
                    <a:moveTo>
                      <a:pt x="123" y="0"/>
                    </a:moveTo>
                    <a:cubicBezTo>
                      <a:pt x="121" y="2"/>
                      <a:pt x="120" y="4"/>
                      <a:pt x="118" y="5"/>
                    </a:cubicBezTo>
                    <a:cubicBezTo>
                      <a:pt x="120" y="4"/>
                      <a:pt x="122" y="2"/>
                      <a:pt x="123" y="0"/>
                    </a:cubicBezTo>
                  </a:path>
                </a:pathLst>
              </a:custGeom>
              <a:solidFill>
                <a:srgbClr val="A19A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98" name="Freeform 4710">
                <a:extLst>
                  <a:ext uri="{FF2B5EF4-FFF2-40B4-BE49-F238E27FC236}">
                    <a16:creationId xmlns:a16="http://schemas.microsoft.com/office/drawing/2014/main" id="{02CC935E-FD02-4397-80BB-19542EAA049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264" y="910"/>
                <a:ext cx="184" cy="396"/>
              </a:xfrm>
              <a:custGeom>
                <a:avLst/>
                <a:gdLst>
                  <a:gd name="T0" fmla="*/ 132 w 135"/>
                  <a:gd name="T1" fmla="*/ 350 h 292"/>
                  <a:gd name="T2" fmla="*/ 0 w 135"/>
                  <a:gd name="T3" fmla="*/ 435 h 292"/>
                  <a:gd name="T4" fmla="*/ 1 w 135"/>
                  <a:gd name="T5" fmla="*/ 460 h 292"/>
                  <a:gd name="T6" fmla="*/ 1 w 135"/>
                  <a:gd name="T7" fmla="*/ 481 h 292"/>
                  <a:gd name="T8" fmla="*/ 112 w 135"/>
                  <a:gd name="T9" fmla="*/ 408 h 292"/>
                  <a:gd name="T10" fmla="*/ 121 w 135"/>
                  <a:gd name="T11" fmla="*/ 412 h 292"/>
                  <a:gd name="T12" fmla="*/ 134 w 135"/>
                  <a:gd name="T13" fmla="*/ 424 h 292"/>
                  <a:gd name="T14" fmla="*/ 132 w 135"/>
                  <a:gd name="T15" fmla="*/ 350 h 292"/>
                  <a:gd name="T16" fmla="*/ 50 w 135"/>
                  <a:gd name="T17" fmla="*/ 104 h 292"/>
                  <a:gd name="T18" fmla="*/ 30 w 135"/>
                  <a:gd name="T19" fmla="*/ 153 h 292"/>
                  <a:gd name="T20" fmla="*/ 86 w 135"/>
                  <a:gd name="T21" fmla="*/ 165 h 292"/>
                  <a:gd name="T22" fmla="*/ 50 w 135"/>
                  <a:gd name="T23" fmla="*/ 104 h 292"/>
                  <a:gd name="T24" fmla="*/ 427 w 135"/>
                  <a:gd name="T25" fmla="*/ 0 h 292"/>
                  <a:gd name="T26" fmla="*/ 420 w 135"/>
                  <a:gd name="T27" fmla="*/ 1 h 292"/>
                  <a:gd name="T28" fmla="*/ 403 w 135"/>
                  <a:gd name="T29" fmla="*/ 20 h 292"/>
                  <a:gd name="T30" fmla="*/ 354 w 135"/>
                  <a:gd name="T31" fmla="*/ 68 h 292"/>
                  <a:gd name="T32" fmla="*/ 349 w 135"/>
                  <a:gd name="T33" fmla="*/ 57 h 292"/>
                  <a:gd name="T34" fmla="*/ 316 w 135"/>
                  <a:gd name="T35" fmla="*/ 84 h 292"/>
                  <a:gd name="T36" fmla="*/ 153 w 135"/>
                  <a:gd name="T37" fmla="*/ 134 h 292"/>
                  <a:gd name="T38" fmla="*/ 139 w 135"/>
                  <a:gd name="T39" fmla="*/ 190 h 292"/>
                  <a:gd name="T40" fmla="*/ 144 w 135"/>
                  <a:gd name="T41" fmla="*/ 191 h 292"/>
                  <a:gd name="T42" fmla="*/ 165 w 135"/>
                  <a:gd name="T43" fmla="*/ 342 h 292"/>
                  <a:gd name="T44" fmla="*/ 176 w 135"/>
                  <a:gd name="T45" fmla="*/ 399 h 292"/>
                  <a:gd name="T46" fmla="*/ 188 w 135"/>
                  <a:gd name="T47" fmla="*/ 590 h 292"/>
                  <a:gd name="T48" fmla="*/ 188 w 135"/>
                  <a:gd name="T49" fmla="*/ 692 h 292"/>
                  <a:gd name="T50" fmla="*/ 183 w 135"/>
                  <a:gd name="T51" fmla="*/ 730 h 292"/>
                  <a:gd name="T52" fmla="*/ 183 w 135"/>
                  <a:gd name="T53" fmla="*/ 728 h 292"/>
                  <a:gd name="T54" fmla="*/ 183 w 135"/>
                  <a:gd name="T55" fmla="*/ 764 h 292"/>
                  <a:gd name="T56" fmla="*/ 159 w 135"/>
                  <a:gd name="T57" fmla="*/ 987 h 292"/>
                  <a:gd name="T58" fmla="*/ 215 w 135"/>
                  <a:gd name="T59" fmla="*/ 903 h 292"/>
                  <a:gd name="T60" fmla="*/ 236 w 135"/>
                  <a:gd name="T61" fmla="*/ 686 h 292"/>
                  <a:gd name="T62" fmla="*/ 225 w 135"/>
                  <a:gd name="T63" fmla="*/ 575 h 292"/>
                  <a:gd name="T64" fmla="*/ 196 w 135"/>
                  <a:gd name="T65" fmla="*/ 378 h 292"/>
                  <a:gd name="T66" fmla="*/ 225 w 135"/>
                  <a:gd name="T67" fmla="*/ 224 h 292"/>
                  <a:gd name="T68" fmla="*/ 399 w 135"/>
                  <a:gd name="T69" fmla="*/ 83 h 292"/>
                  <a:gd name="T70" fmla="*/ 439 w 135"/>
                  <a:gd name="T71" fmla="*/ 56 h 292"/>
                  <a:gd name="T72" fmla="*/ 466 w 135"/>
                  <a:gd name="T73" fmla="*/ 12 h 292"/>
                  <a:gd name="T74" fmla="*/ 427 w 135"/>
                  <a:gd name="T75" fmla="*/ 0 h 292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135" h="292">
                    <a:moveTo>
                      <a:pt x="38" y="103"/>
                    </a:moveTo>
                    <a:cubicBezTo>
                      <a:pt x="25" y="107"/>
                      <a:pt x="12" y="117"/>
                      <a:pt x="0" y="129"/>
                    </a:cubicBezTo>
                    <a:cubicBezTo>
                      <a:pt x="0" y="131"/>
                      <a:pt x="1" y="133"/>
                      <a:pt x="1" y="136"/>
                    </a:cubicBezTo>
                    <a:cubicBezTo>
                      <a:pt x="1" y="138"/>
                      <a:pt x="1" y="140"/>
                      <a:pt x="1" y="142"/>
                    </a:cubicBezTo>
                    <a:cubicBezTo>
                      <a:pt x="12" y="131"/>
                      <a:pt x="24" y="121"/>
                      <a:pt x="32" y="121"/>
                    </a:cubicBezTo>
                    <a:cubicBezTo>
                      <a:pt x="34" y="121"/>
                      <a:pt x="35" y="122"/>
                      <a:pt x="35" y="122"/>
                    </a:cubicBezTo>
                    <a:cubicBezTo>
                      <a:pt x="37" y="123"/>
                      <a:pt x="38" y="124"/>
                      <a:pt x="39" y="125"/>
                    </a:cubicBezTo>
                    <a:cubicBezTo>
                      <a:pt x="39" y="117"/>
                      <a:pt x="39" y="110"/>
                      <a:pt x="38" y="103"/>
                    </a:cubicBezTo>
                    <a:moveTo>
                      <a:pt x="15" y="31"/>
                    </a:moveTo>
                    <a:cubicBezTo>
                      <a:pt x="13" y="36"/>
                      <a:pt x="11" y="40"/>
                      <a:pt x="9" y="45"/>
                    </a:cubicBezTo>
                    <a:cubicBezTo>
                      <a:pt x="15" y="46"/>
                      <a:pt x="20" y="48"/>
                      <a:pt x="25" y="49"/>
                    </a:cubicBezTo>
                    <a:cubicBezTo>
                      <a:pt x="23" y="41"/>
                      <a:pt x="20" y="35"/>
                      <a:pt x="15" y="31"/>
                    </a:cubicBezTo>
                    <a:moveTo>
                      <a:pt x="124" y="0"/>
                    </a:moveTo>
                    <a:cubicBezTo>
                      <a:pt x="123" y="0"/>
                      <a:pt x="123" y="1"/>
                      <a:pt x="122" y="1"/>
                    </a:cubicBezTo>
                    <a:cubicBezTo>
                      <a:pt x="121" y="3"/>
                      <a:pt x="119" y="5"/>
                      <a:pt x="117" y="6"/>
                    </a:cubicBezTo>
                    <a:cubicBezTo>
                      <a:pt x="113" y="11"/>
                      <a:pt x="108" y="15"/>
                      <a:pt x="103" y="20"/>
                    </a:cubicBezTo>
                    <a:cubicBezTo>
                      <a:pt x="101" y="17"/>
                      <a:pt x="101" y="17"/>
                      <a:pt x="101" y="17"/>
                    </a:cubicBezTo>
                    <a:cubicBezTo>
                      <a:pt x="98" y="20"/>
                      <a:pt x="95" y="23"/>
                      <a:pt x="92" y="25"/>
                    </a:cubicBezTo>
                    <a:cubicBezTo>
                      <a:pt x="79" y="32"/>
                      <a:pt x="52" y="30"/>
                      <a:pt x="44" y="40"/>
                    </a:cubicBezTo>
                    <a:cubicBezTo>
                      <a:pt x="41" y="43"/>
                      <a:pt x="40" y="49"/>
                      <a:pt x="40" y="56"/>
                    </a:cubicBezTo>
                    <a:cubicBezTo>
                      <a:pt x="41" y="56"/>
                      <a:pt x="42" y="57"/>
                      <a:pt x="42" y="57"/>
                    </a:cubicBezTo>
                    <a:cubicBezTo>
                      <a:pt x="51" y="64"/>
                      <a:pt x="52" y="92"/>
                      <a:pt x="48" y="101"/>
                    </a:cubicBezTo>
                    <a:cubicBezTo>
                      <a:pt x="50" y="108"/>
                      <a:pt x="51" y="114"/>
                      <a:pt x="51" y="118"/>
                    </a:cubicBezTo>
                    <a:cubicBezTo>
                      <a:pt x="52" y="137"/>
                      <a:pt x="53" y="156"/>
                      <a:pt x="54" y="175"/>
                    </a:cubicBezTo>
                    <a:cubicBezTo>
                      <a:pt x="56" y="184"/>
                      <a:pt x="55" y="194"/>
                      <a:pt x="54" y="204"/>
                    </a:cubicBezTo>
                    <a:cubicBezTo>
                      <a:pt x="54" y="208"/>
                      <a:pt x="54" y="212"/>
                      <a:pt x="53" y="216"/>
                    </a:cubicBezTo>
                    <a:cubicBezTo>
                      <a:pt x="53" y="215"/>
                      <a:pt x="53" y="215"/>
                      <a:pt x="53" y="215"/>
                    </a:cubicBezTo>
                    <a:cubicBezTo>
                      <a:pt x="53" y="219"/>
                      <a:pt x="53" y="222"/>
                      <a:pt x="53" y="226"/>
                    </a:cubicBezTo>
                    <a:cubicBezTo>
                      <a:pt x="54" y="249"/>
                      <a:pt x="48" y="269"/>
                      <a:pt x="46" y="292"/>
                    </a:cubicBezTo>
                    <a:cubicBezTo>
                      <a:pt x="53" y="284"/>
                      <a:pt x="59" y="275"/>
                      <a:pt x="62" y="267"/>
                    </a:cubicBezTo>
                    <a:cubicBezTo>
                      <a:pt x="63" y="246"/>
                      <a:pt x="65" y="224"/>
                      <a:pt x="68" y="203"/>
                    </a:cubicBezTo>
                    <a:cubicBezTo>
                      <a:pt x="67" y="192"/>
                      <a:pt x="66" y="181"/>
                      <a:pt x="65" y="170"/>
                    </a:cubicBezTo>
                    <a:cubicBezTo>
                      <a:pt x="64" y="151"/>
                      <a:pt x="58" y="131"/>
                      <a:pt x="57" y="112"/>
                    </a:cubicBezTo>
                    <a:cubicBezTo>
                      <a:pt x="57" y="98"/>
                      <a:pt x="63" y="81"/>
                      <a:pt x="65" y="66"/>
                    </a:cubicBezTo>
                    <a:cubicBezTo>
                      <a:pt x="70" y="37"/>
                      <a:pt x="95" y="41"/>
                      <a:pt x="116" y="24"/>
                    </a:cubicBezTo>
                    <a:cubicBezTo>
                      <a:pt x="119" y="22"/>
                      <a:pt x="123" y="19"/>
                      <a:pt x="127" y="16"/>
                    </a:cubicBezTo>
                    <a:cubicBezTo>
                      <a:pt x="129" y="12"/>
                      <a:pt x="132" y="8"/>
                      <a:pt x="135" y="4"/>
                    </a:cubicBezTo>
                    <a:cubicBezTo>
                      <a:pt x="131" y="3"/>
                      <a:pt x="127" y="1"/>
                      <a:pt x="124" y="0"/>
                    </a:cubicBezTo>
                  </a:path>
                </a:pathLst>
              </a:custGeom>
              <a:solidFill>
                <a:srgbClr val="C4BF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99" name="Freeform 4711">
                <a:extLst>
                  <a:ext uri="{FF2B5EF4-FFF2-40B4-BE49-F238E27FC236}">
                    <a16:creationId xmlns:a16="http://schemas.microsoft.com/office/drawing/2014/main" id="{B87345A9-CBA0-45DC-85EE-E065C6EC49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3" y="897"/>
                <a:ext cx="25" cy="19"/>
              </a:xfrm>
              <a:custGeom>
                <a:avLst/>
                <a:gdLst>
                  <a:gd name="T0" fmla="*/ 49 w 19"/>
                  <a:gd name="T1" fmla="*/ 0 h 14"/>
                  <a:gd name="T2" fmla="*/ 29 w 19"/>
                  <a:gd name="T3" fmla="*/ 1 h 14"/>
                  <a:gd name="T4" fmla="*/ 0 w 19"/>
                  <a:gd name="T5" fmla="*/ 35 h 14"/>
                  <a:gd name="T6" fmla="*/ 32 w 19"/>
                  <a:gd name="T7" fmla="*/ 48 h 14"/>
                  <a:gd name="T8" fmla="*/ 57 w 19"/>
                  <a:gd name="T9" fmla="*/ 10 h 14"/>
                  <a:gd name="T10" fmla="*/ 49 w 19"/>
                  <a:gd name="T11" fmla="*/ 0 h 1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9" h="14">
                    <a:moveTo>
                      <a:pt x="16" y="0"/>
                    </a:moveTo>
                    <a:cubicBezTo>
                      <a:pt x="14" y="1"/>
                      <a:pt x="12" y="1"/>
                      <a:pt x="10" y="1"/>
                    </a:cubicBezTo>
                    <a:cubicBezTo>
                      <a:pt x="7" y="4"/>
                      <a:pt x="3" y="7"/>
                      <a:pt x="0" y="10"/>
                    </a:cubicBezTo>
                    <a:cubicBezTo>
                      <a:pt x="3" y="11"/>
                      <a:pt x="7" y="13"/>
                      <a:pt x="11" y="14"/>
                    </a:cubicBezTo>
                    <a:cubicBezTo>
                      <a:pt x="13" y="10"/>
                      <a:pt x="16" y="6"/>
                      <a:pt x="19" y="3"/>
                    </a:cubicBezTo>
                    <a:cubicBezTo>
                      <a:pt x="18" y="2"/>
                      <a:pt x="17" y="1"/>
                      <a:pt x="16" y="0"/>
                    </a:cubicBezTo>
                  </a:path>
                </a:pathLst>
              </a:custGeom>
              <a:solidFill>
                <a:srgbClr val="DCD8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00" name="Freeform 4712">
                <a:extLst>
                  <a:ext uri="{FF2B5EF4-FFF2-40B4-BE49-F238E27FC236}">
                    <a16:creationId xmlns:a16="http://schemas.microsoft.com/office/drawing/2014/main" id="{D88A9590-C468-4097-A436-DB6CCC08B6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4" y="1583"/>
                <a:ext cx="43" cy="84"/>
              </a:xfrm>
              <a:custGeom>
                <a:avLst/>
                <a:gdLst>
                  <a:gd name="T0" fmla="*/ 0 w 32"/>
                  <a:gd name="T1" fmla="*/ 0 h 62"/>
                  <a:gd name="T2" fmla="*/ 48 w 32"/>
                  <a:gd name="T3" fmla="*/ 171 h 62"/>
                  <a:gd name="T4" fmla="*/ 93 w 32"/>
                  <a:gd name="T5" fmla="*/ 209 h 62"/>
                  <a:gd name="T6" fmla="*/ 105 w 32"/>
                  <a:gd name="T7" fmla="*/ 175 h 62"/>
                  <a:gd name="T8" fmla="*/ 73 w 32"/>
                  <a:gd name="T9" fmla="*/ 141 h 62"/>
                  <a:gd name="T10" fmla="*/ 16 w 32"/>
                  <a:gd name="T11" fmla="*/ 56 h 62"/>
                  <a:gd name="T12" fmla="*/ 0 w 32"/>
                  <a:gd name="T13" fmla="*/ 0 h 6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2" h="62">
                    <a:moveTo>
                      <a:pt x="0" y="0"/>
                    </a:moveTo>
                    <a:cubicBezTo>
                      <a:pt x="5" y="17"/>
                      <a:pt x="10" y="34"/>
                      <a:pt x="15" y="51"/>
                    </a:cubicBezTo>
                    <a:cubicBezTo>
                      <a:pt x="19" y="55"/>
                      <a:pt x="24" y="59"/>
                      <a:pt x="28" y="62"/>
                    </a:cubicBezTo>
                    <a:cubicBezTo>
                      <a:pt x="30" y="59"/>
                      <a:pt x="31" y="56"/>
                      <a:pt x="32" y="52"/>
                    </a:cubicBezTo>
                    <a:cubicBezTo>
                      <a:pt x="28" y="49"/>
                      <a:pt x="25" y="46"/>
                      <a:pt x="22" y="42"/>
                    </a:cubicBezTo>
                    <a:cubicBezTo>
                      <a:pt x="15" y="33"/>
                      <a:pt x="11" y="24"/>
                      <a:pt x="5" y="16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A19A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01" name="Freeform 4713">
                <a:extLst>
                  <a:ext uri="{FF2B5EF4-FFF2-40B4-BE49-F238E27FC236}">
                    <a16:creationId xmlns:a16="http://schemas.microsoft.com/office/drawing/2014/main" id="{ADFE53C2-5D22-46AA-96BD-DAB1D763C4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73" y="865"/>
                <a:ext cx="18" cy="18"/>
              </a:xfrm>
              <a:custGeom>
                <a:avLst/>
                <a:gdLst>
                  <a:gd name="T0" fmla="*/ 48 w 13"/>
                  <a:gd name="T1" fmla="*/ 0 h 13"/>
                  <a:gd name="T2" fmla="*/ 1 w 13"/>
                  <a:gd name="T3" fmla="*/ 29 h 13"/>
                  <a:gd name="T4" fmla="*/ 1 w 13"/>
                  <a:gd name="T5" fmla="*/ 29 h 13"/>
                  <a:gd name="T6" fmla="*/ 1 w 13"/>
                  <a:gd name="T7" fmla="*/ 29 h 13"/>
                  <a:gd name="T8" fmla="*/ 1 w 13"/>
                  <a:gd name="T9" fmla="*/ 29 h 13"/>
                  <a:gd name="T10" fmla="*/ 0 w 13"/>
                  <a:gd name="T11" fmla="*/ 48 h 13"/>
                  <a:gd name="T12" fmla="*/ 48 w 13"/>
                  <a:gd name="T13" fmla="*/ 0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" h="13">
                    <a:moveTo>
                      <a:pt x="13" y="0"/>
                    </a:moveTo>
                    <a:cubicBezTo>
                      <a:pt x="9" y="2"/>
                      <a:pt x="5" y="5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9"/>
                      <a:pt x="1" y="11"/>
                      <a:pt x="0" y="13"/>
                    </a:cubicBezTo>
                    <a:cubicBezTo>
                      <a:pt x="4" y="8"/>
                      <a:pt x="8" y="4"/>
                      <a:pt x="13" y="0"/>
                    </a:cubicBezTo>
                  </a:path>
                </a:pathLst>
              </a:custGeom>
              <a:solidFill>
                <a:srgbClr val="7970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02" name="Freeform 4714">
                <a:extLst>
                  <a:ext uri="{FF2B5EF4-FFF2-40B4-BE49-F238E27FC236}">
                    <a16:creationId xmlns:a16="http://schemas.microsoft.com/office/drawing/2014/main" id="{B23B6728-FEA7-4139-A665-0B895371C56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461" y="876"/>
                <a:ext cx="14" cy="12"/>
              </a:xfrm>
              <a:custGeom>
                <a:avLst/>
                <a:gdLst>
                  <a:gd name="T0" fmla="*/ 39 w 10"/>
                  <a:gd name="T1" fmla="*/ 0 h 9"/>
                  <a:gd name="T2" fmla="*/ 0 w 10"/>
                  <a:gd name="T3" fmla="*/ 21 h 9"/>
                  <a:gd name="T4" fmla="*/ 21 w 10"/>
                  <a:gd name="T5" fmla="*/ 28 h 9"/>
                  <a:gd name="T6" fmla="*/ 35 w 10"/>
                  <a:gd name="T7" fmla="*/ 16 h 9"/>
                  <a:gd name="T8" fmla="*/ 39 w 10"/>
                  <a:gd name="T9" fmla="*/ 0 h 9"/>
                  <a:gd name="T10" fmla="*/ 39 w 10"/>
                  <a:gd name="T11" fmla="*/ 0 h 9"/>
                  <a:gd name="T12" fmla="*/ 39 w 10"/>
                  <a:gd name="T13" fmla="*/ 0 h 9"/>
                  <a:gd name="T14" fmla="*/ 39 w 10"/>
                  <a:gd name="T15" fmla="*/ 0 h 9"/>
                  <a:gd name="T16" fmla="*/ 39 w 10"/>
                  <a:gd name="T17" fmla="*/ 0 h 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0" h="9">
                    <a:moveTo>
                      <a:pt x="10" y="0"/>
                    </a:moveTo>
                    <a:cubicBezTo>
                      <a:pt x="7" y="2"/>
                      <a:pt x="3" y="4"/>
                      <a:pt x="0" y="7"/>
                    </a:cubicBezTo>
                    <a:cubicBezTo>
                      <a:pt x="2" y="7"/>
                      <a:pt x="4" y="8"/>
                      <a:pt x="6" y="9"/>
                    </a:cubicBezTo>
                    <a:cubicBezTo>
                      <a:pt x="7" y="7"/>
                      <a:pt x="8" y="6"/>
                      <a:pt x="9" y="5"/>
                    </a:cubicBezTo>
                    <a:cubicBezTo>
                      <a:pt x="10" y="3"/>
                      <a:pt x="10" y="1"/>
                      <a:pt x="10" y="0"/>
                    </a:cubicBezTo>
                    <a:moveTo>
                      <a:pt x="10" y="0"/>
                    </a:move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</a:path>
                </a:pathLst>
              </a:custGeom>
              <a:solidFill>
                <a:srgbClr val="AAA3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03" name="Freeform 4715">
                <a:extLst>
                  <a:ext uri="{FF2B5EF4-FFF2-40B4-BE49-F238E27FC236}">
                    <a16:creationId xmlns:a16="http://schemas.microsoft.com/office/drawing/2014/main" id="{51FB6811-D34C-4689-A346-05473B5560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9" y="886"/>
                <a:ext cx="20" cy="11"/>
              </a:xfrm>
              <a:custGeom>
                <a:avLst/>
                <a:gdLst>
                  <a:gd name="T0" fmla="*/ 28 w 15"/>
                  <a:gd name="T1" fmla="*/ 0 h 8"/>
                  <a:gd name="T2" fmla="*/ 0 w 15"/>
                  <a:gd name="T3" fmla="*/ 26 h 8"/>
                  <a:gd name="T4" fmla="*/ 12 w 15"/>
                  <a:gd name="T5" fmla="*/ 29 h 8"/>
                  <a:gd name="T6" fmla="*/ 31 w 15"/>
                  <a:gd name="T7" fmla="*/ 29 h 8"/>
                  <a:gd name="T8" fmla="*/ 48 w 15"/>
                  <a:gd name="T9" fmla="*/ 8 h 8"/>
                  <a:gd name="T10" fmla="*/ 28 w 15"/>
                  <a:gd name="T11" fmla="*/ 0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5" h="8">
                    <a:moveTo>
                      <a:pt x="9" y="0"/>
                    </a:moveTo>
                    <a:cubicBezTo>
                      <a:pt x="6" y="2"/>
                      <a:pt x="3" y="4"/>
                      <a:pt x="0" y="7"/>
                    </a:cubicBezTo>
                    <a:cubicBezTo>
                      <a:pt x="1" y="7"/>
                      <a:pt x="2" y="8"/>
                      <a:pt x="4" y="8"/>
                    </a:cubicBezTo>
                    <a:cubicBezTo>
                      <a:pt x="6" y="8"/>
                      <a:pt x="8" y="8"/>
                      <a:pt x="10" y="8"/>
                    </a:cubicBezTo>
                    <a:cubicBezTo>
                      <a:pt x="11" y="6"/>
                      <a:pt x="13" y="4"/>
                      <a:pt x="15" y="2"/>
                    </a:cubicBezTo>
                    <a:cubicBezTo>
                      <a:pt x="13" y="1"/>
                      <a:pt x="11" y="0"/>
                      <a:pt x="9" y="0"/>
                    </a:cubicBezTo>
                  </a:path>
                </a:pathLst>
              </a:custGeom>
              <a:solidFill>
                <a:srgbClr val="CAC5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04" name="Freeform 4716">
                <a:extLst>
                  <a:ext uri="{FF2B5EF4-FFF2-40B4-BE49-F238E27FC236}">
                    <a16:creationId xmlns:a16="http://schemas.microsoft.com/office/drawing/2014/main" id="{8C97FF95-C79A-43E3-A39E-EEC59E3ECE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6" y="895"/>
                <a:ext cx="8" cy="3"/>
              </a:xfrm>
              <a:custGeom>
                <a:avLst/>
                <a:gdLst>
                  <a:gd name="T0" fmla="*/ 7 w 6"/>
                  <a:gd name="T1" fmla="*/ 0 h 2"/>
                  <a:gd name="T2" fmla="*/ 0 w 6"/>
                  <a:gd name="T3" fmla="*/ 12 h 2"/>
                  <a:gd name="T4" fmla="*/ 20 w 6"/>
                  <a:gd name="T5" fmla="*/ 8 h 2"/>
                  <a:gd name="T6" fmla="*/ 7 w 6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" h="2">
                    <a:moveTo>
                      <a:pt x="2" y="0"/>
                    </a:moveTo>
                    <a:cubicBezTo>
                      <a:pt x="2" y="0"/>
                      <a:pt x="1" y="1"/>
                      <a:pt x="0" y="2"/>
                    </a:cubicBezTo>
                    <a:cubicBezTo>
                      <a:pt x="2" y="2"/>
                      <a:pt x="4" y="2"/>
                      <a:pt x="6" y="1"/>
                    </a:cubicBezTo>
                    <a:cubicBezTo>
                      <a:pt x="4" y="1"/>
                      <a:pt x="3" y="0"/>
                      <a:pt x="2" y="0"/>
                    </a:cubicBezTo>
                  </a:path>
                </a:pathLst>
              </a:custGeom>
              <a:solidFill>
                <a:srgbClr val="DFDC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05" name="Freeform 4717">
                <a:extLst>
                  <a:ext uri="{FF2B5EF4-FFF2-40B4-BE49-F238E27FC236}">
                    <a16:creationId xmlns:a16="http://schemas.microsoft.com/office/drawing/2014/main" id="{DF8BA552-7225-4B58-A941-D2D0E26E12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6" y="898"/>
                <a:ext cx="5" cy="3"/>
              </a:xfrm>
              <a:custGeom>
                <a:avLst/>
                <a:gdLst>
                  <a:gd name="T0" fmla="*/ 10 w 4"/>
                  <a:gd name="T1" fmla="*/ 0 h 2"/>
                  <a:gd name="T2" fmla="*/ 0 w 4"/>
                  <a:gd name="T3" fmla="*/ 0 h 2"/>
                  <a:gd name="T4" fmla="*/ 1 w 4"/>
                  <a:gd name="T5" fmla="*/ 12 h 2"/>
                  <a:gd name="T6" fmla="*/ 10 w 4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2" y="0"/>
                      <a:pt x="1" y="0"/>
                      <a:pt x="0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1"/>
                      <a:pt x="3" y="1"/>
                      <a:pt x="4" y="0"/>
                    </a:cubicBezTo>
                  </a:path>
                </a:pathLst>
              </a:custGeom>
              <a:solidFill>
                <a:srgbClr val="978F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06" name="Freeform 4718">
                <a:extLst>
                  <a:ext uri="{FF2B5EF4-FFF2-40B4-BE49-F238E27FC236}">
                    <a16:creationId xmlns:a16="http://schemas.microsoft.com/office/drawing/2014/main" id="{1AF1FAEF-F87E-486F-AEDF-2F778C1C090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377" y="898"/>
                <a:ext cx="54" cy="31"/>
              </a:xfrm>
              <a:custGeom>
                <a:avLst/>
                <a:gdLst>
                  <a:gd name="T0" fmla="*/ 115 w 40"/>
                  <a:gd name="T1" fmla="*/ 22 h 23"/>
                  <a:gd name="T2" fmla="*/ 74 w 40"/>
                  <a:gd name="T3" fmla="*/ 77 h 23"/>
                  <a:gd name="T4" fmla="*/ 97 w 40"/>
                  <a:gd name="T5" fmla="*/ 63 h 23"/>
                  <a:gd name="T6" fmla="*/ 113 w 40"/>
                  <a:gd name="T7" fmla="*/ 49 h 23"/>
                  <a:gd name="T8" fmla="*/ 131 w 40"/>
                  <a:gd name="T9" fmla="*/ 32 h 23"/>
                  <a:gd name="T10" fmla="*/ 134 w 40"/>
                  <a:gd name="T11" fmla="*/ 30 h 23"/>
                  <a:gd name="T12" fmla="*/ 115 w 40"/>
                  <a:gd name="T13" fmla="*/ 22 h 23"/>
                  <a:gd name="T14" fmla="*/ 12 w 40"/>
                  <a:gd name="T15" fmla="*/ 0 h 23"/>
                  <a:gd name="T16" fmla="*/ 9 w 40"/>
                  <a:gd name="T17" fmla="*/ 0 h 23"/>
                  <a:gd name="T18" fmla="*/ 0 w 40"/>
                  <a:gd name="T19" fmla="*/ 7 h 23"/>
                  <a:gd name="T20" fmla="*/ 22 w 40"/>
                  <a:gd name="T21" fmla="*/ 36 h 23"/>
                  <a:gd name="T22" fmla="*/ 85 w 40"/>
                  <a:gd name="T23" fmla="*/ 12 h 23"/>
                  <a:gd name="T24" fmla="*/ 12 w 40"/>
                  <a:gd name="T25" fmla="*/ 0 h 2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40" h="23">
                    <a:moveTo>
                      <a:pt x="35" y="7"/>
                    </a:moveTo>
                    <a:cubicBezTo>
                      <a:pt x="30" y="12"/>
                      <a:pt x="27" y="17"/>
                      <a:pt x="22" y="23"/>
                    </a:cubicBezTo>
                    <a:cubicBezTo>
                      <a:pt x="24" y="22"/>
                      <a:pt x="26" y="21"/>
                      <a:pt x="29" y="19"/>
                    </a:cubicBezTo>
                    <a:cubicBezTo>
                      <a:pt x="31" y="18"/>
                      <a:pt x="32" y="16"/>
                      <a:pt x="34" y="15"/>
                    </a:cubicBezTo>
                    <a:cubicBezTo>
                      <a:pt x="36" y="14"/>
                      <a:pt x="37" y="12"/>
                      <a:pt x="39" y="10"/>
                    </a:cubicBezTo>
                    <a:cubicBezTo>
                      <a:pt x="40" y="10"/>
                      <a:pt x="40" y="9"/>
                      <a:pt x="40" y="9"/>
                    </a:cubicBezTo>
                    <a:cubicBezTo>
                      <a:pt x="39" y="8"/>
                      <a:pt x="37" y="7"/>
                      <a:pt x="35" y="7"/>
                    </a:cubicBezTo>
                    <a:moveTo>
                      <a:pt x="4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2" y="1"/>
                      <a:pt x="1" y="1"/>
                      <a:pt x="0" y="2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14" y="8"/>
                      <a:pt x="20" y="6"/>
                      <a:pt x="26" y="4"/>
                    </a:cubicBezTo>
                    <a:cubicBezTo>
                      <a:pt x="19" y="1"/>
                      <a:pt x="11" y="0"/>
                      <a:pt x="4" y="0"/>
                    </a:cubicBezTo>
                  </a:path>
                </a:pathLst>
              </a:custGeom>
              <a:solidFill>
                <a:srgbClr val="AAA3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07" name="Freeform 4719">
                <a:extLst>
                  <a:ext uri="{FF2B5EF4-FFF2-40B4-BE49-F238E27FC236}">
                    <a16:creationId xmlns:a16="http://schemas.microsoft.com/office/drawing/2014/main" id="{6C363125-136F-4412-9AD7-7C37FF5A05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0" y="882"/>
                <a:ext cx="22" cy="16"/>
              </a:xfrm>
              <a:custGeom>
                <a:avLst/>
                <a:gdLst>
                  <a:gd name="T0" fmla="*/ 56 w 16"/>
                  <a:gd name="T1" fmla="*/ 0 h 12"/>
                  <a:gd name="T2" fmla="*/ 0 w 16"/>
                  <a:gd name="T3" fmla="*/ 21 h 12"/>
                  <a:gd name="T4" fmla="*/ 15 w 16"/>
                  <a:gd name="T5" fmla="*/ 37 h 12"/>
                  <a:gd name="T6" fmla="*/ 29 w 16"/>
                  <a:gd name="T7" fmla="*/ 37 h 12"/>
                  <a:gd name="T8" fmla="*/ 56 w 16"/>
                  <a:gd name="T9" fmla="*/ 9 h 12"/>
                  <a:gd name="T10" fmla="*/ 56 w 16"/>
                  <a:gd name="T11" fmla="*/ 0 h 1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6" h="12">
                    <a:moveTo>
                      <a:pt x="16" y="0"/>
                    </a:moveTo>
                    <a:cubicBezTo>
                      <a:pt x="11" y="3"/>
                      <a:pt x="6" y="5"/>
                      <a:pt x="0" y="7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5" y="12"/>
                      <a:pt x="6" y="12"/>
                      <a:pt x="8" y="12"/>
                    </a:cubicBezTo>
                    <a:cubicBezTo>
                      <a:pt x="10" y="9"/>
                      <a:pt x="13" y="6"/>
                      <a:pt x="16" y="3"/>
                    </a:cubicBezTo>
                    <a:cubicBezTo>
                      <a:pt x="16" y="2"/>
                      <a:pt x="16" y="1"/>
                      <a:pt x="16" y="0"/>
                    </a:cubicBezTo>
                  </a:path>
                </a:pathLst>
              </a:custGeom>
              <a:solidFill>
                <a:srgbClr val="BDB8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08" name="Freeform 4720">
                <a:extLst>
                  <a:ext uri="{FF2B5EF4-FFF2-40B4-BE49-F238E27FC236}">
                    <a16:creationId xmlns:a16="http://schemas.microsoft.com/office/drawing/2014/main" id="{408BFD9A-C7B8-4035-B6AF-14667ED8A08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381" y="886"/>
                <a:ext cx="60" cy="24"/>
              </a:xfrm>
              <a:custGeom>
                <a:avLst/>
                <a:gdLst>
                  <a:gd name="T0" fmla="*/ 134 w 44"/>
                  <a:gd name="T1" fmla="*/ 27 h 18"/>
                  <a:gd name="T2" fmla="*/ 112 w 44"/>
                  <a:gd name="T3" fmla="*/ 49 h 18"/>
                  <a:gd name="T4" fmla="*/ 127 w 44"/>
                  <a:gd name="T5" fmla="*/ 57 h 18"/>
                  <a:gd name="T6" fmla="*/ 153 w 44"/>
                  <a:gd name="T7" fmla="*/ 28 h 18"/>
                  <a:gd name="T8" fmla="*/ 134 w 44"/>
                  <a:gd name="T9" fmla="*/ 27 h 18"/>
                  <a:gd name="T10" fmla="*/ 27 w 44"/>
                  <a:gd name="T11" fmla="*/ 0 h 18"/>
                  <a:gd name="T12" fmla="*/ 0 w 44"/>
                  <a:gd name="T13" fmla="*/ 28 h 18"/>
                  <a:gd name="T14" fmla="*/ 1 w 44"/>
                  <a:gd name="T15" fmla="*/ 28 h 18"/>
                  <a:gd name="T16" fmla="*/ 78 w 44"/>
                  <a:gd name="T17" fmla="*/ 41 h 18"/>
                  <a:gd name="T18" fmla="*/ 121 w 44"/>
                  <a:gd name="T19" fmla="*/ 27 h 18"/>
                  <a:gd name="T20" fmla="*/ 27 w 44"/>
                  <a:gd name="T21" fmla="*/ 1 h 18"/>
                  <a:gd name="T22" fmla="*/ 27 w 44"/>
                  <a:gd name="T23" fmla="*/ 0 h 18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44" h="18">
                    <a:moveTo>
                      <a:pt x="39" y="8"/>
                    </a:moveTo>
                    <a:cubicBezTo>
                      <a:pt x="36" y="11"/>
                      <a:pt x="34" y="13"/>
                      <a:pt x="32" y="16"/>
                    </a:cubicBezTo>
                    <a:cubicBezTo>
                      <a:pt x="34" y="16"/>
                      <a:pt x="36" y="17"/>
                      <a:pt x="37" y="18"/>
                    </a:cubicBezTo>
                    <a:cubicBezTo>
                      <a:pt x="40" y="15"/>
                      <a:pt x="42" y="12"/>
                      <a:pt x="44" y="9"/>
                    </a:cubicBezTo>
                    <a:cubicBezTo>
                      <a:pt x="42" y="9"/>
                      <a:pt x="40" y="8"/>
                      <a:pt x="39" y="8"/>
                    </a:cubicBezTo>
                    <a:moveTo>
                      <a:pt x="8" y="0"/>
                    </a:moveTo>
                    <a:cubicBezTo>
                      <a:pt x="5" y="3"/>
                      <a:pt x="2" y="6"/>
                      <a:pt x="0" y="9"/>
                    </a:cubicBezTo>
                    <a:cubicBezTo>
                      <a:pt x="0" y="9"/>
                      <a:pt x="0" y="9"/>
                      <a:pt x="1" y="9"/>
                    </a:cubicBezTo>
                    <a:cubicBezTo>
                      <a:pt x="8" y="9"/>
                      <a:pt x="16" y="10"/>
                      <a:pt x="23" y="13"/>
                    </a:cubicBezTo>
                    <a:cubicBezTo>
                      <a:pt x="28" y="11"/>
                      <a:pt x="32" y="9"/>
                      <a:pt x="35" y="8"/>
                    </a:cubicBezTo>
                    <a:cubicBezTo>
                      <a:pt x="25" y="7"/>
                      <a:pt x="15" y="4"/>
                      <a:pt x="8" y="1"/>
                    </a:cubicBezTo>
                    <a:cubicBezTo>
                      <a:pt x="8" y="1"/>
                      <a:pt x="8" y="0"/>
                      <a:pt x="8" y="0"/>
                    </a:cubicBezTo>
                  </a:path>
                </a:pathLst>
              </a:custGeom>
              <a:solidFill>
                <a:srgbClr val="CAC5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09" name="Freeform 4721">
                <a:extLst>
                  <a:ext uri="{FF2B5EF4-FFF2-40B4-BE49-F238E27FC236}">
                    <a16:creationId xmlns:a16="http://schemas.microsoft.com/office/drawing/2014/main" id="{DE3A676D-0B9F-4A08-848A-B9DB07F279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0" y="910"/>
                <a:ext cx="3" cy="2"/>
              </a:xfrm>
              <a:custGeom>
                <a:avLst/>
                <a:gdLst>
                  <a:gd name="T0" fmla="*/ 8 w 2"/>
                  <a:gd name="T1" fmla="*/ 0 h 1"/>
                  <a:gd name="T2" fmla="*/ 0 w 2"/>
                  <a:gd name="T3" fmla="*/ 16 h 1"/>
                  <a:gd name="T4" fmla="*/ 12 w 2"/>
                  <a:gd name="T5" fmla="*/ 0 h 1"/>
                  <a:gd name="T6" fmla="*/ 8 w 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solidFill>
                <a:srgbClr val="CAC5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10" name="Freeform 4722">
                <a:extLst>
                  <a:ext uri="{FF2B5EF4-FFF2-40B4-BE49-F238E27FC236}">
                    <a16:creationId xmlns:a16="http://schemas.microsoft.com/office/drawing/2014/main" id="{8515ADC4-2098-40D8-ADB6-1F737522FF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1" y="898"/>
                <a:ext cx="15" cy="12"/>
              </a:xfrm>
              <a:custGeom>
                <a:avLst/>
                <a:gdLst>
                  <a:gd name="T0" fmla="*/ 26 w 11"/>
                  <a:gd name="T1" fmla="*/ 0 h 9"/>
                  <a:gd name="T2" fmla="*/ 0 w 11"/>
                  <a:gd name="T3" fmla="*/ 28 h 9"/>
                  <a:gd name="T4" fmla="*/ 1 w 11"/>
                  <a:gd name="T5" fmla="*/ 28 h 9"/>
                  <a:gd name="T6" fmla="*/ 37 w 11"/>
                  <a:gd name="T7" fmla="*/ 0 h 9"/>
                  <a:gd name="T8" fmla="*/ 35 w 11"/>
                  <a:gd name="T9" fmla="*/ 0 h 9"/>
                  <a:gd name="T10" fmla="*/ 26 w 11"/>
                  <a:gd name="T11" fmla="*/ 0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1" h="9">
                    <a:moveTo>
                      <a:pt x="7" y="0"/>
                    </a:moveTo>
                    <a:cubicBezTo>
                      <a:pt x="5" y="3"/>
                      <a:pt x="3" y="6"/>
                      <a:pt x="0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4" y="6"/>
                      <a:pt x="8" y="3"/>
                      <a:pt x="11" y="0"/>
                    </a:cubicBezTo>
                    <a:cubicBezTo>
                      <a:pt x="11" y="0"/>
                      <a:pt x="11" y="0"/>
                      <a:pt x="10" y="0"/>
                    </a:cubicBezTo>
                    <a:cubicBezTo>
                      <a:pt x="9" y="0"/>
                      <a:pt x="8" y="0"/>
                      <a:pt x="7" y="0"/>
                    </a:cubicBezTo>
                  </a:path>
                </a:pathLst>
              </a:custGeom>
              <a:solidFill>
                <a:srgbClr val="DFDC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11" name="Freeform 4723">
                <a:extLst>
                  <a:ext uri="{FF2B5EF4-FFF2-40B4-BE49-F238E27FC236}">
                    <a16:creationId xmlns:a16="http://schemas.microsoft.com/office/drawing/2014/main" id="{E0441731-6782-4BA6-B761-75C02F3A87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1" y="918"/>
                <a:ext cx="22" cy="19"/>
              </a:xfrm>
              <a:custGeom>
                <a:avLst/>
                <a:gdLst>
                  <a:gd name="T0" fmla="*/ 56 w 16"/>
                  <a:gd name="T1" fmla="*/ 0 h 14"/>
                  <a:gd name="T2" fmla="*/ 40 w 16"/>
                  <a:gd name="T3" fmla="*/ 14 h 14"/>
                  <a:gd name="T4" fmla="*/ 15 w 16"/>
                  <a:gd name="T5" fmla="*/ 27 h 14"/>
                  <a:gd name="T6" fmla="*/ 0 w 16"/>
                  <a:gd name="T7" fmla="*/ 37 h 14"/>
                  <a:gd name="T8" fmla="*/ 8 w 16"/>
                  <a:gd name="T9" fmla="*/ 48 h 14"/>
                  <a:gd name="T10" fmla="*/ 56 w 16"/>
                  <a:gd name="T11" fmla="*/ 0 h 1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6" h="14">
                    <a:moveTo>
                      <a:pt x="16" y="0"/>
                    </a:moveTo>
                    <a:cubicBezTo>
                      <a:pt x="14" y="1"/>
                      <a:pt x="13" y="3"/>
                      <a:pt x="11" y="4"/>
                    </a:cubicBezTo>
                    <a:cubicBezTo>
                      <a:pt x="8" y="6"/>
                      <a:pt x="6" y="7"/>
                      <a:pt x="4" y="8"/>
                    </a:cubicBezTo>
                    <a:cubicBezTo>
                      <a:pt x="3" y="9"/>
                      <a:pt x="1" y="10"/>
                      <a:pt x="0" y="11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7" y="9"/>
                      <a:pt x="12" y="5"/>
                      <a:pt x="16" y="0"/>
                    </a:cubicBezTo>
                  </a:path>
                </a:pathLst>
              </a:custGeom>
              <a:solidFill>
                <a:srgbClr val="CAC5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8993" name="Group 4724">
              <a:extLst>
                <a:ext uri="{FF2B5EF4-FFF2-40B4-BE49-F238E27FC236}">
                  <a16:creationId xmlns:a16="http://schemas.microsoft.com/office/drawing/2014/main" id="{6F5D2065-1D06-4D24-8F3D-0DAE74D7D2C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392" y="803"/>
              <a:ext cx="895" cy="977"/>
              <a:chOff x="4392" y="803"/>
              <a:chExt cx="895" cy="977"/>
            </a:xfrm>
          </p:grpSpPr>
          <p:sp>
            <p:nvSpPr>
              <p:cNvPr id="29712" name="Freeform 4725">
                <a:extLst>
                  <a:ext uri="{FF2B5EF4-FFF2-40B4-BE49-F238E27FC236}">
                    <a16:creationId xmlns:a16="http://schemas.microsoft.com/office/drawing/2014/main" id="{291D2870-9B5F-4699-AAAB-A500883324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6" y="817"/>
                <a:ext cx="50" cy="24"/>
              </a:xfrm>
              <a:custGeom>
                <a:avLst/>
                <a:gdLst>
                  <a:gd name="T0" fmla="*/ 105 w 37"/>
                  <a:gd name="T1" fmla="*/ 0 h 18"/>
                  <a:gd name="T2" fmla="*/ 0 w 37"/>
                  <a:gd name="T3" fmla="*/ 57 h 18"/>
                  <a:gd name="T4" fmla="*/ 124 w 37"/>
                  <a:gd name="T5" fmla="*/ 16 h 18"/>
                  <a:gd name="T6" fmla="*/ 105 w 37"/>
                  <a:gd name="T7" fmla="*/ 0 h 1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7" h="18">
                    <a:moveTo>
                      <a:pt x="32" y="0"/>
                    </a:moveTo>
                    <a:cubicBezTo>
                      <a:pt x="19" y="1"/>
                      <a:pt x="10" y="9"/>
                      <a:pt x="0" y="18"/>
                    </a:cubicBezTo>
                    <a:cubicBezTo>
                      <a:pt x="12" y="13"/>
                      <a:pt x="25" y="9"/>
                      <a:pt x="37" y="5"/>
                    </a:cubicBezTo>
                    <a:cubicBezTo>
                      <a:pt x="32" y="0"/>
                      <a:pt x="32" y="0"/>
                      <a:pt x="32" y="0"/>
                    </a:cubicBezTo>
                  </a:path>
                </a:pathLst>
              </a:custGeom>
              <a:solidFill>
                <a:srgbClr val="6C63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13" name="Freeform 4726">
                <a:extLst>
                  <a:ext uri="{FF2B5EF4-FFF2-40B4-BE49-F238E27FC236}">
                    <a16:creationId xmlns:a16="http://schemas.microsoft.com/office/drawing/2014/main" id="{867F358E-FB4A-4BC6-8F29-3A30F506ED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4" y="823"/>
                <a:ext cx="111" cy="59"/>
              </a:xfrm>
              <a:custGeom>
                <a:avLst/>
                <a:gdLst>
                  <a:gd name="T0" fmla="*/ 229 w 82"/>
                  <a:gd name="T1" fmla="*/ 0 h 43"/>
                  <a:gd name="T2" fmla="*/ 104 w 82"/>
                  <a:gd name="T3" fmla="*/ 47 h 43"/>
                  <a:gd name="T4" fmla="*/ 43 w 82"/>
                  <a:gd name="T5" fmla="*/ 97 h 43"/>
                  <a:gd name="T6" fmla="*/ 0 w 82"/>
                  <a:gd name="T7" fmla="*/ 126 h 43"/>
                  <a:gd name="T8" fmla="*/ 16 w 82"/>
                  <a:gd name="T9" fmla="*/ 132 h 43"/>
                  <a:gd name="T10" fmla="*/ 87 w 82"/>
                  <a:gd name="T11" fmla="*/ 152 h 43"/>
                  <a:gd name="T12" fmla="*/ 141 w 82"/>
                  <a:gd name="T13" fmla="*/ 106 h 43"/>
                  <a:gd name="T14" fmla="*/ 152 w 82"/>
                  <a:gd name="T15" fmla="*/ 140 h 43"/>
                  <a:gd name="T16" fmla="*/ 191 w 82"/>
                  <a:gd name="T17" fmla="*/ 111 h 43"/>
                  <a:gd name="T18" fmla="*/ 275 w 82"/>
                  <a:gd name="T19" fmla="*/ 41 h 43"/>
                  <a:gd name="T20" fmla="*/ 229 w 82"/>
                  <a:gd name="T21" fmla="*/ 0 h 4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82" h="43">
                    <a:moveTo>
                      <a:pt x="68" y="0"/>
                    </a:moveTo>
                    <a:cubicBezTo>
                      <a:pt x="56" y="4"/>
                      <a:pt x="43" y="8"/>
                      <a:pt x="31" y="13"/>
                    </a:cubicBezTo>
                    <a:cubicBezTo>
                      <a:pt x="25" y="18"/>
                      <a:pt x="19" y="24"/>
                      <a:pt x="13" y="28"/>
                    </a:cubicBezTo>
                    <a:cubicBezTo>
                      <a:pt x="9" y="31"/>
                      <a:pt x="4" y="34"/>
                      <a:pt x="0" y="36"/>
                    </a:cubicBezTo>
                    <a:cubicBezTo>
                      <a:pt x="2" y="36"/>
                      <a:pt x="3" y="37"/>
                      <a:pt x="5" y="37"/>
                    </a:cubicBezTo>
                    <a:cubicBezTo>
                      <a:pt x="12" y="39"/>
                      <a:pt x="19" y="41"/>
                      <a:pt x="26" y="43"/>
                    </a:cubicBezTo>
                    <a:cubicBezTo>
                      <a:pt x="29" y="39"/>
                      <a:pt x="37" y="30"/>
                      <a:pt x="42" y="30"/>
                    </a:cubicBezTo>
                    <a:cubicBezTo>
                      <a:pt x="44" y="30"/>
                      <a:pt x="46" y="32"/>
                      <a:pt x="45" y="39"/>
                    </a:cubicBezTo>
                    <a:cubicBezTo>
                      <a:pt x="49" y="36"/>
                      <a:pt x="53" y="33"/>
                      <a:pt x="57" y="31"/>
                    </a:cubicBezTo>
                    <a:cubicBezTo>
                      <a:pt x="65" y="23"/>
                      <a:pt x="74" y="16"/>
                      <a:pt x="82" y="12"/>
                    </a:cubicBezTo>
                    <a:cubicBezTo>
                      <a:pt x="68" y="0"/>
                      <a:pt x="68" y="0"/>
                      <a:pt x="68" y="0"/>
                    </a:cubicBezTo>
                  </a:path>
                </a:pathLst>
              </a:custGeom>
              <a:solidFill>
                <a:srgbClr val="857C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14" name="Freeform 4727">
                <a:extLst>
                  <a:ext uri="{FF2B5EF4-FFF2-40B4-BE49-F238E27FC236}">
                    <a16:creationId xmlns:a16="http://schemas.microsoft.com/office/drawing/2014/main" id="{A4750360-F8F3-41C2-8CA8-179B825890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0" y="872"/>
                <a:ext cx="49" cy="19"/>
              </a:xfrm>
              <a:custGeom>
                <a:avLst/>
                <a:gdLst>
                  <a:gd name="T0" fmla="*/ 35 w 36"/>
                  <a:gd name="T1" fmla="*/ 0 h 14"/>
                  <a:gd name="T2" fmla="*/ 0 w 36"/>
                  <a:gd name="T3" fmla="*/ 19 h 14"/>
                  <a:gd name="T4" fmla="*/ 112 w 36"/>
                  <a:gd name="T5" fmla="*/ 48 h 14"/>
                  <a:gd name="T6" fmla="*/ 124 w 36"/>
                  <a:gd name="T7" fmla="*/ 26 h 14"/>
                  <a:gd name="T8" fmla="*/ 124 w 36"/>
                  <a:gd name="T9" fmla="*/ 26 h 14"/>
                  <a:gd name="T10" fmla="*/ 50 w 36"/>
                  <a:gd name="T11" fmla="*/ 1 h 14"/>
                  <a:gd name="T12" fmla="*/ 35 w 36"/>
                  <a:gd name="T13" fmla="*/ 0 h 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6" h="14">
                    <a:moveTo>
                      <a:pt x="10" y="0"/>
                    </a:moveTo>
                    <a:cubicBezTo>
                      <a:pt x="7" y="2"/>
                      <a:pt x="3" y="3"/>
                      <a:pt x="0" y="5"/>
                    </a:cubicBezTo>
                    <a:cubicBezTo>
                      <a:pt x="11" y="6"/>
                      <a:pt x="21" y="9"/>
                      <a:pt x="32" y="14"/>
                    </a:cubicBezTo>
                    <a:cubicBezTo>
                      <a:pt x="33" y="12"/>
                      <a:pt x="35" y="10"/>
                      <a:pt x="36" y="7"/>
                    </a:cubicBezTo>
                    <a:cubicBezTo>
                      <a:pt x="36" y="7"/>
                      <a:pt x="36" y="7"/>
                      <a:pt x="36" y="7"/>
                    </a:cubicBezTo>
                    <a:cubicBezTo>
                      <a:pt x="29" y="5"/>
                      <a:pt x="22" y="3"/>
                      <a:pt x="15" y="1"/>
                    </a:cubicBezTo>
                    <a:cubicBezTo>
                      <a:pt x="13" y="1"/>
                      <a:pt x="12" y="0"/>
                      <a:pt x="10" y="0"/>
                    </a:cubicBezTo>
                  </a:path>
                </a:pathLst>
              </a:custGeom>
              <a:solidFill>
                <a:srgbClr val="B3AC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15" name="Freeform 4728">
                <a:extLst>
                  <a:ext uri="{FF2B5EF4-FFF2-40B4-BE49-F238E27FC236}">
                    <a16:creationId xmlns:a16="http://schemas.microsoft.com/office/drawing/2014/main" id="{5D7DFA37-F3E1-4E13-8F31-E10BD18E81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75" y="875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1 h 1"/>
                  <a:gd name="T6" fmla="*/ 0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857C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16" name="Freeform 4729">
                <a:extLst>
                  <a:ext uri="{FF2B5EF4-FFF2-40B4-BE49-F238E27FC236}">
                    <a16:creationId xmlns:a16="http://schemas.microsoft.com/office/drawing/2014/main" id="{C8902D04-41B4-40F8-92C5-BA1A8F88A7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9" y="864"/>
                <a:ext cx="27" cy="22"/>
              </a:xfrm>
              <a:custGeom>
                <a:avLst/>
                <a:gdLst>
                  <a:gd name="T0" fmla="*/ 55 w 20"/>
                  <a:gd name="T1" fmla="*/ 0 h 16"/>
                  <a:gd name="T2" fmla="*/ 0 w 20"/>
                  <a:gd name="T3" fmla="*/ 47 h 16"/>
                  <a:gd name="T4" fmla="*/ 30 w 20"/>
                  <a:gd name="T5" fmla="*/ 56 h 16"/>
                  <a:gd name="T6" fmla="*/ 63 w 20"/>
                  <a:gd name="T7" fmla="*/ 32 h 16"/>
                  <a:gd name="T8" fmla="*/ 63 w 20"/>
                  <a:gd name="T9" fmla="*/ 29 h 16"/>
                  <a:gd name="T10" fmla="*/ 63 w 20"/>
                  <a:gd name="T11" fmla="*/ 32 h 16"/>
                  <a:gd name="T12" fmla="*/ 63 w 20"/>
                  <a:gd name="T13" fmla="*/ 32 h 16"/>
                  <a:gd name="T14" fmla="*/ 55 w 20"/>
                  <a:gd name="T15" fmla="*/ 0 h 1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0" h="16">
                    <a:moveTo>
                      <a:pt x="16" y="0"/>
                    </a:moveTo>
                    <a:cubicBezTo>
                      <a:pt x="11" y="0"/>
                      <a:pt x="3" y="9"/>
                      <a:pt x="0" y="13"/>
                    </a:cubicBezTo>
                    <a:cubicBezTo>
                      <a:pt x="3" y="14"/>
                      <a:pt x="6" y="15"/>
                      <a:pt x="9" y="16"/>
                    </a:cubicBezTo>
                    <a:cubicBezTo>
                      <a:pt x="12" y="13"/>
                      <a:pt x="16" y="11"/>
                      <a:pt x="19" y="9"/>
                    </a:cubicBezTo>
                    <a:cubicBezTo>
                      <a:pt x="19" y="8"/>
                      <a:pt x="19" y="8"/>
                      <a:pt x="19" y="8"/>
                    </a:cubicBezTo>
                    <a:cubicBezTo>
                      <a:pt x="19" y="9"/>
                      <a:pt x="19" y="9"/>
                      <a:pt x="19" y="9"/>
                    </a:cubicBezTo>
                    <a:cubicBezTo>
                      <a:pt x="19" y="9"/>
                      <a:pt x="19" y="9"/>
                      <a:pt x="19" y="9"/>
                    </a:cubicBezTo>
                    <a:cubicBezTo>
                      <a:pt x="20" y="2"/>
                      <a:pt x="18" y="0"/>
                      <a:pt x="16" y="0"/>
                    </a:cubicBezTo>
                  </a:path>
                </a:pathLst>
              </a:custGeom>
              <a:solidFill>
                <a:srgbClr val="B3AC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17" name="Freeform 4730">
                <a:extLst>
                  <a:ext uri="{FF2B5EF4-FFF2-40B4-BE49-F238E27FC236}">
                    <a16:creationId xmlns:a16="http://schemas.microsoft.com/office/drawing/2014/main" id="{C3A1AB19-1FF2-4DB6-A699-9200D46CE9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4" y="882"/>
                <a:ext cx="17" cy="13"/>
              </a:xfrm>
              <a:custGeom>
                <a:avLst/>
                <a:gdLst>
                  <a:gd name="T0" fmla="*/ 12 w 13"/>
                  <a:gd name="T1" fmla="*/ 0 h 10"/>
                  <a:gd name="T2" fmla="*/ 12 w 13"/>
                  <a:gd name="T3" fmla="*/ 0 h 10"/>
                  <a:gd name="T4" fmla="*/ 0 w 13"/>
                  <a:gd name="T5" fmla="*/ 21 h 10"/>
                  <a:gd name="T6" fmla="*/ 12 w 13"/>
                  <a:gd name="T7" fmla="*/ 29 h 10"/>
                  <a:gd name="T8" fmla="*/ 38 w 13"/>
                  <a:gd name="T9" fmla="*/ 9 h 10"/>
                  <a:gd name="T10" fmla="*/ 12 w 13"/>
                  <a:gd name="T11" fmla="*/ 0 h 1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3" h="10">
                    <a:moveTo>
                      <a:pt x="4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3" y="3"/>
                      <a:pt x="1" y="5"/>
                      <a:pt x="0" y="7"/>
                    </a:cubicBezTo>
                    <a:cubicBezTo>
                      <a:pt x="2" y="8"/>
                      <a:pt x="3" y="9"/>
                      <a:pt x="4" y="10"/>
                    </a:cubicBezTo>
                    <a:cubicBezTo>
                      <a:pt x="7" y="7"/>
                      <a:pt x="10" y="5"/>
                      <a:pt x="13" y="3"/>
                    </a:cubicBezTo>
                    <a:cubicBezTo>
                      <a:pt x="10" y="2"/>
                      <a:pt x="7" y="1"/>
                      <a:pt x="4" y="0"/>
                    </a:cubicBezTo>
                  </a:path>
                </a:pathLst>
              </a:custGeom>
              <a:solidFill>
                <a:srgbClr val="CFCB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18" name="Freeform 4731">
                <a:extLst>
                  <a:ext uri="{FF2B5EF4-FFF2-40B4-BE49-F238E27FC236}">
                    <a16:creationId xmlns:a16="http://schemas.microsoft.com/office/drawing/2014/main" id="{4F4EEC80-8E4E-423F-AE8F-A2FAC36A53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2" y="880"/>
                <a:ext cx="4" cy="6"/>
              </a:xfrm>
              <a:custGeom>
                <a:avLst/>
                <a:gdLst>
                  <a:gd name="T0" fmla="*/ 9 w 3"/>
                  <a:gd name="T1" fmla="*/ 0 h 4"/>
                  <a:gd name="T2" fmla="*/ 0 w 3"/>
                  <a:gd name="T3" fmla="*/ 8 h 4"/>
                  <a:gd name="T4" fmla="*/ 0 w 3"/>
                  <a:gd name="T5" fmla="*/ 21 h 4"/>
                  <a:gd name="T6" fmla="*/ 9 w 3"/>
                  <a:gd name="T7" fmla="*/ 0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0"/>
                    </a:moveTo>
                    <a:cubicBezTo>
                      <a:pt x="2" y="1"/>
                      <a:pt x="1" y="1"/>
                      <a:pt x="0" y="1"/>
                    </a:cubicBezTo>
                    <a:cubicBezTo>
                      <a:pt x="0" y="2"/>
                      <a:pt x="0" y="3"/>
                      <a:pt x="0" y="4"/>
                    </a:cubicBezTo>
                    <a:cubicBezTo>
                      <a:pt x="1" y="3"/>
                      <a:pt x="2" y="1"/>
                      <a:pt x="3" y="0"/>
                    </a:cubicBezTo>
                  </a:path>
                </a:pathLst>
              </a:custGeom>
              <a:solidFill>
                <a:srgbClr val="C4BF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19" name="Freeform 4732">
                <a:extLst>
                  <a:ext uri="{FF2B5EF4-FFF2-40B4-BE49-F238E27FC236}">
                    <a16:creationId xmlns:a16="http://schemas.microsoft.com/office/drawing/2014/main" id="{E9DCB1BB-C679-4F73-A9F9-E7818685E1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2" y="879"/>
                <a:ext cx="52" cy="19"/>
              </a:xfrm>
              <a:custGeom>
                <a:avLst/>
                <a:gdLst>
                  <a:gd name="T0" fmla="*/ 21 w 38"/>
                  <a:gd name="T1" fmla="*/ 0 h 14"/>
                  <a:gd name="T2" fmla="*/ 10 w 38"/>
                  <a:gd name="T3" fmla="*/ 1 h 14"/>
                  <a:gd name="T4" fmla="*/ 0 w 38"/>
                  <a:gd name="T5" fmla="*/ 19 h 14"/>
                  <a:gd name="T6" fmla="*/ 0 w 38"/>
                  <a:gd name="T7" fmla="*/ 20 h 14"/>
                  <a:gd name="T8" fmla="*/ 96 w 38"/>
                  <a:gd name="T9" fmla="*/ 45 h 14"/>
                  <a:gd name="T10" fmla="*/ 126 w 38"/>
                  <a:gd name="T11" fmla="*/ 30 h 14"/>
                  <a:gd name="T12" fmla="*/ 126 w 38"/>
                  <a:gd name="T13" fmla="*/ 30 h 14"/>
                  <a:gd name="T14" fmla="*/ 126 w 38"/>
                  <a:gd name="T15" fmla="*/ 30 h 14"/>
                  <a:gd name="T16" fmla="*/ 107 w 38"/>
                  <a:gd name="T17" fmla="*/ 45 h 14"/>
                  <a:gd name="T18" fmla="*/ 126 w 38"/>
                  <a:gd name="T19" fmla="*/ 48 h 14"/>
                  <a:gd name="T20" fmla="*/ 133 w 38"/>
                  <a:gd name="T21" fmla="*/ 30 h 14"/>
                  <a:gd name="T22" fmla="*/ 21 w 38"/>
                  <a:gd name="T23" fmla="*/ 0 h 14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38" h="14">
                    <a:moveTo>
                      <a:pt x="6" y="0"/>
                    </a:moveTo>
                    <a:cubicBezTo>
                      <a:pt x="5" y="0"/>
                      <a:pt x="4" y="1"/>
                      <a:pt x="3" y="1"/>
                    </a:cubicBezTo>
                    <a:cubicBezTo>
                      <a:pt x="2" y="2"/>
                      <a:pt x="1" y="4"/>
                      <a:pt x="0" y="5"/>
                    </a:cubicBezTo>
                    <a:cubicBezTo>
                      <a:pt x="0" y="5"/>
                      <a:pt x="0" y="6"/>
                      <a:pt x="0" y="6"/>
                    </a:cubicBezTo>
                    <a:cubicBezTo>
                      <a:pt x="7" y="9"/>
                      <a:pt x="17" y="12"/>
                      <a:pt x="27" y="13"/>
                    </a:cubicBezTo>
                    <a:cubicBezTo>
                      <a:pt x="30" y="12"/>
                      <a:pt x="33" y="10"/>
                      <a:pt x="36" y="9"/>
                    </a:cubicBezTo>
                    <a:cubicBezTo>
                      <a:pt x="36" y="9"/>
                      <a:pt x="36" y="9"/>
                      <a:pt x="36" y="9"/>
                    </a:cubicBezTo>
                    <a:cubicBezTo>
                      <a:pt x="36" y="9"/>
                      <a:pt x="36" y="9"/>
                      <a:pt x="36" y="9"/>
                    </a:cubicBezTo>
                    <a:cubicBezTo>
                      <a:pt x="34" y="11"/>
                      <a:pt x="32" y="12"/>
                      <a:pt x="31" y="13"/>
                    </a:cubicBezTo>
                    <a:cubicBezTo>
                      <a:pt x="32" y="13"/>
                      <a:pt x="34" y="14"/>
                      <a:pt x="36" y="14"/>
                    </a:cubicBezTo>
                    <a:cubicBezTo>
                      <a:pt x="37" y="12"/>
                      <a:pt x="37" y="11"/>
                      <a:pt x="38" y="9"/>
                    </a:cubicBezTo>
                    <a:cubicBezTo>
                      <a:pt x="27" y="4"/>
                      <a:pt x="17" y="1"/>
                      <a:pt x="6" y="0"/>
                    </a:cubicBezTo>
                  </a:path>
                </a:pathLst>
              </a:custGeom>
              <a:solidFill>
                <a:srgbClr val="CFCB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20" name="Freeform 4733">
                <a:extLst>
                  <a:ext uri="{FF2B5EF4-FFF2-40B4-BE49-F238E27FC236}">
                    <a16:creationId xmlns:a16="http://schemas.microsoft.com/office/drawing/2014/main" id="{B7CB72E3-7200-4616-8863-7E79BAD696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1" y="891"/>
                <a:ext cx="8" cy="7"/>
              </a:xfrm>
              <a:custGeom>
                <a:avLst/>
                <a:gdLst>
                  <a:gd name="T0" fmla="*/ 7 w 6"/>
                  <a:gd name="T1" fmla="*/ 0 h 5"/>
                  <a:gd name="T2" fmla="*/ 0 w 6"/>
                  <a:gd name="T3" fmla="*/ 20 h 5"/>
                  <a:gd name="T4" fmla="*/ 9 w 6"/>
                  <a:gd name="T5" fmla="*/ 20 h 5"/>
                  <a:gd name="T6" fmla="*/ 12 w 6"/>
                  <a:gd name="T7" fmla="*/ 20 h 5"/>
                  <a:gd name="T8" fmla="*/ 20 w 6"/>
                  <a:gd name="T9" fmla="*/ 11 h 5"/>
                  <a:gd name="T10" fmla="*/ 7 w 6"/>
                  <a:gd name="T11" fmla="*/ 0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" h="5">
                    <a:moveTo>
                      <a:pt x="2" y="0"/>
                    </a:moveTo>
                    <a:cubicBezTo>
                      <a:pt x="1" y="2"/>
                      <a:pt x="1" y="3"/>
                      <a:pt x="0" y="5"/>
                    </a:cubicBezTo>
                    <a:cubicBezTo>
                      <a:pt x="1" y="5"/>
                      <a:pt x="2" y="5"/>
                      <a:pt x="3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4"/>
                      <a:pt x="6" y="3"/>
                      <a:pt x="6" y="3"/>
                    </a:cubicBezTo>
                    <a:cubicBezTo>
                      <a:pt x="5" y="2"/>
                      <a:pt x="4" y="1"/>
                      <a:pt x="2" y="0"/>
                    </a:cubicBezTo>
                  </a:path>
                </a:pathLst>
              </a:custGeom>
              <a:solidFill>
                <a:srgbClr val="E2DF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21" name="Freeform 4734">
                <a:extLst>
                  <a:ext uri="{FF2B5EF4-FFF2-40B4-BE49-F238E27FC236}">
                    <a16:creationId xmlns:a16="http://schemas.microsoft.com/office/drawing/2014/main" id="{2A9A2170-EAE9-480E-B7D1-C6E8C164354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229" y="917"/>
                <a:ext cx="58" cy="361"/>
              </a:xfrm>
              <a:custGeom>
                <a:avLst/>
                <a:gdLst>
                  <a:gd name="T0" fmla="*/ 142 w 43"/>
                  <a:gd name="T1" fmla="*/ 532 h 266"/>
                  <a:gd name="T2" fmla="*/ 140 w 43"/>
                  <a:gd name="T3" fmla="*/ 558 h 266"/>
                  <a:gd name="T4" fmla="*/ 98 w 43"/>
                  <a:gd name="T5" fmla="*/ 770 h 266"/>
                  <a:gd name="T6" fmla="*/ 93 w 43"/>
                  <a:gd name="T7" fmla="*/ 806 h 266"/>
                  <a:gd name="T8" fmla="*/ 111 w 43"/>
                  <a:gd name="T9" fmla="*/ 903 h 266"/>
                  <a:gd name="T10" fmla="*/ 142 w 43"/>
                  <a:gd name="T11" fmla="*/ 532 h 266"/>
                  <a:gd name="T12" fmla="*/ 0 w 43"/>
                  <a:gd name="T13" fmla="*/ 0 h 266"/>
                  <a:gd name="T14" fmla="*/ 12 w 43"/>
                  <a:gd name="T15" fmla="*/ 20 h 266"/>
                  <a:gd name="T16" fmla="*/ 20 w 43"/>
                  <a:gd name="T17" fmla="*/ 20 h 266"/>
                  <a:gd name="T18" fmla="*/ 0 w 43"/>
                  <a:gd name="T19" fmla="*/ 0 h 26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43" h="266">
                    <a:moveTo>
                      <a:pt x="43" y="157"/>
                    </a:moveTo>
                    <a:cubicBezTo>
                      <a:pt x="43" y="159"/>
                      <a:pt x="42" y="162"/>
                      <a:pt x="42" y="164"/>
                    </a:cubicBezTo>
                    <a:cubicBezTo>
                      <a:pt x="36" y="185"/>
                      <a:pt x="34" y="206"/>
                      <a:pt x="30" y="227"/>
                    </a:cubicBezTo>
                    <a:cubicBezTo>
                      <a:pt x="30" y="230"/>
                      <a:pt x="29" y="234"/>
                      <a:pt x="28" y="238"/>
                    </a:cubicBezTo>
                    <a:cubicBezTo>
                      <a:pt x="30" y="247"/>
                      <a:pt x="32" y="257"/>
                      <a:pt x="33" y="266"/>
                    </a:cubicBezTo>
                    <a:cubicBezTo>
                      <a:pt x="40" y="230"/>
                      <a:pt x="43" y="194"/>
                      <a:pt x="43" y="157"/>
                    </a:cubicBezTo>
                    <a:moveTo>
                      <a:pt x="0" y="0"/>
                    </a:moveTo>
                    <a:cubicBezTo>
                      <a:pt x="2" y="2"/>
                      <a:pt x="3" y="4"/>
                      <a:pt x="4" y="6"/>
                    </a:cubicBezTo>
                    <a:cubicBezTo>
                      <a:pt x="4" y="6"/>
                      <a:pt x="5" y="6"/>
                      <a:pt x="6" y="6"/>
                    </a:cubicBezTo>
                    <a:cubicBezTo>
                      <a:pt x="4" y="4"/>
                      <a:pt x="2" y="2"/>
                      <a:pt x="0" y="0"/>
                    </a:cubicBezTo>
                  </a:path>
                </a:pathLst>
              </a:custGeom>
              <a:solidFill>
                <a:srgbClr val="332B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22" name="Freeform 4735">
                <a:extLst>
                  <a:ext uri="{FF2B5EF4-FFF2-40B4-BE49-F238E27FC236}">
                    <a16:creationId xmlns:a16="http://schemas.microsoft.com/office/drawing/2014/main" id="{F30F8B0A-EBA4-4CCA-81F4-5F729B1762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25" y="1240"/>
                <a:ext cx="49" cy="210"/>
              </a:xfrm>
              <a:custGeom>
                <a:avLst/>
                <a:gdLst>
                  <a:gd name="T0" fmla="*/ 106 w 36"/>
                  <a:gd name="T1" fmla="*/ 0 h 155"/>
                  <a:gd name="T2" fmla="*/ 46 w 36"/>
                  <a:gd name="T3" fmla="*/ 196 h 155"/>
                  <a:gd name="T4" fmla="*/ 30 w 36"/>
                  <a:gd name="T5" fmla="*/ 182 h 155"/>
                  <a:gd name="T6" fmla="*/ 7 w 36"/>
                  <a:gd name="T7" fmla="*/ 435 h 155"/>
                  <a:gd name="T8" fmla="*/ 0 w 36"/>
                  <a:gd name="T9" fmla="*/ 523 h 155"/>
                  <a:gd name="T10" fmla="*/ 56 w 36"/>
                  <a:gd name="T11" fmla="*/ 351 h 155"/>
                  <a:gd name="T12" fmla="*/ 124 w 36"/>
                  <a:gd name="T13" fmla="*/ 93 h 155"/>
                  <a:gd name="T14" fmla="*/ 106 w 36"/>
                  <a:gd name="T15" fmla="*/ 0 h 15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6" h="155">
                    <a:moveTo>
                      <a:pt x="31" y="0"/>
                    </a:moveTo>
                    <a:cubicBezTo>
                      <a:pt x="28" y="19"/>
                      <a:pt x="23" y="48"/>
                      <a:pt x="13" y="58"/>
                    </a:cubicBezTo>
                    <a:cubicBezTo>
                      <a:pt x="12" y="57"/>
                      <a:pt x="10" y="55"/>
                      <a:pt x="9" y="54"/>
                    </a:cubicBezTo>
                    <a:cubicBezTo>
                      <a:pt x="7" y="79"/>
                      <a:pt x="5" y="104"/>
                      <a:pt x="2" y="129"/>
                    </a:cubicBezTo>
                    <a:cubicBezTo>
                      <a:pt x="2" y="138"/>
                      <a:pt x="1" y="146"/>
                      <a:pt x="0" y="155"/>
                    </a:cubicBezTo>
                    <a:cubicBezTo>
                      <a:pt x="5" y="137"/>
                      <a:pt x="10" y="120"/>
                      <a:pt x="16" y="104"/>
                    </a:cubicBezTo>
                    <a:cubicBezTo>
                      <a:pt x="25" y="78"/>
                      <a:pt x="31" y="53"/>
                      <a:pt x="36" y="28"/>
                    </a:cubicBezTo>
                    <a:cubicBezTo>
                      <a:pt x="35" y="19"/>
                      <a:pt x="33" y="9"/>
                      <a:pt x="31" y="0"/>
                    </a:cubicBezTo>
                  </a:path>
                </a:pathLst>
              </a:custGeom>
              <a:solidFill>
                <a:srgbClr val="5249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23" name="Freeform 4736">
                <a:extLst>
                  <a:ext uri="{FF2B5EF4-FFF2-40B4-BE49-F238E27FC236}">
                    <a16:creationId xmlns:a16="http://schemas.microsoft.com/office/drawing/2014/main" id="{7628CD1E-E850-4C28-85E3-0A3BD66876B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234" y="925"/>
                <a:ext cx="53" cy="315"/>
              </a:xfrm>
              <a:custGeom>
                <a:avLst/>
                <a:gdLst>
                  <a:gd name="T0" fmla="*/ 83 w 39"/>
                  <a:gd name="T1" fmla="*/ 414 h 232"/>
                  <a:gd name="T2" fmla="*/ 65 w 39"/>
                  <a:gd name="T3" fmla="*/ 524 h 232"/>
                  <a:gd name="T4" fmla="*/ 68 w 39"/>
                  <a:gd name="T5" fmla="*/ 635 h 232"/>
                  <a:gd name="T6" fmla="*/ 83 w 39"/>
                  <a:gd name="T7" fmla="*/ 789 h 232"/>
                  <a:gd name="T8" fmla="*/ 88 w 39"/>
                  <a:gd name="T9" fmla="*/ 751 h 232"/>
                  <a:gd name="T10" fmla="*/ 130 w 39"/>
                  <a:gd name="T11" fmla="*/ 538 h 232"/>
                  <a:gd name="T12" fmla="*/ 133 w 39"/>
                  <a:gd name="T13" fmla="*/ 512 h 232"/>
                  <a:gd name="T14" fmla="*/ 133 w 39"/>
                  <a:gd name="T15" fmla="*/ 467 h 232"/>
                  <a:gd name="T16" fmla="*/ 83 w 39"/>
                  <a:gd name="T17" fmla="*/ 414 h 232"/>
                  <a:gd name="T18" fmla="*/ 65 w 39"/>
                  <a:gd name="T19" fmla="*/ 98 h 232"/>
                  <a:gd name="T20" fmla="*/ 57 w 39"/>
                  <a:gd name="T21" fmla="*/ 103 h 232"/>
                  <a:gd name="T22" fmla="*/ 86 w 39"/>
                  <a:gd name="T23" fmla="*/ 363 h 232"/>
                  <a:gd name="T24" fmla="*/ 105 w 39"/>
                  <a:gd name="T25" fmla="*/ 383 h 232"/>
                  <a:gd name="T26" fmla="*/ 133 w 39"/>
                  <a:gd name="T27" fmla="*/ 411 h 232"/>
                  <a:gd name="T28" fmla="*/ 133 w 39"/>
                  <a:gd name="T29" fmla="*/ 391 h 232"/>
                  <a:gd name="T30" fmla="*/ 65 w 39"/>
                  <a:gd name="T31" fmla="*/ 98 h 232"/>
                  <a:gd name="T32" fmla="*/ 0 w 39"/>
                  <a:gd name="T33" fmla="*/ 0 h 232"/>
                  <a:gd name="T34" fmla="*/ 1 w 39"/>
                  <a:gd name="T35" fmla="*/ 1 h 232"/>
                  <a:gd name="T36" fmla="*/ 35 w 39"/>
                  <a:gd name="T37" fmla="*/ 56 h 232"/>
                  <a:gd name="T38" fmla="*/ 37 w 39"/>
                  <a:gd name="T39" fmla="*/ 56 h 232"/>
                  <a:gd name="T40" fmla="*/ 41 w 39"/>
                  <a:gd name="T41" fmla="*/ 56 h 232"/>
                  <a:gd name="T42" fmla="*/ 7 w 39"/>
                  <a:gd name="T43" fmla="*/ 0 h 232"/>
                  <a:gd name="T44" fmla="*/ 0 w 39"/>
                  <a:gd name="T45" fmla="*/ 0 h 232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39" h="232">
                    <a:moveTo>
                      <a:pt x="24" y="122"/>
                    </a:moveTo>
                    <a:cubicBezTo>
                      <a:pt x="22" y="133"/>
                      <a:pt x="21" y="144"/>
                      <a:pt x="19" y="154"/>
                    </a:cubicBezTo>
                    <a:cubicBezTo>
                      <a:pt x="19" y="165"/>
                      <a:pt x="20" y="176"/>
                      <a:pt x="20" y="187"/>
                    </a:cubicBezTo>
                    <a:cubicBezTo>
                      <a:pt x="20" y="202"/>
                      <a:pt x="22" y="217"/>
                      <a:pt x="24" y="232"/>
                    </a:cubicBezTo>
                    <a:cubicBezTo>
                      <a:pt x="25" y="228"/>
                      <a:pt x="26" y="224"/>
                      <a:pt x="26" y="221"/>
                    </a:cubicBezTo>
                    <a:cubicBezTo>
                      <a:pt x="30" y="200"/>
                      <a:pt x="32" y="179"/>
                      <a:pt x="38" y="158"/>
                    </a:cubicBezTo>
                    <a:cubicBezTo>
                      <a:pt x="38" y="156"/>
                      <a:pt x="39" y="153"/>
                      <a:pt x="39" y="151"/>
                    </a:cubicBezTo>
                    <a:cubicBezTo>
                      <a:pt x="39" y="146"/>
                      <a:pt x="39" y="142"/>
                      <a:pt x="39" y="137"/>
                    </a:cubicBezTo>
                    <a:cubicBezTo>
                      <a:pt x="34" y="132"/>
                      <a:pt x="29" y="127"/>
                      <a:pt x="24" y="122"/>
                    </a:cubicBezTo>
                    <a:moveTo>
                      <a:pt x="19" y="29"/>
                    </a:moveTo>
                    <a:cubicBezTo>
                      <a:pt x="18" y="29"/>
                      <a:pt x="17" y="30"/>
                      <a:pt x="17" y="30"/>
                    </a:cubicBezTo>
                    <a:cubicBezTo>
                      <a:pt x="26" y="54"/>
                      <a:pt x="27" y="80"/>
                      <a:pt x="25" y="107"/>
                    </a:cubicBezTo>
                    <a:cubicBezTo>
                      <a:pt x="27" y="109"/>
                      <a:pt x="29" y="111"/>
                      <a:pt x="31" y="113"/>
                    </a:cubicBezTo>
                    <a:cubicBezTo>
                      <a:pt x="34" y="115"/>
                      <a:pt x="37" y="118"/>
                      <a:pt x="39" y="121"/>
                    </a:cubicBezTo>
                    <a:cubicBezTo>
                      <a:pt x="39" y="119"/>
                      <a:pt x="39" y="117"/>
                      <a:pt x="39" y="115"/>
                    </a:cubicBezTo>
                    <a:cubicBezTo>
                      <a:pt x="38" y="84"/>
                      <a:pt x="32" y="55"/>
                      <a:pt x="19" y="29"/>
                    </a:cubicBezTo>
                    <a:moveTo>
                      <a:pt x="0" y="0"/>
                    </a:moveTo>
                    <a:cubicBezTo>
                      <a:pt x="0" y="0"/>
                      <a:pt x="1" y="1"/>
                      <a:pt x="1" y="1"/>
                    </a:cubicBezTo>
                    <a:cubicBezTo>
                      <a:pt x="4" y="6"/>
                      <a:pt x="7" y="11"/>
                      <a:pt x="10" y="16"/>
                    </a:cubicBezTo>
                    <a:cubicBezTo>
                      <a:pt x="10" y="16"/>
                      <a:pt x="11" y="16"/>
                      <a:pt x="11" y="16"/>
                    </a:cubicBezTo>
                    <a:cubicBezTo>
                      <a:pt x="11" y="16"/>
                      <a:pt x="12" y="16"/>
                      <a:pt x="12" y="16"/>
                    </a:cubicBezTo>
                    <a:cubicBezTo>
                      <a:pt x="9" y="10"/>
                      <a:pt x="5" y="5"/>
                      <a:pt x="2" y="0"/>
                    </a:cubicBezTo>
                    <a:cubicBezTo>
                      <a:pt x="1" y="0"/>
                      <a:pt x="0" y="0"/>
                      <a:pt x="0" y="0"/>
                    </a:cubicBezTo>
                  </a:path>
                </a:pathLst>
              </a:custGeom>
              <a:solidFill>
                <a:srgbClr val="766C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24" name="Freeform 4737">
                <a:extLst>
                  <a:ext uri="{FF2B5EF4-FFF2-40B4-BE49-F238E27FC236}">
                    <a16:creationId xmlns:a16="http://schemas.microsoft.com/office/drawing/2014/main" id="{BDA8C204-6556-40E8-A63C-9F90E0F9BE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37" y="1134"/>
                <a:ext cx="30" cy="185"/>
              </a:xfrm>
              <a:custGeom>
                <a:avLst/>
                <a:gdLst>
                  <a:gd name="T0" fmla="*/ 57 w 22"/>
                  <a:gd name="T1" fmla="*/ 0 h 136"/>
                  <a:gd name="T2" fmla="*/ 46 w 22"/>
                  <a:gd name="T3" fmla="*/ 83 h 136"/>
                  <a:gd name="T4" fmla="*/ 0 w 22"/>
                  <a:gd name="T5" fmla="*/ 453 h 136"/>
                  <a:gd name="T6" fmla="*/ 14 w 22"/>
                  <a:gd name="T7" fmla="*/ 467 h 136"/>
                  <a:gd name="T8" fmla="*/ 76 w 22"/>
                  <a:gd name="T9" fmla="*/ 267 h 136"/>
                  <a:gd name="T10" fmla="*/ 63 w 22"/>
                  <a:gd name="T11" fmla="*/ 113 h 136"/>
                  <a:gd name="T12" fmla="*/ 57 w 22"/>
                  <a:gd name="T13" fmla="*/ 0 h 1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" h="136">
                    <a:moveTo>
                      <a:pt x="17" y="0"/>
                    </a:moveTo>
                    <a:cubicBezTo>
                      <a:pt x="16" y="8"/>
                      <a:pt x="14" y="16"/>
                      <a:pt x="13" y="24"/>
                    </a:cubicBezTo>
                    <a:cubicBezTo>
                      <a:pt x="7" y="59"/>
                      <a:pt x="3" y="96"/>
                      <a:pt x="0" y="132"/>
                    </a:cubicBezTo>
                    <a:cubicBezTo>
                      <a:pt x="1" y="133"/>
                      <a:pt x="3" y="135"/>
                      <a:pt x="4" y="136"/>
                    </a:cubicBezTo>
                    <a:cubicBezTo>
                      <a:pt x="14" y="126"/>
                      <a:pt x="19" y="97"/>
                      <a:pt x="22" y="78"/>
                    </a:cubicBezTo>
                    <a:cubicBezTo>
                      <a:pt x="20" y="63"/>
                      <a:pt x="18" y="48"/>
                      <a:pt x="18" y="33"/>
                    </a:cubicBezTo>
                    <a:cubicBezTo>
                      <a:pt x="18" y="22"/>
                      <a:pt x="17" y="11"/>
                      <a:pt x="17" y="0"/>
                    </a:cubicBezTo>
                  </a:path>
                </a:pathLst>
              </a:custGeom>
              <a:solidFill>
                <a:srgbClr val="8D85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25" name="Freeform 4738">
                <a:extLst>
                  <a:ext uri="{FF2B5EF4-FFF2-40B4-BE49-F238E27FC236}">
                    <a16:creationId xmlns:a16="http://schemas.microsoft.com/office/drawing/2014/main" id="{96D563EF-9364-4BD8-98B3-32B0D2D40FB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248" y="947"/>
                <a:ext cx="39" cy="164"/>
              </a:xfrm>
              <a:custGeom>
                <a:avLst/>
                <a:gdLst>
                  <a:gd name="T0" fmla="*/ 47 w 29"/>
                  <a:gd name="T1" fmla="*/ 335 h 121"/>
                  <a:gd name="T2" fmla="*/ 47 w 29"/>
                  <a:gd name="T3" fmla="*/ 358 h 121"/>
                  <a:gd name="T4" fmla="*/ 94 w 29"/>
                  <a:gd name="T5" fmla="*/ 408 h 121"/>
                  <a:gd name="T6" fmla="*/ 94 w 29"/>
                  <a:gd name="T7" fmla="*/ 371 h 121"/>
                  <a:gd name="T8" fmla="*/ 47 w 29"/>
                  <a:gd name="T9" fmla="*/ 335 h 121"/>
                  <a:gd name="T10" fmla="*/ 69 w 29"/>
                  <a:gd name="T11" fmla="*/ 327 h 121"/>
                  <a:gd name="T12" fmla="*/ 94 w 29"/>
                  <a:gd name="T13" fmla="*/ 371 h 121"/>
                  <a:gd name="T14" fmla="*/ 94 w 29"/>
                  <a:gd name="T15" fmla="*/ 352 h 121"/>
                  <a:gd name="T16" fmla="*/ 69 w 29"/>
                  <a:gd name="T17" fmla="*/ 327 h 121"/>
                  <a:gd name="T18" fmla="*/ 7 w 29"/>
                  <a:gd name="T19" fmla="*/ 0 h 121"/>
                  <a:gd name="T20" fmla="*/ 1 w 29"/>
                  <a:gd name="T21" fmla="*/ 0 h 121"/>
                  <a:gd name="T22" fmla="*/ 0 w 29"/>
                  <a:gd name="T23" fmla="*/ 0 h 121"/>
                  <a:gd name="T24" fmla="*/ 20 w 29"/>
                  <a:gd name="T25" fmla="*/ 41 h 121"/>
                  <a:gd name="T26" fmla="*/ 22 w 29"/>
                  <a:gd name="T27" fmla="*/ 47 h 121"/>
                  <a:gd name="T28" fmla="*/ 30 w 29"/>
                  <a:gd name="T29" fmla="*/ 45 h 121"/>
                  <a:gd name="T30" fmla="*/ 7 w 29"/>
                  <a:gd name="T31" fmla="*/ 0 h 121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29" h="121">
                    <a:moveTo>
                      <a:pt x="14" y="99"/>
                    </a:moveTo>
                    <a:cubicBezTo>
                      <a:pt x="14" y="102"/>
                      <a:pt x="14" y="104"/>
                      <a:pt x="14" y="106"/>
                    </a:cubicBezTo>
                    <a:cubicBezTo>
                      <a:pt x="19" y="111"/>
                      <a:pt x="24" y="116"/>
                      <a:pt x="29" y="121"/>
                    </a:cubicBezTo>
                    <a:cubicBezTo>
                      <a:pt x="29" y="118"/>
                      <a:pt x="29" y="114"/>
                      <a:pt x="29" y="110"/>
                    </a:cubicBezTo>
                    <a:cubicBezTo>
                      <a:pt x="24" y="105"/>
                      <a:pt x="19" y="101"/>
                      <a:pt x="14" y="99"/>
                    </a:cubicBezTo>
                    <a:moveTo>
                      <a:pt x="21" y="97"/>
                    </a:moveTo>
                    <a:cubicBezTo>
                      <a:pt x="24" y="101"/>
                      <a:pt x="27" y="105"/>
                      <a:pt x="29" y="110"/>
                    </a:cubicBezTo>
                    <a:cubicBezTo>
                      <a:pt x="29" y="108"/>
                      <a:pt x="29" y="107"/>
                      <a:pt x="29" y="105"/>
                    </a:cubicBezTo>
                    <a:cubicBezTo>
                      <a:pt x="27" y="102"/>
                      <a:pt x="24" y="99"/>
                      <a:pt x="21" y="97"/>
                    </a:cubicBezTo>
                    <a:moveTo>
                      <a:pt x="2" y="0"/>
                    </a:move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2" y="4"/>
                      <a:pt x="4" y="8"/>
                      <a:pt x="6" y="12"/>
                    </a:cubicBezTo>
                    <a:cubicBezTo>
                      <a:pt x="6" y="13"/>
                      <a:pt x="6" y="13"/>
                      <a:pt x="7" y="14"/>
                    </a:cubicBezTo>
                    <a:cubicBezTo>
                      <a:pt x="7" y="14"/>
                      <a:pt x="8" y="13"/>
                      <a:pt x="9" y="13"/>
                    </a:cubicBezTo>
                    <a:cubicBezTo>
                      <a:pt x="7" y="8"/>
                      <a:pt x="5" y="4"/>
                      <a:pt x="2" y="0"/>
                    </a:cubicBezTo>
                  </a:path>
                </a:pathLst>
              </a:custGeom>
              <a:solidFill>
                <a:srgbClr val="A7A0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26" name="Freeform 4739">
                <a:extLst>
                  <a:ext uri="{FF2B5EF4-FFF2-40B4-BE49-F238E27FC236}">
                    <a16:creationId xmlns:a16="http://schemas.microsoft.com/office/drawing/2014/main" id="{593D78D2-69EB-4FE0-931E-EC4D204BFB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91" y="1585"/>
                <a:ext cx="34" cy="195"/>
              </a:xfrm>
              <a:custGeom>
                <a:avLst/>
                <a:gdLst>
                  <a:gd name="T0" fmla="*/ 50 w 25"/>
                  <a:gd name="T1" fmla="*/ 0 h 144"/>
                  <a:gd name="T2" fmla="*/ 35 w 25"/>
                  <a:gd name="T3" fmla="*/ 45 h 144"/>
                  <a:gd name="T4" fmla="*/ 0 w 25"/>
                  <a:gd name="T5" fmla="*/ 436 h 144"/>
                  <a:gd name="T6" fmla="*/ 20 w 25"/>
                  <a:gd name="T7" fmla="*/ 485 h 144"/>
                  <a:gd name="T8" fmla="*/ 50 w 25"/>
                  <a:gd name="T9" fmla="*/ 0 h 1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5" h="144">
                    <a:moveTo>
                      <a:pt x="15" y="0"/>
                    </a:moveTo>
                    <a:cubicBezTo>
                      <a:pt x="13" y="5"/>
                      <a:pt x="12" y="9"/>
                      <a:pt x="10" y="13"/>
                    </a:cubicBezTo>
                    <a:cubicBezTo>
                      <a:pt x="7" y="52"/>
                      <a:pt x="4" y="91"/>
                      <a:pt x="0" y="130"/>
                    </a:cubicBezTo>
                    <a:cubicBezTo>
                      <a:pt x="1" y="135"/>
                      <a:pt x="3" y="140"/>
                      <a:pt x="6" y="144"/>
                    </a:cubicBezTo>
                    <a:cubicBezTo>
                      <a:pt x="25" y="115"/>
                      <a:pt x="18" y="51"/>
                      <a:pt x="15" y="0"/>
                    </a:cubicBezTo>
                  </a:path>
                </a:pathLst>
              </a:custGeom>
              <a:solidFill>
                <a:srgbClr val="332B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27" name="Freeform 4740">
                <a:extLst>
                  <a:ext uri="{FF2B5EF4-FFF2-40B4-BE49-F238E27FC236}">
                    <a16:creationId xmlns:a16="http://schemas.microsoft.com/office/drawing/2014/main" id="{290F8FD3-1A10-4115-A21B-AA6AFE5AB4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05" y="1553"/>
                <a:ext cx="6" cy="49"/>
              </a:xfrm>
              <a:custGeom>
                <a:avLst/>
                <a:gdLst>
                  <a:gd name="T0" fmla="*/ 8 w 5"/>
                  <a:gd name="T1" fmla="*/ 0 h 36"/>
                  <a:gd name="T2" fmla="*/ 0 w 5"/>
                  <a:gd name="T3" fmla="*/ 124 h 36"/>
                  <a:gd name="T4" fmla="*/ 10 w 5"/>
                  <a:gd name="T5" fmla="*/ 78 h 36"/>
                  <a:gd name="T6" fmla="*/ 8 w 5"/>
                  <a:gd name="T7" fmla="*/ 0 h 3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" h="36">
                    <a:moveTo>
                      <a:pt x="4" y="0"/>
                    </a:moveTo>
                    <a:cubicBezTo>
                      <a:pt x="3" y="12"/>
                      <a:pt x="1" y="24"/>
                      <a:pt x="0" y="36"/>
                    </a:cubicBezTo>
                    <a:cubicBezTo>
                      <a:pt x="2" y="32"/>
                      <a:pt x="3" y="28"/>
                      <a:pt x="5" y="23"/>
                    </a:cubicBezTo>
                    <a:cubicBezTo>
                      <a:pt x="5" y="15"/>
                      <a:pt x="4" y="7"/>
                      <a:pt x="4" y="0"/>
                    </a:cubicBezTo>
                  </a:path>
                </a:pathLst>
              </a:custGeom>
              <a:solidFill>
                <a:srgbClr val="5249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28" name="Freeform 4741">
                <a:extLst>
                  <a:ext uri="{FF2B5EF4-FFF2-40B4-BE49-F238E27FC236}">
                    <a16:creationId xmlns:a16="http://schemas.microsoft.com/office/drawing/2014/main" id="{00657775-70B4-4AE2-99B9-C3AE96A7050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55" y="929"/>
                <a:ext cx="18" cy="34"/>
              </a:xfrm>
              <a:custGeom>
                <a:avLst/>
                <a:gdLst>
                  <a:gd name="T0" fmla="*/ 1 w 13"/>
                  <a:gd name="T1" fmla="*/ 7 h 25"/>
                  <a:gd name="T2" fmla="*/ 0 w 13"/>
                  <a:gd name="T3" fmla="*/ 7 h 25"/>
                  <a:gd name="T4" fmla="*/ 0 w 13"/>
                  <a:gd name="T5" fmla="*/ 7 h 25"/>
                  <a:gd name="T6" fmla="*/ 48 w 13"/>
                  <a:gd name="T7" fmla="*/ 86 h 25"/>
                  <a:gd name="T8" fmla="*/ 33 w 13"/>
                  <a:gd name="T9" fmla="*/ 48 h 25"/>
                  <a:gd name="T10" fmla="*/ 1 w 13"/>
                  <a:gd name="T11" fmla="*/ 7 h 25"/>
                  <a:gd name="T12" fmla="*/ 29 w 13"/>
                  <a:gd name="T13" fmla="*/ 0 h 25"/>
                  <a:gd name="T14" fmla="*/ 15 w 13"/>
                  <a:gd name="T15" fmla="*/ 1 h 25"/>
                  <a:gd name="T16" fmla="*/ 29 w 13"/>
                  <a:gd name="T17" fmla="*/ 30 h 25"/>
                  <a:gd name="T18" fmla="*/ 26 w 13"/>
                  <a:gd name="T19" fmla="*/ 14 h 25"/>
                  <a:gd name="T20" fmla="*/ 29 w 13"/>
                  <a:gd name="T21" fmla="*/ 1 h 25"/>
                  <a:gd name="T22" fmla="*/ 29 w 13"/>
                  <a:gd name="T23" fmla="*/ 0 h 25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3" h="25">
                    <a:moveTo>
                      <a:pt x="1" y="2"/>
                    </a:moveTo>
                    <a:cubicBezTo>
                      <a:pt x="1" y="2"/>
                      <a:pt x="1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5" y="10"/>
                      <a:pt x="9" y="17"/>
                      <a:pt x="13" y="25"/>
                    </a:cubicBezTo>
                    <a:cubicBezTo>
                      <a:pt x="12" y="22"/>
                      <a:pt x="11" y="18"/>
                      <a:pt x="9" y="14"/>
                    </a:cubicBezTo>
                    <a:cubicBezTo>
                      <a:pt x="7" y="11"/>
                      <a:pt x="5" y="7"/>
                      <a:pt x="1" y="2"/>
                    </a:cubicBezTo>
                    <a:moveTo>
                      <a:pt x="8" y="0"/>
                    </a:moveTo>
                    <a:cubicBezTo>
                      <a:pt x="7" y="0"/>
                      <a:pt x="6" y="1"/>
                      <a:pt x="4" y="1"/>
                    </a:cubicBezTo>
                    <a:cubicBezTo>
                      <a:pt x="5" y="4"/>
                      <a:pt x="7" y="6"/>
                      <a:pt x="8" y="9"/>
                    </a:cubicBezTo>
                    <a:cubicBezTo>
                      <a:pt x="8" y="7"/>
                      <a:pt x="7" y="6"/>
                      <a:pt x="7" y="4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0"/>
                      <a:pt x="8" y="0"/>
                    </a:cubicBezTo>
                  </a:path>
                </a:pathLst>
              </a:custGeom>
              <a:solidFill>
                <a:srgbClr val="6057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29" name="Freeform 4742">
                <a:extLst>
                  <a:ext uri="{FF2B5EF4-FFF2-40B4-BE49-F238E27FC236}">
                    <a16:creationId xmlns:a16="http://schemas.microsoft.com/office/drawing/2014/main" id="{8DCD83D5-572E-4169-AD10-F7B5CC48B0A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05" y="865"/>
                <a:ext cx="63" cy="83"/>
              </a:xfrm>
              <a:custGeom>
                <a:avLst/>
                <a:gdLst>
                  <a:gd name="T0" fmla="*/ 144 w 46"/>
                  <a:gd name="T1" fmla="*/ 163 h 61"/>
                  <a:gd name="T2" fmla="*/ 133 w 46"/>
                  <a:gd name="T3" fmla="*/ 169 h 61"/>
                  <a:gd name="T4" fmla="*/ 162 w 46"/>
                  <a:gd name="T5" fmla="*/ 210 h 61"/>
                  <a:gd name="T6" fmla="*/ 159 w 46"/>
                  <a:gd name="T7" fmla="*/ 190 h 61"/>
                  <a:gd name="T8" fmla="*/ 144 w 46"/>
                  <a:gd name="T9" fmla="*/ 163 h 61"/>
                  <a:gd name="T10" fmla="*/ 0 w 46"/>
                  <a:gd name="T11" fmla="*/ 0 h 61"/>
                  <a:gd name="T12" fmla="*/ 70 w 46"/>
                  <a:gd name="T13" fmla="*/ 86 h 61"/>
                  <a:gd name="T14" fmla="*/ 82 w 46"/>
                  <a:gd name="T15" fmla="*/ 86 h 61"/>
                  <a:gd name="T16" fmla="*/ 10 w 46"/>
                  <a:gd name="T17" fmla="*/ 7 h 61"/>
                  <a:gd name="T18" fmla="*/ 0 w 46"/>
                  <a:gd name="T19" fmla="*/ 0 h 6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46" h="61">
                    <a:moveTo>
                      <a:pt x="41" y="48"/>
                    </a:moveTo>
                    <a:cubicBezTo>
                      <a:pt x="40" y="48"/>
                      <a:pt x="39" y="49"/>
                      <a:pt x="38" y="49"/>
                    </a:cubicBezTo>
                    <a:cubicBezTo>
                      <a:pt x="42" y="54"/>
                      <a:pt x="44" y="58"/>
                      <a:pt x="46" y="61"/>
                    </a:cubicBezTo>
                    <a:cubicBezTo>
                      <a:pt x="46" y="59"/>
                      <a:pt x="45" y="58"/>
                      <a:pt x="45" y="56"/>
                    </a:cubicBezTo>
                    <a:cubicBezTo>
                      <a:pt x="44" y="53"/>
                      <a:pt x="42" y="51"/>
                      <a:pt x="41" y="48"/>
                    </a:cubicBezTo>
                    <a:moveTo>
                      <a:pt x="0" y="0"/>
                    </a:moveTo>
                    <a:cubicBezTo>
                      <a:pt x="7" y="9"/>
                      <a:pt x="14" y="17"/>
                      <a:pt x="20" y="25"/>
                    </a:cubicBezTo>
                    <a:cubicBezTo>
                      <a:pt x="23" y="25"/>
                      <a:pt x="23" y="25"/>
                      <a:pt x="23" y="25"/>
                    </a:cubicBezTo>
                    <a:cubicBezTo>
                      <a:pt x="15" y="17"/>
                      <a:pt x="8" y="10"/>
                      <a:pt x="3" y="2"/>
                    </a:cubicBezTo>
                    <a:cubicBezTo>
                      <a:pt x="2" y="2"/>
                      <a:pt x="1" y="1"/>
                      <a:pt x="0" y="0"/>
                    </a:cubicBezTo>
                  </a:path>
                </a:pathLst>
              </a:custGeom>
              <a:solidFill>
                <a:srgbClr val="9890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30" name="Freeform 4743">
                <a:extLst>
                  <a:ext uri="{FF2B5EF4-FFF2-40B4-BE49-F238E27FC236}">
                    <a16:creationId xmlns:a16="http://schemas.microsoft.com/office/drawing/2014/main" id="{62E888AA-8792-4918-B7E0-6A7BDD9E71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32" y="899"/>
                <a:ext cx="6" cy="2"/>
              </a:xfrm>
              <a:custGeom>
                <a:avLst/>
                <a:gdLst>
                  <a:gd name="T0" fmla="*/ 18 w 4"/>
                  <a:gd name="T1" fmla="*/ 0 h 1"/>
                  <a:gd name="T2" fmla="*/ 0 w 4"/>
                  <a:gd name="T3" fmla="*/ 0 h 1"/>
                  <a:gd name="T4" fmla="*/ 0 w 4"/>
                  <a:gd name="T5" fmla="*/ 16 h 1"/>
                  <a:gd name="T6" fmla="*/ 21 w 4"/>
                  <a:gd name="T7" fmla="*/ 0 h 1"/>
                  <a:gd name="T8" fmla="*/ 18 w 4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1">
                    <a:moveTo>
                      <a:pt x="3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1"/>
                      <a:pt x="3" y="1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ABA4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31" name="Freeform 4744">
                <a:extLst>
                  <a:ext uri="{FF2B5EF4-FFF2-40B4-BE49-F238E27FC236}">
                    <a16:creationId xmlns:a16="http://schemas.microsoft.com/office/drawing/2014/main" id="{C2355530-BD2D-4C55-86D5-150CBC9FEA9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49" y="909"/>
                <a:ext cx="19" cy="23"/>
              </a:xfrm>
              <a:custGeom>
                <a:avLst/>
                <a:gdLst>
                  <a:gd name="T0" fmla="*/ 1 w 14"/>
                  <a:gd name="T1" fmla="*/ 35 h 17"/>
                  <a:gd name="T2" fmla="*/ 7 w 14"/>
                  <a:gd name="T3" fmla="*/ 43 h 17"/>
                  <a:gd name="T4" fmla="*/ 19 w 14"/>
                  <a:gd name="T5" fmla="*/ 57 h 17"/>
                  <a:gd name="T6" fmla="*/ 19 w 14"/>
                  <a:gd name="T7" fmla="*/ 57 h 17"/>
                  <a:gd name="T8" fmla="*/ 20 w 14"/>
                  <a:gd name="T9" fmla="*/ 57 h 17"/>
                  <a:gd name="T10" fmla="*/ 1 w 14"/>
                  <a:gd name="T11" fmla="*/ 35 h 17"/>
                  <a:gd name="T12" fmla="*/ 0 w 14"/>
                  <a:gd name="T13" fmla="*/ 0 h 17"/>
                  <a:gd name="T14" fmla="*/ 30 w 14"/>
                  <a:gd name="T15" fmla="*/ 55 h 17"/>
                  <a:gd name="T16" fmla="*/ 45 w 14"/>
                  <a:gd name="T17" fmla="*/ 50 h 17"/>
                  <a:gd name="T18" fmla="*/ 48 w 14"/>
                  <a:gd name="T19" fmla="*/ 37 h 17"/>
                  <a:gd name="T20" fmla="*/ 0 w 14"/>
                  <a:gd name="T21" fmla="*/ 0 h 1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4" h="17">
                    <a:moveTo>
                      <a:pt x="1" y="10"/>
                    </a:moveTo>
                    <a:cubicBezTo>
                      <a:pt x="1" y="11"/>
                      <a:pt x="2" y="12"/>
                      <a:pt x="2" y="13"/>
                    </a:cubicBezTo>
                    <a:cubicBezTo>
                      <a:pt x="3" y="14"/>
                      <a:pt x="4" y="16"/>
                      <a:pt x="5" y="17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4" y="15"/>
                      <a:pt x="3" y="12"/>
                      <a:pt x="1" y="10"/>
                    </a:cubicBezTo>
                    <a:moveTo>
                      <a:pt x="0" y="0"/>
                    </a:moveTo>
                    <a:cubicBezTo>
                      <a:pt x="3" y="5"/>
                      <a:pt x="6" y="11"/>
                      <a:pt x="9" y="16"/>
                    </a:cubicBezTo>
                    <a:cubicBezTo>
                      <a:pt x="11" y="16"/>
                      <a:pt x="12" y="15"/>
                      <a:pt x="13" y="15"/>
                    </a:cubicBezTo>
                    <a:cubicBezTo>
                      <a:pt x="14" y="14"/>
                      <a:pt x="14" y="12"/>
                      <a:pt x="14" y="11"/>
                    </a:cubicBezTo>
                    <a:cubicBezTo>
                      <a:pt x="9" y="8"/>
                      <a:pt x="5" y="4"/>
                      <a:pt x="0" y="0"/>
                    </a:cubicBezTo>
                  </a:path>
                </a:pathLst>
              </a:custGeom>
              <a:solidFill>
                <a:srgbClr val="9890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32" name="Freeform 4745">
                <a:extLst>
                  <a:ext uri="{FF2B5EF4-FFF2-40B4-BE49-F238E27FC236}">
                    <a16:creationId xmlns:a16="http://schemas.microsoft.com/office/drawing/2014/main" id="{ABE0848D-0F10-44F0-9FD5-42E4AB3D11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40" y="902"/>
                <a:ext cx="21" cy="30"/>
              </a:xfrm>
              <a:custGeom>
                <a:avLst/>
                <a:gdLst>
                  <a:gd name="T0" fmla="*/ 0 w 15"/>
                  <a:gd name="T1" fmla="*/ 0 h 22"/>
                  <a:gd name="T2" fmla="*/ 1 w 15"/>
                  <a:gd name="T3" fmla="*/ 7 h 22"/>
                  <a:gd name="T4" fmla="*/ 28 w 15"/>
                  <a:gd name="T5" fmla="*/ 50 h 22"/>
                  <a:gd name="T6" fmla="*/ 48 w 15"/>
                  <a:gd name="T7" fmla="*/ 76 h 22"/>
                  <a:gd name="T8" fmla="*/ 57 w 15"/>
                  <a:gd name="T9" fmla="*/ 75 h 22"/>
                  <a:gd name="T10" fmla="*/ 21 w 15"/>
                  <a:gd name="T11" fmla="*/ 19 h 22"/>
                  <a:gd name="T12" fmla="*/ 0 w 15"/>
                  <a:gd name="T13" fmla="*/ 0 h 2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" h="22">
                    <a:moveTo>
                      <a:pt x="0" y="0"/>
                    </a:moveTo>
                    <a:cubicBezTo>
                      <a:pt x="0" y="1"/>
                      <a:pt x="0" y="1"/>
                      <a:pt x="1" y="2"/>
                    </a:cubicBezTo>
                    <a:cubicBezTo>
                      <a:pt x="3" y="6"/>
                      <a:pt x="5" y="11"/>
                      <a:pt x="7" y="15"/>
                    </a:cubicBezTo>
                    <a:cubicBezTo>
                      <a:pt x="9" y="17"/>
                      <a:pt x="10" y="20"/>
                      <a:pt x="12" y="22"/>
                    </a:cubicBezTo>
                    <a:cubicBezTo>
                      <a:pt x="13" y="22"/>
                      <a:pt x="14" y="21"/>
                      <a:pt x="15" y="21"/>
                    </a:cubicBezTo>
                    <a:cubicBezTo>
                      <a:pt x="12" y="16"/>
                      <a:pt x="9" y="10"/>
                      <a:pt x="6" y="5"/>
                    </a:cubicBezTo>
                    <a:cubicBezTo>
                      <a:pt x="4" y="4"/>
                      <a:pt x="2" y="2"/>
                      <a:pt x="0" y="0"/>
                    </a:cubicBezTo>
                  </a:path>
                </a:pathLst>
              </a:custGeom>
              <a:solidFill>
                <a:srgbClr val="BFB9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33" name="Freeform 4746">
                <a:extLst>
                  <a:ext uri="{FF2B5EF4-FFF2-40B4-BE49-F238E27FC236}">
                    <a16:creationId xmlns:a16="http://schemas.microsoft.com/office/drawing/2014/main" id="{F5E2B8C1-7E7F-4CAC-98A4-C175DB8FCE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40" y="912"/>
                <a:ext cx="11" cy="14"/>
              </a:xfrm>
              <a:custGeom>
                <a:avLst/>
                <a:gdLst>
                  <a:gd name="T0" fmla="*/ 0 w 8"/>
                  <a:gd name="T1" fmla="*/ 0 h 11"/>
                  <a:gd name="T2" fmla="*/ 29 w 8"/>
                  <a:gd name="T3" fmla="*/ 29 h 11"/>
                  <a:gd name="T4" fmla="*/ 26 w 8"/>
                  <a:gd name="T5" fmla="*/ 22 h 11"/>
                  <a:gd name="T6" fmla="*/ 0 w 8"/>
                  <a:gd name="T7" fmla="*/ 0 h 1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" h="11">
                    <a:moveTo>
                      <a:pt x="0" y="0"/>
                    </a:moveTo>
                    <a:cubicBezTo>
                      <a:pt x="3" y="4"/>
                      <a:pt x="5" y="7"/>
                      <a:pt x="8" y="11"/>
                    </a:cubicBezTo>
                    <a:cubicBezTo>
                      <a:pt x="8" y="10"/>
                      <a:pt x="7" y="9"/>
                      <a:pt x="7" y="8"/>
                    </a:cubicBezTo>
                    <a:cubicBezTo>
                      <a:pt x="5" y="5"/>
                      <a:pt x="3" y="3"/>
                      <a:pt x="0" y="0"/>
                    </a:cubicBezTo>
                  </a:path>
                </a:pathLst>
              </a:custGeom>
              <a:solidFill>
                <a:srgbClr val="ABA4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34" name="Freeform 4747">
                <a:extLst>
                  <a:ext uri="{FF2B5EF4-FFF2-40B4-BE49-F238E27FC236}">
                    <a16:creationId xmlns:a16="http://schemas.microsoft.com/office/drawing/2014/main" id="{B4E4929F-B854-48AA-B02F-4DCE1675E6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32" y="899"/>
                <a:ext cx="18" cy="23"/>
              </a:xfrm>
              <a:custGeom>
                <a:avLst/>
                <a:gdLst>
                  <a:gd name="T0" fmla="*/ 15 w 13"/>
                  <a:gd name="T1" fmla="*/ 0 h 17"/>
                  <a:gd name="T2" fmla="*/ 0 w 13"/>
                  <a:gd name="T3" fmla="*/ 1 h 17"/>
                  <a:gd name="T4" fmla="*/ 21 w 13"/>
                  <a:gd name="T5" fmla="*/ 30 h 17"/>
                  <a:gd name="T6" fmla="*/ 48 w 13"/>
                  <a:gd name="T7" fmla="*/ 57 h 17"/>
                  <a:gd name="T8" fmla="*/ 26 w 13"/>
                  <a:gd name="T9" fmla="*/ 12 h 17"/>
                  <a:gd name="T10" fmla="*/ 21 w 13"/>
                  <a:gd name="T11" fmla="*/ 7 h 17"/>
                  <a:gd name="T12" fmla="*/ 15 w 13"/>
                  <a:gd name="T13" fmla="*/ 0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" h="17">
                    <a:moveTo>
                      <a:pt x="4" y="0"/>
                    </a:moveTo>
                    <a:cubicBezTo>
                      <a:pt x="3" y="1"/>
                      <a:pt x="2" y="1"/>
                      <a:pt x="0" y="1"/>
                    </a:cubicBezTo>
                    <a:cubicBezTo>
                      <a:pt x="2" y="4"/>
                      <a:pt x="4" y="6"/>
                      <a:pt x="6" y="9"/>
                    </a:cubicBezTo>
                    <a:cubicBezTo>
                      <a:pt x="9" y="12"/>
                      <a:pt x="11" y="14"/>
                      <a:pt x="13" y="17"/>
                    </a:cubicBezTo>
                    <a:cubicBezTo>
                      <a:pt x="11" y="13"/>
                      <a:pt x="9" y="8"/>
                      <a:pt x="7" y="4"/>
                    </a:cubicBezTo>
                    <a:cubicBezTo>
                      <a:pt x="6" y="3"/>
                      <a:pt x="6" y="3"/>
                      <a:pt x="6" y="2"/>
                    </a:cubicBezTo>
                    <a:cubicBezTo>
                      <a:pt x="5" y="2"/>
                      <a:pt x="4" y="1"/>
                      <a:pt x="4" y="0"/>
                    </a:cubicBezTo>
                  </a:path>
                </a:pathLst>
              </a:custGeom>
              <a:solidFill>
                <a:srgbClr val="CBC6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35" name="Freeform 4748">
                <a:extLst>
                  <a:ext uri="{FF2B5EF4-FFF2-40B4-BE49-F238E27FC236}">
                    <a16:creationId xmlns:a16="http://schemas.microsoft.com/office/drawing/2014/main" id="{D633C762-8A84-4247-86CE-F8DD7D9F13C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108" y="1032"/>
                <a:ext cx="46" cy="250"/>
              </a:xfrm>
              <a:custGeom>
                <a:avLst/>
                <a:gdLst>
                  <a:gd name="T0" fmla="*/ 92 w 34"/>
                  <a:gd name="T1" fmla="*/ 609 h 184"/>
                  <a:gd name="T2" fmla="*/ 92 w 34"/>
                  <a:gd name="T3" fmla="*/ 624 h 184"/>
                  <a:gd name="T4" fmla="*/ 92 w 34"/>
                  <a:gd name="T5" fmla="*/ 628 h 184"/>
                  <a:gd name="T6" fmla="*/ 92 w 34"/>
                  <a:gd name="T7" fmla="*/ 609 h 184"/>
                  <a:gd name="T8" fmla="*/ 97 w 34"/>
                  <a:gd name="T9" fmla="*/ 503 h 184"/>
                  <a:gd name="T10" fmla="*/ 100 w 34"/>
                  <a:gd name="T11" fmla="*/ 539 h 184"/>
                  <a:gd name="T12" fmla="*/ 100 w 34"/>
                  <a:gd name="T13" fmla="*/ 511 h 184"/>
                  <a:gd name="T14" fmla="*/ 97 w 34"/>
                  <a:gd name="T15" fmla="*/ 503 h 184"/>
                  <a:gd name="T16" fmla="*/ 64 w 34"/>
                  <a:gd name="T17" fmla="*/ 314 h 184"/>
                  <a:gd name="T18" fmla="*/ 55 w 34"/>
                  <a:gd name="T19" fmla="*/ 386 h 184"/>
                  <a:gd name="T20" fmla="*/ 104 w 34"/>
                  <a:gd name="T21" fmla="*/ 495 h 184"/>
                  <a:gd name="T22" fmla="*/ 112 w 34"/>
                  <a:gd name="T23" fmla="*/ 386 h 184"/>
                  <a:gd name="T24" fmla="*/ 64 w 34"/>
                  <a:gd name="T25" fmla="*/ 314 h 184"/>
                  <a:gd name="T26" fmla="*/ 1 w 34"/>
                  <a:gd name="T27" fmla="*/ 37 h 184"/>
                  <a:gd name="T28" fmla="*/ 1 w 34"/>
                  <a:gd name="T29" fmla="*/ 41 h 184"/>
                  <a:gd name="T30" fmla="*/ 7 w 34"/>
                  <a:gd name="T31" fmla="*/ 72 h 184"/>
                  <a:gd name="T32" fmla="*/ 30 w 34"/>
                  <a:gd name="T33" fmla="*/ 201 h 184"/>
                  <a:gd name="T34" fmla="*/ 55 w 34"/>
                  <a:gd name="T35" fmla="*/ 240 h 184"/>
                  <a:gd name="T36" fmla="*/ 58 w 34"/>
                  <a:gd name="T37" fmla="*/ 183 h 184"/>
                  <a:gd name="T38" fmla="*/ 43 w 34"/>
                  <a:gd name="T39" fmla="*/ 103 h 184"/>
                  <a:gd name="T40" fmla="*/ 37 w 34"/>
                  <a:gd name="T41" fmla="*/ 92 h 184"/>
                  <a:gd name="T42" fmla="*/ 35 w 34"/>
                  <a:gd name="T43" fmla="*/ 86 h 184"/>
                  <a:gd name="T44" fmla="*/ 58 w 34"/>
                  <a:gd name="T45" fmla="*/ 183 h 184"/>
                  <a:gd name="T46" fmla="*/ 68 w 34"/>
                  <a:gd name="T47" fmla="*/ 266 h 184"/>
                  <a:gd name="T48" fmla="*/ 112 w 34"/>
                  <a:gd name="T49" fmla="*/ 372 h 184"/>
                  <a:gd name="T50" fmla="*/ 112 w 34"/>
                  <a:gd name="T51" fmla="*/ 216 h 184"/>
                  <a:gd name="T52" fmla="*/ 50 w 34"/>
                  <a:gd name="T53" fmla="*/ 86 h 184"/>
                  <a:gd name="T54" fmla="*/ 1 w 34"/>
                  <a:gd name="T55" fmla="*/ 37 h 184"/>
                  <a:gd name="T56" fmla="*/ 0 w 34"/>
                  <a:gd name="T57" fmla="*/ 0 h 184"/>
                  <a:gd name="T58" fmla="*/ 1 w 34"/>
                  <a:gd name="T59" fmla="*/ 19 h 184"/>
                  <a:gd name="T60" fmla="*/ 37 w 34"/>
                  <a:gd name="T61" fmla="*/ 65 h 184"/>
                  <a:gd name="T62" fmla="*/ 30 w 34"/>
                  <a:gd name="T63" fmla="*/ 56 h 184"/>
                  <a:gd name="T64" fmla="*/ 0 w 34"/>
                  <a:gd name="T65" fmla="*/ 0 h 18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4" h="184">
                    <a:moveTo>
                      <a:pt x="27" y="179"/>
                    </a:moveTo>
                    <a:cubicBezTo>
                      <a:pt x="27" y="180"/>
                      <a:pt x="27" y="182"/>
                      <a:pt x="27" y="183"/>
                    </a:cubicBezTo>
                    <a:cubicBezTo>
                      <a:pt x="27" y="183"/>
                      <a:pt x="27" y="184"/>
                      <a:pt x="27" y="184"/>
                    </a:cubicBezTo>
                    <a:cubicBezTo>
                      <a:pt x="27" y="182"/>
                      <a:pt x="27" y="180"/>
                      <a:pt x="27" y="179"/>
                    </a:cubicBezTo>
                    <a:moveTo>
                      <a:pt x="29" y="147"/>
                    </a:moveTo>
                    <a:cubicBezTo>
                      <a:pt x="29" y="151"/>
                      <a:pt x="30" y="155"/>
                      <a:pt x="30" y="158"/>
                    </a:cubicBezTo>
                    <a:cubicBezTo>
                      <a:pt x="30" y="156"/>
                      <a:pt x="30" y="153"/>
                      <a:pt x="30" y="150"/>
                    </a:cubicBezTo>
                    <a:cubicBezTo>
                      <a:pt x="30" y="149"/>
                      <a:pt x="29" y="148"/>
                      <a:pt x="29" y="147"/>
                    </a:cubicBezTo>
                    <a:moveTo>
                      <a:pt x="19" y="92"/>
                    </a:moveTo>
                    <a:cubicBezTo>
                      <a:pt x="19" y="99"/>
                      <a:pt x="18" y="106"/>
                      <a:pt x="16" y="113"/>
                    </a:cubicBezTo>
                    <a:cubicBezTo>
                      <a:pt x="21" y="122"/>
                      <a:pt x="26" y="133"/>
                      <a:pt x="31" y="145"/>
                    </a:cubicBezTo>
                    <a:cubicBezTo>
                      <a:pt x="32" y="134"/>
                      <a:pt x="33" y="123"/>
                      <a:pt x="33" y="113"/>
                    </a:cubicBezTo>
                    <a:cubicBezTo>
                      <a:pt x="30" y="108"/>
                      <a:pt x="26" y="101"/>
                      <a:pt x="19" y="92"/>
                    </a:cubicBezTo>
                    <a:moveTo>
                      <a:pt x="1" y="11"/>
                    </a:moveTo>
                    <a:cubicBezTo>
                      <a:pt x="1" y="12"/>
                      <a:pt x="1" y="12"/>
                      <a:pt x="1" y="12"/>
                    </a:cubicBezTo>
                    <a:cubicBezTo>
                      <a:pt x="2" y="15"/>
                      <a:pt x="2" y="18"/>
                      <a:pt x="2" y="21"/>
                    </a:cubicBezTo>
                    <a:cubicBezTo>
                      <a:pt x="4" y="33"/>
                      <a:pt x="7" y="46"/>
                      <a:pt x="9" y="59"/>
                    </a:cubicBezTo>
                    <a:cubicBezTo>
                      <a:pt x="11" y="63"/>
                      <a:pt x="14" y="67"/>
                      <a:pt x="16" y="71"/>
                    </a:cubicBezTo>
                    <a:cubicBezTo>
                      <a:pt x="17" y="65"/>
                      <a:pt x="18" y="60"/>
                      <a:pt x="18" y="54"/>
                    </a:cubicBezTo>
                    <a:cubicBezTo>
                      <a:pt x="17" y="46"/>
                      <a:pt x="15" y="38"/>
                      <a:pt x="13" y="30"/>
                    </a:cubicBezTo>
                    <a:cubicBezTo>
                      <a:pt x="13" y="30"/>
                      <a:pt x="11" y="27"/>
                      <a:pt x="11" y="27"/>
                    </a:cubicBezTo>
                    <a:cubicBezTo>
                      <a:pt x="10" y="25"/>
                      <a:pt x="10" y="25"/>
                      <a:pt x="10" y="25"/>
                    </a:cubicBezTo>
                    <a:cubicBezTo>
                      <a:pt x="17" y="31"/>
                      <a:pt x="18" y="42"/>
                      <a:pt x="18" y="54"/>
                    </a:cubicBezTo>
                    <a:cubicBezTo>
                      <a:pt x="19" y="62"/>
                      <a:pt x="20" y="70"/>
                      <a:pt x="20" y="78"/>
                    </a:cubicBezTo>
                    <a:cubicBezTo>
                      <a:pt x="25" y="88"/>
                      <a:pt x="29" y="98"/>
                      <a:pt x="33" y="110"/>
                    </a:cubicBezTo>
                    <a:cubicBezTo>
                      <a:pt x="34" y="94"/>
                      <a:pt x="34" y="78"/>
                      <a:pt x="33" y="63"/>
                    </a:cubicBezTo>
                    <a:cubicBezTo>
                      <a:pt x="28" y="50"/>
                      <a:pt x="22" y="38"/>
                      <a:pt x="15" y="25"/>
                    </a:cubicBezTo>
                    <a:cubicBezTo>
                      <a:pt x="12" y="22"/>
                      <a:pt x="7" y="17"/>
                      <a:pt x="1" y="11"/>
                    </a:cubicBezTo>
                    <a:moveTo>
                      <a:pt x="0" y="0"/>
                    </a:moveTo>
                    <a:cubicBezTo>
                      <a:pt x="0" y="2"/>
                      <a:pt x="0" y="3"/>
                      <a:pt x="1" y="5"/>
                    </a:cubicBezTo>
                    <a:cubicBezTo>
                      <a:pt x="4" y="9"/>
                      <a:pt x="7" y="14"/>
                      <a:pt x="11" y="19"/>
                    </a:cubicBezTo>
                    <a:cubicBezTo>
                      <a:pt x="10" y="18"/>
                      <a:pt x="10" y="17"/>
                      <a:pt x="9" y="16"/>
                    </a:cubicBezTo>
                    <a:cubicBezTo>
                      <a:pt x="6" y="11"/>
                      <a:pt x="3" y="5"/>
                      <a:pt x="0" y="0"/>
                    </a:cubicBezTo>
                  </a:path>
                </a:pathLst>
              </a:custGeom>
              <a:solidFill>
                <a:srgbClr val="6057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36" name="Freeform 4749">
                <a:extLst>
                  <a:ext uri="{FF2B5EF4-FFF2-40B4-BE49-F238E27FC236}">
                    <a16:creationId xmlns:a16="http://schemas.microsoft.com/office/drawing/2014/main" id="{F3A3BF31-D99D-4D04-8771-A99562C4FB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93" y="1008"/>
                <a:ext cx="10" cy="23"/>
              </a:xfrm>
              <a:custGeom>
                <a:avLst/>
                <a:gdLst>
                  <a:gd name="T0" fmla="*/ 0 w 7"/>
                  <a:gd name="T1" fmla="*/ 0 h 17"/>
                  <a:gd name="T2" fmla="*/ 27 w 7"/>
                  <a:gd name="T3" fmla="*/ 55 h 17"/>
                  <a:gd name="T4" fmla="*/ 29 w 7"/>
                  <a:gd name="T5" fmla="*/ 57 h 17"/>
                  <a:gd name="T6" fmla="*/ 29 w 7"/>
                  <a:gd name="T7" fmla="*/ 41 h 17"/>
                  <a:gd name="T8" fmla="*/ 0 w 7"/>
                  <a:gd name="T9" fmla="*/ 0 h 1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" h="17">
                    <a:moveTo>
                      <a:pt x="0" y="0"/>
                    </a:moveTo>
                    <a:cubicBezTo>
                      <a:pt x="2" y="5"/>
                      <a:pt x="4" y="10"/>
                      <a:pt x="6" y="16"/>
                    </a:cubicBezTo>
                    <a:cubicBezTo>
                      <a:pt x="6" y="16"/>
                      <a:pt x="7" y="17"/>
                      <a:pt x="7" y="17"/>
                    </a:cubicBezTo>
                    <a:cubicBezTo>
                      <a:pt x="7" y="15"/>
                      <a:pt x="7" y="13"/>
                      <a:pt x="7" y="12"/>
                    </a:cubicBezTo>
                    <a:cubicBezTo>
                      <a:pt x="5" y="8"/>
                      <a:pt x="3" y="4"/>
                      <a:pt x="0" y="0"/>
                    </a:cubicBezTo>
                  </a:path>
                </a:pathLst>
              </a:custGeom>
              <a:solidFill>
                <a:srgbClr val="6057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37" name="Freeform 4750">
                <a:extLst>
                  <a:ext uri="{FF2B5EF4-FFF2-40B4-BE49-F238E27FC236}">
                    <a16:creationId xmlns:a16="http://schemas.microsoft.com/office/drawing/2014/main" id="{6A8EC690-714A-4760-B2BC-E674FF8765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25" y="1142"/>
                <a:ext cx="1" cy="7"/>
              </a:xfrm>
              <a:custGeom>
                <a:avLst/>
                <a:gdLst>
                  <a:gd name="T0" fmla="*/ 0 w 1"/>
                  <a:gd name="T1" fmla="*/ 0 h 5"/>
                  <a:gd name="T2" fmla="*/ 0 w 1"/>
                  <a:gd name="T3" fmla="*/ 20 h 5"/>
                  <a:gd name="T4" fmla="*/ 1 w 1"/>
                  <a:gd name="T5" fmla="*/ 8 h 5"/>
                  <a:gd name="T6" fmla="*/ 0 w 1"/>
                  <a:gd name="T7" fmla="*/ 0 h 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5">
                    <a:moveTo>
                      <a:pt x="0" y="0"/>
                    </a:moveTo>
                    <a:cubicBezTo>
                      <a:pt x="0" y="2"/>
                      <a:pt x="0" y="3"/>
                      <a:pt x="0" y="5"/>
                    </a:cubicBezTo>
                    <a:cubicBezTo>
                      <a:pt x="1" y="4"/>
                      <a:pt x="1" y="3"/>
                      <a:pt x="1" y="2"/>
                    </a:cubicBezTo>
                    <a:cubicBezTo>
                      <a:pt x="1" y="1"/>
                      <a:pt x="0" y="1"/>
                      <a:pt x="0" y="0"/>
                    </a:cubicBezTo>
                  </a:path>
                </a:pathLst>
              </a:custGeom>
              <a:solidFill>
                <a:srgbClr val="6057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38" name="Freeform 4751">
                <a:extLst>
                  <a:ext uri="{FF2B5EF4-FFF2-40B4-BE49-F238E27FC236}">
                    <a16:creationId xmlns:a16="http://schemas.microsoft.com/office/drawing/2014/main" id="{8CEF98C2-BA68-413B-89BD-DC695FA180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34" y="1211"/>
                <a:ext cx="10" cy="44"/>
              </a:xfrm>
              <a:custGeom>
                <a:avLst/>
                <a:gdLst>
                  <a:gd name="T0" fmla="*/ 0 w 7"/>
                  <a:gd name="T1" fmla="*/ 0 h 32"/>
                  <a:gd name="T2" fmla="*/ 19 w 7"/>
                  <a:gd name="T3" fmla="*/ 116 h 32"/>
                  <a:gd name="T4" fmla="*/ 29 w 7"/>
                  <a:gd name="T5" fmla="*/ 40 h 32"/>
                  <a:gd name="T6" fmla="*/ 29 w 7"/>
                  <a:gd name="T7" fmla="*/ 40 h 32"/>
                  <a:gd name="T8" fmla="*/ 0 w 7"/>
                  <a:gd name="T9" fmla="*/ 0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" h="32">
                    <a:moveTo>
                      <a:pt x="0" y="0"/>
                    </a:moveTo>
                    <a:cubicBezTo>
                      <a:pt x="1" y="11"/>
                      <a:pt x="2" y="21"/>
                      <a:pt x="4" y="32"/>
                    </a:cubicBezTo>
                    <a:cubicBezTo>
                      <a:pt x="5" y="25"/>
                      <a:pt x="7" y="18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5" y="8"/>
                      <a:pt x="2" y="4"/>
                      <a:pt x="0" y="0"/>
                    </a:cubicBezTo>
                  </a:path>
                </a:pathLst>
              </a:custGeom>
              <a:solidFill>
                <a:srgbClr val="6057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39" name="Freeform 4752">
                <a:extLst>
                  <a:ext uri="{FF2B5EF4-FFF2-40B4-BE49-F238E27FC236}">
                    <a16:creationId xmlns:a16="http://schemas.microsoft.com/office/drawing/2014/main" id="{5DA4C4A3-7F32-4355-AD07-AC65CC132E9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102" y="1030"/>
                <a:ext cx="27" cy="36"/>
              </a:xfrm>
              <a:custGeom>
                <a:avLst/>
                <a:gdLst>
                  <a:gd name="T0" fmla="*/ 20 w 20"/>
                  <a:gd name="T1" fmla="*/ 21 h 27"/>
                  <a:gd name="T2" fmla="*/ 20 w 20"/>
                  <a:gd name="T3" fmla="*/ 41 h 27"/>
                  <a:gd name="T4" fmla="*/ 66 w 20"/>
                  <a:gd name="T5" fmla="*/ 85 h 27"/>
                  <a:gd name="T6" fmla="*/ 55 w 20"/>
                  <a:gd name="T7" fmla="*/ 65 h 27"/>
                  <a:gd name="T8" fmla="*/ 20 w 20"/>
                  <a:gd name="T9" fmla="*/ 21 h 27"/>
                  <a:gd name="T10" fmla="*/ 0 w 20"/>
                  <a:gd name="T11" fmla="*/ 0 h 27"/>
                  <a:gd name="T12" fmla="*/ 1 w 20"/>
                  <a:gd name="T13" fmla="*/ 7 h 27"/>
                  <a:gd name="T14" fmla="*/ 1 w 20"/>
                  <a:gd name="T15" fmla="*/ 1 h 27"/>
                  <a:gd name="T16" fmla="*/ 0 w 20"/>
                  <a:gd name="T17" fmla="*/ 0 h 2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0" h="27">
                    <a:moveTo>
                      <a:pt x="6" y="7"/>
                    </a:moveTo>
                    <a:cubicBezTo>
                      <a:pt x="6" y="9"/>
                      <a:pt x="6" y="11"/>
                      <a:pt x="6" y="13"/>
                    </a:cubicBezTo>
                    <a:cubicBezTo>
                      <a:pt x="12" y="19"/>
                      <a:pt x="17" y="24"/>
                      <a:pt x="20" y="27"/>
                    </a:cubicBezTo>
                    <a:cubicBezTo>
                      <a:pt x="18" y="25"/>
                      <a:pt x="17" y="23"/>
                      <a:pt x="16" y="21"/>
                    </a:cubicBezTo>
                    <a:cubicBezTo>
                      <a:pt x="12" y="16"/>
                      <a:pt x="9" y="11"/>
                      <a:pt x="6" y="7"/>
                    </a:cubicBezTo>
                    <a:moveTo>
                      <a:pt x="0" y="0"/>
                    </a:moveTo>
                    <a:cubicBezTo>
                      <a:pt x="0" y="1"/>
                      <a:pt x="1" y="1"/>
                      <a:pt x="1" y="2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1"/>
                      <a:pt x="0" y="0"/>
                      <a:pt x="0" y="0"/>
                    </a:cubicBezTo>
                  </a:path>
                </a:pathLst>
              </a:custGeom>
              <a:solidFill>
                <a:srgbClr val="9890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40" name="Freeform 4753">
                <a:extLst>
                  <a:ext uri="{FF2B5EF4-FFF2-40B4-BE49-F238E27FC236}">
                    <a16:creationId xmlns:a16="http://schemas.microsoft.com/office/drawing/2014/main" id="{D86A74BA-8D6B-4D00-995E-B52DFDFB1D8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121" y="1112"/>
                <a:ext cx="32" cy="74"/>
              </a:xfrm>
              <a:custGeom>
                <a:avLst/>
                <a:gdLst>
                  <a:gd name="T0" fmla="*/ 36 w 24"/>
                  <a:gd name="T1" fmla="*/ 67 h 54"/>
                  <a:gd name="T2" fmla="*/ 31 w 24"/>
                  <a:gd name="T3" fmla="*/ 116 h 54"/>
                  <a:gd name="T4" fmla="*/ 76 w 24"/>
                  <a:gd name="T5" fmla="*/ 189 h 54"/>
                  <a:gd name="T6" fmla="*/ 76 w 24"/>
                  <a:gd name="T7" fmla="*/ 181 h 54"/>
                  <a:gd name="T8" fmla="*/ 36 w 24"/>
                  <a:gd name="T9" fmla="*/ 67 h 54"/>
                  <a:gd name="T10" fmla="*/ 0 w 24"/>
                  <a:gd name="T11" fmla="*/ 0 h 54"/>
                  <a:gd name="T12" fmla="*/ 0 w 24"/>
                  <a:gd name="T13" fmla="*/ 0 h 54"/>
                  <a:gd name="T14" fmla="*/ 9 w 24"/>
                  <a:gd name="T15" fmla="*/ 77 h 54"/>
                  <a:gd name="T16" fmla="*/ 12 w 24"/>
                  <a:gd name="T17" fmla="*/ 85 h 54"/>
                  <a:gd name="T18" fmla="*/ 21 w 24"/>
                  <a:gd name="T19" fmla="*/ 41 h 54"/>
                  <a:gd name="T20" fmla="*/ 0 w 24"/>
                  <a:gd name="T21" fmla="*/ 0 h 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4" h="54">
                    <a:moveTo>
                      <a:pt x="11" y="19"/>
                    </a:moveTo>
                    <a:cubicBezTo>
                      <a:pt x="11" y="24"/>
                      <a:pt x="11" y="28"/>
                      <a:pt x="10" y="33"/>
                    </a:cubicBezTo>
                    <a:cubicBezTo>
                      <a:pt x="17" y="42"/>
                      <a:pt x="21" y="49"/>
                      <a:pt x="24" y="54"/>
                    </a:cubicBezTo>
                    <a:cubicBezTo>
                      <a:pt x="24" y="53"/>
                      <a:pt x="24" y="52"/>
                      <a:pt x="24" y="51"/>
                    </a:cubicBezTo>
                    <a:cubicBezTo>
                      <a:pt x="20" y="39"/>
                      <a:pt x="16" y="29"/>
                      <a:pt x="11" y="19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8"/>
                      <a:pt x="2" y="15"/>
                      <a:pt x="3" y="22"/>
                    </a:cubicBezTo>
                    <a:cubicBezTo>
                      <a:pt x="3" y="23"/>
                      <a:pt x="4" y="23"/>
                      <a:pt x="4" y="24"/>
                    </a:cubicBezTo>
                    <a:cubicBezTo>
                      <a:pt x="5" y="20"/>
                      <a:pt x="6" y="16"/>
                      <a:pt x="7" y="12"/>
                    </a:cubicBezTo>
                    <a:cubicBezTo>
                      <a:pt x="5" y="8"/>
                      <a:pt x="2" y="4"/>
                      <a:pt x="0" y="0"/>
                    </a:cubicBezTo>
                  </a:path>
                </a:pathLst>
              </a:custGeom>
              <a:solidFill>
                <a:srgbClr val="9890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41" name="Freeform 4754">
                <a:extLst>
                  <a:ext uri="{FF2B5EF4-FFF2-40B4-BE49-F238E27FC236}">
                    <a16:creationId xmlns:a16="http://schemas.microsoft.com/office/drawing/2014/main" id="{1D478D12-BA56-43F4-8B9B-B9F281A363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30" y="1186"/>
                <a:ext cx="20" cy="50"/>
              </a:xfrm>
              <a:custGeom>
                <a:avLst/>
                <a:gdLst>
                  <a:gd name="T0" fmla="*/ 0 w 15"/>
                  <a:gd name="T1" fmla="*/ 0 h 37"/>
                  <a:gd name="T2" fmla="*/ 0 w 15"/>
                  <a:gd name="T3" fmla="*/ 0 h 37"/>
                  <a:gd name="T4" fmla="*/ 9 w 15"/>
                  <a:gd name="T5" fmla="*/ 64 h 37"/>
                  <a:gd name="T6" fmla="*/ 31 w 15"/>
                  <a:gd name="T7" fmla="*/ 100 h 37"/>
                  <a:gd name="T8" fmla="*/ 37 w 15"/>
                  <a:gd name="T9" fmla="*/ 100 h 37"/>
                  <a:gd name="T10" fmla="*/ 41 w 15"/>
                  <a:gd name="T11" fmla="*/ 114 h 37"/>
                  <a:gd name="T12" fmla="*/ 44 w 15"/>
                  <a:gd name="T13" fmla="*/ 124 h 37"/>
                  <a:gd name="T14" fmla="*/ 48 w 15"/>
                  <a:gd name="T15" fmla="*/ 105 h 37"/>
                  <a:gd name="T16" fmla="*/ 0 w 15"/>
                  <a:gd name="T17" fmla="*/ 0 h 3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5" h="37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6"/>
                      <a:pt x="2" y="13"/>
                      <a:pt x="3" y="19"/>
                    </a:cubicBezTo>
                    <a:cubicBezTo>
                      <a:pt x="5" y="23"/>
                      <a:pt x="8" y="27"/>
                      <a:pt x="10" y="30"/>
                    </a:cubicBezTo>
                    <a:cubicBezTo>
                      <a:pt x="12" y="30"/>
                      <a:pt x="12" y="30"/>
                      <a:pt x="12" y="30"/>
                    </a:cubicBezTo>
                    <a:cubicBezTo>
                      <a:pt x="12" y="31"/>
                      <a:pt x="12" y="33"/>
                      <a:pt x="13" y="34"/>
                    </a:cubicBezTo>
                    <a:cubicBezTo>
                      <a:pt x="13" y="35"/>
                      <a:pt x="14" y="36"/>
                      <a:pt x="14" y="37"/>
                    </a:cubicBezTo>
                    <a:cubicBezTo>
                      <a:pt x="15" y="35"/>
                      <a:pt x="15" y="34"/>
                      <a:pt x="15" y="32"/>
                    </a:cubicBezTo>
                    <a:cubicBezTo>
                      <a:pt x="10" y="20"/>
                      <a:pt x="5" y="9"/>
                      <a:pt x="0" y="0"/>
                    </a:cubicBezTo>
                  </a:path>
                </a:pathLst>
              </a:custGeom>
              <a:solidFill>
                <a:srgbClr val="9890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42" name="Freeform 4755">
                <a:extLst>
                  <a:ext uri="{FF2B5EF4-FFF2-40B4-BE49-F238E27FC236}">
                    <a16:creationId xmlns:a16="http://schemas.microsoft.com/office/drawing/2014/main" id="{A93A7CFF-2E72-47BF-9BD2-4DA09ECCBA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42" y="1281"/>
                <a:ext cx="3" cy="15"/>
              </a:xfrm>
              <a:custGeom>
                <a:avLst/>
                <a:gdLst>
                  <a:gd name="T0" fmla="*/ 12 w 2"/>
                  <a:gd name="T1" fmla="*/ 0 h 11"/>
                  <a:gd name="T2" fmla="*/ 0 w 2"/>
                  <a:gd name="T3" fmla="*/ 26 h 11"/>
                  <a:gd name="T4" fmla="*/ 8 w 2"/>
                  <a:gd name="T5" fmla="*/ 37 h 11"/>
                  <a:gd name="T6" fmla="*/ 12 w 2"/>
                  <a:gd name="T7" fmla="*/ 1 h 11"/>
                  <a:gd name="T8" fmla="*/ 12 w 2"/>
                  <a:gd name="T9" fmla="*/ 0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1">
                    <a:moveTo>
                      <a:pt x="2" y="0"/>
                    </a:moveTo>
                    <a:cubicBezTo>
                      <a:pt x="1" y="3"/>
                      <a:pt x="1" y="5"/>
                      <a:pt x="0" y="7"/>
                    </a:cubicBezTo>
                    <a:cubicBezTo>
                      <a:pt x="0" y="9"/>
                      <a:pt x="1" y="10"/>
                      <a:pt x="1" y="11"/>
                    </a:cubicBezTo>
                    <a:cubicBezTo>
                      <a:pt x="1" y="7"/>
                      <a:pt x="1" y="4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</a:path>
                </a:pathLst>
              </a:custGeom>
              <a:solidFill>
                <a:srgbClr val="9890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43" name="Freeform 4756">
                <a:extLst>
                  <a:ext uri="{FF2B5EF4-FFF2-40B4-BE49-F238E27FC236}">
                    <a16:creationId xmlns:a16="http://schemas.microsoft.com/office/drawing/2014/main" id="{DC275E3E-8CB0-4B33-A2C7-A4CA8D7E53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03" y="1024"/>
                <a:ext cx="7" cy="15"/>
              </a:xfrm>
              <a:custGeom>
                <a:avLst/>
                <a:gdLst>
                  <a:gd name="T0" fmla="*/ 0 w 5"/>
                  <a:gd name="T1" fmla="*/ 0 h 11"/>
                  <a:gd name="T2" fmla="*/ 0 w 5"/>
                  <a:gd name="T3" fmla="*/ 19 h 11"/>
                  <a:gd name="T4" fmla="*/ 20 w 5"/>
                  <a:gd name="T5" fmla="*/ 37 h 11"/>
                  <a:gd name="T6" fmla="*/ 15 w 5"/>
                  <a:gd name="T7" fmla="*/ 20 h 11"/>
                  <a:gd name="T8" fmla="*/ 0 w 5"/>
                  <a:gd name="T9" fmla="*/ 0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11">
                    <a:moveTo>
                      <a:pt x="0" y="0"/>
                    </a:moveTo>
                    <a:cubicBezTo>
                      <a:pt x="0" y="1"/>
                      <a:pt x="0" y="3"/>
                      <a:pt x="0" y="5"/>
                    </a:cubicBezTo>
                    <a:cubicBezTo>
                      <a:pt x="1" y="7"/>
                      <a:pt x="3" y="9"/>
                      <a:pt x="5" y="11"/>
                    </a:cubicBezTo>
                    <a:cubicBezTo>
                      <a:pt x="4" y="9"/>
                      <a:pt x="4" y="8"/>
                      <a:pt x="4" y="6"/>
                    </a:cubicBezTo>
                    <a:cubicBezTo>
                      <a:pt x="2" y="4"/>
                      <a:pt x="1" y="2"/>
                      <a:pt x="0" y="0"/>
                    </a:cubicBezTo>
                  </a:path>
                </a:pathLst>
              </a:custGeom>
              <a:solidFill>
                <a:srgbClr val="7A72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44" name="Freeform 4757">
                <a:extLst>
                  <a:ext uri="{FF2B5EF4-FFF2-40B4-BE49-F238E27FC236}">
                    <a16:creationId xmlns:a16="http://schemas.microsoft.com/office/drawing/2014/main" id="{21B3081F-B0D5-441A-9020-3D55209CF2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06" y="1043"/>
                <a:ext cx="5" cy="18"/>
              </a:xfrm>
              <a:custGeom>
                <a:avLst/>
                <a:gdLst>
                  <a:gd name="T0" fmla="*/ 0 w 4"/>
                  <a:gd name="T1" fmla="*/ 0 h 13"/>
                  <a:gd name="T2" fmla="*/ 10 w 4"/>
                  <a:gd name="T3" fmla="*/ 48 h 13"/>
                  <a:gd name="T4" fmla="*/ 8 w 4"/>
                  <a:gd name="T5" fmla="*/ 15 h 13"/>
                  <a:gd name="T6" fmla="*/ 8 w 4"/>
                  <a:gd name="T7" fmla="*/ 11 h 13"/>
                  <a:gd name="T8" fmla="*/ 0 w 4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13">
                    <a:moveTo>
                      <a:pt x="0" y="0"/>
                    </a:moveTo>
                    <a:cubicBezTo>
                      <a:pt x="1" y="4"/>
                      <a:pt x="3" y="9"/>
                      <a:pt x="4" y="13"/>
                    </a:cubicBezTo>
                    <a:cubicBezTo>
                      <a:pt x="4" y="10"/>
                      <a:pt x="4" y="7"/>
                      <a:pt x="3" y="4"/>
                    </a:cubicBezTo>
                    <a:cubicBezTo>
                      <a:pt x="3" y="4"/>
                      <a:pt x="3" y="4"/>
                      <a:pt x="3" y="3"/>
                    </a:cubicBezTo>
                    <a:cubicBezTo>
                      <a:pt x="2" y="2"/>
                      <a:pt x="1" y="1"/>
                      <a:pt x="0" y="0"/>
                    </a:cubicBezTo>
                  </a:path>
                </a:pathLst>
              </a:custGeom>
              <a:solidFill>
                <a:srgbClr val="7A72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45" name="Freeform 4758">
                <a:extLst>
                  <a:ext uri="{FF2B5EF4-FFF2-40B4-BE49-F238E27FC236}">
                    <a16:creationId xmlns:a16="http://schemas.microsoft.com/office/drawing/2014/main" id="{88149848-1280-47EE-94B5-534F7E6BF3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03" y="1031"/>
                <a:ext cx="7" cy="16"/>
              </a:xfrm>
              <a:custGeom>
                <a:avLst/>
                <a:gdLst>
                  <a:gd name="T0" fmla="*/ 0 w 5"/>
                  <a:gd name="T1" fmla="*/ 0 h 12"/>
                  <a:gd name="T2" fmla="*/ 0 w 5"/>
                  <a:gd name="T3" fmla="*/ 1 h 12"/>
                  <a:gd name="T4" fmla="*/ 8 w 5"/>
                  <a:gd name="T5" fmla="*/ 28 h 12"/>
                  <a:gd name="T6" fmla="*/ 20 w 5"/>
                  <a:gd name="T7" fmla="*/ 37 h 12"/>
                  <a:gd name="T8" fmla="*/ 20 w 5"/>
                  <a:gd name="T9" fmla="*/ 20 h 12"/>
                  <a:gd name="T10" fmla="*/ 0 w 5"/>
                  <a:gd name="T11" fmla="*/ 0 h 1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" h="12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1" y="4"/>
                      <a:pt x="1" y="7"/>
                      <a:pt x="2" y="9"/>
                    </a:cubicBezTo>
                    <a:cubicBezTo>
                      <a:pt x="3" y="10"/>
                      <a:pt x="4" y="11"/>
                      <a:pt x="5" y="12"/>
                    </a:cubicBezTo>
                    <a:cubicBezTo>
                      <a:pt x="5" y="10"/>
                      <a:pt x="5" y="8"/>
                      <a:pt x="5" y="6"/>
                    </a:cubicBezTo>
                    <a:cubicBezTo>
                      <a:pt x="3" y="4"/>
                      <a:pt x="1" y="2"/>
                      <a:pt x="0" y="0"/>
                    </a:cubicBezTo>
                  </a:path>
                </a:pathLst>
              </a:custGeom>
              <a:solidFill>
                <a:srgbClr val="ABA4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46" name="Freeform 4759">
                <a:extLst>
                  <a:ext uri="{FF2B5EF4-FFF2-40B4-BE49-F238E27FC236}">
                    <a16:creationId xmlns:a16="http://schemas.microsoft.com/office/drawing/2014/main" id="{6126A7EE-54A1-428D-8C70-52DB5948568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122" y="1066"/>
                <a:ext cx="13" cy="120"/>
              </a:xfrm>
              <a:custGeom>
                <a:avLst/>
                <a:gdLst>
                  <a:gd name="T0" fmla="*/ 9 w 10"/>
                  <a:gd name="T1" fmla="*/ 200 h 88"/>
                  <a:gd name="T2" fmla="*/ 7 w 10"/>
                  <a:gd name="T3" fmla="*/ 210 h 88"/>
                  <a:gd name="T4" fmla="*/ 17 w 10"/>
                  <a:gd name="T5" fmla="*/ 301 h 88"/>
                  <a:gd name="T6" fmla="*/ 17 w 10"/>
                  <a:gd name="T7" fmla="*/ 305 h 88"/>
                  <a:gd name="T8" fmla="*/ 27 w 10"/>
                  <a:gd name="T9" fmla="*/ 230 h 88"/>
                  <a:gd name="T10" fmla="*/ 9 w 10"/>
                  <a:gd name="T11" fmla="*/ 200 h 88"/>
                  <a:gd name="T12" fmla="*/ 22 w 10"/>
                  <a:gd name="T13" fmla="*/ 102 h 88"/>
                  <a:gd name="T14" fmla="*/ 17 w 10"/>
                  <a:gd name="T15" fmla="*/ 160 h 88"/>
                  <a:gd name="T16" fmla="*/ 29 w 10"/>
                  <a:gd name="T17" fmla="*/ 183 h 88"/>
                  <a:gd name="T18" fmla="*/ 22 w 10"/>
                  <a:gd name="T19" fmla="*/ 102 h 88"/>
                  <a:gd name="T20" fmla="*/ 0 w 10"/>
                  <a:gd name="T21" fmla="*/ 0 h 88"/>
                  <a:gd name="T22" fmla="*/ 1 w 10"/>
                  <a:gd name="T23" fmla="*/ 7 h 88"/>
                  <a:gd name="T24" fmla="*/ 9 w 10"/>
                  <a:gd name="T25" fmla="*/ 19 h 88"/>
                  <a:gd name="T26" fmla="*/ 22 w 10"/>
                  <a:gd name="T27" fmla="*/ 102 h 88"/>
                  <a:gd name="T28" fmla="*/ 0 w 10"/>
                  <a:gd name="T29" fmla="*/ 0 h 88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0" h="88">
                    <a:moveTo>
                      <a:pt x="3" y="58"/>
                    </a:moveTo>
                    <a:cubicBezTo>
                      <a:pt x="3" y="59"/>
                      <a:pt x="3" y="60"/>
                      <a:pt x="2" y="61"/>
                    </a:cubicBezTo>
                    <a:cubicBezTo>
                      <a:pt x="4" y="70"/>
                      <a:pt x="5" y="79"/>
                      <a:pt x="6" y="87"/>
                    </a:cubicBezTo>
                    <a:cubicBezTo>
                      <a:pt x="6" y="87"/>
                      <a:pt x="6" y="87"/>
                      <a:pt x="6" y="88"/>
                    </a:cubicBezTo>
                    <a:cubicBezTo>
                      <a:pt x="8" y="81"/>
                      <a:pt x="9" y="74"/>
                      <a:pt x="9" y="67"/>
                    </a:cubicBezTo>
                    <a:cubicBezTo>
                      <a:pt x="7" y="64"/>
                      <a:pt x="5" y="61"/>
                      <a:pt x="3" y="58"/>
                    </a:cubicBezTo>
                    <a:moveTo>
                      <a:pt x="8" y="29"/>
                    </a:moveTo>
                    <a:cubicBezTo>
                      <a:pt x="8" y="35"/>
                      <a:pt x="7" y="40"/>
                      <a:pt x="6" y="46"/>
                    </a:cubicBezTo>
                    <a:cubicBezTo>
                      <a:pt x="7" y="48"/>
                      <a:pt x="9" y="51"/>
                      <a:pt x="10" y="53"/>
                    </a:cubicBezTo>
                    <a:cubicBezTo>
                      <a:pt x="10" y="45"/>
                      <a:pt x="9" y="37"/>
                      <a:pt x="8" y="29"/>
                    </a:cubicBezTo>
                    <a:moveTo>
                      <a:pt x="0" y="0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3" y="5"/>
                      <a:pt x="3" y="5"/>
                    </a:cubicBezTo>
                    <a:cubicBezTo>
                      <a:pt x="5" y="13"/>
                      <a:pt x="7" y="21"/>
                      <a:pt x="8" y="29"/>
                    </a:cubicBezTo>
                    <a:cubicBezTo>
                      <a:pt x="8" y="17"/>
                      <a:pt x="7" y="6"/>
                      <a:pt x="0" y="0"/>
                    </a:cubicBezTo>
                  </a:path>
                </a:pathLst>
              </a:custGeom>
              <a:solidFill>
                <a:srgbClr val="7A72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47" name="Freeform 4760">
                <a:extLst>
                  <a:ext uri="{FF2B5EF4-FFF2-40B4-BE49-F238E27FC236}">
                    <a16:creationId xmlns:a16="http://schemas.microsoft.com/office/drawing/2014/main" id="{C9559DDA-C4B2-40A8-8795-64E84EC3C9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26" y="1129"/>
                <a:ext cx="9" cy="28"/>
              </a:xfrm>
              <a:custGeom>
                <a:avLst/>
                <a:gdLst>
                  <a:gd name="T0" fmla="*/ 8 w 7"/>
                  <a:gd name="T1" fmla="*/ 0 h 21"/>
                  <a:gd name="T2" fmla="*/ 0 w 7"/>
                  <a:gd name="T3" fmla="*/ 37 h 21"/>
                  <a:gd name="T4" fmla="*/ 17 w 7"/>
                  <a:gd name="T5" fmla="*/ 65 h 21"/>
                  <a:gd name="T6" fmla="*/ 19 w 7"/>
                  <a:gd name="T7" fmla="*/ 21 h 21"/>
                  <a:gd name="T8" fmla="*/ 8 w 7"/>
                  <a:gd name="T9" fmla="*/ 0 h 2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" h="21">
                    <a:moveTo>
                      <a:pt x="3" y="0"/>
                    </a:moveTo>
                    <a:cubicBezTo>
                      <a:pt x="2" y="4"/>
                      <a:pt x="1" y="8"/>
                      <a:pt x="0" y="12"/>
                    </a:cubicBezTo>
                    <a:cubicBezTo>
                      <a:pt x="2" y="15"/>
                      <a:pt x="4" y="18"/>
                      <a:pt x="6" y="21"/>
                    </a:cubicBezTo>
                    <a:cubicBezTo>
                      <a:pt x="7" y="16"/>
                      <a:pt x="7" y="12"/>
                      <a:pt x="7" y="7"/>
                    </a:cubicBezTo>
                    <a:cubicBezTo>
                      <a:pt x="6" y="5"/>
                      <a:pt x="4" y="2"/>
                      <a:pt x="3" y="0"/>
                    </a:cubicBezTo>
                  </a:path>
                </a:pathLst>
              </a:custGeom>
              <a:solidFill>
                <a:srgbClr val="ABA4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48" name="Freeform 4761">
                <a:extLst>
                  <a:ext uri="{FF2B5EF4-FFF2-40B4-BE49-F238E27FC236}">
                    <a16:creationId xmlns:a16="http://schemas.microsoft.com/office/drawing/2014/main" id="{5949C252-1E8F-4B83-9F7D-0F99449FFB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30" y="1184"/>
                <a:ext cx="1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6 h 1"/>
                  <a:gd name="T4" fmla="*/ 0 w 1"/>
                  <a:gd name="T5" fmla="*/ 16 h 1"/>
                  <a:gd name="T6" fmla="*/ 0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ABA4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49" name="Freeform 4762">
                <a:extLst>
                  <a:ext uri="{FF2B5EF4-FFF2-40B4-BE49-F238E27FC236}">
                    <a16:creationId xmlns:a16="http://schemas.microsoft.com/office/drawing/2014/main" id="{15982684-019A-4B5C-A9FC-51DFEE9D32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40" y="1226"/>
                <a:ext cx="9" cy="55"/>
              </a:xfrm>
              <a:custGeom>
                <a:avLst/>
                <a:gdLst>
                  <a:gd name="T0" fmla="*/ 8 w 7"/>
                  <a:gd name="T1" fmla="*/ 0 h 40"/>
                  <a:gd name="T2" fmla="*/ 8 w 7"/>
                  <a:gd name="T3" fmla="*/ 0 h 40"/>
                  <a:gd name="T4" fmla="*/ 0 w 7"/>
                  <a:gd name="T5" fmla="*/ 76 h 40"/>
                  <a:gd name="T6" fmla="*/ 1 w 7"/>
                  <a:gd name="T7" fmla="*/ 125 h 40"/>
                  <a:gd name="T8" fmla="*/ 10 w 7"/>
                  <a:gd name="T9" fmla="*/ 144 h 40"/>
                  <a:gd name="T10" fmla="*/ 10 w 7"/>
                  <a:gd name="T11" fmla="*/ 131 h 40"/>
                  <a:gd name="T12" fmla="*/ 19 w 7"/>
                  <a:gd name="T13" fmla="*/ 55 h 40"/>
                  <a:gd name="T14" fmla="*/ 17 w 7"/>
                  <a:gd name="T15" fmla="*/ 15 h 40"/>
                  <a:gd name="T16" fmla="*/ 8 w 7"/>
                  <a:gd name="T17" fmla="*/ 0 h 4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" h="40"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7"/>
                      <a:pt x="1" y="14"/>
                      <a:pt x="0" y="21"/>
                    </a:cubicBezTo>
                    <a:cubicBezTo>
                      <a:pt x="0" y="26"/>
                      <a:pt x="1" y="30"/>
                      <a:pt x="1" y="35"/>
                    </a:cubicBezTo>
                    <a:cubicBezTo>
                      <a:pt x="2" y="37"/>
                      <a:pt x="3" y="38"/>
                      <a:pt x="4" y="40"/>
                    </a:cubicBezTo>
                    <a:cubicBezTo>
                      <a:pt x="4" y="39"/>
                      <a:pt x="4" y="37"/>
                      <a:pt x="4" y="36"/>
                    </a:cubicBezTo>
                    <a:cubicBezTo>
                      <a:pt x="5" y="29"/>
                      <a:pt x="6" y="22"/>
                      <a:pt x="7" y="15"/>
                    </a:cubicBezTo>
                    <a:cubicBezTo>
                      <a:pt x="7" y="12"/>
                      <a:pt x="6" y="8"/>
                      <a:pt x="6" y="4"/>
                    </a:cubicBezTo>
                    <a:cubicBezTo>
                      <a:pt x="5" y="3"/>
                      <a:pt x="4" y="1"/>
                      <a:pt x="3" y="0"/>
                    </a:cubicBezTo>
                  </a:path>
                </a:pathLst>
              </a:custGeom>
              <a:solidFill>
                <a:srgbClr val="7A72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50" name="Freeform 4763">
                <a:extLst>
                  <a:ext uri="{FF2B5EF4-FFF2-40B4-BE49-F238E27FC236}">
                    <a16:creationId xmlns:a16="http://schemas.microsoft.com/office/drawing/2014/main" id="{F1952BD4-76F5-48F2-AB02-5FFF828D6D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44" y="1226"/>
                <a:ext cx="4" cy="6"/>
              </a:xfrm>
              <a:custGeom>
                <a:avLst/>
                <a:gdLst>
                  <a:gd name="T0" fmla="*/ 7 w 3"/>
                  <a:gd name="T1" fmla="*/ 0 h 4"/>
                  <a:gd name="T2" fmla="*/ 0 w 3"/>
                  <a:gd name="T3" fmla="*/ 0 h 4"/>
                  <a:gd name="T4" fmla="*/ 9 w 3"/>
                  <a:gd name="T5" fmla="*/ 21 h 4"/>
                  <a:gd name="T6" fmla="*/ 7 w 3"/>
                  <a:gd name="T7" fmla="*/ 0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2" y="3"/>
                      <a:pt x="3" y="4"/>
                    </a:cubicBezTo>
                    <a:cubicBezTo>
                      <a:pt x="2" y="3"/>
                      <a:pt x="2" y="1"/>
                      <a:pt x="2" y="0"/>
                    </a:cubicBezTo>
                  </a:path>
                </a:pathLst>
              </a:custGeom>
              <a:solidFill>
                <a:srgbClr val="ABA4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51" name="Freeform 4764">
                <a:extLst>
                  <a:ext uri="{FF2B5EF4-FFF2-40B4-BE49-F238E27FC236}">
                    <a16:creationId xmlns:a16="http://schemas.microsoft.com/office/drawing/2014/main" id="{C58FBE95-7EBC-4765-A517-633BC803DD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41" y="1274"/>
                <a:ext cx="4" cy="16"/>
              </a:xfrm>
              <a:custGeom>
                <a:avLst/>
                <a:gdLst>
                  <a:gd name="T0" fmla="*/ 0 w 3"/>
                  <a:gd name="T1" fmla="*/ 0 h 12"/>
                  <a:gd name="T2" fmla="*/ 1 w 3"/>
                  <a:gd name="T3" fmla="*/ 37 h 12"/>
                  <a:gd name="T4" fmla="*/ 9 w 3"/>
                  <a:gd name="T5" fmla="*/ 16 h 12"/>
                  <a:gd name="T6" fmla="*/ 0 w 3"/>
                  <a:gd name="T7" fmla="*/ 0 h 1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12">
                    <a:moveTo>
                      <a:pt x="0" y="0"/>
                    </a:moveTo>
                    <a:cubicBezTo>
                      <a:pt x="1" y="4"/>
                      <a:pt x="1" y="8"/>
                      <a:pt x="1" y="12"/>
                    </a:cubicBezTo>
                    <a:cubicBezTo>
                      <a:pt x="2" y="10"/>
                      <a:pt x="2" y="8"/>
                      <a:pt x="3" y="5"/>
                    </a:cubicBezTo>
                    <a:cubicBezTo>
                      <a:pt x="2" y="3"/>
                      <a:pt x="1" y="2"/>
                      <a:pt x="0" y="0"/>
                    </a:cubicBezTo>
                  </a:path>
                </a:pathLst>
              </a:custGeom>
              <a:solidFill>
                <a:srgbClr val="ABA4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52" name="Freeform 4765">
                <a:extLst>
                  <a:ext uri="{FF2B5EF4-FFF2-40B4-BE49-F238E27FC236}">
                    <a16:creationId xmlns:a16="http://schemas.microsoft.com/office/drawing/2014/main" id="{FEFAF9CA-7235-4087-B5B9-629FAC2FFB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65" y="926"/>
                <a:ext cx="88" cy="192"/>
              </a:xfrm>
              <a:custGeom>
                <a:avLst/>
                <a:gdLst>
                  <a:gd name="T0" fmla="*/ 16 w 65"/>
                  <a:gd name="T1" fmla="*/ 0 h 141"/>
                  <a:gd name="T2" fmla="*/ 1 w 65"/>
                  <a:gd name="T3" fmla="*/ 7 h 141"/>
                  <a:gd name="T4" fmla="*/ 1 w 65"/>
                  <a:gd name="T5" fmla="*/ 10 h 141"/>
                  <a:gd name="T6" fmla="*/ 0 w 65"/>
                  <a:gd name="T7" fmla="*/ 20 h 141"/>
                  <a:gd name="T8" fmla="*/ 1 w 65"/>
                  <a:gd name="T9" fmla="*/ 37 h 141"/>
                  <a:gd name="T10" fmla="*/ 20 w 65"/>
                  <a:gd name="T11" fmla="*/ 76 h 141"/>
                  <a:gd name="T12" fmla="*/ 7 w 65"/>
                  <a:gd name="T13" fmla="*/ 56 h 141"/>
                  <a:gd name="T14" fmla="*/ 20 w 65"/>
                  <a:gd name="T15" fmla="*/ 93 h 141"/>
                  <a:gd name="T16" fmla="*/ 43 w 65"/>
                  <a:gd name="T17" fmla="*/ 140 h 141"/>
                  <a:gd name="T18" fmla="*/ 56 w 65"/>
                  <a:gd name="T19" fmla="*/ 153 h 141"/>
                  <a:gd name="T20" fmla="*/ 64 w 65"/>
                  <a:gd name="T21" fmla="*/ 159 h 141"/>
                  <a:gd name="T22" fmla="*/ 68 w 65"/>
                  <a:gd name="T23" fmla="*/ 161 h 141"/>
                  <a:gd name="T24" fmla="*/ 92 w 65"/>
                  <a:gd name="T25" fmla="*/ 219 h 141"/>
                  <a:gd name="T26" fmla="*/ 107 w 65"/>
                  <a:gd name="T27" fmla="*/ 267 h 141"/>
                  <a:gd name="T28" fmla="*/ 139 w 65"/>
                  <a:gd name="T29" fmla="*/ 323 h 141"/>
                  <a:gd name="T30" fmla="*/ 145 w 65"/>
                  <a:gd name="T31" fmla="*/ 334 h 141"/>
                  <a:gd name="T32" fmla="*/ 169 w 65"/>
                  <a:gd name="T33" fmla="*/ 369 h 141"/>
                  <a:gd name="T34" fmla="*/ 160 w 65"/>
                  <a:gd name="T35" fmla="*/ 354 h 141"/>
                  <a:gd name="T36" fmla="*/ 218 w 65"/>
                  <a:gd name="T37" fmla="*/ 483 h 141"/>
                  <a:gd name="T38" fmla="*/ 125 w 65"/>
                  <a:gd name="T39" fmla="*/ 68 h 141"/>
                  <a:gd name="T40" fmla="*/ 16 w 65"/>
                  <a:gd name="T41" fmla="*/ 0 h 14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5" h="141">
                    <a:moveTo>
                      <a:pt x="5" y="0"/>
                    </a:moveTo>
                    <a:cubicBezTo>
                      <a:pt x="4" y="1"/>
                      <a:pt x="3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8"/>
                      <a:pt x="1" y="9"/>
                      <a:pt x="1" y="11"/>
                    </a:cubicBezTo>
                    <a:cubicBezTo>
                      <a:pt x="3" y="15"/>
                      <a:pt x="4" y="18"/>
                      <a:pt x="6" y="22"/>
                    </a:cubicBezTo>
                    <a:cubicBezTo>
                      <a:pt x="6" y="22"/>
                      <a:pt x="5" y="20"/>
                      <a:pt x="2" y="16"/>
                    </a:cubicBezTo>
                    <a:cubicBezTo>
                      <a:pt x="4" y="20"/>
                      <a:pt x="5" y="24"/>
                      <a:pt x="6" y="27"/>
                    </a:cubicBezTo>
                    <a:cubicBezTo>
                      <a:pt x="9" y="32"/>
                      <a:pt x="11" y="36"/>
                      <a:pt x="13" y="41"/>
                    </a:cubicBezTo>
                    <a:cubicBezTo>
                      <a:pt x="14" y="42"/>
                      <a:pt x="15" y="43"/>
                      <a:pt x="16" y="44"/>
                    </a:cubicBezTo>
                    <a:cubicBezTo>
                      <a:pt x="19" y="46"/>
                      <a:pt x="19" y="46"/>
                      <a:pt x="19" y="46"/>
                    </a:cubicBezTo>
                    <a:cubicBezTo>
                      <a:pt x="19" y="46"/>
                      <a:pt x="19" y="47"/>
                      <a:pt x="20" y="47"/>
                    </a:cubicBezTo>
                    <a:cubicBezTo>
                      <a:pt x="24" y="51"/>
                      <a:pt x="26" y="58"/>
                      <a:pt x="27" y="64"/>
                    </a:cubicBezTo>
                    <a:cubicBezTo>
                      <a:pt x="29" y="69"/>
                      <a:pt x="31" y="73"/>
                      <a:pt x="32" y="78"/>
                    </a:cubicBezTo>
                    <a:cubicBezTo>
                      <a:pt x="35" y="83"/>
                      <a:pt x="38" y="89"/>
                      <a:pt x="41" y="94"/>
                    </a:cubicBezTo>
                    <a:cubicBezTo>
                      <a:pt x="42" y="95"/>
                      <a:pt x="42" y="96"/>
                      <a:pt x="43" y="97"/>
                    </a:cubicBezTo>
                    <a:cubicBezTo>
                      <a:pt x="45" y="100"/>
                      <a:pt x="47" y="103"/>
                      <a:pt x="50" y="107"/>
                    </a:cubicBezTo>
                    <a:cubicBezTo>
                      <a:pt x="50" y="107"/>
                      <a:pt x="49" y="105"/>
                      <a:pt x="47" y="103"/>
                    </a:cubicBezTo>
                    <a:cubicBezTo>
                      <a:pt x="54" y="116"/>
                      <a:pt x="60" y="128"/>
                      <a:pt x="65" y="141"/>
                    </a:cubicBezTo>
                    <a:cubicBezTo>
                      <a:pt x="63" y="98"/>
                      <a:pt x="55" y="57"/>
                      <a:pt x="37" y="20"/>
                    </a:cubicBezTo>
                    <a:cubicBezTo>
                      <a:pt x="29" y="16"/>
                      <a:pt x="17" y="9"/>
                      <a:pt x="5" y="0"/>
                    </a:cubicBezTo>
                  </a:path>
                </a:pathLst>
              </a:custGeom>
              <a:solidFill>
                <a:srgbClr val="9890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53" name="Freeform 4766">
                <a:extLst>
                  <a:ext uri="{FF2B5EF4-FFF2-40B4-BE49-F238E27FC236}">
                    <a16:creationId xmlns:a16="http://schemas.microsoft.com/office/drawing/2014/main" id="{422C15F6-FB12-42F4-8DF8-C99B7336F79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85" y="986"/>
                <a:ext cx="18" cy="38"/>
              </a:xfrm>
              <a:custGeom>
                <a:avLst/>
                <a:gdLst>
                  <a:gd name="T0" fmla="*/ 0 w 13"/>
                  <a:gd name="T1" fmla="*/ 1 h 28"/>
                  <a:gd name="T2" fmla="*/ 21 w 13"/>
                  <a:gd name="T3" fmla="*/ 56 h 28"/>
                  <a:gd name="T4" fmla="*/ 48 w 13"/>
                  <a:gd name="T5" fmla="*/ 96 h 28"/>
                  <a:gd name="T6" fmla="*/ 46 w 13"/>
                  <a:gd name="T7" fmla="*/ 68 h 28"/>
                  <a:gd name="T8" fmla="*/ 29 w 13"/>
                  <a:gd name="T9" fmla="*/ 37 h 28"/>
                  <a:gd name="T10" fmla="*/ 0 w 13"/>
                  <a:gd name="T11" fmla="*/ 1 h 28"/>
                  <a:gd name="T12" fmla="*/ 1 w 13"/>
                  <a:gd name="T13" fmla="*/ 0 h 28"/>
                  <a:gd name="T14" fmla="*/ 29 w 13"/>
                  <a:gd name="T15" fmla="*/ 35 h 28"/>
                  <a:gd name="T16" fmla="*/ 19 w 13"/>
                  <a:gd name="T17" fmla="*/ 10 h 28"/>
                  <a:gd name="T18" fmla="*/ 1 w 13"/>
                  <a:gd name="T19" fmla="*/ 0 h 28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3" h="28">
                    <a:moveTo>
                      <a:pt x="0" y="1"/>
                    </a:moveTo>
                    <a:cubicBezTo>
                      <a:pt x="2" y="6"/>
                      <a:pt x="4" y="11"/>
                      <a:pt x="6" y="16"/>
                    </a:cubicBezTo>
                    <a:cubicBezTo>
                      <a:pt x="9" y="20"/>
                      <a:pt x="11" y="24"/>
                      <a:pt x="13" y="28"/>
                    </a:cubicBezTo>
                    <a:cubicBezTo>
                      <a:pt x="13" y="25"/>
                      <a:pt x="13" y="23"/>
                      <a:pt x="12" y="20"/>
                    </a:cubicBezTo>
                    <a:cubicBezTo>
                      <a:pt x="11" y="17"/>
                      <a:pt x="10" y="14"/>
                      <a:pt x="8" y="11"/>
                    </a:cubicBezTo>
                    <a:cubicBezTo>
                      <a:pt x="6" y="9"/>
                      <a:pt x="4" y="5"/>
                      <a:pt x="0" y="1"/>
                    </a:cubicBezTo>
                    <a:moveTo>
                      <a:pt x="1" y="0"/>
                    </a:moveTo>
                    <a:cubicBezTo>
                      <a:pt x="3" y="3"/>
                      <a:pt x="5" y="7"/>
                      <a:pt x="8" y="10"/>
                    </a:cubicBezTo>
                    <a:cubicBezTo>
                      <a:pt x="7" y="8"/>
                      <a:pt x="6" y="5"/>
                      <a:pt x="5" y="3"/>
                    </a:cubicBezTo>
                    <a:cubicBezTo>
                      <a:pt x="3" y="2"/>
                      <a:pt x="2" y="1"/>
                      <a:pt x="1" y="0"/>
                    </a:cubicBezTo>
                  </a:path>
                </a:pathLst>
              </a:custGeom>
              <a:solidFill>
                <a:srgbClr val="9890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54" name="Freeform 4767">
                <a:extLst>
                  <a:ext uri="{FF2B5EF4-FFF2-40B4-BE49-F238E27FC236}">
                    <a16:creationId xmlns:a16="http://schemas.microsoft.com/office/drawing/2014/main" id="{64AA9736-D8CD-4495-82FD-747D8F0C44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66" y="941"/>
                <a:ext cx="7" cy="15"/>
              </a:xfrm>
              <a:custGeom>
                <a:avLst/>
                <a:gdLst>
                  <a:gd name="T0" fmla="*/ 0 w 5"/>
                  <a:gd name="T1" fmla="*/ 0 h 11"/>
                  <a:gd name="T2" fmla="*/ 1 w 5"/>
                  <a:gd name="T3" fmla="*/ 19 h 11"/>
                  <a:gd name="T4" fmla="*/ 20 w 5"/>
                  <a:gd name="T5" fmla="*/ 37 h 11"/>
                  <a:gd name="T6" fmla="*/ 0 w 5"/>
                  <a:gd name="T7" fmla="*/ 0 h 1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" h="11">
                    <a:moveTo>
                      <a:pt x="0" y="0"/>
                    </a:moveTo>
                    <a:cubicBezTo>
                      <a:pt x="0" y="2"/>
                      <a:pt x="1" y="3"/>
                      <a:pt x="1" y="5"/>
                    </a:cubicBezTo>
                    <a:cubicBezTo>
                      <a:pt x="4" y="9"/>
                      <a:pt x="5" y="11"/>
                      <a:pt x="5" y="11"/>
                    </a:cubicBezTo>
                    <a:cubicBezTo>
                      <a:pt x="3" y="7"/>
                      <a:pt x="2" y="4"/>
                      <a:pt x="0" y="0"/>
                    </a:cubicBezTo>
                  </a:path>
                </a:pathLst>
              </a:custGeom>
              <a:solidFill>
                <a:srgbClr val="BEB9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55" name="Freeform 4768">
                <a:extLst>
                  <a:ext uri="{FF2B5EF4-FFF2-40B4-BE49-F238E27FC236}">
                    <a16:creationId xmlns:a16="http://schemas.microsoft.com/office/drawing/2014/main" id="{9351D01B-A9A8-46E5-8838-B58B244469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83" y="982"/>
                <a:ext cx="13" cy="19"/>
              </a:xfrm>
              <a:custGeom>
                <a:avLst/>
                <a:gdLst>
                  <a:gd name="T0" fmla="*/ 0 w 10"/>
                  <a:gd name="T1" fmla="*/ 0 h 14"/>
                  <a:gd name="T2" fmla="*/ 7 w 10"/>
                  <a:gd name="T3" fmla="*/ 14 h 14"/>
                  <a:gd name="T4" fmla="*/ 29 w 10"/>
                  <a:gd name="T5" fmla="*/ 48 h 14"/>
                  <a:gd name="T6" fmla="*/ 29 w 10"/>
                  <a:gd name="T7" fmla="*/ 45 h 14"/>
                  <a:gd name="T8" fmla="*/ 9 w 10"/>
                  <a:gd name="T9" fmla="*/ 10 h 14"/>
                  <a:gd name="T10" fmla="*/ 7 w 10"/>
                  <a:gd name="T11" fmla="*/ 7 h 14"/>
                  <a:gd name="T12" fmla="*/ 9 w 10"/>
                  <a:gd name="T13" fmla="*/ 10 h 14"/>
                  <a:gd name="T14" fmla="*/ 0 w 10"/>
                  <a:gd name="T15" fmla="*/ 0 h 1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0" h="14">
                    <a:moveTo>
                      <a:pt x="0" y="0"/>
                    </a:moveTo>
                    <a:cubicBezTo>
                      <a:pt x="1" y="1"/>
                      <a:pt x="1" y="3"/>
                      <a:pt x="2" y="4"/>
                    </a:cubicBezTo>
                    <a:cubicBezTo>
                      <a:pt x="6" y="8"/>
                      <a:pt x="8" y="12"/>
                      <a:pt x="10" y="14"/>
                    </a:cubicBezTo>
                    <a:cubicBezTo>
                      <a:pt x="10" y="13"/>
                      <a:pt x="10" y="13"/>
                      <a:pt x="10" y="13"/>
                    </a:cubicBezTo>
                    <a:cubicBezTo>
                      <a:pt x="7" y="10"/>
                      <a:pt x="5" y="6"/>
                      <a:pt x="3" y="3"/>
                    </a:cubicBezTo>
                    <a:cubicBezTo>
                      <a:pt x="2" y="3"/>
                      <a:pt x="2" y="3"/>
                      <a:pt x="2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2"/>
                      <a:pt x="1" y="1"/>
                      <a:pt x="0" y="0"/>
                    </a:cubicBezTo>
                  </a:path>
                </a:pathLst>
              </a:custGeom>
              <a:solidFill>
                <a:srgbClr val="BEB9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56" name="Freeform 4769">
                <a:extLst>
                  <a:ext uri="{FF2B5EF4-FFF2-40B4-BE49-F238E27FC236}">
                    <a16:creationId xmlns:a16="http://schemas.microsoft.com/office/drawing/2014/main" id="{0D0230D5-8625-444B-8EE9-D1D2A22D99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23" y="1058"/>
                <a:ext cx="10" cy="14"/>
              </a:xfrm>
              <a:custGeom>
                <a:avLst/>
                <a:gdLst>
                  <a:gd name="T0" fmla="*/ 0 w 7"/>
                  <a:gd name="T1" fmla="*/ 0 h 10"/>
                  <a:gd name="T2" fmla="*/ 19 w 7"/>
                  <a:gd name="T3" fmla="*/ 21 h 10"/>
                  <a:gd name="T4" fmla="*/ 29 w 7"/>
                  <a:gd name="T5" fmla="*/ 39 h 10"/>
                  <a:gd name="T6" fmla="*/ 0 w 7"/>
                  <a:gd name="T7" fmla="*/ 0 h 1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" h="10">
                    <a:moveTo>
                      <a:pt x="0" y="0"/>
                    </a:moveTo>
                    <a:cubicBezTo>
                      <a:pt x="1" y="2"/>
                      <a:pt x="2" y="4"/>
                      <a:pt x="4" y="6"/>
                    </a:cubicBezTo>
                    <a:cubicBezTo>
                      <a:pt x="6" y="8"/>
                      <a:pt x="7" y="10"/>
                      <a:pt x="7" y="10"/>
                    </a:cubicBezTo>
                    <a:cubicBezTo>
                      <a:pt x="4" y="6"/>
                      <a:pt x="2" y="3"/>
                      <a:pt x="0" y="0"/>
                    </a:cubicBezTo>
                  </a:path>
                </a:pathLst>
              </a:custGeom>
              <a:solidFill>
                <a:srgbClr val="BEB9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57" name="Freeform 4770">
                <a:extLst>
                  <a:ext uri="{FF2B5EF4-FFF2-40B4-BE49-F238E27FC236}">
                    <a16:creationId xmlns:a16="http://schemas.microsoft.com/office/drawing/2014/main" id="{BF541C10-8FA4-4335-8B2E-823F9EFDC3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87" y="986"/>
                <a:ext cx="5" cy="4"/>
              </a:xfrm>
              <a:custGeom>
                <a:avLst/>
                <a:gdLst>
                  <a:gd name="T0" fmla="*/ 0 w 4"/>
                  <a:gd name="T1" fmla="*/ 0 h 3"/>
                  <a:gd name="T2" fmla="*/ 0 w 4"/>
                  <a:gd name="T3" fmla="*/ 0 h 3"/>
                  <a:gd name="T4" fmla="*/ 10 w 4"/>
                  <a:gd name="T5" fmla="*/ 9 h 3"/>
                  <a:gd name="T6" fmla="*/ 8 w 4"/>
                  <a:gd name="T7" fmla="*/ 7 h 3"/>
                  <a:gd name="T8" fmla="*/ 0 w 4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2" y="2"/>
                      <a:pt x="4" y="3"/>
                    </a:cubicBezTo>
                    <a:cubicBezTo>
                      <a:pt x="3" y="3"/>
                      <a:pt x="3" y="2"/>
                      <a:pt x="3" y="2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ABA4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58" name="Freeform 4771">
                <a:extLst>
                  <a:ext uri="{FF2B5EF4-FFF2-40B4-BE49-F238E27FC236}">
                    <a16:creationId xmlns:a16="http://schemas.microsoft.com/office/drawing/2014/main" id="{6B688230-86BD-4EBD-8625-AC983AB732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85" y="985"/>
                <a:ext cx="2" cy="1"/>
              </a:xfrm>
              <a:custGeom>
                <a:avLst/>
                <a:gdLst>
                  <a:gd name="T0" fmla="*/ 0 w 1"/>
                  <a:gd name="T1" fmla="*/ 0 h 1"/>
                  <a:gd name="T2" fmla="*/ 16 w 1"/>
                  <a:gd name="T3" fmla="*/ 1 h 1"/>
                  <a:gd name="T4" fmla="*/ 16 w 1"/>
                  <a:gd name="T5" fmla="*/ 1 h 1"/>
                  <a:gd name="T6" fmla="*/ 0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CBC6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59" name="Freeform 4772">
                <a:extLst>
                  <a:ext uri="{FF2B5EF4-FFF2-40B4-BE49-F238E27FC236}">
                    <a16:creationId xmlns:a16="http://schemas.microsoft.com/office/drawing/2014/main" id="{DF422ED6-6E69-4A28-82C6-3DFDF170BC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92" y="990"/>
                <a:ext cx="10" cy="23"/>
              </a:xfrm>
              <a:custGeom>
                <a:avLst/>
                <a:gdLst>
                  <a:gd name="T0" fmla="*/ 0 w 7"/>
                  <a:gd name="T1" fmla="*/ 0 h 17"/>
                  <a:gd name="T2" fmla="*/ 13 w 7"/>
                  <a:gd name="T3" fmla="*/ 22 h 17"/>
                  <a:gd name="T4" fmla="*/ 20 w 7"/>
                  <a:gd name="T5" fmla="*/ 35 h 17"/>
                  <a:gd name="T6" fmla="*/ 13 w 7"/>
                  <a:gd name="T7" fmla="*/ 27 h 17"/>
                  <a:gd name="T8" fmla="*/ 29 w 7"/>
                  <a:gd name="T9" fmla="*/ 57 h 17"/>
                  <a:gd name="T10" fmla="*/ 0 w 7"/>
                  <a:gd name="T11" fmla="*/ 0 h 1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" h="17">
                    <a:moveTo>
                      <a:pt x="0" y="0"/>
                    </a:moveTo>
                    <a:cubicBezTo>
                      <a:pt x="1" y="2"/>
                      <a:pt x="2" y="5"/>
                      <a:pt x="3" y="7"/>
                    </a:cubicBezTo>
                    <a:cubicBezTo>
                      <a:pt x="3" y="8"/>
                      <a:pt x="4" y="9"/>
                      <a:pt x="5" y="10"/>
                    </a:cubicBezTo>
                    <a:cubicBezTo>
                      <a:pt x="5" y="10"/>
                      <a:pt x="4" y="9"/>
                      <a:pt x="3" y="8"/>
                    </a:cubicBezTo>
                    <a:cubicBezTo>
                      <a:pt x="5" y="11"/>
                      <a:pt x="6" y="14"/>
                      <a:pt x="7" y="17"/>
                    </a:cubicBezTo>
                    <a:cubicBezTo>
                      <a:pt x="6" y="11"/>
                      <a:pt x="4" y="4"/>
                      <a:pt x="0" y="0"/>
                    </a:cubicBezTo>
                  </a:path>
                </a:pathLst>
              </a:custGeom>
              <a:solidFill>
                <a:srgbClr val="ABA4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60" name="Freeform 4773">
                <a:extLst>
                  <a:ext uri="{FF2B5EF4-FFF2-40B4-BE49-F238E27FC236}">
                    <a16:creationId xmlns:a16="http://schemas.microsoft.com/office/drawing/2014/main" id="{DD5C732A-D383-4CA2-828A-4012A5B70F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96" y="1000"/>
                <a:ext cx="3" cy="4"/>
              </a:xfrm>
              <a:custGeom>
                <a:avLst/>
                <a:gdLst>
                  <a:gd name="T0" fmla="*/ 0 w 2"/>
                  <a:gd name="T1" fmla="*/ 0 h 3"/>
                  <a:gd name="T2" fmla="*/ 0 w 2"/>
                  <a:gd name="T3" fmla="*/ 1 h 3"/>
                  <a:gd name="T4" fmla="*/ 12 w 2"/>
                  <a:gd name="T5" fmla="*/ 9 h 3"/>
                  <a:gd name="T6" fmla="*/ 0 w 2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1" y="2"/>
                      <a:pt x="0" y="1"/>
                      <a:pt x="0" y="0"/>
                    </a:cubicBezTo>
                  </a:path>
                </a:pathLst>
              </a:custGeom>
              <a:solidFill>
                <a:srgbClr val="CBC6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61" name="Freeform 4774">
                <a:extLst>
                  <a:ext uri="{FF2B5EF4-FFF2-40B4-BE49-F238E27FC236}">
                    <a16:creationId xmlns:a16="http://schemas.microsoft.com/office/drawing/2014/main" id="{78B2DEF7-931C-4E61-9F7E-73D205550B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02" y="1013"/>
                <a:ext cx="6" cy="19"/>
              </a:xfrm>
              <a:custGeom>
                <a:avLst/>
                <a:gdLst>
                  <a:gd name="T0" fmla="*/ 0 w 5"/>
                  <a:gd name="T1" fmla="*/ 0 h 14"/>
                  <a:gd name="T2" fmla="*/ 1 w 5"/>
                  <a:gd name="T3" fmla="*/ 27 h 14"/>
                  <a:gd name="T4" fmla="*/ 10 w 5"/>
                  <a:gd name="T5" fmla="*/ 48 h 14"/>
                  <a:gd name="T6" fmla="*/ 0 w 5"/>
                  <a:gd name="T7" fmla="*/ 0 h 1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" h="14">
                    <a:moveTo>
                      <a:pt x="0" y="0"/>
                    </a:moveTo>
                    <a:cubicBezTo>
                      <a:pt x="1" y="3"/>
                      <a:pt x="1" y="5"/>
                      <a:pt x="1" y="8"/>
                    </a:cubicBezTo>
                    <a:cubicBezTo>
                      <a:pt x="2" y="10"/>
                      <a:pt x="3" y="12"/>
                      <a:pt x="5" y="14"/>
                    </a:cubicBezTo>
                    <a:cubicBezTo>
                      <a:pt x="4" y="9"/>
                      <a:pt x="2" y="5"/>
                      <a:pt x="0" y="0"/>
                    </a:cubicBezTo>
                  </a:path>
                </a:pathLst>
              </a:custGeom>
              <a:solidFill>
                <a:srgbClr val="ABA4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62" name="Freeform 4775">
                <a:extLst>
                  <a:ext uri="{FF2B5EF4-FFF2-40B4-BE49-F238E27FC236}">
                    <a16:creationId xmlns:a16="http://schemas.microsoft.com/office/drawing/2014/main" id="{DDEE626F-B2E6-4A3A-BC9D-5DAD5DBFA1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66" y="924"/>
                <a:ext cx="6" cy="5"/>
              </a:xfrm>
              <a:custGeom>
                <a:avLst/>
                <a:gdLst>
                  <a:gd name="T0" fmla="*/ 8 w 4"/>
                  <a:gd name="T1" fmla="*/ 0 h 4"/>
                  <a:gd name="T2" fmla="*/ 0 w 4"/>
                  <a:gd name="T3" fmla="*/ 10 h 4"/>
                  <a:gd name="T4" fmla="*/ 21 w 4"/>
                  <a:gd name="T5" fmla="*/ 6 h 4"/>
                  <a:gd name="T6" fmla="*/ 8 w 4"/>
                  <a:gd name="T7" fmla="*/ 0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1" y="0"/>
                    </a:moveTo>
                    <a:cubicBezTo>
                      <a:pt x="1" y="1"/>
                      <a:pt x="1" y="3"/>
                      <a:pt x="0" y="4"/>
                    </a:cubicBezTo>
                    <a:cubicBezTo>
                      <a:pt x="2" y="3"/>
                      <a:pt x="3" y="3"/>
                      <a:pt x="4" y="2"/>
                    </a:cubicBezTo>
                    <a:cubicBezTo>
                      <a:pt x="3" y="2"/>
                      <a:pt x="2" y="1"/>
                      <a:pt x="1" y="0"/>
                    </a:cubicBezTo>
                  </a:path>
                </a:pathLst>
              </a:custGeom>
              <a:solidFill>
                <a:srgbClr val="BEB9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63" name="Freeform 4776">
                <a:extLst>
                  <a:ext uri="{FF2B5EF4-FFF2-40B4-BE49-F238E27FC236}">
                    <a16:creationId xmlns:a16="http://schemas.microsoft.com/office/drawing/2014/main" id="{18A2BE46-328B-454F-B296-18D80E5E09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28" y="1308"/>
                <a:ext cx="9" cy="107"/>
              </a:xfrm>
              <a:custGeom>
                <a:avLst/>
                <a:gdLst>
                  <a:gd name="T0" fmla="*/ 8 w 7"/>
                  <a:gd name="T1" fmla="*/ 0 h 79"/>
                  <a:gd name="T2" fmla="*/ 1 w 7"/>
                  <a:gd name="T3" fmla="*/ 183 h 79"/>
                  <a:gd name="T4" fmla="*/ 0 w 7"/>
                  <a:gd name="T5" fmla="*/ 265 h 79"/>
                  <a:gd name="T6" fmla="*/ 19 w 7"/>
                  <a:gd name="T7" fmla="*/ 12 h 79"/>
                  <a:gd name="T8" fmla="*/ 8 w 7"/>
                  <a:gd name="T9" fmla="*/ 0 h 7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" h="79">
                    <a:moveTo>
                      <a:pt x="3" y="0"/>
                    </a:moveTo>
                    <a:cubicBezTo>
                      <a:pt x="2" y="18"/>
                      <a:pt x="1" y="36"/>
                      <a:pt x="1" y="55"/>
                    </a:cubicBezTo>
                    <a:cubicBezTo>
                      <a:pt x="1" y="63"/>
                      <a:pt x="1" y="71"/>
                      <a:pt x="0" y="79"/>
                    </a:cubicBezTo>
                    <a:cubicBezTo>
                      <a:pt x="3" y="54"/>
                      <a:pt x="5" y="29"/>
                      <a:pt x="7" y="4"/>
                    </a:cubicBezTo>
                    <a:cubicBezTo>
                      <a:pt x="6" y="3"/>
                      <a:pt x="4" y="1"/>
                      <a:pt x="3" y="0"/>
                    </a:cubicBezTo>
                  </a:path>
                </a:pathLst>
              </a:custGeom>
              <a:solidFill>
                <a:srgbClr val="6057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64" name="Freeform 4777">
                <a:extLst>
                  <a:ext uri="{FF2B5EF4-FFF2-40B4-BE49-F238E27FC236}">
                    <a16:creationId xmlns:a16="http://schemas.microsoft.com/office/drawing/2014/main" id="{802A093C-436D-47C2-A6E1-A8A68B81B60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236" y="926"/>
                <a:ext cx="35" cy="208"/>
              </a:xfrm>
              <a:custGeom>
                <a:avLst/>
                <a:gdLst>
                  <a:gd name="T0" fmla="*/ 54 w 26"/>
                  <a:gd name="T1" fmla="*/ 400 h 153"/>
                  <a:gd name="T2" fmla="*/ 58 w 26"/>
                  <a:gd name="T3" fmla="*/ 523 h 153"/>
                  <a:gd name="T4" fmla="*/ 77 w 26"/>
                  <a:gd name="T5" fmla="*/ 412 h 153"/>
                  <a:gd name="T6" fmla="*/ 54 w 26"/>
                  <a:gd name="T7" fmla="*/ 400 h 153"/>
                  <a:gd name="T8" fmla="*/ 54 w 26"/>
                  <a:gd name="T9" fmla="*/ 98 h 153"/>
                  <a:gd name="T10" fmla="*/ 40 w 26"/>
                  <a:gd name="T11" fmla="*/ 103 h 153"/>
                  <a:gd name="T12" fmla="*/ 58 w 26"/>
                  <a:gd name="T13" fmla="*/ 266 h 153"/>
                  <a:gd name="T14" fmla="*/ 57 w 26"/>
                  <a:gd name="T15" fmla="*/ 334 h 153"/>
                  <a:gd name="T16" fmla="*/ 78 w 26"/>
                  <a:gd name="T17" fmla="*/ 362 h 153"/>
                  <a:gd name="T18" fmla="*/ 54 w 26"/>
                  <a:gd name="T19" fmla="*/ 98 h 153"/>
                  <a:gd name="T20" fmla="*/ 0 w 26"/>
                  <a:gd name="T21" fmla="*/ 0 h 153"/>
                  <a:gd name="T22" fmla="*/ 22 w 26"/>
                  <a:gd name="T23" fmla="*/ 56 h 153"/>
                  <a:gd name="T24" fmla="*/ 30 w 26"/>
                  <a:gd name="T25" fmla="*/ 50 h 153"/>
                  <a:gd name="T26" fmla="*/ 0 w 26"/>
                  <a:gd name="T27" fmla="*/ 0 h 153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26" h="153">
                    <a:moveTo>
                      <a:pt x="16" y="117"/>
                    </a:moveTo>
                    <a:cubicBezTo>
                      <a:pt x="17" y="129"/>
                      <a:pt x="18" y="141"/>
                      <a:pt x="18" y="153"/>
                    </a:cubicBezTo>
                    <a:cubicBezTo>
                      <a:pt x="20" y="143"/>
                      <a:pt x="21" y="132"/>
                      <a:pt x="23" y="121"/>
                    </a:cubicBezTo>
                    <a:cubicBezTo>
                      <a:pt x="21" y="120"/>
                      <a:pt x="19" y="118"/>
                      <a:pt x="16" y="117"/>
                    </a:cubicBezTo>
                    <a:moveTo>
                      <a:pt x="16" y="29"/>
                    </a:moveTo>
                    <a:cubicBezTo>
                      <a:pt x="14" y="29"/>
                      <a:pt x="13" y="30"/>
                      <a:pt x="12" y="30"/>
                    </a:cubicBezTo>
                    <a:cubicBezTo>
                      <a:pt x="16" y="45"/>
                      <a:pt x="18" y="60"/>
                      <a:pt x="18" y="78"/>
                    </a:cubicBezTo>
                    <a:cubicBezTo>
                      <a:pt x="18" y="85"/>
                      <a:pt x="18" y="91"/>
                      <a:pt x="17" y="98"/>
                    </a:cubicBezTo>
                    <a:cubicBezTo>
                      <a:pt x="20" y="100"/>
                      <a:pt x="22" y="103"/>
                      <a:pt x="24" y="106"/>
                    </a:cubicBezTo>
                    <a:cubicBezTo>
                      <a:pt x="26" y="79"/>
                      <a:pt x="25" y="53"/>
                      <a:pt x="16" y="29"/>
                    </a:cubicBezTo>
                    <a:moveTo>
                      <a:pt x="0" y="0"/>
                    </a:moveTo>
                    <a:cubicBezTo>
                      <a:pt x="3" y="5"/>
                      <a:pt x="5" y="10"/>
                      <a:pt x="7" y="16"/>
                    </a:cubicBezTo>
                    <a:cubicBezTo>
                      <a:pt x="8" y="15"/>
                      <a:pt x="9" y="15"/>
                      <a:pt x="9" y="15"/>
                    </a:cubicBezTo>
                    <a:cubicBezTo>
                      <a:pt x="6" y="10"/>
                      <a:pt x="3" y="5"/>
                      <a:pt x="0" y="0"/>
                    </a:cubicBezTo>
                  </a:path>
                </a:pathLst>
              </a:custGeom>
              <a:solidFill>
                <a:srgbClr val="8178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65" name="Freeform 4778">
                <a:extLst>
                  <a:ext uri="{FF2B5EF4-FFF2-40B4-BE49-F238E27FC236}">
                    <a16:creationId xmlns:a16="http://schemas.microsoft.com/office/drawing/2014/main" id="{5A0946EB-D665-49E4-845C-4B153BA65D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32" y="1085"/>
                <a:ext cx="28" cy="228"/>
              </a:xfrm>
              <a:custGeom>
                <a:avLst/>
                <a:gdLst>
                  <a:gd name="T0" fmla="*/ 59 w 21"/>
                  <a:gd name="T1" fmla="*/ 0 h 168"/>
                  <a:gd name="T2" fmla="*/ 0 w 21"/>
                  <a:gd name="T3" fmla="*/ 558 h 168"/>
                  <a:gd name="T4" fmla="*/ 12 w 21"/>
                  <a:gd name="T5" fmla="*/ 569 h 168"/>
                  <a:gd name="T6" fmla="*/ 55 w 21"/>
                  <a:gd name="T7" fmla="*/ 202 h 168"/>
                  <a:gd name="T8" fmla="*/ 65 w 21"/>
                  <a:gd name="T9" fmla="*/ 124 h 168"/>
                  <a:gd name="T10" fmla="*/ 59 w 21"/>
                  <a:gd name="T11" fmla="*/ 0 h 168"/>
                  <a:gd name="T12" fmla="*/ 59 w 21"/>
                  <a:gd name="T13" fmla="*/ 0 h 16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1" h="168">
                    <a:moveTo>
                      <a:pt x="19" y="0"/>
                    </a:moveTo>
                    <a:cubicBezTo>
                      <a:pt x="15" y="55"/>
                      <a:pt x="5" y="108"/>
                      <a:pt x="0" y="164"/>
                    </a:cubicBezTo>
                    <a:cubicBezTo>
                      <a:pt x="1" y="165"/>
                      <a:pt x="3" y="167"/>
                      <a:pt x="4" y="168"/>
                    </a:cubicBezTo>
                    <a:cubicBezTo>
                      <a:pt x="7" y="132"/>
                      <a:pt x="11" y="95"/>
                      <a:pt x="17" y="60"/>
                    </a:cubicBezTo>
                    <a:cubicBezTo>
                      <a:pt x="18" y="52"/>
                      <a:pt x="20" y="44"/>
                      <a:pt x="21" y="36"/>
                    </a:cubicBezTo>
                    <a:cubicBezTo>
                      <a:pt x="21" y="24"/>
                      <a:pt x="20" y="12"/>
                      <a:pt x="19" y="0"/>
                    </a:cubicBezTo>
                    <a:cubicBezTo>
                      <a:pt x="19" y="0"/>
                      <a:pt x="19" y="0"/>
                      <a:pt x="19" y="0"/>
                    </a:cubicBezTo>
                  </a:path>
                </a:pathLst>
              </a:custGeom>
              <a:solidFill>
                <a:srgbClr val="9890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66" name="Freeform 4779">
                <a:extLst>
                  <a:ext uri="{FF2B5EF4-FFF2-40B4-BE49-F238E27FC236}">
                    <a16:creationId xmlns:a16="http://schemas.microsoft.com/office/drawing/2014/main" id="{4F5A26F3-B469-4519-A98E-9398018F9BF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245" y="947"/>
                <a:ext cx="22" cy="144"/>
              </a:xfrm>
              <a:custGeom>
                <a:avLst/>
                <a:gdLst>
                  <a:gd name="T0" fmla="*/ 36 w 16"/>
                  <a:gd name="T1" fmla="*/ 334 h 106"/>
                  <a:gd name="T2" fmla="*/ 32 w 16"/>
                  <a:gd name="T3" fmla="*/ 344 h 106"/>
                  <a:gd name="T4" fmla="*/ 32 w 16"/>
                  <a:gd name="T5" fmla="*/ 349 h 106"/>
                  <a:gd name="T6" fmla="*/ 56 w 16"/>
                  <a:gd name="T7" fmla="*/ 361 h 106"/>
                  <a:gd name="T8" fmla="*/ 56 w 16"/>
                  <a:gd name="T9" fmla="*/ 336 h 106"/>
                  <a:gd name="T10" fmla="*/ 36 w 16"/>
                  <a:gd name="T11" fmla="*/ 334 h 106"/>
                  <a:gd name="T12" fmla="*/ 8 w 16"/>
                  <a:gd name="T13" fmla="*/ 0 h 106"/>
                  <a:gd name="T14" fmla="*/ 0 w 16"/>
                  <a:gd name="T15" fmla="*/ 1 h 106"/>
                  <a:gd name="T16" fmla="*/ 19 w 16"/>
                  <a:gd name="T17" fmla="*/ 50 h 106"/>
                  <a:gd name="T18" fmla="*/ 32 w 16"/>
                  <a:gd name="T19" fmla="*/ 48 h 106"/>
                  <a:gd name="T20" fmla="*/ 29 w 16"/>
                  <a:gd name="T21" fmla="*/ 41 h 106"/>
                  <a:gd name="T22" fmla="*/ 8 w 16"/>
                  <a:gd name="T23" fmla="*/ 0 h 10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6" h="106">
                    <a:moveTo>
                      <a:pt x="10" y="98"/>
                    </a:moveTo>
                    <a:cubicBezTo>
                      <a:pt x="10" y="99"/>
                      <a:pt x="9" y="100"/>
                      <a:pt x="9" y="101"/>
                    </a:cubicBezTo>
                    <a:cubicBezTo>
                      <a:pt x="9" y="101"/>
                      <a:pt x="9" y="102"/>
                      <a:pt x="9" y="102"/>
                    </a:cubicBezTo>
                    <a:cubicBezTo>
                      <a:pt x="12" y="103"/>
                      <a:pt x="14" y="105"/>
                      <a:pt x="16" y="106"/>
                    </a:cubicBezTo>
                    <a:cubicBezTo>
                      <a:pt x="16" y="104"/>
                      <a:pt x="16" y="102"/>
                      <a:pt x="16" y="99"/>
                    </a:cubicBezTo>
                    <a:cubicBezTo>
                      <a:pt x="14" y="98"/>
                      <a:pt x="12" y="98"/>
                      <a:pt x="10" y="98"/>
                    </a:cubicBezTo>
                    <a:moveTo>
                      <a:pt x="2" y="0"/>
                    </a:moveTo>
                    <a:cubicBezTo>
                      <a:pt x="2" y="0"/>
                      <a:pt x="1" y="0"/>
                      <a:pt x="0" y="1"/>
                    </a:cubicBezTo>
                    <a:cubicBezTo>
                      <a:pt x="2" y="5"/>
                      <a:pt x="4" y="10"/>
                      <a:pt x="5" y="15"/>
                    </a:cubicBezTo>
                    <a:cubicBezTo>
                      <a:pt x="6" y="15"/>
                      <a:pt x="7" y="14"/>
                      <a:pt x="9" y="14"/>
                    </a:cubicBezTo>
                    <a:cubicBezTo>
                      <a:pt x="8" y="13"/>
                      <a:pt x="8" y="13"/>
                      <a:pt x="8" y="12"/>
                    </a:cubicBezTo>
                    <a:cubicBezTo>
                      <a:pt x="6" y="8"/>
                      <a:pt x="4" y="4"/>
                      <a:pt x="2" y="0"/>
                    </a:cubicBezTo>
                  </a:path>
                </a:pathLst>
              </a:custGeom>
              <a:solidFill>
                <a:srgbClr val="B0A9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67" name="Freeform 4780">
                <a:extLst>
                  <a:ext uri="{FF2B5EF4-FFF2-40B4-BE49-F238E27FC236}">
                    <a16:creationId xmlns:a16="http://schemas.microsoft.com/office/drawing/2014/main" id="{C7908795-F4B2-4D7D-B223-F0D53F933A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58" y="1084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1 h 1"/>
                  <a:gd name="T6" fmla="*/ 0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</a:path>
                </a:pathLst>
              </a:custGeom>
              <a:solidFill>
                <a:srgbClr val="BEB9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68" name="Freeform 4781">
                <a:extLst>
                  <a:ext uri="{FF2B5EF4-FFF2-40B4-BE49-F238E27FC236}">
                    <a16:creationId xmlns:a16="http://schemas.microsoft.com/office/drawing/2014/main" id="{025AD2AF-F1DB-4240-BE21-2473F41E6A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84" y="1602"/>
                <a:ext cx="21" cy="159"/>
              </a:xfrm>
              <a:custGeom>
                <a:avLst/>
                <a:gdLst>
                  <a:gd name="T0" fmla="*/ 57 w 15"/>
                  <a:gd name="T1" fmla="*/ 0 h 117"/>
                  <a:gd name="T2" fmla="*/ 57 w 15"/>
                  <a:gd name="T3" fmla="*/ 7 h 117"/>
                  <a:gd name="T4" fmla="*/ 48 w 15"/>
                  <a:gd name="T5" fmla="*/ 30 h 117"/>
                  <a:gd name="T6" fmla="*/ 48 w 15"/>
                  <a:gd name="T7" fmla="*/ 37 h 117"/>
                  <a:gd name="T8" fmla="*/ 1 w 15"/>
                  <a:gd name="T9" fmla="*/ 246 h 117"/>
                  <a:gd name="T10" fmla="*/ 0 w 15"/>
                  <a:gd name="T11" fmla="*/ 303 h 117"/>
                  <a:gd name="T12" fmla="*/ 0 w 15"/>
                  <a:gd name="T13" fmla="*/ 323 h 117"/>
                  <a:gd name="T14" fmla="*/ 20 w 15"/>
                  <a:gd name="T15" fmla="*/ 400 h 117"/>
                  <a:gd name="T16" fmla="*/ 57 w 15"/>
                  <a:gd name="T17" fmla="*/ 0 h 11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5" h="117">
                    <a:moveTo>
                      <a:pt x="15" y="0"/>
                    </a:moveTo>
                    <a:cubicBezTo>
                      <a:pt x="15" y="1"/>
                      <a:pt x="15" y="1"/>
                      <a:pt x="15" y="2"/>
                    </a:cubicBezTo>
                    <a:cubicBezTo>
                      <a:pt x="14" y="5"/>
                      <a:pt x="13" y="7"/>
                      <a:pt x="12" y="9"/>
                    </a:cubicBezTo>
                    <a:cubicBezTo>
                      <a:pt x="12" y="10"/>
                      <a:pt x="12" y="10"/>
                      <a:pt x="12" y="11"/>
                    </a:cubicBezTo>
                    <a:cubicBezTo>
                      <a:pt x="12" y="32"/>
                      <a:pt x="8" y="52"/>
                      <a:pt x="1" y="72"/>
                    </a:cubicBezTo>
                    <a:cubicBezTo>
                      <a:pt x="1" y="78"/>
                      <a:pt x="0" y="84"/>
                      <a:pt x="0" y="89"/>
                    </a:cubicBezTo>
                    <a:cubicBezTo>
                      <a:pt x="0" y="91"/>
                      <a:pt x="0" y="93"/>
                      <a:pt x="0" y="95"/>
                    </a:cubicBezTo>
                    <a:cubicBezTo>
                      <a:pt x="1" y="103"/>
                      <a:pt x="2" y="110"/>
                      <a:pt x="5" y="117"/>
                    </a:cubicBezTo>
                    <a:cubicBezTo>
                      <a:pt x="9" y="78"/>
                      <a:pt x="12" y="39"/>
                      <a:pt x="15" y="0"/>
                    </a:cubicBezTo>
                  </a:path>
                </a:pathLst>
              </a:custGeom>
              <a:solidFill>
                <a:srgbClr val="423A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69" name="Freeform 4782">
                <a:extLst>
                  <a:ext uri="{FF2B5EF4-FFF2-40B4-BE49-F238E27FC236}">
                    <a16:creationId xmlns:a16="http://schemas.microsoft.com/office/drawing/2014/main" id="{0D523457-0664-498C-9E40-850C7F134C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01" y="1547"/>
                <a:ext cx="9" cy="67"/>
              </a:xfrm>
              <a:custGeom>
                <a:avLst/>
                <a:gdLst>
                  <a:gd name="T0" fmla="*/ 19 w 7"/>
                  <a:gd name="T1" fmla="*/ 0 h 50"/>
                  <a:gd name="T2" fmla="*/ 0 w 7"/>
                  <a:gd name="T3" fmla="*/ 115 h 50"/>
                  <a:gd name="T4" fmla="*/ 0 w 7"/>
                  <a:gd name="T5" fmla="*/ 162 h 50"/>
                  <a:gd name="T6" fmla="*/ 8 w 7"/>
                  <a:gd name="T7" fmla="*/ 141 h 50"/>
                  <a:gd name="T8" fmla="*/ 8 w 7"/>
                  <a:gd name="T9" fmla="*/ 133 h 50"/>
                  <a:gd name="T10" fmla="*/ 19 w 7"/>
                  <a:gd name="T11" fmla="*/ 16 h 50"/>
                  <a:gd name="T12" fmla="*/ 19 w 7"/>
                  <a:gd name="T13" fmla="*/ 0 h 5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" h="50">
                    <a:moveTo>
                      <a:pt x="7" y="0"/>
                    </a:moveTo>
                    <a:cubicBezTo>
                      <a:pt x="5" y="12"/>
                      <a:pt x="3" y="24"/>
                      <a:pt x="0" y="36"/>
                    </a:cubicBezTo>
                    <a:cubicBezTo>
                      <a:pt x="0" y="41"/>
                      <a:pt x="0" y="46"/>
                      <a:pt x="0" y="50"/>
                    </a:cubicBezTo>
                    <a:cubicBezTo>
                      <a:pt x="1" y="48"/>
                      <a:pt x="2" y="46"/>
                      <a:pt x="3" y="43"/>
                    </a:cubicBezTo>
                    <a:cubicBezTo>
                      <a:pt x="3" y="42"/>
                      <a:pt x="3" y="42"/>
                      <a:pt x="3" y="41"/>
                    </a:cubicBezTo>
                    <a:cubicBezTo>
                      <a:pt x="4" y="29"/>
                      <a:pt x="6" y="17"/>
                      <a:pt x="7" y="5"/>
                    </a:cubicBezTo>
                    <a:cubicBezTo>
                      <a:pt x="7" y="3"/>
                      <a:pt x="7" y="1"/>
                      <a:pt x="7" y="0"/>
                    </a:cubicBezTo>
                  </a:path>
                </a:pathLst>
              </a:custGeom>
              <a:solidFill>
                <a:srgbClr val="6057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70" name="Freeform 4783">
                <a:extLst>
                  <a:ext uri="{FF2B5EF4-FFF2-40B4-BE49-F238E27FC236}">
                    <a16:creationId xmlns:a16="http://schemas.microsoft.com/office/drawing/2014/main" id="{4A98783B-EB4B-405A-85B8-FA8087F02F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86" y="1614"/>
                <a:ext cx="15" cy="86"/>
              </a:xfrm>
              <a:custGeom>
                <a:avLst/>
                <a:gdLst>
                  <a:gd name="T0" fmla="*/ 37 w 11"/>
                  <a:gd name="T1" fmla="*/ 0 h 63"/>
                  <a:gd name="T2" fmla="*/ 1 w 11"/>
                  <a:gd name="T3" fmla="*/ 173 h 63"/>
                  <a:gd name="T4" fmla="*/ 0 w 11"/>
                  <a:gd name="T5" fmla="*/ 218 h 63"/>
                  <a:gd name="T6" fmla="*/ 37 w 11"/>
                  <a:gd name="T7" fmla="*/ 7 h 63"/>
                  <a:gd name="T8" fmla="*/ 37 w 11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" h="63">
                    <a:moveTo>
                      <a:pt x="11" y="0"/>
                    </a:moveTo>
                    <a:cubicBezTo>
                      <a:pt x="7" y="16"/>
                      <a:pt x="5" y="33"/>
                      <a:pt x="1" y="50"/>
                    </a:cubicBezTo>
                    <a:cubicBezTo>
                      <a:pt x="1" y="54"/>
                      <a:pt x="1" y="59"/>
                      <a:pt x="0" y="63"/>
                    </a:cubicBezTo>
                    <a:cubicBezTo>
                      <a:pt x="7" y="43"/>
                      <a:pt x="11" y="23"/>
                      <a:pt x="11" y="2"/>
                    </a:cubicBezTo>
                    <a:cubicBezTo>
                      <a:pt x="11" y="1"/>
                      <a:pt x="11" y="1"/>
                      <a:pt x="11" y="0"/>
                    </a:cubicBezTo>
                  </a:path>
                </a:pathLst>
              </a:custGeom>
              <a:solidFill>
                <a:srgbClr val="8178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71" name="Freeform 4784">
                <a:extLst>
                  <a:ext uri="{FF2B5EF4-FFF2-40B4-BE49-F238E27FC236}">
                    <a16:creationId xmlns:a16="http://schemas.microsoft.com/office/drawing/2014/main" id="{0220FBCA-6C45-4578-9EF5-0C6D7C99F0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87" y="1595"/>
                <a:ext cx="14" cy="87"/>
              </a:xfrm>
              <a:custGeom>
                <a:avLst/>
                <a:gdLst>
                  <a:gd name="T0" fmla="*/ 39 w 10"/>
                  <a:gd name="T1" fmla="*/ 0 h 64"/>
                  <a:gd name="T2" fmla="*/ 0 w 10"/>
                  <a:gd name="T3" fmla="*/ 218 h 64"/>
                  <a:gd name="T4" fmla="*/ 39 w 10"/>
                  <a:gd name="T5" fmla="*/ 48 h 64"/>
                  <a:gd name="T6" fmla="*/ 39 w 10"/>
                  <a:gd name="T7" fmla="*/ 0 h 6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" h="64">
                    <a:moveTo>
                      <a:pt x="10" y="0"/>
                    </a:moveTo>
                    <a:cubicBezTo>
                      <a:pt x="7" y="21"/>
                      <a:pt x="3" y="42"/>
                      <a:pt x="0" y="64"/>
                    </a:cubicBezTo>
                    <a:cubicBezTo>
                      <a:pt x="4" y="47"/>
                      <a:pt x="6" y="30"/>
                      <a:pt x="10" y="14"/>
                    </a:cubicBezTo>
                    <a:cubicBezTo>
                      <a:pt x="10" y="10"/>
                      <a:pt x="10" y="5"/>
                      <a:pt x="10" y="0"/>
                    </a:cubicBezTo>
                  </a:path>
                </a:pathLst>
              </a:custGeom>
              <a:solidFill>
                <a:srgbClr val="9890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72" name="Freeform 4785">
                <a:extLst>
                  <a:ext uri="{FF2B5EF4-FFF2-40B4-BE49-F238E27FC236}">
                    <a16:creationId xmlns:a16="http://schemas.microsoft.com/office/drawing/2014/main" id="{DAA7F9D0-77CD-4D94-9619-FC16DFBD2D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22" y="912"/>
                <a:ext cx="12" cy="13"/>
              </a:xfrm>
              <a:custGeom>
                <a:avLst/>
                <a:gdLst>
                  <a:gd name="T0" fmla="*/ 0 w 9"/>
                  <a:gd name="T1" fmla="*/ 0 h 10"/>
                  <a:gd name="T2" fmla="*/ 9 w 9"/>
                  <a:gd name="T3" fmla="*/ 9 h 10"/>
                  <a:gd name="T4" fmla="*/ 27 w 9"/>
                  <a:gd name="T5" fmla="*/ 27 h 10"/>
                  <a:gd name="T6" fmla="*/ 28 w 9"/>
                  <a:gd name="T7" fmla="*/ 29 h 10"/>
                  <a:gd name="T8" fmla="*/ 16 w 9"/>
                  <a:gd name="T9" fmla="*/ 12 h 10"/>
                  <a:gd name="T10" fmla="*/ 9 w 9"/>
                  <a:gd name="T11" fmla="*/ 1 h 10"/>
                  <a:gd name="T12" fmla="*/ 0 w 9"/>
                  <a:gd name="T13" fmla="*/ 0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" h="10">
                    <a:moveTo>
                      <a:pt x="0" y="0"/>
                    </a:moveTo>
                    <a:cubicBezTo>
                      <a:pt x="1" y="1"/>
                      <a:pt x="2" y="2"/>
                      <a:pt x="3" y="3"/>
                    </a:cubicBezTo>
                    <a:cubicBezTo>
                      <a:pt x="5" y="5"/>
                      <a:pt x="6" y="7"/>
                      <a:pt x="8" y="9"/>
                    </a:cubicBezTo>
                    <a:cubicBezTo>
                      <a:pt x="8" y="10"/>
                      <a:pt x="9" y="10"/>
                      <a:pt x="9" y="10"/>
                    </a:cubicBezTo>
                    <a:cubicBezTo>
                      <a:pt x="8" y="8"/>
                      <a:pt x="7" y="6"/>
                      <a:pt x="5" y="4"/>
                    </a:cubicBezTo>
                    <a:cubicBezTo>
                      <a:pt x="5" y="3"/>
                      <a:pt x="4" y="2"/>
                      <a:pt x="3" y="1"/>
                    </a:cubicBezTo>
                    <a:cubicBezTo>
                      <a:pt x="2" y="1"/>
                      <a:pt x="1" y="1"/>
                      <a:pt x="0" y="0"/>
                    </a:cubicBezTo>
                  </a:path>
                </a:pathLst>
              </a:custGeom>
              <a:solidFill>
                <a:srgbClr val="423A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73" name="Freeform 4786">
                <a:extLst>
                  <a:ext uri="{FF2B5EF4-FFF2-40B4-BE49-F238E27FC236}">
                    <a16:creationId xmlns:a16="http://schemas.microsoft.com/office/drawing/2014/main" id="{53598B0F-4C14-450D-81FD-5197C6491F5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153" y="861"/>
                <a:ext cx="73" cy="55"/>
              </a:xfrm>
              <a:custGeom>
                <a:avLst/>
                <a:gdLst>
                  <a:gd name="T0" fmla="*/ 168 w 54"/>
                  <a:gd name="T1" fmla="*/ 132 h 40"/>
                  <a:gd name="T2" fmla="*/ 181 w 54"/>
                  <a:gd name="T3" fmla="*/ 144 h 40"/>
                  <a:gd name="T4" fmla="*/ 170 w 54"/>
                  <a:gd name="T5" fmla="*/ 132 h 40"/>
                  <a:gd name="T6" fmla="*/ 168 w 54"/>
                  <a:gd name="T7" fmla="*/ 132 h 40"/>
                  <a:gd name="T8" fmla="*/ 0 w 54"/>
                  <a:gd name="T9" fmla="*/ 0 h 40"/>
                  <a:gd name="T10" fmla="*/ 0 w 54"/>
                  <a:gd name="T11" fmla="*/ 0 h 40"/>
                  <a:gd name="T12" fmla="*/ 0 w 54"/>
                  <a:gd name="T13" fmla="*/ 15 h 40"/>
                  <a:gd name="T14" fmla="*/ 7 w 54"/>
                  <a:gd name="T15" fmla="*/ 19 h 40"/>
                  <a:gd name="T16" fmla="*/ 37 w 54"/>
                  <a:gd name="T17" fmla="*/ 19 h 40"/>
                  <a:gd name="T18" fmla="*/ 0 w 54"/>
                  <a:gd name="T19" fmla="*/ 0 h 4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54" h="40">
                    <a:moveTo>
                      <a:pt x="50" y="37"/>
                    </a:moveTo>
                    <a:cubicBezTo>
                      <a:pt x="51" y="38"/>
                      <a:pt x="52" y="39"/>
                      <a:pt x="54" y="40"/>
                    </a:cubicBezTo>
                    <a:cubicBezTo>
                      <a:pt x="53" y="39"/>
                      <a:pt x="52" y="38"/>
                      <a:pt x="51" y="37"/>
                    </a:cubicBezTo>
                    <a:cubicBezTo>
                      <a:pt x="51" y="37"/>
                      <a:pt x="50" y="37"/>
                      <a:pt x="50" y="37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2"/>
                      <a:pt x="0" y="3"/>
                      <a:pt x="0" y="4"/>
                    </a:cubicBezTo>
                    <a:cubicBezTo>
                      <a:pt x="0" y="4"/>
                      <a:pt x="1" y="5"/>
                      <a:pt x="2" y="5"/>
                    </a:cubicBezTo>
                    <a:cubicBezTo>
                      <a:pt x="5" y="5"/>
                      <a:pt x="8" y="5"/>
                      <a:pt x="11" y="5"/>
                    </a:cubicBezTo>
                    <a:cubicBezTo>
                      <a:pt x="7" y="3"/>
                      <a:pt x="3" y="2"/>
                      <a:pt x="0" y="0"/>
                    </a:cubicBezTo>
                  </a:path>
                </a:pathLst>
              </a:custGeom>
              <a:solidFill>
                <a:srgbClr val="6057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74" name="Freeform 4787">
                <a:extLst>
                  <a:ext uri="{FF2B5EF4-FFF2-40B4-BE49-F238E27FC236}">
                    <a16:creationId xmlns:a16="http://schemas.microsoft.com/office/drawing/2014/main" id="{E01D143F-1FDA-449D-B11C-B1F137AEAC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01" y="888"/>
                <a:ext cx="25" cy="25"/>
              </a:xfrm>
              <a:custGeom>
                <a:avLst/>
                <a:gdLst>
                  <a:gd name="T0" fmla="*/ 0 w 19"/>
                  <a:gd name="T1" fmla="*/ 0 h 18"/>
                  <a:gd name="T2" fmla="*/ 49 w 19"/>
                  <a:gd name="T3" fmla="*/ 64 h 18"/>
                  <a:gd name="T4" fmla="*/ 57 w 19"/>
                  <a:gd name="T5" fmla="*/ 68 h 18"/>
                  <a:gd name="T6" fmla="*/ 0 w 19"/>
                  <a:gd name="T7" fmla="*/ 0 h 1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9" h="18">
                    <a:moveTo>
                      <a:pt x="0" y="0"/>
                    </a:moveTo>
                    <a:cubicBezTo>
                      <a:pt x="6" y="6"/>
                      <a:pt x="12" y="11"/>
                      <a:pt x="16" y="17"/>
                    </a:cubicBezTo>
                    <a:cubicBezTo>
                      <a:pt x="17" y="18"/>
                      <a:pt x="18" y="18"/>
                      <a:pt x="19" y="18"/>
                    </a:cubicBezTo>
                    <a:cubicBezTo>
                      <a:pt x="13" y="12"/>
                      <a:pt x="7" y="6"/>
                      <a:pt x="0" y="0"/>
                    </a:cubicBezTo>
                  </a:path>
                </a:pathLst>
              </a:custGeom>
              <a:solidFill>
                <a:srgbClr val="8178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75" name="Freeform 4788">
                <a:extLst>
                  <a:ext uri="{FF2B5EF4-FFF2-40B4-BE49-F238E27FC236}">
                    <a16:creationId xmlns:a16="http://schemas.microsoft.com/office/drawing/2014/main" id="{C1C9C750-3B0C-4C08-B4C2-9D74E5F2F5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56" y="868"/>
                <a:ext cx="66" cy="44"/>
              </a:xfrm>
              <a:custGeom>
                <a:avLst/>
                <a:gdLst>
                  <a:gd name="T0" fmla="*/ 30 w 49"/>
                  <a:gd name="T1" fmla="*/ 0 h 32"/>
                  <a:gd name="T2" fmla="*/ 0 w 49"/>
                  <a:gd name="T3" fmla="*/ 0 h 32"/>
                  <a:gd name="T4" fmla="*/ 27 w 49"/>
                  <a:gd name="T5" fmla="*/ 19 h 32"/>
                  <a:gd name="T6" fmla="*/ 160 w 49"/>
                  <a:gd name="T7" fmla="*/ 116 h 32"/>
                  <a:gd name="T8" fmla="*/ 162 w 49"/>
                  <a:gd name="T9" fmla="*/ 116 h 32"/>
                  <a:gd name="T10" fmla="*/ 106 w 49"/>
                  <a:gd name="T11" fmla="*/ 55 h 32"/>
                  <a:gd name="T12" fmla="*/ 40 w 49"/>
                  <a:gd name="T13" fmla="*/ 8 h 32"/>
                  <a:gd name="T14" fmla="*/ 30 w 49"/>
                  <a:gd name="T15" fmla="*/ 0 h 3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9" h="32">
                    <a:moveTo>
                      <a:pt x="9" y="0"/>
                    </a:moveTo>
                    <a:cubicBezTo>
                      <a:pt x="6" y="0"/>
                      <a:pt x="3" y="0"/>
                      <a:pt x="0" y="0"/>
                    </a:cubicBezTo>
                    <a:cubicBezTo>
                      <a:pt x="3" y="2"/>
                      <a:pt x="5" y="4"/>
                      <a:pt x="8" y="5"/>
                    </a:cubicBezTo>
                    <a:cubicBezTo>
                      <a:pt x="24" y="15"/>
                      <a:pt x="37" y="22"/>
                      <a:pt x="48" y="32"/>
                    </a:cubicBezTo>
                    <a:cubicBezTo>
                      <a:pt x="48" y="32"/>
                      <a:pt x="49" y="32"/>
                      <a:pt x="49" y="32"/>
                    </a:cubicBezTo>
                    <a:cubicBezTo>
                      <a:pt x="45" y="26"/>
                      <a:pt x="39" y="21"/>
                      <a:pt x="33" y="15"/>
                    </a:cubicBezTo>
                    <a:cubicBezTo>
                      <a:pt x="26" y="10"/>
                      <a:pt x="19" y="6"/>
                      <a:pt x="12" y="2"/>
                    </a:cubicBezTo>
                    <a:cubicBezTo>
                      <a:pt x="11" y="1"/>
                      <a:pt x="10" y="0"/>
                      <a:pt x="9" y="0"/>
                    </a:cubicBezTo>
                  </a:path>
                </a:pathLst>
              </a:custGeom>
              <a:solidFill>
                <a:srgbClr val="9890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76" name="Freeform 4789">
                <a:extLst>
                  <a:ext uri="{FF2B5EF4-FFF2-40B4-BE49-F238E27FC236}">
                    <a16:creationId xmlns:a16="http://schemas.microsoft.com/office/drawing/2014/main" id="{159112C8-4BC9-44C1-97BF-71450477E6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33" y="924"/>
                <a:ext cx="3" cy="2"/>
              </a:xfrm>
              <a:custGeom>
                <a:avLst/>
                <a:gdLst>
                  <a:gd name="T0" fmla="*/ 0 w 2"/>
                  <a:gd name="T1" fmla="*/ 0 h 2"/>
                  <a:gd name="T2" fmla="*/ 12 w 2"/>
                  <a:gd name="T3" fmla="*/ 2 h 2"/>
                  <a:gd name="T4" fmla="*/ 8 w 2"/>
                  <a:gd name="T5" fmla="*/ 1 h 2"/>
                  <a:gd name="T6" fmla="*/ 0 w 2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1"/>
                      <a:pt x="1" y="2"/>
                      <a:pt x="2" y="2"/>
                    </a:cubicBezTo>
                    <a:cubicBezTo>
                      <a:pt x="2" y="2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0"/>
                    </a:cubicBezTo>
                  </a:path>
                </a:pathLst>
              </a:custGeom>
              <a:solidFill>
                <a:srgbClr val="8178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77" name="Freeform 4790">
                <a:extLst>
                  <a:ext uri="{FF2B5EF4-FFF2-40B4-BE49-F238E27FC236}">
                    <a16:creationId xmlns:a16="http://schemas.microsoft.com/office/drawing/2014/main" id="{04FFD5F8-12BC-4395-9FA5-A0AFA735F4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24" y="1415"/>
                <a:ext cx="4" cy="39"/>
              </a:xfrm>
              <a:custGeom>
                <a:avLst/>
                <a:gdLst>
                  <a:gd name="T0" fmla="*/ 9 w 3"/>
                  <a:gd name="T1" fmla="*/ 0 h 29"/>
                  <a:gd name="T2" fmla="*/ 0 w 3"/>
                  <a:gd name="T3" fmla="*/ 94 h 29"/>
                  <a:gd name="T4" fmla="*/ 1 w 3"/>
                  <a:gd name="T5" fmla="*/ 85 h 29"/>
                  <a:gd name="T6" fmla="*/ 9 w 3"/>
                  <a:gd name="T7" fmla="*/ 0 h 2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29">
                    <a:moveTo>
                      <a:pt x="3" y="0"/>
                    </a:moveTo>
                    <a:cubicBezTo>
                      <a:pt x="2" y="10"/>
                      <a:pt x="1" y="20"/>
                      <a:pt x="0" y="29"/>
                    </a:cubicBezTo>
                    <a:cubicBezTo>
                      <a:pt x="0" y="28"/>
                      <a:pt x="1" y="27"/>
                      <a:pt x="1" y="26"/>
                    </a:cubicBezTo>
                    <a:cubicBezTo>
                      <a:pt x="2" y="17"/>
                      <a:pt x="3" y="9"/>
                      <a:pt x="3" y="0"/>
                    </a:cubicBezTo>
                  </a:path>
                </a:pathLst>
              </a:custGeom>
              <a:solidFill>
                <a:srgbClr val="6057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78" name="Freeform 4791">
                <a:extLst>
                  <a:ext uri="{FF2B5EF4-FFF2-40B4-BE49-F238E27FC236}">
                    <a16:creationId xmlns:a16="http://schemas.microsoft.com/office/drawing/2014/main" id="{FD7B1138-A2D0-46B0-A13D-2188B9336E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26" y="916"/>
                <a:ext cx="7" cy="8"/>
              </a:xfrm>
              <a:custGeom>
                <a:avLst/>
                <a:gdLst>
                  <a:gd name="T0" fmla="*/ 0 w 5"/>
                  <a:gd name="T1" fmla="*/ 0 h 6"/>
                  <a:gd name="T2" fmla="*/ 11 w 5"/>
                  <a:gd name="T3" fmla="*/ 20 h 6"/>
                  <a:gd name="T4" fmla="*/ 20 w 5"/>
                  <a:gd name="T5" fmla="*/ 20 h 6"/>
                  <a:gd name="T6" fmla="*/ 0 w 5"/>
                  <a:gd name="T7" fmla="*/ 0 h 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" h="6">
                    <a:moveTo>
                      <a:pt x="0" y="0"/>
                    </a:moveTo>
                    <a:cubicBezTo>
                      <a:pt x="1" y="2"/>
                      <a:pt x="2" y="4"/>
                      <a:pt x="3" y="6"/>
                    </a:cubicBezTo>
                    <a:cubicBezTo>
                      <a:pt x="4" y="6"/>
                      <a:pt x="5" y="6"/>
                      <a:pt x="5" y="6"/>
                    </a:cubicBezTo>
                    <a:cubicBezTo>
                      <a:pt x="3" y="4"/>
                      <a:pt x="2" y="2"/>
                      <a:pt x="0" y="0"/>
                    </a:cubicBezTo>
                  </a:path>
                </a:pathLst>
              </a:custGeom>
              <a:solidFill>
                <a:srgbClr val="51484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79" name="Freeform 4792">
                <a:extLst>
                  <a:ext uri="{FF2B5EF4-FFF2-40B4-BE49-F238E27FC236}">
                    <a16:creationId xmlns:a16="http://schemas.microsoft.com/office/drawing/2014/main" id="{CA9EAD51-7F02-4EDC-9BC2-CA57901E763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152" y="867"/>
                <a:ext cx="78" cy="57"/>
              </a:xfrm>
              <a:custGeom>
                <a:avLst/>
                <a:gdLst>
                  <a:gd name="T0" fmla="*/ 75 w 58"/>
                  <a:gd name="T1" fmla="*/ 84 h 42"/>
                  <a:gd name="T2" fmla="*/ 117 w 58"/>
                  <a:gd name="T3" fmla="*/ 113 h 42"/>
                  <a:gd name="T4" fmla="*/ 190 w 58"/>
                  <a:gd name="T5" fmla="*/ 143 h 42"/>
                  <a:gd name="T6" fmla="*/ 180 w 58"/>
                  <a:gd name="T7" fmla="*/ 124 h 42"/>
                  <a:gd name="T8" fmla="*/ 168 w 58"/>
                  <a:gd name="T9" fmla="*/ 113 h 42"/>
                  <a:gd name="T10" fmla="*/ 75 w 58"/>
                  <a:gd name="T11" fmla="*/ 84 h 42"/>
                  <a:gd name="T12" fmla="*/ 1 w 58"/>
                  <a:gd name="T13" fmla="*/ 0 h 42"/>
                  <a:gd name="T14" fmla="*/ 0 w 58"/>
                  <a:gd name="T15" fmla="*/ 7 h 42"/>
                  <a:gd name="T16" fmla="*/ 9 w 58"/>
                  <a:gd name="T17" fmla="*/ 1 h 42"/>
                  <a:gd name="T18" fmla="*/ 1 w 58"/>
                  <a:gd name="T19" fmla="*/ 0 h 4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58" h="42">
                    <a:moveTo>
                      <a:pt x="23" y="25"/>
                    </a:moveTo>
                    <a:cubicBezTo>
                      <a:pt x="27" y="28"/>
                      <a:pt x="32" y="31"/>
                      <a:pt x="36" y="33"/>
                    </a:cubicBezTo>
                    <a:cubicBezTo>
                      <a:pt x="42" y="36"/>
                      <a:pt x="50" y="39"/>
                      <a:pt x="58" y="42"/>
                    </a:cubicBezTo>
                    <a:cubicBezTo>
                      <a:pt x="57" y="40"/>
                      <a:pt x="56" y="38"/>
                      <a:pt x="55" y="36"/>
                    </a:cubicBezTo>
                    <a:cubicBezTo>
                      <a:pt x="53" y="35"/>
                      <a:pt x="52" y="34"/>
                      <a:pt x="51" y="33"/>
                    </a:cubicBezTo>
                    <a:cubicBezTo>
                      <a:pt x="41" y="30"/>
                      <a:pt x="31" y="26"/>
                      <a:pt x="23" y="25"/>
                    </a:cubicBezTo>
                    <a:moveTo>
                      <a:pt x="1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2"/>
                      <a:pt x="2" y="1"/>
                      <a:pt x="3" y="1"/>
                    </a:cubicBezTo>
                    <a:cubicBezTo>
                      <a:pt x="2" y="1"/>
                      <a:pt x="1" y="0"/>
                      <a:pt x="1" y="0"/>
                    </a:cubicBezTo>
                  </a:path>
                </a:pathLst>
              </a:custGeom>
              <a:solidFill>
                <a:srgbClr val="6D64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80" name="Freeform 4793">
                <a:extLst>
                  <a:ext uri="{FF2B5EF4-FFF2-40B4-BE49-F238E27FC236}">
                    <a16:creationId xmlns:a16="http://schemas.microsoft.com/office/drawing/2014/main" id="{502B04EB-E312-4A81-96C4-0665D7EC5B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50" y="868"/>
                <a:ext cx="71" cy="44"/>
              </a:xfrm>
              <a:custGeom>
                <a:avLst/>
                <a:gdLst>
                  <a:gd name="T0" fmla="*/ 14 w 52"/>
                  <a:gd name="T1" fmla="*/ 0 h 32"/>
                  <a:gd name="T2" fmla="*/ 1 w 52"/>
                  <a:gd name="T3" fmla="*/ 1 h 32"/>
                  <a:gd name="T4" fmla="*/ 0 w 52"/>
                  <a:gd name="T5" fmla="*/ 32 h 32"/>
                  <a:gd name="T6" fmla="*/ 83 w 52"/>
                  <a:gd name="T7" fmla="*/ 85 h 32"/>
                  <a:gd name="T8" fmla="*/ 180 w 52"/>
                  <a:gd name="T9" fmla="*/ 116 h 32"/>
                  <a:gd name="T10" fmla="*/ 41 w 52"/>
                  <a:gd name="T11" fmla="*/ 19 h 32"/>
                  <a:gd name="T12" fmla="*/ 14 w 52"/>
                  <a:gd name="T13" fmla="*/ 0 h 3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2" h="32">
                    <a:moveTo>
                      <a:pt x="4" y="0"/>
                    </a:moveTo>
                    <a:cubicBezTo>
                      <a:pt x="3" y="0"/>
                      <a:pt x="2" y="1"/>
                      <a:pt x="1" y="1"/>
                    </a:cubicBezTo>
                    <a:cubicBezTo>
                      <a:pt x="1" y="4"/>
                      <a:pt x="1" y="7"/>
                      <a:pt x="0" y="9"/>
                    </a:cubicBezTo>
                    <a:cubicBezTo>
                      <a:pt x="8" y="13"/>
                      <a:pt x="16" y="18"/>
                      <a:pt x="24" y="24"/>
                    </a:cubicBezTo>
                    <a:cubicBezTo>
                      <a:pt x="32" y="25"/>
                      <a:pt x="42" y="29"/>
                      <a:pt x="52" y="32"/>
                    </a:cubicBezTo>
                    <a:cubicBezTo>
                      <a:pt x="41" y="22"/>
                      <a:pt x="28" y="15"/>
                      <a:pt x="12" y="5"/>
                    </a:cubicBezTo>
                    <a:cubicBezTo>
                      <a:pt x="9" y="4"/>
                      <a:pt x="7" y="2"/>
                      <a:pt x="4" y="0"/>
                    </a:cubicBezTo>
                  </a:path>
                </a:pathLst>
              </a:custGeom>
              <a:solidFill>
                <a:srgbClr val="A19A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81" name="Freeform 4794">
                <a:extLst>
                  <a:ext uri="{FF2B5EF4-FFF2-40B4-BE49-F238E27FC236}">
                    <a16:creationId xmlns:a16="http://schemas.microsoft.com/office/drawing/2014/main" id="{11AEB25C-D904-4FB1-8080-71A63D461BB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145" y="1118"/>
                <a:ext cx="87" cy="477"/>
              </a:xfrm>
              <a:custGeom>
                <a:avLst/>
                <a:gdLst>
                  <a:gd name="T0" fmla="*/ 56 w 64"/>
                  <a:gd name="T1" fmla="*/ 951 h 352"/>
                  <a:gd name="T2" fmla="*/ 61 w 64"/>
                  <a:gd name="T3" fmla="*/ 987 h 352"/>
                  <a:gd name="T4" fmla="*/ 68 w 64"/>
                  <a:gd name="T5" fmla="*/ 966 h 352"/>
                  <a:gd name="T6" fmla="*/ 56 w 64"/>
                  <a:gd name="T7" fmla="*/ 951 h 352"/>
                  <a:gd name="T8" fmla="*/ 20 w 64"/>
                  <a:gd name="T9" fmla="*/ 0 h 352"/>
                  <a:gd name="T10" fmla="*/ 20 w 64"/>
                  <a:gd name="T11" fmla="*/ 160 h 352"/>
                  <a:gd name="T12" fmla="*/ 27 w 64"/>
                  <a:gd name="T13" fmla="*/ 180 h 352"/>
                  <a:gd name="T14" fmla="*/ 20 w 64"/>
                  <a:gd name="T15" fmla="*/ 169 h 352"/>
                  <a:gd name="T16" fmla="*/ 14 w 64"/>
                  <a:gd name="T17" fmla="*/ 275 h 352"/>
                  <a:gd name="T18" fmla="*/ 35 w 64"/>
                  <a:gd name="T19" fmla="*/ 331 h 352"/>
                  <a:gd name="T20" fmla="*/ 10 w 64"/>
                  <a:gd name="T21" fmla="*/ 294 h 352"/>
                  <a:gd name="T22" fmla="*/ 10 w 64"/>
                  <a:gd name="T23" fmla="*/ 321 h 352"/>
                  <a:gd name="T24" fmla="*/ 1 w 64"/>
                  <a:gd name="T25" fmla="*/ 383 h 352"/>
                  <a:gd name="T26" fmla="*/ 0 w 64"/>
                  <a:gd name="T27" fmla="*/ 392 h 352"/>
                  <a:gd name="T28" fmla="*/ 0 w 64"/>
                  <a:gd name="T29" fmla="*/ 408 h 352"/>
                  <a:gd name="T30" fmla="*/ 41 w 64"/>
                  <a:gd name="T31" fmla="*/ 553 h 352"/>
                  <a:gd name="T32" fmla="*/ 27 w 64"/>
                  <a:gd name="T33" fmla="*/ 523 h 352"/>
                  <a:gd name="T34" fmla="*/ 37 w 64"/>
                  <a:gd name="T35" fmla="*/ 615 h 352"/>
                  <a:gd name="T36" fmla="*/ 37 w 64"/>
                  <a:gd name="T37" fmla="*/ 619 h 352"/>
                  <a:gd name="T38" fmla="*/ 72 w 64"/>
                  <a:gd name="T39" fmla="*/ 741 h 352"/>
                  <a:gd name="T40" fmla="*/ 50 w 64"/>
                  <a:gd name="T41" fmla="*/ 713 h 352"/>
                  <a:gd name="T42" fmla="*/ 48 w 64"/>
                  <a:gd name="T43" fmla="*/ 855 h 352"/>
                  <a:gd name="T44" fmla="*/ 76 w 64"/>
                  <a:gd name="T45" fmla="*/ 924 h 352"/>
                  <a:gd name="T46" fmla="*/ 88 w 64"/>
                  <a:gd name="T47" fmla="*/ 808 h 352"/>
                  <a:gd name="T48" fmla="*/ 132 w 64"/>
                  <a:gd name="T49" fmla="*/ 808 h 352"/>
                  <a:gd name="T50" fmla="*/ 140 w 64"/>
                  <a:gd name="T51" fmla="*/ 968 h 352"/>
                  <a:gd name="T52" fmla="*/ 140 w 64"/>
                  <a:gd name="T53" fmla="*/ 1186 h 352"/>
                  <a:gd name="T54" fmla="*/ 163 w 64"/>
                  <a:gd name="T55" fmla="*/ 1065 h 352"/>
                  <a:gd name="T56" fmla="*/ 169 w 64"/>
                  <a:gd name="T57" fmla="*/ 1018 h 352"/>
                  <a:gd name="T58" fmla="*/ 197 w 64"/>
                  <a:gd name="T59" fmla="*/ 836 h 352"/>
                  <a:gd name="T60" fmla="*/ 209 w 64"/>
                  <a:gd name="T61" fmla="*/ 739 h 352"/>
                  <a:gd name="T62" fmla="*/ 211 w 64"/>
                  <a:gd name="T63" fmla="*/ 657 h 352"/>
                  <a:gd name="T64" fmla="*/ 218 w 64"/>
                  <a:gd name="T65" fmla="*/ 472 h 352"/>
                  <a:gd name="T66" fmla="*/ 154 w 64"/>
                  <a:gd name="T67" fmla="*/ 335 h 352"/>
                  <a:gd name="T68" fmla="*/ 83 w 64"/>
                  <a:gd name="T69" fmla="*/ 145 h 352"/>
                  <a:gd name="T70" fmla="*/ 20 w 64"/>
                  <a:gd name="T71" fmla="*/ 0 h 352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64" h="352">
                    <a:moveTo>
                      <a:pt x="16" y="282"/>
                    </a:moveTo>
                    <a:cubicBezTo>
                      <a:pt x="17" y="285"/>
                      <a:pt x="18" y="289"/>
                      <a:pt x="18" y="292"/>
                    </a:cubicBezTo>
                    <a:cubicBezTo>
                      <a:pt x="19" y="290"/>
                      <a:pt x="19" y="288"/>
                      <a:pt x="20" y="286"/>
                    </a:cubicBezTo>
                    <a:cubicBezTo>
                      <a:pt x="19" y="285"/>
                      <a:pt x="17" y="283"/>
                      <a:pt x="16" y="282"/>
                    </a:cubicBezTo>
                    <a:moveTo>
                      <a:pt x="6" y="0"/>
                    </a:moveTo>
                    <a:cubicBezTo>
                      <a:pt x="7" y="15"/>
                      <a:pt x="7" y="31"/>
                      <a:pt x="6" y="47"/>
                    </a:cubicBezTo>
                    <a:cubicBezTo>
                      <a:pt x="7" y="49"/>
                      <a:pt x="8" y="51"/>
                      <a:pt x="8" y="53"/>
                    </a:cubicBezTo>
                    <a:cubicBezTo>
                      <a:pt x="8" y="53"/>
                      <a:pt x="8" y="52"/>
                      <a:pt x="6" y="50"/>
                    </a:cubicBezTo>
                    <a:cubicBezTo>
                      <a:pt x="6" y="60"/>
                      <a:pt x="5" y="71"/>
                      <a:pt x="4" y="82"/>
                    </a:cubicBezTo>
                    <a:cubicBezTo>
                      <a:pt x="6" y="87"/>
                      <a:pt x="8" y="92"/>
                      <a:pt x="10" y="98"/>
                    </a:cubicBezTo>
                    <a:cubicBezTo>
                      <a:pt x="10" y="98"/>
                      <a:pt x="8" y="94"/>
                      <a:pt x="3" y="87"/>
                    </a:cubicBezTo>
                    <a:cubicBezTo>
                      <a:pt x="3" y="90"/>
                      <a:pt x="3" y="93"/>
                      <a:pt x="3" y="95"/>
                    </a:cubicBezTo>
                    <a:cubicBezTo>
                      <a:pt x="3" y="101"/>
                      <a:pt x="2" y="107"/>
                      <a:pt x="1" y="114"/>
                    </a:cubicBezTo>
                    <a:cubicBezTo>
                      <a:pt x="1" y="115"/>
                      <a:pt x="1" y="115"/>
                      <a:pt x="0" y="116"/>
                    </a:cubicBezTo>
                    <a:cubicBezTo>
                      <a:pt x="0" y="117"/>
                      <a:pt x="0" y="119"/>
                      <a:pt x="0" y="121"/>
                    </a:cubicBezTo>
                    <a:cubicBezTo>
                      <a:pt x="8" y="138"/>
                      <a:pt x="10" y="153"/>
                      <a:pt x="12" y="164"/>
                    </a:cubicBezTo>
                    <a:cubicBezTo>
                      <a:pt x="12" y="164"/>
                      <a:pt x="11" y="161"/>
                      <a:pt x="8" y="155"/>
                    </a:cubicBezTo>
                    <a:cubicBezTo>
                      <a:pt x="9" y="164"/>
                      <a:pt x="11" y="173"/>
                      <a:pt x="11" y="182"/>
                    </a:cubicBezTo>
                    <a:cubicBezTo>
                      <a:pt x="11" y="183"/>
                      <a:pt x="11" y="183"/>
                      <a:pt x="11" y="184"/>
                    </a:cubicBezTo>
                    <a:cubicBezTo>
                      <a:pt x="14" y="194"/>
                      <a:pt x="17" y="205"/>
                      <a:pt x="21" y="220"/>
                    </a:cubicBezTo>
                    <a:cubicBezTo>
                      <a:pt x="21" y="220"/>
                      <a:pt x="19" y="217"/>
                      <a:pt x="15" y="211"/>
                    </a:cubicBezTo>
                    <a:cubicBezTo>
                      <a:pt x="16" y="226"/>
                      <a:pt x="16" y="241"/>
                      <a:pt x="14" y="254"/>
                    </a:cubicBezTo>
                    <a:cubicBezTo>
                      <a:pt x="17" y="261"/>
                      <a:pt x="20" y="267"/>
                      <a:pt x="22" y="274"/>
                    </a:cubicBezTo>
                    <a:cubicBezTo>
                      <a:pt x="26" y="261"/>
                      <a:pt x="29" y="246"/>
                      <a:pt x="26" y="240"/>
                    </a:cubicBezTo>
                    <a:cubicBezTo>
                      <a:pt x="38" y="240"/>
                      <a:pt x="38" y="240"/>
                      <a:pt x="38" y="240"/>
                    </a:cubicBezTo>
                    <a:cubicBezTo>
                      <a:pt x="33" y="253"/>
                      <a:pt x="41" y="273"/>
                      <a:pt x="41" y="287"/>
                    </a:cubicBezTo>
                    <a:cubicBezTo>
                      <a:pt x="42" y="309"/>
                      <a:pt x="42" y="330"/>
                      <a:pt x="41" y="352"/>
                    </a:cubicBezTo>
                    <a:cubicBezTo>
                      <a:pt x="44" y="340"/>
                      <a:pt x="46" y="328"/>
                      <a:pt x="48" y="316"/>
                    </a:cubicBezTo>
                    <a:cubicBezTo>
                      <a:pt x="48" y="311"/>
                      <a:pt x="48" y="307"/>
                      <a:pt x="49" y="302"/>
                    </a:cubicBezTo>
                    <a:cubicBezTo>
                      <a:pt x="50" y="284"/>
                      <a:pt x="53" y="266"/>
                      <a:pt x="58" y="248"/>
                    </a:cubicBezTo>
                    <a:cubicBezTo>
                      <a:pt x="59" y="239"/>
                      <a:pt x="60" y="229"/>
                      <a:pt x="61" y="219"/>
                    </a:cubicBezTo>
                    <a:cubicBezTo>
                      <a:pt x="62" y="211"/>
                      <a:pt x="62" y="203"/>
                      <a:pt x="62" y="195"/>
                    </a:cubicBezTo>
                    <a:cubicBezTo>
                      <a:pt x="62" y="176"/>
                      <a:pt x="63" y="158"/>
                      <a:pt x="64" y="140"/>
                    </a:cubicBezTo>
                    <a:cubicBezTo>
                      <a:pt x="56" y="128"/>
                      <a:pt x="51" y="111"/>
                      <a:pt x="45" y="99"/>
                    </a:cubicBezTo>
                    <a:cubicBezTo>
                      <a:pt x="36" y="81"/>
                      <a:pt x="31" y="62"/>
                      <a:pt x="24" y="43"/>
                    </a:cubicBezTo>
                    <a:cubicBezTo>
                      <a:pt x="18" y="28"/>
                      <a:pt x="12" y="14"/>
                      <a:pt x="6" y="0"/>
                    </a:cubicBezTo>
                  </a:path>
                </a:pathLst>
              </a:custGeom>
              <a:solidFill>
                <a:srgbClr val="6D64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82" name="Freeform 4795">
                <a:extLst>
                  <a:ext uri="{FF2B5EF4-FFF2-40B4-BE49-F238E27FC236}">
                    <a16:creationId xmlns:a16="http://schemas.microsoft.com/office/drawing/2014/main" id="{3BD1E5B5-F2D0-41B5-8852-DC5C02787B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44" y="1305"/>
                <a:ext cx="13" cy="53"/>
              </a:xfrm>
              <a:custGeom>
                <a:avLst/>
                <a:gdLst>
                  <a:gd name="T0" fmla="*/ 0 w 10"/>
                  <a:gd name="T1" fmla="*/ 0 h 39"/>
                  <a:gd name="T2" fmla="*/ 7 w 10"/>
                  <a:gd name="T3" fmla="*/ 96 h 39"/>
                  <a:gd name="T4" fmla="*/ 27 w 10"/>
                  <a:gd name="T5" fmla="*/ 133 h 39"/>
                  <a:gd name="T6" fmla="*/ 21 w 10"/>
                  <a:gd name="T7" fmla="*/ 45 h 39"/>
                  <a:gd name="T8" fmla="*/ 0 w 10"/>
                  <a:gd name="T9" fmla="*/ 0 h 3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" h="39">
                    <a:moveTo>
                      <a:pt x="0" y="0"/>
                    </a:moveTo>
                    <a:cubicBezTo>
                      <a:pt x="1" y="9"/>
                      <a:pt x="2" y="18"/>
                      <a:pt x="2" y="28"/>
                    </a:cubicBezTo>
                    <a:cubicBezTo>
                      <a:pt x="5" y="31"/>
                      <a:pt x="7" y="35"/>
                      <a:pt x="9" y="39"/>
                    </a:cubicBezTo>
                    <a:cubicBezTo>
                      <a:pt x="10" y="30"/>
                      <a:pt x="9" y="22"/>
                      <a:pt x="7" y="13"/>
                    </a:cubicBezTo>
                    <a:cubicBezTo>
                      <a:pt x="5" y="9"/>
                      <a:pt x="3" y="5"/>
                      <a:pt x="0" y="0"/>
                    </a:cubicBezTo>
                  </a:path>
                </a:pathLst>
              </a:custGeom>
              <a:solidFill>
                <a:srgbClr val="6D64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83" name="Freeform 4796">
                <a:extLst>
                  <a:ext uri="{FF2B5EF4-FFF2-40B4-BE49-F238E27FC236}">
                    <a16:creationId xmlns:a16="http://schemas.microsoft.com/office/drawing/2014/main" id="{C3E68BC2-A1C2-450F-90FD-8753DD377F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49" y="1378"/>
                <a:ext cx="1" cy="3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12 h 2"/>
                  <a:gd name="T4" fmla="*/ 0 w 1"/>
                  <a:gd name="T5" fmla="*/ 8 h 2"/>
                  <a:gd name="T6" fmla="*/ 0 w 1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</a:path>
                </a:pathLst>
              </a:custGeom>
              <a:solidFill>
                <a:srgbClr val="6D64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84" name="Freeform 4797">
                <a:extLst>
                  <a:ext uri="{FF2B5EF4-FFF2-40B4-BE49-F238E27FC236}">
                    <a16:creationId xmlns:a16="http://schemas.microsoft.com/office/drawing/2014/main" id="{BB1539FC-64D5-48C4-996F-A4D7B0E3B3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52" y="1391"/>
                <a:ext cx="16" cy="65"/>
              </a:xfrm>
              <a:custGeom>
                <a:avLst/>
                <a:gdLst>
                  <a:gd name="T0" fmla="*/ 12 w 12"/>
                  <a:gd name="T1" fmla="*/ 0 h 48"/>
                  <a:gd name="T2" fmla="*/ 0 w 12"/>
                  <a:gd name="T3" fmla="*/ 57 h 48"/>
                  <a:gd name="T4" fmla="*/ 16 w 12"/>
                  <a:gd name="T5" fmla="*/ 160 h 48"/>
                  <a:gd name="T6" fmla="*/ 20 w 12"/>
                  <a:gd name="T7" fmla="*/ 161 h 48"/>
                  <a:gd name="T8" fmla="*/ 31 w 12"/>
                  <a:gd name="T9" fmla="*/ 30 h 48"/>
                  <a:gd name="T10" fmla="*/ 12 w 12"/>
                  <a:gd name="T11" fmla="*/ 0 h 4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2" h="48">
                    <a:moveTo>
                      <a:pt x="4" y="0"/>
                    </a:moveTo>
                    <a:cubicBezTo>
                      <a:pt x="3" y="6"/>
                      <a:pt x="2" y="12"/>
                      <a:pt x="0" y="17"/>
                    </a:cubicBezTo>
                    <a:cubicBezTo>
                      <a:pt x="2" y="27"/>
                      <a:pt x="3" y="37"/>
                      <a:pt x="5" y="47"/>
                    </a:cubicBezTo>
                    <a:cubicBezTo>
                      <a:pt x="5" y="47"/>
                      <a:pt x="6" y="48"/>
                      <a:pt x="6" y="48"/>
                    </a:cubicBezTo>
                    <a:cubicBezTo>
                      <a:pt x="10" y="36"/>
                      <a:pt x="12" y="23"/>
                      <a:pt x="10" y="9"/>
                    </a:cubicBezTo>
                    <a:cubicBezTo>
                      <a:pt x="8" y="7"/>
                      <a:pt x="7" y="4"/>
                      <a:pt x="4" y="0"/>
                    </a:cubicBezTo>
                  </a:path>
                </a:pathLst>
              </a:custGeom>
              <a:solidFill>
                <a:srgbClr val="6D64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85" name="Freeform 4798">
                <a:extLst>
                  <a:ext uri="{FF2B5EF4-FFF2-40B4-BE49-F238E27FC236}">
                    <a16:creationId xmlns:a16="http://schemas.microsoft.com/office/drawing/2014/main" id="{C3EADC7A-F693-4E42-8820-0B83CA1309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53" y="1182"/>
                <a:ext cx="3" cy="8"/>
              </a:xfrm>
              <a:custGeom>
                <a:avLst/>
                <a:gdLst>
                  <a:gd name="T0" fmla="*/ 0 w 2"/>
                  <a:gd name="T1" fmla="*/ 0 h 6"/>
                  <a:gd name="T2" fmla="*/ 0 w 2"/>
                  <a:gd name="T3" fmla="*/ 9 h 6"/>
                  <a:gd name="T4" fmla="*/ 12 w 2"/>
                  <a:gd name="T5" fmla="*/ 20 h 6"/>
                  <a:gd name="T6" fmla="*/ 0 w 2"/>
                  <a:gd name="T7" fmla="*/ 0 h 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6">
                    <a:moveTo>
                      <a:pt x="0" y="0"/>
                    </a:moveTo>
                    <a:cubicBezTo>
                      <a:pt x="0" y="1"/>
                      <a:pt x="0" y="2"/>
                      <a:pt x="0" y="3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2" y="4"/>
                      <a:pt x="1" y="2"/>
                      <a:pt x="0" y="0"/>
                    </a:cubicBezTo>
                  </a:path>
                </a:pathLst>
              </a:custGeom>
              <a:solidFill>
                <a:srgbClr val="A19A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86" name="Freeform 4799">
                <a:extLst>
                  <a:ext uri="{FF2B5EF4-FFF2-40B4-BE49-F238E27FC236}">
                    <a16:creationId xmlns:a16="http://schemas.microsoft.com/office/drawing/2014/main" id="{760613AB-7580-44F4-B086-FD8CA8FC95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49" y="1229"/>
                <a:ext cx="10" cy="22"/>
              </a:xfrm>
              <a:custGeom>
                <a:avLst/>
                <a:gdLst>
                  <a:gd name="T0" fmla="*/ 1 w 7"/>
                  <a:gd name="T1" fmla="*/ 0 h 16"/>
                  <a:gd name="T2" fmla="*/ 0 w 7"/>
                  <a:gd name="T3" fmla="*/ 19 h 16"/>
                  <a:gd name="T4" fmla="*/ 29 w 7"/>
                  <a:gd name="T5" fmla="*/ 56 h 16"/>
                  <a:gd name="T6" fmla="*/ 1 w 7"/>
                  <a:gd name="T7" fmla="*/ 0 h 1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" h="16">
                    <a:moveTo>
                      <a:pt x="1" y="0"/>
                    </a:moveTo>
                    <a:cubicBezTo>
                      <a:pt x="1" y="2"/>
                      <a:pt x="1" y="3"/>
                      <a:pt x="0" y="5"/>
                    </a:cubicBezTo>
                    <a:cubicBezTo>
                      <a:pt x="5" y="12"/>
                      <a:pt x="7" y="16"/>
                      <a:pt x="7" y="16"/>
                    </a:cubicBezTo>
                    <a:cubicBezTo>
                      <a:pt x="5" y="10"/>
                      <a:pt x="3" y="5"/>
                      <a:pt x="1" y="0"/>
                    </a:cubicBezTo>
                  </a:path>
                </a:pathLst>
              </a:custGeom>
              <a:solidFill>
                <a:srgbClr val="A19A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87" name="Freeform 4800">
                <a:extLst>
                  <a:ext uri="{FF2B5EF4-FFF2-40B4-BE49-F238E27FC236}">
                    <a16:creationId xmlns:a16="http://schemas.microsoft.com/office/drawing/2014/main" id="{0CE4BCD3-3067-4864-80CF-98456F5E1A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44" y="1282"/>
                <a:ext cx="17" cy="58"/>
              </a:xfrm>
              <a:custGeom>
                <a:avLst/>
                <a:gdLst>
                  <a:gd name="T0" fmla="*/ 1 w 13"/>
                  <a:gd name="T1" fmla="*/ 0 h 43"/>
                  <a:gd name="T2" fmla="*/ 0 w 13"/>
                  <a:gd name="T3" fmla="*/ 32 h 43"/>
                  <a:gd name="T4" fmla="*/ 0 w 13"/>
                  <a:gd name="T5" fmla="*/ 57 h 43"/>
                  <a:gd name="T6" fmla="*/ 21 w 13"/>
                  <a:gd name="T7" fmla="*/ 98 h 43"/>
                  <a:gd name="T8" fmla="*/ 17 w 13"/>
                  <a:gd name="T9" fmla="*/ 89 h 43"/>
                  <a:gd name="T10" fmla="*/ 22 w 13"/>
                  <a:gd name="T11" fmla="*/ 96 h 43"/>
                  <a:gd name="T12" fmla="*/ 27 w 13"/>
                  <a:gd name="T13" fmla="*/ 113 h 43"/>
                  <a:gd name="T14" fmla="*/ 38 w 13"/>
                  <a:gd name="T15" fmla="*/ 142 h 43"/>
                  <a:gd name="T16" fmla="*/ 1 w 13"/>
                  <a:gd name="T17" fmla="*/ 0 h 4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3" h="43">
                    <a:moveTo>
                      <a:pt x="1" y="0"/>
                    </a:moveTo>
                    <a:cubicBezTo>
                      <a:pt x="0" y="3"/>
                      <a:pt x="0" y="6"/>
                      <a:pt x="0" y="10"/>
                    </a:cubicBezTo>
                    <a:cubicBezTo>
                      <a:pt x="0" y="12"/>
                      <a:pt x="0" y="14"/>
                      <a:pt x="0" y="17"/>
                    </a:cubicBezTo>
                    <a:cubicBezTo>
                      <a:pt x="3" y="22"/>
                      <a:pt x="5" y="26"/>
                      <a:pt x="7" y="30"/>
                    </a:cubicBezTo>
                    <a:cubicBezTo>
                      <a:pt x="7" y="29"/>
                      <a:pt x="6" y="28"/>
                      <a:pt x="6" y="27"/>
                    </a:cubicBezTo>
                    <a:cubicBezTo>
                      <a:pt x="8" y="29"/>
                      <a:pt x="8" y="29"/>
                      <a:pt x="8" y="29"/>
                    </a:cubicBezTo>
                    <a:cubicBezTo>
                      <a:pt x="8" y="31"/>
                      <a:pt x="9" y="32"/>
                      <a:pt x="9" y="34"/>
                    </a:cubicBezTo>
                    <a:cubicBezTo>
                      <a:pt x="12" y="40"/>
                      <a:pt x="13" y="43"/>
                      <a:pt x="13" y="43"/>
                    </a:cubicBezTo>
                    <a:cubicBezTo>
                      <a:pt x="11" y="32"/>
                      <a:pt x="9" y="17"/>
                      <a:pt x="1" y="0"/>
                    </a:cubicBezTo>
                  </a:path>
                </a:pathLst>
              </a:custGeom>
              <a:solidFill>
                <a:srgbClr val="A19A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88" name="Freeform 4801">
                <a:extLst>
                  <a:ext uri="{FF2B5EF4-FFF2-40B4-BE49-F238E27FC236}">
                    <a16:creationId xmlns:a16="http://schemas.microsoft.com/office/drawing/2014/main" id="{4BF36543-5E39-4CD1-B0D1-9EB4A4A548B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146" y="1343"/>
                <a:ext cx="27" cy="73"/>
              </a:xfrm>
              <a:custGeom>
                <a:avLst/>
                <a:gdLst>
                  <a:gd name="T0" fmla="*/ 35 w 20"/>
                  <a:gd name="T1" fmla="*/ 58 h 54"/>
                  <a:gd name="T2" fmla="*/ 27 w 20"/>
                  <a:gd name="T3" fmla="*/ 118 h 54"/>
                  <a:gd name="T4" fmla="*/ 47 w 20"/>
                  <a:gd name="T5" fmla="*/ 146 h 54"/>
                  <a:gd name="T6" fmla="*/ 43 w 20"/>
                  <a:gd name="T7" fmla="*/ 126 h 54"/>
                  <a:gd name="T8" fmla="*/ 47 w 20"/>
                  <a:gd name="T9" fmla="*/ 124 h 54"/>
                  <a:gd name="T10" fmla="*/ 47 w 20"/>
                  <a:gd name="T11" fmla="*/ 150 h 54"/>
                  <a:gd name="T12" fmla="*/ 66 w 20"/>
                  <a:gd name="T13" fmla="*/ 181 h 54"/>
                  <a:gd name="T14" fmla="*/ 35 w 20"/>
                  <a:gd name="T15" fmla="*/ 58 h 54"/>
                  <a:gd name="T16" fmla="*/ 0 w 20"/>
                  <a:gd name="T17" fmla="*/ 0 h 54"/>
                  <a:gd name="T18" fmla="*/ 1 w 20"/>
                  <a:gd name="T19" fmla="*/ 58 h 54"/>
                  <a:gd name="T20" fmla="*/ 7 w 20"/>
                  <a:gd name="T21" fmla="*/ 87 h 54"/>
                  <a:gd name="T22" fmla="*/ 7 w 20"/>
                  <a:gd name="T23" fmla="*/ 92 h 54"/>
                  <a:gd name="T24" fmla="*/ 22 w 20"/>
                  <a:gd name="T25" fmla="*/ 37 h 54"/>
                  <a:gd name="T26" fmla="*/ 0 w 20"/>
                  <a:gd name="T27" fmla="*/ 0 h 5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20" h="54">
                    <a:moveTo>
                      <a:pt x="10" y="18"/>
                    </a:moveTo>
                    <a:cubicBezTo>
                      <a:pt x="10" y="24"/>
                      <a:pt x="9" y="30"/>
                      <a:pt x="8" y="35"/>
                    </a:cubicBezTo>
                    <a:cubicBezTo>
                      <a:pt x="11" y="39"/>
                      <a:pt x="12" y="42"/>
                      <a:pt x="14" y="44"/>
                    </a:cubicBezTo>
                    <a:cubicBezTo>
                      <a:pt x="14" y="42"/>
                      <a:pt x="13" y="40"/>
                      <a:pt x="13" y="38"/>
                    </a:cubicBezTo>
                    <a:cubicBezTo>
                      <a:pt x="14" y="37"/>
                      <a:pt x="14" y="37"/>
                      <a:pt x="14" y="37"/>
                    </a:cubicBezTo>
                    <a:cubicBezTo>
                      <a:pt x="14" y="40"/>
                      <a:pt x="14" y="43"/>
                      <a:pt x="14" y="45"/>
                    </a:cubicBezTo>
                    <a:cubicBezTo>
                      <a:pt x="18" y="51"/>
                      <a:pt x="20" y="54"/>
                      <a:pt x="20" y="54"/>
                    </a:cubicBezTo>
                    <a:cubicBezTo>
                      <a:pt x="16" y="39"/>
                      <a:pt x="13" y="28"/>
                      <a:pt x="10" y="18"/>
                    </a:cubicBezTo>
                    <a:moveTo>
                      <a:pt x="0" y="0"/>
                    </a:moveTo>
                    <a:cubicBezTo>
                      <a:pt x="1" y="6"/>
                      <a:pt x="1" y="12"/>
                      <a:pt x="1" y="18"/>
                    </a:cubicBezTo>
                    <a:cubicBezTo>
                      <a:pt x="1" y="21"/>
                      <a:pt x="2" y="24"/>
                      <a:pt x="2" y="26"/>
                    </a:cubicBezTo>
                    <a:cubicBezTo>
                      <a:pt x="2" y="27"/>
                      <a:pt x="2" y="27"/>
                      <a:pt x="2" y="27"/>
                    </a:cubicBezTo>
                    <a:cubicBezTo>
                      <a:pt x="4" y="22"/>
                      <a:pt x="6" y="16"/>
                      <a:pt x="7" y="11"/>
                    </a:cubicBezTo>
                    <a:cubicBezTo>
                      <a:pt x="5" y="7"/>
                      <a:pt x="3" y="3"/>
                      <a:pt x="0" y="0"/>
                    </a:cubicBezTo>
                  </a:path>
                </a:pathLst>
              </a:custGeom>
              <a:solidFill>
                <a:srgbClr val="A19A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89" name="Freeform 4802">
                <a:extLst>
                  <a:ext uri="{FF2B5EF4-FFF2-40B4-BE49-F238E27FC236}">
                    <a16:creationId xmlns:a16="http://schemas.microsoft.com/office/drawing/2014/main" id="{16223592-D58C-49D9-B848-D180EE8ECB3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159" y="1454"/>
                <a:ext cx="16" cy="52"/>
              </a:xfrm>
              <a:custGeom>
                <a:avLst/>
                <a:gdLst>
                  <a:gd name="T0" fmla="*/ 12 w 12"/>
                  <a:gd name="T1" fmla="*/ 21 h 38"/>
                  <a:gd name="T2" fmla="*/ 7 w 12"/>
                  <a:gd name="T3" fmla="*/ 49 h 38"/>
                  <a:gd name="T4" fmla="*/ 20 w 12"/>
                  <a:gd name="T5" fmla="*/ 120 h 38"/>
                  <a:gd name="T6" fmla="*/ 31 w 12"/>
                  <a:gd name="T7" fmla="*/ 133 h 38"/>
                  <a:gd name="T8" fmla="*/ 37 w 12"/>
                  <a:gd name="T9" fmla="*/ 92 h 38"/>
                  <a:gd name="T10" fmla="*/ 12 w 12"/>
                  <a:gd name="T11" fmla="*/ 21 h 38"/>
                  <a:gd name="T12" fmla="*/ 0 w 12"/>
                  <a:gd name="T13" fmla="*/ 0 h 38"/>
                  <a:gd name="T14" fmla="*/ 0 w 12"/>
                  <a:gd name="T15" fmla="*/ 10 h 38"/>
                  <a:gd name="T16" fmla="*/ 1 w 12"/>
                  <a:gd name="T17" fmla="*/ 1 h 38"/>
                  <a:gd name="T18" fmla="*/ 0 w 12"/>
                  <a:gd name="T19" fmla="*/ 0 h 38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2" h="38">
                    <a:moveTo>
                      <a:pt x="4" y="6"/>
                    </a:moveTo>
                    <a:cubicBezTo>
                      <a:pt x="3" y="9"/>
                      <a:pt x="3" y="11"/>
                      <a:pt x="2" y="14"/>
                    </a:cubicBezTo>
                    <a:cubicBezTo>
                      <a:pt x="4" y="20"/>
                      <a:pt x="5" y="27"/>
                      <a:pt x="6" y="34"/>
                    </a:cubicBezTo>
                    <a:cubicBezTo>
                      <a:pt x="7" y="35"/>
                      <a:pt x="9" y="37"/>
                      <a:pt x="10" y="38"/>
                    </a:cubicBezTo>
                    <a:cubicBezTo>
                      <a:pt x="10" y="34"/>
                      <a:pt x="11" y="30"/>
                      <a:pt x="12" y="26"/>
                    </a:cubicBezTo>
                    <a:cubicBezTo>
                      <a:pt x="10" y="19"/>
                      <a:pt x="7" y="13"/>
                      <a:pt x="4" y="6"/>
                    </a:cubicBezTo>
                    <a:moveTo>
                      <a:pt x="0" y="0"/>
                    </a:moveTo>
                    <a:cubicBezTo>
                      <a:pt x="0" y="1"/>
                      <a:pt x="0" y="2"/>
                      <a:pt x="0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0" y="0"/>
                      <a:pt x="0" y="0"/>
                    </a:cubicBezTo>
                  </a:path>
                </a:pathLst>
              </a:custGeom>
              <a:solidFill>
                <a:srgbClr val="A19A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90" name="Freeform 4803">
                <a:extLst>
                  <a:ext uri="{FF2B5EF4-FFF2-40B4-BE49-F238E27FC236}">
                    <a16:creationId xmlns:a16="http://schemas.microsoft.com/office/drawing/2014/main" id="{7DFF00F5-EAE0-49EC-AAF6-7365AE764D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45" y="1247"/>
                <a:ext cx="4" cy="28"/>
              </a:xfrm>
              <a:custGeom>
                <a:avLst/>
                <a:gdLst>
                  <a:gd name="T0" fmla="*/ 9 w 3"/>
                  <a:gd name="T1" fmla="*/ 0 h 21"/>
                  <a:gd name="T2" fmla="*/ 0 w 3"/>
                  <a:gd name="T3" fmla="*/ 65 h 21"/>
                  <a:gd name="T4" fmla="*/ 1 w 3"/>
                  <a:gd name="T5" fmla="*/ 59 h 21"/>
                  <a:gd name="T6" fmla="*/ 9 w 3"/>
                  <a:gd name="T7" fmla="*/ 0 h 2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21">
                    <a:moveTo>
                      <a:pt x="3" y="0"/>
                    </a:moveTo>
                    <a:cubicBezTo>
                      <a:pt x="2" y="7"/>
                      <a:pt x="1" y="14"/>
                      <a:pt x="0" y="21"/>
                    </a:cubicBezTo>
                    <a:cubicBezTo>
                      <a:pt x="1" y="20"/>
                      <a:pt x="1" y="20"/>
                      <a:pt x="1" y="19"/>
                    </a:cubicBezTo>
                    <a:cubicBezTo>
                      <a:pt x="2" y="12"/>
                      <a:pt x="3" y="6"/>
                      <a:pt x="3" y="0"/>
                    </a:cubicBezTo>
                  </a:path>
                </a:pathLst>
              </a:custGeom>
              <a:solidFill>
                <a:srgbClr val="867E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91" name="Freeform 4804">
                <a:extLst>
                  <a:ext uri="{FF2B5EF4-FFF2-40B4-BE49-F238E27FC236}">
                    <a16:creationId xmlns:a16="http://schemas.microsoft.com/office/drawing/2014/main" id="{F2C2001D-146F-448E-B4F8-F57F72A41C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53" y="1323"/>
                <a:ext cx="7" cy="45"/>
              </a:xfrm>
              <a:custGeom>
                <a:avLst/>
                <a:gdLst>
                  <a:gd name="T0" fmla="*/ 0 w 5"/>
                  <a:gd name="T1" fmla="*/ 0 h 33"/>
                  <a:gd name="T2" fmla="*/ 8 w 5"/>
                  <a:gd name="T3" fmla="*/ 89 h 33"/>
                  <a:gd name="T4" fmla="*/ 20 w 5"/>
                  <a:gd name="T5" fmla="*/ 113 h 33"/>
                  <a:gd name="T6" fmla="*/ 20 w 5"/>
                  <a:gd name="T7" fmla="*/ 106 h 33"/>
                  <a:gd name="T8" fmla="*/ 8 w 5"/>
                  <a:gd name="T9" fmla="*/ 14 h 33"/>
                  <a:gd name="T10" fmla="*/ 0 w 5"/>
                  <a:gd name="T11" fmla="*/ 0 h 3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" h="33">
                    <a:moveTo>
                      <a:pt x="0" y="0"/>
                    </a:moveTo>
                    <a:cubicBezTo>
                      <a:pt x="2" y="9"/>
                      <a:pt x="3" y="17"/>
                      <a:pt x="2" y="26"/>
                    </a:cubicBezTo>
                    <a:cubicBezTo>
                      <a:pt x="3" y="28"/>
                      <a:pt x="4" y="31"/>
                      <a:pt x="5" y="33"/>
                    </a:cubicBezTo>
                    <a:cubicBezTo>
                      <a:pt x="5" y="32"/>
                      <a:pt x="5" y="32"/>
                      <a:pt x="5" y="31"/>
                    </a:cubicBezTo>
                    <a:cubicBezTo>
                      <a:pt x="5" y="22"/>
                      <a:pt x="3" y="13"/>
                      <a:pt x="2" y="4"/>
                    </a:cubicBezTo>
                    <a:cubicBezTo>
                      <a:pt x="1" y="2"/>
                      <a:pt x="1" y="1"/>
                      <a:pt x="0" y="0"/>
                    </a:cubicBezTo>
                  </a:path>
                </a:pathLst>
              </a:custGeom>
              <a:solidFill>
                <a:srgbClr val="867E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92" name="Freeform 4805">
                <a:extLst>
                  <a:ext uri="{FF2B5EF4-FFF2-40B4-BE49-F238E27FC236}">
                    <a16:creationId xmlns:a16="http://schemas.microsoft.com/office/drawing/2014/main" id="{4823F6AF-F01A-4EE3-BBA4-AEBE6D9864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49" y="1380"/>
                <a:ext cx="8" cy="34"/>
              </a:xfrm>
              <a:custGeom>
                <a:avLst/>
                <a:gdLst>
                  <a:gd name="T0" fmla="*/ 0 w 6"/>
                  <a:gd name="T1" fmla="*/ 0 h 25"/>
                  <a:gd name="T2" fmla="*/ 0 w 6"/>
                  <a:gd name="T3" fmla="*/ 1 h 25"/>
                  <a:gd name="T4" fmla="*/ 7 w 6"/>
                  <a:gd name="T5" fmla="*/ 86 h 25"/>
                  <a:gd name="T6" fmla="*/ 20 w 6"/>
                  <a:gd name="T7" fmla="*/ 27 h 25"/>
                  <a:gd name="T8" fmla="*/ 0 w 6"/>
                  <a:gd name="T9" fmla="*/ 0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25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9"/>
                      <a:pt x="1" y="17"/>
                      <a:pt x="2" y="25"/>
                    </a:cubicBezTo>
                    <a:cubicBezTo>
                      <a:pt x="4" y="20"/>
                      <a:pt x="5" y="14"/>
                      <a:pt x="6" y="8"/>
                    </a:cubicBezTo>
                    <a:cubicBezTo>
                      <a:pt x="4" y="6"/>
                      <a:pt x="2" y="3"/>
                      <a:pt x="0" y="0"/>
                    </a:cubicBezTo>
                  </a:path>
                </a:pathLst>
              </a:custGeom>
              <a:solidFill>
                <a:srgbClr val="867E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93" name="Freeform 4806">
                <a:extLst>
                  <a:ext uri="{FF2B5EF4-FFF2-40B4-BE49-F238E27FC236}">
                    <a16:creationId xmlns:a16="http://schemas.microsoft.com/office/drawing/2014/main" id="{29553881-92AE-4585-8E4B-6FF323EEE3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52" y="1319"/>
                <a:ext cx="4" cy="9"/>
              </a:xfrm>
              <a:custGeom>
                <a:avLst/>
                <a:gdLst>
                  <a:gd name="T0" fmla="*/ 0 w 3"/>
                  <a:gd name="T1" fmla="*/ 0 h 7"/>
                  <a:gd name="T2" fmla="*/ 1 w 3"/>
                  <a:gd name="T3" fmla="*/ 8 h 7"/>
                  <a:gd name="T4" fmla="*/ 9 w 3"/>
                  <a:gd name="T5" fmla="*/ 19 h 7"/>
                  <a:gd name="T6" fmla="*/ 7 w 3"/>
                  <a:gd name="T7" fmla="*/ 6 h 7"/>
                  <a:gd name="T8" fmla="*/ 0 w 3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7">
                    <a:moveTo>
                      <a:pt x="0" y="0"/>
                    </a:moveTo>
                    <a:cubicBezTo>
                      <a:pt x="0" y="1"/>
                      <a:pt x="1" y="2"/>
                      <a:pt x="1" y="3"/>
                    </a:cubicBezTo>
                    <a:cubicBezTo>
                      <a:pt x="2" y="4"/>
                      <a:pt x="2" y="5"/>
                      <a:pt x="3" y="7"/>
                    </a:cubicBezTo>
                    <a:cubicBezTo>
                      <a:pt x="3" y="5"/>
                      <a:pt x="2" y="4"/>
                      <a:pt x="2" y="2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B3AC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94" name="Freeform 4807">
                <a:extLst>
                  <a:ext uri="{FF2B5EF4-FFF2-40B4-BE49-F238E27FC236}">
                    <a16:creationId xmlns:a16="http://schemas.microsoft.com/office/drawing/2014/main" id="{AC62F930-86C0-4165-962F-6445BD8832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49" y="1358"/>
                <a:ext cx="11" cy="33"/>
              </a:xfrm>
              <a:custGeom>
                <a:avLst/>
                <a:gdLst>
                  <a:gd name="T0" fmla="*/ 19 w 8"/>
                  <a:gd name="T1" fmla="*/ 0 h 24"/>
                  <a:gd name="T2" fmla="*/ 0 w 8"/>
                  <a:gd name="T3" fmla="*/ 56 h 24"/>
                  <a:gd name="T4" fmla="*/ 21 w 8"/>
                  <a:gd name="T5" fmla="*/ 85 h 24"/>
                  <a:gd name="T6" fmla="*/ 29 w 8"/>
                  <a:gd name="T7" fmla="*/ 26 h 24"/>
                  <a:gd name="T8" fmla="*/ 19 w 8"/>
                  <a:gd name="T9" fmla="*/ 0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" h="24">
                    <a:moveTo>
                      <a:pt x="5" y="0"/>
                    </a:moveTo>
                    <a:cubicBezTo>
                      <a:pt x="4" y="5"/>
                      <a:pt x="2" y="11"/>
                      <a:pt x="0" y="16"/>
                    </a:cubicBezTo>
                    <a:cubicBezTo>
                      <a:pt x="2" y="19"/>
                      <a:pt x="4" y="22"/>
                      <a:pt x="6" y="24"/>
                    </a:cubicBezTo>
                    <a:cubicBezTo>
                      <a:pt x="7" y="19"/>
                      <a:pt x="8" y="13"/>
                      <a:pt x="8" y="7"/>
                    </a:cubicBezTo>
                    <a:cubicBezTo>
                      <a:pt x="7" y="5"/>
                      <a:pt x="6" y="2"/>
                      <a:pt x="5" y="0"/>
                    </a:cubicBezTo>
                  </a:path>
                </a:pathLst>
              </a:custGeom>
              <a:solidFill>
                <a:srgbClr val="B3AC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95" name="Freeform 4808">
                <a:extLst>
                  <a:ext uri="{FF2B5EF4-FFF2-40B4-BE49-F238E27FC236}">
                    <a16:creationId xmlns:a16="http://schemas.microsoft.com/office/drawing/2014/main" id="{4C647DED-96E9-4D85-AABD-ED1BEA8C93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60" y="1403"/>
                <a:ext cx="8" cy="59"/>
              </a:xfrm>
              <a:custGeom>
                <a:avLst/>
                <a:gdLst>
                  <a:gd name="T0" fmla="*/ 12 w 6"/>
                  <a:gd name="T1" fmla="*/ 0 h 44"/>
                  <a:gd name="T2" fmla="*/ 0 w 6"/>
                  <a:gd name="T3" fmla="*/ 126 h 44"/>
                  <a:gd name="T4" fmla="*/ 9 w 6"/>
                  <a:gd name="T5" fmla="*/ 142 h 44"/>
                  <a:gd name="T6" fmla="*/ 12 w 6"/>
                  <a:gd name="T7" fmla="*/ 1 h 44"/>
                  <a:gd name="T8" fmla="*/ 12 w 6"/>
                  <a:gd name="T9" fmla="*/ 0 h 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44">
                    <a:moveTo>
                      <a:pt x="4" y="0"/>
                    </a:moveTo>
                    <a:cubicBezTo>
                      <a:pt x="6" y="14"/>
                      <a:pt x="4" y="27"/>
                      <a:pt x="0" y="39"/>
                    </a:cubicBezTo>
                    <a:cubicBezTo>
                      <a:pt x="1" y="41"/>
                      <a:pt x="2" y="43"/>
                      <a:pt x="3" y="44"/>
                    </a:cubicBezTo>
                    <a:cubicBezTo>
                      <a:pt x="5" y="31"/>
                      <a:pt x="5" y="16"/>
                      <a:pt x="4" y="1"/>
                    </a:cubicBezTo>
                    <a:cubicBezTo>
                      <a:pt x="4" y="1"/>
                      <a:pt x="4" y="1"/>
                      <a:pt x="4" y="0"/>
                    </a:cubicBezTo>
                  </a:path>
                </a:pathLst>
              </a:custGeom>
              <a:solidFill>
                <a:srgbClr val="867E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96" name="Freeform 4809">
                <a:extLst>
                  <a:ext uri="{FF2B5EF4-FFF2-40B4-BE49-F238E27FC236}">
                    <a16:creationId xmlns:a16="http://schemas.microsoft.com/office/drawing/2014/main" id="{83850BC4-5FCF-4332-ABB7-0E0066B03C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64" y="1393"/>
                <a:ext cx="1" cy="11"/>
              </a:xfrm>
              <a:custGeom>
                <a:avLst/>
                <a:gdLst>
                  <a:gd name="T0" fmla="*/ 1 w 1"/>
                  <a:gd name="T1" fmla="*/ 0 h 8"/>
                  <a:gd name="T2" fmla="*/ 0 w 1"/>
                  <a:gd name="T3" fmla="*/ 1 h 8"/>
                  <a:gd name="T4" fmla="*/ 1 w 1"/>
                  <a:gd name="T5" fmla="*/ 26 h 8"/>
                  <a:gd name="T6" fmla="*/ 1 w 1"/>
                  <a:gd name="T7" fmla="*/ 29 h 8"/>
                  <a:gd name="T8" fmla="*/ 1 w 1"/>
                  <a:gd name="T9" fmla="*/ 0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8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3"/>
                      <a:pt x="1" y="5"/>
                      <a:pt x="1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6"/>
                      <a:pt x="1" y="3"/>
                      <a:pt x="1" y="0"/>
                    </a:cubicBezTo>
                  </a:path>
                </a:pathLst>
              </a:custGeom>
              <a:solidFill>
                <a:srgbClr val="B3AC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97" name="Freeform 4810">
                <a:extLst>
                  <a:ext uri="{FF2B5EF4-FFF2-40B4-BE49-F238E27FC236}">
                    <a16:creationId xmlns:a16="http://schemas.microsoft.com/office/drawing/2014/main" id="{CE352AD9-E618-4C24-AEB2-43CD282B05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59" y="1456"/>
                <a:ext cx="5" cy="17"/>
              </a:xfrm>
              <a:custGeom>
                <a:avLst/>
                <a:gdLst>
                  <a:gd name="T0" fmla="*/ 1 w 4"/>
                  <a:gd name="T1" fmla="*/ 0 h 13"/>
                  <a:gd name="T2" fmla="*/ 0 w 4"/>
                  <a:gd name="T3" fmla="*/ 7 h 13"/>
                  <a:gd name="T4" fmla="*/ 6 w 4"/>
                  <a:gd name="T5" fmla="*/ 38 h 13"/>
                  <a:gd name="T6" fmla="*/ 10 w 4"/>
                  <a:gd name="T7" fmla="*/ 16 h 13"/>
                  <a:gd name="T8" fmla="*/ 1 w 4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13">
                    <a:moveTo>
                      <a:pt x="1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5"/>
                      <a:pt x="2" y="9"/>
                      <a:pt x="2" y="13"/>
                    </a:cubicBezTo>
                    <a:cubicBezTo>
                      <a:pt x="3" y="10"/>
                      <a:pt x="3" y="8"/>
                      <a:pt x="4" y="5"/>
                    </a:cubicBezTo>
                    <a:cubicBezTo>
                      <a:pt x="3" y="4"/>
                      <a:pt x="2" y="2"/>
                      <a:pt x="1" y="0"/>
                    </a:cubicBezTo>
                  </a:path>
                </a:pathLst>
              </a:custGeom>
              <a:solidFill>
                <a:srgbClr val="B3AC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98" name="Freeform 4811">
                <a:extLst>
                  <a:ext uri="{FF2B5EF4-FFF2-40B4-BE49-F238E27FC236}">
                    <a16:creationId xmlns:a16="http://schemas.microsoft.com/office/drawing/2014/main" id="{4AAADB5E-4784-40CF-ADF9-CA43B317BC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82" y="1700"/>
                <a:ext cx="4" cy="31"/>
              </a:xfrm>
              <a:custGeom>
                <a:avLst/>
                <a:gdLst>
                  <a:gd name="T0" fmla="*/ 9 w 3"/>
                  <a:gd name="T1" fmla="*/ 0 h 23"/>
                  <a:gd name="T2" fmla="*/ 0 w 3"/>
                  <a:gd name="T3" fmla="*/ 30 h 23"/>
                  <a:gd name="T4" fmla="*/ 7 w 3"/>
                  <a:gd name="T5" fmla="*/ 77 h 23"/>
                  <a:gd name="T6" fmla="*/ 7 w 3"/>
                  <a:gd name="T7" fmla="*/ 57 h 23"/>
                  <a:gd name="T8" fmla="*/ 9 w 3"/>
                  <a:gd name="T9" fmla="*/ 0 h 2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3">
                    <a:moveTo>
                      <a:pt x="3" y="0"/>
                    </a:moveTo>
                    <a:cubicBezTo>
                      <a:pt x="2" y="3"/>
                      <a:pt x="1" y="6"/>
                      <a:pt x="0" y="9"/>
                    </a:cubicBezTo>
                    <a:cubicBezTo>
                      <a:pt x="0" y="14"/>
                      <a:pt x="1" y="18"/>
                      <a:pt x="2" y="23"/>
                    </a:cubicBezTo>
                    <a:cubicBezTo>
                      <a:pt x="2" y="21"/>
                      <a:pt x="2" y="19"/>
                      <a:pt x="2" y="17"/>
                    </a:cubicBezTo>
                    <a:cubicBezTo>
                      <a:pt x="2" y="12"/>
                      <a:pt x="3" y="6"/>
                      <a:pt x="3" y="0"/>
                    </a:cubicBezTo>
                  </a:path>
                </a:pathLst>
              </a:custGeom>
              <a:solidFill>
                <a:srgbClr val="51484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99" name="Freeform 4812">
                <a:extLst>
                  <a:ext uri="{FF2B5EF4-FFF2-40B4-BE49-F238E27FC236}">
                    <a16:creationId xmlns:a16="http://schemas.microsoft.com/office/drawing/2014/main" id="{35925EE4-7B95-470D-90FF-134D41C0F0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30" y="924"/>
                <a:ext cx="15" cy="24"/>
              </a:xfrm>
              <a:custGeom>
                <a:avLst/>
                <a:gdLst>
                  <a:gd name="T0" fmla="*/ 0 w 11"/>
                  <a:gd name="T1" fmla="*/ 0 h 18"/>
                  <a:gd name="T2" fmla="*/ 35 w 11"/>
                  <a:gd name="T3" fmla="*/ 57 h 18"/>
                  <a:gd name="T4" fmla="*/ 37 w 11"/>
                  <a:gd name="T5" fmla="*/ 57 h 18"/>
                  <a:gd name="T6" fmla="*/ 14 w 11"/>
                  <a:gd name="T7" fmla="*/ 7 h 18"/>
                  <a:gd name="T8" fmla="*/ 7 w 11"/>
                  <a:gd name="T9" fmla="*/ 0 h 18"/>
                  <a:gd name="T10" fmla="*/ 0 w 11"/>
                  <a:gd name="T11" fmla="*/ 0 h 1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1" h="18">
                    <a:moveTo>
                      <a:pt x="0" y="0"/>
                    </a:moveTo>
                    <a:cubicBezTo>
                      <a:pt x="4" y="6"/>
                      <a:pt x="7" y="12"/>
                      <a:pt x="10" y="18"/>
                    </a:cubicBezTo>
                    <a:cubicBezTo>
                      <a:pt x="10" y="18"/>
                      <a:pt x="11" y="18"/>
                      <a:pt x="11" y="18"/>
                    </a:cubicBezTo>
                    <a:cubicBezTo>
                      <a:pt x="9" y="12"/>
                      <a:pt x="7" y="7"/>
                      <a:pt x="4" y="2"/>
                    </a:cubicBezTo>
                    <a:cubicBezTo>
                      <a:pt x="3" y="2"/>
                      <a:pt x="3" y="1"/>
                      <a:pt x="2" y="0"/>
                    </a:cubicBezTo>
                    <a:cubicBezTo>
                      <a:pt x="2" y="0"/>
                      <a:pt x="1" y="0"/>
                      <a:pt x="0" y="0"/>
                    </a:cubicBezTo>
                  </a:path>
                </a:pathLst>
              </a:custGeom>
              <a:solidFill>
                <a:srgbClr val="8D84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00" name="Freeform 4813">
                <a:extLst>
                  <a:ext uri="{FF2B5EF4-FFF2-40B4-BE49-F238E27FC236}">
                    <a16:creationId xmlns:a16="http://schemas.microsoft.com/office/drawing/2014/main" id="{30DAA3DF-A2F5-4C1D-B8D2-E4085C1CA8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35" y="898"/>
                <a:ext cx="109" cy="52"/>
              </a:xfrm>
              <a:custGeom>
                <a:avLst/>
                <a:gdLst>
                  <a:gd name="T0" fmla="*/ 68 w 80"/>
                  <a:gd name="T1" fmla="*/ 0 h 38"/>
                  <a:gd name="T2" fmla="*/ 1 w 80"/>
                  <a:gd name="T3" fmla="*/ 10 h 38"/>
                  <a:gd name="T4" fmla="*/ 0 w 80"/>
                  <a:gd name="T5" fmla="*/ 10 h 38"/>
                  <a:gd name="T6" fmla="*/ 65 w 80"/>
                  <a:gd name="T7" fmla="*/ 41 h 38"/>
                  <a:gd name="T8" fmla="*/ 208 w 80"/>
                  <a:gd name="T9" fmla="*/ 133 h 38"/>
                  <a:gd name="T10" fmla="*/ 230 w 80"/>
                  <a:gd name="T11" fmla="*/ 133 h 38"/>
                  <a:gd name="T12" fmla="*/ 277 w 80"/>
                  <a:gd name="T13" fmla="*/ 131 h 38"/>
                  <a:gd name="T14" fmla="*/ 240 w 80"/>
                  <a:gd name="T15" fmla="*/ 67 h 38"/>
                  <a:gd name="T16" fmla="*/ 165 w 80"/>
                  <a:gd name="T17" fmla="*/ 36 h 38"/>
                  <a:gd name="T18" fmla="*/ 121 w 80"/>
                  <a:gd name="T19" fmla="*/ 7 h 38"/>
                  <a:gd name="T20" fmla="*/ 106 w 80"/>
                  <a:gd name="T21" fmla="*/ 1 h 38"/>
                  <a:gd name="T22" fmla="*/ 68 w 80"/>
                  <a:gd name="T23" fmla="*/ 0 h 38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80" h="38">
                    <a:moveTo>
                      <a:pt x="20" y="0"/>
                    </a:moveTo>
                    <a:cubicBezTo>
                      <a:pt x="14" y="0"/>
                      <a:pt x="7" y="1"/>
                      <a:pt x="1" y="3"/>
                    </a:cubicBezTo>
                    <a:cubicBezTo>
                      <a:pt x="1" y="3"/>
                      <a:pt x="0" y="3"/>
                      <a:pt x="0" y="3"/>
                    </a:cubicBezTo>
                    <a:cubicBezTo>
                      <a:pt x="6" y="6"/>
                      <a:pt x="12" y="9"/>
                      <a:pt x="19" y="12"/>
                    </a:cubicBezTo>
                    <a:cubicBezTo>
                      <a:pt x="34" y="18"/>
                      <a:pt x="44" y="34"/>
                      <a:pt x="60" y="38"/>
                    </a:cubicBezTo>
                    <a:cubicBezTo>
                      <a:pt x="62" y="38"/>
                      <a:pt x="64" y="38"/>
                      <a:pt x="67" y="38"/>
                    </a:cubicBezTo>
                    <a:cubicBezTo>
                      <a:pt x="71" y="38"/>
                      <a:pt x="75" y="38"/>
                      <a:pt x="80" y="37"/>
                    </a:cubicBezTo>
                    <a:cubicBezTo>
                      <a:pt x="77" y="31"/>
                      <a:pt x="74" y="25"/>
                      <a:pt x="70" y="19"/>
                    </a:cubicBezTo>
                    <a:cubicBezTo>
                      <a:pt x="62" y="16"/>
                      <a:pt x="54" y="13"/>
                      <a:pt x="48" y="10"/>
                    </a:cubicBezTo>
                    <a:cubicBezTo>
                      <a:pt x="44" y="8"/>
                      <a:pt x="39" y="5"/>
                      <a:pt x="35" y="2"/>
                    </a:cubicBezTo>
                    <a:cubicBezTo>
                      <a:pt x="34" y="1"/>
                      <a:pt x="32" y="1"/>
                      <a:pt x="31" y="1"/>
                    </a:cubicBezTo>
                    <a:cubicBezTo>
                      <a:pt x="27" y="0"/>
                      <a:pt x="24" y="0"/>
                      <a:pt x="20" y="0"/>
                    </a:cubicBezTo>
                  </a:path>
                </a:pathLst>
              </a:custGeom>
              <a:solidFill>
                <a:srgbClr val="A19A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01" name="Freeform 4814">
                <a:extLst>
                  <a:ext uri="{FF2B5EF4-FFF2-40B4-BE49-F238E27FC236}">
                    <a16:creationId xmlns:a16="http://schemas.microsoft.com/office/drawing/2014/main" id="{53D28414-AFC3-4070-A660-4DE95543BC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37" y="880"/>
                <a:ext cx="46" cy="22"/>
              </a:xfrm>
              <a:custGeom>
                <a:avLst/>
                <a:gdLst>
                  <a:gd name="T0" fmla="*/ 35 w 34"/>
                  <a:gd name="T1" fmla="*/ 0 h 16"/>
                  <a:gd name="T2" fmla="*/ 0 w 34"/>
                  <a:gd name="T3" fmla="*/ 56 h 16"/>
                  <a:gd name="T4" fmla="*/ 64 w 34"/>
                  <a:gd name="T5" fmla="*/ 47 h 16"/>
                  <a:gd name="T6" fmla="*/ 100 w 34"/>
                  <a:gd name="T7" fmla="*/ 50 h 16"/>
                  <a:gd name="T8" fmla="*/ 114 w 34"/>
                  <a:gd name="T9" fmla="*/ 55 h 16"/>
                  <a:gd name="T10" fmla="*/ 35 w 34"/>
                  <a:gd name="T11" fmla="*/ 0 h 1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4" h="16">
                    <a:moveTo>
                      <a:pt x="10" y="0"/>
                    </a:moveTo>
                    <a:cubicBezTo>
                      <a:pt x="8" y="7"/>
                      <a:pt x="4" y="12"/>
                      <a:pt x="0" y="16"/>
                    </a:cubicBezTo>
                    <a:cubicBezTo>
                      <a:pt x="6" y="14"/>
                      <a:pt x="13" y="13"/>
                      <a:pt x="19" y="13"/>
                    </a:cubicBezTo>
                    <a:cubicBezTo>
                      <a:pt x="23" y="13"/>
                      <a:pt x="26" y="13"/>
                      <a:pt x="30" y="14"/>
                    </a:cubicBezTo>
                    <a:cubicBezTo>
                      <a:pt x="31" y="14"/>
                      <a:pt x="33" y="14"/>
                      <a:pt x="34" y="15"/>
                    </a:cubicBezTo>
                    <a:cubicBezTo>
                      <a:pt x="26" y="9"/>
                      <a:pt x="18" y="4"/>
                      <a:pt x="10" y="0"/>
                    </a:cubicBezTo>
                  </a:path>
                </a:pathLst>
              </a:custGeom>
              <a:solidFill>
                <a:srgbClr val="C4BF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02" name="Freeform 4815">
                <a:extLst>
                  <a:ext uri="{FF2B5EF4-FFF2-40B4-BE49-F238E27FC236}">
                    <a16:creationId xmlns:a16="http://schemas.microsoft.com/office/drawing/2014/main" id="{89AD5BFA-3ABA-4A63-B7D9-AC6D904EA3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15" y="954"/>
                <a:ext cx="143" cy="354"/>
              </a:xfrm>
              <a:custGeom>
                <a:avLst/>
                <a:gdLst>
                  <a:gd name="T0" fmla="*/ 0 w 105"/>
                  <a:gd name="T1" fmla="*/ 0 h 261"/>
                  <a:gd name="T2" fmla="*/ 97 w 105"/>
                  <a:gd name="T3" fmla="*/ 408 h 261"/>
                  <a:gd name="T4" fmla="*/ 159 w 105"/>
                  <a:gd name="T5" fmla="*/ 553 h 261"/>
                  <a:gd name="T6" fmla="*/ 230 w 105"/>
                  <a:gd name="T7" fmla="*/ 743 h 261"/>
                  <a:gd name="T8" fmla="*/ 296 w 105"/>
                  <a:gd name="T9" fmla="*/ 883 h 261"/>
                  <a:gd name="T10" fmla="*/ 362 w 105"/>
                  <a:gd name="T11" fmla="*/ 330 h 261"/>
                  <a:gd name="T12" fmla="*/ 336 w 105"/>
                  <a:gd name="T13" fmla="*/ 316 h 261"/>
                  <a:gd name="T14" fmla="*/ 251 w 105"/>
                  <a:gd name="T15" fmla="*/ 418 h 261"/>
                  <a:gd name="T16" fmla="*/ 263 w 105"/>
                  <a:gd name="T17" fmla="*/ 315 h 261"/>
                  <a:gd name="T18" fmla="*/ 174 w 105"/>
                  <a:gd name="T19" fmla="*/ 496 h 261"/>
                  <a:gd name="T20" fmla="*/ 193 w 105"/>
                  <a:gd name="T21" fmla="*/ 355 h 261"/>
                  <a:gd name="T22" fmla="*/ 188 w 105"/>
                  <a:gd name="T23" fmla="*/ 247 h 261"/>
                  <a:gd name="T24" fmla="*/ 181 w 105"/>
                  <a:gd name="T25" fmla="*/ 84 h 261"/>
                  <a:gd name="T26" fmla="*/ 0 w 105"/>
                  <a:gd name="T27" fmla="*/ 0 h 261"/>
                  <a:gd name="T28" fmla="*/ 0 w 105"/>
                  <a:gd name="T29" fmla="*/ 0 h 261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05" h="261">
                    <a:moveTo>
                      <a:pt x="0" y="0"/>
                    </a:moveTo>
                    <a:cubicBezTo>
                      <a:pt x="18" y="37"/>
                      <a:pt x="26" y="78"/>
                      <a:pt x="28" y="121"/>
                    </a:cubicBezTo>
                    <a:cubicBezTo>
                      <a:pt x="34" y="135"/>
                      <a:pt x="40" y="149"/>
                      <a:pt x="46" y="164"/>
                    </a:cubicBezTo>
                    <a:cubicBezTo>
                      <a:pt x="53" y="183"/>
                      <a:pt x="58" y="202"/>
                      <a:pt x="67" y="220"/>
                    </a:cubicBezTo>
                    <a:cubicBezTo>
                      <a:pt x="73" y="232"/>
                      <a:pt x="78" y="249"/>
                      <a:pt x="86" y="261"/>
                    </a:cubicBezTo>
                    <a:cubicBezTo>
                      <a:pt x="91" y="205"/>
                      <a:pt x="101" y="152"/>
                      <a:pt x="105" y="97"/>
                    </a:cubicBezTo>
                    <a:cubicBezTo>
                      <a:pt x="103" y="96"/>
                      <a:pt x="101" y="95"/>
                      <a:pt x="98" y="94"/>
                    </a:cubicBezTo>
                    <a:cubicBezTo>
                      <a:pt x="88" y="97"/>
                      <a:pt x="78" y="108"/>
                      <a:pt x="73" y="123"/>
                    </a:cubicBezTo>
                    <a:cubicBezTo>
                      <a:pt x="72" y="111"/>
                      <a:pt x="74" y="101"/>
                      <a:pt x="76" y="93"/>
                    </a:cubicBezTo>
                    <a:cubicBezTo>
                      <a:pt x="62" y="102"/>
                      <a:pt x="62" y="131"/>
                      <a:pt x="51" y="147"/>
                    </a:cubicBezTo>
                    <a:cubicBezTo>
                      <a:pt x="45" y="132"/>
                      <a:pt x="54" y="119"/>
                      <a:pt x="56" y="105"/>
                    </a:cubicBezTo>
                    <a:cubicBezTo>
                      <a:pt x="57" y="95"/>
                      <a:pt x="53" y="84"/>
                      <a:pt x="54" y="73"/>
                    </a:cubicBezTo>
                    <a:cubicBezTo>
                      <a:pt x="54" y="61"/>
                      <a:pt x="56" y="40"/>
                      <a:pt x="53" y="25"/>
                    </a:cubicBezTo>
                    <a:cubicBezTo>
                      <a:pt x="38" y="15"/>
                      <a:pt x="23" y="1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A19A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03" name="Freeform 4816">
                <a:extLst>
                  <a:ext uri="{FF2B5EF4-FFF2-40B4-BE49-F238E27FC236}">
                    <a16:creationId xmlns:a16="http://schemas.microsoft.com/office/drawing/2014/main" id="{52CE0151-1EBD-4D89-B453-B3978C5DCB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51" y="967"/>
                <a:ext cx="9" cy="92"/>
              </a:xfrm>
              <a:custGeom>
                <a:avLst/>
                <a:gdLst>
                  <a:gd name="T0" fmla="*/ 1 w 7"/>
                  <a:gd name="T1" fmla="*/ 0 h 68"/>
                  <a:gd name="T2" fmla="*/ 0 w 7"/>
                  <a:gd name="T3" fmla="*/ 1 h 68"/>
                  <a:gd name="T4" fmla="*/ 10 w 7"/>
                  <a:gd name="T5" fmla="*/ 154 h 68"/>
                  <a:gd name="T6" fmla="*/ 13 w 7"/>
                  <a:gd name="T7" fmla="*/ 219 h 68"/>
                  <a:gd name="T8" fmla="*/ 17 w 7"/>
                  <a:gd name="T9" fmla="*/ 227 h 68"/>
                  <a:gd name="T10" fmla="*/ 19 w 7"/>
                  <a:gd name="T11" fmla="*/ 161 h 68"/>
                  <a:gd name="T12" fmla="*/ 1 w 7"/>
                  <a:gd name="T13" fmla="*/ 0 h 6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" h="68">
                    <a:moveTo>
                      <a:pt x="1" y="0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3" y="15"/>
                      <a:pt x="5" y="30"/>
                      <a:pt x="4" y="46"/>
                    </a:cubicBezTo>
                    <a:cubicBezTo>
                      <a:pt x="4" y="53"/>
                      <a:pt x="5" y="59"/>
                      <a:pt x="5" y="66"/>
                    </a:cubicBezTo>
                    <a:cubicBezTo>
                      <a:pt x="5" y="67"/>
                      <a:pt x="6" y="67"/>
                      <a:pt x="6" y="68"/>
                    </a:cubicBezTo>
                    <a:cubicBezTo>
                      <a:pt x="7" y="61"/>
                      <a:pt x="7" y="55"/>
                      <a:pt x="7" y="48"/>
                    </a:cubicBezTo>
                    <a:cubicBezTo>
                      <a:pt x="7" y="30"/>
                      <a:pt x="5" y="15"/>
                      <a:pt x="1" y="0"/>
                    </a:cubicBezTo>
                  </a:path>
                </a:pathLst>
              </a:custGeom>
              <a:solidFill>
                <a:srgbClr val="8D84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04" name="Freeform 4817">
                <a:extLst>
                  <a:ext uri="{FF2B5EF4-FFF2-40B4-BE49-F238E27FC236}">
                    <a16:creationId xmlns:a16="http://schemas.microsoft.com/office/drawing/2014/main" id="{47358D3D-40D4-4047-AF18-99DE445EE4D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205" y="969"/>
                <a:ext cx="53" cy="93"/>
              </a:xfrm>
              <a:custGeom>
                <a:avLst/>
                <a:gdLst>
                  <a:gd name="T0" fmla="*/ 27 w 39"/>
                  <a:gd name="T1" fmla="*/ 120 h 69"/>
                  <a:gd name="T2" fmla="*/ 37 w 39"/>
                  <a:gd name="T3" fmla="*/ 226 h 69"/>
                  <a:gd name="T4" fmla="*/ 45 w 39"/>
                  <a:gd name="T5" fmla="*/ 226 h 69"/>
                  <a:gd name="T6" fmla="*/ 27 w 39"/>
                  <a:gd name="T7" fmla="*/ 120 h 69"/>
                  <a:gd name="T8" fmla="*/ 117 w 39"/>
                  <a:gd name="T9" fmla="*/ 0 h 69"/>
                  <a:gd name="T10" fmla="*/ 56 w 39"/>
                  <a:gd name="T11" fmla="*/ 30 h 69"/>
                  <a:gd name="T12" fmla="*/ 26 w 39"/>
                  <a:gd name="T13" fmla="*/ 93 h 69"/>
                  <a:gd name="T14" fmla="*/ 133 w 39"/>
                  <a:gd name="T15" fmla="*/ 216 h 69"/>
                  <a:gd name="T16" fmla="*/ 130 w 39"/>
                  <a:gd name="T17" fmla="*/ 150 h 69"/>
                  <a:gd name="T18" fmla="*/ 117 w 39"/>
                  <a:gd name="T19" fmla="*/ 0 h 6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39" h="69">
                    <a:moveTo>
                      <a:pt x="8" y="36"/>
                    </a:moveTo>
                    <a:cubicBezTo>
                      <a:pt x="9" y="47"/>
                      <a:pt x="10" y="58"/>
                      <a:pt x="11" y="69"/>
                    </a:cubicBezTo>
                    <a:cubicBezTo>
                      <a:pt x="12" y="69"/>
                      <a:pt x="13" y="69"/>
                      <a:pt x="13" y="69"/>
                    </a:cubicBezTo>
                    <a:cubicBezTo>
                      <a:pt x="16" y="59"/>
                      <a:pt x="17" y="49"/>
                      <a:pt x="8" y="36"/>
                    </a:cubicBezTo>
                    <a:moveTo>
                      <a:pt x="34" y="0"/>
                    </a:moveTo>
                    <a:cubicBezTo>
                      <a:pt x="28" y="3"/>
                      <a:pt x="22" y="6"/>
                      <a:pt x="16" y="9"/>
                    </a:cubicBezTo>
                    <a:cubicBezTo>
                      <a:pt x="0" y="17"/>
                      <a:pt x="5" y="13"/>
                      <a:pt x="7" y="28"/>
                    </a:cubicBezTo>
                    <a:cubicBezTo>
                      <a:pt x="15" y="41"/>
                      <a:pt x="27" y="53"/>
                      <a:pt x="39" y="65"/>
                    </a:cubicBezTo>
                    <a:cubicBezTo>
                      <a:pt x="39" y="58"/>
                      <a:pt x="38" y="52"/>
                      <a:pt x="38" y="45"/>
                    </a:cubicBezTo>
                    <a:cubicBezTo>
                      <a:pt x="39" y="29"/>
                      <a:pt x="37" y="14"/>
                      <a:pt x="34" y="0"/>
                    </a:cubicBezTo>
                  </a:path>
                </a:pathLst>
              </a:custGeom>
              <a:solidFill>
                <a:srgbClr val="A19A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05" name="Freeform 4818">
                <a:extLst>
                  <a:ext uri="{FF2B5EF4-FFF2-40B4-BE49-F238E27FC236}">
                    <a16:creationId xmlns:a16="http://schemas.microsoft.com/office/drawing/2014/main" id="{925D6A04-0E25-4917-9512-C453A0E85EE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244" y="948"/>
                <a:ext cx="15" cy="136"/>
              </a:xfrm>
              <a:custGeom>
                <a:avLst/>
                <a:gdLst>
                  <a:gd name="T0" fmla="*/ 35 w 11"/>
                  <a:gd name="T1" fmla="*/ 333 h 100"/>
                  <a:gd name="T2" fmla="*/ 35 w 11"/>
                  <a:gd name="T3" fmla="*/ 343 h 100"/>
                  <a:gd name="T4" fmla="*/ 37 w 11"/>
                  <a:gd name="T5" fmla="*/ 333 h 100"/>
                  <a:gd name="T6" fmla="*/ 35 w 11"/>
                  <a:gd name="T7" fmla="*/ 333 h 100"/>
                  <a:gd name="T8" fmla="*/ 1 w 11"/>
                  <a:gd name="T9" fmla="*/ 0 h 100"/>
                  <a:gd name="T10" fmla="*/ 0 w 11"/>
                  <a:gd name="T11" fmla="*/ 0 h 100"/>
                  <a:gd name="T12" fmla="*/ 19 w 11"/>
                  <a:gd name="T13" fmla="*/ 50 h 100"/>
                  <a:gd name="T14" fmla="*/ 20 w 11"/>
                  <a:gd name="T15" fmla="*/ 48 h 100"/>
                  <a:gd name="T16" fmla="*/ 1 w 11"/>
                  <a:gd name="T17" fmla="*/ 0 h 10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1" h="100">
                    <a:moveTo>
                      <a:pt x="10" y="97"/>
                    </a:moveTo>
                    <a:cubicBezTo>
                      <a:pt x="10" y="98"/>
                      <a:pt x="10" y="99"/>
                      <a:pt x="10" y="100"/>
                    </a:cubicBezTo>
                    <a:cubicBezTo>
                      <a:pt x="10" y="99"/>
                      <a:pt x="11" y="98"/>
                      <a:pt x="11" y="97"/>
                    </a:cubicBezTo>
                    <a:cubicBezTo>
                      <a:pt x="10" y="97"/>
                      <a:pt x="10" y="97"/>
                      <a:pt x="10" y="97"/>
                    </a:cubicBezTo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2" y="5"/>
                      <a:pt x="3" y="10"/>
                      <a:pt x="5" y="15"/>
                    </a:cubicBezTo>
                    <a:cubicBezTo>
                      <a:pt x="5" y="15"/>
                      <a:pt x="6" y="15"/>
                      <a:pt x="6" y="14"/>
                    </a:cubicBezTo>
                    <a:cubicBezTo>
                      <a:pt x="5" y="9"/>
                      <a:pt x="3" y="4"/>
                      <a:pt x="1" y="0"/>
                    </a:cubicBezTo>
                  </a:path>
                </a:pathLst>
              </a:custGeom>
              <a:solidFill>
                <a:srgbClr val="B7B1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06" name="Freeform 4819">
                <a:extLst>
                  <a:ext uri="{FF2B5EF4-FFF2-40B4-BE49-F238E27FC236}">
                    <a16:creationId xmlns:a16="http://schemas.microsoft.com/office/drawing/2014/main" id="{32DCC11E-B842-4B6A-A474-6D265F572D9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106" y="902"/>
                <a:ext cx="152" cy="251"/>
              </a:xfrm>
              <a:custGeom>
                <a:avLst/>
                <a:gdLst>
                  <a:gd name="T0" fmla="*/ 380 w 112"/>
                  <a:gd name="T1" fmla="*/ 445 h 185"/>
                  <a:gd name="T2" fmla="*/ 357 w 112"/>
                  <a:gd name="T3" fmla="*/ 448 h 185"/>
                  <a:gd name="T4" fmla="*/ 380 w 112"/>
                  <a:gd name="T5" fmla="*/ 456 h 185"/>
                  <a:gd name="T6" fmla="*/ 380 w 112"/>
                  <a:gd name="T7" fmla="*/ 455 h 185"/>
                  <a:gd name="T8" fmla="*/ 380 w 112"/>
                  <a:gd name="T9" fmla="*/ 445 h 185"/>
                  <a:gd name="T10" fmla="*/ 380 w 112"/>
                  <a:gd name="T11" fmla="*/ 445 h 185"/>
                  <a:gd name="T12" fmla="*/ 202 w 112"/>
                  <a:gd name="T13" fmla="*/ 212 h 185"/>
                  <a:gd name="T14" fmla="*/ 208 w 112"/>
                  <a:gd name="T15" fmla="*/ 377 h 185"/>
                  <a:gd name="T16" fmla="*/ 216 w 112"/>
                  <a:gd name="T17" fmla="*/ 484 h 185"/>
                  <a:gd name="T18" fmla="*/ 197 w 112"/>
                  <a:gd name="T19" fmla="*/ 628 h 185"/>
                  <a:gd name="T20" fmla="*/ 282 w 112"/>
                  <a:gd name="T21" fmla="*/ 445 h 185"/>
                  <a:gd name="T22" fmla="*/ 293 w 112"/>
                  <a:gd name="T23" fmla="*/ 399 h 185"/>
                  <a:gd name="T24" fmla="*/ 285 w 112"/>
                  <a:gd name="T25" fmla="*/ 399 h 185"/>
                  <a:gd name="T26" fmla="*/ 274 w 112"/>
                  <a:gd name="T27" fmla="*/ 288 h 185"/>
                  <a:gd name="T28" fmla="*/ 254 w 112"/>
                  <a:gd name="T29" fmla="*/ 265 h 185"/>
                  <a:gd name="T30" fmla="*/ 202 w 112"/>
                  <a:gd name="T31" fmla="*/ 212 h 185"/>
                  <a:gd name="T32" fmla="*/ 76 w 112"/>
                  <a:gd name="T33" fmla="*/ 0 h 185"/>
                  <a:gd name="T34" fmla="*/ 30 w 112"/>
                  <a:gd name="T35" fmla="*/ 12 h 185"/>
                  <a:gd name="T36" fmla="*/ 0 w 112"/>
                  <a:gd name="T37" fmla="*/ 27 h 185"/>
                  <a:gd name="T38" fmla="*/ 181 w 112"/>
                  <a:gd name="T39" fmla="*/ 130 h 185"/>
                  <a:gd name="T40" fmla="*/ 265 w 112"/>
                  <a:gd name="T41" fmla="*/ 251 h 185"/>
                  <a:gd name="T42" fmla="*/ 273 w 112"/>
                  <a:gd name="T43" fmla="*/ 259 h 185"/>
                  <a:gd name="T44" fmla="*/ 303 w 112"/>
                  <a:gd name="T45" fmla="*/ 197 h 185"/>
                  <a:gd name="T46" fmla="*/ 362 w 112"/>
                  <a:gd name="T47" fmla="*/ 166 h 185"/>
                  <a:gd name="T48" fmla="*/ 345 w 112"/>
                  <a:gd name="T49" fmla="*/ 114 h 185"/>
                  <a:gd name="T50" fmla="*/ 303 w 112"/>
                  <a:gd name="T51" fmla="*/ 118 h 185"/>
                  <a:gd name="T52" fmla="*/ 278 w 112"/>
                  <a:gd name="T53" fmla="*/ 118 h 185"/>
                  <a:gd name="T54" fmla="*/ 140 w 112"/>
                  <a:gd name="T55" fmla="*/ 30 h 185"/>
                  <a:gd name="T56" fmla="*/ 76 w 112"/>
                  <a:gd name="T57" fmla="*/ 0 h 185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112" h="185">
                    <a:moveTo>
                      <a:pt x="112" y="131"/>
                    </a:moveTo>
                    <a:cubicBezTo>
                      <a:pt x="110" y="131"/>
                      <a:pt x="107" y="131"/>
                      <a:pt x="105" y="132"/>
                    </a:cubicBezTo>
                    <a:cubicBezTo>
                      <a:pt x="108" y="133"/>
                      <a:pt x="110" y="134"/>
                      <a:pt x="112" y="135"/>
                    </a:cubicBezTo>
                    <a:cubicBezTo>
                      <a:pt x="112" y="135"/>
                      <a:pt x="112" y="134"/>
                      <a:pt x="112" y="134"/>
                    </a:cubicBezTo>
                    <a:cubicBezTo>
                      <a:pt x="112" y="133"/>
                      <a:pt x="112" y="132"/>
                      <a:pt x="112" y="131"/>
                    </a:cubicBezTo>
                    <a:cubicBezTo>
                      <a:pt x="112" y="131"/>
                      <a:pt x="112" y="131"/>
                      <a:pt x="112" y="131"/>
                    </a:cubicBezTo>
                    <a:moveTo>
                      <a:pt x="60" y="63"/>
                    </a:moveTo>
                    <a:cubicBezTo>
                      <a:pt x="63" y="78"/>
                      <a:pt x="61" y="99"/>
                      <a:pt x="61" y="111"/>
                    </a:cubicBezTo>
                    <a:cubicBezTo>
                      <a:pt x="60" y="122"/>
                      <a:pt x="64" y="133"/>
                      <a:pt x="63" y="143"/>
                    </a:cubicBezTo>
                    <a:cubicBezTo>
                      <a:pt x="61" y="157"/>
                      <a:pt x="52" y="170"/>
                      <a:pt x="58" y="185"/>
                    </a:cubicBezTo>
                    <a:cubicBezTo>
                      <a:pt x="69" y="169"/>
                      <a:pt x="69" y="140"/>
                      <a:pt x="83" y="131"/>
                    </a:cubicBezTo>
                    <a:cubicBezTo>
                      <a:pt x="84" y="127"/>
                      <a:pt x="85" y="122"/>
                      <a:pt x="86" y="118"/>
                    </a:cubicBezTo>
                    <a:cubicBezTo>
                      <a:pt x="86" y="118"/>
                      <a:pt x="85" y="118"/>
                      <a:pt x="84" y="118"/>
                    </a:cubicBezTo>
                    <a:cubicBezTo>
                      <a:pt x="83" y="107"/>
                      <a:pt x="82" y="96"/>
                      <a:pt x="81" y="85"/>
                    </a:cubicBezTo>
                    <a:cubicBezTo>
                      <a:pt x="79" y="83"/>
                      <a:pt x="77" y="80"/>
                      <a:pt x="75" y="78"/>
                    </a:cubicBezTo>
                    <a:cubicBezTo>
                      <a:pt x="70" y="71"/>
                      <a:pt x="65" y="67"/>
                      <a:pt x="60" y="63"/>
                    </a:cubicBezTo>
                    <a:moveTo>
                      <a:pt x="22" y="0"/>
                    </a:moveTo>
                    <a:cubicBezTo>
                      <a:pt x="18" y="3"/>
                      <a:pt x="14" y="4"/>
                      <a:pt x="9" y="4"/>
                    </a:cubicBezTo>
                    <a:cubicBezTo>
                      <a:pt x="6" y="6"/>
                      <a:pt x="3" y="7"/>
                      <a:pt x="0" y="8"/>
                    </a:cubicBezTo>
                    <a:cubicBezTo>
                      <a:pt x="16" y="18"/>
                      <a:pt x="34" y="26"/>
                      <a:pt x="53" y="38"/>
                    </a:cubicBezTo>
                    <a:cubicBezTo>
                      <a:pt x="73" y="50"/>
                      <a:pt x="68" y="56"/>
                      <a:pt x="78" y="74"/>
                    </a:cubicBezTo>
                    <a:cubicBezTo>
                      <a:pt x="79" y="75"/>
                      <a:pt x="79" y="76"/>
                      <a:pt x="80" y="77"/>
                    </a:cubicBezTo>
                    <a:cubicBezTo>
                      <a:pt x="78" y="62"/>
                      <a:pt x="73" y="66"/>
                      <a:pt x="89" y="58"/>
                    </a:cubicBezTo>
                    <a:cubicBezTo>
                      <a:pt x="95" y="55"/>
                      <a:pt x="101" y="52"/>
                      <a:pt x="107" y="49"/>
                    </a:cubicBezTo>
                    <a:cubicBezTo>
                      <a:pt x="105" y="44"/>
                      <a:pt x="104" y="39"/>
                      <a:pt x="102" y="34"/>
                    </a:cubicBezTo>
                    <a:cubicBezTo>
                      <a:pt x="97" y="35"/>
                      <a:pt x="93" y="35"/>
                      <a:pt x="89" y="35"/>
                    </a:cubicBezTo>
                    <a:cubicBezTo>
                      <a:pt x="86" y="35"/>
                      <a:pt x="84" y="35"/>
                      <a:pt x="82" y="35"/>
                    </a:cubicBezTo>
                    <a:cubicBezTo>
                      <a:pt x="66" y="31"/>
                      <a:pt x="56" y="15"/>
                      <a:pt x="41" y="9"/>
                    </a:cubicBezTo>
                    <a:cubicBezTo>
                      <a:pt x="34" y="6"/>
                      <a:pt x="28" y="3"/>
                      <a:pt x="22" y="0"/>
                    </a:cubicBezTo>
                  </a:path>
                </a:pathLst>
              </a:custGeom>
              <a:solidFill>
                <a:srgbClr val="C4BF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07" name="Freeform 4820">
                <a:extLst>
                  <a:ext uri="{FF2B5EF4-FFF2-40B4-BE49-F238E27FC236}">
                    <a16:creationId xmlns:a16="http://schemas.microsoft.com/office/drawing/2014/main" id="{E9B4293D-5534-452A-9E76-0743C2E844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91" y="905"/>
                <a:ext cx="27" cy="8"/>
              </a:xfrm>
              <a:custGeom>
                <a:avLst/>
                <a:gdLst>
                  <a:gd name="T0" fmla="*/ 0 w 20"/>
                  <a:gd name="T1" fmla="*/ 0 h 6"/>
                  <a:gd name="T2" fmla="*/ 36 w 20"/>
                  <a:gd name="T3" fmla="*/ 20 h 6"/>
                  <a:gd name="T4" fmla="*/ 66 w 20"/>
                  <a:gd name="T5" fmla="*/ 7 h 6"/>
                  <a:gd name="T6" fmla="*/ 58 w 20"/>
                  <a:gd name="T7" fmla="*/ 9 h 6"/>
                  <a:gd name="T8" fmla="*/ 0 w 20"/>
                  <a:gd name="T9" fmla="*/ 0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" h="6">
                    <a:moveTo>
                      <a:pt x="0" y="0"/>
                    </a:moveTo>
                    <a:cubicBezTo>
                      <a:pt x="4" y="2"/>
                      <a:pt x="7" y="4"/>
                      <a:pt x="11" y="6"/>
                    </a:cubicBezTo>
                    <a:cubicBezTo>
                      <a:pt x="14" y="5"/>
                      <a:pt x="17" y="4"/>
                      <a:pt x="20" y="2"/>
                    </a:cubicBezTo>
                    <a:cubicBezTo>
                      <a:pt x="19" y="3"/>
                      <a:pt x="18" y="3"/>
                      <a:pt x="18" y="3"/>
                    </a:cubicBezTo>
                    <a:cubicBezTo>
                      <a:pt x="12" y="3"/>
                      <a:pt x="6" y="1"/>
                      <a:pt x="0" y="0"/>
                    </a:cubicBezTo>
                  </a:path>
                </a:pathLst>
              </a:custGeom>
              <a:solidFill>
                <a:srgbClr val="DCD8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08" name="Freeform 4821">
                <a:extLst>
                  <a:ext uri="{FF2B5EF4-FFF2-40B4-BE49-F238E27FC236}">
                    <a16:creationId xmlns:a16="http://schemas.microsoft.com/office/drawing/2014/main" id="{F5F496E2-1282-468C-AB17-957E3582FE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82" y="1682"/>
                <a:ext cx="5" cy="30"/>
              </a:xfrm>
              <a:custGeom>
                <a:avLst/>
                <a:gdLst>
                  <a:gd name="T0" fmla="*/ 10 w 4"/>
                  <a:gd name="T1" fmla="*/ 0 h 22"/>
                  <a:gd name="T2" fmla="*/ 0 w 4"/>
                  <a:gd name="T3" fmla="*/ 75 h 22"/>
                  <a:gd name="T4" fmla="*/ 0 w 4"/>
                  <a:gd name="T5" fmla="*/ 76 h 22"/>
                  <a:gd name="T6" fmla="*/ 8 w 4"/>
                  <a:gd name="T7" fmla="*/ 46 h 22"/>
                  <a:gd name="T8" fmla="*/ 10 w 4"/>
                  <a:gd name="T9" fmla="*/ 0 h 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22">
                    <a:moveTo>
                      <a:pt x="4" y="0"/>
                    </a:moveTo>
                    <a:cubicBezTo>
                      <a:pt x="3" y="7"/>
                      <a:pt x="2" y="14"/>
                      <a:pt x="0" y="21"/>
                    </a:cubicBezTo>
                    <a:cubicBezTo>
                      <a:pt x="0" y="21"/>
                      <a:pt x="0" y="21"/>
                      <a:pt x="0" y="22"/>
                    </a:cubicBezTo>
                    <a:cubicBezTo>
                      <a:pt x="1" y="19"/>
                      <a:pt x="2" y="16"/>
                      <a:pt x="3" y="13"/>
                    </a:cubicBezTo>
                    <a:cubicBezTo>
                      <a:pt x="4" y="9"/>
                      <a:pt x="4" y="4"/>
                      <a:pt x="4" y="0"/>
                    </a:cubicBezTo>
                  </a:path>
                </a:pathLst>
              </a:custGeom>
              <a:solidFill>
                <a:srgbClr val="8D84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09" name="Freeform 4822">
                <a:extLst>
                  <a:ext uri="{FF2B5EF4-FFF2-40B4-BE49-F238E27FC236}">
                    <a16:creationId xmlns:a16="http://schemas.microsoft.com/office/drawing/2014/main" id="{3152A0E2-2529-4263-A5E6-651BC1E70A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69" y="1443"/>
                <a:ext cx="33" cy="268"/>
              </a:xfrm>
              <a:custGeom>
                <a:avLst/>
                <a:gdLst>
                  <a:gd name="T0" fmla="*/ 74 w 24"/>
                  <a:gd name="T1" fmla="*/ 0 h 197"/>
                  <a:gd name="T2" fmla="*/ 29 w 24"/>
                  <a:gd name="T3" fmla="*/ 0 h 197"/>
                  <a:gd name="T4" fmla="*/ 15 w 24"/>
                  <a:gd name="T5" fmla="*/ 117 h 197"/>
                  <a:gd name="T6" fmla="*/ 32 w 24"/>
                  <a:gd name="T7" fmla="*/ 189 h 197"/>
                  <a:gd name="T8" fmla="*/ 8 w 24"/>
                  <a:gd name="T9" fmla="*/ 159 h 197"/>
                  <a:gd name="T10" fmla="*/ 0 w 24"/>
                  <a:gd name="T11" fmla="*/ 180 h 197"/>
                  <a:gd name="T12" fmla="*/ 29 w 24"/>
                  <a:gd name="T13" fmla="*/ 329 h 197"/>
                  <a:gd name="T14" fmla="*/ 32 w 24"/>
                  <a:gd name="T15" fmla="*/ 676 h 197"/>
                  <a:gd name="T16" fmla="*/ 47 w 24"/>
                  <a:gd name="T17" fmla="*/ 601 h 197"/>
                  <a:gd name="T18" fmla="*/ 84 w 24"/>
                  <a:gd name="T19" fmla="*/ 384 h 197"/>
                  <a:gd name="T20" fmla="*/ 84 w 24"/>
                  <a:gd name="T21" fmla="*/ 161 h 197"/>
                  <a:gd name="T22" fmla="*/ 74 w 24"/>
                  <a:gd name="T23" fmla="*/ 0 h 19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24" h="197">
                    <a:moveTo>
                      <a:pt x="20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11" y="6"/>
                      <a:pt x="8" y="21"/>
                      <a:pt x="4" y="34"/>
                    </a:cubicBezTo>
                    <a:cubicBezTo>
                      <a:pt x="7" y="41"/>
                      <a:pt x="8" y="48"/>
                      <a:pt x="9" y="55"/>
                    </a:cubicBezTo>
                    <a:cubicBezTo>
                      <a:pt x="9" y="55"/>
                      <a:pt x="6" y="52"/>
                      <a:pt x="2" y="46"/>
                    </a:cubicBezTo>
                    <a:cubicBezTo>
                      <a:pt x="1" y="48"/>
                      <a:pt x="1" y="50"/>
                      <a:pt x="0" y="52"/>
                    </a:cubicBezTo>
                    <a:cubicBezTo>
                      <a:pt x="3" y="67"/>
                      <a:pt x="6" y="81"/>
                      <a:pt x="8" y="96"/>
                    </a:cubicBezTo>
                    <a:cubicBezTo>
                      <a:pt x="12" y="126"/>
                      <a:pt x="7" y="163"/>
                      <a:pt x="9" y="197"/>
                    </a:cubicBezTo>
                    <a:cubicBezTo>
                      <a:pt x="11" y="190"/>
                      <a:pt x="12" y="183"/>
                      <a:pt x="13" y="176"/>
                    </a:cubicBezTo>
                    <a:cubicBezTo>
                      <a:pt x="16" y="154"/>
                      <a:pt x="20" y="133"/>
                      <a:pt x="23" y="112"/>
                    </a:cubicBezTo>
                    <a:cubicBezTo>
                      <a:pt x="24" y="90"/>
                      <a:pt x="24" y="69"/>
                      <a:pt x="23" y="47"/>
                    </a:cubicBezTo>
                    <a:cubicBezTo>
                      <a:pt x="23" y="33"/>
                      <a:pt x="15" y="13"/>
                      <a:pt x="20" y="0"/>
                    </a:cubicBezTo>
                  </a:path>
                </a:pathLst>
              </a:custGeom>
              <a:solidFill>
                <a:srgbClr val="A19A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10" name="Freeform 4823">
                <a:extLst>
                  <a:ext uri="{FF2B5EF4-FFF2-40B4-BE49-F238E27FC236}">
                    <a16:creationId xmlns:a16="http://schemas.microsoft.com/office/drawing/2014/main" id="{6ACF2BC5-4B09-48EC-AE52-2421C81AC2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72" y="1490"/>
                <a:ext cx="10" cy="28"/>
              </a:xfrm>
              <a:custGeom>
                <a:avLst/>
                <a:gdLst>
                  <a:gd name="T0" fmla="*/ 9 w 7"/>
                  <a:gd name="T1" fmla="*/ 0 h 21"/>
                  <a:gd name="T2" fmla="*/ 0 w 7"/>
                  <a:gd name="T3" fmla="*/ 37 h 21"/>
                  <a:gd name="T4" fmla="*/ 29 w 7"/>
                  <a:gd name="T5" fmla="*/ 65 h 21"/>
                  <a:gd name="T6" fmla="*/ 9 w 7"/>
                  <a:gd name="T7" fmla="*/ 0 h 2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" h="21">
                    <a:moveTo>
                      <a:pt x="2" y="0"/>
                    </a:moveTo>
                    <a:cubicBezTo>
                      <a:pt x="1" y="4"/>
                      <a:pt x="0" y="8"/>
                      <a:pt x="0" y="12"/>
                    </a:cubicBezTo>
                    <a:cubicBezTo>
                      <a:pt x="4" y="18"/>
                      <a:pt x="7" y="21"/>
                      <a:pt x="7" y="21"/>
                    </a:cubicBezTo>
                    <a:cubicBezTo>
                      <a:pt x="6" y="14"/>
                      <a:pt x="5" y="7"/>
                      <a:pt x="2" y="0"/>
                    </a:cubicBezTo>
                  </a:path>
                </a:pathLst>
              </a:custGeom>
              <a:solidFill>
                <a:srgbClr val="C4BF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11" name="Freeform 4824">
                <a:extLst>
                  <a:ext uri="{FF2B5EF4-FFF2-40B4-BE49-F238E27FC236}">
                    <a16:creationId xmlns:a16="http://schemas.microsoft.com/office/drawing/2014/main" id="{3DCF053B-5742-49F2-9520-70C5E8F5E0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72" y="891"/>
                <a:ext cx="4" cy="3"/>
              </a:xfrm>
              <a:custGeom>
                <a:avLst/>
                <a:gdLst>
                  <a:gd name="T0" fmla="*/ 1 w 3"/>
                  <a:gd name="T1" fmla="*/ 0 h 2"/>
                  <a:gd name="T2" fmla="*/ 0 w 3"/>
                  <a:gd name="T3" fmla="*/ 0 h 2"/>
                  <a:gd name="T4" fmla="*/ 9 w 3"/>
                  <a:gd name="T5" fmla="*/ 12 h 2"/>
                  <a:gd name="T6" fmla="*/ 1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2" y="1"/>
                      <a:pt x="3" y="2"/>
                    </a:cubicBezTo>
                    <a:cubicBezTo>
                      <a:pt x="2" y="1"/>
                      <a:pt x="1" y="0"/>
                      <a:pt x="1" y="0"/>
                    </a:cubicBezTo>
                  </a:path>
                </a:pathLst>
              </a:custGeom>
              <a:solidFill>
                <a:srgbClr val="A19A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12" name="Freeform 4825">
                <a:extLst>
                  <a:ext uri="{FF2B5EF4-FFF2-40B4-BE49-F238E27FC236}">
                    <a16:creationId xmlns:a16="http://schemas.microsoft.com/office/drawing/2014/main" id="{5039A33F-07D7-4F80-B16E-B4276BFB57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73" y="890"/>
                <a:ext cx="7" cy="7"/>
              </a:xfrm>
              <a:custGeom>
                <a:avLst/>
                <a:gdLst>
                  <a:gd name="T0" fmla="*/ 8 w 5"/>
                  <a:gd name="T1" fmla="*/ 0 h 5"/>
                  <a:gd name="T2" fmla="*/ 0 w 5"/>
                  <a:gd name="T3" fmla="*/ 1 h 5"/>
                  <a:gd name="T4" fmla="*/ 8 w 5"/>
                  <a:gd name="T5" fmla="*/ 11 h 5"/>
                  <a:gd name="T6" fmla="*/ 20 w 5"/>
                  <a:gd name="T7" fmla="*/ 20 h 5"/>
                  <a:gd name="T8" fmla="*/ 20 w 5"/>
                  <a:gd name="T9" fmla="*/ 20 h 5"/>
                  <a:gd name="T10" fmla="*/ 8 w 5"/>
                  <a:gd name="T11" fmla="*/ 0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" h="5">
                    <a:moveTo>
                      <a:pt x="2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1" y="2"/>
                      <a:pt x="2" y="3"/>
                    </a:cubicBezTo>
                    <a:cubicBezTo>
                      <a:pt x="3" y="4"/>
                      <a:pt x="4" y="4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4" y="3"/>
                      <a:pt x="3" y="2"/>
                      <a:pt x="2" y="0"/>
                    </a:cubicBezTo>
                  </a:path>
                </a:pathLst>
              </a:custGeom>
              <a:solidFill>
                <a:srgbClr val="C4BF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13" name="Freeform 4826">
                <a:extLst>
                  <a:ext uri="{FF2B5EF4-FFF2-40B4-BE49-F238E27FC236}">
                    <a16:creationId xmlns:a16="http://schemas.microsoft.com/office/drawing/2014/main" id="{512540E2-51F1-48AD-AFFD-C38626DB17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80" y="897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0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DCD8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14" name="Freeform 4827">
                <a:extLst>
                  <a:ext uri="{FF2B5EF4-FFF2-40B4-BE49-F238E27FC236}">
                    <a16:creationId xmlns:a16="http://schemas.microsoft.com/office/drawing/2014/main" id="{97146306-2CC5-492F-BC7D-C8524C4911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37" y="857"/>
                <a:ext cx="16" cy="10"/>
              </a:xfrm>
              <a:custGeom>
                <a:avLst/>
                <a:gdLst>
                  <a:gd name="T0" fmla="*/ 0 w 12"/>
                  <a:gd name="T1" fmla="*/ 0 h 7"/>
                  <a:gd name="T2" fmla="*/ 37 w 12"/>
                  <a:gd name="T3" fmla="*/ 29 h 7"/>
                  <a:gd name="T4" fmla="*/ 37 w 12"/>
                  <a:gd name="T5" fmla="*/ 13 h 7"/>
                  <a:gd name="T6" fmla="*/ 37 w 12"/>
                  <a:gd name="T7" fmla="*/ 13 h 7"/>
                  <a:gd name="T8" fmla="*/ 0 w 12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" h="7">
                    <a:moveTo>
                      <a:pt x="0" y="0"/>
                    </a:moveTo>
                    <a:cubicBezTo>
                      <a:pt x="4" y="2"/>
                      <a:pt x="8" y="5"/>
                      <a:pt x="12" y="7"/>
                    </a:cubicBezTo>
                    <a:cubicBezTo>
                      <a:pt x="12" y="6"/>
                      <a:pt x="12" y="5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8" y="2"/>
                      <a:pt x="4" y="1"/>
                      <a:pt x="0" y="0"/>
                    </a:cubicBezTo>
                  </a:path>
                </a:pathLst>
              </a:custGeom>
              <a:solidFill>
                <a:srgbClr val="6D64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15" name="Freeform 4828">
                <a:extLst>
                  <a:ext uri="{FF2B5EF4-FFF2-40B4-BE49-F238E27FC236}">
                    <a16:creationId xmlns:a16="http://schemas.microsoft.com/office/drawing/2014/main" id="{936FD517-88E7-472E-A2DA-219766B0D1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53" y="842"/>
                <a:ext cx="100" cy="37"/>
              </a:xfrm>
              <a:custGeom>
                <a:avLst/>
                <a:gdLst>
                  <a:gd name="T0" fmla="*/ 0 w 74"/>
                  <a:gd name="T1" fmla="*/ 0 h 27"/>
                  <a:gd name="T2" fmla="*/ 22 w 74"/>
                  <a:gd name="T3" fmla="*/ 14 h 27"/>
                  <a:gd name="T4" fmla="*/ 86 w 74"/>
                  <a:gd name="T5" fmla="*/ 75 h 27"/>
                  <a:gd name="T6" fmla="*/ 111 w 74"/>
                  <a:gd name="T7" fmla="*/ 92 h 27"/>
                  <a:gd name="T8" fmla="*/ 116 w 74"/>
                  <a:gd name="T9" fmla="*/ 96 h 27"/>
                  <a:gd name="T10" fmla="*/ 173 w 74"/>
                  <a:gd name="T11" fmla="*/ 82 h 27"/>
                  <a:gd name="T12" fmla="*/ 173 w 74"/>
                  <a:gd name="T13" fmla="*/ 82 h 27"/>
                  <a:gd name="T14" fmla="*/ 177 w 74"/>
                  <a:gd name="T15" fmla="*/ 82 h 27"/>
                  <a:gd name="T16" fmla="*/ 245 w 74"/>
                  <a:gd name="T17" fmla="*/ 70 h 27"/>
                  <a:gd name="T18" fmla="*/ 246 w 74"/>
                  <a:gd name="T19" fmla="*/ 64 h 27"/>
                  <a:gd name="T20" fmla="*/ 208 w 74"/>
                  <a:gd name="T21" fmla="*/ 40 h 27"/>
                  <a:gd name="T22" fmla="*/ 7 w 74"/>
                  <a:gd name="T23" fmla="*/ 0 h 27"/>
                  <a:gd name="T24" fmla="*/ 0 w 74"/>
                  <a:gd name="T25" fmla="*/ 0 h 2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74" h="27">
                    <a:moveTo>
                      <a:pt x="0" y="0"/>
                    </a:moveTo>
                    <a:cubicBezTo>
                      <a:pt x="2" y="1"/>
                      <a:pt x="5" y="3"/>
                      <a:pt x="7" y="4"/>
                    </a:cubicBezTo>
                    <a:cubicBezTo>
                      <a:pt x="17" y="9"/>
                      <a:pt x="26" y="14"/>
                      <a:pt x="26" y="21"/>
                    </a:cubicBezTo>
                    <a:cubicBezTo>
                      <a:pt x="29" y="22"/>
                      <a:pt x="31" y="24"/>
                      <a:pt x="33" y="26"/>
                    </a:cubicBezTo>
                    <a:cubicBezTo>
                      <a:pt x="34" y="26"/>
                      <a:pt x="34" y="27"/>
                      <a:pt x="35" y="27"/>
                    </a:cubicBezTo>
                    <a:cubicBezTo>
                      <a:pt x="40" y="25"/>
                      <a:pt x="45" y="23"/>
                      <a:pt x="52" y="23"/>
                    </a:cubicBezTo>
                    <a:cubicBezTo>
                      <a:pt x="52" y="23"/>
                      <a:pt x="52" y="23"/>
                      <a:pt x="52" y="23"/>
                    </a:cubicBezTo>
                    <a:cubicBezTo>
                      <a:pt x="52" y="23"/>
                      <a:pt x="53" y="23"/>
                      <a:pt x="53" y="23"/>
                    </a:cubicBezTo>
                    <a:cubicBezTo>
                      <a:pt x="60" y="21"/>
                      <a:pt x="67" y="20"/>
                      <a:pt x="73" y="20"/>
                    </a:cubicBezTo>
                    <a:cubicBezTo>
                      <a:pt x="74" y="19"/>
                      <a:pt x="74" y="19"/>
                      <a:pt x="74" y="18"/>
                    </a:cubicBezTo>
                    <a:cubicBezTo>
                      <a:pt x="70" y="16"/>
                      <a:pt x="66" y="13"/>
                      <a:pt x="62" y="11"/>
                    </a:cubicBezTo>
                    <a:cubicBezTo>
                      <a:pt x="42" y="6"/>
                      <a:pt x="24" y="7"/>
                      <a:pt x="2" y="0"/>
                    </a:cubicBezTo>
                    <a:cubicBezTo>
                      <a:pt x="1" y="0"/>
                      <a:pt x="0" y="0"/>
                      <a:pt x="0" y="0"/>
                    </a:cubicBezTo>
                  </a:path>
                </a:pathLst>
              </a:custGeom>
              <a:solidFill>
                <a:srgbClr val="7970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16" name="Freeform 4829">
                <a:extLst>
                  <a:ext uri="{FF2B5EF4-FFF2-40B4-BE49-F238E27FC236}">
                    <a16:creationId xmlns:a16="http://schemas.microsoft.com/office/drawing/2014/main" id="{14484A09-BB09-4A31-B650-42B4A4AE1B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25" y="869"/>
                <a:ext cx="27" cy="11"/>
              </a:xfrm>
              <a:custGeom>
                <a:avLst/>
                <a:gdLst>
                  <a:gd name="T0" fmla="*/ 66 w 20"/>
                  <a:gd name="T1" fmla="*/ 0 h 8"/>
                  <a:gd name="T2" fmla="*/ 0 w 20"/>
                  <a:gd name="T3" fmla="*/ 11 h 8"/>
                  <a:gd name="T4" fmla="*/ 63 w 20"/>
                  <a:gd name="T5" fmla="*/ 29 h 8"/>
                  <a:gd name="T6" fmla="*/ 66 w 20"/>
                  <a:gd name="T7" fmla="*/ 0 h 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0" h="8">
                    <a:moveTo>
                      <a:pt x="20" y="0"/>
                    </a:moveTo>
                    <a:cubicBezTo>
                      <a:pt x="14" y="0"/>
                      <a:pt x="7" y="1"/>
                      <a:pt x="0" y="3"/>
                    </a:cubicBezTo>
                    <a:cubicBezTo>
                      <a:pt x="7" y="4"/>
                      <a:pt x="13" y="5"/>
                      <a:pt x="19" y="8"/>
                    </a:cubicBezTo>
                    <a:cubicBezTo>
                      <a:pt x="20" y="6"/>
                      <a:pt x="20" y="3"/>
                      <a:pt x="20" y="0"/>
                    </a:cubicBezTo>
                  </a:path>
                </a:pathLst>
              </a:custGeom>
              <a:solidFill>
                <a:srgbClr val="AAA3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17" name="Freeform 4830">
                <a:extLst>
                  <a:ext uri="{FF2B5EF4-FFF2-40B4-BE49-F238E27FC236}">
                    <a16:creationId xmlns:a16="http://schemas.microsoft.com/office/drawing/2014/main" id="{881936B9-840A-43DA-AB22-EF790B4975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81" y="871"/>
                <a:ext cx="19" cy="15"/>
              </a:xfrm>
              <a:custGeom>
                <a:avLst/>
                <a:gdLst>
                  <a:gd name="T0" fmla="*/ 19 w 14"/>
                  <a:gd name="T1" fmla="*/ 0 h 11"/>
                  <a:gd name="T2" fmla="*/ 1 w 14"/>
                  <a:gd name="T3" fmla="*/ 37 h 11"/>
                  <a:gd name="T4" fmla="*/ 0 w 14"/>
                  <a:gd name="T5" fmla="*/ 37 h 11"/>
                  <a:gd name="T6" fmla="*/ 35 w 14"/>
                  <a:gd name="T7" fmla="*/ 30 h 11"/>
                  <a:gd name="T8" fmla="*/ 48 w 14"/>
                  <a:gd name="T9" fmla="*/ 20 h 11"/>
                  <a:gd name="T10" fmla="*/ 41 w 14"/>
                  <a:gd name="T11" fmla="*/ 19 h 11"/>
                  <a:gd name="T12" fmla="*/ 19 w 14"/>
                  <a:gd name="T13" fmla="*/ 0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" h="11">
                    <a:moveTo>
                      <a:pt x="5" y="0"/>
                    </a:moveTo>
                    <a:cubicBezTo>
                      <a:pt x="6" y="3"/>
                      <a:pt x="5" y="7"/>
                      <a:pt x="1" y="11"/>
                    </a:cubicBezTo>
                    <a:cubicBezTo>
                      <a:pt x="1" y="11"/>
                      <a:pt x="0" y="11"/>
                      <a:pt x="0" y="11"/>
                    </a:cubicBezTo>
                    <a:cubicBezTo>
                      <a:pt x="3" y="11"/>
                      <a:pt x="6" y="10"/>
                      <a:pt x="10" y="9"/>
                    </a:cubicBezTo>
                    <a:cubicBezTo>
                      <a:pt x="11" y="8"/>
                      <a:pt x="12" y="7"/>
                      <a:pt x="14" y="6"/>
                    </a:cubicBezTo>
                    <a:cubicBezTo>
                      <a:pt x="13" y="6"/>
                      <a:pt x="13" y="5"/>
                      <a:pt x="12" y="5"/>
                    </a:cubicBezTo>
                    <a:cubicBezTo>
                      <a:pt x="10" y="3"/>
                      <a:pt x="8" y="1"/>
                      <a:pt x="5" y="0"/>
                    </a:cubicBezTo>
                  </a:path>
                </a:pathLst>
              </a:custGeom>
              <a:solidFill>
                <a:srgbClr val="AAA3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18" name="Freeform 4831">
                <a:extLst>
                  <a:ext uri="{FF2B5EF4-FFF2-40B4-BE49-F238E27FC236}">
                    <a16:creationId xmlns:a16="http://schemas.microsoft.com/office/drawing/2014/main" id="{DE231812-9830-473E-AD36-677995AE29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76" y="883"/>
                <a:ext cx="19" cy="14"/>
              </a:xfrm>
              <a:custGeom>
                <a:avLst/>
                <a:gdLst>
                  <a:gd name="T0" fmla="*/ 48 w 14"/>
                  <a:gd name="T1" fmla="*/ 0 h 10"/>
                  <a:gd name="T2" fmla="*/ 14 w 14"/>
                  <a:gd name="T3" fmla="*/ 8 h 10"/>
                  <a:gd name="T4" fmla="*/ 0 w 14"/>
                  <a:gd name="T5" fmla="*/ 20 h 10"/>
                  <a:gd name="T6" fmla="*/ 10 w 14"/>
                  <a:gd name="T7" fmla="*/ 39 h 10"/>
                  <a:gd name="T8" fmla="*/ 48 w 14"/>
                  <a:gd name="T9" fmla="*/ 0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" h="10">
                    <a:moveTo>
                      <a:pt x="14" y="0"/>
                    </a:moveTo>
                    <a:cubicBezTo>
                      <a:pt x="10" y="1"/>
                      <a:pt x="7" y="2"/>
                      <a:pt x="4" y="2"/>
                    </a:cubicBezTo>
                    <a:cubicBezTo>
                      <a:pt x="3" y="4"/>
                      <a:pt x="2" y="4"/>
                      <a:pt x="0" y="5"/>
                    </a:cubicBezTo>
                    <a:cubicBezTo>
                      <a:pt x="1" y="7"/>
                      <a:pt x="2" y="8"/>
                      <a:pt x="3" y="10"/>
                    </a:cubicBezTo>
                    <a:cubicBezTo>
                      <a:pt x="6" y="6"/>
                      <a:pt x="9" y="2"/>
                      <a:pt x="14" y="0"/>
                    </a:cubicBezTo>
                  </a:path>
                </a:pathLst>
              </a:custGeom>
              <a:solidFill>
                <a:srgbClr val="CAC5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19" name="Freeform 4832">
                <a:extLst>
                  <a:ext uri="{FF2B5EF4-FFF2-40B4-BE49-F238E27FC236}">
                    <a16:creationId xmlns:a16="http://schemas.microsoft.com/office/drawing/2014/main" id="{4B58E396-05DA-4864-A208-DECC1523EE1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100" y="874"/>
                <a:ext cx="37" cy="28"/>
              </a:xfrm>
              <a:custGeom>
                <a:avLst/>
                <a:gdLst>
                  <a:gd name="T0" fmla="*/ 96 w 27"/>
                  <a:gd name="T1" fmla="*/ 65 h 21"/>
                  <a:gd name="T2" fmla="*/ 92 w 27"/>
                  <a:gd name="T3" fmla="*/ 65 h 21"/>
                  <a:gd name="T4" fmla="*/ 92 w 27"/>
                  <a:gd name="T5" fmla="*/ 65 h 21"/>
                  <a:gd name="T6" fmla="*/ 96 w 27"/>
                  <a:gd name="T7" fmla="*/ 65 h 21"/>
                  <a:gd name="T8" fmla="*/ 60 w 27"/>
                  <a:gd name="T9" fmla="*/ 0 h 21"/>
                  <a:gd name="T10" fmla="*/ 0 w 27"/>
                  <a:gd name="T11" fmla="*/ 12 h 21"/>
                  <a:gd name="T12" fmla="*/ 1 w 27"/>
                  <a:gd name="T13" fmla="*/ 16 h 21"/>
                  <a:gd name="T14" fmla="*/ 64 w 27"/>
                  <a:gd name="T15" fmla="*/ 0 h 21"/>
                  <a:gd name="T16" fmla="*/ 64 w 27"/>
                  <a:gd name="T17" fmla="*/ 0 h 21"/>
                  <a:gd name="T18" fmla="*/ 60 w 27"/>
                  <a:gd name="T19" fmla="*/ 0 h 21"/>
                  <a:gd name="T20" fmla="*/ 60 w 27"/>
                  <a:gd name="T21" fmla="*/ 0 h 21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7" h="21">
                    <a:moveTo>
                      <a:pt x="27" y="21"/>
                    </a:moveTo>
                    <a:cubicBezTo>
                      <a:pt x="27" y="21"/>
                      <a:pt x="26" y="21"/>
                      <a:pt x="26" y="21"/>
                    </a:cubicBezTo>
                    <a:cubicBezTo>
                      <a:pt x="26" y="21"/>
                      <a:pt x="26" y="21"/>
                      <a:pt x="26" y="21"/>
                    </a:cubicBezTo>
                    <a:cubicBezTo>
                      <a:pt x="26" y="21"/>
                      <a:pt x="27" y="21"/>
                      <a:pt x="27" y="21"/>
                    </a:cubicBezTo>
                    <a:moveTo>
                      <a:pt x="17" y="0"/>
                    </a:moveTo>
                    <a:cubicBezTo>
                      <a:pt x="10" y="0"/>
                      <a:pt x="5" y="2"/>
                      <a:pt x="0" y="4"/>
                    </a:cubicBezTo>
                    <a:cubicBezTo>
                      <a:pt x="0" y="4"/>
                      <a:pt x="1" y="5"/>
                      <a:pt x="1" y="5"/>
                    </a:cubicBezTo>
                    <a:cubicBezTo>
                      <a:pt x="7" y="3"/>
                      <a:pt x="13" y="2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8" y="0"/>
                      <a:pt x="17" y="0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</a:path>
                </a:pathLst>
              </a:custGeom>
              <a:solidFill>
                <a:srgbClr val="AAA3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20" name="Freeform 4833">
                <a:extLst>
                  <a:ext uri="{FF2B5EF4-FFF2-40B4-BE49-F238E27FC236}">
                    <a16:creationId xmlns:a16="http://schemas.microsoft.com/office/drawing/2014/main" id="{F4EF0054-BE62-43DE-8A2C-913BEB41A7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02" y="874"/>
                <a:ext cx="48" cy="28"/>
              </a:xfrm>
              <a:custGeom>
                <a:avLst/>
                <a:gdLst>
                  <a:gd name="T0" fmla="*/ 55 w 36"/>
                  <a:gd name="T1" fmla="*/ 0 h 21"/>
                  <a:gd name="T2" fmla="*/ 55 w 36"/>
                  <a:gd name="T3" fmla="*/ 0 h 21"/>
                  <a:gd name="T4" fmla="*/ 0 w 36"/>
                  <a:gd name="T5" fmla="*/ 16 h 21"/>
                  <a:gd name="T6" fmla="*/ 79 w 36"/>
                  <a:gd name="T7" fmla="*/ 65 h 21"/>
                  <a:gd name="T8" fmla="*/ 84 w 36"/>
                  <a:gd name="T9" fmla="*/ 65 h 21"/>
                  <a:gd name="T10" fmla="*/ 113 w 36"/>
                  <a:gd name="T11" fmla="*/ 16 h 21"/>
                  <a:gd name="T12" fmla="*/ 55 w 36"/>
                  <a:gd name="T13" fmla="*/ 0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6" h="21">
                    <a:moveTo>
                      <a:pt x="17" y="0"/>
                    </a:moveTo>
                    <a:cubicBezTo>
                      <a:pt x="17" y="0"/>
                      <a:pt x="17" y="0"/>
                      <a:pt x="17" y="0"/>
                    </a:cubicBezTo>
                    <a:cubicBezTo>
                      <a:pt x="12" y="2"/>
                      <a:pt x="6" y="3"/>
                      <a:pt x="0" y="5"/>
                    </a:cubicBezTo>
                    <a:cubicBezTo>
                      <a:pt x="9" y="11"/>
                      <a:pt x="16" y="17"/>
                      <a:pt x="25" y="21"/>
                    </a:cubicBezTo>
                    <a:cubicBezTo>
                      <a:pt x="25" y="21"/>
                      <a:pt x="26" y="21"/>
                      <a:pt x="26" y="21"/>
                    </a:cubicBezTo>
                    <a:cubicBezTo>
                      <a:pt x="30" y="17"/>
                      <a:pt x="34" y="12"/>
                      <a:pt x="36" y="5"/>
                    </a:cubicBezTo>
                    <a:cubicBezTo>
                      <a:pt x="30" y="2"/>
                      <a:pt x="24" y="1"/>
                      <a:pt x="17" y="0"/>
                    </a:cubicBezTo>
                  </a:path>
                </a:pathLst>
              </a:custGeom>
              <a:solidFill>
                <a:srgbClr val="CAC5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21" name="Freeform 4834">
                <a:extLst>
                  <a:ext uri="{FF2B5EF4-FFF2-40B4-BE49-F238E27FC236}">
                    <a16:creationId xmlns:a16="http://schemas.microsoft.com/office/drawing/2014/main" id="{F6482F2C-F809-4655-8ACA-A56959D266B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95" y="879"/>
                <a:ext cx="40" cy="28"/>
              </a:xfrm>
              <a:custGeom>
                <a:avLst/>
                <a:gdLst>
                  <a:gd name="T0" fmla="*/ 95 w 30"/>
                  <a:gd name="T1" fmla="*/ 55 h 21"/>
                  <a:gd name="T2" fmla="*/ 55 w 30"/>
                  <a:gd name="T3" fmla="*/ 65 h 21"/>
                  <a:gd name="T4" fmla="*/ 95 w 30"/>
                  <a:gd name="T5" fmla="*/ 55 h 21"/>
                  <a:gd name="T6" fmla="*/ 95 w 30"/>
                  <a:gd name="T7" fmla="*/ 55 h 21"/>
                  <a:gd name="T8" fmla="*/ 12 w 30"/>
                  <a:gd name="T9" fmla="*/ 0 h 21"/>
                  <a:gd name="T10" fmla="*/ 0 w 30"/>
                  <a:gd name="T11" fmla="*/ 9 h 21"/>
                  <a:gd name="T12" fmla="*/ 16 w 30"/>
                  <a:gd name="T13" fmla="*/ 1 h 21"/>
                  <a:gd name="T14" fmla="*/ 12 w 30"/>
                  <a:gd name="T15" fmla="*/ 0 h 2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0" h="21">
                    <a:moveTo>
                      <a:pt x="30" y="17"/>
                    </a:moveTo>
                    <a:cubicBezTo>
                      <a:pt x="25" y="18"/>
                      <a:pt x="21" y="20"/>
                      <a:pt x="17" y="21"/>
                    </a:cubicBezTo>
                    <a:cubicBezTo>
                      <a:pt x="22" y="21"/>
                      <a:pt x="26" y="20"/>
                      <a:pt x="30" y="17"/>
                    </a:cubicBezTo>
                    <a:cubicBezTo>
                      <a:pt x="30" y="17"/>
                      <a:pt x="30" y="17"/>
                      <a:pt x="30" y="17"/>
                    </a:cubicBezTo>
                    <a:moveTo>
                      <a:pt x="4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1" y="2"/>
                      <a:pt x="3" y="2"/>
                      <a:pt x="5" y="1"/>
                    </a:cubicBezTo>
                    <a:cubicBezTo>
                      <a:pt x="5" y="1"/>
                      <a:pt x="4" y="0"/>
                      <a:pt x="4" y="0"/>
                    </a:cubicBezTo>
                  </a:path>
                </a:pathLst>
              </a:custGeom>
              <a:solidFill>
                <a:srgbClr val="CAC5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22" name="Freeform 4835">
                <a:extLst>
                  <a:ext uri="{FF2B5EF4-FFF2-40B4-BE49-F238E27FC236}">
                    <a16:creationId xmlns:a16="http://schemas.microsoft.com/office/drawing/2014/main" id="{AC2CB641-C731-449C-8070-893EDEE1A6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80" y="880"/>
                <a:ext cx="55" cy="29"/>
              </a:xfrm>
              <a:custGeom>
                <a:avLst/>
                <a:gdLst>
                  <a:gd name="T0" fmla="*/ 51 w 41"/>
                  <a:gd name="T1" fmla="*/ 0 h 21"/>
                  <a:gd name="T2" fmla="*/ 36 w 41"/>
                  <a:gd name="T3" fmla="*/ 8 h 21"/>
                  <a:gd name="T4" fmla="*/ 0 w 41"/>
                  <a:gd name="T5" fmla="*/ 44 h 21"/>
                  <a:gd name="T6" fmla="*/ 1 w 41"/>
                  <a:gd name="T7" fmla="*/ 48 h 21"/>
                  <a:gd name="T8" fmla="*/ 27 w 41"/>
                  <a:gd name="T9" fmla="*/ 66 h 21"/>
                  <a:gd name="T10" fmla="*/ 85 w 41"/>
                  <a:gd name="T11" fmla="*/ 76 h 21"/>
                  <a:gd name="T12" fmla="*/ 91 w 41"/>
                  <a:gd name="T13" fmla="*/ 75 h 21"/>
                  <a:gd name="T14" fmla="*/ 133 w 41"/>
                  <a:gd name="T15" fmla="*/ 57 h 21"/>
                  <a:gd name="T16" fmla="*/ 51 w 41"/>
                  <a:gd name="T17" fmla="*/ 0 h 2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1" h="21">
                    <a:moveTo>
                      <a:pt x="16" y="0"/>
                    </a:moveTo>
                    <a:cubicBezTo>
                      <a:pt x="14" y="1"/>
                      <a:pt x="12" y="1"/>
                      <a:pt x="11" y="2"/>
                    </a:cubicBezTo>
                    <a:cubicBezTo>
                      <a:pt x="6" y="4"/>
                      <a:pt x="3" y="8"/>
                      <a:pt x="0" y="12"/>
                    </a:cubicBezTo>
                    <a:cubicBezTo>
                      <a:pt x="0" y="12"/>
                      <a:pt x="0" y="12"/>
                      <a:pt x="1" y="13"/>
                    </a:cubicBezTo>
                    <a:cubicBezTo>
                      <a:pt x="3" y="14"/>
                      <a:pt x="6" y="16"/>
                      <a:pt x="8" y="18"/>
                    </a:cubicBezTo>
                    <a:cubicBezTo>
                      <a:pt x="14" y="19"/>
                      <a:pt x="20" y="21"/>
                      <a:pt x="26" y="21"/>
                    </a:cubicBezTo>
                    <a:cubicBezTo>
                      <a:pt x="26" y="21"/>
                      <a:pt x="27" y="21"/>
                      <a:pt x="28" y="20"/>
                    </a:cubicBezTo>
                    <a:cubicBezTo>
                      <a:pt x="32" y="19"/>
                      <a:pt x="36" y="17"/>
                      <a:pt x="41" y="16"/>
                    </a:cubicBezTo>
                    <a:cubicBezTo>
                      <a:pt x="32" y="12"/>
                      <a:pt x="25" y="6"/>
                      <a:pt x="16" y="0"/>
                    </a:cubicBezTo>
                  </a:path>
                </a:pathLst>
              </a:custGeom>
              <a:solidFill>
                <a:srgbClr val="DFDC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23" name="Freeform 4836">
                <a:extLst>
                  <a:ext uri="{FF2B5EF4-FFF2-40B4-BE49-F238E27FC236}">
                    <a16:creationId xmlns:a16="http://schemas.microsoft.com/office/drawing/2014/main" id="{1DF68609-99CE-4CFB-8AC2-28A0F8DC73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97" y="857"/>
                <a:ext cx="12" cy="11"/>
              </a:xfrm>
              <a:custGeom>
                <a:avLst/>
                <a:gdLst>
                  <a:gd name="T0" fmla="*/ 0 w 9"/>
                  <a:gd name="T1" fmla="*/ 0 h 8"/>
                  <a:gd name="T2" fmla="*/ 20 w 9"/>
                  <a:gd name="T3" fmla="*/ 21 h 8"/>
                  <a:gd name="T4" fmla="*/ 28 w 9"/>
                  <a:gd name="T5" fmla="*/ 29 h 8"/>
                  <a:gd name="T6" fmla="*/ 21 w 9"/>
                  <a:gd name="T7" fmla="*/ 15 h 8"/>
                  <a:gd name="T8" fmla="*/ 0 w 9"/>
                  <a:gd name="T9" fmla="*/ 0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" h="8">
                    <a:moveTo>
                      <a:pt x="0" y="0"/>
                    </a:moveTo>
                    <a:cubicBezTo>
                      <a:pt x="2" y="2"/>
                      <a:pt x="4" y="4"/>
                      <a:pt x="6" y="6"/>
                    </a:cubicBezTo>
                    <a:cubicBezTo>
                      <a:pt x="7" y="7"/>
                      <a:pt x="8" y="8"/>
                      <a:pt x="9" y="8"/>
                    </a:cubicBezTo>
                    <a:cubicBezTo>
                      <a:pt x="8" y="7"/>
                      <a:pt x="7" y="5"/>
                      <a:pt x="7" y="4"/>
                    </a:cubicBezTo>
                    <a:cubicBezTo>
                      <a:pt x="4" y="2"/>
                      <a:pt x="2" y="1"/>
                      <a:pt x="0" y="0"/>
                    </a:cubicBezTo>
                  </a:path>
                </a:pathLst>
              </a:custGeom>
              <a:solidFill>
                <a:srgbClr val="A19A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24" name="Freeform 4837">
                <a:extLst>
                  <a:ext uri="{FF2B5EF4-FFF2-40B4-BE49-F238E27FC236}">
                    <a16:creationId xmlns:a16="http://schemas.microsoft.com/office/drawing/2014/main" id="{51C928F3-13A1-4319-9FD8-B14B5CCC647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63" y="815"/>
                <a:ext cx="109" cy="75"/>
              </a:xfrm>
              <a:custGeom>
                <a:avLst/>
                <a:gdLst>
                  <a:gd name="T0" fmla="*/ 174 w 80"/>
                  <a:gd name="T1" fmla="*/ 86 h 55"/>
                  <a:gd name="T2" fmla="*/ 273 w 80"/>
                  <a:gd name="T3" fmla="*/ 190 h 55"/>
                  <a:gd name="T4" fmla="*/ 277 w 80"/>
                  <a:gd name="T5" fmla="*/ 190 h 55"/>
                  <a:gd name="T6" fmla="*/ 217 w 80"/>
                  <a:gd name="T7" fmla="*/ 102 h 55"/>
                  <a:gd name="T8" fmla="*/ 174 w 80"/>
                  <a:gd name="T9" fmla="*/ 86 h 55"/>
                  <a:gd name="T10" fmla="*/ 10 w 80"/>
                  <a:gd name="T11" fmla="*/ 0 h 55"/>
                  <a:gd name="T12" fmla="*/ 10 w 80"/>
                  <a:gd name="T13" fmla="*/ 10 h 55"/>
                  <a:gd name="T14" fmla="*/ 0 w 80"/>
                  <a:gd name="T15" fmla="*/ 10 h 55"/>
                  <a:gd name="T16" fmla="*/ 35 w 80"/>
                  <a:gd name="T17" fmla="*/ 48 h 55"/>
                  <a:gd name="T18" fmla="*/ 102 w 80"/>
                  <a:gd name="T19" fmla="*/ 97 h 55"/>
                  <a:gd name="T20" fmla="*/ 117 w 80"/>
                  <a:gd name="T21" fmla="*/ 35 h 55"/>
                  <a:gd name="T22" fmla="*/ 57 w 80"/>
                  <a:gd name="T23" fmla="*/ 14 h 55"/>
                  <a:gd name="T24" fmla="*/ 10 w 80"/>
                  <a:gd name="T25" fmla="*/ 0 h 5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80" h="55">
                    <a:moveTo>
                      <a:pt x="51" y="25"/>
                    </a:moveTo>
                    <a:cubicBezTo>
                      <a:pt x="60" y="38"/>
                      <a:pt x="69" y="47"/>
                      <a:pt x="79" y="55"/>
                    </a:cubicBezTo>
                    <a:cubicBezTo>
                      <a:pt x="79" y="55"/>
                      <a:pt x="80" y="55"/>
                      <a:pt x="80" y="55"/>
                    </a:cubicBezTo>
                    <a:cubicBezTo>
                      <a:pt x="73" y="47"/>
                      <a:pt x="67" y="38"/>
                      <a:pt x="63" y="29"/>
                    </a:cubicBezTo>
                    <a:cubicBezTo>
                      <a:pt x="51" y="25"/>
                      <a:pt x="51" y="25"/>
                      <a:pt x="51" y="25"/>
                    </a:cubicBezTo>
                    <a:moveTo>
                      <a:pt x="3" y="0"/>
                    </a:moveTo>
                    <a:cubicBezTo>
                      <a:pt x="3" y="1"/>
                      <a:pt x="3" y="2"/>
                      <a:pt x="3" y="3"/>
                    </a:cubicBezTo>
                    <a:cubicBezTo>
                      <a:pt x="2" y="3"/>
                      <a:pt x="1" y="3"/>
                      <a:pt x="0" y="3"/>
                    </a:cubicBezTo>
                    <a:cubicBezTo>
                      <a:pt x="3" y="7"/>
                      <a:pt x="6" y="10"/>
                      <a:pt x="10" y="14"/>
                    </a:cubicBezTo>
                    <a:cubicBezTo>
                      <a:pt x="16" y="18"/>
                      <a:pt x="23" y="22"/>
                      <a:pt x="29" y="28"/>
                    </a:cubicBezTo>
                    <a:cubicBezTo>
                      <a:pt x="26" y="17"/>
                      <a:pt x="29" y="11"/>
                      <a:pt x="34" y="10"/>
                    </a:cubicBezTo>
                    <a:cubicBezTo>
                      <a:pt x="28" y="8"/>
                      <a:pt x="22" y="6"/>
                      <a:pt x="17" y="4"/>
                    </a:cubicBezTo>
                    <a:cubicBezTo>
                      <a:pt x="12" y="2"/>
                      <a:pt x="7" y="2"/>
                      <a:pt x="3" y="0"/>
                    </a:cubicBezTo>
                  </a:path>
                </a:pathLst>
              </a:custGeom>
              <a:solidFill>
                <a:srgbClr val="7970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25" name="Freeform 4838">
                <a:extLst>
                  <a:ext uri="{FF2B5EF4-FFF2-40B4-BE49-F238E27FC236}">
                    <a16:creationId xmlns:a16="http://schemas.microsoft.com/office/drawing/2014/main" id="{A659C3A1-98F9-4241-8737-FA10346E24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77" y="834"/>
                <a:ext cx="30" cy="29"/>
              </a:xfrm>
              <a:custGeom>
                <a:avLst/>
                <a:gdLst>
                  <a:gd name="T0" fmla="*/ 0 w 22"/>
                  <a:gd name="T1" fmla="*/ 0 h 21"/>
                  <a:gd name="T2" fmla="*/ 50 w 22"/>
                  <a:gd name="T3" fmla="*/ 61 h 21"/>
                  <a:gd name="T4" fmla="*/ 76 w 22"/>
                  <a:gd name="T5" fmla="*/ 76 h 21"/>
                  <a:gd name="T6" fmla="*/ 65 w 22"/>
                  <a:gd name="T7" fmla="*/ 50 h 21"/>
                  <a:gd name="T8" fmla="*/ 65 w 22"/>
                  <a:gd name="T9" fmla="*/ 50 h 21"/>
                  <a:gd name="T10" fmla="*/ 0 w 22"/>
                  <a:gd name="T11" fmla="*/ 0 h 2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2" h="21">
                    <a:moveTo>
                      <a:pt x="0" y="0"/>
                    </a:moveTo>
                    <a:cubicBezTo>
                      <a:pt x="5" y="5"/>
                      <a:pt x="10" y="11"/>
                      <a:pt x="15" y="17"/>
                    </a:cubicBezTo>
                    <a:cubicBezTo>
                      <a:pt x="17" y="18"/>
                      <a:pt x="19" y="19"/>
                      <a:pt x="22" y="21"/>
                    </a:cubicBezTo>
                    <a:cubicBezTo>
                      <a:pt x="20" y="18"/>
                      <a:pt x="20" y="16"/>
                      <a:pt x="19" y="14"/>
                    </a:cubicBezTo>
                    <a:cubicBezTo>
                      <a:pt x="19" y="14"/>
                      <a:pt x="19" y="14"/>
                      <a:pt x="19" y="14"/>
                    </a:cubicBezTo>
                    <a:cubicBezTo>
                      <a:pt x="13" y="8"/>
                      <a:pt x="6" y="4"/>
                      <a:pt x="0" y="0"/>
                    </a:cubicBezTo>
                  </a:path>
                </a:pathLst>
              </a:custGeom>
              <a:solidFill>
                <a:srgbClr val="AAA3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26" name="Freeform 4839">
                <a:extLst>
                  <a:ext uri="{FF2B5EF4-FFF2-40B4-BE49-F238E27FC236}">
                    <a16:creationId xmlns:a16="http://schemas.microsoft.com/office/drawing/2014/main" id="{201C39B2-0595-46D1-9EB0-B925F955AE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70" y="890"/>
                <a:ext cx="3" cy="1"/>
              </a:xfrm>
              <a:custGeom>
                <a:avLst/>
                <a:gdLst>
                  <a:gd name="T0" fmla="*/ 8 w 2"/>
                  <a:gd name="T1" fmla="*/ 0 h 1"/>
                  <a:gd name="T2" fmla="*/ 0 w 2"/>
                  <a:gd name="T3" fmla="*/ 0 h 1"/>
                  <a:gd name="T4" fmla="*/ 8 w 2"/>
                  <a:gd name="T5" fmla="*/ 1 h 1"/>
                  <a:gd name="T6" fmla="*/ 12 w 2"/>
                  <a:gd name="T7" fmla="*/ 1 h 1"/>
                  <a:gd name="T8" fmla="*/ 8 w 2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AAA3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27" name="Freeform 4840">
                <a:extLst>
                  <a:ext uri="{FF2B5EF4-FFF2-40B4-BE49-F238E27FC236}">
                    <a16:creationId xmlns:a16="http://schemas.microsoft.com/office/drawing/2014/main" id="{1036FAEF-69DA-4F46-AAF1-A71AB10F8D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49" y="855"/>
                <a:ext cx="25" cy="35"/>
              </a:xfrm>
              <a:custGeom>
                <a:avLst/>
                <a:gdLst>
                  <a:gd name="T0" fmla="*/ 0 w 19"/>
                  <a:gd name="T1" fmla="*/ 0 h 26"/>
                  <a:gd name="T2" fmla="*/ 50 w 19"/>
                  <a:gd name="T3" fmla="*/ 85 h 26"/>
                  <a:gd name="T4" fmla="*/ 57 w 19"/>
                  <a:gd name="T5" fmla="*/ 83 h 26"/>
                  <a:gd name="T6" fmla="*/ 9 w 19"/>
                  <a:gd name="T7" fmla="*/ 1 h 26"/>
                  <a:gd name="T8" fmla="*/ 0 w 19"/>
                  <a:gd name="T9" fmla="*/ 0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9" h="26">
                    <a:moveTo>
                      <a:pt x="0" y="0"/>
                    </a:moveTo>
                    <a:cubicBezTo>
                      <a:pt x="4" y="9"/>
                      <a:pt x="10" y="18"/>
                      <a:pt x="17" y="26"/>
                    </a:cubicBezTo>
                    <a:cubicBezTo>
                      <a:pt x="18" y="25"/>
                      <a:pt x="19" y="25"/>
                      <a:pt x="19" y="25"/>
                    </a:cubicBezTo>
                    <a:cubicBezTo>
                      <a:pt x="14" y="17"/>
                      <a:pt x="9" y="8"/>
                      <a:pt x="3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AAA3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28" name="Freeform 4841">
                <a:extLst>
                  <a:ext uri="{FF2B5EF4-FFF2-40B4-BE49-F238E27FC236}">
                    <a16:creationId xmlns:a16="http://schemas.microsoft.com/office/drawing/2014/main" id="{40500D02-70BA-47D8-ACFF-64E06657BD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72" y="888"/>
                <a:ext cx="4" cy="3"/>
              </a:xfrm>
              <a:custGeom>
                <a:avLst/>
                <a:gdLst>
                  <a:gd name="T0" fmla="*/ 7 w 3"/>
                  <a:gd name="T1" fmla="*/ 0 h 2"/>
                  <a:gd name="T2" fmla="*/ 0 w 3"/>
                  <a:gd name="T3" fmla="*/ 8 h 2"/>
                  <a:gd name="T4" fmla="*/ 1 w 3"/>
                  <a:gd name="T5" fmla="*/ 12 h 2"/>
                  <a:gd name="T6" fmla="*/ 9 w 3"/>
                  <a:gd name="T7" fmla="*/ 8 h 2"/>
                  <a:gd name="T8" fmla="*/ 7 w 3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2" y="0"/>
                    </a:moveTo>
                    <a:cubicBezTo>
                      <a:pt x="2" y="0"/>
                      <a:pt x="1" y="0"/>
                      <a:pt x="0" y="1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1" y="1"/>
                      <a:pt x="2" y="1"/>
                      <a:pt x="3" y="1"/>
                    </a:cubicBezTo>
                    <a:cubicBezTo>
                      <a:pt x="3" y="1"/>
                      <a:pt x="3" y="0"/>
                      <a:pt x="2" y="0"/>
                    </a:cubicBezTo>
                  </a:path>
                </a:pathLst>
              </a:custGeom>
              <a:solidFill>
                <a:srgbClr val="CAC5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29" name="Freeform 4842">
                <a:extLst>
                  <a:ext uri="{FF2B5EF4-FFF2-40B4-BE49-F238E27FC236}">
                    <a16:creationId xmlns:a16="http://schemas.microsoft.com/office/drawing/2014/main" id="{561B64E5-6584-442D-8267-E3F7164878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51" y="803"/>
                <a:ext cx="16" cy="16"/>
              </a:xfrm>
              <a:custGeom>
                <a:avLst/>
                <a:gdLst>
                  <a:gd name="T0" fmla="*/ 0 w 12"/>
                  <a:gd name="T1" fmla="*/ 0 h 12"/>
                  <a:gd name="T2" fmla="*/ 21 w 12"/>
                  <a:gd name="T3" fmla="*/ 31 h 12"/>
                  <a:gd name="T4" fmla="*/ 28 w 12"/>
                  <a:gd name="T5" fmla="*/ 37 h 12"/>
                  <a:gd name="T6" fmla="*/ 37 w 12"/>
                  <a:gd name="T7" fmla="*/ 37 h 12"/>
                  <a:gd name="T8" fmla="*/ 37 w 12"/>
                  <a:gd name="T9" fmla="*/ 28 h 12"/>
                  <a:gd name="T10" fmla="*/ 0 w 12"/>
                  <a:gd name="T11" fmla="*/ 0 h 1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2" h="12">
                    <a:moveTo>
                      <a:pt x="0" y="0"/>
                    </a:moveTo>
                    <a:cubicBezTo>
                      <a:pt x="7" y="10"/>
                      <a:pt x="7" y="10"/>
                      <a:pt x="7" y="10"/>
                    </a:cubicBezTo>
                    <a:cubicBezTo>
                      <a:pt x="7" y="11"/>
                      <a:pt x="8" y="11"/>
                      <a:pt x="9" y="12"/>
                    </a:cubicBezTo>
                    <a:cubicBezTo>
                      <a:pt x="10" y="12"/>
                      <a:pt x="11" y="12"/>
                      <a:pt x="12" y="12"/>
                    </a:cubicBezTo>
                    <a:cubicBezTo>
                      <a:pt x="12" y="11"/>
                      <a:pt x="12" y="10"/>
                      <a:pt x="12" y="9"/>
                    </a:cubicBezTo>
                    <a:cubicBezTo>
                      <a:pt x="8" y="8"/>
                      <a:pt x="4" y="6"/>
                      <a:pt x="0" y="0"/>
                    </a:cubicBezTo>
                  </a:path>
                </a:pathLst>
              </a:custGeom>
              <a:solidFill>
                <a:srgbClr val="AAA3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30" name="Freeform 4843">
                <a:extLst>
                  <a:ext uri="{FF2B5EF4-FFF2-40B4-BE49-F238E27FC236}">
                    <a16:creationId xmlns:a16="http://schemas.microsoft.com/office/drawing/2014/main" id="{91274432-48D0-409E-AAF5-BB0481500A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62" y="848"/>
                <a:ext cx="26" cy="23"/>
              </a:xfrm>
              <a:custGeom>
                <a:avLst/>
                <a:gdLst>
                  <a:gd name="T0" fmla="*/ 0 w 19"/>
                  <a:gd name="T1" fmla="*/ 0 h 17"/>
                  <a:gd name="T2" fmla="*/ 64 w 19"/>
                  <a:gd name="T3" fmla="*/ 43 h 17"/>
                  <a:gd name="T4" fmla="*/ 26 w 19"/>
                  <a:gd name="T5" fmla="*/ 35 h 17"/>
                  <a:gd name="T6" fmla="*/ 67 w 19"/>
                  <a:gd name="T7" fmla="*/ 57 h 17"/>
                  <a:gd name="T8" fmla="*/ 0 w 19"/>
                  <a:gd name="T9" fmla="*/ 0 h 1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9" h="17">
                    <a:moveTo>
                      <a:pt x="0" y="0"/>
                    </a:moveTo>
                    <a:cubicBezTo>
                      <a:pt x="8" y="5"/>
                      <a:pt x="14" y="10"/>
                      <a:pt x="18" y="13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11" y="13"/>
                      <a:pt x="15" y="15"/>
                      <a:pt x="19" y="17"/>
                    </a:cubicBezTo>
                    <a:cubicBezTo>
                      <a:pt x="19" y="10"/>
                      <a:pt x="10" y="5"/>
                      <a:pt x="0" y="0"/>
                    </a:cubicBezTo>
                  </a:path>
                </a:pathLst>
              </a:custGeom>
              <a:solidFill>
                <a:srgbClr val="857C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31" name="Freeform 4844">
                <a:extLst>
                  <a:ext uri="{FF2B5EF4-FFF2-40B4-BE49-F238E27FC236}">
                    <a16:creationId xmlns:a16="http://schemas.microsoft.com/office/drawing/2014/main" id="{DD76D9FB-F3F6-454F-849B-580FE1C978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53" y="856"/>
                <a:ext cx="36" cy="32"/>
              </a:xfrm>
              <a:custGeom>
                <a:avLst/>
                <a:gdLst>
                  <a:gd name="T0" fmla="*/ 0 w 27"/>
                  <a:gd name="T1" fmla="*/ 0 h 24"/>
                  <a:gd name="T2" fmla="*/ 49 w 27"/>
                  <a:gd name="T3" fmla="*/ 76 h 24"/>
                  <a:gd name="T4" fmla="*/ 65 w 27"/>
                  <a:gd name="T5" fmla="*/ 69 h 24"/>
                  <a:gd name="T6" fmla="*/ 69 w 27"/>
                  <a:gd name="T7" fmla="*/ 69 h 24"/>
                  <a:gd name="T8" fmla="*/ 84 w 27"/>
                  <a:gd name="T9" fmla="*/ 36 h 24"/>
                  <a:gd name="T10" fmla="*/ 44 w 27"/>
                  <a:gd name="T11" fmla="*/ 12 h 24"/>
                  <a:gd name="T12" fmla="*/ 0 w 27"/>
                  <a:gd name="T13" fmla="*/ 0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7" h="24">
                    <a:moveTo>
                      <a:pt x="0" y="0"/>
                    </a:moveTo>
                    <a:cubicBezTo>
                      <a:pt x="6" y="7"/>
                      <a:pt x="11" y="16"/>
                      <a:pt x="16" y="24"/>
                    </a:cubicBezTo>
                    <a:cubicBezTo>
                      <a:pt x="18" y="23"/>
                      <a:pt x="20" y="23"/>
                      <a:pt x="21" y="22"/>
                    </a:cubicBezTo>
                    <a:cubicBezTo>
                      <a:pt x="21" y="22"/>
                      <a:pt x="22" y="22"/>
                      <a:pt x="22" y="22"/>
                    </a:cubicBezTo>
                    <a:cubicBezTo>
                      <a:pt x="26" y="18"/>
                      <a:pt x="27" y="14"/>
                      <a:pt x="26" y="11"/>
                    </a:cubicBezTo>
                    <a:cubicBezTo>
                      <a:pt x="22" y="9"/>
                      <a:pt x="18" y="7"/>
                      <a:pt x="14" y="4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B3AC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32" name="Freeform 4845">
                <a:extLst>
                  <a:ext uri="{FF2B5EF4-FFF2-40B4-BE49-F238E27FC236}">
                    <a16:creationId xmlns:a16="http://schemas.microsoft.com/office/drawing/2014/main" id="{EB011E9B-548B-4615-8609-0B40A2C0C0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74" y="886"/>
                <a:ext cx="7" cy="4"/>
              </a:xfrm>
              <a:custGeom>
                <a:avLst/>
                <a:gdLst>
                  <a:gd name="T0" fmla="*/ 20 w 5"/>
                  <a:gd name="T1" fmla="*/ 0 h 3"/>
                  <a:gd name="T2" fmla="*/ 0 w 5"/>
                  <a:gd name="T3" fmla="*/ 7 h 3"/>
                  <a:gd name="T4" fmla="*/ 1 w 5"/>
                  <a:gd name="T5" fmla="*/ 9 h 3"/>
                  <a:gd name="T6" fmla="*/ 20 w 5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" h="3">
                    <a:moveTo>
                      <a:pt x="5" y="0"/>
                    </a:moveTo>
                    <a:cubicBezTo>
                      <a:pt x="4" y="1"/>
                      <a:pt x="2" y="1"/>
                      <a:pt x="0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3" y="2"/>
                      <a:pt x="4" y="2"/>
                      <a:pt x="5" y="0"/>
                    </a:cubicBezTo>
                  </a:path>
                </a:pathLst>
              </a:custGeom>
              <a:solidFill>
                <a:srgbClr val="CFCB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33" name="Freeform 4846">
                <a:extLst>
                  <a:ext uri="{FF2B5EF4-FFF2-40B4-BE49-F238E27FC236}">
                    <a16:creationId xmlns:a16="http://schemas.microsoft.com/office/drawing/2014/main" id="{78153EA6-A27D-48FC-8B5B-E43BD527C25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46" y="1146"/>
                <a:ext cx="20" cy="117"/>
              </a:xfrm>
              <a:custGeom>
                <a:avLst/>
                <a:gdLst>
                  <a:gd name="T0" fmla="*/ 0 w 15"/>
                  <a:gd name="T1" fmla="*/ 226 h 86"/>
                  <a:gd name="T2" fmla="*/ 1 w 15"/>
                  <a:gd name="T3" fmla="*/ 294 h 86"/>
                  <a:gd name="T4" fmla="*/ 28 w 15"/>
                  <a:gd name="T5" fmla="*/ 246 h 86"/>
                  <a:gd name="T6" fmla="*/ 31 w 15"/>
                  <a:gd name="T7" fmla="*/ 230 h 86"/>
                  <a:gd name="T8" fmla="*/ 7 w 15"/>
                  <a:gd name="T9" fmla="*/ 226 h 86"/>
                  <a:gd name="T10" fmla="*/ 0 w 15"/>
                  <a:gd name="T11" fmla="*/ 226 h 86"/>
                  <a:gd name="T12" fmla="*/ 0 w 15"/>
                  <a:gd name="T13" fmla="*/ 132 h 86"/>
                  <a:gd name="T14" fmla="*/ 0 w 15"/>
                  <a:gd name="T15" fmla="*/ 135 h 86"/>
                  <a:gd name="T16" fmla="*/ 37 w 15"/>
                  <a:gd name="T17" fmla="*/ 133 h 86"/>
                  <a:gd name="T18" fmla="*/ 0 w 15"/>
                  <a:gd name="T19" fmla="*/ 132 h 86"/>
                  <a:gd name="T20" fmla="*/ 36 w 15"/>
                  <a:gd name="T21" fmla="*/ 0 h 86"/>
                  <a:gd name="T22" fmla="*/ 12 w 15"/>
                  <a:gd name="T23" fmla="*/ 68 h 86"/>
                  <a:gd name="T24" fmla="*/ 37 w 15"/>
                  <a:gd name="T25" fmla="*/ 68 h 86"/>
                  <a:gd name="T26" fmla="*/ 48 w 15"/>
                  <a:gd name="T27" fmla="*/ 68 h 86"/>
                  <a:gd name="T28" fmla="*/ 41 w 15"/>
                  <a:gd name="T29" fmla="*/ 14 h 86"/>
                  <a:gd name="T30" fmla="*/ 41 w 15"/>
                  <a:gd name="T31" fmla="*/ 1 h 86"/>
                  <a:gd name="T32" fmla="*/ 36 w 15"/>
                  <a:gd name="T33" fmla="*/ 0 h 8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5" h="86">
                    <a:moveTo>
                      <a:pt x="0" y="66"/>
                    </a:moveTo>
                    <a:cubicBezTo>
                      <a:pt x="0" y="72"/>
                      <a:pt x="0" y="79"/>
                      <a:pt x="1" y="86"/>
                    </a:cubicBezTo>
                    <a:cubicBezTo>
                      <a:pt x="4" y="81"/>
                      <a:pt x="7" y="77"/>
                      <a:pt x="9" y="72"/>
                    </a:cubicBezTo>
                    <a:cubicBezTo>
                      <a:pt x="10" y="71"/>
                      <a:pt x="10" y="69"/>
                      <a:pt x="10" y="67"/>
                    </a:cubicBezTo>
                    <a:cubicBezTo>
                      <a:pt x="8" y="67"/>
                      <a:pt x="5" y="67"/>
                      <a:pt x="2" y="66"/>
                    </a:cubicBezTo>
                    <a:cubicBezTo>
                      <a:pt x="2" y="66"/>
                      <a:pt x="1" y="66"/>
                      <a:pt x="0" y="66"/>
                    </a:cubicBezTo>
                    <a:moveTo>
                      <a:pt x="0" y="38"/>
                    </a:moveTo>
                    <a:cubicBezTo>
                      <a:pt x="0" y="39"/>
                      <a:pt x="0" y="39"/>
                      <a:pt x="0" y="40"/>
                    </a:cubicBezTo>
                    <a:cubicBezTo>
                      <a:pt x="4" y="40"/>
                      <a:pt x="8" y="39"/>
                      <a:pt x="12" y="39"/>
                    </a:cubicBezTo>
                    <a:cubicBezTo>
                      <a:pt x="8" y="39"/>
                      <a:pt x="4" y="38"/>
                      <a:pt x="0" y="38"/>
                    </a:cubicBezTo>
                    <a:moveTo>
                      <a:pt x="11" y="0"/>
                    </a:moveTo>
                    <a:cubicBezTo>
                      <a:pt x="8" y="7"/>
                      <a:pt x="6" y="13"/>
                      <a:pt x="4" y="20"/>
                    </a:cubicBezTo>
                    <a:cubicBezTo>
                      <a:pt x="7" y="20"/>
                      <a:pt x="9" y="20"/>
                      <a:pt x="12" y="20"/>
                    </a:cubicBezTo>
                    <a:cubicBezTo>
                      <a:pt x="13" y="20"/>
                      <a:pt x="14" y="20"/>
                      <a:pt x="15" y="20"/>
                    </a:cubicBezTo>
                    <a:cubicBezTo>
                      <a:pt x="14" y="15"/>
                      <a:pt x="13" y="9"/>
                      <a:pt x="13" y="4"/>
                    </a:cubicBezTo>
                    <a:cubicBezTo>
                      <a:pt x="13" y="3"/>
                      <a:pt x="13" y="2"/>
                      <a:pt x="13" y="1"/>
                    </a:cubicBezTo>
                    <a:cubicBezTo>
                      <a:pt x="12" y="1"/>
                      <a:pt x="11" y="1"/>
                      <a:pt x="11" y="0"/>
                    </a:cubicBezTo>
                  </a:path>
                </a:pathLst>
              </a:custGeom>
              <a:solidFill>
                <a:srgbClr val="332B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34" name="Freeform 4847">
                <a:extLst>
                  <a:ext uri="{FF2B5EF4-FFF2-40B4-BE49-F238E27FC236}">
                    <a16:creationId xmlns:a16="http://schemas.microsoft.com/office/drawing/2014/main" id="{07919F2A-B046-4ED1-968F-D8BAED568E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61" y="1141"/>
                <a:ext cx="2" cy="7"/>
              </a:xfrm>
              <a:custGeom>
                <a:avLst/>
                <a:gdLst>
                  <a:gd name="T0" fmla="*/ 1 w 2"/>
                  <a:gd name="T1" fmla="*/ 0 h 5"/>
                  <a:gd name="T2" fmla="*/ 0 w 2"/>
                  <a:gd name="T3" fmla="*/ 15 h 5"/>
                  <a:gd name="T4" fmla="*/ 2 w 2"/>
                  <a:gd name="T5" fmla="*/ 20 h 5"/>
                  <a:gd name="T6" fmla="*/ 1 w 2"/>
                  <a:gd name="T7" fmla="*/ 0 h 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5">
                    <a:moveTo>
                      <a:pt x="1" y="0"/>
                    </a:moveTo>
                    <a:cubicBezTo>
                      <a:pt x="1" y="2"/>
                      <a:pt x="0" y="3"/>
                      <a:pt x="0" y="4"/>
                    </a:cubicBezTo>
                    <a:cubicBezTo>
                      <a:pt x="0" y="5"/>
                      <a:pt x="1" y="5"/>
                      <a:pt x="2" y="5"/>
                    </a:cubicBezTo>
                    <a:cubicBezTo>
                      <a:pt x="1" y="3"/>
                      <a:pt x="1" y="2"/>
                      <a:pt x="1" y="0"/>
                    </a:cubicBezTo>
                  </a:path>
                </a:pathLst>
              </a:custGeom>
              <a:solidFill>
                <a:srgbClr val="766C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35" name="Freeform 4848">
                <a:extLst>
                  <a:ext uri="{FF2B5EF4-FFF2-40B4-BE49-F238E27FC236}">
                    <a16:creationId xmlns:a16="http://schemas.microsoft.com/office/drawing/2014/main" id="{1BF98020-1748-440D-8BC0-EDE3C982E3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6" y="1199"/>
                <a:ext cx="23" cy="38"/>
              </a:xfrm>
              <a:custGeom>
                <a:avLst/>
                <a:gdLst>
                  <a:gd name="T0" fmla="*/ 41 w 17"/>
                  <a:gd name="T1" fmla="*/ 0 h 28"/>
                  <a:gd name="T2" fmla="*/ 0 w 17"/>
                  <a:gd name="T3" fmla="*/ 1 h 28"/>
                  <a:gd name="T4" fmla="*/ 0 w 17"/>
                  <a:gd name="T5" fmla="*/ 61 h 28"/>
                  <a:gd name="T6" fmla="*/ 0 w 17"/>
                  <a:gd name="T7" fmla="*/ 92 h 28"/>
                  <a:gd name="T8" fmla="*/ 7 w 17"/>
                  <a:gd name="T9" fmla="*/ 92 h 28"/>
                  <a:gd name="T10" fmla="*/ 35 w 17"/>
                  <a:gd name="T11" fmla="*/ 96 h 28"/>
                  <a:gd name="T12" fmla="*/ 57 w 17"/>
                  <a:gd name="T13" fmla="*/ 10 h 28"/>
                  <a:gd name="T14" fmla="*/ 57 w 17"/>
                  <a:gd name="T15" fmla="*/ 0 h 28"/>
                  <a:gd name="T16" fmla="*/ 43 w 17"/>
                  <a:gd name="T17" fmla="*/ 0 h 28"/>
                  <a:gd name="T18" fmla="*/ 41 w 17"/>
                  <a:gd name="T19" fmla="*/ 0 h 28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7" h="28">
                    <a:moveTo>
                      <a:pt x="12" y="0"/>
                    </a:moveTo>
                    <a:cubicBezTo>
                      <a:pt x="8" y="0"/>
                      <a:pt x="4" y="1"/>
                      <a:pt x="0" y="1"/>
                    </a:cubicBezTo>
                    <a:cubicBezTo>
                      <a:pt x="0" y="7"/>
                      <a:pt x="0" y="12"/>
                      <a:pt x="0" y="18"/>
                    </a:cubicBezTo>
                    <a:cubicBezTo>
                      <a:pt x="0" y="21"/>
                      <a:pt x="0" y="24"/>
                      <a:pt x="0" y="27"/>
                    </a:cubicBezTo>
                    <a:cubicBezTo>
                      <a:pt x="1" y="27"/>
                      <a:pt x="2" y="27"/>
                      <a:pt x="2" y="27"/>
                    </a:cubicBezTo>
                    <a:cubicBezTo>
                      <a:pt x="5" y="28"/>
                      <a:pt x="8" y="28"/>
                      <a:pt x="10" y="28"/>
                    </a:cubicBezTo>
                    <a:cubicBezTo>
                      <a:pt x="12" y="20"/>
                      <a:pt x="14" y="11"/>
                      <a:pt x="17" y="3"/>
                    </a:cubicBezTo>
                    <a:cubicBezTo>
                      <a:pt x="17" y="2"/>
                      <a:pt x="17" y="1"/>
                      <a:pt x="17" y="0"/>
                    </a:cubicBezTo>
                    <a:cubicBezTo>
                      <a:pt x="15" y="0"/>
                      <a:pt x="14" y="0"/>
                      <a:pt x="13" y="0"/>
                    </a:cubicBezTo>
                    <a:cubicBezTo>
                      <a:pt x="13" y="0"/>
                      <a:pt x="12" y="0"/>
                      <a:pt x="12" y="0"/>
                    </a:cubicBezTo>
                  </a:path>
                </a:pathLst>
              </a:custGeom>
              <a:solidFill>
                <a:srgbClr val="766C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36" name="Freeform 4849">
                <a:extLst>
                  <a:ext uri="{FF2B5EF4-FFF2-40B4-BE49-F238E27FC236}">
                    <a16:creationId xmlns:a16="http://schemas.microsoft.com/office/drawing/2014/main" id="{EE9C497C-C48F-4073-844C-5826A46684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6" y="1173"/>
                <a:ext cx="21" cy="26"/>
              </a:xfrm>
              <a:custGeom>
                <a:avLst/>
                <a:gdLst>
                  <a:gd name="T0" fmla="*/ 12 w 16"/>
                  <a:gd name="T1" fmla="*/ 0 h 19"/>
                  <a:gd name="T2" fmla="*/ 1 w 16"/>
                  <a:gd name="T3" fmla="*/ 30 h 19"/>
                  <a:gd name="T4" fmla="*/ 0 w 16"/>
                  <a:gd name="T5" fmla="*/ 64 h 19"/>
                  <a:gd name="T6" fmla="*/ 37 w 16"/>
                  <a:gd name="T7" fmla="*/ 67 h 19"/>
                  <a:gd name="T8" fmla="*/ 49 w 16"/>
                  <a:gd name="T9" fmla="*/ 67 h 19"/>
                  <a:gd name="T10" fmla="*/ 45 w 16"/>
                  <a:gd name="T11" fmla="*/ 0 h 19"/>
                  <a:gd name="T12" fmla="*/ 37 w 16"/>
                  <a:gd name="T13" fmla="*/ 0 h 19"/>
                  <a:gd name="T14" fmla="*/ 12 w 16"/>
                  <a:gd name="T15" fmla="*/ 0 h 1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6" h="19">
                    <a:moveTo>
                      <a:pt x="4" y="0"/>
                    </a:moveTo>
                    <a:cubicBezTo>
                      <a:pt x="3" y="3"/>
                      <a:pt x="2" y="6"/>
                      <a:pt x="1" y="9"/>
                    </a:cubicBezTo>
                    <a:cubicBezTo>
                      <a:pt x="0" y="12"/>
                      <a:pt x="0" y="15"/>
                      <a:pt x="0" y="18"/>
                    </a:cubicBezTo>
                    <a:cubicBezTo>
                      <a:pt x="4" y="18"/>
                      <a:pt x="8" y="19"/>
                      <a:pt x="12" y="19"/>
                    </a:cubicBezTo>
                    <a:cubicBezTo>
                      <a:pt x="14" y="19"/>
                      <a:pt x="15" y="19"/>
                      <a:pt x="16" y="19"/>
                    </a:cubicBezTo>
                    <a:cubicBezTo>
                      <a:pt x="16" y="13"/>
                      <a:pt x="16" y="6"/>
                      <a:pt x="15" y="0"/>
                    </a:cubicBezTo>
                    <a:cubicBezTo>
                      <a:pt x="14" y="0"/>
                      <a:pt x="13" y="0"/>
                      <a:pt x="12" y="0"/>
                    </a:cubicBezTo>
                    <a:cubicBezTo>
                      <a:pt x="9" y="0"/>
                      <a:pt x="7" y="0"/>
                      <a:pt x="4" y="0"/>
                    </a:cubicBezTo>
                  </a:path>
                </a:pathLst>
              </a:custGeom>
              <a:solidFill>
                <a:srgbClr val="5249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37" name="Freeform 4850">
                <a:extLst>
                  <a:ext uri="{FF2B5EF4-FFF2-40B4-BE49-F238E27FC236}">
                    <a16:creationId xmlns:a16="http://schemas.microsoft.com/office/drawing/2014/main" id="{28B77CC0-184E-4896-8535-630CE0F039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62" y="1199"/>
                <a:ext cx="7" cy="1"/>
              </a:xfrm>
              <a:custGeom>
                <a:avLst/>
                <a:gdLst>
                  <a:gd name="T0" fmla="*/ 15 w 5"/>
                  <a:gd name="T1" fmla="*/ 0 h 1"/>
                  <a:gd name="T2" fmla="*/ 0 w 5"/>
                  <a:gd name="T3" fmla="*/ 0 h 1"/>
                  <a:gd name="T4" fmla="*/ 1 w 5"/>
                  <a:gd name="T5" fmla="*/ 0 h 1"/>
                  <a:gd name="T6" fmla="*/ 20 w 5"/>
                  <a:gd name="T7" fmla="*/ 0 h 1"/>
                  <a:gd name="T8" fmla="*/ 15 w 5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1">
                    <a:moveTo>
                      <a:pt x="4" y="0"/>
                    </a:moveTo>
                    <a:cubicBezTo>
                      <a:pt x="3" y="0"/>
                      <a:pt x="2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3" y="0"/>
                      <a:pt x="5" y="0"/>
                    </a:cubicBezTo>
                    <a:cubicBezTo>
                      <a:pt x="5" y="0"/>
                      <a:pt x="4" y="0"/>
                      <a:pt x="4" y="0"/>
                    </a:cubicBezTo>
                  </a:path>
                </a:pathLst>
              </a:custGeom>
              <a:solidFill>
                <a:srgbClr val="8D85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38" name="Freeform 4851">
                <a:extLst>
                  <a:ext uri="{FF2B5EF4-FFF2-40B4-BE49-F238E27FC236}">
                    <a16:creationId xmlns:a16="http://schemas.microsoft.com/office/drawing/2014/main" id="{035B8F2D-EDA4-479E-9F60-9F1BBC28A5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8" y="1237"/>
                <a:ext cx="4" cy="7"/>
              </a:xfrm>
              <a:custGeom>
                <a:avLst/>
                <a:gdLst>
                  <a:gd name="T0" fmla="*/ 1 w 3"/>
                  <a:gd name="T1" fmla="*/ 0 h 5"/>
                  <a:gd name="T2" fmla="*/ 0 w 3"/>
                  <a:gd name="T3" fmla="*/ 20 h 5"/>
                  <a:gd name="T4" fmla="*/ 9 w 3"/>
                  <a:gd name="T5" fmla="*/ 0 h 5"/>
                  <a:gd name="T6" fmla="*/ 1 w 3"/>
                  <a:gd name="T7" fmla="*/ 0 h 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5">
                    <a:moveTo>
                      <a:pt x="1" y="0"/>
                    </a:moveTo>
                    <a:cubicBezTo>
                      <a:pt x="1" y="2"/>
                      <a:pt x="1" y="4"/>
                      <a:pt x="0" y="5"/>
                    </a:cubicBezTo>
                    <a:cubicBezTo>
                      <a:pt x="1" y="4"/>
                      <a:pt x="2" y="2"/>
                      <a:pt x="3" y="0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solidFill>
                <a:srgbClr val="766C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39" name="Freeform 4852">
                <a:extLst>
                  <a:ext uri="{FF2B5EF4-FFF2-40B4-BE49-F238E27FC236}">
                    <a16:creationId xmlns:a16="http://schemas.microsoft.com/office/drawing/2014/main" id="{D065FF03-C885-4D50-A804-FB3349E588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9" y="1203"/>
                <a:ext cx="10" cy="34"/>
              </a:xfrm>
              <a:custGeom>
                <a:avLst/>
                <a:gdLst>
                  <a:gd name="T0" fmla="*/ 29 w 7"/>
                  <a:gd name="T1" fmla="*/ 0 h 25"/>
                  <a:gd name="T2" fmla="*/ 0 w 7"/>
                  <a:gd name="T3" fmla="*/ 86 h 25"/>
                  <a:gd name="T4" fmla="*/ 9 w 7"/>
                  <a:gd name="T5" fmla="*/ 86 h 25"/>
                  <a:gd name="T6" fmla="*/ 20 w 7"/>
                  <a:gd name="T7" fmla="*/ 50 h 25"/>
                  <a:gd name="T8" fmla="*/ 29 w 7"/>
                  <a:gd name="T9" fmla="*/ 0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" h="25">
                    <a:moveTo>
                      <a:pt x="7" y="0"/>
                    </a:moveTo>
                    <a:cubicBezTo>
                      <a:pt x="4" y="8"/>
                      <a:pt x="2" y="17"/>
                      <a:pt x="0" y="25"/>
                    </a:cubicBezTo>
                    <a:cubicBezTo>
                      <a:pt x="1" y="25"/>
                      <a:pt x="1" y="25"/>
                      <a:pt x="2" y="25"/>
                    </a:cubicBezTo>
                    <a:cubicBezTo>
                      <a:pt x="3" y="22"/>
                      <a:pt x="4" y="19"/>
                      <a:pt x="5" y="15"/>
                    </a:cubicBezTo>
                    <a:cubicBezTo>
                      <a:pt x="6" y="10"/>
                      <a:pt x="7" y="5"/>
                      <a:pt x="7" y="0"/>
                    </a:cubicBezTo>
                  </a:path>
                </a:pathLst>
              </a:custGeom>
              <a:solidFill>
                <a:srgbClr val="A7A0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40" name="Freeform 4853">
                <a:extLst>
                  <a:ext uri="{FF2B5EF4-FFF2-40B4-BE49-F238E27FC236}">
                    <a16:creationId xmlns:a16="http://schemas.microsoft.com/office/drawing/2014/main" id="{9A16DF3C-F97C-424B-89E7-4EC48D8572F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722" y="1043"/>
                <a:ext cx="89" cy="482"/>
              </a:xfrm>
              <a:custGeom>
                <a:avLst/>
                <a:gdLst>
                  <a:gd name="T0" fmla="*/ 218 w 66"/>
                  <a:gd name="T1" fmla="*/ 1176 h 355"/>
                  <a:gd name="T2" fmla="*/ 198 w 66"/>
                  <a:gd name="T3" fmla="*/ 1204 h 355"/>
                  <a:gd name="T4" fmla="*/ 210 w 66"/>
                  <a:gd name="T5" fmla="*/ 1206 h 355"/>
                  <a:gd name="T6" fmla="*/ 218 w 66"/>
                  <a:gd name="T7" fmla="*/ 1176 h 355"/>
                  <a:gd name="T8" fmla="*/ 47 w 66"/>
                  <a:gd name="T9" fmla="*/ 561 h 355"/>
                  <a:gd name="T10" fmla="*/ 49 w 66"/>
                  <a:gd name="T11" fmla="*/ 728 h 355"/>
                  <a:gd name="T12" fmla="*/ 54 w 66"/>
                  <a:gd name="T13" fmla="*/ 1113 h 355"/>
                  <a:gd name="T14" fmla="*/ 0 w 66"/>
                  <a:gd name="T15" fmla="*/ 1071 h 355"/>
                  <a:gd name="T16" fmla="*/ 22 w 66"/>
                  <a:gd name="T17" fmla="*/ 1179 h 355"/>
                  <a:gd name="T18" fmla="*/ 163 w 66"/>
                  <a:gd name="T19" fmla="*/ 1196 h 355"/>
                  <a:gd name="T20" fmla="*/ 198 w 66"/>
                  <a:gd name="T21" fmla="*/ 995 h 355"/>
                  <a:gd name="T22" fmla="*/ 162 w 66"/>
                  <a:gd name="T23" fmla="*/ 809 h 355"/>
                  <a:gd name="T24" fmla="*/ 47 w 66"/>
                  <a:gd name="T25" fmla="*/ 561 h 355"/>
                  <a:gd name="T26" fmla="*/ 1 w 66"/>
                  <a:gd name="T27" fmla="*/ 0 h 355"/>
                  <a:gd name="T28" fmla="*/ 0 w 66"/>
                  <a:gd name="T29" fmla="*/ 113 h 355"/>
                  <a:gd name="T30" fmla="*/ 16 w 66"/>
                  <a:gd name="T31" fmla="*/ 345 h 355"/>
                  <a:gd name="T32" fmla="*/ 16 w 66"/>
                  <a:gd name="T33" fmla="*/ 357 h 355"/>
                  <a:gd name="T34" fmla="*/ 30 w 66"/>
                  <a:gd name="T35" fmla="*/ 426 h 355"/>
                  <a:gd name="T36" fmla="*/ 20 w 66"/>
                  <a:gd name="T37" fmla="*/ 288 h 355"/>
                  <a:gd name="T38" fmla="*/ 1 w 66"/>
                  <a:gd name="T39" fmla="*/ 0 h 355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66" h="355">
                    <a:moveTo>
                      <a:pt x="66" y="346"/>
                    </a:moveTo>
                    <a:cubicBezTo>
                      <a:pt x="64" y="349"/>
                      <a:pt x="62" y="352"/>
                      <a:pt x="60" y="354"/>
                    </a:cubicBezTo>
                    <a:cubicBezTo>
                      <a:pt x="62" y="355"/>
                      <a:pt x="63" y="355"/>
                      <a:pt x="64" y="355"/>
                    </a:cubicBezTo>
                    <a:cubicBezTo>
                      <a:pt x="64" y="352"/>
                      <a:pt x="65" y="349"/>
                      <a:pt x="66" y="346"/>
                    </a:cubicBezTo>
                    <a:moveTo>
                      <a:pt x="14" y="165"/>
                    </a:moveTo>
                    <a:cubicBezTo>
                      <a:pt x="15" y="181"/>
                      <a:pt x="15" y="197"/>
                      <a:pt x="15" y="214"/>
                    </a:cubicBezTo>
                    <a:cubicBezTo>
                      <a:pt x="15" y="245"/>
                      <a:pt x="32" y="300"/>
                      <a:pt x="16" y="328"/>
                    </a:cubicBezTo>
                    <a:cubicBezTo>
                      <a:pt x="9" y="327"/>
                      <a:pt x="4" y="322"/>
                      <a:pt x="0" y="315"/>
                    </a:cubicBezTo>
                    <a:cubicBezTo>
                      <a:pt x="1" y="324"/>
                      <a:pt x="4" y="335"/>
                      <a:pt x="7" y="347"/>
                    </a:cubicBezTo>
                    <a:cubicBezTo>
                      <a:pt x="21" y="347"/>
                      <a:pt x="35" y="349"/>
                      <a:pt x="50" y="352"/>
                    </a:cubicBezTo>
                    <a:cubicBezTo>
                      <a:pt x="49" y="336"/>
                      <a:pt x="54" y="312"/>
                      <a:pt x="60" y="293"/>
                    </a:cubicBezTo>
                    <a:cubicBezTo>
                      <a:pt x="53" y="283"/>
                      <a:pt x="50" y="262"/>
                      <a:pt x="49" y="238"/>
                    </a:cubicBezTo>
                    <a:cubicBezTo>
                      <a:pt x="29" y="224"/>
                      <a:pt x="19" y="195"/>
                      <a:pt x="14" y="165"/>
                    </a:cubicBezTo>
                    <a:moveTo>
                      <a:pt x="1" y="0"/>
                    </a:moveTo>
                    <a:cubicBezTo>
                      <a:pt x="1" y="11"/>
                      <a:pt x="0" y="22"/>
                      <a:pt x="0" y="33"/>
                    </a:cubicBezTo>
                    <a:cubicBezTo>
                      <a:pt x="0" y="56"/>
                      <a:pt x="4" y="79"/>
                      <a:pt x="5" y="102"/>
                    </a:cubicBezTo>
                    <a:cubicBezTo>
                      <a:pt x="5" y="103"/>
                      <a:pt x="5" y="104"/>
                      <a:pt x="5" y="105"/>
                    </a:cubicBezTo>
                    <a:cubicBezTo>
                      <a:pt x="6" y="111"/>
                      <a:pt x="8" y="118"/>
                      <a:pt x="9" y="125"/>
                    </a:cubicBezTo>
                    <a:cubicBezTo>
                      <a:pt x="8" y="109"/>
                      <a:pt x="7" y="95"/>
                      <a:pt x="6" y="85"/>
                    </a:cubicBezTo>
                    <a:cubicBezTo>
                      <a:pt x="3" y="57"/>
                      <a:pt x="3" y="28"/>
                      <a:pt x="1" y="0"/>
                    </a:cubicBezTo>
                  </a:path>
                </a:pathLst>
              </a:custGeom>
              <a:solidFill>
                <a:srgbClr val="A7A0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41" name="Freeform 4854">
                <a:extLst>
                  <a:ext uri="{FF2B5EF4-FFF2-40B4-BE49-F238E27FC236}">
                    <a16:creationId xmlns:a16="http://schemas.microsoft.com/office/drawing/2014/main" id="{0F6A20C7-6E3F-42D5-AFEC-44FB1F0A01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33" y="1525"/>
                <a:ext cx="73" cy="24"/>
              </a:xfrm>
              <a:custGeom>
                <a:avLst/>
                <a:gdLst>
                  <a:gd name="T0" fmla="*/ 0 w 54"/>
                  <a:gd name="T1" fmla="*/ 0 h 18"/>
                  <a:gd name="T2" fmla="*/ 7 w 54"/>
                  <a:gd name="T3" fmla="*/ 21 h 18"/>
                  <a:gd name="T4" fmla="*/ 177 w 54"/>
                  <a:gd name="T5" fmla="*/ 57 h 18"/>
                  <a:gd name="T6" fmla="*/ 181 w 54"/>
                  <a:gd name="T7" fmla="*/ 41 h 18"/>
                  <a:gd name="T8" fmla="*/ 168 w 54"/>
                  <a:gd name="T9" fmla="*/ 37 h 18"/>
                  <a:gd name="T10" fmla="*/ 168 w 54"/>
                  <a:gd name="T11" fmla="*/ 41 h 18"/>
                  <a:gd name="T12" fmla="*/ 161 w 54"/>
                  <a:gd name="T13" fmla="*/ 37 h 18"/>
                  <a:gd name="T14" fmla="*/ 93 w 54"/>
                  <a:gd name="T15" fmla="*/ 27 h 18"/>
                  <a:gd name="T16" fmla="*/ 0 w 54"/>
                  <a:gd name="T17" fmla="*/ 0 h 1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4" h="18">
                    <a:moveTo>
                      <a:pt x="0" y="0"/>
                    </a:moveTo>
                    <a:cubicBezTo>
                      <a:pt x="1" y="2"/>
                      <a:pt x="1" y="4"/>
                      <a:pt x="2" y="7"/>
                    </a:cubicBezTo>
                    <a:cubicBezTo>
                      <a:pt x="19" y="9"/>
                      <a:pt x="36" y="13"/>
                      <a:pt x="53" y="18"/>
                    </a:cubicBezTo>
                    <a:cubicBezTo>
                      <a:pt x="53" y="17"/>
                      <a:pt x="53" y="15"/>
                      <a:pt x="54" y="13"/>
                    </a:cubicBezTo>
                    <a:cubicBezTo>
                      <a:pt x="52" y="13"/>
                      <a:pt x="51" y="13"/>
                      <a:pt x="50" y="12"/>
                    </a:cubicBezTo>
                    <a:cubicBezTo>
                      <a:pt x="50" y="13"/>
                      <a:pt x="50" y="13"/>
                      <a:pt x="50" y="13"/>
                    </a:cubicBezTo>
                    <a:cubicBezTo>
                      <a:pt x="49" y="13"/>
                      <a:pt x="49" y="13"/>
                      <a:pt x="48" y="12"/>
                    </a:cubicBezTo>
                    <a:cubicBezTo>
                      <a:pt x="41" y="11"/>
                      <a:pt x="35" y="10"/>
                      <a:pt x="28" y="8"/>
                    </a:cubicBezTo>
                    <a:cubicBezTo>
                      <a:pt x="19" y="6"/>
                      <a:pt x="9" y="3"/>
                      <a:pt x="0" y="0"/>
                    </a:cubicBezTo>
                  </a:path>
                </a:pathLst>
              </a:custGeom>
              <a:solidFill>
                <a:srgbClr val="A7A0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42" name="Freeform 4855">
                <a:extLst>
                  <a:ext uri="{FF2B5EF4-FFF2-40B4-BE49-F238E27FC236}">
                    <a16:creationId xmlns:a16="http://schemas.microsoft.com/office/drawing/2014/main" id="{0AE91AAB-BCF1-491F-A2E7-A28B075C664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731" y="1514"/>
                <a:ext cx="77" cy="29"/>
              </a:xfrm>
              <a:custGeom>
                <a:avLst/>
                <a:gdLst>
                  <a:gd name="T0" fmla="*/ 177 w 57"/>
                  <a:gd name="T1" fmla="*/ 26 h 21"/>
                  <a:gd name="T2" fmla="*/ 170 w 57"/>
                  <a:gd name="T3" fmla="*/ 75 h 21"/>
                  <a:gd name="T4" fmla="*/ 182 w 57"/>
                  <a:gd name="T5" fmla="*/ 76 h 21"/>
                  <a:gd name="T6" fmla="*/ 189 w 57"/>
                  <a:gd name="T7" fmla="*/ 29 h 21"/>
                  <a:gd name="T8" fmla="*/ 177 w 57"/>
                  <a:gd name="T9" fmla="*/ 26 h 21"/>
                  <a:gd name="T10" fmla="*/ 0 w 57"/>
                  <a:gd name="T11" fmla="*/ 0 h 21"/>
                  <a:gd name="T12" fmla="*/ 1 w 57"/>
                  <a:gd name="T13" fmla="*/ 29 h 21"/>
                  <a:gd name="T14" fmla="*/ 97 w 57"/>
                  <a:gd name="T15" fmla="*/ 57 h 21"/>
                  <a:gd name="T16" fmla="*/ 162 w 57"/>
                  <a:gd name="T17" fmla="*/ 75 h 21"/>
                  <a:gd name="T18" fmla="*/ 142 w 57"/>
                  <a:gd name="T19" fmla="*/ 19 h 21"/>
                  <a:gd name="T20" fmla="*/ 0 w 57"/>
                  <a:gd name="T21" fmla="*/ 0 h 21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57" h="21">
                    <a:moveTo>
                      <a:pt x="53" y="7"/>
                    </a:moveTo>
                    <a:cubicBezTo>
                      <a:pt x="51" y="12"/>
                      <a:pt x="50" y="16"/>
                      <a:pt x="51" y="20"/>
                    </a:cubicBezTo>
                    <a:cubicBezTo>
                      <a:pt x="52" y="21"/>
                      <a:pt x="53" y="21"/>
                      <a:pt x="55" y="21"/>
                    </a:cubicBezTo>
                    <a:cubicBezTo>
                      <a:pt x="55" y="17"/>
                      <a:pt x="56" y="13"/>
                      <a:pt x="57" y="8"/>
                    </a:cubicBezTo>
                    <a:cubicBezTo>
                      <a:pt x="56" y="8"/>
                      <a:pt x="55" y="8"/>
                      <a:pt x="53" y="7"/>
                    </a:cubicBezTo>
                    <a:moveTo>
                      <a:pt x="0" y="0"/>
                    </a:moveTo>
                    <a:cubicBezTo>
                      <a:pt x="0" y="3"/>
                      <a:pt x="1" y="5"/>
                      <a:pt x="1" y="8"/>
                    </a:cubicBezTo>
                    <a:cubicBezTo>
                      <a:pt x="10" y="11"/>
                      <a:pt x="20" y="14"/>
                      <a:pt x="29" y="16"/>
                    </a:cubicBezTo>
                    <a:cubicBezTo>
                      <a:pt x="36" y="18"/>
                      <a:pt x="42" y="19"/>
                      <a:pt x="49" y="20"/>
                    </a:cubicBezTo>
                    <a:cubicBezTo>
                      <a:pt x="46" y="17"/>
                      <a:pt x="44" y="12"/>
                      <a:pt x="43" y="5"/>
                    </a:cubicBezTo>
                    <a:cubicBezTo>
                      <a:pt x="28" y="2"/>
                      <a:pt x="14" y="0"/>
                      <a:pt x="0" y="0"/>
                    </a:cubicBezTo>
                  </a:path>
                </a:pathLst>
              </a:custGeom>
              <a:solidFill>
                <a:srgbClr val="C9C4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43" name="Freeform 4856">
                <a:extLst>
                  <a:ext uri="{FF2B5EF4-FFF2-40B4-BE49-F238E27FC236}">
                    <a16:creationId xmlns:a16="http://schemas.microsoft.com/office/drawing/2014/main" id="{4952E50F-4150-41DA-9831-2C24DCBB4A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7" y="1007"/>
                <a:ext cx="19" cy="69"/>
              </a:xfrm>
              <a:custGeom>
                <a:avLst/>
                <a:gdLst>
                  <a:gd name="T0" fmla="*/ 20 w 14"/>
                  <a:gd name="T1" fmla="*/ 0 h 51"/>
                  <a:gd name="T2" fmla="*/ 10 w 14"/>
                  <a:gd name="T3" fmla="*/ 143 h 51"/>
                  <a:gd name="T4" fmla="*/ 14 w 14"/>
                  <a:gd name="T5" fmla="*/ 170 h 51"/>
                  <a:gd name="T6" fmla="*/ 48 w 14"/>
                  <a:gd name="T7" fmla="*/ 55 h 51"/>
                  <a:gd name="T8" fmla="*/ 20 w 14"/>
                  <a:gd name="T9" fmla="*/ 0 h 5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" h="51">
                    <a:moveTo>
                      <a:pt x="6" y="0"/>
                    </a:moveTo>
                    <a:cubicBezTo>
                      <a:pt x="4" y="15"/>
                      <a:pt x="0" y="29"/>
                      <a:pt x="3" y="43"/>
                    </a:cubicBezTo>
                    <a:cubicBezTo>
                      <a:pt x="3" y="46"/>
                      <a:pt x="4" y="49"/>
                      <a:pt x="4" y="51"/>
                    </a:cubicBezTo>
                    <a:cubicBezTo>
                      <a:pt x="7" y="39"/>
                      <a:pt x="11" y="28"/>
                      <a:pt x="14" y="16"/>
                    </a:cubicBezTo>
                    <a:cubicBezTo>
                      <a:pt x="11" y="11"/>
                      <a:pt x="9" y="6"/>
                      <a:pt x="6" y="0"/>
                    </a:cubicBezTo>
                  </a:path>
                </a:pathLst>
              </a:custGeom>
              <a:solidFill>
                <a:srgbClr val="A7A0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44" name="Freeform 4857">
                <a:extLst>
                  <a:ext uri="{FF2B5EF4-FFF2-40B4-BE49-F238E27FC236}">
                    <a16:creationId xmlns:a16="http://schemas.microsoft.com/office/drawing/2014/main" id="{4AF6E0E7-D618-46D7-9F43-195BA04102E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723" y="970"/>
                <a:ext cx="92" cy="396"/>
              </a:xfrm>
              <a:custGeom>
                <a:avLst/>
                <a:gdLst>
                  <a:gd name="T0" fmla="*/ 183 w 68"/>
                  <a:gd name="T1" fmla="*/ 1 h 292"/>
                  <a:gd name="T2" fmla="*/ 143 w 68"/>
                  <a:gd name="T3" fmla="*/ 61 h 292"/>
                  <a:gd name="T4" fmla="*/ 141 w 68"/>
                  <a:gd name="T5" fmla="*/ 61 h 292"/>
                  <a:gd name="T6" fmla="*/ 93 w 68"/>
                  <a:gd name="T7" fmla="*/ 7 h 292"/>
                  <a:gd name="T8" fmla="*/ 1 w 68"/>
                  <a:gd name="T9" fmla="*/ 41 h 292"/>
                  <a:gd name="T10" fmla="*/ 0 w 68"/>
                  <a:gd name="T11" fmla="*/ 182 h 292"/>
                  <a:gd name="T12" fmla="*/ 16 w 68"/>
                  <a:gd name="T13" fmla="*/ 471 h 292"/>
                  <a:gd name="T14" fmla="*/ 27 w 68"/>
                  <a:gd name="T15" fmla="*/ 608 h 292"/>
                  <a:gd name="T16" fmla="*/ 43 w 68"/>
                  <a:gd name="T17" fmla="*/ 742 h 292"/>
                  <a:gd name="T18" fmla="*/ 161 w 68"/>
                  <a:gd name="T19" fmla="*/ 987 h 292"/>
                  <a:gd name="T20" fmla="*/ 162 w 68"/>
                  <a:gd name="T21" fmla="*/ 633 h 292"/>
                  <a:gd name="T22" fmla="*/ 162 w 68"/>
                  <a:gd name="T23" fmla="*/ 590 h 292"/>
                  <a:gd name="T24" fmla="*/ 177 w 68"/>
                  <a:gd name="T25" fmla="*/ 618 h 292"/>
                  <a:gd name="T26" fmla="*/ 198 w 68"/>
                  <a:gd name="T27" fmla="*/ 381 h 292"/>
                  <a:gd name="T28" fmla="*/ 219 w 68"/>
                  <a:gd name="T29" fmla="*/ 264 h 292"/>
                  <a:gd name="T30" fmla="*/ 218 w 68"/>
                  <a:gd name="T31" fmla="*/ 237 h 292"/>
                  <a:gd name="T32" fmla="*/ 227 w 68"/>
                  <a:gd name="T33" fmla="*/ 92 h 292"/>
                  <a:gd name="T34" fmla="*/ 216 w 68"/>
                  <a:gd name="T35" fmla="*/ 56 h 292"/>
                  <a:gd name="T36" fmla="*/ 202 w 68"/>
                  <a:gd name="T37" fmla="*/ 1 h 292"/>
                  <a:gd name="T38" fmla="*/ 183 w 68"/>
                  <a:gd name="T39" fmla="*/ 1 h 292"/>
                  <a:gd name="T40" fmla="*/ 43 w 68"/>
                  <a:gd name="T41" fmla="*/ 0 h 292"/>
                  <a:gd name="T42" fmla="*/ 1 w 68"/>
                  <a:gd name="T43" fmla="*/ 9 h 292"/>
                  <a:gd name="T44" fmla="*/ 1 w 68"/>
                  <a:gd name="T45" fmla="*/ 41 h 292"/>
                  <a:gd name="T46" fmla="*/ 43 w 68"/>
                  <a:gd name="T47" fmla="*/ 0 h 292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68" h="292">
                    <a:moveTo>
                      <a:pt x="55" y="1"/>
                    </a:moveTo>
                    <a:cubicBezTo>
                      <a:pt x="53" y="8"/>
                      <a:pt x="50" y="17"/>
                      <a:pt x="43" y="18"/>
                    </a:cubicBezTo>
                    <a:cubicBezTo>
                      <a:pt x="42" y="18"/>
                      <a:pt x="42" y="18"/>
                      <a:pt x="42" y="18"/>
                    </a:cubicBezTo>
                    <a:cubicBezTo>
                      <a:pt x="33" y="18"/>
                      <a:pt x="31" y="8"/>
                      <a:pt x="28" y="2"/>
                    </a:cubicBezTo>
                    <a:cubicBezTo>
                      <a:pt x="18" y="3"/>
                      <a:pt x="9" y="7"/>
                      <a:pt x="1" y="12"/>
                    </a:cubicBezTo>
                    <a:cubicBezTo>
                      <a:pt x="1" y="26"/>
                      <a:pt x="0" y="40"/>
                      <a:pt x="0" y="54"/>
                    </a:cubicBezTo>
                    <a:cubicBezTo>
                      <a:pt x="2" y="82"/>
                      <a:pt x="2" y="111"/>
                      <a:pt x="5" y="139"/>
                    </a:cubicBezTo>
                    <a:cubicBezTo>
                      <a:pt x="6" y="149"/>
                      <a:pt x="7" y="163"/>
                      <a:pt x="8" y="179"/>
                    </a:cubicBezTo>
                    <a:cubicBezTo>
                      <a:pt x="11" y="192"/>
                      <a:pt x="12" y="205"/>
                      <a:pt x="13" y="219"/>
                    </a:cubicBezTo>
                    <a:cubicBezTo>
                      <a:pt x="18" y="249"/>
                      <a:pt x="28" y="278"/>
                      <a:pt x="48" y="292"/>
                    </a:cubicBezTo>
                    <a:cubicBezTo>
                      <a:pt x="45" y="250"/>
                      <a:pt x="49" y="200"/>
                      <a:pt x="49" y="187"/>
                    </a:cubicBezTo>
                    <a:cubicBezTo>
                      <a:pt x="49" y="175"/>
                      <a:pt x="49" y="175"/>
                      <a:pt x="49" y="175"/>
                    </a:cubicBezTo>
                    <a:cubicBezTo>
                      <a:pt x="50" y="178"/>
                      <a:pt x="51" y="181"/>
                      <a:pt x="53" y="183"/>
                    </a:cubicBezTo>
                    <a:cubicBezTo>
                      <a:pt x="53" y="159"/>
                      <a:pt x="57" y="133"/>
                      <a:pt x="59" y="113"/>
                    </a:cubicBezTo>
                    <a:cubicBezTo>
                      <a:pt x="60" y="101"/>
                      <a:pt x="63" y="90"/>
                      <a:pt x="66" y="78"/>
                    </a:cubicBezTo>
                    <a:cubicBezTo>
                      <a:pt x="66" y="76"/>
                      <a:pt x="65" y="73"/>
                      <a:pt x="65" y="70"/>
                    </a:cubicBezTo>
                    <a:cubicBezTo>
                      <a:pt x="62" y="56"/>
                      <a:pt x="66" y="42"/>
                      <a:pt x="68" y="27"/>
                    </a:cubicBezTo>
                    <a:cubicBezTo>
                      <a:pt x="67" y="24"/>
                      <a:pt x="65" y="20"/>
                      <a:pt x="64" y="16"/>
                    </a:cubicBezTo>
                    <a:cubicBezTo>
                      <a:pt x="62" y="12"/>
                      <a:pt x="61" y="7"/>
                      <a:pt x="60" y="1"/>
                    </a:cubicBezTo>
                    <a:cubicBezTo>
                      <a:pt x="59" y="1"/>
                      <a:pt x="57" y="1"/>
                      <a:pt x="55" y="1"/>
                    </a:cubicBezTo>
                    <a:moveTo>
                      <a:pt x="13" y="0"/>
                    </a:moveTo>
                    <a:cubicBezTo>
                      <a:pt x="9" y="0"/>
                      <a:pt x="5" y="1"/>
                      <a:pt x="1" y="3"/>
                    </a:cubicBezTo>
                    <a:cubicBezTo>
                      <a:pt x="1" y="6"/>
                      <a:pt x="1" y="9"/>
                      <a:pt x="1" y="12"/>
                    </a:cubicBezTo>
                    <a:cubicBezTo>
                      <a:pt x="13" y="0"/>
                      <a:pt x="13" y="0"/>
                      <a:pt x="13" y="0"/>
                    </a:cubicBezTo>
                  </a:path>
                </a:pathLst>
              </a:custGeom>
              <a:solidFill>
                <a:srgbClr val="C9C4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45" name="Freeform 4858">
                <a:extLst>
                  <a:ext uri="{FF2B5EF4-FFF2-40B4-BE49-F238E27FC236}">
                    <a16:creationId xmlns:a16="http://schemas.microsoft.com/office/drawing/2014/main" id="{D568C176-0378-480F-9E24-ECBC71B9D4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61" y="970"/>
                <a:ext cx="37" cy="24"/>
              </a:xfrm>
              <a:custGeom>
                <a:avLst/>
                <a:gdLst>
                  <a:gd name="T0" fmla="*/ 60 w 27"/>
                  <a:gd name="T1" fmla="*/ 0 h 18"/>
                  <a:gd name="T2" fmla="*/ 0 w 27"/>
                  <a:gd name="T3" fmla="*/ 7 h 18"/>
                  <a:gd name="T4" fmla="*/ 49 w 27"/>
                  <a:gd name="T5" fmla="*/ 57 h 18"/>
                  <a:gd name="T6" fmla="*/ 55 w 27"/>
                  <a:gd name="T7" fmla="*/ 57 h 18"/>
                  <a:gd name="T8" fmla="*/ 96 w 27"/>
                  <a:gd name="T9" fmla="*/ 1 h 18"/>
                  <a:gd name="T10" fmla="*/ 60 w 27"/>
                  <a:gd name="T11" fmla="*/ 0 h 1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7" h="18">
                    <a:moveTo>
                      <a:pt x="17" y="0"/>
                    </a:moveTo>
                    <a:cubicBezTo>
                      <a:pt x="11" y="0"/>
                      <a:pt x="5" y="1"/>
                      <a:pt x="0" y="2"/>
                    </a:cubicBezTo>
                    <a:cubicBezTo>
                      <a:pt x="3" y="8"/>
                      <a:pt x="5" y="18"/>
                      <a:pt x="14" y="18"/>
                    </a:cubicBezTo>
                    <a:cubicBezTo>
                      <a:pt x="14" y="18"/>
                      <a:pt x="14" y="18"/>
                      <a:pt x="15" y="18"/>
                    </a:cubicBezTo>
                    <a:cubicBezTo>
                      <a:pt x="22" y="17"/>
                      <a:pt x="25" y="8"/>
                      <a:pt x="27" y="1"/>
                    </a:cubicBezTo>
                    <a:cubicBezTo>
                      <a:pt x="24" y="1"/>
                      <a:pt x="20" y="0"/>
                      <a:pt x="17" y="0"/>
                    </a:cubicBezTo>
                  </a:path>
                </a:pathLst>
              </a:custGeom>
              <a:solidFill>
                <a:srgbClr val="DFDB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46" name="Freeform 4859">
                <a:extLst>
                  <a:ext uri="{FF2B5EF4-FFF2-40B4-BE49-F238E27FC236}">
                    <a16:creationId xmlns:a16="http://schemas.microsoft.com/office/drawing/2014/main" id="{4550F2E1-3144-4C10-95DD-7E4CA2A5F94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875" y="1070"/>
                <a:ext cx="31" cy="44"/>
              </a:xfrm>
              <a:custGeom>
                <a:avLst/>
                <a:gdLst>
                  <a:gd name="T0" fmla="*/ 77 w 23"/>
                  <a:gd name="T1" fmla="*/ 106 h 32"/>
                  <a:gd name="T2" fmla="*/ 73 w 23"/>
                  <a:gd name="T3" fmla="*/ 106 h 32"/>
                  <a:gd name="T4" fmla="*/ 77 w 23"/>
                  <a:gd name="T5" fmla="*/ 111 h 32"/>
                  <a:gd name="T6" fmla="*/ 77 w 23"/>
                  <a:gd name="T7" fmla="*/ 106 h 32"/>
                  <a:gd name="T8" fmla="*/ 63 w 23"/>
                  <a:gd name="T9" fmla="*/ 69 h 32"/>
                  <a:gd name="T10" fmla="*/ 7 w 23"/>
                  <a:gd name="T11" fmla="*/ 76 h 32"/>
                  <a:gd name="T12" fmla="*/ 0 w 23"/>
                  <a:gd name="T13" fmla="*/ 116 h 32"/>
                  <a:gd name="T14" fmla="*/ 27 w 23"/>
                  <a:gd name="T15" fmla="*/ 116 h 32"/>
                  <a:gd name="T16" fmla="*/ 47 w 23"/>
                  <a:gd name="T17" fmla="*/ 116 h 32"/>
                  <a:gd name="T18" fmla="*/ 66 w 23"/>
                  <a:gd name="T19" fmla="*/ 76 h 32"/>
                  <a:gd name="T20" fmla="*/ 63 w 23"/>
                  <a:gd name="T21" fmla="*/ 69 h 32"/>
                  <a:gd name="T22" fmla="*/ 43 w 23"/>
                  <a:gd name="T23" fmla="*/ 0 h 32"/>
                  <a:gd name="T24" fmla="*/ 16 w 23"/>
                  <a:gd name="T25" fmla="*/ 1 h 32"/>
                  <a:gd name="T26" fmla="*/ 16 w 23"/>
                  <a:gd name="T27" fmla="*/ 8 h 32"/>
                  <a:gd name="T28" fmla="*/ 43 w 23"/>
                  <a:gd name="T29" fmla="*/ 1 h 32"/>
                  <a:gd name="T30" fmla="*/ 43 w 23"/>
                  <a:gd name="T31" fmla="*/ 0 h 32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23" h="32">
                    <a:moveTo>
                      <a:pt x="23" y="30"/>
                    </a:moveTo>
                    <a:cubicBezTo>
                      <a:pt x="22" y="30"/>
                      <a:pt x="22" y="30"/>
                      <a:pt x="22" y="30"/>
                    </a:cubicBezTo>
                    <a:cubicBezTo>
                      <a:pt x="22" y="30"/>
                      <a:pt x="23" y="31"/>
                      <a:pt x="23" y="31"/>
                    </a:cubicBezTo>
                    <a:cubicBezTo>
                      <a:pt x="23" y="31"/>
                      <a:pt x="23" y="30"/>
                      <a:pt x="23" y="30"/>
                    </a:cubicBezTo>
                    <a:moveTo>
                      <a:pt x="19" y="19"/>
                    </a:moveTo>
                    <a:cubicBezTo>
                      <a:pt x="13" y="20"/>
                      <a:pt x="7" y="21"/>
                      <a:pt x="2" y="21"/>
                    </a:cubicBezTo>
                    <a:cubicBezTo>
                      <a:pt x="1" y="25"/>
                      <a:pt x="0" y="28"/>
                      <a:pt x="0" y="32"/>
                    </a:cubicBezTo>
                    <a:cubicBezTo>
                      <a:pt x="2" y="32"/>
                      <a:pt x="5" y="32"/>
                      <a:pt x="8" y="32"/>
                    </a:cubicBezTo>
                    <a:cubicBezTo>
                      <a:pt x="10" y="32"/>
                      <a:pt x="12" y="32"/>
                      <a:pt x="14" y="32"/>
                    </a:cubicBezTo>
                    <a:cubicBezTo>
                      <a:pt x="14" y="28"/>
                      <a:pt x="16" y="24"/>
                      <a:pt x="20" y="21"/>
                    </a:cubicBezTo>
                    <a:cubicBezTo>
                      <a:pt x="20" y="20"/>
                      <a:pt x="19" y="20"/>
                      <a:pt x="19" y="19"/>
                    </a:cubicBezTo>
                    <a:moveTo>
                      <a:pt x="13" y="0"/>
                    </a:moveTo>
                    <a:cubicBezTo>
                      <a:pt x="10" y="1"/>
                      <a:pt x="8" y="1"/>
                      <a:pt x="5" y="1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8" y="2"/>
                      <a:pt x="10" y="1"/>
                      <a:pt x="13" y="1"/>
                    </a:cubicBezTo>
                    <a:cubicBezTo>
                      <a:pt x="13" y="1"/>
                      <a:pt x="13" y="1"/>
                      <a:pt x="13" y="0"/>
                    </a:cubicBezTo>
                  </a:path>
                </a:pathLst>
              </a:custGeom>
              <a:solidFill>
                <a:srgbClr val="332B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47" name="Freeform 4860">
                <a:extLst>
                  <a:ext uri="{FF2B5EF4-FFF2-40B4-BE49-F238E27FC236}">
                    <a16:creationId xmlns:a16="http://schemas.microsoft.com/office/drawing/2014/main" id="{D5423EC1-8EA4-4C01-A688-E1AE1E272DE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872" y="1145"/>
                <a:ext cx="56" cy="58"/>
              </a:xfrm>
              <a:custGeom>
                <a:avLst/>
                <a:gdLst>
                  <a:gd name="T0" fmla="*/ 123 w 41"/>
                  <a:gd name="T1" fmla="*/ 121 h 43"/>
                  <a:gd name="T2" fmla="*/ 36 w 41"/>
                  <a:gd name="T3" fmla="*/ 132 h 43"/>
                  <a:gd name="T4" fmla="*/ 36 w 41"/>
                  <a:gd name="T5" fmla="*/ 132 h 43"/>
                  <a:gd name="T6" fmla="*/ 126 w 41"/>
                  <a:gd name="T7" fmla="*/ 142 h 43"/>
                  <a:gd name="T8" fmla="*/ 123 w 41"/>
                  <a:gd name="T9" fmla="*/ 121 h 43"/>
                  <a:gd name="T10" fmla="*/ 142 w 41"/>
                  <a:gd name="T11" fmla="*/ 63 h 43"/>
                  <a:gd name="T12" fmla="*/ 139 w 41"/>
                  <a:gd name="T13" fmla="*/ 63 h 43"/>
                  <a:gd name="T14" fmla="*/ 142 w 41"/>
                  <a:gd name="T15" fmla="*/ 63 h 43"/>
                  <a:gd name="T16" fmla="*/ 142 w 41"/>
                  <a:gd name="T17" fmla="*/ 63 h 43"/>
                  <a:gd name="T18" fmla="*/ 67 w 41"/>
                  <a:gd name="T19" fmla="*/ 0 h 43"/>
                  <a:gd name="T20" fmla="*/ 20 w 41"/>
                  <a:gd name="T21" fmla="*/ 9 h 43"/>
                  <a:gd name="T22" fmla="*/ 0 w 41"/>
                  <a:gd name="T23" fmla="*/ 16 h 43"/>
                  <a:gd name="T24" fmla="*/ 0 w 41"/>
                  <a:gd name="T25" fmla="*/ 20 h 43"/>
                  <a:gd name="T26" fmla="*/ 1 w 41"/>
                  <a:gd name="T27" fmla="*/ 40 h 43"/>
                  <a:gd name="T28" fmla="*/ 14 w 41"/>
                  <a:gd name="T29" fmla="*/ 73 h 43"/>
                  <a:gd name="T30" fmla="*/ 27 w 41"/>
                  <a:gd name="T31" fmla="*/ 69 h 43"/>
                  <a:gd name="T32" fmla="*/ 83 w 41"/>
                  <a:gd name="T33" fmla="*/ 66 h 43"/>
                  <a:gd name="T34" fmla="*/ 76 w 41"/>
                  <a:gd name="T35" fmla="*/ 49 h 43"/>
                  <a:gd name="T36" fmla="*/ 86 w 41"/>
                  <a:gd name="T37" fmla="*/ 9 h 43"/>
                  <a:gd name="T38" fmla="*/ 83 w 41"/>
                  <a:gd name="T39" fmla="*/ 1 h 43"/>
                  <a:gd name="T40" fmla="*/ 67 w 41"/>
                  <a:gd name="T41" fmla="*/ 0 h 4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41" h="43">
                    <a:moveTo>
                      <a:pt x="35" y="37"/>
                    </a:moveTo>
                    <a:cubicBezTo>
                      <a:pt x="27" y="38"/>
                      <a:pt x="18" y="39"/>
                      <a:pt x="10" y="40"/>
                    </a:cubicBezTo>
                    <a:cubicBezTo>
                      <a:pt x="10" y="40"/>
                      <a:pt x="10" y="40"/>
                      <a:pt x="10" y="40"/>
                    </a:cubicBezTo>
                    <a:cubicBezTo>
                      <a:pt x="17" y="41"/>
                      <a:pt x="26" y="42"/>
                      <a:pt x="36" y="43"/>
                    </a:cubicBezTo>
                    <a:cubicBezTo>
                      <a:pt x="35" y="41"/>
                      <a:pt x="35" y="39"/>
                      <a:pt x="35" y="37"/>
                    </a:cubicBezTo>
                    <a:moveTo>
                      <a:pt x="41" y="19"/>
                    </a:moveTo>
                    <a:cubicBezTo>
                      <a:pt x="41" y="19"/>
                      <a:pt x="40" y="19"/>
                      <a:pt x="40" y="19"/>
                    </a:cubicBezTo>
                    <a:cubicBezTo>
                      <a:pt x="40" y="19"/>
                      <a:pt x="41" y="19"/>
                      <a:pt x="41" y="19"/>
                    </a:cubicBezTo>
                    <a:cubicBezTo>
                      <a:pt x="41" y="19"/>
                      <a:pt x="41" y="19"/>
                      <a:pt x="41" y="19"/>
                    </a:cubicBezTo>
                    <a:moveTo>
                      <a:pt x="19" y="0"/>
                    </a:moveTo>
                    <a:cubicBezTo>
                      <a:pt x="13" y="0"/>
                      <a:pt x="9" y="1"/>
                      <a:pt x="6" y="3"/>
                    </a:cubicBezTo>
                    <a:cubicBezTo>
                      <a:pt x="4" y="4"/>
                      <a:pt x="2" y="4"/>
                      <a:pt x="0" y="5"/>
                    </a:cubicBezTo>
                    <a:cubicBezTo>
                      <a:pt x="0" y="5"/>
                      <a:pt x="0" y="6"/>
                      <a:pt x="0" y="6"/>
                    </a:cubicBezTo>
                    <a:cubicBezTo>
                      <a:pt x="1" y="8"/>
                      <a:pt x="1" y="10"/>
                      <a:pt x="1" y="12"/>
                    </a:cubicBezTo>
                    <a:cubicBezTo>
                      <a:pt x="2" y="15"/>
                      <a:pt x="3" y="18"/>
                      <a:pt x="4" y="22"/>
                    </a:cubicBezTo>
                    <a:cubicBezTo>
                      <a:pt x="5" y="21"/>
                      <a:pt x="7" y="21"/>
                      <a:pt x="8" y="21"/>
                    </a:cubicBezTo>
                    <a:cubicBezTo>
                      <a:pt x="13" y="21"/>
                      <a:pt x="18" y="20"/>
                      <a:pt x="24" y="20"/>
                    </a:cubicBezTo>
                    <a:cubicBezTo>
                      <a:pt x="23" y="19"/>
                      <a:pt x="23" y="17"/>
                      <a:pt x="22" y="15"/>
                    </a:cubicBezTo>
                    <a:cubicBezTo>
                      <a:pt x="22" y="12"/>
                      <a:pt x="25" y="7"/>
                      <a:pt x="25" y="3"/>
                    </a:cubicBezTo>
                    <a:cubicBezTo>
                      <a:pt x="25" y="2"/>
                      <a:pt x="24" y="1"/>
                      <a:pt x="24" y="1"/>
                    </a:cubicBezTo>
                    <a:cubicBezTo>
                      <a:pt x="22" y="0"/>
                      <a:pt x="21" y="0"/>
                      <a:pt x="19" y="0"/>
                    </a:cubicBezTo>
                  </a:path>
                </a:pathLst>
              </a:custGeom>
              <a:solidFill>
                <a:srgbClr val="332B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48" name="Freeform 4861">
                <a:extLst>
                  <a:ext uri="{FF2B5EF4-FFF2-40B4-BE49-F238E27FC236}">
                    <a16:creationId xmlns:a16="http://schemas.microsoft.com/office/drawing/2014/main" id="{A135C791-D525-465C-8EBF-3DE581F53A7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03" y="1236"/>
                <a:ext cx="63" cy="89"/>
              </a:xfrm>
              <a:custGeom>
                <a:avLst/>
                <a:gdLst>
                  <a:gd name="T0" fmla="*/ 162 w 46"/>
                  <a:gd name="T1" fmla="*/ 218 h 66"/>
                  <a:gd name="T2" fmla="*/ 162 w 46"/>
                  <a:gd name="T3" fmla="*/ 218 h 66"/>
                  <a:gd name="T4" fmla="*/ 162 w 46"/>
                  <a:gd name="T5" fmla="*/ 218 h 66"/>
                  <a:gd name="T6" fmla="*/ 162 w 46"/>
                  <a:gd name="T7" fmla="*/ 218 h 66"/>
                  <a:gd name="T8" fmla="*/ 121 w 46"/>
                  <a:gd name="T9" fmla="*/ 27 h 66"/>
                  <a:gd name="T10" fmla="*/ 105 w 46"/>
                  <a:gd name="T11" fmla="*/ 49 h 66"/>
                  <a:gd name="T12" fmla="*/ 126 w 46"/>
                  <a:gd name="T13" fmla="*/ 57 h 66"/>
                  <a:gd name="T14" fmla="*/ 121 w 46"/>
                  <a:gd name="T15" fmla="*/ 27 h 66"/>
                  <a:gd name="T16" fmla="*/ 0 w 46"/>
                  <a:gd name="T17" fmla="*/ 0 h 66"/>
                  <a:gd name="T18" fmla="*/ 21 w 46"/>
                  <a:gd name="T19" fmla="*/ 43 h 66"/>
                  <a:gd name="T20" fmla="*/ 64 w 46"/>
                  <a:gd name="T21" fmla="*/ 146 h 66"/>
                  <a:gd name="T22" fmla="*/ 141 w 46"/>
                  <a:gd name="T23" fmla="*/ 129 h 66"/>
                  <a:gd name="T24" fmla="*/ 137 w 46"/>
                  <a:gd name="T25" fmla="*/ 115 h 66"/>
                  <a:gd name="T26" fmla="*/ 97 w 46"/>
                  <a:gd name="T27" fmla="*/ 85 h 66"/>
                  <a:gd name="T28" fmla="*/ 88 w 46"/>
                  <a:gd name="T29" fmla="*/ 12 h 66"/>
                  <a:gd name="T30" fmla="*/ 0 w 46"/>
                  <a:gd name="T31" fmla="*/ 0 h 6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46" h="66">
                    <a:moveTo>
                      <a:pt x="46" y="66"/>
                    </a:moveTo>
                    <a:cubicBezTo>
                      <a:pt x="46" y="66"/>
                      <a:pt x="46" y="66"/>
                      <a:pt x="46" y="66"/>
                    </a:cubicBezTo>
                    <a:cubicBezTo>
                      <a:pt x="46" y="66"/>
                      <a:pt x="46" y="66"/>
                      <a:pt x="46" y="66"/>
                    </a:cubicBezTo>
                    <a:cubicBezTo>
                      <a:pt x="46" y="66"/>
                      <a:pt x="46" y="66"/>
                      <a:pt x="46" y="66"/>
                    </a:cubicBezTo>
                    <a:moveTo>
                      <a:pt x="34" y="8"/>
                    </a:moveTo>
                    <a:cubicBezTo>
                      <a:pt x="33" y="10"/>
                      <a:pt x="31" y="12"/>
                      <a:pt x="30" y="15"/>
                    </a:cubicBezTo>
                    <a:cubicBezTo>
                      <a:pt x="33" y="15"/>
                      <a:pt x="35" y="16"/>
                      <a:pt x="36" y="17"/>
                    </a:cubicBezTo>
                    <a:cubicBezTo>
                      <a:pt x="36" y="14"/>
                      <a:pt x="35" y="11"/>
                      <a:pt x="34" y="8"/>
                    </a:cubicBezTo>
                    <a:moveTo>
                      <a:pt x="0" y="0"/>
                    </a:moveTo>
                    <a:cubicBezTo>
                      <a:pt x="2" y="4"/>
                      <a:pt x="4" y="8"/>
                      <a:pt x="6" y="13"/>
                    </a:cubicBezTo>
                    <a:cubicBezTo>
                      <a:pt x="10" y="23"/>
                      <a:pt x="14" y="34"/>
                      <a:pt x="18" y="44"/>
                    </a:cubicBezTo>
                    <a:cubicBezTo>
                      <a:pt x="25" y="43"/>
                      <a:pt x="33" y="41"/>
                      <a:pt x="40" y="39"/>
                    </a:cubicBezTo>
                    <a:cubicBezTo>
                      <a:pt x="40" y="37"/>
                      <a:pt x="40" y="36"/>
                      <a:pt x="39" y="35"/>
                    </a:cubicBezTo>
                    <a:cubicBezTo>
                      <a:pt x="36" y="30"/>
                      <a:pt x="30" y="30"/>
                      <a:pt x="28" y="26"/>
                    </a:cubicBezTo>
                    <a:cubicBezTo>
                      <a:pt x="24" y="19"/>
                      <a:pt x="25" y="12"/>
                      <a:pt x="25" y="4"/>
                    </a:cubicBezTo>
                    <a:cubicBezTo>
                      <a:pt x="16" y="2"/>
                      <a:pt x="8" y="0"/>
                      <a:pt x="0" y="0"/>
                    </a:cubicBezTo>
                  </a:path>
                </a:pathLst>
              </a:custGeom>
              <a:solidFill>
                <a:srgbClr val="332B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49" name="Freeform 4862">
                <a:extLst>
                  <a:ext uri="{FF2B5EF4-FFF2-40B4-BE49-F238E27FC236}">
                    <a16:creationId xmlns:a16="http://schemas.microsoft.com/office/drawing/2014/main" id="{E7864028-3C4A-4B42-8A11-AF9324B7BB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82" y="1049"/>
                <a:ext cx="11" cy="23"/>
              </a:xfrm>
              <a:custGeom>
                <a:avLst/>
                <a:gdLst>
                  <a:gd name="T0" fmla="*/ 8 w 8"/>
                  <a:gd name="T1" fmla="*/ 0 h 17"/>
                  <a:gd name="T2" fmla="*/ 0 w 8"/>
                  <a:gd name="T3" fmla="*/ 57 h 17"/>
                  <a:gd name="T4" fmla="*/ 29 w 8"/>
                  <a:gd name="T5" fmla="*/ 55 h 17"/>
                  <a:gd name="T6" fmla="*/ 15 w 8"/>
                  <a:gd name="T7" fmla="*/ 12 h 17"/>
                  <a:gd name="T8" fmla="*/ 8 w 8"/>
                  <a:gd name="T9" fmla="*/ 0 h 1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" h="17">
                    <a:moveTo>
                      <a:pt x="2" y="0"/>
                    </a:moveTo>
                    <a:cubicBezTo>
                      <a:pt x="2" y="6"/>
                      <a:pt x="1" y="11"/>
                      <a:pt x="0" y="17"/>
                    </a:cubicBezTo>
                    <a:cubicBezTo>
                      <a:pt x="3" y="17"/>
                      <a:pt x="5" y="17"/>
                      <a:pt x="8" y="16"/>
                    </a:cubicBezTo>
                    <a:cubicBezTo>
                      <a:pt x="6" y="12"/>
                      <a:pt x="5" y="8"/>
                      <a:pt x="4" y="4"/>
                    </a:cubicBezTo>
                    <a:cubicBezTo>
                      <a:pt x="3" y="3"/>
                      <a:pt x="3" y="1"/>
                      <a:pt x="2" y="0"/>
                    </a:cubicBezTo>
                  </a:path>
                </a:pathLst>
              </a:custGeom>
              <a:solidFill>
                <a:srgbClr val="766C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50" name="Freeform 4863">
                <a:extLst>
                  <a:ext uri="{FF2B5EF4-FFF2-40B4-BE49-F238E27FC236}">
                    <a16:creationId xmlns:a16="http://schemas.microsoft.com/office/drawing/2014/main" id="{477D8345-46ED-4040-8683-0F65D160AF3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872" y="1114"/>
                <a:ext cx="45" cy="38"/>
              </a:xfrm>
              <a:custGeom>
                <a:avLst/>
                <a:gdLst>
                  <a:gd name="T0" fmla="*/ 102 w 33"/>
                  <a:gd name="T1" fmla="*/ 30 h 28"/>
                  <a:gd name="T2" fmla="*/ 104 w 33"/>
                  <a:gd name="T3" fmla="*/ 65 h 28"/>
                  <a:gd name="T4" fmla="*/ 113 w 33"/>
                  <a:gd name="T5" fmla="*/ 61 h 28"/>
                  <a:gd name="T6" fmla="*/ 102 w 33"/>
                  <a:gd name="T7" fmla="*/ 30 h 28"/>
                  <a:gd name="T8" fmla="*/ 35 w 33"/>
                  <a:gd name="T9" fmla="*/ 0 h 28"/>
                  <a:gd name="T10" fmla="*/ 7 w 33"/>
                  <a:gd name="T11" fmla="*/ 0 h 28"/>
                  <a:gd name="T12" fmla="*/ 0 w 33"/>
                  <a:gd name="T13" fmla="*/ 96 h 28"/>
                  <a:gd name="T14" fmla="*/ 20 w 33"/>
                  <a:gd name="T15" fmla="*/ 88 h 28"/>
                  <a:gd name="T16" fmla="*/ 65 w 33"/>
                  <a:gd name="T17" fmla="*/ 77 h 28"/>
                  <a:gd name="T18" fmla="*/ 83 w 33"/>
                  <a:gd name="T19" fmla="*/ 83 h 28"/>
                  <a:gd name="T20" fmla="*/ 63 w 33"/>
                  <a:gd name="T21" fmla="*/ 37 h 28"/>
                  <a:gd name="T22" fmla="*/ 56 w 33"/>
                  <a:gd name="T23" fmla="*/ 0 h 28"/>
                  <a:gd name="T24" fmla="*/ 35 w 33"/>
                  <a:gd name="T25" fmla="*/ 0 h 2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3" h="28">
                    <a:moveTo>
                      <a:pt x="29" y="9"/>
                    </a:moveTo>
                    <a:cubicBezTo>
                      <a:pt x="29" y="12"/>
                      <a:pt x="30" y="16"/>
                      <a:pt x="30" y="19"/>
                    </a:cubicBezTo>
                    <a:cubicBezTo>
                      <a:pt x="31" y="18"/>
                      <a:pt x="32" y="18"/>
                      <a:pt x="33" y="18"/>
                    </a:cubicBezTo>
                    <a:cubicBezTo>
                      <a:pt x="31" y="15"/>
                      <a:pt x="30" y="12"/>
                      <a:pt x="29" y="9"/>
                    </a:cubicBezTo>
                    <a:moveTo>
                      <a:pt x="10" y="0"/>
                    </a:moveTo>
                    <a:cubicBezTo>
                      <a:pt x="7" y="0"/>
                      <a:pt x="4" y="0"/>
                      <a:pt x="2" y="0"/>
                    </a:cubicBezTo>
                    <a:cubicBezTo>
                      <a:pt x="0" y="9"/>
                      <a:pt x="0" y="19"/>
                      <a:pt x="0" y="28"/>
                    </a:cubicBezTo>
                    <a:cubicBezTo>
                      <a:pt x="2" y="27"/>
                      <a:pt x="4" y="27"/>
                      <a:pt x="6" y="26"/>
                    </a:cubicBezTo>
                    <a:cubicBezTo>
                      <a:pt x="9" y="24"/>
                      <a:pt x="13" y="23"/>
                      <a:pt x="19" y="23"/>
                    </a:cubicBezTo>
                    <a:cubicBezTo>
                      <a:pt x="21" y="23"/>
                      <a:pt x="22" y="23"/>
                      <a:pt x="24" y="24"/>
                    </a:cubicBezTo>
                    <a:cubicBezTo>
                      <a:pt x="24" y="17"/>
                      <a:pt x="21" y="17"/>
                      <a:pt x="18" y="11"/>
                    </a:cubicBezTo>
                    <a:cubicBezTo>
                      <a:pt x="17" y="8"/>
                      <a:pt x="15" y="4"/>
                      <a:pt x="16" y="0"/>
                    </a:cubicBezTo>
                    <a:cubicBezTo>
                      <a:pt x="14" y="0"/>
                      <a:pt x="12" y="0"/>
                      <a:pt x="10" y="0"/>
                    </a:cubicBezTo>
                  </a:path>
                </a:pathLst>
              </a:custGeom>
              <a:solidFill>
                <a:srgbClr val="766C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51" name="Freeform 4864">
                <a:extLst>
                  <a:ext uri="{FF2B5EF4-FFF2-40B4-BE49-F238E27FC236}">
                    <a16:creationId xmlns:a16="http://schemas.microsoft.com/office/drawing/2014/main" id="{FD44C015-369A-42B5-9B35-17CD579034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86" y="1199"/>
                <a:ext cx="53" cy="42"/>
              </a:xfrm>
              <a:custGeom>
                <a:avLst/>
                <a:gdLst>
                  <a:gd name="T0" fmla="*/ 0 w 39"/>
                  <a:gd name="T1" fmla="*/ 0 h 31"/>
                  <a:gd name="T2" fmla="*/ 45 w 39"/>
                  <a:gd name="T3" fmla="*/ 92 h 31"/>
                  <a:gd name="T4" fmla="*/ 130 w 39"/>
                  <a:gd name="T5" fmla="*/ 104 h 31"/>
                  <a:gd name="T6" fmla="*/ 124 w 39"/>
                  <a:gd name="T7" fmla="*/ 50 h 31"/>
                  <a:gd name="T8" fmla="*/ 88 w 39"/>
                  <a:gd name="T9" fmla="*/ 16 h 31"/>
                  <a:gd name="T10" fmla="*/ 88 w 39"/>
                  <a:gd name="T11" fmla="*/ 9 h 31"/>
                  <a:gd name="T12" fmla="*/ 0 w 39"/>
                  <a:gd name="T13" fmla="*/ 0 h 3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9" h="31">
                    <a:moveTo>
                      <a:pt x="0" y="0"/>
                    </a:moveTo>
                    <a:cubicBezTo>
                      <a:pt x="4" y="9"/>
                      <a:pt x="9" y="18"/>
                      <a:pt x="13" y="27"/>
                    </a:cubicBezTo>
                    <a:cubicBezTo>
                      <a:pt x="21" y="27"/>
                      <a:pt x="29" y="29"/>
                      <a:pt x="38" y="31"/>
                    </a:cubicBezTo>
                    <a:cubicBezTo>
                      <a:pt x="39" y="26"/>
                      <a:pt x="39" y="20"/>
                      <a:pt x="36" y="15"/>
                    </a:cubicBezTo>
                    <a:cubicBezTo>
                      <a:pt x="34" y="11"/>
                      <a:pt x="29" y="9"/>
                      <a:pt x="26" y="5"/>
                    </a:cubicBezTo>
                    <a:cubicBezTo>
                      <a:pt x="26" y="4"/>
                      <a:pt x="26" y="4"/>
                      <a:pt x="26" y="3"/>
                    </a:cubicBezTo>
                    <a:cubicBezTo>
                      <a:pt x="16" y="2"/>
                      <a:pt x="7" y="1"/>
                      <a:pt x="0" y="0"/>
                    </a:cubicBezTo>
                  </a:path>
                </a:pathLst>
              </a:custGeom>
              <a:solidFill>
                <a:srgbClr val="766C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52" name="Freeform 4865">
                <a:extLst>
                  <a:ext uri="{FF2B5EF4-FFF2-40B4-BE49-F238E27FC236}">
                    <a16:creationId xmlns:a16="http://schemas.microsoft.com/office/drawing/2014/main" id="{B0AA9D1A-8E26-41C8-AE67-597ABA7978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47" y="1358"/>
                <a:ext cx="24" cy="41"/>
              </a:xfrm>
              <a:custGeom>
                <a:avLst/>
                <a:gdLst>
                  <a:gd name="T0" fmla="*/ 0 w 18"/>
                  <a:gd name="T1" fmla="*/ 0 h 30"/>
                  <a:gd name="T2" fmla="*/ 21 w 18"/>
                  <a:gd name="T3" fmla="*/ 105 h 30"/>
                  <a:gd name="T4" fmla="*/ 57 w 18"/>
                  <a:gd name="T5" fmla="*/ 92 h 30"/>
                  <a:gd name="T6" fmla="*/ 55 w 18"/>
                  <a:gd name="T7" fmla="*/ 19 h 30"/>
                  <a:gd name="T8" fmla="*/ 0 w 18"/>
                  <a:gd name="T9" fmla="*/ 0 h 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8" h="30">
                    <a:moveTo>
                      <a:pt x="0" y="0"/>
                    </a:moveTo>
                    <a:cubicBezTo>
                      <a:pt x="2" y="10"/>
                      <a:pt x="5" y="20"/>
                      <a:pt x="7" y="30"/>
                    </a:cubicBezTo>
                    <a:cubicBezTo>
                      <a:pt x="11" y="29"/>
                      <a:pt x="14" y="27"/>
                      <a:pt x="18" y="26"/>
                    </a:cubicBezTo>
                    <a:cubicBezTo>
                      <a:pt x="18" y="19"/>
                      <a:pt x="18" y="12"/>
                      <a:pt x="17" y="5"/>
                    </a:cubicBezTo>
                    <a:cubicBezTo>
                      <a:pt x="10" y="2"/>
                      <a:pt x="4" y="0"/>
                      <a:pt x="0" y="0"/>
                    </a:cubicBezTo>
                  </a:path>
                </a:pathLst>
              </a:custGeom>
              <a:solidFill>
                <a:srgbClr val="332B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53" name="Freeform 4866">
                <a:extLst>
                  <a:ext uri="{FF2B5EF4-FFF2-40B4-BE49-F238E27FC236}">
                    <a16:creationId xmlns:a16="http://schemas.microsoft.com/office/drawing/2014/main" id="{AD1A6682-C791-4414-841F-09D54B4989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37" y="1325"/>
                <a:ext cx="33" cy="40"/>
              </a:xfrm>
              <a:custGeom>
                <a:avLst/>
                <a:gdLst>
                  <a:gd name="T0" fmla="*/ 76 w 24"/>
                  <a:gd name="T1" fmla="*/ 0 h 29"/>
                  <a:gd name="T2" fmla="*/ 1 w 24"/>
                  <a:gd name="T3" fmla="*/ 1 h 29"/>
                  <a:gd name="T4" fmla="*/ 0 w 24"/>
                  <a:gd name="T5" fmla="*/ 1 h 29"/>
                  <a:gd name="T6" fmla="*/ 19 w 24"/>
                  <a:gd name="T7" fmla="*/ 65 h 29"/>
                  <a:gd name="T8" fmla="*/ 26 w 24"/>
                  <a:gd name="T9" fmla="*/ 87 h 29"/>
                  <a:gd name="T10" fmla="*/ 85 w 24"/>
                  <a:gd name="T11" fmla="*/ 105 h 29"/>
                  <a:gd name="T12" fmla="*/ 76 w 24"/>
                  <a:gd name="T13" fmla="*/ 0 h 29"/>
                  <a:gd name="T14" fmla="*/ 76 w 24"/>
                  <a:gd name="T15" fmla="*/ 0 h 2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4" h="29">
                    <a:moveTo>
                      <a:pt x="21" y="0"/>
                    </a:moveTo>
                    <a:cubicBezTo>
                      <a:pt x="14" y="1"/>
                      <a:pt x="8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2" y="7"/>
                      <a:pt x="4" y="12"/>
                      <a:pt x="5" y="18"/>
                    </a:cubicBezTo>
                    <a:cubicBezTo>
                      <a:pt x="6" y="20"/>
                      <a:pt x="6" y="22"/>
                      <a:pt x="7" y="24"/>
                    </a:cubicBezTo>
                    <a:cubicBezTo>
                      <a:pt x="11" y="24"/>
                      <a:pt x="17" y="26"/>
                      <a:pt x="24" y="29"/>
                    </a:cubicBezTo>
                    <a:cubicBezTo>
                      <a:pt x="23" y="19"/>
                      <a:pt x="22" y="10"/>
                      <a:pt x="21" y="0"/>
                    </a:cubicBezTo>
                    <a:cubicBezTo>
                      <a:pt x="21" y="0"/>
                      <a:pt x="21" y="0"/>
                      <a:pt x="21" y="0"/>
                    </a:cubicBezTo>
                  </a:path>
                </a:pathLst>
              </a:custGeom>
              <a:solidFill>
                <a:srgbClr val="766C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54" name="Freeform 4867">
                <a:extLst>
                  <a:ext uri="{FF2B5EF4-FFF2-40B4-BE49-F238E27FC236}">
                    <a16:creationId xmlns:a16="http://schemas.microsoft.com/office/drawing/2014/main" id="{261E5368-BE24-4E41-9CE0-02C12F9067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8" y="1072"/>
                <a:ext cx="23" cy="27"/>
              </a:xfrm>
              <a:custGeom>
                <a:avLst/>
                <a:gdLst>
                  <a:gd name="T0" fmla="*/ 37 w 17"/>
                  <a:gd name="T1" fmla="*/ 0 h 20"/>
                  <a:gd name="T2" fmla="*/ 9 w 17"/>
                  <a:gd name="T3" fmla="*/ 1 h 20"/>
                  <a:gd name="T4" fmla="*/ 0 w 17"/>
                  <a:gd name="T5" fmla="*/ 66 h 20"/>
                  <a:gd name="T6" fmla="*/ 57 w 17"/>
                  <a:gd name="T7" fmla="*/ 58 h 20"/>
                  <a:gd name="T8" fmla="*/ 37 w 17"/>
                  <a:gd name="T9" fmla="*/ 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7" h="20">
                    <a:moveTo>
                      <a:pt x="11" y="0"/>
                    </a:moveTo>
                    <a:cubicBezTo>
                      <a:pt x="8" y="0"/>
                      <a:pt x="6" y="1"/>
                      <a:pt x="3" y="1"/>
                    </a:cubicBezTo>
                    <a:cubicBezTo>
                      <a:pt x="2" y="7"/>
                      <a:pt x="1" y="14"/>
                      <a:pt x="0" y="20"/>
                    </a:cubicBezTo>
                    <a:cubicBezTo>
                      <a:pt x="5" y="20"/>
                      <a:pt x="11" y="19"/>
                      <a:pt x="17" y="18"/>
                    </a:cubicBezTo>
                    <a:cubicBezTo>
                      <a:pt x="15" y="12"/>
                      <a:pt x="13" y="6"/>
                      <a:pt x="11" y="0"/>
                    </a:cubicBezTo>
                  </a:path>
                </a:pathLst>
              </a:custGeom>
              <a:solidFill>
                <a:srgbClr val="5249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55" name="Freeform 4868">
                <a:extLst>
                  <a:ext uri="{FF2B5EF4-FFF2-40B4-BE49-F238E27FC236}">
                    <a16:creationId xmlns:a16="http://schemas.microsoft.com/office/drawing/2014/main" id="{B51F124A-D3C9-42D5-8686-9822CB00A1F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878" y="1171"/>
                <a:ext cx="53" cy="28"/>
              </a:xfrm>
              <a:custGeom>
                <a:avLst/>
                <a:gdLst>
                  <a:gd name="T0" fmla="*/ 68 w 39"/>
                  <a:gd name="T1" fmla="*/ 1 h 21"/>
                  <a:gd name="T2" fmla="*/ 14 w 39"/>
                  <a:gd name="T3" fmla="*/ 7 h 21"/>
                  <a:gd name="T4" fmla="*/ 0 w 39"/>
                  <a:gd name="T5" fmla="*/ 9 h 21"/>
                  <a:gd name="T6" fmla="*/ 19 w 39"/>
                  <a:gd name="T7" fmla="*/ 57 h 21"/>
                  <a:gd name="T8" fmla="*/ 20 w 39"/>
                  <a:gd name="T9" fmla="*/ 65 h 21"/>
                  <a:gd name="T10" fmla="*/ 105 w 39"/>
                  <a:gd name="T11" fmla="*/ 57 h 21"/>
                  <a:gd name="T12" fmla="*/ 103 w 39"/>
                  <a:gd name="T13" fmla="*/ 48 h 21"/>
                  <a:gd name="T14" fmla="*/ 68 w 39"/>
                  <a:gd name="T15" fmla="*/ 1 h 21"/>
                  <a:gd name="T16" fmla="*/ 125 w 39"/>
                  <a:gd name="T17" fmla="*/ 0 h 21"/>
                  <a:gd name="T18" fmla="*/ 124 w 39"/>
                  <a:gd name="T19" fmla="*/ 0 h 21"/>
                  <a:gd name="T20" fmla="*/ 120 w 39"/>
                  <a:gd name="T21" fmla="*/ 9 h 21"/>
                  <a:gd name="T22" fmla="*/ 133 w 39"/>
                  <a:gd name="T23" fmla="*/ 27 h 21"/>
                  <a:gd name="T24" fmla="*/ 125 w 39"/>
                  <a:gd name="T25" fmla="*/ 0 h 2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9" h="21">
                    <a:moveTo>
                      <a:pt x="20" y="1"/>
                    </a:moveTo>
                    <a:cubicBezTo>
                      <a:pt x="14" y="1"/>
                      <a:pt x="9" y="2"/>
                      <a:pt x="4" y="2"/>
                    </a:cubicBezTo>
                    <a:cubicBezTo>
                      <a:pt x="3" y="2"/>
                      <a:pt x="1" y="2"/>
                      <a:pt x="0" y="3"/>
                    </a:cubicBezTo>
                    <a:cubicBezTo>
                      <a:pt x="2" y="8"/>
                      <a:pt x="3" y="13"/>
                      <a:pt x="5" y="18"/>
                    </a:cubicBezTo>
                    <a:cubicBezTo>
                      <a:pt x="6" y="19"/>
                      <a:pt x="6" y="20"/>
                      <a:pt x="6" y="21"/>
                    </a:cubicBezTo>
                    <a:cubicBezTo>
                      <a:pt x="14" y="20"/>
                      <a:pt x="23" y="19"/>
                      <a:pt x="31" y="18"/>
                    </a:cubicBezTo>
                    <a:cubicBezTo>
                      <a:pt x="31" y="17"/>
                      <a:pt x="30" y="16"/>
                      <a:pt x="30" y="15"/>
                    </a:cubicBezTo>
                    <a:cubicBezTo>
                      <a:pt x="27" y="9"/>
                      <a:pt x="22" y="6"/>
                      <a:pt x="20" y="1"/>
                    </a:cubicBezTo>
                    <a:moveTo>
                      <a:pt x="37" y="0"/>
                    </a:moveTo>
                    <a:cubicBezTo>
                      <a:pt x="37" y="0"/>
                      <a:pt x="36" y="0"/>
                      <a:pt x="36" y="0"/>
                    </a:cubicBezTo>
                    <a:cubicBezTo>
                      <a:pt x="36" y="1"/>
                      <a:pt x="36" y="2"/>
                      <a:pt x="35" y="3"/>
                    </a:cubicBezTo>
                    <a:cubicBezTo>
                      <a:pt x="37" y="5"/>
                      <a:pt x="38" y="6"/>
                      <a:pt x="39" y="8"/>
                    </a:cubicBezTo>
                    <a:cubicBezTo>
                      <a:pt x="39" y="6"/>
                      <a:pt x="38" y="3"/>
                      <a:pt x="37" y="0"/>
                    </a:cubicBezTo>
                  </a:path>
                </a:pathLst>
              </a:custGeom>
              <a:solidFill>
                <a:srgbClr val="5249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56" name="Freeform 4869">
                <a:extLst>
                  <a:ext uri="{FF2B5EF4-FFF2-40B4-BE49-F238E27FC236}">
                    <a16:creationId xmlns:a16="http://schemas.microsoft.com/office/drawing/2014/main" id="{68EEEF31-19EA-4B34-A573-D33EBBD79A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8" y="1289"/>
                <a:ext cx="38" cy="36"/>
              </a:xfrm>
              <a:custGeom>
                <a:avLst/>
                <a:gdLst>
                  <a:gd name="T0" fmla="*/ 76 w 28"/>
                  <a:gd name="T1" fmla="*/ 0 h 27"/>
                  <a:gd name="T2" fmla="*/ 0 w 28"/>
                  <a:gd name="T3" fmla="*/ 16 h 27"/>
                  <a:gd name="T4" fmla="*/ 19 w 28"/>
                  <a:gd name="T5" fmla="*/ 64 h 27"/>
                  <a:gd name="T6" fmla="*/ 96 w 28"/>
                  <a:gd name="T7" fmla="*/ 85 h 27"/>
                  <a:gd name="T8" fmla="*/ 96 w 28"/>
                  <a:gd name="T9" fmla="*/ 85 h 27"/>
                  <a:gd name="T10" fmla="*/ 92 w 28"/>
                  <a:gd name="T11" fmla="*/ 65 h 27"/>
                  <a:gd name="T12" fmla="*/ 76 w 28"/>
                  <a:gd name="T13" fmla="*/ 27 h 27"/>
                  <a:gd name="T14" fmla="*/ 76 w 28"/>
                  <a:gd name="T15" fmla="*/ 0 h 2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8" h="27">
                    <a:moveTo>
                      <a:pt x="22" y="0"/>
                    </a:moveTo>
                    <a:cubicBezTo>
                      <a:pt x="15" y="2"/>
                      <a:pt x="7" y="4"/>
                      <a:pt x="0" y="5"/>
                    </a:cubicBezTo>
                    <a:cubicBezTo>
                      <a:pt x="2" y="10"/>
                      <a:pt x="3" y="15"/>
                      <a:pt x="5" y="20"/>
                    </a:cubicBezTo>
                    <a:cubicBezTo>
                      <a:pt x="12" y="22"/>
                      <a:pt x="19" y="24"/>
                      <a:pt x="28" y="27"/>
                    </a:cubicBezTo>
                    <a:cubicBezTo>
                      <a:pt x="28" y="27"/>
                      <a:pt x="28" y="27"/>
                      <a:pt x="28" y="27"/>
                    </a:cubicBezTo>
                    <a:cubicBezTo>
                      <a:pt x="28" y="25"/>
                      <a:pt x="27" y="23"/>
                      <a:pt x="27" y="21"/>
                    </a:cubicBezTo>
                    <a:cubicBezTo>
                      <a:pt x="25" y="17"/>
                      <a:pt x="23" y="13"/>
                      <a:pt x="22" y="8"/>
                    </a:cubicBezTo>
                    <a:cubicBezTo>
                      <a:pt x="21" y="5"/>
                      <a:pt x="22" y="3"/>
                      <a:pt x="22" y="0"/>
                    </a:cubicBezTo>
                  </a:path>
                </a:pathLst>
              </a:custGeom>
              <a:solidFill>
                <a:srgbClr val="5249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57" name="Freeform 4870">
                <a:extLst>
                  <a:ext uri="{FF2B5EF4-FFF2-40B4-BE49-F238E27FC236}">
                    <a16:creationId xmlns:a16="http://schemas.microsoft.com/office/drawing/2014/main" id="{F1550DC8-80F1-4CF5-98D7-CE253BFC45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35" y="1316"/>
                <a:ext cx="31" cy="11"/>
              </a:xfrm>
              <a:custGeom>
                <a:avLst/>
                <a:gdLst>
                  <a:gd name="T0" fmla="*/ 0 w 23"/>
                  <a:gd name="T1" fmla="*/ 0 h 8"/>
                  <a:gd name="T2" fmla="*/ 7 w 23"/>
                  <a:gd name="T3" fmla="*/ 29 h 8"/>
                  <a:gd name="T4" fmla="*/ 9 w 23"/>
                  <a:gd name="T5" fmla="*/ 29 h 8"/>
                  <a:gd name="T6" fmla="*/ 77 w 23"/>
                  <a:gd name="T7" fmla="*/ 26 h 8"/>
                  <a:gd name="T8" fmla="*/ 0 w 23"/>
                  <a:gd name="T9" fmla="*/ 0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3" h="8">
                    <a:moveTo>
                      <a:pt x="0" y="0"/>
                    </a:moveTo>
                    <a:cubicBezTo>
                      <a:pt x="1" y="3"/>
                      <a:pt x="1" y="5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10" y="8"/>
                      <a:pt x="16" y="8"/>
                      <a:pt x="23" y="7"/>
                    </a:cubicBezTo>
                    <a:cubicBezTo>
                      <a:pt x="14" y="4"/>
                      <a:pt x="7" y="2"/>
                      <a:pt x="0" y="0"/>
                    </a:cubicBezTo>
                  </a:path>
                </a:pathLst>
              </a:custGeom>
              <a:solidFill>
                <a:srgbClr val="8D85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58" name="Freeform 4871">
                <a:extLst>
                  <a:ext uri="{FF2B5EF4-FFF2-40B4-BE49-F238E27FC236}">
                    <a16:creationId xmlns:a16="http://schemas.microsoft.com/office/drawing/2014/main" id="{D5095866-E6B5-4751-98AB-C911CB7CCA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56" y="1393"/>
                <a:ext cx="15" cy="45"/>
              </a:xfrm>
              <a:custGeom>
                <a:avLst/>
                <a:gdLst>
                  <a:gd name="T0" fmla="*/ 37 w 11"/>
                  <a:gd name="T1" fmla="*/ 0 h 33"/>
                  <a:gd name="T2" fmla="*/ 0 w 11"/>
                  <a:gd name="T3" fmla="*/ 14 h 33"/>
                  <a:gd name="T4" fmla="*/ 27 w 11"/>
                  <a:gd name="T5" fmla="*/ 113 h 33"/>
                  <a:gd name="T6" fmla="*/ 37 w 11"/>
                  <a:gd name="T7" fmla="*/ 0 h 3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" h="33">
                    <a:moveTo>
                      <a:pt x="11" y="0"/>
                    </a:moveTo>
                    <a:cubicBezTo>
                      <a:pt x="7" y="1"/>
                      <a:pt x="4" y="3"/>
                      <a:pt x="0" y="4"/>
                    </a:cubicBezTo>
                    <a:cubicBezTo>
                      <a:pt x="2" y="14"/>
                      <a:pt x="5" y="23"/>
                      <a:pt x="8" y="33"/>
                    </a:cubicBezTo>
                    <a:cubicBezTo>
                      <a:pt x="10" y="22"/>
                      <a:pt x="11" y="11"/>
                      <a:pt x="11" y="0"/>
                    </a:cubicBezTo>
                  </a:path>
                </a:pathLst>
              </a:custGeom>
              <a:solidFill>
                <a:srgbClr val="5249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59" name="Freeform 4872">
                <a:extLst>
                  <a:ext uri="{FF2B5EF4-FFF2-40B4-BE49-F238E27FC236}">
                    <a16:creationId xmlns:a16="http://schemas.microsoft.com/office/drawing/2014/main" id="{EFD6D7FC-F575-4F25-90C2-B1492F869E8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844" y="1161"/>
                <a:ext cx="118" cy="395"/>
              </a:xfrm>
              <a:custGeom>
                <a:avLst/>
                <a:gdLst>
                  <a:gd name="T0" fmla="*/ 61 w 87"/>
                  <a:gd name="T1" fmla="*/ 710 h 291"/>
                  <a:gd name="T2" fmla="*/ 12 w 87"/>
                  <a:gd name="T3" fmla="*/ 819 h 291"/>
                  <a:gd name="T4" fmla="*/ 0 w 87"/>
                  <a:gd name="T5" fmla="*/ 938 h 291"/>
                  <a:gd name="T6" fmla="*/ 61 w 87"/>
                  <a:gd name="T7" fmla="*/ 958 h 291"/>
                  <a:gd name="T8" fmla="*/ 149 w 87"/>
                  <a:gd name="T9" fmla="*/ 988 h 291"/>
                  <a:gd name="T10" fmla="*/ 288 w 87"/>
                  <a:gd name="T11" fmla="*/ 939 h 291"/>
                  <a:gd name="T12" fmla="*/ 294 w 87"/>
                  <a:gd name="T13" fmla="*/ 785 h 291"/>
                  <a:gd name="T14" fmla="*/ 114 w 87"/>
                  <a:gd name="T15" fmla="*/ 722 h 291"/>
                  <a:gd name="T16" fmla="*/ 61 w 87"/>
                  <a:gd name="T17" fmla="*/ 710 h 291"/>
                  <a:gd name="T18" fmla="*/ 133 w 87"/>
                  <a:gd name="T19" fmla="*/ 474 h 291"/>
                  <a:gd name="T20" fmla="*/ 133 w 87"/>
                  <a:gd name="T21" fmla="*/ 475 h 291"/>
                  <a:gd name="T22" fmla="*/ 92 w 87"/>
                  <a:gd name="T23" fmla="*/ 588 h 291"/>
                  <a:gd name="T24" fmla="*/ 92 w 87"/>
                  <a:gd name="T25" fmla="*/ 635 h 291"/>
                  <a:gd name="T26" fmla="*/ 282 w 87"/>
                  <a:gd name="T27" fmla="*/ 595 h 291"/>
                  <a:gd name="T28" fmla="*/ 258 w 87"/>
                  <a:gd name="T29" fmla="*/ 491 h 291"/>
                  <a:gd name="T30" fmla="*/ 250 w 87"/>
                  <a:gd name="T31" fmla="*/ 491 h 291"/>
                  <a:gd name="T32" fmla="*/ 239 w 87"/>
                  <a:gd name="T33" fmla="*/ 491 h 291"/>
                  <a:gd name="T34" fmla="*/ 212 w 87"/>
                  <a:gd name="T35" fmla="*/ 495 h 291"/>
                  <a:gd name="T36" fmla="*/ 133 w 87"/>
                  <a:gd name="T37" fmla="*/ 474 h 291"/>
                  <a:gd name="T38" fmla="*/ 149 w 87"/>
                  <a:gd name="T39" fmla="*/ 187 h 291"/>
                  <a:gd name="T40" fmla="*/ 133 w 87"/>
                  <a:gd name="T41" fmla="*/ 187 h 291"/>
                  <a:gd name="T42" fmla="*/ 98 w 87"/>
                  <a:gd name="T43" fmla="*/ 190 h 291"/>
                  <a:gd name="T44" fmla="*/ 122 w 87"/>
                  <a:gd name="T45" fmla="*/ 350 h 291"/>
                  <a:gd name="T46" fmla="*/ 130 w 87"/>
                  <a:gd name="T47" fmla="*/ 350 h 291"/>
                  <a:gd name="T48" fmla="*/ 160 w 87"/>
                  <a:gd name="T49" fmla="*/ 345 h 291"/>
                  <a:gd name="T50" fmla="*/ 210 w 87"/>
                  <a:gd name="T51" fmla="*/ 335 h 291"/>
                  <a:gd name="T52" fmla="*/ 170 w 87"/>
                  <a:gd name="T53" fmla="*/ 231 h 291"/>
                  <a:gd name="T54" fmla="*/ 149 w 87"/>
                  <a:gd name="T55" fmla="*/ 187 h 291"/>
                  <a:gd name="T56" fmla="*/ 149 w 87"/>
                  <a:gd name="T57" fmla="*/ 187 h 291"/>
                  <a:gd name="T58" fmla="*/ 76 w 87"/>
                  <a:gd name="T59" fmla="*/ 0 h 291"/>
                  <a:gd name="T60" fmla="*/ 77 w 87"/>
                  <a:gd name="T61" fmla="*/ 35 h 291"/>
                  <a:gd name="T62" fmla="*/ 84 w 87"/>
                  <a:gd name="T63" fmla="*/ 35 h 291"/>
                  <a:gd name="T64" fmla="*/ 76 w 87"/>
                  <a:gd name="T65" fmla="*/ 0 h 291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7" h="291">
                    <a:moveTo>
                      <a:pt x="18" y="209"/>
                    </a:moveTo>
                    <a:cubicBezTo>
                      <a:pt x="12" y="219"/>
                      <a:pt x="5" y="228"/>
                      <a:pt x="4" y="241"/>
                    </a:cubicBezTo>
                    <a:cubicBezTo>
                      <a:pt x="3" y="262"/>
                      <a:pt x="6" y="265"/>
                      <a:pt x="0" y="276"/>
                    </a:cubicBezTo>
                    <a:cubicBezTo>
                      <a:pt x="6" y="278"/>
                      <a:pt x="12" y="280"/>
                      <a:pt x="18" y="282"/>
                    </a:cubicBezTo>
                    <a:cubicBezTo>
                      <a:pt x="27" y="285"/>
                      <a:pt x="36" y="288"/>
                      <a:pt x="44" y="291"/>
                    </a:cubicBezTo>
                    <a:cubicBezTo>
                      <a:pt x="58" y="289"/>
                      <a:pt x="73" y="282"/>
                      <a:pt x="85" y="277"/>
                    </a:cubicBezTo>
                    <a:cubicBezTo>
                      <a:pt x="82" y="263"/>
                      <a:pt x="84" y="248"/>
                      <a:pt x="87" y="231"/>
                    </a:cubicBezTo>
                    <a:cubicBezTo>
                      <a:pt x="67" y="222"/>
                      <a:pt x="48" y="215"/>
                      <a:pt x="34" y="213"/>
                    </a:cubicBezTo>
                    <a:cubicBezTo>
                      <a:pt x="28" y="211"/>
                      <a:pt x="22" y="210"/>
                      <a:pt x="18" y="209"/>
                    </a:cubicBezTo>
                    <a:moveTo>
                      <a:pt x="39" y="139"/>
                    </a:moveTo>
                    <a:cubicBezTo>
                      <a:pt x="39" y="140"/>
                      <a:pt x="39" y="140"/>
                      <a:pt x="39" y="140"/>
                    </a:cubicBezTo>
                    <a:cubicBezTo>
                      <a:pt x="39" y="157"/>
                      <a:pt x="35" y="163"/>
                      <a:pt x="27" y="173"/>
                    </a:cubicBezTo>
                    <a:cubicBezTo>
                      <a:pt x="27" y="178"/>
                      <a:pt x="27" y="182"/>
                      <a:pt x="27" y="187"/>
                    </a:cubicBezTo>
                    <a:cubicBezTo>
                      <a:pt x="45" y="186"/>
                      <a:pt x="64" y="181"/>
                      <a:pt x="83" y="175"/>
                    </a:cubicBezTo>
                    <a:cubicBezTo>
                      <a:pt x="81" y="165"/>
                      <a:pt x="78" y="155"/>
                      <a:pt x="76" y="145"/>
                    </a:cubicBezTo>
                    <a:cubicBezTo>
                      <a:pt x="75" y="145"/>
                      <a:pt x="74" y="145"/>
                      <a:pt x="74" y="145"/>
                    </a:cubicBezTo>
                    <a:cubicBezTo>
                      <a:pt x="73" y="145"/>
                      <a:pt x="72" y="145"/>
                      <a:pt x="71" y="145"/>
                    </a:cubicBezTo>
                    <a:cubicBezTo>
                      <a:pt x="68" y="146"/>
                      <a:pt x="66" y="146"/>
                      <a:pt x="63" y="146"/>
                    </a:cubicBezTo>
                    <a:cubicBezTo>
                      <a:pt x="54" y="146"/>
                      <a:pt x="45" y="144"/>
                      <a:pt x="39" y="139"/>
                    </a:cubicBezTo>
                    <a:moveTo>
                      <a:pt x="44" y="55"/>
                    </a:moveTo>
                    <a:cubicBezTo>
                      <a:pt x="42" y="55"/>
                      <a:pt x="40" y="55"/>
                      <a:pt x="39" y="55"/>
                    </a:cubicBezTo>
                    <a:cubicBezTo>
                      <a:pt x="35" y="56"/>
                      <a:pt x="32" y="56"/>
                      <a:pt x="29" y="56"/>
                    </a:cubicBezTo>
                    <a:cubicBezTo>
                      <a:pt x="32" y="72"/>
                      <a:pt x="34" y="87"/>
                      <a:pt x="36" y="103"/>
                    </a:cubicBezTo>
                    <a:cubicBezTo>
                      <a:pt x="37" y="103"/>
                      <a:pt x="37" y="103"/>
                      <a:pt x="38" y="103"/>
                    </a:cubicBezTo>
                    <a:cubicBezTo>
                      <a:pt x="41" y="103"/>
                      <a:pt x="44" y="102"/>
                      <a:pt x="47" y="102"/>
                    </a:cubicBezTo>
                    <a:cubicBezTo>
                      <a:pt x="52" y="101"/>
                      <a:pt x="57" y="100"/>
                      <a:pt x="62" y="99"/>
                    </a:cubicBezTo>
                    <a:cubicBezTo>
                      <a:pt x="58" y="89"/>
                      <a:pt x="54" y="78"/>
                      <a:pt x="50" y="68"/>
                    </a:cubicBezTo>
                    <a:cubicBezTo>
                      <a:pt x="48" y="63"/>
                      <a:pt x="46" y="59"/>
                      <a:pt x="44" y="55"/>
                    </a:cubicBezTo>
                    <a:cubicBezTo>
                      <a:pt x="44" y="55"/>
                      <a:pt x="44" y="55"/>
                      <a:pt x="44" y="55"/>
                    </a:cubicBezTo>
                    <a:moveTo>
                      <a:pt x="22" y="0"/>
                    </a:moveTo>
                    <a:cubicBezTo>
                      <a:pt x="22" y="3"/>
                      <a:pt x="23" y="7"/>
                      <a:pt x="23" y="10"/>
                    </a:cubicBezTo>
                    <a:cubicBezTo>
                      <a:pt x="24" y="10"/>
                      <a:pt x="24" y="10"/>
                      <a:pt x="25" y="10"/>
                    </a:cubicBezTo>
                    <a:cubicBezTo>
                      <a:pt x="24" y="6"/>
                      <a:pt x="23" y="3"/>
                      <a:pt x="22" y="0"/>
                    </a:cubicBezTo>
                  </a:path>
                </a:pathLst>
              </a:custGeom>
              <a:solidFill>
                <a:srgbClr val="766C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60" name="Freeform 4873">
                <a:extLst>
                  <a:ext uri="{FF2B5EF4-FFF2-40B4-BE49-F238E27FC236}">
                    <a16:creationId xmlns:a16="http://schemas.microsoft.com/office/drawing/2014/main" id="{322688C5-436E-4CD7-A16B-E6ADC23400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83" y="1199"/>
                <a:ext cx="3" cy="1"/>
              </a:xfrm>
              <a:custGeom>
                <a:avLst/>
                <a:gdLst>
                  <a:gd name="T0" fmla="*/ 12 w 2"/>
                  <a:gd name="T1" fmla="*/ 0 h 1"/>
                  <a:gd name="T2" fmla="*/ 0 w 2"/>
                  <a:gd name="T3" fmla="*/ 0 h 1"/>
                  <a:gd name="T4" fmla="*/ 12 w 2"/>
                  <a:gd name="T5" fmla="*/ 0 h 1"/>
                  <a:gd name="T6" fmla="*/ 12 w 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2" y="0"/>
                      <a:pt x="1" y="0"/>
                      <a:pt x="0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766C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61" name="Freeform 4874">
                <a:extLst>
                  <a:ext uri="{FF2B5EF4-FFF2-40B4-BE49-F238E27FC236}">
                    <a16:creationId xmlns:a16="http://schemas.microsoft.com/office/drawing/2014/main" id="{0D904A41-BEE0-4FF6-A7DC-74C511481D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8" y="1199"/>
                <a:ext cx="25" cy="38"/>
              </a:xfrm>
              <a:custGeom>
                <a:avLst/>
                <a:gdLst>
                  <a:gd name="T0" fmla="*/ 12 w 19"/>
                  <a:gd name="T1" fmla="*/ 0 h 28"/>
                  <a:gd name="T2" fmla="*/ 9 w 19"/>
                  <a:gd name="T3" fmla="*/ 0 h 28"/>
                  <a:gd name="T4" fmla="*/ 0 w 19"/>
                  <a:gd name="T5" fmla="*/ 0 h 28"/>
                  <a:gd name="T6" fmla="*/ 12 w 19"/>
                  <a:gd name="T7" fmla="*/ 96 h 28"/>
                  <a:gd name="T8" fmla="*/ 42 w 19"/>
                  <a:gd name="T9" fmla="*/ 92 h 28"/>
                  <a:gd name="T10" fmla="*/ 57 w 19"/>
                  <a:gd name="T11" fmla="*/ 92 h 28"/>
                  <a:gd name="T12" fmla="*/ 57 w 19"/>
                  <a:gd name="T13" fmla="*/ 92 h 28"/>
                  <a:gd name="T14" fmla="*/ 18 w 19"/>
                  <a:gd name="T15" fmla="*/ 0 h 28"/>
                  <a:gd name="T16" fmla="*/ 12 w 19"/>
                  <a:gd name="T17" fmla="*/ 0 h 2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9" h="28">
                    <a:moveTo>
                      <a:pt x="4" y="0"/>
                    </a:moveTo>
                    <a:cubicBezTo>
                      <a:pt x="4" y="0"/>
                      <a:pt x="3" y="0"/>
                      <a:pt x="3" y="0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2" y="10"/>
                      <a:pt x="3" y="19"/>
                      <a:pt x="4" y="28"/>
                    </a:cubicBezTo>
                    <a:cubicBezTo>
                      <a:pt x="7" y="28"/>
                      <a:pt x="10" y="28"/>
                      <a:pt x="14" y="27"/>
                    </a:cubicBezTo>
                    <a:cubicBezTo>
                      <a:pt x="15" y="27"/>
                      <a:pt x="17" y="27"/>
                      <a:pt x="19" y="27"/>
                    </a:cubicBezTo>
                    <a:cubicBezTo>
                      <a:pt x="19" y="27"/>
                      <a:pt x="19" y="27"/>
                      <a:pt x="19" y="27"/>
                    </a:cubicBezTo>
                    <a:cubicBezTo>
                      <a:pt x="15" y="18"/>
                      <a:pt x="10" y="9"/>
                      <a:pt x="6" y="0"/>
                    </a:cubicBezTo>
                    <a:cubicBezTo>
                      <a:pt x="6" y="0"/>
                      <a:pt x="5" y="0"/>
                      <a:pt x="4" y="0"/>
                    </a:cubicBezTo>
                  </a:path>
                </a:pathLst>
              </a:custGeom>
              <a:solidFill>
                <a:srgbClr val="A7A0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62" name="Freeform 4875">
                <a:extLst>
                  <a:ext uri="{FF2B5EF4-FFF2-40B4-BE49-F238E27FC236}">
                    <a16:creationId xmlns:a16="http://schemas.microsoft.com/office/drawing/2014/main" id="{D5ADA54D-0445-4432-B99D-C1CE2C2A28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60" y="1438"/>
                <a:ext cx="7" cy="4"/>
              </a:xfrm>
              <a:custGeom>
                <a:avLst/>
                <a:gdLst>
                  <a:gd name="T0" fmla="*/ 20 w 5"/>
                  <a:gd name="T1" fmla="*/ 0 h 3"/>
                  <a:gd name="T2" fmla="*/ 0 w 5"/>
                  <a:gd name="T3" fmla="*/ 1 h 3"/>
                  <a:gd name="T4" fmla="*/ 20 w 5"/>
                  <a:gd name="T5" fmla="*/ 9 h 3"/>
                  <a:gd name="T6" fmla="*/ 20 w 5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" h="3">
                    <a:moveTo>
                      <a:pt x="5" y="0"/>
                    </a:moveTo>
                    <a:cubicBezTo>
                      <a:pt x="4" y="0"/>
                      <a:pt x="2" y="1"/>
                      <a:pt x="0" y="1"/>
                    </a:cubicBezTo>
                    <a:cubicBezTo>
                      <a:pt x="2" y="2"/>
                      <a:pt x="3" y="2"/>
                      <a:pt x="5" y="3"/>
                    </a:cubicBezTo>
                    <a:cubicBezTo>
                      <a:pt x="5" y="2"/>
                      <a:pt x="5" y="1"/>
                      <a:pt x="5" y="0"/>
                    </a:cubicBezTo>
                  </a:path>
                </a:pathLst>
              </a:custGeom>
              <a:solidFill>
                <a:srgbClr val="766C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63" name="Freeform 4876">
                <a:extLst>
                  <a:ext uri="{FF2B5EF4-FFF2-40B4-BE49-F238E27FC236}">
                    <a16:creationId xmlns:a16="http://schemas.microsoft.com/office/drawing/2014/main" id="{F33BAB65-AB1F-470E-A7B3-B7C47C2454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94" y="1325"/>
                <a:ext cx="53" cy="34"/>
              </a:xfrm>
              <a:custGeom>
                <a:avLst/>
                <a:gdLst>
                  <a:gd name="T0" fmla="*/ 0 w 39"/>
                  <a:gd name="T1" fmla="*/ 0 h 25"/>
                  <a:gd name="T2" fmla="*/ 7 w 39"/>
                  <a:gd name="T3" fmla="*/ 61 h 25"/>
                  <a:gd name="T4" fmla="*/ 88 w 39"/>
                  <a:gd name="T5" fmla="*/ 86 h 25"/>
                  <a:gd name="T6" fmla="*/ 117 w 39"/>
                  <a:gd name="T7" fmla="*/ 83 h 25"/>
                  <a:gd name="T8" fmla="*/ 125 w 39"/>
                  <a:gd name="T9" fmla="*/ 83 h 25"/>
                  <a:gd name="T10" fmla="*/ 133 w 39"/>
                  <a:gd name="T11" fmla="*/ 83 h 25"/>
                  <a:gd name="T12" fmla="*/ 125 w 39"/>
                  <a:gd name="T13" fmla="*/ 61 h 25"/>
                  <a:gd name="T14" fmla="*/ 107 w 39"/>
                  <a:gd name="T15" fmla="*/ 1 h 25"/>
                  <a:gd name="T16" fmla="*/ 30 w 39"/>
                  <a:gd name="T17" fmla="*/ 0 h 25"/>
                  <a:gd name="T18" fmla="*/ 0 w 39"/>
                  <a:gd name="T19" fmla="*/ 0 h 2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39" h="25">
                    <a:moveTo>
                      <a:pt x="0" y="0"/>
                    </a:moveTo>
                    <a:cubicBezTo>
                      <a:pt x="1" y="6"/>
                      <a:pt x="1" y="12"/>
                      <a:pt x="2" y="18"/>
                    </a:cubicBezTo>
                    <a:cubicBezTo>
                      <a:pt x="8" y="23"/>
                      <a:pt x="17" y="25"/>
                      <a:pt x="26" y="25"/>
                    </a:cubicBezTo>
                    <a:cubicBezTo>
                      <a:pt x="29" y="25"/>
                      <a:pt x="31" y="25"/>
                      <a:pt x="34" y="24"/>
                    </a:cubicBezTo>
                    <a:cubicBezTo>
                      <a:pt x="35" y="24"/>
                      <a:pt x="36" y="24"/>
                      <a:pt x="37" y="24"/>
                    </a:cubicBezTo>
                    <a:cubicBezTo>
                      <a:pt x="37" y="24"/>
                      <a:pt x="38" y="24"/>
                      <a:pt x="39" y="24"/>
                    </a:cubicBezTo>
                    <a:cubicBezTo>
                      <a:pt x="38" y="22"/>
                      <a:pt x="38" y="20"/>
                      <a:pt x="37" y="18"/>
                    </a:cubicBezTo>
                    <a:cubicBezTo>
                      <a:pt x="36" y="12"/>
                      <a:pt x="34" y="7"/>
                      <a:pt x="32" y="1"/>
                    </a:cubicBezTo>
                    <a:cubicBezTo>
                      <a:pt x="25" y="1"/>
                      <a:pt x="17" y="1"/>
                      <a:pt x="9" y="0"/>
                    </a:cubicBezTo>
                    <a:cubicBezTo>
                      <a:pt x="6" y="0"/>
                      <a:pt x="3" y="0"/>
                      <a:pt x="0" y="0"/>
                    </a:cubicBezTo>
                  </a:path>
                </a:pathLst>
              </a:custGeom>
              <a:solidFill>
                <a:srgbClr val="A7A0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64" name="Freeform 4877">
                <a:extLst>
                  <a:ext uri="{FF2B5EF4-FFF2-40B4-BE49-F238E27FC236}">
                    <a16:creationId xmlns:a16="http://schemas.microsoft.com/office/drawing/2014/main" id="{379B68DA-2CA9-4F6E-8BF8-138B99B4A4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68" y="1431"/>
                <a:ext cx="99" cy="44"/>
              </a:xfrm>
              <a:custGeom>
                <a:avLst/>
                <a:gdLst>
                  <a:gd name="T0" fmla="*/ 16 w 73"/>
                  <a:gd name="T1" fmla="*/ 0 h 32"/>
                  <a:gd name="T2" fmla="*/ 16 w 73"/>
                  <a:gd name="T3" fmla="*/ 0 h 32"/>
                  <a:gd name="T4" fmla="*/ 0 w 73"/>
                  <a:gd name="T5" fmla="*/ 36 h 32"/>
                  <a:gd name="T6" fmla="*/ 56 w 73"/>
                  <a:gd name="T7" fmla="*/ 50 h 32"/>
                  <a:gd name="T8" fmla="*/ 233 w 73"/>
                  <a:gd name="T9" fmla="*/ 116 h 32"/>
                  <a:gd name="T10" fmla="*/ 247 w 73"/>
                  <a:gd name="T11" fmla="*/ 36 h 32"/>
                  <a:gd name="T12" fmla="*/ 247 w 73"/>
                  <a:gd name="T13" fmla="*/ 29 h 32"/>
                  <a:gd name="T14" fmla="*/ 231 w 73"/>
                  <a:gd name="T15" fmla="*/ 21 h 32"/>
                  <a:gd name="T16" fmla="*/ 153 w 73"/>
                  <a:gd name="T17" fmla="*/ 40 h 32"/>
                  <a:gd name="T18" fmla="*/ 71 w 73"/>
                  <a:gd name="T19" fmla="*/ 47 h 32"/>
                  <a:gd name="T20" fmla="*/ 37 w 73"/>
                  <a:gd name="T21" fmla="*/ 44 h 32"/>
                  <a:gd name="T22" fmla="*/ 16 w 73"/>
                  <a:gd name="T23" fmla="*/ 0 h 3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73" h="32">
                    <a:moveTo>
                      <a:pt x="5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4" y="4"/>
                      <a:pt x="2" y="7"/>
                      <a:pt x="0" y="10"/>
                    </a:cubicBezTo>
                    <a:cubicBezTo>
                      <a:pt x="4" y="11"/>
                      <a:pt x="10" y="12"/>
                      <a:pt x="16" y="14"/>
                    </a:cubicBezTo>
                    <a:cubicBezTo>
                      <a:pt x="30" y="16"/>
                      <a:pt x="49" y="23"/>
                      <a:pt x="69" y="32"/>
                    </a:cubicBezTo>
                    <a:cubicBezTo>
                      <a:pt x="70" y="25"/>
                      <a:pt x="71" y="18"/>
                      <a:pt x="73" y="10"/>
                    </a:cubicBezTo>
                    <a:cubicBezTo>
                      <a:pt x="73" y="9"/>
                      <a:pt x="73" y="9"/>
                      <a:pt x="73" y="8"/>
                    </a:cubicBezTo>
                    <a:cubicBezTo>
                      <a:pt x="71" y="7"/>
                      <a:pt x="70" y="7"/>
                      <a:pt x="68" y="6"/>
                    </a:cubicBezTo>
                    <a:cubicBezTo>
                      <a:pt x="61" y="9"/>
                      <a:pt x="53" y="10"/>
                      <a:pt x="45" y="11"/>
                    </a:cubicBezTo>
                    <a:cubicBezTo>
                      <a:pt x="39" y="12"/>
                      <a:pt x="29" y="13"/>
                      <a:pt x="21" y="13"/>
                    </a:cubicBezTo>
                    <a:cubicBezTo>
                      <a:pt x="17" y="13"/>
                      <a:pt x="13" y="13"/>
                      <a:pt x="11" y="12"/>
                    </a:cubicBezTo>
                    <a:cubicBezTo>
                      <a:pt x="6" y="10"/>
                      <a:pt x="5" y="5"/>
                      <a:pt x="5" y="0"/>
                    </a:cubicBezTo>
                  </a:path>
                </a:pathLst>
              </a:custGeom>
              <a:solidFill>
                <a:srgbClr val="A7A0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65" name="Freeform 4878">
                <a:extLst>
                  <a:ext uri="{FF2B5EF4-FFF2-40B4-BE49-F238E27FC236}">
                    <a16:creationId xmlns:a16="http://schemas.microsoft.com/office/drawing/2014/main" id="{0282DD0C-5CA3-4A8B-BB2E-3DC4284D67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5" y="1175"/>
                <a:ext cx="11" cy="24"/>
              </a:xfrm>
              <a:custGeom>
                <a:avLst/>
                <a:gdLst>
                  <a:gd name="T0" fmla="*/ 8 w 8"/>
                  <a:gd name="T1" fmla="*/ 0 h 18"/>
                  <a:gd name="T2" fmla="*/ 0 w 8"/>
                  <a:gd name="T3" fmla="*/ 0 h 18"/>
                  <a:gd name="T4" fmla="*/ 8 w 8"/>
                  <a:gd name="T5" fmla="*/ 57 h 18"/>
                  <a:gd name="T6" fmla="*/ 21 w 8"/>
                  <a:gd name="T7" fmla="*/ 57 h 18"/>
                  <a:gd name="T8" fmla="*/ 29 w 8"/>
                  <a:gd name="T9" fmla="*/ 57 h 18"/>
                  <a:gd name="T10" fmla="*/ 26 w 8"/>
                  <a:gd name="T11" fmla="*/ 48 h 18"/>
                  <a:gd name="T12" fmla="*/ 8 w 8"/>
                  <a:gd name="T13" fmla="*/ 0 h 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" h="18">
                    <a:moveTo>
                      <a:pt x="2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1" y="6"/>
                      <a:pt x="1" y="12"/>
                      <a:pt x="2" y="18"/>
                    </a:cubicBezTo>
                    <a:cubicBezTo>
                      <a:pt x="4" y="18"/>
                      <a:pt x="5" y="18"/>
                      <a:pt x="6" y="18"/>
                    </a:cubicBezTo>
                    <a:cubicBezTo>
                      <a:pt x="7" y="18"/>
                      <a:pt x="8" y="18"/>
                      <a:pt x="8" y="18"/>
                    </a:cubicBezTo>
                    <a:cubicBezTo>
                      <a:pt x="8" y="17"/>
                      <a:pt x="8" y="16"/>
                      <a:pt x="7" y="15"/>
                    </a:cubicBezTo>
                    <a:cubicBezTo>
                      <a:pt x="5" y="10"/>
                      <a:pt x="4" y="5"/>
                      <a:pt x="2" y="0"/>
                    </a:cubicBezTo>
                  </a:path>
                </a:pathLst>
              </a:custGeom>
              <a:solidFill>
                <a:srgbClr val="8D85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66" name="Freeform 4879">
                <a:extLst>
                  <a:ext uri="{FF2B5EF4-FFF2-40B4-BE49-F238E27FC236}">
                    <a16:creationId xmlns:a16="http://schemas.microsoft.com/office/drawing/2014/main" id="{DFD81055-5A5B-490E-A4F3-6D60C86C0D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8" y="1199"/>
                <a:ext cx="5" cy="1"/>
              </a:xfrm>
              <a:custGeom>
                <a:avLst/>
                <a:gdLst>
                  <a:gd name="T0" fmla="*/ 0 w 4"/>
                  <a:gd name="T1" fmla="*/ 0 h 1"/>
                  <a:gd name="T2" fmla="*/ 0 w 4"/>
                  <a:gd name="T3" fmla="*/ 0 h 1"/>
                  <a:gd name="T4" fmla="*/ 8 w 4"/>
                  <a:gd name="T5" fmla="*/ 0 h 1"/>
                  <a:gd name="T6" fmla="*/ 10 w 4"/>
                  <a:gd name="T7" fmla="*/ 0 h 1"/>
                  <a:gd name="T8" fmla="*/ 0 w 4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2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3" y="0"/>
                      <a:pt x="2" y="0"/>
                      <a:pt x="0" y="0"/>
                    </a:cubicBezTo>
                  </a:path>
                </a:pathLst>
              </a:custGeom>
              <a:solidFill>
                <a:srgbClr val="B7B1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67" name="Freeform 4880">
                <a:extLst>
                  <a:ext uri="{FF2B5EF4-FFF2-40B4-BE49-F238E27FC236}">
                    <a16:creationId xmlns:a16="http://schemas.microsoft.com/office/drawing/2014/main" id="{0ACEDE1E-48B3-4647-B7C5-9E79A389A8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93" y="1296"/>
                <a:ext cx="42" cy="20"/>
              </a:xfrm>
              <a:custGeom>
                <a:avLst/>
                <a:gdLst>
                  <a:gd name="T0" fmla="*/ 87 w 31"/>
                  <a:gd name="T1" fmla="*/ 0 h 15"/>
                  <a:gd name="T2" fmla="*/ 37 w 31"/>
                  <a:gd name="T3" fmla="*/ 9 h 15"/>
                  <a:gd name="T4" fmla="*/ 7 w 31"/>
                  <a:gd name="T5" fmla="*/ 12 h 15"/>
                  <a:gd name="T6" fmla="*/ 0 w 31"/>
                  <a:gd name="T7" fmla="*/ 12 h 15"/>
                  <a:gd name="T8" fmla="*/ 0 w 31"/>
                  <a:gd name="T9" fmla="*/ 27 h 15"/>
                  <a:gd name="T10" fmla="*/ 104 w 31"/>
                  <a:gd name="T11" fmla="*/ 48 h 15"/>
                  <a:gd name="T12" fmla="*/ 87 w 31"/>
                  <a:gd name="T13" fmla="*/ 0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1" h="15">
                    <a:moveTo>
                      <a:pt x="26" y="0"/>
                    </a:moveTo>
                    <a:cubicBezTo>
                      <a:pt x="21" y="1"/>
                      <a:pt x="16" y="2"/>
                      <a:pt x="11" y="3"/>
                    </a:cubicBezTo>
                    <a:cubicBezTo>
                      <a:pt x="8" y="3"/>
                      <a:pt x="5" y="4"/>
                      <a:pt x="2" y="4"/>
                    </a:cubicBezTo>
                    <a:cubicBezTo>
                      <a:pt x="1" y="4"/>
                      <a:pt x="1" y="4"/>
                      <a:pt x="0" y="4"/>
                    </a:cubicBezTo>
                    <a:cubicBezTo>
                      <a:pt x="0" y="5"/>
                      <a:pt x="0" y="7"/>
                      <a:pt x="0" y="8"/>
                    </a:cubicBezTo>
                    <a:cubicBezTo>
                      <a:pt x="4" y="9"/>
                      <a:pt x="15" y="11"/>
                      <a:pt x="31" y="15"/>
                    </a:cubicBezTo>
                    <a:cubicBezTo>
                      <a:pt x="29" y="10"/>
                      <a:pt x="28" y="5"/>
                      <a:pt x="26" y="0"/>
                    </a:cubicBezTo>
                  </a:path>
                </a:pathLst>
              </a:custGeom>
              <a:solidFill>
                <a:srgbClr val="8D85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68" name="Freeform 4881">
                <a:extLst>
                  <a:ext uri="{FF2B5EF4-FFF2-40B4-BE49-F238E27FC236}">
                    <a16:creationId xmlns:a16="http://schemas.microsoft.com/office/drawing/2014/main" id="{E7557374-CDDA-424F-ABBF-0F71E0B15C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93" y="1306"/>
                <a:ext cx="44" cy="21"/>
              </a:xfrm>
              <a:custGeom>
                <a:avLst/>
                <a:gdLst>
                  <a:gd name="T0" fmla="*/ 0 w 33"/>
                  <a:gd name="T1" fmla="*/ 0 h 15"/>
                  <a:gd name="T2" fmla="*/ 1 w 33"/>
                  <a:gd name="T3" fmla="*/ 55 h 15"/>
                  <a:gd name="T4" fmla="*/ 31 w 33"/>
                  <a:gd name="T5" fmla="*/ 55 h 15"/>
                  <a:gd name="T6" fmla="*/ 105 w 33"/>
                  <a:gd name="T7" fmla="*/ 57 h 15"/>
                  <a:gd name="T8" fmla="*/ 97 w 33"/>
                  <a:gd name="T9" fmla="*/ 28 h 15"/>
                  <a:gd name="T10" fmla="*/ 0 w 33"/>
                  <a:gd name="T11" fmla="*/ 0 h 1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3" h="15">
                    <a:moveTo>
                      <a:pt x="0" y="0"/>
                    </a:moveTo>
                    <a:cubicBezTo>
                      <a:pt x="1" y="5"/>
                      <a:pt x="1" y="9"/>
                      <a:pt x="1" y="14"/>
                    </a:cubicBezTo>
                    <a:cubicBezTo>
                      <a:pt x="4" y="14"/>
                      <a:pt x="7" y="14"/>
                      <a:pt x="10" y="14"/>
                    </a:cubicBezTo>
                    <a:cubicBezTo>
                      <a:pt x="18" y="15"/>
                      <a:pt x="26" y="15"/>
                      <a:pt x="33" y="15"/>
                    </a:cubicBezTo>
                    <a:cubicBezTo>
                      <a:pt x="32" y="12"/>
                      <a:pt x="32" y="10"/>
                      <a:pt x="31" y="7"/>
                    </a:cubicBezTo>
                    <a:cubicBezTo>
                      <a:pt x="15" y="3"/>
                      <a:pt x="4" y="1"/>
                      <a:pt x="0" y="0"/>
                    </a:cubicBezTo>
                  </a:path>
                </a:pathLst>
              </a:custGeom>
              <a:solidFill>
                <a:srgbClr val="B7B1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69" name="Freeform 4882">
                <a:extLst>
                  <a:ext uri="{FF2B5EF4-FFF2-40B4-BE49-F238E27FC236}">
                    <a16:creationId xmlns:a16="http://schemas.microsoft.com/office/drawing/2014/main" id="{073B00B9-D876-4F77-8C85-1DB8A0D8B9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37" y="1557"/>
                <a:ext cx="55" cy="26"/>
              </a:xfrm>
              <a:custGeom>
                <a:avLst/>
                <a:gdLst>
                  <a:gd name="T0" fmla="*/ 77 w 40"/>
                  <a:gd name="T1" fmla="*/ 0 h 19"/>
                  <a:gd name="T2" fmla="*/ 0 w 40"/>
                  <a:gd name="T3" fmla="*/ 26 h 19"/>
                  <a:gd name="T4" fmla="*/ 144 w 40"/>
                  <a:gd name="T5" fmla="*/ 67 h 19"/>
                  <a:gd name="T6" fmla="*/ 77 w 40"/>
                  <a:gd name="T7" fmla="*/ 0 h 1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0" h="19">
                    <a:moveTo>
                      <a:pt x="22" y="0"/>
                    </a:moveTo>
                    <a:cubicBezTo>
                      <a:pt x="16" y="3"/>
                      <a:pt x="8" y="5"/>
                      <a:pt x="0" y="7"/>
                    </a:cubicBezTo>
                    <a:cubicBezTo>
                      <a:pt x="14" y="12"/>
                      <a:pt x="28" y="16"/>
                      <a:pt x="40" y="19"/>
                    </a:cubicBezTo>
                    <a:cubicBezTo>
                      <a:pt x="32" y="13"/>
                      <a:pt x="26" y="7"/>
                      <a:pt x="22" y="0"/>
                    </a:cubicBezTo>
                  </a:path>
                </a:pathLst>
              </a:custGeom>
              <a:solidFill>
                <a:srgbClr val="766C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70" name="Freeform 4883">
                <a:extLst>
                  <a:ext uri="{FF2B5EF4-FFF2-40B4-BE49-F238E27FC236}">
                    <a16:creationId xmlns:a16="http://schemas.microsoft.com/office/drawing/2014/main" id="{495BFEA2-2407-4B3D-82C3-FA599332CC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9" y="1399"/>
                <a:ext cx="88" cy="40"/>
              </a:xfrm>
              <a:custGeom>
                <a:avLst/>
                <a:gdLst>
                  <a:gd name="T0" fmla="*/ 191 w 65"/>
                  <a:gd name="T1" fmla="*/ 0 h 30"/>
                  <a:gd name="T2" fmla="*/ 1 w 65"/>
                  <a:gd name="T3" fmla="*/ 37 h 30"/>
                  <a:gd name="T4" fmla="*/ 0 w 65"/>
                  <a:gd name="T5" fmla="*/ 48 h 30"/>
                  <a:gd name="T6" fmla="*/ 202 w 65"/>
                  <a:gd name="T7" fmla="*/ 95 h 30"/>
                  <a:gd name="T8" fmla="*/ 218 w 65"/>
                  <a:gd name="T9" fmla="*/ 92 h 30"/>
                  <a:gd name="T10" fmla="*/ 218 w 65"/>
                  <a:gd name="T11" fmla="*/ 92 h 30"/>
                  <a:gd name="T12" fmla="*/ 191 w 65"/>
                  <a:gd name="T13" fmla="*/ 0 h 3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5" h="30">
                    <a:moveTo>
                      <a:pt x="57" y="0"/>
                    </a:moveTo>
                    <a:cubicBezTo>
                      <a:pt x="38" y="6"/>
                      <a:pt x="19" y="11"/>
                      <a:pt x="1" y="12"/>
                    </a:cubicBezTo>
                    <a:cubicBezTo>
                      <a:pt x="1" y="13"/>
                      <a:pt x="0" y="14"/>
                      <a:pt x="0" y="15"/>
                    </a:cubicBezTo>
                    <a:cubicBezTo>
                      <a:pt x="16" y="18"/>
                      <a:pt x="37" y="23"/>
                      <a:pt x="60" y="30"/>
                    </a:cubicBezTo>
                    <a:cubicBezTo>
                      <a:pt x="62" y="30"/>
                      <a:pt x="64" y="29"/>
                      <a:pt x="65" y="29"/>
                    </a:cubicBezTo>
                    <a:cubicBezTo>
                      <a:pt x="65" y="29"/>
                      <a:pt x="65" y="29"/>
                      <a:pt x="65" y="29"/>
                    </a:cubicBezTo>
                    <a:cubicBezTo>
                      <a:pt x="62" y="19"/>
                      <a:pt x="59" y="10"/>
                      <a:pt x="57" y="0"/>
                    </a:cubicBezTo>
                  </a:path>
                </a:pathLst>
              </a:custGeom>
              <a:solidFill>
                <a:srgbClr val="8D85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71" name="Freeform 4884">
                <a:extLst>
                  <a:ext uri="{FF2B5EF4-FFF2-40B4-BE49-F238E27FC236}">
                    <a16:creationId xmlns:a16="http://schemas.microsoft.com/office/drawing/2014/main" id="{11C24E8B-1BB4-4B18-91D8-336A8A44CF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5" y="1419"/>
                <a:ext cx="85" cy="30"/>
              </a:xfrm>
              <a:custGeom>
                <a:avLst/>
                <a:gdLst>
                  <a:gd name="T0" fmla="*/ 9 w 63"/>
                  <a:gd name="T1" fmla="*/ 0 h 22"/>
                  <a:gd name="T2" fmla="*/ 0 w 63"/>
                  <a:gd name="T3" fmla="*/ 30 h 22"/>
                  <a:gd name="T4" fmla="*/ 20 w 63"/>
                  <a:gd name="T5" fmla="*/ 75 h 22"/>
                  <a:gd name="T6" fmla="*/ 54 w 63"/>
                  <a:gd name="T7" fmla="*/ 76 h 22"/>
                  <a:gd name="T8" fmla="*/ 132 w 63"/>
                  <a:gd name="T9" fmla="*/ 68 h 22"/>
                  <a:gd name="T10" fmla="*/ 209 w 63"/>
                  <a:gd name="T11" fmla="*/ 50 h 22"/>
                  <a:gd name="T12" fmla="*/ 9 w 63"/>
                  <a:gd name="T13" fmla="*/ 0 h 2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3" h="22">
                    <a:moveTo>
                      <a:pt x="3" y="0"/>
                    </a:moveTo>
                    <a:cubicBezTo>
                      <a:pt x="3" y="3"/>
                      <a:pt x="2" y="6"/>
                      <a:pt x="0" y="9"/>
                    </a:cubicBezTo>
                    <a:cubicBezTo>
                      <a:pt x="0" y="14"/>
                      <a:pt x="1" y="19"/>
                      <a:pt x="6" y="21"/>
                    </a:cubicBezTo>
                    <a:cubicBezTo>
                      <a:pt x="8" y="22"/>
                      <a:pt x="12" y="22"/>
                      <a:pt x="16" y="22"/>
                    </a:cubicBezTo>
                    <a:cubicBezTo>
                      <a:pt x="24" y="22"/>
                      <a:pt x="34" y="21"/>
                      <a:pt x="40" y="20"/>
                    </a:cubicBezTo>
                    <a:cubicBezTo>
                      <a:pt x="48" y="19"/>
                      <a:pt x="56" y="18"/>
                      <a:pt x="63" y="15"/>
                    </a:cubicBezTo>
                    <a:cubicBezTo>
                      <a:pt x="40" y="8"/>
                      <a:pt x="19" y="3"/>
                      <a:pt x="3" y="0"/>
                    </a:cubicBezTo>
                  </a:path>
                </a:pathLst>
              </a:custGeom>
              <a:solidFill>
                <a:srgbClr val="B7B1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72" name="Freeform 4885">
                <a:extLst>
                  <a:ext uri="{FF2B5EF4-FFF2-40B4-BE49-F238E27FC236}">
                    <a16:creationId xmlns:a16="http://schemas.microsoft.com/office/drawing/2014/main" id="{A5D908D2-190D-4C96-BE82-EBAC4F5189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03" y="1537"/>
                <a:ext cx="64" cy="30"/>
              </a:xfrm>
              <a:custGeom>
                <a:avLst/>
                <a:gdLst>
                  <a:gd name="T0" fmla="*/ 140 w 47"/>
                  <a:gd name="T1" fmla="*/ 0 h 22"/>
                  <a:gd name="T2" fmla="*/ 0 w 47"/>
                  <a:gd name="T3" fmla="*/ 48 h 22"/>
                  <a:gd name="T4" fmla="*/ 86 w 47"/>
                  <a:gd name="T5" fmla="*/ 76 h 22"/>
                  <a:gd name="T6" fmla="*/ 161 w 47"/>
                  <a:gd name="T7" fmla="*/ 50 h 22"/>
                  <a:gd name="T8" fmla="*/ 140 w 47"/>
                  <a:gd name="T9" fmla="*/ 0 h 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7" h="22">
                    <a:moveTo>
                      <a:pt x="41" y="0"/>
                    </a:moveTo>
                    <a:cubicBezTo>
                      <a:pt x="29" y="5"/>
                      <a:pt x="14" y="12"/>
                      <a:pt x="0" y="14"/>
                    </a:cubicBezTo>
                    <a:cubicBezTo>
                      <a:pt x="9" y="17"/>
                      <a:pt x="17" y="20"/>
                      <a:pt x="25" y="22"/>
                    </a:cubicBezTo>
                    <a:cubicBezTo>
                      <a:pt x="33" y="20"/>
                      <a:pt x="41" y="18"/>
                      <a:pt x="47" y="15"/>
                    </a:cubicBezTo>
                    <a:cubicBezTo>
                      <a:pt x="44" y="10"/>
                      <a:pt x="43" y="5"/>
                      <a:pt x="41" y="0"/>
                    </a:cubicBezTo>
                  </a:path>
                </a:pathLst>
              </a:custGeom>
              <a:solidFill>
                <a:srgbClr val="8D85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73" name="Freeform 4886">
                <a:extLst>
                  <a:ext uri="{FF2B5EF4-FFF2-40B4-BE49-F238E27FC236}">
                    <a16:creationId xmlns:a16="http://schemas.microsoft.com/office/drawing/2014/main" id="{A706E1F9-565D-4CF8-BB18-C359F97B625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829" y="1549"/>
                <a:ext cx="169" cy="59"/>
              </a:xfrm>
              <a:custGeom>
                <a:avLst/>
                <a:gdLst>
                  <a:gd name="T0" fmla="*/ 406 w 125"/>
                  <a:gd name="T1" fmla="*/ 111 h 43"/>
                  <a:gd name="T2" fmla="*/ 352 w 125"/>
                  <a:gd name="T3" fmla="*/ 126 h 43"/>
                  <a:gd name="T4" fmla="*/ 352 w 125"/>
                  <a:gd name="T5" fmla="*/ 126 h 43"/>
                  <a:gd name="T6" fmla="*/ 416 w 125"/>
                  <a:gd name="T7" fmla="*/ 152 h 43"/>
                  <a:gd name="T8" fmla="*/ 399 w 125"/>
                  <a:gd name="T9" fmla="*/ 140 h 43"/>
                  <a:gd name="T10" fmla="*/ 406 w 125"/>
                  <a:gd name="T11" fmla="*/ 111 h 43"/>
                  <a:gd name="T12" fmla="*/ 16 w 125"/>
                  <a:gd name="T13" fmla="*/ 0 h 43"/>
                  <a:gd name="T14" fmla="*/ 7 w 125"/>
                  <a:gd name="T15" fmla="*/ 14 h 43"/>
                  <a:gd name="T16" fmla="*/ 0 w 125"/>
                  <a:gd name="T17" fmla="*/ 26 h 43"/>
                  <a:gd name="T18" fmla="*/ 224 w 125"/>
                  <a:gd name="T19" fmla="*/ 106 h 43"/>
                  <a:gd name="T20" fmla="*/ 239 w 125"/>
                  <a:gd name="T21" fmla="*/ 97 h 43"/>
                  <a:gd name="T22" fmla="*/ 50 w 125"/>
                  <a:gd name="T23" fmla="*/ 10 h 43"/>
                  <a:gd name="T24" fmla="*/ 16 w 125"/>
                  <a:gd name="T25" fmla="*/ 0 h 4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25" h="43">
                    <a:moveTo>
                      <a:pt x="121" y="31"/>
                    </a:moveTo>
                    <a:cubicBezTo>
                      <a:pt x="116" y="35"/>
                      <a:pt x="111" y="36"/>
                      <a:pt x="105" y="36"/>
                    </a:cubicBezTo>
                    <a:cubicBezTo>
                      <a:pt x="105" y="36"/>
                      <a:pt x="105" y="36"/>
                      <a:pt x="105" y="36"/>
                    </a:cubicBezTo>
                    <a:cubicBezTo>
                      <a:pt x="111" y="38"/>
                      <a:pt x="118" y="40"/>
                      <a:pt x="125" y="43"/>
                    </a:cubicBezTo>
                    <a:cubicBezTo>
                      <a:pt x="123" y="41"/>
                      <a:pt x="121" y="40"/>
                      <a:pt x="119" y="39"/>
                    </a:cubicBezTo>
                    <a:cubicBezTo>
                      <a:pt x="121" y="31"/>
                      <a:pt x="121" y="31"/>
                      <a:pt x="121" y="31"/>
                    </a:cubicBezTo>
                    <a:moveTo>
                      <a:pt x="5" y="0"/>
                    </a:moveTo>
                    <a:cubicBezTo>
                      <a:pt x="4" y="1"/>
                      <a:pt x="3" y="2"/>
                      <a:pt x="2" y="4"/>
                    </a:cubicBezTo>
                    <a:cubicBezTo>
                      <a:pt x="1" y="5"/>
                      <a:pt x="1" y="6"/>
                      <a:pt x="0" y="7"/>
                    </a:cubicBezTo>
                    <a:cubicBezTo>
                      <a:pt x="22" y="14"/>
                      <a:pt x="44" y="23"/>
                      <a:pt x="67" y="30"/>
                    </a:cubicBezTo>
                    <a:cubicBezTo>
                      <a:pt x="72" y="28"/>
                      <a:pt x="72" y="28"/>
                      <a:pt x="72" y="28"/>
                    </a:cubicBezTo>
                    <a:cubicBezTo>
                      <a:pt x="52" y="22"/>
                      <a:pt x="34" y="10"/>
                      <a:pt x="15" y="3"/>
                    </a:cubicBezTo>
                    <a:cubicBezTo>
                      <a:pt x="12" y="2"/>
                      <a:pt x="8" y="0"/>
                      <a:pt x="5" y="0"/>
                    </a:cubicBezTo>
                  </a:path>
                </a:pathLst>
              </a:custGeom>
              <a:solidFill>
                <a:srgbClr val="766C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74" name="Freeform 4887">
                <a:extLst>
                  <a:ext uri="{FF2B5EF4-FFF2-40B4-BE49-F238E27FC236}">
                    <a16:creationId xmlns:a16="http://schemas.microsoft.com/office/drawing/2014/main" id="{6CDC43C2-BBA7-4D4C-AB16-3E65E92B6A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6" y="1536"/>
                <a:ext cx="158" cy="62"/>
              </a:xfrm>
              <a:custGeom>
                <a:avLst/>
                <a:gdLst>
                  <a:gd name="T0" fmla="*/ 20 w 117"/>
                  <a:gd name="T1" fmla="*/ 0 h 46"/>
                  <a:gd name="T2" fmla="*/ 0 w 117"/>
                  <a:gd name="T3" fmla="*/ 32 h 46"/>
                  <a:gd name="T4" fmla="*/ 35 w 117"/>
                  <a:gd name="T5" fmla="*/ 43 h 46"/>
                  <a:gd name="T6" fmla="*/ 223 w 117"/>
                  <a:gd name="T7" fmla="*/ 125 h 46"/>
                  <a:gd name="T8" fmla="*/ 238 w 117"/>
                  <a:gd name="T9" fmla="*/ 121 h 46"/>
                  <a:gd name="T10" fmla="*/ 332 w 117"/>
                  <a:gd name="T11" fmla="*/ 152 h 46"/>
                  <a:gd name="T12" fmla="*/ 332 w 117"/>
                  <a:gd name="T13" fmla="*/ 152 h 46"/>
                  <a:gd name="T14" fmla="*/ 386 w 117"/>
                  <a:gd name="T15" fmla="*/ 135 h 46"/>
                  <a:gd name="T16" fmla="*/ 389 w 117"/>
                  <a:gd name="T17" fmla="*/ 120 h 46"/>
                  <a:gd name="T18" fmla="*/ 381 w 117"/>
                  <a:gd name="T19" fmla="*/ 115 h 46"/>
                  <a:gd name="T20" fmla="*/ 248 w 117"/>
                  <a:gd name="T21" fmla="*/ 77 h 46"/>
                  <a:gd name="T22" fmla="*/ 197 w 117"/>
                  <a:gd name="T23" fmla="*/ 84 h 46"/>
                  <a:gd name="T24" fmla="*/ 124 w 117"/>
                  <a:gd name="T25" fmla="*/ 54 h 46"/>
                  <a:gd name="T26" fmla="*/ 134 w 117"/>
                  <a:gd name="T27" fmla="*/ 54 h 46"/>
                  <a:gd name="T28" fmla="*/ 167 w 117"/>
                  <a:gd name="T29" fmla="*/ 49 h 46"/>
                  <a:gd name="T30" fmla="*/ 78 w 117"/>
                  <a:gd name="T31" fmla="*/ 20 h 46"/>
                  <a:gd name="T32" fmla="*/ 20 w 117"/>
                  <a:gd name="T33" fmla="*/ 0 h 4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17" h="46">
                    <a:moveTo>
                      <a:pt x="6" y="0"/>
                    </a:moveTo>
                    <a:cubicBezTo>
                      <a:pt x="5" y="3"/>
                      <a:pt x="3" y="6"/>
                      <a:pt x="0" y="10"/>
                    </a:cubicBezTo>
                    <a:cubicBezTo>
                      <a:pt x="3" y="10"/>
                      <a:pt x="7" y="12"/>
                      <a:pt x="10" y="13"/>
                    </a:cubicBezTo>
                    <a:cubicBezTo>
                      <a:pt x="29" y="20"/>
                      <a:pt x="47" y="32"/>
                      <a:pt x="67" y="38"/>
                    </a:cubicBezTo>
                    <a:cubicBezTo>
                      <a:pt x="71" y="37"/>
                      <a:pt x="71" y="37"/>
                      <a:pt x="71" y="37"/>
                    </a:cubicBezTo>
                    <a:cubicBezTo>
                      <a:pt x="78" y="39"/>
                      <a:pt x="89" y="42"/>
                      <a:pt x="100" y="46"/>
                    </a:cubicBezTo>
                    <a:cubicBezTo>
                      <a:pt x="100" y="46"/>
                      <a:pt x="100" y="46"/>
                      <a:pt x="100" y="46"/>
                    </a:cubicBezTo>
                    <a:cubicBezTo>
                      <a:pt x="106" y="46"/>
                      <a:pt x="111" y="45"/>
                      <a:pt x="116" y="41"/>
                    </a:cubicBezTo>
                    <a:cubicBezTo>
                      <a:pt x="117" y="36"/>
                      <a:pt x="117" y="36"/>
                      <a:pt x="117" y="36"/>
                    </a:cubicBezTo>
                    <a:cubicBezTo>
                      <a:pt x="116" y="36"/>
                      <a:pt x="115" y="35"/>
                      <a:pt x="115" y="35"/>
                    </a:cubicBezTo>
                    <a:cubicBezTo>
                      <a:pt x="103" y="32"/>
                      <a:pt x="89" y="28"/>
                      <a:pt x="75" y="23"/>
                    </a:cubicBezTo>
                    <a:cubicBezTo>
                      <a:pt x="69" y="24"/>
                      <a:pt x="64" y="25"/>
                      <a:pt x="59" y="25"/>
                    </a:cubicBezTo>
                    <a:cubicBezTo>
                      <a:pt x="50" y="25"/>
                      <a:pt x="43" y="23"/>
                      <a:pt x="37" y="16"/>
                    </a:cubicBezTo>
                    <a:cubicBezTo>
                      <a:pt x="38" y="16"/>
                      <a:pt x="39" y="16"/>
                      <a:pt x="40" y="16"/>
                    </a:cubicBezTo>
                    <a:cubicBezTo>
                      <a:pt x="43" y="16"/>
                      <a:pt x="47" y="16"/>
                      <a:pt x="50" y="15"/>
                    </a:cubicBezTo>
                    <a:cubicBezTo>
                      <a:pt x="42" y="12"/>
                      <a:pt x="33" y="9"/>
                      <a:pt x="24" y="6"/>
                    </a:cubicBezTo>
                    <a:cubicBezTo>
                      <a:pt x="18" y="4"/>
                      <a:pt x="12" y="2"/>
                      <a:pt x="6" y="0"/>
                    </a:cubicBezTo>
                  </a:path>
                </a:pathLst>
              </a:custGeom>
              <a:solidFill>
                <a:srgbClr val="A7A0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75" name="Freeform 4888">
                <a:extLst>
                  <a:ext uri="{FF2B5EF4-FFF2-40B4-BE49-F238E27FC236}">
                    <a16:creationId xmlns:a16="http://schemas.microsoft.com/office/drawing/2014/main" id="{93113AEA-E0E2-48DD-B724-B59C8BB35E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86" y="1556"/>
                <a:ext cx="51" cy="14"/>
              </a:xfrm>
              <a:custGeom>
                <a:avLst/>
                <a:gdLst>
                  <a:gd name="T0" fmla="*/ 42 w 38"/>
                  <a:gd name="T1" fmla="*/ 0 h 10"/>
                  <a:gd name="T2" fmla="*/ 9 w 38"/>
                  <a:gd name="T3" fmla="*/ 1 h 10"/>
                  <a:gd name="T4" fmla="*/ 0 w 38"/>
                  <a:gd name="T5" fmla="*/ 1 h 10"/>
                  <a:gd name="T6" fmla="*/ 72 w 38"/>
                  <a:gd name="T7" fmla="*/ 39 h 10"/>
                  <a:gd name="T8" fmla="*/ 122 w 38"/>
                  <a:gd name="T9" fmla="*/ 29 h 10"/>
                  <a:gd name="T10" fmla="*/ 42 w 38"/>
                  <a:gd name="T11" fmla="*/ 0 h 1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8" h="10">
                    <a:moveTo>
                      <a:pt x="13" y="0"/>
                    </a:moveTo>
                    <a:cubicBezTo>
                      <a:pt x="10" y="1"/>
                      <a:pt x="6" y="1"/>
                      <a:pt x="3" y="1"/>
                    </a:cubicBezTo>
                    <a:cubicBezTo>
                      <a:pt x="2" y="1"/>
                      <a:pt x="1" y="1"/>
                      <a:pt x="0" y="1"/>
                    </a:cubicBezTo>
                    <a:cubicBezTo>
                      <a:pt x="6" y="8"/>
                      <a:pt x="13" y="10"/>
                      <a:pt x="22" y="10"/>
                    </a:cubicBezTo>
                    <a:cubicBezTo>
                      <a:pt x="27" y="10"/>
                      <a:pt x="32" y="9"/>
                      <a:pt x="38" y="8"/>
                    </a:cubicBezTo>
                    <a:cubicBezTo>
                      <a:pt x="30" y="6"/>
                      <a:pt x="22" y="3"/>
                      <a:pt x="13" y="0"/>
                    </a:cubicBezTo>
                  </a:path>
                </a:pathLst>
              </a:custGeom>
              <a:solidFill>
                <a:srgbClr val="B7B1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76" name="Freeform 4889">
                <a:extLst>
                  <a:ext uri="{FF2B5EF4-FFF2-40B4-BE49-F238E27FC236}">
                    <a16:creationId xmlns:a16="http://schemas.microsoft.com/office/drawing/2014/main" id="{38932C8B-4AF4-4ACC-A1C7-C5F4E56684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3" y="1450"/>
                <a:ext cx="74" cy="65"/>
              </a:xfrm>
              <a:custGeom>
                <a:avLst/>
                <a:gdLst>
                  <a:gd name="T0" fmla="*/ 49 w 54"/>
                  <a:gd name="T1" fmla="*/ 0 h 48"/>
                  <a:gd name="T2" fmla="*/ 41 w 54"/>
                  <a:gd name="T3" fmla="*/ 0 h 48"/>
                  <a:gd name="T4" fmla="*/ 0 w 54"/>
                  <a:gd name="T5" fmla="*/ 133 h 48"/>
                  <a:gd name="T6" fmla="*/ 26 w 54"/>
                  <a:gd name="T7" fmla="*/ 161 h 48"/>
                  <a:gd name="T8" fmla="*/ 85 w 54"/>
                  <a:gd name="T9" fmla="*/ 161 h 48"/>
                  <a:gd name="T10" fmla="*/ 103 w 54"/>
                  <a:gd name="T11" fmla="*/ 161 h 48"/>
                  <a:gd name="T12" fmla="*/ 189 w 54"/>
                  <a:gd name="T13" fmla="*/ 154 h 48"/>
                  <a:gd name="T14" fmla="*/ 85 w 54"/>
                  <a:gd name="T15" fmla="*/ 64 h 48"/>
                  <a:gd name="T16" fmla="*/ 49 w 54"/>
                  <a:gd name="T17" fmla="*/ 0 h 4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4" h="48">
                    <a:moveTo>
                      <a:pt x="14" y="0"/>
                    </a:moveTo>
                    <a:cubicBezTo>
                      <a:pt x="13" y="0"/>
                      <a:pt x="13" y="0"/>
                      <a:pt x="12" y="0"/>
                    </a:cubicBezTo>
                    <a:cubicBezTo>
                      <a:pt x="10" y="15"/>
                      <a:pt x="6" y="29"/>
                      <a:pt x="0" y="39"/>
                    </a:cubicBezTo>
                    <a:cubicBezTo>
                      <a:pt x="2" y="42"/>
                      <a:pt x="4" y="45"/>
                      <a:pt x="7" y="48"/>
                    </a:cubicBezTo>
                    <a:cubicBezTo>
                      <a:pt x="13" y="48"/>
                      <a:pt x="18" y="48"/>
                      <a:pt x="24" y="48"/>
                    </a:cubicBezTo>
                    <a:cubicBezTo>
                      <a:pt x="26" y="48"/>
                      <a:pt x="27" y="48"/>
                      <a:pt x="29" y="48"/>
                    </a:cubicBezTo>
                    <a:cubicBezTo>
                      <a:pt x="37" y="47"/>
                      <a:pt x="45" y="46"/>
                      <a:pt x="54" y="46"/>
                    </a:cubicBezTo>
                    <a:cubicBezTo>
                      <a:pt x="42" y="40"/>
                      <a:pt x="32" y="31"/>
                      <a:pt x="24" y="19"/>
                    </a:cubicBezTo>
                    <a:cubicBezTo>
                      <a:pt x="20" y="13"/>
                      <a:pt x="16" y="7"/>
                      <a:pt x="14" y="0"/>
                    </a:cubicBezTo>
                  </a:path>
                </a:pathLst>
              </a:custGeom>
              <a:solidFill>
                <a:srgbClr val="332B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77" name="Freeform 4890">
                <a:extLst>
                  <a:ext uri="{FF2B5EF4-FFF2-40B4-BE49-F238E27FC236}">
                    <a16:creationId xmlns:a16="http://schemas.microsoft.com/office/drawing/2014/main" id="{ACE4B775-1EA6-4D57-9184-30062B55B4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0" y="1449"/>
                <a:ext cx="2" cy="1"/>
              </a:xfrm>
              <a:custGeom>
                <a:avLst/>
                <a:gdLst>
                  <a:gd name="T0" fmla="*/ 1 w 2"/>
                  <a:gd name="T1" fmla="*/ 0 h 1"/>
                  <a:gd name="T2" fmla="*/ 1 w 2"/>
                  <a:gd name="T3" fmla="*/ 0 h 1"/>
                  <a:gd name="T4" fmla="*/ 0 w 2"/>
                  <a:gd name="T5" fmla="*/ 1 h 1"/>
                  <a:gd name="T6" fmla="*/ 2 w 2"/>
                  <a:gd name="T7" fmla="*/ 1 h 1"/>
                  <a:gd name="T8" fmla="*/ 1 w 2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2" y="1"/>
                      <a:pt x="1" y="0"/>
                    </a:cubicBezTo>
                  </a:path>
                </a:pathLst>
              </a:custGeom>
              <a:solidFill>
                <a:srgbClr val="766C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78" name="Freeform 4891">
                <a:extLst>
                  <a:ext uri="{FF2B5EF4-FFF2-40B4-BE49-F238E27FC236}">
                    <a16:creationId xmlns:a16="http://schemas.microsoft.com/office/drawing/2014/main" id="{553BB85C-38B4-4703-B906-783B9CBE58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1" y="1448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1 h 1"/>
                  <a:gd name="T6" fmla="*/ 0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</a:path>
                </a:pathLst>
              </a:custGeom>
              <a:solidFill>
                <a:srgbClr val="8D85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79" name="Freeform 4892">
                <a:extLst>
                  <a:ext uri="{FF2B5EF4-FFF2-40B4-BE49-F238E27FC236}">
                    <a16:creationId xmlns:a16="http://schemas.microsoft.com/office/drawing/2014/main" id="{0A874116-E2A5-4E47-AF74-83BE150DE0C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52" y="1351"/>
                <a:ext cx="55" cy="162"/>
              </a:xfrm>
              <a:custGeom>
                <a:avLst/>
                <a:gdLst>
                  <a:gd name="T0" fmla="*/ 85 w 40"/>
                  <a:gd name="T1" fmla="*/ 236 h 119"/>
                  <a:gd name="T2" fmla="*/ 8 w 40"/>
                  <a:gd name="T3" fmla="*/ 250 h 119"/>
                  <a:gd name="T4" fmla="*/ 0 w 40"/>
                  <a:gd name="T5" fmla="*/ 250 h 119"/>
                  <a:gd name="T6" fmla="*/ 36 w 40"/>
                  <a:gd name="T7" fmla="*/ 314 h 119"/>
                  <a:gd name="T8" fmla="*/ 144 w 40"/>
                  <a:gd name="T9" fmla="*/ 410 h 119"/>
                  <a:gd name="T10" fmla="*/ 144 w 40"/>
                  <a:gd name="T11" fmla="*/ 410 h 119"/>
                  <a:gd name="T12" fmla="*/ 131 w 40"/>
                  <a:gd name="T13" fmla="*/ 327 h 119"/>
                  <a:gd name="T14" fmla="*/ 122 w 40"/>
                  <a:gd name="T15" fmla="*/ 287 h 119"/>
                  <a:gd name="T16" fmla="*/ 85 w 40"/>
                  <a:gd name="T17" fmla="*/ 236 h 119"/>
                  <a:gd name="T18" fmla="*/ 0 w 40"/>
                  <a:gd name="T19" fmla="*/ 0 h 119"/>
                  <a:gd name="T20" fmla="*/ 1 w 40"/>
                  <a:gd name="T21" fmla="*/ 159 h 119"/>
                  <a:gd name="T22" fmla="*/ 44 w 40"/>
                  <a:gd name="T23" fmla="*/ 161 h 119"/>
                  <a:gd name="T24" fmla="*/ 44 w 40"/>
                  <a:gd name="T25" fmla="*/ 169 h 119"/>
                  <a:gd name="T26" fmla="*/ 69 w 40"/>
                  <a:gd name="T27" fmla="*/ 163 h 119"/>
                  <a:gd name="T28" fmla="*/ 15 w 40"/>
                  <a:gd name="T29" fmla="*/ 14 h 119"/>
                  <a:gd name="T30" fmla="*/ 0 w 40"/>
                  <a:gd name="T31" fmla="*/ 0 h 119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40" h="119">
                    <a:moveTo>
                      <a:pt x="24" y="68"/>
                    </a:moveTo>
                    <a:cubicBezTo>
                      <a:pt x="19" y="69"/>
                      <a:pt x="12" y="71"/>
                      <a:pt x="2" y="73"/>
                    </a:cubicBezTo>
                    <a:cubicBezTo>
                      <a:pt x="1" y="73"/>
                      <a:pt x="0" y="73"/>
                      <a:pt x="0" y="73"/>
                    </a:cubicBezTo>
                    <a:cubicBezTo>
                      <a:pt x="2" y="80"/>
                      <a:pt x="6" y="86"/>
                      <a:pt x="10" y="92"/>
                    </a:cubicBezTo>
                    <a:cubicBezTo>
                      <a:pt x="18" y="104"/>
                      <a:pt x="28" y="113"/>
                      <a:pt x="40" y="119"/>
                    </a:cubicBezTo>
                    <a:cubicBezTo>
                      <a:pt x="40" y="119"/>
                      <a:pt x="40" y="119"/>
                      <a:pt x="40" y="119"/>
                    </a:cubicBezTo>
                    <a:cubicBezTo>
                      <a:pt x="39" y="111"/>
                      <a:pt x="37" y="103"/>
                      <a:pt x="36" y="95"/>
                    </a:cubicBezTo>
                    <a:cubicBezTo>
                      <a:pt x="35" y="91"/>
                      <a:pt x="35" y="87"/>
                      <a:pt x="34" y="84"/>
                    </a:cubicBezTo>
                    <a:cubicBezTo>
                      <a:pt x="29" y="80"/>
                      <a:pt x="26" y="74"/>
                      <a:pt x="24" y="68"/>
                    </a:cubicBezTo>
                    <a:moveTo>
                      <a:pt x="0" y="0"/>
                    </a:moveTo>
                    <a:cubicBezTo>
                      <a:pt x="1" y="15"/>
                      <a:pt x="1" y="31"/>
                      <a:pt x="1" y="46"/>
                    </a:cubicBezTo>
                    <a:cubicBezTo>
                      <a:pt x="4" y="46"/>
                      <a:pt x="8" y="47"/>
                      <a:pt x="12" y="47"/>
                    </a:cubicBezTo>
                    <a:cubicBezTo>
                      <a:pt x="12" y="48"/>
                      <a:pt x="12" y="48"/>
                      <a:pt x="12" y="49"/>
                    </a:cubicBezTo>
                    <a:cubicBezTo>
                      <a:pt x="14" y="49"/>
                      <a:pt x="17" y="48"/>
                      <a:pt x="19" y="48"/>
                    </a:cubicBezTo>
                    <a:cubicBezTo>
                      <a:pt x="16" y="33"/>
                      <a:pt x="13" y="17"/>
                      <a:pt x="4" y="4"/>
                    </a:cubicBezTo>
                    <a:cubicBezTo>
                      <a:pt x="3" y="3"/>
                      <a:pt x="2" y="1"/>
                      <a:pt x="0" y="0"/>
                    </a:cubicBezTo>
                  </a:path>
                </a:pathLst>
              </a:custGeom>
              <a:solidFill>
                <a:srgbClr val="766C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80" name="Freeform 4893">
                <a:extLst>
                  <a:ext uri="{FF2B5EF4-FFF2-40B4-BE49-F238E27FC236}">
                    <a16:creationId xmlns:a16="http://schemas.microsoft.com/office/drawing/2014/main" id="{C224CBE2-FC95-4EA7-B5A0-714034F4FC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1" y="1416"/>
                <a:ext cx="34" cy="34"/>
              </a:xfrm>
              <a:custGeom>
                <a:avLst/>
                <a:gdLst>
                  <a:gd name="T0" fmla="*/ 68 w 25"/>
                  <a:gd name="T1" fmla="*/ 0 h 25"/>
                  <a:gd name="T2" fmla="*/ 45 w 25"/>
                  <a:gd name="T3" fmla="*/ 1 h 25"/>
                  <a:gd name="T4" fmla="*/ 27 w 25"/>
                  <a:gd name="T5" fmla="*/ 78 h 25"/>
                  <a:gd name="T6" fmla="*/ 0 w 25"/>
                  <a:gd name="T7" fmla="*/ 83 h 25"/>
                  <a:gd name="T8" fmla="*/ 1 w 25"/>
                  <a:gd name="T9" fmla="*/ 86 h 25"/>
                  <a:gd name="T10" fmla="*/ 10 w 25"/>
                  <a:gd name="T11" fmla="*/ 86 h 25"/>
                  <a:gd name="T12" fmla="*/ 86 w 25"/>
                  <a:gd name="T13" fmla="*/ 68 h 25"/>
                  <a:gd name="T14" fmla="*/ 68 w 25"/>
                  <a:gd name="T15" fmla="*/ 0 h 2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5" h="25">
                    <a:moveTo>
                      <a:pt x="20" y="0"/>
                    </a:moveTo>
                    <a:cubicBezTo>
                      <a:pt x="18" y="0"/>
                      <a:pt x="15" y="1"/>
                      <a:pt x="13" y="1"/>
                    </a:cubicBezTo>
                    <a:cubicBezTo>
                      <a:pt x="14" y="11"/>
                      <a:pt x="16" y="20"/>
                      <a:pt x="8" y="23"/>
                    </a:cubicBezTo>
                    <a:cubicBezTo>
                      <a:pt x="6" y="24"/>
                      <a:pt x="3" y="24"/>
                      <a:pt x="0" y="24"/>
                    </a:cubicBezTo>
                    <a:cubicBezTo>
                      <a:pt x="1" y="25"/>
                      <a:pt x="1" y="25"/>
                      <a:pt x="1" y="25"/>
                    </a:cubicBezTo>
                    <a:cubicBezTo>
                      <a:pt x="1" y="25"/>
                      <a:pt x="2" y="25"/>
                      <a:pt x="3" y="25"/>
                    </a:cubicBezTo>
                    <a:cubicBezTo>
                      <a:pt x="13" y="23"/>
                      <a:pt x="20" y="21"/>
                      <a:pt x="25" y="20"/>
                    </a:cubicBezTo>
                    <a:cubicBezTo>
                      <a:pt x="23" y="14"/>
                      <a:pt x="21" y="7"/>
                      <a:pt x="20" y="0"/>
                    </a:cubicBezTo>
                  </a:path>
                </a:pathLst>
              </a:custGeom>
              <a:solidFill>
                <a:srgbClr val="A7A0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81" name="Freeform 4894">
                <a:extLst>
                  <a:ext uri="{FF2B5EF4-FFF2-40B4-BE49-F238E27FC236}">
                    <a16:creationId xmlns:a16="http://schemas.microsoft.com/office/drawing/2014/main" id="{C36EDB29-A5EF-47FB-9B4D-7FF6829025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4" y="1414"/>
                <a:ext cx="15" cy="6"/>
              </a:xfrm>
              <a:custGeom>
                <a:avLst/>
                <a:gdLst>
                  <a:gd name="T0" fmla="*/ 0 w 11"/>
                  <a:gd name="T1" fmla="*/ 0 h 5"/>
                  <a:gd name="T2" fmla="*/ 0 w 11"/>
                  <a:gd name="T3" fmla="*/ 10 h 5"/>
                  <a:gd name="T4" fmla="*/ 37 w 11"/>
                  <a:gd name="T5" fmla="*/ 7 h 5"/>
                  <a:gd name="T6" fmla="*/ 37 w 11"/>
                  <a:gd name="T7" fmla="*/ 1 h 5"/>
                  <a:gd name="T8" fmla="*/ 0 w 11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" h="5">
                    <a:moveTo>
                      <a:pt x="0" y="0"/>
                    </a:moveTo>
                    <a:cubicBezTo>
                      <a:pt x="0" y="2"/>
                      <a:pt x="0" y="4"/>
                      <a:pt x="0" y="5"/>
                    </a:cubicBezTo>
                    <a:cubicBezTo>
                      <a:pt x="4" y="5"/>
                      <a:pt x="7" y="4"/>
                      <a:pt x="11" y="3"/>
                    </a:cubicBezTo>
                    <a:cubicBezTo>
                      <a:pt x="11" y="2"/>
                      <a:pt x="11" y="2"/>
                      <a:pt x="11" y="1"/>
                    </a:cubicBezTo>
                    <a:cubicBezTo>
                      <a:pt x="7" y="1"/>
                      <a:pt x="3" y="0"/>
                      <a:pt x="0" y="0"/>
                    </a:cubicBezTo>
                  </a:path>
                </a:pathLst>
              </a:custGeom>
              <a:solidFill>
                <a:srgbClr val="8D85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82" name="Freeform 4895">
                <a:extLst>
                  <a:ext uri="{FF2B5EF4-FFF2-40B4-BE49-F238E27FC236}">
                    <a16:creationId xmlns:a16="http://schemas.microsoft.com/office/drawing/2014/main" id="{3F268F7A-682D-442D-B46E-5F41B95066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1" y="1418"/>
                <a:ext cx="22" cy="31"/>
              </a:xfrm>
              <a:custGeom>
                <a:avLst/>
                <a:gdLst>
                  <a:gd name="T0" fmla="*/ 47 w 16"/>
                  <a:gd name="T1" fmla="*/ 0 h 23"/>
                  <a:gd name="T2" fmla="*/ 8 w 16"/>
                  <a:gd name="T3" fmla="*/ 7 h 23"/>
                  <a:gd name="T4" fmla="*/ 0 w 16"/>
                  <a:gd name="T5" fmla="*/ 73 h 23"/>
                  <a:gd name="T6" fmla="*/ 0 w 16"/>
                  <a:gd name="T7" fmla="*/ 77 h 23"/>
                  <a:gd name="T8" fmla="*/ 29 w 16"/>
                  <a:gd name="T9" fmla="*/ 73 h 23"/>
                  <a:gd name="T10" fmla="*/ 47 w 16"/>
                  <a:gd name="T11" fmla="*/ 0 h 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6" h="23">
                    <a:moveTo>
                      <a:pt x="13" y="0"/>
                    </a:moveTo>
                    <a:cubicBezTo>
                      <a:pt x="9" y="1"/>
                      <a:pt x="6" y="2"/>
                      <a:pt x="2" y="2"/>
                    </a:cubicBezTo>
                    <a:cubicBezTo>
                      <a:pt x="1" y="9"/>
                      <a:pt x="1" y="15"/>
                      <a:pt x="0" y="22"/>
                    </a:cubicBezTo>
                    <a:cubicBezTo>
                      <a:pt x="0" y="22"/>
                      <a:pt x="0" y="23"/>
                      <a:pt x="0" y="23"/>
                    </a:cubicBezTo>
                    <a:cubicBezTo>
                      <a:pt x="3" y="23"/>
                      <a:pt x="6" y="23"/>
                      <a:pt x="8" y="22"/>
                    </a:cubicBezTo>
                    <a:cubicBezTo>
                      <a:pt x="16" y="19"/>
                      <a:pt x="14" y="10"/>
                      <a:pt x="13" y="0"/>
                    </a:cubicBezTo>
                  </a:path>
                </a:pathLst>
              </a:custGeom>
              <a:solidFill>
                <a:srgbClr val="B7B1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83" name="Freeform 4896">
                <a:extLst>
                  <a:ext uri="{FF2B5EF4-FFF2-40B4-BE49-F238E27FC236}">
                    <a16:creationId xmlns:a16="http://schemas.microsoft.com/office/drawing/2014/main" id="{914A6F2B-43D8-4783-877A-3125D40B42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9" y="1513"/>
                <a:ext cx="52" cy="24"/>
              </a:xfrm>
              <a:custGeom>
                <a:avLst/>
                <a:gdLst>
                  <a:gd name="T0" fmla="*/ 123 w 38"/>
                  <a:gd name="T1" fmla="*/ 0 h 18"/>
                  <a:gd name="T2" fmla="*/ 36 w 38"/>
                  <a:gd name="T3" fmla="*/ 7 h 18"/>
                  <a:gd name="T4" fmla="*/ 57 w 38"/>
                  <a:gd name="T5" fmla="*/ 7 h 18"/>
                  <a:gd name="T6" fmla="*/ 0 w 38"/>
                  <a:gd name="T7" fmla="*/ 48 h 18"/>
                  <a:gd name="T8" fmla="*/ 10 w 38"/>
                  <a:gd name="T9" fmla="*/ 57 h 18"/>
                  <a:gd name="T10" fmla="*/ 85 w 38"/>
                  <a:gd name="T11" fmla="*/ 48 h 18"/>
                  <a:gd name="T12" fmla="*/ 120 w 38"/>
                  <a:gd name="T13" fmla="*/ 44 h 18"/>
                  <a:gd name="T14" fmla="*/ 133 w 38"/>
                  <a:gd name="T15" fmla="*/ 44 h 18"/>
                  <a:gd name="T16" fmla="*/ 123 w 38"/>
                  <a:gd name="T17" fmla="*/ 1 h 18"/>
                  <a:gd name="T18" fmla="*/ 123 w 38"/>
                  <a:gd name="T19" fmla="*/ 0 h 18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38" h="18">
                    <a:moveTo>
                      <a:pt x="35" y="0"/>
                    </a:moveTo>
                    <a:cubicBezTo>
                      <a:pt x="26" y="0"/>
                      <a:pt x="18" y="1"/>
                      <a:pt x="10" y="2"/>
                    </a:cubicBezTo>
                    <a:cubicBezTo>
                      <a:pt x="12" y="2"/>
                      <a:pt x="15" y="2"/>
                      <a:pt x="17" y="2"/>
                    </a:cubicBezTo>
                    <a:cubicBezTo>
                      <a:pt x="14" y="7"/>
                      <a:pt x="8" y="11"/>
                      <a:pt x="0" y="15"/>
                    </a:cubicBezTo>
                    <a:cubicBezTo>
                      <a:pt x="1" y="16"/>
                      <a:pt x="2" y="17"/>
                      <a:pt x="3" y="18"/>
                    </a:cubicBezTo>
                    <a:cubicBezTo>
                      <a:pt x="9" y="16"/>
                      <a:pt x="16" y="15"/>
                      <a:pt x="24" y="15"/>
                    </a:cubicBezTo>
                    <a:cubicBezTo>
                      <a:pt x="28" y="14"/>
                      <a:pt x="31" y="14"/>
                      <a:pt x="34" y="14"/>
                    </a:cubicBezTo>
                    <a:cubicBezTo>
                      <a:pt x="36" y="14"/>
                      <a:pt x="37" y="14"/>
                      <a:pt x="38" y="14"/>
                    </a:cubicBezTo>
                    <a:cubicBezTo>
                      <a:pt x="37" y="10"/>
                      <a:pt x="36" y="5"/>
                      <a:pt x="35" y="1"/>
                    </a:cubicBezTo>
                    <a:cubicBezTo>
                      <a:pt x="35" y="0"/>
                      <a:pt x="35" y="0"/>
                      <a:pt x="35" y="0"/>
                    </a:cubicBezTo>
                  </a:path>
                </a:pathLst>
              </a:custGeom>
              <a:solidFill>
                <a:srgbClr val="766C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84" name="Freeform 4897">
                <a:extLst>
                  <a:ext uri="{FF2B5EF4-FFF2-40B4-BE49-F238E27FC236}">
                    <a16:creationId xmlns:a16="http://schemas.microsoft.com/office/drawing/2014/main" id="{A5DB0885-901C-4D09-9E1C-3C9D83EEB4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07" y="1513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0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A7A0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85" name="Freeform 4898">
                <a:extLst>
                  <a:ext uri="{FF2B5EF4-FFF2-40B4-BE49-F238E27FC236}">
                    <a16:creationId xmlns:a16="http://schemas.microsoft.com/office/drawing/2014/main" id="{D0A8481D-EFDE-42E9-A2DB-28D5F5850C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53" y="966"/>
                <a:ext cx="11" cy="23"/>
              </a:xfrm>
              <a:custGeom>
                <a:avLst/>
                <a:gdLst>
                  <a:gd name="T0" fmla="*/ 8 w 8"/>
                  <a:gd name="T1" fmla="*/ 0 h 17"/>
                  <a:gd name="T2" fmla="*/ 0 w 8"/>
                  <a:gd name="T3" fmla="*/ 35 h 17"/>
                  <a:gd name="T4" fmla="*/ 29 w 8"/>
                  <a:gd name="T5" fmla="*/ 57 h 17"/>
                  <a:gd name="T6" fmla="*/ 15 w 8"/>
                  <a:gd name="T7" fmla="*/ 16 h 17"/>
                  <a:gd name="T8" fmla="*/ 8 w 8"/>
                  <a:gd name="T9" fmla="*/ 0 h 1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" h="17">
                    <a:moveTo>
                      <a:pt x="2" y="0"/>
                    </a:moveTo>
                    <a:cubicBezTo>
                      <a:pt x="2" y="3"/>
                      <a:pt x="1" y="6"/>
                      <a:pt x="0" y="10"/>
                    </a:cubicBezTo>
                    <a:cubicBezTo>
                      <a:pt x="3" y="12"/>
                      <a:pt x="6" y="14"/>
                      <a:pt x="8" y="17"/>
                    </a:cubicBezTo>
                    <a:cubicBezTo>
                      <a:pt x="7" y="13"/>
                      <a:pt x="6" y="9"/>
                      <a:pt x="4" y="5"/>
                    </a:cubicBezTo>
                    <a:cubicBezTo>
                      <a:pt x="4" y="3"/>
                      <a:pt x="3" y="2"/>
                      <a:pt x="2" y="0"/>
                    </a:cubicBezTo>
                  </a:path>
                </a:pathLst>
              </a:custGeom>
              <a:solidFill>
                <a:srgbClr val="5249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86" name="Freeform 4899">
                <a:extLst>
                  <a:ext uri="{FF2B5EF4-FFF2-40B4-BE49-F238E27FC236}">
                    <a16:creationId xmlns:a16="http://schemas.microsoft.com/office/drawing/2014/main" id="{A29D830D-A047-4D0A-8094-FCEB6053CF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46" y="1007"/>
                <a:ext cx="42" cy="66"/>
              </a:xfrm>
              <a:custGeom>
                <a:avLst/>
                <a:gdLst>
                  <a:gd name="T0" fmla="*/ 0 w 31"/>
                  <a:gd name="T1" fmla="*/ 0 h 49"/>
                  <a:gd name="T2" fmla="*/ 9 w 31"/>
                  <a:gd name="T3" fmla="*/ 43 h 49"/>
                  <a:gd name="T4" fmla="*/ 37 w 31"/>
                  <a:gd name="T5" fmla="*/ 98 h 49"/>
                  <a:gd name="T6" fmla="*/ 104 w 31"/>
                  <a:gd name="T7" fmla="*/ 162 h 49"/>
                  <a:gd name="T8" fmla="*/ 84 w 31"/>
                  <a:gd name="T9" fmla="*/ 84 h 49"/>
                  <a:gd name="T10" fmla="*/ 0 w 31"/>
                  <a:gd name="T11" fmla="*/ 0 h 4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1" h="49">
                    <a:moveTo>
                      <a:pt x="0" y="0"/>
                    </a:moveTo>
                    <a:cubicBezTo>
                      <a:pt x="1" y="4"/>
                      <a:pt x="2" y="9"/>
                      <a:pt x="3" y="13"/>
                    </a:cubicBezTo>
                    <a:cubicBezTo>
                      <a:pt x="6" y="19"/>
                      <a:pt x="8" y="24"/>
                      <a:pt x="11" y="30"/>
                    </a:cubicBezTo>
                    <a:cubicBezTo>
                      <a:pt x="18" y="36"/>
                      <a:pt x="25" y="42"/>
                      <a:pt x="31" y="49"/>
                    </a:cubicBezTo>
                    <a:cubicBezTo>
                      <a:pt x="29" y="41"/>
                      <a:pt x="27" y="33"/>
                      <a:pt x="25" y="25"/>
                    </a:cubicBezTo>
                    <a:cubicBezTo>
                      <a:pt x="18" y="15"/>
                      <a:pt x="9" y="7"/>
                      <a:pt x="0" y="0"/>
                    </a:cubicBezTo>
                  </a:path>
                </a:pathLst>
              </a:custGeom>
              <a:solidFill>
                <a:srgbClr val="332B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87" name="Freeform 4900">
                <a:extLst>
                  <a:ext uri="{FF2B5EF4-FFF2-40B4-BE49-F238E27FC236}">
                    <a16:creationId xmlns:a16="http://schemas.microsoft.com/office/drawing/2014/main" id="{1E3BD844-8B3A-41F3-AEE2-98AE6B6A96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45" y="993"/>
                <a:ext cx="35" cy="47"/>
              </a:xfrm>
              <a:custGeom>
                <a:avLst/>
                <a:gdLst>
                  <a:gd name="T0" fmla="*/ 7 w 26"/>
                  <a:gd name="T1" fmla="*/ 0 h 35"/>
                  <a:gd name="T2" fmla="*/ 0 w 26"/>
                  <a:gd name="T3" fmla="*/ 16 h 35"/>
                  <a:gd name="T4" fmla="*/ 1 w 26"/>
                  <a:gd name="T5" fmla="*/ 31 h 35"/>
                  <a:gd name="T6" fmla="*/ 85 w 26"/>
                  <a:gd name="T7" fmla="*/ 114 h 35"/>
                  <a:gd name="T8" fmla="*/ 78 w 26"/>
                  <a:gd name="T9" fmla="*/ 94 h 35"/>
                  <a:gd name="T10" fmla="*/ 65 w 26"/>
                  <a:gd name="T11" fmla="*/ 47 h 35"/>
                  <a:gd name="T12" fmla="*/ 7 w 26"/>
                  <a:gd name="T13" fmla="*/ 0 h 3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6" h="35">
                    <a:moveTo>
                      <a:pt x="2" y="0"/>
                    </a:moveTo>
                    <a:cubicBezTo>
                      <a:pt x="2" y="2"/>
                      <a:pt x="1" y="4"/>
                      <a:pt x="0" y="5"/>
                    </a:cubicBezTo>
                    <a:cubicBezTo>
                      <a:pt x="0" y="7"/>
                      <a:pt x="0" y="8"/>
                      <a:pt x="1" y="10"/>
                    </a:cubicBezTo>
                    <a:cubicBezTo>
                      <a:pt x="10" y="17"/>
                      <a:pt x="19" y="25"/>
                      <a:pt x="26" y="35"/>
                    </a:cubicBezTo>
                    <a:cubicBezTo>
                      <a:pt x="25" y="33"/>
                      <a:pt x="25" y="31"/>
                      <a:pt x="24" y="29"/>
                    </a:cubicBezTo>
                    <a:cubicBezTo>
                      <a:pt x="23" y="24"/>
                      <a:pt x="21" y="19"/>
                      <a:pt x="20" y="14"/>
                    </a:cubicBezTo>
                    <a:cubicBezTo>
                      <a:pt x="14" y="10"/>
                      <a:pt x="8" y="5"/>
                      <a:pt x="2" y="0"/>
                    </a:cubicBezTo>
                  </a:path>
                </a:pathLst>
              </a:custGeom>
              <a:solidFill>
                <a:srgbClr val="5249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88" name="Freeform 4901">
                <a:extLst>
                  <a:ext uri="{FF2B5EF4-FFF2-40B4-BE49-F238E27FC236}">
                    <a16:creationId xmlns:a16="http://schemas.microsoft.com/office/drawing/2014/main" id="{B1FFFA87-8F68-456E-ACB4-CBA859B28C9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78" y="1088"/>
                <a:ext cx="25" cy="56"/>
              </a:xfrm>
              <a:custGeom>
                <a:avLst/>
                <a:gdLst>
                  <a:gd name="T0" fmla="*/ 50 w 18"/>
                  <a:gd name="T1" fmla="*/ 70 h 41"/>
                  <a:gd name="T2" fmla="*/ 35 w 18"/>
                  <a:gd name="T3" fmla="*/ 102 h 41"/>
                  <a:gd name="T4" fmla="*/ 35 w 18"/>
                  <a:gd name="T5" fmla="*/ 104 h 41"/>
                  <a:gd name="T6" fmla="*/ 68 w 18"/>
                  <a:gd name="T7" fmla="*/ 142 h 41"/>
                  <a:gd name="T8" fmla="*/ 50 w 18"/>
                  <a:gd name="T9" fmla="*/ 70 h 41"/>
                  <a:gd name="T10" fmla="*/ 0 w 18"/>
                  <a:gd name="T11" fmla="*/ 0 h 41"/>
                  <a:gd name="T12" fmla="*/ 8 w 18"/>
                  <a:gd name="T13" fmla="*/ 19 h 41"/>
                  <a:gd name="T14" fmla="*/ 11 w 18"/>
                  <a:gd name="T15" fmla="*/ 14 h 41"/>
                  <a:gd name="T16" fmla="*/ 0 w 18"/>
                  <a:gd name="T17" fmla="*/ 0 h 4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8" h="41">
                    <a:moveTo>
                      <a:pt x="14" y="20"/>
                    </a:moveTo>
                    <a:cubicBezTo>
                      <a:pt x="13" y="23"/>
                      <a:pt x="11" y="26"/>
                      <a:pt x="9" y="29"/>
                    </a:cubicBezTo>
                    <a:cubicBezTo>
                      <a:pt x="9" y="29"/>
                      <a:pt x="9" y="30"/>
                      <a:pt x="9" y="30"/>
                    </a:cubicBezTo>
                    <a:cubicBezTo>
                      <a:pt x="12" y="33"/>
                      <a:pt x="15" y="37"/>
                      <a:pt x="18" y="41"/>
                    </a:cubicBezTo>
                    <a:cubicBezTo>
                      <a:pt x="17" y="34"/>
                      <a:pt x="16" y="27"/>
                      <a:pt x="14" y="20"/>
                    </a:cubicBezTo>
                    <a:moveTo>
                      <a:pt x="0" y="0"/>
                    </a:moveTo>
                    <a:cubicBezTo>
                      <a:pt x="0" y="2"/>
                      <a:pt x="1" y="4"/>
                      <a:pt x="2" y="5"/>
                    </a:cubicBezTo>
                    <a:cubicBezTo>
                      <a:pt x="2" y="5"/>
                      <a:pt x="3" y="4"/>
                      <a:pt x="3" y="4"/>
                    </a:cubicBezTo>
                    <a:cubicBezTo>
                      <a:pt x="2" y="2"/>
                      <a:pt x="1" y="1"/>
                      <a:pt x="0" y="0"/>
                    </a:cubicBezTo>
                  </a:path>
                </a:pathLst>
              </a:custGeom>
              <a:solidFill>
                <a:srgbClr val="332B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89" name="Freeform 4902">
                <a:extLst>
                  <a:ext uri="{FF2B5EF4-FFF2-40B4-BE49-F238E27FC236}">
                    <a16:creationId xmlns:a16="http://schemas.microsoft.com/office/drawing/2014/main" id="{228D7187-1CAB-41EE-BD00-6EDF030735B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97" y="1167"/>
                <a:ext cx="19" cy="69"/>
              </a:xfrm>
              <a:custGeom>
                <a:avLst/>
                <a:gdLst>
                  <a:gd name="T0" fmla="*/ 45 w 14"/>
                  <a:gd name="T1" fmla="*/ 143 h 51"/>
                  <a:gd name="T2" fmla="*/ 37 w 14"/>
                  <a:gd name="T3" fmla="*/ 160 h 51"/>
                  <a:gd name="T4" fmla="*/ 48 w 14"/>
                  <a:gd name="T5" fmla="*/ 170 h 51"/>
                  <a:gd name="T6" fmla="*/ 45 w 14"/>
                  <a:gd name="T7" fmla="*/ 143 h 51"/>
                  <a:gd name="T8" fmla="*/ 0 w 14"/>
                  <a:gd name="T9" fmla="*/ 0 h 51"/>
                  <a:gd name="T10" fmla="*/ 10 w 14"/>
                  <a:gd name="T11" fmla="*/ 77 h 51"/>
                  <a:gd name="T12" fmla="*/ 30 w 14"/>
                  <a:gd name="T13" fmla="*/ 47 h 51"/>
                  <a:gd name="T14" fmla="*/ 30 w 14"/>
                  <a:gd name="T15" fmla="*/ 35 h 51"/>
                  <a:gd name="T16" fmla="*/ 0 w 14"/>
                  <a:gd name="T17" fmla="*/ 0 h 5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4" h="51">
                    <a:moveTo>
                      <a:pt x="13" y="43"/>
                    </a:moveTo>
                    <a:cubicBezTo>
                      <a:pt x="12" y="44"/>
                      <a:pt x="12" y="46"/>
                      <a:pt x="11" y="47"/>
                    </a:cubicBezTo>
                    <a:cubicBezTo>
                      <a:pt x="12" y="49"/>
                      <a:pt x="13" y="50"/>
                      <a:pt x="14" y="51"/>
                    </a:cubicBezTo>
                    <a:cubicBezTo>
                      <a:pt x="14" y="48"/>
                      <a:pt x="14" y="46"/>
                      <a:pt x="13" y="43"/>
                    </a:cubicBezTo>
                    <a:moveTo>
                      <a:pt x="0" y="0"/>
                    </a:moveTo>
                    <a:cubicBezTo>
                      <a:pt x="1" y="7"/>
                      <a:pt x="2" y="15"/>
                      <a:pt x="3" y="23"/>
                    </a:cubicBezTo>
                    <a:cubicBezTo>
                      <a:pt x="5" y="20"/>
                      <a:pt x="7" y="17"/>
                      <a:pt x="9" y="14"/>
                    </a:cubicBezTo>
                    <a:cubicBezTo>
                      <a:pt x="9" y="12"/>
                      <a:pt x="9" y="11"/>
                      <a:pt x="9" y="10"/>
                    </a:cubicBezTo>
                    <a:cubicBezTo>
                      <a:pt x="6" y="6"/>
                      <a:pt x="3" y="3"/>
                      <a:pt x="0" y="0"/>
                    </a:cubicBezTo>
                  </a:path>
                </a:pathLst>
              </a:custGeom>
              <a:solidFill>
                <a:srgbClr val="332B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90" name="Freeform 4903">
                <a:extLst>
                  <a:ext uri="{FF2B5EF4-FFF2-40B4-BE49-F238E27FC236}">
                    <a16:creationId xmlns:a16="http://schemas.microsoft.com/office/drawing/2014/main" id="{B65FAA13-1F0A-417F-948B-D467736964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07" y="1251"/>
                <a:ext cx="16" cy="53"/>
              </a:xfrm>
              <a:custGeom>
                <a:avLst/>
                <a:gdLst>
                  <a:gd name="T0" fmla="*/ 0 w 12"/>
                  <a:gd name="T1" fmla="*/ 0 h 39"/>
                  <a:gd name="T2" fmla="*/ 7 w 12"/>
                  <a:gd name="T3" fmla="*/ 133 h 39"/>
                  <a:gd name="T4" fmla="*/ 9 w 12"/>
                  <a:gd name="T5" fmla="*/ 133 h 39"/>
                  <a:gd name="T6" fmla="*/ 37 w 12"/>
                  <a:gd name="T7" fmla="*/ 96 h 39"/>
                  <a:gd name="T8" fmla="*/ 31 w 12"/>
                  <a:gd name="T9" fmla="*/ 45 h 39"/>
                  <a:gd name="T10" fmla="*/ 0 w 12"/>
                  <a:gd name="T11" fmla="*/ 0 h 3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2" h="39">
                    <a:moveTo>
                      <a:pt x="0" y="0"/>
                    </a:moveTo>
                    <a:cubicBezTo>
                      <a:pt x="1" y="13"/>
                      <a:pt x="2" y="26"/>
                      <a:pt x="2" y="39"/>
                    </a:cubicBezTo>
                    <a:cubicBezTo>
                      <a:pt x="3" y="39"/>
                      <a:pt x="3" y="39"/>
                      <a:pt x="3" y="39"/>
                    </a:cubicBezTo>
                    <a:cubicBezTo>
                      <a:pt x="6" y="36"/>
                      <a:pt x="9" y="32"/>
                      <a:pt x="12" y="28"/>
                    </a:cubicBezTo>
                    <a:cubicBezTo>
                      <a:pt x="11" y="23"/>
                      <a:pt x="11" y="18"/>
                      <a:pt x="10" y="13"/>
                    </a:cubicBezTo>
                    <a:cubicBezTo>
                      <a:pt x="7" y="9"/>
                      <a:pt x="4" y="5"/>
                      <a:pt x="0" y="0"/>
                    </a:cubicBezTo>
                  </a:path>
                </a:pathLst>
              </a:custGeom>
              <a:solidFill>
                <a:srgbClr val="332B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91" name="Freeform 4904">
                <a:extLst>
                  <a:ext uri="{FF2B5EF4-FFF2-40B4-BE49-F238E27FC236}">
                    <a16:creationId xmlns:a16="http://schemas.microsoft.com/office/drawing/2014/main" id="{656F8843-CC55-4CB7-B2F8-514DA286C3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12" y="1349"/>
                <a:ext cx="18" cy="63"/>
              </a:xfrm>
              <a:custGeom>
                <a:avLst/>
                <a:gdLst>
                  <a:gd name="T0" fmla="*/ 26 w 13"/>
                  <a:gd name="T1" fmla="*/ 0 h 47"/>
                  <a:gd name="T2" fmla="*/ 26 w 13"/>
                  <a:gd name="T3" fmla="*/ 0 h 47"/>
                  <a:gd name="T4" fmla="*/ 0 w 13"/>
                  <a:gd name="T5" fmla="*/ 27 h 47"/>
                  <a:gd name="T6" fmla="*/ 1 w 13"/>
                  <a:gd name="T7" fmla="*/ 130 h 47"/>
                  <a:gd name="T8" fmla="*/ 33 w 13"/>
                  <a:gd name="T9" fmla="*/ 151 h 47"/>
                  <a:gd name="T10" fmla="*/ 48 w 13"/>
                  <a:gd name="T11" fmla="*/ 70 h 47"/>
                  <a:gd name="T12" fmla="*/ 48 w 13"/>
                  <a:gd name="T13" fmla="*/ 20 h 47"/>
                  <a:gd name="T14" fmla="*/ 26 w 13"/>
                  <a:gd name="T15" fmla="*/ 0 h 4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3" h="47">
                    <a:moveTo>
                      <a:pt x="7" y="0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5" y="3"/>
                      <a:pt x="2" y="6"/>
                      <a:pt x="0" y="8"/>
                    </a:cubicBezTo>
                    <a:cubicBezTo>
                      <a:pt x="0" y="19"/>
                      <a:pt x="0" y="29"/>
                      <a:pt x="1" y="40"/>
                    </a:cubicBezTo>
                    <a:cubicBezTo>
                      <a:pt x="3" y="42"/>
                      <a:pt x="6" y="45"/>
                      <a:pt x="9" y="47"/>
                    </a:cubicBezTo>
                    <a:cubicBezTo>
                      <a:pt x="10" y="39"/>
                      <a:pt x="12" y="30"/>
                      <a:pt x="13" y="22"/>
                    </a:cubicBezTo>
                    <a:cubicBezTo>
                      <a:pt x="13" y="16"/>
                      <a:pt x="13" y="11"/>
                      <a:pt x="13" y="6"/>
                    </a:cubicBezTo>
                    <a:cubicBezTo>
                      <a:pt x="11" y="4"/>
                      <a:pt x="9" y="2"/>
                      <a:pt x="7" y="0"/>
                    </a:cubicBezTo>
                  </a:path>
                </a:pathLst>
              </a:custGeom>
              <a:solidFill>
                <a:srgbClr val="332B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92" name="Freeform 4905">
                <a:extLst>
                  <a:ext uri="{FF2B5EF4-FFF2-40B4-BE49-F238E27FC236}">
                    <a16:creationId xmlns:a16="http://schemas.microsoft.com/office/drawing/2014/main" id="{4DE84FC2-70C7-431B-A989-2E58BB94C3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47" y="979"/>
                <a:ext cx="25" cy="33"/>
              </a:xfrm>
              <a:custGeom>
                <a:avLst/>
                <a:gdLst>
                  <a:gd name="T0" fmla="*/ 15 w 18"/>
                  <a:gd name="T1" fmla="*/ 0 h 24"/>
                  <a:gd name="T2" fmla="*/ 0 w 18"/>
                  <a:gd name="T3" fmla="*/ 36 h 24"/>
                  <a:gd name="T4" fmla="*/ 68 w 18"/>
                  <a:gd name="T5" fmla="*/ 85 h 24"/>
                  <a:gd name="T6" fmla="*/ 46 w 18"/>
                  <a:gd name="T7" fmla="*/ 26 h 24"/>
                  <a:gd name="T8" fmla="*/ 15 w 18"/>
                  <a:gd name="T9" fmla="*/ 0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8" h="24">
                    <a:moveTo>
                      <a:pt x="4" y="0"/>
                    </a:moveTo>
                    <a:cubicBezTo>
                      <a:pt x="3" y="3"/>
                      <a:pt x="2" y="7"/>
                      <a:pt x="0" y="10"/>
                    </a:cubicBezTo>
                    <a:cubicBezTo>
                      <a:pt x="6" y="15"/>
                      <a:pt x="12" y="20"/>
                      <a:pt x="18" y="24"/>
                    </a:cubicBezTo>
                    <a:cubicBezTo>
                      <a:pt x="16" y="18"/>
                      <a:pt x="14" y="12"/>
                      <a:pt x="12" y="7"/>
                    </a:cubicBezTo>
                    <a:cubicBezTo>
                      <a:pt x="10" y="4"/>
                      <a:pt x="7" y="2"/>
                      <a:pt x="4" y="0"/>
                    </a:cubicBezTo>
                  </a:path>
                </a:pathLst>
              </a:custGeom>
              <a:solidFill>
                <a:srgbClr val="8D85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93" name="Freeform 4906">
                <a:extLst>
                  <a:ext uri="{FF2B5EF4-FFF2-40B4-BE49-F238E27FC236}">
                    <a16:creationId xmlns:a16="http://schemas.microsoft.com/office/drawing/2014/main" id="{891ACB70-C788-4CC6-84F5-614658854E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61" y="1047"/>
                <a:ext cx="30" cy="46"/>
              </a:xfrm>
              <a:custGeom>
                <a:avLst/>
                <a:gdLst>
                  <a:gd name="T0" fmla="*/ 0 w 22"/>
                  <a:gd name="T1" fmla="*/ 0 h 34"/>
                  <a:gd name="T2" fmla="*/ 46 w 22"/>
                  <a:gd name="T3" fmla="*/ 100 h 34"/>
                  <a:gd name="T4" fmla="*/ 56 w 22"/>
                  <a:gd name="T5" fmla="*/ 114 h 34"/>
                  <a:gd name="T6" fmla="*/ 76 w 22"/>
                  <a:gd name="T7" fmla="*/ 78 h 34"/>
                  <a:gd name="T8" fmla="*/ 68 w 22"/>
                  <a:gd name="T9" fmla="*/ 64 h 34"/>
                  <a:gd name="T10" fmla="*/ 0 w 22"/>
                  <a:gd name="T11" fmla="*/ 0 h 3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2" h="34">
                    <a:moveTo>
                      <a:pt x="0" y="0"/>
                    </a:moveTo>
                    <a:cubicBezTo>
                      <a:pt x="5" y="10"/>
                      <a:pt x="9" y="20"/>
                      <a:pt x="13" y="30"/>
                    </a:cubicBezTo>
                    <a:cubicBezTo>
                      <a:pt x="14" y="31"/>
                      <a:pt x="15" y="32"/>
                      <a:pt x="16" y="34"/>
                    </a:cubicBezTo>
                    <a:cubicBezTo>
                      <a:pt x="18" y="30"/>
                      <a:pt x="20" y="27"/>
                      <a:pt x="22" y="24"/>
                    </a:cubicBezTo>
                    <a:cubicBezTo>
                      <a:pt x="21" y="22"/>
                      <a:pt x="21" y="20"/>
                      <a:pt x="20" y="19"/>
                    </a:cubicBezTo>
                    <a:cubicBezTo>
                      <a:pt x="14" y="12"/>
                      <a:pt x="7" y="6"/>
                      <a:pt x="0" y="0"/>
                    </a:cubicBezTo>
                  </a:path>
                </a:pathLst>
              </a:custGeom>
              <a:solidFill>
                <a:srgbClr val="766C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94" name="Freeform 4907">
                <a:extLst>
                  <a:ext uri="{FF2B5EF4-FFF2-40B4-BE49-F238E27FC236}">
                    <a16:creationId xmlns:a16="http://schemas.microsoft.com/office/drawing/2014/main" id="{F0F1738A-249F-40AD-B38E-141B1679A9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91" y="1129"/>
                <a:ext cx="19" cy="51"/>
              </a:xfrm>
              <a:custGeom>
                <a:avLst/>
                <a:gdLst>
                  <a:gd name="T0" fmla="*/ 0 w 14"/>
                  <a:gd name="T1" fmla="*/ 0 h 38"/>
                  <a:gd name="T2" fmla="*/ 10 w 14"/>
                  <a:gd name="T3" fmla="*/ 48 h 38"/>
                  <a:gd name="T4" fmla="*/ 19 w 14"/>
                  <a:gd name="T5" fmla="*/ 91 h 38"/>
                  <a:gd name="T6" fmla="*/ 48 w 14"/>
                  <a:gd name="T7" fmla="*/ 122 h 38"/>
                  <a:gd name="T8" fmla="*/ 30 w 14"/>
                  <a:gd name="T9" fmla="*/ 36 h 38"/>
                  <a:gd name="T10" fmla="*/ 0 w 14"/>
                  <a:gd name="T11" fmla="*/ 0 h 3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" h="38">
                    <a:moveTo>
                      <a:pt x="0" y="0"/>
                    </a:moveTo>
                    <a:cubicBezTo>
                      <a:pt x="1" y="5"/>
                      <a:pt x="2" y="10"/>
                      <a:pt x="3" y="15"/>
                    </a:cubicBezTo>
                    <a:cubicBezTo>
                      <a:pt x="4" y="19"/>
                      <a:pt x="4" y="23"/>
                      <a:pt x="5" y="28"/>
                    </a:cubicBezTo>
                    <a:cubicBezTo>
                      <a:pt x="8" y="31"/>
                      <a:pt x="11" y="34"/>
                      <a:pt x="14" y="38"/>
                    </a:cubicBezTo>
                    <a:cubicBezTo>
                      <a:pt x="12" y="29"/>
                      <a:pt x="11" y="20"/>
                      <a:pt x="9" y="11"/>
                    </a:cubicBezTo>
                    <a:cubicBezTo>
                      <a:pt x="6" y="7"/>
                      <a:pt x="3" y="3"/>
                      <a:pt x="0" y="0"/>
                    </a:cubicBezTo>
                  </a:path>
                </a:pathLst>
              </a:custGeom>
              <a:solidFill>
                <a:srgbClr val="766C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95" name="Freeform 4908">
                <a:extLst>
                  <a:ext uri="{FF2B5EF4-FFF2-40B4-BE49-F238E27FC236}">
                    <a16:creationId xmlns:a16="http://schemas.microsoft.com/office/drawing/2014/main" id="{678C8045-9B6D-42CF-9FF1-4CB24159A9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06" y="1230"/>
                <a:ext cx="15" cy="38"/>
              </a:xfrm>
              <a:custGeom>
                <a:avLst/>
                <a:gdLst>
                  <a:gd name="T0" fmla="*/ 19 w 11"/>
                  <a:gd name="T1" fmla="*/ 0 h 28"/>
                  <a:gd name="T2" fmla="*/ 0 w 11"/>
                  <a:gd name="T3" fmla="*/ 26 h 28"/>
                  <a:gd name="T4" fmla="*/ 1 w 11"/>
                  <a:gd name="T5" fmla="*/ 50 h 28"/>
                  <a:gd name="T6" fmla="*/ 37 w 11"/>
                  <a:gd name="T7" fmla="*/ 96 h 28"/>
                  <a:gd name="T8" fmla="*/ 27 w 11"/>
                  <a:gd name="T9" fmla="*/ 14 h 28"/>
                  <a:gd name="T10" fmla="*/ 19 w 11"/>
                  <a:gd name="T11" fmla="*/ 0 h 2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1" h="28">
                    <a:moveTo>
                      <a:pt x="5" y="0"/>
                    </a:moveTo>
                    <a:cubicBezTo>
                      <a:pt x="3" y="2"/>
                      <a:pt x="2" y="5"/>
                      <a:pt x="0" y="7"/>
                    </a:cubicBezTo>
                    <a:cubicBezTo>
                      <a:pt x="1" y="10"/>
                      <a:pt x="1" y="13"/>
                      <a:pt x="1" y="15"/>
                    </a:cubicBezTo>
                    <a:cubicBezTo>
                      <a:pt x="5" y="20"/>
                      <a:pt x="8" y="24"/>
                      <a:pt x="11" y="28"/>
                    </a:cubicBezTo>
                    <a:cubicBezTo>
                      <a:pt x="10" y="20"/>
                      <a:pt x="9" y="12"/>
                      <a:pt x="8" y="4"/>
                    </a:cubicBezTo>
                    <a:cubicBezTo>
                      <a:pt x="7" y="3"/>
                      <a:pt x="6" y="2"/>
                      <a:pt x="5" y="0"/>
                    </a:cubicBezTo>
                  </a:path>
                </a:pathLst>
              </a:custGeom>
              <a:solidFill>
                <a:srgbClr val="766C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96" name="Freeform 4909">
                <a:extLst>
                  <a:ext uri="{FF2B5EF4-FFF2-40B4-BE49-F238E27FC236}">
                    <a16:creationId xmlns:a16="http://schemas.microsoft.com/office/drawing/2014/main" id="{CEB2F6D0-18A4-41EE-9B49-8978B7F8161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110" y="1304"/>
                <a:ext cx="20" cy="53"/>
              </a:xfrm>
              <a:custGeom>
                <a:avLst/>
                <a:gdLst>
                  <a:gd name="T0" fmla="*/ 44 w 15"/>
                  <a:gd name="T1" fmla="*/ 88 h 39"/>
                  <a:gd name="T2" fmla="*/ 28 w 15"/>
                  <a:gd name="T3" fmla="*/ 113 h 39"/>
                  <a:gd name="T4" fmla="*/ 48 w 15"/>
                  <a:gd name="T5" fmla="*/ 133 h 39"/>
                  <a:gd name="T6" fmla="*/ 48 w 15"/>
                  <a:gd name="T7" fmla="*/ 130 h 39"/>
                  <a:gd name="T8" fmla="*/ 44 w 15"/>
                  <a:gd name="T9" fmla="*/ 88 h 39"/>
                  <a:gd name="T10" fmla="*/ 0 w 15"/>
                  <a:gd name="T11" fmla="*/ 0 h 39"/>
                  <a:gd name="T12" fmla="*/ 0 w 15"/>
                  <a:gd name="T13" fmla="*/ 1 h 39"/>
                  <a:gd name="T14" fmla="*/ 1 w 15"/>
                  <a:gd name="T15" fmla="*/ 0 h 39"/>
                  <a:gd name="T16" fmla="*/ 0 w 15"/>
                  <a:gd name="T17" fmla="*/ 0 h 3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5" h="39">
                    <a:moveTo>
                      <a:pt x="14" y="26"/>
                    </a:moveTo>
                    <a:cubicBezTo>
                      <a:pt x="12" y="29"/>
                      <a:pt x="11" y="31"/>
                      <a:pt x="9" y="33"/>
                    </a:cubicBezTo>
                    <a:cubicBezTo>
                      <a:pt x="11" y="35"/>
                      <a:pt x="13" y="37"/>
                      <a:pt x="15" y="39"/>
                    </a:cubicBezTo>
                    <a:cubicBezTo>
                      <a:pt x="15" y="39"/>
                      <a:pt x="15" y="38"/>
                      <a:pt x="15" y="38"/>
                    </a:cubicBezTo>
                    <a:cubicBezTo>
                      <a:pt x="14" y="34"/>
                      <a:pt x="14" y="30"/>
                      <a:pt x="14" y="26"/>
                    </a:cubicBezTo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</a:path>
                </a:pathLst>
              </a:custGeom>
              <a:solidFill>
                <a:srgbClr val="766C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97" name="Freeform 4910">
                <a:extLst>
                  <a:ext uri="{FF2B5EF4-FFF2-40B4-BE49-F238E27FC236}">
                    <a16:creationId xmlns:a16="http://schemas.microsoft.com/office/drawing/2014/main" id="{19CBF872-73A5-481A-964A-4566F71074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14" y="1403"/>
                <a:ext cx="11" cy="31"/>
              </a:xfrm>
              <a:custGeom>
                <a:avLst/>
                <a:gdLst>
                  <a:gd name="T0" fmla="*/ 0 w 8"/>
                  <a:gd name="T1" fmla="*/ 0 h 23"/>
                  <a:gd name="T2" fmla="*/ 0 w 8"/>
                  <a:gd name="T3" fmla="*/ 77 h 23"/>
                  <a:gd name="T4" fmla="*/ 21 w 8"/>
                  <a:gd name="T5" fmla="*/ 54 h 23"/>
                  <a:gd name="T6" fmla="*/ 29 w 8"/>
                  <a:gd name="T7" fmla="*/ 22 h 23"/>
                  <a:gd name="T8" fmla="*/ 0 w 8"/>
                  <a:gd name="T9" fmla="*/ 0 h 2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" h="23">
                    <a:moveTo>
                      <a:pt x="0" y="0"/>
                    </a:moveTo>
                    <a:cubicBezTo>
                      <a:pt x="0" y="7"/>
                      <a:pt x="0" y="15"/>
                      <a:pt x="0" y="23"/>
                    </a:cubicBezTo>
                    <a:cubicBezTo>
                      <a:pt x="2" y="20"/>
                      <a:pt x="4" y="18"/>
                      <a:pt x="6" y="16"/>
                    </a:cubicBezTo>
                    <a:cubicBezTo>
                      <a:pt x="7" y="13"/>
                      <a:pt x="7" y="10"/>
                      <a:pt x="8" y="7"/>
                    </a:cubicBezTo>
                    <a:cubicBezTo>
                      <a:pt x="5" y="5"/>
                      <a:pt x="2" y="2"/>
                      <a:pt x="0" y="0"/>
                    </a:cubicBezTo>
                  </a:path>
                </a:pathLst>
              </a:custGeom>
              <a:solidFill>
                <a:srgbClr val="766C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98" name="Freeform 4911">
                <a:extLst>
                  <a:ext uri="{FF2B5EF4-FFF2-40B4-BE49-F238E27FC236}">
                    <a16:creationId xmlns:a16="http://schemas.microsoft.com/office/drawing/2014/main" id="{F48A60F0-496A-4B5C-BFB9-97807C364B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43" y="958"/>
                <a:ext cx="12" cy="21"/>
              </a:xfrm>
              <a:custGeom>
                <a:avLst/>
                <a:gdLst>
                  <a:gd name="T0" fmla="*/ 20 w 9"/>
                  <a:gd name="T1" fmla="*/ 0 h 16"/>
                  <a:gd name="T2" fmla="*/ 0 w 9"/>
                  <a:gd name="T3" fmla="*/ 28 h 16"/>
                  <a:gd name="T4" fmla="*/ 21 w 9"/>
                  <a:gd name="T5" fmla="*/ 49 h 16"/>
                  <a:gd name="T6" fmla="*/ 28 w 9"/>
                  <a:gd name="T7" fmla="*/ 18 h 16"/>
                  <a:gd name="T8" fmla="*/ 20 w 9"/>
                  <a:gd name="T9" fmla="*/ 0 h 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" h="16">
                    <a:moveTo>
                      <a:pt x="6" y="0"/>
                    </a:moveTo>
                    <a:cubicBezTo>
                      <a:pt x="2" y="1"/>
                      <a:pt x="0" y="4"/>
                      <a:pt x="0" y="9"/>
                    </a:cubicBezTo>
                    <a:cubicBezTo>
                      <a:pt x="2" y="11"/>
                      <a:pt x="5" y="13"/>
                      <a:pt x="7" y="16"/>
                    </a:cubicBezTo>
                    <a:cubicBezTo>
                      <a:pt x="8" y="12"/>
                      <a:pt x="9" y="9"/>
                      <a:pt x="9" y="6"/>
                    </a:cubicBezTo>
                    <a:cubicBezTo>
                      <a:pt x="8" y="4"/>
                      <a:pt x="7" y="2"/>
                      <a:pt x="6" y="0"/>
                    </a:cubicBezTo>
                  </a:path>
                </a:pathLst>
              </a:custGeom>
              <a:solidFill>
                <a:srgbClr val="6E65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99" name="Freeform 4912">
                <a:extLst>
                  <a:ext uri="{FF2B5EF4-FFF2-40B4-BE49-F238E27FC236}">
                    <a16:creationId xmlns:a16="http://schemas.microsoft.com/office/drawing/2014/main" id="{D3ECB730-63C9-4EC4-8081-42F7E4AE98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43" y="990"/>
                <a:ext cx="4" cy="10"/>
              </a:xfrm>
              <a:custGeom>
                <a:avLst/>
                <a:gdLst>
                  <a:gd name="T0" fmla="*/ 0 w 3"/>
                  <a:gd name="T1" fmla="*/ 0 h 7"/>
                  <a:gd name="T2" fmla="*/ 1 w 3"/>
                  <a:gd name="T3" fmla="*/ 29 h 7"/>
                  <a:gd name="T4" fmla="*/ 9 w 3"/>
                  <a:gd name="T5" fmla="*/ 9 h 7"/>
                  <a:gd name="T6" fmla="*/ 0 w 3"/>
                  <a:gd name="T7" fmla="*/ 0 h 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7">
                    <a:moveTo>
                      <a:pt x="0" y="0"/>
                    </a:moveTo>
                    <a:cubicBezTo>
                      <a:pt x="0" y="2"/>
                      <a:pt x="0" y="5"/>
                      <a:pt x="1" y="7"/>
                    </a:cubicBezTo>
                    <a:cubicBezTo>
                      <a:pt x="2" y="6"/>
                      <a:pt x="3" y="4"/>
                      <a:pt x="3" y="2"/>
                    </a:cubicBezTo>
                    <a:cubicBezTo>
                      <a:pt x="2" y="1"/>
                      <a:pt x="1" y="1"/>
                      <a:pt x="0" y="0"/>
                    </a:cubicBezTo>
                  </a:path>
                </a:pathLst>
              </a:custGeom>
              <a:solidFill>
                <a:srgbClr val="6E65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00" name="Freeform 4913">
                <a:extLst>
                  <a:ext uri="{FF2B5EF4-FFF2-40B4-BE49-F238E27FC236}">
                    <a16:creationId xmlns:a16="http://schemas.microsoft.com/office/drawing/2014/main" id="{A4BBB31D-BBFC-4F05-BB53-1B5BFAD4F1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42" y="970"/>
                <a:ext cx="11" cy="23"/>
              </a:xfrm>
              <a:custGeom>
                <a:avLst/>
                <a:gdLst>
                  <a:gd name="T0" fmla="*/ 1 w 8"/>
                  <a:gd name="T1" fmla="*/ 0 h 17"/>
                  <a:gd name="T2" fmla="*/ 1 w 8"/>
                  <a:gd name="T3" fmla="*/ 50 h 17"/>
                  <a:gd name="T4" fmla="*/ 15 w 8"/>
                  <a:gd name="T5" fmla="*/ 57 h 17"/>
                  <a:gd name="T6" fmla="*/ 29 w 8"/>
                  <a:gd name="T7" fmla="*/ 22 h 17"/>
                  <a:gd name="T8" fmla="*/ 1 w 8"/>
                  <a:gd name="T9" fmla="*/ 0 h 1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" h="17">
                    <a:moveTo>
                      <a:pt x="1" y="0"/>
                    </a:moveTo>
                    <a:cubicBezTo>
                      <a:pt x="0" y="4"/>
                      <a:pt x="0" y="9"/>
                      <a:pt x="1" y="15"/>
                    </a:cubicBezTo>
                    <a:cubicBezTo>
                      <a:pt x="2" y="16"/>
                      <a:pt x="3" y="16"/>
                      <a:pt x="4" y="17"/>
                    </a:cubicBezTo>
                    <a:cubicBezTo>
                      <a:pt x="6" y="14"/>
                      <a:pt x="7" y="10"/>
                      <a:pt x="8" y="7"/>
                    </a:cubicBezTo>
                    <a:cubicBezTo>
                      <a:pt x="6" y="4"/>
                      <a:pt x="3" y="2"/>
                      <a:pt x="1" y="0"/>
                    </a:cubicBezTo>
                  </a:path>
                </a:pathLst>
              </a:custGeom>
              <a:solidFill>
                <a:srgbClr val="A39B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01" name="Freeform 4914">
                <a:extLst>
                  <a:ext uri="{FF2B5EF4-FFF2-40B4-BE49-F238E27FC236}">
                    <a16:creationId xmlns:a16="http://schemas.microsoft.com/office/drawing/2014/main" id="{087BA1B5-FD3B-4CA2-8BAE-8194214780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81" y="1093"/>
                <a:ext cx="16" cy="34"/>
              </a:xfrm>
              <a:custGeom>
                <a:avLst/>
                <a:gdLst>
                  <a:gd name="T0" fmla="*/ 1 w 12"/>
                  <a:gd name="T1" fmla="*/ 0 h 25"/>
                  <a:gd name="T2" fmla="*/ 0 w 12"/>
                  <a:gd name="T3" fmla="*/ 1 h 25"/>
                  <a:gd name="T4" fmla="*/ 21 w 12"/>
                  <a:gd name="T5" fmla="*/ 86 h 25"/>
                  <a:gd name="T6" fmla="*/ 37 w 12"/>
                  <a:gd name="T7" fmla="*/ 56 h 25"/>
                  <a:gd name="T8" fmla="*/ 36 w 12"/>
                  <a:gd name="T9" fmla="*/ 37 h 25"/>
                  <a:gd name="T10" fmla="*/ 1 w 12"/>
                  <a:gd name="T11" fmla="*/ 0 h 2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2" h="25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2" y="9"/>
                      <a:pt x="5" y="17"/>
                      <a:pt x="7" y="25"/>
                    </a:cubicBezTo>
                    <a:cubicBezTo>
                      <a:pt x="9" y="22"/>
                      <a:pt x="11" y="19"/>
                      <a:pt x="12" y="16"/>
                    </a:cubicBezTo>
                    <a:cubicBezTo>
                      <a:pt x="12" y="14"/>
                      <a:pt x="12" y="12"/>
                      <a:pt x="11" y="11"/>
                    </a:cubicBezTo>
                    <a:cubicBezTo>
                      <a:pt x="8" y="7"/>
                      <a:pt x="5" y="3"/>
                      <a:pt x="1" y="0"/>
                    </a:cubicBezTo>
                  </a:path>
                </a:pathLst>
              </a:custGeom>
              <a:solidFill>
                <a:srgbClr val="5249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02" name="Freeform 4915">
                <a:extLst>
                  <a:ext uri="{FF2B5EF4-FFF2-40B4-BE49-F238E27FC236}">
                    <a16:creationId xmlns:a16="http://schemas.microsoft.com/office/drawing/2014/main" id="{99AADF9E-72BC-412C-B5BB-27A402BBCA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83" y="1080"/>
                <a:ext cx="13" cy="28"/>
              </a:xfrm>
              <a:custGeom>
                <a:avLst/>
                <a:gdLst>
                  <a:gd name="T0" fmla="*/ 17 w 10"/>
                  <a:gd name="T1" fmla="*/ 0 h 21"/>
                  <a:gd name="T2" fmla="*/ 0 w 10"/>
                  <a:gd name="T3" fmla="*/ 31 h 21"/>
                  <a:gd name="T4" fmla="*/ 29 w 10"/>
                  <a:gd name="T5" fmla="*/ 65 h 21"/>
                  <a:gd name="T6" fmla="*/ 17 w 10"/>
                  <a:gd name="T7" fmla="*/ 0 h 2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" h="21">
                    <a:moveTo>
                      <a:pt x="6" y="0"/>
                    </a:moveTo>
                    <a:cubicBezTo>
                      <a:pt x="4" y="3"/>
                      <a:pt x="2" y="6"/>
                      <a:pt x="0" y="10"/>
                    </a:cubicBezTo>
                    <a:cubicBezTo>
                      <a:pt x="4" y="13"/>
                      <a:pt x="7" y="17"/>
                      <a:pt x="10" y="21"/>
                    </a:cubicBezTo>
                    <a:cubicBezTo>
                      <a:pt x="9" y="14"/>
                      <a:pt x="7" y="7"/>
                      <a:pt x="6" y="0"/>
                    </a:cubicBezTo>
                  </a:path>
                </a:pathLst>
              </a:custGeom>
              <a:solidFill>
                <a:srgbClr val="8D85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03" name="Freeform 4916">
                <a:extLst>
                  <a:ext uri="{FF2B5EF4-FFF2-40B4-BE49-F238E27FC236}">
                    <a16:creationId xmlns:a16="http://schemas.microsoft.com/office/drawing/2014/main" id="{235B373E-DE9B-4C93-8667-60AC3D3C43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02" y="1186"/>
                <a:ext cx="13" cy="44"/>
              </a:xfrm>
              <a:custGeom>
                <a:avLst/>
                <a:gdLst>
                  <a:gd name="T0" fmla="*/ 17 w 10"/>
                  <a:gd name="T1" fmla="*/ 0 h 33"/>
                  <a:gd name="T2" fmla="*/ 0 w 10"/>
                  <a:gd name="T3" fmla="*/ 28 h 33"/>
                  <a:gd name="T4" fmla="*/ 7 w 10"/>
                  <a:gd name="T5" fmla="*/ 85 h 33"/>
                  <a:gd name="T6" fmla="*/ 22 w 10"/>
                  <a:gd name="T7" fmla="*/ 105 h 33"/>
                  <a:gd name="T8" fmla="*/ 29 w 10"/>
                  <a:gd name="T9" fmla="*/ 92 h 33"/>
                  <a:gd name="T10" fmla="*/ 17 w 10"/>
                  <a:gd name="T11" fmla="*/ 0 h 3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" h="33">
                    <a:moveTo>
                      <a:pt x="6" y="0"/>
                    </a:moveTo>
                    <a:cubicBezTo>
                      <a:pt x="4" y="3"/>
                      <a:pt x="2" y="6"/>
                      <a:pt x="0" y="9"/>
                    </a:cubicBezTo>
                    <a:cubicBezTo>
                      <a:pt x="1" y="15"/>
                      <a:pt x="2" y="21"/>
                      <a:pt x="2" y="27"/>
                    </a:cubicBezTo>
                    <a:cubicBezTo>
                      <a:pt x="4" y="29"/>
                      <a:pt x="6" y="31"/>
                      <a:pt x="8" y="33"/>
                    </a:cubicBezTo>
                    <a:cubicBezTo>
                      <a:pt x="9" y="32"/>
                      <a:pt x="9" y="30"/>
                      <a:pt x="10" y="29"/>
                    </a:cubicBezTo>
                    <a:cubicBezTo>
                      <a:pt x="9" y="19"/>
                      <a:pt x="8" y="9"/>
                      <a:pt x="6" y="0"/>
                    </a:cubicBezTo>
                  </a:path>
                </a:pathLst>
              </a:custGeom>
              <a:solidFill>
                <a:srgbClr val="5249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04" name="Freeform 4917">
                <a:extLst>
                  <a:ext uri="{FF2B5EF4-FFF2-40B4-BE49-F238E27FC236}">
                    <a16:creationId xmlns:a16="http://schemas.microsoft.com/office/drawing/2014/main" id="{EBA6DD11-E21A-4E83-9476-7DFB63B5DC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04" y="1222"/>
                <a:ext cx="8" cy="18"/>
              </a:xfrm>
              <a:custGeom>
                <a:avLst/>
                <a:gdLst>
                  <a:gd name="T0" fmla="*/ 0 w 6"/>
                  <a:gd name="T1" fmla="*/ 0 h 13"/>
                  <a:gd name="T2" fmla="*/ 1 w 6"/>
                  <a:gd name="T3" fmla="*/ 48 h 13"/>
                  <a:gd name="T4" fmla="*/ 20 w 6"/>
                  <a:gd name="T5" fmla="*/ 21 h 13"/>
                  <a:gd name="T6" fmla="*/ 0 w 6"/>
                  <a:gd name="T7" fmla="*/ 0 h 1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" h="13">
                    <a:moveTo>
                      <a:pt x="0" y="0"/>
                    </a:moveTo>
                    <a:cubicBezTo>
                      <a:pt x="1" y="4"/>
                      <a:pt x="1" y="9"/>
                      <a:pt x="1" y="13"/>
                    </a:cubicBezTo>
                    <a:cubicBezTo>
                      <a:pt x="3" y="11"/>
                      <a:pt x="4" y="8"/>
                      <a:pt x="6" y="6"/>
                    </a:cubicBezTo>
                    <a:cubicBezTo>
                      <a:pt x="4" y="4"/>
                      <a:pt x="2" y="2"/>
                      <a:pt x="0" y="0"/>
                    </a:cubicBezTo>
                  </a:path>
                </a:pathLst>
              </a:custGeom>
              <a:solidFill>
                <a:srgbClr val="8D85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05" name="Freeform 4918">
                <a:extLst>
                  <a:ext uri="{FF2B5EF4-FFF2-40B4-BE49-F238E27FC236}">
                    <a16:creationId xmlns:a16="http://schemas.microsoft.com/office/drawing/2014/main" id="{A08D4F58-839C-42CB-A219-E42EEF385F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11" y="1289"/>
                <a:ext cx="15" cy="30"/>
              </a:xfrm>
              <a:custGeom>
                <a:avLst/>
                <a:gdLst>
                  <a:gd name="T0" fmla="*/ 30 w 11"/>
                  <a:gd name="T1" fmla="*/ 0 h 22"/>
                  <a:gd name="T2" fmla="*/ 0 w 11"/>
                  <a:gd name="T3" fmla="*/ 37 h 22"/>
                  <a:gd name="T4" fmla="*/ 37 w 11"/>
                  <a:gd name="T5" fmla="*/ 76 h 22"/>
                  <a:gd name="T6" fmla="*/ 30 w 11"/>
                  <a:gd name="T7" fmla="*/ 0 h 2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" h="22">
                    <a:moveTo>
                      <a:pt x="9" y="0"/>
                    </a:moveTo>
                    <a:cubicBezTo>
                      <a:pt x="6" y="4"/>
                      <a:pt x="3" y="8"/>
                      <a:pt x="0" y="11"/>
                    </a:cubicBezTo>
                    <a:cubicBezTo>
                      <a:pt x="4" y="15"/>
                      <a:pt x="8" y="18"/>
                      <a:pt x="11" y="22"/>
                    </a:cubicBezTo>
                    <a:cubicBezTo>
                      <a:pt x="10" y="15"/>
                      <a:pt x="9" y="7"/>
                      <a:pt x="9" y="0"/>
                    </a:cubicBezTo>
                  </a:path>
                </a:pathLst>
              </a:custGeom>
              <a:solidFill>
                <a:srgbClr val="5249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06" name="Freeform 4919">
                <a:extLst>
                  <a:ext uri="{FF2B5EF4-FFF2-40B4-BE49-F238E27FC236}">
                    <a16:creationId xmlns:a16="http://schemas.microsoft.com/office/drawing/2014/main" id="{642E4873-E99F-4ADC-A4A6-820DDEBD27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11" y="1339"/>
                <a:ext cx="11" cy="20"/>
              </a:xfrm>
              <a:custGeom>
                <a:avLst/>
                <a:gdLst>
                  <a:gd name="T0" fmla="*/ 0 w 8"/>
                  <a:gd name="T1" fmla="*/ 0 h 15"/>
                  <a:gd name="T2" fmla="*/ 1 w 8"/>
                  <a:gd name="T3" fmla="*/ 48 h 15"/>
                  <a:gd name="T4" fmla="*/ 29 w 8"/>
                  <a:gd name="T5" fmla="*/ 21 h 15"/>
                  <a:gd name="T6" fmla="*/ 29 w 8"/>
                  <a:gd name="T7" fmla="*/ 21 h 15"/>
                  <a:gd name="T8" fmla="*/ 0 w 8"/>
                  <a:gd name="T9" fmla="*/ 0 h 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" h="15">
                    <a:moveTo>
                      <a:pt x="0" y="0"/>
                    </a:moveTo>
                    <a:cubicBezTo>
                      <a:pt x="0" y="5"/>
                      <a:pt x="1" y="10"/>
                      <a:pt x="1" y="15"/>
                    </a:cubicBezTo>
                    <a:cubicBezTo>
                      <a:pt x="3" y="13"/>
                      <a:pt x="6" y="10"/>
                      <a:pt x="8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6" y="5"/>
                      <a:pt x="3" y="2"/>
                      <a:pt x="0" y="0"/>
                    </a:cubicBezTo>
                  </a:path>
                </a:pathLst>
              </a:custGeom>
              <a:solidFill>
                <a:srgbClr val="5249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07" name="Freeform 4920">
                <a:extLst>
                  <a:ext uri="{FF2B5EF4-FFF2-40B4-BE49-F238E27FC236}">
                    <a16:creationId xmlns:a16="http://schemas.microsoft.com/office/drawing/2014/main" id="{5BD5A02B-32DC-4A38-8E3C-1DC972E04D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10" y="1304"/>
                <a:ext cx="19" cy="45"/>
              </a:xfrm>
              <a:custGeom>
                <a:avLst/>
                <a:gdLst>
                  <a:gd name="T0" fmla="*/ 1 w 14"/>
                  <a:gd name="T1" fmla="*/ 0 h 33"/>
                  <a:gd name="T2" fmla="*/ 0 w 14"/>
                  <a:gd name="T3" fmla="*/ 1 h 33"/>
                  <a:gd name="T4" fmla="*/ 1 w 14"/>
                  <a:gd name="T5" fmla="*/ 89 h 33"/>
                  <a:gd name="T6" fmla="*/ 30 w 14"/>
                  <a:gd name="T7" fmla="*/ 113 h 33"/>
                  <a:gd name="T8" fmla="*/ 48 w 14"/>
                  <a:gd name="T9" fmla="*/ 89 h 33"/>
                  <a:gd name="T10" fmla="*/ 41 w 14"/>
                  <a:gd name="T11" fmla="*/ 37 h 33"/>
                  <a:gd name="T12" fmla="*/ 1 w 14"/>
                  <a:gd name="T13" fmla="*/ 0 h 3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" h="33">
                    <a:moveTo>
                      <a:pt x="1" y="0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1" y="9"/>
                      <a:pt x="1" y="18"/>
                      <a:pt x="1" y="26"/>
                    </a:cubicBezTo>
                    <a:cubicBezTo>
                      <a:pt x="4" y="28"/>
                      <a:pt x="7" y="31"/>
                      <a:pt x="9" y="33"/>
                    </a:cubicBezTo>
                    <a:cubicBezTo>
                      <a:pt x="11" y="31"/>
                      <a:pt x="12" y="29"/>
                      <a:pt x="14" y="26"/>
                    </a:cubicBezTo>
                    <a:cubicBezTo>
                      <a:pt x="13" y="21"/>
                      <a:pt x="13" y="16"/>
                      <a:pt x="12" y="11"/>
                    </a:cubicBezTo>
                    <a:cubicBezTo>
                      <a:pt x="9" y="7"/>
                      <a:pt x="5" y="4"/>
                      <a:pt x="1" y="0"/>
                    </a:cubicBezTo>
                  </a:path>
                </a:pathLst>
              </a:custGeom>
              <a:solidFill>
                <a:srgbClr val="8D85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08" name="Freeform 4921">
                <a:extLst>
                  <a:ext uri="{FF2B5EF4-FFF2-40B4-BE49-F238E27FC236}">
                    <a16:creationId xmlns:a16="http://schemas.microsoft.com/office/drawing/2014/main" id="{A932964B-2227-4377-ADDF-C47854B5A1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15" y="1445"/>
                <a:ext cx="3" cy="20"/>
              </a:xfrm>
              <a:custGeom>
                <a:avLst/>
                <a:gdLst>
                  <a:gd name="T0" fmla="*/ 0 w 2"/>
                  <a:gd name="T1" fmla="*/ 0 h 15"/>
                  <a:gd name="T2" fmla="*/ 0 w 2"/>
                  <a:gd name="T3" fmla="*/ 36 h 15"/>
                  <a:gd name="T4" fmla="*/ 0 w 2"/>
                  <a:gd name="T5" fmla="*/ 48 h 15"/>
                  <a:gd name="T6" fmla="*/ 12 w 2"/>
                  <a:gd name="T7" fmla="*/ 7 h 15"/>
                  <a:gd name="T8" fmla="*/ 0 w 2"/>
                  <a:gd name="T9" fmla="*/ 0 h 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5">
                    <a:moveTo>
                      <a:pt x="0" y="0"/>
                    </a:moveTo>
                    <a:cubicBezTo>
                      <a:pt x="0" y="4"/>
                      <a:pt x="0" y="7"/>
                      <a:pt x="0" y="11"/>
                    </a:cubicBezTo>
                    <a:cubicBezTo>
                      <a:pt x="0" y="12"/>
                      <a:pt x="0" y="14"/>
                      <a:pt x="0" y="15"/>
                    </a:cubicBezTo>
                    <a:cubicBezTo>
                      <a:pt x="1" y="11"/>
                      <a:pt x="2" y="7"/>
                      <a:pt x="2" y="2"/>
                    </a:cubicBezTo>
                    <a:cubicBezTo>
                      <a:pt x="1" y="2"/>
                      <a:pt x="1" y="1"/>
                      <a:pt x="0" y="0"/>
                    </a:cubicBezTo>
                  </a:path>
                </a:pathLst>
              </a:custGeom>
              <a:solidFill>
                <a:srgbClr val="5249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09" name="Freeform 4922">
                <a:extLst>
                  <a:ext uri="{FF2B5EF4-FFF2-40B4-BE49-F238E27FC236}">
                    <a16:creationId xmlns:a16="http://schemas.microsoft.com/office/drawing/2014/main" id="{D823B391-7C70-4FD0-B3BD-81D566B797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14" y="1424"/>
                <a:ext cx="8" cy="24"/>
              </a:xfrm>
              <a:custGeom>
                <a:avLst/>
                <a:gdLst>
                  <a:gd name="T0" fmla="*/ 20 w 6"/>
                  <a:gd name="T1" fmla="*/ 0 h 17"/>
                  <a:gd name="T2" fmla="*/ 0 w 6"/>
                  <a:gd name="T3" fmla="*/ 28 h 17"/>
                  <a:gd name="T4" fmla="*/ 1 w 6"/>
                  <a:gd name="T5" fmla="*/ 59 h 17"/>
                  <a:gd name="T6" fmla="*/ 9 w 6"/>
                  <a:gd name="T7" fmla="*/ 68 h 17"/>
                  <a:gd name="T8" fmla="*/ 20 w 6"/>
                  <a:gd name="T9" fmla="*/ 0 h 1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17">
                    <a:moveTo>
                      <a:pt x="6" y="0"/>
                    </a:moveTo>
                    <a:cubicBezTo>
                      <a:pt x="4" y="2"/>
                      <a:pt x="2" y="4"/>
                      <a:pt x="0" y="7"/>
                    </a:cubicBezTo>
                    <a:cubicBezTo>
                      <a:pt x="0" y="9"/>
                      <a:pt x="1" y="12"/>
                      <a:pt x="1" y="15"/>
                    </a:cubicBezTo>
                    <a:cubicBezTo>
                      <a:pt x="2" y="16"/>
                      <a:pt x="2" y="17"/>
                      <a:pt x="3" y="17"/>
                    </a:cubicBezTo>
                    <a:cubicBezTo>
                      <a:pt x="4" y="11"/>
                      <a:pt x="5" y="6"/>
                      <a:pt x="6" y="0"/>
                    </a:cubicBezTo>
                  </a:path>
                </a:pathLst>
              </a:custGeom>
              <a:solidFill>
                <a:srgbClr val="8D85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10" name="Freeform 4923">
                <a:extLst>
                  <a:ext uri="{FF2B5EF4-FFF2-40B4-BE49-F238E27FC236}">
                    <a16:creationId xmlns:a16="http://schemas.microsoft.com/office/drawing/2014/main" id="{5E934E88-05AA-450B-BF96-FBF0FC29B3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65" y="1574"/>
                <a:ext cx="38" cy="51"/>
              </a:xfrm>
              <a:custGeom>
                <a:avLst/>
                <a:gdLst>
                  <a:gd name="T0" fmla="*/ 96 w 28"/>
                  <a:gd name="T1" fmla="*/ 0 h 38"/>
                  <a:gd name="T2" fmla="*/ 0 w 28"/>
                  <a:gd name="T3" fmla="*/ 78 h 38"/>
                  <a:gd name="T4" fmla="*/ 96 w 28"/>
                  <a:gd name="T5" fmla="*/ 122 h 38"/>
                  <a:gd name="T6" fmla="*/ 96 w 28"/>
                  <a:gd name="T7" fmla="*/ 0 h 3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8" h="38">
                    <a:moveTo>
                      <a:pt x="28" y="0"/>
                    </a:moveTo>
                    <a:cubicBezTo>
                      <a:pt x="22" y="13"/>
                      <a:pt x="13" y="22"/>
                      <a:pt x="0" y="24"/>
                    </a:cubicBezTo>
                    <a:cubicBezTo>
                      <a:pt x="10" y="28"/>
                      <a:pt x="20" y="32"/>
                      <a:pt x="28" y="38"/>
                    </a:cubicBezTo>
                    <a:cubicBezTo>
                      <a:pt x="27" y="25"/>
                      <a:pt x="27" y="13"/>
                      <a:pt x="28" y="0"/>
                    </a:cubicBezTo>
                  </a:path>
                </a:pathLst>
              </a:custGeom>
              <a:solidFill>
                <a:srgbClr val="332B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11" name="Freeform 4924">
                <a:extLst>
                  <a:ext uri="{FF2B5EF4-FFF2-40B4-BE49-F238E27FC236}">
                    <a16:creationId xmlns:a16="http://schemas.microsoft.com/office/drawing/2014/main" id="{62B02CE5-B045-43C6-9920-DBAE2790F5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24" y="1604"/>
                <a:ext cx="79" cy="51"/>
              </a:xfrm>
              <a:custGeom>
                <a:avLst/>
                <a:gdLst>
                  <a:gd name="T0" fmla="*/ 30 w 58"/>
                  <a:gd name="T1" fmla="*/ 0 h 38"/>
                  <a:gd name="T2" fmla="*/ 0 w 58"/>
                  <a:gd name="T3" fmla="*/ 31 h 38"/>
                  <a:gd name="T4" fmla="*/ 188 w 58"/>
                  <a:gd name="T5" fmla="*/ 122 h 38"/>
                  <a:gd name="T6" fmla="*/ 200 w 58"/>
                  <a:gd name="T7" fmla="*/ 121 h 38"/>
                  <a:gd name="T8" fmla="*/ 200 w 58"/>
                  <a:gd name="T9" fmla="*/ 115 h 38"/>
                  <a:gd name="T10" fmla="*/ 200 w 58"/>
                  <a:gd name="T11" fmla="*/ 78 h 38"/>
                  <a:gd name="T12" fmla="*/ 200 w 58"/>
                  <a:gd name="T13" fmla="*/ 51 h 38"/>
                  <a:gd name="T14" fmla="*/ 104 w 58"/>
                  <a:gd name="T15" fmla="*/ 7 h 38"/>
                  <a:gd name="T16" fmla="*/ 83 w 58"/>
                  <a:gd name="T17" fmla="*/ 7 h 38"/>
                  <a:gd name="T18" fmla="*/ 30 w 58"/>
                  <a:gd name="T19" fmla="*/ 0 h 38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58" h="38">
                    <a:moveTo>
                      <a:pt x="9" y="0"/>
                    </a:moveTo>
                    <a:cubicBezTo>
                      <a:pt x="6" y="4"/>
                      <a:pt x="3" y="7"/>
                      <a:pt x="0" y="10"/>
                    </a:cubicBezTo>
                    <a:cubicBezTo>
                      <a:pt x="19" y="18"/>
                      <a:pt x="39" y="27"/>
                      <a:pt x="54" y="38"/>
                    </a:cubicBezTo>
                    <a:cubicBezTo>
                      <a:pt x="55" y="38"/>
                      <a:pt x="57" y="37"/>
                      <a:pt x="58" y="37"/>
                    </a:cubicBezTo>
                    <a:cubicBezTo>
                      <a:pt x="58" y="37"/>
                      <a:pt x="58" y="36"/>
                      <a:pt x="58" y="36"/>
                    </a:cubicBezTo>
                    <a:cubicBezTo>
                      <a:pt x="58" y="32"/>
                      <a:pt x="58" y="28"/>
                      <a:pt x="58" y="24"/>
                    </a:cubicBezTo>
                    <a:cubicBezTo>
                      <a:pt x="58" y="21"/>
                      <a:pt x="58" y="19"/>
                      <a:pt x="58" y="16"/>
                    </a:cubicBezTo>
                    <a:cubicBezTo>
                      <a:pt x="50" y="10"/>
                      <a:pt x="40" y="6"/>
                      <a:pt x="30" y="2"/>
                    </a:cubicBezTo>
                    <a:cubicBezTo>
                      <a:pt x="28" y="2"/>
                      <a:pt x="26" y="2"/>
                      <a:pt x="24" y="2"/>
                    </a:cubicBezTo>
                    <a:cubicBezTo>
                      <a:pt x="19" y="2"/>
                      <a:pt x="14" y="1"/>
                      <a:pt x="9" y="0"/>
                    </a:cubicBezTo>
                  </a:path>
                </a:pathLst>
              </a:custGeom>
              <a:solidFill>
                <a:srgbClr val="766C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8994" name="Group 4925">
              <a:extLst>
                <a:ext uri="{FF2B5EF4-FFF2-40B4-BE49-F238E27FC236}">
                  <a16:creationId xmlns:a16="http://schemas.microsoft.com/office/drawing/2014/main" id="{7B702D03-AF61-4BEF-94EB-FACA92D152D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354" y="861"/>
              <a:ext cx="781" cy="791"/>
              <a:chOff x="4354" y="861"/>
              <a:chExt cx="781" cy="791"/>
            </a:xfrm>
          </p:grpSpPr>
          <p:sp>
            <p:nvSpPr>
              <p:cNvPr id="29512" name="Freeform 4926">
                <a:extLst>
                  <a:ext uri="{FF2B5EF4-FFF2-40B4-BE49-F238E27FC236}">
                    <a16:creationId xmlns:a16="http://schemas.microsoft.com/office/drawing/2014/main" id="{710FC578-D554-4590-A9B3-06EAEF82DD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58" y="973"/>
                <a:ext cx="8" cy="17"/>
              </a:xfrm>
              <a:custGeom>
                <a:avLst/>
                <a:gdLst>
                  <a:gd name="T0" fmla="*/ 0 w 6"/>
                  <a:gd name="T1" fmla="*/ 0 h 13"/>
                  <a:gd name="T2" fmla="*/ 12 w 6"/>
                  <a:gd name="T3" fmla="*/ 35 h 13"/>
                  <a:gd name="T4" fmla="*/ 20 w 6"/>
                  <a:gd name="T5" fmla="*/ 38 h 13"/>
                  <a:gd name="T6" fmla="*/ 0 w 6"/>
                  <a:gd name="T7" fmla="*/ 0 h 1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" h="13">
                    <a:moveTo>
                      <a:pt x="0" y="0"/>
                    </a:moveTo>
                    <a:cubicBezTo>
                      <a:pt x="2" y="4"/>
                      <a:pt x="3" y="8"/>
                      <a:pt x="4" y="12"/>
                    </a:cubicBezTo>
                    <a:cubicBezTo>
                      <a:pt x="5" y="12"/>
                      <a:pt x="5" y="13"/>
                      <a:pt x="6" y="13"/>
                    </a:cubicBezTo>
                    <a:cubicBezTo>
                      <a:pt x="4" y="9"/>
                      <a:pt x="2" y="4"/>
                      <a:pt x="0" y="0"/>
                    </a:cubicBezTo>
                  </a:path>
                </a:pathLst>
              </a:custGeom>
              <a:solidFill>
                <a:srgbClr val="6057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513" name="Freeform 4927">
                <a:extLst>
                  <a:ext uri="{FF2B5EF4-FFF2-40B4-BE49-F238E27FC236}">
                    <a16:creationId xmlns:a16="http://schemas.microsoft.com/office/drawing/2014/main" id="{467F6461-9AB8-43FF-9C54-60F5AFB72C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80" y="1040"/>
                <a:ext cx="13" cy="37"/>
              </a:xfrm>
              <a:custGeom>
                <a:avLst/>
                <a:gdLst>
                  <a:gd name="T0" fmla="*/ 0 w 10"/>
                  <a:gd name="T1" fmla="*/ 0 h 27"/>
                  <a:gd name="T2" fmla="*/ 17 w 10"/>
                  <a:gd name="T3" fmla="*/ 85 h 27"/>
                  <a:gd name="T4" fmla="*/ 27 w 10"/>
                  <a:gd name="T5" fmla="*/ 96 h 27"/>
                  <a:gd name="T6" fmla="*/ 29 w 10"/>
                  <a:gd name="T7" fmla="*/ 85 h 27"/>
                  <a:gd name="T8" fmla="*/ 21 w 10"/>
                  <a:gd name="T9" fmla="*/ 47 h 27"/>
                  <a:gd name="T10" fmla="*/ 0 w 10"/>
                  <a:gd name="T11" fmla="*/ 0 h 2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" h="27">
                    <a:moveTo>
                      <a:pt x="0" y="0"/>
                    </a:moveTo>
                    <a:cubicBezTo>
                      <a:pt x="2" y="8"/>
                      <a:pt x="4" y="16"/>
                      <a:pt x="6" y="24"/>
                    </a:cubicBezTo>
                    <a:cubicBezTo>
                      <a:pt x="7" y="25"/>
                      <a:pt x="8" y="26"/>
                      <a:pt x="9" y="27"/>
                    </a:cubicBezTo>
                    <a:cubicBezTo>
                      <a:pt x="9" y="26"/>
                      <a:pt x="10" y="25"/>
                      <a:pt x="10" y="24"/>
                    </a:cubicBezTo>
                    <a:cubicBezTo>
                      <a:pt x="9" y="20"/>
                      <a:pt x="8" y="17"/>
                      <a:pt x="7" y="13"/>
                    </a:cubicBezTo>
                    <a:cubicBezTo>
                      <a:pt x="5" y="8"/>
                      <a:pt x="3" y="4"/>
                      <a:pt x="0" y="0"/>
                    </a:cubicBezTo>
                  </a:path>
                </a:pathLst>
              </a:custGeom>
              <a:solidFill>
                <a:srgbClr val="423A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514" name="Freeform 4928">
                <a:extLst>
                  <a:ext uri="{FF2B5EF4-FFF2-40B4-BE49-F238E27FC236}">
                    <a16:creationId xmlns:a16="http://schemas.microsoft.com/office/drawing/2014/main" id="{BB3B4BBE-EB7C-40FB-9EAE-DD8205470D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72" y="1012"/>
                <a:ext cx="17" cy="46"/>
              </a:xfrm>
              <a:custGeom>
                <a:avLst/>
                <a:gdLst>
                  <a:gd name="T0" fmla="*/ 0 w 13"/>
                  <a:gd name="T1" fmla="*/ 0 h 34"/>
                  <a:gd name="T2" fmla="*/ 12 w 13"/>
                  <a:gd name="T3" fmla="*/ 50 h 34"/>
                  <a:gd name="T4" fmla="*/ 17 w 13"/>
                  <a:gd name="T5" fmla="*/ 69 h 34"/>
                  <a:gd name="T6" fmla="*/ 38 w 13"/>
                  <a:gd name="T7" fmla="*/ 114 h 34"/>
                  <a:gd name="T8" fmla="*/ 9 w 13"/>
                  <a:gd name="T9" fmla="*/ 9 h 34"/>
                  <a:gd name="T10" fmla="*/ 0 w 13"/>
                  <a:gd name="T11" fmla="*/ 0 h 3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3" h="34">
                    <a:moveTo>
                      <a:pt x="0" y="0"/>
                    </a:moveTo>
                    <a:cubicBezTo>
                      <a:pt x="1" y="5"/>
                      <a:pt x="3" y="10"/>
                      <a:pt x="4" y="15"/>
                    </a:cubicBezTo>
                    <a:cubicBezTo>
                      <a:pt x="5" y="17"/>
                      <a:pt x="5" y="19"/>
                      <a:pt x="6" y="21"/>
                    </a:cubicBezTo>
                    <a:cubicBezTo>
                      <a:pt x="9" y="25"/>
                      <a:pt x="11" y="29"/>
                      <a:pt x="13" y="34"/>
                    </a:cubicBezTo>
                    <a:cubicBezTo>
                      <a:pt x="10" y="24"/>
                      <a:pt x="7" y="13"/>
                      <a:pt x="3" y="3"/>
                    </a:cubicBezTo>
                    <a:cubicBezTo>
                      <a:pt x="2" y="2"/>
                      <a:pt x="1" y="1"/>
                      <a:pt x="0" y="0"/>
                    </a:cubicBezTo>
                  </a:path>
                </a:pathLst>
              </a:custGeom>
              <a:solidFill>
                <a:srgbClr val="6057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515" name="Freeform 4929">
                <a:extLst>
                  <a:ext uri="{FF2B5EF4-FFF2-40B4-BE49-F238E27FC236}">
                    <a16:creationId xmlns:a16="http://schemas.microsoft.com/office/drawing/2014/main" id="{026B64AB-8A74-4D1C-8975-E1975670B3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97" y="1111"/>
                <a:ext cx="14" cy="43"/>
              </a:xfrm>
              <a:custGeom>
                <a:avLst/>
                <a:gdLst>
                  <a:gd name="T0" fmla="*/ 8 w 10"/>
                  <a:gd name="T1" fmla="*/ 0 h 32"/>
                  <a:gd name="T2" fmla="*/ 1 w 10"/>
                  <a:gd name="T3" fmla="*/ 7 h 32"/>
                  <a:gd name="T4" fmla="*/ 0 w 10"/>
                  <a:gd name="T5" fmla="*/ 9 h 32"/>
                  <a:gd name="T6" fmla="*/ 15 w 10"/>
                  <a:gd name="T7" fmla="*/ 78 h 32"/>
                  <a:gd name="T8" fmla="*/ 39 w 10"/>
                  <a:gd name="T9" fmla="*/ 105 h 32"/>
                  <a:gd name="T10" fmla="*/ 20 w 10"/>
                  <a:gd name="T11" fmla="*/ 12 h 32"/>
                  <a:gd name="T12" fmla="*/ 8 w 10"/>
                  <a:gd name="T13" fmla="*/ 0 h 3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32">
                    <a:moveTo>
                      <a:pt x="2" y="0"/>
                    </a:moveTo>
                    <a:cubicBezTo>
                      <a:pt x="1" y="1"/>
                      <a:pt x="1" y="2"/>
                      <a:pt x="1" y="2"/>
                    </a:cubicBezTo>
                    <a:cubicBezTo>
                      <a:pt x="1" y="2"/>
                      <a:pt x="1" y="3"/>
                      <a:pt x="0" y="3"/>
                    </a:cubicBezTo>
                    <a:cubicBezTo>
                      <a:pt x="2" y="10"/>
                      <a:pt x="3" y="17"/>
                      <a:pt x="4" y="24"/>
                    </a:cubicBezTo>
                    <a:cubicBezTo>
                      <a:pt x="6" y="27"/>
                      <a:pt x="8" y="29"/>
                      <a:pt x="10" y="32"/>
                    </a:cubicBezTo>
                    <a:cubicBezTo>
                      <a:pt x="8" y="22"/>
                      <a:pt x="7" y="13"/>
                      <a:pt x="5" y="4"/>
                    </a:cubicBezTo>
                    <a:cubicBezTo>
                      <a:pt x="4" y="3"/>
                      <a:pt x="3" y="2"/>
                      <a:pt x="2" y="0"/>
                    </a:cubicBezTo>
                  </a:path>
                </a:pathLst>
              </a:custGeom>
              <a:solidFill>
                <a:srgbClr val="423A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516" name="Freeform 4930">
                <a:extLst>
                  <a:ext uri="{FF2B5EF4-FFF2-40B4-BE49-F238E27FC236}">
                    <a16:creationId xmlns:a16="http://schemas.microsoft.com/office/drawing/2014/main" id="{D080C9A8-24C2-436C-B84A-D8808746430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110" y="1180"/>
                <a:ext cx="13" cy="64"/>
              </a:xfrm>
              <a:custGeom>
                <a:avLst/>
                <a:gdLst>
                  <a:gd name="T0" fmla="*/ 21 w 10"/>
                  <a:gd name="T1" fmla="*/ 89 h 47"/>
                  <a:gd name="T2" fmla="*/ 12 w 10"/>
                  <a:gd name="T3" fmla="*/ 113 h 47"/>
                  <a:gd name="T4" fmla="*/ 16 w 10"/>
                  <a:gd name="T5" fmla="*/ 140 h 47"/>
                  <a:gd name="T6" fmla="*/ 29 w 10"/>
                  <a:gd name="T7" fmla="*/ 161 h 47"/>
                  <a:gd name="T8" fmla="*/ 21 w 10"/>
                  <a:gd name="T9" fmla="*/ 89 h 47"/>
                  <a:gd name="T10" fmla="*/ 0 w 10"/>
                  <a:gd name="T11" fmla="*/ 0 h 47"/>
                  <a:gd name="T12" fmla="*/ 0 w 10"/>
                  <a:gd name="T13" fmla="*/ 14 h 47"/>
                  <a:gd name="T14" fmla="*/ 1 w 10"/>
                  <a:gd name="T15" fmla="*/ 7 h 47"/>
                  <a:gd name="T16" fmla="*/ 0 w 10"/>
                  <a:gd name="T17" fmla="*/ 0 h 4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0" h="47">
                    <a:moveTo>
                      <a:pt x="7" y="26"/>
                    </a:moveTo>
                    <a:cubicBezTo>
                      <a:pt x="6" y="28"/>
                      <a:pt x="5" y="31"/>
                      <a:pt x="4" y="33"/>
                    </a:cubicBezTo>
                    <a:cubicBezTo>
                      <a:pt x="5" y="36"/>
                      <a:pt x="5" y="38"/>
                      <a:pt x="5" y="41"/>
                    </a:cubicBezTo>
                    <a:cubicBezTo>
                      <a:pt x="7" y="43"/>
                      <a:pt x="8" y="45"/>
                      <a:pt x="10" y="47"/>
                    </a:cubicBezTo>
                    <a:cubicBezTo>
                      <a:pt x="9" y="40"/>
                      <a:pt x="8" y="33"/>
                      <a:pt x="7" y="26"/>
                    </a:cubicBezTo>
                    <a:moveTo>
                      <a:pt x="0" y="0"/>
                    </a:moveTo>
                    <a:cubicBezTo>
                      <a:pt x="0" y="1"/>
                      <a:pt x="0" y="2"/>
                      <a:pt x="0" y="4"/>
                    </a:cubicBezTo>
                    <a:cubicBezTo>
                      <a:pt x="1" y="3"/>
                      <a:pt x="1" y="2"/>
                      <a:pt x="1" y="2"/>
                    </a:cubicBezTo>
                    <a:cubicBezTo>
                      <a:pt x="1" y="1"/>
                      <a:pt x="0" y="0"/>
                      <a:pt x="0" y="0"/>
                    </a:cubicBezTo>
                  </a:path>
                </a:pathLst>
              </a:custGeom>
              <a:solidFill>
                <a:srgbClr val="423A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517" name="Freeform 4931">
                <a:extLst>
                  <a:ext uri="{FF2B5EF4-FFF2-40B4-BE49-F238E27FC236}">
                    <a16:creationId xmlns:a16="http://schemas.microsoft.com/office/drawing/2014/main" id="{E7729439-36D8-40B4-A087-A559B01390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21" y="1268"/>
                <a:ext cx="5" cy="21"/>
              </a:xfrm>
              <a:custGeom>
                <a:avLst/>
                <a:gdLst>
                  <a:gd name="T0" fmla="*/ 0 w 4"/>
                  <a:gd name="T1" fmla="*/ 0 h 15"/>
                  <a:gd name="T2" fmla="*/ 6 w 4"/>
                  <a:gd name="T3" fmla="*/ 57 h 15"/>
                  <a:gd name="T4" fmla="*/ 10 w 4"/>
                  <a:gd name="T5" fmla="*/ 41 h 15"/>
                  <a:gd name="T6" fmla="*/ 10 w 4"/>
                  <a:gd name="T7" fmla="*/ 20 h 15"/>
                  <a:gd name="T8" fmla="*/ 0 w 4"/>
                  <a:gd name="T9" fmla="*/ 0 h 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15">
                    <a:moveTo>
                      <a:pt x="0" y="0"/>
                    </a:moveTo>
                    <a:cubicBezTo>
                      <a:pt x="1" y="5"/>
                      <a:pt x="1" y="10"/>
                      <a:pt x="2" y="15"/>
                    </a:cubicBezTo>
                    <a:cubicBezTo>
                      <a:pt x="3" y="14"/>
                      <a:pt x="3" y="13"/>
                      <a:pt x="4" y="11"/>
                    </a:cubicBezTo>
                    <a:cubicBezTo>
                      <a:pt x="4" y="9"/>
                      <a:pt x="4" y="7"/>
                      <a:pt x="4" y="5"/>
                    </a:cubicBezTo>
                    <a:cubicBezTo>
                      <a:pt x="2" y="3"/>
                      <a:pt x="1" y="2"/>
                      <a:pt x="0" y="0"/>
                    </a:cubicBezTo>
                  </a:path>
                </a:pathLst>
              </a:custGeom>
              <a:solidFill>
                <a:srgbClr val="423A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518" name="Freeform 4932">
                <a:extLst>
                  <a:ext uri="{FF2B5EF4-FFF2-40B4-BE49-F238E27FC236}">
                    <a16:creationId xmlns:a16="http://schemas.microsoft.com/office/drawing/2014/main" id="{1328FA20-8E5D-4F99-A961-93E31DAE6B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64" y="989"/>
                <a:ext cx="12" cy="27"/>
              </a:xfrm>
              <a:custGeom>
                <a:avLst/>
                <a:gdLst>
                  <a:gd name="T0" fmla="*/ 0 w 9"/>
                  <a:gd name="T1" fmla="*/ 0 h 20"/>
                  <a:gd name="T2" fmla="*/ 20 w 9"/>
                  <a:gd name="T3" fmla="*/ 57 h 20"/>
                  <a:gd name="T4" fmla="*/ 28 w 9"/>
                  <a:gd name="T5" fmla="*/ 66 h 20"/>
                  <a:gd name="T6" fmla="*/ 7 w 9"/>
                  <a:gd name="T7" fmla="*/ 1 h 20"/>
                  <a:gd name="T8" fmla="*/ 0 w 9"/>
                  <a:gd name="T9" fmla="*/ 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" h="20">
                    <a:moveTo>
                      <a:pt x="0" y="0"/>
                    </a:moveTo>
                    <a:cubicBezTo>
                      <a:pt x="2" y="5"/>
                      <a:pt x="4" y="11"/>
                      <a:pt x="6" y="17"/>
                    </a:cubicBezTo>
                    <a:cubicBezTo>
                      <a:pt x="7" y="18"/>
                      <a:pt x="8" y="19"/>
                      <a:pt x="9" y="20"/>
                    </a:cubicBezTo>
                    <a:cubicBezTo>
                      <a:pt x="7" y="14"/>
                      <a:pt x="4" y="7"/>
                      <a:pt x="2" y="1"/>
                    </a:cubicBezTo>
                    <a:cubicBezTo>
                      <a:pt x="1" y="1"/>
                      <a:pt x="1" y="0"/>
                      <a:pt x="0" y="0"/>
                    </a:cubicBezTo>
                  </a:path>
                </a:pathLst>
              </a:custGeom>
              <a:solidFill>
                <a:srgbClr val="9890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519" name="Freeform 4933">
                <a:extLst>
                  <a:ext uri="{FF2B5EF4-FFF2-40B4-BE49-F238E27FC236}">
                    <a16:creationId xmlns:a16="http://schemas.microsoft.com/office/drawing/2014/main" id="{EE31C7EF-A4AA-481D-A55C-AE4AF68D301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88" y="1073"/>
                <a:ext cx="16" cy="43"/>
              </a:xfrm>
              <a:custGeom>
                <a:avLst/>
                <a:gdLst>
                  <a:gd name="T0" fmla="*/ 31 w 12"/>
                  <a:gd name="T1" fmla="*/ 83 h 32"/>
                  <a:gd name="T2" fmla="*/ 28 w 12"/>
                  <a:gd name="T3" fmla="*/ 93 h 32"/>
                  <a:gd name="T4" fmla="*/ 37 w 12"/>
                  <a:gd name="T5" fmla="*/ 105 h 32"/>
                  <a:gd name="T6" fmla="*/ 31 w 12"/>
                  <a:gd name="T7" fmla="*/ 83 h 32"/>
                  <a:gd name="T8" fmla="*/ 0 w 12"/>
                  <a:gd name="T9" fmla="*/ 0 h 32"/>
                  <a:gd name="T10" fmla="*/ 7 w 12"/>
                  <a:gd name="T11" fmla="*/ 16 h 32"/>
                  <a:gd name="T12" fmla="*/ 9 w 12"/>
                  <a:gd name="T13" fmla="*/ 9 h 32"/>
                  <a:gd name="T14" fmla="*/ 0 w 12"/>
                  <a:gd name="T15" fmla="*/ 0 h 3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2" h="32">
                    <a:moveTo>
                      <a:pt x="10" y="25"/>
                    </a:moveTo>
                    <a:cubicBezTo>
                      <a:pt x="10" y="26"/>
                      <a:pt x="9" y="27"/>
                      <a:pt x="9" y="28"/>
                    </a:cubicBezTo>
                    <a:cubicBezTo>
                      <a:pt x="10" y="30"/>
                      <a:pt x="11" y="31"/>
                      <a:pt x="12" y="32"/>
                    </a:cubicBezTo>
                    <a:cubicBezTo>
                      <a:pt x="11" y="30"/>
                      <a:pt x="11" y="27"/>
                      <a:pt x="10" y="25"/>
                    </a:cubicBezTo>
                    <a:moveTo>
                      <a:pt x="0" y="0"/>
                    </a:moveTo>
                    <a:cubicBezTo>
                      <a:pt x="1" y="1"/>
                      <a:pt x="1" y="3"/>
                      <a:pt x="2" y="5"/>
                    </a:cubicBezTo>
                    <a:cubicBezTo>
                      <a:pt x="2" y="4"/>
                      <a:pt x="3" y="3"/>
                      <a:pt x="3" y="3"/>
                    </a:cubicBezTo>
                    <a:cubicBezTo>
                      <a:pt x="2" y="2"/>
                      <a:pt x="1" y="1"/>
                      <a:pt x="0" y="0"/>
                    </a:cubicBezTo>
                  </a:path>
                </a:pathLst>
              </a:custGeom>
              <a:solidFill>
                <a:srgbClr val="8178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520" name="Freeform 4934">
                <a:extLst>
                  <a:ext uri="{FF2B5EF4-FFF2-40B4-BE49-F238E27FC236}">
                    <a16:creationId xmlns:a16="http://schemas.microsoft.com/office/drawing/2014/main" id="{6E3FB187-E8E9-4EC3-834E-8D32C4EE05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03" y="1144"/>
                <a:ext cx="12" cy="39"/>
              </a:xfrm>
              <a:custGeom>
                <a:avLst/>
                <a:gdLst>
                  <a:gd name="T0" fmla="*/ 0 w 9"/>
                  <a:gd name="T1" fmla="*/ 0 h 29"/>
                  <a:gd name="T2" fmla="*/ 16 w 9"/>
                  <a:gd name="T3" fmla="*/ 87 h 29"/>
                  <a:gd name="T4" fmla="*/ 20 w 9"/>
                  <a:gd name="T5" fmla="*/ 94 h 29"/>
                  <a:gd name="T6" fmla="*/ 28 w 9"/>
                  <a:gd name="T7" fmla="*/ 78 h 29"/>
                  <a:gd name="T8" fmla="*/ 20 w 9"/>
                  <a:gd name="T9" fmla="*/ 27 h 29"/>
                  <a:gd name="T10" fmla="*/ 0 w 9"/>
                  <a:gd name="T11" fmla="*/ 0 h 2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9" h="29">
                    <a:moveTo>
                      <a:pt x="0" y="0"/>
                    </a:moveTo>
                    <a:cubicBezTo>
                      <a:pt x="2" y="9"/>
                      <a:pt x="3" y="18"/>
                      <a:pt x="5" y="27"/>
                    </a:cubicBezTo>
                    <a:cubicBezTo>
                      <a:pt x="5" y="27"/>
                      <a:pt x="6" y="28"/>
                      <a:pt x="6" y="29"/>
                    </a:cubicBezTo>
                    <a:cubicBezTo>
                      <a:pt x="7" y="27"/>
                      <a:pt x="8" y="26"/>
                      <a:pt x="9" y="24"/>
                    </a:cubicBezTo>
                    <a:cubicBezTo>
                      <a:pt x="8" y="19"/>
                      <a:pt x="7" y="13"/>
                      <a:pt x="6" y="8"/>
                    </a:cubicBezTo>
                    <a:cubicBezTo>
                      <a:pt x="4" y="5"/>
                      <a:pt x="2" y="3"/>
                      <a:pt x="0" y="0"/>
                    </a:cubicBezTo>
                  </a:path>
                </a:pathLst>
              </a:custGeom>
              <a:solidFill>
                <a:srgbClr val="8178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521" name="Freeform 4935">
                <a:extLst>
                  <a:ext uri="{FF2B5EF4-FFF2-40B4-BE49-F238E27FC236}">
                    <a16:creationId xmlns:a16="http://schemas.microsoft.com/office/drawing/2014/main" id="{4EBCBE01-A134-48EF-92B3-AEF2333A70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16" y="1236"/>
                <a:ext cx="10" cy="39"/>
              </a:xfrm>
              <a:custGeom>
                <a:avLst/>
                <a:gdLst>
                  <a:gd name="T0" fmla="*/ 0 w 7"/>
                  <a:gd name="T1" fmla="*/ 0 h 29"/>
                  <a:gd name="T2" fmla="*/ 13 w 7"/>
                  <a:gd name="T3" fmla="*/ 78 h 29"/>
                  <a:gd name="T4" fmla="*/ 29 w 7"/>
                  <a:gd name="T5" fmla="*/ 94 h 29"/>
                  <a:gd name="T6" fmla="*/ 20 w 7"/>
                  <a:gd name="T7" fmla="*/ 20 h 29"/>
                  <a:gd name="T8" fmla="*/ 0 w 7"/>
                  <a:gd name="T9" fmla="*/ 0 h 2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" h="29">
                    <a:moveTo>
                      <a:pt x="0" y="0"/>
                    </a:moveTo>
                    <a:cubicBezTo>
                      <a:pt x="1" y="8"/>
                      <a:pt x="2" y="16"/>
                      <a:pt x="3" y="24"/>
                    </a:cubicBezTo>
                    <a:cubicBezTo>
                      <a:pt x="4" y="26"/>
                      <a:pt x="5" y="27"/>
                      <a:pt x="7" y="29"/>
                    </a:cubicBezTo>
                    <a:cubicBezTo>
                      <a:pt x="6" y="21"/>
                      <a:pt x="5" y="14"/>
                      <a:pt x="5" y="6"/>
                    </a:cubicBezTo>
                    <a:cubicBezTo>
                      <a:pt x="3" y="4"/>
                      <a:pt x="2" y="2"/>
                      <a:pt x="0" y="0"/>
                    </a:cubicBezTo>
                  </a:path>
                </a:pathLst>
              </a:custGeom>
              <a:solidFill>
                <a:srgbClr val="8178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522" name="Freeform 4936">
                <a:extLst>
                  <a:ext uri="{FF2B5EF4-FFF2-40B4-BE49-F238E27FC236}">
                    <a16:creationId xmlns:a16="http://schemas.microsoft.com/office/drawing/2014/main" id="{C6BDE44E-6012-435A-A321-9BB4BAFAEB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29" y="1338"/>
                <a:ext cx="1" cy="17"/>
              </a:xfrm>
              <a:custGeom>
                <a:avLst/>
                <a:gdLst>
                  <a:gd name="T0" fmla="*/ 0 w 1"/>
                  <a:gd name="T1" fmla="*/ 0 h 13"/>
                  <a:gd name="T2" fmla="*/ 0 w 1"/>
                  <a:gd name="T3" fmla="*/ 1 h 13"/>
                  <a:gd name="T4" fmla="*/ 1 w 1"/>
                  <a:gd name="T5" fmla="*/ 38 h 13"/>
                  <a:gd name="T6" fmla="*/ 0 w 1"/>
                  <a:gd name="T7" fmla="*/ 0 h 1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3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5"/>
                      <a:pt x="0" y="9"/>
                      <a:pt x="1" y="13"/>
                    </a:cubicBezTo>
                    <a:cubicBezTo>
                      <a:pt x="1" y="8"/>
                      <a:pt x="1" y="4"/>
                      <a:pt x="0" y="0"/>
                    </a:cubicBezTo>
                  </a:path>
                </a:pathLst>
              </a:custGeom>
              <a:solidFill>
                <a:srgbClr val="8178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523" name="Freeform 4937">
                <a:extLst>
                  <a:ext uri="{FF2B5EF4-FFF2-40B4-BE49-F238E27FC236}">
                    <a16:creationId xmlns:a16="http://schemas.microsoft.com/office/drawing/2014/main" id="{98A4331C-0020-44B2-A40A-189CC76BE3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92" y="1073"/>
                <a:ext cx="3" cy="7"/>
              </a:xfrm>
              <a:custGeom>
                <a:avLst/>
                <a:gdLst>
                  <a:gd name="T0" fmla="*/ 8 w 2"/>
                  <a:gd name="T1" fmla="*/ 0 h 5"/>
                  <a:gd name="T2" fmla="*/ 0 w 2"/>
                  <a:gd name="T3" fmla="*/ 11 h 5"/>
                  <a:gd name="T4" fmla="*/ 12 w 2"/>
                  <a:gd name="T5" fmla="*/ 20 h 5"/>
                  <a:gd name="T6" fmla="*/ 8 w 2"/>
                  <a:gd name="T7" fmla="*/ 0 h 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5">
                    <a:moveTo>
                      <a:pt x="1" y="0"/>
                    </a:moveTo>
                    <a:cubicBezTo>
                      <a:pt x="1" y="1"/>
                      <a:pt x="0" y="2"/>
                      <a:pt x="0" y="3"/>
                    </a:cubicBezTo>
                    <a:cubicBezTo>
                      <a:pt x="1" y="3"/>
                      <a:pt x="2" y="4"/>
                      <a:pt x="2" y="5"/>
                    </a:cubicBezTo>
                    <a:cubicBezTo>
                      <a:pt x="2" y="3"/>
                      <a:pt x="1" y="2"/>
                      <a:pt x="1" y="0"/>
                    </a:cubicBezTo>
                  </a:path>
                </a:pathLst>
              </a:custGeom>
              <a:solidFill>
                <a:srgbClr val="6057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524" name="Freeform 4938">
                <a:extLst>
                  <a:ext uri="{FF2B5EF4-FFF2-40B4-BE49-F238E27FC236}">
                    <a16:creationId xmlns:a16="http://schemas.microsoft.com/office/drawing/2014/main" id="{3E17AE36-0D4C-4045-B321-79938D23BB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96" y="1108"/>
                <a:ext cx="4" cy="7"/>
              </a:xfrm>
              <a:custGeom>
                <a:avLst/>
                <a:gdLst>
                  <a:gd name="T0" fmla="*/ 0 w 3"/>
                  <a:gd name="T1" fmla="*/ 0 h 5"/>
                  <a:gd name="T2" fmla="*/ 1 w 3"/>
                  <a:gd name="T3" fmla="*/ 20 h 5"/>
                  <a:gd name="T4" fmla="*/ 7 w 3"/>
                  <a:gd name="T5" fmla="*/ 15 h 5"/>
                  <a:gd name="T6" fmla="*/ 9 w 3"/>
                  <a:gd name="T7" fmla="*/ 8 h 5"/>
                  <a:gd name="T8" fmla="*/ 0 w 3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cubicBezTo>
                      <a:pt x="1" y="1"/>
                      <a:pt x="1" y="3"/>
                      <a:pt x="1" y="5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2" y="4"/>
                      <a:pt x="2" y="3"/>
                      <a:pt x="3" y="2"/>
                    </a:cubicBezTo>
                    <a:cubicBezTo>
                      <a:pt x="2" y="2"/>
                      <a:pt x="1" y="1"/>
                      <a:pt x="0" y="0"/>
                    </a:cubicBezTo>
                  </a:path>
                </a:pathLst>
              </a:custGeom>
              <a:solidFill>
                <a:srgbClr val="6057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525" name="Freeform 4939">
                <a:extLst>
                  <a:ext uri="{FF2B5EF4-FFF2-40B4-BE49-F238E27FC236}">
                    <a16:creationId xmlns:a16="http://schemas.microsoft.com/office/drawing/2014/main" id="{360A322A-DB8B-446F-A52C-534B53CB41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91" y="1077"/>
                <a:ext cx="11" cy="34"/>
              </a:xfrm>
              <a:custGeom>
                <a:avLst/>
                <a:gdLst>
                  <a:gd name="T0" fmla="*/ 1 w 8"/>
                  <a:gd name="T1" fmla="*/ 0 h 25"/>
                  <a:gd name="T2" fmla="*/ 0 w 8"/>
                  <a:gd name="T3" fmla="*/ 7 h 25"/>
                  <a:gd name="T4" fmla="*/ 15 w 8"/>
                  <a:gd name="T5" fmla="*/ 78 h 25"/>
                  <a:gd name="T6" fmla="*/ 26 w 8"/>
                  <a:gd name="T7" fmla="*/ 86 h 25"/>
                  <a:gd name="T8" fmla="*/ 29 w 8"/>
                  <a:gd name="T9" fmla="*/ 76 h 25"/>
                  <a:gd name="T10" fmla="*/ 11 w 8"/>
                  <a:gd name="T11" fmla="*/ 7 h 25"/>
                  <a:gd name="T12" fmla="*/ 1 w 8"/>
                  <a:gd name="T13" fmla="*/ 0 h 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" h="25">
                    <a:moveTo>
                      <a:pt x="1" y="0"/>
                    </a:moveTo>
                    <a:cubicBezTo>
                      <a:pt x="1" y="0"/>
                      <a:pt x="0" y="1"/>
                      <a:pt x="0" y="2"/>
                    </a:cubicBezTo>
                    <a:cubicBezTo>
                      <a:pt x="1" y="9"/>
                      <a:pt x="3" y="16"/>
                      <a:pt x="4" y="23"/>
                    </a:cubicBezTo>
                    <a:cubicBezTo>
                      <a:pt x="5" y="24"/>
                      <a:pt x="6" y="25"/>
                      <a:pt x="7" y="25"/>
                    </a:cubicBezTo>
                    <a:cubicBezTo>
                      <a:pt x="7" y="24"/>
                      <a:pt x="8" y="23"/>
                      <a:pt x="8" y="22"/>
                    </a:cubicBezTo>
                    <a:cubicBezTo>
                      <a:pt x="7" y="15"/>
                      <a:pt x="5" y="9"/>
                      <a:pt x="3" y="2"/>
                    </a:cubicBezTo>
                    <a:cubicBezTo>
                      <a:pt x="3" y="1"/>
                      <a:pt x="2" y="0"/>
                      <a:pt x="1" y="0"/>
                    </a:cubicBezTo>
                  </a:path>
                </a:pathLst>
              </a:custGeom>
              <a:solidFill>
                <a:srgbClr val="9890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526" name="Freeform 4940">
                <a:extLst>
                  <a:ext uri="{FF2B5EF4-FFF2-40B4-BE49-F238E27FC236}">
                    <a16:creationId xmlns:a16="http://schemas.microsoft.com/office/drawing/2014/main" id="{418B1BE9-38DA-41E8-AEE3-27990B3675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10" y="1183"/>
                <a:ext cx="9" cy="42"/>
              </a:xfrm>
              <a:custGeom>
                <a:avLst/>
                <a:gdLst>
                  <a:gd name="T0" fmla="*/ 1 w 7"/>
                  <a:gd name="T1" fmla="*/ 0 h 31"/>
                  <a:gd name="T2" fmla="*/ 0 w 7"/>
                  <a:gd name="T3" fmla="*/ 7 h 31"/>
                  <a:gd name="T4" fmla="*/ 10 w 7"/>
                  <a:gd name="T5" fmla="*/ 104 h 31"/>
                  <a:gd name="T6" fmla="*/ 19 w 7"/>
                  <a:gd name="T7" fmla="*/ 83 h 31"/>
                  <a:gd name="T8" fmla="*/ 13 w 7"/>
                  <a:gd name="T9" fmla="*/ 12 h 31"/>
                  <a:gd name="T10" fmla="*/ 1 w 7"/>
                  <a:gd name="T11" fmla="*/ 0 h 3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" h="31">
                    <a:moveTo>
                      <a:pt x="1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2" y="11"/>
                      <a:pt x="3" y="21"/>
                      <a:pt x="4" y="31"/>
                    </a:cubicBezTo>
                    <a:cubicBezTo>
                      <a:pt x="5" y="29"/>
                      <a:pt x="6" y="26"/>
                      <a:pt x="7" y="24"/>
                    </a:cubicBezTo>
                    <a:cubicBezTo>
                      <a:pt x="7" y="17"/>
                      <a:pt x="6" y="11"/>
                      <a:pt x="5" y="4"/>
                    </a:cubicBezTo>
                    <a:cubicBezTo>
                      <a:pt x="4" y="3"/>
                      <a:pt x="3" y="1"/>
                      <a:pt x="1" y="0"/>
                    </a:cubicBezTo>
                  </a:path>
                </a:pathLst>
              </a:custGeom>
              <a:solidFill>
                <a:srgbClr val="6057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527" name="Freeform 4941">
                <a:extLst>
                  <a:ext uri="{FF2B5EF4-FFF2-40B4-BE49-F238E27FC236}">
                    <a16:creationId xmlns:a16="http://schemas.microsoft.com/office/drawing/2014/main" id="{598BD680-6BFD-4130-81F8-471CA14929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11" y="1176"/>
                <a:ext cx="5" cy="12"/>
              </a:xfrm>
              <a:custGeom>
                <a:avLst/>
                <a:gdLst>
                  <a:gd name="T0" fmla="*/ 8 w 4"/>
                  <a:gd name="T1" fmla="*/ 0 h 9"/>
                  <a:gd name="T2" fmla="*/ 0 w 4"/>
                  <a:gd name="T3" fmla="*/ 16 h 9"/>
                  <a:gd name="T4" fmla="*/ 10 w 4"/>
                  <a:gd name="T5" fmla="*/ 28 h 9"/>
                  <a:gd name="T6" fmla="*/ 8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9">
                    <a:moveTo>
                      <a:pt x="3" y="0"/>
                    </a:moveTo>
                    <a:cubicBezTo>
                      <a:pt x="2" y="2"/>
                      <a:pt x="1" y="3"/>
                      <a:pt x="0" y="5"/>
                    </a:cubicBezTo>
                    <a:cubicBezTo>
                      <a:pt x="2" y="6"/>
                      <a:pt x="3" y="8"/>
                      <a:pt x="4" y="9"/>
                    </a:cubicBezTo>
                    <a:cubicBezTo>
                      <a:pt x="3" y="6"/>
                      <a:pt x="3" y="3"/>
                      <a:pt x="3" y="0"/>
                    </a:cubicBezTo>
                  </a:path>
                </a:pathLst>
              </a:custGeom>
              <a:solidFill>
                <a:srgbClr val="9890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528" name="Freeform 4942">
                <a:extLst>
                  <a:ext uri="{FF2B5EF4-FFF2-40B4-BE49-F238E27FC236}">
                    <a16:creationId xmlns:a16="http://schemas.microsoft.com/office/drawing/2014/main" id="{77E60C36-E5AC-43EA-B280-E9BB940BDB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23" y="1283"/>
                <a:ext cx="6" cy="37"/>
              </a:xfrm>
              <a:custGeom>
                <a:avLst/>
                <a:gdLst>
                  <a:gd name="T0" fmla="*/ 12 w 4"/>
                  <a:gd name="T1" fmla="*/ 0 h 27"/>
                  <a:gd name="T2" fmla="*/ 0 w 4"/>
                  <a:gd name="T3" fmla="*/ 14 h 27"/>
                  <a:gd name="T4" fmla="*/ 12 w 4"/>
                  <a:gd name="T5" fmla="*/ 92 h 27"/>
                  <a:gd name="T6" fmla="*/ 21 w 4"/>
                  <a:gd name="T7" fmla="*/ 96 h 27"/>
                  <a:gd name="T8" fmla="*/ 12 w 4"/>
                  <a:gd name="T9" fmla="*/ 0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27">
                    <a:moveTo>
                      <a:pt x="2" y="0"/>
                    </a:moveTo>
                    <a:cubicBezTo>
                      <a:pt x="1" y="2"/>
                      <a:pt x="1" y="3"/>
                      <a:pt x="0" y="4"/>
                    </a:cubicBezTo>
                    <a:cubicBezTo>
                      <a:pt x="0" y="11"/>
                      <a:pt x="1" y="19"/>
                      <a:pt x="2" y="26"/>
                    </a:cubicBezTo>
                    <a:cubicBezTo>
                      <a:pt x="3" y="26"/>
                      <a:pt x="3" y="27"/>
                      <a:pt x="4" y="27"/>
                    </a:cubicBezTo>
                    <a:cubicBezTo>
                      <a:pt x="3" y="18"/>
                      <a:pt x="3" y="9"/>
                      <a:pt x="2" y="0"/>
                    </a:cubicBezTo>
                  </a:path>
                </a:pathLst>
              </a:custGeom>
              <a:solidFill>
                <a:srgbClr val="6057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529" name="Freeform 4943">
                <a:extLst>
                  <a:ext uri="{FF2B5EF4-FFF2-40B4-BE49-F238E27FC236}">
                    <a16:creationId xmlns:a16="http://schemas.microsoft.com/office/drawing/2014/main" id="{51440C6C-F97A-4088-9C2B-E84ADCDB47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26" y="1319"/>
                <a:ext cx="3" cy="20"/>
              </a:xfrm>
              <a:custGeom>
                <a:avLst/>
                <a:gdLst>
                  <a:gd name="T0" fmla="*/ 0 w 2"/>
                  <a:gd name="T1" fmla="*/ 0 h 15"/>
                  <a:gd name="T2" fmla="*/ 12 w 2"/>
                  <a:gd name="T3" fmla="*/ 48 h 15"/>
                  <a:gd name="T4" fmla="*/ 12 w 2"/>
                  <a:gd name="T5" fmla="*/ 44 h 15"/>
                  <a:gd name="T6" fmla="*/ 12 w 2"/>
                  <a:gd name="T7" fmla="*/ 1 h 15"/>
                  <a:gd name="T8" fmla="*/ 0 w 2"/>
                  <a:gd name="T9" fmla="*/ 0 h 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5">
                    <a:moveTo>
                      <a:pt x="0" y="0"/>
                    </a:moveTo>
                    <a:cubicBezTo>
                      <a:pt x="1" y="5"/>
                      <a:pt x="1" y="10"/>
                      <a:pt x="2" y="15"/>
                    </a:cubicBezTo>
                    <a:cubicBezTo>
                      <a:pt x="2" y="15"/>
                      <a:pt x="2" y="14"/>
                      <a:pt x="2" y="14"/>
                    </a:cubicBezTo>
                    <a:cubicBezTo>
                      <a:pt x="2" y="10"/>
                      <a:pt x="2" y="6"/>
                      <a:pt x="2" y="1"/>
                    </a:cubicBezTo>
                    <a:cubicBezTo>
                      <a:pt x="1" y="1"/>
                      <a:pt x="1" y="0"/>
                      <a:pt x="0" y="0"/>
                    </a:cubicBezTo>
                  </a:path>
                </a:pathLst>
              </a:custGeom>
              <a:solidFill>
                <a:srgbClr val="9890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530" name="Freeform 4944">
                <a:extLst>
                  <a:ext uri="{FF2B5EF4-FFF2-40B4-BE49-F238E27FC236}">
                    <a16:creationId xmlns:a16="http://schemas.microsoft.com/office/drawing/2014/main" id="{00739D12-31AF-402C-8507-4200A13423D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102" y="1532"/>
                <a:ext cx="32" cy="108"/>
              </a:xfrm>
              <a:custGeom>
                <a:avLst/>
                <a:gdLst>
                  <a:gd name="T0" fmla="*/ 9 w 24"/>
                  <a:gd name="T1" fmla="*/ 89 h 80"/>
                  <a:gd name="T2" fmla="*/ 1 w 24"/>
                  <a:gd name="T3" fmla="*/ 104 h 80"/>
                  <a:gd name="T4" fmla="*/ 1 w 24"/>
                  <a:gd name="T5" fmla="*/ 230 h 80"/>
                  <a:gd name="T6" fmla="*/ 41 w 24"/>
                  <a:gd name="T7" fmla="*/ 266 h 80"/>
                  <a:gd name="T8" fmla="*/ 73 w 24"/>
                  <a:gd name="T9" fmla="*/ 173 h 80"/>
                  <a:gd name="T10" fmla="*/ 9 w 24"/>
                  <a:gd name="T11" fmla="*/ 89 h 80"/>
                  <a:gd name="T12" fmla="*/ 76 w 24"/>
                  <a:gd name="T13" fmla="*/ 0 h 80"/>
                  <a:gd name="T14" fmla="*/ 65 w 24"/>
                  <a:gd name="T15" fmla="*/ 12 h 80"/>
                  <a:gd name="T16" fmla="*/ 57 w 24"/>
                  <a:gd name="T17" fmla="*/ 20 h 80"/>
                  <a:gd name="T18" fmla="*/ 59 w 24"/>
                  <a:gd name="T19" fmla="*/ 22 h 80"/>
                  <a:gd name="T20" fmla="*/ 76 w 24"/>
                  <a:gd name="T21" fmla="*/ 43 h 80"/>
                  <a:gd name="T22" fmla="*/ 76 w 24"/>
                  <a:gd name="T23" fmla="*/ 0 h 8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24" h="80">
                    <a:moveTo>
                      <a:pt x="3" y="27"/>
                    </a:moveTo>
                    <a:cubicBezTo>
                      <a:pt x="2" y="28"/>
                      <a:pt x="2" y="30"/>
                      <a:pt x="1" y="31"/>
                    </a:cubicBezTo>
                    <a:cubicBezTo>
                      <a:pt x="0" y="44"/>
                      <a:pt x="0" y="56"/>
                      <a:pt x="1" y="69"/>
                    </a:cubicBezTo>
                    <a:cubicBezTo>
                      <a:pt x="5" y="72"/>
                      <a:pt x="9" y="76"/>
                      <a:pt x="13" y="80"/>
                    </a:cubicBezTo>
                    <a:cubicBezTo>
                      <a:pt x="18" y="73"/>
                      <a:pt x="22" y="63"/>
                      <a:pt x="23" y="52"/>
                    </a:cubicBezTo>
                    <a:cubicBezTo>
                      <a:pt x="17" y="44"/>
                      <a:pt x="11" y="35"/>
                      <a:pt x="3" y="27"/>
                    </a:cubicBezTo>
                    <a:moveTo>
                      <a:pt x="24" y="0"/>
                    </a:moveTo>
                    <a:cubicBezTo>
                      <a:pt x="23" y="1"/>
                      <a:pt x="22" y="3"/>
                      <a:pt x="21" y="4"/>
                    </a:cubicBezTo>
                    <a:cubicBezTo>
                      <a:pt x="20" y="5"/>
                      <a:pt x="19" y="6"/>
                      <a:pt x="18" y="6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21" y="9"/>
                      <a:pt x="23" y="11"/>
                      <a:pt x="24" y="13"/>
                    </a:cubicBezTo>
                    <a:cubicBezTo>
                      <a:pt x="24" y="9"/>
                      <a:pt x="24" y="4"/>
                      <a:pt x="24" y="0"/>
                    </a:cubicBezTo>
                  </a:path>
                </a:pathLst>
              </a:custGeom>
              <a:solidFill>
                <a:srgbClr val="423A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531" name="Freeform 4945">
                <a:extLst>
                  <a:ext uri="{FF2B5EF4-FFF2-40B4-BE49-F238E27FC236}">
                    <a16:creationId xmlns:a16="http://schemas.microsoft.com/office/drawing/2014/main" id="{40B92AF5-2428-4236-86D3-B7500B13C5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25" y="1378"/>
                <a:ext cx="6" cy="38"/>
              </a:xfrm>
              <a:custGeom>
                <a:avLst/>
                <a:gdLst>
                  <a:gd name="T0" fmla="*/ 8 w 5"/>
                  <a:gd name="T1" fmla="*/ 0 h 28"/>
                  <a:gd name="T2" fmla="*/ 0 w 5"/>
                  <a:gd name="T3" fmla="*/ 84 h 28"/>
                  <a:gd name="T4" fmla="*/ 7 w 5"/>
                  <a:gd name="T5" fmla="*/ 96 h 28"/>
                  <a:gd name="T6" fmla="*/ 10 w 5"/>
                  <a:gd name="T7" fmla="*/ 84 h 28"/>
                  <a:gd name="T8" fmla="*/ 8 w 5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28">
                    <a:moveTo>
                      <a:pt x="4" y="0"/>
                    </a:moveTo>
                    <a:cubicBezTo>
                      <a:pt x="3" y="8"/>
                      <a:pt x="1" y="17"/>
                      <a:pt x="0" y="25"/>
                    </a:cubicBezTo>
                    <a:cubicBezTo>
                      <a:pt x="1" y="26"/>
                      <a:pt x="2" y="27"/>
                      <a:pt x="3" y="28"/>
                    </a:cubicBezTo>
                    <a:cubicBezTo>
                      <a:pt x="4" y="27"/>
                      <a:pt x="4" y="26"/>
                      <a:pt x="5" y="25"/>
                    </a:cubicBezTo>
                    <a:cubicBezTo>
                      <a:pt x="5" y="17"/>
                      <a:pt x="5" y="8"/>
                      <a:pt x="4" y="0"/>
                    </a:cubicBezTo>
                  </a:path>
                </a:pathLst>
              </a:custGeom>
              <a:solidFill>
                <a:srgbClr val="423A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532" name="Freeform 4946">
                <a:extLst>
                  <a:ext uri="{FF2B5EF4-FFF2-40B4-BE49-F238E27FC236}">
                    <a16:creationId xmlns:a16="http://schemas.microsoft.com/office/drawing/2014/main" id="{9D58BAAD-510E-4EFA-AA74-1A367F74D6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14" y="1458"/>
                <a:ext cx="17" cy="68"/>
              </a:xfrm>
              <a:custGeom>
                <a:avLst/>
                <a:gdLst>
                  <a:gd name="T0" fmla="*/ 31 w 13"/>
                  <a:gd name="T1" fmla="*/ 0 h 50"/>
                  <a:gd name="T2" fmla="*/ 1 w 13"/>
                  <a:gd name="T3" fmla="*/ 41 h 50"/>
                  <a:gd name="T4" fmla="*/ 0 w 13"/>
                  <a:gd name="T5" fmla="*/ 170 h 50"/>
                  <a:gd name="T6" fmla="*/ 38 w 13"/>
                  <a:gd name="T7" fmla="*/ 120 h 50"/>
                  <a:gd name="T8" fmla="*/ 38 w 13"/>
                  <a:gd name="T9" fmla="*/ 98 h 50"/>
                  <a:gd name="T10" fmla="*/ 38 w 13"/>
                  <a:gd name="T11" fmla="*/ 7 h 50"/>
                  <a:gd name="T12" fmla="*/ 31 w 13"/>
                  <a:gd name="T13" fmla="*/ 0 h 5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" h="50">
                    <a:moveTo>
                      <a:pt x="11" y="0"/>
                    </a:moveTo>
                    <a:cubicBezTo>
                      <a:pt x="8" y="4"/>
                      <a:pt x="5" y="8"/>
                      <a:pt x="1" y="12"/>
                    </a:cubicBezTo>
                    <a:cubicBezTo>
                      <a:pt x="2" y="25"/>
                      <a:pt x="2" y="38"/>
                      <a:pt x="0" y="50"/>
                    </a:cubicBezTo>
                    <a:cubicBezTo>
                      <a:pt x="5" y="45"/>
                      <a:pt x="9" y="40"/>
                      <a:pt x="13" y="35"/>
                    </a:cubicBezTo>
                    <a:cubicBezTo>
                      <a:pt x="13" y="33"/>
                      <a:pt x="13" y="31"/>
                      <a:pt x="13" y="29"/>
                    </a:cubicBezTo>
                    <a:cubicBezTo>
                      <a:pt x="13" y="20"/>
                      <a:pt x="13" y="11"/>
                      <a:pt x="13" y="2"/>
                    </a:cubicBezTo>
                    <a:cubicBezTo>
                      <a:pt x="13" y="2"/>
                      <a:pt x="12" y="1"/>
                      <a:pt x="11" y="0"/>
                    </a:cubicBezTo>
                  </a:path>
                </a:pathLst>
              </a:custGeom>
              <a:solidFill>
                <a:srgbClr val="423A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533" name="Freeform 4947">
                <a:extLst>
                  <a:ext uri="{FF2B5EF4-FFF2-40B4-BE49-F238E27FC236}">
                    <a16:creationId xmlns:a16="http://schemas.microsoft.com/office/drawing/2014/main" id="{DCDC5CF1-00BA-4099-8101-05AF7625312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122" y="1412"/>
                <a:ext cx="9" cy="49"/>
              </a:xfrm>
              <a:custGeom>
                <a:avLst/>
                <a:gdLst>
                  <a:gd name="T0" fmla="*/ 19 w 7"/>
                  <a:gd name="T1" fmla="*/ 106 h 36"/>
                  <a:gd name="T2" fmla="*/ 13 w 7"/>
                  <a:gd name="T3" fmla="*/ 117 h 36"/>
                  <a:gd name="T4" fmla="*/ 19 w 7"/>
                  <a:gd name="T5" fmla="*/ 124 h 36"/>
                  <a:gd name="T6" fmla="*/ 19 w 7"/>
                  <a:gd name="T7" fmla="*/ 106 h 36"/>
                  <a:gd name="T8" fmla="*/ 6 w 7"/>
                  <a:gd name="T9" fmla="*/ 0 h 36"/>
                  <a:gd name="T10" fmla="*/ 0 w 7"/>
                  <a:gd name="T11" fmla="*/ 30 h 36"/>
                  <a:gd name="T12" fmla="*/ 13 w 7"/>
                  <a:gd name="T13" fmla="*/ 10 h 36"/>
                  <a:gd name="T14" fmla="*/ 6 w 7"/>
                  <a:gd name="T15" fmla="*/ 0 h 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7" h="36">
                    <a:moveTo>
                      <a:pt x="7" y="31"/>
                    </a:moveTo>
                    <a:cubicBezTo>
                      <a:pt x="7" y="32"/>
                      <a:pt x="6" y="33"/>
                      <a:pt x="5" y="34"/>
                    </a:cubicBezTo>
                    <a:cubicBezTo>
                      <a:pt x="6" y="35"/>
                      <a:pt x="7" y="36"/>
                      <a:pt x="7" y="36"/>
                    </a:cubicBezTo>
                    <a:cubicBezTo>
                      <a:pt x="7" y="35"/>
                      <a:pt x="7" y="33"/>
                      <a:pt x="7" y="31"/>
                    </a:cubicBezTo>
                    <a:moveTo>
                      <a:pt x="2" y="0"/>
                    </a:moveTo>
                    <a:cubicBezTo>
                      <a:pt x="1" y="3"/>
                      <a:pt x="1" y="6"/>
                      <a:pt x="0" y="9"/>
                    </a:cubicBezTo>
                    <a:cubicBezTo>
                      <a:pt x="2" y="7"/>
                      <a:pt x="3" y="5"/>
                      <a:pt x="5" y="3"/>
                    </a:cubicBezTo>
                    <a:cubicBezTo>
                      <a:pt x="4" y="2"/>
                      <a:pt x="3" y="1"/>
                      <a:pt x="2" y="0"/>
                    </a:cubicBezTo>
                  </a:path>
                </a:pathLst>
              </a:custGeom>
              <a:solidFill>
                <a:srgbClr val="8178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534" name="Freeform 4948">
                <a:extLst>
                  <a:ext uri="{FF2B5EF4-FFF2-40B4-BE49-F238E27FC236}">
                    <a16:creationId xmlns:a16="http://schemas.microsoft.com/office/drawing/2014/main" id="{2163A056-62F7-4D12-B955-86E134F797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06" y="1540"/>
                <a:ext cx="29" cy="62"/>
              </a:xfrm>
              <a:custGeom>
                <a:avLst/>
                <a:gdLst>
                  <a:gd name="T0" fmla="*/ 45 w 22"/>
                  <a:gd name="T1" fmla="*/ 0 h 46"/>
                  <a:gd name="T2" fmla="*/ 7 w 22"/>
                  <a:gd name="T3" fmla="*/ 40 h 46"/>
                  <a:gd name="T4" fmla="*/ 0 w 22"/>
                  <a:gd name="T5" fmla="*/ 69 h 46"/>
                  <a:gd name="T6" fmla="*/ 59 w 22"/>
                  <a:gd name="T7" fmla="*/ 152 h 46"/>
                  <a:gd name="T8" fmla="*/ 65 w 22"/>
                  <a:gd name="T9" fmla="*/ 22 h 46"/>
                  <a:gd name="T10" fmla="*/ 49 w 22"/>
                  <a:gd name="T11" fmla="*/ 1 h 46"/>
                  <a:gd name="T12" fmla="*/ 45 w 22"/>
                  <a:gd name="T13" fmla="*/ 0 h 4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" h="46">
                    <a:moveTo>
                      <a:pt x="15" y="0"/>
                    </a:moveTo>
                    <a:cubicBezTo>
                      <a:pt x="11" y="5"/>
                      <a:pt x="7" y="9"/>
                      <a:pt x="2" y="12"/>
                    </a:cubicBezTo>
                    <a:cubicBezTo>
                      <a:pt x="2" y="15"/>
                      <a:pt x="1" y="18"/>
                      <a:pt x="0" y="21"/>
                    </a:cubicBezTo>
                    <a:cubicBezTo>
                      <a:pt x="8" y="29"/>
                      <a:pt x="14" y="38"/>
                      <a:pt x="20" y="46"/>
                    </a:cubicBezTo>
                    <a:cubicBezTo>
                      <a:pt x="22" y="34"/>
                      <a:pt x="22" y="20"/>
                      <a:pt x="21" y="7"/>
                    </a:cubicBezTo>
                    <a:cubicBezTo>
                      <a:pt x="20" y="5"/>
                      <a:pt x="18" y="3"/>
                      <a:pt x="16" y="1"/>
                    </a:cubicBezTo>
                    <a:cubicBezTo>
                      <a:pt x="16" y="1"/>
                      <a:pt x="16" y="1"/>
                      <a:pt x="15" y="0"/>
                    </a:cubicBezTo>
                  </a:path>
                </a:pathLst>
              </a:custGeom>
              <a:solidFill>
                <a:srgbClr val="8178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535" name="Freeform 4949">
                <a:extLst>
                  <a:ext uri="{FF2B5EF4-FFF2-40B4-BE49-F238E27FC236}">
                    <a16:creationId xmlns:a16="http://schemas.microsoft.com/office/drawing/2014/main" id="{9CBEAD86-8D57-4E77-888D-95BD18007E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29" y="1412"/>
                <a:ext cx="2" cy="7"/>
              </a:xfrm>
              <a:custGeom>
                <a:avLst/>
                <a:gdLst>
                  <a:gd name="T0" fmla="*/ 2 w 2"/>
                  <a:gd name="T1" fmla="*/ 0 h 5"/>
                  <a:gd name="T2" fmla="*/ 0 w 2"/>
                  <a:gd name="T3" fmla="*/ 11 h 5"/>
                  <a:gd name="T4" fmla="*/ 2 w 2"/>
                  <a:gd name="T5" fmla="*/ 20 h 5"/>
                  <a:gd name="T6" fmla="*/ 2 w 2"/>
                  <a:gd name="T7" fmla="*/ 0 h 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5">
                    <a:moveTo>
                      <a:pt x="2" y="0"/>
                    </a:moveTo>
                    <a:cubicBezTo>
                      <a:pt x="1" y="1"/>
                      <a:pt x="1" y="2"/>
                      <a:pt x="0" y="3"/>
                    </a:cubicBezTo>
                    <a:cubicBezTo>
                      <a:pt x="1" y="4"/>
                      <a:pt x="1" y="4"/>
                      <a:pt x="2" y="5"/>
                    </a:cubicBezTo>
                    <a:cubicBezTo>
                      <a:pt x="2" y="4"/>
                      <a:pt x="2" y="2"/>
                      <a:pt x="2" y="0"/>
                    </a:cubicBezTo>
                  </a:path>
                </a:pathLst>
              </a:custGeom>
              <a:solidFill>
                <a:srgbClr val="6057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536" name="Freeform 4950">
                <a:extLst>
                  <a:ext uri="{FF2B5EF4-FFF2-40B4-BE49-F238E27FC236}">
                    <a16:creationId xmlns:a16="http://schemas.microsoft.com/office/drawing/2014/main" id="{AFE01DDD-4E66-4E34-B44A-F0305CCFC2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15" y="1448"/>
                <a:ext cx="14" cy="27"/>
              </a:xfrm>
              <a:custGeom>
                <a:avLst/>
                <a:gdLst>
                  <a:gd name="T0" fmla="*/ 8 w 10"/>
                  <a:gd name="T1" fmla="*/ 0 h 20"/>
                  <a:gd name="T2" fmla="*/ 0 w 10"/>
                  <a:gd name="T3" fmla="*/ 43 h 20"/>
                  <a:gd name="T4" fmla="*/ 0 w 10"/>
                  <a:gd name="T5" fmla="*/ 66 h 20"/>
                  <a:gd name="T6" fmla="*/ 39 w 10"/>
                  <a:gd name="T7" fmla="*/ 27 h 20"/>
                  <a:gd name="T8" fmla="*/ 8 w 10"/>
                  <a:gd name="T9" fmla="*/ 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" h="20">
                    <a:moveTo>
                      <a:pt x="2" y="0"/>
                    </a:moveTo>
                    <a:cubicBezTo>
                      <a:pt x="2" y="5"/>
                      <a:pt x="1" y="9"/>
                      <a:pt x="0" y="13"/>
                    </a:cubicBezTo>
                    <a:cubicBezTo>
                      <a:pt x="0" y="16"/>
                      <a:pt x="0" y="18"/>
                      <a:pt x="0" y="20"/>
                    </a:cubicBezTo>
                    <a:cubicBezTo>
                      <a:pt x="4" y="16"/>
                      <a:pt x="7" y="12"/>
                      <a:pt x="10" y="8"/>
                    </a:cubicBezTo>
                    <a:cubicBezTo>
                      <a:pt x="8" y="6"/>
                      <a:pt x="5" y="3"/>
                      <a:pt x="2" y="0"/>
                    </a:cubicBezTo>
                  </a:path>
                </a:pathLst>
              </a:custGeom>
              <a:solidFill>
                <a:srgbClr val="6057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537" name="Freeform 4951">
                <a:extLst>
                  <a:ext uri="{FF2B5EF4-FFF2-40B4-BE49-F238E27FC236}">
                    <a16:creationId xmlns:a16="http://schemas.microsoft.com/office/drawing/2014/main" id="{D7CBC0A5-DAB2-4C8E-A05A-B53888D735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18" y="1416"/>
                <a:ext cx="13" cy="42"/>
              </a:xfrm>
              <a:custGeom>
                <a:avLst/>
                <a:gdLst>
                  <a:gd name="T0" fmla="*/ 22 w 10"/>
                  <a:gd name="T1" fmla="*/ 0 h 31"/>
                  <a:gd name="T2" fmla="*/ 9 w 10"/>
                  <a:gd name="T3" fmla="*/ 20 h 31"/>
                  <a:gd name="T4" fmla="*/ 0 w 10"/>
                  <a:gd name="T5" fmla="*/ 77 h 31"/>
                  <a:gd name="T6" fmla="*/ 22 w 10"/>
                  <a:gd name="T7" fmla="*/ 104 h 31"/>
                  <a:gd name="T8" fmla="*/ 29 w 10"/>
                  <a:gd name="T9" fmla="*/ 93 h 31"/>
                  <a:gd name="T10" fmla="*/ 29 w 10"/>
                  <a:gd name="T11" fmla="*/ 7 h 31"/>
                  <a:gd name="T12" fmla="*/ 22 w 10"/>
                  <a:gd name="T13" fmla="*/ 0 h 3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31">
                    <a:moveTo>
                      <a:pt x="8" y="0"/>
                    </a:moveTo>
                    <a:cubicBezTo>
                      <a:pt x="6" y="2"/>
                      <a:pt x="5" y="4"/>
                      <a:pt x="3" y="6"/>
                    </a:cubicBezTo>
                    <a:cubicBezTo>
                      <a:pt x="2" y="12"/>
                      <a:pt x="1" y="17"/>
                      <a:pt x="0" y="23"/>
                    </a:cubicBezTo>
                    <a:cubicBezTo>
                      <a:pt x="3" y="26"/>
                      <a:pt x="6" y="29"/>
                      <a:pt x="8" y="31"/>
                    </a:cubicBezTo>
                    <a:cubicBezTo>
                      <a:pt x="9" y="30"/>
                      <a:pt x="10" y="29"/>
                      <a:pt x="10" y="28"/>
                    </a:cubicBezTo>
                    <a:cubicBezTo>
                      <a:pt x="10" y="20"/>
                      <a:pt x="10" y="11"/>
                      <a:pt x="10" y="2"/>
                    </a:cubicBezTo>
                    <a:cubicBezTo>
                      <a:pt x="9" y="1"/>
                      <a:pt x="9" y="1"/>
                      <a:pt x="8" y="0"/>
                    </a:cubicBezTo>
                  </a:path>
                </a:pathLst>
              </a:custGeom>
              <a:solidFill>
                <a:srgbClr val="9890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538" name="Freeform 4952">
                <a:extLst>
                  <a:ext uri="{FF2B5EF4-FFF2-40B4-BE49-F238E27FC236}">
                    <a16:creationId xmlns:a16="http://schemas.microsoft.com/office/drawing/2014/main" id="{908582D3-682B-4DFC-881F-A9F1AF2203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14" y="1506"/>
                <a:ext cx="20" cy="34"/>
              </a:xfrm>
              <a:custGeom>
                <a:avLst/>
                <a:gdLst>
                  <a:gd name="T0" fmla="*/ 41 w 15"/>
                  <a:gd name="T1" fmla="*/ 0 h 25"/>
                  <a:gd name="T2" fmla="*/ 0 w 15"/>
                  <a:gd name="T3" fmla="*/ 50 h 25"/>
                  <a:gd name="T4" fmla="*/ 0 w 15"/>
                  <a:gd name="T5" fmla="*/ 56 h 25"/>
                  <a:gd name="T6" fmla="*/ 28 w 15"/>
                  <a:gd name="T7" fmla="*/ 86 h 25"/>
                  <a:gd name="T8" fmla="*/ 37 w 15"/>
                  <a:gd name="T9" fmla="*/ 78 h 25"/>
                  <a:gd name="T10" fmla="*/ 48 w 15"/>
                  <a:gd name="T11" fmla="*/ 65 h 25"/>
                  <a:gd name="T12" fmla="*/ 41 w 15"/>
                  <a:gd name="T13" fmla="*/ 0 h 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" h="25">
                    <a:moveTo>
                      <a:pt x="13" y="0"/>
                    </a:moveTo>
                    <a:cubicBezTo>
                      <a:pt x="9" y="5"/>
                      <a:pt x="5" y="10"/>
                      <a:pt x="0" y="15"/>
                    </a:cubicBezTo>
                    <a:cubicBezTo>
                      <a:pt x="0" y="15"/>
                      <a:pt x="0" y="16"/>
                      <a:pt x="0" y="16"/>
                    </a:cubicBezTo>
                    <a:cubicBezTo>
                      <a:pt x="3" y="19"/>
                      <a:pt x="6" y="22"/>
                      <a:pt x="9" y="25"/>
                    </a:cubicBezTo>
                    <a:cubicBezTo>
                      <a:pt x="10" y="25"/>
                      <a:pt x="11" y="24"/>
                      <a:pt x="12" y="23"/>
                    </a:cubicBezTo>
                    <a:cubicBezTo>
                      <a:pt x="13" y="22"/>
                      <a:pt x="14" y="20"/>
                      <a:pt x="15" y="19"/>
                    </a:cubicBezTo>
                    <a:cubicBezTo>
                      <a:pt x="14" y="12"/>
                      <a:pt x="14" y="6"/>
                      <a:pt x="13" y="0"/>
                    </a:cubicBezTo>
                  </a:path>
                </a:pathLst>
              </a:custGeom>
              <a:solidFill>
                <a:srgbClr val="6057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539" name="Freeform 4953">
                <a:extLst>
                  <a:ext uri="{FF2B5EF4-FFF2-40B4-BE49-F238E27FC236}">
                    <a16:creationId xmlns:a16="http://schemas.microsoft.com/office/drawing/2014/main" id="{6075C5C9-3898-4C36-9BD5-D10CF1522F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08" y="1528"/>
                <a:ext cx="18" cy="28"/>
              </a:xfrm>
              <a:custGeom>
                <a:avLst/>
                <a:gdLst>
                  <a:gd name="T0" fmla="*/ 15 w 13"/>
                  <a:gd name="T1" fmla="*/ 0 h 21"/>
                  <a:gd name="T2" fmla="*/ 0 w 13"/>
                  <a:gd name="T3" fmla="*/ 65 h 21"/>
                  <a:gd name="T4" fmla="*/ 48 w 13"/>
                  <a:gd name="T5" fmla="*/ 28 h 21"/>
                  <a:gd name="T6" fmla="*/ 15 w 13"/>
                  <a:gd name="T7" fmla="*/ 0 h 2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3" h="21">
                    <a:moveTo>
                      <a:pt x="4" y="0"/>
                    </a:moveTo>
                    <a:cubicBezTo>
                      <a:pt x="3" y="7"/>
                      <a:pt x="2" y="15"/>
                      <a:pt x="0" y="21"/>
                    </a:cubicBezTo>
                    <a:cubicBezTo>
                      <a:pt x="5" y="18"/>
                      <a:pt x="9" y="14"/>
                      <a:pt x="13" y="9"/>
                    </a:cubicBezTo>
                    <a:cubicBezTo>
                      <a:pt x="10" y="6"/>
                      <a:pt x="7" y="3"/>
                      <a:pt x="4" y="0"/>
                    </a:cubicBezTo>
                  </a:path>
                </a:pathLst>
              </a:custGeom>
              <a:solidFill>
                <a:srgbClr val="9890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540" name="Freeform 4954">
                <a:extLst>
                  <a:ext uri="{FF2B5EF4-FFF2-40B4-BE49-F238E27FC236}">
                    <a16:creationId xmlns:a16="http://schemas.microsoft.com/office/drawing/2014/main" id="{8C835110-9129-4C2B-A4E6-E597757E80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03" y="1625"/>
                <a:ext cx="16" cy="27"/>
              </a:xfrm>
              <a:custGeom>
                <a:avLst/>
                <a:gdLst>
                  <a:gd name="T0" fmla="*/ 0 w 12"/>
                  <a:gd name="T1" fmla="*/ 0 h 20"/>
                  <a:gd name="T2" fmla="*/ 0 w 12"/>
                  <a:gd name="T3" fmla="*/ 27 h 20"/>
                  <a:gd name="T4" fmla="*/ 0 w 12"/>
                  <a:gd name="T5" fmla="*/ 66 h 20"/>
                  <a:gd name="T6" fmla="*/ 37 w 12"/>
                  <a:gd name="T7" fmla="*/ 36 h 20"/>
                  <a:gd name="T8" fmla="*/ 0 w 12"/>
                  <a:gd name="T9" fmla="*/ 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" h="20">
                    <a:moveTo>
                      <a:pt x="0" y="0"/>
                    </a:moveTo>
                    <a:cubicBezTo>
                      <a:pt x="0" y="3"/>
                      <a:pt x="0" y="5"/>
                      <a:pt x="0" y="8"/>
                    </a:cubicBezTo>
                    <a:cubicBezTo>
                      <a:pt x="0" y="12"/>
                      <a:pt x="0" y="16"/>
                      <a:pt x="0" y="20"/>
                    </a:cubicBezTo>
                    <a:cubicBezTo>
                      <a:pt x="5" y="18"/>
                      <a:pt x="9" y="15"/>
                      <a:pt x="12" y="11"/>
                    </a:cubicBezTo>
                    <a:cubicBezTo>
                      <a:pt x="8" y="7"/>
                      <a:pt x="4" y="3"/>
                      <a:pt x="0" y="0"/>
                    </a:cubicBezTo>
                  </a:path>
                </a:pathLst>
              </a:custGeom>
              <a:solidFill>
                <a:srgbClr val="8178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541" name="Freeform 4955">
                <a:extLst>
                  <a:ext uri="{FF2B5EF4-FFF2-40B4-BE49-F238E27FC236}">
                    <a16:creationId xmlns:a16="http://schemas.microsoft.com/office/drawing/2014/main" id="{DAF0AABC-0A9E-4555-85D6-ED1FB704C4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90" y="1587"/>
                <a:ext cx="46" cy="30"/>
              </a:xfrm>
              <a:custGeom>
                <a:avLst/>
                <a:gdLst>
                  <a:gd name="T0" fmla="*/ 20 w 34"/>
                  <a:gd name="T1" fmla="*/ 0 h 22"/>
                  <a:gd name="T2" fmla="*/ 9 w 34"/>
                  <a:gd name="T3" fmla="*/ 7 h 22"/>
                  <a:gd name="T4" fmla="*/ 7 w 34"/>
                  <a:gd name="T5" fmla="*/ 10 h 22"/>
                  <a:gd name="T6" fmla="*/ 0 w 34"/>
                  <a:gd name="T7" fmla="*/ 37 h 22"/>
                  <a:gd name="T8" fmla="*/ 20 w 34"/>
                  <a:gd name="T9" fmla="*/ 50 h 22"/>
                  <a:gd name="T10" fmla="*/ 84 w 34"/>
                  <a:gd name="T11" fmla="*/ 76 h 22"/>
                  <a:gd name="T12" fmla="*/ 114 w 34"/>
                  <a:gd name="T13" fmla="*/ 41 h 22"/>
                  <a:gd name="T14" fmla="*/ 58 w 34"/>
                  <a:gd name="T15" fmla="*/ 20 h 22"/>
                  <a:gd name="T16" fmla="*/ 30 w 34"/>
                  <a:gd name="T17" fmla="*/ 26 h 22"/>
                  <a:gd name="T18" fmla="*/ 50 w 34"/>
                  <a:gd name="T19" fmla="*/ 19 h 22"/>
                  <a:gd name="T20" fmla="*/ 20 w 34"/>
                  <a:gd name="T21" fmla="*/ 0 h 2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4" h="22">
                    <a:moveTo>
                      <a:pt x="6" y="0"/>
                    </a:moveTo>
                    <a:cubicBezTo>
                      <a:pt x="5" y="1"/>
                      <a:pt x="4" y="1"/>
                      <a:pt x="3" y="2"/>
                    </a:cubicBezTo>
                    <a:cubicBezTo>
                      <a:pt x="3" y="2"/>
                      <a:pt x="2" y="3"/>
                      <a:pt x="2" y="3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2" y="12"/>
                      <a:pt x="4" y="13"/>
                      <a:pt x="6" y="15"/>
                    </a:cubicBezTo>
                    <a:cubicBezTo>
                      <a:pt x="12" y="17"/>
                      <a:pt x="18" y="19"/>
                      <a:pt x="25" y="22"/>
                    </a:cubicBezTo>
                    <a:cubicBezTo>
                      <a:pt x="28" y="19"/>
                      <a:pt x="31" y="16"/>
                      <a:pt x="34" y="12"/>
                    </a:cubicBezTo>
                    <a:cubicBezTo>
                      <a:pt x="29" y="11"/>
                      <a:pt x="24" y="9"/>
                      <a:pt x="18" y="6"/>
                    </a:cubicBezTo>
                    <a:cubicBezTo>
                      <a:pt x="15" y="7"/>
                      <a:pt x="12" y="7"/>
                      <a:pt x="9" y="7"/>
                    </a:cubicBezTo>
                    <a:cubicBezTo>
                      <a:pt x="11" y="6"/>
                      <a:pt x="13" y="6"/>
                      <a:pt x="15" y="5"/>
                    </a:cubicBezTo>
                    <a:cubicBezTo>
                      <a:pt x="11" y="3"/>
                      <a:pt x="8" y="2"/>
                      <a:pt x="6" y="0"/>
                    </a:cubicBezTo>
                  </a:path>
                </a:pathLst>
              </a:custGeom>
              <a:solidFill>
                <a:srgbClr val="8178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542" name="Freeform 4956">
                <a:extLst>
                  <a:ext uri="{FF2B5EF4-FFF2-40B4-BE49-F238E27FC236}">
                    <a16:creationId xmlns:a16="http://schemas.microsoft.com/office/drawing/2014/main" id="{8A471E18-177F-4AAB-A199-D52229795C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03" y="1594"/>
                <a:ext cx="12" cy="3"/>
              </a:xfrm>
              <a:custGeom>
                <a:avLst/>
                <a:gdLst>
                  <a:gd name="T0" fmla="*/ 20 w 9"/>
                  <a:gd name="T1" fmla="*/ 0 h 2"/>
                  <a:gd name="T2" fmla="*/ 0 w 9"/>
                  <a:gd name="T3" fmla="*/ 12 h 2"/>
                  <a:gd name="T4" fmla="*/ 28 w 9"/>
                  <a:gd name="T5" fmla="*/ 8 h 2"/>
                  <a:gd name="T6" fmla="*/ 21 w 9"/>
                  <a:gd name="T7" fmla="*/ 8 h 2"/>
                  <a:gd name="T8" fmla="*/ 20 w 9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" h="2">
                    <a:moveTo>
                      <a:pt x="6" y="0"/>
                    </a:moveTo>
                    <a:cubicBezTo>
                      <a:pt x="4" y="1"/>
                      <a:pt x="2" y="1"/>
                      <a:pt x="0" y="2"/>
                    </a:cubicBezTo>
                    <a:cubicBezTo>
                      <a:pt x="3" y="2"/>
                      <a:pt x="6" y="2"/>
                      <a:pt x="9" y="1"/>
                    </a:cubicBezTo>
                    <a:cubicBezTo>
                      <a:pt x="8" y="1"/>
                      <a:pt x="8" y="1"/>
                      <a:pt x="7" y="1"/>
                    </a:cubicBezTo>
                    <a:cubicBezTo>
                      <a:pt x="7" y="0"/>
                      <a:pt x="6" y="0"/>
                      <a:pt x="6" y="0"/>
                    </a:cubicBezTo>
                  </a:path>
                </a:pathLst>
              </a:custGeom>
              <a:solidFill>
                <a:srgbClr val="9890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543" name="Freeform 4957">
                <a:extLst>
                  <a:ext uri="{FF2B5EF4-FFF2-40B4-BE49-F238E27FC236}">
                    <a16:creationId xmlns:a16="http://schemas.microsoft.com/office/drawing/2014/main" id="{54BA716E-91AE-4666-B0CD-E767C75073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93" y="1585"/>
                <a:ext cx="5" cy="6"/>
              </a:xfrm>
              <a:custGeom>
                <a:avLst/>
                <a:gdLst>
                  <a:gd name="T0" fmla="*/ 1 w 4"/>
                  <a:gd name="T1" fmla="*/ 0 h 5"/>
                  <a:gd name="T2" fmla="*/ 0 w 4"/>
                  <a:gd name="T3" fmla="*/ 10 h 5"/>
                  <a:gd name="T4" fmla="*/ 1 w 4"/>
                  <a:gd name="T5" fmla="*/ 8 h 5"/>
                  <a:gd name="T6" fmla="*/ 10 w 4"/>
                  <a:gd name="T7" fmla="*/ 2 h 5"/>
                  <a:gd name="T8" fmla="*/ 1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1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1" y="4"/>
                      <a:pt x="1" y="4"/>
                    </a:cubicBezTo>
                    <a:cubicBezTo>
                      <a:pt x="2" y="3"/>
                      <a:pt x="3" y="3"/>
                      <a:pt x="4" y="2"/>
                    </a:cubicBezTo>
                    <a:cubicBezTo>
                      <a:pt x="3" y="1"/>
                      <a:pt x="2" y="1"/>
                      <a:pt x="1" y="0"/>
                    </a:cubicBezTo>
                  </a:path>
                </a:pathLst>
              </a:custGeom>
              <a:solidFill>
                <a:srgbClr val="B0A9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544" name="Freeform 4958">
                <a:extLst>
                  <a:ext uri="{FF2B5EF4-FFF2-40B4-BE49-F238E27FC236}">
                    <a16:creationId xmlns:a16="http://schemas.microsoft.com/office/drawing/2014/main" id="{08CA7A55-918D-4BF0-B2CE-0C2BED6D772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378" y="944"/>
                <a:ext cx="268" cy="666"/>
              </a:xfrm>
              <a:custGeom>
                <a:avLst/>
                <a:gdLst>
                  <a:gd name="T0" fmla="*/ 169 w 197"/>
                  <a:gd name="T1" fmla="*/ 1611 h 491"/>
                  <a:gd name="T2" fmla="*/ 83 w 197"/>
                  <a:gd name="T3" fmla="*/ 1651 h 491"/>
                  <a:gd name="T4" fmla="*/ 235 w 197"/>
                  <a:gd name="T5" fmla="*/ 1597 h 491"/>
                  <a:gd name="T6" fmla="*/ 238 w 197"/>
                  <a:gd name="T7" fmla="*/ 1584 h 491"/>
                  <a:gd name="T8" fmla="*/ 271 w 197"/>
                  <a:gd name="T9" fmla="*/ 1560 h 491"/>
                  <a:gd name="T10" fmla="*/ 431 w 197"/>
                  <a:gd name="T11" fmla="*/ 1507 h 491"/>
                  <a:gd name="T12" fmla="*/ 668 w 197"/>
                  <a:gd name="T13" fmla="*/ 1426 h 491"/>
                  <a:gd name="T14" fmla="*/ 616 w 197"/>
                  <a:gd name="T15" fmla="*/ 1428 h 491"/>
                  <a:gd name="T16" fmla="*/ 514 w 197"/>
                  <a:gd name="T17" fmla="*/ 1476 h 491"/>
                  <a:gd name="T18" fmla="*/ 676 w 197"/>
                  <a:gd name="T19" fmla="*/ 1435 h 491"/>
                  <a:gd name="T20" fmla="*/ 14 w 197"/>
                  <a:gd name="T21" fmla="*/ 1371 h 491"/>
                  <a:gd name="T22" fmla="*/ 14 w 197"/>
                  <a:gd name="T23" fmla="*/ 1415 h 491"/>
                  <a:gd name="T24" fmla="*/ 57 w 197"/>
                  <a:gd name="T25" fmla="*/ 1538 h 491"/>
                  <a:gd name="T26" fmla="*/ 1 w 197"/>
                  <a:gd name="T27" fmla="*/ 1245 h 491"/>
                  <a:gd name="T28" fmla="*/ 7 w 197"/>
                  <a:gd name="T29" fmla="*/ 1294 h 491"/>
                  <a:gd name="T30" fmla="*/ 27 w 197"/>
                  <a:gd name="T31" fmla="*/ 1134 h 491"/>
                  <a:gd name="T32" fmla="*/ 1 w 197"/>
                  <a:gd name="T33" fmla="*/ 1223 h 491"/>
                  <a:gd name="T34" fmla="*/ 30 w 197"/>
                  <a:gd name="T35" fmla="*/ 1156 h 491"/>
                  <a:gd name="T36" fmla="*/ 120 w 197"/>
                  <a:gd name="T37" fmla="*/ 685 h 491"/>
                  <a:gd name="T38" fmla="*/ 135 w 197"/>
                  <a:gd name="T39" fmla="*/ 719 h 491"/>
                  <a:gd name="T40" fmla="*/ 120 w 197"/>
                  <a:gd name="T41" fmla="*/ 685 h 491"/>
                  <a:gd name="T42" fmla="*/ 140 w 197"/>
                  <a:gd name="T43" fmla="*/ 595 h 491"/>
                  <a:gd name="T44" fmla="*/ 163 w 197"/>
                  <a:gd name="T45" fmla="*/ 567 h 491"/>
                  <a:gd name="T46" fmla="*/ 124 w 197"/>
                  <a:gd name="T47" fmla="*/ 475 h 491"/>
                  <a:gd name="T48" fmla="*/ 117 w 197"/>
                  <a:gd name="T49" fmla="*/ 544 h 491"/>
                  <a:gd name="T50" fmla="*/ 190 w 197"/>
                  <a:gd name="T51" fmla="*/ 460 h 491"/>
                  <a:gd name="T52" fmla="*/ 173 w 197"/>
                  <a:gd name="T53" fmla="*/ 425 h 491"/>
                  <a:gd name="T54" fmla="*/ 230 w 197"/>
                  <a:gd name="T55" fmla="*/ 355 h 491"/>
                  <a:gd name="T56" fmla="*/ 219 w 197"/>
                  <a:gd name="T57" fmla="*/ 378 h 491"/>
                  <a:gd name="T58" fmla="*/ 146 w 197"/>
                  <a:gd name="T59" fmla="*/ 345 h 491"/>
                  <a:gd name="T60" fmla="*/ 154 w 197"/>
                  <a:gd name="T61" fmla="*/ 372 h 491"/>
                  <a:gd name="T62" fmla="*/ 302 w 197"/>
                  <a:gd name="T63" fmla="*/ 122 h 491"/>
                  <a:gd name="T64" fmla="*/ 174 w 197"/>
                  <a:gd name="T65" fmla="*/ 288 h 491"/>
                  <a:gd name="T66" fmla="*/ 189 w 197"/>
                  <a:gd name="T67" fmla="*/ 331 h 491"/>
                  <a:gd name="T68" fmla="*/ 307 w 197"/>
                  <a:gd name="T69" fmla="*/ 197 h 491"/>
                  <a:gd name="T70" fmla="*/ 302 w 197"/>
                  <a:gd name="T71" fmla="*/ 122 h 491"/>
                  <a:gd name="T72" fmla="*/ 343 w 197"/>
                  <a:gd name="T73" fmla="*/ 96 h 491"/>
                  <a:gd name="T74" fmla="*/ 370 w 197"/>
                  <a:gd name="T75" fmla="*/ 77 h 491"/>
                  <a:gd name="T76" fmla="*/ 369 w 197"/>
                  <a:gd name="T77" fmla="*/ 27 h 491"/>
                  <a:gd name="T78" fmla="*/ 405 w 197"/>
                  <a:gd name="T79" fmla="*/ 1 h 491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197" h="491">
                    <a:moveTo>
                      <a:pt x="70" y="468"/>
                    </a:moveTo>
                    <a:cubicBezTo>
                      <a:pt x="63" y="472"/>
                      <a:pt x="57" y="476"/>
                      <a:pt x="49" y="476"/>
                    </a:cubicBezTo>
                    <a:cubicBezTo>
                      <a:pt x="45" y="476"/>
                      <a:pt x="40" y="474"/>
                      <a:pt x="35" y="472"/>
                    </a:cubicBezTo>
                    <a:cubicBezTo>
                      <a:pt x="31" y="477"/>
                      <a:pt x="27" y="482"/>
                      <a:pt x="24" y="487"/>
                    </a:cubicBezTo>
                    <a:cubicBezTo>
                      <a:pt x="28" y="489"/>
                      <a:pt x="32" y="491"/>
                      <a:pt x="37" y="491"/>
                    </a:cubicBezTo>
                    <a:cubicBezTo>
                      <a:pt x="45" y="484"/>
                      <a:pt x="55" y="478"/>
                      <a:pt x="68" y="472"/>
                    </a:cubicBezTo>
                    <a:cubicBezTo>
                      <a:pt x="69" y="471"/>
                      <a:pt x="71" y="470"/>
                      <a:pt x="73" y="469"/>
                    </a:cubicBezTo>
                    <a:cubicBezTo>
                      <a:pt x="72" y="469"/>
                      <a:pt x="71" y="468"/>
                      <a:pt x="70" y="468"/>
                    </a:cubicBezTo>
                    <a:moveTo>
                      <a:pt x="109" y="438"/>
                    </a:moveTo>
                    <a:cubicBezTo>
                      <a:pt x="98" y="443"/>
                      <a:pt x="88" y="453"/>
                      <a:pt x="79" y="461"/>
                    </a:cubicBezTo>
                    <a:cubicBezTo>
                      <a:pt x="80" y="462"/>
                      <a:pt x="82" y="463"/>
                      <a:pt x="84" y="464"/>
                    </a:cubicBezTo>
                    <a:cubicBezTo>
                      <a:pt x="97" y="457"/>
                      <a:pt x="112" y="451"/>
                      <a:pt x="126" y="445"/>
                    </a:cubicBezTo>
                    <a:cubicBezTo>
                      <a:pt x="120" y="443"/>
                      <a:pt x="114" y="440"/>
                      <a:pt x="109" y="438"/>
                    </a:cubicBezTo>
                    <a:moveTo>
                      <a:pt x="195" y="421"/>
                    </a:moveTo>
                    <a:cubicBezTo>
                      <a:pt x="192" y="421"/>
                      <a:pt x="189" y="421"/>
                      <a:pt x="186" y="422"/>
                    </a:cubicBezTo>
                    <a:cubicBezTo>
                      <a:pt x="184" y="422"/>
                      <a:pt x="182" y="422"/>
                      <a:pt x="180" y="422"/>
                    </a:cubicBezTo>
                    <a:cubicBezTo>
                      <a:pt x="170" y="432"/>
                      <a:pt x="156" y="432"/>
                      <a:pt x="142" y="432"/>
                    </a:cubicBezTo>
                    <a:cubicBezTo>
                      <a:pt x="144" y="433"/>
                      <a:pt x="147" y="435"/>
                      <a:pt x="150" y="436"/>
                    </a:cubicBezTo>
                    <a:cubicBezTo>
                      <a:pt x="150" y="436"/>
                      <a:pt x="150" y="436"/>
                      <a:pt x="150" y="436"/>
                    </a:cubicBezTo>
                    <a:cubicBezTo>
                      <a:pt x="165" y="431"/>
                      <a:pt x="181" y="426"/>
                      <a:pt x="197" y="424"/>
                    </a:cubicBezTo>
                    <a:cubicBezTo>
                      <a:pt x="196" y="423"/>
                      <a:pt x="196" y="422"/>
                      <a:pt x="195" y="421"/>
                    </a:cubicBezTo>
                    <a:moveTo>
                      <a:pt x="4" y="405"/>
                    </a:moveTo>
                    <a:cubicBezTo>
                      <a:pt x="4" y="405"/>
                      <a:pt x="3" y="406"/>
                      <a:pt x="3" y="406"/>
                    </a:cubicBezTo>
                    <a:cubicBezTo>
                      <a:pt x="3" y="410"/>
                      <a:pt x="4" y="414"/>
                      <a:pt x="4" y="418"/>
                    </a:cubicBezTo>
                    <a:cubicBezTo>
                      <a:pt x="7" y="432"/>
                      <a:pt x="9" y="446"/>
                      <a:pt x="13" y="460"/>
                    </a:cubicBezTo>
                    <a:cubicBezTo>
                      <a:pt x="14" y="458"/>
                      <a:pt x="15" y="456"/>
                      <a:pt x="17" y="454"/>
                    </a:cubicBezTo>
                    <a:cubicBezTo>
                      <a:pt x="9" y="442"/>
                      <a:pt x="5" y="424"/>
                      <a:pt x="4" y="405"/>
                    </a:cubicBezTo>
                    <a:moveTo>
                      <a:pt x="1" y="368"/>
                    </a:moveTo>
                    <a:cubicBezTo>
                      <a:pt x="0" y="374"/>
                      <a:pt x="1" y="379"/>
                      <a:pt x="1" y="385"/>
                    </a:cubicBezTo>
                    <a:cubicBezTo>
                      <a:pt x="1" y="384"/>
                      <a:pt x="2" y="383"/>
                      <a:pt x="2" y="382"/>
                    </a:cubicBezTo>
                    <a:cubicBezTo>
                      <a:pt x="2" y="378"/>
                      <a:pt x="1" y="373"/>
                      <a:pt x="1" y="368"/>
                    </a:cubicBezTo>
                    <a:moveTo>
                      <a:pt x="8" y="335"/>
                    </a:moveTo>
                    <a:cubicBezTo>
                      <a:pt x="6" y="341"/>
                      <a:pt x="4" y="347"/>
                      <a:pt x="3" y="352"/>
                    </a:cubicBezTo>
                    <a:cubicBezTo>
                      <a:pt x="2" y="355"/>
                      <a:pt x="2" y="358"/>
                      <a:pt x="1" y="361"/>
                    </a:cubicBezTo>
                    <a:cubicBezTo>
                      <a:pt x="2" y="366"/>
                      <a:pt x="3" y="371"/>
                      <a:pt x="5" y="376"/>
                    </a:cubicBezTo>
                    <a:cubicBezTo>
                      <a:pt x="6" y="364"/>
                      <a:pt x="7" y="353"/>
                      <a:pt x="9" y="341"/>
                    </a:cubicBezTo>
                    <a:cubicBezTo>
                      <a:pt x="9" y="339"/>
                      <a:pt x="8" y="337"/>
                      <a:pt x="8" y="335"/>
                    </a:cubicBezTo>
                    <a:moveTo>
                      <a:pt x="35" y="202"/>
                    </a:moveTo>
                    <a:cubicBezTo>
                      <a:pt x="35" y="207"/>
                      <a:pt x="35" y="212"/>
                      <a:pt x="35" y="217"/>
                    </a:cubicBezTo>
                    <a:cubicBezTo>
                      <a:pt x="37" y="216"/>
                      <a:pt x="38" y="214"/>
                      <a:pt x="40" y="212"/>
                    </a:cubicBezTo>
                    <a:cubicBezTo>
                      <a:pt x="40" y="211"/>
                      <a:pt x="40" y="211"/>
                      <a:pt x="40" y="210"/>
                    </a:cubicBezTo>
                    <a:cubicBezTo>
                      <a:pt x="38" y="208"/>
                      <a:pt x="37" y="205"/>
                      <a:pt x="35" y="202"/>
                    </a:cubicBezTo>
                    <a:moveTo>
                      <a:pt x="48" y="167"/>
                    </a:moveTo>
                    <a:cubicBezTo>
                      <a:pt x="46" y="170"/>
                      <a:pt x="43" y="173"/>
                      <a:pt x="41" y="176"/>
                    </a:cubicBezTo>
                    <a:cubicBezTo>
                      <a:pt x="42" y="178"/>
                      <a:pt x="44" y="181"/>
                      <a:pt x="45" y="183"/>
                    </a:cubicBezTo>
                    <a:cubicBezTo>
                      <a:pt x="46" y="178"/>
                      <a:pt x="47" y="172"/>
                      <a:pt x="48" y="167"/>
                    </a:cubicBezTo>
                    <a:moveTo>
                      <a:pt x="50" y="123"/>
                    </a:moveTo>
                    <a:cubicBezTo>
                      <a:pt x="45" y="129"/>
                      <a:pt x="40" y="135"/>
                      <a:pt x="36" y="140"/>
                    </a:cubicBezTo>
                    <a:cubicBezTo>
                      <a:pt x="35" y="146"/>
                      <a:pt x="35" y="152"/>
                      <a:pt x="34" y="157"/>
                    </a:cubicBezTo>
                    <a:cubicBezTo>
                      <a:pt x="34" y="158"/>
                      <a:pt x="34" y="159"/>
                      <a:pt x="34" y="161"/>
                    </a:cubicBezTo>
                    <a:cubicBezTo>
                      <a:pt x="34" y="162"/>
                      <a:pt x="35" y="163"/>
                      <a:pt x="35" y="164"/>
                    </a:cubicBezTo>
                    <a:cubicBezTo>
                      <a:pt x="42" y="154"/>
                      <a:pt x="49" y="144"/>
                      <a:pt x="56" y="136"/>
                    </a:cubicBezTo>
                    <a:cubicBezTo>
                      <a:pt x="56" y="136"/>
                      <a:pt x="56" y="135"/>
                      <a:pt x="56" y="135"/>
                    </a:cubicBezTo>
                    <a:cubicBezTo>
                      <a:pt x="54" y="132"/>
                      <a:pt x="52" y="129"/>
                      <a:pt x="50" y="125"/>
                    </a:cubicBezTo>
                    <a:cubicBezTo>
                      <a:pt x="50" y="125"/>
                      <a:pt x="50" y="124"/>
                      <a:pt x="50" y="123"/>
                    </a:cubicBezTo>
                    <a:moveTo>
                      <a:pt x="67" y="105"/>
                    </a:moveTo>
                    <a:cubicBezTo>
                      <a:pt x="65" y="106"/>
                      <a:pt x="64" y="108"/>
                      <a:pt x="62" y="110"/>
                    </a:cubicBezTo>
                    <a:cubicBezTo>
                      <a:pt x="63" y="110"/>
                      <a:pt x="63" y="111"/>
                      <a:pt x="64" y="112"/>
                    </a:cubicBezTo>
                    <a:cubicBezTo>
                      <a:pt x="65" y="110"/>
                      <a:pt x="66" y="107"/>
                      <a:pt x="67" y="105"/>
                    </a:cubicBezTo>
                    <a:moveTo>
                      <a:pt x="43" y="102"/>
                    </a:moveTo>
                    <a:cubicBezTo>
                      <a:pt x="41" y="108"/>
                      <a:pt x="39" y="114"/>
                      <a:pt x="37" y="120"/>
                    </a:cubicBezTo>
                    <a:cubicBezTo>
                      <a:pt x="40" y="116"/>
                      <a:pt x="42" y="113"/>
                      <a:pt x="45" y="110"/>
                    </a:cubicBezTo>
                    <a:cubicBezTo>
                      <a:pt x="44" y="107"/>
                      <a:pt x="43" y="104"/>
                      <a:pt x="43" y="102"/>
                    </a:cubicBezTo>
                    <a:moveTo>
                      <a:pt x="88" y="36"/>
                    </a:moveTo>
                    <a:cubicBezTo>
                      <a:pt x="81" y="41"/>
                      <a:pt x="75" y="46"/>
                      <a:pt x="69" y="51"/>
                    </a:cubicBezTo>
                    <a:cubicBezTo>
                      <a:pt x="62" y="62"/>
                      <a:pt x="56" y="73"/>
                      <a:pt x="51" y="85"/>
                    </a:cubicBezTo>
                    <a:cubicBezTo>
                      <a:pt x="51" y="85"/>
                      <a:pt x="51" y="86"/>
                      <a:pt x="51" y="86"/>
                    </a:cubicBezTo>
                    <a:cubicBezTo>
                      <a:pt x="52" y="90"/>
                      <a:pt x="53" y="94"/>
                      <a:pt x="55" y="98"/>
                    </a:cubicBezTo>
                    <a:cubicBezTo>
                      <a:pt x="64" y="88"/>
                      <a:pt x="73" y="80"/>
                      <a:pt x="82" y="73"/>
                    </a:cubicBezTo>
                    <a:cubicBezTo>
                      <a:pt x="84" y="68"/>
                      <a:pt x="87" y="63"/>
                      <a:pt x="90" y="58"/>
                    </a:cubicBezTo>
                    <a:cubicBezTo>
                      <a:pt x="92" y="55"/>
                      <a:pt x="93" y="52"/>
                      <a:pt x="95" y="48"/>
                    </a:cubicBezTo>
                    <a:cubicBezTo>
                      <a:pt x="92" y="44"/>
                      <a:pt x="90" y="40"/>
                      <a:pt x="88" y="36"/>
                    </a:cubicBezTo>
                    <a:moveTo>
                      <a:pt x="108" y="23"/>
                    </a:moveTo>
                    <a:cubicBezTo>
                      <a:pt x="105" y="24"/>
                      <a:pt x="103" y="26"/>
                      <a:pt x="100" y="28"/>
                    </a:cubicBezTo>
                    <a:cubicBezTo>
                      <a:pt x="101" y="29"/>
                      <a:pt x="102" y="31"/>
                      <a:pt x="103" y="32"/>
                    </a:cubicBezTo>
                    <a:cubicBezTo>
                      <a:pt x="104" y="29"/>
                      <a:pt x="106" y="26"/>
                      <a:pt x="108" y="23"/>
                    </a:cubicBezTo>
                    <a:moveTo>
                      <a:pt x="115" y="0"/>
                    </a:moveTo>
                    <a:cubicBezTo>
                      <a:pt x="113" y="3"/>
                      <a:pt x="110" y="5"/>
                      <a:pt x="107" y="8"/>
                    </a:cubicBezTo>
                    <a:cubicBezTo>
                      <a:pt x="106" y="8"/>
                      <a:pt x="106" y="9"/>
                      <a:pt x="105" y="9"/>
                    </a:cubicBezTo>
                    <a:cubicBezTo>
                      <a:pt x="109" y="6"/>
                      <a:pt x="114" y="4"/>
                      <a:pt x="118" y="1"/>
                    </a:cubicBezTo>
                    <a:cubicBezTo>
                      <a:pt x="117" y="1"/>
                      <a:pt x="116" y="1"/>
                      <a:pt x="115" y="0"/>
                    </a:cubicBezTo>
                  </a:path>
                </a:pathLst>
              </a:custGeom>
              <a:solidFill>
                <a:srgbClr val="332B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545" name="Freeform 4959">
                <a:extLst>
                  <a:ext uri="{FF2B5EF4-FFF2-40B4-BE49-F238E27FC236}">
                    <a16:creationId xmlns:a16="http://schemas.microsoft.com/office/drawing/2014/main" id="{2FF6A0EE-B259-4CC8-8771-75E9A98DFDE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368" y="871"/>
                <a:ext cx="217" cy="710"/>
              </a:xfrm>
              <a:custGeom>
                <a:avLst/>
                <a:gdLst>
                  <a:gd name="T0" fmla="*/ 1 w 160"/>
                  <a:gd name="T1" fmla="*/ 1603 h 523"/>
                  <a:gd name="T2" fmla="*/ 71 w 160"/>
                  <a:gd name="T3" fmla="*/ 1747 h 523"/>
                  <a:gd name="T4" fmla="*/ 37 w 160"/>
                  <a:gd name="T5" fmla="*/ 1561 h 523"/>
                  <a:gd name="T6" fmla="*/ 30 w 160"/>
                  <a:gd name="T7" fmla="*/ 1330 h 523"/>
                  <a:gd name="T8" fmla="*/ 37 w 160"/>
                  <a:gd name="T9" fmla="*/ 1378 h 523"/>
                  <a:gd name="T10" fmla="*/ 50 w 160"/>
                  <a:gd name="T11" fmla="*/ 1301 h 523"/>
                  <a:gd name="T12" fmla="*/ 41 w 160"/>
                  <a:gd name="T13" fmla="*/ 1176 h 523"/>
                  <a:gd name="T14" fmla="*/ 0 w 160"/>
                  <a:gd name="T15" fmla="*/ 1558 h 523"/>
                  <a:gd name="T16" fmla="*/ 30 w 160"/>
                  <a:gd name="T17" fmla="*/ 1491 h 523"/>
                  <a:gd name="T18" fmla="*/ 30 w 160"/>
                  <a:gd name="T19" fmla="*/ 1336 h 523"/>
                  <a:gd name="T20" fmla="*/ 45 w 160"/>
                  <a:gd name="T21" fmla="*/ 1244 h 523"/>
                  <a:gd name="T22" fmla="*/ 56 w 160"/>
                  <a:gd name="T23" fmla="*/ 1140 h 523"/>
                  <a:gd name="T24" fmla="*/ 61 w 160"/>
                  <a:gd name="T25" fmla="*/ 1132 h 523"/>
                  <a:gd name="T26" fmla="*/ 98 w 160"/>
                  <a:gd name="T27" fmla="*/ 1155 h 523"/>
                  <a:gd name="T28" fmla="*/ 92 w 160"/>
                  <a:gd name="T29" fmla="*/ 1072 h 523"/>
                  <a:gd name="T30" fmla="*/ 122 w 160"/>
                  <a:gd name="T31" fmla="*/ 1022 h 523"/>
                  <a:gd name="T32" fmla="*/ 134 w 160"/>
                  <a:gd name="T33" fmla="*/ 1006 h 523"/>
                  <a:gd name="T34" fmla="*/ 50 w 160"/>
                  <a:gd name="T35" fmla="*/ 1134 h 523"/>
                  <a:gd name="T36" fmla="*/ 77 w 160"/>
                  <a:gd name="T37" fmla="*/ 1006 h 523"/>
                  <a:gd name="T38" fmla="*/ 130 w 160"/>
                  <a:gd name="T39" fmla="*/ 825 h 523"/>
                  <a:gd name="T40" fmla="*/ 104 w 160"/>
                  <a:gd name="T41" fmla="*/ 862 h 523"/>
                  <a:gd name="T42" fmla="*/ 104 w 160"/>
                  <a:gd name="T43" fmla="*/ 986 h 523"/>
                  <a:gd name="T44" fmla="*/ 145 w 160"/>
                  <a:gd name="T45" fmla="*/ 870 h 523"/>
                  <a:gd name="T46" fmla="*/ 141 w 160"/>
                  <a:gd name="T47" fmla="*/ 715 h 523"/>
                  <a:gd name="T48" fmla="*/ 141 w 160"/>
                  <a:gd name="T49" fmla="*/ 730 h 523"/>
                  <a:gd name="T50" fmla="*/ 170 w 160"/>
                  <a:gd name="T51" fmla="*/ 440 h 523"/>
                  <a:gd name="T52" fmla="*/ 130 w 160"/>
                  <a:gd name="T53" fmla="*/ 501 h 523"/>
                  <a:gd name="T54" fmla="*/ 140 w 160"/>
                  <a:gd name="T55" fmla="*/ 489 h 523"/>
                  <a:gd name="T56" fmla="*/ 134 w 160"/>
                  <a:gd name="T57" fmla="*/ 496 h 523"/>
                  <a:gd name="T58" fmla="*/ 140 w 160"/>
                  <a:gd name="T59" fmla="*/ 547 h 523"/>
                  <a:gd name="T60" fmla="*/ 153 w 160"/>
                  <a:gd name="T61" fmla="*/ 589 h 523"/>
                  <a:gd name="T62" fmla="*/ 170 w 160"/>
                  <a:gd name="T63" fmla="*/ 447 h 523"/>
                  <a:gd name="T64" fmla="*/ 259 w 160"/>
                  <a:gd name="T65" fmla="*/ 357 h 523"/>
                  <a:gd name="T66" fmla="*/ 201 w 160"/>
                  <a:gd name="T67" fmla="*/ 474 h 523"/>
                  <a:gd name="T68" fmla="*/ 231 w 160"/>
                  <a:gd name="T69" fmla="*/ 288 h 523"/>
                  <a:gd name="T70" fmla="*/ 202 w 160"/>
                  <a:gd name="T71" fmla="*/ 323 h 523"/>
                  <a:gd name="T72" fmla="*/ 304 w 160"/>
                  <a:gd name="T73" fmla="*/ 217 h 523"/>
                  <a:gd name="T74" fmla="*/ 190 w 160"/>
                  <a:gd name="T75" fmla="*/ 357 h 523"/>
                  <a:gd name="T76" fmla="*/ 313 w 160"/>
                  <a:gd name="T77" fmla="*/ 273 h 523"/>
                  <a:gd name="T78" fmla="*/ 358 w 160"/>
                  <a:gd name="T79" fmla="*/ 170 h 523"/>
                  <a:gd name="T80" fmla="*/ 350 w 160"/>
                  <a:gd name="T81" fmla="*/ 239 h 523"/>
                  <a:gd name="T82" fmla="*/ 391 w 160"/>
                  <a:gd name="T83" fmla="*/ 210 h 523"/>
                  <a:gd name="T84" fmla="*/ 358 w 160"/>
                  <a:gd name="T85" fmla="*/ 170 h 523"/>
                  <a:gd name="T86" fmla="*/ 331 w 160"/>
                  <a:gd name="T87" fmla="*/ 168 h 523"/>
                  <a:gd name="T88" fmla="*/ 331 w 160"/>
                  <a:gd name="T89" fmla="*/ 162 h 523"/>
                  <a:gd name="T90" fmla="*/ 197 w 160"/>
                  <a:gd name="T91" fmla="*/ 238 h 523"/>
                  <a:gd name="T92" fmla="*/ 125 w 160"/>
                  <a:gd name="T93" fmla="*/ 483 h 523"/>
                  <a:gd name="T94" fmla="*/ 190 w 160"/>
                  <a:gd name="T95" fmla="*/ 357 h 523"/>
                  <a:gd name="T96" fmla="*/ 217 w 160"/>
                  <a:gd name="T97" fmla="*/ 295 h 523"/>
                  <a:gd name="T98" fmla="*/ 304 w 160"/>
                  <a:gd name="T99" fmla="*/ 197 h 523"/>
                  <a:gd name="T100" fmla="*/ 304 w 160"/>
                  <a:gd name="T101" fmla="*/ 153 h 523"/>
                  <a:gd name="T102" fmla="*/ 259 w 160"/>
                  <a:gd name="T103" fmla="*/ 216 h 523"/>
                  <a:gd name="T104" fmla="*/ 273 w 160"/>
                  <a:gd name="T105" fmla="*/ 143 h 523"/>
                  <a:gd name="T106" fmla="*/ 454 w 160"/>
                  <a:gd name="T107" fmla="*/ 103 h 523"/>
                  <a:gd name="T108" fmla="*/ 541 w 160"/>
                  <a:gd name="T109" fmla="*/ 65 h 523"/>
                  <a:gd name="T110" fmla="*/ 412 w 160"/>
                  <a:gd name="T111" fmla="*/ 27 h 523"/>
                  <a:gd name="T112" fmla="*/ 412 w 160"/>
                  <a:gd name="T113" fmla="*/ 92 h 523"/>
                  <a:gd name="T114" fmla="*/ 484 w 160"/>
                  <a:gd name="T115" fmla="*/ 0 h 523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0" t="0" r="r" b="b"/>
                <a:pathLst>
                  <a:path w="160" h="523">
                    <a:moveTo>
                      <a:pt x="11" y="460"/>
                    </a:moveTo>
                    <a:cubicBezTo>
                      <a:pt x="7" y="465"/>
                      <a:pt x="3" y="469"/>
                      <a:pt x="1" y="472"/>
                    </a:cubicBezTo>
                    <a:cubicBezTo>
                      <a:pt x="4" y="491"/>
                      <a:pt x="7" y="509"/>
                      <a:pt x="15" y="523"/>
                    </a:cubicBezTo>
                    <a:cubicBezTo>
                      <a:pt x="16" y="520"/>
                      <a:pt x="18" y="517"/>
                      <a:pt x="21" y="514"/>
                    </a:cubicBezTo>
                    <a:cubicBezTo>
                      <a:pt x="17" y="500"/>
                      <a:pt x="15" y="486"/>
                      <a:pt x="12" y="472"/>
                    </a:cubicBezTo>
                    <a:cubicBezTo>
                      <a:pt x="12" y="468"/>
                      <a:pt x="11" y="464"/>
                      <a:pt x="11" y="460"/>
                    </a:cubicBezTo>
                    <a:moveTo>
                      <a:pt x="15" y="383"/>
                    </a:moveTo>
                    <a:cubicBezTo>
                      <a:pt x="13" y="387"/>
                      <a:pt x="11" y="390"/>
                      <a:pt x="9" y="392"/>
                    </a:cubicBezTo>
                    <a:cubicBezTo>
                      <a:pt x="8" y="400"/>
                      <a:pt x="8" y="408"/>
                      <a:pt x="9" y="415"/>
                    </a:cubicBezTo>
                    <a:cubicBezTo>
                      <a:pt x="10" y="412"/>
                      <a:pt x="10" y="409"/>
                      <a:pt x="11" y="406"/>
                    </a:cubicBezTo>
                    <a:cubicBezTo>
                      <a:pt x="12" y="401"/>
                      <a:pt x="14" y="395"/>
                      <a:pt x="16" y="389"/>
                    </a:cubicBezTo>
                    <a:cubicBezTo>
                      <a:pt x="16" y="387"/>
                      <a:pt x="15" y="385"/>
                      <a:pt x="15" y="383"/>
                    </a:cubicBezTo>
                    <a:moveTo>
                      <a:pt x="16" y="336"/>
                    </a:moveTo>
                    <a:cubicBezTo>
                      <a:pt x="14" y="343"/>
                      <a:pt x="12" y="346"/>
                      <a:pt x="12" y="346"/>
                    </a:cubicBezTo>
                    <a:cubicBezTo>
                      <a:pt x="13" y="345"/>
                      <a:pt x="13" y="343"/>
                      <a:pt x="13" y="341"/>
                    </a:cubicBezTo>
                    <a:cubicBezTo>
                      <a:pt x="5" y="381"/>
                      <a:pt x="0" y="420"/>
                      <a:pt x="0" y="459"/>
                    </a:cubicBezTo>
                    <a:cubicBezTo>
                      <a:pt x="0" y="460"/>
                      <a:pt x="0" y="461"/>
                      <a:pt x="0" y="462"/>
                    </a:cubicBezTo>
                    <a:cubicBezTo>
                      <a:pt x="2" y="454"/>
                      <a:pt x="5" y="447"/>
                      <a:pt x="9" y="439"/>
                    </a:cubicBezTo>
                    <a:cubicBezTo>
                      <a:pt x="9" y="433"/>
                      <a:pt x="8" y="428"/>
                      <a:pt x="9" y="422"/>
                    </a:cubicBezTo>
                    <a:cubicBezTo>
                      <a:pt x="8" y="413"/>
                      <a:pt x="8" y="403"/>
                      <a:pt x="9" y="393"/>
                    </a:cubicBezTo>
                    <a:cubicBezTo>
                      <a:pt x="5" y="399"/>
                      <a:pt x="4" y="402"/>
                      <a:pt x="4" y="402"/>
                    </a:cubicBezTo>
                    <a:cubicBezTo>
                      <a:pt x="7" y="387"/>
                      <a:pt x="10" y="376"/>
                      <a:pt x="13" y="366"/>
                    </a:cubicBezTo>
                    <a:cubicBezTo>
                      <a:pt x="13" y="365"/>
                      <a:pt x="13" y="365"/>
                      <a:pt x="14" y="364"/>
                    </a:cubicBezTo>
                    <a:cubicBezTo>
                      <a:pt x="14" y="355"/>
                      <a:pt x="16" y="346"/>
                      <a:pt x="16" y="336"/>
                    </a:cubicBezTo>
                    <a:moveTo>
                      <a:pt x="27" y="316"/>
                    </a:moveTo>
                    <a:cubicBezTo>
                      <a:pt x="23" y="322"/>
                      <a:pt x="20" y="328"/>
                      <a:pt x="18" y="333"/>
                    </a:cubicBezTo>
                    <a:cubicBezTo>
                      <a:pt x="16" y="342"/>
                      <a:pt x="15" y="350"/>
                      <a:pt x="17" y="359"/>
                    </a:cubicBezTo>
                    <a:cubicBezTo>
                      <a:pt x="20" y="352"/>
                      <a:pt x="24" y="346"/>
                      <a:pt x="29" y="340"/>
                    </a:cubicBezTo>
                    <a:cubicBezTo>
                      <a:pt x="29" y="337"/>
                      <a:pt x="30" y="334"/>
                      <a:pt x="31" y="332"/>
                    </a:cubicBezTo>
                    <a:cubicBezTo>
                      <a:pt x="29" y="327"/>
                      <a:pt x="28" y="322"/>
                      <a:pt x="27" y="316"/>
                    </a:cubicBezTo>
                    <a:moveTo>
                      <a:pt x="40" y="296"/>
                    </a:moveTo>
                    <a:cubicBezTo>
                      <a:pt x="39" y="298"/>
                      <a:pt x="37" y="300"/>
                      <a:pt x="36" y="301"/>
                    </a:cubicBezTo>
                    <a:cubicBezTo>
                      <a:pt x="37" y="302"/>
                      <a:pt x="37" y="303"/>
                      <a:pt x="38" y="304"/>
                    </a:cubicBezTo>
                    <a:cubicBezTo>
                      <a:pt x="39" y="301"/>
                      <a:pt x="39" y="299"/>
                      <a:pt x="40" y="296"/>
                    </a:cubicBezTo>
                    <a:moveTo>
                      <a:pt x="22" y="282"/>
                    </a:moveTo>
                    <a:cubicBezTo>
                      <a:pt x="20" y="300"/>
                      <a:pt x="18" y="317"/>
                      <a:pt x="15" y="334"/>
                    </a:cubicBezTo>
                    <a:cubicBezTo>
                      <a:pt x="17" y="325"/>
                      <a:pt x="19" y="314"/>
                      <a:pt x="25" y="302"/>
                    </a:cubicBezTo>
                    <a:cubicBezTo>
                      <a:pt x="24" y="300"/>
                      <a:pt x="24" y="298"/>
                      <a:pt x="23" y="296"/>
                    </a:cubicBezTo>
                    <a:cubicBezTo>
                      <a:pt x="22" y="291"/>
                      <a:pt x="22" y="286"/>
                      <a:pt x="22" y="282"/>
                    </a:cubicBezTo>
                    <a:moveTo>
                      <a:pt x="38" y="243"/>
                    </a:moveTo>
                    <a:cubicBezTo>
                      <a:pt x="36" y="246"/>
                      <a:pt x="34" y="249"/>
                      <a:pt x="32" y="252"/>
                    </a:cubicBezTo>
                    <a:cubicBezTo>
                      <a:pt x="31" y="253"/>
                      <a:pt x="31" y="254"/>
                      <a:pt x="31" y="254"/>
                    </a:cubicBezTo>
                    <a:cubicBezTo>
                      <a:pt x="29" y="259"/>
                      <a:pt x="28" y="264"/>
                      <a:pt x="26" y="269"/>
                    </a:cubicBezTo>
                    <a:cubicBezTo>
                      <a:pt x="27" y="277"/>
                      <a:pt x="28" y="283"/>
                      <a:pt x="31" y="290"/>
                    </a:cubicBezTo>
                    <a:cubicBezTo>
                      <a:pt x="34" y="284"/>
                      <a:pt x="38" y="278"/>
                      <a:pt x="43" y="271"/>
                    </a:cubicBezTo>
                    <a:cubicBezTo>
                      <a:pt x="43" y="266"/>
                      <a:pt x="43" y="261"/>
                      <a:pt x="43" y="256"/>
                    </a:cubicBezTo>
                    <a:cubicBezTo>
                      <a:pt x="41" y="251"/>
                      <a:pt x="40" y="247"/>
                      <a:pt x="38" y="243"/>
                    </a:cubicBezTo>
                    <a:moveTo>
                      <a:pt x="42" y="211"/>
                    </a:moveTo>
                    <a:cubicBezTo>
                      <a:pt x="42" y="212"/>
                      <a:pt x="42" y="213"/>
                      <a:pt x="42" y="213"/>
                    </a:cubicBezTo>
                    <a:cubicBezTo>
                      <a:pt x="42" y="214"/>
                      <a:pt x="42" y="214"/>
                      <a:pt x="42" y="215"/>
                    </a:cubicBezTo>
                    <a:cubicBezTo>
                      <a:pt x="42" y="213"/>
                      <a:pt x="42" y="212"/>
                      <a:pt x="42" y="211"/>
                    </a:cubicBezTo>
                    <a:moveTo>
                      <a:pt x="50" y="130"/>
                    </a:moveTo>
                    <a:cubicBezTo>
                      <a:pt x="45" y="136"/>
                      <a:pt x="40" y="140"/>
                      <a:pt x="38" y="143"/>
                    </a:cubicBezTo>
                    <a:cubicBezTo>
                      <a:pt x="38" y="144"/>
                      <a:pt x="38" y="146"/>
                      <a:pt x="38" y="147"/>
                    </a:cubicBezTo>
                    <a:cubicBezTo>
                      <a:pt x="39" y="146"/>
                      <a:pt x="40" y="145"/>
                      <a:pt x="41" y="144"/>
                    </a:cubicBezTo>
                    <a:cubicBezTo>
                      <a:pt x="41" y="144"/>
                      <a:pt x="41" y="144"/>
                      <a:pt x="41" y="144"/>
                    </a:cubicBezTo>
                    <a:cubicBezTo>
                      <a:pt x="41" y="144"/>
                      <a:pt x="41" y="144"/>
                      <a:pt x="41" y="144"/>
                    </a:cubicBezTo>
                    <a:cubicBezTo>
                      <a:pt x="40" y="146"/>
                      <a:pt x="40" y="146"/>
                      <a:pt x="40" y="146"/>
                    </a:cubicBezTo>
                    <a:cubicBezTo>
                      <a:pt x="40" y="146"/>
                      <a:pt x="39" y="148"/>
                      <a:pt x="39" y="149"/>
                    </a:cubicBezTo>
                    <a:cubicBezTo>
                      <a:pt x="40" y="153"/>
                      <a:pt x="41" y="157"/>
                      <a:pt x="41" y="161"/>
                    </a:cubicBezTo>
                    <a:cubicBezTo>
                      <a:pt x="42" y="166"/>
                      <a:pt x="43" y="171"/>
                      <a:pt x="44" y="176"/>
                    </a:cubicBezTo>
                    <a:cubicBezTo>
                      <a:pt x="44" y="176"/>
                      <a:pt x="45" y="175"/>
                      <a:pt x="45" y="174"/>
                    </a:cubicBezTo>
                    <a:cubicBezTo>
                      <a:pt x="47" y="168"/>
                      <a:pt x="49" y="162"/>
                      <a:pt x="51" y="156"/>
                    </a:cubicBezTo>
                    <a:cubicBezTo>
                      <a:pt x="50" y="147"/>
                      <a:pt x="49" y="139"/>
                      <a:pt x="50" y="131"/>
                    </a:cubicBezTo>
                    <a:cubicBezTo>
                      <a:pt x="50" y="131"/>
                      <a:pt x="50" y="131"/>
                      <a:pt x="50" y="130"/>
                    </a:cubicBezTo>
                    <a:moveTo>
                      <a:pt x="77" y="105"/>
                    </a:moveTo>
                    <a:cubicBezTo>
                      <a:pt x="69" y="112"/>
                      <a:pt x="62" y="119"/>
                      <a:pt x="56" y="125"/>
                    </a:cubicBezTo>
                    <a:cubicBezTo>
                      <a:pt x="56" y="130"/>
                      <a:pt x="57" y="135"/>
                      <a:pt x="59" y="139"/>
                    </a:cubicBezTo>
                    <a:cubicBezTo>
                      <a:pt x="64" y="127"/>
                      <a:pt x="70" y="116"/>
                      <a:pt x="77" y="105"/>
                    </a:cubicBezTo>
                    <a:moveTo>
                      <a:pt x="68" y="85"/>
                    </a:moveTo>
                    <a:cubicBezTo>
                      <a:pt x="66" y="86"/>
                      <a:pt x="65" y="87"/>
                      <a:pt x="64" y="88"/>
                    </a:cubicBezTo>
                    <a:cubicBezTo>
                      <a:pt x="63" y="90"/>
                      <a:pt x="61" y="93"/>
                      <a:pt x="60" y="95"/>
                    </a:cubicBezTo>
                    <a:cubicBezTo>
                      <a:pt x="63" y="92"/>
                      <a:pt x="65" y="88"/>
                      <a:pt x="68" y="85"/>
                    </a:cubicBezTo>
                    <a:moveTo>
                      <a:pt x="90" y="64"/>
                    </a:moveTo>
                    <a:cubicBezTo>
                      <a:pt x="75" y="78"/>
                      <a:pt x="64" y="91"/>
                      <a:pt x="60" y="96"/>
                    </a:cubicBezTo>
                    <a:cubicBezTo>
                      <a:pt x="59" y="99"/>
                      <a:pt x="57" y="102"/>
                      <a:pt x="56" y="105"/>
                    </a:cubicBezTo>
                    <a:cubicBezTo>
                      <a:pt x="55" y="109"/>
                      <a:pt x="55" y="114"/>
                      <a:pt x="55" y="118"/>
                    </a:cubicBezTo>
                    <a:cubicBezTo>
                      <a:pt x="68" y="102"/>
                      <a:pt x="80" y="90"/>
                      <a:pt x="92" y="80"/>
                    </a:cubicBezTo>
                    <a:cubicBezTo>
                      <a:pt x="90" y="74"/>
                      <a:pt x="90" y="69"/>
                      <a:pt x="90" y="64"/>
                    </a:cubicBezTo>
                    <a:moveTo>
                      <a:pt x="106" y="50"/>
                    </a:moveTo>
                    <a:cubicBezTo>
                      <a:pt x="103" y="52"/>
                      <a:pt x="101" y="53"/>
                      <a:pt x="99" y="55"/>
                    </a:cubicBezTo>
                    <a:cubicBezTo>
                      <a:pt x="99" y="60"/>
                      <a:pt x="101" y="66"/>
                      <a:pt x="103" y="71"/>
                    </a:cubicBezTo>
                    <a:cubicBezTo>
                      <a:pt x="106" y="68"/>
                      <a:pt x="110" y="66"/>
                      <a:pt x="113" y="63"/>
                    </a:cubicBezTo>
                    <a:cubicBezTo>
                      <a:pt x="114" y="63"/>
                      <a:pt x="114" y="62"/>
                      <a:pt x="115" y="62"/>
                    </a:cubicBezTo>
                    <a:cubicBezTo>
                      <a:pt x="118" y="59"/>
                      <a:pt x="121" y="57"/>
                      <a:pt x="123" y="54"/>
                    </a:cubicBezTo>
                    <a:cubicBezTo>
                      <a:pt x="117" y="53"/>
                      <a:pt x="111" y="51"/>
                      <a:pt x="106" y="50"/>
                    </a:cubicBezTo>
                    <a:moveTo>
                      <a:pt x="98" y="48"/>
                    </a:moveTo>
                    <a:cubicBezTo>
                      <a:pt x="98" y="48"/>
                      <a:pt x="98" y="48"/>
                      <a:pt x="98" y="49"/>
                    </a:cubicBezTo>
                    <a:cubicBezTo>
                      <a:pt x="99" y="48"/>
                      <a:pt x="99" y="48"/>
                      <a:pt x="99" y="48"/>
                    </a:cubicBezTo>
                    <a:cubicBezTo>
                      <a:pt x="99" y="48"/>
                      <a:pt x="99" y="48"/>
                      <a:pt x="98" y="48"/>
                    </a:cubicBezTo>
                    <a:moveTo>
                      <a:pt x="80" y="42"/>
                    </a:moveTo>
                    <a:cubicBezTo>
                      <a:pt x="73" y="52"/>
                      <a:pt x="66" y="61"/>
                      <a:pt x="58" y="70"/>
                    </a:cubicBezTo>
                    <a:cubicBezTo>
                      <a:pt x="48" y="91"/>
                      <a:pt x="41" y="114"/>
                      <a:pt x="36" y="137"/>
                    </a:cubicBezTo>
                    <a:cubicBezTo>
                      <a:pt x="37" y="139"/>
                      <a:pt x="37" y="140"/>
                      <a:pt x="37" y="142"/>
                    </a:cubicBezTo>
                    <a:cubicBezTo>
                      <a:pt x="42" y="136"/>
                      <a:pt x="46" y="130"/>
                      <a:pt x="51" y="124"/>
                    </a:cubicBezTo>
                    <a:cubicBezTo>
                      <a:pt x="52" y="117"/>
                      <a:pt x="54" y="111"/>
                      <a:pt x="56" y="105"/>
                    </a:cubicBezTo>
                    <a:cubicBezTo>
                      <a:pt x="57" y="99"/>
                      <a:pt x="59" y="92"/>
                      <a:pt x="64" y="88"/>
                    </a:cubicBezTo>
                    <a:cubicBezTo>
                      <a:pt x="64" y="88"/>
                      <a:pt x="64" y="87"/>
                      <a:pt x="64" y="87"/>
                    </a:cubicBezTo>
                    <a:cubicBezTo>
                      <a:pt x="68" y="85"/>
                      <a:pt x="68" y="85"/>
                      <a:pt x="68" y="85"/>
                    </a:cubicBezTo>
                    <a:cubicBezTo>
                      <a:pt x="75" y="75"/>
                      <a:pt x="83" y="66"/>
                      <a:pt x="90" y="58"/>
                    </a:cubicBezTo>
                    <a:cubicBezTo>
                      <a:pt x="90" y="54"/>
                      <a:pt x="91" y="50"/>
                      <a:pt x="92" y="46"/>
                    </a:cubicBezTo>
                    <a:cubicBezTo>
                      <a:pt x="91" y="46"/>
                      <a:pt x="90" y="45"/>
                      <a:pt x="90" y="45"/>
                    </a:cubicBezTo>
                    <a:cubicBezTo>
                      <a:pt x="90" y="45"/>
                      <a:pt x="89" y="45"/>
                      <a:pt x="89" y="45"/>
                    </a:cubicBezTo>
                    <a:cubicBezTo>
                      <a:pt x="81" y="56"/>
                      <a:pt x="77" y="63"/>
                      <a:pt x="77" y="63"/>
                    </a:cubicBezTo>
                    <a:cubicBezTo>
                      <a:pt x="80" y="56"/>
                      <a:pt x="83" y="50"/>
                      <a:pt x="86" y="44"/>
                    </a:cubicBezTo>
                    <a:cubicBezTo>
                      <a:pt x="84" y="43"/>
                      <a:pt x="82" y="43"/>
                      <a:pt x="80" y="42"/>
                    </a:cubicBezTo>
                    <a:moveTo>
                      <a:pt x="160" y="19"/>
                    </a:moveTo>
                    <a:cubicBezTo>
                      <a:pt x="151" y="22"/>
                      <a:pt x="142" y="26"/>
                      <a:pt x="134" y="30"/>
                    </a:cubicBezTo>
                    <a:cubicBezTo>
                      <a:pt x="138" y="32"/>
                      <a:pt x="142" y="33"/>
                      <a:pt x="146" y="34"/>
                    </a:cubicBezTo>
                    <a:cubicBezTo>
                      <a:pt x="151" y="29"/>
                      <a:pt x="155" y="24"/>
                      <a:pt x="160" y="19"/>
                    </a:cubicBezTo>
                    <a:moveTo>
                      <a:pt x="143" y="0"/>
                    </a:moveTo>
                    <a:cubicBezTo>
                      <a:pt x="136" y="2"/>
                      <a:pt x="129" y="5"/>
                      <a:pt x="122" y="8"/>
                    </a:cubicBezTo>
                    <a:cubicBezTo>
                      <a:pt x="117" y="13"/>
                      <a:pt x="112" y="18"/>
                      <a:pt x="108" y="22"/>
                    </a:cubicBezTo>
                    <a:cubicBezTo>
                      <a:pt x="113" y="24"/>
                      <a:pt x="117" y="25"/>
                      <a:pt x="122" y="27"/>
                    </a:cubicBezTo>
                    <a:cubicBezTo>
                      <a:pt x="133" y="18"/>
                      <a:pt x="144" y="12"/>
                      <a:pt x="154" y="7"/>
                    </a:cubicBezTo>
                    <a:cubicBezTo>
                      <a:pt x="143" y="0"/>
                      <a:pt x="143" y="0"/>
                      <a:pt x="143" y="0"/>
                    </a:cubicBezTo>
                  </a:path>
                </a:pathLst>
              </a:custGeom>
              <a:solidFill>
                <a:srgbClr val="5249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546" name="Freeform 4960">
                <a:extLst>
                  <a:ext uri="{FF2B5EF4-FFF2-40B4-BE49-F238E27FC236}">
                    <a16:creationId xmlns:a16="http://schemas.microsoft.com/office/drawing/2014/main" id="{5EBE7F03-F343-4DAE-9619-7C9FE4FEEBF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472" y="882"/>
                <a:ext cx="61" cy="74"/>
              </a:xfrm>
              <a:custGeom>
                <a:avLst/>
                <a:gdLst>
                  <a:gd name="T0" fmla="*/ 30 w 45"/>
                  <a:gd name="T1" fmla="*/ 117 h 55"/>
                  <a:gd name="T2" fmla="*/ 0 w 45"/>
                  <a:gd name="T3" fmla="*/ 182 h 55"/>
                  <a:gd name="T4" fmla="*/ 41 w 45"/>
                  <a:gd name="T5" fmla="*/ 121 h 55"/>
                  <a:gd name="T6" fmla="*/ 30 w 45"/>
                  <a:gd name="T7" fmla="*/ 117 h 55"/>
                  <a:gd name="T8" fmla="*/ 153 w 45"/>
                  <a:gd name="T9" fmla="*/ 0 h 55"/>
                  <a:gd name="T10" fmla="*/ 83 w 45"/>
                  <a:gd name="T11" fmla="*/ 40 h 55"/>
                  <a:gd name="T12" fmla="*/ 87 w 45"/>
                  <a:gd name="T13" fmla="*/ 42 h 55"/>
                  <a:gd name="T14" fmla="*/ 87 w 45"/>
                  <a:gd name="T15" fmla="*/ 42 h 55"/>
                  <a:gd name="T16" fmla="*/ 104 w 45"/>
                  <a:gd name="T17" fmla="*/ 47 h 55"/>
                  <a:gd name="T18" fmla="*/ 104 w 45"/>
                  <a:gd name="T19" fmla="*/ 47 h 55"/>
                  <a:gd name="T20" fmla="*/ 104 w 45"/>
                  <a:gd name="T21" fmla="*/ 47 h 55"/>
                  <a:gd name="T22" fmla="*/ 153 w 45"/>
                  <a:gd name="T23" fmla="*/ 0 h 55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45" h="55">
                    <a:moveTo>
                      <a:pt x="9" y="36"/>
                    </a:moveTo>
                    <a:cubicBezTo>
                      <a:pt x="6" y="42"/>
                      <a:pt x="3" y="48"/>
                      <a:pt x="0" y="55"/>
                    </a:cubicBezTo>
                    <a:cubicBezTo>
                      <a:pt x="0" y="55"/>
                      <a:pt x="4" y="48"/>
                      <a:pt x="12" y="37"/>
                    </a:cubicBezTo>
                    <a:cubicBezTo>
                      <a:pt x="11" y="37"/>
                      <a:pt x="10" y="36"/>
                      <a:pt x="9" y="36"/>
                    </a:cubicBezTo>
                    <a:moveTo>
                      <a:pt x="45" y="0"/>
                    </a:moveTo>
                    <a:cubicBezTo>
                      <a:pt x="38" y="4"/>
                      <a:pt x="30" y="8"/>
                      <a:pt x="24" y="12"/>
                    </a:cubicBezTo>
                    <a:cubicBezTo>
                      <a:pt x="24" y="13"/>
                      <a:pt x="25" y="13"/>
                      <a:pt x="26" y="13"/>
                    </a:cubicBezTo>
                    <a:cubicBezTo>
                      <a:pt x="26" y="13"/>
                      <a:pt x="26" y="13"/>
                      <a:pt x="26" y="13"/>
                    </a:cubicBezTo>
                    <a:cubicBezTo>
                      <a:pt x="31" y="14"/>
                      <a:pt x="31" y="14"/>
                      <a:pt x="31" y="14"/>
                    </a:cubicBezTo>
                    <a:cubicBezTo>
                      <a:pt x="31" y="14"/>
                      <a:pt x="31" y="14"/>
                      <a:pt x="31" y="14"/>
                    </a:cubicBezTo>
                    <a:cubicBezTo>
                      <a:pt x="31" y="14"/>
                      <a:pt x="31" y="14"/>
                      <a:pt x="31" y="14"/>
                    </a:cubicBezTo>
                    <a:cubicBezTo>
                      <a:pt x="35" y="10"/>
                      <a:pt x="40" y="5"/>
                      <a:pt x="45" y="0"/>
                    </a:cubicBezTo>
                  </a:path>
                </a:pathLst>
              </a:custGeom>
              <a:solidFill>
                <a:srgbClr val="8D85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547" name="Freeform 4961">
                <a:extLst>
                  <a:ext uri="{FF2B5EF4-FFF2-40B4-BE49-F238E27FC236}">
                    <a16:creationId xmlns:a16="http://schemas.microsoft.com/office/drawing/2014/main" id="{B17ADE08-2DB2-43DB-ABE1-90B75056ADE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449" y="880"/>
                <a:ext cx="142" cy="121"/>
              </a:xfrm>
              <a:custGeom>
                <a:avLst/>
                <a:gdLst>
                  <a:gd name="T0" fmla="*/ 100 w 105"/>
                  <a:gd name="T1" fmla="*/ 174 h 89"/>
                  <a:gd name="T2" fmla="*/ 27 w 105"/>
                  <a:gd name="T3" fmla="*/ 266 h 89"/>
                  <a:gd name="T4" fmla="*/ 30 w 105"/>
                  <a:gd name="T5" fmla="*/ 264 h 89"/>
                  <a:gd name="T6" fmla="*/ 27 w 105"/>
                  <a:gd name="T7" fmla="*/ 266 h 89"/>
                  <a:gd name="T8" fmla="*/ 0 w 105"/>
                  <a:gd name="T9" fmla="*/ 302 h 89"/>
                  <a:gd name="T10" fmla="*/ 0 w 105"/>
                  <a:gd name="T11" fmla="*/ 305 h 89"/>
                  <a:gd name="T12" fmla="*/ 100 w 105"/>
                  <a:gd name="T13" fmla="*/ 194 h 89"/>
                  <a:gd name="T14" fmla="*/ 100 w 105"/>
                  <a:gd name="T15" fmla="*/ 174 h 89"/>
                  <a:gd name="T16" fmla="*/ 131 w 105"/>
                  <a:gd name="T17" fmla="*/ 140 h 89"/>
                  <a:gd name="T18" fmla="*/ 126 w 105"/>
                  <a:gd name="T19" fmla="*/ 143 h 89"/>
                  <a:gd name="T20" fmla="*/ 131 w 105"/>
                  <a:gd name="T21" fmla="*/ 163 h 89"/>
                  <a:gd name="T22" fmla="*/ 154 w 105"/>
                  <a:gd name="T23" fmla="*/ 145 h 89"/>
                  <a:gd name="T24" fmla="*/ 131 w 105"/>
                  <a:gd name="T25" fmla="*/ 140 h 89"/>
                  <a:gd name="T26" fmla="*/ 315 w 105"/>
                  <a:gd name="T27" fmla="*/ 0 h 89"/>
                  <a:gd name="T28" fmla="*/ 208 w 105"/>
                  <a:gd name="T29" fmla="*/ 68 h 89"/>
                  <a:gd name="T30" fmla="*/ 247 w 105"/>
                  <a:gd name="T31" fmla="*/ 77 h 89"/>
                  <a:gd name="T32" fmla="*/ 334 w 105"/>
                  <a:gd name="T33" fmla="*/ 41 h 89"/>
                  <a:gd name="T34" fmla="*/ 352 w 105"/>
                  <a:gd name="T35" fmla="*/ 27 h 89"/>
                  <a:gd name="T36" fmla="*/ 315 w 105"/>
                  <a:gd name="T37" fmla="*/ 0 h 8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105" h="89">
                    <a:moveTo>
                      <a:pt x="30" y="51"/>
                    </a:moveTo>
                    <a:cubicBezTo>
                      <a:pt x="23" y="59"/>
                      <a:pt x="15" y="68"/>
                      <a:pt x="8" y="78"/>
                    </a:cubicBezTo>
                    <a:cubicBezTo>
                      <a:pt x="9" y="77"/>
                      <a:pt x="9" y="77"/>
                      <a:pt x="9" y="77"/>
                    </a:cubicBezTo>
                    <a:cubicBezTo>
                      <a:pt x="8" y="78"/>
                      <a:pt x="8" y="78"/>
                      <a:pt x="8" y="78"/>
                    </a:cubicBezTo>
                    <a:cubicBezTo>
                      <a:pt x="5" y="81"/>
                      <a:pt x="3" y="85"/>
                      <a:pt x="0" y="88"/>
                    </a:cubicBezTo>
                    <a:cubicBezTo>
                      <a:pt x="0" y="88"/>
                      <a:pt x="0" y="88"/>
                      <a:pt x="0" y="89"/>
                    </a:cubicBezTo>
                    <a:cubicBezTo>
                      <a:pt x="4" y="84"/>
                      <a:pt x="15" y="71"/>
                      <a:pt x="30" y="57"/>
                    </a:cubicBezTo>
                    <a:cubicBezTo>
                      <a:pt x="30" y="55"/>
                      <a:pt x="30" y="53"/>
                      <a:pt x="30" y="51"/>
                    </a:cubicBezTo>
                    <a:moveTo>
                      <a:pt x="39" y="41"/>
                    </a:moveTo>
                    <a:cubicBezTo>
                      <a:pt x="39" y="41"/>
                      <a:pt x="39" y="41"/>
                      <a:pt x="38" y="42"/>
                    </a:cubicBezTo>
                    <a:cubicBezTo>
                      <a:pt x="38" y="44"/>
                      <a:pt x="38" y="46"/>
                      <a:pt x="39" y="48"/>
                    </a:cubicBezTo>
                    <a:cubicBezTo>
                      <a:pt x="41" y="46"/>
                      <a:pt x="43" y="45"/>
                      <a:pt x="46" y="43"/>
                    </a:cubicBezTo>
                    <a:cubicBezTo>
                      <a:pt x="43" y="42"/>
                      <a:pt x="41" y="41"/>
                      <a:pt x="39" y="41"/>
                    </a:cubicBezTo>
                    <a:moveTo>
                      <a:pt x="94" y="0"/>
                    </a:moveTo>
                    <a:cubicBezTo>
                      <a:pt x="84" y="5"/>
                      <a:pt x="73" y="11"/>
                      <a:pt x="62" y="20"/>
                    </a:cubicBezTo>
                    <a:cubicBezTo>
                      <a:pt x="66" y="21"/>
                      <a:pt x="70" y="22"/>
                      <a:pt x="74" y="23"/>
                    </a:cubicBezTo>
                    <a:cubicBezTo>
                      <a:pt x="82" y="19"/>
                      <a:pt x="91" y="15"/>
                      <a:pt x="100" y="12"/>
                    </a:cubicBezTo>
                    <a:cubicBezTo>
                      <a:pt x="102" y="11"/>
                      <a:pt x="103" y="9"/>
                      <a:pt x="105" y="8"/>
                    </a:cubicBezTo>
                    <a:cubicBezTo>
                      <a:pt x="94" y="0"/>
                      <a:pt x="94" y="0"/>
                      <a:pt x="94" y="0"/>
                    </a:cubicBezTo>
                  </a:path>
                </a:pathLst>
              </a:custGeom>
              <a:solidFill>
                <a:srgbClr val="8D85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548" name="Freeform 4962">
                <a:extLst>
                  <a:ext uri="{FF2B5EF4-FFF2-40B4-BE49-F238E27FC236}">
                    <a16:creationId xmlns:a16="http://schemas.microsoft.com/office/drawing/2014/main" id="{B9711EF5-9F86-4CCC-8AF4-38265BFD99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07" y="945"/>
                <a:ext cx="36" cy="37"/>
              </a:xfrm>
              <a:custGeom>
                <a:avLst/>
                <a:gdLst>
                  <a:gd name="T0" fmla="*/ 84 w 26"/>
                  <a:gd name="T1" fmla="*/ 0 h 27"/>
                  <a:gd name="T2" fmla="*/ 36 w 26"/>
                  <a:gd name="T3" fmla="*/ 29 h 27"/>
                  <a:gd name="T4" fmla="*/ 0 w 26"/>
                  <a:gd name="T5" fmla="*/ 60 h 27"/>
                  <a:gd name="T6" fmla="*/ 19 w 26"/>
                  <a:gd name="T7" fmla="*/ 96 h 27"/>
                  <a:gd name="T8" fmla="*/ 48 w 26"/>
                  <a:gd name="T9" fmla="*/ 77 h 27"/>
                  <a:gd name="T10" fmla="*/ 96 w 26"/>
                  <a:gd name="T11" fmla="*/ 1 h 27"/>
                  <a:gd name="T12" fmla="*/ 84 w 26"/>
                  <a:gd name="T13" fmla="*/ 0 h 2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6" h="27">
                    <a:moveTo>
                      <a:pt x="23" y="0"/>
                    </a:moveTo>
                    <a:cubicBezTo>
                      <a:pt x="19" y="3"/>
                      <a:pt x="14" y="5"/>
                      <a:pt x="10" y="8"/>
                    </a:cubicBezTo>
                    <a:cubicBezTo>
                      <a:pt x="7" y="11"/>
                      <a:pt x="3" y="14"/>
                      <a:pt x="0" y="17"/>
                    </a:cubicBezTo>
                    <a:cubicBezTo>
                      <a:pt x="2" y="20"/>
                      <a:pt x="3" y="24"/>
                      <a:pt x="5" y="27"/>
                    </a:cubicBezTo>
                    <a:cubicBezTo>
                      <a:pt x="8" y="25"/>
                      <a:pt x="10" y="23"/>
                      <a:pt x="13" y="22"/>
                    </a:cubicBezTo>
                    <a:cubicBezTo>
                      <a:pt x="17" y="15"/>
                      <a:pt x="21" y="8"/>
                      <a:pt x="26" y="1"/>
                    </a:cubicBezTo>
                    <a:cubicBezTo>
                      <a:pt x="25" y="1"/>
                      <a:pt x="24" y="0"/>
                      <a:pt x="23" y="0"/>
                    </a:cubicBezTo>
                  </a:path>
                </a:pathLst>
              </a:custGeom>
              <a:solidFill>
                <a:srgbClr val="766C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549" name="Freeform 4963">
                <a:extLst>
                  <a:ext uri="{FF2B5EF4-FFF2-40B4-BE49-F238E27FC236}">
                    <a16:creationId xmlns:a16="http://schemas.microsoft.com/office/drawing/2014/main" id="{45DB41E1-4686-4D48-B9FF-D2B97ECBB1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07" y="956"/>
                <a:ext cx="14" cy="13"/>
              </a:xfrm>
              <a:custGeom>
                <a:avLst/>
                <a:gdLst>
                  <a:gd name="T0" fmla="*/ 39 w 10"/>
                  <a:gd name="T1" fmla="*/ 0 h 9"/>
                  <a:gd name="T2" fmla="*/ 0 w 10"/>
                  <a:gd name="T3" fmla="*/ 36 h 9"/>
                  <a:gd name="T4" fmla="*/ 0 w 10"/>
                  <a:gd name="T5" fmla="*/ 39 h 9"/>
                  <a:gd name="T6" fmla="*/ 39 w 10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" h="9">
                    <a:moveTo>
                      <a:pt x="10" y="0"/>
                    </a:moveTo>
                    <a:cubicBezTo>
                      <a:pt x="7" y="3"/>
                      <a:pt x="3" y="5"/>
                      <a:pt x="0" y="8"/>
                    </a:cubicBezTo>
                    <a:cubicBezTo>
                      <a:pt x="0" y="8"/>
                      <a:pt x="0" y="9"/>
                      <a:pt x="0" y="9"/>
                    </a:cubicBezTo>
                    <a:cubicBezTo>
                      <a:pt x="3" y="6"/>
                      <a:pt x="7" y="3"/>
                      <a:pt x="10" y="0"/>
                    </a:cubicBezTo>
                  </a:path>
                </a:pathLst>
              </a:custGeom>
              <a:solidFill>
                <a:srgbClr val="8D85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550" name="Freeform 4964">
                <a:extLst>
                  <a:ext uri="{FF2B5EF4-FFF2-40B4-BE49-F238E27FC236}">
                    <a16:creationId xmlns:a16="http://schemas.microsoft.com/office/drawing/2014/main" id="{21AA9318-DB13-4DC3-8BA8-BA38140608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72" y="985"/>
                <a:ext cx="26" cy="28"/>
              </a:xfrm>
              <a:custGeom>
                <a:avLst/>
                <a:gdLst>
                  <a:gd name="T0" fmla="*/ 56 w 19"/>
                  <a:gd name="T1" fmla="*/ 0 h 21"/>
                  <a:gd name="T2" fmla="*/ 0 w 19"/>
                  <a:gd name="T3" fmla="*/ 65 h 21"/>
                  <a:gd name="T4" fmla="*/ 67 w 19"/>
                  <a:gd name="T5" fmla="*/ 20 h 21"/>
                  <a:gd name="T6" fmla="*/ 56 w 19"/>
                  <a:gd name="T7" fmla="*/ 0 h 2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9" h="21">
                    <a:moveTo>
                      <a:pt x="16" y="0"/>
                    </a:moveTo>
                    <a:cubicBezTo>
                      <a:pt x="10" y="6"/>
                      <a:pt x="5" y="14"/>
                      <a:pt x="0" y="21"/>
                    </a:cubicBezTo>
                    <a:cubicBezTo>
                      <a:pt x="6" y="16"/>
                      <a:pt x="12" y="11"/>
                      <a:pt x="19" y="6"/>
                    </a:cubicBezTo>
                    <a:cubicBezTo>
                      <a:pt x="18" y="4"/>
                      <a:pt x="17" y="2"/>
                      <a:pt x="16" y="0"/>
                    </a:cubicBezTo>
                  </a:path>
                </a:pathLst>
              </a:custGeom>
              <a:solidFill>
                <a:srgbClr val="766C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551" name="Freeform 4965">
                <a:extLst>
                  <a:ext uri="{FF2B5EF4-FFF2-40B4-BE49-F238E27FC236}">
                    <a16:creationId xmlns:a16="http://schemas.microsoft.com/office/drawing/2014/main" id="{96464F1E-C666-410A-8873-AA5BE198AE8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418" y="979"/>
                <a:ext cx="76" cy="86"/>
              </a:xfrm>
              <a:custGeom>
                <a:avLst/>
                <a:gdLst>
                  <a:gd name="T0" fmla="*/ 48 w 56"/>
                  <a:gd name="T1" fmla="*/ 153 h 63"/>
                  <a:gd name="T2" fmla="*/ 0 w 56"/>
                  <a:gd name="T3" fmla="*/ 216 h 63"/>
                  <a:gd name="T4" fmla="*/ 1 w 56"/>
                  <a:gd name="T5" fmla="*/ 218 h 63"/>
                  <a:gd name="T6" fmla="*/ 45 w 56"/>
                  <a:gd name="T7" fmla="*/ 173 h 63"/>
                  <a:gd name="T8" fmla="*/ 48 w 56"/>
                  <a:gd name="T9" fmla="*/ 153 h 63"/>
                  <a:gd name="T10" fmla="*/ 187 w 56"/>
                  <a:gd name="T11" fmla="*/ 0 h 63"/>
                  <a:gd name="T12" fmla="*/ 61 w 56"/>
                  <a:gd name="T13" fmla="*/ 132 h 63"/>
                  <a:gd name="T14" fmla="*/ 65 w 56"/>
                  <a:gd name="T15" fmla="*/ 154 h 63"/>
                  <a:gd name="T16" fmla="*/ 134 w 56"/>
                  <a:gd name="T17" fmla="*/ 86 h 63"/>
                  <a:gd name="T18" fmla="*/ 190 w 56"/>
                  <a:gd name="T19" fmla="*/ 14 h 63"/>
                  <a:gd name="T20" fmla="*/ 187 w 56"/>
                  <a:gd name="T21" fmla="*/ 0 h 6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56" h="63">
                    <a:moveTo>
                      <a:pt x="14" y="44"/>
                    </a:moveTo>
                    <a:cubicBezTo>
                      <a:pt x="9" y="50"/>
                      <a:pt x="5" y="56"/>
                      <a:pt x="0" y="62"/>
                    </a:cubicBezTo>
                    <a:cubicBezTo>
                      <a:pt x="0" y="62"/>
                      <a:pt x="1" y="63"/>
                      <a:pt x="1" y="63"/>
                    </a:cubicBezTo>
                    <a:cubicBezTo>
                      <a:pt x="3" y="60"/>
                      <a:pt x="8" y="56"/>
                      <a:pt x="13" y="50"/>
                    </a:cubicBezTo>
                    <a:cubicBezTo>
                      <a:pt x="13" y="48"/>
                      <a:pt x="13" y="46"/>
                      <a:pt x="14" y="44"/>
                    </a:cubicBezTo>
                    <a:moveTo>
                      <a:pt x="55" y="0"/>
                    </a:moveTo>
                    <a:cubicBezTo>
                      <a:pt x="43" y="10"/>
                      <a:pt x="31" y="22"/>
                      <a:pt x="18" y="38"/>
                    </a:cubicBezTo>
                    <a:cubicBezTo>
                      <a:pt x="18" y="40"/>
                      <a:pt x="19" y="42"/>
                      <a:pt x="19" y="45"/>
                    </a:cubicBezTo>
                    <a:cubicBezTo>
                      <a:pt x="25" y="39"/>
                      <a:pt x="32" y="32"/>
                      <a:pt x="40" y="25"/>
                    </a:cubicBezTo>
                    <a:cubicBezTo>
                      <a:pt x="45" y="18"/>
                      <a:pt x="50" y="10"/>
                      <a:pt x="56" y="4"/>
                    </a:cubicBezTo>
                    <a:cubicBezTo>
                      <a:pt x="56" y="2"/>
                      <a:pt x="55" y="1"/>
                      <a:pt x="55" y="0"/>
                    </a:cubicBezTo>
                  </a:path>
                </a:pathLst>
              </a:custGeom>
              <a:solidFill>
                <a:srgbClr val="8D85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552" name="Freeform 4966">
                <a:extLst>
                  <a:ext uri="{FF2B5EF4-FFF2-40B4-BE49-F238E27FC236}">
                    <a16:creationId xmlns:a16="http://schemas.microsoft.com/office/drawing/2014/main" id="{48144A2C-B9E8-481B-95CA-B70065CBE10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427" y="1043"/>
                <a:ext cx="63" cy="91"/>
              </a:xfrm>
              <a:custGeom>
                <a:avLst/>
                <a:gdLst>
                  <a:gd name="T0" fmla="*/ 30 w 46"/>
                  <a:gd name="T1" fmla="*/ 125 h 67"/>
                  <a:gd name="T2" fmla="*/ 1 w 46"/>
                  <a:gd name="T3" fmla="*/ 160 h 67"/>
                  <a:gd name="T4" fmla="*/ 0 w 46"/>
                  <a:gd name="T5" fmla="*/ 189 h 67"/>
                  <a:gd name="T6" fmla="*/ 0 w 46"/>
                  <a:gd name="T7" fmla="*/ 228 h 67"/>
                  <a:gd name="T8" fmla="*/ 49 w 46"/>
                  <a:gd name="T9" fmla="*/ 170 h 67"/>
                  <a:gd name="T10" fmla="*/ 30 w 46"/>
                  <a:gd name="T11" fmla="*/ 125 h 67"/>
                  <a:gd name="T12" fmla="*/ 162 w 46"/>
                  <a:gd name="T13" fmla="*/ 0 h 67"/>
                  <a:gd name="T14" fmla="*/ 67 w 46"/>
                  <a:gd name="T15" fmla="*/ 84 h 67"/>
                  <a:gd name="T16" fmla="*/ 92 w 46"/>
                  <a:gd name="T17" fmla="*/ 125 h 67"/>
                  <a:gd name="T18" fmla="*/ 108 w 46"/>
                  <a:gd name="T19" fmla="*/ 107 h 67"/>
                  <a:gd name="T20" fmla="*/ 162 w 46"/>
                  <a:gd name="T21" fmla="*/ 0 h 6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46" h="67">
                    <a:moveTo>
                      <a:pt x="9" y="37"/>
                    </a:moveTo>
                    <a:cubicBezTo>
                      <a:pt x="6" y="40"/>
                      <a:pt x="4" y="43"/>
                      <a:pt x="1" y="47"/>
                    </a:cubicBezTo>
                    <a:cubicBezTo>
                      <a:pt x="1" y="49"/>
                      <a:pt x="0" y="52"/>
                      <a:pt x="0" y="55"/>
                    </a:cubicBezTo>
                    <a:cubicBezTo>
                      <a:pt x="0" y="59"/>
                      <a:pt x="0" y="63"/>
                      <a:pt x="0" y="67"/>
                    </a:cubicBezTo>
                    <a:cubicBezTo>
                      <a:pt x="4" y="62"/>
                      <a:pt x="9" y="56"/>
                      <a:pt x="14" y="50"/>
                    </a:cubicBezTo>
                    <a:cubicBezTo>
                      <a:pt x="12" y="46"/>
                      <a:pt x="10" y="42"/>
                      <a:pt x="9" y="37"/>
                    </a:cubicBezTo>
                    <a:moveTo>
                      <a:pt x="46" y="0"/>
                    </a:moveTo>
                    <a:cubicBezTo>
                      <a:pt x="37" y="7"/>
                      <a:pt x="28" y="15"/>
                      <a:pt x="19" y="25"/>
                    </a:cubicBezTo>
                    <a:cubicBezTo>
                      <a:pt x="21" y="29"/>
                      <a:pt x="24" y="33"/>
                      <a:pt x="26" y="37"/>
                    </a:cubicBezTo>
                    <a:cubicBezTo>
                      <a:pt x="28" y="35"/>
                      <a:pt x="29" y="33"/>
                      <a:pt x="31" y="32"/>
                    </a:cubicBezTo>
                    <a:cubicBezTo>
                      <a:pt x="35" y="21"/>
                      <a:pt x="40" y="10"/>
                      <a:pt x="46" y="0"/>
                    </a:cubicBezTo>
                  </a:path>
                </a:pathLst>
              </a:custGeom>
              <a:solidFill>
                <a:srgbClr val="766C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553" name="Freeform 4967">
                <a:extLst>
                  <a:ext uri="{FF2B5EF4-FFF2-40B4-BE49-F238E27FC236}">
                    <a16:creationId xmlns:a16="http://schemas.microsoft.com/office/drawing/2014/main" id="{304A1451-D804-473C-A7E2-A8D9EF51A1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27" y="1107"/>
                <a:ext cx="2" cy="11"/>
              </a:xfrm>
              <a:custGeom>
                <a:avLst/>
                <a:gdLst>
                  <a:gd name="T0" fmla="*/ 16 w 1"/>
                  <a:gd name="T1" fmla="*/ 0 h 8"/>
                  <a:gd name="T2" fmla="*/ 0 w 1"/>
                  <a:gd name="T3" fmla="*/ 8 h 8"/>
                  <a:gd name="T4" fmla="*/ 0 w 1"/>
                  <a:gd name="T5" fmla="*/ 29 h 8"/>
                  <a:gd name="T6" fmla="*/ 16 w 1"/>
                  <a:gd name="T7" fmla="*/ 0 h 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8">
                    <a:moveTo>
                      <a:pt x="1" y="0"/>
                    </a:moveTo>
                    <a:cubicBezTo>
                      <a:pt x="1" y="1"/>
                      <a:pt x="0" y="2"/>
                      <a:pt x="0" y="2"/>
                    </a:cubicBezTo>
                    <a:cubicBezTo>
                      <a:pt x="0" y="4"/>
                      <a:pt x="0" y="6"/>
                      <a:pt x="0" y="8"/>
                    </a:cubicBezTo>
                    <a:cubicBezTo>
                      <a:pt x="0" y="5"/>
                      <a:pt x="1" y="2"/>
                      <a:pt x="1" y="0"/>
                    </a:cubicBezTo>
                  </a:path>
                </a:pathLst>
              </a:custGeom>
              <a:solidFill>
                <a:srgbClr val="8D85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554" name="Freeform 4968">
                <a:extLst>
                  <a:ext uri="{FF2B5EF4-FFF2-40B4-BE49-F238E27FC236}">
                    <a16:creationId xmlns:a16="http://schemas.microsoft.com/office/drawing/2014/main" id="{3A8FBABA-6837-4848-ADF0-8A6A004A28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26" y="1129"/>
                <a:ext cx="28" cy="54"/>
              </a:xfrm>
              <a:custGeom>
                <a:avLst/>
                <a:gdLst>
                  <a:gd name="T0" fmla="*/ 65 w 21"/>
                  <a:gd name="T1" fmla="*/ 0 h 40"/>
                  <a:gd name="T2" fmla="*/ 0 w 21"/>
                  <a:gd name="T3" fmla="*/ 93 h 40"/>
                  <a:gd name="T4" fmla="*/ 20 w 21"/>
                  <a:gd name="T5" fmla="*/ 134 h 40"/>
                  <a:gd name="T6" fmla="*/ 41 w 21"/>
                  <a:gd name="T7" fmla="*/ 104 h 40"/>
                  <a:gd name="T8" fmla="*/ 65 w 21"/>
                  <a:gd name="T9" fmla="*/ 0 h 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1" h="40">
                    <a:moveTo>
                      <a:pt x="21" y="0"/>
                    </a:moveTo>
                    <a:cubicBezTo>
                      <a:pt x="14" y="8"/>
                      <a:pt x="7" y="18"/>
                      <a:pt x="0" y="28"/>
                    </a:cubicBezTo>
                    <a:cubicBezTo>
                      <a:pt x="2" y="32"/>
                      <a:pt x="4" y="36"/>
                      <a:pt x="6" y="40"/>
                    </a:cubicBezTo>
                    <a:cubicBezTo>
                      <a:pt x="8" y="37"/>
                      <a:pt x="11" y="34"/>
                      <a:pt x="13" y="31"/>
                    </a:cubicBezTo>
                    <a:cubicBezTo>
                      <a:pt x="16" y="20"/>
                      <a:pt x="18" y="10"/>
                      <a:pt x="21" y="0"/>
                    </a:cubicBezTo>
                  </a:path>
                </a:pathLst>
              </a:custGeom>
              <a:solidFill>
                <a:srgbClr val="766C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555" name="Freeform 4969">
                <a:extLst>
                  <a:ext uri="{FF2B5EF4-FFF2-40B4-BE49-F238E27FC236}">
                    <a16:creationId xmlns:a16="http://schemas.microsoft.com/office/drawing/2014/main" id="{D2B7134D-DD28-47A0-9546-F76B9A1575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1" y="1192"/>
                <a:ext cx="8" cy="21"/>
              </a:xfrm>
              <a:custGeom>
                <a:avLst/>
                <a:gdLst>
                  <a:gd name="T0" fmla="*/ 12 w 6"/>
                  <a:gd name="T1" fmla="*/ 0 h 15"/>
                  <a:gd name="T2" fmla="*/ 0 w 6"/>
                  <a:gd name="T3" fmla="*/ 57 h 15"/>
                  <a:gd name="T4" fmla="*/ 20 w 6"/>
                  <a:gd name="T5" fmla="*/ 21 h 15"/>
                  <a:gd name="T6" fmla="*/ 12 w 6"/>
                  <a:gd name="T7" fmla="*/ 0 h 1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" h="15">
                    <a:moveTo>
                      <a:pt x="4" y="0"/>
                    </a:moveTo>
                    <a:cubicBezTo>
                      <a:pt x="3" y="5"/>
                      <a:pt x="1" y="10"/>
                      <a:pt x="0" y="15"/>
                    </a:cubicBezTo>
                    <a:cubicBezTo>
                      <a:pt x="2" y="12"/>
                      <a:pt x="4" y="9"/>
                      <a:pt x="6" y="6"/>
                    </a:cubicBezTo>
                    <a:cubicBezTo>
                      <a:pt x="6" y="4"/>
                      <a:pt x="5" y="2"/>
                      <a:pt x="4" y="0"/>
                    </a:cubicBezTo>
                  </a:path>
                </a:pathLst>
              </a:custGeom>
              <a:solidFill>
                <a:srgbClr val="8D85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556" name="Freeform 4970">
                <a:extLst>
                  <a:ext uri="{FF2B5EF4-FFF2-40B4-BE49-F238E27FC236}">
                    <a16:creationId xmlns:a16="http://schemas.microsoft.com/office/drawing/2014/main" id="{E86928F3-3052-441C-BCEA-195C089268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25" y="1232"/>
                <a:ext cx="8" cy="30"/>
              </a:xfrm>
              <a:custGeom>
                <a:avLst/>
                <a:gdLst>
                  <a:gd name="T0" fmla="*/ 20 w 6"/>
                  <a:gd name="T1" fmla="*/ 0 h 22"/>
                  <a:gd name="T2" fmla="*/ 1 w 6"/>
                  <a:gd name="T3" fmla="*/ 19 h 22"/>
                  <a:gd name="T4" fmla="*/ 0 w 6"/>
                  <a:gd name="T5" fmla="*/ 76 h 22"/>
                  <a:gd name="T6" fmla="*/ 20 w 6"/>
                  <a:gd name="T7" fmla="*/ 0 h 2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" h="22">
                    <a:moveTo>
                      <a:pt x="6" y="0"/>
                    </a:moveTo>
                    <a:cubicBezTo>
                      <a:pt x="4" y="2"/>
                      <a:pt x="3" y="4"/>
                      <a:pt x="1" y="5"/>
                    </a:cubicBezTo>
                    <a:cubicBezTo>
                      <a:pt x="1" y="11"/>
                      <a:pt x="1" y="16"/>
                      <a:pt x="0" y="22"/>
                    </a:cubicBezTo>
                    <a:cubicBezTo>
                      <a:pt x="2" y="14"/>
                      <a:pt x="4" y="7"/>
                      <a:pt x="6" y="0"/>
                    </a:cubicBezTo>
                  </a:path>
                </a:pathLst>
              </a:custGeom>
              <a:solidFill>
                <a:srgbClr val="766C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557" name="Freeform 4971">
                <a:extLst>
                  <a:ext uri="{FF2B5EF4-FFF2-40B4-BE49-F238E27FC236}">
                    <a16:creationId xmlns:a16="http://schemas.microsoft.com/office/drawing/2014/main" id="{4FDEE950-8CA4-4A40-87B0-EFDC5B52A4E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384" y="1239"/>
                <a:ext cx="42" cy="101"/>
              </a:xfrm>
              <a:custGeom>
                <a:avLst/>
                <a:gdLst>
                  <a:gd name="T0" fmla="*/ 45 w 31"/>
                  <a:gd name="T1" fmla="*/ 104 h 75"/>
                  <a:gd name="T2" fmla="*/ 9 w 31"/>
                  <a:gd name="T3" fmla="*/ 207 h 75"/>
                  <a:gd name="T4" fmla="*/ 1 w 31"/>
                  <a:gd name="T5" fmla="*/ 230 h 75"/>
                  <a:gd name="T6" fmla="*/ 1 w 31"/>
                  <a:gd name="T7" fmla="*/ 230 h 75"/>
                  <a:gd name="T8" fmla="*/ 0 w 31"/>
                  <a:gd name="T9" fmla="*/ 246 h 75"/>
                  <a:gd name="T10" fmla="*/ 12 w 31"/>
                  <a:gd name="T11" fmla="*/ 215 h 75"/>
                  <a:gd name="T12" fmla="*/ 16 w 31"/>
                  <a:gd name="T13" fmla="*/ 199 h 75"/>
                  <a:gd name="T14" fmla="*/ 22 w 31"/>
                  <a:gd name="T15" fmla="*/ 193 h 75"/>
                  <a:gd name="T16" fmla="*/ 20 w 31"/>
                  <a:gd name="T17" fmla="*/ 203 h 75"/>
                  <a:gd name="T18" fmla="*/ 50 w 31"/>
                  <a:gd name="T19" fmla="*/ 148 h 75"/>
                  <a:gd name="T20" fmla="*/ 45 w 31"/>
                  <a:gd name="T21" fmla="*/ 104 h 75"/>
                  <a:gd name="T22" fmla="*/ 104 w 31"/>
                  <a:gd name="T23" fmla="*/ 0 h 75"/>
                  <a:gd name="T24" fmla="*/ 64 w 31"/>
                  <a:gd name="T25" fmla="*/ 63 h 75"/>
                  <a:gd name="T26" fmla="*/ 83 w 31"/>
                  <a:gd name="T27" fmla="*/ 98 h 75"/>
                  <a:gd name="T28" fmla="*/ 93 w 31"/>
                  <a:gd name="T29" fmla="*/ 83 h 75"/>
                  <a:gd name="T30" fmla="*/ 103 w 31"/>
                  <a:gd name="T31" fmla="*/ 57 h 75"/>
                  <a:gd name="T32" fmla="*/ 104 w 31"/>
                  <a:gd name="T33" fmla="*/ 0 h 7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1" h="75">
                    <a:moveTo>
                      <a:pt x="13" y="31"/>
                    </a:moveTo>
                    <a:cubicBezTo>
                      <a:pt x="7" y="43"/>
                      <a:pt x="5" y="54"/>
                      <a:pt x="3" y="63"/>
                    </a:cubicBezTo>
                    <a:cubicBezTo>
                      <a:pt x="2" y="65"/>
                      <a:pt x="2" y="67"/>
                      <a:pt x="1" y="70"/>
                    </a:cubicBezTo>
                    <a:cubicBezTo>
                      <a:pt x="1" y="70"/>
                      <a:pt x="1" y="70"/>
                      <a:pt x="1" y="70"/>
                    </a:cubicBezTo>
                    <a:cubicBezTo>
                      <a:pt x="1" y="72"/>
                      <a:pt x="1" y="74"/>
                      <a:pt x="0" y="75"/>
                    </a:cubicBezTo>
                    <a:cubicBezTo>
                      <a:pt x="0" y="75"/>
                      <a:pt x="2" y="72"/>
                      <a:pt x="4" y="65"/>
                    </a:cubicBezTo>
                    <a:cubicBezTo>
                      <a:pt x="5" y="64"/>
                      <a:pt x="5" y="63"/>
                      <a:pt x="5" y="61"/>
                    </a:cubicBezTo>
                    <a:cubicBezTo>
                      <a:pt x="7" y="59"/>
                      <a:pt x="7" y="59"/>
                      <a:pt x="7" y="59"/>
                    </a:cubicBezTo>
                    <a:cubicBezTo>
                      <a:pt x="7" y="60"/>
                      <a:pt x="6" y="61"/>
                      <a:pt x="6" y="62"/>
                    </a:cubicBezTo>
                    <a:cubicBezTo>
                      <a:pt x="8" y="57"/>
                      <a:pt x="11" y="51"/>
                      <a:pt x="15" y="45"/>
                    </a:cubicBezTo>
                    <a:cubicBezTo>
                      <a:pt x="14" y="41"/>
                      <a:pt x="13" y="36"/>
                      <a:pt x="13" y="31"/>
                    </a:cubicBezTo>
                    <a:moveTo>
                      <a:pt x="31" y="0"/>
                    </a:moveTo>
                    <a:cubicBezTo>
                      <a:pt x="26" y="7"/>
                      <a:pt x="22" y="13"/>
                      <a:pt x="19" y="19"/>
                    </a:cubicBezTo>
                    <a:cubicBezTo>
                      <a:pt x="20" y="23"/>
                      <a:pt x="22" y="27"/>
                      <a:pt x="24" y="30"/>
                    </a:cubicBezTo>
                    <a:cubicBezTo>
                      <a:pt x="25" y="29"/>
                      <a:pt x="27" y="27"/>
                      <a:pt x="28" y="25"/>
                    </a:cubicBezTo>
                    <a:cubicBezTo>
                      <a:pt x="29" y="22"/>
                      <a:pt x="29" y="19"/>
                      <a:pt x="30" y="17"/>
                    </a:cubicBezTo>
                    <a:cubicBezTo>
                      <a:pt x="31" y="11"/>
                      <a:pt x="31" y="6"/>
                      <a:pt x="31" y="0"/>
                    </a:cubicBezTo>
                  </a:path>
                </a:pathLst>
              </a:custGeom>
              <a:solidFill>
                <a:srgbClr val="8D85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558" name="Freeform 4972">
                <a:extLst>
                  <a:ext uri="{FF2B5EF4-FFF2-40B4-BE49-F238E27FC236}">
                    <a16:creationId xmlns:a16="http://schemas.microsoft.com/office/drawing/2014/main" id="{4A853C43-E7D3-418B-B225-F6D90AC7762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373" y="1332"/>
                <a:ext cx="34" cy="84"/>
              </a:xfrm>
              <a:custGeom>
                <a:avLst/>
                <a:gdLst>
                  <a:gd name="T0" fmla="*/ 30 w 25"/>
                  <a:gd name="T1" fmla="*/ 87 h 62"/>
                  <a:gd name="T2" fmla="*/ 0 w 25"/>
                  <a:gd name="T3" fmla="*/ 209 h 62"/>
                  <a:gd name="T4" fmla="*/ 19 w 25"/>
                  <a:gd name="T5" fmla="*/ 180 h 62"/>
                  <a:gd name="T6" fmla="*/ 19 w 25"/>
                  <a:gd name="T7" fmla="*/ 152 h 62"/>
                  <a:gd name="T8" fmla="*/ 20 w 25"/>
                  <a:gd name="T9" fmla="*/ 154 h 62"/>
                  <a:gd name="T10" fmla="*/ 19 w 25"/>
                  <a:gd name="T11" fmla="*/ 175 h 62"/>
                  <a:gd name="T12" fmla="*/ 37 w 25"/>
                  <a:gd name="T13" fmla="*/ 145 h 62"/>
                  <a:gd name="T14" fmla="*/ 30 w 25"/>
                  <a:gd name="T15" fmla="*/ 87 h 62"/>
                  <a:gd name="T16" fmla="*/ 86 w 25"/>
                  <a:gd name="T17" fmla="*/ 0 h 62"/>
                  <a:gd name="T18" fmla="*/ 45 w 25"/>
                  <a:gd name="T19" fmla="*/ 64 h 62"/>
                  <a:gd name="T20" fmla="*/ 57 w 25"/>
                  <a:gd name="T21" fmla="*/ 118 h 62"/>
                  <a:gd name="T22" fmla="*/ 86 w 25"/>
                  <a:gd name="T23" fmla="*/ 0 h 6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25" h="62">
                    <a:moveTo>
                      <a:pt x="9" y="26"/>
                    </a:moveTo>
                    <a:cubicBezTo>
                      <a:pt x="6" y="36"/>
                      <a:pt x="3" y="47"/>
                      <a:pt x="0" y="62"/>
                    </a:cubicBezTo>
                    <a:cubicBezTo>
                      <a:pt x="0" y="62"/>
                      <a:pt x="1" y="59"/>
                      <a:pt x="5" y="53"/>
                    </a:cubicBezTo>
                    <a:cubicBezTo>
                      <a:pt x="5" y="51"/>
                      <a:pt x="5" y="48"/>
                      <a:pt x="5" y="45"/>
                    </a:cubicBezTo>
                    <a:cubicBezTo>
                      <a:pt x="6" y="46"/>
                      <a:pt x="6" y="46"/>
                      <a:pt x="6" y="46"/>
                    </a:cubicBezTo>
                    <a:cubicBezTo>
                      <a:pt x="6" y="48"/>
                      <a:pt x="5" y="50"/>
                      <a:pt x="5" y="52"/>
                    </a:cubicBezTo>
                    <a:cubicBezTo>
                      <a:pt x="7" y="50"/>
                      <a:pt x="9" y="47"/>
                      <a:pt x="11" y="43"/>
                    </a:cubicBezTo>
                    <a:cubicBezTo>
                      <a:pt x="10" y="38"/>
                      <a:pt x="10" y="32"/>
                      <a:pt x="9" y="26"/>
                    </a:cubicBezTo>
                    <a:moveTo>
                      <a:pt x="25" y="0"/>
                    </a:moveTo>
                    <a:cubicBezTo>
                      <a:pt x="20" y="6"/>
                      <a:pt x="16" y="12"/>
                      <a:pt x="13" y="19"/>
                    </a:cubicBezTo>
                    <a:cubicBezTo>
                      <a:pt x="13" y="24"/>
                      <a:pt x="15" y="30"/>
                      <a:pt x="17" y="35"/>
                    </a:cubicBezTo>
                    <a:cubicBezTo>
                      <a:pt x="19" y="23"/>
                      <a:pt x="22" y="11"/>
                      <a:pt x="25" y="0"/>
                    </a:cubicBezTo>
                  </a:path>
                </a:pathLst>
              </a:custGeom>
              <a:solidFill>
                <a:srgbClr val="8D85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559" name="Freeform 4973">
                <a:extLst>
                  <a:ext uri="{FF2B5EF4-FFF2-40B4-BE49-F238E27FC236}">
                    <a16:creationId xmlns:a16="http://schemas.microsoft.com/office/drawing/2014/main" id="{5C57FD5D-1019-44E6-A9F4-EDBC29B079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0" y="1462"/>
                <a:ext cx="4" cy="33"/>
              </a:xfrm>
              <a:custGeom>
                <a:avLst/>
                <a:gdLst>
                  <a:gd name="T0" fmla="*/ 1 w 3"/>
                  <a:gd name="T1" fmla="*/ 0 h 24"/>
                  <a:gd name="T2" fmla="*/ 0 w 3"/>
                  <a:gd name="T3" fmla="*/ 11 h 24"/>
                  <a:gd name="T4" fmla="*/ 7 w 3"/>
                  <a:gd name="T5" fmla="*/ 85 h 24"/>
                  <a:gd name="T6" fmla="*/ 9 w 3"/>
                  <a:gd name="T7" fmla="*/ 84 h 24"/>
                  <a:gd name="T8" fmla="*/ 9 w 3"/>
                  <a:gd name="T9" fmla="*/ 32 h 24"/>
                  <a:gd name="T10" fmla="*/ 1 w 3"/>
                  <a:gd name="T11" fmla="*/ 0 h 2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" h="24">
                    <a:moveTo>
                      <a:pt x="1" y="0"/>
                    </a:moveTo>
                    <a:cubicBezTo>
                      <a:pt x="1" y="1"/>
                      <a:pt x="0" y="2"/>
                      <a:pt x="0" y="3"/>
                    </a:cubicBezTo>
                    <a:cubicBezTo>
                      <a:pt x="0" y="10"/>
                      <a:pt x="1" y="17"/>
                      <a:pt x="2" y="24"/>
                    </a:cubicBezTo>
                    <a:cubicBezTo>
                      <a:pt x="2" y="24"/>
                      <a:pt x="3" y="23"/>
                      <a:pt x="3" y="23"/>
                    </a:cubicBezTo>
                    <a:cubicBezTo>
                      <a:pt x="3" y="18"/>
                      <a:pt x="3" y="14"/>
                      <a:pt x="3" y="9"/>
                    </a:cubicBezTo>
                    <a:cubicBezTo>
                      <a:pt x="2" y="6"/>
                      <a:pt x="2" y="3"/>
                      <a:pt x="1" y="0"/>
                    </a:cubicBezTo>
                  </a:path>
                </a:pathLst>
              </a:custGeom>
              <a:solidFill>
                <a:srgbClr val="766C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560" name="Freeform 4974">
                <a:extLst>
                  <a:ext uri="{FF2B5EF4-FFF2-40B4-BE49-F238E27FC236}">
                    <a16:creationId xmlns:a16="http://schemas.microsoft.com/office/drawing/2014/main" id="{C1323114-5A86-4554-BCD7-F76C55FF20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8" y="1467"/>
                <a:ext cx="14" cy="44"/>
              </a:xfrm>
              <a:custGeom>
                <a:avLst/>
                <a:gdLst>
                  <a:gd name="T0" fmla="*/ 23 w 11"/>
                  <a:gd name="T1" fmla="*/ 0 h 33"/>
                  <a:gd name="T2" fmla="*/ 0 w 11"/>
                  <a:gd name="T3" fmla="*/ 73 h 33"/>
                  <a:gd name="T4" fmla="*/ 1 w 11"/>
                  <a:gd name="T5" fmla="*/ 105 h 33"/>
                  <a:gd name="T6" fmla="*/ 29 w 11"/>
                  <a:gd name="T7" fmla="*/ 65 h 33"/>
                  <a:gd name="T8" fmla="*/ 23 w 11"/>
                  <a:gd name="T9" fmla="*/ 0 h 3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" h="33">
                    <a:moveTo>
                      <a:pt x="9" y="0"/>
                    </a:moveTo>
                    <a:cubicBezTo>
                      <a:pt x="5" y="8"/>
                      <a:pt x="2" y="15"/>
                      <a:pt x="0" y="23"/>
                    </a:cubicBezTo>
                    <a:cubicBezTo>
                      <a:pt x="0" y="27"/>
                      <a:pt x="1" y="30"/>
                      <a:pt x="1" y="33"/>
                    </a:cubicBezTo>
                    <a:cubicBezTo>
                      <a:pt x="3" y="30"/>
                      <a:pt x="7" y="26"/>
                      <a:pt x="11" y="21"/>
                    </a:cubicBezTo>
                    <a:cubicBezTo>
                      <a:pt x="10" y="14"/>
                      <a:pt x="9" y="7"/>
                      <a:pt x="9" y="0"/>
                    </a:cubicBezTo>
                  </a:path>
                </a:pathLst>
              </a:custGeom>
              <a:solidFill>
                <a:srgbClr val="8D85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561" name="Freeform 4975">
                <a:extLst>
                  <a:ext uri="{FF2B5EF4-FFF2-40B4-BE49-F238E27FC236}">
                    <a16:creationId xmlns:a16="http://schemas.microsoft.com/office/drawing/2014/main" id="{B0D20A82-DB99-4528-A1FD-FC01350A34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6" y="1560"/>
                <a:ext cx="30" cy="45"/>
              </a:xfrm>
              <a:custGeom>
                <a:avLst/>
                <a:gdLst>
                  <a:gd name="T0" fmla="*/ 14 w 22"/>
                  <a:gd name="T1" fmla="*/ 0 h 33"/>
                  <a:gd name="T2" fmla="*/ 0 w 22"/>
                  <a:gd name="T3" fmla="*/ 20 h 33"/>
                  <a:gd name="T4" fmla="*/ 20 w 22"/>
                  <a:gd name="T5" fmla="*/ 104 h 33"/>
                  <a:gd name="T6" fmla="*/ 37 w 22"/>
                  <a:gd name="T7" fmla="*/ 113 h 33"/>
                  <a:gd name="T8" fmla="*/ 76 w 22"/>
                  <a:gd name="T9" fmla="*/ 63 h 33"/>
                  <a:gd name="T10" fmla="*/ 56 w 22"/>
                  <a:gd name="T11" fmla="*/ 46 h 33"/>
                  <a:gd name="T12" fmla="*/ 14 w 22"/>
                  <a:gd name="T13" fmla="*/ 0 h 3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" h="33">
                    <a:moveTo>
                      <a:pt x="4" y="0"/>
                    </a:moveTo>
                    <a:cubicBezTo>
                      <a:pt x="2" y="2"/>
                      <a:pt x="1" y="4"/>
                      <a:pt x="0" y="6"/>
                    </a:cubicBezTo>
                    <a:cubicBezTo>
                      <a:pt x="2" y="14"/>
                      <a:pt x="4" y="22"/>
                      <a:pt x="6" y="30"/>
                    </a:cubicBezTo>
                    <a:cubicBezTo>
                      <a:pt x="8" y="31"/>
                      <a:pt x="9" y="32"/>
                      <a:pt x="11" y="33"/>
                    </a:cubicBezTo>
                    <a:cubicBezTo>
                      <a:pt x="14" y="28"/>
                      <a:pt x="18" y="23"/>
                      <a:pt x="22" y="18"/>
                    </a:cubicBezTo>
                    <a:cubicBezTo>
                      <a:pt x="20" y="16"/>
                      <a:pt x="18" y="15"/>
                      <a:pt x="16" y="13"/>
                    </a:cubicBezTo>
                    <a:cubicBezTo>
                      <a:pt x="11" y="10"/>
                      <a:pt x="7" y="5"/>
                      <a:pt x="4" y="0"/>
                    </a:cubicBezTo>
                  </a:path>
                </a:pathLst>
              </a:custGeom>
              <a:solidFill>
                <a:srgbClr val="766C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562" name="Freeform 4976">
                <a:extLst>
                  <a:ext uri="{FF2B5EF4-FFF2-40B4-BE49-F238E27FC236}">
                    <a16:creationId xmlns:a16="http://schemas.microsoft.com/office/drawing/2014/main" id="{57298311-7E8C-41E1-945C-D68D21FFA3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8" y="1568"/>
                <a:ext cx="16" cy="33"/>
              </a:xfrm>
              <a:custGeom>
                <a:avLst/>
                <a:gdLst>
                  <a:gd name="T0" fmla="*/ 20 w 12"/>
                  <a:gd name="T1" fmla="*/ 0 h 24"/>
                  <a:gd name="T2" fmla="*/ 0 w 12"/>
                  <a:gd name="T3" fmla="*/ 32 h 24"/>
                  <a:gd name="T4" fmla="*/ 37 w 12"/>
                  <a:gd name="T5" fmla="*/ 85 h 24"/>
                  <a:gd name="T6" fmla="*/ 20 w 12"/>
                  <a:gd name="T7" fmla="*/ 0 h 2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2" h="24">
                    <a:moveTo>
                      <a:pt x="6" y="0"/>
                    </a:moveTo>
                    <a:cubicBezTo>
                      <a:pt x="3" y="3"/>
                      <a:pt x="1" y="6"/>
                      <a:pt x="0" y="9"/>
                    </a:cubicBezTo>
                    <a:cubicBezTo>
                      <a:pt x="3" y="15"/>
                      <a:pt x="7" y="20"/>
                      <a:pt x="12" y="24"/>
                    </a:cubicBezTo>
                    <a:cubicBezTo>
                      <a:pt x="10" y="16"/>
                      <a:pt x="8" y="8"/>
                      <a:pt x="6" y="0"/>
                    </a:cubicBezTo>
                  </a:path>
                </a:pathLst>
              </a:custGeom>
              <a:solidFill>
                <a:srgbClr val="8D85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563" name="Freeform 4977">
                <a:extLst>
                  <a:ext uri="{FF2B5EF4-FFF2-40B4-BE49-F238E27FC236}">
                    <a16:creationId xmlns:a16="http://schemas.microsoft.com/office/drawing/2014/main" id="{8C3C20AB-274A-41B2-B16A-C84658487B7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490" y="933"/>
                <a:ext cx="17" cy="46"/>
              </a:xfrm>
              <a:custGeom>
                <a:avLst/>
                <a:gdLst>
                  <a:gd name="T0" fmla="*/ 27 w 13"/>
                  <a:gd name="T1" fmla="*/ 30 h 34"/>
                  <a:gd name="T2" fmla="*/ 0 w 13"/>
                  <a:gd name="T3" fmla="*/ 58 h 34"/>
                  <a:gd name="T4" fmla="*/ 7 w 13"/>
                  <a:gd name="T5" fmla="*/ 114 h 34"/>
                  <a:gd name="T6" fmla="*/ 38 w 13"/>
                  <a:gd name="T7" fmla="*/ 84 h 34"/>
                  <a:gd name="T8" fmla="*/ 27 w 13"/>
                  <a:gd name="T9" fmla="*/ 30 h 34"/>
                  <a:gd name="T10" fmla="*/ 7 w 13"/>
                  <a:gd name="T11" fmla="*/ 0 h 34"/>
                  <a:gd name="T12" fmla="*/ 0 w 13"/>
                  <a:gd name="T13" fmla="*/ 41 h 34"/>
                  <a:gd name="T14" fmla="*/ 22 w 13"/>
                  <a:gd name="T15" fmla="*/ 9 h 34"/>
                  <a:gd name="T16" fmla="*/ 22 w 13"/>
                  <a:gd name="T17" fmla="*/ 7 h 34"/>
                  <a:gd name="T18" fmla="*/ 7 w 13"/>
                  <a:gd name="T19" fmla="*/ 0 h 3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3" h="34">
                    <a:moveTo>
                      <a:pt x="9" y="9"/>
                    </a:moveTo>
                    <a:cubicBezTo>
                      <a:pt x="6" y="12"/>
                      <a:pt x="2" y="15"/>
                      <a:pt x="0" y="18"/>
                    </a:cubicBezTo>
                    <a:cubicBezTo>
                      <a:pt x="0" y="23"/>
                      <a:pt x="0" y="28"/>
                      <a:pt x="2" y="34"/>
                    </a:cubicBezTo>
                    <a:cubicBezTo>
                      <a:pt x="5" y="30"/>
                      <a:pt x="9" y="27"/>
                      <a:pt x="13" y="25"/>
                    </a:cubicBezTo>
                    <a:cubicBezTo>
                      <a:pt x="11" y="20"/>
                      <a:pt x="9" y="14"/>
                      <a:pt x="9" y="9"/>
                    </a:cubicBezTo>
                    <a:moveTo>
                      <a:pt x="2" y="0"/>
                    </a:moveTo>
                    <a:cubicBezTo>
                      <a:pt x="1" y="4"/>
                      <a:pt x="0" y="8"/>
                      <a:pt x="0" y="12"/>
                    </a:cubicBezTo>
                    <a:cubicBezTo>
                      <a:pt x="3" y="9"/>
                      <a:pt x="5" y="6"/>
                      <a:pt x="8" y="3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6" y="1"/>
                      <a:pt x="4" y="0"/>
                      <a:pt x="2" y="0"/>
                    </a:cubicBezTo>
                  </a:path>
                </a:pathLst>
              </a:custGeom>
              <a:solidFill>
                <a:srgbClr val="6E65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564" name="Freeform 4978">
                <a:extLst>
                  <a:ext uri="{FF2B5EF4-FFF2-40B4-BE49-F238E27FC236}">
                    <a16:creationId xmlns:a16="http://schemas.microsoft.com/office/drawing/2014/main" id="{7127FF4B-CC3F-41BA-BA75-DB76D6265C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07" y="899"/>
                <a:ext cx="7" cy="2"/>
              </a:xfrm>
              <a:custGeom>
                <a:avLst/>
                <a:gdLst>
                  <a:gd name="T0" fmla="*/ 0 w 5"/>
                  <a:gd name="T1" fmla="*/ 0 h 1"/>
                  <a:gd name="T2" fmla="*/ 0 w 5"/>
                  <a:gd name="T3" fmla="*/ 0 h 1"/>
                  <a:gd name="T4" fmla="*/ 20 w 5"/>
                  <a:gd name="T5" fmla="*/ 16 h 1"/>
                  <a:gd name="T6" fmla="*/ 20 w 5"/>
                  <a:gd name="T7" fmla="*/ 16 h 1"/>
                  <a:gd name="T8" fmla="*/ 0 w 5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3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A39B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565" name="Freeform 4979">
                <a:extLst>
                  <a:ext uri="{FF2B5EF4-FFF2-40B4-BE49-F238E27FC236}">
                    <a16:creationId xmlns:a16="http://schemas.microsoft.com/office/drawing/2014/main" id="{FFF0D459-02D3-4E6B-ACB4-6E7AFF9005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0" y="937"/>
                <a:ext cx="12" cy="21"/>
              </a:xfrm>
              <a:custGeom>
                <a:avLst/>
                <a:gdLst>
                  <a:gd name="T0" fmla="*/ 27 w 9"/>
                  <a:gd name="T1" fmla="*/ 0 h 15"/>
                  <a:gd name="T2" fmla="*/ 0 w 9"/>
                  <a:gd name="T3" fmla="*/ 35 h 15"/>
                  <a:gd name="T4" fmla="*/ 0 w 9"/>
                  <a:gd name="T5" fmla="*/ 57 h 15"/>
                  <a:gd name="T6" fmla="*/ 28 w 9"/>
                  <a:gd name="T7" fmla="*/ 21 h 15"/>
                  <a:gd name="T8" fmla="*/ 27 w 9"/>
                  <a:gd name="T9" fmla="*/ 0 h 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" h="15">
                    <a:moveTo>
                      <a:pt x="8" y="0"/>
                    </a:moveTo>
                    <a:cubicBezTo>
                      <a:pt x="5" y="3"/>
                      <a:pt x="3" y="6"/>
                      <a:pt x="0" y="9"/>
                    </a:cubicBezTo>
                    <a:cubicBezTo>
                      <a:pt x="0" y="11"/>
                      <a:pt x="0" y="13"/>
                      <a:pt x="0" y="15"/>
                    </a:cubicBezTo>
                    <a:cubicBezTo>
                      <a:pt x="2" y="12"/>
                      <a:pt x="6" y="9"/>
                      <a:pt x="9" y="6"/>
                    </a:cubicBezTo>
                    <a:cubicBezTo>
                      <a:pt x="8" y="4"/>
                      <a:pt x="8" y="2"/>
                      <a:pt x="8" y="0"/>
                    </a:cubicBezTo>
                  </a:path>
                </a:pathLst>
              </a:custGeom>
              <a:solidFill>
                <a:srgbClr val="A39B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566" name="Freeform 4980">
                <a:extLst>
                  <a:ext uri="{FF2B5EF4-FFF2-40B4-BE49-F238E27FC236}">
                    <a16:creationId xmlns:a16="http://schemas.microsoft.com/office/drawing/2014/main" id="{D6953885-3A19-4AB8-85E0-8B9305F7B2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8" y="982"/>
                <a:ext cx="20" cy="27"/>
              </a:xfrm>
              <a:custGeom>
                <a:avLst/>
                <a:gdLst>
                  <a:gd name="T0" fmla="*/ 37 w 15"/>
                  <a:gd name="T1" fmla="*/ 0 h 20"/>
                  <a:gd name="T2" fmla="*/ 0 w 15"/>
                  <a:gd name="T3" fmla="*/ 27 h 20"/>
                  <a:gd name="T4" fmla="*/ 21 w 15"/>
                  <a:gd name="T5" fmla="*/ 66 h 20"/>
                  <a:gd name="T6" fmla="*/ 48 w 15"/>
                  <a:gd name="T7" fmla="*/ 12 h 20"/>
                  <a:gd name="T8" fmla="*/ 37 w 15"/>
                  <a:gd name="T9" fmla="*/ 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5" h="20">
                    <a:moveTo>
                      <a:pt x="12" y="0"/>
                    </a:moveTo>
                    <a:cubicBezTo>
                      <a:pt x="8" y="3"/>
                      <a:pt x="4" y="5"/>
                      <a:pt x="0" y="8"/>
                    </a:cubicBezTo>
                    <a:cubicBezTo>
                      <a:pt x="2" y="12"/>
                      <a:pt x="4" y="16"/>
                      <a:pt x="7" y="20"/>
                    </a:cubicBezTo>
                    <a:cubicBezTo>
                      <a:pt x="9" y="15"/>
                      <a:pt x="12" y="9"/>
                      <a:pt x="15" y="4"/>
                    </a:cubicBezTo>
                    <a:cubicBezTo>
                      <a:pt x="14" y="3"/>
                      <a:pt x="13" y="1"/>
                      <a:pt x="12" y="0"/>
                    </a:cubicBezTo>
                  </a:path>
                </a:pathLst>
              </a:custGeom>
              <a:solidFill>
                <a:srgbClr val="5249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567" name="Freeform 4981">
                <a:extLst>
                  <a:ext uri="{FF2B5EF4-FFF2-40B4-BE49-F238E27FC236}">
                    <a16:creationId xmlns:a16="http://schemas.microsoft.com/office/drawing/2014/main" id="{3B7BC907-1415-4DFC-BDCB-A479DBDA08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4" y="969"/>
                <a:ext cx="20" cy="24"/>
              </a:xfrm>
              <a:custGeom>
                <a:avLst/>
                <a:gdLst>
                  <a:gd name="T0" fmla="*/ 31 w 15"/>
                  <a:gd name="T1" fmla="*/ 0 h 18"/>
                  <a:gd name="T2" fmla="*/ 0 w 15"/>
                  <a:gd name="T3" fmla="*/ 37 h 18"/>
                  <a:gd name="T4" fmla="*/ 9 w 15"/>
                  <a:gd name="T5" fmla="*/ 57 h 18"/>
                  <a:gd name="T6" fmla="*/ 48 w 15"/>
                  <a:gd name="T7" fmla="*/ 31 h 18"/>
                  <a:gd name="T8" fmla="*/ 31 w 15"/>
                  <a:gd name="T9" fmla="*/ 0 h 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5" h="18">
                    <a:moveTo>
                      <a:pt x="10" y="0"/>
                    </a:moveTo>
                    <a:cubicBezTo>
                      <a:pt x="7" y="4"/>
                      <a:pt x="3" y="8"/>
                      <a:pt x="0" y="12"/>
                    </a:cubicBezTo>
                    <a:cubicBezTo>
                      <a:pt x="1" y="14"/>
                      <a:pt x="2" y="16"/>
                      <a:pt x="3" y="18"/>
                    </a:cubicBezTo>
                    <a:cubicBezTo>
                      <a:pt x="7" y="15"/>
                      <a:pt x="11" y="13"/>
                      <a:pt x="15" y="10"/>
                    </a:cubicBezTo>
                    <a:cubicBezTo>
                      <a:pt x="13" y="7"/>
                      <a:pt x="12" y="3"/>
                      <a:pt x="10" y="0"/>
                    </a:cubicBezTo>
                  </a:path>
                </a:pathLst>
              </a:custGeom>
              <a:solidFill>
                <a:srgbClr val="8D85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568" name="Freeform 4982">
                <a:extLst>
                  <a:ext uri="{FF2B5EF4-FFF2-40B4-BE49-F238E27FC236}">
                    <a16:creationId xmlns:a16="http://schemas.microsoft.com/office/drawing/2014/main" id="{6CED2E7E-89BD-424C-A524-E0C1D9D306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2" y="967"/>
                <a:ext cx="15" cy="18"/>
              </a:xfrm>
              <a:custGeom>
                <a:avLst/>
                <a:gdLst>
                  <a:gd name="T0" fmla="*/ 37 w 11"/>
                  <a:gd name="T1" fmla="*/ 0 h 13"/>
                  <a:gd name="T2" fmla="*/ 0 w 11"/>
                  <a:gd name="T3" fmla="*/ 33 h 13"/>
                  <a:gd name="T4" fmla="*/ 1 w 11"/>
                  <a:gd name="T5" fmla="*/ 48 h 13"/>
                  <a:gd name="T6" fmla="*/ 37 w 11"/>
                  <a:gd name="T7" fmla="*/ 1 h 13"/>
                  <a:gd name="T8" fmla="*/ 37 w 11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" h="13">
                    <a:moveTo>
                      <a:pt x="11" y="0"/>
                    </a:moveTo>
                    <a:cubicBezTo>
                      <a:pt x="7" y="2"/>
                      <a:pt x="3" y="5"/>
                      <a:pt x="0" y="9"/>
                    </a:cubicBezTo>
                    <a:cubicBezTo>
                      <a:pt x="0" y="10"/>
                      <a:pt x="1" y="11"/>
                      <a:pt x="1" y="13"/>
                    </a:cubicBezTo>
                    <a:cubicBezTo>
                      <a:pt x="4" y="9"/>
                      <a:pt x="8" y="5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</a:path>
                </a:pathLst>
              </a:custGeom>
              <a:solidFill>
                <a:srgbClr val="A39B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569" name="Freeform 4983">
                <a:extLst>
                  <a:ext uri="{FF2B5EF4-FFF2-40B4-BE49-F238E27FC236}">
                    <a16:creationId xmlns:a16="http://schemas.microsoft.com/office/drawing/2014/main" id="{CBC29F64-8D0A-4001-B744-8F05B33C6D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4" y="986"/>
                <a:ext cx="6" cy="4"/>
              </a:xfrm>
              <a:custGeom>
                <a:avLst/>
                <a:gdLst>
                  <a:gd name="T0" fmla="*/ 21 w 4"/>
                  <a:gd name="T1" fmla="*/ 0 h 3"/>
                  <a:gd name="T2" fmla="*/ 0 w 4"/>
                  <a:gd name="T3" fmla="*/ 7 h 3"/>
                  <a:gd name="T4" fmla="*/ 0 w 4"/>
                  <a:gd name="T5" fmla="*/ 9 h 3"/>
                  <a:gd name="T6" fmla="*/ 21 w 4"/>
                  <a:gd name="T7" fmla="*/ 0 h 3"/>
                  <a:gd name="T8" fmla="*/ 21 w 4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1" y="2"/>
                      <a:pt x="2" y="1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solidFill>
                <a:srgbClr val="6E65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570" name="Freeform 4984">
                <a:extLst>
                  <a:ext uri="{FF2B5EF4-FFF2-40B4-BE49-F238E27FC236}">
                    <a16:creationId xmlns:a16="http://schemas.microsoft.com/office/drawing/2014/main" id="{ED83FB1F-CFF8-4E5C-8FA0-48C04C4DD1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60" y="985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0 w 1"/>
                  <a:gd name="T5" fmla="*/ 1 h 1"/>
                  <a:gd name="T6" fmla="*/ 1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0"/>
                    </a:cubicBezTo>
                  </a:path>
                </a:pathLst>
              </a:custGeom>
              <a:solidFill>
                <a:srgbClr val="A39B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571" name="Freeform 4985">
                <a:extLst>
                  <a:ext uri="{FF2B5EF4-FFF2-40B4-BE49-F238E27FC236}">
                    <a16:creationId xmlns:a16="http://schemas.microsoft.com/office/drawing/2014/main" id="{EC3EC533-A654-4BEC-A519-F46EA5D58E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4" y="990"/>
                <a:ext cx="10" cy="23"/>
              </a:xfrm>
              <a:custGeom>
                <a:avLst/>
                <a:gdLst>
                  <a:gd name="T0" fmla="*/ 20 w 8"/>
                  <a:gd name="T1" fmla="*/ 0 h 17"/>
                  <a:gd name="T2" fmla="*/ 0 w 8"/>
                  <a:gd name="T3" fmla="*/ 57 h 17"/>
                  <a:gd name="T4" fmla="*/ 10 w 8"/>
                  <a:gd name="T5" fmla="*/ 27 h 17"/>
                  <a:gd name="T6" fmla="*/ 6 w 8"/>
                  <a:gd name="T7" fmla="*/ 35 h 17"/>
                  <a:gd name="T8" fmla="*/ 10 w 8"/>
                  <a:gd name="T9" fmla="*/ 22 h 17"/>
                  <a:gd name="T10" fmla="*/ 20 w 8"/>
                  <a:gd name="T11" fmla="*/ 0 h 1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8" h="17">
                    <a:moveTo>
                      <a:pt x="8" y="0"/>
                    </a:moveTo>
                    <a:cubicBezTo>
                      <a:pt x="3" y="4"/>
                      <a:pt x="1" y="11"/>
                      <a:pt x="0" y="17"/>
                    </a:cubicBezTo>
                    <a:cubicBezTo>
                      <a:pt x="1" y="14"/>
                      <a:pt x="3" y="11"/>
                      <a:pt x="4" y="8"/>
                    </a:cubicBezTo>
                    <a:cubicBezTo>
                      <a:pt x="3" y="9"/>
                      <a:pt x="2" y="10"/>
                      <a:pt x="2" y="10"/>
                    </a:cubicBezTo>
                    <a:cubicBezTo>
                      <a:pt x="3" y="9"/>
                      <a:pt x="4" y="8"/>
                      <a:pt x="4" y="7"/>
                    </a:cubicBezTo>
                    <a:cubicBezTo>
                      <a:pt x="5" y="5"/>
                      <a:pt x="7" y="2"/>
                      <a:pt x="8" y="0"/>
                    </a:cubicBezTo>
                  </a:path>
                </a:pathLst>
              </a:custGeom>
              <a:solidFill>
                <a:srgbClr val="6E65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572" name="Freeform 4986">
                <a:extLst>
                  <a:ext uri="{FF2B5EF4-FFF2-40B4-BE49-F238E27FC236}">
                    <a16:creationId xmlns:a16="http://schemas.microsoft.com/office/drawing/2014/main" id="{F0A34423-5E10-4DF8-B056-08859C4C7D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6" y="1000"/>
                <a:ext cx="3" cy="4"/>
              </a:xfrm>
              <a:custGeom>
                <a:avLst/>
                <a:gdLst>
                  <a:gd name="T0" fmla="*/ 12 w 2"/>
                  <a:gd name="T1" fmla="*/ 0 h 3"/>
                  <a:gd name="T2" fmla="*/ 0 w 2"/>
                  <a:gd name="T3" fmla="*/ 9 h 3"/>
                  <a:gd name="T4" fmla="*/ 12 w 2"/>
                  <a:gd name="T5" fmla="*/ 1 h 3"/>
                  <a:gd name="T6" fmla="*/ 12 w 2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0" y="3"/>
                      <a:pt x="1" y="2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A39B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573" name="Freeform 4987">
                <a:extLst>
                  <a:ext uri="{FF2B5EF4-FFF2-40B4-BE49-F238E27FC236}">
                    <a16:creationId xmlns:a16="http://schemas.microsoft.com/office/drawing/2014/main" id="{E33334C4-8DD4-4E48-842D-9A287989DAC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437" y="1059"/>
                <a:ext cx="28" cy="68"/>
              </a:xfrm>
              <a:custGeom>
                <a:avLst/>
                <a:gdLst>
                  <a:gd name="T0" fmla="*/ 59 w 21"/>
                  <a:gd name="T1" fmla="*/ 86 h 50"/>
                  <a:gd name="T2" fmla="*/ 21 w 21"/>
                  <a:gd name="T3" fmla="*/ 132 h 50"/>
                  <a:gd name="T4" fmla="*/ 21 w 21"/>
                  <a:gd name="T5" fmla="*/ 135 h 50"/>
                  <a:gd name="T6" fmla="*/ 41 w 21"/>
                  <a:gd name="T7" fmla="*/ 170 h 50"/>
                  <a:gd name="T8" fmla="*/ 65 w 21"/>
                  <a:gd name="T9" fmla="*/ 92 h 50"/>
                  <a:gd name="T10" fmla="*/ 59 w 21"/>
                  <a:gd name="T11" fmla="*/ 86 h 50"/>
                  <a:gd name="T12" fmla="*/ 27 w 21"/>
                  <a:gd name="T13" fmla="*/ 0 h 50"/>
                  <a:gd name="T14" fmla="*/ 7 w 21"/>
                  <a:gd name="T15" fmla="*/ 41 h 50"/>
                  <a:gd name="T16" fmla="*/ 0 w 21"/>
                  <a:gd name="T17" fmla="*/ 57 h 50"/>
                  <a:gd name="T18" fmla="*/ 7 w 21"/>
                  <a:gd name="T19" fmla="*/ 86 h 50"/>
                  <a:gd name="T20" fmla="*/ 37 w 21"/>
                  <a:gd name="T21" fmla="*/ 45 h 50"/>
                  <a:gd name="T22" fmla="*/ 27 w 21"/>
                  <a:gd name="T23" fmla="*/ 1 h 50"/>
                  <a:gd name="T24" fmla="*/ 27 w 21"/>
                  <a:gd name="T25" fmla="*/ 0 h 5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1" h="50">
                    <a:moveTo>
                      <a:pt x="19" y="25"/>
                    </a:moveTo>
                    <a:cubicBezTo>
                      <a:pt x="15" y="29"/>
                      <a:pt x="11" y="34"/>
                      <a:pt x="7" y="38"/>
                    </a:cubicBezTo>
                    <a:cubicBezTo>
                      <a:pt x="7" y="39"/>
                      <a:pt x="7" y="40"/>
                      <a:pt x="7" y="40"/>
                    </a:cubicBezTo>
                    <a:cubicBezTo>
                      <a:pt x="9" y="44"/>
                      <a:pt x="11" y="47"/>
                      <a:pt x="13" y="50"/>
                    </a:cubicBezTo>
                    <a:cubicBezTo>
                      <a:pt x="16" y="42"/>
                      <a:pt x="18" y="35"/>
                      <a:pt x="21" y="27"/>
                    </a:cubicBezTo>
                    <a:cubicBezTo>
                      <a:pt x="20" y="26"/>
                      <a:pt x="20" y="25"/>
                      <a:pt x="19" y="25"/>
                    </a:cubicBezTo>
                    <a:moveTo>
                      <a:pt x="8" y="0"/>
                    </a:moveTo>
                    <a:cubicBezTo>
                      <a:pt x="6" y="4"/>
                      <a:pt x="4" y="8"/>
                      <a:pt x="2" y="12"/>
                    </a:cubicBezTo>
                    <a:cubicBezTo>
                      <a:pt x="1" y="13"/>
                      <a:pt x="1" y="15"/>
                      <a:pt x="0" y="17"/>
                    </a:cubicBezTo>
                    <a:cubicBezTo>
                      <a:pt x="0" y="19"/>
                      <a:pt x="1" y="22"/>
                      <a:pt x="2" y="25"/>
                    </a:cubicBezTo>
                    <a:cubicBezTo>
                      <a:pt x="5" y="21"/>
                      <a:pt x="9" y="16"/>
                      <a:pt x="12" y="13"/>
                    </a:cubicBezTo>
                    <a:cubicBezTo>
                      <a:pt x="10" y="9"/>
                      <a:pt x="9" y="5"/>
                      <a:pt x="8" y="1"/>
                    </a:cubicBezTo>
                    <a:cubicBezTo>
                      <a:pt x="8" y="1"/>
                      <a:pt x="8" y="0"/>
                      <a:pt x="8" y="0"/>
                    </a:cubicBezTo>
                  </a:path>
                </a:pathLst>
              </a:custGeom>
              <a:solidFill>
                <a:srgbClr val="5249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574" name="Freeform 4988">
                <a:extLst>
                  <a:ext uri="{FF2B5EF4-FFF2-40B4-BE49-F238E27FC236}">
                    <a16:creationId xmlns:a16="http://schemas.microsoft.com/office/drawing/2014/main" id="{3E56A6E3-4DFB-4C42-B91D-C6BE7B09B64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434" y="1013"/>
                <a:ext cx="14" cy="70"/>
              </a:xfrm>
              <a:custGeom>
                <a:avLst/>
                <a:gdLst>
                  <a:gd name="T0" fmla="*/ 28 w 10"/>
                  <a:gd name="T1" fmla="*/ 70 h 51"/>
                  <a:gd name="T2" fmla="*/ 1 w 10"/>
                  <a:gd name="T3" fmla="*/ 89 h 51"/>
                  <a:gd name="T4" fmla="*/ 1 w 10"/>
                  <a:gd name="T5" fmla="*/ 92 h 51"/>
                  <a:gd name="T6" fmla="*/ 8 w 10"/>
                  <a:gd name="T7" fmla="*/ 181 h 51"/>
                  <a:gd name="T8" fmla="*/ 15 w 10"/>
                  <a:gd name="T9" fmla="*/ 162 h 51"/>
                  <a:gd name="T10" fmla="*/ 39 w 10"/>
                  <a:gd name="T11" fmla="*/ 122 h 51"/>
                  <a:gd name="T12" fmla="*/ 28 w 10"/>
                  <a:gd name="T13" fmla="*/ 70 h 51"/>
                  <a:gd name="T14" fmla="*/ 28 w 10"/>
                  <a:gd name="T15" fmla="*/ 0 h 51"/>
                  <a:gd name="T16" fmla="*/ 8 w 10"/>
                  <a:gd name="T17" fmla="*/ 67 h 51"/>
                  <a:gd name="T18" fmla="*/ 21 w 10"/>
                  <a:gd name="T19" fmla="*/ 47 h 51"/>
                  <a:gd name="T20" fmla="*/ 28 w 10"/>
                  <a:gd name="T21" fmla="*/ 0 h 51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0" h="51">
                    <a:moveTo>
                      <a:pt x="7" y="20"/>
                    </a:moveTo>
                    <a:cubicBezTo>
                      <a:pt x="5" y="22"/>
                      <a:pt x="3" y="24"/>
                      <a:pt x="1" y="25"/>
                    </a:cubicBezTo>
                    <a:cubicBezTo>
                      <a:pt x="1" y="26"/>
                      <a:pt x="1" y="26"/>
                      <a:pt x="1" y="26"/>
                    </a:cubicBezTo>
                    <a:cubicBezTo>
                      <a:pt x="0" y="34"/>
                      <a:pt x="1" y="42"/>
                      <a:pt x="2" y="51"/>
                    </a:cubicBezTo>
                    <a:cubicBezTo>
                      <a:pt x="3" y="49"/>
                      <a:pt x="3" y="47"/>
                      <a:pt x="4" y="46"/>
                    </a:cubicBezTo>
                    <a:cubicBezTo>
                      <a:pt x="6" y="42"/>
                      <a:pt x="8" y="38"/>
                      <a:pt x="10" y="34"/>
                    </a:cubicBezTo>
                    <a:cubicBezTo>
                      <a:pt x="8" y="30"/>
                      <a:pt x="7" y="25"/>
                      <a:pt x="7" y="20"/>
                    </a:cubicBezTo>
                    <a:moveTo>
                      <a:pt x="7" y="0"/>
                    </a:moveTo>
                    <a:cubicBezTo>
                      <a:pt x="5" y="6"/>
                      <a:pt x="3" y="12"/>
                      <a:pt x="2" y="19"/>
                    </a:cubicBezTo>
                    <a:cubicBezTo>
                      <a:pt x="3" y="17"/>
                      <a:pt x="5" y="15"/>
                      <a:pt x="6" y="13"/>
                    </a:cubicBezTo>
                    <a:cubicBezTo>
                      <a:pt x="6" y="9"/>
                      <a:pt x="6" y="4"/>
                      <a:pt x="7" y="0"/>
                    </a:cubicBezTo>
                  </a:path>
                </a:pathLst>
              </a:custGeom>
              <a:solidFill>
                <a:srgbClr val="6E65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575" name="Freeform 4989">
                <a:extLst>
                  <a:ext uri="{FF2B5EF4-FFF2-40B4-BE49-F238E27FC236}">
                    <a16:creationId xmlns:a16="http://schemas.microsoft.com/office/drawing/2014/main" id="{B64A1F70-9036-429F-A08A-B017FBB50B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5" y="1031"/>
                <a:ext cx="9" cy="16"/>
              </a:xfrm>
              <a:custGeom>
                <a:avLst/>
                <a:gdLst>
                  <a:gd name="T0" fmla="*/ 27 w 6"/>
                  <a:gd name="T1" fmla="*/ 0 h 12"/>
                  <a:gd name="T2" fmla="*/ 8 w 6"/>
                  <a:gd name="T3" fmla="*/ 20 h 12"/>
                  <a:gd name="T4" fmla="*/ 0 w 6"/>
                  <a:gd name="T5" fmla="*/ 37 h 12"/>
                  <a:gd name="T6" fmla="*/ 32 w 6"/>
                  <a:gd name="T7" fmla="*/ 21 h 12"/>
                  <a:gd name="T8" fmla="*/ 27 w 6"/>
                  <a:gd name="T9" fmla="*/ 0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12">
                    <a:moveTo>
                      <a:pt x="5" y="0"/>
                    </a:moveTo>
                    <a:cubicBezTo>
                      <a:pt x="4" y="2"/>
                      <a:pt x="2" y="4"/>
                      <a:pt x="1" y="6"/>
                    </a:cubicBezTo>
                    <a:cubicBezTo>
                      <a:pt x="0" y="8"/>
                      <a:pt x="0" y="10"/>
                      <a:pt x="0" y="12"/>
                    </a:cubicBezTo>
                    <a:cubicBezTo>
                      <a:pt x="2" y="11"/>
                      <a:pt x="4" y="9"/>
                      <a:pt x="6" y="7"/>
                    </a:cubicBezTo>
                    <a:cubicBezTo>
                      <a:pt x="6" y="4"/>
                      <a:pt x="5" y="2"/>
                      <a:pt x="5" y="0"/>
                    </a:cubicBezTo>
                  </a:path>
                </a:pathLst>
              </a:custGeom>
              <a:solidFill>
                <a:srgbClr val="A39B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576" name="Freeform 4990">
                <a:extLst>
                  <a:ext uri="{FF2B5EF4-FFF2-40B4-BE49-F238E27FC236}">
                    <a16:creationId xmlns:a16="http://schemas.microsoft.com/office/drawing/2014/main" id="{24B5ED7E-16E0-49E1-8686-BA1B0D012E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9" y="1077"/>
                <a:ext cx="24" cy="34"/>
              </a:xfrm>
              <a:custGeom>
                <a:avLst/>
                <a:gdLst>
                  <a:gd name="T0" fmla="*/ 40 w 17"/>
                  <a:gd name="T1" fmla="*/ 0 h 25"/>
                  <a:gd name="T2" fmla="*/ 0 w 17"/>
                  <a:gd name="T3" fmla="*/ 41 h 25"/>
                  <a:gd name="T4" fmla="*/ 20 w 17"/>
                  <a:gd name="T5" fmla="*/ 86 h 25"/>
                  <a:gd name="T6" fmla="*/ 68 w 17"/>
                  <a:gd name="T7" fmla="*/ 41 h 25"/>
                  <a:gd name="T8" fmla="*/ 40 w 17"/>
                  <a:gd name="T9" fmla="*/ 0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7" h="25">
                    <a:moveTo>
                      <a:pt x="10" y="0"/>
                    </a:moveTo>
                    <a:cubicBezTo>
                      <a:pt x="7" y="3"/>
                      <a:pt x="3" y="8"/>
                      <a:pt x="0" y="12"/>
                    </a:cubicBezTo>
                    <a:cubicBezTo>
                      <a:pt x="1" y="17"/>
                      <a:pt x="3" y="21"/>
                      <a:pt x="5" y="25"/>
                    </a:cubicBezTo>
                    <a:cubicBezTo>
                      <a:pt x="9" y="21"/>
                      <a:pt x="13" y="16"/>
                      <a:pt x="17" y="12"/>
                    </a:cubicBezTo>
                    <a:cubicBezTo>
                      <a:pt x="15" y="8"/>
                      <a:pt x="12" y="4"/>
                      <a:pt x="10" y="0"/>
                    </a:cubicBezTo>
                  </a:path>
                </a:pathLst>
              </a:custGeom>
              <a:solidFill>
                <a:srgbClr val="8D85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577" name="Freeform 4991">
                <a:extLst>
                  <a:ext uri="{FF2B5EF4-FFF2-40B4-BE49-F238E27FC236}">
                    <a16:creationId xmlns:a16="http://schemas.microsoft.com/office/drawing/2014/main" id="{4C556F59-8E6C-4DBC-9E7D-ADC30B13F5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9" y="1066"/>
                <a:ext cx="4" cy="7"/>
              </a:xfrm>
              <a:custGeom>
                <a:avLst/>
                <a:gdLst>
                  <a:gd name="T0" fmla="*/ 9 w 3"/>
                  <a:gd name="T1" fmla="*/ 0 h 5"/>
                  <a:gd name="T2" fmla="*/ 0 w 3"/>
                  <a:gd name="T3" fmla="*/ 11 h 5"/>
                  <a:gd name="T4" fmla="*/ 1 w 3"/>
                  <a:gd name="T5" fmla="*/ 20 h 5"/>
                  <a:gd name="T6" fmla="*/ 7 w 3"/>
                  <a:gd name="T7" fmla="*/ 8 h 5"/>
                  <a:gd name="T8" fmla="*/ 9 w 3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5">
                    <a:moveTo>
                      <a:pt x="3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1" y="4"/>
                      <a:pt x="2" y="2"/>
                      <a:pt x="2" y="2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6E65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578" name="Freeform 4992">
                <a:extLst>
                  <a:ext uri="{FF2B5EF4-FFF2-40B4-BE49-F238E27FC236}">
                    <a16:creationId xmlns:a16="http://schemas.microsoft.com/office/drawing/2014/main" id="{DB551A72-4CE7-42FA-8455-259E001FB3F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425" y="1163"/>
                <a:ext cx="14" cy="66"/>
              </a:xfrm>
              <a:custGeom>
                <a:avLst/>
                <a:gdLst>
                  <a:gd name="T0" fmla="*/ 18 w 11"/>
                  <a:gd name="T1" fmla="*/ 48 h 49"/>
                  <a:gd name="T2" fmla="*/ 1 w 11"/>
                  <a:gd name="T3" fmla="*/ 73 h 49"/>
                  <a:gd name="T4" fmla="*/ 1 w 11"/>
                  <a:gd name="T5" fmla="*/ 88 h 49"/>
                  <a:gd name="T6" fmla="*/ 1 w 11"/>
                  <a:gd name="T7" fmla="*/ 135 h 49"/>
                  <a:gd name="T8" fmla="*/ 17 w 11"/>
                  <a:gd name="T9" fmla="*/ 162 h 49"/>
                  <a:gd name="T10" fmla="*/ 23 w 11"/>
                  <a:gd name="T11" fmla="*/ 106 h 49"/>
                  <a:gd name="T12" fmla="*/ 29 w 11"/>
                  <a:gd name="T13" fmla="*/ 73 h 49"/>
                  <a:gd name="T14" fmla="*/ 18 w 11"/>
                  <a:gd name="T15" fmla="*/ 48 h 49"/>
                  <a:gd name="T16" fmla="*/ 0 w 11"/>
                  <a:gd name="T17" fmla="*/ 0 h 49"/>
                  <a:gd name="T18" fmla="*/ 0 w 11"/>
                  <a:gd name="T19" fmla="*/ 16 h 49"/>
                  <a:gd name="T20" fmla="*/ 1 w 11"/>
                  <a:gd name="T21" fmla="*/ 9 h 49"/>
                  <a:gd name="T22" fmla="*/ 0 w 11"/>
                  <a:gd name="T23" fmla="*/ 0 h 49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1" h="49">
                    <a:moveTo>
                      <a:pt x="7" y="15"/>
                    </a:moveTo>
                    <a:cubicBezTo>
                      <a:pt x="5" y="17"/>
                      <a:pt x="3" y="20"/>
                      <a:pt x="1" y="22"/>
                    </a:cubicBezTo>
                    <a:cubicBezTo>
                      <a:pt x="1" y="24"/>
                      <a:pt x="1" y="26"/>
                      <a:pt x="1" y="27"/>
                    </a:cubicBezTo>
                    <a:cubicBezTo>
                      <a:pt x="1" y="32"/>
                      <a:pt x="1" y="36"/>
                      <a:pt x="1" y="41"/>
                    </a:cubicBezTo>
                    <a:cubicBezTo>
                      <a:pt x="3" y="44"/>
                      <a:pt x="4" y="47"/>
                      <a:pt x="6" y="49"/>
                    </a:cubicBezTo>
                    <a:cubicBezTo>
                      <a:pt x="7" y="43"/>
                      <a:pt x="9" y="38"/>
                      <a:pt x="9" y="33"/>
                    </a:cubicBezTo>
                    <a:cubicBezTo>
                      <a:pt x="10" y="29"/>
                      <a:pt x="11" y="26"/>
                      <a:pt x="11" y="22"/>
                    </a:cubicBezTo>
                    <a:cubicBezTo>
                      <a:pt x="10" y="20"/>
                      <a:pt x="8" y="17"/>
                      <a:pt x="7" y="15"/>
                    </a:cubicBezTo>
                    <a:moveTo>
                      <a:pt x="0" y="0"/>
                    </a:moveTo>
                    <a:cubicBezTo>
                      <a:pt x="0" y="1"/>
                      <a:pt x="0" y="3"/>
                      <a:pt x="0" y="5"/>
                    </a:cubicBezTo>
                    <a:cubicBezTo>
                      <a:pt x="0" y="4"/>
                      <a:pt x="1" y="3"/>
                      <a:pt x="1" y="3"/>
                    </a:cubicBezTo>
                    <a:cubicBezTo>
                      <a:pt x="1" y="2"/>
                      <a:pt x="0" y="1"/>
                      <a:pt x="0" y="0"/>
                    </a:cubicBezTo>
                  </a:path>
                </a:pathLst>
              </a:custGeom>
              <a:solidFill>
                <a:srgbClr val="5249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579" name="Freeform 4993">
                <a:extLst>
                  <a:ext uri="{FF2B5EF4-FFF2-40B4-BE49-F238E27FC236}">
                    <a16:creationId xmlns:a16="http://schemas.microsoft.com/office/drawing/2014/main" id="{6D81E86F-0867-43EA-8F9D-242497F5BCA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419" y="1160"/>
                <a:ext cx="7" cy="58"/>
              </a:xfrm>
              <a:custGeom>
                <a:avLst/>
                <a:gdLst>
                  <a:gd name="T0" fmla="*/ 20 w 5"/>
                  <a:gd name="T1" fmla="*/ 78 h 43"/>
                  <a:gd name="T2" fmla="*/ 0 w 5"/>
                  <a:gd name="T3" fmla="*/ 98 h 43"/>
                  <a:gd name="T4" fmla="*/ 20 w 5"/>
                  <a:gd name="T5" fmla="*/ 142 h 43"/>
                  <a:gd name="T6" fmla="*/ 20 w 5"/>
                  <a:gd name="T7" fmla="*/ 96 h 43"/>
                  <a:gd name="T8" fmla="*/ 20 w 5"/>
                  <a:gd name="T9" fmla="*/ 78 h 43"/>
                  <a:gd name="T10" fmla="*/ 15 w 5"/>
                  <a:gd name="T11" fmla="*/ 0 h 43"/>
                  <a:gd name="T12" fmla="*/ 8 w 5"/>
                  <a:gd name="T13" fmla="*/ 36 h 43"/>
                  <a:gd name="T14" fmla="*/ 15 w 5"/>
                  <a:gd name="T15" fmla="*/ 22 h 43"/>
                  <a:gd name="T16" fmla="*/ 15 w 5"/>
                  <a:gd name="T17" fmla="*/ 7 h 43"/>
                  <a:gd name="T18" fmla="*/ 15 w 5"/>
                  <a:gd name="T19" fmla="*/ 0 h 43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5" h="43">
                    <a:moveTo>
                      <a:pt x="5" y="24"/>
                    </a:moveTo>
                    <a:cubicBezTo>
                      <a:pt x="3" y="26"/>
                      <a:pt x="2" y="28"/>
                      <a:pt x="0" y="30"/>
                    </a:cubicBezTo>
                    <a:cubicBezTo>
                      <a:pt x="2" y="34"/>
                      <a:pt x="3" y="38"/>
                      <a:pt x="5" y="43"/>
                    </a:cubicBezTo>
                    <a:cubicBezTo>
                      <a:pt x="5" y="38"/>
                      <a:pt x="5" y="34"/>
                      <a:pt x="5" y="29"/>
                    </a:cubicBezTo>
                    <a:cubicBezTo>
                      <a:pt x="5" y="28"/>
                      <a:pt x="5" y="26"/>
                      <a:pt x="5" y="24"/>
                    </a:cubicBezTo>
                    <a:moveTo>
                      <a:pt x="4" y="0"/>
                    </a:moveTo>
                    <a:cubicBezTo>
                      <a:pt x="3" y="4"/>
                      <a:pt x="2" y="7"/>
                      <a:pt x="2" y="11"/>
                    </a:cubicBezTo>
                    <a:cubicBezTo>
                      <a:pt x="2" y="9"/>
                      <a:pt x="3" y="8"/>
                      <a:pt x="4" y="7"/>
                    </a:cubicBezTo>
                    <a:cubicBezTo>
                      <a:pt x="4" y="5"/>
                      <a:pt x="4" y="3"/>
                      <a:pt x="4" y="2"/>
                    </a:cubicBezTo>
                    <a:cubicBezTo>
                      <a:pt x="4" y="1"/>
                      <a:pt x="4" y="1"/>
                      <a:pt x="4" y="0"/>
                    </a:cubicBezTo>
                  </a:path>
                </a:pathLst>
              </a:custGeom>
              <a:solidFill>
                <a:srgbClr val="6E65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580" name="Freeform 4994">
                <a:extLst>
                  <a:ext uri="{FF2B5EF4-FFF2-40B4-BE49-F238E27FC236}">
                    <a16:creationId xmlns:a16="http://schemas.microsoft.com/office/drawing/2014/main" id="{C866140F-165B-4B24-A559-46B50102E0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25" y="1167"/>
                <a:ext cx="9" cy="25"/>
              </a:xfrm>
              <a:custGeom>
                <a:avLst/>
                <a:gdLst>
                  <a:gd name="T0" fmla="*/ 1 w 7"/>
                  <a:gd name="T1" fmla="*/ 0 h 19"/>
                  <a:gd name="T2" fmla="*/ 0 w 7"/>
                  <a:gd name="T3" fmla="*/ 7 h 19"/>
                  <a:gd name="T4" fmla="*/ 1 w 7"/>
                  <a:gd name="T5" fmla="*/ 57 h 19"/>
                  <a:gd name="T6" fmla="*/ 19 w 7"/>
                  <a:gd name="T7" fmla="*/ 37 h 19"/>
                  <a:gd name="T8" fmla="*/ 1 w 7"/>
                  <a:gd name="T9" fmla="*/ 0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" h="19">
                    <a:moveTo>
                      <a:pt x="1" y="0"/>
                    </a:moveTo>
                    <a:cubicBezTo>
                      <a:pt x="1" y="0"/>
                      <a:pt x="0" y="1"/>
                      <a:pt x="0" y="2"/>
                    </a:cubicBezTo>
                    <a:cubicBezTo>
                      <a:pt x="0" y="7"/>
                      <a:pt x="0" y="13"/>
                      <a:pt x="1" y="19"/>
                    </a:cubicBezTo>
                    <a:cubicBezTo>
                      <a:pt x="3" y="17"/>
                      <a:pt x="5" y="14"/>
                      <a:pt x="7" y="12"/>
                    </a:cubicBezTo>
                    <a:cubicBezTo>
                      <a:pt x="5" y="8"/>
                      <a:pt x="3" y="4"/>
                      <a:pt x="1" y="0"/>
                    </a:cubicBezTo>
                  </a:path>
                </a:pathLst>
              </a:custGeom>
              <a:solidFill>
                <a:srgbClr val="8D85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581" name="Freeform 4995">
                <a:extLst>
                  <a:ext uri="{FF2B5EF4-FFF2-40B4-BE49-F238E27FC236}">
                    <a16:creationId xmlns:a16="http://schemas.microsoft.com/office/drawing/2014/main" id="{4DF1E835-7A07-4A09-90F7-D4C803616B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6" y="1169"/>
                <a:ext cx="10" cy="32"/>
              </a:xfrm>
              <a:custGeom>
                <a:avLst/>
                <a:gdLst>
                  <a:gd name="T0" fmla="*/ 27 w 7"/>
                  <a:gd name="T1" fmla="*/ 0 h 23"/>
                  <a:gd name="T2" fmla="*/ 19 w 7"/>
                  <a:gd name="T3" fmla="*/ 15 h 23"/>
                  <a:gd name="T4" fmla="*/ 0 w 7"/>
                  <a:gd name="T5" fmla="*/ 64 h 23"/>
                  <a:gd name="T6" fmla="*/ 9 w 7"/>
                  <a:gd name="T7" fmla="*/ 88 h 23"/>
                  <a:gd name="T8" fmla="*/ 29 w 7"/>
                  <a:gd name="T9" fmla="*/ 64 h 23"/>
                  <a:gd name="T10" fmla="*/ 27 w 7"/>
                  <a:gd name="T11" fmla="*/ 0 h 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" h="23">
                    <a:moveTo>
                      <a:pt x="6" y="0"/>
                    </a:moveTo>
                    <a:cubicBezTo>
                      <a:pt x="5" y="1"/>
                      <a:pt x="4" y="2"/>
                      <a:pt x="4" y="4"/>
                    </a:cubicBezTo>
                    <a:cubicBezTo>
                      <a:pt x="3" y="8"/>
                      <a:pt x="2" y="12"/>
                      <a:pt x="0" y="17"/>
                    </a:cubicBezTo>
                    <a:cubicBezTo>
                      <a:pt x="1" y="19"/>
                      <a:pt x="2" y="21"/>
                      <a:pt x="2" y="23"/>
                    </a:cubicBezTo>
                    <a:cubicBezTo>
                      <a:pt x="4" y="21"/>
                      <a:pt x="5" y="19"/>
                      <a:pt x="7" y="17"/>
                    </a:cubicBezTo>
                    <a:cubicBezTo>
                      <a:pt x="6" y="11"/>
                      <a:pt x="6" y="5"/>
                      <a:pt x="6" y="0"/>
                    </a:cubicBezTo>
                  </a:path>
                </a:pathLst>
              </a:custGeom>
              <a:solidFill>
                <a:srgbClr val="A39B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582" name="Freeform 4996">
                <a:extLst>
                  <a:ext uri="{FF2B5EF4-FFF2-40B4-BE49-F238E27FC236}">
                    <a16:creationId xmlns:a16="http://schemas.microsoft.com/office/drawing/2014/main" id="{5EF3DF07-4575-4A1E-9F17-91148A9B1DF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397" y="1236"/>
                <a:ext cx="22" cy="85"/>
              </a:xfrm>
              <a:custGeom>
                <a:avLst/>
                <a:gdLst>
                  <a:gd name="T0" fmla="*/ 50 w 16"/>
                  <a:gd name="T1" fmla="*/ 105 h 63"/>
                  <a:gd name="T2" fmla="*/ 19 w 16"/>
                  <a:gd name="T3" fmla="*/ 155 h 63"/>
                  <a:gd name="T4" fmla="*/ 32 w 16"/>
                  <a:gd name="T5" fmla="*/ 209 h 63"/>
                  <a:gd name="T6" fmla="*/ 56 w 16"/>
                  <a:gd name="T7" fmla="*/ 115 h 63"/>
                  <a:gd name="T8" fmla="*/ 50 w 16"/>
                  <a:gd name="T9" fmla="*/ 105 h 63"/>
                  <a:gd name="T10" fmla="*/ 15 w 16"/>
                  <a:gd name="T11" fmla="*/ 0 h 63"/>
                  <a:gd name="T12" fmla="*/ 0 w 16"/>
                  <a:gd name="T13" fmla="*/ 43 h 63"/>
                  <a:gd name="T14" fmla="*/ 0 w 16"/>
                  <a:gd name="T15" fmla="*/ 43 h 63"/>
                  <a:gd name="T16" fmla="*/ 1 w 16"/>
                  <a:gd name="T17" fmla="*/ 89 h 63"/>
                  <a:gd name="T18" fmla="*/ 11 w 16"/>
                  <a:gd name="T19" fmla="*/ 111 h 63"/>
                  <a:gd name="T20" fmla="*/ 32 w 16"/>
                  <a:gd name="T21" fmla="*/ 69 h 63"/>
                  <a:gd name="T22" fmla="*/ 15 w 16"/>
                  <a:gd name="T23" fmla="*/ 0 h 63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6" h="63">
                    <a:moveTo>
                      <a:pt x="14" y="32"/>
                    </a:moveTo>
                    <a:cubicBezTo>
                      <a:pt x="11" y="38"/>
                      <a:pt x="8" y="43"/>
                      <a:pt x="5" y="47"/>
                    </a:cubicBezTo>
                    <a:cubicBezTo>
                      <a:pt x="6" y="53"/>
                      <a:pt x="7" y="58"/>
                      <a:pt x="9" y="63"/>
                    </a:cubicBezTo>
                    <a:cubicBezTo>
                      <a:pt x="11" y="53"/>
                      <a:pt x="14" y="44"/>
                      <a:pt x="16" y="35"/>
                    </a:cubicBezTo>
                    <a:cubicBezTo>
                      <a:pt x="15" y="34"/>
                      <a:pt x="15" y="33"/>
                      <a:pt x="14" y="32"/>
                    </a:cubicBezTo>
                    <a:moveTo>
                      <a:pt x="4" y="0"/>
                    </a:moveTo>
                    <a:cubicBezTo>
                      <a:pt x="3" y="5"/>
                      <a:pt x="1" y="9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17"/>
                      <a:pt x="0" y="22"/>
                      <a:pt x="1" y="27"/>
                    </a:cubicBezTo>
                    <a:cubicBezTo>
                      <a:pt x="2" y="29"/>
                      <a:pt x="2" y="31"/>
                      <a:pt x="3" y="33"/>
                    </a:cubicBezTo>
                    <a:cubicBezTo>
                      <a:pt x="4" y="29"/>
                      <a:pt x="6" y="25"/>
                      <a:pt x="9" y="21"/>
                    </a:cubicBezTo>
                    <a:cubicBezTo>
                      <a:pt x="6" y="14"/>
                      <a:pt x="5" y="8"/>
                      <a:pt x="4" y="0"/>
                    </a:cubicBezTo>
                  </a:path>
                </a:pathLst>
              </a:custGeom>
              <a:solidFill>
                <a:srgbClr val="6E65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583" name="Freeform 4997">
                <a:extLst>
                  <a:ext uri="{FF2B5EF4-FFF2-40B4-BE49-F238E27FC236}">
                    <a16:creationId xmlns:a16="http://schemas.microsoft.com/office/drawing/2014/main" id="{BA3CB6D7-9930-450B-87B2-76D0BBECE1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1" y="1264"/>
                <a:ext cx="15" cy="36"/>
              </a:xfrm>
              <a:custGeom>
                <a:avLst/>
                <a:gdLst>
                  <a:gd name="T0" fmla="*/ 20 w 11"/>
                  <a:gd name="T1" fmla="*/ 0 h 26"/>
                  <a:gd name="T2" fmla="*/ 0 w 11"/>
                  <a:gd name="T3" fmla="*/ 46 h 26"/>
                  <a:gd name="T4" fmla="*/ 7 w 11"/>
                  <a:gd name="T5" fmla="*/ 96 h 26"/>
                  <a:gd name="T6" fmla="*/ 37 w 11"/>
                  <a:gd name="T7" fmla="*/ 40 h 26"/>
                  <a:gd name="T8" fmla="*/ 20 w 11"/>
                  <a:gd name="T9" fmla="*/ 0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" h="26">
                    <a:moveTo>
                      <a:pt x="6" y="0"/>
                    </a:moveTo>
                    <a:cubicBezTo>
                      <a:pt x="3" y="4"/>
                      <a:pt x="1" y="8"/>
                      <a:pt x="0" y="12"/>
                    </a:cubicBezTo>
                    <a:cubicBezTo>
                      <a:pt x="0" y="17"/>
                      <a:pt x="1" y="22"/>
                      <a:pt x="2" y="26"/>
                    </a:cubicBezTo>
                    <a:cubicBezTo>
                      <a:pt x="5" y="22"/>
                      <a:pt x="8" y="17"/>
                      <a:pt x="11" y="11"/>
                    </a:cubicBezTo>
                    <a:cubicBezTo>
                      <a:pt x="9" y="8"/>
                      <a:pt x="7" y="4"/>
                      <a:pt x="6" y="0"/>
                    </a:cubicBezTo>
                  </a:path>
                </a:pathLst>
              </a:custGeom>
              <a:solidFill>
                <a:srgbClr val="A39B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584" name="Freeform 4998">
                <a:extLst>
                  <a:ext uri="{FF2B5EF4-FFF2-40B4-BE49-F238E27FC236}">
                    <a16:creationId xmlns:a16="http://schemas.microsoft.com/office/drawing/2014/main" id="{20AC82B9-8CBE-45D0-9707-DBC21C9C477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389" y="1387"/>
                <a:ext cx="193" cy="161"/>
              </a:xfrm>
              <a:custGeom>
                <a:avLst/>
                <a:gdLst>
                  <a:gd name="T0" fmla="*/ 457 w 142"/>
                  <a:gd name="T1" fmla="*/ 353 h 119"/>
                  <a:gd name="T2" fmla="*/ 362 w 142"/>
                  <a:gd name="T3" fmla="*/ 369 h 119"/>
                  <a:gd name="T4" fmla="*/ 344 w 142"/>
                  <a:gd name="T5" fmla="*/ 377 h 119"/>
                  <a:gd name="T6" fmla="*/ 401 w 142"/>
                  <a:gd name="T7" fmla="*/ 399 h 119"/>
                  <a:gd name="T8" fmla="*/ 484 w 142"/>
                  <a:gd name="T9" fmla="*/ 369 h 119"/>
                  <a:gd name="T10" fmla="*/ 484 w 142"/>
                  <a:gd name="T11" fmla="*/ 369 h 119"/>
                  <a:gd name="T12" fmla="*/ 457 w 142"/>
                  <a:gd name="T13" fmla="*/ 353 h 119"/>
                  <a:gd name="T14" fmla="*/ 14 w 142"/>
                  <a:gd name="T15" fmla="*/ 0 h 119"/>
                  <a:gd name="T16" fmla="*/ 0 w 142"/>
                  <a:gd name="T17" fmla="*/ 30 h 119"/>
                  <a:gd name="T18" fmla="*/ 1 w 142"/>
                  <a:gd name="T19" fmla="*/ 50 h 119"/>
                  <a:gd name="T20" fmla="*/ 14 w 142"/>
                  <a:gd name="T21" fmla="*/ 0 h 11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42" h="119">
                    <a:moveTo>
                      <a:pt x="134" y="106"/>
                    </a:moveTo>
                    <a:cubicBezTo>
                      <a:pt x="124" y="107"/>
                      <a:pt x="115" y="107"/>
                      <a:pt x="106" y="110"/>
                    </a:cubicBezTo>
                    <a:cubicBezTo>
                      <a:pt x="104" y="110"/>
                      <a:pt x="102" y="111"/>
                      <a:pt x="101" y="112"/>
                    </a:cubicBezTo>
                    <a:cubicBezTo>
                      <a:pt x="106" y="114"/>
                      <a:pt x="112" y="117"/>
                      <a:pt x="118" y="119"/>
                    </a:cubicBezTo>
                    <a:cubicBezTo>
                      <a:pt x="126" y="116"/>
                      <a:pt x="134" y="112"/>
                      <a:pt x="142" y="110"/>
                    </a:cubicBezTo>
                    <a:cubicBezTo>
                      <a:pt x="142" y="110"/>
                      <a:pt x="142" y="110"/>
                      <a:pt x="142" y="110"/>
                    </a:cubicBezTo>
                    <a:cubicBezTo>
                      <a:pt x="139" y="109"/>
                      <a:pt x="136" y="107"/>
                      <a:pt x="134" y="106"/>
                    </a:cubicBezTo>
                    <a:moveTo>
                      <a:pt x="4" y="0"/>
                    </a:moveTo>
                    <a:cubicBezTo>
                      <a:pt x="3" y="3"/>
                      <a:pt x="1" y="6"/>
                      <a:pt x="0" y="9"/>
                    </a:cubicBezTo>
                    <a:cubicBezTo>
                      <a:pt x="0" y="11"/>
                      <a:pt x="1" y="13"/>
                      <a:pt x="1" y="15"/>
                    </a:cubicBezTo>
                    <a:cubicBezTo>
                      <a:pt x="2" y="10"/>
                      <a:pt x="3" y="5"/>
                      <a:pt x="4" y="0"/>
                    </a:cubicBezTo>
                  </a:path>
                </a:pathLst>
              </a:custGeom>
              <a:solidFill>
                <a:srgbClr val="5249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585" name="Freeform 4999">
                <a:extLst>
                  <a:ext uri="{FF2B5EF4-FFF2-40B4-BE49-F238E27FC236}">
                    <a16:creationId xmlns:a16="http://schemas.microsoft.com/office/drawing/2014/main" id="{B84F0028-8C96-461E-877B-4DC41E9AD4A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385" y="1323"/>
                <a:ext cx="11" cy="76"/>
              </a:xfrm>
              <a:custGeom>
                <a:avLst/>
                <a:gdLst>
                  <a:gd name="T0" fmla="*/ 29 w 8"/>
                  <a:gd name="T1" fmla="*/ 143 h 56"/>
                  <a:gd name="T2" fmla="*/ 8 w 8"/>
                  <a:gd name="T3" fmla="*/ 170 h 56"/>
                  <a:gd name="T4" fmla="*/ 11 w 8"/>
                  <a:gd name="T5" fmla="*/ 190 h 56"/>
                  <a:gd name="T6" fmla="*/ 26 w 8"/>
                  <a:gd name="T7" fmla="*/ 160 h 56"/>
                  <a:gd name="T8" fmla="*/ 29 w 8"/>
                  <a:gd name="T9" fmla="*/ 143 h 56"/>
                  <a:gd name="T10" fmla="*/ 19 w 8"/>
                  <a:gd name="T11" fmla="*/ 0 h 56"/>
                  <a:gd name="T12" fmla="*/ 11 w 8"/>
                  <a:gd name="T13" fmla="*/ 10 h 56"/>
                  <a:gd name="T14" fmla="*/ 1 w 8"/>
                  <a:gd name="T15" fmla="*/ 105 h 56"/>
                  <a:gd name="T16" fmla="*/ 0 w 8"/>
                  <a:gd name="T17" fmla="*/ 113 h 56"/>
                  <a:gd name="T18" fmla="*/ 15 w 8"/>
                  <a:gd name="T19" fmla="*/ 88 h 56"/>
                  <a:gd name="T20" fmla="*/ 19 w 8"/>
                  <a:gd name="T21" fmla="*/ 0 h 5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8" h="56">
                    <a:moveTo>
                      <a:pt x="8" y="42"/>
                    </a:moveTo>
                    <a:cubicBezTo>
                      <a:pt x="6" y="45"/>
                      <a:pt x="4" y="48"/>
                      <a:pt x="2" y="50"/>
                    </a:cubicBezTo>
                    <a:cubicBezTo>
                      <a:pt x="2" y="52"/>
                      <a:pt x="3" y="54"/>
                      <a:pt x="3" y="56"/>
                    </a:cubicBezTo>
                    <a:cubicBezTo>
                      <a:pt x="4" y="53"/>
                      <a:pt x="6" y="50"/>
                      <a:pt x="7" y="47"/>
                    </a:cubicBezTo>
                    <a:cubicBezTo>
                      <a:pt x="7" y="46"/>
                      <a:pt x="8" y="44"/>
                      <a:pt x="8" y="42"/>
                    </a:cubicBezTo>
                    <a:moveTo>
                      <a:pt x="5" y="0"/>
                    </a:moveTo>
                    <a:cubicBezTo>
                      <a:pt x="5" y="1"/>
                      <a:pt x="4" y="2"/>
                      <a:pt x="3" y="3"/>
                    </a:cubicBezTo>
                    <a:cubicBezTo>
                      <a:pt x="3" y="13"/>
                      <a:pt x="1" y="22"/>
                      <a:pt x="1" y="31"/>
                    </a:cubicBezTo>
                    <a:cubicBezTo>
                      <a:pt x="0" y="32"/>
                      <a:pt x="0" y="32"/>
                      <a:pt x="0" y="33"/>
                    </a:cubicBezTo>
                    <a:cubicBezTo>
                      <a:pt x="1" y="31"/>
                      <a:pt x="3" y="28"/>
                      <a:pt x="4" y="26"/>
                    </a:cubicBezTo>
                    <a:cubicBezTo>
                      <a:pt x="2" y="17"/>
                      <a:pt x="3" y="9"/>
                      <a:pt x="5" y="0"/>
                    </a:cubicBezTo>
                  </a:path>
                </a:pathLst>
              </a:custGeom>
              <a:solidFill>
                <a:srgbClr val="6E65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586" name="Freeform 5000">
                <a:extLst>
                  <a:ext uri="{FF2B5EF4-FFF2-40B4-BE49-F238E27FC236}">
                    <a16:creationId xmlns:a16="http://schemas.microsoft.com/office/drawing/2014/main" id="{ADA24C6A-E364-4D7C-86EA-75270BC98C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9" y="1319"/>
                <a:ext cx="4" cy="8"/>
              </a:xfrm>
              <a:custGeom>
                <a:avLst/>
                <a:gdLst>
                  <a:gd name="T0" fmla="*/ 9 w 3"/>
                  <a:gd name="T1" fmla="*/ 0 h 6"/>
                  <a:gd name="T2" fmla="*/ 1 w 3"/>
                  <a:gd name="T3" fmla="*/ 7 h 6"/>
                  <a:gd name="T4" fmla="*/ 0 w 3"/>
                  <a:gd name="T5" fmla="*/ 20 h 6"/>
                  <a:gd name="T6" fmla="*/ 7 w 3"/>
                  <a:gd name="T7" fmla="*/ 9 h 6"/>
                  <a:gd name="T8" fmla="*/ 9 w 3"/>
                  <a:gd name="T9" fmla="*/ 0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6">
                    <a:moveTo>
                      <a:pt x="3" y="0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4"/>
                      <a:pt x="1" y="5"/>
                      <a:pt x="0" y="6"/>
                    </a:cubicBezTo>
                    <a:cubicBezTo>
                      <a:pt x="1" y="5"/>
                      <a:pt x="2" y="4"/>
                      <a:pt x="2" y="3"/>
                    </a:cubicBezTo>
                    <a:cubicBezTo>
                      <a:pt x="2" y="2"/>
                      <a:pt x="3" y="1"/>
                      <a:pt x="3" y="0"/>
                    </a:cubicBezTo>
                  </a:path>
                </a:pathLst>
              </a:custGeom>
              <a:solidFill>
                <a:srgbClr val="A39B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587" name="Freeform 5001">
                <a:extLst>
                  <a:ext uri="{FF2B5EF4-FFF2-40B4-BE49-F238E27FC236}">
                    <a16:creationId xmlns:a16="http://schemas.microsoft.com/office/drawing/2014/main" id="{778C0136-4B98-4EB0-9C6F-E863530016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5" y="1358"/>
                <a:ext cx="11" cy="33"/>
              </a:xfrm>
              <a:custGeom>
                <a:avLst/>
                <a:gdLst>
                  <a:gd name="T0" fmla="*/ 15 w 8"/>
                  <a:gd name="T1" fmla="*/ 0 h 24"/>
                  <a:gd name="T2" fmla="*/ 0 w 8"/>
                  <a:gd name="T3" fmla="*/ 26 h 24"/>
                  <a:gd name="T4" fmla="*/ 8 w 8"/>
                  <a:gd name="T5" fmla="*/ 85 h 24"/>
                  <a:gd name="T6" fmla="*/ 29 w 8"/>
                  <a:gd name="T7" fmla="*/ 56 h 24"/>
                  <a:gd name="T8" fmla="*/ 29 w 8"/>
                  <a:gd name="T9" fmla="*/ 56 h 24"/>
                  <a:gd name="T10" fmla="*/ 15 w 8"/>
                  <a:gd name="T11" fmla="*/ 0 h 2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8" h="24">
                    <a:moveTo>
                      <a:pt x="4" y="0"/>
                    </a:moveTo>
                    <a:cubicBezTo>
                      <a:pt x="3" y="2"/>
                      <a:pt x="1" y="5"/>
                      <a:pt x="0" y="7"/>
                    </a:cubicBezTo>
                    <a:cubicBezTo>
                      <a:pt x="1" y="13"/>
                      <a:pt x="1" y="19"/>
                      <a:pt x="2" y="24"/>
                    </a:cubicBezTo>
                    <a:cubicBezTo>
                      <a:pt x="4" y="22"/>
                      <a:pt x="6" y="19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6" y="11"/>
                      <a:pt x="4" y="5"/>
                      <a:pt x="4" y="0"/>
                    </a:cubicBezTo>
                  </a:path>
                </a:pathLst>
              </a:custGeom>
              <a:solidFill>
                <a:srgbClr val="A39B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588" name="Freeform 5002">
                <a:extLst>
                  <a:ext uri="{FF2B5EF4-FFF2-40B4-BE49-F238E27FC236}">
                    <a16:creationId xmlns:a16="http://schemas.microsoft.com/office/drawing/2014/main" id="{F10BA345-9908-46FA-B1DE-06F32FC96D6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380" y="1434"/>
                <a:ext cx="112" cy="147"/>
              </a:xfrm>
              <a:custGeom>
                <a:avLst/>
                <a:gdLst>
                  <a:gd name="T0" fmla="*/ 259 w 83"/>
                  <a:gd name="T1" fmla="*/ 343 h 108"/>
                  <a:gd name="T2" fmla="*/ 228 w 83"/>
                  <a:gd name="T3" fmla="*/ 369 h 108"/>
                  <a:gd name="T4" fmla="*/ 239 w 83"/>
                  <a:gd name="T5" fmla="*/ 370 h 108"/>
                  <a:gd name="T6" fmla="*/ 275 w 83"/>
                  <a:gd name="T7" fmla="*/ 354 h 108"/>
                  <a:gd name="T8" fmla="*/ 259 w 83"/>
                  <a:gd name="T9" fmla="*/ 343 h 108"/>
                  <a:gd name="T10" fmla="*/ 0 w 83"/>
                  <a:gd name="T11" fmla="*/ 0 h 108"/>
                  <a:gd name="T12" fmla="*/ 0 w 83"/>
                  <a:gd name="T13" fmla="*/ 26 h 108"/>
                  <a:gd name="T14" fmla="*/ 1 w 83"/>
                  <a:gd name="T15" fmla="*/ 72 h 108"/>
                  <a:gd name="T16" fmla="*/ 12 w 83"/>
                  <a:gd name="T17" fmla="*/ 57 h 108"/>
                  <a:gd name="T18" fmla="*/ 12 w 83"/>
                  <a:gd name="T19" fmla="*/ 50 h 108"/>
                  <a:gd name="T20" fmla="*/ 0 w 83"/>
                  <a:gd name="T21" fmla="*/ 0 h 10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83" h="108">
                    <a:moveTo>
                      <a:pt x="78" y="100"/>
                    </a:moveTo>
                    <a:cubicBezTo>
                      <a:pt x="75" y="102"/>
                      <a:pt x="72" y="105"/>
                      <a:pt x="69" y="107"/>
                    </a:cubicBezTo>
                    <a:cubicBezTo>
                      <a:pt x="70" y="107"/>
                      <a:pt x="71" y="108"/>
                      <a:pt x="72" y="108"/>
                    </a:cubicBezTo>
                    <a:cubicBezTo>
                      <a:pt x="75" y="106"/>
                      <a:pt x="79" y="105"/>
                      <a:pt x="83" y="103"/>
                    </a:cubicBezTo>
                    <a:cubicBezTo>
                      <a:pt x="81" y="102"/>
                      <a:pt x="79" y="101"/>
                      <a:pt x="78" y="100"/>
                    </a:cubicBezTo>
                    <a:moveTo>
                      <a:pt x="0" y="0"/>
                    </a:moveTo>
                    <a:cubicBezTo>
                      <a:pt x="0" y="2"/>
                      <a:pt x="0" y="5"/>
                      <a:pt x="0" y="7"/>
                    </a:cubicBezTo>
                    <a:cubicBezTo>
                      <a:pt x="0" y="12"/>
                      <a:pt x="1" y="17"/>
                      <a:pt x="1" y="21"/>
                    </a:cubicBezTo>
                    <a:cubicBezTo>
                      <a:pt x="2" y="20"/>
                      <a:pt x="3" y="19"/>
                      <a:pt x="4" y="17"/>
                    </a:cubicBezTo>
                    <a:cubicBezTo>
                      <a:pt x="4" y="17"/>
                      <a:pt x="4" y="16"/>
                      <a:pt x="4" y="15"/>
                    </a:cubicBezTo>
                    <a:cubicBezTo>
                      <a:pt x="2" y="10"/>
                      <a:pt x="1" y="5"/>
                      <a:pt x="0" y="0"/>
                    </a:cubicBezTo>
                  </a:path>
                </a:pathLst>
              </a:custGeom>
              <a:solidFill>
                <a:srgbClr val="5249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589" name="Freeform 5003">
                <a:extLst>
                  <a:ext uri="{FF2B5EF4-FFF2-40B4-BE49-F238E27FC236}">
                    <a16:creationId xmlns:a16="http://schemas.microsoft.com/office/drawing/2014/main" id="{449A48CA-055C-4572-8C02-AEA2FB3B47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8" y="1403"/>
                <a:ext cx="2" cy="40"/>
              </a:xfrm>
              <a:custGeom>
                <a:avLst/>
                <a:gdLst>
                  <a:gd name="T0" fmla="*/ 16 w 1"/>
                  <a:gd name="T1" fmla="*/ 0 h 30"/>
                  <a:gd name="T2" fmla="*/ 16 w 1"/>
                  <a:gd name="T3" fmla="*/ 1 h 30"/>
                  <a:gd name="T4" fmla="*/ 16 w 1"/>
                  <a:gd name="T5" fmla="*/ 95 h 30"/>
                  <a:gd name="T6" fmla="*/ 16 w 1"/>
                  <a:gd name="T7" fmla="*/ 73 h 30"/>
                  <a:gd name="T8" fmla="*/ 16 w 1"/>
                  <a:gd name="T9" fmla="*/ 0 h 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30"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1"/>
                      <a:pt x="0" y="21"/>
                      <a:pt x="1" y="30"/>
                    </a:cubicBezTo>
                    <a:cubicBezTo>
                      <a:pt x="1" y="28"/>
                      <a:pt x="1" y="25"/>
                      <a:pt x="1" y="23"/>
                    </a:cubicBezTo>
                    <a:cubicBezTo>
                      <a:pt x="0" y="16"/>
                      <a:pt x="0" y="8"/>
                      <a:pt x="1" y="0"/>
                    </a:cubicBezTo>
                  </a:path>
                </a:pathLst>
              </a:custGeom>
              <a:solidFill>
                <a:srgbClr val="6E65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590" name="Freeform 5004">
                <a:extLst>
                  <a:ext uri="{FF2B5EF4-FFF2-40B4-BE49-F238E27FC236}">
                    <a16:creationId xmlns:a16="http://schemas.microsoft.com/office/drawing/2014/main" id="{A7E6EAD7-59BD-4464-9BE5-5DF085F234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0" y="1393"/>
                <a:ext cx="1" cy="11"/>
              </a:xfrm>
              <a:custGeom>
                <a:avLst/>
                <a:gdLst>
                  <a:gd name="T0" fmla="*/ 0 w 1"/>
                  <a:gd name="T1" fmla="*/ 0 h 8"/>
                  <a:gd name="T2" fmla="*/ 0 w 1"/>
                  <a:gd name="T3" fmla="*/ 29 h 8"/>
                  <a:gd name="T4" fmla="*/ 0 w 1"/>
                  <a:gd name="T5" fmla="*/ 26 h 8"/>
                  <a:gd name="T6" fmla="*/ 1 w 1"/>
                  <a:gd name="T7" fmla="*/ 1 h 8"/>
                  <a:gd name="T8" fmla="*/ 0 w 1"/>
                  <a:gd name="T9" fmla="*/ 0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8">
                    <a:moveTo>
                      <a:pt x="0" y="0"/>
                    </a:moveTo>
                    <a:cubicBezTo>
                      <a:pt x="0" y="3"/>
                      <a:pt x="0" y="6"/>
                      <a:pt x="0" y="8"/>
                    </a:cubicBezTo>
                    <a:cubicBezTo>
                      <a:pt x="0" y="8"/>
                      <a:pt x="0" y="8"/>
                      <a:pt x="0" y="7"/>
                    </a:cubicBezTo>
                    <a:cubicBezTo>
                      <a:pt x="0" y="5"/>
                      <a:pt x="1" y="3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A39B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591" name="Freeform 5005">
                <a:extLst>
                  <a:ext uri="{FF2B5EF4-FFF2-40B4-BE49-F238E27FC236}">
                    <a16:creationId xmlns:a16="http://schemas.microsoft.com/office/drawing/2014/main" id="{92ABAB33-7CB0-409E-951A-C8CAA80D4E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1" y="1457"/>
                <a:ext cx="4" cy="18"/>
              </a:xfrm>
              <a:custGeom>
                <a:avLst/>
                <a:gdLst>
                  <a:gd name="T0" fmla="*/ 9 w 3"/>
                  <a:gd name="T1" fmla="*/ 0 h 13"/>
                  <a:gd name="T2" fmla="*/ 0 w 3"/>
                  <a:gd name="T3" fmla="*/ 15 h 13"/>
                  <a:gd name="T4" fmla="*/ 7 w 3"/>
                  <a:gd name="T5" fmla="*/ 48 h 13"/>
                  <a:gd name="T6" fmla="*/ 9 w 3"/>
                  <a:gd name="T7" fmla="*/ 0 h 1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13">
                    <a:moveTo>
                      <a:pt x="3" y="0"/>
                    </a:moveTo>
                    <a:cubicBezTo>
                      <a:pt x="2" y="2"/>
                      <a:pt x="1" y="3"/>
                      <a:pt x="0" y="4"/>
                    </a:cubicBezTo>
                    <a:cubicBezTo>
                      <a:pt x="1" y="7"/>
                      <a:pt x="1" y="10"/>
                      <a:pt x="2" y="13"/>
                    </a:cubicBezTo>
                    <a:cubicBezTo>
                      <a:pt x="2" y="9"/>
                      <a:pt x="2" y="5"/>
                      <a:pt x="3" y="0"/>
                    </a:cubicBezTo>
                  </a:path>
                </a:pathLst>
              </a:custGeom>
              <a:solidFill>
                <a:srgbClr val="8D85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592" name="Freeform 5006">
                <a:extLst>
                  <a:ext uri="{FF2B5EF4-FFF2-40B4-BE49-F238E27FC236}">
                    <a16:creationId xmlns:a16="http://schemas.microsoft.com/office/drawing/2014/main" id="{A87F7A48-C7BE-436B-839C-EC7FCB10D2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34" y="928"/>
                <a:ext cx="23" cy="17"/>
              </a:xfrm>
              <a:custGeom>
                <a:avLst/>
                <a:gdLst>
                  <a:gd name="T0" fmla="*/ 57 w 17"/>
                  <a:gd name="T1" fmla="*/ 0 h 13"/>
                  <a:gd name="T2" fmla="*/ 0 w 17"/>
                  <a:gd name="T3" fmla="*/ 35 h 13"/>
                  <a:gd name="T4" fmla="*/ 9 w 17"/>
                  <a:gd name="T5" fmla="*/ 38 h 13"/>
                  <a:gd name="T6" fmla="*/ 30 w 17"/>
                  <a:gd name="T7" fmla="*/ 29 h 13"/>
                  <a:gd name="T8" fmla="*/ 57 w 17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7" h="13">
                    <a:moveTo>
                      <a:pt x="17" y="0"/>
                    </a:moveTo>
                    <a:cubicBezTo>
                      <a:pt x="11" y="4"/>
                      <a:pt x="6" y="8"/>
                      <a:pt x="0" y="12"/>
                    </a:cubicBezTo>
                    <a:cubicBezTo>
                      <a:pt x="1" y="13"/>
                      <a:pt x="2" y="13"/>
                      <a:pt x="3" y="13"/>
                    </a:cubicBezTo>
                    <a:cubicBezTo>
                      <a:pt x="5" y="12"/>
                      <a:pt x="7" y="11"/>
                      <a:pt x="9" y="10"/>
                    </a:cubicBezTo>
                    <a:cubicBezTo>
                      <a:pt x="11" y="7"/>
                      <a:pt x="14" y="3"/>
                      <a:pt x="17" y="0"/>
                    </a:cubicBezTo>
                  </a:path>
                </a:pathLst>
              </a:custGeom>
              <a:solidFill>
                <a:srgbClr val="766C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593" name="Freeform 5007">
                <a:extLst>
                  <a:ext uri="{FF2B5EF4-FFF2-40B4-BE49-F238E27FC236}">
                    <a16:creationId xmlns:a16="http://schemas.microsoft.com/office/drawing/2014/main" id="{157734C7-C670-4160-B04B-48903CD8484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476" y="899"/>
                <a:ext cx="90" cy="45"/>
              </a:xfrm>
              <a:custGeom>
                <a:avLst/>
                <a:gdLst>
                  <a:gd name="T0" fmla="*/ 48 w 66"/>
                  <a:gd name="T1" fmla="*/ 57 h 33"/>
                  <a:gd name="T2" fmla="*/ 30 w 66"/>
                  <a:gd name="T3" fmla="*/ 83 h 33"/>
                  <a:gd name="T4" fmla="*/ 35 w 66"/>
                  <a:gd name="T5" fmla="*/ 83 h 33"/>
                  <a:gd name="T6" fmla="*/ 41 w 66"/>
                  <a:gd name="T7" fmla="*/ 86 h 33"/>
                  <a:gd name="T8" fmla="*/ 48 w 66"/>
                  <a:gd name="T9" fmla="*/ 57 h 33"/>
                  <a:gd name="T10" fmla="*/ 188 w 66"/>
                  <a:gd name="T11" fmla="*/ 30 h 33"/>
                  <a:gd name="T12" fmla="*/ 89 w 66"/>
                  <a:gd name="T13" fmla="*/ 102 h 33"/>
                  <a:gd name="T14" fmla="*/ 149 w 66"/>
                  <a:gd name="T15" fmla="*/ 113 h 33"/>
                  <a:gd name="T16" fmla="*/ 209 w 66"/>
                  <a:gd name="T17" fmla="*/ 75 h 33"/>
                  <a:gd name="T18" fmla="*/ 229 w 66"/>
                  <a:gd name="T19" fmla="*/ 46 h 33"/>
                  <a:gd name="T20" fmla="*/ 188 w 66"/>
                  <a:gd name="T21" fmla="*/ 30 h 33"/>
                  <a:gd name="T22" fmla="*/ 97 w 66"/>
                  <a:gd name="T23" fmla="*/ 1 h 33"/>
                  <a:gd name="T24" fmla="*/ 93 w 66"/>
                  <a:gd name="T25" fmla="*/ 10 h 33"/>
                  <a:gd name="T26" fmla="*/ 63 w 66"/>
                  <a:gd name="T27" fmla="*/ 93 h 33"/>
                  <a:gd name="T28" fmla="*/ 65 w 66"/>
                  <a:gd name="T29" fmla="*/ 93 h 33"/>
                  <a:gd name="T30" fmla="*/ 145 w 66"/>
                  <a:gd name="T31" fmla="*/ 20 h 33"/>
                  <a:gd name="T32" fmla="*/ 97 w 66"/>
                  <a:gd name="T33" fmla="*/ 1 h 33"/>
                  <a:gd name="T34" fmla="*/ 68 w 66"/>
                  <a:gd name="T35" fmla="*/ 0 h 33"/>
                  <a:gd name="T36" fmla="*/ 35 w 66"/>
                  <a:gd name="T37" fmla="*/ 26 h 33"/>
                  <a:gd name="T38" fmla="*/ 14 w 66"/>
                  <a:gd name="T39" fmla="*/ 56 h 33"/>
                  <a:gd name="T40" fmla="*/ 0 w 66"/>
                  <a:gd name="T41" fmla="*/ 75 h 33"/>
                  <a:gd name="T42" fmla="*/ 20 w 66"/>
                  <a:gd name="T43" fmla="*/ 78 h 33"/>
                  <a:gd name="T44" fmla="*/ 68 w 66"/>
                  <a:gd name="T45" fmla="*/ 0 h 33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66" h="33">
                    <a:moveTo>
                      <a:pt x="14" y="17"/>
                    </a:moveTo>
                    <a:cubicBezTo>
                      <a:pt x="12" y="19"/>
                      <a:pt x="11" y="22"/>
                      <a:pt x="9" y="24"/>
                    </a:cubicBezTo>
                    <a:cubicBezTo>
                      <a:pt x="9" y="24"/>
                      <a:pt x="10" y="24"/>
                      <a:pt x="10" y="24"/>
                    </a:cubicBezTo>
                    <a:cubicBezTo>
                      <a:pt x="10" y="24"/>
                      <a:pt x="11" y="25"/>
                      <a:pt x="12" y="25"/>
                    </a:cubicBezTo>
                    <a:cubicBezTo>
                      <a:pt x="13" y="22"/>
                      <a:pt x="13" y="20"/>
                      <a:pt x="14" y="17"/>
                    </a:cubicBezTo>
                    <a:moveTo>
                      <a:pt x="54" y="9"/>
                    </a:moveTo>
                    <a:cubicBezTo>
                      <a:pt x="44" y="15"/>
                      <a:pt x="34" y="22"/>
                      <a:pt x="26" y="29"/>
                    </a:cubicBezTo>
                    <a:cubicBezTo>
                      <a:pt x="31" y="30"/>
                      <a:pt x="37" y="32"/>
                      <a:pt x="43" y="33"/>
                    </a:cubicBezTo>
                    <a:cubicBezTo>
                      <a:pt x="49" y="29"/>
                      <a:pt x="54" y="25"/>
                      <a:pt x="60" y="21"/>
                    </a:cubicBezTo>
                    <a:cubicBezTo>
                      <a:pt x="62" y="18"/>
                      <a:pt x="64" y="15"/>
                      <a:pt x="66" y="13"/>
                    </a:cubicBezTo>
                    <a:cubicBezTo>
                      <a:pt x="62" y="12"/>
                      <a:pt x="58" y="11"/>
                      <a:pt x="54" y="9"/>
                    </a:cubicBezTo>
                    <a:moveTo>
                      <a:pt x="28" y="1"/>
                    </a:moveTo>
                    <a:cubicBezTo>
                      <a:pt x="27" y="2"/>
                      <a:pt x="27" y="2"/>
                      <a:pt x="27" y="3"/>
                    </a:cubicBezTo>
                    <a:cubicBezTo>
                      <a:pt x="21" y="10"/>
                      <a:pt x="18" y="18"/>
                      <a:pt x="18" y="27"/>
                    </a:cubicBezTo>
                    <a:cubicBezTo>
                      <a:pt x="19" y="27"/>
                      <a:pt x="19" y="27"/>
                      <a:pt x="19" y="27"/>
                    </a:cubicBezTo>
                    <a:cubicBezTo>
                      <a:pt x="27" y="19"/>
                      <a:pt x="35" y="12"/>
                      <a:pt x="42" y="6"/>
                    </a:cubicBezTo>
                    <a:cubicBezTo>
                      <a:pt x="37" y="4"/>
                      <a:pt x="33" y="3"/>
                      <a:pt x="28" y="1"/>
                    </a:cubicBezTo>
                    <a:moveTo>
                      <a:pt x="20" y="0"/>
                    </a:moveTo>
                    <a:cubicBezTo>
                      <a:pt x="17" y="2"/>
                      <a:pt x="13" y="5"/>
                      <a:pt x="10" y="7"/>
                    </a:cubicBezTo>
                    <a:cubicBezTo>
                      <a:pt x="8" y="10"/>
                      <a:pt x="6" y="13"/>
                      <a:pt x="4" y="16"/>
                    </a:cubicBezTo>
                    <a:cubicBezTo>
                      <a:pt x="3" y="18"/>
                      <a:pt x="2" y="19"/>
                      <a:pt x="0" y="21"/>
                    </a:cubicBezTo>
                    <a:cubicBezTo>
                      <a:pt x="2" y="22"/>
                      <a:pt x="4" y="22"/>
                      <a:pt x="6" y="23"/>
                    </a:cubicBezTo>
                    <a:cubicBezTo>
                      <a:pt x="11" y="15"/>
                      <a:pt x="15" y="7"/>
                      <a:pt x="20" y="0"/>
                    </a:cubicBezTo>
                  </a:path>
                </a:pathLst>
              </a:custGeom>
              <a:solidFill>
                <a:srgbClr val="8D85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594" name="Freeform 5008">
                <a:extLst>
                  <a:ext uri="{FF2B5EF4-FFF2-40B4-BE49-F238E27FC236}">
                    <a16:creationId xmlns:a16="http://schemas.microsoft.com/office/drawing/2014/main" id="{5088FEF9-3F5F-4581-A9FE-68C207D62E8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484" y="898"/>
                <a:ext cx="30" cy="34"/>
              </a:xfrm>
              <a:custGeom>
                <a:avLst/>
                <a:gdLst>
                  <a:gd name="T0" fmla="*/ 76 w 22"/>
                  <a:gd name="T1" fmla="*/ 7 h 25"/>
                  <a:gd name="T2" fmla="*/ 75 w 22"/>
                  <a:gd name="T3" fmla="*/ 14 h 25"/>
                  <a:gd name="T4" fmla="*/ 76 w 22"/>
                  <a:gd name="T5" fmla="*/ 7 h 25"/>
                  <a:gd name="T6" fmla="*/ 76 w 22"/>
                  <a:gd name="T7" fmla="*/ 7 h 25"/>
                  <a:gd name="T8" fmla="*/ 50 w 22"/>
                  <a:gd name="T9" fmla="*/ 0 h 25"/>
                  <a:gd name="T10" fmla="*/ 48 w 22"/>
                  <a:gd name="T11" fmla="*/ 1 h 25"/>
                  <a:gd name="T12" fmla="*/ 0 w 22"/>
                  <a:gd name="T13" fmla="*/ 83 h 25"/>
                  <a:gd name="T14" fmla="*/ 10 w 22"/>
                  <a:gd name="T15" fmla="*/ 86 h 25"/>
                  <a:gd name="T16" fmla="*/ 27 w 22"/>
                  <a:gd name="T17" fmla="*/ 61 h 25"/>
                  <a:gd name="T18" fmla="*/ 50 w 22"/>
                  <a:gd name="T19" fmla="*/ 19 h 25"/>
                  <a:gd name="T20" fmla="*/ 57 w 22"/>
                  <a:gd name="T21" fmla="*/ 1 h 25"/>
                  <a:gd name="T22" fmla="*/ 50 w 22"/>
                  <a:gd name="T23" fmla="*/ 0 h 25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22" h="25">
                    <a:moveTo>
                      <a:pt x="22" y="2"/>
                    </a:moveTo>
                    <a:cubicBezTo>
                      <a:pt x="21" y="3"/>
                      <a:pt x="21" y="3"/>
                      <a:pt x="21" y="4"/>
                    </a:cubicBezTo>
                    <a:cubicBezTo>
                      <a:pt x="21" y="3"/>
                      <a:pt x="21" y="3"/>
                      <a:pt x="22" y="2"/>
                    </a:cubicBezTo>
                    <a:cubicBezTo>
                      <a:pt x="22" y="2"/>
                      <a:pt x="22" y="2"/>
                      <a:pt x="22" y="2"/>
                    </a:cubicBezTo>
                    <a:moveTo>
                      <a:pt x="15" y="0"/>
                    </a:moveTo>
                    <a:cubicBezTo>
                      <a:pt x="15" y="1"/>
                      <a:pt x="14" y="1"/>
                      <a:pt x="14" y="1"/>
                    </a:cubicBezTo>
                    <a:cubicBezTo>
                      <a:pt x="9" y="8"/>
                      <a:pt x="5" y="16"/>
                      <a:pt x="0" y="24"/>
                    </a:cubicBezTo>
                    <a:cubicBezTo>
                      <a:pt x="1" y="24"/>
                      <a:pt x="2" y="25"/>
                      <a:pt x="3" y="25"/>
                    </a:cubicBezTo>
                    <a:cubicBezTo>
                      <a:pt x="5" y="23"/>
                      <a:pt x="6" y="20"/>
                      <a:pt x="8" y="18"/>
                    </a:cubicBezTo>
                    <a:cubicBezTo>
                      <a:pt x="10" y="14"/>
                      <a:pt x="12" y="9"/>
                      <a:pt x="15" y="5"/>
                    </a:cubicBezTo>
                    <a:cubicBezTo>
                      <a:pt x="15" y="4"/>
                      <a:pt x="16" y="2"/>
                      <a:pt x="17" y="1"/>
                    </a:cubicBezTo>
                    <a:cubicBezTo>
                      <a:pt x="16" y="1"/>
                      <a:pt x="15" y="1"/>
                      <a:pt x="15" y="0"/>
                    </a:cubicBezTo>
                  </a:path>
                </a:pathLst>
              </a:custGeom>
              <a:solidFill>
                <a:srgbClr val="B8B2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595" name="Freeform 5009">
                <a:extLst>
                  <a:ext uri="{FF2B5EF4-FFF2-40B4-BE49-F238E27FC236}">
                    <a16:creationId xmlns:a16="http://schemas.microsoft.com/office/drawing/2014/main" id="{6FA7D612-279C-4745-A6DB-EBC54F23DF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02" y="907"/>
                <a:ext cx="47" cy="32"/>
              </a:xfrm>
              <a:custGeom>
                <a:avLst/>
                <a:gdLst>
                  <a:gd name="T0" fmla="*/ 75 w 35"/>
                  <a:gd name="T1" fmla="*/ 0 h 23"/>
                  <a:gd name="T2" fmla="*/ 0 w 35"/>
                  <a:gd name="T3" fmla="*/ 78 h 23"/>
                  <a:gd name="T4" fmla="*/ 21 w 35"/>
                  <a:gd name="T5" fmla="*/ 88 h 23"/>
                  <a:gd name="T6" fmla="*/ 114 w 35"/>
                  <a:gd name="T7" fmla="*/ 11 h 23"/>
                  <a:gd name="T8" fmla="*/ 75 w 35"/>
                  <a:gd name="T9" fmla="*/ 0 h 2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" h="23">
                    <a:moveTo>
                      <a:pt x="23" y="0"/>
                    </a:moveTo>
                    <a:cubicBezTo>
                      <a:pt x="16" y="6"/>
                      <a:pt x="8" y="13"/>
                      <a:pt x="0" y="21"/>
                    </a:cubicBezTo>
                    <a:cubicBezTo>
                      <a:pt x="2" y="21"/>
                      <a:pt x="4" y="22"/>
                      <a:pt x="7" y="23"/>
                    </a:cubicBezTo>
                    <a:cubicBezTo>
                      <a:pt x="15" y="16"/>
                      <a:pt x="25" y="9"/>
                      <a:pt x="35" y="3"/>
                    </a:cubicBezTo>
                    <a:cubicBezTo>
                      <a:pt x="31" y="2"/>
                      <a:pt x="27" y="1"/>
                      <a:pt x="23" y="0"/>
                    </a:cubicBezTo>
                  </a:path>
                </a:pathLst>
              </a:custGeom>
              <a:solidFill>
                <a:srgbClr val="B8B2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596" name="Freeform 5010">
                <a:extLst>
                  <a:ext uri="{FF2B5EF4-FFF2-40B4-BE49-F238E27FC236}">
                    <a16:creationId xmlns:a16="http://schemas.microsoft.com/office/drawing/2014/main" id="{69A8FD5D-2B9C-4F34-949D-9667FE3A33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39" y="941"/>
                <a:ext cx="8" cy="6"/>
              </a:xfrm>
              <a:custGeom>
                <a:avLst/>
                <a:gdLst>
                  <a:gd name="T0" fmla="*/ 20 w 6"/>
                  <a:gd name="T1" fmla="*/ 0 h 4"/>
                  <a:gd name="T2" fmla="*/ 0 w 6"/>
                  <a:gd name="T3" fmla="*/ 18 h 4"/>
                  <a:gd name="T4" fmla="*/ 9 w 6"/>
                  <a:gd name="T5" fmla="*/ 21 h 4"/>
                  <a:gd name="T6" fmla="*/ 20 w 6"/>
                  <a:gd name="T7" fmla="*/ 0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" h="4">
                    <a:moveTo>
                      <a:pt x="6" y="0"/>
                    </a:moveTo>
                    <a:cubicBezTo>
                      <a:pt x="4" y="1"/>
                      <a:pt x="2" y="2"/>
                      <a:pt x="0" y="3"/>
                    </a:cubicBezTo>
                    <a:cubicBezTo>
                      <a:pt x="1" y="3"/>
                      <a:pt x="2" y="4"/>
                      <a:pt x="3" y="4"/>
                    </a:cubicBezTo>
                    <a:cubicBezTo>
                      <a:pt x="4" y="3"/>
                      <a:pt x="5" y="1"/>
                      <a:pt x="6" y="0"/>
                    </a:cubicBezTo>
                  </a:path>
                </a:pathLst>
              </a:custGeom>
              <a:solidFill>
                <a:srgbClr val="A7A0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597" name="Freeform 5011">
                <a:extLst>
                  <a:ext uri="{FF2B5EF4-FFF2-40B4-BE49-F238E27FC236}">
                    <a16:creationId xmlns:a16="http://schemas.microsoft.com/office/drawing/2014/main" id="{3A6797D5-A772-4C60-92C2-0B1022803B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2" y="903"/>
                <a:ext cx="21" cy="33"/>
              </a:xfrm>
              <a:custGeom>
                <a:avLst/>
                <a:gdLst>
                  <a:gd name="T0" fmla="*/ 57 w 15"/>
                  <a:gd name="T1" fmla="*/ 0 h 24"/>
                  <a:gd name="T2" fmla="*/ 8 w 15"/>
                  <a:gd name="T3" fmla="*/ 50 h 24"/>
                  <a:gd name="T4" fmla="*/ 0 w 15"/>
                  <a:gd name="T5" fmla="*/ 77 h 24"/>
                  <a:gd name="T6" fmla="*/ 21 w 15"/>
                  <a:gd name="T7" fmla="*/ 85 h 24"/>
                  <a:gd name="T8" fmla="*/ 57 w 15"/>
                  <a:gd name="T9" fmla="*/ 0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5" h="24">
                    <a:moveTo>
                      <a:pt x="15" y="0"/>
                    </a:moveTo>
                    <a:cubicBezTo>
                      <a:pt x="10" y="5"/>
                      <a:pt x="6" y="10"/>
                      <a:pt x="2" y="14"/>
                    </a:cubicBezTo>
                    <a:cubicBezTo>
                      <a:pt x="1" y="17"/>
                      <a:pt x="1" y="19"/>
                      <a:pt x="0" y="22"/>
                    </a:cubicBezTo>
                    <a:cubicBezTo>
                      <a:pt x="2" y="22"/>
                      <a:pt x="4" y="23"/>
                      <a:pt x="6" y="24"/>
                    </a:cubicBezTo>
                    <a:cubicBezTo>
                      <a:pt x="6" y="15"/>
                      <a:pt x="9" y="7"/>
                      <a:pt x="15" y="0"/>
                    </a:cubicBezTo>
                  </a:path>
                </a:pathLst>
              </a:custGeom>
              <a:solidFill>
                <a:srgbClr val="A39B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598" name="Freeform 5012">
                <a:extLst>
                  <a:ext uri="{FF2B5EF4-FFF2-40B4-BE49-F238E27FC236}">
                    <a16:creationId xmlns:a16="http://schemas.microsoft.com/office/drawing/2014/main" id="{5A2196D1-E6C2-4464-94BE-D46F25009C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5" y="899"/>
                <a:ext cx="19" cy="23"/>
              </a:xfrm>
              <a:custGeom>
                <a:avLst/>
                <a:gdLst>
                  <a:gd name="T0" fmla="*/ 30 w 14"/>
                  <a:gd name="T1" fmla="*/ 0 h 17"/>
                  <a:gd name="T2" fmla="*/ 26 w 14"/>
                  <a:gd name="T3" fmla="*/ 12 h 17"/>
                  <a:gd name="T4" fmla="*/ 0 w 14"/>
                  <a:gd name="T5" fmla="*/ 57 h 17"/>
                  <a:gd name="T6" fmla="*/ 45 w 14"/>
                  <a:gd name="T7" fmla="*/ 9 h 17"/>
                  <a:gd name="T8" fmla="*/ 48 w 14"/>
                  <a:gd name="T9" fmla="*/ 1 h 17"/>
                  <a:gd name="T10" fmla="*/ 30 w 14"/>
                  <a:gd name="T11" fmla="*/ 0 h 1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" h="17">
                    <a:moveTo>
                      <a:pt x="9" y="0"/>
                    </a:moveTo>
                    <a:cubicBezTo>
                      <a:pt x="8" y="1"/>
                      <a:pt x="7" y="3"/>
                      <a:pt x="7" y="4"/>
                    </a:cubicBezTo>
                    <a:cubicBezTo>
                      <a:pt x="4" y="8"/>
                      <a:pt x="2" y="13"/>
                      <a:pt x="0" y="17"/>
                    </a:cubicBezTo>
                    <a:cubicBezTo>
                      <a:pt x="4" y="13"/>
                      <a:pt x="8" y="8"/>
                      <a:pt x="13" y="3"/>
                    </a:cubicBezTo>
                    <a:cubicBezTo>
                      <a:pt x="13" y="2"/>
                      <a:pt x="13" y="2"/>
                      <a:pt x="14" y="1"/>
                    </a:cubicBezTo>
                    <a:cubicBezTo>
                      <a:pt x="12" y="1"/>
                      <a:pt x="10" y="0"/>
                      <a:pt x="9" y="0"/>
                    </a:cubicBezTo>
                  </a:path>
                </a:pathLst>
              </a:custGeom>
              <a:solidFill>
                <a:srgbClr val="C5C0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599" name="Freeform 5013">
                <a:extLst>
                  <a:ext uri="{FF2B5EF4-FFF2-40B4-BE49-F238E27FC236}">
                    <a16:creationId xmlns:a16="http://schemas.microsoft.com/office/drawing/2014/main" id="{0F8ACCA8-A8FA-4F3B-810E-38DF105D021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429" y="1519"/>
                <a:ext cx="230" cy="93"/>
              </a:xfrm>
              <a:custGeom>
                <a:avLst/>
                <a:gdLst>
                  <a:gd name="T0" fmla="*/ 120 w 170"/>
                  <a:gd name="T1" fmla="*/ 159 h 68"/>
                  <a:gd name="T2" fmla="*/ 104 w 170"/>
                  <a:gd name="T3" fmla="*/ 168 h 68"/>
                  <a:gd name="T4" fmla="*/ 0 w 170"/>
                  <a:gd name="T5" fmla="*/ 235 h 68"/>
                  <a:gd name="T6" fmla="*/ 22 w 170"/>
                  <a:gd name="T7" fmla="*/ 238 h 68"/>
                  <a:gd name="T8" fmla="*/ 50 w 170"/>
                  <a:gd name="T9" fmla="*/ 235 h 68"/>
                  <a:gd name="T10" fmla="*/ 162 w 170"/>
                  <a:gd name="T11" fmla="*/ 174 h 68"/>
                  <a:gd name="T12" fmla="*/ 120 w 170"/>
                  <a:gd name="T13" fmla="*/ 159 h 68"/>
                  <a:gd name="T14" fmla="*/ 296 w 170"/>
                  <a:gd name="T15" fmla="*/ 75 h 68"/>
                  <a:gd name="T16" fmla="*/ 160 w 170"/>
                  <a:gd name="T17" fmla="*/ 141 h 68"/>
                  <a:gd name="T18" fmla="*/ 202 w 170"/>
                  <a:gd name="T19" fmla="*/ 164 h 68"/>
                  <a:gd name="T20" fmla="*/ 237 w 170"/>
                  <a:gd name="T21" fmla="*/ 161 h 68"/>
                  <a:gd name="T22" fmla="*/ 261 w 170"/>
                  <a:gd name="T23" fmla="*/ 159 h 68"/>
                  <a:gd name="T24" fmla="*/ 363 w 170"/>
                  <a:gd name="T25" fmla="*/ 116 h 68"/>
                  <a:gd name="T26" fmla="*/ 386 w 170"/>
                  <a:gd name="T27" fmla="*/ 105 h 68"/>
                  <a:gd name="T28" fmla="*/ 349 w 170"/>
                  <a:gd name="T29" fmla="*/ 92 h 68"/>
                  <a:gd name="T30" fmla="*/ 296 w 170"/>
                  <a:gd name="T31" fmla="*/ 75 h 68"/>
                  <a:gd name="T32" fmla="*/ 534 w 170"/>
                  <a:gd name="T33" fmla="*/ 0 h 68"/>
                  <a:gd name="T34" fmla="*/ 379 w 170"/>
                  <a:gd name="T35" fmla="*/ 41 h 68"/>
                  <a:gd name="T36" fmla="*/ 465 w 170"/>
                  <a:gd name="T37" fmla="*/ 77 h 68"/>
                  <a:gd name="T38" fmla="*/ 570 w 170"/>
                  <a:gd name="T39" fmla="*/ 36 h 68"/>
                  <a:gd name="T40" fmla="*/ 548 w 170"/>
                  <a:gd name="T41" fmla="*/ 14 h 68"/>
                  <a:gd name="T42" fmla="*/ 534 w 170"/>
                  <a:gd name="T43" fmla="*/ 0 h 6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70" h="68">
                    <a:moveTo>
                      <a:pt x="36" y="45"/>
                    </a:moveTo>
                    <a:cubicBezTo>
                      <a:pt x="34" y="46"/>
                      <a:pt x="32" y="47"/>
                      <a:pt x="31" y="48"/>
                    </a:cubicBezTo>
                    <a:cubicBezTo>
                      <a:pt x="18" y="54"/>
                      <a:pt x="8" y="60"/>
                      <a:pt x="0" y="67"/>
                    </a:cubicBezTo>
                    <a:cubicBezTo>
                      <a:pt x="2" y="67"/>
                      <a:pt x="4" y="68"/>
                      <a:pt x="7" y="68"/>
                    </a:cubicBezTo>
                    <a:cubicBezTo>
                      <a:pt x="9" y="68"/>
                      <a:pt x="12" y="67"/>
                      <a:pt x="15" y="67"/>
                    </a:cubicBezTo>
                    <a:cubicBezTo>
                      <a:pt x="25" y="60"/>
                      <a:pt x="37" y="54"/>
                      <a:pt x="49" y="50"/>
                    </a:cubicBezTo>
                    <a:cubicBezTo>
                      <a:pt x="45" y="49"/>
                      <a:pt x="40" y="47"/>
                      <a:pt x="36" y="45"/>
                    </a:cubicBezTo>
                    <a:moveTo>
                      <a:pt x="89" y="21"/>
                    </a:moveTo>
                    <a:cubicBezTo>
                      <a:pt x="75" y="27"/>
                      <a:pt x="60" y="33"/>
                      <a:pt x="47" y="40"/>
                    </a:cubicBezTo>
                    <a:cubicBezTo>
                      <a:pt x="51" y="43"/>
                      <a:pt x="56" y="45"/>
                      <a:pt x="60" y="47"/>
                    </a:cubicBezTo>
                    <a:cubicBezTo>
                      <a:pt x="64" y="47"/>
                      <a:pt x="67" y="46"/>
                      <a:pt x="70" y="46"/>
                    </a:cubicBezTo>
                    <a:cubicBezTo>
                      <a:pt x="73" y="45"/>
                      <a:pt x="75" y="45"/>
                      <a:pt x="78" y="45"/>
                    </a:cubicBezTo>
                    <a:cubicBezTo>
                      <a:pt x="88" y="41"/>
                      <a:pt x="98" y="36"/>
                      <a:pt x="108" y="33"/>
                    </a:cubicBezTo>
                    <a:cubicBezTo>
                      <a:pt x="110" y="32"/>
                      <a:pt x="112" y="31"/>
                      <a:pt x="115" y="30"/>
                    </a:cubicBezTo>
                    <a:cubicBezTo>
                      <a:pt x="111" y="29"/>
                      <a:pt x="107" y="27"/>
                      <a:pt x="104" y="26"/>
                    </a:cubicBezTo>
                    <a:cubicBezTo>
                      <a:pt x="99" y="24"/>
                      <a:pt x="94" y="22"/>
                      <a:pt x="89" y="21"/>
                    </a:cubicBezTo>
                    <a:moveTo>
                      <a:pt x="160" y="0"/>
                    </a:moveTo>
                    <a:cubicBezTo>
                      <a:pt x="144" y="2"/>
                      <a:pt x="128" y="7"/>
                      <a:pt x="113" y="12"/>
                    </a:cubicBezTo>
                    <a:cubicBezTo>
                      <a:pt x="121" y="15"/>
                      <a:pt x="130" y="19"/>
                      <a:pt x="139" y="22"/>
                    </a:cubicBezTo>
                    <a:cubicBezTo>
                      <a:pt x="150" y="19"/>
                      <a:pt x="161" y="15"/>
                      <a:pt x="170" y="10"/>
                    </a:cubicBezTo>
                    <a:cubicBezTo>
                      <a:pt x="168" y="8"/>
                      <a:pt x="166" y="6"/>
                      <a:pt x="163" y="4"/>
                    </a:cubicBezTo>
                    <a:cubicBezTo>
                      <a:pt x="162" y="2"/>
                      <a:pt x="161" y="1"/>
                      <a:pt x="160" y="0"/>
                    </a:cubicBezTo>
                  </a:path>
                </a:pathLst>
              </a:custGeom>
              <a:solidFill>
                <a:srgbClr val="766C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600" name="Freeform 5014">
                <a:extLst>
                  <a:ext uri="{FF2B5EF4-FFF2-40B4-BE49-F238E27FC236}">
                    <a16:creationId xmlns:a16="http://schemas.microsoft.com/office/drawing/2014/main" id="{689B2262-D6C6-49B3-97B0-8496C4A68D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9" y="1536"/>
                <a:ext cx="68" cy="24"/>
              </a:xfrm>
              <a:custGeom>
                <a:avLst/>
                <a:gdLst>
                  <a:gd name="T0" fmla="*/ 83 w 50"/>
                  <a:gd name="T1" fmla="*/ 0 h 18"/>
                  <a:gd name="T2" fmla="*/ 0 w 50"/>
                  <a:gd name="T3" fmla="*/ 28 h 18"/>
                  <a:gd name="T4" fmla="*/ 50 w 50"/>
                  <a:gd name="T5" fmla="*/ 44 h 18"/>
                  <a:gd name="T6" fmla="*/ 88 w 50"/>
                  <a:gd name="T7" fmla="*/ 57 h 18"/>
                  <a:gd name="T8" fmla="*/ 170 w 50"/>
                  <a:gd name="T9" fmla="*/ 31 h 18"/>
                  <a:gd name="T10" fmla="*/ 83 w 50"/>
                  <a:gd name="T11" fmla="*/ 0 h 1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0" h="18">
                    <a:moveTo>
                      <a:pt x="24" y="0"/>
                    </a:moveTo>
                    <a:cubicBezTo>
                      <a:pt x="16" y="2"/>
                      <a:pt x="8" y="6"/>
                      <a:pt x="0" y="9"/>
                    </a:cubicBezTo>
                    <a:cubicBezTo>
                      <a:pt x="5" y="10"/>
                      <a:pt x="10" y="12"/>
                      <a:pt x="15" y="14"/>
                    </a:cubicBezTo>
                    <a:cubicBezTo>
                      <a:pt x="18" y="15"/>
                      <a:pt x="22" y="17"/>
                      <a:pt x="26" y="18"/>
                    </a:cubicBezTo>
                    <a:cubicBezTo>
                      <a:pt x="33" y="16"/>
                      <a:pt x="42" y="13"/>
                      <a:pt x="50" y="10"/>
                    </a:cubicBezTo>
                    <a:cubicBezTo>
                      <a:pt x="41" y="7"/>
                      <a:pt x="32" y="3"/>
                      <a:pt x="24" y="0"/>
                    </a:cubicBezTo>
                  </a:path>
                </a:pathLst>
              </a:custGeom>
              <a:solidFill>
                <a:srgbClr val="8D85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601" name="Freeform 5015">
                <a:extLst>
                  <a:ext uri="{FF2B5EF4-FFF2-40B4-BE49-F238E27FC236}">
                    <a16:creationId xmlns:a16="http://schemas.microsoft.com/office/drawing/2014/main" id="{19E48FC9-F541-43C3-A66A-C549E8C48C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77" y="1574"/>
                <a:ext cx="33" cy="13"/>
              </a:xfrm>
              <a:custGeom>
                <a:avLst/>
                <a:gdLst>
                  <a:gd name="T0" fmla="*/ 40 w 24"/>
                  <a:gd name="T1" fmla="*/ 0 h 10"/>
                  <a:gd name="T2" fmla="*/ 0 w 24"/>
                  <a:gd name="T3" fmla="*/ 16 h 10"/>
                  <a:gd name="T4" fmla="*/ 47 w 24"/>
                  <a:gd name="T5" fmla="*/ 29 h 10"/>
                  <a:gd name="T6" fmla="*/ 85 w 24"/>
                  <a:gd name="T7" fmla="*/ 21 h 10"/>
                  <a:gd name="T8" fmla="*/ 40 w 24"/>
                  <a:gd name="T9" fmla="*/ 0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4" h="10">
                    <a:moveTo>
                      <a:pt x="11" y="0"/>
                    </a:moveTo>
                    <a:cubicBezTo>
                      <a:pt x="7" y="2"/>
                      <a:pt x="3" y="3"/>
                      <a:pt x="0" y="5"/>
                    </a:cubicBezTo>
                    <a:cubicBezTo>
                      <a:pt x="4" y="7"/>
                      <a:pt x="9" y="9"/>
                      <a:pt x="13" y="10"/>
                    </a:cubicBezTo>
                    <a:cubicBezTo>
                      <a:pt x="17" y="9"/>
                      <a:pt x="21" y="8"/>
                      <a:pt x="24" y="7"/>
                    </a:cubicBezTo>
                    <a:cubicBezTo>
                      <a:pt x="20" y="5"/>
                      <a:pt x="15" y="3"/>
                      <a:pt x="11" y="0"/>
                    </a:cubicBezTo>
                  </a:path>
                </a:pathLst>
              </a:custGeom>
              <a:solidFill>
                <a:srgbClr val="8D85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602" name="Freeform 5016">
                <a:extLst>
                  <a:ext uri="{FF2B5EF4-FFF2-40B4-BE49-F238E27FC236}">
                    <a16:creationId xmlns:a16="http://schemas.microsoft.com/office/drawing/2014/main" id="{3D809308-06CB-44DC-8C72-7A3B410D7E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25" y="1134"/>
                <a:ext cx="2" cy="23"/>
              </a:xfrm>
              <a:custGeom>
                <a:avLst/>
                <a:gdLst>
                  <a:gd name="T0" fmla="*/ 2 w 2"/>
                  <a:gd name="T1" fmla="*/ 0 h 17"/>
                  <a:gd name="T2" fmla="*/ 0 w 2"/>
                  <a:gd name="T3" fmla="*/ 7 h 17"/>
                  <a:gd name="T4" fmla="*/ 0 w 2"/>
                  <a:gd name="T5" fmla="*/ 57 h 17"/>
                  <a:gd name="T6" fmla="*/ 2 w 2"/>
                  <a:gd name="T7" fmla="*/ 0 h 1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17">
                    <a:moveTo>
                      <a:pt x="2" y="0"/>
                    </a:moveTo>
                    <a:cubicBezTo>
                      <a:pt x="1" y="1"/>
                      <a:pt x="1" y="2"/>
                      <a:pt x="0" y="2"/>
                    </a:cubicBezTo>
                    <a:cubicBezTo>
                      <a:pt x="0" y="7"/>
                      <a:pt x="0" y="12"/>
                      <a:pt x="0" y="17"/>
                    </a:cubicBezTo>
                    <a:cubicBezTo>
                      <a:pt x="1" y="12"/>
                      <a:pt x="1" y="6"/>
                      <a:pt x="2" y="0"/>
                    </a:cubicBezTo>
                  </a:path>
                </a:pathLst>
              </a:custGeom>
              <a:solidFill>
                <a:srgbClr val="766C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603" name="Freeform 5017">
                <a:extLst>
                  <a:ext uri="{FF2B5EF4-FFF2-40B4-BE49-F238E27FC236}">
                    <a16:creationId xmlns:a16="http://schemas.microsoft.com/office/drawing/2014/main" id="{DAD42722-71AC-4552-9A30-D9A42CBC37F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400" y="1057"/>
                <a:ext cx="27" cy="179"/>
              </a:xfrm>
              <a:custGeom>
                <a:avLst/>
                <a:gdLst>
                  <a:gd name="T0" fmla="*/ 27 w 20"/>
                  <a:gd name="T1" fmla="*/ 389 h 132"/>
                  <a:gd name="T2" fmla="*/ 1 w 20"/>
                  <a:gd name="T3" fmla="*/ 424 h 132"/>
                  <a:gd name="T4" fmla="*/ 7 w 20"/>
                  <a:gd name="T5" fmla="*/ 424 h 132"/>
                  <a:gd name="T6" fmla="*/ 7 w 20"/>
                  <a:gd name="T7" fmla="*/ 447 h 132"/>
                  <a:gd name="T8" fmla="*/ 22 w 20"/>
                  <a:gd name="T9" fmla="*/ 397 h 132"/>
                  <a:gd name="T10" fmla="*/ 27 w 20"/>
                  <a:gd name="T11" fmla="*/ 389 h 132"/>
                  <a:gd name="T12" fmla="*/ 27 w 20"/>
                  <a:gd name="T13" fmla="*/ 250 h 132"/>
                  <a:gd name="T14" fmla="*/ 7 w 20"/>
                  <a:gd name="T15" fmla="*/ 278 h 132"/>
                  <a:gd name="T16" fmla="*/ 0 w 20"/>
                  <a:gd name="T17" fmla="*/ 399 h 132"/>
                  <a:gd name="T18" fmla="*/ 36 w 20"/>
                  <a:gd name="T19" fmla="*/ 321 h 132"/>
                  <a:gd name="T20" fmla="*/ 27 w 20"/>
                  <a:gd name="T21" fmla="*/ 250 h 132"/>
                  <a:gd name="T22" fmla="*/ 58 w 20"/>
                  <a:gd name="T23" fmla="*/ 198 h 132"/>
                  <a:gd name="T24" fmla="*/ 47 w 20"/>
                  <a:gd name="T25" fmla="*/ 218 h 132"/>
                  <a:gd name="T26" fmla="*/ 57 w 20"/>
                  <a:gd name="T27" fmla="*/ 250 h 132"/>
                  <a:gd name="T28" fmla="*/ 58 w 20"/>
                  <a:gd name="T29" fmla="*/ 258 h 132"/>
                  <a:gd name="T30" fmla="*/ 58 w 20"/>
                  <a:gd name="T31" fmla="*/ 250 h 132"/>
                  <a:gd name="T32" fmla="*/ 58 w 20"/>
                  <a:gd name="T33" fmla="*/ 198 h 132"/>
                  <a:gd name="T34" fmla="*/ 49 w 20"/>
                  <a:gd name="T35" fmla="*/ 41 h 132"/>
                  <a:gd name="T36" fmla="*/ 49 w 20"/>
                  <a:gd name="T37" fmla="*/ 41 h 132"/>
                  <a:gd name="T38" fmla="*/ 30 w 20"/>
                  <a:gd name="T39" fmla="*/ 122 h 132"/>
                  <a:gd name="T40" fmla="*/ 36 w 20"/>
                  <a:gd name="T41" fmla="*/ 180 h 132"/>
                  <a:gd name="T42" fmla="*/ 66 w 20"/>
                  <a:gd name="T43" fmla="*/ 133 h 132"/>
                  <a:gd name="T44" fmla="*/ 57 w 20"/>
                  <a:gd name="T45" fmla="*/ 83 h 132"/>
                  <a:gd name="T46" fmla="*/ 49 w 20"/>
                  <a:gd name="T47" fmla="*/ 41 h 132"/>
                  <a:gd name="T48" fmla="*/ 47 w 20"/>
                  <a:gd name="T49" fmla="*/ 20 h 132"/>
                  <a:gd name="T50" fmla="*/ 36 w 20"/>
                  <a:gd name="T51" fmla="*/ 30 h 132"/>
                  <a:gd name="T52" fmla="*/ 9 w 20"/>
                  <a:gd name="T53" fmla="*/ 231 h 132"/>
                  <a:gd name="T54" fmla="*/ 22 w 20"/>
                  <a:gd name="T55" fmla="*/ 202 h 132"/>
                  <a:gd name="T56" fmla="*/ 30 w 20"/>
                  <a:gd name="T57" fmla="*/ 122 h 132"/>
                  <a:gd name="T58" fmla="*/ 47 w 20"/>
                  <a:gd name="T59" fmla="*/ 35 h 132"/>
                  <a:gd name="T60" fmla="*/ 47 w 20"/>
                  <a:gd name="T61" fmla="*/ 20 h 132"/>
                  <a:gd name="T62" fmla="*/ 41 w 20"/>
                  <a:gd name="T63" fmla="*/ 0 h 132"/>
                  <a:gd name="T64" fmla="*/ 36 w 20"/>
                  <a:gd name="T65" fmla="*/ 30 h 132"/>
                  <a:gd name="T66" fmla="*/ 43 w 20"/>
                  <a:gd name="T67" fmla="*/ 16 h 132"/>
                  <a:gd name="T68" fmla="*/ 41 w 20"/>
                  <a:gd name="T69" fmla="*/ 0 h 13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20" h="132">
                    <a:moveTo>
                      <a:pt x="8" y="115"/>
                    </a:moveTo>
                    <a:cubicBezTo>
                      <a:pt x="5" y="119"/>
                      <a:pt x="3" y="122"/>
                      <a:pt x="1" y="125"/>
                    </a:cubicBezTo>
                    <a:cubicBezTo>
                      <a:pt x="2" y="125"/>
                      <a:pt x="2" y="125"/>
                      <a:pt x="2" y="125"/>
                    </a:cubicBezTo>
                    <a:cubicBezTo>
                      <a:pt x="2" y="127"/>
                      <a:pt x="2" y="130"/>
                      <a:pt x="2" y="132"/>
                    </a:cubicBezTo>
                    <a:cubicBezTo>
                      <a:pt x="4" y="127"/>
                      <a:pt x="5" y="122"/>
                      <a:pt x="7" y="117"/>
                    </a:cubicBezTo>
                    <a:cubicBezTo>
                      <a:pt x="7" y="117"/>
                      <a:pt x="7" y="116"/>
                      <a:pt x="8" y="115"/>
                    </a:cubicBezTo>
                    <a:moveTo>
                      <a:pt x="8" y="74"/>
                    </a:moveTo>
                    <a:cubicBezTo>
                      <a:pt x="6" y="77"/>
                      <a:pt x="4" y="79"/>
                      <a:pt x="2" y="82"/>
                    </a:cubicBezTo>
                    <a:cubicBezTo>
                      <a:pt x="1" y="94"/>
                      <a:pt x="1" y="106"/>
                      <a:pt x="0" y="118"/>
                    </a:cubicBezTo>
                    <a:cubicBezTo>
                      <a:pt x="3" y="110"/>
                      <a:pt x="7" y="102"/>
                      <a:pt x="11" y="95"/>
                    </a:cubicBezTo>
                    <a:cubicBezTo>
                      <a:pt x="9" y="88"/>
                      <a:pt x="8" y="81"/>
                      <a:pt x="8" y="74"/>
                    </a:cubicBezTo>
                    <a:moveTo>
                      <a:pt x="18" y="59"/>
                    </a:moveTo>
                    <a:cubicBezTo>
                      <a:pt x="17" y="61"/>
                      <a:pt x="15" y="63"/>
                      <a:pt x="14" y="65"/>
                    </a:cubicBezTo>
                    <a:cubicBezTo>
                      <a:pt x="15" y="68"/>
                      <a:pt x="16" y="71"/>
                      <a:pt x="17" y="74"/>
                    </a:cubicBezTo>
                    <a:cubicBezTo>
                      <a:pt x="17" y="75"/>
                      <a:pt x="17" y="76"/>
                      <a:pt x="18" y="76"/>
                    </a:cubicBezTo>
                    <a:cubicBezTo>
                      <a:pt x="18" y="76"/>
                      <a:pt x="18" y="75"/>
                      <a:pt x="18" y="74"/>
                    </a:cubicBezTo>
                    <a:cubicBezTo>
                      <a:pt x="18" y="69"/>
                      <a:pt x="18" y="64"/>
                      <a:pt x="18" y="59"/>
                    </a:cubicBezTo>
                    <a:moveTo>
                      <a:pt x="15" y="12"/>
                    </a:moveTo>
                    <a:cubicBezTo>
                      <a:pt x="15" y="12"/>
                      <a:pt x="15" y="12"/>
                      <a:pt x="15" y="12"/>
                    </a:cubicBezTo>
                    <a:cubicBezTo>
                      <a:pt x="12" y="20"/>
                      <a:pt x="10" y="28"/>
                      <a:pt x="9" y="36"/>
                    </a:cubicBezTo>
                    <a:cubicBezTo>
                      <a:pt x="10" y="42"/>
                      <a:pt x="10" y="47"/>
                      <a:pt x="11" y="53"/>
                    </a:cubicBezTo>
                    <a:cubicBezTo>
                      <a:pt x="14" y="48"/>
                      <a:pt x="17" y="44"/>
                      <a:pt x="20" y="39"/>
                    </a:cubicBezTo>
                    <a:cubicBezTo>
                      <a:pt x="19" y="34"/>
                      <a:pt x="18" y="29"/>
                      <a:pt x="17" y="24"/>
                    </a:cubicBezTo>
                    <a:cubicBezTo>
                      <a:pt x="17" y="20"/>
                      <a:pt x="16" y="16"/>
                      <a:pt x="15" y="12"/>
                    </a:cubicBezTo>
                    <a:moveTo>
                      <a:pt x="14" y="6"/>
                    </a:moveTo>
                    <a:cubicBezTo>
                      <a:pt x="12" y="8"/>
                      <a:pt x="11" y="9"/>
                      <a:pt x="11" y="9"/>
                    </a:cubicBezTo>
                    <a:cubicBezTo>
                      <a:pt x="7" y="29"/>
                      <a:pt x="5" y="49"/>
                      <a:pt x="3" y="68"/>
                    </a:cubicBezTo>
                    <a:cubicBezTo>
                      <a:pt x="5" y="66"/>
                      <a:pt x="6" y="63"/>
                      <a:pt x="7" y="60"/>
                    </a:cubicBezTo>
                    <a:cubicBezTo>
                      <a:pt x="7" y="52"/>
                      <a:pt x="8" y="44"/>
                      <a:pt x="9" y="36"/>
                    </a:cubicBezTo>
                    <a:cubicBezTo>
                      <a:pt x="9" y="26"/>
                      <a:pt x="10" y="17"/>
                      <a:pt x="14" y="10"/>
                    </a:cubicBezTo>
                    <a:cubicBezTo>
                      <a:pt x="14" y="9"/>
                      <a:pt x="14" y="7"/>
                      <a:pt x="14" y="6"/>
                    </a:cubicBezTo>
                    <a:moveTo>
                      <a:pt x="12" y="0"/>
                    </a:moveTo>
                    <a:cubicBezTo>
                      <a:pt x="12" y="3"/>
                      <a:pt x="11" y="6"/>
                      <a:pt x="11" y="9"/>
                    </a:cubicBezTo>
                    <a:cubicBezTo>
                      <a:pt x="12" y="8"/>
                      <a:pt x="12" y="6"/>
                      <a:pt x="13" y="5"/>
                    </a:cubicBezTo>
                    <a:cubicBezTo>
                      <a:pt x="13" y="3"/>
                      <a:pt x="13" y="2"/>
                      <a:pt x="12" y="0"/>
                    </a:cubicBezTo>
                  </a:path>
                </a:pathLst>
              </a:custGeom>
              <a:solidFill>
                <a:srgbClr val="8D85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604" name="Freeform 5018">
                <a:extLst>
                  <a:ext uri="{FF2B5EF4-FFF2-40B4-BE49-F238E27FC236}">
                    <a16:creationId xmlns:a16="http://schemas.microsoft.com/office/drawing/2014/main" id="{21771DB8-C014-49A1-9317-C5FEEB35E0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5" y="1064"/>
                <a:ext cx="4" cy="5"/>
              </a:xfrm>
              <a:custGeom>
                <a:avLst/>
                <a:gdLst>
                  <a:gd name="T0" fmla="*/ 7 w 3"/>
                  <a:gd name="T1" fmla="*/ 0 h 4"/>
                  <a:gd name="T2" fmla="*/ 0 w 3"/>
                  <a:gd name="T3" fmla="*/ 10 h 4"/>
                  <a:gd name="T4" fmla="*/ 0 w 3"/>
                  <a:gd name="T5" fmla="*/ 10 h 4"/>
                  <a:gd name="T6" fmla="*/ 9 w 3"/>
                  <a:gd name="T7" fmla="*/ 1 h 4"/>
                  <a:gd name="T8" fmla="*/ 7 w 3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2" y="0"/>
                    </a:moveTo>
                    <a:cubicBezTo>
                      <a:pt x="1" y="1"/>
                      <a:pt x="1" y="3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1" y="3"/>
                      <a:pt x="3" y="1"/>
                    </a:cubicBezTo>
                    <a:cubicBezTo>
                      <a:pt x="3" y="1"/>
                      <a:pt x="2" y="0"/>
                      <a:pt x="2" y="0"/>
                    </a:cubicBezTo>
                  </a:path>
                </a:pathLst>
              </a:custGeom>
              <a:solidFill>
                <a:srgbClr val="B7B1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605" name="Freeform 5019">
                <a:extLst>
                  <a:ext uri="{FF2B5EF4-FFF2-40B4-BE49-F238E27FC236}">
                    <a16:creationId xmlns:a16="http://schemas.microsoft.com/office/drawing/2014/main" id="{0931CB4E-54D3-4F4A-8413-6E105207ED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25" y="1118"/>
                <a:ext cx="2" cy="19"/>
              </a:xfrm>
              <a:custGeom>
                <a:avLst/>
                <a:gdLst>
                  <a:gd name="T0" fmla="*/ 2 w 2"/>
                  <a:gd name="T1" fmla="*/ 0 h 14"/>
                  <a:gd name="T2" fmla="*/ 0 w 2"/>
                  <a:gd name="T3" fmla="*/ 48 h 14"/>
                  <a:gd name="T4" fmla="*/ 2 w 2"/>
                  <a:gd name="T5" fmla="*/ 41 h 14"/>
                  <a:gd name="T6" fmla="*/ 2 w 2"/>
                  <a:gd name="T7" fmla="*/ 0 h 1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14">
                    <a:moveTo>
                      <a:pt x="2" y="0"/>
                    </a:moveTo>
                    <a:cubicBezTo>
                      <a:pt x="1" y="5"/>
                      <a:pt x="1" y="9"/>
                      <a:pt x="0" y="14"/>
                    </a:cubicBezTo>
                    <a:cubicBezTo>
                      <a:pt x="1" y="14"/>
                      <a:pt x="1" y="13"/>
                      <a:pt x="2" y="12"/>
                    </a:cubicBezTo>
                    <a:cubicBezTo>
                      <a:pt x="2" y="8"/>
                      <a:pt x="2" y="4"/>
                      <a:pt x="2" y="0"/>
                    </a:cubicBezTo>
                  </a:path>
                </a:pathLst>
              </a:custGeom>
              <a:solidFill>
                <a:srgbClr val="A7A0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606" name="Freeform 5020">
                <a:extLst>
                  <a:ext uri="{FF2B5EF4-FFF2-40B4-BE49-F238E27FC236}">
                    <a16:creationId xmlns:a16="http://schemas.microsoft.com/office/drawing/2014/main" id="{BD0FC0F9-1FB4-473A-9ACE-12A77649E43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403" y="1110"/>
                <a:ext cx="24" cy="58"/>
              </a:xfrm>
              <a:custGeom>
                <a:avLst/>
                <a:gdLst>
                  <a:gd name="T0" fmla="*/ 16 w 18"/>
                  <a:gd name="T1" fmla="*/ 69 h 43"/>
                  <a:gd name="T2" fmla="*/ 1 w 18"/>
                  <a:gd name="T3" fmla="*/ 96 h 43"/>
                  <a:gd name="T4" fmla="*/ 0 w 18"/>
                  <a:gd name="T5" fmla="*/ 142 h 43"/>
                  <a:gd name="T6" fmla="*/ 20 w 18"/>
                  <a:gd name="T7" fmla="*/ 115 h 43"/>
                  <a:gd name="T8" fmla="*/ 16 w 18"/>
                  <a:gd name="T9" fmla="*/ 69 h 43"/>
                  <a:gd name="T10" fmla="*/ 57 w 18"/>
                  <a:gd name="T11" fmla="*/ 0 h 43"/>
                  <a:gd name="T12" fmla="*/ 28 w 18"/>
                  <a:gd name="T13" fmla="*/ 47 h 43"/>
                  <a:gd name="T14" fmla="*/ 37 w 18"/>
                  <a:gd name="T15" fmla="*/ 85 h 43"/>
                  <a:gd name="T16" fmla="*/ 49 w 18"/>
                  <a:gd name="T17" fmla="*/ 66 h 43"/>
                  <a:gd name="T18" fmla="*/ 57 w 18"/>
                  <a:gd name="T19" fmla="*/ 20 h 43"/>
                  <a:gd name="T20" fmla="*/ 57 w 18"/>
                  <a:gd name="T21" fmla="*/ 0 h 4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8" h="43">
                    <a:moveTo>
                      <a:pt x="5" y="21"/>
                    </a:moveTo>
                    <a:cubicBezTo>
                      <a:pt x="4" y="24"/>
                      <a:pt x="3" y="27"/>
                      <a:pt x="1" y="29"/>
                    </a:cubicBezTo>
                    <a:cubicBezTo>
                      <a:pt x="1" y="34"/>
                      <a:pt x="1" y="38"/>
                      <a:pt x="0" y="43"/>
                    </a:cubicBezTo>
                    <a:cubicBezTo>
                      <a:pt x="2" y="40"/>
                      <a:pt x="4" y="38"/>
                      <a:pt x="6" y="35"/>
                    </a:cubicBezTo>
                    <a:cubicBezTo>
                      <a:pt x="5" y="30"/>
                      <a:pt x="5" y="26"/>
                      <a:pt x="5" y="21"/>
                    </a:cubicBezTo>
                    <a:moveTo>
                      <a:pt x="18" y="0"/>
                    </a:moveTo>
                    <a:cubicBezTo>
                      <a:pt x="15" y="5"/>
                      <a:pt x="12" y="9"/>
                      <a:pt x="9" y="14"/>
                    </a:cubicBezTo>
                    <a:cubicBezTo>
                      <a:pt x="10" y="18"/>
                      <a:pt x="11" y="22"/>
                      <a:pt x="12" y="26"/>
                    </a:cubicBezTo>
                    <a:cubicBezTo>
                      <a:pt x="13" y="24"/>
                      <a:pt x="15" y="22"/>
                      <a:pt x="16" y="20"/>
                    </a:cubicBezTo>
                    <a:cubicBezTo>
                      <a:pt x="17" y="15"/>
                      <a:pt x="17" y="11"/>
                      <a:pt x="18" y="6"/>
                    </a:cubicBezTo>
                    <a:cubicBezTo>
                      <a:pt x="18" y="4"/>
                      <a:pt x="18" y="2"/>
                      <a:pt x="18" y="0"/>
                    </a:cubicBezTo>
                  </a:path>
                </a:pathLst>
              </a:custGeom>
              <a:solidFill>
                <a:srgbClr val="B7B1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607" name="Freeform 5021">
                <a:extLst>
                  <a:ext uri="{FF2B5EF4-FFF2-40B4-BE49-F238E27FC236}">
                    <a16:creationId xmlns:a16="http://schemas.microsoft.com/office/drawing/2014/main" id="{38F24017-0A16-47E5-8453-BE2B93D122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9" y="1186"/>
                <a:ext cx="17" cy="43"/>
              </a:xfrm>
              <a:custGeom>
                <a:avLst/>
                <a:gdLst>
                  <a:gd name="T0" fmla="*/ 35 w 13"/>
                  <a:gd name="T1" fmla="*/ 0 h 32"/>
                  <a:gd name="T2" fmla="*/ 1 w 13"/>
                  <a:gd name="T3" fmla="*/ 75 h 32"/>
                  <a:gd name="T4" fmla="*/ 0 w 13"/>
                  <a:gd name="T5" fmla="*/ 105 h 32"/>
                  <a:gd name="T6" fmla="*/ 0 w 13"/>
                  <a:gd name="T7" fmla="*/ 98 h 32"/>
                  <a:gd name="T8" fmla="*/ 7 w 13"/>
                  <a:gd name="T9" fmla="*/ 98 h 32"/>
                  <a:gd name="T10" fmla="*/ 27 w 13"/>
                  <a:gd name="T11" fmla="*/ 65 h 32"/>
                  <a:gd name="T12" fmla="*/ 38 w 13"/>
                  <a:gd name="T13" fmla="*/ 16 h 32"/>
                  <a:gd name="T14" fmla="*/ 35 w 13"/>
                  <a:gd name="T15" fmla="*/ 0 h 3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3" h="32">
                    <a:moveTo>
                      <a:pt x="12" y="0"/>
                    </a:moveTo>
                    <a:cubicBezTo>
                      <a:pt x="8" y="7"/>
                      <a:pt x="4" y="15"/>
                      <a:pt x="1" y="23"/>
                    </a:cubicBezTo>
                    <a:cubicBezTo>
                      <a:pt x="0" y="26"/>
                      <a:pt x="0" y="29"/>
                      <a:pt x="0" y="32"/>
                    </a:cubicBezTo>
                    <a:cubicBezTo>
                      <a:pt x="0" y="31"/>
                      <a:pt x="0" y="30"/>
                      <a:pt x="0" y="30"/>
                    </a:cubicBezTo>
                    <a:cubicBezTo>
                      <a:pt x="2" y="30"/>
                      <a:pt x="2" y="30"/>
                      <a:pt x="2" y="30"/>
                    </a:cubicBezTo>
                    <a:cubicBezTo>
                      <a:pt x="4" y="27"/>
                      <a:pt x="6" y="24"/>
                      <a:pt x="9" y="20"/>
                    </a:cubicBezTo>
                    <a:cubicBezTo>
                      <a:pt x="10" y="15"/>
                      <a:pt x="12" y="10"/>
                      <a:pt x="13" y="5"/>
                    </a:cubicBezTo>
                    <a:cubicBezTo>
                      <a:pt x="13" y="3"/>
                      <a:pt x="12" y="1"/>
                      <a:pt x="12" y="0"/>
                    </a:cubicBezTo>
                  </a:path>
                </a:pathLst>
              </a:custGeom>
              <a:solidFill>
                <a:srgbClr val="B7B1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608" name="Freeform 5022">
                <a:extLst>
                  <a:ext uri="{FF2B5EF4-FFF2-40B4-BE49-F238E27FC236}">
                    <a16:creationId xmlns:a16="http://schemas.microsoft.com/office/drawing/2014/main" id="{B37CB83D-CECB-4F2E-9758-28F43FC121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2" y="1070"/>
                <a:ext cx="8" cy="36"/>
              </a:xfrm>
              <a:custGeom>
                <a:avLst/>
                <a:gdLst>
                  <a:gd name="T0" fmla="*/ 16 w 6"/>
                  <a:gd name="T1" fmla="*/ 0 h 26"/>
                  <a:gd name="T2" fmla="*/ 0 w 6"/>
                  <a:gd name="T3" fmla="*/ 96 h 26"/>
                  <a:gd name="T4" fmla="*/ 20 w 6"/>
                  <a:gd name="T5" fmla="*/ 8 h 26"/>
                  <a:gd name="T6" fmla="*/ 20 w 6"/>
                  <a:gd name="T7" fmla="*/ 8 h 26"/>
                  <a:gd name="T8" fmla="*/ 16 w 6"/>
                  <a:gd name="T9" fmla="*/ 0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26">
                    <a:moveTo>
                      <a:pt x="5" y="0"/>
                    </a:moveTo>
                    <a:cubicBezTo>
                      <a:pt x="1" y="7"/>
                      <a:pt x="0" y="16"/>
                      <a:pt x="0" y="26"/>
                    </a:cubicBezTo>
                    <a:cubicBezTo>
                      <a:pt x="1" y="18"/>
                      <a:pt x="3" y="10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1"/>
                      <a:pt x="6" y="1"/>
                      <a:pt x="5" y="0"/>
                    </a:cubicBezTo>
                  </a:path>
                </a:pathLst>
              </a:custGeom>
              <a:solidFill>
                <a:srgbClr val="A29B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609" name="Freeform 5023">
                <a:extLst>
                  <a:ext uri="{FF2B5EF4-FFF2-40B4-BE49-F238E27FC236}">
                    <a16:creationId xmlns:a16="http://schemas.microsoft.com/office/drawing/2014/main" id="{AE1EAB4E-253E-4729-8AAD-416FF050132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410" y="1106"/>
                <a:ext cx="15" cy="80"/>
              </a:xfrm>
              <a:custGeom>
                <a:avLst/>
                <a:gdLst>
                  <a:gd name="T0" fmla="*/ 26 w 11"/>
                  <a:gd name="T1" fmla="*/ 98 h 59"/>
                  <a:gd name="T2" fmla="*/ 1 w 11"/>
                  <a:gd name="T3" fmla="*/ 130 h 59"/>
                  <a:gd name="T4" fmla="*/ 14 w 11"/>
                  <a:gd name="T5" fmla="*/ 198 h 59"/>
                  <a:gd name="T6" fmla="*/ 30 w 11"/>
                  <a:gd name="T7" fmla="*/ 172 h 59"/>
                  <a:gd name="T8" fmla="*/ 37 w 11"/>
                  <a:gd name="T9" fmla="*/ 134 h 59"/>
                  <a:gd name="T10" fmla="*/ 35 w 11"/>
                  <a:gd name="T11" fmla="*/ 130 h 59"/>
                  <a:gd name="T12" fmla="*/ 26 w 11"/>
                  <a:gd name="T13" fmla="*/ 98 h 59"/>
                  <a:gd name="T14" fmla="*/ 7 w 11"/>
                  <a:gd name="T15" fmla="*/ 0 h 59"/>
                  <a:gd name="T16" fmla="*/ 0 w 11"/>
                  <a:gd name="T17" fmla="*/ 83 h 59"/>
                  <a:gd name="T18" fmla="*/ 14 w 11"/>
                  <a:gd name="T19" fmla="*/ 57 h 59"/>
                  <a:gd name="T20" fmla="*/ 7 w 11"/>
                  <a:gd name="T21" fmla="*/ 0 h 5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1" h="59">
                    <a:moveTo>
                      <a:pt x="7" y="29"/>
                    </a:moveTo>
                    <a:cubicBezTo>
                      <a:pt x="5" y="32"/>
                      <a:pt x="3" y="35"/>
                      <a:pt x="1" y="38"/>
                    </a:cubicBezTo>
                    <a:cubicBezTo>
                      <a:pt x="1" y="45"/>
                      <a:pt x="2" y="52"/>
                      <a:pt x="4" y="59"/>
                    </a:cubicBezTo>
                    <a:cubicBezTo>
                      <a:pt x="6" y="56"/>
                      <a:pt x="7" y="53"/>
                      <a:pt x="9" y="51"/>
                    </a:cubicBezTo>
                    <a:cubicBezTo>
                      <a:pt x="9" y="47"/>
                      <a:pt x="10" y="44"/>
                      <a:pt x="11" y="40"/>
                    </a:cubicBezTo>
                    <a:cubicBezTo>
                      <a:pt x="10" y="40"/>
                      <a:pt x="10" y="39"/>
                      <a:pt x="10" y="38"/>
                    </a:cubicBezTo>
                    <a:cubicBezTo>
                      <a:pt x="9" y="35"/>
                      <a:pt x="8" y="32"/>
                      <a:pt x="7" y="29"/>
                    </a:cubicBezTo>
                    <a:moveTo>
                      <a:pt x="2" y="0"/>
                    </a:moveTo>
                    <a:cubicBezTo>
                      <a:pt x="1" y="8"/>
                      <a:pt x="0" y="16"/>
                      <a:pt x="0" y="24"/>
                    </a:cubicBezTo>
                    <a:cubicBezTo>
                      <a:pt x="2" y="22"/>
                      <a:pt x="3" y="19"/>
                      <a:pt x="4" y="17"/>
                    </a:cubicBezTo>
                    <a:cubicBezTo>
                      <a:pt x="3" y="11"/>
                      <a:pt x="3" y="6"/>
                      <a:pt x="2" y="0"/>
                    </a:cubicBezTo>
                  </a:path>
                </a:pathLst>
              </a:custGeom>
              <a:solidFill>
                <a:srgbClr val="A29B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610" name="Freeform 5024">
                <a:extLst>
                  <a:ext uri="{FF2B5EF4-FFF2-40B4-BE49-F238E27FC236}">
                    <a16:creationId xmlns:a16="http://schemas.microsoft.com/office/drawing/2014/main" id="{E0407EFA-41DD-4AEC-98BB-8D4D607464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0" y="1129"/>
                <a:ext cx="9" cy="28"/>
              </a:xfrm>
              <a:custGeom>
                <a:avLst/>
                <a:gdLst>
                  <a:gd name="T0" fmla="*/ 10 w 7"/>
                  <a:gd name="T1" fmla="*/ 0 h 21"/>
                  <a:gd name="T2" fmla="*/ 0 w 7"/>
                  <a:gd name="T3" fmla="*/ 21 h 21"/>
                  <a:gd name="T4" fmla="*/ 1 w 7"/>
                  <a:gd name="T5" fmla="*/ 65 h 21"/>
                  <a:gd name="T6" fmla="*/ 19 w 7"/>
                  <a:gd name="T7" fmla="*/ 37 h 21"/>
                  <a:gd name="T8" fmla="*/ 10 w 7"/>
                  <a:gd name="T9" fmla="*/ 0 h 2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" h="21">
                    <a:moveTo>
                      <a:pt x="4" y="0"/>
                    </a:moveTo>
                    <a:cubicBezTo>
                      <a:pt x="3" y="2"/>
                      <a:pt x="2" y="5"/>
                      <a:pt x="0" y="7"/>
                    </a:cubicBezTo>
                    <a:cubicBezTo>
                      <a:pt x="0" y="12"/>
                      <a:pt x="0" y="16"/>
                      <a:pt x="1" y="21"/>
                    </a:cubicBezTo>
                    <a:cubicBezTo>
                      <a:pt x="3" y="18"/>
                      <a:pt x="5" y="15"/>
                      <a:pt x="7" y="12"/>
                    </a:cubicBezTo>
                    <a:cubicBezTo>
                      <a:pt x="6" y="8"/>
                      <a:pt x="5" y="4"/>
                      <a:pt x="4" y="0"/>
                    </a:cubicBezTo>
                  </a:path>
                </a:pathLst>
              </a:custGeom>
              <a:solidFill>
                <a:srgbClr val="C5C0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611" name="Freeform 5025">
                <a:extLst>
                  <a:ext uri="{FF2B5EF4-FFF2-40B4-BE49-F238E27FC236}">
                    <a16:creationId xmlns:a16="http://schemas.microsoft.com/office/drawing/2014/main" id="{642AF0D4-44DA-490B-A9B6-EB06292A45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5" y="1175"/>
                <a:ext cx="7" cy="17"/>
              </a:xfrm>
              <a:custGeom>
                <a:avLst/>
                <a:gdLst>
                  <a:gd name="T0" fmla="*/ 20 w 5"/>
                  <a:gd name="T1" fmla="*/ 0 h 13"/>
                  <a:gd name="T2" fmla="*/ 0 w 5"/>
                  <a:gd name="T3" fmla="*/ 22 h 13"/>
                  <a:gd name="T4" fmla="*/ 1 w 5"/>
                  <a:gd name="T5" fmla="*/ 38 h 13"/>
                  <a:gd name="T6" fmla="*/ 20 w 5"/>
                  <a:gd name="T7" fmla="*/ 0 h 1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" h="13">
                    <a:moveTo>
                      <a:pt x="5" y="0"/>
                    </a:moveTo>
                    <a:cubicBezTo>
                      <a:pt x="3" y="2"/>
                      <a:pt x="2" y="5"/>
                      <a:pt x="0" y="8"/>
                    </a:cubicBezTo>
                    <a:cubicBezTo>
                      <a:pt x="0" y="9"/>
                      <a:pt x="1" y="11"/>
                      <a:pt x="1" y="13"/>
                    </a:cubicBezTo>
                    <a:cubicBezTo>
                      <a:pt x="3" y="8"/>
                      <a:pt x="4" y="4"/>
                      <a:pt x="5" y="0"/>
                    </a:cubicBezTo>
                  </a:path>
                </a:pathLst>
              </a:custGeom>
              <a:solidFill>
                <a:srgbClr val="C5C0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612" name="Freeform 5026">
                <a:extLst>
                  <a:ext uri="{FF2B5EF4-FFF2-40B4-BE49-F238E27FC236}">
                    <a16:creationId xmlns:a16="http://schemas.microsoft.com/office/drawing/2014/main" id="{A3E51AB2-C0AC-4342-8603-24FF29CF33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7" y="1226"/>
                <a:ext cx="6" cy="28"/>
              </a:xfrm>
              <a:custGeom>
                <a:avLst/>
                <a:gdLst>
                  <a:gd name="T0" fmla="*/ 21 w 4"/>
                  <a:gd name="T1" fmla="*/ 0 h 20"/>
                  <a:gd name="T2" fmla="*/ 18 w 4"/>
                  <a:gd name="T3" fmla="*/ 0 h 20"/>
                  <a:gd name="T4" fmla="*/ 8 w 4"/>
                  <a:gd name="T5" fmla="*/ 15 h 20"/>
                  <a:gd name="T6" fmla="*/ 0 w 4"/>
                  <a:gd name="T7" fmla="*/ 77 h 20"/>
                  <a:gd name="T8" fmla="*/ 21 w 4"/>
                  <a:gd name="T9" fmla="*/ 28 h 20"/>
                  <a:gd name="T10" fmla="*/ 21 w 4"/>
                  <a:gd name="T11" fmla="*/ 0 h 2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" h="20">
                    <a:moveTo>
                      <a:pt x="4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2" y="1"/>
                      <a:pt x="2" y="2"/>
                      <a:pt x="1" y="4"/>
                    </a:cubicBezTo>
                    <a:cubicBezTo>
                      <a:pt x="0" y="9"/>
                      <a:pt x="0" y="14"/>
                      <a:pt x="0" y="20"/>
                    </a:cubicBezTo>
                    <a:cubicBezTo>
                      <a:pt x="1" y="16"/>
                      <a:pt x="3" y="12"/>
                      <a:pt x="4" y="7"/>
                    </a:cubicBezTo>
                    <a:cubicBezTo>
                      <a:pt x="4" y="5"/>
                      <a:pt x="4" y="2"/>
                      <a:pt x="4" y="0"/>
                    </a:cubicBezTo>
                  </a:path>
                </a:pathLst>
              </a:custGeom>
              <a:solidFill>
                <a:srgbClr val="A29B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613" name="Freeform 5027">
                <a:extLst>
                  <a:ext uri="{FF2B5EF4-FFF2-40B4-BE49-F238E27FC236}">
                    <a16:creationId xmlns:a16="http://schemas.microsoft.com/office/drawing/2014/main" id="{A571AC47-6CDB-4CFB-AD70-23971E4F6B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9" y="1226"/>
                <a:ext cx="2" cy="6"/>
              </a:xfrm>
              <a:custGeom>
                <a:avLst/>
                <a:gdLst>
                  <a:gd name="T0" fmla="*/ 2 w 2"/>
                  <a:gd name="T1" fmla="*/ 0 h 4"/>
                  <a:gd name="T2" fmla="*/ 0 w 2"/>
                  <a:gd name="T3" fmla="*/ 0 h 4"/>
                  <a:gd name="T4" fmla="*/ 0 w 2"/>
                  <a:gd name="T5" fmla="*/ 12 h 4"/>
                  <a:gd name="T6" fmla="*/ 0 w 2"/>
                  <a:gd name="T7" fmla="*/ 21 h 4"/>
                  <a:gd name="T8" fmla="*/ 2 w 2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2"/>
                    </a:cubicBezTo>
                    <a:cubicBezTo>
                      <a:pt x="0" y="2"/>
                      <a:pt x="0" y="3"/>
                      <a:pt x="0" y="4"/>
                    </a:cubicBezTo>
                    <a:cubicBezTo>
                      <a:pt x="1" y="2"/>
                      <a:pt x="1" y="1"/>
                      <a:pt x="2" y="0"/>
                    </a:cubicBezTo>
                  </a:path>
                </a:pathLst>
              </a:custGeom>
              <a:solidFill>
                <a:srgbClr val="C5C0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614" name="Freeform 5028">
                <a:extLst>
                  <a:ext uri="{FF2B5EF4-FFF2-40B4-BE49-F238E27FC236}">
                    <a16:creationId xmlns:a16="http://schemas.microsoft.com/office/drawing/2014/main" id="{1AEBF27B-6C26-4470-B5E3-66770C76E0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6" y="926"/>
                <a:ext cx="30" cy="40"/>
              </a:xfrm>
              <a:custGeom>
                <a:avLst/>
                <a:gdLst>
                  <a:gd name="T0" fmla="*/ 63 w 22"/>
                  <a:gd name="T1" fmla="*/ 0 h 29"/>
                  <a:gd name="T2" fmla="*/ 56 w 22"/>
                  <a:gd name="T3" fmla="*/ 8 h 29"/>
                  <a:gd name="T4" fmla="*/ 41 w 22"/>
                  <a:gd name="T5" fmla="*/ 26 h 29"/>
                  <a:gd name="T6" fmla="*/ 0 w 22"/>
                  <a:gd name="T7" fmla="*/ 105 h 29"/>
                  <a:gd name="T8" fmla="*/ 76 w 22"/>
                  <a:gd name="T9" fmla="*/ 1 h 29"/>
                  <a:gd name="T10" fmla="*/ 63 w 22"/>
                  <a:gd name="T11" fmla="*/ 0 h 2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2" h="29">
                    <a:moveTo>
                      <a:pt x="18" y="0"/>
                    </a:moveTo>
                    <a:cubicBezTo>
                      <a:pt x="17" y="0"/>
                      <a:pt x="16" y="1"/>
                      <a:pt x="16" y="2"/>
                    </a:cubicBezTo>
                    <a:cubicBezTo>
                      <a:pt x="14" y="4"/>
                      <a:pt x="13" y="6"/>
                      <a:pt x="12" y="7"/>
                    </a:cubicBezTo>
                    <a:cubicBezTo>
                      <a:pt x="8" y="14"/>
                      <a:pt x="4" y="22"/>
                      <a:pt x="0" y="29"/>
                    </a:cubicBezTo>
                    <a:cubicBezTo>
                      <a:pt x="8" y="20"/>
                      <a:pt x="15" y="11"/>
                      <a:pt x="22" y="1"/>
                    </a:cubicBezTo>
                    <a:cubicBezTo>
                      <a:pt x="21" y="1"/>
                      <a:pt x="19" y="0"/>
                      <a:pt x="18" y="0"/>
                    </a:cubicBezTo>
                  </a:path>
                </a:pathLst>
              </a:custGeom>
              <a:solidFill>
                <a:srgbClr val="6057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615" name="Freeform 5029">
                <a:extLst>
                  <a:ext uri="{FF2B5EF4-FFF2-40B4-BE49-F238E27FC236}">
                    <a16:creationId xmlns:a16="http://schemas.microsoft.com/office/drawing/2014/main" id="{E79C7D46-5B54-4D0B-B1AA-A5E4B503B1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71" y="909"/>
                <a:ext cx="19" cy="19"/>
              </a:xfrm>
              <a:custGeom>
                <a:avLst/>
                <a:gdLst>
                  <a:gd name="T0" fmla="*/ 48 w 14"/>
                  <a:gd name="T1" fmla="*/ 0 h 14"/>
                  <a:gd name="T2" fmla="*/ 0 w 14"/>
                  <a:gd name="T3" fmla="*/ 45 h 14"/>
                  <a:gd name="T4" fmla="*/ 14 w 14"/>
                  <a:gd name="T5" fmla="*/ 48 h 14"/>
                  <a:gd name="T6" fmla="*/ 27 w 14"/>
                  <a:gd name="T7" fmla="*/ 30 h 14"/>
                  <a:gd name="T8" fmla="*/ 48 w 14"/>
                  <a:gd name="T9" fmla="*/ 0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" h="14">
                    <a:moveTo>
                      <a:pt x="14" y="0"/>
                    </a:moveTo>
                    <a:cubicBezTo>
                      <a:pt x="9" y="4"/>
                      <a:pt x="4" y="8"/>
                      <a:pt x="0" y="13"/>
                    </a:cubicBezTo>
                    <a:cubicBezTo>
                      <a:pt x="1" y="13"/>
                      <a:pt x="3" y="14"/>
                      <a:pt x="4" y="14"/>
                    </a:cubicBezTo>
                    <a:cubicBezTo>
                      <a:pt x="6" y="12"/>
                      <a:pt x="7" y="11"/>
                      <a:pt x="8" y="9"/>
                    </a:cubicBezTo>
                    <a:cubicBezTo>
                      <a:pt x="10" y="6"/>
                      <a:pt x="12" y="3"/>
                      <a:pt x="14" y="0"/>
                    </a:cubicBezTo>
                  </a:path>
                </a:pathLst>
              </a:custGeom>
              <a:solidFill>
                <a:srgbClr val="9890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616" name="Freeform 5030">
                <a:extLst>
                  <a:ext uri="{FF2B5EF4-FFF2-40B4-BE49-F238E27FC236}">
                    <a16:creationId xmlns:a16="http://schemas.microsoft.com/office/drawing/2014/main" id="{596B46E4-6799-4657-AA66-78ACB858A3C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355" y="966"/>
                <a:ext cx="91" cy="528"/>
              </a:xfrm>
              <a:custGeom>
                <a:avLst/>
                <a:gdLst>
                  <a:gd name="T0" fmla="*/ 105 w 67"/>
                  <a:gd name="T1" fmla="*/ 721 h 389"/>
                  <a:gd name="T2" fmla="*/ 10 w 67"/>
                  <a:gd name="T3" fmla="*/ 947 h 389"/>
                  <a:gd name="T4" fmla="*/ 0 w 67"/>
                  <a:gd name="T5" fmla="*/ 970 h 389"/>
                  <a:gd name="T6" fmla="*/ 19 w 67"/>
                  <a:gd name="T7" fmla="*/ 1216 h 389"/>
                  <a:gd name="T8" fmla="*/ 30 w 67"/>
                  <a:gd name="T9" fmla="*/ 1321 h 389"/>
                  <a:gd name="T10" fmla="*/ 76 w 67"/>
                  <a:gd name="T11" fmla="*/ 919 h 389"/>
                  <a:gd name="T12" fmla="*/ 83 w 67"/>
                  <a:gd name="T13" fmla="*/ 896 h 389"/>
                  <a:gd name="T14" fmla="*/ 105 w 67"/>
                  <a:gd name="T15" fmla="*/ 721 h 389"/>
                  <a:gd name="T16" fmla="*/ 105 w 67"/>
                  <a:gd name="T17" fmla="*/ 721 h 389"/>
                  <a:gd name="T18" fmla="*/ 228 w 67"/>
                  <a:gd name="T19" fmla="*/ 0 h 389"/>
                  <a:gd name="T20" fmla="*/ 140 w 67"/>
                  <a:gd name="T21" fmla="*/ 124 h 389"/>
                  <a:gd name="T22" fmla="*/ 153 w 67"/>
                  <a:gd name="T23" fmla="*/ 228 h 389"/>
                  <a:gd name="T24" fmla="*/ 228 w 67"/>
                  <a:gd name="T25" fmla="*/ 0 h 38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67" h="389">
                    <a:moveTo>
                      <a:pt x="31" y="212"/>
                    </a:moveTo>
                    <a:cubicBezTo>
                      <a:pt x="22" y="235"/>
                      <a:pt x="13" y="257"/>
                      <a:pt x="3" y="279"/>
                    </a:cubicBezTo>
                    <a:cubicBezTo>
                      <a:pt x="2" y="282"/>
                      <a:pt x="1" y="284"/>
                      <a:pt x="0" y="286"/>
                    </a:cubicBezTo>
                    <a:cubicBezTo>
                      <a:pt x="1" y="312"/>
                      <a:pt x="3" y="336"/>
                      <a:pt x="5" y="358"/>
                    </a:cubicBezTo>
                    <a:cubicBezTo>
                      <a:pt x="7" y="368"/>
                      <a:pt x="7" y="378"/>
                      <a:pt x="9" y="389"/>
                    </a:cubicBezTo>
                    <a:cubicBezTo>
                      <a:pt x="9" y="350"/>
                      <a:pt x="14" y="311"/>
                      <a:pt x="22" y="271"/>
                    </a:cubicBezTo>
                    <a:cubicBezTo>
                      <a:pt x="23" y="269"/>
                      <a:pt x="23" y="267"/>
                      <a:pt x="24" y="264"/>
                    </a:cubicBezTo>
                    <a:cubicBezTo>
                      <a:pt x="27" y="247"/>
                      <a:pt x="29" y="230"/>
                      <a:pt x="31" y="212"/>
                    </a:cubicBezTo>
                    <a:cubicBezTo>
                      <a:pt x="31" y="212"/>
                      <a:pt x="31" y="212"/>
                      <a:pt x="31" y="212"/>
                    </a:cubicBezTo>
                    <a:moveTo>
                      <a:pt x="67" y="0"/>
                    </a:moveTo>
                    <a:cubicBezTo>
                      <a:pt x="58" y="12"/>
                      <a:pt x="48" y="23"/>
                      <a:pt x="41" y="36"/>
                    </a:cubicBezTo>
                    <a:cubicBezTo>
                      <a:pt x="42" y="46"/>
                      <a:pt x="43" y="57"/>
                      <a:pt x="45" y="67"/>
                    </a:cubicBezTo>
                    <a:cubicBezTo>
                      <a:pt x="50" y="44"/>
                      <a:pt x="57" y="21"/>
                      <a:pt x="67" y="0"/>
                    </a:cubicBezTo>
                  </a:path>
                </a:pathLst>
              </a:custGeom>
              <a:solidFill>
                <a:srgbClr val="6057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617" name="Freeform 5031">
                <a:extLst>
                  <a:ext uri="{FF2B5EF4-FFF2-40B4-BE49-F238E27FC236}">
                    <a16:creationId xmlns:a16="http://schemas.microsoft.com/office/drawing/2014/main" id="{87ADBAC0-8973-4C96-A788-B744998265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5" y="1324"/>
                <a:ext cx="3" cy="10"/>
              </a:xfrm>
              <a:custGeom>
                <a:avLst/>
                <a:gdLst>
                  <a:gd name="T0" fmla="*/ 12 w 2"/>
                  <a:gd name="T1" fmla="*/ 0 h 7"/>
                  <a:gd name="T2" fmla="*/ 0 w 2"/>
                  <a:gd name="T3" fmla="*/ 29 h 7"/>
                  <a:gd name="T4" fmla="*/ 0 w 2"/>
                  <a:gd name="T5" fmla="*/ 29 h 7"/>
                  <a:gd name="T6" fmla="*/ 12 w 2"/>
                  <a:gd name="T7" fmla="*/ 0 h 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7">
                    <a:moveTo>
                      <a:pt x="2" y="0"/>
                    </a:moveTo>
                    <a:cubicBezTo>
                      <a:pt x="1" y="3"/>
                      <a:pt x="1" y="5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" y="4"/>
                      <a:pt x="1" y="2"/>
                      <a:pt x="2" y="0"/>
                    </a:cubicBezTo>
                  </a:path>
                </a:pathLst>
              </a:custGeom>
              <a:solidFill>
                <a:srgbClr val="9890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618" name="Freeform 5032">
                <a:extLst>
                  <a:ext uri="{FF2B5EF4-FFF2-40B4-BE49-F238E27FC236}">
                    <a16:creationId xmlns:a16="http://schemas.microsoft.com/office/drawing/2014/main" id="{2F893A26-0CDF-47E9-A4BD-BEFBDF202A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7" y="1254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7A72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619" name="Freeform 5033">
                <a:extLst>
                  <a:ext uri="{FF2B5EF4-FFF2-40B4-BE49-F238E27FC236}">
                    <a16:creationId xmlns:a16="http://schemas.microsoft.com/office/drawing/2014/main" id="{5B17AE88-3BD3-4F0C-B450-004516E918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4" y="1015"/>
                <a:ext cx="62" cy="339"/>
              </a:xfrm>
              <a:custGeom>
                <a:avLst/>
                <a:gdLst>
                  <a:gd name="T0" fmla="*/ 140 w 46"/>
                  <a:gd name="T1" fmla="*/ 0 h 250"/>
                  <a:gd name="T2" fmla="*/ 113 w 46"/>
                  <a:gd name="T3" fmla="*/ 47 h 250"/>
                  <a:gd name="T4" fmla="*/ 104 w 46"/>
                  <a:gd name="T5" fmla="*/ 68 h 250"/>
                  <a:gd name="T6" fmla="*/ 69 w 46"/>
                  <a:gd name="T7" fmla="*/ 306 h 250"/>
                  <a:gd name="T8" fmla="*/ 7 w 46"/>
                  <a:gd name="T9" fmla="*/ 609 h 250"/>
                  <a:gd name="T10" fmla="*/ 1 w 46"/>
                  <a:gd name="T11" fmla="*/ 625 h 250"/>
                  <a:gd name="T12" fmla="*/ 1 w 46"/>
                  <a:gd name="T13" fmla="*/ 846 h 250"/>
                  <a:gd name="T14" fmla="*/ 12 w 46"/>
                  <a:gd name="T15" fmla="*/ 822 h 250"/>
                  <a:gd name="T16" fmla="*/ 105 w 46"/>
                  <a:gd name="T17" fmla="*/ 595 h 250"/>
                  <a:gd name="T18" fmla="*/ 108 w 46"/>
                  <a:gd name="T19" fmla="*/ 541 h 250"/>
                  <a:gd name="T20" fmla="*/ 78 w 46"/>
                  <a:gd name="T21" fmla="*/ 589 h 250"/>
                  <a:gd name="T22" fmla="*/ 113 w 46"/>
                  <a:gd name="T23" fmla="*/ 504 h 250"/>
                  <a:gd name="T24" fmla="*/ 120 w 46"/>
                  <a:gd name="T25" fmla="*/ 381 h 250"/>
                  <a:gd name="T26" fmla="*/ 85 w 46"/>
                  <a:gd name="T27" fmla="*/ 435 h 250"/>
                  <a:gd name="T28" fmla="*/ 121 w 46"/>
                  <a:gd name="T29" fmla="*/ 335 h 250"/>
                  <a:gd name="T30" fmla="*/ 150 w 46"/>
                  <a:gd name="T31" fmla="*/ 134 h 250"/>
                  <a:gd name="T32" fmla="*/ 146 w 46"/>
                  <a:gd name="T33" fmla="*/ 141 h 250"/>
                  <a:gd name="T34" fmla="*/ 150 w 46"/>
                  <a:gd name="T35" fmla="*/ 134 h 250"/>
                  <a:gd name="T36" fmla="*/ 152 w 46"/>
                  <a:gd name="T37" fmla="*/ 104 h 250"/>
                  <a:gd name="T38" fmla="*/ 140 w 46"/>
                  <a:gd name="T39" fmla="*/ 0 h 250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46" h="250">
                    <a:moveTo>
                      <a:pt x="42" y="0"/>
                    </a:moveTo>
                    <a:cubicBezTo>
                      <a:pt x="39" y="5"/>
                      <a:pt x="36" y="10"/>
                      <a:pt x="34" y="14"/>
                    </a:cubicBezTo>
                    <a:cubicBezTo>
                      <a:pt x="33" y="16"/>
                      <a:pt x="32" y="18"/>
                      <a:pt x="31" y="20"/>
                    </a:cubicBezTo>
                    <a:cubicBezTo>
                      <a:pt x="29" y="43"/>
                      <a:pt x="28" y="67"/>
                      <a:pt x="21" y="91"/>
                    </a:cubicBezTo>
                    <a:cubicBezTo>
                      <a:pt x="12" y="120"/>
                      <a:pt x="9" y="150"/>
                      <a:pt x="2" y="180"/>
                    </a:cubicBezTo>
                    <a:cubicBezTo>
                      <a:pt x="1" y="182"/>
                      <a:pt x="1" y="184"/>
                      <a:pt x="1" y="185"/>
                    </a:cubicBezTo>
                    <a:cubicBezTo>
                      <a:pt x="0" y="207"/>
                      <a:pt x="0" y="229"/>
                      <a:pt x="1" y="250"/>
                    </a:cubicBezTo>
                    <a:cubicBezTo>
                      <a:pt x="2" y="248"/>
                      <a:pt x="3" y="246"/>
                      <a:pt x="4" y="243"/>
                    </a:cubicBezTo>
                    <a:cubicBezTo>
                      <a:pt x="14" y="221"/>
                      <a:pt x="23" y="199"/>
                      <a:pt x="32" y="176"/>
                    </a:cubicBezTo>
                    <a:cubicBezTo>
                      <a:pt x="31" y="171"/>
                      <a:pt x="32" y="166"/>
                      <a:pt x="33" y="160"/>
                    </a:cubicBezTo>
                    <a:cubicBezTo>
                      <a:pt x="27" y="168"/>
                      <a:pt x="24" y="174"/>
                      <a:pt x="24" y="174"/>
                    </a:cubicBezTo>
                    <a:cubicBezTo>
                      <a:pt x="27" y="165"/>
                      <a:pt x="30" y="157"/>
                      <a:pt x="34" y="149"/>
                    </a:cubicBezTo>
                    <a:cubicBezTo>
                      <a:pt x="35" y="137"/>
                      <a:pt x="35" y="125"/>
                      <a:pt x="36" y="113"/>
                    </a:cubicBezTo>
                    <a:cubicBezTo>
                      <a:pt x="30" y="123"/>
                      <a:pt x="26" y="129"/>
                      <a:pt x="26" y="129"/>
                    </a:cubicBezTo>
                    <a:cubicBezTo>
                      <a:pt x="29" y="119"/>
                      <a:pt x="33" y="109"/>
                      <a:pt x="37" y="99"/>
                    </a:cubicBezTo>
                    <a:cubicBezTo>
                      <a:pt x="39" y="80"/>
                      <a:pt x="41" y="60"/>
                      <a:pt x="45" y="40"/>
                    </a:cubicBezTo>
                    <a:cubicBezTo>
                      <a:pt x="44" y="41"/>
                      <a:pt x="44" y="42"/>
                      <a:pt x="44" y="42"/>
                    </a:cubicBezTo>
                    <a:cubicBezTo>
                      <a:pt x="44" y="41"/>
                      <a:pt x="44" y="41"/>
                      <a:pt x="45" y="40"/>
                    </a:cubicBezTo>
                    <a:cubicBezTo>
                      <a:pt x="45" y="37"/>
                      <a:pt x="46" y="34"/>
                      <a:pt x="46" y="31"/>
                    </a:cubicBezTo>
                    <a:cubicBezTo>
                      <a:pt x="44" y="21"/>
                      <a:pt x="43" y="10"/>
                      <a:pt x="42" y="0"/>
                    </a:cubicBezTo>
                  </a:path>
                </a:pathLst>
              </a:custGeom>
              <a:solidFill>
                <a:srgbClr val="9890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620" name="Freeform 5034">
                <a:extLst>
                  <a:ext uri="{FF2B5EF4-FFF2-40B4-BE49-F238E27FC236}">
                    <a16:creationId xmlns:a16="http://schemas.microsoft.com/office/drawing/2014/main" id="{652BF1FA-B98F-4CF0-BA62-C264505750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4" y="1069"/>
                <a:ext cx="1" cy="3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2 h 2"/>
                  <a:gd name="T4" fmla="*/ 1 w 1"/>
                  <a:gd name="T5" fmla="*/ 0 h 2"/>
                  <a:gd name="T6" fmla="*/ 1 w 1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BEB9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621" name="Freeform 5035">
                <a:extLst>
                  <a:ext uri="{FF2B5EF4-FFF2-40B4-BE49-F238E27FC236}">
                    <a16:creationId xmlns:a16="http://schemas.microsoft.com/office/drawing/2014/main" id="{D0EFF089-6717-4259-8C55-8117F0B182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9" y="1149"/>
                <a:ext cx="15" cy="41"/>
              </a:xfrm>
              <a:custGeom>
                <a:avLst/>
                <a:gdLst>
                  <a:gd name="T0" fmla="*/ 37 w 11"/>
                  <a:gd name="T1" fmla="*/ 0 h 30"/>
                  <a:gd name="T2" fmla="*/ 0 w 11"/>
                  <a:gd name="T3" fmla="*/ 105 h 30"/>
                  <a:gd name="T4" fmla="*/ 35 w 11"/>
                  <a:gd name="T5" fmla="*/ 49 h 30"/>
                  <a:gd name="T6" fmla="*/ 37 w 11"/>
                  <a:gd name="T7" fmla="*/ 0 h 3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" h="30">
                    <a:moveTo>
                      <a:pt x="11" y="0"/>
                    </a:moveTo>
                    <a:cubicBezTo>
                      <a:pt x="7" y="10"/>
                      <a:pt x="3" y="20"/>
                      <a:pt x="0" y="30"/>
                    </a:cubicBezTo>
                    <a:cubicBezTo>
                      <a:pt x="0" y="30"/>
                      <a:pt x="4" y="24"/>
                      <a:pt x="10" y="14"/>
                    </a:cubicBezTo>
                    <a:cubicBezTo>
                      <a:pt x="11" y="9"/>
                      <a:pt x="11" y="5"/>
                      <a:pt x="11" y="0"/>
                    </a:cubicBezTo>
                  </a:path>
                </a:pathLst>
              </a:custGeom>
              <a:solidFill>
                <a:srgbClr val="BEB9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622" name="Freeform 5036">
                <a:extLst>
                  <a:ext uri="{FF2B5EF4-FFF2-40B4-BE49-F238E27FC236}">
                    <a16:creationId xmlns:a16="http://schemas.microsoft.com/office/drawing/2014/main" id="{D753CDCE-68DA-4164-BEAF-ED650DD42F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7" y="1217"/>
                <a:ext cx="13" cy="34"/>
              </a:xfrm>
              <a:custGeom>
                <a:avLst/>
                <a:gdLst>
                  <a:gd name="T0" fmla="*/ 29 w 10"/>
                  <a:gd name="T1" fmla="*/ 0 h 25"/>
                  <a:gd name="T2" fmla="*/ 0 w 10"/>
                  <a:gd name="T3" fmla="*/ 86 h 25"/>
                  <a:gd name="T4" fmla="*/ 27 w 10"/>
                  <a:gd name="T5" fmla="*/ 37 h 25"/>
                  <a:gd name="T6" fmla="*/ 27 w 10"/>
                  <a:gd name="T7" fmla="*/ 30 h 25"/>
                  <a:gd name="T8" fmla="*/ 29 w 10"/>
                  <a:gd name="T9" fmla="*/ 0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" h="25">
                    <a:moveTo>
                      <a:pt x="10" y="0"/>
                    </a:moveTo>
                    <a:cubicBezTo>
                      <a:pt x="6" y="8"/>
                      <a:pt x="3" y="16"/>
                      <a:pt x="0" y="25"/>
                    </a:cubicBezTo>
                    <a:cubicBezTo>
                      <a:pt x="0" y="25"/>
                      <a:pt x="3" y="19"/>
                      <a:pt x="9" y="11"/>
                    </a:cubicBezTo>
                    <a:cubicBezTo>
                      <a:pt x="9" y="10"/>
                      <a:pt x="9" y="10"/>
                      <a:pt x="9" y="9"/>
                    </a:cubicBezTo>
                    <a:cubicBezTo>
                      <a:pt x="9" y="6"/>
                      <a:pt x="9" y="3"/>
                      <a:pt x="10" y="0"/>
                    </a:cubicBezTo>
                  </a:path>
                </a:pathLst>
              </a:custGeom>
              <a:solidFill>
                <a:srgbClr val="BEB9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623" name="Freeform 5037">
                <a:extLst>
                  <a:ext uri="{FF2B5EF4-FFF2-40B4-BE49-F238E27FC236}">
                    <a16:creationId xmlns:a16="http://schemas.microsoft.com/office/drawing/2014/main" id="{3190399D-FE2B-4511-9881-56DFAEE83D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6" y="1232"/>
                <a:ext cx="3" cy="22"/>
              </a:xfrm>
              <a:custGeom>
                <a:avLst/>
                <a:gdLst>
                  <a:gd name="T0" fmla="*/ 12 w 2"/>
                  <a:gd name="T1" fmla="*/ 0 h 16"/>
                  <a:gd name="T2" fmla="*/ 12 w 2"/>
                  <a:gd name="T3" fmla="*/ 0 h 16"/>
                  <a:gd name="T4" fmla="*/ 8 w 2"/>
                  <a:gd name="T5" fmla="*/ 56 h 16"/>
                  <a:gd name="T6" fmla="*/ 8 w 2"/>
                  <a:gd name="T7" fmla="*/ 56 h 16"/>
                  <a:gd name="T8" fmla="*/ 12 w 2"/>
                  <a:gd name="T9" fmla="*/ 0 h 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6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6"/>
                      <a:pt x="0" y="11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0"/>
                      <a:pt x="1" y="5"/>
                      <a:pt x="2" y="0"/>
                    </a:cubicBezTo>
                  </a:path>
                </a:pathLst>
              </a:custGeom>
              <a:solidFill>
                <a:srgbClr val="ABA4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624" name="Freeform 5038">
                <a:extLst>
                  <a:ext uri="{FF2B5EF4-FFF2-40B4-BE49-F238E27FC236}">
                    <a16:creationId xmlns:a16="http://schemas.microsoft.com/office/drawing/2014/main" id="{7BEEE597-F412-42FA-B922-F01033AD5A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9" y="1229"/>
                <a:ext cx="1" cy="3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12 h 2"/>
                  <a:gd name="T4" fmla="*/ 0 w 1"/>
                  <a:gd name="T5" fmla="*/ 12 h 2"/>
                  <a:gd name="T6" fmla="*/ 0 w 1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0"/>
                      <a:pt x="0" y="0"/>
                    </a:cubicBezTo>
                  </a:path>
                </a:pathLst>
              </a:custGeom>
              <a:solidFill>
                <a:srgbClr val="CBC6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625" name="Freeform 5039">
                <a:extLst>
                  <a:ext uri="{FF2B5EF4-FFF2-40B4-BE49-F238E27FC236}">
                    <a16:creationId xmlns:a16="http://schemas.microsoft.com/office/drawing/2014/main" id="{07D064CF-4A00-4FF8-ACF2-D1DE8AE0DC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0" y="929"/>
                <a:ext cx="58" cy="86"/>
              </a:xfrm>
              <a:custGeom>
                <a:avLst/>
                <a:gdLst>
                  <a:gd name="T0" fmla="*/ 142 w 43"/>
                  <a:gd name="T1" fmla="*/ 0 h 63"/>
                  <a:gd name="T2" fmla="*/ 0 w 43"/>
                  <a:gd name="T3" fmla="*/ 209 h 63"/>
                  <a:gd name="T4" fmla="*/ 1 w 43"/>
                  <a:gd name="T5" fmla="*/ 218 h 63"/>
                  <a:gd name="T6" fmla="*/ 89 w 43"/>
                  <a:gd name="T7" fmla="*/ 96 h 63"/>
                  <a:gd name="T8" fmla="*/ 129 w 43"/>
                  <a:gd name="T9" fmla="*/ 19 h 63"/>
                  <a:gd name="T10" fmla="*/ 142 w 43"/>
                  <a:gd name="T11" fmla="*/ 0 h 6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3" h="63">
                    <a:moveTo>
                      <a:pt x="43" y="0"/>
                    </a:moveTo>
                    <a:cubicBezTo>
                      <a:pt x="25" y="17"/>
                      <a:pt x="12" y="38"/>
                      <a:pt x="0" y="60"/>
                    </a:cubicBezTo>
                    <a:cubicBezTo>
                      <a:pt x="0" y="61"/>
                      <a:pt x="0" y="62"/>
                      <a:pt x="1" y="63"/>
                    </a:cubicBezTo>
                    <a:cubicBezTo>
                      <a:pt x="8" y="50"/>
                      <a:pt x="18" y="39"/>
                      <a:pt x="27" y="27"/>
                    </a:cubicBezTo>
                    <a:cubicBezTo>
                      <a:pt x="31" y="20"/>
                      <a:pt x="35" y="12"/>
                      <a:pt x="39" y="5"/>
                    </a:cubicBezTo>
                    <a:cubicBezTo>
                      <a:pt x="40" y="4"/>
                      <a:pt x="41" y="2"/>
                      <a:pt x="43" y="0"/>
                    </a:cubicBezTo>
                  </a:path>
                </a:pathLst>
              </a:custGeom>
              <a:solidFill>
                <a:srgbClr val="6D64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626" name="Freeform 5040">
                <a:extLst>
                  <a:ext uri="{FF2B5EF4-FFF2-40B4-BE49-F238E27FC236}">
                    <a16:creationId xmlns:a16="http://schemas.microsoft.com/office/drawing/2014/main" id="{E8C45C1C-372E-4637-8A78-8087BA95BD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0" y="1011"/>
                <a:ext cx="11" cy="23"/>
              </a:xfrm>
              <a:custGeom>
                <a:avLst/>
                <a:gdLst>
                  <a:gd name="T0" fmla="*/ 26 w 8"/>
                  <a:gd name="T1" fmla="*/ 0 h 17"/>
                  <a:gd name="T2" fmla="*/ 0 w 8"/>
                  <a:gd name="T3" fmla="*/ 57 h 17"/>
                  <a:gd name="T4" fmla="*/ 29 w 8"/>
                  <a:gd name="T5" fmla="*/ 9 h 17"/>
                  <a:gd name="T6" fmla="*/ 26 w 8"/>
                  <a:gd name="T7" fmla="*/ 0 h 1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" h="17">
                    <a:moveTo>
                      <a:pt x="7" y="0"/>
                    </a:moveTo>
                    <a:cubicBezTo>
                      <a:pt x="5" y="6"/>
                      <a:pt x="2" y="12"/>
                      <a:pt x="0" y="17"/>
                    </a:cubicBezTo>
                    <a:cubicBezTo>
                      <a:pt x="2" y="13"/>
                      <a:pt x="5" y="8"/>
                      <a:pt x="8" y="3"/>
                    </a:cubicBezTo>
                    <a:cubicBezTo>
                      <a:pt x="7" y="2"/>
                      <a:pt x="7" y="1"/>
                      <a:pt x="7" y="0"/>
                    </a:cubicBezTo>
                  </a:path>
                </a:pathLst>
              </a:custGeom>
              <a:solidFill>
                <a:srgbClr val="A19A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627" name="Freeform 5041">
                <a:extLst>
                  <a:ext uri="{FF2B5EF4-FFF2-40B4-BE49-F238E27FC236}">
                    <a16:creationId xmlns:a16="http://schemas.microsoft.com/office/drawing/2014/main" id="{141A2F35-0E2E-468C-B710-64D15A2070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5" y="1042"/>
                <a:ext cx="41" cy="224"/>
              </a:xfrm>
              <a:custGeom>
                <a:avLst/>
                <a:gdLst>
                  <a:gd name="T0" fmla="*/ 105 w 30"/>
                  <a:gd name="T1" fmla="*/ 0 h 165"/>
                  <a:gd name="T2" fmla="*/ 7 w 30"/>
                  <a:gd name="T3" fmla="*/ 426 h 165"/>
                  <a:gd name="T4" fmla="*/ 0 w 30"/>
                  <a:gd name="T5" fmla="*/ 524 h 165"/>
                  <a:gd name="T6" fmla="*/ 0 w 30"/>
                  <a:gd name="T7" fmla="*/ 561 h 165"/>
                  <a:gd name="T8" fmla="*/ 1 w 30"/>
                  <a:gd name="T9" fmla="*/ 543 h 165"/>
                  <a:gd name="T10" fmla="*/ 70 w 30"/>
                  <a:gd name="T11" fmla="*/ 239 h 165"/>
                  <a:gd name="T12" fmla="*/ 105 w 30"/>
                  <a:gd name="T13" fmla="*/ 0 h 16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0" h="165">
                    <a:moveTo>
                      <a:pt x="30" y="0"/>
                    </a:moveTo>
                    <a:cubicBezTo>
                      <a:pt x="15" y="38"/>
                      <a:pt x="7" y="81"/>
                      <a:pt x="2" y="125"/>
                    </a:cubicBezTo>
                    <a:cubicBezTo>
                      <a:pt x="2" y="135"/>
                      <a:pt x="2" y="144"/>
                      <a:pt x="0" y="154"/>
                    </a:cubicBezTo>
                    <a:cubicBezTo>
                      <a:pt x="0" y="158"/>
                      <a:pt x="0" y="162"/>
                      <a:pt x="0" y="165"/>
                    </a:cubicBezTo>
                    <a:cubicBezTo>
                      <a:pt x="0" y="164"/>
                      <a:pt x="0" y="162"/>
                      <a:pt x="1" y="160"/>
                    </a:cubicBezTo>
                    <a:cubicBezTo>
                      <a:pt x="8" y="130"/>
                      <a:pt x="11" y="100"/>
                      <a:pt x="20" y="71"/>
                    </a:cubicBezTo>
                    <a:cubicBezTo>
                      <a:pt x="27" y="47"/>
                      <a:pt x="28" y="23"/>
                      <a:pt x="30" y="0"/>
                    </a:cubicBezTo>
                  </a:path>
                </a:pathLst>
              </a:custGeom>
              <a:solidFill>
                <a:srgbClr val="A19A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628" name="Freeform 5042">
                <a:extLst>
                  <a:ext uri="{FF2B5EF4-FFF2-40B4-BE49-F238E27FC236}">
                    <a16:creationId xmlns:a16="http://schemas.microsoft.com/office/drawing/2014/main" id="{23D57B59-B428-4E90-9502-7E6B0E6F34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5" y="1211"/>
                <a:ext cx="3" cy="40"/>
              </a:xfrm>
              <a:custGeom>
                <a:avLst/>
                <a:gdLst>
                  <a:gd name="T0" fmla="*/ 12 w 2"/>
                  <a:gd name="T1" fmla="*/ 0 h 29"/>
                  <a:gd name="T2" fmla="*/ 0 w 2"/>
                  <a:gd name="T3" fmla="*/ 105 h 29"/>
                  <a:gd name="T4" fmla="*/ 12 w 2"/>
                  <a:gd name="T5" fmla="*/ 0 h 2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29">
                    <a:moveTo>
                      <a:pt x="2" y="0"/>
                    </a:moveTo>
                    <a:cubicBezTo>
                      <a:pt x="1" y="9"/>
                      <a:pt x="1" y="19"/>
                      <a:pt x="0" y="29"/>
                    </a:cubicBezTo>
                    <a:cubicBezTo>
                      <a:pt x="2" y="19"/>
                      <a:pt x="2" y="10"/>
                      <a:pt x="2" y="0"/>
                    </a:cubicBezTo>
                  </a:path>
                </a:pathLst>
              </a:custGeom>
              <a:solidFill>
                <a:srgbClr val="C4BF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629" name="Freeform 5043">
                <a:extLst>
                  <a:ext uri="{FF2B5EF4-FFF2-40B4-BE49-F238E27FC236}">
                    <a16:creationId xmlns:a16="http://schemas.microsoft.com/office/drawing/2014/main" id="{AF8CA67C-3C1F-4E22-8551-6A879ECDF9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3" y="1515"/>
                <a:ext cx="30" cy="4"/>
              </a:xfrm>
              <a:custGeom>
                <a:avLst/>
                <a:gdLst>
                  <a:gd name="T0" fmla="*/ 57 w 22"/>
                  <a:gd name="T1" fmla="*/ 0 h 3"/>
                  <a:gd name="T2" fmla="*/ 0 w 22"/>
                  <a:gd name="T3" fmla="*/ 0 h 3"/>
                  <a:gd name="T4" fmla="*/ 7 w 22"/>
                  <a:gd name="T5" fmla="*/ 9 h 3"/>
                  <a:gd name="T6" fmla="*/ 76 w 22"/>
                  <a:gd name="T7" fmla="*/ 0 h 3"/>
                  <a:gd name="T8" fmla="*/ 57 w 22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2" h="3">
                    <a:moveTo>
                      <a:pt x="17" y="0"/>
                    </a:moveTo>
                    <a:cubicBezTo>
                      <a:pt x="11" y="0"/>
                      <a:pt x="6" y="0"/>
                      <a:pt x="0" y="0"/>
                    </a:cubicBezTo>
                    <a:cubicBezTo>
                      <a:pt x="1" y="1"/>
                      <a:pt x="1" y="2"/>
                      <a:pt x="2" y="3"/>
                    </a:cubicBezTo>
                    <a:cubicBezTo>
                      <a:pt x="8" y="1"/>
                      <a:pt x="15" y="0"/>
                      <a:pt x="22" y="0"/>
                    </a:cubicBezTo>
                    <a:cubicBezTo>
                      <a:pt x="20" y="0"/>
                      <a:pt x="19" y="0"/>
                      <a:pt x="17" y="0"/>
                    </a:cubicBezTo>
                  </a:path>
                </a:pathLst>
              </a:custGeom>
              <a:solidFill>
                <a:srgbClr val="423A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630" name="Freeform 5044">
                <a:extLst>
                  <a:ext uri="{FF2B5EF4-FFF2-40B4-BE49-F238E27FC236}">
                    <a16:creationId xmlns:a16="http://schemas.microsoft.com/office/drawing/2014/main" id="{64FC3D09-9770-490E-A28D-FD0FFDAF03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6" y="1515"/>
                <a:ext cx="36" cy="18"/>
              </a:xfrm>
              <a:custGeom>
                <a:avLst/>
                <a:gdLst>
                  <a:gd name="T0" fmla="*/ 64 w 27"/>
                  <a:gd name="T1" fmla="*/ 0 h 13"/>
                  <a:gd name="T2" fmla="*/ 0 w 27"/>
                  <a:gd name="T3" fmla="*/ 11 h 13"/>
                  <a:gd name="T4" fmla="*/ 9 w 27"/>
                  <a:gd name="T5" fmla="*/ 26 h 13"/>
                  <a:gd name="T6" fmla="*/ 31 w 27"/>
                  <a:gd name="T7" fmla="*/ 48 h 13"/>
                  <a:gd name="T8" fmla="*/ 85 w 27"/>
                  <a:gd name="T9" fmla="*/ 0 h 13"/>
                  <a:gd name="T10" fmla="*/ 64 w 27"/>
                  <a:gd name="T11" fmla="*/ 0 h 1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7" h="13">
                    <a:moveTo>
                      <a:pt x="20" y="0"/>
                    </a:moveTo>
                    <a:cubicBezTo>
                      <a:pt x="13" y="0"/>
                      <a:pt x="6" y="1"/>
                      <a:pt x="0" y="3"/>
                    </a:cubicBezTo>
                    <a:cubicBezTo>
                      <a:pt x="1" y="4"/>
                      <a:pt x="2" y="5"/>
                      <a:pt x="3" y="7"/>
                    </a:cubicBezTo>
                    <a:cubicBezTo>
                      <a:pt x="6" y="9"/>
                      <a:pt x="8" y="11"/>
                      <a:pt x="10" y="13"/>
                    </a:cubicBezTo>
                    <a:cubicBezTo>
                      <a:pt x="18" y="9"/>
                      <a:pt x="24" y="5"/>
                      <a:pt x="27" y="0"/>
                    </a:cubicBezTo>
                    <a:cubicBezTo>
                      <a:pt x="25" y="0"/>
                      <a:pt x="22" y="0"/>
                      <a:pt x="20" y="0"/>
                    </a:cubicBezTo>
                  </a:path>
                </a:pathLst>
              </a:custGeom>
              <a:solidFill>
                <a:srgbClr val="8178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631" name="Freeform 5045">
                <a:extLst>
                  <a:ext uri="{FF2B5EF4-FFF2-40B4-BE49-F238E27FC236}">
                    <a16:creationId xmlns:a16="http://schemas.microsoft.com/office/drawing/2014/main" id="{0E145122-816A-46A4-981A-4357A67D254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450" y="864"/>
                <a:ext cx="250" cy="653"/>
              </a:xfrm>
              <a:custGeom>
                <a:avLst/>
                <a:gdLst>
                  <a:gd name="T0" fmla="*/ 364 w 184"/>
                  <a:gd name="T1" fmla="*/ 1635 h 481"/>
                  <a:gd name="T2" fmla="*/ 459 w 184"/>
                  <a:gd name="T3" fmla="*/ 1598 h 481"/>
                  <a:gd name="T4" fmla="*/ 61 w 184"/>
                  <a:gd name="T5" fmla="*/ 1370 h 481"/>
                  <a:gd name="T6" fmla="*/ 338 w 184"/>
                  <a:gd name="T7" fmla="*/ 1442 h 481"/>
                  <a:gd name="T8" fmla="*/ 0 w 184"/>
                  <a:gd name="T9" fmla="*/ 1275 h 481"/>
                  <a:gd name="T10" fmla="*/ 0 w 184"/>
                  <a:gd name="T11" fmla="*/ 1275 h 481"/>
                  <a:gd name="T12" fmla="*/ 398 w 184"/>
                  <a:gd name="T13" fmla="*/ 1351 h 481"/>
                  <a:gd name="T14" fmla="*/ 379 w 184"/>
                  <a:gd name="T15" fmla="*/ 1237 h 481"/>
                  <a:gd name="T16" fmla="*/ 125 w 184"/>
                  <a:gd name="T17" fmla="*/ 1237 h 481"/>
                  <a:gd name="T18" fmla="*/ 125 w 184"/>
                  <a:gd name="T19" fmla="*/ 1077 h 481"/>
                  <a:gd name="T20" fmla="*/ 50 w 184"/>
                  <a:gd name="T21" fmla="*/ 1026 h 481"/>
                  <a:gd name="T22" fmla="*/ 228 w 184"/>
                  <a:gd name="T23" fmla="*/ 1020 h 481"/>
                  <a:gd name="T24" fmla="*/ 370 w 184"/>
                  <a:gd name="T25" fmla="*/ 1045 h 481"/>
                  <a:gd name="T26" fmla="*/ 303 w 184"/>
                  <a:gd name="T27" fmla="*/ 980 h 481"/>
                  <a:gd name="T28" fmla="*/ 417 w 184"/>
                  <a:gd name="T29" fmla="*/ 1026 h 481"/>
                  <a:gd name="T30" fmla="*/ 463 w 184"/>
                  <a:gd name="T31" fmla="*/ 933 h 481"/>
                  <a:gd name="T32" fmla="*/ 482 w 184"/>
                  <a:gd name="T33" fmla="*/ 844 h 481"/>
                  <a:gd name="T34" fmla="*/ 228 w 184"/>
                  <a:gd name="T35" fmla="*/ 785 h 481"/>
                  <a:gd name="T36" fmla="*/ 92 w 184"/>
                  <a:gd name="T37" fmla="*/ 944 h 481"/>
                  <a:gd name="T38" fmla="*/ 197 w 184"/>
                  <a:gd name="T39" fmla="*/ 911 h 481"/>
                  <a:gd name="T40" fmla="*/ 257 w 184"/>
                  <a:gd name="T41" fmla="*/ 901 h 481"/>
                  <a:gd name="T42" fmla="*/ 408 w 184"/>
                  <a:gd name="T43" fmla="*/ 824 h 481"/>
                  <a:gd name="T44" fmla="*/ 406 w 184"/>
                  <a:gd name="T45" fmla="*/ 715 h 481"/>
                  <a:gd name="T46" fmla="*/ 417 w 184"/>
                  <a:gd name="T47" fmla="*/ 768 h 481"/>
                  <a:gd name="T48" fmla="*/ 382 w 184"/>
                  <a:gd name="T49" fmla="*/ 730 h 481"/>
                  <a:gd name="T50" fmla="*/ 467 w 184"/>
                  <a:gd name="T51" fmla="*/ 706 h 481"/>
                  <a:gd name="T52" fmla="*/ 495 w 184"/>
                  <a:gd name="T53" fmla="*/ 770 h 481"/>
                  <a:gd name="T54" fmla="*/ 50 w 184"/>
                  <a:gd name="T55" fmla="*/ 701 h 481"/>
                  <a:gd name="T56" fmla="*/ 133 w 184"/>
                  <a:gd name="T57" fmla="*/ 763 h 481"/>
                  <a:gd name="T58" fmla="*/ 477 w 184"/>
                  <a:gd name="T59" fmla="*/ 581 h 481"/>
                  <a:gd name="T60" fmla="*/ 523 w 184"/>
                  <a:gd name="T61" fmla="*/ 597 h 481"/>
                  <a:gd name="T62" fmla="*/ 523 w 184"/>
                  <a:gd name="T63" fmla="*/ 596 h 481"/>
                  <a:gd name="T64" fmla="*/ 361 w 184"/>
                  <a:gd name="T65" fmla="*/ 540 h 481"/>
                  <a:gd name="T66" fmla="*/ 124 w 184"/>
                  <a:gd name="T67" fmla="*/ 664 h 481"/>
                  <a:gd name="T68" fmla="*/ 253 w 184"/>
                  <a:gd name="T69" fmla="*/ 649 h 481"/>
                  <a:gd name="T70" fmla="*/ 341 w 184"/>
                  <a:gd name="T71" fmla="*/ 656 h 481"/>
                  <a:gd name="T72" fmla="*/ 439 w 184"/>
                  <a:gd name="T73" fmla="*/ 610 h 481"/>
                  <a:gd name="T74" fmla="*/ 495 w 184"/>
                  <a:gd name="T75" fmla="*/ 516 h 481"/>
                  <a:gd name="T76" fmla="*/ 539 w 184"/>
                  <a:gd name="T77" fmla="*/ 524 h 481"/>
                  <a:gd name="T78" fmla="*/ 83 w 184"/>
                  <a:gd name="T79" fmla="*/ 524 h 481"/>
                  <a:gd name="T80" fmla="*/ 273 w 184"/>
                  <a:gd name="T81" fmla="*/ 485 h 481"/>
                  <a:gd name="T82" fmla="*/ 125 w 184"/>
                  <a:gd name="T83" fmla="*/ 398 h 481"/>
                  <a:gd name="T84" fmla="*/ 145 w 184"/>
                  <a:gd name="T85" fmla="*/ 371 h 481"/>
                  <a:gd name="T86" fmla="*/ 344 w 184"/>
                  <a:gd name="T87" fmla="*/ 466 h 481"/>
                  <a:gd name="T88" fmla="*/ 541 w 184"/>
                  <a:gd name="T89" fmla="*/ 371 h 481"/>
                  <a:gd name="T90" fmla="*/ 216 w 184"/>
                  <a:gd name="T91" fmla="*/ 263 h 481"/>
                  <a:gd name="T92" fmla="*/ 427 w 184"/>
                  <a:gd name="T93" fmla="*/ 299 h 481"/>
                  <a:gd name="T94" fmla="*/ 295 w 184"/>
                  <a:gd name="T95" fmla="*/ 225 h 481"/>
                  <a:gd name="T96" fmla="*/ 371 w 184"/>
                  <a:gd name="T97" fmla="*/ 76 h 481"/>
                  <a:gd name="T98" fmla="*/ 361 w 184"/>
                  <a:gd name="T99" fmla="*/ 149 h 481"/>
                  <a:gd name="T100" fmla="*/ 628 w 184"/>
                  <a:gd name="T101" fmla="*/ 174 h 481"/>
                  <a:gd name="T102" fmla="*/ 443 w 184"/>
                  <a:gd name="T103" fmla="*/ 68 h 481"/>
                  <a:gd name="T104" fmla="*/ 572 w 184"/>
                  <a:gd name="T105" fmla="*/ 20 h 481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184" h="481">
                    <a:moveTo>
                      <a:pt x="122" y="440"/>
                    </a:moveTo>
                    <a:cubicBezTo>
                      <a:pt x="102" y="448"/>
                      <a:pt x="78" y="460"/>
                      <a:pt x="56" y="473"/>
                    </a:cubicBezTo>
                    <a:cubicBezTo>
                      <a:pt x="71" y="480"/>
                      <a:pt x="89" y="481"/>
                      <a:pt x="107" y="481"/>
                    </a:cubicBezTo>
                    <a:cubicBezTo>
                      <a:pt x="113" y="481"/>
                      <a:pt x="120" y="481"/>
                      <a:pt x="127" y="481"/>
                    </a:cubicBezTo>
                    <a:cubicBezTo>
                      <a:pt x="128" y="480"/>
                      <a:pt x="128" y="480"/>
                      <a:pt x="128" y="480"/>
                    </a:cubicBezTo>
                    <a:cubicBezTo>
                      <a:pt x="131" y="477"/>
                      <a:pt x="133" y="474"/>
                      <a:pt x="135" y="471"/>
                    </a:cubicBezTo>
                    <a:cubicBezTo>
                      <a:pt x="129" y="461"/>
                      <a:pt x="125" y="451"/>
                      <a:pt x="122" y="440"/>
                    </a:cubicBezTo>
                    <a:moveTo>
                      <a:pt x="35" y="395"/>
                    </a:moveTo>
                    <a:cubicBezTo>
                      <a:pt x="29" y="398"/>
                      <a:pt x="23" y="400"/>
                      <a:pt x="18" y="403"/>
                    </a:cubicBezTo>
                    <a:cubicBezTo>
                      <a:pt x="14" y="405"/>
                      <a:pt x="10" y="408"/>
                      <a:pt x="6" y="411"/>
                    </a:cubicBezTo>
                    <a:cubicBezTo>
                      <a:pt x="11" y="427"/>
                      <a:pt x="19" y="443"/>
                      <a:pt x="31" y="455"/>
                    </a:cubicBezTo>
                    <a:cubicBezTo>
                      <a:pt x="53" y="442"/>
                      <a:pt x="77" y="432"/>
                      <a:pt x="99" y="424"/>
                    </a:cubicBezTo>
                    <a:cubicBezTo>
                      <a:pt x="77" y="418"/>
                      <a:pt x="56" y="407"/>
                      <a:pt x="35" y="395"/>
                    </a:cubicBezTo>
                    <a:cubicBezTo>
                      <a:pt x="35" y="395"/>
                      <a:pt x="35" y="395"/>
                      <a:pt x="35" y="395"/>
                    </a:cubicBezTo>
                    <a:moveTo>
                      <a:pt x="0" y="376"/>
                    </a:moveTo>
                    <a:cubicBezTo>
                      <a:pt x="0" y="379"/>
                      <a:pt x="1" y="382"/>
                      <a:pt x="1" y="385"/>
                    </a:cubicBezTo>
                    <a:cubicBezTo>
                      <a:pt x="3" y="384"/>
                      <a:pt x="6" y="382"/>
                      <a:pt x="8" y="381"/>
                    </a:cubicBezTo>
                    <a:cubicBezTo>
                      <a:pt x="5" y="379"/>
                      <a:pt x="3" y="377"/>
                      <a:pt x="0" y="376"/>
                    </a:cubicBezTo>
                    <a:moveTo>
                      <a:pt x="111" y="364"/>
                    </a:moveTo>
                    <a:cubicBezTo>
                      <a:pt x="103" y="364"/>
                      <a:pt x="85" y="371"/>
                      <a:pt x="66" y="379"/>
                    </a:cubicBezTo>
                    <a:cubicBezTo>
                      <a:pt x="82" y="387"/>
                      <a:pt x="100" y="394"/>
                      <a:pt x="117" y="398"/>
                    </a:cubicBezTo>
                    <a:cubicBezTo>
                      <a:pt x="117" y="387"/>
                      <a:pt x="117" y="376"/>
                      <a:pt x="119" y="365"/>
                    </a:cubicBezTo>
                    <a:cubicBezTo>
                      <a:pt x="117" y="365"/>
                      <a:pt x="116" y="364"/>
                      <a:pt x="114" y="364"/>
                    </a:cubicBezTo>
                    <a:cubicBezTo>
                      <a:pt x="113" y="364"/>
                      <a:pt x="113" y="364"/>
                      <a:pt x="111" y="364"/>
                    </a:cubicBezTo>
                    <a:moveTo>
                      <a:pt x="37" y="317"/>
                    </a:moveTo>
                    <a:cubicBezTo>
                      <a:pt x="24" y="325"/>
                      <a:pt x="12" y="332"/>
                      <a:pt x="3" y="339"/>
                    </a:cubicBezTo>
                    <a:cubicBezTo>
                      <a:pt x="13" y="348"/>
                      <a:pt x="25" y="356"/>
                      <a:pt x="37" y="364"/>
                    </a:cubicBezTo>
                    <a:cubicBezTo>
                      <a:pt x="57" y="353"/>
                      <a:pt x="78" y="346"/>
                      <a:pt x="96" y="340"/>
                    </a:cubicBezTo>
                    <a:cubicBezTo>
                      <a:pt x="94" y="340"/>
                      <a:pt x="93" y="340"/>
                      <a:pt x="91" y="339"/>
                    </a:cubicBezTo>
                    <a:cubicBezTo>
                      <a:pt x="73" y="336"/>
                      <a:pt x="54" y="327"/>
                      <a:pt x="37" y="317"/>
                    </a:cubicBezTo>
                    <a:moveTo>
                      <a:pt x="1" y="289"/>
                    </a:moveTo>
                    <a:cubicBezTo>
                      <a:pt x="1" y="298"/>
                      <a:pt x="0" y="306"/>
                      <a:pt x="0" y="314"/>
                    </a:cubicBezTo>
                    <a:cubicBezTo>
                      <a:pt x="5" y="311"/>
                      <a:pt x="10" y="306"/>
                      <a:pt x="15" y="302"/>
                    </a:cubicBezTo>
                    <a:cubicBezTo>
                      <a:pt x="10" y="298"/>
                      <a:pt x="6" y="294"/>
                      <a:pt x="1" y="289"/>
                    </a:cubicBezTo>
                    <a:moveTo>
                      <a:pt x="89" y="289"/>
                    </a:moveTo>
                    <a:cubicBezTo>
                      <a:pt x="82" y="292"/>
                      <a:pt x="74" y="296"/>
                      <a:pt x="67" y="300"/>
                    </a:cubicBezTo>
                    <a:cubicBezTo>
                      <a:pt x="76" y="304"/>
                      <a:pt x="85" y="308"/>
                      <a:pt x="95" y="311"/>
                    </a:cubicBezTo>
                    <a:cubicBezTo>
                      <a:pt x="97" y="312"/>
                      <a:pt x="100" y="312"/>
                      <a:pt x="103" y="313"/>
                    </a:cubicBezTo>
                    <a:cubicBezTo>
                      <a:pt x="105" y="311"/>
                      <a:pt x="107" y="309"/>
                      <a:pt x="108" y="308"/>
                    </a:cubicBezTo>
                    <a:cubicBezTo>
                      <a:pt x="107" y="306"/>
                      <a:pt x="105" y="305"/>
                      <a:pt x="102" y="305"/>
                    </a:cubicBezTo>
                    <a:cubicBezTo>
                      <a:pt x="100" y="305"/>
                      <a:pt x="97" y="305"/>
                      <a:pt x="95" y="307"/>
                    </a:cubicBezTo>
                    <a:cubicBezTo>
                      <a:pt x="104" y="288"/>
                      <a:pt x="104" y="299"/>
                      <a:pt x="89" y="289"/>
                    </a:cubicBezTo>
                    <a:moveTo>
                      <a:pt x="136" y="275"/>
                    </a:moveTo>
                    <a:cubicBezTo>
                      <a:pt x="128" y="275"/>
                      <a:pt x="121" y="277"/>
                      <a:pt x="112" y="280"/>
                    </a:cubicBezTo>
                    <a:cubicBezTo>
                      <a:pt x="108" y="289"/>
                      <a:pt x="108" y="295"/>
                      <a:pt x="122" y="302"/>
                    </a:cubicBezTo>
                    <a:cubicBezTo>
                      <a:pt x="117" y="310"/>
                      <a:pt x="111" y="311"/>
                      <a:pt x="108" y="315"/>
                    </a:cubicBezTo>
                    <a:cubicBezTo>
                      <a:pt x="114" y="316"/>
                      <a:pt x="120" y="318"/>
                      <a:pt x="126" y="319"/>
                    </a:cubicBezTo>
                    <a:cubicBezTo>
                      <a:pt x="129" y="304"/>
                      <a:pt x="133" y="289"/>
                      <a:pt x="136" y="275"/>
                    </a:cubicBezTo>
                    <a:moveTo>
                      <a:pt x="135" y="245"/>
                    </a:moveTo>
                    <a:cubicBezTo>
                      <a:pt x="134" y="246"/>
                      <a:pt x="133" y="248"/>
                      <a:pt x="132" y="250"/>
                    </a:cubicBezTo>
                    <a:cubicBezTo>
                      <a:pt x="135" y="249"/>
                      <a:pt x="138" y="249"/>
                      <a:pt x="141" y="248"/>
                    </a:cubicBezTo>
                    <a:cubicBezTo>
                      <a:pt x="142" y="247"/>
                      <a:pt x="142" y="247"/>
                      <a:pt x="142" y="246"/>
                    </a:cubicBezTo>
                    <a:cubicBezTo>
                      <a:pt x="140" y="245"/>
                      <a:pt x="137" y="245"/>
                      <a:pt x="135" y="245"/>
                    </a:cubicBezTo>
                    <a:moveTo>
                      <a:pt x="67" y="231"/>
                    </a:moveTo>
                    <a:cubicBezTo>
                      <a:pt x="62" y="233"/>
                      <a:pt x="57" y="235"/>
                      <a:pt x="51" y="238"/>
                    </a:cubicBezTo>
                    <a:cubicBezTo>
                      <a:pt x="36" y="245"/>
                      <a:pt x="23" y="254"/>
                      <a:pt x="11" y="265"/>
                    </a:cubicBezTo>
                    <a:cubicBezTo>
                      <a:pt x="16" y="269"/>
                      <a:pt x="22" y="274"/>
                      <a:pt x="27" y="278"/>
                    </a:cubicBezTo>
                    <a:cubicBezTo>
                      <a:pt x="31" y="280"/>
                      <a:pt x="34" y="282"/>
                      <a:pt x="38" y="285"/>
                    </a:cubicBezTo>
                    <a:cubicBezTo>
                      <a:pt x="47" y="279"/>
                      <a:pt x="56" y="274"/>
                      <a:pt x="65" y="269"/>
                    </a:cubicBezTo>
                    <a:cubicBezTo>
                      <a:pt x="63" y="269"/>
                      <a:pt x="61" y="268"/>
                      <a:pt x="58" y="268"/>
                    </a:cubicBezTo>
                    <a:cubicBezTo>
                      <a:pt x="57" y="268"/>
                      <a:pt x="56" y="268"/>
                      <a:pt x="54" y="269"/>
                    </a:cubicBezTo>
                    <a:cubicBezTo>
                      <a:pt x="58" y="266"/>
                      <a:pt x="64" y="265"/>
                      <a:pt x="69" y="265"/>
                    </a:cubicBezTo>
                    <a:cubicBezTo>
                      <a:pt x="71" y="265"/>
                      <a:pt x="73" y="265"/>
                      <a:pt x="75" y="265"/>
                    </a:cubicBezTo>
                    <a:cubicBezTo>
                      <a:pt x="86" y="261"/>
                      <a:pt x="97" y="257"/>
                      <a:pt x="108" y="255"/>
                    </a:cubicBezTo>
                    <a:cubicBezTo>
                      <a:pt x="108" y="253"/>
                      <a:pt x="108" y="251"/>
                      <a:pt x="109" y="249"/>
                    </a:cubicBezTo>
                    <a:cubicBezTo>
                      <a:pt x="112" y="245"/>
                      <a:pt x="117" y="246"/>
                      <a:pt x="120" y="242"/>
                    </a:cubicBezTo>
                    <a:cubicBezTo>
                      <a:pt x="114" y="241"/>
                      <a:pt x="109" y="240"/>
                      <a:pt x="103" y="239"/>
                    </a:cubicBezTo>
                    <a:cubicBezTo>
                      <a:pt x="92" y="237"/>
                      <a:pt x="79" y="234"/>
                      <a:pt x="67" y="231"/>
                    </a:cubicBezTo>
                    <a:moveTo>
                      <a:pt x="119" y="211"/>
                    </a:moveTo>
                    <a:cubicBezTo>
                      <a:pt x="111" y="214"/>
                      <a:pt x="101" y="217"/>
                      <a:pt x="90" y="221"/>
                    </a:cubicBezTo>
                    <a:cubicBezTo>
                      <a:pt x="92" y="222"/>
                      <a:pt x="94" y="222"/>
                      <a:pt x="97" y="223"/>
                    </a:cubicBezTo>
                    <a:cubicBezTo>
                      <a:pt x="105" y="225"/>
                      <a:pt x="113" y="226"/>
                      <a:pt x="122" y="226"/>
                    </a:cubicBezTo>
                    <a:cubicBezTo>
                      <a:pt x="122" y="226"/>
                      <a:pt x="122" y="225"/>
                      <a:pt x="123" y="224"/>
                    </a:cubicBezTo>
                    <a:cubicBezTo>
                      <a:pt x="125" y="218"/>
                      <a:pt x="120" y="214"/>
                      <a:pt x="115" y="214"/>
                    </a:cubicBezTo>
                    <a:cubicBezTo>
                      <a:pt x="114" y="214"/>
                      <a:pt x="113" y="215"/>
                      <a:pt x="112" y="215"/>
                    </a:cubicBezTo>
                    <a:cubicBezTo>
                      <a:pt x="116" y="214"/>
                      <a:pt x="118" y="213"/>
                      <a:pt x="119" y="211"/>
                    </a:cubicBezTo>
                    <a:moveTo>
                      <a:pt x="145" y="207"/>
                    </a:moveTo>
                    <a:cubicBezTo>
                      <a:pt x="143" y="207"/>
                      <a:pt x="140" y="208"/>
                      <a:pt x="137" y="208"/>
                    </a:cubicBezTo>
                    <a:cubicBezTo>
                      <a:pt x="136" y="210"/>
                      <a:pt x="135" y="213"/>
                      <a:pt x="134" y="216"/>
                    </a:cubicBezTo>
                    <a:cubicBezTo>
                      <a:pt x="134" y="222"/>
                      <a:pt x="136" y="224"/>
                      <a:pt x="138" y="227"/>
                    </a:cubicBezTo>
                    <a:cubicBezTo>
                      <a:pt x="140" y="227"/>
                      <a:pt x="143" y="227"/>
                      <a:pt x="145" y="227"/>
                    </a:cubicBezTo>
                    <a:cubicBezTo>
                      <a:pt x="146" y="221"/>
                      <a:pt x="146" y="214"/>
                      <a:pt x="147" y="207"/>
                    </a:cubicBezTo>
                    <a:cubicBezTo>
                      <a:pt x="147" y="207"/>
                      <a:pt x="146" y="207"/>
                      <a:pt x="145" y="207"/>
                    </a:cubicBezTo>
                    <a:moveTo>
                      <a:pt x="15" y="206"/>
                    </a:moveTo>
                    <a:cubicBezTo>
                      <a:pt x="13" y="207"/>
                      <a:pt x="12" y="208"/>
                      <a:pt x="11" y="210"/>
                    </a:cubicBezTo>
                    <a:cubicBezTo>
                      <a:pt x="8" y="224"/>
                      <a:pt x="6" y="238"/>
                      <a:pt x="5" y="252"/>
                    </a:cubicBezTo>
                    <a:cubicBezTo>
                      <a:pt x="14" y="243"/>
                      <a:pt x="25" y="234"/>
                      <a:pt x="39" y="225"/>
                    </a:cubicBezTo>
                    <a:cubicBezTo>
                      <a:pt x="40" y="224"/>
                      <a:pt x="41" y="223"/>
                      <a:pt x="42" y="222"/>
                    </a:cubicBezTo>
                    <a:cubicBezTo>
                      <a:pt x="32" y="218"/>
                      <a:pt x="23" y="213"/>
                      <a:pt x="15" y="206"/>
                    </a:cubicBezTo>
                    <a:moveTo>
                      <a:pt x="140" y="171"/>
                    </a:moveTo>
                    <a:cubicBezTo>
                      <a:pt x="138" y="175"/>
                      <a:pt x="134" y="180"/>
                      <a:pt x="133" y="185"/>
                    </a:cubicBezTo>
                    <a:cubicBezTo>
                      <a:pt x="140" y="184"/>
                      <a:pt x="146" y="184"/>
                      <a:pt x="151" y="184"/>
                    </a:cubicBezTo>
                    <a:cubicBezTo>
                      <a:pt x="152" y="181"/>
                      <a:pt x="152" y="179"/>
                      <a:pt x="153" y="176"/>
                    </a:cubicBezTo>
                    <a:cubicBezTo>
                      <a:pt x="154" y="175"/>
                      <a:pt x="154" y="174"/>
                      <a:pt x="155" y="173"/>
                    </a:cubicBezTo>
                    <a:cubicBezTo>
                      <a:pt x="155" y="173"/>
                      <a:pt x="154" y="173"/>
                      <a:pt x="154" y="173"/>
                    </a:cubicBezTo>
                    <a:cubicBezTo>
                      <a:pt x="153" y="175"/>
                      <a:pt x="153" y="175"/>
                      <a:pt x="153" y="175"/>
                    </a:cubicBezTo>
                    <a:cubicBezTo>
                      <a:pt x="153" y="174"/>
                      <a:pt x="154" y="174"/>
                      <a:pt x="154" y="173"/>
                    </a:cubicBezTo>
                    <a:cubicBezTo>
                      <a:pt x="149" y="172"/>
                      <a:pt x="145" y="172"/>
                      <a:pt x="140" y="171"/>
                    </a:cubicBezTo>
                    <a:moveTo>
                      <a:pt x="106" y="159"/>
                    </a:moveTo>
                    <a:cubicBezTo>
                      <a:pt x="95" y="162"/>
                      <a:pt x="82" y="166"/>
                      <a:pt x="67" y="172"/>
                    </a:cubicBezTo>
                    <a:cubicBezTo>
                      <a:pt x="55" y="177"/>
                      <a:pt x="43" y="184"/>
                      <a:pt x="32" y="192"/>
                    </a:cubicBezTo>
                    <a:cubicBezTo>
                      <a:pt x="33" y="193"/>
                      <a:pt x="35" y="194"/>
                      <a:pt x="36" y="195"/>
                    </a:cubicBezTo>
                    <a:cubicBezTo>
                      <a:pt x="45" y="201"/>
                      <a:pt x="53" y="206"/>
                      <a:pt x="62" y="210"/>
                    </a:cubicBezTo>
                    <a:cubicBezTo>
                      <a:pt x="68" y="206"/>
                      <a:pt x="74" y="203"/>
                      <a:pt x="80" y="201"/>
                    </a:cubicBezTo>
                    <a:cubicBezTo>
                      <a:pt x="77" y="199"/>
                      <a:pt x="75" y="196"/>
                      <a:pt x="74" y="191"/>
                    </a:cubicBezTo>
                    <a:cubicBezTo>
                      <a:pt x="78" y="190"/>
                      <a:pt x="83" y="189"/>
                      <a:pt x="88" y="189"/>
                    </a:cubicBezTo>
                    <a:cubicBezTo>
                      <a:pt x="90" y="189"/>
                      <a:pt x="93" y="190"/>
                      <a:pt x="96" y="190"/>
                    </a:cubicBezTo>
                    <a:cubicBezTo>
                      <a:pt x="97" y="191"/>
                      <a:pt x="99" y="192"/>
                      <a:pt x="100" y="193"/>
                    </a:cubicBezTo>
                    <a:cubicBezTo>
                      <a:pt x="106" y="191"/>
                      <a:pt x="112" y="189"/>
                      <a:pt x="117" y="188"/>
                    </a:cubicBezTo>
                    <a:cubicBezTo>
                      <a:pt x="117" y="187"/>
                      <a:pt x="116" y="187"/>
                      <a:pt x="114" y="186"/>
                    </a:cubicBezTo>
                    <a:cubicBezTo>
                      <a:pt x="118" y="179"/>
                      <a:pt x="125" y="184"/>
                      <a:pt x="129" y="180"/>
                    </a:cubicBezTo>
                    <a:cubicBezTo>
                      <a:pt x="131" y="177"/>
                      <a:pt x="131" y="173"/>
                      <a:pt x="131" y="168"/>
                    </a:cubicBezTo>
                    <a:cubicBezTo>
                      <a:pt x="122" y="166"/>
                      <a:pt x="114" y="162"/>
                      <a:pt x="106" y="159"/>
                    </a:cubicBezTo>
                    <a:moveTo>
                      <a:pt x="145" y="152"/>
                    </a:moveTo>
                    <a:cubicBezTo>
                      <a:pt x="144" y="152"/>
                      <a:pt x="144" y="152"/>
                      <a:pt x="144" y="152"/>
                    </a:cubicBezTo>
                    <a:cubicBezTo>
                      <a:pt x="149" y="153"/>
                      <a:pt x="154" y="154"/>
                      <a:pt x="158" y="154"/>
                    </a:cubicBezTo>
                    <a:cubicBezTo>
                      <a:pt x="158" y="154"/>
                      <a:pt x="158" y="154"/>
                      <a:pt x="158" y="154"/>
                    </a:cubicBezTo>
                    <a:cubicBezTo>
                      <a:pt x="155" y="153"/>
                      <a:pt x="150" y="152"/>
                      <a:pt x="145" y="152"/>
                    </a:cubicBezTo>
                    <a:moveTo>
                      <a:pt x="61" y="128"/>
                    </a:moveTo>
                    <a:cubicBezTo>
                      <a:pt x="48" y="135"/>
                      <a:pt x="36" y="144"/>
                      <a:pt x="24" y="154"/>
                    </a:cubicBezTo>
                    <a:cubicBezTo>
                      <a:pt x="22" y="162"/>
                      <a:pt x="19" y="170"/>
                      <a:pt x="17" y="179"/>
                    </a:cubicBezTo>
                    <a:cubicBezTo>
                      <a:pt x="18" y="179"/>
                      <a:pt x="18" y="180"/>
                      <a:pt x="18" y="180"/>
                    </a:cubicBezTo>
                    <a:cubicBezTo>
                      <a:pt x="38" y="162"/>
                      <a:pt x="60" y="151"/>
                      <a:pt x="80" y="143"/>
                    </a:cubicBezTo>
                    <a:cubicBezTo>
                      <a:pt x="73" y="139"/>
                      <a:pt x="67" y="134"/>
                      <a:pt x="61" y="128"/>
                    </a:cubicBezTo>
                    <a:moveTo>
                      <a:pt x="43" y="109"/>
                    </a:moveTo>
                    <a:cubicBezTo>
                      <a:pt x="41" y="112"/>
                      <a:pt x="39" y="114"/>
                      <a:pt x="37" y="117"/>
                    </a:cubicBezTo>
                    <a:cubicBezTo>
                      <a:pt x="36" y="121"/>
                      <a:pt x="34" y="125"/>
                      <a:pt x="33" y="129"/>
                    </a:cubicBezTo>
                    <a:cubicBezTo>
                      <a:pt x="38" y="125"/>
                      <a:pt x="44" y="121"/>
                      <a:pt x="50" y="117"/>
                    </a:cubicBezTo>
                    <a:cubicBezTo>
                      <a:pt x="47" y="115"/>
                      <a:pt x="45" y="112"/>
                      <a:pt x="43" y="109"/>
                    </a:cubicBezTo>
                    <a:moveTo>
                      <a:pt x="144" y="105"/>
                    </a:moveTo>
                    <a:cubicBezTo>
                      <a:pt x="133" y="105"/>
                      <a:pt x="114" y="109"/>
                      <a:pt x="78" y="121"/>
                    </a:cubicBezTo>
                    <a:cubicBezTo>
                      <a:pt x="86" y="127"/>
                      <a:pt x="93" y="132"/>
                      <a:pt x="101" y="137"/>
                    </a:cubicBezTo>
                    <a:cubicBezTo>
                      <a:pt x="122" y="132"/>
                      <a:pt x="140" y="130"/>
                      <a:pt x="155" y="130"/>
                    </a:cubicBezTo>
                    <a:cubicBezTo>
                      <a:pt x="156" y="130"/>
                      <a:pt x="158" y="130"/>
                      <a:pt x="159" y="130"/>
                    </a:cubicBezTo>
                    <a:cubicBezTo>
                      <a:pt x="159" y="123"/>
                      <a:pt x="159" y="116"/>
                      <a:pt x="159" y="109"/>
                    </a:cubicBezTo>
                    <a:cubicBezTo>
                      <a:pt x="156" y="107"/>
                      <a:pt x="152" y="105"/>
                      <a:pt x="144" y="105"/>
                    </a:cubicBezTo>
                    <a:moveTo>
                      <a:pt x="87" y="66"/>
                    </a:moveTo>
                    <a:cubicBezTo>
                      <a:pt x="79" y="69"/>
                      <a:pt x="71" y="73"/>
                      <a:pt x="63" y="77"/>
                    </a:cubicBezTo>
                    <a:cubicBezTo>
                      <a:pt x="60" y="83"/>
                      <a:pt x="56" y="89"/>
                      <a:pt x="52" y="95"/>
                    </a:cubicBezTo>
                    <a:cubicBezTo>
                      <a:pt x="56" y="100"/>
                      <a:pt x="60" y="105"/>
                      <a:pt x="64" y="109"/>
                    </a:cubicBezTo>
                    <a:cubicBezTo>
                      <a:pt x="87" y="98"/>
                      <a:pt x="108" y="91"/>
                      <a:pt x="125" y="88"/>
                    </a:cubicBezTo>
                    <a:cubicBezTo>
                      <a:pt x="133" y="86"/>
                      <a:pt x="139" y="86"/>
                      <a:pt x="145" y="86"/>
                    </a:cubicBezTo>
                    <a:cubicBezTo>
                      <a:pt x="148" y="86"/>
                      <a:pt x="150" y="86"/>
                      <a:pt x="152" y="86"/>
                    </a:cubicBezTo>
                    <a:cubicBezTo>
                      <a:pt x="136" y="80"/>
                      <a:pt x="111" y="73"/>
                      <a:pt x="87" y="66"/>
                    </a:cubicBezTo>
                    <a:moveTo>
                      <a:pt x="130" y="20"/>
                    </a:moveTo>
                    <a:cubicBezTo>
                      <a:pt x="125" y="20"/>
                      <a:pt x="120" y="21"/>
                      <a:pt x="114" y="21"/>
                    </a:cubicBezTo>
                    <a:cubicBezTo>
                      <a:pt x="113" y="22"/>
                      <a:pt x="111" y="22"/>
                      <a:pt x="109" y="22"/>
                    </a:cubicBezTo>
                    <a:cubicBezTo>
                      <a:pt x="102" y="28"/>
                      <a:pt x="95" y="34"/>
                      <a:pt x="88" y="39"/>
                    </a:cubicBezTo>
                    <a:cubicBezTo>
                      <a:pt x="88" y="39"/>
                      <a:pt x="88" y="39"/>
                      <a:pt x="88" y="40"/>
                    </a:cubicBezTo>
                    <a:cubicBezTo>
                      <a:pt x="94" y="41"/>
                      <a:pt x="100" y="43"/>
                      <a:pt x="106" y="44"/>
                    </a:cubicBezTo>
                    <a:cubicBezTo>
                      <a:pt x="116" y="42"/>
                      <a:pt x="126" y="41"/>
                      <a:pt x="134" y="41"/>
                    </a:cubicBezTo>
                    <a:cubicBezTo>
                      <a:pt x="155" y="41"/>
                      <a:pt x="171" y="47"/>
                      <a:pt x="179" y="49"/>
                    </a:cubicBezTo>
                    <a:cubicBezTo>
                      <a:pt x="181" y="50"/>
                      <a:pt x="182" y="50"/>
                      <a:pt x="184" y="51"/>
                    </a:cubicBezTo>
                    <a:cubicBezTo>
                      <a:pt x="183" y="44"/>
                      <a:pt x="183" y="37"/>
                      <a:pt x="181" y="31"/>
                    </a:cubicBezTo>
                    <a:cubicBezTo>
                      <a:pt x="180" y="31"/>
                      <a:pt x="179" y="31"/>
                      <a:pt x="178" y="30"/>
                    </a:cubicBezTo>
                    <a:cubicBezTo>
                      <a:pt x="166" y="25"/>
                      <a:pt x="150" y="20"/>
                      <a:pt x="130" y="20"/>
                    </a:cubicBezTo>
                    <a:moveTo>
                      <a:pt x="151" y="0"/>
                    </a:moveTo>
                    <a:cubicBezTo>
                      <a:pt x="148" y="0"/>
                      <a:pt x="145" y="1"/>
                      <a:pt x="141" y="2"/>
                    </a:cubicBezTo>
                    <a:cubicBezTo>
                      <a:pt x="151" y="2"/>
                      <a:pt x="160" y="4"/>
                      <a:pt x="168" y="6"/>
                    </a:cubicBezTo>
                    <a:cubicBezTo>
                      <a:pt x="163" y="2"/>
                      <a:pt x="158" y="0"/>
                      <a:pt x="151" y="0"/>
                    </a:cubicBezTo>
                  </a:path>
                </a:pathLst>
              </a:custGeom>
              <a:solidFill>
                <a:srgbClr val="332B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632" name="Freeform 5046">
                <a:extLst>
                  <a:ext uri="{FF2B5EF4-FFF2-40B4-BE49-F238E27FC236}">
                    <a16:creationId xmlns:a16="http://schemas.microsoft.com/office/drawing/2014/main" id="{D23BD74B-3C8A-478E-8C32-7F09546A39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70" y="894"/>
                <a:ext cx="28" cy="23"/>
              </a:xfrm>
              <a:custGeom>
                <a:avLst/>
                <a:gdLst>
                  <a:gd name="T0" fmla="*/ 65 w 21"/>
                  <a:gd name="T1" fmla="*/ 0 h 17"/>
                  <a:gd name="T2" fmla="*/ 44 w 21"/>
                  <a:gd name="T3" fmla="*/ 7 h 17"/>
                  <a:gd name="T4" fmla="*/ 0 w 21"/>
                  <a:gd name="T5" fmla="*/ 57 h 17"/>
                  <a:gd name="T6" fmla="*/ 65 w 21"/>
                  <a:gd name="T7" fmla="*/ 0 h 1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1" h="17">
                    <a:moveTo>
                      <a:pt x="21" y="0"/>
                    </a:moveTo>
                    <a:cubicBezTo>
                      <a:pt x="19" y="0"/>
                      <a:pt x="16" y="1"/>
                      <a:pt x="14" y="2"/>
                    </a:cubicBezTo>
                    <a:cubicBezTo>
                      <a:pt x="9" y="6"/>
                      <a:pt x="5" y="11"/>
                      <a:pt x="0" y="17"/>
                    </a:cubicBezTo>
                    <a:cubicBezTo>
                      <a:pt x="7" y="12"/>
                      <a:pt x="14" y="6"/>
                      <a:pt x="21" y="0"/>
                    </a:cubicBezTo>
                  </a:path>
                </a:pathLst>
              </a:custGeom>
              <a:solidFill>
                <a:srgbClr val="5249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633" name="Freeform 5047">
                <a:extLst>
                  <a:ext uri="{FF2B5EF4-FFF2-40B4-BE49-F238E27FC236}">
                    <a16:creationId xmlns:a16="http://schemas.microsoft.com/office/drawing/2014/main" id="{56C0F541-70D8-4126-AEC2-E52C6F6469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98" y="867"/>
                <a:ext cx="98" cy="39"/>
              </a:xfrm>
              <a:custGeom>
                <a:avLst/>
                <a:gdLst>
                  <a:gd name="T0" fmla="*/ 112 w 72"/>
                  <a:gd name="T1" fmla="*/ 0 h 29"/>
                  <a:gd name="T2" fmla="*/ 50 w 72"/>
                  <a:gd name="T3" fmla="*/ 20 h 29"/>
                  <a:gd name="T4" fmla="*/ 0 w 72"/>
                  <a:gd name="T5" fmla="*/ 65 h 29"/>
                  <a:gd name="T6" fmla="*/ 19 w 72"/>
                  <a:gd name="T7" fmla="*/ 63 h 29"/>
                  <a:gd name="T8" fmla="*/ 72 w 72"/>
                  <a:gd name="T9" fmla="*/ 58 h 29"/>
                  <a:gd name="T10" fmla="*/ 237 w 72"/>
                  <a:gd name="T11" fmla="*/ 93 h 29"/>
                  <a:gd name="T12" fmla="*/ 246 w 72"/>
                  <a:gd name="T13" fmla="*/ 94 h 29"/>
                  <a:gd name="T14" fmla="*/ 201 w 72"/>
                  <a:gd name="T15" fmla="*/ 12 h 29"/>
                  <a:gd name="T16" fmla="*/ 112 w 72"/>
                  <a:gd name="T17" fmla="*/ 0 h 2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2" h="29">
                    <a:moveTo>
                      <a:pt x="32" y="0"/>
                    </a:moveTo>
                    <a:cubicBezTo>
                      <a:pt x="27" y="1"/>
                      <a:pt x="21" y="3"/>
                      <a:pt x="15" y="6"/>
                    </a:cubicBezTo>
                    <a:cubicBezTo>
                      <a:pt x="10" y="11"/>
                      <a:pt x="5" y="16"/>
                      <a:pt x="0" y="20"/>
                    </a:cubicBezTo>
                    <a:cubicBezTo>
                      <a:pt x="2" y="20"/>
                      <a:pt x="4" y="20"/>
                      <a:pt x="5" y="19"/>
                    </a:cubicBezTo>
                    <a:cubicBezTo>
                      <a:pt x="11" y="19"/>
                      <a:pt x="16" y="18"/>
                      <a:pt x="21" y="18"/>
                    </a:cubicBezTo>
                    <a:cubicBezTo>
                      <a:pt x="41" y="18"/>
                      <a:pt x="57" y="23"/>
                      <a:pt x="69" y="28"/>
                    </a:cubicBezTo>
                    <a:cubicBezTo>
                      <a:pt x="70" y="29"/>
                      <a:pt x="71" y="29"/>
                      <a:pt x="72" y="29"/>
                    </a:cubicBezTo>
                    <a:cubicBezTo>
                      <a:pt x="70" y="18"/>
                      <a:pt x="66" y="9"/>
                      <a:pt x="59" y="4"/>
                    </a:cubicBezTo>
                    <a:cubicBezTo>
                      <a:pt x="51" y="2"/>
                      <a:pt x="42" y="0"/>
                      <a:pt x="32" y="0"/>
                    </a:cubicBezTo>
                  </a:path>
                </a:pathLst>
              </a:custGeom>
              <a:solidFill>
                <a:srgbClr val="766C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634" name="Freeform 5048">
                <a:extLst>
                  <a:ext uri="{FF2B5EF4-FFF2-40B4-BE49-F238E27FC236}">
                    <a16:creationId xmlns:a16="http://schemas.microsoft.com/office/drawing/2014/main" id="{EC89BFB7-E9B6-493C-943B-8615DAF4D5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89" y="875"/>
                <a:ext cx="30" cy="22"/>
              </a:xfrm>
              <a:custGeom>
                <a:avLst/>
                <a:gdLst>
                  <a:gd name="T0" fmla="*/ 76 w 22"/>
                  <a:gd name="T1" fmla="*/ 0 h 16"/>
                  <a:gd name="T2" fmla="*/ 57 w 22"/>
                  <a:gd name="T3" fmla="*/ 11 h 16"/>
                  <a:gd name="T4" fmla="*/ 0 w 22"/>
                  <a:gd name="T5" fmla="*/ 56 h 16"/>
                  <a:gd name="T6" fmla="*/ 26 w 22"/>
                  <a:gd name="T7" fmla="*/ 50 h 16"/>
                  <a:gd name="T8" fmla="*/ 76 w 22"/>
                  <a:gd name="T9" fmla="*/ 0 h 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2" h="16">
                    <a:moveTo>
                      <a:pt x="22" y="0"/>
                    </a:moveTo>
                    <a:cubicBezTo>
                      <a:pt x="21" y="1"/>
                      <a:pt x="19" y="2"/>
                      <a:pt x="17" y="3"/>
                    </a:cubicBezTo>
                    <a:cubicBezTo>
                      <a:pt x="11" y="6"/>
                      <a:pt x="5" y="11"/>
                      <a:pt x="0" y="16"/>
                    </a:cubicBezTo>
                    <a:cubicBezTo>
                      <a:pt x="2" y="15"/>
                      <a:pt x="5" y="14"/>
                      <a:pt x="7" y="14"/>
                    </a:cubicBezTo>
                    <a:cubicBezTo>
                      <a:pt x="12" y="10"/>
                      <a:pt x="17" y="5"/>
                      <a:pt x="22" y="0"/>
                    </a:cubicBezTo>
                  </a:path>
                </a:pathLst>
              </a:custGeom>
              <a:solidFill>
                <a:srgbClr val="8D85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635" name="Freeform 5049">
                <a:extLst>
                  <a:ext uri="{FF2B5EF4-FFF2-40B4-BE49-F238E27FC236}">
                    <a16:creationId xmlns:a16="http://schemas.microsoft.com/office/drawing/2014/main" id="{6CD513B4-9634-487C-93E8-99BAFCA1905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536" y="920"/>
                <a:ext cx="164" cy="49"/>
              </a:xfrm>
              <a:custGeom>
                <a:avLst/>
                <a:gdLst>
                  <a:gd name="T0" fmla="*/ 30 w 121"/>
                  <a:gd name="T1" fmla="*/ 72 h 36"/>
                  <a:gd name="T2" fmla="*/ 0 w 121"/>
                  <a:gd name="T3" fmla="*/ 124 h 36"/>
                  <a:gd name="T4" fmla="*/ 83 w 121"/>
                  <a:gd name="T5" fmla="*/ 86 h 36"/>
                  <a:gd name="T6" fmla="*/ 30 w 121"/>
                  <a:gd name="T7" fmla="*/ 72 h 36"/>
                  <a:gd name="T8" fmla="*/ 239 w 121"/>
                  <a:gd name="T9" fmla="*/ 0 h 36"/>
                  <a:gd name="T10" fmla="*/ 145 w 121"/>
                  <a:gd name="T11" fmla="*/ 10 h 36"/>
                  <a:gd name="T12" fmla="*/ 316 w 121"/>
                  <a:gd name="T13" fmla="*/ 41 h 36"/>
                  <a:gd name="T14" fmla="*/ 408 w 121"/>
                  <a:gd name="T15" fmla="*/ 48 h 36"/>
                  <a:gd name="T16" fmla="*/ 408 w 121"/>
                  <a:gd name="T17" fmla="*/ 35 h 36"/>
                  <a:gd name="T18" fmla="*/ 392 w 121"/>
                  <a:gd name="T19" fmla="*/ 27 h 36"/>
                  <a:gd name="T20" fmla="*/ 239 w 121"/>
                  <a:gd name="T21" fmla="*/ 0 h 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21" h="36">
                    <a:moveTo>
                      <a:pt x="9" y="21"/>
                    </a:moveTo>
                    <a:cubicBezTo>
                      <a:pt x="6" y="26"/>
                      <a:pt x="3" y="31"/>
                      <a:pt x="0" y="36"/>
                    </a:cubicBezTo>
                    <a:cubicBezTo>
                      <a:pt x="8" y="32"/>
                      <a:pt x="16" y="28"/>
                      <a:pt x="24" y="25"/>
                    </a:cubicBezTo>
                    <a:cubicBezTo>
                      <a:pt x="19" y="24"/>
                      <a:pt x="14" y="22"/>
                      <a:pt x="9" y="21"/>
                    </a:cubicBezTo>
                    <a:moveTo>
                      <a:pt x="71" y="0"/>
                    </a:moveTo>
                    <a:cubicBezTo>
                      <a:pt x="63" y="0"/>
                      <a:pt x="53" y="1"/>
                      <a:pt x="43" y="3"/>
                    </a:cubicBezTo>
                    <a:cubicBezTo>
                      <a:pt x="64" y="9"/>
                      <a:pt x="82" y="12"/>
                      <a:pt x="94" y="12"/>
                    </a:cubicBezTo>
                    <a:cubicBezTo>
                      <a:pt x="106" y="12"/>
                      <a:pt x="114" y="13"/>
                      <a:pt x="121" y="14"/>
                    </a:cubicBezTo>
                    <a:cubicBezTo>
                      <a:pt x="121" y="13"/>
                      <a:pt x="121" y="11"/>
                      <a:pt x="121" y="10"/>
                    </a:cubicBezTo>
                    <a:cubicBezTo>
                      <a:pt x="119" y="9"/>
                      <a:pt x="118" y="9"/>
                      <a:pt x="116" y="8"/>
                    </a:cubicBezTo>
                    <a:cubicBezTo>
                      <a:pt x="108" y="6"/>
                      <a:pt x="92" y="0"/>
                      <a:pt x="71" y="0"/>
                    </a:cubicBezTo>
                  </a:path>
                </a:pathLst>
              </a:custGeom>
              <a:solidFill>
                <a:srgbClr val="766C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636" name="Freeform 5050">
                <a:extLst>
                  <a:ext uri="{FF2B5EF4-FFF2-40B4-BE49-F238E27FC236}">
                    <a16:creationId xmlns:a16="http://schemas.microsoft.com/office/drawing/2014/main" id="{C2C1B3F9-E990-49ED-9EDF-B2B69429FCD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483" y="981"/>
                <a:ext cx="186" cy="92"/>
              </a:xfrm>
              <a:custGeom>
                <a:avLst/>
                <a:gdLst>
                  <a:gd name="T0" fmla="*/ 88 w 137"/>
                  <a:gd name="T1" fmla="*/ 104 h 68"/>
                  <a:gd name="T2" fmla="*/ 30 w 137"/>
                  <a:gd name="T3" fmla="*/ 143 h 68"/>
                  <a:gd name="T4" fmla="*/ 0 w 137"/>
                  <a:gd name="T5" fmla="*/ 227 h 68"/>
                  <a:gd name="T6" fmla="*/ 125 w 137"/>
                  <a:gd name="T7" fmla="*/ 141 h 68"/>
                  <a:gd name="T8" fmla="*/ 113 w 137"/>
                  <a:gd name="T9" fmla="*/ 131 h 68"/>
                  <a:gd name="T10" fmla="*/ 88 w 137"/>
                  <a:gd name="T11" fmla="*/ 104 h 68"/>
                  <a:gd name="T12" fmla="*/ 411 w 137"/>
                  <a:gd name="T13" fmla="*/ 0 h 68"/>
                  <a:gd name="T14" fmla="*/ 343 w 137"/>
                  <a:gd name="T15" fmla="*/ 7 h 68"/>
                  <a:gd name="T16" fmla="*/ 134 w 137"/>
                  <a:gd name="T17" fmla="*/ 77 h 68"/>
                  <a:gd name="T18" fmla="*/ 155 w 137"/>
                  <a:gd name="T19" fmla="*/ 97 h 68"/>
                  <a:gd name="T20" fmla="*/ 182 w 137"/>
                  <a:gd name="T21" fmla="*/ 118 h 68"/>
                  <a:gd name="T22" fmla="*/ 407 w 137"/>
                  <a:gd name="T23" fmla="*/ 64 h 68"/>
                  <a:gd name="T24" fmla="*/ 458 w 137"/>
                  <a:gd name="T25" fmla="*/ 77 h 68"/>
                  <a:gd name="T26" fmla="*/ 466 w 137"/>
                  <a:gd name="T27" fmla="*/ 12 h 68"/>
                  <a:gd name="T28" fmla="*/ 434 w 137"/>
                  <a:gd name="T29" fmla="*/ 0 h 68"/>
                  <a:gd name="T30" fmla="*/ 411 w 137"/>
                  <a:gd name="T31" fmla="*/ 0 h 68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137" h="68">
                    <a:moveTo>
                      <a:pt x="26" y="31"/>
                    </a:moveTo>
                    <a:cubicBezTo>
                      <a:pt x="20" y="35"/>
                      <a:pt x="14" y="39"/>
                      <a:pt x="9" y="43"/>
                    </a:cubicBezTo>
                    <a:cubicBezTo>
                      <a:pt x="6" y="51"/>
                      <a:pt x="3" y="60"/>
                      <a:pt x="0" y="68"/>
                    </a:cubicBezTo>
                    <a:cubicBezTo>
                      <a:pt x="12" y="58"/>
                      <a:pt x="24" y="49"/>
                      <a:pt x="37" y="42"/>
                    </a:cubicBezTo>
                    <a:cubicBezTo>
                      <a:pt x="36" y="41"/>
                      <a:pt x="34" y="40"/>
                      <a:pt x="33" y="39"/>
                    </a:cubicBezTo>
                    <a:cubicBezTo>
                      <a:pt x="31" y="36"/>
                      <a:pt x="28" y="34"/>
                      <a:pt x="26" y="31"/>
                    </a:cubicBezTo>
                    <a:moveTo>
                      <a:pt x="121" y="0"/>
                    </a:moveTo>
                    <a:cubicBezTo>
                      <a:pt x="115" y="0"/>
                      <a:pt x="109" y="0"/>
                      <a:pt x="101" y="2"/>
                    </a:cubicBezTo>
                    <a:cubicBezTo>
                      <a:pt x="84" y="5"/>
                      <a:pt x="63" y="12"/>
                      <a:pt x="40" y="23"/>
                    </a:cubicBezTo>
                    <a:cubicBezTo>
                      <a:pt x="42" y="25"/>
                      <a:pt x="44" y="27"/>
                      <a:pt x="46" y="29"/>
                    </a:cubicBezTo>
                    <a:cubicBezTo>
                      <a:pt x="49" y="31"/>
                      <a:pt x="52" y="33"/>
                      <a:pt x="54" y="35"/>
                    </a:cubicBezTo>
                    <a:cubicBezTo>
                      <a:pt x="90" y="23"/>
                      <a:pt x="109" y="19"/>
                      <a:pt x="120" y="19"/>
                    </a:cubicBezTo>
                    <a:cubicBezTo>
                      <a:pt x="128" y="19"/>
                      <a:pt x="132" y="21"/>
                      <a:pt x="135" y="23"/>
                    </a:cubicBezTo>
                    <a:cubicBezTo>
                      <a:pt x="135" y="17"/>
                      <a:pt x="136" y="10"/>
                      <a:pt x="137" y="4"/>
                    </a:cubicBezTo>
                    <a:cubicBezTo>
                      <a:pt x="134" y="3"/>
                      <a:pt x="131" y="1"/>
                      <a:pt x="128" y="0"/>
                    </a:cubicBezTo>
                    <a:cubicBezTo>
                      <a:pt x="126" y="0"/>
                      <a:pt x="124" y="0"/>
                      <a:pt x="121" y="0"/>
                    </a:cubicBezTo>
                  </a:path>
                </a:pathLst>
              </a:custGeom>
              <a:solidFill>
                <a:srgbClr val="766C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637" name="Freeform 5051">
                <a:extLst>
                  <a:ext uri="{FF2B5EF4-FFF2-40B4-BE49-F238E27FC236}">
                    <a16:creationId xmlns:a16="http://schemas.microsoft.com/office/drawing/2014/main" id="{A9B98865-DC68-4060-AA15-8D66EE5B73A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465" y="1040"/>
                <a:ext cx="201" cy="109"/>
              </a:xfrm>
              <a:custGeom>
                <a:avLst/>
                <a:gdLst>
                  <a:gd name="T0" fmla="*/ 1 w 148"/>
                  <a:gd name="T1" fmla="*/ 256 h 80"/>
                  <a:gd name="T2" fmla="*/ 0 w 148"/>
                  <a:gd name="T3" fmla="*/ 277 h 80"/>
                  <a:gd name="T4" fmla="*/ 14 w 148"/>
                  <a:gd name="T5" fmla="*/ 263 h 80"/>
                  <a:gd name="T6" fmla="*/ 1 w 148"/>
                  <a:gd name="T7" fmla="*/ 256 h 80"/>
                  <a:gd name="T8" fmla="*/ 236 w 148"/>
                  <a:gd name="T9" fmla="*/ 46 h 80"/>
                  <a:gd name="T10" fmla="*/ 26 w 148"/>
                  <a:gd name="T11" fmla="*/ 173 h 80"/>
                  <a:gd name="T12" fmla="*/ 72 w 148"/>
                  <a:gd name="T13" fmla="*/ 211 h 80"/>
                  <a:gd name="T14" fmla="*/ 190 w 148"/>
                  <a:gd name="T15" fmla="*/ 144 h 80"/>
                  <a:gd name="T16" fmla="*/ 323 w 148"/>
                  <a:gd name="T17" fmla="*/ 102 h 80"/>
                  <a:gd name="T18" fmla="*/ 236 w 148"/>
                  <a:gd name="T19" fmla="*/ 46 h 80"/>
                  <a:gd name="T20" fmla="*/ 490 w 148"/>
                  <a:gd name="T21" fmla="*/ 0 h 80"/>
                  <a:gd name="T22" fmla="*/ 306 w 148"/>
                  <a:gd name="T23" fmla="*/ 26 h 80"/>
                  <a:gd name="T24" fmla="*/ 378 w 148"/>
                  <a:gd name="T25" fmla="*/ 57 h 80"/>
                  <a:gd name="T26" fmla="*/ 454 w 148"/>
                  <a:gd name="T27" fmla="*/ 76 h 80"/>
                  <a:gd name="T28" fmla="*/ 455 w 148"/>
                  <a:gd name="T29" fmla="*/ 76 h 80"/>
                  <a:gd name="T30" fmla="*/ 501 w 148"/>
                  <a:gd name="T31" fmla="*/ 83 h 80"/>
                  <a:gd name="T32" fmla="*/ 504 w 148"/>
                  <a:gd name="T33" fmla="*/ 50 h 80"/>
                  <a:gd name="T34" fmla="*/ 504 w 148"/>
                  <a:gd name="T35" fmla="*/ 0 h 80"/>
                  <a:gd name="T36" fmla="*/ 490 w 148"/>
                  <a:gd name="T37" fmla="*/ 0 h 8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148" h="80">
                    <a:moveTo>
                      <a:pt x="1" y="74"/>
                    </a:moveTo>
                    <a:cubicBezTo>
                      <a:pt x="1" y="76"/>
                      <a:pt x="0" y="78"/>
                      <a:pt x="0" y="80"/>
                    </a:cubicBezTo>
                    <a:cubicBezTo>
                      <a:pt x="1" y="78"/>
                      <a:pt x="2" y="77"/>
                      <a:pt x="4" y="76"/>
                    </a:cubicBezTo>
                    <a:cubicBezTo>
                      <a:pt x="3" y="75"/>
                      <a:pt x="2" y="74"/>
                      <a:pt x="1" y="74"/>
                    </a:cubicBezTo>
                    <a:moveTo>
                      <a:pt x="69" y="13"/>
                    </a:moveTo>
                    <a:cubicBezTo>
                      <a:pt x="49" y="21"/>
                      <a:pt x="27" y="32"/>
                      <a:pt x="7" y="50"/>
                    </a:cubicBezTo>
                    <a:cubicBezTo>
                      <a:pt x="12" y="54"/>
                      <a:pt x="16" y="58"/>
                      <a:pt x="21" y="62"/>
                    </a:cubicBezTo>
                    <a:cubicBezTo>
                      <a:pt x="32" y="54"/>
                      <a:pt x="44" y="47"/>
                      <a:pt x="56" y="42"/>
                    </a:cubicBezTo>
                    <a:cubicBezTo>
                      <a:pt x="71" y="36"/>
                      <a:pt x="84" y="32"/>
                      <a:pt x="95" y="29"/>
                    </a:cubicBezTo>
                    <a:cubicBezTo>
                      <a:pt x="86" y="24"/>
                      <a:pt x="77" y="19"/>
                      <a:pt x="69" y="13"/>
                    </a:cubicBezTo>
                    <a:moveTo>
                      <a:pt x="144" y="0"/>
                    </a:moveTo>
                    <a:cubicBezTo>
                      <a:pt x="129" y="0"/>
                      <a:pt x="111" y="2"/>
                      <a:pt x="90" y="7"/>
                    </a:cubicBezTo>
                    <a:cubicBezTo>
                      <a:pt x="96" y="11"/>
                      <a:pt x="103" y="14"/>
                      <a:pt x="111" y="17"/>
                    </a:cubicBezTo>
                    <a:cubicBezTo>
                      <a:pt x="118" y="20"/>
                      <a:pt x="126" y="21"/>
                      <a:pt x="133" y="22"/>
                    </a:cubicBezTo>
                    <a:cubicBezTo>
                      <a:pt x="133" y="22"/>
                      <a:pt x="133" y="22"/>
                      <a:pt x="134" y="22"/>
                    </a:cubicBezTo>
                    <a:cubicBezTo>
                      <a:pt x="139" y="22"/>
                      <a:pt x="144" y="23"/>
                      <a:pt x="147" y="24"/>
                    </a:cubicBezTo>
                    <a:cubicBezTo>
                      <a:pt x="148" y="21"/>
                      <a:pt x="148" y="18"/>
                      <a:pt x="148" y="15"/>
                    </a:cubicBezTo>
                    <a:cubicBezTo>
                      <a:pt x="148" y="10"/>
                      <a:pt x="148" y="5"/>
                      <a:pt x="148" y="0"/>
                    </a:cubicBezTo>
                    <a:cubicBezTo>
                      <a:pt x="147" y="0"/>
                      <a:pt x="145" y="0"/>
                      <a:pt x="144" y="0"/>
                    </a:cubicBezTo>
                  </a:path>
                </a:pathLst>
              </a:custGeom>
              <a:solidFill>
                <a:srgbClr val="766C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638" name="Freeform 5052">
                <a:extLst>
                  <a:ext uri="{FF2B5EF4-FFF2-40B4-BE49-F238E27FC236}">
                    <a16:creationId xmlns:a16="http://schemas.microsoft.com/office/drawing/2014/main" id="{E8E820E8-4201-4A63-A133-A90507D6281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456" y="1114"/>
                <a:ext cx="199" cy="110"/>
              </a:xfrm>
              <a:custGeom>
                <a:avLst/>
                <a:gdLst>
                  <a:gd name="T0" fmla="*/ 126 w 147"/>
                  <a:gd name="T1" fmla="*/ 130 h 81"/>
                  <a:gd name="T2" fmla="*/ 118 w 147"/>
                  <a:gd name="T3" fmla="*/ 140 h 81"/>
                  <a:gd name="T4" fmla="*/ 1 w 147"/>
                  <a:gd name="T5" fmla="*/ 231 h 81"/>
                  <a:gd name="T6" fmla="*/ 0 w 147"/>
                  <a:gd name="T7" fmla="*/ 247 h 81"/>
                  <a:gd name="T8" fmla="*/ 22 w 147"/>
                  <a:gd name="T9" fmla="*/ 274 h 81"/>
                  <a:gd name="T10" fmla="*/ 160 w 147"/>
                  <a:gd name="T11" fmla="*/ 182 h 81"/>
                  <a:gd name="T12" fmla="*/ 211 w 147"/>
                  <a:gd name="T13" fmla="*/ 160 h 81"/>
                  <a:gd name="T14" fmla="*/ 126 w 147"/>
                  <a:gd name="T15" fmla="*/ 130 h 81"/>
                  <a:gd name="T16" fmla="*/ 255 w 147"/>
                  <a:gd name="T17" fmla="*/ 57 h 81"/>
                  <a:gd name="T18" fmla="*/ 196 w 147"/>
                  <a:gd name="T19" fmla="*/ 88 h 81"/>
                  <a:gd name="T20" fmla="*/ 288 w 147"/>
                  <a:gd name="T21" fmla="*/ 125 h 81"/>
                  <a:gd name="T22" fmla="*/ 387 w 147"/>
                  <a:gd name="T23" fmla="*/ 92 h 81"/>
                  <a:gd name="T24" fmla="*/ 356 w 147"/>
                  <a:gd name="T25" fmla="*/ 65 h 81"/>
                  <a:gd name="T26" fmla="*/ 332 w 147"/>
                  <a:gd name="T27" fmla="*/ 61 h 81"/>
                  <a:gd name="T28" fmla="*/ 313 w 147"/>
                  <a:gd name="T29" fmla="*/ 61 h 81"/>
                  <a:gd name="T30" fmla="*/ 294 w 147"/>
                  <a:gd name="T31" fmla="*/ 65 h 81"/>
                  <a:gd name="T32" fmla="*/ 255 w 147"/>
                  <a:gd name="T33" fmla="*/ 57 h 81"/>
                  <a:gd name="T34" fmla="*/ 379 w 147"/>
                  <a:gd name="T35" fmla="*/ 14 h 81"/>
                  <a:gd name="T36" fmla="*/ 322 w 147"/>
                  <a:gd name="T37" fmla="*/ 30 h 81"/>
                  <a:gd name="T38" fmla="*/ 370 w 147"/>
                  <a:gd name="T39" fmla="*/ 65 h 81"/>
                  <a:gd name="T40" fmla="*/ 378 w 147"/>
                  <a:gd name="T41" fmla="*/ 41 h 81"/>
                  <a:gd name="T42" fmla="*/ 370 w 147"/>
                  <a:gd name="T43" fmla="*/ 45 h 81"/>
                  <a:gd name="T44" fmla="*/ 367 w 147"/>
                  <a:gd name="T45" fmla="*/ 26 h 81"/>
                  <a:gd name="T46" fmla="*/ 378 w 147"/>
                  <a:gd name="T47" fmla="*/ 41 h 81"/>
                  <a:gd name="T48" fmla="*/ 379 w 147"/>
                  <a:gd name="T49" fmla="*/ 14 h 81"/>
                  <a:gd name="T50" fmla="*/ 493 w 147"/>
                  <a:gd name="T51" fmla="*/ 0 h 81"/>
                  <a:gd name="T52" fmla="*/ 435 w 147"/>
                  <a:gd name="T53" fmla="*/ 1 h 81"/>
                  <a:gd name="T54" fmla="*/ 435 w 147"/>
                  <a:gd name="T55" fmla="*/ 26 h 81"/>
                  <a:gd name="T56" fmla="*/ 449 w 147"/>
                  <a:gd name="T57" fmla="*/ 57 h 81"/>
                  <a:gd name="T58" fmla="*/ 447 w 147"/>
                  <a:gd name="T59" fmla="*/ 83 h 81"/>
                  <a:gd name="T60" fmla="*/ 475 w 147"/>
                  <a:gd name="T61" fmla="*/ 77 h 81"/>
                  <a:gd name="T62" fmla="*/ 482 w 147"/>
                  <a:gd name="T63" fmla="*/ 77 h 81"/>
                  <a:gd name="T64" fmla="*/ 493 w 147"/>
                  <a:gd name="T65" fmla="*/ 0 h 81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47" h="81">
                    <a:moveTo>
                      <a:pt x="38" y="38"/>
                    </a:moveTo>
                    <a:cubicBezTo>
                      <a:pt x="37" y="39"/>
                      <a:pt x="36" y="40"/>
                      <a:pt x="35" y="41"/>
                    </a:cubicBezTo>
                    <a:cubicBezTo>
                      <a:pt x="21" y="50"/>
                      <a:pt x="10" y="59"/>
                      <a:pt x="1" y="68"/>
                    </a:cubicBezTo>
                    <a:cubicBezTo>
                      <a:pt x="0" y="70"/>
                      <a:pt x="0" y="72"/>
                      <a:pt x="0" y="73"/>
                    </a:cubicBezTo>
                    <a:cubicBezTo>
                      <a:pt x="2" y="76"/>
                      <a:pt x="5" y="78"/>
                      <a:pt x="7" y="81"/>
                    </a:cubicBezTo>
                    <a:cubicBezTo>
                      <a:pt x="19" y="70"/>
                      <a:pt x="32" y="61"/>
                      <a:pt x="47" y="54"/>
                    </a:cubicBezTo>
                    <a:cubicBezTo>
                      <a:pt x="53" y="51"/>
                      <a:pt x="58" y="49"/>
                      <a:pt x="63" y="47"/>
                    </a:cubicBezTo>
                    <a:cubicBezTo>
                      <a:pt x="54" y="44"/>
                      <a:pt x="46" y="42"/>
                      <a:pt x="38" y="38"/>
                    </a:cubicBezTo>
                    <a:moveTo>
                      <a:pt x="76" y="17"/>
                    </a:moveTo>
                    <a:cubicBezTo>
                      <a:pt x="70" y="19"/>
                      <a:pt x="64" y="22"/>
                      <a:pt x="58" y="26"/>
                    </a:cubicBezTo>
                    <a:cubicBezTo>
                      <a:pt x="67" y="30"/>
                      <a:pt x="76" y="34"/>
                      <a:pt x="86" y="37"/>
                    </a:cubicBezTo>
                    <a:cubicBezTo>
                      <a:pt x="97" y="33"/>
                      <a:pt x="107" y="30"/>
                      <a:pt x="115" y="27"/>
                    </a:cubicBezTo>
                    <a:cubicBezTo>
                      <a:pt x="117" y="24"/>
                      <a:pt x="111" y="20"/>
                      <a:pt x="106" y="19"/>
                    </a:cubicBezTo>
                    <a:cubicBezTo>
                      <a:pt x="104" y="18"/>
                      <a:pt x="101" y="18"/>
                      <a:pt x="99" y="18"/>
                    </a:cubicBezTo>
                    <a:cubicBezTo>
                      <a:pt x="97" y="18"/>
                      <a:pt x="95" y="18"/>
                      <a:pt x="93" y="18"/>
                    </a:cubicBezTo>
                    <a:cubicBezTo>
                      <a:pt x="91" y="18"/>
                      <a:pt x="89" y="19"/>
                      <a:pt x="87" y="19"/>
                    </a:cubicBezTo>
                    <a:cubicBezTo>
                      <a:pt x="83" y="19"/>
                      <a:pt x="79" y="18"/>
                      <a:pt x="76" y="17"/>
                    </a:cubicBezTo>
                    <a:moveTo>
                      <a:pt x="113" y="4"/>
                    </a:moveTo>
                    <a:cubicBezTo>
                      <a:pt x="108" y="5"/>
                      <a:pt x="102" y="7"/>
                      <a:pt x="96" y="9"/>
                    </a:cubicBezTo>
                    <a:cubicBezTo>
                      <a:pt x="101" y="12"/>
                      <a:pt x="105" y="17"/>
                      <a:pt x="110" y="19"/>
                    </a:cubicBezTo>
                    <a:cubicBezTo>
                      <a:pt x="111" y="17"/>
                      <a:pt x="112" y="14"/>
                      <a:pt x="112" y="12"/>
                    </a:cubicBezTo>
                    <a:cubicBezTo>
                      <a:pt x="111" y="12"/>
                      <a:pt x="111" y="12"/>
                      <a:pt x="110" y="13"/>
                    </a:cubicBezTo>
                    <a:cubicBezTo>
                      <a:pt x="110" y="11"/>
                      <a:pt x="109" y="9"/>
                      <a:pt x="109" y="7"/>
                    </a:cubicBezTo>
                    <a:cubicBezTo>
                      <a:pt x="111" y="8"/>
                      <a:pt x="112" y="10"/>
                      <a:pt x="112" y="12"/>
                    </a:cubicBezTo>
                    <a:cubicBezTo>
                      <a:pt x="116" y="11"/>
                      <a:pt x="116" y="7"/>
                      <a:pt x="113" y="4"/>
                    </a:cubicBezTo>
                    <a:moveTo>
                      <a:pt x="147" y="0"/>
                    </a:moveTo>
                    <a:cubicBezTo>
                      <a:pt x="142" y="0"/>
                      <a:pt x="136" y="0"/>
                      <a:pt x="129" y="1"/>
                    </a:cubicBezTo>
                    <a:cubicBezTo>
                      <a:pt x="129" y="3"/>
                      <a:pt x="128" y="5"/>
                      <a:pt x="129" y="7"/>
                    </a:cubicBezTo>
                    <a:cubicBezTo>
                      <a:pt x="129" y="10"/>
                      <a:pt x="133" y="14"/>
                      <a:pt x="134" y="17"/>
                    </a:cubicBezTo>
                    <a:cubicBezTo>
                      <a:pt x="134" y="20"/>
                      <a:pt x="133" y="22"/>
                      <a:pt x="133" y="24"/>
                    </a:cubicBezTo>
                    <a:cubicBezTo>
                      <a:pt x="136" y="24"/>
                      <a:pt x="139" y="23"/>
                      <a:pt x="141" y="23"/>
                    </a:cubicBezTo>
                    <a:cubicBezTo>
                      <a:pt x="142" y="23"/>
                      <a:pt x="143" y="23"/>
                      <a:pt x="143" y="23"/>
                    </a:cubicBezTo>
                    <a:cubicBezTo>
                      <a:pt x="144" y="15"/>
                      <a:pt x="146" y="8"/>
                      <a:pt x="147" y="0"/>
                    </a:cubicBezTo>
                  </a:path>
                </a:pathLst>
              </a:custGeom>
              <a:solidFill>
                <a:srgbClr val="766C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639" name="Freeform 5053">
                <a:extLst>
                  <a:ext uri="{FF2B5EF4-FFF2-40B4-BE49-F238E27FC236}">
                    <a16:creationId xmlns:a16="http://schemas.microsoft.com/office/drawing/2014/main" id="{7D465E52-D31E-47E1-915E-B7A46C58DE9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450" y="1201"/>
                <a:ext cx="192" cy="123"/>
              </a:xfrm>
              <a:custGeom>
                <a:avLst/>
                <a:gdLst>
                  <a:gd name="T0" fmla="*/ 50 w 141"/>
                  <a:gd name="T1" fmla="*/ 181 h 91"/>
                  <a:gd name="T2" fmla="*/ 0 w 141"/>
                  <a:gd name="T3" fmla="*/ 219 h 91"/>
                  <a:gd name="T4" fmla="*/ 0 w 141"/>
                  <a:gd name="T5" fmla="*/ 295 h 91"/>
                  <a:gd name="T6" fmla="*/ 10 w 141"/>
                  <a:gd name="T7" fmla="*/ 303 h 91"/>
                  <a:gd name="T8" fmla="*/ 127 w 141"/>
                  <a:gd name="T9" fmla="*/ 230 h 91"/>
                  <a:gd name="T10" fmla="*/ 56 w 141"/>
                  <a:gd name="T11" fmla="*/ 182 h 91"/>
                  <a:gd name="T12" fmla="*/ 50 w 141"/>
                  <a:gd name="T13" fmla="*/ 181 h 91"/>
                  <a:gd name="T14" fmla="*/ 225 w 141"/>
                  <a:gd name="T15" fmla="*/ 69 h 91"/>
                  <a:gd name="T16" fmla="*/ 132 w 141"/>
                  <a:gd name="T17" fmla="*/ 124 h 91"/>
                  <a:gd name="T18" fmla="*/ 230 w 141"/>
                  <a:gd name="T19" fmla="*/ 173 h 91"/>
                  <a:gd name="T20" fmla="*/ 306 w 141"/>
                  <a:gd name="T21" fmla="*/ 135 h 91"/>
                  <a:gd name="T22" fmla="*/ 306 w 141"/>
                  <a:gd name="T23" fmla="*/ 134 h 91"/>
                  <a:gd name="T24" fmla="*/ 225 w 141"/>
                  <a:gd name="T25" fmla="*/ 69 h 91"/>
                  <a:gd name="T26" fmla="*/ 370 w 141"/>
                  <a:gd name="T27" fmla="*/ 22 h 91"/>
                  <a:gd name="T28" fmla="*/ 257 w 141"/>
                  <a:gd name="T29" fmla="*/ 57 h 91"/>
                  <a:gd name="T30" fmla="*/ 369 w 141"/>
                  <a:gd name="T31" fmla="*/ 84 h 91"/>
                  <a:gd name="T32" fmla="*/ 369 w 141"/>
                  <a:gd name="T33" fmla="*/ 55 h 91"/>
                  <a:gd name="T34" fmla="*/ 343 w 141"/>
                  <a:gd name="T35" fmla="*/ 69 h 91"/>
                  <a:gd name="T36" fmla="*/ 342 w 141"/>
                  <a:gd name="T37" fmla="*/ 69 h 91"/>
                  <a:gd name="T38" fmla="*/ 354 w 141"/>
                  <a:gd name="T39" fmla="*/ 43 h 91"/>
                  <a:gd name="T40" fmla="*/ 369 w 141"/>
                  <a:gd name="T41" fmla="*/ 55 h 91"/>
                  <a:gd name="T42" fmla="*/ 370 w 141"/>
                  <a:gd name="T43" fmla="*/ 22 h 91"/>
                  <a:gd name="T44" fmla="*/ 483 w 141"/>
                  <a:gd name="T45" fmla="*/ 0 h 91"/>
                  <a:gd name="T46" fmla="*/ 455 w 141"/>
                  <a:gd name="T47" fmla="*/ 7 h 91"/>
                  <a:gd name="T48" fmla="*/ 410 w 141"/>
                  <a:gd name="T49" fmla="*/ 66 h 91"/>
                  <a:gd name="T50" fmla="*/ 385 w 141"/>
                  <a:gd name="T51" fmla="*/ 105 h 91"/>
                  <a:gd name="T52" fmla="*/ 467 w 141"/>
                  <a:gd name="T53" fmla="*/ 89 h 91"/>
                  <a:gd name="T54" fmla="*/ 475 w 141"/>
                  <a:gd name="T55" fmla="*/ 43 h 91"/>
                  <a:gd name="T56" fmla="*/ 483 w 141"/>
                  <a:gd name="T57" fmla="*/ 0 h 91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141" h="91">
                    <a:moveTo>
                      <a:pt x="15" y="54"/>
                    </a:moveTo>
                    <a:cubicBezTo>
                      <a:pt x="10" y="58"/>
                      <a:pt x="5" y="63"/>
                      <a:pt x="0" y="66"/>
                    </a:cubicBezTo>
                    <a:cubicBezTo>
                      <a:pt x="0" y="74"/>
                      <a:pt x="0" y="81"/>
                      <a:pt x="0" y="88"/>
                    </a:cubicBezTo>
                    <a:cubicBezTo>
                      <a:pt x="1" y="89"/>
                      <a:pt x="2" y="90"/>
                      <a:pt x="3" y="91"/>
                    </a:cubicBezTo>
                    <a:cubicBezTo>
                      <a:pt x="12" y="84"/>
                      <a:pt x="24" y="77"/>
                      <a:pt x="37" y="69"/>
                    </a:cubicBezTo>
                    <a:cubicBezTo>
                      <a:pt x="29" y="64"/>
                      <a:pt x="22" y="60"/>
                      <a:pt x="16" y="55"/>
                    </a:cubicBezTo>
                    <a:cubicBezTo>
                      <a:pt x="16" y="54"/>
                      <a:pt x="16" y="54"/>
                      <a:pt x="15" y="54"/>
                    </a:cubicBezTo>
                    <a:moveTo>
                      <a:pt x="65" y="21"/>
                    </a:moveTo>
                    <a:cubicBezTo>
                      <a:pt x="56" y="26"/>
                      <a:pt x="47" y="31"/>
                      <a:pt x="38" y="37"/>
                    </a:cubicBezTo>
                    <a:cubicBezTo>
                      <a:pt x="47" y="42"/>
                      <a:pt x="57" y="47"/>
                      <a:pt x="67" y="52"/>
                    </a:cubicBezTo>
                    <a:cubicBezTo>
                      <a:pt x="74" y="48"/>
                      <a:pt x="82" y="44"/>
                      <a:pt x="89" y="41"/>
                    </a:cubicBezTo>
                    <a:cubicBezTo>
                      <a:pt x="89" y="41"/>
                      <a:pt x="89" y="40"/>
                      <a:pt x="89" y="40"/>
                    </a:cubicBezTo>
                    <a:cubicBezTo>
                      <a:pt x="78" y="33"/>
                      <a:pt x="75" y="24"/>
                      <a:pt x="65" y="21"/>
                    </a:cubicBezTo>
                    <a:moveTo>
                      <a:pt x="108" y="7"/>
                    </a:moveTo>
                    <a:cubicBezTo>
                      <a:pt x="97" y="9"/>
                      <a:pt x="86" y="13"/>
                      <a:pt x="75" y="17"/>
                    </a:cubicBezTo>
                    <a:cubicBezTo>
                      <a:pt x="87" y="18"/>
                      <a:pt x="99" y="23"/>
                      <a:pt x="107" y="25"/>
                    </a:cubicBezTo>
                    <a:cubicBezTo>
                      <a:pt x="109" y="22"/>
                      <a:pt x="109" y="18"/>
                      <a:pt x="107" y="16"/>
                    </a:cubicBezTo>
                    <a:cubicBezTo>
                      <a:pt x="106" y="19"/>
                      <a:pt x="104" y="21"/>
                      <a:pt x="100" y="21"/>
                    </a:cubicBezTo>
                    <a:cubicBezTo>
                      <a:pt x="100" y="21"/>
                      <a:pt x="99" y="21"/>
                      <a:pt x="99" y="21"/>
                    </a:cubicBezTo>
                    <a:cubicBezTo>
                      <a:pt x="98" y="15"/>
                      <a:pt x="100" y="13"/>
                      <a:pt x="103" y="13"/>
                    </a:cubicBezTo>
                    <a:cubicBezTo>
                      <a:pt x="104" y="13"/>
                      <a:pt x="106" y="14"/>
                      <a:pt x="107" y="16"/>
                    </a:cubicBezTo>
                    <a:cubicBezTo>
                      <a:pt x="108" y="13"/>
                      <a:pt x="107" y="10"/>
                      <a:pt x="108" y="7"/>
                    </a:cubicBezTo>
                    <a:moveTo>
                      <a:pt x="141" y="0"/>
                    </a:moveTo>
                    <a:cubicBezTo>
                      <a:pt x="138" y="1"/>
                      <a:pt x="135" y="1"/>
                      <a:pt x="132" y="2"/>
                    </a:cubicBezTo>
                    <a:cubicBezTo>
                      <a:pt x="127" y="9"/>
                      <a:pt x="122" y="15"/>
                      <a:pt x="119" y="20"/>
                    </a:cubicBezTo>
                    <a:cubicBezTo>
                      <a:pt x="117" y="24"/>
                      <a:pt x="114" y="28"/>
                      <a:pt x="112" y="32"/>
                    </a:cubicBezTo>
                    <a:cubicBezTo>
                      <a:pt x="121" y="29"/>
                      <a:pt x="128" y="27"/>
                      <a:pt x="136" y="27"/>
                    </a:cubicBezTo>
                    <a:cubicBezTo>
                      <a:pt x="137" y="22"/>
                      <a:pt x="138" y="18"/>
                      <a:pt x="138" y="13"/>
                    </a:cubicBezTo>
                    <a:cubicBezTo>
                      <a:pt x="139" y="9"/>
                      <a:pt x="140" y="5"/>
                      <a:pt x="141" y="0"/>
                    </a:cubicBezTo>
                  </a:path>
                </a:pathLst>
              </a:custGeom>
              <a:solidFill>
                <a:srgbClr val="766C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640" name="Freeform 5054">
                <a:extLst>
                  <a:ext uri="{FF2B5EF4-FFF2-40B4-BE49-F238E27FC236}">
                    <a16:creationId xmlns:a16="http://schemas.microsoft.com/office/drawing/2014/main" id="{18F5F803-67A3-45D0-9327-26D77420919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452" y="1325"/>
                <a:ext cx="164" cy="97"/>
              </a:xfrm>
              <a:custGeom>
                <a:avLst/>
                <a:gdLst>
                  <a:gd name="T0" fmla="*/ 22 w 121"/>
                  <a:gd name="T1" fmla="*/ 143 h 71"/>
                  <a:gd name="T2" fmla="*/ 0 w 121"/>
                  <a:gd name="T3" fmla="*/ 154 h 71"/>
                  <a:gd name="T4" fmla="*/ 16 w 121"/>
                  <a:gd name="T5" fmla="*/ 249 h 71"/>
                  <a:gd name="T6" fmla="*/ 57 w 121"/>
                  <a:gd name="T7" fmla="*/ 219 h 71"/>
                  <a:gd name="T8" fmla="*/ 114 w 121"/>
                  <a:gd name="T9" fmla="*/ 190 h 71"/>
                  <a:gd name="T10" fmla="*/ 22 w 121"/>
                  <a:gd name="T11" fmla="*/ 143 h 71"/>
                  <a:gd name="T12" fmla="*/ 321 w 121"/>
                  <a:gd name="T13" fmla="*/ 0 h 71"/>
                  <a:gd name="T14" fmla="*/ 121 w 121"/>
                  <a:gd name="T15" fmla="*/ 83 h 71"/>
                  <a:gd name="T16" fmla="*/ 149 w 121"/>
                  <a:gd name="T17" fmla="*/ 97 h 71"/>
                  <a:gd name="T18" fmla="*/ 218 w 121"/>
                  <a:gd name="T19" fmla="*/ 134 h 71"/>
                  <a:gd name="T20" fmla="*/ 371 w 121"/>
                  <a:gd name="T21" fmla="*/ 83 h 71"/>
                  <a:gd name="T22" fmla="*/ 381 w 121"/>
                  <a:gd name="T23" fmla="*/ 83 h 71"/>
                  <a:gd name="T24" fmla="*/ 398 w 121"/>
                  <a:gd name="T25" fmla="*/ 86 h 71"/>
                  <a:gd name="T26" fmla="*/ 408 w 121"/>
                  <a:gd name="T27" fmla="*/ 1 h 71"/>
                  <a:gd name="T28" fmla="*/ 386 w 121"/>
                  <a:gd name="T29" fmla="*/ 1 h 71"/>
                  <a:gd name="T30" fmla="*/ 321 w 121"/>
                  <a:gd name="T31" fmla="*/ 0 h 71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121" h="71">
                    <a:moveTo>
                      <a:pt x="7" y="41"/>
                    </a:moveTo>
                    <a:cubicBezTo>
                      <a:pt x="5" y="42"/>
                      <a:pt x="2" y="44"/>
                      <a:pt x="0" y="45"/>
                    </a:cubicBezTo>
                    <a:cubicBezTo>
                      <a:pt x="1" y="54"/>
                      <a:pt x="3" y="62"/>
                      <a:pt x="5" y="71"/>
                    </a:cubicBezTo>
                    <a:cubicBezTo>
                      <a:pt x="9" y="68"/>
                      <a:pt x="13" y="65"/>
                      <a:pt x="17" y="63"/>
                    </a:cubicBezTo>
                    <a:cubicBezTo>
                      <a:pt x="22" y="60"/>
                      <a:pt x="28" y="58"/>
                      <a:pt x="34" y="55"/>
                    </a:cubicBezTo>
                    <a:cubicBezTo>
                      <a:pt x="25" y="50"/>
                      <a:pt x="16" y="46"/>
                      <a:pt x="7" y="41"/>
                    </a:cubicBezTo>
                    <a:moveTo>
                      <a:pt x="95" y="0"/>
                    </a:moveTo>
                    <a:cubicBezTo>
                      <a:pt x="77" y="6"/>
                      <a:pt x="56" y="13"/>
                      <a:pt x="36" y="24"/>
                    </a:cubicBezTo>
                    <a:cubicBezTo>
                      <a:pt x="39" y="25"/>
                      <a:pt x="42" y="27"/>
                      <a:pt x="44" y="28"/>
                    </a:cubicBezTo>
                    <a:cubicBezTo>
                      <a:pt x="51" y="32"/>
                      <a:pt x="58" y="36"/>
                      <a:pt x="65" y="39"/>
                    </a:cubicBezTo>
                    <a:cubicBezTo>
                      <a:pt x="84" y="31"/>
                      <a:pt x="102" y="24"/>
                      <a:pt x="110" y="24"/>
                    </a:cubicBezTo>
                    <a:cubicBezTo>
                      <a:pt x="112" y="24"/>
                      <a:pt x="112" y="24"/>
                      <a:pt x="113" y="24"/>
                    </a:cubicBezTo>
                    <a:cubicBezTo>
                      <a:pt x="115" y="24"/>
                      <a:pt x="116" y="25"/>
                      <a:pt x="118" y="25"/>
                    </a:cubicBezTo>
                    <a:cubicBezTo>
                      <a:pt x="119" y="17"/>
                      <a:pt x="120" y="9"/>
                      <a:pt x="121" y="1"/>
                    </a:cubicBezTo>
                    <a:cubicBezTo>
                      <a:pt x="119" y="1"/>
                      <a:pt x="116" y="1"/>
                      <a:pt x="114" y="1"/>
                    </a:cubicBezTo>
                    <a:cubicBezTo>
                      <a:pt x="107" y="1"/>
                      <a:pt x="101" y="1"/>
                      <a:pt x="95" y="0"/>
                    </a:cubicBezTo>
                  </a:path>
                </a:pathLst>
              </a:custGeom>
              <a:solidFill>
                <a:srgbClr val="766C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641" name="Freeform 5055">
                <a:extLst>
                  <a:ext uri="{FF2B5EF4-FFF2-40B4-BE49-F238E27FC236}">
                    <a16:creationId xmlns:a16="http://schemas.microsoft.com/office/drawing/2014/main" id="{75C56A27-530E-4456-87E9-D6D3AFCDE3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2" y="1439"/>
                <a:ext cx="124" cy="67"/>
              </a:xfrm>
              <a:custGeom>
                <a:avLst/>
                <a:gdLst>
                  <a:gd name="T0" fmla="*/ 236 w 91"/>
                  <a:gd name="T1" fmla="*/ 0 h 49"/>
                  <a:gd name="T2" fmla="*/ 0 w 91"/>
                  <a:gd name="T3" fmla="*/ 107 h 49"/>
                  <a:gd name="T4" fmla="*/ 68 w 91"/>
                  <a:gd name="T5" fmla="*/ 164 h 49"/>
                  <a:gd name="T6" fmla="*/ 86 w 91"/>
                  <a:gd name="T7" fmla="*/ 172 h 49"/>
                  <a:gd name="T8" fmla="*/ 313 w 91"/>
                  <a:gd name="T9" fmla="*/ 56 h 49"/>
                  <a:gd name="T10" fmla="*/ 307 w 91"/>
                  <a:gd name="T11" fmla="*/ 19 h 49"/>
                  <a:gd name="T12" fmla="*/ 236 w 91"/>
                  <a:gd name="T13" fmla="*/ 0 h 4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1" h="49">
                    <a:moveTo>
                      <a:pt x="68" y="0"/>
                    </a:moveTo>
                    <a:cubicBezTo>
                      <a:pt x="46" y="8"/>
                      <a:pt x="22" y="18"/>
                      <a:pt x="0" y="31"/>
                    </a:cubicBezTo>
                    <a:cubicBezTo>
                      <a:pt x="6" y="37"/>
                      <a:pt x="12" y="42"/>
                      <a:pt x="20" y="47"/>
                    </a:cubicBezTo>
                    <a:cubicBezTo>
                      <a:pt x="22" y="47"/>
                      <a:pt x="23" y="48"/>
                      <a:pt x="25" y="49"/>
                    </a:cubicBezTo>
                    <a:cubicBezTo>
                      <a:pt x="47" y="36"/>
                      <a:pt x="71" y="24"/>
                      <a:pt x="91" y="16"/>
                    </a:cubicBezTo>
                    <a:cubicBezTo>
                      <a:pt x="90" y="12"/>
                      <a:pt x="89" y="9"/>
                      <a:pt x="89" y="5"/>
                    </a:cubicBezTo>
                    <a:cubicBezTo>
                      <a:pt x="81" y="4"/>
                      <a:pt x="75" y="2"/>
                      <a:pt x="68" y="0"/>
                    </a:cubicBezTo>
                  </a:path>
                </a:pathLst>
              </a:custGeom>
              <a:solidFill>
                <a:srgbClr val="766C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642" name="Freeform 5056">
                <a:extLst>
                  <a:ext uri="{FF2B5EF4-FFF2-40B4-BE49-F238E27FC236}">
                    <a16:creationId xmlns:a16="http://schemas.microsoft.com/office/drawing/2014/main" id="{5BE883FB-41E2-4916-B7CB-FF61AB37B63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509" y="993"/>
                <a:ext cx="156" cy="106"/>
              </a:xfrm>
              <a:custGeom>
                <a:avLst/>
                <a:gdLst>
                  <a:gd name="T0" fmla="*/ 391 w 115"/>
                  <a:gd name="T1" fmla="*/ 226 h 78"/>
                  <a:gd name="T2" fmla="*/ 377 w 115"/>
                  <a:gd name="T3" fmla="*/ 266 h 78"/>
                  <a:gd name="T4" fmla="*/ 378 w 115"/>
                  <a:gd name="T5" fmla="*/ 266 h 78"/>
                  <a:gd name="T6" fmla="*/ 387 w 115"/>
                  <a:gd name="T7" fmla="*/ 253 h 78"/>
                  <a:gd name="T8" fmla="*/ 391 w 115"/>
                  <a:gd name="T9" fmla="*/ 226 h 78"/>
                  <a:gd name="T10" fmla="*/ 342 w 115"/>
                  <a:gd name="T11" fmla="*/ 194 h 78"/>
                  <a:gd name="T12" fmla="*/ 212 w 115"/>
                  <a:gd name="T13" fmla="*/ 217 h 78"/>
                  <a:gd name="T14" fmla="*/ 296 w 115"/>
                  <a:gd name="T15" fmla="*/ 249 h 78"/>
                  <a:gd name="T16" fmla="*/ 313 w 115"/>
                  <a:gd name="T17" fmla="*/ 211 h 78"/>
                  <a:gd name="T18" fmla="*/ 324 w 115"/>
                  <a:gd name="T19" fmla="*/ 209 h 78"/>
                  <a:gd name="T20" fmla="*/ 330 w 115"/>
                  <a:gd name="T21" fmla="*/ 258 h 78"/>
                  <a:gd name="T22" fmla="*/ 377 w 115"/>
                  <a:gd name="T23" fmla="*/ 266 h 78"/>
                  <a:gd name="T24" fmla="*/ 391 w 115"/>
                  <a:gd name="T25" fmla="*/ 216 h 78"/>
                  <a:gd name="T26" fmla="*/ 391 w 115"/>
                  <a:gd name="T27" fmla="*/ 201 h 78"/>
                  <a:gd name="T28" fmla="*/ 342 w 115"/>
                  <a:gd name="T29" fmla="*/ 194 h 78"/>
                  <a:gd name="T30" fmla="*/ 118 w 115"/>
                  <a:gd name="T31" fmla="*/ 88 h 78"/>
                  <a:gd name="T32" fmla="*/ 107 w 115"/>
                  <a:gd name="T33" fmla="*/ 92 h 78"/>
                  <a:gd name="T34" fmla="*/ 61 w 115"/>
                  <a:gd name="T35" fmla="*/ 113 h 78"/>
                  <a:gd name="T36" fmla="*/ 125 w 115"/>
                  <a:gd name="T37" fmla="*/ 163 h 78"/>
                  <a:gd name="T38" fmla="*/ 197 w 115"/>
                  <a:gd name="T39" fmla="*/ 143 h 78"/>
                  <a:gd name="T40" fmla="*/ 118 w 115"/>
                  <a:gd name="T41" fmla="*/ 88 h 78"/>
                  <a:gd name="T42" fmla="*/ 30 w 115"/>
                  <a:gd name="T43" fmla="*/ 0 h 78"/>
                  <a:gd name="T44" fmla="*/ 7 w 115"/>
                  <a:gd name="T45" fmla="*/ 37 h 78"/>
                  <a:gd name="T46" fmla="*/ 0 w 115"/>
                  <a:gd name="T47" fmla="*/ 48 h 78"/>
                  <a:gd name="T48" fmla="*/ 22 w 115"/>
                  <a:gd name="T49" fmla="*/ 76 h 78"/>
                  <a:gd name="T50" fmla="*/ 71 w 115"/>
                  <a:gd name="T51" fmla="*/ 48 h 78"/>
                  <a:gd name="T52" fmla="*/ 30 w 115"/>
                  <a:gd name="T53" fmla="*/ 0 h 7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115" h="78">
                    <a:moveTo>
                      <a:pt x="115" y="66"/>
                    </a:moveTo>
                    <a:cubicBezTo>
                      <a:pt x="111" y="78"/>
                      <a:pt x="111" y="78"/>
                      <a:pt x="111" y="78"/>
                    </a:cubicBezTo>
                    <a:cubicBezTo>
                      <a:pt x="111" y="78"/>
                      <a:pt x="112" y="78"/>
                      <a:pt x="112" y="78"/>
                    </a:cubicBezTo>
                    <a:cubicBezTo>
                      <a:pt x="113" y="77"/>
                      <a:pt x="114" y="76"/>
                      <a:pt x="114" y="74"/>
                    </a:cubicBezTo>
                    <a:cubicBezTo>
                      <a:pt x="115" y="72"/>
                      <a:pt x="115" y="69"/>
                      <a:pt x="115" y="66"/>
                    </a:cubicBezTo>
                    <a:moveTo>
                      <a:pt x="101" y="57"/>
                    </a:moveTo>
                    <a:cubicBezTo>
                      <a:pt x="91" y="57"/>
                      <a:pt x="79" y="59"/>
                      <a:pt x="63" y="64"/>
                    </a:cubicBezTo>
                    <a:cubicBezTo>
                      <a:pt x="71" y="67"/>
                      <a:pt x="79" y="71"/>
                      <a:pt x="88" y="73"/>
                    </a:cubicBezTo>
                    <a:cubicBezTo>
                      <a:pt x="88" y="69"/>
                      <a:pt x="89" y="65"/>
                      <a:pt x="92" y="62"/>
                    </a:cubicBezTo>
                    <a:cubicBezTo>
                      <a:pt x="96" y="61"/>
                      <a:pt x="96" y="61"/>
                      <a:pt x="96" y="61"/>
                    </a:cubicBezTo>
                    <a:cubicBezTo>
                      <a:pt x="100" y="67"/>
                      <a:pt x="99" y="71"/>
                      <a:pt x="97" y="76"/>
                    </a:cubicBezTo>
                    <a:cubicBezTo>
                      <a:pt x="102" y="77"/>
                      <a:pt x="106" y="77"/>
                      <a:pt x="111" y="78"/>
                    </a:cubicBezTo>
                    <a:cubicBezTo>
                      <a:pt x="112" y="73"/>
                      <a:pt x="114" y="68"/>
                      <a:pt x="115" y="63"/>
                    </a:cubicBezTo>
                    <a:cubicBezTo>
                      <a:pt x="115" y="62"/>
                      <a:pt x="115" y="60"/>
                      <a:pt x="115" y="59"/>
                    </a:cubicBezTo>
                    <a:cubicBezTo>
                      <a:pt x="111" y="59"/>
                      <a:pt x="106" y="58"/>
                      <a:pt x="101" y="57"/>
                    </a:cubicBezTo>
                    <a:moveTo>
                      <a:pt x="35" y="26"/>
                    </a:moveTo>
                    <a:cubicBezTo>
                      <a:pt x="34" y="27"/>
                      <a:pt x="33" y="27"/>
                      <a:pt x="32" y="27"/>
                    </a:cubicBezTo>
                    <a:cubicBezTo>
                      <a:pt x="27" y="29"/>
                      <a:pt x="23" y="31"/>
                      <a:pt x="18" y="33"/>
                    </a:cubicBezTo>
                    <a:cubicBezTo>
                      <a:pt x="24" y="39"/>
                      <a:pt x="30" y="44"/>
                      <a:pt x="37" y="48"/>
                    </a:cubicBezTo>
                    <a:cubicBezTo>
                      <a:pt x="44" y="46"/>
                      <a:pt x="51" y="43"/>
                      <a:pt x="58" y="42"/>
                    </a:cubicBezTo>
                    <a:cubicBezTo>
                      <a:pt x="50" y="37"/>
                      <a:pt x="43" y="32"/>
                      <a:pt x="35" y="26"/>
                    </a:cubicBezTo>
                    <a:moveTo>
                      <a:pt x="9" y="0"/>
                    </a:moveTo>
                    <a:cubicBezTo>
                      <a:pt x="7" y="4"/>
                      <a:pt x="4" y="7"/>
                      <a:pt x="2" y="11"/>
                    </a:cubicBezTo>
                    <a:cubicBezTo>
                      <a:pt x="1" y="12"/>
                      <a:pt x="1" y="13"/>
                      <a:pt x="0" y="14"/>
                    </a:cubicBezTo>
                    <a:cubicBezTo>
                      <a:pt x="2" y="17"/>
                      <a:pt x="4" y="20"/>
                      <a:pt x="7" y="22"/>
                    </a:cubicBezTo>
                    <a:cubicBezTo>
                      <a:pt x="12" y="19"/>
                      <a:pt x="16" y="17"/>
                      <a:pt x="21" y="14"/>
                    </a:cubicBezTo>
                    <a:cubicBezTo>
                      <a:pt x="17" y="10"/>
                      <a:pt x="13" y="5"/>
                      <a:pt x="9" y="0"/>
                    </a:cubicBezTo>
                  </a:path>
                </a:pathLst>
              </a:custGeom>
              <a:solidFill>
                <a:srgbClr val="5249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643" name="Freeform 5057">
                <a:extLst>
                  <a:ext uri="{FF2B5EF4-FFF2-40B4-BE49-F238E27FC236}">
                    <a16:creationId xmlns:a16="http://schemas.microsoft.com/office/drawing/2014/main" id="{379B1599-6B51-4493-9AD9-3F4AABC851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8" y="1012"/>
                <a:ext cx="38" cy="26"/>
              </a:xfrm>
              <a:custGeom>
                <a:avLst/>
                <a:gdLst>
                  <a:gd name="T0" fmla="*/ 48 w 28"/>
                  <a:gd name="T1" fmla="*/ 0 h 19"/>
                  <a:gd name="T2" fmla="*/ 0 w 28"/>
                  <a:gd name="T3" fmla="*/ 29 h 19"/>
                  <a:gd name="T4" fmla="*/ 26 w 28"/>
                  <a:gd name="T5" fmla="*/ 56 h 19"/>
                  <a:gd name="T6" fmla="*/ 37 w 28"/>
                  <a:gd name="T7" fmla="*/ 67 h 19"/>
                  <a:gd name="T8" fmla="*/ 84 w 28"/>
                  <a:gd name="T9" fmla="*/ 47 h 19"/>
                  <a:gd name="T10" fmla="*/ 96 w 28"/>
                  <a:gd name="T11" fmla="*/ 41 h 19"/>
                  <a:gd name="T12" fmla="*/ 68 w 28"/>
                  <a:gd name="T13" fmla="*/ 21 h 19"/>
                  <a:gd name="T14" fmla="*/ 48 w 28"/>
                  <a:gd name="T15" fmla="*/ 0 h 1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8" h="19">
                    <a:moveTo>
                      <a:pt x="14" y="0"/>
                    </a:moveTo>
                    <a:cubicBezTo>
                      <a:pt x="9" y="3"/>
                      <a:pt x="5" y="5"/>
                      <a:pt x="0" y="8"/>
                    </a:cubicBezTo>
                    <a:cubicBezTo>
                      <a:pt x="2" y="11"/>
                      <a:pt x="5" y="13"/>
                      <a:pt x="7" y="16"/>
                    </a:cubicBezTo>
                    <a:cubicBezTo>
                      <a:pt x="8" y="17"/>
                      <a:pt x="10" y="18"/>
                      <a:pt x="11" y="19"/>
                    </a:cubicBezTo>
                    <a:cubicBezTo>
                      <a:pt x="16" y="17"/>
                      <a:pt x="20" y="15"/>
                      <a:pt x="25" y="13"/>
                    </a:cubicBezTo>
                    <a:cubicBezTo>
                      <a:pt x="26" y="13"/>
                      <a:pt x="27" y="13"/>
                      <a:pt x="28" y="12"/>
                    </a:cubicBezTo>
                    <a:cubicBezTo>
                      <a:pt x="26" y="10"/>
                      <a:pt x="23" y="8"/>
                      <a:pt x="20" y="6"/>
                    </a:cubicBezTo>
                    <a:cubicBezTo>
                      <a:pt x="18" y="4"/>
                      <a:pt x="16" y="2"/>
                      <a:pt x="14" y="0"/>
                    </a:cubicBezTo>
                  </a:path>
                </a:pathLst>
              </a:custGeom>
              <a:solidFill>
                <a:srgbClr val="8D85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644" name="Freeform 5058">
                <a:extLst>
                  <a:ext uri="{FF2B5EF4-FFF2-40B4-BE49-F238E27FC236}">
                    <a16:creationId xmlns:a16="http://schemas.microsoft.com/office/drawing/2014/main" id="{50E48492-4D27-46C5-9CFA-0DEC2A5B70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59" y="1050"/>
                <a:ext cx="87" cy="30"/>
              </a:xfrm>
              <a:custGeom>
                <a:avLst/>
                <a:gdLst>
                  <a:gd name="T0" fmla="*/ 72 w 64"/>
                  <a:gd name="T1" fmla="*/ 0 h 22"/>
                  <a:gd name="T2" fmla="*/ 0 w 64"/>
                  <a:gd name="T3" fmla="*/ 20 h 22"/>
                  <a:gd name="T4" fmla="*/ 88 w 64"/>
                  <a:gd name="T5" fmla="*/ 76 h 22"/>
                  <a:gd name="T6" fmla="*/ 218 w 64"/>
                  <a:gd name="T7" fmla="*/ 50 h 22"/>
                  <a:gd name="T8" fmla="*/ 143 w 64"/>
                  <a:gd name="T9" fmla="*/ 35 h 22"/>
                  <a:gd name="T10" fmla="*/ 72 w 64"/>
                  <a:gd name="T11" fmla="*/ 0 h 2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4" h="22">
                    <a:moveTo>
                      <a:pt x="21" y="0"/>
                    </a:moveTo>
                    <a:cubicBezTo>
                      <a:pt x="14" y="1"/>
                      <a:pt x="7" y="4"/>
                      <a:pt x="0" y="6"/>
                    </a:cubicBezTo>
                    <a:cubicBezTo>
                      <a:pt x="8" y="12"/>
                      <a:pt x="17" y="17"/>
                      <a:pt x="26" y="22"/>
                    </a:cubicBezTo>
                    <a:cubicBezTo>
                      <a:pt x="42" y="17"/>
                      <a:pt x="54" y="15"/>
                      <a:pt x="64" y="15"/>
                    </a:cubicBezTo>
                    <a:cubicBezTo>
                      <a:pt x="57" y="14"/>
                      <a:pt x="49" y="13"/>
                      <a:pt x="42" y="10"/>
                    </a:cubicBezTo>
                    <a:cubicBezTo>
                      <a:pt x="34" y="7"/>
                      <a:pt x="27" y="4"/>
                      <a:pt x="21" y="0"/>
                    </a:cubicBezTo>
                  </a:path>
                </a:pathLst>
              </a:custGeom>
              <a:solidFill>
                <a:srgbClr val="8D85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645" name="Freeform 5059">
                <a:extLst>
                  <a:ext uri="{FF2B5EF4-FFF2-40B4-BE49-F238E27FC236}">
                    <a16:creationId xmlns:a16="http://schemas.microsoft.com/office/drawing/2014/main" id="{0F43FFA6-8F99-4122-A129-19D975B4A1E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471" y="1107"/>
                <a:ext cx="176" cy="91"/>
              </a:xfrm>
              <a:custGeom>
                <a:avLst/>
                <a:gdLst>
                  <a:gd name="T0" fmla="*/ 414 w 130"/>
                  <a:gd name="T1" fmla="*/ 163 h 67"/>
                  <a:gd name="T2" fmla="*/ 416 w 130"/>
                  <a:gd name="T3" fmla="*/ 177 h 67"/>
                  <a:gd name="T4" fmla="*/ 401 w 130"/>
                  <a:gd name="T5" fmla="*/ 225 h 67"/>
                  <a:gd name="T6" fmla="*/ 426 w 130"/>
                  <a:gd name="T7" fmla="*/ 228 h 67"/>
                  <a:gd name="T8" fmla="*/ 436 w 130"/>
                  <a:gd name="T9" fmla="*/ 197 h 67"/>
                  <a:gd name="T10" fmla="*/ 436 w 130"/>
                  <a:gd name="T11" fmla="*/ 163 h 67"/>
                  <a:gd name="T12" fmla="*/ 414 w 130"/>
                  <a:gd name="T13" fmla="*/ 163 h 67"/>
                  <a:gd name="T14" fmla="*/ 253 w 130"/>
                  <a:gd name="T15" fmla="*/ 143 h 67"/>
                  <a:gd name="T16" fmla="*/ 175 w 130"/>
                  <a:gd name="T17" fmla="*/ 177 h 67"/>
                  <a:gd name="T18" fmla="*/ 295 w 130"/>
                  <a:gd name="T19" fmla="*/ 202 h 67"/>
                  <a:gd name="T20" fmla="*/ 352 w 130"/>
                  <a:gd name="T21" fmla="*/ 216 h 67"/>
                  <a:gd name="T22" fmla="*/ 359 w 130"/>
                  <a:gd name="T23" fmla="*/ 197 h 67"/>
                  <a:gd name="T24" fmla="*/ 310 w 130"/>
                  <a:gd name="T25" fmla="*/ 189 h 67"/>
                  <a:gd name="T26" fmla="*/ 359 w 130"/>
                  <a:gd name="T27" fmla="*/ 160 h 67"/>
                  <a:gd name="T28" fmla="*/ 275 w 130"/>
                  <a:gd name="T29" fmla="*/ 149 h 67"/>
                  <a:gd name="T30" fmla="*/ 253 w 130"/>
                  <a:gd name="T31" fmla="*/ 143 h 67"/>
                  <a:gd name="T32" fmla="*/ 57 w 130"/>
                  <a:gd name="T33" fmla="*/ 45 h 67"/>
                  <a:gd name="T34" fmla="*/ 0 w 130"/>
                  <a:gd name="T35" fmla="*/ 92 h 67"/>
                  <a:gd name="T36" fmla="*/ 92 w 130"/>
                  <a:gd name="T37" fmla="*/ 145 h 67"/>
                  <a:gd name="T38" fmla="*/ 160 w 130"/>
                  <a:gd name="T39" fmla="*/ 105 h 67"/>
                  <a:gd name="T40" fmla="*/ 69 w 130"/>
                  <a:gd name="T41" fmla="*/ 56 h 67"/>
                  <a:gd name="T42" fmla="*/ 57 w 130"/>
                  <a:gd name="T43" fmla="*/ 45 h 67"/>
                  <a:gd name="T44" fmla="*/ 7 w 130"/>
                  <a:gd name="T45" fmla="*/ 0 h 67"/>
                  <a:gd name="T46" fmla="*/ 7 w 130"/>
                  <a:gd name="T47" fmla="*/ 7 h 67"/>
                  <a:gd name="T48" fmla="*/ 9 w 130"/>
                  <a:gd name="T49" fmla="*/ 1 h 67"/>
                  <a:gd name="T50" fmla="*/ 7 w 130"/>
                  <a:gd name="T51" fmla="*/ 0 h 67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30" h="67">
                    <a:moveTo>
                      <a:pt x="123" y="48"/>
                    </a:moveTo>
                    <a:cubicBezTo>
                      <a:pt x="124" y="49"/>
                      <a:pt x="124" y="51"/>
                      <a:pt x="124" y="52"/>
                    </a:cubicBezTo>
                    <a:cubicBezTo>
                      <a:pt x="125" y="56"/>
                      <a:pt x="123" y="61"/>
                      <a:pt x="120" y="66"/>
                    </a:cubicBezTo>
                    <a:cubicBezTo>
                      <a:pt x="122" y="66"/>
                      <a:pt x="125" y="66"/>
                      <a:pt x="127" y="67"/>
                    </a:cubicBezTo>
                    <a:cubicBezTo>
                      <a:pt x="128" y="64"/>
                      <a:pt x="129" y="61"/>
                      <a:pt x="130" y="58"/>
                    </a:cubicBezTo>
                    <a:cubicBezTo>
                      <a:pt x="130" y="55"/>
                      <a:pt x="130" y="52"/>
                      <a:pt x="130" y="48"/>
                    </a:cubicBezTo>
                    <a:cubicBezTo>
                      <a:pt x="128" y="48"/>
                      <a:pt x="125" y="48"/>
                      <a:pt x="123" y="48"/>
                    </a:cubicBezTo>
                    <a:moveTo>
                      <a:pt x="75" y="42"/>
                    </a:moveTo>
                    <a:cubicBezTo>
                      <a:pt x="68" y="45"/>
                      <a:pt x="60" y="48"/>
                      <a:pt x="52" y="52"/>
                    </a:cubicBezTo>
                    <a:cubicBezTo>
                      <a:pt x="64" y="55"/>
                      <a:pt x="77" y="58"/>
                      <a:pt x="88" y="60"/>
                    </a:cubicBezTo>
                    <a:cubicBezTo>
                      <a:pt x="94" y="61"/>
                      <a:pt x="99" y="62"/>
                      <a:pt x="105" y="63"/>
                    </a:cubicBezTo>
                    <a:cubicBezTo>
                      <a:pt x="106" y="62"/>
                      <a:pt x="107" y="61"/>
                      <a:pt x="107" y="58"/>
                    </a:cubicBezTo>
                    <a:cubicBezTo>
                      <a:pt x="102" y="57"/>
                      <a:pt x="96" y="59"/>
                      <a:pt x="92" y="55"/>
                    </a:cubicBezTo>
                    <a:cubicBezTo>
                      <a:pt x="96" y="51"/>
                      <a:pt x="103" y="52"/>
                      <a:pt x="107" y="47"/>
                    </a:cubicBezTo>
                    <a:cubicBezTo>
                      <a:pt x="98" y="47"/>
                      <a:pt x="90" y="46"/>
                      <a:pt x="82" y="44"/>
                    </a:cubicBezTo>
                    <a:cubicBezTo>
                      <a:pt x="79" y="43"/>
                      <a:pt x="77" y="43"/>
                      <a:pt x="75" y="42"/>
                    </a:cubicBezTo>
                    <a:moveTo>
                      <a:pt x="17" y="13"/>
                    </a:moveTo>
                    <a:cubicBezTo>
                      <a:pt x="11" y="17"/>
                      <a:pt x="5" y="22"/>
                      <a:pt x="0" y="27"/>
                    </a:cubicBezTo>
                    <a:cubicBezTo>
                      <a:pt x="8" y="34"/>
                      <a:pt x="17" y="39"/>
                      <a:pt x="27" y="43"/>
                    </a:cubicBezTo>
                    <a:cubicBezTo>
                      <a:pt x="34" y="39"/>
                      <a:pt x="40" y="35"/>
                      <a:pt x="47" y="31"/>
                    </a:cubicBezTo>
                    <a:cubicBezTo>
                      <a:pt x="38" y="27"/>
                      <a:pt x="30" y="22"/>
                      <a:pt x="21" y="16"/>
                    </a:cubicBezTo>
                    <a:cubicBezTo>
                      <a:pt x="20" y="15"/>
                      <a:pt x="18" y="14"/>
                      <a:pt x="17" y="13"/>
                    </a:cubicBezTo>
                    <a:moveTo>
                      <a:pt x="2" y="0"/>
                    </a:moveTo>
                    <a:cubicBezTo>
                      <a:pt x="2" y="1"/>
                      <a:pt x="2" y="2"/>
                      <a:pt x="2" y="2"/>
                    </a:cubicBezTo>
                    <a:cubicBezTo>
                      <a:pt x="2" y="2"/>
                      <a:pt x="3" y="1"/>
                      <a:pt x="3" y="1"/>
                    </a:cubicBezTo>
                    <a:cubicBezTo>
                      <a:pt x="3" y="1"/>
                      <a:pt x="3" y="0"/>
                      <a:pt x="2" y="0"/>
                    </a:cubicBezTo>
                  </a:path>
                </a:pathLst>
              </a:custGeom>
              <a:solidFill>
                <a:srgbClr val="5249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646" name="Freeform 5060">
                <a:extLst>
                  <a:ext uri="{FF2B5EF4-FFF2-40B4-BE49-F238E27FC236}">
                    <a16:creationId xmlns:a16="http://schemas.microsoft.com/office/drawing/2014/main" id="{51866F98-883E-4C26-87E0-759A6624AF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67" y="1108"/>
                <a:ext cx="27" cy="36"/>
              </a:xfrm>
              <a:custGeom>
                <a:avLst/>
                <a:gdLst>
                  <a:gd name="T0" fmla="*/ 20 w 20"/>
                  <a:gd name="T1" fmla="*/ 0 h 26"/>
                  <a:gd name="T2" fmla="*/ 16 w 20"/>
                  <a:gd name="T3" fmla="*/ 1 h 26"/>
                  <a:gd name="T4" fmla="*/ 0 w 20"/>
                  <a:gd name="T5" fmla="*/ 89 h 26"/>
                  <a:gd name="T6" fmla="*/ 9 w 20"/>
                  <a:gd name="T7" fmla="*/ 96 h 26"/>
                  <a:gd name="T8" fmla="*/ 66 w 20"/>
                  <a:gd name="T9" fmla="*/ 46 h 26"/>
                  <a:gd name="T10" fmla="*/ 20 w 20"/>
                  <a:gd name="T11" fmla="*/ 0 h 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0" h="26">
                    <a:moveTo>
                      <a:pt x="6" y="0"/>
                    </a:moveTo>
                    <a:cubicBezTo>
                      <a:pt x="6" y="0"/>
                      <a:pt x="5" y="1"/>
                      <a:pt x="5" y="1"/>
                    </a:cubicBezTo>
                    <a:cubicBezTo>
                      <a:pt x="3" y="9"/>
                      <a:pt x="1" y="16"/>
                      <a:pt x="0" y="24"/>
                    </a:cubicBezTo>
                    <a:cubicBezTo>
                      <a:pt x="1" y="24"/>
                      <a:pt x="2" y="25"/>
                      <a:pt x="3" y="26"/>
                    </a:cubicBezTo>
                    <a:cubicBezTo>
                      <a:pt x="8" y="21"/>
                      <a:pt x="14" y="16"/>
                      <a:pt x="20" y="12"/>
                    </a:cubicBezTo>
                    <a:cubicBezTo>
                      <a:pt x="15" y="8"/>
                      <a:pt x="11" y="4"/>
                      <a:pt x="6" y="0"/>
                    </a:cubicBezTo>
                  </a:path>
                </a:pathLst>
              </a:custGeom>
              <a:solidFill>
                <a:srgbClr val="8D85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647" name="Freeform 5061">
                <a:extLst>
                  <a:ext uri="{FF2B5EF4-FFF2-40B4-BE49-F238E27FC236}">
                    <a16:creationId xmlns:a16="http://schemas.microsoft.com/office/drawing/2014/main" id="{5CE8D16E-78B7-40D9-BF8A-DD72A8AF6B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07" y="1149"/>
                <a:ext cx="65" cy="29"/>
              </a:xfrm>
              <a:custGeom>
                <a:avLst/>
                <a:gdLst>
                  <a:gd name="T0" fmla="*/ 68 w 48"/>
                  <a:gd name="T1" fmla="*/ 0 h 21"/>
                  <a:gd name="T2" fmla="*/ 0 w 48"/>
                  <a:gd name="T3" fmla="*/ 44 h 21"/>
                  <a:gd name="T4" fmla="*/ 84 w 48"/>
                  <a:gd name="T5" fmla="*/ 76 h 21"/>
                  <a:gd name="T6" fmla="*/ 161 w 48"/>
                  <a:gd name="T7" fmla="*/ 40 h 21"/>
                  <a:gd name="T8" fmla="*/ 68 w 48"/>
                  <a:gd name="T9" fmla="*/ 0 h 2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8" h="21">
                    <a:moveTo>
                      <a:pt x="20" y="0"/>
                    </a:moveTo>
                    <a:cubicBezTo>
                      <a:pt x="13" y="4"/>
                      <a:pt x="7" y="8"/>
                      <a:pt x="0" y="12"/>
                    </a:cubicBezTo>
                    <a:cubicBezTo>
                      <a:pt x="8" y="16"/>
                      <a:pt x="16" y="18"/>
                      <a:pt x="25" y="21"/>
                    </a:cubicBezTo>
                    <a:cubicBezTo>
                      <a:pt x="33" y="17"/>
                      <a:pt x="41" y="14"/>
                      <a:pt x="48" y="11"/>
                    </a:cubicBezTo>
                    <a:cubicBezTo>
                      <a:pt x="38" y="8"/>
                      <a:pt x="29" y="4"/>
                      <a:pt x="20" y="0"/>
                    </a:cubicBezTo>
                  </a:path>
                </a:pathLst>
              </a:custGeom>
              <a:solidFill>
                <a:srgbClr val="8D85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648" name="Freeform 5062">
                <a:extLst>
                  <a:ext uri="{FF2B5EF4-FFF2-40B4-BE49-F238E27FC236}">
                    <a16:creationId xmlns:a16="http://schemas.microsoft.com/office/drawing/2014/main" id="{DCD5FED2-BE9A-4D6D-80E1-79C2A438B32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452" y="1224"/>
                <a:ext cx="169" cy="101"/>
              </a:xfrm>
              <a:custGeom>
                <a:avLst/>
                <a:gdLst>
                  <a:gd name="T0" fmla="*/ 358 w 125"/>
                  <a:gd name="T1" fmla="*/ 163 h 75"/>
                  <a:gd name="T2" fmla="*/ 352 w 125"/>
                  <a:gd name="T3" fmla="*/ 199 h 75"/>
                  <a:gd name="T4" fmla="*/ 370 w 125"/>
                  <a:gd name="T5" fmla="*/ 230 h 75"/>
                  <a:gd name="T6" fmla="*/ 410 w 125"/>
                  <a:gd name="T7" fmla="*/ 220 h 75"/>
                  <a:gd name="T8" fmla="*/ 416 w 125"/>
                  <a:gd name="T9" fmla="*/ 178 h 75"/>
                  <a:gd name="T10" fmla="*/ 358 w 125"/>
                  <a:gd name="T11" fmla="*/ 163 h 75"/>
                  <a:gd name="T12" fmla="*/ 219 w 125"/>
                  <a:gd name="T13" fmla="*/ 114 h 75"/>
                  <a:gd name="T14" fmla="*/ 120 w 125"/>
                  <a:gd name="T15" fmla="*/ 171 h 75"/>
                  <a:gd name="T16" fmla="*/ 301 w 125"/>
                  <a:gd name="T17" fmla="*/ 245 h 75"/>
                  <a:gd name="T18" fmla="*/ 316 w 125"/>
                  <a:gd name="T19" fmla="*/ 246 h 75"/>
                  <a:gd name="T20" fmla="*/ 323 w 125"/>
                  <a:gd name="T21" fmla="*/ 245 h 75"/>
                  <a:gd name="T22" fmla="*/ 342 w 125"/>
                  <a:gd name="T23" fmla="*/ 160 h 75"/>
                  <a:gd name="T24" fmla="*/ 315 w 125"/>
                  <a:gd name="T25" fmla="*/ 151 h 75"/>
                  <a:gd name="T26" fmla="*/ 219 w 125"/>
                  <a:gd name="T27" fmla="*/ 114 h 75"/>
                  <a:gd name="T28" fmla="*/ 35 w 125"/>
                  <a:gd name="T29" fmla="*/ 0 h 75"/>
                  <a:gd name="T30" fmla="*/ 7 w 125"/>
                  <a:gd name="T31" fmla="*/ 27 h 75"/>
                  <a:gd name="T32" fmla="*/ 0 w 125"/>
                  <a:gd name="T33" fmla="*/ 78 h 75"/>
                  <a:gd name="T34" fmla="*/ 47 w 125"/>
                  <a:gd name="T35" fmla="*/ 121 h 75"/>
                  <a:gd name="T36" fmla="*/ 84 w 125"/>
                  <a:gd name="T37" fmla="*/ 93 h 75"/>
                  <a:gd name="T38" fmla="*/ 124 w 125"/>
                  <a:gd name="T39" fmla="*/ 65 h 75"/>
                  <a:gd name="T40" fmla="*/ 87 w 125"/>
                  <a:gd name="T41" fmla="*/ 43 h 75"/>
                  <a:gd name="T42" fmla="*/ 35 w 125"/>
                  <a:gd name="T43" fmla="*/ 0 h 75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25" h="75">
                    <a:moveTo>
                      <a:pt x="107" y="50"/>
                    </a:moveTo>
                    <a:cubicBezTo>
                      <a:pt x="105" y="52"/>
                      <a:pt x="104" y="55"/>
                      <a:pt x="105" y="61"/>
                    </a:cubicBezTo>
                    <a:cubicBezTo>
                      <a:pt x="105" y="63"/>
                      <a:pt x="111" y="67"/>
                      <a:pt x="111" y="70"/>
                    </a:cubicBezTo>
                    <a:cubicBezTo>
                      <a:pt x="115" y="69"/>
                      <a:pt x="119" y="68"/>
                      <a:pt x="123" y="67"/>
                    </a:cubicBezTo>
                    <a:cubicBezTo>
                      <a:pt x="123" y="63"/>
                      <a:pt x="124" y="58"/>
                      <a:pt x="125" y="54"/>
                    </a:cubicBezTo>
                    <a:cubicBezTo>
                      <a:pt x="119" y="53"/>
                      <a:pt x="113" y="51"/>
                      <a:pt x="107" y="50"/>
                    </a:cubicBezTo>
                    <a:moveTo>
                      <a:pt x="66" y="35"/>
                    </a:moveTo>
                    <a:cubicBezTo>
                      <a:pt x="55" y="40"/>
                      <a:pt x="45" y="46"/>
                      <a:pt x="36" y="52"/>
                    </a:cubicBezTo>
                    <a:cubicBezTo>
                      <a:pt x="53" y="62"/>
                      <a:pt x="72" y="71"/>
                      <a:pt x="90" y="74"/>
                    </a:cubicBezTo>
                    <a:cubicBezTo>
                      <a:pt x="92" y="75"/>
                      <a:pt x="93" y="75"/>
                      <a:pt x="95" y="75"/>
                    </a:cubicBezTo>
                    <a:cubicBezTo>
                      <a:pt x="95" y="75"/>
                      <a:pt x="96" y="74"/>
                      <a:pt x="97" y="74"/>
                    </a:cubicBezTo>
                    <a:cubicBezTo>
                      <a:pt x="92" y="70"/>
                      <a:pt x="96" y="56"/>
                      <a:pt x="102" y="48"/>
                    </a:cubicBezTo>
                    <a:cubicBezTo>
                      <a:pt x="99" y="47"/>
                      <a:pt x="96" y="47"/>
                      <a:pt x="94" y="46"/>
                    </a:cubicBezTo>
                    <a:cubicBezTo>
                      <a:pt x="84" y="43"/>
                      <a:pt x="75" y="39"/>
                      <a:pt x="66" y="35"/>
                    </a:cubicBezTo>
                    <a:moveTo>
                      <a:pt x="10" y="0"/>
                    </a:moveTo>
                    <a:cubicBezTo>
                      <a:pt x="7" y="2"/>
                      <a:pt x="4" y="5"/>
                      <a:pt x="2" y="8"/>
                    </a:cubicBezTo>
                    <a:cubicBezTo>
                      <a:pt x="1" y="13"/>
                      <a:pt x="1" y="19"/>
                      <a:pt x="0" y="24"/>
                    </a:cubicBezTo>
                    <a:cubicBezTo>
                      <a:pt x="5" y="29"/>
                      <a:pt x="9" y="33"/>
                      <a:pt x="14" y="37"/>
                    </a:cubicBezTo>
                    <a:cubicBezTo>
                      <a:pt x="18" y="34"/>
                      <a:pt x="21" y="31"/>
                      <a:pt x="25" y="28"/>
                    </a:cubicBezTo>
                    <a:cubicBezTo>
                      <a:pt x="29" y="25"/>
                      <a:pt x="33" y="22"/>
                      <a:pt x="37" y="20"/>
                    </a:cubicBezTo>
                    <a:cubicBezTo>
                      <a:pt x="33" y="17"/>
                      <a:pt x="30" y="15"/>
                      <a:pt x="26" y="13"/>
                    </a:cubicBezTo>
                    <a:cubicBezTo>
                      <a:pt x="21" y="9"/>
                      <a:pt x="15" y="4"/>
                      <a:pt x="10" y="0"/>
                    </a:cubicBezTo>
                  </a:path>
                </a:pathLst>
              </a:custGeom>
              <a:solidFill>
                <a:srgbClr val="5249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649" name="Freeform 5063">
                <a:extLst>
                  <a:ext uri="{FF2B5EF4-FFF2-40B4-BE49-F238E27FC236}">
                    <a16:creationId xmlns:a16="http://schemas.microsoft.com/office/drawing/2014/main" id="{160A8A3C-A050-4274-AC40-CD9520D2A9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4" y="1213"/>
                <a:ext cx="11" cy="22"/>
              </a:xfrm>
              <a:custGeom>
                <a:avLst/>
                <a:gdLst>
                  <a:gd name="T0" fmla="*/ 1 w 8"/>
                  <a:gd name="T1" fmla="*/ 0 h 16"/>
                  <a:gd name="T2" fmla="*/ 0 w 8"/>
                  <a:gd name="T3" fmla="*/ 56 h 16"/>
                  <a:gd name="T4" fmla="*/ 29 w 8"/>
                  <a:gd name="T5" fmla="*/ 29 h 16"/>
                  <a:gd name="T6" fmla="*/ 1 w 8"/>
                  <a:gd name="T7" fmla="*/ 0 h 1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" h="16">
                    <a:moveTo>
                      <a:pt x="1" y="0"/>
                    </a:moveTo>
                    <a:cubicBezTo>
                      <a:pt x="0" y="6"/>
                      <a:pt x="0" y="11"/>
                      <a:pt x="0" y="16"/>
                    </a:cubicBezTo>
                    <a:cubicBezTo>
                      <a:pt x="2" y="13"/>
                      <a:pt x="5" y="10"/>
                      <a:pt x="8" y="8"/>
                    </a:cubicBezTo>
                    <a:cubicBezTo>
                      <a:pt x="6" y="5"/>
                      <a:pt x="3" y="3"/>
                      <a:pt x="1" y="0"/>
                    </a:cubicBezTo>
                  </a:path>
                </a:pathLst>
              </a:custGeom>
              <a:solidFill>
                <a:srgbClr val="8D85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650" name="Freeform 5064">
                <a:extLst>
                  <a:ext uri="{FF2B5EF4-FFF2-40B4-BE49-F238E27FC236}">
                    <a16:creationId xmlns:a16="http://schemas.microsoft.com/office/drawing/2014/main" id="{9200D995-4041-440D-A3D6-D83F330A82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71" y="1251"/>
                <a:ext cx="70" cy="43"/>
              </a:xfrm>
              <a:custGeom>
                <a:avLst/>
                <a:gdLst>
                  <a:gd name="T0" fmla="*/ 77 w 52"/>
                  <a:gd name="T1" fmla="*/ 0 h 32"/>
                  <a:gd name="T2" fmla="*/ 36 w 52"/>
                  <a:gd name="T3" fmla="*/ 27 h 32"/>
                  <a:gd name="T4" fmla="*/ 0 w 52"/>
                  <a:gd name="T5" fmla="*/ 56 h 32"/>
                  <a:gd name="T6" fmla="*/ 1 w 52"/>
                  <a:gd name="T7" fmla="*/ 58 h 32"/>
                  <a:gd name="T8" fmla="*/ 73 w 52"/>
                  <a:gd name="T9" fmla="*/ 105 h 32"/>
                  <a:gd name="T10" fmla="*/ 171 w 52"/>
                  <a:gd name="T11" fmla="*/ 48 h 32"/>
                  <a:gd name="T12" fmla="*/ 77 w 52"/>
                  <a:gd name="T13" fmla="*/ 0 h 3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2" h="32">
                    <a:moveTo>
                      <a:pt x="23" y="0"/>
                    </a:moveTo>
                    <a:cubicBezTo>
                      <a:pt x="19" y="2"/>
                      <a:pt x="15" y="5"/>
                      <a:pt x="11" y="8"/>
                    </a:cubicBezTo>
                    <a:cubicBezTo>
                      <a:pt x="7" y="11"/>
                      <a:pt x="4" y="14"/>
                      <a:pt x="0" y="17"/>
                    </a:cubicBezTo>
                    <a:cubicBezTo>
                      <a:pt x="1" y="17"/>
                      <a:pt x="1" y="17"/>
                      <a:pt x="1" y="18"/>
                    </a:cubicBezTo>
                    <a:cubicBezTo>
                      <a:pt x="7" y="23"/>
                      <a:pt x="14" y="27"/>
                      <a:pt x="22" y="32"/>
                    </a:cubicBezTo>
                    <a:cubicBezTo>
                      <a:pt x="31" y="26"/>
                      <a:pt x="41" y="20"/>
                      <a:pt x="52" y="15"/>
                    </a:cubicBezTo>
                    <a:cubicBezTo>
                      <a:pt x="42" y="10"/>
                      <a:pt x="32" y="5"/>
                      <a:pt x="23" y="0"/>
                    </a:cubicBezTo>
                  </a:path>
                </a:pathLst>
              </a:custGeom>
              <a:solidFill>
                <a:srgbClr val="8D85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651" name="Freeform 5065">
                <a:extLst>
                  <a:ext uri="{FF2B5EF4-FFF2-40B4-BE49-F238E27FC236}">
                    <a16:creationId xmlns:a16="http://schemas.microsoft.com/office/drawing/2014/main" id="{AF606D3A-30AD-4DA0-92E6-3213B3F77A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81" y="1315"/>
                <a:ext cx="38" cy="12"/>
              </a:xfrm>
              <a:custGeom>
                <a:avLst/>
                <a:gdLst>
                  <a:gd name="T0" fmla="*/ 96 w 28"/>
                  <a:gd name="T1" fmla="*/ 0 h 9"/>
                  <a:gd name="T2" fmla="*/ 56 w 28"/>
                  <a:gd name="T3" fmla="*/ 9 h 9"/>
                  <a:gd name="T4" fmla="*/ 30 w 28"/>
                  <a:gd name="T5" fmla="*/ 27 h 9"/>
                  <a:gd name="T6" fmla="*/ 20 w 28"/>
                  <a:gd name="T7" fmla="*/ 27 h 9"/>
                  <a:gd name="T8" fmla="*/ 7 w 28"/>
                  <a:gd name="T9" fmla="*/ 21 h 9"/>
                  <a:gd name="T10" fmla="*/ 0 w 28"/>
                  <a:gd name="T11" fmla="*/ 27 h 9"/>
                  <a:gd name="T12" fmla="*/ 65 w 28"/>
                  <a:gd name="T13" fmla="*/ 28 h 9"/>
                  <a:gd name="T14" fmla="*/ 88 w 28"/>
                  <a:gd name="T15" fmla="*/ 28 h 9"/>
                  <a:gd name="T16" fmla="*/ 96 w 28"/>
                  <a:gd name="T17" fmla="*/ 0 h 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8" h="9">
                    <a:moveTo>
                      <a:pt x="28" y="0"/>
                    </a:moveTo>
                    <a:cubicBezTo>
                      <a:pt x="24" y="1"/>
                      <a:pt x="20" y="2"/>
                      <a:pt x="16" y="3"/>
                    </a:cubicBezTo>
                    <a:cubicBezTo>
                      <a:pt x="16" y="5"/>
                      <a:pt x="14" y="7"/>
                      <a:pt x="9" y="8"/>
                    </a:cubicBezTo>
                    <a:cubicBezTo>
                      <a:pt x="8" y="8"/>
                      <a:pt x="7" y="8"/>
                      <a:pt x="6" y="8"/>
                    </a:cubicBezTo>
                    <a:cubicBezTo>
                      <a:pt x="4" y="8"/>
                      <a:pt x="3" y="8"/>
                      <a:pt x="2" y="7"/>
                    </a:cubicBezTo>
                    <a:cubicBezTo>
                      <a:pt x="1" y="7"/>
                      <a:pt x="0" y="8"/>
                      <a:pt x="0" y="8"/>
                    </a:cubicBezTo>
                    <a:cubicBezTo>
                      <a:pt x="6" y="9"/>
                      <a:pt x="12" y="9"/>
                      <a:pt x="19" y="9"/>
                    </a:cubicBezTo>
                    <a:cubicBezTo>
                      <a:pt x="21" y="9"/>
                      <a:pt x="24" y="9"/>
                      <a:pt x="26" y="9"/>
                    </a:cubicBezTo>
                    <a:cubicBezTo>
                      <a:pt x="27" y="6"/>
                      <a:pt x="27" y="3"/>
                      <a:pt x="28" y="0"/>
                    </a:cubicBezTo>
                  </a:path>
                </a:pathLst>
              </a:custGeom>
              <a:solidFill>
                <a:srgbClr val="8D85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652" name="Freeform 5066">
                <a:extLst>
                  <a:ext uri="{FF2B5EF4-FFF2-40B4-BE49-F238E27FC236}">
                    <a16:creationId xmlns:a16="http://schemas.microsoft.com/office/drawing/2014/main" id="{459F852A-3F9E-4883-B548-9822E0F6F05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450" y="1324"/>
                <a:ext cx="160" cy="115"/>
              </a:xfrm>
              <a:custGeom>
                <a:avLst/>
                <a:gdLst>
                  <a:gd name="T0" fmla="*/ 222 w 118"/>
                  <a:gd name="T1" fmla="*/ 134 h 85"/>
                  <a:gd name="T2" fmla="*/ 118 w 118"/>
                  <a:gd name="T3" fmla="*/ 188 h 85"/>
                  <a:gd name="T4" fmla="*/ 118 w 118"/>
                  <a:gd name="T5" fmla="*/ 188 h 85"/>
                  <a:gd name="T6" fmla="*/ 335 w 118"/>
                  <a:gd name="T7" fmla="*/ 285 h 85"/>
                  <a:gd name="T8" fmla="*/ 399 w 118"/>
                  <a:gd name="T9" fmla="*/ 265 h 85"/>
                  <a:gd name="T10" fmla="*/ 397 w 118"/>
                  <a:gd name="T11" fmla="*/ 198 h 85"/>
                  <a:gd name="T12" fmla="*/ 222 w 118"/>
                  <a:gd name="T13" fmla="*/ 134 h 85"/>
                  <a:gd name="T14" fmla="*/ 9 w 118"/>
                  <a:gd name="T15" fmla="*/ 0 h 85"/>
                  <a:gd name="T16" fmla="*/ 7 w 118"/>
                  <a:gd name="T17" fmla="*/ 0 h 85"/>
                  <a:gd name="T18" fmla="*/ 0 w 118"/>
                  <a:gd name="T19" fmla="*/ 7 h 85"/>
                  <a:gd name="T20" fmla="*/ 0 w 118"/>
                  <a:gd name="T21" fmla="*/ 78 h 85"/>
                  <a:gd name="T22" fmla="*/ 0 w 118"/>
                  <a:gd name="T23" fmla="*/ 124 h 85"/>
                  <a:gd name="T24" fmla="*/ 27 w 118"/>
                  <a:gd name="T25" fmla="*/ 141 h 85"/>
                  <a:gd name="T26" fmla="*/ 125 w 118"/>
                  <a:gd name="T27" fmla="*/ 84 h 85"/>
                  <a:gd name="T28" fmla="*/ 9 w 118"/>
                  <a:gd name="T29" fmla="*/ 0 h 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18" h="85">
                    <a:moveTo>
                      <a:pt x="66" y="40"/>
                    </a:moveTo>
                    <a:cubicBezTo>
                      <a:pt x="56" y="45"/>
                      <a:pt x="45" y="50"/>
                      <a:pt x="35" y="56"/>
                    </a:cubicBezTo>
                    <a:cubicBezTo>
                      <a:pt x="35" y="56"/>
                      <a:pt x="35" y="56"/>
                      <a:pt x="35" y="56"/>
                    </a:cubicBezTo>
                    <a:cubicBezTo>
                      <a:pt x="56" y="68"/>
                      <a:pt x="77" y="79"/>
                      <a:pt x="99" y="85"/>
                    </a:cubicBezTo>
                    <a:cubicBezTo>
                      <a:pt x="105" y="83"/>
                      <a:pt x="112" y="81"/>
                      <a:pt x="118" y="79"/>
                    </a:cubicBezTo>
                    <a:cubicBezTo>
                      <a:pt x="117" y="73"/>
                      <a:pt x="117" y="66"/>
                      <a:pt x="117" y="59"/>
                    </a:cubicBezTo>
                    <a:cubicBezTo>
                      <a:pt x="100" y="55"/>
                      <a:pt x="82" y="48"/>
                      <a:pt x="66" y="40"/>
                    </a:cubicBezTo>
                    <a:moveTo>
                      <a:pt x="3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0" y="1"/>
                      <a:pt x="0" y="2"/>
                    </a:cubicBezTo>
                    <a:cubicBezTo>
                      <a:pt x="0" y="9"/>
                      <a:pt x="0" y="17"/>
                      <a:pt x="0" y="24"/>
                    </a:cubicBezTo>
                    <a:cubicBezTo>
                      <a:pt x="0" y="28"/>
                      <a:pt x="0" y="32"/>
                      <a:pt x="0" y="37"/>
                    </a:cubicBezTo>
                    <a:cubicBezTo>
                      <a:pt x="3" y="38"/>
                      <a:pt x="5" y="40"/>
                      <a:pt x="8" y="42"/>
                    </a:cubicBezTo>
                    <a:cubicBezTo>
                      <a:pt x="18" y="35"/>
                      <a:pt x="27" y="30"/>
                      <a:pt x="37" y="25"/>
                    </a:cubicBezTo>
                    <a:cubicBezTo>
                      <a:pt x="25" y="17"/>
                      <a:pt x="13" y="9"/>
                      <a:pt x="3" y="0"/>
                    </a:cubicBezTo>
                  </a:path>
                </a:pathLst>
              </a:custGeom>
              <a:solidFill>
                <a:srgbClr val="5249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653" name="Freeform 5067">
                <a:extLst>
                  <a:ext uri="{FF2B5EF4-FFF2-40B4-BE49-F238E27FC236}">
                    <a16:creationId xmlns:a16="http://schemas.microsoft.com/office/drawing/2014/main" id="{1738F5DC-67C3-480F-BDAF-1A6B2054B7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0" y="1320"/>
                <a:ext cx="4" cy="7"/>
              </a:xfrm>
              <a:custGeom>
                <a:avLst/>
                <a:gdLst>
                  <a:gd name="T0" fmla="*/ 0 w 3"/>
                  <a:gd name="T1" fmla="*/ 0 h 5"/>
                  <a:gd name="T2" fmla="*/ 0 w 3"/>
                  <a:gd name="T3" fmla="*/ 20 h 5"/>
                  <a:gd name="T4" fmla="*/ 7 w 3"/>
                  <a:gd name="T5" fmla="*/ 11 h 5"/>
                  <a:gd name="T6" fmla="*/ 9 w 3"/>
                  <a:gd name="T7" fmla="*/ 11 h 5"/>
                  <a:gd name="T8" fmla="*/ 0 w 3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cubicBezTo>
                      <a:pt x="0" y="2"/>
                      <a:pt x="0" y="3"/>
                      <a:pt x="0" y="5"/>
                    </a:cubicBezTo>
                    <a:cubicBezTo>
                      <a:pt x="0" y="4"/>
                      <a:pt x="1" y="4"/>
                      <a:pt x="2" y="3"/>
                    </a:cubicBezTo>
                    <a:cubicBezTo>
                      <a:pt x="2" y="3"/>
                      <a:pt x="2" y="3"/>
                      <a:pt x="3" y="3"/>
                    </a:cubicBezTo>
                    <a:cubicBezTo>
                      <a:pt x="2" y="2"/>
                      <a:pt x="1" y="1"/>
                      <a:pt x="0" y="0"/>
                    </a:cubicBezTo>
                  </a:path>
                </a:pathLst>
              </a:custGeom>
              <a:solidFill>
                <a:srgbClr val="8D85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654" name="Freeform 5068">
                <a:extLst>
                  <a:ext uri="{FF2B5EF4-FFF2-40B4-BE49-F238E27FC236}">
                    <a16:creationId xmlns:a16="http://schemas.microsoft.com/office/drawing/2014/main" id="{4A4EA4D6-47F7-49A1-8336-43943946AE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61" y="1358"/>
                <a:ext cx="79" cy="42"/>
              </a:xfrm>
              <a:custGeom>
                <a:avLst/>
                <a:gdLst>
                  <a:gd name="T0" fmla="*/ 101 w 58"/>
                  <a:gd name="T1" fmla="*/ 0 h 31"/>
                  <a:gd name="T2" fmla="*/ 0 w 58"/>
                  <a:gd name="T3" fmla="*/ 57 h 31"/>
                  <a:gd name="T4" fmla="*/ 93 w 58"/>
                  <a:gd name="T5" fmla="*/ 104 h 31"/>
                  <a:gd name="T6" fmla="*/ 200 w 58"/>
                  <a:gd name="T7" fmla="*/ 50 h 31"/>
                  <a:gd name="T8" fmla="*/ 127 w 58"/>
                  <a:gd name="T9" fmla="*/ 12 h 31"/>
                  <a:gd name="T10" fmla="*/ 101 w 58"/>
                  <a:gd name="T11" fmla="*/ 0 h 3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8" h="31">
                    <a:moveTo>
                      <a:pt x="29" y="0"/>
                    </a:moveTo>
                    <a:cubicBezTo>
                      <a:pt x="19" y="5"/>
                      <a:pt x="10" y="10"/>
                      <a:pt x="0" y="17"/>
                    </a:cubicBezTo>
                    <a:cubicBezTo>
                      <a:pt x="9" y="22"/>
                      <a:pt x="18" y="26"/>
                      <a:pt x="27" y="31"/>
                    </a:cubicBezTo>
                    <a:cubicBezTo>
                      <a:pt x="37" y="25"/>
                      <a:pt x="48" y="20"/>
                      <a:pt x="58" y="15"/>
                    </a:cubicBezTo>
                    <a:cubicBezTo>
                      <a:pt x="51" y="12"/>
                      <a:pt x="44" y="8"/>
                      <a:pt x="37" y="4"/>
                    </a:cubicBezTo>
                    <a:cubicBezTo>
                      <a:pt x="35" y="3"/>
                      <a:pt x="32" y="1"/>
                      <a:pt x="29" y="0"/>
                    </a:cubicBezTo>
                  </a:path>
                </a:pathLst>
              </a:custGeom>
              <a:solidFill>
                <a:srgbClr val="8D85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655" name="Freeform 5069">
                <a:extLst>
                  <a:ext uri="{FF2B5EF4-FFF2-40B4-BE49-F238E27FC236}">
                    <a16:creationId xmlns:a16="http://schemas.microsoft.com/office/drawing/2014/main" id="{792EAEB5-F825-474D-A537-420CF25AB1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85" y="1431"/>
                <a:ext cx="28" cy="15"/>
              </a:xfrm>
              <a:custGeom>
                <a:avLst/>
                <a:gdLst>
                  <a:gd name="T0" fmla="*/ 59 w 21"/>
                  <a:gd name="T1" fmla="*/ 0 h 11"/>
                  <a:gd name="T2" fmla="*/ 0 w 21"/>
                  <a:gd name="T3" fmla="*/ 20 h 11"/>
                  <a:gd name="T4" fmla="*/ 65 w 21"/>
                  <a:gd name="T5" fmla="*/ 37 h 11"/>
                  <a:gd name="T6" fmla="*/ 59 w 21"/>
                  <a:gd name="T7" fmla="*/ 0 h 1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1" h="11">
                    <a:moveTo>
                      <a:pt x="19" y="0"/>
                    </a:moveTo>
                    <a:cubicBezTo>
                      <a:pt x="13" y="2"/>
                      <a:pt x="6" y="4"/>
                      <a:pt x="0" y="6"/>
                    </a:cubicBezTo>
                    <a:cubicBezTo>
                      <a:pt x="7" y="8"/>
                      <a:pt x="13" y="10"/>
                      <a:pt x="21" y="11"/>
                    </a:cubicBezTo>
                    <a:cubicBezTo>
                      <a:pt x="20" y="7"/>
                      <a:pt x="19" y="4"/>
                      <a:pt x="19" y="0"/>
                    </a:cubicBezTo>
                  </a:path>
                </a:pathLst>
              </a:custGeom>
              <a:solidFill>
                <a:srgbClr val="8D85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656" name="Freeform 5070">
                <a:extLst>
                  <a:ext uri="{FF2B5EF4-FFF2-40B4-BE49-F238E27FC236}">
                    <a16:creationId xmlns:a16="http://schemas.microsoft.com/office/drawing/2014/main" id="{2CC2B58E-2ECC-47B2-85C2-D494ED123F3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556" y="918"/>
                <a:ext cx="124" cy="65"/>
              </a:xfrm>
              <a:custGeom>
                <a:avLst/>
                <a:gdLst>
                  <a:gd name="T0" fmla="*/ 132 w 91"/>
                  <a:gd name="T1" fmla="*/ 69 h 48"/>
                  <a:gd name="T2" fmla="*/ 30 w 91"/>
                  <a:gd name="T3" fmla="*/ 87 h 48"/>
                  <a:gd name="T4" fmla="*/ 256 w 91"/>
                  <a:gd name="T5" fmla="*/ 154 h 48"/>
                  <a:gd name="T6" fmla="*/ 288 w 91"/>
                  <a:gd name="T7" fmla="*/ 161 h 48"/>
                  <a:gd name="T8" fmla="*/ 313 w 91"/>
                  <a:gd name="T9" fmla="*/ 107 h 48"/>
                  <a:gd name="T10" fmla="*/ 132 w 91"/>
                  <a:gd name="T11" fmla="*/ 69 h 48"/>
                  <a:gd name="T12" fmla="*/ 132 w 91"/>
                  <a:gd name="T13" fmla="*/ 69 h 48"/>
                  <a:gd name="T14" fmla="*/ 35 w 91"/>
                  <a:gd name="T15" fmla="*/ 0 h 48"/>
                  <a:gd name="T16" fmla="*/ 0 w 91"/>
                  <a:gd name="T17" fmla="*/ 47 h 48"/>
                  <a:gd name="T18" fmla="*/ 97 w 91"/>
                  <a:gd name="T19" fmla="*/ 12 h 48"/>
                  <a:gd name="T20" fmla="*/ 35 w 91"/>
                  <a:gd name="T21" fmla="*/ 0 h 4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91" h="48">
                    <a:moveTo>
                      <a:pt x="38" y="21"/>
                    </a:moveTo>
                    <a:cubicBezTo>
                      <a:pt x="28" y="21"/>
                      <a:pt x="19" y="23"/>
                      <a:pt x="9" y="26"/>
                    </a:cubicBezTo>
                    <a:cubicBezTo>
                      <a:pt x="33" y="33"/>
                      <a:pt x="58" y="40"/>
                      <a:pt x="74" y="46"/>
                    </a:cubicBezTo>
                    <a:cubicBezTo>
                      <a:pt x="77" y="46"/>
                      <a:pt x="81" y="47"/>
                      <a:pt x="84" y="48"/>
                    </a:cubicBezTo>
                    <a:cubicBezTo>
                      <a:pt x="85" y="42"/>
                      <a:pt x="87" y="37"/>
                      <a:pt x="91" y="32"/>
                    </a:cubicBezTo>
                    <a:cubicBezTo>
                      <a:pt x="79" y="26"/>
                      <a:pt x="62" y="21"/>
                      <a:pt x="38" y="21"/>
                    </a:cubicBezTo>
                    <a:cubicBezTo>
                      <a:pt x="38" y="21"/>
                      <a:pt x="38" y="21"/>
                      <a:pt x="38" y="21"/>
                    </a:cubicBezTo>
                    <a:moveTo>
                      <a:pt x="10" y="0"/>
                    </a:moveTo>
                    <a:cubicBezTo>
                      <a:pt x="6" y="4"/>
                      <a:pt x="3" y="9"/>
                      <a:pt x="0" y="14"/>
                    </a:cubicBezTo>
                    <a:cubicBezTo>
                      <a:pt x="10" y="9"/>
                      <a:pt x="19" y="6"/>
                      <a:pt x="28" y="4"/>
                    </a:cubicBezTo>
                    <a:cubicBezTo>
                      <a:pt x="22" y="3"/>
                      <a:pt x="16" y="1"/>
                      <a:pt x="10" y="0"/>
                    </a:cubicBezTo>
                  </a:path>
                </a:pathLst>
              </a:custGeom>
              <a:solidFill>
                <a:srgbClr val="766C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657" name="Freeform 5071">
                <a:extLst>
                  <a:ext uri="{FF2B5EF4-FFF2-40B4-BE49-F238E27FC236}">
                    <a16:creationId xmlns:a16="http://schemas.microsoft.com/office/drawing/2014/main" id="{6FBCCE3C-03A4-4D31-AAE7-E494E065A9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8" y="924"/>
                <a:ext cx="152" cy="38"/>
              </a:xfrm>
              <a:custGeom>
                <a:avLst/>
                <a:gdLst>
                  <a:gd name="T0" fmla="*/ 114 w 112"/>
                  <a:gd name="T1" fmla="*/ 0 h 28"/>
                  <a:gd name="T2" fmla="*/ 20 w 112"/>
                  <a:gd name="T3" fmla="*/ 35 h 28"/>
                  <a:gd name="T4" fmla="*/ 0 w 112"/>
                  <a:gd name="T5" fmla="*/ 61 h 28"/>
                  <a:gd name="T6" fmla="*/ 50 w 112"/>
                  <a:gd name="T7" fmla="*/ 76 h 28"/>
                  <a:gd name="T8" fmla="*/ 149 w 112"/>
                  <a:gd name="T9" fmla="*/ 57 h 28"/>
                  <a:gd name="T10" fmla="*/ 149 w 112"/>
                  <a:gd name="T11" fmla="*/ 57 h 28"/>
                  <a:gd name="T12" fmla="*/ 330 w 112"/>
                  <a:gd name="T13" fmla="*/ 96 h 28"/>
                  <a:gd name="T14" fmla="*/ 371 w 112"/>
                  <a:gd name="T15" fmla="*/ 56 h 28"/>
                  <a:gd name="T16" fmla="*/ 380 w 112"/>
                  <a:gd name="T17" fmla="*/ 56 h 28"/>
                  <a:gd name="T18" fmla="*/ 380 w 112"/>
                  <a:gd name="T19" fmla="*/ 48 h 28"/>
                  <a:gd name="T20" fmla="*/ 380 w 112"/>
                  <a:gd name="T21" fmla="*/ 37 h 28"/>
                  <a:gd name="T22" fmla="*/ 288 w 112"/>
                  <a:gd name="T23" fmla="*/ 30 h 28"/>
                  <a:gd name="T24" fmla="*/ 114 w 112"/>
                  <a:gd name="T25" fmla="*/ 0 h 2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12" h="28">
                    <a:moveTo>
                      <a:pt x="34" y="0"/>
                    </a:moveTo>
                    <a:cubicBezTo>
                      <a:pt x="25" y="2"/>
                      <a:pt x="16" y="5"/>
                      <a:pt x="6" y="10"/>
                    </a:cubicBezTo>
                    <a:cubicBezTo>
                      <a:pt x="4" y="13"/>
                      <a:pt x="2" y="15"/>
                      <a:pt x="0" y="18"/>
                    </a:cubicBezTo>
                    <a:cubicBezTo>
                      <a:pt x="5" y="19"/>
                      <a:pt x="10" y="21"/>
                      <a:pt x="15" y="22"/>
                    </a:cubicBezTo>
                    <a:cubicBezTo>
                      <a:pt x="25" y="19"/>
                      <a:pt x="34" y="17"/>
                      <a:pt x="44" y="17"/>
                    </a:cubicBezTo>
                    <a:cubicBezTo>
                      <a:pt x="44" y="17"/>
                      <a:pt x="44" y="17"/>
                      <a:pt x="44" y="17"/>
                    </a:cubicBezTo>
                    <a:cubicBezTo>
                      <a:pt x="68" y="17"/>
                      <a:pt x="85" y="22"/>
                      <a:pt x="97" y="28"/>
                    </a:cubicBezTo>
                    <a:cubicBezTo>
                      <a:pt x="100" y="23"/>
                      <a:pt x="104" y="19"/>
                      <a:pt x="109" y="16"/>
                    </a:cubicBezTo>
                    <a:cubicBezTo>
                      <a:pt x="112" y="16"/>
                      <a:pt x="112" y="16"/>
                      <a:pt x="112" y="16"/>
                    </a:cubicBezTo>
                    <a:cubicBezTo>
                      <a:pt x="112" y="16"/>
                      <a:pt x="112" y="15"/>
                      <a:pt x="112" y="14"/>
                    </a:cubicBezTo>
                    <a:cubicBezTo>
                      <a:pt x="112" y="13"/>
                      <a:pt x="112" y="12"/>
                      <a:pt x="112" y="11"/>
                    </a:cubicBezTo>
                    <a:cubicBezTo>
                      <a:pt x="105" y="10"/>
                      <a:pt x="97" y="9"/>
                      <a:pt x="85" y="9"/>
                    </a:cubicBezTo>
                    <a:cubicBezTo>
                      <a:pt x="73" y="9"/>
                      <a:pt x="55" y="6"/>
                      <a:pt x="34" y="0"/>
                    </a:cubicBezTo>
                  </a:path>
                </a:pathLst>
              </a:custGeom>
              <a:solidFill>
                <a:srgbClr val="A7A0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658" name="Freeform 5072">
                <a:extLst>
                  <a:ext uri="{FF2B5EF4-FFF2-40B4-BE49-F238E27FC236}">
                    <a16:creationId xmlns:a16="http://schemas.microsoft.com/office/drawing/2014/main" id="{1C9FA945-C13C-4BB1-BC74-9FC83EFDCE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7" y="981"/>
                <a:ext cx="13" cy="5"/>
              </a:xfrm>
              <a:custGeom>
                <a:avLst/>
                <a:gdLst>
                  <a:gd name="T0" fmla="*/ 0 w 10"/>
                  <a:gd name="T1" fmla="*/ 0 h 4"/>
                  <a:gd name="T2" fmla="*/ 27 w 10"/>
                  <a:gd name="T3" fmla="*/ 10 h 4"/>
                  <a:gd name="T4" fmla="*/ 29 w 10"/>
                  <a:gd name="T5" fmla="*/ 6 h 4"/>
                  <a:gd name="T6" fmla="*/ 0 w 10"/>
                  <a:gd name="T7" fmla="*/ 0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" h="4">
                    <a:moveTo>
                      <a:pt x="0" y="0"/>
                    </a:moveTo>
                    <a:cubicBezTo>
                      <a:pt x="3" y="1"/>
                      <a:pt x="6" y="3"/>
                      <a:pt x="9" y="4"/>
                    </a:cubicBezTo>
                    <a:cubicBezTo>
                      <a:pt x="9" y="3"/>
                      <a:pt x="9" y="3"/>
                      <a:pt x="10" y="2"/>
                    </a:cubicBezTo>
                    <a:cubicBezTo>
                      <a:pt x="7" y="1"/>
                      <a:pt x="3" y="0"/>
                      <a:pt x="0" y="0"/>
                    </a:cubicBezTo>
                  </a:path>
                </a:pathLst>
              </a:custGeom>
              <a:solidFill>
                <a:srgbClr val="A7A0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659" name="Freeform 5073">
                <a:extLst>
                  <a:ext uri="{FF2B5EF4-FFF2-40B4-BE49-F238E27FC236}">
                    <a16:creationId xmlns:a16="http://schemas.microsoft.com/office/drawing/2014/main" id="{6BE1FCEA-A167-4014-9A34-D2525B1BE02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09" y="1198"/>
                <a:ext cx="41" cy="305"/>
              </a:xfrm>
              <a:custGeom>
                <a:avLst/>
                <a:gdLst>
                  <a:gd name="T0" fmla="*/ 105 w 30"/>
                  <a:gd name="T1" fmla="*/ 629 h 225"/>
                  <a:gd name="T2" fmla="*/ 19 w 30"/>
                  <a:gd name="T3" fmla="*/ 656 h 225"/>
                  <a:gd name="T4" fmla="*/ 63 w 30"/>
                  <a:gd name="T5" fmla="*/ 759 h 225"/>
                  <a:gd name="T6" fmla="*/ 105 w 30"/>
                  <a:gd name="T7" fmla="*/ 629 h 225"/>
                  <a:gd name="T8" fmla="*/ 85 w 30"/>
                  <a:gd name="T9" fmla="*/ 388 h 225"/>
                  <a:gd name="T10" fmla="*/ 19 w 30"/>
                  <a:gd name="T11" fmla="*/ 401 h 225"/>
                  <a:gd name="T12" fmla="*/ 7 w 30"/>
                  <a:gd name="T13" fmla="*/ 401 h 225"/>
                  <a:gd name="T14" fmla="*/ 0 w 30"/>
                  <a:gd name="T15" fmla="*/ 512 h 225"/>
                  <a:gd name="T16" fmla="*/ 86 w 30"/>
                  <a:gd name="T17" fmla="*/ 533 h 225"/>
                  <a:gd name="T18" fmla="*/ 78 w 30"/>
                  <a:gd name="T19" fmla="*/ 420 h 225"/>
                  <a:gd name="T20" fmla="*/ 85 w 30"/>
                  <a:gd name="T21" fmla="*/ 388 h 225"/>
                  <a:gd name="T22" fmla="*/ 86 w 30"/>
                  <a:gd name="T23" fmla="*/ 95 h 225"/>
                  <a:gd name="T24" fmla="*/ 67 w 30"/>
                  <a:gd name="T25" fmla="*/ 98 h 225"/>
                  <a:gd name="T26" fmla="*/ 30 w 30"/>
                  <a:gd name="T27" fmla="*/ 247 h 225"/>
                  <a:gd name="T28" fmla="*/ 55 w 30"/>
                  <a:gd name="T29" fmla="*/ 249 h 225"/>
                  <a:gd name="T30" fmla="*/ 97 w 30"/>
                  <a:gd name="T31" fmla="*/ 161 h 225"/>
                  <a:gd name="T32" fmla="*/ 96 w 30"/>
                  <a:gd name="T33" fmla="*/ 95 h 225"/>
                  <a:gd name="T34" fmla="*/ 86 w 30"/>
                  <a:gd name="T35" fmla="*/ 95 h 225"/>
                  <a:gd name="T36" fmla="*/ 86 w 30"/>
                  <a:gd name="T37" fmla="*/ 0 h 225"/>
                  <a:gd name="T38" fmla="*/ 85 w 30"/>
                  <a:gd name="T39" fmla="*/ 7 h 225"/>
                  <a:gd name="T40" fmla="*/ 96 w 30"/>
                  <a:gd name="T41" fmla="*/ 7 h 225"/>
                  <a:gd name="T42" fmla="*/ 96 w 30"/>
                  <a:gd name="T43" fmla="*/ 0 h 225"/>
                  <a:gd name="T44" fmla="*/ 86 w 30"/>
                  <a:gd name="T45" fmla="*/ 0 h 22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30" h="225">
                    <a:moveTo>
                      <a:pt x="30" y="186"/>
                    </a:moveTo>
                    <a:cubicBezTo>
                      <a:pt x="23" y="188"/>
                      <a:pt x="14" y="191"/>
                      <a:pt x="5" y="194"/>
                    </a:cubicBezTo>
                    <a:cubicBezTo>
                      <a:pt x="8" y="205"/>
                      <a:pt x="12" y="215"/>
                      <a:pt x="18" y="225"/>
                    </a:cubicBezTo>
                    <a:cubicBezTo>
                      <a:pt x="24" y="215"/>
                      <a:pt x="28" y="201"/>
                      <a:pt x="30" y="186"/>
                    </a:cubicBezTo>
                    <a:moveTo>
                      <a:pt x="24" y="115"/>
                    </a:moveTo>
                    <a:cubicBezTo>
                      <a:pt x="18" y="118"/>
                      <a:pt x="12" y="119"/>
                      <a:pt x="5" y="119"/>
                    </a:cubicBezTo>
                    <a:cubicBezTo>
                      <a:pt x="4" y="119"/>
                      <a:pt x="3" y="119"/>
                      <a:pt x="2" y="119"/>
                    </a:cubicBezTo>
                    <a:cubicBezTo>
                      <a:pt x="0" y="130"/>
                      <a:pt x="0" y="141"/>
                      <a:pt x="0" y="152"/>
                    </a:cubicBezTo>
                    <a:cubicBezTo>
                      <a:pt x="8" y="155"/>
                      <a:pt x="17" y="157"/>
                      <a:pt x="25" y="158"/>
                    </a:cubicBezTo>
                    <a:cubicBezTo>
                      <a:pt x="23" y="147"/>
                      <a:pt x="23" y="136"/>
                      <a:pt x="23" y="125"/>
                    </a:cubicBezTo>
                    <a:cubicBezTo>
                      <a:pt x="24" y="122"/>
                      <a:pt x="24" y="119"/>
                      <a:pt x="24" y="115"/>
                    </a:cubicBezTo>
                    <a:moveTo>
                      <a:pt x="25" y="28"/>
                    </a:moveTo>
                    <a:cubicBezTo>
                      <a:pt x="23" y="28"/>
                      <a:pt x="21" y="28"/>
                      <a:pt x="19" y="29"/>
                    </a:cubicBezTo>
                    <a:cubicBezTo>
                      <a:pt x="16" y="43"/>
                      <a:pt x="12" y="58"/>
                      <a:pt x="9" y="73"/>
                    </a:cubicBezTo>
                    <a:cubicBezTo>
                      <a:pt x="11" y="73"/>
                      <a:pt x="13" y="74"/>
                      <a:pt x="15" y="74"/>
                    </a:cubicBezTo>
                    <a:cubicBezTo>
                      <a:pt x="17" y="65"/>
                      <a:pt x="22" y="56"/>
                      <a:pt x="28" y="48"/>
                    </a:cubicBezTo>
                    <a:cubicBezTo>
                      <a:pt x="27" y="41"/>
                      <a:pt x="27" y="34"/>
                      <a:pt x="27" y="28"/>
                    </a:cubicBezTo>
                    <a:cubicBezTo>
                      <a:pt x="26" y="28"/>
                      <a:pt x="25" y="28"/>
                      <a:pt x="25" y="28"/>
                    </a:cubicBezTo>
                    <a:moveTo>
                      <a:pt x="25" y="0"/>
                    </a:moveTo>
                    <a:cubicBezTo>
                      <a:pt x="25" y="1"/>
                      <a:pt x="25" y="1"/>
                      <a:pt x="24" y="2"/>
                    </a:cubicBezTo>
                    <a:cubicBezTo>
                      <a:pt x="25" y="2"/>
                      <a:pt x="26" y="2"/>
                      <a:pt x="27" y="2"/>
                    </a:cubicBezTo>
                    <a:cubicBezTo>
                      <a:pt x="27" y="1"/>
                      <a:pt x="27" y="1"/>
                      <a:pt x="27" y="0"/>
                    </a:cubicBezTo>
                    <a:cubicBezTo>
                      <a:pt x="26" y="0"/>
                      <a:pt x="26" y="0"/>
                      <a:pt x="25" y="0"/>
                    </a:cubicBezTo>
                  </a:path>
                </a:pathLst>
              </a:custGeom>
              <a:solidFill>
                <a:srgbClr val="423A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660" name="Freeform 5074">
                <a:extLst>
                  <a:ext uri="{FF2B5EF4-FFF2-40B4-BE49-F238E27FC236}">
                    <a16:creationId xmlns:a16="http://schemas.microsoft.com/office/drawing/2014/main" id="{EF6E4D94-D45A-4975-87C4-3B84B680C8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5" y="1201"/>
                <a:ext cx="11" cy="36"/>
              </a:xfrm>
              <a:custGeom>
                <a:avLst/>
                <a:gdLst>
                  <a:gd name="T0" fmla="*/ 29 w 8"/>
                  <a:gd name="T1" fmla="*/ 0 h 27"/>
                  <a:gd name="T2" fmla="*/ 19 w 8"/>
                  <a:gd name="T3" fmla="*/ 0 h 27"/>
                  <a:gd name="T4" fmla="*/ 8 w 8"/>
                  <a:gd name="T5" fmla="*/ 41 h 27"/>
                  <a:gd name="T6" fmla="*/ 0 w 8"/>
                  <a:gd name="T7" fmla="*/ 85 h 27"/>
                  <a:gd name="T8" fmla="*/ 21 w 8"/>
                  <a:gd name="T9" fmla="*/ 84 h 27"/>
                  <a:gd name="T10" fmla="*/ 29 w 8"/>
                  <a:gd name="T11" fmla="*/ 84 h 27"/>
                  <a:gd name="T12" fmla="*/ 29 w 8"/>
                  <a:gd name="T13" fmla="*/ 55 h 27"/>
                  <a:gd name="T14" fmla="*/ 29 w 8"/>
                  <a:gd name="T15" fmla="*/ 0 h 2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27">
                    <a:moveTo>
                      <a:pt x="8" y="0"/>
                    </a:moveTo>
                    <a:cubicBezTo>
                      <a:pt x="7" y="0"/>
                      <a:pt x="6" y="0"/>
                      <a:pt x="5" y="0"/>
                    </a:cubicBezTo>
                    <a:cubicBezTo>
                      <a:pt x="4" y="5"/>
                      <a:pt x="3" y="9"/>
                      <a:pt x="2" y="13"/>
                    </a:cubicBezTo>
                    <a:cubicBezTo>
                      <a:pt x="2" y="18"/>
                      <a:pt x="1" y="22"/>
                      <a:pt x="0" y="27"/>
                    </a:cubicBezTo>
                    <a:cubicBezTo>
                      <a:pt x="2" y="26"/>
                      <a:pt x="4" y="26"/>
                      <a:pt x="6" y="26"/>
                    </a:cubicBezTo>
                    <a:cubicBezTo>
                      <a:pt x="6" y="26"/>
                      <a:pt x="7" y="26"/>
                      <a:pt x="8" y="26"/>
                    </a:cubicBezTo>
                    <a:cubicBezTo>
                      <a:pt x="8" y="23"/>
                      <a:pt x="8" y="20"/>
                      <a:pt x="8" y="17"/>
                    </a:cubicBezTo>
                    <a:cubicBezTo>
                      <a:pt x="8" y="11"/>
                      <a:pt x="8" y="6"/>
                      <a:pt x="8" y="0"/>
                    </a:cubicBezTo>
                  </a:path>
                </a:pathLst>
              </a:custGeom>
              <a:solidFill>
                <a:srgbClr val="8178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661" name="Freeform 5075">
                <a:extLst>
                  <a:ext uri="{FF2B5EF4-FFF2-40B4-BE49-F238E27FC236}">
                    <a16:creationId xmlns:a16="http://schemas.microsoft.com/office/drawing/2014/main" id="{312062FC-CE60-4A2B-9916-16D64C67EA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2" y="1325"/>
                <a:ext cx="31" cy="34"/>
              </a:xfrm>
              <a:custGeom>
                <a:avLst/>
                <a:gdLst>
                  <a:gd name="T0" fmla="*/ 47 w 23"/>
                  <a:gd name="T1" fmla="*/ 0 h 25"/>
                  <a:gd name="T2" fmla="*/ 9 w 23"/>
                  <a:gd name="T3" fmla="*/ 1 h 25"/>
                  <a:gd name="T4" fmla="*/ 0 w 23"/>
                  <a:gd name="T5" fmla="*/ 86 h 25"/>
                  <a:gd name="T6" fmla="*/ 9 w 23"/>
                  <a:gd name="T7" fmla="*/ 86 h 25"/>
                  <a:gd name="T8" fmla="*/ 73 w 23"/>
                  <a:gd name="T9" fmla="*/ 72 h 25"/>
                  <a:gd name="T10" fmla="*/ 77 w 23"/>
                  <a:gd name="T11" fmla="*/ 41 h 25"/>
                  <a:gd name="T12" fmla="*/ 47 w 23"/>
                  <a:gd name="T13" fmla="*/ 0 h 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3" h="25">
                    <a:moveTo>
                      <a:pt x="14" y="0"/>
                    </a:moveTo>
                    <a:cubicBezTo>
                      <a:pt x="10" y="1"/>
                      <a:pt x="7" y="1"/>
                      <a:pt x="3" y="1"/>
                    </a:cubicBezTo>
                    <a:cubicBezTo>
                      <a:pt x="2" y="9"/>
                      <a:pt x="1" y="17"/>
                      <a:pt x="0" y="25"/>
                    </a:cubicBezTo>
                    <a:cubicBezTo>
                      <a:pt x="1" y="25"/>
                      <a:pt x="2" y="25"/>
                      <a:pt x="3" y="25"/>
                    </a:cubicBezTo>
                    <a:cubicBezTo>
                      <a:pt x="10" y="25"/>
                      <a:pt x="16" y="24"/>
                      <a:pt x="22" y="21"/>
                    </a:cubicBezTo>
                    <a:cubicBezTo>
                      <a:pt x="22" y="18"/>
                      <a:pt x="23" y="15"/>
                      <a:pt x="23" y="12"/>
                    </a:cubicBezTo>
                    <a:cubicBezTo>
                      <a:pt x="19" y="9"/>
                      <a:pt x="16" y="6"/>
                      <a:pt x="14" y="0"/>
                    </a:cubicBezTo>
                  </a:path>
                </a:pathLst>
              </a:custGeom>
              <a:solidFill>
                <a:srgbClr val="8178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662" name="Freeform 5076">
                <a:extLst>
                  <a:ext uri="{FF2B5EF4-FFF2-40B4-BE49-F238E27FC236}">
                    <a16:creationId xmlns:a16="http://schemas.microsoft.com/office/drawing/2014/main" id="{7C182938-BBFD-427D-A19B-7E54A65614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3" y="1446"/>
                <a:ext cx="38" cy="15"/>
              </a:xfrm>
              <a:custGeom>
                <a:avLst/>
                <a:gdLst>
                  <a:gd name="T0" fmla="*/ 0 w 28"/>
                  <a:gd name="T1" fmla="*/ 0 h 11"/>
                  <a:gd name="T2" fmla="*/ 7 w 28"/>
                  <a:gd name="T3" fmla="*/ 37 h 11"/>
                  <a:gd name="T4" fmla="*/ 92 w 28"/>
                  <a:gd name="T5" fmla="*/ 10 h 11"/>
                  <a:gd name="T6" fmla="*/ 96 w 28"/>
                  <a:gd name="T7" fmla="*/ 7 h 11"/>
                  <a:gd name="T8" fmla="*/ 88 w 28"/>
                  <a:gd name="T9" fmla="*/ 7 h 11"/>
                  <a:gd name="T10" fmla="*/ 7 w 28"/>
                  <a:gd name="T11" fmla="*/ 0 h 11"/>
                  <a:gd name="T12" fmla="*/ 0 w 28"/>
                  <a:gd name="T13" fmla="*/ 0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8" h="11">
                    <a:moveTo>
                      <a:pt x="0" y="0"/>
                    </a:moveTo>
                    <a:cubicBezTo>
                      <a:pt x="0" y="4"/>
                      <a:pt x="1" y="7"/>
                      <a:pt x="2" y="11"/>
                    </a:cubicBezTo>
                    <a:cubicBezTo>
                      <a:pt x="11" y="8"/>
                      <a:pt x="20" y="5"/>
                      <a:pt x="27" y="3"/>
                    </a:cubicBezTo>
                    <a:cubicBezTo>
                      <a:pt x="27" y="3"/>
                      <a:pt x="27" y="3"/>
                      <a:pt x="28" y="2"/>
                    </a:cubicBezTo>
                    <a:cubicBezTo>
                      <a:pt x="27" y="2"/>
                      <a:pt x="27" y="2"/>
                      <a:pt x="26" y="2"/>
                    </a:cubicBezTo>
                    <a:cubicBezTo>
                      <a:pt x="18" y="2"/>
                      <a:pt x="8" y="1"/>
                      <a:pt x="2" y="0"/>
                    </a:cubicBezTo>
                    <a:cubicBezTo>
                      <a:pt x="1" y="0"/>
                      <a:pt x="0" y="0"/>
                      <a:pt x="0" y="0"/>
                    </a:cubicBezTo>
                  </a:path>
                </a:pathLst>
              </a:custGeom>
              <a:solidFill>
                <a:srgbClr val="8178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663" name="Freeform 5077">
                <a:extLst>
                  <a:ext uri="{FF2B5EF4-FFF2-40B4-BE49-F238E27FC236}">
                    <a16:creationId xmlns:a16="http://schemas.microsoft.com/office/drawing/2014/main" id="{33AACD4B-880F-4C9C-8523-E672C6238A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3" y="1186"/>
                <a:ext cx="4" cy="12"/>
              </a:xfrm>
              <a:custGeom>
                <a:avLst/>
                <a:gdLst>
                  <a:gd name="T0" fmla="*/ 9 w 3"/>
                  <a:gd name="T1" fmla="*/ 0 h 9"/>
                  <a:gd name="T2" fmla="*/ 0 w 3"/>
                  <a:gd name="T3" fmla="*/ 28 h 9"/>
                  <a:gd name="T4" fmla="*/ 7 w 3"/>
                  <a:gd name="T5" fmla="*/ 28 h 9"/>
                  <a:gd name="T6" fmla="*/ 9 w 3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9">
                    <a:moveTo>
                      <a:pt x="3" y="0"/>
                    </a:moveTo>
                    <a:cubicBezTo>
                      <a:pt x="2" y="3"/>
                      <a:pt x="1" y="6"/>
                      <a:pt x="0" y="9"/>
                    </a:cubicBezTo>
                    <a:cubicBezTo>
                      <a:pt x="1" y="9"/>
                      <a:pt x="1" y="9"/>
                      <a:pt x="2" y="9"/>
                    </a:cubicBezTo>
                    <a:cubicBezTo>
                      <a:pt x="2" y="6"/>
                      <a:pt x="2" y="3"/>
                      <a:pt x="3" y="0"/>
                    </a:cubicBezTo>
                  </a:path>
                </a:pathLst>
              </a:custGeom>
              <a:solidFill>
                <a:srgbClr val="6057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664" name="Freeform 5078">
                <a:extLst>
                  <a:ext uri="{FF2B5EF4-FFF2-40B4-BE49-F238E27FC236}">
                    <a16:creationId xmlns:a16="http://schemas.microsoft.com/office/drawing/2014/main" id="{8561F2EE-7230-4A0F-8AAF-64DD21108E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9" y="1297"/>
                <a:ext cx="10" cy="18"/>
              </a:xfrm>
              <a:custGeom>
                <a:avLst/>
                <a:gdLst>
                  <a:gd name="T0" fmla="*/ 6 w 8"/>
                  <a:gd name="T1" fmla="*/ 0 h 13"/>
                  <a:gd name="T2" fmla="*/ 0 w 8"/>
                  <a:gd name="T3" fmla="*/ 48 h 13"/>
                  <a:gd name="T4" fmla="*/ 18 w 8"/>
                  <a:gd name="T5" fmla="*/ 40 h 13"/>
                  <a:gd name="T6" fmla="*/ 20 w 8"/>
                  <a:gd name="T7" fmla="*/ 1 h 13"/>
                  <a:gd name="T8" fmla="*/ 6 w 8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" h="13">
                    <a:moveTo>
                      <a:pt x="2" y="0"/>
                    </a:moveTo>
                    <a:cubicBezTo>
                      <a:pt x="1" y="4"/>
                      <a:pt x="0" y="9"/>
                      <a:pt x="0" y="13"/>
                    </a:cubicBezTo>
                    <a:cubicBezTo>
                      <a:pt x="2" y="12"/>
                      <a:pt x="5" y="12"/>
                      <a:pt x="7" y="11"/>
                    </a:cubicBezTo>
                    <a:cubicBezTo>
                      <a:pt x="7" y="8"/>
                      <a:pt x="7" y="4"/>
                      <a:pt x="8" y="1"/>
                    </a:cubicBezTo>
                    <a:cubicBezTo>
                      <a:pt x="6" y="1"/>
                      <a:pt x="4" y="0"/>
                      <a:pt x="2" y="0"/>
                    </a:cubicBezTo>
                  </a:path>
                </a:pathLst>
              </a:custGeom>
              <a:solidFill>
                <a:srgbClr val="6057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665" name="Freeform 5079">
                <a:extLst>
                  <a:ext uri="{FF2B5EF4-FFF2-40B4-BE49-F238E27FC236}">
                    <a16:creationId xmlns:a16="http://schemas.microsoft.com/office/drawing/2014/main" id="{D215F323-8E82-4865-BA39-EFBD3BC23D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6" y="1312"/>
                <a:ext cx="15" cy="15"/>
              </a:xfrm>
              <a:custGeom>
                <a:avLst/>
                <a:gdLst>
                  <a:gd name="T0" fmla="*/ 30 w 11"/>
                  <a:gd name="T1" fmla="*/ 0 h 11"/>
                  <a:gd name="T2" fmla="*/ 7 w 11"/>
                  <a:gd name="T3" fmla="*/ 7 h 11"/>
                  <a:gd name="T4" fmla="*/ 0 w 11"/>
                  <a:gd name="T5" fmla="*/ 37 h 11"/>
                  <a:gd name="T6" fmla="*/ 37 w 11"/>
                  <a:gd name="T7" fmla="*/ 35 h 11"/>
                  <a:gd name="T8" fmla="*/ 30 w 11"/>
                  <a:gd name="T9" fmla="*/ 14 h 11"/>
                  <a:gd name="T10" fmla="*/ 30 w 11"/>
                  <a:gd name="T11" fmla="*/ 0 h 1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1" h="11">
                    <a:moveTo>
                      <a:pt x="9" y="0"/>
                    </a:moveTo>
                    <a:cubicBezTo>
                      <a:pt x="7" y="1"/>
                      <a:pt x="4" y="1"/>
                      <a:pt x="2" y="2"/>
                    </a:cubicBezTo>
                    <a:cubicBezTo>
                      <a:pt x="1" y="5"/>
                      <a:pt x="1" y="8"/>
                      <a:pt x="0" y="11"/>
                    </a:cubicBezTo>
                    <a:cubicBezTo>
                      <a:pt x="4" y="11"/>
                      <a:pt x="7" y="11"/>
                      <a:pt x="11" y="10"/>
                    </a:cubicBezTo>
                    <a:cubicBezTo>
                      <a:pt x="10" y="9"/>
                      <a:pt x="10" y="7"/>
                      <a:pt x="9" y="4"/>
                    </a:cubicBezTo>
                    <a:cubicBezTo>
                      <a:pt x="9" y="3"/>
                      <a:pt x="9" y="2"/>
                      <a:pt x="9" y="0"/>
                    </a:cubicBezTo>
                  </a:path>
                </a:pathLst>
              </a:custGeom>
              <a:solidFill>
                <a:srgbClr val="9890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666" name="Freeform 5080">
                <a:extLst>
                  <a:ext uri="{FF2B5EF4-FFF2-40B4-BE49-F238E27FC236}">
                    <a16:creationId xmlns:a16="http://schemas.microsoft.com/office/drawing/2014/main" id="{493EF0C6-569C-4984-A30B-9E20B4C199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9" y="1404"/>
                <a:ext cx="35" cy="27"/>
              </a:xfrm>
              <a:custGeom>
                <a:avLst/>
                <a:gdLst>
                  <a:gd name="T0" fmla="*/ 0 w 26"/>
                  <a:gd name="T1" fmla="*/ 0 h 20"/>
                  <a:gd name="T2" fmla="*/ 1 w 26"/>
                  <a:gd name="T3" fmla="*/ 66 h 20"/>
                  <a:gd name="T4" fmla="*/ 85 w 26"/>
                  <a:gd name="T5" fmla="*/ 47 h 20"/>
                  <a:gd name="T6" fmla="*/ 83 w 26"/>
                  <a:gd name="T7" fmla="*/ 20 h 20"/>
                  <a:gd name="T8" fmla="*/ 0 w 26"/>
                  <a:gd name="T9" fmla="*/ 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6" h="20">
                    <a:moveTo>
                      <a:pt x="0" y="0"/>
                    </a:moveTo>
                    <a:cubicBezTo>
                      <a:pt x="0" y="7"/>
                      <a:pt x="0" y="14"/>
                      <a:pt x="1" y="20"/>
                    </a:cubicBezTo>
                    <a:cubicBezTo>
                      <a:pt x="10" y="18"/>
                      <a:pt x="18" y="16"/>
                      <a:pt x="26" y="14"/>
                    </a:cubicBezTo>
                    <a:cubicBezTo>
                      <a:pt x="25" y="11"/>
                      <a:pt x="25" y="9"/>
                      <a:pt x="25" y="6"/>
                    </a:cubicBezTo>
                    <a:cubicBezTo>
                      <a:pt x="17" y="5"/>
                      <a:pt x="8" y="3"/>
                      <a:pt x="0" y="0"/>
                    </a:cubicBezTo>
                  </a:path>
                </a:pathLst>
              </a:custGeom>
              <a:solidFill>
                <a:srgbClr val="6057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667" name="Freeform 5081">
                <a:extLst>
                  <a:ext uri="{FF2B5EF4-FFF2-40B4-BE49-F238E27FC236}">
                    <a16:creationId xmlns:a16="http://schemas.microsoft.com/office/drawing/2014/main" id="{2340D47E-D897-4A3A-8B4F-14B03BAA00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0" y="1423"/>
                <a:ext cx="41" cy="26"/>
              </a:xfrm>
              <a:custGeom>
                <a:avLst/>
                <a:gdLst>
                  <a:gd name="T0" fmla="*/ 86 w 30"/>
                  <a:gd name="T1" fmla="*/ 0 h 19"/>
                  <a:gd name="T2" fmla="*/ 0 w 30"/>
                  <a:gd name="T3" fmla="*/ 21 h 19"/>
                  <a:gd name="T4" fmla="*/ 7 w 30"/>
                  <a:gd name="T5" fmla="*/ 57 h 19"/>
                  <a:gd name="T6" fmla="*/ 14 w 30"/>
                  <a:gd name="T7" fmla="*/ 57 h 19"/>
                  <a:gd name="T8" fmla="*/ 97 w 30"/>
                  <a:gd name="T9" fmla="*/ 67 h 19"/>
                  <a:gd name="T10" fmla="*/ 105 w 30"/>
                  <a:gd name="T11" fmla="*/ 67 h 19"/>
                  <a:gd name="T12" fmla="*/ 105 w 30"/>
                  <a:gd name="T13" fmla="*/ 64 h 19"/>
                  <a:gd name="T14" fmla="*/ 86 w 30"/>
                  <a:gd name="T15" fmla="*/ 0 h 1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0" h="19">
                    <a:moveTo>
                      <a:pt x="25" y="0"/>
                    </a:moveTo>
                    <a:cubicBezTo>
                      <a:pt x="17" y="2"/>
                      <a:pt x="9" y="4"/>
                      <a:pt x="0" y="6"/>
                    </a:cubicBezTo>
                    <a:cubicBezTo>
                      <a:pt x="0" y="10"/>
                      <a:pt x="1" y="13"/>
                      <a:pt x="2" y="17"/>
                    </a:cubicBezTo>
                    <a:cubicBezTo>
                      <a:pt x="2" y="17"/>
                      <a:pt x="3" y="17"/>
                      <a:pt x="4" y="17"/>
                    </a:cubicBezTo>
                    <a:cubicBezTo>
                      <a:pt x="10" y="18"/>
                      <a:pt x="20" y="19"/>
                      <a:pt x="28" y="19"/>
                    </a:cubicBezTo>
                    <a:cubicBezTo>
                      <a:pt x="29" y="19"/>
                      <a:pt x="29" y="19"/>
                      <a:pt x="30" y="19"/>
                    </a:cubicBezTo>
                    <a:cubicBezTo>
                      <a:pt x="30" y="19"/>
                      <a:pt x="30" y="18"/>
                      <a:pt x="30" y="18"/>
                    </a:cubicBezTo>
                    <a:cubicBezTo>
                      <a:pt x="28" y="12"/>
                      <a:pt x="26" y="6"/>
                      <a:pt x="25" y="0"/>
                    </a:cubicBezTo>
                  </a:path>
                </a:pathLst>
              </a:custGeom>
              <a:solidFill>
                <a:srgbClr val="9890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668" name="Freeform 5082">
                <a:extLst>
                  <a:ext uri="{FF2B5EF4-FFF2-40B4-BE49-F238E27FC236}">
                    <a16:creationId xmlns:a16="http://schemas.microsoft.com/office/drawing/2014/main" id="{BAD1FE2C-5A26-4E89-93C5-8B09C2F756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0" y="1350"/>
                <a:ext cx="14" cy="64"/>
              </a:xfrm>
              <a:custGeom>
                <a:avLst/>
                <a:gdLst>
                  <a:gd name="T0" fmla="*/ 29 w 10"/>
                  <a:gd name="T1" fmla="*/ 0 h 47"/>
                  <a:gd name="T2" fmla="*/ 1 w 10"/>
                  <a:gd name="T3" fmla="*/ 10 h 47"/>
                  <a:gd name="T4" fmla="*/ 0 w 10"/>
                  <a:gd name="T5" fmla="*/ 46 h 47"/>
                  <a:gd name="T6" fmla="*/ 8 w 10"/>
                  <a:gd name="T7" fmla="*/ 159 h 47"/>
                  <a:gd name="T8" fmla="*/ 39 w 10"/>
                  <a:gd name="T9" fmla="*/ 161 h 47"/>
                  <a:gd name="T10" fmla="*/ 35 w 10"/>
                  <a:gd name="T11" fmla="*/ 1 h 47"/>
                  <a:gd name="T12" fmla="*/ 29 w 10"/>
                  <a:gd name="T13" fmla="*/ 0 h 4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47">
                    <a:moveTo>
                      <a:pt x="8" y="0"/>
                    </a:moveTo>
                    <a:cubicBezTo>
                      <a:pt x="6" y="1"/>
                      <a:pt x="4" y="2"/>
                      <a:pt x="1" y="3"/>
                    </a:cubicBezTo>
                    <a:cubicBezTo>
                      <a:pt x="1" y="7"/>
                      <a:pt x="1" y="10"/>
                      <a:pt x="0" y="13"/>
                    </a:cubicBezTo>
                    <a:cubicBezTo>
                      <a:pt x="0" y="24"/>
                      <a:pt x="0" y="35"/>
                      <a:pt x="2" y="46"/>
                    </a:cubicBezTo>
                    <a:cubicBezTo>
                      <a:pt x="4" y="46"/>
                      <a:pt x="7" y="47"/>
                      <a:pt x="10" y="47"/>
                    </a:cubicBezTo>
                    <a:cubicBezTo>
                      <a:pt x="10" y="32"/>
                      <a:pt x="10" y="16"/>
                      <a:pt x="9" y="1"/>
                    </a:cubicBezTo>
                    <a:cubicBezTo>
                      <a:pt x="9" y="0"/>
                      <a:pt x="8" y="0"/>
                      <a:pt x="8" y="0"/>
                    </a:cubicBezTo>
                  </a:path>
                </a:pathLst>
              </a:custGeom>
              <a:solidFill>
                <a:srgbClr val="8178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669" name="Freeform 5083">
                <a:extLst>
                  <a:ext uri="{FF2B5EF4-FFF2-40B4-BE49-F238E27FC236}">
                    <a16:creationId xmlns:a16="http://schemas.microsoft.com/office/drawing/2014/main" id="{B8FD25F4-663E-4EFD-A9B1-54617AD834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2" y="1342"/>
                <a:ext cx="9" cy="12"/>
              </a:xfrm>
              <a:custGeom>
                <a:avLst/>
                <a:gdLst>
                  <a:gd name="T0" fmla="*/ 1 w 7"/>
                  <a:gd name="T1" fmla="*/ 0 h 9"/>
                  <a:gd name="T2" fmla="*/ 0 w 7"/>
                  <a:gd name="T3" fmla="*/ 28 h 9"/>
                  <a:gd name="T4" fmla="*/ 19 w 7"/>
                  <a:gd name="T5" fmla="*/ 20 h 9"/>
                  <a:gd name="T6" fmla="*/ 1 w 7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" h="9">
                    <a:moveTo>
                      <a:pt x="1" y="0"/>
                    </a:moveTo>
                    <a:cubicBezTo>
                      <a:pt x="1" y="3"/>
                      <a:pt x="0" y="6"/>
                      <a:pt x="0" y="9"/>
                    </a:cubicBezTo>
                    <a:cubicBezTo>
                      <a:pt x="3" y="8"/>
                      <a:pt x="5" y="7"/>
                      <a:pt x="7" y="6"/>
                    </a:cubicBezTo>
                    <a:cubicBezTo>
                      <a:pt x="5" y="3"/>
                      <a:pt x="3" y="2"/>
                      <a:pt x="1" y="0"/>
                    </a:cubicBezTo>
                  </a:path>
                </a:pathLst>
              </a:custGeom>
              <a:solidFill>
                <a:srgbClr val="AFA9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670" name="Freeform 5084">
                <a:extLst>
                  <a:ext uri="{FF2B5EF4-FFF2-40B4-BE49-F238E27FC236}">
                    <a16:creationId xmlns:a16="http://schemas.microsoft.com/office/drawing/2014/main" id="{891186B5-786D-4A6D-BC69-540DD2527B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3" y="1412"/>
                <a:ext cx="11" cy="11"/>
              </a:xfrm>
              <a:custGeom>
                <a:avLst/>
                <a:gdLst>
                  <a:gd name="T0" fmla="*/ 0 w 8"/>
                  <a:gd name="T1" fmla="*/ 0 h 8"/>
                  <a:gd name="T2" fmla="*/ 1 w 8"/>
                  <a:gd name="T3" fmla="*/ 29 h 8"/>
                  <a:gd name="T4" fmla="*/ 29 w 8"/>
                  <a:gd name="T5" fmla="*/ 21 h 8"/>
                  <a:gd name="T6" fmla="*/ 29 w 8"/>
                  <a:gd name="T7" fmla="*/ 1 h 8"/>
                  <a:gd name="T8" fmla="*/ 0 w 8"/>
                  <a:gd name="T9" fmla="*/ 0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0" y="3"/>
                      <a:pt x="0" y="5"/>
                      <a:pt x="1" y="8"/>
                    </a:cubicBezTo>
                    <a:cubicBezTo>
                      <a:pt x="3" y="7"/>
                      <a:pt x="5" y="7"/>
                      <a:pt x="8" y="6"/>
                    </a:cubicBezTo>
                    <a:cubicBezTo>
                      <a:pt x="8" y="5"/>
                      <a:pt x="8" y="3"/>
                      <a:pt x="8" y="1"/>
                    </a:cubicBezTo>
                    <a:cubicBezTo>
                      <a:pt x="5" y="1"/>
                      <a:pt x="2" y="0"/>
                      <a:pt x="0" y="0"/>
                    </a:cubicBezTo>
                  </a:path>
                </a:pathLst>
              </a:custGeom>
              <a:solidFill>
                <a:srgbClr val="9890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671" name="Freeform 5085">
                <a:extLst>
                  <a:ext uri="{FF2B5EF4-FFF2-40B4-BE49-F238E27FC236}">
                    <a16:creationId xmlns:a16="http://schemas.microsoft.com/office/drawing/2014/main" id="{F0E13DB3-3CBD-4020-8E35-727EBAB3BA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4" y="1420"/>
                <a:ext cx="10" cy="28"/>
              </a:xfrm>
              <a:custGeom>
                <a:avLst/>
                <a:gdLst>
                  <a:gd name="T0" fmla="*/ 29 w 7"/>
                  <a:gd name="T1" fmla="*/ 0 h 20"/>
                  <a:gd name="T2" fmla="*/ 0 w 7"/>
                  <a:gd name="T3" fmla="*/ 8 h 20"/>
                  <a:gd name="T4" fmla="*/ 20 w 7"/>
                  <a:gd name="T5" fmla="*/ 77 h 20"/>
                  <a:gd name="T6" fmla="*/ 29 w 7"/>
                  <a:gd name="T7" fmla="*/ 0 h 2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" h="20">
                    <a:moveTo>
                      <a:pt x="7" y="0"/>
                    </a:moveTo>
                    <a:cubicBezTo>
                      <a:pt x="4" y="1"/>
                      <a:pt x="2" y="1"/>
                      <a:pt x="0" y="2"/>
                    </a:cubicBezTo>
                    <a:cubicBezTo>
                      <a:pt x="1" y="8"/>
                      <a:pt x="3" y="14"/>
                      <a:pt x="5" y="20"/>
                    </a:cubicBezTo>
                    <a:cubicBezTo>
                      <a:pt x="6" y="13"/>
                      <a:pt x="6" y="7"/>
                      <a:pt x="7" y="0"/>
                    </a:cubicBezTo>
                  </a:path>
                </a:pathLst>
              </a:custGeom>
              <a:solidFill>
                <a:srgbClr val="BEB9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672" name="Freeform 5086">
                <a:extLst>
                  <a:ext uri="{FF2B5EF4-FFF2-40B4-BE49-F238E27FC236}">
                    <a16:creationId xmlns:a16="http://schemas.microsoft.com/office/drawing/2014/main" id="{FE5B2CC5-78C0-4723-924B-8EE7FA1CF55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384" y="1023"/>
                <a:ext cx="239" cy="567"/>
              </a:xfrm>
              <a:custGeom>
                <a:avLst/>
                <a:gdLst>
                  <a:gd name="T0" fmla="*/ 105 w 176"/>
                  <a:gd name="T1" fmla="*/ 1403 h 418"/>
                  <a:gd name="T2" fmla="*/ 225 w 176"/>
                  <a:gd name="T3" fmla="*/ 1388 h 418"/>
                  <a:gd name="T4" fmla="*/ 278 w 176"/>
                  <a:gd name="T5" fmla="*/ 1253 h 418"/>
                  <a:gd name="T6" fmla="*/ 257 w 176"/>
                  <a:gd name="T7" fmla="*/ 1365 h 418"/>
                  <a:gd name="T8" fmla="*/ 278 w 176"/>
                  <a:gd name="T9" fmla="*/ 1253 h 418"/>
                  <a:gd name="T10" fmla="*/ 350 w 176"/>
                  <a:gd name="T11" fmla="*/ 1209 h 418"/>
                  <a:gd name="T12" fmla="*/ 599 w 176"/>
                  <a:gd name="T13" fmla="*/ 1233 h 418"/>
                  <a:gd name="T14" fmla="*/ 357 w 176"/>
                  <a:gd name="T15" fmla="*/ 1205 h 418"/>
                  <a:gd name="T16" fmla="*/ 0 w 176"/>
                  <a:gd name="T17" fmla="*/ 1176 h 418"/>
                  <a:gd name="T18" fmla="*/ 84 w 176"/>
                  <a:gd name="T19" fmla="*/ 1294 h 418"/>
                  <a:gd name="T20" fmla="*/ 83 w 176"/>
                  <a:gd name="T21" fmla="*/ 1282 h 418"/>
                  <a:gd name="T22" fmla="*/ 83 w 176"/>
                  <a:gd name="T23" fmla="*/ 1085 h 418"/>
                  <a:gd name="T24" fmla="*/ 120 w 176"/>
                  <a:gd name="T25" fmla="*/ 1260 h 418"/>
                  <a:gd name="T26" fmla="*/ 83 w 176"/>
                  <a:gd name="T27" fmla="*/ 1085 h 418"/>
                  <a:gd name="T28" fmla="*/ 133 w 176"/>
                  <a:gd name="T29" fmla="*/ 1038 h 418"/>
                  <a:gd name="T30" fmla="*/ 273 w 176"/>
                  <a:gd name="T31" fmla="*/ 1142 h 418"/>
                  <a:gd name="T32" fmla="*/ 19 w 176"/>
                  <a:gd name="T33" fmla="*/ 959 h 418"/>
                  <a:gd name="T34" fmla="*/ 1 w 176"/>
                  <a:gd name="T35" fmla="*/ 1080 h 418"/>
                  <a:gd name="T36" fmla="*/ 19 w 176"/>
                  <a:gd name="T37" fmla="*/ 959 h 418"/>
                  <a:gd name="T38" fmla="*/ 41 w 176"/>
                  <a:gd name="T39" fmla="*/ 876 h 418"/>
                  <a:gd name="T40" fmla="*/ 83 w 176"/>
                  <a:gd name="T41" fmla="*/ 981 h 418"/>
                  <a:gd name="T42" fmla="*/ 168 w 176"/>
                  <a:gd name="T43" fmla="*/ 876 h 418"/>
                  <a:gd name="T44" fmla="*/ 98 w 176"/>
                  <a:gd name="T45" fmla="*/ 814 h 418"/>
                  <a:gd name="T46" fmla="*/ 103 w 176"/>
                  <a:gd name="T47" fmla="*/ 616 h 418"/>
                  <a:gd name="T48" fmla="*/ 125 w 176"/>
                  <a:gd name="T49" fmla="*/ 701 h 418"/>
                  <a:gd name="T50" fmla="*/ 170 w 176"/>
                  <a:gd name="T51" fmla="*/ 582 h 418"/>
                  <a:gd name="T52" fmla="*/ 124 w 176"/>
                  <a:gd name="T53" fmla="*/ 513 h 418"/>
                  <a:gd name="T54" fmla="*/ 124 w 176"/>
                  <a:gd name="T55" fmla="*/ 520 h 418"/>
                  <a:gd name="T56" fmla="*/ 202 w 176"/>
                  <a:gd name="T57" fmla="*/ 315 h 418"/>
                  <a:gd name="T58" fmla="*/ 140 w 176"/>
                  <a:gd name="T59" fmla="*/ 425 h 418"/>
                  <a:gd name="T60" fmla="*/ 182 w 176"/>
                  <a:gd name="T61" fmla="*/ 456 h 418"/>
                  <a:gd name="T62" fmla="*/ 177 w 176"/>
                  <a:gd name="T63" fmla="*/ 259 h 418"/>
                  <a:gd name="T64" fmla="*/ 181 w 176"/>
                  <a:gd name="T65" fmla="*/ 259 h 418"/>
                  <a:gd name="T66" fmla="*/ 247 w 176"/>
                  <a:gd name="T67" fmla="*/ 125 h 418"/>
                  <a:gd name="T68" fmla="*/ 202 w 176"/>
                  <a:gd name="T69" fmla="*/ 182 h 418"/>
                  <a:gd name="T70" fmla="*/ 247 w 176"/>
                  <a:gd name="T71" fmla="*/ 125 h 418"/>
                  <a:gd name="T72" fmla="*/ 266 w 176"/>
                  <a:gd name="T73" fmla="*/ 50 h 418"/>
                  <a:gd name="T74" fmla="*/ 293 w 176"/>
                  <a:gd name="T75" fmla="*/ 0 h 418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176" h="418">
                    <a:moveTo>
                      <a:pt x="45" y="398"/>
                    </a:moveTo>
                    <a:cubicBezTo>
                      <a:pt x="40" y="403"/>
                      <a:pt x="35" y="408"/>
                      <a:pt x="31" y="414"/>
                    </a:cubicBezTo>
                    <a:cubicBezTo>
                      <a:pt x="36" y="416"/>
                      <a:pt x="41" y="418"/>
                      <a:pt x="45" y="418"/>
                    </a:cubicBezTo>
                    <a:cubicBezTo>
                      <a:pt x="53" y="418"/>
                      <a:pt x="59" y="414"/>
                      <a:pt x="66" y="410"/>
                    </a:cubicBezTo>
                    <a:cubicBezTo>
                      <a:pt x="59" y="406"/>
                      <a:pt x="52" y="402"/>
                      <a:pt x="45" y="398"/>
                    </a:cubicBezTo>
                    <a:moveTo>
                      <a:pt x="82" y="370"/>
                    </a:moveTo>
                    <a:cubicBezTo>
                      <a:pt x="72" y="376"/>
                      <a:pt x="63" y="383"/>
                      <a:pt x="55" y="389"/>
                    </a:cubicBezTo>
                    <a:cubicBezTo>
                      <a:pt x="62" y="394"/>
                      <a:pt x="68" y="399"/>
                      <a:pt x="75" y="403"/>
                    </a:cubicBezTo>
                    <a:cubicBezTo>
                      <a:pt x="84" y="395"/>
                      <a:pt x="94" y="385"/>
                      <a:pt x="105" y="380"/>
                    </a:cubicBezTo>
                    <a:cubicBezTo>
                      <a:pt x="97" y="377"/>
                      <a:pt x="90" y="374"/>
                      <a:pt x="82" y="370"/>
                    </a:cubicBezTo>
                    <a:moveTo>
                      <a:pt x="105" y="356"/>
                    </a:moveTo>
                    <a:cubicBezTo>
                      <a:pt x="104" y="356"/>
                      <a:pt x="104" y="357"/>
                      <a:pt x="103" y="357"/>
                    </a:cubicBezTo>
                    <a:cubicBezTo>
                      <a:pt x="114" y="364"/>
                      <a:pt x="126" y="369"/>
                      <a:pt x="138" y="374"/>
                    </a:cubicBezTo>
                    <a:cubicBezTo>
                      <a:pt x="152" y="374"/>
                      <a:pt x="166" y="374"/>
                      <a:pt x="176" y="364"/>
                    </a:cubicBezTo>
                    <a:cubicBezTo>
                      <a:pt x="169" y="364"/>
                      <a:pt x="162" y="364"/>
                      <a:pt x="156" y="364"/>
                    </a:cubicBezTo>
                    <a:cubicBezTo>
                      <a:pt x="138" y="364"/>
                      <a:pt x="120" y="363"/>
                      <a:pt x="105" y="356"/>
                    </a:cubicBezTo>
                    <a:moveTo>
                      <a:pt x="3" y="344"/>
                    </a:moveTo>
                    <a:cubicBezTo>
                      <a:pt x="2" y="345"/>
                      <a:pt x="1" y="346"/>
                      <a:pt x="0" y="347"/>
                    </a:cubicBezTo>
                    <a:cubicBezTo>
                      <a:pt x="1" y="366"/>
                      <a:pt x="5" y="384"/>
                      <a:pt x="13" y="396"/>
                    </a:cubicBezTo>
                    <a:cubicBezTo>
                      <a:pt x="16" y="392"/>
                      <a:pt x="20" y="387"/>
                      <a:pt x="25" y="382"/>
                    </a:cubicBezTo>
                    <a:cubicBezTo>
                      <a:pt x="25" y="382"/>
                      <a:pt x="26" y="382"/>
                      <a:pt x="26" y="381"/>
                    </a:cubicBezTo>
                    <a:cubicBezTo>
                      <a:pt x="25" y="381"/>
                      <a:pt x="24" y="380"/>
                      <a:pt x="24" y="379"/>
                    </a:cubicBezTo>
                    <a:cubicBezTo>
                      <a:pt x="14" y="368"/>
                      <a:pt x="7" y="356"/>
                      <a:pt x="3" y="344"/>
                    </a:cubicBezTo>
                    <a:moveTo>
                      <a:pt x="24" y="321"/>
                    </a:moveTo>
                    <a:cubicBezTo>
                      <a:pt x="19" y="326"/>
                      <a:pt x="14" y="332"/>
                      <a:pt x="9" y="337"/>
                    </a:cubicBezTo>
                    <a:cubicBezTo>
                      <a:pt x="16" y="349"/>
                      <a:pt x="25" y="361"/>
                      <a:pt x="35" y="372"/>
                    </a:cubicBezTo>
                    <a:cubicBezTo>
                      <a:pt x="42" y="365"/>
                      <a:pt x="49" y="359"/>
                      <a:pt x="57" y="354"/>
                    </a:cubicBezTo>
                    <a:cubicBezTo>
                      <a:pt x="44" y="344"/>
                      <a:pt x="33" y="333"/>
                      <a:pt x="24" y="321"/>
                    </a:cubicBezTo>
                    <a:moveTo>
                      <a:pt x="55" y="294"/>
                    </a:moveTo>
                    <a:cubicBezTo>
                      <a:pt x="50" y="297"/>
                      <a:pt x="44" y="302"/>
                      <a:pt x="39" y="307"/>
                    </a:cubicBezTo>
                    <a:cubicBezTo>
                      <a:pt x="51" y="320"/>
                      <a:pt x="65" y="331"/>
                      <a:pt x="77" y="340"/>
                    </a:cubicBezTo>
                    <a:cubicBezTo>
                      <a:pt x="78" y="339"/>
                      <a:pt x="79" y="339"/>
                      <a:pt x="80" y="338"/>
                    </a:cubicBezTo>
                    <a:cubicBezTo>
                      <a:pt x="68" y="326"/>
                      <a:pt x="60" y="310"/>
                      <a:pt x="55" y="294"/>
                    </a:cubicBezTo>
                    <a:moveTo>
                      <a:pt x="5" y="283"/>
                    </a:moveTo>
                    <a:cubicBezTo>
                      <a:pt x="3" y="295"/>
                      <a:pt x="2" y="306"/>
                      <a:pt x="1" y="318"/>
                    </a:cubicBezTo>
                    <a:cubicBezTo>
                      <a:pt x="1" y="318"/>
                      <a:pt x="1" y="319"/>
                      <a:pt x="1" y="319"/>
                    </a:cubicBezTo>
                    <a:cubicBezTo>
                      <a:pt x="5" y="313"/>
                      <a:pt x="9" y="308"/>
                      <a:pt x="13" y="303"/>
                    </a:cubicBezTo>
                    <a:cubicBezTo>
                      <a:pt x="10" y="296"/>
                      <a:pt x="7" y="290"/>
                      <a:pt x="5" y="283"/>
                    </a:cubicBezTo>
                    <a:moveTo>
                      <a:pt x="29" y="240"/>
                    </a:moveTo>
                    <a:cubicBezTo>
                      <a:pt x="23" y="246"/>
                      <a:pt x="17" y="253"/>
                      <a:pt x="12" y="259"/>
                    </a:cubicBezTo>
                    <a:cubicBezTo>
                      <a:pt x="11" y="261"/>
                      <a:pt x="10" y="263"/>
                      <a:pt x="10" y="265"/>
                    </a:cubicBezTo>
                    <a:cubicBezTo>
                      <a:pt x="13" y="273"/>
                      <a:pt x="18" y="282"/>
                      <a:pt x="24" y="290"/>
                    </a:cubicBezTo>
                    <a:cubicBezTo>
                      <a:pt x="32" y="282"/>
                      <a:pt x="41" y="275"/>
                      <a:pt x="50" y="268"/>
                    </a:cubicBezTo>
                    <a:cubicBezTo>
                      <a:pt x="50" y="265"/>
                      <a:pt x="49" y="262"/>
                      <a:pt x="49" y="259"/>
                    </a:cubicBezTo>
                    <a:cubicBezTo>
                      <a:pt x="42" y="253"/>
                      <a:pt x="35" y="248"/>
                      <a:pt x="29" y="240"/>
                    </a:cubicBezTo>
                    <a:cubicBezTo>
                      <a:pt x="29" y="240"/>
                      <a:pt x="29" y="240"/>
                      <a:pt x="29" y="240"/>
                    </a:cubicBezTo>
                    <a:moveTo>
                      <a:pt x="44" y="164"/>
                    </a:moveTo>
                    <a:cubicBezTo>
                      <a:pt x="39" y="170"/>
                      <a:pt x="34" y="176"/>
                      <a:pt x="30" y="182"/>
                    </a:cubicBezTo>
                    <a:cubicBezTo>
                      <a:pt x="29" y="186"/>
                      <a:pt x="29" y="191"/>
                      <a:pt x="28" y="195"/>
                    </a:cubicBezTo>
                    <a:cubicBezTo>
                      <a:pt x="31" y="200"/>
                      <a:pt x="34" y="204"/>
                      <a:pt x="37" y="207"/>
                    </a:cubicBezTo>
                    <a:cubicBezTo>
                      <a:pt x="41" y="204"/>
                      <a:pt x="45" y="201"/>
                      <a:pt x="49" y="197"/>
                    </a:cubicBezTo>
                    <a:cubicBezTo>
                      <a:pt x="49" y="189"/>
                      <a:pt x="50" y="181"/>
                      <a:pt x="50" y="172"/>
                    </a:cubicBezTo>
                    <a:cubicBezTo>
                      <a:pt x="48" y="170"/>
                      <a:pt x="46" y="167"/>
                      <a:pt x="44" y="164"/>
                    </a:cubicBezTo>
                    <a:moveTo>
                      <a:pt x="36" y="152"/>
                    </a:moveTo>
                    <a:cubicBezTo>
                      <a:pt x="36" y="153"/>
                      <a:pt x="36" y="153"/>
                      <a:pt x="36" y="154"/>
                    </a:cubicBezTo>
                    <a:cubicBezTo>
                      <a:pt x="36" y="154"/>
                      <a:pt x="36" y="153"/>
                      <a:pt x="36" y="153"/>
                    </a:cubicBezTo>
                    <a:cubicBezTo>
                      <a:pt x="36" y="153"/>
                      <a:pt x="36" y="153"/>
                      <a:pt x="36" y="152"/>
                    </a:cubicBezTo>
                    <a:moveTo>
                      <a:pt x="60" y="93"/>
                    </a:moveTo>
                    <a:cubicBezTo>
                      <a:pt x="54" y="98"/>
                      <a:pt x="49" y="103"/>
                      <a:pt x="44" y="109"/>
                    </a:cubicBezTo>
                    <a:cubicBezTo>
                      <a:pt x="43" y="114"/>
                      <a:pt x="42" y="120"/>
                      <a:pt x="41" y="125"/>
                    </a:cubicBezTo>
                    <a:cubicBezTo>
                      <a:pt x="44" y="130"/>
                      <a:pt x="47" y="134"/>
                      <a:pt x="51" y="138"/>
                    </a:cubicBezTo>
                    <a:cubicBezTo>
                      <a:pt x="52" y="137"/>
                      <a:pt x="53" y="136"/>
                      <a:pt x="54" y="135"/>
                    </a:cubicBezTo>
                    <a:cubicBezTo>
                      <a:pt x="55" y="121"/>
                      <a:pt x="57" y="107"/>
                      <a:pt x="60" y="93"/>
                    </a:cubicBezTo>
                    <a:moveTo>
                      <a:pt x="52" y="77"/>
                    </a:moveTo>
                    <a:cubicBezTo>
                      <a:pt x="52" y="77"/>
                      <a:pt x="52" y="78"/>
                      <a:pt x="52" y="78"/>
                    </a:cubicBezTo>
                    <a:cubicBezTo>
                      <a:pt x="52" y="78"/>
                      <a:pt x="53" y="78"/>
                      <a:pt x="53" y="77"/>
                    </a:cubicBezTo>
                    <a:cubicBezTo>
                      <a:pt x="53" y="77"/>
                      <a:pt x="53" y="77"/>
                      <a:pt x="52" y="77"/>
                    </a:cubicBezTo>
                    <a:moveTo>
                      <a:pt x="73" y="37"/>
                    </a:moveTo>
                    <a:cubicBezTo>
                      <a:pt x="70" y="40"/>
                      <a:pt x="66" y="44"/>
                      <a:pt x="63" y="47"/>
                    </a:cubicBezTo>
                    <a:cubicBezTo>
                      <a:pt x="62" y="49"/>
                      <a:pt x="61" y="52"/>
                      <a:pt x="60" y="54"/>
                    </a:cubicBezTo>
                    <a:cubicBezTo>
                      <a:pt x="62" y="57"/>
                      <a:pt x="64" y="59"/>
                      <a:pt x="66" y="62"/>
                    </a:cubicBezTo>
                    <a:cubicBezTo>
                      <a:pt x="68" y="53"/>
                      <a:pt x="71" y="45"/>
                      <a:pt x="73" y="37"/>
                    </a:cubicBezTo>
                    <a:moveTo>
                      <a:pt x="86" y="0"/>
                    </a:moveTo>
                    <a:cubicBezTo>
                      <a:pt x="83" y="5"/>
                      <a:pt x="80" y="10"/>
                      <a:pt x="78" y="15"/>
                    </a:cubicBezTo>
                    <a:cubicBezTo>
                      <a:pt x="79" y="14"/>
                      <a:pt x="80" y="13"/>
                      <a:pt x="82" y="12"/>
                    </a:cubicBezTo>
                    <a:cubicBezTo>
                      <a:pt x="83" y="8"/>
                      <a:pt x="85" y="4"/>
                      <a:pt x="86" y="0"/>
                    </a:cubicBezTo>
                  </a:path>
                </a:pathLst>
              </a:custGeom>
              <a:solidFill>
                <a:srgbClr val="423A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673" name="Freeform 5087">
                <a:extLst>
                  <a:ext uri="{FF2B5EF4-FFF2-40B4-BE49-F238E27FC236}">
                    <a16:creationId xmlns:a16="http://schemas.microsoft.com/office/drawing/2014/main" id="{1BBD5436-BAFA-40DE-90F4-2A2FBAA9701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396" y="1270"/>
                <a:ext cx="29" cy="112"/>
              </a:xfrm>
              <a:custGeom>
                <a:avLst/>
                <a:gdLst>
                  <a:gd name="T0" fmla="*/ 11 w 21"/>
                  <a:gd name="T1" fmla="*/ 255 h 83"/>
                  <a:gd name="T2" fmla="*/ 0 w 21"/>
                  <a:gd name="T3" fmla="*/ 267 h 83"/>
                  <a:gd name="T4" fmla="*/ 1 w 21"/>
                  <a:gd name="T5" fmla="*/ 275 h 83"/>
                  <a:gd name="T6" fmla="*/ 11 w 21"/>
                  <a:gd name="T7" fmla="*/ 255 h 83"/>
                  <a:gd name="T8" fmla="*/ 36 w 21"/>
                  <a:gd name="T9" fmla="*/ 125 h 83"/>
                  <a:gd name="T10" fmla="*/ 29 w 21"/>
                  <a:gd name="T11" fmla="*/ 152 h 83"/>
                  <a:gd name="T12" fmla="*/ 40 w 21"/>
                  <a:gd name="T13" fmla="*/ 140 h 83"/>
                  <a:gd name="T14" fmla="*/ 36 w 21"/>
                  <a:gd name="T15" fmla="*/ 125 h 83"/>
                  <a:gd name="T16" fmla="*/ 76 w 21"/>
                  <a:gd name="T17" fmla="*/ 0 h 83"/>
                  <a:gd name="T18" fmla="*/ 69 w 21"/>
                  <a:gd name="T19" fmla="*/ 7 h 83"/>
                  <a:gd name="T20" fmla="*/ 61 w 21"/>
                  <a:gd name="T21" fmla="*/ 32 h 83"/>
                  <a:gd name="T22" fmla="*/ 69 w 21"/>
                  <a:gd name="T23" fmla="*/ 43 h 83"/>
                  <a:gd name="T24" fmla="*/ 76 w 21"/>
                  <a:gd name="T25" fmla="*/ 0 h 8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1" h="83">
                    <a:moveTo>
                      <a:pt x="3" y="77"/>
                    </a:moveTo>
                    <a:cubicBezTo>
                      <a:pt x="2" y="78"/>
                      <a:pt x="1" y="80"/>
                      <a:pt x="0" y="81"/>
                    </a:cubicBezTo>
                    <a:cubicBezTo>
                      <a:pt x="0" y="82"/>
                      <a:pt x="0" y="82"/>
                      <a:pt x="1" y="83"/>
                    </a:cubicBezTo>
                    <a:cubicBezTo>
                      <a:pt x="1" y="81"/>
                      <a:pt x="2" y="79"/>
                      <a:pt x="3" y="77"/>
                    </a:cubicBezTo>
                    <a:moveTo>
                      <a:pt x="10" y="38"/>
                    </a:moveTo>
                    <a:cubicBezTo>
                      <a:pt x="9" y="40"/>
                      <a:pt x="8" y="43"/>
                      <a:pt x="8" y="46"/>
                    </a:cubicBezTo>
                    <a:cubicBezTo>
                      <a:pt x="9" y="45"/>
                      <a:pt x="10" y="43"/>
                      <a:pt x="11" y="42"/>
                    </a:cubicBezTo>
                    <a:cubicBezTo>
                      <a:pt x="11" y="41"/>
                      <a:pt x="10" y="39"/>
                      <a:pt x="10" y="38"/>
                    </a:cubicBezTo>
                    <a:moveTo>
                      <a:pt x="21" y="0"/>
                    </a:moveTo>
                    <a:cubicBezTo>
                      <a:pt x="20" y="0"/>
                      <a:pt x="20" y="1"/>
                      <a:pt x="19" y="2"/>
                    </a:cubicBezTo>
                    <a:cubicBezTo>
                      <a:pt x="18" y="5"/>
                      <a:pt x="18" y="7"/>
                      <a:pt x="17" y="10"/>
                    </a:cubicBezTo>
                    <a:cubicBezTo>
                      <a:pt x="18" y="11"/>
                      <a:pt x="18" y="12"/>
                      <a:pt x="19" y="13"/>
                    </a:cubicBezTo>
                    <a:cubicBezTo>
                      <a:pt x="20" y="9"/>
                      <a:pt x="20" y="4"/>
                      <a:pt x="21" y="0"/>
                    </a:cubicBezTo>
                  </a:path>
                </a:pathLst>
              </a:custGeom>
              <a:solidFill>
                <a:srgbClr val="6057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674" name="Freeform 5088">
                <a:extLst>
                  <a:ext uri="{FF2B5EF4-FFF2-40B4-BE49-F238E27FC236}">
                    <a16:creationId xmlns:a16="http://schemas.microsoft.com/office/drawing/2014/main" id="{520068B7-956F-4541-BD9D-C465AF6DD6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69" y="1039"/>
                <a:ext cx="26" cy="48"/>
              </a:xfrm>
              <a:custGeom>
                <a:avLst/>
                <a:gdLst>
                  <a:gd name="T0" fmla="*/ 67 w 19"/>
                  <a:gd name="T1" fmla="*/ 0 h 35"/>
                  <a:gd name="T2" fmla="*/ 55 w 19"/>
                  <a:gd name="T3" fmla="*/ 10 h 35"/>
                  <a:gd name="T4" fmla="*/ 0 w 19"/>
                  <a:gd name="T5" fmla="*/ 125 h 35"/>
                  <a:gd name="T6" fmla="*/ 36 w 19"/>
                  <a:gd name="T7" fmla="*/ 88 h 35"/>
                  <a:gd name="T8" fmla="*/ 67 w 19"/>
                  <a:gd name="T9" fmla="*/ 0 h 3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9" h="35">
                    <a:moveTo>
                      <a:pt x="19" y="0"/>
                    </a:moveTo>
                    <a:cubicBezTo>
                      <a:pt x="17" y="1"/>
                      <a:pt x="16" y="2"/>
                      <a:pt x="15" y="3"/>
                    </a:cubicBezTo>
                    <a:cubicBezTo>
                      <a:pt x="9" y="13"/>
                      <a:pt x="4" y="24"/>
                      <a:pt x="0" y="35"/>
                    </a:cubicBezTo>
                    <a:cubicBezTo>
                      <a:pt x="3" y="32"/>
                      <a:pt x="7" y="28"/>
                      <a:pt x="10" y="25"/>
                    </a:cubicBezTo>
                    <a:cubicBezTo>
                      <a:pt x="13" y="17"/>
                      <a:pt x="16" y="8"/>
                      <a:pt x="19" y="0"/>
                    </a:cubicBezTo>
                  </a:path>
                </a:pathLst>
              </a:custGeom>
              <a:solidFill>
                <a:srgbClr val="8178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675" name="Freeform 5089">
                <a:extLst>
                  <a:ext uri="{FF2B5EF4-FFF2-40B4-BE49-F238E27FC236}">
                    <a16:creationId xmlns:a16="http://schemas.microsoft.com/office/drawing/2014/main" id="{DFAF96BB-D23D-4AB3-8BC3-459A5E60BB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4" y="1127"/>
                <a:ext cx="23" cy="44"/>
              </a:xfrm>
              <a:custGeom>
                <a:avLst/>
                <a:gdLst>
                  <a:gd name="T0" fmla="*/ 30 w 17"/>
                  <a:gd name="T1" fmla="*/ 0 h 32"/>
                  <a:gd name="T2" fmla="*/ 27 w 17"/>
                  <a:gd name="T3" fmla="*/ 1 h 32"/>
                  <a:gd name="T4" fmla="*/ 0 w 17"/>
                  <a:gd name="T5" fmla="*/ 116 h 32"/>
                  <a:gd name="T6" fmla="*/ 55 w 17"/>
                  <a:gd name="T7" fmla="*/ 56 h 32"/>
                  <a:gd name="T8" fmla="*/ 57 w 17"/>
                  <a:gd name="T9" fmla="*/ 36 h 32"/>
                  <a:gd name="T10" fmla="*/ 30 w 17"/>
                  <a:gd name="T11" fmla="*/ 0 h 3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7" h="32">
                    <a:moveTo>
                      <a:pt x="9" y="0"/>
                    </a:moveTo>
                    <a:cubicBezTo>
                      <a:pt x="9" y="1"/>
                      <a:pt x="8" y="1"/>
                      <a:pt x="8" y="1"/>
                    </a:cubicBezTo>
                    <a:cubicBezTo>
                      <a:pt x="5" y="11"/>
                      <a:pt x="3" y="21"/>
                      <a:pt x="0" y="32"/>
                    </a:cubicBezTo>
                    <a:cubicBezTo>
                      <a:pt x="5" y="26"/>
                      <a:pt x="10" y="21"/>
                      <a:pt x="16" y="16"/>
                    </a:cubicBezTo>
                    <a:cubicBezTo>
                      <a:pt x="16" y="14"/>
                      <a:pt x="17" y="12"/>
                      <a:pt x="17" y="10"/>
                    </a:cubicBezTo>
                    <a:cubicBezTo>
                      <a:pt x="14" y="7"/>
                      <a:pt x="11" y="4"/>
                      <a:pt x="9" y="0"/>
                    </a:cubicBezTo>
                  </a:path>
                </a:pathLst>
              </a:custGeom>
              <a:solidFill>
                <a:srgbClr val="8178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676" name="Freeform 5090">
                <a:extLst>
                  <a:ext uri="{FF2B5EF4-FFF2-40B4-BE49-F238E27FC236}">
                    <a16:creationId xmlns:a16="http://schemas.microsoft.com/office/drawing/2014/main" id="{6114F909-007C-41FF-BD3D-613123EE010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425" y="1206"/>
                <a:ext cx="32" cy="64"/>
              </a:xfrm>
              <a:custGeom>
                <a:avLst/>
                <a:gdLst>
                  <a:gd name="T0" fmla="*/ 20 w 24"/>
                  <a:gd name="T1" fmla="*/ 63 h 47"/>
                  <a:gd name="T2" fmla="*/ 20 w 24"/>
                  <a:gd name="T3" fmla="*/ 65 h 47"/>
                  <a:gd name="T4" fmla="*/ 0 w 24"/>
                  <a:gd name="T5" fmla="*/ 140 h 47"/>
                  <a:gd name="T6" fmla="*/ 0 w 24"/>
                  <a:gd name="T7" fmla="*/ 161 h 47"/>
                  <a:gd name="T8" fmla="*/ 44 w 24"/>
                  <a:gd name="T9" fmla="*/ 98 h 47"/>
                  <a:gd name="T10" fmla="*/ 20 w 24"/>
                  <a:gd name="T11" fmla="*/ 63 h 47"/>
                  <a:gd name="T12" fmla="*/ 76 w 24"/>
                  <a:gd name="T13" fmla="*/ 0 h 47"/>
                  <a:gd name="T14" fmla="*/ 65 w 24"/>
                  <a:gd name="T15" fmla="*/ 10 h 47"/>
                  <a:gd name="T16" fmla="*/ 73 w 24"/>
                  <a:gd name="T17" fmla="*/ 19 h 47"/>
                  <a:gd name="T18" fmla="*/ 76 w 24"/>
                  <a:gd name="T19" fmla="*/ 0 h 4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4" h="47">
                    <a:moveTo>
                      <a:pt x="6" y="18"/>
                    </a:moveTo>
                    <a:cubicBezTo>
                      <a:pt x="6" y="18"/>
                      <a:pt x="6" y="19"/>
                      <a:pt x="6" y="19"/>
                    </a:cubicBezTo>
                    <a:cubicBezTo>
                      <a:pt x="4" y="26"/>
                      <a:pt x="2" y="33"/>
                      <a:pt x="0" y="41"/>
                    </a:cubicBezTo>
                    <a:cubicBezTo>
                      <a:pt x="0" y="43"/>
                      <a:pt x="0" y="45"/>
                      <a:pt x="0" y="47"/>
                    </a:cubicBezTo>
                    <a:cubicBezTo>
                      <a:pt x="4" y="41"/>
                      <a:pt x="9" y="35"/>
                      <a:pt x="14" y="29"/>
                    </a:cubicBezTo>
                    <a:cubicBezTo>
                      <a:pt x="11" y="26"/>
                      <a:pt x="9" y="22"/>
                      <a:pt x="6" y="18"/>
                    </a:cubicBezTo>
                    <a:moveTo>
                      <a:pt x="24" y="0"/>
                    </a:moveTo>
                    <a:cubicBezTo>
                      <a:pt x="23" y="1"/>
                      <a:pt x="22" y="2"/>
                      <a:pt x="21" y="3"/>
                    </a:cubicBezTo>
                    <a:cubicBezTo>
                      <a:pt x="21" y="4"/>
                      <a:pt x="22" y="5"/>
                      <a:pt x="23" y="5"/>
                    </a:cubicBezTo>
                    <a:cubicBezTo>
                      <a:pt x="23" y="4"/>
                      <a:pt x="23" y="2"/>
                      <a:pt x="24" y="0"/>
                    </a:cubicBezTo>
                  </a:path>
                </a:pathLst>
              </a:custGeom>
              <a:solidFill>
                <a:srgbClr val="8178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677" name="Freeform 5091">
                <a:extLst>
                  <a:ext uri="{FF2B5EF4-FFF2-40B4-BE49-F238E27FC236}">
                    <a16:creationId xmlns:a16="http://schemas.microsoft.com/office/drawing/2014/main" id="{DB508348-BA1F-480C-B0F6-B4FC2E05F9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22" y="1262"/>
                <a:ext cx="3" cy="11"/>
              </a:xfrm>
              <a:custGeom>
                <a:avLst/>
                <a:gdLst>
                  <a:gd name="T0" fmla="*/ 12 w 2"/>
                  <a:gd name="T1" fmla="*/ 0 h 8"/>
                  <a:gd name="T2" fmla="*/ 0 w 2"/>
                  <a:gd name="T3" fmla="*/ 29 h 8"/>
                  <a:gd name="T4" fmla="*/ 12 w 2"/>
                  <a:gd name="T5" fmla="*/ 21 h 8"/>
                  <a:gd name="T6" fmla="*/ 12 w 2"/>
                  <a:gd name="T7" fmla="*/ 0 h 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8">
                    <a:moveTo>
                      <a:pt x="2" y="0"/>
                    </a:moveTo>
                    <a:cubicBezTo>
                      <a:pt x="1" y="2"/>
                      <a:pt x="1" y="5"/>
                      <a:pt x="0" y="8"/>
                    </a:cubicBezTo>
                    <a:cubicBezTo>
                      <a:pt x="1" y="7"/>
                      <a:pt x="1" y="6"/>
                      <a:pt x="2" y="6"/>
                    </a:cubicBezTo>
                    <a:cubicBezTo>
                      <a:pt x="2" y="4"/>
                      <a:pt x="2" y="2"/>
                      <a:pt x="2" y="0"/>
                    </a:cubicBezTo>
                  </a:path>
                </a:pathLst>
              </a:custGeom>
              <a:solidFill>
                <a:srgbClr val="9890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678" name="Freeform 5092">
                <a:extLst>
                  <a:ext uri="{FF2B5EF4-FFF2-40B4-BE49-F238E27FC236}">
                    <a16:creationId xmlns:a16="http://schemas.microsoft.com/office/drawing/2014/main" id="{4B3DD3A6-25C8-4179-BF27-91CF2FC87F3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400" y="1290"/>
                <a:ext cx="50" cy="84"/>
              </a:xfrm>
              <a:custGeom>
                <a:avLst/>
                <a:gdLst>
                  <a:gd name="T0" fmla="*/ 35 w 37"/>
                  <a:gd name="T1" fmla="*/ 104 h 62"/>
                  <a:gd name="T2" fmla="*/ 20 w 37"/>
                  <a:gd name="T3" fmla="*/ 154 h 62"/>
                  <a:gd name="T4" fmla="*/ 0 w 37"/>
                  <a:gd name="T5" fmla="*/ 209 h 62"/>
                  <a:gd name="T6" fmla="*/ 57 w 37"/>
                  <a:gd name="T7" fmla="*/ 145 h 62"/>
                  <a:gd name="T8" fmla="*/ 35 w 37"/>
                  <a:gd name="T9" fmla="*/ 104 h 62"/>
                  <a:gd name="T10" fmla="*/ 124 w 37"/>
                  <a:gd name="T11" fmla="*/ 0 h 62"/>
                  <a:gd name="T12" fmla="*/ 84 w 37"/>
                  <a:gd name="T13" fmla="*/ 35 h 62"/>
                  <a:gd name="T14" fmla="*/ 124 w 37"/>
                  <a:gd name="T15" fmla="*/ 76 h 62"/>
                  <a:gd name="T16" fmla="*/ 124 w 37"/>
                  <a:gd name="T17" fmla="*/ 0 h 6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7" h="62">
                    <a:moveTo>
                      <a:pt x="10" y="31"/>
                    </a:moveTo>
                    <a:cubicBezTo>
                      <a:pt x="9" y="36"/>
                      <a:pt x="7" y="41"/>
                      <a:pt x="6" y="46"/>
                    </a:cubicBezTo>
                    <a:cubicBezTo>
                      <a:pt x="4" y="51"/>
                      <a:pt x="2" y="57"/>
                      <a:pt x="0" y="62"/>
                    </a:cubicBezTo>
                    <a:cubicBezTo>
                      <a:pt x="5" y="56"/>
                      <a:pt x="11" y="49"/>
                      <a:pt x="17" y="43"/>
                    </a:cubicBezTo>
                    <a:cubicBezTo>
                      <a:pt x="14" y="39"/>
                      <a:pt x="12" y="35"/>
                      <a:pt x="10" y="31"/>
                    </a:cubicBezTo>
                    <a:moveTo>
                      <a:pt x="37" y="0"/>
                    </a:moveTo>
                    <a:cubicBezTo>
                      <a:pt x="33" y="4"/>
                      <a:pt x="29" y="7"/>
                      <a:pt x="25" y="10"/>
                    </a:cubicBezTo>
                    <a:cubicBezTo>
                      <a:pt x="29" y="15"/>
                      <a:pt x="33" y="18"/>
                      <a:pt x="37" y="22"/>
                    </a:cubicBezTo>
                    <a:cubicBezTo>
                      <a:pt x="37" y="15"/>
                      <a:pt x="37" y="8"/>
                      <a:pt x="37" y="0"/>
                    </a:cubicBezTo>
                  </a:path>
                </a:pathLst>
              </a:custGeom>
              <a:solidFill>
                <a:srgbClr val="8178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679" name="Freeform 5093">
                <a:extLst>
                  <a:ext uri="{FF2B5EF4-FFF2-40B4-BE49-F238E27FC236}">
                    <a16:creationId xmlns:a16="http://schemas.microsoft.com/office/drawing/2014/main" id="{6EF9FBCD-4C00-43A8-A9DF-2245713980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6" y="1327"/>
                <a:ext cx="18" cy="53"/>
              </a:xfrm>
              <a:custGeom>
                <a:avLst/>
                <a:gdLst>
                  <a:gd name="T0" fmla="*/ 40 w 13"/>
                  <a:gd name="T1" fmla="*/ 0 h 39"/>
                  <a:gd name="T2" fmla="*/ 29 w 13"/>
                  <a:gd name="T3" fmla="*/ 14 h 39"/>
                  <a:gd name="T4" fmla="*/ 0 w 13"/>
                  <a:gd name="T5" fmla="*/ 133 h 39"/>
                  <a:gd name="T6" fmla="*/ 0 w 13"/>
                  <a:gd name="T7" fmla="*/ 133 h 39"/>
                  <a:gd name="T8" fmla="*/ 11 w 13"/>
                  <a:gd name="T9" fmla="*/ 120 h 39"/>
                  <a:gd name="T10" fmla="*/ 33 w 13"/>
                  <a:gd name="T11" fmla="*/ 65 h 39"/>
                  <a:gd name="T12" fmla="*/ 48 w 13"/>
                  <a:gd name="T13" fmla="*/ 14 h 39"/>
                  <a:gd name="T14" fmla="*/ 40 w 13"/>
                  <a:gd name="T15" fmla="*/ 0 h 3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3" h="39">
                    <a:moveTo>
                      <a:pt x="11" y="0"/>
                    </a:moveTo>
                    <a:cubicBezTo>
                      <a:pt x="10" y="1"/>
                      <a:pt x="9" y="3"/>
                      <a:pt x="8" y="4"/>
                    </a:cubicBezTo>
                    <a:cubicBezTo>
                      <a:pt x="5" y="15"/>
                      <a:pt x="2" y="27"/>
                      <a:pt x="0" y="39"/>
                    </a:cubicBezTo>
                    <a:cubicBezTo>
                      <a:pt x="0" y="39"/>
                      <a:pt x="0" y="39"/>
                      <a:pt x="0" y="39"/>
                    </a:cubicBezTo>
                    <a:cubicBezTo>
                      <a:pt x="1" y="38"/>
                      <a:pt x="2" y="36"/>
                      <a:pt x="3" y="35"/>
                    </a:cubicBezTo>
                    <a:cubicBezTo>
                      <a:pt x="5" y="30"/>
                      <a:pt x="7" y="24"/>
                      <a:pt x="9" y="19"/>
                    </a:cubicBezTo>
                    <a:cubicBezTo>
                      <a:pt x="10" y="14"/>
                      <a:pt x="12" y="9"/>
                      <a:pt x="13" y="4"/>
                    </a:cubicBezTo>
                    <a:cubicBezTo>
                      <a:pt x="12" y="2"/>
                      <a:pt x="12" y="1"/>
                      <a:pt x="11" y="0"/>
                    </a:cubicBezTo>
                  </a:path>
                </a:pathLst>
              </a:custGeom>
              <a:solidFill>
                <a:srgbClr val="9890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680" name="Freeform 5094">
                <a:extLst>
                  <a:ext uri="{FF2B5EF4-FFF2-40B4-BE49-F238E27FC236}">
                    <a16:creationId xmlns:a16="http://schemas.microsoft.com/office/drawing/2014/main" id="{529D0A29-4E32-4424-B11C-23B9AAD0C71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384" y="1387"/>
                <a:ext cx="74" cy="107"/>
              </a:xfrm>
              <a:custGeom>
                <a:avLst/>
                <a:gdLst>
                  <a:gd name="T0" fmla="*/ 0 w 55"/>
                  <a:gd name="T1" fmla="*/ 218 h 79"/>
                  <a:gd name="T2" fmla="*/ 0 w 55"/>
                  <a:gd name="T3" fmla="*/ 265 h 79"/>
                  <a:gd name="T4" fmla="*/ 9 w 55"/>
                  <a:gd name="T5" fmla="*/ 257 h 79"/>
                  <a:gd name="T6" fmla="*/ 0 w 55"/>
                  <a:gd name="T7" fmla="*/ 218 h 79"/>
                  <a:gd name="T8" fmla="*/ 42 w 55"/>
                  <a:gd name="T9" fmla="*/ 118 h 79"/>
                  <a:gd name="T10" fmla="*/ 1 w 55"/>
                  <a:gd name="T11" fmla="*/ 171 h 79"/>
                  <a:gd name="T12" fmla="*/ 30 w 55"/>
                  <a:gd name="T13" fmla="*/ 232 h 79"/>
                  <a:gd name="T14" fmla="*/ 78 w 55"/>
                  <a:gd name="T15" fmla="*/ 180 h 79"/>
                  <a:gd name="T16" fmla="*/ 42 w 55"/>
                  <a:gd name="T17" fmla="*/ 118 h 79"/>
                  <a:gd name="T18" fmla="*/ 163 w 55"/>
                  <a:gd name="T19" fmla="*/ 0 h 79"/>
                  <a:gd name="T20" fmla="*/ 78 w 55"/>
                  <a:gd name="T21" fmla="*/ 76 h 79"/>
                  <a:gd name="T22" fmla="*/ 126 w 55"/>
                  <a:gd name="T23" fmla="*/ 133 h 79"/>
                  <a:gd name="T24" fmla="*/ 182 w 55"/>
                  <a:gd name="T25" fmla="*/ 87 h 79"/>
                  <a:gd name="T26" fmla="*/ 163 w 55"/>
                  <a:gd name="T27" fmla="*/ 0 h 7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55" h="79">
                    <a:moveTo>
                      <a:pt x="0" y="65"/>
                    </a:moveTo>
                    <a:cubicBezTo>
                      <a:pt x="0" y="70"/>
                      <a:pt x="0" y="74"/>
                      <a:pt x="0" y="79"/>
                    </a:cubicBezTo>
                    <a:cubicBezTo>
                      <a:pt x="1" y="78"/>
                      <a:pt x="2" y="77"/>
                      <a:pt x="3" y="76"/>
                    </a:cubicBezTo>
                    <a:cubicBezTo>
                      <a:pt x="2" y="72"/>
                      <a:pt x="1" y="68"/>
                      <a:pt x="0" y="65"/>
                    </a:cubicBezTo>
                    <a:moveTo>
                      <a:pt x="13" y="35"/>
                    </a:moveTo>
                    <a:cubicBezTo>
                      <a:pt x="9" y="40"/>
                      <a:pt x="5" y="45"/>
                      <a:pt x="1" y="51"/>
                    </a:cubicBezTo>
                    <a:cubicBezTo>
                      <a:pt x="3" y="57"/>
                      <a:pt x="6" y="63"/>
                      <a:pt x="9" y="69"/>
                    </a:cubicBezTo>
                    <a:cubicBezTo>
                      <a:pt x="14" y="64"/>
                      <a:pt x="19" y="58"/>
                      <a:pt x="24" y="53"/>
                    </a:cubicBezTo>
                    <a:cubicBezTo>
                      <a:pt x="20" y="47"/>
                      <a:pt x="16" y="41"/>
                      <a:pt x="13" y="35"/>
                    </a:cubicBezTo>
                    <a:moveTo>
                      <a:pt x="50" y="0"/>
                    </a:moveTo>
                    <a:cubicBezTo>
                      <a:pt x="41" y="7"/>
                      <a:pt x="32" y="14"/>
                      <a:pt x="24" y="22"/>
                    </a:cubicBezTo>
                    <a:cubicBezTo>
                      <a:pt x="29" y="28"/>
                      <a:pt x="34" y="34"/>
                      <a:pt x="39" y="39"/>
                    </a:cubicBezTo>
                    <a:cubicBezTo>
                      <a:pt x="44" y="34"/>
                      <a:pt x="50" y="29"/>
                      <a:pt x="55" y="26"/>
                    </a:cubicBezTo>
                    <a:cubicBezTo>
                      <a:pt x="53" y="17"/>
                      <a:pt x="51" y="9"/>
                      <a:pt x="50" y="0"/>
                    </a:cubicBezTo>
                  </a:path>
                </a:pathLst>
              </a:custGeom>
              <a:solidFill>
                <a:srgbClr val="8178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681" name="Freeform 5095">
                <a:extLst>
                  <a:ext uri="{FF2B5EF4-FFF2-40B4-BE49-F238E27FC236}">
                    <a16:creationId xmlns:a16="http://schemas.microsoft.com/office/drawing/2014/main" id="{D7E99CDD-144A-4D22-BEF5-73FA60954E3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401" y="1481"/>
                <a:ext cx="125" cy="104"/>
              </a:xfrm>
              <a:custGeom>
                <a:avLst/>
                <a:gdLst>
                  <a:gd name="T0" fmla="*/ 45 w 92"/>
                  <a:gd name="T1" fmla="*/ 152 h 76"/>
                  <a:gd name="T2" fmla="*/ 41 w 92"/>
                  <a:gd name="T3" fmla="*/ 153 h 76"/>
                  <a:gd name="T4" fmla="*/ 0 w 92"/>
                  <a:gd name="T5" fmla="*/ 203 h 76"/>
                  <a:gd name="T6" fmla="*/ 41 w 92"/>
                  <a:gd name="T7" fmla="*/ 249 h 76"/>
                  <a:gd name="T8" fmla="*/ 61 w 92"/>
                  <a:gd name="T9" fmla="*/ 265 h 76"/>
                  <a:gd name="T10" fmla="*/ 107 w 92"/>
                  <a:gd name="T11" fmla="*/ 209 h 76"/>
                  <a:gd name="T12" fmla="*/ 45 w 92"/>
                  <a:gd name="T13" fmla="*/ 152 h 76"/>
                  <a:gd name="T14" fmla="*/ 151 w 92"/>
                  <a:gd name="T15" fmla="*/ 56 h 76"/>
                  <a:gd name="T16" fmla="*/ 76 w 92"/>
                  <a:gd name="T17" fmla="*/ 120 h 76"/>
                  <a:gd name="T18" fmla="*/ 143 w 92"/>
                  <a:gd name="T19" fmla="*/ 179 h 76"/>
                  <a:gd name="T20" fmla="*/ 236 w 92"/>
                  <a:gd name="T21" fmla="*/ 112 h 76"/>
                  <a:gd name="T22" fmla="*/ 194 w 92"/>
                  <a:gd name="T23" fmla="*/ 88 h 76"/>
                  <a:gd name="T24" fmla="*/ 151 w 92"/>
                  <a:gd name="T25" fmla="*/ 56 h 76"/>
                  <a:gd name="T26" fmla="*/ 228 w 92"/>
                  <a:gd name="T27" fmla="*/ 0 h 76"/>
                  <a:gd name="T28" fmla="*/ 217 w 92"/>
                  <a:gd name="T29" fmla="*/ 7 h 76"/>
                  <a:gd name="T30" fmla="*/ 221 w 92"/>
                  <a:gd name="T31" fmla="*/ 10 h 76"/>
                  <a:gd name="T32" fmla="*/ 307 w 92"/>
                  <a:gd name="T33" fmla="*/ 67 h 76"/>
                  <a:gd name="T34" fmla="*/ 314 w 92"/>
                  <a:gd name="T35" fmla="*/ 64 h 76"/>
                  <a:gd name="T36" fmla="*/ 295 w 92"/>
                  <a:gd name="T37" fmla="*/ 56 h 76"/>
                  <a:gd name="T38" fmla="*/ 228 w 92"/>
                  <a:gd name="T39" fmla="*/ 0 h 7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92" h="76">
                    <a:moveTo>
                      <a:pt x="13" y="43"/>
                    </a:moveTo>
                    <a:cubicBezTo>
                      <a:pt x="13" y="44"/>
                      <a:pt x="12" y="44"/>
                      <a:pt x="12" y="44"/>
                    </a:cubicBezTo>
                    <a:cubicBezTo>
                      <a:pt x="7" y="49"/>
                      <a:pt x="3" y="54"/>
                      <a:pt x="0" y="58"/>
                    </a:cubicBezTo>
                    <a:cubicBezTo>
                      <a:pt x="3" y="63"/>
                      <a:pt x="7" y="68"/>
                      <a:pt x="12" y="71"/>
                    </a:cubicBezTo>
                    <a:cubicBezTo>
                      <a:pt x="14" y="73"/>
                      <a:pt x="16" y="74"/>
                      <a:pt x="18" y="76"/>
                    </a:cubicBezTo>
                    <a:cubicBezTo>
                      <a:pt x="22" y="70"/>
                      <a:pt x="27" y="65"/>
                      <a:pt x="32" y="60"/>
                    </a:cubicBezTo>
                    <a:cubicBezTo>
                      <a:pt x="25" y="55"/>
                      <a:pt x="18" y="49"/>
                      <a:pt x="13" y="43"/>
                    </a:cubicBezTo>
                    <a:moveTo>
                      <a:pt x="44" y="16"/>
                    </a:moveTo>
                    <a:cubicBezTo>
                      <a:pt x="36" y="21"/>
                      <a:pt x="29" y="27"/>
                      <a:pt x="22" y="34"/>
                    </a:cubicBezTo>
                    <a:cubicBezTo>
                      <a:pt x="29" y="40"/>
                      <a:pt x="35" y="46"/>
                      <a:pt x="42" y="51"/>
                    </a:cubicBezTo>
                    <a:cubicBezTo>
                      <a:pt x="50" y="45"/>
                      <a:pt x="59" y="38"/>
                      <a:pt x="69" y="32"/>
                    </a:cubicBezTo>
                    <a:cubicBezTo>
                      <a:pt x="65" y="30"/>
                      <a:pt x="61" y="27"/>
                      <a:pt x="57" y="25"/>
                    </a:cubicBezTo>
                    <a:cubicBezTo>
                      <a:pt x="52" y="22"/>
                      <a:pt x="48" y="19"/>
                      <a:pt x="44" y="16"/>
                    </a:cubicBezTo>
                    <a:moveTo>
                      <a:pt x="67" y="0"/>
                    </a:moveTo>
                    <a:cubicBezTo>
                      <a:pt x="66" y="1"/>
                      <a:pt x="65" y="1"/>
                      <a:pt x="64" y="2"/>
                    </a:cubicBezTo>
                    <a:cubicBezTo>
                      <a:pt x="64" y="2"/>
                      <a:pt x="65" y="3"/>
                      <a:pt x="65" y="3"/>
                    </a:cubicBezTo>
                    <a:cubicBezTo>
                      <a:pt x="73" y="9"/>
                      <a:pt x="81" y="14"/>
                      <a:pt x="90" y="19"/>
                    </a:cubicBezTo>
                    <a:cubicBezTo>
                      <a:pt x="91" y="19"/>
                      <a:pt x="91" y="18"/>
                      <a:pt x="92" y="18"/>
                    </a:cubicBezTo>
                    <a:cubicBezTo>
                      <a:pt x="90" y="17"/>
                      <a:pt x="89" y="16"/>
                      <a:pt x="87" y="16"/>
                    </a:cubicBezTo>
                    <a:cubicBezTo>
                      <a:pt x="79" y="11"/>
                      <a:pt x="73" y="6"/>
                      <a:pt x="67" y="0"/>
                    </a:cubicBezTo>
                  </a:path>
                </a:pathLst>
              </a:custGeom>
              <a:solidFill>
                <a:srgbClr val="8178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682" name="Freeform 5096">
                <a:extLst>
                  <a:ext uri="{FF2B5EF4-FFF2-40B4-BE49-F238E27FC236}">
                    <a16:creationId xmlns:a16="http://schemas.microsoft.com/office/drawing/2014/main" id="{EC73DAE1-6AA7-4D93-960F-C20E8D6DA1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4" y="1096"/>
                <a:ext cx="19" cy="31"/>
              </a:xfrm>
              <a:custGeom>
                <a:avLst/>
                <a:gdLst>
                  <a:gd name="T0" fmla="*/ 27 w 14"/>
                  <a:gd name="T1" fmla="*/ 0 h 23"/>
                  <a:gd name="T2" fmla="*/ 0 w 14"/>
                  <a:gd name="T3" fmla="*/ 77 h 23"/>
                  <a:gd name="T4" fmla="*/ 1 w 14"/>
                  <a:gd name="T5" fmla="*/ 77 h 23"/>
                  <a:gd name="T6" fmla="*/ 48 w 14"/>
                  <a:gd name="T7" fmla="*/ 32 h 23"/>
                  <a:gd name="T8" fmla="*/ 48 w 14"/>
                  <a:gd name="T9" fmla="*/ 27 h 23"/>
                  <a:gd name="T10" fmla="*/ 27 w 14"/>
                  <a:gd name="T11" fmla="*/ 0 h 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" h="23">
                    <a:moveTo>
                      <a:pt x="8" y="0"/>
                    </a:moveTo>
                    <a:cubicBezTo>
                      <a:pt x="5" y="8"/>
                      <a:pt x="3" y="15"/>
                      <a:pt x="0" y="23"/>
                    </a:cubicBezTo>
                    <a:cubicBezTo>
                      <a:pt x="1" y="23"/>
                      <a:pt x="1" y="23"/>
                      <a:pt x="1" y="23"/>
                    </a:cubicBezTo>
                    <a:cubicBezTo>
                      <a:pt x="5" y="19"/>
                      <a:pt x="9" y="15"/>
                      <a:pt x="14" y="10"/>
                    </a:cubicBezTo>
                    <a:cubicBezTo>
                      <a:pt x="14" y="10"/>
                      <a:pt x="14" y="9"/>
                      <a:pt x="14" y="8"/>
                    </a:cubicBezTo>
                    <a:cubicBezTo>
                      <a:pt x="12" y="5"/>
                      <a:pt x="10" y="3"/>
                      <a:pt x="8" y="0"/>
                    </a:cubicBezTo>
                  </a:path>
                </a:pathLst>
              </a:custGeom>
              <a:solidFill>
                <a:srgbClr val="6057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683" name="Freeform 5097">
                <a:extLst>
                  <a:ext uri="{FF2B5EF4-FFF2-40B4-BE49-F238E27FC236}">
                    <a16:creationId xmlns:a16="http://schemas.microsoft.com/office/drawing/2014/main" id="{1E167A6D-89AC-4306-B45C-61E68ABA61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6" y="1110"/>
                <a:ext cx="17" cy="31"/>
              </a:xfrm>
              <a:custGeom>
                <a:avLst/>
                <a:gdLst>
                  <a:gd name="T0" fmla="*/ 38 w 13"/>
                  <a:gd name="T1" fmla="*/ 0 h 23"/>
                  <a:gd name="T2" fmla="*/ 0 w 13"/>
                  <a:gd name="T3" fmla="*/ 43 h 23"/>
                  <a:gd name="T4" fmla="*/ 22 w 13"/>
                  <a:gd name="T5" fmla="*/ 77 h 23"/>
                  <a:gd name="T6" fmla="*/ 38 w 13"/>
                  <a:gd name="T7" fmla="*/ 0 h 2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3" h="23">
                    <a:moveTo>
                      <a:pt x="13" y="0"/>
                    </a:moveTo>
                    <a:cubicBezTo>
                      <a:pt x="8" y="5"/>
                      <a:pt x="4" y="9"/>
                      <a:pt x="0" y="13"/>
                    </a:cubicBezTo>
                    <a:cubicBezTo>
                      <a:pt x="2" y="17"/>
                      <a:pt x="5" y="20"/>
                      <a:pt x="8" y="23"/>
                    </a:cubicBezTo>
                    <a:cubicBezTo>
                      <a:pt x="9" y="15"/>
                      <a:pt x="11" y="8"/>
                      <a:pt x="13" y="0"/>
                    </a:cubicBezTo>
                  </a:path>
                </a:pathLst>
              </a:custGeom>
              <a:solidFill>
                <a:srgbClr val="9890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684" name="Freeform 5098">
                <a:extLst>
                  <a:ext uri="{FF2B5EF4-FFF2-40B4-BE49-F238E27FC236}">
                    <a16:creationId xmlns:a16="http://schemas.microsoft.com/office/drawing/2014/main" id="{5051FE3A-4BAC-4BCA-A52D-E128C69E22E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433" y="1192"/>
                <a:ext cx="21" cy="64"/>
              </a:xfrm>
              <a:custGeom>
                <a:avLst/>
                <a:gdLst>
                  <a:gd name="T0" fmla="*/ 49 w 16"/>
                  <a:gd name="T1" fmla="*/ 106 h 47"/>
                  <a:gd name="T2" fmla="*/ 24 w 16"/>
                  <a:gd name="T3" fmla="*/ 133 h 47"/>
                  <a:gd name="T4" fmla="*/ 42 w 16"/>
                  <a:gd name="T5" fmla="*/ 161 h 47"/>
                  <a:gd name="T6" fmla="*/ 49 w 16"/>
                  <a:gd name="T7" fmla="*/ 106 h 47"/>
                  <a:gd name="T8" fmla="*/ 16 w 16"/>
                  <a:gd name="T9" fmla="*/ 0 h 47"/>
                  <a:gd name="T10" fmla="*/ 9 w 16"/>
                  <a:gd name="T11" fmla="*/ 37 h 47"/>
                  <a:gd name="T12" fmla="*/ 0 w 16"/>
                  <a:gd name="T13" fmla="*/ 93 h 47"/>
                  <a:gd name="T14" fmla="*/ 0 w 16"/>
                  <a:gd name="T15" fmla="*/ 97 h 47"/>
                  <a:gd name="T16" fmla="*/ 45 w 16"/>
                  <a:gd name="T17" fmla="*/ 46 h 47"/>
                  <a:gd name="T18" fmla="*/ 16 w 16"/>
                  <a:gd name="T19" fmla="*/ 0 h 4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6" h="47">
                    <a:moveTo>
                      <a:pt x="16" y="31"/>
                    </a:moveTo>
                    <a:cubicBezTo>
                      <a:pt x="13" y="34"/>
                      <a:pt x="10" y="36"/>
                      <a:pt x="8" y="39"/>
                    </a:cubicBezTo>
                    <a:cubicBezTo>
                      <a:pt x="10" y="42"/>
                      <a:pt x="12" y="45"/>
                      <a:pt x="14" y="47"/>
                    </a:cubicBezTo>
                    <a:cubicBezTo>
                      <a:pt x="15" y="42"/>
                      <a:pt x="15" y="36"/>
                      <a:pt x="16" y="31"/>
                    </a:cubicBezTo>
                    <a:moveTo>
                      <a:pt x="5" y="0"/>
                    </a:moveTo>
                    <a:cubicBezTo>
                      <a:pt x="5" y="4"/>
                      <a:pt x="4" y="7"/>
                      <a:pt x="3" y="11"/>
                    </a:cubicBezTo>
                    <a:cubicBezTo>
                      <a:pt x="3" y="16"/>
                      <a:pt x="1" y="21"/>
                      <a:pt x="0" y="27"/>
                    </a:cubicBezTo>
                    <a:cubicBezTo>
                      <a:pt x="0" y="28"/>
                      <a:pt x="0" y="28"/>
                      <a:pt x="0" y="28"/>
                    </a:cubicBezTo>
                    <a:cubicBezTo>
                      <a:pt x="5" y="23"/>
                      <a:pt x="9" y="18"/>
                      <a:pt x="15" y="13"/>
                    </a:cubicBezTo>
                    <a:cubicBezTo>
                      <a:pt x="11" y="9"/>
                      <a:pt x="8" y="5"/>
                      <a:pt x="5" y="0"/>
                    </a:cubicBezTo>
                  </a:path>
                </a:pathLst>
              </a:custGeom>
              <a:solidFill>
                <a:srgbClr val="6057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685" name="Freeform 5099">
                <a:extLst>
                  <a:ext uri="{FF2B5EF4-FFF2-40B4-BE49-F238E27FC236}">
                    <a16:creationId xmlns:a16="http://schemas.microsoft.com/office/drawing/2014/main" id="{B35EE541-D8D3-4D4D-BC7A-D7759B81B6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3" y="1210"/>
                <a:ext cx="23" cy="35"/>
              </a:xfrm>
              <a:custGeom>
                <a:avLst/>
                <a:gdLst>
                  <a:gd name="T0" fmla="*/ 50 w 17"/>
                  <a:gd name="T1" fmla="*/ 0 h 26"/>
                  <a:gd name="T2" fmla="*/ 0 w 17"/>
                  <a:gd name="T3" fmla="*/ 48 h 26"/>
                  <a:gd name="T4" fmla="*/ 27 w 17"/>
                  <a:gd name="T5" fmla="*/ 85 h 26"/>
                  <a:gd name="T6" fmla="*/ 55 w 17"/>
                  <a:gd name="T7" fmla="*/ 58 h 26"/>
                  <a:gd name="T8" fmla="*/ 57 w 17"/>
                  <a:gd name="T9" fmla="*/ 7 h 26"/>
                  <a:gd name="T10" fmla="*/ 50 w 17"/>
                  <a:gd name="T11" fmla="*/ 0 h 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7" h="26">
                    <a:moveTo>
                      <a:pt x="15" y="0"/>
                    </a:moveTo>
                    <a:cubicBezTo>
                      <a:pt x="9" y="5"/>
                      <a:pt x="5" y="10"/>
                      <a:pt x="0" y="15"/>
                    </a:cubicBezTo>
                    <a:cubicBezTo>
                      <a:pt x="3" y="19"/>
                      <a:pt x="5" y="23"/>
                      <a:pt x="8" y="26"/>
                    </a:cubicBezTo>
                    <a:cubicBezTo>
                      <a:pt x="10" y="23"/>
                      <a:pt x="13" y="21"/>
                      <a:pt x="16" y="18"/>
                    </a:cubicBezTo>
                    <a:cubicBezTo>
                      <a:pt x="16" y="13"/>
                      <a:pt x="16" y="8"/>
                      <a:pt x="17" y="2"/>
                    </a:cubicBezTo>
                    <a:cubicBezTo>
                      <a:pt x="16" y="2"/>
                      <a:pt x="15" y="1"/>
                      <a:pt x="15" y="0"/>
                    </a:cubicBezTo>
                  </a:path>
                </a:pathLst>
              </a:custGeom>
              <a:solidFill>
                <a:srgbClr val="9890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686" name="Freeform 5100">
                <a:extLst>
                  <a:ext uri="{FF2B5EF4-FFF2-40B4-BE49-F238E27FC236}">
                    <a16:creationId xmlns:a16="http://schemas.microsoft.com/office/drawing/2014/main" id="{E6395163-54E0-4C29-8D13-983097D3734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415" y="1287"/>
                <a:ext cx="35" cy="87"/>
              </a:xfrm>
              <a:custGeom>
                <a:avLst/>
                <a:gdLst>
                  <a:gd name="T0" fmla="*/ 85 w 26"/>
                  <a:gd name="T1" fmla="*/ 98 h 64"/>
                  <a:gd name="T2" fmla="*/ 20 w 26"/>
                  <a:gd name="T3" fmla="*/ 154 h 64"/>
                  <a:gd name="T4" fmla="*/ 20 w 26"/>
                  <a:gd name="T5" fmla="*/ 154 h 64"/>
                  <a:gd name="T6" fmla="*/ 85 w 26"/>
                  <a:gd name="T7" fmla="*/ 218 h 64"/>
                  <a:gd name="T8" fmla="*/ 85 w 26"/>
                  <a:gd name="T9" fmla="*/ 174 h 64"/>
                  <a:gd name="T10" fmla="*/ 85 w 26"/>
                  <a:gd name="T11" fmla="*/ 98 h 64"/>
                  <a:gd name="T12" fmla="*/ 16 w 26"/>
                  <a:gd name="T13" fmla="*/ 0 h 64"/>
                  <a:gd name="T14" fmla="*/ 0 w 26"/>
                  <a:gd name="T15" fmla="*/ 86 h 64"/>
                  <a:gd name="T16" fmla="*/ 47 w 26"/>
                  <a:gd name="T17" fmla="*/ 41 h 64"/>
                  <a:gd name="T18" fmla="*/ 16 w 26"/>
                  <a:gd name="T19" fmla="*/ 0 h 6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6" h="64">
                    <a:moveTo>
                      <a:pt x="26" y="29"/>
                    </a:moveTo>
                    <a:cubicBezTo>
                      <a:pt x="18" y="34"/>
                      <a:pt x="12" y="39"/>
                      <a:pt x="6" y="45"/>
                    </a:cubicBezTo>
                    <a:cubicBezTo>
                      <a:pt x="6" y="45"/>
                      <a:pt x="6" y="45"/>
                      <a:pt x="6" y="45"/>
                    </a:cubicBezTo>
                    <a:cubicBezTo>
                      <a:pt x="12" y="53"/>
                      <a:pt x="19" y="58"/>
                      <a:pt x="26" y="64"/>
                    </a:cubicBezTo>
                    <a:cubicBezTo>
                      <a:pt x="26" y="59"/>
                      <a:pt x="26" y="55"/>
                      <a:pt x="26" y="51"/>
                    </a:cubicBezTo>
                    <a:cubicBezTo>
                      <a:pt x="26" y="44"/>
                      <a:pt x="26" y="36"/>
                      <a:pt x="26" y="29"/>
                    </a:cubicBezTo>
                    <a:moveTo>
                      <a:pt x="5" y="0"/>
                    </a:moveTo>
                    <a:cubicBezTo>
                      <a:pt x="4" y="9"/>
                      <a:pt x="2" y="17"/>
                      <a:pt x="0" y="25"/>
                    </a:cubicBezTo>
                    <a:cubicBezTo>
                      <a:pt x="4" y="21"/>
                      <a:pt x="9" y="17"/>
                      <a:pt x="14" y="12"/>
                    </a:cubicBezTo>
                    <a:cubicBezTo>
                      <a:pt x="11" y="9"/>
                      <a:pt x="8" y="5"/>
                      <a:pt x="5" y="0"/>
                    </a:cubicBezTo>
                  </a:path>
                </a:pathLst>
              </a:custGeom>
              <a:solidFill>
                <a:srgbClr val="6057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687" name="Freeform 5101">
                <a:extLst>
                  <a:ext uri="{FF2B5EF4-FFF2-40B4-BE49-F238E27FC236}">
                    <a16:creationId xmlns:a16="http://schemas.microsoft.com/office/drawing/2014/main" id="{F0537BE5-4D9B-4718-95A1-FFC49FF4D6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0" y="1283"/>
                <a:ext cx="12" cy="44"/>
              </a:xfrm>
              <a:custGeom>
                <a:avLst/>
                <a:gdLst>
                  <a:gd name="T0" fmla="*/ 21 w 9"/>
                  <a:gd name="T1" fmla="*/ 0 h 32"/>
                  <a:gd name="T2" fmla="*/ 0 w 9"/>
                  <a:gd name="T3" fmla="*/ 102 h 32"/>
                  <a:gd name="T4" fmla="*/ 1 w 9"/>
                  <a:gd name="T5" fmla="*/ 116 h 32"/>
                  <a:gd name="T6" fmla="*/ 12 w 9"/>
                  <a:gd name="T7" fmla="*/ 102 h 32"/>
                  <a:gd name="T8" fmla="*/ 28 w 9"/>
                  <a:gd name="T9" fmla="*/ 11 h 32"/>
                  <a:gd name="T10" fmla="*/ 21 w 9"/>
                  <a:gd name="T11" fmla="*/ 0 h 3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9" h="32">
                    <a:moveTo>
                      <a:pt x="7" y="0"/>
                    </a:moveTo>
                    <a:cubicBezTo>
                      <a:pt x="5" y="9"/>
                      <a:pt x="2" y="18"/>
                      <a:pt x="0" y="28"/>
                    </a:cubicBezTo>
                    <a:cubicBezTo>
                      <a:pt x="0" y="29"/>
                      <a:pt x="1" y="31"/>
                      <a:pt x="1" y="32"/>
                    </a:cubicBezTo>
                    <a:cubicBezTo>
                      <a:pt x="2" y="31"/>
                      <a:pt x="3" y="30"/>
                      <a:pt x="4" y="28"/>
                    </a:cubicBezTo>
                    <a:cubicBezTo>
                      <a:pt x="6" y="20"/>
                      <a:pt x="8" y="12"/>
                      <a:pt x="9" y="3"/>
                    </a:cubicBezTo>
                    <a:cubicBezTo>
                      <a:pt x="8" y="2"/>
                      <a:pt x="8" y="1"/>
                      <a:pt x="7" y="0"/>
                    </a:cubicBezTo>
                  </a:path>
                </a:pathLst>
              </a:custGeom>
              <a:solidFill>
                <a:srgbClr val="7A72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688" name="Freeform 5102">
                <a:extLst>
                  <a:ext uri="{FF2B5EF4-FFF2-40B4-BE49-F238E27FC236}">
                    <a16:creationId xmlns:a16="http://schemas.microsoft.com/office/drawing/2014/main" id="{34650813-498C-4E7B-B9BD-F7DCCF3E41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4" y="1304"/>
                <a:ext cx="36" cy="45"/>
              </a:xfrm>
              <a:custGeom>
                <a:avLst/>
                <a:gdLst>
                  <a:gd name="T0" fmla="*/ 48 w 27"/>
                  <a:gd name="T1" fmla="*/ 0 h 33"/>
                  <a:gd name="T2" fmla="*/ 1 w 27"/>
                  <a:gd name="T3" fmla="*/ 46 h 33"/>
                  <a:gd name="T4" fmla="*/ 0 w 27"/>
                  <a:gd name="T5" fmla="*/ 75 h 33"/>
                  <a:gd name="T6" fmla="*/ 21 w 27"/>
                  <a:gd name="T7" fmla="*/ 113 h 33"/>
                  <a:gd name="T8" fmla="*/ 85 w 27"/>
                  <a:gd name="T9" fmla="*/ 57 h 33"/>
                  <a:gd name="T10" fmla="*/ 85 w 27"/>
                  <a:gd name="T11" fmla="*/ 41 h 33"/>
                  <a:gd name="T12" fmla="*/ 48 w 27"/>
                  <a:gd name="T13" fmla="*/ 0 h 3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7" h="33">
                    <a:moveTo>
                      <a:pt x="15" y="0"/>
                    </a:moveTo>
                    <a:cubicBezTo>
                      <a:pt x="10" y="5"/>
                      <a:pt x="5" y="9"/>
                      <a:pt x="1" y="13"/>
                    </a:cubicBezTo>
                    <a:cubicBezTo>
                      <a:pt x="1" y="16"/>
                      <a:pt x="0" y="18"/>
                      <a:pt x="0" y="21"/>
                    </a:cubicBezTo>
                    <a:cubicBezTo>
                      <a:pt x="2" y="25"/>
                      <a:pt x="4" y="29"/>
                      <a:pt x="7" y="33"/>
                    </a:cubicBezTo>
                    <a:cubicBezTo>
                      <a:pt x="13" y="27"/>
                      <a:pt x="19" y="22"/>
                      <a:pt x="27" y="17"/>
                    </a:cubicBezTo>
                    <a:cubicBezTo>
                      <a:pt x="27" y="15"/>
                      <a:pt x="27" y="14"/>
                      <a:pt x="27" y="12"/>
                    </a:cubicBezTo>
                    <a:cubicBezTo>
                      <a:pt x="23" y="8"/>
                      <a:pt x="19" y="5"/>
                      <a:pt x="15" y="0"/>
                    </a:cubicBezTo>
                  </a:path>
                </a:pathLst>
              </a:custGeom>
              <a:solidFill>
                <a:srgbClr val="9890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689" name="Freeform 5103">
                <a:extLst>
                  <a:ext uri="{FF2B5EF4-FFF2-40B4-BE49-F238E27FC236}">
                    <a16:creationId xmlns:a16="http://schemas.microsoft.com/office/drawing/2014/main" id="{99E15859-AB3F-4ED0-BD79-BC891B79D5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1" y="1321"/>
                <a:ext cx="4" cy="11"/>
              </a:xfrm>
              <a:custGeom>
                <a:avLst/>
                <a:gdLst>
                  <a:gd name="T0" fmla="*/ 9 w 3"/>
                  <a:gd name="T1" fmla="*/ 0 h 8"/>
                  <a:gd name="T2" fmla="*/ 0 w 3"/>
                  <a:gd name="T3" fmla="*/ 15 h 8"/>
                  <a:gd name="T4" fmla="*/ 7 w 3"/>
                  <a:gd name="T5" fmla="*/ 29 h 8"/>
                  <a:gd name="T6" fmla="*/ 9 w 3"/>
                  <a:gd name="T7" fmla="*/ 0 h 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8">
                    <a:moveTo>
                      <a:pt x="3" y="0"/>
                    </a:moveTo>
                    <a:cubicBezTo>
                      <a:pt x="2" y="2"/>
                      <a:pt x="1" y="3"/>
                      <a:pt x="0" y="4"/>
                    </a:cubicBezTo>
                    <a:cubicBezTo>
                      <a:pt x="1" y="5"/>
                      <a:pt x="1" y="6"/>
                      <a:pt x="2" y="8"/>
                    </a:cubicBezTo>
                    <a:cubicBezTo>
                      <a:pt x="2" y="5"/>
                      <a:pt x="3" y="3"/>
                      <a:pt x="3" y="0"/>
                    </a:cubicBezTo>
                  </a:path>
                </a:pathLst>
              </a:custGeom>
              <a:solidFill>
                <a:srgbClr val="ABA4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690" name="Freeform 5104">
                <a:extLst>
                  <a:ext uri="{FF2B5EF4-FFF2-40B4-BE49-F238E27FC236}">
                    <a16:creationId xmlns:a16="http://schemas.microsoft.com/office/drawing/2014/main" id="{C0B8894F-2805-4A35-BB94-04A57C6CC54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391" y="1382"/>
                <a:ext cx="180" cy="156"/>
              </a:xfrm>
              <a:custGeom>
                <a:avLst/>
                <a:gdLst>
                  <a:gd name="T0" fmla="*/ 330 w 133"/>
                  <a:gd name="T1" fmla="*/ 313 h 115"/>
                  <a:gd name="T2" fmla="*/ 258 w 133"/>
                  <a:gd name="T3" fmla="*/ 355 h 115"/>
                  <a:gd name="T4" fmla="*/ 336 w 133"/>
                  <a:gd name="T5" fmla="*/ 391 h 115"/>
                  <a:gd name="T6" fmla="*/ 352 w 133"/>
                  <a:gd name="T7" fmla="*/ 383 h 115"/>
                  <a:gd name="T8" fmla="*/ 447 w 133"/>
                  <a:gd name="T9" fmla="*/ 370 h 115"/>
                  <a:gd name="T10" fmla="*/ 330 w 133"/>
                  <a:gd name="T11" fmla="*/ 313 h 115"/>
                  <a:gd name="T12" fmla="*/ 114 w 133"/>
                  <a:gd name="T13" fmla="*/ 141 h 115"/>
                  <a:gd name="T14" fmla="*/ 64 w 133"/>
                  <a:gd name="T15" fmla="*/ 190 h 115"/>
                  <a:gd name="T16" fmla="*/ 175 w 133"/>
                  <a:gd name="T17" fmla="*/ 301 h 115"/>
                  <a:gd name="T18" fmla="*/ 240 w 133"/>
                  <a:gd name="T19" fmla="*/ 254 h 115"/>
                  <a:gd name="T20" fmla="*/ 114 w 133"/>
                  <a:gd name="T21" fmla="*/ 141 h 115"/>
                  <a:gd name="T22" fmla="*/ 16 w 133"/>
                  <a:gd name="T23" fmla="*/ 0 h 115"/>
                  <a:gd name="T24" fmla="*/ 9 w 133"/>
                  <a:gd name="T25" fmla="*/ 9 h 115"/>
                  <a:gd name="T26" fmla="*/ 0 w 133"/>
                  <a:gd name="T27" fmla="*/ 61 h 115"/>
                  <a:gd name="T28" fmla="*/ 27 w 133"/>
                  <a:gd name="T29" fmla="*/ 130 h 115"/>
                  <a:gd name="T30" fmla="*/ 64 w 133"/>
                  <a:gd name="T31" fmla="*/ 84 h 115"/>
                  <a:gd name="T32" fmla="*/ 16 w 133"/>
                  <a:gd name="T33" fmla="*/ 0 h 1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33" h="115">
                    <a:moveTo>
                      <a:pt x="98" y="92"/>
                    </a:moveTo>
                    <a:cubicBezTo>
                      <a:pt x="91" y="96"/>
                      <a:pt x="84" y="101"/>
                      <a:pt x="77" y="105"/>
                    </a:cubicBezTo>
                    <a:cubicBezTo>
                      <a:pt x="85" y="109"/>
                      <a:pt x="92" y="112"/>
                      <a:pt x="100" y="115"/>
                    </a:cubicBezTo>
                    <a:cubicBezTo>
                      <a:pt x="101" y="114"/>
                      <a:pt x="103" y="113"/>
                      <a:pt x="105" y="113"/>
                    </a:cubicBezTo>
                    <a:cubicBezTo>
                      <a:pt x="114" y="110"/>
                      <a:pt x="123" y="110"/>
                      <a:pt x="133" y="109"/>
                    </a:cubicBezTo>
                    <a:cubicBezTo>
                      <a:pt x="121" y="104"/>
                      <a:pt x="109" y="99"/>
                      <a:pt x="98" y="92"/>
                    </a:cubicBezTo>
                    <a:moveTo>
                      <a:pt x="34" y="42"/>
                    </a:moveTo>
                    <a:cubicBezTo>
                      <a:pt x="29" y="46"/>
                      <a:pt x="24" y="51"/>
                      <a:pt x="19" y="56"/>
                    </a:cubicBezTo>
                    <a:cubicBezTo>
                      <a:pt x="28" y="68"/>
                      <a:pt x="39" y="79"/>
                      <a:pt x="52" y="89"/>
                    </a:cubicBezTo>
                    <a:cubicBezTo>
                      <a:pt x="58" y="84"/>
                      <a:pt x="65" y="79"/>
                      <a:pt x="72" y="75"/>
                    </a:cubicBezTo>
                    <a:cubicBezTo>
                      <a:pt x="60" y="66"/>
                      <a:pt x="46" y="55"/>
                      <a:pt x="34" y="42"/>
                    </a:cubicBezTo>
                    <a:moveTo>
                      <a:pt x="5" y="0"/>
                    </a:moveTo>
                    <a:cubicBezTo>
                      <a:pt x="4" y="1"/>
                      <a:pt x="3" y="2"/>
                      <a:pt x="3" y="3"/>
                    </a:cubicBezTo>
                    <a:cubicBezTo>
                      <a:pt x="2" y="8"/>
                      <a:pt x="1" y="13"/>
                      <a:pt x="0" y="18"/>
                    </a:cubicBezTo>
                    <a:cubicBezTo>
                      <a:pt x="2" y="25"/>
                      <a:pt x="5" y="31"/>
                      <a:pt x="8" y="38"/>
                    </a:cubicBezTo>
                    <a:cubicBezTo>
                      <a:pt x="11" y="33"/>
                      <a:pt x="15" y="29"/>
                      <a:pt x="19" y="25"/>
                    </a:cubicBezTo>
                    <a:cubicBezTo>
                      <a:pt x="13" y="17"/>
                      <a:pt x="8" y="8"/>
                      <a:pt x="5" y="0"/>
                    </a:cubicBezTo>
                  </a:path>
                </a:pathLst>
              </a:custGeom>
              <a:solidFill>
                <a:srgbClr val="6057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691" name="Freeform 5105">
                <a:extLst>
                  <a:ext uri="{FF2B5EF4-FFF2-40B4-BE49-F238E27FC236}">
                    <a16:creationId xmlns:a16="http://schemas.microsoft.com/office/drawing/2014/main" id="{038F5EE5-944D-4291-841B-90EECBEC2B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5" y="1380"/>
                <a:ext cx="2" cy="7"/>
              </a:xfrm>
              <a:custGeom>
                <a:avLst/>
                <a:gdLst>
                  <a:gd name="T0" fmla="*/ 1 w 2"/>
                  <a:gd name="T1" fmla="*/ 0 h 5"/>
                  <a:gd name="T2" fmla="*/ 1 w 2"/>
                  <a:gd name="T3" fmla="*/ 0 h 5"/>
                  <a:gd name="T4" fmla="*/ 0 w 2"/>
                  <a:gd name="T5" fmla="*/ 20 h 5"/>
                  <a:gd name="T6" fmla="*/ 2 w 2"/>
                  <a:gd name="T7" fmla="*/ 8 h 5"/>
                  <a:gd name="T8" fmla="*/ 1 w 2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5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2"/>
                      <a:pt x="0" y="4"/>
                      <a:pt x="0" y="5"/>
                    </a:cubicBezTo>
                    <a:cubicBezTo>
                      <a:pt x="0" y="4"/>
                      <a:pt x="1" y="3"/>
                      <a:pt x="2" y="2"/>
                    </a:cubicBezTo>
                    <a:cubicBezTo>
                      <a:pt x="1" y="1"/>
                      <a:pt x="1" y="1"/>
                      <a:pt x="1" y="0"/>
                    </a:cubicBezTo>
                  </a:path>
                </a:pathLst>
              </a:custGeom>
              <a:solidFill>
                <a:srgbClr val="7A72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692" name="Freeform 5106">
                <a:extLst>
                  <a:ext uri="{FF2B5EF4-FFF2-40B4-BE49-F238E27FC236}">
                    <a16:creationId xmlns:a16="http://schemas.microsoft.com/office/drawing/2014/main" id="{F7F1383D-5FB9-446A-8EBC-A29352DD10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6" y="1380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ABA4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693" name="Freeform 5107">
                <a:extLst>
                  <a:ext uri="{FF2B5EF4-FFF2-40B4-BE49-F238E27FC236}">
                    <a16:creationId xmlns:a16="http://schemas.microsoft.com/office/drawing/2014/main" id="{A9C64F21-5041-4359-A609-786640331D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1" y="1416"/>
                <a:ext cx="36" cy="42"/>
              </a:xfrm>
              <a:custGeom>
                <a:avLst/>
                <a:gdLst>
                  <a:gd name="T0" fmla="*/ 40 w 26"/>
                  <a:gd name="T1" fmla="*/ 0 h 31"/>
                  <a:gd name="T2" fmla="*/ 0 w 26"/>
                  <a:gd name="T3" fmla="*/ 45 h 31"/>
                  <a:gd name="T4" fmla="*/ 40 w 26"/>
                  <a:gd name="T5" fmla="*/ 104 h 31"/>
                  <a:gd name="T6" fmla="*/ 96 w 26"/>
                  <a:gd name="T7" fmla="*/ 57 h 31"/>
                  <a:gd name="T8" fmla="*/ 40 w 26"/>
                  <a:gd name="T9" fmla="*/ 0 h 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6" h="31">
                    <a:moveTo>
                      <a:pt x="11" y="0"/>
                    </a:moveTo>
                    <a:cubicBezTo>
                      <a:pt x="7" y="4"/>
                      <a:pt x="3" y="8"/>
                      <a:pt x="0" y="13"/>
                    </a:cubicBezTo>
                    <a:cubicBezTo>
                      <a:pt x="3" y="19"/>
                      <a:pt x="7" y="25"/>
                      <a:pt x="11" y="31"/>
                    </a:cubicBezTo>
                    <a:cubicBezTo>
                      <a:pt x="16" y="26"/>
                      <a:pt x="21" y="21"/>
                      <a:pt x="26" y="17"/>
                    </a:cubicBezTo>
                    <a:cubicBezTo>
                      <a:pt x="21" y="12"/>
                      <a:pt x="16" y="6"/>
                      <a:pt x="11" y="0"/>
                    </a:cubicBezTo>
                  </a:path>
                </a:pathLst>
              </a:custGeom>
              <a:solidFill>
                <a:srgbClr val="9890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694" name="Freeform 5108">
                <a:extLst>
                  <a:ext uri="{FF2B5EF4-FFF2-40B4-BE49-F238E27FC236}">
                    <a16:creationId xmlns:a16="http://schemas.microsoft.com/office/drawing/2014/main" id="{CD8D8596-555D-4B22-8AF1-480D447A3D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61" y="1484"/>
                <a:ext cx="63" cy="41"/>
              </a:xfrm>
              <a:custGeom>
                <a:avLst/>
                <a:gdLst>
                  <a:gd name="T0" fmla="*/ 70 w 46"/>
                  <a:gd name="T1" fmla="*/ 0 h 30"/>
                  <a:gd name="T2" fmla="*/ 0 w 46"/>
                  <a:gd name="T3" fmla="*/ 49 h 30"/>
                  <a:gd name="T4" fmla="*/ 47 w 46"/>
                  <a:gd name="T5" fmla="*/ 78 h 30"/>
                  <a:gd name="T6" fmla="*/ 88 w 46"/>
                  <a:gd name="T7" fmla="*/ 105 h 30"/>
                  <a:gd name="T8" fmla="*/ 162 w 46"/>
                  <a:gd name="T9" fmla="*/ 57 h 30"/>
                  <a:gd name="T10" fmla="*/ 75 w 46"/>
                  <a:gd name="T11" fmla="*/ 1 h 30"/>
                  <a:gd name="T12" fmla="*/ 70 w 46"/>
                  <a:gd name="T13" fmla="*/ 0 h 3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6" h="30">
                    <a:moveTo>
                      <a:pt x="20" y="0"/>
                    </a:moveTo>
                    <a:cubicBezTo>
                      <a:pt x="13" y="4"/>
                      <a:pt x="6" y="9"/>
                      <a:pt x="0" y="14"/>
                    </a:cubicBezTo>
                    <a:cubicBezTo>
                      <a:pt x="4" y="17"/>
                      <a:pt x="8" y="20"/>
                      <a:pt x="13" y="23"/>
                    </a:cubicBezTo>
                    <a:cubicBezTo>
                      <a:pt x="17" y="25"/>
                      <a:pt x="21" y="28"/>
                      <a:pt x="25" y="30"/>
                    </a:cubicBezTo>
                    <a:cubicBezTo>
                      <a:pt x="32" y="26"/>
                      <a:pt x="39" y="21"/>
                      <a:pt x="46" y="17"/>
                    </a:cubicBezTo>
                    <a:cubicBezTo>
                      <a:pt x="37" y="12"/>
                      <a:pt x="29" y="7"/>
                      <a:pt x="21" y="1"/>
                    </a:cubicBezTo>
                    <a:cubicBezTo>
                      <a:pt x="21" y="1"/>
                      <a:pt x="20" y="0"/>
                      <a:pt x="20" y="0"/>
                    </a:cubicBezTo>
                  </a:path>
                </a:pathLst>
              </a:custGeom>
              <a:solidFill>
                <a:srgbClr val="9890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695" name="Freeform 5109">
                <a:extLst>
                  <a:ext uri="{FF2B5EF4-FFF2-40B4-BE49-F238E27FC236}">
                    <a16:creationId xmlns:a16="http://schemas.microsoft.com/office/drawing/2014/main" id="{7A04CFD4-5905-492A-8EB6-63016F8F69D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385" y="1454"/>
                <a:ext cx="101" cy="125"/>
              </a:xfrm>
              <a:custGeom>
                <a:avLst/>
                <a:gdLst>
                  <a:gd name="T0" fmla="*/ 188 w 74"/>
                  <a:gd name="T1" fmla="*/ 240 h 92"/>
                  <a:gd name="T2" fmla="*/ 180 w 74"/>
                  <a:gd name="T3" fmla="*/ 249 h 92"/>
                  <a:gd name="T4" fmla="*/ 153 w 74"/>
                  <a:gd name="T5" fmla="*/ 273 h 92"/>
                  <a:gd name="T6" fmla="*/ 225 w 74"/>
                  <a:gd name="T7" fmla="*/ 314 h 92"/>
                  <a:gd name="T8" fmla="*/ 257 w 74"/>
                  <a:gd name="T9" fmla="*/ 288 h 92"/>
                  <a:gd name="T10" fmla="*/ 188 w 74"/>
                  <a:gd name="T11" fmla="*/ 240 h 92"/>
                  <a:gd name="T12" fmla="*/ 27 w 74"/>
                  <a:gd name="T13" fmla="*/ 65 h 92"/>
                  <a:gd name="T14" fmla="*/ 7 w 74"/>
                  <a:gd name="T15" fmla="*/ 88 h 92"/>
                  <a:gd name="T16" fmla="*/ 78 w 74"/>
                  <a:gd name="T17" fmla="*/ 209 h 92"/>
                  <a:gd name="T18" fmla="*/ 86 w 74"/>
                  <a:gd name="T19" fmla="*/ 216 h 92"/>
                  <a:gd name="T20" fmla="*/ 117 w 74"/>
                  <a:gd name="T21" fmla="*/ 183 h 92"/>
                  <a:gd name="T22" fmla="*/ 27 w 74"/>
                  <a:gd name="T23" fmla="*/ 65 h 92"/>
                  <a:gd name="T24" fmla="*/ 0 w 74"/>
                  <a:gd name="T25" fmla="*/ 0 h 92"/>
                  <a:gd name="T26" fmla="*/ 0 w 74"/>
                  <a:gd name="T27" fmla="*/ 7 h 92"/>
                  <a:gd name="T28" fmla="*/ 0 w 74"/>
                  <a:gd name="T29" fmla="*/ 1 h 92"/>
                  <a:gd name="T30" fmla="*/ 0 w 74"/>
                  <a:gd name="T31" fmla="*/ 0 h 92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74" h="92">
                    <a:moveTo>
                      <a:pt x="54" y="71"/>
                    </a:moveTo>
                    <a:cubicBezTo>
                      <a:pt x="53" y="72"/>
                      <a:pt x="53" y="72"/>
                      <a:pt x="52" y="73"/>
                    </a:cubicBezTo>
                    <a:cubicBezTo>
                      <a:pt x="49" y="75"/>
                      <a:pt x="47" y="78"/>
                      <a:pt x="44" y="80"/>
                    </a:cubicBezTo>
                    <a:cubicBezTo>
                      <a:pt x="51" y="84"/>
                      <a:pt x="58" y="88"/>
                      <a:pt x="65" y="92"/>
                    </a:cubicBezTo>
                    <a:cubicBezTo>
                      <a:pt x="68" y="90"/>
                      <a:pt x="71" y="87"/>
                      <a:pt x="74" y="85"/>
                    </a:cubicBezTo>
                    <a:cubicBezTo>
                      <a:pt x="67" y="81"/>
                      <a:pt x="61" y="76"/>
                      <a:pt x="54" y="71"/>
                    </a:cubicBezTo>
                    <a:moveTo>
                      <a:pt x="8" y="19"/>
                    </a:moveTo>
                    <a:cubicBezTo>
                      <a:pt x="6" y="21"/>
                      <a:pt x="4" y="23"/>
                      <a:pt x="2" y="26"/>
                    </a:cubicBezTo>
                    <a:cubicBezTo>
                      <a:pt x="6" y="38"/>
                      <a:pt x="13" y="50"/>
                      <a:pt x="23" y="61"/>
                    </a:cubicBezTo>
                    <a:cubicBezTo>
                      <a:pt x="23" y="62"/>
                      <a:pt x="24" y="63"/>
                      <a:pt x="25" y="63"/>
                    </a:cubicBezTo>
                    <a:cubicBezTo>
                      <a:pt x="28" y="60"/>
                      <a:pt x="31" y="57"/>
                      <a:pt x="34" y="54"/>
                    </a:cubicBezTo>
                    <a:cubicBezTo>
                      <a:pt x="24" y="43"/>
                      <a:pt x="15" y="31"/>
                      <a:pt x="8" y="19"/>
                    </a:cubicBezTo>
                    <a:moveTo>
                      <a:pt x="0" y="0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</a:path>
                </a:pathLst>
              </a:custGeom>
              <a:solidFill>
                <a:srgbClr val="6057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696" name="Freeform 5110">
                <a:extLst>
                  <a:ext uri="{FF2B5EF4-FFF2-40B4-BE49-F238E27FC236}">
                    <a16:creationId xmlns:a16="http://schemas.microsoft.com/office/drawing/2014/main" id="{845BDD05-D825-4EC7-B2AF-0A69891505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4" y="1456"/>
                <a:ext cx="12" cy="34"/>
              </a:xfrm>
              <a:custGeom>
                <a:avLst/>
                <a:gdLst>
                  <a:gd name="T0" fmla="*/ 1 w 9"/>
                  <a:gd name="T1" fmla="*/ 0 h 25"/>
                  <a:gd name="T2" fmla="*/ 1 w 9"/>
                  <a:gd name="T3" fmla="*/ 1 h 25"/>
                  <a:gd name="T4" fmla="*/ 0 w 9"/>
                  <a:gd name="T5" fmla="*/ 48 h 25"/>
                  <a:gd name="T6" fmla="*/ 9 w 9"/>
                  <a:gd name="T7" fmla="*/ 86 h 25"/>
                  <a:gd name="T8" fmla="*/ 28 w 9"/>
                  <a:gd name="T9" fmla="*/ 61 h 25"/>
                  <a:gd name="T10" fmla="*/ 1 w 9"/>
                  <a:gd name="T11" fmla="*/ 0 h 2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9" h="25"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6"/>
                      <a:pt x="0" y="10"/>
                      <a:pt x="0" y="14"/>
                    </a:cubicBezTo>
                    <a:cubicBezTo>
                      <a:pt x="1" y="17"/>
                      <a:pt x="2" y="21"/>
                      <a:pt x="3" y="25"/>
                    </a:cubicBezTo>
                    <a:cubicBezTo>
                      <a:pt x="5" y="22"/>
                      <a:pt x="7" y="20"/>
                      <a:pt x="9" y="18"/>
                    </a:cubicBezTo>
                    <a:cubicBezTo>
                      <a:pt x="6" y="12"/>
                      <a:pt x="3" y="6"/>
                      <a:pt x="1" y="0"/>
                    </a:cubicBezTo>
                  </a:path>
                </a:pathLst>
              </a:custGeom>
              <a:solidFill>
                <a:srgbClr val="9890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697" name="Freeform 5111">
                <a:extLst>
                  <a:ext uri="{FF2B5EF4-FFF2-40B4-BE49-F238E27FC236}">
                    <a16:creationId xmlns:a16="http://schemas.microsoft.com/office/drawing/2014/main" id="{62E1E2C6-67EE-42F5-B480-B9B526D69C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9" y="1528"/>
                <a:ext cx="39" cy="35"/>
              </a:xfrm>
              <a:custGeom>
                <a:avLst/>
                <a:gdLst>
                  <a:gd name="T0" fmla="*/ 30 w 29"/>
                  <a:gd name="T1" fmla="*/ 0 h 26"/>
                  <a:gd name="T2" fmla="*/ 0 w 29"/>
                  <a:gd name="T3" fmla="*/ 30 h 26"/>
                  <a:gd name="T4" fmla="*/ 63 w 29"/>
                  <a:gd name="T5" fmla="*/ 85 h 26"/>
                  <a:gd name="T6" fmla="*/ 87 w 29"/>
                  <a:gd name="T7" fmla="*/ 63 h 26"/>
                  <a:gd name="T8" fmla="*/ 94 w 29"/>
                  <a:gd name="T9" fmla="*/ 57 h 26"/>
                  <a:gd name="T10" fmla="*/ 30 w 29"/>
                  <a:gd name="T11" fmla="*/ 0 h 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9" h="26">
                    <a:moveTo>
                      <a:pt x="9" y="0"/>
                    </a:moveTo>
                    <a:cubicBezTo>
                      <a:pt x="6" y="3"/>
                      <a:pt x="3" y="6"/>
                      <a:pt x="0" y="9"/>
                    </a:cubicBezTo>
                    <a:cubicBezTo>
                      <a:pt x="5" y="15"/>
                      <a:pt x="12" y="21"/>
                      <a:pt x="19" y="26"/>
                    </a:cubicBezTo>
                    <a:cubicBezTo>
                      <a:pt x="22" y="24"/>
                      <a:pt x="24" y="21"/>
                      <a:pt x="27" y="19"/>
                    </a:cubicBezTo>
                    <a:cubicBezTo>
                      <a:pt x="28" y="18"/>
                      <a:pt x="28" y="18"/>
                      <a:pt x="29" y="17"/>
                    </a:cubicBezTo>
                    <a:cubicBezTo>
                      <a:pt x="22" y="12"/>
                      <a:pt x="16" y="6"/>
                      <a:pt x="9" y="0"/>
                    </a:cubicBezTo>
                  </a:path>
                </a:pathLst>
              </a:custGeom>
              <a:solidFill>
                <a:srgbClr val="9890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698" name="Freeform 5112">
                <a:extLst>
                  <a:ext uri="{FF2B5EF4-FFF2-40B4-BE49-F238E27FC236}">
                    <a16:creationId xmlns:a16="http://schemas.microsoft.com/office/drawing/2014/main" id="{3BE96359-F2CF-4DE7-916A-B8103E9B19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83" y="861"/>
                <a:ext cx="44" cy="7"/>
              </a:xfrm>
              <a:custGeom>
                <a:avLst/>
                <a:gdLst>
                  <a:gd name="T0" fmla="*/ 77 w 32"/>
                  <a:gd name="T1" fmla="*/ 0 h 5"/>
                  <a:gd name="T2" fmla="*/ 0 w 32"/>
                  <a:gd name="T3" fmla="*/ 20 h 5"/>
                  <a:gd name="T4" fmla="*/ 61 w 32"/>
                  <a:gd name="T5" fmla="*/ 15 h 5"/>
                  <a:gd name="T6" fmla="*/ 116 w 32"/>
                  <a:gd name="T7" fmla="*/ 20 h 5"/>
                  <a:gd name="T8" fmla="*/ 111 w 32"/>
                  <a:gd name="T9" fmla="*/ 0 h 5"/>
                  <a:gd name="T10" fmla="*/ 77 w 32"/>
                  <a:gd name="T11" fmla="*/ 0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2" h="5">
                    <a:moveTo>
                      <a:pt x="22" y="0"/>
                    </a:moveTo>
                    <a:cubicBezTo>
                      <a:pt x="14" y="0"/>
                      <a:pt x="6" y="1"/>
                      <a:pt x="0" y="5"/>
                    </a:cubicBezTo>
                    <a:cubicBezTo>
                      <a:pt x="5" y="4"/>
                      <a:pt x="11" y="4"/>
                      <a:pt x="17" y="4"/>
                    </a:cubicBezTo>
                    <a:cubicBezTo>
                      <a:pt x="22" y="4"/>
                      <a:pt x="27" y="4"/>
                      <a:pt x="32" y="5"/>
                    </a:cubicBezTo>
                    <a:cubicBezTo>
                      <a:pt x="31" y="3"/>
                      <a:pt x="31" y="2"/>
                      <a:pt x="31" y="0"/>
                    </a:cubicBezTo>
                    <a:cubicBezTo>
                      <a:pt x="28" y="0"/>
                      <a:pt x="25" y="0"/>
                      <a:pt x="22" y="0"/>
                    </a:cubicBezTo>
                  </a:path>
                </a:pathLst>
              </a:custGeom>
              <a:solidFill>
                <a:srgbClr val="332B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699" name="Freeform 5113">
                <a:extLst>
                  <a:ext uri="{FF2B5EF4-FFF2-40B4-BE49-F238E27FC236}">
                    <a16:creationId xmlns:a16="http://schemas.microsoft.com/office/drawing/2014/main" id="{FFB76A1B-F090-4FE7-9BCB-71EC9B09BF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5" y="861"/>
                <a:ext cx="27" cy="13"/>
              </a:xfrm>
              <a:custGeom>
                <a:avLst/>
                <a:gdLst>
                  <a:gd name="T0" fmla="*/ 0 w 20"/>
                  <a:gd name="T1" fmla="*/ 0 h 9"/>
                  <a:gd name="T2" fmla="*/ 1 w 20"/>
                  <a:gd name="T3" fmla="*/ 20 h 9"/>
                  <a:gd name="T4" fmla="*/ 66 w 20"/>
                  <a:gd name="T5" fmla="*/ 39 h 9"/>
                  <a:gd name="T6" fmla="*/ 58 w 20"/>
                  <a:gd name="T7" fmla="*/ 29 h 9"/>
                  <a:gd name="T8" fmla="*/ 0 w 20"/>
                  <a:gd name="T9" fmla="*/ 0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" h="9">
                    <a:moveTo>
                      <a:pt x="0" y="0"/>
                    </a:moveTo>
                    <a:cubicBezTo>
                      <a:pt x="0" y="2"/>
                      <a:pt x="0" y="3"/>
                      <a:pt x="1" y="5"/>
                    </a:cubicBezTo>
                    <a:cubicBezTo>
                      <a:pt x="7" y="6"/>
                      <a:pt x="13" y="7"/>
                      <a:pt x="20" y="9"/>
                    </a:cubicBezTo>
                    <a:cubicBezTo>
                      <a:pt x="19" y="8"/>
                      <a:pt x="18" y="8"/>
                      <a:pt x="18" y="7"/>
                    </a:cubicBezTo>
                    <a:cubicBezTo>
                      <a:pt x="12" y="4"/>
                      <a:pt x="6" y="1"/>
                      <a:pt x="0" y="0"/>
                    </a:cubicBezTo>
                  </a:path>
                </a:pathLst>
              </a:custGeom>
              <a:solidFill>
                <a:srgbClr val="5249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00" name="Freeform 5114">
                <a:extLst>
                  <a:ext uri="{FF2B5EF4-FFF2-40B4-BE49-F238E27FC236}">
                    <a16:creationId xmlns:a16="http://schemas.microsoft.com/office/drawing/2014/main" id="{05764EC9-072C-48C0-8988-CD2200C40B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55" y="891"/>
                <a:ext cx="92" cy="40"/>
              </a:xfrm>
              <a:custGeom>
                <a:avLst/>
                <a:gdLst>
                  <a:gd name="T0" fmla="*/ 161 w 68"/>
                  <a:gd name="T1" fmla="*/ 0 h 29"/>
                  <a:gd name="T2" fmla="*/ 7 w 68"/>
                  <a:gd name="T3" fmla="*/ 32 h 29"/>
                  <a:gd name="T4" fmla="*/ 0 w 68"/>
                  <a:gd name="T5" fmla="*/ 105 h 29"/>
                  <a:gd name="T6" fmla="*/ 143 w 68"/>
                  <a:gd name="T7" fmla="*/ 76 h 29"/>
                  <a:gd name="T8" fmla="*/ 227 w 68"/>
                  <a:gd name="T9" fmla="*/ 87 h 29"/>
                  <a:gd name="T10" fmla="*/ 208 w 68"/>
                  <a:gd name="T11" fmla="*/ 26 h 29"/>
                  <a:gd name="T12" fmla="*/ 198 w 68"/>
                  <a:gd name="T13" fmla="*/ 1 h 29"/>
                  <a:gd name="T14" fmla="*/ 161 w 68"/>
                  <a:gd name="T15" fmla="*/ 0 h 2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68" h="29">
                    <a:moveTo>
                      <a:pt x="48" y="0"/>
                    </a:moveTo>
                    <a:cubicBezTo>
                      <a:pt x="29" y="0"/>
                      <a:pt x="14" y="4"/>
                      <a:pt x="2" y="9"/>
                    </a:cubicBezTo>
                    <a:cubicBezTo>
                      <a:pt x="1" y="15"/>
                      <a:pt x="0" y="22"/>
                      <a:pt x="0" y="29"/>
                    </a:cubicBezTo>
                    <a:cubicBezTo>
                      <a:pt x="8" y="26"/>
                      <a:pt x="23" y="21"/>
                      <a:pt x="43" y="21"/>
                    </a:cubicBezTo>
                    <a:cubicBezTo>
                      <a:pt x="51" y="21"/>
                      <a:pt x="59" y="22"/>
                      <a:pt x="68" y="24"/>
                    </a:cubicBezTo>
                    <a:cubicBezTo>
                      <a:pt x="66" y="19"/>
                      <a:pt x="64" y="14"/>
                      <a:pt x="62" y="7"/>
                    </a:cubicBezTo>
                    <a:cubicBezTo>
                      <a:pt x="61" y="6"/>
                      <a:pt x="60" y="3"/>
                      <a:pt x="59" y="1"/>
                    </a:cubicBezTo>
                    <a:cubicBezTo>
                      <a:pt x="55" y="1"/>
                      <a:pt x="51" y="0"/>
                      <a:pt x="48" y="0"/>
                    </a:cubicBezTo>
                  </a:path>
                </a:pathLst>
              </a:custGeom>
              <a:solidFill>
                <a:srgbClr val="332B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01" name="Freeform 5115">
                <a:extLst>
                  <a:ext uri="{FF2B5EF4-FFF2-40B4-BE49-F238E27FC236}">
                    <a16:creationId xmlns:a16="http://schemas.microsoft.com/office/drawing/2014/main" id="{61BC5AC7-672F-405F-81FD-F79E0BDFF3E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35" y="893"/>
                <a:ext cx="73" cy="54"/>
              </a:xfrm>
              <a:custGeom>
                <a:avLst/>
                <a:gdLst>
                  <a:gd name="T0" fmla="*/ 181 w 54"/>
                  <a:gd name="T1" fmla="*/ 131 h 40"/>
                  <a:gd name="T2" fmla="*/ 177 w 54"/>
                  <a:gd name="T3" fmla="*/ 131 h 40"/>
                  <a:gd name="T4" fmla="*/ 181 w 54"/>
                  <a:gd name="T5" fmla="*/ 134 h 40"/>
                  <a:gd name="T6" fmla="*/ 181 w 54"/>
                  <a:gd name="T7" fmla="*/ 131 h 40"/>
                  <a:gd name="T8" fmla="*/ 0 w 54"/>
                  <a:gd name="T9" fmla="*/ 0 h 40"/>
                  <a:gd name="T10" fmla="*/ 9 w 54"/>
                  <a:gd name="T11" fmla="*/ 20 h 40"/>
                  <a:gd name="T12" fmla="*/ 30 w 54"/>
                  <a:gd name="T13" fmla="*/ 77 h 40"/>
                  <a:gd name="T14" fmla="*/ 41 w 54"/>
                  <a:gd name="T15" fmla="*/ 77 h 40"/>
                  <a:gd name="T16" fmla="*/ 126 w 54"/>
                  <a:gd name="T17" fmla="*/ 55 h 40"/>
                  <a:gd name="T18" fmla="*/ 105 w 54"/>
                  <a:gd name="T19" fmla="*/ 27 h 40"/>
                  <a:gd name="T20" fmla="*/ 12 w 54"/>
                  <a:gd name="T21" fmla="*/ 0 h 40"/>
                  <a:gd name="T22" fmla="*/ 0 w 54"/>
                  <a:gd name="T23" fmla="*/ 0 h 4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54" h="40">
                    <a:moveTo>
                      <a:pt x="54" y="39"/>
                    </a:moveTo>
                    <a:cubicBezTo>
                      <a:pt x="53" y="39"/>
                      <a:pt x="53" y="39"/>
                      <a:pt x="53" y="39"/>
                    </a:cubicBezTo>
                    <a:cubicBezTo>
                      <a:pt x="53" y="39"/>
                      <a:pt x="54" y="40"/>
                      <a:pt x="54" y="40"/>
                    </a:cubicBezTo>
                    <a:cubicBezTo>
                      <a:pt x="54" y="39"/>
                      <a:pt x="54" y="39"/>
                      <a:pt x="54" y="39"/>
                    </a:cubicBezTo>
                    <a:moveTo>
                      <a:pt x="0" y="0"/>
                    </a:moveTo>
                    <a:cubicBezTo>
                      <a:pt x="1" y="2"/>
                      <a:pt x="2" y="5"/>
                      <a:pt x="3" y="6"/>
                    </a:cubicBezTo>
                    <a:cubicBezTo>
                      <a:pt x="5" y="13"/>
                      <a:pt x="7" y="18"/>
                      <a:pt x="9" y="23"/>
                    </a:cubicBezTo>
                    <a:cubicBezTo>
                      <a:pt x="10" y="23"/>
                      <a:pt x="11" y="23"/>
                      <a:pt x="12" y="23"/>
                    </a:cubicBezTo>
                    <a:cubicBezTo>
                      <a:pt x="21" y="21"/>
                      <a:pt x="29" y="19"/>
                      <a:pt x="38" y="16"/>
                    </a:cubicBezTo>
                    <a:cubicBezTo>
                      <a:pt x="36" y="13"/>
                      <a:pt x="34" y="11"/>
                      <a:pt x="32" y="8"/>
                    </a:cubicBezTo>
                    <a:cubicBezTo>
                      <a:pt x="23" y="4"/>
                      <a:pt x="13" y="1"/>
                      <a:pt x="4" y="0"/>
                    </a:cubicBezTo>
                    <a:cubicBezTo>
                      <a:pt x="3" y="0"/>
                      <a:pt x="1" y="0"/>
                      <a:pt x="0" y="0"/>
                    </a:cubicBezTo>
                  </a:path>
                </a:pathLst>
              </a:custGeom>
              <a:solidFill>
                <a:srgbClr val="5249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02" name="Freeform 5116">
                <a:extLst>
                  <a:ext uri="{FF2B5EF4-FFF2-40B4-BE49-F238E27FC236}">
                    <a16:creationId xmlns:a16="http://schemas.microsoft.com/office/drawing/2014/main" id="{A9BA148F-D371-403D-87F9-ABA4752E7C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90" y="955"/>
                <a:ext cx="134" cy="57"/>
              </a:xfrm>
              <a:custGeom>
                <a:avLst/>
                <a:gdLst>
                  <a:gd name="T0" fmla="*/ 206 w 99"/>
                  <a:gd name="T1" fmla="*/ 0 h 42"/>
                  <a:gd name="T2" fmla="*/ 0 w 99"/>
                  <a:gd name="T3" fmla="*/ 65 h 42"/>
                  <a:gd name="T4" fmla="*/ 20 w 99"/>
                  <a:gd name="T5" fmla="*/ 65 h 42"/>
                  <a:gd name="T6" fmla="*/ 92 w 99"/>
                  <a:gd name="T7" fmla="*/ 72 h 42"/>
                  <a:gd name="T8" fmla="*/ 294 w 99"/>
                  <a:gd name="T9" fmla="*/ 143 h 42"/>
                  <a:gd name="T10" fmla="*/ 332 w 99"/>
                  <a:gd name="T11" fmla="*/ 92 h 42"/>
                  <a:gd name="T12" fmla="*/ 310 w 99"/>
                  <a:gd name="T13" fmla="*/ 77 h 42"/>
                  <a:gd name="T14" fmla="*/ 206 w 99"/>
                  <a:gd name="T15" fmla="*/ 0 h 4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9" h="42">
                    <a:moveTo>
                      <a:pt x="61" y="0"/>
                    </a:moveTo>
                    <a:cubicBezTo>
                      <a:pt x="38" y="7"/>
                      <a:pt x="15" y="13"/>
                      <a:pt x="0" y="19"/>
                    </a:cubicBezTo>
                    <a:cubicBezTo>
                      <a:pt x="1" y="19"/>
                      <a:pt x="4" y="19"/>
                      <a:pt x="6" y="19"/>
                    </a:cubicBezTo>
                    <a:cubicBezTo>
                      <a:pt x="12" y="19"/>
                      <a:pt x="19" y="19"/>
                      <a:pt x="27" y="21"/>
                    </a:cubicBezTo>
                    <a:cubicBezTo>
                      <a:pt x="43" y="24"/>
                      <a:pt x="65" y="31"/>
                      <a:pt x="87" y="42"/>
                    </a:cubicBezTo>
                    <a:cubicBezTo>
                      <a:pt x="91" y="38"/>
                      <a:pt x="96" y="33"/>
                      <a:pt x="99" y="27"/>
                    </a:cubicBezTo>
                    <a:cubicBezTo>
                      <a:pt x="97" y="26"/>
                      <a:pt x="95" y="24"/>
                      <a:pt x="92" y="23"/>
                    </a:cubicBezTo>
                    <a:cubicBezTo>
                      <a:pt x="80" y="14"/>
                      <a:pt x="69" y="8"/>
                      <a:pt x="61" y="0"/>
                    </a:cubicBezTo>
                  </a:path>
                </a:pathLst>
              </a:custGeom>
              <a:solidFill>
                <a:srgbClr val="332B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03" name="Freeform 5117">
                <a:extLst>
                  <a:ext uri="{FF2B5EF4-FFF2-40B4-BE49-F238E27FC236}">
                    <a16:creationId xmlns:a16="http://schemas.microsoft.com/office/drawing/2014/main" id="{FA748986-2C91-4EE3-88F4-B9E9A0809B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73" y="954"/>
                <a:ext cx="57" cy="38"/>
              </a:xfrm>
              <a:custGeom>
                <a:avLst/>
                <a:gdLst>
                  <a:gd name="T0" fmla="*/ 10 w 42"/>
                  <a:gd name="T1" fmla="*/ 0 h 28"/>
                  <a:gd name="T2" fmla="*/ 0 w 42"/>
                  <a:gd name="T3" fmla="*/ 1 h 28"/>
                  <a:gd name="T4" fmla="*/ 105 w 42"/>
                  <a:gd name="T5" fmla="*/ 83 h 28"/>
                  <a:gd name="T6" fmla="*/ 130 w 42"/>
                  <a:gd name="T7" fmla="*/ 96 h 28"/>
                  <a:gd name="T8" fmla="*/ 143 w 42"/>
                  <a:gd name="T9" fmla="*/ 83 h 28"/>
                  <a:gd name="T10" fmla="*/ 130 w 42"/>
                  <a:gd name="T11" fmla="*/ 61 h 28"/>
                  <a:gd name="T12" fmla="*/ 10 w 42"/>
                  <a:gd name="T13" fmla="*/ 0 h 2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2" h="28">
                    <a:moveTo>
                      <a:pt x="3" y="0"/>
                    </a:moveTo>
                    <a:cubicBezTo>
                      <a:pt x="2" y="0"/>
                      <a:pt x="1" y="1"/>
                      <a:pt x="0" y="1"/>
                    </a:cubicBezTo>
                    <a:cubicBezTo>
                      <a:pt x="8" y="9"/>
                      <a:pt x="19" y="15"/>
                      <a:pt x="31" y="24"/>
                    </a:cubicBezTo>
                    <a:cubicBezTo>
                      <a:pt x="34" y="25"/>
                      <a:pt x="36" y="27"/>
                      <a:pt x="38" y="28"/>
                    </a:cubicBezTo>
                    <a:cubicBezTo>
                      <a:pt x="40" y="27"/>
                      <a:pt x="41" y="25"/>
                      <a:pt x="42" y="24"/>
                    </a:cubicBezTo>
                    <a:cubicBezTo>
                      <a:pt x="40" y="22"/>
                      <a:pt x="39" y="20"/>
                      <a:pt x="38" y="18"/>
                    </a:cubicBezTo>
                    <a:cubicBezTo>
                      <a:pt x="27" y="10"/>
                      <a:pt x="15" y="4"/>
                      <a:pt x="3" y="0"/>
                    </a:cubicBezTo>
                  </a:path>
                </a:pathLst>
              </a:custGeom>
              <a:solidFill>
                <a:srgbClr val="5249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04" name="Freeform 5118">
                <a:extLst>
                  <a:ext uri="{FF2B5EF4-FFF2-40B4-BE49-F238E27FC236}">
                    <a16:creationId xmlns:a16="http://schemas.microsoft.com/office/drawing/2014/main" id="{91B6E62F-750D-48C6-A530-45DB0C4ECBC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878" y="1007"/>
                <a:ext cx="176" cy="43"/>
              </a:xfrm>
              <a:custGeom>
                <a:avLst/>
                <a:gdLst>
                  <a:gd name="T0" fmla="*/ 56 w 130"/>
                  <a:gd name="T1" fmla="*/ 0 h 32"/>
                  <a:gd name="T2" fmla="*/ 0 w 130"/>
                  <a:gd name="T3" fmla="*/ 16 h 32"/>
                  <a:gd name="T4" fmla="*/ 16 w 130"/>
                  <a:gd name="T5" fmla="*/ 83 h 32"/>
                  <a:gd name="T6" fmla="*/ 20 w 130"/>
                  <a:gd name="T7" fmla="*/ 83 h 32"/>
                  <a:gd name="T8" fmla="*/ 198 w 130"/>
                  <a:gd name="T9" fmla="*/ 105 h 32"/>
                  <a:gd name="T10" fmla="*/ 275 w 130"/>
                  <a:gd name="T11" fmla="*/ 54 h 32"/>
                  <a:gd name="T12" fmla="*/ 56 w 130"/>
                  <a:gd name="T13" fmla="*/ 0 h 32"/>
                  <a:gd name="T14" fmla="*/ 401 w 130"/>
                  <a:gd name="T15" fmla="*/ 0 h 32"/>
                  <a:gd name="T16" fmla="*/ 370 w 130"/>
                  <a:gd name="T17" fmla="*/ 40 h 32"/>
                  <a:gd name="T18" fmla="*/ 436 w 130"/>
                  <a:gd name="T19" fmla="*/ 85 h 32"/>
                  <a:gd name="T20" fmla="*/ 426 w 130"/>
                  <a:gd name="T21" fmla="*/ 42 h 32"/>
                  <a:gd name="T22" fmla="*/ 401 w 130"/>
                  <a:gd name="T23" fmla="*/ 0 h 3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30" h="32">
                    <a:moveTo>
                      <a:pt x="16" y="0"/>
                    </a:moveTo>
                    <a:cubicBezTo>
                      <a:pt x="8" y="0"/>
                      <a:pt x="4" y="3"/>
                      <a:pt x="0" y="5"/>
                    </a:cubicBezTo>
                    <a:cubicBezTo>
                      <a:pt x="4" y="11"/>
                      <a:pt x="5" y="18"/>
                      <a:pt x="5" y="25"/>
                    </a:cubicBezTo>
                    <a:cubicBezTo>
                      <a:pt x="5" y="25"/>
                      <a:pt x="6" y="25"/>
                      <a:pt x="6" y="25"/>
                    </a:cubicBezTo>
                    <a:cubicBezTo>
                      <a:pt x="20" y="25"/>
                      <a:pt x="39" y="27"/>
                      <a:pt x="59" y="32"/>
                    </a:cubicBezTo>
                    <a:cubicBezTo>
                      <a:pt x="67" y="27"/>
                      <a:pt x="75" y="22"/>
                      <a:pt x="82" y="16"/>
                    </a:cubicBezTo>
                    <a:cubicBezTo>
                      <a:pt x="46" y="4"/>
                      <a:pt x="27" y="0"/>
                      <a:pt x="16" y="0"/>
                    </a:cubicBezTo>
                    <a:moveTo>
                      <a:pt x="120" y="0"/>
                    </a:moveTo>
                    <a:cubicBezTo>
                      <a:pt x="117" y="4"/>
                      <a:pt x="114" y="8"/>
                      <a:pt x="110" y="12"/>
                    </a:cubicBezTo>
                    <a:cubicBezTo>
                      <a:pt x="117" y="16"/>
                      <a:pt x="124" y="21"/>
                      <a:pt x="130" y="26"/>
                    </a:cubicBezTo>
                    <a:cubicBezTo>
                      <a:pt x="129" y="22"/>
                      <a:pt x="128" y="17"/>
                      <a:pt x="127" y="13"/>
                    </a:cubicBezTo>
                    <a:cubicBezTo>
                      <a:pt x="125" y="9"/>
                      <a:pt x="122" y="4"/>
                      <a:pt x="120" y="0"/>
                    </a:cubicBezTo>
                  </a:path>
                </a:pathLst>
              </a:custGeom>
              <a:solidFill>
                <a:srgbClr val="332B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05" name="Freeform 5119">
                <a:extLst>
                  <a:ext uri="{FF2B5EF4-FFF2-40B4-BE49-F238E27FC236}">
                    <a16:creationId xmlns:a16="http://schemas.microsoft.com/office/drawing/2014/main" id="{EBB38B97-E822-458C-B964-D9EF469AF8A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894" y="1038"/>
                <a:ext cx="178" cy="111"/>
              </a:xfrm>
              <a:custGeom>
                <a:avLst/>
                <a:gdLst>
                  <a:gd name="T0" fmla="*/ 143 w 131"/>
                  <a:gd name="T1" fmla="*/ 104 h 82"/>
                  <a:gd name="T2" fmla="*/ 20 w 131"/>
                  <a:gd name="T3" fmla="*/ 145 h 82"/>
                  <a:gd name="T4" fmla="*/ 26 w 131"/>
                  <a:gd name="T5" fmla="*/ 149 h 82"/>
                  <a:gd name="T6" fmla="*/ 37 w 131"/>
                  <a:gd name="T7" fmla="*/ 141 h 82"/>
                  <a:gd name="T8" fmla="*/ 37 w 131"/>
                  <a:gd name="T9" fmla="*/ 141 h 82"/>
                  <a:gd name="T10" fmla="*/ 37 w 131"/>
                  <a:gd name="T11" fmla="*/ 141 h 82"/>
                  <a:gd name="T12" fmla="*/ 30 w 131"/>
                  <a:gd name="T13" fmla="*/ 145 h 82"/>
                  <a:gd name="T14" fmla="*/ 48 w 131"/>
                  <a:gd name="T15" fmla="*/ 161 h 82"/>
                  <a:gd name="T16" fmla="*/ 35 w 131"/>
                  <a:gd name="T17" fmla="*/ 177 h 82"/>
                  <a:gd name="T18" fmla="*/ 37 w 131"/>
                  <a:gd name="T19" fmla="*/ 191 h 82"/>
                  <a:gd name="T20" fmla="*/ 293 w 131"/>
                  <a:gd name="T21" fmla="*/ 275 h 82"/>
                  <a:gd name="T22" fmla="*/ 382 w 131"/>
                  <a:gd name="T23" fmla="*/ 226 h 82"/>
                  <a:gd name="T24" fmla="*/ 398 w 131"/>
                  <a:gd name="T25" fmla="*/ 217 h 82"/>
                  <a:gd name="T26" fmla="*/ 274 w 131"/>
                  <a:gd name="T27" fmla="*/ 149 h 82"/>
                  <a:gd name="T28" fmla="*/ 143 w 131"/>
                  <a:gd name="T29" fmla="*/ 104 h 82"/>
                  <a:gd name="T30" fmla="*/ 14 w 131"/>
                  <a:gd name="T31" fmla="*/ 79 h 82"/>
                  <a:gd name="T32" fmla="*/ 0 w 131"/>
                  <a:gd name="T33" fmla="*/ 79 h 82"/>
                  <a:gd name="T34" fmla="*/ 0 w 131"/>
                  <a:gd name="T35" fmla="*/ 84 h 82"/>
                  <a:gd name="T36" fmla="*/ 14 w 131"/>
                  <a:gd name="T37" fmla="*/ 79 h 82"/>
                  <a:gd name="T38" fmla="*/ 14 w 131"/>
                  <a:gd name="T39" fmla="*/ 79 h 82"/>
                  <a:gd name="T40" fmla="*/ 295 w 131"/>
                  <a:gd name="T41" fmla="*/ 0 h 82"/>
                  <a:gd name="T42" fmla="*/ 231 w 131"/>
                  <a:gd name="T43" fmla="*/ 50 h 82"/>
                  <a:gd name="T44" fmla="*/ 444 w 131"/>
                  <a:gd name="T45" fmla="*/ 175 h 82"/>
                  <a:gd name="T46" fmla="*/ 447 w 131"/>
                  <a:gd name="T47" fmla="*/ 171 h 82"/>
                  <a:gd name="T48" fmla="*/ 436 w 131"/>
                  <a:gd name="T49" fmla="*/ 134 h 82"/>
                  <a:gd name="T50" fmla="*/ 427 w 131"/>
                  <a:gd name="T51" fmla="*/ 92 h 82"/>
                  <a:gd name="T52" fmla="*/ 295 w 131"/>
                  <a:gd name="T53" fmla="*/ 0 h 82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131" h="82">
                    <a:moveTo>
                      <a:pt x="42" y="31"/>
                    </a:moveTo>
                    <a:cubicBezTo>
                      <a:pt x="31" y="36"/>
                      <a:pt x="19" y="40"/>
                      <a:pt x="6" y="43"/>
                    </a:cubicBezTo>
                    <a:cubicBezTo>
                      <a:pt x="6" y="44"/>
                      <a:pt x="6" y="44"/>
                      <a:pt x="7" y="44"/>
                    </a:cubicBezTo>
                    <a:cubicBezTo>
                      <a:pt x="8" y="44"/>
                      <a:pt x="9" y="43"/>
                      <a:pt x="11" y="42"/>
                    </a:cubicBezTo>
                    <a:cubicBezTo>
                      <a:pt x="11" y="42"/>
                      <a:pt x="11" y="42"/>
                      <a:pt x="11" y="42"/>
                    </a:cubicBezTo>
                    <a:cubicBezTo>
                      <a:pt x="11" y="42"/>
                      <a:pt x="11" y="42"/>
                      <a:pt x="11" y="42"/>
                    </a:cubicBezTo>
                    <a:cubicBezTo>
                      <a:pt x="9" y="43"/>
                      <a:pt x="9" y="43"/>
                      <a:pt x="9" y="43"/>
                    </a:cubicBezTo>
                    <a:cubicBezTo>
                      <a:pt x="10" y="44"/>
                      <a:pt x="12" y="47"/>
                      <a:pt x="14" y="48"/>
                    </a:cubicBezTo>
                    <a:cubicBezTo>
                      <a:pt x="12" y="49"/>
                      <a:pt x="11" y="51"/>
                      <a:pt x="10" y="53"/>
                    </a:cubicBezTo>
                    <a:cubicBezTo>
                      <a:pt x="10" y="54"/>
                      <a:pt x="10" y="55"/>
                      <a:pt x="11" y="57"/>
                    </a:cubicBezTo>
                    <a:cubicBezTo>
                      <a:pt x="31" y="59"/>
                      <a:pt x="57" y="66"/>
                      <a:pt x="86" y="82"/>
                    </a:cubicBezTo>
                    <a:cubicBezTo>
                      <a:pt x="95" y="78"/>
                      <a:pt x="104" y="73"/>
                      <a:pt x="112" y="67"/>
                    </a:cubicBezTo>
                    <a:cubicBezTo>
                      <a:pt x="113" y="66"/>
                      <a:pt x="115" y="65"/>
                      <a:pt x="117" y="64"/>
                    </a:cubicBezTo>
                    <a:cubicBezTo>
                      <a:pt x="106" y="56"/>
                      <a:pt x="94" y="49"/>
                      <a:pt x="81" y="44"/>
                    </a:cubicBezTo>
                    <a:cubicBezTo>
                      <a:pt x="66" y="38"/>
                      <a:pt x="53" y="34"/>
                      <a:pt x="42" y="31"/>
                    </a:cubicBezTo>
                    <a:moveTo>
                      <a:pt x="4" y="24"/>
                    </a:moveTo>
                    <a:cubicBezTo>
                      <a:pt x="2" y="24"/>
                      <a:pt x="1" y="24"/>
                      <a:pt x="0" y="24"/>
                    </a:cubicBezTo>
                    <a:cubicBezTo>
                      <a:pt x="0" y="25"/>
                      <a:pt x="0" y="25"/>
                      <a:pt x="0" y="25"/>
                    </a:cubicBezTo>
                    <a:cubicBezTo>
                      <a:pt x="1" y="25"/>
                      <a:pt x="3" y="25"/>
                      <a:pt x="4" y="24"/>
                    </a:cubicBezTo>
                    <a:cubicBezTo>
                      <a:pt x="4" y="24"/>
                      <a:pt x="4" y="24"/>
                      <a:pt x="4" y="24"/>
                    </a:cubicBezTo>
                    <a:moveTo>
                      <a:pt x="87" y="0"/>
                    </a:moveTo>
                    <a:cubicBezTo>
                      <a:pt x="81" y="6"/>
                      <a:pt x="75" y="11"/>
                      <a:pt x="68" y="15"/>
                    </a:cubicBezTo>
                    <a:cubicBezTo>
                      <a:pt x="89" y="23"/>
                      <a:pt x="110" y="34"/>
                      <a:pt x="130" y="52"/>
                    </a:cubicBezTo>
                    <a:cubicBezTo>
                      <a:pt x="130" y="52"/>
                      <a:pt x="130" y="51"/>
                      <a:pt x="131" y="51"/>
                    </a:cubicBezTo>
                    <a:cubicBezTo>
                      <a:pt x="130" y="47"/>
                      <a:pt x="129" y="44"/>
                      <a:pt x="128" y="40"/>
                    </a:cubicBezTo>
                    <a:cubicBezTo>
                      <a:pt x="128" y="37"/>
                      <a:pt x="127" y="32"/>
                      <a:pt x="125" y="27"/>
                    </a:cubicBezTo>
                    <a:cubicBezTo>
                      <a:pt x="113" y="17"/>
                      <a:pt x="101" y="7"/>
                      <a:pt x="87" y="0"/>
                    </a:cubicBezTo>
                  </a:path>
                </a:pathLst>
              </a:custGeom>
              <a:solidFill>
                <a:srgbClr val="332B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06" name="Freeform 5120">
                <a:extLst>
                  <a:ext uri="{FF2B5EF4-FFF2-40B4-BE49-F238E27FC236}">
                    <a16:creationId xmlns:a16="http://schemas.microsoft.com/office/drawing/2014/main" id="{EA336B34-6DB2-4D42-BD01-FBD2903D3D8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28" y="1144"/>
                <a:ext cx="160" cy="107"/>
              </a:xfrm>
              <a:custGeom>
                <a:avLst/>
                <a:gdLst>
                  <a:gd name="T0" fmla="*/ 191 w 118"/>
                  <a:gd name="T1" fmla="*/ 84 h 79"/>
                  <a:gd name="T2" fmla="*/ 140 w 118"/>
                  <a:gd name="T3" fmla="*/ 98 h 79"/>
                  <a:gd name="T4" fmla="*/ 176 w 118"/>
                  <a:gd name="T5" fmla="*/ 125 h 79"/>
                  <a:gd name="T6" fmla="*/ 104 w 118"/>
                  <a:gd name="T7" fmla="*/ 104 h 79"/>
                  <a:gd name="T8" fmla="*/ 68 w 118"/>
                  <a:gd name="T9" fmla="*/ 112 h 79"/>
                  <a:gd name="T10" fmla="*/ 22 w 118"/>
                  <a:gd name="T11" fmla="*/ 121 h 79"/>
                  <a:gd name="T12" fmla="*/ 41 w 118"/>
                  <a:gd name="T13" fmla="*/ 161 h 79"/>
                  <a:gd name="T14" fmla="*/ 287 w 118"/>
                  <a:gd name="T15" fmla="*/ 265 h 79"/>
                  <a:gd name="T16" fmla="*/ 324 w 118"/>
                  <a:gd name="T17" fmla="*/ 244 h 79"/>
                  <a:gd name="T18" fmla="*/ 378 w 118"/>
                  <a:gd name="T19" fmla="*/ 198 h 79"/>
                  <a:gd name="T20" fmla="*/ 244 w 118"/>
                  <a:gd name="T21" fmla="*/ 107 h 79"/>
                  <a:gd name="T22" fmla="*/ 191 w 118"/>
                  <a:gd name="T23" fmla="*/ 84 h 79"/>
                  <a:gd name="T24" fmla="*/ 92 w 118"/>
                  <a:gd name="T25" fmla="*/ 45 h 79"/>
                  <a:gd name="T26" fmla="*/ 92 w 118"/>
                  <a:gd name="T27" fmla="*/ 57 h 79"/>
                  <a:gd name="T28" fmla="*/ 113 w 118"/>
                  <a:gd name="T29" fmla="*/ 50 h 79"/>
                  <a:gd name="T30" fmla="*/ 92 w 118"/>
                  <a:gd name="T31" fmla="*/ 45 h 79"/>
                  <a:gd name="T32" fmla="*/ 7 w 118"/>
                  <a:gd name="T33" fmla="*/ 35 h 79"/>
                  <a:gd name="T34" fmla="*/ 0 w 118"/>
                  <a:gd name="T35" fmla="*/ 61 h 79"/>
                  <a:gd name="T36" fmla="*/ 1 w 118"/>
                  <a:gd name="T37" fmla="*/ 68 h 79"/>
                  <a:gd name="T38" fmla="*/ 41 w 118"/>
                  <a:gd name="T39" fmla="*/ 64 h 79"/>
                  <a:gd name="T40" fmla="*/ 7 w 118"/>
                  <a:gd name="T41" fmla="*/ 35 h 79"/>
                  <a:gd name="T42" fmla="*/ 363 w 118"/>
                  <a:gd name="T43" fmla="*/ 0 h 79"/>
                  <a:gd name="T44" fmla="*/ 274 w 118"/>
                  <a:gd name="T45" fmla="*/ 56 h 79"/>
                  <a:gd name="T46" fmla="*/ 287 w 118"/>
                  <a:gd name="T47" fmla="*/ 64 h 79"/>
                  <a:gd name="T48" fmla="*/ 399 w 118"/>
                  <a:gd name="T49" fmla="*/ 154 h 79"/>
                  <a:gd name="T50" fmla="*/ 378 w 118"/>
                  <a:gd name="T51" fmla="*/ 9 h 79"/>
                  <a:gd name="T52" fmla="*/ 363 w 118"/>
                  <a:gd name="T53" fmla="*/ 0 h 79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118" h="79">
                    <a:moveTo>
                      <a:pt x="57" y="25"/>
                    </a:moveTo>
                    <a:cubicBezTo>
                      <a:pt x="51" y="26"/>
                      <a:pt x="46" y="28"/>
                      <a:pt x="41" y="29"/>
                    </a:cubicBezTo>
                    <a:cubicBezTo>
                      <a:pt x="46" y="31"/>
                      <a:pt x="50" y="34"/>
                      <a:pt x="52" y="37"/>
                    </a:cubicBezTo>
                    <a:cubicBezTo>
                      <a:pt x="47" y="37"/>
                      <a:pt x="39" y="35"/>
                      <a:pt x="31" y="31"/>
                    </a:cubicBezTo>
                    <a:cubicBezTo>
                      <a:pt x="27" y="32"/>
                      <a:pt x="23" y="32"/>
                      <a:pt x="20" y="33"/>
                    </a:cubicBezTo>
                    <a:cubicBezTo>
                      <a:pt x="16" y="34"/>
                      <a:pt x="11" y="35"/>
                      <a:pt x="7" y="36"/>
                    </a:cubicBezTo>
                    <a:cubicBezTo>
                      <a:pt x="9" y="40"/>
                      <a:pt x="10" y="44"/>
                      <a:pt x="12" y="48"/>
                    </a:cubicBezTo>
                    <a:cubicBezTo>
                      <a:pt x="35" y="53"/>
                      <a:pt x="61" y="63"/>
                      <a:pt x="85" y="79"/>
                    </a:cubicBezTo>
                    <a:cubicBezTo>
                      <a:pt x="89" y="76"/>
                      <a:pt x="92" y="74"/>
                      <a:pt x="96" y="72"/>
                    </a:cubicBezTo>
                    <a:cubicBezTo>
                      <a:pt x="102" y="68"/>
                      <a:pt x="107" y="63"/>
                      <a:pt x="112" y="59"/>
                    </a:cubicBezTo>
                    <a:cubicBezTo>
                      <a:pt x="100" y="48"/>
                      <a:pt x="87" y="39"/>
                      <a:pt x="72" y="32"/>
                    </a:cubicBezTo>
                    <a:cubicBezTo>
                      <a:pt x="67" y="29"/>
                      <a:pt x="61" y="27"/>
                      <a:pt x="57" y="25"/>
                    </a:cubicBezTo>
                    <a:moveTo>
                      <a:pt x="27" y="13"/>
                    </a:moveTo>
                    <a:cubicBezTo>
                      <a:pt x="27" y="14"/>
                      <a:pt x="26" y="15"/>
                      <a:pt x="27" y="17"/>
                    </a:cubicBezTo>
                    <a:cubicBezTo>
                      <a:pt x="29" y="16"/>
                      <a:pt x="31" y="16"/>
                      <a:pt x="33" y="15"/>
                    </a:cubicBezTo>
                    <a:cubicBezTo>
                      <a:pt x="31" y="14"/>
                      <a:pt x="29" y="13"/>
                      <a:pt x="27" y="13"/>
                    </a:cubicBezTo>
                    <a:moveTo>
                      <a:pt x="2" y="10"/>
                    </a:moveTo>
                    <a:cubicBezTo>
                      <a:pt x="2" y="12"/>
                      <a:pt x="1" y="15"/>
                      <a:pt x="0" y="18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5" y="20"/>
                      <a:pt x="8" y="20"/>
                      <a:pt x="12" y="19"/>
                    </a:cubicBezTo>
                    <a:cubicBezTo>
                      <a:pt x="7" y="16"/>
                      <a:pt x="4" y="13"/>
                      <a:pt x="2" y="10"/>
                    </a:cubicBezTo>
                    <a:moveTo>
                      <a:pt x="108" y="0"/>
                    </a:moveTo>
                    <a:cubicBezTo>
                      <a:pt x="101" y="7"/>
                      <a:pt x="91" y="12"/>
                      <a:pt x="81" y="16"/>
                    </a:cubicBezTo>
                    <a:cubicBezTo>
                      <a:pt x="82" y="17"/>
                      <a:pt x="83" y="18"/>
                      <a:pt x="85" y="19"/>
                    </a:cubicBezTo>
                    <a:cubicBezTo>
                      <a:pt x="98" y="28"/>
                      <a:pt x="109" y="37"/>
                      <a:pt x="118" y="46"/>
                    </a:cubicBezTo>
                    <a:cubicBezTo>
                      <a:pt x="117" y="32"/>
                      <a:pt x="114" y="17"/>
                      <a:pt x="112" y="3"/>
                    </a:cubicBezTo>
                    <a:cubicBezTo>
                      <a:pt x="111" y="2"/>
                      <a:pt x="110" y="1"/>
                      <a:pt x="108" y="0"/>
                    </a:cubicBezTo>
                  </a:path>
                </a:pathLst>
              </a:custGeom>
              <a:solidFill>
                <a:srgbClr val="332B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07" name="Freeform 5121">
                <a:extLst>
                  <a:ext uri="{FF2B5EF4-FFF2-40B4-BE49-F238E27FC236}">
                    <a16:creationId xmlns:a16="http://schemas.microsoft.com/office/drawing/2014/main" id="{A2DEEB5F-F8C0-410E-8C1D-0EE81A13404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59" y="1249"/>
                <a:ext cx="136" cy="109"/>
              </a:xfrm>
              <a:custGeom>
                <a:avLst/>
                <a:gdLst>
                  <a:gd name="T0" fmla="*/ 216 w 100"/>
                  <a:gd name="T1" fmla="*/ 113 h 80"/>
                  <a:gd name="T2" fmla="*/ 180 w 100"/>
                  <a:gd name="T3" fmla="*/ 134 h 80"/>
                  <a:gd name="T4" fmla="*/ 253 w 100"/>
                  <a:gd name="T5" fmla="*/ 183 h 80"/>
                  <a:gd name="T6" fmla="*/ 250 w 100"/>
                  <a:gd name="T7" fmla="*/ 183 h 80"/>
                  <a:gd name="T8" fmla="*/ 231 w 100"/>
                  <a:gd name="T9" fmla="*/ 183 h 80"/>
                  <a:gd name="T10" fmla="*/ 218 w 100"/>
                  <a:gd name="T11" fmla="*/ 188 h 80"/>
                  <a:gd name="T12" fmla="*/ 184 w 100"/>
                  <a:gd name="T13" fmla="*/ 180 h 80"/>
                  <a:gd name="T14" fmla="*/ 144 w 100"/>
                  <a:gd name="T15" fmla="*/ 154 h 80"/>
                  <a:gd name="T16" fmla="*/ 57 w 100"/>
                  <a:gd name="T17" fmla="*/ 188 h 80"/>
                  <a:gd name="T18" fmla="*/ 56 w 100"/>
                  <a:gd name="T19" fmla="*/ 196 h 80"/>
                  <a:gd name="T20" fmla="*/ 57 w 100"/>
                  <a:gd name="T21" fmla="*/ 208 h 80"/>
                  <a:gd name="T22" fmla="*/ 216 w 100"/>
                  <a:gd name="T23" fmla="*/ 277 h 80"/>
                  <a:gd name="T24" fmla="*/ 335 w 100"/>
                  <a:gd name="T25" fmla="*/ 189 h 80"/>
                  <a:gd name="T26" fmla="*/ 216 w 100"/>
                  <a:gd name="T27" fmla="*/ 113 h 80"/>
                  <a:gd name="T28" fmla="*/ 340 w 100"/>
                  <a:gd name="T29" fmla="*/ 19 h 80"/>
                  <a:gd name="T30" fmla="*/ 292 w 100"/>
                  <a:gd name="T31" fmla="*/ 63 h 80"/>
                  <a:gd name="T32" fmla="*/ 343 w 100"/>
                  <a:gd name="T33" fmla="*/ 106 h 80"/>
                  <a:gd name="T34" fmla="*/ 343 w 100"/>
                  <a:gd name="T35" fmla="*/ 50 h 80"/>
                  <a:gd name="T36" fmla="*/ 340 w 100"/>
                  <a:gd name="T37" fmla="*/ 19 h 80"/>
                  <a:gd name="T38" fmla="*/ 0 w 100"/>
                  <a:gd name="T39" fmla="*/ 0 h 80"/>
                  <a:gd name="T40" fmla="*/ 27 w 100"/>
                  <a:gd name="T41" fmla="*/ 89 h 80"/>
                  <a:gd name="T42" fmla="*/ 117 w 100"/>
                  <a:gd name="T43" fmla="*/ 56 h 80"/>
                  <a:gd name="T44" fmla="*/ 0 w 100"/>
                  <a:gd name="T45" fmla="*/ 0 h 80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100" h="80">
                    <a:moveTo>
                      <a:pt x="63" y="33"/>
                    </a:moveTo>
                    <a:cubicBezTo>
                      <a:pt x="60" y="35"/>
                      <a:pt x="56" y="37"/>
                      <a:pt x="52" y="39"/>
                    </a:cubicBezTo>
                    <a:cubicBezTo>
                      <a:pt x="60" y="44"/>
                      <a:pt x="67" y="50"/>
                      <a:pt x="74" y="53"/>
                    </a:cubicBezTo>
                    <a:cubicBezTo>
                      <a:pt x="74" y="53"/>
                      <a:pt x="74" y="53"/>
                      <a:pt x="73" y="53"/>
                    </a:cubicBezTo>
                    <a:cubicBezTo>
                      <a:pt x="72" y="53"/>
                      <a:pt x="70" y="53"/>
                      <a:pt x="68" y="53"/>
                    </a:cubicBezTo>
                    <a:cubicBezTo>
                      <a:pt x="67" y="53"/>
                      <a:pt x="65" y="54"/>
                      <a:pt x="64" y="54"/>
                    </a:cubicBezTo>
                    <a:cubicBezTo>
                      <a:pt x="61" y="54"/>
                      <a:pt x="57" y="53"/>
                      <a:pt x="54" y="52"/>
                    </a:cubicBezTo>
                    <a:cubicBezTo>
                      <a:pt x="50" y="51"/>
                      <a:pt x="46" y="48"/>
                      <a:pt x="42" y="45"/>
                    </a:cubicBezTo>
                    <a:cubicBezTo>
                      <a:pt x="33" y="48"/>
                      <a:pt x="25" y="52"/>
                      <a:pt x="17" y="54"/>
                    </a:cubicBezTo>
                    <a:cubicBezTo>
                      <a:pt x="16" y="55"/>
                      <a:pt x="16" y="56"/>
                      <a:pt x="16" y="57"/>
                    </a:cubicBezTo>
                    <a:cubicBezTo>
                      <a:pt x="16" y="58"/>
                      <a:pt x="17" y="59"/>
                      <a:pt x="17" y="60"/>
                    </a:cubicBezTo>
                    <a:cubicBezTo>
                      <a:pt x="32" y="65"/>
                      <a:pt x="47" y="72"/>
                      <a:pt x="63" y="80"/>
                    </a:cubicBezTo>
                    <a:cubicBezTo>
                      <a:pt x="75" y="72"/>
                      <a:pt x="87" y="64"/>
                      <a:pt x="98" y="55"/>
                    </a:cubicBezTo>
                    <a:cubicBezTo>
                      <a:pt x="88" y="48"/>
                      <a:pt x="76" y="41"/>
                      <a:pt x="63" y="33"/>
                    </a:cubicBezTo>
                    <a:moveTo>
                      <a:pt x="99" y="5"/>
                    </a:moveTo>
                    <a:cubicBezTo>
                      <a:pt x="95" y="9"/>
                      <a:pt x="90" y="14"/>
                      <a:pt x="85" y="18"/>
                    </a:cubicBezTo>
                    <a:cubicBezTo>
                      <a:pt x="91" y="23"/>
                      <a:pt x="96" y="27"/>
                      <a:pt x="100" y="31"/>
                    </a:cubicBezTo>
                    <a:cubicBezTo>
                      <a:pt x="100" y="25"/>
                      <a:pt x="100" y="20"/>
                      <a:pt x="100" y="15"/>
                    </a:cubicBezTo>
                    <a:cubicBezTo>
                      <a:pt x="100" y="11"/>
                      <a:pt x="99" y="8"/>
                      <a:pt x="99" y="5"/>
                    </a:cubicBezTo>
                    <a:moveTo>
                      <a:pt x="0" y="0"/>
                    </a:moveTo>
                    <a:cubicBezTo>
                      <a:pt x="3" y="9"/>
                      <a:pt x="6" y="17"/>
                      <a:pt x="8" y="26"/>
                    </a:cubicBezTo>
                    <a:cubicBezTo>
                      <a:pt x="16" y="23"/>
                      <a:pt x="25" y="20"/>
                      <a:pt x="34" y="16"/>
                    </a:cubicBezTo>
                    <a:cubicBezTo>
                      <a:pt x="22" y="10"/>
                      <a:pt x="11" y="4"/>
                      <a:pt x="0" y="0"/>
                    </a:cubicBezTo>
                  </a:path>
                </a:pathLst>
              </a:custGeom>
              <a:solidFill>
                <a:srgbClr val="332B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08" name="Freeform 5122">
                <a:extLst>
                  <a:ext uri="{FF2B5EF4-FFF2-40B4-BE49-F238E27FC236}">
                    <a16:creationId xmlns:a16="http://schemas.microsoft.com/office/drawing/2014/main" id="{47C26313-1BD9-406A-88B5-05E5A93C90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84" y="1377"/>
                <a:ext cx="7" cy="7"/>
              </a:xfrm>
              <a:custGeom>
                <a:avLst/>
                <a:gdLst>
                  <a:gd name="T0" fmla="*/ 20 w 5"/>
                  <a:gd name="T1" fmla="*/ 0 h 5"/>
                  <a:gd name="T2" fmla="*/ 0 w 5"/>
                  <a:gd name="T3" fmla="*/ 11 h 5"/>
                  <a:gd name="T4" fmla="*/ 15 w 5"/>
                  <a:gd name="T5" fmla="*/ 20 h 5"/>
                  <a:gd name="T6" fmla="*/ 20 w 5"/>
                  <a:gd name="T7" fmla="*/ 0 h 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" h="5">
                    <a:moveTo>
                      <a:pt x="5" y="0"/>
                    </a:moveTo>
                    <a:cubicBezTo>
                      <a:pt x="3" y="1"/>
                      <a:pt x="2" y="2"/>
                      <a:pt x="0" y="3"/>
                    </a:cubicBezTo>
                    <a:cubicBezTo>
                      <a:pt x="1" y="3"/>
                      <a:pt x="3" y="4"/>
                      <a:pt x="4" y="5"/>
                    </a:cubicBezTo>
                    <a:cubicBezTo>
                      <a:pt x="4" y="3"/>
                      <a:pt x="5" y="1"/>
                      <a:pt x="5" y="0"/>
                    </a:cubicBezTo>
                  </a:path>
                </a:pathLst>
              </a:custGeom>
              <a:solidFill>
                <a:srgbClr val="332B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09" name="Freeform 5123">
                <a:extLst>
                  <a:ext uri="{FF2B5EF4-FFF2-40B4-BE49-F238E27FC236}">
                    <a16:creationId xmlns:a16="http://schemas.microsoft.com/office/drawing/2014/main" id="{DEF43C68-5E17-49F4-839A-4802E9DEAF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57" y="867"/>
                <a:ext cx="78" cy="36"/>
              </a:xfrm>
              <a:custGeom>
                <a:avLst/>
                <a:gdLst>
                  <a:gd name="T0" fmla="*/ 126 w 57"/>
                  <a:gd name="T1" fmla="*/ 0 h 27"/>
                  <a:gd name="T2" fmla="*/ 67 w 57"/>
                  <a:gd name="T3" fmla="*/ 1 h 27"/>
                  <a:gd name="T4" fmla="*/ 1 w 57"/>
                  <a:gd name="T5" fmla="*/ 84 h 27"/>
                  <a:gd name="T6" fmla="*/ 0 w 57"/>
                  <a:gd name="T7" fmla="*/ 85 h 27"/>
                  <a:gd name="T8" fmla="*/ 161 w 57"/>
                  <a:gd name="T9" fmla="*/ 57 h 27"/>
                  <a:gd name="T10" fmla="*/ 200 w 57"/>
                  <a:gd name="T11" fmla="*/ 59 h 27"/>
                  <a:gd name="T12" fmla="*/ 179 w 57"/>
                  <a:gd name="T13" fmla="*/ 1 h 27"/>
                  <a:gd name="T14" fmla="*/ 126 w 57"/>
                  <a:gd name="T15" fmla="*/ 0 h 2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7" h="27">
                    <a:moveTo>
                      <a:pt x="36" y="0"/>
                    </a:moveTo>
                    <a:cubicBezTo>
                      <a:pt x="30" y="0"/>
                      <a:pt x="24" y="0"/>
                      <a:pt x="19" y="1"/>
                    </a:cubicBezTo>
                    <a:cubicBezTo>
                      <a:pt x="11" y="6"/>
                      <a:pt x="4" y="14"/>
                      <a:pt x="1" y="26"/>
                    </a:cubicBezTo>
                    <a:cubicBezTo>
                      <a:pt x="1" y="26"/>
                      <a:pt x="1" y="27"/>
                      <a:pt x="0" y="27"/>
                    </a:cubicBezTo>
                    <a:cubicBezTo>
                      <a:pt x="12" y="22"/>
                      <a:pt x="27" y="18"/>
                      <a:pt x="46" y="18"/>
                    </a:cubicBezTo>
                    <a:cubicBezTo>
                      <a:pt x="49" y="18"/>
                      <a:pt x="53" y="19"/>
                      <a:pt x="57" y="19"/>
                    </a:cubicBezTo>
                    <a:cubicBezTo>
                      <a:pt x="55" y="14"/>
                      <a:pt x="53" y="7"/>
                      <a:pt x="51" y="1"/>
                    </a:cubicBezTo>
                    <a:cubicBezTo>
                      <a:pt x="46" y="0"/>
                      <a:pt x="41" y="0"/>
                      <a:pt x="36" y="0"/>
                    </a:cubicBezTo>
                  </a:path>
                </a:pathLst>
              </a:custGeom>
              <a:solidFill>
                <a:srgbClr val="766C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10" name="Freeform 5124">
                <a:extLst>
                  <a:ext uri="{FF2B5EF4-FFF2-40B4-BE49-F238E27FC236}">
                    <a16:creationId xmlns:a16="http://schemas.microsoft.com/office/drawing/2014/main" id="{850AEC23-B64E-4EBD-B041-B532234D37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7" y="868"/>
                <a:ext cx="51" cy="35"/>
              </a:xfrm>
              <a:custGeom>
                <a:avLst/>
                <a:gdLst>
                  <a:gd name="T0" fmla="*/ 0 w 38"/>
                  <a:gd name="T1" fmla="*/ 0 h 26"/>
                  <a:gd name="T2" fmla="*/ 20 w 38"/>
                  <a:gd name="T3" fmla="*/ 58 h 26"/>
                  <a:gd name="T4" fmla="*/ 31 w 38"/>
                  <a:gd name="T5" fmla="*/ 58 h 26"/>
                  <a:gd name="T6" fmla="*/ 122 w 38"/>
                  <a:gd name="T7" fmla="*/ 85 h 26"/>
                  <a:gd name="T8" fmla="*/ 63 w 38"/>
                  <a:gd name="T9" fmla="*/ 12 h 26"/>
                  <a:gd name="T10" fmla="*/ 0 w 38"/>
                  <a:gd name="T11" fmla="*/ 0 h 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8" h="26">
                    <a:moveTo>
                      <a:pt x="0" y="0"/>
                    </a:moveTo>
                    <a:cubicBezTo>
                      <a:pt x="2" y="6"/>
                      <a:pt x="4" y="13"/>
                      <a:pt x="6" y="18"/>
                    </a:cubicBezTo>
                    <a:cubicBezTo>
                      <a:pt x="7" y="18"/>
                      <a:pt x="9" y="18"/>
                      <a:pt x="10" y="18"/>
                    </a:cubicBezTo>
                    <a:cubicBezTo>
                      <a:pt x="19" y="19"/>
                      <a:pt x="29" y="22"/>
                      <a:pt x="38" y="26"/>
                    </a:cubicBezTo>
                    <a:cubicBezTo>
                      <a:pt x="32" y="19"/>
                      <a:pt x="26" y="12"/>
                      <a:pt x="19" y="4"/>
                    </a:cubicBezTo>
                    <a:cubicBezTo>
                      <a:pt x="12" y="2"/>
                      <a:pt x="6" y="1"/>
                      <a:pt x="0" y="0"/>
                    </a:cubicBezTo>
                  </a:path>
                </a:pathLst>
              </a:custGeom>
              <a:solidFill>
                <a:srgbClr val="8D85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11" name="Freeform 5125">
                <a:extLst>
                  <a:ext uri="{FF2B5EF4-FFF2-40B4-BE49-F238E27FC236}">
                    <a16:creationId xmlns:a16="http://schemas.microsoft.com/office/drawing/2014/main" id="{94BB5584-1DC2-41F7-85D3-A3F408C4BC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53" y="920"/>
                <a:ext cx="95" cy="17"/>
              </a:xfrm>
              <a:custGeom>
                <a:avLst/>
                <a:gdLst>
                  <a:gd name="T0" fmla="*/ 149 w 70"/>
                  <a:gd name="T1" fmla="*/ 0 h 13"/>
                  <a:gd name="T2" fmla="*/ 1 w 70"/>
                  <a:gd name="T3" fmla="*/ 22 h 13"/>
                  <a:gd name="T4" fmla="*/ 1 w 70"/>
                  <a:gd name="T5" fmla="*/ 38 h 13"/>
                  <a:gd name="T6" fmla="*/ 72 w 70"/>
                  <a:gd name="T7" fmla="*/ 35 h 13"/>
                  <a:gd name="T8" fmla="*/ 238 w 70"/>
                  <a:gd name="T9" fmla="*/ 12 h 13"/>
                  <a:gd name="T10" fmla="*/ 236 w 70"/>
                  <a:gd name="T11" fmla="*/ 9 h 13"/>
                  <a:gd name="T12" fmla="*/ 149 w 70"/>
                  <a:gd name="T13" fmla="*/ 0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0" h="13">
                    <a:moveTo>
                      <a:pt x="44" y="0"/>
                    </a:moveTo>
                    <a:cubicBezTo>
                      <a:pt x="24" y="0"/>
                      <a:pt x="9" y="5"/>
                      <a:pt x="1" y="8"/>
                    </a:cubicBezTo>
                    <a:cubicBezTo>
                      <a:pt x="0" y="10"/>
                      <a:pt x="0" y="11"/>
                      <a:pt x="1" y="13"/>
                    </a:cubicBezTo>
                    <a:cubicBezTo>
                      <a:pt x="6" y="12"/>
                      <a:pt x="13" y="12"/>
                      <a:pt x="21" y="12"/>
                    </a:cubicBezTo>
                    <a:cubicBezTo>
                      <a:pt x="33" y="12"/>
                      <a:pt x="50" y="9"/>
                      <a:pt x="70" y="4"/>
                    </a:cubicBezTo>
                    <a:cubicBezTo>
                      <a:pt x="70" y="3"/>
                      <a:pt x="70" y="3"/>
                      <a:pt x="69" y="3"/>
                    </a:cubicBezTo>
                    <a:cubicBezTo>
                      <a:pt x="60" y="1"/>
                      <a:pt x="52" y="0"/>
                      <a:pt x="44" y="0"/>
                    </a:cubicBezTo>
                  </a:path>
                </a:pathLst>
              </a:custGeom>
              <a:solidFill>
                <a:srgbClr val="766C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8995" name="Group 5126">
              <a:extLst>
                <a:ext uri="{FF2B5EF4-FFF2-40B4-BE49-F238E27FC236}">
                  <a16:creationId xmlns:a16="http://schemas.microsoft.com/office/drawing/2014/main" id="{6AA6FA51-C00F-48DE-9DE3-8EA13F8F850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647" y="871"/>
              <a:ext cx="469" cy="735"/>
              <a:chOff x="4647" y="871"/>
              <a:chExt cx="469" cy="735"/>
            </a:xfrm>
          </p:grpSpPr>
          <p:sp>
            <p:nvSpPr>
              <p:cNvPr id="29312" name="Freeform 5127">
                <a:extLst>
                  <a:ext uri="{FF2B5EF4-FFF2-40B4-BE49-F238E27FC236}">
                    <a16:creationId xmlns:a16="http://schemas.microsoft.com/office/drawing/2014/main" id="{22FCFD87-9BF6-4949-89BC-FF1944DB92A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47" y="924"/>
                <a:ext cx="77" cy="54"/>
              </a:xfrm>
              <a:custGeom>
                <a:avLst/>
                <a:gdLst>
                  <a:gd name="T0" fmla="*/ 146 w 57"/>
                  <a:gd name="T1" fmla="*/ 55 h 40"/>
                  <a:gd name="T2" fmla="*/ 74 w 57"/>
                  <a:gd name="T3" fmla="*/ 74 h 40"/>
                  <a:gd name="T4" fmla="*/ 189 w 57"/>
                  <a:gd name="T5" fmla="*/ 134 h 40"/>
                  <a:gd name="T6" fmla="*/ 161 w 57"/>
                  <a:gd name="T7" fmla="*/ 74 h 40"/>
                  <a:gd name="T8" fmla="*/ 150 w 57"/>
                  <a:gd name="T9" fmla="*/ 57 h 40"/>
                  <a:gd name="T10" fmla="*/ 146 w 57"/>
                  <a:gd name="T11" fmla="*/ 55 h 40"/>
                  <a:gd name="T12" fmla="*/ 0 w 57"/>
                  <a:gd name="T13" fmla="*/ 0 h 40"/>
                  <a:gd name="T14" fmla="*/ 1 w 57"/>
                  <a:gd name="T15" fmla="*/ 1 h 40"/>
                  <a:gd name="T16" fmla="*/ 9 w 57"/>
                  <a:gd name="T17" fmla="*/ 0 h 40"/>
                  <a:gd name="T18" fmla="*/ 0 w 57"/>
                  <a:gd name="T19" fmla="*/ 0 h 4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57" h="40">
                    <a:moveTo>
                      <a:pt x="44" y="16"/>
                    </a:moveTo>
                    <a:cubicBezTo>
                      <a:pt x="37" y="18"/>
                      <a:pt x="30" y="20"/>
                      <a:pt x="22" y="22"/>
                    </a:cubicBezTo>
                    <a:cubicBezTo>
                      <a:pt x="34" y="26"/>
                      <a:pt x="46" y="32"/>
                      <a:pt x="57" y="40"/>
                    </a:cubicBezTo>
                    <a:cubicBezTo>
                      <a:pt x="54" y="34"/>
                      <a:pt x="51" y="28"/>
                      <a:pt x="48" y="22"/>
                    </a:cubicBezTo>
                    <a:cubicBezTo>
                      <a:pt x="47" y="20"/>
                      <a:pt x="46" y="18"/>
                      <a:pt x="45" y="17"/>
                    </a:cubicBezTo>
                    <a:cubicBezTo>
                      <a:pt x="45" y="17"/>
                      <a:pt x="44" y="16"/>
                      <a:pt x="44" y="16"/>
                    </a:cubicBezTo>
                    <a:moveTo>
                      <a:pt x="0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2" y="1"/>
                      <a:pt x="2" y="1"/>
                      <a:pt x="3" y="0"/>
                    </a:cubicBezTo>
                    <a:cubicBezTo>
                      <a:pt x="2" y="0"/>
                      <a:pt x="1" y="0"/>
                      <a:pt x="0" y="0"/>
                    </a:cubicBezTo>
                  </a:path>
                </a:pathLst>
              </a:custGeom>
              <a:solidFill>
                <a:srgbClr val="8D85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13" name="Freeform 5128">
                <a:extLst>
                  <a:ext uri="{FF2B5EF4-FFF2-40B4-BE49-F238E27FC236}">
                    <a16:creationId xmlns:a16="http://schemas.microsoft.com/office/drawing/2014/main" id="{5855721A-A982-4640-9D04-E3EA864A427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870" y="981"/>
                <a:ext cx="194" cy="93"/>
              </a:xfrm>
              <a:custGeom>
                <a:avLst/>
                <a:gdLst>
                  <a:gd name="T0" fmla="*/ 392 w 143"/>
                  <a:gd name="T1" fmla="*/ 104 h 69"/>
                  <a:gd name="T2" fmla="*/ 370 w 143"/>
                  <a:gd name="T3" fmla="*/ 129 h 69"/>
                  <a:gd name="T4" fmla="*/ 355 w 143"/>
                  <a:gd name="T5" fmla="*/ 140 h 69"/>
                  <a:gd name="T6" fmla="*/ 484 w 143"/>
                  <a:gd name="T7" fmla="*/ 226 h 69"/>
                  <a:gd name="T8" fmla="*/ 463 w 143"/>
                  <a:gd name="T9" fmla="*/ 150 h 69"/>
                  <a:gd name="T10" fmla="*/ 392 w 143"/>
                  <a:gd name="T11" fmla="*/ 104 h 69"/>
                  <a:gd name="T12" fmla="*/ 71 w 143"/>
                  <a:gd name="T13" fmla="*/ 0 h 69"/>
                  <a:gd name="T14" fmla="*/ 50 w 143"/>
                  <a:gd name="T15" fmla="*/ 0 h 69"/>
                  <a:gd name="T16" fmla="*/ 9 w 143"/>
                  <a:gd name="T17" fmla="*/ 16 h 69"/>
                  <a:gd name="T18" fmla="*/ 0 w 143"/>
                  <a:gd name="T19" fmla="*/ 20 h 69"/>
                  <a:gd name="T20" fmla="*/ 7 w 143"/>
                  <a:gd name="T21" fmla="*/ 57 h 69"/>
                  <a:gd name="T22" fmla="*/ 20 w 143"/>
                  <a:gd name="T23" fmla="*/ 78 h 69"/>
                  <a:gd name="T24" fmla="*/ 76 w 143"/>
                  <a:gd name="T25" fmla="*/ 63 h 69"/>
                  <a:gd name="T26" fmla="*/ 296 w 143"/>
                  <a:gd name="T27" fmla="*/ 115 h 69"/>
                  <a:gd name="T28" fmla="*/ 324 w 143"/>
                  <a:gd name="T29" fmla="*/ 96 h 69"/>
                  <a:gd name="T30" fmla="*/ 345 w 143"/>
                  <a:gd name="T31" fmla="*/ 77 h 69"/>
                  <a:gd name="T32" fmla="*/ 141 w 143"/>
                  <a:gd name="T33" fmla="*/ 7 h 69"/>
                  <a:gd name="T34" fmla="*/ 71 w 143"/>
                  <a:gd name="T35" fmla="*/ 0 h 69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143" h="69">
                    <a:moveTo>
                      <a:pt x="116" y="31"/>
                    </a:moveTo>
                    <a:cubicBezTo>
                      <a:pt x="114" y="34"/>
                      <a:pt x="112" y="36"/>
                      <a:pt x="109" y="39"/>
                    </a:cubicBezTo>
                    <a:cubicBezTo>
                      <a:pt x="108" y="40"/>
                      <a:pt x="106" y="41"/>
                      <a:pt x="105" y="42"/>
                    </a:cubicBezTo>
                    <a:cubicBezTo>
                      <a:pt x="119" y="49"/>
                      <a:pt x="131" y="59"/>
                      <a:pt x="143" y="69"/>
                    </a:cubicBezTo>
                    <a:cubicBezTo>
                      <a:pt x="141" y="62"/>
                      <a:pt x="139" y="54"/>
                      <a:pt x="136" y="45"/>
                    </a:cubicBezTo>
                    <a:cubicBezTo>
                      <a:pt x="130" y="40"/>
                      <a:pt x="123" y="35"/>
                      <a:pt x="116" y="31"/>
                    </a:cubicBezTo>
                    <a:moveTo>
                      <a:pt x="21" y="0"/>
                    </a:moveTo>
                    <a:cubicBezTo>
                      <a:pt x="19" y="0"/>
                      <a:pt x="16" y="0"/>
                      <a:pt x="15" y="0"/>
                    </a:cubicBezTo>
                    <a:cubicBezTo>
                      <a:pt x="10" y="2"/>
                      <a:pt x="6" y="4"/>
                      <a:pt x="3" y="5"/>
                    </a:cubicBezTo>
                    <a:cubicBezTo>
                      <a:pt x="2" y="6"/>
                      <a:pt x="1" y="6"/>
                      <a:pt x="0" y="6"/>
                    </a:cubicBezTo>
                    <a:cubicBezTo>
                      <a:pt x="1" y="10"/>
                      <a:pt x="2" y="13"/>
                      <a:pt x="2" y="17"/>
                    </a:cubicBezTo>
                    <a:cubicBezTo>
                      <a:pt x="4" y="19"/>
                      <a:pt x="5" y="22"/>
                      <a:pt x="6" y="24"/>
                    </a:cubicBezTo>
                    <a:cubicBezTo>
                      <a:pt x="10" y="22"/>
                      <a:pt x="14" y="19"/>
                      <a:pt x="22" y="19"/>
                    </a:cubicBezTo>
                    <a:cubicBezTo>
                      <a:pt x="33" y="19"/>
                      <a:pt x="52" y="23"/>
                      <a:pt x="88" y="35"/>
                    </a:cubicBezTo>
                    <a:cubicBezTo>
                      <a:pt x="91" y="33"/>
                      <a:pt x="93" y="31"/>
                      <a:pt x="96" y="29"/>
                    </a:cubicBezTo>
                    <a:cubicBezTo>
                      <a:pt x="98" y="27"/>
                      <a:pt x="100" y="25"/>
                      <a:pt x="102" y="23"/>
                    </a:cubicBezTo>
                    <a:cubicBezTo>
                      <a:pt x="80" y="12"/>
                      <a:pt x="58" y="5"/>
                      <a:pt x="42" y="2"/>
                    </a:cubicBezTo>
                    <a:cubicBezTo>
                      <a:pt x="34" y="0"/>
                      <a:pt x="27" y="0"/>
                      <a:pt x="21" y="0"/>
                    </a:cubicBezTo>
                  </a:path>
                </a:pathLst>
              </a:custGeom>
              <a:solidFill>
                <a:srgbClr val="766C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14" name="Freeform 5129">
                <a:extLst>
                  <a:ext uri="{FF2B5EF4-FFF2-40B4-BE49-F238E27FC236}">
                    <a16:creationId xmlns:a16="http://schemas.microsoft.com/office/drawing/2014/main" id="{B27C2D53-FC95-4029-9482-5A7F9590274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884" y="1040"/>
                <a:ext cx="196" cy="108"/>
              </a:xfrm>
              <a:custGeom>
                <a:avLst/>
                <a:gdLst>
                  <a:gd name="T0" fmla="*/ 491 w 144"/>
                  <a:gd name="T1" fmla="*/ 258 h 79"/>
                  <a:gd name="T2" fmla="*/ 482 w 144"/>
                  <a:gd name="T3" fmla="*/ 265 h 79"/>
                  <a:gd name="T4" fmla="*/ 494 w 144"/>
                  <a:gd name="T5" fmla="*/ 276 h 79"/>
                  <a:gd name="T6" fmla="*/ 491 w 144"/>
                  <a:gd name="T7" fmla="*/ 258 h 79"/>
                  <a:gd name="T8" fmla="*/ 257 w 144"/>
                  <a:gd name="T9" fmla="*/ 46 h 79"/>
                  <a:gd name="T10" fmla="*/ 169 w 144"/>
                  <a:gd name="T11" fmla="*/ 103 h 79"/>
                  <a:gd name="T12" fmla="*/ 302 w 144"/>
                  <a:gd name="T13" fmla="*/ 146 h 79"/>
                  <a:gd name="T14" fmla="*/ 426 w 144"/>
                  <a:gd name="T15" fmla="*/ 217 h 79"/>
                  <a:gd name="T16" fmla="*/ 468 w 144"/>
                  <a:gd name="T17" fmla="*/ 174 h 79"/>
                  <a:gd name="T18" fmla="*/ 257 w 144"/>
                  <a:gd name="T19" fmla="*/ 46 h 79"/>
                  <a:gd name="T20" fmla="*/ 1 w 144"/>
                  <a:gd name="T21" fmla="*/ 0 h 79"/>
                  <a:gd name="T22" fmla="*/ 0 w 144"/>
                  <a:gd name="T23" fmla="*/ 0 h 79"/>
                  <a:gd name="T24" fmla="*/ 0 w 144"/>
                  <a:gd name="T25" fmla="*/ 14 h 79"/>
                  <a:gd name="T26" fmla="*/ 1 w 144"/>
                  <a:gd name="T27" fmla="*/ 21 h 79"/>
                  <a:gd name="T28" fmla="*/ 7 w 144"/>
                  <a:gd name="T29" fmla="*/ 36 h 79"/>
                  <a:gd name="T30" fmla="*/ 26 w 144"/>
                  <a:gd name="T31" fmla="*/ 77 h 79"/>
                  <a:gd name="T32" fmla="*/ 37 w 144"/>
                  <a:gd name="T33" fmla="*/ 77 h 79"/>
                  <a:gd name="T34" fmla="*/ 37 w 144"/>
                  <a:gd name="T35" fmla="*/ 77 h 79"/>
                  <a:gd name="T36" fmla="*/ 113 w 144"/>
                  <a:gd name="T37" fmla="*/ 57 h 79"/>
                  <a:gd name="T38" fmla="*/ 186 w 144"/>
                  <a:gd name="T39" fmla="*/ 26 h 79"/>
                  <a:gd name="T40" fmla="*/ 1 w 144"/>
                  <a:gd name="T41" fmla="*/ 0 h 7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144" h="79">
                    <a:moveTo>
                      <a:pt x="143" y="74"/>
                    </a:moveTo>
                    <a:cubicBezTo>
                      <a:pt x="142" y="75"/>
                      <a:pt x="141" y="75"/>
                      <a:pt x="140" y="76"/>
                    </a:cubicBezTo>
                    <a:cubicBezTo>
                      <a:pt x="142" y="77"/>
                      <a:pt x="143" y="78"/>
                      <a:pt x="144" y="79"/>
                    </a:cubicBezTo>
                    <a:cubicBezTo>
                      <a:pt x="143" y="77"/>
                      <a:pt x="143" y="76"/>
                      <a:pt x="143" y="74"/>
                    </a:cubicBezTo>
                    <a:moveTo>
                      <a:pt x="75" y="13"/>
                    </a:moveTo>
                    <a:cubicBezTo>
                      <a:pt x="67" y="19"/>
                      <a:pt x="58" y="24"/>
                      <a:pt x="49" y="29"/>
                    </a:cubicBezTo>
                    <a:cubicBezTo>
                      <a:pt x="60" y="32"/>
                      <a:pt x="73" y="36"/>
                      <a:pt x="88" y="42"/>
                    </a:cubicBezTo>
                    <a:cubicBezTo>
                      <a:pt x="101" y="47"/>
                      <a:pt x="113" y="54"/>
                      <a:pt x="124" y="62"/>
                    </a:cubicBezTo>
                    <a:cubicBezTo>
                      <a:pt x="128" y="58"/>
                      <a:pt x="133" y="54"/>
                      <a:pt x="137" y="50"/>
                    </a:cubicBezTo>
                    <a:cubicBezTo>
                      <a:pt x="117" y="32"/>
                      <a:pt x="96" y="21"/>
                      <a:pt x="75" y="13"/>
                    </a:cubicBezTo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2"/>
                      <a:pt x="0" y="3"/>
                      <a:pt x="0" y="4"/>
                    </a:cubicBezTo>
                    <a:cubicBezTo>
                      <a:pt x="0" y="5"/>
                      <a:pt x="1" y="6"/>
                      <a:pt x="1" y="6"/>
                    </a:cubicBezTo>
                    <a:cubicBezTo>
                      <a:pt x="1" y="8"/>
                      <a:pt x="2" y="9"/>
                      <a:pt x="2" y="10"/>
                    </a:cubicBezTo>
                    <a:cubicBezTo>
                      <a:pt x="4" y="14"/>
                      <a:pt x="5" y="18"/>
                      <a:pt x="7" y="22"/>
                    </a:cubicBezTo>
                    <a:cubicBezTo>
                      <a:pt x="8" y="22"/>
                      <a:pt x="9" y="22"/>
                      <a:pt x="11" y="22"/>
                    </a:cubicBezTo>
                    <a:cubicBezTo>
                      <a:pt x="11" y="22"/>
                      <a:pt x="11" y="22"/>
                      <a:pt x="11" y="22"/>
                    </a:cubicBezTo>
                    <a:cubicBezTo>
                      <a:pt x="19" y="21"/>
                      <a:pt x="26" y="20"/>
                      <a:pt x="33" y="17"/>
                    </a:cubicBezTo>
                    <a:cubicBezTo>
                      <a:pt x="41" y="14"/>
                      <a:pt x="48" y="11"/>
                      <a:pt x="54" y="7"/>
                    </a:cubicBezTo>
                    <a:cubicBezTo>
                      <a:pt x="34" y="2"/>
                      <a:pt x="15" y="0"/>
                      <a:pt x="1" y="0"/>
                    </a:cubicBezTo>
                  </a:path>
                </a:pathLst>
              </a:custGeom>
              <a:solidFill>
                <a:srgbClr val="766C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15" name="Freeform 5130">
                <a:extLst>
                  <a:ext uri="{FF2B5EF4-FFF2-40B4-BE49-F238E27FC236}">
                    <a16:creationId xmlns:a16="http://schemas.microsoft.com/office/drawing/2014/main" id="{9D93937F-CDCE-4C87-8876-1A5DE40EA7D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09" y="1115"/>
                <a:ext cx="180" cy="109"/>
              </a:xfrm>
              <a:custGeom>
                <a:avLst/>
                <a:gdLst>
                  <a:gd name="T0" fmla="*/ 321 w 133"/>
                  <a:gd name="T1" fmla="*/ 127 h 80"/>
                  <a:gd name="T2" fmla="*/ 238 w 133"/>
                  <a:gd name="T3" fmla="*/ 159 h 80"/>
                  <a:gd name="T4" fmla="*/ 287 w 133"/>
                  <a:gd name="T5" fmla="*/ 183 h 80"/>
                  <a:gd name="T6" fmla="*/ 424 w 133"/>
                  <a:gd name="T7" fmla="*/ 277 h 80"/>
                  <a:gd name="T8" fmla="*/ 447 w 133"/>
                  <a:gd name="T9" fmla="*/ 249 h 80"/>
                  <a:gd name="T10" fmla="*/ 444 w 133"/>
                  <a:gd name="T11" fmla="*/ 230 h 80"/>
                  <a:gd name="T12" fmla="*/ 332 w 133"/>
                  <a:gd name="T13" fmla="*/ 139 h 80"/>
                  <a:gd name="T14" fmla="*/ 321 w 133"/>
                  <a:gd name="T15" fmla="*/ 127 h 80"/>
                  <a:gd name="T16" fmla="*/ 0 w 133"/>
                  <a:gd name="T17" fmla="*/ 0 h 80"/>
                  <a:gd name="T18" fmla="*/ 0 w 133"/>
                  <a:gd name="T19" fmla="*/ 0 h 80"/>
                  <a:gd name="T20" fmla="*/ 7 w 133"/>
                  <a:gd name="T21" fmla="*/ 19 h 80"/>
                  <a:gd name="T22" fmla="*/ 20 w 133"/>
                  <a:gd name="T23" fmla="*/ 57 h 80"/>
                  <a:gd name="T24" fmla="*/ 22 w 133"/>
                  <a:gd name="T25" fmla="*/ 57 h 80"/>
                  <a:gd name="T26" fmla="*/ 58 w 133"/>
                  <a:gd name="T27" fmla="*/ 83 h 80"/>
                  <a:gd name="T28" fmla="*/ 152 w 133"/>
                  <a:gd name="T29" fmla="*/ 104 h 80"/>
                  <a:gd name="T30" fmla="*/ 135 w 133"/>
                  <a:gd name="T31" fmla="*/ 117 h 80"/>
                  <a:gd name="T32" fmla="*/ 160 w 133"/>
                  <a:gd name="T33" fmla="*/ 124 h 80"/>
                  <a:gd name="T34" fmla="*/ 253 w 133"/>
                  <a:gd name="T35" fmla="*/ 86 h 80"/>
                  <a:gd name="T36" fmla="*/ 0 w 133"/>
                  <a:gd name="T37" fmla="*/ 0 h 8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133" h="80">
                    <a:moveTo>
                      <a:pt x="95" y="37"/>
                    </a:moveTo>
                    <a:cubicBezTo>
                      <a:pt x="87" y="41"/>
                      <a:pt x="79" y="43"/>
                      <a:pt x="71" y="46"/>
                    </a:cubicBezTo>
                    <a:cubicBezTo>
                      <a:pt x="75" y="48"/>
                      <a:pt x="81" y="50"/>
                      <a:pt x="86" y="53"/>
                    </a:cubicBezTo>
                    <a:cubicBezTo>
                      <a:pt x="101" y="60"/>
                      <a:pt x="114" y="69"/>
                      <a:pt x="126" y="80"/>
                    </a:cubicBezTo>
                    <a:cubicBezTo>
                      <a:pt x="128" y="77"/>
                      <a:pt x="131" y="75"/>
                      <a:pt x="133" y="72"/>
                    </a:cubicBezTo>
                    <a:cubicBezTo>
                      <a:pt x="133" y="71"/>
                      <a:pt x="133" y="69"/>
                      <a:pt x="132" y="67"/>
                    </a:cubicBezTo>
                    <a:cubicBezTo>
                      <a:pt x="123" y="58"/>
                      <a:pt x="112" y="49"/>
                      <a:pt x="99" y="40"/>
                    </a:cubicBezTo>
                    <a:cubicBezTo>
                      <a:pt x="97" y="39"/>
                      <a:pt x="96" y="38"/>
                      <a:pt x="95" y="37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3"/>
                      <a:pt x="2" y="5"/>
                    </a:cubicBezTo>
                    <a:cubicBezTo>
                      <a:pt x="3" y="9"/>
                      <a:pt x="4" y="13"/>
                      <a:pt x="6" y="17"/>
                    </a:cubicBezTo>
                    <a:cubicBezTo>
                      <a:pt x="6" y="17"/>
                      <a:pt x="7" y="17"/>
                      <a:pt x="7" y="17"/>
                    </a:cubicBezTo>
                    <a:cubicBezTo>
                      <a:pt x="12" y="17"/>
                      <a:pt x="14" y="22"/>
                      <a:pt x="18" y="24"/>
                    </a:cubicBezTo>
                    <a:cubicBezTo>
                      <a:pt x="27" y="27"/>
                      <a:pt x="36" y="23"/>
                      <a:pt x="45" y="30"/>
                    </a:cubicBezTo>
                    <a:cubicBezTo>
                      <a:pt x="43" y="31"/>
                      <a:pt x="42" y="32"/>
                      <a:pt x="41" y="34"/>
                    </a:cubicBezTo>
                    <a:cubicBezTo>
                      <a:pt x="43" y="34"/>
                      <a:pt x="45" y="35"/>
                      <a:pt x="47" y="36"/>
                    </a:cubicBezTo>
                    <a:cubicBezTo>
                      <a:pt x="57" y="33"/>
                      <a:pt x="66" y="29"/>
                      <a:pt x="75" y="25"/>
                    </a:cubicBezTo>
                    <a:cubicBezTo>
                      <a:pt x="46" y="9"/>
                      <a:pt x="20" y="2"/>
                      <a:pt x="0" y="0"/>
                    </a:cubicBezTo>
                  </a:path>
                </a:pathLst>
              </a:custGeom>
              <a:solidFill>
                <a:srgbClr val="766C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16" name="Freeform 5131">
                <a:extLst>
                  <a:ext uri="{FF2B5EF4-FFF2-40B4-BE49-F238E27FC236}">
                    <a16:creationId xmlns:a16="http://schemas.microsoft.com/office/drawing/2014/main" id="{0EBB674A-4BF2-4B52-904F-D7125B75C07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44" y="1209"/>
                <a:ext cx="151" cy="115"/>
              </a:xfrm>
              <a:custGeom>
                <a:avLst/>
                <a:gdLst>
                  <a:gd name="T0" fmla="*/ 329 w 111"/>
                  <a:gd name="T1" fmla="*/ 161 h 85"/>
                  <a:gd name="T2" fmla="*/ 324 w 111"/>
                  <a:gd name="T3" fmla="*/ 162 h 85"/>
                  <a:gd name="T4" fmla="*/ 253 w 111"/>
                  <a:gd name="T5" fmla="*/ 211 h 85"/>
                  <a:gd name="T6" fmla="*/ 371 w 111"/>
                  <a:gd name="T7" fmla="*/ 285 h 85"/>
                  <a:gd name="T8" fmla="*/ 380 w 111"/>
                  <a:gd name="T9" fmla="*/ 279 h 85"/>
                  <a:gd name="T10" fmla="*/ 380 w 111"/>
                  <a:gd name="T11" fmla="*/ 206 h 85"/>
                  <a:gd name="T12" fmla="*/ 329 w 111"/>
                  <a:gd name="T13" fmla="*/ 161 h 85"/>
                  <a:gd name="T14" fmla="*/ 0 w 111"/>
                  <a:gd name="T15" fmla="*/ 0 h 85"/>
                  <a:gd name="T16" fmla="*/ 19 w 111"/>
                  <a:gd name="T17" fmla="*/ 41 h 85"/>
                  <a:gd name="T18" fmla="*/ 41 w 111"/>
                  <a:gd name="T19" fmla="*/ 35 h 85"/>
                  <a:gd name="T20" fmla="*/ 72 w 111"/>
                  <a:gd name="T21" fmla="*/ 58 h 85"/>
                  <a:gd name="T22" fmla="*/ 127 w 111"/>
                  <a:gd name="T23" fmla="*/ 93 h 85"/>
                  <a:gd name="T24" fmla="*/ 163 w 111"/>
                  <a:gd name="T25" fmla="*/ 120 h 85"/>
                  <a:gd name="T26" fmla="*/ 161 w 111"/>
                  <a:gd name="T27" fmla="*/ 120 h 85"/>
                  <a:gd name="T28" fmla="*/ 98 w 111"/>
                  <a:gd name="T29" fmla="*/ 104 h 85"/>
                  <a:gd name="T30" fmla="*/ 41 w 111"/>
                  <a:gd name="T31" fmla="*/ 87 h 85"/>
                  <a:gd name="T32" fmla="*/ 30 w 111"/>
                  <a:gd name="T33" fmla="*/ 87 h 85"/>
                  <a:gd name="T34" fmla="*/ 37 w 111"/>
                  <a:gd name="T35" fmla="*/ 100 h 85"/>
                  <a:gd name="T36" fmla="*/ 154 w 111"/>
                  <a:gd name="T37" fmla="*/ 154 h 85"/>
                  <a:gd name="T38" fmla="*/ 250 w 111"/>
                  <a:gd name="T39" fmla="*/ 104 h 85"/>
                  <a:gd name="T40" fmla="*/ 0 w 111"/>
                  <a:gd name="T41" fmla="*/ 0 h 85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111" h="85">
                    <a:moveTo>
                      <a:pt x="96" y="48"/>
                    </a:moveTo>
                    <a:cubicBezTo>
                      <a:pt x="96" y="48"/>
                      <a:pt x="95" y="48"/>
                      <a:pt x="95" y="49"/>
                    </a:cubicBezTo>
                    <a:cubicBezTo>
                      <a:pt x="89" y="54"/>
                      <a:pt x="82" y="58"/>
                      <a:pt x="74" y="63"/>
                    </a:cubicBezTo>
                    <a:cubicBezTo>
                      <a:pt x="87" y="71"/>
                      <a:pt x="99" y="78"/>
                      <a:pt x="109" y="85"/>
                    </a:cubicBezTo>
                    <a:cubicBezTo>
                      <a:pt x="109" y="84"/>
                      <a:pt x="110" y="83"/>
                      <a:pt x="111" y="83"/>
                    </a:cubicBezTo>
                    <a:cubicBezTo>
                      <a:pt x="111" y="75"/>
                      <a:pt x="111" y="68"/>
                      <a:pt x="111" y="61"/>
                    </a:cubicBezTo>
                    <a:cubicBezTo>
                      <a:pt x="107" y="57"/>
                      <a:pt x="102" y="53"/>
                      <a:pt x="96" y="48"/>
                    </a:cubicBezTo>
                    <a:moveTo>
                      <a:pt x="0" y="0"/>
                    </a:moveTo>
                    <a:cubicBezTo>
                      <a:pt x="2" y="4"/>
                      <a:pt x="3" y="8"/>
                      <a:pt x="5" y="12"/>
                    </a:cubicBezTo>
                    <a:cubicBezTo>
                      <a:pt x="8" y="11"/>
                      <a:pt x="10" y="10"/>
                      <a:pt x="12" y="10"/>
                    </a:cubicBezTo>
                    <a:cubicBezTo>
                      <a:pt x="15" y="10"/>
                      <a:pt x="16" y="14"/>
                      <a:pt x="21" y="18"/>
                    </a:cubicBezTo>
                    <a:cubicBezTo>
                      <a:pt x="26" y="25"/>
                      <a:pt x="28" y="25"/>
                      <a:pt x="37" y="28"/>
                    </a:cubicBezTo>
                    <a:cubicBezTo>
                      <a:pt x="42" y="30"/>
                      <a:pt x="48" y="31"/>
                      <a:pt x="48" y="36"/>
                    </a:cubicBezTo>
                    <a:cubicBezTo>
                      <a:pt x="48" y="36"/>
                      <a:pt x="47" y="36"/>
                      <a:pt x="47" y="36"/>
                    </a:cubicBezTo>
                    <a:cubicBezTo>
                      <a:pt x="42" y="36"/>
                      <a:pt x="35" y="34"/>
                      <a:pt x="29" y="31"/>
                    </a:cubicBezTo>
                    <a:cubicBezTo>
                      <a:pt x="23" y="28"/>
                      <a:pt x="17" y="26"/>
                      <a:pt x="12" y="26"/>
                    </a:cubicBezTo>
                    <a:cubicBezTo>
                      <a:pt x="11" y="26"/>
                      <a:pt x="10" y="26"/>
                      <a:pt x="9" y="26"/>
                    </a:cubicBezTo>
                    <a:cubicBezTo>
                      <a:pt x="10" y="27"/>
                      <a:pt x="10" y="29"/>
                      <a:pt x="11" y="30"/>
                    </a:cubicBezTo>
                    <a:cubicBezTo>
                      <a:pt x="22" y="34"/>
                      <a:pt x="33" y="40"/>
                      <a:pt x="45" y="46"/>
                    </a:cubicBezTo>
                    <a:cubicBezTo>
                      <a:pt x="54" y="41"/>
                      <a:pt x="64" y="36"/>
                      <a:pt x="73" y="31"/>
                    </a:cubicBezTo>
                    <a:cubicBezTo>
                      <a:pt x="49" y="15"/>
                      <a:pt x="23" y="5"/>
                      <a:pt x="0" y="0"/>
                    </a:cubicBezTo>
                  </a:path>
                </a:pathLst>
              </a:custGeom>
              <a:solidFill>
                <a:srgbClr val="766C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17" name="Freeform 5132">
                <a:extLst>
                  <a:ext uri="{FF2B5EF4-FFF2-40B4-BE49-F238E27FC236}">
                    <a16:creationId xmlns:a16="http://schemas.microsoft.com/office/drawing/2014/main" id="{A1D57F62-7129-4155-8D89-2FA041DE65F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98" y="1376"/>
                <a:ext cx="85" cy="108"/>
              </a:xfrm>
              <a:custGeom>
                <a:avLst/>
                <a:gdLst>
                  <a:gd name="T0" fmla="*/ 132 w 62"/>
                  <a:gd name="T1" fmla="*/ 58 h 80"/>
                  <a:gd name="T2" fmla="*/ 126 w 62"/>
                  <a:gd name="T3" fmla="*/ 58 h 80"/>
                  <a:gd name="T4" fmla="*/ 41 w 62"/>
                  <a:gd name="T5" fmla="*/ 104 h 80"/>
                  <a:gd name="T6" fmla="*/ 88 w 62"/>
                  <a:gd name="T7" fmla="*/ 234 h 80"/>
                  <a:gd name="T8" fmla="*/ 152 w 62"/>
                  <a:gd name="T9" fmla="*/ 266 h 80"/>
                  <a:gd name="T10" fmla="*/ 182 w 62"/>
                  <a:gd name="T11" fmla="*/ 246 h 80"/>
                  <a:gd name="T12" fmla="*/ 199 w 62"/>
                  <a:gd name="T13" fmla="*/ 188 h 80"/>
                  <a:gd name="T14" fmla="*/ 219 w 62"/>
                  <a:gd name="T15" fmla="*/ 105 h 80"/>
                  <a:gd name="T16" fmla="*/ 188 w 62"/>
                  <a:gd name="T17" fmla="*/ 85 h 80"/>
                  <a:gd name="T18" fmla="*/ 132 w 62"/>
                  <a:gd name="T19" fmla="*/ 58 h 80"/>
                  <a:gd name="T20" fmla="*/ 0 w 62"/>
                  <a:gd name="T21" fmla="*/ 0 h 80"/>
                  <a:gd name="T22" fmla="*/ 7 w 62"/>
                  <a:gd name="T23" fmla="*/ 12 h 80"/>
                  <a:gd name="T24" fmla="*/ 19 w 62"/>
                  <a:gd name="T25" fmla="*/ 7 h 80"/>
                  <a:gd name="T26" fmla="*/ 0 w 62"/>
                  <a:gd name="T27" fmla="*/ 0 h 80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62" h="80">
                    <a:moveTo>
                      <a:pt x="37" y="18"/>
                    </a:moveTo>
                    <a:cubicBezTo>
                      <a:pt x="36" y="18"/>
                      <a:pt x="36" y="18"/>
                      <a:pt x="36" y="18"/>
                    </a:cubicBezTo>
                    <a:cubicBezTo>
                      <a:pt x="28" y="22"/>
                      <a:pt x="20" y="27"/>
                      <a:pt x="12" y="31"/>
                    </a:cubicBezTo>
                    <a:cubicBezTo>
                      <a:pt x="17" y="44"/>
                      <a:pt x="21" y="57"/>
                      <a:pt x="25" y="70"/>
                    </a:cubicBezTo>
                    <a:cubicBezTo>
                      <a:pt x="31" y="73"/>
                      <a:pt x="37" y="76"/>
                      <a:pt x="43" y="80"/>
                    </a:cubicBezTo>
                    <a:cubicBezTo>
                      <a:pt x="46" y="78"/>
                      <a:pt x="49" y="76"/>
                      <a:pt x="52" y="74"/>
                    </a:cubicBezTo>
                    <a:cubicBezTo>
                      <a:pt x="53" y="67"/>
                      <a:pt x="54" y="61"/>
                      <a:pt x="56" y="56"/>
                    </a:cubicBezTo>
                    <a:cubicBezTo>
                      <a:pt x="58" y="48"/>
                      <a:pt x="61" y="40"/>
                      <a:pt x="62" y="32"/>
                    </a:cubicBezTo>
                    <a:cubicBezTo>
                      <a:pt x="59" y="30"/>
                      <a:pt x="56" y="28"/>
                      <a:pt x="53" y="26"/>
                    </a:cubicBezTo>
                    <a:cubicBezTo>
                      <a:pt x="48" y="23"/>
                      <a:pt x="42" y="21"/>
                      <a:pt x="37" y="18"/>
                    </a:cubicBezTo>
                    <a:moveTo>
                      <a:pt x="0" y="0"/>
                    </a:moveTo>
                    <a:cubicBezTo>
                      <a:pt x="1" y="1"/>
                      <a:pt x="1" y="2"/>
                      <a:pt x="2" y="4"/>
                    </a:cubicBezTo>
                    <a:cubicBezTo>
                      <a:pt x="3" y="3"/>
                      <a:pt x="4" y="3"/>
                      <a:pt x="5" y="2"/>
                    </a:cubicBezTo>
                    <a:cubicBezTo>
                      <a:pt x="3" y="2"/>
                      <a:pt x="2" y="1"/>
                      <a:pt x="0" y="0"/>
                    </a:cubicBezTo>
                  </a:path>
                </a:pathLst>
              </a:custGeom>
              <a:solidFill>
                <a:srgbClr val="332B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18" name="Freeform 5133">
                <a:extLst>
                  <a:ext uri="{FF2B5EF4-FFF2-40B4-BE49-F238E27FC236}">
                    <a16:creationId xmlns:a16="http://schemas.microsoft.com/office/drawing/2014/main" id="{BACE54A8-15C3-4A3B-A10E-C654E765A1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46" y="1525"/>
                <a:ext cx="4" cy="4"/>
              </a:xfrm>
              <a:custGeom>
                <a:avLst/>
                <a:gdLst>
                  <a:gd name="T0" fmla="*/ 9 w 3"/>
                  <a:gd name="T1" fmla="*/ 0 h 3"/>
                  <a:gd name="T2" fmla="*/ 0 w 3"/>
                  <a:gd name="T3" fmla="*/ 1 h 3"/>
                  <a:gd name="T4" fmla="*/ 0 w 3"/>
                  <a:gd name="T5" fmla="*/ 9 h 3"/>
                  <a:gd name="T6" fmla="*/ 7 w 3"/>
                  <a:gd name="T7" fmla="*/ 1 h 3"/>
                  <a:gd name="T8" fmla="*/ 9 w 3"/>
                  <a:gd name="T9" fmla="*/ 0 h 3"/>
                  <a:gd name="T10" fmla="*/ 9 w 3"/>
                  <a:gd name="T11" fmla="*/ 0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2" y="0"/>
                      <a:pt x="1" y="1"/>
                      <a:pt x="0" y="1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1" y="3"/>
                      <a:pt x="2" y="2"/>
                      <a:pt x="2" y="1"/>
                    </a:cubicBezTo>
                    <a:cubicBezTo>
                      <a:pt x="2" y="1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332B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19" name="Freeform 5134">
                <a:extLst>
                  <a:ext uri="{FF2B5EF4-FFF2-40B4-BE49-F238E27FC236}">
                    <a16:creationId xmlns:a16="http://schemas.microsoft.com/office/drawing/2014/main" id="{AE458EF7-E2D4-4E6B-9D98-75A052402AF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82" y="1331"/>
                <a:ext cx="107" cy="88"/>
              </a:xfrm>
              <a:custGeom>
                <a:avLst/>
                <a:gdLst>
                  <a:gd name="T0" fmla="*/ 253 w 79"/>
                  <a:gd name="T1" fmla="*/ 125 h 65"/>
                  <a:gd name="T2" fmla="*/ 164 w 79"/>
                  <a:gd name="T3" fmla="*/ 171 h 65"/>
                  <a:gd name="T4" fmla="*/ 218 w 79"/>
                  <a:gd name="T5" fmla="*/ 198 h 65"/>
                  <a:gd name="T6" fmla="*/ 248 w 79"/>
                  <a:gd name="T7" fmla="*/ 218 h 65"/>
                  <a:gd name="T8" fmla="*/ 265 w 79"/>
                  <a:gd name="T9" fmla="*/ 131 h 65"/>
                  <a:gd name="T10" fmla="*/ 253 w 79"/>
                  <a:gd name="T11" fmla="*/ 125 h 65"/>
                  <a:gd name="T12" fmla="*/ 0 w 79"/>
                  <a:gd name="T13" fmla="*/ 0 h 65"/>
                  <a:gd name="T14" fmla="*/ 41 w 79"/>
                  <a:gd name="T15" fmla="*/ 112 h 65"/>
                  <a:gd name="T16" fmla="*/ 57 w 79"/>
                  <a:gd name="T17" fmla="*/ 118 h 65"/>
                  <a:gd name="T18" fmla="*/ 126 w 79"/>
                  <a:gd name="T19" fmla="*/ 79 h 65"/>
                  <a:gd name="T20" fmla="*/ 154 w 79"/>
                  <a:gd name="T21" fmla="*/ 68 h 65"/>
                  <a:gd name="T22" fmla="*/ 0 w 79"/>
                  <a:gd name="T23" fmla="*/ 0 h 65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79" h="65">
                    <a:moveTo>
                      <a:pt x="75" y="37"/>
                    </a:moveTo>
                    <a:cubicBezTo>
                      <a:pt x="66" y="42"/>
                      <a:pt x="57" y="46"/>
                      <a:pt x="49" y="51"/>
                    </a:cubicBezTo>
                    <a:cubicBezTo>
                      <a:pt x="54" y="54"/>
                      <a:pt x="60" y="56"/>
                      <a:pt x="65" y="59"/>
                    </a:cubicBezTo>
                    <a:cubicBezTo>
                      <a:pt x="68" y="61"/>
                      <a:pt x="71" y="63"/>
                      <a:pt x="74" y="65"/>
                    </a:cubicBezTo>
                    <a:cubicBezTo>
                      <a:pt x="76" y="56"/>
                      <a:pt x="78" y="48"/>
                      <a:pt x="79" y="39"/>
                    </a:cubicBezTo>
                    <a:cubicBezTo>
                      <a:pt x="78" y="38"/>
                      <a:pt x="76" y="37"/>
                      <a:pt x="75" y="37"/>
                    </a:cubicBezTo>
                    <a:moveTo>
                      <a:pt x="0" y="0"/>
                    </a:moveTo>
                    <a:cubicBezTo>
                      <a:pt x="3" y="9"/>
                      <a:pt x="7" y="21"/>
                      <a:pt x="12" y="33"/>
                    </a:cubicBezTo>
                    <a:cubicBezTo>
                      <a:pt x="14" y="34"/>
                      <a:pt x="15" y="35"/>
                      <a:pt x="17" y="35"/>
                    </a:cubicBezTo>
                    <a:cubicBezTo>
                      <a:pt x="24" y="32"/>
                      <a:pt x="31" y="28"/>
                      <a:pt x="38" y="24"/>
                    </a:cubicBezTo>
                    <a:cubicBezTo>
                      <a:pt x="41" y="23"/>
                      <a:pt x="43" y="21"/>
                      <a:pt x="46" y="20"/>
                    </a:cubicBezTo>
                    <a:cubicBezTo>
                      <a:pt x="30" y="12"/>
                      <a:pt x="15" y="5"/>
                      <a:pt x="0" y="0"/>
                    </a:cubicBezTo>
                  </a:path>
                </a:pathLst>
              </a:custGeom>
              <a:solidFill>
                <a:srgbClr val="766C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20" name="Freeform 5135">
                <a:extLst>
                  <a:ext uri="{FF2B5EF4-FFF2-40B4-BE49-F238E27FC236}">
                    <a16:creationId xmlns:a16="http://schemas.microsoft.com/office/drawing/2014/main" id="{9B96479F-5C9D-4B02-8D50-A3E5491F75B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32" y="1471"/>
                <a:ext cx="25" cy="54"/>
              </a:xfrm>
              <a:custGeom>
                <a:avLst/>
                <a:gdLst>
                  <a:gd name="T0" fmla="*/ 50 w 18"/>
                  <a:gd name="T1" fmla="*/ 131 h 40"/>
                  <a:gd name="T2" fmla="*/ 49 w 18"/>
                  <a:gd name="T3" fmla="*/ 134 h 40"/>
                  <a:gd name="T4" fmla="*/ 49 w 18"/>
                  <a:gd name="T5" fmla="*/ 134 h 40"/>
                  <a:gd name="T6" fmla="*/ 50 w 18"/>
                  <a:gd name="T7" fmla="*/ 131 h 40"/>
                  <a:gd name="T8" fmla="*/ 0 w 18"/>
                  <a:gd name="T9" fmla="*/ 0 h 40"/>
                  <a:gd name="T10" fmla="*/ 21 w 18"/>
                  <a:gd name="T11" fmla="*/ 63 h 40"/>
                  <a:gd name="T12" fmla="*/ 64 w 18"/>
                  <a:gd name="T13" fmla="*/ 36 h 40"/>
                  <a:gd name="T14" fmla="*/ 68 w 18"/>
                  <a:gd name="T15" fmla="*/ 35 h 40"/>
                  <a:gd name="T16" fmla="*/ 0 w 18"/>
                  <a:gd name="T17" fmla="*/ 0 h 4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8" h="40">
                    <a:moveTo>
                      <a:pt x="14" y="39"/>
                    </a:moveTo>
                    <a:cubicBezTo>
                      <a:pt x="13" y="40"/>
                      <a:pt x="13" y="40"/>
                      <a:pt x="13" y="40"/>
                    </a:cubicBezTo>
                    <a:cubicBezTo>
                      <a:pt x="13" y="40"/>
                      <a:pt x="13" y="40"/>
                      <a:pt x="13" y="40"/>
                    </a:cubicBezTo>
                    <a:cubicBezTo>
                      <a:pt x="13" y="40"/>
                      <a:pt x="13" y="40"/>
                      <a:pt x="14" y="39"/>
                    </a:cubicBezTo>
                    <a:moveTo>
                      <a:pt x="0" y="0"/>
                    </a:moveTo>
                    <a:cubicBezTo>
                      <a:pt x="2" y="6"/>
                      <a:pt x="4" y="13"/>
                      <a:pt x="6" y="19"/>
                    </a:cubicBezTo>
                    <a:cubicBezTo>
                      <a:pt x="9" y="16"/>
                      <a:pt x="13" y="14"/>
                      <a:pt x="17" y="11"/>
                    </a:cubicBezTo>
                    <a:cubicBezTo>
                      <a:pt x="17" y="11"/>
                      <a:pt x="18" y="10"/>
                      <a:pt x="18" y="10"/>
                    </a:cubicBezTo>
                    <a:cubicBezTo>
                      <a:pt x="12" y="6"/>
                      <a:pt x="6" y="3"/>
                      <a:pt x="0" y="0"/>
                    </a:cubicBezTo>
                  </a:path>
                </a:pathLst>
              </a:custGeom>
              <a:solidFill>
                <a:srgbClr val="766C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21" name="Freeform 5136">
                <a:extLst>
                  <a:ext uri="{FF2B5EF4-FFF2-40B4-BE49-F238E27FC236}">
                    <a16:creationId xmlns:a16="http://schemas.microsoft.com/office/drawing/2014/main" id="{C3845FFD-3352-4866-B7BE-B97AD97E1F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08" y="992"/>
                <a:ext cx="32" cy="31"/>
              </a:xfrm>
              <a:custGeom>
                <a:avLst/>
                <a:gdLst>
                  <a:gd name="T0" fmla="*/ 37 w 24"/>
                  <a:gd name="T1" fmla="*/ 0 h 23"/>
                  <a:gd name="T2" fmla="*/ 0 w 24"/>
                  <a:gd name="T3" fmla="*/ 49 h 23"/>
                  <a:gd name="T4" fmla="*/ 44 w 24"/>
                  <a:gd name="T5" fmla="*/ 77 h 23"/>
                  <a:gd name="T6" fmla="*/ 76 w 24"/>
                  <a:gd name="T7" fmla="*/ 36 h 23"/>
                  <a:gd name="T8" fmla="*/ 65 w 24"/>
                  <a:gd name="T9" fmla="*/ 20 h 23"/>
                  <a:gd name="T10" fmla="*/ 37 w 24"/>
                  <a:gd name="T11" fmla="*/ 0 h 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4" h="23">
                    <a:moveTo>
                      <a:pt x="12" y="0"/>
                    </a:moveTo>
                    <a:cubicBezTo>
                      <a:pt x="9" y="6"/>
                      <a:pt x="4" y="11"/>
                      <a:pt x="0" y="15"/>
                    </a:cubicBezTo>
                    <a:cubicBezTo>
                      <a:pt x="5" y="18"/>
                      <a:pt x="10" y="20"/>
                      <a:pt x="14" y="23"/>
                    </a:cubicBezTo>
                    <a:cubicBezTo>
                      <a:pt x="18" y="19"/>
                      <a:pt x="21" y="15"/>
                      <a:pt x="24" y="11"/>
                    </a:cubicBezTo>
                    <a:cubicBezTo>
                      <a:pt x="23" y="9"/>
                      <a:pt x="22" y="8"/>
                      <a:pt x="21" y="6"/>
                    </a:cubicBezTo>
                    <a:cubicBezTo>
                      <a:pt x="18" y="4"/>
                      <a:pt x="15" y="2"/>
                      <a:pt x="12" y="0"/>
                    </a:cubicBezTo>
                  </a:path>
                </a:pathLst>
              </a:custGeom>
              <a:solidFill>
                <a:srgbClr val="5249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22" name="Freeform 5137">
                <a:extLst>
                  <a:ext uri="{FF2B5EF4-FFF2-40B4-BE49-F238E27FC236}">
                    <a16:creationId xmlns:a16="http://schemas.microsoft.com/office/drawing/2014/main" id="{AE460772-71CC-4979-BD75-80CBF55354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24" y="986"/>
                <a:ext cx="12" cy="14"/>
              </a:xfrm>
              <a:custGeom>
                <a:avLst/>
                <a:gdLst>
                  <a:gd name="T0" fmla="*/ 12 w 9"/>
                  <a:gd name="T1" fmla="*/ 0 h 10"/>
                  <a:gd name="T2" fmla="*/ 0 w 9"/>
                  <a:gd name="T3" fmla="*/ 15 h 10"/>
                  <a:gd name="T4" fmla="*/ 28 w 9"/>
                  <a:gd name="T5" fmla="*/ 39 h 10"/>
                  <a:gd name="T6" fmla="*/ 12 w 9"/>
                  <a:gd name="T7" fmla="*/ 0 h 1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" h="10">
                    <a:moveTo>
                      <a:pt x="4" y="0"/>
                    </a:moveTo>
                    <a:cubicBezTo>
                      <a:pt x="3" y="1"/>
                      <a:pt x="2" y="3"/>
                      <a:pt x="0" y="4"/>
                    </a:cubicBezTo>
                    <a:cubicBezTo>
                      <a:pt x="3" y="6"/>
                      <a:pt x="6" y="8"/>
                      <a:pt x="9" y="10"/>
                    </a:cubicBezTo>
                    <a:cubicBezTo>
                      <a:pt x="7" y="7"/>
                      <a:pt x="6" y="3"/>
                      <a:pt x="4" y="0"/>
                    </a:cubicBezTo>
                  </a:path>
                </a:pathLst>
              </a:custGeom>
              <a:solidFill>
                <a:srgbClr val="6E65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23" name="Freeform 5138">
                <a:extLst>
                  <a:ext uri="{FF2B5EF4-FFF2-40B4-BE49-F238E27FC236}">
                    <a16:creationId xmlns:a16="http://schemas.microsoft.com/office/drawing/2014/main" id="{5EECFA05-4F11-4306-97AE-234870D7967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894" y="1028"/>
                <a:ext cx="118" cy="68"/>
              </a:xfrm>
              <a:custGeom>
                <a:avLst/>
                <a:gdLst>
                  <a:gd name="T0" fmla="*/ 12 w 87"/>
                  <a:gd name="T1" fmla="*/ 106 h 50"/>
                  <a:gd name="T2" fmla="*/ 0 w 87"/>
                  <a:gd name="T3" fmla="*/ 112 h 50"/>
                  <a:gd name="T4" fmla="*/ 1 w 87"/>
                  <a:gd name="T5" fmla="*/ 124 h 50"/>
                  <a:gd name="T6" fmla="*/ 20 w 87"/>
                  <a:gd name="T7" fmla="*/ 170 h 50"/>
                  <a:gd name="T8" fmla="*/ 141 w 87"/>
                  <a:gd name="T9" fmla="*/ 132 h 50"/>
                  <a:gd name="T10" fmla="*/ 12 w 87"/>
                  <a:gd name="T11" fmla="*/ 106 h 50"/>
                  <a:gd name="T12" fmla="*/ 237 w 87"/>
                  <a:gd name="T13" fmla="*/ 0 h 50"/>
                  <a:gd name="T14" fmla="*/ 160 w 87"/>
                  <a:gd name="T15" fmla="*/ 56 h 50"/>
                  <a:gd name="T16" fmla="*/ 231 w 87"/>
                  <a:gd name="T17" fmla="*/ 76 h 50"/>
                  <a:gd name="T18" fmla="*/ 294 w 87"/>
                  <a:gd name="T19" fmla="*/ 26 h 50"/>
                  <a:gd name="T20" fmla="*/ 247 w 87"/>
                  <a:gd name="T21" fmla="*/ 1 h 50"/>
                  <a:gd name="T22" fmla="*/ 237 w 87"/>
                  <a:gd name="T23" fmla="*/ 0 h 5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87" h="50">
                    <a:moveTo>
                      <a:pt x="4" y="31"/>
                    </a:moveTo>
                    <a:cubicBezTo>
                      <a:pt x="3" y="32"/>
                      <a:pt x="1" y="32"/>
                      <a:pt x="0" y="32"/>
                    </a:cubicBezTo>
                    <a:cubicBezTo>
                      <a:pt x="0" y="33"/>
                      <a:pt x="1" y="35"/>
                      <a:pt x="1" y="36"/>
                    </a:cubicBezTo>
                    <a:cubicBezTo>
                      <a:pt x="3" y="41"/>
                      <a:pt x="4" y="45"/>
                      <a:pt x="6" y="50"/>
                    </a:cubicBezTo>
                    <a:cubicBezTo>
                      <a:pt x="19" y="47"/>
                      <a:pt x="31" y="43"/>
                      <a:pt x="42" y="38"/>
                    </a:cubicBezTo>
                    <a:cubicBezTo>
                      <a:pt x="26" y="33"/>
                      <a:pt x="14" y="31"/>
                      <a:pt x="4" y="31"/>
                    </a:cubicBezTo>
                    <a:moveTo>
                      <a:pt x="70" y="0"/>
                    </a:moveTo>
                    <a:cubicBezTo>
                      <a:pt x="63" y="6"/>
                      <a:pt x="55" y="11"/>
                      <a:pt x="47" y="16"/>
                    </a:cubicBezTo>
                    <a:cubicBezTo>
                      <a:pt x="54" y="17"/>
                      <a:pt x="61" y="20"/>
                      <a:pt x="68" y="22"/>
                    </a:cubicBezTo>
                    <a:cubicBezTo>
                      <a:pt x="75" y="18"/>
                      <a:pt x="81" y="13"/>
                      <a:pt x="87" y="7"/>
                    </a:cubicBezTo>
                    <a:cubicBezTo>
                      <a:pt x="82" y="5"/>
                      <a:pt x="78" y="3"/>
                      <a:pt x="73" y="1"/>
                    </a:cubicBezTo>
                    <a:cubicBezTo>
                      <a:pt x="72" y="1"/>
                      <a:pt x="71" y="1"/>
                      <a:pt x="70" y="0"/>
                    </a:cubicBezTo>
                  </a:path>
                </a:pathLst>
              </a:custGeom>
              <a:solidFill>
                <a:srgbClr val="5249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24" name="Freeform 5139">
                <a:extLst>
                  <a:ext uri="{FF2B5EF4-FFF2-40B4-BE49-F238E27FC236}">
                    <a16:creationId xmlns:a16="http://schemas.microsoft.com/office/drawing/2014/main" id="{FAC6152F-63EC-447C-B852-D3CD082509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89" y="1012"/>
                <a:ext cx="38" cy="26"/>
              </a:xfrm>
              <a:custGeom>
                <a:avLst/>
                <a:gdLst>
                  <a:gd name="T0" fmla="*/ 48 w 28"/>
                  <a:gd name="T1" fmla="*/ 0 h 19"/>
                  <a:gd name="T2" fmla="*/ 27 w 28"/>
                  <a:gd name="T3" fmla="*/ 21 h 19"/>
                  <a:gd name="T4" fmla="*/ 0 w 28"/>
                  <a:gd name="T5" fmla="*/ 41 h 19"/>
                  <a:gd name="T6" fmla="*/ 10 w 28"/>
                  <a:gd name="T7" fmla="*/ 47 h 19"/>
                  <a:gd name="T8" fmla="*/ 57 w 28"/>
                  <a:gd name="T9" fmla="*/ 67 h 19"/>
                  <a:gd name="T10" fmla="*/ 72 w 28"/>
                  <a:gd name="T11" fmla="*/ 56 h 19"/>
                  <a:gd name="T12" fmla="*/ 96 w 28"/>
                  <a:gd name="T13" fmla="*/ 29 h 19"/>
                  <a:gd name="T14" fmla="*/ 48 w 28"/>
                  <a:gd name="T15" fmla="*/ 0 h 1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8" h="19">
                    <a:moveTo>
                      <a:pt x="14" y="0"/>
                    </a:moveTo>
                    <a:cubicBezTo>
                      <a:pt x="12" y="2"/>
                      <a:pt x="10" y="4"/>
                      <a:pt x="8" y="6"/>
                    </a:cubicBezTo>
                    <a:cubicBezTo>
                      <a:pt x="5" y="8"/>
                      <a:pt x="3" y="10"/>
                      <a:pt x="0" y="12"/>
                    </a:cubicBezTo>
                    <a:cubicBezTo>
                      <a:pt x="1" y="13"/>
                      <a:pt x="2" y="13"/>
                      <a:pt x="3" y="13"/>
                    </a:cubicBezTo>
                    <a:cubicBezTo>
                      <a:pt x="8" y="15"/>
                      <a:pt x="12" y="17"/>
                      <a:pt x="17" y="19"/>
                    </a:cubicBezTo>
                    <a:cubicBezTo>
                      <a:pt x="18" y="18"/>
                      <a:pt x="20" y="17"/>
                      <a:pt x="21" y="16"/>
                    </a:cubicBezTo>
                    <a:cubicBezTo>
                      <a:pt x="24" y="13"/>
                      <a:pt x="26" y="11"/>
                      <a:pt x="28" y="8"/>
                    </a:cubicBezTo>
                    <a:cubicBezTo>
                      <a:pt x="24" y="5"/>
                      <a:pt x="19" y="3"/>
                      <a:pt x="14" y="0"/>
                    </a:cubicBezTo>
                  </a:path>
                </a:pathLst>
              </a:custGeom>
              <a:solidFill>
                <a:srgbClr val="8D85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25" name="Freeform 5140">
                <a:extLst>
                  <a:ext uri="{FF2B5EF4-FFF2-40B4-BE49-F238E27FC236}">
                    <a16:creationId xmlns:a16="http://schemas.microsoft.com/office/drawing/2014/main" id="{0B6247F6-549E-40EA-AA0A-A16C78EF1C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99" y="1050"/>
                <a:ext cx="87" cy="30"/>
              </a:xfrm>
              <a:custGeom>
                <a:avLst/>
                <a:gdLst>
                  <a:gd name="T0" fmla="*/ 145 w 64"/>
                  <a:gd name="T1" fmla="*/ 0 h 22"/>
                  <a:gd name="T2" fmla="*/ 76 w 64"/>
                  <a:gd name="T3" fmla="*/ 35 h 22"/>
                  <a:gd name="T4" fmla="*/ 0 w 64"/>
                  <a:gd name="T5" fmla="*/ 50 h 22"/>
                  <a:gd name="T6" fmla="*/ 132 w 64"/>
                  <a:gd name="T7" fmla="*/ 76 h 22"/>
                  <a:gd name="T8" fmla="*/ 218 w 64"/>
                  <a:gd name="T9" fmla="*/ 20 h 22"/>
                  <a:gd name="T10" fmla="*/ 145 w 64"/>
                  <a:gd name="T11" fmla="*/ 0 h 2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4" h="22">
                    <a:moveTo>
                      <a:pt x="43" y="0"/>
                    </a:moveTo>
                    <a:cubicBezTo>
                      <a:pt x="37" y="4"/>
                      <a:pt x="30" y="7"/>
                      <a:pt x="22" y="10"/>
                    </a:cubicBezTo>
                    <a:cubicBezTo>
                      <a:pt x="15" y="13"/>
                      <a:pt x="8" y="14"/>
                      <a:pt x="0" y="15"/>
                    </a:cubicBezTo>
                    <a:cubicBezTo>
                      <a:pt x="10" y="15"/>
                      <a:pt x="22" y="17"/>
                      <a:pt x="38" y="22"/>
                    </a:cubicBezTo>
                    <a:cubicBezTo>
                      <a:pt x="47" y="17"/>
                      <a:pt x="56" y="12"/>
                      <a:pt x="64" y="6"/>
                    </a:cubicBezTo>
                    <a:cubicBezTo>
                      <a:pt x="57" y="4"/>
                      <a:pt x="50" y="1"/>
                      <a:pt x="43" y="0"/>
                    </a:cubicBezTo>
                  </a:path>
                </a:pathLst>
              </a:custGeom>
              <a:solidFill>
                <a:srgbClr val="8D85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26" name="Freeform 5141">
                <a:extLst>
                  <a:ext uri="{FF2B5EF4-FFF2-40B4-BE49-F238E27FC236}">
                    <a16:creationId xmlns:a16="http://schemas.microsoft.com/office/drawing/2014/main" id="{781120DB-D367-44DA-A4D3-7A743507A15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29" y="1107"/>
                <a:ext cx="145" cy="85"/>
              </a:xfrm>
              <a:custGeom>
                <a:avLst/>
                <a:gdLst>
                  <a:gd name="T0" fmla="*/ 37 w 107"/>
                  <a:gd name="T1" fmla="*/ 152 h 63"/>
                  <a:gd name="T2" fmla="*/ 0 w 107"/>
                  <a:gd name="T3" fmla="*/ 155 h 63"/>
                  <a:gd name="T4" fmla="*/ 20 w 107"/>
                  <a:gd name="T5" fmla="*/ 209 h 63"/>
                  <a:gd name="T6" fmla="*/ 64 w 107"/>
                  <a:gd name="T7" fmla="*/ 198 h 63"/>
                  <a:gd name="T8" fmla="*/ 103 w 107"/>
                  <a:gd name="T9" fmla="*/ 192 h 63"/>
                  <a:gd name="T10" fmla="*/ 37 w 107"/>
                  <a:gd name="T11" fmla="*/ 152 h 63"/>
                  <a:gd name="T12" fmla="*/ 107 w 107"/>
                  <a:gd name="T13" fmla="*/ 140 h 63"/>
                  <a:gd name="T14" fmla="*/ 87 w 107"/>
                  <a:gd name="T15" fmla="*/ 146 h 63"/>
                  <a:gd name="T16" fmla="*/ 134 w 107"/>
                  <a:gd name="T17" fmla="*/ 188 h 63"/>
                  <a:gd name="T18" fmla="*/ 190 w 107"/>
                  <a:gd name="T19" fmla="*/ 171 h 63"/>
                  <a:gd name="T20" fmla="*/ 107 w 107"/>
                  <a:gd name="T21" fmla="*/ 140 h 63"/>
                  <a:gd name="T22" fmla="*/ 306 w 107"/>
                  <a:gd name="T23" fmla="*/ 43 h 63"/>
                  <a:gd name="T24" fmla="*/ 291 w 107"/>
                  <a:gd name="T25" fmla="*/ 54 h 63"/>
                  <a:gd name="T26" fmla="*/ 202 w 107"/>
                  <a:gd name="T27" fmla="*/ 104 h 63"/>
                  <a:gd name="T28" fmla="*/ 268 w 107"/>
                  <a:gd name="T29" fmla="*/ 142 h 63"/>
                  <a:gd name="T30" fmla="*/ 360 w 107"/>
                  <a:gd name="T31" fmla="*/ 89 h 63"/>
                  <a:gd name="T32" fmla="*/ 306 w 107"/>
                  <a:gd name="T33" fmla="*/ 43 h 63"/>
                  <a:gd name="T34" fmla="*/ 352 w 107"/>
                  <a:gd name="T35" fmla="*/ 0 h 63"/>
                  <a:gd name="T36" fmla="*/ 351 w 107"/>
                  <a:gd name="T37" fmla="*/ 1 h 63"/>
                  <a:gd name="T38" fmla="*/ 352 w 107"/>
                  <a:gd name="T39" fmla="*/ 7 h 63"/>
                  <a:gd name="T40" fmla="*/ 352 w 107"/>
                  <a:gd name="T41" fmla="*/ 0 h 6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107" h="63">
                    <a:moveTo>
                      <a:pt x="11" y="46"/>
                    </a:moveTo>
                    <a:cubicBezTo>
                      <a:pt x="7" y="47"/>
                      <a:pt x="4" y="47"/>
                      <a:pt x="0" y="47"/>
                    </a:cubicBezTo>
                    <a:cubicBezTo>
                      <a:pt x="2" y="52"/>
                      <a:pt x="4" y="58"/>
                      <a:pt x="6" y="63"/>
                    </a:cubicBezTo>
                    <a:cubicBezTo>
                      <a:pt x="10" y="62"/>
                      <a:pt x="15" y="61"/>
                      <a:pt x="19" y="60"/>
                    </a:cubicBezTo>
                    <a:cubicBezTo>
                      <a:pt x="22" y="59"/>
                      <a:pt x="26" y="59"/>
                      <a:pt x="30" y="58"/>
                    </a:cubicBezTo>
                    <a:cubicBezTo>
                      <a:pt x="23" y="55"/>
                      <a:pt x="16" y="50"/>
                      <a:pt x="11" y="46"/>
                    </a:cubicBezTo>
                    <a:moveTo>
                      <a:pt x="32" y="42"/>
                    </a:moveTo>
                    <a:cubicBezTo>
                      <a:pt x="30" y="43"/>
                      <a:pt x="28" y="43"/>
                      <a:pt x="26" y="44"/>
                    </a:cubicBezTo>
                    <a:cubicBezTo>
                      <a:pt x="27" y="48"/>
                      <a:pt x="33" y="52"/>
                      <a:pt x="40" y="56"/>
                    </a:cubicBezTo>
                    <a:cubicBezTo>
                      <a:pt x="45" y="55"/>
                      <a:pt x="50" y="53"/>
                      <a:pt x="56" y="52"/>
                    </a:cubicBezTo>
                    <a:cubicBezTo>
                      <a:pt x="47" y="48"/>
                      <a:pt x="39" y="45"/>
                      <a:pt x="32" y="42"/>
                    </a:cubicBezTo>
                    <a:moveTo>
                      <a:pt x="91" y="13"/>
                    </a:moveTo>
                    <a:cubicBezTo>
                      <a:pt x="89" y="14"/>
                      <a:pt x="87" y="15"/>
                      <a:pt x="86" y="16"/>
                    </a:cubicBezTo>
                    <a:cubicBezTo>
                      <a:pt x="78" y="22"/>
                      <a:pt x="69" y="27"/>
                      <a:pt x="60" y="31"/>
                    </a:cubicBezTo>
                    <a:cubicBezTo>
                      <a:pt x="67" y="35"/>
                      <a:pt x="73" y="39"/>
                      <a:pt x="80" y="43"/>
                    </a:cubicBezTo>
                    <a:cubicBezTo>
                      <a:pt x="90" y="39"/>
                      <a:pt x="100" y="34"/>
                      <a:pt x="107" y="27"/>
                    </a:cubicBezTo>
                    <a:cubicBezTo>
                      <a:pt x="102" y="22"/>
                      <a:pt x="96" y="17"/>
                      <a:pt x="91" y="13"/>
                    </a:cubicBezTo>
                    <a:moveTo>
                      <a:pt x="105" y="0"/>
                    </a:moveTo>
                    <a:cubicBezTo>
                      <a:pt x="104" y="0"/>
                      <a:pt x="104" y="1"/>
                      <a:pt x="104" y="1"/>
                    </a:cubicBezTo>
                    <a:cubicBezTo>
                      <a:pt x="104" y="1"/>
                      <a:pt x="105" y="2"/>
                      <a:pt x="105" y="2"/>
                    </a:cubicBezTo>
                    <a:cubicBezTo>
                      <a:pt x="105" y="1"/>
                      <a:pt x="105" y="1"/>
                      <a:pt x="105" y="0"/>
                    </a:cubicBezTo>
                  </a:path>
                </a:pathLst>
              </a:custGeom>
              <a:solidFill>
                <a:srgbClr val="5249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27" name="Freeform 5142">
                <a:extLst>
                  <a:ext uri="{FF2B5EF4-FFF2-40B4-BE49-F238E27FC236}">
                    <a16:creationId xmlns:a16="http://schemas.microsoft.com/office/drawing/2014/main" id="{84F73BEA-8FAD-41D3-A774-FB5D76E8FD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53" y="1108"/>
                <a:ext cx="25" cy="36"/>
              </a:xfrm>
              <a:custGeom>
                <a:avLst/>
                <a:gdLst>
                  <a:gd name="T0" fmla="*/ 38 w 19"/>
                  <a:gd name="T1" fmla="*/ 0 h 26"/>
                  <a:gd name="T2" fmla="*/ 0 w 19"/>
                  <a:gd name="T3" fmla="*/ 46 h 26"/>
                  <a:gd name="T4" fmla="*/ 49 w 19"/>
                  <a:gd name="T5" fmla="*/ 96 h 26"/>
                  <a:gd name="T6" fmla="*/ 57 w 19"/>
                  <a:gd name="T7" fmla="*/ 89 h 26"/>
                  <a:gd name="T8" fmla="*/ 42 w 19"/>
                  <a:gd name="T9" fmla="*/ 1 h 26"/>
                  <a:gd name="T10" fmla="*/ 38 w 19"/>
                  <a:gd name="T11" fmla="*/ 0 h 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9" h="26">
                    <a:moveTo>
                      <a:pt x="13" y="0"/>
                    </a:moveTo>
                    <a:cubicBezTo>
                      <a:pt x="9" y="4"/>
                      <a:pt x="4" y="8"/>
                      <a:pt x="0" y="12"/>
                    </a:cubicBezTo>
                    <a:cubicBezTo>
                      <a:pt x="5" y="16"/>
                      <a:pt x="11" y="21"/>
                      <a:pt x="16" y="26"/>
                    </a:cubicBezTo>
                    <a:cubicBezTo>
                      <a:pt x="17" y="25"/>
                      <a:pt x="18" y="25"/>
                      <a:pt x="19" y="24"/>
                    </a:cubicBezTo>
                    <a:cubicBezTo>
                      <a:pt x="17" y="16"/>
                      <a:pt x="16" y="9"/>
                      <a:pt x="14" y="1"/>
                    </a:cubicBezTo>
                    <a:cubicBezTo>
                      <a:pt x="14" y="1"/>
                      <a:pt x="13" y="0"/>
                      <a:pt x="13" y="0"/>
                    </a:cubicBezTo>
                  </a:path>
                </a:pathLst>
              </a:custGeom>
              <a:solidFill>
                <a:srgbClr val="8D85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28" name="Freeform 5143">
                <a:extLst>
                  <a:ext uri="{FF2B5EF4-FFF2-40B4-BE49-F238E27FC236}">
                    <a16:creationId xmlns:a16="http://schemas.microsoft.com/office/drawing/2014/main" id="{F85901B9-C38E-453D-AA67-4B0BC82385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73" y="1149"/>
                <a:ext cx="65" cy="29"/>
              </a:xfrm>
              <a:custGeom>
                <a:avLst/>
                <a:gdLst>
                  <a:gd name="T0" fmla="*/ 93 w 48"/>
                  <a:gd name="T1" fmla="*/ 0 h 21"/>
                  <a:gd name="T2" fmla="*/ 0 w 48"/>
                  <a:gd name="T3" fmla="*/ 40 h 21"/>
                  <a:gd name="T4" fmla="*/ 83 w 48"/>
                  <a:gd name="T5" fmla="*/ 76 h 21"/>
                  <a:gd name="T6" fmla="*/ 161 w 48"/>
                  <a:gd name="T7" fmla="*/ 44 h 21"/>
                  <a:gd name="T8" fmla="*/ 93 w 48"/>
                  <a:gd name="T9" fmla="*/ 0 h 2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8" h="21">
                    <a:moveTo>
                      <a:pt x="28" y="0"/>
                    </a:moveTo>
                    <a:cubicBezTo>
                      <a:pt x="19" y="4"/>
                      <a:pt x="10" y="8"/>
                      <a:pt x="0" y="11"/>
                    </a:cubicBezTo>
                    <a:cubicBezTo>
                      <a:pt x="7" y="14"/>
                      <a:pt x="15" y="17"/>
                      <a:pt x="24" y="21"/>
                    </a:cubicBezTo>
                    <a:cubicBezTo>
                      <a:pt x="32" y="18"/>
                      <a:pt x="40" y="16"/>
                      <a:pt x="48" y="12"/>
                    </a:cubicBezTo>
                    <a:cubicBezTo>
                      <a:pt x="41" y="8"/>
                      <a:pt x="35" y="4"/>
                      <a:pt x="28" y="0"/>
                    </a:cubicBezTo>
                  </a:path>
                </a:pathLst>
              </a:custGeom>
              <a:solidFill>
                <a:srgbClr val="8D85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29" name="Freeform 5144">
                <a:extLst>
                  <a:ext uri="{FF2B5EF4-FFF2-40B4-BE49-F238E27FC236}">
                    <a16:creationId xmlns:a16="http://schemas.microsoft.com/office/drawing/2014/main" id="{3A183DFA-6A9F-4FAA-BC22-1D98D15406B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70" y="1224"/>
                <a:ext cx="123" cy="99"/>
              </a:xfrm>
              <a:custGeom>
                <a:avLst/>
                <a:gdLst>
                  <a:gd name="T0" fmla="*/ 57 w 91"/>
                  <a:gd name="T1" fmla="*/ 190 h 73"/>
                  <a:gd name="T2" fmla="*/ 30 w 91"/>
                  <a:gd name="T3" fmla="*/ 247 h 73"/>
                  <a:gd name="T4" fmla="*/ 114 w 91"/>
                  <a:gd name="T5" fmla="*/ 217 h 73"/>
                  <a:gd name="T6" fmla="*/ 74 w 91"/>
                  <a:gd name="T7" fmla="*/ 191 h 73"/>
                  <a:gd name="T8" fmla="*/ 57 w 91"/>
                  <a:gd name="T9" fmla="*/ 190 h 73"/>
                  <a:gd name="T10" fmla="*/ 87 w 91"/>
                  <a:gd name="T11" fmla="*/ 118 h 73"/>
                  <a:gd name="T12" fmla="*/ 0 w 91"/>
                  <a:gd name="T13" fmla="*/ 153 h 73"/>
                  <a:gd name="T14" fmla="*/ 7 w 91"/>
                  <a:gd name="T15" fmla="*/ 182 h 73"/>
                  <a:gd name="T16" fmla="*/ 43 w 91"/>
                  <a:gd name="T17" fmla="*/ 149 h 73"/>
                  <a:gd name="T18" fmla="*/ 55 w 91"/>
                  <a:gd name="T19" fmla="*/ 176 h 73"/>
                  <a:gd name="T20" fmla="*/ 77 w 91"/>
                  <a:gd name="T21" fmla="*/ 172 h 73"/>
                  <a:gd name="T22" fmla="*/ 146 w 91"/>
                  <a:gd name="T23" fmla="*/ 197 h 73"/>
                  <a:gd name="T24" fmla="*/ 182 w 91"/>
                  <a:gd name="T25" fmla="*/ 176 h 73"/>
                  <a:gd name="T26" fmla="*/ 87 w 91"/>
                  <a:gd name="T27" fmla="*/ 118 h 73"/>
                  <a:gd name="T28" fmla="*/ 269 w 91"/>
                  <a:gd name="T29" fmla="*/ 0 h 73"/>
                  <a:gd name="T30" fmla="*/ 218 w 91"/>
                  <a:gd name="T31" fmla="*/ 45 h 73"/>
                  <a:gd name="T32" fmla="*/ 181 w 91"/>
                  <a:gd name="T33" fmla="*/ 68 h 73"/>
                  <a:gd name="T34" fmla="*/ 219 w 91"/>
                  <a:gd name="T35" fmla="*/ 96 h 73"/>
                  <a:gd name="T36" fmla="*/ 258 w 91"/>
                  <a:gd name="T37" fmla="*/ 125 h 73"/>
                  <a:gd name="T38" fmla="*/ 303 w 91"/>
                  <a:gd name="T39" fmla="*/ 83 h 73"/>
                  <a:gd name="T40" fmla="*/ 301 w 91"/>
                  <a:gd name="T41" fmla="*/ 27 h 73"/>
                  <a:gd name="T42" fmla="*/ 269 w 91"/>
                  <a:gd name="T43" fmla="*/ 0 h 73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91" h="73">
                    <a:moveTo>
                      <a:pt x="17" y="56"/>
                    </a:moveTo>
                    <a:cubicBezTo>
                      <a:pt x="8" y="56"/>
                      <a:pt x="9" y="65"/>
                      <a:pt x="9" y="73"/>
                    </a:cubicBezTo>
                    <a:cubicBezTo>
                      <a:pt x="17" y="71"/>
                      <a:pt x="25" y="67"/>
                      <a:pt x="34" y="64"/>
                    </a:cubicBezTo>
                    <a:cubicBezTo>
                      <a:pt x="30" y="61"/>
                      <a:pt x="26" y="58"/>
                      <a:pt x="22" y="57"/>
                    </a:cubicBezTo>
                    <a:cubicBezTo>
                      <a:pt x="20" y="56"/>
                      <a:pt x="19" y="56"/>
                      <a:pt x="17" y="56"/>
                    </a:cubicBezTo>
                    <a:moveTo>
                      <a:pt x="26" y="35"/>
                    </a:moveTo>
                    <a:cubicBezTo>
                      <a:pt x="17" y="39"/>
                      <a:pt x="8" y="42"/>
                      <a:pt x="0" y="45"/>
                    </a:cubicBezTo>
                    <a:cubicBezTo>
                      <a:pt x="1" y="48"/>
                      <a:pt x="2" y="51"/>
                      <a:pt x="2" y="54"/>
                    </a:cubicBezTo>
                    <a:cubicBezTo>
                      <a:pt x="5" y="50"/>
                      <a:pt x="9" y="47"/>
                      <a:pt x="13" y="44"/>
                    </a:cubicBezTo>
                    <a:cubicBezTo>
                      <a:pt x="13" y="46"/>
                      <a:pt x="16" y="50"/>
                      <a:pt x="16" y="52"/>
                    </a:cubicBezTo>
                    <a:cubicBezTo>
                      <a:pt x="18" y="51"/>
                      <a:pt x="21" y="51"/>
                      <a:pt x="23" y="51"/>
                    </a:cubicBezTo>
                    <a:cubicBezTo>
                      <a:pt x="30" y="51"/>
                      <a:pt x="37" y="54"/>
                      <a:pt x="44" y="58"/>
                    </a:cubicBezTo>
                    <a:cubicBezTo>
                      <a:pt x="48" y="56"/>
                      <a:pt x="52" y="54"/>
                      <a:pt x="55" y="52"/>
                    </a:cubicBezTo>
                    <a:cubicBezTo>
                      <a:pt x="46" y="46"/>
                      <a:pt x="36" y="40"/>
                      <a:pt x="26" y="35"/>
                    </a:cubicBezTo>
                    <a:moveTo>
                      <a:pt x="81" y="0"/>
                    </a:moveTo>
                    <a:cubicBezTo>
                      <a:pt x="76" y="4"/>
                      <a:pt x="71" y="9"/>
                      <a:pt x="65" y="13"/>
                    </a:cubicBezTo>
                    <a:cubicBezTo>
                      <a:pt x="61" y="15"/>
                      <a:pt x="58" y="17"/>
                      <a:pt x="54" y="20"/>
                    </a:cubicBezTo>
                    <a:cubicBezTo>
                      <a:pt x="58" y="22"/>
                      <a:pt x="62" y="25"/>
                      <a:pt x="66" y="28"/>
                    </a:cubicBezTo>
                    <a:cubicBezTo>
                      <a:pt x="70" y="31"/>
                      <a:pt x="74" y="34"/>
                      <a:pt x="77" y="37"/>
                    </a:cubicBezTo>
                    <a:cubicBezTo>
                      <a:pt x="82" y="33"/>
                      <a:pt x="87" y="28"/>
                      <a:pt x="91" y="24"/>
                    </a:cubicBezTo>
                    <a:cubicBezTo>
                      <a:pt x="91" y="19"/>
                      <a:pt x="90" y="13"/>
                      <a:pt x="90" y="8"/>
                    </a:cubicBezTo>
                    <a:cubicBezTo>
                      <a:pt x="87" y="5"/>
                      <a:pt x="84" y="2"/>
                      <a:pt x="81" y="0"/>
                    </a:cubicBezTo>
                  </a:path>
                </a:pathLst>
              </a:custGeom>
              <a:solidFill>
                <a:srgbClr val="5249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30" name="Freeform 5145">
                <a:extLst>
                  <a:ext uri="{FF2B5EF4-FFF2-40B4-BE49-F238E27FC236}">
                    <a16:creationId xmlns:a16="http://schemas.microsoft.com/office/drawing/2014/main" id="{29842710-F50A-4824-AC96-5979A1666F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80" y="1213"/>
                <a:ext cx="12" cy="22"/>
              </a:xfrm>
              <a:custGeom>
                <a:avLst/>
                <a:gdLst>
                  <a:gd name="T0" fmla="*/ 21 w 9"/>
                  <a:gd name="T1" fmla="*/ 0 h 16"/>
                  <a:gd name="T2" fmla="*/ 0 w 9"/>
                  <a:gd name="T3" fmla="*/ 29 h 16"/>
                  <a:gd name="T4" fmla="*/ 28 w 9"/>
                  <a:gd name="T5" fmla="*/ 56 h 16"/>
                  <a:gd name="T6" fmla="*/ 21 w 9"/>
                  <a:gd name="T7" fmla="*/ 0 h 1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" h="16">
                    <a:moveTo>
                      <a:pt x="7" y="0"/>
                    </a:moveTo>
                    <a:cubicBezTo>
                      <a:pt x="5" y="3"/>
                      <a:pt x="2" y="5"/>
                      <a:pt x="0" y="8"/>
                    </a:cubicBezTo>
                    <a:cubicBezTo>
                      <a:pt x="3" y="10"/>
                      <a:pt x="6" y="13"/>
                      <a:pt x="9" y="16"/>
                    </a:cubicBezTo>
                    <a:cubicBezTo>
                      <a:pt x="8" y="11"/>
                      <a:pt x="8" y="6"/>
                      <a:pt x="7" y="0"/>
                    </a:cubicBezTo>
                  </a:path>
                </a:pathLst>
              </a:custGeom>
              <a:solidFill>
                <a:srgbClr val="8D85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31" name="Freeform 5146">
                <a:extLst>
                  <a:ext uri="{FF2B5EF4-FFF2-40B4-BE49-F238E27FC236}">
                    <a16:creationId xmlns:a16="http://schemas.microsoft.com/office/drawing/2014/main" id="{02AFCDE7-D5C1-4967-A478-9A0757AC0B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05" y="1251"/>
                <a:ext cx="69" cy="43"/>
              </a:xfrm>
              <a:custGeom>
                <a:avLst/>
                <a:gdLst>
                  <a:gd name="T0" fmla="*/ 93 w 51"/>
                  <a:gd name="T1" fmla="*/ 0 h 32"/>
                  <a:gd name="T2" fmla="*/ 0 w 51"/>
                  <a:gd name="T3" fmla="*/ 48 h 32"/>
                  <a:gd name="T4" fmla="*/ 97 w 51"/>
                  <a:gd name="T5" fmla="*/ 105 h 32"/>
                  <a:gd name="T6" fmla="*/ 168 w 51"/>
                  <a:gd name="T7" fmla="*/ 58 h 32"/>
                  <a:gd name="T8" fmla="*/ 170 w 51"/>
                  <a:gd name="T9" fmla="*/ 56 h 32"/>
                  <a:gd name="T10" fmla="*/ 134 w 51"/>
                  <a:gd name="T11" fmla="*/ 27 h 32"/>
                  <a:gd name="T12" fmla="*/ 93 w 51"/>
                  <a:gd name="T13" fmla="*/ 0 h 3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1" h="32">
                    <a:moveTo>
                      <a:pt x="28" y="0"/>
                    </a:moveTo>
                    <a:cubicBezTo>
                      <a:pt x="19" y="5"/>
                      <a:pt x="9" y="10"/>
                      <a:pt x="0" y="15"/>
                    </a:cubicBezTo>
                    <a:cubicBezTo>
                      <a:pt x="10" y="20"/>
                      <a:pt x="20" y="26"/>
                      <a:pt x="29" y="32"/>
                    </a:cubicBezTo>
                    <a:cubicBezTo>
                      <a:pt x="37" y="27"/>
                      <a:pt x="44" y="23"/>
                      <a:pt x="50" y="18"/>
                    </a:cubicBezTo>
                    <a:cubicBezTo>
                      <a:pt x="50" y="17"/>
                      <a:pt x="51" y="17"/>
                      <a:pt x="51" y="17"/>
                    </a:cubicBezTo>
                    <a:cubicBezTo>
                      <a:pt x="48" y="14"/>
                      <a:pt x="44" y="11"/>
                      <a:pt x="40" y="8"/>
                    </a:cubicBezTo>
                    <a:cubicBezTo>
                      <a:pt x="36" y="5"/>
                      <a:pt x="32" y="2"/>
                      <a:pt x="28" y="0"/>
                    </a:cubicBezTo>
                  </a:path>
                </a:pathLst>
              </a:custGeom>
              <a:solidFill>
                <a:srgbClr val="8D85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32" name="Freeform 5147">
                <a:extLst>
                  <a:ext uri="{FF2B5EF4-FFF2-40B4-BE49-F238E27FC236}">
                    <a16:creationId xmlns:a16="http://schemas.microsoft.com/office/drawing/2014/main" id="{46F704F4-5AA8-4DBA-9BC1-E7C13782A7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45" y="1324"/>
                <a:ext cx="50" cy="57"/>
              </a:xfrm>
              <a:custGeom>
                <a:avLst/>
                <a:gdLst>
                  <a:gd name="T0" fmla="*/ 116 w 37"/>
                  <a:gd name="T1" fmla="*/ 0 h 42"/>
                  <a:gd name="T2" fmla="*/ 0 w 37"/>
                  <a:gd name="T3" fmla="*/ 84 h 42"/>
                  <a:gd name="T4" fmla="*/ 97 w 37"/>
                  <a:gd name="T5" fmla="*/ 143 h 42"/>
                  <a:gd name="T6" fmla="*/ 114 w 37"/>
                  <a:gd name="T7" fmla="*/ 133 h 42"/>
                  <a:gd name="T8" fmla="*/ 124 w 37"/>
                  <a:gd name="T9" fmla="*/ 1 h 42"/>
                  <a:gd name="T10" fmla="*/ 116 w 37"/>
                  <a:gd name="T11" fmla="*/ 0 h 42"/>
                  <a:gd name="T12" fmla="*/ 116 w 37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7" h="42">
                    <a:moveTo>
                      <a:pt x="35" y="0"/>
                    </a:moveTo>
                    <a:cubicBezTo>
                      <a:pt x="24" y="9"/>
                      <a:pt x="12" y="17"/>
                      <a:pt x="0" y="25"/>
                    </a:cubicBezTo>
                    <a:cubicBezTo>
                      <a:pt x="10" y="30"/>
                      <a:pt x="20" y="35"/>
                      <a:pt x="29" y="42"/>
                    </a:cubicBezTo>
                    <a:cubicBezTo>
                      <a:pt x="31" y="41"/>
                      <a:pt x="32" y="40"/>
                      <a:pt x="34" y="39"/>
                    </a:cubicBezTo>
                    <a:cubicBezTo>
                      <a:pt x="36" y="26"/>
                      <a:pt x="37" y="14"/>
                      <a:pt x="37" y="1"/>
                    </a:cubicBezTo>
                    <a:cubicBezTo>
                      <a:pt x="36" y="1"/>
                      <a:pt x="36" y="1"/>
                      <a:pt x="35" y="0"/>
                    </a:cubicBezTo>
                    <a:cubicBezTo>
                      <a:pt x="35" y="0"/>
                      <a:pt x="35" y="0"/>
                      <a:pt x="35" y="0"/>
                    </a:cubicBezTo>
                  </a:path>
                </a:pathLst>
              </a:custGeom>
              <a:solidFill>
                <a:srgbClr val="5249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33" name="Freeform 5148">
                <a:extLst>
                  <a:ext uri="{FF2B5EF4-FFF2-40B4-BE49-F238E27FC236}">
                    <a16:creationId xmlns:a16="http://schemas.microsoft.com/office/drawing/2014/main" id="{5945E37F-9821-47C8-AA8F-D261916078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92" y="1321"/>
                <a:ext cx="3" cy="4"/>
              </a:xfrm>
              <a:custGeom>
                <a:avLst/>
                <a:gdLst>
                  <a:gd name="T0" fmla="*/ 12 w 2"/>
                  <a:gd name="T1" fmla="*/ 0 h 3"/>
                  <a:gd name="T2" fmla="*/ 0 w 2"/>
                  <a:gd name="T3" fmla="*/ 7 h 3"/>
                  <a:gd name="T4" fmla="*/ 0 w 2"/>
                  <a:gd name="T5" fmla="*/ 7 h 3"/>
                  <a:gd name="T6" fmla="*/ 12 w 2"/>
                  <a:gd name="T7" fmla="*/ 9 h 3"/>
                  <a:gd name="T8" fmla="*/ 12 w 2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cubicBezTo>
                      <a:pt x="1" y="0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3"/>
                      <a:pt x="1" y="3"/>
                      <a:pt x="2" y="3"/>
                    </a:cubicBezTo>
                    <a:cubicBezTo>
                      <a:pt x="2" y="2"/>
                      <a:pt x="2" y="1"/>
                      <a:pt x="2" y="0"/>
                    </a:cubicBezTo>
                  </a:path>
                </a:pathLst>
              </a:custGeom>
              <a:solidFill>
                <a:srgbClr val="8D85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34" name="Freeform 5149">
                <a:extLst>
                  <a:ext uri="{FF2B5EF4-FFF2-40B4-BE49-F238E27FC236}">
                    <a16:creationId xmlns:a16="http://schemas.microsoft.com/office/drawing/2014/main" id="{170AC19A-691E-423C-84A7-29E0F66AC2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01" y="1378"/>
                <a:ext cx="48" cy="40"/>
              </a:xfrm>
              <a:custGeom>
                <a:avLst/>
                <a:gdLst>
                  <a:gd name="T0" fmla="*/ 10 w 35"/>
                  <a:gd name="T1" fmla="*/ 0 h 29"/>
                  <a:gd name="T2" fmla="*/ 0 w 35"/>
                  <a:gd name="T3" fmla="*/ 8 h 29"/>
                  <a:gd name="T4" fmla="*/ 36 w 35"/>
                  <a:gd name="T5" fmla="*/ 105 h 29"/>
                  <a:gd name="T6" fmla="*/ 121 w 35"/>
                  <a:gd name="T7" fmla="*/ 57 h 29"/>
                  <a:gd name="T8" fmla="*/ 125 w 35"/>
                  <a:gd name="T9" fmla="*/ 57 h 29"/>
                  <a:gd name="T10" fmla="*/ 10 w 35"/>
                  <a:gd name="T11" fmla="*/ 0 h 2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5" h="29">
                    <a:moveTo>
                      <a:pt x="3" y="0"/>
                    </a:moveTo>
                    <a:cubicBezTo>
                      <a:pt x="2" y="1"/>
                      <a:pt x="1" y="1"/>
                      <a:pt x="0" y="2"/>
                    </a:cubicBezTo>
                    <a:cubicBezTo>
                      <a:pt x="3" y="10"/>
                      <a:pt x="7" y="19"/>
                      <a:pt x="10" y="29"/>
                    </a:cubicBezTo>
                    <a:cubicBezTo>
                      <a:pt x="18" y="25"/>
                      <a:pt x="26" y="20"/>
                      <a:pt x="34" y="16"/>
                    </a:cubicBezTo>
                    <a:cubicBezTo>
                      <a:pt x="34" y="16"/>
                      <a:pt x="34" y="16"/>
                      <a:pt x="35" y="16"/>
                    </a:cubicBezTo>
                    <a:cubicBezTo>
                      <a:pt x="24" y="10"/>
                      <a:pt x="13" y="5"/>
                      <a:pt x="3" y="0"/>
                    </a:cubicBezTo>
                  </a:path>
                </a:pathLst>
              </a:custGeom>
              <a:solidFill>
                <a:srgbClr val="5249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35" name="Freeform 5150">
                <a:extLst>
                  <a:ext uri="{FF2B5EF4-FFF2-40B4-BE49-F238E27FC236}">
                    <a16:creationId xmlns:a16="http://schemas.microsoft.com/office/drawing/2014/main" id="{6A6FCBFE-9413-402F-8D3F-84994D3E13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05" y="1358"/>
                <a:ext cx="79" cy="42"/>
              </a:xfrm>
              <a:custGeom>
                <a:avLst/>
                <a:gdLst>
                  <a:gd name="T0" fmla="*/ 101 w 58"/>
                  <a:gd name="T1" fmla="*/ 0 h 31"/>
                  <a:gd name="T2" fmla="*/ 74 w 58"/>
                  <a:gd name="T3" fmla="*/ 12 h 31"/>
                  <a:gd name="T4" fmla="*/ 0 w 58"/>
                  <a:gd name="T5" fmla="*/ 50 h 31"/>
                  <a:gd name="T6" fmla="*/ 112 w 58"/>
                  <a:gd name="T7" fmla="*/ 104 h 31"/>
                  <a:gd name="T8" fmla="*/ 200 w 58"/>
                  <a:gd name="T9" fmla="*/ 57 h 31"/>
                  <a:gd name="T10" fmla="*/ 101 w 58"/>
                  <a:gd name="T11" fmla="*/ 0 h 3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8" h="31">
                    <a:moveTo>
                      <a:pt x="29" y="0"/>
                    </a:moveTo>
                    <a:cubicBezTo>
                      <a:pt x="26" y="1"/>
                      <a:pt x="24" y="3"/>
                      <a:pt x="21" y="4"/>
                    </a:cubicBezTo>
                    <a:cubicBezTo>
                      <a:pt x="14" y="8"/>
                      <a:pt x="7" y="12"/>
                      <a:pt x="0" y="15"/>
                    </a:cubicBezTo>
                    <a:cubicBezTo>
                      <a:pt x="10" y="20"/>
                      <a:pt x="21" y="25"/>
                      <a:pt x="32" y="31"/>
                    </a:cubicBezTo>
                    <a:cubicBezTo>
                      <a:pt x="40" y="26"/>
                      <a:pt x="49" y="22"/>
                      <a:pt x="58" y="17"/>
                    </a:cubicBezTo>
                    <a:cubicBezTo>
                      <a:pt x="49" y="10"/>
                      <a:pt x="39" y="5"/>
                      <a:pt x="29" y="0"/>
                    </a:cubicBezTo>
                  </a:path>
                </a:pathLst>
              </a:custGeom>
              <a:solidFill>
                <a:srgbClr val="8D85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36" name="Freeform 5151">
                <a:extLst>
                  <a:ext uri="{FF2B5EF4-FFF2-40B4-BE49-F238E27FC236}">
                    <a16:creationId xmlns:a16="http://schemas.microsoft.com/office/drawing/2014/main" id="{4BE4D597-F4B0-4651-9E2D-13A619D4408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46" y="1476"/>
                <a:ext cx="23" cy="50"/>
              </a:xfrm>
              <a:custGeom>
                <a:avLst/>
                <a:gdLst>
                  <a:gd name="T0" fmla="*/ 0 w 17"/>
                  <a:gd name="T1" fmla="*/ 114 h 37"/>
                  <a:gd name="T2" fmla="*/ 0 w 17"/>
                  <a:gd name="T3" fmla="*/ 124 h 37"/>
                  <a:gd name="T4" fmla="*/ 9 w 17"/>
                  <a:gd name="T5" fmla="*/ 120 h 37"/>
                  <a:gd name="T6" fmla="*/ 0 w 17"/>
                  <a:gd name="T7" fmla="*/ 114 h 37"/>
                  <a:gd name="T8" fmla="*/ 57 w 17"/>
                  <a:gd name="T9" fmla="*/ 0 h 37"/>
                  <a:gd name="T10" fmla="*/ 27 w 17"/>
                  <a:gd name="T11" fmla="*/ 20 h 37"/>
                  <a:gd name="T12" fmla="*/ 47 w 17"/>
                  <a:gd name="T13" fmla="*/ 35 h 37"/>
                  <a:gd name="T14" fmla="*/ 57 w 17"/>
                  <a:gd name="T15" fmla="*/ 0 h 3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7" h="37">
                    <a:moveTo>
                      <a:pt x="0" y="34"/>
                    </a:moveTo>
                    <a:cubicBezTo>
                      <a:pt x="0" y="35"/>
                      <a:pt x="0" y="36"/>
                      <a:pt x="0" y="37"/>
                    </a:cubicBezTo>
                    <a:cubicBezTo>
                      <a:pt x="1" y="37"/>
                      <a:pt x="2" y="36"/>
                      <a:pt x="3" y="36"/>
                    </a:cubicBezTo>
                    <a:cubicBezTo>
                      <a:pt x="2" y="35"/>
                      <a:pt x="1" y="34"/>
                      <a:pt x="0" y="34"/>
                    </a:cubicBezTo>
                    <a:moveTo>
                      <a:pt x="17" y="0"/>
                    </a:moveTo>
                    <a:cubicBezTo>
                      <a:pt x="14" y="2"/>
                      <a:pt x="11" y="4"/>
                      <a:pt x="8" y="6"/>
                    </a:cubicBezTo>
                    <a:cubicBezTo>
                      <a:pt x="10" y="7"/>
                      <a:pt x="12" y="8"/>
                      <a:pt x="14" y="10"/>
                    </a:cubicBezTo>
                    <a:cubicBezTo>
                      <a:pt x="15" y="6"/>
                      <a:pt x="16" y="3"/>
                      <a:pt x="17" y="0"/>
                    </a:cubicBezTo>
                  </a:path>
                </a:pathLst>
              </a:custGeom>
              <a:solidFill>
                <a:srgbClr val="5249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37" name="Freeform 5152">
                <a:extLst>
                  <a:ext uri="{FF2B5EF4-FFF2-40B4-BE49-F238E27FC236}">
                    <a16:creationId xmlns:a16="http://schemas.microsoft.com/office/drawing/2014/main" id="{E538C5D2-FA0D-45A3-8C98-FC8748A0F7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40" y="1484"/>
                <a:ext cx="25" cy="41"/>
              </a:xfrm>
              <a:custGeom>
                <a:avLst/>
                <a:gdLst>
                  <a:gd name="T0" fmla="*/ 46 w 18"/>
                  <a:gd name="T1" fmla="*/ 0 h 30"/>
                  <a:gd name="T2" fmla="*/ 40 w 18"/>
                  <a:gd name="T3" fmla="*/ 1 h 30"/>
                  <a:gd name="T4" fmla="*/ 0 w 18"/>
                  <a:gd name="T5" fmla="*/ 30 h 30"/>
                  <a:gd name="T6" fmla="*/ 15 w 18"/>
                  <a:gd name="T7" fmla="*/ 97 h 30"/>
                  <a:gd name="T8" fmla="*/ 26 w 18"/>
                  <a:gd name="T9" fmla="*/ 105 h 30"/>
                  <a:gd name="T10" fmla="*/ 29 w 18"/>
                  <a:gd name="T11" fmla="*/ 103 h 30"/>
                  <a:gd name="T12" fmla="*/ 68 w 18"/>
                  <a:gd name="T13" fmla="*/ 14 h 30"/>
                  <a:gd name="T14" fmla="*/ 46 w 18"/>
                  <a:gd name="T15" fmla="*/ 0 h 3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8" h="30">
                    <a:moveTo>
                      <a:pt x="12" y="0"/>
                    </a:moveTo>
                    <a:cubicBezTo>
                      <a:pt x="12" y="0"/>
                      <a:pt x="11" y="1"/>
                      <a:pt x="11" y="1"/>
                    </a:cubicBezTo>
                    <a:cubicBezTo>
                      <a:pt x="7" y="4"/>
                      <a:pt x="3" y="6"/>
                      <a:pt x="0" y="9"/>
                    </a:cubicBezTo>
                    <a:cubicBezTo>
                      <a:pt x="1" y="15"/>
                      <a:pt x="3" y="22"/>
                      <a:pt x="4" y="28"/>
                    </a:cubicBezTo>
                    <a:cubicBezTo>
                      <a:pt x="5" y="28"/>
                      <a:pt x="6" y="29"/>
                      <a:pt x="7" y="30"/>
                    </a:cubicBezTo>
                    <a:cubicBezTo>
                      <a:pt x="7" y="30"/>
                      <a:pt x="7" y="30"/>
                      <a:pt x="8" y="29"/>
                    </a:cubicBezTo>
                    <a:cubicBezTo>
                      <a:pt x="12" y="23"/>
                      <a:pt x="16" y="13"/>
                      <a:pt x="18" y="4"/>
                    </a:cubicBezTo>
                    <a:cubicBezTo>
                      <a:pt x="16" y="2"/>
                      <a:pt x="14" y="1"/>
                      <a:pt x="12" y="0"/>
                    </a:cubicBezTo>
                  </a:path>
                </a:pathLst>
              </a:custGeom>
              <a:solidFill>
                <a:srgbClr val="8D85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38" name="Freeform 5153">
                <a:extLst>
                  <a:ext uri="{FF2B5EF4-FFF2-40B4-BE49-F238E27FC236}">
                    <a16:creationId xmlns:a16="http://schemas.microsoft.com/office/drawing/2014/main" id="{ABCDEB1C-AAEA-4601-8EB2-D55AAB5DE4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51" y="914"/>
                <a:ext cx="57" cy="31"/>
              </a:xfrm>
              <a:custGeom>
                <a:avLst/>
                <a:gdLst>
                  <a:gd name="T0" fmla="*/ 88 w 42"/>
                  <a:gd name="T1" fmla="*/ 0 h 23"/>
                  <a:gd name="T2" fmla="*/ 0 w 42"/>
                  <a:gd name="T3" fmla="*/ 22 h 23"/>
                  <a:gd name="T4" fmla="*/ 140 w 42"/>
                  <a:gd name="T5" fmla="*/ 77 h 23"/>
                  <a:gd name="T6" fmla="*/ 143 w 42"/>
                  <a:gd name="T7" fmla="*/ 77 h 23"/>
                  <a:gd name="T8" fmla="*/ 88 w 42"/>
                  <a:gd name="T9" fmla="*/ 0 h 2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2" h="23">
                    <a:moveTo>
                      <a:pt x="26" y="0"/>
                    </a:moveTo>
                    <a:cubicBezTo>
                      <a:pt x="17" y="3"/>
                      <a:pt x="9" y="5"/>
                      <a:pt x="0" y="7"/>
                    </a:cubicBezTo>
                    <a:cubicBezTo>
                      <a:pt x="13" y="10"/>
                      <a:pt x="27" y="15"/>
                      <a:pt x="41" y="23"/>
                    </a:cubicBezTo>
                    <a:cubicBezTo>
                      <a:pt x="41" y="23"/>
                      <a:pt x="41" y="23"/>
                      <a:pt x="42" y="23"/>
                    </a:cubicBezTo>
                    <a:cubicBezTo>
                      <a:pt x="37" y="14"/>
                      <a:pt x="32" y="7"/>
                      <a:pt x="26" y="0"/>
                    </a:cubicBezTo>
                  </a:path>
                </a:pathLst>
              </a:custGeom>
              <a:solidFill>
                <a:srgbClr val="8D85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39" name="Freeform 5154">
                <a:extLst>
                  <a:ext uri="{FF2B5EF4-FFF2-40B4-BE49-F238E27FC236}">
                    <a16:creationId xmlns:a16="http://schemas.microsoft.com/office/drawing/2014/main" id="{6FFBEED0-266D-472C-B6C8-3215CAB072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61" y="947"/>
                <a:ext cx="112" cy="39"/>
              </a:xfrm>
              <a:custGeom>
                <a:avLst/>
                <a:gdLst>
                  <a:gd name="T0" fmla="*/ 199 w 82"/>
                  <a:gd name="T1" fmla="*/ 0 h 29"/>
                  <a:gd name="T2" fmla="*/ 194 w 82"/>
                  <a:gd name="T3" fmla="*/ 0 h 29"/>
                  <a:gd name="T4" fmla="*/ 0 w 82"/>
                  <a:gd name="T5" fmla="*/ 42 h 29"/>
                  <a:gd name="T6" fmla="*/ 20 w 82"/>
                  <a:gd name="T7" fmla="*/ 94 h 29"/>
                  <a:gd name="T8" fmla="*/ 75 w 82"/>
                  <a:gd name="T9" fmla="*/ 83 h 29"/>
                  <a:gd name="T10" fmla="*/ 285 w 82"/>
                  <a:gd name="T11" fmla="*/ 20 h 29"/>
                  <a:gd name="T12" fmla="*/ 272 w 82"/>
                  <a:gd name="T13" fmla="*/ 9 h 29"/>
                  <a:gd name="T14" fmla="*/ 199 w 82"/>
                  <a:gd name="T15" fmla="*/ 0 h 2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2" h="29">
                    <a:moveTo>
                      <a:pt x="57" y="0"/>
                    </a:moveTo>
                    <a:cubicBezTo>
                      <a:pt x="56" y="0"/>
                      <a:pt x="56" y="0"/>
                      <a:pt x="56" y="0"/>
                    </a:cubicBezTo>
                    <a:cubicBezTo>
                      <a:pt x="30" y="0"/>
                      <a:pt x="12" y="6"/>
                      <a:pt x="0" y="13"/>
                    </a:cubicBezTo>
                    <a:cubicBezTo>
                      <a:pt x="2" y="18"/>
                      <a:pt x="4" y="23"/>
                      <a:pt x="6" y="29"/>
                    </a:cubicBezTo>
                    <a:cubicBezTo>
                      <a:pt x="9" y="27"/>
                      <a:pt x="14" y="26"/>
                      <a:pt x="21" y="25"/>
                    </a:cubicBezTo>
                    <a:cubicBezTo>
                      <a:pt x="36" y="19"/>
                      <a:pt x="59" y="13"/>
                      <a:pt x="82" y="6"/>
                    </a:cubicBezTo>
                    <a:cubicBezTo>
                      <a:pt x="80" y="5"/>
                      <a:pt x="79" y="4"/>
                      <a:pt x="78" y="3"/>
                    </a:cubicBezTo>
                    <a:cubicBezTo>
                      <a:pt x="71" y="1"/>
                      <a:pt x="64" y="0"/>
                      <a:pt x="57" y="0"/>
                    </a:cubicBezTo>
                  </a:path>
                </a:pathLst>
              </a:custGeom>
              <a:solidFill>
                <a:srgbClr val="766C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40" name="Freeform 5155">
                <a:extLst>
                  <a:ext uri="{FF2B5EF4-FFF2-40B4-BE49-F238E27FC236}">
                    <a16:creationId xmlns:a16="http://schemas.microsoft.com/office/drawing/2014/main" id="{3070F5EB-4860-4154-A713-BAD482F7D5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67" y="951"/>
                <a:ext cx="10" cy="4"/>
              </a:xfrm>
              <a:custGeom>
                <a:avLst/>
                <a:gdLst>
                  <a:gd name="T0" fmla="*/ 0 w 7"/>
                  <a:gd name="T1" fmla="*/ 0 h 3"/>
                  <a:gd name="T2" fmla="*/ 19 w 7"/>
                  <a:gd name="T3" fmla="*/ 9 h 3"/>
                  <a:gd name="T4" fmla="*/ 29 w 7"/>
                  <a:gd name="T5" fmla="*/ 7 h 3"/>
                  <a:gd name="T6" fmla="*/ 0 w 7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" h="3">
                    <a:moveTo>
                      <a:pt x="0" y="0"/>
                    </a:moveTo>
                    <a:cubicBezTo>
                      <a:pt x="1" y="1"/>
                      <a:pt x="2" y="2"/>
                      <a:pt x="4" y="3"/>
                    </a:cubicBezTo>
                    <a:cubicBezTo>
                      <a:pt x="5" y="3"/>
                      <a:pt x="6" y="2"/>
                      <a:pt x="7" y="2"/>
                    </a:cubicBezTo>
                    <a:cubicBezTo>
                      <a:pt x="5" y="1"/>
                      <a:pt x="3" y="1"/>
                      <a:pt x="0" y="0"/>
                    </a:cubicBezTo>
                  </a:path>
                </a:pathLst>
              </a:custGeom>
              <a:solidFill>
                <a:srgbClr val="8D85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41" name="Freeform 5156">
                <a:extLst>
                  <a:ext uri="{FF2B5EF4-FFF2-40B4-BE49-F238E27FC236}">
                    <a16:creationId xmlns:a16="http://schemas.microsoft.com/office/drawing/2014/main" id="{916E543F-868D-475C-9C5A-AF0D35CFD3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55" y="925"/>
                <a:ext cx="112" cy="39"/>
              </a:xfrm>
              <a:custGeom>
                <a:avLst/>
                <a:gdLst>
                  <a:gd name="T0" fmla="*/ 228 w 83"/>
                  <a:gd name="T1" fmla="*/ 0 h 29"/>
                  <a:gd name="T2" fmla="*/ 66 w 83"/>
                  <a:gd name="T3" fmla="*/ 27 h 29"/>
                  <a:gd name="T4" fmla="*/ 0 w 83"/>
                  <a:gd name="T5" fmla="*/ 30 h 29"/>
                  <a:gd name="T6" fmla="*/ 0 w 83"/>
                  <a:gd name="T7" fmla="*/ 65 h 29"/>
                  <a:gd name="T8" fmla="*/ 16 w 83"/>
                  <a:gd name="T9" fmla="*/ 94 h 29"/>
                  <a:gd name="T10" fmla="*/ 202 w 83"/>
                  <a:gd name="T11" fmla="*/ 54 h 29"/>
                  <a:gd name="T12" fmla="*/ 205 w 83"/>
                  <a:gd name="T13" fmla="*/ 54 h 29"/>
                  <a:gd name="T14" fmla="*/ 275 w 83"/>
                  <a:gd name="T15" fmla="*/ 63 h 29"/>
                  <a:gd name="T16" fmla="*/ 228 w 83"/>
                  <a:gd name="T17" fmla="*/ 0 h 2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83" h="29">
                    <a:moveTo>
                      <a:pt x="69" y="0"/>
                    </a:moveTo>
                    <a:cubicBezTo>
                      <a:pt x="49" y="5"/>
                      <a:pt x="32" y="8"/>
                      <a:pt x="20" y="8"/>
                    </a:cubicBezTo>
                    <a:cubicBezTo>
                      <a:pt x="12" y="8"/>
                      <a:pt x="5" y="8"/>
                      <a:pt x="0" y="9"/>
                    </a:cubicBezTo>
                    <a:cubicBezTo>
                      <a:pt x="0" y="13"/>
                      <a:pt x="0" y="17"/>
                      <a:pt x="0" y="20"/>
                    </a:cubicBezTo>
                    <a:cubicBezTo>
                      <a:pt x="2" y="23"/>
                      <a:pt x="3" y="26"/>
                      <a:pt x="5" y="29"/>
                    </a:cubicBezTo>
                    <a:cubicBezTo>
                      <a:pt x="17" y="22"/>
                      <a:pt x="35" y="16"/>
                      <a:pt x="61" y="16"/>
                    </a:cubicBezTo>
                    <a:cubicBezTo>
                      <a:pt x="61" y="16"/>
                      <a:pt x="61" y="16"/>
                      <a:pt x="62" y="16"/>
                    </a:cubicBezTo>
                    <a:cubicBezTo>
                      <a:pt x="69" y="16"/>
                      <a:pt x="76" y="17"/>
                      <a:pt x="83" y="19"/>
                    </a:cubicBezTo>
                    <a:cubicBezTo>
                      <a:pt x="78" y="14"/>
                      <a:pt x="73" y="7"/>
                      <a:pt x="69" y="0"/>
                    </a:cubicBezTo>
                  </a:path>
                </a:pathLst>
              </a:custGeom>
              <a:solidFill>
                <a:srgbClr val="A7A0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42" name="Freeform 5157">
                <a:extLst>
                  <a:ext uri="{FF2B5EF4-FFF2-40B4-BE49-F238E27FC236}">
                    <a16:creationId xmlns:a16="http://schemas.microsoft.com/office/drawing/2014/main" id="{2F1872E8-ECB5-42AB-BF29-E85299C5EB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48" y="924"/>
                <a:ext cx="59" cy="30"/>
              </a:xfrm>
              <a:custGeom>
                <a:avLst/>
                <a:gdLst>
                  <a:gd name="T0" fmla="*/ 7 w 43"/>
                  <a:gd name="T1" fmla="*/ 0 h 22"/>
                  <a:gd name="T2" fmla="*/ 0 w 43"/>
                  <a:gd name="T3" fmla="*/ 1 h 22"/>
                  <a:gd name="T4" fmla="*/ 49 w 43"/>
                  <a:gd name="T5" fmla="*/ 68 h 22"/>
                  <a:gd name="T6" fmla="*/ 75 w 43"/>
                  <a:gd name="T7" fmla="*/ 76 h 22"/>
                  <a:gd name="T8" fmla="*/ 152 w 43"/>
                  <a:gd name="T9" fmla="*/ 56 h 22"/>
                  <a:gd name="T10" fmla="*/ 7 w 43"/>
                  <a:gd name="T11" fmla="*/ 0 h 2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3" h="22">
                    <a:moveTo>
                      <a:pt x="2" y="0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4" y="8"/>
                      <a:pt x="9" y="15"/>
                      <a:pt x="14" y="20"/>
                    </a:cubicBezTo>
                    <a:cubicBezTo>
                      <a:pt x="17" y="21"/>
                      <a:pt x="19" y="21"/>
                      <a:pt x="21" y="22"/>
                    </a:cubicBezTo>
                    <a:cubicBezTo>
                      <a:pt x="29" y="20"/>
                      <a:pt x="36" y="18"/>
                      <a:pt x="43" y="16"/>
                    </a:cubicBezTo>
                    <a:cubicBezTo>
                      <a:pt x="29" y="8"/>
                      <a:pt x="15" y="3"/>
                      <a:pt x="2" y="0"/>
                    </a:cubicBezTo>
                  </a:path>
                </a:pathLst>
              </a:custGeom>
              <a:solidFill>
                <a:srgbClr val="B8B2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43" name="Freeform 5158">
                <a:extLst>
                  <a:ext uri="{FF2B5EF4-FFF2-40B4-BE49-F238E27FC236}">
                    <a16:creationId xmlns:a16="http://schemas.microsoft.com/office/drawing/2014/main" id="{38B2302F-9468-47BC-A4FF-CB7E47EC0C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0" y="981"/>
                <a:ext cx="20" cy="8"/>
              </a:xfrm>
              <a:custGeom>
                <a:avLst/>
                <a:gdLst>
                  <a:gd name="T0" fmla="*/ 48 w 15"/>
                  <a:gd name="T1" fmla="*/ 0 h 6"/>
                  <a:gd name="T2" fmla="*/ 0 w 15"/>
                  <a:gd name="T3" fmla="*/ 12 h 6"/>
                  <a:gd name="T4" fmla="*/ 0 w 15"/>
                  <a:gd name="T5" fmla="*/ 20 h 6"/>
                  <a:gd name="T6" fmla="*/ 9 w 15"/>
                  <a:gd name="T7" fmla="*/ 16 h 6"/>
                  <a:gd name="T8" fmla="*/ 48 w 15"/>
                  <a:gd name="T9" fmla="*/ 0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5" h="6">
                    <a:moveTo>
                      <a:pt x="15" y="0"/>
                    </a:moveTo>
                    <a:cubicBezTo>
                      <a:pt x="8" y="1"/>
                      <a:pt x="3" y="2"/>
                      <a:pt x="0" y="4"/>
                    </a:cubicBezTo>
                    <a:cubicBezTo>
                      <a:pt x="0" y="5"/>
                      <a:pt x="0" y="6"/>
                      <a:pt x="0" y="6"/>
                    </a:cubicBezTo>
                    <a:cubicBezTo>
                      <a:pt x="1" y="6"/>
                      <a:pt x="2" y="6"/>
                      <a:pt x="3" y="5"/>
                    </a:cubicBezTo>
                    <a:cubicBezTo>
                      <a:pt x="6" y="4"/>
                      <a:pt x="10" y="2"/>
                      <a:pt x="15" y="0"/>
                    </a:cubicBezTo>
                  </a:path>
                </a:pathLst>
              </a:custGeom>
              <a:solidFill>
                <a:srgbClr val="A7A0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44" name="Freeform 5159">
                <a:extLst>
                  <a:ext uri="{FF2B5EF4-FFF2-40B4-BE49-F238E27FC236}">
                    <a16:creationId xmlns:a16="http://schemas.microsoft.com/office/drawing/2014/main" id="{27156B68-A02D-4202-A326-54F6205CE4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84" y="1046"/>
                <a:ext cx="3" cy="8"/>
              </a:xfrm>
              <a:custGeom>
                <a:avLst/>
                <a:gdLst>
                  <a:gd name="T0" fmla="*/ 0 w 2"/>
                  <a:gd name="T1" fmla="*/ 0 h 6"/>
                  <a:gd name="T2" fmla="*/ 0 w 2"/>
                  <a:gd name="T3" fmla="*/ 7 h 6"/>
                  <a:gd name="T4" fmla="*/ 12 w 2"/>
                  <a:gd name="T5" fmla="*/ 20 h 6"/>
                  <a:gd name="T6" fmla="*/ 8 w 2"/>
                  <a:gd name="T7" fmla="*/ 7 h 6"/>
                  <a:gd name="T8" fmla="*/ 0 w 2"/>
                  <a:gd name="T9" fmla="*/ 0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6">
                    <a:moveTo>
                      <a:pt x="0" y="0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1" y="3"/>
                      <a:pt x="1" y="5"/>
                      <a:pt x="2" y="6"/>
                    </a:cubicBezTo>
                    <a:cubicBezTo>
                      <a:pt x="2" y="5"/>
                      <a:pt x="1" y="4"/>
                      <a:pt x="1" y="2"/>
                    </a:cubicBezTo>
                    <a:cubicBezTo>
                      <a:pt x="1" y="2"/>
                      <a:pt x="0" y="1"/>
                      <a:pt x="0" y="0"/>
                    </a:cubicBezTo>
                  </a:path>
                </a:pathLst>
              </a:custGeom>
              <a:solidFill>
                <a:srgbClr val="8178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45" name="Freeform 5160">
                <a:extLst>
                  <a:ext uri="{FF2B5EF4-FFF2-40B4-BE49-F238E27FC236}">
                    <a16:creationId xmlns:a16="http://schemas.microsoft.com/office/drawing/2014/main" id="{D6616AAC-8F99-41B2-87D3-C36A76BB730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28" y="1168"/>
                <a:ext cx="16" cy="41"/>
              </a:xfrm>
              <a:custGeom>
                <a:avLst/>
                <a:gdLst>
                  <a:gd name="T0" fmla="*/ 21 w 12"/>
                  <a:gd name="T1" fmla="*/ 63 h 30"/>
                  <a:gd name="T2" fmla="*/ 20 w 12"/>
                  <a:gd name="T3" fmla="*/ 63 h 30"/>
                  <a:gd name="T4" fmla="*/ 31 w 12"/>
                  <a:gd name="T5" fmla="*/ 103 h 30"/>
                  <a:gd name="T6" fmla="*/ 37 w 12"/>
                  <a:gd name="T7" fmla="*/ 105 h 30"/>
                  <a:gd name="T8" fmla="*/ 21 w 12"/>
                  <a:gd name="T9" fmla="*/ 63 h 30"/>
                  <a:gd name="T10" fmla="*/ 0 w 12"/>
                  <a:gd name="T11" fmla="*/ 0 h 30"/>
                  <a:gd name="T12" fmla="*/ 0 w 12"/>
                  <a:gd name="T13" fmla="*/ 7 h 30"/>
                  <a:gd name="T14" fmla="*/ 0 w 12"/>
                  <a:gd name="T15" fmla="*/ 7 h 30"/>
                  <a:gd name="T16" fmla="*/ 1 w 12"/>
                  <a:gd name="T17" fmla="*/ 7 h 30"/>
                  <a:gd name="T18" fmla="*/ 0 w 12"/>
                  <a:gd name="T19" fmla="*/ 0 h 3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2" h="30">
                    <a:moveTo>
                      <a:pt x="7" y="18"/>
                    </a:moveTo>
                    <a:cubicBezTo>
                      <a:pt x="7" y="18"/>
                      <a:pt x="6" y="18"/>
                      <a:pt x="6" y="18"/>
                    </a:cubicBezTo>
                    <a:cubicBezTo>
                      <a:pt x="7" y="22"/>
                      <a:pt x="8" y="25"/>
                      <a:pt x="10" y="29"/>
                    </a:cubicBezTo>
                    <a:cubicBezTo>
                      <a:pt x="10" y="29"/>
                      <a:pt x="11" y="30"/>
                      <a:pt x="12" y="30"/>
                    </a:cubicBezTo>
                    <a:cubicBezTo>
                      <a:pt x="10" y="26"/>
                      <a:pt x="9" y="22"/>
                      <a:pt x="7" y="18"/>
                    </a:cubicBezTo>
                    <a:moveTo>
                      <a:pt x="0" y="0"/>
                    </a:moveTo>
                    <a:cubicBezTo>
                      <a:pt x="0" y="0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1" y="2"/>
                      <a:pt x="1" y="1"/>
                      <a:pt x="0" y="0"/>
                    </a:cubicBezTo>
                  </a:path>
                </a:pathLst>
              </a:custGeom>
              <a:solidFill>
                <a:srgbClr val="423A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46" name="Freeform 5161">
                <a:extLst>
                  <a:ext uri="{FF2B5EF4-FFF2-40B4-BE49-F238E27FC236}">
                    <a16:creationId xmlns:a16="http://schemas.microsoft.com/office/drawing/2014/main" id="{5D5243C9-4D42-44EA-9FBE-1E591B3FFCB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50" y="1247"/>
                <a:ext cx="32" cy="84"/>
              </a:xfrm>
              <a:custGeom>
                <a:avLst/>
                <a:gdLst>
                  <a:gd name="T0" fmla="*/ 73 w 24"/>
                  <a:gd name="T1" fmla="*/ 198 h 62"/>
                  <a:gd name="T2" fmla="*/ 69 w 24"/>
                  <a:gd name="T3" fmla="*/ 209 h 62"/>
                  <a:gd name="T4" fmla="*/ 76 w 24"/>
                  <a:gd name="T5" fmla="*/ 209 h 62"/>
                  <a:gd name="T6" fmla="*/ 73 w 24"/>
                  <a:gd name="T7" fmla="*/ 198 h 62"/>
                  <a:gd name="T8" fmla="*/ 48 w 24"/>
                  <a:gd name="T9" fmla="*/ 196 h 62"/>
                  <a:gd name="T10" fmla="*/ 37 w 24"/>
                  <a:gd name="T11" fmla="*/ 196 h 62"/>
                  <a:gd name="T12" fmla="*/ 37 w 24"/>
                  <a:gd name="T13" fmla="*/ 196 h 62"/>
                  <a:gd name="T14" fmla="*/ 49 w 24"/>
                  <a:gd name="T15" fmla="*/ 198 h 62"/>
                  <a:gd name="T16" fmla="*/ 48 w 24"/>
                  <a:gd name="T17" fmla="*/ 196 h 62"/>
                  <a:gd name="T18" fmla="*/ 1 w 24"/>
                  <a:gd name="T19" fmla="*/ 0 h 62"/>
                  <a:gd name="T20" fmla="*/ 0 w 24"/>
                  <a:gd name="T21" fmla="*/ 0 h 62"/>
                  <a:gd name="T22" fmla="*/ 7 w 24"/>
                  <a:gd name="T23" fmla="*/ 30 h 62"/>
                  <a:gd name="T24" fmla="*/ 31 w 24"/>
                  <a:gd name="T25" fmla="*/ 103 h 62"/>
                  <a:gd name="T26" fmla="*/ 41 w 24"/>
                  <a:gd name="T27" fmla="*/ 98 h 62"/>
                  <a:gd name="T28" fmla="*/ 48 w 24"/>
                  <a:gd name="T29" fmla="*/ 93 h 62"/>
                  <a:gd name="T30" fmla="*/ 21 w 24"/>
                  <a:gd name="T31" fmla="*/ 7 h 62"/>
                  <a:gd name="T32" fmla="*/ 1 w 24"/>
                  <a:gd name="T33" fmla="*/ 0 h 6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24" h="62">
                    <a:moveTo>
                      <a:pt x="23" y="59"/>
                    </a:moveTo>
                    <a:cubicBezTo>
                      <a:pt x="23" y="60"/>
                      <a:pt x="23" y="61"/>
                      <a:pt x="22" y="62"/>
                    </a:cubicBezTo>
                    <a:cubicBezTo>
                      <a:pt x="23" y="62"/>
                      <a:pt x="23" y="62"/>
                      <a:pt x="24" y="62"/>
                    </a:cubicBezTo>
                    <a:cubicBezTo>
                      <a:pt x="24" y="61"/>
                      <a:pt x="23" y="60"/>
                      <a:pt x="23" y="59"/>
                    </a:cubicBezTo>
                    <a:moveTo>
                      <a:pt x="15" y="58"/>
                    </a:moveTo>
                    <a:cubicBezTo>
                      <a:pt x="14" y="58"/>
                      <a:pt x="13" y="58"/>
                      <a:pt x="12" y="58"/>
                    </a:cubicBezTo>
                    <a:cubicBezTo>
                      <a:pt x="12" y="58"/>
                      <a:pt x="12" y="58"/>
                      <a:pt x="12" y="58"/>
                    </a:cubicBezTo>
                    <a:cubicBezTo>
                      <a:pt x="13" y="59"/>
                      <a:pt x="15" y="59"/>
                      <a:pt x="16" y="59"/>
                    </a:cubicBezTo>
                    <a:cubicBezTo>
                      <a:pt x="15" y="59"/>
                      <a:pt x="15" y="58"/>
                      <a:pt x="15" y="58"/>
                    </a:cubicBezTo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1" y="3"/>
                      <a:pt x="2" y="6"/>
                      <a:pt x="2" y="9"/>
                    </a:cubicBezTo>
                    <a:cubicBezTo>
                      <a:pt x="7" y="13"/>
                      <a:pt x="8" y="22"/>
                      <a:pt x="10" y="30"/>
                    </a:cubicBezTo>
                    <a:cubicBezTo>
                      <a:pt x="11" y="29"/>
                      <a:pt x="12" y="29"/>
                      <a:pt x="13" y="29"/>
                    </a:cubicBezTo>
                    <a:cubicBezTo>
                      <a:pt x="13" y="28"/>
                      <a:pt x="14" y="28"/>
                      <a:pt x="15" y="28"/>
                    </a:cubicBezTo>
                    <a:cubicBezTo>
                      <a:pt x="13" y="19"/>
                      <a:pt x="10" y="11"/>
                      <a:pt x="7" y="2"/>
                    </a:cubicBezTo>
                    <a:cubicBezTo>
                      <a:pt x="5" y="1"/>
                      <a:pt x="3" y="0"/>
                      <a:pt x="1" y="0"/>
                    </a:cubicBezTo>
                  </a:path>
                </a:pathLst>
              </a:custGeom>
              <a:solidFill>
                <a:srgbClr val="423A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47" name="Freeform 5162">
                <a:extLst>
                  <a:ext uri="{FF2B5EF4-FFF2-40B4-BE49-F238E27FC236}">
                    <a16:creationId xmlns:a16="http://schemas.microsoft.com/office/drawing/2014/main" id="{80371CAB-36FF-4CDD-880F-A1B1D7A3CBD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41" y="1207"/>
                <a:ext cx="18" cy="42"/>
              </a:xfrm>
              <a:custGeom>
                <a:avLst/>
                <a:gdLst>
                  <a:gd name="T0" fmla="*/ 40 w 13"/>
                  <a:gd name="T1" fmla="*/ 92 h 31"/>
                  <a:gd name="T2" fmla="*/ 26 w 13"/>
                  <a:gd name="T3" fmla="*/ 98 h 31"/>
                  <a:gd name="T4" fmla="*/ 48 w 13"/>
                  <a:gd name="T5" fmla="*/ 104 h 31"/>
                  <a:gd name="T6" fmla="*/ 40 w 13"/>
                  <a:gd name="T7" fmla="*/ 92 h 31"/>
                  <a:gd name="T8" fmla="*/ 0 w 13"/>
                  <a:gd name="T9" fmla="*/ 0 h 31"/>
                  <a:gd name="T10" fmla="*/ 19 w 13"/>
                  <a:gd name="T11" fmla="*/ 47 h 31"/>
                  <a:gd name="T12" fmla="*/ 26 w 13"/>
                  <a:gd name="T13" fmla="*/ 45 h 31"/>
                  <a:gd name="T14" fmla="*/ 8 w 13"/>
                  <a:gd name="T15" fmla="*/ 1 h 31"/>
                  <a:gd name="T16" fmla="*/ 0 w 13"/>
                  <a:gd name="T17" fmla="*/ 0 h 3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3" h="31">
                    <a:moveTo>
                      <a:pt x="11" y="27"/>
                    </a:moveTo>
                    <a:cubicBezTo>
                      <a:pt x="10" y="27"/>
                      <a:pt x="8" y="28"/>
                      <a:pt x="7" y="29"/>
                    </a:cubicBezTo>
                    <a:cubicBezTo>
                      <a:pt x="9" y="29"/>
                      <a:pt x="11" y="30"/>
                      <a:pt x="13" y="31"/>
                    </a:cubicBezTo>
                    <a:cubicBezTo>
                      <a:pt x="12" y="30"/>
                      <a:pt x="12" y="28"/>
                      <a:pt x="11" y="27"/>
                    </a:cubicBezTo>
                    <a:moveTo>
                      <a:pt x="0" y="0"/>
                    </a:moveTo>
                    <a:cubicBezTo>
                      <a:pt x="1" y="5"/>
                      <a:pt x="2" y="10"/>
                      <a:pt x="5" y="14"/>
                    </a:cubicBezTo>
                    <a:cubicBezTo>
                      <a:pt x="5" y="14"/>
                      <a:pt x="6" y="14"/>
                      <a:pt x="7" y="13"/>
                    </a:cubicBezTo>
                    <a:cubicBezTo>
                      <a:pt x="5" y="9"/>
                      <a:pt x="4" y="5"/>
                      <a:pt x="2" y="1"/>
                    </a:cubicBezTo>
                    <a:cubicBezTo>
                      <a:pt x="1" y="1"/>
                      <a:pt x="0" y="0"/>
                      <a:pt x="0" y="0"/>
                    </a:cubicBezTo>
                  </a:path>
                </a:pathLst>
              </a:custGeom>
              <a:solidFill>
                <a:srgbClr val="8178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48" name="Freeform 5163">
                <a:extLst>
                  <a:ext uri="{FF2B5EF4-FFF2-40B4-BE49-F238E27FC236}">
                    <a16:creationId xmlns:a16="http://schemas.microsoft.com/office/drawing/2014/main" id="{EE0E8927-DD83-4D6E-AD7B-B68657E0513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69" y="1365"/>
                <a:ext cx="63" cy="106"/>
              </a:xfrm>
              <a:custGeom>
                <a:avLst/>
                <a:gdLst>
                  <a:gd name="T0" fmla="*/ 111 w 47"/>
                  <a:gd name="T1" fmla="*/ 133 h 78"/>
                  <a:gd name="T2" fmla="*/ 0 w 47"/>
                  <a:gd name="T3" fmla="*/ 183 h 78"/>
                  <a:gd name="T4" fmla="*/ 1 w 47"/>
                  <a:gd name="T5" fmla="*/ 197 h 78"/>
                  <a:gd name="T6" fmla="*/ 151 w 47"/>
                  <a:gd name="T7" fmla="*/ 266 h 78"/>
                  <a:gd name="T8" fmla="*/ 111 w 47"/>
                  <a:gd name="T9" fmla="*/ 133 h 78"/>
                  <a:gd name="T10" fmla="*/ 1 w 47"/>
                  <a:gd name="T11" fmla="*/ 0 h 78"/>
                  <a:gd name="T12" fmla="*/ 7 w 47"/>
                  <a:gd name="T13" fmla="*/ 72 h 78"/>
                  <a:gd name="T14" fmla="*/ 78 w 47"/>
                  <a:gd name="T15" fmla="*/ 41 h 78"/>
                  <a:gd name="T16" fmla="*/ 70 w 47"/>
                  <a:gd name="T17" fmla="*/ 27 h 78"/>
                  <a:gd name="T18" fmla="*/ 1 w 47"/>
                  <a:gd name="T19" fmla="*/ 0 h 78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47" h="78">
                    <a:moveTo>
                      <a:pt x="34" y="39"/>
                    </a:moveTo>
                    <a:cubicBezTo>
                      <a:pt x="23" y="45"/>
                      <a:pt x="11" y="50"/>
                      <a:pt x="0" y="54"/>
                    </a:cubicBezTo>
                    <a:cubicBezTo>
                      <a:pt x="0" y="55"/>
                      <a:pt x="0" y="56"/>
                      <a:pt x="1" y="58"/>
                    </a:cubicBezTo>
                    <a:cubicBezTo>
                      <a:pt x="16" y="63"/>
                      <a:pt x="32" y="70"/>
                      <a:pt x="47" y="78"/>
                    </a:cubicBezTo>
                    <a:cubicBezTo>
                      <a:pt x="43" y="65"/>
                      <a:pt x="39" y="52"/>
                      <a:pt x="34" y="39"/>
                    </a:cubicBezTo>
                    <a:moveTo>
                      <a:pt x="1" y="0"/>
                    </a:moveTo>
                    <a:cubicBezTo>
                      <a:pt x="2" y="7"/>
                      <a:pt x="2" y="14"/>
                      <a:pt x="2" y="21"/>
                    </a:cubicBezTo>
                    <a:cubicBezTo>
                      <a:pt x="9" y="18"/>
                      <a:pt x="17" y="15"/>
                      <a:pt x="24" y="12"/>
                    </a:cubicBezTo>
                    <a:cubicBezTo>
                      <a:pt x="23" y="10"/>
                      <a:pt x="23" y="9"/>
                      <a:pt x="22" y="8"/>
                    </a:cubicBezTo>
                    <a:cubicBezTo>
                      <a:pt x="15" y="5"/>
                      <a:pt x="8" y="2"/>
                      <a:pt x="1" y="0"/>
                    </a:cubicBezTo>
                  </a:path>
                </a:pathLst>
              </a:custGeom>
              <a:solidFill>
                <a:srgbClr val="423A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49" name="Freeform 5164">
                <a:extLst>
                  <a:ext uri="{FF2B5EF4-FFF2-40B4-BE49-F238E27FC236}">
                    <a16:creationId xmlns:a16="http://schemas.microsoft.com/office/drawing/2014/main" id="{1A548AAA-B80E-4D93-A4AF-235B88298B8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93" y="1491"/>
                <a:ext cx="53" cy="61"/>
              </a:xfrm>
              <a:custGeom>
                <a:avLst/>
                <a:gdLst>
                  <a:gd name="T0" fmla="*/ 133 w 39"/>
                  <a:gd name="T1" fmla="*/ 87 h 45"/>
                  <a:gd name="T2" fmla="*/ 45 w 39"/>
                  <a:gd name="T3" fmla="*/ 129 h 45"/>
                  <a:gd name="T4" fmla="*/ 45 w 39"/>
                  <a:gd name="T5" fmla="*/ 153 h 45"/>
                  <a:gd name="T6" fmla="*/ 133 w 39"/>
                  <a:gd name="T7" fmla="*/ 95 h 45"/>
                  <a:gd name="T8" fmla="*/ 133 w 39"/>
                  <a:gd name="T9" fmla="*/ 87 h 45"/>
                  <a:gd name="T10" fmla="*/ 0 w 39"/>
                  <a:gd name="T11" fmla="*/ 0 h 45"/>
                  <a:gd name="T12" fmla="*/ 27 w 39"/>
                  <a:gd name="T13" fmla="*/ 64 h 45"/>
                  <a:gd name="T14" fmla="*/ 72 w 39"/>
                  <a:gd name="T15" fmla="*/ 41 h 45"/>
                  <a:gd name="T16" fmla="*/ 0 w 39"/>
                  <a:gd name="T17" fmla="*/ 0 h 4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9" h="45">
                    <a:moveTo>
                      <a:pt x="39" y="26"/>
                    </a:moveTo>
                    <a:cubicBezTo>
                      <a:pt x="31" y="30"/>
                      <a:pt x="22" y="34"/>
                      <a:pt x="13" y="38"/>
                    </a:cubicBezTo>
                    <a:cubicBezTo>
                      <a:pt x="13" y="40"/>
                      <a:pt x="14" y="42"/>
                      <a:pt x="13" y="45"/>
                    </a:cubicBezTo>
                    <a:cubicBezTo>
                      <a:pt x="23" y="40"/>
                      <a:pt x="33" y="35"/>
                      <a:pt x="39" y="28"/>
                    </a:cubicBezTo>
                    <a:cubicBezTo>
                      <a:pt x="39" y="28"/>
                      <a:pt x="39" y="27"/>
                      <a:pt x="39" y="26"/>
                    </a:cubicBezTo>
                    <a:moveTo>
                      <a:pt x="0" y="0"/>
                    </a:moveTo>
                    <a:cubicBezTo>
                      <a:pt x="3" y="6"/>
                      <a:pt x="6" y="13"/>
                      <a:pt x="8" y="19"/>
                    </a:cubicBezTo>
                    <a:cubicBezTo>
                      <a:pt x="13" y="17"/>
                      <a:pt x="17" y="14"/>
                      <a:pt x="21" y="12"/>
                    </a:cubicBezTo>
                    <a:cubicBezTo>
                      <a:pt x="14" y="8"/>
                      <a:pt x="7" y="4"/>
                      <a:pt x="0" y="0"/>
                    </a:cubicBezTo>
                  </a:path>
                </a:pathLst>
              </a:custGeom>
              <a:solidFill>
                <a:srgbClr val="423A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50" name="Freeform 5165">
                <a:extLst>
                  <a:ext uri="{FF2B5EF4-FFF2-40B4-BE49-F238E27FC236}">
                    <a16:creationId xmlns:a16="http://schemas.microsoft.com/office/drawing/2014/main" id="{DEED7BF2-A68C-4E15-B230-B70D726D10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66" y="1325"/>
                <a:ext cx="32" cy="51"/>
              </a:xfrm>
              <a:custGeom>
                <a:avLst/>
                <a:gdLst>
                  <a:gd name="T0" fmla="*/ 0 w 24"/>
                  <a:gd name="T1" fmla="*/ 0 h 37"/>
                  <a:gd name="T2" fmla="*/ 9 w 24"/>
                  <a:gd name="T3" fmla="*/ 105 h 37"/>
                  <a:gd name="T4" fmla="*/ 76 w 24"/>
                  <a:gd name="T5" fmla="*/ 132 h 37"/>
                  <a:gd name="T6" fmla="*/ 37 w 24"/>
                  <a:gd name="T7" fmla="*/ 15 h 37"/>
                  <a:gd name="T8" fmla="*/ 31 w 24"/>
                  <a:gd name="T9" fmla="*/ 15 h 37"/>
                  <a:gd name="T10" fmla="*/ 27 w 24"/>
                  <a:gd name="T11" fmla="*/ 26 h 37"/>
                  <a:gd name="T12" fmla="*/ 12 w 24"/>
                  <a:gd name="T13" fmla="*/ 1 h 37"/>
                  <a:gd name="T14" fmla="*/ 0 w 24"/>
                  <a:gd name="T15" fmla="*/ 0 h 3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4" h="37">
                    <a:moveTo>
                      <a:pt x="0" y="0"/>
                    </a:moveTo>
                    <a:cubicBezTo>
                      <a:pt x="1" y="10"/>
                      <a:pt x="2" y="19"/>
                      <a:pt x="3" y="29"/>
                    </a:cubicBezTo>
                    <a:cubicBezTo>
                      <a:pt x="10" y="31"/>
                      <a:pt x="17" y="34"/>
                      <a:pt x="24" y="37"/>
                    </a:cubicBezTo>
                    <a:cubicBezTo>
                      <a:pt x="19" y="25"/>
                      <a:pt x="15" y="13"/>
                      <a:pt x="12" y="4"/>
                    </a:cubicBezTo>
                    <a:cubicBezTo>
                      <a:pt x="11" y="4"/>
                      <a:pt x="11" y="4"/>
                      <a:pt x="10" y="4"/>
                    </a:cubicBezTo>
                    <a:cubicBezTo>
                      <a:pt x="10" y="5"/>
                      <a:pt x="9" y="6"/>
                      <a:pt x="8" y="7"/>
                    </a:cubicBezTo>
                    <a:cubicBezTo>
                      <a:pt x="7" y="5"/>
                      <a:pt x="5" y="3"/>
                      <a:pt x="4" y="1"/>
                    </a:cubicBezTo>
                    <a:cubicBezTo>
                      <a:pt x="3" y="1"/>
                      <a:pt x="1" y="1"/>
                      <a:pt x="0" y="0"/>
                    </a:cubicBezTo>
                  </a:path>
                </a:pathLst>
              </a:custGeom>
              <a:solidFill>
                <a:srgbClr val="8178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51" name="Freeform 5166">
                <a:extLst>
                  <a:ext uri="{FF2B5EF4-FFF2-40B4-BE49-F238E27FC236}">
                    <a16:creationId xmlns:a16="http://schemas.microsoft.com/office/drawing/2014/main" id="{9F23D2AB-63C2-4793-912C-6CAEE4366E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70" y="1443"/>
                <a:ext cx="70" cy="64"/>
              </a:xfrm>
              <a:custGeom>
                <a:avLst/>
                <a:gdLst>
                  <a:gd name="T0" fmla="*/ 0 w 52"/>
                  <a:gd name="T1" fmla="*/ 0 h 47"/>
                  <a:gd name="T2" fmla="*/ 12 w 52"/>
                  <a:gd name="T3" fmla="*/ 27 h 47"/>
                  <a:gd name="T4" fmla="*/ 57 w 52"/>
                  <a:gd name="T5" fmla="*/ 121 h 47"/>
                  <a:gd name="T6" fmla="*/ 125 w 52"/>
                  <a:gd name="T7" fmla="*/ 161 h 47"/>
                  <a:gd name="T8" fmla="*/ 171 w 52"/>
                  <a:gd name="T9" fmla="*/ 133 h 47"/>
                  <a:gd name="T10" fmla="*/ 151 w 52"/>
                  <a:gd name="T11" fmla="*/ 68 h 47"/>
                  <a:gd name="T12" fmla="*/ 0 w 52"/>
                  <a:gd name="T13" fmla="*/ 0 h 4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2" h="47">
                    <a:moveTo>
                      <a:pt x="0" y="0"/>
                    </a:moveTo>
                    <a:cubicBezTo>
                      <a:pt x="1" y="3"/>
                      <a:pt x="2" y="5"/>
                      <a:pt x="4" y="8"/>
                    </a:cubicBezTo>
                    <a:cubicBezTo>
                      <a:pt x="8" y="17"/>
                      <a:pt x="13" y="26"/>
                      <a:pt x="17" y="35"/>
                    </a:cubicBezTo>
                    <a:cubicBezTo>
                      <a:pt x="24" y="39"/>
                      <a:pt x="31" y="43"/>
                      <a:pt x="38" y="47"/>
                    </a:cubicBezTo>
                    <a:cubicBezTo>
                      <a:pt x="43" y="44"/>
                      <a:pt x="47" y="42"/>
                      <a:pt x="52" y="39"/>
                    </a:cubicBezTo>
                    <a:cubicBezTo>
                      <a:pt x="50" y="33"/>
                      <a:pt x="48" y="26"/>
                      <a:pt x="46" y="20"/>
                    </a:cubicBezTo>
                    <a:cubicBezTo>
                      <a:pt x="31" y="12"/>
                      <a:pt x="15" y="5"/>
                      <a:pt x="0" y="0"/>
                    </a:cubicBezTo>
                  </a:path>
                </a:pathLst>
              </a:custGeom>
              <a:solidFill>
                <a:srgbClr val="8178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52" name="Freeform 5167">
                <a:extLst>
                  <a:ext uri="{FF2B5EF4-FFF2-40B4-BE49-F238E27FC236}">
                    <a16:creationId xmlns:a16="http://schemas.microsoft.com/office/drawing/2014/main" id="{3F2FBA6B-B52C-4275-A31D-4C6D7C0329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8" y="1171"/>
                <a:ext cx="9" cy="21"/>
              </a:xfrm>
              <a:custGeom>
                <a:avLst/>
                <a:gdLst>
                  <a:gd name="T0" fmla="*/ 1 w 7"/>
                  <a:gd name="T1" fmla="*/ 0 h 16"/>
                  <a:gd name="T2" fmla="*/ 0 w 7"/>
                  <a:gd name="T3" fmla="*/ 0 h 16"/>
                  <a:gd name="T4" fmla="*/ 6 w 7"/>
                  <a:gd name="T5" fmla="*/ 24 h 16"/>
                  <a:gd name="T6" fmla="*/ 17 w 7"/>
                  <a:gd name="T7" fmla="*/ 49 h 16"/>
                  <a:gd name="T8" fmla="*/ 19 w 7"/>
                  <a:gd name="T9" fmla="*/ 49 h 16"/>
                  <a:gd name="T10" fmla="*/ 1 w 7"/>
                  <a:gd name="T11" fmla="*/ 0 h 1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" h="16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1" y="3"/>
                      <a:pt x="2" y="6"/>
                      <a:pt x="2" y="8"/>
                    </a:cubicBezTo>
                    <a:cubicBezTo>
                      <a:pt x="4" y="11"/>
                      <a:pt x="5" y="13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5" y="11"/>
                      <a:pt x="3" y="5"/>
                      <a:pt x="1" y="0"/>
                    </a:cubicBezTo>
                  </a:path>
                </a:pathLst>
              </a:custGeom>
              <a:solidFill>
                <a:srgbClr val="6057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53" name="Freeform 5168">
                <a:extLst>
                  <a:ext uri="{FF2B5EF4-FFF2-40B4-BE49-F238E27FC236}">
                    <a16:creationId xmlns:a16="http://schemas.microsoft.com/office/drawing/2014/main" id="{4E941A4E-B326-4FD6-83AB-9EA08FF4730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63" y="1285"/>
                <a:ext cx="10" cy="40"/>
              </a:xfrm>
              <a:custGeom>
                <a:avLst/>
                <a:gdLst>
                  <a:gd name="T0" fmla="*/ 1 w 7"/>
                  <a:gd name="T1" fmla="*/ 76 h 30"/>
                  <a:gd name="T2" fmla="*/ 9 w 7"/>
                  <a:gd name="T3" fmla="*/ 95 h 30"/>
                  <a:gd name="T4" fmla="*/ 20 w 7"/>
                  <a:gd name="T5" fmla="*/ 95 h 30"/>
                  <a:gd name="T6" fmla="*/ 1 w 7"/>
                  <a:gd name="T7" fmla="*/ 76 h 30"/>
                  <a:gd name="T8" fmla="*/ 20 w 7"/>
                  <a:gd name="T9" fmla="*/ 0 h 30"/>
                  <a:gd name="T10" fmla="*/ 13 w 7"/>
                  <a:gd name="T11" fmla="*/ 1 h 30"/>
                  <a:gd name="T12" fmla="*/ 0 w 7"/>
                  <a:gd name="T13" fmla="*/ 7 h 30"/>
                  <a:gd name="T14" fmla="*/ 20 w 7"/>
                  <a:gd name="T15" fmla="*/ 41 h 30"/>
                  <a:gd name="T16" fmla="*/ 29 w 7"/>
                  <a:gd name="T17" fmla="*/ 28 h 30"/>
                  <a:gd name="T18" fmla="*/ 20 w 7"/>
                  <a:gd name="T19" fmla="*/ 0 h 3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7" h="30">
                    <a:moveTo>
                      <a:pt x="1" y="24"/>
                    </a:moveTo>
                    <a:cubicBezTo>
                      <a:pt x="1" y="26"/>
                      <a:pt x="2" y="28"/>
                      <a:pt x="2" y="30"/>
                    </a:cubicBezTo>
                    <a:cubicBezTo>
                      <a:pt x="3" y="30"/>
                      <a:pt x="4" y="30"/>
                      <a:pt x="5" y="30"/>
                    </a:cubicBezTo>
                    <a:cubicBezTo>
                      <a:pt x="3" y="28"/>
                      <a:pt x="2" y="26"/>
                      <a:pt x="1" y="24"/>
                    </a:cubicBezTo>
                    <a:moveTo>
                      <a:pt x="5" y="0"/>
                    </a:moveTo>
                    <a:cubicBezTo>
                      <a:pt x="4" y="0"/>
                      <a:pt x="3" y="0"/>
                      <a:pt x="3" y="1"/>
                    </a:cubicBezTo>
                    <a:cubicBezTo>
                      <a:pt x="2" y="1"/>
                      <a:pt x="1" y="1"/>
                      <a:pt x="0" y="2"/>
                    </a:cubicBezTo>
                    <a:cubicBezTo>
                      <a:pt x="1" y="6"/>
                      <a:pt x="2" y="10"/>
                      <a:pt x="5" y="13"/>
                    </a:cubicBezTo>
                    <a:cubicBezTo>
                      <a:pt x="6" y="11"/>
                      <a:pt x="7" y="10"/>
                      <a:pt x="7" y="9"/>
                    </a:cubicBezTo>
                    <a:cubicBezTo>
                      <a:pt x="7" y="6"/>
                      <a:pt x="6" y="3"/>
                      <a:pt x="5" y="0"/>
                    </a:cubicBezTo>
                  </a:path>
                </a:pathLst>
              </a:custGeom>
              <a:solidFill>
                <a:srgbClr val="6057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54" name="Freeform 5169">
                <a:extLst>
                  <a:ext uri="{FF2B5EF4-FFF2-40B4-BE49-F238E27FC236}">
                    <a16:creationId xmlns:a16="http://schemas.microsoft.com/office/drawing/2014/main" id="{DB07BF0D-6679-49E1-A4F2-0F88C5408B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67" y="1381"/>
                <a:ext cx="48" cy="57"/>
              </a:xfrm>
              <a:custGeom>
                <a:avLst/>
                <a:gdLst>
                  <a:gd name="T0" fmla="*/ 88 w 35"/>
                  <a:gd name="T1" fmla="*/ 0 h 42"/>
                  <a:gd name="T2" fmla="*/ 10 w 35"/>
                  <a:gd name="T3" fmla="*/ 30 h 42"/>
                  <a:gd name="T4" fmla="*/ 0 w 35"/>
                  <a:gd name="T5" fmla="*/ 143 h 42"/>
                  <a:gd name="T6" fmla="*/ 1 w 35"/>
                  <a:gd name="T7" fmla="*/ 143 h 42"/>
                  <a:gd name="T8" fmla="*/ 125 w 35"/>
                  <a:gd name="T9" fmla="*/ 92 h 42"/>
                  <a:gd name="T10" fmla="*/ 88 w 35"/>
                  <a:gd name="T11" fmla="*/ 0 h 4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5" h="42">
                    <a:moveTo>
                      <a:pt x="25" y="0"/>
                    </a:moveTo>
                    <a:cubicBezTo>
                      <a:pt x="18" y="3"/>
                      <a:pt x="10" y="6"/>
                      <a:pt x="3" y="9"/>
                    </a:cubicBezTo>
                    <a:cubicBezTo>
                      <a:pt x="3" y="20"/>
                      <a:pt x="2" y="31"/>
                      <a:pt x="0" y="42"/>
                    </a:cubicBezTo>
                    <a:cubicBezTo>
                      <a:pt x="0" y="42"/>
                      <a:pt x="0" y="42"/>
                      <a:pt x="1" y="42"/>
                    </a:cubicBezTo>
                    <a:cubicBezTo>
                      <a:pt x="12" y="38"/>
                      <a:pt x="24" y="33"/>
                      <a:pt x="35" y="27"/>
                    </a:cubicBezTo>
                    <a:cubicBezTo>
                      <a:pt x="32" y="17"/>
                      <a:pt x="28" y="8"/>
                      <a:pt x="25" y="0"/>
                    </a:cubicBezTo>
                  </a:path>
                </a:pathLst>
              </a:custGeom>
              <a:solidFill>
                <a:srgbClr val="6057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55" name="Freeform 5170">
                <a:extLst>
                  <a:ext uri="{FF2B5EF4-FFF2-40B4-BE49-F238E27FC236}">
                    <a16:creationId xmlns:a16="http://schemas.microsoft.com/office/drawing/2014/main" id="{E01979D3-3399-424C-B0A0-00ED293111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04" y="1507"/>
                <a:ext cx="42" cy="36"/>
              </a:xfrm>
              <a:custGeom>
                <a:avLst/>
                <a:gdLst>
                  <a:gd name="T0" fmla="*/ 45 w 31"/>
                  <a:gd name="T1" fmla="*/ 0 h 26"/>
                  <a:gd name="T2" fmla="*/ 0 w 31"/>
                  <a:gd name="T3" fmla="*/ 26 h 26"/>
                  <a:gd name="T4" fmla="*/ 12 w 31"/>
                  <a:gd name="T5" fmla="*/ 66 h 26"/>
                  <a:gd name="T6" fmla="*/ 16 w 31"/>
                  <a:gd name="T7" fmla="*/ 96 h 26"/>
                  <a:gd name="T8" fmla="*/ 104 w 31"/>
                  <a:gd name="T9" fmla="*/ 50 h 26"/>
                  <a:gd name="T10" fmla="*/ 104 w 31"/>
                  <a:gd name="T11" fmla="*/ 40 h 26"/>
                  <a:gd name="T12" fmla="*/ 45 w 31"/>
                  <a:gd name="T13" fmla="*/ 0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1" h="26">
                    <a:moveTo>
                      <a:pt x="13" y="0"/>
                    </a:moveTo>
                    <a:cubicBezTo>
                      <a:pt x="9" y="2"/>
                      <a:pt x="5" y="5"/>
                      <a:pt x="0" y="7"/>
                    </a:cubicBezTo>
                    <a:cubicBezTo>
                      <a:pt x="2" y="11"/>
                      <a:pt x="3" y="14"/>
                      <a:pt x="4" y="18"/>
                    </a:cubicBezTo>
                    <a:cubicBezTo>
                      <a:pt x="4" y="21"/>
                      <a:pt x="5" y="23"/>
                      <a:pt x="5" y="26"/>
                    </a:cubicBezTo>
                    <a:cubicBezTo>
                      <a:pt x="14" y="22"/>
                      <a:pt x="23" y="18"/>
                      <a:pt x="31" y="14"/>
                    </a:cubicBezTo>
                    <a:cubicBezTo>
                      <a:pt x="31" y="13"/>
                      <a:pt x="31" y="12"/>
                      <a:pt x="31" y="11"/>
                    </a:cubicBezTo>
                    <a:cubicBezTo>
                      <a:pt x="25" y="7"/>
                      <a:pt x="19" y="4"/>
                      <a:pt x="13" y="0"/>
                    </a:cubicBezTo>
                  </a:path>
                </a:pathLst>
              </a:custGeom>
              <a:solidFill>
                <a:srgbClr val="6057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56" name="Freeform 5171">
                <a:extLst>
                  <a:ext uri="{FF2B5EF4-FFF2-40B4-BE49-F238E27FC236}">
                    <a16:creationId xmlns:a16="http://schemas.microsoft.com/office/drawing/2014/main" id="{ECA778C8-E268-4DB5-8099-A74093C2E7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21" y="1496"/>
                <a:ext cx="25" cy="26"/>
              </a:xfrm>
              <a:custGeom>
                <a:avLst/>
                <a:gdLst>
                  <a:gd name="T0" fmla="*/ 50 w 18"/>
                  <a:gd name="T1" fmla="*/ 0 h 19"/>
                  <a:gd name="T2" fmla="*/ 0 w 18"/>
                  <a:gd name="T3" fmla="*/ 29 h 19"/>
                  <a:gd name="T4" fmla="*/ 68 w 18"/>
                  <a:gd name="T5" fmla="*/ 67 h 19"/>
                  <a:gd name="T6" fmla="*/ 50 w 18"/>
                  <a:gd name="T7" fmla="*/ 0 h 1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8" h="19">
                    <a:moveTo>
                      <a:pt x="14" y="0"/>
                    </a:moveTo>
                    <a:cubicBezTo>
                      <a:pt x="9" y="3"/>
                      <a:pt x="5" y="5"/>
                      <a:pt x="0" y="8"/>
                    </a:cubicBezTo>
                    <a:cubicBezTo>
                      <a:pt x="6" y="12"/>
                      <a:pt x="12" y="15"/>
                      <a:pt x="18" y="19"/>
                    </a:cubicBezTo>
                    <a:cubicBezTo>
                      <a:pt x="17" y="13"/>
                      <a:pt x="15" y="6"/>
                      <a:pt x="14" y="0"/>
                    </a:cubicBezTo>
                  </a:path>
                </a:pathLst>
              </a:custGeom>
              <a:solidFill>
                <a:srgbClr val="9890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57" name="Freeform 5172">
                <a:extLst>
                  <a:ext uri="{FF2B5EF4-FFF2-40B4-BE49-F238E27FC236}">
                    <a16:creationId xmlns:a16="http://schemas.microsoft.com/office/drawing/2014/main" id="{0CF93476-3028-4F1D-A8FC-1F449325C6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55" y="1475"/>
                <a:ext cx="49" cy="62"/>
              </a:xfrm>
              <a:custGeom>
                <a:avLst/>
                <a:gdLst>
                  <a:gd name="T0" fmla="*/ 19 w 36"/>
                  <a:gd name="T1" fmla="*/ 0 h 46"/>
                  <a:gd name="T2" fmla="*/ 10 w 36"/>
                  <a:gd name="T3" fmla="*/ 152 h 46"/>
                  <a:gd name="T4" fmla="*/ 26 w 36"/>
                  <a:gd name="T5" fmla="*/ 150 h 46"/>
                  <a:gd name="T6" fmla="*/ 124 w 36"/>
                  <a:gd name="T7" fmla="*/ 104 h 46"/>
                  <a:gd name="T8" fmla="*/ 97 w 36"/>
                  <a:gd name="T9" fmla="*/ 40 h 46"/>
                  <a:gd name="T10" fmla="*/ 19 w 36"/>
                  <a:gd name="T11" fmla="*/ 0 h 4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6" h="46">
                    <a:moveTo>
                      <a:pt x="5" y="0"/>
                    </a:moveTo>
                    <a:cubicBezTo>
                      <a:pt x="2" y="17"/>
                      <a:pt x="0" y="32"/>
                      <a:pt x="3" y="46"/>
                    </a:cubicBezTo>
                    <a:cubicBezTo>
                      <a:pt x="4" y="45"/>
                      <a:pt x="6" y="45"/>
                      <a:pt x="7" y="45"/>
                    </a:cubicBezTo>
                    <a:cubicBezTo>
                      <a:pt x="17" y="41"/>
                      <a:pt x="27" y="36"/>
                      <a:pt x="36" y="31"/>
                    </a:cubicBezTo>
                    <a:cubicBezTo>
                      <a:pt x="34" y="25"/>
                      <a:pt x="31" y="18"/>
                      <a:pt x="28" y="12"/>
                    </a:cubicBezTo>
                    <a:cubicBezTo>
                      <a:pt x="20" y="8"/>
                      <a:pt x="12" y="4"/>
                      <a:pt x="5" y="0"/>
                    </a:cubicBezTo>
                  </a:path>
                </a:pathLst>
              </a:custGeom>
              <a:solidFill>
                <a:srgbClr val="8178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58" name="Freeform 5173">
                <a:extLst>
                  <a:ext uri="{FF2B5EF4-FFF2-40B4-BE49-F238E27FC236}">
                    <a16:creationId xmlns:a16="http://schemas.microsoft.com/office/drawing/2014/main" id="{C96D120B-6627-4F9C-B3CE-726FD35D1E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67" y="1438"/>
                <a:ext cx="3" cy="5"/>
              </a:xfrm>
              <a:custGeom>
                <a:avLst/>
                <a:gdLst>
                  <a:gd name="T0" fmla="*/ 8 w 2"/>
                  <a:gd name="T1" fmla="*/ 0 h 4"/>
                  <a:gd name="T2" fmla="*/ 0 w 2"/>
                  <a:gd name="T3" fmla="*/ 0 h 4"/>
                  <a:gd name="T4" fmla="*/ 0 w 2"/>
                  <a:gd name="T5" fmla="*/ 8 h 4"/>
                  <a:gd name="T6" fmla="*/ 12 w 2"/>
                  <a:gd name="T7" fmla="*/ 10 h 4"/>
                  <a:gd name="T8" fmla="*/ 8 w 2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3"/>
                    </a:cubicBezTo>
                    <a:cubicBezTo>
                      <a:pt x="1" y="3"/>
                      <a:pt x="1" y="4"/>
                      <a:pt x="2" y="4"/>
                    </a:cubicBezTo>
                    <a:cubicBezTo>
                      <a:pt x="1" y="2"/>
                      <a:pt x="1" y="1"/>
                      <a:pt x="1" y="0"/>
                    </a:cubicBezTo>
                  </a:path>
                </a:pathLst>
              </a:custGeom>
              <a:solidFill>
                <a:srgbClr val="8178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59" name="Freeform 5174">
                <a:extLst>
                  <a:ext uri="{FF2B5EF4-FFF2-40B4-BE49-F238E27FC236}">
                    <a16:creationId xmlns:a16="http://schemas.microsoft.com/office/drawing/2014/main" id="{4B9471A3-50AD-4743-BA18-5FCD378754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62" y="1442"/>
                <a:ext cx="31" cy="49"/>
              </a:xfrm>
              <a:custGeom>
                <a:avLst/>
                <a:gdLst>
                  <a:gd name="T0" fmla="*/ 12 w 23"/>
                  <a:gd name="T1" fmla="*/ 0 h 36"/>
                  <a:gd name="T2" fmla="*/ 12 w 23"/>
                  <a:gd name="T3" fmla="*/ 7 h 36"/>
                  <a:gd name="T4" fmla="*/ 0 w 23"/>
                  <a:gd name="T5" fmla="*/ 83 h 36"/>
                  <a:gd name="T6" fmla="*/ 77 w 23"/>
                  <a:gd name="T7" fmla="*/ 124 h 36"/>
                  <a:gd name="T8" fmla="*/ 32 w 23"/>
                  <a:gd name="T9" fmla="*/ 30 h 36"/>
                  <a:gd name="T10" fmla="*/ 20 w 23"/>
                  <a:gd name="T11" fmla="*/ 1 h 36"/>
                  <a:gd name="T12" fmla="*/ 12 w 23"/>
                  <a:gd name="T13" fmla="*/ 0 h 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3" h="36">
                    <a:moveTo>
                      <a:pt x="4" y="0"/>
                    </a:moveTo>
                    <a:cubicBezTo>
                      <a:pt x="4" y="1"/>
                      <a:pt x="4" y="1"/>
                      <a:pt x="4" y="2"/>
                    </a:cubicBezTo>
                    <a:cubicBezTo>
                      <a:pt x="2" y="10"/>
                      <a:pt x="1" y="17"/>
                      <a:pt x="0" y="24"/>
                    </a:cubicBezTo>
                    <a:cubicBezTo>
                      <a:pt x="7" y="28"/>
                      <a:pt x="15" y="32"/>
                      <a:pt x="23" y="36"/>
                    </a:cubicBezTo>
                    <a:cubicBezTo>
                      <a:pt x="19" y="27"/>
                      <a:pt x="14" y="18"/>
                      <a:pt x="10" y="9"/>
                    </a:cubicBezTo>
                    <a:cubicBezTo>
                      <a:pt x="8" y="6"/>
                      <a:pt x="7" y="4"/>
                      <a:pt x="6" y="1"/>
                    </a:cubicBezTo>
                    <a:cubicBezTo>
                      <a:pt x="5" y="1"/>
                      <a:pt x="5" y="0"/>
                      <a:pt x="4" y="0"/>
                    </a:cubicBezTo>
                  </a:path>
                </a:pathLst>
              </a:custGeom>
              <a:solidFill>
                <a:srgbClr val="AFA9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60" name="Freeform 5175">
                <a:extLst>
                  <a:ext uri="{FF2B5EF4-FFF2-40B4-BE49-F238E27FC236}">
                    <a16:creationId xmlns:a16="http://schemas.microsoft.com/office/drawing/2014/main" id="{7D97CE1F-0348-43AB-B5DC-535DF08F48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67" y="1543"/>
                <a:ext cx="45" cy="42"/>
              </a:xfrm>
              <a:custGeom>
                <a:avLst/>
                <a:gdLst>
                  <a:gd name="T0" fmla="*/ 112 w 33"/>
                  <a:gd name="T1" fmla="*/ 0 h 31"/>
                  <a:gd name="T2" fmla="*/ 20 w 33"/>
                  <a:gd name="T3" fmla="*/ 30 h 31"/>
                  <a:gd name="T4" fmla="*/ 0 w 33"/>
                  <a:gd name="T5" fmla="*/ 37 h 31"/>
                  <a:gd name="T6" fmla="*/ 63 w 33"/>
                  <a:gd name="T7" fmla="*/ 103 h 31"/>
                  <a:gd name="T8" fmla="*/ 68 w 33"/>
                  <a:gd name="T9" fmla="*/ 104 h 31"/>
                  <a:gd name="T10" fmla="*/ 78 w 33"/>
                  <a:gd name="T11" fmla="*/ 45 h 31"/>
                  <a:gd name="T12" fmla="*/ 112 w 33"/>
                  <a:gd name="T13" fmla="*/ 22 h 31"/>
                  <a:gd name="T14" fmla="*/ 112 w 33"/>
                  <a:gd name="T15" fmla="*/ 0 h 3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3" h="31">
                    <a:moveTo>
                      <a:pt x="32" y="0"/>
                    </a:moveTo>
                    <a:cubicBezTo>
                      <a:pt x="24" y="3"/>
                      <a:pt x="15" y="6"/>
                      <a:pt x="6" y="9"/>
                    </a:cubicBezTo>
                    <a:cubicBezTo>
                      <a:pt x="5" y="10"/>
                      <a:pt x="2" y="10"/>
                      <a:pt x="0" y="11"/>
                    </a:cubicBezTo>
                    <a:cubicBezTo>
                      <a:pt x="4" y="18"/>
                      <a:pt x="10" y="24"/>
                      <a:pt x="18" y="30"/>
                    </a:cubicBezTo>
                    <a:cubicBezTo>
                      <a:pt x="19" y="30"/>
                      <a:pt x="19" y="30"/>
                      <a:pt x="20" y="31"/>
                    </a:cubicBezTo>
                    <a:cubicBezTo>
                      <a:pt x="23" y="13"/>
                      <a:pt x="23" y="13"/>
                      <a:pt x="23" y="13"/>
                    </a:cubicBezTo>
                    <a:cubicBezTo>
                      <a:pt x="26" y="11"/>
                      <a:pt x="29" y="9"/>
                      <a:pt x="32" y="7"/>
                    </a:cubicBezTo>
                    <a:cubicBezTo>
                      <a:pt x="33" y="4"/>
                      <a:pt x="32" y="2"/>
                      <a:pt x="32" y="0"/>
                    </a:cubicBezTo>
                  </a:path>
                </a:pathLst>
              </a:custGeom>
              <a:solidFill>
                <a:srgbClr val="8178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61" name="Freeform 5176">
                <a:extLst>
                  <a:ext uri="{FF2B5EF4-FFF2-40B4-BE49-F238E27FC236}">
                    <a16:creationId xmlns:a16="http://schemas.microsoft.com/office/drawing/2014/main" id="{461CDFAC-034D-43C3-BBEB-881FB46E2B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67" y="1438"/>
                <a:ext cx="2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16 w 1"/>
                  <a:gd name="T5" fmla="*/ 0 h 1"/>
                  <a:gd name="T6" fmla="*/ 0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9890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62" name="Freeform 5177">
                <a:extLst>
                  <a:ext uri="{FF2B5EF4-FFF2-40B4-BE49-F238E27FC236}">
                    <a16:creationId xmlns:a16="http://schemas.microsoft.com/office/drawing/2014/main" id="{CEECD601-CE52-439B-B109-A563C3D7EE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59" y="1517"/>
                <a:ext cx="52" cy="40"/>
              </a:xfrm>
              <a:custGeom>
                <a:avLst/>
                <a:gdLst>
                  <a:gd name="T0" fmla="*/ 116 w 38"/>
                  <a:gd name="T1" fmla="*/ 0 h 30"/>
                  <a:gd name="T2" fmla="*/ 14 w 38"/>
                  <a:gd name="T3" fmla="*/ 44 h 30"/>
                  <a:gd name="T4" fmla="*/ 0 w 38"/>
                  <a:gd name="T5" fmla="*/ 48 h 30"/>
                  <a:gd name="T6" fmla="*/ 21 w 38"/>
                  <a:gd name="T7" fmla="*/ 95 h 30"/>
                  <a:gd name="T8" fmla="*/ 41 w 38"/>
                  <a:gd name="T9" fmla="*/ 87 h 30"/>
                  <a:gd name="T10" fmla="*/ 133 w 38"/>
                  <a:gd name="T11" fmla="*/ 59 h 30"/>
                  <a:gd name="T12" fmla="*/ 131 w 38"/>
                  <a:gd name="T13" fmla="*/ 36 h 30"/>
                  <a:gd name="T14" fmla="*/ 116 w 38"/>
                  <a:gd name="T15" fmla="*/ 0 h 3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8" h="30">
                    <a:moveTo>
                      <a:pt x="33" y="0"/>
                    </a:moveTo>
                    <a:cubicBezTo>
                      <a:pt x="24" y="5"/>
                      <a:pt x="14" y="10"/>
                      <a:pt x="4" y="14"/>
                    </a:cubicBezTo>
                    <a:cubicBezTo>
                      <a:pt x="3" y="14"/>
                      <a:pt x="1" y="14"/>
                      <a:pt x="0" y="15"/>
                    </a:cubicBezTo>
                    <a:cubicBezTo>
                      <a:pt x="2" y="20"/>
                      <a:pt x="3" y="25"/>
                      <a:pt x="6" y="30"/>
                    </a:cubicBezTo>
                    <a:cubicBezTo>
                      <a:pt x="8" y="29"/>
                      <a:pt x="11" y="29"/>
                      <a:pt x="12" y="28"/>
                    </a:cubicBezTo>
                    <a:cubicBezTo>
                      <a:pt x="21" y="25"/>
                      <a:pt x="30" y="22"/>
                      <a:pt x="38" y="19"/>
                    </a:cubicBezTo>
                    <a:cubicBezTo>
                      <a:pt x="38" y="16"/>
                      <a:pt x="37" y="14"/>
                      <a:pt x="37" y="11"/>
                    </a:cubicBezTo>
                    <a:cubicBezTo>
                      <a:pt x="36" y="7"/>
                      <a:pt x="35" y="4"/>
                      <a:pt x="33" y="0"/>
                    </a:cubicBezTo>
                  </a:path>
                </a:pathLst>
              </a:custGeom>
              <a:solidFill>
                <a:srgbClr val="9890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63" name="Freeform 5178">
                <a:extLst>
                  <a:ext uri="{FF2B5EF4-FFF2-40B4-BE49-F238E27FC236}">
                    <a16:creationId xmlns:a16="http://schemas.microsoft.com/office/drawing/2014/main" id="{B19E88C6-17A3-4E47-AB70-EF002F2775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92" y="1583"/>
                <a:ext cx="2" cy="2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6 h 1"/>
                  <a:gd name="T4" fmla="*/ 2 w 2"/>
                  <a:gd name="T5" fmla="*/ 16 h 1"/>
                  <a:gd name="T6" fmla="*/ 0 w 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0" y="0"/>
                      <a:pt x="1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0" y="0"/>
                    </a:cubicBezTo>
                  </a:path>
                </a:pathLst>
              </a:custGeom>
              <a:solidFill>
                <a:srgbClr val="B0A9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64" name="Freeform 5179">
                <a:extLst>
                  <a:ext uri="{FF2B5EF4-FFF2-40B4-BE49-F238E27FC236}">
                    <a16:creationId xmlns:a16="http://schemas.microsoft.com/office/drawing/2014/main" id="{EC9009E1-5722-45BC-A2ED-34E0471990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40" y="1563"/>
                <a:ext cx="63" cy="43"/>
              </a:xfrm>
              <a:custGeom>
                <a:avLst/>
                <a:gdLst>
                  <a:gd name="T0" fmla="*/ 153 w 46"/>
                  <a:gd name="T1" fmla="*/ 0 h 32"/>
                  <a:gd name="T2" fmla="*/ 7 w 46"/>
                  <a:gd name="T3" fmla="*/ 65 h 32"/>
                  <a:gd name="T4" fmla="*/ 0 w 46"/>
                  <a:gd name="T5" fmla="*/ 85 h 32"/>
                  <a:gd name="T6" fmla="*/ 64 w 46"/>
                  <a:gd name="T7" fmla="*/ 105 h 32"/>
                  <a:gd name="T8" fmla="*/ 162 w 46"/>
                  <a:gd name="T9" fmla="*/ 27 h 32"/>
                  <a:gd name="T10" fmla="*/ 162 w 46"/>
                  <a:gd name="T11" fmla="*/ 7 h 32"/>
                  <a:gd name="T12" fmla="*/ 153 w 46"/>
                  <a:gd name="T13" fmla="*/ 0 h 3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6" h="32">
                    <a:moveTo>
                      <a:pt x="44" y="0"/>
                    </a:moveTo>
                    <a:cubicBezTo>
                      <a:pt x="31" y="9"/>
                      <a:pt x="17" y="16"/>
                      <a:pt x="2" y="20"/>
                    </a:cubicBezTo>
                    <a:cubicBezTo>
                      <a:pt x="1" y="22"/>
                      <a:pt x="1" y="24"/>
                      <a:pt x="0" y="26"/>
                    </a:cubicBezTo>
                    <a:cubicBezTo>
                      <a:pt x="6" y="28"/>
                      <a:pt x="12" y="30"/>
                      <a:pt x="18" y="32"/>
                    </a:cubicBezTo>
                    <a:cubicBezTo>
                      <a:pt x="31" y="30"/>
                      <a:pt x="40" y="21"/>
                      <a:pt x="46" y="8"/>
                    </a:cubicBezTo>
                    <a:cubicBezTo>
                      <a:pt x="46" y="6"/>
                      <a:pt x="46" y="4"/>
                      <a:pt x="46" y="2"/>
                    </a:cubicBezTo>
                    <a:cubicBezTo>
                      <a:pt x="46" y="1"/>
                      <a:pt x="45" y="1"/>
                      <a:pt x="44" y="0"/>
                    </a:cubicBezTo>
                  </a:path>
                </a:pathLst>
              </a:custGeom>
              <a:solidFill>
                <a:srgbClr val="423A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65" name="Freeform 5180">
                <a:extLst>
                  <a:ext uri="{FF2B5EF4-FFF2-40B4-BE49-F238E27FC236}">
                    <a16:creationId xmlns:a16="http://schemas.microsoft.com/office/drawing/2014/main" id="{2E09F716-C83D-4DA9-9C81-EE057D6C09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50" y="1024"/>
                <a:ext cx="11" cy="23"/>
              </a:xfrm>
              <a:custGeom>
                <a:avLst/>
                <a:gdLst>
                  <a:gd name="T0" fmla="*/ 0 w 8"/>
                  <a:gd name="T1" fmla="*/ 0 h 17"/>
                  <a:gd name="T2" fmla="*/ 11 w 8"/>
                  <a:gd name="T3" fmla="*/ 43 h 17"/>
                  <a:gd name="T4" fmla="*/ 29 w 8"/>
                  <a:gd name="T5" fmla="*/ 57 h 17"/>
                  <a:gd name="T6" fmla="*/ 0 w 8"/>
                  <a:gd name="T7" fmla="*/ 0 h 1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" h="17">
                    <a:moveTo>
                      <a:pt x="0" y="0"/>
                    </a:moveTo>
                    <a:cubicBezTo>
                      <a:pt x="1" y="4"/>
                      <a:pt x="2" y="9"/>
                      <a:pt x="3" y="13"/>
                    </a:cubicBezTo>
                    <a:cubicBezTo>
                      <a:pt x="5" y="14"/>
                      <a:pt x="6" y="16"/>
                      <a:pt x="8" y="17"/>
                    </a:cubicBezTo>
                    <a:cubicBezTo>
                      <a:pt x="5" y="11"/>
                      <a:pt x="3" y="6"/>
                      <a:pt x="0" y="0"/>
                    </a:cubicBezTo>
                  </a:path>
                </a:pathLst>
              </a:custGeom>
              <a:solidFill>
                <a:srgbClr val="423A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66" name="Freeform 5181">
                <a:extLst>
                  <a:ext uri="{FF2B5EF4-FFF2-40B4-BE49-F238E27FC236}">
                    <a16:creationId xmlns:a16="http://schemas.microsoft.com/office/drawing/2014/main" id="{4282E5F0-4568-4E4E-A737-12475A4279E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64" y="1074"/>
                <a:ext cx="27" cy="55"/>
              </a:xfrm>
              <a:custGeom>
                <a:avLst/>
                <a:gdLst>
                  <a:gd name="T0" fmla="*/ 66 w 20"/>
                  <a:gd name="T1" fmla="*/ 140 h 40"/>
                  <a:gd name="T2" fmla="*/ 63 w 20"/>
                  <a:gd name="T3" fmla="*/ 140 h 40"/>
                  <a:gd name="T4" fmla="*/ 66 w 20"/>
                  <a:gd name="T5" fmla="*/ 144 h 40"/>
                  <a:gd name="T6" fmla="*/ 66 w 20"/>
                  <a:gd name="T7" fmla="*/ 140 h 40"/>
                  <a:gd name="T8" fmla="*/ 0 w 20"/>
                  <a:gd name="T9" fmla="*/ 0 h 40"/>
                  <a:gd name="T10" fmla="*/ 9 w 20"/>
                  <a:gd name="T11" fmla="*/ 47 h 40"/>
                  <a:gd name="T12" fmla="*/ 20 w 20"/>
                  <a:gd name="T13" fmla="*/ 85 h 40"/>
                  <a:gd name="T14" fmla="*/ 43 w 20"/>
                  <a:gd name="T15" fmla="*/ 55 h 40"/>
                  <a:gd name="T16" fmla="*/ 36 w 20"/>
                  <a:gd name="T17" fmla="*/ 36 h 40"/>
                  <a:gd name="T18" fmla="*/ 0 w 20"/>
                  <a:gd name="T19" fmla="*/ 0 h 4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0" h="40">
                    <a:moveTo>
                      <a:pt x="20" y="39"/>
                    </a:moveTo>
                    <a:cubicBezTo>
                      <a:pt x="20" y="39"/>
                      <a:pt x="19" y="39"/>
                      <a:pt x="19" y="39"/>
                    </a:cubicBezTo>
                    <a:cubicBezTo>
                      <a:pt x="20" y="40"/>
                      <a:pt x="20" y="40"/>
                      <a:pt x="20" y="40"/>
                    </a:cubicBezTo>
                    <a:cubicBezTo>
                      <a:pt x="20" y="40"/>
                      <a:pt x="20" y="39"/>
                      <a:pt x="20" y="39"/>
                    </a:cubicBezTo>
                    <a:moveTo>
                      <a:pt x="0" y="0"/>
                    </a:moveTo>
                    <a:cubicBezTo>
                      <a:pt x="2" y="5"/>
                      <a:pt x="3" y="10"/>
                      <a:pt x="3" y="13"/>
                    </a:cubicBezTo>
                    <a:cubicBezTo>
                      <a:pt x="4" y="17"/>
                      <a:pt x="5" y="20"/>
                      <a:pt x="6" y="24"/>
                    </a:cubicBezTo>
                    <a:cubicBezTo>
                      <a:pt x="8" y="21"/>
                      <a:pt x="11" y="18"/>
                      <a:pt x="13" y="15"/>
                    </a:cubicBezTo>
                    <a:cubicBezTo>
                      <a:pt x="12" y="14"/>
                      <a:pt x="11" y="12"/>
                      <a:pt x="11" y="10"/>
                    </a:cubicBezTo>
                    <a:cubicBezTo>
                      <a:pt x="7" y="7"/>
                      <a:pt x="4" y="3"/>
                      <a:pt x="0" y="0"/>
                    </a:cubicBezTo>
                  </a:path>
                </a:pathLst>
              </a:custGeom>
              <a:solidFill>
                <a:srgbClr val="423A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67" name="Freeform 5182">
                <a:extLst>
                  <a:ext uri="{FF2B5EF4-FFF2-40B4-BE49-F238E27FC236}">
                    <a16:creationId xmlns:a16="http://schemas.microsoft.com/office/drawing/2014/main" id="{1A990F65-6E5D-4464-B20F-6D3C1550F1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80" y="1148"/>
                <a:ext cx="22" cy="62"/>
              </a:xfrm>
              <a:custGeom>
                <a:avLst/>
                <a:gdLst>
                  <a:gd name="T0" fmla="*/ 0 w 16"/>
                  <a:gd name="T1" fmla="*/ 0 h 46"/>
                  <a:gd name="T2" fmla="*/ 21 w 16"/>
                  <a:gd name="T3" fmla="*/ 142 h 46"/>
                  <a:gd name="T4" fmla="*/ 32 w 16"/>
                  <a:gd name="T5" fmla="*/ 152 h 46"/>
                  <a:gd name="T6" fmla="*/ 56 w 16"/>
                  <a:gd name="T7" fmla="*/ 121 h 46"/>
                  <a:gd name="T8" fmla="*/ 47 w 16"/>
                  <a:gd name="T9" fmla="*/ 47 h 46"/>
                  <a:gd name="T10" fmla="*/ 0 w 16"/>
                  <a:gd name="T11" fmla="*/ 0 h 4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6" h="46">
                    <a:moveTo>
                      <a:pt x="0" y="0"/>
                    </a:moveTo>
                    <a:cubicBezTo>
                      <a:pt x="2" y="14"/>
                      <a:pt x="5" y="29"/>
                      <a:pt x="6" y="43"/>
                    </a:cubicBezTo>
                    <a:cubicBezTo>
                      <a:pt x="7" y="44"/>
                      <a:pt x="8" y="45"/>
                      <a:pt x="9" y="46"/>
                    </a:cubicBezTo>
                    <a:cubicBezTo>
                      <a:pt x="12" y="43"/>
                      <a:pt x="14" y="40"/>
                      <a:pt x="16" y="37"/>
                    </a:cubicBezTo>
                    <a:cubicBezTo>
                      <a:pt x="15" y="29"/>
                      <a:pt x="14" y="21"/>
                      <a:pt x="13" y="14"/>
                    </a:cubicBezTo>
                    <a:cubicBezTo>
                      <a:pt x="9" y="9"/>
                      <a:pt x="4" y="4"/>
                      <a:pt x="0" y="0"/>
                    </a:cubicBezTo>
                  </a:path>
                </a:pathLst>
              </a:custGeom>
              <a:solidFill>
                <a:srgbClr val="423A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68" name="Freeform 5183">
                <a:extLst>
                  <a:ext uri="{FF2B5EF4-FFF2-40B4-BE49-F238E27FC236}">
                    <a16:creationId xmlns:a16="http://schemas.microsoft.com/office/drawing/2014/main" id="{69B930D3-55EB-489F-B881-9F299117AC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93" y="1245"/>
                <a:ext cx="17" cy="59"/>
              </a:xfrm>
              <a:custGeom>
                <a:avLst/>
                <a:gdLst>
                  <a:gd name="T0" fmla="*/ 26 w 12"/>
                  <a:gd name="T1" fmla="*/ 0 h 43"/>
                  <a:gd name="T2" fmla="*/ 0 w 12"/>
                  <a:gd name="T3" fmla="*/ 29 h 43"/>
                  <a:gd name="T4" fmla="*/ 1 w 12"/>
                  <a:gd name="T5" fmla="*/ 64 h 43"/>
                  <a:gd name="T6" fmla="*/ 1 w 12"/>
                  <a:gd name="T7" fmla="*/ 121 h 43"/>
                  <a:gd name="T8" fmla="*/ 48 w 12"/>
                  <a:gd name="T9" fmla="*/ 152 h 43"/>
                  <a:gd name="T10" fmla="*/ 40 w 12"/>
                  <a:gd name="T11" fmla="*/ 14 h 43"/>
                  <a:gd name="T12" fmla="*/ 26 w 12"/>
                  <a:gd name="T13" fmla="*/ 0 h 4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43">
                    <a:moveTo>
                      <a:pt x="6" y="0"/>
                    </a:moveTo>
                    <a:cubicBezTo>
                      <a:pt x="4" y="3"/>
                      <a:pt x="2" y="5"/>
                      <a:pt x="0" y="8"/>
                    </a:cubicBezTo>
                    <a:cubicBezTo>
                      <a:pt x="0" y="11"/>
                      <a:pt x="1" y="14"/>
                      <a:pt x="1" y="18"/>
                    </a:cubicBezTo>
                    <a:cubicBezTo>
                      <a:pt x="1" y="23"/>
                      <a:pt x="1" y="28"/>
                      <a:pt x="1" y="34"/>
                    </a:cubicBezTo>
                    <a:cubicBezTo>
                      <a:pt x="5" y="37"/>
                      <a:pt x="9" y="40"/>
                      <a:pt x="12" y="43"/>
                    </a:cubicBezTo>
                    <a:cubicBezTo>
                      <a:pt x="12" y="30"/>
                      <a:pt x="11" y="17"/>
                      <a:pt x="10" y="4"/>
                    </a:cubicBezTo>
                    <a:cubicBezTo>
                      <a:pt x="9" y="3"/>
                      <a:pt x="8" y="2"/>
                      <a:pt x="6" y="0"/>
                    </a:cubicBezTo>
                  </a:path>
                </a:pathLst>
              </a:custGeom>
              <a:solidFill>
                <a:srgbClr val="423A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69" name="Freeform 5184">
                <a:extLst>
                  <a:ext uri="{FF2B5EF4-FFF2-40B4-BE49-F238E27FC236}">
                    <a16:creationId xmlns:a16="http://schemas.microsoft.com/office/drawing/2014/main" id="{892D047A-2786-406A-BF9D-1048597E48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89" y="1359"/>
                <a:ext cx="25" cy="44"/>
              </a:xfrm>
              <a:custGeom>
                <a:avLst/>
                <a:gdLst>
                  <a:gd name="T0" fmla="*/ 64 w 18"/>
                  <a:gd name="T1" fmla="*/ 0 h 32"/>
                  <a:gd name="T2" fmla="*/ 1 w 18"/>
                  <a:gd name="T3" fmla="*/ 47 h 32"/>
                  <a:gd name="T4" fmla="*/ 0 w 18"/>
                  <a:gd name="T5" fmla="*/ 65 h 32"/>
                  <a:gd name="T6" fmla="*/ 68 w 18"/>
                  <a:gd name="T7" fmla="*/ 116 h 32"/>
                  <a:gd name="T8" fmla="*/ 64 w 18"/>
                  <a:gd name="T9" fmla="*/ 0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8" h="32">
                    <a:moveTo>
                      <a:pt x="17" y="0"/>
                    </a:moveTo>
                    <a:cubicBezTo>
                      <a:pt x="12" y="5"/>
                      <a:pt x="7" y="9"/>
                      <a:pt x="1" y="13"/>
                    </a:cubicBezTo>
                    <a:cubicBezTo>
                      <a:pt x="1" y="14"/>
                      <a:pt x="0" y="16"/>
                      <a:pt x="0" y="18"/>
                    </a:cubicBezTo>
                    <a:cubicBezTo>
                      <a:pt x="6" y="22"/>
                      <a:pt x="12" y="27"/>
                      <a:pt x="18" y="32"/>
                    </a:cubicBezTo>
                    <a:cubicBezTo>
                      <a:pt x="17" y="21"/>
                      <a:pt x="17" y="11"/>
                      <a:pt x="17" y="0"/>
                    </a:cubicBezTo>
                  </a:path>
                </a:pathLst>
              </a:custGeom>
              <a:solidFill>
                <a:srgbClr val="423A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70" name="Freeform 5185">
                <a:extLst>
                  <a:ext uri="{FF2B5EF4-FFF2-40B4-BE49-F238E27FC236}">
                    <a16:creationId xmlns:a16="http://schemas.microsoft.com/office/drawing/2014/main" id="{FF74F061-2CBB-4709-A237-2C0FDDE682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54" y="1042"/>
                <a:ext cx="24" cy="46"/>
              </a:xfrm>
              <a:custGeom>
                <a:avLst/>
                <a:gdLst>
                  <a:gd name="T0" fmla="*/ 0 w 18"/>
                  <a:gd name="T1" fmla="*/ 0 h 34"/>
                  <a:gd name="T2" fmla="*/ 21 w 18"/>
                  <a:gd name="T3" fmla="*/ 78 h 34"/>
                  <a:gd name="T4" fmla="*/ 57 w 18"/>
                  <a:gd name="T5" fmla="*/ 114 h 34"/>
                  <a:gd name="T6" fmla="*/ 16 w 18"/>
                  <a:gd name="T7" fmla="*/ 12 h 34"/>
                  <a:gd name="T8" fmla="*/ 0 w 18"/>
                  <a:gd name="T9" fmla="*/ 0 h 3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8" h="34">
                    <a:moveTo>
                      <a:pt x="0" y="0"/>
                    </a:moveTo>
                    <a:cubicBezTo>
                      <a:pt x="3" y="9"/>
                      <a:pt x="5" y="17"/>
                      <a:pt x="7" y="24"/>
                    </a:cubicBezTo>
                    <a:cubicBezTo>
                      <a:pt x="11" y="27"/>
                      <a:pt x="14" y="31"/>
                      <a:pt x="18" y="34"/>
                    </a:cubicBezTo>
                    <a:cubicBezTo>
                      <a:pt x="14" y="24"/>
                      <a:pt x="10" y="14"/>
                      <a:pt x="5" y="4"/>
                    </a:cubicBezTo>
                    <a:cubicBezTo>
                      <a:pt x="3" y="3"/>
                      <a:pt x="2" y="1"/>
                      <a:pt x="0" y="0"/>
                    </a:cubicBezTo>
                  </a:path>
                </a:pathLst>
              </a:custGeom>
              <a:solidFill>
                <a:srgbClr val="8178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71" name="Freeform 5186">
                <a:extLst>
                  <a:ext uri="{FF2B5EF4-FFF2-40B4-BE49-F238E27FC236}">
                    <a16:creationId xmlns:a16="http://schemas.microsoft.com/office/drawing/2014/main" id="{F867E5B5-79C6-41C7-AE84-4F7261DE52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78" y="1127"/>
                <a:ext cx="19" cy="40"/>
              </a:xfrm>
              <a:custGeom>
                <a:avLst/>
                <a:gdLst>
                  <a:gd name="T0" fmla="*/ 27 w 14"/>
                  <a:gd name="T1" fmla="*/ 0 h 29"/>
                  <a:gd name="T2" fmla="*/ 0 w 14"/>
                  <a:gd name="T3" fmla="*/ 36 h 29"/>
                  <a:gd name="T4" fmla="*/ 1 w 14"/>
                  <a:gd name="T5" fmla="*/ 55 h 29"/>
                  <a:gd name="T6" fmla="*/ 48 w 14"/>
                  <a:gd name="T7" fmla="*/ 105 h 29"/>
                  <a:gd name="T8" fmla="*/ 41 w 14"/>
                  <a:gd name="T9" fmla="*/ 57 h 29"/>
                  <a:gd name="T10" fmla="*/ 30 w 14"/>
                  <a:gd name="T11" fmla="*/ 1 h 29"/>
                  <a:gd name="T12" fmla="*/ 27 w 14"/>
                  <a:gd name="T13" fmla="*/ 0 h 2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" h="29">
                    <a:moveTo>
                      <a:pt x="8" y="0"/>
                    </a:moveTo>
                    <a:cubicBezTo>
                      <a:pt x="6" y="4"/>
                      <a:pt x="3" y="7"/>
                      <a:pt x="0" y="10"/>
                    </a:cubicBezTo>
                    <a:cubicBezTo>
                      <a:pt x="0" y="12"/>
                      <a:pt x="0" y="13"/>
                      <a:pt x="1" y="15"/>
                    </a:cubicBezTo>
                    <a:cubicBezTo>
                      <a:pt x="5" y="19"/>
                      <a:pt x="10" y="24"/>
                      <a:pt x="14" y="29"/>
                    </a:cubicBezTo>
                    <a:cubicBezTo>
                      <a:pt x="13" y="24"/>
                      <a:pt x="13" y="20"/>
                      <a:pt x="12" y="16"/>
                    </a:cubicBezTo>
                    <a:cubicBezTo>
                      <a:pt x="11" y="11"/>
                      <a:pt x="10" y="6"/>
                      <a:pt x="9" y="1"/>
                    </a:cubicBezTo>
                    <a:cubicBezTo>
                      <a:pt x="9" y="1"/>
                      <a:pt x="9" y="1"/>
                      <a:pt x="8" y="0"/>
                    </a:cubicBezTo>
                  </a:path>
                </a:pathLst>
              </a:custGeom>
              <a:solidFill>
                <a:srgbClr val="8178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72" name="Freeform 5187">
                <a:extLst>
                  <a:ext uri="{FF2B5EF4-FFF2-40B4-BE49-F238E27FC236}">
                    <a16:creationId xmlns:a16="http://schemas.microsoft.com/office/drawing/2014/main" id="{4A8D639A-FE91-4B69-98D3-A3D314B92FB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88" y="1206"/>
                <a:ext cx="19" cy="45"/>
              </a:xfrm>
              <a:custGeom>
                <a:avLst/>
                <a:gdLst>
                  <a:gd name="T0" fmla="*/ 45 w 14"/>
                  <a:gd name="T1" fmla="*/ 86 h 33"/>
                  <a:gd name="T2" fmla="*/ 35 w 14"/>
                  <a:gd name="T3" fmla="*/ 102 h 33"/>
                  <a:gd name="T4" fmla="*/ 48 w 14"/>
                  <a:gd name="T5" fmla="*/ 113 h 33"/>
                  <a:gd name="T6" fmla="*/ 45 w 14"/>
                  <a:gd name="T7" fmla="*/ 86 h 33"/>
                  <a:gd name="T8" fmla="*/ 0 w 14"/>
                  <a:gd name="T9" fmla="*/ 0 h 33"/>
                  <a:gd name="T10" fmla="*/ 1 w 14"/>
                  <a:gd name="T11" fmla="*/ 19 h 33"/>
                  <a:gd name="T12" fmla="*/ 10 w 14"/>
                  <a:gd name="T13" fmla="*/ 10 h 33"/>
                  <a:gd name="T14" fmla="*/ 0 w 14"/>
                  <a:gd name="T15" fmla="*/ 0 h 3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4" h="33">
                    <a:moveTo>
                      <a:pt x="13" y="25"/>
                    </a:moveTo>
                    <a:cubicBezTo>
                      <a:pt x="12" y="26"/>
                      <a:pt x="11" y="28"/>
                      <a:pt x="10" y="29"/>
                    </a:cubicBezTo>
                    <a:cubicBezTo>
                      <a:pt x="12" y="31"/>
                      <a:pt x="13" y="32"/>
                      <a:pt x="14" y="33"/>
                    </a:cubicBezTo>
                    <a:cubicBezTo>
                      <a:pt x="14" y="31"/>
                      <a:pt x="14" y="28"/>
                      <a:pt x="13" y="25"/>
                    </a:cubicBezTo>
                    <a:moveTo>
                      <a:pt x="0" y="0"/>
                    </a:moveTo>
                    <a:cubicBezTo>
                      <a:pt x="1" y="2"/>
                      <a:pt x="1" y="4"/>
                      <a:pt x="1" y="5"/>
                    </a:cubicBezTo>
                    <a:cubicBezTo>
                      <a:pt x="2" y="5"/>
                      <a:pt x="3" y="4"/>
                      <a:pt x="3" y="3"/>
                    </a:cubicBezTo>
                    <a:cubicBezTo>
                      <a:pt x="2" y="2"/>
                      <a:pt x="1" y="1"/>
                      <a:pt x="0" y="0"/>
                    </a:cubicBezTo>
                  </a:path>
                </a:pathLst>
              </a:custGeom>
              <a:solidFill>
                <a:srgbClr val="8178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73" name="Freeform 5188">
                <a:extLst>
                  <a:ext uri="{FF2B5EF4-FFF2-40B4-BE49-F238E27FC236}">
                    <a16:creationId xmlns:a16="http://schemas.microsoft.com/office/drawing/2014/main" id="{6F656118-8DF9-4EF1-8671-F795B27A8A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95" y="1292"/>
                <a:ext cx="15" cy="29"/>
              </a:xfrm>
              <a:custGeom>
                <a:avLst/>
                <a:gdLst>
                  <a:gd name="T0" fmla="*/ 0 w 11"/>
                  <a:gd name="T1" fmla="*/ 0 h 22"/>
                  <a:gd name="T2" fmla="*/ 0 w 11"/>
                  <a:gd name="T3" fmla="*/ 66 h 22"/>
                  <a:gd name="T4" fmla="*/ 37 w 11"/>
                  <a:gd name="T5" fmla="*/ 29 h 22"/>
                  <a:gd name="T6" fmla="*/ 37 w 11"/>
                  <a:gd name="T7" fmla="*/ 28 h 22"/>
                  <a:gd name="T8" fmla="*/ 0 w 11"/>
                  <a:gd name="T9" fmla="*/ 0 h 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" h="22">
                    <a:moveTo>
                      <a:pt x="0" y="0"/>
                    </a:moveTo>
                    <a:cubicBezTo>
                      <a:pt x="0" y="7"/>
                      <a:pt x="0" y="14"/>
                      <a:pt x="0" y="22"/>
                    </a:cubicBezTo>
                    <a:cubicBezTo>
                      <a:pt x="4" y="18"/>
                      <a:pt x="8" y="14"/>
                      <a:pt x="11" y="10"/>
                    </a:cubicBezTo>
                    <a:cubicBezTo>
                      <a:pt x="11" y="10"/>
                      <a:pt x="11" y="9"/>
                      <a:pt x="11" y="9"/>
                    </a:cubicBezTo>
                    <a:cubicBezTo>
                      <a:pt x="8" y="6"/>
                      <a:pt x="4" y="3"/>
                      <a:pt x="0" y="0"/>
                    </a:cubicBezTo>
                  </a:path>
                </a:pathLst>
              </a:custGeom>
              <a:solidFill>
                <a:srgbClr val="8178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74" name="Freeform 5189">
                <a:extLst>
                  <a:ext uri="{FF2B5EF4-FFF2-40B4-BE49-F238E27FC236}">
                    <a16:creationId xmlns:a16="http://schemas.microsoft.com/office/drawing/2014/main" id="{11928FFE-B8C1-4619-96ED-4C8EE7E253B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69" y="1419"/>
                <a:ext cx="45" cy="102"/>
              </a:xfrm>
              <a:custGeom>
                <a:avLst/>
                <a:gdLst>
                  <a:gd name="T0" fmla="*/ 113 w 33"/>
                  <a:gd name="T1" fmla="*/ 146 h 75"/>
                  <a:gd name="T2" fmla="*/ 41 w 33"/>
                  <a:gd name="T3" fmla="*/ 211 h 75"/>
                  <a:gd name="T4" fmla="*/ 97 w 33"/>
                  <a:gd name="T5" fmla="*/ 257 h 75"/>
                  <a:gd name="T6" fmla="*/ 113 w 33"/>
                  <a:gd name="T7" fmla="*/ 146 h 75"/>
                  <a:gd name="T8" fmla="*/ 35 w 33"/>
                  <a:gd name="T9" fmla="*/ 0 h 75"/>
                  <a:gd name="T10" fmla="*/ 14 w 33"/>
                  <a:gd name="T11" fmla="*/ 83 h 75"/>
                  <a:gd name="T12" fmla="*/ 0 w 33"/>
                  <a:gd name="T13" fmla="*/ 144 h 75"/>
                  <a:gd name="T14" fmla="*/ 102 w 33"/>
                  <a:gd name="T15" fmla="*/ 50 h 75"/>
                  <a:gd name="T16" fmla="*/ 35 w 33"/>
                  <a:gd name="T17" fmla="*/ 0 h 7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3" h="75">
                    <a:moveTo>
                      <a:pt x="33" y="43"/>
                    </a:moveTo>
                    <a:cubicBezTo>
                      <a:pt x="26" y="50"/>
                      <a:pt x="19" y="56"/>
                      <a:pt x="12" y="62"/>
                    </a:cubicBezTo>
                    <a:cubicBezTo>
                      <a:pt x="17" y="66"/>
                      <a:pt x="23" y="71"/>
                      <a:pt x="28" y="75"/>
                    </a:cubicBezTo>
                    <a:cubicBezTo>
                      <a:pt x="30" y="65"/>
                      <a:pt x="31" y="54"/>
                      <a:pt x="33" y="43"/>
                    </a:cubicBezTo>
                    <a:moveTo>
                      <a:pt x="10" y="0"/>
                    </a:moveTo>
                    <a:cubicBezTo>
                      <a:pt x="9" y="8"/>
                      <a:pt x="6" y="16"/>
                      <a:pt x="4" y="24"/>
                    </a:cubicBezTo>
                    <a:cubicBezTo>
                      <a:pt x="2" y="29"/>
                      <a:pt x="1" y="35"/>
                      <a:pt x="0" y="42"/>
                    </a:cubicBezTo>
                    <a:cubicBezTo>
                      <a:pt x="9" y="34"/>
                      <a:pt x="20" y="25"/>
                      <a:pt x="29" y="15"/>
                    </a:cubicBezTo>
                    <a:cubicBezTo>
                      <a:pt x="23" y="9"/>
                      <a:pt x="17" y="4"/>
                      <a:pt x="10" y="0"/>
                    </a:cubicBezTo>
                  </a:path>
                </a:pathLst>
              </a:custGeom>
              <a:solidFill>
                <a:srgbClr val="423A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75" name="Freeform 5190">
                <a:extLst>
                  <a:ext uri="{FF2B5EF4-FFF2-40B4-BE49-F238E27FC236}">
                    <a16:creationId xmlns:a16="http://schemas.microsoft.com/office/drawing/2014/main" id="{175D78DF-273F-4398-927F-CBCA73A155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46" y="1525"/>
                <a:ext cx="41" cy="53"/>
              </a:xfrm>
              <a:custGeom>
                <a:avLst/>
                <a:gdLst>
                  <a:gd name="T0" fmla="*/ 10 w 30"/>
                  <a:gd name="T1" fmla="*/ 0 h 39"/>
                  <a:gd name="T2" fmla="*/ 7 w 30"/>
                  <a:gd name="T3" fmla="*/ 1 h 39"/>
                  <a:gd name="T4" fmla="*/ 0 w 30"/>
                  <a:gd name="T5" fmla="*/ 10 h 39"/>
                  <a:gd name="T6" fmla="*/ 1 w 30"/>
                  <a:gd name="T7" fmla="*/ 133 h 39"/>
                  <a:gd name="T8" fmla="*/ 105 w 30"/>
                  <a:gd name="T9" fmla="*/ 65 h 39"/>
                  <a:gd name="T10" fmla="*/ 10 w 30"/>
                  <a:gd name="T11" fmla="*/ 0 h 3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0" h="39">
                    <a:moveTo>
                      <a:pt x="3" y="0"/>
                    </a:moveTo>
                    <a:cubicBezTo>
                      <a:pt x="3" y="0"/>
                      <a:pt x="2" y="1"/>
                      <a:pt x="2" y="1"/>
                    </a:cubicBezTo>
                    <a:cubicBezTo>
                      <a:pt x="2" y="2"/>
                      <a:pt x="1" y="3"/>
                      <a:pt x="0" y="3"/>
                    </a:cubicBezTo>
                    <a:cubicBezTo>
                      <a:pt x="2" y="16"/>
                      <a:pt x="3" y="28"/>
                      <a:pt x="1" y="39"/>
                    </a:cubicBezTo>
                    <a:cubicBezTo>
                      <a:pt x="11" y="33"/>
                      <a:pt x="21" y="27"/>
                      <a:pt x="30" y="19"/>
                    </a:cubicBezTo>
                    <a:cubicBezTo>
                      <a:pt x="22" y="13"/>
                      <a:pt x="13" y="7"/>
                      <a:pt x="3" y="0"/>
                    </a:cubicBezTo>
                  </a:path>
                </a:pathLst>
              </a:custGeom>
              <a:solidFill>
                <a:srgbClr val="423A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76" name="Freeform 5191">
                <a:extLst>
                  <a:ext uri="{FF2B5EF4-FFF2-40B4-BE49-F238E27FC236}">
                    <a16:creationId xmlns:a16="http://schemas.microsoft.com/office/drawing/2014/main" id="{AF85E67E-9622-44FE-B721-5E5A2AE746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83" y="1384"/>
                <a:ext cx="31" cy="55"/>
              </a:xfrm>
              <a:custGeom>
                <a:avLst/>
                <a:gdLst>
                  <a:gd name="T0" fmla="*/ 16 w 23"/>
                  <a:gd name="T1" fmla="*/ 0 h 41"/>
                  <a:gd name="T2" fmla="*/ 0 w 23"/>
                  <a:gd name="T3" fmla="*/ 85 h 41"/>
                  <a:gd name="T4" fmla="*/ 63 w 23"/>
                  <a:gd name="T5" fmla="*/ 133 h 41"/>
                  <a:gd name="T6" fmla="*/ 77 w 23"/>
                  <a:gd name="T7" fmla="*/ 121 h 41"/>
                  <a:gd name="T8" fmla="*/ 77 w 23"/>
                  <a:gd name="T9" fmla="*/ 46 h 41"/>
                  <a:gd name="T10" fmla="*/ 16 w 23"/>
                  <a:gd name="T11" fmla="*/ 0 h 4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3" h="41">
                    <a:moveTo>
                      <a:pt x="5" y="0"/>
                    </a:moveTo>
                    <a:cubicBezTo>
                      <a:pt x="4" y="9"/>
                      <a:pt x="2" y="17"/>
                      <a:pt x="0" y="26"/>
                    </a:cubicBezTo>
                    <a:cubicBezTo>
                      <a:pt x="7" y="30"/>
                      <a:pt x="13" y="35"/>
                      <a:pt x="19" y="41"/>
                    </a:cubicBezTo>
                    <a:cubicBezTo>
                      <a:pt x="21" y="40"/>
                      <a:pt x="22" y="38"/>
                      <a:pt x="23" y="37"/>
                    </a:cubicBezTo>
                    <a:cubicBezTo>
                      <a:pt x="23" y="29"/>
                      <a:pt x="23" y="21"/>
                      <a:pt x="23" y="14"/>
                    </a:cubicBezTo>
                    <a:cubicBezTo>
                      <a:pt x="17" y="9"/>
                      <a:pt x="11" y="4"/>
                      <a:pt x="5" y="0"/>
                    </a:cubicBezTo>
                  </a:path>
                </a:pathLst>
              </a:custGeom>
              <a:solidFill>
                <a:srgbClr val="8178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77" name="Freeform 5192">
                <a:extLst>
                  <a:ext uri="{FF2B5EF4-FFF2-40B4-BE49-F238E27FC236}">
                    <a16:creationId xmlns:a16="http://schemas.microsoft.com/office/drawing/2014/main" id="{9F3CDD83-169C-4AC5-A30B-452BEA3284F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50" y="1503"/>
                <a:ext cx="57" cy="63"/>
              </a:xfrm>
              <a:custGeom>
                <a:avLst/>
                <a:gdLst>
                  <a:gd name="T0" fmla="*/ 134 w 42"/>
                  <a:gd name="T1" fmla="*/ 148 h 46"/>
                  <a:gd name="T2" fmla="*/ 125 w 42"/>
                  <a:gd name="T3" fmla="*/ 153 h 46"/>
                  <a:gd name="T4" fmla="*/ 133 w 42"/>
                  <a:gd name="T5" fmla="*/ 162 h 46"/>
                  <a:gd name="T6" fmla="*/ 134 w 42"/>
                  <a:gd name="T7" fmla="*/ 148 h 46"/>
                  <a:gd name="T8" fmla="*/ 88 w 42"/>
                  <a:gd name="T9" fmla="*/ 0 h 46"/>
                  <a:gd name="T10" fmla="*/ 41 w 42"/>
                  <a:gd name="T11" fmla="*/ 30 h 46"/>
                  <a:gd name="T12" fmla="*/ 1 w 42"/>
                  <a:gd name="T13" fmla="*/ 55 h 46"/>
                  <a:gd name="T14" fmla="*/ 0 w 42"/>
                  <a:gd name="T15" fmla="*/ 56 h 46"/>
                  <a:gd name="T16" fmla="*/ 92 w 42"/>
                  <a:gd name="T17" fmla="*/ 123 h 46"/>
                  <a:gd name="T18" fmla="*/ 140 w 42"/>
                  <a:gd name="T19" fmla="*/ 82 h 46"/>
                  <a:gd name="T20" fmla="*/ 143 w 42"/>
                  <a:gd name="T21" fmla="*/ 47 h 46"/>
                  <a:gd name="T22" fmla="*/ 88 w 42"/>
                  <a:gd name="T23" fmla="*/ 0 h 4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42" h="46">
                    <a:moveTo>
                      <a:pt x="40" y="42"/>
                    </a:moveTo>
                    <a:cubicBezTo>
                      <a:pt x="39" y="43"/>
                      <a:pt x="38" y="43"/>
                      <a:pt x="37" y="44"/>
                    </a:cubicBezTo>
                    <a:cubicBezTo>
                      <a:pt x="38" y="45"/>
                      <a:pt x="39" y="45"/>
                      <a:pt x="39" y="46"/>
                    </a:cubicBezTo>
                    <a:cubicBezTo>
                      <a:pt x="39" y="45"/>
                      <a:pt x="40" y="43"/>
                      <a:pt x="40" y="42"/>
                    </a:cubicBezTo>
                    <a:moveTo>
                      <a:pt x="26" y="0"/>
                    </a:moveTo>
                    <a:cubicBezTo>
                      <a:pt x="21" y="3"/>
                      <a:pt x="17" y="6"/>
                      <a:pt x="12" y="9"/>
                    </a:cubicBezTo>
                    <a:cubicBezTo>
                      <a:pt x="8" y="11"/>
                      <a:pt x="5" y="13"/>
                      <a:pt x="1" y="15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10" y="23"/>
                      <a:pt x="19" y="29"/>
                      <a:pt x="27" y="35"/>
                    </a:cubicBezTo>
                    <a:cubicBezTo>
                      <a:pt x="32" y="31"/>
                      <a:pt x="37" y="27"/>
                      <a:pt x="41" y="23"/>
                    </a:cubicBezTo>
                    <a:cubicBezTo>
                      <a:pt x="42" y="20"/>
                      <a:pt x="42" y="17"/>
                      <a:pt x="42" y="13"/>
                    </a:cubicBezTo>
                    <a:cubicBezTo>
                      <a:pt x="37" y="9"/>
                      <a:pt x="31" y="4"/>
                      <a:pt x="26" y="0"/>
                    </a:cubicBezTo>
                  </a:path>
                </a:pathLst>
              </a:custGeom>
              <a:solidFill>
                <a:srgbClr val="8178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78" name="Freeform 5193">
                <a:extLst>
                  <a:ext uri="{FF2B5EF4-FFF2-40B4-BE49-F238E27FC236}">
                    <a16:creationId xmlns:a16="http://schemas.microsoft.com/office/drawing/2014/main" id="{AC0B84FB-E9C5-4578-A468-4C009102E2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72" y="1095"/>
                <a:ext cx="19" cy="32"/>
              </a:xfrm>
              <a:custGeom>
                <a:avLst/>
                <a:gdLst>
                  <a:gd name="T0" fmla="*/ 26 w 14"/>
                  <a:gd name="T1" fmla="*/ 0 h 24"/>
                  <a:gd name="T2" fmla="*/ 0 w 14"/>
                  <a:gd name="T3" fmla="*/ 28 h 24"/>
                  <a:gd name="T4" fmla="*/ 0 w 14"/>
                  <a:gd name="T5" fmla="*/ 36 h 24"/>
                  <a:gd name="T6" fmla="*/ 45 w 14"/>
                  <a:gd name="T7" fmla="*/ 76 h 24"/>
                  <a:gd name="T8" fmla="*/ 48 w 14"/>
                  <a:gd name="T9" fmla="*/ 76 h 24"/>
                  <a:gd name="T10" fmla="*/ 26 w 14"/>
                  <a:gd name="T11" fmla="*/ 0 h 2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" h="24">
                    <a:moveTo>
                      <a:pt x="7" y="0"/>
                    </a:moveTo>
                    <a:cubicBezTo>
                      <a:pt x="5" y="3"/>
                      <a:pt x="2" y="6"/>
                      <a:pt x="0" y="9"/>
                    </a:cubicBezTo>
                    <a:cubicBezTo>
                      <a:pt x="0" y="10"/>
                      <a:pt x="0" y="10"/>
                      <a:pt x="0" y="11"/>
                    </a:cubicBezTo>
                    <a:cubicBezTo>
                      <a:pt x="5" y="15"/>
                      <a:pt x="9" y="20"/>
                      <a:pt x="13" y="24"/>
                    </a:cubicBezTo>
                    <a:cubicBezTo>
                      <a:pt x="13" y="24"/>
                      <a:pt x="14" y="24"/>
                      <a:pt x="14" y="24"/>
                    </a:cubicBezTo>
                    <a:cubicBezTo>
                      <a:pt x="12" y="16"/>
                      <a:pt x="9" y="8"/>
                      <a:pt x="7" y="0"/>
                    </a:cubicBezTo>
                  </a:path>
                </a:pathLst>
              </a:custGeom>
              <a:solidFill>
                <a:srgbClr val="6057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79" name="Freeform 5194">
                <a:extLst>
                  <a:ext uri="{FF2B5EF4-FFF2-40B4-BE49-F238E27FC236}">
                    <a16:creationId xmlns:a16="http://schemas.microsoft.com/office/drawing/2014/main" id="{E79B810B-7B88-4F11-AC9F-A1BD9B3249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72" y="1110"/>
                <a:ext cx="17" cy="31"/>
              </a:xfrm>
              <a:custGeom>
                <a:avLst/>
                <a:gdLst>
                  <a:gd name="T0" fmla="*/ 0 w 13"/>
                  <a:gd name="T1" fmla="*/ 0 h 23"/>
                  <a:gd name="T2" fmla="*/ 16 w 13"/>
                  <a:gd name="T3" fmla="*/ 77 h 23"/>
                  <a:gd name="T4" fmla="*/ 38 w 13"/>
                  <a:gd name="T5" fmla="*/ 43 h 23"/>
                  <a:gd name="T6" fmla="*/ 0 w 13"/>
                  <a:gd name="T7" fmla="*/ 0 h 2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3" h="23">
                    <a:moveTo>
                      <a:pt x="0" y="0"/>
                    </a:moveTo>
                    <a:cubicBezTo>
                      <a:pt x="2" y="8"/>
                      <a:pt x="3" y="15"/>
                      <a:pt x="5" y="23"/>
                    </a:cubicBezTo>
                    <a:cubicBezTo>
                      <a:pt x="8" y="20"/>
                      <a:pt x="11" y="17"/>
                      <a:pt x="13" y="13"/>
                    </a:cubicBezTo>
                    <a:cubicBezTo>
                      <a:pt x="9" y="9"/>
                      <a:pt x="5" y="4"/>
                      <a:pt x="0" y="0"/>
                    </a:cubicBezTo>
                  </a:path>
                </a:pathLst>
              </a:custGeom>
              <a:solidFill>
                <a:srgbClr val="9890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80" name="Freeform 5195">
                <a:extLst>
                  <a:ext uri="{FF2B5EF4-FFF2-40B4-BE49-F238E27FC236}">
                    <a16:creationId xmlns:a16="http://schemas.microsoft.com/office/drawing/2014/main" id="{8E027033-87ED-4F40-A0FA-3FDE74520B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92" y="1198"/>
                <a:ext cx="12" cy="24"/>
              </a:xfrm>
              <a:custGeom>
                <a:avLst/>
                <a:gdLst>
                  <a:gd name="T0" fmla="*/ 21 w 9"/>
                  <a:gd name="T1" fmla="*/ 0 h 18"/>
                  <a:gd name="T2" fmla="*/ 0 w 9"/>
                  <a:gd name="T3" fmla="*/ 28 h 18"/>
                  <a:gd name="T4" fmla="*/ 28 w 9"/>
                  <a:gd name="T5" fmla="*/ 57 h 18"/>
                  <a:gd name="T6" fmla="*/ 21 w 9"/>
                  <a:gd name="T7" fmla="*/ 0 h 1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" h="18">
                    <a:moveTo>
                      <a:pt x="7" y="0"/>
                    </a:moveTo>
                    <a:cubicBezTo>
                      <a:pt x="5" y="3"/>
                      <a:pt x="3" y="6"/>
                      <a:pt x="0" y="9"/>
                    </a:cubicBezTo>
                    <a:cubicBezTo>
                      <a:pt x="4" y="12"/>
                      <a:pt x="6" y="15"/>
                      <a:pt x="9" y="18"/>
                    </a:cubicBezTo>
                    <a:cubicBezTo>
                      <a:pt x="9" y="12"/>
                      <a:pt x="8" y="6"/>
                      <a:pt x="7" y="0"/>
                    </a:cubicBezTo>
                  </a:path>
                </a:pathLst>
              </a:custGeom>
              <a:solidFill>
                <a:srgbClr val="6057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81" name="Freeform 5196">
                <a:extLst>
                  <a:ext uri="{FF2B5EF4-FFF2-40B4-BE49-F238E27FC236}">
                    <a16:creationId xmlns:a16="http://schemas.microsoft.com/office/drawing/2014/main" id="{2BD44695-91AB-445C-B40F-7149C00246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92" y="1235"/>
                <a:ext cx="10" cy="21"/>
              </a:xfrm>
              <a:custGeom>
                <a:avLst/>
                <a:gdLst>
                  <a:gd name="T0" fmla="*/ 0 w 7"/>
                  <a:gd name="T1" fmla="*/ 0 h 16"/>
                  <a:gd name="T2" fmla="*/ 1 w 7"/>
                  <a:gd name="T3" fmla="*/ 49 h 16"/>
                  <a:gd name="T4" fmla="*/ 29 w 7"/>
                  <a:gd name="T5" fmla="*/ 24 h 16"/>
                  <a:gd name="T6" fmla="*/ 0 w 7"/>
                  <a:gd name="T7" fmla="*/ 0 h 1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" h="16">
                    <a:moveTo>
                      <a:pt x="0" y="0"/>
                    </a:moveTo>
                    <a:cubicBezTo>
                      <a:pt x="0" y="5"/>
                      <a:pt x="1" y="11"/>
                      <a:pt x="1" y="16"/>
                    </a:cubicBezTo>
                    <a:cubicBezTo>
                      <a:pt x="3" y="13"/>
                      <a:pt x="5" y="11"/>
                      <a:pt x="7" y="8"/>
                    </a:cubicBezTo>
                    <a:cubicBezTo>
                      <a:pt x="5" y="6"/>
                      <a:pt x="2" y="3"/>
                      <a:pt x="0" y="0"/>
                    </a:cubicBezTo>
                  </a:path>
                </a:pathLst>
              </a:custGeom>
              <a:solidFill>
                <a:srgbClr val="6057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82" name="Freeform 5197">
                <a:extLst>
                  <a:ext uri="{FF2B5EF4-FFF2-40B4-BE49-F238E27FC236}">
                    <a16:creationId xmlns:a16="http://schemas.microsoft.com/office/drawing/2014/main" id="{6D02338D-AD15-4770-8655-BDE6843DD4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89" y="1210"/>
                <a:ext cx="17" cy="35"/>
              </a:xfrm>
              <a:custGeom>
                <a:avLst/>
                <a:gdLst>
                  <a:gd name="T0" fmla="*/ 9 w 12"/>
                  <a:gd name="T1" fmla="*/ 0 h 26"/>
                  <a:gd name="T2" fmla="*/ 0 w 12"/>
                  <a:gd name="T3" fmla="*/ 7 h 26"/>
                  <a:gd name="T4" fmla="*/ 9 w 12"/>
                  <a:gd name="T5" fmla="*/ 58 h 26"/>
                  <a:gd name="T6" fmla="*/ 37 w 12"/>
                  <a:gd name="T7" fmla="*/ 85 h 26"/>
                  <a:gd name="T8" fmla="*/ 48 w 12"/>
                  <a:gd name="T9" fmla="*/ 73 h 26"/>
                  <a:gd name="T10" fmla="*/ 47 w 12"/>
                  <a:gd name="T11" fmla="*/ 30 h 26"/>
                  <a:gd name="T12" fmla="*/ 9 w 12"/>
                  <a:gd name="T13" fmla="*/ 0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26">
                    <a:moveTo>
                      <a:pt x="2" y="0"/>
                    </a:moveTo>
                    <a:cubicBezTo>
                      <a:pt x="2" y="1"/>
                      <a:pt x="1" y="2"/>
                      <a:pt x="0" y="2"/>
                    </a:cubicBezTo>
                    <a:cubicBezTo>
                      <a:pt x="1" y="8"/>
                      <a:pt x="1" y="13"/>
                      <a:pt x="2" y="18"/>
                    </a:cubicBezTo>
                    <a:cubicBezTo>
                      <a:pt x="4" y="21"/>
                      <a:pt x="7" y="24"/>
                      <a:pt x="9" y="26"/>
                    </a:cubicBezTo>
                    <a:cubicBezTo>
                      <a:pt x="10" y="25"/>
                      <a:pt x="11" y="23"/>
                      <a:pt x="12" y="22"/>
                    </a:cubicBezTo>
                    <a:cubicBezTo>
                      <a:pt x="12" y="18"/>
                      <a:pt x="12" y="13"/>
                      <a:pt x="11" y="9"/>
                    </a:cubicBezTo>
                    <a:cubicBezTo>
                      <a:pt x="8" y="6"/>
                      <a:pt x="6" y="3"/>
                      <a:pt x="2" y="0"/>
                    </a:cubicBezTo>
                  </a:path>
                </a:pathLst>
              </a:custGeom>
              <a:solidFill>
                <a:srgbClr val="9890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83" name="Freeform 5198">
                <a:extLst>
                  <a:ext uri="{FF2B5EF4-FFF2-40B4-BE49-F238E27FC236}">
                    <a16:creationId xmlns:a16="http://schemas.microsoft.com/office/drawing/2014/main" id="{30F02977-0923-47DD-BDA1-031507DEFF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91" y="1325"/>
                <a:ext cx="21" cy="52"/>
              </a:xfrm>
              <a:custGeom>
                <a:avLst/>
                <a:gdLst>
                  <a:gd name="T0" fmla="*/ 9 w 16"/>
                  <a:gd name="T1" fmla="*/ 0 h 38"/>
                  <a:gd name="T2" fmla="*/ 0 w 16"/>
                  <a:gd name="T3" fmla="*/ 133 h 38"/>
                  <a:gd name="T4" fmla="*/ 49 w 16"/>
                  <a:gd name="T5" fmla="*/ 88 h 38"/>
                  <a:gd name="T6" fmla="*/ 45 w 16"/>
                  <a:gd name="T7" fmla="*/ 36 h 38"/>
                  <a:gd name="T8" fmla="*/ 9 w 16"/>
                  <a:gd name="T9" fmla="*/ 0 h 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6" h="38">
                    <a:moveTo>
                      <a:pt x="3" y="0"/>
                    </a:moveTo>
                    <a:cubicBezTo>
                      <a:pt x="3" y="13"/>
                      <a:pt x="2" y="25"/>
                      <a:pt x="0" y="38"/>
                    </a:cubicBezTo>
                    <a:cubicBezTo>
                      <a:pt x="6" y="34"/>
                      <a:pt x="11" y="30"/>
                      <a:pt x="16" y="25"/>
                    </a:cubicBezTo>
                    <a:cubicBezTo>
                      <a:pt x="16" y="20"/>
                      <a:pt x="15" y="15"/>
                      <a:pt x="15" y="10"/>
                    </a:cubicBezTo>
                    <a:cubicBezTo>
                      <a:pt x="11" y="7"/>
                      <a:pt x="7" y="3"/>
                      <a:pt x="3" y="0"/>
                    </a:cubicBezTo>
                  </a:path>
                </a:pathLst>
              </a:custGeom>
              <a:solidFill>
                <a:srgbClr val="6057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84" name="Freeform 5199">
                <a:extLst>
                  <a:ext uri="{FF2B5EF4-FFF2-40B4-BE49-F238E27FC236}">
                    <a16:creationId xmlns:a16="http://schemas.microsoft.com/office/drawing/2014/main" id="{15D57EAA-71D9-4647-9FE5-6ED907E29A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95" y="1305"/>
                <a:ext cx="16" cy="34"/>
              </a:xfrm>
              <a:custGeom>
                <a:avLst/>
                <a:gdLst>
                  <a:gd name="T0" fmla="*/ 36 w 12"/>
                  <a:gd name="T1" fmla="*/ 0 h 25"/>
                  <a:gd name="T2" fmla="*/ 0 w 12"/>
                  <a:gd name="T3" fmla="*/ 41 h 25"/>
                  <a:gd name="T4" fmla="*/ 0 w 12"/>
                  <a:gd name="T5" fmla="*/ 50 h 25"/>
                  <a:gd name="T6" fmla="*/ 37 w 12"/>
                  <a:gd name="T7" fmla="*/ 86 h 25"/>
                  <a:gd name="T8" fmla="*/ 36 w 12"/>
                  <a:gd name="T9" fmla="*/ 0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" h="25">
                    <a:moveTo>
                      <a:pt x="11" y="0"/>
                    </a:moveTo>
                    <a:cubicBezTo>
                      <a:pt x="8" y="4"/>
                      <a:pt x="4" y="8"/>
                      <a:pt x="0" y="12"/>
                    </a:cubicBezTo>
                    <a:cubicBezTo>
                      <a:pt x="0" y="13"/>
                      <a:pt x="0" y="14"/>
                      <a:pt x="0" y="15"/>
                    </a:cubicBezTo>
                    <a:cubicBezTo>
                      <a:pt x="4" y="18"/>
                      <a:pt x="8" y="22"/>
                      <a:pt x="12" y="25"/>
                    </a:cubicBezTo>
                    <a:cubicBezTo>
                      <a:pt x="12" y="17"/>
                      <a:pt x="12" y="8"/>
                      <a:pt x="11" y="0"/>
                    </a:cubicBezTo>
                  </a:path>
                </a:pathLst>
              </a:custGeom>
              <a:solidFill>
                <a:srgbClr val="9890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85" name="Freeform 5200">
                <a:extLst>
                  <a:ext uri="{FF2B5EF4-FFF2-40B4-BE49-F238E27FC236}">
                    <a16:creationId xmlns:a16="http://schemas.microsoft.com/office/drawing/2014/main" id="{2398DDB4-AF5B-441D-82E7-2F281CEB94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65" y="1439"/>
                <a:ext cx="50" cy="64"/>
              </a:xfrm>
              <a:custGeom>
                <a:avLst/>
                <a:gdLst>
                  <a:gd name="T0" fmla="*/ 105 w 37"/>
                  <a:gd name="T1" fmla="*/ 0 h 47"/>
                  <a:gd name="T2" fmla="*/ 9 w 37"/>
                  <a:gd name="T3" fmla="*/ 93 h 47"/>
                  <a:gd name="T4" fmla="*/ 0 w 37"/>
                  <a:gd name="T5" fmla="*/ 127 h 47"/>
                  <a:gd name="T6" fmla="*/ 49 w 37"/>
                  <a:gd name="T7" fmla="*/ 161 h 47"/>
                  <a:gd name="T8" fmla="*/ 120 w 37"/>
                  <a:gd name="T9" fmla="*/ 97 h 47"/>
                  <a:gd name="T10" fmla="*/ 124 w 37"/>
                  <a:gd name="T11" fmla="*/ 65 h 47"/>
                  <a:gd name="T12" fmla="*/ 124 w 37"/>
                  <a:gd name="T13" fmla="*/ 50 h 47"/>
                  <a:gd name="T14" fmla="*/ 124 w 37"/>
                  <a:gd name="T15" fmla="*/ 14 h 47"/>
                  <a:gd name="T16" fmla="*/ 105 w 37"/>
                  <a:gd name="T17" fmla="*/ 0 h 4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7" h="47">
                    <a:moveTo>
                      <a:pt x="32" y="0"/>
                    </a:moveTo>
                    <a:cubicBezTo>
                      <a:pt x="23" y="10"/>
                      <a:pt x="12" y="19"/>
                      <a:pt x="3" y="27"/>
                    </a:cubicBezTo>
                    <a:cubicBezTo>
                      <a:pt x="2" y="30"/>
                      <a:pt x="1" y="33"/>
                      <a:pt x="0" y="37"/>
                    </a:cubicBezTo>
                    <a:cubicBezTo>
                      <a:pt x="5" y="40"/>
                      <a:pt x="10" y="43"/>
                      <a:pt x="15" y="47"/>
                    </a:cubicBezTo>
                    <a:cubicBezTo>
                      <a:pt x="22" y="41"/>
                      <a:pt x="29" y="35"/>
                      <a:pt x="36" y="28"/>
                    </a:cubicBezTo>
                    <a:cubicBezTo>
                      <a:pt x="36" y="25"/>
                      <a:pt x="37" y="22"/>
                      <a:pt x="37" y="19"/>
                    </a:cubicBezTo>
                    <a:cubicBezTo>
                      <a:pt x="37" y="18"/>
                      <a:pt x="37" y="16"/>
                      <a:pt x="37" y="15"/>
                    </a:cubicBezTo>
                    <a:cubicBezTo>
                      <a:pt x="37" y="11"/>
                      <a:pt x="37" y="8"/>
                      <a:pt x="37" y="4"/>
                    </a:cubicBezTo>
                    <a:cubicBezTo>
                      <a:pt x="35" y="3"/>
                      <a:pt x="34" y="1"/>
                      <a:pt x="32" y="0"/>
                    </a:cubicBezTo>
                  </a:path>
                </a:pathLst>
              </a:custGeom>
              <a:solidFill>
                <a:srgbClr val="6057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86" name="Freeform 5201">
                <a:extLst>
                  <a:ext uri="{FF2B5EF4-FFF2-40B4-BE49-F238E27FC236}">
                    <a16:creationId xmlns:a16="http://schemas.microsoft.com/office/drawing/2014/main" id="{244574DC-A579-41FD-8D7D-42BD262576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08" y="1434"/>
                <a:ext cx="7" cy="11"/>
              </a:xfrm>
              <a:custGeom>
                <a:avLst/>
                <a:gdLst>
                  <a:gd name="T0" fmla="*/ 15 w 5"/>
                  <a:gd name="T1" fmla="*/ 0 h 8"/>
                  <a:gd name="T2" fmla="*/ 0 w 5"/>
                  <a:gd name="T3" fmla="*/ 15 h 8"/>
                  <a:gd name="T4" fmla="*/ 20 w 5"/>
                  <a:gd name="T5" fmla="*/ 29 h 8"/>
                  <a:gd name="T6" fmla="*/ 15 w 5"/>
                  <a:gd name="T7" fmla="*/ 0 h 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" h="8">
                    <a:moveTo>
                      <a:pt x="4" y="0"/>
                    </a:moveTo>
                    <a:cubicBezTo>
                      <a:pt x="3" y="1"/>
                      <a:pt x="2" y="3"/>
                      <a:pt x="0" y="4"/>
                    </a:cubicBezTo>
                    <a:cubicBezTo>
                      <a:pt x="2" y="5"/>
                      <a:pt x="3" y="7"/>
                      <a:pt x="5" y="8"/>
                    </a:cubicBezTo>
                    <a:cubicBezTo>
                      <a:pt x="5" y="5"/>
                      <a:pt x="4" y="2"/>
                      <a:pt x="4" y="0"/>
                    </a:cubicBezTo>
                  </a:path>
                </a:pathLst>
              </a:custGeom>
              <a:solidFill>
                <a:srgbClr val="9890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87" name="Freeform 5202">
                <a:extLst>
                  <a:ext uri="{FF2B5EF4-FFF2-40B4-BE49-F238E27FC236}">
                    <a16:creationId xmlns:a16="http://schemas.microsoft.com/office/drawing/2014/main" id="{2E0450BE-EB1A-4D23-AFB8-D39C891928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51" y="1490"/>
                <a:ext cx="34" cy="34"/>
              </a:xfrm>
              <a:custGeom>
                <a:avLst/>
                <a:gdLst>
                  <a:gd name="T0" fmla="*/ 35 w 25"/>
                  <a:gd name="T1" fmla="*/ 0 h 25"/>
                  <a:gd name="T2" fmla="*/ 0 w 25"/>
                  <a:gd name="T3" fmla="*/ 86 h 25"/>
                  <a:gd name="T4" fmla="*/ 37 w 25"/>
                  <a:gd name="T5" fmla="*/ 65 h 25"/>
                  <a:gd name="T6" fmla="*/ 86 w 25"/>
                  <a:gd name="T7" fmla="*/ 35 h 25"/>
                  <a:gd name="T8" fmla="*/ 35 w 25"/>
                  <a:gd name="T9" fmla="*/ 0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5" h="25">
                    <a:moveTo>
                      <a:pt x="10" y="0"/>
                    </a:moveTo>
                    <a:cubicBezTo>
                      <a:pt x="8" y="9"/>
                      <a:pt x="4" y="19"/>
                      <a:pt x="0" y="25"/>
                    </a:cubicBezTo>
                    <a:cubicBezTo>
                      <a:pt x="4" y="23"/>
                      <a:pt x="7" y="21"/>
                      <a:pt x="11" y="19"/>
                    </a:cubicBezTo>
                    <a:cubicBezTo>
                      <a:pt x="16" y="16"/>
                      <a:pt x="20" y="13"/>
                      <a:pt x="25" y="10"/>
                    </a:cubicBezTo>
                    <a:cubicBezTo>
                      <a:pt x="20" y="6"/>
                      <a:pt x="15" y="3"/>
                      <a:pt x="10" y="0"/>
                    </a:cubicBezTo>
                  </a:path>
                </a:pathLst>
              </a:custGeom>
              <a:solidFill>
                <a:srgbClr val="9890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88" name="Freeform 5203">
                <a:extLst>
                  <a:ext uri="{FF2B5EF4-FFF2-40B4-BE49-F238E27FC236}">
                    <a16:creationId xmlns:a16="http://schemas.microsoft.com/office/drawing/2014/main" id="{9E899221-BB84-4FBF-8013-9EF6F9B72C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43" y="1551"/>
                <a:ext cx="57" cy="39"/>
              </a:xfrm>
              <a:custGeom>
                <a:avLst/>
                <a:gdLst>
                  <a:gd name="T0" fmla="*/ 107 w 42"/>
                  <a:gd name="T1" fmla="*/ 0 h 29"/>
                  <a:gd name="T2" fmla="*/ 10 w 42"/>
                  <a:gd name="T3" fmla="*/ 65 h 29"/>
                  <a:gd name="T4" fmla="*/ 0 w 42"/>
                  <a:gd name="T5" fmla="*/ 94 h 29"/>
                  <a:gd name="T6" fmla="*/ 143 w 42"/>
                  <a:gd name="T7" fmla="*/ 30 h 29"/>
                  <a:gd name="T8" fmla="*/ 114 w 42"/>
                  <a:gd name="T9" fmla="*/ 7 h 29"/>
                  <a:gd name="T10" fmla="*/ 107 w 42"/>
                  <a:gd name="T11" fmla="*/ 0 h 2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2" h="29">
                    <a:moveTo>
                      <a:pt x="32" y="0"/>
                    </a:moveTo>
                    <a:cubicBezTo>
                      <a:pt x="23" y="8"/>
                      <a:pt x="13" y="14"/>
                      <a:pt x="3" y="20"/>
                    </a:cubicBezTo>
                    <a:cubicBezTo>
                      <a:pt x="2" y="23"/>
                      <a:pt x="1" y="26"/>
                      <a:pt x="0" y="29"/>
                    </a:cubicBezTo>
                    <a:cubicBezTo>
                      <a:pt x="15" y="25"/>
                      <a:pt x="29" y="18"/>
                      <a:pt x="42" y="9"/>
                    </a:cubicBezTo>
                    <a:cubicBezTo>
                      <a:pt x="40" y="7"/>
                      <a:pt x="37" y="4"/>
                      <a:pt x="34" y="2"/>
                    </a:cubicBezTo>
                    <a:cubicBezTo>
                      <a:pt x="34" y="1"/>
                      <a:pt x="33" y="1"/>
                      <a:pt x="32" y="0"/>
                    </a:cubicBezTo>
                  </a:path>
                </a:pathLst>
              </a:custGeom>
              <a:solidFill>
                <a:srgbClr val="6057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89" name="Freeform 5204">
                <a:extLst>
                  <a:ext uri="{FF2B5EF4-FFF2-40B4-BE49-F238E27FC236}">
                    <a16:creationId xmlns:a16="http://schemas.microsoft.com/office/drawing/2014/main" id="{87B7831F-813B-44A8-8A31-92E2332AB6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87" y="1534"/>
                <a:ext cx="19" cy="29"/>
              </a:xfrm>
              <a:custGeom>
                <a:avLst/>
                <a:gdLst>
                  <a:gd name="T0" fmla="*/ 48 w 14"/>
                  <a:gd name="T1" fmla="*/ 0 h 21"/>
                  <a:gd name="T2" fmla="*/ 0 w 14"/>
                  <a:gd name="T3" fmla="*/ 44 h 21"/>
                  <a:gd name="T4" fmla="*/ 7 w 14"/>
                  <a:gd name="T5" fmla="*/ 50 h 21"/>
                  <a:gd name="T6" fmla="*/ 35 w 14"/>
                  <a:gd name="T7" fmla="*/ 76 h 21"/>
                  <a:gd name="T8" fmla="*/ 45 w 14"/>
                  <a:gd name="T9" fmla="*/ 69 h 21"/>
                  <a:gd name="T10" fmla="*/ 48 w 14"/>
                  <a:gd name="T11" fmla="*/ 0 h 2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" h="21">
                    <a:moveTo>
                      <a:pt x="14" y="0"/>
                    </a:moveTo>
                    <a:cubicBezTo>
                      <a:pt x="10" y="4"/>
                      <a:pt x="5" y="8"/>
                      <a:pt x="0" y="12"/>
                    </a:cubicBezTo>
                    <a:cubicBezTo>
                      <a:pt x="1" y="13"/>
                      <a:pt x="2" y="13"/>
                      <a:pt x="2" y="14"/>
                    </a:cubicBezTo>
                    <a:cubicBezTo>
                      <a:pt x="5" y="16"/>
                      <a:pt x="8" y="19"/>
                      <a:pt x="10" y="21"/>
                    </a:cubicBezTo>
                    <a:cubicBezTo>
                      <a:pt x="11" y="20"/>
                      <a:pt x="12" y="20"/>
                      <a:pt x="13" y="19"/>
                    </a:cubicBezTo>
                    <a:cubicBezTo>
                      <a:pt x="13" y="13"/>
                      <a:pt x="14" y="6"/>
                      <a:pt x="14" y="0"/>
                    </a:cubicBezTo>
                  </a:path>
                </a:pathLst>
              </a:custGeom>
              <a:solidFill>
                <a:srgbClr val="9890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90" name="Freeform 5205">
                <a:extLst>
                  <a:ext uri="{FF2B5EF4-FFF2-40B4-BE49-F238E27FC236}">
                    <a16:creationId xmlns:a16="http://schemas.microsoft.com/office/drawing/2014/main" id="{406C9B7F-E998-4702-BE89-A65F131FB4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36" y="1598"/>
                <a:ext cx="29" cy="8"/>
              </a:xfrm>
              <a:custGeom>
                <a:avLst/>
                <a:gdLst>
                  <a:gd name="T0" fmla="*/ 11 w 21"/>
                  <a:gd name="T1" fmla="*/ 0 h 6"/>
                  <a:gd name="T2" fmla="*/ 0 w 21"/>
                  <a:gd name="T3" fmla="*/ 12 h 6"/>
                  <a:gd name="T4" fmla="*/ 55 w 21"/>
                  <a:gd name="T5" fmla="*/ 20 h 6"/>
                  <a:gd name="T6" fmla="*/ 76 w 21"/>
                  <a:gd name="T7" fmla="*/ 20 h 6"/>
                  <a:gd name="T8" fmla="*/ 11 w 21"/>
                  <a:gd name="T9" fmla="*/ 0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1" h="6">
                    <a:moveTo>
                      <a:pt x="3" y="0"/>
                    </a:moveTo>
                    <a:cubicBezTo>
                      <a:pt x="2" y="1"/>
                      <a:pt x="1" y="3"/>
                      <a:pt x="0" y="4"/>
                    </a:cubicBezTo>
                    <a:cubicBezTo>
                      <a:pt x="5" y="5"/>
                      <a:pt x="10" y="6"/>
                      <a:pt x="15" y="6"/>
                    </a:cubicBezTo>
                    <a:cubicBezTo>
                      <a:pt x="17" y="6"/>
                      <a:pt x="19" y="6"/>
                      <a:pt x="21" y="6"/>
                    </a:cubicBezTo>
                    <a:cubicBezTo>
                      <a:pt x="15" y="4"/>
                      <a:pt x="9" y="2"/>
                      <a:pt x="3" y="0"/>
                    </a:cubicBezTo>
                  </a:path>
                </a:pathLst>
              </a:custGeom>
              <a:solidFill>
                <a:srgbClr val="8178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91" name="Freeform 5206">
                <a:extLst>
                  <a:ext uri="{FF2B5EF4-FFF2-40B4-BE49-F238E27FC236}">
                    <a16:creationId xmlns:a16="http://schemas.microsoft.com/office/drawing/2014/main" id="{2DCE247D-08A8-452F-9FF6-F3961F6AC4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03" y="1566"/>
                <a:ext cx="3" cy="8"/>
              </a:xfrm>
              <a:custGeom>
                <a:avLst/>
                <a:gdLst>
                  <a:gd name="T0" fmla="*/ 0 w 2"/>
                  <a:gd name="T1" fmla="*/ 0 h 6"/>
                  <a:gd name="T2" fmla="*/ 0 w 2"/>
                  <a:gd name="T3" fmla="*/ 20 h 6"/>
                  <a:gd name="T4" fmla="*/ 12 w 2"/>
                  <a:gd name="T5" fmla="*/ 7 h 6"/>
                  <a:gd name="T6" fmla="*/ 0 w 2"/>
                  <a:gd name="T7" fmla="*/ 0 h 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6">
                    <a:moveTo>
                      <a:pt x="0" y="0"/>
                    </a:moveTo>
                    <a:cubicBezTo>
                      <a:pt x="0" y="2"/>
                      <a:pt x="0" y="4"/>
                      <a:pt x="0" y="6"/>
                    </a:cubicBezTo>
                    <a:cubicBezTo>
                      <a:pt x="1" y="5"/>
                      <a:pt x="1" y="3"/>
                      <a:pt x="2" y="2"/>
                    </a:cubicBezTo>
                    <a:cubicBezTo>
                      <a:pt x="1" y="1"/>
                      <a:pt x="1" y="1"/>
                      <a:pt x="0" y="0"/>
                    </a:cubicBezTo>
                  </a:path>
                </a:pathLst>
              </a:custGeom>
              <a:solidFill>
                <a:srgbClr val="51484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92" name="Freeform 5207">
                <a:extLst>
                  <a:ext uri="{FF2B5EF4-FFF2-40B4-BE49-F238E27FC236}">
                    <a16:creationId xmlns:a16="http://schemas.microsoft.com/office/drawing/2014/main" id="{BE614A46-A0C9-4213-82D3-CB618B1CAE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07" y="1475"/>
                <a:ext cx="9" cy="53"/>
              </a:xfrm>
              <a:custGeom>
                <a:avLst/>
                <a:gdLst>
                  <a:gd name="T0" fmla="*/ 17 w 7"/>
                  <a:gd name="T1" fmla="*/ 0 h 39"/>
                  <a:gd name="T2" fmla="*/ 13 w 7"/>
                  <a:gd name="T3" fmla="*/ 7 h 39"/>
                  <a:gd name="T4" fmla="*/ 0 w 7"/>
                  <a:gd name="T5" fmla="*/ 117 h 39"/>
                  <a:gd name="T6" fmla="*/ 13 w 7"/>
                  <a:gd name="T7" fmla="*/ 133 h 39"/>
                  <a:gd name="T8" fmla="*/ 13 w 7"/>
                  <a:gd name="T9" fmla="*/ 130 h 39"/>
                  <a:gd name="T10" fmla="*/ 17 w 7"/>
                  <a:gd name="T11" fmla="*/ 0 h 3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" h="39">
                    <a:moveTo>
                      <a:pt x="6" y="0"/>
                    </a:moveTo>
                    <a:cubicBezTo>
                      <a:pt x="6" y="1"/>
                      <a:pt x="5" y="1"/>
                      <a:pt x="5" y="2"/>
                    </a:cubicBezTo>
                    <a:cubicBezTo>
                      <a:pt x="3" y="13"/>
                      <a:pt x="2" y="24"/>
                      <a:pt x="0" y="34"/>
                    </a:cubicBezTo>
                    <a:cubicBezTo>
                      <a:pt x="2" y="36"/>
                      <a:pt x="3" y="37"/>
                      <a:pt x="5" y="39"/>
                    </a:cubicBezTo>
                    <a:cubicBezTo>
                      <a:pt x="5" y="38"/>
                      <a:pt x="5" y="38"/>
                      <a:pt x="5" y="38"/>
                    </a:cubicBezTo>
                    <a:cubicBezTo>
                      <a:pt x="7" y="26"/>
                      <a:pt x="7" y="13"/>
                      <a:pt x="6" y="0"/>
                    </a:cubicBezTo>
                  </a:path>
                </a:pathLst>
              </a:custGeom>
              <a:solidFill>
                <a:srgbClr val="51484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93" name="Freeform 5208">
                <a:extLst>
                  <a:ext uri="{FF2B5EF4-FFF2-40B4-BE49-F238E27FC236}">
                    <a16:creationId xmlns:a16="http://schemas.microsoft.com/office/drawing/2014/main" id="{A46BDB53-802D-453B-BAAD-75913A21F0C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103" y="1521"/>
                <a:ext cx="11" cy="47"/>
              </a:xfrm>
              <a:custGeom>
                <a:avLst/>
                <a:gdLst>
                  <a:gd name="T0" fmla="*/ 15 w 8"/>
                  <a:gd name="T1" fmla="*/ 85 h 35"/>
                  <a:gd name="T2" fmla="*/ 1 w 8"/>
                  <a:gd name="T3" fmla="*/ 94 h 35"/>
                  <a:gd name="T4" fmla="*/ 0 w 8"/>
                  <a:gd name="T5" fmla="*/ 106 h 35"/>
                  <a:gd name="T6" fmla="*/ 8 w 8"/>
                  <a:gd name="T7" fmla="*/ 114 h 35"/>
                  <a:gd name="T8" fmla="*/ 15 w 8"/>
                  <a:gd name="T9" fmla="*/ 85 h 35"/>
                  <a:gd name="T10" fmla="*/ 11 w 8"/>
                  <a:gd name="T11" fmla="*/ 0 h 35"/>
                  <a:gd name="T12" fmla="*/ 8 w 8"/>
                  <a:gd name="T13" fmla="*/ 31 h 35"/>
                  <a:gd name="T14" fmla="*/ 29 w 8"/>
                  <a:gd name="T15" fmla="*/ 16 h 35"/>
                  <a:gd name="T16" fmla="*/ 11 w 8"/>
                  <a:gd name="T17" fmla="*/ 0 h 3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8" h="35">
                    <a:moveTo>
                      <a:pt x="4" y="26"/>
                    </a:moveTo>
                    <a:cubicBezTo>
                      <a:pt x="3" y="27"/>
                      <a:pt x="2" y="28"/>
                      <a:pt x="1" y="29"/>
                    </a:cubicBezTo>
                    <a:cubicBezTo>
                      <a:pt x="1" y="30"/>
                      <a:pt x="0" y="32"/>
                      <a:pt x="0" y="33"/>
                    </a:cubicBezTo>
                    <a:cubicBezTo>
                      <a:pt x="1" y="34"/>
                      <a:pt x="1" y="34"/>
                      <a:pt x="2" y="35"/>
                    </a:cubicBezTo>
                    <a:cubicBezTo>
                      <a:pt x="3" y="32"/>
                      <a:pt x="4" y="29"/>
                      <a:pt x="4" y="26"/>
                    </a:cubicBezTo>
                    <a:moveTo>
                      <a:pt x="3" y="0"/>
                    </a:moveTo>
                    <a:cubicBezTo>
                      <a:pt x="3" y="4"/>
                      <a:pt x="3" y="7"/>
                      <a:pt x="2" y="10"/>
                    </a:cubicBezTo>
                    <a:cubicBezTo>
                      <a:pt x="4" y="8"/>
                      <a:pt x="6" y="6"/>
                      <a:pt x="8" y="5"/>
                    </a:cubicBezTo>
                    <a:cubicBezTo>
                      <a:pt x="6" y="3"/>
                      <a:pt x="5" y="2"/>
                      <a:pt x="3" y="0"/>
                    </a:cubicBezTo>
                  </a:path>
                </a:pathLst>
              </a:custGeom>
              <a:solidFill>
                <a:srgbClr val="8D84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94" name="Freeform 5209">
                <a:extLst>
                  <a:ext uri="{FF2B5EF4-FFF2-40B4-BE49-F238E27FC236}">
                    <a16:creationId xmlns:a16="http://schemas.microsoft.com/office/drawing/2014/main" id="{D6B9ADA3-BF91-4FDB-9EBF-BE5EF4CF9F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14" y="1465"/>
                <a:ext cx="1" cy="12"/>
              </a:xfrm>
              <a:custGeom>
                <a:avLst/>
                <a:gdLst>
                  <a:gd name="T0" fmla="*/ 1 w 1"/>
                  <a:gd name="T1" fmla="*/ 0 h 9"/>
                  <a:gd name="T2" fmla="*/ 0 w 1"/>
                  <a:gd name="T3" fmla="*/ 28 h 9"/>
                  <a:gd name="T4" fmla="*/ 1 w 1"/>
                  <a:gd name="T5" fmla="*/ 21 h 9"/>
                  <a:gd name="T6" fmla="*/ 1 w 1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9">
                    <a:moveTo>
                      <a:pt x="1" y="0"/>
                    </a:moveTo>
                    <a:cubicBezTo>
                      <a:pt x="1" y="3"/>
                      <a:pt x="0" y="6"/>
                      <a:pt x="0" y="9"/>
                    </a:cubicBezTo>
                    <a:cubicBezTo>
                      <a:pt x="0" y="8"/>
                      <a:pt x="1" y="8"/>
                      <a:pt x="1" y="7"/>
                    </a:cubicBezTo>
                    <a:cubicBezTo>
                      <a:pt x="1" y="5"/>
                      <a:pt x="1" y="3"/>
                      <a:pt x="1" y="0"/>
                    </a:cubicBezTo>
                  </a:path>
                </a:pathLst>
              </a:custGeom>
              <a:solidFill>
                <a:srgbClr val="6D64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95" name="Freeform 5210">
                <a:extLst>
                  <a:ext uri="{FF2B5EF4-FFF2-40B4-BE49-F238E27FC236}">
                    <a16:creationId xmlns:a16="http://schemas.microsoft.com/office/drawing/2014/main" id="{03D78821-49F9-4BC8-B76F-96DA1CD19E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14" y="1526"/>
                <a:ext cx="1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6 h 1"/>
                  <a:gd name="T4" fmla="*/ 0 w 1"/>
                  <a:gd name="T5" fmla="*/ 16 h 1"/>
                  <a:gd name="T6" fmla="*/ 0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</a:path>
                </a:pathLst>
              </a:custGeom>
              <a:solidFill>
                <a:srgbClr val="6D64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96" name="Freeform 5211">
                <a:extLst>
                  <a:ext uri="{FF2B5EF4-FFF2-40B4-BE49-F238E27FC236}">
                    <a16:creationId xmlns:a16="http://schemas.microsoft.com/office/drawing/2014/main" id="{4E487CAA-5EAB-483A-987F-AE825A435C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04" y="1528"/>
                <a:ext cx="10" cy="32"/>
              </a:xfrm>
              <a:custGeom>
                <a:avLst/>
                <a:gdLst>
                  <a:gd name="T0" fmla="*/ 29 w 7"/>
                  <a:gd name="T1" fmla="*/ 0 h 24"/>
                  <a:gd name="T2" fmla="*/ 1 w 7"/>
                  <a:gd name="T3" fmla="*/ 16 h 24"/>
                  <a:gd name="T4" fmla="*/ 0 w 7"/>
                  <a:gd name="T5" fmla="*/ 76 h 24"/>
                  <a:gd name="T6" fmla="*/ 13 w 7"/>
                  <a:gd name="T7" fmla="*/ 65 h 24"/>
                  <a:gd name="T8" fmla="*/ 29 w 7"/>
                  <a:gd name="T9" fmla="*/ 0 h 24"/>
                  <a:gd name="T10" fmla="*/ 29 w 7"/>
                  <a:gd name="T11" fmla="*/ 0 h 2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" h="24">
                    <a:moveTo>
                      <a:pt x="7" y="0"/>
                    </a:moveTo>
                    <a:cubicBezTo>
                      <a:pt x="5" y="1"/>
                      <a:pt x="3" y="3"/>
                      <a:pt x="1" y="5"/>
                    </a:cubicBezTo>
                    <a:cubicBezTo>
                      <a:pt x="1" y="11"/>
                      <a:pt x="0" y="18"/>
                      <a:pt x="0" y="24"/>
                    </a:cubicBezTo>
                    <a:cubicBezTo>
                      <a:pt x="1" y="23"/>
                      <a:pt x="2" y="22"/>
                      <a:pt x="3" y="21"/>
                    </a:cubicBezTo>
                    <a:cubicBezTo>
                      <a:pt x="5" y="15"/>
                      <a:pt x="6" y="7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solidFill>
                <a:srgbClr val="A19A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97" name="Freeform 5212">
                <a:extLst>
                  <a:ext uri="{FF2B5EF4-FFF2-40B4-BE49-F238E27FC236}">
                    <a16:creationId xmlns:a16="http://schemas.microsoft.com/office/drawing/2014/main" id="{733BD9A0-9667-4B0A-A03F-5D9FA2F789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28" y="1590"/>
                <a:ext cx="15" cy="8"/>
              </a:xfrm>
              <a:custGeom>
                <a:avLst/>
                <a:gdLst>
                  <a:gd name="T0" fmla="*/ 37 w 11"/>
                  <a:gd name="T1" fmla="*/ 0 h 6"/>
                  <a:gd name="T2" fmla="*/ 0 w 11"/>
                  <a:gd name="T3" fmla="*/ 9 h 6"/>
                  <a:gd name="T4" fmla="*/ 30 w 11"/>
                  <a:gd name="T5" fmla="*/ 20 h 6"/>
                  <a:gd name="T6" fmla="*/ 37 w 11"/>
                  <a:gd name="T7" fmla="*/ 0 h 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" h="6">
                    <a:moveTo>
                      <a:pt x="11" y="0"/>
                    </a:moveTo>
                    <a:cubicBezTo>
                      <a:pt x="7" y="1"/>
                      <a:pt x="4" y="2"/>
                      <a:pt x="0" y="3"/>
                    </a:cubicBezTo>
                    <a:cubicBezTo>
                      <a:pt x="3" y="4"/>
                      <a:pt x="6" y="5"/>
                      <a:pt x="9" y="6"/>
                    </a:cubicBezTo>
                    <a:cubicBezTo>
                      <a:pt x="10" y="4"/>
                      <a:pt x="10" y="2"/>
                      <a:pt x="11" y="0"/>
                    </a:cubicBezTo>
                  </a:path>
                </a:pathLst>
              </a:custGeom>
              <a:solidFill>
                <a:srgbClr val="51484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98" name="Freeform 5213">
                <a:extLst>
                  <a:ext uri="{FF2B5EF4-FFF2-40B4-BE49-F238E27FC236}">
                    <a16:creationId xmlns:a16="http://schemas.microsoft.com/office/drawing/2014/main" id="{95DC8C3D-1DA6-498F-9D0F-9F48015695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00" y="1529"/>
                <a:ext cx="50" cy="62"/>
              </a:xfrm>
              <a:custGeom>
                <a:avLst/>
                <a:gdLst>
                  <a:gd name="T0" fmla="*/ 114 w 37"/>
                  <a:gd name="T1" fmla="*/ 0 h 46"/>
                  <a:gd name="T2" fmla="*/ 27 w 37"/>
                  <a:gd name="T3" fmla="*/ 57 h 46"/>
                  <a:gd name="T4" fmla="*/ 0 w 37"/>
                  <a:gd name="T5" fmla="*/ 140 h 46"/>
                  <a:gd name="T6" fmla="*/ 47 w 37"/>
                  <a:gd name="T7" fmla="*/ 152 h 46"/>
                  <a:gd name="T8" fmla="*/ 116 w 37"/>
                  <a:gd name="T9" fmla="*/ 120 h 46"/>
                  <a:gd name="T10" fmla="*/ 114 w 37"/>
                  <a:gd name="T11" fmla="*/ 0 h 4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7" h="46">
                    <a:moveTo>
                      <a:pt x="34" y="0"/>
                    </a:moveTo>
                    <a:cubicBezTo>
                      <a:pt x="28" y="7"/>
                      <a:pt x="18" y="12"/>
                      <a:pt x="8" y="17"/>
                    </a:cubicBezTo>
                    <a:cubicBezTo>
                      <a:pt x="8" y="26"/>
                      <a:pt x="6" y="35"/>
                      <a:pt x="0" y="42"/>
                    </a:cubicBezTo>
                    <a:cubicBezTo>
                      <a:pt x="5" y="43"/>
                      <a:pt x="9" y="44"/>
                      <a:pt x="14" y="46"/>
                    </a:cubicBezTo>
                    <a:cubicBezTo>
                      <a:pt x="21" y="43"/>
                      <a:pt x="28" y="40"/>
                      <a:pt x="35" y="36"/>
                    </a:cubicBezTo>
                    <a:cubicBezTo>
                      <a:pt x="37" y="25"/>
                      <a:pt x="36" y="13"/>
                      <a:pt x="34" y="0"/>
                    </a:cubicBezTo>
                  </a:path>
                </a:pathLst>
              </a:custGeom>
              <a:solidFill>
                <a:srgbClr val="51484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99" name="Freeform 5214">
                <a:extLst>
                  <a:ext uri="{FF2B5EF4-FFF2-40B4-BE49-F238E27FC236}">
                    <a16:creationId xmlns:a16="http://schemas.microsoft.com/office/drawing/2014/main" id="{EC0D7A76-B094-446E-8839-FD30BF65CC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19" y="1578"/>
                <a:ext cx="28" cy="16"/>
              </a:xfrm>
              <a:custGeom>
                <a:avLst/>
                <a:gdLst>
                  <a:gd name="T0" fmla="*/ 65 w 21"/>
                  <a:gd name="T1" fmla="*/ 0 h 12"/>
                  <a:gd name="T2" fmla="*/ 0 w 21"/>
                  <a:gd name="T3" fmla="*/ 31 h 12"/>
                  <a:gd name="T4" fmla="*/ 21 w 21"/>
                  <a:gd name="T5" fmla="*/ 37 h 12"/>
                  <a:gd name="T6" fmla="*/ 57 w 21"/>
                  <a:gd name="T7" fmla="*/ 28 h 12"/>
                  <a:gd name="T8" fmla="*/ 65 w 21"/>
                  <a:gd name="T9" fmla="*/ 0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1" h="12">
                    <a:moveTo>
                      <a:pt x="21" y="0"/>
                    </a:moveTo>
                    <a:cubicBezTo>
                      <a:pt x="14" y="4"/>
                      <a:pt x="7" y="7"/>
                      <a:pt x="0" y="10"/>
                    </a:cubicBezTo>
                    <a:cubicBezTo>
                      <a:pt x="2" y="10"/>
                      <a:pt x="4" y="11"/>
                      <a:pt x="7" y="12"/>
                    </a:cubicBezTo>
                    <a:cubicBezTo>
                      <a:pt x="11" y="11"/>
                      <a:pt x="14" y="10"/>
                      <a:pt x="18" y="9"/>
                    </a:cubicBezTo>
                    <a:cubicBezTo>
                      <a:pt x="19" y="6"/>
                      <a:pt x="20" y="3"/>
                      <a:pt x="21" y="0"/>
                    </a:cubicBezTo>
                  </a:path>
                </a:pathLst>
              </a:custGeom>
              <a:solidFill>
                <a:srgbClr val="6D64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400" name="Freeform 5215">
                <a:extLst>
                  <a:ext uri="{FF2B5EF4-FFF2-40B4-BE49-F238E27FC236}">
                    <a16:creationId xmlns:a16="http://schemas.microsoft.com/office/drawing/2014/main" id="{5D31748E-B74D-4F08-A517-FA4D85418C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94" y="1552"/>
                <a:ext cx="17" cy="34"/>
              </a:xfrm>
              <a:custGeom>
                <a:avLst/>
                <a:gdLst>
                  <a:gd name="T0" fmla="*/ 48 w 12"/>
                  <a:gd name="T1" fmla="*/ 0 h 25"/>
                  <a:gd name="T2" fmla="*/ 13 w 12"/>
                  <a:gd name="T3" fmla="*/ 20 h 25"/>
                  <a:gd name="T4" fmla="*/ 0 w 12"/>
                  <a:gd name="T5" fmla="*/ 83 h 25"/>
                  <a:gd name="T6" fmla="*/ 18 w 12"/>
                  <a:gd name="T7" fmla="*/ 86 h 25"/>
                  <a:gd name="T8" fmla="*/ 48 w 12"/>
                  <a:gd name="T9" fmla="*/ 0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" h="25">
                    <a:moveTo>
                      <a:pt x="12" y="0"/>
                    </a:moveTo>
                    <a:cubicBezTo>
                      <a:pt x="9" y="2"/>
                      <a:pt x="6" y="4"/>
                      <a:pt x="3" y="6"/>
                    </a:cubicBezTo>
                    <a:cubicBezTo>
                      <a:pt x="0" y="24"/>
                      <a:pt x="0" y="24"/>
                      <a:pt x="0" y="24"/>
                    </a:cubicBezTo>
                    <a:cubicBezTo>
                      <a:pt x="1" y="24"/>
                      <a:pt x="2" y="24"/>
                      <a:pt x="4" y="25"/>
                    </a:cubicBezTo>
                    <a:cubicBezTo>
                      <a:pt x="10" y="18"/>
                      <a:pt x="12" y="9"/>
                      <a:pt x="12" y="0"/>
                    </a:cubicBezTo>
                  </a:path>
                </a:pathLst>
              </a:custGeom>
              <a:solidFill>
                <a:srgbClr val="8D84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401" name="Freeform 5216">
                <a:extLst>
                  <a:ext uri="{FF2B5EF4-FFF2-40B4-BE49-F238E27FC236}">
                    <a16:creationId xmlns:a16="http://schemas.microsoft.com/office/drawing/2014/main" id="{660F672D-976B-4A33-A7CB-01F6455B0EF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98" y="1586"/>
                <a:ext cx="42" cy="18"/>
              </a:xfrm>
              <a:custGeom>
                <a:avLst/>
                <a:gdLst>
                  <a:gd name="T0" fmla="*/ 76 w 31"/>
                  <a:gd name="T1" fmla="*/ 21 h 13"/>
                  <a:gd name="T2" fmla="*/ 41 w 31"/>
                  <a:gd name="T3" fmla="*/ 26 h 13"/>
                  <a:gd name="T4" fmla="*/ 93 w 31"/>
                  <a:gd name="T5" fmla="*/ 48 h 13"/>
                  <a:gd name="T6" fmla="*/ 104 w 31"/>
                  <a:gd name="T7" fmla="*/ 33 h 13"/>
                  <a:gd name="T8" fmla="*/ 76 w 31"/>
                  <a:gd name="T9" fmla="*/ 21 h 13"/>
                  <a:gd name="T10" fmla="*/ 1 w 31"/>
                  <a:gd name="T11" fmla="*/ 0 h 13"/>
                  <a:gd name="T12" fmla="*/ 0 w 31"/>
                  <a:gd name="T13" fmla="*/ 1 h 13"/>
                  <a:gd name="T14" fmla="*/ 30 w 31"/>
                  <a:gd name="T15" fmla="*/ 21 h 13"/>
                  <a:gd name="T16" fmla="*/ 50 w 31"/>
                  <a:gd name="T17" fmla="*/ 15 h 13"/>
                  <a:gd name="T18" fmla="*/ 1 w 31"/>
                  <a:gd name="T19" fmla="*/ 0 h 13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31" h="13">
                    <a:moveTo>
                      <a:pt x="22" y="6"/>
                    </a:moveTo>
                    <a:cubicBezTo>
                      <a:pt x="18" y="6"/>
                      <a:pt x="15" y="7"/>
                      <a:pt x="12" y="7"/>
                    </a:cubicBezTo>
                    <a:cubicBezTo>
                      <a:pt x="18" y="10"/>
                      <a:pt x="23" y="12"/>
                      <a:pt x="28" y="13"/>
                    </a:cubicBezTo>
                    <a:cubicBezTo>
                      <a:pt x="29" y="12"/>
                      <a:pt x="30" y="10"/>
                      <a:pt x="31" y="9"/>
                    </a:cubicBezTo>
                    <a:cubicBezTo>
                      <a:pt x="28" y="8"/>
                      <a:pt x="25" y="7"/>
                      <a:pt x="22" y="6"/>
                    </a:cubicBezTo>
                    <a:moveTo>
                      <a:pt x="1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2" y="3"/>
                      <a:pt x="5" y="4"/>
                      <a:pt x="9" y="6"/>
                    </a:cubicBezTo>
                    <a:cubicBezTo>
                      <a:pt x="11" y="5"/>
                      <a:pt x="13" y="5"/>
                      <a:pt x="15" y="4"/>
                    </a:cubicBezTo>
                    <a:cubicBezTo>
                      <a:pt x="10" y="2"/>
                      <a:pt x="6" y="1"/>
                      <a:pt x="1" y="0"/>
                    </a:cubicBezTo>
                  </a:path>
                </a:pathLst>
              </a:custGeom>
              <a:solidFill>
                <a:srgbClr val="8D84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402" name="Freeform 5217">
                <a:extLst>
                  <a:ext uri="{FF2B5EF4-FFF2-40B4-BE49-F238E27FC236}">
                    <a16:creationId xmlns:a16="http://schemas.microsoft.com/office/drawing/2014/main" id="{537294FF-E71B-42C4-B8C0-F90C8EC22A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11" y="1591"/>
                <a:ext cx="17" cy="4"/>
              </a:xfrm>
              <a:custGeom>
                <a:avLst/>
                <a:gdLst>
                  <a:gd name="T0" fmla="*/ 17 w 13"/>
                  <a:gd name="T1" fmla="*/ 0 h 3"/>
                  <a:gd name="T2" fmla="*/ 0 w 13"/>
                  <a:gd name="T3" fmla="*/ 7 h 3"/>
                  <a:gd name="T4" fmla="*/ 1 w 13"/>
                  <a:gd name="T5" fmla="*/ 9 h 3"/>
                  <a:gd name="T6" fmla="*/ 9 w 13"/>
                  <a:gd name="T7" fmla="*/ 9 h 3"/>
                  <a:gd name="T8" fmla="*/ 38 w 13"/>
                  <a:gd name="T9" fmla="*/ 7 h 3"/>
                  <a:gd name="T10" fmla="*/ 17 w 13"/>
                  <a:gd name="T11" fmla="*/ 0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3" h="3">
                    <a:moveTo>
                      <a:pt x="6" y="0"/>
                    </a:moveTo>
                    <a:cubicBezTo>
                      <a:pt x="4" y="1"/>
                      <a:pt x="2" y="1"/>
                      <a:pt x="0" y="2"/>
                    </a:cubicBezTo>
                    <a:cubicBezTo>
                      <a:pt x="0" y="2"/>
                      <a:pt x="1" y="2"/>
                      <a:pt x="1" y="3"/>
                    </a:cubicBezTo>
                    <a:cubicBezTo>
                      <a:pt x="2" y="3"/>
                      <a:pt x="2" y="3"/>
                      <a:pt x="3" y="3"/>
                    </a:cubicBezTo>
                    <a:cubicBezTo>
                      <a:pt x="6" y="3"/>
                      <a:pt x="9" y="2"/>
                      <a:pt x="13" y="2"/>
                    </a:cubicBezTo>
                    <a:cubicBezTo>
                      <a:pt x="10" y="1"/>
                      <a:pt x="8" y="0"/>
                      <a:pt x="6" y="0"/>
                    </a:cubicBezTo>
                  </a:path>
                </a:pathLst>
              </a:custGeom>
              <a:solidFill>
                <a:srgbClr val="A19A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403" name="Freeform 5218">
                <a:extLst>
                  <a:ext uri="{FF2B5EF4-FFF2-40B4-BE49-F238E27FC236}">
                    <a16:creationId xmlns:a16="http://schemas.microsoft.com/office/drawing/2014/main" id="{760DBB7D-3DA3-48EB-BF3A-84886FF262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94" y="1585"/>
                <a:ext cx="6" cy="2"/>
              </a:xfrm>
              <a:custGeom>
                <a:avLst/>
                <a:gdLst>
                  <a:gd name="T0" fmla="*/ 0 w 4"/>
                  <a:gd name="T1" fmla="*/ 0 h 2"/>
                  <a:gd name="T2" fmla="*/ 0 w 4"/>
                  <a:gd name="T3" fmla="*/ 0 h 2"/>
                  <a:gd name="T4" fmla="*/ 18 w 4"/>
                  <a:gd name="T5" fmla="*/ 2 h 2"/>
                  <a:gd name="T6" fmla="*/ 21 w 4"/>
                  <a:gd name="T7" fmla="*/ 1 h 2"/>
                  <a:gd name="T8" fmla="*/ 0 w 4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2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2" y="1"/>
                      <a:pt x="3" y="2"/>
                    </a:cubicBezTo>
                    <a:cubicBezTo>
                      <a:pt x="3" y="2"/>
                      <a:pt x="3" y="1"/>
                      <a:pt x="4" y="1"/>
                    </a:cubicBezTo>
                    <a:cubicBezTo>
                      <a:pt x="2" y="0"/>
                      <a:pt x="1" y="0"/>
                      <a:pt x="0" y="0"/>
                    </a:cubicBezTo>
                  </a:path>
                </a:pathLst>
              </a:custGeom>
              <a:solidFill>
                <a:srgbClr val="B7B1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404" name="Freeform 5219">
                <a:extLst>
                  <a:ext uri="{FF2B5EF4-FFF2-40B4-BE49-F238E27FC236}">
                    <a16:creationId xmlns:a16="http://schemas.microsoft.com/office/drawing/2014/main" id="{D50A64AE-6D15-4B31-A425-53A83A4AEDE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48" y="871"/>
                <a:ext cx="10" cy="5"/>
              </a:xfrm>
              <a:custGeom>
                <a:avLst/>
                <a:gdLst>
                  <a:gd name="T0" fmla="*/ 9 w 7"/>
                  <a:gd name="T1" fmla="*/ 0 h 4"/>
                  <a:gd name="T2" fmla="*/ 29 w 7"/>
                  <a:gd name="T3" fmla="*/ 10 h 4"/>
                  <a:gd name="T4" fmla="*/ 29 w 7"/>
                  <a:gd name="T5" fmla="*/ 10 h 4"/>
                  <a:gd name="T6" fmla="*/ 9 w 7"/>
                  <a:gd name="T7" fmla="*/ 0 h 4"/>
                  <a:gd name="T8" fmla="*/ 0 w 7"/>
                  <a:gd name="T9" fmla="*/ 0 h 4"/>
                  <a:gd name="T10" fmla="*/ 1 w 7"/>
                  <a:gd name="T11" fmla="*/ 0 h 4"/>
                  <a:gd name="T12" fmla="*/ 9 w 7"/>
                  <a:gd name="T13" fmla="*/ 0 h 4"/>
                  <a:gd name="T14" fmla="*/ 0 w 7"/>
                  <a:gd name="T15" fmla="*/ 0 h 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7" h="4">
                    <a:moveTo>
                      <a:pt x="2" y="0"/>
                    </a:move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3"/>
                      <a:pt x="4" y="1"/>
                      <a:pt x="2" y="0"/>
                    </a:cubicBezTo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5249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405" name="Freeform 5220">
                <a:extLst>
                  <a:ext uri="{FF2B5EF4-FFF2-40B4-BE49-F238E27FC236}">
                    <a16:creationId xmlns:a16="http://schemas.microsoft.com/office/drawing/2014/main" id="{CE2B2762-E78C-4170-B55D-0A6303DBE7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58" y="876"/>
                <a:ext cx="4" cy="3"/>
              </a:xfrm>
              <a:custGeom>
                <a:avLst/>
                <a:gdLst>
                  <a:gd name="T0" fmla="*/ 0 w 3"/>
                  <a:gd name="T1" fmla="*/ 0 h 2"/>
                  <a:gd name="T2" fmla="*/ 9 w 3"/>
                  <a:gd name="T3" fmla="*/ 12 h 2"/>
                  <a:gd name="T4" fmla="*/ 0 w 3"/>
                  <a:gd name="T5" fmla="*/ 0 h 2"/>
                  <a:gd name="T6" fmla="*/ 0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8D85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406" name="Freeform 5221">
                <a:extLst>
                  <a:ext uri="{FF2B5EF4-FFF2-40B4-BE49-F238E27FC236}">
                    <a16:creationId xmlns:a16="http://schemas.microsoft.com/office/drawing/2014/main" id="{27636C4F-5134-4CC8-9FAD-78027955906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700" y="887"/>
                <a:ext cx="24" cy="48"/>
              </a:xfrm>
              <a:custGeom>
                <a:avLst/>
                <a:gdLst>
                  <a:gd name="T0" fmla="*/ 9 w 18"/>
                  <a:gd name="T1" fmla="*/ 60 h 35"/>
                  <a:gd name="T2" fmla="*/ 0 w 18"/>
                  <a:gd name="T3" fmla="*/ 121 h 35"/>
                  <a:gd name="T4" fmla="*/ 7 w 18"/>
                  <a:gd name="T5" fmla="*/ 125 h 35"/>
                  <a:gd name="T6" fmla="*/ 16 w 18"/>
                  <a:gd name="T7" fmla="*/ 64 h 35"/>
                  <a:gd name="T8" fmla="*/ 9 w 18"/>
                  <a:gd name="T9" fmla="*/ 60 h 35"/>
                  <a:gd name="T10" fmla="*/ 57 w 18"/>
                  <a:gd name="T11" fmla="*/ 0 h 35"/>
                  <a:gd name="T12" fmla="*/ 49 w 18"/>
                  <a:gd name="T13" fmla="*/ 1 h 35"/>
                  <a:gd name="T14" fmla="*/ 55 w 18"/>
                  <a:gd name="T15" fmla="*/ 1 h 35"/>
                  <a:gd name="T16" fmla="*/ 57 w 18"/>
                  <a:gd name="T17" fmla="*/ 0 h 3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8" h="35">
                    <a:moveTo>
                      <a:pt x="3" y="17"/>
                    </a:moveTo>
                    <a:cubicBezTo>
                      <a:pt x="1" y="22"/>
                      <a:pt x="0" y="28"/>
                      <a:pt x="0" y="34"/>
                    </a:cubicBezTo>
                    <a:cubicBezTo>
                      <a:pt x="0" y="34"/>
                      <a:pt x="1" y="34"/>
                      <a:pt x="2" y="35"/>
                    </a:cubicBezTo>
                    <a:cubicBezTo>
                      <a:pt x="2" y="29"/>
                      <a:pt x="4" y="23"/>
                      <a:pt x="5" y="18"/>
                    </a:cubicBezTo>
                    <a:cubicBezTo>
                      <a:pt x="5" y="18"/>
                      <a:pt x="4" y="17"/>
                      <a:pt x="3" y="17"/>
                    </a:cubicBezTo>
                    <a:moveTo>
                      <a:pt x="18" y="0"/>
                    </a:moveTo>
                    <a:cubicBezTo>
                      <a:pt x="18" y="0"/>
                      <a:pt x="17" y="0"/>
                      <a:pt x="16" y="1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8" y="0"/>
                      <a:pt x="18" y="0"/>
                      <a:pt x="18" y="0"/>
                    </a:cubicBezTo>
                  </a:path>
                </a:pathLst>
              </a:custGeom>
              <a:solidFill>
                <a:srgbClr val="332B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407" name="Freeform 5222">
                <a:extLst>
                  <a:ext uri="{FF2B5EF4-FFF2-40B4-BE49-F238E27FC236}">
                    <a16:creationId xmlns:a16="http://schemas.microsoft.com/office/drawing/2014/main" id="{6D0E6B0B-0AAA-43A6-B277-715206C48E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04" y="888"/>
                <a:ext cx="19" cy="24"/>
              </a:xfrm>
              <a:custGeom>
                <a:avLst/>
                <a:gdLst>
                  <a:gd name="T0" fmla="*/ 45 w 14"/>
                  <a:gd name="T1" fmla="*/ 0 h 17"/>
                  <a:gd name="T2" fmla="*/ 0 w 14"/>
                  <a:gd name="T3" fmla="*/ 64 h 17"/>
                  <a:gd name="T4" fmla="*/ 7 w 14"/>
                  <a:gd name="T5" fmla="*/ 68 h 17"/>
                  <a:gd name="T6" fmla="*/ 30 w 14"/>
                  <a:gd name="T7" fmla="*/ 20 h 17"/>
                  <a:gd name="T8" fmla="*/ 48 w 14"/>
                  <a:gd name="T9" fmla="*/ 0 h 17"/>
                  <a:gd name="T10" fmla="*/ 45 w 14"/>
                  <a:gd name="T11" fmla="*/ 0 h 1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" h="17">
                    <a:moveTo>
                      <a:pt x="13" y="0"/>
                    </a:moveTo>
                    <a:cubicBezTo>
                      <a:pt x="6" y="4"/>
                      <a:pt x="2" y="10"/>
                      <a:pt x="0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4" y="13"/>
                      <a:pt x="6" y="9"/>
                      <a:pt x="9" y="5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0"/>
                      <a:pt x="14" y="0"/>
                      <a:pt x="13" y="0"/>
                    </a:cubicBezTo>
                  </a:path>
                </a:pathLst>
              </a:custGeom>
              <a:solidFill>
                <a:srgbClr val="766C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408" name="Freeform 5223">
                <a:extLst>
                  <a:ext uri="{FF2B5EF4-FFF2-40B4-BE49-F238E27FC236}">
                    <a16:creationId xmlns:a16="http://schemas.microsoft.com/office/drawing/2014/main" id="{95D79D93-D393-408F-901B-70D1385684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00" y="933"/>
                <a:ext cx="3" cy="7"/>
              </a:xfrm>
              <a:custGeom>
                <a:avLst/>
                <a:gdLst>
                  <a:gd name="T0" fmla="*/ 0 w 2"/>
                  <a:gd name="T1" fmla="*/ 0 h 5"/>
                  <a:gd name="T2" fmla="*/ 0 w 2"/>
                  <a:gd name="T3" fmla="*/ 15 h 5"/>
                  <a:gd name="T4" fmla="*/ 8 w 2"/>
                  <a:gd name="T5" fmla="*/ 20 h 5"/>
                  <a:gd name="T6" fmla="*/ 12 w 2"/>
                  <a:gd name="T7" fmla="*/ 1 h 5"/>
                  <a:gd name="T8" fmla="*/ 0 w 2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5">
                    <a:moveTo>
                      <a:pt x="0" y="0"/>
                    </a:moveTo>
                    <a:cubicBezTo>
                      <a:pt x="0" y="1"/>
                      <a:pt x="0" y="3"/>
                      <a:pt x="0" y="4"/>
                    </a:cubicBezTo>
                    <a:cubicBezTo>
                      <a:pt x="0" y="4"/>
                      <a:pt x="1" y="5"/>
                      <a:pt x="1" y="5"/>
                    </a:cubicBezTo>
                    <a:cubicBezTo>
                      <a:pt x="1" y="3"/>
                      <a:pt x="2" y="2"/>
                      <a:pt x="2" y="1"/>
                    </a:cubicBezTo>
                    <a:cubicBezTo>
                      <a:pt x="1" y="0"/>
                      <a:pt x="0" y="0"/>
                      <a:pt x="0" y="0"/>
                    </a:cubicBezTo>
                  </a:path>
                </a:pathLst>
              </a:custGeom>
              <a:solidFill>
                <a:srgbClr val="766C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409" name="Freeform 5224">
                <a:extLst>
                  <a:ext uri="{FF2B5EF4-FFF2-40B4-BE49-F238E27FC236}">
                    <a16:creationId xmlns:a16="http://schemas.microsoft.com/office/drawing/2014/main" id="{DD159633-CE73-4710-B6C3-39EEA4E820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00" y="939"/>
                <a:ext cx="1" cy="6"/>
              </a:xfrm>
              <a:custGeom>
                <a:avLst/>
                <a:gdLst>
                  <a:gd name="T0" fmla="*/ 0 w 1"/>
                  <a:gd name="T1" fmla="*/ 0 h 5"/>
                  <a:gd name="T2" fmla="*/ 0 w 1"/>
                  <a:gd name="T3" fmla="*/ 7 h 5"/>
                  <a:gd name="T4" fmla="*/ 0 w 1"/>
                  <a:gd name="T5" fmla="*/ 10 h 5"/>
                  <a:gd name="T6" fmla="*/ 1 w 1"/>
                  <a:gd name="T7" fmla="*/ 10 h 5"/>
                  <a:gd name="T8" fmla="*/ 1 w 1"/>
                  <a:gd name="T9" fmla="*/ 1 h 5"/>
                  <a:gd name="T10" fmla="*/ 0 w 1"/>
                  <a:gd name="T11" fmla="*/ 0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" h="5">
                    <a:moveTo>
                      <a:pt x="0" y="0"/>
                    </a:moveTo>
                    <a:cubicBezTo>
                      <a:pt x="0" y="1"/>
                      <a:pt x="0" y="2"/>
                      <a:pt x="0" y="3"/>
                    </a:cubicBezTo>
                    <a:cubicBezTo>
                      <a:pt x="0" y="4"/>
                      <a:pt x="0" y="5"/>
                      <a:pt x="0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1" y="2"/>
                      <a:pt x="1" y="1"/>
                    </a:cubicBezTo>
                    <a:cubicBezTo>
                      <a:pt x="1" y="1"/>
                      <a:pt x="0" y="0"/>
                      <a:pt x="0" y="0"/>
                    </a:cubicBezTo>
                  </a:path>
                </a:pathLst>
              </a:custGeom>
              <a:solidFill>
                <a:srgbClr val="A7A0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410" name="Freeform 5225">
                <a:extLst>
                  <a:ext uri="{FF2B5EF4-FFF2-40B4-BE49-F238E27FC236}">
                    <a16:creationId xmlns:a16="http://schemas.microsoft.com/office/drawing/2014/main" id="{7C43A1A1-72E5-4E32-9466-A909B8878D9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99" y="1450"/>
                <a:ext cx="19" cy="63"/>
              </a:xfrm>
              <a:custGeom>
                <a:avLst/>
                <a:gdLst>
                  <a:gd name="T0" fmla="*/ 0 w 14"/>
                  <a:gd name="T1" fmla="*/ 40 h 46"/>
                  <a:gd name="T2" fmla="*/ 7 w 14"/>
                  <a:gd name="T3" fmla="*/ 77 h 46"/>
                  <a:gd name="T4" fmla="*/ 20 w 14"/>
                  <a:gd name="T5" fmla="*/ 162 h 46"/>
                  <a:gd name="T6" fmla="*/ 30 w 14"/>
                  <a:gd name="T7" fmla="*/ 162 h 46"/>
                  <a:gd name="T8" fmla="*/ 41 w 14"/>
                  <a:gd name="T9" fmla="*/ 162 h 46"/>
                  <a:gd name="T10" fmla="*/ 37 w 14"/>
                  <a:gd name="T11" fmla="*/ 103 h 46"/>
                  <a:gd name="T12" fmla="*/ 41 w 14"/>
                  <a:gd name="T13" fmla="*/ 75 h 46"/>
                  <a:gd name="T14" fmla="*/ 0 w 14"/>
                  <a:gd name="T15" fmla="*/ 40 h 46"/>
                  <a:gd name="T16" fmla="*/ 35 w 14"/>
                  <a:gd name="T17" fmla="*/ 0 h 46"/>
                  <a:gd name="T18" fmla="*/ 45 w 14"/>
                  <a:gd name="T19" fmla="*/ 49 h 46"/>
                  <a:gd name="T20" fmla="*/ 48 w 14"/>
                  <a:gd name="T21" fmla="*/ 30 h 46"/>
                  <a:gd name="T22" fmla="*/ 35 w 14"/>
                  <a:gd name="T23" fmla="*/ 0 h 4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4" h="46">
                    <a:moveTo>
                      <a:pt x="0" y="11"/>
                    </a:moveTo>
                    <a:cubicBezTo>
                      <a:pt x="1" y="14"/>
                      <a:pt x="1" y="18"/>
                      <a:pt x="2" y="22"/>
                    </a:cubicBezTo>
                    <a:cubicBezTo>
                      <a:pt x="3" y="30"/>
                      <a:pt x="5" y="38"/>
                      <a:pt x="6" y="46"/>
                    </a:cubicBezTo>
                    <a:cubicBezTo>
                      <a:pt x="7" y="46"/>
                      <a:pt x="8" y="46"/>
                      <a:pt x="9" y="46"/>
                    </a:cubicBezTo>
                    <a:cubicBezTo>
                      <a:pt x="10" y="46"/>
                      <a:pt x="11" y="46"/>
                      <a:pt x="12" y="46"/>
                    </a:cubicBezTo>
                    <a:cubicBezTo>
                      <a:pt x="11" y="41"/>
                      <a:pt x="11" y="35"/>
                      <a:pt x="11" y="29"/>
                    </a:cubicBezTo>
                    <a:cubicBezTo>
                      <a:pt x="12" y="26"/>
                      <a:pt x="12" y="24"/>
                      <a:pt x="12" y="21"/>
                    </a:cubicBezTo>
                    <a:cubicBezTo>
                      <a:pt x="7" y="18"/>
                      <a:pt x="3" y="15"/>
                      <a:pt x="0" y="11"/>
                    </a:cubicBezTo>
                    <a:moveTo>
                      <a:pt x="10" y="0"/>
                    </a:moveTo>
                    <a:cubicBezTo>
                      <a:pt x="11" y="5"/>
                      <a:pt x="12" y="9"/>
                      <a:pt x="13" y="14"/>
                    </a:cubicBezTo>
                    <a:cubicBezTo>
                      <a:pt x="14" y="12"/>
                      <a:pt x="14" y="11"/>
                      <a:pt x="14" y="9"/>
                    </a:cubicBezTo>
                    <a:cubicBezTo>
                      <a:pt x="13" y="6"/>
                      <a:pt x="12" y="3"/>
                      <a:pt x="10" y="0"/>
                    </a:cubicBezTo>
                  </a:path>
                </a:pathLst>
              </a:custGeom>
              <a:solidFill>
                <a:srgbClr val="8178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411" name="Freeform 5226">
                <a:extLst>
                  <a:ext uri="{FF2B5EF4-FFF2-40B4-BE49-F238E27FC236}">
                    <a16:creationId xmlns:a16="http://schemas.microsoft.com/office/drawing/2014/main" id="{BDCCB64F-3E94-4DDC-8C10-2B0622280B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07" y="1514"/>
                <a:ext cx="11" cy="18"/>
              </a:xfrm>
              <a:custGeom>
                <a:avLst/>
                <a:gdLst>
                  <a:gd name="T0" fmla="*/ 0 w 8"/>
                  <a:gd name="T1" fmla="*/ 0 h 13"/>
                  <a:gd name="T2" fmla="*/ 11 w 8"/>
                  <a:gd name="T3" fmla="*/ 48 h 13"/>
                  <a:gd name="T4" fmla="*/ 29 w 8"/>
                  <a:gd name="T5" fmla="*/ 48 h 13"/>
                  <a:gd name="T6" fmla="*/ 21 w 8"/>
                  <a:gd name="T7" fmla="*/ 11 h 13"/>
                  <a:gd name="T8" fmla="*/ 0 w 8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" h="13">
                    <a:moveTo>
                      <a:pt x="0" y="0"/>
                    </a:moveTo>
                    <a:cubicBezTo>
                      <a:pt x="1" y="4"/>
                      <a:pt x="2" y="9"/>
                      <a:pt x="3" y="13"/>
                    </a:cubicBezTo>
                    <a:cubicBezTo>
                      <a:pt x="5" y="13"/>
                      <a:pt x="6" y="13"/>
                      <a:pt x="8" y="13"/>
                    </a:cubicBezTo>
                    <a:cubicBezTo>
                      <a:pt x="7" y="10"/>
                      <a:pt x="7" y="6"/>
                      <a:pt x="6" y="3"/>
                    </a:cubicBezTo>
                    <a:cubicBezTo>
                      <a:pt x="4" y="2"/>
                      <a:pt x="2" y="1"/>
                      <a:pt x="0" y="0"/>
                    </a:cubicBezTo>
                  </a:path>
                </a:pathLst>
              </a:custGeom>
              <a:solidFill>
                <a:srgbClr val="8178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412" name="Freeform 5227">
                <a:extLst>
                  <a:ext uri="{FF2B5EF4-FFF2-40B4-BE49-F238E27FC236}">
                    <a16:creationId xmlns:a16="http://schemas.microsoft.com/office/drawing/2014/main" id="{8559905E-106F-451F-8F81-0205C31BCB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07" y="1513"/>
                <a:ext cx="8" cy="5"/>
              </a:xfrm>
              <a:custGeom>
                <a:avLst/>
                <a:gdLst>
                  <a:gd name="T0" fmla="*/ 9 w 6"/>
                  <a:gd name="T1" fmla="*/ 0 h 4"/>
                  <a:gd name="T2" fmla="*/ 0 w 6"/>
                  <a:gd name="T3" fmla="*/ 0 h 4"/>
                  <a:gd name="T4" fmla="*/ 0 w 6"/>
                  <a:gd name="T5" fmla="*/ 1 h 4"/>
                  <a:gd name="T6" fmla="*/ 20 w 6"/>
                  <a:gd name="T7" fmla="*/ 10 h 4"/>
                  <a:gd name="T8" fmla="*/ 20 w 6"/>
                  <a:gd name="T9" fmla="*/ 0 h 4"/>
                  <a:gd name="T10" fmla="*/ 9 w 6"/>
                  <a:gd name="T11" fmla="*/ 0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" h="4">
                    <a:moveTo>
                      <a:pt x="3" y="0"/>
                    </a:moveTo>
                    <a:cubicBezTo>
                      <a:pt x="2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2" y="2"/>
                      <a:pt x="4" y="3"/>
                      <a:pt x="6" y="4"/>
                    </a:cubicBezTo>
                    <a:cubicBezTo>
                      <a:pt x="6" y="3"/>
                      <a:pt x="6" y="1"/>
                      <a:pt x="6" y="0"/>
                    </a:cubicBezTo>
                    <a:cubicBezTo>
                      <a:pt x="5" y="0"/>
                      <a:pt x="4" y="0"/>
                      <a:pt x="3" y="0"/>
                    </a:cubicBezTo>
                  </a:path>
                </a:pathLst>
              </a:custGeom>
              <a:solidFill>
                <a:srgbClr val="B0A9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413" name="Freeform 5228">
                <a:extLst>
                  <a:ext uri="{FF2B5EF4-FFF2-40B4-BE49-F238E27FC236}">
                    <a16:creationId xmlns:a16="http://schemas.microsoft.com/office/drawing/2014/main" id="{42C1B211-C5A9-418E-AC18-26ED26A3C8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14" y="1462"/>
                <a:ext cx="17" cy="52"/>
              </a:xfrm>
              <a:custGeom>
                <a:avLst/>
                <a:gdLst>
                  <a:gd name="T0" fmla="*/ 9 w 13"/>
                  <a:gd name="T1" fmla="*/ 0 h 38"/>
                  <a:gd name="T2" fmla="*/ 7 w 13"/>
                  <a:gd name="T3" fmla="*/ 19 h 38"/>
                  <a:gd name="T4" fmla="*/ 17 w 13"/>
                  <a:gd name="T5" fmla="*/ 49 h 38"/>
                  <a:gd name="T6" fmla="*/ 1 w 13"/>
                  <a:gd name="T7" fmla="*/ 41 h 38"/>
                  <a:gd name="T8" fmla="*/ 0 w 13"/>
                  <a:gd name="T9" fmla="*/ 70 h 38"/>
                  <a:gd name="T10" fmla="*/ 1 w 13"/>
                  <a:gd name="T11" fmla="*/ 131 h 38"/>
                  <a:gd name="T12" fmla="*/ 38 w 13"/>
                  <a:gd name="T13" fmla="*/ 133 h 38"/>
                  <a:gd name="T14" fmla="*/ 17 w 13"/>
                  <a:gd name="T15" fmla="*/ 21 h 38"/>
                  <a:gd name="T16" fmla="*/ 9 w 13"/>
                  <a:gd name="T17" fmla="*/ 0 h 3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3" h="38">
                    <a:moveTo>
                      <a:pt x="3" y="0"/>
                    </a:moveTo>
                    <a:cubicBezTo>
                      <a:pt x="3" y="2"/>
                      <a:pt x="3" y="3"/>
                      <a:pt x="2" y="5"/>
                    </a:cubicBezTo>
                    <a:cubicBezTo>
                      <a:pt x="3" y="8"/>
                      <a:pt x="4" y="11"/>
                      <a:pt x="6" y="14"/>
                    </a:cubicBezTo>
                    <a:cubicBezTo>
                      <a:pt x="4" y="13"/>
                      <a:pt x="3" y="13"/>
                      <a:pt x="1" y="12"/>
                    </a:cubicBezTo>
                    <a:cubicBezTo>
                      <a:pt x="1" y="15"/>
                      <a:pt x="1" y="17"/>
                      <a:pt x="0" y="20"/>
                    </a:cubicBezTo>
                    <a:cubicBezTo>
                      <a:pt x="0" y="26"/>
                      <a:pt x="0" y="32"/>
                      <a:pt x="1" y="37"/>
                    </a:cubicBezTo>
                    <a:cubicBezTo>
                      <a:pt x="5" y="37"/>
                      <a:pt x="9" y="37"/>
                      <a:pt x="13" y="38"/>
                    </a:cubicBezTo>
                    <a:cubicBezTo>
                      <a:pt x="10" y="26"/>
                      <a:pt x="7" y="15"/>
                      <a:pt x="6" y="6"/>
                    </a:cubicBezTo>
                    <a:cubicBezTo>
                      <a:pt x="5" y="4"/>
                      <a:pt x="4" y="2"/>
                      <a:pt x="3" y="0"/>
                    </a:cubicBezTo>
                  </a:path>
                </a:pathLst>
              </a:custGeom>
              <a:solidFill>
                <a:srgbClr val="B0A9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414" name="Freeform 5229">
                <a:extLst>
                  <a:ext uri="{FF2B5EF4-FFF2-40B4-BE49-F238E27FC236}">
                    <a16:creationId xmlns:a16="http://schemas.microsoft.com/office/drawing/2014/main" id="{8788419B-231F-4B43-9764-DD8614993E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15" y="1518"/>
                <a:ext cx="20" cy="16"/>
              </a:xfrm>
              <a:custGeom>
                <a:avLst/>
                <a:gdLst>
                  <a:gd name="T0" fmla="*/ 0 w 15"/>
                  <a:gd name="T1" fmla="*/ 0 h 12"/>
                  <a:gd name="T2" fmla="*/ 7 w 15"/>
                  <a:gd name="T3" fmla="*/ 31 h 12"/>
                  <a:gd name="T4" fmla="*/ 48 w 15"/>
                  <a:gd name="T5" fmla="*/ 37 h 12"/>
                  <a:gd name="T6" fmla="*/ 41 w 15"/>
                  <a:gd name="T7" fmla="*/ 16 h 12"/>
                  <a:gd name="T8" fmla="*/ 0 w 15"/>
                  <a:gd name="T9" fmla="*/ 0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5" h="12">
                    <a:moveTo>
                      <a:pt x="0" y="0"/>
                    </a:moveTo>
                    <a:cubicBezTo>
                      <a:pt x="1" y="3"/>
                      <a:pt x="1" y="7"/>
                      <a:pt x="2" y="10"/>
                    </a:cubicBezTo>
                    <a:cubicBezTo>
                      <a:pt x="6" y="11"/>
                      <a:pt x="10" y="11"/>
                      <a:pt x="15" y="12"/>
                    </a:cubicBezTo>
                    <a:cubicBezTo>
                      <a:pt x="14" y="9"/>
                      <a:pt x="14" y="7"/>
                      <a:pt x="13" y="5"/>
                    </a:cubicBezTo>
                    <a:cubicBezTo>
                      <a:pt x="9" y="4"/>
                      <a:pt x="5" y="2"/>
                      <a:pt x="0" y="0"/>
                    </a:cubicBezTo>
                  </a:path>
                </a:pathLst>
              </a:custGeom>
              <a:solidFill>
                <a:srgbClr val="B0A9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415" name="Freeform 5230">
                <a:extLst>
                  <a:ext uri="{FF2B5EF4-FFF2-40B4-BE49-F238E27FC236}">
                    <a16:creationId xmlns:a16="http://schemas.microsoft.com/office/drawing/2014/main" id="{662E4D74-C30D-41D1-9032-6F4DE643C9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15" y="1513"/>
                <a:ext cx="18" cy="12"/>
              </a:xfrm>
              <a:custGeom>
                <a:avLst/>
                <a:gdLst>
                  <a:gd name="T0" fmla="*/ 0 w 13"/>
                  <a:gd name="T1" fmla="*/ 0 h 9"/>
                  <a:gd name="T2" fmla="*/ 0 w 13"/>
                  <a:gd name="T3" fmla="*/ 12 h 9"/>
                  <a:gd name="T4" fmla="*/ 48 w 13"/>
                  <a:gd name="T5" fmla="*/ 28 h 9"/>
                  <a:gd name="T6" fmla="*/ 46 w 13"/>
                  <a:gd name="T7" fmla="*/ 1 h 9"/>
                  <a:gd name="T8" fmla="*/ 0 w 13"/>
                  <a:gd name="T9" fmla="*/ 0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9">
                    <a:moveTo>
                      <a:pt x="0" y="0"/>
                    </a:moveTo>
                    <a:cubicBezTo>
                      <a:pt x="0" y="1"/>
                      <a:pt x="0" y="3"/>
                      <a:pt x="0" y="4"/>
                    </a:cubicBezTo>
                    <a:cubicBezTo>
                      <a:pt x="5" y="6"/>
                      <a:pt x="9" y="8"/>
                      <a:pt x="13" y="9"/>
                    </a:cubicBezTo>
                    <a:cubicBezTo>
                      <a:pt x="13" y="6"/>
                      <a:pt x="12" y="4"/>
                      <a:pt x="12" y="1"/>
                    </a:cubicBezTo>
                    <a:cubicBezTo>
                      <a:pt x="8" y="0"/>
                      <a:pt x="4" y="0"/>
                      <a:pt x="0" y="0"/>
                    </a:cubicBezTo>
                  </a:path>
                </a:pathLst>
              </a:custGeom>
              <a:solidFill>
                <a:srgbClr val="CEC9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416" name="Freeform 5231">
                <a:extLst>
                  <a:ext uri="{FF2B5EF4-FFF2-40B4-BE49-F238E27FC236}">
                    <a16:creationId xmlns:a16="http://schemas.microsoft.com/office/drawing/2014/main" id="{03B334A3-4AD2-44FC-868D-9E5C344DBA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00" y="943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1"/>
                      <a:pt x="0" y="0"/>
                    </a:cubicBezTo>
                  </a:path>
                </a:pathLst>
              </a:custGeom>
              <a:solidFill>
                <a:srgbClr val="AFA9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417" name="Freeform 5232">
                <a:extLst>
                  <a:ext uri="{FF2B5EF4-FFF2-40B4-BE49-F238E27FC236}">
                    <a16:creationId xmlns:a16="http://schemas.microsoft.com/office/drawing/2014/main" id="{8533E3FD-7E28-40CC-AFD4-0659E9779E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4" y="918"/>
                <a:ext cx="10" cy="19"/>
              </a:xfrm>
              <a:custGeom>
                <a:avLst/>
                <a:gdLst>
                  <a:gd name="T0" fmla="*/ 0 w 7"/>
                  <a:gd name="T1" fmla="*/ 0 h 14"/>
                  <a:gd name="T2" fmla="*/ 9 w 7"/>
                  <a:gd name="T3" fmla="*/ 48 h 14"/>
                  <a:gd name="T4" fmla="*/ 29 w 7"/>
                  <a:gd name="T5" fmla="*/ 41 h 14"/>
                  <a:gd name="T6" fmla="*/ 0 w 7"/>
                  <a:gd name="T7" fmla="*/ 0 h 1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" h="14">
                    <a:moveTo>
                      <a:pt x="0" y="0"/>
                    </a:moveTo>
                    <a:cubicBezTo>
                      <a:pt x="1" y="5"/>
                      <a:pt x="1" y="9"/>
                      <a:pt x="2" y="14"/>
                    </a:cubicBezTo>
                    <a:cubicBezTo>
                      <a:pt x="4" y="13"/>
                      <a:pt x="5" y="12"/>
                      <a:pt x="7" y="12"/>
                    </a:cubicBezTo>
                    <a:cubicBezTo>
                      <a:pt x="5" y="8"/>
                      <a:pt x="2" y="4"/>
                      <a:pt x="0" y="0"/>
                    </a:cubicBezTo>
                  </a:path>
                </a:pathLst>
              </a:custGeom>
              <a:solidFill>
                <a:srgbClr val="332B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418" name="Freeform 5233">
                <a:extLst>
                  <a:ext uri="{FF2B5EF4-FFF2-40B4-BE49-F238E27FC236}">
                    <a16:creationId xmlns:a16="http://schemas.microsoft.com/office/drawing/2014/main" id="{EA58107B-8AA1-48AA-A52F-2D39B9BBF7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7" y="935"/>
                <a:ext cx="9" cy="6"/>
              </a:xfrm>
              <a:custGeom>
                <a:avLst/>
                <a:gdLst>
                  <a:gd name="T0" fmla="*/ 13 w 7"/>
                  <a:gd name="T1" fmla="*/ 0 h 5"/>
                  <a:gd name="T2" fmla="*/ 0 w 7"/>
                  <a:gd name="T3" fmla="*/ 2 h 5"/>
                  <a:gd name="T4" fmla="*/ 1 w 7"/>
                  <a:gd name="T5" fmla="*/ 10 h 5"/>
                  <a:gd name="T6" fmla="*/ 19 w 7"/>
                  <a:gd name="T7" fmla="*/ 7 h 5"/>
                  <a:gd name="T8" fmla="*/ 13 w 7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" h="5">
                    <a:moveTo>
                      <a:pt x="5" y="0"/>
                    </a:moveTo>
                    <a:cubicBezTo>
                      <a:pt x="3" y="0"/>
                      <a:pt x="2" y="1"/>
                      <a:pt x="0" y="2"/>
                    </a:cubicBezTo>
                    <a:cubicBezTo>
                      <a:pt x="0" y="3"/>
                      <a:pt x="0" y="4"/>
                      <a:pt x="1" y="5"/>
                    </a:cubicBezTo>
                    <a:cubicBezTo>
                      <a:pt x="3" y="4"/>
                      <a:pt x="5" y="4"/>
                      <a:pt x="7" y="3"/>
                    </a:cubicBezTo>
                    <a:cubicBezTo>
                      <a:pt x="6" y="2"/>
                      <a:pt x="6" y="1"/>
                      <a:pt x="5" y="0"/>
                    </a:cubicBezTo>
                  </a:path>
                </a:pathLst>
              </a:custGeom>
              <a:solidFill>
                <a:srgbClr val="766C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419" name="Freeform 5234">
                <a:extLst>
                  <a:ext uri="{FF2B5EF4-FFF2-40B4-BE49-F238E27FC236}">
                    <a16:creationId xmlns:a16="http://schemas.microsoft.com/office/drawing/2014/main" id="{67992050-0A2B-4CFD-B365-CC32038F08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63" y="992"/>
                <a:ext cx="2" cy="4"/>
              </a:xfrm>
              <a:custGeom>
                <a:avLst/>
                <a:gdLst>
                  <a:gd name="T0" fmla="*/ 1 w 2"/>
                  <a:gd name="T1" fmla="*/ 0 h 3"/>
                  <a:gd name="T2" fmla="*/ 0 w 2"/>
                  <a:gd name="T3" fmla="*/ 1 h 3"/>
                  <a:gd name="T4" fmla="*/ 0 w 2"/>
                  <a:gd name="T5" fmla="*/ 1 h 3"/>
                  <a:gd name="T6" fmla="*/ 2 w 2"/>
                  <a:gd name="T7" fmla="*/ 9 h 3"/>
                  <a:gd name="T8" fmla="*/ 1 w 2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2"/>
                      <a:pt x="2" y="3"/>
                    </a:cubicBezTo>
                    <a:cubicBezTo>
                      <a:pt x="1" y="2"/>
                      <a:pt x="1" y="1"/>
                      <a:pt x="1" y="0"/>
                    </a:cubicBezTo>
                  </a:path>
                </a:pathLst>
              </a:custGeom>
              <a:solidFill>
                <a:srgbClr val="766C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420" name="Freeform 5235">
                <a:extLst>
                  <a:ext uri="{FF2B5EF4-FFF2-40B4-BE49-F238E27FC236}">
                    <a16:creationId xmlns:a16="http://schemas.microsoft.com/office/drawing/2014/main" id="{7C4F0043-701F-436D-A23E-A89DC6D2C8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48" y="966"/>
                <a:ext cx="15" cy="26"/>
              </a:xfrm>
              <a:custGeom>
                <a:avLst/>
                <a:gdLst>
                  <a:gd name="T0" fmla="*/ 26 w 11"/>
                  <a:gd name="T1" fmla="*/ 0 h 19"/>
                  <a:gd name="T2" fmla="*/ 0 w 11"/>
                  <a:gd name="T3" fmla="*/ 14 h 19"/>
                  <a:gd name="T4" fmla="*/ 7 w 11"/>
                  <a:gd name="T5" fmla="*/ 47 h 19"/>
                  <a:gd name="T6" fmla="*/ 14 w 11"/>
                  <a:gd name="T7" fmla="*/ 49 h 19"/>
                  <a:gd name="T8" fmla="*/ 35 w 11"/>
                  <a:gd name="T9" fmla="*/ 67 h 19"/>
                  <a:gd name="T10" fmla="*/ 37 w 11"/>
                  <a:gd name="T11" fmla="*/ 64 h 19"/>
                  <a:gd name="T12" fmla="*/ 26 w 11"/>
                  <a:gd name="T13" fmla="*/ 0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9">
                    <a:moveTo>
                      <a:pt x="7" y="0"/>
                    </a:moveTo>
                    <a:cubicBezTo>
                      <a:pt x="5" y="1"/>
                      <a:pt x="2" y="3"/>
                      <a:pt x="0" y="4"/>
                    </a:cubicBezTo>
                    <a:cubicBezTo>
                      <a:pt x="2" y="7"/>
                      <a:pt x="2" y="10"/>
                      <a:pt x="2" y="13"/>
                    </a:cubicBezTo>
                    <a:cubicBezTo>
                      <a:pt x="3" y="14"/>
                      <a:pt x="3" y="14"/>
                      <a:pt x="4" y="14"/>
                    </a:cubicBezTo>
                    <a:cubicBezTo>
                      <a:pt x="6" y="16"/>
                      <a:pt x="8" y="17"/>
                      <a:pt x="10" y="19"/>
                    </a:cubicBezTo>
                    <a:cubicBezTo>
                      <a:pt x="10" y="19"/>
                      <a:pt x="11" y="18"/>
                      <a:pt x="11" y="18"/>
                    </a:cubicBezTo>
                    <a:cubicBezTo>
                      <a:pt x="10" y="12"/>
                      <a:pt x="8" y="6"/>
                      <a:pt x="7" y="0"/>
                    </a:cubicBezTo>
                  </a:path>
                </a:pathLst>
              </a:custGeom>
              <a:solidFill>
                <a:srgbClr val="766C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421" name="Freeform 5236">
                <a:extLst>
                  <a:ext uri="{FF2B5EF4-FFF2-40B4-BE49-F238E27FC236}">
                    <a16:creationId xmlns:a16="http://schemas.microsoft.com/office/drawing/2014/main" id="{ACE4AF59-9AA9-4639-B9FA-26D75A3B82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8" y="939"/>
                <a:ext cx="19" cy="32"/>
              </a:xfrm>
              <a:custGeom>
                <a:avLst/>
                <a:gdLst>
                  <a:gd name="T0" fmla="*/ 20 w 14"/>
                  <a:gd name="T1" fmla="*/ 0 h 24"/>
                  <a:gd name="T2" fmla="*/ 0 w 14"/>
                  <a:gd name="T3" fmla="*/ 7 h 24"/>
                  <a:gd name="T4" fmla="*/ 14 w 14"/>
                  <a:gd name="T5" fmla="*/ 44 h 24"/>
                  <a:gd name="T6" fmla="*/ 26 w 14"/>
                  <a:gd name="T7" fmla="*/ 76 h 24"/>
                  <a:gd name="T8" fmla="*/ 48 w 14"/>
                  <a:gd name="T9" fmla="*/ 64 h 24"/>
                  <a:gd name="T10" fmla="*/ 41 w 14"/>
                  <a:gd name="T11" fmla="*/ 31 h 24"/>
                  <a:gd name="T12" fmla="*/ 20 w 14"/>
                  <a:gd name="T13" fmla="*/ 0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" h="24">
                    <a:moveTo>
                      <a:pt x="6" y="0"/>
                    </a:moveTo>
                    <a:cubicBezTo>
                      <a:pt x="4" y="1"/>
                      <a:pt x="2" y="1"/>
                      <a:pt x="0" y="2"/>
                    </a:cubicBezTo>
                    <a:cubicBezTo>
                      <a:pt x="1" y="6"/>
                      <a:pt x="2" y="10"/>
                      <a:pt x="4" y="14"/>
                    </a:cubicBezTo>
                    <a:cubicBezTo>
                      <a:pt x="5" y="18"/>
                      <a:pt x="7" y="21"/>
                      <a:pt x="7" y="24"/>
                    </a:cubicBezTo>
                    <a:cubicBezTo>
                      <a:pt x="9" y="23"/>
                      <a:pt x="12" y="21"/>
                      <a:pt x="14" y="20"/>
                    </a:cubicBezTo>
                    <a:cubicBezTo>
                      <a:pt x="13" y="17"/>
                      <a:pt x="13" y="14"/>
                      <a:pt x="12" y="10"/>
                    </a:cubicBezTo>
                    <a:cubicBezTo>
                      <a:pt x="10" y="7"/>
                      <a:pt x="8" y="4"/>
                      <a:pt x="6" y="0"/>
                    </a:cubicBezTo>
                  </a:path>
                </a:pathLst>
              </a:custGeom>
              <a:solidFill>
                <a:srgbClr val="A7A0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422" name="Freeform 5237">
                <a:extLst>
                  <a:ext uri="{FF2B5EF4-FFF2-40B4-BE49-F238E27FC236}">
                    <a16:creationId xmlns:a16="http://schemas.microsoft.com/office/drawing/2014/main" id="{C3C35916-B30F-4D02-A658-CEF11EE1AC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61" y="990"/>
                <a:ext cx="3" cy="3"/>
              </a:xfrm>
              <a:custGeom>
                <a:avLst/>
                <a:gdLst>
                  <a:gd name="T0" fmla="*/ 8 w 2"/>
                  <a:gd name="T1" fmla="*/ 0 h 2"/>
                  <a:gd name="T2" fmla="*/ 0 w 2"/>
                  <a:gd name="T3" fmla="*/ 8 h 2"/>
                  <a:gd name="T4" fmla="*/ 8 w 2"/>
                  <a:gd name="T5" fmla="*/ 12 h 2"/>
                  <a:gd name="T6" fmla="*/ 12 w 2"/>
                  <a:gd name="T7" fmla="*/ 8 h 2"/>
                  <a:gd name="T8" fmla="*/ 8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1" y="2"/>
                      <a:pt x="1" y="1"/>
                      <a:pt x="2" y="1"/>
                    </a:cubicBezTo>
                    <a:cubicBezTo>
                      <a:pt x="2" y="1"/>
                      <a:pt x="1" y="0"/>
                      <a:pt x="1" y="0"/>
                    </a:cubicBezTo>
                  </a:path>
                </a:pathLst>
              </a:custGeom>
              <a:solidFill>
                <a:srgbClr val="A7A0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423" name="Freeform 5238">
                <a:extLst>
                  <a:ext uri="{FF2B5EF4-FFF2-40B4-BE49-F238E27FC236}">
                    <a16:creationId xmlns:a16="http://schemas.microsoft.com/office/drawing/2014/main" id="{458BB351-B5F4-465B-B008-5D75AB8E46B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813" y="893"/>
                <a:ext cx="24" cy="54"/>
              </a:xfrm>
              <a:custGeom>
                <a:avLst/>
                <a:gdLst>
                  <a:gd name="T0" fmla="*/ 44 w 18"/>
                  <a:gd name="T1" fmla="*/ 55 h 40"/>
                  <a:gd name="T2" fmla="*/ 12 w 18"/>
                  <a:gd name="T3" fmla="*/ 63 h 40"/>
                  <a:gd name="T4" fmla="*/ 0 w 18"/>
                  <a:gd name="T5" fmla="*/ 58 h 40"/>
                  <a:gd name="T6" fmla="*/ 7 w 18"/>
                  <a:gd name="T7" fmla="*/ 134 h 40"/>
                  <a:gd name="T8" fmla="*/ 20 w 18"/>
                  <a:gd name="T9" fmla="*/ 134 h 40"/>
                  <a:gd name="T10" fmla="*/ 21 w 18"/>
                  <a:gd name="T11" fmla="*/ 134 h 40"/>
                  <a:gd name="T12" fmla="*/ 57 w 18"/>
                  <a:gd name="T13" fmla="*/ 111 h 40"/>
                  <a:gd name="T14" fmla="*/ 49 w 18"/>
                  <a:gd name="T15" fmla="*/ 63 h 40"/>
                  <a:gd name="T16" fmla="*/ 44 w 18"/>
                  <a:gd name="T17" fmla="*/ 55 h 40"/>
                  <a:gd name="T18" fmla="*/ 1 w 18"/>
                  <a:gd name="T19" fmla="*/ 0 h 40"/>
                  <a:gd name="T20" fmla="*/ 0 w 18"/>
                  <a:gd name="T21" fmla="*/ 0 h 40"/>
                  <a:gd name="T22" fmla="*/ 0 w 18"/>
                  <a:gd name="T23" fmla="*/ 1 h 40"/>
                  <a:gd name="T24" fmla="*/ 1 w 18"/>
                  <a:gd name="T25" fmla="*/ 0 h 4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8" h="40">
                    <a:moveTo>
                      <a:pt x="14" y="16"/>
                    </a:moveTo>
                    <a:cubicBezTo>
                      <a:pt x="10" y="18"/>
                      <a:pt x="6" y="19"/>
                      <a:pt x="4" y="19"/>
                    </a:cubicBezTo>
                    <a:cubicBezTo>
                      <a:pt x="3" y="19"/>
                      <a:pt x="1" y="19"/>
                      <a:pt x="0" y="18"/>
                    </a:cubicBezTo>
                    <a:cubicBezTo>
                      <a:pt x="1" y="25"/>
                      <a:pt x="2" y="33"/>
                      <a:pt x="2" y="40"/>
                    </a:cubicBezTo>
                    <a:cubicBezTo>
                      <a:pt x="4" y="40"/>
                      <a:pt x="5" y="40"/>
                      <a:pt x="6" y="40"/>
                    </a:cubicBezTo>
                    <a:cubicBezTo>
                      <a:pt x="6" y="40"/>
                      <a:pt x="7" y="40"/>
                      <a:pt x="7" y="40"/>
                    </a:cubicBezTo>
                    <a:cubicBezTo>
                      <a:pt x="9" y="37"/>
                      <a:pt x="13" y="35"/>
                      <a:pt x="18" y="33"/>
                    </a:cubicBezTo>
                    <a:cubicBezTo>
                      <a:pt x="17" y="28"/>
                      <a:pt x="17" y="24"/>
                      <a:pt x="16" y="19"/>
                    </a:cubicBezTo>
                    <a:cubicBezTo>
                      <a:pt x="15" y="18"/>
                      <a:pt x="15" y="17"/>
                      <a:pt x="14" y="16"/>
                    </a:cubicBezTo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</a:path>
                </a:pathLst>
              </a:custGeom>
              <a:solidFill>
                <a:srgbClr val="766C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424" name="Freeform 5239">
                <a:extLst>
                  <a:ext uri="{FF2B5EF4-FFF2-40B4-BE49-F238E27FC236}">
                    <a16:creationId xmlns:a16="http://schemas.microsoft.com/office/drawing/2014/main" id="{FEF2C7FB-C9E8-412C-940C-DB67C6667F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3" y="893"/>
                <a:ext cx="19" cy="25"/>
              </a:xfrm>
              <a:custGeom>
                <a:avLst/>
                <a:gdLst>
                  <a:gd name="T0" fmla="*/ 20 w 14"/>
                  <a:gd name="T1" fmla="*/ 0 h 19"/>
                  <a:gd name="T2" fmla="*/ 1 w 14"/>
                  <a:gd name="T3" fmla="*/ 0 h 19"/>
                  <a:gd name="T4" fmla="*/ 0 w 14"/>
                  <a:gd name="T5" fmla="*/ 1 h 19"/>
                  <a:gd name="T6" fmla="*/ 0 w 14"/>
                  <a:gd name="T7" fmla="*/ 7 h 19"/>
                  <a:gd name="T8" fmla="*/ 0 w 14"/>
                  <a:gd name="T9" fmla="*/ 55 h 19"/>
                  <a:gd name="T10" fmla="*/ 14 w 14"/>
                  <a:gd name="T11" fmla="*/ 57 h 19"/>
                  <a:gd name="T12" fmla="*/ 48 w 14"/>
                  <a:gd name="T13" fmla="*/ 49 h 19"/>
                  <a:gd name="T14" fmla="*/ 20 w 14"/>
                  <a:gd name="T15" fmla="*/ 0 h 1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4" h="19">
                    <a:moveTo>
                      <a:pt x="6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7"/>
                      <a:pt x="0" y="12"/>
                      <a:pt x="0" y="18"/>
                    </a:cubicBezTo>
                    <a:cubicBezTo>
                      <a:pt x="1" y="19"/>
                      <a:pt x="3" y="19"/>
                      <a:pt x="4" y="19"/>
                    </a:cubicBezTo>
                    <a:cubicBezTo>
                      <a:pt x="6" y="19"/>
                      <a:pt x="10" y="18"/>
                      <a:pt x="14" y="16"/>
                    </a:cubicBezTo>
                    <a:cubicBezTo>
                      <a:pt x="11" y="11"/>
                      <a:pt x="8" y="6"/>
                      <a:pt x="6" y="0"/>
                    </a:cubicBezTo>
                  </a:path>
                </a:pathLst>
              </a:custGeom>
              <a:solidFill>
                <a:srgbClr val="A7A0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425" name="Freeform 5240">
                <a:extLst>
                  <a:ext uri="{FF2B5EF4-FFF2-40B4-BE49-F238E27FC236}">
                    <a16:creationId xmlns:a16="http://schemas.microsoft.com/office/drawing/2014/main" id="{B2C963B8-DF00-4EFA-988C-A81FC438E9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2" y="937"/>
                <a:ext cx="16" cy="10"/>
              </a:xfrm>
              <a:custGeom>
                <a:avLst/>
                <a:gdLst>
                  <a:gd name="T0" fmla="*/ 36 w 12"/>
                  <a:gd name="T1" fmla="*/ 0 h 7"/>
                  <a:gd name="T2" fmla="*/ 0 w 12"/>
                  <a:gd name="T3" fmla="*/ 29 h 7"/>
                  <a:gd name="T4" fmla="*/ 16 w 12"/>
                  <a:gd name="T5" fmla="*/ 29 h 7"/>
                  <a:gd name="T6" fmla="*/ 37 w 12"/>
                  <a:gd name="T7" fmla="*/ 13 h 7"/>
                  <a:gd name="T8" fmla="*/ 36 w 12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" h="7">
                    <a:moveTo>
                      <a:pt x="11" y="0"/>
                    </a:moveTo>
                    <a:cubicBezTo>
                      <a:pt x="6" y="2"/>
                      <a:pt x="2" y="4"/>
                      <a:pt x="0" y="7"/>
                    </a:cubicBezTo>
                    <a:cubicBezTo>
                      <a:pt x="2" y="7"/>
                      <a:pt x="4" y="7"/>
                      <a:pt x="5" y="7"/>
                    </a:cubicBezTo>
                    <a:cubicBezTo>
                      <a:pt x="7" y="6"/>
                      <a:pt x="9" y="4"/>
                      <a:pt x="12" y="3"/>
                    </a:cubicBezTo>
                    <a:cubicBezTo>
                      <a:pt x="11" y="2"/>
                      <a:pt x="11" y="1"/>
                      <a:pt x="11" y="0"/>
                    </a:cubicBezTo>
                  </a:path>
                </a:pathLst>
              </a:custGeom>
              <a:solidFill>
                <a:srgbClr val="A7A0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426" name="Freeform 5241">
                <a:extLst>
                  <a:ext uri="{FF2B5EF4-FFF2-40B4-BE49-F238E27FC236}">
                    <a16:creationId xmlns:a16="http://schemas.microsoft.com/office/drawing/2014/main" id="{D9D65B8F-2333-45C3-A236-0A61E83C2E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7" y="971"/>
                <a:ext cx="14" cy="12"/>
              </a:xfrm>
              <a:custGeom>
                <a:avLst/>
                <a:gdLst>
                  <a:gd name="T0" fmla="*/ 29 w 10"/>
                  <a:gd name="T1" fmla="*/ 0 h 9"/>
                  <a:gd name="T2" fmla="*/ 0 w 10"/>
                  <a:gd name="T3" fmla="*/ 12 h 9"/>
                  <a:gd name="T4" fmla="*/ 0 w 10"/>
                  <a:gd name="T5" fmla="*/ 16 h 9"/>
                  <a:gd name="T6" fmla="*/ 15 w 10"/>
                  <a:gd name="T7" fmla="*/ 21 h 9"/>
                  <a:gd name="T8" fmla="*/ 20 w 10"/>
                  <a:gd name="T9" fmla="*/ 20 h 9"/>
                  <a:gd name="T10" fmla="*/ 39 w 10"/>
                  <a:gd name="T11" fmla="*/ 28 h 9"/>
                  <a:gd name="T12" fmla="*/ 29 w 10"/>
                  <a:gd name="T13" fmla="*/ 0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9">
                    <a:moveTo>
                      <a:pt x="8" y="0"/>
                    </a:moveTo>
                    <a:cubicBezTo>
                      <a:pt x="5" y="1"/>
                      <a:pt x="3" y="3"/>
                      <a:pt x="0" y="4"/>
                    </a:cubicBezTo>
                    <a:cubicBezTo>
                      <a:pt x="0" y="4"/>
                      <a:pt x="0" y="5"/>
                      <a:pt x="0" y="5"/>
                    </a:cubicBezTo>
                    <a:cubicBezTo>
                      <a:pt x="2" y="6"/>
                      <a:pt x="3" y="6"/>
                      <a:pt x="4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7" y="7"/>
                      <a:pt x="9" y="8"/>
                      <a:pt x="10" y="9"/>
                    </a:cubicBezTo>
                    <a:cubicBezTo>
                      <a:pt x="10" y="6"/>
                      <a:pt x="10" y="3"/>
                      <a:pt x="8" y="0"/>
                    </a:cubicBezTo>
                  </a:path>
                </a:pathLst>
              </a:custGeom>
              <a:solidFill>
                <a:srgbClr val="A7A0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427" name="Freeform 5242">
                <a:extLst>
                  <a:ext uri="{FF2B5EF4-FFF2-40B4-BE49-F238E27FC236}">
                    <a16:creationId xmlns:a16="http://schemas.microsoft.com/office/drawing/2014/main" id="{0256BE32-12B9-45B1-A2FC-8DF9CE48FF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9" y="941"/>
                <a:ext cx="19" cy="36"/>
              </a:xfrm>
              <a:custGeom>
                <a:avLst/>
                <a:gdLst>
                  <a:gd name="T0" fmla="*/ 26 w 14"/>
                  <a:gd name="T1" fmla="*/ 0 h 26"/>
                  <a:gd name="T2" fmla="*/ 0 w 14"/>
                  <a:gd name="T3" fmla="*/ 15 h 26"/>
                  <a:gd name="T4" fmla="*/ 20 w 14"/>
                  <a:gd name="T5" fmla="*/ 89 h 26"/>
                  <a:gd name="T6" fmla="*/ 20 w 14"/>
                  <a:gd name="T7" fmla="*/ 96 h 26"/>
                  <a:gd name="T8" fmla="*/ 48 w 14"/>
                  <a:gd name="T9" fmla="*/ 80 h 26"/>
                  <a:gd name="T10" fmla="*/ 37 w 14"/>
                  <a:gd name="T11" fmla="*/ 46 h 26"/>
                  <a:gd name="T12" fmla="*/ 26 w 14"/>
                  <a:gd name="T13" fmla="*/ 0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" h="26">
                    <a:moveTo>
                      <a:pt x="7" y="0"/>
                    </a:moveTo>
                    <a:cubicBezTo>
                      <a:pt x="4" y="1"/>
                      <a:pt x="2" y="3"/>
                      <a:pt x="0" y="4"/>
                    </a:cubicBezTo>
                    <a:cubicBezTo>
                      <a:pt x="8" y="6"/>
                      <a:pt x="6" y="13"/>
                      <a:pt x="6" y="24"/>
                    </a:cubicBezTo>
                    <a:cubicBezTo>
                      <a:pt x="6" y="25"/>
                      <a:pt x="6" y="25"/>
                      <a:pt x="6" y="26"/>
                    </a:cubicBezTo>
                    <a:cubicBezTo>
                      <a:pt x="9" y="25"/>
                      <a:pt x="11" y="23"/>
                      <a:pt x="14" y="22"/>
                    </a:cubicBezTo>
                    <a:cubicBezTo>
                      <a:pt x="14" y="19"/>
                      <a:pt x="12" y="16"/>
                      <a:pt x="11" y="12"/>
                    </a:cubicBezTo>
                    <a:cubicBezTo>
                      <a:pt x="9" y="8"/>
                      <a:pt x="8" y="4"/>
                      <a:pt x="7" y="0"/>
                    </a:cubicBezTo>
                  </a:path>
                </a:pathLst>
              </a:custGeom>
              <a:solidFill>
                <a:srgbClr val="C8C4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428" name="Freeform 5243">
                <a:extLst>
                  <a:ext uri="{FF2B5EF4-FFF2-40B4-BE49-F238E27FC236}">
                    <a16:creationId xmlns:a16="http://schemas.microsoft.com/office/drawing/2014/main" id="{D6191E9F-EC3E-4216-B6DA-EB2D921463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3" y="893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0 w 1"/>
                  <a:gd name="T7" fmla="*/ 1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</a:path>
                </a:pathLst>
              </a:custGeom>
              <a:solidFill>
                <a:srgbClr val="A7A0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429" name="Freeform 5244">
                <a:extLst>
                  <a:ext uri="{FF2B5EF4-FFF2-40B4-BE49-F238E27FC236}">
                    <a16:creationId xmlns:a16="http://schemas.microsoft.com/office/drawing/2014/main" id="{052E5B02-2607-4C14-BE21-6DC4D93076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3" y="894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0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C8C4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430" name="Freeform 5245">
                <a:extLst>
                  <a:ext uri="{FF2B5EF4-FFF2-40B4-BE49-F238E27FC236}">
                    <a16:creationId xmlns:a16="http://schemas.microsoft.com/office/drawing/2014/main" id="{3727301D-61DB-4FEB-A079-3A7AD58D7D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3" y="902"/>
                <a:ext cx="12" cy="46"/>
              </a:xfrm>
              <a:custGeom>
                <a:avLst/>
                <a:gdLst>
                  <a:gd name="T0" fmla="*/ 12 w 9"/>
                  <a:gd name="T1" fmla="*/ 0 h 34"/>
                  <a:gd name="T2" fmla="*/ 12 w 9"/>
                  <a:gd name="T3" fmla="*/ 1 h 34"/>
                  <a:gd name="T4" fmla="*/ 0 w 9"/>
                  <a:gd name="T5" fmla="*/ 114 h 34"/>
                  <a:gd name="T6" fmla="*/ 0 w 9"/>
                  <a:gd name="T7" fmla="*/ 114 h 34"/>
                  <a:gd name="T8" fmla="*/ 21 w 9"/>
                  <a:gd name="T9" fmla="*/ 112 h 34"/>
                  <a:gd name="T10" fmla="*/ 28 w 9"/>
                  <a:gd name="T11" fmla="*/ 112 h 34"/>
                  <a:gd name="T12" fmla="*/ 21 w 9"/>
                  <a:gd name="T13" fmla="*/ 37 h 34"/>
                  <a:gd name="T14" fmla="*/ 16 w 9"/>
                  <a:gd name="T15" fmla="*/ 22 h 34"/>
                  <a:gd name="T16" fmla="*/ 12 w 9"/>
                  <a:gd name="T17" fmla="*/ 0 h 3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9" h="34">
                    <a:moveTo>
                      <a:pt x="4" y="0"/>
                    </a:moveTo>
                    <a:cubicBezTo>
                      <a:pt x="4" y="0"/>
                      <a:pt x="4" y="0"/>
                      <a:pt x="4" y="1"/>
                    </a:cubicBezTo>
                    <a:cubicBezTo>
                      <a:pt x="3" y="12"/>
                      <a:pt x="2" y="23"/>
                      <a:pt x="0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2" y="34"/>
                      <a:pt x="4" y="33"/>
                      <a:pt x="7" y="33"/>
                    </a:cubicBezTo>
                    <a:cubicBezTo>
                      <a:pt x="8" y="33"/>
                      <a:pt x="8" y="33"/>
                      <a:pt x="9" y="33"/>
                    </a:cubicBezTo>
                    <a:cubicBezTo>
                      <a:pt x="9" y="26"/>
                      <a:pt x="8" y="18"/>
                      <a:pt x="7" y="11"/>
                    </a:cubicBezTo>
                    <a:cubicBezTo>
                      <a:pt x="7" y="10"/>
                      <a:pt x="6" y="9"/>
                      <a:pt x="5" y="7"/>
                    </a:cubicBezTo>
                    <a:cubicBezTo>
                      <a:pt x="5" y="5"/>
                      <a:pt x="4" y="3"/>
                      <a:pt x="4" y="0"/>
                    </a:cubicBezTo>
                  </a:path>
                </a:pathLst>
              </a:custGeom>
              <a:solidFill>
                <a:srgbClr val="A7A0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431" name="Freeform 5246">
                <a:extLst>
                  <a:ext uri="{FF2B5EF4-FFF2-40B4-BE49-F238E27FC236}">
                    <a16:creationId xmlns:a16="http://schemas.microsoft.com/office/drawing/2014/main" id="{4615B6F9-B43D-407B-B0D5-B3E2E37D21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8" y="895"/>
                <a:ext cx="5" cy="22"/>
              </a:xfrm>
              <a:custGeom>
                <a:avLst/>
                <a:gdLst>
                  <a:gd name="T0" fmla="*/ 22 w 3"/>
                  <a:gd name="T1" fmla="*/ 0 h 16"/>
                  <a:gd name="T2" fmla="*/ 0 w 3"/>
                  <a:gd name="T3" fmla="*/ 19 h 16"/>
                  <a:gd name="T4" fmla="*/ 8 w 3"/>
                  <a:gd name="T5" fmla="*/ 44 h 16"/>
                  <a:gd name="T6" fmla="*/ 22 w 3"/>
                  <a:gd name="T7" fmla="*/ 56 h 16"/>
                  <a:gd name="T8" fmla="*/ 22 w 3"/>
                  <a:gd name="T9" fmla="*/ 0 h 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16">
                    <a:moveTo>
                      <a:pt x="3" y="0"/>
                    </a:moveTo>
                    <a:cubicBezTo>
                      <a:pt x="2" y="1"/>
                      <a:pt x="1" y="3"/>
                      <a:pt x="0" y="5"/>
                    </a:cubicBezTo>
                    <a:cubicBezTo>
                      <a:pt x="0" y="8"/>
                      <a:pt x="1" y="10"/>
                      <a:pt x="1" y="12"/>
                    </a:cubicBezTo>
                    <a:cubicBezTo>
                      <a:pt x="2" y="14"/>
                      <a:pt x="3" y="15"/>
                      <a:pt x="3" y="16"/>
                    </a:cubicBezTo>
                    <a:cubicBezTo>
                      <a:pt x="3" y="10"/>
                      <a:pt x="3" y="5"/>
                      <a:pt x="3" y="0"/>
                    </a:cubicBezTo>
                  </a:path>
                </a:pathLst>
              </a:custGeom>
              <a:solidFill>
                <a:srgbClr val="C8C4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432" name="Freeform 5247">
                <a:extLst>
                  <a:ext uri="{FF2B5EF4-FFF2-40B4-BE49-F238E27FC236}">
                    <a16:creationId xmlns:a16="http://schemas.microsoft.com/office/drawing/2014/main" id="{361756F3-B9A6-4D0E-8545-82134CD143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8" y="893"/>
                <a:ext cx="5" cy="10"/>
              </a:xfrm>
              <a:custGeom>
                <a:avLst/>
                <a:gdLst>
                  <a:gd name="T0" fmla="*/ 22 w 3"/>
                  <a:gd name="T1" fmla="*/ 0 h 8"/>
                  <a:gd name="T2" fmla="*/ 22 w 3"/>
                  <a:gd name="T3" fmla="*/ 0 h 8"/>
                  <a:gd name="T4" fmla="*/ 0 w 3"/>
                  <a:gd name="T5" fmla="*/ 13 h 8"/>
                  <a:gd name="T6" fmla="*/ 0 w 3"/>
                  <a:gd name="T7" fmla="*/ 20 h 8"/>
                  <a:gd name="T8" fmla="*/ 0 w 3"/>
                  <a:gd name="T9" fmla="*/ 18 h 8"/>
                  <a:gd name="T10" fmla="*/ 22 w 3"/>
                  <a:gd name="T11" fmla="*/ 1 h 8"/>
                  <a:gd name="T12" fmla="*/ 22 w 3"/>
                  <a:gd name="T13" fmla="*/ 0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" h="8"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2" y="2"/>
                      <a:pt x="1" y="3"/>
                      <a:pt x="0" y="5"/>
                    </a:cubicBezTo>
                    <a:cubicBezTo>
                      <a:pt x="0" y="6"/>
                      <a:pt x="0" y="7"/>
                      <a:pt x="0" y="8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5"/>
                      <a:pt x="1" y="3"/>
                      <a:pt x="3" y="1"/>
                    </a:cubicBezTo>
                    <a:cubicBezTo>
                      <a:pt x="3" y="1"/>
                      <a:pt x="3" y="0"/>
                      <a:pt x="3" y="0"/>
                    </a:cubicBezTo>
                  </a:path>
                </a:pathLst>
              </a:custGeom>
              <a:solidFill>
                <a:srgbClr val="C9C4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433" name="Freeform 5248">
                <a:extLst>
                  <a:ext uri="{FF2B5EF4-FFF2-40B4-BE49-F238E27FC236}">
                    <a16:creationId xmlns:a16="http://schemas.microsoft.com/office/drawing/2014/main" id="{E3A73FCA-CFDE-4044-A85B-5E2A7110DC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8" y="894"/>
                <a:ext cx="5" cy="8"/>
              </a:xfrm>
              <a:custGeom>
                <a:avLst/>
                <a:gdLst>
                  <a:gd name="T0" fmla="*/ 22 w 3"/>
                  <a:gd name="T1" fmla="*/ 0 h 6"/>
                  <a:gd name="T2" fmla="*/ 0 w 3"/>
                  <a:gd name="T3" fmla="*/ 20 h 6"/>
                  <a:gd name="T4" fmla="*/ 22 w 3"/>
                  <a:gd name="T5" fmla="*/ 1 h 6"/>
                  <a:gd name="T6" fmla="*/ 22 w 3"/>
                  <a:gd name="T7" fmla="*/ 0 h 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6">
                    <a:moveTo>
                      <a:pt x="3" y="0"/>
                    </a:moveTo>
                    <a:cubicBezTo>
                      <a:pt x="1" y="2"/>
                      <a:pt x="0" y="4"/>
                      <a:pt x="0" y="6"/>
                    </a:cubicBezTo>
                    <a:cubicBezTo>
                      <a:pt x="1" y="4"/>
                      <a:pt x="2" y="2"/>
                      <a:pt x="3" y="1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DEDB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434" name="Freeform 5249">
                <a:extLst>
                  <a:ext uri="{FF2B5EF4-FFF2-40B4-BE49-F238E27FC236}">
                    <a16:creationId xmlns:a16="http://schemas.microsoft.com/office/drawing/2014/main" id="{B8B6E7EB-123E-4E72-9EE5-5EB90AC701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2" y="903"/>
                <a:ext cx="6" cy="45"/>
              </a:xfrm>
              <a:custGeom>
                <a:avLst/>
                <a:gdLst>
                  <a:gd name="T0" fmla="*/ 10 w 5"/>
                  <a:gd name="T1" fmla="*/ 0 h 33"/>
                  <a:gd name="T2" fmla="*/ 8 w 5"/>
                  <a:gd name="T3" fmla="*/ 7 h 33"/>
                  <a:gd name="T4" fmla="*/ 1 w 5"/>
                  <a:gd name="T5" fmla="*/ 113 h 33"/>
                  <a:gd name="T6" fmla="*/ 10 w 5"/>
                  <a:gd name="T7" fmla="*/ 0 h 3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" h="33">
                    <a:moveTo>
                      <a:pt x="5" y="0"/>
                    </a:moveTo>
                    <a:cubicBezTo>
                      <a:pt x="4" y="0"/>
                      <a:pt x="4" y="1"/>
                      <a:pt x="4" y="2"/>
                    </a:cubicBezTo>
                    <a:cubicBezTo>
                      <a:pt x="1" y="11"/>
                      <a:pt x="0" y="22"/>
                      <a:pt x="1" y="33"/>
                    </a:cubicBezTo>
                    <a:cubicBezTo>
                      <a:pt x="3" y="22"/>
                      <a:pt x="4" y="11"/>
                      <a:pt x="5" y="0"/>
                    </a:cubicBezTo>
                  </a:path>
                </a:pathLst>
              </a:custGeom>
              <a:solidFill>
                <a:srgbClr val="C9C4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435" name="Freeform 5250">
                <a:extLst>
                  <a:ext uri="{FF2B5EF4-FFF2-40B4-BE49-F238E27FC236}">
                    <a16:creationId xmlns:a16="http://schemas.microsoft.com/office/drawing/2014/main" id="{758920E6-2F6C-47F7-9021-2C448C27B6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7" y="899"/>
                <a:ext cx="1" cy="7"/>
              </a:xfrm>
              <a:custGeom>
                <a:avLst/>
                <a:gdLst>
                  <a:gd name="T0" fmla="*/ 1 w 1"/>
                  <a:gd name="T1" fmla="*/ 0 h 5"/>
                  <a:gd name="T2" fmla="*/ 0 w 1"/>
                  <a:gd name="T3" fmla="*/ 20 h 5"/>
                  <a:gd name="T4" fmla="*/ 1 w 1"/>
                  <a:gd name="T5" fmla="*/ 11 h 5"/>
                  <a:gd name="T6" fmla="*/ 1 w 1"/>
                  <a:gd name="T7" fmla="*/ 0 h 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cubicBezTo>
                      <a:pt x="0" y="2"/>
                      <a:pt x="0" y="3"/>
                      <a:pt x="0" y="5"/>
                    </a:cubicBezTo>
                    <a:cubicBezTo>
                      <a:pt x="0" y="4"/>
                      <a:pt x="0" y="3"/>
                      <a:pt x="1" y="3"/>
                    </a:cubicBezTo>
                    <a:cubicBezTo>
                      <a:pt x="1" y="2"/>
                      <a:pt x="1" y="1"/>
                      <a:pt x="1" y="0"/>
                    </a:cubicBezTo>
                  </a:path>
                </a:pathLst>
              </a:custGeom>
              <a:solidFill>
                <a:srgbClr val="DFDB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436" name="Freeform 5251">
                <a:extLst>
                  <a:ext uri="{FF2B5EF4-FFF2-40B4-BE49-F238E27FC236}">
                    <a16:creationId xmlns:a16="http://schemas.microsoft.com/office/drawing/2014/main" id="{08628A9C-293A-4E47-9B33-DE60887C0DA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815" y="947"/>
                <a:ext cx="19" cy="31"/>
              </a:xfrm>
              <a:custGeom>
                <a:avLst/>
                <a:gdLst>
                  <a:gd name="T0" fmla="*/ 48 w 14"/>
                  <a:gd name="T1" fmla="*/ 77 h 23"/>
                  <a:gd name="T2" fmla="*/ 48 w 14"/>
                  <a:gd name="T3" fmla="*/ 77 h 23"/>
                  <a:gd name="T4" fmla="*/ 48 w 14"/>
                  <a:gd name="T5" fmla="*/ 77 h 23"/>
                  <a:gd name="T6" fmla="*/ 48 w 14"/>
                  <a:gd name="T7" fmla="*/ 77 h 23"/>
                  <a:gd name="T8" fmla="*/ 1 w 14"/>
                  <a:gd name="T9" fmla="*/ 43 h 23"/>
                  <a:gd name="T10" fmla="*/ 1 w 14"/>
                  <a:gd name="T11" fmla="*/ 66 h 23"/>
                  <a:gd name="T12" fmla="*/ 19 w 14"/>
                  <a:gd name="T13" fmla="*/ 66 h 23"/>
                  <a:gd name="T14" fmla="*/ 10 w 14"/>
                  <a:gd name="T15" fmla="*/ 58 h 23"/>
                  <a:gd name="T16" fmla="*/ 1 w 14"/>
                  <a:gd name="T17" fmla="*/ 43 h 23"/>
                  <a:gd name="T18" fmla="*/ 14 w 14"/>
                  <a:gd name="T19" fmla="*/ 0 h 23"/>
                  <a:gd name="T20" fmla="*/ 0 w 14"/>
                  <a:gd name="T21" fmla="*/ 0 h 23"/>
                  <a:gd name="T22" fmla="*/ 1 w 14"/>
                  <a:gd name="T23" fmla="*/ 22 h 23"/>
                  <a:gd name="T24" fmla="*/ 19 w 14"/>
                  <a:gd name="T25" fmla="*/ 0 h 23"/>
                  <a:gd name="T26" fmla="*/ 14 w 14"/>
                  <a:gd name="T27" fmla="*/ 0 h 23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4" h="23">
                    <a:moveTo>
                      <a:pt x="14" y="23"/>
                    </a:moveTo>
                    <a:cubicBezTo>
                      <a:pt x="14" y="23"/>
                      <a:pt x="14" y="23"/>
                      <a:pt x="14" y="23"/>
                    </a:cubicBezTo>
                    <a:cubicBezTo>
                      <a:pt x="14" y="23"/>
                      <a:pt x="14" y="23"/>
                      <a:pt x="14" y="23"/>
                    </a:cubicBezTo>
                    <a:cubicBezTo>
                      <a:pt x="14" y="23"/>
                      <a:pt x="14" y="23"/>
                      <a:pt x="14" y="23"/>
                    </a:cubicBezTo>
                    <a:moveTo>
                      <a:pt x="1" y="13"/>
                    </a:moveTo>
                    <a:cubicBezTo>
                      <a:pt x="1" y="15"/>
                      <a:pt x="1" y="18"/>
                      <a:pt x="1" y="20"/>
                    </a:cubicBezTo>
                    <a:cubicBezTo>
                      <a:pt x="2" y="20"/>
                      <a:pt x="3" y="20"/>
                      <a:pt x="5" y="20"/>
                    </a:cubicBezTo>
                    <a:cubicBezTo>
                      <a:pt x="4" y="20"/>
                      <a:pt x="4" y="19"/>
                      <a:pt x="3" y="18"/>
                    </a:cubicBezTo>
                    <a:cubicBezTo>
                      <a:pt x="2" y="17"/>
                      <a:pt x="1" y="15"/>
                      <a:pt x="1" y="13"/>
                    </a:cubicBezTo>
                    <a:moveTo>
                      <a:pt x="4" y="0"/>
                    </a:moveTo>
                    <a:cubicBezTo>
                      <a:pt x="3" y="0"/>
                      <a:pt x="2" y="0"/>
                      <a:pt x="0" y="0"/>
                    </a:cubicBezTo>
                    <a:cubicBezTo>
                      <a:pt x="0" y="2"/>
                      <a:pt x="0" y="5"/>
                      <a:pt x="1" y="7"/>
                    </a:cubicBezTo>
                    <a:cubicBezTo>
                      <a:pt x="1" y="4"/>
                      <a:pt x="3" y="2"/>
                      <a:pt x="5" y="0"/>
                    </a:cubicBezTo>
                    <a:cubicBezTo>
                      <a:pt x="5" y="0"/>
                      <a:pt x="4" y="0"/>
                      <a:pt x="4" y="0"/>
                    </a:cubicBezTo>
                  </a:path>
                </a:pathLst>
              </a:custGeom>
              <a:solidFill>
                <a:srgbClr val="A7A0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437" name="Freeform 5252">
                <a:extLst>
                  <a:ext uri="{FF2B5EF4-FFF2-40B4-BE49-F238E27FC236}">
                    <a16:creationId xmlns:a16="http://schemas.microsoft.com/office/drawing/2014/main" id="{D920D126-3DC4-4241-BFA8-369A42EF4A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7" y="947"/>
                <a:ext cx="17" cy="31"/>
              </a:xfrm>
              <a:custGeom>
                <a:avLst/>
                <a:gdLst>
                  <a:gd name="T0" fmla="*/ 12 w 13"/>
                  <a:gd name="T1" fmla="*/ 0 h 23"/>
                  <a:gd name="T2" fmla="*/ 0 w 13"/>
                  <a:gd name="T3" fmla="*/ 22 h 23"/>
                  <a:gd name="T4" fmla="*/ 0 w 13"/>
                  <a:gd name="T5" fmla="*/ 43 h 23"/>
                  <a:gd name="T6" fmla="*/ 7 w 13"/>
                  <a:gd name="T7" fmla="*/ 58 h 23"/>
                  <a:gd name="T8" fmla="*/ 12 w 13"/>
                  <a:gd name="T9" fmla="*/ 66 h 23"/>
                  <a:gd name="T10" fmla="*/ 38 w 13"/>
                  <a:gd name="T11" fmla="*/ 77 h 23"/>
                  <a:gd name="T12" fmla="*/ 38 w 13"/>
                  <a:gd name="T13" fmla="*/ 77 h 23"/>
                  <a:gd name="T14" fmla="*/ 29 w 13"/>
                  <a:gd name="T15" fmla="*/ 49 h 23"/>
                  <a:gd name="T16" fmla="*/ 27 w 13"/>
                  <a:gd name="T17" fmla="*/ 0 h 23"/>
                  <a:gd name="T18" fmla="*/ 12 w 13"/>
                  <a:gd name="T19" fmla="*/ 0 h 23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3" h="23">
                    <a:moveTo>
                      <a:pt x="4" y="0"/>
                    </a:moveTo>
                    <a:cubicBezTo>
                      <a:pt x="2" y="2"/>
                      <a:pt x="0" y="4"/>
                      <a:pt x="0" y="7"/>
                    </a:cubicBezTo>
                    <a:cubicBezTo>
                      <a:pt x="0" y="9"/>
                      <a:pt x="0" y="11"/>
                      <a:pt x="0" y="13"/>
                    </a:cubicBezTo>
                    <a:cubicBezTo>
                      <a:pt x="0" y="15"/>
                      <a:pt x="1" y="17"/>
                      <a:pt x="2" y="18"/>
                    </a:cubicBezTo>
                    <a:cubicBezTo>
                      <a:pt x="3" y="19"/>
                      <a:pt x="3" y="20"/>
                      <a:pt x="4" y="20"/>
                    </a:cubicBezTo>
                    <a:cubicBezTo>
                      <a:pt x="7" y="21"/>
                      <a:pt x="10" y="22"/>
                      <a:pt x="13" y="23"/>
                    </a:cubicBezTo>
                    <a:cubicBezTo>
                      <a:pt x="13" y="23"/>
                      <a:pt x="13" y="23"/>
                      <a:pt x="13" y="23"/>
                    </a:cubicBezTo>
                    <a:cubicBezTo>
                      <a:pt x="12" y="20"/>
                      <a:pt x="11" y="17"/>
                      <a:pt x="10" y="15"/>
                    </a:cubicBezTo>
                    <a:cubicBezTo>
                      <a:pt x="7" y="9"/>
                      <a:pt x="7" y="4"/>
                      <a:pt x="9" y="0"/>
                    </a:cubicBezTo>
                    <a:cubicBezTo>
                      <a:pt x="8" y="0"/>
                      <a:pt x="6" y="0"/>
                      <a:pt x="4" y="0"/>
                    </a:cubicBezTo>
                  </a:path>
                </a:pathLst>
              </a:custGeom>
              <a:solidFill>
                <a:srgbClr val="C8C4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438" name="Freeform 5253">
                <a:extLst>
                  <a:ext uri="{FF2B5EF4-FFF2-40B4-BE49-F238E27FC236}">
                    <a16:creationId xmlns:a16="http://schemas.microsoft.com/office/drawing/2014/main" id="{A74561E6-E421-45AB-8255-31844266EC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4" y="977"/>
                <a:ext cx="3" cy="1"/>
              </a:xfrm>
              <a:custGeom>
                <a:avLst/>
                <a:gdLst>
                  <a:gd name="T0" fmla="*/ 12 w 2"/>
                  <a:gd name="T1" fmla="*/ 0 h 1"/>
                  <a:gd name="T2" fmla="*/ 0 w 2"/>
                  <a:gd name="T3" fmla="*/ 1 h 1"/>
                  <a:gd name="T4" fmla="*/ 0 w 2"/>
                  <a:gd name="T5" fmla="*/ 1 h 1"/>
                  <a:gd name="T6" fmla="*/ 12 w 2"/>
                  <a:gd name="T7" fmla="*/ 1 h 1"/>
                  <a:gd name="T8" fmla="*/ 12 w 2"/>
                  <a:gd name="T9" fmla="*/ 1 h 1"/>
                  <a:gd name="T10" fmla="*/ 12 w 2"/>
                  <a:gd name="T11" fmla="*/ 0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2" y="0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</a:path>
                </a:pathLst>
              </a:custGeom>
              <a:solidFill>
                <a:srgbClr val="C8C4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439" name="Freeform 5254">
                <a:extLst>
                  <a:ext uri="{FF2B5EF4-FFF2-40B4-BE49-F238E27FC236}">
                    <a16:creationId xmlns:a16="http://schemas.microsoft.com/office/drawing/2014/main" id="{14C95714-C16D-4680-80B5-A57E8629E3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6" y="947"/>
                <a:ext cx="14" cy="31"/>
              </a:xfrm>
              <a:custGeom>
                <a:avLst/>
                <a:gdLst>
                  <a:gd name="T0" fmla="*/ 8 w 10"/>
                  <a:gd name="T1" fmla="*/ 0 h 23"/>
                  <a:gd name="T2" fmla="*/ 11 w 10"/>
                  <a:gd name="T3" fmla="*/ 49 h 23"/>
                  <a:gd name="T4" fmla="*/ 21 w 10"/>
                  <a:gd name="T5" fmla="*/ 77 h 23"/>
                  <a:gd name="T6" fmla="*/ 29 w 10"/>
                  <a:gd name="T7" fmla="*/ 73 h 23"/>
                  <a:gd name="T8" fmla="*/ 29 w 10"/>
                  <a:gd name="T9" fmla="*/ 66 h 23"/>
                  <a:gd name="T10" fmla="*/ 8 w 10"/>
                  <a:gd name="T11" fmla="*/ 0 h 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" h="23">
                    <a:moveTo>
                      <a:pt x="2" y="0"/>
                    </a:moveTo>
                    <a:cubicBezTo>
                      <a:pt x="0" y="4"/>
                      <a:pt x="0" y="9"/>
                      <a:pt x="3" y="15"/>
                    </a:cubicBezTo>
                    <a:cubicBezTo>
                      <a:pt x="4" y="17"/>
                      <a:pt x="5" y="20"/>
                      <a:pt x="6" y="23"/>
                    </a:cubicBezTo>
                    <a:cubicBezTo>
                      <a:pt x="7" y="23"/>
                      <a:pt x="8" y="22"/>
                      <a:pt x="8" y="22"/>
                    </a:cubicBezTo>
                    <a:cubicBezTo>
                      <a:pt x="8" y="21"/>
                      <a:pt x="8" y="21"/>
                      <a:pt x="8" y="20"/>
                    </a:cubicBezTo>
                    <a:cubicBezTo>
                      <a:pt x="8" y="9"/>
                      <a:pt x="10" y="2"/>
                      <a:pt x="2" y="0"/>
                    </a:cubicBezTo>
                  </a:path>
                </a:pathLst>
              </a:custGeom>
              <a:solidFill>
                <a:srgbClr val="DEDB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440" name="Freeform 5255">
                <a:extLst>
                  <a:ext uri="{FF2B5EF4-FFF2-40B4-BE49-F238E27FC236}">
                    <a16:creationId xmlns:a16="http://schemas.microsoft.com/office/drawing/2014/main" id="{C7EEAA51-441C-4CA8-BF3B-5370F668D2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3" y="947"/>
                <a:ext cx="14" cy="27"/>
              </a:xfrm>
              <a:custGeom>
                <a:avLst/>
                <a:gdLst>
                  <a:gd name="T0" fmla="*/ 35 w 10"/>
                  <a:gd name="T1" fmla="*/ 0 h 20"/>
                  <a:gd name="T2" fmla="*/ 28 w 10"/>
                  <a:gd name="T3" fmla="*/ 0 h 20"/>
                  <a:gd name="T4" fmla="*/ 0 w 10"/>
                  <a:gd name="T5" fmla="*/ 1 h 20"/>
                  <a:gd name="T6" fmla="*/ 1 w 10"/>
                  <a:gd name="T7" fmla="*/ 58 h 20"/>
                  <a:gd name="T8" fmla="*/ 39 w 10"/>
                  <a:gd name="T9" fmla="*/ 66 h 20"/>
                  <a:gd name="T10" fmla="*/ 39 w 10"/>
                  <a:gd name="T11" fmla="*/ 43 h 20"/>
                  <a:gd name="T12" fmla="*/ 39 w 10"/>
                  <a:gd name="T13" fmla="*/ 22 h 20"/>
                  <a:gd name="T14" fmla="*/ 35 w 10"/>
                  <a:gd name="T15" fmla="*/ 0 h 2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0" h="20">
                    <a:moveTo>
                      <a:pt x="9" y="0"/>
                    </a:moveTo>
                    <a:cubicBezTo>
                      <a:pt x="8" y="0"/>
                      <a:pt x="8" y="0"/>
                      <a:pt x="7" y="0"/>
                    </a:cubicBezTo>
                    <a:cubicBezTo>
                      <a:pt x="4" y="0"/>
                      <a:pt x="2" y="1"/>
                      <a:pt x="0" y="1"/>
                    </a:cubicBezTo>
                    <a:cubicBezTo>
                      <a:pt x="0" y="7"/>
                      <a:pt x="1" y="13"/>
                      <a:pt x="1" y="18"/>
                    </a:cubicBezTo>
                    <a:cubicBezTo>
                      <a:pt x="4" y="19"/>
                      <a:pt x="7" y="19"/>
                      <a:pt x="10" y="20"/>
                    </a:cubicBezTo>
                    <a:cubicBezTo>
                      <a:pt x="10" y="18"/>
                      <a:pt x="10" y="15"/>
                      <a:pt x="10" y="13"/>
                    </a:cubicBezTo>
                    <a:cubicBezTo>
                      <a:pt x="9" y="11"/>
                      <a:pt x="9" y="9"/>
                      <a:pt x="10" y="7"/>
                    </a:cubicBezTo>
                    <a:cubicBezTo>
                      <a:pt x="9" y="5"/>
                      <a:pt x="9" y="2"/>
                      <a:pt x="9" y="0"/>
                    </a:cubicBezTo>
                  </a:path>
                </a:pathLst>
              </a:custGeom>
              <a:solidFill>
                <a:srgbClr val="C9C4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441" name="Freeform 5256">
                <a:extLst>
                  <a:ext uri="{FF2B5EF4-FFF2-40B4-BE49-F238E27FC236}">
                    <a16:creationId xmlns:a16="http://schemas.microsoft.com/office/drawing/2014/main" id="{07C0DB31-F72C-46E3-9775-A36B4C1C7B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5" y="956"/>
                <a:ext cx="2" cy="8"/>
              </a:xfrm>
              <a:custGeom>
                <a:avLst/>
                <a:gdLst>
                  <a:gd name="T0" fmla="*/ 16 w 1"/>
                  <a:gd name="T1" fmla="*/ 0 h 6"/>
                  <a:gd name="T2" fmla="*/ 16 w 1"/>
                  <a:gd name="T3" fmla="*/ 20 h 6"/>
                  <a:gd name="T4" fmla="*/ 16 w 1"/>
                  <a:gd name="T5" fmla="*/ 0 h 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6">
                    <a:moveTo>
                      <a:pt x="1" y="0"/>
                    </a:moveTo>
                    <a:cubicBezTo>
                      <a:pt x="0" y="2"/>
                      <a:pt x="0" y="4"/>
                      <a:pt x="1" y="6"/>
                    </a:cubicBezTo>
                    <a:cubicBezTo>
                      <a:pt x="1" y="4"/>
                      <a:pt x="1" y="2"/>
                      <a:pt x="1" y="0"/>
                    </a:cubicBezTo>
                  </a:path>
                </a:pathLst>
              </a:custGeom>
              <a:solidFill>
                <a:srgbClr val="DEDB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442" name="Freeform 5257">
                <a:extLst>
                  <a:ext uri="{FF2B5EF4-FFF2-40B4-BE49-F238E27FC236}">
                    <a16:creationId xmlns:a16="http://schemas.microsoft.com/office/drawing/2014/main" id="{F9D1B664-3A86-46C6-988E-6E3C08E3D1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61" y="993"/>
                <a:ext cx="2" cy="1"/>
              </a:xfrm>
              <a:custGeom>
                <a:avLst/>
                <a:gdLst>
                  <a:gd name="T0" fmla="*/ 16 w 1"/>
                  <a:gd name="T1" fmla="*/ 0 h 1"/>
                  <a:gd name="T2" fmla="*/ 0 w 1"/>
                  <a:gd name="T3" fmla="*/ 0 h 1"/>
                  <a:gd name="T4" fmla="*/ 16 w 1"/>
                  <a:gd name="T5" fmla="*/ 0 h 1"/>
                  <a:gd name="T6" fmla="*/ 16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8178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443" name="Freeform 5258">
                <a:extLst>
                  <a:ext uri="{FF2B5EF4-FFF2-40B4-BE49-F238E27FC236}">
                    <a16:creationId xmlns:a16="http://schemas.microsoft.com/office/drawing/2014/main" id="{800BA9BA-96A0-4230-A75E-4818B27287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53" y="985"/>
                <a:ext cx="8" cy="7"/>
              </a:xfrm>
              <a:custGeom>
                <a:avLst/>
                <a:gdLst>
                  <a:gd name="T0" fmla="*/ 0 w 6"/>
                  <a:gd name="T1" fmla="*/ 0 h 5"/>
                  <a:gd name="T2" fmla="*/ 20 w 6"/>
                  <a:gd name="T3" fmla="*/ 20 h 5"/>
                  <a:gd name="T4" fmla="*/ 20 w 6"/>
                  <a:gd name="T5" fmla="*/ 20 h 5"/>
                  <a:gd name="T6" fmla="*/ 0 w 6"/>
                  <a:gd name="T7" fmla="*/ 0 h 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" h="5">
                    <a:moveTo>
                      <a:pt x="0" y="0"/>
                    </a:moveTo>
                    <a:cubicBezTo>
                      <a:pt x="2" y="2"/>
                      <a:pt x="4" y="3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4" y="3"/>
                      <a:pt x="2" y="2"/>
                      <a:pt x="0" y="0"/>
                    </a:cubicBezTo>
                  </a:path>
                </a:pathLst>
              </a:custGeom>
              <a:solidFill>
                <a:srgbClr val="8178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444" name="Freeform 5259">
                <a:extLst>
                  <a:ext uri="{FF2B5EF4-FFF2-40B4-BE49-F238E27FC236}">
                    <a16:creationId xmlns:a16="http://schemas.microsoft.com/office/drawing/2014/main" id="{2D10B199-39BB-4745-AF0A-F0F4BAC829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61" y="992"/>
                <a:ext cx="2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16 w 1"/>
                  <a:gd name="T7" fmla="*/ 1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AFA9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445" name="Freeform 5260">
                <a:extLst>
                  <a:ext uri="{FF2B5EF4-FFF2-40B4-BE49-F238E27FC236}">
                    <a16:creationId xmlns:a16="http://schemas.microsoft.com/office/drawing/2014/main" id="{6165C4E7-C03F-4FA3-8524-B37952E591A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819" y="983"/>
                <a:ext cx="61" cy="553"/>
              </a:xfrm>
              <a:custGeom>
                <a:avLst/>
                <a:gdLst>
                  <a:gd name="T0" fmla="*/ 95 w 45"/>
                  <a:gd name="T1" fmla="*/ 1152 h 407"/>
                  <a:gd name="T2" fmla="*/ 84 w 45"/>
                  <a:gd name="T3" fmla="*/ 1194 h 407"/>
                  <a:gd name="T4" fmla="*/ 0 w 45"/>
                  <a:gd name="T5" fmla="*/ 1306 h 407"/>
                  <a:gd name="T6" fmla="*/ 1 w 45"/>
                  <a:gd name="T7" fmla="*/ 1370 h 407"/>
                  <a:gd name="T8" fmla="*/ 61 w 45"/>
                  <a:gd name="T9" fmla="*/ 1386 h 407"/>
                  <a:gd name="T10" fmla="*/ 76 w 45"/>
                  <a:gd name="T11" fmla="*/ 1266 h 407"/>
                  <a:gd name="T12" fmla="*/ 121 w 45"/>
                  <a:gd name="T13" fmla="*/ 1159 h 407"/>
                  <a:gd name="T14" fmla="*/ 95 w 45"/>
                  <a:gd name="T15" fmla="*/ 1152 h 407"/>
                  <a:gd name="T16" fmla="*/ 153 w 45"/>
                  <a:gd name="T17" fmla="*/ 1035 h 407"/>
                  <a:gd name="T18" fmla="*/ 133 w 45"/>
                  <a:gd name="T19" fmla="*/ 1064 h 407"/>
                  <a:gd name="T20" fmla="*/ 118 w 45"/>
                  <a:gd name="T21" fmla="*/ 1086 h 407"/>
                  <a:gd name="T22" fmla="*/ 141 w 45"/>
                  <a:gd name="T23" fmla="*/ 1091 h 407"/>
                  <a:gd name="T24" fmla="*/ 145 w 45"/>
                  <a:gd name="T25" fmla="*/ 1084 h 407"/>
                  <a:gd name="T26" fmla="*/ 153 w 45"/>
                  <a:gd name="T27" fmla="*/ 1084 h 407"/>
                  <a:gd name="T28" fmla="*/ 153 w 45"/>
                  <a:gd name="T29" fmla="*/ 1035 h 407"/>
                  <a:gd name="T30" fmla="*/ 47 w 45"/>
                  <a:gd name="T31" fmla="*/ 0 h 407"/>
                  <a:gd name="T32" fmla="*/ 47 w 45"/>
                  <a:gd name="T33" fmla="*/ 0 h 407"/>
                  <a:gd name="T34" fmla="*/ 47 w 45"/>
                  <a:gd name="T35" fmla="*/ 0 h 407"/>
                  <a:gd name="T36" fmla="*/ 47 w 45"/>
                  <a:gd name="T37" fmla="*/ 0 h 407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45" h="407">
                    <a:moveTo>
                      <a:pt x="28" y="338"/>
                    </a:moveTo>
                    <a:cubicBezTo>
                      <a:pt x="27" y="342"/>
                      <a:pt x="26" y="346"/>
                      <a:pt x="25" y="350"/>
                    </a:cubicBezTo>
                    <a:cubicBezTo>
                      <a:pt x="22" y="362"/>
                      <a:pt x="10" y="372"/>
                      <a:pt x="0" y="383"/>
                    </a:cubicBezTo>
                    <a:cubicBezTo>
                      <a:pt x="0" y="389"/>
                      <a:pt x="0" y="395"/>
                      <a:pt x="1" y="402"/>
                    </a:cubicBezTo>
                    <a:cubicBezTo>
                      <a:pt x="6" y="403"/>
                      <a:pt x="12" y="405"/>
                      <a:pt x="18" y="407"/>
                    </a:cubicBezTo>
                    <a:cubicBezTo>
                      <a:pt x="24" y="396"/>
                      <a:pt x="21" y="393"/>
                      <a:pt x="22" y="372"/>
                    </a:cubicBezTo>
                    <a:cubicBezTo>
                      <a:pt x="23" y="359"/>
                      <a:pt x="30" y="350"/>
                      <a:pt x="36" y="340"/>
                    </a:cubicBezTo>
                    <a:cubicBezTo>
                      <a:pt x="33" y="340"/>
                      <a:pt x="30" y="339"/>
                      <a:pt x="28" y="338"/>
                    </a:cubicBezTo>
                    <a:moveTo>
                      <a:pt x="45" y="304"/>
                    </a:moveTo>
                    <a:cubicBezTo>
                      <a:pt x="43" y="306"/>
                      <a:pt x="41" y="309"/>
                      <a:pt x="39" y="312"/>
                    </a:cubicBezTo>
                    <a:cubicBezTo>
                      <a:pt x="38" y="314"/>
                      <a:pt x="36" y="317"/>
                      <a:pt x="35" y="319"/>
                    </a:cubicBezTo>
                    <a:cubicBezTo>
                      <a:pt x="37" y="319"/>
                      <a:pt x="40" y="320"/>
                      <a:pt x="42" y="320"/>
                    </a:cubicBezTo>
                    <a:cubicBezTo>
                      <a:pt x="43" y="319"/>
                      <a:pt x="43" y="319"/>
                      <a:pt x="43" y="318"/>
                    </a:cubicBezTo>
                    <a:cubicBezTo>
                      <a:pt x="43" y="318"/>
                      <a:pt x="44" y="318"/>
                      <a:pt x="45" y="318"/>
                    </a:cubicBezTo>
                    <a:cubicBezTo>
                      <a:pt x="45" y="313"/>
                      <a:pt x="45" y="309"/>
                      <a:pt x="45" y="304"/>
                    </a:cubicBezTo>
                    <a:moveTo>
                      <a:pt x="14" y="0"/>
                    </a:moveTo>
                    <a:cubicBezTo>
                      <a:pt x="14" y="0"/>
                      <a:pt x="14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</a:path>
                </a:pathLst>
              </a:custGeom>
              <a:solidFill>
                <a:srgbClr val="8178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446" name="Freeform 5261">
                <a:extLst>
                  <a:ext uri="{FF2B5EF4-FFF2-40B4-BE49-F238E27FC236}">
                    <a16:creationId xmlns:a16="http://schemas.microsoft.com/office/drawing/2014/main" id="{BD0A25AD-52C7-42EE-82A8-1AEA3FB961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57" y="1416"/>
                <a:ext cx="19" cy="29"/>
              </a:xfrm>
              <a:custGeom>
                <a:avLst/>
                <a:gdLst>
                  <a:gd name="T0" fmla="*/ 26 w 14"/>
                  <a:gd name="T1" fmla="*/ 0 h 21"/>
                  <a:gd name="T2" fmla="*/ 0 w 14"/>
                  <a:gd name="T3" fmla="*/ 69 h 21"/>
                  <a:gd name="T4" fmla="*/ 27 w 14"/>
                  <a:gd name="T5" fmla="*/ 76 h 21"/>
                  <a:gd name="T6" fmla="*/ 45 w 14"/>
                  <a:gd name="T7" fmla="*/ 40 h 21"/>
                  <a:gd name="T8" fmla="*/ 45 w 14"/>
                  <a:gd name="T9" fmla="*/ 40 h 21"/>
                  <a:gd name="T10" fmla="*/ 48 w 14"/>
                  <a:gd name="T11" fmla="*/ 1 h 21"/>
                  <a:gd name="T12" fmla="*/ 26 w 14"/>
                  <a:gd name="T13" fmla="*/ 0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" h="21">
                    <a:moveTo>
                      <a:pt x="7" y="0"/>
                    </a:moveTo>
                    <a:cubicBezTo>
                      <a:pt x="3" y="7"/>
                      <a:pt x="2" y="13"/>
                      <a:pt x="0" y="19"/>
                    </a:cubicBezTo>
                    <a:cubicBezTo>
                      <a:pt x="2" y="20"/>
                      <a:pt x="5" y="21"/>
                      <a:pt x="8" y="21"/>
                    </a:cubicBezTo>
                    <a:cubicBezTo>
                      <a:pt x="10" y="18"/>
                      <a:pt x="12" y="15"/>
                      <a:pt x="13" y="11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4" y="8"/>
                      <a:pt x="14" y="5"/>
                      <a:pt x="14" y="1"/>
                    </a:cubicBezTo>
                    <a:cubicBezTo>
                      <a:pt x="12" y="1"/>
                      <a:pt x="9" y="0"/>
                      <a:pt x="7" y="0"/>
                    </a:cubicBezTo>
                  </a:path>
                </a:pathLst>
              </a:custGeom>
              <a:solidFill>
                <a:srgbClr val="AFA9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447" name="Freeform 5262">
                <a:extLst>
                  <a:ext uri="{FF2B5EF4-FFF2-40B4-BE49-F238E27FC236}">
                    <a16:creationId xmlns:a16="http://schemas.microsoft.com/office/drawing/2014/main" id="{6D58EDF5-2B46-4239-8774-56D00B301F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6" y="1415"/>
                <a:ext cx="4" cy="4"/>
              </a:xfrm>
              <a:custGeom>
                <a:avLst/>
                <a:gdLst>
                  <a:gd name="T0" fmla="*/ 9 w 3"/>
                  <a:gd name="T1" fmla="*/ 0 h 3"/>
                  <a:gd name="T2" fmla="*/ 1 w 3"/>
                  <a:gd name="T3" fmla="*/ 0 h 3"/>
                  <a:gd name="T4" fmla="*/ 0 w 3"/>
                  <a:gd name="T5" fmla="*/ 7 h 3"/>
                  <a:gd name="T6" fmla="*/ 7 w 3"/>
                  <a:gd name="T7" fmla="*/ 9 h 3"/>
                  <a:gd name="T8" fmla="*/ 9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2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0" y="2"/>
                    </a:cubicBezTo>
                    <a:cubicBezTo>
                      <a:pt x="1" y="2"/>
                      <a:pt x="2" y="2"/>
                      <a:pt x="2" y="3"/>
                    </a:cubicBezTo>
                    <a:cubicBezTo>
                      <a:pt x="2" y="2"/>
                      <a:pt x="3" y="1"/>
                      <a:pt x="3" y="0"/>
                    </a:cubicBezTo>
                  </a:path>
                </a:pathLst>
              </a:custGeom>
              <a:solidFill>
                <a:srgbClr val="9890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448" name="Freeform 5263">
                <a:extLst>
                  <a:ext uri="{FF2B5EF4-FFF2-40B4-BE49-F238E27FC236}">
                    <a16:creationId xmlns:a16="http://schemas.microsoft.com/office/drawing/2014/main" id="{A4675C20-E5C9-46C7-9D08-982314AD43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5" y="1418"/>
                <a:ext cx="4" cy="13"/>
              </a:xfrm>
              <a:custGeom>
                <a:avLst/>
                <a:gdLst>
                  <a:gd name="T0" fmla="*/ 1 w 3"/>
                  <a:gd name="T1" fmla="*/ 0 h 10"/>
                  <a:gd name="T2" fmla="*/ 0 w 3"/>
                  <a:gd name="T3" fmla="*/ 29 h 10"/>
                  <a:gd name="T4" fmla="*/ 9 w 3"/>
                  <a:gd name="T5" fmla="*/ 1 h 10"/>
                  <a:gd name="T6" fmla="*/ 1 w 3"/>
                  <a:gd name="T7" fmla="*/ 0 h 1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10">
                    <a:moveTo>
                      <a:pt x="1" y="0"/>
                    </a:moveTo>
                    <a:cubicBezTo>
                      <a:pt x="1" y="4"/>
                      <a:pt x="1" y="7"/>
                      <a:pt x="0" y="10"/>
                    </a:cubicBezTo>
                    <a:cubicBezTo>
                      <a:pt x="2" y="7"/>
                      <a:pt x="3" y="4"/>
                      <a:pt x="3" y="1"/>
                    </a:cubicBezTo>
                    <a:cubicBezTo>
                      <a:pt x="3" y="0"/>
                      <a:pt x="2" y="0"/>
                      <a:pt x="1" y="0"/>
                    </a:cubicBezTo>
                  </a:path>
                </a:pathLst>
              </a:custGeom>
              <a:solidFill>
                <a:srgbClr val="BEB9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449" name="Freeform 5264">
                <a:extLst>
                  <a:ext uri="{FF2B5EF4-FFF2-40B4-BE49-F238E27FC236}">
                    <a16:creationId xmlns:a16="http://schemas.microsoft.com/office/drawing/2014/main" id="{9FC3C7C9-A7E2-4DAC-BD9B-08487F8CCA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7" y="978"/>
                <a:ext cx="5" cy="5"/>
              </a:xfrm>
              <a:custGeom>
                <a:avLst/>
                <a:gdLst>
                  <a:gd name="T0" fmla="*/ 0 w 4"/>
                  <a:gd name="T1" fmla="*/ 0 h 4"/>
                  <a:gd name="T2" fmla="*/ 1 w 4"/>
                  <a:gd name="T3" fmla="*/ 10 h 4"/>
                  <a:gd name="T4" fmla="*/ 1 w 4"/>
                  <a:gd name="T5" fmla="*/ 10 h 4"/>
                  <a:gd name="T6" fmla="*/ 10 w 4"/>
                  <a:gd name="T7" fmla="*/ 6 h 4"/>
                  <a:gd name="T8" fmla="*/ 0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0" y="0"/>
                    </a:moveTo>
                    <a:cubicBezTo>
                      <a:pt x="0" y="2"/>
                      <a:pt x="0" y="3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1"/>
                      <a:pt x="2" y="1"/>
                      <a:pt x="0" y="0"/>
                    </a:cubicBezTo>
                  </a:path>
                </a:pathLst>
              </a:custGeom>
              <a:solidFill>
                <a:srgbClr val="AFA9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450" name="Freeform 5265">
                <a:extLst>
                  <a:ext uri="{FF2B5EF4-FFF2-40B4-BE49-F238E27FC236}">
                    <a16:creationId xmlns:a16="http://schemas.microsoft.com/office/drawing/2014/main" id="{251B9C38-B615-4B05-B891-ECF3C65FB4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2" y="1545"/>
                <a:ext cx="14" cy="14"/>
              </a:xfrm>
              <a:custGeom>
                <a:avLst/>
                <a:gdLst>
                  <a:gd name="T0" fmla="*/ 0 w 10"/>
                  <a:gd name="T1" fmla="*/ 0 h 10"/>
                  <a:gd name="T2" fmla="*/ 1 w 10"/>
                  <a:gd name="T3" fmla="*/ 29 h 10"/>
                  <a:gd name="T4" fmla="*/ 20 w 10"/>
                  <a:gd name="T5" fmla="*/ 39 h 10"/>
                  <a:gd name="T6" fmla="*/ 28 w 10"/>
                  <a:gd name="T7" fmla="*/ 28 h 10"/>
                  <a:gd name="T8" fmla="*/ 39 w 10"/>
                  <a:gd name="T9" fmla="*/ 11 h 10"/>
                  <a:gd name="T10" fmla="*/ 0 w 10"/>
                  <a:gd name="T11" fmla="*/ 0 h 1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" h="10">
                    <a:moveTo>
                      <a:pt x="0" y="0"/>
                    </a:moveTo>
                    <a:cubicBezTo>
                      <a:pt x="0" y="3"/>
                      <a:pt x="1" y="6"/>
                      <a:pt x="1" y="8"/>
                    </a:cubicBezTo>
                    <a:cubicBezTo>
                      <a:pt x="3" y="9"/>
                      <a:pt x="4" y="9"/>
                      <a:pt x="5" y="10"/>
                    </a:cubicBezTo>
                    <a:cubicBezTo>
                      <a:pt x="6" y="9"/>
                      <a:pt x="6" y="8"/>
                      <a:pt x="7" y="7"/>
                    </a:cubicBezTo>
                    <a:cubicBezTo>
                      <a:pt x="8" y="5"/>
                      <a:pt x="9" y="4"/>
                      <a:pt x="10" y="3"/>
                    </a:cubicBezTo>
                    <a:cubicBezTo>
                      <a:pt x="7" y="2"/>
                      <a:pt x="3" y="1"/>
                      <a:pt x="0" y="0"/>
                    </a:cubicBezTo>
                  </a:path>
                </a:pathLst>
              </a:custGeom>
              <a:solidFill>
                <a:srgbClr val="8178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451" name="Freeform 5266">
                <a:extLst>
                  <a:ext uri="{FF2B5EF4-FFF2-40B4-BE49-F238E27FC236}">
                    <a16:creationId xmlns:a16="http://schemas.microsoft.com/office/drawing/2014/main" id="{506EADA1-7825-4790-AEE3-A91BA1329D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1" y="1529"/>
                <a:ext cx="23" cy="20"/>
              </a:xfrm>
              <a:custGeom>
                <a:avLst/>
                <a:gdLst>
                  <a:gd name="T0" fmla="*/ 0 w 17"/>
                  <a:gd name="T1" fmla="*/ 0 h 15"/>
                  <a:gd name="T2" fmla="*/ 1 w 17"/>
                  <a:gd name="T3" fmla="*/ 31 h 15"/>
                  <a:gd name="T4" fmla="*/ 1 w 17"/>
                  <a:gd name="T5" fmla="*/ 37 h 15"/>
                  <a:gd name="T6" fmla="*/ 37 w 17"/>
                  <a:gd name="T7" fmla="*/ 48 h 15"/>
                  <a:gd name="T8" fmla="*/ 57 w 17"/>
                  <a:gd name="T9" fmla="*/ 16 h 15"/>
                  <a:gd name="T10" fmla="*/ 0 w 17"/>
                  <a:gd name="T11" fmla="*/ 0 h 1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7" h="15">
                    <a:moveTo>
                      <a:pt x="0" y="0"/>
                    </a:moveTo>
                    <a:cubicBezTo>
                      <a:pt x="0" y="3"/>
                      <a:pt x="0" y="6"/>
                      <a:pt x="1" y="10"/>
                    </a:cubicBezTo>
                    <a:cubicBezTo>
                      <a:pt x="1" y="11"/>
                      <a:pt x="1" y="11"/>
                      <a:pt x="1" y="12"/>
                    </a:cubicBezTo>
                    <a:cubicBezTo>
                      <a:pt x="4" y="13"/>
                      <a:pt x="8" y="14"/>
                      <a:pt x="11" y="15"/>
                    </a:cubicBezTo>
                    <a:cubicBezTo>
                      <a:pt x="14" y="11"/>
                      <a:pt x="16" y="8"/>
                      <a:pt x="17" y="5"/>
                    </a:cubicBezTo>
                    <a:cubicBezTo>
                      <a:pt x="11" y="3"/>
                      <a:pt x="5" y="1"/>
                      <a:pt x="0" y="0"/>
                    </a:cubicBezTo>
                  </a:path>
                </a:pathLst>
              </a:custGeom>
              <a:solidFill>
                <a:srgbClr val="B0A9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452" name="Freeform 5267">
                <a:extLst>
                  <a:ext uri="{FF2B5EF4-FFF2-40B4-BE49-F238E27FC236}">
                    <a16:creationId xmlns:a16="http://schemas.microsoft.com/office/drawing/2014/main" id="{34E3F500-9555-42D9-9B6C-BB7FD994DF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8" y="1503"/>
                <a:ext cx="13" cy="26"/>
              </a:xfrm>
              <a:custGeom>
                <a:avLst/>
                <a:gdLst>
                  <a:gd name="T0" fmla="*/ 36 w 9"/>
                  <a:gd name="T1" fmla="*/ 0 h 19"/>
                  <a:gd name="T2" fmla="*/ 9 w 9"/>
                  <a:gd name="T3" fmla="*/ 26 h 19"/>
                  <a:gd name="T4" fmla="*/ 0 w 9"/>
                  <a:gd name="T5" fmla="*/ 56 h 19"/>
                  <a:gd name="T6" fmla="*/ 39 w 9"/>
                  <a:gd name="T7" fmla="*/ 67 h 19"/>
                  <a:gd name="T8" fmla="*/ 36 w 9"/>
                  <a:gd name="T9" fmla="*/ 0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" h="19">
                    <a:moveTo>
                      <a:pt x="8" y="0"/>
                    </a:moveTo>
                    <a:cubicBezTo>
                      <a:pt x="6" y="2"/>
                      <a:pt x="4" y="5"/>
                      <a:pt x="2" y="7"/>
                    </a:cubicBezTo>
                    <a:cubicBezTo>
                      <a:pt x="1" y="10"/>
                      <a:pt x="0" y="13"/>
                      <a:pt x="0" y="16"/>
                    </a:cubicBezTo>
                    <a:cubicBezTo>
                      <a:pt x="3" y="17"/>
                      <a:pt x="6" y="18"/>
                      <a:pt x="9" y="19"/>
                    </a:cubicBezTo>
                    <a:cubicBezTo>
                      <a:pt x="8" y="12"/>
                      <a:pt x="8" y="6"/>
                      <a:pt x="8" y="0"/>
                    </a:cubicBezTo>
                  </a:path>
                </a:pathLst>
              </a:custGeom>
              <a:solidFill>
                <a:srgbClr val="B0A9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453" name="Freeform 5268">
                <a:extLst>
                  <a:ext uri="{FF2B5EF4-FFF2-40B4-BE49-F238E27FC236}">
                    <a16:creationId xmlns:a16="http://schemas.microsoft.com/office/drawing/2014/main" id="{674742DB-0EDF-4C24-9E4D-8CFEF496F2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4" y="1543"/>
                <a:ext cx="19" cy="13"/>
              </a:xfrm>
              <a:custGeom>
                <a:avLst/>
                <a:gdLst>
                  <a:gd name="T0" fmla="*/ 1 w 14"/>
                  <a:gd name="T1" fmla="*/ 0 h 10"/>
                  <a:gd name="T2" fmla="*/ 0 w 14"/>
                  <a:gd name="T3" fmla="*/ 16 h 10"/>
                  <a:gd name="T4" fmla="*/ 48 w 14"/>
                  <a:gd name="T5" fmla="*/ 29 h 10"/>
                  <a:gd name="T6" fmla="*/ 45 w 14"/>
                  <a:gd name="T7" fmla="*/ 7 h 10"/>
                  <a:gd name="T8" fmla="*/ 1 w 14"/>
                  <a:gd name="T9" fmla="*/ 0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" h="10">
                    <a:moveTo>
                      <a:pt x="1" y="0"/>
                    </a:moveTo>
                    <a:cubicBezTo>
                      <a:pt x="0" y="2"/>
                      <a:pt x="0" y="4"/>
                      <a:pt x="0" y="5"/>
                    </a:cubicBezTo>
                    <a:cubicBezTo>
                      <a:pt x="5" y="7"/>
                      <a:pt x="9" y="9"/>
                      <a:pt x="14" y="10"/>
                    </a:cubicBezTo>
                    <a:cubicBezTo>
                      <a:pt x="14" y="8"/>
                      <a:pt x="13" y="5"/>
                      <a:pt x="13" y="2"/>
                    </a:cubicBezTo>
                    <a:cubicBezTo>
                      <a:pt x="9" y="1"/>
                      <a:pt x="5" y="1"/>
                      <a:pt x="1" y="0"/>
                    </a:cubicBezTo>
                  </a:path>
                </a:pathLst>
              </a:custGeom>
              <a:solidFill>
                <a:srgbClr val="B0A9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454" name="Freeform 5269">
                <a:extLst>
                  <a:ext uri="{FF2B5EF4-FFF2-40B4-BE49-F238E27FC236}">
                    <a16:creationId xmlns:a16="http://schemas.microsoft.com/office/drawing/2014/main" id="{8F39101B-FC9F-4ECC-8F21-F3CA57CC8F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6" y="1525"/>
                <a:ext cx="16" cy="20"/>
              </a:xfrm>
              <a:custGeom>
                <a:avLst/>
                <a:gdLst>
                  <a:gd name="T0" fmla="*/ 7 w 12"/>
                  <a:gd name="T1" fmla="*/ 0 h 15"/>
                  <a:gd name="T2" fmla="*/ 0 w 12"/>
                  <a:gd name="T3" fmla="*/ 41 h 15"/>
                  <a:gd name="T4" fmla="*/ 37 w 12"/>
                  <a:gd name="T5" fmla="*/ 48 h 15"/>
                  <a:gd name="T6" fmla="*/ 37 w 12"/>
                  <a:gd name="T7" fmla="*/ 41 h 15"/>
                  <a:gd name="T8" fmla="*/ 36 w 12"/>
                  <a:gd name="T9" fmla="*/ 9 h 15"/>
                  <a:gd name="T10" fmla="*/ 7 w 12"/>
                  <a:gd name="T11" fmla="*/ 0 h 1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2" h="15">
                    <a:moveTo>
                      <a:pt x="2" y="0"/>
                    </a:moveTo>
                    <a:cubicBezTo>
                      <a:pt x="1" y="5"/>
                      <a:pt x="0" y="9"/>
                      <a:pt x="0" y="13"/>
                    </a:cubicBezTo>
                    <a:cubicBezTo>
                      <a:pt x="4" y="14"/>
                      <a:pt x="8" y="14"/>
                      <a:pt x="12" y="15"/>
                    </a:cubicBezTo>
                    <a:cubicBezTo>
                      <a:pt x="12" y="14"/>
                      <a:pt x="12" y="14"/>
                      <a:pt x="12" y="13"/>
                    </a:cubicBezTo>
                    <a:cubicBezTo>
                      <a:pt x="11" y="9"/>
                      <a:pt x="11" y="6"/>
                      <a:pt x="11" y="3"/>
                    </a:cubicBezTo>
                    <a:cubicBezTo>
                      <a:pt x="8" y="2"/>
                      <a:pt x="5" y="1"/>
                      <a:pt x="2" y="0"/>
                    </a:cubicBezTo>
                  </a:path>
                </a:pathLst>
              </a:custGeom>
              <a:solidFill>
                <a:srgbClr val="CEC9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455" name="Freeform 5270">
                <a:extLst>
                  <a:ext uri="{FF2B5EF4-FFF2-40B4-BE49-F238E27FC236}">
                    <a16:creationId xmlns:a16="http://schemas.microsoft.com/office/drawing/2014/main" id="{329BCE23-9620-489F-9C0A-EA5784918A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5" y="974"/>
                <a:ext cx="23" cy="54"/>
              </a:xfrm>
              <a:custGeom>
                <a:avLst/>
                <a:gdLst>
                  <a:gd name="T0" fmla="*/ 1 w 17"/>
                  <a:gd name="T1" fmla="*/ 0 h 40"/>
                  <a:gd name="T2" fmla="*/ 1 w 17"/>
                  <a:gd name="T3" fmla="*/ 49 h 40"/>
                  <a:gd name="T4" fmla="*/ 0 w 17"/>
                  <a:gd name="T5" fmla="*/ 78 h 40"/>
                  <a:gd name="T6" fmla="*/ 27 w 17"/>
                  <a:gd name="T7" fmla="*/ 134 h 40"/>
                  <a:gd name="T8" fmla="*/ 50 w 17"/>
                  <a:gd name="T9" fmla="*/ 30 h 40"/>
                  <a:gd name="T10" fmla="*/ 57 w 17"/>
                  <a:gd name="T11" fmla="*/ 22 h 40"/>
                  <a:gd name="T12" fmla="*/ 57 w 17"/>
                  <a:gd name="T13" fmla="*/ 22 h 40"/>
                  <a:gd name="T14" fmla="*/ 47 w 17"/>
                  <a:gd name="T15" fmla="*/ 9 h 40"/>
                  <a:gd name="T16" fmla="*/ 47 w 17"/>
                  <a:gd name="T17" fmla="*/ 9 h 40"/>
                  <a:gd name="T18" fmla="*/ 37 w 17"/>
                  <a:gd name="T19" fmla="*/ 12 h 40"/>
                  <a:gd name="T20" fmla="*/ 16 w 17"/>
                  <a:gd name="T21" fmla="*/ 0 h 40"/>
                  <a:gd name="T22" fmla="*/ 1 w 17"/>
                  <a:gd name="T23" fmla="*/ 0 h 4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7" h="40">
                    <a:moveTo>
                      <a:pt x="1" y="0"/>
                    </a:moveTo>
                    <a:cubicBezTo>
                      <a:pt x="1" y="5"/>
                      <a:pt x="1" y="10"/>
                      <a:pt x="1" y="15"/>
                    </a:cubicBezTo>
                    <a:cubicBezTo>
                      <a:pt x="1" y="18"/>
                      <a:pt x="1" y="21"/>
                      <a:pt x="0" y="24"/>
                    </a:cubicBezTo>
                    <a:cubicBezTo>
                      <a:pt x="3" y="30"/>
                      <a:pt x="5" y="35"/>
                      <a:pt x="8" y="40"/>
                    </a:cubicBezTo>
                    <a:cubicBezTo>
                      <a:pt x="11" y="29"/>
                      <a:pt x="13" y="19"/>
                      <a:pt x="15" y="9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6" y="6"/>
                      <a:pt x="15" y="4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2" y="4"/>
                      <a:pt x="11" y="4"/>
                    </a:cubicBezTo>
                    <a:cubicBezTo>
                      <a:pt x="8" y="4"/>
                      <a:pt x="6" y="3"/>
                      <a:pt x="5" y="0"/>
                    </a:cubicBezTo>
                    <a:cubicBezTo>
                      <a:pt x="3" y="0"/>
                      <a:pt x="2" y="0"/>
                      <a:pt x="1" y="0"/>
                    </a:cubicBezTo>
                  </a:path>
                </a:pathLst>
              </a:custGeom>
              <a:solidFill>
                <a:srgbClr val="B0A9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456" name="Freeform 5271">
                <a:extLst>
                  <a:ext uri="{FF2B5EF4-FFF2-40B4-BE49-F238E27FC236}">
                    <a16:creationId xmlns:a16="http://schemas.microsoft.com/office/drawing/2014/main" id="{9EDAAD71-1FFC-41E0-AE16-E24E5E397C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2" y="974"/>
                <a:ext cx="12" cy="5"/>
              </a:xfrm>
              <a:custGeom>
                <a:avLst/>
                <a:gdLst>
                  <a:gd name="T0" fmla="*/ 0 w 9"/>
                  <a:gd name="T1" fmla="*/ 0 h 4"/>
                  <a:gd name="T2" fmla="*/ 20 w 9"/>
                  <a:gd name="T3" fmla="*/ 10 h 4"/>
                  <a:gd name="T4" fmla="*/ 28 w 9"/>
                  <a:gd name="T5" fmla="*/ 8 h 4"/>
                  <a:gd name="T6" fmla="*/ 0 w 9"/>
                  <a:gd name="T7" fmla="*/ 0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" h="4">
                    <a:moveTo>
                      <a:pt x="0" y="0"/>
                    </a:moveTo>
                    <a:cubicBezTo>
                      <a:pt x="1" y="3"/>
                      <a:pt x="3" y="4"/>
                      <a:pt x="6" y="4"/>
                    </a:cubicBezTo>
                    <a:cubicBezTo>
                      <a:pt x="7" y="4"/>
                      <a:pt x="8" y="3"/>
                      <a:pt x="9" y="3"/>
                    </a:cubicBezTo>
                    <a:cubicBezTo>
                      <a:pt x="6" y="2"/>
                      <a:pt x="3" y="1"/>
                      <a:pt x="0" y="0"/>
                    </a:cubicBezTo>
                  </a:path>
                </a:pathLst>
              </a:custGeom>
              <a:solidFill>
                <a:srgbClr val="CDC9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457" name="Freeform 5272">
                <a:extLst>
                  <a:ext uri="{FF2B5EF4-FFF2-40B4-BE49-F238E27FC236}">
                    <a16:creationId xmlns:a16="http://schemas.microsoft.com/office/drawing/2014/main" id="{20F15343-3C74-432E-A337-B8F440011F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4" y="978"/>
                <a:ext cx="4" cy="5"/>
              </a:xfrm>
              <a:custGeom>
                <a:avLst/>
                <a:gdLst>
                  <a:gd name="T0" fmla="*/ 0 w 3"/>
                  <a:gd name="T1" fmla="*/ 0 h 4"/>
                  <a:gd name="T2" fmla="*/ 9 w 3"/>
                  <a:gd name="T3" fmla="*/ 10 h 4"/>
                  <a:gd name="T4" fmla="*/ 7 w 3"/>
                  <a:gd name="T5" fmla="*/ 0 h 4"/>
                  <a:gd name="T6" fmla="*/ 7 w 3"/>
                  <a:gd name="T7" fmla="*/ 0 h 4"/>
                  <a:gd name="T8" fmla="*/ 0 w 3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cubicBezTo>
                      <a:pt x="1" y="1"/>
                      <a:pt x="2" y="3"/>
                      <a:pt x="3" y="4"/>
                    </a:cubicBezTo>
                    <a:cubicBezTo>
                      <a:pt x="2" y="3"/>
                      <a:pt x="2" y="2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0" y="0"/>
                    </a:cubicBezTo>
                  </a:path>
                </a:pathLst>
              </a:custGeom>
              <a:solidFill>
                <a:srgbClr val="CDC9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458" name="Freeform 5273">
                <a:extLst>
                  <a:ext uri="{FF2B5EF4-FFF2-40B4-BE49-F238E27FC236}">
                    <a16:creationId xmlns:a16="http://schemas.microsoft.com/office/drawing/2014/main" id="{EFE9F15E-20D4-4D0C-BB96-D9E4821244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4" y="971"/>
                <a:ext cx="13" cy="36"/>
              </a:xfrm>
              <a:custGeom>
                <a:avLst/>
                <a:gdLst>
                  <a:gd name="T0" fmla="*/ 0 w 9"/>
                  <a:gd name="T1" fmla="*/ 0 h 26"/>
                  <a:gd name="T2" fmla="*/ 19 w 9"/>
                  <a:gd name="T3" fmla="*/ 55 h 26"/>
                  <a:gd name="T4" fmla="*/ 36 w 9"/>
                  <a:gd name="T5" fmla="*/ 96 h 26"/>
                  <a:gd name="T6" fmla="*/ 39 w 9"/>
                  <a:gd name="T7" fmla="*/ 64 h 26"/>
                  <a:gd name="T8" fmla="*/ 39 w 9"/>
                  <a:gd name="T9" fmla="*/ 8 h 26"/>
                  <a:gd name="T10" fmla="*/ 0 w 9"/>
                  <a:gd name="T11" fmla="*/ 0 h 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9" h="26">
                    <a:moveTo>
                      <a:pt x="0" y="0"/>
                    </a:moveTo>
                    <a:cubicBezTo>
                      <a:pt x="1" y="6"/>
                      <a:pt x="2" y="11"/>
                      <a:pt x="4" y="15"/>
                    </a:cubicBezTo>
                    <a:cubicBezTo>
                      <a:pt x="5" y="19"/>
                      <a:pt x="7" y="23"/>
                      <a:pt x="8" y="26"/>
                    </a:cubicBezTo>
                    <a:cubicBezTo>
                      <a:pt x="9" y="23"/>
                      <a:pt x="9" y="20"/>
                      <a:pt x="9" y="17"/>
                    </a:cubicBezTo>
                    <a:cubicBezTo>
                      <a:pt x="9" y="12"/>
                      <a:pt x="9" y="7"/>
                      <a:pt x="9" y="2"/>
                    </a:cubicBezTo>
                    <a:cubicBezTo>
                      <a:pt x="6" y="1"/>
                      <a:pt x="3" y="1"/>
                      <a:pt x="0" y="0"/>
                    </a:cubicBezTo>
                  </a:path>
                </a:pathLst>
              </a:custGeom>
              <a:solidFill>
                <a:srgbClr val="CEC9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459" name="Freeform 5274">
                <a:extLst>
                  <a:ext uri="{FF2B5EF4-FFF2-40B4-BE49-F238E27FC236}">
                    <a16:creationId xmlns:a16="http://schemas.microsoft.com/office/drawing/2014/main" id="{7FF59033-1C83-4BA3-8304-7AB04AB6FC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64" y="989"/>
                <a:ext cx="8" cy="15"/>
              </a:xfrm>
              <a:custGeom>
                <a:avLst/>
                <a:gdLst>
                  <a:gd name="T0" fmla="*/ 12 w 6"/>
                  <a:gd name="T1" fmla="*/ 0 h 11"/>
                  <a:gd name="T2" fmla="*/ 0 w 6"/>
                  <a:gd name="T3" fmla="*/ 7 h 11"/>
                  <a:gd name="T4" fmla="*/ 1 w 6"/>
                  <a:gd name="T5" fmla="*/ 19 h 11"/>
                  <a:gd name="T6" fmla="*/ 20 w 6"/>
                  <a:gd name="T7" fmla="*/ 37 h 11"/>
                  <a:gd name="T8" fmla="*/ 12 w 6"/>
                  <a:gd name="T9" fmla="*/ 0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11">
                    <a:moveTo>
                      <a:pt x="4" y="0"/>
                    </a:moveTo>
                    <a:cubicBezTo>
                      <a:pt x="3" y="1"/>
                      <a:pt x="1" y="2"/>
                      <a:pt x="0" y="2"/>
                    </a:cubicBezTo>
                    <a:cubicBezTo>
                      <a:pt x="0" y="3"/>
                      <a:pt x="0" y="4"/>
                      <a:pt x="1" y="5"/>
                    </a:cubicBezTo>
                    <a:cubicBezTo>
                      <a:pt x="3" y="7"/>
                      <a:pt x="4" y="9"/>
                      <a:pt x="6" y="11"/>
                    </a:cubicBezTo>
                    <a:cubicBezTo>
                      <a:pt x="6" y="7"/>
                      <a:pt x="5" y="4"/>
                      <a:pt x="4" y="0"/>
                    </a:cubicBezTo>
                  </a:path>
                </a:pathLst>
              </a:custGeom>
              <a:solidFill>
                <a:srgbClr val="8178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460" name="Freeform 5275">
                <a:extLst>
                  <a:ext uri="{FF2B5EF4-FFF2-40B4-BE49-F238E27FC236}">
                    <a16:creationId xmlns:a16="http://schemas.microsoft.com/office/drawing/2014/main" id="{32817B18-A239-46E7-BD9C-83C9630E1C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57" y="964"/>
                <a:ext cx="13" cy="26"/>
              </a:xfrm>
              <a:custGeom>
                <a:avLst/>
                <a:gdLst>
                  <a:gd name="T0" fmla="*/ 13 w 9"/>
                  <a:gd name="T1" fmla="*/ 0 h 19"/>
                  <a:gd name="T2" fmla="*/ 0 w 9"/>
                  <a:gd name="T3" fmla="*/ 1 h 19"/>
                  <a:gd name="T4" fmla="*/ 19 w 9"/>
                  <a:gd name="T5" fmla="*/ 67 h 19"/>
                  <a:gd name="T6" fmla="*/ 39 w 9"/>
                  <a:gd name="T7" fmla="*/ 56 h 19"/>
                  <a:gd name="T8" fmla="*/ 13 w 9"/>
                  <a:gd name="T9" fmla="*/ 0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" h="19">
                    <a:moveTo>
                      <a:pt x="3" y="0"/>
                    </a:moveTo>
                    <a:cubicBezTo>
                      <a:pt x="2" y="0"/>
                      <a:pt x="1" y="1"/>
                      <a:pt x="0" y="1"/>
                    </a:cubicBezTo>
                    <a:cubicBezTo>
                      <a:pt x="1" y="7"/>
                      <a:pt x="3" y="13"/>
                      <a:pt x="4" y="19"/>
                    </a:cubicBezTo>
                    <a:cubicBezTo>
                      <a:pt x="6" y="18"/>
                      <a:pt x="7" y="17"/>
                      <a:pt x="9" y="16"/>
                    </a:cubicBezTo>
                    <a:cubicBezTo>
                      <a:pt x="7" y="10"/>
                      <a:pt x="5" y="5"/>
                      <a:pt x="3" y="0"/>
                    </a:cubicBezTo>
                  </a:path>
                </a:pathLst>
              </a:custGeom>
              <a:solidFill>
                <a:srgbClr val="8178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461" name="Freeform 5276">
                <a:extLst>
                  <a:ext uri="{FF2B5EF4-FFF2-40B4-BE49-F238E27FC236}">
                    <a16:creationId xmlns:a16="http://schemas.microsoft.com/office/drawing/2014/main" id="{42A29945-F023-46F5-9A51-6EAB00AAEA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55" y="952"/>
                <a:ext cx="6" cy="14"/>
              </a:xfrm>
              <a:custGeom>
                <a:avLst/>
                <a:gdLst>
                  <a:gd name="T0" fmla="*/ 0 w 5"/>
                  <a:gd name="T1" fmla="*/ 0 h 10"/>
                  <a:gd name="T2" fmla="*/ 2 w 5"/>
                  <a:gd name="T3" fmla="*/ 39 h 10"/>
                  <a:gd name="T4" fmla="*/ 10 w 5"/>
                  <a:gd name="T5" fmla="*/ 35 h 10"/>
                  <a:gd name="T6" fmla="*/ 0 w 5"/>
                  <a:gd name="T7" fmla="*/ 0 h 1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" h="10">
                    <a:moveTo>
                      <a:pt x="0" y="0"/>
                    </a:moveTo>
                    <a:cubicBezTo>
                      <a:pt x="1" y="4"/>
                      <a:pt x="1" y="7"/>
                      <a:pt x="2" y="10"/>
                    </a:cubicBezTo>
                    <a:cubicBezTo>
                      <a:pt x="3" y="10"/>
                      <a:pt x="4" y="9"/>
                      <a:pt x="5" y="9"/>
                    </a:cubicBezTo>
                    <a:cubicBezTo>
                      <a:pt x="3" y="6"/>
                      <a:pt x="2" y="3"/>
                      <a:pt x="0" y="0"/>
                    </a:cubicBezTo>
                  </a:path>
                </a:pathLst>
              </a:custGeom>
              <a:solidFill>
                <a:srgbClr val="AFA9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462" name="Freeform 5277">
                <a:extLst>
                  <a:ext uri="{FF2B5EF4-FFF2-40B4-BE49-F238E27FC236}">
                    <a16:creationId xmlns:a16="http://schemas.microsoft.com/office/drawing/2014/main" id="{A38C5F11-AE59-4C35-8C0D-AD45C0C06C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63" y="986"/>
                <a:ext cx="7" cy="6"/>
              </a:xfrm>
              <a:custGeom>
                <a:avLst/>
                <a:gdLst>
                  <a:gd name="T0" fmla="*/ 20 w 5"/>
                  <a:gd name="T1" fmla="*/ 0 h 4"/>
                  <a:gd name="T2" fmla="*/ 0 w 5"/>
                  <a:gd name="T3" fmla="*/ 18 h 4"/>
                  <a:gd name="T4" fmla="*/ 1 w 5"/>
                  <a:gd name="T5" fmla="*/ 21 h 4"/>
                  <a:gd name="T6" fmla="*/ 20 w 5"/>
                  <a:gd name="T7" fmla="*/ 12 h 4"/>
                  <a:gd name="T8" fmla="*/ 20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5" y="0"/>
                    </a:moveTo>
                    <a:cubicBezTo>
                      <a:pt x="3" y="1"/>
                      <a:pt x="2" y="2"/>
                      <a:pt x="0" y="3"/>
                    </a:cubicBezTo>
                    <a:cubicBezTo>
                      <a:pt x="0" y="3"/>
                      <a:pt x="1" y="4"/>
                      <a:pt x="1" y="4"/>
                    </a:cubicBezTo>
                    <a:cubicBezTo>
                      <a:pt x="2" y="4"/>
                      <a:pt x="4" y="3"/>
                      <a:pt x="5" y="2"/>
                    </a:cubicBezTo>
                    <a:cubicBezTo>
                      <a:pt x="5" y="2"/>
                      <a:pt x="5" y="1"/>
                      <a:pt x="5" y="0"/>
                    </a:cubicBezTo>
                  </a:path>
                </a:pathLst>
              </a:custGeom>
              <a:solidFill>
                <a:srgbClr val="AFA9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463" name="Freeform 5278">
                <a:extLst>
                  <a:ext uri="{FF2B5EF4-FFF2-40B4-BE49-F238E27FC236}">
                    <a16:creationId xmlns:a16="http://schemas.microsoft.com/office/drawing/2014/main" id="{C8FBC602-544B-41A1-837D-A29B25714B3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62" y="978"/>
                <a:ext cx="50" cy="136"/>
              </a:xfrm>
              <a:custGeom>
                <a:avLst/>
                <a:gdLst>
                  <a:gd name="T0" fmla="*/ 1 w 37"/>
                  <a:gd name="T1" fmla="*/ 305 h 100"/>
                  <a:gd name="T2" fmla="*/ 0 w 37"/>
                  <a:gd name="T3" fmla="*/ 343 h 100"/>
                  <a:gd name="T4" fmla="*/ 27 w 37"/>
                  <a:gd name="T5" fmla="*/ 343 h 100"/>
                  <a:gd name="T6" fmla="*/ 41 w 37"/>
                  <a:gd name="T7" fmla="*/ 307 h 100"/>
                  <a:gd name="T8" fmla="*/ 36 w 37"/>
                  <a:gd name="T9" fmla="*/ 307 h 100"/>
                  <a:gd name="T10" fmla="*/ 1 w 37"/>
                  <a:gd name="T11" fmla="*/ 305 h 100"/>
                  <a:gd name="T12" fmla="*/ 9 w 37"/>
                  <a:gd name="T13" fmla="*/ 238 h 100"/>
                  <a:gd name="T14" fmla="*/ 9 w 37"/>
                  <a:gd name="T15" fmla="*/ 238 h 100"/>
                  <a:gd name="T16" fmla="*/ 12 w 37"/>
                  <a:gd name="T17" fmla="*/ 238 h 100"/>
                  <a:gd name="T18" fmla="*/ 12 w 37"/>
                  <a:gd name="T19" fmla="*/ 238 h 100"/>
                  <a:gd name="T20" fmla="*/ 9 w 37"/>
                  <a:gd name="T21" fmla="*/ 238 h 100"/>
                  <a:gd name="T22" fmla="*/ 120 w 37"/>
                  <a:gd name="T23" fmla="*/ 0 h 100"/>
                  <a:gd name="T24" fmla="*/ 100 w 37"/>
                  <a:gd name="T25" fmla="*/ 30 h 100"/>
                  <a:gd name="T26" fmla="*/ 104 w 37"/>
                  <a:gd name="T27" fmla="*/ 65 h 100"/>
                  <a:gd name="T28" fmla="*/ 120 w 37"/>
                  <a:gd name="T29" fmla="*/ 20 h 100"/>
                  <a:gd name="T30" fmla="*/ 124 w 37"/>
                  <a:gd name="T31" fmla="*/ 0 h 100"/>
                  <a:gd name="T32" fmla="*/ 120 w 37"/>
                  <a:gd name="T33" fmla="*/ 0 h 10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7" h="100">
                    <a:moveTo>
                      <a:pt x="1" y="89"/>
                    </a:moveTo>
                    <a:cubicBezTo>
                      <a:pt x="1" y="93"/>
                      <a:pt x="1" y="96"/>
                      <a:pt x="0" y="100"/>
                    </a:cubicBezTo>
                    <a:cubicBezTo>
                      <a:pt x="3" y="100"/>
                      <a:pt x="6" y="100"/>
                      <a:pt x="8" y="100"/>
                    </a:cubicBezTo>
                    <a:cubicBezTo>
                      <a:pt x="10" y="97"/>
                      <a:pt x="11" y="93"/>
                      <a:pt x="12" y="90"/>
                    </a:cubicBezTo>
                    <a:cubicBezTo>
                      <a:pt x="12" y="90"/>
                      <a:pt x="11" y="90"/>
                      <a:pt x="11" y="90"/>
                    </a:cubicBezTo>
                    <a:cubicBezTo>
                      <a:pt x="7" y="90"/>
                      <a:pt x="4" y="89"/>
                      <a:pt x="1" y="89"/>
                    </a:cubicBezTo>
                    <a:moveTo>
                      <a:pt x="3" y="70"/>
                    </a:moveTo>
                    <a:cubicBezTo>
                      <a:pt x="3" y="70"/>
                      <a:pt x="3" y="70"/>
                      <a:pt x="3" y="70"/>
                    </a:cubicBezTo>
                    <a:cubicBezTo>
                      <a:pt x="4" y="70"/>
                      <a:pt x="4" y="70"/>
                      <a:pt x="4" y="70"/>
                    </a:cubicBezTo>
                    <a:cubicBezTo>
                      <a:pt x="4" y="70"/>
                      <a:pt x="4" y="70"/>
                      <a:pt x="4" y="70"/>
                    </a:cubicBezTo>
                    <a:cubicBezTo>
                      <a:pt x="4" y="70"/>
                      <a:pt x="4" y="70"/>
                      <a:pt x="3" y="70"/>
                    </a:cubicBezTo>
                    <a:moveTo>
                      <a:pt x="36" y="0"/>
                    </a:moveTo>
                    <a:cubicBezTo>
                      <a:pt x="34" y="3"/>
                      <a:pt x="32" y="6"/>
                      <a:pt x="30" y="9"/>
                    </a:cubicBezTo>
                    <a:cubicBezTo>
                      <a:pt x="30" y="12"/>
                      <a:pt x="30" y="16"/>
                      <a:pt x="31" y="19"/>
                    </a:cubicBezTo>
                    <a:cubicBezTo>
                      <a:pt x="32" y="14"/>
                      <a:pt x="34" y="10"/>
                      <a:pt x="36" y="6"/>
                    </a:cubicBezTo>
                    <a:cubicBezTo>
                      <a:pt x="37" y="4"/>
                      <a:pt x="37" y="2"/>
                      <a:pt x="37" y="0"/>
                    </a:cubicBezTo>
                    <a:cubicBezTo>
                      <a:pt x="37" y="0"/>
                      <a:pt x="36" y="0"/>
                      <a:pt x="36" y="0"/>
                    </a:cubicBezTo>
                  </a:path>
                </a:pathLst>
              </a:custGeom>
              <a:solidFill>
                <a:srgbClr val="695F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464" name="Freeform 5279">
                <a:extLst>
                  <a:ext uri="{FF2B5EF4-FFF2-40B4-BE49-F238E27FC236}">
                    <a16:creationId xmlns:a16="http://schemas.microsoft.com/office/drawing/2014/main" id="{9A79BB97-F8B2-40AD-9A2E-60B7089A70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11" y="969"/>
                <a:ext cx="4" cy="9"/>
              </a:xfrm>
              <a:custGeom>
                <a:avLst/>
                <a:gdLst>
                  <a:gd name="T0" fmla="*/ 9 w 3"/>
                  <a:gd name="T1" fmla="*/ 0 h 7"/>
                  <a:gd name="T2" fmla="*/ 0 w 3"/>
                  <a:gd name="T3" fmla="*/ 19 h 7"/>
                  <a:gd name="T4" fmla="*/ 1 w 3"/>
                  <a:gd name="T5" fmla="*/ 19 h 7"/>
                  <a:gd name="T6" fmla="*/ 7 w 3"/>
                  <a:gd name="T7" fmla="*/ 10 h 7"/>
                  <a:gd name="T8" fmla="*/ 9 w 3"/>
                  <a:gd name="T9" fmla="*/ 0 h 7"/>
                  <a:gd name="T10" fmla="*/ 9 w 3"/>
                  <a:gd name="T11" fmla="*/ 0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" h="7">
                    <a:moveTo>
                      <a:pt x="3" y="0"/>
                    </a:moveTo>
                    <a:cubicBezTo>
                      <a:pt x="2" y="3"/>
                      <a:pt x="1" y="5"/>
                      <a:pt x="0" y="7"/>
                    </a:cubicBezTo>
                    <a:cubicBezTo>
                      <a:pt x="0" y="7"/>
                      <a:pt x="1" y="7"/>
                      <a:pt x="1" y="7"/>
                    </a:cubicBezTo>
                    <a:cubicBezTo>
                      <a:pt x="1" y="6"/>
                      <a:pt x="1" y="5"/>
                      <a:pt x="2" y="4"/>
                    </a:cubicBezTo>
                    <a:cubicBezTo>
                      <a:pt x="2" y="3"/>
                      <a:pt x="2" y="2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9E97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465" name="Freeform 5280">
                <a:extLst>
                  <a:ext uri="{FF2B5EF4-FFF2-40B4-BE49-F238E27FC236}">
                    <a16:creationId xmlns:a16="http://schemas.microsoft.com/office/drawing/2014/main" id="{F007634E-39F6-454F-91AB-9A0C472367E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66" y="1053"/>
                <a:ext cx="16" cy="23"/>
              </a:xfrm>
              <a:custGeom>
                <a:avLst/>
                <a:gdLst>
                  <a:gd name="T0" fmla="*/ 20 w 12"/>
                  <a:gd name="T1" fmla="*/ 0 h 17"/>
                  <a:gd name="T2" fmla="*/ 0 w 12"/>
                  <a:gd name="T3" fmla="*/ 50 h 17"/>
                  <a:gd name="T4" fmla="*/ 1 w 12"/>
                  <a:gd name="T5" fmla="*/ 50 h 17"/>
                  <a:gd name="T6" fmla="*/ 20 w 12"/>
                  <a:gd name="T7" fmla="*/ 0 h 17"/>
                  <a:gd name="T8" fmla="*/ 36 w 12"/>
                  <a:gd name="T9" fmla="*/ 0 h 17"/>
                  <a:gd name="T10" fmla="*/ 16 w 12"/>
                  <a:gd name="T11" fmla="*/ 55 h 17"/>
                  <a:gd name="T12" fmla="*/ 37 w 12"/>
                  <a:gd name="T13" fmla="*/ 57 h 17"/>
                  <a:gd name="T14" fmla="*/ 36 w 12"/>
                  <a:gd name="T15" fmla="*/ 9 h 17"/>
                  <a:gd name="T16" fmla="*/ 36 w 12"/>
                  <a:gd name="T17" fmla="*/ 0 h 1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2" h="17">
                    <a:moveTo>
                      <a:pt x="6" y="0"/>
                    </a:moveTo>
                    <a:cubicBezTo>
                      <a:pt x="4" y="5"/>
                      <a:pt x="2" y="10"/>
                      <a:pt x="0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6" y="0"/>
                      <a:pt x="6" y="0"/>
                      <a:pt x="6" y="0"/>
                    </a:cubicBezTo>
                    <a:moveTo>
                      <a:pt x="11" y="0"/>
                    </a:moveTo>
                    <a:cubicBezTo>
                      <a:pt x="9" y="6"/>
                      <a:pt x="7" y="11"/>
                      <a:pt x="5" y="16"/>
                    </a:cubicBezTo>
                    <a:cubicBezTo>
                      <a:pt x="7" y="16"/>
                      <a:pt x="10" y="17"/>
                      <a:pt x="12" y="17"/>
                    </a:cubicBezTo>
                    <a:cubicBezTo>
                      <a:pt x="12" y="13"/>
                      <a:pt x="12" y="8"/>
                      <a:pt x="11" y="3"/>
                    </a:cubicBezTo>
                    <a:cubicBezTo>
                      <a:pt x="11" y="2"/>
                      <a:pt x="11" y="1"/>
                      <a:pt x="11" y="0"/>
                    </a:cubicBezTo>
                  </a:path>
                </a:pathLst>
              </a:custGeom>
              <a:solidFill>
                <a:srgbClr val="9E97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466" name="Freeform 5281">
                <a:extLst>
                  <a:ext uri="{FF2B5EF4-FFF2-40B4-BE49-F238E27FC236}">
                    <a16:creationId xmlns:a16="http://schemas.microsoft.com/office/drawing/2014/main" id="{7B0A0881-93F7-41F0-AF2B-D527F4056D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62" y="1114"/>
                <a:ext cx="11" cy="27"/>
              </a:xfrm>
              <a:custGeom>
                <a:avLst/>
                <a:gdLst>
                  <a:gd name="T0" fmla="*/ 0 w 8"/>
                  <a:gd name="T1" fmla="*/ 0 h 20"/>
                  <a:gd name="T2" fmla="*/ 0 w 8"/>
                  <a:gd name="T3" fmla="*/ 66 h 20"/>
                  <a:gd name="T4" fmla="*/ 29 w 8"/>
                  <a:gd name="T5" fmla="*/ 0 h 20"/>
                  <a:gd name="T6" fmla="*/ 0 w 8"/>
                  <a:gd name="T7" fmla="*/ 0 h 2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" h="20">
                    <a:moveTo>
                      <a:pt x="0" y="0"/>
                    </a:moveTo>
                    <a:cubicBezTo>
                      <a:pt x="0" y="6"/>
                      <a:pt x="0" y="13"/>
                      <a:pt x="0" y="20"/>
                    </a:cubicBezTo>
                    <a:cubicBezTo>
                      <a:pt x="3" y="13"/>
                      <a:pt x="6" y="7"/>
                      <a:pt x="8" y="0"/>
                    </a:cubicBezTo>
                    <a:cubicBezTo>
                      <a:pt x="6" y="0"/>
                      <a:pt x="3" y="0"/>
                      <a:pt x="0" y="0"/>
                    </a:cubicBezTo>
                  </a:path>
                </a:pathLst>
              </a:custGeom>
              <a:solidFill>
                <a:srgbClr val="9E97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467" name="Freeform 5282">
                <a:extLst>
                  <a:ext uri="{FF2B5EF4-FFF2-40B4-BE49-F238E27FC236}">
                    <a16:creationId xmlns:a16="http://schemas.microsoft.com/office/drawing/2014/main" id="{972F5458-ACC5-483A-B6C1-7D9F2E32861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63" y="1073"/>
                <a:ext cx="19" cy="27"/>
              </a:xfrm>
              <a:custGeom>
                <a:avLst/>
                <a:gdLst>
                  <a:gd name="T0" fmla="*/ 26 w 14"/>
                  <a:gd name="T1" fmla="*/ 7 h 20"/>
                  <a:gd name="T2" fmla="*/ 0 w 14"/>
                  <a:gd name="T3" fmla="*/ 49 h 20"/>
                  <a:gd name="T4" fmla="*/ 0 w 14"/>
                  <a:gd name="T5" fmla="*/ 63 h 20"/>
                  <a:gd name="T6" fmla="*/ 35 w 14"/>
                  <a:gd name="T7" fmla="*/ 66 h 20"/>
                  <a:gd name="T8" fmla="*/ 37 w 14"/>
                  <a:gd name="T9" fmla="*/ 66 h 20"/>
                  <a:gd name="T10" fmla="*/ 48 w 14"/>
                  <a:gd name="T11" fmla="*/ 43 h 20"/>
                  <a:gd name="T12" fmla="*/ 48 w 14"/>
                  <a:gd name="T13" fmla="*/ 16 h 20"/>
                  <a:gd name="T14" fmla="*/ 41 w 14"/>
                  <a:gd name="T15" fmla="*/ 12 h 20"/>
                  <a:gd name="T16" fmla="*/ 26 w 14"/>
                  <a:gd name="T17" fmla="*/ 7 h 20"/>
                  <a:gd name="T18" fmla="*/ 7 w 14"/>
                  <a:gd name="T19" fmla="*/ 0 h 20"/>
                  <a:gd name="T20" fmla="*/ 1 w 14"/>
                  <a:gd name="T21" fmla="*/ 12 h 20"/>
                  <a:gd name="T22" fmla="*/ 1 w 14"/>
                  <a:gd name="T23" fmla="*/ 22 h 20"/>
                  <a:gd name="T24" fmla="*/ 10 w 14"/>
                  <a:gd name="T25" fmla="*/ 0 h 20"/>
                  <a:gd name="T26" fmla="*/ 7 w 14"/>
                  <a:gd name="T27" fmla="*/ 0 h 20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4" h="20">
                    <a:moveTo>
                      <a:pt x="7" y="2"/>
                    </a:moveTo>
                    <a:cubicBezTo>
                      <a:pt x="5" y="7"/>
                      <a:pt x="2" y="11"/>
                      <a:pt x="0" y="15"/>
                    </a:cubicBezTo>
                    <a:cubicBezTo>
                      <a:pt x="0" y="17"/>
                      <a:pt x="0" y="18"/>
                      <a:pt x="0" y="19"/>
                    </a:cubicBezTo>
                    <a:cubicBezTo>
                      <a:pt x="3" y="19"/>
                      <a:pt x="6" y="20"/>
                      <a:pt x="10" y="20"/>
                    </a:cubicBezTo>
                    <a:cubicBezTo>
                      <a:pt x="10" y="20"/>
                      <a:pt x="11" y="20"/>
                      <a:pt x="11" y="20"/>
                    </a:cubicBezTo>
                    <a:cubicBezTo>
                      <a:pt x="12" y="17"/>
                      <a:pt x="13" y="15"/>
                      <a:pt x="14" y="13"/>
                    </a:cubicBezTo>
                    <a:cubicBezTo>
                      <a:pt x="14" y="11"/>
                      <a:pt x="14" y="8"/>
                      <a:pt x="14" y="5"/>
                    </a:cubicBezTo>
                    <a:cubicBezTo>
                      <a:pt x="13" y="5"/>
                      <a:pt x="12" y="5"/>
                      <a:pt x="12" y="4"/>
                    </a:cubicBezTo>
                    <a:cubicBezTo>
                      <a:pt x="10" y="3"/>
                      <a:pt x="9" y="2"/>
                      <a:pt x="7" y="2"/>
                    </a:cubicBezTo>
                    <a:moveTo>
                      <a:pt x="2" y="0"/>
                    </a:moveTo>
                    <a:cubicBezTo>
                      <a:pt x="2" y="2"/>
                      <a:pt x="2" y="3"/>
                      <a:pt x="1" y="4"/>
                    </a:cubicBezTo>
                    <a:cubicBezTo>
                      <a:pt x="1" y="5"/>
                      <a:pt x="1" y="6"/>
                      <a:pt x="1" y="7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</a:path>
                </a:pathLst>
              </a:custGeom>
              <a:solidFill>
                <a:srgbClr val="837A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468" name="Freeform 5283">
                <a:extLst>
                  <a:ext uri="{FF2B5EF4-FFF2-40B4-BE49-F238E27FC236}">
                    <a16:creationId xmlns:a16="http://schemas.microsoft.com/office/drawing/2014/main" id="{0043C434-B322-4E0E-9057-81673FDC41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73" y="1074"/>
                <a:ext cx="9" cy="6"/>
              </a:xfrm>
              <a:custGeom>
                <a:avLst/>
                <a:gdLst>
                  <a:gd name="T0" fmla="*/ 0 w 7"/>
                  <a:gd name="T1" fmla="*/ 0 h 4"/>
                  <a:gd name="T2" fmla="*/ 0 w 7"/>
                  <a:gd name="T3" fmla="*/ 8 h 4"/>
                  <a:gd name="T4" fmla="*/ 13 w 7"/>
                  <a:gd name="T5" fmla="*/ 18 h 4"/>
                  <a:gd name="T6" fmla="*/ 19 w 7"/>
                  <a:gd name="T7" fmla="*/ 21 h 4"/>
                  <a:gd name="T8" fmla="*/ 19 w 7"/>
                  <a:gd name="T9" fmla="*/ 8 h 4"/>
                  <a:gd name="T10" fmla="*/ 0 w 7"/>
                  <a:gd name="T11" fmla="*/ 0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" h="4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2" y="1"/>
                      <a:pt x="3" y="2"/>
                      <a:pt x="5" y="3"/>
                    </a:cubicBezTo>
                    <a:cubicBezTo>
                      <a:pt x="5" y="4"/>
                      <a:pt x="6" y="4"/>
                      <a:pt x="7" y="4"/>
                    </a:cubicBezTo>
                    <a:cubicBezTo>
                      <a:pt x="7" y="3"/>
                      <a:pt x="7" y="2"/>
                      <a:pt x="7" y="1"/>
                    </a:cubicBezTo>
                    <a:cubicBezTo>
                      <a:pt x="5" y="1"/>
                      <a:pt x="2" y="0"/>
                      <a:pt x="0" y="0"/>
                    </a:cubicBezTo>
                  </a:path>
                </a:pathLst>
              </a:custGeom>
              <a:solidFill>
                <a:srgbClr val="B0A9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469" name="Freeform 5284">
                <a:extLst>
                  <a:ext uri="{FF2B5EF4-FFF2-40B4-BE49-F238E27FC236}">
                    <a16:creationId xmlns:a16="http://schemas.microsoft.com/office/drawing/2014/main" id="{9D697801-F8F1-4A15-B35B-A3A79004B2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01" y="974"/>
                <a:ext cx="10" cy="16"/>
              </a:xfrm>
              <a:custGeom>
                <a:avLst/>
                <a:gdLst>
                  <a:gd name="T0" fmla="*/ 0 w 7"/>
                  <a:gd name="T1" fmla="*/ 0 h 12"/>
                  <a:gd name="T2" fmla="*/ 1 w 7"/>
                  <a:gd name="T3" fmla="*/ 37 h 12"/>
                  <a:gd name="T4" fmla="*/ 29 w 7"/>
                  <a:gd name="T5" fmla="*/ 9 h 12"/>
                  <a:gd name="T6" fmla="*/ 0 w 7"/>
                  <a:gd name="T7" fmla="*/ 0 h 1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" h="12">
                    <a:moveTo>
                      <a:pt x="0" y="0"/>
                    </a:moveTo>
                    <a:cubicBezTo>
                      <a:pt x="0" y="4"/>
                      <a:pt x="1" y="8"/>
                      <a:pt x="1" y="12"/>
                    </a:cubicBezTo>
                    <a:cubicBezTo>
                      <a:pt x="3" y="9"/>
                      <a:pt x="5" y="6"/>
                      <a:pt x="7" y="3"/>
                    </a:cubicBezTo>
                    <a:cubicBezTo>
                      <a:pt x="5" y="2"/>
                      <a:pt x="3" y="1"/>
                      <a:pt x="0" y="0"/>
                    </a:cubicBezTo>
                  </a:path>
                </a:pathLst>
              </a:custGeom>
              <a:solidFill>
                <a:srgbClr val="9E97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470" name="Freeform 5285">
                <a:extLst>
                  <a:ext uri="{FF2B5EF4-FFF2-40B4-BE49-F238E27FC236}">
                    <a16:creationId xmlns:a16="http://schemas.microsoft.com/office/drawing/2014/main" id="{E70D80EE-6549-4E61-AA30-ADD677CECFC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99" y="945"/>
                <a:ext cx="16" cy="33"/>
              </a:xfrm>
              <a:custGeom>
                <a:avLst/>
                <a:gdLst>
                  <a:gd name="T0" fmla="*/ 1 w 12"/>
                  <a:gd name="T1" fmla="*/ 1 h 24"/>
                  <a:gd name="T2" fmla="*/ 0 w 12"/>
                  <a:gd name="T3" fmla="*/ 56 h 24"/>
                  <a:gd name="T4" fmla="*/ 1 w 12"/>
                  <a:gd name="T5" fmla="*/ 1 h 24"/>
                  <a:gd name="T6" fmla="*/ 7 w 12"/>
                  <a:gd name="T7" fmla="*/ 0 h 24"/>
                  <a:gd name="T8" fmla="*/ 7 w 12"/>
                  <a:gd name="T9" fmla="*/ 76 h 24"/>
                  <a:gd name="T10" fmla="*/ 28 w 12"/>
                  <a:gd name="T11" fmla="*/ 85 h 24"/>
                  <a:gd name="T12" fmla="*/ 37 w 12"/>
                  <a:gd name="T13" fmla="*/ 61 h 24"/>
                  <a:gd name="T14" fmla="*/ 28 w 12"/>
                  <a:gd name="T15" fmla="*/ 21 h 24"/>
                  <a:gd name="T16" fmla="*/ 31 w 12"/>
                  <a:gd name="T17" fmla="*/ 8 h 24"/>
                  <a:gd name="T18" fmla="*/ 7 w 12"/>
                  <a:gd name="T19" fmla="*/ 0 h 2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2" h="24">
                    <a:moveTo>
                      <a:pt x="1" y="1"/>
                    </a:moveTo>
                    <a:cubicBezTo>
                      <a:pt x="1" y="6"/>
                      <a:pt x="0" y="11"/>
                      <a:pt x="0" y="16"/>
                    </a:cubicBezTo>
                    <a:cubicBezTo>
                      <a:pt x="0" y="11"/>
                      <a:pt x="1" y="6"/>
                      <a:pt x="1" y="1"/>
                    </a:cubicBezTo>
                    <a:moveTo>
                      <a:pt x="2" y="0"/>
                    </a:moveTo>
                    <a:cubicBezTo>
                      <a:pt x="2" y="7"/>
                      <a:pt x="2" y="14"/>
                      <a:pt x="2" y="21"/>
                    </a:cubicBezTo>
                    <a:cubicBezTo>
                      <a:pt x="5" y="22"/>
                      <a:pt x="7" y="23"/>
                      <a:pt x="9" y="24"/>
                    </a:cubicBezTo>
                    <a:cubicBezTo>
                      <a:pt x="10" y="22"/>
                      <a:pt x="11" y="20"/>
                      <a:pt x="12" y="17"/>
                    </a:cubicBezTo>
                    <a:cubicBezTo>
                      <a:pt x="11" y="14"/>
                      <a:pt x="10" y="10"/>
                      <a:pt x="9" y="6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C2BD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471" name="Freeform 5286">
                <a:extLst>
                  <a:ext uri="{FF2B5EF4-FFF2-40B4-BE49-F238E27FC236}">
                    <a16:creationId xmlns:a16="http://schemas.microsoft.com/office/drawing/2014/main" id="{A58E14FA-E871-4C4D-98CB-DE17295948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11" y="978"/>
                <a:ext cx="5" cy="8"/>
              </a:xfrm>
              <a:custGeom>
                <a:avLst/>
                <a:gdLst>
                  <a:gd name="T0" fmla="*/ 1 w 4"/>
                  <a:gd name="T1" fmla="*/ 0 h 6"/>
                  <a:gd name="T2" fmla="*/ 0 w 4"/>
                  <a:gd name="T3" fmla="*/ 20 h 6"/>
                  <a:gd name="T4" fmla="*/ 10 w 4"/>
                  <a:gd name="T5" fmla="*/ 1 h 6"/>
                  <a:gd name="T6" fmla="*/ 10 w 4"/>
                  <a:gd name="T7" fmla="*/ 1 h 6"/>
                  <a:gd name="T8" fmla="*/ 10 w 4"/>
                  <a:gd name="T9" fmla="*/ 1 h 6"/>
                  <a:gd name="T10" fmla="*/ 1 w 4"/>
                  <a:gd name="T11" fmla="*/ 0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" h="6">
                    <a:moveTo>
                      <a:pt x="1" y="0"/>
                    </a:moveTo>
                    <a:cubicBezTo>
                      <a:pt x="1" y="2"/>
                      <a:pt x="1" y="4"/>
                      <a:pt x="0" y="6"/>
                    </a:cubicBezTo>
                    <a:cubicBezTo>
                      <a:pt x="2" y="4"/>
                      <a:pt x="3" y="3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1"/>
                      <a:pt x="2" y="0"/>
                      <a:pt x="1" y="0"/>
                    </a:cubicBezTo>
                  </a:path>
                </a:pathLst>
              </a:custGeom>
              <a:solidFill>
                <a:srgbClr val="9F97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472" name="Freeform 5287">
                <a:extLst>
                  <a:ext uri="{FF2B5EF4-FFF2-40B4-BE49-F238E27FC236}">
                    <a16:creationId xmlns:a16="http://schemas.microsoft.com/office/drawing/2014/main" id="{2ED95E60-7973-4545-A193-FE04A834D6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12" y="969"/>
                <a:ext cx="4" cy="10"/>
              </a:xfrm>
              <a:custGeom>
                <a:avLst/>
                <a:gdLst>
                  <a:gd name="T0" fmla="*/ 7 w 3"/>
                  <a:gd name="T1" fmla="*/ 0 h 8"/>
                  <a:gd name="T2" fmla="*/ 1 w 3"/>
                  <a:gd name="T3" fmla="*/ 10 h 8"/>
                  <a:gd name="T4" fmla="*/ 0 w 3"/>
                  <a:gd name="T5" fmla="*/ 18 h 8"/>
                  <a:gd name="T6" fmla="*/ 9 w 3"/>
                  <a:gd name="T7" fmla="*/ 20 h 8"/>
                  <a:gd name="T8" fmla="*/ 9 w 3"/>
                  <a:gd name="T9" fmla="*/ 20 h 8"/>
                  <a:gd name="T10" fmla="*/ 7 w 3"/>
                  <a:gd name="T11" fmla="*/ 0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" h="8">
                    <a:moveTo>
                      <a:pt x="2" y="0"/>
                    </a:moveTo>
                    <a:cubicBezTo>
                      <a:pt x="1" y="2"/>
                      <a:pt x="1" y="3"/>
                      <a:pt x="1" y="4"/>
                    </a:cubicBezTo>
                    <a:cubicBezTo>
                      <a:pt x="0" y="5"/>
                      <a:pt x="0" y="6"/>
                      <a:pt x="0" y="7"/>
                    </a:cubicBezTo>
                    <a:cubicBezTo>
                      <a:pt x="1" y="7"/>
                      <a:pt x="2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5"/>
                      <a:pt x="2" y="3"/>
                      <a:pt x="2" y="0"/>
                    </a:cubicBezTo>
                  </a:path>
                </a:pathLst>
              </a:custGeom>
              <a:solidFill>
                <a:srgbClr val="C2BD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473" name="Freeform 5288">
                <a:extLst>
                  <a:ext uri="{FF2B5EF4-FFF2-40B4-BE49-F238E27FC236}">
                    <a16:creationId xmlns:a16="http://schemas.microsoft.com/office/drawing/2014/main" id="{74D8B258-FABD-4219-947E-E6F319D941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15" y="967"/>
                <a:ext cx="1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6 h 1"/>
                  <a:gd name="T4" fmla="*/ 0 w 1"/>
                  <a:gd name="T5" fmla="*/ 16 h 1"/>
                  <a:gd name="T6" fmla="*/ 0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</a:path>
                </a:pathLst>
              </a:custGeom>
              <a:solidFill>
                <a:srgbClr val="C2BD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474" name="Freeform 5289">
                <a:extLst>
                  <a:ext uri="{FF2B5EF4-FFF2-40B4-BE49-F238E27FC236}">
                    <a16:creationId xmlns:a16="http://schemas.microsoft.com/office/drawing/2014/main" id="{B332CA99-0817-4321-94F7-04A6A3FF36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11" y="948"/>
                <a:ext cx="5" cy="21"/>
              </a:xfrm>
              <a:custGeom>
                <a:avLst/>
                <a:gdLst>
                  <a:gd name="T0" fmla="*/ 1 w 4"/>
                  <a:gd name="T1" fmla="*/ 0 h 15"/>
                  <a:gd name="T2" fmla="*/ 0 w 4"/>
                  <a:gd name="T3" fmla="*/ 15 h 15"/>
                  <a:gd name="T4" fmla="*/ 8 w 4"/>
                  <a:gd name="T5" fmla="*/ 57 h 15"/>
                  <a:gd name="T6" fmla="*/ 8 w 4"/>
                  <a:gd name="T7" fmla="*/ 55 h 15"/>
                  <a:gd name="T8" fmla="*/ 10 w 4"/>
                  <a:gd name="T9" fmla="*/ 49 h 15"/>
                  <a:gd name="T10" fmla="*/ 6 w 4"/>
                  <a:gd name="T11" fmla="*/ 0 h 15"/>
                  <a:gd name="T12" fmla="*/ 1 w 4"/>
                  <a:gd name="T13" fmla="*/ 0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" h="15">
                    <a:moveTo>
                      <a:pt x="1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1" y="8"/>
                      <a:pt x="2" y="12"/>
                      <a:pt x="3" y="15"/>
                    </a:cubicBezTo>
                    <a:cubicBezTo>
                      <a:pt x="3" y="15"/>
                      <a:pt x="3" y="15"/>
                      <a:pt x="3" y="14"/>
                    </a:cubicBezTo>
                    <a:cubicBezTo>
                      <a:pt x="3" y="14"/>
                      <a:pt x="3" y="14"/>
                      <a:pt x="4" y="13"/>
                    </a:cubicBezTo>
                    <a:cubicBezTo>
                      <a:pt x="3" y="9"/>
                      <a:pt x="2" y="5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DAD7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475" name="Freeform 5290">
                <a:extLst>
                  <a:ext uri="{FF2B5EF4-FFF2-40B4-BE49-F238E27FC236}">
                    <a16:creationId xmlns:a16="http://schemas.microsoft.com/office/drawing/2014/main" id="{3E5003D4-F599-4562-BD77-EA410E6EB2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16" y="978"/>
                <a:ext cx="2" cy="1"/>
              </a:xfrm>
              <a:custGeom>
                <a:avLst/>
                <a:gdLst>
                  <a:gd name="T0" fmla="*/ 16 w 1"/>
                  <a:gd name="T1" fmla="*/ 0 h 1"/>
                  <a:gd name="T2" fmla="*/ 0 w 1"/>
                  <a:gd name="T3" fmla="*/ 1 h 1"/>
                  <a:gd name="T4" fmla="*/ 0 w 1"/>
                  <a:gd name="T5" fmla="*/ 1 h 1"/>
                  <a:gd name="T6" fmla="*/ 16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0"/>
                    </a:cubicBezTo>
                  </a:path>
                </a:pathLst>
              </a:custGeom>
              <a:solidFill>
                <a:srgbClr val="C3BE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476" name="Freeform 5291">
                <a:extLst>
                  <a:ext uri="{FF2B5EF4-FFF2-40B4-BE49-F238E27FC236}">
                    <a16:creationId xmlns:a16="http://schemas.microsoft.com/office/drawing/2014/main" id="{9159AF74-7FEA-49F6-80E7-0EAE4799DA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15" y="966"/>
                <a:ext cx="4" cy="13"/>
              </a:xfrm>
              <a:custGeom>
                <a:avLst/>
                <a:gdLst>
                  <a:gd name="T0" fmla="*/ 1 w 3"/>
                  <a:gd name="T1" fmla="*/ 0 h 10"/>
                  <a:gd name="T2" fmla="*/ 1 w 3"/>
                  <a:gd name="T3" fmla="*/ 1 h 10"/>
                  <a:gd name="T4" fmla="*/ 0 w 3"/>
                  <a:gd name="T5" fmla="*/ 1 h 10"/>
                  <a:gd name="T6" fmla="*/ 0 w 3"/>
                  <a:gd name="T7" fmla="*/ 7 h 10"/>
                  <a:gd name="T8" fmla="*/ 1 w 3"/>
                  <a:gd name="T9" fmla="*/ 29 h 10"/>
                  <a:gd name="T10" fmla="*/ 7 w 3"/>
                  <a:gd name="T11" fmla="*/ 27 h 10"/>
                  <a:gd name="T12" fmla="*/ 9 w 3"/>
                  <a:gd name="T13" fmla="*/ 27 h 10"/>
                  <a:gd name="T14" fmla="*/ 1 w 3"/>
                  <a:gd name="T15" fmla="*/ 9 h 10"/>
                  <a:gd name="T16" fmla="*/ 1 w 3"/>
                  <a:gd name="T17" fmla="*/ 0 h 1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" h="10">
                    <a:moveTo>
                      <a:pt x="1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5"/>
                      <a:pt x="1" y="7"/>
                      <a:pt x="1" y="10"/>
                    </a:cubicBezTo>
                    <a:cubicBezTo>
                      <a:pt x="1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3" y="9"/>
                    </a:cubicBezTo>
                    <a:cubicBezTo>
                      <a:pt x="2" y="7"/>
                      <a:pt x="2" y="5"/>
                      <a:pt x="1" y="3"/>
                    </a:cubicBezTo>
                    <a:cubicBezTo>
                      <a:pt x="1" y="2"/>
                      <a:pt x="1" y="1"/>
                      <a:pt x="1" y="0"/>
                    </a:cubicBezTo>
                  </a:path>
                </a:pathLst>
              </a:custGeom>
              <a:solidFill>
                <a:srgbClr val="DAD7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477" name="Freeform 5292">
                <a:extLst>
                  <a:ext uri="{FF2B5EF4-FFF2-40B4-BE49-F238E27FC236}">
                    <a16:creationId xmlns:a16="http://schemas.microsoft.com/office/drawing/2014/main" id="{BDECC194-3693-4BBD-99D7-7EA4763AE6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15" y="966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  <a:gd name="T8" fmla="*/ 1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E8E6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478" name="Freeform 5293">
                <a:extLst>
                  <a:ext uri="{FF2B5EF4-FFF2-40B4-BE49-F238E27FC236}">
                    <a16:creationId xmlns:a16="http://schemas.microsoft.com/office/drawing/2014/main" id="{43E26ED7-6F55-4AF9-B81C-C1EECF18DE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18" y="950"/>
                <a:ext cx="1" cy="4"/>
              </a:xfrm>
              <a:custGeom>
                <a:avLst/>
                <a:gdLst>
                  <a:gd name="T0" fmla="*/ 0 w 1"/>
                  <a:gd name="T1" fmla="*/ 0 h 3"/>
                  <a:gd name="T2" fmla="*/ 1 w 1"/>
                  <a:gd name="T3" fmla="*/ 9 h 3"/>
                  <a:gd name="T4" fmla="*/ 1 w 1"/>
                  <a:gd name="T5" fmla="*/ 1 h 3"/>
                  <a:gd name="T6" fmla="*/ 1 w 1"/>
                  <a:gd name="T7" fmla="*/ 0 h 3"/>
                  <a:gd name="T8" fmla="*/ 0 w 1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0" y="0"/>
                    </a:move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DAD7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479" name="Freeform 5294">
                <a:extLst>
                  <a:ext uri="{FF2B5EF4-FFF2-40B4-BE49-F238E27FC236}">
                    <a16:creationId xmlns:a16="http://schemas.microsoft.com/office/drawing/2014/main" id="{3EC83DE7-A5EF-4615-9929-D80BFEF062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14" y="948"/>
                <a:ext cx="5" cy="18"/>
              </a:xfrm>
              <a:custGeom>
                <a:avLst/>
                <a:gdLst>
                  <a:gd name="T0" fmla="*/ 0 w 4"/>
                  <a:gd name="T1" fmla="*/ 0 h 13"/>
                  <a:gd name="T2" fmla="*/ 6 w 4"/>
                  <a:gd name="T3" fmla="*/ 48 h 13"/>
                  <a:gd name="T4" fmla="*/ 10 w 4"/>
                  <a:gd name="T5" fmla="*/ 15 h 13"/>
                  <a:gd name="T6" fmla="*/ 8 w 4"/>
                  <a:gd name="T7" fmla="*/ 1 h 13"/>
                  <a:gd name="T8" fmla="*/ 0 w 4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13">
                    <a:moveTo>
                      <a:pt x="0" y="0"/>
                    </a:moveTo>
                    <a:cubicBezTo>
                      <a:pt x="0" y="5"/>
                      <a:pt x="1" y="9"/>
                      <a:pt x="2" y="13"/>
                    </a:cubicBezTo>
                    <a:cubicBezTo>
                      <a:pt x="3" y="10"/>
                      <a:pt x="3" y="7"/>
                      <a:pt x="4" y="4"/>
                    </a:cubicBezTo>
                    <a:cubicBezTo>
                      <a:pt x="4" y="3"/>
                      <a:pt x="3" y="2"/>
                      <a:pt x="3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E8E6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480" name="Freeform 5295">
                <a:extLst>
                  <a:ext uri="{FF2B5EF4-FFF2-40B4-BE49-F238E27FC236}">
                    <a16:creationId xmlns:a16="http://schemas.microsoft.com/office/drawing/2014/main" id="{6816E350-AAAD-40CC-8701-00877CA4778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722" y="973"/>
                <a:ext cx="2" cy="16"/>
              </a:xfrm>
              <a:custGeom>
                <a:avLst/>
                <a:gdLst>
                  <a:gd name="T0" fmla="*/ 2 w 2"/>
                  <a:gd name="T1" fmla="*/ 31 h 12"/>
                  <a:gd name="T2" fmla="*/ 0 w 2"/>
                  <a:gd name="T3" fmla="*/ 37 h 12"/>
                  <a:gd name="T4" fmla="*/ 2 w 2"/>
                  <a:gd name="T5" fmla="*/ 31 h 12"/>
                  <a:gd name="T6" fmla="*/ 2 w 2"/>
                  <a:gd name="T7" fmla="*/ 31 h 12"/>
                  <a:gd name="T8" fmla="*/ 2 w 2"/>
                  <a:gd name="T9" fmla="*/ 0 h 12"/>
                  <a:gd name="T10" fmla="*/ 2 w 2"/>
                  <a:gd name="T11" fmla="*/ 1 h 12"/>
                  <a:gd name="T12" fmla="*/ 2 w 2"/>
                  <a:gd name="T13" fmla="*/ 1 h 12"/>
                  <a:gd name="T14" fmla="*/ 2 w 2"/>
                  <a:gd name="T15" fmla="*/ 0 h 1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12">
                    <a:moveTo>
                      <a:pt x="2" y="10"/>
                    </a:moveTo>
                    <a:cubicBezTo>
                      <a:pt x="0" y="12"/>
                      <a:pt x="0" y="12"/>
                      <a:pt x="0" y="12"/>
                    </a:cubicBezTo>
                    <a:cubicBezTo>
                      <a:pt x="1" y="11"/>
                      <a:pt x="2" y="11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2" y="0"/>
                    </a:moveTo>
                    <a:cubicBezTo>
                      <a:pt x="2" y="0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</a:path>
                </a:pathLst>
              </a:custGeom>
              <a:solidFill>
                <a:srgbClr val="DBD7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481" name="Freeform 5296">
                <a:extLst>
                  <a:ext uri="{FF2B5EF4-FFF2-40B4-BE49-F238E27FC236}">
                    <a16:creationId xmlns:a16="http://schemas.microsoft.com/office/drawing/2014/main" id="{C595B0FD-D271-464E-AB54-4B71BE06C7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16" y="950"/>
                <a:ext cx="10" cy="28"/>
              </a:xfrm>
              <a:custGeom>
                <a:avLst/>
                <a:gdLst>
                  <a:gd name="T0" fmla="*/ 9 w 7"/>
                  <a:gd name="T1" fmla="*/ 0 h 21"/>
                  <a:gd name="T2" fmla="*/ 9 w 7"/>
                  <a:gd name="T3" fmla="*/ 1 h 21"/>
                  <a:gd name="T4" fmla="*/ 9 w 7"/>
                  <a:gd name="T5" fmla="*/ 9 h 21"/>
                  <a:gd name="T6" fmla="*/ 0 w 7"/>
                  <a:gd name="T7" fmla="*/ 37 h 21"/>
                  <a:gd name="T8" fmla="*/ 0 w 7"/>
                  <a:gd name="T9" fmla="*/ 48 h 21"/>
                  <a:gd name="T10" fmla="*/ 9 w 7"/>
                  <a:gd name="T11" fmla="*/ 65 h 21"/>
                  <a:gd name="T12" fmla="*/ 27 w 7"/>
                  <a:gd name="T13" fmla="*/ 57 h 21"/>
                  <a:gd name="T14" fmla="*/ 27 w 7"/>
                  <a:gd name="T15" fmla="*/ 55 h 21"/>
                  <a:gd name="T16" fmla="*/ 27 w 7"/>
                  <a:gd name="T17" fmla="*/ 1 h 21"/>
                  <a:gd name="T18" fmla="*/ 9 w 7"/>
                  <a:gd name="T19" fmla="*/ 0 h 2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7" h="21">
                    <a:moveTo>
                      <a:pt x="2" y="0"/>
                    </a:move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2" y="6"/>
                      <a:pt x="1" y="9"/>
                      <a:pt x="0" y="12"/>
                    </a:cubicBezTo>
                    <a:cubicBezTo>
                      <a:pt x="0" y="13"/>
                      <a:pt x="0" y="14"/>
                      <a:pt x="0" y="15"/>
                    </a:cubicBezTo>
                    <a:cubicBezTo>
                      <a:pt x="1" y="17"/>
                      <a:pt x="1" y="19"/>
                      <a:pt x="2" y="21"/>
                    </a:cubicBezTo>
                    <a:cubicBezTo>
                      <a:pt x="3" y="20"/>
                      <a:pt x="4" y="19"/>
                      <a:pt x="6" y="18"/>
                    </a:cubicBezTo>
                    <a:cubicBezTo>
                      <a:pt x="6" y="18"/>
                      <a:pt x="6" y="17"/>
                      <a:pt x="6" y="17"/>
                    </a:cubicBezTo>
                    <a:cubicBezTo>
                      <a:pt x="7" y="12"/>
                      <a:pt x="6" y="6"/>
                      <a:pt x="6" y="1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E8E6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482" name="Freeform 5297">
                <a:extLst>
                  <a:ext uri="{FF2B5EF4-FFF2-40B4-BE49-F238E27FC236}">
                    <a16:creationId xmlns:a16="http://schemas.microsoft.com/office/drawing/2014/main" id="{ED14BC61-C5A0-4FE0-A55F-2F4559DD0D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16" y="954"/>
                <a:ext cx="3" cy="12"/>
              </a:xfrm>
              <a:custGeom>
                <a:avLst/>
                <a:gdLst>
                  <a:gd name="T0" fmla="*/ 12 w 2"/>
                  <a:gd name="T1" fmla="*/ 0 h 9"/>
                  <a:gd name="T2" fmla="*/ 0 w 2"/>
                  <a:gd name="T3" fmla="*/ 28 h 9"/>
                  <a:gd name="T4" fmla="*/ 0 w 2"/>
                  <a:gd name="T5" fmla="*/ 28 h 9"/>
                  <a:gd name="T6" fmla="*/ 12 w 2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9">
                    <a:moveTo>
                      <a:pt x="2" y="0"/>
                    </a:moveTo>
                    <a:cubicBezTo>
                      <a:pt x="1" y="3"/>
                      <a:pt x="1" y="6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6"/>
                      <a:pt x="2" y="3"/>
                      <a:pt x="2" y="0"/>
                    </a:cubicBezTo>
                  </a:path>
                </a:pathLst>
              </a:custGeom>
              <a:solidFill>
                <a:srgbClr val="F1F0E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483" name="Freeform 5298">
                <a:extLst>
                  <a:ext uri="{FF2B5EF4-FFF2-40B4-BE49-F238E27FC236}">
                    <a16:creationId xmlns:a16="http://schemas.microsoft.com/office/drawing/2014/main" id="{E297BA48-8F6F-47CF-8DB6-BB0B09B7523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47" y="1100"/>
                <a:ext cx="34" cy="193"/>
              </a:xfrm>
              <a:custGeom>
                <a:avLst/>
                <a:gdLst>
                  <a:gd name="T0" fmla="*/ 27 w 25"/>
                  <a:gd name="T1" fmla="*/ 362 h 142"/>
                  <a:gd name="T2" fmla="*/ 0 w 25"/>
                  <a:gd name="T3" fmla="*/ 410 h 142"/>
                  <a:gd name="T4" fmla="*/ 1 w 25"/>
                  <a:gd name="T5" fmla="*/ 484 h 142"/>
                  <a:gd name="T6" fmla="*/ 27 w 25"/>
                  <a:gd name="T7" fmla="*/ 362 h 142"/>
                  <a:gd name="T8" fmla="*/ 41 w 25"/>
                  <a:gd name="T9" fmla="*/ 120 h 142"/>
                  <a:gd name="T10" fmla="*/ 41 w 25"/>
                  <a:gd name="T11" fmla="*/ 132 h 142"/>
                  <a:gd name="T12" fmla="*/ 48 w 25"/>
                  <a:gd name="T13" fmla="*/ 183 h 142"/>
                  <a:gd name="T14" fmla="*/ 72 w 25"/>
                  <a:gd name="T15" fmla="*/ 189 h 142"/>
                  <a:gd name="T16" fmla="*/ 78 w 25"/>
                  <a:gd name="T17" fmla="*/ 170 h 142"/>
                  <a:gd name="T18" fmla="*/ 72 w 25"/>
                  <a:gd name="T19" fmla="*/ 133 h 142"/>
                  <a:gd name="T20" fmla="*/ 45 w 25"/>
                  <a:gd name="T21" fmla="*/ 124 h 142"/>
                  <a:gd name="T22" fmla="*/ 41 w 25"/>
                  <a:gd name="T23" fmla="*/ 120 h 142"/>
                  <a:gd name="T24" fmla="*/ 86 w 25"/>
                  <a:gd name="T25" fmla="*/ 0 h 142"/>
                  <a:gd name="T26" fmla="*/ 78 w 25"/>
                  <a:gd name="T27" fmla="*/ 0 h 142"/>
                  <a:gd name="T28" fmla="*/ 65 w 25"/>
                  <a:gd name="T29" fmla="*/ 35 h 142"/>
                  <a:gd name="T30" fmla="*/ 78 w 25"/>
                  <a:gd name="T31" fmla="*/ 37 h 142"/>
                  <a:gd name="T32" fmla="*/ 86 w 25"/>
                  <a:gd name="T33" fmla="*/ 0 h 14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25" h="142">
                    <a:moveTo>
                      <a:pt x="8" y="106"/>
                    </a:moveTo>
                    <a:cubicBezTo>
                      <a:pt x="6" y="111"/>
                      <a:pt x="3" y="115"/>
                      <a:pt x="0" y="120"/>
                    </a:cubicBezTo>
                    <a:cubicBezTo>
                      <a:pt x="0" y="127"/>
                      <a:pt x="1" y="134"/>
                      <a:pt x="1" y="142"/>
                    </a:cubicBezTo>
                    <a:cubicBezTo>
                      <a:pt x="3" y="130"/>
                      <a:pt x="6" y="118"/>
                      <a:pt x="8" y="106"/>
                    </a:cubicBezTo>
                    <a:moveTo>
                      <a:pt x="12" y="35"/>
                    </a:moveTo>
                    <a:cubicBezTo>
                      <a:pt x="12" y="36"/>
                      <a:pt x="12" y="37"/>
                      <a:pt x="12" y="38"/>
                    </a:cubicBezTo>
                    <a:cubicBezTo>
                      <a:pt x="12" y="43"/>
                      <a:pt x="13" y="49"/>
                      <a:pt x="14" y="54"/>
                    </a:cubicBezTo>
                    <a:cubicBezTo>
                      <a:pt x="17" y="55"/>
                      <a:pt x="19" y="55"/>
                      <a:pt x="21" y="55"/>
                    </a:cubicBezTo>
                    <a:cubicBezTo>
                      <a:pt x="22" y="54"/>
                      <a:pt x="22" y="52"/>
                      <a:pt x="23" y="50"/>
                    </a:cubicBezTo>
                    <a:cubicBezTo>
                      <a:pt x="22" y="47"/>
                      <a:pt x="21" y="43"/>
                      <a:pt x="21" y="39"/>
                    </a:cubicBezTo>
                    <a:cubicBezTo>
                      <a:pt x="18" y="38"/>
                      <a:pt x="16" y="37"/>
                      <a:pt x="13" y="36"/>
                    </a:cubicBezTo>
                    <a:cubicBezTo>
                      <a:pt x="13" y="35"/>
                      <a:pt x="12" y="35"/>
                      <a:pt x="12" y="35"/>
                    </a:cubicBezTo>
                    <a:moveTo>
                      <a:pt x="25" y="0"/>
                    </a:moveTo>
                    <a:cubicBezTo>
                      <a:pt x="24" y="0"/>
                      <a:pt x="24" y="0"/>
                      <a:pt x="23" y="0"/>
                    </a:cubicBezTo>
                    <a:cubicBezTo>
                      <a:pt x="22" y="3"/>
                      <a:pt x="21" y="7"/>
                      <a:pt x="19" y="10"/>
                    </a:cubicBezTo>
                    <a:cubicBezTo>
                      <a:pt x="21" y="10"/>
                      <a:pt x="22" y="10"/>
                      <a:pt x="23" y="11"/>
                    </a:cubicBezTo>
                    <a:cubicBezTo>
                      <a:pt x="24" y="7"/>
                      <a:pt x="24" y="3"/>
                      <a:pt x="25" y="0"/>
                    </a:cubicBezTo>
                  </a:path>
                </a:pathLst>
              </a:custGeom>
              <a:solidFill>
                <a:srgbClr val="766C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484" name="Freeform 5299">
                <a:extLst>
                  <a:ext uri="{FF2B5EF4-FFF2-40B4-BE49-F238E27FC236}">
                    <a16:creationId xmlns:a16="http://schemas.microsoft.com/office/drawing/2014/main" id="{105BE560-69B2-46F5-A939-8BDCC6B124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62" y="1114"/>
                <a:ext cx="16" cy="39"/>
              </a:xfrm>
              <a:custGeom>
                <a:avLst/>
                <a:gdLst>
                  <a:gd name="T0" fmla="*/ 27 w 12"/>
                  <a:gd name="T1" fmla="*/ 0 h 29"/>
                  <a:gd name="T2" fmla="*/ 0 w 12"/>
                  <a:gd name="T3" fmla="*/ 65 h 29"/>
                  <a:gd name="T4" fmla="*/ 1 w 12"/>
                  <a:gd name="T5" fmla="*/ 83 h 29"/>
                  <a:gd name="T6" fmla="*/ 7 w 12"/>
                  <a:gd name="T7" fmla="*/ 85 h 29"/>
                  <a:gd name="T8" fmla="*/ 31 w 12"/>
                  <a:gd name="T9" fmla="*/ 94 h 29"/>
                  <a:gd name="T10" fmla="*/ 31 w 12"/>
                  <a:gd name="T11" fmla="*/ 75 h 29"/>
                  <a:gd name="T12" fmla="*/ 37 w 12"/>
                  <a:gd name="T13" fmla="*/ 1 h 29"/>
                  <a:gd name="T14" fmla="*/ 27 w 12"/>
                  <a:gd name="T15" fmla="*/ 0 h 2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2" h="29">
                    <a:moveTo>
                      <a:pt x="8" y="0"/>
                    </a:moveTo>
                    <a:cubicBezTo>
                      <a:pt x="6" y="7"/>
                      <a:pt x="3" y="13"/>
                      <a:pt x="0" y="20"/>
                    </a:cubicBezTo>
                    <a:cubicBezTo>
                      <a:pt x="0" y="22"/>
                      <a:pt x="0" y="23"/>
                      <a:pt x="1" y="25"/>
                    </a:cubicBezTo>
                    <a:cubicBezTo>
                      <a:pt x="1" y="25"/>
                      <a:pt x="2" y="25"/>
                      <a:pt x="2" y="26"/>
                    </a:cubicBezTo>
                    <a:cubicBezTo>
                      <a:pt x="5" y="27"/>
                      <a:pt x="7" y="28"/>
                      <a:pt x="10" y="29"/>
                    </a:cubicBezTo>
                    <a:cubicBezTo>
                      <a:pt x="10" y="27"/>
                      <a:pt x="10" y="25"/>
                      <a:pt x="10" y="23"/>
                    </a:cubicBezTo>
                    <a:cubicBezTo>
                      <a:pt x="10" y="15"/>
                      <a:pt x="11" y="8"/>
                      <a:pt x="12" y="1"/>
                    </a:cubicBezTo>
                    <a:cubicBezTo>
                      <a:pt x="11" y="0"/>
                      <a:pt x="10" y="0"/>
                      <a:pt x="8" y="0"/>
                    </a:cubicBezTo>
                  </a:path>
                </a:pathLst>
              </a:custGeom>
              <a:solidFill>
                <a:srgbClr val="A7A0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485" name="Freeform 5300">
                <a:extLst>
                  <a:ext uri="{FF2B5EF4-FFF2-40B4-BE49-F238E27FC236}">
                    <a16:creationId xmlns:a16="http://schemas.microsoft.com/office/drawing/2014/main" id="{15C5FCF2-0D05-443F-B006-F0C911C7DE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69" y="1199"/>
                <a:ext cx="1" cy="4"/>
              </a:xfrm>
              <a:custGeom>
                <a:avLst/>
                <a:gdLst>
                  <a:gd name="T0" fmla="*/ 0 w 1"/>
                  <a:gd name="T1" fmla="*/ 0 h 3"/>
                  <a:gd name="T2" fmla="*/ 0 w 1"/>
                  <a:gd name="T3" fmla="*/ 9 h 3"/>
                  <a:gd name="T4" fmla="*/ 0 w 1"/>
                  <a:gd name="T5" fmla="*/ 0 h 3"/>
                  <a:gd name="T6" fmla="*/ 0 w 1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0"/>
                    </a:moveTo>
                    <a:cubicBezTo>
                      <a:pt x="0" y="1"/>
                      <a:pt x="0" y="2"/>
                      <a:pt x="0" y="3"/>
                    </a:cubicBezTo>
                    <a:cubicBezTo>
                      <a:pt x="0" y="2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A7A0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486" name="Freeform 5301">
                <a:extLst>
                  <a:ext uri="{FF2B5EF4-FFF2-40B4-BE49-F238E27FC236}">
                    <a16:creationId xmlns:a16="http://schemas.microsoft.com/office/drawing/2014/main" id="{D19B29B2-2E9B-4A18-9F0D-C32FDD39F0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78" y="1091"/>
                <a:ext cx="4" cy="9"/>
              </a:xfrm>
              <a:custGeom>
                <a:avLst/>
                <a:gdLst>
                  <a:gd name="T0" fmla="*/ 9 w 3"/>
                  <a:gd name="T1" fmla="*/ 0 h 7"/>
                  <a:gd name="T2" fmla="*/ 0 w 3"/>
                  <a:gd name="T3" fmla="*/ 19 h 7"/>
                  <a:gd name="T4" fmla="*/ 7 w 3"/>
                  <a:gd name="T5" fmla="*/ 19 h 7"/>
                  <a:gd name="T6" fmla="*/ 9 w 3"/>
                  <a:gd name="T7" fmla="*/ 0 h 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7">
                    <a:moveTo>
                      <a:pt x="3" y="0"/>
                    </a:moveTo>
                    <a:cubicBezTo>
                      <a:pt x="2" y="2"/>
                      <a:pt x="1" y="4"/>
                      <a:pt x="0" y="7"/>
                    </a:cubicBezTo>
                    <a:cubicBezTo>
                      <a:pt x="1" y="7"/>
                      <a:pt x="1" y="7"/>
                      <a:pt x="2" y="7"/>
                    </a:cubicBezTo>
                    <a:cubicBezTo>
                      <a:pt x="2" y="4"/>
                      <a:pt x="2" y="2"/>
                      <a:pt x="3" y="0"/>
                    </a:cubicBezTo>
                  </a:path>
                </a:pathLst>
              </a:custGeom>
              <a:solidFill>
                <a:srgbClr val="8D85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487" name="Freeform 5302">
                <a:extLst>
                  <a:ext uri="{FF2B5EF4-FFF2-40B4-BE49-F238E27FC236}">
                    <a16:creationId xmlns:a16="http://schemas.microsoft.com/office/drawing/2014/main" id="{027035B6-9A29-40CF-B79F-26E3B73AAF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66" y="1173"/>
                <a:ext cx="10" cy="26"/>
              </a:xfrm>
              <a:custGeom>
                <a:avLst/>
                <a:gdLst>
                  <a:gd name="T0" fmla="*/ 0 w 7"/>
                  <a:gd name="T1" fmla="*/ 0 h 19"/>
                  <a:gd name="T2" fmla="*/ 1 w 7"/>
                  <a:gd name="T3" fmla="*/ 67 h 19"/>
                  <a:gd name="T4" fmla="*/ 9 w 7"/>
                  <a:gd name="T5" fmla="*/ 67 h 19"/>
                  <a:gd name="T6" fmla="*/ 29 w 7"/>
                  <a:gd name="T7" fmla="*/ 1 h 19"/>
                  <a:gd name="T8" fmla="*/ 0 w 7"/>
                  <a:gd name="T9" fmla="*/ 0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" h="19">
                    <a:moveTo>
                      <a:pt x="0" y="0"/>
                    </a:moveTo>
                    <a:cubicBezTo>
                      <a:pt x="1" y="6"/>
                      <a:pt x="1" y="13"/>
                      <a:pt x="1" y="19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4" y="13"/>
                      <a:pt x="6" y="7"/>
                      <a:pt x="7" y="1"/>
                    </a:cubicBezTo>
                    <a:cubicBezTo>
                      <a:pt x="5" y="1"/>
                      <a:pt x="3" y="1"/>
                      <a:pt x="0" y="0"/>
                    </a:cubicBezTo>
                  </a:path>
                </a:pathLst>
              </a:custGeom>
              <a:solidFill>
                <a:srgbClr val="8D85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488" name="Freeform 5303">
                <a:extLst>
                  <a:ext uri="{FF2B5EF4-FFF2-40B4-BE49-F238E27FC236}">
                    <a16:creationId xmlns:a16="http://schemas.microsoft.com/office/drawing/2014/main" id="{EE205E01-D292-441D-9841-103CFD1CEB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67" y="1199"/>
                <a:ext cx="2" cy="1"/>
              </a:xfrm>
              <a:custGeom>
                <a:avLst/>
                <a:gdLst>
                  <a:gd name="T0" fmla="*/ 16 w 1"/>
                  <a:gd name="T1" fmla="*/ 0 h 1"/>
                  <a:gd name="T2" fmla="*/ 0 w 1"/>
                  <a:gd name="T3" fmla="*/ 0 h 1"/>
                  <a:gd name="T4" fmla="*/ 16 w 1"/>
                  <a:gd name="T5" fmla="*/ 0 h 1"/>
                  <a:gd name="T6" fmla="*/ 16 w 1"/>
                  <a:gd name="T7" fmla="*/ 0 h 1"/>
                  <a:gd name="T8" fmla="*/ 16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B7B1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489" name="Freeform 5304">
                <a:extLst>
                  <a:ext uri="{FF2B5EF4-FFF2-40B4-BE49-F238E27FC236}">
                    <a16:creationId xmlns:a16="http://schemas.microsoft.com/office/drawing/2014/main" id="{42F1D11A-AA49-496A-B6F4-7C0364A2458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48" y="1168"/>
                <a:ext cx="32" cy="133"/>
              </a:xfrm>
              <a:custGeom>
                <a:avLst/>
                <a:gdLst>
                  <a:gd name="T0" fmla="*/ 36 w 23"/>
                  <a:gd name="T1" fmla="*/ 174 h 98"/>
                  <a:gd name="T2" fmla="*/ 26 w 23"/>
                  <a:gd name="T3" fmla="*/ 190 h 98"/>
                  <a:gd name="T4" fmla="*/ 0 w 23"/>
                  <a:gd name="T5" fmla="*/ 314 h 98"/>
                  <a:gd name="T6" fmla="*/ 1 w 23"/>
                  <a:gd name="T7" fmla="*/ 334 h 98"/>
                  <a:gd name="T8" fmla="*/ 1 w 23"/>
                  <a:gd name="T9" fmla="*/ 334 h 98"/>
                  <a:gd name="T10" fmla="*/ 21 w 23"/>
                  <a:gd name="T11" fmla="*/ 330 h 98"/>
                  <a:gd name="T12" fmla="*/ 68 w 23"/>
                  <a:gd name="T13" fmla="*/ 176 h 98"/>
                  <a:gd name="T14" fmla="*/ 68 w 23"/>
                  <a:gd name="T15" fmla="*/ 176 h 98"/>
                  <a:gd name="T16" fmla="*/ 36 w 23"/>
                  <a:gd name="T17" fmla="*/ 174 h 98"/>
                  <a:gd name="T18" fmla="*/ 83 w 23"/>
                  <a:gd name="T19" fmla="*/ 0 h 98"/>
                  <a:gd name="T20" fmla="*/ 75 w 23"/>
                  <a:gd name="T21" fmla="*/ 19 h 98"/>
                  <a:gd name="T22" fmla="*/ 88 w 23"/>
                  <a:gd name="T23" fmla="*/ 20 h 98"/>
                  <a:gd name="T24" fmla="*/ 83 w 23"/>
                  <a:gd name="T25" fmla="*/ 0 h 9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3" h="98">
                    <a:moveTo>
                      <a:pt x="10" y="51"/>
                    </a:moveTo>
                    <a:cubicBezTo>
                      <a:pt x="9" y="53"/>
                      <a:pt x="8" y="55"/>
                      <a:pt x="7" y="56"/>
                    </a:cubicBezTo>
                    <a:cubicBezTo>
                      <a:pt x="5" y="68"/>
                      <a:pt x="2" y="80"/>
                      <a:pt x="0" y="92"/>
                    </a:cubicBezTo>
                    <a:cubicBezTo>
                      <a:pt x="1" y="94"/>
                      <a:pt x="1" y="96"/>
                      <a:pt x="1" y="98"/>
                    </a:cubicBezTo>
                    <a:cubicBezTo>
                      <a:pt x="1" y="98"/>
                      <a:pt x="1" y="98"/>
                      <a:pt x="1" y="98"/>
                    </a:cubicBezTo>
                    <a:cubicBezTo>
                      <a:pt x="3" y="98"/>
                      <a:pt x="5" y="98"/>
                      <a:pt x="6" y="97"/>
                    </a:cubicBezTo>
                    <a:cubicBezTo>
                      <a:pt x="10" y="83"/>
                      <a:pt x="16" y="68"/>
                      <a:pt x="18" y="52"/>
                    </a:cubicBezTo>
                    <a:cubicBezTo>
                      <a:pt x="18" y="52"/>
                      <a:pt x="18" y="52"/>
                      <a:pt x="18" y="52"/>
                    </a:cubicBezTo>
                    <a:cubicBezTo>
                      <a:pt x="16" y="52"/>
                      <a:pt x="13" y="52"/>
                      <a:pt x="10" y="51"/>
                    </a:cubicBezTo>
                    <a:moveTo>
                      <a:pt x="22" y="0"/>
                    </a:moveTo>
                    <a:cubicBezTo>
                      <a:pt x="21" y="2"/>
                      <a:pt x="21" y="4"/>
                      <a:pt x="20" y="5"/>
                    </a:cubicBezTo>
                    <a:cubicBezTo>
                      <a:pt x="21" y="5"/>
                      <a:pt x="22" y="5"/>
                      <a:pt x="23" y="6"/>
                    </a:cubicBezTo>
                    <a:cubicBezTo>
                      <a:pt x="22" y="4"/>
                      <a:pt x="22" y="2"/>
                      <a:pt x="22" y="0"/>
                    </a:cubicBezTo>
                  </a:path>
                </a:pathLst>
              </a:custGeom>
              <a:solidFill>
                <a:srgbClr val="A7A0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490" name="Freeform 5305">
                <a:extLst>
                  <a:ext uri="{FF2B5EF4-FFF2-40B4-BE49-F238E27FC236}">
                    <a16:creationId xmlns:a16="http://schemas.microsoft.com/office/drawing/2014/main" id="{413AB063-9E71-4C22-9197-9955877462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62" y="1199"/>
                <a:ext cx="20" cy="40"/>
              </a:xfrm>
              <a:custGeom>
                <a:avLst/>
                <a:gdLst>
                  <a:gd name="T0" fmla="*/ 16 w 15"/>
                  <a:gd name="T1" fmla="*/ 0 h 29"/>
                  <a:gd name="T2" fmla="*/ 16 w 15"/>
                  <a:gd name="T3" fmla="*/ 11 h 29"/>
                  <a:gd name="T4" fmla="*/ 9 w 15"/>
                  <a:gd name="T5" fmla="*/ 65 h 29"/>
                  <a:gd name="T6" fmla="*/ 0 w 15"/>
                  <a:gd name="T7" fmla="*/ 102 h 29"/>
                  <a:gd name="T8" fmla="*/ 27 w 15"/>
                  <a:gd name="T9" fmla="*/ 105 h 29"/>
                  <a:gd name="T10" fmla="*/ 48 w 15"/>
                  <a:gd name="T11" fmla="*/ 1 h 29"/>
                  <a:gd name="T12" fmla="*/ 48 w 15"/>
                  <a:gd name="T13" fmla="*/ 0 h 29"/>
                  <a:gd name="T14" fmla="*/ 36 w 15"/>
                  <a:gd name="T15" fmla="*/ 1 h 29"/>
                  <a:gd name="T16" fmla="*/ 16 w 15"/>
                  <a:gd name="T17" fmla="*/ 0 h 2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5" h="29">
                    <a:moveTo>
                      <a:pt x="5" y="0"/>
                    </a:moveTo>
                    <a:cubicBezTo>
                      <a:pt x="5" y="1"/>
                      <a:pt x="5" y="2"/>
                      <a:pt x="5" y="3"/>
                    </a:cubicBezTo>
                    <a:cubicBezTo>
                      <a:pt x="5" y="8"/>
                      <a:pt x="4" y="13"/>
                      <a:pt x="3" y="18"/>
                    </a:cubicBezTo>
                    <a:cubicBezTo>
                      <a:pt x="2" y="22"/>
                      <a:pt x="1" y="25"/>
                      <a:pt x="0" y="28"/>
                    </a:cubicBezTo>
                    <a:cubicBezTo>
                      <a:pt x="3" y="29"/>
                      <a:pt x="6" y="29"/>
                      <a:pt x="8" y="29"/>
                    </a:cubicBezTo>
                    <a:cubicBezTo>
                      <a:pt x="10" y="20"/>
                      <a:pt x="14" y="10"/>
                      <a:pt x="15" y="1"/>
                    </a:cubicBezTo>
                    <a:cubicBezTo>
                      <a:pt x="15" y="1"/>
                      <a:pt x="15" y="1"/>
                      <a:pt x="15" y="0"/>
                    </a:cubicBezTo>
                    <a:cubicBezTo>
                      <a:pt x="14" y="0"/>
                      <a:pt x="13" y="1"/>
                      <a:pt x="11" y="1"/>
                    </a:cubicBezTo>
                    <a:cubicBezTo>
                      <a:pt x="9" y="1"/>
                      <a:pt x="7" y="0"/>
                      <a:pt x="5" y="0"/>
                    </a:cubicBezTo>
                  </a:path>
                </a:pathLst>
              </a:custGeom>
              <a:solidFill>
                <a:srgbClr val="C8C3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491" name="Freeform 5306">
                <a:extLst>
                  <a:ext uri="{FF2B5EF4-FFF2-40B4-BE49-F238E27FC236}">
                    <a16:creationId xmlns:a16="http://schemas.microsoft.com/office/drawing/2014/main" id="{1F01D417-C950-4B91-B58F-C394C72DD9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1" y="1325"/>
                <a:ext cx="1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16 h 1"/>
                  <a:gd name="T6" fmla="*/ 0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C8C3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492" name="Freeform 5307">
                <a:extLst>
                  <a:ext uri="{FF2B5EF4-FFF2-40B4-BE49-F238E27FC236}">
                    <a16:creationId xmlns:a16="http://schemas.microsoft.com/office/drawing/2014/main" id="{E3CA1E5A-65E2-4128-B541-2A411555A5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69" y="1175"/>
                <a:ext cx="13" cy="24"/>
              </a:xfrm>
              <a:custGeom>
                <a:avLst/>
                <a:gdLst>
                  <a:gd name="T0" fmla="*/ 16 w 10"/>
                  <a:gd name="T1" fmla="*/ 0 h 18"/>
                  <a:gd name="T2" fmla="*/ 0 w 10"/>
                  <a:gd name="T3" fmla="*/ 57 h 18"/>
                  <a:gd name="T4" fmla="*/ 29 w 10"/>
                  <a:gd name="T5" fmla="*/ 55 h 18"/>
                  <a:gd name="T6" fmla="*/ 22 w 10"/>
                  <a:gd name="T7" fmla="*/ 1 h 18"/>
                  <a:gd name="T8" fmla="*/ 16 w 10"/>
                  <a:gd name="T9" fmla="*/ 0 h 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" h="18">
                    <a:moveTo>
                      <a:pt x="5" y="0"/>
                    </a:moveTo>
                    <a:cubicBezTo>
                      <a:pt x="4" y="6"/>
                      <a:pt x="2" y="12"/>
                      <a:pt x="0" y="18"/>
                    </a:cubicBezTo>
                    <a:cubicBezTo>
                      <a:pt x="4" y="17"/>
                      <a:pt x="8" y="17"/>
                      <a:pt x="10" y="17"/>
                    </a:cubicBezTo>
                    <a:cubicBezTo>
                      <a:pt x="10" y="11"/>
                      <a:pt x="9" y="6"/>
                      <a:pt x="8" y="1"/>
                    </a:cubicBezTo>
                    <a:cubicBezTo>
                      <a:pt x="7" y="0"/>
                      <a:pt x="6" y="0"/>
                      <a:pt x="5" y="0"/>
                    </a:cubicBezTo>
                  </a:path>
                </a:pathLst>
              </a:custGeom>
              <a:solidFill>
                <a:srgbClr val="B7B1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493" name="Freeform 5308">
                <a:extLst>
                  <a:ext uri="{FF2B5EF4-FFF2-40B4-BE49-F238E27FC236}">
                    <a16:creationId xmlns:a16="http://schemas.microsoft.com/office/drawing/2014/main" id="{CC8A1104-44D7-4BE1-BB67-3C5D62DDCD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69" y="1198"/>
                <a:ext cx="13" cy="3"/>
              </a:xfrm>
              <a:custGeom>
                <a:avLst/>
                <a:gdLst>
                  <a:gd name="T0" fmla="*/ 29 w 10"/>
                  <a:gd name="T1" fmla="*/ 0 h 2"/>
                  <a:gd name="T2" fmla="*/ 0 w 10"/>
                  <a:gd name="T3" fmla="*/ 8 h 2"/>
                  <a:gd name="T4" fmla="*/ 0 w 10"/>
                  <a:gd name="T5" fmla="*/ 8 h 2"/>
                  <a:gd name="T6" fmla="*/ 17 w 10"/>
                  <a:gd name="T7" fmla="*/ 12 h 2"/>
                  <a:gd name="T8" fmla="*/ 29 w 10"/>
                  <a:gd name="T9" fmla="*/ 8 h 2"/>
                  <a:gd name="T10" fmla="*/ 29 w 10"/>
                  <a:gd name="T11" fmla="*/ 0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" h="2">
                    <a:moveTo>
                      <a:pt x="10" y="0"/>
                    </a:moveTo>
                    <a:cubicBezTo>
                      <a:pt x="8" y="0"/>
                      <a:pt x="4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1"/>
                      <a:pt x="4" y="2"/>
                      <a:pt x="6" y="2"/>
                    </a:cubicBezTo>
                    <a:cubicBezTo>
                      <a:pt x="8" y="2"/>
                      <a:pt x="9" y="1"/>
                      <a:pt x="10" y="1"/>
                    </a:cubicBezTo>
                    <a:cubicBezTo>
                      <a:pt x="10" y="1"/>
                      <a:pt x="10" y="1"/>
                      <a:pt x="10" y="0"/>
                    </a:cubicBezTo>
                  </a:path>
                </a:pathLst>
              </a:custGeom>
              <a:solidFill>
                <a:srgbClr val="D3CF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494" name="Freeform 5309">
                <a:extLst>
                  <a:ext uri="{FF2B5EF4-FFF2-40B4-BE49-F238E27FC236}">
                    <a16:creationId xmlns:a16="http://schemas.microsoft.com/office/drawing/2014/main" id="{76C72864-B58F-49EB-B2EC-77F25A20AF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0" y="1300"/>
                <a:ext cx="7" cy="8"/>
              </a:xfrm>
              <a:custGeom>
                <a:avLst/>
                <a:gdLst>
                  <a:gd name="T0" fmla="*/ 20 w 5"/>
                  <a:gd name="T1" fmla="*/ 0 h 6"/>
                  <a:gd name="T2" fmla="*/ 0 w 5"/>
                  <a:gd name="T3" fmla="*/ 1 h 6"/>
                  <a:gd name="T4" fmla="*/ 0 w 5"/>
                  <a:gd name="T5" fmla="*/ 1 h 6"/>
                  <a:gd name="T6" fmla="*/ 0 w 5"/>
                  <a:gd name="T7" fmla="*/ 20 h 6"/>
                  <a:gd name="T8" fmla="*/ 11 w 5"/>
                  <a:gd name="T9" fmla="*/ 16 h 6"/>
                  <a:gd name="T10" fmla="*/ 15 w 5"/>
                  <a:gd name="T11" fmla="*/ 16 h 6"/>
                  <a:gd name="T12" fmla="*/ 20 w 5"/>
                  <a:gd name="T13" fmla="*/ 0 h 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" h="6">
                    <a:moveTo>
                      <a:pt x="5" y="0"/>
                    </a:moveTo>
                    <a:cubicBezTo>
                      <a:pt x="4" y="1"/>
                      <a:pt x="2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4"/>
                      <a:pt x="0" y="6"/>
                    </a:cubicBezTo>
                    <a:cubicBezTo>
                      <a:pt x="2" y="5"/>
                      <a:pt x="3" y="5"/>
                      <a:pt x="3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3"/>
                      <a:pt x="5" y="2"/>
                      <a:pt x="5" y="0"/>
                    </a:cubicBezTo>
                  </a:path>
                </a:pathLst>
              </a:custGeom>
              <a:solidFill>
                <a:srgbClr val="B7B1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495" name="Freeform 5310">
                <a:extLst>
                  <a:ext uri="{FF2B5EF4-FFF2-40B4-BE49-F238E27FC236}">
                    <a16:creationId xmlns:a16="http://schemas.microsoft.com/office/drawing/2014/main" id="{13C0C8CC-E130-40AA-9204-34E8E78606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0" y="1306"/>
                <a:ext cx="5" cy="19"/>
              </a:xfrm>
              <a:custGeom>
                <a:avLst/>
                <a:gdLst>
                  <a:gd name="T0" fmla="*/ 10 w 4"/>
                  <a:gd name="T1" fmla="*/ 0 h 14"/>
                  <a:gd name="T2" fmla="*/ 8 w 4"/>
                  <a:gd name="T3" fmla="*/ 0 h 14"/>
                  <a:gd name="T4" fmla="*/ 0 w 4"/>
                  <a:gd name="T5" fmla="*/ 1 h 14"/>
                  <a:gd name="T6" fmla="*/ 1 w 4"/>
                  <a:gd name="T7" fmla="*/ 48 h 14"/>
                  <a:gd name="T8" fmla="*/ 1 w 4"/>
                  <a:gd name="T9" fmla="*/ 48 h 14"/>
                  <a:gd name="T10" fmla="*/ 6 w 4"/>
                  <a:gd name="T11" fmla="*/ 41 h 14"/>
                  <a:gd name="T12" fmla="*/ 10 w 4"/>
                  <a:gd name="T13" fmla="*/ 0 h 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" h="14">
                    <a:moveTo>
                      <a:pt x="4" y="0"/>
                    </a:moveTo>
                    <a:cubicBezTo>
                      <a:pt x="4" y="0"/>
                      <a:pt x="4" y="0"/>
                      <a:pt x="3" y="0"/>
                    </a:cubicBezTo>
                    <a:cubicBezTo>
                      <a:pt x="3" y="0"/>
                      <a:pt x="2" y="0"/>
                      <a:pt x="0" y="1"/>
                    </a:cubicBezTo>
                    <a:cubicBezTo>
                      <a:pt x="1" y="5"/>
                      <a:pt x="1" y="9"/>
                      <a:pt x="1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3"/>
                      <a:pt x="2" y="13"/>
                      <a:pt x="2" y="12"/>
                    </a:cubicBezTo>
                    <a:cubicBezTo>
                      <a:pt x="2" y="8"/>
                      <a:pt x="3" y="4"/>
                      <a:pt x="4" y="0"/>
                    </a:cubicBezTo>
                  </a:path>
                </a:pathLst>
              </a:custGeom>
              <a:solidFill>
                <a:srgbClr val="D3CF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496" name="Freeform 5311">
                <a:extLst>
                  <a:ext uri="{FF2B5EF4-FFF2-40B4-BE49-F238E27FC236}">
                    <a16:creationId xmlns:a16="http://schemas.microsoft.com/office/drawing/2014/main" id="{30F7109D-0335-4A38-9626-8FBD26DC6C8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93" y="986"/>
                <a:ext cx="19" cy="132"/>
              </a:xfrm>
              <a:custGeom>
                <a:avLst/>
                <a:gdLst>
                  <a:gd name="T0" fmla="*/ 26 w 14"/>
                  <a:gd name="T1" fmla="*/ 210 h 97"/>
                  <a:gd name="T2" fmla="*/ 14 w 14"/>
                  <a:gd name="T3" fmla="*/ 222 h 97"/>
                  <a:gd name="T4" fmla="*/ 0 w 14"/>
                  <a:gd name="T5" fmla="*/ 333 h 97"/>
                  <a:gd name="T6" fmla="*/ 0 w 14"/>
                  <a:gd name="T7" fmla="*/ 333 h 97"/>
                  <a:gd name="T8" fmla="*/ 26 w 14"/>
                  <a:gd name="T9" fmla="*/ 211 h 97"/>
                  <a:gd name="T10" fmla="*/ 26 w 14"/>
                  <a:gd name="T11" fmla="*/ 210 h 97"/>
                  <a:gd name="T12" fmla="*/ 45 w 14"/>
                  <a:gd name="T13" fmla="*/ 0 h 97"/>
                  <a:gd name="T14" fmla="*/ 27 w 14"/>
                  <a:gd name="T15" fmla="*/ 45 h 97"/>
                  <a:gd name="T16" fmla="*/ 26 w 14"/>
                  <a:gd name="T17" fmla="*/ 144 h 97"/>
                  <a:gd name="T18" fmla="*/ 20 w 14"/>
                  <a:gd name="T19" fmla="*/ 159 h 97"/>
                  <a:gd name="T20" fmla="*/ 27 w 14"/>
                  <a:gd name="T21" fmla="*/ 169 h 97"/>
                  <a:gd name="T22" fmla="*/ 48 w 14"/>
                  <a:gd name="T23" fmla="*/ 56 h 97"/>
                  <a:gd name="T24" fmla="*/ 45 w 14"/>
                  <a:gd name="T25" fmla="*/ 0 h 9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4" h="97">
                    <a:moveTo>
                      <a:pt x="7" y="61"/>
                    </a:moveTo>
                    <a:cubicBezTo>
                      <a:pt x="6" y="63"/>
                      <a:pt x="5" y="64"/>
                      <a:pt x="4" y="65"/>
                    </a:cubicBezTo>
                    <a:cubicBezTo>
                      <a:pt x="2" y="76"/>
                      <a:pt x="1" y="87"/>
                      <a:pt x="0" y="97"/>
                    </a:cubicBezTo>
                    <a:cubicBezTo>
                      <a:pt x="0" y="97"/>
                      <a:pt x="0" y="97"/>
                      <a:pt x="0" y="97"/>
                    </a:cubicBezTo>
                    <a:cubicBezTo>
                      <a:pt x="5" y="86"/>
                      <a:pt x="8" y="76"/>
                      <a:pt x="7" y="62"/>
                    </a:cubicBezTo>
                    <a:cubicBezTo>
                      <a:pt x="7" y="62"/>
                      <a:pt x="7" y="61"/>
                      <a:pt x="7" y="61"/>
                    </a:cubicBezTo>
                    <a:moveTo>
                      <a:pt x="13" y="0"/>
                    </a:moveTo>
                    <a:cubicBezTo>
                      <a:pt x="11" y="4"/>
                      <a:pt x="9" y="8"/>
                      <a:pt x="8" y="13"/>
                    </a:cubicBezTo>
                    <a:cubicBezTo>
                      <a:pt x="8" y="24"/>
                      <a:pt x="8" y="34"/>
                      <a:pt x="7" y="42"/>
                    </a:cubicBezTo>
                    <a:cubicBezTo>
                      <a:pt x="7" y="43"/>
                      <a:pt x="7" y="45"/>
                      <a:pt x="6" y="46"/>
                    </a:cubicBezTo>
                    <a:cubicBezTo>
                      <a:pt x="7" y="47"/>
                      <a:pt x="8" y="48"/>
                      <a:pt x="8" y="49"/>
                    </a:cubicBezTo>
                    <a:cubicBezTo>
                      <a:pt x="10" y="38"/>
                      <a:pt x="14" y="28"/>
                      <a:pt x="14" y="16"/>
                    </a:cubicBezTo>
                    <a:cubicBezTo>
                      <a:pt x="14" y="11"/>
                      <a:pt x="13" y="5"/>
                      <a:pt x="13" y="0"/>
                    </a:cubicBezTo>
                  </a:path>
                </a:pathLst>
              </a:custGeom>
              <a:solidFill>
                <a:srgbClr val="766C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497" name="Freeform 5312">
                <a:extLst>
                  <a:ext uri="{FF2B5EF4-FFF2-40B4-BE49-F238E27FC236}">
                    <a16:creationId xmlns:a16="http://schemas.microsoft.com/office/drawing/2014/main" id="{EDFB4D4D-7C97-42C7-955F-5EC1FC0EA2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9" y="1049"/>
                <a:ext cx="5" cy="25"/>
              </a:xfrm>
              <a:custGeom>
                <a:avLst/>
                <a:gdLst>
                  <a:gd name="T0" fmla="*/ 6 w 4"/>
                  <a:gd name="T1" fmla="*/ 0 h 19"/>
                  <a:gd name="T2" fmla="*/ 0 w 4"/>
                  <a:gd name="T3" fmla="*/ 57 h 19"/>
                  <a:gd name="T4" fmla="*/ 8 w 4"/>
                  <a:gd name="T5" fmla="*/ 45 h 19"/>
                  <a:gd name="T6" fmla="*/ 10 w 4"/>
                  <a:gd name="T7" fmla="*/ 9 h 19"/>
                  <a:gd name="T8" fmla="*/ 6 w 4"/>
                  <a:gd name="T9" fmla="*/ 0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19">
                    <a:moveTo>
                      <a:pt x="2" y="0"/>
                    </a:moveTo>
                    <a:cubicBezTo>
                      <a:pt x="1" y="7"/>
                      <a:pt x="0" y="13"/>
                      <a:pt x="0" y="19"/>
                    </a:cubicBezTo>
                    <a:cubicBezTo>
                      <a:pt x="1" y="18"/>
                      <a:pt x="2" y="17"/>
                      <a:pt x="3" y="15"/>
                    </a:cubicBezTo>
                    <a:cubicBezTo>
                      <a:pt x="3" y="11"/>
                      <a:pt x="3" y="7"/>
                      <a:pt x="4" y="3"/>
                    </a:cubicBezTo>
                    <a:cubicBezTo>
                      <a:pt x="4" y="2"/>
                      <a:pt x="3" y="1"/>
                      <a:pt x="2" y="0"/>
                    </a:cubicBezTo>
                  </a:path>
                </a:pathLst>
              </a:custGeom>
              <a:solidFill>
                <a:srgbClr val="A7A0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498" name="Freeform 5313">
                <a:extLst>
                  <a:ext uri="{FF2B5EF4-FFF2-40B4-BE49-F238E27FC236}">
                    <a16:creationId xmlns:a16="http://schemas.microsoft.com/office/drawing/2014/main" id="{C6DEE625-565C-497C-A6F3-9C4AF9B9D5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3" y="1118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A7A0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499" name="Freeform 5314">
                <a:extLst>
                  <a:ext uri="{FF2B5EF4-FFF2-40B4-BE49-F238E27FC236}">
                    <a16:creationId xmlns:a16="http://schemas.microsoft.com/office/drawing/2014/main" id="{22A86F4A-25AF-4D19-8403-CEB79852F3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3" y="979"/>
                <a:ext cx="26" cy="241"/>
              </a:xfrm>
              <a:custGeom>
                <a:avLst/>
                <a:gdLst>
                  <a:gd name="T0" fmla="*/ 57 w 19"/>
                  <a:gd name="T1" fmla="*/ 0 h 177"/>
                  <a:gd name="T2" fmla="*/ 47 w 19"/>
                  <a:gd name="T3" fmla="*/ 19 h 177"/>
                  <a:gd name="T4" fmla="*/ 49 w 19"/>
                  <a:gd name="T5" fmla="*/ 72 h 177"/>
                  <a:gd name="T6" fmla="*/ 29 w 19"/>
                  <a:gd name="T7" fmla="*/ 188 h 177"/>
                  <a:gd name="T8" fmla="*/ 26 w 19"/>
                  <a:gd name="T9" fmla="*/ 227 h 177"/>
                  <a:gd name="T10" fmla="*/ 26 w 19"/>
                  <a:gd name="T11" fmla="*/ 230 h 177"/>
                  <a:gd name="T12" fmla="*/ 0 w 19"/>
                  <a:gd name="T13" fmla="*/ 350 h 177"/>
                  <a:gd name="T14" fmla="*/ 10 w 19"/>
                  <a:gd name="T15" fmla="*/ 410 h 177"/>
                  <a:gd name="T16" fmla="*/ 0 w 19"/>
                  <a:gd name="T17" fmla="*/ 429 h 177"/>
                  <a:gd name="T18" fmla="*/ 7 w 19"/>
                  <a:gd name="T19" fmla="*/ 573 h 177"/>
                  <a:gd name="T20" fmla="*/ 10 w 19"/>
                  <a:gd name="T21" fmla="*/ 609 h 177"/>
                  <a:gd name="T22" fmla="*/ 49 w 19"/>
                  <a:gd name="T23" fmla="*/ 497 h 177"/>
                  <a:gd name="T24" fmla="*/ 36 w 19"/>
                  <a:gd name="T25" fmla="*/ 391 h 177"/>
                  <a:gd name="T26" fmla="*/ 55 w 19"/>
                  <a:gd name="T27" fmla="*/ 257 h 177"/>
                  <a:gd name="T28" fmla="*/ 56 w 19"/>
                  <a:gd name="T29" fmla="*/ 103 h 177"/>
                  <a:gd name="T30" fmla="*/ 67 w 19"/>
                  <a:gd name="T31" fmla="*/ 56 h 177"/>
                  <a:gd name="T32" fmla="*/ 57 w 19"/>
                  <a:gd name="T33" fmla="*/ 0 h 17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9" h="177">
                    <a:moveTo>
                      <a:pt x="17" y="0"/>
                    </a:moveTo>
                    <a:cubicBezTo>
                      <a:pt x="16" y="2"/>
                      <a:pt x="15" y="3"/>
                      <a:pt x="13" y="5"/>
                    </a:cubicBezTo>
                    <a:cubicBezTo>
                      <a:pt x="13" y="10"/>
                      <a:pt x="14" y="16"/>
                      <a:pt x="14" y="21"/>
                    </a:cubicBezTo>
                    <a:cubicBezTo>
                      <a:pt x="14" y="33"/>
                      <a:pt x="10" y="43"/>
                      <a:pt x="8" y="54"/>
                    </a:cubicBezTo>
                    <a:cubicBezTo>
                      <a:pt x="10" y="58"/>
                      <a:pt x="10" y="62"/>
                      <a:pt x="7" y="66"/>
                    </a:cubicBezTo>
                    <a:cubicBezTo>
                      <a:pt x="7" y="66"/>
                      <a:pt x="7" y="67"/>
                      <a:pt x="7" y="67"/>
                    </a:cubicBezTo>
                    <a:cubicBezTo>
                      <a:pt x="8" y="81"/>
                      <a:pt x="5" y="91"/>
                      <a:pt x="0" y="102"/>
                    </a:cubicBezTo>
                    <a:cubicBezTo>
                      <a:pt x="3" y="104"/>
                      <a:pt x="6" y="109"/>
                      <a:pt x="3" y="119"/>
                    </a:cubicBezTo>
                    <a:cubicBezTo>
                      <a:pt x="2" y="121"/>
                      <a:pt x="1" y="123"/>
                      <a:pt x="0" y="125"/>
                    </a:cubicBezTo>
                    <a:cubicBezTo>
                      <a:pt x="0" y="138"/>
                      <a:pt x="1" y="152"/>
                      <a:pt x="2" y="167"/>
                    </a:cubicBezTo>
                    <a:cubicBezTo>
                      <a:pt x="3" y="170"/>
                      <a:pt x="3" y="173"/>
                      <a:pt x="3" y="177"/>
                    </a:cubicBezTo>
                    <a:cubicBezTo>
                      <a:pt x="7" y="166"/>
                      <a:pt x="11" y="156"/>
                      <a:pt x="14" y="145"/>
                    </a:cubicBezTo>
                    <a:cubicBezTo>
                      <a:pt x="14" y="135"/>
                      <a:pt x="9" y="126"/>
                      <a:pt x="10" y="114"/>
                    </a:cubicBezTo>
                    <a:cubicBezTo>
                      <a:pt x="10" y="100"/>
                      <a:pt x="17" y="89"/>
                      <a:pt x="15" y="75"/>
                    </a:cubicBezTo>
                    <a:cubicBezTo>
                      <a:pt x="13" y="60"/>
                      <a:pt x="11" y="46"/>
                      <a:pt x="16" y="30"/>
                    </a:cubicBezTo>
                    <a:cubicBezTo>
                      <a:pt x="18" y="24"/>
                      <a:pt x="19" y="20"/>
                      <a:pt x="19" y="16"/>
                    </a:cubicBezTo>
                    <a:cubicBezTo>
                      <a:pt x="19" y="11"/>
                      <a:pt x="18" y="6"/>
                      <a:pt x="17" y="0"/>
                    </a:cubicBezTo>
                  </a:path>
                </a:pathLst>
              </a:custGeom>
              <a:solidFill>
                <a:srgbClr val="A7A0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500" name="Freeform 5315">
                <a:extLst>
                  <a:ext uri="{FF2B5EF4-FFF2-40B4-BE49-F238E27FC236}">
                    <a16:creationId xmlns:a16="http://schemas.microsoft.com/office/drawing/2014/main" id="{0FEB1BEF-3484-4513-B91D-A53CEB38CF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03" y="1053"/>
                <a:ext cx="4" cy="16"/>
              </a:xfrm>
              <a:custGeom>
                <a:avLst/>
                <a:gdLst>
                  <a:gd name="T0" fmla="*/ 1 w 3"/>
                  <a:gd name="T1" fmla="*/ 0 h 12"/>
                  <a:gd name="T2" fmla="*/ 0 w 3"/>
                  <a:gd name="T3" fmla="*/ 37 h 12"/>
                  <a:gd name="T4" fmla="*/ 1 w 3"/>
                  <a:gd name="T5" fmla="*/ 0 h 1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12">
                    <a:moveTo>
                      <a:pt x="1" y="0"/>
                    </a:moveTo>
                    <a:cubicBezTo>
                      <a:pt x="0" y="4"/>
                      <a:pt x="0" y="8"/>
                      <a:pt x="0" y="12"/>
                    </a:cubicBezTo>
                    <a:cubicBezTo>
                      <a:pt x="3" y="8"/>
                      <a:pt x="3" y="4"/>
                      <a:pt x="1" y="0"/>
                    </a:cubicBezTo>
                  </a:path>
                </a:pathLst>
              </a:custGeom>
              <a:solidFill>
                <a:srgbClr val="C8C3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501" name="Freeform 5316">
                <a:extLst>
                  <a:ext uri="{FF2B5EF4-FFF2-40B4-BE49-F238E27FC236}">
                    <a16:creationId xmlns:a16="http://schemas.microsoft.com/office/drawing/2014/main" id="{A0EA5C3D-68DB-4E59-8631-9C0FC85501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3" y="1118"/>
                <a:ext cx="8" cy="31"/>
              </a:xfrm>
              <a:custGeom>
                <a:avLst/>
                <a:gdLst>
                  <a:gd name="T0" fmla="*/ 0 w 6"/>
                  <a:gd name="T1" fmla="*/ 0 h 23"/>
                  <a:gd name="T2" fmla="*/ 0 w 6"/>
                  <a:gd name="T3" fmla="*/ 0 h 23"/>
                  <a:gd name="T4" fmla="*/ 0 w 6"/>
                  <a:gd name="T5" fmla="*/ 77 h 23"/>
                  <a:gd name="T6" fmla="*/ 9 w 6"/>
                  <a:gd name="T7" fmla="*/ 57 h 23"/>
                  <a:gd name="T8" fmla="*/ 0 w 6"/>
                  <a:gd name="T9" fmla="*/ 0 h 2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23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8"/>
                      <a:pt x="0" y="15"/>
                      <a:pt x="0" y="23"/>
                    </a:cubicBezTo>
                    <a:cubicBezTo>
                      <a:pt x="1" y="21"/>
                      <a:pt x="2" y="19"/>
                      <a:pt x="3" y="17"/>
                    </a:cubicBezTo>
                    <a:cubicBezTo>
                      <a:pt x="6" y="7"/>
                      <a:pt x="3" y="2"/>
                      <a:pt x="0" y="0"/>
                    </a:cubicBezTo>
                  </a:path>
                </a:pathLst>
              </a:custGeom>
              <a:solidFill>
                <a:srgbClr val="C8C3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502" name="Freeform 5317">
                <a:extLst>
                  <a:ext uri="{FF2B5EF4-FFF2-40B4-BE49-F238E27FC236}">
                    <a16:creationId xmlns:a16="http://schemas.microsoft.com/office/drawing/2014/main" id="{6059EC93-D698-45B4-B3BB-CA500EF2CC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05" y="1001"/>
                <a:ext cx="23" cy="185"/>
              </a:xfrm>
              <a:custGeom>
                <a:avLst/>
                <a:gdLst>
                  <a:gd name="T0" fmla="*/ 35 w 17"/>
                  <a:gd name="T1" fmla="*/ 0 h 136"/>
                  <a:gd name="T2" fmla="*/ 22 w 17"/>
                  <a:gd name="T3" fmla="*/ 48 h 136"/>
                  <a:gd name="T4" fmla="*/ 20 w 17"/>
                  <a:gd name="T5" fmla="*/ 201 h 136"/>
                  <a:gd name="T6" fmla="*/ 1 w 17"/>
                  <a:gd name="T7" fmla="*/ 335 h 136"/>
                  <a:gd name="T8" fmla="*/ 16 w 17"/>
                  <a:gd name="T9" fmla="*/ 441 h 136"/>
                  <a:gd name="T10" fmla="*/ 22 w 17"/>
                  <a:gd name="T11" fmla="*/ 420 h 136"/>
                  <a:gd name="T12" fmla="*/ 22 w 17"/>
                  <a:gd name="T13" fmla="*/ 370 h 136"/>
                  <a:gd name="T14" fmla="*/ 57 w 17"/>
                  <a:gd name="T15" fmla="*/ 467 h 136"/>
                  <a:gd name="T16" fmla="*/ 57 w 17"/>
                  <a:gd name="T17" fmla="*/ 456 h 136"/>
                  <a:gd name="T18" fmla="*/ 41 w 17"/>
                  <a:gd name="T19" fmla="*/ 219 h 136"/>
                  <a:gd name="T20" fmla="*/ 43 w 17"/>
                  <a:gd name="T21" fmla="*/ 106 h 136"/>
                  <a:gd name="T22" fmla="*/ 35 w 17"/>
                  <a:gd name="T23" fmla="*/ 0 h 1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7" h="136">
                    <a:moveTo>
                      <a:pt x="10" y="0"/>
                    </a:moveTo>
                    <a:cubicBezTo>
                      <a:pt x="10" y="4"/>
                      <a:pt x="9" y="8"/>
                      <a:pt x="7" y="14"/>
                    </a:cubicBezTo>
                    <a:cubicBezTo>
                      <a:pt x="2" y="30"/>
                      <a:pt x="4" y="44"/>
                      <a:pt x="6" y="59"/>
                    </a:cubicBezTo>
                    <a:cubicBezTo>
                      <a:pt x="8" y="73"/>
                      <a:pt x="1" y="84"/>
                      <a:pt x="1" y="98"/>
                    </a:cubicBezTo>
                    <a:cubicBezTo>
                      <a:pt x="0" y="110"/>
                      <a:pt x="5" y="119"/>
                      <a:pt x="5" y="129"/>
                    </a:cubicBezTo>
                    <a:cubicBezTo>
                      <a:pt x="6" y="127"/>
                      <a:pt x="6" y="125"/>
                      <a:pt x="7" y="123"/>
                    </a:cubicBezTo>
                    <a:cubicBezTo>
                      <a:pt x="7" y="108"/>
                      <a:pt x="7" y="108"/>
                      <a:pt x="7" y="108"/>
                    </a:cubicBezTo>
                    <a:cubicBezTo>
                      <a:pt x="11" y="117"/>
                      <a:pt x="14" y="126"/>
                      <a:pt x="17" y="136"/>
                    </a:cubicBezTo>
                    <a:cubicBezTo>
                      <a:pt x="17" y="135"/>
                      <a:pt x="17" y="134"/>
                      <a:pt x="17" y="133"/>
                    </a:cubicBezTo>
                    <a:cubicBezTo>
                      <a:pt x="16" y="110"/>
                      <a:pt x="12" y="87"/>
                      <a:pt x="12" y="64"/>
                    </a:cubicBezTo>
                    <a:cubicBezTo>
                      <a:pt x="12" y="53"/>
                      <a:pt x="13" y="42"/>
                      <a:pt x="13" y="31"/>
                    </a:cubicBezTo>
                    <a:cubicBezTo>
                      <a:pt x="12" y="20"/>
                      <a:pt x="12" y="10"/>
                      <a:pt x="10" y="0"/>
                    </a:cubicBezTo>
                  </a:path>
                </a:pathLst>
              </a:custGeom>
              <a:solidFill>
                <a:srgbClr val="C8C3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503" name="Freeform 5318">
                <a:extLst>
                  <a:ext uri="{FF2B5EF4-FFF2-40B4-BE49-F238E27FC236}">
                    <a16:creationId xmlns:a16="http://schemas.microsoft.com/office/drawing/2014/main" id="{F0712FA2-1807-48EA-BA07-6507AC0E37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16" y="978"/>
                <a:ext cx="4" cy="23"/>
              </a:xfrm>
              <a:custGeom>
                <a:avLst/>
                <a:gdLst>
                  <a:gd name="T0" fmla="*/ 7 w 3"/>
                  <a:gd name="T1" fmla="*/ 0 h 17"/>
                  <a:gd name="T2" fmla="*/ 1 w 3"/>
                  <a:gd name="T3" fmla="*/ 0 h 17"/>
                  <a:gd name="T4" fmla="*/ 0 w 3"/>
                  <a:gd name="T5" fmla="*/ 1 h 17"/>
                  <a:gd name="T6" fmla="*/ 7 w 3"/>
                  <a:gd name="T7" fmla="*/ 57 h 17"/>
                  <a:gd name="T8" fmla="*/ 7 w 3"/>
                  <a:gd name="T9" fmla="*/ 0 h 1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17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1" y="7"/>
                      <a:pt x="2" y="12"/>
                      <a:pt x="2" y="17"/>
                    </a:cubicBezTo>
                    <a:cubicBezTo>
                      <a:pt x="3" y="12"/>
                      <a:pt x="3" y="8"/>
                      <a:pt x="2" y="0"/>
                    </a:cubicBezTo>
                  </a:path>
                </a:pathLst>
              </a:custGeom>
              <a:solidFill>
                <a:srgbClr val="C8C3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504" name="Freeform 5319">
                <a:extLst>
                  <a:ext uri="{FF2B5EF4-FFF2-40B4-BE49-F238E27FC236}">
                    <a16:creationId xmlns:a16="http://schemas.microsoft.com/office/drawing/2014/main" id="{E853BD2C-3FA2-4D66-A81B-7256C75DE3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18" y="978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  <a:gd name="T6" fmla="*/ 1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DEDA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505" name="Freeform 5320">
                <a:extLst>
                  <a:ext uri="{FF2B5EF4-FFF2-40B4-BE49-F238E27FC236}">
                    <a16:creationId xmlns:a16="http://schemas.microsoft.com/office/drawing/2014/main" id="{C1B1344D-DFB2-4ABD-9AA5-ABF93B5AC6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19" y="974"/>
                <a:ext cx="5" cy="69"/>
              </a:xfrm>
              <a:custGeom>
                <a:avLst/>
                <a:gdLst>
                  <a:gd name="T0" fmla="*/ 10 w 4"/>
                  <a:gd name="T1" fmla="*/ 0 h 51"/>
                  <a:gd name="T2" fmla="*/ 10 w 4"/>
                  <a:gd name="T3" fmla="*/ 0 h 51"/>
                  <a:gd name="T4" fmla="*/ 0 w 4"/>
                  <a:gd name="T5" fmla="*/ 9 h 51"/>
                  <a:gd name="T6" fmla="*/ 0 w 4"/>
                  <a:gd name="T7" fmla="*/ 68 h 51"/>
                  <a:gd name="T8" fmla="*/ 8 w 4"/>
                  <a:gd name="T9" fmla="*/ 170 h 51"/>
                  <a:gd name="T10" fmla="*/ 10 w 4"/>
                  <a:gd name="T11" fmla="*/ 30 h 51"/>
                  <a:gd name="T12" fmla="*/ 6 w 4"/>
                  <a:gd name="T13" fmla="*/ 37 h 51"/>
                  <a:gd name="T14" fmla="*/ 10 w 4"/>
                  <a:gd name="T15" fmla="*/ 30 h 51"/>
                  <a:gd name="T16" fmla="*/ 10 w 4"/>
                  <a:gd name="T17" fmla="*/ 0 h 5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" h="51">
                    <a:moveTo>
                      <a:pt x="4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2" y="2"/>
                      <a:pt x="1" y="3"/>
                      <a:pt x="0" y="3"/>
                    </a:cubicBezTo>
                    <a:cubicBezTo>
                      <a:pt x="1" y="11"/>
                      <a:pt x="1" y="15"/>
                      <a:pt x="0" y="20"/>
                    </a:cubicBezTo>
                    <a:cubicBezTo>
                      <a:pt x="2" y="30"/>
                      <a:pt x="2" y="40"/>
                      <a:pt x="3" y="51"/>
                    </a:cubicBezTo>
                    <a:cubicBezTo>
                      <a:pt x="3" y="37"/>
                      <a:pt x="4" y="23"/>
                      <a:pt x="4" y="9"/>
                    </a:cubicBezTo>
                    <a:cubicBezTo>
                      <a:pt x="4" y="10"/>
                      <a:pt x="3" y="10"/>
                      <a:pt x="2" y="11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6"/>
                      <a:pt x="4" y="3"/>
                      <a:pt x="4" y="0"/>
                    </a:cubicBezTo>
                  </a:path>
                </a:pathLst>
              </a:custGeom>
              <a:solidFill>
                <a:srgbClr val="DEDA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506" name="Freeform 5321">
                <a:extLst>
                  <a:ext uri="{FF2B5EF4-FFF2-40B4-BE49-F238E27FC236}">
                    <a16:creationId xmlns:a16="http://schemas.microsoft.com/office/drawing/2014/main" id="{4C0A1904-DB35-4879-A632-75416F2519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19" y="974"/>
                <a:ext cx="5" cy="4"/>
              </a:xfrm>
              <a:custGeom>
                <a:avLst/>
                <a:gdLst>
                  <a:gd name="T0" fmla="*/ 10 w 4"/>
                  <a:gd name="T1" fmla="*/ 0 h 3"/>
                  <a:gd name="T2" fmla="*/ 0 w 4"/>
                  <a:gd name="T3" fmla="*/ 9 h 3"/>
                  <a:gd name="T4" fmla="*/ 0 w 4"/>
                  <a:gd name="T5" fmla="*/ 9 h 3"/>
                  <a:gd name="T6" fmla="*/ 10 w 4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2" y="2"/>
                      <a:pt x="4" y="0"/>
                    </a:cubicBezTo>
                  </a:path>
                </a:pathLst>
              </a:custGeom>
              <a:solidFill>
                <a:srgbClr val="EAE9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507" name="Freeform 5322">
                <a:extLst>
                  <a:ext uri="{FF2B5EF4-FFF2-40B4-BE49-F238E27FC236}">
                    <a16:creationId xmlns:a16="http://schemas.microsoft.com/office/drawing/2014/main" id="{110A2529-8D3E-439A-BDC8-4F43742B87A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52" y="1347"/>
                <a:ext cx="47" cy="118"/>
              </a:xfrm>
              <a:custGeom>
                <a:avLst/>
                <a:gdLst>
                  <a:gd name="T0" fmla="*/ 95 w 34"/>
                  <a:gd name="T1" fmla="*/ 237 h 87"/>
                  <a:gd name="T2" fmla="*/ 88 w 34"/>
                  <a:gd name="T3" fmla="*/ 239 h 87"/>
                  <a:gd name="T4" fmla="*/ 124 w 34"/>
                  <a:gd name="T5" fmla="*/ 294 h 87"/>
                  <a:gd name="T6" fmla="*/ 95 w 34"/>
                  <a:gd name="T7" fmla="*/ 237 h 87"/>
                  <a:gd name="T8" fmla="*/ 1 w 34"/>
                  <a:gd name="T9" fmla="*/ 0 h 87"/>
                  <a:gd name="T10" fmla="*/ 0 w 34"/>
                  <a:gd name="T11" fmla="*/ 1 h 87"/>
                  <a:gd name="T12" fmla="*/ 0 w 34"/>
                  <a:gd name="T13" fmla="*/ 9 h 87"/>
                  <a:gd name="T14" fmla="*/ 15 w 34"/>
                  <a:gd name="T15" fmla="*/ 22 h 87"/>
                  <a:gd name="T16" fmla="*/ 69 w 34"/>
                  <a:gd name="T17" fmla="*/ 172 h 87"/>
                  <a:gd name="T18" fmla="*/ 79 w 34"/>
                  <a:gd name="T19" fmla="*/ 170 h 87"/>
                  <a:gd name="T20" fmla="*/ 76 w 34"/>
                  <a:gd name="T21" fmla="*/ 113 h 87"/>
                  <a:gd name="T22" fmla="*/ 1 w 34"/>
                  <a:gd name="T23" fmla="*/ 0 h 8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34" h="87">
                    <a:moveTo>
                      <a:pt x="26" y="70"/>
                    </a:moveTo>
                    <a:cubicBezTo>
                      <a:pt x="26" y="71"/>
                      <a:pt x="25" y="71"/>
                      <a:pt x="24" y="71"/>
                    </a:cubicBezTo>
                    <a:cubicBezTo>
                      <a:pt x="26" y="77"/>
                      <a:pt x="29" y="83"/>
                      <a:pt x="34" y="87"/>
                    </a:cubicBezTo>
                    <a:cubicBezTo>
                      <a:pt x="32" y="81"/>
                      <a:pt x="29" y="76"/>
                      <a:pt x="26" y="70"/>
                    </a:cubicBezTo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3"/>
                    </a:cubicBezTo>
                    <a:cubicBezTo>
                      <a:pt x="2" y="4"/>
                      <a:pt x="3" y="6"/>
                      <a:pt x="4" y="7"/>
                    </a:cubicBezTo>
                    <a:cubicBezTo>
                      <a:pt x="13" y="20"/>
                      <a:pt x="16" y="36"/>
                      <a:pt x="19" y="51"/>
                    </a:cubicBezTo>
                    <a:cubicBezTo>
                      <a:pt x="20" y="51"/>
                      <a:pt x="21" y="51"/>
                      <a:pt x="22" y="50"/>
                    </a:cubicBezTo>
                    <a:cubicBezTo>
                      <a:pt x="22" y="44"/>
                      <a:pt x="23" y="39"/>
                      <a:pt x="21" y="33"/>
                    </a:cubicBezTo>
                    <a:cubicBezTo>
                      <a:pt x="16" y="19"/>
                      <a:pt x="5" y="13"/>
                      <a:pt x="1" y="0"/>
                    </a:cubicBezTo>
                  </a:path>
                </a:pathLst>
              </a:custGeom>
              <a:solidFill>
                <a:srgbClr val="A7A0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508" name="Freeform 5323">
                <a:extLst>
                  <a:ext uri="{FF2B5EF4-FFF2-40B4-BE49-F238E27FC236}">
                    <a16:creationId xmlns:a16="http://schemas.microsoft.com/office/drawing/2014/main" id="{0B893937-00E8-42F4-99E3-9182965D68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2" y="1344"/>
                <a:ext cx="2" cy="5"/>
              </a:xfrm>
              <a:custGeom>
                <a:avLst/>
                <a:gdLst>
                  <a:gd name="T0" fmla="*/ 0 w 1"/>
                  <a:gd name="T1" fmla="*/ 0 h 3"/>
                  <a:gd name="T2" fmla="*/ 0 w 1"/>
                  <a:gd name="T3" fmla="*/ 22 h 3"/>
                  <a:gd name="T4" fmla="*/ 16 w 1"/>
                  <a:gd name="T5" fmla="*/ 13 h 3"/>
                  <a:gd name="T6" fmla="*/ 0 w 1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0"/>
                    </a:moveTo>
                    <a:cubicBezTo>
                      <a:pt x="0" y="1"/>
                      <a:pt x="0" y="2"/>
                      <a:pt x="0" y="3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0"/>
                    </a:cubicBezTo>
                  </a:path>
                </a:pathLst>
              </a:custGeom>
              <a:solidFill>
                <a:srgbClr val="C8C3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509" name="Freeform 5324">
                <a:extLst>
                  <a:ext uri="{FF2B5EF4-FFF2-40B4-BE49-F238E27FC236}">
                    <a16:creationId xmlns:a16="http://schemas.microsoft.com/office/drawing/2014/main" id="{DF832A21-6DEA-4967-8544-0017DE062E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78" y="1415"/>
                <a:ext cx="10" cy="28"/>
              </a:xfrm>
              <a:custGeom>
                <a:avLst/>
                <a:gdLst>
                  <a:gd name="T0" fmla="*/ 13 w 7"/>
                  <a:gd name="T1" fmla="*/ 0 h 21"/>
                  <a:gd name="T2" fmla="*/ 0 w 7"/>
                  <a:gd name="T3" fmla="*/ 1 h 21"/>
                  <a:gd name="T4" fmla="*/ 20 w 7"/>
                  <a:gd name="T5" fmla="*/ 65 h 21"/>
                  <a:gd name="T6" fmla="*/ 29 w 7"/>
                  <a:gd name="T7" fmla="*/ 64 h 21"/>
                  <a:gd name="T8" fmla="*/ 19 w 7"/>
                  <a:gd name="T9" fmla="*/ 37 h 21"/>
                  <a:gd name="T10" fmla="*/ 13 w 7"/>
                  <a:gd name="T11" fmla="*/ 0 h 2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" h="21">
                    <a:moveTo>
                      <a:pt x="3" y="0"/>
                    </a:moveTo>
                    <a:cubicBezTo>
                      <a:pt x="2" y="1"/>
                      <a:pt x="1" y="1"/>
                      <a:pt x="0" y="1"/>
                    </a:cubicBezTo>
                    <a:cubicBezTo>
                      <a:pt x="1" y="8"/>
                      <a:pt x="3" y="15"/>
                      <a:pt x="5" y="21"/>
                    </a:cubicBezTo>
                    <a:cubicBezTo>
                      <a:pt x="6" y="21"/>
                      <a:pt x="7" y="21"/>
                      <a:pt x="7" y="20"/>
                    </a:cubicBezTo>
                    <a:cubicBezTo>
                      <a:pt x="6" y="18"/>
                      <a:pt x="5" y="15"/>
                      <a:pt x="4" y="12"/>
                    </a:cubicBezTo>
                    <a:cubicBezTo>
                      <a:pt x="3" y="8"/>
                      <a:pt x="3" y="4"/>
                      <a:pt x="3" y="0"/>
                    </a:cubicBezTo>
                  </a:path>
                </a:pathLst>
              </a:custGeom>
              <a:solidFill>
                <a:srgbClr val="C8C3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510" name="Freeform 5325">
                <a:extLst>
                  <a:ext uri="{FF2B5EF4-FFF2-40B4-BE49-F238E27FC236}">
                    <a16:creationId xmlns:a16="http://schemas.microsoft.com/office/drawing/2014/main" id="{DB1552DF-B54C-469F-A8E2-6E0B73BE5AF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65" y="993"/>
                <a:ext cx="25" cy="81"/>
              </a:xfrm>
              <a:custGeom>
                <a:avLst/>
                <a:gdLst>
                  <a:gd name="T0" fmla="*/ 7 w 19"/>
                  <a:gd name="T1" fmla="*/ 197 h 60"/>
                  <a:gd name="T2" fmla="*/ 7 w 19"/>
                  <a:gd name="T3" fmla="*/ 197 h 60"/>
                  <a:gd name="T4" fmla="*/ 9 w 19"/>
                  <a:gd name="T5" fmla="*/ 198 h 60"/>
                  <a:gd name="T6" fmla="*/ 7 w 19"/>
                  <a:gd name="T7" fmla="*/ 197 h 60"/>
                  <a:gd name="T8" fmla="*/ 0 w 19"/>
                  <a:gd name="T9" fmla="*/ 197 h 60"/>
                  <a:gd name="T10" fmla="*/ 0 w 19"/>
                  <a:gd name="T11" fmla="*/ 197 h 60"/>
                  <a:gd name="T12" fmla="*/ 1 w 19"/>
                  <a:gd name="T13" fmla="*/ 197 h 60"/>
                  <a:gd name="T14" fmla="*/ 1 w 19"/>
                  <a:gd name="T15" fmla="*/ 197 h 60"/>
                  <a:gd name="T16" fmla="*/ 0 w 19"/>
                  <a:gd name="T17" fmla="*/ 197 h 60"/>
                  <a:gd name="T18" fmla="*/ 1 w 19"/>
                  <a:gd name="T19" fmla="*/ 47 h 60"/>
                  <a:gd name="T20" fmla="*/ 1 w 19"/>
                  <a:gd name="T21" fmla="*/ 115 h 60"/>
                  <a:gd name="T22" fmla="*/ 32 w 19"/>
                  <a:gd name="T23" fmla="*/ 120 h 60"/>
                  <a:gd name="T24" fmla="*/ 38 w 19"/>
                  <a:gd name="T25" fmla="*/ 66 h 60"/>
                  <a:gd name="T26" fmla="*/ 38 w 19"/>
                  <a:gd name="T27" fmla="*/ 66 h 60"/>
                  <a:gd name="T28" fmla="*/ 7 w 19"/>
                  <a:gd name="T29" fmla="*/ 55 h 60"/>
                  <a:gd name="T30" fmla="*/ 1 w 19"/>
                  <a:gd name="T31" fmla="*/ 47 h 60"/>
                  <a:gd name="T32" fmla="*/ 49 w 19"/>
                  <a:gd name="T33" fmla="*/ 0 h 60"/>
                  <a:gd name="T34" fmla="*/ 55 w 19"/>
                  <a:gd name="T35" fmla="*/ 12 h 60"/>
                  <a:gd name="T36" fmla="*/ 57 w 19"/>
                  <a:gd name="T37" fmla="*/ 1 h 60"/>
                  <a:gd name="T38" fmla="*/ 49 w 19"/>
                  <a:gd name="T39" fmla="*/ 0 h 60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19" h="60">
                    <a:moveTo>
                      <a:pt x="2" y="59"/>
                    </a:moveTo>
                    <a:cubicBezTo>
                      <a:pt x="2" y="59"/>
                      <a:pt x="2" y="59"/>
                      <a:pt x="2" y="59"/>
                    </a:cubicBezTo>
                    <a:cubicBezTo>
                      <a:pt x="2" y="60"/>
                      <a:pt x="3" y="60"/>
                      <a:pt x="3" y="60"/>
                    </a:cubicBezTo>
                    <a:cubicBezTo>
                      <a:pt x="3" y="60"/>
                      <a:pt x="2" y="59"/>
                      <a:pt x="2" y="59"/>
                    </a:cubicBezTo>
                    <a:moveTo>
                      <a:pt x="0" y="59"/>
                    </a:moveTo>
                    <a:cubicBezTo>
                      <a:pt x="0" y="59"/>
                      <a:pt x="0" y="59"/>
                      <a:pt x="0" y="59"/>
                    </a:cubicBezTo>
                    <a:cubicBezTo>
                      <a:pt x="1" y="59"/>
                      <a:pt x="1" y="59"/>
                      <a:pt x="1" y="59"/>
                    </a:cubicBezTo>
                    <a:cubicBezTo>
                      <a:pt x="1" y="59"/>
                      <a:pt x="1" y="59"/>
                      <a:pt x="1" y="59"/>
                    </a:cubicBezTo>
                    <a:cubicBezTo>
                      <a:pt x="1" y="59"/>
                      <a:pt x="1" y="59"/>
                      <a:pt x="0" y="59"/>
                    </a:cubicBezTo>
                    <a:moveTo>
                      <a:pt x="1" y="14"/>
                    </a:moveTo>
                    <a:cubicBezTo>
                      <a:pt x="1" y="21"/>
                      <a:pt x="1" y="28"/>
                      <a:pt x="1" y="35"/>
                    </a:cubicBezTo>
                    <a:cubicBezTo>
                      <a:pt x="5" y="35"/>
                      <a:pt x="8" y="36"/>
                      <a:pt x="11" y="36"/>
                    </a:cubicBezTo>
                    <a:cubicBezTo>
                      <a:pt x="11" y="30"/>
                      <a:pt x="12" y="24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0" y="20"/>
                      <a:pt x="6" y="18"/>
                      <a:pt x="2" y="16"/>
                    </a:cubicBezTo>
                    <a:cubicBezTo>
                      <a:pt x="2" y="15"/>
                      <a:pt x="1" y="15"/>
                      <a:pt x="1" y="14"/>
                    </a:cubicBezTo>
                    <a:moveTo>
                      <a:pt x="16" y="0"/>
                    </a:moveTo>
                    <a:cubicBezTo>
                      <a:pt x="17" y="1"/>
                      <a:pt x="18" y="3"/>
                      <a:pt x="18" y="4"/>
                    </a:cubicBezTo>
                    <a:cubicBezTo>
                      <a:pt x="19" y="3"/>
                      <a:pt x="19" y="2"/>
                      <a:pt x="19" y="1"/>
                    </a:cubicBezTo>
                    <a:cubicBezTo>
                      <a:pt x="18" y="1"/>
                      <a:pt x="17" y="1"/>
                      <a:pt x="16" y="0"/>
                    </a:cubicBezTo>
                  </a:path>
                </a:pathLst>
              </a:custGeom>
              <a:solidFill>
                <a:srgbClr val="766C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511" name="Freeform 5326">
                <a:extLst>
                  <a:ext uri="{FF2B5EF4-FFF2-40B4-BE49-F238E27FC236}">
                    <a16:creationId xmlns:a16="http://schemas.microsoft.com/office/drawing/2014/main" id="{B0C15CBF-227E-486A-8AAD-C66C8C7F56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66" y="986"/>
                <a:ext cx="23" cy="34"/>
              </a:xfrm>
              <a:custGeom>
                <a:avLst/>
                <a:gdLst>
                  <a:gd name="T0" fmla="*/ 7 w 17"/>
                  <a:gd name="T1" fmla="*/ 0 h 25"/>
                  <a:gd name="T2" fmla="*/ 0 w 17"/>
                  <a:gd name="T3" fmla="*/ 65 h 25"/>
                  <a:gd name="T4" fmla="*/ 1 w 17"/>
                  <a:gd name="T5" fmla="*/ 72 h 25"/>
                  <a:gd name="T6" fmla="*/ 41 w 17"/>
                  <a:gd name="T7" fmla="*/ 86 h 25"/>
                  <a:gd name="T8" fmla="*/ 41 w 17"/>
                  <a:gd name="T9" fmla="*/ 86 h 25"/>
                  <a:gd name="T10" fmla="*/ 57 w 17"/>
                  <a:gd name="T11" fmla="*/ 30 h 25"/>
                  <a:gd name="T12" fmla="*/ 50 w 17"/>
                  <a:gd name="T13" fmla="*/ 19 h 25"/>
                  <a:gd name="T14" fmla="*/ 12 w 17"/>
                  <a:gd name="T15" fmla="*/ 1 h 25"/>
                  <a:gd name="T16" fmla="*/ 7 w 17"/>
                  <a:gd name="T17" fmla="*/ 0 h 2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7" h="25">
                    <a:moveTo>
                      <a:pt x="2" y="0"/>
                    </a:moveTo>
                    <a:cubicBezTo>
                      <a:pt x="1" y="6"/>
                      <a:pt x="0" y="13"/>
                      <a:pt x="0" y="19"/>
                    </a:cubicBezTo>
                    <a:cubicBezTo>
                      <a:pt x="0" y="20"/>
                      <a:pt x="1" y="20"/>
                      <a:pt x="1" y="21"/>
                    </a:cubicBezTo>
                    <a:cubicBezTo>
                      <a:pt x="5" y="23"/>
                      <a:pt x="9" y="25"/>
                      <a:pt x="12" y="25"/>
                    </a:cubicBezTo>
                    <a:cubicBezTo>
                      <a:pt x="12" y="25"/>
                      <a:pt x="12" y="25"/>
                      <a:pt x="12" y="25"/>
                    </a:cubicBezTo>
                    <a:cubicBezTo>
                      <a:pt x="14" y="19"/>
                      <a:pt x="15" y="14"/>
                      <a:pt x="17" y="9"/>
                    </a:cubicBezTo>
                    <a:cubicBezTo>
                      <a:pt x="17" y="8"/>
                      <a:pt x="16" y="6"/>
                      <a:pt x="15" y="5"/>
                    </a:cubicBezTo>
                    <a:cubicBezTo>
                      <a:pt x="12" y="5"/>
                      <a:pt x="8" y="3"/>
                      <a:pt x="4" y="1"/>
                    </a:cubicBezTo>
                    <a:cubicBezTo>
                      <a:pt x="4" y="1"/>
                      <a:pt x="3" y="0"/>
                      <a:pt x="2" y="0"/>
                    </a:cubicBezTo>
                  </a:path>
                </a:pathLst>
              </a:custGeom>
              <a:solidFill>
                <a:srgbClr val="A7A0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8996" name="Group 5327">
              <a:extLst>
                <a:ext uri="{FF2B5EF4-FFF2-40B4-BE49-F238E27FC236}">
                  <a16:creationId xmlns:a16="http://schemas.microsoft.com/office/drawing/2014/main" id="{FC09EA93-C674-42F2-8040-7BBE37901C6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24" y="753"/>
              <a:ext cx="765" cy="790"/>
              <a:chOff x="4524" y="753"/>
              <a:chExt cx="765" cy="790"/>
            </a:xfrm>
          </p:grpSpPr>
          <p:sp>
            <p:nvSpPr>
              <p:cNvPr id="29112" name="Freeform 5328">
                <a:extLst>
                  <a:ext uri="{FF2B5EF4-FFF2-40B4-BE49-F238E27FC236}">
                    <a16:creationId xmlns:a16="http://schemas.microsoft.com/office/drawing/2014/main" id="{B317B27F-D29B-4DB0-826A-0BD0CCF628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65" y="1040"/>
                <a:ext cx="16" cy="34"/>
              </a:xfrm>
              <a:custGeom>
                <a:avLst/>
                <a:gdLst>
                  <a:gd name="T0" fmla="*/ 1 w 12"/>
                  <a:gd name="T1" fmla="*/ 0 h 25"/>
                  <a:gd name="T2" fmla="*/ 1 w 12"/>
                  <a:gd name="T3" fmla="*/ 50 h 25"/>
                  <a:gd name="T4" fmla="*/ 0 w 12"/>
                  <a:gd name="T5" fmla="*/ 83 h 25"/>
                  <a:gd name="T6" fmla="*/ 1 w 12"/>
                  <a:gd name="T7" fmla="*/ 83 h 25"/>
                  <a:gd name="T8" fmla="*/ 21 w 12"/>
                  <a:gd name="T9" fmla="*/ 30 h 25"/>
                  <a:gd name="T10" fmla="*/ 7 w 12"/>
                  <a:gd name="T11" fmla="*/ 83 h 25"/>
                  <a:gd name="T12" fmla="*/ 9 w 12"/>
                  <a:gd name="T13" fmla="*/ 86 h 25"/>
                  <a:gd name="T14" fmla="*/ 20 w 12"/>
                  <a:gd name="T15" fmla="*/ 86 h 25"/>
                  <a:gd name="T16" fmla="*/ 37 w 12"/>
                  <a:gd name="T17" fmla="*/ 30 h 25"/>
                  <a:gd name="T18" fmla="*/ 36 w 12"/>
                  <a:gd name="T19" fmla="*/ 1 h 25"/>
                  <a:gd name="T20" fmla="*/ 1 w 12"/>
                  <a:gd name="T21" fmla="*/ 0 h 2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2" h="25">
                    <a:moveTo>
                      <a:pt x="1" y="0"/>
                    </a:moveTo>
                    <a:cubicBezTo>
                      <a:pt x="1" y="5"/>
                      <a:pt x="1" y="10"/>
                      <a:pt x="1" y="15"/>
                    </a:cubicBezTo>
                    <a:cubicBezTo>
                      <a:pt x="1" y="18"/>
                      <a:pt x="1" y="21"/>
                      <a:pt x="0" y="24"/>
                    </a:cubicBezTo>
                    <a:cubicBezTo>
                      <a:pt x="1" y="24"/>
                      <a:pt x="1" y="24"/>
                      <a:pt x="1" y="24"/>
                    </a:cubicBezTo>
                    <a:cubicBezTo>
                      <a:pt x="3" y="19"/>
                      <a:pt x="5" y="14"/>
                      <a:pt x="7" y="9"/>
                    </a:cubicBezTo>
                    <a:cubicBezTo>
                      <a:pt x="2" y="24"/>
                      <a:pt x="2" y="24"/>
                      <a:pt x="2" y="24"/>
                    </a:cubicBezTo>
                    <a:cubicBezTo>
                      <a:pt x="2" y="24"/>
                      <a:pt x="3" y="25"/>
                      <a:pt x="3" y="25"/>
                    </a:cubicBezTo>
                    <a:cubicBezTo>
                      <a:pt x="4" y="25"/>
                      <a:pt x="5" y="25"/>
                      <a:pt x="6" y="25"/>
                    </a:cubicBezTo>
                    <a:cubicBezTo>
                      <a:pt x="8" y="20"/>
                      <a:pt x="10" y="15"/>
                      <a:pt x="12" y="9"/>
                    </a:cubicBezTo>
                    <a:cubicBezTo>
                      <a:pt x="12" y="6"/>
                      <a:pt x="11" y="3"/>
                      <a:pt x="11" y="1"/>
                    </a:cubicBezTo>
                    <a:cubicBezTo>
                      <a:pt x="8" y="1"/>
                      <a:pt x="5" y="0"/>
                      <a:pt x="1" y="0"/>
                    </a:cubicBezTo>
                  </a:path>
                </a:pathLst>
              </a:custGeom>
              <a:solidFill>
                <a:srgbClr val="A7A0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13" name="Freeform 5329">
                <a:extLst>
                  <a:ext uri="{FF2B5EF4-FFF2-40B4-BE49-F238E27FC236}">
                    <a16:creationId xmlns:a16="http://schemas.microsoft.com/office/drawing/2014/main" id="{5636C704-3D1B-4443-951C-C539474E712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63" y="1073"/>
                <a:ext cx="10" cy="20"/>
              </a:xfrm>
              <a:custGeom>
                <a:avLst/>
                <a:gdLst>
                  <a:gd name="T0" fmla="*/ 13 w 7"/>
                  <a:gd name="T1" fmla="*/ 0 h 15"/>
                  <a:gd name="T2" fmla="*/ 1 w 7"/>
                  <a:gd name="T3" fmla="*/ 21 h 15"/>
                  <a:gd name="T4" fmla="*/ 0 w 7"/>
                  <a:gd name="T5" fmla="*/ 48 h 15"/>
                  <a:gd name="T6" fmla="*/ 29 w 7"/>
                  <a:gd name="T7" fmla="*/ 7 h 15"/>
                  <a:gd name="T8" fmla="*/ 19 w 7"/>
                  <a:gd name="T9" fmla="*/ 1 h 15"/>
                  <a:gd name="T10" fmla="*/ 13 w 7"/>
                  <a:gd name="T11" fmla="*/ 0 h 15"/>
                  <a:gd name="T12" fmla="*/ 1 w 7"/>
                  <a:gd name="T13" fmla="*/ 0 h 15"/>
                  <a:gd name="T14" fmla="*/ 1 w 7"/>
                  <a:gd name="T15" fmla="*/ 12 h 15"/>
                  <a:gd name="T16" fmla="*/ 9 w 7"/>
                  <a:gd name="T17" fmla="*/ 0 h 15"/>
                  <a:gd name="T18" fmla="*/ 1 w 7"/>
                  <a:gd name="T19" fmla="*/ 0 h 1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7" h="15">
                    <a:moveTo>
                      <a:pt x="3" y="0"/>
                    </a:moveTo>
                    <a:cubicBezTo>
                      <a:pt x="1" y="7"/>
                      <a:pt x="1" y="7"/>
                      <a:pt x="1" y="7"/>
                    </a:cubicBezTo>
                    <a:cubicBezTo>
                      <a:pt x="1" y="10"/>
                      <a:pt x="1" y="13"/>
                      <a:pt x="0" y="15"/>
                    </a:cubicBezTo>
                    <a:cubicBezTo>
                      <a:pt x="2" y="11"/>
                      <a:pt x="5" y="7"/>
                      <a:pt x="7" y="2"/>
                    </a:cubicBezTo>
                    <a:cubicBezTo>
                      <a:pt x="6" y="1"/>
                      <a:pt x="5" y="1"/>
                      <a:pt x="4" y="1"/>
                    </a:cubicBezTo>
                    <a:cubicBezTo>
                      <a:pt x="4" y="1"/>
                      <a:pt x="3" y="1"/>
                      <a:pt x="3" y="0"/>
                    </a:cubicBezTo>
                    <a:moveTo>
                      <a:pt x="1" y="0"/>
                    </a:moveTo>
                    <a:cubicBezTo>
                      <a:pt x="1" y="1"/>
                      <a:pt x="1" y="3"/>
                      <a:pt x="1" y="4"/>
                    </a:cubicBezTo>
                    <a:cubicBezTo>
                      <a:pt x="2" y="3"/>
                      <a:pt x="2" y="2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solidFill>
                <a:srgbClr val="8D85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14" name="Freeform 5330">
                <a:extLst>
                  <a:ext uri="{FF2B5EF4-FFF2-40B4-BE49-F238E27FC236}">
                    <a16:creationId xmlns:a16="http://schemas.microsoft.com/office/drawing/2014/main" id="{E6D681BD-37EA-4960-8CB1-26D095727C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69" y="1074"/>
                <a:ext cx="4" cy="2"/>
              </a:xfrm>
              <a:custGeom>
                <a:avLst/>
                <a:gdLst>
                  <a:gd name="T0" fmla="*/ 0 w 3"/>
                  <a:gd name="T1" fmla="*/ 0 h 1"/>
                  <a:gd name="T2" fmla="*/ 9 w 3"/>
                  <a:gd name="T3" fmla="*/ 16 h 1"/>
                  <a:gd name="T4" fmla="*/ 9 w 3"/>
                  <a:gd name="T5" fmla="*/ 0 h 1"/>
                  <a:gd name="T6" fmla="*/ 0 w 3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cubicBezTo>
                      <a:pt x="1" y="0"/>
                      <a:pt x="2" y="0"/>
                      <a:pt x="3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1" y="0"/>
                      <a:pt x="0" y="0"/>
                    </a:cubicBezTo>
                  </a:path>
                </a:pathLst>
              </a:custGeom>
              <a:solidFill>
                <a:srgbClr val="B7B1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15" name="Freeform 5331">
                <a:extLst>
                  <a:ext uri="{FF2B5EF4-FFF2-40B4-BE49-F238E27FC236}">
                    <a16:creationId xmlns:a16="http://schemas.microsoft.com/office/drawing/2014/main" id="{7B6E3158-25B5-4DAA-A286-E26C8DC37D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70" y="962"/>
                <a:ext cx="27" cy="32"/>
              </a:xfrm>
              <a:custGeom>
                <a:avLst/>
                <a:gdLst>
                  <a:gd name="T0" fmla="*/ 22 w 20"/>
                  <a:gd name="T1" fmla="*/ 0 h 24"/>
                  <a:gd name="T2" fmla="*/ 0 w 20"/>
                  <a:gd name="T3" fmla="*/ 49 h 24"/>
                  <a:gd name="T4" fmla="*/ 41 w 20"/>
                  <a:gd name="T5" fmla="*/ 73 h 24"/>
                  <a:gd name="T6" fmla="*/ 49 w 20"/>
                  <a:gd name="T7" fmla="*/ 76 h 24"/>
                  <a:gd name="T8" fmla="*/ 63 w 20"/>
                  <a:gd name="T9" fmla="*/ 41 h 24"/>
                  <a:gd name="T10" fmla="*/ 66 w 20"/>
                  <a:gd name="T11" fmla="*/ 21 h 24"/>
                  <a:gd name="T12" fmla="*/ 22 w 20"/>
                  <a:gd name="T13" fmla="*/ 0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" h="24">
                    <a:moveTo>
                      <a:pt x="7" y="0"/>
                    </a:moveTo>
                    <a:cubicBezTo>
                      <a:pt x="3" y="5"/>
                      <a:pt x="1" y="10"/>
                      <a:pt x="0" y="16"/>
                    </a:cubicBezTo>
                    <a:cubicBezTo>
                      <a:pt x="5" y="18"/>
                      <a:pt x="9" y="20"/>
                      <a:pt x="12" y="23"/>
                    </a:cubicBezTo>
                    <a:cubicBezTo>
                      <a:pt x="13" y="24"/>
                      <a:pt x="14" y="24"/>
                      <a:pt x="15" y="24"/>
                    </a:cubicBezTo>
                    <a:cubicBezTo>
                      <a:pt x="17" y="20"/>
                      <a:pt x="18" y="17"/>
                      <a:pt x="19" y="13"/>
                    </a:cubicBezTo>
                    <a:cubicBezTo>
                      <a:pt x="20" y="11"/>
                      <a:pt x="20" y="9"/>
                      <a:pt x="20" y="7"/>
                    </a:cubicBezTo>
                    <a:cubicBezTo>
                      <a:pt x="17" y="5"/>
                      <a:pt x="12" y="2"/>
                      <a:pt x="7" y="0"/>
                    </a:cubicBezTo>
                  </a:path>
                </a:pathLst>
              </a:custGeom>
              <a:solidFill>
                <a:srgbClr val="A7A0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16" name="Freeform 5332">
                <a:extLst>
                  <a:ext uri="{FF2B5EF4-FFF2-40B4-BE49-F238E27FC236}">
                    <a16:creationId xmlns:a16="http://schemas.microsoft.com/office/drawing/2014/main" id="{383CD242-BB0B-41D0-A82C-F80E731B5C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80" y="945"/>
                <a:ext cx="20" cy="26"/>
              </a:xfrm>
              <a:custGeom>
                <a:avLst/>
                <a:gdLst>
                  <a:gd name="T0" fmla="*/ 37 w 15"/>
                  <a:gd name="T1" fmla="*/ 0 h 19"/>
                  <a:gd name="T2" fmla="*/ 0 w 15"/>
                  <a:gd name="T3" fmla="*/ 41 h 19"/>
                  <a:gd name="T4" fmla="*/ 41 w 15"/>
                  <a:gd name="T5" fmla="*/ 67 h 19"/>
                  <a:gd name="T6" fmla="*/ 44 w 15"/>
                  <a:gd name="T7" fmla="*/ 56 h 19"/>
                  <a:gd name="T8" fmla="*/ 48 w 15"/>
                  <a:gd name="T9" fmla="*/ 1 h 19"/>
                  <a:gd name="T10" fmla="*/ 48 w 15"/>
                  <a:gd name="T11" fmla="*/ 0 h 19"/>
                  <a:gd name="T12" fmla="*/ 37 w 15"/>
                  <a:gd name="T13" fmla="*/ 0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" h="19">
                    <a:moveTo>
                      <a:pt x="12" y="0"/>
                    </a:moveTo>
                    <a:cubicBezTo>
                      <a:pt x="7" y="3"/>
                      <a:pt x="3" y="7"/>
                      <a:pt x="0" y="12"/>
                    </a:cubicBezTo>
                    <a:cubicBezTo>
                      <a:pt x="5" y="14"/>
                      <a:pt x="10" y="17"/>
                      <a:pt x="13" y="19"/>
                    </a:cubicBezTo>
                    <a:cubicBezTo>
                      <a:pt x="14" y="18"/>
                      <a:pt x="14" y="17"/>
                      <a:pt x="14" y="16"/>
                    </a:cubicBezTo>
                    <a:cubicBezTo>
                      <a:pt x="14" y="11"/>
                      <a:pt x="15" y="6"/>
                      <a:pt x="15" y="1"/>
                    </a:cubicBezTo>
                    <a:cubicBezTo>
                      <a:pt x="15" y="1"/>
                      <a:pt x="15" y="1"/>
                      <a:pt x="15" y="0"/>
                    </a:cubicBezTo>
                    <a:cubicBezTo>
                      <a:pt x="12" y="0"/>
                      <a:pt x="12" y="0"/>
                      <a:pt x="12" y="0"/>
                    </a:cubicBezTo>
                  </a:path>
                </a:pathLst>
              </a:custGeom>
              <a:solidFill>
                <a:srgbClr val="C8C3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17" name="Freeform 5333">
                <a:extLst>
                  <a:ext uri="{FF2B5EF4-FFF2-40B4-BE49-F238E27FC236}">
                    <a16:creationId xmlns:a16="http://schemas.microsoft.com/office/drawing/2014/main" id="{D4802242-7D78-4AFF-8E45-99362A8CA9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69" y="983"/>
                <a:ext cx="17" cy="10"/>
              </a:xfrm>
              <a:custGeom>
                <a:avLst/>
                <a:gdLst>
                  <a:gd name="T0" fmla="*/ 1 w 13"/>
                  <a:gd name="T1" fmla="*/ 0 h 7"/>
                  <a:gd name="T2" fmla="*/ 0 w 13"/>
                  <a:gd name="T3" fmla="*/ 9 h 7"/>
                  <a:gd name="T4" fmla="*/ 7 w 13"/>
                  <a:gd name="T5" fmla="*/ 13 h 7"/>
                  <a:gd name="T6" fmla="*/ 38 w 13"/>
                  <a:gd name="T7" fmla="*/ 29 h 7"/>
                  <a:gd name="T8" fmla="*/ 1 w 13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7">
                    <a:moveTo>
                      <a:pt x="1" y="0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6" y="5"/>
                      <a:pt x="10" y="7"/>
                      <a:pt x="13" y="7"/>
                    </a:cubicBezTo>
                    <a:cubicBezTo>
                      <a:pt x="10" y="4"/>
                      <a:pt x="6" y="2"/>
                      <a:pt x="1" y="0"/>
                    </a:cubicBezTo>
                  </a:path>
                </a:pathLst>
              </a:custGeom>
              <a:solidFill>
                <a:srgbClr val="C8C3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18" name="Freeform 5334">
                <a:extLst>
                  <a:ext uri="{FF2B5EF4-FFF2-40B4-BE49-F238E27FC236}">
                    <a16:creationId xmlns:a16="http://schemas.microsoft.com/office/drawing/2014/main" id="{0D0BDA05-5A48-469F-B00E-A99EA5D8C4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9" y="1263"/>
                <a:ext cx="19" cy="38"/>
              </a:xfrm>
              <a:custGeom>
                <a:avLst/>
                <a:gdLst>
                  <a:gd name="T0" fmla="*/ 45 w 14"/>
                  <a:gd name="T1" fmla="*/ 0 h 28"/>
                  <a:gd name="T2" fmla="*/ 0 w 14"/>
                  <a:gd name="T3" fmla="*/ 88 h 28"/>
                  <a:gd name="T4" fmla="*/ 26 w 14"/>
                  <a:gd name="T5" fmla="*/ 92 h 28"/>
                  <a:gd name="T6" fmla="*/ 48 w 14"/>
                  <a:gd name="T7" fmla="*/ 96 h 28"/>
                  <a:gd name="T8" fmla="*/ 48 w 14"/>
                  <a:gd name="T9" fmla="*/ 76 h 28"/>
                  <a:gd name="T10" fmla="*/ 45 w 14"/>
                  <a:gd name="T11" fmla="*/ 0 h 2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" h="28">
                    <a:moveTo>
                      <a:pt x="13" y="0"/>
                    </a:moveTo>
                    <a:cubicBezTo>
                      <a:pt x="7" y="8"/>
                      <a:pt x="2" y="17"/>
                      <a:pt x="0" y="26"/>
                    </a:cubicBezTo>
                    <a:cubicBezTo>
                      <a:pt x="2" y="26"/>
                      <a:pt x="4" y="27"/>
                      <a:pt x="7" y="27"/>
                    </a:cubicBezTo>
                    <a:cubicBezTo>
                      <a:pt x="9" y="27"/>
                      <a:pt x="11" y="28"/>
                      <a:pt x="14" y="28"/>
                    </a:cubicBezTo>
                    <a:cubicBezTo>
                      <a:pt x="14" y="26"/>
                      <a:pt x="14" y="24"/>
                      <a:pt x="14" y="22"/>
                    </a:cubicBezTo>
                    <a:cubicBezTo>
                      <a:pt x="14" y="14"/>
                      <a:pt x="13" y="7"/>
                      <a:pt x="13" y="0"/>
                    </a:cubicBezTo>
                  </a:path>
                </a:pathLst>
              </a:custGeom>
              <a:solidFill>
                <a:srgbClr val="8279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19" name="Freeform 5335">
                <a:extLst>
                  <a:ext uri="{FF2B5EF4-FFF2-40B4-BE49-F238E27FC236}">
                    <a16:creationId xmlns:a16="http://schemas.microsoft.com/office/drawing/2014/main" id="{48C0E619-226A-48AA-957B-5DF35E70C6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1" y="1325"/>
                <a:ext cx="13" cy="17"/>
              </a:xfrm>
              <a:custGeom>
                <a:avLst/>
                <a:gdLst>
                  <a:gd name="T0" fmla="*/ 29 w 10"/>
                  <a:gd name="T1" fmla="*/ 0 h 12"/>
                  <a:gd name="T2" fmla="*/ 17 w 10"/>
                  <a:gd name="T3" fmla="*/ 0 h 12"/>
                  <a:gd name="T4" fmla="*/ 0 w 10"/>
                  <a:gd name="T5" fmla="*/ 0 h 12"/>
                  <a:gd name="T6" fmla="*/ 27 w 10"/>
                  <a:gd name="T7" fmla="*/ 48 h 12"/>
                  <a:gd name="T8" fmla="*/ 29 w 10"/>
                  <a:gd name="T9" fmla="*/ 0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" h="12">
                    <a:moveTo>
                      <a:pt x="10" y="0"/>
                    </a:moveTo>
                    <a:cubicBezTo>
                      <a:pt x="9" y="0"/>
                      <a:pt x="7" y="0"/>
                      <a:pt x="6" y="0"/>
                    </a:cubicBezTo>
                    <a:cubicBezTo>
                      <a:pt x="4" y="0"/>
                      <a:pt x="2" y="0"/>
                      <a:pt x="0" y="0"/>
                    </a:cubicBezTo>
                    <a:cubicBezTo>
                      <a:pt x="2" y="6"/>
                      <a:pt x="5" y="9"/>
                      <a:pt x="9" y="12"/>
                    </a:cubicBezTo>
                    <a:cubicBezTo>
                      <a:pt x="9" y="8"/>
                      <a:pt x="10" y="4"/>
                      <a:pt x="10" y="0"/>
                    </a:cubicBezTo>
                  </a:path>
                </a:pathLst>
              </a:custGeom>
              <a:solidFill>
                <a:srgbClr val="B0A9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20" name="Freeform 5336">
                <a:extLst>
                  <a:ext uri="{FF2B5EF4-FFF2-40B4-BE49-F238E27FC236}">
                    <a16:creationId xmlns:a16="http://schemas.microsoft.com/office/drawing/2014/main" id="{4681B963-4BC1-4E11-BBD5-91D41CC971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8" y="1298"/>
                <a:ext cx="20" cy="14"/>
              </a:xfrm>
              <a:custGeom>
                <a:avLst/>
                <a:gdLst>
                  <a:gd name="T0" fmla="*/ 1 w 15"/>
                  <a:gd name="T1" fmla="*/ 0 h 10"/>
                  <a:gd name="T2" fmla="*/ 0 w 15"/>
                  <a:gd name="T3" fmla="*/ 39 h 10"/>
                  <a:gd name="T4" fmla="*/ 44 w 15"/>
                  <a:gd name="T5" fmla="*/ 28 h 10"/>
                  <a:gd name="T6" fmla="*/ 48 w 15"/>
                  <a:gd name="T7" fmla="*/ 8 h 10"/>
                  <a:gd name="T8" fmla="*/ 27 w 15"/>
                  <a:gd name="T9" fmla="*/ 1 h 10"/>
                  <a:gd name="T10" fmla="*/ 1 w 15"/>
                  <a:gd name="T11" fmla="*/ 0 h 1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5" h="10">
                    <a:moveTo>
                      <a:pt x="1" y="0"/>
                    </a:moveTo>
                    <a:cubicBezTo>
                      <a:pt x="0" y="3"/>
                      <a:pt x="0" y="7"/>
                      <a:pt x="0" y="10"/>
                    </a:cubicBezTo>
                    <a:cubicBezTo>
                      <a:pt x="6" y="9"/>
                      <a:pt x="10" y="8"/>
                      <a:pt x="14" y="7"/>
                    </a:cubicBezTo>
                    <a:cubicBezTo>
                      <a:pt x="14" y="5"/>
                      <a:pt x="14" y="3"/>
                      <a:pt x="15" y="2"/>
                    </a:cubicBezTo>
                    <a:cubicBezTo>
                      <a:pt x="12" y="2"/>
                      <a:pt x="10" y="1"/>
                      <a:pt x="8" y="1"/>
                    </a:cubicBezTo>
                    <a:cubicBezTo>
                      <a:pt x="5" y="1"/>
                      <a:pt x="3" y="0"/>
                      <a:pt x="1" y="0"/>
                    </a:cubicBezTo>
                  </a:path>
                </a:pathLst>
              </a:custGeom>
              <a:solidFill>
                <a:srgbClr val="9890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21" name="Freeform 5337">
                <a:extLst>
                  <a:ext uri="{FF2B5EF4-FFF2-40B4-BE49-F238E27FC236}">
                    <a16:creationId xmlns:a16="http://schemas.microsoft.com/office/drawing/2014/main" id="{7787D9F2-9684-451E-8ECD-CD3B569265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8" y="1308"/>
                <a:ext cx="19" cy="17"/>
              </a:xfrm>
              <a:custGeom>
                <a:avLst/>
                <a:gdLst>
                  <a:gd name="T0" fmla="*/ 48 w 14"/>
                  <a:gd name="T1" fmla="*/ 0 h 13"/>
                  <a:gd name="T2" fmla="*/ 0 w 14"/>
                  <a:gd name="T3" fmla="*/ 9 h 13"/>
                  <a:gd name="T4" fmla="*/ 0 w 14"/>
                  <a:gd name="T5" fmla="*/ 21 h 13"/>
                  <a:gd name="T6" fmla="*/ 7 w 14"/>
                  <a:gd name="T7" fmla="*/ 38 h 13"/>
                  <a:gd name="T8" fmla="*/ 27 w 14"/>
                  <a:gd name="T9" fmla="*/ 38 h 13"/>
                  <a:gd name="T10" fmla="*/ 41 w 14"/>
                  <a:gd name="T11" fmla="*/ 38 h 13"/>
                  <a:gd name="T12" fmla="*/ 48 w 14"/>
                  <a:gd name="T13" fmla="*/ 0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" h="13">
                    <a:moveTo>
                      <a:pt x="14" y="0"/>
                    </a:moveTo>
                    <a:cubicBezTo>
                      <a:pt x="10" y="1"/>
                      <a:pt x="6" y="2"/>
                      <a:pt x="0" y="3"/>
                    </a:cubicBezTo>
                    <a:cubicBezTo>
                      <a:pt x="0" y="5"/>
                      <a:pt x="0" y="6"/>
                      <a:pt x="0" y="7"/>
                    </a:cubicBezTo>
                    <a:cubicBezTo>
                      <a:pt x="1" y="10"/>
                      <a:pt x="1" y="12"/>
                      <a:pt x="2" y="13"/>
                    </a:cubicBezTo>
                    <a:cubicBezTo>
                      <a:pt x="4" y="13"/>
                      <a:pt x="6" y="13"/>
                      <a:pt x="8" y="13"/>
                    </a:cubicBezTo>
                    <a:cubicBezTo>
                      <a:pt x="9" y="13"/>
                      <a:pt x="11" y="13"/>
                      <a:pt x="12" y="13"/>
                    </a:cubicBezTo>
                    <a:cubicBezTo>
                      <a:pt x="13" y="9"/>
                      <a:pt x="13" y="4"/>
                      <a:pt x="14" y="0"/>
                    </a:cubicBezTo>
                  </a:path>
                </a:pathLst>
              </a:custGeom>
              <a:solidFill>
                <a:srgbClr val="BFB9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22" name="Freeform 5338">
                <a:extLst>
                  <a:ext uri="{FF2B5EF4-FFF2-40B4-BE49-F238E27FC236}">
                    <a16:creationId xmlns:a16="http://schemas.microsoft.com/office/drawing/2014/main" id="{75681AE7-5C2F-43B6-8A53-5D930CB7B3A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48" y="1293"/>
                <a:ext cx="4" cy="58"/>
              </a:xfrm>
              <a:custGeom>
                <a:avLst/>
                <a:gdLst>
                  <a:gd name="T0" fmla="*/ 9 w 3"/>
                  <a:gd name="T1" fmla="*/ 135 h 43"/>
                  <a:gd name="T2" fmla="*/ 7 w 3"/>
                  <a:gd name="T3" fmla="*/ 140 h 43"/>
                  <a:gd name="T4" fmla="*/ 9 w 3"/>
                  <a:gd name="T5" fmla="*/ 142 h 43"/>
                  <a:gd name="T6" fmla="*/ 9 w 3"/>
                  <a:gd name="T7" fmla="*/ 135 h 43"/>
                  <a:gd name="T8" fmla="*/ 0 w 3"/>
                  <a:gd name="T9" fmla="*/ 0 h 43"/>
                  <a:gd name="T10" fmla="*/ 0 w 3"/>
                  <a:gd name="T11" fmla="*/ 20 h 43"/>
                  <a:gd name="T12" fmla="*/ 1 w 3"/>
                  <a:gd name="T13" fmla="*/ 20 h 43"/>
                  <a:gd name="T14" fmla="*/ 0 w 3"/>
                  <a:gd name="T15" fmla="*/ 0 h 4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" h="43">
                    <a:moveTo>
                      <a:pt x="3" y="41"/>
                    </a:moveTo>
                    <a:cubicBezTo>
                      <a:pt x="3" y="41"/>
                      <a:pt x="2" y="41"/>
                      <a:pt x="2" y="42"/>
                    </a:cubicBezTo>
                    <a:cubicBezTo>
                      <a:pt x="2" y="42"/>
                      <a:pt x="3" y="42"/>
                      <a:pt x="3" y="43"/>
                    </a:cubicBezTo>
                    <a:cubicBezTo>
                      <a:pt x="3" y="42"/>
                      <a:pt x="3" y="41"/>
                      <a:pt x="3" y="41"/>
                    </a:cubicBezTo>
                    <a:moveTo>
                      <a:pt x="0" y="0"/>
                    </a:moveTo>
                    <a:cubicBezTo>
                      <a:pt x="0" y="2"/>
                      <a:pt x="0" y="4"/>
                      <a:pt x="0" y="6"/>
                    </a:cubicBezTo>
                    <a:cubicBezTo>
                      <a:pt x="0" y="6"/>
                      <a:pt x="0" y="6"/>
                      <a:pt x="1" y="6"/>
                    </a:cubicBezTo>
                    <a:cubicBezTo>
                      <a:pt x="1" y="4"/>
                      <a:pt x="1" y="2"/>
                      <a:pt x="0" y="0"/>
                    </a:cubicBezTo>
                  </a:path>
                </a:pathLst>
              </a:custGeom>
              <a:solidFill>
                <a:srgbClr val="B0A9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23" name="Freeform 5339">
                <a:extLst>
                  <a:ext uri="{FF2B5EF4-FFF2-40B4-BE49-F238E27FC236}">
                    <a16:creationId xmlns:a16="http://schemas.microsoft.com/office/drawing/2014/main" id="{ACC01C24-2122-4ACA-B4F3-9F76F8FDAD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3" y="1325"/>
                <a:ext cx="9" cy="25"/>
              </a:xfrm>
              <a:custGeom>
                <a:avLst/>
                <a:gdLst>
                  <a:gd name="T0" fmla="*/ 17 w 7"/>
                  <a:gd name="T1" fmla="*/ 0 h 18"/>
                  <a:gd name="T2" fmla="*/ 1 w 7"/>
                  <a:gd name="T3" fmla="*/ 0 h 18"/>
                  <a:gd name="T4" fmla="*/ 0 w 7"/>
                  <a:gd name="T5" fmla="*/ 46 h 18"/>
                  <a:gd name="T6" fmla="*/ 17 w 7"/>
                  <a:gd name="T7" fmla="*/ 68 h 18"/>
                  <a:gd name="T8" fmla="*/ 19 w 7"/>
                  <a:gd name="T9" fmla="*/ 64 h 18"/>
                  <a:gd name="T10" fmla="*/ 19 w 7"/>
                  <a:gd name="T11" fmla="*/ 50 h 18"/>
                  <a:gd name="T12" fmla="*/ 17 w 7"/>
                  <a:gd name="T13" fmla="*/ 1 h 18"/>
                  <a:gd name="T14" fmla="*/ 17 w 7"/>
                  <a:gd name="T15" fmla="*/ 0 h 1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7" h="18">
                    <a:moveTo>
                      <a:pt x="6" y="0"/>
                    </a:moveTo>
                    <a:cubicBezTo>
                      <a:pt x="5" y="0"/>
                      <a:pt x="3" y="0"/>
                      <a:pt x="1" y="0"/>
                    </a:cubicBezTo>
                    <a:cubicBezTo>
                      <a:pt x="1" y="4"/>
                      <a:pt x="0" y="8"/>
                      <a:pt x="0" y="12"/>
                    </a:cubicBezTo>
                    <a:cubicBezTo>
                      <a:pt x="2" y="14"/>
                      <a:pt x="4" y="15"/>
                      <a:pt x="6" y="18"/>
                    </a:cubicBezTo>
                    <a:cubicBezTo>
                      <a:pt x="6" y="17"/>
                      <a:pt x="7" y="17"/>
                      <a:pt x="7" y="17"/>
                    </a:cubicBezTo>
                    <a:cubicBezTo>
                      <a:pt x="7" y="16"/>
                      <a:pt x="7" y="15"/>
                      <a:pt x="7" y="14"/>
                    </a:cubicBezTo>
                    <a:cubicBezTo>
                      <a:pt x="6" y="10"/>
                      <a:pt x="6" y="6"/>
                      <a:pt x="6" y="1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solidFill>
                <a:srgbClr val="CECA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24" name="Freeform 5340">
                <a:extLst>
                  <a:ext uri="{FF2B5EF4-FFF2-40B4-BE49-F238E27FC236}">
                    <a16:creationId xmlns:a16="http://schemas.microsoft.com/office/drawing/2014/main" id="{39E978EA-BA0E-48D9-A794-FFA4307DB0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7" y="1301"/>
                <a:ext cx="3" cy="7"/>
              </a:xfrm>
              <a:custGeom>
                <a:avLst/>
                <a:gdLst>
                  <a:gd name="T0" fmla="*/ 8 w 2"/>
                  <a:gd name="T1" fmla="*/ 0 h 5"/>
                  <a:gd name="T2" fmla="*/ 0 w 2"/>
                  <a:gd name="T3" fmla="*/ 20 h 5"/>
                  <a:gd name="T4" fmla="*/ 12 w 2"/>
                  <a:gd name="T5" fmla="*/ 20 h 5"/>
                  <a:gd name="T6" fmla="*/ 12 w 2"/>
                  <a:gd name="T7" fmla="*/ 0 h 5"/>
                  <a:gd name="T8" fmla="*/ 8 w 2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5">
                    <a:moveTo>
                      <a:pt x="1" y="0"/>
                    </a:moveTo>
                    <a:cubicBezTo>
                      <a:pt x="0" y="1"/>
                      <a:pt x="0" y="3"/>
                      <a:pt x="0" y="5"/>
                    </a:cubicBezTo>
                    <a:cubicBezTo>
                      <a:pt x="1" y="5"/>
                      <a:pt x="2" y="5"/>
                      <a:pt x="2" y="5"/>
                    </a:cubicBezTo>
                    <a:cubicBezTo>
                      <a:pt x="2" y="3"/>
                      <a:pt x="2" y="1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BFB9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25" name="Freeform 5341">
                <a:extLst>
                  <a:ext uri="{FF2B5EF4-FFF2-40B4-BE49-F238E27FC236}">
                    <a16:creationId xmlns:a16="http://schemas.microsoft.com/office/drawing/2014/main" id="{AA914187-F965-4FDD-BE25-B5EB39468E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4" y="1308"/>
                <a:ext cx="7" cy="17"/>
              </a:xfrm>
              <a:custGeom>
                <a:avLst/>
                <a:gdLst>
                  <a:gd name="T0" fmla="*/ 15 w 5"/>
                  <a:gd name="T1" fmla="*/ 0 h 13"/>
                  <a:gd name="T2" fmla="*/ 8 w 5"/>
                  <a:gd name="T3" fmla="*/ 0 h 13"/>
                  <a:gd name="T4" fmla="*/ 0 w 5"/>
                  <a:gd name="T5" fmla="*/ 38 h 13"/>
                  <a:gd name="T6" fmla="*/ 20 w 5"/>
                  <a:gd name="T7" fmla="*/ 38 h 13"/>
                  <a:gd name="T8" fmla="*/ 15 w 5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13">
                    <a:moveTo>
                      <a:pt x="4" y="0"/>
                    </a:moveTo>
                    <a:cubicBezTo>
                      <a:pt x="4" y="0"/>
                      <a:pt x="3" y="0"/>
                      <a:pt x="2" y="0"/>
                    </a:cubicBezTo>
                    <a:cubicBezTo>
                      <a:pt x="1" y="4"/>
                      <a:pt x="1" y="9"/>
                      <a:pt x="0" y="13"/>
                    </a:cubicBezTo>
                    <a:cubicBezTo>
                      <a:pt x="2" y="13"/>
                      <a:pt x="4" y="13"/>
                      <a:pt x="5" y="13"/>
                    </a:cubicBezTo>
                    <a:cubicBezTo>
                      <a:pt x="5" y="8"/>
                      <a:pt x="5" y="4"/>
                      <a:pt x="4" y="0"/>
                    </a:cubicBezTo>
                  </a:path>
                </a:pathLst>
              </a:custGeom>
              <a:solidFill>
                <a:srgbClr val="D7D3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26" name="Freeform 5342">
                <a:extLst>
                  <a:ext uri="{FF2B5EF4-FFF2-40B4-BE49-F238E27FC236}">
                    <a16:creationId xmlns:a16="http://schemas.microsoft.com/office/drawing/2014/main" id="{F525D803-56E7-4A7B-8516-1B5DC0F8EF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84" y="990"/>
                <a:ext cx="20" cy="53"/>
              </a:xfrm>
              <a:custGeom>
                <a:avLst/>
                <a:gdLst>
                  <a:gd name="T0" fmla="*/ 44 w 15"/>
                  <a:gd name="T1" fmla="*/ 0 h 39"/>
                  <a:gd name="T2" fmla="*/ 27 w 15"/>
                  <a:gd name="T3" fmla="*/ 10 h 39"/>
                  <a:gd name="T4" fmla="*/ 21 w 15"/>
                  <a:gd name="T5" fmla="*/ 41 h 39"/>
                  <a:gd name="T6" fmla="*/ 21 w 15"/>
                  <a:gd name="T7" fmla="*/ 56 h 39"/>
                  <a:gd name="T8" fmla="*/ 16 w 15"/>
                  <a:gd name="T9" fmla="*/ 68 h 39"/>
                  <a:gd name="T10" fmla="*/ 0 w 15"/>
                  <a:gd name="T11" fmla="*/ 130 h 39"/>
                  <a:gd name="T12" fmla="*/ 21 w 15"/>
                  <a:gd name="T13" fmla="*/ 133 h 39"/>
                  <a:gd name="T14" fmla="*/ 28 w 15"/>
                  <a:gd name="T15" fmla="*/ 133 h 39"/>
                  <a:gd name="T16" fmla="*/ 48 w 15"/>
                  <a:gd name="T17" fmla="*/ 35 h 39"/>
                  <a:gd name="T18" fmla="*/ 44 w 15"/>
                  <a:gd name="T19" fmla="*/ 0 h 3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5" h="39">
                    <a:moveTo>
                      <a:pt x="14" y="0"/>
                    </a:moveTo>
                    <a:cubicBezTo>
                      <a:pt x="12" y="1"/>
                      <a:pt x="11" y="2"/>
                      <a:pt x="8" y="3"/>
                    </a:cubicBezTo>
                    <a:cubicBezTo>
                      <a:pt x="8" y="6"/>
                      <a:pt x="7" y="9"/>
                      <a:pt x="7" y="12"/>
                    </a:cubicBezTo>
                    <a:cubicBezTo>
                      <a:pt x="7" y="14"/>
                      <a:pt x="7" y="15"/>
                      <a:pt x="7" y="16"/>
                    </a:cubicBezTo>
                    <a:cubicBezTo>
                      <a:pt x="7" y="18"/>
                      <a:pt x="6" y="19"/>
                      <a:pt x="5" y="20"/>
                    </a:cubicBezTo>
                    <a:cubicBezTo>
                      <a:pt x="4" y="26"/>
                      <a:pt x="2" y="32"/>
                      <a:pt x="0" y="38"/>
                    </a:cubicBezTo>
                    <a:cubicBezTo>
                      <a:pt x="5" y="38"/>
                      <a:pt x="7" y="39"/>
                      <a:pt x="7" y="39"/>
                    </a:cubicBezTo>
                    <a:cubicBezTo>
                      <a:pt x="8" y="39"/>
                      <a:pt x="8" y="39"/>
                      <a:pt x="9" y="39"/>
                    </a:cubicBezTo>
                    <a:cubicBezTo>
                      <a:pt x="10" y="30"/>
                      <a:pt x="12" y="19"/>
                      <a:pt x="15" y="10"/>
                    </a:cubicBezTo>
                    <a:cubicBezTo>
                      <a:pt x="14" y="7"/>
                      <a:pt x="14" y="3"/>
                      <a:pt x="14" y="0"/>
                    </a:cubicBezTo>
                  </a:path>
                </a:pathLst>
              </a:custGeom>
              <a:solidFill>
                <a:srgbClr val="766C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27" name="Freeform 5343">
                <a:extLst>
                  <a:ext uri="{FF2B5EF4-FFF2-40B4-BE49-F238E27FC236}">
                    <a16:creationId xmlns:a16="http://schemas.microsoft.com/office/drawing/2014/main" id="{FEFA2451-63A5-404D-A38D-05069DD30C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0" y="1007"/>
                <a:ext cx="3" cy="10"/>
              </a:xfrm>
              <a:custGeom>
                <a:avLst/>
                <a:gdLst>
                  <a:gd name="T0" fmla="*/ 12 w 2"/>
                  <a:gd name="T1" fmla="*/ 0 h 8"/>
                  <a:gd name="T2" fmla="*/ 0 w 2"/>
                  <a:gd name="T3" fmla="*/ 20 h 8"/>
                  <a:gd name="T4" fmla="*/ 12 w 2"/>
                  <a:gd name="T5" fmla="*/ 10 h 8"/>
                  <a:gd name="T6" fmla="*/ 12 w 2"/>
                  <a:gd name="T7" fmla="*/ 0 h 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8">
                    <a:moveTo>
                      <a:pt x="2" y="0"/>
                    </a:moveTo>
                    <a:cubicBezTo>
                      <a:pt x="1" y="3"/>
                      <a:pt x="0" y="5"/>
                      <a:pt x="0" y="8"/>
                    </a:cubicBezTo>
                    <a:cubicBezTo>
                      <a:pt x="1" y="7"/>
                      <a:pt x="2" y="6"/>
                      <a:pt x="2" y="4"/>
                    </a:cubicBezTo>
                    <a:cubicBezTo>
                      <a:pt x="2" y="3"/>
                      <a:pt x="2" y="2"/>
                      <a:pt x="2" y="0"/>
                    </a:cubicBezTo>
                  </a:path>
                </a:pathLst>
              </a:custGeom>
              <a:solidFill>
                <a:srgbClr val="A7A0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28" name="Freeform 5344">
                <a:extLst>
                  <a:ext uri="{FF2B5EF4-FFF2-40B4-BE49-F238E27FC236}">
                    <a16:creationId xmlns:a16="http://schemas.microsoft.com/office/drawing/2014/main" id="{EC0BD3C2-B761-4EA3-8058-37EECA7629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81" y="1042"/>
                <a:ext cx="15" cy="38"/>
              </a:xfrm>
              <a:custGeom>
                <a:avLst/>
                <a:gdLst>
                  <a:gd name="T0" fmla="*/ 7 w 11"/>
                  <a:gd name="T1" fmla="*/ 0 h 28"/>
                  <a:gd name="T2" fmla="*/ 0 w 11"/>
                  <a:gd name="T3" fmla="*/ 27 h 28"/>
                  <a:gd name="T4" fmla="*/ 0 w 11"/>
                  <a:gd name="T5" fmla="*/ 37 h 28"/>
                  <a:gd name="T6" fmla="*/ 1 w 11"/>
                  <a:gd name="T7" fmla="*/ 84 h 28"/>
                  <a:gd name="T8" fmla="*/ 7 w 11"/>
                  <a:gd name="T9" fmla="*/ 88 h 28"/>
                  <a:gd name="T10" fmla="*/ 7 w 11"/>
                  <a:gd name="T11" fmla="*/ 84 h 28"/>
                  <a:gd name="T12" fmla="*/ 7 w 11"/>
                  <a:gd name="T13" fmla="*/ 88 h 28"/>
                  <a:gd name="T14" fmla="*/ 7 w 11"/>
                  <a:gd name="T15" fmla="*/ 88 h 28"/>
                  <a:gd name="T16" fmla="*/ 7 w 11"/>
                  <a:gd name="T17" fmla="*/ 92 h 28"/>
                  <a:gd name="T18" fmla="*/ 7 w 11"/>
                  <a:gd name="T19" fmla="*/ 96 h 28"/>
                  <a:gd name="T20" fmla="*/ 10 w 11"/>
                  <a:gd name="T21" fmla="*/ 96 h 28"/>
                  <a:gd name="T22" fmla="*/ 14 w 11"/>
                  <a:gd name="T23" fmla="*/ 96 h 28"/>
                  <a:gd name="T24" fmla="*/ 26 w 11"/>
                  <a:gd name="T25" fmla="*/ 57 h 28"/>
                  <a:gd name="T26" fmla="*/ 37 w 11"/>
                  <a:gd name="T27" fmla="*/ 1 h 28"/>
                  <a:gd name="T28" fmla="*/ 30 w 11"/>
                  <a:gd name="T29" fmla="*/ 1 h 28"/>
                  <a:gd name="T30" fmla="*/ 7 w 11"/>
                  <a:gd name="T31" fmla="*/ 0 h 28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11" h="28">
                    <a:moveTo>
                      <a:pt x="2" y="0"/>
                    </a:moveTo>
                    <a:cubicBezTo>
                      <a:pt x="1" y="3"/>
                      <a:pt x="1" y="5"/>
                      <a:pt x="0" y="8"/>
                    </a:cubicBezTo>
                    <a:cubicBezTo>
                      <a:pt x="0" y="9"/>
                      <a:pt x="0" y="10"/>
                      <a:pt x="0" y="11"/>
                    </a:cubicBezTo>
                    <a:cubicBezTo>
                      <a:pt x="1" y="16"/>
                      <a:pt x="1" y="21"/>
                      <a:pt x="1" y="25"/>
                    </a:cubicBezTo>
                    <a:cubicBezTo>
                      <a:pt x="2" y="25"/>
                      <a:pt x="2" y="25"/>
                      <a:pt x="2" y="26"/>
                    </a:cubicBezTo>
                    <a:cubicBezTo>
                      <a:pt x="2" y="26"/>
                      <a:pt x="2" y="25"/>
                      <a:pt x="2" y="25"/>
                    </a:cubicBezTo>
                    <a:cubicBezTo>
                      <a:pt x="2" y="25"/>
                      <a:pt x="2" y="26"/>
                      <a:pt x="2" y="26"/>
                    </a:cubicBezTo>
                    <a:cubicBezTo>
                      <a:pt x="2" y="26"/>
                      <a:pt x="2" y="26"/>
                      <a:pt x="2" y="26"/>
                    </a:cubicBezTo>
                    <a:cubicBezTo>
                      <a:pt x="2" y="26"/>
                      <a:pt x="2" y="26"/>
                      <a:pt x="2" y="27"/>
                    </a:cubicBezTo>
                    <a:cubicBezTo>
                      <a:pt x="2" y="27"/>
                      <a:pt x="2" y="28"/>
                      <a:pt x="2" y="28"/>
                    </a:cubicBezTo>
                    <a:cubicBezTo>
                      <a:pt x="2" y="28"/>
                      <a:pt x="3" y="28"/>
                      <a:pt x="3" y="28"/>
                    </a:cubicBezTo>
                    <a:cubicBezTo>
                      <a:pt x="3" y="28"/>
                      <a:pt x="4" y="28"/>
                      <a:pt x="4" y="28"/>
                    </a:cubicBezTo>
                    <a:cubicBezTo>
                      <a:pt x="5" y="24"/>
                      <a:pt x="6" y="20"/>
                      <a:pt x="7" y="17"/>
                    </a:cubicBezTo>
                    <a:cubicBezTo>
                      <a:pt x="9" y="13"/>
                      <a:pt x="10" y="7"/>
                      <a:pt x="11" y="1"/>
                    </a:cubicBezTo>
                    <a:cubicBezTo>
                      <a:pt x="10" y="1"/>
                      <a:pt x="10" y="1"/>
                      <a:pt x="9" y="1"/>
                    </a:cubicBezTo>
                    <a:cubicBezTo>
                      <a:pt x="9" y="1"/>
                      <a:pt x="7" y="0"/>
                      <a:pt x="2" y="0"/>
                    </a:cubicBezTo>
                  </a:path>
                </a:pathLst>
              </a:custGeom>
              <a:solidFill>
                <a:srgbClr val="A7A0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29" name="Freeform 5345">
                <a:extLst>
                  <a:ext uri="{FF2B5EF4-FFF2-40B4-BE49-F238E27FC236}">
                    <a16:creationId xmlns:a16="http://schemas.microsoft.com/office/drawing/2014/main" id="{E3D16212-F0A0-4B84-9E64-C451EC5339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82" y="1080"/>
                <a:ext cx="4" cy="11"/>
              </a:xfrm>
              <a:custGeom>
                <a:avLst/>
                <a:gdLst>
                  <a:gd name="T0" fmla="*/ 0 w 3"/>
                  <a:gd name="T1" fmla="*/ 0 h 8"/>
                  <a:gd name="T2" fmla="*/ 0 w 3"/>
                  <a:gd name="T3" fmla="*/ 29 h 8"/>
                  <a:gd name="T4" fmla="*/ 9 w 3"/>
                  <a:gd name="T5" fmla="*/ 0 h 8"/>
                  <a:gd name="T6" fmla="*/ 7 w 3"/>
                  <a:gd name="T7" fmla="*/ 0 h 8"/>
                  <a:gd name="T8" fmla="*/ 0 w 3"/>
                  <a:gd name="T9" fmla="*/ 0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8">
                    <a:moveTo>
                      <a:pt x="0" y="0"/>
                    </a:moveTo>
                    <a:cubicBezTo>
                      <a:pt x="0" y="3"/>
                      <a:pt x="0" y="6"/>
                      <a:pt x="0" y="8"/>
                    </a:cubicBezTo>
                    <a:cubicBezTo>
                      <a:pt x="1" y="6"/>
                      <a:pt x="2" y="3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0" y="0"/>
                    </a:cubicBezTo>
                  </a:path>
                </a:pathLst>
              </a:custGeom>
              <a:solidFill>
                <a:srgbClr val="8D85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30" name="Freeform 5346">
                <a:extLst>
                  <a:ext uri="{FF2B5EF4-FFF2-40B4-BE49-F238E27FC236}">
                    <a16:creationId xmlns:a16="http://schemas.microsoft.com/office/drawing/2014/main" id="{95865F1F-4726-4A62-856F-D552B2E3DAB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82" y="1076"/>
                <a:ext cx="4" cy="4"/>
              </a:xfrm>
              <a:custGeom>
                <a:avLst/>
                <a:gdLst>
                  <a:gd name="T0" fmla="*/ 1 w 3"/>
                  <a:gd name="T1" fmla="*/ 0 h 3"/>
                  <a:gd name="T2" fmla="*/ 1 w 3"/>
                  <a:gd name="T3" fmla="*/ 1 h 3"/>
                  <a:gd name="T4" fmla="*/ 1 w 3"/>
                  <a:gd name="T5" fmla="*/ 1 h 3"/>
                  <a:gd name="T6" fmla="*/ 1 w 3"/>
                  <a:gd name="T7" fmla="*/ 0 h 3"/>
                  <a:gd name="T8" fmla="*/ 0 w 3"/>
                  <a:gd name="T9" fmla="*/ 0 h 3"/>
                  <a:gd name="T10" fmla="*/ 0 w 3"/>
                  <a:gd name="T11" fmla="*/ 9 h 3"/>
                  <a:gd name="T12" fmla="*/ 7 w 3"/>
                  <a:gd name="T13" fmla="*/ 9 h 3"/>
                  <a:gd name="T14" fmla="*/ 9 w 3"/>
                  <a:gd name="T15" fmla="*/ 9 h 3"/>
                  <a:gd name="T16" fmla="*/ 9 w 3"/>
                  <a:gd name="T17" fmla="*/ 9 h 3"/>
                  <a:gd name="T18" fmla="*/ 7 w 3"/>
                  <a:gd name="T19" fmla="*/ 9 h 3"/>
                  <a:gd name="T20" fmla="*/ 1 w 3"/>
                  <a:gd name="T21" fmla="*/ 9 h 3"/>
                  <a:gd name="T22" fmla="*/ 1 w 3"/>
                  <a:gd name="T23" fmla="*/ 7 h 3"/>
                  <a:gd name="T24" fmla="*/ 1 w 3"/>
                  <a:gd name="T25" fmla="*/ 1 h 3"/>
                  <a:gd name="T26" fmla="*/ 0 w 3"/>
                  <a:gd name="T27" fmla="*/ 0 h 3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moveTo>
                      <a:pt x="0" y="0"/>
                    </a:moveTo>
                    <a:cubicBezTo>
                      <a:pt x="0" y="1"/>
                      <a:pt x="0" y="2"/>
                      <a:pt x="0" y="3"/>
                    </a:cubicBezTo>
                    <a:cubicBezTo>
                      <a:pt x="1" y="3"/>
                      <a:pt x="1" y="3"/>
                      <a:pt x="2" y="3"/>
                    </a:cubicBezTo>
                    <a:cubicBezTo>
                      <a:pt x="2" y="3"/>
                      <a:pt x="2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2" y="3"/>
                      <a:pt x="2" y="3"/>
                    </a:cubicBezTo>
                    <a:cubicBezTo>
                      <a:pt x="2" y="3"/>
                      <a:pt x="1" y="3"/>
                      <a:pt x="1" y="3"/>
                    </a:cubicBezTo>
                    <a:cubicBezTo>
                      <a:pt x="1" y="3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</a:path>
                </a:pathLst>
              </a:custGeom>
              <a:solidFill>
                <a:srgbClr val="B7B1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31" name="Freeform 5347">
                <a:extLst>
                  <a:ext uri="{FF2B5EF4-FFF2-40B4-BE49-F238E27FC236}">
                    <a16:creationId xmlns:a16="http://schemas.microsoft.com/office/drawing/2014/main" id="{0118E35B-3A3B-45B4-9065-D4829F508C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5" y="971"/>
                <a:ext cx="8" cy="23"/>
              </a:xfrm>
              <a:custGeom>
                <a:avLst/>
                <a:gdLst>
                  <a:gd name="T0" fmla="*/ 7 w 6"/>
                  <a:gd name="T1" fmla="*/ 0 h 17"/>
                  <a:gd name="T2" fmla="*/ 0 w 6"/>
                  <a:gd name="T3" fmla="*/ 57 h 17"/>
                  <a:gd name="T4" fmla="*/ 20 w 6"/>
                  <a:gd name="T5" fmla="*/ 47 h 17"/>
                  <a:gd name="T6" fmla="*/ 16 w 6"/>
                  <a:gd name="T7" fmla="*/ 7 h 17"/>
                  <a:gd name="T8" fmla="*/ 7 w 6"/>
                  <a:gd name="T9" fmla="*/ 0 h 1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17">
                    <a:moveTo>
                      <a:pt x="2" y="0"/>
                    </a:moveTo>
                    <a:cubicBezTo>
                      <a:pt x="2" y="6"/>
                      <a:pt x="1" y="11"/>
                      <a:pt x="0" y="17"/>
                    </a:cubicBezTo>
                    <a:cubicBezTo>
                      <a:pt x="3" y="16"/>
                      <a:pt x="4" y="15"/>
                      <a:pt x="6" y="14"/>
                    </a:cubicBezTo>
                    <a:cubicBezTo>
                      <a:pt x="6" y="10"/>
                      <a:pt x="5" y="6"/>
                      <a:pt x="5" y="2"/>
                    </a:cubicBezTo>
                    <a:cubicBezTo>
                      <a:pt x="4" y="1"/>
                      <a:pt x="3" y="1"/>
                      <a:pt x="2" y="0"/>
                    </a:cubicBezTo>
                  </a:path>
                </a:pathLst>
              </a:custGeom>
              <a:solidFill>
                <a:srgbClr val="A7A0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32" name="Freeform 5348">
                <a:extLst>
                  <a:ext uri="{FF2B5EF4-FFF2-40B4-BE49-F238E27FC236}">
                    <a16:creationId xmlns:a16="http://schemas.microsoft.com/office/drawing/2014/main" id="{301B0F7A-8E42-4CE3-B3CA-AFFC9BCA0F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7" y="945"/>
                <a:ext cx="4" cy="29"/>
              </a:xfrm>
              <a:custGeom>
                <a:avLst/>
                <a:gdLst>
                  <a:gd name="T0" fmla="*/ 7 w 3"/>
                  <a:gd name="T1" fmla="*/ 0 h 21"/>
                  <a:gd name="T2" fmla="*/ 7 w 3"/>
                  <a:gd name="T3" fmla="*/ 1 h 21"/>
                  <a:gd name="T4" fmla="*/ 1 w 3"/>
                  <a:gd name="T5" fmla="*/ 57 h 21"/>
                  <a:gd name="T6" fmla="*/ 0 w 3"/>
                  <a:gd name="T7" fmla="*/ 69 h 21"/>
                  <a:gd name="T8" fmla="*/ 9 w 3"/>
                  <a:gd name="T9" fmla="*/ 76 h 21"/>
                  <a:gd name="T10" fmla="*/ 9 w 3"/>
                  <a:gd name="T11" fmla="*/ 0 h 21"/>
                  <a:gd name="T12" fmla="*/ 7 w 3"/>
                  <a:gd name="T13" fmla="*/ 0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" h="21">
                    <a:moveTo>
                      <a:pt x="2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6"/>
                      <a:pt x="1" y="11"/>
                      <a:pt x="1" y="16"/>
                    </a:cubicBezTo>
                    <a:cubicBezTo>
                      <a:pt x="1" y="17"/>
                      <a:pt x="1" y="18"/>
                      <a:pt x="0" y="19"/>
                    </a:cubicBezTo>
                    <a:cubicBezTo>
                      <a:pt x="1" y="20"/>
                      <a:pt x="2" y="20"/>
                      <a:pt x="3" y="21"/>
                    </a:cubicBezTo>
                    <a:cubicBezTo>
                      <a:pt x="3" y="14"/>
                      <a:pt x="3" y="7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C8C3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33" name="Freeform 5349">
                <a:extLst>
                  <a:ext uri="{FF2B5EF4-FFF2-40B4-BE49-F238E27FC236}">
                    <a16:creationId xmlns:a16="http://schemas.microsoft.com/office/drawing/2014/main" id="{9ABE8CFD-453D-48CD-B8E1-F37592B1503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76" y="1004"/>
                <a:ext cx="28" cy="164"/>
              </a:xfrm>
              <a:custGeom>
                <a:avLst/>
                <a:gdLst>
                  <a:gd name="T0" fmla="*/ 0 w 21"/>
                  <a:gd name="T1" fmla="*/ 371 h 121"/>
                  <a:gd name="T2" fmla="*/ 7 w 21"/>
                  <a:gd name="T3" fmla="*/ 408 h 121"/>
                  <a:gd name="T4" fmla="*/ 16 w 21"/>
                  <a:gd name="T5" fmla="*/ 371 h 121"/>
                  <a:gd name="T6" fmla="*/ 16 w 21"/>
                  <a:gd name="T7" fmla="*/ 371 h 121"/>
                  <a:gd name="T8" fmla="*/ 0 w 21"/>
                  <a:gd name="T9" fmla="*/ 371 h 121"/>
                  <a:gd name="T10" fmla="*/ 55 w 21"/>
                  <a:gd name="T11" fmla="*/ 175 h 121"/>
                  <a:gd name="T12" fmla="*/ 31 w 21"/>
                  <a:gd name="T13" fmla="*/ 190 h 121"/>
                  <a:gd name="T14" fmla="*/ 41 w 21"/>
                  <a:gd name="T15" fmla="*/ 190 h 121"/>
                  <a:gd name="T16" fmla="*/ 41 w 21"/>
                  <a:gd name="T17" fmla="*/ 190 h 121"/>
                  <a:gd name="T18" fmla="*/ 41 w 21"/>
                  <a:gd name="T19" fmla="*/ 190 h 121"/>
                  <a:gd name="T20" fmla="*/ 41 w 21"/>
                  <a:gd name="T21" fmla="*/ 190 h 121"/>
                  <a:gd name="T22" fmla="*/ 37 w 21"/>
                  <a:gd name="T23" fmla="*/ 237 h 121"/>
                  <a:gd name="T24" fmla="*/ 12 w 21"/>
                  <a:gd name="T25" fmla="*/ 239 h 121"/>
                  <a:gd name="T26" fmla="*/ 7 w 21"/>
                  <a:gd name="T27" fmla="*/ 275 h 121"/>
                  <a:gd name="T28" fmla="*/ 37 w 21"/>
                  <a:gd name="T29" fmla="*/ 279 h 121"/>
                  <a:gd name="T30" fmla="*/ 41 w 21"/>
                  <a:gd name="T31" fmla="*/ 285 h 121"/>
                  <a:gd name="T32" fmla="*/ 55 w 21"/>
                  <a:gd name="T33" fmla="*/ 175 h 121"/>
                  <a:gd name="T34" fmla="*/ 65 w 21"/>
                  <a:gd name="T35" fmla="*/ 0 h 121"/>
                  <a:gd name="T36" fmla="*/ 48 w 21"/>
                  <a:gd name="T37" fmla="*/ 98 h 121"/>
                  <a:gd name="T38" fmla="*/ 59 w 21"/>
                  <a:gd name="T39" fmla="*/ 112 h 121"/>
                  <a:gd name="T40" fmla="*/ 64 w 21"/>
                  <a:gd name="T41" fmla="*/ 98 h 121"/>
                  <a:gd name="T42" fmla="*/ 65 w 21"/>
                  <a:gd name="T43" fmla="*/ 0 h 121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21" h="121">
                    <a:moveTo>
                      <a:pt x="0" y="110"/>
                    </a:moveTo>
                    <a:cubicBezTo>
                      <a:pt x="0" y="114"/>
                      <a:pt x="1" y="118"/>
                      <a:pt x="2" y="121"/>
                    </a:cubicBezTo>
                    <a:cubicBezTo>
                      <a:pt x="3" y="118"/>
                      <a:pt x="4" y="114"/>
                      <a:pt x="5" y="110"/>
                    </a:cubicBezTo>
                    <a:cubicBezTo>
                      <a:pt x="5" y="110"/>
                      <a:pt x="5" y="110"/>
                      <a:pt x="5" y="110"/>
                    </a:cubicBezTo>
                    <a:cubicBezTo>
                      <a:pt x="3" y="110"/>
                      <a:pt x="2" y="110"/>
                      <a:pt x="0" y="110"/>
                    </a:cubicBezTo>
                    <a:moveTo>
                      <a:pt x="17" y="52"/>
                    </a:moveTo>
                    <a:cubicBezTo>
                      <a:pt x="15" y="54"/>
                      <a:pt x="13" y="55"/>
                      <a:pt x="10" y="56"/>
                    </a:cubicBezTo>
                    <a:cubicBezTo>
                      <a:pt x="11" y="56"/>
                      <a:pt x="12" y="56"/>
                      <a:pt x="13" y="56"/>
                    </a:cubicBezTo>
                    <a:cubicBezTo>
                      <a:pt x="13" y="56"/>
                      <a:pt x="13" y="56"/>
                      <a:pt x="13" y="56"/>
                    </a:cubicBezTo>
                    <a:cubicBezTo>
                      <a:pt x="13" y="56"/>
                      <a:pt x="13" y="56"/>
                      <a:pt x="13" y="56"/>
                    </a:cubicBezTo>
                    <a:cubicBezTo>
                      <a:pt x="13" y="56"/>
                      <a:pt x="13" y="56"/>
                      <a:pt x="13" y="56"/>
                    </a:cubicBezTo>
                    <a:cubicBezTo>
                      <a:pt x="13" y="61"/>
                      <a:pt x="12" y="65"/>
                      <a:pt x="12" y="70"/>
                    </a:cubicBezTo>
                    <a:cubicBezTo>
                      <a:pt x="9" y="70"/>
                      <a:pt x="7" y="70"/>
                      <a:pt x="4" y="71"/>
                    </a:cubicBezTo>
                    <a:cubicBezTo>
                      <a:pt x="3" y="74"/>
                      <a:pt x="3" y="78"/>
                      <a:pt x="2" y="82"/>
                    </a:cubicBezTo>
                    <a:cubicBezTo>
                      <a:pt x="9" y="82"/>
                      <a:pt x="12" y="83"/>
                      <a:pt x="12" y="83"/>
                    </a:cubicBezTo>
                    <a:cubicBezTo>
                      <a:pt x="12" y="83"/>
                      <a:pt x="13" y="83"/>
                      <a:pt x="13" y="84"/>
                    </a:cubicBezTo>
                    <a:cubicBezTo>
                      <a:pt x="14" y="74"/>
                      <a:pt x="15" y="63"/>
                      <a:pt x="17" y="52"/>
                    </a:cubicBezTo>
                    <a:moveTo>
                      <a:pt x="21" y="0"/>
                    </a:moveTo>
                    <a:cubicBezTo>
                      <a:pt x="18" y="9"/>
                      <a:pt x="16" y="20"/>
                      <a:pt x="15" y="29"/>
                    </a:cubicBezTo>
                    <a:cubicBezTo>
                      <a:pt x="17" y="31"/>
                      <a:pt x="18" y="32"/>
                      <a:pt x="19" y="33"/>
                    </a:cubicBezTo>
                    <a:cubicBezTo>
                      <a:pt x="20" y="32"/>
                      <a:pt x="20" y="30"/>
                      <a:pt x="20" y="29"/>
                    </a:cubicBezTo>
                    <a:cubicBezTo>
                      <a:pt x="21" y="21"/>
                      <a:pt x="21" y="11"/>
                      <a:pt x="21" y="0"/>
                    </a:cubicBezTo>
                  </a:path>
                </a:pathLst>
              </a:custGeom>
              <a:solidFill>
                <a:srgbClr val="8279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34" name="Freeform 5350">
                <a:extLst>
                  <a:ext uri="{FF2B5EF4-FFF2-40B4-BE49-F238E27FC236}">
                    <a16:creationId xmlns:a16="http://schemas.microsoft.com/office/drawing/2014/main" id="{C53E1E76-E4B6-4144-A990-2AB19DE9CD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86" y="1043"/>
                <a:ext cx="15" cy="37"/>
              </a:xfrm>
              <a:custGeom>
                <a:avLst/>
                <a:gdLst>
                  <a:gd name="T0" fmla="*/ 26 w 11"/>
                  <a:gd name="T1" fmla="*/ 0 h 27"/>
                  <a:gd name="T2" fmla="*/ 10 w 11"/>
                  <a:gd name="T3" fmla="*/ 56 h 27"/>
                  <a:gd name="T4" fmla="*/ 0 w 11"/>
                  <a:gd name="T5" fmla="*/ 96 h 27"/>
                  <a:gd name="T6" fmla="*/ 7 w 11"/>
                  <a:gd name="T7" fmla="*/ 96 h 27"/>
                  <a:gd name="T8" fmla="*/ 7 w 11"/>
                  <a:gd name="T9" fmla="*/ 96 h 27"/>
                  <a:gd name="T10" fmla="*/ 30 w 11"/>
                  <a:gd name="T11" fmla="*/ 82 h 27"/>
                  <a:gd name="T12" fmla="*/ 37 w 11"/>
                  <a:gd name="T13" fmla="*/ 14 h 27"/>
                  <a:gd name="T14" fmla="*/ 26 w 11"/>
                  <a:gd name="T15" fmla="*/ 0 h 2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1" h="27">
                    <a:moveTo>
                      <a:pt x="7" y="0"/>
                    </a:moveTo>
                    <a:cubicBezTo>
                      <a:pt x="6" y="6"/>
                      <a:pt x="5" y="12"/>
                      <a:pt x="3" y="16"/>
                    </a:cubicBezTo>
                    <a:cubicBezTo>
                      <a:pt x="2" y="19"/>
                      <a:pt x="1" y="23"/>
                      <a:pt x="0" y="27"/>
                    </a:cubicBezTo>
                    <a:cubicBezTo>
                      <a:pt x="1" y="27"/>
                      <a:pt x="1" y="27"/>
                      <a:pt x="2" y="27"/>
                    </a:cubicBezTo>
                    <a:cubicBezTo>
                      <a:pt x="2" y="27"/>
                      <a:pt x="2" y="27"/>
                      <a:pt x="2" y="27"/>
                    </a:cubicBezTo>
                    <a:cubicBezTo>
                      <a:pt x="5" y="26"/>
                      <a:pt x="7" y="25"/>
                      <a:pt x="9" y="23"/>
                    </a:cubicBezTo>
                    <a:cubicBezTo>
                      <a:pt x="9" y="17"/>
                      <a:pt x="10" y="11"/>
                      <a:pt x="11" y="4"/>
                    </a:cubicBezTo>
                    <a:cubicBezTo>
                      <a:pt x="10" y="3"/>
                      <a:pt x="9" y="2"/>
                      <a:pt x="7" y="0"/>
                    </a:cubicBezTo>
                  </a:path>
                </a:pathLst>
              </a:custGeom>
              <a:solidFill>
                <a:srgbClr val="B0A9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35" name="Freeform 5351">
                <a:extLst>
                  <a:ext uri="{FF2B5EF4-FFF2-40B4-BE49-F238E27FC236}">
                    <a16:creationId xmlns:a16="http://schemas.microsoft.com/office/drawing/2014/main" id="{0A648E87-0ABB-4EA7-B405-611B05A5C6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76" y="1115"/>
                <a:ext cx="17" cy="38"/>
              </a:xfrm>
              <a:custGeom>
                <a:avLst/>
                <a:gdLst>
                  <a:gd name="T0" fmla="*/ 7 w 13"/>
                  <a:gd name="T1" fmla="*/ 0 h 28"/>
                  <a:gd name="T2" fmla="*/ 0 w 13"/>
                  <a:gd name="T3" fmla="*/ 76 h 28"/>
                  <a:gd name="T4" fmla="*/ 0 w 13"/>
                  <a:gd name="T5" fmla="*/ 96 h 28"/>
                  <a:gd name="T6" fmla="*/ 16 w 13"/>
                  <a:gd name="T7" fmla="*/ 96 h 28"/>
                  <a:gd name="T8" fmla="*/ 16 w 13"/>
                  <a:gd name="T9" fmla="*/ 96 h 28"/>
                  <a:gd name="T10" fmla="*/ 29 w 13"/>
                  <a:gd name="T11" fmla="*/ 48 h 28"/>
                  <a:gd name="T12" fmla="*/ 38 w 13"/>
                  <a:gd name="T13" fmla="*/ 7 h 28"/>
                  <a:gd name="T14" fmla="*/ 38 w 13"/>
                  <a:gd name="T15" fmla="*/ 7 h 28"/>
                  <a:gd name="T16" fmla="*/ 35 w 13"/>
                  <a:gd name="T17" fmla="*/ 1 h 28"/>
                  <a:gd name="T18" fmla="*/ 7 w 13"/>
                  <a:gd name="T19" fmla="*/ 0 h 28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3" h="28">
                    <a:moveTo>
                      <a:pt x="2" y="0"/>
                    </a:moveTo>
                    <a:cubicBezTo>
                      <a:pt x="1" y="7"/>
                      <a:pt x="0" y="14"/>
                      <a:pt x="0" y="22"/>
                    </a:cubicBezTo>
                    <a:cubicBezTo>
                      <a:pt x="0" y="24"/>
                      <a:pt x="0" y="26"/>
                      <a:pt x="0" y="28"/>
                    </a:cubicBezTo>
                    <a:cubicBezTo>
                      <a:pt x="2" y="28"/>
                      <a:pt x="3" y="28"/>
                      <a:pt x="5" y="28"/>
                    </a:cubicBezTo>
                    <a:cubicBezTo>
                      <a:pt x="5" y="28"/>
                      <a:pt x="5" y="28"/>
                      <a:pt x="5" y="28"/>
                    </a:cubicBezTo>
                    <a:cubicBezTo>
                      <a:pt x="6" y="23"/>
                      <a:pt x="8" y="18"/>
                      <a:pt x="10" y="14"/>
                    </a:cubicBezTo>
                    <a:cubicBezTo>
                      <a:pt x="11" y="10"/>
                      <a:pt x="12" y="6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1"/>
                      <a:pt x="12" y="1"/>
                      <a:pt x="12" y="1"/>
                    </a:cubicBezTo>
                    <a:cubicBezTo>
                      <a:pt x="12" y="1"/>
                      <a:pt x="9" y="0"/>
                      <a:pt x="2" y="0"/>
                    </a:cubicBezTo>
                  </a:path>
                </a:pathLst>
              </a:custGeom>
              <a:solidFill>
                <a:srgbClr val="B0A9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36" name="Freeform 5352">
                <a:extLst>
                  <a:ext uri="{FF2B5EF4-FFF2-40B4-BE49-F238E27FC236}">
                    <a16:creationId xmlns:a16="http://schemas.microsoft.com/office/drawing/2014/main" id="{DB956B7D-6272-40AE-9342-BE5D8D5632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81" y="1080"/>
                <a:ext cx="12" cy="20"/>
              </a:xfrm>
              <a:custGeom>
                <a:avLst/>
                <a:gdLst>
                  <a:gd name="T0" fmla="*/ 20 w 9"/>
                  <a:gd name="T1" fmla="*/ 0 h 15"/>
                  <a:gd name="T2" fmla="*/ 12 w 9"/>
                  <a:gd name="T3" fmla="*/ 0 h 15"/>
                  <a:gd name="T4" fmla="*/ 1 w 9"/>
                  <a:gd name="T5" fmla="*/ 27 h 15"/>
                  <a:gd name="T6" fmla="*/ 0 w 9"/>
                  <a:gd name="T7" fmla="*/ 48 h 15"/>
                  <a:gd name="T8" fmla="*/ 27 w 9"/>
                  <a:gd name="T9" fmla="*/ 44 h 15"/>
                  <a:gd name="T10" fmla="*/ 28 w 9"/>
                  <a:gd name="T11" fmla="*/ 0 h 15"/>
                  <a:gd name="T12" fmla="*/ 28 w 9"/>
                  <a:gd name="T13" fmla="*/ 0 h 15"/>
                  <a:gd name="T14" fmla="*/ 20 w 9"/>
                  <a:gd name="T15" fmla="*/ 0 h 1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" h="15">
                    <a:moveTo>
                      <a:pt x="6" y="0"/>
                    </a:moveTo>
                    <a:cubicBezTo>
                      <a:pt x="5" y="0"/>
                      <a:pt x="5" y="0"/>
                      <a:pt x="4" y="0"/>
                    </a:cubicBezTo>
                    <a:cubicBezTo>
                      <a:pt x="3" y="3"/>
                      <a:pt x="2" y="6"/>
                      <a:pt x="1" y="8"/>
                    </a:cubicBezTo>
                    <a:cubicBezTo>
                      <a:pt x="0" y="10"/>
                      <a:pt x="0" y="12"/>
                      <a:pt x="0" y="15"/>
                    </a:cubicBezTo>
                    <a:cubicBezTo>
                      <a:pt x="3" y="14"/>
                      <a:pt x="5" y="14"/>
                      <a:pt x="8" y="14"/>
                    </a:cubicBezTo>
                    <a:cubicBezTo>
                      <a:pt x="8" y="9"/>
                      <a:pt x="9" y="5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8" y="0"/>
                      <a:pt x="7" y="0"/>
                      <a:pt x="6" y="0"/>
                    </a:cubicBezTo>
                  </a:path>
                </a:pathLst>
              </a:custGeom>
              <a:solidFill>
                <a:srgbClr val="9890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37" name="Freeform 5353">
                <a:extLst>
                  <a:ext uri="{FF2B5EF4-FFF2-40B4-BE49-F238E27FC236}">
                    <a16:creationId xmlns:a16="http://schemas.microsoft.com/office/drawing/2014/main" id="{1CCC7C59-AA28-48E2-A37D-6E2E29A5FA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86" y="1080"/>
                <a:ext cx="3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0 h 1"/>
                  <a:gd name="T4" fmla="*/ 12 w 2"/>
                  <a:gd name="T5" fmla="*/ 0 h 1"/>
                  <a:gd name="T6" fmla="*/ 12 w 2"/>
                  <a:gd name="T7" fmla="*/ 0 h 1"/>
                  <a:gd name="T8" fmla="*/ 0 w 2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0" y="0"/>
                    </a:cubicBezTo>
                  </a:path>
                </a:pathLst>
              </a:custGeom>
              <a:solidFill>
                <a:srgbClr val="BFB9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38" name="Freeform 5354">
                <a:extLst>
                  <a:ext uri="{FF2B5EF4-FFF2-40B4-BE49-F238E27FC236}">
                    <a16:creationId xmlns:a16="http://schemas.microsoft.com/office/drawing/2014/main" id="{3FF53B9A-6189-4DE1-9BFD-BA2CD7CB6F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3" y="1080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890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39" name="Freeform 5355">
                <a:extLst>
                  <a:ext uri="{FF2B5EF4-FFF2-40B4-BE49-F238E27FC236}">
                    <a16:creationId xmlns:a16="http://schemas.microsoft.com/office/drawing/2014/main" id="{5095E5DC-D1C6-4BDC-9346-D06288CBC8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3" y="1080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40" name="Freeform 5356">
                <a:extLst>
                  <a:ext uri="{FF2B5EF4-FFF2-40B4-BE49-F238E27FC236}">
                    <a16:creationId xmlns:a16="http://schemas.microsoft.com/office/drawing/2014/main" id="{40EFBE9A-3C44-4D36-820A-84D2ADFE0F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4" y="1149"/>
                <a:ext cx="62" cy="330"/>
              </a:xfrm>
              <a:custGeom>
                <a:avLst/>
                <a:gdLst>
                  <a:gd name="T0" fmla="*/ 96 w 46"/>
                  <a:gd name="T1" fmla="*/ 0 h 243"/>
                  <a:gd name="T2" fmla="*/ 69 w 46"/>
                  <a:gd name="T3" fmla="*/ 10 h 243"/>
                  <a:gd name="T4" fmla="*/ 58 w 46"/>
                  <a:gd name="T5" fmla="*/ 48 h 243"/>
                  <a:gd name="T6" fmla="*/ 63 w 46"/>
                  <a:gd name="T7" fmla="*/ 68 h 243"/>
                  <a:gd name="T8" fmla="*/ 85 w 46"/>
                  <a:gd name="T9" fmla="*/ 92 h 243"/>
                  <a:gd name="T10" fmla="*/ 78 w 46"/>
                  <a:gd name="T11" fmla="*/ 124 h 243"/>
                  <a:gd name="T12" fmla="*/ 78 w 46"/>
                  <a:gd name="T13" fmla="*/ 124 h 243"/>
                  <a:gd name="T14" fmla="*/ 93 w 46"/>
                  <a:gd name="T15" fmla="*/ 177 h 243"/>
                  <a:gd name="T16" fmla="*/ 58 w 46"/>
                  <a:gd name="T17" fmla="*/ 225 h 243"/>
                  <a:gd name="T18" fmla="*/ 47 w 46"/>
                  <a:gd name="T19" fmla="*/ 225 h 243"/>
                  <a:gd name="T20" fmla="*/ 47 w 46"/>
                  <a:gd name="T21" fmla="*/ 225 h 243"/>
                  <a:gd name="T22" fmla="*/ 7 w 46"/>
                  <a:gd name="T23" fmla="*/ 378 h 243"/>
                  <a:gd name="T24" fmla="*/ 22 w 46"/>
                  <a:gd name="T25" fmla="*/ 378 h 243"/>
                  <a:gd name="T26" fmla="*/ 58 w 46"/>
                  <a:gd name="T27" fmla="*/ 378 h 243"/>
                  <a:gd name="T28" fmla="*/ 78 w 46"/>
                  <a:gd name="T29" fmla="*/ 378 h 243"/>
                  <a:gd name="T30" fmla="*/ 63 w 46"/>
                  <a:gd name="T31" fmla="*/ 439 h 243"/>
                  <a:gd name="T32" fmla="*/ 43 w 46"/>
                  <a:gd name="T33" fmla="*/ 439 h 243"/>
                  <a:gd name="T34" fmla="*/ 22 w 46"/>
                  <a:gd name="T35" fmla="*/ 439 h 243"/>
                  <a:gd name="T36" fmla="*/ 12 w 46"/>
                  <a:gd name="T37" fmla="*/ 478 h 243"/>
                  <a:gd name="T38" fmla="*/ 0 w 46"/>
                  <a:gd name="T39" fmla="*/ 496 h 243"/>
                  <a:gd name="T40" fmla="*/ 66 w 46"/>
                  <a:gd name="T41" fmla="*/ 608 h 243"/>
                  <a:gd name="T42" fmla="*/ 69 w 46"/>
                  <a:gd name="T43" fmla="*/ 665 h 243"/>
                  <a:gd name="T44" fmla="*/ 115 w 46"/>
                  <a:gd name="T45" fmla="*/ 659 h 243"/>
                  <a:gd name="T46" fmla="*/ 125 w 46"/>
                  <a:gd name="T47" fmla="*/ 701 h 243"/>
                  <a:gd name="T48" fmla="*/ 84 w 46"/>
                  <a:gd name="T49" fmla="*/ 733 h 243"/>
                  <a:gd name="T50" fmla="*/ 108 w 46"/>
                  <a:gd name="T51" fmla="*/ 792 h 243"/>
                  <a:gd name="T52" fmla="*/ 150 w 46"/>
                  <a:gd name="T53" fmla="*/ 826 h 243"/>
                  <a:gd name="T54" fmla="*/ 152 w 46"/>
                  <a:gd name="T55" fmla="*/ 803 h 243"/>
                  <a:gd name="T56" fmla="*/ 142 w 46"/>
                  <a:gd name="T57" fmla="*/ 754 h 243"/>
                  <a:gd name="T58" fmla="*/ 113 w 46"/>
                  <a:gd name="T59" fmla="*/ 617 h 243"/>
                  <a:gd name="T60" fmla="*/ 78 w 46"/>
                  <a:gd name="T61" fmla="*/ 352 h 243"/>
                  <a:gd name="T62" fmla="*/ 105 w 46"/>
                  <a:gd name="T63" fmla="*/ 177 h 243"/>
                  <a:gd name="T64" fmla="*/ 104 w 46"/>
                  <a:gd name="T65" fmla="*/ 143 h 243"/>
                  <a:gd name="T66" fmla="*/ 96 w 46"/>
                  <a:gd name="T67" fmla="*/ 0 h 24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46" h="243">
                    <a:moveTo>
                      <a:pt x="29" y="0"/>
                    </a:moveTo>
                    <a:cubicBezTo>
                      <a:pt x="27" y="2"/>
                      <a:pt x="24" y="3"/>
                      <a:pt x="21" y="3"/>
                    </a:cubicBezTo>
                    <a:cubicBezTo>
                      <a:pt x="20" y="7"/>
                      <a:pt x="19" y="11"/>
                      <a:pt x="18" y="14"/>
                    </a:cubicBezTo>
                    <a:cubicBezTo>
                      <a:pt x="18" y="16"/>
                      <a:pt x="18" y="18"/>
                      <a:pt x="19" y="20"/>
                    </a:cubicBezTo>
                    <a:cubicBezTo>
                      <a:pt x="22" y="21"/>
                      <a:pt x="25" y="23"/>
                      <a:pt x="26" y="27"/>
                    </a:cubicBezTo>
                    <a:cubicBezTo>
                      <a:pt x="28" y="32"/>
                      <a:pt x="26" y="35"/>
                      <a:pt x="24" y="36"/>
                    </a:cubicBezTo>
                    <a:cubicBezTo>
                      <a:pt x="24" y="36"/>
                      <a:pt x="24" y="36"/>
                      <a:pt x="24" y="36"/>
                    </a:cubicBezTo>
                    <a:cubicBezTo>
                      <a:pt x="24" y="36"/>
                      <a:pt x="29" y="38"/>
                      <a:pt x="28" y="52"/>
                    </a:cubicBezTo>
                    <a:cubicBezTo>
                      <a:pt x="27" y="62"/>
                      <a:pt x="32" y="66"/>
                      <a:pt x="18" y="66"/>
                    </a:cubicBezTo>
                    <a:cubicBezTo>
                      <a:pt x="17" y="66"/>
                      <a:pt x="16" y="66"/>
                      <a:pt x="14" y="66"/>
                    </a:cubicBezTo>
                    <a:cubicBezTo>
                      <a:pt x="14" y="66"/>
                      <a:pt x="14" y="66"/>
                      <a:pt x="14" y="66"/>
                    </a:cubicBezTo>
                    <a:cubicBezTo>
                      <a:pt x="12" y="82"/>
                      <a:pt x="6" y="97"/>
                      <a:pt x="2" y="111"/>
                    </a:cubicBezTo>
                    <a:cubicBezTo>
                      <a:pt x="4" y="111"/>
                      <a:pt x="6" y="111"/>
                      <a:pt x="7" y="111"/>
                    </a:cubicBezTo>
                    <a:cubicBezTo>
                      <a:pt x="11" y="111"/>
                      <a:pt x="14" y="111"/>
                      <a:pt x="18" y="111"/>
                    </a:cubicBezTo>
                    <a:cubicBezTo>
                      <a:pt x="20" y="111"/>
                      <a:pt x="22" y="111"/>
                      <a:pt x="24" y="111"/>
                    </a:cubicBezTo>
                    <a:cubicBezTo>
                      <a:pt x="23" y="117"/>
                      <a:pt x="22" y="123"/>
                      <a:pt x="19" y="129"/>
                    </a:cubicBezTo>
                    <a:cubicBezTo>
                      <a:pt x="17" y="129"/>
                      <a:pt x="15" y="129"/>
                      <a:pt x="13" y="129"/>
                    </a:cubicBezTo>
                    <a:cubicBezTo>
                      <a:pt x="11" y="129"/>
                      <a:pt x="9" y="129"/>
                      <a:pt x="7" y="129"/>
                    </a:cubicBezTo>
                    <a:cubicBezTo>
                      <a:pt x="6" y="133"/>
                      <a:pt x="5" y="138"/>
                      <a:pt x="4" y="141"/>
                    </a:cubicBezTo>
                    <a:cubicBezTo>
                      <a:pt x="3" y="143"/>
                      <a:pt x="1" y="145"/>
                      <a:pt x="0" y="146"/>
                    </a:cubicBezTo>
                    <a:cubicBezTo>
                      <a:pt x="4" y="159"/>
                      <a:pt x="15" y="165"/>
                      <a:pt x="20" y="179"/>
                    </a:cubicBezTo>
                    <a:cubicBezTo>
                      <a:pt x="22" y="185"/>
                      <a:pt x="21" y="190"/>
                      <a:pt x="21" y="196"/>
                    </a:cubicBezTo>
                    <a:cubicBezTo>
                      <a:pt x="30" y="195"/>
                      <a:pt x="35" y="194"/>
                      <a:pt x="35" y="194"/>
                    </a:cubicBezTo>
                    <a:cubicBezTo>
                      <a:pt x="35" y="194"/>
                      <a:pt x="38" y="199"/>
                      <a:pt x="38" y="206"/>
                    </a:cubicBezTo>
                    <a:cubicBezTo>
                      <a:pt x="38" y="211"/>
                      <a:pt x="38" y="213"/>
                      <a:pt x="25" y="216"/>
                    </a:cubicBezTo>
                    <a:cubicBezTo>
                      <a:pt x="28" y="222"/>
                      <a:pt x="31" y="227"/>
                      <a:pt x="33" y="233"/>
                    </a:cubicBezTo>
                    <a:cubicBezTo>
                      <a:pt x="36" y="237"/>
                      <a:pt x="40" y="240"/>
                      <a:pt x="45" y="243"/>
                    </a:cubicBezTo>
                    <a:cubicBezTo>
                      <a:pt x="45" y="241"/>
                      <a:pt x="46" y="238"/>
                      <a:pt x="46" y="236"/>
                    </a:cubicBezTo>
                    <a:cubicBezTo>
                      <a:pt x="45" y="231"/>
                      <a:pt x="44" y="227"/>
                      <a:pt x="43" y="222"/>
                    </a:cubicBezTo>
                    <a:cubicBezTo>
                      <a:pt x="38" y="207"/>
                      <a:pt x="36" y="190"/>
                      <a:pt x="34" y="181"/>
                    </a:cubicBezTo>
                    <a:cubicBezTo>
                      <a:pt x="29" y="155"/>
                      <a:pt x="26" y="129"/>
                      <a:pt x="24" y="104"/>
                    </a:cubicBezTo>
                    <a:cubicBezTo>
                      <a:pt x="22" y="85"/>
                      <a:pt x="26" y="68"/>
                      <a:pt x="32" y="52"/>
                    </a:cubicBezTo>
                    <a:cubicBezTo>
                      <a:pt x="32" y="48"/>
                      <a:pt x="32" y="45"/>
                      <a:pt x="31" y="42"/>
                    </a:cubicBezTo>
                    <a:cubicBezTo>
                      <a:pt x="30" y="27"/>
                      <a:pt x="29" y="13"/>
                      <a:pt x="29" y="0"/>
                    </a:cubicBezTo>
                  </a:path>
                </a:pathLst>
              </a:custGeom>
              <a:solidFill>
                <a:srgbClr val="B0A9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41" name="Freeform 5357">
                <a:extLst>
                  <a:ext uri="{FF2B5EF4-FFF2-40B4-BE49-F238E27FC236}">
                    <a16:creationId xmlns:a16="http://schemas.microsoft.com/office/drawing/2014/main" id="{E59C291F-9710-4C02-ACB2-70D6AF4EE2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82" y="1118"/>
                <a:ext cx="11" cy="35"/>
              </a:xfrm>
              <a:custGeom>
                <a:avLst/>
                <a:gdLst>
                  <a:gd name="T0" fmla="*/ 29 w 8"/>
                  <a:gd name="T1" fmla="*/ 0 h 26"/>
                  <a:gd name="T2" fmla="*/ 19 w 8"/>
                  <a:gd name="T3" fmla="*/ 40 h 26"/>
                  <a:gd name="T4" fmla="*/ 0 w 8"/>
                  <a:gd name="T5" fmla="*/ 85 h 26"/>
                  <a:gd name="T6" fmla="*/ 29 w 8"/>
                  <a:gd name="T7" fmla="*/ 77 h 26"/>
                  <a:gd name="T8" fmla="*/ 29 w 8"/>
                  <a:gd name="T9" fmla="*/ 0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" h="26">
                    <a:moveTo>
                      <a:pt x="8" y="0"/>
                    </a:moveTo>
                    <a:cubicBezTo>
                      <a:pt x="7" y="4"/>
                      <a:pt x="6" y="8"/>
                      <a:pt x="5" y="12"/>
                    </a:cubicBezTo>
                    <a:cubicBezTo>
                      <a:pt x="3" y="16"/>
                      <a:pt x="1" y="21"/>
                      <a:pt x="0" y="26"/>
                    </a:cubicBezTo>
                    <a:cubicBezTo>
                      <a:pt x="3" y="26"/>
                      <a:pt x="6" y="25"/>
                      <a:pt x="8" y="23"/>
                    </a:cubicBezTo>
                    <a:cubicBezTo>
                      <a:pt x="8" y="15"/>
                      <a:pt x="8" y="8"/>
                      <a:pt x="8" y="0"/>
                    </a:cubicBezTo>
                  </a:path>
                </a:pathLst>
              </a:custGeom>
              <a:solidFill>
                <a:srgbClr val="CECA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42" name="Freeform 5358">
                <a:extLst>
                  <a:ext uri="{FF2B5EF4-FFF2-40B4-BE49-F238E27FC236}">
                    <a16:creationId xmlns:a16="http://schemas.microsoft.com/office/drawing/2014/main" id="{736B27A6-7ABE-4BB1-92E1-A1E6822F42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73" y="1198"/>
                <a:ext cx="24" cy="41"/>
              </a:xfrm>
              <a:custGeom>
                <a:avLst/>
                <a:gdLst>
                  <a:gd name="T0" fmla="*/ 31 w 18"/>
                  <a:gd name="T1" fmla="*/ 0 h 30"/>
                  <a:gd name="T2" fmla="*/ 21 w 18"/>
                  <a:gd name="T3" fmla="*/ 1 h 30"/>
                  <a:gd name="T4" fmla="*/ 21 w 18"/>
                  <a:gd name="T5" fmla="*/ 7 h 30"/>
                  <a:gd name="T6" fmla="*/ 0 w 18"/>
                  <a:gd name="T7" fmla="*/ 105 h 30"/>
                  <a:gd name="T8" fmla="*/ 12 w 18"/>
                  <a:gd name="T9" fmla="*/ 105 h 30"/>
                  <a:gd name="T10" fmla="*/ 44 w 18"/>
                  <a:gd name="T11" fmla="*/ 56 h 30"/>
                  <a:gd name="T12" fmla="*/ 31 w 18"/>
                  <a:gd name="T13" fmla="*/ 0 h 30"/>
                  <a:gd name="T14" fmla="*/ 31 w 18"/>
                  <a:gd name="T15" fmla="*/ 0 h 3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8" h="30">
                    <a:moveTo>
                      <a:pt x="10" y="0"/>
                    </a:moveTo>
                    <a:cubicBezTo>
                      <a:pt x="9" y="1"/>
                      <a:pt x="8" y="1"/>
                      <a:pt x="7" y="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11"/>
                      <a:pt x="2" y="21"/>
                      <a:pt x="0" y="30"/>
                    </a:cubicBezTo>
                    <a:cubicBezTo>
                      <a:pt x="2" y="30"/>
                      <a:pt x="3" y="30"/>
                      <a:pt x="4" y="30"/>
                    </a:cubicBezTo>
                    <a:cubicBezTo>
                      <a:pt x="18" y="30"/>
                      <a:pt x="13" y="26"/>
                      <a:pt x="14" y="16"/>
                    </a:cubicBezTo>
                    <a:cubicBezTo>
                      <a:pt x="15" y="2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</a:path>
                </a:pathLst>
              </a:custGeom>
              <a:solidFill>
                <a:srgbClr val="CECA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43" name="Freeform 5359">
                <a:extLst>
                  <a:ext uri="{FF2B5EF4-FFF2-40B4-BE49-F238E27FC236}">
                    <a16:creationId xmlns:a16="http://schemas.microsoft.com/office/drawing/2014/main" id="{5B25177B-5BE7-440D-9B59-8F31F4DB39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1" y="1324"/>
                <a:ext cx="12" cy="23"/>
              </a:xfrm>
              <a:custGeom>
                <a:avLst/>
                <a:gdLst>
                  <a:gd name="T0" fmla="*/ 28 w 9"/>
                  <a:gd name="T1" fmla="*/ 0 h 17"/>
                  <a:gd name="T2" fmla="*/ 0 w 9"/>
                  <a:gd name="T3" fmla="*/ 1 h 17"/>
                  <a:gd name="T4" fmla="*/ 0 w 9"/>
                  <a:gd name="T5" fmla="*/ 7 h 17"/>
                  <a:gd name="T6" fmla="*/ 1 w 9"/>
                  <a:gd name="T7" fmla="*/ 50 h 17"/>
                  <a:gd name="T8" fmla="*/ 7 w 9"/>
                  <a:gd name="T9" fmla="*/ 57 h 17"/>
                  <a:gd name="T10" fmla="*/ 20 w 9"/>
                  <a:gd name="T11" fmla="*/ 41 h 17"/>
                  <a:gd name="T12" fmla="*/ 28 w 9"/>
                  <a:gd name="T13" fmla="*/ 0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" h="17">
                    <a:moveTo>
                      <a:pt x="9" y="0"/>
                    </a:moveTo>
                    <a:cubicBezTo>
                      <a:pt x="6" y="0"/>
                      <a:pt x="3" y="0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1" y="6"/>
                      <a:pt x="1" y="11"/>
                      <a:pt x="1" y="15"/>
                    </a:cubicBezTo>
                    <a:cubicBezTo>
                      <a:pt x="1" y="16"/>
                      <a:pt x="1" y="17"/>
                      <a:pt x="2" y="17"/>
                    </a:cubicBezTo>
                    <a:cubicBezTo>
                      <a:pt x="3" y="16"/>
                      <a:pt x="5" y="14"/>
                      <a:pt x="6" y="12"/>
                    </a:cubicBezTo>
                    <a:cubicBezTo>
                      <a:pt x="7" y="9"/>
                      <a:pt x="8" y="4"/>
                      <a:pt x="9" y="0"/>
                    </a:cubicBezTo>
                  </a:path>
                </a:pathLst>
              </a:custGeom>
              <a:solidFill>
                <a:srgbClr val="CECA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44" name="Freeform 5360">
                <a:extLst>
                  <a:ext uri="{FF2B5EF4-FFF2-40B4-BE49-F238E27FC236}">
                    <a16:creationId xmlns:a16="http://schemas.microsoft.com/office/drawing/2014/main" id="{D54EBE7C-A251-457F-9F63-48821F68C3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82" y="1412"/>
                <a:ext cx="23" cy="30"/>
              </a:xfrm>
              <a:custGeom>
                <a:avLst/>
                <a:gdLst>
                  <a:gd name="T0" fmla="*/ 47 w 17"/>
                  <a:gd name="T1" fmla="*/ 0 h 22"/>
                  <a:gd name="T2" fmla="*/ 0 w 17"/>
                  <a:gd name="T3" fmla="*/ 7 h 22"/>
                  <a:gd name="T4" fmla="*/ 1 w 17"/>
                  <a:gd name="T5" fmla="*/ 48 h 22"/>
                  <a:gd name="T6" fmla="*/ 12 w 17"/>
                  <a:gd name="T7" fmla="*/ 76 h 22"/>
                  <a:gd name="T8" fmla="*/ 57 w 17"/>
                  <a:gd name="T9" fmla="*/ 41 h 22"/>
                  <a:gd name="T10" fmla="*/ 47 w 17"/>
                  <a:gd name="T11" fmla="*/ 0 h 2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7" h="22">
                    <a:moveTo>
                      <a:pt x="14" y="0"/>
                    </a:moveTo>
                    <a:cubicBezTo>
                      <a:pt x="14" y="0"/>
                      <a:pt x="9" y="1"/>
                      <a:pt x="0" y="2"/>
                    </a:cubicBezTo>
                    <a:cubicBezTo>
                      <a:pt x="0" y="6"/>
                      <a:pt x="0" y="10"/>
                      <a:pt x="1" y="14"/>
                    </a:cubicBezTo>
                    <a:cubicBezTo>
                      <a:pt x="2" y="17"/>
                      <a:pt x="3" y="20"/>
                      <a:pt x="4" y="22"/>
                    </a:cubicBezTo>
                    <a:cubicBezTo>
                      <a:pt x="17" y="19"/>
                      <a:pt x="17" y="17"/>
                      <a:pt x="17" y="12"/>
                    </a:cubicBezTo>
                    <a:cubicBezTo>
                      <a:pt x="17" y="5"/>
                      <a:pt x="14" y="0"/>
                      <a:pt x="14" y="0"/>
                    </a:cubicBezTo>
                  </a:path>
                </a:pathLst>
              </a:custGeom>
              <a:solidFill>
                <a:srgbClr val="CECA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45" name="Freeform 5361">
                <a:extLst>
                  <a:ext uri="{FF2B5EF4-FFF2-40B4-BE49-F238E27FC236}">
                    <a16:creationId xmlns:a16="http://schemas.microsoft.com/office/drawing/2014/main" id="{B81031A3-0DED-4F63-BEF7-A39BFF739E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80" y="1176"/>
                <a:ext cx="12" cy="22"/>
              </a:xfrm>
              <a:custGeom>
                <a:avLst/>
                <a:gdLst>
                  <a:gd name="T0" fmla="*/ 0 w 9"/>
                  <a:gd name="T1" fmla="*/ 0 h 16"/>
                  <a:gd name="T2" fmla="*/ 7 w 9"/>
                  <a:gd name="T3" fmla="*/ 56 h 16"/>
                  <a:gd name="T4" fmla="*/ 7 w 9"/>
                  <a:gd name="T5" fmla="*/ 56 h 16"/>
                  <a:gd name="T6" fmla="*/ 16 w 9"/>
                  <a:gd name="T7" fmla="*/ 56 h 16"/>
                  <a:gd name="T8" fmla="*/ 21 w 9"/>
                  <a:gd name="T9" fmla="*/ 26 h 16"/>
                  <a:gd name="T10" fmla="*/ 0 w 9"/>
                  <a:gd name="T11" fmla="*/ 0 h 1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9" h="16">
                    <a:moveTo>
                      <a:pt x="0" y="0"/>
                    </a:moveTo>
                    <a:cubicBezTo>
                      <a:pt x="1" y="5"/>
                      <a:pt x="2" y="10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4" y="16"/>
                      <a:pt x="5" y="16"/>
                      <a:pt x="5" y="16"/>
                    </a:cubicBezTo>
                    <a:cubicBezTo>
                      <a:pt x="7" y="15"/>
                      <a:pt x="9" y="12"/>
                      <a:pt x="7" y="7"/>
                    </a:cubicBezTo>
                    <a:cubicBezTo>
                      <a:pt x="6" y="3"/>
                      <a:pt x="3" y="1"/>
                      <a:pt x="0" y="0"/>
                    </a:cubicBezTo>
                  </a:path>
                </a:pathLst>
              </a:custGeom>
              <a:solidFill>
                <a:srgbClr val="BFB9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46" name="Freeform 5362">
                <a:extLst>
                  <a:ext uri="{FF2B5EF4-FFF2-40B4-BE49-F238E27FC236}">
                    <a16:creationId xmlns:a16="http://schemas.microsoft.com/office/drawing/2014/main" id="{FD9214E4-9448-4DDC-865B-C9614C71E0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82" y="1198"/>
                <a:ext cx="4" cy="1"/>
              </a:xfrm>
              <a:custGeom>
                <a:avLst/>
                <a:gdLst>
                  <a:gd name="T0" fmla="*/ 0 w 3"/>
                  <a:gd name="T1" fmla="*/ 0 h 1"/>
                  <a:gd name="T2" fmla="*/ 0 w 3"/>
                  <a:gd name="T3" fmla="*/ 0 h 1"/>
                  <a:gd name="T4" fmla="*/ 0 w 3"/>
                  <a:gd name="T5" fmla="*/ 1 h 1"/>
                  <a:gd name="T6" fmla="*/ 9 w 3"/>
                  <a:gd name="T7" fmla="*/ 0 h 1"/>
                  <a:gd name="T8" fmla="*/ 0 w 3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2" y="1"/>
                      <a:pt x="3" y="0"/>
                    </a:cubicBezTo>
                    <a:cubicBezTo>
                      <a:pt x="3" y="0"/>
                      <a:pt x="2" y="0"/>
                      <a:pt x="0" y="0"/>
                    </a:cubicBezTo>
                  </a:path>
                </a:pathLst>
              </a:custGeom>
              <a:solidFill>
                <a:srgbClr val="D7D3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47" name="Freeform 5363">
                <a:extLst>
                  <a:ext uri="{FF2B5EF4-FFF2-40B4-BE49-F238E27FC236}">
                    <a16:creationId xmlns:a16="http://schemas.microsoft.com/office/drawing/2014/main" id="{93D6E02E-A0C6-40DF-B972-0303E4A8A2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5" y="1300"/>
                <a:ext cx="31" cy="24"/>
              </a:xfrm>
              <a:custGeom>
                <a:avLst/>
                <a:gdLst>
                  <a:gd name="T0" fmla="*/ 57 w 23"/>
                  <a:gd name="T1" fmla="*/ 0 h 18"/>
                  <a:gd name="T2" fmla="*/ 20 w 23"/>
                  <a:gd name="T3" fmla="*/ 0 h 18"/>
                  <a:gd name="T4" fmla="*/ 1 w 23"/>
                  <a:gd name="T5" fmla="*/ 0 h 18"/>
                  <a:gd name="T6" fmla="*/ 0 w 23"/>
                  <a:gd name="T7" fmla="*/ 16 h 18"/>
                  <a:gd name="T8" fmla="*/ 7 w 23"/>
                  <a:gd name="T9" fmla="*/ 16 h 18"/>
                  <a:gd name="T10" fmla="*/ 20 w 23"/>
                  <a:gd name="T11" fmla="*/ 57 h 18"/>
                  <a:gd name="T12" fmla="*/ 40 w 23"/>
                  <a:gd name="T13" fmla="*/ 57 h 18"/>
                  <a:gd name="T14" fmla="*/ 58 w 23"/>
                  <a:gd name="T15" fmla="*/ 57 h 18"/>
                  <a:gd name="T16" fmla="*/ 77 w 23"/>
                  <a:gd name="T17" fmla="*/ 0 h 18"/>
                  <a:gd name="T18" fmla="*/ 57 w 23"/>
                  <a:gd name="T19" fmla="*/ 0 h 18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3" h="18">
                    <a:moveTo>
                      <a:pt x="17" y="0"/>
                    </a:moveTo>
                    <a:cubicBezTo>
                      <a:pt x="13" y="0"/>
                      <a:pt x="10" y="0"/>
                      <a:pt x="6" y="0"/>
                    </a:cubicBezTo>
                    <a:cubicBezTo>
                      <a:pt x="5" y="0"/>
                      <a:pt x="3" y="0"/>
                      <a:pt x="1" y="0"/>
                    </a:cubicBezTo>
                    <a:cubicBezTo>
                      <a:pt x="1" y="2"/>
                      <a:pt x="1" y="3"/>
                      <a:pt x="0" y="5"/>
                    </a:cubicBezTo>
                    <a:cubicBezTo>
                      <a:pt x="1" y="5"/>
                      <a:pt x="1" y="5"/>
                      <a:pt x="2" y="5"/>
                    </a:cubicBezTo>
                    <a:cubicBezTo>
                      <a:pt x="7" y="5"/>
                      <a:pt x="7" y="11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4" y="18"/>
                      <a:pt x="16" y="18"/>
                      <a:pt x="18" y="18"/>
                    </a:cubicBezTo>
                    <a:cubicBezTo>
                      <a:pt x="21" y="12"/>
                      <a:pt x="22" y="6"/>
                      <a:pt x="23" y="0"/>
                    </a:cubicBezTo>
                    <a:cubicBezTo>
                      <a:pt x="21" y="0"/>
                      <a:pt x="19" y="0"/>
                      <a:pt x="17" y="0"/>
                    </a:cubicBezTo>
                  </a:path>
                </a:pathLst>
              </a:custGeom>
              <a:solidFill>
                <a:srgbClr val="BFB9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48" name="Freeform 5364">
                <a:extLst>
                  <a:ext uri="{FF2B5EF4-FFF2-40B4-BE49-F238E27FC236}">
                    <a16:creationId xmlns:a16="http://schemas.microsoft.com/office/drawing/2014/main" id="{3EBDD1A1-F6B4-4B3C-97D7-49BB90BA4F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1" y="1306"/>
                <a:ext cx="14" cy="19"/>
              </a:xfrm>
              <a:custGeom>
                <a:avLst/>
                <a:gdLst>
                  <a:gd name="T0" fmla="*/ 20 w 10"/>
                  <a:gd name="T1" fmla="*/ 0 h 14"/>
                  <a:gd name="T2" fmla="*/ 11 w 10"/>
                  <a:gd name="T3" fmla="*/ 0 h 14"/>
                  <a:gd name="T4" fmla="*/ 1 w 10"/>
                  <a:gd name="T5" fmla="*/ 41 h 14"/>
                  <a:gd name="T6" fmla="*/ 0 w 10"/>
                  <a:gd name="T7" fmla="*/ 48 h 14"/>
                  <a:gd name="T8" fmla="*/ 35 w 10"/>
                  <a:gd name="T9" fmla="*/ 45 h 14"/>
                  <a:gd name="T10" fmla="*/ 20 w 10"/>
                  <a:gd name="T11" fmla="*/ 0 h 1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" h="14">
                    <a:moveTo>
                      <a:pt x="5" y="0"/>
                    </a:moveTo>
                    <a:cubicBezTo>
                      <a:pt x="4" y="0"/>
                      <a:pt x="4" y="0"/>
                      <a:pt x="3" y="0"/>
                    </a:cubicBezTo>
                    <a:cubicBezTo>
                      <a:pt x="2" y="4"/>
                      <a:pt x="1" y="8"/>
                      <a:pt x="1" y="12"/>
                    </a:cubicBezTo>
                    <a:cubicBezTo>
                      <a:pt x="1" y="13"/>
                      <a:pt x="0" y="13"/>
                      <a:pt x="0" y="14"/>
                    </a:cubicBezTo>
                    <a:cubicBezTo>
                      <a:pt x="3" y="13"/>
                      <a:pt x="6" y="13"/>
                      <a:pt x="9" y="13"/>
                    </a:cubicBezTo>
                    <a:cubicBezTo>
                      <a:pt x="10" y="6"/>
                      <a:pt x="10" y="0"/>
                      <a:pt x="5" y="0"/>
                    </a:cubicBezTo>
                  </a:path>
                </a:pathLst>
              </a:custGeom>
              <a:solidFill>
                <a:srgbClr val="D7D3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49" name="Freeform 5365">
                <a:extLst>
                  <a:ext uri="{FF2B5EF4-FFF2-40B4-BE49-F238E27FC236}">
                    <a16:creationId xmlns:a16="http://schemas.microsoft.com/office/drawing/2014/main" id="{BEB344F1-F5A5-4AE3-9AFB-685F4F70D4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15" y="1469"/>
                <a:ext cx="7" cy="12"/>
              </a:xfrm>
              <a:custGeom>
                <a:avLst/>
                <a:gdLst>
                  <a:gd name="T0" fmla="*/ 1 w 5"/>
                  <a:gd name="T1" fmla="*/ 0 h 9"/>
                  <a:gd name="T2" fmla="*/ 0 w 5"/>
                  <a:gd name="T3" fmla="*/ 21 h 9"/>
                  <a:gd name="T4" fmla="*/ 20 w 5"/>
                  <a:gd name="T5" fmla="*/ 28 h 9"/>
                  <a:gd name="T6" fmla="*/ 1 w 5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" h="9">
                    <a:moveTo>
                      <a:pt x="1" y="0"/>
                    </a:moveTo>
                    <a:cubicBezTo>
                      <a:pt x="1" y="2"/>
                      <a:pt x="0" y="5"/>
                      <a:pt x="0" y="7"/>
                    </a:cubicBezTo>
                    <a:cubicBezTo>
                      <a:pt x="2" y="8"/>
                      <a:pt x="3" y="8"/>
                      <a:pt x="5" y="9"/>
                    </a:cubicBezTo>
                    <a:cubicBezTo>
                      <a:pt x="3" y="6"/>
                      <a:pt x="2" y="3"/>
                      <a:pt x="1" y="0"/>
                    </a:cubicBezTo>
                  </a:path>
                </a:pathLst>
              </a:custGeom>
              <a:solidFill>
                <a:srgbClr val="CECA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50" name="Freeform 5366">
                <a:extLst>
                  <a:ext uri="{FF2B5EF4-FFF2-40B4-BE49-F238E27FC236}">
                    <a16:creationId xmlns:a16="http://schemas.microsoft.com/office/drawing/2014/main" id="{956332A7-4002-4237-BEE2-949FEEE0FF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00" y="945"/>
                <a:ext cx="1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6 h 1"/>
                  <a:gd name="T4" fmla="*/ 0 w 1"/>
                  <a:gd name="T5" fmla="*/ 0 h 1"/>
                  <a:gd name="T6" fmla="*/ 0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CECA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51" name="Freeform 5367">
                <a:extLst>
                  <a:ext uri="{FF2B5EF4-FFF2-40B4-BE49-F238E27FC236}">
                    <a16:creationId xmlns:a16="http://schemas.microsoft.com/office/drawing/2014/main" id="{7F7A8F30-1AF3-48FE-9B14-00C0117B385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80" y="994"/>
                <a:ext cx="15" cy="48"/>
              </a:xfrm>
              <a:custGeom>
                <a:avLst/>
                <a:gdLst>
                  <a:gd name="T0" fmla="*/ 27 w 11"/>
                  <a:gd name="T1" fmla="*/ 60 h 35"/>
                  <a:gd name="T2" fmla="*/ 7 w 11"/>
                  <a:gd name="T3" fmla="*/ 67 h 35"/>
                  <a:gd name="T4" fmla="*/ 0 w 11"/>
                  <a:gd name="T5" fmla="*/ 125 h 35"/>
                  <a:gd name="T6" fmla="*/ 10 w 11"/>
                  <a:gd name="T7" fmla="*/ 125 h 35"/>
                  <a:gd name="T8" fmla="*/ 27 w 11"/>
                  <a:gd name="T9" fmla="*/ 60 h 35"/>
                  <a:gd name="T10" fmla="*/ 37 w 11"/>
                  <a:gd name="T11" fmla="*/ 0 h 35"/>
                  <a:gd name="T12" fmla="*/ 30 w 11"/>
                  <a:gd name="T13" fmla="*/ 0 h 35"/>
                  <a:gd name="T14" fmla="*/ 27 w 11"/>
                  <a:gd name="T15" fmla="*/ 0 h 35"/>
                  <a:gd name="T16" fmla="*/ 26 w 11"/>
                  <a:gd name="T17" fmla="*/ 10 h 35"/>
                  <a:gd name="T18" fmla="*/ 35 w 11"/>
                  <a:gd name="T19" fmla="*/ 30 h 35"/>
                  <a:gd name="T20" fmla="*/ 37 w 11"/>
                  <a:gd name="T21" fmla="*/ 0 h 3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1" h="35">
                    <a:moveTo>
                      <a:pt x="8" y="17"/>
                    </a:moveTo>
                    <a:cubicBezTo>
                      <a:pt x="6" y="18"/>
                      <a:pt x="5" y="18"/>
                      <a:pt x="2" y="19"/>
                    </a:cubicBezTo>
                    <a:cubicBezTo>
                      <a:pt x="1" y="23"/>
                      <a:pt x="0" y="29"/>
                      <a:pt x="0" y="35"/>
                    </a:cubicBezTo>
                    <a:cubicBezTo>
                      <a:pt x="1" y="35"/>
                      <a:pt x="2" y="35"/>
                      <a:pt x="3" y="35"/>
                    </a:cubicBezTo>
                    <a:cubicBezTo>
                      <a:pt x="5" y="29"/>
                      <a:pt x="7" y="23"/>
                      <a:pt x="8" y="17"/>
                    </a:cubicBezTo>
                    <a:moveTo>
                      <a:pt x="11" y="0"/>
                    </a:moveTo>
                    <a:cubicBezTo>
                      <a:pt x="11" y="0"/>
                      <a:pt x="10" y="0"/>
                      <a:pt x="9" y="0"/>
                    </a:cubicBezTo>
                    <a:cubicBezTo>
                      <a:pt x="9" y="0"/>
                      <a:pt x="9" y="0"/>
                      <a:pt x="8" y="0"/>
                    </a:cubicBezTo>
                    <a:cubicBezTo>
                      <a:pt x="8" y="1"/>
                      <a:pt x="8" y="2"/>
                      <a:pt x="7" y="3"/>
                    </a:cubicBezTo>
                    <a:cubicBezTo>
                      <a:pt x="8" y="5"/>
                      <a:pt x="9" y="7"/>
                      <a:pt x="10" y="9"/>
                    </a:cubicBezTo>
                    <a:cubicBezTo>
                      <a:pt x="10" y="6"/>
                      <a:pt x="11" y="3"/>
                      <a:pt x="11" y="0"/>
                    </a:cubicBezTo>
                  </a:path>
                </a:pathLst>
              </a:custGeom>
              <a:solidFill>
                <a:srgbClr val="8279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52" name="Freeform 5368">
                <a:extLst>
                  <a:ext uri="{FF2B5EF4-FFF2-40B4-BE49-F238E27FC236}">
                    <a16:creationId xmlns:a16="http://schemas.microsoft.com/office/drawing/2014/main" id="{90B769AF-81EF-45FF-B408-234AE66F0E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82" y="998"/>
                <a:ext cx="11" cy="22"/>
              </a:xfrm>
              <a:custGeom>
                <a:avLst/>
                <a:gdLst>
                  <a:gd name="T0" fmla="*/ 19 w 8"/>
                  <a:gd name="T1" fmla="*/ 0 h 16"/>
                  <a:gd name="T2" fmla="*/ 0 w 8"/>
                  <a:gd name="T3" fmla="*/ 56 h 16"/>
                  <a:gd name="T4" fmla="*/ 21 w 8"/>
                  <a:gd name="T5" fmla="*/ 50 h 16"/>
                  <a:gd name="T6" fmla="*/ 29 w 8"/>
                  <a:gd name="T7" fmla="*/ 21 h 16"/>
                  <a:gd name="T8" fmla="*/ 19 w 8"/>
                  <a:gd name="T9" fmla="*/ 0 h 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" h="16">
                    <a:moveTo>
                      <a:pt x="5" y="0"/>
                    </a:moveTo>
                    <a:cubicBezTo>
                      <a:pt x="3" y="5"/>
                      <a:pt x="2" y="10"/>
                      <a:pt x="0" y="16"/>
                    </a:cubicBezTo>
                    <a:cubicBezTo>
                      <a:pt x="3" y="15"/>
                      <a:pt x="4" y="15"/>
                      <a:pt x="6" y="14"/>
                    </a:cubicBezTo>
                    <a:cubicBezTo>
                      <a:pt x="6" y="11"/>
                      <a:pt x="7" y="9"/>
                      <a:pt x="8" y="6"/>
                    </a:cubicBezTo>
                    <a:cubicBezTo>
                      <a:pt x="7" y="4"/>
                      <a:pt x="6" y="2"/>
                      <a:pt x="5" y="0"/>
                    </a:cubicBezTo>
                  </a:path>
                </a:pathLst>
              </a:custGeom>
              <a:solidFill>
                <a:srgbClr val="B0A9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53" name="Freeform 5369">
                <a:extLst>
                  <a:ext uri="{FF2B5EF4-FFF2-40B4-BE49-F238E27FC236}">
                    <a16:creationId xmlns:a16="http://schemas.microsoft.com/office/drawing/2014/main" id="{2CDDCB0F-54B7-44C3-A549-398D6402FA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80" y="1042"/>
                <a:ext cx="4" cy="11"/>
              </a:xfrm>
              <a:custGeom>
                <a:avLst/>
                <a:gdLst>
                  <a:gd name="T0" fmla="*/ 0 w 3"/>
                  <a:gd name="T1" fmla="*/ 0 h 8"/>
                  <a:gd name="T2" fmla="*/ 1 w 3"/>
                  <a:gd name="T3" fmla="*/ 29 h 8"/>
                  <a:gd name="T4" fmla="*/ 9 w 3"/>
                  <a:gd name="T5" fmla="*/ 0 h 8"/>
                  <a:gd name="T6" fmla="*/ 0 w 3"/>
                  <a:gd name="T7" fmla="*/ 0 h 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8">
                    <a:moveTo>
                      <a:pt x="0" y="0"/>
                    </a:moveTo>
                    <a:cubicBezTo>
                      <a:pt x="0" y="2"/>
                      <a:pt x="1" y="5"/>
                      <a:pt x="1" y="8"/>
                    </a:cubicBezTo>
                    <a:cubicBezTo>
                      <a:pt x="2" y="5"/>
                      <a:pt x="2" y="3"/>
                      <a:pt x="3" y="0"/>
                    </a:cubicBezTo>
                    <a:cubicBezTo>
                      <a:pt x="2" y="0"/>
                      <a:pt x="1" y="0"/>
                      <a:pt x="0" y="0"/>
                    </a:cubicBezTo>
                  </a:path>
                </a:pathLst>
              </a:custGeom>
              <a:solidFill>
                <a:srgbClr val="B0A9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54" name="Freeform 5370">
                <a:extLst>
                  <a:ext uri="{FF2B5EF4-FFF2-40B4-BE49-F238E27FC236}">
                    <a16:creationId xmlns:a16="http://schemas.microsoft.com/office/drawing/2014/main" id="{D8041502-4FC0-44D7-9567-5CC47D5DDE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0" y="971"/>
                <a:ext cx="7" cy="23"/>
              </a:xfrm>
              <a:custGeom>
                <a:avLst/>
                <a:gdLst>
                  <a:gd name="T0" fmla="*/ 20 w 5"/>
                  <a:gd name="T1" fmla="*/ 0 h 17"/>
                  <a:gd name="T2" fmla="*/ 15 w 5"/>
                  <a:gd name="T3" fmla="*/ 20 h 17"/>
                  <a:gd name="T4" fmla="*/ 0 w 5"/>
                  <a:gd name="T5" fmla="*/ 57 h 17"/>
                  <a:gd name="T6" fmla="*/ 1 w 5"/>
                  <a:gd name="T7" fmla="*/ 57 h 17"/>
                  <a:gd name="T8" fmla="*/ 11 w 5"/>
                  <a:gd name="T9" fmla="*/ 57 h 17"/>
                  <a:gd name="T10" fmla="*/ 20 w 5"/>
                  <a:gd name="T11" fmla="*/ 0 h 17"/>
                  <a:gd name="T12" fmla="*/ 20 w 5"/>
                  <a:gd name="T13" fmla="*/ 0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" h="17">
                    <a:moveTo>
                      <a:pt x="5" y="0"/>
                    </a:moveTo>
                    <a:cubicBezTo>
                      <a:pt x="5" y="2"/>
                      <a:pt x="5" y="4"/>
                      <a:pt x="4" y="6"/>
                    </a:cubicBezTo>
                    <a:cubicBezTo>
                      <a:pt x="3" y="10"/>
                      <a:pt x="2" y="13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3" y="17"/>
                      <a:pt x="3" y="17"/>
                    </a:cubicBezTo>
                    <a:cubicBezTo>
                      <a:pt x="4" y="11"/>
                      <a:pt x="5" y="6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solidFill>
                <a:srgbClr val="B0A9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55" name="Freeform 5371">
                <a:extLst>
                  <a:ext uri="{FF2B5EF4-FFF2-40B4-BE49-F238E27FC236}">
                    <a16:creationId xmlns:a16="http://schemas.microsoft.com/office/drawing/2014/main" id="{1CA6EFC2-592B-427D-B360-0896707336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7" y="967"/>
                <a:ext cx="2" cy="4"/>
              </a:xfrm>
              <a:custGeom>
                <a:avLst/>
                <a:gdLst>
                  <a:gd name="T0" fmla="*/ 16 w 1"/>
                  <a:gd name="T1" fmla="*/ 0 h 3"/>
                  <a:gd name="T2" fmla="*/ 0 w 1"/>
                  <a:gd name="T3" fmla="*/ 9 h 3"/>
                  <a:gd name="T4" fmla="*/ 0 w 1"/>
                  <a:gd name="T5" fmla="*/ 9 h 3"/>
                  <a:gd name="T6" fmla="*/ 16 w 1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1" y="1"/>
                      <a:pt x="1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2"/>
                      <a:pt x="1" y="1"/>
                      <a:pt x="1" y="0"/>
                    </a:cubicBezTo>
                  </a:path>
                </a:pathLst>
              </a:custGeom>
              <a:solidFill>
                <a:srgbClr val="CECA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56" name="Freeform 5372">
                <a:extLst>
                  <a:ext uri="{FF2B5EF4-FFF2-40B4-BE49-F238E27FC236}">
                    <a16:creationId xmlns:a16="http://schemas.microsoft.com/office/drawing/2014/main" id="{E9A2AAD5-E227-4177-B665-B3E2D086F8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1" y="1327"/>
                <a:ext cx="1" cy="17"/>
              </a:xfrm>
              <a:custGeom>
                <a:avLst/>
                <a:gdLst>
                  <a:gd name="T0" fmla="*/ 0 w 1"/>
                  <a:gd name="T1" fmla="*/ 0 h 13"/>
                  <a:gd name="T2" fmla="*/ 1 w 1"/>
                  <a:gd name="T3" fmla="*/ 38 h 13"/>
                  <a:gd name="T4" fmla="*/ 0 w 1"/>
                  <a:gd name="T5" fmla="*/ 0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3">
                    <a:moveTo>
                      <a:pt x="0" y="0"/>
                    </a:moveTo>
                    <a:cubicBezTo>
                      <a:pt x="0" y="5"/>
                      <a:pt x="0" y="9"/>
                      <a:pt x="1" y="13"/>
                    </a:cubicBezTo>
                    <a:cubicBezTo>
                      <a:pt x="1" y="9"/>
                      <a:pt x="1" y="4"/>
                      <a:pt x="0" y="0"/>
                    </a:cubicBezTo>
                  </a:path>
                </a:pathLst>
              </a:custGeom>
              <a:solidFill>
                <a:srgbClr val="D2CE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57" name="Freeform 5373">
                <a:extLst>
                  <a:ext uri="{FF2B5EF4-FFF2-40B4-BE49-F238E27FC236}">
                    <a16:creationId xmlns:a16="http://schemas.microsoft.com/office/drawing/2014/main" id="{7EA17410-9C71-4AFE-9981-F03328C0B8D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817" y="1045"/>
                <a:ext cx="23" cy="408"/>
              </a:xfrm>
              <a:custGeom>
                <a:avLst/>
                <a:gdLst>
                  <a:gd name="T0" fmla="*/ 12 w 17"/>
                  <a:gd name="T1" fmla="*/ 1003 h 301"/>
                  <a:gd name="T2" fmla="*/ 9 w 17"/>
                  <a:gd name="T3" fmla="*/ 1003 h 301"/>
                  <a:gd name="T4" fmla="*/ 9 w 17"/>
                  <a:gd name="T5" fmla="*/ 1017 h 301"/>
                  <a:gd name="T6" fmla="*/ 12 w 17"/>
                  <a:gd name="T7" fmla="*/ 1003 h 301"/>
                  <a:gd name="T8" fmla="*/ 41 w 17"/>
                  <a:gd name="T9" fmla="*/ 0 h 301"/>
                  <a:gd name="T10" fmla="*/ 7 w 17"/>
                  <a:gd name="T11" fmla="*/ 324 h 301"/>
                  <a:gd name="T12" fmla="*/ 7 w 17"/>
                  <a:gd name="T13" fmla="*/ 388 h 301"/>
                  <a:gd name="T14" fmla="*/ 7 w 17"/>
                  <a:gd name="T15" fmla="*/ 464 h 301"/>
                  <a:gd name="T16" fmla="*/ 7 w 17"/>
                  <a:gd name="T17" fmla="*/ 476 h 301"/>
                  <a:gd name="T18" fmla="*/ 1 w 17"/>
                  <a:gd name="T19" fmla="*/ 531 h 301"/>
                  <a:gd name="T20" fmla="*/ 30 w 17"/>
                  <a:gd name="T21" fmla="*/ 573 h 301"/>
                  <a:gd name="T22" fmla="*/ 43 w 17"/>
                  <a:gd name="T23" fmla="*/ 294 h 301"/>
                  <a:gd name="T24" fmla="*/ 55 w 17"/>
                  <a:gd name="T25" fmla="*/ 68 h 301"/>
                  <a:gd name="T26" fmla="*/ 41 w 17"/>
                  <a:gd name="T27" fmla="*/ 0 h 30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7" h="301">
                    <a:moveTo>
                      <a:pt x="4" y="297"/>
                    </a:moveTo>
                    <a:cubicBezTo>
                      <a:pt x="3" y="297"/>
                      <a:pt x="3" y="297"/>
                      <a:pt x="3" y="297"/>
                    </a:cubicBezTo>
                    <a:cubicBezTo>
                      <a:pt x="3" y="298"/>
                      <a:pt x="3" y="300"/>
                      <a:pt x="3" y="301"/>
                    </a:cubicBezTo>
                    <a:cubicBezTo>
                      <a:pt x="3" y="299"/>
                      <a:pt x="3" y="298"/>
                      <a:pt x="4" y="297"/>
                    </a:cubicBezTo>
                    <a:moveTo>
                      <a:pt x="12" y="0"/>
                    </a:moveTo>
                    <a:cubicBezTo>
                      <a:pt x="4" y="32"/>
                      <a:pt x="0" y="61"/>
                      <a:pt x="2" y="96"/>
                    </a:cubicBezTo>
                    <a:cubicBezTo>
                      <a:pt x="2" y="102"/>
                      <a:pt x="2" y="108"/>
                      <a:pt x="2" y="115"/>
                    </a:cubicBezTo>
                    <a:cubicBezTo>
                      <a:pt x="3" y="122"/>
                      <a:pt x="3" y="129"/>
                      <a:pt x="2" y="137"/>
                    </a:cubicBezTo>
                    <a:cubicBezTo>
                      <a:pt x="2" y="138"/>
                      <a:pt x="2" y="140"/>
                      <a:pt x="2" y="141"/>
                    </a:cubicBezTo>
                    <a:cubicBezTo>
                      <a:pt x="1" y="146"/>
                      <a:pt x="1" y="152"/>
                      <a:pt x="1" y="157"/>
                    </a:cubicBezTo>
                    <a:cubicBezTo>
                      <a:pt x="3" y="161"/>
                      <a:pt x="6" y="165"/>
                      <a:pt x="9" y="170"/>
                    </a:cubicBezTo>
                    <a:cubicBezTo>
                      <a:pt x="9" y="142"/>
                      <a:pt x="10" y="115"/>
                      <a:pt x="13" y="87"/>
                    </a:cubicBezTo>
                    <a:cubicBezTo>
                      <a:pt x="16" y="65"/>
                      <a:pt x="17" y="42"/>
                      <a:pt x="16" y="20"/>
                    </a:cubicBezTo>
                    <a:cubicBezTo>
                      <a:pt x="15" y="12"/>
                      <a:pt x="14" y="6"/>
                      <a:pt x="12" y="0"/>
                    </a:cubicBezTo>
                  </a:path>
                </a:pathLst>
              </a:custGeom>
              <a:solidFill>
                <a:srgbClr val="A7A0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58" name="Freeform 5374">
                <a:extLst>
                  <a:ext uri="{FF2B5EF4-FFF2-40B4-BE49-F238E27FC236}">
                    <a16:creationId xmlns:a16="http://schemas.microsoft.com/office/drawing/2014/main" id="{52BA08DD-F5FC-4166-9E8D-68DC65F45C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8" y="1441"/>
                <a:ext cx="33" cy="83"/>
              </a:xfrm>
              <a:custGeom>
                <a:avLst/>
                <a:gdLst>
                  <a:gd name="T0" fmla="*/ 40 w 24"/>
                  <a:gd name="T1" fmla="*/ 0 h 61"/>
                  <a:gd name="T2" fmla="*/ 1 w 24"/>
                  <a:gd name="T3" fmla="*/ 201 h 61"/>
                  <a:gd name="T4" fmla="*/ 40 w 24"/>
                  <a:gd name="T5" fmla="*/ 210 h 61"/>
                  <a:gd name="T6" fmla="*/ 61 w 24"/>
                  <a:gd name="T7" fmla="*/ 181 h 61"/>
                  <a:gd name="T8" fmla="*/ 85 w 24"/>
                  <a:gd name="T9" fmla="*/ 30 h 61"/>
                  <a:gd name="T10" fmla="*/ 85 w 24"/>
                  <a:gd name="T11" fmla="*/ 19 h 61"/>
                  <a:gd name="T12" fmla="*/ 76 w 24"/>
                  <a:gd name="T13" fmla="*/ 20 h 61"/>
                  <a:gd name="T14" fmla="*/ 74 w 24"/>
                  <a:gd name="T15" fmla="*/ 20 h 61"/>
                  <a:gd name="T16" fmla="*/ 40 w 24"/>
                  <a:gd name="T17" fmla="*/ 0 h 6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4" h="61">
                    <a:moveTo>
                      <a:pt x="11" y="0"/>
                    </a:moveTo>
                    <a:cubicBezTo>
                      <a:pt x="5" y="19"/>
                      <a:pt x="0" y="43"/>
                      <a:pt x="1" y="59"/>
                    </a:cubicBezTo>
                    <a:cubicBezTo>
                      <a:pt x="5" y="60"/>
                      <a:pt x="8" y="61"/>
                      <a:pt x="11" y="61"/>
                    </a:cubicBezTo>
                    <a:cubicBezTo>
                      <a:pt x="13" y="59"/>
                      <a:pt x="15" y="56"/>
                      <a:pt x="17" y="53"/>
                    </a:cubicBezTo>
                    <a:cubicBezTo>
                      <a:pt x="19" y="39"/>
                      <a:pt x="22" y="24"/>
                      <a:pt x="24" y="9"/>
                    </a:cubicBezTo>
                    <a:cubicBezTo>
                      <a:pt x="24" y="8"/>
                      <a:pt x="24" y="6"/>
                      <a:pt x="24" y="5"/>
                    </a:cubicBezTo>
                    <a:cubicBezTo>
                      <a:pt x="23" y="5"/>
                      <a:pt x="22" y="6"/>
                      <a:pt x="21" y="6"/>
                    </a:cubicBezTo>
                    <a:cubicBezTo>
                      <a:pt x="21" y="6"/>
                      <a:pt x="21" y="6"/>
                      <a:pt x="20" y="6"/>
                    </a:cubicBezTo>
                    <a:cubicBezTo>
                      <a:pt x="17" y="6"/>
                      <a:pt x="13" y="4"/>
                      <a:pt x="11" y="0"/>
                    </a:cubicBezTo>
                  </a:path>
                </a:pathLst>
              </a:custGeom>
              <a:solidFill>
                <a:srgbClr val="C8C3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59" name="Freeform 5375">
                <a:extLst>
                  <a:ext uri="{FF2B5EF4-FFF2-40B4-BE49-F238E27FC236}">
                    <a16:creationId xmlns:a16="http://schemas.microsoft.com/office/drawing/2014/main" id="{B3498B6A-A8EC-4E58-BC9C-E03A6D6319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8" y="1541"/>
                <a:ext cx="2" cy="2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6 h 1"/>
                  <a:gd name="T4" fmla="*/ 2 w 2"/>
                  <a:gd name="T5" fmla="*/ 0 h 1"/>
                  <a:gd name="T6" fmla="*/ 0 w 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2" y="1"/>
                      <a:pt x="2" y="0"/>
                    </a:cubicBezTo>
                    <a:cubicBezTo>
                      <a:pt x="1" y="0"/>
                      <a:pt x="1" y="0"/>
                      <a:pt x="0" y="0"/>
                    </a:cubicBezTo>
                  </a:path>
                </a:pathLst>
              </a:custGeom>
              <a:solidFill>
                <a:srgbClr val="C8C3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60" name="Freeform 5376">
                <a:extLst>
                  <a:ext uri="{FF2B5EF4-FFF2-40B4-BE49-F238E27FC236}">
                    <a16:creationId xmlns:a16="http://schemas.microsoft.com/office/drawing/2014/main" id="{4866B815-D39B-4911-865E-4B1986FF61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9" y="1521"/>
                <a:ext cx="14" cy="20"/>
              </a:xfrm>
              <a:custGeom>
                <a:avLst/>
                <a:gdLst>
                  <a:gd name="T0" fmla="*/ 0 w 10"/>
                  <a:gd name="T1" fmla="*/ 0 h 15"/>
                  <a:gd name="T2" fmla="*/ 21 w 10"/>
                  <a:gd name="T3" fmla="*/ 48 h 15"/>
                  <a:gd name="T4" fmla="*/ 29 w 10"/>
                  <a:gd name="T5" fmla="*/ 48 h 15"/>
                  <a:gd name="T6" fmla="*/ 39 w 10"/>
                  <a:gd name="T7" fmla="*/ 7 h 15"/>
                  <a:gd name="T8" fmla="*/ 0 w 10"/>
                  <a:gd name="T9" fmla="*/ 0 h 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" h="15">
                    <a:moveTo>
                      <a:pt x="0" y="0"/>
                    </a:moveTo>
                    <a:cubicBezTo>
                      <a:pt x="1" y="7"/>
                      <a:pt x="3" y="12"/>
                      <a:pt x="6" y="15"/>
                    </a:cubicBezTo>
                    <a:cubicBezTo>
                      <a:pt x="7" y="15"/>
                      <a:pt x="7" y="15"/>
                      <a:pt x="8" y="15"/>
                    </a:cubicBezTo>
                    <a:cubicBezTo>
                      <a:pt x="7" y="11"/>
                      <a:pt x="8" y="7"/>
                      <a:pt x="10" y="2"/>
                    </a:cubicBezTo>
                    <a:cubicBezTo>
                      <a:pt x="7" y="2"/>
                      <a:pt x="4" y="1"/>
                      <a:pt x="0" y="0"/>
                    </a:cubicBezTo>
                  </a:path>
                </a:pathLst>
              </a:custGeom>
              <a:solidFill>
                <a:srgbClr val="DEDA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61" name="Freeform 5377">
                <a:extLst>
                  <a:ext uri="{FF2B5EF4-FFF2-40B4-BE49-F238E27FC236}">
                    <a16:creationId xmlns:a16="http://schemas.microsoft.com/office/drawing/2014/main" id="{D47C9524-67FA-44EE-BBA2-083A0EDE4D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9" y="1201"/>
                <a:ext cx="2" cy="35"/>
              </a:xfrm>
              <a:custGeom>
                <a:avLst/>
                <a:gdLst>
                  <a:gd name="T0" fmla="*/ 0 w 1"/>
                  <a:gd name="T1" fmla="*/ 0 h 26"/>
                  <a:gd name="T2" fmla="*/ 0 w 1"/>
                  <a:gd name="T3" fmla="*/ 85 h 26"/>
                  <a:gd name="T4" fmla="*/ 0 w 1"/>
                  <a:gd name="T5" fmla="*/ 73 h 26"/>
                  <a:gd name="T6" fmla="*/ 0 w 1"/>
                  <a:gd name="T7" fmla="*/ 0 h 2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26">
                    <a:moveTo>
                      <a:pt x="0" y="0"/>
                    </a:moveTo>
                    <a:cubicBezTo>
                      <a:pt x="0" y="8"/>
                      <a:pt x="0" y="17"/>
                      <a:pt x="0" y="26"/>
                    </a:cubicBezTo>
                    <a:cubicBezTo>
                      <a:pt x="0" y="25"/>
                      <a:pt x="0" y="23"/>
                      <a:pt x="0" y="22"/>
                    </a:cubicBezTo>
                    <a:cubicBezTo>
                      <a:pt x="1" y="14"/>
                      <a:pt x="1" y="7"/>
                      <a:pt x="0" y="0"/>
                    </a:cubicBezTo>
                  </a:path>
                </a:pathLst>
              </a:custGeom>
              <a:solidFill>
                <a:srgbClr val="C8C3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62" name="Freeform 5378">
                <a:extLst>
                  <a:ext uri="{FF2B5EF4-FFF2-40B4-BE49-F238E27FC236}">
                    <a16:creationId xmlns:a16="http://schemas.microsoft.com/office/drawing/2014/main" id="{3ADB5A93-A5A4-48B8-BBDA-C0AB7970E9E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808" y="1028"/>
                <a:ext cx="25" cy="230"/>
              </a:xfrm>
              <a:custGeom>
                <a:avLst/>
                <a:gdLst>
                  <a:gd name="T0" fmla="*/ 29 w 18"/>
                  <a:gd name="T1" fmla="*/ 524 h 169"/>
                  <a:gd name="T2" fmla="*/ 21 w 18"/>
                  <a:gd name="T3" fmla="*/ 578 h 169"/>
                  <a:gd name="T4" fmla="*/ 26 w 18"/>
                  <a:gd name="T5" fmla="*/ 580 h 169"/>
                  <a:gd name="T6" fmla="*/ 29 w 18"/>
                  <a:gd name="T7" fmla="*/ 524 h 169"/>
                  <a:gd name="T8" fmla="*/ 49 w 18"/>
                  <a:gd name="T9" fmla="*/ 0 h 169"/>
                  <a:gd name="T10" fmla="*/ 11 w 18"/>
                  <a:gd name="T11" fmla="*/ 120 h 169"/>
                  <a:gd name="T12" fmla="*/ 1 w 18"/>
                  <a:gd name="T13" fmla="*/ 272 h 169"/>
                  <a:gd name="T14" fmla="*/ 29 w 18"/>
                  <a:gd name="T15" fmla="*/ 436 h 169"/>
                  <a:gd name="T16" fmla="*/ 29 w 18"/>
                  <a:gd name="T17" fmla="*/ 370 h 169"/>
                  <a:gd name="T18" fmla="*/ 68 w 18"/>
                  <a:gd name="T19" fmla="*/ 41 h 169"/>
                  <a:gd name="T20" fmla="*/ 49 w 18"/>
                  <a:gd name="T21" fmla="*/ 0 h 16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8" h="169">
                    <a:moveTo>
                      <a:pt x="8" y="153"/>
                    </a:moveTo>
                    <a:cubicBezTo>
                      <a:pt x="7" y="158"/>
                      <a:pt x="6" y="163"/>
                      <a:pt x="6" y="168"/>
                    </a:cubicBezTo>
                    <a:cubicBezTo>
                      <a:pt x="6" y="169"/>
                      <a:pt x="7" y="169"/>
                      <a:pt x="7" y="169"/>
                    </a:cubicBezTo>
                    <a:cubicBezTo>
                      <a:pt x="7" y="164"/>
                      <a:pt x="7" y="158"/>
                      <a:pt x="8" y="153"/>
                    </a:cubicBezTo>
                    <a:moveTo>
                      <a:pt x="13" y="0"/>
                    </a:moveTo>
                    <a:cubicBezTo>
                      <a:pt x="10" y="12"/>
                      <a:pt x="6" y="23"/>
                      <a:pt x="3" y="35"/>
                    </a:cubicBezTo>
                    <a:cubicBezTo>
                      <a:pt x="5" y="50"/>
                      <a:pt x="2" y="63"/>
                      <a:pt x="1" y="79"/>
                    </a:cubicBezTo>
                    <a:cubicBezTo>
                      <a:pt x="0" y="96"/>
                      <a:pt x="6" y="111"/>
                      <a:pt x="8" y="127"/>
                    </a:cubicBezTo>
                    <a:cubicBezTo>
                      <a:pt x="8" y="120"/>
                      <a:pt x="8" y="114"/>
                      <a:pt x="8" y="108"/>
                    </a:cubicBezTo>
                    <a:cubicBezTo>
                      <a:pt x="6" y="73"/>
                      <a:pt x="10" y="44"/>
                      <a:pt x="18" y="12"/>
                    </a:cubicBezTo>
                    <a:cubicBezTo>
                      <a:pt x="16" y="8"/>
                      <a:pt x="15" y="4"/>
                      <a:pt x="13" y="0"/>
                    </a:cubicBezTo>
                  </a:path>
                </a:pathLst>
              </a:custGeom>
              <a:solidFill>
                <a:srgbClr val="C8C3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63" name="Freeform 5379">
                <a:extLst>
                  <a:ext uri="{FF2B5EF4-FFF2-40B4-BE49-F238E27FC236}">
                    <a16:creationId xmlns:a16="http://schemas.microsoft.com/office/drawing/2014/main" id="{189EFDFD-CD78-47A6-915B-B13A3863E0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5" y="1076"/>
                <a:ext cx="24" cy="180"/>
              </a:xfrm>
              <a:custGeom>
                <a:avLst/>
                <a:gdLst>
                  <a:gd name="T0" fmla="*/ 41 w 18"/>
                  <a:gd name="T1" fmla="*/ 0 h 133"/>
                  <a:gd name="T2" fmla="*/ 20 w 18"/>
                  <a:gd name="T3" fmla="*/ 118 h 133"/>
                  <a:gd name="T4" fmla="*/ 0 w 18"/>
                  <a:gd name="T5" fmla="*/ 352 h 133"/>
                  <a:gd name="T6" fmla="*/ 49 w 18"/>
                  <a:gd name="T7" fmla="*/ 447 h 133"/>
                  <a:gd name="T8" fmla="*/ 57 w 18"/>
                  <a:gd name="T9" fmla="*/ 398 h 133"/>
                  <a:gd name="T10" fmla="*/ 57 w 18"/>
                  <a:gd name="T11" fmla="*/ 310 h 133"/>
                  <a:gd name="T12" fmla="*/ 36 w 18"/>
                  <a:gd name="T13" fmla="*/ 149 h 133"/>
                  <a:gd name="T14" fmla="*/ 41 w 18"/>
                  <a:gd name="T15" fmla="*/ 0 h 13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8" h="133">
                    <a:moveTo>
                      <a:pt x="13" y="0"/>
                    </a:moveTo>
                    <a:cubicBezTo>
                      <a:pt x="10" y="12"/>
                      <a:pt x="7" y="23"/>
                      <a:pt x="6" y="35"/>
                    </a:cubicBezTo>
                    <a:cubicBezTo>
                      <a:pt x="4" y="55"/>
                      <a:pt x="0" y="81"/>
                      <a:pt x="0" y="105"/>
                    </a:cubicBezTo>
                    <a:cubicBezTo>
                      <a:pt x="5" y="115"/>
                      <a:pt x="10" y="124"/>
                      <a:pt x="16" y="133"/>
                    </a:cubicBezTo>
                    <a:cubicBezTo>
                      <a:pt x="16" y="128"/>
                      <a:pt x="17" y="123"/>
                      <a:pt x="18" y="118"/>
                    </a:cubicBezTo>
                    <a:cubicBezTo>
                      <a:pt x="18" y="109"/>
                      <a:pt x="18" y="100"/>
                      <a:pt x="18" y="92"/>
                    </a:cubicBezTo>
                    <a:cubicBezTo>
                      <a:pt x="16" y="76"/>
                      <a:pt x="10" y="61"/>
                      <a:pt x="11" y="44"/>
                    </a:cubicBezTo>
                    <a:cubicBezTo>
                      <a:pt x="12" y="28"/>
                      <a:pt x="15" y="15"/>
                      <a:pt x="13" y="0"/>
                    </a:cubicBezTo>
                  </a:path>
                </a:pathLst>
              </a:custGeom>
              <a:solidFill>
                <a:srgbClr val="DEDA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64" name="Freeform 5380">
                <a:extLst>
                  <a:ext uri="{FF2B5EF4-FFF2-40B4-BE49-F238E27FC236}">
                    <a16:creationId xmlns:a16="http://schemas.microsoft.com/office/drawing/2014/main" id="{F2F19A7B-A79B-450D-93D3-2EE3B15426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1" y="1019"/>
                <a:ext cx="11" cy="21"/>
              </a:xfrm>
              <a:custGeom>
                <a:avLst/>
                <a:gdLst>
                  <a:gd name="T0" fmla="*/ 8 w 8"/>
                  <a:gd name="T1" fmla="*/ 0 h 16"/>
                  <a:gd name="T2" fmla="*/ 0 w 8"/>
                  <a:gd name="T3" fmla="*/ 49 h 16"/>
                  <a:gd name="T4" fmla="*/ 29 w 8"/>
                  <a:gd name="T5" fmla="*/ 49 h 16"/>
                  <a:gd name="T6" fmla="*/ 8 w 8"/>
                  <a:gd name="T7" fmla="*/ 0 h 1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" h="16">
                    <a:moveTo>
                      <a:pt x="2" y="0"/>
                    </a:moveTo>
                    <a:cubicBezTo>
                      <a:pt x="1" y="5"/>
                      <a:pt x="1" y="11"/>
                      <a:pt x="0" y="16"/>
                    </a:cubicBezTo>
                    <a:cubicBezTo>
                      <a:pt x="2" y="16"/>
                      <a:pt x="5" y="16"/>
                      <a:pt x="8" y="16"/>
                    </a:cubicBezTo>
                    <a:cubicBezTo>
                      <a:pt x="6" y="11"/>
                      <a:pt x="4" y="5"/>
                      <a:pt x="2" y="0"/>
                    </a:cubicBezTo>
                  </a:path>
                </a:pathLst>
              </a:custGeom>
              <a:solidFill>
                <a:srgbClr val="766C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65" name="Freeform 5381">
                <a:extLst>
                  <a:ext uri="{FF2B5EF4-FFF2-40B4-BE49-F238E27FC236}">
                    <a16:creationId xmlns:a16="http://schemas.microsoft.com/office/drawing/2014/main" id="{E34A1F15-8000-4806-AFDD-4F1E0EE1221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859" y="1072"/>
                <a:ext cx="23" cy="43"/>
              </a:xfrm>
              <a:custGeom>
                <a:avLst/>
                <a:gdLst>
                  <a:gd name="T0" fmla="*/ 1 w 17"/>
                  <a:gd name="T1" fmla="*/ 65 h 32"/>
                  <a:gd name="T2" fmla="*/ 0 w 17"/>
                  <a:gd name="T3" fmla="*/ 87 h 32"/>
                  <a:gd name="T4" fmla="*/ 1 w 17"/>
                  <a:gd name="T5" fmla="*/ 105 h 32"/>
                  <a:gd name="T6" fmla="*/ 41 w 17"/>
                  <a:gd name="T7" fmla="*/ 101 h 32"/>
                  <a:gd name="T8" fmla="*/ 47 w 17"/>
                  <a:gd name="T9" fmla="*/ 65 h 32"/>
                  <a:gd name="T10" fmla="*/ 22 w 17"/>
                  <a:gd name="T11" fmla="*/ 69 h 32"/>
                  <a:gd name="T12" fmla="*/ 1 w 17"/>
                  <a:gd name="T13" fmla="*/ 65 h 32"/>
                  <a:gd name="T14" fmla="*/ 57 w 17"/>
                  <a:gd name="T15" fmla="*/ 0 h 32"/>
                  <a:gd name="T16" fmla="*/ 43 w 17"/>
                  <a:gd name="T17" fmla="*/ 7 h 32"/>
                  <a:gd name="T18" fmla="*/ 57 w 17"/>
                  <a:gd name="T19" fmla="*/ 1 h 32"/>
                  <a:gd name="T20" fmla="*/ 57 w 17"/>
                  <a:gd name="T21" fmla="*/ 0 h 3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7" h="32">
                    <a:moveTo>
                      <a:pt x="1" y="20"/>
                    </a:moveTo>
                    <a:cubicBezTo>
                      <a:pt x="1" y="23"/>
                      <a:pt x="0" y="25"/>
                      <a:pt x="0" y="27"/>
                    </a:cubicBezTo>
                    <a:cubicBezTo>
                      <a:pt x="0" y="29"/>
                      <a:pt x="1" y="31"/>
                      <a:pt x="1" y="32"/>
                    </a:cubicBezTo>
                    <a:cubicBezTo>
                      <a:pt x="3" y="32"/>
                      <a:pt x="7" y="31"/>
                      <a:pt x="12" y="31"/>
                    </a:cubicBezTo>
                    <a:cubicBezTo>
                      <a:pt x="12" y="27"/>
                      <a:pt x="13" y="24"/>
                      <a:pt x="14" y="20"/>
                    </a:cubicBezTo>
                    <a:cubicBezTo>
                      <a:pt x="12" y="21"/>
                      <a:pt x="9" y="21"/>
                      <a:pt x="7" y="21"/>
                    </a:cubicBezTo>
                    <a:cubicBezTo>
                      <a:pt x="5" y="21"/>
                      <a:pt x="3" y="21"/>
                      <a:pt x="1" y="20"/>
                    </a:cubicBezTo>
                    <a:moveTo>
                      <a:pt x="17" y="0"/>
                    </a:moveTo>
                    <a:cubicBezTo>
                      <a:pt x="16" y="1"/>
                      <a:pt x="14" y="1"/>
                      <a:pt x="13" y="2"/>
                    </a:cubicBezTo>
                    <a:cubicBezTo>
                      <a:pt x="14" y="1"/>
                      <a:pt x="16" y="1"/>
                      <a:pt x="17" y="1"/>
                    </a:cubicBezTo>
                    <a:cubicBezTo>
                      <a:pt x="17" y="1"/>
                      <a:pt x="17" y="1"/>
                      <a:pt x="17" y="0"/>
                    </a:cubicBezTo>
                  </a:path>
                </a:pathLst>
              </a:custGeom>
              <a:solidFill>
                <a:srgbClr val="766C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66" name="Freeform 5382">
                <a:extLst>
                  <a:ext uri="{FF2B5EF4-FFF2-40B4-BE49-F238E27FC236}">
                    <a16:creationId xmlns:a16="http://schemas.microsoft.com/office/drawing/2014/main" id="{01148958-AA41-44C2-80BD-6945A775C0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1" y="1152"/>
                <a:ext cx="3" cy="9"/>
              </a:xfrm>
              <a:custGeom>
                <a:avLst/>
                <a:gdLst>
                  <a:gd name="T0" fmla="*/ 8 w 2"/>
                  <a:gd name="T1" fmla="*/ 0 h 7"/>
                  <a:gd name="T2" fmla="*/ 0 w 2"/>
                  <a:gd name="T3" fmla="*/ 1 h 7"/>
                  <a:gd name="T4" fmla="*/ 12 w 2"/>
                  <a:gd name="T5" fmla="*/ 19 h 7"/>
                  <a:gd name="T6" fmla="*/ 8 w 2"/>
                  <a:gd name="T7" fmla="*/ 1 h 7"/>
                  <a:gd name="T8" fmla="*/ 8 w 2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7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3"/>
                      <a:pt x="1" y="5"/>
                      <a:pt x="2" y="7"/>
                    </a:cubicBezTo>
                    <a:cubicBezTo>
                      <a:pt x="2" y="5"/>
                      <a:pt x="2" y="3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</a:path>
                </a:pathLst>
              </a:custGeom>
              <a:solidFill>
                <a:srgbClr val="766C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67" name="Freeform 5383">
                <a:extLst>
                  <a:ext uri="{FF2B5EF4-FFF2-40B4-BE49-F238E27FC236}">
                    <a16:creationId xmlns:a16="http://schemas.microsoft.com/office/drawing/2014/main" id="{3231B6E1-D492-4682-A9FD-64BCB4ECDD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63" y="1040"/>
                <a:ext cx="21" cy="36"/>
              </a:xfrm>
              <a:custGeom>
                <a:avLst/>
                <a:gdLst>
                  <a:gd name="T0" fmla="*/ 42 w 16"/>
                  <a:gd name="T1" fmla="*/ 0 h 26"/>
                  <a:gd name="T2" fmla="*/ 18 w 16"/>
                  <a:gd name="T3" fmla="*/ 0 h 26"/>
                  <a:gd name="T4" fmla="*/ 0 w 16"/>
                  <a:gd name="T5" fmla="*/ 96 h 26"/>
                  <a:gd name="T6" fmla="*/ 29 w 16"/>
                  <a:gd name="T7" fmla="*/ 91 h 26"/>
                  <a:gd name="T8" fmla="*/ 42 w 16"/>
                  <a:gd name="T9" fmla="*/ 84 h 26"/>
                  <a:gd name="T10" fmla="*/ 49 w 16"/>
                  <a:gd name="T11" fmla="*/ 21 h 26"/>
                  <a:gd name="T12" fmla="*/ 42 w 16"/>
                  <a:gd name="T13" fmla="*/ 0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" h="26">
                    <a:moveTo>
                      <a:pt x="14" y="0"/>
                    </a:moveTo>
                    <a:cubicBezTo>
                      <a:pt x="11" y="0"/>
                      <a:pt x="8" y="0"/>
                      <a:pt x="6" y="0"/>
                    </a:cubicBezTo>
                    <a:cubicBezTo>
                      <a:pt x="4" y="9"/>
                      <a:pt x="2" y="18"/>
                      <a:pt x="0" y="26"/>
                    </a:cubicBezTo>
                    <a:cubicBezTo>
                      <a:pt x="4" y="26"/>
                      <a:pt x="7" y="25"/>
                      <a:pt x="10" y="25"/>
                    </a:cubicBezTo>
                    <a:cubicBezTo>
                      <a:pt x="11" y="24"/>
                      <a:pt x="13" y="24"/>
                      <a:pt x="14" y="23"/>
                    </a:cubicBezTo>
                    <a:cubicBezTo>
                      <a:pt x="15" y="17"/>
                      <a:pt x="16" y="12"/>
                      <a:pt x="16" y="6"/>
                    </a:cubicBezTo>
                    <a:cubicBezTo>
                      <a:pt x="15" y="4"/>
                      <a:pt x="15" y="2"/>
                      <a:pt x="14" y="0"/>
                    </a:cubicBezTo>
                  </a:path>
                </a:pathLst>
              </a:custGeom>
              <a:solidFill>
                <a:srgbClr val="A7A0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68" name="Freeform 5384">
                <a:extLst>
                  <a:ext uri="{FF2B5EF4-FFF2-40B4-BE49-F238E27FC236}">
                    <a16:creationId xmlns:a16="http://schemas.microsoft.com/office/drawing/2014/main" id="{63FD9DF5-4792-46B4-8201-CF337574E0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60" y="1114"/>
                <a:ext cx="15" cy="39"/>
              </a:xfrm>
              <a:custGeom>
                <a:avLst/>
                <a:gdLst>
                  <a:gd name="T0" fmla="*/ 37 w 11"/>
                  <a:gd name="T1" fmla="*/ 0 h 29"/>
                  <a:gd name="T2" fmla="*/ 0 w 11"/>
                  <a:gd name="T3" fmla="*/ 1 h 29"/>
                  <a:gd name="T4" fmla="*/ 1 w 11"/>
                  <a:gd name="T5" fmla="*/ 40 h 29"/>
                  <a:gd name="T6" fmla="*/ 27 w 11"/>
                  <a:gd name="T7" fmla="*/ 94 h 29"/>
                  <a:gd name="T8" fmla="*/ 30 w 11"/>
                  <a:gd name="T9" fmla="*/ 93 h 29"/>
                  <a:gd name="T10" fmla="*/ 37 w 11"/>
                  <a:gd name="T11" fmla="*/ 0 h 2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1" h="29">
                    <a:moveTo>
                      <a:pt x="11" y="0"/>
                    </a:moveTo>
                    <a:cubicBezTo>
                      <a:pt x="6" y="0"/>
                      <a:pt x="2" y="1"/>
                      <a:pt x="0" y="1"/>
                    </a:cubicBezTo>
                    <a:cubicBezTo>
                      <a:pt x="0" y="5"/>
                      <a:pt x="1" y="9"/>
                      <a:pt x="1" y="12"/>
                    </a:cubicBezTo>
                    <a:cubicBezTo>
                      <a:pt x="4" y="18"/>
                      <a:pt x="6" y="23"/>
                      <a:pt x="8" y="29"/>
                    </a:cubicBezTo>
                    <a:cubicBezTo>
                      <a:pt x="8" y="29"/>
                      <a:pt x="9" y="28"/>
                      <a:pt x="9" y="28"/>
                    </a:cubicBezTo>
                    <a:cubicBezTo>
                      <a:pt x="9" y="19"/>
                      <a:pt x="9" y="9"/>
                      <a:pt x="11" y="0"/>
                    </a:cubicBezTo>
                  </a:path>
                </a:pathLst>
              </a:custGeom>
              <a:solidFill>
                <a:srgbClr val="A7A0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69" name="Freeform 5385">
                <a:extLst>
                  <a:ext uri="{FF2B5EF4-FFF2-40B4-BE49-F238E27FC236}">
                    <a16:creationId xmlns:a16="http://schemas.microsoft.com/office/drawing/2014/main" id="{5076C084-C13D-454C-9E74-2382A232E0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60" y="1073"/>
                <a:ext cx="22" cy="27"/>
              </a:xfrm>
              <a:custGeom>
                <a:avLst/>
                <a:gdLst>
                  <a:gd name="T0" fmla="*/ 56 w 16"/>
                  <a:gd name="T1" fmla="*/ 0 h 20"/>
                  <a:gd name="T2" fmla="*/ 44 w 16"/>
                  <a:gd name="T3" fmla="*/ 1 h 20"/>
                  <a:gd name="T4" fmla="*/ 19 w 16"/>
                  <a:gd name="T5" fmla="*/ 12 h 20"/>
                  <a:gd name="T6" fmla="*/ 8 w 16"/>
                  <a:gd name="T7" fmla="*/ 16 h 20"/>
                  <a:gd name="T8" fmla="*/ 0 w 16"/>
                  <a:gd name="T9" fmla="*/ 63 h 20"/>
                  <a:gd name="T10" fmla="*/ 21 w 16"/>
                  <a:gd name="T11" fmla="*/ 66 h 20"/>
                  <a:gd name="T12" fmla="*/ 47 w 16"/>
                  <a:gd name="T13" fmla="*/ 63 h 20"/>
                  <a:gd name="T14" fmla="*/ 56 w 16"/>
                  <a:gd name="T15" fmla="*/ 0 h 2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6" h="20">
                    <a:moveTo>
                      <a:pt x="16" y="0"/>
                    </a:moveTo>
                    <a:cubicBezTo>
                      <a:pt x="15" y="0"/>
                      <a:pt x="13" y="0"/>
                      <a:pt x="12" y="1"/>
                    </a:cubicBezTo>
                    <a:cubicBezTo>
                      <a:pt x="9" y="2"/>
                      <a:pt x="7" y="3"/>
                      <a:pt x="5" y="4"/>
                    </a:cubicBezTo>
                    <a:cubicBezTo>
                      <a:pt x="4" y="5"/>
                      <a:pt x="3" y="5"/>
                      <a:pt x="2" y="5"/>
                    </a:cubicBezTo>
                    <a:cubicBezTo>
                      <a:pt x="1" y="10"/>
                      <a:pt x="0" y="15"/>
                      <a:pt x="0" y="19"/>
                    </a:cubicBezTo>
                    <a:cubicBezTo>
                      <a:pt x="2" y="20"/>
                      <a:pt x="4" y="20"/>
                      <a:pt x="6" y="20"/>
                    </a:cubicBezTo>
                    <a:cubicBezTo>
                      <a:pt x="8" y="20"/>
                      <a:pt x="11" y="20"/>
                      <a:pt x="13" y="19"/>
                    </a:cubicBezTo>
                    <a:cubicBezTo>
                      <a:pt x="14" y="13"/>
                      <a:pt x="15" y="6"/>
                      <a:pt x="16" y="0"/>
                    </a:cubicBezTo>
                  </a:path>
                </a:pathLst>
              </a:custGeom>
              <a:solidFill>
                <a:srgbClr val="8D85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70" name="Freeform 5386">
                <a:extLst>
                  <a:ext uri="{FF2B5EF4-FFF2-40B4-BE49-F238E27FC236}">
                    <a16:creationId xmlns:a16="http://schemas.microsoft.com/office/drawing/2014/main" id="{C17390A1-C2F0-46AB-AF53-2F6E9B6292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63" y="1074"/>
                <a:ext cx="13" cy="6"/>
              </a:xfrm>
              <a:custGeom>
                <a:avLst/>
                <a:gdLst>
                  <a:gd name="T0" fmla="*/ 29 w 10"/>
                  <a:gd name="T1" fmla="*/ 0 h 4"/>
                  <a:gd name="T2" fmla="*/ 0 w 10"/>
                  <a:gd name="T3" fmla="*/ 8 h 4"/>
                  <a:gd name="T4" fmla="*/ 0 w 10"/>
                  <a:gd name="T5" fmla="*/ 21 h 4"/>
                  <a:gd name="T6" fmla="*/ 9 w 10"/>
                  <a:gd name="T7" fmla="*/ 18 h 4"/>
                  <a:gd name="T8" fmla="*/ 29 w 10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" h="4">
                    <a:moveTo>
                      <a:pt x="10" y="0"/>
                    </a:moveTo>
                    <a:cubicBezTo>
                      <a:pt x="7" y="0"/>
                      <a:pt x="4" y="1"/>
                      <a:pt x="0" y="1"/>
                    </a:cubicBezTo>
                    <a:cubicBezTo>
                      <a:pt x="0" y="2"/>
                      <a:pt x="0" y="3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5" y="2"/>
                      <a:pt x="7" y="1"/>
                      <a:pt x="10" y="0"/>
                    </a:cubicBezTo>
                  </a:path>
                </a:pathLst>
              </a:custGeom>
              <a:solidFill>
                <a:srgbClr val="B7B1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71" name="Freeform 5387">
                <a:extLst>
                  <a:ext uri="{FF2B5EF4-FFF2-40B4-BE49-F238E27FC236}">
                    <a16:creationId xmlns:a16="http://schemas.microsoft.com/office/drawing/2014/main" id="{4DA3B1DC-3FDB-4468-8FB9-20B038638F6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868" y="1153"/>
                <a:ext cx="29" cy="243"/>
              </a:xfrm>
              <a:custGeom>
                <a:avLst/>
                <a:gdLst>
                  <a:gd name="T0" fmla="*/ 15 w 21"/>
                  <a:gd name="T1" fmla="*/ 428 h 179"/>
                  <a:gd name="T2" fmla="*/ 8 w 21"/>
                  <a:gd name="T3" fmla="*/ 428 h 179"/>
                  <a:gd name="T4" fmla="*/ 21 w 21"/>
                  <a:gd name="T5" fmla="*/ 532 h 179"/>
                  <a:gd name="T6" fmla="*/ 32 w 21"/>
                  <a:gd name="T7" fmla="*/ 608 h 179"/>
                  <a:gd name="T8" fmla="*/ 76 w 21"/>
                  <a:gd name="T9" fmla="*/ 496 h 179"/>
                  <a:gd name="T10" fmla="*/ 76 w 21"/>
                  <a:gd name="T11" fmla="*/ 491 h 179"/>
                  <a:gd name="T12" fmla="*/ 50 w 21"/>
                  <a:gd name="T13" fmla="*/ 468 h 179"/>
                  <a:gd name="T14" fmla="*/ 36 w 21"/>
                  <a:gd name="T15" fmla="*/ 428 h 179"/>
                  <a:gd name="T16" fmla="*/ 15 w 21"/>
                  <a:gd name="T17" fmla="*/ 428 h 179"/>
                  <a:gd name="T18" fmla="*/ 40 w 21"/>
                  <a:gd name="T19" fmla="*/ 210 h 179"/>
                  <a:gd name="T20" fmla="*/ 19 w 21"/>
                  <a:gd name="T21" fmla="*/ 216 h 179"/>
                  <a:gd name="T22" fmla="*/ 11 w 21"/>
                  <a:gd name="T23" fmla="*/ 369 h 179"/>
                  <a:gd name="T24" fmla="*/ 36 w 21"/>
                  <a:gd name="T25" fmla="*/ 369 h 179"/>
                  <a:gd name="T26" fmla="*/ 66 w 21"/>
                  <a:gd name="T27" fmla="*/ 371 h 179"/>
                  <a:gd name="T28" fmla="*/ 40 w 21"/>
                  <a:gd name="T29" fmla="*/ 210 h 179"/>
                  <a:gd name="T30" fmla="*/ 8 w 21"/>
                  <a:gd name="T31" fmla="*/ 0 h 179"/>
                  <a:gd name="T32" fmla="*/ 0 w 21"/>
                  <a:gd name="T33" fmla="*/ 0 h 179"/>
                  <a:gd name="T34" fmla="*/ 15 w 21"/>
                  <a:gd name="T35" fmla="*/ 56 h 179"/>
                  <a:gd name="T36" fmla="*/ 19 w 21"/>
                  <a:gd name="T37" fmla="*/ 56 h 179"/>
                  <a:gd name="T38" fmla="*/ 15 w 21"/>
                  <a:gd name="T39" fmla="*/ 20 h 179"/>
                  <a:gd name="T40" fmla="*/ 8 w 21"/>
                  <a:gd name="T41" fmla="*/ 0 h 17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21" h="179">
                    <a:moveTo>
                      <a:pt x="4" y="126"/>
                    </a:moveTo>
                    <a:cubicBezTo>
                      <a:pt x="4" y="126"/>
                      <a:pt x="3" y="126"/>
                      <a:pt x="2" y="126"/>
                    </a:cubicBezTo>
                    <a:cubicBezTo>
                      <a:pt x="3" y="136"/>
                      <a:pt x="4" y="147"/>
                      <a:pt x="6" y="157"/>
                    </a:cubicBezTo>
                    <a:cubicBezTo>
                      <a:pt x="7" y="164"/>
                      <a:pt x="9" y="171"/>
                      <a:pt x="9" y="179"/>
                    </a:cubicBezTo>
                    <a:cubicBezTo>
                      <a:pt x="17" y="169"/>
                      <a:pt x="21" y="163"/>
                      <a:pt x="21" y="146"/>
                    </a:cubicBezTo>
                    <a:cubicBezTo>
                      <a:pt x="21" y="146"/>
                      <a:pt x="21" y="146"/>
                      <a:pt x="21" y="145"/>
                    </a:cubicBezTo>
                    <a:cubicBezTo>
                      <a:pt x="17" y="143"/>
                      <a:pt x="15" y="141"/>
                      <a:pt x="14" y="138"/>
                    </a:cubicBezTo>
                    <a:cubicBezTo>
                      <a:pt x="12" y="135"/>
                      <a:pt x="11" y="130"/>
                      <a:pt x="10" y="126"/>
                    </a:cubicBezTo>
                    <a:cubicBezTo>
                      <a:pt x="8" y="126"/>
                      <a:pt x="6" y="126"/>
                      <a:pt x="4" y="126"/>
                    </a:cubicBezTo>
                    <a:moveTo>
                      <a:pt x="11" y="62"/>
                    </a:moveTo>
                    <a:cubicBezTo>
                      <a:pt x="9" y="62"/>
                      <a:pt x="7" y="63"/>
                      <a:pt x="5" y="63"/>
                    </a:cubicBezTo>
                    <a:cubicBezTo>
                      <a:pt x="5" y="78"/>
                      <a:pt x="3" y="93"/>
                      <a:pt x="3" y="108"/>
                    </a:cubicBezTo>
                    <a:cubicBezTo>
                      <a:pt x="5" y="108"/>
                      <a:pt x="7" y="108"/>
                      <a:pt x="10" y="108"/>
                    </a:cubicBezTo>
                    <a:cubicBezTo>
                      <a:pt x="12" y="108"/>
                      <a:pt x="15" y="109"/>
                      <a:pt x="18" y="109"/>
                    </a:cubicBezTo>
                    <a:cubicBezTo>
                      <a:pt x="16" y="93"/>
                      <a:pt x="14" y="78"/>
                      <a:pt x="11" y="62"/>
                    </a:cubicBezTo>
                    <a:moveTo>
                      <a:pt x="2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1" y="5"/>
                      <a:pt x="3" y="10"/>
                      <a:pt x="4" y="16"/>
                    </a:cubicBezTo>
                    <a:cubicBezTo>
                      <a:pt x="4" y="16"/>
                      <a:pt x="5" y="16"/>
                      <a:pt x="5" y="16"/>
                    </a:cubicBezTo>
                    <a:cubicBezTo>
                      <a:pt x="5" y="13"/>
                      <a:pt x="4" y="9"/>
                      <a:pt x="4" y="6"/>
                    </a:cubicBezTo>
                    <a:cubicBezTo>
                      <a:pt x="3" y="4"/>
                      <a:pt x="2" y="2"/>
                      <a:pt x="2" y="0"/>
                    </a:cubicBezTo>
                  </a:path>
                </a:pathLst>
              </a:custGeom>
              <a:solidFill>
                <a:srgbClr val="A7A0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72" name="Freeform 5388">
                <a:extLst>
                  <a:ext uri="{FF2B5EF4-FFF2-40B4-BE49-F238E27FC236}">
                    <a16:creationId xmlns:a16="http://schemas.microsoft.com/office/drawing/2014/main" id="{ABF412B7-3C97-4631-B4EF-48E9B2988C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61" y="1130"/>
                <a:ext cx="10" cy="23"/>
              </a:xfrm>
              <a:custGeom>
                <a:avLst/>
                <a:gdLst>
                  <a:gd name="T0" fmla="*/ 0 w 7"/>
                  <a:gd name="T1" fmla="*/ 0 h 17"/>
                  <a:gd name="T2" fmla="*/ 20 w 7"/>
                  <a:gd name="T3" fmla="*/ 57 h 17"/>
                  <a:gd name="T4" fmla="*/ 29 w 7"/>
                  <a:gd name="T5" fmla="*/ 57 h 17"/>
                  <a:gd name="T6" fmla="*/ 0 w 7"/>
                  <a:gd name="T7" fmla="*/ 0 h 1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" h="17">
                    <a:moveTo>
                      <a:pt x="0" y="0"/>
                    </a:moveTo>
                    <a:cubicBezTo>
                      <a:pt x="1" y="6"/>
                      <a:pt x="3" y="11"/>
                      <a:pt x="5" y="17"/>
                    </a:cubicBezTo>
                    <a:cubicBezTo>
                      <a:pt x="5" y="17"/>
                      <a:pt x="6" y="17"/>
                      <a:pt x="7" y="17"/>
                    </a:cubicBezTo>
                    <a:cubicBezTo>
                      <a:pt x="5" y="11"/>
                      <a:pt x="3" y="6"/>
                      <a:pt x="0" y="0"/>
                    </a:cubicBezTo>
                  </a:path>
                </a:pathLst>
              </a:custGeom>
              <a:solidFill>
                <a:srgbClr val="C8C3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73" name="Freeform 5389">
                <a:extLst>
                  <a:ext uri="{FF2B5EF4-FFF2-40B4-BE49-F238E27FC236}">
                    <a16:creationId xmlns:a16="http://schemas.microsoft.com/office/drawing/2014/main" id="{4AA4A74D-74EF-45AC-966A-AC97A28910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5" y="1199"/>
                <a:ext cx="8" cy="40"/>
              </a:xfrm>
              <a:custGeom>
                <a:avLst/>
                <a:gdLst>
                  <a:gd name="T0" fmla="*/ 7 w 6"/>
                  <a:gd name="T1" fmla="*/ 0 h 29"/>
                  <a:gd name="T2" fmla="*/ 1 w 6"/>
                  <a:gd name="T3" fmla="*/ 0 h 29"/>
                  <a:gd name="T4" fmla="*/ 0 w 6"/>
                  <a:gd name="T5" fmla="*/ 105 h 29"/>
                  <a:gd name="T6" fmla="*/ 20 w 6"/>
                  <a:gd name="T7" fmla="*/ 102 h 29"/>
                  <a:gd name="T8" fmla="*/ 7 w 6"/>
                  <a:gd name="T9" fmla="*/ 0 h 2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29">
                    <a:moveTo>
                      <a:pt x="2" y="0"/>
                    </a:moveTo>
                    <a:cubicBezTo>
                      <a:pt x="2" y="0"/>
                      <a:pt x="1" y="0"/>
                      <a:pt x="1" y="0"/>
                    </a:cubicBezTo>
                    <a:cubicBezTo>
                      <a:pt x="1" y="10"/>
                      <a:pt x="1" y="19"/>
                      <a:pt x="0" y="29"/>
                    </a:cubicBezTo>
                    <a:cubicBezTo>
                      <a:pt x="2" y="29"/>
                      <a:pt x="4" y="28"/>
                      <a:pt x="6" y="28"/>
                    </a:cubicBezTo>
                    <a:cubicBezTo>
                      <a:pt x="5" y="19"/>
                      <a:pt x="4" y="10"/>
                      <a:pt x="2" y="0"/>
                    </a:cubicBezTo>
                  </a:path>
                </a:pathLst>
              </a:custGeom>
              <a:solidFill>
                <a:srgbClr val="C8C3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74" name="Freeform 5390">
                <a:extLst>
                  <a:ext uri="{FF2B5EF4-FFF2-40B4-BE49-F238E27FC236}">
                    <a16:creationId xmlns:a16="http://schemas.microsoft.com/office/drawing/2014/main" id="{DDC4BA59-D250-4BC9-AD73-1114777F00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82" y="1324"/>
                <a:ext cx="15" cy="26"/>
              </a:xfrm>
              <a:custGeom>
                <a:avLst/>
                <a:gdLst>
                  <a:gd name="T0" fmla="*/ 0 w 11"/>
                  <a:gd name="T1" fmla="*/ 0 h 19"/>
                  <a:gd name="T2" fmla="*/ 14 w 11"/>
                  <a:gd name="T3" fmla="*/ 41 h 19"/>
                  <a:gd name="T4" fmla="*/ 37 w 11"/>
                  <a:gd name="T5" fmla="*/ 67 h 19"/>
                  <a:gd name="T6" fmla="*/ 30 w 11"/>
                  <a:gd name="T7" fmla="*/ 1 h 19"/>
                  <a:gd name="T8" fmla="*/ 0 w 11"/>
                  <a:gd name="T9" fmla="*/ 0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" h="19">
                    <a:moveTo>
                      <a:pt x="0" y="0"/>
                    </a:moveTo>
                    <a:cubicBezTo>
                      <a:pt x="1" y="4"/>
                      <a:pt x="2" y="9"/>
                      <a:pt x="4" y="12"/>
                    </a:cubicBezTo>
                    <a:cubicBezTo>
                      <a:pt x="5" y="15"/>
                      <a:pt x="7" y="17"/>
                      <a:pt x="11" y="19"/>
                    </a:cubicBezTo>
                    <a:cubicBezTo>
                      <a:pt x="10" y="13"/>
                      <a:pt x="10" y="7"/>
                      <a:pt x="9" y="1"/>
                    </a:cubicBezTo>
                    <a:cubicBezTo>
                      <a:pt x="6" y="1"/>
                      <a:pt x="3" y="0"/>
                      <a:pt x="0" y="0"/>
                    </a:cubicBezTo>
                  </a:path>
                </a:pathLst>
              </a:custGeom>
              <a:solidFill>
                <a:srgbClr val="C8C3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75" name="Freeform 5391">
                <a:extLst>
                  <a:ext uri="{FF2B5EF4-FFF2-40B4-BE49-F238E27FC236}">
                    <a16:creationId xmlns:a16="http://schemas.microsoft.com/office/drawing/2014/main" id="{C5C623F4-2805-41D0-91DD-5AFE2D7DC2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4" y="1175"/>
                <a:ext cx="4" cy="24"/>
              </a:xfrm>
              <a:custGeom>
                <a:avLst/>
                <a:gdLst>
                  <a:gd name="T0" fmla="*/ 1 w 3"/>
                  <a:gd name="T1" fmla="*/ 0 h 18"/>
                  <a:gd name="T2" fmla="*/ 0 w 3"/>
                  <a:gd name="T3" fmla="*/ 0 h 18"/>
                  <a:gd name="T4" fmla="*/ 0 w 3"/>
                  <a:gd name="T5" fmla="*/ 0 h 18"/>
                  <a:gd name="T6" fmla="*/ 7 w 3"/>
                  <a:gd name="T7" fmla="*/ 57 h 18"/>
                  <a:gd name="T8" fmla="*/ 9 w 3"/>
                  <a:gd name="T9" fmla="*/ 57 h 18"/>
                  <a:gd name="T10" fmla="*/ 1 w 3"/>
                  <a:gd name="T11" fmla="*/ 0 h 1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" h="18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6"/>
                      <a:pt x="1" y="12"/>
                      <a:pt x="2" y="18"/>
                    </a:cubicBezTo>
                    <a:cubicBezTo>
                      <a:pt x="2" y="18"/>
                      <a:pt x="3" y="18"/>
                      <a:pt x="3" y="18"/>
                    </a:cubicBezTo>
                    <a:cubicBezTo>
                      <a:pt x="2" y="12"/>
                      <a:pt x="2" y="6"/>
                      <a:pt x="1" y="0"/>
                    </a:cubicBezTo>
                  </a:path>
                </a:pathLst>
              </a:custGeom>
              <a:solidFill>
                <a:srgbClr val="B7B1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76" name="Freeform 5392">
                <a:extLst>
                  <a:ext uri="{FF2B5EF4-FFF2-40B4-BE49-F238E27FC236}">
                    <a16:creationId xmlns:a16="http://schemas.microsoft.com/office/drawing/2014/main" id="{77A5F549-FF3A-4E3B-BB09-0E45940038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6" y="1199"/>
                <a:ext cx="2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16 w 1"/>
                  <a:gd name="T5" fmla="*/ 0 h 1"/>
                  <a:gd name="T6" fmla="*/ 16 w 1"/>
                  <a:gd name="T7" fmla="*/ 0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</a:path>
                </a:pathLst>
              </a:custGeom>
              <a:solidFill>
                <a:srgbClr val="D3CF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77" name="Freeform 5393">
                <a:extLst>
                  <a:ext uri="{FF2B5EF4-FFF2-40B4-BE49-F238E27FC236}">
                    <a16:creationId xmlns:a16="http://schemas.microsoft.com/office/drawing/2014/main" id="{9331B7CE-9AF2-4866-9C3E-B9389F85BE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1" y="1300"/>
                <a:ext cx="22" cy="24"/>
              </a:xfrm>
              <a:custGeom>
                <a:avLst/>
                <a:gdLst>
                  <a:gd name="T0" fmla="*/ 1 w 16"/>
                  <a:gd name="T1" fmla="*/ 0 h 18"/>
                  <a:gd name="T2" fmla="*/ 0 w 16"/>
                  <a:gd name="T3" fmla="*/ 57 h 18"/>
                  <a:gd name="T4" fmla="*/ 8 w 16"/>
                  <a:gd name="T5" fmla="*/ 57 h 18"/>
                  <a:gd name="T6" fmla="*/ 29 w 16"/>
                  <a:gd name="T7" fmla="*/ 57 h 18"/>
                  <a:gd name="T8" fmla="*/ 44 w 16"/>
                  <a:gd name="T9" fmla="*/ 16 h 18"/>
                  <a:gd name="T10" fmla="*/ 55 w 16"/>
                  <a:gd name="T11" fmla="*/ 16 h 18"/>
                  <a:gd name="T12" fmla="*/ 56 w 16"/>
                  <a:gd name="T13" fmla="*/ 16 h 18"/>
                  <a:gd name="T14" fmla="*/ 56 w 16"/>
                  <a:gd name="T15" fmla="*/ 1 h 18"/>
                  <a:gd name="T16" fmla="*/ 29 w 16"/>
                  <a:gd name="T17" fmla="*/ 0 h 18"/>
                  <a:gd name="T18" fmla="*/ 1 w 16"/>
                  <a:gd name="T19" fmla="*/ 0 h 18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6" h="18">
                    <a:moveTo>
                      <a:pt x="1" y="0"/>
                    </a:moveTo>
                    <a:cubicBezTo>
                      <a:pt x="0" y="6"/>
                      <a:pt x="0" y="12"/>
                      <a:pt x="0" y="18"/>
                    </a:cubicBezTo>
                    <a:cubicBezTo>
                      <a:pt x="1" y="18"/>
                      <a:pt x="2" y="18"/>
                      <a:pt x="2" y="18"/>
                    </a:cubicBezTo>
                    <a:cubicBezTo>
                      <a:pt x="4" y="18"/>
                      <a:pt x="6" y="18"/>
                      <a:pt x="8" y="18"/>
                    </a:cubicBezTo>
                    <a:cubicBezTo>
                      <a:pt x="7" y="11"/>
                      <a:pt x="8" y="5"/>
                      <a:pt x="12" y="5"/>
                    </a:cubicBezTo>
                    <a:cubicBezTo>
                      <a:pt x="13" y="5"/>
                      <a:pt x="14" y="5"/>
                      <a:pt x="15" y="5"/>
                    </a:cubicBezTo>
                    <a:cubicBezTo>
                      <a:pt x="15" y="5"/>
                      <a:pt x="15" y="5"/>
                      <a:pt x="16" y="5"/>
                    </a:cubicBezTo>
                    <a:cubicBezTo>
                      <a:pt x="16" y="4"/>
                      <a:pt x="16" y="2"/>
                      <a:pt x="16" y="1"/>
                    </a:cubicBezTo>
                    <a:cubicBezTo>
                      <a:pt x="13" y="1"/>
                      <a:pt x="10" y="0"/>
                      <a:pt x="8" y="0"/>
                    </a:cubicBezTo>
                    <a:cubicBezTo>
                      <a:pt x="5" y="0"/>
                      <a:pt x="3" y="0"/>
                      <a:pt x="1" y="0"/>
                    </a:cubicBezTo>
                  </a:path>
                </a:pathLst>
              </a:custGeom>
              <a:solidFill>
                <a:srgbClr val="B7B1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78" name="Freeform 5394">
                <a:extLst>
                  <a:ext uri="{FF2B5EF4-FFF2-40B4-BE49-F238E27FC236}">
                    <a16:creationId xmlns:a16="http://schemas.microsoft.com/office/drawing/2014/main" id="{2E510754-8243-4557-BD37-98543E5D09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80" y="1306"/>
                <a:ext cx="14" cy="19"/>
              </a:xfrm>
              <a:custGeom>
                <a:avLst/>
                <a:gdLst>
                  <a:gd name="T0" fmla="*/ 20 w 10"/>
                  <a:gd name="T1" fmla="*/ 0 h 14"/>
                  <a:gd name="T2" fmla="*/ 1 w 10"/>
                  <a:gd name="T3" fmla="*/ 45 h 14"/>
                  <a:gd name="T4" fmla="*/ 39 w 10"/>
                  <a:gd name="T5" fmla="*/ 48 h 14"/>
                  <a:gd name="T6" fmla="*/ 35 w 10"/>
                  <a:gd name="T7" fmla="*/ 0 h 14"/>
                  <a:gd name="T8" fmla="*/ 29 w 10"/>
                  <a:gd name="T9" fmla="*/ 0 h 14"/>
                  <a:gd name="T10" fmla="*/ 20 w 10"/>
                  <a:gd name="T11" fmla="*/ 0 h 1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" h="14">
                    <a:moveTo>
                      <a:pt x="5" y="0"/>
                    </a:moveTo>
                    <a:cubicBezTo>
                      <a:pt x="1" y="0"/>
                      <a:pt x="0" y="6"/>
                      <a:pt x="1" y="13"/>
                    </a:cubicBezTo>
                    <a:cubicBezTo>
                      <a:pt x="4" y="13"/>
                      <a:pt x="7" y="14"/>
                      <a:pt x="10" y="14"/>
                    </a:cubicBezTo>
                    <a:cubicBezTo>
                      <a:pt x="10" y="9"/>
                      <a:pt x="10" y="5"/>
                      <a:pt x="9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7" y="0"/>
                      <a:pt x="6" y="0"/>
                      <a:pt x="5" y="0"/>
                    </a:cubicBezTo>
                  </a:path>
                </a:pathLst>
              </a:custGeom>
              <a:solidFill>
                <a:srgbClr val="D3CF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79" name="Freeform 5395">
                <a:extLst>
                  <a:ext uri="{FF2B5EF4-FFF2-40B4-BE49-F238E27FC236}">
                    <a16:creationId xmlns:a16="http://schemas.microsoft.com/office/drawing/2014/main" id="{63159D7D-B6FA-4246-8F93-2E419F5AD3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6" y="1013"/>
                <a:ext cx="8" cy="27"/>
              </a:xfrm>
              <a:custGeom>
                <a:avLst/>
                <a:gdLst>
                  <a:gd name="T0" fmla="*/ 1 w 6"/>
                  <a:gd name="T1" fmla="*/ 0 h 20"/>
                  <a:gd name="T2" fmla="*/ 1 w 6"/>
                  <a:gd name="T3" fmla="*/ 1 h 20"/>
                  <a:gd name="T4" fmla="*/ 0 w 6"/>
                  <a:gd name="T5" fmla="*/ 1 h 20"/>
                  <a:gd name="T6" fmla="*/ 16 w 6"/>
                  <a:gd name="T7" fmla="*/ 66 h 20"/>
                  <a:gd name="T8" fmla="*/ 20 w 6"/>
                  <a:gd name="T9" fmla="*/ 66 h 20"/>
                  <a:gd name="T10" fmla="*/ 1 w 6"/>
                  <a:gd name="T11" fmla="*/ 0 h 2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" h="20">
                    <a:moveTo>
                      <a:pt x="1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7"/>
                      <a:pt x="3" y="13"/>
                      <a:pt x="5" y="20"/>
                    </a:cubicBezTo>
                    <a:cubicBezTo>
                      <a:pt x="5" y="20"/>
                      <a:pt x="6" y="20"/>
                      <a:pt x="6" y="20"/>
                    </a:cubicBezTo>
                    <a:cubicBezTo>
                      <a:pt x="6" y="13"/>
                      <a:pt x="5" y="6"/>
                      <a:pt x="1" y="0"/>
                    </a:cubicBezTo>
                  </a:path>
                </a:pathLst>
              </a:custGeom>
              <a:solidFill>
                <a:srgbClr val="766C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80" name="Freeform 5396">
                <a:extLst>
                  <a:ext uri="{FF2B5EF4-FFF2-40B4-BE49-F238E27FC236}">
                    <a16:creationId xmlns:a16="http://schemas.microsoft.com/office/drawing/2014/main" id="{5AB82C5B-A439-435A-A7E8-45CC9F53E6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2" y="1004"/>
                <a:ext cx="6" cy="11"/>
              </a:xfrm>
              <a:custGeom>
                <a:avLst/>
                <a:gdLst>
                  <a:gd name="T0" fmla="*/ 0 w 4"/>
                  <a:gd name="T1" fmla="*/ 0 h 8"/>
                  <a:gd name="T2" fmla="*/ 0 w 4"/>
                  <a:gd name="T3" fmla="*/ 11 h 8"/>
                  <a:gd name="T4" fmla="*/ 18 w 4"/>
                  <a:gd name="T5" fmla="*/ 29 h 8"/>
                  <a:gd name="T6" fmla="*/ 21 w 4"/>
                  <a:gd name="T7" fmla="*/ 29 h 8"/>
                  <a:gd name="T8" fmla="*/ 21 w 4"/>
                  <a:gd name="T9" fmla="*/ 26 h 8"/>
                  <a:gd name="T10" fmla="*/ 0 w 4"/>
                  <a:gd name="T11" fmla="*/ 0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" h="8">
                    <a:moveTo>
                      <a:pt x="0" y="0"/>
                    </a:moveTo>
                    <a:cubicBezTo>
                      <a:pt x="0" y="1"/>
                      <a:pt x="0" y="2"/>
                      <a:pt x="0" y="3"/>
                    </a:cubicBezTo>
                    <a:cubicBezTo>
                      <a:pt x="1" y="5"/>
                      <a:pt x="2" y="7"/>
                      <a:pt x="3" y="8"/>
                    </a:cubicBezTo>
                    <a:cubicBezTo>
                      <a:pt x="3" y="8"/>
                      <a:pt x="3" y="8"/>
                      <a:pt x="4" y="8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5"/>
                      <a:pt x="2" y="2"/>
                      <a:pt x="0" y="0"/>
                    </a:cubicBezTo>
                  </a:path>
                </a:pathLst>
              </a:custGeom>
              <a:solidFill>
                <a:srgbClr val="A7A0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81" name="Freeform 5397">
                <a:extLst>
                  <a:ext uri="{FF2B5EF4-FFF2-40B4-BE49-F238E27FC236}">
                    <a16:creationId xmlns:a16="http://schemas.microsoft.com/office/drawing/2014/main" id="{39FFA895-E287-4AB9-8FDC-9F37113187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83" y="1040"/>
                <a:ext cx="1" cy="6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0 h 4"/>
                  <a:gd name="T4" fmla="*/ 1 w 1"/>
                  <a:gd name="T5" fmla="*/ 21 h 4"/>
                  <a:gd name="T6" fmla="*/ 1 w 1"/>
                  <a:gd name="T7" fmla="*/ 0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2"/>
                      <a:pt x="1" y="3"/>
                      <a:pt x="1" y="4"/>
                    </a:cubicBezTo>
                    <a:cubicBezTo>
                      <a:pt x="1" y="3"/>
                      <a:pt x="1" y="2"/>
                      <a:pt x="1" y="0"/>
                    </a:cubicBezTo>
                  </a:path>
                </a:pathLst>
              </a:custGeom>
              <a:solidFill>
                <a:srgbClr val="A7A0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82" name="Freeform 5398">
                <a:extLst>
                  <a:ext uri="{FF2B5EF4-FFF2-40B4-BE49-F238E27FC236}">
                    <a16:creationId xmlns:a16="http://schemas.microsoft.com/office/drawing/2014/main" id="{D8230036-A179-4B8E-98D0-1DCF1D39A6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4" y="1015"/>
                <a:ext cx="9" cy="25"/>
              </a:xfrm>
              <a:custGeom>
                <a:avLst/>
                <a:gdLst>
                  <a:gd name="T0" fmla="*/ 6 w 7"/>
                  <a:gd name="T1" fmla="*/ 0 h 19"/>
                  <a:gd name="T2" fmla="*/ 0 w 7"/>
                  <a:gd name="T3" fmla="*/ 7 h 19"/>
                  <a:gd name="T4" fmla="*/ 0 w 7"/>
                  <a:gd name="T5" fmla="*/ 7 h 19"/>
                  <a:gd name="T6" fmla="*/ 0 w 7"/>
                  <a:gd name="T7" fmla="*/ 9 h 19"/>
                  <a:gd name="T8" fmla="*/ 17 w 7"/>
                  <a:gd name="T9" fmla="*/ 57 h 19"/>
                  <a:gd name="T10" fmla="*/ 19 w 7"/>
                  <a:gd name="T11" fmla="*/ 57 h 19"/>
                  <a:gd name="T12" fmla="*/ 6 w 7"/>
                  <a:gd name="T13" fmla="*/ 0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" h="19">
                    <a:moveTo>
                      <a:pt x="2" y="0"/>
                    </a:moveTo>
                    <a:cubicBezTo>
                      <a:pt x="1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2" y="8"/>
                      <a:pt x="4" y="14"/>
                      <a:pt x="6" y="19"/>
                    </a:cubicBezTo>
                    <a:cubicBezTo>
                      <a:pt x="6" y="19"/>
                      <a:pt x="7" y="19"/>
                      <a:pt x="7" y="19"/>
                    </a:cubicBezTo>
                    <a:cubicBezTo>
                      <a:pt x="5" y="12"/>
                      <a:pt x="4" y="6"/>
                      <a:pt x="2" y="0"/>
                    </a:cubicBezTo>
                  </a:path>
                </a:pathLst>
              </a:custGeom>
              <a:solidFill>
                <a:srgbClr val="8279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83" name="Freeform 5399">
                <a:extLst>
                  <a:ext uri="{FF2B5EF4-FFF2-40B4-BE49-F238E27FC236}">
                    <a16:creationId xmlns:a16="http://schemas.microsoft.com/office/drawing/2014/main" id="{72A4F1D6-AF12-409A-B2A1-47BDFA92AE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2" y="1008"/>
                <a:ext cx="4" cy="9"/>
              </a:xfrm>
              <a:custGeom>
                <a:avLst/>
                <a:gdLst>
                  <a:gd name="T0" fmla="*/ 0 w 3"/>
                  <a:gd name="T1" fmla="*/ 0 h 7"/>
                  <a:gd name="T2" fmla="*/ 1 w 3"/>
                  <a:gd name="T3" fmla="*/ 19 h 7"/>
                  <a:gd name="T4" fmla="*/ 9 w 3"/>
                  <a:gd name="T5" fmla="*/ 13 h 7"/>
                  <a:gd name="T6" fmla="*/ 0 w 3"/>
                  <a:gd name="T7" fmla="*/ 0 h 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7">
                    <a:moveTo>
                      <a:pt x="0" y="0"/>
                    </a:moveTo>
                    <a:cubicBezTo>
                      <a:pt x="0" y="2"/>
                      <a:pt x="1" y="4"/>
                      <a:pt x="1" y="7"/>
                    </a:cubicBezTo>
                    <a:cubicBezTo>
                      <a:pt x="1" y="6"/>
                      <a:pt x="2" y="6"/>
                      <a:pt x="3" y="5"/>
                    </a:cubicBezTo>
                    <a:cubicBezTo>
                      <a:pt x="2" y="4"/>
                      <a:pt x="1" y="2"/>
                      <a:pt x="0" y="0"/>
                    </a:cubicBezTo>
                  </a:path>
                </a:pathLst>
              </a:custGeom>
              <a:solidFill>
                <a:srgbClr val="B0A9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84" name="Freeform 5400">
                <a:extLst>
                  <a:ext uri="{FF2B5EF4-FFF2-40B4-BE49-F238E27FC236}">
                    <a16:creationId xmlns:a16="http://schemas.microsoft.com/office/drawing/2014/main" id="{EC589BC3-4852-48F0-B752-09B25039AF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82" y="1040"/>
                <a:ext cx="2" cy="9"/>
              </a:xfrm>
              <a:custGeom>
                <a:avLst/>
                <a:gdLst>
                  <a:gd name="T0" fmla="*/ 1 w 2"/>
                  <a:gd name="T1" fmla="*/ 0 h 6"/>
                  <a:gd name="T2" fmla="*/ 0 w 2"/>
                  <a:gd name="T3" fmla="*/ 0 h 6"/>
                  <a:gd name="T4" fmla="*/ 2 w 2"/>
                  <a:gd name="T5" fmla="*/ 32 h 6"/>
                  <a:gd name="T6" fmla="*/ 2 w 2"/>
                  <a:gd name="T7" fmla="*/ 21 h 6"/>
                  <a:gd name="T8" fmla="*/ 1 w 2"/>
                  <a:gd name="T9" fmla="*/ 0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6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1" y="2"/>
                      <a:pt x="1" y="4"/>
                      <a:pt x="2" y="6"/>
                    </a:cubicBezTo>
                    <a:cubicBezTo>
                      <a:pt x="2" y="5"/>
                      <a:pt x="2" y="5"/>
                      <a:pt x="2" y="4"/>
                    </a:cubicBezTo>
                    <a:cubicBezTo>
                      <a:pt x="2" y="3"/>
                      <a:pt x="1" y="2"/>
                      <a:pt x="1" y="0"/>
                    </a:cubicBezTo>
                  </a:path>
                </a:pathLst>
              </a:custGeom>
              <a:solidFill>
                <a:srgbClr val="B0A9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85" name="Freeform 5401">
                <a:extLst>
                  <a:ext uri="{FF2B5EF4-FFF2-40B4-BE49-F238E27FC236}">
                    <a16:creationId xmlns:a16="http://schemas.microsoft.com/office/drawing/2014/main" id="{876865DC-5113-48F1-A3D5-2716F65B11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63" y="993"/>
                <a:ext cx="2" cy="3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12 h 2"/>
                  <a:gd name="T4" fmla="*/ 2 w 2"/>
                  <a:gd name="T5" fmla="*/ 12 h 2"/>
                  <a:gd name="T6" fmla="*/ 0 w 2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1"/>
                      <a:pt x="1" y="1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1"/>
                      <a:pt x="1" y="1"/>
                      <a:pt x="0" y="0"/>
                    </a:cubicBezTo>
                  </a:path>
                </a:pathLst>
              </a:custGeom>
              <a:solidFill>
                <a:srgbClr val="A7A0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86" name="Freeform 5402">
                <a:extLst>
                  <a:ext uri="{FF2B5EF4-FFF2-40B4-BE49-F238E27FC236}">
                    <a16:creationId xmlns:a16="http://schemas.microsoft.com/office/drawing/2014/main" id="{7D748EE2-00B2-4E60-AA7C-F605C79F4E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51" y="983"/>
                <a:ext cx="2" cy="2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16 h 1"/>
                  <a:gd name="T4" fmla="*/ 2 w 2"/>
                  <a:gd name="T5" fmla="*/ 16 h 1"/>
                  <a:gd name="T6" fmla="*/ 0 w 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1" y="1"/>
                      <a:pt x="1" y="1"/>
                      <a:pt x="0" y="0"/>
                    </a:cubicBezTo>
                  </a:path>
                </a:pathLst>
              </a:custGeom>
              <a:solidFill>
                <a:srgbClr val="A7A0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87" name="Freeform 5403">
                <a:extLst>
                  <a:ext uri="{FF2B5EF4-FFF2-40B4-BE49-F238E27FC236}">
                    <a16:creationId xmlns:a16="http://schemas.microsoft.com/office/drawing/2014/main" id="{08F4FB2B-F8AC-4CAC-B83C-005F11FF20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42" y="979"/>
                <a:ext cx="9" cy="6"/>
              </a:xfrm>
              <a:custGeom>
                <a:avLst/>
                <a:gdLst>
                  <a:gd name="T0" fmla="*/ 8 w 6"/>
                  <a:gd name="T1" fmla="*/ 0 h 4"/>
                  <a:gd name="T2" fmla="*/ 0 w 6"/>
                  <a:gd name="T3" fmla="*/ 8 h 4"/>
                  <a:gd name="T4" fmla="*/ 32 w 6"/>
                  <a:gd name="T5" fmla="*/ 21 h 4"/>
                  <a:gd name="T6" fmla="*/ 32 w 6"/>
                  <a:gd name="T7" fmla="*/ 18 h 4"/>
                  <a:gd name="T8" fmla="*/ 8 w 6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4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2"/>
                      <a:pt x="4" y="3"/>
                      <a:pt x="6" y="4"/>
                    </a:cubicBezTo>
                    <a:cubicBezTo>
                      <a:pt x="6" y="4"/>
                      <a:pt x="6" y="4"/>
                      <a:pt x="6" y="3"/>
                    </a:cubicBezTo>
                    <a:cubicBezTo>
                      <a:pt x="5" y="2"/>
                      <a:pt x="3" y="1"/>
                      <a:pt x="1" y="0"/>
                    </a:cubicBezTo>
                  </a:path>
                </a:pathLst>
              </a:custGeom>
              <a:solidFill>
                <a:srgbClr val="C8C3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88" name="Freeform 5404">
                <a:extLst>
                  <a:ext uri="{FF2B5EF4-FFF2-40B4-BE49-F238E27FC236}">
                    <a16:creationId xmlns:a16="http://schemas.microsoft.com/office/drawing/2014/main" id="{9F38C29C-0C8F-4B13-8CD6-599B1E1C91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42" y="993"/>
                <a:ext cx="32" cy="56"/>
              </a:xfrm>
              <a:custGeom>
                <a:avLst/>
                <a:gdLst>
                  <a:gd name="T0" fmla="*/ 49 w 23"/>
                  <a:gd name="T1" fmla="*/ 0 h 41"/>
                  <a:gd name="T2" fmla="*/ 29 w 23"/>
                  <a:gd name="T3" fmla="*/ 1 h 41"/>
                  <a:gd name="T4" fmla="*/ 19 w 23"/>
                  <a:gd name="T5" fmla="*/ 0 h 41"/>
                  <a:gd name="T6" fmla="*/ 15 w 23"/>
                  <a:gd name="T7" fmla="*/ 26 h 41"/>
                  <a:gd name="T8" fmla="*/ 1 w 23"/>
                  <a:gd name="T9" fmla="*/ 142 h 41"/>
                  <a:gd name="T10" fmla="*/ 26 w 23"/>
                  <a:gd name="T11" fmla="*/ 131 h 41"/>
                  <a:gd name="T12" fmla="*/ 78 w 23"/>
                  <a:gd name="T13" fmla="*/ 123 h 41"/>
                  <a:gd name="T14" fmla="*/ 88 w 23"/>
                  <a:gd name="T15" fmla="*/ 67 h 41"/>
                  <a:gd name="T16" fmla="*/ 83 w 23"/>
                  <a:gd name="T17" fmla="*/ 63 h 41"/>
                  <a:gd name="T18" fmla="*/ 56 w 23"/>
                  <a:gd name="T19" fmla="*/ 70 h 41"/>
                  <a:gd name="T20" fmla="*/ 26 w 23"/>
                  <a:gd name="T21" fmla="*/ 49 h 41"/>
                  <a:gd name="T22" fmla="*/ 49 w 23"/>
                  <a:gd name="T23" fmla="*/ 0 h 41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23" h="41">
                    <a:moveTo>
                      <a:pt x="13" y="0"/>
                    </a:moveTo>
                    <a:cubicBezTo>
                      <a:pt x="11" y="1"/>
                      <a:pt x="10" y="1"/>
                      <a:pt x="8" y="1"/>
                    </a:cubicBezTo>
                    <a:cubicBezTo>
                      <a:pt x="7" y="1"/>
                      <a:pt x="6" y="1"/>
                      <a:pt x="5" y="0"/>
                    </a:cubicBezTo>
                    <a:cubicBezTo>
                      <a:pt x="5" y="2"/>
                      <a:pt x="4" y="5"/>
                      <a:pt x="4" y="7"/>
                    </a:cubicBezTo>
                    <a:cubicBezTo>
                      <a:pt x="1" y="17"/>
                      <a:pt x="0" y="30"/>
                      <a:pt x="1" y="41"/>
                    </a:cubicBezTo>
                    <a:cubicBezTo>
                      <a:pt x="2" y="39"/>
                      <a:pt x="4" y="38"/>
                      <a:pt x="7" y="37"/>
                    </a:cubicBezTo>
                    <a:cubicBezTo>
                      <a:pt x="7" y="37"/>
                      <a:pt x="12" y="36"/>
                      <a:pt x="21" y="35"/>
                    </a:cubicBezTo>
                    <a:cubicBezTo>
                      <a:pt x="22" y="30"/>
                      <a:pt x="22" y="24"/>
                      <a:pt x="23" y="19"/>
                    </a:cubicBezTo>
                    <a:cubicBezTo>
                      <a:pt x="22" y="18"/>
                      <a:pt x="22" y="18"/>
                      <a:pt x="22" y="18"/>
                    </a:cubicBezTo>
                    <a:cubicBezTo>
                      <a:pt x="20" y="19"/>
                      <a:pt x="17" y="20"/>
                      <a:pt x="15" y="20"/>
                    </a:cubicBezTo>
                    <a:cubicBezTo>
                      <a:pt x="11" y="20"/>
                      <a:pt x="7" y="18"/>
                      <a:pt x="7" y="14"/>
                    </a:cubicBezTo>
                    <a:cubicBezTo>
                      <a:pt x="7" y="10"/>
                      <a:pt x="8" y="5"/>
                      <a:pt x="13" y="0"/>
                    </a:cubicBezTo>
                  </a:path>
                </a:pathLst>
              </a:custGeom>
              <a:solidFill>
                <a:srgbClr val="8279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89" name="Freeform 5405">
                <a:extLst>
                  <a:ext uri="{FF2B5EF4-FFF2-40B4-BE49-F238E27FC236}">
                    <a16:creationId xmlns:a16="http://schemas.microsoft.com/office/drawing/2014/main" id="{AF35809E-6AC1-4496-8C09-40781322A5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46" y="1074"/>
                <a:ext cx="14" cy="42"/>
              </a:xfrm>
              <a:custGeom>
                <a:avLst/>
                <a:gdLst>
                  <a:gd name="T0" fmla="*/ 0 w 10"/>
                  <a:gd name="T1" fmla="*/ 0 h 31"/>
                  <a:gd name="T2" fmla="*/ 28 w 10"/>
                  <a:gd name="T3" fmla="*/ 104 h 31"/>
                  <a:gd name="T4" fmla="*/ 39 w 10"/>
                  <a:gd name="T5" fmla="*/ 103 h 31"/>
                  <a:gd name="T6" fmla="*/ 35 w 10"/>
                  <a:gd name="T7" fmla="*/ 84 h 31"/>
                  <a:gd name="T8" fmla="*/ 39 w 10"/>
                  <a:gd name="T9" fmla="*/ 61 h 31"/>
                  <a:gd name="T10" fmla="*/ 20 w 10"/>
                  <a:gd name="T11" fmla="*/ 61 h 31"/>
                  <a:gd name="T12" fmla="*/ 15 w 10"/>
                  <a:gd name="T13" fmla="*/ 12 h 31"/>
                  <a:gd name="T14" fmla="*/ 15 w 10"/>
                  <a:gd name="T15" fmla="*/ 12 h 31"/>
                  <a:gd name="T16" fmla="*/ 28 w 10"/>
                  <a:gd name="T17" fmla="*/ 12 h 31"/>
                  <a:gd name="T18" fmla="*/ 0 w 10"/>
                  <a:gd name="T19" fmla="*/ 0 h 3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0" h="31">
                    <a:moveTo>
                      <a:pt x="0" y="0"/>
                    </a:moveTo>
                    <a:cubicBezTo>
                      <a:pt x="1" y="10"/>
                      <a:pt x="4" y="21"/>
                      <a:pt x="7" y="31"/>
                    </a:cubicBezTo>
                    <a:cubicBezTo>
                      <a:pt x="8" y="31"/>
                      <a:pt x="9" y="30"/>
                      <a:pt x="10" y="30"/>
                    </a:cubicBezTo>
                    <a:cubicBezTo>
                      <a:pt x="10" y="29"/>
                      <a:pt x="9" y="27"/>
                      <a:pt x="9" y="25"/>
                    </a:cubicBezTo>
                    <a:cubicBezTo>
                      <a:pt x="9" y="23"/>
                      <a:pt x="10" y="21"/>
                      <a:pt x="10" y="18"/>
                    </a:cubicBezTo>
                    <a:cubicBezTo>
                      <a:pt x="8" y="18"/>
                      <a:pt x="7" y="18"/>
                      <a:pt x="5" y="18"/>
                    </a:cubicBezTo>
                    <a:cubicBezTo>
                      <a:pt x="5" y="13"/>
                      <a:pt x="4" y="9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4"/>
                      <a:pt x="6" y="4"/>
                      <a:pt x="7" y="4"/>
                    </a:cubicBezTo>
                    <a:cubicBezTo>
                      <a:pt x="4" y="3"/>
                      <a:pt x="2" y="2"/>
                      <a:pt x="0" y="0"/>
                    </a:cubicBezTo>
                  </a:path>
                </a:pathLst>
              </a:custGeom>
              <a:solidFill>
                <a:srgbClr val="8279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90" name="Freeform 5406">
                <a:extLst>
                  <a:ext uri="{FF2B5EF4-FFF2-40B4-BE49-F238E27FC236}">
                    <a16:creationId xmlns:a16="http://schemas.microsoft.com/office/drawing/2014/main" id="{55D8D324-534C-4694-90C7-3D1FFA8157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52" y="993"/>
                <a:ext cx="20" cy="27"/>
              </a:xfrm>
              <a:custGeom>
                <a:avLst/>
                <a:gdLst>
                  <a:gd name="T0" fmla="*/ 21 w 15"/>
                  <a:gd name="T1" fmla="*/ 0 h 20"/>
                  <a:gd name="T2" fmla="*/ 20 w 15"/>
                  <a:gd name="T3" fmla="*/ 0 h 20"/>
                  <a:gd name="T4" fmla="*/ 0 w 15"/>
                  <a:gd name="T5" fmla="*/ 47 h 20"/>
                  <a:gd name="T6" fmla="*/ 27 w 15"/>
                  <a:gd name="T7" fmla="*/ 66 h 20"/>
                  <a:gd name="T8" fmla="*/ 48 w 15"/>
                  <a:gd name="T9" fmla="*/ 58 h 20"/>
                  <a:gd name="T10" fmla="*/ 31 w 15"/>
                  <a:gd name="T11" fmla="*/ 7 h 20"/>
                  <a:gd name="T12" fmla="*/ 27 w 15"/>
                  <a:gd name="T13" fmla="*/ 0 h 20"/>
                  <a:gd name="T14" fmla="*/ 21 w 15"/>
                  <a:gd name="T15" fmla="*/ 0 h 2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5" h="20">
                    <a:moveTo>
                      <a:pt x="7" y="0"/>
                    </a:moveTo>
                    <a:cubicBezTo>
                      <a:pt x="7" y="0"/>
                      <a:pt x="6" y="0"/>
                      <a:pt x="6" y="0"/>
                    </a:cubicBezTo>
                    <a:cubicBezTo>
                      <a:pt x="1" y="5"/>
                      <a:pt x="0" y="10"/>
                      <a:pt x="0" y="14"/>
                    </a:cubicBezTo>
                    <a:cubicBezTo>
                      <a:pt x="0" y="18"/>
                      <a:pt x="4" y="20"/>
                      <a:pt x="8" y="20"/>
                    </a:cubicBezTo>
                    <a:cubicBezTo>
                      <a:pt x="10" y="20"/>
                      <a:pt x="13" y="19"/>
                      <a:pt x="15" y="18"/>
                    </a:cubicBezTo>
                    <a:cubicBezTo>
                      <a:pt x="13" y="13"/>
                      <a:pt x="11" y="7"/>
                      <a:pt x="10" y="2"/>
                    </a:cubicBezTo>
                    <a:cubicBezTo>
                      <a:pt x="9" y="1"/>
                      <a:pt x="9" y="1"/>
                      <a:pt x="8" y="0"/>
                    </a:cubicBezTo>
                    <a:cubicBezTo>
                      <a:pt x="8" y="0"/>
                      <a:pt x="8" y="0"/>
                      <a:pt x="7" y="0"/>
                    </a:cubicBezTo>
                  </a:path>
                </a:pathLst>
              </a:custGeom>
              <a:solidFill>
                <a:srgbClr val="B0A9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91" name="Freeform 5407">
                <a:extLst>
                  <a:ext uri="{FF2B5EF4-FFF2-40B4-BE49-F238E27FC236}">
                    <a16:creationId xmlns:a16="http://schemas.microsoft.com/office/drawing/2014/main" id="{7FFC4E7F-CF39-4056-85F8-E74E812E60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44" y="1040"/>
                <a:ext cx="27" cy="40"/>
              </a:xfrm>
              <a:custGeom>
                <a:avLst/>
                <a:gdLst>
                  <a:gd name="T0" fmla="*/ 66 w 20"/>
                  <a:gd name="T1" fmla="*/ 0 h 29"/>
                  <a:gd name="T2" fmla="*/ 20 w 20"/>
                  <a:gd name="T3" fmla="*/ 8 h 29"/>
                  <a:gd name="T4" fmla="*/ 0 w 20"/>
                  <a:gd name="T5" fmla="*/ 21 h 29"/>
                  <a:gd name="T6" fmla="*/ 1 w 20"/>
                  <a:gd name="T7" fmla="*/ 50 h 29"/>
                  <a:gd name="T8" fmla="*/ 7 w 20"/>
                  <a:gd name="T9" fmla="*/ 90 h 29"/>
                  <a:gd name="T10" fmla="*/ 30 w 20"/>
                  <a:gd name="T11" fmla="*/ 105 h 29"/>
                  <a:gd name="T12" fmla="*/ 30 w 20"/>
                  <a:gd name="T13" fmla="*/ 105 h 29"/>
                  <a:gd name="T14" fmla="*/ 41 w 20"/>
                  <a:gd name="T15" fmla="*/ 105 h 29"/>
                  <a:gd name="T16" fmla="*/ 43 w 20"/>
                  <a:gd name="T17" fmla="*/ 105 h 29"/>
                  <a:gd name="T18" fmla="*/ 43 w 20"/>
                  <a:gd name="T19" fmla="*/ 102 h 29"/>
                  <a:gd name="T20" fmla="*/ 43 w 20"/>
                  <a:gd name="T21" fmla="*/ 97 h 29"/>
                  <a:gd name="T22" fmla="*/ 43 w 20"/>
                  <a:gd name="T23" fmla="*/ 97 h 29"/>
                  <a:gd name="T24" fmla="*/ 43 w 20"/>
                  <a:gd name="T25" fmla="*/ 95 h 29"/>
                  <a:gd name="T26" fmla="*/ 43 w 20"/>
                  <a:gd name="T27" fmla="*/ 97 h 29"/>
                  <a:gd name="T28" fmla="*/ 47 w 20"/>
                  <a:gd name="T29" fmla="*/ 95 h 29"/>
                  <a:gd name="T30" fmla="*/ 66 w 20"/>
                  <a:gd name="T31" fmla="*/ 0 h 29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20" h="29">
                    <a:moveTo>
                      <a:pt x="20" y="0"/>
                    </a:moveTo>
                    <a:cubicBezTo>
                      <a:pt x="11" y="1"/>
                      <a:pt x="6" y="2"/>
                      <a:pt x="6" y="2"/>
                    </a:cubicBezTo>
                    <a:cubicBezTo>
                      <a:pt x="3" y="3"/>
                      <a:pt x="1" y="4"/>
                      <a:pt x="0" y="6"/>
                    </a:cubicBezTo>
                    <a:cubicBezTo>
                      <a:pt x="0" y="9"/>
                      <a:pt x="0" y="11"/>
                      <a:pt x="1" y="14"/>
                    </a:cubicBezTo>
                    <a:cubicBezTo>
                      <a:pt x="1" y="18"/>
                      <a:pt x="1" y="21"/>
                      <a:pt x="2" y="25"/>
                    </a:cubicBezTo>
                    <a:cubicBezTo>
                      <a:pt x="4" y="27"/>
                      <a:pt x="6" y="28"/>
                      <a:pt x="9" y="29"/>
                    </a:cubicBezTo>
                    <a:cubicBezTo>
                      <a:pt x="9" y="29"/>
                      <a:pt x="9" y="29"/>
                      <a:pt x="9" y="29"/>
                    </a:cubicBezTo>
                    <a:cubicBezTo>
                      <a:pt x="10" y="29"/>
                      <a:pt x="11" y="29"/>
                      <a:pt x="12" y="29"/>
                    </a:cubicBezTo>
                    <a:cubicBezTo>
                      <a:pt x="12" y="29"/>
                      <a:pt x="13" y="29"/>
                      <a:pt x="13" y="29"/>
                    </a:cubicBezTo>
                    <a:cubicBezTo>
                      <a:pt x="13" y="29"/>
                      <a:pt x="13" y="28"/>
                      <a:pt x="13" y="28"/>
                    </a:cubicBezTo>
                    <a:cubicBezTo>
                      <a:pt x="13" y="27"/>
                      <a:pt x="13" y="27"/>
                      <a:pt x="13" y="27"/>
                    </a:cubicBezTo>
                    <a:cubicBezTo>
                      <a:pt x="13" y="27"/>
                      <a:pt x="13" y="27"/>
                      <a:pt x="13" y="27"/>
                    </a:cubicBezTo>
                    <a:cubicBezTo>
                      <a:pt x="13" y="27"/>
                      <a:pt x="13" y="26"/>
                      <a:pt x="13" y="26"/>
                    </a:cubicBezTo>
                    <a:cubicBezTo>
                      <a:pt x="13" y="26"/>
                      <a:pt x="13" y="27"/>
                      <a:pt x="13" y="27"/>
                    </a:cubicBezTo>
                    <a:cubicBezTo>
                      <a:pt x="13" y="26"/>
                      <a:pt x="14" y="26"/>
                      <a:pt x="14" y="26"/>
                    </a:cubicBezTo>
                    <a:cubicBezTo>
                      <a:pt x="16" y="18"/>
                      <a:pt x="18" y="9"/>
                      <a:pt x="20" y="0"/>
                    </a:cubicBezTo>
                  </a:path>
                </a:pathLst>
              </a:custGeom>
              <a:solidFill>
                <a:srgbClr val="B0A9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92" name="Freeform 5408">
                <a:extLst>
                  <a:ext uri="{FF2B5EF4-FFF2-40B4-BE49-F238E27FC236}">
                    <a16:creationId xmlns:a16="http://schemas.microsoft.com/office/drawing/2014/main" id="{77F6A10D-99EF-4FD8-A39F-BD998DF256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56" y="1115"/>
                <a:ext cx="5" cy="15"/>
              </a:xfrm>
              <a:custGeom>
                <a:avLst/>
                <a:gdLst>
                  <a:gd name="T0" fmla="*/ 8 w 4"/>
                  <a:gd name="T1" fmla="*/ 0 h 11"/>
                  <a:gd name="T2" fmla="*/ 0 w 4"/>
                  <a:gd name="T3" fmla="*/ 1 h 11"/>
                  <a:gd name="T4" fmla="*/ 8 w 4"/>
                  <a:gd name="T5" fmla="*/ 30 h 11"/>
                  <a:gd name="T6" fmla="*/ 10 w 4"/>
                  <a:gd name="T7" fmla="*/ 37 h 11"/>
                  <a:gd name="T8" fmla="*/ 8 w 4"/>
                  <a:gd name="T9" fmla="*/ 0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11">
                    <a:moveTo>
                      <a:pt x="3" y="0"/>
                    </a:moveTo>
                    <a:cubicBezTo>
                      <a:pt x="2" y="0"/>
                      <a:pt x="1" y="1"/>
                      <a:pt x="0" y="1"/>
                    </a:cubicBezTo>
                    <a:cubicBezTo>
                      <a:pt x="1" y="4"/>
                      <a:pt x="2" y="6"/>
                      <a:pt x="3" y="9"/>
                    </a:cubicBezTo>
                    <a:cubicBezTo>
                      <a:pt x="4" y="10"/>
                      <a:pt x="4" y="10"/>
                      <a:pt x="4" y="11"/>
                    </a:cubicBezTo>
                    <a:cubicBezTo>
                      <a:pt x="4" y="8"/>
                      <a:pt x="3" y="4"/>
                      <a:pt x="3" y="0"/>
                    </a:cubicBezTo>
                  </a:path>
                </a:pathLst>
              </a:custGeom>
              <a:solidFill>
                <a:srgbClr val="B0A9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93" name="Freeform 5409">
                <a:extLst>
                  <a:ext uri="{FF2B5EF4-FFF2-40B4-BE49-F238E27FC236}">
                    <a16:creationId xmlns:a16="http://schemas.microsoft.com/office/drawing/2014/main" id="{A4DF327D-D276-4496-BCCC-B71780A4C9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52" y="1080"/>
                <a:ext cx="11" cy="19"/>
              </a:xfrm>
              <a:custGeom>
                <a:avLst/>
                <a:gdLst>
                  <a:gd name="T0" fmla="*/ 11 w 8"/>
                  <a:gd name="T1" fmla="*/ 0 h 14"/>
                  <a:gd name="T2" fmla="*/ 0 w 8"/>
                  <a:gd name="T3" fmla="*/ 0 h 14"/>
                  <a:gd name="T4" fmla="*/ 0 w 8"/>
                  <a:gd name="T5" fmla="*/ 0 h 14"/>
                  <a:gd name="T6" fmla="*/ 1 w 8"/>
                  <a:gd name="T7" fmla="*/ 48 h 14"/>
                  <a:gd name="T8" fmla="*/ 21 w 8"/>
                  <a:gd name="T9" fmla="*/ 48 h 14"/>
                  <a:gd name="T10" fmla="*/ 29 w 8"/>
                  <a:gd name="T11" fmla="*/ 0 h 14"/>
                  <a:gd name="T12" fmla="*/ 21 w 8"/>
                  <a:gd name="T13" fmla="*/ 0 h 14"/>
                  <a:gd name="T14" fmla="*/ 11 w 8"/>
                  <a:gd name="T15" fmla="*/ 0 h 1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14">
                    <a:moveTo>
                      <a:pt x="3" y="0"/>
                    </a:moveTo>
                    <a:cubicBezTo>
                      <a:pt x="2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5"/>
                      <a:pt x="1" y="9"/>
                      <a:pt x="1" y="14"/>
                    </a:cubicBezTo>
                    <a:cubicBezTo>
                      <a:pt x="3" y="14"/>
                      <a:pt x="4" y="14"/>
                      <a:pt x="6" y="14"/>
                    </a:cubicBezTo>
                    <a:cubicBezTo>
                      <a:pt x="6" y="10"/>
                      <a:pt x="7" y="5"/>
                      <a:pt x="8" y="0"/>
                    </a:cubicBezTo>
                    <a:cubicBezTo>
                      <a:pt x="7" y="0"/>
                      <a:pt x="7" y="0"/>
                      <a:pt x="6" y="0"/>
                    </a:cubicBezTo>
                    <a:cubicBezTo>
                      <a:pt x="5" y="0"/>
                      <a:pt x="4" y="0"/>
                      <a:pt x="3" y="0"/>
                    </a:cubicBezTo>
                  </a:path>
                </a:pathLst>
              </a:custGeom>
              <a:solidFill>
                <a:srgbClr val="9890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94" name="Freeform 5410">
                <a:extLst>
                  <a:ext uri="{FF2B5EF4-FFF2-40B4-BE49-F238E27FC236}">
                    <a16:creationId xmlns:a16="http://schemas.microsoft.com/office/drawing/2014/main" id="{7DA3B4B4-A1E5-494A-9ABF-7016450063F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856" y="1076"/>
                <a:ext cx="7" cy="4"/>
              </a:xfrm>
              <a:custGeom>
                <a:avLst/>
                <a:gdLst>
                  <a:gd name="T0" fmla="*/ 15 w 5"/>
                  <a:gd name="T1" fmla="*/ 0 h 3"/>
                  <a:gd name="T2" fmla="*/ 15 w 5"/>
                  <a:gd name="T3" fmla="*/ 1 h 3"/>
                  <a:gd name="T4" fmla="*/ 15 w 5"/>
                  <a:gd name="T5" fmla="*/ 1 h 3"/>
                  <a:gd name="T6" fmla="*/ 15 w 5"/>
                  <a:gd name="T7" fmla="*/ 0 h 3"/>
                  <a:gd name="T8" fmla="*/ 20 w 5"/>
                  <a:gd name="T9" fmla="*/ 0 h 3"/>
                  <a:gd name="T10" fmla="*/ 15 w 5"/>
                  <a:gd name="T11" fmla="*/ 1 h 3"/>
                  <a:gd name="T12" fmla="*/ 15 w 5"/>
                  <a:gd name="T13" fmla="*/ 7 h 3"/>
                  <a:gd name="T14" fmla="*/ 15 w 5"/>
                  <a:gd name="T15" fmla="*/ 9 h 3"/>
                  <a:gd name="T16" fmla="*/ 11 w 5"/>
                  <a:gd name="T17" fmla="*/ 9 h 3"/>
                  <a:gd name="T18" fmla="*/ 0 w 5"/>
                  <a:gd name="T19" fmla="*/ 9 h 3"/>
                  <a:gd name="T20" fmla="*/ 0 w 5"/>
                  <a:gd name="T21" fmla="*/ 9 h 3"/>
                  <a:gd name="T22" fmla="*/ 11 w 5"/>
                  <a:gd name="T23" fmla="*/ 9 h 3"/>
                  <a:gd name="T24" fmla="*/ 20 w 5"/>
                  <a:gd name="T25" fmla="*/ 9 h 3"/>
                  <a:gd name="T26" fmla="*/ 20 w 5"/>
                  <a:gd name="T27" fmla="*/ 0 h 3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5" h="3">
                    <a:moveTo>
                      <a:pt x="4" y="0"/>
                    </a:moveTo>
                    <a:cubicBezTo>
                      <a:pt x="4" y="0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0"/>
                      <a:pt x="4" y="0"/>
                    </a:cubicBezTo>
                    <a:moveTo>
                      <a:pt x="5" y="0"/>
                    </a:moveTo>
                    <a:cubicBezTo>
                      <a:pt x="5" y="0"/>
                      <a:pt x="4" y="0"/>
                      <a:pt x="4" y="1"/>
                    </a:cubicBezTo>
                    <a:cubicBezTo>
                      <a:pt x="4" y="1"/>
                      <a:pt x="4" y="1"/>
                      <a:pt x="4" y="2"/>
                    </a:cubicBezTo>
                    <a:cubicBezTo>
                      <a:pt x="4" y="2"/>
                      <a:pt x="4" y="3"/>
                      <a:pt x="4" y="3"/>
                    </a:cubicBezTo>
                    <a:cubicBezTo>
                      <a:pt x="4" y="3"/>
                      <a:pt x="3" y="3"/>
                      <a:pt x="3" y="3"/>
                    </a:cubicBezTo>
                    <a:cubicBezTo>
                      <a:pt x="2" y="3"/>
                      <a:pt x="1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2" y="3"/>
                      <a:pt x="3" y="3"/>
                    </a:cubicBezTo>
                    <a:cubicBezTo>
                      <a:pt x="4" y="3"/>
                      <a:pt x="4" y="3"/>
                      <a:pt x="5" y="3"/>
                    </a:cubicBezTo>
                    <a:cubicBezTo>
                      <a:pt x="5" y="2"/>
                      <a:pt x="5" y="1"/>
                      <a:pt x="5" y="0"/>
                    </a:cubicBezTo>
                  </a:path>
                </a:pathLst>
              </a:custGeom>
              <a:solidFill>
                <a:srgbClr val="BFB9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95" name="Freeform 5411">
                <a:extLst>
                  <a:ext uri="{FF2B5EF4-FFF2-40B4-BE49-F238E27FC236}">
                    <a16:creationId xmlns:a16="http://schemas.microsoft.com/office/drawing/2014/main" id="{63662726-A3CB-4E72-BA33-F9B78806E9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49" y="985"/>
                <a:ext cx="12" cy="9"/>
              </a:xfrm>
              <a:custGeom>
                <a:avLst/>
                <a:gdLst>
                  <a:gd name="T0" fmla="*/ 1 w 9"/>
                  <a:gd name="T1" fmla="*/ 0 h 7"/>
                  <a:gd name="T2" fmla="*/ 0 w 9"/>
                  <a:gd name="T3" fmla="*/ 17 h 7"/>
                  <a:gd name="T4" fmla="*/ 9 w 9"/>
                  <a:gd name="T5" fmla="*/ 19 h 7"/>
                  <a:gd name="T6" fmla="*/ 27 w 9"/>
                  <a:gd name="T7" fmla="*/ 17 h 7"/>
                  <a:gd name="T8" fmla="*/ 28 w 9"/>
                  <a:gd name="T9" fmla="*/ 13 h 7"/>
                  <a:gd name="T10" fmla="*/ 9 w 9"/>
                  <a:gd name="T11" fmla="*/ 0 h 7"/>
                  <a:gd name="T12" fmla="*/ 1 w 9"/>
                  <a:gd name="T13" fmla="*/ 0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" h="7">
                    <a:moveTo>
                      <a:pt x="1" y="0"/>
                    </a:moveTo>
                    <a:cubicBezTo>
                      <a:pt x="1" y="2"/>
                      <a:pt x="1" y="4"/>
                      <a:pt x="0" y="6"/>
                    </a:cubicBezTo>
                    <a:cubicBezTo>
                      <a:pt x="1" y="7"/>
                      <a:pt x="2" y="7"/>
                      <a:pt x="3" y="7"/>
                    </a:cubicBezTo>
                    <a:cubicBezTo>
                      <a:pt x="5" y="7"/>
                      <a:pt x="6" y="7"/>
                      <a:pt x="8" y="6"/>
                    </a:cubicBezTo>
                    <a:cubicBezTo>
                      <a:pt x="8" y="6"/>
                      <a:pt x="8" y="5"/>
                      <a:pt x="9" y="5"/>
                    </a:cubicBezTo>
                    <a:cubicBezTo>
                      <a:pt x="7" y="3"/>
                      <a:pt x="5" y="2"/>
                      <a:pt x="3" y="0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solidFill>
                <a:srgbClr val="B0A9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96" name="Freeform 5412">
                <a:extLst>
                  <a:ext uri="{FF2B5EF4-FFF2-40B4-BE49-F238E27FC236}">
                    <a16:creationId xmlns:a16="http://schemas.microsoft.com/office/drawing/2014/main" id="{E94E67CA-6010-4D04-90CA-13530F349C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60" y="992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CECA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97" name="Freeform 5413">
                <a:extLst>
                  <a:ext uri="{FF2B5EF4-FFF2-40B4-BE49-F238E27FC236}">
                    <a16:creationId xmlns:a16="http://schemas.microsoft.com/office/drawing/2014/main" id="{B7B54CD2-F0E8-419F-AFE9-8465A2888DC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819" y="983"/>
                <a:ext cx="61" cy="520"/>
              </a:xfrm>
              <a:custGeom>
                <a:avLst/>
                <a:gdLst>
                  <a:gd name="T0" fmla="*/ 50 w 45"/>
                  <a:gd name="T1" fmla="*/ 1124 h 383"/>
                  <a:gd name="T2" fmla="*/ 7 w 45"/>
                  <a:gd name="T3" fmla="*/ 1161 h 383"/>
                  <a:gd name="T4" fmla="*/ 1 w 45"/>
                  <a:gd name="T5" fmla="*/ 1176 h 383"/>
                  <a:gd name="T6" fmla="*/ 0 w 45"/>
                  <a:gd name="T7" fmla="*/ 1302 h 383"/>
                  <a:gd name="T8" fmla="*/ 84 w 45"/>
                  <a:gd name="T9" fmla="*/ 1189 h 383"/>
                  <a:gd name="T10" fmla="*/ 95 w 45"/>
                  <a:gd name="T11" fmla="*/ 1149 h 383"/>
                  <a:gd name="T12" fmla="*/ 50 w 45"/>
                  <a:gd name="T13" fmla="*/ 1124 h 383"/>
                  <a:gd name="T14" fmla="*/ 47 w 45"/>
                  <a:gd name="T15" fmla="*/ 0 h 383"/>
                  <a:gd name="T16" fmla="*/ 47 w 45"/>
                  <a:gd name="T17" fmla="*/ 0 h 383"/>
                  <a:gd name="T18" fmla="*/ 45 w 45"/>
                  <a:gd name="T19" fmla="*/ 113 h 383"/>
                  <a:gd name="T20" fmla="*/ 35 w 45"/>
                  <a:gd name="T21" fmla="*/ 153 h 383"/>
                  <a:gd name="T22" fmla="*/ 47 w 45"/>
                  <a:gd name="T23" fmla="*/ 220 h 383"/>
                  <a:gd name="T24" fmla="*/ 37 w 45"/>
                  <a:gd name="T25" fmla="*/ 448 h 383"/>
                  <a:gd name="T26" fmla="*/ 22 w 45"/>
                  <a:gd name="T27" fmla="*/ 730 h 383"/>
                  <a:gd name="T28" fmla="*/ 87 w 45"/>
                  <a:gd name="T29" fmla="*/ 908 h 383"/>
                  <a:gd name="T30" fmla="*/ 76 w 45"/>
                  <a:gd name="T31" fmla="*/ 1077 h 383"/>
                  <a:gd name="T32" fmla="*/ 118 w 45"/>
                  <a:gd name="T33" fmla="*/ 1083 h 383"/>
                  <a:gd name="T34" fmla="*/ 133 w 45"/>
                  <a:gd name="T35" fmla="*/ 1062 h 383"/>
                  <a:gd name="T36" fmla="*/ 153 w 45"/>
                  <a:gd name="T37" fmla="*/ 1035 h 383"/>
                  <a:gd name="T38" fmla="*/ 141 w 45"/>
                  <a:gd name="T39" fmla="*/ 959 h 383"/>
                  <a:gd name="T40" fmla="*/ 129 w 45"/>
                  <a:gd name="T41" fmla="*/ 854 h 383"/>
                  <a:gd name="T42" fmla="*/ 114 w 45"/>
                  <a:gd name="T43" fmla="*/ 854 h 383"/>
                  <a:gd name="T44" fmla="*/ 98 w 45"/>
                  <a:gd name="T45" fmla="*/ 790 h 383"/>
                  <a:gd name="T46" fmla="*/ 118 w 45"/>
                  <a:gd name="T47" fmla="*/ 790 h 383"/>
                  <a:gd name="T48" fmla="*/ 133 w 45"/>
                  <a:gd name="T49" fmla="*/ 790 h 383"/>
                  <a:gd name="T50" fmla="*/ 140 w 45"/>
                  <a:gd name="T51" fmla="*/ 638 h 383"/>
                  <a:gd name="T52" fmla="*/ 118 w 45"/>
                  <a:gd name="T53" fmla="*/ 638 h 383"/>
                  <a:gd name="T54" fmla="*/ 84 w 45"/>
                  <a:gd name="T55" fmla="*/ 589 h 383"/>
                  <a:gd name="T56" fmla="*/ 98 w 45"/>
                  <a:gd name="T57" fmla="*/ 538 h 383"/>
                  <a:gd name="T58" fmla="*/ 98 w 45"/>
                  <a:gd name="T59" fmla="*/ 538 h 383"/>
                  <a:gd name="T60" fmla="*/ 92 w 45"/>
                  <a:gd name="T61" fmla="*/ 505 h 383"/>
                  <a:gd name="T62" fmla="*/ 134 w 45"/>
                  <a:gd name="T63" fmla="*/ 478 h 383"/>
                  <a:gd name="T64" fmla="*/ 121 w 45"/>
                  <a:gd name="T65" fmla="*/ 426 h 383"/>
                  <a:gd name="T66" fmla="*/ 113 w 45"/>
                  <a:gd name="T67" fmla="*/ 426 h 383"/>
                  <a:gd name="T68" fmla="*/ 70 w 45"/>
                  <a:gd name="T69" fmla="*/ 392 h 383"/>
                  <a:gd name="T70" fmla="*/ 84 w 45"/>
                  <a:gd name="T71" fmla="*/ 334 h 383"/>
                  <a:gd name="T72" fmla="*/ 92 w 45"/>
                  <a:gd name="T73" fmla="*/ 334 h 383"/>
                  <a:gd name="T74" fmla="*/ 68 w 45"/>
                  <a:gd name="T75" fmla="*/ 228 h 383"/>
                  <a:gd name="T76" fmla="*/ 61 w 45"/>
                  <a:gd name="T77" fmla="*/ 162 h 383"/>
                  <a:gd name="T78" fmla="*/ 70 w 45"/>
                  <a:gd name="T79" fmla="*/ 48 h 383"/>
                  <a:gd name="T80" fmla="*/ 76 w 45"/>
                  <a:gd name="T81" fmla="*/ 26 h 383"/>
                  <a:gd name="T82" fmla="*/ 47 w 45"/>
                  <a:gd name="T83" fmla="*/ 0 h 383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45" h="383">
                    <a:moveTo>
                      <a:pt x="15" y="331"/>
                    </a:moveTo>
                    <a:cubicBezTo>
                      <a:pt x="12" y="337"/>
                      <a:pt x="7" y="341"/>
                      <a:pt x="2" y="342"/>
                    </a:cubicBezTo>
                    <a:cubicBezTo>
                      <a:pt x="1" y="343"/>
                      <a:pt x="1" y="344"/>
                      <a:pt x="1" y="346"/>
                    </a:cubicBezTo>
                    <a:cubicBezTo>
                      <a:pt x="2" y="358"/>
                      <a:pt x="1" y="370"/>
                      <a:pt x="0" y="383"/>
                    </a:cubicBezTo>
                    <a:cubicBezTo>
                      <a:pt x="10" y="372"/>
                      <a:pt x="22" y="362"/>
                      <a:pt x="25" y="350"/>
                    </a:cubicBezTo>
                    <a:cubicBezTo>
                      <a:pt x="26" y="346"/>
                      <a:pt x="27" y="342"/>
                      <a:pt x="28" y="338"/>
                    </a:cubicBezTo>
                    <a:cubicBezTo>
                      <a:pt x="19" y="336"/>
                      <a:pt x="16" y="334"/>
                      <a:pt x="15" y="331"/>
                    </a:cubicBezTo>
                    <a:moveTo>
                      <a:pt x="14" y="0"/>
                    </a:moveTo>
                    <a:cubicBezTo>
                      <a:pt x="14" y="0"/>
                      <a:pt x="14" y="0"/>
                      <a:pt x="14" y="0"/>
                    </a:cubicBezTo>
                    <a:cubicBezTo>
                      <a:pt x="14" y="11"/>
                      <a:pt x="16" y="21"/>
                      <a:pt x="13" y="33"/>
                    </a:cubicBezTo>
                    <a:cubicBezTo>
                      <a:pt x="12" y="37"/>
                      <a:pt x="11" y="41"/>
                      <a:pt x="10" y="45"/>
                    </a:cubicBezTo>
                    <a:cubicBezTo>
                      <a:pt x="12" y="51"/>
                      <a:pt x="13" y="57"/>
                      <a:pt x="14" y="65"/>
                    </a:cubicBezTo>
                    <a:cubicBezTo>
                      <a:pt x="15" y="87"/>
                      <a:pt x="14" y="110"/>
                      <a:pt x="11" y="132"/>
                    </a:cubicBezTo>
                    <a:cubicBezTo>
                      <a:pt x="8" y="160"/>
                      <a:pt x="7" y="187"/>
                      <a:pt x="7" y="215"/>
                    </a:cubicBezTo>
                    <a:cubicBezTo>
                      <a:pt x="16" y="230"/>
                      <a:pt x="24" y="247"/>
                      <a:pt x="26" y="267"/>
                    </a:cubicBezTo>
                    <a:cubicBezTo>
                      <a:pt x="27" y="277"/>
                      <a:pt x="27" y="299"/>
                      <a:pt x="22" y="317"/>
                    </a:cubicBezTo>
                    <a:cubicBezTo>
                      <a:pt x="25" y="317"/>
                      <a:pt x="29" y="318"/>
                      <a:pt x="35" y="319"/>
                    </a:cubicBezTo>
                    <a:cubicBezTo>
                      <a:pt x="36" y="317"/>
                      <a:pt x="38" y="314"/>
                      <a:pt x="39" y="312"/>
                    </a:cubicBezTo>
                    <a:cubicBezTo>
                      <a:pt x="41" y="309"/>
                      <a:pt x="43" y="306"/>
                      <a:pt x="45" y="304"/>
                    </a:cubicBezTo>
                    <a:cubicBezTo>
                      <a:pt x="45" y="296"/>
                      <a:pt x="43" y="289"/>
                      <a:pt x="42" y="282"/>
                    </a:cubicBezTo>
                    <a:cubicBezTo>
                      <a:pt x="40" y="272"/>
                      <a:pt x="39" y="261"/>
                      <a:pt x="38" y="251"/>
                    </a:cubicBezTo>
                    <a:cubicBezTo>
                      <a:pt x="37" y="251"/>
                      <a:pt x="35" y="251"/>
                      <a:pt x="34" y="251"/>
                    </a:cubicBezTo>
                    <a:cubicBezTo>
                      <a:pt x="32" y="245"/>
                      <a:pt x="30" y="239"/>
                      <a:pt x="29" y="233"/>
                    </a:cubicBezTo>
                    <a:cubicBezTo>
                      <a:pt x="31" y="233"/>
                      <a:pt x="33" y="233"/>
                      <a:pt x="35" y="233"/>
                    </a:cubicBezTo>
                    <a:cubicBezTo>
                      <a:pt x="36" y="233"/>
                      <a:pt x="37" y="233"/>
                      <a:pt x="39" y="233"/>
                    </a:cubicBezTo>
                    <a:cubicBezTo>
                      <a:pt x="39" y="218"/>
                      <a:pt x="41" y="203"/>
                      <a:pt x="41" y="188"/>
                    </a:cubicBezTo>
                    <a:cubicBezTo>
                      <a:pt x="39" y="188"/>
                      <a:pt x="37" y="188"/>
                      <a:pt x="35" y="188"/>
                    </a:cubicBezTo>
                    <a:cubicBezTo>
                      <a:pt x="21" y="188"/>
                      <a:pt x="26" y="184"/>
                      <a:pt x="25" y="174"/>
                    </a:cubicBezTo>
                    <a:cubicBezTo>
                      <a:pt x="24" y="160"/>
                      <a:pt x="29" y="158"/>
                      <a:pt x="29" y="158"/>
                    </a:cubicBezTo>
                    <a:cubicBezTo>
                      <a:pt x="29" y="158"/>
                      <a:pt x="29" y="158"/>
                      <a:pt x="29" y="158"/>
                    </a:cubicBezTo>
                    <a:cubicBezTo>
                      <a:pt x="27" y="157"/>
                      <a:pt x="26" y="154"/>
                      <a:pt x="27" y="149"/>
                    </a:cubicBezTo>
                    <a:cubicBezTo>
                      <a:pt x="29" y="142"/>
                      <a:pt x="33" y="141"/>
                      <a:pt x="40" y="141"/>
                    </a:cubicBezTo>
                    <a:cubicBezTo>
                      <a:pt x="39" y="135"/>
                      <a:pt x="37" y="130"/>
                      <a:pt x="36" y="125"/>
                    </a:cubicBezTo>
                    <a:cubicBezTo>
                      <a:pt x="35" y="125"/>
                      <a:pt x="34" y="125"/>
                      <a:pt x="33" y="125"/>
                    </a:cubicBezTo>
                    <a:cubicBezTo>
                      <a:pt x="28" y="125"/>
                      <a:pt x="24" y="123"/>
                      <a:pt x="21" y="116"/>
                    </a:cubicBezTo>
                    <a:cubicBezTo>
                      <a:pt x="16" y="103"/>
                      <a:pt x="25" y="98"/>
                      <a:pt x="25" y="98"/>
                    </a:cubicBezTo>
                    <a:cubicBezTo>
                      <a:pt x="25" y="98"/>
                      <a:pt x="26" y="98"/>
                      <a:pt x="27" y="98"/>
                    </a:cubicBezTo>
                    <a:cubicBezTo>
                      <a:pt x="24" y="88"/>
                      <a:pt x="21" y="77"/>
                      <a:pt x="20" y="67"/>
                    </a:cubicBezTo>
                    <a:cubicBezTo>
                      <a:pt x="15" y="62"/>
                      <a:pt x="12" y="54"/>
                      <a:pt x="18" y="48"/>
                    </a:cubicBezTo>
                    <a:cubicBezTo>
                      <a:pt x="17" y="37"/>
                      <a:pt x="18" y="24"/>
                      <a:pt x="21" y="14"/>
                    </a:cubicBezTo>
                    <a:cubicBezTo>
                      <a:pt x="21" y="12"/>
                      <a:pt x="22" y="9"/>
                      <a:pt x="22" y="7"/>
                    </a:cubicBezTo>
                    <a:cubicBezTo>
                      <a:pt x="18" y="6"/>
                      <a:pt x="16" y="4"/>
                      <a:pt x="14" y="0"/>
                    </a:cubicBezTo>
                  </a:path>
                </a:pathLst>
              </a:custGeom>
              <a:solidFill>
                <a:srgbClr val="B0A9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98" name="Freeform 5414">
                <a:extLst>
                  <a:ext uri="{FF2B5EF4-FFF2-40B4-BE49-F238E27FC236}">
                    <a16:creationId xmlns:a16="http://schemas.microsoft.com/office/drawing/2014/main" id="{F771308E-E277-4E03-8366-FD138F22A4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6" y="1049"/>
                <a:ext cx="10" cy="25"/>
              </a:xfrm>
              <a:custGeom>
                <a:avLst/>
                <a:gdLst>
                  <a:gd name="T0" fmla="*/ 16 w 8"/>
                  <a:gd name="T1" fmla="*/ 0 h 19"/>
                  <a:gd name="T2" fmla="*/ 20 w 8"/>
                  <a:gd name="T3" fmla="*/ 57 h 19"/>
                  <a:gd name="T4" fmla="*/ 18 w 8"/>
                  <a:gd name="T5" fmla="*/ 24 h 19"/>
                  <a:gd name="T6" fmla="*/ 16 w 8"/>
                  <a:gd name="T7" fmla="*/ 0 h 1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" h="19">
                    <a:moveTo>
                      <a:pt x="6" y="0"/>
                    </a:moveTo>
                    <a:cubicBezTo>
                      <a:pt x="0" y="6"/>
                      <a:pt x="3" y="14"/>
                      <a:pt x="8" y="19"/>
                    </a:cubicBezTo>
                    <a:cubicBezTo>
                      <a:pt x="7" y="15"/>
                      <a:pt x="7" y="12"/>
                      <a:pt x="7" y="8"/>
                    </a:cubicBezTo>
                    <a:cubicBezTo>
                      <a:pt x="6" y="5"/>
                      <a:pt x="6" y="3"/>
                      <a:pt x="6" y="0"/>
                    </a:cubicBezTo>
                  </a:path>
                </a:pathLst>
              </a:custGeom>
              <a:solidFill>
                <a:srgbClr val="CECA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99" name="Freeform 5415">
                <a:extLst>
                  <a:ext uri="{FF2B5EF4-FFF2-40B4-BE49-F238E27FC236}">
                    <a16:creationId xmlns:a16="http://schemas.microsoft.com/office/drawing/2014/main" id="{A666E493-EB6C-443D-9E6E-6689E076D1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41" y="1116"/>
                <a:ext cx="27" cy="37"/>
              </a:xfrm>
              <a:custGeom>
                <a:avLst/>
                <a:gdLst>
                  <a:gd name="T0" fmla="*/ 36 w 20"/>
                  <a:gd name="T1" fmla="*/ 0 h 27"/>
                  <a:gd name="T2" fmla="*/ 30 w 20"/>
                  <a:gd name="T3" fmla="*/ 0 h 27"/>
                  <a:gd name="T4" fmla="*/ 16 w 20"/>
                  <a:gd name="T5" fmla="*/ 64 h 27"/>
                  <a:gd name="T6" fmla="*/ 57 w 20"/>
                  <a:gd name="T7" fmla="*/ 96 h 27"/>
                  <a:gd name="T8" fmla="*/ 66 w 20"/>
                  <a:gd name="T9" fmla="*/ 96 h 27"/>
                  <a:gd name="T10" fmla="*/ 49 w 20"/>
                  <a:gd name="T11" fmla="*/ 36 h 27"/>
                  <a:gd name="T12" fmla="*/ 47 w 20"/>
                  <a:gd name="T13" fmla="*/ 29 h 27"/>
                  <a:gd name="T14" fmla="*/ 36 w 20"/>
                  <a:gd name="T15" fmla="*/ 0 h 2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0" h="27">
                    <a:moveTo>
                      <a:pt x="11" y="0"/>
                    </a:moveTo>
                    <a:cubicBezTo>
                      <a:pt x="10" y="0"/>
                      <a:pt x="9" y="0"/>
                      <a:pt x="9" y="0"/>
                    </a:cubicBezTo>
                    <a:cubicBezTo>
                      <a:pt x="9" y="0"/>
                      <a:pt x="0" y="5"/>
                      <a:pt x="5" y="18"/>
                    </a:cubicBezTo>
                    <a:cubicBezTo>
                      <a:pt x="8" y="25"/>
                      <a:pt x="12" y="27"/>
                      <a:pt x="17" y="27"/>
                    </a:cubicBezTo>
                    <a:cubicBezTo>
                      <a:pt x="18" y="27"/>
                      <a:pt x="19" y="27"/>
                      <a:pt x="20" y="27"/>
                    </a:cubicBezTo>
                    <a:cubicBezTo>
                      <a:pt x="18" y="21"/>
                      <a:pt x="16" y="16"/>
                      <a:pt x="15" y="10"/>
                    </a:cubicBezTo>
                    <a:cubicBezTo>
                      <a:pt x="15" y="9"/>
                      <a:pt x="15" y="9"/>
                      <a:pt x="14" y="8"/>
                    </a:cubicBezTo>
                    <a:cubicBezTo>
                      <a:pt x="13" y="5"/>
                      <a:pt x="12" y="3"/>
                      <a:pt x="11" y="0"/>
                    </a:cubicBezTo>
                  </a:path>
                </a:pathLst>
              </a:custGeom>
              <a:solidFill>
                <a:srgbClr val="CECA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00" name="Freeform 5416">
                <a:extLst>
                  <a:ext uri="{FF2B5EF4-FFF2-40B4-BE49-F238E27FC236}">
                    <a16:creationId xmlns:a16="http://schemas.microsoft.com/office/drawing/2014/main" id="{655E460A-DA06-41B1-8A70-9C5DDDFD47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48" y="1198"/>
                <a:ext cx="28" cy="41"/>
              </a:xfrm>
              <a:custGeom>
                <a:avLst/>
                <a:gdLst>
                  <a:gd name="T0" fmla="*/ 27 w 21"/>
                  <a:gd name="T1" fmla="*/ 0 h 30"/>
                  <a:gd name="T2" fmla="*/ 27 w 21"/>
                  <a:gd name="T3" fmla="*/ 0 h 30"/>
                  <a:gd name="T4" fmla="*/ 12 w 21"/>
                  <a:gd name="T5" fmla="*/ 56 h 30"/>
                  <a:gd name="T6" fmla="*/ 44 w 21"/>
                  <a:gd name="T7" fmla="*/ 105 h 30"/>
                  <a:gd name="T8" fmla="*/ 64 w 21"/>
                  <a:gd name="T9" fmla="*/ 105 h 30"/>
                  <a:gd name="T10" fmla="*/ 65 w 21"/>
                  <a:gd name="T11" fmla="*/ 1 h 30"/>
                  <a:gd name="T12" fmla="*/ 48 w 21"/>
                  <a:gd name="T13" fmla="*/ 7 h 30"/>
                  <a:gd name="T14" fmla="*/ 27 w 21"/>
                  <a:gd name="T15" fmla="*/ 0 h 3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1" h="30">
                    <a:moveTo>
                      <a:pt x="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3" y="2"/>
                      <a:pt x="4" y="16"/>
                    </a:cubicBezTo>
                    <a:cubicBezTo>
                      <a:pt x="5" y="26"/>
                      <a:pt x="0" y="30"/>
                      <a:pt x="14" y="30"/>
                    </a:cubicBezTo>
                    <a:cubicBezTo>
                      <a:pt x="16" y="30"/>
                      <a:pt x="18" y="30"/>
                      <a:pt x="20" y="30"/>
                    </a:cubicBezTo>
                    <a:cubicBezTo>
                      <a:pt x="21" y="20"/>
                      <a:pt x="21" y="11"/>
                      <a:pt x="21" y="1"/>
                    </a:cubicBezTo>
                    <a:cubicBezTo>
                      <a:pt x="19" y="1"/>
                      <a:pt x="17" y="2"/>
                      <a:pt x="15" y="2"/>
                    </a:cubicBezTo>
                    <a:cubicBezTo>
                      <a:pt x="12" y="2"/>
                      <a:pt x="10" y="1"/>
                      <a:pt x="8" y="0"/>
                    </a:cubicBezTo>
                  </a:path>
                </a:pathLst>
              </a:custGeom>
              <a:solidFill>
                <a:srgbClr val="CECA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01" name="Freeform 5417">
                <a:extLst>
                  <a:ext uri="{FF2B5EF4-FFF2-40B4-BE49-F238E27FC236}">
                    <a16:creationId xmlns:a16="http://schemas.microsoft.com/office/drawing/2014/main" id="{C241FAE5-0AE7-4036-AEC3-8B1CD5A432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40" y="1414"/>
                <a:ext cx="27" cy="28"/>
              </a:xfrm>
              <a:custGeom>
                <a:avLst/>
                <a:gdLst>
                  <a:gd name="T0" fmla="*/ 22 w 20"/>
                  <a:gd name="T1" fmla="*/ 0 h 21"/>
                  <a:gd name="T2" fmla="*/ 0 w 20"/>
                  <a:gd name="T3" fmla="*/ 44 h 21"/>
                  <a:gd name="T4" fmla="*/ 43 w 20"/>
                  <a:gd name="T5" fmla="*/ 65 h 21"/>
                  <a:gd name="T6" fmla="*/ 66 w 20"/>
                  <a:gd name="T7" fmla="*/ 7 h 21"/>
                  <a:gd name="T8" fmla="*/ 22 w 20"/>
                  <a:gd name="T9" fmla="*/ 0 h 2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" h="21">
                    <a:moveTo>
                      <a:pt x="7" y="0"/>
                    </a:moveTo>
                    <a:cubicBezTo>
                      <a:pt x="5" y="5"/>
                      <a:pt x="3" y="10"/>
                      <a:pt x="0" y="14"/>
                    </a:cubicBezTo>
                    <a:cubicBezTo>
                      <a:pt x="1" y="17"/>
                      <a:pt x="4" y="19"/>
                      <a:pt x="13" y="21"/>
                    </a:cubicBezTo>
                    <a:cubicBezTo>
                      <a:pt x="15" y="15"/>
                      <a:pt x="16" y="9"/>
                      <a:pt x="20" y="2"/>
                    </a:cubicBezTo>
                    <a:cubicBezTo>
                      <a:pt x="14" y="1"/>
                      <a:pt x="10" y="0"/>
                      <a:pt x="7" y="0"/>
                    </a:cubicBezTo>
                  </a:path>
                </a:pathLst>
              </a:custGeom>
              <a:solidFill>
                <a:srgbClr val="CECA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02" name="Freeform 5418">
                <a:extLst>
                  <a:ext uri="{FF2B5EF4-FFF2-40B4-BE49-F238E27FC236}">
                    <a16:creationId xmlns:a16="http://schemas.microsoft.com/office/drawing/2014/main" id="{334E1F88-58DB-4DE7-8434-286DD11B7A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55" y="1175"/>
                <a:ext cx="21" cy="24"/>
              </a:xfrm>
              <a:custGeom>
                <a:avLst/>
                <a:gdLst>
                  <a:gd name="T0" fmla="*/ 42 w 16"/>
                  <a:gd name="T1" fmla="*/ 0 h 18"/>
                  <a:gd name="T2" fmla="*/ 1 w 16"/>
                  <a:gd name="T3" fmla="*/ 27 h 18"/>
                  <a:gd name="T4" fmla="*/ 9 w 16"/>
                  <a:gd name="T5" fmla="*/ 55 h 18"/>
                  <a:gd name="T6" fmla="*/ 18 w 16"/>
                  <a:gd name="T7" fmla="*/ 55 h 18"/>
                  <a:gd name="T8" fmla="*/ 49 w 16"/>
                  <a:gd name="T9" fmla="*/ 57 h 18"/>
                  <a:gd name="T10" fmla="*/ 42 w 16"/>
                  <a:gd name="T11" fmla="*/ 0 h 18"/>
                  <a:gd name="T12" fmla="*/ 42 w 16"/>
                  <a:gd name="T13" fmla="*/ 0 h 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" h="18">
                    <a:moveTo>
                      <a:pt x="14" y="0"/>
                    </a:moveTo>
                    <a:cubicBezTo>
                      <a:pt x="7" y="0"/>
                      <a:pt x="3" y="1"/>
                      <a:pt x="1" y="8"/>
                    </a:cubicBezTo>
                    <a:cubicBezTo>
                      <a:pt x="0" y="13"/>
                      <a:pt x="1" y="16"/>
                      <a:pt x="3" y="17"/>
                    </a:cubicBezTo>
                    <a:cubicBezTo>
                      <a:pt x="4" y="17"/>
                      <a:pt x="5" y="17"/>
                      <a:pt x="6" y="17"/>
                    </a:cubicBezTo>
                    <a:cubicBezTo>
                      <a:pt x="8" y="17"/>
                      <a:pt x="12" y="17"/>
                      <a:pt x="16" y="18"/>
                    </a:cubicBezTo>
                    <a:cubicBezTo>
                      <a:pt x="15" y="12"/>
                      <a:pt x="15" y="6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</a:path>
                </a:pathLst>
              </a:custGeom>
              <a:solidFill>
                <a:srgbClr val="BFB9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03" name="Freeform 5419">
                <a:extLst>
                  <a:ext uri="{FF2B5EF4-FFF2-40B4-BE49-F238E27FC236}">
                    <a16:creationId xmlns:a16="http://schemas.microsoft.com/office/drawing/2014/main" id="{7A5AAC82-46C9-4E02-8546-9D94276424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59" y="1198"/>
                <a:ext cx="17" cy="3"/>
              </a:xfrm>
              <a:custGeom>
                <a:avLst/>
                <a:gdLst>
                  <a:gd name="T0" fmla="*/ 9 w 13"/>
                  <a:gd name="T1" fmla="*/ 0 h 2"/>
                  <a:gd name="T2" fmla="*/ 0 w 13"/>
                  <a:gd name="T3" fmla="*/ 0 h 2"/>
                  <a:gd name="T4" fmla="*/ 21 w 13"/>
                  <a:gd name="T5" fmla="*/ 12 h 2"/>
                  <a:gd name="T6" fmla="*/ 38 w 13"/>
                  <a:gd name="T7" fmla="*/ 8 h 2"/>
                  <a:gd name="T8" fmla="*/ 38 w 13"/>
                  <a:gd name="T9" fmla="*/ 8 h 2"/>
                  <a:gd name="T10" fmla="*/ 9 w 13"/>
                  <a:gd name="T11" fmla="*/ 0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3" h="2">
                    <a:moveTo>
                      <a:pt x="3" y="0"/>
                    </a:moveTo>
                    <a:cubicBezTo>
                      <a:pt x="2" y="0"/>
                      <a:pt x="1" y="0"/>
                      <a:pt x="0" y="0"/>
                    </a:cubicBezTo>
                    <a:cubicBezTo>
                      <a:pt x="2" y="1"/>
                      <a:pt x="4" y="2"/>
                      <a:pt x="7" y="2"/>
                    </a:cubicBezTo>
                    <a:cubicBezTo>
                      <a:pt x="9" y="2"/>
                      <a:pt x="11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9" y="0"/>
                      <a:pt x="5" y="0"/>
                      <a:pt x="3" y="0"/>
                    </a:cubicBezTo>
                  </a:path>
                </a:pathLst>
              </a:custGeom>
              <a:solidFill>
                <a:srgbClr val="D7D3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04" name="Freeform 5420">
                <a:extLst>
                  <a:ext uri="{FF2B5EF4-FFF2-40B4-BE49-F238E27FC236}">
                    <a16:creationId xmlns:a16="http://schemas.microsoft.com/office/drawing/2014/main" id="{B9B0D02B-D08D-4136-B1E8-D7601AA796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59" y="1300"/>
                <a:ext cx="13" cy="24"/>
              </a:xfrm>
              <a:custGeom>
                <a:avLst/>
                <a:gdLst>
                  <a:gd name="T0" fmla="*/ 17 w 10"/>
                  <a:gd name="T1" fmla="*/ 0 h 18"/>
                  <a:gd name="T2" fmla="*/ 0 w 10"/>
                  <a:gd name="T3" fmla="*/ 0 h 18"/>
                  <a:gd name="T4" fmla="*/ 16 w 10"/>
                  <a:gd name="T5" fmla="*/ 57 h 18"/>
                  <a:gd name="T6" fmla="*/ 27 w 10"/>
                  <a:gd name="T7" fmla="*/ 57 h 18"/>
                  <a:gd name="T8" fmla="*/ 29 w 10"/>
                  <a:gd name="T9" fmla="*/ 0 h 18"/>
                  <a:gd name="T10" fmla="*/ 17 w 10"/>
                  <a:gd name="T11" fmla="*/ 0 h 1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" h="18">
                    <a:moveTo>
                      <a:pt x="6" y="0"/>
                    </a:moveTo>
                    <a:cubicBezTo>
                      <a:pt x="4" y="0"/>
                      <a:pt x="2" y="0"/>
                      <a:pt x="0" y="0"/>
                    </a:cubicBezTo>
                    <a:cubicBezTo>
                      <a:pt x="1" y="6"/>
                      <a:pt x="3" y="12"/>
                      <a:pt x="5" y="18"/>
                    </a:cubicBezTo>
                    <a:cubicBezTo>
                      <a:pt x="6" y="18"/>
                      <a:pt x="8" y="18"/>
                      <a:pt x="9" y="18"/>
                    </a:cubicBezTo>
                    <a:cubicBezTo>
                      <a:pt x="9" y="12"/>
                      <a:pt x="9" y="6"/>
                      <a:pt x="10" y="0"/>
                    </a:cubicBezTo>
                    <a:cubicBezTo>
                      <a:pt x="8" y="0"/>
                      <a:pt x="7" y="0"/>
                      <a:pt x="6" y="0"/>
                    </a:cubicBezTo>
                  </a:path>
                </a:pathLst>
              </a:custGeom>
              <a:solidFill>
                <a:srgbClr val="BFB9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05" name="Freeform 5421">
                <a:extLst>
                  <a:ext uri="{FF2B5EF4-FFF2-40B4-BE49-F238E27FC236}">
                    <a16:creationId xmlns:a16="http://schemas.microsoft.com/office/drawing/2014/main" id="{1B307C11-6740-4B3E-9ECC-CDD0108B0C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8" y="981"/>
                <a:ext cx="13" cy="12"/>
              </a:xfrm>
              <a:custGeom>
                <a:avLst/>
                <a:gdLst>
                  <a:gd name="T0" fmla="*/ 13 w 9"/>
                  <a:gd name="T1" fmla="*/ 0 h 9"/>
                  <a:gd name="T2" fmla="*/ 0 w 9"/>
                  <a:gd name="T3" fmla="*/ 7 h 9"/>
                  <a:gd name="T4" fmla="*/ 36 w 9"/>
                  <a:gd name="T5" fmla="*/ 28 h 9"/>
                  <a:gd name="T6" fmla="*/ 39 w 9"/>
                  <a:gd name="T7" fmla="*/ 9 h 9"/>
                  <a:gd name="T8" fmla="*/ 13 w 9"/>
                  <a:gd name="T9" fmla="*/ 0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" h="9">
                    <a:moveTo>
                      <a:pt x="3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2" y="6"/>
                      <a:pt x="4" y="8"/>
                      <a:pt x="8" y="9"/>
                    </a:cubicBezTo>
                    <a:cubicBezTo>
                      <a:pt x="9" y="7"/>
                      <a:pt x="9" y="5"/>
                      <a:pt x="9" y="3"/>
                    </a:cubicBezTo>
                    <a:cubicBezTo>
                      <a:pt x="7" y="2"/>
                      <a:pt x="5" y="1"/>
                      <a:pt x="3" y="0"/>
                    </a:cubicBezTo>
                  </a:path>
                </a:pathLst>
              </a:custGeom>
              <a:solidFill>
                <a:srgbClr val="CECA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06" name="Freeform 5422">
                <a:extLst>
                  <a:ext uri="{FF2B5EF4-FFF2-40B4-BE49-F238E27FC236}">
                    <a16:creationId xmlns:a16="http://schemas.microsoft.com/office/drawing/2014/main" id="{B2F4474D-5167-446C-AFBC-087A90DFDF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1" y="1453"/>
                <a:ext cx="11" cy="60"/>
              </a:xfrm>
              <a:custGeom>
                <a:avLst/>
                <a:gdLst>
                  <a:gd name="T0" fmla="*/ 26 w 8"/>
                  <a:gd name="T1" fmla="*/ 0 h 44"/>
                  <a:gd name="T2" fmla="*/ 0 w 8"/>
                  <a:gd name="T3" fmla="*/ 153 h 44"/>
                  <a:gd name="T4" fmla="*/ 21 w 8"/>
                  <a:gd name="T5" fmla="*/ 127 h 44"/>
                  <a:gd name="T6" fmla="*/ 26 w 8"/>
                  <a:gd name="T7" fmla="*/ 0 h 4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" h="44">
                    <a:moveTo>
                      <a:pt x="7" y="0"/>
                    </a:moveTo>
                    <a:cubicBezTo>
                      <a:pt x="5" y="15"/>
                      <a:pt x="2" y="30"/>
                      <a:pt x="0" y="44"/>
                    </a:cubicBezTo>
                    <a:cubicBezTo>
                      <a:pt x="2" y="42"/>
                      <a:pt x="4" y="39"/>
                      <a:pt x="6" y="37"/>
                    </a:cubicBezTo>
                    <a:cubicBezTo>
                      <a:pt x="7" y="24"/>
                      <a:pt x="8" y="12"/>
                      <a:pt x="7" y="0"/>
                    </a:cubicBezTo>
                  </a:path>
                </a:pathLst>
              </a:custGeom>
              <a:solidFill>
                <a:srgbClr val="CECA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07" name="Freeform 5423">
                <a:extLst>
                  <a:ext uri="{FF2B5EF4-FFF2-40B4-BE49-F238E27FC236}">
                    <a16:creationId xmlns:a16="http://schemas.microsoft.com/office/drawing/2014/main" id="{3433ADF1-32FF-44E1-8038-7250FE02AD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6" y="983"/>
                <a:ext cx="15" cy="62"/>
              </a:xfrm>
              <a:custGeom>
                <a:avLst/>
                <a:gdLst>
                  <a:gd name="T0" fmla="*/ 30 w 11"/>
                  <a:gd name="T1" fmla="*/ 0 h 45"/>
                  <a:gd name="T2" fmla="*/ 26 w 11"/>
                  <a:gd name="T3" fmla="*/ 8 h 45"/>
                  <a:gd name="T4" fmla="*/ 0 w 11"/>
                  <a:gd name="T5" fmla="*/ 117 h 45"/>
                  <a:gd name="T6" fmla="*/ 19 w 11"/>
                  <a:gd name="T7" fmla="*/ 161 h 45"/>
                  <a:gd name="T8" fmla="*/ 27 w 11"/>
                  <a:gd name="T9" fmla="*/ 117 h 45"/>
                  <a:gd name="T10" fmla="*/ 30 w 11"/>
                  <a:gd name="T11" fmla="*/ 0 h 4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1" h="45">
                    <a:moveTo>
                      <a:pt x="9" y="0"/>
                    </a:moveTo>
                    <a:cubicBezTo>
                      <a:pt x="7" y="2"/>
                      <a:pt x="7" y="2"/>
                      <a:pt x="7" y="2"/>
                    </a:cubicBezTo>
                    <a:cubicBezTo>
                      <a:pt x="5" y="12"/>
                      <a:pt x="3" y="22"/>
                      <a:pt x="0" y="33"/>
                    </a:cubicBezTo>
                    <a:cubicBezTo>
                      <a:pt x="2" y="37"/>
                      <a:pt x="3" y="41"/>
                      <a:pt x="5" y="45"/>
                    </a:cubicBezTo>
                    <a:cubicBezTo>
                      <a:pt x="6" y="41"/>
                      <a:pt x="7" y="37"/>
                      <a:pt x="8" y="33"/>
                    </a:cubicBezTo>
                    <a:cubicBezTo>
                      <a:pt x="11" y="21"/>
                      <a:pt x="9" y="11"/>
                      <a:pt x="9" y="0"/>
                    </a:cubicBezTo>
                  </a:path>
                </a:pathLst>
              </a:custGeom>
              <a:solidFill>
                <a:srgbClr val="CECA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08" name="Freeform 5424">
                <a:extLst>
                  <a:ext uri="{FF2B5EF4-FFF2-40B4-BE49-F238E27FC236}">
                    <a16:creationId xmlns:a16="http://schemas.microsoft.com/office/drawing/2014/main" id="{995B8292-E545-4B42-AC2E-0264F3E219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65" y="996"/>
                <a:ext cx="7" cy="12"/>
              </a:xfrm>
              <a:custGeom>
                <a:avLst/>
                <a:gdLst>
                  <a:gd name="T0" fmla="*/ 0 w 5"/>
                  <a:gd name="T1" fmla="*/ 0 h 9"/>
                  <a:gd name="T2" fmla="*/ 0 w 5"/>
                  <a:gd name="T3" fmla="*/ 0 h 9"/>
                  <a:gd name="T4" fmla="*/ 20 w 5"/>
                  <a:gd name="T5" fmla="*/ 28 h 9"/>
                  <a:gd name="T6" fmla="*/ 20 w 5"/>
                  <a:gd name="T7" fmla="*/ 20 h 9"/>
                  <a:gd name="T8" fmla="*/ 0 w 5"/>
                  <a:gd name="T9" fmla="*/ 0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9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3"/>
                      <a:pt x="4" y="6"/>
                      <a:pt x="5" y="9"/>
                    </a:cubicBezTo>
                    <a:cubicBezTo>
                      <a:pt x="5" y="8"/>
                      <a:pt x="5" y="7"/>
                      <a:pt x="5" y="6"/>
                    </a:cubicBezTo>
                    <a:cubicBezTo>
                      <a:pt x="3" y="4"/>
                      <a:pt x="2" y="2"/>
                      <a:pt x="0" y="0"/>
                    </a:cubicBezTo>
                  </a:path>
                </a:pathLst>
              </a:custGeom>
              <a:solidFill>
                <a:srgbClr val="B0A9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09" name="Freeform 5425">
                <a:extLst>
                  <a:ext uri="{FF2B5EF4-FFF2-40B4-BE49-F238E27FC236}">
                    <a16:creationId xmlns:a16="http://schemas.microsoft.com/office/drawing/2014/main" id="{814F5AF3-BC20-4E0C-9C1F-8E1CAF0754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2" y="1017"/>
                <a:ext cx="2" cy="2"/>
              </a:xfrm>
              <a:custGeom>
                <a:avLst/>
                <a:gdLst>
                  <a:gd name="T0" fmla="*/ 16 w 1"/>
                  <a:gd name="T1" fmla="*/ 0 h 1"/>
                  <a:gd name="T2" fmla="*/ 0 w 1"/>
                  <a:gd name="T3" fmla="*/ 0 h 1"/>
                  <a:gd name="T4" fmla="*/ 16 w 1"/>
                  <a:gd name="T5" fmla="*/ 16 h 1"/>
                  <a:gd name="T6" fmla="*/ 16 w 1"/>
                  <a:gd name="T7" fmla="*/ 0 h 1"/>
                  <a:gd name="T8" fmla="*/ 16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8D84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10" name="Freeform 5426">
                <a:extLst>
                  <a:ext uri="{FF2B5EF4-FFF2-40B4-BE49-F238E27FC236}">
                    <a16:creationId xmlns:a16="http://schemas.microsoft.com/office/drawing/2014/main" id="{7EDD0AFD-CADF-4831-B883-2419ED1B4A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65" y="996"/>
                <a:ext cx="9" cy="21"/>
              </a:xfrm>
              <a:custGeom>
                <a:avLst/>
                <a:gdLst>
                  <a:gd name="T0" fmla="*/ 0 w 6"/>
                  <a:gd name="T1" fmla="*/ 0 h 16"/>
                  <a:gd name="T2" fmla="*/ 27 w 6"/>
                  <a:gd name="T3" fmla="*/ 49 h 16"/>
                  <a:gd name="T4" fmla="*/ 32 w 6"/>
                  <a:gd name="T5" fmla="*/ 49 h 16"/>
                  <a:gd name="T6" fmla="*/ 27 w 6"/>
                  <a:gd name="T7" fmla="*/ 28 h 16"/>
                  <a:gd name="T8" fmla="*/ 0 w 6"/>
                  <a:gd name="T9" fmla="*/ 0 h 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16">
                    <a:moveTo>
                      <a:pt x="0" y="0"/>
                    </a:moveTo>
                    <a:cubicBezTo>
                      <a:pt x="1" y="5"/>
                      <a:pt x="3" y="11"/>
                      <a:pt x="5" y="16"/>
                    </a:cubicBezTo>
                    <a:cubicBezTo>
                      <a:pt x="5" y="16"/>
                      <a:pt x="5" y="16"/>
                      <a:pt x="6" y="16"/>
                    </a:cubicBezTo>
                    <a:cubicBezTo>
                      <a:pt x="6" y="13"/>
                      <a:pt x="5" y="11"/>
                      <a:pt x="5" y="9"/>
                    </a:cubicBezTo>
                    <a:cubicBezTo>
                      <a:pt x="4" y="6"/>
                      <a:pt x="2" y="3"/>
                      <a:pt x="0" y="0"/>
                    </a:cubicBezTo>
                  </a:path>
                </a:pathLst>
              </a:custGeom>
              <a:solidFill>
                <a:srgbClr val="B7B1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11" name="Freeform 5427">
                <a:extLst>
                  <a:ext uri="{FF2B5EF4-FFF2-40B4-BE49-F238E27FC236}">
                    <a16:creationId xmlns:a16="http://schemas.microsoft.com/office/drawing/2014/main" id="{49261395-F60F-4572-9D9D-252AAC33980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715" y="1258"/>
                <a:ext cx="8" cy="187"/>
              </a:xfrm>
              <a:custGeom>
                <a:avLst/>
                <a:gdLst>
                  <a:gd name="T0" fmla="*/ 9 w 6"/>
                  <a:gd name="T1" fmla="*/ 310 h 138"/>
                  <a:gd name="T2" fmla="*/ 1 w 6"/>
                  <a:gd name="T3" fmla="*/ 337 h 138"/>
                  <a:gd name="T4" fmla="*/ 12 w 6"/>
                  <a:gd name="T5" fmla="*/ 465 h 138"/>
                  <a:gd name="T6" fmla="*/ 20 w 6"/>
                  <a:gd name="T7" fmla="*/ 400 h 138"/>
                  <a:gd name="T8" fmla="*/ 9 w 6"/>
                  <a:gd name="T9" fmla="*/ 310 h 138"/>
                  <a:gd name="T10" fmla="*/ 1 w 6"/>
                  <a:gd name="T11" fmla="*/ 0 h 138"/>
                  <a:gd name="T12" fmla="*/ 1 w 6"/>
                  <a:gd name="T13" fmla="*/ 35 h 138"/>
                  <a:gd name="T14" fmla="*/ 12 w 6"/>
                  <a:gd name="T15" fmla="*/ 133 h 138"/>
                  <a:gd name="T16" fmla="*/ 9 w 6"/>
                  <a:gd name="T17" fmla="*/ 16 h 138"/>
                  <a:gd name="T18" fmla="*/ 1 w 6"/>
                  <a:gd name="T19" fmla="*/ 0 h 138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6" h="138">
                    <a:moveTo>
                      <a:pt x="3" y="92"/>
                    </a:moveTo>
                    <a:cubicBezTo>
                      <a:pt x="2" y="94"/>
                      <a:pt x="2" y="97"/>
                      <a:pt x="1" y="100"/>
                    </a:cubicBezTo>
                    <a:cubicBezTo>
                      <a:pt x="3" y="113"/>
                      <a:pt x="4" y="125"/>
                      <a:pt x="4" y="138"/>
                    </a:cubicBezTo>
                    <a:cubicBezTo>
                      <a:pt x="5" y="131"/>
                      <a:pt x="6" y="125"/>
                      <a:pt x="6" y="119"/>
                    </a:cubicBezTo>
                    <a:cubicBezTo>
                      <a:pt x="6" y="110"/>
                      <a:pt x="4" y="101"/>
                      <a:pt x="3" y="92"/>
                    </a:cubicBezTo>
                    <a:moveTo>
                      <a:pt x="1" y="0"/>
                    </a:moveTo>
                    <a:cubicBezTo>
                      <a:pt x="1" y="3"/>
                      <a:pt x="1" y="7"/>
                      <a:pt x="1" y="10"/>
                    </a:cubicBezTo>
                    <a:cubicBezTo>
                      <a:pt x="0" y="20"/>
                      <a:pt x="2" y="30"/>
                      <a:pt x="4" y="39"/>
                    </a:cubicBezTo>
                    <a:cubicBezTo>
                      <a:pt x="5" y="28"/>
                      <a:pt x="6" y="16"/>
                      <a:pt x="3" y="5"/>
                    </a:cubicBezTo>
                    <a:cubicBezTo>
                      <a:pt x="2" y="3"/>
                      <a:pt x="2" y="2"/>
                      <a:pt x="1" y="0"/>
                    </a:cubicBezTo>
                  </a:path>
                </a:pathLst>
              </a:custGeom>
              <a:solidFill>
                <a:srgbClr val="A7A0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12" name="Freeform 5428">
                <a:extLst>
                  <a:ext uri="{FF2B5EF4-FFF2-40B4-BE49-F238E27FC236}">
                    <a16:creationId xmlns:a16="http://schemas.microsoft.com/office/drawing/2014/main" id="{31217D35-38C0-4EAD-B261-1D1F6C7F70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16" y="1186"/>
                <a:ext cx="49" cy="302"/>
              </a:xfrm>
              <a:custGeom>
                <a:avLst/>
                <a:gdLst>
                  <a:gd name="T0" fmla="*/ 30 w 36"/>
                  <a:gd name="T1" fmla="*/ 0 h 223"/>
                  <a:gd name="T2" fmla="*/ 0 w 36"/>
                  <a:gd name="T3" fmla="*/ 180 h 223"/>
                  <a:gd name="T4" fmla="*/ 7 w 36"/>
                  <a:gd name="T5" fmla="*/ 196 h 223"/>
                  <a:gd name="T6" fmla="*/ 10 w 36"/>
                  <a:gd name="T7" fmla="*/ 310 h 223"/>
                  <a:gd name="T8" fmla="*/ 14 w 36"/>
                  <a:gd name="T9" fmla="*/ 447 h 223"/>
                  <a:gd name="T10" fmla="*/ 7 w 36"/>
                  <a:gd name="T11" fmla="*/ 486 h 223"/>
                  <a:gd name="T12" fmla="*/ 19 w 36"/>
                  <a:gd name="T13" fmla="*/ 580 h 223"/>
                  <a:gd name="T14" fmla="*/ 10 w 36"/>
                  <a:gd name="T15" fmla="*/ 643 h 223"/>
                  <a:gd name="T16" fmla="*/ 14 w 36"/>
                  <a:gd name="T17" fmla="*/ 693 h 223"/>
                  <a:gd name="T18" fmla="*/ 14 w 36"/>
                  <a:gd name="T19" fmla="*/ 706 h 223"/>
                  <a:gd name="T20" fmla="*/ 68 w 36"/>
                  <a:gd name="T21" fmla="*/ 750 h 223"/>
                  <a:gd name="T22" fmla="*/ 65 w 36"/>
                  <a:gd name="T23" fmla="*/ 367 h 223"/>
                  <a:gd name="T24" fmla="*/ 63 w 36"/>
                  <a:gd name="T25" fmla="*/ 202 h 223"/>
                  <a:gd name="T26" fmla="*/ 46 w 36"/>
                  <a:gd name="T27" fmla="*/ 68 h 223"/>
                  <a:gd name="T28" fmla="*/ 30 w 36"/>
                  <a:gd name="T29" fmla="*/ 0 h 22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36" h="223">
                    <a:moveTo>
                      <a:pt x="9" y="0"/>
                    </a:moveTo>
                    <a:cubicBezTo>
                      <a:pt x="9" y="19"/>
                      <a:pt x="3" y="36"/>
                      <a:pt x="0" y="53"/>
                    </a:cubicBezTo>
                    <a:cubicBezTo>
                      <a:pt x="1" y="55"/>
                      <a:pt x="1" y="56"/>
                      <a:pt x="2" y="58"/>
                    </a:cubicBezTo>
                    <a:cubicBezTo>
                      <a:pt x="5" y="69"/>
                      <a:pt x="4" y="81"/>
                      <a:pt x="3" y="92"/>
                    </a:cubicBezTo>
                    <a:cubicBezTo>
                      <a:pt x="5" y="105"/>
                      <a:pt x="7" y="118"/>
                      <a:pt x="4" y="133"/>
                    </a:cubicBezTo>
                    <a:cubicBezTo>
                      <a:pt x="3" y="137"/>
                      <a:pt x="3" y="141"/>
                      <a:pt x="2" y="145"/>
                    </a:cubicBezTo>
                    <a:cubicBezTo>
                      <a:pt x="3" y="154"/>
                      <a:pt x="5" y="163"/>
                      <a:pt x="5" y="172"/>
                    </a:cubicBezTo>
                    <a:cubicBezTo>
                      <a:pt x="5" y="178"/>
                      <a:pt x="4" y="184"/>
                      <a:pt x="3" y="191"/>
                    </a:cubicBezTo>
                    <a:cubicBezTo>
                      <a:pt x="4" y="196"/>
                      <a:pt x="4" y="201"/>
                      <a:pt x="4" y="206"/>
                    </a:cubicBezTo>
                    <a:cubicBezTo>
                      <a:pt x="4" y="207"/>
                      <a:pt x="4" y="209"/>
                      <a:pt x="4" y="210"/>
                    </a:cubicBezTo>
                    <a:cubicBezTo>
                      <a:pt x="8" y="217"/>
                      <a:pt x="13" y="222"/>
                      <a:pt x="20" y="223"/>
                    </a:cubicBezTo>
                    <a:cubicBezTo>
                      <a:pt x="36" y="195"/>
                      <a:pt x="19" y="140"/>
                      <a:pt x="19" y="109"/>
                    </a:cubicBezTo>
                    <a:cubicBezTo>
                      <a:pt x="19" y="92"/>
                      <a:pt x="19" y="76"/>
                      <a:pt x="18" y="60"/>
                    </a:cubicBezTo>
                    <a:cubicBezTo>
                      <a:pt x="16" y="46"/>
                      <a:pt x="14" y="33"/>
                      <a:pt x="13" y="20"/>
                    </a:cubicBezTo>
                    <a:cubicBezTo>
                      <a:pt x="12" y="13"/>
                      <a:pt x="10" y="6"/>
                      <a:pt x="9" y="0"/>
                    </a:cubicBezTo>
                  </a:path>
                </a:pathLst>
              </a:custGeom>
              <a:solidFill>
                <a:srgbClr val="C8C3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13" name="Freeform 5429">
                <a:extLst>
                  <a:ext uri="{FF2B5EF4-FFF2-40B4-BE49-F238E27FC236}">
                    <a16:creationId xmlns:a16="http://schemas.microsoft.com/office/drawing/2014/main" id="{7E6DA0F9-7CC6-43DE-BC12-810A5C3D49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34" y="1213"/>
                <a:ext cx="7" cy="54"/>
              </a:xfrm>
              <a:custGeom>
                <a:avLst/>
                <a:gdLst>
                  <a:gd name="T0" fmla="*/ 0 w 5"/>
                  <a:gd name="T1" fmla="*/ 0 h 40"/>
                  <a:gd name="T2" fmla="*/ 20 w 5"/>
                  <a:gd name="T3" fmla="*/ 134 h 40"/>
                  <a:gd name="T4" fmla="*/ 0 w 5"/>
                  <a:gd name="T5" fmla="*/ 0 h 4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40">
                    <a:moveTo>
                      <a:pt x="0" y="0"/>
                    </a:moveTo>
                    <a:cubicBezTo>
                      <a:pt x="1" y="13"/>
                      <a:pt x="3" y="26"/>
                      <a:pt x="5" y="40"/>
                    </a:cubicBezTo>
                    <a:cubicBezTo>
                      <a:pt x="4" y="26"/>
                      <a:pt x="3" y="13"/>
                      <a:pt x="0" y="0"/>
                    </a:cubicBezTo>
                  </a:path>
                </a:pathLst>
              </a:custGeom>
              <a:solidFill>
                <a:srgbClr val="DEDA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14" name="Freeform 5430">
                <a:extLst>
                  <a:ext uri="{FF2B5EF4-FFF2-40B4-BE49-F238E27FC236}">
                    <a16:creationId xmlns:a16="http://schemas.microsoft.com/office/drawing/2014/main" id="{D82E67FD-7CB4-454E-A287-6D408975DE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11" y="1393"/>
                <a:ext cx="9" cy="69"/>
              </a:xfrm>
              <a:custGeom>
                <a:avLst/>
                <a:gdLst>
                  <a:gd name="T0" fmla="*/ 10 w 7"/>
                  <a:gd name="T1" fmla="*/ 0 h 51"/>
                  <a:gd name="T2" fmla="*/ 1 w 7"/>
                  <a:gd name="T3" fmla="*/ 141 h 51"/>
                  <a:gd name="T4" fmla="*/ 13 w 7"/>
                  <a:gd name="T5" fmla="*/ 170 h 51"/>
                  <a:gd name="T6" fmla="*/ 19 w 7"/>
                  <a:gd name="T7" fmla="*/ 126 h 51"/>
                  <a:gd name="T8" fmla="*/ 10 w 7"/>
                  <a:gd name="T9" fmla="*/ 0 h 5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" h="51">
                    <a:moveTo>
                      <a:pt x="4" y="0"/>
                    </a:moveTo>
                    <a:cubicBezTo>
                      <a:pt x="2" y="14"/>
                      <a:pt x="0" y="28"/>
                      <a:pt x="1" y="42"/>
                    </a:cubicBezTo>
                    <a:cubicBezTo>
                      <a:pt x="3" y="45"/>
                      <a:pt x="4" y="48"/>
                      <a:pt x="5" y="51"/>
                    </a:cubicBezTo>
                    <a:cubicBezTo>
                      <a:pt x="6" y="47"/>
                      <a:pt x="7" y="42"/>
                      <a:pt x="7" y="38"/>
                    </a:cubicBezTo>
                    <a:cubicBezTo>
                      <a:pt x="7" y="25"/>
                      <a:pt x="6" y="13"/>
                      <a:pt x="4" y="0"/>
                    </a:cubicBezTo>
                  </a:path>
                </a:pathLst>
              </a:custGeom>
              <a:solidFill>
                <a:srgbClr val="B0A9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15" name="Freeform 5431">
                <a:extLst>
                  <a:ext uri="{FF2B5EF4-FFF2-40B4-BE49-F238E27FC236}">
                    <a16:creationId xmlns:a16="http://schemas.microsoft.com/office/drawing/2014/main" id="{6656C4E8-616F-4DAB-98A3-28FBEB9C3E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18" y="1445"/>
                <a:ext cx="4" cy="26"/>
              </a:xfrm>
              <a:custGeom>
                <a:avLst/>
                <a:gdLst>
                  <a:gd name="T0" fmla="*/ 7 w 3"/>
                  <a:gd name="T1" fmla="*/ 0 h 19"/>
                  <a:gd name="T2" fmla="*/ 0 w 3"/>
                  <a:gd name="T3" fmla="*/ 47 h 19"/>
                  <a:gd name="T4" fmla="*/ 9 w 3"/>
                  <a:gd name="T5" fmla="*/ 67 h 19"/>
                  <a:gd name="T6" fmla="*/ 9 w 3"/>
                  <a:gd name="T7" fmla="*/ 55 h 19"/>
                  <a:gd name="T8" fmla="*/ 7 w 3"/>
                  <a:gd name="T9" fmla="*/ 0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19">
                    <a:moveTo>
                      <a:pt x="2" y="0"/>
                    </a:moveTo>
                    <a:cubicBezTo>
                      <a:pt x="2" y="4"/>
                      <a:pt x="1" y="9"/>
                      <a:pt x="0" y="13"/>
                    </a:cubicBezTo>
                    <a:cubicBezTo>
                      <a:pt x="1" y="15"/>
                      <a:pt x="2" y="17"/>
                      <a:pt x="3" y="19"/>
                    </a:cubicBezTo>
                    <a:cubicBezTo>
                      <a:pt x="3" y="18"/>
                      <a:pt x="3" y="16"/>
                      <a:pt x="3" y="15"/>
                    </a:cubicBezTo>
                    <a:cubicBezTo>
                      <a:pt x="3" y="10"/>
                      <a:pt x="3" y="5"/>
                      <a:pt x="2" y="0"/>
                    </a:cubicBezTo>
                  </a:path>
                </a:pathLst>
              </a:custGeom>
              <a:solidFill>
                <a:srgbClr val="CECA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16" name="Freeform 5432">
                <a:extLst>
                  <a:ext uri="{FF2B5EF4-FFF2-40B4-BE49-F238E27FC236}">
                    <a16:creationId xmlns:a16="http://schemas.microsoft.com/office/drawing/2014/main" id="{25FC1F5E-BC6E-4D07-B477-6CEF653079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0" y="1176"/>
                <a:ext cx="30" cy="217"/>
              </a:xfrm>
              <a:custGeom>
                <a:avLst/>
                <a:gdLst>
                  <a:gd name="T0" fmla="*/ 56 w 22"/>
                  <a:gd name="T1" fmla="*/ 0 h 160"/>
                  <a:gd name="T2" fmla="*/ 19 w 22"/>
                  <a:gd name="T3" fmla="*/ 107 h 160"/>
                  <a:gd name="T4" fmla="*/ 7 w 22"/>
                  <a:gd name="T5" fmla="*/ 296 h 160"/>
                  <a:gd name="T6" fmla="*/ 57 w 22"/>
                  <a:gd name="T7" fmla="*/ 486 h 160"/>
                  <a:gd name="T8" fmla="*/ 65 w 22"/>
                  <a:gd name="T9" fmla="*/ 541 h 160"/>
                  <a:gd name="T10" fmla="*/ 75 w 22"/>
                  <a:gd name="T11" fmla="*/ 513 h 160"/>
                  <a:gd name="T12" fmla="*/ 65 w 22"/>
                  <a:gd name="T13" fmla="*/ 412 h 160"/>
                  <a:gd name="T14" fmla="*/ 76 w 22"/>
                  <a:gd name="T15" fmla="*/ 335 h 160"/>
                  <a:gd name="T16" fmla="*/ 65 w 22"/>
                  <a:gd name="T17" fmla="*/ 237 h 160"/>
                  <a:gd name="T18" fmla="*/ 65 w 22"/>
                  <a:gd name="T19" fmla="*/ 202 h 160"/>
                  <a:gd name="T20" fmla="*/ 37 w 22"/>
                  <a:gd name="T21" fmla="*/ 125 h 160"/>
                  <a:gd name="T22" fmla="*/ 50 w 22"/>
                  <a:gd name="T23" fmla="*/ 27 h 160"/>
                  <a:gd name="T24" fmla="*/ 56 w 22"/>
                  <a:gd name="T25" fmla="*/ 0 h 16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2" h="160">
                    <a:moveTo>
                      <a:pt x="16" y="0"/>
                    </a:moveTo>
                    <a:cubicBezTo>
                      <a:pt x="13" y="11"/>
                      <a:pt x="9" y="21"/>
                      <a:pt x="5" y="32"/>
                    </a:cubicBezTo>
                    <a:cubicBezTo>
                      <a:pt x="5" y="51"/>
                      <a:pt x="0" y="69"/>
                      <a:pt x="2" y="88"/>
                    </a:cubicBezTo>
                    <a:cubicBezTo>
                      <a:pt x="4" y="108"/>
                      <a:pt x="13" y="125"/>
                      <a:pt x="17" y="144"/>
                    </a:cubicBezTo>
                    <a:cubicBezTo>
                      <a:pt x="18" y="149"/>
                      <a:pt x="19" y="155"/>
                      <a:pt x="19" y="160"/>
                    </a:cubicBezTo>
                    <a:cubicBezTo>
                      <a:pt x="20" y="157"/>
                      <a:pt x="20" y="154"/>
                      <a:pt x="21" y="152"/>
                    </a:cubicBezTo>
                    <a:cubicBezTo>
                      <a:pt x="20" y="142"/>
                      <a:pt x="18" y="132"/>
                      <a:pt x="19" y="122"/>
                    </a:cubicBezTo>
                    <a:cubicBezTo>
                      <a:pt x="19" y="114"/>
                      <a:pt x="21" y="107"/>
                      <a:pt x="22" y="99"/>
                    </a:cubicBezTo>
                    <a:cubicBezTo>
                      <a:pt x="20" y="90"/>
                      <a:pt x="18" y="80"/>
                      <a:pt x="19" y="70"/>
                    </a:cubicBezTo>
                    <a:cubicBezTo>
                      <a:pt x="19" y="67"/>
                      <a:pt x="19" y="63"/>
                      <a:pt x="19" y="60"/>
                    </a:cubicBezTo>
                    <a:cubicBezTo>
                      <a:pt x="16" y="52"/>
                      <a:pt x="12" y="47"/>
                      <a:pt x="11" y="37"/>
                    </a:cubicBezTo>
                    <a:cubicBezTo>
                      <a:pt x="10" y="26"/>
                      <a:pt x="14" y="18"/>
                      <a:pt x="15" y="8"/>
                    </a:cubicBezTo>
                    <a:cubicBezTo>
                      <a:pt x="16" y="5"/>
                      <a:pt x="16" y="3"/>
                      <a:pt x="16" y="0"/>
                    </a:cubicBezTo>
                  </a:path>
                </a:pathLst>
              </a:custGeom>
              <a:solidFill>
                <a:srgbClr val="C8C3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17" name="Freeform 5433">
                <a:extLst>
                  <a:ext uri="{FF2B5EF4-FFF2-40B4-BE49-F238E27FC236}">
                    <a16:creationId xmlns:a16="http://schemas.microsoft.com/office/drawing/2014/main" id="{F4310032-A5AC-47D0-BEAD-2906BE3251D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704" y="1148"/>
                <a:ext cx="24" cy="234"/>
              </a:xfrm>
              <a:custGeom>
                <a:avLst/>
                <a:gdLst>
                  <a:gd name="T0" fmla="*/ 37 w 18"/>
                  <a:gd name="T1" fmla="*/ 400 h 173"/>
                  <a:gd name="T2" fmla="*/ 28 w 18"/>
                  <a:gd name="T3" fmla="*/ 477 h 173"/>
                  <a:gd name="T4" fmla="*/ 36 w 18"/>
                  <a:gd name="T5" fmla="*/ 580 h 173"/>
                  <a:gd name="T6" fmla="*/ 41 w 18"/>
                  <a:gd name="T7" fmla="*/ 540 h 173"/>
                  <a:gd name="T8" fmla="*/ 37 w 18"/>
                  <a:gd name="T9" fmla="*/ 400 h 173"/>
                  <a:gd name="T10" fmla="*/ 27 w 18"/>
                  <a:gd name="T11" fmla="*/ 0 h 173"/>
                  <a:gd name="T12" fmla="*/ 27 w 18"/>
                  <a:gd name="T13" fmla="*/ 50 h 173"/>
                  <a:gd name="T14" fmla="*/ 20 w 18"/>
                  <a:gd name="T15" fmla="*/ 69 h 173"/>
                  <a:gd name="T16" fmla="*/ 16 w 18"/>
                  <a:gd name="T17" fmla="*/ 97 h 173"/>
                  <a:gd name="T18" fmla="*/ 1 w 18"/>
                  <a:gd name="T19" fmla="*/ 193 h 173"/>
                  <a:gd name="T20" fmla="*/ 28 w 18"/>
                  <a:gd name="T21" fmla="*/ 273 h 173"/>
                  <a:gd name="T22" fmla="*/ 57 w 18"/>
                  <a:gd name="T23" fmla="*/ 93 h 173"/>
                  <a:gd name="T24" fmla="*/ 27 w 18"/>
                  <a:gd name="T25" fmla="*/ 0 h 1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8" h="173">
                    <a:moveTo>
                      <a:pt x="12" y="120"/>
                    </a:moveTo>
                    <a:cubicBezTo>
                      <a:pt x="11" y="128"/>
                      <a:pt x="9" y="135"/>
                      <a:pt x="9" y="143"/>
                    </a:cubicBezTo>
                    <a:cubicBezTo>
                      <a:pt x="8" y="153"/>
                      <a:pt x="10" y="163"/>
                      <a:pt x="11" y="173"/>
                    </a:cubicBezTo>
                    <a:cubicBezTo>
                      <a:pt x="12" y="169"/>
                      <a:pt x="12" y="165"/>
                      <a:pt x="13" y="161"/>
                    </a:cubicBezTo>
                    <a:cubicBezTo>
                      <a:pt x="16" y="146"/>
                      <a:pt x="14" y="133"/>
                      <a:pt x="12" y="120"/>
                    </a:cubicBezTo>
                    <a:moveTo>
                      <a:pt x="8" y="0"/>
                    </a:moveTo>
                    <a:cubicBezTo>
                      <a:pt x="8" y="15"/>
                      <a:pt x="8" y="15"/>
                      <a:pt x="8" y="15"/>
                    </a:cubicBezTo>
                    <a:cubicBezTo>
                      <a:pt x="7" y="17"/>
                      <a:pt x="7" y="19"/>
                      <a:pt x="6" y="21"/>
                    </a:cubicBezTo>
                    <a:cubicBezTo>
                      <a:pt x="6" y="24"/>
                      <a:pt x="6" y="26"/>
                      <a:pt x="5" y="29"/>
                    </a:cubicBezTo>
                    <a:cubicBezTo>
                      <a:pt x="4" y="39"/>
                      <a:pt x="0" y="47"/>
                      <a:pt x="1" y="58"/>
                    </a:cubicBezTo>
                    <a:cubicBezTo>
                      <a:pt x="2" y="68"/>
                      <a:pt x="6" y="73"/>
                      <a:pt x="9" y="81"/>
                    </a:cubicBezTo>
                    <a:cubicBezTo>
                      <a:pt x="12" y="64"/>
                      <a:pt x="18" y="47"/>
                      <a:pt x="18" y="28"/>
                    </a:cubicBezTo>
                    <a:cubicBezTo>
                      <a:pt x="15" y="18"/>
                      <a:pt x="12" y="9"/>
                      <a:pt x="8" y="0"/>
                    </a:cubicBezTo>
                  </a:path>
                </a:pathLst>
              </a:custGeom>
              <a:solidFill>
                <a:srgbClr val="DEDA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18" name="Freeform 5434">
                <a:extLst>
                  <a:ext uri="{FF2B5EF4-FFF2-40B4-BE49-F238E27FC236}">
                    <a16:creationId xmlns:a16="http://schemas.microsoft.com/office/drawing/2014/main" id="{6F3947F0-7D9A-46E6-AF13-21FC817EAA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84" y="1220"/>
                <a:ext cx="32" cy="230"/>
              </a:xfrm>
              <a:custGeom>
                <a:avLst/>
                <a:gdLst>
                  <a:gd name="T0" fmla="*/ 31 w 24"/>
                  <a:gd name="T1" fmla="*/ 0 h 170"/>
                  <a:gd name="T2" fmla="*/ 7 w 24"/>
                  <a:gd name="T3" fmla="*/ 175 h 170"/>
                  <a:gd name="T4" fmla="*/ 37 w 24"/>
                  <a:gd name="T5" fmla="*/ 434 h 170"/>
                  <a:gd name="T6" fmla="*/ 65 w 24"/>
                  <a:gd name="T7" fmla="*/ 570 h 170"/>
                  <a:gd name="T8" fmla="*/ 76 w 24"/>
                  <a:gd name="T9" fmla="*/ 429 h 170"/>
                  <a:gd name="T10" fmla="*/ 69 w 24"/>
                  <a:gd name="T11" fmla="*/ 377 h 170"/>
                  <a:gd name="T12" fmla="*/ 21 w 24"/>
                  <a:gd name="T13" fmla="*/ 188 h 170"/>
                  <a:gd name="T14" fmla="*/ 31 w 24"/>
                  <a:gd name="T15" fmla="*/ 0 h 17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4" h="170">
                    <a:moveTo>
                      <a:pt x="10" y="0"/>
                    </a:moveTo>
                    <a:cubicBezTo>
                      <a:pt x="4" y="16"/>
                      <a:pt x="0" y="33"/>
                      <a:pt x="2" y="52"/>
                    </a:cubicBezTo>
                    <a:cubicBezTo>
                      <a:pt x="4" y="77"/>
                      <a:pt x="7" y="103"/>
                      <a:pt x="12" y="129"/>
                    </a:cubicBezTo>
                    <a:cubicBezTo>
                      <a:pt x="14" y="138"/>
                      <a:pt x="16" y="155"/>
                      <a:pt x="21" y="170"/>
                    </a:cubicBezTo>
                    <a:cubicBezTo>
                      <a:pt x="20" y="156"/>
                      <a:pt x="22" y="142"/>
                      <a:pt x="24" y="128"/>
                    </a:cubicBezTo>
                    <a:cubicBezTo>
                      <a:pt x="24" y="123"/>
                      <a:pt x="23" y="117"/>
                      <a:pt x="22" y="112"/>
                    </a:cubicBezTo>
                    <a:cubicBezTo>
                      <a:pt x="18" y="93"/>
                      <a:pt x="9" y="76"/>
                      <a:pt x="7" y="56"/>
                    </a:cubicBezTo>
                    <a:cubicBezTo>
                      <a:pt x="5" y="37"/>
                      <a:pt x="10" y="19"/>
                      <a:pt x="10" y="0"/>
                    </a:cubicBezTo>
                  </a:path>
                </a:pathLst>
              </a:custGeom>
              <a:solidFill>
                <a:srgbClr val="CECA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19" name="Freeform 5435">
                <a:extLst>
                  <a:ext uri="{FF2B5EF4-FFF2-40B4-BE49-F238E27FC236}">
                    <a16:creationId xmlns:a16="http://schemas.microsoft.com/office/drawing/2014/main" id="{EE3C1B73-1EB1-4471-AE8B-908C19E88A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1" y="1301"/>
                <a:ext cx="21" cy="105"/>
              </a:xfrm>
              <a:custGeom>
                <a:avLst/>
                <a:gdLst>
                  <a:gd name="T0" fmla="*/ 20 w 15"/>
                  <a:gd name="T1" fmla="*/ 0 h 77"/>
                  <a:gd name="T2" fmla="*/ 21 w 15"/>
                  <a:gd name="T3" fmla="*/ 63 h 77"/>
                  <a:gd name="T4" fmla="*/ 1 w 15"/>
                  <a:gd name="T5" fmla="*/ 177 h 77"/>
                  <a:gd name="T6" fmla="*/ 1 w 15"/>
                  <a:gd name="T7" fmla="*/ 194 h 77"/>
                  <a:gd name="T8" fmla="*/ 0 w 15"/>
                  <a:gd name="T9" fmla="*/ 194 h 77"/>
                  <a:gd name="T10" fmla="*/ 0 w 15"/>
                  <a:gd name="T11" fmla="*/ 210 h 77"/>
                  <a:gd name="T12" fmla="*/ 1 w 15"/>
                  <a:gd name="T13" fmla="*/ 266 h 77"/>
                  <a:gd name="T14" fmla="*/ 11 w 15"/>
                  <a:gd name="T15" fmla="*/ 245 h 77"/>
                  <a:gd name="T16" fmla="*/ 39 w 15"/>
                  <a:gd name="T17" fmla="*/ 41 h 77"/>
                  <a:gd name="T18" fmla="*/ 20 w 15"/>
                  <a:gd name="T19" fmla="*/ 0 h 7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5" h="77">
                    <a:moveTo>
                      <a:pt x="5" y="0"/>
                    </a:moveTo>
                    <a:cubicBezTo>
                      <a:pt x="6" y="6"/>
                      <a:pt x="6" y="12"/>
                      <a:pt x="6" y="18"/>
                    </a:cubicBezTo>
                    <a:cubicBezTo>
                      <a:pt x="6" y="29"/>
                      <a:pt x="3" y="40"/>
                      <a:pt x="1" y="51"/>
                    </a:cubicBezTo>
                    <a:cubicBezTo>
                      <a:pt x="1" y="52"/>
                      <a:pt x="1" y="54"/>
                      <a:pt x="1" y="56"/>
                    </a:cubicBezTo>
                    <a:cubicBezTo>
                      <a:pt x="1" y="56"/>
                      <a:pt x="0" y="56"/>
                      <a:pt x="0" y="56"/>
                    </a:cubicBezTo>
                    <a:cubicBezTo>
                      <a:pt x="0" y="57"/>
                      <a:pt x="0" y="59"/>
                      <a:pt x="0" y="61"/>
                    </a:cubicBezTo>
                    <a:cubicBezTo>
                      <a:pt x="0" y="66"/>
                      <a:pt x="0" y="72"/>
                      <a:pt x="1" y="77"/>
                    </a:cubicBezTo>
                    <a:cubicBezTo>
                      <a:pt x="2" y="75"/>
                      <a:pt x="3" y="73"/>
                      <a:pt x="3" y="71"/>
                    </a:cubicBezTo>
                    <a:cubicBezTo>
                      <a:pt x="9" y="51"/>
                      <a:pt x="15" y="33"/>
                      <a:pt x="10" y="12"/>
                    </a:cubicBezTo>
                    <a:cubicBezTo>
                      <a:pt x="9" y="8"/>
                      <a:pt x="7" y="4"/>
                      <a:pt x="5" y="0"/>
                    </a:cubicBezTo>
                  </a:path>
                </a:pathLst>
              </a:custGeom>
              <a:solidFill>
                <a:srgbClr val="A7A0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20" name="Freeform 5436">
                <a:extLst>
                  <a:ext uri="{FF2B5EF4-FFF2-40B4-BE49-F238E27FC236}">
                    <a16:creationId xmlns:a16="http://schemas.microsoft.com/office/drawing/2014/main" id="{F1E1A741-C641-4422-A081-0FDB025F92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8" y="1366"/>
                <a:ext cx="25" cy="75"/>
              </a:xfrm>
              <a:custGeom>
                <a:avLst/>
                <a:gdLst>
                  <a:gd name="T0" fmla="*/ 0 w 18"/>
                  <a:gd name="T1" fmla="*/ 0 h 55"/>
                  <a:gd name="T2" fmla="*/ 40 w 18"/>
                  <a:gd name="T3" fmla="*/ 190 h 55"/>
                  <a:gd name="T4" fmla="*/ 68 w 18"/>
                  <a:gd name="T5" fmla="*/ 102 h 55"/>
                  <a:gd name="T6" fmla="*/ 64 w 18"/>
                  <a:gd name="T7" fmla="*/ 46 h 55"/>
                  <a:gd name="T8" fmla="*/ 64 w 18"/>
                  <a:gd name="T9" fmla="*/ 27 h 55"/>
                  <a:gd name="T10" fmla="*/ 0 w 18"/>
                  <a:gd name="T11" fmla="*/ 0 h 5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" h="55">
                    <a:moveTo>
                      <a:pt x="0" y="0"/>
                    </a:moveTo>
                    <a:cubicBezTo>
                      <a:pt x="1" y="24"/>
                      <a:pt x="4" y="45"/>
                      <a:pt x="11" y="55"/>
                    </a:cubicBezTo>
                    <a:cubicBezTo>
                      <a:pt x="14" y="44"/>
                      <a:pt x="16" y="35"/>
                      <a:pt x="18" y="29"/>
                    </a:cubicBezTo>
                    <a:cubicBezTo>
                      <a:pt x="17" y="24"/>
                      <a:pt x="17" y="18"/>
                      <a:pt x="17" y="13"/>
                    </a:cubicBezTo>
                    <a:cubicBezTo>
                      <a:pt x="17" y="11"/>
                      <a:pt x="17" y="9"/>
                      <a:pt x="17" y="8"/>
                    </a:cubicBezTo>
                    <a:cubicBezTo>
                      <a:pt x="11" y="6"/>
                      <a:pt x="5" y="4"/>
                      <a:pt x="0" y="0"/>
                    </a:cubicBezTo>
                  </a:path>
                </a:pathLst>
              </a:custGeom>
              <a:solidFill>
                <a:srgbClr val="C8C3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21" name="Freeform 5437">
                <a:extLst>
                  <a:ext uri="{FF2B5EF4-FFF2-40B4-BE49-F238E27FC236}">
                    <a16:creationId xmlns:a16="http://schemas.microsoft.com/office/drawing/2014/main" id="{1CDD5A48-C336-4688-99DB-4102C3E6CA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3" y="1296"/>
                <a:ext cx="6" cy="74"/>
              </a:xfrm>
              <a:custGeom>
                <a:avLst/>
                <a:gdLst>
                  <a:gd name="T0" fmla="*/ 2 w 5"/>
                  <a:gd name="T1" fmla="*/ 0 h 55"/>
                  <a:gd name="T2" fmla="*/ 0 w 5"/>
                  <a:gd name="T3" fmla="*/ 182 h 55"/>
                  <a:gd name="T4" fmla="*/ 10 w 5"/>
                  <a:gd name="T5" fmla="*/ 73 h 55"/>
                  <a:gd name="T6" fmla="*/ 8 w 5"/>
                  <a:gd name="T7" fmla="*/ 12 h 55"/>
                  <a:gd name="T8" fmla="*/ 2 w 5"/>
                  <a:gd name="T9" fmla="*/ 0 h 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5">
                    <a:moveTo>
                      <a:pt x="2" y="0"/>
                    </a:moveTo>
                    <a:cubicBezTo>
                      <a:pt x="1" y="18"/>
                      <a:pt x="0" y="37"/>
                      <a:pt x="0" y="55"/>
                    </a:cubicBezTo>
                    <a:cubicBezTo>
                      <a:pt x="2" y="44"/>
                      <a:pt x="5" y="33"/>
                      <a:pt x="5" y="22"/>
                    </a:cubicBezTo>
                    <a:cubicBezTo>
                      <a:pt x="5" y="16"/>
                      <a:pt x="5" y="10"/>
                      <a:pt x="4" y="4"/>
                    </a:cubicBezTo>
                    <a:cubicBezTo>
                      <a:pt x="4" y="3"/>
                      <a:pt x="3" y="1"/>
                      <a:pt x="2" y="0"/>
                    </a:cubicBezTo>
                  </a:path>
                </a:pathLst>
              </a:custGeom>
              <a:solidFill>
                <a:srgbClr val="C8C3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22" name="Freeform 5438">
                <a:extLst>
                  <a:ext uri="{FF2B5EF4-FFF2-40B4-BE49-F238E27FC236}">
                    <a16:creationId xmlns:a16="http://schemas.microsoft.com/office/drawing/2014/main" id="{680AD915-D52D-43DF-BE05-68A761BD44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1" y="1370"/>
                <a:ext cx="2" cy="7"/>
              </a:xfrm>
              <a:custGeom>
                <a:avLst/>
                <a:gdLst>
                  <a:gd name="T0" fmla="*/ 16 w 1"/>
                  <a:gd name="T1" fmla="*/ 0 h 5"/>
                  <a:gd name="T2" fmla="*/ 0 w 1"/>
                  <a:gd name="T3" fmla="*/ 20 h 5"/>
                  <a:gd name="T4" fmla="*/ 16 w 1"/>
                  <a:gd name="T5" fmla="*/ 20 h 5"/>
                  <a:gd name="T6" fmla="*/ 16 w 1"/>
                  <a:gd name="T7" fmla="*/ 0 h 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1" y="5"/>
                    </a:cubicBezTo>
                    <a:cubicBezTo>
                      <a:pt x="1" y="3"/>
                      <a:pt x="1" y="1"/>
                      <a:pt x="1" y="0"/>
                    </a:cubicBezTo>
                  </a:path>
                </a:pathLst>
              </a:custGeom>
              <a:solidFill>
                <a:srgbClr val="C8C3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23" name="Freeform 5439">
                <a:extLst>
                  <a:ext uri="{FF2B5EF4-FFF2-40B4-BE49-F238E27FC236}">
                    <a16:creationId xmlns:a16="http://schemas.microsoft.com/office/drawing/2014/main" id="{D295C068-91A0-49CC-8735-1B9E8D4A20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4" y="1207"/>
                <a:ext cx="31" cy="170"/>
              </a:xfrm>
              <a:custGeom>
                <a:avLst/>
                <a:gdLst>
                  <a:gd name="T0" fmla="*/ 12 w 23"/>
                  <a:gd name="T1" fmla="*/ 0 h 125"/>
                  <a:gd name="T2" fmla="*/ 12 w 23"/>
                  <a:gd name="T3" fmla="*/ 41 h 125"/>
                  <a:gd name="T4" fmla="*/ 9 w 23"/>
                  <a:gd name="T5" fmla="*/ 400 h 125"/>
                  <a:gd name="T6" fmla="*/ 66 w 23"/>
                  <a:gd name="T7" fmla="*/ 427 h 125"/>
                  <a:gd name="T8" fmla="*/ 69 w 23"/>
                  <a:gd name="T9" fmla="*/ 411 h 125"/>
                  <a:gd name="T10" fmla="*/ 77 w 23"/>
                  <a:gd name="T11" fmla="*/ 222 h 125"/>
                  <a:gd name="T12" fmla="*/ 32 w 23"/>
                  <a:gd name="T13" fmla="*/ 132 h 125"/>
                  <a:gd name="T14" fmla="*/ 27 w 23"/>
                  <a:gd name="T15" fmla="*/ 27 h 125"/>
                  <a:gd name="T16" fmla="*/ 12 w 23"/>
                  <a:gd name="T17" fmla="*/ 0 h 12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3" h="125">
                    <a:moveTo>
                      <a:pt x="4" y="0"/>
                    </a:moveTo>
                    <a:cubicBezTo>
                      <a:pt x="4" y="12"/>
                      <a:pt x="4" y="12"/>
                      <a:pt x="4" y="12"/>
                    </a:cubicBezTo>
                    <a:cubicBezTo>
                      <a:pt x="4" y="25"/>
                      <a:pt x="0" y="75"/>
                      <a:pt x="3" y="117"/>
                    </a:cubicBezTo>
                    <a:cubicBezTo>
                      <a:pt x="8" y="121"/>
                      <a:pt x="14" y="123"/>
                      <a:pt x="20" y="125"/>
                    </a:cubicBezTo>
                    <a:cubicBezTo>
                      <a:pt x="20" y="123"/>
                      <a:pt x="21" y="121"/>
                      <a:pt x="21" y="120"/>
                    </a:cubicBezTo>
                    <a:cubicBezTo>
                      <a:pt x="21" y="102"/>
                      <a:pt x="22" y="83"/>
                      <a:pt x="23" y="65"/>
                    </a:cubicBezTo>
                    <a:cubicBezTo>
                      <a:pt x="18" y="56"/>
                      <a:pt x="13" y="48"/>
                      <a:pt x="10" y="38"/>
                    </a:cubicBezTo>
                    <a:cubicBezTo>
                      <a:pt x="8" y="29"/>
                      <a:pt x="7" y="19"/>
                      <a:pt x="8" y="8"/>
                    </a:cubicBezTo>
                    <a:cubicBezTo>
                      <a:pt x="6" y="6"/>
                      <a:pt x="5" y="3"/>
                      <a:pt x="4" y="0"/>
                    </a:cubicBezTo>
                  </a:path>
                </a:pathLst>
              </a:custGeom>
              <a:solidFill>
                <a:srgbClr val="DEDA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24" name="Freeform 5440">
                <a:extLst>
                  <a:ext uri="{FF2B5EF4-FFF2-40B4-BE49-F238E27FC236}">
                    <a16:creationId xmlns:a16="http://schemas.microsoft.com/office/drawing/2014/main" id="{330B6089-3751-43FB-A8F0-36442E202B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3" y="1258"/>
                <a:ext cx="19" cy="190"/>
              </a:xfrm>
              <a:custGeom>
                <a:avLst/>
                <a:gdLst>
                  <a:gd name="T0" fmla="*/ 14 w 14"/>
                  <a:gd name="T1" fmla="*/ 0 h 140"/>
                  <a:gd name="T2" fmla="*/ 10 w 14"/>
                  <a:gd name="T3" fmla="*/ 27 h 140"/>
                  <a:gd name="T4" fmla="*/ 14 w 14"/>
                  <a:gd name="T5" fmla="*/ 107 h 140"/>
                  <a:gd name="T6" fmla="*/ 30 w 14"/>
                  <a:gd name="T7" fmla="*/ 149 h 140"/>
                  <a:gd name="T8" fmla="*/ 7 w 14"/>
                  <a:gd name="T9" fmla="*/ 350 h 140"/>
                  <a:gd name="T10" fmla="*/ 0 w 14"/>
                  <a:gd name="T11" fmla="*/ 371 h 140"/>
                  <a:gd name="T12" fmla="*/ 19 w 14"/>
                  <a:gd name="T13" fmla="*/ 438 h 140"/>
                  <a:gd name="T14" fmla="*/ 20 w 14"/>
                  <a:gd name="T15" fmla="*/ 475 h 140"/>
                  <a:gd name="T16" fmla="*/ 26 w 14"/>
                  <a:gd name="T17" fmla="*/ 475 h 140"/>
                  <a:gd name="T18" fmla="*/ 27 w 14"/>
                  <a:gd name="T19" fmla="*/ 429 h 140"/>
                  <a:gd name="T20" fmla="*/ 41 w 14"/>
                  <a:gd name="T21" fmla="*/ 45 h 140"/>
                  <a:gd name="T22" fmla="*/ 14 w 14"/>
                  <a:gd name="T23" fmla="*/ 0 h 14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4" h="140">
                    <a:moveTo>
                      <a:pt x="4" y="0"/>
                    </a:moveTo>
                    <a:cubicBezTo>
                      <a:pt x="4" y="3"/>
                      <a:pt x="3" y="6"/>
                      <a:pt x="3" y="8"/>
                    </a:cubicBezTo>
                    <a:cubicBezTo>
                      <a:pt x="3" y="16"/>
                      <a:pt x="4" y="24"/>
                      <a:pt x="4" y="32"/>
                    </a:cubicBezTo>
                    <a:cubicBezTo>
                      <a:pt x="6" y="36"/>
                      <a:pt x="8" y="40"/>
                      <a:pt x="9" y="44"/>
                    </a:cubicBezTo>
                    <a:cubicBezTo>
                      <a:pt x="14" y="65"/>
                      <a:pt x="8" y="83"/>
                      <a:pt x="2" y="103"/>
                    </a:cubicBezTo>
                    <a:cubicBezTo>
                      <a:pt x="2" y="105"/>
                      <a:pt x="1" y="107"/>
                      <a:pt x="0" y="109"/>
                    </a:cubicBezTo>
                    <a:cubicBezTo>
                      <a:pt x="2" y="116"/>
                      <a:pt x="4" y="122"/>
                      <a:pt x="5" y="129"/>
                    </a:cubicBezTo>
                    <a:cubicBezTo>
                      <a:pt x="5" y="133"/>
                      <a:pt x="6" y="136"/>
                      <a:pt x="6" y="140"/>
                    </a:cubicBezTo>
                    <a:cubicBezTo>
                      <a:pt x="6" y="140"/>
                      <a:pt x="6" y="140"/>
                      <a:pt x="7" y="140"/>
                    </a:cubicBezTo>
                    <a:cubicBezTo>
                      <a:pt x="7" y="136"/>
                      <a:pt x="8" y="131"/>
                      <a:pt x="8" y="127"/>
                    </a:cubicBezTo>
                    <a:cubicBezTo>
                      <a:pt x="12" y="89"/>
                      <a:pt x="11" y="51"/>
                      <a:pt x="12" y="13"/>
                    </a:cubicBezTo>
                    <a:cubicBezTo>
                      <a:pt x="9" y="8"/>
                      <a:pt x="6" y="4"/>
                      <a:pt x="4" y="0"/>
                    </a:cubicBezTo>
                  </a:path>
                </a:pathLst>
              </a:custGeom>
              <a:solidFill>
                <a:srgbClr val="C8C3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25" name="Freeform 5441">
                <a:extLst>
                  <a:ext uri="{FF2B5EF4-FFF2-40B4-BE49-F238E27FC236}">
                    <a16:creationId xmlns:a16="http://schemas.microsoft.com/office/drawing/2014/main" id="{13D25B45-4D20-4333-BD8B-9C8C9ECEC0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3" y="1406"/>
                <a:ext cx="18" cy="43"/>
              </a:xfrm>
              <a:custGeom>
                <a:avLst/>
                <a:gdLst>
                  <a:gd name="T0" fmla="*/ 26 w 13"/>
                  <a:gd name="T1" fmla="*/ 0 h 32"/>
                  <a:gd name="T2" fmla="*/ 0 w 13"/>
                  <a:gd name="T3" fmla="*/ 85 h 32"/>
                  <a:gd name="T4" fmla="*/ 33 w 13"/>
                  <a:gd name="T5" fmla="*/ 105 h 32"/>
                  <a:gd name="T6" fmla="*/ 36 w 13"/>
                  <a:gd name="T7" fmla="*/ 105 h 32"/>
                  <a:gd name="T8" fmla="*/ 48 w 13"/>
                  <a:gd name="T9" fmla="*/ 101 h 32"/>
                  <a:gd name="T10" fmla="*/ 46 w 13"/>
                  <a:gd name="T11" fmla="*/ 65 h 32"/>
                  <a:gd name="T12" fmla="*/ 26 w 13"/>
                  <a:gd name="T13" fmla="*/ 0 h 3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" h="32">
                    <a:moveTo>
                      <a:pt x="7" y="0"/>
                    </a:moveTo>
                    <a:cubicBezTo>
                      <a:pt x="5" y="6"/>
                      <a:pt x="3" y="15"/>
                      <a:pt x="0" y="26"/>
                    </a:cubicBezTo>
                    <a:cubicBezTo>
                      <a:pt x="2" y="30"/>
                      <a:pt x="6" y="32"/>
                      <a:pt x="9" y="32"/>
                    </a:cubicBezTo>
                    <a:cubicBezTo>
                      <a:pt x="10" y="32"/>
                      <a:pt x="10" y="32"/>
                      <a:pt x="10" y="32"/>
                    </a:cubicBezTo>
                    <a:cubicBezTo>
                      <a:pt x="11" y="32"/>
                      <a:pt x="12" y="31"/>
                      <a:pt x="13" y="31"/>
                    </a:cubicBezTo>
                    <a:cubicBezTo>
                      <a:pt x="13" y="27"/>
                      <a:pt x="12" y="24"/>
                      <a:pt x="12" y="20"/>
                    </a:cubicBezTo>
                    <a:cubicBezTo>
                      <a:pt x="11" y="13"/>
                      <a:pt x="9" y="7"/>
                      <a:pt x="7" y="0"/>
                    </a:cubicBezTo>
                  </a:path>
                </a:pathLst>
              </a:custGeom>
              <a:solidFill>
                <a:srgbClr val="DEDA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26" name="Freeform 5442">
                <a:extLst>
                  <a:ext uri="{FF2B5EF4-FFF2-40B4-BE49-F238E27FC236}">
                    <a16:creationId xmlns:a16="http://schemas.microsoft.com/office/drawing/2014/main" id="{C6E15D52-C696-4CCA-AEE2-63C1E8D1BB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5" y="1268"/>
                <a:ext cx="3" cy="33"/>
              </a:xfrm>
              <a:custGeom>
                <a:avLst/>
                <a:gdLst>
                  <a:gd name="T0" fmla="*/ 8 w 2"/>
                  <a:gd name="T1" fmla="*/ 0 h 24"/>
                  <a:gd name="T2" fmla="*/ 0 w 2"/>
                  <a:gd name="T3" fmla="*/ 74 h 24"/>
                  <a:gd name="T4" fmla="*/ 12 w 2"/>
                  <a:gd name="T5" fmla="*/ 85 h 24"/>
                  <a:gd name="T6" fmla="*/ 8 w 2"/>
                  <a:gd name="T7" fmla="*/ 0 h 2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24">
                    <a:moveTo>
                      <a:pt x="1" y="0"/>
                    </a:moveTo>
                    <a:cubicBezTo>
                      <a:pt x="1" y="7"/>
                      <a:pt x="0" y="13"/>
                      <a:pt x="0" y="20"/>
                    </a:cubicBezTo>
                    <a:cubicBezTo>
                      <a:pt x="1" y="21"/>
                      <a:pt x="2" y="23"/>
                      <a:pt x="2" y="24"/>
                    </a:cubicBezTo>
                    <a:cubicBezTo>
                      <a:pt x="2" y="16"/>
                      <a:pt x="1" y="8"/>
                      <a:pt x="1" y="0"/>
                    </a:cubicBezTo>
                  </a:path>
                </a:pathLst>
              </a:custGeom>
              <a:solidFill>
                <a:srgbClr val="DEDA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27" name="Freeform 5443">
                <a:extLst>
                  <a:ext uri="{FF2B5EF4-FFF2-40B4-BE49-F238E27FC236}">
                    <a16:creationId xmlns:a16="http://schemas.microsoft.com/office/drawing/2014/main" id="{8BF14CEC-3E33-48B2-BE22-42F464E149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7" y="1256"/>
                <a:ext cx="1" cy="12"/>
              </a:xfrm>
              <a:custGeom>
                <a:avLst/>
                <a:gdLst>
                  <a:gd name="T0" fmla="*/ 0 w 1"/>
                  <a:gd name="T1" fmla="*/ 0 h 9"/>
                  <a:gd name="T2" fmla="*/ 0 w 1"/>
                  <a:gd name="T3" fmla="*/ 28 h 9"/>
                  <a:gd name="T4" fmla="*/ 1 w 1"/>
                  <a:gd name="T5" fmla="*/ 1 h 9"/>
                  <a:gd name="T6" fmla="*/ 0 w 1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9">
                    <a:moveTo>
                      <a:pt x="0" y="0"/>
                    </a:moveTo>
                    <a:cubicBezTo>
                      <a:pt x="0" y="3"/>
                      <a:pt x="0" y="6"/>
                      <a:pt x="0" y="9"/>
                    </a:cubicBezTo>
                    <a:cubicBezTo>
                      <a:pt x="0" y="7"/>
                      <a:pt x="1" y="4"/>
                      <a:pt x="1" y="1"/>
                    </a:cubicBezTo>
                    <a:cubicBezTo>
                      <a:pt x="1" y="1"/>
                      <a:pt x="0" y="1"/>
                      <a:pt x="0" y="0"/>
                    </a:cubicBezTo>
                  </a:path>
                </a:pathLst>
              </a:custGeom>
              <a:solidFill>
                <a:srgbClr val="DEDA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28" name="Freeform 5444">
                <a:extLst>
                  <a:ext uri="{FF2B5EF4-FFF2-40B4-BE49-F238E27FC236}">
                    <a16:creationId xmlns:a16="http://schemas.microsoft.com/office/drawing/2014/main" id="{A11391D6-E57D-4397-A6C3-8FAE519DA0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4" y="1218"/>
                <a:ext cx="23" cy="78"/>
              </a:xfrm>
              <a:custGeom>
                <a:avLst/>
                <a:gdLst>
                  <a:gd name="T0" fmla="*/ 1 w 17"/>
                  <a:gd name="T1" fmla="*/ 0 h 57"/>
                  <a:gd name="T2" fmla="*/ 9 w 17"/>
                  <a:gd name="T3" fmla="*/ 105 h 57"/>
                  <a:gd name="T4" fmla="*/ 55 w 17"/>
                  <a:gd name="T5" fmla="*/ 200 h 57"/>
                  <a:gd name="T6" fmla="*/ 57 w 17"/>
                  <a:gd name="T7" fmla="*/ 131 h 57"/>
                  <a:gd name="T8" fmla="*/ 57 w 17"/>
                  <a:gd name="T9" fmla="*/ 97 h 57"/>
                  <a:gd name="T10" fmla="*/ 1 w 17"/>
                  <a:gd name="T11" fmla="*/ 0 h 5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7" h="57">
                    <a:moveTo>
                      <a:pt x="1" y="0"/>
                    </a:moveTo>
                    <a:cubicBezTo>
                      <a:pt x="0" y="11"/>
                      <a:pt x="1" y="21"/>
                      <a:pt x="3" y="30"/>
                    </a:cubicBezTo>
                    <a:cubicBezTo>
                      <a:pt x="6" y="40"/>
                      <a:pt x="11" y="48"/>
                      <a:pt x="16" y="57"/>
                    </a:cubicBezTo>
                    <a:cubicBezTo>
                      <a:pt x="16" y="50"/>
                      <a:pt x="17" y="44"/>
                      <a:pt x="17" y="37"/>
                    </a:cubicBezTo>
                    <a:cubicBezTo>
                      <a:pt x="17" y="34"/>
                      <a:pt x="17" y="31"/>
                      <a:pt x="17" y="28"/>
                    </a:cubicBezTo>
                    <a:cubicBezTo>
                      <a:pt x="11" y="19"/>
                      <a:pt x="6" y="10"/>
                      <a:pt x="1" y="0"/>
                    </a:cubicBezTo>
                  </a:path>
                </a:pathLst>
              </a:custGeom>
              <a:solidFill>
                <a:srgbClr val="EBE9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29" name="Freeform 5445">
                <a:extLst>
                  <a:ext uri="{FF2B5EF4-FFF2-40B4-BE49-F238E27FC236}">
                    <a16:creationId xmlns:a16="http://schemas.microsoft.com/office/drawing/2014/main" id="{D2BD67F5-2750-4CD1-A376-5A1120DA43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2" y="1275"/>
                <a:ext cx="34" cy="173"/>
              </a:xfrm>
              <a:custGeom>
                <a:avLst/>
                <a:gdLst>
                  <a:gd name="T0" fmla="*/ 19 w 25"/>
                  <a:gd name="T1" fmla="*/ 0 h 127"/>
                  <a:gd name="T2" fmla="*/ 1 w 25"/>
                  <a:gd name="T3" fmla="*/ 391 h 127"/>
                  <a:gd name="T4" fmla="*/ 0 w 25"/>
                  <a:gd name="T5" fmla="*/ 437 h 127"/>
                  <a:gd name="T6" fmla="*/ 45 w 25"/>
                  <a:gd name="T7" fmla="*/ 399 h 127"/>
                  <a:gd name="T8" fmla="*/ 45 w 25"/>
                  <a:gd name="T9" fmla="*/ 390 h 127"/>
                  <a:gd name="T10" fmla="*/ 56 w 25"/>
                  <a:gd name="T11" fmla="*/ 349 h 127"/>
                  <a:gd name="T12" fmla="*/ 68 w 25"/>
                  <a:gd name="T13" fmla="*/ 350 h 127"/>
                  <a:gd name="T14" fmla="*/ 83 w 25"/>
                  <a:gd name="T15" fmla="*/ 180 h 127"/>
                  <a:gd name="T16" fmla="*/ 19 w 25"/>
                  <a:gd name="T17" fmla="*/ 0 h 12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5" h="127">
                    <a:moveTo>
                      <a:pt x="5" y="0"/>
                    </a:moveTo>
                    <a:cubicBezTo>
                      <a:pt x="4" y="38"/>
                      <a:pt x="5" y="76"/>
                      <a:pt x="1" y="114"/>
                    </a:cubicBezTo>
                    <a:cubicBezTo>
                      <a:pt x="1" y="118"/>
                      <a:pt x="0" y="123"/>
                      <a:pt x="0" y="127"/>
                    </a:cubicBezTo>
                    <a:cubicBezTo>
                      <a:pt x="5" y="126"/>
                      <a:pt x="10" y="122"/>
                      <a:pt x="13" y="116"/>
                    </a:cubicBezTo>
                    <a:cubicBezTo>
                      <a:pt x="13" y="115"/>
                      <a:pt x="13" y="114"/>
                      <a:pt x="13" y="113"/>
                    </a:cubicBezTo>
                    <a:cubicBezTo>
                      <a:pt x="13" y="106"/>
                      <a:pt x="16" y="101"/>
                      <a:pt x="16" y="101"/>
                    </a:cubicBezTo>
                    <a:cubicBezTo>
                      <a:pt x="16" y="101"/>
                      <a:pt x="17" y="102"/>
                      <a:pt x="20" y="102"/>
                    </a:cubicBezTo>
                    <a:cubicBezTo>
                      <a:pt x="25" y="84"/>
                      <a:pt x="25" y="62"/>
                      <a:pt x="24" y="52"/>
                    </a:cubicBezTo>
                    <a:cubicBezTo>
                      <a:pt x="22" y="32"/>
                      <a:pt x="14" y="15"/>
                      <a:pt x="5" y="0"/>
                    </a:cubicBezTo>
                  </a:path>
                </a:pathLst>
              </a:custGeom>
              <a:solidFill>
                <a:srgbClr val="CECA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30" name="Freeform 5446">
                <a:extLst>
                  <a:ext uri="{FF2B5EF4-FFF2-40B4-BE49-F238E27FC236}">
                    <a16:creationId xmlns:a16="http://schemas.microsoft.com/office/drawing/2014/main" id="{AD7C6457-31CC-43E1-A0F0-D36A5BE3A9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40" y="1412"/>
                <a:ext cx="9" cy="21"/>
              </a:xfrm>
              <a:custGeom>
                <a:avLst/>
                <a:gdLst>
                  <a:gd name="T0" fmla="*/ 8 w 7"/>
                  <a:gd name="T1" fmla="*/ 0 h 15"/>
                  <a:gd name="T2" fmla="*/ 0 w 7"/>
                  <a:gd name="T3" fmla="*/ 48 h 15"/>
                  <a:gd name="T4" fmla="*/ 0 w 7"/>
                  <a:gd name="T5" fmla="*/ 57 h 15"/>
                  <a:gd name="T6" fmla="*/ 19 w 7"/>
                  <a:gd name="T7" fmla="*/ 1 h 15"/>
                  <a:gd name="T8" fmla="*/ 8 w 7"/>
                  <a:gd name="T9" fmla="*/ 0 h 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" h="15">
                    <a:moveTo>
                      <a:pt x="3" y="0"/>
                    </a:moveTo>
                    <a:cubicBezTo>
                      <a:pt x="3" y="0"/>
                      <a:pt x="0" y="5"/>
                      <a:pt x="0" y="12"/>
                    </a:cubicBezTo>
                    <a:cubicBezTo>
                      <a:pt x="0" y="13"/>
                      <a:pt x="0" y="14"/>
                      <a:pt x="0" y="15"/>
                    </a:cubicBezTo>
                    <a:cubicBezTo>
                      <a:pt x="3" y="11"/>
                      <a:pt x="5" y="6"/>
                      <a:pt x="7" y="1"/>
                    </a:cubicBezTo>
                    <a:cubicBezTo>
                      <a:pt x="4" y="1"/>
                      <a:pt x="3" y="0"/>
                      <a:pt x="3" y="0"/>
                    </a:cubicBezTo>
                  </a:path>
                </a:pathLst>
              </a:custGeom>
              <a:solidFill>
                <a:srgbClr val="E1DE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31" name="Freeform 5447">
                <a:extLst>
                  <a:ext uri="{FF2B5EF4-FFF2-40B4-BE49-F238E27FC236}">
                    <a16:creationId xmlns:a16="http://schemas.microsoft.com/office/drawing/2014/main" id="{2BC1C210-589C-46DE-B217-E3DCE506D8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16" y="755"/>
                <a:ext cx="10" cy="3"/>
              </a:xfrm>
              <a:custGeom>
                <a:avLst/>
                <a:gdLst>
                  <a:gd name="T0" fmla="*/ 19 w 7"/>
                  <a:gd name="T1" fmla="*/ 0 h 2"/>
                  <a:gd name="T2" fmla="*/ 0 w 7"/>
                  <a:gd name="T3" fmla="*/ 8 h 2"/>
                  <a:gd name="T4" fmla="*/ 0 w 7"/>
                  <a:gd name="T5" fmla="*/ 12 h 2"/>
                  <a:gd name="T6" fmla="*/ 29 w 7"/>
                  <a:gd name="T7" fmla="*/ 12 h 2"/>
                  <a:gd name="T8" fmla="*/ 19 w 7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" h="2">
                    <a:moveTo>
                      <a:pt x="4" y="0"/>
                    </a:moveTo>
                    <a:cubicBezTo>
                      <a:pt x="3" y="0"/>
                      <a:pt x="2" y="0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2" y="2"/>
                      <a:pt x="5" y="2"/>
                      <a:pt x="7" y="2"/>
                    </a:cubicBezTo>
                    <a:cubicBezTo>
                      <a:pt x="7" y="1"/>
                      <a:pt x="6" y="0"/>
                      <a:pt x="4" y="0"/>
                    </a:cubicBezTo>
                  </a:path>
                </a:pathLst>
              </a:custGeom>
              <a:solidFill>
                <a:srgbClr val="C3BE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32" name="Freeform 5448">
                <a:extLst>
                  <a:ext uri="{FF2B5EF4-FFF2-40B4-BE49-F238E27FC236}">
                    <a16:creationId xmlns:a16="http://schemas.microsoft.com/office/drawing/2014/main" id="{A727CAA9-F3F4-46A5-8B02-E65AA3CDAD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05" y="760"/>
                <a:ext cx="9" cy="5"/>
              </a:xfrm>
              <a:custGeom>
                <a:avLst/>
                <a:gdLst>
                  <a:gd name="T0" fmla="*/ 32 w 6"/>
                  <a:gd name="T1" fmla="*/ 0 h 4"/>
                  <a:gd name="T2" fmla="*/ 0 w 6"/>
                  <a:gd name="T3" fmla="*/ 10 h 4"/>
                  <a:gd name="T4" fmla="*/ 21 w 6"/>
                  <a:gd name="T5" fmla="*/ 10 h 4"/>
                  <a:gd name="T6" fmla="*/ 32 w 6"/>
                  <a:gd name="T7" fmla="*/ 0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" h="4">
                    <a:moveTo>
                      <a:pt x="6" y="0"/>
                    </a:moveTo>
                    <a:cubicBezTo>
                      <a:pt x="2" y="0"/>
                      <a:pt x="1" y="2"/>
                      <a:pt x="0" y="4"/>
                    </a:cubicBezTo>
                    <a:cubicBezTo>
                      <a:pt x="1" y="4"/>
                      <a:pt x="3" y="4"/>
                      <a:pt x="4" y="4"/>
                    </a:cubicBezTo>
                    <a:cubicBezTo>
                      <a:pt x="4" y="3"/>
                      <a:pt x="5" y="1"/>
                      <a:pt x="6" y="0"/>
                    </a:cubicBezTo>
                  </a:path>
                </a:pathLst>
              </a:custGeom>
              <a:solidFill>
                <a:srgbClr val="A7A0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33" name="Freeform 5449">
                <a:extLst>
                  <a:ext uri="{FF2B5EF4-FFF2-40B4-BE49-F238E27FC236}">
                    <a16:creationId xmlns:a16="http://schemas.microsoft.com/office/drawing/2014/main" id="{0C4C7E45-8936-469E-BFD6-D9ABD50E4C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11" y="758"/>
                <a:ext cx="16" cy="7"/>
              </a:xfrm>
              <a:custGeom>
                <a:avLst/>
                <a:gdLst>
                  <a:gd name="T0" fmla="*/ 36 w 12"/>
                  <a:gd name="T1" fmla="*/ 0 h 5"/>
                  <a:gd name="T2" fmla="*/ 12 w 12"/>
                  <a:gd name="T3" fmla="*/ 0 h 5"/>
                  <a:gd name="T4" fmla="*/ 7 w 12"/>
                  <a:gd name="T5" fmla="*/ 1 h 5"/>
                  <a:gd name="T6" fmla="*/ 7 w 12"/>
                  <a:gd name="T7" fmla="*/ 1 h 5"/>
                  <a:gd name="T8" fmla="*/ 0 w 12"/>
                  <a:gd name="T9" fmla="*/ 20 h 5"/>
                  <a:gd name="T10" fmla="*/ 37 w 12"/>
                  <a:gd name="T11" fmla="*/ 20 h 5"/>
                  <a:gd name="T12" fmla="*/ 36 w 12"/>
                  <a:gd name="T13" fmla="*/ 0 h 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5">
                    <a:moveTo>
                      <a:pt x="11" y="0"/>
                    </a:moveTo>
                    <a:cubicBezTo>
                      <a:pt x="9" y="0"/>
                      <a:pt x="6" y="0"/>
                      <a:pt x="4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0" y="4"/>
                      <a:pt x="0" y="5"/>
                    </a:cubicBezTo>
                    <a:cubicBezTo>
                      <a:pt x="4" y="5"/>
                      <a:pt x="8" y="5"/>
                      <a:pt x="12" y="5"/>
                    </a:cubicBezTo>
                    <a:cubicBezTo>
                      <a:pt x="12" y="3"/>
                      <a:pt x="12" y="1"/>
                      <a:pt x="11" y="0"/>
                    </a:cubicBezTo>
                  </a:path>
                </a:pathLst>
              </a:custGeom>
              <a:solidFill>
                <a:srgbClr val="C8C3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34" name="Freeform 5450">
                <a:extLst>
                  <a:ext uri="{FF2B5EF4-FFF2-40B4-BE49-F238E27FC236}">
                    <a16:creationId xmlns:a16="http://schemas.microsoft.com/office/drawing/2014/main" id="{7802E799-5C2F-495D-A141-E266AA4A52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5" y="765"/>
                <a:ext cx="69" cy="75"/>
              </a:xfrm>
              <a:custGeom>
                <a:avLst/>
                <a:gdLst>
                  <a:gd name="T0" fmla="*/ 135 w 51"/>
                  <a:gd name="T1" fmla="*/ 0 h 55"/>
                  <a:gd name="T2" fmla="*/ 124 w 51"/>
                  <a:gd name="T3" fmla="*/ 0 h 55"/>
                  <a:gd name="T4" fmla="*/ 118 w 51"/>
                  <a:gd name="T5" fmla="*/ 10 h 55"/>
                  <a:gd name="T6" fmla="*/ 93 w 51"/>
                  <a:gd name="T7" fmla="*/ 19 h 55"/>
                  <a:gd name="T8" fmla="*/ 78 w 51"/>
                  <a:gd name="T9" fmla="*/ 50 h 55"/>
                  <a:gd name="T10" fmla="*/ 68 w 51"/>
                  <a:gd name="T11" fmla="*/ 57 h 55"/>
                  <a:gd name="T12" fmla="*/ 64 w 51"/>
                  <a:gd name="T13" fmla="*/ 57 h 55"/>
                  <a:gd name="T14" fmla="*/ 57 w 51"/>
                  <a:gd name="T15" fmla="*/ 56 h 55"/>
                  <a:gd name="T16" fmla="*/ 50 w 51"/>
                  <a:gd name="T17" fmla="*/ 56 h 55"/>
                  <a:gd name="T18" fmla="*/ 20 w 51"/>
                  <a:gd name="T19" fmla="*/ 65 h 55"/>
                  <a:gd name="T20" fmla="*/ 7 w 51"/>
                  <a:gd name="T21" fmla="*/ 76 h 55"/>
                  <a:gd name="T22" fmla="*/ 1 w 51"/>
                  <a:gd name="T23" fmla="*/ 104 h 55"/>
                  <a:gd name="T24" fmla="*/ 0 w 51"/>
                  <a:gd name="T25" fmla="*/ 117 h 55"/>
                  <a:gd name="T26" fmla="*/ 12 w 51"/>
                  <a:gd name="T27" fmla="*/ 117 h 55"/>
                  <a:gd name="T28" fmla="*/ 43 w 51"/>
                  <a:gd name="T29" fmla="*/ 113 h 55"/>
                  <a:gd name="T30" fmla="*/ 55 w 51"/>
                  <a:gd name="T31" fmla="*/ 117 h 55"/>
                  <a:gd name="T32" fmla="*/ 118 w 51"/>
                  <a:gd name="T33" fmla="*/ 160 h 55"/>
                  <a:gd name="T34" fmla="*/ 170 w 51"/>
                  <a:gd name="T35" fmla="*/ 190 h 55"/>
                  <a:gd name="T36" fmla="*/ 134 w 51"/>
                  <a:gd name="T37" fmla="*/ 26 h 55"/>
                  <a:gd name="T38" fmla="*/ 135 w 51"/>
                  <a:gd name="T39" fmla="*/ 0 h 55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51" h="55">
                    <a:moveTo>
                      <a:pt x="41" y="0"/>
                    </a:moveTo>
                    <a:cubicBezTo>
                      <a:pt x="40" y="0"/>
                      <a:pt x="38" y="0"/>
                      <a:pt x="37" y="0"/>
                    </a:cubicBezTo>
                    <a:cubicBezTo>
                      <a:pt x="36" y="1"/>
                      <a:pt x="36" y="2"/>
                      <a:pt x="35" y="3"/>
                    </a:cubicBezTo>
                    <a:cubicBezTo>
                      <a:pt x="33" y="4"/>
                      <a:pt x="28" y="5"/>
                      <a:pt x="28" y="5"/>
                    </a:cubicBezTo>
                    <a:cubicBezTo>
                      <a:pt x="26" y="7"/>
                      <a:pt x="26" y="13"/>
                      <a:pt x="24" y="15"/>
                    </a:cubicBezTo>
                    <a:cubicBezTo>
                      <a:pt x="22" y="17"/>
                      <a:pt x="21" y="17"/>
                      <a:pt x="20" y="17"/>
                    </a:cubicBezTo>
                    <a:cubicBezTo>
                      <a:pt x="20" y="17"/>
                      <a:pt x="20" y="17"/>
                      <a:pt x="19" y="17"/>
                    </a:cubicBezTo>
                    <a:cubicBezTo>
                      <a:pt x="19" y="16"/>
                      <a:pt x="18" y="16"/>
                      <a:pt x="17" y="16"/>
                    </a:cubicBezTo>
                    <a:cubicBezTo>
                      <a:pt x="16" y="16"/>
                      <a:pt x="16" y="16"/>
                      <a:pt x="15" y="16"/>
                    </a:cubicBezTo>
                    <a:cubicBezTo>
                      <a:pt x="11" y="17"/>
                      <a:pt x="11" y="17"/>
                      <a:pt x="6" y="19"/>
                    </a:cubicBezTo>
                    <a:cubicBezTo>
                      <a:pt x="4" y="21"/>
                      <a:pt x="3" y="22"/>
                      <a:pt x="2" y="22"/>
                    </a:cubicBezTo>
                    <a:cubicBezTo>
                      <a:pt x="2" y="25"/>
                      <a:pt x="2" y="27"/>
                      <a:pt x="1" y="30"/>
                    </a:cubicBezTo>
                    <a:cubicBezTo>
                      <a:pt x="1" y="31"/>
                      <a:pt x="1" y="33"/>
                      <a:pt x="0" y="34"/>
                    </a:cubicBezTo>
                    <a:cubicBezTo>
                      <a:pt x="2" y="34"/>
                      <a:pt x="3" y="34"/>
                      <a:pt x="4" y="34"/>
                    </a:cubicBezTo>
                    <a:cubicBezTo>
                      <a:pt x="7" y="34"/>
                      <a:pt x="10" y="33"/>
                      <a:pt x="13" y="33"/>
                    </a:cubicBezTo>
                    <a:cubicBezTo>
                      <a:pt x="14" y="33"/>
                      <a:pt x="15" y="33"/>
                      <a:pt x="16" y="34"/>
                    </a:cubicBezTo>
                    <a:cubicBezTo>
                      <a:pt x="25" y="35"/>
                      <a:pt x="30" y="39"/>
                      <a:pt x="35" y="46"/>
                    </a:cubicBezTo>
                    <a:cubicBezTo>
                      <a:pt x="41" y="49"/>
                      <a:pt x="46" y="52"/>
                      <a:pt x="51" y="55"/>
                    </a:cubicBezTo>
                    <a:cubicBezTo>
                      <a:pt x="47" y="40"/>
                      <a:pt x="41" y="22"/>
                      <a:pt x="40" y="7"/>
                    </a:cubicBezTo>
                    <a:cubicBezTo>
                      <a:pt x="40" y="5"/>
                      <a:pt x="40" y="2"/>
                      <a:pt x="41" y="0"/>
                    </a:cubicBezTo>
                  </a:path>
                </a:pathLst>
              </a:custGeom>
              <a:solidFill>
                <a:srgbClr val="B0A9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35" name="Freeform 5451">
                <a:extLst>
                  <a:ext uri="{FF2B5EF4-FFF2-40B4-BE49-F238E27FC236}">
                    <a16:creationId xmlns:a16="http://schemas.microsoft.com/office/drawing/2014/main" id="{9672D8A1-8AB4-4CFE-8FD1-E748DB664C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792"/>
                <a:ext cx="52" cy="25"/>
              </a:xfrm>
              <a:custGeom>
                <a:avLst/>
                <a:gdLst>
                  <a:gd name="T0" fmla="*/ 75 w 38"/>
                  <a:gd name="T1" fmla="*/ 0 h 18"/>
                  <a:gd name="T2" fmla="*/ 41 w 38"/>
                  <a:gd name="T3" fmla="*/ 15 h 18"/>
                  <a:gd name="T4" fmla="*/ 0 w 38"/>
                  <a:gd name="T5" fmla="*/ 60 h 18"/>
                  <a:gd name="T6" fmla="*/ 19 w 38"/>
                  <a:gd name="T7" fmla="*/ 68 h 18"/>
                  <a:gd name="T8" fmla="*/ 64 w 38"/>
                  <a:gd name="T9" fmla="*/ 50 h 18"/>
                  <a:gd name="T10" fmla="*/ 78 w 38"/>
                  <a:gd name="T11" fmla="*/ 50 h 18"/>
                  <a:gd name="T12" fmla="*/ 103 w 38"/>
                  <a:gd name="T13" fmla="*/ 50 h 18"/>
                  <a:gd name="T14" fmla="*/ 123 w 38"/>
                  <a:gd name="T15" fmla="*/ 50 h 18"/>
                  <a:gd name="T16" fmla="*/ 126 w 38"/>
                  <a:gd name="T17" fmla="*/ 50 h 18"/>
                  <a:gd name="T18" fmla="*/ 131 w 38"/>
                  <a:gd name="T19" fmla="*/ 36 h 18"/>
                  <a:gd name="T20" fmla="*/ 133 w 38"/>
                  <a:gd name="T21" fmla="*/ 8 h 18"/>
                  <a:gd name="T22" fmla="*/ 131 w 38"/>
                  <a:gd name="T23" fmla="*/ 11 h 18"/>
                  <a:gd name="T24" fmla="*/ 112 w 38"/>
                  <a:gd name="T25" fmla="*/ 8 h 18"/>
                  <a:gd name="T26" fmla="*/ 75 w 38"/>
                  <a:gd name="T27" fmla="*/ 0 h 1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38" h="18">
                    <a:moveTo>
                      <a:pt x="21" y="0"/>
                    </a:moveTo>
                    <a:cubicBezTo>
                      <a:pt x="18" y="0"/>
                      <a:pt x="16" y="1"/>
                      <a:pt x="12" y="4"/>
                    </a:cubicBezTo>
                    <a:cubicBezTo>
                      <a:pt x="7" y="7"/>
                      <a:pt x="3" y="12"/>
                      <a:pt x="0" y="16"/>
                    </a:cubicBezTo>
                    <a:cubicBezTo>
                      <a:pt x="1" y="17"/>
                      <a:pt x="3" y="18"/>
                      <a:pt x="5" y="18"/>
                    </a:cubicBezTo>
                    <a:cubicBezTo>
                      <a:pt x="9" y="18"/>
                      <a:pt x="14" y="15"/>
                      <a:pt x="18" y="14"/>
                    </a:cubicBezTo>
                    <a:cubicBezTo>
                      <a:pt x="20" y="14"/>
                      <a:pt x="21" y="14"/>
                      <a:pt x="23" y="14"/>
                    </a:cubicBezTo>
                    <a:cubicBezTo>
                      <a:pt x="25" y="14"/>
                      <a:pt x="27" y="14"/>
                      <a:pt x="29" y="14"/>
                    </a:cubicBezTo>
                    <a:cubicBezTo>
                      <a:pt x="31" y="14"/>
                      <a:pt x="33" y="14"/>
                      <a:pt x="35" y="14"/>
                    </a:cubicBezTo>
                    <a:cubicBezTo>
                      <a:pt x="35" y="14"/>
                      <a:pt x="36" y="14"/>
                      <a:pt x="36" y="14"/>
                    </a:cubicBezTo>
                    <a:cubicBezTo>
                      <a:pt x="37" y="13"/>
                      <a:pt x="37" y="11"/>
                      <a:pt x="37" y="10"/>
                    </a:cubicBezTo>
                    <a:cubicBezTo>
                      <a:pt x="38" y="7"/>
                      <a:pt x="38" y="5"/>
                      <a:pt x="38" y="2"/>
                    </a:cubicBezTo>
                    <a:cubicBezTo>
                      <a:pt x="38" y="3"/>
                      <a:pt x="37" y="3"/>
                      <a:pt x="37" y="3"/>
                    </a:cubicBezTo>
                    <a:cubicBezTo>
                      <a:pt x="36" y="3"/>
                      <a:pt x="35" y="3"/>
                      <a:pt x="32" y="2"/>
                    </a:cubicBezTo>
                    <a:cubicBezTo>
                      <a:pt x="27" y="2"/>
                      <a:pt x="24" y="0"/>
                      <a:pt x="21" y="0"/>
                    </a:cubicBezTo>
                  </a:path>
                </a:pathLst>
              </a:custGeom>
              <a:solidFill>
                <a:srgbClr val="BFB9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36" name="Freeform 5452">
                <a:extLst>
                  <a:ext uri="{FF2B5EF4-FFF2-40B4-BE49-F238E27FC236}">
                    <a16:creationId xmlns:a16="http://schemas.microsoft.com/office/drawing/2014/main" id="{5F695D63-88CC-4E06-8201-A12A90E1C5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03" y="827"/>
                <a:ext cx="24" cy="26"/>
              </a:xfrm>
              <a:custGeom>
                <a:avLst/>
                <a:gdLst>
                  <a:gd name="T0" fmla="*/ 0 w 18"/>
                  <a:gd name="T1" fmla="*/ 0 h 19"/>
                  <a:gd name="T2" fmla="*/ 7 w 18"/>
                  <a:gd name="T3" fmla="*/ 10 h 19"/>
                  <a:gd name="T4" fmla="*/ 49 w 18"/>
                  <a:gd name="T5" fmla="*/ 67 h 19"/>
                  <a:gd name="T6" fmla="*/ 57 w 18"/>
                  <a:gd name="T7" fmla="*/ 64 h 19"/>
                  <a:gd name="T8" fmla="*/ 49 w 18"/>
                  <a:gd name="T9" fmla="*/ 41 h 19"/>
                  <a:gd name="T10" fmla="*/ 49 w 18"/>
                  <a:gd name="T11" fmla="*/ 30 h 19"/>
                  <a:gd name="T12" fmla="*/ 0 w 18"/>
                  <a:gd name="T13" fmla="*/ 0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" h="19">
                    <a:moveTo>
                      <a:pt x="0" y="0"/>
                    </a:moveTo>
                    <a:cubicBezTo>
                      <a:pt x="1" y="1"/>
                      <a:pt x="1" y="2"/>
                      <a:pt x="2" y="3"/>
                    </a:cubicBezTo>
                    <a:cubicBezTo>
                      <a:pt x="3" y="4"/>
                      <a:pt x="11" y="19"/>
                      <a:pt x="16" y="19"/>
                    </a:cubicBezTo>
                    <a:cubicBezTo>
                      <a:pt x="17" y="19"/>
                      <a:pt x="18" y="19"/>
                      <a:pt x="18" y="18"/>
                    </a:cubicBezTo>
                    <a:cubicBezTo>
                      <a:pt x="18" y="16"/>
                      <a:pt x="17" y="14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ubicBezTo>
                      <a:pt x="11" y="6"/>
                      <a:pt x="6" y="3"/>
                      <a:pt x="0" y="0"/>
                    </a:cubicBezTo>
                  </a:path>
                </a:pathLst>
              </a:custGeom>
              <a:solidFill>
                <a:srgbClr val="CECA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37" name="Freeform 5453">
                <a:extLst>
                  <a:ext uri="{FF2B5EF4-FFF2-40B4-BE49-F238E27FC236}">
                    <a16:creationId xmlns:a16="http://schemas.microsoft.com/office/drawing/2014/main" id="{4F0FCB4F-5A2D-4A08-9710-B07E2E30D2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09" y="765"/>
                <a:ext cx="18" cy="76"/>
              </a:xfrm>
              <a:custGeom>
                <a:avLst/>
                <a:gdLst>
                  <a:gd name="T0" fmla="*/ 48 w 13"/>
                  <a:gd name="T1" fmla="*/ 0 h 56"/>
                  <a:gd name="T2" fmla="*/ 1 w 13"/>
                  <a:gd name="T3" fmla="*/ 0 h 56"/>
                  <a:gd name="T4" fmla="*/ 0 w 13"/>
                  <a:gd name="T5" fmla="*/ 26 h 56"/>
                  <a:gd name="T6" fmla="*/ 40 w 13"/>
                  <a:gd name="T7" fmla="*/ 187 h 56"/>
                  <a:gd name="T8" fmla="*/ 46 w 13"/>
                  <a:gd name="T9" fmla="*/ 190 h 56"/>
                  <a:gd name="T10" fmla="*/ 40 w 13"/>
                  <a:gd name="T11" fmla="*/ 181 h 56"/>
                  <a:gd name="T12" fmla="*/ 40 w 13"/>
                  <a:gd name="T13" fmla="*/ 133 h 56"/>
                  <a:gd name="T14" fmla="*/ 36 w 13"/>
                  <a:gd name="T15" fmla="*/ 83 h 56"/>
                  <a:gd name="T16" fmla="*/ 40 w 13"/>
                  <a:gd name="T17" fmla="*/ 19 h 56"/>
                  <a:gd name="T18" fmla="*/ 48 w 13"/>
                  <a:gd name="T19" fmla="*/ 0 h 5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3" h="56">
                    <a:moveTo>
                      <a:pt x="13" y="0"/>
                    </a:moveTo>
                    <a:cubicBezTo>
                      <a:pt x="9" y="0"/>
                      <a:pt x="5" y="0"/>
                      <a:pt x="1" y="0"/>
                    </a:cubicBezTo>
                    <a:cubicBezTo>
                      <a:pt x="0" y="2"/>
                      <a:pt x="0" y="5"/>
                      <a:pt x="0" y="7"/>
                    </a:cubicBezTo>
                    <a:cubicBezTo>
                      <a:pt x="1" y="22"/>
                      <a:pt x="7" y="40"/>
                      <a:pt x="11" y="55"/>
                    </a:cubicBezTo>
                    <a:cubicBezTo>
                      <a:pt x="11" y="55"/>
                      <a:pt x="11" y="55"/>
                      <a:pt x="12" y="56"/>
                    </a:cubicBezTo>
                    <a:cubicBezTo>
                      <a:pt x="11" y="55"/>
                      <a:pt x="11" y="54"/>
                      <a:pt x="11" y="53"/>
                    </a:cubicBezTo>
                    <a:cubicBezTo>
                      <a:pt x="10" y="49"/>
                      <a:pt x="10" y="44"/>
                      <a:pt x="11" y="39"/>
                    </a:cubicBezTo>
                    <a:cubicBezTo>
                      <a:pt x="13" y="32"/>
                      <a:pt x="13" y="32"/>
                      <a:pt x="10" y="24"/>
                    </a:cubicBezTo>
                    <a:cubicBezTo>
                      <a:pt x="7" y="15"/>
                      <a:pt x="8" y="13"/>
                      <a:pt x="11" y="5"/>
                    </a:cubicBezTo>
                    <a:cubicBezTo>
                      <a:pt x="12" y="4"/>
                      <a:pt x="13" y="2"/>
                      <a:pt x="13" y="0"/>
                    </a:cubicBezTo>
                  </a:path>
                </a:pathLst>
              </a:custGeom>
              <a:solidFill>
                <a:srgbClr val="CECA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38" name="Freeform 5454">
                <a:extLst>
                  <a:ext uri="{FF2B5EF4-FFF2-40B4-BE49-F238E27FC236}">
                    <a16:creationId xmlns:a16="http://schemas.microsoft.com/office/drawing/2014/main" id="{0A4E4819-3AA0-47F6-BA0C-621345AAC4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4" y="840"/>
                <a:ext cx="6" cy="12"/>
              </a:xfrm>
              <a:custGeom>
                <a:avLst/>
                <a:gdLst>
                  <a:gd name="T0" fmla="*/ 0 w 4"/>
                  <a:gd name="T1" fmla="*/ 0 h 9"/>
                  <a:gd name="T2" fmla="*/ 0 w 4"/>
                  <a:gd name="T3" fmla="*/ 9 h 9"/>
                  <a:gd name="T4" fmla="*/ 12 w 4"/>
                  <a:gd name="T5" fmla="*/ 28 h 9"/>
                  <a:gd name="T6" fmla="*/ 18 w 4"/>
                  <a:gd name="T7" fmla="*/ 27 h 9"/>
                  <a:gd name="T8" fmla="*/ 8 w 4"/>
                  <a:gd name="T9" fmla="*/ 1 h 9"/>
                  <a:gd name="T10" fmla="*/ 0 w 4"/>
                  <a:gd name="T11" fmla="*/ 0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" h="9">
                    <a:moveTo>
                      <a:pt x="0" y="0"/>
                    </a:moveTo>
                    <a:cubicBezTo>
                      <a:pt x="0" y="1"/>
                      <a:pt x="0" y="2"/>
                      <a:pt x="0" y="3"/>
                    </a:cubicBezTo>
                    <a:cubicBezTo>
                      <a:pt x="1" y="5"/>
                      <a:pt x="2" y="7"/>
                      <a:pt x="2" y="9"/>
                    </a:cubicBezTo>
                    <a:cubicBezTo>
                      <a:pt x="3" y="9"/>
                      <a:pt x="3" y="9"/>
                      <a:pt x="3" y="8"/>
                    </a:cubicBezTo>
                    <a:cubicBezTo>
                      <a:pt x="4" y="6"/>
                      <a:pt x="2" y="3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E0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39" name="Freeform 5455">
                <a:extLst>
                  <a:ext uri="{FF2B5EF4-FFF2-40B4-BE49-F238E27FC236}">
                    <a16:creationId xmlns:a16="http://schemas.microsoft.com/office/drawing/2014/main" id="{0B1CBC5C-08F3-47AD-BFD7-1A5A80A3E1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4" y="753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2 h 2"/>
                  <a:gd name="T4" fmla="*/ 1 w 1"/>
                  <a:gd name="T5" fmla="*/ 2 h 2"/>
                  <a:gd name="T6" fmla="*/ 0 w 1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1"/>
                      <a:pt x="1" y="1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C3BE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40" name="Freeform 5456">
                <a:extLst>
                  <a:ext uri="{FF2B5EF4-FFF2-40B4-BE49-F238E27FC236}">
                    <a16:creationId xmlns:a16="http://schemas.microsoft.com/office/drawing/2014/main" id="{5EDA1590-78C7-48C9-A98C-967B27C80D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5" y="755"/>
                <a:ext cx="1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16 h 1"/>
                  <a:gd name="T6" fmla="*/ 1 w 1"/>
                  <a:gd name="T7" fmla="*/ 0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C8C3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41" name="Freeform 5457">
                <a:extLst>
                  <a:ext uri="{FF2B5EF4-FFF2-40B4-BE49-F238E27FC236}">
                    <a16:creationId xmlns:a16="http://schemas.microsoft.com/office/drawing/2014/main" id="{FB8D098F-738E-433B-AAD4-31AAD55E6E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0" y="761"/>
                <a:ext cx="15" cy="5"/>
              </a:xfrm>
              <a:custGeom>
                <a:avLst/>
                <a:gdLst>
                  <a:gd name="T0" fmla="*/ 0 w 11"/>
                  <a:gd name="T1" fmla="*/ 0 h 4"/>
                  <a:gd name="T2" fmla="*/ 1 w 11"/>
                  <a:gd name="T3" fmla="*/ 8 h 4"/>
                  <a:gd name="T4" fmla="*/ 37 w 11"/>
                  <a:gd name="T5" fmla="*/ 10 h 4"/>
                  <a:gd name="T6" fmla="*/ 35 w 11"/>
                  <a:gd name="T7" fmla="*/ 8 h 4"/>
                  <a:gd name="T8" fmla="*/ 0 w 11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" h="4">
                    <a:moveTo>
                      <a:pt x="0" y="0"/>
                    </a:moveTo>
                    <a:cubicBezTo>
                      <a:pt x="1" y="1"/>
                      <a:pt x="1" y="2"/>
                      <a:pt x="1" y="3"/>
                    </a:cubicBezTo>
                    <a:cubicBezTo>
                      <a:pt x="4" y="4"/>
                      <a:pt x="8" y="4"/>
                      <a:pt x="11" y="4"/>
                    </a:cubicBezTo>
                    <a:cubicBezTo>
                      <a:pt x="11" y="4"/>
                      <a:pt x="10" y="3"/>
                      <a:pt x="10" y="3"/>
                    </a:cubicBezTo>
                    <a:cubicBezTo>
                      <a:pt x="6" y="0"/>
                      <a:pt x="3" y="1"/>
                      <a:pt x="0" y="0"/>
                    </a:cubicBezTo>
                  </a:path>
                </a:pathLst>
              </a:custGeom>
              <a:solidFill>
                <a:srgbClr val="A7A0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42" name="Freeform 5458">
                <a:extLst>
                  <a:ext uri="{FF2B5EF4-FFF2-40B4-BE49-F238E27FC236}">
                    <a16:creationId xmlns:a16="http://schemas.microsoft.com/office/drawing/2014/main" id="{258FFAD1-7F11-4714-AE6E-0D0A5343B1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1" y="757"/>
                <a:ext cx="11" cy="8"/>
              </a:xfrm>
              <a:custGeom>
                <a:avLst/>
                <a:gdLst>
                  <a:gd name="T0" fmla="*/ 11 w 8"/>
                  <a:gd name="T1" fmla="*/ 0 h 6"/>
                  <a:gd name="T2" fmla="*/ 0 w 8"/>
                  <a:gd name="T3" fmla="*/ 20 h 6"/>
                  <a:gd name="T4" fmla="*/ 29 w 8"/>
                  <a:gd name="T5" fmla="*/ 20 h 6"/>
                  <a:gd name="T6" fmla="*/ 26 w 8"/>
                  <a:gd name="T7" fmla="*/ 9 h 6"/>
                  <a:gd name="T8" fmla="*/ 11 w 8"/>
                  <a:gd name="T9" fmla="*/ 0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" h="6">
                    <a:moveTo>
                      <a:pt x="3" y="0"/>
                    </a:moveTo>
                    <a:cubicBezTo>
                      <a:pt x="2" y="2"/>
                      <a:pt x="1" y="4"/>
                      <a:pt x="0" y="6"/>
                    </a:cubicBezTo>
                    <a:cubicBezTo>
                      <a:pt x="3" y="6"/>
                      <a:pt x="5" y="6"/>
                      <a:pt x="8" y="6"/>
                    </a:cubicBezTo>
                    <a:cubicBezTo>
                      <a:pt x="8" y="5"/>
                      <a:pt x="8" y="4"/>
                      <a:pt x="7" y="3"/>
                    </a:cubicBezTo>
                    <a:cubicBezTo>
                      <a:pt x="6" y="3"/>
                      <a:pt x="5" y="2"/>
                      <a:pt x="3" y="0"/>
                    </a:cubicBezTo>
                  </a:path>
                </a:pathLst>
              </a:custGeom>
              <a:solidFill>
                <a:srgbClr val="C8C3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43" name="Freeform 5459">
                <a:extLst>
                  <a:ext uri="{FF2B5EF4-FFF2-40B4-BE49-F238E27FC236}">
                    <a16:creationId xmlns:a16="http://schemas.microsoft.com/office/drawing/2014/main" id="{5BFFFFA3-99BC-44C9-82EC-A5EC35450F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8" y="821"/>
                <a:ext cx="38" cy="28"/>
              </a:xfrm>
              <a:custGeom>
                <a:avLst/>
                <a:gdLst>
                  <a:gd name="T0" fmla="*/ 96 w 28"/>
                  <a:gd name="T1" fmla="*/ 0 h 21"/>
                  <a:gd name="T2" fmla="*/ 0 w 28"/>
                  <a:gd name="T3" fmla="*/ 59 h 21"/>
                  <a:gd name="T4" fmla="*/ 0 w 28"/>
                  <a:gd name="T5" fmla="*/ 65 h 21"/>
                  <a:gd name="T6" fmla="*/ 50 w 28"/>
                  <a:gd name="T7" fmla="*/ 31 h 21"/>
                  <a:gd name="T8" fmla="*/ 96 w 28"/>
                  <a:gd name="T9" fmla="*/ 0 h 2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8" h="21">
                    <a:moveTo>
                      <a:pt x="28" y="0"/>
                    </a:moveTo>
                    <a:cubicBezTo>
                      <a:pt x="16" y="4"/>
                      <a:pt x="8" y="12"/>
                      <a:pt x="0" y="19"/>
                    </a:cubicBezTo>
                    <a:cubicBezTo>
                      <a:pt x="0" y="20"/>
                      <a:pt x="0" y="21"/>
                      <a:pt x="0" y="21"/>
                    </a:cubicBezTo>
                    <a:cubicBezTo>
                      <a:pt x="4" y="18"/>
                      <a:pt x="9" y="14"/>
                      <a:pt x="15" y="10"/>
                    </a:cubicBezTo>
                    <a:cubicBezTo>
                      <a:pt x="19" y="6"/>
                      <a:pt x="23" y="3"/>
                      <a:pt x="28" y="0"/>
                    </a:cubicBezTo>
                  </a:path>
                </a:pathLst>
              </a:custGeom>
              <a:solidFill>
                <a:srgbClr val="B0A9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44" name="Freeform 5460">
                <a:extLst>
                  <a:ext uri="{FF2B5EF4-FFF2-40B4-BE49-F238E27FC236}">
                    <a16:creationId xmlns:a16="http://schemas.microsoft.com/office/drawing/2014/main" id="{900B3FA6-BAE8-4238-82A0-BF8CE40D88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8" y="834"/>
                <a:ext cx="21" cy="29"/>
              </a:xfrm>
              <a:custGeom>
                <a:avLst/>
                <a:gdLst>
                  <a:gd name="T0" fmla="*/ 57 w 15"/>
                  <a:gd name="T1" fmla="*/ 0 h 21"/>
                  <a:gd name="T2" fmla="*/ 0 w 15"/>
                  <a:gd name="T3" fmla="*/ 40 h 21"/>
                  <a:gd name="T4" fmla="*/ 1 w 15"/>
                  <a:gd name="T5" fmla="*/ 76 h 21"/>
                  <a:gd name="T6" fmla="*/ 57 w 15"/>
                  <a:gd name="T7" fmla="*/ 0 h 2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5" h="21">
                    <a:moveTo>
                      <a:pt x="15" y="0"/>
                    </a:moveTo>
                    <a:cubicBezTo>
                      <a:pt x="9" y="4"/>
                      <a:pt x="4" y="8"/>
                      <a:pt x="0" y="11"/>
                    </a:cubicBezTo>
                    <a:cubicBezTo>
                      <a:pt x="0" y="15"/>
                      <a:pt x="1" y="18"/>
                      <a:pt x="1" y="21"/>
                    </a:cubicBezTo>
                    <a:cubicBezTo>
                      <a:pt x="5" y="14"/>
                      <a:pt x="10" y="6"/>
                      <a:pt x="15" y="0"/>
                    </a:cubicBezTo>
                  </a:path>
                </a:pathLst>
              </a:custGeom>
              <a:solidFill>
                <a:srgbClr val="CECA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45" name="Freeform 5461">
                <a:extLst>
                  <a:ext uri="{FF2B5EF4-FFF2-40B4-BE49-F238E27FC236}">
                    <a16:creationId xmlns:a16="http://schemas.microsoft.com/office/drawing/2014/main" id="{3689EE06-F9F7-4120-9BB3-A5791C9C9B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6" y="846"/>
                <a:ext cx="2" cy="7"/>
              </a:xfrm>
              <a:custGeom>
                <a:avLst/>
                <a:gdLst>
                  <a:gd name="T0" fmla="*/ 2 w 2"/>
                  <a:gd name="T1" fmla="*/ 0 h 5"/>
                  <a:gd name="T2" fmla="*/ 0 w 2"/>
                  <a:gd name="T3" fmla="*/ 11 h 5"/>
                  <a:gd name="T4" fmla="*/ 0 w 2"/>
                  <a:gd name="T5" fmla="*/ 20 h 5"/>
                  <a:gd name="T6" fmla="*/ 2 w 2"/>
                  <a:gd name="T7" fmla="*/ 8 h 5"/>
                  <a:gd name="T8" fmla="*/ 2 w 2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5">
                    <a:moveTo>
                      <a:pt x="2" y="0"/>
                    </a:moveTo>
                    <a:cubicBezTo>
                      <a:pt x="1" y="1"/>
                      <a:pt x="0" y="2"/>
                      <a:pt x="0" y="3"/>
                    </a:cubicBezTo>
                    <a:cubicBezTo>
                      <a:pt x="0" y="3"/>
                      <a:pt x="0" y="4"/>
                      <a:pt x="0" y="5"/>
                    </a:cubicBezTo>
                    <a:cubicBezTo>
                      <a:pt x="1" y="4"/>
                      <a:pt x="2" y="3"/>
                      <a:pt x="2" y="2"/>
                    </a:cubicBezTo>
                    <a:cubicBezTo>
                      <a:pt x="2" y="2"/>
                      <a:pt x="2" y="1"/>
                      <a:pt x="2" y="0"/>
                    </a:cubicBezTo>
                  </a:path>
                </a:pathLst>
              </a:custGeom>
              <a:solidFill>
                <a:srgbClr val="CECA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46" name="Freeform 5462">
                <a:extLst>
                  <a:ext uri="{FF2B5EF4-FFF2-40B4-BE49-F238E27FC236}">
                    <a16:creationId xmlns:a16="http://schemas.microsoft.com/office/drawing/2014/main" id="{98192A4B-8822-434C-952D-6F92259723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6" y="849"/>
                <a:ext cx="4" cy="16"/>
              </a:xfrm>
              <a:custGeom>
                <a:avLst/>
                <a:gdLst>
                  <a:gd name="T0" fmla="*/ 7 w 3"/>
                  <a:gd name="T1" fmla="*/ 0 h 12"/>
                  <a:gd name="T2" fmla="*/ 0 w 3"/>
                  <a:gd name="T3" fmla="*/ 9 h 12"/>
                  <a:gd name="T4" fmla="*/ 1 w 3"/>
                  <a:gd name="T5" fmla="*/ 37 h 12"/>
                  <a:gd name="T6" fmla="*/ 9 w 3"/>
                  <a:gd name="T7" fmla="*/ 31 h 12"/>
                  <a:gd name="T8" fmla="*/ 7 w 3"/>
                  <a:gd name="T9" fmla="*/ 0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12">
                    <a:moveTo>
                      <a:pt x="2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2" y="6"/>
                      <a:pt x="2" y="9"/>
                      <a:pt x="1" y="12"/>
                    </a:cubicBezTo>
                    <a:cubicBezTo>
                      <a:pt x="2" y="11"/>
                      <a:pt x="2" y="11"/>
                      <a:pt x="3" y="10"/>
                    </a:cubicBezTo>
                    <a:cubicBezTo>
                      <a:pt x="3" y="7"/>
                      <a:pt x="2" y="4"/>
                      <a:pt x="2" y="0"/>
                    </a:cubicBezTo>
                  </a:path>
                </a:pathLst>
              </a:custGeom>
              <a:solidFill>
                <a:srgbClr val="E0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47" name="Freeform 5463">
                <a:extLst>
                  <a:ext uri="{FF2B5EF4-FFF2-40B4-BE49-F238E27FC236}">
                    <a16:creationId xmlns:a16="http://schemas.microsoft.com/office/drawing/2014/main" id="{342BED70-D1E3-4B8B-85B8-8B38262B51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2" y="765"/>
                <a:ext cx="23" cy="28"/>
              </a:xfrm>
              <a:custGeom>
                <a:avLst/>
                <a:gdLst>
                  <a:gd name="T0" fmla="*/ 0 w 17"/>
                  <a:gd name="T1" fmla="*/ 0 h 21"/>
                  <a:gd name="T2" fmla="*/ 0 w 17"/>
                  <a:gd name="T3" fmla="*/ 20 h 21"/>
                  <a:gd name="T4" fmla="*/ 7 w 17"/>
                  <a:gd name="T5" fmla="*/ 65 h 21"/>
                  <a:gd name="T6" fmla="*/ 57 w 17"/>
                  <a:gd name="T7" fmla="*/ 37 h 21"/>
                  <a:gd name="T8" fmla="*/ 35 w 17"/>
                  <a:gd name="T9" fmla="*/ 1 h 21"/>
                  <a:gd name="T10" fmla="*/ 0 w 17"/>
                  <a:gd name="T11" fmla="*/ 0 h 2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7" h="21">
                    <a:moveTo>
                      <a:pt x="0" y="0"/>
                    </a:moveTo>
                    <a:cubicBezTo>
                      <a:pt x="0" y="2"/>
                      <a:pt x="0" y="4"/>
                      <a:pt x="0" y="6"/>
                    </a:cubicBezTo>
                    <a:cubicBezTo>
                      <a:pt x="1" y="11"/>
                      <a:pt x="2" y="16"/>
                      <a:pt x="2" y="21"/>
                    </a:cubicBezTo>
                    <a:cubicBezTo>
                      <a:pt x="7" y="18"/>
                      <a:pt x="12" y="14"/>
                      <a:pt x="17" y="12"/>
                    </a:cubicBezTo>
                    <a:cubicBezTo>
                      <a:pt x="15" y="8"/>
                      <a:pt x="13" y="4"/>
                      <a:pt x="10" y="1"/>
                    </a:cubicBezTo>
                    <a:cubicBezTo>
                      <a:pt x="7" y="1"/>
                      <a:pt x="3" y="1"/>
                      <a:pt x="0" y="0"/>
                    </a:cubicBezTo>
                  </a:path>
                </a:pathLst>
              </a:custGeom>
              <a:solidFill>
                <a:srgbClr val="B0A9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48" name="Freeform 5464">
                <a:extLst>
                  <a:ext uri="{FF2B5EF4-FFF2-40B4-BE49-F238E27FC236}">
                    <a16:creationId xmlns:a16="http://schemas.microsoft.com/office/drawing/2014/main" id="{C28A1BBE-95B1-4F29-9C5F-6BA57AB47D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7" y="765"/>
                <a:ext cx="17" cy="37"/>
              </a:xfrm>
              <a:custGeom>
                <a:avLst/>
                <a:gdLst>
                  <a:gd name="T0" fmla="*/ 9 w 13"/>
                  <a:gd name="T1" fmla="*/ 0 h 27"/>
                  <a:gd name="T2" fmla="*/ 22 w 13"/>
                  <a:gd name="T3" fmla="*/ 96 h 27"/>
                  <a:gd name="T4" fmla="*/ 38 w 13"/>
                  <a:gd name="T5" fmla="*/ 75 h 27"/>
                  <a:gd name="T6" fmla="*/ 31 w 13"/>
                  <a:gd name="T7" fmla="*/ 21 h 27"/>
                  <a:gd name="T8" fmla="*/ 31 w 13"/>
                  <a:gd name="T9" fmla="*/ 0 h 27"/>
                  <a:gd name="T10" fmla="*/ 9 w 13"/>
                  <a:gd name="T11" fmla="*/ 0 h 2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3" h="27">
                    <a:moveTo>
                      <a:pt x="3" y="0"/>
                    </a:moveTo>
                    <a:cubicBezTo>
                      <a:pt x="0" y="10"/>
                      <a:pt x="5" y="18"/>
                      <a:pt x="8" y="27"/>
                    </a:cubicBezTo>
                    <a:cubicBezTo>
                      <a:pt x="9" y="25"/>
                      <a:pt x="11" y="23"/>
                      <a:pt x="13" y="21"/>
                    </a:cubicBezTo>
                    <a:cubicBezTo>
                      <a:pt x="13" y="16"/>
                      <a:pt x="12" y="11"/>
                      <a:pt x="11" y="6"/>
                    </a:cubicBezTo>
                    <a:cubicBezTo>
                      <a:pt x="11" y="4"/>
                      <a:pt x="11" y="2"/>
                      <a:pt x="11" y="0"/>
                    </a:cubicBezTo>
                    <a:cubicBezTo>
                      <a:pt x="8" y="0"/>
                      <a:pt x="6" y="0"/>
                      <a:pt x="3" y="0"/>
                    </a:cubicBezTo>
                  </a:path>
                </a:pathLst>
              </a:custGeom>
              <a:solidFill>
                <a:srgbClr val="CECA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49" name="Freeform 5465">
                <a:extLst>
                  <a:ext uri="{FF2B5EF4-FFF2-40B4-BE49-F238E27FC236}">
                    <a16:creationId xmlns:a16="http://schemas.microsoft.com/office/drawing/2014/main" id="{4E366D63-CCC3-47B4-B81A-57764D0418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4" y="781"/>
                <a:ext cx="112" cy="65"/>
              </a:xfrm>
              <a:custGeom>
                <a:avLst/>
                <a:gdLst>
                  <a:gd name="T0" fmla="*/ 51 w 82"/>
                  <a:gd name="T1" fmla="*/ 0 h 48"/>
                  <a:gd name="T2" fmla="*/ 0 w 82"/>
                  <a:gd name="T3" fmla="*/ 30 h 48"/>
                  <a:gd name="T4" fmla="*/ 10 w 82"/>
                  <a:gd name="T5" fmla="*/ 161 h 48"/>
                  <a:gd name="T6" fmla="*/ 107 w 82"/>
                  <a:gd name="T7" fmla="*/ 98 h 48"/>
                  <a:gd name="T8" fmla="*/ 131 w 82"/>
                  <a:gd name="T9" fmla="*/ 92 h 48"/>
                  <a:gd name="T10" fmla="*/ 228 w 82"/>
                  <a:gd name="T11" fmla="*/ 64 h 48"/>
                  <a:gd name="T12" fmla="*/ 239 w 82"/>
                  <a:gd name="T13" fmla="*/ 64 h 48"/>
                  <a:gd name="T14" fmla="*/ 284 w 82"/>
                  <a:gd name="T15" fmla="*/ 76 h 48"/>
                  <a:gd name="T16" fmla="*/ 285 w 82"/>
                  <a:gd name="T17" fmla="*/ 35 h 48"/>
                  <a:gd name="T18" fmla="*/ 239 w 82"/>
                  <a:gd name="T19" fmla="*/ 45 h 48"/>
                  <a:gd name="T20" fmla="*/ 209 w 82"/>
                  <a:gd name="T21" fmla="*/ 50 h 48"/>
                  <a:gd name="T22" fmla="*/ 188 w 82"/>
                  <a:gd name="T23" fmla="*/ 45 h 48"/>
                  <a:gd name="T24" fmla="*/ 154 w 82"/>
                  <a:gd name="T25" fmla="*/ 12 h 48"/>
                  <a:gd name="T26" fmla="*/ 153 w 82"/>
                  <a:gd name="T27" fmla="*/ 12 h 48"/>
                  <a:gd name="T28" fmla="*/ 107 w 82"/>
                  <a:gd name="T29" fmla="*/ 35 h 48"/>
                  <a:gd name="T30" fmla="*/ 96 w 82"/>
                  <a:gd name="T31" fmla="*/ 35 h 48"/>
                  <a:gd name="T32" fmla="*/ 63 w 82"/>
                  <a:gd name="T33" fmla="*/ 12 h 48"/>
                  <a:gd name="T34" fmla="*/ 51 w 82"/>
                  <a:gd name="T35" fmla="*/ 0 h 48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82" h="48">
                    <a:moveTo>
                      <a:pt x="15" y="0"/>
                    </a:moveTo>
                    <a:cubicBezTo>
                      <a:pt x="10" y="2"/>
                      <a:pt x="5" y="6"/>
                      <a:pt x="0" y="9"/>
                    </a:cubicBezTo>
                    <a:cubicBezTo>
                      <a:pt x="2" y="22"/>
                      <a:pt x="3" y="35"/>
                      <a:pt x="3" y="48"/>
                    </a:cubicBezTo>
                    <a:cubicBezTo>
                      <a:pt x="11" y="41"/>
                      <a:pt x="19" y="33"/>
                      <a:pt x="31" y="29"/>
                    </a:cubicBezTo>
                    <a:cubicBezTo>
                      <a:pt x="33" y="28"/>
                      <a:pt x="35" y="27"/>
                      <a:pt x="37" y="27"/>
                    </a:cubicBezTo>
                    <a:cubicBezTo>
                      <a:pt x="46" y="24"/>
                      <a:pt x="56" y="19"/>
                      <a:pt x="65" y="19"/>
                    </a:cubicBezTo>
                    <a:cubicBezTo>
                      <a:pt x="66" y="19"/>
                      <a:pt x="68" y="19"/>
                      <a:pt x="69" y="19"/>
                    </a:cubicBezTo>
                    <a:cubicBezTo>
                      <a:pt x="70" y="19"/>
                      <a:pt x="76" y="21"/>
                      <a:pt x="81" y="22"/>
                    </a:cubicBezTo>
                    <a:cubicBezTo>
                      <a:pt x="81" y="18"/>
                      <a:pt x="81" y="14"/>
                      <a:pt x="82" y="10"/>
                    </a:cubicBezTo>
                    <a:cubicBezTo>
                      <a:pt x="78" y="10"/>
                      <a:pt x="73" y="12"/>
                      <a:pt x="69" y="13"/>
                    </a:cubicBezTo>
                    <a:cubicBezTo>
                      <a:pt x="66" y="14"/>
                      <a:pt x="63" y="15"/>
                      <a:pt x="60" y="15"/>
                    </a:cubicBezTo>
                    <a:cubicBezTo>
                      <a:pt x="58" y="15"/>
                      <a:pt x="56" y="14"/>
                      <a:pt x="54" y="13"/>
                    </a:cubicBezTo>
                    <a:cubicBezTo>
                      <a:pt x="51" y="11"/>
                      <a:pt x="48" y="5"/>
                      <a:pt x="45" y="4"/>
                    </a:cubicBezTo>
                    <a:cubicBezTo>
                      <a:pt x="44" y="4"/>
                      <a:pt x="44" y="4"/>
                      <a:pt x="44" y="4"/>
                    </a:cubicBezTo>
                    <a:cubicBezTo>
                      <a:pt x="40" y="4"/>
                      <a:pt x="35" y="9"/>
                      <a:pt x="31" y="10"/>
                    </a:cubicBezTo>
                    <a:cubicBezTo>
                      <a:pt x="30" y="10"/>
                      <a:pt x="28" y="10"/>
                      <a:pt x="27" y="10"/>
                    </a:cubicBezTo>
                    <a:cubicBezTo>
                      <a:pt x="23" y="10"/>
                      <a:pt x="21" y="8"/>
                      <a:pt x="18" y="4"/>
                    </a:cubicBezTo>
                    <a:cubicBezTo>
                      <a:pt x="17" y="3"/>
                      <a:pt x="16" y="1"/>
                      <a:pt x="15" y="0"/>
                    </a:cubicBezTo>
                  </a:path>
                </a:pathLst>
              </a:custGeom>
              <a:solidFill>
                <a:srgbClr val="B7B1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50" name="Freeform 5466">
                <a:extLst>
                  <a:ext uri="{FF2B5EF4-FFF2-40B4-BE49-F238E27FC236}">
                    <a16:creationId xmlns:a16="http://schemas.microsoft.com/office/drawing/2014/main" id="{7557FF80-EE04-4D28-936B-36F56A1B5D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14" y="795"/>
                <a:ext cx="21" cy="17"/>
              </a:xfrm>
              <a:custGeom>
                <a:avLst/>
                <a:gdLst>
                  <a:gd name="T0" fmla="*/ 11 w 15"/>
                  <a:gd name="T1" fmla="*/ 0 h 13"/>
                  <a:gd name="T2" fmla="*/ 1 w 15"/>
                  <a:gd name="T3" fmla="*/ 0 h 13"/>
                  <a:gd name="T4" fmla="*/ 0 w 15"/>
                  <a:gd name="T5" fmla="*/ 35 h 13"/>
                  <a:gd name="T6" fmla="*/ 29 w 15"/>
                  <a:gd name="T7" fmla="*/ 38 h 13"/>
                  <a:gd name="T8" fmla="*/ 49 w 15"/>
                  <a:gd name="T9" fmla="*/ 35 h 13"/>
                  <a:gd name="T10" fmla="*/ 41 w 15"/>
                  <a:gd name="T11" fmla="*/ 9 h 13"/>
                  <a:gd name="T12" fmla="*/ 11 w 15"/>
                  <a:gd name="T13" fmla="*/ 0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" h="13">
                    <a:moveTo>
                      <a:pt x="3" y="0"/>
                    </a:moveTo>
                    <a:cubicBezTo>
                      <a:pt x="2" y="0"/>
                      <a:pt x="2" y="0"/>
                      <a:pt x="1" y="0"/>
                    </a:cubicBezTo>
                    <a:cubicBezTo>
                      <a:pt x="0" y="4"/>
                      <a:pt x="0" y="8"/>
                      <a:pt x="0" y="12"/>
                    </a:cubicBezTo>
                    <a:cubicBezTo>
                      <a:pt x="3" y="13"/>
                      <a:pt x="6" y="13"/>
                      <a:pt x="8" y="13"/>
                    </a:cubicBezTo>
                    <a:cubicBezTo>
                      <a:pt x="10" y="13"/>
                      <a:pt x="12" y="13"/>
                      <a:pt x="13" y="12"/>
                    </a:cubicBezTo>
                    <a:cubicBezTo>
                      <a:pt x="15" y="10"/>
                      <a:pt x="13" y="6"/>
                      <a:pt x="11" y="3"/>
                    </a:cubicBezTo>
                    <a:cubicBezTo>
                      <a:pt x="9" y="1"/>
                      <a:pt x="6" y="0"/>
                      <a:pt x="3" y="0"/>
                    </a:cubicBezTo>
                  </a:path>
                </a:pathLst>
              </a:custGeom>
              <a:solidFill>
                <a:srgbClr val="C4BF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51" name="Freeform 5467">
                <a:extLst>
                  <a:ext uri="{FF2B5EF4-FFF2-40B4-BE49-F238E27FC236}">
                    <a16:creationId xmlns:a16="http://schemas.microsoft.com/office/drawing/2014/main" id="{02C4FF40-E1A6-4262-A08B-D9EEA265E2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6" y="793"/>
                <a:ext cx="12" cy="57"/>
              </a:xfrm>
              <a:custGeom>
                <a:avLst/>
                <a:gdLst>
                  <a:gd name="T0" fmla="*/ 20 w 9"/>
                  <a:gd name="T1" fmla="*/ 0 h 42"/>
                  <a:gd name="T2" fmla="*/ 1 w 9"/>
                  <a:gd name="T3" fmla="*/ 20 h 42"/>
                  <a:gd name="T4" fmla="*/ 7 w 9"/>
                  <a:gd name="T5" fmla="*/ 45 h 42"/>
                  <a:gd name="T6" fmla="*/ 12 w 9"/>
                  <a:gd name="T7" fmla="*/ 125 h 42"/>
                  <a:gd name="T8" fmla="*/ 21 w 9"/>
                  <a:gd name="T9" fmla="*/ 143 h 42"/>
                  <a:gd name="T10" fmla="*/ 28 w 9"/>
                  <a:gd name="T11" fmla="*/ 133 h 42"/>
                  <a:gd name="T12" fmla="*/ 20 w 9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" h="42">
                    <a:moveTo>
                      <a:pt x="6" y="0"/>
                    </a:moveTo>
                    <a:cubicBezTo>
                      <a:pt x="4" y="2"/>
                      <a:pt x="2" y="4"/>
                      <a:pt x="1" y="6"/>
                    </a:cubicBezTo>
                    <a:cubicBezTo>
                      <a:pt x="1" y="8"/>
                      <a:pt x="2" y="10"/>
                      <a:pt x="2" y="13"/>
                    </a:cubicBezTo>
                    <a:cubicBezTo>
                      <a:pt x="2" y="23"/>
                      <a:pt x="0" y="27"/>
                      <a:pt x="4" y="37"/>
                    </a:cubicBezTo>
                    <a:cubicBezTo>
                      <a:pt x="5" y="38"/>
                      <a:pt x="6" y="40"/>
                      <a:pt x="7" y="42"/>
                    </a:cubicBezTo>
                    <a:cubicBezTo>
                      <a:pt x="7" y="41"/>
                      <a:pt x="8" y="40"/>
                      <a:pt x="9" y="39"/>
                    </a:cubicBezTo>
                    <a:cubicBezTo>
                      <a:pt x="9" y="26"/>
                      <a:pt x="8" y="13"/>
                      <a:pt x="6" y="0"/>
                    </a:cubicBezTo>
                  </a:path>
                </a:pathLst>
              </a:custGeom>
              <a:solidFill>
                <a:srgbClr val="D3CF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52" name="Freeform 5468">
                <a:extLst>
                  <a:ext uri="{FF2B5EF4-FFF2-40B4-BE49-F238E27FC236}">
                    <a16:creationId xmlns:a16="http://schemas.microsoft.com/office/drawing/2014/main" id="{312FD30A-ACCF-4186-A7A3-BC74707DB4B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524" y="1092"/>
                <a:ext cx="116" cy="200"/>
              </a:xfrm>
              <a:custGeom>
                <a:avLst/>
                <a:gdLst>
                  <a:gd name="T0" fmla="*/ 192 w 86"/>
                  <a:gd name="T1" fmla="*/ 384 h 147"/>
                  <a:gd name="T2" fmla="*/ 115 w 86"/>
                  <a:gd name="T3" fmla="*/ 415 h 147"/>
                  <a:gd name="T4" fmla="*/ 135 w 86"/>
                  <a:gd name="T5" fmla="*/ 476 h 147"/>
                  <a:gd name="T6" fmla="*/ 161 w 86"/>
                  <a:gd name="T7" fmla="*/ 468 h 147"/>
                  <a:gd name="T8" fmla="*/ 178 w 86"/>
                  <a:gd name="T9" fmla="*/ 479 h 147"/>
                  <a:gd name="T10" fmla="*/ 162 w 86"/>
                  <a:gd name="T11" fmla="*/ 497 h 147"/>
                  <a:gd name="T12" fmla="*/ 178 w 86"/>
                  <a:gd name="T13" fmla="*/ 503 h 147"/>
                  <a:gd name="T14" fmla="*/ 225 w 86"/>
                  <a:gd name="T15" fmla="*/ 459 h 147"/>
                  <a:gd name="T16" fmla="*/ 192 w 86"/>
                  <a:gd name="T17" fmla="*/ 384 h 147"/>
                  <a:gd name="T18" fmla="*/ 49 w 86"/>
                  <a:gd name="T19" fmla="*/ 333 h 147"/>
                  <a:gd name="T20" fmla="*/ 0 w 86"/>
                  <a:gd name="T21" fmla="*/ 344 h 147"/>
                  <a:gd name="T22" fmla="*/ 12 w 86"/>
                  <a:gd name="T23" fmla="*/ 343 h 147"/>
                  <a:gd name="T24" fmla="*/ 36 w 86"/>
                  <a:gd name="T25" fmla="*/ 344 h 147"/>
                  <a:gd name="T26" fmla="*/ 69 w 86"/>
                  <a:gd name="T27" fmla="*/ 333 h 147"/>
                  <a:gd name="T28" fmla="*/ 49 w 86"/>
                  <a:gd name="T29" fmla="*/ 333 h 147"/>
                  <a:gd name="T30" fmla="*/ 219 w 86"/>
                  <a:gd name="T31" fmla="*/ 253 h 147"/>
                  <a:gd name="T32" fmla="*/ 182 w 86"/>
                  <a:gd name="T33" fmla="*/ 278 h 147"/>
                  <a:gd name="T34" fmla="*/ 178 w 86"/>
                  <a:gd name="T35" fmla="*/ 298 h 147"/>
                  <a:gd name="T36" fmla="*/ 259 w 86"/>
                  <a:gd name="T37" fmla="*/ 282 h 147"/>
                  <a:gd name="T38" fmla="*/ 267 w 86"/>
                  <a:gd name="T39" fmla="*/ 265 h 147"/>
                  <a:gd name="T40" fmla="*/ 219 w 86"/>
                  <a:gd name="T41" fmla="*/ 253 h 147"/>
                  <a:gd name="T42" fmla="*/ 275 w 86"/>
                  <a:gd name="T43" fmla="*/ 135 h 147"/>
                  <a:gd name="T44" fmla="*/ 217 w 86"/>
                  <a:gd name="T45" fmla="*/ 148 h 147"/>
                  <a:gd name="T46" fmla="*/ 192 w 86"/>
                  <a:gd name="T47" fmla="*/ 161 h 147"/>
                  <a:gd name="T48" fmla="*/ 202 w 86"/>
                  <a:gd name="T49" fmla="*/ 159 h 147"/>
                  <a:gd name="T50" fmla="*/ 228 w 86"/>
                  <a:gd name="T51" fmla="*/ 190 h 147"/>
                  <a:gd name="T52" fmla="*/ 225 w 86"/>
                  <a:gd name="T53" fmla="*/ 199 h 147"/>
                  <a:gd name="T54" fmla="*/ 277 w 86"/>
                  <a:gd name="T55" fmla="*/ 201 h 147"/>
                  <a:gd name="T56" fmla="*/ 266 w 86"/>
                  <a:gd name="T57" fmla="*/ 163 h 147"/>
                  <a:gd name="T58" fmla="*/ 275 w 86"/>
                  <a:gd name="T59" fmla="*/ 135 h 147"/>
                  <a:gd name="T60" fmla="*/ 113 w 86"/>
                  <a:gd name="T61" fmla="*/ 72 h 147"/>
                  <a:gd name="T62" fmla="*/ 66 w 86"/>
                  <a:gd name="T63" fmla="*/ 78 h 147"/>
                  <a:gd name="T64" fmla="*/ 85 w 86"/>
                  <a:gd name="T65" fmla="*/ 113 h 147"/>
                  <a:gd name="T66" fmla="*/ 152 w 86"/>
                  <a:gd name="T67" fmla="*/ 86 h 147"/>
                  <a:gd name="T68" fmla="*/ 140 w 86"/>
                  <a:gd name="T69" fmla="*/ 76 h 147"/>
                  <a:gd name="T70" fmla="*/ 113 w 86"/>
                  <a:gd name="T71" fmla="*/ 72 h 147"/>
                  <a:gd name="T72" fmla="*/ 255 w 86"/>
                  <a:gd name="T73" fmla="*/ 0 h 147"/>
                  <a:gd name="T74" fmla="*/ 247 w 86"/>
                  <a:gd name="T75" fmla="*/ 41 h 147"/>
                  <a:gd name="T76" fmla="*/ 198 w 86"/>
                  <a:gd name="T77" fmla="*/ 61 h 147"/>
                  <a:gd name="T78" fmla="*/ 209 w 86"/>
                  <a:gd name="T79" fmla="*/ 68 h 147"/>
                  <a:gd name="T80" fmla="*/ 262 w 86"/>
                  <a:gd name="T81" fmla="*/ 57 h 147"/>
                  <a:gd name="T82" fmla="*/ 283 w 86"/>
                  <a:gd name="T83" fmla="*/ 10 h 147"/>
                  <a:gd name="T84" fmla="*/ 255 w 86"/>
                  <a:gd name="T85" fmla="*/ 0 h 147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86" h="147">
                    <a:moveTo>
                      <a:pt x="58" y="112"/>
                    </a:moveTo>
                    <a:cubicBezTo>
                      <a:pt x="51" y="114"/>
                      <a:pt x="43" y="117"/>
                      <a:pt x="35" y="121"/>
                    </a:cubicBezTo>
                    <a:cubicBezTo>
                      <a:pt x="50" y="131"/>
                      <a:pt x="50" y="120"/>
                      <a:pt x="41" y="139"/>
                    </a:cubicBezTo>
                    <a:cubicBezTo>
                      <a:pt x="43" y="137"/>
                      <a:pt x="46" y="137"/>
                      <a:pt x="48" y="137"/>
                    </a:cubicBezTo>
                    <a:cubicBezTo>
                      <a:pt x="51" y="137"/>
                      <a:pt x="53" y="138"/>
                      <a:pt x="54" y="140"/>
                    </a:cubicBezTo>
                    <a:cubicBezTo>
                      <a:pt x="53" y="141"/>
                      <a:pt x="51" y="143"/>
                      <a:pt x="49" y="145"/>
                    </a:cubicBezTo>
                    <a:cubicBezTo>
                      <a:pt x="51" y="146"/>
                      <a:pt x="52" y="146"/>
                      <a:pt x="54" y="147"/>
                    </a:cubicBezTo>
                    <a:cubicBezTo>
                      <a:pt x="57" y="143"/>
                      <a:pt x="63" y="142"/>
                      <a:pt x="68" y="134"/>
                    </a:cubicBezTo>
                    <a:cubicBezTo>
                      <a:pt x="54" y="127"/>
                      <a:pt x="54" y="121"/>
                      <a:pt x="58" y="112"/>
                    </a:cubicBezTo>
                    <a:moveTo>
                      <a:pt x="15" y="97"/>
                    </a:moveTo>
                    <a:cubicBezTo>
                      <a:pt x="10" y="97"/>
                      <a:pt x="4" y="98"/>
                      <a:pt x="0" y="101"/>
                    </a:cubicBezTo>
                    <a:cubicBezTo>
                      <a:pt x="2" y="100"/>
                      <a:pt x="3" y="100"/>
                      <a:pt x="4" y="100"/>
                    </a:cubicBezTo>
                    <a:cubicBezTo>
                      <a:pt x="7" y="100"/>
                      <a:pt x="9" y="101"/>
                      <a:pt x="11" y="101"/>
                    </a:cubicBezTo>
                    <a:cubicBezTo>
                      <a:pt x="15" y="100"/>
                      <a:pt x="18" y="98"/>
                      <a:pt x="21" y="97"/>
                    </a:cubicBezTo>
                    <a:cubicBezTo>
                      <a:pt x="19" y="97"/>
                      <a:pt x="17" y="97"/>
                      <a:pt x="15" y="97"/>
                    </a:cubicBezTo>
                    <a:moveTo>
                      <a:pt x="66" y="74"/>
                    </a:moveTo>
                    <a:cubicBezTo>
                      <a:pt x="63" y="78"/>
                      <a:pt x="58" y="77"/>
                      <a:pt x="55" y="81"/>
                    </a:cubicBezTo>
                    <a:cubicBezTo>
                      <a:pt x="54" y="83"/>
                      <a:pt x="54" y="85"/>
                      <a:pt x="54" y="87"/>
                    </a:cubicBezTo>
                    <a:cubicBezTo>
                      <a:pt x="62" y="84"/>
                      <a:pt x="70" y="83"/>
                      <a:pt x="78" y="82"/>
                    </a:cubicBezTo>
                    <a:cubicBezTo>
                      <a:pt x="79" y="80"/>
                      <a:pt x="80" y="78"/>
                      <a:pt x="81" y="77"/>
                    </a:cubicBezTo>
                    <a:cubicBezTo>
                      <a:pt x="76" y="76"/>
                      <a:pt x="71" y="75"/>
                      <a:pt x="66" y="74"/>
                    </a:cubicBezTo>
                    <a:moveTo>
                      <a:pt x="83" y="40"/>
                    </a:moveTo>
                    <a:cubicBezTo>
                      <a:pt x="78" y="40"/>
                      <a:pt x="72" y="42"/>
                      <a:pt x="65" y="43"/>
                    </a:cubicBezTo>
                    <a:cubicBezTo>
                      <a:pt x="64" y="45"/>
                      <a:pt x="62" y="46"/>
                      <a:pt x="58" y="47"/>
                    </a:cubicBezTo>
                    <a:cubicBezTo>
                      <a:pt x="59" y="47"/>
                      <a:pt x="60" y="46"/>
                      <a:pt x="61" y="46"/>
                    </a:cubicBezTo>
                    <a:cubicBezTo>
                      <a:pt x="66" y="46"/>
                      <a:pt x="71" y="50"/>
                      <a:pt x="69" y="56"/>
                    </a:cubicBezTo>
                    <a:cubicBezTo>
                      <a:pt x="68" y="57"/>
                      <a:pt x="68" y="58"/>
                      <a:pt x="68" y="58"/>
                    </a:cubicBezTo>
                    <a:cubicBezTo>
                      <a:pt x="73" y="59"/>
                      <a:pt x="79" y="59"/>
                      <a:pt x="84" y="59"/>
                    </a:cubicBezTo>
                    <a:cubicBezTo>
                      <a:pt x="82" y="56"/>
                      <a:pt x="80" y="54"/>
                      <a:pt x="80" y="48"/>
                    </a:cubicBezTo>
                    <a:cubicBezTo>
                      <a:pt x="81" y="45"/>
                      <a:pt x="82" y="42"/>
                      <a:pt x="83" y="40"/>
                    </a:cubicBezTo>
                    <a:moveTo>
                      <a:pt x="34" y="21"/>
                    </a:moveTo>
                    <a:cubicBezTo>
                      <a:pt x="29" y="21"/>
                      <a:pt x="24" y="22"/>
                      <a:pt x="20" y="23"/>
                    </a:cubicBezTo>
                    <a:cubicBezTo>
                      <a:pt x="21" y="28"/>
                      <a:pt x="23" y="31"/>
                      <a:pt x="26" y="33"/>
                    </a:cubicBezTo>
                    <a:cubicBezTo>
                      <a:pt x="33" y="30"/>
                      <a:pt x="40" y="27"/>
                      <a:pt x="46" y="25"/>
                    </a:cubicBezTo>
                    <a:cubicBezTo>
                      <a:pt x="45" y="24"/>
                      <a:pt x="43" y="23"/>
                      <a:pt x="42" y="22"/>
                    </a:cubicBezTo>
                    <a:cubicBezTo>
                      <a:pt x="39" y="22"/>
                      <a:pt x="36" y="21"/>
                      <a:pt x="34" y="21"/>
                    </a:cubicBezTo>
                    <a:moveTo>
                      <a:pt x="77" y="0"/>
                    </a:moveTo>
                    <a:cubicBezTo>
                      <a:pt x="77" y="5"/>
                      <a:pt x="77" y="9"/>
                      <a:pt x="75" y="12"/>
                    </a:cubicBezTo>
                    <a:cubicBezTo>
                      <a:pt x="71" y="16"/>
                      <a:pt x="64" y="11"/>
                      <a:pt x="60" y="18"/>
                    </a:cubicBezTo>
                    <a:cubicBezTo>
                      <a:pt x="62" y="19"/>
                      <a:pt x="63" y="19"/>
                      <a:pt x="63" y="20"/>
                    </a:cubicBezTo>
                    <a:cubicBezTo>
                      <a:pt x="69" y="19"/>
                      <a:pt x="74" y="18"/>
                      <a:pt x="79" y="17"/>
                    </a:cubicBezTo>
                    <a:cubicBezTo>
                      <a:pt x="80" y="12"/>
                      <a:pt x="84" y="7"/>
                      <a:pt x="86" y="3"/>
                    </a:cubicBezTo>
                    <a:cubicBezTo>
                      <a:pt x="83" y="2"/>
                      <a:pt x="80" y="1"/>
                      <a:pt x="77" y="0"/>
                    </a:cubicBezTo>
                  </a:path>
                </a:pathLst>
              </a:custGeom>
              <a:solidFill>
                <a:srgbClr val="423A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53" name="Freeform 5469">
                <a:extLst>
                  <a:ext uri="{FF2B5EF4-FFF2-40B4-BE49-F238E27FC236}">
                    <a16:creationId xmlns:a16="http://schemas.microsoft.com/office/drawing/2014/main" id="{0F0234F5-80B1-4CE2-A4FC-73C9D31FE8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59" y="1115"/>
                <a:ext cx="79" cy="35"/>
              </a:xfrm>
              <a:custGeom>
                <a:avLst/>
                <a:gdLst>
                  <a:gd name="T0" fmla="*/ 181 w 58"/>
                  <a:gd name="T1" fmla="*/ 0 h 26"/>
                  <a:gd name="T2" fmla="*/ 127 w 58"/>
                  <a:gd name="T3" fmla="*/ 9 h 26"/>
                  <a:gd name="T4" fmla="*/ 124 w 58"/>
                  <a:gd name="T5" fmla="*/ 36 h 26"/>
                  <a:gd name="T6" fmla="*/ 117 w 58"/>
                  <a:gd name="T7" fmla="*/ 58 h 26"/>
                  <a:gd name="T8" fmla="*/ 68 w 58"/>
                  <a:gd name="T9" fmla="*/ 27 h 26"/>
                  <a:gd name="T10" fmla="*/ 0 w 58"/>
                  <a:gd name="T11" fmla="*/ 54 h 26"/>
                  <a:gd name="T12" fmla="*/ 37 w 58"/>
                  <a:gd name="T13" fmla="*/ 58 h 26"/>
                  <a:gd name="T14" fmla="*/ 57 w 58"/>
                  <a:gd name="T15" fmla="*/ 57 h 26"/>
                  <a:gd name="T16" fmla="*/ 78 w 58"/>
                  <a:gd name="T17" fmla="*/ 57 h 26"/>
                  <a:gd name="T18" fmla="*/ 104 w 58"/>
                  <a:gd name="T19" fmla="*/ 58 h 26"/>
                  <a:gd name="T20" fmla="*/ 133 w 58"/>
                  <a:gd name="T21" fmla="*/ 85 h 26"/>
                  <a:gd name="T22" fmla="*/ 196 w 58"/>
                  <a:gd name="T23" fmla="*/ 77 h 26"/>
                  <a:gd name="T24" fmla="*/ 200 w 58"/>
                  <a:gd name="T25" fmla="*/ 54 h 26"/>
                  <a:gd name="T26" fmla="*/ 181 w 58"/>
                  <a:gd name="T27" fmla="*/ 20 h 26"/>
                  <a:gd name="T28" fmla="*/ 181 w 58"/>
                  <a:gd name="T29" fmla="*/ 0 h 2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58" h="26">
                    <a:moveTo>
                      <a:pt x="53" y="0"/>
                    </a:moveTo>
                    <a:cubicBezTo>
                      <a:pt x="48" y="1"/>
                      <a:pt x="43" y="2"/>
                      <a:pt x="37" y="3"/>
                    </a:cubicBezTo>
                    <a:cubicBezTo>
                      <a:pt x="40" y="6"/>
                      <a:pt x="40" y="10"/>
                      <a:pt x="36" y="11"/>
                    </a:cubicBezTo>
                    <a:cubicBezTo>
                      <a:pt x="36" y="13"/>
                      <a:pt x="35" y="16"/>
                      <a:pt x="34" y="18"/>
                    </a:cubicBezTo>
                    <a:cubicBezTo>
                      <a:pt x="29" y="16"/>
                      <a:pt x="25" y="11"/>
                      <a:pt x="20" y="8"/>
                    </a:cubicBezTo>
                    <a:cubicBezTo>
                      <a:pt x="14" y="10"/>
                      <a:pt x="7" y="13"/>
                      <a:pt x="0" y="16"/>
                    </a:cubicBezTo>
                    <a:cubicBezTo>
                      <a:pt x="3" y="17"/>
                      <a:pt x="7" y="18"/>
                      <a:pt x="11" y="18"/>
                    </a:cubicBezTo>
                    <a:cubicBezTo>
                      <a:pt x="13" y="18"/>
                      <a:pt x="15" y="17"/>
                      <a:pt x="17" y="17"/>
                    </a:cubicBezTo>
                    <a:cubicBezTo>
                      <a:pt x="19" y="17"/>
                      <a:pt x="21" y="17"/>
                      <a:pt x="23" y="17"/>
                    </a:cubicBezTo>
                    <a:cubicBezTo>
                      <a:pt x="25" y="17"/>
                      <a:pt x="28" y="17"/>
                      <a:pt x="30" y="18"/>
                    </a:cubicBezTo>
                    <a:cubicBezTo>
                      <a:pt x="35" y="19"/>
                      <a:pt x="41" y="23"/>
                      <a:pt x="39" y="26"/>
                    </a:cubicBezTo>
                    <a:cubicBezTo>
                      <a:pt x="46" y="25"/>
                      <a:pt x="52" y="23"/>
                      <a:pt x="57" y="23"/>
                    </a:cubicBezTo>
                    <a:cubicBezTo>
                      <a:pt x="57" y="21"/>
                      <a:pt x="58" y="19"/>
                      <a:pt x="58" y="16"/>
                    </a:cubicBezTo>
                    <a:cubicBezTo>
                      <a:pt x="57" y="13"/>
                      <a:pt x="53" y="9"/>
                      <a:pt x="53" y="6"/>
                    </a:cubicBezTo>
                    <a:cubicBezTo>
                      <a:pt x="52" y="4"/>
                      <a:pt x="53" y="2"/>
                      <a:pt x="53" y="0"/>
                    </a:cubicBezTo>
                  </a:path>
                </a:pathLst>
              </a:custGeom>
              <a:solidFill>
                <a:srgbClr val="8178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54" name="Freeform 5470">
                <a:extLst>
                  <a:ext uri="{FF2B5EF4-FFF2-40B4-BE49-F238E27FC236}">
                    <a16:creationId xmlns:a16="http://schemas.microsoft.com/office/drawing/2014/main" id="{9D7BFA75-4B05-42C2-BA01-9EAAC047CA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39" y="1203"/>
                <a:ext cx="90" cy="53"/>
              </a:xfrm>
              <a:custGeom>
                <a:avLst/>
                <a:gdLst>
                  <a:gd name="T0" fmla="*/ 219 w 67"/>
                  <a:gd name="T1" fmla="*/ 0 h 39"/>
                  <a:gd name="T2" fmla="*/ 141 w 67"/>
                  <a:gd name="T3" fmla="*/ 19 h 39"/>
                  <a:gd name="T4" fmla="*/ 136 w 67"/>
                  <a:gd name="T5" fmla="*/ 48 h 39"/>
                  <a:gd name="T6" fmla="*/ 136 w 67"/>
                  <a:gd name="T7" fmla="*/ 77 h 39"/>
                  <a:gd name="T8" fmla="*/ 31 w 67"/>
                  <a:gd name="T9" fmla="*/ 50 h 39"/>
                  <a:gd name="T10" fmla="*/ 0 w 67"/>
                  <a:gd name="T11" fmla="*/ 65 h 39"/>
                  <a:gd name="T12" fmla="*/ 78 w 67"/>
                  <a:gd name="T13" fmla="*/ 130 h 39"/>
                  <a:gd name="T14" fmla="*/ 78 w 67"/>
                  <a:gd name="T15" fmla="*/ 133 h 39"/>
                  <a:gd name="T16" fmla="*/ 153 w 67"/>
                  <a:gd name="T17" fmla="*/ 103 h 39"/>
                  <a:gd name="T18" fmla="*/ 177 w 67"/>
                  <a:gd name="T19" fmla="*/ 61 h 39"/>
                  <a:gd name="T20" fmla="*/ 219 w 67"/>
                  <a:gd name="T21" fmla="*/ 0 h 3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67" h="39">
                    <a:moveTo>
                      <a:pt x="67" y="0"/>
                    </a:moveTo>
                    <a:cubicBezTo>
                      <a:pt x="59" y="1"/>
                      <a:pt x="51" y="2"/>
                      <a:pt x="43" y="5"/>
                    </a:cubicBezTo>
                    <a:cubicBezTo>
                      <a:pt x="42" y="8"/>
                      <a:pt x="43" y="11"/>
                      <a:pt x="42" y="14"/>
                    </a:cubicBezTo>
                    <a:cubicBezTo>
                      <a:pt x="44" y="16"/>
                      <a:pt x="44" y="20"/>
                      <a:pt x="42" y="23"/>
                    </a:cubicBezTo>
                    <a:cubicBezTo>
                      <a:pt x="34" y="21"/>
                      <a:pt x="22" y="16"/>
                      <a:pt x="10" y="15"/>
                    </a:cubicBezTo>
                    <a:cubicBezTo>
                      <a:pt x="7" y="16"/>
                      <a:pt x="4" y="18"/>
                      <a:pt x="0" y="19"/>
                    </a:cubicBezTo>
                    <a:cubicBezTo>
                      <a:pt x="10" y="22"/>
                      <a:pt x="13" y="31"/>
                      <a:pt x="24" y="38"/>
                    </a:cubicBezTo>
                    <a:cubicBezTo>
                      <a:pt x="24" y="38"/>
                      <a:pt x="24" y="39"/>
                      <a:pt x="24" y="39"/>
                    </a:cubicBezTo>
                    <a:cubicBezTo>
                      <a:pt x="32" y="35"/>
                      <a:pt x="40" y="32"/>
                      <a:pt x="47" y="30"/>
                    </a:cubicBezTo>
                    <a:cubicBezTo>
                      <a:pt x="49" y="26"/>
                      <a:pt x="52" y="22"/>
                      <a:pt x="54" y="18"/>
                    </a:cubicBezTo>
                    <a:cubicBezTo>
                      <a:pt x="57" y="13"/>
                      <a:pt x="62" y="7"/>
                      <a:pt x="67" y="0"/>
                    </a:cubicBezTo>
                  </a:path>
                </a:pathLst>
              </a:custGeom>
              <a:solidFill>
                <a:srgbClr val="8178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55" name="Freeform 5471">
                <a:extLst>
                  <a:ext uri="{FF2B5EF4-FFF2-40B4-BE49-F238E27FC236}">
                    <a16:creationId xmlns:a16="http://schemas.microsoft.com/office/drawing/2014/main" id="{7DDA9D53-F18B-4F64-9DFD-DE6DBC6E7D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8" y="1076"/>
                <a:ext cx="16" cy="20"/>
              </a:xfrm>
              <a:custGeom>
                <a:avLst/>
                <a:gdLst>
                  <a:gd name="T0" fmla="*/ 27 w 12"/>
                  <a:gd name="T1" fmla="*/ 0 h 15"/>
                  <a:gd name="T2" fmla="*/ 12 w 12"/>
                  <a:gd name="T3" fmla="*/ 1 h 15"/>
                  <a:gd name="T4" fmla="*/ 0 w 12"/>
                  <a:gd name="T5" fmla="*/ 37 h 15"/>
                  <a:gd name="T6" fmla="*/ 28 w 12"/>
                  <a:gd name="T7" fmla="*/ 48 h 15"/>
                  <a:gd name="T8" fmla="*/ 27 w 12"/>
                  <a:gd name="T9" fmla="*/ 0 h 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" h="15">
                    <a:moveTo>
                      <a:pt x="8" y="0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1" y="4"/>
                      <a:pt x="0" y="8"/>
                      <a:pt x="0" y="12"/>
                    </a:cubicBezTo>
                    <a:cubicBezTo>
                      <a:pt x="3" y="13"/>
                      <a:pt x="6" y="14"/>
                      <a:pt x="9" y="15"/>
                    </a:cubicBezTo>
                    <a:cubicBezTo>
                      <a:pt x="11" y="10"/>
                      <a:pt x="12" y="6"/>
                      <a:pt x="8" y="0"/>
                    </a:cubicBezTo>
                  </a:path>
                </a:pathLst>
              </a:custGeom>
              <a:solidFill>
                <a:srgbClr val="6057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56" name="Freeform 5472">
                <a:extLst>
                  <a:ext uri="{FF2B5EF4-FFF2-40B4-BE49-F238E27FC236}">
                    <a16:creationId xmlns:a16="http://schemas.microsoft.com/office/drawing/2014/main" id="{8822C24A-EAAF-4EE0-89C8-A297F3AE00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95" y="1171"/>
                <a:ext cx="45" cy="26"/>
              </a:xfrm>
              <a:custGeom>
                <a:avLst/>
                <a:gdLst>
                  <a:gd name="T0" fmla="*/ 50 w 33"/>
                  <a:gd name="T1" fmla="*/ 0 h 19"/>
                  <a:gd name="T2" fmla="*/ 0 w 33"/>
                  <a:gd name="T3" fmla="*/ 29 h 19"/>
                  <a:gd name="T4" fmla="*/ 50 w 33"/>
                  <a:gd name="T5" fmla="*/ 40 h 19"/>
                  <a:gd name="T6" fmla="*/ 46 w 33"/>
                  <a:gd name="T7" fmla="*/ 56 h 19"/>
                  <a:gd name="T8" fmla="*/ 97 w 33"/>
                  <a:gd name="T9" fmla="*/ 67 h 19"/>
                  <a:gd name="T10" fmla="*/ 112 w 33"/>
                  <a:gd name="T11" fmla="*/ 19 h 19"/>
                  <a:gd name="T12" fmla="*/ 106 w 33"/>
                  <a:gd name="T13" fmla="*/ 1 h 19"/>
                  <a:gd name="T14" fmla="*/ 50 w 33"/>
                  <a:gd name="T15" fmla="*/ 0 h 1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3" h="19">
                    <a:moveTo>
                      <a:pt x="15" y="0"/>
                    </a:moveTo>
                    <a:cubicBezTo>
                      <a:pt x="11" y="5"/>
                      <a:pt x="4" y="4"/>
                      <a:pt x="0" y="8"/>
                    </a:cubicBezTo>
                    <a:cubicBezTo>
                      <a:pt x="4" y="12"/>
                      <a:pt x="10" y="10"/>
                      <a:pt x="15" y="11"/>
                    </a:cubicBezTo>
                    <a:cubicBezTo>
                      <a:pt x="15" y="14"/>
                      <a:pt x="14" y="15"/>
                      <a:pt x="13" y="16"/>
                    </a:cubicBezTo>
                    <a:cubicBezTo>
                      <a:pt x="18" y="17"/>
                      <a:pt x="23" y="18"/>
                      <a:pt x="28" y="19"/>
                    </a:cubicBezTo>
                    <a:cubicBezTo>
                      <a:pt x="31" y="14"/>
                      <a:pt x="33" y="9"/>
                      <a:pt x="32" y="5"/>
                    </a:cubicBezTo>
                    <a:cubicBezTo>
                      <a:pt x="32" y="4"/>
                      <a:pt x="32" y="2"/>
                      <a:pt x="31" y="1"/>
                    </a:cubicBezTo>
                    <a:cubicBezTo>
                      <a:pt x="26" y="1"/>
                      <a:pt x="20" y="1"/>
                      <a:pt x="15" y="0"/>
                    </a:cubicBezTo>
                  </a:path>
                </a:pathLst>
              </a:custGeom>
              <a:solidFill>
                <a:srgbClr val="6057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57" name="Freeform 5473">
                <a:extLst>
                  <a:ext uri="{FF2B5EF4-FFF2-40B4-BE49-F238E27FC236}">
                    <a16:creationId xmlns:a16="http://schemas.microsoft.com/office/drawing/2014/main" id="{B6DC591E-3B4F-495B-8E9D-0FBEBF0F57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76" y="1289"/>
                <a:ext cx="26" cy="35"/>
              </a:xfrm>
              <a:custGeom>
                <a:avLst/>
                <a:gdLst>
                  <a:gd name="T0" fmla="*/ 36 w 19"/>
                  <a:gd name="T1" fmla="*/ 0 h 26"/>
                  <a:gd name="T2" fmla="*/ 19 w 19"/>
                  <a:gd name="T3" fmla="*/ 85 h 26"/>
                  <a:gd name="T4" fmla="*/ 67 w 19"/>
                  <a:gd name="T5" fmla="*/ 73 h 26"/>
                  <a:gd name="T6" fmla="*/ 47 w 19"/>
                  <a:gd name="T7" fmla="*/ 43 h 26"/>
                  <a:gd name="T8" fmla="*/ 55 w 19"/>
                  <a:gd name="T9" fmla="*/ 7 h 26"/>
                  <a:gd name="T10" fmla="*/ 36 w 19"/>
                  <a:gd name="T11" fmla="*/ 0 h 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9" h="26">
                    <a:moveTo>
                      <a:pt x="10" y="0"/>
                    </a:moveTo>
                    <a:cubicBezTo>
                      <a:pt x="4" y="8"/>
                      <a:pt x="0" y="22"/>
                      <a:pt x="5" y="26"/>
                    </a:cubicBezTo>
                    <a:cubicBezTo>
                      <a:pt x="10" y="25"/>
                      <a:pt x="14" y="23"/>
                      <a:pt x="19" y="22"/>
                    </a:cubicBezTo>
                    <a:cubicBezTo>
                      <a:pt x="19" y="19"/>
                      <a:pt x="13" y="15"/>
                      <a:pt x="13" y="13"/>
                    </a:cubicBezTo>
                    <a:cubicBezTo>
                      <a:pt x="12" y="7"/>
                      <a:pt x="13" y="4"/>
                      <a:pt x="15" y="2"/>
                    </a:cubicBezTo>
                    <a:cubicBezTo>
                      <a:pt x="13" y="1"/>
                      <a:pt x="12" y="1"/>
                      <a:pt x="10" y="0"/>
                    </a:cubicBezTo>
                  </a:path>
                </a:pathLst>
              </a:custGeom>
              <a:solidFill>
                <a:srgbClr val="6057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58" name="Freeform 5474">
                <a:extLst>
                  <a:ext uri="{FF2B5EF4-FFF2-40B4-BE49-F238E27FC236}">
                    <a16:creationId xmlns:a16="http://schemas.microsoft.com/office/drawing/2014/main" id="{519D839C-8A56-4BD9-AE85-598BBAB806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83" y="1319"/>
                <a:ext cx="19" cy="6"/>
              </a:xfrm>
              <a:custGeom>
                <a:avLst/>
                <a:gdLst>
                  <a:gd name="T0" fmla="*/ 48 w 14"/>
                  <a:gd name="T1" fmla="*/ 0 h 5"/>
                  <a:gd name="T2" fmla="*/ 0 w 14"/>
                  <a:gd name="T3" fmla="*/ 8 h 5"/>
                  <a:gd name="T4" fmla="*/ 14 w 14"/>
                  <a:gd name="T5" fmla="*/ 10 h 5"/>
                  <a:gd name="T6" fmla="*/ 26 w 14"/>
                  <a:gd name="T7" fmla="*/ 10 h 5"/>
                  <a:gd name="T8" fmla="*/ 48 w 1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" h="5">
                    <a:moveTo>
                      <a:pt x="14" y="0"/>
                    </a:moveTo>
                    <a:cubicBezTo>
                      <a:pt x="9" y="1"/>
                      <a:pt x="5" y="3"/>
                      <a:pt x="0" y="4"/>
                    </a:cubicBezTo>
                    <a:cubicBezTo>
                      <a:pt x="1" y="5"/>
                      <a:pt x="2" y="5"/>
                      <a:pt x="4" y="5"/>
                    </a:cubicBezTo>
                    <a:cubicBezTo>
                      <a:pt x="5" y="5"/>
                      <a:pt x="6" y="5"/>
                      <a:pt x="7" y="5"/>
                    </a:cubicBezTo>
                    <a:cubicBezTo>
                      <a:pt x="12" y="4"/>
                      <a:pt x="14" y="2"/>
                      <a:pt x="14" y="0"/>
                    </a:cubicBezTo>
                  </a:path>
                </a:pathLst>
              </a:custGeom>
              <a:solidFill>
                <a:srgbClr val="9890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59" name="Freeform 5475">
                <a:extLst>
                  <a:ext uri="{FF2B5EF4-FFF2-40B4-BE49-F238E27FC236}">
                    <a16:creationId xmlns:a16="http://schemas.microsoft.com/office/drawing/2014/main" id="{60B949A9-0C95-47DA-A4C8-25C5D7B3BB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4" y="1123"/>
                <a:ext cx="4" cy="8"/>
              </a:xfrm>
              <a:custGeom>
                <a:avLst/>
                <a:gdLst>
                  <a:gd name="T0" fmla="*/ 0 w 3"/>
                  <a:gd name="T1" fmla="*/ 0 h 6"/>
                  <a:gd name="T2" fmla="*/ 1 w 3"/>
                  <a:gd name="T3" fmla="*/ 20 h 6"/>
                  <a:gd name="T4" fmla="*/ 9 w 3"/>
                  <a:gd name="T5" fmla="*/ 16 h 6"/>
                  <a:gd name="T6" fmla="*/ 0 w 3"/>
                  <a:gd name="T7" fmla="*/ 0 h 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6">
                    <a:moveTo>
                      <a:pt x="0" y="0"/>
                    </a:moveTo>
                    <a:cubicBezTo>
                      <a:pt x="0" y="2"/>
                      <a:pt x="1" y="4"/>
                      <a:pt x="1" y="6"/>
                    </a:cubicBezTo>
                    <a:cubicBezTo>
                      <a:pt x="2" y="5"/>
                      <a:pt x="2" y="5"/>
                      <a:pt x="3" y="5"/>
                    </a:cubicBezTo>
                    <a:cubicBezTo>
                      <a:pt x="3" y="3"/>
                      <a:pt x="2" y="1"/>
                      <a:pt x="0" y="0"/>
                    </a:cubicBezTo>
                  </a:path>
                </a:pathLst>
              </a:custGeom>
              <a:solidFill>
                <a:srgbClr val="8178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60" name="Freeform 5476">
                <a:extLst>
                  <a:ext uri="{FF2B5EF4-FFF2-40B4-BE49-F238E27FC236}">
                    <a16:creationId xmlns:a16="http://schemas.microsoft.com/office/drawing/2014/main" id="{F26A2FDF-9290-4C5D-81F6-77D3318642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83" y="1218"/>
                <a:ext cx="12" cy="11"/>
              </a:xfrm>
              <a:custGeom>
                <a:avLst/>
                <a:gdLst>
                  <a:gd name="T0" fmla="*/ 16 w 9"/>
                  <a:gd name="T1" fmla="*/ 0 h 8"/>
                  <a:gd name="T2" fmla="*/ 1 w 9"/>
                  <a:gd name="T3" fmla="*/ 29 h 8"/>
                  <a:gd name="T4" fmla="*/ 7 w 9"/>
                  <a:gd name="T5" fmla="*/ 29 h 8"/>
                  <a:gd name="T6" fmla="*/ 28 w 9"/>
                  <a:gd name="T7" fmla="*/ 11 h 8"/>
                  <a:gd name="T8" fmla="*/ 16 w 9"/>
                  <a:gd name="T9" fmla="*/ 0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" h="8">
                    <a:moveTo>
                      <a:pt x="5" y="0"/>
                    </a:moveTo>
                    <a:cubicBezTo>
                      <a:pt x="2" y="0"/>
                      <a:pt x="0" y="2"/>
                      <a:pt x="1" y="8"/>
                    </a:cubicBezTo>
                    <a:cubicBezTo>
                      <a:pt x="1" y="8"/>
                      <a:pt x="2" y="8"/>
                      <a:pt x="2" y="8"/>
                    </a:cubicBezTo>
                    <a:cubicBezTo>
                      <a:pt x="6" y="8"/>
                      <a:pt x="8" y="6"/>
                      <a:pt x="9" y="3"/>
                    </a:cubicBezTo>
                    <a:cubicBezTo>
                      <a:pt x="8" y="1"/>
                      <a:pt x="6" y="0"/>
                      <a:pt x="5" y="0"/>
                    </a:cubicBezTo>
                  </a:path>
                </a:pathLst>
              </a:custGeom>
              <a:solidFill>
                <a:srgbClr val="8178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61" name="Freeform 5477">
                <a:extLst>
                  <a:ext uri="{FF2B5EF4-FFF2-40B4-BE49-F238E27FC236}">
                    <a16:creationId xmlns:a16="http://schemas.microsoft.com/office/drawing/2014/main" id="{539916FA-1EDB-4134-86C6-A154E96AAE8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02" y="1097"/>
                <a:ext cx="7" cy="18"/>
              </a:xfrm>
              <a:custGeom>
                <a:avLst/>
                <a:gdLst>
                  <a:gd name="T0" fmla="*/ 11 w 5"/>
                  <a:gd name="T1" fmla="*/ 40 h 13"/>
                  <a:gd name="T2" fmla="*/ 15 w 5"/>
                  <a:gd name="T3" fmla="*/ 48 h 13"/>
                  <a:gd name="T4" fmla="*/ 20 w 5"/>
                  <a:gd name="T5" fmla="*/ 48 h 13"/>
                  <a:gd name="T6" fmla="*/ 11 w 5"/>
                  <a:gd name="T7" fmla="*/ 40 h 13"/>
                  <a:gd name="T8" fmla="*/ 1 w 5"/>
                  <a:gd name="T9" fmla="*/ 0 h 13"/>
                  <a:gd name="T10" fmla="*/ 0 w 5"/>
                  <a:gd name="T11" fmla="*/ 1 h 13"/>
                  <a:gd name="T12" fmla="*/ 11 w 5"/>
                  <a:gd name="T13" fmla="*/ 36 h 13"/>
                  <a:gd name="T14" fmla="*/ 15 w 5"/>
                  <a:gd name="T15" fmla="*/ 33 h 13"/>
                  <a:gd name="T16" fmla="*/ 1 w 5"/>
                  <a:gd name="T17" fmla="*/ 0 h 1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" h="13">
                    <a:moveTo>
                      <a:pt x="3" y="11"/>
                    </a:moveTo>
                    <a:cubicBezTo>
                      <a:pt x="4" y="12"/>
                      <a:pt x="4" y="12"/>
                      <a:pt x="4" y="13"/>
                    </a:cubicBezTo>
                    <a:cubicBezTo>
                      <a:pt x="4" y="13"/>
                      <a:pt x="5" y="13"/>
                      <a:pt x="5" y="13"/>
                    </a:cubicBezTo>
                    <a:cubicBezTo>
                      <a:pt x="4" y="12"/>
                      <a:pt x="4" y="12"/>
                      <a:pt x="3" y="11"/>
                    </a:cubicBezTo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4"/>
                      <a:pt x="2" y="7"/>
                      <a:pt x="3" y="10"/>
                    </a:cubicBezTo>
                    <a:cubicBezTo>
                      <a:pt x="3" y="9"/>
                      <a:pt x="3" y="9"/>
                      <a:pt x="4" y="9"/>
                    </a:cubicBezTo>
                    <a:cubicBezTo>
                      <a:pt x="3" y="6"/>
                      <a:pt x="2" y="3"/>
                      <a:pt x="1" y="0"/>
                    </a:cubicBezTo>
                  </a:path>
                </a:pathLst>
              </a:custGeom>
              <a:solidFill>
                <a:srgbClr val="332B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62" name="Freeform 5478">
                <a:extLst>
                  <a:ext uri="{FF2B5EF4-FFF2-40B4-BE49-F238E27FC236}">
                    <a16:creationId xmlns:a16="http://schemas.microsoft.com/office/drawing/2014/main" id="{9CB76034-6390-4601-8A94-41698C47ACC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08" y="1115"/>
                <a:ext cx="10" cy="29"/>
              </a:xfrm>
              <a:custGeom>
                <a:avLst/>
                <a:gdLst>
                  <a:gd name="T0" fmla="*/ 18 w 8"/>
                  <a:gd name="T1" fmla="*/ 61 h 21"/>
                  <a:gd name="T2" fmla="*/ 18 w 8"/>
                  <a:gd name="T3" fmla="*/ 61 h 21"/>
                  <a:gd name="T4" fmla="*/ 20 w 8"/>
                  <a:gd name="T5" fmla="*/ 76 h 21"/>
                  <a:gd name="T6" fmla="*/ 18 w 8"/>
                  <a:gd name="T7" fmla="*/ 61 h 21"/>
                  <a:gd name="T8" fmla="*/ 0 w 8"/>
                  <a:gd name="T9" fmla="*/ 0 h 21"/>
                  <a:gd name="T10" fmla="*/ 8 w 8"/>
                  <a:gd name="T11" fmla="*/ 29 h 21"/>
                  <a:gd name="T12" fmla="*/ 8 w 8"/>
                  <a:gd name="T13" fmla="*/ 19 h 21"/>
                  <a:gd name="T14" fmla="*/ 1 w 8"/>
                  <a:gd name="T15" fmla="*/ 0 h 21"/>
                  <a:gd name="T16" fmla="*/ 1 w 8"/>
                  <a:gd name="T17" fmla="*/ 0 h 21"/>
                  <a:gd name="T18" fmla="*/ 0 w 8"/>
                  <a:gd name="T19" fmla="*/ 0 h 2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8" h="21">
                    <a:moveTo>
                      <a:pt x="7" y="17"/>
                    </a:moveTo>
                    <a:cubicBezTo>
                      <a:pt x="7" y="17"/>
                      <a:pt x="7" y="17"/>
                      <a:pt x="7" y="17"/>
                    </a:cubicBezTo>
                    <a:cubicBezTo>
                      <a:pt x="7" y="18"/>
                      <a:pt x="8" y="20"/>
                      <a:pt x="8" y="21"/>
                    </a:cubicBezTo>
                    <a:cubicBezTo>
                      <a:pt x="8" y="20"/>
                      <a:pt x="7" y="18"/>
                      <a:pt x="7" y="17"/>
                    </a:cubicBezTo>
                    <a:moveTo>
                      <a:pt x="0" y="0"/>
                    </a:moveTo>
                    <a:cubicBezTo>
                      <a:pt x="1" y="2"/>
                      <a:pt x="2" y="5"/>
                      <a:pt x="3" y="8"/>
                    </a:cubicBezTo>
                    <a:cubicBezTo>
                      <a:pt x="3" y="7"/>
                      <a:pt x="3" y="6"/>
                      <a:pt x="3" y="5"/>
                    </a:cubicBezTo>
                    <a:cubicBezTo>
                      <a:pt x="2" y="3"/>
                      <a:pt x="2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</a:path>
                </a:pathLst>
              </a:custGeom>
              <a:solidFill>
                <a:srgbClr val="766C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63" name="Freeform 5479">
                <a:extLst>
                  <a:ext uri="{FF2B5EF4-FFF2-40B4-BE49-F238E27FC236}">
                    <a16:creationId xmlns:a16="http://schemas.microsoft.com/office/drawing/2014/main" id="{9D9E1FA5-7E40-4A3B-8556-AA490C1056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94" y="1099"/>
                <a:ext cx="14" cy="16"/>
              </a:xfrm>
              <a:custGeom>
                <a:avLst/>
                <a:gdLst>
                  <a:gd name="T0" fmla="*/ 21 w 10"/>
                  <a:gd name="T1" fmla="*/ 0 h 12"/>
                  <a:gd name="T2" fmla="*/ 0 w 10"/>
                  <a:gd name="T3" fmla="*/ 36 h 12"/>
                  <a:gd name="T4" fmla="*/ 39 w 10"/>
                  <a:gd name="T5" fmla="*/ 37 h 12"/>
                  <a:gd name="T6" fmla="*/ 35 w 10"/>
                  <a:gd name="T7" fmla="*/ 31 h 12"/>
                  <a:gd name="T8" fmla="*/ 29 w 10"/>
                  <a:gd name="T9" fmla="*/ 28 h 12"/>
                  <a:gd name="T10" fmla="*/ 35 w 10"/>
                  <a:gd name="T11" fmla="*/ 28 h 12"/>
                  <a:gd name="T12" fmla="*/ 21 w 10"/>
                  <a:gd name="T13" fmla="*/ 0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12">
                    <a:moveTo>
                      <a:pt x="6" y="0"/>
                    </a:moveTo>
                    <a:cubicBezTo>
                      <a:pt x="2" y="3"/>
                      <a:pt x="0" y="7"/>
                      <a:pt x="0" y="11"/>
                    </a:cubicBezTo>
                    <a:cubicBezTo>
                      <a:pt x="3" y="11"/>
                      <a:pt x="6" y="11"/>
                      <a:pt x="10" y="12"/>
                    </a:cubicBezTo>
                    <a:cubicBezTo>
                      <a:pt x="10" y="11"/>
                      <a:pt x="10" y="11"/>
                      <a:pt x="9" y="10"/>
                    </a:cubicBezTo>
                    <a:cubicBezTo>
                      <a:pt x="9" y="10"/>
                      <a:pt x="8" y="9"/>
                      <a:pt x="8" y="9"/>
                    </a:cubicBezTo>
                    <a:cubicBezTo>
                      <a:pt x="8" y="9"/>
                      <a:pt x="8" y="9"/>
                      <a:pt x="9" y="9"/>
                    </a:cubicBezTo>
                    <a:cubicBezTo>
                      <a:pt x="8" y="6"/>
                      <a:pt x="7" y="3"/>
                      <a:pt x="6" y="0"/>
                    </a:cubicBezTo>
                  </a:path>
                </a:pathLst>
              </a:custGeom>
              <a:solidFill>
                <a:srgbClr val="423A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64" name="Freeform 5480">
                <a:extLst>
                  <a:ext uri="{FF2B5EF4-FFF2-40B4-BE49-F238E27FC236}">
                    <a16:creationId xmlns:a16="http://schemas.microsoft.com/office/drawing/2014/main" id="{F55A503D-16B0-4594-8081-4B57D7C6D9D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02" y="1146"/>
                <a:ext cx="37" cy="61"/>
              </a:xfrm>
              <a:custGeom>
                <a:avLst/>
                <a:gdLst>
                  <a:gd name="T0" fmla="*/ 85 w 27"/>
                  <a:gd name="T1" fmla="*/ 114 h 45"/>
                  <a:gd name="T2" fmla="*/ 47 w 27"/>
                  <a:gd name="T3" fmla="*/ 121 h 45"/>
                  <a:gd name="T4" fmla="*/ 49 w 27"/>
                  <a:gd name="T5" fmla="*/ 141 h 45"/>
                  <a:gd name="T6" fmla="*/ 96 w 27"/>
                  <a:gd name="T7" fmla="*/ 153 h 45"/>
                  <a:gd name="T8" fmla="*/ 85 w 27"/>
                  <a:gd name="T9" fmla="*/ 114 h 45"/>
                  <a:gd name="T10" fmla="*/ 7 w 27"/>
                  <a:gd name="T11" fmla="*/ 0 h 45"/>
                  <a:gd name="T12" fmla="*/ 10 w 27"/>
                  <a:gd name="T13" fmla="*/ 7 h 45"/>
                  <a:gd name="T14" fmla="*/ 0 w 27"/>
                  <a:gd name="T15" fmla="*/ 47 h 45"/>
                  <a:gd name="T16" fmla="*/ 7 w 27"/>
                  <a:gd name="T17" fmla="*/ 64 h 45"/>
                  <a:gd name="T18" fmla="*/ 64 w 27"/>
                  <a:gd name="T19" fmla="*/ 61 h 45"/>
                  <a:gd name="T20" fmla="*/ 67 w 27"/>
                  <a:gd name="T21" fmla="*/ 61 h 45"/>
                  <a:gd name="T22" fmla="*/ 47 w 27"/>
                  <a:gd name="T23" fmla="*/ 1 h 45"/>
                  <a:gd name="T24" fmla="*/ 7 w 27"/>
                  <a:gd name="T25" fmla="*/ 0 h 4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7" h="45">
                    <a:moveTo>
                      <a:pt x="24" y="34"/>
                    </a:moveTo>
                    <a:cubicBezTo>
                      <a:pt x="20" y="35"/>
                      <a:pt x="17" y="35"/>
                      <a:pt x="13" y="36"/>
                    </a:cubicBezTo>
                    <a:cubicBezTo>
                      <a:pt x="13" y="38"/>
                      <a:pt x="13" y="40"/>
                      <a:pt x="14" y="42"/>
                    </a:cubicBezTo>
                    <a:cubicBezTo>
                      <a:pt x="18" y="43"/>
                      <a:pt x="22" y="44"/>
                      <a:pt x="27" y="45"/>
                    </a:cubicBezTo>
                    <a:cubicBezTo>
                      <a:pt x="26" y="41"/>
                      <a:pt x="25" y="38"/>
                      <a:pt x="24" y="34"/>
                    </a:cubicBezTo>
                    <a:moveTo>
                      <a:pt x="2" y="0"/>
                    </a:moveTo>
                    <a:cubicBezTo>
                      <a:pt x="2" y="0"/>
                      <a:pt x="3" y="1"/>
                      <a:pt x="3" y="2"/>
                    </a:cubicBezTo>
                    <a:cubicBezTo>
                      <a:pt x="3" y="6"/>
                      <a:pt x="0" y="11"/>
                      <a:pt x="0" y="14"/>
                    </a:cubicBezTo>
                    <a:cubicBezTo>
                      <a:pt x="1" y="16"/>
                      <a:pt x="1" y="18"/>
                      <a:pt x="2" y="19"/>
                    </a:cubicBezTo>
                    <a:cubicBezTo>
                      <a:pt x="7" y="19"/>
                      <a:pt x="13" y="19"/>
                      <a:pt x="18" y="18"/>
                    </a:cubicBezTo>
                    <a:cubicBezTo>
                      <a:pt x="18" y="18"/>
                      <a:pt x="19" y="18"/>
                      <a:pt x="19" y="18"/>
                    </a:cubicBezTo>
                    <a:cubicBezTo>
                      <a:pt x="17" y="12"/>
                      <a:pt x="15" y="7"/>
                      <a:pt x="13" y="1"/>
                    </a:cubicBezTo>
                    <a:cubicBezTo>
                      <a:pt x="9" y="0"/>
                      <a:pt x="6" y="0"/>
                      <a:pt x="2" y="0"/>
                    </a:cubicBezTo>
                  </a:path>
                </a:pathLst>
              </a:custGeom>
              <a:solidFill>
                <a:srgbClr val="423A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65" name="Freeform 5481">
                <a:extLst>
                  <a:ext uri="{FF2B5EF4-FFF2-40B4-BE49-F238E27FC236}">
                    <a16:creationId xmlns:a16="http://schemas.microsoft.com/office/drawing/2014/main" id="{BCA0EF50-0B8B-4E92-BE94-C8FAD94F76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36" y="1241"/>
                <a:ext cx="23" cy="48"/>
              </a:xfrm>
              <a:custGeom>
                <a:avLst/>
                <a:gdLst>
                  <a:gd name="T0" fmla="*/ 1 w 17"/>
                  <a:gd name="T1" fmla="*/ 0 h 35"/>
                  <a:gd name="T2" fmla="*/ 12 w 17"/>
                  <a:gd name="T3" fmla="*/ 77 h 35"/>
                  <a:gd name="T4" fmla="*/ 50 w 17"/>
                  <a:gd name="T5" fmla="*/ 111 h 35"/>
                  <a:gd name="T6" fmla="*/ 55 w 17"/>
                  <a:gd name="T7" fmla="*/ 125 h 35"/>
                  <a:gd name="T8" fmla="*/ 57 w 17"/>
                  <a:gd name="T9" fmla="*/ 121 h 35"/>
                  <a:gd name="T10" fmla="*/ 41 w 17"/>
                  <a:gd name="T11" fmla="*/ 47 h 35"/>
                  <a:gd name="T12" fmla="*/ 20 w 17"/>
                  <a:gd name="T13" fmla="*/ 40 h 35"/>
                  <a:gd name="T14" fmla="*/ 35 w 17"/>
                  <a:gd name="T15" fmla="*/ 14 h 35"/>
                  <a:gd name="T16" fmla="*/ 35 w 17"/>
                  <a:gd name="T17" fmla="*/ 10 h 35"/>
                  <a:gd name="T18" fmla="*/ 1 w 17"/>
                  <a:gd name="T19" fmla="*/ 0 h 3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7" h="35">
                    <a:moveTo>
                      <a:pt x="1" y="0"/>
                    </a:moveTo>
                    <a:cubicBezTo>
                      <a:pt x="1" y="8"/>
                      <a:pt x="0" y="15"/>
                      <a:pt x="4" y="22"/>
                    </a:cubicBezTo>
                    <a:cubicBezTo>
                      <a:pt x="6" y="26"/>
                      <a:pt x="12" y="26"/>
                      <a:pt x="15" y="31"/>
                    </a:cubicBezTo>
                    <a:cubicBezTo>
                      <a:pt x="16" y="32"/>
                      <a:pt x="16" y="33"/>
                      <a:pt x="16" y="35"/>
                    </a:cubicBezTo>
                    <a:cubicBezTo>
                      <a:pt x="16" y="35"/>
                      <a:pt x="17" y="34"/>
                      <a:pt x="17" y="34"/>
                    </a:cubicBezTo>
                    <a:cubicBezTo>
                      <a:pt x="16" y="27"/>
                      <a:pt x="14" y="20"/>
                      <a:pt x="12" y="13"/>
                    </a:cubicBezTo>
                    <a:cubicBezTo>
                      <a:pt x="11" y="12"/>
                      <a:pt x="9" y="11"/>
                      <a:pt x="6" y="11"/>
                    </a:cubicBezTo>
                    <a:cubicBezTo>
                      <a:pt x="7" y="8"/>
                      <a:pt x="9" y="6"/>
                      <a:pt x="10" y="4"/>
                    </a:cubicBezTo>
                    <a:cubicBezTo>
                      <a:pt x="10" y="4"/>
                      <a:pt x="10" y="4"/>
                      <a:pt x="10" y="3"/>
                    </a:cubicBezTo>
                    <a:cubicBezTo>
                      <a:pt x="7" y="2"/>
                      <a:pt x="4" y="1"/>
                      <a:pt x="1" y="0"/>
                    </a:cubicBezTo>
                  </a:path>
                </a:pathLst>
              </a:custGeom>
              <a:solidFill>
                <a:srgbClr val="423A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66" name="Freeform 5482">
                <a:extLst>
                  <a:ext uri="{FF2B5EF4-FFF2-40B4-BE49-F238E27FC236}">
                    <a16:creationId xmlns:a16="http://schemas.microsoft.com/office/drawing/2014/main" id="{C81FC31D-9F70-4A0D-9AF5-54DC42104C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93" y="1114"/>
                <a:ext cx="27" cy="34"/>
              </a:xfrm>
              <a:custGeom>
                <a:avLst/>
                <a:gdLst>
                  <a:gd name="T0" fmla="*/ 1 w 20"/>
                  <a:gd name="T1" fmla="*/ 0 h 25"/>
                  <a:gd name="T2" fmla="*/ 9 w 20"/>
                  <a:gd name="T3" fmla="*/ 37 h 25"/>
                  <a:gd name="T4" fmla="*/ 30 w 20"/>
                  <a:gd name="T5" fmla="*/ 83 h 25"/>
                  <a:gd name="T6" fmla="*/ 66 w 20"/>
                  <a:gd name="T7" fmla="*/ 86 h 25"/>
                  <a:gd name="T8" fmla="*/ 63 w 20"/>
                  <a:gd name="T9" fmla="*/ 76 h 25"/>
                  <a:gd name="T10" fmla="*/ 58 w 20"/>
                  <a:gd name="T11" fmla="*/ 61 h 25"/>
                  <a:gd name="T12" fmla="*/ 49 w 20"/>
                  <a:gd name="T13" fmla="*/ 65 h 25"/>
                  <a:gd name="T14" fmla="*/ 47 w 20"/>
                  <a:gd name="T15" fmla="*/ 30 h 25"/>
                  <a:gd name="T16" fmla="*/ 36 w 20"/>
                  <a:gd name="T17" fmla="*/ 1 h 25"/>
                  <a:gd name="T18" fmla="*/ 1 w 20"/>
                  <a:gd name="T19" fmla="*/ 0 h 2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0" h="25">
                    <a:moveTo>
                      <a:pt x="1" y="0"/>
                    </a:moveTo>
                    <a:cubicBezTo>
                      <a:pt x="0" y="4"/>
                      <a:pt x="2" y="8"/>
                      <a:pt x="3" y="11"/>
                    </a:cubicBezTo>
                    <a:cubicBezTo>
                      <a:pt x="6" y="17"/>
                      <a:pt x="9" y="17"/>
                      <a:pt x="9" y="24"/>
                    </a:cubicBezTo>
                    <a:cubicBezTo>
                      <a:pt x="13" y="24"/>
                      <a:pt x="16" y="24"/>
                      <a:pt x="20" y="25"/>
                    </a:cubicBezTo>
                    <a:cubicBezTo>
                      <a:pt x="20" y="24"/>
                      <a:pt x="20" y="23"/>
                      <a:pt x="19" y="22"/>
                    </a:cubicBezTo>
                    <a:cubicBezTo>
                      <a:pt x="19" y="21"/>
                      <a:pt x="18" y="19"/>
                      <a:pt x="18" y="18"/>
                    </a:cubicBezTo>
                    <a:cubicBezTo>
                      <a:pt x="17" y="18"/>
                      <a:pt x="16" y="18"/>
                      <a:pt x="15" y="19"/>
                    </a:cubicBezTo>
                    <a:cubicBezTo>
                      <a:pt x="15" y="16"/>
                      <a:pt x="14" y="12"/>
                      <a:pt x="14" y="9"/>
                    </a:cubicBezTo>
                    <a:cubicBezTo>
                      <a:pt x="13" y="6"/>
                      <a:pt x="12" y="3"/>
                      <a:pt x="11" y="1"/>
                    </a:cubicBezTo>
                    <a:cubicBezTo>
                      <a:pt x="7" y="0"/>
                      <a:pt x="4" y="0"/>
                      <a:pt x="1" y="0"/>
                    </a:cubicBezTo>
                  </a:path>
                </a:pathLst>
              </a:custGeom>
              <a:solidFill>
                <a:srgbClr val="8178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67" name="Freeform 5483">
                <a:extLst>
                  <a:ext uri="{FF2B5EF4-FFF2-40B4-BE49-F238E27FC236}">
                    <a16:creationId xmlns:a16="http://schemas.microsoft.com/office/drawing/2014/main" id="{826BF97E-6B35-4DA2-BC52-4081730E92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1" y="1203"/>
                <a:ext cx="29" cy="42"/>
              </a:xfrm>
              <a:custGeom>
                <a:avLst/>
                <a:gdLst>
                  <a:gd name="T0" fmla="*/ 0 w 21"/>
                  <a:gd name="T1" fmla="*/ 0 h 31"/>
                  <a:gd name="T2" fmla="*/ 0 w 21"/>
                  <a:gd name="T3" fmla="*/ 7 h 31"/>
                  <a:gd name="T4" fmla="*/ 36 w 21"/>
                  <a:gd name="T5" fmla="*/ 41 h 31"/>
                  <a:gd name="T6" fmla="*/ 44 w 21"/>
                  <a:gd name="T7" fmla="*/ 93 h 31"/>
                  <a:gd name="T8" fmla="*/ 76 w 21"/>
                  <a:gd name="T9" fmla="*/ 104 h 31"/>
                  <a:gd name="T10" fmla="*/ 48 w 21"/>
                  <a:gd name="T11" fmla="*/ 9 h 31"/>
                  <a:gd name="T12" fmla="*/ 0 w 21"/>
                  <a:gd name="T13" fmla="*/ 0 h 3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1" h="31">
                    <a:moveTo>
                      <a:pt x="0" y="0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3" y="6"/>
                      <a:pt x="8" y="8"/>
                      <a:pt x="10" y="12"/>
                    </a:cubicBezTo>
                    <a:cubicBezTo>
                      <a:pt x="13" y="17"/>
                      <a:pt x="13" y="23"/>
                      <a:pt x="12" y="28"/>
                    </a:cubicBezTo>
                    <a:cubicBezTo>
                      <a:pt x="15" y="29"/>
                      <a:pt x="18" y="30"/>
                      <a:pt x="21" y="31"/>
                    </a:cubicBezTo>
                    <a:cubicBezTo>
                      <a:pt x="18" y="22"/>
                      <a:pt x="16" y="12"/>
                      <a:pt x="13" y="3"/>
                    </a:cubicBezTo>
                    <a:cubicBezTo>
                      <a:pt x="8" y="2"/>
                      <a:pt x="4" y="1"/>
                      <a:pt x="0" y="0"/>
                    </a:cubicBezTo>
                  </a:path>
                </a:pathLst>
              </a:custGeom>
              <a:solidFill>
                <a:srgbClr val="8178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68" name="Freeform 5484">
                <a:extLst>
                  <a:ext uri="{FF2B5EF4-FFF2-40B4-BE49-F238E27FC236}">
                    <a16:creationId xmlns:a16="http://schemas.microsoft.com/office/drawing/2014/main" id="{B424A70E-C6E4-4C7A-A54E-66994C5984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05" y="1171"/>
                <a:ext cx="30" cy="24"/>
              </a:xfrm>
              <a:custGeom>
                <a:avLst/>
                <a:gdLst>
                  <a:gd name="T0" fmla="*/ 56 w 22"/>
                  <a:gd name="T1" fmla="*/ 0 h 18"/>
                  <a:gd name="T2" fmla="*/ 0 w 22"/>
                  <a:gd name="T3" fmla="*/ 1 h 18"/>
                  <a:gd name="T4" fmla="*/ 35 w 22"/>
                  <a:gd name="T5" fmla="*/ 48 h 18"/>
                  <a:gd name="T6" fmla="*/ 37 w 22"/>
                  <a:gd name="T7" fmla="*/ 57 h 18"/>
                  <a:gd name="T8" fmla="*/ 76 w 22"/>
                  <a:gd name="T9" fmla="*/ 49 h 18"/>
                  <a:gd name="T10" fmla="*/ 65 w 22"/>
                  <a:gd name="T11" fmla="*/ 27 h 18"/>
                  <a:gd name="T12" fmla="*/ 50 w 22"/>
                  <a:gd name="T13" fmla="*/ 9 h 18"/>
                  <a:gd name="T14" fmla="*/ 56 w 22"/>
                  <a:gd name="T15" fmla="*/ 0 h 1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2" h="18">
                    <a:moveTo>
                      <a:pt x="16" y="0"/>
                    </a:moveTo>
                    <a:cubicBezTo>
                      <a:pt x="11" y="1"/>
                      <a:pt x="5" y="1"/>
                      <a:pt x="0" y="1"/>
                    </a:cubicBezTo>
                    <a:cubicBezTo>
                      <a:pt x="2" y="6"/>
                      <a:pt x="7" y="9"/>
                      <a:pt x="10" y="15"/>
                    </a:cubicBezTo>
                    <a:cubicBezTo>
                      <a:pt x="10" y="16"/>
                      <a:pt x="11" y="17"/>
                      <a:pt x="11" y="18"/>
                    </a:cubicBezTo>
                    <a:cubicBezTo>
                      <a:pt x="15" y="17"/>
                      <a:pt x="18" y="17"/>
                      <a:pt x="22" y="16"/>
                    </a:cubicBezTo>
                    <a:cubicBezTo>
                      <a:pt x="21" y="14"/>
                      <a:pt x="20" y="11"/>
                      <a:pt x="19" y="8"/>
                    </a:cubicBezTo>
                    <a:cubicBezTo>
                      <a:pt x="18" y="6"/>
                      <a:pt x="17" y="5"/>
                      <a:pt x="15" y="3"/>
                    </a:cubicBezTo>
                    <a:cubicBezTo>
                      <a:pt x="16" y="2"/>
                      <a:pt x="16" y="1"/>
                      <a:pt x="16" y="0"/>
                    </a:cubicBezTo>
                  </a:path>
                </a:pathLst>
              </a:custGeom>
              <a:solidFill>
                <a:srgbClr val="6057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69" name="Freeform 5485">
                <a:extLst>
                  <a:ext uri="{FF2B5EF4-FFF2-40B4-BE49-F238E27FC236}">
                    <a16:creationId xmlns:a16="http://schemas.microsoft.com/office/drawing/2014/main" id="{C5FACF1D-F5A7-4FC1-B1CA-C0EB6BCC75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56" y="1287"/>
                <a:ext cx="9" cy="30"/>
              </a:xfrm>
              <a:custGeom>
                <a:avLst/>
                <a:gdLst>
                  <a:gd name="T0" fmla="*/ 12 w 6"/>
                  <a:gd name="T1" fmla="*/ 0 h 22"/>
                  <a:gd name="T2" fmla="*/ 8 w 6"/>
                  <a:gd name="T3" fmla="*/ 1 h 22"/>
                  <a:gd name="T4" fmla="*/ 8 w 6"/>
                  <a:gd name="T5" fmla="*/ 30 h 22"/>
                  <a:gd name="T6" fmla="*/ 32 w 6"/>
                  <a:gd name="T7" fmla="*/ 76 h 22"/>
                  <a:gd name="T8" fmla="*/ 12 w 6"/>
                  <a:gd name="T9" fmla="*/ 0 h 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22">
                    <a:moveTo>
                      <a:pt x="2" y="0"/>
                    </a:moveTo>
                    <a:cubicBezTo>
                      <a:pt x="2" y="0"/>
                      <a:pt x="1" y="1"/>
                      <a:pt x="1" y="1"/>
                    </a:cubicBezTo>
                    <a:cubicBezTo>
                      <a:pt x="1" y="4"/>
                      <a:pt x="0" y="6"/>
                      <a:pt x="1" y="9"/>
                    </a:cubicBezTo>
                    <a:cubicBezTo>
                      <a:pt x="2" y="14"/>
                      <a:pt x="4" y="18"/>
                      <a:pt x="6" y="22"/>
                    </a:cubicBezTo>
                    <a:cubicBezTo>
                      <a:pt x="5" y="15"/>
                      <a:pt x="4" y="8"/>
                      <a:pt x="2" y="0"/>
                    </a:cubicBezTo>
                  </a:path>
                </a:pathLst>
              </a:custGeom>
              <a:solidFill>
                <a:srgbClr val="6057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70" name="Freeform 5486">
                <a:extLst>
                  <a:ext uri="{FF2B5EF4-FFF2-40B4-BE49-F238E27FC236}">
                    <a16:creationId xmlns:a16="http://schemas.microsoft.com/office/drawing/2014/main" id="{8B482EFB-323E-459D-AC9C-7D95C95B5F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03" y="1095"/>
                <a:ext cx="10" cy="15"/>
              </a:xfrm>
              <a:custGeom>
                <a:avLst/>
                <a:gdLst>
                  <a:gd name="T0" fmla="*/ 19 w 7"/>
                  <a:gd name="T1" fmla="*/ 0 h 11"/>
                  <a:gd name="T2" fmla="*/ 0 w 7"/>
                  <a:gd name="T3" fmla="*/ 7 h 11"/>
                  <a:gd name="T4" fmla="*/ 13 w 7"/>
                  <a:gd name="T5" fmla="*/ 37 h 11"/>
                  <a:gd name="T6" fmla="*/ 29 w 7"/>
                  <a:gd name="T7" fmla="*/ 20 h 11"/>
                  <a:gd name="T8" fmla="*/ 9 w 7"/>
                  <a:gd name="T9" fmla="*/ 1 h 11"/>
                  <a:gd name="T10" fmla="*/ 19 w 7"/>
                  <a:gd name="T11" fmla="*/ 0 h 1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" h="11">
                    <a:moveTo>
                      <a:pt x="4" y="0"/>
                    </a:moveTo>
                    <a:cubicBezTo>
                      <a:pt x="2" y="1"/>
                      <a:pt x="1" y="2"/>
                      <a:pt x="0" y="2"/>
                    </a:cubicBezTo>
                    <a:cubicBezTo>
                      <a:pt x="1" y="5"/>
                      <a:pt x="2" y="8"/>
                      <a:pt x="3" y="11"/>
                    </a:cubicBezTo>
                    <a:cubicBezTo>
                      <a:pt x="4" y="9"/>
                      <a:pt x="5" y="7"/>
                      <a:pt x="7" y="6"/>
                    </a:cubicBezTo>
                    <a:cubicBezTo>
                      <a:pt x="5" y="5"/>
                      <a:pt x="3" y="2"/>
                      <a:pt x="2" y="1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solidFill>
                <a:srgbClr val="423A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71" name="Freeform 5487">
                <a:extLst>
                  <a:ext uri="{FF2B5EF4-FFF2-40B4-BE49-F238E27FC236}">
                    <a16:creationId xmlns:a16="http://schemas.microsoft.com/office/drawing/2014/main" id="{8DAC8D14-309A-4800-98FE-62B1325E817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20" y="1148"/>
                <a:ext cx="78" cy="46"/>
              </a:xfrm>
              <a:custGeom>
                <a:avLst/>
                <a:gdLst>
                  <a:gd name="T0" fmla="*/ 153 w 58"/>
                  <a:gd name="T1" fmla="*/ 87 h 34"/>
                  <a:gd name="T2" fmla="*/ 121 w 58"/>
                  <a:gd name="T3" fmla="*/ 93 h 34"/>
                  <a:gd name="T4" fmla="*/ 190 w 58"/>
                  <a:gd name="T5" fmla="*/ 114 h 34"/>
                  <a:gd name="T6" fmla="*/ 153 w 58"/>
                  <a:gd name="T7" fmla="*/ 87 h 34"/>
                  <a:gd name="T8" fmla="*/ 0 w 58"/>
                  <a:gd name="T9" fmla="*/ 0 h 34"/>
                  <a:gd name="T10" fmla="*/ 20 w 58"/>
                  <a:gd name="T11" fmla="*/ 50 h 34"/>
                  <a:gd name="T12" fmla="*/ 27 w 58"/>
                  <a:gd name="T13" fmla="*/ 22 h 34"/>
                  <a:gd name="T14" fmla="*/ 58 w 58"/>
                  <a:gd name="T15" fmla="*/ 55 h 34"/>
                  <a:gd name="T16" fmla="*/ 105 w 58"/>
                  <a:gd name="T17" fmla="*/ 47 h 34"/>
                  <a:gd name="T18" fmla="*/ 106 w 58"/>
                  <a:gd name="T19" fmla="*/ 47 h 34"/>
                  <a:gd name="T20" fmla="*/ 106 w 58"/>
                  <a:gd name="T21" fmla="*/ 35 h 34"/>
                  <a:gd name="T22" fmla="*/ 0 w 58"/>
                  <a:gd name="T23" fmla="*/ 0 h 34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58" h="34">
                    <a:moveTo>
                      <a:pt x="47" y="26"/>
                    </a:moveTo>
                    <a:cubicBezTo>
                      <a:pt x="44" y="26"/>
                      <a:pt x="40" y="27"/>
                      <a:pt x="37" y="28"/>
                    </a:cubicBezTo>
                    <a:cubicBezTo>
                      <a:pt x="45" y="32"/>
                      <a:pt x="53" y="34"/>
                      <a:pt x="58" y="34"/>
                    </a:cubicBezTo>
                    <a:cubicBezTo>
                      <a:pt x="56" y="31"/>
                      <a:pt x="52" y="28"/>
                      <a:pt x="47" y="26"/>
                    </a:cubicBezTo>
                    <a:moveTo>
                      <a:pt x="0" y="0"/>
                    </a:moveTo>
                    <a:cubicBezTo>
                      <a:pt x="2" y="5"/>
                      <a:pt x="4" y="10"/>
                      <a:pt x="6" y="15"/>
                    </a:cubicBezTo>
                    <a:cubicBezTo>
                      <a:pt x="7" y="12"/>
                      <a:pt x="8" y="9"/>
                      <a:pt x="8" y="7"/>
                    </a:cubicBezTo>
                    <a:cubicBezTo>
                      <a:pt x="10" y="10"/>
                      <a:pt x="13" y="13"/>
                      <a:pt x="18" y="16"/>
                    </a:cubicBezTo>
                    <a:cubicBezTo>
                      <a:pt x="23" y="16"/>
                      <a:pt x="28" y="15"/>
                      <a:pt x="32" y="14"/>
                    </a:cubicBezTo>
                    <a:cubicBezTo>
                      <a:pt x="33" y="14"/>
                      <a:pt x="33" y="14"/>
                      <a:pt x="33" y="14"/>
                    </a:cubicBezTo>
                    <a:cubicBezTo>
                      <a:pt x="32" y="12"/>
                      <a:pt x="33" y="11"/>
                      <a:pt x="33" y="10"/>
                    </a:cubicBezTo>
                    <a:cubicBezTo>
                      <a:pt x="20" y="5"/>
                      <a:pt x="9" y="2"/>
                      <a:pt x="0" y="0"/>
                    </a:cubicBezTo>
                  </a:path>
                </a:pathLst>
              </a:custGeom>
              <a:solidFill>
                <a:srgbClr val="423A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72" name="Freeform 5488">
                <a:extLst>
                  <a:ext uri="{FF2B5EF4-FFF2-40B4-BE49-F238E27FC236}">
                    <a16:creationId xmlns:a16="http://schemas.microsoft.com/office/drawing/2014/main" id="{4960B800-F3F8-4A8C-A87B-923F2809A0F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79" y="1302"/>
                <a:ext cx="80" cy="25"/>
              </a:xfrm>
              <a:custGeom>
                <a:avLst/>
                <a:gdLst>
                  <a:gd name="T0" fmla="*/ 7 w 59"/>
                  <a:gd name="T1" fmla="*/ 56 h 18"/>
                  <a:gd name="T2" fmla="*/ 0 w 59"/>
                  <a:gd name="T3" fmla="*/ 56 h 18"/>
                  <a:gd name="T4" fmla="*/ 1 w 59"/>
                  <a:gd name="T5" fmla="*/ 68 h 18"/>
                  <a:gd name="T6" fmla="*/ 7 w 59"/>
                  <a:gd name="T7" fmla="*/ 56 h 18"/>
                  <a:gd name="T8" fmla="*/ 125 w 59"/>
                  <a:gd name="T9" fmla="*/ 0 h 18"/>
                  <a:gd name="T10" fmla="*/ 92 w 59"/>
                  <a:gd name="T11" fmla="*/ 21 h 18"/>
                  <a:gd name="T12" fmla="*/ 133 w 59"/>
                  <a:gd name="T13" fmla="*/ 49 h 18"/>
                  <a:gd name="T14" fmla="*/ 164 w 59"/>
                  <a:gd name="T15" fmla="*/ 56 h 18"/>
                  <a:gd name="T16" fmla="*/ 180 w 59"/>
                  <a:gd name="T17" fmla="*/ 50 h 18"/>
                  <a:gd name="T18" fmla="*/ 197 w 59"/>
                  <a:gd name="T19" fmla="*/ 50 h 18"/>
                  <a:gd name="T20" fmla="*/ 198 w 59"/>
                  <a:gd name="T21" fmla="*/ 50 h 18"/>
                  <a:gd name="T22" fmla="*/ 125 w 59"/>
                  <a:gd name="T23" fmla="*/ 0 h 18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59" h="18">
                    <a:moveTo>
                      <a:pt x="2" y="15"/>
                    </a:moveTo>
                    <a:cubicBezTo>
                      <a:pt x="1" y="15"/>
                      <a:pt x="1" y="15"/>
                      <a:pt x="0" y="15"/>
                    </a:cubicBezTo>
                    <a:cubicBezTo>
                      <a:pt x="0" y="16"/>
                      <a:pt x="1" y="17"/>
                      <a:pt x="1" y="18"/>
                    </a:cubicBezTo>
                    <a:cubicBezTo>
                      <a:pt x="1" y="17"/>
                      <a:pt x="1" y="16"/>
                      <a:pt x="2" y="15"/>
                    </a:cubicBezTo>
                    <a:moveTo>
                      <a:pt x="37" y="0"/>
                    </a:moveTo>
                    <a:cubicBezTo>
                      <a:pt x="34" y="2"/>
                      <a:pt x="30" y="4"/>
                      <a:pt x="27" y="6"/>
                    </a:cubicBezTo>
                    <a:cubicBezTo>
                      <a:pt x="31" y="9"/>
                      <a:pt x="35" y="12"/>
                      <a:pt x="39" y="13"/>
                    </a:cubicBezTo>
                    <a:cubicBezTo>
                      <a:pt x="42" y="14"/>
                      <a:pt x="46" y="15"/>
                      <a:pt x="49" y="15"/>
                    </a:cubicBezTo>
                    <a:cubicBezTo>
                      <a:pt x="50" y="15"/>
                      <a:pt x="52" y="14"/>
                      <a:pt x="53" y="14"/>
                    </a:cubicBezTo>
                    <a:cubicBezTo>
                      <a:pt x="55" y="14"/>
                      <a:pt x="57" y="14"/>
                      <a:pt x="58" y="14"/>
                    </a:cubicBezTo>
                    <a:cubicBezTo>
                      <a:pt x="59" y="14"/>
                      <a:pt x="59" y="14"/>
                      <a:pt x="59" y="14"/>
                    </a:cubicBezTo>
                    <a:cubicBezTo>
                      <a:pt x="52" y="11"/>
                      <a:pt x="45" y="5"/>
                      <a:pt x="37" y="0"/>
                    </a:cubicBezTo>
                  </a:path>
                </a:pathLst>
              </a:custGeom>
              <a:solidFill>
                <a:srgbClr val="423A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73" name="Freeform 5489">
                <a:extLst>
                  <a:ext uri="{FF2B5EF4-FFF2-40B4-BE49-F238E27FC236}">
                    <a16:creationId xmlns:a16="http://schemas.microsoft.com/office/drawing/2014/main" id="{F6AFDB4B-FB9F-4D6D-853A-DAA5BEF8DC4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09" y="1115"/>
                <a:ext cx="61" cy="46"/>
              </a:xfrm>
              <a:custGeom>
                <a:avLst/>
                <a:gdLst>
                  <a:gd name="T0" fmla="*/ 22 w 45"/>
                  <a:gd name="T1" fmla="*/ 57 h 34"/>
                  <a:gd name="T2" fmla="*/ 20 w 45"/>
                  <a:gd name="T3" fmla="*/ 57 h 34"/>
                  <a:gd name="T4" fmla="*/ 22 w 45"/>
                  <a:gd name="T5" fmla="*/ 69 h 34"/>
                  <a:gd name="T6" fmla="*/ 27 w 45"/>
                  <a:gd name="T7" fmla="*/ 78 h 34"/>
                  <a:gd name="T8" fmla="*/ 140 w 45"/>
                  <a:gd name="T9" fmla="*/ 114 h 34"/>
                  <a:gd name="T10" fmla="*/ 153 w 45"/>
                  <a:gd name="T11" fmla="*/ 100 h 34"/>
                  <a:gd name="T12" fmla="*/ 61 w 45"/>
                  <a:gd name="T13" fmla="*/ 78 h 34"/>
                  <a:gd name="T14" fmla="*/ 22 w 45"/>
                  <a:gd name="T15" fmla="*/ 57 h 34"/>
                  <a:gd name="T16" fmla="*/ 0 w 45"/>
                  <a:gd name="T17" fmla="*/ 0 h 34"/>
                  <a:gd name="T18" fmla="*/ 7 w 45"/>
                  <a:gd name="T19" fmla="*/ 16 h 34"/>
                  <a:gd name="T20" fmla="*/ 0 w 45"/>
                  <a:gd name="T21" fmla="*/ 0 h 3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45" h="34">
                    <a:moveTo>
                      <a:pt x="7" y="17"/>
                    </a:moveTo>
                    <a:cubicBezTo>
                      <a:pt x="7" y="17"/>
                      <a:pt x="6" y="17"/>
                      <a:pt x="6" y="17"/>
                    </a:cubicBezTo>
                    <a:cubicBezTo>
                      <a:pt x="6" y="18"/>
                      <a:pt x="7" y="20"/>
                      <a:pt x="7" y="21"/>
                    </a:cubicBezTo>
                    <a:cubicBezTo>
                      <a:pt x="8" y="22"/>
                      <a:pt x="8" y="23"/>
                      <a:pt x="8" y="24"/>
                    </a:cubicBezTo>
                    <a:cubicBezTo>
                      <a:pt x="17" y="26"/>
                      <a:pt x="28" y="29"/>
                      <a:pt x="41" y="34"/>
                    </a:cubicBezTo>
                    <a:cubicBezTo>
                      <a:pt x="42" y="32"/>
                      <a:pt x="43" y="31"/>
                      <a:pt x="45" y="30"/>
                    </a:cubicBezTo>
                    <a:cubicBezTo>
                      <a:pt x="36" y="23"/>
                      <a:pt x="27" y="27"/>
                      <a:pt x="18" y="24"/>
                    </a:cubicBezTo>
                    <a:cubicBezTo>
                      <a:pt x="14" y="22"/>
                      <a:pt x="12" y="17"/>
                      <a:pt x="7" y="17"/>
                    </a:cubicBezTo>
                    <a:moveTo>
                      <a:pt x="0" y="0"/>
                    </a:moveTo>
                    <a:cubicBezTo>
                      <a:pt x="1" y="1"/>
                      <a:pt x="1" y="3"/>
                      <a:pt x="2" y="5"/>
                    </a:cubicBezTo>
                    <a:cubicBezTo>
                      <a:pt x="1" y="3"/>
                      <a:pt x="1" y="1"/>
                      <a:pt x="0" y="0"/>
                    </a:cubicBezTo>
                  </a:path>
                </a:pathLst>
              </a:custGeom>
              <a:solidFill>
                <a:srgbClr val="8178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74" name="Freeform 5490">
                <a:extLst>
                  <a:ext uri="{FF2B5EF4-FFF2-40B4-BE49-F238E27FC236}">
                    <a16:creationId xmlns:a16="http://schemas.microsoft.com/office/drawing/2014/main" id="{090F7A9C-38C0-4E90-8213-3BE9636550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51" y="1222"/>
                <a:ext cx="58" cy="36"/>
              </a:xfrm>
              <a:custGeom>
                <a:avLst/>
                <a:gdLst>
                  <a:gd name="T0" fmla="*/ 22 w 43"/>
                  <a:gd name="T1" fmla="*/ 0 h 26"/>
                  <a:gd name="T2" fmla="*/ 0 w 43"/>
                  <a:gd name="T3" fmla="*/ 8 h 26"/>
                  <a:gd name="T4" fmla="*/ 12 w 43"/>
                  <a:gd name="T5" fmla="*/ 58 h 26"/>
                  <a:gd name="T6" fmla="*/ 22 w 43"/>
                  <a:gd name="T7" fmla="*/ 58 h 26"/>
                  <a:gd name="T8" fmla="*/ 78 w 43"/>
                  <a:gd name="T9" fmla="*/ 76 h 26"/>
                  <a:gd name="T10" fmla="*/ 140 w 43"/>
                  <a:gd name="T11" fmla="*/ 96 h 26"/>
                  <a:gd name="T12" fmla="*/ 142 w 43"/>
                  <a:gd name="T13" fmla="*/ 96 h 26"/>
                  <a:gd name="T14" fmla="*/ 105 w 43"/>
                  <a:gd name="T15" fmla="*/ 66 h 26"/>
                  <a:gd name="T16" fmla="*/ 54 w 43"/>
                  <a:gd name="T17" fmla="*/ 29 h 26"/>
                  <a:gd name="T18" fmla="*/ 22 w 43"/>
                  <a:gd name="T19" fmla="*/ 0 h 2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43" h="26">
                    <a:moveTo>
                      <a:pt x="7" y="0"/>
                    </a:moveTo>
                    <a:cubicBezTo>
                      <a:pt x="5" y="0"/>
                      <a:pt x="3" y="1"/>
                      <a:pt x="0" y="2"/>
                    </a:cubicBezTo>
                    <a:cubicBezTo>
                      <a:pt x="1" y="7"/>
                      <a:pt x="3" y="11"/>
                      <a:pt x="4" y="16"/>
                    </a:cubicBezTo>
                    <a:cubicBezTo>
                      <a:pt x="5" y="16"/>
                      <a:pt x="6" y="16"/>
                      <a:pt x="7" y="16"/>
                    </a:cubicBezTo>
                    <a:cubicBezTo>
                      <a:pt x="12" y="16"/>
                      <a:pt x="18" y="18"/>
                      <a:pt x="24" y="21"/>
                    </a:cubicBezTo>
                    <a:cubicBezTo>
                      <a:pt x="30" y="24"/>
                      <a:pt x="37" y="26"/>
                      <a:pt x="42" y="26"/>
                    </a:cubicBezTo>
                    <a:cubicBezTo>
                      <a:pt x="42" y="26"/>
                      <a:pt x="43" y="26"/>
                      <a:pt x="43" y="26"/>
                    </a:cubicBezTo>
                    <a:cubicBezTo>
                      <a:pt x="43" y="21"/>
                      <a:pt x="37" y="20"/>
                      <a:pt x="32" y="18"/>
                    </a:cubicBezTo>
                    <a:cubicBezTo>
                      <a:pt x="23" y="15"/>
                      <a:pt x="21" y="15"/>
                      <a:pt x="16" y="8"/>
                    </a:cubicBezTo>
                    <a:cubicBezTo>
                      <a:pt x="11" y="4"/>
                      <a:pt x="10" y="0"/>
                      <a:pt x="7" y="0"/>
                    </a:cubicBezTo>
                  </a:path>
                </a:pathLst>
              </a:custGeom>
              <a:solidFill>
                <a:srgbClr val="8178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75" name="Freeform 5491">
                <a:extLst>
                  <a:ext uri="{FF2B5EF4-FFF2-40B4-BE49-F238E27FC236}">
                    <a16:creationId xmlns:a16="http://schemas.microsoft.com/office/drawing/2014/main" id="{AE48AB7F-189F-45E3-AE9E-D19230DA90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44" y="1167"/>
                <a:ext cx="40" cy="19"/>
              </a:xfrm>
              <a:custGeom>
                <a:avLst/>
                <a:gdLst>
                  <a:gd name="T0" fmla="*/ 55 w 29"/>
                  <a:gd name="T1" fmla="*/ 0 h 14"/>
                  <a:gd name="T2" fmla="*/ 50 w 29"/>
                  <a:gd name="T3" fmla="*/ 0 h 14"/>
                  <a:gd name="T4" fmla="*/ 0 w 29"/>
                  <a:gd name="T5" fmla="*/ 7 h 14"/>
                  <a:gd name="T6" fmla="*/ 69 w 29"/>
                  <a:gd name="T7" fmla="*/ 48 h 14"/>
                  <a:gd name="T8" fmla="*/ 105 w 29"/>
                  <a:gd name="T9" fmla="*/ 41 h 14"/>
                  <a:gd name="T10" fmla="*/ 55 w 29"/>
                  <a:gd name="T11" fmla="*/ 0 h 1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9" h="14">
                    <a:moveTo>
                      <a:pt x="15" y="0"/>
                    </a:moveTo>
                    <a:cubicBezTo>
                      <a:pt x="15" y="0"/>
                      <a:pt x="15" y="0"/>
                      <a:pt x="14" y="0"/>
                    </a:cubicBezTo>
                    <a:cubicBezTo>
                      <a:pt x="10" y="1"/>
                      <a:pt x="5" y="2"/>
                      <a:pt x="0" y="2"/>
                    </a:cubicBezTo>
                    <a:cubicBezTo>
                      <a:pt x="5" y="6"/>
                      <a:pt x="12" y="11"/>
                      <a:pt x="19" y="14"/>
                    </a:cubicBezTo>
                    <a:cubicBezTo>
                      <a:pt x="22" y="13"/>
                      <a:pt x="26" y="12"/>
                      <a:pt x="29" y="12"/>
                    </a:cubicBezTo>
                    <a:cubicBezTo>
                      <a:pt x="22" y="8"/>
                      <a:pt x="16" y="4"/>
                      <a:pt x="15" y="0"/>
                    </a:cubicBezTo>
                  </a:path>
                </a:pathLst>
              </a:custGeom>
              <a:solidFill>
                <a:srgbClr val="6057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76" name="Freeform 5492">
                <a:extLst>
                  <a:ext uri="{FF2B5EF4-FFF2-40B4-BE49-F238E27FC236}">
                    <a16:creationId xmlns:a16="http://schemas.microsoft.com/office/drawing/2014/main" id="{450B7254-8686-43A4-8D56-D16799EEBF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73" y="1283"/>
                <a:ext cx="57" cy="40"/>
              </a:xfrm>
              <a:custGeom>
                <a:avLst/>
                <a:gdLst>
                  <a:gd name="T0" fmla="*/ 37 w 42"/>
                  <a:gd name="T1" fmla="*/ 0 h 29"/>
                  <a:gd name="T2" fmla="*/ 0 w 42"/>
                  <a:gd name="T3" fmla="*/ 36 h 29"/>
                  <a:gd name="T4" fmla="*/ 14 w 42"/>
                  <a:gd name="T5" fmla="*/ 87 h 29"/>
                  <a:gd name="T6" fmla="*/ 19 w 42"/>
                  <a:gd name="T7" fmla="*/ 105 h 29"/>
                  <a:gd name="T8" fmla="*/ 26 w 42"/>
                  <a:gd name="T9" fmla="*/ 105 h 29"/>
                  <a:gd name="T10" fmla="*/ 50 w 42"/>
                  <a:gd name="T11" fmla="*/ 44 h 29"/>
                  <a:gd name="T12" fmla="*/ 68 w 42"/>
                  <a:gd name="T13" fmla="*/ 47 h 29"/>
                  <a:gd name="T14" fmla="*/ 107 w 42"/>
                  <a:gd name="T15" fmla="*/ 74 h 29"/>
                  <a:gd name="T16" fmla="*/ 143 w 42"/>
                  <a:gd name="T17" fmla="*/ 50 h 29"/>
                  <a:gd name="T18" fmla="*/ 72 w 42"/>
                  <a:gd name="T19" fmla="*/ 26 h 29"/>
                  <a:gd name="T20" fmla="*/ 48 w 42"/>
                  <a:gd name="T21" fmla="*/ 29 h 29"/>
                  <a:gd name="T22" fmla="*/ 37 w 42"/>
                  <a:gd name="T23" fmla="*/ 0 h 29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42" h="29">
                    <a:moveTo>
                      <a:pt x="11" y="0"/>
                    </a:moveTo>
                    <a:cubicBezTo>
                      <a:pt x="7" y="3"/>
                      <a:pt x="3" y="6"/>
                      <a:pt x="0" y="10"/>
                    </a:cubicBezTo>
                    <a:cubicBezTo>
                      <a:pt x="2" y="15"/>
                      <a:pt x="3" y="19"/>
                      <a:pt x="4" y="24"/>
                    </a:cubicBezTo>
                    <a:cubicBezTo>
                      <a:pt x="4" y="25"/>
                      <a:pt x="5" y="27"/>
                      <a:pt x="5" y="29"/>
                    </a:cubicBezTo>
                    <a:cubicBezTo>
                      <a:pt x="6" y="29"/>
                      <a:pt x="6" y="29"/>
                      <a:pt x="7" y="29"/>
                    </a:cubicBezTo>
                    <a:cubicBezTo>
                      <a:pt x="7" y="21"/>
                      <a:pt x="6" y="12"/>
                      <a:pt x="15" y="12"/>
                    </a:cubicBezTo>
                    <a:cubicBezTo>
                      <a:pt x="17" y="12"/>
                      <a:pt x="18" y="12"/>
                      <a:pt x="20" y="13"/>
                    </a:cubicBezTo>
                    <a:cubicBezTo>
                      <a:pt x="24" y="14"/>
                      <a:pt x="28" y="17"/>
                      <a:pt x="32" y="20"/>
                    </a:cubicBezTo>
                    <a:cubicBezTo>
                      <a:pt x="35" y="18"/>
                      <a:pt x="39" y="16"/>
                      <a:pt x="42" y="14"/>
                    </a:cubicBezTo>
                    <a:cubicBezTo>
                      <a:pt x="35" y="10"/>
                      <a:pt x="28" y="7"/>
                      <a:pt x="21" y="7"/>
                    </a:cubicBezTo>
                    <a:cubicBezTo>
                      <a:pt x="19" y="7"/>
                      <a:pt x="16" y="7"/>
                      <a:pt x="14" y="8"/>
                    </a:cubicBezTo>
                    <a:cubicBezTo>
                      <a:pt x="14" y="6"/>
                      <a:pt x="11" y="2"/>
                      <a:pt x="11" y="0"/>
                    </a:cubicBezTo>
                  </a:path>
                </a:pathLst>
              </a:custGeom>
              <a:solidFill>
                <a:srgbClr val="6057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77" name="Freeform 5493">
                <a:extLst>
                  <a:ext uri="{FF2B5EF4-FFF2-40B4-BE49-F238E27FC236}">
                    <a16:creationId xmlns:a16="http://schemas.microsoft.com/office/drawing/2014/main" id="{55C6D46D-414D-48D0-81C7-471536B36EF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20" y="1148"/>
                <a:ext cx="21" cy="59"/>
              </a:xfrm>
              <a:custGeom>
                <a:avLst/>
                <a:gdLst>
                  <a:gd name="T0" fmla="*/ 37 w 16"/>
                  <a:gd name="T1" fmla="*/ 106 h 44"/>
                  <a:gd name="T2" fmla="*/ 32 w 16"/>
                  <a:gd name="T3" fmla="*/ 106 h 44"/>
                  <a:gd name="T4" fmla="*/ 42 w 16"/>
                  <a:gd name="T5" fmla="*/ 142 h 44"/>
                  <a:gd name="T6" fmla="*/ 49 w 16"/>
                  <a:gd name="T7" fmla="*/ 142 h 44"/>
                  <a:gd name="T8" fmla="*/ 37 w 16"/>
                  <a:gd name="T9" fmla="*/ 106 h 44"/>
                  <a:gd name="T10" fmla="*/ 0 w 16"/>
                  <a:gd name="T11" fmla="*/ 0 h 44"/>
                  <a:gd name="T12" fmla="*/ 18 w 16"/>
                  <a:gd name="T13" fmla="*/ 56 h 44"/>
                  <a:gd name="T14" fmla="*/ 18 w 16"/>
                  <a:gd name="T15" fmla="*/ 48 h 44"/>
                  <a:gd name="T16" fmla="*/ 0 w 16"/>
                  <a:gd name="T17" fmla="*/ 0 h 44"/>
                  <a:gd name="T18" fmla="*/ 0 w 16"/>
                  <a:gd name="T19" fmla="*/ 0 h 4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6" h="44">
                    <a:moveTo>
                      <a:pt x="12" y="33"/>
                    </a:moveTo>
                    <a:cubicBezTo>
                      <a:pt x="12" y="33"/>
                      <a:pt x="11" y="33"/>
                      <a:pt x="11" y="33"/>
                    </a:cubicBezTo>
                    <a:cubicBezTo>
                      <a:pt x="12" y="37"/>
                      <a:pt x="13" y="40"/>
                      <a:pt x="14" y="44"/>
                    </a:cubicBezTo>
                    <a:cubicBezTo>
                      <a:pt x="15" y="44"/>
                      <a:pt x="15" y="44"/>
                      <a:pt x="16" y="44"/>
                    </a:cubicBezTo>
                    <a:cubicBezTo>
                      <a:pt x="14" y="40"/>
                      <a:pt x="13" y="37"/>
                      <a:pt x="12" y="33"/>
                    </a:cubicBezTo>
                    <a:moveTo>
                      <a:pt x="0" y="0"/>
                    </a:moveTo>
                    <a:cubicBezTo>
                      <a:pt x="2" y="6"/>
                      <a:pt x="4" y="11"/>
                      <a:pt x="6" y="17"/>
                    </a:cubicBezTo>
                    <a:cubicBezTo>
                      <a:pt x="6" y="16"/>
                      <a:pt x="6" y="15"/>
                      <a:pt x="6" y="15"/>
                    </a:cubicBezTo>
                    <a:cubicBezTo>
                      <a:pt x="4" y="10"/>
                      <a:pt x="2" y="5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51484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78" name="Freeform 5494">
                <a:extLst>
                  <a:ext uri="{FF2B5EF4-FFF2-40B4-BE49-F238E27FC236}">
                    <a16:creationId xmlns:a16="http://schemas.microsoft.com/office/drawing/2014/main" id="{56CD2500-1495-4F05-BCE8-C977268BE04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50" y="1245"/>
                <a:ext cx="31" cy="86"/>
              </a:xfrm>
              <a:custGeom>
                <a:avLst/>
                <a:gdLst>
                  <a:gd name="T0" fmla="*/ 73 w 23"/>
                  <a:gd name="T1" fmla="*/ 198 h 63"/>
                  <a:gd name="T2" fmla="*/ 54 w 23"/>
                  <a:gd name="T3" fmla="*/ 201 h 63"/>
                  <a:gd name="T4" fmla="*/ 49 w 23"/>
                  <a:gd name="T5" fmla="*/ 207 h 63"/>
                  <a:gd name="T6" fmla="*/ 54 w 23"/>
                  <a:gd name="T7" fmla="*/ 209 h 63"/>
                  <a:gd name="T8" fmla="*/ 73 w 23"/>
                  <a:gd name="T9" fmla="*/ 218 h 63"/>
                  <a:gd name="T10" fmla="*/ 77 w 23"/>
                  <a:gd name="T11" fmla="*/ 209 h 63"/>
                  <a:gd name="T12" fmla="*/ 73 w 23"/>
                  <a:gd name="T13" fmla="*/ 198 h 63"/>
                  <a:gd name="T14" fmla="*/ 7 w 23"/>
                  <a:gd name="T15" fmla="*/ 35 h 63"/>
                  <a:gd name="T16" fmla="*/ 22 w 23"/>
                  <a:gd name="T17" fmla="*/ 106 h 63"/>
                  <a:gd name="T18" fmla="*/ 32 w 23"/>
                  <a:gd name="T19" fmla="*/ 106 h 63"/>
                  <a:gd name="T20" fmla="*/ 7 w 23"/>
                  <a:gd name="T21" fmla="*/ 35 h 63"/>
                  <a:gd name="T22" fmla="*/ 0 w 23"/>
                  <a:gd name="T23" fmla="*/ 0 h 63"/>
                  <a:gd name="T24" fmla="*/ 0 w 23"/>
                  <a:gd name="T25" fmla="*/ 1 h 63"/>
                  <a:gd name="T26" fmla="*/ 1 w 23"/>
                  <a:gd name="T27" fmla="*/ 1 h 63"/>
                  <a:gd name="T28" fmla="*/ 0 w 23"/>
                  <a:gd name="T29" fmla="*/ 0 h 6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23" h="63">
                    <a:moveTo>
                      <a:pt x="22" y="57"/>
                    </a:moveTo>
                    <a:cubicBezTo>
                      <a:pt x="20" y="57"/>
                      <a:pt x="18" y="58"/>
                      <a:pt x="16" y="58"/>
                    </a:cubicBezTo>
                    <a:cubicBezTo>
                      <a:pt x="15" y="58"/>
                      <a:pt x="15" y="58"/>
                      <a:pt x="15" y="59"/>
                    </a:cubicBezTo>
                    <a:cubicBezTo>
                      <a:pt x="15" y="59"/>
                      <a:pt x="15" y="60"/>
                      <a:pt x="16" y="60"/>
                    </a:cubicBezTo>
                    <a:cubicBezTo>
                      <a:pt x="18" y="61"/>
                      <a:pt x="20" y="62"/>
                      <a:pt x="22" y="63"/>
                    </a:cubicBezTo>
                    <a:cubicBezTo>
                      <a:pt x="23" y="62"/>
                      <a:pt x="23" y="61"/>
                      <a:pt x="23" y="60"/>
                    </a:cubicBezTo>
                    <a:cubicBezTo>
                      <a:pt x="23" y="59"/>
                      <a:pt x="22" y="58"/>
                      <a:pt x="22" y="57"/>
                    </a:cubicBezTo>
                    <a:moveTo>
                      <a:pt x="2" y="10"/>
                    </a:moveTo>
                    <a:cubicBezTo>
                      <a:pt x="4" y="17"/>
                      <a:pt x="6" y="24"/>
                      <a:pt x="7" y="31"/>
                    </a:cubicBezTo>
                    <a:cubicBezTo>
                      <a:pt x="8" y="31"/>
                      <a:pt x="9" y="31"/>
                      <a:pt x="10" y="31"/>
                    </a:cubicBezTo>
                    <a:cubicBezTo>
                      <a:pt x="8" y="23"/>
                      <a:pt x="7" y="14"/>
                      <a:pt x="2" y="10"/>
                    </a:cubicBezTo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0" y="0"/>
                      <a:pt x="0" y="0"/>
                    </a:cubicBezTo>
                  </a:path>
                </a:pathLst>
              </a:custGeom>
              <a:solidFill>
                <a:srgbClr val="51484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79" name="Freeform 5495">
                <a:extLst>
                  <a:ext uri="{FF2B5EF4-FFF2-40B4-BE49-F238E27FC236}">
                    <a16:creationId xmlns:a16="http://schemas.microsoft.com/office/drawing/2014/main" id="{F69FB7C4-A6D5-4383-84FE-DD12D39767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18" y="1144"/>
                <a:ext cx="2" cy="4"/>
              </a:xfrm>
              <a:custGeom>
                <a:avLst/>
                <a:gdLst>
                  <a:gd name="T0" fmla="*/ 0 w 1"/>
                  <a:gd name="T1" fmla="*/ 0 h 3"/>
                  <a:gd name="T2" fmla="*/ 16 w 1"/>
                  <a:gd name="T3" fmla="*/ 9 h 3"/>
                  <a:gd name="T4" fmla="*/ 16 w 1"/>
                  <a:gd name="T5" fmla="*/ 9 h 3"/>
                  <a:gd name="T6" fmla="*/ 0 w 1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0"/>
                    </a:moveTo>
                    <a:cubicBezTo>
                      <a:pt x="1" y="1"/>
                      <a:pt x="1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1"/>
                      <a:pt x="0" y="0"/>
                    </a:cubicBezTo>
                  </a:path>
                </a:pathLst>
              </a:custGeom>
              <a:solidFill>
                <a:srgbClr val="8D84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80" name="Freeform 5496">
                <a:extLst>
                  <a:ext uri="{FF2B5EF4-FFF2-40B4-BE49-F238E27FC236}">
                    <a16:creationId xmlns:a16="http://schemas.microsoft.com/office/drawing/2014/main" id="{40835D1F-CF18-4281-8A4B-C89C5781DE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39" y="1207"/>
                <a:ext cx="17" cy="40"/>
              </a:xfrm>
              <a:custGeom>
                <a:avLst/>
                <a:gdLst>
                  <a:gd name="T0" fmla="*/ 0 w 13"/>
                  <a:gd name="T1" fmla="*/ 0 h 29"/>
                  <a:gd name="T2" fmla="*/ 22 w 13"/>
                  <a:gd name="T3" fmla="*/ 102 h 29"/>
                  <a:gd name="T4" fmla="*/ 27 w 13"/>
                  <a:gd name="T5" fmla="*/ 105 h 29"/>
                  <a:gd name="T6" fmla="*/ 38 w 13"/>
                  <a:gd name="T7" fmla="*/ 97 h 29"/>
                  <a:gd name="T8" fmla="*/ 27 w 13"/>
                  <a:gd name="T9" fmla="*/ 47 h 29"/>
                  <a:gd name="T10" fmla="*/ 21 w 13"/>
                  <a:gd name="T11" fmla="*/ 50 h 29"/>
                  <a:gd name="T12" fmla="*/ 7 w 13"/>
                  <a:gd name="T13" fmla="*/ 0 h 29"/>
                  <a:gd name="T14" fmla="*/ 0 w 13"/>
                  <a:gd name="T15" fmla="*/ 0 h 2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3" h="29">
                    <a:moveTo>
                      <a:pt x="0" y="0"/>
                    </a:moveTo>
                    <a:cubicBezTo>
                      <a:pt x="3" y="9"/>
                      <a:pt x="5" y="19"/>
                      <a:pt x="8" y="28"/>
                    </a:cubicBezTo>
                    <a:cubicBezTo>
                      <a:pt x="8" y="28"/>
                      <a:pt x="9" y="29"/>
                      <a:pt x="9" y="29"/>
                    </a:cubicBezTo>
                    <a:cubicBezTo>
                      <a:pt x="10" y="28"/>
                      <a:pt x="12" y="27"/>
                      <a:pt x="13" y="27"/>
                    </a:cubicBezTo>
                    <a:cubicBezTo>
                      <a:pt x="12" y="22"/>
                      <a:pt x="10" y="18"/>
                      <a:pt x="9" y="13"/>
                    </a:cubicBezTo>
                    <a:cubicBezTo>
                      <a:pt x="8" y="14"/>
                      <a:pt x="7" y="14"/>
                      <a:pt x="7" y="14"/>
                    </a:cubicBezTo>
                    <a:cubicBezTo>
                      <a:pt x="4" y="10"/>
                      <a:pt x="3" y="5"/>
                      <a:pt x="2" y="0"/>
                    </a:cubicBezTo>
                    <a:cubicBezTo>
                      <a:pt x="1" y="0"/>
                      <a:pt x="1" y="0"/>
                      <a:pt x="0" y="0"/>
                    </a:cubicBezTo>
                  </a:path>
                </a:pathLst>
              </a:custGeom>
              <a:solidFill>
                <a:srgbClr val="8D84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81" name="Freeform 5497">
                <a:extLst>
                  <a:ext uri="{FF2B5EF4-FFF2-40B4-BE49-F238E27FC236}">
                    <a16:creationId xmlns:a16="http://schemas.microsoft.com/office/drawing/2014/main" id="{669AA77D-3F6E-4BCB-BBE4-D472B4F7EB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71" y="1327"/>
                <a:ext cx="8" cy="8"/>
              </a:xfrm>
              <a:custGeom>
                <a:avLst/>
                <a:gdLst>
                  <a:gd name="T0" fmla="*/ 0 w 6"/>
                  <a:gd name="T1" fmla="*/ 0 h 6"/>
                  <a:gd name="T2" fmla="*/ 12 w 6"/>
                  <a:gd name="T3" fmla="*/ 20 h 6"/>
                  <a:gd name="T4" fmla="*/ 20 w 6"/>
                  <a:gd name="T5" fmla="*/ 9 h 6"/>
                  <a:gd name="T6" fmla="*/ 0 w 6"/>
                  <a:gd name="T7" fmla="*/ 0 h 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" h="6">
                    <a:moveTo>
                      <a:pt x="0" y="0"/>
                    </a:moveTo>
                    <a:cubicBezTo>
                      <a:pt x="1" y="2"/>
                      <a:pt x="3" y="4"/>
                      <a:pt x="4" y="6"/>
                    </a:cubicBezTo>
                    <a:cubicBezTo>
                      <a:pt x="5" y="5"/>
                      <a:pt x="6" y="4"/>
                      <a:pt x="6" y="3"/>
                    </a:cubicBezTo>
                    <a:cubicBezTo>
                      <a:pt x="4" y="2"/>
                      <a:pt x="2" y="1"/>
                      <a:pt x="0" y="0"/>
                    </a:cubicBezTo>
                  </a:path>
                </a:pathLst>
              </a:custGeom>
              <a:solidFill>
                <a:srgbClr val="8D84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82" name="Freeform 5498">
                <a:extLst>
                  <a:ext uri="{FF2B5EF4-FFF2-40B4-BE49-F238E27FC236}">
                    <a16:creationId xmlns:a16="http://schemas.microsoft.com/office/drawing/2014/main" id="{D1BC43A0-2BA7-4A5A-AF65-89767222AE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31" y="1182"/>
                <a:ext cx="5" cy="10"/>
              </a:xfrm>
              <a:custGeom>
                <a:avLst/>
                <a:gdLst>
                  <a:gd name="T0" fmla="*/ 0 w 4"/>
                  <a:gd name="T1" fmla="*/ 0 h 8"/>
                  <a:gd name="T2" fmla="*/ 8 w 4"/>
                  <a:gd name="T3" fmla="*/ 20 h 8"/>
                  <a:gd name="T4" fmla="*/ 10 w 4"/>
                  <a:gd name="T5" fmla="*/ 20 h 8"/>
                  <a:gd name="T6" fmla="*/ 0 w 4"/>
                  <a:gd name="T7" fmla="*/ 0 h 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8">
                    <a:moveTo>
                      <a:pt x="0" y="0"/>
                    </a:moveTo>
                    <a:cubicBezTo>
                      <a:pt x="1" y="3"/>
                      <a:pt x="2" y="6"/>
                      <a:pt x="3" y="8"/>
                    </a:cubicBezTo>
                    <a:cubicBezTo>
                      <a:pt x="3" y="8"/>
                      <a:pt x="4" y="8"/>
                      <a:pt x="4" y="8"/>
                    </a:cubicBezTo>
                    <a:cubicBezTo>
                      <a:pt x="3" y="5"/>
                      <a:pt x="2" y="3"/>
                      <a:pt x="0" y="0"/>
                    </a:cubicBezTo>
                  </a:path>
                </a:pathLst>
              </a:custGeom>
              <a:solidFill>
                <a:srgbClr val="6D64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83" name="Freeform 5499">
                <a:extLst>
                  <a:ext uri="{FF2B5EF4-FFF2-40B4-BE49-F238E27FC236}">
                    <a16:creationId xmlns:a16="http://schemas.microsoft.com/office/drawing/2014/main" id="{871F9D7F-CD99-40BF-80E4-F84CEDE9C5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59" y="1287"/>
                <a:ext cx="20" cy="38"/>
              </a:xfrm>
              <a:custGeom>
                <a:avLst/>
                <a:gdLst>
                  <a:gd name="T0" fmla="*/ 9 w 15"/>
                  <a:gd name="T1" fmla="*/ 0 h 28"/>
                  <a:gd name="T2" fmla="*/ 0 w 15"/>
                  <a:gd name="T3" fmla="*/ 0 h 28"/>
                  <a:gd name="T4" fmla="*/ 12 w 15"/>
                  <a:gd name="T5" fmla="*/ 76 h 28"/>
                  <a:gd name="T6" fmla="*/ 27 w 15"/>
                  <a:gd name="T7" fmla="*/ 96 h 28"/>
                  <a:gd name="T8" fmla="*/ 28 w 15"/>
                  <a:gd name="T9" fmla="*/ 92 h 28"/>
                  <a:gd name="T10" fmla="*/ 48 w 15"/>
                  <a:gd name="T11" fmla="*/ 88 h 28"/>
                  <a:gd name="T12" fmla="*/ 44 w 15"/>
                  <a:gd name="T13" fmla="*/ 72 h 28"/>
                  <a:gd name="T14" fmla="*/ 31 w 15"/>
                  <a:gd name="T15" fmla="*/ 26 h 28"/>
                  <a:gd name="T16" fmla="*/ 27 w 15"/>
                  <a:gd name="T17" fmla="*/ 37 h 28"/>
                  <a:gd name="T18" fmla="*/ 9 w 15"/>
                  <a:gd name="T19" fmla="*/ 0 h 28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5" h="28">
                    <a:moveTo>
                      <a:pt x="3" y="0"/>
                    </a:moveTo>
                    <a:cubicBezTo>
                      <a:pt x="2" y="0"/>
                      <a:pt x="1" y="0"/>
                      <a:pt x="0" y="0"/>
                    </a:cubicBezTo>
                    <a:cubicBezTo>
                      <a:pt x="2" y="8"/>
                      <a:pt x="3" y="15"/>
                      <a:pt x="4" y="22"/>
                    </a:cubicBezTo>
                    <a:cubicBezTo>
                      <a:pt x="5" y="24"/>
                      <a:pt x="6" y="26"/>
                      <a:pt x="8" y="28"/>
                    </a:cubicBezTo>
                    <a:cubicBezTo>
                      <a:pt x="8" y="27"/>
                      <a:pt x="8" y="27"/>
                      <a:pt x="9" y="27"/>
                    </a:cubicBezTo>
                    <a:cubicBezTo>
                      <a:pt x="11" y="27"/>
                      <a:pt x="13" y="26"/>
                      <a:pt x="15" y="26"/>
                    </a:cubicBezTo>
                    <a:cubicBezTo>
                      <a:pt x="15" y="24"/>
                      <a:pt x="14" y="22"/>
                      <a:pt x="14" y="21"/>
                    </a:cubicBezTo>
                    <a:cubicBezTo>
                      <a:pt x="13" y="16"/>
                      <a:pt x="12" y="12"/>
                      <a:pt x="10" y="7"/>
                    </a:cubicBezTo>
                    <a:cubicBezTo>
                      <a:pt x="10" y="8"/>
                      <a:pt x="9" y="9"/>
                      <a:pt x="8" y="11"/>
                    </a:cubicBezTo>
                    <a:cubicBezTo>
                      <a:pt x="5" y="8"/>
                      <a:pt x="4" y="4"/>
                      <a:pt x="3" y="0"/>
                    </a:cubicBezTo>
                  </a:path>
                </a:pathLst>
              </a:custGeom>
              <a:solidFill>
                <a:srgbClr val="6D64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84" name="Freeform 5500">
                <a:extLst>
                  <a:ext uri="{FF2B5EF4-FFF2-40B4-BE49-F238E27FC236}">
                    <a16:creationId xmlns:a16="http://schemas.microsoft.com/office/drawing/2014/main" id="{D1DA68F7-8021-4D72-88B3-916A624029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7" y="1096"/>
                <a:ext cx="2" cy="3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0 h 2"/>
                  <a:gd name="T4" fmla="*/ 16 w 1"/>
                  <a:gd name="T5" fmla="*/ 12 h 2"/>
                  <a:gd name="T6" fmla="*/ 0 w 1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1"/>
                      <a:pt x="1" y="0"/>
                      <a:pt x="0" y="0"/>
                    </a:cubicBezTo>
                  </a:path>
                </a:pathLst>
              </a:custGeom>
              <a:solidFill>
                <a:srgbClr val="A7A0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85" name="Freeform 5501">
                <a:extLst>
                  <a:ext uri="{FF2B5EF4-FFF2-40B4-BE49-F238E27FC236}">
                    <a16:creationId xmlns:a16="http://schemas.microsoft.com/office/drawing/2014/main" id="{EFE482A1-0F4A-4770-B2FB-ECDEDE2D87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26" y="830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  <a:gd name="T6" fmla="*/ 0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6D64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86" name="Freeform 5502">
                <a:extLst>
                  <a:ext uri="{FF2B5EF4-FFF2-40B4-BE49-F238E27FC236}">
                    <a16:creationId xmlns:a16="http://schemas.microsoft.com/office/drawing/2014/main" id="{7455439C-021C-4AF1-955C-CBBCF2714E1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26" y="830"/>
                <a:ext cx="27" cy="12"/>
              </a:xfrm>
              <a:custGeom>
                <a:avLst/>
                <a:gdLst>
                  <a:gd name="T0" fmla="*/ 63 w 20"/>
                  <a:gd name="T1" fmla="*/ 27 h 9"/>
                  <a:gd name="T2" fmla="*/ 63 w 20"/>
                  <a:gd name="T3" fmla="*/ 27 h 9"/>
                  <a:gd name="T4" fmla="*/ 66 w 20"/>
                  <a:gd name="T5" fmla="*/ 28 h 9"/>
                  <a:gd name="T6" fmla="*/ 63 w 20"/>
                  <a:gd name="T7" fmla="*/ 27 h 9"/>
                  <a:gd name="T8" fmla="*/ 0 w 20"/>
                  <a:gd name="T9" fmla="*/ 0 h 9"/>
                  <a:gd name="T10" fmla="*/ 1 w 20"/>
                  <a:gd name="T11" fmla="*/ 1 h 9"/>
                  <a:gd name="T12" fmla="*/ 16 w 20"/>
                  <a:gd name="T13" fmla="*/ 9 h 9"/>
                  <a:gd name="T14" fmla="*/ 36 w 20"/>
                  <a:gd name="T15" fmla="*/ 20 h 9"/>
                  <a:gd name="T16" fmla="*/ 47 w 20"/>
                  <a:gd name="T17" fmla="*/ 21 h 9"/>
                  <a:gd name="T18" fmla="*/ 47 w 20"/>
                  <a:gd name="T19" fmla="*/ 16 h 9"/>
                  <a:gd name="T20" fmla="*/ 0 w 20"/>
                  <a:gd name="T21" fmla="*/ 0 h 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0" h="9">
                    <a:moveTo>
                      <a:pt x="19" y="8"/>
                    </a:moveTo>
                    <a:cubicBezTo>
                      <a:pt x="19" y="8"/>
                      <a:pt x="19" y="8"/>
                      <a:pt x="19" y="8"/>
                    </a:cubicBezTo>
                    <a:cubicBezTo>
                      <a:pt x="19" y="8"/>
                      <a:pt x="19" y="9"/>
                      <a:pt x="20" y="9"/>
                    </a:cubicBezTo>
                    <a:cubicBezTo>
                      <a:pt x="19" y="8"/>
                      <a:pt x="19" y="8"/>
                      <a:pt x="19" y="8"/>
                    </a:cubicBezTo>
                    <a:moveTo>
                      <a:pt x="0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2" y="1"/>
                      <a:pt x="4" y="2"/>
                      <a:pt x="5" y="3"/>
                    </a:cubicBezTo>
                    <a:cubicBezTo>
                      <a:pt x="7" y="4"/>
                      <a:pt x="9" y="5"/>
                      <a:pt x="11" y="6"/>
                    </a:cubicBezTo>
                    <a:cubicBezTo>
                      <a:pt x="12" y="6"/>
                      <a:pt x="13" y="7"/>
                      <a:pt x="14" y="7"/>
                    </a:cubicBezTo>
                    <a:cubicBezTo>
                      <a:pt x="14" y="6"/>
                      <a:pt x="14" y="6"/>
                      <a:pt x="14" y="5"/>
                    </a:cubicBezTo>
                    <a:cubicBezTo>
                      <a:pt x="9" y="3"/>
                      <a:pt x="5" y="1"/>
                      <a:pt x="0" y="0"/>
                    </a:cubicBezTo>
                  </a:path>
                </a:pathLst>
              </a:custGeom>
              <a:solidFill>
                <a:srgbClr val="7970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87" name="Freeform 5503">
                <a:extLst>
                  <a:ext uri="{FF2B5EF4-FFF2-40B4-BE49-F238E27FC236}">
                    <a16:creationId xmlns:a16="http://schemas.microsoft.com/office/drawing/2014/main" id="{C83260C2-34B2-4751-931F-538B751EDE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45" y="837"/>
                <a:ext cx="6" cy="4"/>
              </a:xfrm>
              <a:custGeom>
                <a:avLst/>
                <a:gdLst>
                  <a:gd name="T0" fmla="*/ 0 w 5"/>
                  <a:gd name="T1" fmla="*/ 0 h 3"/>
                  <a:gd name="T2" fmla="*/ 0 w 5"/>
                  <a:gd name="T3" fmla="*/ 7 h 3"/>
                  <a:gd name="T4" fmla="*/ 10 w 5"/>
                  <a:gd name="T5" fmla="*/ 9 h 3"/>
                  <a:gd name="T6" fmla="*/ 10 w 5"/>
                  <a:gd name="T7" fmla="*/ 9 h 3"/>
                  <a:gd name="T8" fmla="*/ 0 w 5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0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2" y="2"/>
                      <a:pt x="3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3" y="2"/>
                      <a:pt x="1" y="1"/>
                      <a:pt x="0" y="0"/>
                    </a:cubicBezTo>
                  </a:path>
                </a:pathLst>
              </a:custGeom>
              <a:solidFill>
                <a:srgbClr val="AAA3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88" name="Freeform 5504">
                <a:extLst>
                  <a:ext uri="{FF2B5EF4-FFF2-40B4-BE49-F238E27FC236}">
                    <a16:creationId xmlns:a16="http://schemas.microsoft.com/office/drawing/2014/main" id="{DE69026E-FAB4-4CA5-81F5-96011A3F37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09" y="829"/>
                <a:ext cx="25" cy="8"/>
              </a:xfrm>
              <a:custGeom>
                <a:avLst/>
                <a:gdLst>
                  <a:gd name="T0" fmla="*/ 15 w 18"/>
                  <a:gd name="T1" fmla="*/ 0 h 6"/>
                  <a:gd name="T2" fmla="*/ 0 w 18"/>
                  <a:gd name="T3" fmla="*/ 0 h 6"/>
                  <a:gd name="T4" fmla="*/ 68 w 18"/>
                  <a:gd name="T5" fmla="*/ 20 h 6"/>
                  <a:gd name="T6" fmla="*/ 49 w 18"/>
                  <a:gd name="T7" fmla="*/ 7 h 6"/>
                  <a:gd name="T8" fmla="*/ 49 w 18"/>
                  <a:gd name="T9" fmla="*/ 7 h 6"/>
                  <a:gd name="T10" fmla="*/ 46 w 18"/>
                  <a:gd name="T11" fmla="*/ 1 h 6"/>
                  <a:gd name="T12" fmla="*/ 15 w 18"/>
                  <a:gd name="T13" fmla="*/ 0 h 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" h="6">
                    <a:moveTo>
                      <a:pt x="4" y="0"/>
                    </a:moveTo>
                    <a:cubicBezTo>
                      <a:pt x="3" y="0"/>
                      <a:pt x="2" y="0"/>
                      <a:pt x="0" y="0"/>
                    </a:cubicBezTo>
                    <a:cubicBezTo>
                      <a:pt x="6" y="2"/>
                      <a:pt x="12" y="4"/>
                      <a:pt x="18" y="6"/>
                    </a:cubicBezTo>
                    <a:cubicBezTo>
                      <a:pt x="17" y="4"/>
                      <a:pt x="15" y="3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1"/>
                      <a:pt x="13" y="1"/>
                      <a:pt x="12" y="1"/>
                    </a:cubicBezTo>
                    <a:cubicBezTo>
                      <a:pt x="9" y="0"/>
                      <a:pt x="6" y="0"/>
                      <a:pt x="4" y="0"/>
                    </a:cubicBezTo>
                  </a:path>
                </a:pathLst>
              </a:custGeom>
              <a:solidFill>
                <a:srgbClr val="7970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89" name="Freeform 5505">
                <a:extLst>
                  <a:ext uri="{FF2B5EF4-FFF2-40B4-BE49-F238E27FC236}">
                    <a16:creationId xmlns:a16="http://schemas.microsoft.com/office/drawing/2014/main" id="{535A04DD-9608-4AC3-BADC-A321B6A33D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27" y="831"/>
                <a:ext cx="13" cy="7"/>
              </a:xfrm>
              <a:custGeom>
                <a:avLst/>
                <a:gdLst>
                  <a:gd name="T0" fmla="*/ 0 w 10"/>
                  <a:gd name="T1" fmla="*/ 0 h 5"/>
                  <a:gd name="T2" fmla="*/ 0 w 10"/>
                  <a:gd name="T3" fmla="*/ 0 h 5"/>
                  <a:gd name="T4" fmla="*/ 16 w 10"/>
                  <a:gd name="T5" fmla="*/ 15 h 5"/>
                  <a:gd name="T6" fmla="*/ 29 w 10"/>
                  <a:gd name="T7" fmla="*/ 20 h 5"/>
                  <a:gd name="T8" fmla="*/ 12 w 10"/>
                  <a:gd name="T9" fmla="*/ 8 h 5"/>
                  <a:gd name="T10" fmla="*/ 0 w 10"/>
                  <a:gd name="T11" fmla="*/ 0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" h="5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1"/>
                      <a:pt x="4" y="2"/>
                      <a:pt x="5" y="4"/>
                    </a:cubicBezTo>
                    <a:cubicBezTo>
                      <a:pt x="7" y="4"/>
                      <a:pt x="9" y="5"/>
                      <a:pt x="10" y="5"/>
                    </a:cubicBezTo>
                    <a:cubicBezTo>
                      <a:pt x="8" y="4"/>
                      <a:pt x="6" y="3"/>
                      <a:pt x="4" y="2"/>
                    </a:cubicBezTo>
                    <a:cubicBezTo>
                      <a:pt x="3" y="1"/>
                      <a:pt x="1" y="0"/>
                      <a:pt x="0" y="0"/>
                    </a:cubicBezTo>
                  </a:path>
                </a:pathLst>
              </a:custGeom>
              <a:solidFill>
                <a:srgbClr val="857C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90" name="Freeform 5506">
                <a:extLst>
                  <a:ext uri="{FF2B5EF4-FFF2-40B4-BE49-F238E27FC236}">
                    <a16:creationId xmlns:a16="http://schemas.microsoft.com/office/drawing/2014/main" id="{06650AB6-8C6E-43E3-BCA1-755F233E3D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" y="1070"/>
                <a:ext cx="9" cy="8"/>
              </a:xfrm>
              <a:custGeom>
                <a:avLst/>
                <a:gdLst>
                  <a:gd name="T0" fmla="*/ 0 w 6"/>
                  <a:gd name="T1" fmla="*/ 0 h 6"/>
                  <a:gd name="T2" fmla="*/ 0 w 6"/>
                  <a:gd name="T3" fmla="*/ 9 h 6"/>
                  <a:gd name="T4" fmla="*/ 32 w 6"/>
                  <a:gd name="T5" fmla="*/ 20 h 6"/>
                  <a:gd name="T6" fmla="*/ 0 w 6"/>
                  <a:gd name="T7" fmla="*/ 0 h 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" h="6">
                    <a:moveTo>
                      <a:pt x="0" y="0"/>
                    </a:moveTo>
                    <a:cubicBezTo>
                      <a:pt x="0" y="1"/>
                      <a:pt x="0" y="2"/>
                      <a:pt x="0" y="3"/>
                    </a:cubicBezTo>
                    <a:cubicBezTo>
                      <a:pt x="2" y="4"/>
                      <a:pt x="4" y="5"/>
                      <a:pt x="6" y="6"/>
                    </a:cubicBezTo>
                    <a:cubicBezTo>
                      <a:pt x="4" y="4"/>
                      <a:pt x="2" y="2"/>
                      <a:pt x="0" y="0"/>
                    </a:cubicBezTo>
                  </a:path>
                </a:pathLst>
              </a:custGeom>
              <a:solidFill>
                <a:srgbClr val="8178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91" name="Freeform 5507">
                <a:extLst>
                  <a:ext uri="{FF2B5EF4-FFF2-40B4-BE49-F238E27FC236}">
                    <a16:creationId xmlns:a16="http://schemas.microsoft.com/office/drawing/2014/main" id="{527E316E-1E24-45D9-83DC-BFB9082735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7" y="1074"/>
                <a:ext cx="20" cy="22"/>
              </a:xfrm>
              <a:custGeom>
                <a:avLst/>
                <a:gdLst>
                  <a:gd name="T0" fmla="*/ 1 w 15"/>
                  <a:gd name="T1" fmla="*/ 0 h 16"/>
                  <a:gd name="T2" fmla="*/ 0 w 15"/>
                  <a:gd name="T3" fmla="*/ 19 h 16"/>
                  <a:gd name="T4" fmla="*/ 48 w 15"/>
                  <a:gd name="T5" fmla="*/ 56 h 16"/>
                  <a:gd name="T6" fmla="*/ 48 w 15"/>
                  <a:gd name="T7" fmla="*/ 56 h 16"/>
                  <a:gd name="T8" fmla="*/ 21 w 15"/>
                  <a:gd name="T9" fmla="*/ 11 h 16"/>
                  <a:gd name="T10" fmla="*/ 1 w 15"/>
                  <a:gd name="T11" fmla="*/ 0 h 1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5" h="16">
                    <a:moveTo>
                      <a:pt x="1" y="0"/>
                    </a:moveTo>
                    <a:cubicBezTo>
                      <a:pt x="1" y="2"/>
                      <a:pt x="1" y="3"/>
                      <a:pt x="0" y="5"/>
                    </a:cubicBezTo>
                    <a:cubicBezTo>
                      <a:pt x="5" y="7"/>
                      <a:pt x="10" y="11"/>
                      <a:pt x="15" y="16"/>
                    </a:cubicBezTo>
                    <a:cubicBezTo>
                      <a:pt x="15" y="16"/>
                      <a:pt x="15" y="16"/>
                      <a:pt x="15" y="16"/>
                    </a:cubicBezTo>
                    <a:cubicBezTo>
                      <a:pt x="13" y="11"/>
                      <a:pt x="10" y="7"/>
                      <a:pt x="7" y="3"/>
                    </a:cubicBezTo>
                    <a:cubicBezTo>
                      <a:pt x="5" y="2"/>
                      <a:pt x="3" y="1"/>
                      <a:pt x="1" y="0"/>
                    </a:cubicBezTo>
                  </a:path>
                </a:pathLst>
              </a:custGeom>
              <a:solidFill>
                <a:srgbClr val="B0A9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92" name="Freeform 5508">
                <a:extLst>
                  <a:ext uri="{FF2B5EF4-FFF2-40B4-BE49-F238E27FC236}">
                    <a16:creationId xmlns:a16="http://schemas.microsoft.com/office/drawing/2014/main" id="{C2C75F0F-A9CB-499A-99D8-9396441D85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26" y="878"/>
                <a:ext cx="35" cy="20"/>
              </a:xfrm>
              <a:custGeom>
                <a:avLst/>
                <a:gdLst>
                  <a:gd name="T0" fmla="*/ 0 w 26"/>
                  <a:gd name="T1" fmla="*/ 0 h 15"/>
                  <a:gd name="T2" fmla="*/ 40 w 26"/>
                  <a:gd name="T3" fmla="*/ 48 h 15"/>
                  <a:gd name="T4" fmla="*/ 85 w 26"/>
                  <a:gd name="T5" fmla="*/ 36 h 15"/>
                  <a:gd name="T6" fmla="*/ 69 w 26"/>
                  <a:gd name="T7" fmla="*/ 28 h 15"/>
                  <a:gd name="T8" fmla="*/ 0 w 26"/>
                  <a:gd name="T9" fmla="*/ 0 h 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6" h="15">
                    <a:moveTo>
                      <a:pt x="0" y="0"/>
                    </a:moveTo>
                    <a:cubicBezTo>
                      <a:pt x="4" y="5"/>
                      <a:pt x="8" y="10"/>
                      <a:pt x="12" y="15"/>
                    </a:cubicBezTo>
                    <a:cubicBezTo>
                      <a:pt x="16" y="14"/>
                      <a:pt x="21" y="12"/>
                      <a:pt x="26" y="11"/>
                    </a:cubicBezTo>
                    <a:cubicBezTo>
                      <a:pt x="24" y="10"/>
                      <a:pt x="23" y="9"/>
                      <a:pt x="21" y="9"/>
                    </a:cubicBezTo>
                    <a:cubicBezTo>
                      <a:pt x="14" y="7"/>
                      <a:pt x="7" y="3"/>
                      <a:pt x="0" y="0"/>
                    </a:cubicBezTo>
                  </a:path>
                </a:pathLst>
              </a:custGeom>
              <a:solidFill>
                <a:srgbClr val="6D64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93" name="Freeform 5509">
                <a:extLst>
                  <a:ext uri="{FF2B5EF4-FFF2-40B4-BE49-F238E27FC236}">
                    <a16:creationId xmlns:a16="http://schemas.microsoft.com/office/drawing/2014/main" id="{FB6C5404-56F0-47A4-8126-65E71D8121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09" y="868"/>
                <a:ext cx="33" cy="31"/>
              </a:xfrm>
              <a:custGeom>
                <a:avLst/>
                <a:gdLst>
                  <a:gd name="T0" fmla="*/ 0 w 24"/>
                  <a:gd name="T1" fmla="*/ 0 h 23"/>
                  <a:gd name="T2" fmla="*/ 74 w 24"/>
                  <a:gd name="T3" fmla="*/ 77 h 23"/>
                  <a:gd name="T4" fmla="*/ 76 w 24"/>
                  <a:gd name="T5" fmla="*/ 77 h 23"/>
                  <a:gd name="T6" fmla="*/ 77 w 24"/>
                  <a:gd name="T7" fmla="*/ 77 h 23"/>
                  <a:gd name="T8" fmla="*/ 85 w 24"/>
                  <a:gd name="T9" fmla="*/ 73 h 23"/>
                  <a:gd name="T10" fmla="*/ 44 w 24"/>
                  <a:gd name="T11" fmla="*/ 22 h 23"/>
                  <a:gd name="T12" fmla="*/ 0 w 24"/>
                  <a:gd name="T13" fmla="*/ 0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4" h="23">
                    <a:moveTo>
                      <a:pt x="0" y="0"/>
                    </a:moveTo>
                    <a:cubicBezTo>
                      <a:pt x="5" y="8"/>
                      <a:pt x="12" y="15"/>
                      <a:pt x="20" y="23"/>
                    </a:cubicBezTo>
                    <a:cubicBezTo>
                      <a:pt x="21" y="23"/>
                      <a:pt x="21" y="23"/>
                      <a:pt x="21" y="23"/>
                    </a:cubicBezTo>
                    <a:cubicBezTo>
                      <a:pt x="22" y="23"/>
                      <a:pt x="22" y="23"/>
                      <a:pt x="22" y="23"/>
                    </a:cubicBezTo>
                    <a:cubicBezTo>
                      <a:pt x="22" y="23"/>
                      <a:pt x="23" y="23"/>
                      <a:pt x="24" y="22"/>
                    </a:cubicBezTo>
                    <a:cubicBezTo>
                      <a:pt x="20" y="17"/>
                      <a:pt x="16" y="12"/>
                      <a:pt x="12" y="7"/>
                    </a:cubicBezTo>
                    <a:cubicBezTo>
                      <a:pt x="8" y="5"/>
                      <a:pt x="4" y="2"/>
                      <a:pt x="0" y="0"/>
                    </a:cubicBezTo>
                  </a:path>
                </a:pathLst>
              </a:custGeom>
              <a:solidFill>
                <a:srgbClr val="A19A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94" name="Freeform 5510">
                <a:extLst>
                  <a:ext uri="{FF2B5EF4-FFF2-40B4-BE49-F238E27FC236}">
                    <a16:creationId xmlns:a16="http://schemas.microsoft.com/office/drawing/2014/main" id="{19DAB60D-0695-466C-80CF-167F010AEB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36" y="899"/>
                <a:ext cx="3" cy="1"/>
              </a:xfrm>
              <a:custGeom>
                <a:avLst/>
                <a:gdLst>
                  <a:gd name="T0" fmla="*/ 8 w 2"/>
                  <a:gd name="T1" fmla="*/ 0 h 1"/>
                  <a:gd name="T2" fmla="*/ 0 w 2"/>
                  <a:gd name="T3" fmla="*/ 0 h 1"/>
                  <a:gd name="T4" fmla="*/ 8 w 2"/>
                  <a:gd name="T5" fmla="*/ 0 h 1"/>
                  <a:gd name="T6" fmla="*/ 12 w 2"/>
                  <a:gd name="T7" fmla="*/ 0 h 1"/>
                  <a:gd name="T8" fmla="*/ 8 w 2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solidFill>
                <a:srgbClr val="B3AC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95" name="Freeform 5511">
                <a:extLst>
                  <a:ext uri="{FF2B5EF4-FFF2-40B4-BE49-F238E27FC236}">
                    <a16:creationId xmlns:a16="http://schemas.microsoft.com/office/drawing/2014/main" id="{C3B58F9F-51FA-4803-9C80-62BD58F0DC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42" y="893"/>
                <a:ext cx="35" cy="31"/>
              </a:xfrm>
              <a:custGeom>
                <a:avLst/>
                <a:gdLst>
                  <a:gd name="T0" fmla="*/ 47 w 26"/>
                  <a:gd name="T1" fmla="*/ 0 h 23"/>
                  <a:gd name="T2" fmla="*/ 0 w 26"/>
                  <a:gd name="T3" fmla="*/ 12 h 23"/>
                  <a:gd name="T4" fmla="*/ 16 w 26"/>
                  <a:gd name="T5" fmla="*/ 40 h 23"/>
                  <a:gd name="T6" fmla="*/ 63 w 26"/>
                  <a:gd name="T7" fmla="*/ 77 h 23"/>
                  <a:gd name="T8" fmla="*/ 85 w 26"/>
                  <a:gd name="T9" fmla="*/ 16 h 23"/>
                  <a:gd name="T10" fmla="*/ 47 w 26"/>
                  <a:gd name="T11" fmla="*/ 0 h 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6" h="23">
                    <a:moveTo>
                      <a:pt x="14" y="0"/>
                    </a:moveTo>
                    <a:cubicBezTo>
                      <a:pt x="9" y="1"/>
                      <a:pt x="4" y="3"/>
                      <a:pt x="0" y="4"/>
                    </a:cubicBezTo>
                    <a:cubicBezTo>
                      <a:pt x="1" y="7"/>
                      <a:pt x="3" y="10"/>
                      <a:pt x="5" y="12"/>
                    </a:cubicBezTo>
                    <a:cubicBezTo>
                      <a:pt x="10" y="16"/>
                      <a:pt x="14" y="20"/>
                      <a:pt x="19" y="23"/>
                    </a:cubicBezTo>
                    <a:cubicBezTo>
                      <a:pt x="20" y="17"/>
                      <a:pt x="23" y="11"/>
                      <a:pt x="26" y="5"/>
                    </a:cubicBezTo>
                    <a:cubicBezTo>
                      <a:pt x="22" y="4"/>
                      <a:pt x="18" y="2"/>
                      <a:pt x="14" y="0"/>
                    </a:cubicBezTo>
                  </a:path>
                </a:pathLst>
              </a:custGeom>
              <a:solidFill>
                <a:srgbClr val="A19A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96" name="Freeform 5512">
                <a:extLst>
                  <a:ext uri="{FF2B5EF4-FFF2-40B4-BE49-F238E27FC236}">
                    <a16:creationId xmlns:a16="http://schemas.microsoft.com/office/drawing/2014/main" id="{A496D8E2-B481-4B02-B497-B4EF3161C4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39" y="898"/>
                <a:ext cx="10" cy="11"/>
              </a:xfrm>
              <a:custGeom>
                <a:avLst/>
                <a:gdLst>
                  <a:gd name="T0" fmla="*/ 9 w 7"/>
                  <a:gd name="T1" fmla="*/ 0 h 8"/>
                  <a:gd name="T2" fmla="*/ 0 w 7"/>
                  <a:gd name="T3" fmla="*/ 1 h 8"/>
                  <a:gd name="T4" fmla="*/ 1 w 7"/>
                  <a:gd name="T5" fmla="*/ 11 h 8"/>
                  <a:gd name="T6" fmla="*/ 29 w 7"/>
                  <a:gd name="T7" fmla="*/ 29 h 8"/>
                  <a:gd name="T8" fmla="*/ 9 w 7"/>
                  <a:gd name="T9" fmla="*/ 0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" h="8">
                    <a:moveTo>
                      <a:pt x="2" y="0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1" y="3"/>
                    </a:cubicBezTo>
                    <a:cubicBezTo>
                      <a:pt x="3" y="5"/>
                      <a:pt x="5" y="7"/>
                      <a:pt x="7" y="8"/>
                    </a:cubicBezTo>
                    <a:cubicBezTo>
                      <a:pt x="5" y="6"/>
                      <a:pt x="3" y="3"/>
                      <a:pt x="2" y="0"/>
                    </a:cubicBezTo>
                  </a:path>
                </a:pathLst>
              </a:custGeom>
              <a:solidFill>
                <a:srgbClr val="C5C0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97" name="Freeform 5513">
                <a:extLst>
                  <a:ext uri="{FF2B5EF4-FFF2-40B4-BE49-F238E27FC236}">
                    <a16:creationId xmlns:a16="http://schemas.microsoft.com/office/drawing/2014/main" id="{3FA1D742-32C8-4903-8160-96491A9092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38" y="899"/>
                <a:ext cx="2" cy="3"/>
              </a:xfrm>
              <a:custGeom>
                <a:avLst/>
                <a:gdLst>
                  <a:gd name="T0" fmla="*/ 1 w 2"/>
                  <a:gd name="T1" fmla="*/ 0 h 2"/>
                  <a:gd name="T2" fmla="*/ 0 w 2"/>
                  <a:gd name="T3" fmla="*/ 0 h 2"/>
                  <a:gd name="T4" fmla="*/ 2 w 2"/>
                  <a:gd name="T5" fmla="*/ 12 h 2"/>
                  <a:gd name="T6" fmla="*/ 1 w 2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2"/>
                      <a:pt x="2" y="2"/>
                    </a:cubicBezTo>
                    <a:cubicBezTo>
                      <a:pt x="1" y="1"/>
                      <a:pt x="1" y="1"/>
                      <a:pt x="1" y="0"/>
                    </a:cubicBezTo>
                  </a:path>
                </a:pathLst>
              </a:custGeom>
              <a:solidFill>
                <a:srgbClr val="D0CB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98" name="Freeform 5514">
                <a:extLst>
                  <a:ext uri="{FF2B5EF4-FFF2-40B4-BE49-F238E27FC236}">
                    <a16:creationId xmlns:a16="http://schemas.microsoft.com/office/drawing/2014/main" id="{A3DCA2FF-29FF-4A03-87FA-B84FAE0848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72" y="918"/>
                <a:ext cx="43" cy="36"/>
              </a:xfrm>
              <a:custGeom>
                <a:avLst/>
                <a:gdLst>
                  <a:gd name="T0" fmla="*/ 54 w 32"/>
                  <a:gd name="T1" fmla="*/ 0 h 26"/>
                  <a:gd name="T2" fmla="*/ 0 w 32"/>
                  <a:gd name="T3" fmla="*/ 21 h 26"/>
                  <a:gd name="T4" fmla="*/ 105 w 32"/>
                  <a:gd name="T5" fmla="*/ 96 h 26"/>
                  <a:gd name="T6" fmla="*/ 56 w 32"/>
                  <a:gd name="T7" fmla="*/ 0 h 26"/>
                  <a:gd name="T8" fmla="*/ 54 w 32"/>
                  <a:gd name="T9" fmla="*/ 0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26">
                    <a:moveTo>
                      <a:pt x="16" y="0"/>
                    </a:moveTo>
                    <a:cubicBezTo>
                      <a:pt x="11" y="2"/>
                      <a:pt x="6" y="4"/>
                      <a:pt x="0" y="6"/>
                    </a:cubicBezTo>
                    <a:cubicBezTo>
                      <a:pt x="12" y="15"/>
                      <a:pt x="24" y="22"/>
                      <a:pt x="32" y="26"/>
                    </a:cubicBezTo>
                    <a:cubicBezTo>
                      <a:pt x="27" y="17"/>
                      <a:pt x="22" y="8"/>
                      <a:pt x="17" y="0"/>
                    </a:cubicBezTo>
                    <a:cubicBezTo>
                      <a:pt x="17" y="0"/>
                      <a:pt x="17" y="0"/>
                      <a:pt x="16" y="0"/>
                    </a:cubicBezTo>
                  </a:path>
                </a:pathLst>
              </a:custGeom>
              <a:solidFill>
                <a:srgbClr val="A19A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99" name="Freeform 5515">
                <a:extLst>
                  <a:ext uri="{FF2B5EF4-FFF2-40B4-BE49-F238E27FC236}">
                    <a16:creationId xmlns:a16="http://schemas.microsoft.com/office/drawing/2014/main" id="{9EFAC8B9-621F-4F62-93E0-EA7101765A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68" y="899"/>
                <a:ext cx="25" cy="27"/>
              </a:xfrm>
              <a:custGeom>
                <a:avLst/>
                <a:gdLst>
                  <a:gd name="T0" fmla="*/ 21 w 19"/>
                  <a:gd name="T1" fmla="*/ 0 h 20"/>
                  <a:gd name="T2" fmla="*/ 0 w 19"/>
                  <a:gd name="T3" fmla="*/ 58 h 20"/>
                  <a:gd name="T4" fmla="*/ 9 w 19"/>
                  <a:gd name="T5" fmla="*/ 66 h 20"/>
                  <a:gd name="T6" fmla="*/ 57 w 19"/>
                  <a:gd name="T7" fmla="*/ 47 h 20"/>
                  <a:gd name="T8" fmla="*/ 37 w 19"/>
                  <a:gd name="T9" fmla="*/ 7 h 20"/>
                  <a:gd name="T10" fmla="*/ 21 w 19"/>
                  <a:gd name="T11" fmla="*/ 0 h 2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9" h="20">
                    <a:moveTo>
                      <a:pt x="7" y="0"/>
                    </a:moveTo>
                    <a:cubicBezTo>
                      <a:pt x="4" y="6"/>
                      <a:pt x="1" y="12"/>
                      <a:pt x="0" y="18"/>
                    </a:cubicBezTo>
                    <a:cubicBezTo>
                      <a:pt x="1" y="19"/>
                      <a:pt x="2" y="20"/>
                      <a:pt x="3" y="20"/>
                    </a:cubicBezTo>
                    <a:cubicBezTo>
                      <a:pt x="9" y="18"/>
                      <a:pt x="14" y="16"/>
                      <a:pt x="19" y="14"/>
                    </a:cubicBezTo>
                    <a:cubicBezTo>
                      <a:pt x="17" y="10"/>
                      <a:pt x="14" y="6"/>
                      <a:pt x="12" y="2"/>
                    </a:cubicBezTo>
                    <a:cubicBezTo>
                      <a:pt x="10" y="1"/>
                      <a:pt x="9" y="1"/>
                      <a:pt x="7" y="0"/>
                    </a:cubicBezTo>
                  </a:path>
                </a:pathLst>
              </a:custGeom>
              <a:solidFill>
                <a:srgbClr val="C4BF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00" name="Freeform 5516">
                <a:extLst>
                  <a:ext uri="{FF2B5EF4-FFF2-40B4-BE49-F238E27FC236}">
                    <a16:creationId xmlns:a16="http://schemas.microsoft.com/office/drawing/2014/main" id="{4EF3B9EB-68A7-4384-8679-3F022832B0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59" y="1059"/>
                <a:ext cx="9" cy="15"/>
              </a:xfrm>
              <a:custGeom>
                <a:avLst/>
                <a:gdLst>
                  <a:gd name="T0" fmla="*/ 0 w 7"/>
                  <a:gd name="T1" fmla="*/ 0 h 11"/>
                  <a:gd name="T2" fmla="*/ 0 w 7"/>
                  <a:gd name="T3" fmla="*/ 27 h 11"/>
                  <a:gd name="T4" fmla="*/ 13 w 7"/>
                  <a:gd name="T5" fmla="*/ 35 h 11"/>
                  <a:gd name="T6" fmla="*/ 19 w 7"/>
                  <a:gd name="T7" fmla="*/ 37 h 11"/>
                  <a:gd name="T8" fmla="*/ 19 w 7"/>
                  <a:gd name="T9" fmla="*/ 27 h 11"/>
                  <a:gd name="T10" fmla="*/ 0 w 7"/>
                  <a:gd name="T11" fmla="*/ 0 h 1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" h="11">
                    <a:moveTo>
                      <a:pt x="0" y="0"/>
                    </a:moveTo>
                    <a:cubicBezTo>
                      <a:pt x="0" y="3"/>
                      <a:pt x="0" y="5"/>
                      <a:pt x="0" y="8"/>
                    </a:cubicBezTo>
                    <a:cubicBezTo>
                      <a:pt x="2" y="9"/>
                      <a:pt x="3" y="9"/>
                      <a:pt x="5" y="10"/>
                    </a:cubicBezTo>
                    <a:cubicBezTo>
                      <a:pt x="6" y="10"/>
                      <a:pt x="6" y="10"/>
                      <a:pt x="7" y="11"/>
                    </a:cubicBezTo>
                    <a:cubicBezTo>
                      <a:pt x="7" y="10"/>
                      <a:pt x="7" y="9"/>
                      <a:pt x="7" y="8"/>
                    </a:cubicBezTo>
                    <a:cubicBezTo>
                      <a:pt x="5" y="5"/>
                      <a:pt x="3" y="2"/>
                      <a:pt x="0" y="0"/>
                    </a:cubicBezTo>
                  </a:path>
                </a:pathLst>
              </a:custGeom>
              <a:solidFill>
                <a:srgbClr val="8D84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01" name="Freeform 5517">
                <a:extLst>
                  <a:ext uri="{FF2B5EF4-FFF2-40B4-BE49-F238E27FC236}">
                    <a16:creationId xmlns:a16="http://schemas.microsoft.com/office/drawing/2014/main" id="{CD9A759F-7FD9-45ED-86F1-623F875100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59" y="1070"/>
                <a:ext cx="9" cy="11"/>
              </a:xfrm>
              <a:custGeom>
                <a:avLst/>
                <a:gdLst>
                  <a:gd name="T0" fmla="*/ 0 w 7"/>
                  <a:gd name="T1" fmla="*/ 0 h 8"/>
                  <a:gd name="T2" fmla="*/ 0 w 7"/>
                  <a:gd name="T3" fmla="*/ 26 h 8"/>
                  <a:gd name="T4" fmla="*/ 17 w 7"/>
                  <a:gd name="T5" fmla="*/ 29 h 8"/>
                  <a:gd name="T6" fmla="*/ 19 w 7"/>
                  <a:gd name="T7" fmla="*/ 11 h 8"/>
                  <a:gd name="T8" fmla="*/ 13 w 7"/>
                  <a:gd name="T9" fmla="*/ 8 h 8"/>
                  <a:gd name="T10" fmla="*/ 0 w 7"/>
                  <a:gd name="T11" fmla="*/ 0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" h="8">
                    <a:moveTo>
                      <a:pt x="0" y="0"/>
                    </a:moveTo>
                    <a:cubicBezTo>
                      <a:pt x="0" y="2"/>
                      <a:pt x="0" y="4"/>
                      <a:pt x="0" y="7"/>
                    </a:cubicBezTo>
                    <a:cubicBezTo>
                      <a:pt x="2" y="7"/>
                      <a:pt x="4" y="7"/>
                      <a:pt x="6" y="8"/>
                    </a:cubicBezTo>
                    <a:cubicBezTo>
                      <a:pt x="7" y="6"/>
                      <a:pt x="7" y="5"/>
                      <a:pt x="7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3" y="1"/>
                      <a:pt x="2" y="1"/>
                      <a:pt x="0" y="0"/>
                    </a:cubicBezTo>
                  </a:path>
                </a:pathLst>
              </a:custGeom>
              <a:solidFill>
                <a:srgbClr val="B7B1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02" name="Freeform 5518">
                <a:extLst>
                  <a:ext uri="{FF2B5EF4-FFF2-40B4-BE49-F238E27FC236}">
                    <a16:creationId xmlns:a16="http://schemas.microsoft.com/office/drawing/2014/main" id="{BAACCC56-BB5A-405D-96DF-F53BCA55D85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93" y="916"/>
                <a:ext cx="155" cy="205"/>
              </a:xfrm>
              <a:custGeom>
                <a:avLst/>
                <a:gdLst>
                  <a:gd name="T0" fmla="*/ 344 w 114"/>
                  <a:gd name="T1" fmla="*/ 406 h 151"/>
                  <a:gd name="T2" fmla="*/ 314 w 114"/>
                  <a:gd name="T3" fmla="*/ 411 h 151"/>
                  <a:gd name="T4" fmla="*/ 305 w 114"/>
                  <a:gd name="T5" fmla="*/ 512 h 151"/>
                  <a:gd name="T6" fmla="*/ 390 w 114"/>
                  <a:gd name="T7" fmla="*/ 414 h 151"/>
                  <a:gd name="T8" fmla="*/ 386 w 114"/>
                  <a:gd name="T9" fmla="*/ 411 h 151"/>
                  <a:gd name="T10" fmla="*/ 344 w 114"/>
                  <a:gd name="T11" fmla="*/ 406 h 151"/>
                  <a:gd name="T12" fmla="*/ 19 w 114"/>
                  <a:gd name="T13" fmla="*/ 0 h 151"/>
                  <a:gd name="T14" fmla="*/ 0 w 114"/>
                  <a:gd name="T15" fmla="*/ 7 h 151"/>
                  <a:gd name="T16" fmla="*/ 1 w 114"/>
                  <a:gd name="T17" fmla="*/ 7 h 151"/>
                  <a:gd name="T18" fmla="*/ 56 w 114"/>
                  <a:gd name="T19" fmla="*/ 96 h 151"/>
                  <a:gd name="T20" fmla="*/ 56 w 114"/>
                  <a:gd name="T21" fmla="*/ 96 h 151"/>
                  <a:gd name="T22" fmla="*/ 237 w 114"/>
                  <a:gd name="T23" fmla="*/ 181 h 151"/>
                  <a:gd name="T24" fmla="*/ 226 w 114"/>
                  <a:gd name="T25" fmla="*/ 153 h 151"/>
                  <a:gd name="T26" fmla="*/ 154 w 114"/>
                  <a:gd name="T27" fmla="*/ 113 h 151"/>
                  <a:gd name="T28" fmla="*/ 133 w 114"/>
                  <a:gd name="T29" fmla="*/ 68 h 151"/>
                  <a:gd name="T30" fmla="*/ 83 w 114"/>
                  <a:gd name="T31" fmla="*/ 41 h 151"/>
                  <a:gd name="T32" fmla="*/ 19 w 114"/>
                  <a:gd name="T33" fmla="*/ 0 h 15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14" h="151">
                    <a:moveTo>
                      <a:pt x="101" y="119"/>
                    </a:moveTo>
                    <a:cubicBezTo>
                      <a:pt x="98" y="119"/>
                      <a:pt x="95" y="120"/>
                      <a:pt x="92" y="121"/>
                    </a:cubicBezTo>
                    <a:cubicBezTo>
                      <a:pt x="90" y="129"/>
                      <a:pt x="88" y="139"/>
                      <a:pt x="89" y="151"/>
                    </a:cubicBezTo>
                    <a:cubicBezTo>
                      <a:pt x="94" y="136"/>
                      <a:pt x="104" y="125"/>
                      <a:pt x="114" y="122"/>
                    </a:cubicBezTo>
                    <a:cubicBezTo>
                      <a:pt x="114" y="121"/>
                      <a:pt x="114" y="121"/>
                      <a:pt x="113" y="121"/>
                    </a:cubicBezTo>
                    <a:cubicBezTo>
                      <a:pt x="109" y="119"/>
                      <a:pt x="105" y="119"/>
                      <a:pt x="101" y="119"/>
                    </a:cubicBezTo>
                    <a:moveTo>
                      <a:pt x="5" y="0"/>
                    </a:moveTo>
                    <a:cubicBezTo>
                      <a:pt x="3" y="1"/>
                      <a:pt x="2" y="1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6" y="10"/>
                      <a:pt x="11" y="19"/>
                      <a:pt x="16" y="28"/>
                    </a:cubicBezTo>
                    <a:cubicBezTo>
                      <a:pt x="16" y="28"/>
                      <a:pt x="16" y="28"/>
                      <a:pt x="16" y="28"/>
                    </a:cubicBezTo>
                    <a:cubicBezTo>
                      <a:pt x="39" y="39"/>
                      <a:pt x="54" y="43"/>
                      <a:pt x="69" y="53"/>
                    </a:cubicBezTo>
                    <a:cubicBezTo>
                      <a:pt x="68" y="50"/>
                      <a:pt x="67" y="47"/>
                      <a:pt x="66" y="45"/>
                    </a:cubicBezTo>
                    <a:cubicBezTo>
                      <a:pt x="62" y="37"/>
                      <a:pt x="52" y="39"/>
                      <a:pt x="45" y="33"/>
                    </a:cubicBezTo>
                    <a:cubicBezTo>
                      <a:pt x="42" y="30"/>
                      <a:pt x="41" y="22"/>
                      <a:pt x="39" y="20"/>
                    </a:cubicBezTo>
                    <a:cubicBezTo>
                      <a:pt x="35" y="16"/>
                      <a:pt x="29" y="15"/>
                      <a:pt x="24" y="12"/>
                    </a:cubicBezTo>
                    <a:cubicBezTo>
                      <a:pt x="18" y="9"/>
                      <a:pt x="11" y="5"/>
                      <a:pt x="5" y="0"/>
                    </a:cubicBezTo>
                  </a:path>
                </a:pathLst>
              </a:custGeom>
              <a:solidFill>
                <a:srgbClr val="AAA3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03" name="Freeform 5519">
                <a:extLst>
                  <a:ext uri="{FF2B5EF4-FFF2-40B4-BE49-F238E27FC236}">
                    <a16:creationId xmlns:a16="http://schemas.microsoft.com/office/drawing/2014/main" id="{0782F4A4-DAED-4D95-A5B4-1994F86467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84" y="902"/>
                <a:ext cx="16" cy="16"/>
              </a:xfrm>
              <a:custGeom>
                <a:avLst/>
                <a:gdLst>
                  <a:gd name="T0" fmla="*/ 0 w 12"/>
                  <a:gd name="T1" fmla="*/ 0 h 12"/>
                  <a:gd name="T2" fmla="*/ 21 w 12"/>
                  <a:gd name="T3" fmla="*/ 37 h 12"/>
                  <a:gd name="T4" fmla="*/ 37 w 12"/>
                  <a:gd name="T5" fmla="*/ 31 h 12"/>
                  <a:gd name="T6" fmla="*/ 0 w 12"/>
                  <a:gd name="T7" fmla="*/ 0 h 12"/>
                  <a:gd name="T8" fmla="*/ 0 w 12"/>
                  <a:gd name="T9" fmla="*/ 0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0" y="0"/>
                    </a:moveTo>
                    <a:cubicBezTo>
                      <a:pt x="2" y="4"/>
                      <a:pt x="5" y="8"/>
                      <a:pt x="7" y="12"/>
                    </a:cubicBezTo>
                    <a:cubicBezTo>
                      <a:pt x="9" y="11"/>
                      <a:pt x="10" y="11"/>
                      <a:pt x="12" y="10"/>
                    </a:cubicBezTo>
                    <a:cubicBezTo>
                      <a:pt x="8" y="7"/>
                      <a:pt x="4" y="4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CAC5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04" name="Freeform 5520">
                <a:extLst>
                  <a:ext uri="{FF2B5EF4-FFF2-40B4-BE49-F238E27FC236}">
                    <a16:creationId xmlns:a16="http://schemas.microsoft.com/office/drawing/2014/main" id="{A69F5CB4-274D-468A-A758-2348162515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58" y="1057"/>
                <a:ext cx="1" cy="13"/>
              </a:xfrm>
              <a:custGeom>
                <a:avLst/>
                <a:gdLst>
                  <a:gd name="T0" fmla="*/ 0 w 1"/>
                  <a:gd name="T1" fmla="*/ 0 h 10"/>
                  <a:gd name="T2" fmla="*/ 0 w 1"/>
                  <a:gd name="T3" fmla="*/ 29 h 10"/>
                  <a:gd name="T4" fmla="*/ 1 w 1"/>
                  <a:gd name="T5" fmla="*/ 29 h 10"/>
                  <a:gd name="T6" fmla="*/ 1 w 1"/>
                  <a:gd name="T7" fmla="*/ 7 h 10"/>
                  <a:gd name="T8" fmla="*/ 0 w 1"/>
                  <a:gd name="T9" fmla="*/ 0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0">
                    <a:moveTo>
                      <a:pt x="0" y="0"/>
                    </a:moveTo>
                    <a:cubicBezTo>
                      <a:pt x="0" y="3"/>
                      <a:pt x="0" y="6"/>
                      <a:pt x="0" y="10"/>
                    </a:cubicBezTo>
                    <a:cubicBezTo>
                      <a:pt x="0" y="10"/>
                      <a:pt x="1" y="10"/>
                      <a:pt x="1" y="10"/>
                    </a:cubicBezTo>
                    <a:cubicBezTo>
                      <a:pt x="1" y="7"/>
                      <a:pt x="1" y="5"/>
                      <a:pt x="1" y="2"/>
                    </a:cubicBezTo>
                    <a:cubicBezTo>
                      <a:pt x="1" y="1"/>
                      <a:pt x="0" y="1"/>
                      <a:pt x="0" y="0"/>
                    </a:cubicBezTo>
                  </a:path>
                </a:pathLst>
              </a:custGeom>
              <a:solidFill>
                <a:srgbClr val="978F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05" name="Freeform 5521">
                <a:extLst>
                  <a:ext uri="{FF2B5EF4-FFF2-40B4-BE49-F238E27FC236}">
                    <a16:creationId xmlns:a16="http://schemas.microsoft.com/office/drawing/2014/main" id="{1EF8E991-172D-46A7-BBEF-241AAE15D1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14" y="1007"/>
                <a:ext cx="44" cy="63"/>
              </a:xfrm>
              <a:custGeom>
                <a:avLst/>
                <a:gdLst>
                  <a:gd name="T0" fmla="*/ 0 w 32"/>
                  <a:gd name="T1" fmla="*/ 0 h 47"/>
                  <a:gd name="T2" fmla="*/ 0 w 32"/>
                  <a:gd name="T3" fmla="*/ 0 h 47"/>
                  <a:gd name="T4" fmla="*/ 1 w 32"/>
                  <a:gd name="T5" fmla="*/ 27 h 47"/>
                  <a:gd name="T6" fmla="*/ 21 w 32"/>
                  <a:gd name="T7" fmla="*/ 133 h 47"/>
                  <a:gd name="T8" fmla="*/ 116 w 32"/>
                  <a:gd name="T9" fmla="*/ 151 h 47"/>
                  <a:gd name="T10" fmla="*/ 116 w 32"/>
                  <a:gd name="T11" fmla="*/ 121 h 47"/>
                  <a:gd name="T12" fmla="*/ 0 w 32"/>
                  <a:gd name="T13" fmla="*/ 0 h 4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2" h="47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3"/>
                      <a:pt x="0" y="5"/>
                      <a:pt x="1" y="8"/>
                    </a:cubicBezTo>
                    <a:cubicBezTo>
                      <a:pt x="10" y="21"/>
                      <a:pt x="9" y="31"/>
                      <a:pt x="6" y="41"/>
                    </a:cubicBezTo>
                    <a:cubicBezTo>
                      <a:pt x="14" y="42"/>
                      <a:pt x="24" y="44"/>
                      <a:pt x="32" y="47"/>
                    </a:cubicBezTo>
                    <a:cubicBezTo>
                      <a:pt x="32" y="43"/>
                      <a:pt x="32" y="40"/>
                      <a:pt x="32" y="37"/>
                    </a:cubicBezTo>
                    <a:cubicBezTo>
                      <a:pt x="20" y="25"/>
                      <a:pt x="8" y="13"/>
                      <a:pt x="0" y="0"/>
                    </a:cubicBezTo>
                  </a:path>
                </a:pathLst>
              </a:custGeom>
              <a:solidFill>
                <a:srgbClr val="AAA3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06" name="Freeform 5522">
                <a:extLst>
                  <a:ext uri="{FF2B5EF4-FFF2-40B4-BE49-F238E27FC236}">
                    <a16:creationId xmlns:a16="http://schemas.microsoft.com/office/drawing/2014/main" id="{775AB7E7-03B1-49F2-AB15-9218230136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58" y="1070"/>
                <a:ext cx="1" cy="10"/>
              </a:xfrm>
              <a:custGeom>
                <a:avLst/>
                <a:gdLst>
                  <a:gd name="T0" fmla="*/ 0 w 1"/>
                  <a:gd name="T1" fmla="*/ 0 h 7"/>
                  <a:gd name="T2" fmla="*/ 0 w 1"/>
                  <a:gd name="T3" fmla="*/ 29 h 7"/>
                  <a:gd name="T4" fmla="*/ 1 w 1"/>
                  <a:gd name="T5" fmla="*/ 29 h 7"/>
                  <a:gd name="T6" fmla="*/ 1 w 1"/>
                  <a:gd name="T7" fmla="*/ 0 h 7"/>
                  <a:gd name="T8" fmla="*/ 0 w 1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7">
                    <a:moveTo>
                      <a:pt x="0" y="0"/>
                    </a:moveTo>
                    <a:cubicBezTo>
                      <a:pt x="0" y="2"/>
                      <a:pt x="0" y="4"/>
                      <a:pt x="0" y="7"/>
                    </a:cubicBezTo>
                    <a:cubicBezTo>
                      <a:pt x="0" y="7"/>
                      <a:pt x="0" y="7"/>
                      <a:pt x="1" y="7"/>
                    </a:cubicBezTo>
                    <a:cubicBezTo>
                      <a:pt x="1" y="4"/>
                      <a:pt x="1" y="2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</a:path>
                </a:pathLst>
              </a:custGeom>
              <a:solidFill>
                <a:srgbClr val="BEB9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07" name="Freeform 5523">
                <a:extLst>
                  <a:ext uri="{FF2B5EF4-FFF2-40B4-BE49-F238E27FC236}">
                    <a16:creationId xmlns:a16="http://schemas.microsoft.com/office/drawing/2014/main" id="{EEF4D2D9-9120-49AE-8116-6066BEFE7A5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100" y="913"/>
                <a:ext cx="158" cy="168"/>
              </a:xfrm>
              <a:custGeom>
                <a:avLst/>
                <a:gdLst>
                  <a:gd name="T0" fmla="*/ 312 w 116"/>
                  <a:gd name="T1" fmla="*/ 371 h 124"/>
                  <a:gd name="T2" fmla="*/ 301 w 116"/>
                  <a:gd name="T3" fmla="*/ 415 h 124"/>
                  <a:gd name="T4" fmla="*/ 330 w 116"/>
                  <a:gd name="T5" fmla="*/ 408 h 124"/>
                  <a:gd name="T6" fmla="*/ 370 w 116"/>
                  <a:gd name="T7" fmla="*/ 415 h 124"/>
                  <a:gd name="T8" fmla="*/ 375 w 116"/>
                  <a:gd name="T9" fmla="*/ 419 h 124"/>
                  <a:gd name="T10" fmla="*/ 399 w 116"/>
                  <a:gd name="T11" fmla="*/ 415 h 124"/>
                  <a:gd name="T12" fmla="*/ 399 w 116"/>
                  <a:gd name="T13" fmla="*/ 415 h 124"/>
                  <a:gd name="T14" fmla="*/ 399 w 116"/>
                  <a:gd name="T15" fmla="*/ 392 h 124"/>
                  <a:gd name="T16" fmla="*/ 312 w 116"/>
                  <a:gd name="T17" fmla="*/ 371 h 124"/>
                  <a:gd name="T18" fmla="*/ 14 w 116"/>
                  <a:gd name="T19" fmla="*/ 0 h 124"/>
                  <a:gd name="T20" fmla="*/ 0 w 116"/>
                  <a:gd name="T21" fmla="*/ 7 h 124"/>
                  <a:gd name="T22" fmla="*/ 65 w 116"/>
                  <a:gd name="T23" fmla="*/ 47 h 124"/>
                  <a:gd name="T24" fmla="*/ 117 w 116"/>
                  <a:gd name="T25" fmla="*/ 76 h 124"/>
                  <a:gd name="T26" fmla="*/ 138 w 116"/>
                  <a:gd name="T27" fmla="*/ 118 h 124"/>
                  <a:gd name="T28" fmla="*/ 210 w 116"/>
                  <a:gd name="T29" fmla="*/ 160 h 124"/>
                  <a:gd name="T30" fmla="*/ 221 w 116"/>
                  <a:gd name="T31" fmla="*/ 187 h 124"/>
                  <a:gd name="T32" fmla="*/ 272 w 116"/>
                  <a:gd name="T33" fmla="*/ 237 h 124"/>
                  <a:gd name="T34" fmla="*/ 293 w 116"/>
                  <a:gd name="T35" fmla="*/ 259 h 124"/>
                  <a:gd name="T36" fmla="*/ 287 w 116"/>
                  <a:gd name="T37" fmla="*/ 232 h 124"/>
                  <a:gd name="T38" fmla="*/ 287 w 116"/>
                  <a:gd name="T39" fmla="*/ 232 h 124"/>
                  <a:gd name="T40" fmla="*/ 283 w 116"/>
                  <a:gd name="T41" fmla="*/ 222 h 124"/>
                  <a:gd name="T42" fmla="*/ 196 w 116"/>
                  <a:gd name="T43" fmla="*/ 103 h 124"/>
                  <a:gd name="T44" fmla="*/ 14 w 116"/>
                  <a:gd name="T45" fmla="*/ 0 h 124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116" h="124">
                    <a:moveTo>
                      <a:pt x="90" y="110"/>
                    </a:moveTo>
                    <a:cubicBezTo>
                      <a:pt x="89" y="114"/>
                      <a:pt x="88" y="119"/>
                      <a:pt x="87" y="123"/>
                    </a:cubicBezTo>
                    <a:cubicBezTo>
                      <a:pt x="90" y="122"/>
                      <a:pt x="93" y="121"/>
                      <a:pt x="96" y="121"/>
                    </a:cubicBezTo>
                    <a:cubicBezTo>
                      <a:pt x="100" y="121"/>
                      <a:pt x="104" y="121"/>
                      <a:pt x="108" y="123"/>
                    </a:cubicBezTo>
                    <a:cubicBezTo>
                      <a:pt x="109" y="123"/>
                      <a:pt x="109" y="123"/>
                      <a:pt x="109" y="124"/>
                    </a:cubicBezTo>
                    <a:cubicBezTo>
                      <a:pt x="111" y="123"/>
                      <a:pt x="114" y="123"/>
                      <a:pt x="116" y="123"/>
                    </a:cubicBezTo>
                    <a:cubicBezTo>
                      <a:pt x="116" y="123"/>
                      <a:pt x="116" y="123"/>
                      <a:pt x="116" y="123"/>
                    </a:cubicBezTo>
                    <a:cubicBezTo>
                      <a:pt x="116" y="120"/>
                      <a:pt x="116" y="118"/>
                      <a:pt x="116" y="116"/>
                    </a:cubicBezTo>
                    <a:cubicBezTo>
                      <a:pt x="108" y="113"/>
                      <a:pt x="98" y="111"/>
                      <a:pt x="90" y="110"/>
                    </a:cubicBezTo>
                    <a:moveTo>
                      <a:pt x="4" y="0"/>
                    </a:moveTo>
                    <a:cubicBezTo>
                      <a:pt x="3" y="1"/>
                      <a:pt x="1" y="1"/>
                      <a:pt x="0" y="2"/>
                    </a:cubicBezTo>
                    <a:cubicBezTo>
                      <a:pt x="6" y="7"/>
                      <a:pt x="13" y="11"/>
                      <a:pt x="19" y="14"/>
                    </a:cubicBezTo>
                    <a:cubicBezTo>
                      <a:pt x="24" y="17"/>
                      <a:pt x="30" y="18"/>
                      <a:pt x="34" y="22"/>
                    </a:cubicBezTo>
                    <a:cubicBezTo>
                      <a:pt x="36" y="24"/>
                      <a:pt x="37" y="32"/>
                      <a:pt x="40" y="35"/>
                    </a:cubicBezTo>
                    <a:cubicBezTo>
                      <a:pt x="47" y="41"/>
                      <a:pt x="57" y="39"/>
                      <a:pt x="61" y="47"/>
                    </a:cubicBezTo>
                    <a:cubicBezTo>
                      <a:pt x="62" y="49"/>
                      <a:pt x="63" y="52"/>
                      <a:pt x="64" y="55"/>
                    </a:cubicBezTo>
                    <a:cubicBezTo>
                      <a:pt x="69" y="59"/>
                      <a:pt x="74" y="63"/>
                      <a:pt x="79" y="70"/>
                    </a:cubicBezTo>
                    <a:cubicBezTo>
                      <a:pt x="81" y="72"/>
                      <a:pt x="83" y="75"/>
                      <a:pt x="85" y="77"/>
                    </a:cubicBezTo>
                    <a:cubicBezTo>
                      <a:pt x="84" y="74"/>
                      <a:pt x="84" y="72"/>
                      <a:pt x="84" y="69"/>
                    </a:cubicBezTo>
                    <a:cubicBezTo>
                      <a:pt x="84" y="69"/>
                      <a:pt x="84" y="69"/>
                      <a:pt x="84" y="69"/>
                    </a:cubicBezTo>
                    <a:cubicBezTo>
                      <a:pt x="83" y="68"/>
                      <a:pt x="83" y="67"/>
                      <a:pt x="82" y="66"/>
                    </a:cubicBezTo>
                    <a:cubicBezTo>
                      <a:pt x="72" y="48"/>
                      <a:pt x="77" y="42"/>
                      <a:pt x="57" y="30"/>
                    </a:cubicBezTo>
                    <a:cubicBezTo>
                      <a:pt x="38" y="18"/>
                      <a:pt x="20" y="10"/>
                      <a:pt x="4" y="0"/>
                    </a:cubicBezTo>
                  </a:path>
                </a:pathLst>
              </a:custGeom>
              <a:solidFill>
                <a:srgbClr val="CAC5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08" name="Freeform 5524">
                <a:extLst>
                  <a:ext uri="{FF2B5EF4-FFF2-40B4-BE49-F238E27FC236}">
                    <a16:creationId xmlns:a16="http://schemas.microsoft.com/office/drawing/2014/main" id="{BC070F30-5900-4EFC-BDB6-C39C093613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84" y="902"/>
                <a:ext cx="22" cy="14"/>
              </a:xfrm>
              <a:custGeom>
                <a:avLst/>
                <a:gdLst>
                  <a:gd name="T0" fmla="*/ 0 w 16"/>
                  <a:gd name="T1" fmla="*/ 0 h 10"/>
                  <a:gd name="T2" fmla="*/ 44 w 16"/>
                  <a:gd name="T3" fmla="*/ 39 h 10"/>
                  <a:gd name="T4" fmla="*/ 56 w 16"/>
                  <a:gd name="T5" fmla="*/ 29 h 10"/>
                  <a:gd name="T6" fmla="*/ 19 w 16"/>
                  <a:gd name="T7" fmla="*/ 8 h 10"/>
                  <a:gd name="T8" fmla="*/ 0 w 16"/>
                  <a:gd name="T9" fmla="*/ 0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6" h="10">
                    <a:moveTo>
                      <a:pt x="0" y="0"/>
                    </a:moveTo>
                    <a:cubicBezTo>
                      <a:pt x="4" y="4"/>
                      <a:pt x="8" y="7"/>
                      <a:pt x="12" y="10"/>
                    </a:cubicBezTo>
                    <a:cubicBezTo>
                      <a:pt x="13" y="9"/>
                      <a:pt x="15" y="9"/>
                      <a:pt x="16" y="8"/>
                    </a:cubicBezTo>
                    <a:cubicBezTo>
                      <a:pt x="12" y="6"/>
                      <a:pt x="9" y="4"/>
                      <a:pt x="5" y="2"/>
                    </a:cubicBezTo>
                    <a:cubicBezTo>
                      <a:pt x="3" y="1"/>
                      <a:pt x="2" y="1"/>
                      <a:pt x="0" y="0"/>
                    </a:cubicBezTo>
                  </a:path>
                </a:pathLst>
              </a:custGeom>
              <a:solidFill>
                <a:srgbClr val="DFDC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09" name="Freeform 5525">
                <a:extLst>
                  <a:ext uri="{FF2B5EF4-FFF2-40B4-BE49-F238E27FC236}">
                    <a16:creationId xmlns:a16="http://schemas.microsoft.com/office/drawing/2014/main" id="{047F3F0D-8676-4DCD-AC45-04CF47D85E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54" y="890"/>
                <a:ext cx="11" cy="3"/>
              </a:xfrm>
              <a:custGeom>
                <a:avLst/>
                <a:gdLst>
                  <a:gd name="T0" fmla="*/ 0 w 8"/>
                  <a:gd name="T1" fmla="*/ 0 h 2"/>
                  <a:gd name="T2" fmla="*/ 19 w 8"/>
                  <a:gd name="T3" fmla="*/ 12 h 2"/>
                  <a:gd name="T4" fmla="*/ 29 w 8"/>
                  <a:gd name="T5" fmla="*/ 8 h 2"/>
                  <a:gd name="T6" fmla="*/ 0 w 8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" h="2">
                    <a:moveTo>
                      <a:pt x="0" y="0"/>
                    </a:moveTo>
                    <a:cubicBezTo>
                      <a:pt x="2" y="0"/>
                      <a:pt x="3" y="1"/>
                      <a:pt x="5" y="2"/>
                    </a:cubicBezTo>
                    <a:cubicBezTo>
                      <a:pt x="6" y="2"/>
                      <a:pt x="7" y="1"/>
                      <a:pt x="8" y="1"/>
                    </a:cubicBezTo>
                    <a:cubicBezTo>
                      <a:pt x="6" y="1"/>
                      <a:pt x="3" y="0"/>
                      <a:pt x="0" y="0"/>
                    </a:cubicBezTo>
                  </a:path>
                </a:pathLst>
              </a:custGeom>
              <a:solidFill>
                <a:srgbClr val="7970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10" name="Freeform 5526">
                <a:extLst>
                  <a:ext uri="{FF2B5EF4-FFF2-40B4-BE49-F238E27FC236}">
                    <a16:creationId xmlns:a16="http://schemas.microsoft.com/office/drawing/2014/main" id="{CBABAD72-4218-4B99-9A34-374CAFCE5E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61" y="891"/>
                <a:ext cx="19" cy="8"/>
              </a:xfrm>
              <a:custGeom>
                <a:avLst/>
                <a:gdLst>
                  <a:gd name="T0" fmla="*/ 27 w 14"/>
                  <a:gd name="T1" fmla="*/ 0 h 6"/>
                  <a:gd name="T2" fmla="*/ 14 w 14"/>
                  <a:gd name="T3" fmla="*/ 0 h 6"/>
                  <a:gd name="T4" fmla="*/ 10 w 14"/>
                  <a:gd name="T5" fmla="*/ 0 h 6"/>
                  <a:gd name="T6" fmla="*/ 0 w 14"/>
                  <a:gd name="T7" fmla="*/ 1 h 6"/>
                  <a:gd name="T8" fmla="*/ 41 w 14"/>
                  <a:gd name="T9" fmla="*/ 20 h 6"/>
                  <a:gd name="T10" fmla="*/ 48 w 14"/>
                  <a:gd name="T11" fmla="*/ 16 h 6"/>
                  <a:gd name="T12" fmla="*/ 37 w 14"/>
                  <a:gd name="T13" fmla="*/ 7 h 6"/>
                  <a:gd name="T14" fmla="*/ 27 w 14"/>
                  <a:gd name="T15" fmla="*/ 0 h 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4" h="6">
                    <a:moveTo>
                      <a:pt x="8" y="0"/>
                    </a:moveTo>
                    <a:cubicBezTo>
                      <a:pt x="7" y="0"/>
                      <a:pt x="6" y="0"/>
                      <a:pt x="4" y="0"/>
                    </a:cubicBezTo>
                    <a:cubicBezTo>
                      <a:pt x="4" y="0"/>
                      <a:pt x="4" y="0"/>
                      <a:pt x="3" y="0"/>
                    </a:cubicBezTo>
                    <a:cubicBezTo>
                      <a:pt x="2" y="0"/>
                      <a:pt x="1" y="1"/>
                      <a:pt x="0" y="1"/>
                    </a:cubicBezTo>
                    <a:cubicBezTo>
                      <a:pt x="4" y="3"/>
                      <a:pt x="8" y="5"/>
                      <a:pt x="12" y="6"/>
                    </a:cubicBezTo>
                    <a:cubicBezTo>
                      <a:pt x="13" y="6"/>
                      <a:pt x="13" y="5"/>
                      <a:pt x="14" y="5"/>
                    </a:cubicBezTo>
                    <a:cubicBezTo>
                      <a:pt x="13" y="4"/>
                      <a:pt x="12" y="3"/>
                      <a:pt x="11" y="2"/>
                    </a:cubicBezTo>
                    <a:cubicBezTo>
                      <a:pt x="10" y="1"/>
                      <a:pt x="9" y="0"/>
                      <a:pt x="8" y="0"/>
                    </a:cubicBezTo>
                  </a:path>
                </a:pathLst>
              </a:custGeom>
              <a:solidFill>
                <a:srgbClr val="AAA3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11" name="Freeform 5527">
                <a:extLst>
                  <a:ext uri="{FF2B5EF4-FFF2-40B4-BE49-F238E27FC236}">
                    <a16:creationId xmlns:a16="http://schemas.microsoft.com/office/drawing/2014/main" id="{C1AC17C7-23BE-453A-AEAF-C075A4E48D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76" y="894"/>
                <a:ext cx="4" cy="4"/>
              </a:xfrm>
              <a:custGeom>
                <a:avLst/>
                <a:gdLst>
                  <a:gd name="T0" fmla="*/ 0 w 3"/>
                  <a:gd name="T1" fmla="*/ 0 h 3"/>
                  <a:gd name="T2" fmla="*/ 9 w 3"/>
                  <a:gd name="T3" fmla="*/ 9 h 3"/>
                  <a:gd name="T4" fmla="*/ 9 w 3"/>
                  <a:gd name="T5" fmla="*/ 7 h 3"/>
                  <a:gd name="T6" fmla="*/ 0 w 3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cubicBezTo>
                      <a:pt x="1" y="1"/>
                      <a:pt x="2" y="2"/>
                      <a:pt x="3" y="3"/>
                    </a:cubicBezTo>
                    <a:cubicBezTo>
                      <a:pt x="3" y="3"/>
                      <a:pt x="3" y="2"/>
                      <a:pt x="3" y="2"/>
                    </a:cubicBezTo>
                    <a:cubicBezTo>
                      <a:pt x="2" y="1"/>
                      <a:pt x="1" y="1"/>
                      <a:pt x="0" y="0"/>
                    </a:cubicBezTo>
                  </a:path>
                </a:pathLst>
              </a:custGeom>
              <a:solidFill>
                <a:srgbClr val="CAC5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8997" name="Freeform 5528">
              <a:extLst>
                <a:ext uri="{FF2B5EF4-FFF2-40B4-BE49-F238E27FC236}">
                  <a16:creationId xmlns:a16="http://schemas.microsoft.com/office/drawing/2014/main" id="{04169742-5935-418F-9E3D-A9577D33C91C}"/>
                </a:ext>
              </a:extLst>
            </p:cNvPr>
            <p:cNvSpPr>
              <a:spLocks/>
            </p:cNvSpPr>
            <p:nvPr/>
          </p:nvSpPr>
          <p:spPr bwMode="auto">
            <a:xfrm>
              <a:off x="5077" y="898"/>
              <a:ext cx="7" cy="4"/>
            </a:xfrm>
            <a:custGeom>
              <a:avLst/>
              <a:gdLst>
                <a:gd name="T0" fmla="*/ 8 w 5"/>
                <a:gd name="T1" fmla="*/ 0 h 3"/>
                <a:gd name="T2" fmla="*/ 0 w 5"/>
                <a:gd name="T3" fmla="*/ 1 h 3"/>
                <a:gd name="T4" fmla="*/ 20 w 5"/>
                <a:gd name="T5" fmla="*/ 9 h 3"/>
                <a:gd name="T6" fmla="*/ 15 w 5"/>
                <a:gd name="T7" fmla="*/ 7 h 3"/>
                <a:gd name="T8" fmla="*/ 8 w 5"/>
                <a:gd name="T9" fmla="*/ 0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3">
                  <a:moveTo>
                    <a:pt x="2" y="0"/>
                  </a:moveTo>
                  <a:cubicBezTo>
                    <a:pt x="1" y="0"/>
                    <a:pt x="1" y="1"/>
                    <a:pt x="0" y="1"/>
                  </a:cubicBezTo>
                  <a:cubicBezTo>
                    <a:pt x="2" y="2"/>
                    <a:pt x="3" y="2"/>
                    <a:pt x="5" y="3"/>
                  </a:cubicBezTo>
                  <a:cubicBezTo>
                    <a:pt x="5" y="3"/>
                    <a:pt x="4" y="2"/>
                    <a:pt x="4" y="2"/>
                  </a:cubicBezTo>
                  <a:cubicBezTo>
                    <a:pt x="3" y="1"/>
                    <a:pt x="2" y="1"/>
                    <a:pt x="2" y="0"/>
                  </a:cubicBezTo>
                </a:path>
              </a:pathLst>
            </a:custGeom>
            <a:solidFill>
              <a:srgbClr val="CAC5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98" name="Freeform 5529">
              <a:extLst>
                <a:ext uri="{FF2B5EF4-FFF2-40B4-BE49-F238E27FC236}">
                  <a16:creationId xmlns:a16="http://schemas.microsoft.com/office/drawing/2014/main" id="{EAEF05F7-309E-46C3-875A-5A5621C76E68}"/>
                </a:ext>
              </a:extLst>
            </p:cNvPr>
            <p:cNvSpPr>
              <a:spLocks/>
            </p:cNvSpPr>
            <p:nvPr/>
          </p:nvSpPr>
          <p:spPr bwMode="auto">
            <a:xfrm>
              <a:off x="5080" y="897"/>
              <a:ext cx="3" cy="4"/>
            </a:xfrm>
            <a:custGeom>
              <a:avLst/>
              <a:gdLst>
                <a:gd name="T0" fmla="*/ 0 w 2"/>
                <a:gd name="T1" fmla="*/ 0 h 3"/>
                <a:gd name="T2" fmla="*/ 0 w 2"/>
                <a:gd name="T3" fmla="*/ 1 h 3"/>
                <a:gd name="T4" fmla="*/ 12 w 2"/>
                <a:gd name="T5" fmla="*/ 9 h 3"/>
                <a:gd name="T6" fmla="*/ 8 w 2"/>
                <a:gd name="T7" fmla="*/ 1 h 3"/>
                <a:gd name="T8" fmla="*/ 0 w 2"/>
                <a:gd name="T9" fmla="*/ 0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2"/>
                    <a:pt x="1" y="2"/>
                    <a:pt x="2" y="3"/>
                  </a:cubicBezTo>
                  <a:cubicBezTo>
                    <a:pt x="2" y="2"/>
                    <a:pt x="1" y="1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DFD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99" name="Freeform 5530">
              <a:extLst>
                <a:ext uri="{FF2B5EF4-FFF2-40B4-BE49-F238E27FC236}">
                  <a16:creationId xmlns:a16="http://schemas.microsoft.com/office/drawing/2014/main" id="{1A460F56-EE28-4851-943D-F82A7D75857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040" y="838"/>
              <a:ext cx="22" cy="10"/>
            </a:xfrm>
            <a:custGeom>
              <a:avLst/>
              <a:gdLst>
                <a:gd name="T0" fmla="*/ 29 w 16"/>
                <a:gd name="T1" fmla="*/ 9 h 7"/>
                <a:gd name="T2" fmla="*/ 36 w 16"/>
                <a:gd name="T3" fmla="*/ 19 h 7"/>
                <a:gd name="T4" fmla="*/ 56 w 16"/>
                <a:gd name="T5" fmla="*/ 29 h 7"/>
                <a:gd name="T6" fmla="*/ 32 w 16"/>
                <a:gd name="T7" fmla="*/ 13 h 7"/>
                <a:gd name="T8" fmla="*/ 29 w 16"/>
                <a:gd name="T9" fmla="*/ 9 h 7"/>
                <a:gd name="T10" fmla="*/ 0 w 16"/>
                <a:gd name="T11" fmla="*/ 0 h 7"/>
                <a:gd name="T12" fmla="*/ 11 w 16"/>
                <a:gd name="T13" fmla="*/ 1 h 7"/>
                <a:gd name="T14" fmla="*/ 11 w 16"/>
                <a:gd name="T15" fmla="*/ 1 h 7"/>
                <a:gd name="T16" fmla="*/ 0 w 16"/>
                <a:gd name="T17" fmla="*/ 0 h 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6" h="7">
                  <a:moveTo>
                    <a:pt x="8" y="2"/>
                  </a:moveTo>
                  <a:cubicBezTo>
                    <a:pt x="9" y="3"/>
                    <a:pt x="9" y="4"/>
                    <a:pt x="10" y="4"/>
                  </a:cubicBezTo>
                  <a:cubicBezTo>
                    <a:pt x="12" y="5"/>
                    <a:pt x="14" y="6"/>
                    <a:pt x="16" y="7"/>
                  </a:cubicBezTo>
                  <a:cubicBezTo>
                    <a:pt x="14" y="6"/>
                    <a:pt x="11" y="4"/>
                    <a:pt x="9" y="3"/>
                  </a:cubicBezTo>
                  <a:cubicBezTo>
                    <a:pt x="8" y="3"/>
                    <a:pt x="8" y="2"/>
                    <a:pt x="8" y="2"/>
                  </a:cubicBezTo>
                  <a:moveTo>
                    <a:pt x="0" y="0"/>
                  </a:moveTo>
                  <a:cubicBezTo>
                    <a:pt x="1" y="1"/>
                    <a:pt x="2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1" y="0"/>
                    <a:pt x="0" y="0"/>
                  </a:cubicBezTo>
                </a:path>
              </a:pathLst>
            </a:custGeom>
            <a:solidFill>
              <a:srgbClr val="857C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000" name="Freeform 5531">
              <a:extLst>
                <a:ext uri="{FF2B5EF4-FFF2-40B4-BE49-F238E27FC236}">
                  <a16:creationId xmlns:a16="http://schemas.microsoft.com/office/drawing/2014/main" id="{F9A1D83F-BDAA-4538-B5A4-4F325AA470C9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5" y="840"/>
              <a:ext cx="9" cy="4"/>
            </a:xfrm>
            <a:custGeom>
              <a:avLst/>
              <a:gdLst>
                <a:gd name="T0" fmla="*/ 0 w 7"/>
                <a:gd name="T1" fmla="*/ 0 h 3"/>
                <a:gd name="T2" fmla="*/ 0 w 7"/>
                <a:gd name="T3" fmla="*/ 0 h 3"/>
                <a:gd name="T4" fmla="*/ 19 w 7"/>
                <a:gd name="T5" fmla="*/ 9 h 3"/>
                <a:gd name="T6" fmla="*/ 13 w 7"/>
                <a:gd name="T7" fmla="*/ 1 h 3"/>
                <a:gd name="T8" fmla="*/ 0 w 7"/>
                <a:gd name="T9" fmla="*/ 0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2" y="1"/>
                    <a:pt x="4" y="2"/>
                    <a:pt x="7" y="3"/>
                  </a:cubicBezTo>
                  <a:cubicBezTo>
                    <a:pt x="6" y="3"/>
                    <a:pt x="6" y="2"/>
                    <a:pt x="5" y="1"/>
                  </a:cubicBezTo>
                  <a:cubicBezTo>
                    <a:pt x="3" y="1"/>
                    <a:pt x="2" y="0"/>
                    <a:pt x="0" y="0"/>
                  </a:cubicBezTo>
                </a:path>
              </a:pathLst>
            </a:custGeom>
            <a:solidFill>
              <a:srgbClr val="B3AC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001" name="Freeform 5532">
              <a:extLst>
                <a:ext uri="{FF2B5EF4-FFF2-40B4-BE49-F238E27FC236}">
                  <a16:creationId xmlns:a16="http://schemas.microsoft.com/office/drawing/2014/main" id="{4BE35088-09B1-4D04-AB70-994A45309C1D}"/>
                </a:ext>
              </a:extLst>
            </p:cNvPr>
            <p:cNvSpPr>
              <a:spLocks/>
            </p:cNvSpPr>
            <p:nvPr/>
          </p:nvSpPr>
          <p:spPr bwMode="auto">
            <a:xfrm>
              <a:off x="5083" y="901"/>
              <a:ext cx="1" cy="1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1 w 1"/>
                <a:gd name="T5" fmla="*/ 1 h 1"/>
                <a:gd name="T6" fmla="*/ 0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0" y="0"/>
                  </a:cubicBezTo>
                </a:path>
              </a:pathLst>
            </a:custGeom>
            <a:solidFill>
              <a:srgbClr val="CFC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002" name="Freeform 5533">
              <a:extLst>
                <a:ext uri="{FF2B5EF4-FFF2-40B4-BE49-F238E27FC236}">
                  <a16:creationId xmlns:a16="http://schemas.microsoft.com/office/drawing/2014/main" id="{B6EBC769-8024-446E-8B7F-FFED3B67936E}"/>
                </a:ext>
              </a:extLst>
            </p:cNvPr>
            <p:cNvSpPr>
              <a:spLocks/>
            </p:cNvSpPr>
            <p:nvPr/>
          </p:nvSpPr>
          <p:spPr bwMode="auto">
            <a:xfrm>
              <a:off x="5081" y="898"/>
              <a:ext cx="10" cy="7"/>
            </a:xfrm>
            <a:custGeom>
              <a:avLst/>
              <a:gdLst>
                <a:gd name="T0" fmla="*/ 0 w 7"/>
                <a:gd name="T1" fmla="*/ 0 h 5"/>
                <a:gd name="T2" fmla="*/ 1 w 7"/>
                <a:gd name="T3" fmla="*/ 8 h 5"/>
                <a:gd name="T4" fmla="*/ 9 w 7"/>
                <a:gd name="T5" fmla="*/ 11 h 5"/>
                <a:gd name="T6" fmla="*/ 29 w 7"/>
                <a:gd name="T7" fmla="*/ 20 h 5"/>
                <a:gd name="T8" fmla="*/ 0 w 7"/>
                <a:gd name="T9" fmla="*/ 0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5">
                  <a:moveTo>
                    <a:pt x="0" y="0"/>
                  </a:moveTo>
                  <a:cubicBezTo>
                    <a:pt x="0" y="0"/>
                    <a:pt x="1" y="1"/>
                    <a:pt x="1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4" y="4"/>
                    <a:pt x="5" y="4"/>
                    <a:pt x="7" y="5"/>
                  </a:cubicBezTo>
                  <a:cubicBezTo>
                    <a:pt x="5" y="3"/>
                    <a:pt x="2" y="1"/>
                    <a:pt x="0" y="0"/>
                  </a:cubicBezTo>
                </a:path>
              </a:pathLst>
            </a:custGeom>
            <a:solidFill>
              <a:srgbClr val="E2DF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003" name="Freeform 5534">
              <a:extLst>
                <a:ext uri="{FF2B5EF4-FFF2-40B4-BE49-F238E27FC236}">
                  <a16:creationId xmlns:a16="http://schemas.microsoft.com/office/drawing/2014/main" id="{4A33B499-59EA-449A-8851-8A55BB6B9DD4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0" y="871"/>
              <a:ext cx="34" cy="19"/>
            </a:xfrm>
            <a:custGeom>
              <a:avLst/>
              <a:gdLst>
                <a:gd name="T0" fmla="*/ 0 w 25"/>
                <a:gd name="T1" fmla="*/ 0 h 14"/>
                <a:gd name="T2" fmla="*/ 14 w 25"/>
                <a:gd name="T3" fmla="*/ 19 h 14"/>
                <a:gd name="T4" fmla="*/ 86 w 25"/>
                <a:gd name="T5" fmla="*/ 48 h 14"/>
                <a:gd name="T6" fmla="*/ 0 w 25"/>
                <a:gd name="T7" fmla="*/ 0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5" h="14">
                  <a:moveTo>
                    <a:pt x="0" y="0"/>
                  </a:moveTo>
                  <a:cubicBezTo>
                    <a:pt x="1" y="2"/>
                    <a:pt x="3" y="3"/>
                    <a:pt x="4" y="5"/>
                  </a:cubicBezTo>
                  <a:cubicBezTo>
                    <a:pt x="11" y="8"/>
                    <a:pt x="18" y="12"/>
                    <a:pt x="25" y="14"/>
                  </a:cubicBezTo>
                  <a:cubicBezTo>
                    <a:pt x="16" y="9"/>
                    <a:pt x="8" y="5"/>
                    <a:pt x="0" y="0"/>
                  </a:cubicBezTo>
                </a:path>
              </a:pathLst>
            </a:custGeom>
            <a:solidFill>
              <a:srgbClr val="7970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004" name="Freeform 5535">
              <a:extLst>
                <a:ext uri="{FF2B5EF4-FFF2-40B4-BE49-F238E27FC236}">
                  <a16:creationId xmlns:a16="http://schemas.microsoft.com/office/drawing/2014/main" id="{42BAA040-0355-43BB-B1BD-A77ADCBCBA8C}"/>
                </a:ext>
              </a:extLst>
            </p:cNvPr>
            <p:cNvSpPr>
              <a:spLocks/>
            </p:cNvSpPr>
            <p:nvPr/>
          </p:nvSpPr>
          <p:spPr bwMode="auto">
            <a:xfrm>
              <a:off x="5007" y="863"/>
              <a:ext cx="19" cy="15"/>
            </a:xfrm>
            <a:custGeom>
              <a:avLst/>
              <a:gdLst>
                <a:gd name="T0" fmla="*/ 0 w 14"/>
                <a:gd name="T1" fmla="*/ 0 h 11"/>
                <a:gd name="T2" fmla="*/ 7 w 14"/>
                <a:gd name="T3" fmla="*/ 14 h 11"/>
                <a:gd name="T4" fmla="*/ 48 w 14"/>
                <a:gd name="T5" fmla="*/ 37 h 11"/>
                <a:gd name="T6" fmla="*/ 35 w 14"/>
                <a:gd name="T7" fmla="*/ 20 h 11"/>
                <a:gd name="T8" fmla="*/ 0 w 14"/>
                <a:gd name="T9" fmla="*/ 0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1">
                  <a:moveTo>
                    <a:pt x="0" y="0"/>
                  </a:moveTo>
                  <a:cubicBezTo>
                    <a:pt x="0" y="1"/>
                    <a:pt x="1" y="3"/>
                    <a:pt x="2" y="4"/>
                  </a:cubicBezTo>
                  <a:cubicBezTo>
                    <a:pt x="6" y="6"/>
                    <a:pt x="10" y="9"/>
                    <a:pt x="14" y="11"/>
                  </a:cubicBezTo>
                  <a:cubicBezTo>
                    <a:pt x="13" y="9"/>
                    <a:pt x="11" y="8"/>
                    <a:pt x="10" y="6"/>
                  </a:cubicBezTo>
                  <a:cubicBezTo>
                    <a:pt x="6" y="4"/>
                    <a:pt x="3" y="2"/>
                    <a:pt x="0" y="0"/>
                  </a:cubicBezTo>
                </a:path>
              </a:pathLst>
            </a:custGeom>
            <a:solidFill>
              <a:srgbClr val="AAA3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005" name="Freeform 5536">
              <a:extLst>
                <a:ext uri="{FF2B5EF4-FFF2-40B4-BE49-F238E27FC236}">
                  <a16:creationId xmlns:a16="http://schemas.microsoft.com/office/drawing/2014/main" id="{959B3666-B0D4-4B5B-B971-444054DEB1A2}"/>
                </a:ext>
              </a:extLst>
            </p:cNvPr>
            <p:cNvSpPr>
              <a:spLocks/>
            </p:cNvSpPr>
            <p:nvPr/>
          </p:nvSpPr>
          <p:spPr bwMode="auto">
            <a:xfrm>
              <a:off x="4998" y="829"/>
              <a:ext cx="72" cy="62"/>
            </a:xfrm>
            <a:custGeom>
              <a:avLst/>
              <a:gdLst>
                <a:gd name="T0" fmla="*/ 27 w 53"/>
                <a:gd name="T1" fmla="*/ 0 h 46"/>
                <a:gd name="T2" fmla="*/ 10 w 53"/>
                <a:gd name="T3" fmla="*/ 58 h 46"/>
                <a:gd name="T4" fmla="*/ 56 w 53"/>
                <a:gd name="T5" fmla="*/ 104 h 46"/>
                <a:gd name="T6" fmla="*/ 140 w 53"/>
                <a:gd name="T7" fmla="*/ 150 h 46"/>
                <a:gd name="T8" fmla="*/ 168 w 53"/>
                <a:gd name="T9" fmla="*/ 152 h 46"/>
                <a:gd name="T10" fmla="*/ 181 w 53"/>
                <a:gd name="T11" fmla="*/ 150 h 46"/>
                <a:gd name="T12" fmla="*/ 84 w 53"/>
                <a:gd name="T13" fmla="*/ 49 h 46"/>
                <a:gd name="T14" fmla="*/ 125 w 53"/>
                <a:gd name="T15" fmla="*/ 63 h 46"/>
                <a:gd name="T16" fmla="*/ 120 w 53"/>
                <a:gd name="T17" fmla="*/ 49 h 46"/>
                <a:gd name="T18" fmla="*/ 88 w 53"/>
                <a:gd name="T19" fmla="*/ 20 h 46"/>
                <a:gd name="T20" fmla="*/ 27 w 53"/>
                <a:gd name="T21" fmla="*/ 0 h 4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3" h="46">
                  <a:moveTo>
                    <a:pt x="8" y="0"/>
                  </a:moveTo>
                  <a:cubicBezTo>
                    <a:pt x="3" y="1"/>
                    <a:pt x="0" y="7"/>
                    <a:pt x="3" y="18"/>
                  </a:cubicBezTo>
                  <a:cubicBezTo>
                    <a:pt x="7" y="22"/>
                    <a:pt x="12" y="26"/>
                    <a:pt x="16" y="31"/>
                  </a:cubicBezTo>
                  <a:cubicBezTo>
                    <a:pt x="24" y="36"/>
                    <a:pt x="32" y="40"/>
                    <a:pt x="41" y="45"/>
                  </a:cubicBezTo>
                  <a:cubicBezTo>
                    <a:pt x="44" y="45"/>
                    <a:pt x="47" y="46"/>
                    <a:pt x="49" y="46"/>
                  </a:cubicBezTo>
                  <a:cubicBezTo>
                    <a:pt x="51" y="46"/>
                    <a:pt x="52" y="45"/>
                    <a:pt x="53" y="45"/>
                  </a:cubicBezTo>
                  <a:cubicBezTo>
                    <a:pt x="43" y="37"/>
                    <a:pt x="34" y="28"/>
                    <a:pt x="25" y="15"/>
                  </a:cubicBezTo>
                  <a:cubicBezTo>
                    <a:pt x="37" y="19"/>
                    <a:pt x="37" y="19"/>
                    <a:pt x="37" y="19"/>
                  </a:cubicBezTo>
                  <a:cubicBezTo>
                    <a:pt x="36" y="18"/>
                    <a:pt x="36" y="16"/>
                    <a:pt x="35" y="15"/>
                  </a:cubicBezTo>
                  <a:cubicBezTo>
                    <a:pt x="33" y="11"/>
                    <a:pt x="30" y="8"/>
                    <a:pt x="26" y="6"/>
                  </a:cubicBezTo>
                  <a:cubicBezTo>
                    <a:pt x="20" y="4"/>
                    <a:pt x="14" y="2"/>
                    <a:pt x="8" y="0"/>
                  </a:cubicBezTo>
                </a:path>
              </a:pathLst>
            </a:custGeom>
            <a:solidFill>
              <a:srgbClr val="857C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006" name="Freeform 5537">
              <a:extLst>
                <a:ext uri="{FF2B5EF4-FFF2-40B4-BE49-F238E27FC236}">
                  <a16:creationId xmlns:a16="http://schemas.microsoft.com/office/drawing/2014/main" id="{46F75C73-EB62-4326-B93A-362A53C859CB}"/>
                </a:ext>
              </a:extLst>
            </p:cNvPr>
            <p:cNvSpPr>
              <a:spLocks/>
            </p:cNvSpPr>
            <p:nvPr/>
          </p:nvSpPr>
          <p:spPr bwMode="auto">
            <a:xfrm>
              <a:off x="5003" y="853"/>
              <a:ext cx="17" cy="18"/>
            </a:xfrm>
            <a:custGeom>
              <a:avLst/>
              <a:gdLst>
                <a:gd name="T0" fmla="*/ 0 w 13"/>
                <a:gd name="T1" fmla="*/ 0 h 13"/>
                <a:gd name="T2" fmla="*/ 0 w 13"/>
                <a:gd name="T3" fmla="*/ 0 h 13"/>
                <a:gd name="T4" fmla="*/ 9 w 13"/>
                <a:gd name="T5" fmla="*/ 26 h 13"/>
                <a:gd name="T6" fmla="*/ 38 w 13"/>
                <a:gd name="T7" fmla="*/ 48 h 13"/>
                <a:gd name="T8" fmla="*/ 0 w 13"/>
                <a:gd name="T9" fmla="*/ 0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2"/>
                    <a:pt x="1" y="4"/>
                    <a:pt x="3" y="7"/>
                  </a:cubicBezTo>
                  <a:cubicBezTo>
                    <a:pt x="6" y="9"/>
                    <a:pt x="9" y="11"/>
                    <a:pt x="13" y="13"/>
                  </a:cubicBezTo>
                  <a:cubicBezTo>
                    <a:pt x="9" y="8"/>
                    <a:pt x="4" y="4"/>
                    <a:pt x="0" y="0"/>
                  </a:cubicBezTo>
                </a:path>
              </a:pathLst>
            </a:custGeom>
            <a:solidFill>
              <a:srgbClr val="B3AC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007" name="Freeform 5538">
              <a:extLst>
                <a:ext uri="{FF2B5EF4-FFF2-40B4-BE49-F238E27FC236}">
                  <a16:creationId xmlns:a16="http://schemas.microsoft.com/office/drawing/2014/main" id="{543AA543-76C1-4961-8B14-20266E8AD0F0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5" y="890"/>
              <a:ext cx="7" cy="1"/>
            </a:xfrm>
            <a:custGeom>
              <a:avLst/>
              <a:gdLst>
                <a:gd name="T0" fmla="*/ 15 w 5"/>
                <a:gd name="T1" fmla="*/ 0 h 1"/>
                <a:gd name="T2" fmla="*/ 0 w 5"/>
                <a:gd name="T3" fmla="*/ 1 h 1"/>
                <a:gd name="T4" fmla="*/ 1 w 5"/>
                <a:gd name="T5" fmla="*/ 1 h 1"/>
                <a:gd name="T6" fmla="*/ 20 w 5"/>
                <a:gd name="T7" fmla="*/ 1 h 1"/>
                <a:gd name="T8" fmla="*/ 15 w 5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1">
                  <a:moveTo>
                    <a:pt x="4" y="0"/>
                  </a:moveTo>
                  <a:cubicBezTo>
                    <a:pt x="3" y="0"/>
                    <a:pt x="2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3" y="1"/>
                    <a:pt x="4" y="1"/>
                    <a:pt x="5" y="1"/>
                  </a:cubicBezTo>
                  <a:cubicBezTo>
                    <a:pt x="5" y="0"/>
                    <a:pt x="4" y="0"/>
                    <a:pt x="4" y="0"/>
                  </a:cubicBezTo>
                </a:path>
              </a:pathLst>
            </a:custGeom>
            <a:solidFill>
              <a:srgbClr val="B3AC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008" name="Freeform 5539">
              <a:extLst>
                <a:ext uri="{FF2B5EF4-FFF2-40B4-BE49-F238E27FC236}">
                  <a16:creationId xmlns:a16="http://schemas.microsoft.com/office/drawing/2014/main" id="{B5573259-A605-4396-9C10-E1B2A84CC6A2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6" y="849"/>
              <a:ext cx="7" cy="7"/>
            </a:xfrm>
            <a:custGeom>
              <a:avLst/>
              <a:gdLst>
                <a:gd name="T0" fmla="*/ 0 w 5"/>
                <a:gd name="T1" fmla="*/ 0 h 5"/>
                <a:gd name="T2" fmla="*/ 8 w 5"/>
                <a:gd name="T3" fmla="*/ 15 h 5"/>
                <a:gd name="T4" fmla="*/ 20 w 5"/>
                <a:gd name="T5" fmla="*/ 20 h 5"/>
                <a:gd name="T6" fmla="*/ 0 w 5"/>
                <a:gd name="T7" fmla="*/ 0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5">
                  <a:moveTo>
                    <a:pt x="0" y="0"/>
                  </a:moveTo>
                  <a:cubicBezTo>
                    <a:pt x="1" y="1"/>
                    <a:pt x="1" y="3"/>
                    <a:pt x="2" y="4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3" y="3"/>
                    <a:pt x="2" y="1"/>
                    <a:pt x="0" y="0"/>
                  </a:cubicBezTo>
                </a:path>
              </a:pathLst>
            </a:custGeom>
            <a:solidFill>
              <a:srgbClr val="B3AC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009" name="Freeform 5540">
              <a:extLst>
                <a:ext uri="{FF2B5EF4-FFF2-40B4-BE49-F238E27FC236}">
                  <a16:creationId xmlns:a16="http://schemas.microsoft.com/office/drawing/2014/main" id="{0EF6A7C8-FE81-4167-B9BF-DAF2DD17CD0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034" y="837"/>
              <a:ext cx="53" cy="28"/>
            </a:xfrm>
            <a:custGeom>
              <a:avLst/>
              <a:gdLst>
                <a:gd name="T0" fmla="*/ 50 w 39"/>
                <a:gd name="T1" fmla="*/ 16 h 21"/>
                <a:gd name="T2" fmla="*/ 83 w 39"/>
                <a:gd name="T3" fmla="*/ 49 h 21"/>
                <a:gd name="T4" fmla="*/ 96 w 39"/>
                <a:gd name="T5" fmla="*/ 57 h 21"/>
                <a:gd name="T6" fmla="*/ 133 w 39"/>
                <a:gd name="T7" fmla="*/ 65 h 21"/>
                <a:gd name="T8" fmla="*/ 72 w 39"/>
                <a:gd name="T9" fmla="*/ 27 h 21"/>
                <a:gd name="T10" fmla="*/ 50 w 39"/>
                <a:gd name="T11" fmla="*/ 16 h 21"/>
                <a:gd name="T12" fmla="*/ 0 w 39"/>
                <a:gd name="T13" fmla="*/ 0 h 21"/>
                <a:gd name="T14" fmla="*/ 30 w 39"/>
                <a:gd name="T15" fmla="*/ 28 h 21"/>
                <a:gd name="T16" fmla="*/ 27 w 39"/>
                <a:gd name="T17" fmla="*/ 7 h 21"/>
                <a:gd name="T18" fmla="*/ 19 w 39"/>
                <a:gd name="T19" fmla="*/ 1 h 21"/>
                <a:gd name="T20" fmla="*/ 0 w 39"/>
                <a:gd name="T21" fmla="*/ 0 h 2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9" h="21">
                  <a:moveTo>
                    <a:pt x="15" y="5"/>
                  </a:moveTo>
                  <a:cubicBezTo>
                    <a:pt x="18" y="9"/>
                    <a:pt x="20" y="13"/>
                    <a:pt x="24" y="16"/>
                  </a:cubicBezTo>
                  <a:cubicBezTo>
                    <a:pt x="26" y="17"/>
                    <a:pt x="27" y="17"/>
                    <a:pt x="28" y="18"/>
                  </a:cubicBezTo>
                  <a:cubicBezTo>
                    <a:pt x="39" y="21"/>
                    <a:pt x="39" y="21"/>
                    <a:pt x="39" y="21"/>
                  </a:cubicBezTo>
                  <a:cubicBezTo>
                    <a:pt x="35" y="18"/>
                    <a:pt x="29" y="13"/>
                    <a:pt x="21" y="8"/>
                  </a:cubicBezTo>
                  <a:cubicBezTo>
                    <a:pt x="19" y="7"/>
                    <a:pt x="17" y="6"/>
                    <a:pt x="15" y="5"/>
                  </a:cubicBezTo>
                  <a:moveTo>
                    <a:pt x="0" y="0"/>
                  </a:moveTo>
                  <a:cubicBezTo>
                    <a:pt x="4" y="2"/>
                    <a:pt x="7" y="5"/>
                    <a:pt x="9" y="9"/>
                  </a:cubicBezTo>
                  <a:cubicBezTo>
                    <a:pt x="9" y="7"/>
                    <a:pt x="8" y="4"/>
                    <a:pt x="8" y="2"/>
                  </a:cubicBezTo>
                  <a:cubicBezTo>
                    <a:pt x="7" y="2"/>
                    <a:pt x="6" y="2"/>
                    <a:pt x="5" y="1"/>
                  </a:cubicBezTo>
                  <a:cubicBezTo>
                    <a:pt x="4" y="1"/>
                    <a:pt x="2" y="0"/>
                    <a:pt x="0" y="0"/>
                  </a:cubicBezTo>
                </a:path>
              </a:pathLst>
            </a:custGeom>
            <a:solidFill>
              <a:srgbClr val="9088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010" name="Freeform 5541">
              <a:extLst>
                <a:ext uri="{FF2B5EF4-FFF2-40B4-BE49-F238E27FC236}">
                  <a16:creationId xmlns:a16="http://schemas.microsoft.com/office/drawing/2014/main" id="{810746C9-4817-4BA9-861B-05A6B9B4F08E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5" y="840"/>
              <a:ext cx="27" cy="21"/>
            </a:xfrm>
            <a:custGeom>
              <a:avLst/>
              <a:gdLst>
                <a:gd name="T0" fmla="*/ 0 w 20"/>
                <a:gd name="T1" fmla="*/ 0 h 16"/>
                <a:gd name="T2" fmla="*/ 1 w 20"/>
                <a:gd name="T3" fmla="*/ 21 h 16"/>
                <a:gd name="T4" fmla="*/ 20 w 20"/>
                <a:gd name="T5" fmla="*/ 37 h 16"/>
                <a:gd name="T6" fmla="*/ 66 w 20"/>
                <a:gd name="T7" fmla="*/ 49 h 16"/>
                <a:gd name="T8" fmla="*/ 55 w 20"/>
                <a:gd name="T9" fmla="*/ 42 h 16"/>
                <a:gd name="T10" fmla="*/ 22 w 20"/>
                <a:gd name="T11" fmla="*/ 9 h 16"/>
                <a:gd name="T12" fmla="*/ 0 w 20"/>
                <a:gd name="T13" fmla="*/ 0 h 1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0" h="16">
                  <a:moveTo>
                    <a:pt x="0" y="0"/>
                  </a:moveTo>
                  <a:cubicBezTo>
                    <a:pt x="0" y="2"/>
                    <a:pt x="1" y="5"/>
                    <a:pt x="1" y="7"/>
                  </a:cubicBezTo>
                  <a:cubicBezTo>
                    <a:pt x="3" y="8"/>
                    <a:pt x="4" y="10"/>
                    <a:pt x="6" y="12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19" y="15"/>
                    <a:pt x="18" y="15"/>
                    <a:pt x="16" y="14"/>
                  </a:cubicBezTo>
                  <a:cubicBezTo>
                    <a:pt x="12" y="11"/>
                    <a:pt x="10" y="7"/>
                    <a:pt x="7" y="3"/>
                  </a:cubicBezTo>
                  <a:cubicBezTo>
                    <a:pt x="4" y="2"/>
                    <a:pt x="2" y="1"/>
                    <a:pt x="0" y="0"/>
                  </a:cubicBezTo>
                </a:path>
              </a:pathLst>
            </a:custGeom>
            <a:solidFill>
              <a:srgbClr val="BAB4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011" name="Freeform 5542">
              <a:extLst>
                <a:ext uri="{FF2B5EF4-FFF2-40B4-BE49-F238E27FC236}">
                  <a16:creationId xmlns:a16="http://schemas.microsoft.com/office/drawing/2014/main" id="{B06B2022-A0CF-4E2F-B895-79C8E2544589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1" y="943"/>
              <a:ext cx="4" cy="2"/>
            </a:xfrm>
            <a:custGeom>
              <a:avLst/>
              <a:gdLst>
                <a:gd name="T0" fmla="*/ 9 w 3"/>
                <a:gd name="T1" fmla="*/ 0 h 2"/>
                <a:gd name="T2" fmla="*/ 0 w 3"/>
                <a:gd name="T3" fmla="*/ 2 h 2"/>
                <a:gd name="T4" fmla="*/ 7 w 3"/>
                <a:gd name="T5" fmla="*/ 2 h 2"/>
                <a:gd name="T6" fmla="*/ 9 w 3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2" y="2"/>
                    <a:pt x="2" y="2"/>
                  </a:cubicBezTo>
                  <a:cubicBezTo>
                    <a:pt x="2" y="1"/>
                    <a:pt x="3" y="0"/>
                    <a:pt x="3" y="0"/>
                  </a:cubicBezTo>
                </a:path>
              </a:pathLst>
            </a:custGeom>
            <a:solidFill>
              <a:srgbClr val="A7A0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012" name="Freeform 5543">
              <a:extLst>
                <a:ext uri="{FF2B5EF4-FFF2-40B4-BE49-F238E27FC236}">
                  <a16:creationId xmlns:a16="http://schemas.microsoft.com/office/drawing/2014/main" id="{4B5E47DA-F4C4-468D-8536-8E460137B7F4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5" y="926"/>
              <a:ext cx="9" cy="9"/>
            </a:xfrm>
            <a:custGeom>
              <a:avLst/>
              <a:gdLst>
                <a:gd name="T0" fmla="*/ 19 w 7"/>
                <a:gd name="T1" fmla="*/ 0 h 6"/>
                <a:gd name="T2" fmla="*/ 19 w 7"/>
                <a:gd name="T3" fmla="*/ 0 h 6"/>
                <a:gd name="T4" fmla="*/ 0 w 7"/>
                <a:gd name="T5" fmla="*/ 32 h 6"/>
                <a:gd name="T6" fmla="*/ 13 w 7"/>
                <a:gd name="T7" fmla="*/ 32 h 6"/>
                <a:gd name="T8" fmla="*/ 19 w 7"/>
                <a:gd name="T9" fmla="*/ 0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6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2" y="6"/>
                    <a:pt x="3" y="6"/>
                    <a:pt x="5" y="6"/>
                  </a:cubicBezTo>
                  <a:cubicBezTo>
                    <a:pt x="6" y="4"/>
                    <a:pt x="7" y="2"/>
                    <a:pt x="7" y="0"/>
                  </a:cubicBezTo>
                </a:path>
              </a:pathLst>
            </a:custGeom>
            <a:solidFill>
              <a:srgbClr val="8178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013" name="Freeform 5544">
              <a:extLst>
                <a:ext uri="{FF2B5EF4-FFF2-40B4-BE49-F238E27FC236}">
                  <a16:creationId xmlns:a16="http://schemas.microsoft.com/office/drawing/2014/main" id="{73FE2EDC-2D11-49AC-A692-FC9BEA18152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4" y="925"/>
              <a:ext cx="2" cy="1"/>
            </a:xfrm>
            <a:custGeom>
              <a:avLst/>
              <a:gdLst>
                <a:gd name="T0" fmla="*/ 16 w 1"/>
                <a:gd name="T1" fmla="*/ 0 h 1"/>
                <a:gd name="T2" fmla="*/ 0 w 1"/>
                <a:gd name="T3" fmla="*/ 1 h 1"/>
                <a:gd name="T4" fmla="*/ 0 w 1"/>
                <a:gd name="T5" fmla="*/ 1 h 1"/>
                <a:gd name="T6" fmla="*/ 16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1" y="0"/>
                  </a:cubicBezTo>
                </a:path>
              </a:pathLst>
            </a:custGeom>
            <a:solidFill>
              <a:srgbClr val="AFA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014" name="Freeform 5545">
              <a:extLst>
                <a:ext uri="{FF2B5EF4-FFF2-40B4-BE49-F238E27FC236}">
                  <a16:creationId xmlns:a16="http://schemas.microsoft.com/office/drawing/2014/main" id="{C506ECFE-F5BC-4E4D-9BCD-73DAE6971068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4" y="935"/>
              <a:ext cx="18" cy="10"/>
            </a:xfrm>
            <a:custGeom>
              <a:avLst/>
              <a:gdLst>
                <a:gd name="T0" fmla="*/ 29 w 13"/>
                <a:gd name="T1" fmla="*/ 0 h 8"/>
                <a:gd name="T2" fmla="*/ 1 w 13"/>
                <a:gd name="T3" fmla="*/ 16 h 8"/>
                <a:gd name="T4" fmla="*/ 0 w 13"/>
                <a:gd name="T5" fmla="*/ 20 h 8"/>
                <a:gd name="T6" fmla="*/ 33 w 13"/>
                <a:gd name="T7" fmla="*/ 18 h 8"/>
                <a:gd name="T8" fmla="*/ 46 w 13"/>
                <a:gd name="T9" fmla="*/ 18 h 8"/>
                <a:gd name="T10" fmla="*/ 48 w 13"/>
                <a:gd name="T11" fmla="*/ 0 h 8"/>
                <a:gd name="T12" fmla="*/ 29 w 13"/>
                <a:gd name="T13" fmla="*/ 0 h 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" h="8">
                  <a:moveTo>
                    <a:pt x="8" y="0"/>
                  </a:move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0" y="7"/>
                    <a:pt x="0" y="8"/>
                  </a:cubicBezTo>
                  <a:cubicBezTo>
                    <a:pt x="3" y="7"/>
                    <a:pt x="6" y="7"/>
                    <a:pt x="9" y="7"/>
                  </a:cubicBezTo>
                  <a:cubicBezTo>
                    <a:pt x="10" y="7"/>
                    <a:pt x="11" y="7"/>
                    <a:pt x="12" y="7"/>
                  </a:cubicBezTo>
                  <a:cubicBezTo>
                    <a:pt x="12" y="5"/>
                    <a:pt x="13" y="3"/>
                    <a:pt x="13" y="0"/>
                  </a:cubicBezTo>
                  <a:cubicBezTo>
                    <a:pt x="11" y="0"/>
                    <a:pt x="10" y="0"/>
                    <a:pt x="8" y="0"/>
                  </a:cubicBezTo>
                </a:path>
              </a:pathLst>
            </a:custGeom>
            <a:solidFill>
              <a:srgbClr val="B0A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015" name="Freeform 5546">
              <a:extLst>
                <a:ext uri="{FF2B5EF4-FFF2-40B4-BE49-F238E27FC236}">
                  <a16:creationId xmlns:a16="http://schemas.microsoft.com/office/drawing/2014/main" id="{BC4BA391-0429-48A3-8FF3-B19BD98E1864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2" y="925"/>
              <a:ext cx="40" cy="16"/>
            </a:xfrm>
            <a:custGeom>
              <a:avLst/>
              <a:gdLst>
                <a:gd name="T0" fmla="*/ 36 w 30"/>
                <a:gd name="T1" fmla="*/ 0 h 12"/>
                <a:gd name="T2" fmla="*/ 7 w 30"/>
                <a:gd name="T3" fmla="*/ 1 h 12"/>
                <a:gd name="T4" fmla="*/ 0 w 30"/>
                <a:gd name="T5" fmla="*/ 21 h 12"/>
                <a:gd name="T6" fmla="*/ 73 w 30"/>
                <a:gd name="T7" fmla="*/ 37 h 12"/>
                <a:gd name="T8" fmla="*/ 95 w 30"/>
                <a:gd name="T9" fmla="*/ 12 h 12"/>
                <a:gd name="T10" fmla="*/ 95 w 30"/>
                <a:gd name="T11" fmla="*/ 12 h 12"/>
                <a:gd name="T12" fmla="*/ 36 w 30"/>
                <a:gd name="T13" fmla="*/ 0 h 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0" h="12">
                  <a:moveTo>
                    <a:pt x="11" y="0"/>
                  </a:moveTo>
                  <a:cubicBezTo>
                    <a:pt x="8" y="0"/>
                    <a:pt x="5" y="1"/>
                    <a:pt x="2" y="1"/>
                  </a:cubicBezTo>
                  <a:cubicBezTo>
                    <a:pt x="2" y="3"/>
                    <a:pt x="1" y="5"/>
                    <a:pt x="0" y="7"/>
                  </a:cubicBezTo>
                  <a:cubicBezTo>
                    <a:pt x="9" y="9"/>
                    <a:pt x="19" y="11"/>
                    <a:pt x="23" y="12"/>
                  </a:cubicBezTo>
                  <a:cubicBezTo>
                    <a:pt x="25" y="9"/>
                    <a:pt x="27" y="6"/>
                    <a:pt x="30" y="4"/>
                  </a:cubicBezTo>
                  <a:cubicBezTo>
                    <a:pt x="30" y="4"/>
                    <a:pt x="30" y="4"/>
                    <a:pt x="30" y="4"/>
                  </a:cubicBezTo>
                  <a:cubicBezTo>
                    <a:pt x="22" y="4"/>
                    <a:pt x="15" y="3"/>
                    <a:pt x="11" y="0"/>
                  </a:cubicBezTo>
                </a:path>
              </a:pathLst>
            </a:custGeom>
            <a:solidFill>
              <a:srgbClr val="8D84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016" name="Freeform 5547">
              <a:extLst>
                <a:ext uri="{FF2B5EF4-FFF2-40B4-BE49-F238E27FC236}">
                  <a16:creationId xmlns:a16="http://schemas.microsoft.com/office/drawing/2014/main" id="{64AD4306-8CB2-4F19-85FB-FBC3B9F3D2BA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4" y="920"/>
              <a:ext cx="13" cy="6"/>
            </a:xfrm>
            <a:custGeom>
              <a:avLst/>
              <a:gdLst>
                <a:gd name="T0" fmla="*/ 20 w 9"/>
                <a:gd name="T1" fmla="*/ 0 h 5"/>
                <a:gd name="T2" fmla="*/ 1 w 9"/>
                <a:gd name="T3" fmla="*/ 8 h 5"/>
                <a:gd name="T4" fmla="*/ 0 w 9"/>
                <a:gd name="T5" fmla="*/ 10 h 5"/>
                <a:gd name="T6" fmla="*/ 39 w 9"/>
                <a:gd name="T7" fmla="*/ 8 h 5"/>
                <a:gd name="T8" fmla="*/ 20 w 9"/>
                <a:gd name="T9" fmla="*/ 0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5">
                  <a:moveTo>
                    <a:pt x="5" y="0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3" y="5"/>
                    <a:pt x="6" y="4"/>
                    <a:pt x="9" y="4"/>
                  </a:cubicBezTo>
                  <a:cubicBezTo>
                    <a:pt x="7" y="3"/>
                    <a:pt x="6" y="2"/>
                    <a:pt x="5" y="0"/>
                  </a:cubicBezTo>
                </a:path>
              </a:pathLst>
            </a:custGeom>
            <a:solidFill>
              <a:srgbClr val="B7B1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017" name="Freeform 5548">
              <a:extLst>
                <a:ext uri="{FF2B5EF4-FFF2-40B4-BE49-F238E27FC236}">
                  <a16:creationId xmlns:a16="http://schemas.microsoft.com/office/drawing/2014/main" id="{9CC0B6C5-832B-4FB4-B252-44AE214583B5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0" y="935"/>
              <a:ext cx="33" cy="16"/>
            </a:xfrm>
            <a:custGeom>
              <a:avLst/>
              <a:gdLst>
                <a:gd name="T0" fmla="*/ 1 w 24"/>
                <a:gd name="T1" fmla="*/ 0 h 12"/>
                <a:gd name="T2" fmla="*/ 0 w 24"/>
                <a:gd name="T3" fmla="*/ 21 h 12"/>
                <a:gd name="T4" fmla="*/ 61 w 24"/>
                <a:gd name="T5" fmla="*/ 37 h 12"/>
                <a:gd name="T6" fmla="*/ 76 w 24"/>
                <a:gd name="T7" fmla="*/ 28 h 12"/>
                <a:gd name="T8" fmla="*/ 85 w 24"/>
                <a:gd name="T9" fmla="*/ 16 h 12"/>
                <a:gd name="T10" fmla="*/ 1 w 24"/>
                <a:gd name="T11" fmla="*/ 0 h 1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4" h="12">
                  <a:moveTo>
                    <a:pt x="1" y="0"/>
                  </a:moveTo>
                  <a:cubicBezTo>
                    <a:pt x="1" y="3"/>
                    <a:pt x="0" y="5"/>
                    <a:pt x="0" y="7"/>
                  </a:cubicBezTo>
                  <a:cubicBezTo>
                    <a:pt x="8" y="8"/>
                    <a:pt x="13" y="9"/>
                    <a:pt x="17" y="12"/>
                  </a:cubicBezTo>
                  <a:cubicBezTo>
                    <a:pt x="18" y="11"/>
                    <a:pt x="20" y="10"/>
                    <a:pt x="21" y="9"/>
                  </a:cubicBezTo>
                  <a:cubicBezTo>
                    <a:pt x="22" y="8"/>
                    <a:pt x="23" y="6"/>
                    <a:pt x="24" y="5"/>
                  </a:cubicBezTo>
                  <a:cubicBezTo>
                    <a:pt x="20" y="4"/>
                    <a:pt x="10" y="2"/>
                    <a:pt x="1" y="0"/>
                  </a:cubicBezTo>
                </a:path>
              </a:pathLst>
            </a:custGeom>
            <a:solidFill>
              <a:srgbClr val="B7B1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018" name="Freeform 5549">
              <a:extLst>
                <a:ext uri="{FF2B5EF4-FFF2-40B4-BE49-F238E27FC236}">
                  <a16:creationId xmlns:a16="http://schemas.microsoft.com/office/drawing/2014/main" id="{C5BE892B-A5D0-42F6-A670-AC8405810D3A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3" y="947"/>
              <a:ext cx="6" cy="5"/>
            </a:xfrm>
            <a:custGeom>
              <a:avLst/>
              <a:gdLst>
                <a:gd name="T0" fmla="*/ 21 w 4"/>
                <a:gd name="T1" fmla="*/ 0 h 4"/>
                <a:gd name="T2" fmla="*/ 0 w 4"/>
                <a:gd name="T3" fmla="*/ 8 h 4"/>
                <a:gd name="T4" fmla="*/ 8 w 4"/>
                <a:gd name="T5" fmla="*/ 10 h 4"/>
                <a:gd name="T6" fmla="*/ 21 w 4"/>
                <a:gd name="T7" fmla="*/ 0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4">
                  <a:moveTo>
                    <a:pt x="4" y="0"/>
                  </a:moveTo>
                  <a:cubicBezTo>
                    <a:pt x="3" y="1"/>
                    <a:pt x="1" y="2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3"/>
                    <a:pt x="3" y="1"/>
                    <a:pt x="4" y="0"/>
                  </a:cubicBezTo>
                </a:path>
              </a:pathLst>
            </a:custGeom>
            <a:solidFill>
              <a:srgbClr val="C4BF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019" name="Freeform 5550">
              <a:extLst>
                <a:ext uri="{FF2B5EF4-FFF2-40B4-BE49-F238E27FC236}">
                  <a16:creationId xmlns:a16="http://schemas.microsoft.com/office/drawing/2014/main" id="{9B407804-A70E-443C-9289-8C7F5F67751A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3" y="929"/>
              <a:ext cx="24" cy="12"/>
            </a:xfrm>
            <a:custGeom>
              <a:avLst/>
              <a:gdLst>
                <a:gd name="T0" fmla="*/ 57 w 18"/>
                <a:gd name="T1" fmla="*/ 0 h 9"/>
                <a:gd name="T2" fmla="*/ 21 w 18"/>
                <a:gd name="T3" fmla="*/ 1 h 9"/>
                <a:gd name="T4" fmla="*/ 0 w 18"/>
                <a:gd name="T5" fmla="*/ 28 h 9"/>
                <a:gd name="T6" fmla="*/ 1 w 18"/>
                <a:gd name="T7" fmla="*/ 28 h 9"/>
                <a:gd name="T8" fmla="*/ 7 w 18"/>
                <a:gd name="T9" fmla="*/ 28 h 9"/>
                <a:gd name="T10" fmla="*/ 44 w 18"/>
                <a:gd name="T11" fmla="*/ 7 h 9"/>
                <a:gd name="T12" fmla="*/ 57 w 18"/>
                <a:gd name="T13" fmla="*/ 0 h 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8" h="9">
                  <a:moveTo>
                    <a:pt x="18" y="0"/>
                  </a:moveTo>
                  <a:cubicBezTo>
                    <a:pt x="14" y="1"/>
                    <a:pt x="10" y="1"/>
                    <a:pt x="7" y="1"/>
                  </a:cubicBezTo>
                  <a:cubicBezTo>
                    <a:pt x="4" y="3"/>
                    <a:pt x="2" y="6"/>
                    <a:pt x="0" y="9"/>
                  </a:cubicBezTo>
                  <a:cubicBezTo>
                    <a:pt x="0" y="9"/>
                    <a:pt x="1" y="9"/>
                    <a:pt x="1" y="9"/>
                  </a:cubicBezTo>
                  <a:cubicBezTo>
                    <a:pt x="1" y="9"/>
                    <a:pt x="2" y="9"/>
                    <a:pt x="2" y="9"/>
                  </a:cubicBezTo>
                  <a:cubicBezTo>
                    <a:pt x="6" y="7"/>
                    <a:pt x="10" y="5"/>
                    <a:pt x="14" y="2"/>
                  </a:cubicBezTo>
                  <a:cubicBezTo>
                    <a:pt x="15" y="2"/>
                    <a:pt x="17" y="1"/>
                    <a:pt x="18" y="0"/>
                  </a:cubicBezTo>
                </a:path>
              </a:pathLst>
            </a:custGeom>
            <a:solidFill>
              <a:srgbClr val="978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020" name="Freeform 5551">
              <a:extLst>
                <a:ext uri="{FF2B5EF4-FFF2-40B4-BE49-F238E27FC236}">
                  <a16:creationId xmlns:a16="http://schemas.microsoft.com/office/drawing/2014/main" id="{80FB565B-2F2C-4646-BCC1-ECA646CAAC6C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6" y="913"/>
              <a:ext cx="103" cy="28"/>
            </a:xfrm>
            <a:custGeom>
              <a:avLst/>
              <a:gdLst>
                <a:gd name="T0" fmla="*/ 226 w 76"/>
                <a:gd name="T1" fmla="*/ 0 h 21"/>
                <a:gd name="T2" fmla="*/ 56 w 76"/>
                <a:gd name="T3" fmla="*/ 37 h 21"/>
                <a:gd name="T4" fmla="*/ 41 w 76"/>
                <a:gd name="T5" fmla="*/ 44 h 21"/>
                <a:gd name="T6" fmla="*/ 0 w 76"/>
                <a:gd name="T7" fmla="*/ 65 h 21"/>
                <a:gd name="T8" fmla="*/ 20 w 76"/>
                <a:gd name="T9" fmla="*/ 65 h 21"/>
                <a:gd name="T10" fmla="*/ 149 w 76"/>
                <a:gd name="T11" fmla="*/ 59 h 21"/>
                <a:gd name="T12" fmla="*/ 187 w 76"/>
                <a:gd name="T13" fmla="*/ 16 h 21"/>
                <a:gd name="T14" fmla="*/ 210 w 76"/>
                <a:gd name="T15" fmla="*/ 20 h 21"/>
                <a:gd name="T16" fmla="*/ 258 w 76"/>
                <a:gd name="T17" fmla="*/ 41 h 21"/>
                <a:gd name="T18" fmla="*/ 226 w 76"/>
                <a:gd name="T19" fmla="*/ 0 h 2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76" h="21">
                  <a:moveTo>
                    <a:pt x="67" y="0"/>
                  </a:moveTo>
                  <a:cubicBezTo>
                    <a:pt x="50" y="5"/>
                    <a:pt x="32" y="10"/>
                    <a:pt x="16" y="12"/>
                  </a:cubicBezTo>
                  <a:cubicBezTo>
                    <a:pt x="15" y="13"/>
                    <a:pt x="13" y="14"/>
                    <a:pt x="12" y="14"/>
                  </a:cubicBezTo>
                  <a:cubicBezTo>
                    <a:pt x="8" y="17"/>
                    <a:pt x="4" y="19"/>
                    <a:pt x="0" y="21"/>
                  </a:cubicBezTo>
                  <a:cubicBezTo>
                    <a:pt x="2" y="21"/>
                    <a:pt x="4" y="21"/>
                    <a:pt x="6" y="21"/>
                  </a:cubicBezTo>
                  <a:cubicBezTo>
                    <a:pt x="17" y="21"/>
                    <a:pt x="31" y="20"/>
                    <a:pt x="44" y="19"/>
                  </a:cubicBezTo>
                  <a:cubicBezTo>
                    <a:pt x="45" y="9"/>
                    <a:pt x="48" y="5"/>
                    <a:pt x="55" y="5"/>
                  </a:cubicBezTo>
                  <a:cubicBezTo>
                    <a:pt x="57" y="5"/>
                    <a:pt x="59" y="6"/>
                    <a:pt x="62" y="6"/>
                  </a:cubicBezTo>
                  <a:cubicBezTo>
                    <a:pt x="70" y="9"/>
                    <a:pt x="73" y="12"/>
                    <a:pt x="76" y="13"/>
                  </a:cubicBezTo>
                  <a:cubicBezTo>
                    <a:pt x="67" y="0"/>
                    <a:pt x="67" y="0"/>
                    <a:pt x="67" y="0"/>
                  </a:cubicBezTo>
                </a:path>
              </a:pathLst>
            </a:custGeom>
            <a:solidFill>
              <a:srgbClr val="AAA3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021" name="Freeform 5552">
              <a:extLst>
                <a:ext uri="{FF2B5EF4-FFF2-40B4-BE49-F238E27FC236}">
                  <a16:creationId xmlns:a16="http://schemas.microsoft.com/office/drawing/2014/main" id="{9D5EE612-0E59-4DEC-86A0-D1A838E500D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98" y="977"/>
              <a:ext cx="40" cy="225"/>
            </a:xfrm>
            <a:custGeom>
              <a:avLst/>
              <a:gdLst>
                <a:gd name="T0" fmla="*/ 50 w 29"/>
                <a:gd name="T1" fmla="*/ 258 h 166"/>
                <a:gd name="T2" fmla="*/ 102 w 29"/>
                <a:gd name="T3" fmla="*/ 560 h 166"/>
                <a:gd name="T4" fmla="*/ 105 w 29"/>
                <a:gd name="T5" fmla="*/ 523 h 166"/>
                <a:gd name="T6" fmla="*/ 105 w 29"/>
                <a:gd name="T7" fmla="*/ 426 h 166"/>
                <a:gd name="T8" fmla="*/ 95 w 29"/>
                <a:gd name="T9" fmla="*/ 400 h 166"/>
                <a:gd name="T10" fmla="*/ 61 w 29"/>
                <a:gd name="T11" fmla="*/ 314 h 166"/>
                <a:gd name="T12" fmla="*/ 50 w 29"/>
                <a:gd name="T13" fmla="*/ 258 h 166"/>
                <a:gd name="T14" fmla="*/ 0 w 29"/>
                <a:gd name="T15" fmla="*/ 0 h 166"/>
                <a:gd name="T16" fmla="*/ 26 w 29"/>
                <a:gd name="T17" fmla="*/ 77 h 166"/>
                <a:gd name="T18" fmla="*/ 47 w 29"/>
                <a:gd name="T19" fmla="*/ 182 h 166"/>
                <a:gd name="T20" fmla="*/ 84 w 29"/>
                <a:gd name="T21" fmla="*/ 175 h 166"/>
                <a:gd name="T22" fmla="*/ 84 w 29"/>
                <a:gd name="T23" fmla="*/ 175 h 166"/>
                <a:gd name="T24" fmla="*/ 55 w 29"/>
                <a:gd name="T25" fmla="*/ 22 h 166"/>
                <a:gd name="T26" fmla="*/ 0 w 29"/>
                <a:gd name="T27" fmla="*/ 0 h 16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9" h="166">
                  <a:moveTo>
                    <a:pt x="14" y="76"/>
                  </a:moveTo>
                  <a:cubicBezTo>
                    <a:pt x="15" y="111"/>
                    <a:pt x="14" y="148"/>
                    <a:pt x="28" y="166"/>
                  </a:cubicBezTo>
                  <a:cubicBezTo>
                    <a:pt x="28" y="163"/>
                    <a:pt x="29" y="159"/>
                    <a:pt x="29" y="155"/>
                  </a:cubicBezTo>
                  <a:cubicBezTo>
                    <a:pt x="29" y="146"/>
                    <a:pt x="29" y="136"/>
                    <a:pt x="29" y="126"/>
                  </a:cubicBezTo>
                  <a:cubicBezTo>
                    <a:pt x="28" y="124"/>
                    <a:pt x="27" y="121"/>
                    <a:pt x="26" y="119"/>
                  </a:cubicBezTo>
                  <a:cubicBezTo>
                    <a:pt x="20" y="108"/>
                    <a:pt x="17" y="107"/>
                    <a:pt x="17" y="93"/>
                  </a:cubicBezTo>
                  <a:cubicBezTo>
                    <a:pt x="16" y="87"/>
                    <a:pt x="19" y="80"/>
                    <a:pt x="14" y="76"/>
                  </a:cubicBezTo>
                  <a:moveTo>
                    <a:pt x="0" y="0"/>
                  </a:moveTo>
                  <a:cubicBezTo>
                    <a:pt x="2" y="7"/>
                    <a:pt x="4" y="14"/>
                    <a:pt x="7" y="23"/>
                  </a:cubicBezTo>
                  <a:cubicBezTo>
                    <a:pt x="11" y="32"/>
                    <a:pt x="12" y="42"/>
                    <a:pt x="13" y="54"/>
                  </a:cubicBezTo>
                  <a:cubicBezTo>
                    <a:pt x="17" y="53"/>
                    <a:pt x="20" y="53"/>
                    <a:pt x="23" y="52"/>
                  </a:cubicBezTo>
                  <a:cubicBezTo>
                    <a:pt x="23" y="52"/>
                    <a:pt x="23" y="52"/>
                    <a:pt x="23" y="52"/>
                  </a:cubicBezTo>
                  <a:cubicBezTo>
                    <a:pt x="20" y="38"/>
                    <a:pt x="16" y="20"/>
                    <a:pt x="15" y="7"/>
                  </a:cubicBezTo>
                  <a:cubicBezTo>
                    <a:pt x="11" y="4"/>
                    <a:pt x="6" y="2"/>
                    <a:pt x="0" y="0"/>
                  </a:cubicBezTo>
                </a:path>
              </a:pathLst>
            </a:custGeom>
            <a:solidFill>
              <a:srgbClr val="AAA3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022" name="Freeform 5553">
              <a:extLst>
                <a:ext uri="{FF2B5EF4-FFF2-40B4-BE49-F238E27FC236}">
                  <a16:creationId xmlns:a16="http://schemas.microsoft.com/office/drawing/2014/main" id="{FD9E3B1D-6BCD-4CDD-AE07-5A98B320D9C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9" y="941"/>
              <a:ext cx="7" cy="6"/>
            </a:xfrm>
            <a:custGeom>
              <a:avLst/>
              <a:gdLst>
                <a:gd name="T0" fmla="*/ 11 w 5"/>
                <a:gd name="T1" fmla="*/ 0 h 4"/>
                <a:gd name="T2" fmla="*/ 0 w 5"/>
                <a:gd name="T3" fmla="*/ 21 h 4"/>
                <a:gd name="T4" fmla="*/ 20 w 5"/>
                <a:gd name="T5" fmla="*/ 0 h 4"/>
                <a:gd name="T6" fmla="*/ 15 w 5"/>
                <a:gd name="T7" fmla="*/ 0 h 4"/>
                <a:gd name="T8" fmla="*/ 11 w 5"/>
                <a:gd name="T9" fmla="*/ 0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4">
                  <a:moveTo>
                    <a:pt x="3" y="0"/>
                  </a:moveTo>
                  <a:cubicBezTo>
                    <a:pt x="2" y="1"/>
                    <a:pt x="1" y="3"/>
                    <a:pt x="0" y="4"/>
                  </a:cubicBezTo>
                  <a:cubicBezTo>
                    <a:pt x="2" y="3"/>
                    <a:pt x="3" y="1"/>
                    <a:pt x="5" y="0"/>
                  </a:cubicBezTo>
                  <a:cubicBezTo>
                    <a:pt x="5" y="0"/>
                    <a:pt x="4" y="0"/>
                    <a:pt x="4" y="0"/>
                  </a:cubicBezTo>
                  <a:cubicBezTo>
                    <a:pt x="4" y="0"/>
                    <a:pt x="3" y="0"/>
                    <a:pt x="3" y="0"/>
                  </a:cubicBezTo>
                </a:path>
              </a:pathLst>
            </a:custGeom>
            <a:solidFill>
              <a:srgbClr val="BEB9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023" name="Freeform 5554">
              <a:extLst>
                <a:ext uri="{FF2B5EF4-FFF2-40B4-BE49-F238E27FC236}">
                  <a16:creationId xmlns:a16="http://schemas.microsoft.com/office/drawing/2014/main" id="{3EA7B375-C396-46A3-B92B-53305B7059F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85" y="920"/>
              <a:ext cx="116" cy="283"/>
            </a:xfrm>
            <a:custGeom>
              <a:avLst/>
              <a:gdLst>
                <a:gd name="T0" fmla="*/ 129 w 86"/>
                <a:gd name="T1" fmla="*/ 663 h 209"/>
                <a:gd name="T2" fmla="*/ 125 w 86"/>
                <a:gd name="T3" fmla="*/ 700 h 209"/>
                <a:gd name="T4" fmla="*/ 125 w 86"/>
                <a:gd name="T5" fmla="*/ 703 h 209"/>
                <a:gd name="T6" fmla="*/ 129 w 86"/>
                <a:gd name="T7" fmla="*/ 663 h 209"/>
                <a:gd name="T8" fmla="*/ 111 w 86"/>
                <a:gd name="T9" fmla="*/ 315 h 209"/>
                <a:gd name="T10" fmla="*/ 111 w 86"/>
                <a:gd name="T11" fmla="*/ 315 h 209"/>
                <a:gd name="T12" fmla="*/ 77 w 86"/>
                <a:gd name="T13" fmla="*/ 322 h 209"/>
                <a:gd name="T14" fmla="*/ 78 w 86"/>
                <a:gd name="T15" fmla="*/ 398 h 209"/>
                <a:gd name="T16" fmla="*/ 89 w 86"/>
                <a:gd name="T17" fmla="*/ 455 h 209"/>
                <a:gd name="T18" fmla="*/ 120 w 86"/>
                <a:gd name="T19" fmla="*/ 540 h 209"/>
                <a:gd name="T20" fmla="*/ 129 w 86"/>
                <a:gd name="T21" fmla="*/ 563 h 209"/>
                <a:gd name="T22" fmla="*/ 120 w 86"/>
                <a:gd name="T23" fmla="*/ 372 h 209"/>
                <a:gd name="T24" fmla="*/ 111 w 86"/>
                <a:gd name="T25" fmla="*/ 315 h 209"/>
                <a:gd name="T26" fmla="*/ 209 w 86"/>
                <a:gd name="T27" fmla="*/ 0 h 209"/>
                <a:gd name="T28" fmla="*/ 171 w 86"/>
                <a:gd name="T29" fmla="*/ 47 h 209"/>
                <a:gd name="T30" fmla="*/ 47 w 86"/>
                <a:gd name="T31" fmla="*/ 56 h 209"/>
                <a:gd name="T32" fmla="*/ 27 w 86"/>
                <a:gd name="T33" fmla="*/ 56 h 209"/>
                <a:gd name="T34" fmla="*/ 9 w 86"/>
                <a:gd name="T35" fmla="*/ 68 h 209"/>
                <a:gd name="T36" fmla="*/ 0 w 86"/>
                <a:gd name="T37" fmla="*/ 79 h 209"/>
                <a:gd name="T38" fmla="*/ 32 w 86"/>
                <a:gd name="T39" fmla="*/ 141 h 209"/>
                <a:gd name="T40" fmla="*/ 84 w 86"/>
                <a:gd name="T41" fmla="*/ 164 h 209"/>
                <a:gd name="T42" fmla="*/ 96 w 86"/>
                <a:gd name="T43" fmla="*/ 112 h 209"/>
                <a:gd name="T44" fmla="*/ 255 w 86"/>
                <a:gd name="T45" fmla="*/ 58 h 209"/>
                <a:gd name="T46" fmla="*/ 283 w 86"/>
                <a:gd name="T47" fmla="*/ 35 h 209"/>
                <a:gd name="T48" fmla="*/ 277 w 86"/>
                <a:gd name="T49" fmla="*/ 27 h 209"/>
                <a:gd name="T50" fmla="*/ 231 w 86"/>
                <a:gd name="T51" fmla="*/ 1 h 209"/>
                <a:gd name="T52" fmla="*/ 209 w 86"/>
                <a:gd name="T53" fmla="*/ 0 h 209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86" h="209">
                  <a:moveTo>
                    <a:pt x="39" y="197"/>
                  </a:moveTo>
                  <a:cubicBezTo>
                    <a:pt x="39" y="201"/>
                    <a:pt x="38" y="205"/>
                    <a:pt x="38" y="208"/>
                  </a:cubicBezTo>
                  <a:cubicBezTo>
                    <a:pt x="38" y="208"/>
                    <a:pt x="38" y="208"/>
                    <a:pt x="38" y="209"/>
                  </a:cubicBezTo>
                  <a:cubicBezTo>
                    <a:pt x="39" y="205"/>
                    <a:pt x="39" y="201"/>
                    <a:pt x="39" y="197"/>
                  </a:cubicBezTo>
                  <a:moveTo>
                    <a:pt x="33" y="94"/>
                  </a:moveTo>
                  <a:cubicBezTo>
                    <a:pt x="33" y="94"/>
                    <a:pt x="33" y="94"/>
                    <a:pt x="33" y="94"/>
                  </a:cubicBezTo>
                  <a:cubicBezTo>
                    <a:pt x="30" y="95"/>
                    <a:pt x="27" y="95"/>
                    <a:pt x="23" y="96"/>
                  </a:cubicBezTo>
                  <a:cubicBezTo>
                    <a:pt x="24" y="103"/>
                    <a:pt x="24" y="110"/>
                    <a:pt x="24" y="118"/>
                  </a:cubicBezTo>
                  <a:cubicBezTo>
                    <a:pt x="29" y="122"/>
                    <a:pt x="26" y="129"/>
                    <a:pt x="27" y="135"/>
                  </a:cubicBezTo>
                  <a:cubicBezTo>
                    <a:pt x="27" y="149"/>
                    <a:pt x="30" y="150"/>
                    <a:pt x="36" y="161"/>
                  </a:cubicBezTo>
                  <a:cubicBezTo>
                    <a:pt x="37" y="163"/>
                    <a:pt x="38" y="166"/>
                    <a:pt x="39" y="168"/>
                  </a:cubicBezTo>
                  <a:cubicBezTo>
                    <a:pt x="38" y="149"/>
                    <a:pt x="37" y="130"/>
                    <a:pt x="36" y="111"/>
                  </a:cubicBezTo>
                  <a:cubicBezTo>
                    <a:pt x="36" y="107"/>
                    <a:pt x="35" y="101"/>
                    <a:pt x="33" y="94"/>
                  </a:cubicBezTo>
                  <a:moveTo>
                    <a:pt x="63" y="0"/>
                  </a:moveTo>
                  <a:cubicBezTo>
                    <a:pt x="56" y="0"/>
                    <a:pt x="53" y="4"/>
                    <a:pt x="52" y="14"/>
                  </a:cubicBezTo>
                  <a:cubicBezTo>
                    <a:pt x="39" y="15"/>
                    <a:pt x="25" y="16"/>
                    <a:pt x="14" y="16"/>
                  </a:cubicBezTo>
                  <a:cubicBezTo>
                    <a:pt x="12" y="16"/>
                    <a:pt x="10" y="16"/>
                    <a:pt x="8" y="16"/>
                  </a:cubicBezTo>
                  <a:cubicBezTo>
                    <a:pt x="6" y="17"/>
                    <a:pt x="5" y="19"/>
                    <a:pt x="3" y="20"/>
                  </a:cubicBezTo>
                  <a:cubicBezTo>
                    <a:pt x="2" y="21"/>
                    <a:pt x="1" y="23"/>
                    <a:pt x="0" y="24"/>
                  </a:cubicBezTo>
                  <a:cubicBezTo>
                    <a:pt x="5" y="28"/>
                    <a:pt x="8" y="34"/>
                    <a:pt x="10" y="42"/>
                  </a:cubicBezTo>
                  <a:cubicBezTo>
                    <a:pt x="16" y="44"/>
                    <a:pt x="21" y="46"/>
                    <a:pt x="25" y="49"/>
                  </a:cubicBezTo>
                  <a:cubicBezTo>
                    <a:pt x="25" y="42"/>
                    <a:pt x="26" y="36"/>
                    <a:pt x="29" y="33"/>
                  </a:cubicBezTo>
                  <a:cubicBezTo>
                    <a:pt x="37" y="23"/>
                    <a:pt x="64" y="25"/>
                    <a:pt x="77" y="18"/>
                  </a:cubicBezTo>
                  <a:cubicBezTo>
                    <a:pt x="80" y="16"/>
                    <a:pt x="83" y="13"/>
                    <a:pt x="86" y="10"/>
                  </a:cubicBezTo>
                  <a:cubicBezTo>
                    <a:pt x="84" y="8"/>
                    <a:pt x="84" y="8"/>
                    <a:pt x="84" y="8"/>
                  </a:cubicBezTo>
                  <a:cubicBezTo>
                    <a:pt x="81" y="7"/>
                    <a:pt x="78" y="4"/>
                    <a:pt x="70" y="1"/>
                  </a:cubicBezTo>
                  <a:cubicBezTo>
                    <a:pt x="67" y="1"/>
                    <a:pt x="65" y="0"/>
                    <a:pt x="63" y="0"/>
                  </a:cubicBezTo>
                </a:path>
              </a:pathLst>
            </a:custGeom>
            <a:solidFill>
              <a:srgbClr val="CAC5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024" name="Freeform 5555">
              <a:extLst>
                <a:ext uri="{FF2B5EF4-FFF2-40B4-BE49-F238E27FC236}">
                  <a16:creationId xmlns:a16="http://schemas.microsoft.com/office/drawing/2014/main" id="{AB76A129-0FF0-42D1-8B5F-CC1C09B654E6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7" y="903"/>
              <a:ext cx="38" cy="28"/>
            </a:xfrm>
            <a:custGeom>
              <a:avLst/>
              <a:gdLst>
                <a:gd name="T0" fmla="*/ 65 w 28"/>
                <a:gd name="T1" fmla="*/ 0 h 20"/>
                <a:gd name="T2" fmla="*/ 0 w 28"/>
                <a:gd name="T3" fmla="*/ 28 h 20"/>
                <a:gd name="T4" fmla="*/ 30 w 28"/>
                <a:gd name="T5" fmla="*/ 77 h 20"/>
                <a:gd name="T6" fmla="*/ 35 w 28"/>
                <a:gd name="T7" fmla="*/ 77 h 20"/>
                <a:gd name="T8" fmla="*/ 50 w 28"/>
                <a:gd name="T9" fmla="*/ 74 h 20"/>
                <a:gd name="T10" fmla="*/ 96 w 28"/>
                <a:gd name="T11" fmla="*/ 11 h 20"/>
                <a:gd name="T12" fmla="*/ 65 w 28"/>
                <a:gd name="T13" fmla="*/ 0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8" h="20">
                  <a:moveTo>
                    <a:pt x="19" y="0"/>
                  </a:moveTo>
                  <a:cubicBezTo>
                    <a:pt x="13" y="2"/>
                    <a:pt x="7" y="4"/>
                    <a:pt x="0" y="7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9" y="20"/>
                    <a:pt x="10" y="20"/>
                    <a:pt x="10" y="20"/>
                  </a:cubicBezTo>
                  <a:cubicBezTo>
                    <a:pt x="12" y="20"/>
                    <a:pt x="13" y="19"/>
                    <a:pt x="15" y="19"/>
                  </a:cubicBezTo>
                  <a:cubicBezTo>
                    <a:pt x="20" y="13"/>
                    <a:pt x="23" y="8"/>
                    <a:pt x="28" y="3"/>
                  </a:cubicBezTo>
                  <a:cubicBezTo>
                    <a:pt x="25" y="1"/>
                    <a:pt x="22" y="0"/>
                    <a:pt x="19" y="0"/>
                  </a:cubicBezTo>
                </a:path>
              </a:pathLst>
            </a:custGeom>
            <a:solidFill>
              <a:srgbClr val="B3AC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025" name="Freeform 5556">
              <a:extLst>
                <a:ext uri="{FF2B5EF4-FFF2-40B4-BE49-F238E27FC236}">
                  <a16:creationId xmlns:a16="http://schemas.microsoft.com/office/drawing/2014/main" id="{9CF50B51-1234-410F-9C4E-8F29C638E2AA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2" y="897"/>
              <a:ext cx="22" cy="10"/>
            </a:xfrm>
            <a:custGeom>
              <a:avLst/>
              <a:gdLst>
                <a:gd name="T0" fmla="*/ 44 w 16"/>
                <a:gd name="T1" fmla="*/ 0 h 8"/>
                <a:gd name="T2" fmla="*/ 0 w 16"/>
                <a:gd name="T3" fmla="*/ 13 h 8"/>
                <a:gd name="T4" fmla="*/ 32 w 16"/>
                <a:gd name="T5" fmla="*/ 20 h 8"/>
                <a:gd name="T6" fmla="*/ 56 w 16"/>
                <a:gd name="T7" fmla="*/ 0 h 8"/>
                <a:gd name="T8" fmla="*/ 44 w 16"/>
                <a:gd name="T9" fmla="*/ 0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8">
                  <a:moveTo>
                    <a:pt x="12" y="0"/>
                  </a:moveTo>
                  <a:cubicBezTo>
                    <a:pt x="9" y="1"/>
                    <a:pt x="5" y="3"/>
                    <a:pt x="0" y="5"/>
                  </a:cubicBezTo>
                  <a:cubicBezTo>
                    <a:pt x="3" y="5"/>
                    <a:pt x="6" y="6"/>
                    <a:pt x="9" y="8"/>
                  </a:cubicBezTo>
                  <a:cubicBezTo>
                    <a:pt x="11" y="5"/>
                    <a:pt x="13" y="3"/>
                    <a:pt x="16" y="0"/>
                  </a:cubicBezTo>
                  <a:cubicBezTo>
                    <a:pt x="15" y="0"/>
                    <a:pt x="13" y="0"/>
                    <a:pt x="12" y="0"/>
                  </a:cubicBezTo>
                </a:path>
              </a:pathLst>
            </a:custGeom>
            <a:solidFill>
              <a:srgbClr val="CFC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026" name="Freeform 5557">
              <a:extLst>
                <a:ext uri="{FF2B5EF4-FFF2-40B4-BE49-F238E27FC236}">
                  <a16:creationId xmlns:a16="http://schemas.microsoft.com/office/drawing/2014/main" id="{C189DBC1-9F15-4E2D-8199-CF7C2C4C5AFB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9" y="929"/>
              <a:ext cx="8" cy="4"/>
            </a:xfrm>
            <a:custGeom>
              <a:avLst/>
              <a:gdLst>
                <a:gd name="T0" fmla="*/ 20 w 6"/>
                <a:gd name="T1" fmla="*/ 0 h 3"/>
                <a:gd name="T2" fmla="*/ 1 w 6"/>
                <a:gd name="T3" fmla="*/ 1 h 3"/>
                <a:gd name="T4" fmla="*/ 0 w 6"/>
                <a:gd name="T5" fmla="*/ 1 h 3"/>
                <a:gd name="T6" fmla="*/ 7 w 6"/>
                <a:gd name="T7" fmla="*/ 9 h 3"/>
                <a:gd name="T8" fmla="*/ 20 w 6"/>
                <a:gd name="T9" fmla="*/ 0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3">
                  <a:moveTo>
                    <a:pt x="6" y="0"/>
                  </a:moveTo>
                  <a:cubicBezTo>
                    <a:pt x="4" y="0"/>
                    <a:pt x="3" y="1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2"/>
                    <a:pt x="5" y="1"/>
                    <a:pt x="6" y="0"/>
                  </a:cubicBezTo>
                </a:path>
              </a:pathLst>
            </a:custGeom>
            <a:solidFill>
              <a:srgbClr val="CFC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027" name="Freeform 5558">
              <a:extLst>
                <a:ext uri="{FF2B5EF4-FFF2-40B4-BE49-F238E27FC236}">
                  <a16:creationId xmlns:a16="http://schemas.microsoft.com/office/drawing/2014/main" id="{AEABDACE-B63D-48AD-A708-EFD00F16304B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9" y="891"/>
              <a:ext cx="12" cy="6"/>
            </a:xfrm>
            <a:custGeom>
              <a:avLst/>
              <a:gdLst>
                <a:gd name="T0" fmla="*/ 28 w 9"/>
                <a:gd name="T1" fmla="*/ 0 h 4"/>
                <a:gd name="T2" fmla="*/ 0 w 9"/>
                <a:gd name="T3" fmla="*/ 21 h 4"/>
                <a:gd name="T4" fmla="*/ 12 w 9"/>
                <a:gd name="T5" fmla="*/ 21 h 4"/>
                <a:gd name="T6" fmla="*/ 28 w 9"/>
                <a:gd name="T7" fmla="*/ 0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" h="4">
                  <a:moveTo>
                    <a:pt x="9" y="0"/>
                  </a:moveTo>
                  <a:cubicBezTo>
                    <a:pt x="6" y="1"/>
                    <a:pt x="3" y="3"/>
                    <a:pt x="0" y="4"/>
                  </a:cubicBezTo>
                  <a:cubicBezTo>
                    <a:pt x="1" y="4"/>
                    <a:pt x="3" y="4"/>
                    <a:pt x="4" y="4"/>
                  </a:cubicBezTo>
                  <a:cubicBezTo>
                    <a:pt x="5" y="3"/>
                    <a:pt x="7" y="2"/>
                    <a:pt x="9" y="0"/>
                  </a:cubicBezTo>
                </a:path>
              </a:pathLst>
            </a:custGeom>
            <a:solidFill>
              <a:srgbClr val="D4D0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028" name="Freeform 5559">
              <a:extLst>
                <a:ext uri="{FF2B5EF4-FFF2-40B4-BE49-F238E27FC236}">
                  <a16:creationId xmlns:a16="http://schemas.microsoft.com/office/drawing/2014/main" id="{F2C4D4B4-2D08-4AB1-AE02-1E29DF990A5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412" y="1537"/>
              <a:ext cx="691" cy="225"/>
            </a:xfrm>
            <a:custGeom>
              <a:avLst/>
              <a:gdLst>
                <a:gd name="T0" fmla="*/ 0 w 509"/>
                <a:gd name="T1" fmla="*/ 412 h 166"/>
                <a:gd name="T2" fmla="*/ 35 w 509"/>
                <a:gd name="T3" fmla="*/ 465 h 166"/>
                <a:gd name="T4" fmla="*/ 113 w 509"/>
                <a:gd name="T5" fmla="*/ 542 h 166"/>
                <a:gd name="T6" fmla="*/ 76 w 509"/>
                <a:gd name="T7" fmla="*/ 443 h 166"/>
                <a:gd name="T8" fmla="*/ 0 w 509"/>
                <a:gd name="T9" fmla="*/ 412 h 166"/>
                <a:gd name="T10" fmla="*/ 1514 w 509"/>
                <a:gd name="T11" fmla="*/ 210 h 166"/>
                <a:gd name="T12" fmla="*/ 1463 w 509"/>
                <a:gd name="T13" fmla="*/ 226 h 166"/>
                <a:gd name="T14" fmla="*/ 1552 w 509"/>
                <a:gd name="T15" fmla="*/ 295 h 166"/>
                <a:gd name="T16" fmla="*/ 1656 w 509"/>
                <a:gd name="T17" fmla="*/ 496 h 166"/>
                <a:gd name="T18" fmla="*/ 1660 w 509"/>
                <a:gd name="T19" fmla="*/ 560 h 166"/>
                <a:gd name="T20" fmla="*/ 1728 w 509"/>
                <a:gd name="T21" fmla="*/ 304 h 166"/>
                <a:gd name="T22" fmla="*/ 1716 w 509"/>
                <a:gd name="T23" fmla="*/ 294 h 166"/>
                <a:gd name="T24" fmla="*/ 1685 w 509"/>
                <a:gd name="T25" fmla="*/ 295 h 166"/>
                <a:gd name="T26" fmla="*/ 1514 w 509"/>
                <a:gd name="T27" fmla="*/ 210 h 166"/>
                <a:gd name="T28" fmla="*/ 238 w 509"/>
                <a:gd name="T29" fmla="*/ 134 h 166"/>
                <a:gd name="T30" fmla="*/ 134 w 509"/>
                <a:gd name="T31" fmla="*/ 172 h 166"/>
                <a:gd name="T32" fmla="*/ 92 w 509"/>
                <a:gd name="T33" fmla="*/ 182 h 166"/>
                <a:gd name="T34" fmla="*/ 14 w 509"/>
                <a:gd name="T35" fmla="*/ 253 h 166"/>
                <a:gd name="T36" fmla="*/ 77 w 509"/>
                <a:gd name="T37" fmla="*/ 400 h 166"/>
                <a:gd name="T38" fmla="*/ 162 w 509"/>
                <a:gd name="T39" fmla="*/ 281 h 166"/>
                <a:gd name="T40" fmla="*/ 323 w 509"/>
                <a:gd name="T41" fmla="*/ 149 h 166"/>
                <a:gd name="T42" fmla="*/ 238 w 509"/>
                <a:gd name="T43" fmla="*/ 134 h 166"/>
                <a:gd name="T44" fmla="*/ 463 w 509"/>
                <a:gd name="T45" fmla="*/ 68 h 166"/>
                <a:gd name="T46" fmla="*/ 305 w 509"/>
                <a:gd name="T47" fmla="*/ 107 h 166"/>
                <a:gd name="T48" fmla="*/ 265 w 509"/>
                <a:gd name="T49" fmla="*/ 125 h 166"/>
                <a:gd name="T50" fmla="*/ 323 w 509"/>
                <a:gd name="T51" fmla="*/ 149 h 166"/>
                <a:gd name="T52" fmla="*/ 414 w 509"/>
                <a:gd name="T53" fmla="*/ 92 h 166"/>
                <a:gd name="T54" fmla="*/ 468 w 509"/>
                <a:gd name="T55" fmla="*/ 68 h 166"/>
                <a:gd name="T56" fmla="*/ 463 w 509"/>
                <a:gd name="T57" fmla="*/ 68 h 166"/>
                <a:gd name="T58" fmla="*/ 629 w 509"/>
                <a:gd name="T59" fmla="*/ 0 h 166"/>
                <a:gd name="T60" fmla="*/ 525 w 509"/>
                <a:gd name="T61" fmla="*/ 35 h 166"/>
                <a:gd name="T62" fmla="*/ 561 w 509"/>
                <a:gd name="T63" fmla="*/ 45 h 166"/>
                <a:gd name="T64" fmla="*/ 676 w 509"/>
                <a:gd name="T65" fmla="*/ 35 h 166"/>
                <a:gd name="T66" fmla="*/ 629 w 509"/>
                <a:gd name="T67" fmla="*/ 0 h 16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509" h="166">
                  <a:moveTo>
                    <a:pt x="0" y="122"/>
                  </a:moveTo>
                  <a:cubicBezTo>
                    <a:pt x="2" y="127"/>
                    <a:pt x="5" y="133"/>
                    <a:pt x="10" y="138"/>
                  </a:cubicBezTo>
                  <a:cubicBezTo>
                    <a:pt x="17" y="145"/>
                    <a:pt x="25" y="153"/>
                    <a:pt x="33" y="161"/>
                  </a:cubicBezTo>
                  <a:cubicBezTo>
                    <a:pt x="26" y="152"/>
                    <a:pt x="22" y="143"/>
                    <a:pt x="22" y="131"/>
                  </a:cubicBezTo>
                  <a:cubicBezTo>
                    <a:pt x="15" y="129"/>
                    <a:pt x="7" y="126"/>
                    <a:pt x="0" y="122"/>
                  </a:cubicBezTo>
                  <a:moveTo>
                    <a:pt x="446" y="62"/>
                  </a:moveTo>
                  <a:cubicBezTo>
                    <a:pt x="441" y="64"/>
                    <a:pt x="436" y="66"/>
                    <a:pt x="431" y="67"/>
                  </a:cubicBezTo>
                  <a:cubicBezTo>
                    <a:pt x="445" y="73"/>
                    <a:pt x="451" y="76"/>
                    <a:pt x="457" y="88"/>
                  </a:cubicBezTo>
                  <a:cubicBezTo>
                    <a:pt x="473" y="102"/>
                    <a:pt x="484" y="121"/>
                    <a:pt x="488" y="147"/>
                  </a:cubicBezTo>
                  <a:cubicBezTo>
                    <a:pt x="489" y="154"/>
                    <a:pt x="490" y="160"/>
                    <a:pt x="489" y="166"/>
                  </a:cubicBezTo>
                  <a:cubicBezTo>
                    <a:pt x="501" y="143"/>
                    <a:pt x="508" y="116"/>
                    <a:pt x="509" y="90"/>
                  </a:cubicBezTo>
                  <a:cubicBezTo>
                    <a:pt x="508" y="89"/>
                    <a:pt x="506" y="88"/>
                    <a:pt x="505" y="87"/>
                  </a:cubicBezTo>
                  <a:cubicBezTo>
                    <a:pt x="502" y="88"/>
                    <a:pt x="499" y="88"/>
                    <a:pt x="496" y="88"/>
                  </a:cubicBezTo>
                  <a:cubicBezTo>
                    <a:pt x="479" y="88"/>
                    <a:pt x="462" y="74"/>
                    <a:pt x="446" y="62"/>
                  </a:cubicBezTo>
                  <a:moveTo>
                    <a:pt x="70" y="40"/>
                  </a:moveTo>
                  <a:cubicBezTo>
                    <a:pt x="60" y="44"/>
                    <a:pt x="50" y="48"/>
                    <a:pt x="40" y="51"/>
                  </a:cubicBezTo>
                  <a:cubicBezTo>
                    <a:pt x="35" y="53"/>
                    <a:pt x="31" y="53"/>
                    <a:pt x="27" y="54"/>
                  </a:cubicBezTo>
                  <a:cubicBezTo>
                    <a:pt x="18" y="60"/>
                    <a:pt x="10" y="67"/>
                    <a:pt x="4" y="75"/>
                  </a:cubicBezTo>
                  <a:cubicBezTo>
                    <a:pt x="9" y="90"/>
                    <a:pt x="16" y="105"/>
                    <a:pt x="23" y="119"/>
                  </a:cubicBezTo>
                  <a:cubicBezTo>
                    <a:pt x="26" y="106"/>
                    <a:pt x="36" y="93"/>
                    <a:pt x="48" y="83"/>
                  </a:cubicBezTo>
                  <a:cubicBezTo>
                    <a:pt x="61" y="69"/>
                    <a:pt x="79" y="55"/>
                    <a:pt x="95" y="44"/>
                  </a:cubicBezTo>
                  <a:cubicBezTo>
                    <a:pt x="87" y="44"/>
                    <a:pt x="79" y="42"/>
                    <a:pt x="70" y="40"/>
                  </a:cubicBezTo>
                  <a:moveTo>
                    <a:pt x="136" y="20"/>
                  </a:moveTo>
                  <a:cubicBezTo>
                    <a:pt x="119" y="28"/>
                    <a:pt x="111" y="30"/>
                    <a:pt x="90" y="32"/>
                  </a:cubicBezTo>
                  <a:cubicBezTo>
                    <a:pt x="86" y="34"/>
                    <a:pt x="82" y="35"/>
                    <a:pt x="78" y="37"/>
                  </a:cubicBezTo>
                  <a:cubicBezTo>
                    <a:pt x="84" y="40"/>
                    <a:pt x="90" y="42"/>
                    <a:pt x="95" y="44"/>
                  </a:cubicBezTo>
                  <a:cubicBezTo>
                    <a:pt x="106" y="37"/>
                    <a:pt x="115" y="31"/>
                    <a:pt x="122" y="27"/>
                  </a:cubicBezTo>
                  <a:cubicBezTo>
                    <a:pt x="126" y="25"/>
                    <a:pt x="132" y="22"/>
                    <a:pt x="138" y="20"/>
                  </a:cubicBezTo>
                  <a:cubicBezTo>
                    <a:pt x="137" y="20"/>
                    <a:pt x="137" y="20"/>
                    <a:pt x="136" y="20"/>
                  </a:cubicBezTo>
                  <a:moveTo>
                    <a:pt x="185" y="0"/>
                  </a:moveTo>
                  <a:cubicBezTo>
                    <a:pt x="174" y="2"/>
                    <a:pt x="165" y="6"/>
                    <a:pt x="155" y="10"/>
                  </a:cubicBezTo>
                  <a:cubicBezTo>
                    <a:pt x="158" y="12"/>
                    <a:pt x="162" y="13"/>
                    <a:pt x="165" y="13"/>
                  </a:cubicBezTo>
                  <a:cubicBezTo>
                    <a:pt x="176" y="12"/>
                    <a:pt x="187" y="10"/>
                    <a:pt x="199" y="10"/>
                  </a:cubicBezTo>
                  <a:cubicBezTo>
                    <a:pt x="194" y="7"/>
                    <a:pt x="189" y="4"/>
                    <a:pt x="185" y="0"/>
                  </a:cubicBezTo>
                </a:path>
              </a:pathLst>
            </a:custGeom>
            <a:solidFill>
              <a:srgbClr val="766C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029" name="Freeform 5560">
              <a:extLst>
                <a:ext uri="{FF2B5EF4-FFF2-40B4-BE49-F238E27FC236}">
                  <a16:creationId xmlns:a16="http://schemas.microsoft.com/office/drawing/2014/main" id="{0D22460A-210F-436E-A6B9-547628E7176F}"/>
                </a:ext>
              </a:extLst>
            </p:cNvPr>
            <p:cNvSpPr>
              <a:spLocks/>
            </p:cNvSpPr>
            <p:nvPr/>
          </p:nvSpPr>
          <p:spPr bwMode="auto">
            <a:xfrm>
              <a:off x="4400" y="1639"/>
              <a:ext cx="44" cy="76"/>
            </a:xfrm>
            <a:custGeom>
              <a:avLst/>
              <a:gdLst>
                <a:gd name="T0" fmla="*/ 47 w 32"/>
                <a:gd name="T1" fmla="*/ 0 h 56"/>
                <a:gd name="T2" fmla="*/ 0 w 32"/>
                <a:gd name="T3" fmla="*/ 88 h 56"/>
                <a:gd name="T4" fmla="*/ 11 w 32"/>
                <a:gd name="T5" fmla="*/ 113 h 56"/>
                <a:gd name="T6" fmla="*/ 32 w 32"/>
                <a:gd name="T7" fmla="*/ 160 h 56"/>
                <a:gd name="T8" fmla="*/ 111 w 32"/>
                <a:gd name="T9" fmla="*/ 190 h 56"/>
                <a:gd name="T10" fmla="*/ 111 w 32"/>
                <a:gd name="T11" fmla="*/ 168 h 56"/>
                <a:gd name="T12" fmla="*/ 116 w 32"/>
                <a:gd name="T13" fmla="*/ 149 h 56"/>
                <a:gd name="T14" fmla="*/ 47 w 32"/>
                <a:gd name="T15" fmla="*/ 0 h 5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2" h="56">
                  <a:moveTo>
                    <a:pt x="13" y="0"/>
                  </a:moveTo>
                  <a:cubicBezTo>
                    <a:pt x="7" y="8"/>
                    <a:pt x="2" y="16"/>
                    <a:pt x="0" y="26"/>
                  </a:cubicBezTo>
                  <a:cubicBezTo>
                    <a:pt x="1" y="28"/>
                    <a:pt x="2" y="31"/>
                    <a:pt x="3" y="33"/>
                  </a:cubicBezTo>
                  <a:cubicBezTo>
                    <a:pt x="5" y="38"/>
                    <a:pt x="7" y="42"/>
                    <a:pt x="9" y="47"/>
                  </a:cubicBezTo>
                  <a:cubicBezTo>
                    <a:pt x="16" y="51"/>
                    <a:pt x="24" y="54"/>
                    <a:pt x="31" y="56"/>
                  </a:cubicBezTo>
                  <a:cubicBezTo>
                    <a:pt x="31" y="54"/>
                    <a:pt x="31" y="52"/>
                    <a:pt x="31" y="49"/>
                  </a:cubicBezTo>
                  <a:cubicBezTo>
                    <a:pt x="31" y="47"/>
                    <a:pt x="31" y="46"/>
                    <a:pt x="32" y="44"/>
                  </a:cubicBezTo>
                  <a:cubicBezTo>
                    <a:pt x="25" y="30"/>
                    <a:pt x="18" y="15"/>
                    <a:pt x="13" y="0"/>
                  </a:cubicBezTo>
                </a:path>
              </a:pathLst>
            </a:custGeom>
            <a:solidFill>
              <a:srgbClr val="8D85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030" name="Freeform 5561">
              <a:extLst>
                <a:ext uri="{FF2B5EF4-FFF2-40B4-BE49-F238E27FC236}">
                  <a16:creationId xmlns:a16="http://schemas.microsoft.com/office/drawing/2014/main" id="{59CF28F2-83DB-448B-A0DC-4C0E4CEB650C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7" y="1551"/>
              <a:ext cx="39" cy="13"/>
            </a:xfrm>
            <a:custGeom>
              <a:avLst/>
              <a:gdLst>
                <a:gd name="T0" fmla="*/ 63 w 29"/>
                <a:gd name="T1" fmla="*/ 0 h 10"/>
                <a:gd name="T2" fmla="*/ 36 w 29"/>
                <a:gd name="T3" fmla="*/ 12 h 10"/>
                <a:gd name="T4" fmla="*/ 0 w 29"/>
                <a:gd name="T5" fmla="*/ 29 h 10"/>
                <a:gd name="T6" fmla="*/ 7 w 29"/>
                <a:gd name="T7" fmla="*/ 29 h 10"/>
                <a:gd name="T8" fmla="*/ 94 w 29"/>
                <a:gd name="T9" fmla="*/ 9 h 10"/>
                <a:gd name="T10" fmla="*/ 63 w 29"/>
                <a:gd name="T11" fmla="*/ 0 h 1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9" h="10">
                  <a:moveTo>
                    <a:pt x="19" y="0"/>
                  </a:moveTo>
                  <a:cubicBezTo>
                    <a:pt x="16" y="2"/>
                    <a:pt x="14" y="3"/>
                    <a:pt x="11" y="4"/>
                  </a:cubicBezTo>
                  <a:cubicBezTo>
                    <a:pt x="7" y="6"/>
                    <a:pt x="3" y="8"/>
                    <a:pt x="0" y="10"/>
                  </a:cubicBezTo>
                  <a:cubicBezTo>
                    <a:pt x="1" y="10"/>
                    <a:pt x="1" y="10"/>
                    <a:pt x="2" y="10"/>
                  </a:cubicBezTo>
                  <a:cubicBezTo>
                    <a:pt x="10" y="8"/>
                    <a:pt x="19" y="5"/>
                    <a:pt x="29" y="3"/>
                  </a:cubicBezTo>
                  <a:cubicBezTo>
                    <a:pt x="26" y="3"/>
                    <a:pt x="22" y="2"/>
                    <a:pt x="19" y="0"/>
                  </a:cubicBezTo>
                </a:path>
              </a:pathLst>
            </a:custGeom>
            <a:solidFill>
              <a:srgbClr val="8D85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031" name="Freeform 5562">
              <a:extLst>
                <a:ext uri="{FF2B5EF4-FFF2-40B4-BE49-F238E27FC236}">
                  <a16:creationId xmlns:a16="http://schemas.microsoft.com/office/drawing/2014/main" id="{CE7D8DAF-1AE8-49B3-B14C-175B55421C0C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7" y="1587"/>
              <a:ext cx="34" cy="10"/>
            </a:xfrm>
            <a:custGeom>
              <a:avLst/>
              <a:gdLst>
                <a:gd name="T0" fmla="*/ 27 w 25"/>
                <a:gd name="T1" fmla="*/ 0 h 7"/>
                <a:gd name="T2" fmla="*/ 0 w 25"/>
                <a:gd name="T3" fmla="*/ 13 h 7"/>
                <a:gd name="T4" fmla="*/ 86 w 25"/>
                <a:gd name="T5" fmla="*/ 29 h 7"/>
                <a:gd name="T6" fmla="*/ 86 w 25"/>
                <a:gd name="T7" fmla="*/ 29 h 7"/>
                <a:gd name="T8" fmla="*/ 27 w 25"/>
                <a:gd name="T9" fmla="*/ 0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7">
                  <a:moveTo>
                    <a:pt x="8" y="0"/>
                  </a:moveTo>
                  <a:cubicBezTo>
                    <a:pt x="5" y="1"/>
                    <a:pt x="3" y="2"/>
                    <a:pt x="0" y="3"/>
                  </a:cubicBezTo>
                  <a:cubicBezTo>
                    <a:pt x="9" y="5"/>
                    <a:pt x="17" y="7"/>
                    <a:pt x="25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20" y="5"/>
                    <a:pt x="14" y="3"/>
                    <a:pt x="8" y="0"/>
                  </a:cubicBezTo>
                </a:path>
              </a:pathLst>
            </a:custGeom>
            <a:solidFill>
              <a:srgbClr val="8D85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032" name="Freeform 5563">
              <a:extLst>
                <a:ext uri="{FF2B5EF4-FFF2-40B4-BE49-F238E27FC236}">
                  <a16:creationId xmlns:a16="http://schemas.microsoft.com/office/drawing/2014/main" id="{8FB98AEF-F58E-421D-820F-50134116F1CF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1" y="1701"/>
              <a:ext cx="95" cy="95"/>
            </a:xfrm>
            <a:custGeom>
              <a:avLst/>
              <a:gdLst>
                <a:gd name="T0" fmla="*/ 0 w 70"/>
                <a:gd name="T1" fmla="*/ 0 h 70"/>
                <a:gd name="T2" fmla="*/ 30 w 70"/>
                <a:gd name="T3" fmla="*/ 88 h 70"/>
                <a:gd name="T4" fmla="*/ 30 w 70"/>
                <a:gd name="T5" fmla="*/ 98 h 70"/>
                <a:gd name="T6" fmla="*/ 190 w 70"/>
                <a:gd name="T7" fmla="*/ 238 h 70"/>
                <a:gd name="T8" fmla="*/ 238 w 70"/>
                <a:gd name="T9" fmla="*/ 220 h 70"/>
                <a:gd name="T10" fmla="*/ 114 w 70"/>
                <a:gd name="T11" fmla="*/ 134 h 70"/>
                <a:gd name="T12" fmla="*/ 37 w 70"/>
                <a:gd name="T13" fmla="*/ 57 h 70"/>
                <a:gd name="T14" fmla="*/ 1 w 70"/>
                <a:gd name="T15" fmla="*/ 1 h 70"/>
                <a:gd name="T16" fmla="*/ 0 w 70"/>
                <a:gd name="T17" fmla="*/ 0 h 7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0" h="70">
                  <a:moveTo>
                    <a:pt x="0" y="0"/>
                  </a:moveTo>
                  <a:cubicBezTo>
                    <a:pt x="3" y="9"/>
                    <a:pt x="6" y="17"/>
                    <a:pt x="9" y="26"/>
                  </a:cubicBezTo>
                  <a:cubicBezTo>
                    <a:pt x="9" y="27"/>
                    <a:pt x="9" y="28"/>
                    <a:pt x="9" y="29"/>
                  </a:cubicBezTo>
                  <a:cubicBezTo>
                    <a:pt x="23" y="47"/>
                    <a:pt x="42" y="64"/>
                    <a:pt x="56" y="70"/>
                  </a:cubicBezTo>
                  <a:cubicBezTo>
                    <a:pt x="70" y="65"/>
                    <a:pt x="70" y="65"/>
                    <a:pt x="70" y="65"/>
                  </a:cubicBezTo>
                  <a:cubicBezTo>
                    <a:pt x="56" y="59"/>
                    <a:pt x="43" y="51"/>
                    <a:pt x="34" y="40"/>
                  </a:cubicBezTo>
                  <a:cubicBezTo>
                    <a:pt x="26" y="32"/>
                    <a:pt x="18" y="24"/>
                    <a:pt x="11" y="17"/>
                  </a:cubicBezTo>
                  <a:cubicBezTo>
                    <a:pt x="6" y="12"/>
                    <a:pt x="3" y="6"/>
                    <a:pt x="1" y="1"/>
                  </a:cubicBezTo>
                  <a:cubicBezTo>
                    <a:pt x="1" y="0"/>
                    <a:pt x="0" y="0"/>
                    <a:pt x="0" y="0"/>
                  </a:cubicBezTo>
                </a:path>
              </a:pathLst>
            </a:custGeom>
            <a:solidFill>
              <a:srgbClr val="A7A0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033" name="Freeform 5564">
              <a:extLst>
                <a:ext uri="{FF2B5EF4-FFF2-40B4-BE49-F238E27FC236}">
                  <a16:creationId xmlns:a16="http://schemas.microsoft.com/office/drawing/2014/main" id="{AEB98ED9-A9E5-456C-8F20-F37696562B39}"/>
                </a:ext>
              </a:extLst>
            </p:cNvPr>
            <p:cNvSpPr>
              <a:spLocks/>
            </p:cNvSpPr>
            <p:nvPr/>
          </p:nvSpPr>
          <p:spPr bwMode="auto">
            <a:xfrm>
              <a:off x="4404" y="1684"/>
              <a:ext cx="8" cy="19"/>
            </a:xfrm>
            <a:custGeom>
              <a:avLst/>
              <a:gdLst>
                <a:gd name="T0" fmla="*/ 0 w 6"/>
                <a:gd name="T1" fmla="*/ 0 h 14"/>
                <a:gd name="T2" fmla="*/ 16 w 6"/>
                <a:gd name="T3" fmla="*/ 45 h 14"/>
                <a:gd name="T4" fmla="*/ 20 w 6"/>
                <a:gd name="T5" fmla="*/ 48 h 14"/>
                <a:gd name="T6" fmla="*/ 0 w 6"/>
                <a:gd name="T7" fmla="*/ 0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" h="14">
                  <a:moveTo>
                    <a:pt x="0" y="0"/>
                  </a:moveTo>
                  <a:cubicBezTo>
                    <a:pt x="2" y="4"/>
                    <a:pt x="4" y="9"/>
                    <a:pt x="5" y="13"/>
                  </a:cubicBezTo>
                  <a:cubicBezTo>
                    <a:pt x="5" y="13"/>
                    <a:pt x="6" y="13"/>
                    <a:pt x="6" y="14"/>
                  </a:cubicBezTo>
                  <a:cubicBezTo>
                    <a:pt x="4" y="9"/>
                    <a:pt x="2" y="5"/>
                    <a:pt x="0" y="0"/>
                  </a:cubicBezTo>
                </a:path>
              </a:pathLst>
            </a:custGeom>
            <a:solidFill>
              <a:srgbClr val="B7B1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034" name="Freeform 5565">
              <a:extLst>
                <a:ext uri="{FF2B5EF4-FFF2-40B4-BE49-F238E27FC236}">
                  <a16:creationId xmlns:a16="http://schemas.microsoft.com/office/drawing/2014/main" id="{C5EE9A7B-7F31-4F5E-9173-13E6CDD1ABEA}"/>
                </a:ext>
              </a:extLst>
            </p:cNvPr>
            <p:cNvSpPr>
              <a:spLocks/>
            </p:cNvSpPr>
            <p:nvPr/>
          </p:nvSpPr>
          <p:spPr bwMode="auto">
            <a:xfrm>
              <a:off x="4400" y="1674"/>
              <a:ext cx="4" cy="10"/>
            </a:xfrm>
            <a:custGeom>
              <a:avLst/>
              <a:gdLst>
                <a:gd name="T0" fmla="*/ 0 w 3"/>
                <a:gd name="T1" fmla="*/ 0 h 7"/>
                <a:gd name="T2" fmla="*/ 0 w 3"/>
                <a:gd name="T3" fmla="*/ 1 h 7"/>
                <a:gd name="T4" fmla="*/ 9 w 3"/>
                <a:gd name="T5" fmla="*/ 29 h 7"/>
                <a:gd name="T6" fmla="*/ 0 w 3"/>
                <a:gd name="T7" fmla="*/ 0 h 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7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1" y="3"/>
                    <a:pt x="2" y="5"/>
                    <a:pt x="3" y="7"/>
                  </a:cubicBezTo>
                  <a:cubicBezTo>
                    <a:pt x="2" y="5"/>
                    <a:pt x="1" y="2"/>
                    <a:pt x="0" y="0"/>
                  </a:cubicBezTo>
                </a:path>
              </a:pathLst>
            </a:custGeom>
            <a:solidFill>
              <a:srgbClr val="989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035" name="Freeform 5566">
              <a:extLst>
                <a:ext uri="{FF2B5EF4-FFF2-40B4-BE49-F238E27FC236}">
                  <a16:creationId xmlns:a16="http://schemas.microsoft.com/office/drawing/2014/main" id="{F6365C10-0378-4243-BBE8-F4F735B9D7D2}"/>
                </a:ext>
              </a:extLst>
            </p:cNvPr>
            <p:cNvSpPr>
              <a:spLocks/>
            </p:cNvSpPr>
            <p:nvPr/>
          </p:nvSpPr>
          <p:spPr bwMode="auto">
            <a:xfrm>
              <a:off x="4400" y="1695"/>
              <a:ext cx="23" cy="46"/>
            </a:xfrm>
            <a:custGeom>
              <a:avLst/>
              <a:gdLst>
                <a:gd name="T0" fmla="*/ 0 w 17"/>
                <a:gd name="T1" fmla="*/ 0 h 34"/>
                <a:gd name="T2" fmla="*/ 57 w 17"/>
                <a:gd name="T3" fmla="*/ 114 h 34"/>
                <a:gd name="T4" fmla="*/ 57 w 17"/>
                <a:gd name="T5" fmla="*/ 104 h 34"/>
                <a:gd name="T6" fmla="*/ 27 w 17"/>
                <a:gd name="T7" fmla="*/ 16 h 34"/>
                <a:gd name="T8" fmla="*/ 0 w 17"/>
                <a:gd name="T9" fmla="*/ 0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34">
                  <a:moveTo>
                    <a:pt x="0" y="0"/>
                  </a:moveTo>
                  <a:cubicBezTo>
                    <a:pt x="3" y="11"/>
                    <a:pt x="9" y="23"/>
                    <a:pt x="17" y="34"/>
                  </a:cubicBezTo>
                  <a:cubicBezTo>
                    <a:pt x="17" y="33"/>
                    <a:pt x="17" y="32"/>
                    <a:pt x="17" y="31"/>
                  </a:cubicBezTo>
                  <a:cubicBezTo>
                    <a:pt x="14" y="22"/>
                    <a:pt x="11" y="14"/>
                    <a:pt x="8" y="5"/>
                  </a:cubicBezTo>
                  <a:cubicBezTo>
                    <a:pt x="5" y="4"/>
                    <a:pt x="3" y="2"/>
                    <a:pt x="0" y="0"/>
                  </a:cubicBezTo>
                </a:path>
              </a:pathLst>
            </a:custGeom>
            <a:solidFill>
              <a:srgbClr val="B0A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036" name="Freeform 5567">
              <a:extLst>
                <a:ext uri="{FF2B5EF4-FFF2-40B4-BE49-F238E27FC236}">
                  <a16:creationId xmlns:a16="http://schemas.microsoft.com/office/drawing/2014/main" id="{2C6EFFF5-D4E3-4104-B69D-3984844025B8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9" y="1676"/>
              <a:ext cx="12" cy="25"/>
            </a:xfrm>
            <a:custGeom>
              <a:avLst/>
              <a:gdLst>
                <a:gd name="T0" fmla="*/ 1 w 9"/>
                <a:gd name="T1" fmla="*/ 0 h 19"/>
                <a:gd name="T2" fmla="*/ 1 w 9"/>
                <a:gd name="T3" fmla="*/ 7 h 19"/>
                <a:gd name="T4" fmla="*/ 1 w 9"/>
                <a:gd name="T5" fmla="*/ 42 h 19"/>
                <a:gd name="T6" fmla="*/ 28 w 9"/>
                <a:gd name="T7" fmla="*/ 57 h 19"/>
                <a:gd name="T8" fmla="*/ 12 w 9"/>
                <a:gd name="T9" fmla="*/ 18 h 19"/>
                <a:gd name="T10" fmla="*/ 1 w 9"/>
                <a:gd name="T11" fmla="*/ 0 h 1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" h="19">
                  <a:moveTo>
                    <a:pt x="1" y="0"/>
                  </a:moveTo>
                  <a:cubicBezTo>
                    <a:pt x="1" y="1"/>
                    <a:pt x="1" y="1"/>
                    <a:pt x="1" y="2"/>
                  </a:cubicBezTo>
                  <a:cubicBezTo>
                    <a:pt x="0" y="6"/>
                    <a:pt x="0" y="10"/>
                    <a:pt x="1" y="14"/>
                  </a:cubicBezTo>
                  <a:cubicBezTo>
                    <a:pt x="4" y="16"/>
                    <a:pt x="6" y="18"/>
                    <a:pt x="9" y="19"/>
                  </a:cubicBezTo>
                  <a:cubicBezTo>
                    <a:pt x="8" y="15"/>
                    <a:pt x="6" y="10"/>
                    <a:pt x="4" y="6"/>
                  </a:cubicBezTo>
                  <a:cubicBezTo>
                    <a:pt x="3" y="4"/>
                    <a:pt x="2" y="2"/>
                    <a:pt x="1" y="0"/>
                  </a:cubicBezTo>
                </a:path>
              </a:pathLst>
            </a:custGeom>
            <a:solidFill>
              <a:srgbClr val="BEB9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037" name="Freeform 5568">
              <a:extLst>
                <a:ext uri="{FF2B5EF4-FFF2-40B4-BE49-F238E27FC236}">
                  <a16:creationId xmlns:a16="http://schemas.microsoft.com/office/drawing/2014/main" id="{056EA1C6-031F-4AFF-89F6-07140772D23C}"/>
                </a:ext>
              </a:extLst>
            </p:cNvPr>
            <p:cNvSpPr>
              <a:spLocks/>
            </p:cNvSpPr>
            <p:nvPr/>
          </p:nvSpPr>
          <p:spPr bwMode="auto">
            <a:xfrm>
              <a:off x="5074" y="1659"/>
              <a:ext cx="63" cy="116"/>
            </a:xfrm>
            <a:custGeom>
              <a:avLst/>
              <a:gdLst>
                <a:gd name="T0" fmla="*/ 75 w 46"/>
                <a:gd name="T1" fmla="*/ 0 h 85"/>
                <a:gd name="T2" fmla="*/ 1 w 46"/>
                <a:gd name="T3" fmla="*/ 265 h 85"/>
                <a:gd name="T4" fmla="*/ 0 w 46"/>
                <a:gd name="T5" fmla="*/ 295 h 85"/>
                <a:gd name="T6" fmla="*/ 162 w 46"/>
                <a:gd name="T7" fmla="*/ 104 h 85"/>
                <a:gd name="T8" fmla="*/ 75 w 46"/>
                <a:gd name="T9" fmla="*/ 0 h 8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85">
                  <a:moveTo>
                    <a:pt x="21" y="0"/>
                  </a:moveTo>
                  <a:cubicBezTo>
                    <a:pt x="20" y="26"/>
                    <a:pt x="13" y="53"/>
                    <a:pt x="1" y="76"/>
                  </a:cubicBezTo>
                  <a:cubicBezTo>
                    <a:pt x="1" y="79"/>
                    <a:pt x="1" y="82"/>
                    <a:pt x="0" y="85"/>
                  </a:cubicBezTo>
                  <a:cubicBezTo>
                    <a:pt x="17" y="67"/>
                    <a:pt x="33" y="49"/>
                    <a:pt x="46" y="30"/>
                  </a:cubicBezTo>
                  <a:cubicBezTo>
                    <a:pt x="42" y="19"/>
                    <a:pt x="33" y="9"/>
                    <a:pt x="21" y="0"/>
                  </a:cubicBezTo>
                </a:path>
              </a:pathLst>
            </a:custGeom>
            <a:solidFill>
              <a:srgbClr val="8178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038" name="Freeform 5569">
              <a:extLst>
                <a:ext uri="{FF2B5EF4-FFF2-40B4-BE49-F238E27FC236}">
                  <a16:creationId xmlns:a16="http://schemas.microsoft.com/office/drawing/2014/main" id="{5DAC9EDC-1A19-4835-A0D6-091B48796E71}"/>
                </a:ext>
              </a:extLst>
            </p:cNvPr>
            <p:cNvSpPr>
              <a:spLocks/>
            </p:cNvSpPr>
            <p:nvPr/>
          </p:nvSpPr>
          <p:spPr bwMode="auto">
            <a:xfrm>
              <a:off x="5074" y="1700"/>
              <a:ext cx="67" cy="79"/>
            </a:xfrm>
            <a:custGeom>
              <a:avLst/>
              <a:gdLst>
                <a:gd name="T0" fmla="*/ 161 w 49"/>
                <a:gd name="T1" fmla="*/ 0 h 58"/>
                <a:gd name="T2" fmla="*/ 0 w 49"/>
                <a:gd name="T3" fmla="*/ 189 h 58"/>
                <a:gd name="T4" fmla="*/ 0 w 49"/>
                <a:gd name="T5" fmla="*/ 200 h 58"/>
                <a:gd name="T6" fmla="*/ 172 w 49"/>
                <a:gd name="T7" fmla="*/ 46 h 58"/>
                <a:gd name="T8" fmla="*/ 161 w 49"/>
                <a:gd name="T9" fmla="*/ 0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" h="58">
                  <a:moveTo>
                    <a:pt x="46" y="0"/>
                  </a:moveTo>
                  <a:cubicBezTo>
                    <a:pt x="33" y="19"/>
                    <a:pt x="17" y="37"/>
                    <a:pt x="0" y="55"/>
                  </a:cubicBezTo>
                  <a:cubicBezTo>
                    <a:pt x="0" y="56"/>
                    <a:pt x="0" y="57"/>
                    <a:pt x="0" y="58"/>
                  </a:cubicBezTo>
                  <a:cubicBezTo>
                    <a:pt x="26" y="54"/>
                    <a:pt x="49" y="41"/>
                    <a:pt x="49" y="13"/>
                  </a:cubicBezTo>
                  <a:cubicBezTo>
                    <a:pt x="49" y="8"/>
                    <a:pt x="48" y="4"/>
                    <a:pt x="46" y="0"/>
                  </a:cubicBezTo>
                </a:path>
              </a:pathLst>
            </a:custGeom>
            <a:solidFill>
              <a:srgbClr val="B0A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039" name="Freeform 5570">
              <a:extLst>
                <a:ext uri="{FF2B5EF4-FFF2-40B4-BE49-F238E27FC236}">
                  <a16:creationId xmlns:a16="http://schemas.microsoft.com/office/drawing/2014/main" id="{BD262BAB-BF38-409B-8B1E-EDFFADC759CC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5" y="1534"/>
              <a:ext cx="69" cy="53"/>
            </a:xfrm>
            <a:custGeom>
              <a:avLst/>
              <a:gdLst>
                <a:gd name="T0" fmla="*/ 0 w 51"/>
                <a:gd name="T1" fmla="*/ 0 h 39"/>
                <a:gd name="T2" fmla="*/ 1 w 51"/>
                <a:gd name="T3" fmla="*/ 56 h 39"/>
                <a:gd name="T4" fmla="*/ 68 w 51"/>
                <a:gd name="T5" fmla="*/ 76 h 39"/>
                <a:gd name="T6" fmla="*/ 43 w 51"/>
                <a:gd name="T7" fmla="*/ 76 h 39"/>
                <a:gd name="T8" fmla="*/ 160 w 51"/>
                <a:gd name="T9" fmla="*/ 133 h 39"/>
                <a:gd name="T10" fmla="*/ 170 w 51"/>
                <a:gd name="T11" fmla="*/ 37 h 39"/>
                <a:gd name="T12" fmla="*/ 0 w 51"/>
                <a:gd name="T13" fmla="*/ 0 h 3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1" h="39">
                  <a:moveTo>
                    <a:pt x="0" y="0"/>
                  </a:moveTo>
                  <a:cubicBezTo>
                    <a:pt x="1" y="5"/>
                    <a:pt x="1" y="10"/>
                    <a:pt x="1" y="16"/>
                  </a:cubicBezTo>
                  <a:cubicBezTo>
                    <a:pt x="8" y="17"/>
                    <a:pt x="14" y="19"/>
                    <a:pt x="20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27" y="26"/>
                    <a:pt x="39" y="32"/>
                    <a:pt x="47" y="39"/>
                  </a:cubicBezTo>
                  <a:cubicBezTo>
                    <a:pt x="48" y="29"/>
                    <a:pt x="49" y="20"/>
                    <a:pt x="51" y="11"/>
                  </a:cubicBezTo>
                  <a:cubicBezTo>
                    <a:pt x="34" y="6"/>
                    <a:pt x="17" y="2"/>
                    <a:pt x="0" y="0"/>
                  </a:cubicBezTo>
                </a:path>
              </a:pathLst>
            </a:custGeom>
            <a:solidFill>
              <a:srgbClr val="B0A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040" name="Freeform 5571">
              <a:extLst>
                <a:ext uri="{FF2B5EF4-FFF2-40B4-BE49-F238E27FC236}">
                  <a16:creationId xmlns:a16="http://schemas.microsoft.com/office/drawing/2014/main" id="{C4AFAAEA-F605-43C3-A11D-8D3EF46AFD1E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5" y="1559"/>
              <a:ext cx="192" cy="69"/>
            </a:xfrm>
            <a:custGeom>
              <a:avLst/>
              <a:gdLst>
                <a:gd name="T0" fmla="*/ 9 w 142"/>
                <a:gd name="T1" fmla="*/ 0 h 51"/>
                <a:gd name="T2" fmla="*/ 0 w 142"/>
                <a:gd name="T3" fmla="*/ 12 h 51"/>
                <a:gd name="T4" fmla="*/ 1 w 142"/>
                <a:gd name="T5" fmla="*/ 58 h 51"/>
                <a:gd name="T6" fmla="*/ 69 w 142"/>
                <a:gd name="T7" fmla="*/ 57 h 51"/>
                <a:gd name="T8" fmla="*/ 92 w 142"/>
                <a:gd name="T9" fmla="*/ 57 h 51"/>
                <a:gd name="T10" fmla="*/ 379 w 142"/>
                <a:gd name="T11" fmla="*/ 149 h 51"/>
                <a:gd name="T12" fmla="*/ 426 w 142"/>
                <a:gd name="T13" fmla="*/ 170 h 51"/>
                <a:gd name="T14" fmla="*/ 476 w 142"/>
                <a:gd name="T15" fmla="*/ 154 h 51"/>
                <a:gd name="T16" fmla="*/ 427 w 142"/>
                <a:gd name="T17" fmla="*/ 120 h 51"/>
                <a:gd name="T18" fmla="*/ 360 w 142"/>
                <a:gd name="T19" fmla="*/ 97 h 51"/>
                <a:gd name="T20" fmla="*/ 254 w 142"/>
                <a:gd name="T21" fmla="*/ 69 h 51"/>
                <a:gd name="T22" fmla="*/ 250 w 142"/>
                <a:gd name="T23" fmla="*/ 69 h 51"/>
                <a:gd name="T24" fmla="*/ 234 w 142"/>
                <a:gd name="T25" fmla="*/ 77 h 51"/>
                <a:gd name="T26" fmla="*/ 9 w 142"/>
                <a:gd name="T27" fmla="*/ 0 h 5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42" h="51">
                  <a:moveTo>
                    <a:pt x="3" y="0"/>
                  </a:moveTo>
                  <a:cubicBezTo>
                    <a:pt x="2" y="1"/>
                    <a:pt x="1" y="2"/>
                    <a:pt x="0" y="4"/>
                  </a:cubicBezTo>
                  <a:cubicBezTo>
                    <a:pt x="1" y="9"/>
                    <a:pt x="1" y="13"/>
                    <a:pt x="1" y="18"/>
                  </a:cubicBezTo>
                  <a:cubicBezTo>
                    <a:pt x="8" y="18"/>
                    <a:pt x="14" y="17"/>
                    <a:pt x="21" y="17"/>
                  </a:cubicBezTo>
                  <a:cubicBezTo>
                    <a:pt x="23" y="17"/>
                    <a:pt x="25" y="17"/>
                    <a:pt x="27" y="17"/>
                  </a:cubicBezTo>
                  <a:cubicBezTo>
                    <a:pt x="60" y="19"/>
                    <a:pt x="84" y="31"/>
                    <a:pt x="113" y="44"/>
                  </a:cubicBezTo>
                  <a:cubicBezTo>
                    <a:pt x="118" y="47"/>
                    <a:pt x="123" y="49"/>
                    <a:pt x="127" y="51"/>
                  </a:cubicBezTo>
                  <a:cubicBezTo>
                    <a:pt x="132" y="50"/>
                    <a:pt x="137" y="48"/>
                    <a:pt x="142" y="46"/>
                  </a:cubicBezTo>
                  <a:cubicBezTo>
                    <a:pt x="137" y="42"/>
                    <a:pt x="133" y="39"/>
                    <a:pt x="128" y="36"/>
                  </a:cubicBezTo>
                  <a:cubicBezTo>
                    <a:pt x="121" y="33"/>
                    <a:pt x="114" y="31"/>
                    <a:pt x="108" y="29"/>
                  </a:cubicBezTo>
                  <a:cubicBezTo>
                    <a:pt x="97" y="29"/>
                    <a:pt x="85" y="24"/>
                    <a:pt x="76" y="21"/>
                  </a:cubicBezTo>
                  <a:cubicBezTo>
                    <a:pt x="76" y="21"/>
                    <a:pt x="75" y="21"/>
                    <a:pt x="75" y="21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47" y="16"/>
                    <a:pt x="25" y="7"/>
                    <a:pt x="3" y="0"/>
                  </a:cubicBezTo>
                </a:path>
              </a:pathLst>
            </a:custGeom>
            <a:solidFill>
              <a:srgbClr val="8178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041" name="Freeform 5572">
              <a:extLst>
                <a:ext uri="{FF2B5EF4-FFF2-40B4-BE49-F238E27FC236}">
                  <a16:creationId xmlns:a16="http://schemas.microsoft.com/office/drawing/2014/main" id="{D438E0C6-0885-43F1-9CEB-9F005F76C8A8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7" y="1586"/>
              <a:ext cx="44" cy="12"/>
            </a:xfrm>
            <a:custGeom>
              <a:avLst/>
              <a:gdLst>
                <a:gd name="T0" fmla="*/ 12 w 33"/>
                <a:gd name="T1" fmla="*/ 0 h 9"/>
                <a:gd name="T2" fmla="*/ 0 w 33"/>
                <a:gd name="T3" fmla="*/ 1 h 9"/>
                <a:gd name="T4" fmla="*/ 1 w 33"/>
                <a:gd name="T5" fmla="*/ 1 h 9"/>
                <a:gd name="T6" fmla="*/ 105 w 33"/>
                <a:gd name="T7" fmla="*/ 28 h 9"/>
                <a:gd name="T8" fmla="*/ 12 w 33"/>
                <a:gd name="T9" fmla="*/ 0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9">
                  <a:moveTo>
                    <a:pt x="4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0" y="4"/>
                    <a:pt x="22" y="9"/>
                    <a:pt x="33" y="9"/>
                  </a:cubicBezTo>
                  <a:cubicBezTo>
                    <a:pt x="22" y="5"/>
                    <a:pt x="11" y="2"/>
                    <a:pt x="4" y="0"/>
                  </a:cubicBezTo>
                </a:path>
              </a:pathLst>
            </a:custGeom>
            <a:solidFill>
              <a:srgbClr val="B0A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042" name="Freeform 5573">
              <a:extLst>
                <a:ext uri="{FF2B5EF4-FFF2-40B4-BE49-F238E27FC236}">
                  <a16:creationId xmlns:a16="http://schemas.microsoft.com/office/drawing/2014/main" id="{E0A10878-49F2-4874-BFF2-48FA1709B928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1" y="1564"/>
              <a:ext cx="15" cy="22"/>
            </a:xfrm>
            <a:custGeom>
              <a:avLst/>
              <a:gdLst>
                <a:gd name="T0" fmla="*/ 35 w 11"/>
                <a:gd name="T1" fmla="*/ 0 h 16"/>
                <a:gd name="T2" fmla="*/ 0 w 11"/>
                <a:gd name="T3" fmla="*/ 56 h 16"/>
                <a:gd name="T4" fmla="*/ 37 w 11"/>
                <a:gd name="T5" fmla="*/ 50 h 16"/>
                <a:gd name="T6" fmla="*/ 35 w 11"/>
                <a:gd name="T7" fmla="*/ 0 h 1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16">
                  <a:moveTo>
                    <a:pt x="10" y="0"/>
                  </a:moveTo>
                  <a:cubicBezTo>
                    <a:pt x="7" y="5"/>
                    <a:pt x="3" y="10"/>
                    <a:pt x="0" y="16"/>
                  </a:cubicBezTo>
                  <a:cubicBezTo>
                    <a:pt x="4" y="15"/>
                    <a:pt x="7" y="15"/>
                    <a:pt x="11" y="14"/>
                  </a:cubicBezTo>
                  <a:cubicBezTo>
                    <a:pt x="11" y="9"/>
                    <a:pt x="11" y="5"/>
                    <a:pt x="10" y="0"/>
                  </a:cubicBezTo>
                </a:path>
              </a:pathLst>
            </a:custGeom>
            <a:solidFill>
              <a:srgbClr val="B0A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043" name="Freeform 5574">
              <a:extLst>
                <a:ext uri="{FF2B5EF4-FFF2-40B4-BE49-F238E27FC236}">
                  <a16:creationId xmlns:a16="http://schemas.microsoft.com/office/drawing/2014/main" id="{D8E49886-B536-4688-8D9B-EC504D7CC183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3" y="1532"/>
              <a:ext cx="53" cy="20"/>
            </a:xfrm>
            <a:custGeom>
              <a:avLst/>
              <a:gdLst>
                <a:gd name="T0" fmla="*/ 105 w 39"/>
                <a:gd name="T1" fmla="*/ 0 h 15"/>
                <a:gd name="T2" fmla="*/ 72 w 39"/>
                <a:gd name="T3" fmla="*/ 1 h 15"/>
                <a:gd name="T4" fmla="*/ 0 w 39"/>
                <a:gd name="T5" fmla="*/ 12 h 15"/>
                <a:gd name="T6" fmla="*/ 48 w 39"/>
                <a:gd name="T7" fmla="*/ 44 h 15"/>
                <a:gd name="T8" fmla="*/ 68 w 39"/>
                <a:gd name="T9" fmla="*/ 44 h 15"/>
                <a:gd name="T10" fmla="*/ 133 w 39"/>
                <a:gd name="T11" fmla="*/ 48 h 15"/>
                <a:gd name="T12" fmla="*/ 120 w 39"/>
                <a:gd name="T13" fmla="*/ 0 h 15"/>
                <a:gd name="T14" fmla="*/ 105 w 39"/>
                <a:gd name="T15" fmla="*/ 0 h 1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9" h="15">
                  <a:moveTo>
                    <a:pt x="31" y="0"/>
                  </a:moveTo>
                  <a:cubicBezTo>
                    <a:pt x="28" y="0"/>
                    <a:pt x="25" y="0"/>
                    <a:pt x="21" y="1"/>
                  </a:cubicBezTo>
                  <a:cubicBezTo>
                    <a:pt x="13" y="1"/>
                    <a:pt x="6" y="2"/>
                    <a:pt x="0" y="4"/>
                  </a:cubicBezTo>
                  <a:cubicBezTo>
                    <a:pt x="4" y="8"/>
                    <a:pt x="9" y="11"/>
                    <a:pt x="14" y="14"/>
                  </a:cubicBezTo>
                  <a:cubicBezTo>
                    <a:pt x="16" y="14"/>
                    <a:pt x="18" y="14"/>
                    <a:pt x="20" y="14"/>
                  </a:cubicBezTo>
                  <a:cubicBezTo>
                    <a:pt x="26" y="14"/>
                    <a:pt x="33" y="14"/>
                    <a:pt x="39" y="15"/>
                  </a:cubicBezTo>
                  <a:cubicBezTo>
                    <a:pt x="38" y="10"/>
                    <a:pt x="36" y="5"/>
                    <a:pt x="35" y="0"/>
                  </a:cubicBezTo>
                  <a:cubicBezTo>
                    <a:pt x="34" y="0"/>
                    <a:pt x="33" y="0"/>
                    <a:pt x="31" y="0"/>
                  </a:cubicBezTo>
                </a:path>
              </a:pathLst>
            </a:custGeom>
            <a:solidFill>
              <a:srgbClr val="8178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044" name="Freeform 5575">
              <a:extLst>
                <a:ext uri="{FF2B5EF4-FFF2-40B4-BE49-F238E27FC236}">
                  <a16:creationId xmlns:a16="http://schemas.microsoft.com/office/drawing/2014/main" id="{8A13F7BA-4665-475A-9CE2-BEA1F0FC0657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7" y="1617"/>
              <a:ext cx="80" cy="40"/>
            </a:xfrm>
            <a:custGeom>
              <a:avLst/>
              <a:gdLst>
                <a:gd name="T0" fmla="*/ 16 w 59"/>
                <a:gd name="T1" fmla="*/ 0 h 29"/>
                <a:gd name="T2" fmla="*/ 0 w 59"/>
                <a:gd name="T3" fmla="*/ 11 h 29"/>
                <a:gd name="T4" fmla="*/ 169 w 59"/>
                <a:gd name="T5" fmla="*/ 105 h 29"/>
                <a:gd name="T6" fmla="*/ 198 w 59"/>
                <a:gd name="T7" fmla="*/ 102 h 29"/>
                <a:gd name="T8" fmla="*/ 16 w 59"/>
                <a:gd name="T9" fmla="*/ 0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9" h="29">
                  <a:moveTo>
                    <a:pt x="5" y="0"/>
                  </a:moveTo>
                  <a:cubicBezTo>
                    <a:pt x="3" y="1"/>
                    <a:pt x="1" y="2"/>
                    <a:pt x="0" y="3"/>
                  </a:cubicBezTo>
                  <a:cubicBezTo>
                    <a:pt x="16" y="15"/>
                    <a:pt x="33" y="29"/>
                    <a:pt x="50" y="29"/>
                  </a:cubicBezTo>
                  <a:cubicBezTo>
                    <a:pt x="53" y="29"/>
                    <a:pt x="56" y="29"/>
                    <a:pt x="59" y="28"/>
                  </a:cubicBezTo>
                  <a:cubicBezTo>
                    <a:pt x="44" y="17"/>
                    <a:pt x="24" y="8"/>
                    <a:pt x="5" y="0"/>
                  </a:cubicBezTo>
                </a:path>
              </a:pathLst>
            </a:custGeom>
            <a:solidFill>
              <a:srgbClr val="8178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045" name="Freeform 5576">
              <a:extLst>
                <a:ext uri="{FF2B5EF4-FFF2-40B4-BE49-F238E27FC236}">
                  <a16:creationId xmlns:a16="http://schemas.microsoft.com/office/drawing/2014/main" id="{35A79310-FBB1-4EB3-9939-9349191CC877}"/>
                </a:ext>
              </a:extLst>
            </p:cNvPr>
            <p:cNvSpPr>
              <a:spLocks/>
            </p:cNvSpPr>
            <p:nvPr/>
          </p:nvSpPr>
          <p:spPr bwMode="auto">
            <a:xfrm>
              <a:off x="4998" y="1608"/>
              <a:ext cx="26" cy="13"/>
            </a:xfrm>
            <a:custGeom>
              <a:avLst/>
              <a:gdLst>
                <a:gd name="T0" fmla="*/ 0 w 19"/>
                <a:gd name="T1" fmla="*/ 0 h 10"/>
                <a:gd name="T2" fmla="*/ 49 w 19"/>
                <a:gd name="T3" fmla="*/ 29 h 10"/>
                <a:gd name="T4" fmla="*/ 67 w 19"/>
                <a:gd name="T5" fmla="*/ 21 h 10"/>
                <a:gd name="T6" fmla="*/ 0 w 19"/>
                <a:gd name="T7" fmla="*/ 0 h 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9" h="10">
                  <a:moveTo>
                    <a:pt x="0" y="0"/>
                  </a:moveTo>
                  <a:cubicBezTo>
                    <a:pt x="5" y="3"/>
                    <a:pt x="9" y="6"/>
                    <a:pt x="14" y="10"/>
                  </a:cubicBezTo>
                  <a:cubicBezTo>
                    <a:pt x="15" y="9"/>
                    <a:pt x="17" y="8"/>
                    <a:pt x="19" y="7"/>
                  </a:cubicBezTo>
                  <a:cubicBezTo>
                    <a:pt x="12" y="4"/>
                    <a:pt x="6" y="2"/>
                    <a:pt x="0" y="0"/>
                  </a:cubicBezTo>
                </a:path>
              </a:pathLst>
            </a:custGeom>
            <a:solidFill>
              <a:srgbClr val="8D84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046" name="Freeform 5577">
              <a:extLst>
                <a:ext uri="{FF2B5EF4-FFF2-40B4-BE49-F238E27FC236}">
                  <a16:creationId xmlns:a16="http://schemas.microsoft.com/office/drawing/2014/main" id="{D921828C-F2E2-4CD3-B9B4-E9BB02C752F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449" y="1581"/>
              <a:ext cx="85" cy="29"/>
            </a:xfrm>
            <a:custGeom>
              <a:avLst/>
              <a:gdLst>
                <a:gd name="T0" fmla="*/ 113 w 63"/>
                <a:gd name="T1" fmla="*/ 16 h 22"/>
                <a:gd name="T2" fmla="*/ 0 w 63"/>
                <a:gd name="T3" fmla="*/ 66 h 22"/>
                <a:gd name="T4" fmla="*/ 43 w 63"/>
                <a:gd name="T5" fmla="*/ 58 h 22"/>
                <a:gd name="T6" fmla="*/ 142 w 63"/>
                <a:gd name="T7" fmla="*/ 26 h 22"/>
                <a:gd name="T8" fmla="*/ 113 w 63"/>
                <a:gd name="T9" fmla="*/ 16 h 22"/>
                <a:gd name="T10" fmla="*/ 209 w 63"/>
                <a:gd name="T11" fmla="*/ 0 h 22"/>
                <a:gd name="T12" fmla="*/ 182 w 63"/>
                <a:gd name="T13" fmla="*/ 1 h 22"/>
                <a:gd name="T14" fmla="*/ 150 w 63"/>
                <a:gd name="T15" fmla="*/ 7 h 22"/>
                <a:gd name="T16" fmla="*/ 169 w 63"/>
                <a:gd name="T17" fmla="*/ 16 h 22"/>
                <a:gd name="T18" fmla="*/ 209 w 63"/>
                <a:gd name="T19" fmla="*/ 0 h 2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63" h="22">
                  <a:moveTo>
                    <a:pt x="34" y="5"/>
                  </a:moveTo>
                  <a:cubicBezTo>
                    <a:pt x="22" y="9"/>
                    <a:pt x="10" y="15"/>
                    <a:pt x="0" y="22"/>
                  </a:cubicBezTo>
                  <a:cubicBezTo>
                    <a:pt x="4" y="21"/>
                    <a:pt x="8" y="21"/>
                    <a:pt x="13" y="19"/>
                  </a:cubicBezTo>
                  <a:cubicBezTo>
                    <a:pt x="23" y="16"/>
                    <a:pt x="33" y="12"/>
                    <a:pt x="43" y="8"/>
                  </a:cubicBezTo>
                  <a:cubicBezTo>
                    <a:pt x="40" y="7"/>
                    <a:pt x="37" y="6"/>
                    <a:pt x="34" y="5"/>
                  </a:cubicBezTo>
                  <a:moveTo>
                    <a:pt x="63" y="0"/>
                  </a:moveTo>
                  <a:cubicBezTo>
                    <a:pt x="60" y="0"/>
                    <a:pt x="58" y="0"/>
                    <a:pt x="55" y="1"/>
                  </a:cubicBezTo>
                  <a:cubicBezTo>
                    <a:pt x="52" y="1"/>
                    <a:pt x="49" y="2"/>
                    <a:pt x="45" y="2"/>
                  </a:cubicBezTo>
                  <a:cubicBezTo>
                    <a:pt x="47" y="3"/>
                    <a:pt x="49" y="4"/>
                    <a:pt x="51" y="5"/>
                  </a:cubicBezTo>
                  <a:cubicBezTo>
                    <a:pt x="55" y="3"/>
                    <a:pt x="59" y="2"/>
                    <a:pt x="63" y="0"/>
                  </a:cubicBezTo>
                </a:path>
              </a:pathLst>
            </a:custGeom>
            <a:solidFill>
              <a:srgbClr val="8178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047" name="Freeform 5578">
              <a:extLst>
                <a:ext uri="{FF2B5EF4-FFF2-40B4-BE49-F238E27FC236}">
                  <a16:creationId xmlns:a16="http://schemas.microsoft.com/office/drawing/2014/main" id="{3E80711F-9747-4A64-AC30-E1AAE76508AF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5" y="1583"/>
              <a:ext cx="23" cy="8"/>
            </a:xfrm>
            <a:custGeom>
              <a:avLst/>
              <a:gdLst>
                <a:gd name="T0" fmla="*/ 37 w 17"/>
                <a:gd name="T1" fmla="*/ 0 h 6"/>
                <a:gd name="T2" fmla="*/ 0 w 17"/>
                <a:gd name="T3" fmla="*/ 9 h 6"/>
                <a:gd name="T4" fmla="*/ 30 w 17"/>
                <a:gd name="T5" fmla="*/ 20 h 6"/>
                <a:gd name="T6" fmla="*/ 57 w 17"/>
                <a:gd name="T7" fmla="*/ 9 h 6"/>
                <a:gd name="T8" fmla="*/ 37 w 17"/>
                <a:gd name="T9" fmla="*/ 0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6">
                  <a:moveTo>
                    <a:pt x="11" y="0"/>
                  </a:moveTo>
                  <a:cubicBezTo>
                    <a:pt x="8" y="1"/>
                    <a:pt x="4" y="2"/>
                    <a:pt x="0" y="3"/>
                  </a:cubicBezTo>
                  <a:cubicBezTo>
                    <a:pt x="3" y="4"/>
                    <a:pt x="6" y="5"/>
                    <a:pt x="9" y="6"/>
                  </a:cubicBezTo>
                  <a:cubicBezTo>
                    <a:pt x="12" y="5"/>
                    <a:pt x="14" y="4"/>
                    <a:pt x="17" y="3"/>
                  </a:cubicBezTo>
                  <a:cubicBezTo>
                    <a:pt x="15" y="2"/>
                    <a:pt x="13" y="1"/>
                    <a:pt x="11" y="0"/>
                  </a:cubicBezTo>
                </a:path>
              </a:pathLst>
            </a:custGeom>
            <a:solidFill>
              <a:srgbClr val="989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048" name="Freeform 5579">
              <a:extLst>
                <a:ext uri="{FF2B5EF4-FFF2-40B4-BE49-F238E27FC236}">
                  <a16:creationId xmlns:a16="http://schemas.microsoft.com/office/drawing/2014/main" id="{42E709A2-F9D2-483E-874C-03BEA5CEAFBE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1" y="1532"/>
              <a:ext cx="9" cy="20"/>
            </a:xfrm>
            <a:custGeom>
              <a:avLst/>
              <a:gdLst>
                <a:gd name="T0" fmla="*/ 0 w 7"/>
                <a:gd name="T1" fmla="*/ 0 h 15"/>
                <a:gd name="T2" fmla="*/ 10 w 7"/>
                <a:gd name="T3" fmla="*/ 48 h 15"/>
                <a:gd name="T4" fmla="*/ 19 w 7"/>
                <a:gd name="T5" fmla="*/ 48 h 15"/>
                <a:gd name="T6" fmla="*/ 13 w 7"/>
                <a:gd name="T7" fmla="*/ 0 h 15"/>
                <a:gd name="T8" fmla="*/ 0 w 7"/>
                <a:gd name="T9" fmla="*/ 0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15">
                  <a:moveTo>
                    <a:pt x="0" y="0"/>
                  </a:moveTo>
                  <a:cubicBezTo>
                    <a:pt x="1" y="5"/>
                    <a:pt x="3" y="10"/>
                    <a:pt x="4" y="15"/>
                  </a:cubicBezTo>
                  <a:cubicBezTo>
                    <a:pt x="5" y="15"/>
                    <a:pt x="6" y="15"/>
                    <a:pt x="7" y="15"/>
                  </a:cubicBezTo>
                  <a:cubicBezTo>
                    <a:pt x="7" y="10"/>
                    <a:pt x="6" y="5"/>
                    <a:pt x="5" y="0"/>
                  </a:cubicBezTo>
                  <a:cubicBezTo>
                    <a:pt x="3" y="0"/>
                    <a:pt x="2" y="0"/>
                    <a:pt x="0" y="0"/>
                  </a:cubicBezTo>
                </a:path>
              </a:pathLst>
            </a:custGeom>
            <a:solidFill>
              <a:srgbClr val="8D84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049" name="Freeform 5580">
              <a:extLst>
                <a:ext uri="{FF2B5EF4-FFF2-40B4-BE49-F238E27FC236}">
                  <a16:creationId xmlns:a16="http://schemas.microsoft.com/office/drawing/2014/main" id="{1DCE5EA4-685B-40D6-BC14-6100938350F6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8" y="1532"/>
              <a:ext cx="19" cy="24"/>
            </a:xfrm>
            <a:custGeom>
              <a:avLst/>
              <a:gdLst>
                <a:gd name="T0" fmla="*/ 0 w 14"/>
                <a:gd name="T1" fmla="*/ 0 h 18"/>
                <a:gd name="T2" fmla="*/ 7 w 14"/>
                <a:gd name="T3" fmla="*/ 48 h 18"/>
                <a:gd name="T4" fmla="*/ 48 w 14"/>
                <a:gd name="T5" fmla="*/ 57 h 18"/>
                <a:gd name="T6" fmla="*/ 45 w 14"/>
                <a:gd name="T7" fmla="*/ 7 h 18"/>
                <a:gd name="T8" fmla="*/ 0 w 14"/>
                <a:gd name="T9" fmla="*/ 0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8">
                  <a:moveTo>
                    <a:pt x="0" y="0"/>
                  </a:moveTo>
                  <a:cubicBezTo>
                    <a:pt x="1" y="5"/>
                    <a:pt x="2" y="10"/>
                    <a:pt x="2" y="15"/>
                  </a:cubicBezTo>
                  <a:cubicBezTo>
                    <a:pt x="6" y="16"/>
                    <a:pt x="10" y="17"/>
                    <a:pt x="14" y="18"/>
                  </a:cubicBezTo>
                  <a:cubicBezTo>
                    <a:pt x="14" y="12"/>
                    <a:pt x="14" y="7"/>
                    <a:pt x="13" y="2"/>
                  </a:cubicBezTo>
                  <a:cubicBezTo>
                    <a:pt x="8" y="1"/>
                    <a:pt x="4" y="1"/>
                    <a:pt x="0" y="0"/>
                  </a:cubicBezTo>
                </a:path>
              </a:pathLst>
            </a:custGeom>
            <a:solidFill>
              <a:srgbClr val="B7B1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050" name="Freeform 5581">
              <a:extLst>
                <a:ext uri="{FF2B5EF4-FFF2-40B4-BE49-F238E27FC236}">
                  <a16:creationId xmlns:a16="http://schemas.microsoft.com/office/drawing/2014/main" id="{77DE5264-C757-4487-A99D-D6E61318C8EC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3" y="1556"/>
              <a:ext cx="6" cy="8"/>
            </a:xfrm>
            <a:custGeom>
              <a:avLst/>
              <a:gdLst>
                <a:gd name="T0" fmla="*/ 0 w 4"/>
                <a:gd name="T1" fmla="*/ 0 h 6"/>
                <a:gd name="T2" fmla="*/ 8 w 4"/>
                <a:gd name="T3" fmla="*/ 20 h 6"/>
                <a:gd name="T4" fmla="*/ 21 w 4"/>
                <a:gd name="T5" fmla="*/ 7 h 6"/>
                <a:gd name="T6" fmla="*/ 0 w 4"/>
                <a:gd name="T7" fmla="*/ 0 h 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6">
                  <a:moveTo>
                    <a:pt x="0" y="0"/>
                  </a:moveTo>
                  <a:cubicBezTo>
                    <a:pt x="1" y="2"/>
                    <a:pt x="1" y="4"/>
                    <a:pt x="1" y="6"/>
                  </a:cubicBezTo>
                  <a:cubicBezTo>
                    <a:pt x="2" y="4"/>
                    <a:pt x="3" y="3"/>
                    <a:pt x="4" y="2"/>
                  </a:cubicBezTo>
                  <a:cubicBezTo>
                    <a:pt x="3" y="1"/>
                    <a:pt x="2" y="1"/>
                    <a:pt x="0" y="0"/>
                  </a:cubicBezTo>
                </a:path>
              </a:pathLst>
            </a:custGeom>
            <a:solidFill>
              <a:srgbClr val="8D84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051" name="Freeform 5582">
              <a:extLst>
                <a:ext uri="{FF2B5EF4-FFF2-40B4-BE49-F238E27FC236}">
                  <a16:creationId xmlns:a16="http://schemas.microsoft.com/office/drawing/2014/main" id="{E1EA4A4E-640F-431E-93E7-AC55AB8E1C35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9" y="1549"/>
              <a:ext cx="26" cy="38"/>
            </a:xfrm>
            <a:custGeom>
              <a:avLst/>
              <a:gdLst>
                <a:gd name="T0" fmla="*/ 14 w 19"/>
                <a:gd name="T1" fmla="*/ 0 h 28"/>
                <a:gd name="T2" fmla="*/ 0 w 19"/>
                <a:gd name="T3" fmla="*/ 96 h 28"/>
                <a:gd name="T4" fmla="*/ 0 w 19"/>
                <a:gd name="T5" fmla="*/ 96 h 28"/>
                <a:gd name="T6" fmla="*/ 30 w 19"/>
                <a:gd name="T7" fmla="*/ 92 h 28"/>
                <a:gd name="T8" fmla="*/ 67 w 19"/>
                <a:gd name="T9" fmla="*/ 37 h 28"/>
                <a:gd name="T10" fmla="*/ 64 w 19"/>
                <a:gd name="T11" fmla="*/ 19 h 28"/>
                <a:gd name="T12" fmla="*/ 14 w 19"/>
                <a:gd name="T13" fmla="*/ 0 h 2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" h="28">
                  <a:moveTo>
                    <a:pt x="4" y="0"/>
                  </a:moveTo>
                  <a:cubicBezTo>
                    <a:pt x="2" y="9"/>
                    <a:pt x="1" y="18"/>
                    <a:pt x="0" y="28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3" y="28"/>
                    <a:pt x="6" y="27"/>
                    <a:pt x="9" y="27"/>
                  </a:cubicBezTo>
                  <a:cubicBezTo>
                    <a:pt x="12" y="21"/>
                    <a:pt x="16" y="16"/>
                    <a:pt x="19" y="11"/>
                  </a:cubicBezTo>
                  <a:cubicBezTo>
                    <a:pt x="19" y="9"/>
                    <a:pt x="19" y="7"/>
                    <a:pt x="18" y="5"/>
                  </a:cubicBezTo>
                  <a:cubicBezTo>
                    <a:pt x="13" y="4"/>
                    <a:pt x="9" y="2"/>
                    <a:pt x="4" y="0"/>
                  </a:cubicBezTo>
                </a:path>
              </a:pathLst>
            </a:custGeom>
            <a:solidFill>
              <a:srgbClr val="B7B1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052" name="Freeform 5583">
              <a:extLst>
                <a:ext uri="{FF2B5EF4-FFF2-40B4-BE49-F238E27FC236}">
                  <a16:creationId xmlns:a16="http://schemas.microsoft.com/office/drawing/2014/main" id="{CE2C5502-6E8B-4524-BB9C-E5173D565662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7" y="1551"/>
              <a:ext cx="242" cy="99"/>
            </a:xfrm>
            <a:custGeom>
              <a:avLst/>
              <a:gdLst>
                <a:gd name="T0" fmla="*/ 515 w 178"/>
                <a:gd name="T1" fmla="*/ 0 h 73"/>
                <a:gd name="T2" fmla="*/ 400 w 178"/>
                <a:gd name="T3" fmla="*/ 9 h 73"/>
                <a:gd name="T4" fmla="*/ 447 w 178"/>
                <a:gd name="T5" fmla="*/ 16 h 73"/>
                <a:gd name="T6" fmla="*/ 457 w 178"/>
                <a:gd name="T7" fmla="*/ 16 h 73"/>
                <a:gd name="T8" fmla="*/ 457 w 178"/>
                <a:gd name="T9" fmla="*/ 16 h 73"/>
                <a:gd name="T10" fmla="*/ 457 w 178"/>
                <a:gd name="T11" fmla="*/ 16 h 73"/>
                <a:gd name="T12" fmla="*/ 382 w 178"/>
                <a:gd name="T13" fmla="*/ 47 h 73"/>
                <a:gd name="T14" fmla="*/ 307 w 178"/>
                <a:gd name="T15" fmla="*/ 35 h 73"/>
                <a:gd name="T16" fmla="*/ 253 w 178"/>
                <a:gd name="T17" fmla="*/ 57 h 73"/>
                <a:gd name="T18" fmla="*/ 160 w 178"/>
                <a:gd name="T19" fmla="*/ 114 h 73"/>
                <a:gd name="T20" fmla="*/ 163 w 178"/>
                <a:gd name="T21" fmla="*/ 114 h 73"/>
                <a:gd name="T22" fmla="*/ 160 w 178"/>
                <a:gd name="T23" fmla="*/ 114 h 73"/>
                <a:gd name="T24" fmla="*/ 0 w 178"/>
                <a:gd name="T25" fmla="*/ 247 h 73"/>
                <a:gd name="T26" fmla="*/ 160 w 178"/>
                <a:gd name="T27" fmla="*/ 170 h 73"/>
                <a:gd name="T28" fmla="*/ 407 w 178"/>
                <a:gd name="T29" fmla="*/ 140 h 73"/>
                <a:gd name="T30" fmla="*/ 598 w 178"/>
                <a:gd name="T31" fmla="*/ 118 h 73"/>
                <a:gd name="T32" fmla="*/ 606 w 178"/>
                <a:gd name="T33" fmla="*/ 64 h 73"/>
                <a:gd name="T34" fmla="*/ 608 w 178"/>
                <a:gd name="T35" fmla="*/ 45 h 73"/>
                <a:gd name="T36" fmla="*/ 515 w 178"/>
                <a:gd name="T37" fmla="*/ 0 h 73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178" h="73">
                  <a:moveTo>
                    <a:pt x="151" y="0"/>
                  </a:moveTo>
                  <a:cubicBezTo>
                    <a:pt x="139" y="0"/>
                    <a:pt x="128" y="2"/>
                    <a:pt x="117" y="3"/>
                  </a:cubicBezTo>
                  <a:cubicBezTo>
                    <a:pt x="122" y="5"/>
                    <a:pt x="127" y="5"/>
                    <a:pt x="131" y="5"/>
                  </a:cubicBezTo>
                  <a:cubicBezTo>
                    <a:pt x="132" y="5"/>
                    <a:pt x="133" y="5"/>
                    <a:pt x="134" y="5"/>
                  </a:cubicBezTo>
                  <a:cubicBezTo>
                    <a:pt x="134" y="5"/>
                    <a:pt x="134" y="5"/>
                    <a:pt x="134" y="5"/>
                  </a:cubicBezTo>
                  <a:cubicBezTo>
                    <a:pt x="134" y="5"/>
                    <a:pt x="134" y="5"/>
                    <a:pt x="134" y="5"/>
                  </a:cubicBezTo>
                  <a:cubicBezTo>
                    <a:pt x="129" y="12"/>
                    <a:pt x="121" y="14"/>
                    <a:pt x="112" y="14"/>
                  </a:cubicBezTo>
                  <a:cubicBezTo>
                    <a:pt x="105" y="14"/>
                    <a:pt x="97" y="13"/>
                    <a:pt x="90" y="10"/>
                  </a:cubicBezTo>
                  <a:cubicBezTo>
                    <a:pt x="84" y="12"/>
                    <a:pt x="78" y="15"/>
                    <a:pt x="74" y="17"/>
                  </a:cubicBezTo>
                  <a:cubicBezTo>
                    <a:pt x="67" y="21"/>
                    <a:pt x="58" y="27"/>
                    <a:pt x="47" y="34"/>
                  </a:cubicBezTo>
                  <a:cubicBezTo>
                    <a:pt x="48" y="34"/>
                    <a:pt x="48" y="34"/>
                    <a:pt x="48" y="34"/>
                  </a:cubicBezTo>
                  <a:cubicBezTo>
                    <a:pt x="48" y="34"/>
                    <a:pt x="47" y="34"/>
                    <a:pt x="47" y="34"/>
                  </a:cubicBezTo>
                  <a:cubicBezTo>
                    <a:pt x="31" y="45"/>
                    <a:pt x="13" y="59"/>
                    <a:pt x="0" y="73"/>
                  </a:cubicBezTo>
                  <a:cubicBezTo>
                    <a:pt x="15" y="61"/>
                    <a:pt x="33" y="53"/>
                    <a:pt x="47" y="50"/>
                  </a:cubicBezTo>
                  <a:cubicBezTo>
                    <a:pt x="70" y="45"/>
                    <a:pt x="95" y="46"/>
                    <a:pt x="119" y="41"/>
                  </a:cubicBezTo>
                  <a:cubicBezTo>
                    <a:pt x="138" y="37"/>
                    <a:pt x="155" y="35"/>
                    <a:pt x="175" y="35"/>
                  </a:cubicBezTo>
                  <a:cubicBezTo>
                    <a:pt x="175" y="30"/>
                    <a:pt x="176" y="25"/>
                    <a:pt x="177" y="19"/>
                  </a:cubicBezTo>
                  <a:cubicBezTo>
                    <a:pt x="177" y="17"/>
                    <a:pt x="178" y="15"/>
                    <a:pt x="178" y="13"/>
                  </a:cubicBezTo>
                  <a:cubicBezTo>
                    <a:pt x="169" y="10"/>
                    <a:pt x="159" y="6"/>
                    <a:pt x="151" y="0"/>
                  </a:cubicBezTo>
                </a:path>
              </a:pathLst>
            </a:custGeom>
            <a:solidFill>
              <a:srgbClr val="8178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053" name="Freeform 5584">
              <a:extLst>
                <a:ext uri="{FF2B5EF4-FFF2-40B4-BE49-F238E27FC236}">
                  <a16:creationId xmlns:a16="http://schemas.microsoft.com/office/drawing/2014/main" id="{42E95D8F-0CAF-4599-B68F-A5178FF949F0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0" y="1555"/>
              <a:ext cx="59" cy="15"/>
            </a:xfrm>
            <a:custGeom>
              <a:avLst/>
              <a:gdLst>
                <a:gd name="T0" fmla="*/ 86 w 44"/>
                <a:gd name="T1" fmla="*/ 0 h 11"/>
                <a:gd name="T2" fmla="*/ 0 w 44"/>
                <a:gd name="T3" fmla="*/ 26 h 11"/>
                <a:gd name="T4" fmla="*/ 72 w 44"/>
                <a:gd name="T5" fmla="*/ 37 h 11"/>
                <a:gd name="T6" fmla="*/ 142 w 44"/>
                <a:gd name="T7" fmla="*/ 7 h 11"/>
                <a:gd name="T8" fmla="*/ 133 w 44"/>
                <a:gd name="T9" fmla="*/ 7 h 11"/>
                <a:gd name="T10" fmla="*/ 86 w 44"/>
                <a:gd name="T11" fmla="*/ 0 h 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4" h="11">
                  <a:moveTo>
                    <a:pt x="27" y="0"/>
                  </a:moveTo>
                  <a:cubicBezTo>
                    <a:pt x="17" y="2"/>
                    <a:pt x="8" y="5"/>
                    <a:pt x="0" y="7"/>
                  </a:cubicBezTo>
                  <a:cubicBezTo>
                    <a:pt x="7" y="10"/>
                    <a:pt x="15" y="11"/>
                    <a:pt x="22" y="11"/>
                  </a:cubicBezTo>
                  <a:cubicBezTo>
                    <a:pt x="31" y="11"/>
                    <a:pt x="39" y="9"/>
                    <a:pt x="44" y="2"/>
                  </a:cubicBezTo>
                  <a:cubicBezTo>
                    <a:pt x="43" y="2"/>
                    <a:pt x="42" y="2"/>
                    <a:pt x="41" y="2"/>
                  </a:cubicBezTo>
                  <a:cubicBezTo>
                    <a:pt x="37" y="2"/>
                    <a:pt x="32" y="2"/>
                    <a:pt x="27" y="0"/>
                  </a:cubicBezTo>
                </a:path>
              </a:pathLst>
            </a:custGeom>
            <a:solidFill>
              <a:srgbClr val="989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054" name="Freeform 5585">
              <a:extLst>
                <a:ext uri="{FF2B5EF4-FFF2-40B4-BE49-F238E27FC236}">
                  <a16:creationId xmlns:a16="http://schemas.microsoft.com/office/drawing/2014/main" id="{255BAB54-7592-4DD8-B337-6DFECA24A8BB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1" y="1597"/>
              <a:ext cx="2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16 w 1"/>
                <a:gd name="T5" fmla="*/ 0 h 1"/>
                <a:gd name="T6" fmla="*/ 0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rgbClr val="989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055" name="Freeform 5586">
              <a:extLst>
                <a:ext uri="{FF2B5EF4-FFF2-40B4-BE49-F238E27FC236}">
                  <a16:creationId xmlns:a16="http://schemas.microsoft.com/office/drawing/2014/main" id="{A39653C6-5A81-4F89-BB72-1107AF84179C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5" y="1568"/>
              <a:ext cx="84" cy="30"/>
            </a:xfrm>
            <a:custGeom>
              <a:avLst/>
              <a:gdLst>
                <a:gd name="T0" fmla="*/ 9 w 62"/>
                <a:gd name="T1" fmla="*/ 0 h 22"/>
                <a:gd name="T2" fmla="*/ 7 w 62"/>
                <a:gd name="T3" fmla="*/ 20 h 22"/>
                <a:gd name="T4" fmla="*/ 0 w 62"/>
                <a:gd name="T5" fmla="*/ 76 h 22"/>
                <a:gd name="T6" fmla="*/ 16 w 62"/>
                <a:gd name="T7" fmla="*/ 76 h 22"/>
                <a:gd name="T8" fmla="*/ 209 w 62"/>
                <a:gd name="T9" fmla="*/ 48 h 22"/>
                <a:gd name="T10" fmla="*/ 209 w 62"/>
                <a:gd name="T11" fmla="*/ 48 h 22"/>
                <a:gd name="T12" fmla="*/ 196 w 62"/>
                <a:gd name="T13" fmla="*/ 46 h 22"/>
                <a:gd name="T14" fmla="*/ 56 w 62"/>
                <a:gd name="T15" fmla="*/ 14 h 22"/>
                <a:gd name="T16" fmla="*/ 41 w 62"/>
                <a:gd name="T17" fmla="*/ 48 h 22"/>
                <a:gd name="T18" fmla="*/ 20 w 62"/>
                <a:gd name="T19" fmla="*/ 1 h 22"/>
                <a:gd name="T20" fmla="*/ 9 w 62"/>
                <a:gd name="T21" fmla="*/ 0 h 2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62" h="22">
                  <a:moveTo>
                    <a:pt x="3" y="0"/>
                  </a:moveTo>
                  <a:cubicBezTo>
                    <a:pt x="3" y="2"/>
                    <a:pt x="2" y="4"/>
                    <a:pt x="2" y="6"/>
                  </a:cubicBezTo>
                  <a:cubicBezTo>
                    <a:pt x="1" y="12"/>
                    <a:pt x="0" y="17"/>
                    <a:pt x="0" y="22"/>
                  </a:cubicBezTo>
                  <a:cubicBezTo>
                    <a:pt x="1" y="22"/>
                    <a:pt x="3" y="22"/>
                    <a:pt x="5" y="22"/>
                  </a:cubicBezTo>
                  <a:cubicBezTo>
                    <a:pt x="24" y="22"/>
                    <a:pt x="43" y="18"/>
                    <a:pt x="62" y="14"/>
                  </a:cubicBezTo>
                  <a:cubicBezTo>
                    <a:pt x="62" y="14"/>
                    <a:pt x="62" y="14"/>
                    <a:pt x="62" y="14"/>
                  </a:cubicBezTo>
                  <a:cubicBezTo>
                    <a:pt x="60" y="14"/>
                    <a:pt x="59" y="14"/>
                    <a:pt x="58" y="13"/>
                  </a:cubicBezTo>
                  <a:cubicBezTo>
                    <a:pt x="43" y="10"/>
                    <a:pt x="29" y="8"/>
                    <a:pt x="16" y="4"/>
                  </a:cubicBezTo>
                  <a:cubicBezTo>
                    <a:pt x="15" y="8"/>
                    <a:pt x="13" y="11"/>
                    <a:pt x="12" y="14"/>
                  </a:cubicBezTo>
                  <a:cubicBezTo>
                    <a:pt x="9" y="10"/>
                    <a:pt x="8" y="5"/>
                    <a:pt x="6" y="1"/>
                  </a:cubicBezTo>
                  <a:cubicBezTo>
                    <a:pt x="5" y="1"/>
                    <a:pt x="4" y="0"/>
                    <a:pt x="3" y="0"/>
                  </a:cubicBezTo>
                </a:path>
              </a:pathLst>
            </a:custGeom>
            <a:solidFill>
              <a:srgbClr val="B0A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056" name="Freeform 5587">
              <a:extLst>
                <a:ext uri="{FF2B5EF4-FFF2-40B4-BE49-F238E27FC236}">
                  <a16:creationId xmlns:a16="http://schemas.microsoft.com/office/drawing/2014/main" id="{23B81D64-40A8-49A9-94B0-7E8CFC3238E9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7" y="1556"/>
              <a:ext cx="62" cy="31"/>
            </a:xfrm>
            <a:custGeom>
              <a:avLst/>
              <a:gdLst>
                <a:gd name="T0" fmla="*/ 0 w 46"/>
                <a:gd name="T1" fmla="*/ 0 h 23"/>
                <a:gd name="T2" fmla="*/ 0 w 46"/>
                <a:gd name="T3" fmla="*/ 43 h 23"/>
                <a:gd name="T4" fmla="*/ 140 w 46"/>
                <a:gd name="T5" fmla="*/ 73 h 23"/>
                <a:gd name="T6" fmla="*/ 152 w 46"/>
                <a:gd name="T7" fmla="*/ 77 h 23"/>
                <a:gd name="T8" fmla="*/ 152 w 46"/>
                <a:gd name="T9" fmla="*/ 77 h 23"/>
                <a:gd name="T10" fmla="*/ 40 w 46"/>
                <a:gd name="T11" fmla="*/ 20 h 23"/>
                <a:gd name="T12" fmla="*/ 63 w 46"/>
                <a:gd name="T13" fmla="*/ 20 h 23"/>
                <a:gd name="T14" fmla="*/ 0 w 46"/>
                <a:gd name="T15" fmla="*/ 0 h 2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6" h="23">
                  <a:moveTo>
                    <a:pt x="0" y="0"/>
                  </a:moveTo>
                  <a:cubicBezTo>
                    <a:pt x="1" y="4"/>
                    <a:pt x="0" y="9"/>
                    <a:pt x="0" y="13"/>
                  </a:cubicBezTo>
                  <a:cubicBezTo>
                    <a:pt x="13" y="17"/>
                    <a:pt x="27" y="19"/>
                    <a:pt x="42" y="22"/>
                  </a:cubicBezTo>
                  <a:cubicBezTo>
                    <a:pt x="43" y="23"/>
                    <a:pt x="44" y="23"/>
                    <a:pt x="46" y="23"/>
                  </a:cubicBezTo>
                  <a:cubicBezTo>
                    <a:pt x="46" y="23"/>
                    <a:pt x="46" y="23"/>
                    <a:pt x="46" y="23"/>
                  </a:cubicBezTo>
                  <a:cubicBezTo>
                    <a:pt x="38" y="16"/>
                    <a:pt x="26" y="10"/>
                    <a:pt x="12" y="6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3" y="3"/>
                    <a:pt x="7" y="1"/>
                    <a:pt x="0" y="0"/>
                  </a:cubicBezTo>
                </a:path>
              </a:pathLst>
            </a:custGeom>
            <a:solidFill>
              <a:srgbClr val="B7B1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057" name="Freeform 5588">
              <a:extLst>
                <a:ext uri="{FF2B5EF4-FFF2-40B4-BE49-F238E27FC236}">
                  <a16:creationId xmlns:a16="http://schemas.microsoft.com/office/drawing/2014/main" id="{41838E36-EA6C-4E00-8B38-EA5E76DFBA3D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2" y="1551"/>
              <a:ext cx="38" cy="17"/>
            </a:xfrm>
            <a:custGeom>
              <a:avLst/>
              <a:gdLst>
                <a:gd name="T0" fmla="*/ 20 w 28"/>
                <a:gd name="T1" fmla="*/ 0 h 13"/>
                <a:gd name="T2" fmla="*/ 0 w 28"/>
                <a:gd name="T3" fmla="*/ 0 h 13"/>
                <a:gd name="T4" fmla="*/ 92 w 28"/>
                <a:gd name="T5" fmla="*/ 38 h 13"/>
                <a:gd name="T6" fmla="*/ 96 w 28"/>
                <a:gd name="T7" fmla="*/ 22 h 13"/>
                <a:gd name="T8" fmla="*/ 84 w 28"/>
                <a:gd name="T9" fmla="*/ 1 h 13"/>
                <a:gd name="T10" fmla="*/ 20 w 28"/>
                <a:gd name="T11" fmla="*/ 0 h 1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8" h="13">
                  <a:moveTo>
                    <a:pt x="6" y="0"/>
                  </a:moveTo>
                  <a:cubicBezTo>
                    <a:pt x="4" y="0"/>
                    <a:pt x="2" y="0"/>
                    <a:pt x="0" y="0"/>
                  </a:cubicBezTo>
                  <a:cubicBezTo>
                    <a:pt x="8" y="6"/>
                    <a:pt x="18" y="10"/>
                    <a:pt x="27" y="13"/>
                  </a:cubicBezTo>
                  <a:cubicBezTo>
                    <a:pt x="27" y="11"/>
                    <a:pt x="28" y="10"/>
                    <a:pt x="28" y="8"/>
                  </a:cubicBezTo>
                  <a:cubicBezTo>
                    <a:pt x="27" y="6"/>
                    <a:pt x="26" y="3"/>
                    <a:pt x="25" y="1"/>
                  </a:cubicBezTo>
                  <a:cubicBezTo>
                    <a:pt x="19" y="0"/>
                    <a:pt x="12" y="0"/>
                    <a:pt x="6" y="0"/>
                  </a:cubicBezTo>
                </a:path>
              </a:pathLst>
            </a:custGeom>
            <a:solidFill>
              <a:srgbClr val="8D84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058" name="Freeform 5589">
              <a:extLst>
                <a:ext uri="{FF2B5EF4-FFF2-40B4-BE49-F238E27FC236}">
                  <a16:creationId xmlns:a16="http://schemas.microsoft.com/office/drawing/2014/main" id="{971F6637-861E-4A98-B595-443F68843128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9" y="1562"/>
              <a:ext cx="4" cy="8"/>
            </a:xfrm>
            <a:custGeom>
              <a:avLst/>
              <a:gdLst>
                <a:gd name="T0" fmla="*/ 1 w 3"/>
                <a:gd name="T1" fmla="*/ 0 h 6"/>
                <a:gd name="T2" fmla="*/ 0 w 3"/>
                <a:gd name="T3" fmla="*/ 16 h 6"/>
                <a:gd name="T4" fmla="*/ 9 w 3"/>
                <a:gd name="T5" fmla="*/ 20 h 6"/>
                <a:gd name="T6" fmla="*/ 1 w 3"/>
                <a:gd name="T7" fmla="*/ 0 h 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6">
                  <a:moveTo>
                    <a:pt x="1" y="0"/>
                  </a:moveTo>
                  <a:cubicBezTo>
                    <a:pt x="1" y="2"/>
                    <a:pt x="0" y="3"/>
                    <a:pt x="0" y="5"/>
                  </a:cubicBezTo>
                  <a:cubicBezTo>
                    <a:pt x="1" y="5"/>
                    <a:pt x="2" y="6"/>
                    <a:pt x="3" y="6"/>
                  </a:cubicBezTo>
                  <a:cubicBezTo>
                    <a:pt x="2" y="4"/>
                    <a:pt x="1" y="2"/>
                    <a:pt x="1" y="0"/>
                  </a:cubicBezTo>
                </a:path>
              </a:pathLst>
            </a:custGeom>
            <a:solidFill>
              <a:srgbClr val="B7B1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059" name="Freeform 5590">
              <a:extLst>
                <a:ext uri="{FF2B5EF4-FFF2-40B4-BE49-F238E27FC236}">
                  <a16:creationId xmlns:a16="http://schemas.microsoft.com/office/drawing/2014/main" id="{C51F2A2C-FBB1-4E47-8278-61330A3AE9A9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3" y="1570"/>
              <a:ext cx="14" cy="17"/>
            </a:xfrm>
            <a:custGeom>
              <a:avLst/>
              <a:gdLst>
                <a:gd name="T0" fmla="*/ 0 w 10"/>
                <a:gd name="T1" fmla="*/ 0 h 13"/>
                <a:gd name="T2" fmla="*/ 21 w 10"/>
                <a:gd name="T3" fmla="*/ 38 h 13"/>
                <a:gd name="T4" fmla="*/ 39 w 10"/>
                <a:gd name="T5" fmla="*/ 9 h 13"/>
                <a:gd name="T6" fmla="*/ 0 w 10"/>
                <a:gd name="T7" fmla="*/ 0 h 1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13">
                  <a:moveTo>
                    <a:pt x="0" y="0"/>
                  </a:moveTo>
                  <a:cubicBezTo>
                    <a:pt x="2" y="4"/>
                    <a:pt x="3" y="9"/>
                    <a:pt x="6" y="13"/>
                  </a:cubicBezTo>
                  <a:cubicBezTo>
                    <a:pt x="7" y="10"/>
                    <a:pt x="9" y="7"/>
                    <a:pt x="10" y="3"/>
                  </a:cubicBezTo>
                  <a:cubicBezTo>
                    <a:pt x="6" y="2"/>
                    <a:pt x="3" y="1"/>
                    <a:pt x="0" y="0"/>
                  </a:cubicBezTo>
                </a:path>
              </a:pathLst>
            </a:custGeom>
            <a:solidFill>
              <a:srgbClr val="B7B1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060" name="Freeform 5591">
              <a:extLst>
                <a:ext uri="{FF2B5EF4-FFF2-40B4-BE49-F238E27FC236}">
                  <a16:creationId xmlns:a16="http://schemas.microsoft.com/office/drawing/2014/main" id="{51D6F0EF-565C-432C-B6F9-7ED4E1EBF24D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6" y="1552"/>
              <a:ext cx="4" cy="10"/>
            </a:xfrm>
            <a:custGeom>
              <a:avLst/>
              <a:gdLst>
                <a:gd name="T0" fmla="*/ 0 w 3"/>
                <a:gd name="T1" fmla="*/ 0 h 7"/>
                <a:gd name="T2" fmla="*/ 9 w 3"/>
                <a:gd name="T3" fmla="*/ 29 h 7"/>
                <a:gd name="T4" fmla="*/ 9 w 3"/>
                <a:gd name="T5" fmla="*/ 0 h 7"/>
                <a:gd name="T6" fmla="*/ 0 w 3"/>
                <a:gd name="T7" fmla="*/ 0 h 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7">
                  <a:moveTo>
                    <a:pt x="0" y="0"/>
                  </a:moveTo>
                  <a:cubicBezTo>
                    <a:pt x="1" y="2"/>
                    <a:pt x="2" y="5"/>
                    <a:pt x="3" y="7"/>
                  </a:cubicBezTo>
                  <a:cubicBezTo>
                    <a:pt x="3" y="5"/>
                    <a:pt x="3" y="3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</a:path>
              </a:pathLst>
            </a:custGeom>
            <a:solidFill>
              <a:srgbClr val="978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061" name="Freeform 5592">
              <a:extLst>
                <a:ext uri="{FF2B5EF4-FFF2-40B4-BE49-F238E27FC236}">
                  <a16:creationId xmlns:a16="http://schemas.microsoft.com/office/drawing/2014/main" id="{2C0C5A82-3D2F-4764-B6A3-1590E2A91BDA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0" y="1552"/>
              <a:ext cx="18" cy="22"/>
            </a:xfrm>
            <a:custGeom>
              <a:avLst/>
              <a:gdLst>
                <a:gd name="T0" fmla="*/ 0 w 13"/>
                <a:gd name="T1" fmla="*/ 0 h 16"/>
                <a:gd name="T2" fmla="*/ 0 w 13"/>
                <a:gd name="T3" fmla="*/ 26 h 16"/>
                <a:gd name="T4" fmla="*/ 8 w 13"/>
                <a:gd name="T5" fmla="*/ 47 h 16"/>
                <a:gd name="T6" fmla="*/ 46 w 13"/>
                <a:gd name="T7" fmla="*/ 56 h 16"/>
                <a:gd name="T8" fmla="*/ 46 w 13"/>
                <a:gd name="T9" fmla="*/ 11 h 16"/>
                <a:gd name="T10" fmla="*/ 0 w 13"/>
                <a:gd name="T11" fmla="*/ 0 h 1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" h="16">
                  <a:moveTo>
                    <a:pt x="0" y="0"/>
                  </a:moveTo>
                  <a:cubicBezTo>
                    <a:pt x="0" y="3"/>
                    <a:pt x="0" y="5"/>
                    <a:pt x="0" y="7"/>
                  </a:cubicBezTo>
                  <a:cubicBezTo>
                    <a:pt x="0" y="9"/>
                    <a:pt x="1" y="11"/>
                    <a:pt x="2" y="13"/>
                  </a:cubicBezTo>
                  <a:cubicBezTo>
                    <a:pt x="5" y="14"/>
                    <a:pt x="8" y="15"/>
                    <a:pt x="12" y="16"/>
                  </a:cubicBezTo>
                  <a:cubicBezTo>
                    <a:pt x="12" y="12"/>
                    <a:pt x="13" y="7"/>
                    <a:pt x="12" y="3"/>
                  </a:cubicBezTo>
                  <a:cubicBezTo>
                    <a:pt x="8" y="2"/>
                    <a:pt x="4" y="1"/>
                    <a:pt x="0" y="0"/>
                  </a:cubicBezTo>
                </a:path>
              </a:pathLst>
            </a:custGeom>
            <a:solidFill>
              <a:srgbClr val="BEB9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062" name="Freeform 5593">
              <a:extLst>
                <a:ext uri="{FF2B5EF4-FFF2-40B4-BE49-F238E27FC236}">
                  <a16:creationId xmlns:a16="http://schemas.microsoft.com/office/drawing/2014/main" id="{49563C2F-4066-4DA8-A9F0-62D489082953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9" y="1587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B7B1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063" name="Oval 5594">
              <a:extLst>
                <a:ext uri="{FF2B5EF4-FFF2-40B4-BE49-F238E27FC236}">
                  <a16:creationId xmlns:a16="http://schemas.microsoft.com/office/drawing/2014/main" id="{96723D3B-0EBC-4D65-BD82-9248E1FB4C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99" y="1587"/>
              <a:ext cx="1" cy="1"/>
            </a:xfrm>
            <a:prstGeom prst="ellipse">
              <a:avLst/>
            </a:prstGeom>
            <a:solidFill>
              <a:srgbClr val="BEB9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9064" name="Freeform 5595">
              <a:extLst>
                <a:ext uri="{FF2B5EF4-FFF2-40B4-BE49-F238E27FC236}">
                  <a16:creationId xmlns:a16="http://schemas.microsoft.com/office/drawing/2014/main" id="{F153E41F-223E-4CD1-9541-A6F91B3458E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680" y="1780"/>
              <a:ext cx="386" cy="90"/>
            </a:xfrm>
            <a:custGeom>
              <a:avLst/>
              <a:gdLst>
                <a:gd name="T0" fmla="*/ 0 w 285"/>
                <a:gd name="T1" fmla="*/ 188 h 66"/>
                <a:gd name="T2" fmla="*/ 121 w 285"/>
                <a:gd name="T3" fmla="*/ 229 h 66"/>
                <a:gd name="T4" fmla="*/ 118 w 285"/>
                <a:gd name="T5" fmla="*/ 200 h 66"/>
                <a:gd name="T6" fmla="*/ 9 w 285"/>
                <a:gd name="T7" fmla="*/ 188 h 66"/>
                <a:gd name="T8" fmla="*/ 0 w 285"/>
                <a:gd name="T9" fmla="*/ 188 h 66"/>
                <a:gd name="T10" fmla="*/ 125 w 285"/>
                <a:gd name="T11" fmla="*/ 113 h 66"/>
                <a:gd name="T12" fmla="*/ 92 w 285"/>
                <a:gd name="T13" fmla="*/ 121 h 66"/>
                <a:gd name="T14" fmla="*/ 125 w 285"/>
                <a:gd name="T15" fmla="*/ 132 h 66"/>
                <a:gd name="T16" fmla="*/ 125 w 285"/>
                <a:gd name="T17" fmla="*/ 113 h 66"/>
                <a:gd name="T18" fmla="*/ 959 w 285"/>
                <a:gd name="T19" fmla="*/ 0 h 66"/>
                <a:gd name="T20" fmla="*/ 902 w 285"/>
                <a:gd name="T21" fmla="*/ 1 h 66"/>
                <a:gd name="T22" fmla="*/ 891 w 285"/>
                <a:gd name="T23" fmla="*/ 1 h 66"/>
                <a:gd name="T24" fmla="*/ 891 w 285"/>
                <a:gd name="T25" fmla="*/ 35 h 66"/>
                <a:gd name="T26" fmla="*/ 863 w 285"/>
                <a:gd name="T27" fmla="*/ 35 h 66"/>
                <a:gd name="T28" fmla="*/ 760 w 285"/>
                <a:gd name="T29" fmla="*/ 41 h 66"/>
                <a:gd name="T30" fmla="*/ 703 w 285"/>
                <a:gd name="T31" fmla="*/ 46 h 66"/>
                <a:gd name="T32" fmla="*/ 715 w 285"/>
                <a:gd name="T33" fmla="*/ 97 h 66"/>
                <a:gd name="T34" fmla="*/ 504 w 285"/>
                <a:gd name="T35" fmla="*/ 68 h 66"/>
                <a:gd name="T36" fmla="*/ 378 w 285"/>
                <a:gd name="T37" fmla="*/ 76 h 66"/>
                <a:gd name="T38" fmla="*/ 371 w 285"/>
                <a:gd name="T39" fmla="*/ 177 h 66"/>
                <a:gd name="T40" fmla="*/ 414 w 285"/>
                <a:gd name="T41" fmla="*/ 169 h 66"/>
                <a:gd name="T42" fmla="*/ 371 w 285"/>
                <a:gd name="T43" fmla="*/ 183 h 66"/>
                <a:gd name="T44" fmla="*/ 371 w 285"/>
                <a:gd name="T45" fmla="*/ 209 h 66"/>
                <a:gd name="T46" fmla="*/ 549 w 285"/>
                <a:gd name="T47" fmla="*/ 180 h 66"/>
                <a:gd name="T48" fmla="*/ 737 w 285"/>
                <a:gd name="T49" fmla="*/ 194 h 66"/>
                <a:gd name="T50" fmla="*/ 750 w 285"/>
                <a:gd name="T51" fmla="*/ 194 h 66"/>
                <a:gd name="T52" fmla="*/ 800 w 285"/>
                <a:gd name="T53" fmla="*/ 188 h 66"/>
                <a:gd name="T54" fmla="*/ 794 w 285"/>
                <a:gd name="T55" fmla="*/ 173 h 66"/>
                <a:gd name="T56" fmla="*/ 952 w 285"/>
                <a:gd name="T57" fmla="*/ 10 h 66"/>
                <a:gd name="T58" fmla="*/ 959 w 285"/>
                <a:gd name="T59" fmla="*/ 0 h 6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285" h="66">
                  <a:moveTo>
                    <a:pt x="0" y="54"/>
                  </a:moveTo>
                  <a:cubicBezTo>
                    <a:pt x="12" y="59"/>
                    <a:pt x="23" y="63"/>
                    <a:pt x="36" y="66"/>
                  </a:cubicBezTo>
                  <a:cubicBezTo>
                    <a:pt x="35" y="63"/>
                    <a:pt x="35" y="60"/>
                    <a:pt x="35" y="58"/>
                  </a:cubicBezTo>
                  <a:cubicBezTo>
                    <a:pt x="25" y="57"/>
                    <a:pt x="14" y="55"/>
                    <a:pt x="3" y="54"/>
                  </a:cubicBezTo>
                  <a:cubicBezTo>
                    <a:pt x="2" y="54"/>
                    <a:pt x="1" y="54"/>
                    <a:pt x="0" y="54"/>
                  </a:cubicBezTo>
                  <a:moveTo>
                    <a:pt x="37" y="33"/>
                  </a:moveTo>
                  <a:cubicBezTo>
                    <a:pt x="34" y="34"/>
                    <a:pt x="31" y="35"/>
                    <a:pt x="27" y="35"/>
                  </a:cubicBezTo>
                  <a:cubicBezTo>
                    <a:pt x="31" y="36"/>
                    <a:pt x="34" y="37"/>
                    <a:pt x="37" y="38"/>
                  </a:cubicBezTo>
                  <a:cubicBezTo>
                    <a:pt x="37" y="36"/>
                    <a:pt x="37" y="35"/>
                    <a:pt x="37" y="33"/>
                  </a:cubicBezTo>
                  <a:moveTo>
                    <a:pt x="285" y="0"/>
                  </a:moveTo>
                  <a:cubicBezTo>
                    <a:pt x="279" y="0"/>
                    <a:pt x="274" y="1"/>
                    <a:pt x="268" y="1"/>
                  </a:cubicBezTo>
                  <a:cubicBezTo>
                    <a:pt x="267" y="1"/>
                    <a:pt x="266" y="1"/>
                    <a:pt x="265" y="1"/>
                  </a:cubicBezTo>
                  <a:cubicBezTo>
                    <a:pt x="265" y="4"/>
                    <a:pt x="265" y="7"/>
                    <a:pt x="265" y="10"/>
                  </a:cubicBezTo>
                  <a:cubicBezTo>
                    <a:pt x="262" y="10"/>
                    <a:pt x="259" y="10"/>
                    <a:pt x="256" y="10"/>
                  </a:cubicBezTo>
                  <a:cubicBezTo>
                    <a:pt x="246" y="10"/>
                    <a:pt x="236" y="11"/>
                    <a:pt x="226" y="12"/>
                  </a:cubicBezTo>
                  <a:cubicBezTo>
                    <a:pt x="220" y="12"/>
                    <a:pt x="215" y="13"/>
                    <a:pt x="209" y="13"/>
                  </a:cubicBezTo>
                  <a:cubicBezTo>
                    <a:pt x="211" y="18"/>
                    <a:pt x="213" y="23"/>
                    <a:pt x="213" y="28"/>
                  </a:cubicBezTo>
                  <a:cubicBezTo>
                    <a:pt x="193" y="22"/>
                    <a:pt x="172" y="20"/>
                    <a:pt x="150" y="20"/>
                  </a:cubicBezTo>
                  <a:cubicBezTo>
                    <a:pt x="138" y="20"/>
                    <a:pt x="125" y="21"/>
                    <a:pt x="112" y="22"/>
                  </a:cubicBezTo>
                  <a:cubicBezTo>
                    <a:pt x="113" y="31"/>
                    <a:pt x="111" y="41"/>
                    <a:pt x="110" y="51"/>
                  </a:cubicBezTo>
                  <a:cubicBezTo>
                    <a:pt x="115" y="51"/>
                    <a:pt x="119" y="50"/>
                    <a:pt x="123" y="49"/>
                  </a:cubicBezTo>
                  <a:cubicBezTo>
                    <a:pt x="119" y="51"/>
                    <a:pt x="115" y="52"/>
                    <a:pt x="110" y="53"/>
                  </a:cubicBezTo>
                  <a:cubicBezTo>
                    <a:pt x="110" y="55"/>
                    <a:pt x="110" y="57"/>
                    <a:pt x="110" y="60"/>
                  </a:cubicBezTo>
                  <a:cubicBezTo>
                    <a:pt x="129" y="54"/>
                    <a:pt x="146" y="52"/>
                    <a:pt x="163" y="52"/>
                  </a:cubicBezTo>
                  <a:cubicBezTo>
                    <a:pt x="180" y="52"/>
                    <a:pt x="198" y="54"/>
                    <a:pt x="219" y="56"/>
                  </a:cubicBezTo>
                  <a:cubicBezTo>
                    <a:pt x="220" y="56"/>
                    <a:pt x="222" y="56"/>
                    <a:pt x="223" y="56"/>
                  </a:cubicBezTo>
                  <a:cubicBezTo>
                    <a:pt x="228" y="56"/>
                    <a:pt x="233" y="55"/>
                    <a:pt x="238" y="54"/>
                  </a:cubicBezTo>
                  <a:cubicBezTo>
                    <a:pt x="237" y="53"/>
                    <a:pt x="236" y="51"/>
                    <a:pt x="236" y="50"/>
                  </a:cubicBezTo>
                  <a:cubicBezTo>
                    <a:pt x="234" y="39"/>
                    <a:pt x="276" y="12"/>
                    <a:pt x="283" y="3"/>
                  </a:cubicBezTo>
                  <a:cubicBezTo>
                    <a:pt x="283" y="2"/>
                    <a:pt x="284" y="1"/>
                    <a:pt x="285" y="0"/>
                  </a:cubicBezTo>
                </a:path>
              </a:pathLst>
            </a:custGeom>
            <a:solidFill>
              <a:srgbClr val="766C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065" name="Freeform 5596">
              <a:extLst>
                <a:ext uri="{FF2B5EF4-FFF2-40B4-BE49-F238E27FC236}">
                  <a16:creationId xmlns:a16="http://schemas.microsoft.com/office/drawing/2014/main" id="{8BA5C485-2175-43ED-B3CF-CC5407729461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8" y="1828"/>
              <a:ext cx="82" cy="31"/>
            </a:xfrm>
            <a:custGeom>
              <a:avLst/>
              <a:gdLst>
                <a:gd name="T0" fmla="*/ 174 w 60"/>
                <a:gd name="T1" fmla="*/ 0 h 23"/>
                <a:gd name="T2" fmla="*/ 0 w 60"/>
                <a:gd name="T3" fmla="*/ 22 h 23"/>
                <a:gd name="T4" fmla="*/ 78 w 60"/>
                <a:gd name="T5" fmla="*/ 63 h 23"/>
                <a:gd name="T6" fmla="*/ 92 w 60"/>
                <a:gd name="T7" fmla="*/ 63 h 23"/>
                <a:gd name="T8" fmla="*/ 202 w 60"/>
                <a:gd name="T9" fmla="*/ 77 h 23"/>
                <a:gd name="T10" fmla="*/ 209 w 60"/>
                <a:gd name="T11" fmla="*/ 9 h 23"/>
                <a:gd name="T12" fmla="*/ 174 w 60"/>
                <a:gd name="T13" fmla="*/ 0 h 2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0" h="23">
                  <a:moveTo>
                    <a:pt x="50" y="0"/>
                  </a:moveTo>
                  <a:cubicBezTo>
                    <a:pt x="33" y="3"/>
                    <a:pt x="16" y="5"/>
                    <a:pt x="0" y="7"/>
                  </a:cubicBezTo>
                  <a:cubicBezTo>
                    <a:pt x="8" y="11"/>
                    <a:pt x="16" y="15"/>
                    <a:pt x="23" y="19"/>
                  </a:cubicBezTo>
                  <a:cubicBezTo>
                    <a:pt x="24" y="19"/>
                    <a:pt x="25" y="19"/>
                    <a:pt x="26" y="19"/>
                  </a:cubicBezTo>
                  <a:cubicBezTo>
                    <a:pt x="37" y="20"/>
                    <a:pt x="48" y="22"/>
                    <a:pt x="58" y="23"/>
                  </a:cubicBezTo>
                  <a:cubicBezTo>
                    <a:pt x="59" y="16"/>
                    <a:pt x="59" y="9"/>
                    <a:pt x="60" y="3"/>
                  </a:cubicBezTo>
                  <a:cubicBezTo>
                    <a:pt x="57" y="2"/>
                    <a:pt x="54" y="1"/>
                    <a:pt x="50" y="0"/>
                  </a:cubicBezTo>
                </a:path>
              </a:pathLst>
            </a:custGeom>
            <a:solidFill>
              <a:srgbClr val="A7A0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066" name="Freeform 5597">
              <a:extLst>
                <a:ext uri="{FF2B5EF4-FFF2-40B4-BE49-F238E27FC236}">
                  <a16:creationId xmlns:a16="http://schemas.microsoft.com/office/drawing/2014/main" id="{BFA3D827-8232-433C-AEA7-8E359904AD9A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9" y="1847"/>
              <a:ext cx="17" cy="5"/>
            </a:xfrm>
            <a:custGeom>
              <a:avLst/>
              <a:gdLst>
                <a:gd name="T0" fmla="*/ 38 w 13"/>
                <a:gd name="T1" fmla="*/ 0 h 4"/>
                <a:gd name="T2" fmla="*/ 0 w 13"/>
                <a:gd name="T3" fmla="*/ 6 h 4"/>
                <a:gd name="T4" fmla="*/ 0 w 13"/>
                <a:gd name="T5" fmla="*/ 10 h 4"/>
                <a:gd name="T6" fmla="*/ 38 w 13"/>
                <a:gd name="T7" fmla="*/ 0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4">
                  <a:moveTo>
                    <a:pt x="13" y="0"/>
                  </a:moveTo>
                  <a:cubicBezTo>
                    <a:pt x="9" y="1"/>
                    <a:pt x="5" y="2"/>
                    <a:pt x="0" y="2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5" y="3"/>
                    <a:pt x="9" y="2"/>
                    <a:pt x="13" y="0"/>
                  </a:cubicBezTo>
                </a:path>
              </a:pathLst>
            </a:custGeom>
            <a:solidFill>
              <a:srgbClr val="A7A0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067" name="Freeform 5598">
              <a:extLst>
                <a:ext uri="{FF2B5EF4-FFF2-40B4-BE49-F238E27FC236}">
                  <a16:creationId xmlns:a16="http://schemas.microsoft.com/office/drawing/2014/main" id="{70F25AF5-376C-462E-A698-99CD55D61CD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727" y="1810"/>
              <a:ext cx="106" cy="62"/>
            </a:xfrm>
            <a:custGeom>
              <a:avLst/>
              <a:gdLst>
                <a:gd name="T0" fmla="*/ 257 w 78"/>
                <a:gd name="T1" fmla="*/ 104 h 46"/>
                <a:gd name="T2" fmla="*/ 96 w 78"/>
                <a:gd name="T3" fmla="*/ 121 h 46"/>
                <a:gd name="T4" fmla="*/ 0 w 78"/>
                <a:gd name="T5" fmla="*/ 120 h 46"/>
                <a:gd name="T6" fmla="*/ 1 w 78"/>
                <a:gd name="T7" fmla="*/ 146 h 46"/>
                <a:gd name="T8" fmla="*/ 88 w 78"/>
                <a:gd name="T9" fmla="*/ 152 h 46"/>
                <a:gd name="T10" fmla="*/ 236 w 78"/>
                <a:gd name="T11" fmla="*/ 129 h 46"/>
                <a:gd name="T12" fmla="*/ 257 w 78"/>
                <a:gd name="T13" fmla="*/ 125 h 46"/>
                <a:gd name="T14" fmla="*/ 257 w 78"/>
                <a:gd name="T15" fmla="*/ 104 h 46"/>
                <a:gd name="T16" fmla="*/ 264 w 78"/>
                <a:gd name="T17" fmla="*/ 0 h 46"/>
                <a:gd name="T18" fmla="*/ 56 w 78"/>
                <a:gd name="T19" fmla="*/ 30 h 46"/>
                <a:gd name="T20" fmla="*/ 7 w 78"/>
                <a:gd name="T21" fmla="*/ 36 h 46"/>
                <a:gd name="T22" fmla="*/ 7 w 78"/>
                <a:gd name="T23" fmla="*/ 54 h 46"/>
                <a:gd name="T24" fmla="*/ 230 w 78"/>
                <a:gd name="T25" fmla="*/ 98 h 46"/>
                <a:gd name="T26" fmla="*/ 257 w 78"/>
                <a:gd name="T27" fmla="*/ 96 h 46"/>
                <a:gd name="T28" fmla="*/ 264 w 78"/>
                <a:gd name="T29" fmla="*/ 0 h 4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78" h="46">
                  <a:moveTo>
                    <a:pt x="75" y="31"/>
                  </a:moveTo>
                  <a:cubicBezTo>
                    <a:pt x="60" y="35"/>
                    <a:pt x="44" y="37"/>
                    <a:pt x="28" y="37"/>
                  </a:cubicBezTo>
                  <a:cubicBezTo>
                    <a:pt x="19" y="37"/>
                    <a:pt x="10" y="36"/>
                    <a:pt x="0" y="36"/>
                  </a:cubicBezTo>
                  <a:cubicBezTo>
                    <a:pt x="0" y="38"/>
                    <a:pt x="0" y="41"/>
                    <a:pt x="1" y="44"/>
                  </a:cubicBezTo>
                  <a:cubicBezTo>
                    <a:pt x="9" y="46"/>
                    <a:pt x="17" y="46"/>
                    <a:pt x="26" y="46"/>
                  </a:cubicBezTo>
                  <a:cubicBezTo>
                    <a:pt x="39" y="46"/>
                    <a:pt x="53" y="44"/>
                    <a:pt x="69" y="39"/>
                  </a:cubicBezTo>
                  <a:cubicBezTo>
                    <a:pt x="71" y="39"/>
                    <a:pt x="73" y="38"/>
                    <a:pt x="75" y="38"/>
                  </a:cubicBezTo>
                  <a:cubicBezTo>
                    <a:pt x="75" y="35"/>
                    <a:pt x="75" y="33"/>
                    <a:pt x="75" y="31"/>
                  </a:cubicBezTo>
                  <a:moveTo>
                    <a:pt x="77" y="0"/>
                  </a:moveTo>
                  <a:cubicBezTo>
                    <a:pt x="57" y="2"/>
                    <a:pt x="36" y="6"/>
                    <a:pt x="16" y="9"/>
                  </a:cubicBezTo>
                  <a:cubicBezTo>
                    <a:pt x="11" y="10"/>
                    <a:pt x="7" y="11"/>
                    <a:pt x="2" y="11"/>
                  </a:cubicBezTo>
                  <a:cubicBezTo>
                    <a:pt x="2" y="13"/>
                    <a:pt x="2" y="14"/>
                    <a:pt x="2" y="16"/>
                  </a:cubicBezTo>
                  <a:cubicBezTo>
                    <a:pt x="24" y="24"/>
                    <a:pt x="47" y="30"/>
                    <a:pt x="67" y="30"/>
                  </a:cubicBezTo>
                  <a:cubicBezTo>
                    <a:pt x="70" y="30"/>
                    <a:pt x="72" y="30"/>
                    <a:pt x="75" y="29"/>
                  </a:cubicBezTo>
                  <a:cubicBezTo>
                    <a:pt x="76" y="19"/>
                    <a:pt x="78" y="9"/>
                    <a:pt x="77" y="0"/>
                  </a:cubicBezTo>
                </a:path>
              </a:pathLst>
            </a:custGeom>
            <a:solidFill>
              <a:srgbClr val="A7A0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068" name="Freeform 5599">
              <a:extLst>
                <a:ext uri="{FF2B5EF4-FFF2-40B4-BE49-F238E27FC236}">
                  <a16:creationId xmlns:a16="http://schemas.microsoft.com/office/drawing/2014/main" id="{087E2D80-A504-43C4-B124-5D8F6433084F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7" y="1832"/>
              <a:ext cx="102" cy="28"/>
            </a:xfrm>
            <a:custGeom>
              <a:avLst/>
              <a:gdLst>
                <a:gd name="T0" fmla="*/ 7 w 75"/>
                <a:gd name="T1" fmla="*/ 0 h 21"/>
                <a:gd name="T2" fmla="*/ 0 w 75"/>
                <a:gd name="T3" fmla="*/ 64 h 21"/>
                <a:gd name="T4" fmla="*/ 97 w 75"/>
                <a:gd name="T5" fmla="*/ 65 h 21"/>
                <a:gd name="T6" fmla="*/ 257 w 75"/>
                <a:gd name="T7" fmla="*/ 48 h 21"/>
                <a:gd name="T8" fmla="*/ 257 w 75"/>
                <a:gd name="T9" fmla="*/ 41 h 21"/>
                <a:gd name="T10" fmla="*/ 230 w 75"/>
                <a:gd name="T11" fmla="*/ 44 h 21"/>
                <a:gd name="T12" fmla="*/ 7 w 75"/>
                <a:gd name="T13" fmla="*/ 0 h 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5" h="21">
                  <a:moveTo>
                    <a:pt x="2" y="0"/>
                  </a:moveTo>
                  <a:cubicBezTo>
                    <a:pt x="1" y="6"/>
                    <a:pt x="1" y="13"/>
                    <a:pt x="0" y="20"/>
                  </a:cubicBezTo>
                  <a:cubicBezTo>
                    <a:pt x="10" y="20"/>
                    <a:pt x="19" y="21"/>
                    <a:pt x="28" y="21"/>
                  </a:cubicBezTo>
                  <a:cubicBezTo>
                    <a:pt x="44" y="21"/>
                    <a:pt x="60" y="19"/>
                    <a:pt x="75" y="15"/>
                  </a:cubicBezTo>
                  <a:cubicBezTo>
                    <a:pt x="75" y="15"/>
                    <a:pt x="75" y="14"/>
                    <a:pt x="75" y="13"/>
                  </a:cubicBezTo>
                  <a:cubicBezTo>
                    <a:pt x="72" y="14"/>
                    <a:pt x="70" y="14"/>
                    <a:pt x="67" y="14"/>
                  </a:cubicBezTo>
                  <a:cubicBezTo>
                    <a:pt x="47" y="14"/>
                    <a:pt x="24" y="8"/>
                    <a:pt x="2" y="0"/>
                  </a:cubicBezTo>
                </a:path>
              </a:pathLst>
            </a:custGeom>
            <a:solidFill>
              <a:srgbClr val="C9C4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069" name="Freeform 5600">
              <a:extLst>
                <a:ext uri="{FF2B5EF4-FFF2-40B4-BE49-F238E27FC236}">
                  <a16:creationId xmlns:a16="http://schemas.microsoft.com/office/drawing/2014/main" id="{93B1C896-EE4E-4CE3-A1B3-E995ADDA3FD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97" y="1779"/>
              <a:ext cx="73" cy="74"/>
            </a:xfrm>
            <a:custGeom>
              <a:avLst/>
              <a:gdLst>
                <a:gd name="T0" fmla="*/ 150 w 54"/>
                <a:gd name="T1" fmla="*/ 153 h 55"/>
                <a:gd name="T2" fmla="*/ 97 w 54"/>
                <a:gd name="T3" fmla="*/ 168 h 55"/>
                <a:gd name="T4" fmla="*/ 104 w 54"/>
                <a:gd name="T5" fmla="*/ 168 h 55"/>
                <a:gd name="T6" fmla="*/ 146 w 54"/>
                <a:gd name="T7" fmla="*/ 178 h 55"/>
                <a:gd name="T8" fmla="*/ 150 w 54"/>
                <a:gd name="T9" fmla="*/ 153 h 55"/>
                <a:gd name="T10" fmla="*/ 181 w 54"/>
                <a:gd name="T11" fmla="*/ 0 h 55"/>
                <a:gd name="T12" fmla="*/ 170 w 54"/>
                <a:gd name="T13" fmla="*/ 1 h 55"/>
                <a:gd name="T14" fmla="*/ 162 w 54"/>
                <a:gd name="T15" fmla="*/ 12 h 55"/>
                <a:gd name="T16" fmla="*/ 7 w 54"/>
                <a:gd name="T17" fmla="*/ 168 h 55"/>
                <a:gd name="T18" fmla="*/ 12 w 54"/>
                <a:gd name="T19" fmla="*/ 182 h 55"/>
                <a:gd name="T20" fmla="*/ 27 w 54"/>
                <a:gd name="T21" fmla="*/ 178 h 55"/>
                <a:gd name="T22" fmla="*/ 181 w 54"/>
                <a:gd name="T23" fmla="*/ 0 h 5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54" h="55">
                  <a:moveTo>
                    <a:pt x="45" y="47"/>
                  </a:moveTo>
                  <a:cubicBezTo>
                    <a:pt x="39" y="48"/>
                    <a:pt x="34" y="50"/>
                    <a:pt x="29" y="51"/>
                  </a:cubicBezTo>
                  <a:cubicBezTo>
                    <a:pt x="29" y="51"/>
                    <a:pt x="30" y="51"/>
                    <a:pt x="31" y="51"/>
                  </a:cubicBezTo>
                  <a:cubicBezTo>
                    <a:pt x="35" y="51"/>
                    <a:pt x="40" y="52"/>
                    <a:pt x="44" y="54"/>
                  </a:cubicBezTo>
                  <a:cubicBezTo>
                    <a:pt x="44" y="51"/>
                    <a:pt x="44" y="49"/>
                    <a:pt x="45" y="47"/>
                  </a:cubicBezTo>
                  <a:moveTo>
                    <a:pt x="54" y="0"/>
                  </a:moveTo>
                  <a:cubicBezTo>
                    <a:pt x="53" y="1"/>
                    <a:pt x="52" y="1"/>
                    <a:pt x="51" y="1"/>
                  </a:cubicBezTo>
                  <a:cubicBezTo>
                    <a:pt x="50" y="2"/>
                    <a:pt x="49" y="3"/>
                    <a:pt x="49" y="4"/>
                  </a:cubicBezTo>
                  <a:cubicBezTo>
                    <a:pt x="42" y="13"/>
                    <a:pt x="0" y="40"/>
                    <a:pt x="2" y="51"/>
                  </a:cubicBezTo>
                  <a:cubicBezTo>
                    <a:pt x="2" y="52"/>
                    <a:pt x="3" y="54"/>
                    <a:pt x="4" y="55"/>
                  </a:cubicBezTo>
                  <a:cubicBezTo>
                    <a:pt x="5" y="55"/>
                    <a:pt x="7" y="55"/>
                    <a:pt x="8" y="54"/>
                  </a:cubicBezTo>
                  <a:cubicBezTo>
                    <a:pt x="21" y="35"/>
                    <a:pt x="37" y="18"/>
                    <a:pt x="54" y="0"/>
                  </a:cubicBezTo>
                </a:path>
              </a:pathLst>
            </a:custGeom>
            <a:solidFill>
              <a:srgbClr val="8178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070" name="Freeform 5601">
              <a:extLst>
                <a:ext uri="{FF2B5EF4-FFF2-40B4-BE49-F238E27FC236}">
                  <a16:creationId xmlns:a16="http://schemas.microsoft.com/office/drawing/2014/main" id="{164976CA-5360-4755-9C49-B0A2C5BE2A63}"/>
                </a:ext>
              </a:extLst>
            </p:cNvPr>
            <p:cNvSpPr>
              <a:spLocks/>
            </p:cNvSpPr>
            <p:nvPr/>
          </p:nvSpPr>
          <p:spPr bwMode="auto">
            <a:xfrm>
              <a:off x="5008" y="1779"/>
              <a:ext cx="66" cy="73"/>
            </a:xfrm>
            <a:custGeom>
              <a:avLst/>
              <a:gdLst>
                <a:gd name="T0" fmla="*/ 162 w 49"/>
                <a:gd name="T1" fmla="*/ 0 h 54"/>
                <a:gd name="T2" fmla="*/ 152 w 49"/>
                <a:gd name="T3" fmla="*/ 0 h 54"/>
                <a:gd name="T4" fmla="*/ 0 w 49"/>
                <a:gd name="T5" fmla="*/ 181 h 54"/>
                <a:gd name="T6" fmla="*/ 7 w 49"/>
                <a:gd name="T7" fmla="*/ 181 h 54"/>
                <a:gd name="T8" fmla="*/ 69 w 49"/>
                <a:gd name="T9" fmla="*/ 170 h 54"/>
                <a:gd name="T10" fmla="*/ 121 w 49"/>
                <a:gd name="T11" fmla="*/ 160 h 54"/>
                <a:gd name="T12" fmla="*/ 162 w 49"/>
                <a:gd name="T13" fmla="*/ 0 h 5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9" h="54">
                  <a:moveTo>
                    <a:pt x="49" y="0"/>
                  </a:moveTo>
                  <a:cubicBezTo>
                    <a:pt x="48" y="0"/>
                    <a:pt x="47" y="0"/>
                    <a:pt x="46" y="0"/>
                  </a:cubicBezTo>
                  <a:cubicBezTo>
                    <a:pt x="29" y="18"/>
                    <a:pt x="13" y="35"/>
                    <a:pt x="0" y="54"/>
                  </a:cubicBezTo>
                  <a:cubicBezTo>
                    <a:pt x="1" y="54"/>
                    <a:pt x="1" y="54"/>
                    <a:pt x="2" y="54"/>
                  </a:cubicBezTo>
                  <a:cubicBezTo>
                    <a:pt x="8" y="53"/>
                    <a:pt x="15" y="51"/>
                    <a:pt x="21" y="51"/>
                  </a:cubicBezTo>
                  <a:cubicBezTo>
                    <a:pt x="26" y="50"/>
                    <a:pt x="31" y="48"/>
                    <a:pt x="37" y="47"/>
                  </a:cubicBezTo>
                  <a:cubicBezTo>
                    <a:pt x="40" y="29"/>
                    <a:pt x="46" y="16"/>
                    <a:pt x="49" y="0"/>
                  </a:cubicBezTo>
                </a:path>
              </a:pathLst>
            </a:custGeom>
            <a:solidFill>
              <a:srgbClr val="B0A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071" name="Freeform 5602">
              <a:extLst>
                <a:ext uri="{FF2B5EF4-FFF2-40B4-BE49-F238E27FC236}">
                  <a16:creationId xmlns:a16="http://schemas.microsoft.com/office/drawing/2014/main" id="{B336788F-174C-46D4-92C7-6CF0C8B104AD}"/>
                </a:ext>
              </a:extLst>
            </p:cNvPr>
            <p:cNvSpPr>
              <a:spLocks/>
            </p:cNvSpPr>
            <p:nvPr/>
          </p:nvSpPr>
          <p:spPr bwMode="auto">
            <a:xfrm>
              <a:off x="5032" y="1657"/>
              <a:ext cx="45" cy="124"/>
            </a:xfrm>
            <a:custGeom>
              <a:avLst/>
              <a:gdLst>
                <a:gd name="T0" fmla="*/ 0 w 33"/>
                <a:gd name="T1" fmla="*/ 0 h 92"/>
                <a:gd name="T2" fmla="*/ 26 w 33"/>
                <a:gd name="T3" fmla="*/ 69 h 92"/>
                <a:gd name="T4" fmla="*/ 19 w 33"/>
                <a:gd name="T5" fmla="*/ 303 h 92"/>
                <a:gd name="T6" fmla="*/ 27 w 33"/>
                <a:gd name="T7" fmla="*/ 303 h 92"/>
                <a:gd name="T8" fmla="*/ 86 w 33"/>
                <a:gd name="T9" fmla="*/ 302 h 92"/>
                <a:gd name="T10" fmla="*/ 112 w 33"/>
                <a:gd name="T11" fmla="*/ 257 h 92"/>
                <a:gd name="T12" fmla="*/ 106 w 33"/>
                <a:gd name="T13" fmla="*/ 197 h 92"/>
                <a:gd name="T14" fmla="*/ 0 w 33"/>
                <a:gd name="T15" fmla="*/ 0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3" h="92">
                  <a:moveTo>
                    <a:pt x="0" y="0"/>
                  </a:moveTo>
                  <a:cubicBezTo>
                    <a:pt x="2" y="6"/>
                    <a:pt x="4" y="12"/>
                    <a:pt x="7" y="21"/>
                  </a:cubicBezTo>
                  <a:cubicBezTo>
                    <a:pt x="15" y="52"/>
                    <a:pt x="5" y="66"/>
                    <a:pt x="5" y="92"/>
                  </a:cubicBezTo>
                  <a:cubicBezTo>
                    <a:pt x="6" y="92"/>
                    <a:pt x="7" y="92"/>
                    <a:pt x="8" y="92"/>
                  </a:cubicBezTo>
                  <a:cubicBezTo>
                    <a:pt x="14" y="92"/>
                    <a:pt x="19" y="91"/>
                    <a:pt x="25" y="91"/>
                  </a:cubicBezTo>
                  <a:cubicBezTo>
                    <a:pt x="28" y="87"/>
                    <a:pt x="30" y="83"/>
                    <a:pt x="32" y="78"/>
                  </a:cubicBezTo>
                  <a:cubicBezTo>
                    <a:pt x="33" y="72"/>
                    <a:pt x="32" y="66"/>
                    <a:pt x="31" y="59"/>
                  </a:cubicBezTo>
                  <a:cubicBezTo>
                    <a:pt x="27" y="33"/>
                    <a:pt x="16" y="14"/>
                    <a:pt x="0" y="0"/>
                  </a:cubicBezTo>
                </a:path>
              </a:pathLst>
            </a:custGeom>
            <a:solidFill>
              <a:srgbClr val="8178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072" name="Freeform 5603">
              <a:extLst>
                <a:ext uri="{FF2B5EF4-FFF2-40B4-BE49-F238E27FC236}">
                  <a16:creationId xmlns:a16="http://schemas.microsoft.com/office/drawing/2014/main" id="{8BDBCB83-8939-4C3E-B333-608EF1B63681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6" y="1762"/>
              <a:ext cx="10" cy="18"/>
            </a:xfrm>
            <a:custGeom>
              <a:avLst/>
              <a:gdLst>
                <a:gd name="T0" fmla="*/ 29 w 7"/>
                <a:gd name="T1" fmla="*/ 0 h 13"/>
                <a:gd name="T2" fmla="*/ 0 w 7"/>
                <a:gd name="T3" fmla="*/ 48 h 13"/>
                <a:gd name="T4" fmla="*/ 13 w 7"/>
                <a:gd name="T5" fmla="*/ 46 h 13"/>
                <a:gd name="T6" fmla="*/ 27 w 7"/>
                <a:gd name="T7" fmla="*/ 33 h 13"/>
                <a:gd name="T8" fmla="*/ 29 w 7"/>
                <a:gd name="T9" fmla="*/ 0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13">
                  <a:moveTo>
                    <a:pt x="7" y="0"/>
                  </a:moveTo>
                  <a:cubicBezTo>
                    <a:pt x="5" y="5"/>
                    <a:pt x="3" y="9"/>
                    <a:pt x="0" y="13"/>
                  </a:cubicBezTo>
                  <a:cubicBezTo>
                    <a:pt x="1" y="13"/>
                    <a:pt x="2" y="13"/>
                    <a:pt x="3" y="12"/>
                  </a:cubicBezTo>
                  <a:cubicBezTo>
                    <a:pt x="4" y="11"/>
                    <a:pt x="5" y="10"/>
                    <a:pt x="6" y="9"/>
                  </a:cubicBezTo>
                  <a:cubicBezTo>
                    <a:pt x="7" y="6"/>
                    <a:pt x="7" y="3"/>
                    <a:pt x="7" y="0"/>
                  </a:cubicBezTo>
                </a:path>
              </a:pathLst>
            </a:custGeom>
            <a:solidFill>
              <a:srgbClr val="8D84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073" name="Freeform 5604">
              <a:extLst>
                <a:ext uri="{FF2B5EF4-FFF2-40B4-BE49-F238E27FC236}">
                  <a16:creationId xmlns:a16="http://schemas.microsoft.com/office/drawing/2014/main" id="{7E7FA7B1-0154-4E5A-B75B-C3728855F99E}"/>
                </a:ext>
              </a:extLst>
            </p:cNvPr>
            <p:cNvSpPr>
              <a:spLocks/>
            </p:cNvSpPr>
            <p:nvPr/>
          </p:nvSpPr>
          <p:spPr bwMode="auto">
            <a:xfrm>
              <a:off x="5070" y="1775"/>
              <a:ext cx="4" cy="4"/>
            </a:xfrm>
            <a:custGeom>
              <a:avLst/>
              <a:gdLst>
                <a:gd name="T0" fmla="*/ 9 w 3"/>
                <a:gd name="T1" fmla="*/ 0 h 3"/>
                <a:gd name="T2" fmla="*/ 0 w 3"/>
                <a:gd name="T3" fmla="*/ 9 h 3"/>
                <a:gd name="T4" fmla="*/ 9 w 3"/>
                <a:gd name="T5" fmla="*/ 9 h 3"/>
                <a:gd name="T6" fmla="*/ 9 w 3"/>
                <a:gd name="T7" fmla="*/ 0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cubicBezTo>
                    <a:pt x="2" y="1"/>
                    <a:pt x="1" y="2"/>
                    <a:pt x="0" y="3"/>
                  </a:cubicBezTo>
                  <a:cubicBezTo>
                    <a:pt x="1" y="3"/>
                    <a:pt x="2" y="3"/>
                    <a:pt x="3" y="3"/>
                  </a:cubicBezTo>
                  <a:cubicBezTo>
                    <a:pt x="3" y="2"/>
                    <a:pt x="3" y="1"/>
                    <a:pt x="3" y="0"/>
                  </a:cubicBezTo>
                </a:path>
              </a:pathLst>
            </a:custGeom>
            <a:solidFill>
              <a:srgbClr val="B7B1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074" name="Freeform 5605">
              <a:extLst>
                <a:ext uri="{FF2B5EF4-FFF2-40B4-BE49-F238E27FC236}">
                  <a16:creationId xmlns:a16="http://schemas.microsoft.com/office/drawing/2014/main" id="{2A338EB1-C158-481E-9CD1-7C3D7CC3241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813" y="1594"/>
              <a:ext cx="219" cy="71"/>
            </a:xfrm>
            <a:custGeom>
              <a:avLst/>
              <a:gdLst>
                <a:gd name="T0" fmla="*/ 456 w 162"/>
                <a:gd name="T1" fmla="*/ 86 h 52"/>
                <a:gd name="T2" fmla="*/ 416 w 162"/>
                <a:gd name="T3" fmla="*/ 91 h 52"/>
                <a:gd name="T4" fmla="*/ 541 w 162"/>
                <a:gd name="T5" fmla="*/ 160 h 52"/>
                <a:gd name="T6" fmla="*/ 456 w 162"/>
                <a:gd name="T7" fmla="*/ 86 h 52"/>
                <a:gd name="T8" fmla="*/ 30 w 162"/>
                <a:gd name="T9" fmla="*/ 0 h 52"/>
                <a:gd name="T10" fmla="*/ 30 w 162"/>
                <a:gd name="T11" fmla="*/ 10 h 52"/>
                <a:gd name="T12" fmla="*/ 12 w 162"/>
                <a:gd name="T13" fmla="*/ 70 h 52"/>
                <a:gd name="T14" fmla="*/ 1 w 162"/>
                <a:gd name="T15" fmla="*/ 112 h 52"/>
                <a:gd name="T16" fmla="*/ 0 w 162"/>
                <a:gd name="T17" fmla="*/ 131 h 52"/>
                <a:gd name="T18" fmla="*/ 0 w 162"/>
                <a:gd name="T19" fmla="*/ 132 h 52"/>
                <a:gd name="T20" fmla="*/ 323 w 162"/>
                <a:gd name="T21" fmla="*/ 179 h 52"/>
                <a:gd name="T22" fmla="*/ 334 w 162"/>
                <a:gd name="T23" fmla="*/ 180 h 52"/>
                <a:gd name="T24" fmla="*/ 437 w 162"/>
                <a:gd name="T25" fmla="*/ 131 h 52"/>
                <a:gd name="T26" fmla="*/ 353 w 162"/>
                <a:gd name="T27" fmla="*/ 86 h 52"/>
                <a:gd name="T28" fmla="*/ 338 w 162"/>
                <a:gd name="T29" fmla="*/ 83 h 52"/>
                <a:gd name="T30" fmla="*/ 30 w 162"/>
                <a:gd name="T31" fmla="*/ 0 h 52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62" h="52">
                  <a:moveTo>
                    <a:pt x="136" y="25"/>
                  </a:moveTo>
                  <a:cubicBezTo>
                    <a:pt x="132" y="25"/>
                    <a:pt x="129" y="26"/>
                    <a:pt x="125" y="26"/>
                  </a:cubicBezTo>
                  <a:cubicBezTo>
                    <a:pt x="139" y="31"/>
                    <a:pt x="151" y="38"/>
                    <a:pt x="162" y="46"/>
                  </a:cubicBezTo>
                  <a:cubicBezTo>
                    <a:pt x="156" y="34"/>
                    <a:pt x="150" y="31"/>
                    <a:pt x="136" y="25"/>
                  </a:cubicBezTo>
                  <a:moveTo>
                    <a:pt x="9" y="0"/>
                  </a:moveTo>
                  <a:cubicBezTo>
                    <a:pt x="9" y="1"/>
                    <a:pt x="9" y="2"/>
                    <a:pt x="9" y="3"/>
                  </a:cubicBezTo>
                  <a:cubicBezTo>
                    <a:pt x="8" y="9"/>
                    <a:pt x="6" y="15"/>
                    <a:pt x="4" y="20"/>
                  </a:cubicBezTo>
                  <a:cubicBezTo>
                    <a:pt x="4" y="25"/>
                    <a:pt x="3" y="28"/>
                    <a:pt x="1" y="32"/>
                  </a:cubicBezTo>
                  <a:cubicBezTo>
                    <a:pt x="1" y="34"/>
                    <a:pt x="0" y="35"/>
                    <a:pt x="0" y="37"/>
                  </a:cubicBezTo>
                  <a:cubicBezTo>
                    <a:pt x="0" y="38"/>
                    <a:pt x="0" y="38"/>
                    <a:pt x="0" y="38"/>
                  </a:cubicBezTo>
                  <a:cubicBezTo>
                    <a:pt x="37" y="39"/>
                    <a:pt x="72" y="44"/>
                    <a:pt x="97" y="51"/>
                  </a:cubicBezTo>
                  <a:cubicBezTo>
                    <a:pt x="98" y="52"/>
                    <a:pt x="99" y="52"/>
                    <a:pt x="100" y="52"/>
                  </a:cubicBezTo>
                  <a:cubicBezTo>
                    <a:pt x="109" y="44"/>
                    <a:pt x="120" y="38"/>
                    <a:pt x="131" y="37"/>
                  </a:cubicBezTo>
                  <a:cubicBezTo>
                    <a:pt x="106" y="25"/>
                    <a:pt x="106" y="25"/>
                    <a:pt x="106" y="25"/>
                  </a:cubicBezTo>
                  <a:cubicBezTo>
                    <a:pt x="105" y="25"/>
                    <a:pt x="103" y="25"/>
                    <a:pt x="101" y="24"/>
                  </a:cubicBezTo>
                  <a:cubicBezTo>
                    <a:pt x="70" y="20"/>
                    <a:pt x="40" y="9"/>
                    <a:pt x="9" y="0"/>
                  </a:cubicBezTo>
                </a:path>
              </a:pathLst>
            </a:custGeom>
            <a:solidFill>
              <a:srgbClr val="8178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075" name="Freeform 5606">
              <a:extLst>
                <a:ext uri="{FF2B5EF4-FFF2-40B4-BE49-F238E27FC236}">
                  <a16:creationId xmlns:a16="http://schemas.microsoft.com/office/drawing/2014/main" id="{5C1A1445-C1D7-4DE2-BADE-B46577AFEAF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804" y="1590"/>
              <a:ext cx="21" cy="56"/>
            </a:xfrm>
            <a:custGeom>
              <a:avLst/>
              <a:gdLst>
                <a:gd name="T0" fmla="*/ 28 w 15"/>
                <a:gd name="T1" fmla="*/ 123 h 41"/>
                <a:gd name="T2" fmla="*/ 0 w 15"/>
                <a:gd name="T3" fmla="*/ 142 h 41"/>
                <a:gd name="T4" fmla="*/ 15 w 15"/>
                <a:gd name="T5" fmla="*/ 142 h 41"/>
                <a:gd name="T6" fmla="*/ 21 w 15"/>
                <a:gd name="T7" fmla="*/ 142 h 41"/>
                <a:gd name="T8" fmla="*/ 21 w 15"/>
                <a:gd name="T9" fmla="*/ 139 h 41"/>
                <a:gd name="T10" fmla="*/ 28 w 15"/>
                <a:gd name="T11" fmla="*/ 123 h 41"/>
                <a:gd name="T12" fmla="*/ 11 w 15"/>
                <a:gd name="T13" fmla="*/ 0 h 41"/>
                <a:gd name="T14" fmla="*/ 8 w 15"/>
                <a:gd name="T15" fmla="*/ 14 h 41"/>
                <a:gd name="T16" fmla="*/ 39 w 15"/>
                <a:gd name="T17" fmla="*/ 78 h 41"/>
                <a:gd name="T18" fmla="*/ 57 w 15"/>
                <a:gd name="T19" fmla="*/ 20 h 41"/>
                <a:gd name="T20" fmla="*/ 57 w 15"/>
                <a:gd name="T21" fmla="*/ 10 h 41"/>
                <a:gd name="T22" fmla="*/ 11 w 15"/>
                <a:gd name="T23" fmla="*/ 0 h 4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5" h="41">
                  <a:moveTo>
                    <a:pt x="7" y="35"/>
                  </a:moveTo>
                  <a:cubicBezTo>
                    <a:pt x="5" y="37"/>
                    <a:pt x="3" y="40"/>
                    <a:pt x="0" y="41"/>
                  </a:cubicBezTo>
                  <a:cubicBezTo>
                    <a:pt x="1" y="41"/>
                    <a:pt x="3" y="41"/>
                    <a:pt x="4" y="41"/>
                  </a:cubicBezTo>
                  <a:cubicBezTo>
                    <a:pt x="5" y="41"/>
                    <a:pt x="6" y="41"/>
                    <a:pt x="6" y="41"/>
                  </a:cubicBezTo>
                  <a:cubicBezTo>
                    <a:pt x="6" y="41"/>
                    <a:pt x="6" y="41"/>
                    <a:pt x="6" y="40"/>
                  </a:cubicBezTo>
                  <a:cubicBezTo>
                    <a:pt x="6" y="38"/>
                    <a:pt x="7" y="37"/>
                    <a:pt x="7" y="35"/>
                  </a:cubicBezTo>
                  <a:moveTo>
                    <a:pt x="3" y="0"/>
                  </a:moveTo>
                  <a:cubicBezTo>
                    <a:pt x="3" y="1"/>
                    <a:pt x="2" y="2"/>
                    <a:pt x="2" y="4"/>
                  </a:cubicBezTo>
                  <a:cubicBezTo>
                    <a:pt x="7" y="10"/>
                    <a:pt x="10" y="17"/>
                    <a:pt x="10" y="23"/>
                  </a:cubicBezTo>
                  <a:cubicBezTo>
                    <a:pt x="12" y="18"/>
                    <a:pt x="14" y="12"/>
                    <a:pt x="15" y="6"/>
                  </a:cubicBezTo>
                  <a:cubicBezTo>
                    <a:pt x="15" y="5"/>
                    <a:pt x="15" y="4"/>
                    <a:pt x="15" y="3"/>
                  </a:cubicBezTo>
                  <a:cubicBezTo>
                    <a:pt x="11" y="2"/>
                    <a:pt x="7" y="1"/>
                    <a:pt x="3" y="0"/>
                  </a:cubicBezTo>
                </a:path>
              </a:pathLst>
            </a:custGeom>
            <a:solidFill>
              <a:srgbClr val="B0A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076" name="Freeform 5607">
              <a:extLst>
                <a:ext uri="{FF2B5EF4-FFF2-40B4-BE49-F238E27FC236}">
                  <a16:creationId xmlns:a16="http://schemas.microsoft.com/office/drawing/2014/main" id="{B9076A9C-EB35-428C-B62F-62D083B8F11F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5" y="1582"/>
              <a:ext cx="172" cy="47"/>
            </a:xfrm>
            <a:custGeom>
              <a:avLst/>
              <a:gdLst>
                <a:gd name="T0" fmla="*/ 69 w 127"/>
                <a:gd name="T1" fmla="*/ 0 h 35"/>
                <a:gd name="T2" fmla="*/ 1 w 127"/>
                <a:gd name="T3" fmla="*/ 1 h 35"/>
                <a:gd name="T4" fmla="*/ 0 w 127"/>
                <a:gd name="T5" fmla="*/ 28 h 35"/>
                <a:gd name="T6" fmla="*/ 310 w 127"/>
                <a:gd name="T7" fmla="*/ 106 h 35"/>
                <a:gd name="T8" fmla="*/ 325 w 127"/>
                <a:gd name="T9" fmla="*/ 111 h 35"/>
                <a:gd name="T10" fmla="*/ 255 w 127"/>
                <a:gd name="T11" fmla="*/ 78 h 35"/>
                <a:gd name="T12" fmla="*/ 390 w 127"/>
                <a:gd name="T13" fmla="*/ 114 h 35"/>
                <a:gd name="T14" fmla="*/ 428 w 127"/>
                <a:gd name="T15" fmla="*/ 111 h 35"/>
                <a:gd name="T16" fmla="*/ 379 w 127"/>
                <a:gd name="T17" fmla="*/ 86 h 35"/>
                <a:gd name="T18" fmla="*/ 92 w 127"/>
                <a:gd name="T19" fmla="*/ 0 h 35"/>
                <a:gd name="T20" fmla="*/ 69 w 127"/>
                <a:gd name="T21" fmla="*/ 0 h 3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27" h="35">
                  <a:moveTo>
                    <a:pt x="21" y="0"/>
                  </a:moveTo>
                  <a:cubicBezTo>
                    <a:pt x="14" y="0"/>
                    <a:pt x="8" y="1"/>
                    <a:pt x="1" y="1"/>
                  </a:cubicBezTo>
                  <a:cubicBezTo>
                    <a:pt x="1" y="4"/>
                    <a:pt x="1" y="6"/>
                    <a:pt x="0" y="9"/>
                  </a:cubicBezTo>
                  <a:cubicBezTo>
                    <a:pt x="31" y="18"/>
                    <a:pt x="61" y="29"/>
                    <a:pt x="92" y="33"/>
                  </a:cubicBezTo>
                  <a:cubicBezTo>
                    <a:pt x="94" y="34"/>
                    <a:pt x="96" y="34"/>
                    <a:pt x="97" y="34"/>
                  </a:cubicBezTo>
                  <a:cubicBezTo>
                    <a:pt x="76" y="24"/>
                    <a:pt x="76" y="24"/>
                    <a:pt x="76" y="24"/>
                  </a:cubicBezTo>
                  <a:cubicBezTo>
                    <a:pt x="90" y="27"/>
                    <a:pt x="104" y="30"/>
                    <a:pt x="116" y="35"/>
                  </a:cubicBezTo>
                  <a:cubicBezTo>
                    <a:pt x="120" y="35"/>
                    <a:pt x="123" y="34"/>
                    <a:pt x="127" y="34"/>
                  </a:cubicBezTo>
                  <a:cubicBezTo>
                    <a:pt x="123" y="32"/>
                    <a:pt x="118" y="30"/>
                    <a:pt x="113" y="27"/>
                  </a:cubicBezTo>
                  <a:cubicBezTo>
                    <a:pt x="84" y="14"/>
                    <a:pt x="60" y="2"/>
                    <a:pt x="27" y="0"/>
                  </a:cubicBezTo>
                  <a:cubicBezTo>
                    <a:pt x="25" y="0"/>
                    <a:pt x="23" y="0"/>
                    <a:pt x="21" y="0"/>
                  </a:cubicBezTo>
                </a:path>
              </a:pathLst>
            </a:custGeom>
            <a:solidFill>
              <a:srgbClr val="8D84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077" name="Freeform 5608">
              <a:extLst>
                <a:ext uri="{FF2B5EF4-FFF2-40B4-BE49-F238E27FC236}">
                  <a16:creationId xmlns:a16="http://schemas.microsoft.com/office/drawing/2014/main" id="{CE893062-A8D6-4ABA-85DB-24A9E1657560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8" y="1583"/>
              <a:ext cx="18" cy="11"/>
            </a:xfrm>
            <a:custGeom>
              <a:avLst/>
              <a:gdLst>
                <a:gd name="T0" fmla="*/ 48 w 13"/>
                <a:gd name="T1" fmla="*/ 0 h 8"/>
                <a:gd name="T2" fmla="*/ 8 w 13"/>
                <a:gd name="T3" fmla="*/ 8 h 8"/>
                <a:gd name="T4" fmla="*/ 0 w 13"/>
                <a:gd name="T5" fmla="*/ 19 h 8"/>
                <a:gd name="T6" fmla="*/ 46 w 13"/>
                <a:gd name="T7" fmla="*/ 29 h 8"/>
                <a:gd name="T8" fmla="*/ 48 w 13"/>
                <a:gd name="T9" fmla="*/ 0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8">
                  <a:moveTo>
                    <a:pt x="13" y="0"/>
                  </a:moveTo>
                  <a:cubicBezTo>
                    <a:pt x="9" y="1"/>
                    <a:pt x="6" y="1"/>
                    <a:pt x="2" y="2"/>
                  </a:cubicBezTo>
                  <a:cubicBezTo>
                    <a:pt x="2" y="3"/>
                    <a:pt x="1" y="4"/>
                    <a:pt x="0" y="5"/>
                  </a:cubicBezTo>
                  <a:cubicBezTo>
                    <a:pt x="4" y="6"/>
                    <a:pt x="8" y="7"/>
                    <a:pt x="12" y="8"/>
                  </a:cubicBezTo>
                  <a:cubicBezTo>
                    <a:pt x="13" y="5"/>
                    <a:pt x="13" y="3"/>
                    <a:pt x="13" y="0"/>
                  </a:cubicBezTo>
                </a:path>
              </a:pathLst>
            </a:custGeom>
            <a:solidFill>
              <a:srgbClr val="B7B1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078" name="Freeform 5609">
              <a:extLst>
                <a:ext uri="{FF2B5EF4-FFF2-40B4-BE49-F238E27FC236}">
                  <a16:creationId xmlns:a16="http://schemas.microsoft.com/office/drawing/2014/main" id="{7A4C7A22-2158-4845-B70E-B09592EB777D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9" y="1587"/>
              <a:ext cx="9" cy="8"/>
            </a:xfrm>
            <a:custGeom>
              <a:avLst/>
              <a:gdLst>
                <a:gd name="T0" fmla="*/ 0 w 7"/>
                <a:gd name="T1" fmla="*/ 0 h 6"/>
                <a:gd name="T2" fmla="*/ 17 w 7"/>
                <a:gd name="T3" fmla="*/ 20 h 6"/>
                <a:gd name="T4" fmla="*/ 19 w 7"/>
                <a:gd name="T5" fmla="*/ 7 h 6"/>
                <a:gd name="T6" fmla="*/ 0 w 7"/>
                <a:gd name="T7" fmla="*/ 0 h 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" h="6">
                  <a:moveTo>
                    <a:pt x="0" y="0"/>
                  </a:moveTo>
                  <a:cubicBezTo>
                    <a:pt x="2" y="2"/>
                    <a:pt x="4" y="4"/>
                    <a:pt x="6" y="6"/>
                  </a:cubicBezTo>
                  <a:cubicBezTo>
                    <a:pt x="6" y="4"/>
                    <a:pt x="7" y="3"/>
                    <a:pt x="7" y="2"/>
                  </a:cubicBezTo>
                  <a:cubicBezTo>
                    <a:pt x="5" y="1"/>
                    <a:pt x="3" y="1"/>
                    <a:pt x="0" y="0"/>
                  </a:cubicBezTo>
                </a:path>
              </a:pathLst>
            </a:custGeom>
            <a:solidFill>
              <a:srgbClr val="B7B1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079" name="Freeform 5610">
              <a:extLst>
                <a:ext uri="{FF2B5EF4-FFF2-40B4-BE49-F238E27FC236}">
                  <a16:creationId xmlns:a16="http://schemas.microsoft.com/office/drawing/2014/main" id="{BCEBBDB6-3550-489E-A78D-BC7198CC5CD1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9" y="1586"/>
              <a:ext cx="12" cy="4"/>
            </a:xfrm>
            <a:custGeom>
              <a:avLst/>
              <a:gdLst>
                <a:gd name="T0" fmla="*/ 28 w 9"/>
                <a:gd name="T1" fmla="*/ 0 h 3"/>
                <a:gd name="T2" fmla="*/ 0 w 9"/>
                <a:gd name="T3" fmla="*/ 1 h 3"/>
                <a:gd name="T4" fmla="*/ 0 w 9"/>
                <a:gd name="T5" fmla="*/ 1 h 3"/>
                <a:gd name="T6" fmla="*/ 21 w 9"/>
                <a:gd name="T7" fmla="*/ 9 h 3"/>
                <a:gd name="T8" fmla="*/ 28 w 9"/>
                <a:gd name="T9" fmla="*/ 0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3">
                  <a:moveTo>
                    <a:pt x="9" y="0"/>
                  </a:moveTo>
                  <a:cubicBezTo>
                    <a:pt x="6" y="0"/>
                    <a:pt x="3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3" y="2"/>
                    <a:pt x="5" y="2"/>
                    <a:pt x="7" y="3"/>
                  </a:cubicBezTo>
                  <a:cubicBezTo>
                    <a:pt x="8" y="2"/>
                    <a:pt x="9" y="1"/>
                    <a:pt x="9" y="0"/>
                  </a:cubicBezTo>
                </a:path>
              </a:pathLst>
            </a:custGeom>
            <a:solidFill>
              <a:srgbClr val="BEB9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080" name="Freeform 5611">
              <a:extLst>
                <a:ext uri="{FF2B5EF4-FFF2-40B4-BE49-F238E27FC236}">
                  <a16:creationId xmlns:a16="http://schemas.microsoft.com/office/drawing/2014/main" id="{8B44DF2F-8E0F-47EA-A462-534C46402E17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2" y="1644"/>
              <a:ext cx="281" cy="139"/>
            </a:xfrm>
            <a:custGeom>
              <a:avLst/>
              <a:gdLst>
                <a:gd name="T0" fmla="*/ 665 w 207"/>
                <a:gd name="T1" fmla="*/ 0 h 102"/>
                <a:gd name="T2" fmla="*/ 371 w 207"/>
                <a:gd name="T3" fmla="*/ 63 h 102"/>
                <a:gd name="T4" fmla="*/ 65 w 207"/>
                <a:gd name="T5" fmla="*/ 124 h 102"/>
                <a:gd name="T6" fmla="*/ 30 w 207"/>
                <a:gd name="T7" fmla="*/ 124 h 102"/>
                <a:gd name="T8" fmla="*/ 88 w 207"/>
                <a:gd name="T9" fmla="*/ 14 h 102"/>
                <a:gd name="T10" fmla="*/ 1 w 207"/>
                <a:gd name="T11" fmla="*/ 139 h 102"/>
                <a:gd name="T12" fmla="*/ 27 w 207"/>
                <a:gd name="T13" fmla="*/ 188 h 102"/>
                <a:gd name="T14" fmla="*/ 0 w 207"/>
                <a:gd name="T15" fmla="*/ 180 h 102"/>
                <a:gd name="T16" fmla="*/ 37 w 207"/>
                <a:gd name="T17" fmla="*/ 285 h 102"/>
                <a:gd name="T18" fmla="*/ 77 w 207"/>
                <a:gd name="T19" fmla="*/ 313 h 102"/>
                <a:gd name="T20" fmla="*/ 201 w 207"/>
                <a:gd name="T21" fmla="*/ 352 h 102"/>
                <a:gd name="T22" fmla="*/ 310 w 207"/>
                <a:gd name="T23" fmla="*/ 304 h 102"/>
                <a:gd name="T24" fmla="*/ 702 w 207"/>
                <a:gd name="T25" fmla="*/ 26 h 102"/>
                <a:gd name="T26" fmla="*/ 695 w 207"/>
                <a:gd name="T27" fmla="*/ 0 h 102"/>
                <a:gd name="T28" fmla="*/ 665 w 207"/>
                <a:gd name="T29" fmla="*/ 0 h 102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207" h="102">
                  <a:moveTo>
                    <a:pt x="196" y="0"/>
                  </a:moveTo>
                  <a:cubicBezTo>
                    <a:pt x="167" y="0"/>
                    <a:pt x="138" y="9"/>
                    <a:pt x="109" y="18"/>
                  </a:cubicBezTo>
                  <a:cubicBezTo>
                    <a:pt x="79" y="27"/>
                    <a:pt x="50" y="36"/>
                    <a:pt x="19" y="36"/>
                  </a:cubicBezTo>
                  <a:cubicBezTo>
                    <a:pt x="16" y="36"/>
                    <a:pt x="12" y="36"/>
                    <a:pt x="9" y="36"/>
                  </a:cubicBezTo>
                  <a:cubicBezTo>
                    <a:pt x="9" y="26"/>
                    <a:pt x="16" y="15"/>
                    <a:pt x="26" y="4"/>
                  </a:cubicBezTo>
                  <a:cubicBezTo>
                    <a:pt x="14" y="14"/>
                    <a:pt x="4" y="27"/>
                    <a:pt x="1" y="40"/>
                  </a:cubicBezTo>
                  <a:cubicBezTo>
                    <a:pt x="3" y="45"/>
                    <a:pt x="5" y="49"/>
                    <a:pt x="8" y="54"/>
                  </a:cubicBezTo>
                  <a:cubicBezTo>
                    <a:pt x="5" y="53"/>
                    <a:pt x="3" y="53"/>
                    <a:pt x="0" y="52"/>
                  </a:cubicBezTo>
                  <a:cubicBezTo>
                    <a:pt x="0" y="64"/>
                    <a:pt x="4" y="73"/>
                    <a:pt x="11" y="82"/>
                  </a:cubicBezTo>
                  <a:cubicBezTo>
                    <a:pt x="15" y="85"/>
                    <a:pt x="19" y="89"/>
                    <a:pt x="23" y="91"/>
                  </a:cubicBezTo>
                  <a:cubicBezTo>
                    <a:pt x="34" y="99"/>
                    <a:pt x="46" y="101"/>
                    <a:pt x="59" y="102"/>
                  </a:cubicBezTo>
                  <a:cubicBezTo>
                    <a:pt x="91" y="88"/>
                    <a:pt x="91" y="88"/>
                    <a:pt x="91" y="88"/>
                  </a:cubicBezTo>
                  <a:cubicBezTo>
                    <a:pt x="108" y="41"/>
                    <a:pt x="154" y="17"/>
                    <a:pt x="207" y="7"/>
                  </a:cubicBezTo>
                  <a:cubicBezTo>
                    <a:pt x="206" y="5"/>
                    <a:pt x="206" y="2"/>
                    <a:pt x="205" y="0"/>
                  </a:cubicBezTo>
                  <a:cubicBezTo>
                    <a:pt x="202" y="0"/>
                    <a:pt x="199" y="0"/>
                    <a:pt x="196" y="0"/>
                  </a:cubicBezTo>
                </a:path>
              </a:pathLst>
            </a:custGeom>
            <a:solidFill>
              <a:srgbClr val="8178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081" name="Freeform 5612">
              <a:extLst>
                <a:ext uri="{FF2B5EF4-FFF2-40B4-BE49-F238E27FC236}">
                  <a16:creationId xmlns:a16="http://schemas.microsoft.com/office/drawing/2014/main" id="{C7972FA9-BB87-4C3F-BD76-28FBC81E603D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2" y="1699"/>
              <a:ext cx="11" cy="19"/>
            </a:xfrm>
            <a:custGeom>
              <a:avLst/>
              <a:gdLst>
                <a:gd name="T0" fmla="*/ 1 w 8"/>
                <a:gd name="T1" fmla="*/ 0 h 14"/>
                <a:gd name="T2" fmla="*/ 0 w 8"/>
                <a:gd name="T3" fmla="*/ 19 h 14"/>
                <a:gd name="T4" fmla="*/ 0 w 8"/>
                <a:gd name="T5" fmla="*/ 41 h 14"/>
                <a:gd name="T6" fmla="*/ 29 w 8"/>
                <a:gd name="T7" fmla="*/ 48 h 14"/>
                <a:gd name="T8" fmla="*/ 1 w 8"/>
                <a:gd name="T9" fmla="*/ 0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14">
                  <a:moveTo>
                    <a:pt x="1" y="0"/>
                  </a:moveTo>
                  <a:cubicBezTo>
                    <a:pt x="0" y="2"/>
                    <a:pt x="0" y="3"/>
                    <a:pt x="0" y="5"/>
                  </a:cubicBezTo>
                  <a:cubicBezTo>
                    <a:pt x="0" y="8"/>
                    <a:pt x="0" y="10"/>
                    <a:pt x="0" y="12"/>
                  </a:cubicBezTo>
                  <a:cubicBezTo>
                    <a:pt x="3" y="13"/>
                    <a:pt x="5" y="13"/>
                    <a:pt x="8" y="14"/>
                  </a:cubicBezTo>
                  <a:cubicBezTo>
                    <a:pt x="5" y="9"/>
                    <a:pt x="3" y="5"/>
                    <a:pt x="1" y="0"/>
                  </a:cubicBezTo>
                </a:path>
              </a:pathLst>
            </a:custGeom>
            <a:solidFill>
              <a:srgbClr val="989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082" name="Freeform 5613">
              <a:extLst>
                <a:ext uri="{FF2B5EF4-FFF2-40B4-BE49-F238E27FC236}">
                  <a16:creationId xmlns:a16="http://schemas.microsoft.com/office/drawing/2014/main" id="{07483B6A-F382-46EA-822B-98DC770FE400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7" y="1756"/>
              <a:ext cx="65" cy="34"/>
            </a:xfrm>
            <a:custGeom>
              <a:avLst/>
              <a:gdLst>
                <a:gd name="T0" fmla="*/ 0 w 48"/>
                <a:gd name="T1" fmla="*/ 0 h 25"/>
                <a:gd name="T2" fmla="*/ 121 w 48"/>
                <a:gd name="T3" fmla="*/ 86 h 25"/>
                <a:gd name="T4" fmla="*/ 161 w 48"/>
                <a:gd name="T5" fmla="*/ 68 h 25"/>
                <a:gd name="T6" fmla="*/ 41 w 48"/>
                <a:gd name="T7" fmla="*/ 30 h 25"/>
                <a:gd name="T8" fmla="*/ 0 w 48"/>
                <a:gd name="T9" fmla="*/ 0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25">
                  <a:moveTo>
                    <a:pt x="0" y="0"/>
                  </a:moveTo>
                  <a:cubicBezTo>
                    <a:pt x="9" y="11"/>
                    <a:pt x="22" y="19"/>
                    <a:pt x="36" y="25"/>
                  </a:cubicBezTo>
                  <a:cubicBezTo>
                    <a:pt x="48" y="20"/>
                    <a:pt x="48" y="20"/>
                    <a:pt x="48" y="20"/>
                  </a:cubicBezTo>
                  <a:cubicBezTo>
                    <a:pt x="35" y="19"/>
                    <a:pt x="23" y="17"/>
                    <a:pt x="12" y="9"/>
                  </a:cubicBezTo>
                  <a:cubicBezTo>
                    <a:pt x="8" y="7"/>
                    <a:pt x="4" y="3"/>
                    <a:pt x="0" y="0"/>
                  </a:cubicBezTo>
                </a:path>
              </a:pathLst>
            </a:custGeom>
            <a:solidFill>
              <a:srgbClr val="B0A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083" name="Freeform 5614">
              <a:extLst>
                <a:ext uri="{FF2B5EF4-FFF2-40B4-BE49-F238E27FC236}">
                  <a16:creationId xmlns:a16="http://schemas.microsoft.com/office/drawing/2014/main" id="{33AF849B-DA1E-48E5-A50F-60C9829E7949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0" y="1644"/>
              <a:ext cx="33" cy="10"/>
            </a:xfrm>
            <a:custGeom>
              <a:avLst/>
              <a:gdLst>
                <a:gd name="T0" fmla="*/ 0 w 24"/>
                <a:gd name="T1" fmla="*/ 0 h 7"/>
                <a:gd name="T2" fmla="*/ 8 w 24"/>
                <a:gd name="T3" fmla="*/ 29 h 7"/>
                <a:gd name="T4" fmla="*/ 85 w 24"/>
                <a:gd name="T5" fmla="*/ 19 h 7"/>
                <a:gd name="T6" fmla="*/ 74 w 24"/>
                <a:gd name="T7" fmla="*/ 13 h 7"/>
                <a:gd name="T8" fmla="*/ 0 w 24"/>
                <a:gd name="T9" fmla="*/ 0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7">
                  <a:moveTo>
                    <a:pt x="0" y="0"/>
                  </a:moveTo>
                  <a:cubicBezTo>
                    <a:pt x="1" y="2"/>
                    <a:pt x="1" y="5"/>
                    <a:pt x="2" y="7"/>
                  </a:cubicBezTo>
                  <a:cubicBezTo>
                    <a:pt x="9" y="6"/>
                    <a:pt x="17" y="5"/>
                    <a:pt x="24" y="4"/>
                  </a:cubicBezTo>
                  <a:cubicBezTo>
                    <a:pt x="23" y="3"/>
                    <a:pt x="21" y="3"/>
                    <a:pt x="20" y="3"/>
                  </a:cubicBezTo>
                  <a:cubicBezTo>
                    <a:pt x="13" y="1"/>
                    <a:pt x="7" y="0"/>
                    <a:pt x="0" y="0"/>
                  </a:cubicBezTo>
                </a:path>
              </a:pathLst>
            </a:custGeom>
            <a:solidFill>
              <a:srgbClr val="B0A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084" name="Freeform 5615">
              <a:extLst>
                <a:ext uri="{FF2B5EF4-FFF2-40B4-BE49-F238E27FC236}">
                  <a16:creationId xmlns:a16="http://schemas.microsoft.com/office/drawing/2014/main" id="{26660501-227C-44D8-B5C4-63CCC641C38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454" y="1598"/>
              <a:ext cx="364" cy="95"/>
            </a:xfrm>
            <a:custGeom>
              <a:avLst/>
              <a:gdLst>
                <a:gd name="T0" fmla="*/ 911 w 268"/>
                <a:gd name="T1" fmla="*/ 57 h 70"/>
                <a:gd name="T2" fmla="*/ 902 w 268"/>
                <a:gd name="T3" fmla="*/ 98 h 70"/>
                <a:gd name="T4" fmla="*/ 911 w 268"/>
                <a:gd name="T5" fmla="*/ 57 h 70"/>
                <a:gd name="T6" fmla="*/ 653 w 268"/>
                <a:gd name="T7" fmla="*/ 0 h 70"/>
                <a:gd name="T8" fmla="*/ 463 w 268"/>
                <a:gd name="T9" fmla="*/ 20 h 70"/>
                <a:gd name="T10" fmla="*/ 217 w 268"/>
                <a:gd name="T11" fmla="*/ 50 h 70"/>
                <a:gd name="T12" fmla="*/ 57 w 268"/>
                <a:gd name="T13" fmla="*/ 130 h 70"/>
                <a:gd name="T14" fmla="*/ 0 w 268"/>
                <a:gd name="T15" fmla="*/ 238 h 70"/>
                <a:gd name="T16" fmla="*/ 35 w 268"/>
                <a:gd name="T17" fmla="*/ 238 h 70"/>
                <a:gd name="T18" fmla="*/ 341 w 268"/>
                <a:gd name="T19" fmla="*/ 176 h 70"/>
                <a:gd name="T20" fmla="*/ 637 w 268"/>
                <a:gd name="T21" fmla="*/ 114 h 70"/>
                <a:gd name="T22" fmla="*/ 666 w 268"/>
                <a:gd name="T23" fmla="*/ 114 h 70"/>
                <a:gd name="T24" fmla="*/ 653 w 268"/>
                <a:gd name="T25" fmla="*/ 0 h 7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68" h="70">
                  <a:moveTo>
                    <a:pt x="268" y="17"/>
                  </a:moveTo>
                  <a:cubicBezTo>
                    <a:pt x="267" y="21"/>
                    <a:pt x="266" y="25"/>
                    <a:pt x="265" y="29"/>
                  </a:cubicBezTo>
                  <a:cubicBezTo>
                    <a:pt x="267" y="25"/>
                    <a:pt x="268" y="22"/>
                    <a:pt x="268" y="17"/>
                  </a:cubicBezTo>
                  <a:moveTo>
                    <a:pt x="192" y="0"/>
                  </a:moveTo>
                  <a:cubicBezTo>
                    <a:pt x="172" y="0"/>
                    <a:pt x="155" y="2"/>
                    <a:pt x="136" y="6"/>
                  </a:cubicBezTo>
                  <a:cubicBezTo>
                    <a:pt x="112" y="11"/>
                    <a:pt x="87" y="10"/>
                    <a:pt x="64" y="15"/>
                  </a:cubicBezTo>
                  <a:cubicBezTo>
                    <a:pt x="50" y="18"/>
                    <a:pt x="32" y="26"/>
                    <a:pt x="17" y="38"/>
                  </a:cubicBezTo>
                  <a:cubicBezTo>
                    <a:pt x="7" y="49"/>
                    <a:pt x="0" y="60"/>
                    <a:pt x="0" y="70"/>
                  </a:cubicBezTo>
                  <a:cubicBezTo>
                    <a:pt x="3" y="70"/>
                    <a:pt x="7" y="70"/>
                    <a:pt x="10" y="70"/>
                  </a:cubicBezTo>
                  <a:cubicBezTo>
                    <a:pt x="41" y="70"/>
                    <a:pt x="70" y="61"/>
                    <a:pt x="100" y="52"/>
                  </a:cubicBezTo>
                  <a:cubicBezTo>
                    <a:pt x="129" y="43"/>
                    <a:pt x="158" y="34"/>
                    <a:pt x="187" y="34"/>
                  </a:cubicBezTo>
                  <a:cubicBezTo>
                    <a:pt x="190" y="34"/>
                    <a:pt x="193" y="34"/>
                    <a:pt x="196" y="34"/>
                  </a:cubicBezTo>
                  <a:cubicBezTo>
                    <a:pt x="194" y="23"/>
                    <a:pt x="191" y="12"/>
                    <a:pt x="192" y="0"/>
                  </a:cubicBezTo>
                </a:path>
              </a:pathLst>
            </a:custGeom>
            <a:solidFill>
              <a:srgbClr val="8D84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085" name="Freeform 5616">
              <a:extLst>
                <a:ext uri="{FF2B5EF4-FFF2-40B4-BE49-F238E27FC236}">
                  <a16:creationId xmlns:a16="http://schemas.microsoft.com/office/drawing/2014/main" id="{DE895CB3-B0C9-4C03-9E66-6D6CBC5ABC4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714" y="1587"/>
              <a:ext cx="104" cy="63"/>
            </a:xfrm>
            <a:custGeom>
              <a:avLst/>
              <a:gdLst>
                <a:gd name="T0" fmla="*/ 230 w 77"/>
                <a:gd name="T1" fmla="*/ 21 h 46"/>
                <a:gd name="T2" fmla="*/ 199 w 77"/>
                <a:gd name="T3" fmla="*/ 112 h 46"/>
                <a:gd name="T4" fmla="*/ 199 w 77"/>
                <a:gd name="T5" fmla="*/ 153 h 46"/>
                <a:gd name="T6" fmla="*/ 223 w 77"/>
                <a:gd name="T7" fmla="*/ 152 h 46"/>
                <a:gd name="T8" fmla="*/ 246 w 77"/>
                <a:gd name="T9" fmla="*/ 131 h 46"/>
                <a:gd name="T10" fmla="*/ 255 w 77"/>
                <a:gd name="T11" fmla="*/ 88 h 46"/>
                <a:gd name="T12" fmla="*/ 230 w 77"/>
                <a:gd name="T13" fmla="*/ 21 h 46"/>
                <a:gd name="T14" fmla="*/ 209 w 77"/>
                <a:gd name="T15" fmla="*/ 0 h 46"/>
                <a:gd name="T16" fmla="*/ 20 w 77"/>
                <a:gd name="T17" fmla="*/ 29 h 46"/>
                <a:gd name="T18" fmla="*/ 1 w 77"/>
                <a:gd name="T19" fmla="*/ 29 h 46"/>
                <a:gd name="T20" fmla="*/ 16 w 77"/>
                <a:gd name="T21" fmla="*/ 148 h 46"/>
                <a:gd name="T22" fmla="*/ 84 w 77"/>
                <a:gd name="T23" fmla="*/ 159 h 46"/>
                <a:gd name="T24" fmla="*/ 97 w 77"/>
                <a:gd name="T25" fmla="*/ 162 h 46"/>
                <a:gd name="T26" fmla="*/ 199 w 77"/>
                <a:gd name="T27" fmla="*/ 153 h 46"/>
                <a:gd name="T28" fmla="*/ 199 w 77"/>
                <a:gd name="T29" fmla="*/ 112 h 46"/>
                <a:gd name="T30" fmla="*/ 209 w 77"/>
                <a:gd name="T31" fmla="*/ 0 h 4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77" h="46">
                  <a:moveTo>
                    <a:pt x="69" y="6"/>
                  </a:moveTo>
                  <a:cubicBezTo>
                    <a:pt x="64" y="14"/>
                    <a:pt x="61" y="23"/>
                    <a:pt x="60" y="32"/>
                  </a:cubicBezTo>
                  <a:cubicBezTo>
                    <a:pt x="60" y="36"/>
                    <a:pt x="60" y="40"/>
                    <a:pt x="60" y="44"/>
                  </a:cubicBezTo>
                  <a:cubicBezTo>
                    <a:pt x="62" y="44"/>
                    <a:pt x="64" y="43"/>
                    <a:pt x="67" y="43"/>
                  </a:cubicBezTo>
                  <a:cubicBezTo>
                    <a:pt x="70" y="42"/>
                    <a:pt x="72" y="39"/>
                    <a:pt x="74" y="37"/>
                  </a:cubicBezTo>
                  <a:cubicBezTo>
                    <a:pt x="75" y="33"/>
                    <a:pt x="76" y="29"/>
                    <a:pt x="77" y="25"/>
                  </a:cubicBezTo>
                  <a:cubicBezTo>
                    <a:pt x="77" y="19"/>
                    <a:pt x="74" y="12"/>
                    <a:pt x="69" y="6"/>
                  </a:cubicBezTo>
                  <a:moveTo>
                    <a:pt x="63" y="0"/>
                  </a:moveTo>
                  <a:cubicBezTo>
                    <a:pt x="44" y="4"/>
                    <a:pt x="25" y="8"/>
                    <a:pt x="6" y="8"/>
                  </a:cubicBezTo>
                  <a:cubicBezTo>
                    <a:pt x="4" y="8"/>
                    <a:pt x="2" y="8"/>
                    <a:pt x="1" y="8"/>
                  </a:cubicBezTo>
                  <a:cubicBezTo>
                    <a:pt x="0" y="20"/>
                    <a:pt x="3" y="31"/>
                    <a:pt x="5" y="42"/>
                  </a:cubicBezTo>
                  <a:cubicBezTo>
                    <a:pt x="12" y="42"/>
                    <a:pt x="18" y="43"/>
                    <a:pt x="25" y="45"/>
                  </a:cubicBezTo>
                  <a:cubicBezTo>
                    <a:pt x="26" y="45"/>
                    <a:pt x="28" y="45"/>
                    <a:pt x="29" y="46"/>
                  </a:cubicBezTo>
                  <a:cubicBezTo>
                    <a:pt x="39" y="45"/>
                    <a:pt x="49" y="44"/>
                    <a:pt x="60" y="44"/>
                  </a:cubicBezTo>
                  <a:cubicBezTo>
                    <a:pt x="59" y="40"/>
                    <a:pt x="59" y="36"/>
                    <a:pt x="60" y="32"/>
                  </a:cubicBezTo>
                  <a:cubicBezTo>
                    <a:pt x="60" y="22"/>
                    <a:pt x="61" y="11"/>
                    <a:pt x="63" y="0"/>
                  </a:cubicBezTo>
                </a:path>
              </a:pathLst>
            </a:custGeom>
            <a:solidFill>
              <a:srgbClr val="B7B1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086" name="Freeform 5617">
              <a:extLst>
                <a:ext uri="{FF2B5EF4-FFF2-40B4-BE49-F238E27FC236}">
                  <a16:creationId xmlns:a16="http://schemas.microsoft.com/office/drawing/2014/main" id="{9792E12D-21AB-4425-B078-CE51EC1EC210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5" y="1587"/>
              <a:ext cx="12" cy="44"/>
            </a:xfrm>
            <a:custGeom>
              <a:avLst/>
              <a:gdLst>
                <a:gd name="T0" fmla="*/ 9 w 9"/>
                <a:gd name="T1" fmla="*/ 0 h 32"/>
                <a:gd name="T2" fmla="*/ 9 w 9"/>
                <a:gd name="T3" fmla="*/ 0 h 32"/>
                <a:gd name="T4" fmla="*/ 0 w 9"/>
                <a:gd name="T5" fmla="*/ 116 h 32"/>
                <a:gd name="T6" fmla="*/ 28 w 9"/>
                <a:gd name="T7" fmla="*/ 21 h 32"/>
                <a:gd name="T8" fmla="*/ 9 w 9"/>
                <a:gd name="T9" fmla="*/ 0 h 32"/>
                <a:gd name="T10" fmla="*/ 9 w 9"/>
                <a:gd name="T11" fmla="*/ 0 h 3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" h="32">
                  <a:moveTo>
                    <a:pt x="3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1" y="11"/>
                    <a:pt x="0" y="22"/>
                    <a:pt x="0" y="32"/>
                  </a:cubicBezTo>
                  <a:cubicBezTo>
                    <a:pt x="1" y="23"/>
                    <a:pt x="4" y="14"/>
                    <a:pt x="9" y="6"/>
                  </a:cubicBezTo>
                  <a:cubicBezTo>
                    <a:pt x="7" y="4"/>
                    <a:pt x="5" y="2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rgbClr val="BEB9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087" name="Freeform 5618">
              <a:extLst>
                <a:ext uri="{FF2B5EF4-FFF2-40B4-BE49-F238E27FC236}">
                  <a16:creationId xmlns:a16="http://schemas.microsoft.com/office/drawing/2014/main" id="{2756A430-0FBD-450F-99A2-CB384A64C535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9" y="1587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C4BF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088" name="Freeform 5619">
              <a:extLst>
                <a:ext uri="{FF2B5EF4-FFF2-40B4-BE49-F238E27FC236}">
                  <a16:creationId xmlns:a16="http://schemas.microsoft.com/office/drawing/2014/main" id="{9D1C8AD8-43F9-4FBE-BB4E-31B473FC3AA4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4" y="1631"/>
              <a:ext cx="1" cy="16"/>
            </a:xfrm>
            <a:custGeom>
              <a:avLst/>
              <a:gdLst>
                <a:gd name="T0" fmla="*/ 1 w 1"/>
                <a:gd name="T1" fmla="*/ 0 h 12"/>
                <a:gd name="T2" fmla="*/ 1 w 1"/>
                <a:gd name="T3" fmla="*/ 37 h 12"/>
                <a:gd name="T4" fmla="*/ 1 w 1"/>
                <a:gd name="T5" fmla="*/ 37 h 12"/>
                <a:gd name="T6" fmla="*/ 1 w 1"/>
                <a:gd name="T7" fmla="*/ 0 h 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2">
                  <a:moveTo>
                    <a:pt x="1" y="0"/>
                  </a:moveTo>
                  <a:cubicBezTo>
                    <a:pt x="0" y="4"/>
                    <a:pt x="0" y="8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8"/>
                    <a:pt x="1" y="4"/>
                    <a:pt x="1" y="0"/>
                  </a:cubicBezTo>
                </a:path>
              </a:pathLst>
            </a:custGeom>
            <a:solidFill>
              <a:srgbClr val="BEB9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089" name="Freeform 5620">
              <a:extLst>
                <a:ext uri="{FF2B5EF4-FFF2-40B4-BE49-F238E27FC236}">
                  <a16:creationId xmlns:a16="http://schemas.microsoft.com/office/drawing/2014/main" id="{3B024CC0-1B0B-4011-B8AE-48F44A88496A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2" y="1765"/>
              <a:ext cx="87" cy="33"/>
            </a:xfrm>
            <a:custGeom>
              <a:avLst/>
              <a:gdLst>
                <a:gd name="T0" fmla="*/ 0 w 64"/>
                <a:gd name="T1" fmla="*/ 0 h 24"/>
                <a:gd name="T2" fmla="*/ 0 w 64"/>
                <a:gd name="T3" fmla="*/ 8 h 24"/>
                <a:gd name="T4" fmla="*/ 27 w 64"/>
                <a:gd name="T5" fmla="*/ 85 h 24"/>
                <a:gd name="T6" fmla="*/ 86 w 64"/>
                <a:gd name="T7" fmla="*/ 84 h 24"/>
                <a:gd name="T8" fmla="*/ 189 w 64"/>
                <a:gd name="T9" fmla="*/ 76 h 24"/>
                <a:gd name="T10" fmla="*/ 218 w 64"/>
                <a:gd name="T11" fmla="*/ 76 h 24"/>
                <a:gd name="T12" fmla="*/ 218 w 64"/>
                <a:gd name="T13" fmla="*/ 44 h 24"/>
                <a:gd name="T14" fmla="*/ 103 w 64"/>
                <a:gd name="T15" fmla="*/ 26 h 24"/>
                <a:gd name="T16" fmla="*/ 0 w 64"/>
                <a:gd name="T17" fmla="*/ 0 h 2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4" h="24">
                  <a:moveTo>
                    <a:pt x="0" y="0"/>
                  </a:moveTo>
                  <a:cubicBezTo>
                    <a:pt x="0" y="1"/>
                    <a:pt x="0" y="1"/>
                    <a:pt x="0" y="2"/>
                  </a:cubicBezTo>
                  <a:cubicBezTo>
                    <a:pt x="0" y="10"/>
                    <a:pt x="5" y="17"/>
                    <a:pt x="8" y="24"/>
                  </a:cubicBezTo>
                  <a:cubicBezTo>
                    <a:pt x="14" y="24"/>
                    <a:pt x="19" y="23"/>
                    <a:pt x="25" y="23"/>
                  </a:cubicBezTo>
                  <a:cubicBezTo>
                    <a:pt x="35" y="22"/>
                    <a:pt x="45" y="21"/>
                    <a:pt x="55" y="21"/>
                  </a:cubicBezTo>
                  <a:cubicBezTo>
                    <a:pt x="58" y="21"/>
                    <a:pt x="61" y="21"/>
                    <a:pt x="64" y="21"/>
                  </a:cubicBezTo>
                  <a:cubicBezTo>
                    <a:pt x="64" y="18"/>
                    <a:pt x="64" y="15"/>
                    <a:pt x="64" y="12"/>
                  </a:cubicBezTo>
                  <a:cubicBezTo>
                    <a:pt x="51" y="11"/>
                    <a:pt x="39" y="10"/>
                    <a:pt x="30" y="7"/>
                  </a:cubicBezTo>
                  <a:cubicBezTo>
                    <a:pt x="20" y="5"/>
                    <a:pt x="10" y="2"/>
                    <a:pt x="0" y="0"/>
                  </a:cubicBezTo>
                </a:path>
              </a:pathLst>
            </a:custGeom>
            <a:solidFill>
              <a:srgbClr val="8178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090" name="Freeform 5621">
              <a:extLst>
                <a:ext uri="{FF2B5EF4-FFF2-40B4-BE49-F238E27FC236}">
                  <a16:creationId xmlns:a16="http://schemas.microsoft.com/office/drawing/2014/main" id="{D9610584-88F5-410D-83AC-FE2DFBB78701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8" y="1628"/>
              <a:ext cx="105" cy="153"/>
            </a:xfrm>
            <a:custGeom>
              <a:avLst/>
              <a:gdLst>
                <a:gd name="T0" fmla="*/ 20 w 77"/>
                <a:gd name="T1" fmla="*/ 0 h 113"/>
                <a:gd name="T2" fmla="*/ 106 w 77"/>
                <a:gd name="T3" fmla="*/ 41 h 113"/>
                <a:gd name="T4" fmla="*/ 0 w 77"/>
                <a:gd name="T5" fmla="*/ 92 h 113"/>
                <a:gd name="T6" fmla="*/ 78 w 77"/>
                <a:gd name="T7" fmla="*/ 226 h 113"/>
                <a:gd name="T8" fmla="*/ 10 w 77"/>
                <a:gd name="T9" fmla="*/ 338 h 113"/>
                <a:gd name="T10" fmla="*/ 113 w 77"/>
                <a:gd name="T11" fmla="*/ 363 h 113"/>
                <a:gd name="T12" fmla="*/ 230 w 77"/>
                <a:gd name="T13" fmla="*/ 379 h 113"/>
                <a:gd name="T14" fmla="*/ 239 w 77"/>
                <a:gd name="T15" fmla="*/ 141 h 113"/>
                <a:gd name="T16" fmla="*/ 215 w 77"/>
                <a:gd name="T17" fmla="*/ 69 h 113"/>
                <a:gd name="T18" fmla="*/ 86 w 77"/>
                <a:gd name="T19" fmla="*/ 1 h 113"/>
                <a:gd name="T20" fmla="*/ 68 w 77"/>
                <a:gd name="T21" fmla="*/ 1 h 113"/>
                <a:gd name="T22" fmla="*/ 20 w 77"/>
                <a:gd name="T23" fmla="*/ 0 h 11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77" h="113">
                  <a:moveTo>
                    <a:pt x="6" y="0"/>
                  </a:moveTo>
                  <a:cubicBezTo>
                    <a:pt x="31" y="12"/>
                    <a:pt x="31" y="12"/>
                    <a:pt x="31" y="12"/>
                  </a:cubicBezTo>
                  <a:cubicBezTo>
                    <a:pt x="20" y="13"/>
                    <a:pt x="9" y="19"/>
                    <a:pt x="0" y="27"/>
                  </a:cubicBezTo>
                  <a:cubicBezTo>
                    <a:pt x="31" y="36"/>
                    <a:pt x="40" y="35"/>
                    <a:pt x="23" y="67"/>
                  </a:cubicBezTo>
                  <a:cubicBezTo>
                    <a:pt x="15" y="81"/>
                    <a:pt x="5" y="85"/>
                    <a:pt x="3" y="101"/>
                  </a:cubicBezTo>
                  <a:cubicBezTo>
                    <a:pt x="13" y="103"/>
                    <a:pt x="23" y="106"/>
                    <a:pt x="33" y="108"/>
                  </a:cubicBezTo>
                  <a:cubicBezTo>
                    <a:pt x="42" y="111"/>
                    <a:pt x="54" y="112"/>
                    <a:pt x="67" y="113"/>
                  </a:cubicBezTo>
                  <a:cubicBezTo>
                    <a:pt x="67" y="87"/>
                    <a:pt x="77" y="73"/>
                    <a:pt x="69" y="42"/>
                  </a:cubicBezTo>
                  <a:cubicBezTo>
                    <a:pt x="66" y="33"/>
                    <a:pt x="64" y="27"/>
                    <a:pt x="62" y="21"/>
                  </a:cubicBezTo>
                  <a:cubicBezTo>
                    <a:pt x="51" y="13"/>
                    <a:pt x="39" y="6"/>
                    <a:pt x="25" y="1"/>
                  </a:cubicBezTo>
                  <a:cubicBezTo>
                    <a:pt x="24" y="1"/>
                    <a:pt x="22" y="1"/>
                    <a:pt x="20" y="1"/>
                  </a:cubicBezTo>
                  <a:cubicBezTo>
                    <a:pt x="16" y="1"/>
                    <a:pt x="11" y="1"/>
                    <a:pt x="6" y="0"/>
                  </a:cubicBezTo>
                </a:path>
              </a:pathLst>
            </a:custGeom>
            <a:solidFill>
              <a:srgbClr val="8D84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091" name="Freeform 5622">
              <a:extLst>
                <a:ext uri="{FF2B5EF4-FFF2-40B4-BE49-F238E27FC236}">
                  <a16:creationId xmlns:a16="http://schemas.microsoft.com/office/drawing/2014/main" id="{2B176C7F-4F72-4057-9B80-D46CEDBEA2FE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8" y="1614"/>
              <a:ext cx="54" cy="15"/>
            </a:xfrm>
            <a:custGeom>
              <a:avLst/>
              <a:gdLst>
                <a:gd name="T0" fmla="*/ 0 w 40"/>
                <a:gd name="T1" fmla="*/ 0 h 11"/>
                <a:gd name="T2" fmla="*/ 69 w 40"/>
                <a:gd name="T3" fmla="*/ 35 h 11"/>
                <a:gd name="T4" fmla="*/ 115 w 40"/>
                <a:gd name="T5" fmla="*/ 37 h 11"/>
                <a:gd name="T6" fmla="*/ 134 w 40"/>
                <a:gd name="T7" fmla="*/ 37 h 11"/>
                <a:gd name="T8" fmla="*/ 0 w 40"/>
                <a:gd name="T9" fmla="*/ 0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11">
                  <a:moveTo>
                    <a:pt x="0" y="0"/>
                  </a:moveTo>
                  <a:cubicBezTo>
                    <a:pt x="21" y="10"/>
                    <a:pt x="21" y="10"/>
                    <a:pt x="21" y="10"/>
                  </a:cubicBezTo>
                  <a:cubicBezTo>
                    <a:pt x="26" y="11"/>
                    <a:pt x="31" y="11"/>
                    <a:pt x="35" y="11"/>
                  </a:cubicBezTo>
                  <a:cubicBezTo>
                    <a:pt x="37" y="11"/>
                    <a:pt x="39" y="11"/>
                    <a:pt x="40" y="11"/>
                  </a:cubicBezTo>
                  <a:cubicBezTo>
                    <a:pt x="28" y="6"/>
                    <a:pt x="14" y="3"/>
                    <a:pt x="0" y="0"/>
                  </a:cubicBezTo>
                </a:path>
              </a:pathLst>
            </a:custGeom>
            <a:solidFill>
              <a:srgbClr val="978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092" name="Freeform 5623">
              <a:extLst>
                <a:ext uri="{FF2B5EF4-FFF2-40B4-BE49-F238E27FC236}">
                  <a16:creationId xmlns:a16="http://schemas.microsoft.com/office/drawing/2014/main" id="{713CDC31-E054-462B-8B07-C585B19DE267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5" y="1826"/>
              <a:ext cx="24" cy="6"/>
            </a:xfrm>
            <a:custGeom>
              <a:avLst/>
              <a:gdLst>
                <a:gd name="T0" fmla="*/ 16 w 18"/>
                <a:gd name="T1" fmla="*/ 0 h 4"/>
                <a:gd name="T2" fmla="*/ 0 w 18"/>
                <a:gd name="T3" fmla="*/ 21 h 4"/>
                <a:gd name="T4" fmla="*/ 36 w 18"/>
                <a:gd name="T5" fmla="*/ 21 h 4"/>
                <a:gd name="T6" fmla="*/ 57 w 18"/>
                <a:gd name="T7" fmla="*/ 21 h 4"/>
                <a:gd name="T8" fmla="*/ 16 w 18"/>
                <a:gd name="T9" fmla="*/ 0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4">
                  <a:moveTo>
                    <a:pt x="5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3" y="4"/>
                    <a:pt x="7" y="4"/>
                    <a:pt x="11" y="4"/>
                  </a:cubicBezTo>
                  <a:cubicBezTo>
                    <a:pt x="13" y="4"/>
                    <a:pt x="15" y="4"/>
                    <a:pt x="18" y="4"/>
                  </a:cubicBezTo>
                  <a:cubicBezTo>
                    <a:pt x="13" y="3"/>
                    <a:pt x="9" y="2"/>
                    <a:pt x="5" y="0"/>
                  </a:cubicBezTo>
                </a:path>
              </a:pathLst>
            </a:custGeom>
            <a:solidFill>
              <a:srgbClr val="A7A0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093" name="Freeform 5624">
              <a:extLst>
                <a:ext uri="{FF2B5EF4-FFF2-40B4-BE49-F238E27FC236}">
                  <a16:creationId xmlns:a16="http://schemas.microsoft.com/office/drawing/2014/main" id="{553FFFD0-C219-4743-9507-0FD0A626BEE3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9" y="1823"/>
              <a:ext cx="99" cy="15"/>
            </a:xfrm>
            <a:custGeom>
              <a:avLst/>
              <a:gdLst>
                <a:gd name="T0" fmla="*/ 190 w 73"/>
                <a:gd name="T1" fmla="*/ 0 h 11"/>
                <a:gd name="T2" fmla="*/ 0 w 73"/>
                <a:gd name="T3" fmla="*/ 20 h 11"/>
                <a:gd name="T4" fmla="*/ 161 w 73"/>
                <a:gd name="T5" fmla="*/ 37 h 11"/>
                <a:gd name="T6" fmla="*/ 247 w 73"/>
                <a:gd name="T7" fmla="*/ 35 h 11"/>
                <a:gd name="T8" fmla="*/ 190 w 73"/>
                <a:gd name="T9" fmla="*/ 0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3" h="11">
                  <a:moveTo>
                    <a:pt x="56" y="0"/>
                  </a:moveTo>
                  <a:cubicBezTo>
                    <a:pt x="37" y="3"/>
                    <a:pt x="19" y="5"/>
                    <a:pt x="0" y="6"/>
                  </a:cubicBezTo>
                  <a:cubicBezTo>
                    <a:pt x="16" y="9"/>
                    <a:pt x="32" y="11"/>
                    <a:pt x="48" y="11"/>
                  </a:cubicBezTo>
                  <a:cubicBezTo>
                    <a:pt x="56" y="11"/>
                    <a:pt x="64" y="10"/>
                    <a:pt x="73" y="10"/>
                  </a:cubicBezTo>
                  <a:cubicBezTo>
                    <a:pt x="67" y="6"/>
                    <a:pt x="61" y="3"/>
                    <a:pt x="56" y="0"/>
                  </a:cubicBezTo>
                </a:path>
              </a:pathLst>
            </a:custGeom>
            <a:solidFill>
              <a:srgbClr val="A7A0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094" name="Freeform 5625">
              <a:extLst>
                <a:ext uri="{FF2B5EF4-FFF2-40B4-BE49-F238E27FC236}">
                  <a16:creationId xmlns:a16="http://schemas.microsoft.com/office/drawing/2014/main" id="{C6CFF398-DF35-49AD-8093-00259D8B06E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677" y="1785"/>
              <a:ext cx="292" cy="43"/>
            </a:xfrm>
            <a:custGeom>
              <a:avLst/>
              <a:gdLst>
                <a:gd name="T0" fmla="*/ 134 w 215"/>
                <a:gd name="T1" fmla="*/ 40 h 31"/>
                <a:gd name="T2" fmla="*/ 0 w 215"/>
                <a:gd name="T3" fmla="*/ 75 h 31"/>
                <a:gd name="T4" fmla="*/ 98 w 215"/>
                <a:gd name="T5" fmla="*/ 115 h 31"/>
                <a:gd name="T6" fmla="*/ 133 w 215"/>
                <a:gd name="T7" fmla="*/ 105 h 31"/>
                <a:gd name="T8" fmla="*/ 134 w 215"/>
                <a:gd name="T9" fmla="*/ 96 h 31"/>
                <a:gd name="T10" fmla="*/ 134 w 215"/>
                <a:gd name="T11" fmla="*/ 40 h 31"/>
                <a:gd name="T12" fmla="*/ 369 w 215"/>
                <a:gd name="T13" fmla="*/ 0 h 31"/>
                <a:gd name="T14" fmla="*/ 383 w 215"/>
                <a:gd name="T15" fmla="*/ 33 h 31"/>
                <a:gd name="T16" fmla="*/ 390 w 215"/>
                <a:gd name="T17" fmla="*/ 68 h 31"/>
                <a:gd name="T18" fmla="*/ 516 w 215"/>
                <a:gd name="T19" fmla="*/ 60 h 31"/>
                <a:gd name="T20" fmla="*/ 732 w 215"/>
                <a:gd name="T21" fmla="*/ 89 h 31"/>
                <a:gd name="T22" fmla="*/ 720 w 215"/>
                <a:gd name="T23" fmla="*/ 33 h 31"/>
                <a:gd name="T24" fmla="*/ 674 w 215"/>
                <a:gd name="T25" fmla="*/ 33 h 31"/>
                <a:gd name="T26" fmla="*/ 638 w 215"/>
                <a:gd name="T27" fmla="*/ 33 h 31"/>
                <a:gd name="T28" fmla="*/ 369 w 215"/>
                <a:gd name="T29" fmla="*/ 0 h 31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215" h="31">
                  <a:moveTo>
                    <a:pt x="40" y="11"/>
                  </a:moveTo>
                  <a:cubicBezTo>
                    <a:pt x="27" y="14"/>
                    <a:pt x="13" y="17"/>
                    <a:pt x="0" y="20"/>
                  </a:cubicBezTo>
                  <a:cubicBezTo>
                    <a:pt x="9" y="24"/>
                    <a:pt x="19" y="27"/>
                    <a:pt x="29" y="31"/>
                  </a:cubicBezTo>
                  <a:cubicBezTo>
                    <a:pt x="33" y="31"/>
                    <a:pt x="36" y="30"/>
                    <a:pt x="39" y="29"/>
                  </a:cubicBezTo>
                  <a:cubicBezTo>
                    <a:pt x="40" y="28"/>
                    <a:pt x="40" y="27"/>
                    <a:pt x="40" y="26"/>
                  </a:cubicBezTo>
                  <a:cubicBezTo>
                    <a:pt x="40" y="21"/>
                    <a:pt x="40" y="16"/>
                    <a:pt x="40" y="11"/>
                  </a:cubicBezTo>
                  <a:moveTo>
                    <a:pt x="108" y="0"/>
                  </a:moveTo>
                  <a:cubicBezTo>
                    <a:pt x="110" y="3"/>
                    <a:pt x="112" y="6"/>
                    <a:pt x="113" y="9"/>
                  </a:cubicBezTo>
                  <a:cubicBezTo>
                    <a:pt x="113" y="12"/>
                    <a:pt x="114" y="15"/>
                    <a:pt x="114" y="18"/>
                  </a:cubicBezTo>
                  <a:cubicBezTo>
                    <a:pt x="127" y="17"/>
                    <a:pt x="140" y="16"/>
                    <a:pt x="152" y="16"/>
                  </a:cubicBezTo>
                  <a:cubicBezTo>
                    <a:pt x="174" y="16"/>
                    <a:pt x="195" y="18"/>
                    <a:pt x="215" y="24"/>
                  </a:cubicBezTo>
                  <a:cubicBezTo>
                    <a:pt x="215" y="19"/>
                    <a:pt x="213" y="14"/>
                    <a:pt x="211" y="9"/>
                  </a:cubicBezTo>
                  <a:cubicBezTo>
                    <a:pt x="207" y="9"/>
                    <a:pt x="202" y="9"/>
                    <a:pt x="198" y="9"/>
                  </a:cubicBezTo>
                  <a:cubicBezTo>
                    <a:pt x="194" y="9"/>
                    <a:pt x="191" y="9"/>
                    <a:pt x="188" y="9"/>
                  </a:cubicBezTo>
                  <a:cubicBezTo>
                    <a:pt x="163" y="8"/>
                    <a:pt x="135" y="1"/>
                    <a:pt x="108" y="0"/>
                  </a:cubicBezTo>
                </a:path>
              </a:pathLst>
            </a:custGeom>
            <a:solidFill>
              <a:srgbClr val="8178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095" name="Freeform 5626">
              <a:extLst>
                <a:ext uri="{FF2B5EF4-FFF2-40B4-BE49-F238E27FC236}">
                  <a16:creationId xmlns:a16="http://schemas.microsoft.com/office/drawing/2014/main" id="{E1C50DBF-3617-4E83-AADF-C29F189AAC59}"/>
                </a:ext>
              </a:extLst>
            </p:cNvPr>
            <p:cNvSpPr>
              <a:spLocks/>
            </p:cNvSpPr>
            <p:nvPr/>
          </p:nvSpPr>
          <p:spPr bwMode="auto">
            <a:xfrm>
              <a:off x="4625" y="1813"/>
              <a:ext cx="91" cy="24"/>
            </a:xfrm>
            <a:custGeom>
              <a:avLst/>
              <a:gdLst>
                <a:gd name="T0" fmla="*/ 130 w 67"/>
                <a:gd name="T1" fmla="*/ 0 h 18"/>
                <a:gd name="T2" fmla="*/ 0 w 67"/>
                <a:gd name="T3" fmla="*/ 27 h 18"/>
                <a:gd name="T4" fmla="*/ 57 w 67"/>
                <a:gd name="T5" fmla="*/ 57 h 18"/>
                <a:gd name="T6" fmla="*/ 228 w 67"/>
                <a:gd name="T7" fmla="*/ 36 h 18"/>
                <a:gd name="T8" fmla="*/ 130 w 67"/>
                <a:gd name="T9" fmla="*/ 0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7" h="18">
                  <a:moveTo>
                    <a:pt x="38" y="0"/>
                  </a:moveTo>
                  <a:cubicBezTo>
                    <a:pt x="25" y="3"/>
                    <a:pt x="13" y="6"/>
                    <a:pt x="0" y="8"/>
                  </a:cubicBezTo>
                  <a:cubicBezTo>
                    <a:pt x="5" y="11"/>
                    <a:pt x="11" y="14"/>
                    <a:pt x="17" y="18"/>
                  </a:cubicBezTo>
                  <a:cubicBezTo>
                    <a:pt x="33" y="16"/>
                    <a:pt x="50" y="14"/>
                    <a:pt x="67" y="11"/>
                  </a:cubicBezTo>
                  <a:cubicBezTo>
                    <a:pt x="57" y="7"/>
                    <a:pt x="47" y="4"/>
                    <a:pt x="38" y="0"/>
                  </a:cubicBezTo>
                </a:path>
              </a:pathLst>
            </a:custGeom>
            <a:solidFill>
              <a:srgbClr val="B0A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096" name="Freeform 5627">
              <a:extLst>
                <a:ext uri="{FF2B5EF4-FFF2-40B4-BE49-F238E27FC236}">
                  <a16:creationId xmlns:a16="http://schemas.microsoft.com/office/drawing/2014/main" id="{69940045-C2F5-4839-9AAA-DE548A54CC04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0" y="1784"/>
              <a:ext cx="102" cy="41"/>
            </a:xfrm>
            <a:custGeom>
              <a:avLst/>
              <a:gdLst>
                <a:gd name="T0" fmla="*/ 209 w 75"/>
                <a:gd name="T1" fmla="*/ 0 h 30"/>
                <a:gd name="T2" fmla="*/ 117 w 75"/>
                <a:gd name="T3" fmla="*/ 10 h 30"/>
                <a:gd name="T4" fmla="*/ 1 w 75"/>
                <a:gd name="T5" fmla="*/ 41 h 30"/>
                <a:gd name="T6" fmla="*/ 1 w 75"/>
                <a:gd name="T7" fmla="*/ 96 h 30"/>
                <a:gd name="T8" fmla="*/ 0 w 75"/>
                <a:gd name="T9" fmla="*/ 105 h 30"/>
                <a:gd name="T10" fmla="*/ 48 w 75"/>
                <a:gd name="T11" fmla="*/ 97 h 30"/>
                <a:gd name="T12" fmla="*/ 257 w 75"/>
                <a:gd name="T13" fmla="*/ 67 h 30"/>
                <a:gd name="T14" fmla="*/ 253 w 75"/>
                <a:gd name="T15" fmla="*/ 36 h 30"/>
                <a:gd name="T16" fmla="*/ 237 w 75"/>
                <a:gd name="T17" fmla="*/ 1 h 30"/>
                <a:gd name="T18" fmla="*/ 209 w 75"/>
                <a:gd name="T19" fmla="*/ 0 h 3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75" h="30">
                  <a:moveTo>
                    <a:pt x="61" y="0"/>
                  </a:moveTo>
                  <a:cubicBezTo>
                    <a:pt x="52" y="0"/>
                    <a:pt x="43" y="1"/>
                    <a:pt x="34" y="3"/>
                  </a:cubicBezTo>
                  <a:cubicBezTo>
                    <a:pt x="23" y="6"/>
                    <a:pt x="12" y="9"/>
                    <a:pt x="1" y="12"/>
                  </a:cubicBezTo>
                  <a:cubicBezTo>
                    <a:pt x="1" y="17"/>
                    <a:pt x="1" y="22"/>
                    <a:pt x="1" y="27"/>
                  </a:cubicBezTo>
                  <a:cubicBezTo>
                    <a:pt x="1" y="28"/>
                    <a:pt x="1" y="29"/>
                    <a:pt x="0" y="30"/>
                  </a:cubicBezTo>
                  <a:cubicBezTo>
                    <a:pt x="5" y="30"/>
                    <a:pt x="9" y="29"/>
                    <a:pt x="14" y="28"/>
                  </a:cubicBezTo>
                  <a:cubicBezTo>
                    <a:pt x="34" y="25"/>
                    <a:pt x="55" y="21"/>
                    <a:pt x="75" y="19"/>
                  </a:cubicBezTo>
                  <a:cubicBezTo>
                    <a:pt x="75" y="16"/>
                    <a:pt x="74" y="13"/>
                    <a:pt x="74" y="10"/>
                  </a:cubicBezTo>
                  <a:cubicBezTo>
                    <a:pt x="73" y="7"/>
                    <a:pt x="71" y="4"/>
                    <a:pt x="69" y="1"/>
                  </a:cubicBezTo>
                  <a:cubicBezTo>
                    <a:pt x="67" y="1"/>
                    <a:pt x="64" y="0"/>
                    <a:pt x="61" y="0"/>
                  </a:cubicBezTo>
                </a:path>
              </a:pathLst>
            </a:custGeom>
            <a:solidFill>
              <a:srgbClr val="B0A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097" name="Freeform 5628">
              <a:extLst>
                <a:ext uri="{FF2B5EF4-FFF2-40B4-BE49-F238E27FC236}">
                  <a16:creationId xmlns:a16="http://schemas.microsoft.com/office/drawing/2014/main" id="{20AB3167-97EB-4EEF-904D-545FA66E3A03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5" y="1796"/>
              <a:ext cx="100" cy="30"/>
            </a:xfrm>
            <a:custGeom>
              <a:avLst/>
              <a:gdLst>
                <a:gd name="T0" fmla="*/ 30 w 74"/>
                <a:gd name="T1" fmla="*/ 0 h 22"/>
                <a:gd name="T2" fmla="*/ 0 w 74"/>
                <a:gd name="T3" fmla="*/ 14 h 22"/>
                <a:gd name="T4" fmla="*/ 7 w 74"/>
                <a:gd name="T5" fmla="*/ 19 h 22"/>
                <a:gd name="T6" fmla="*/ 78 w 74"/>
                <a:gd name="T7" fmla="*/ 56 h 22"/>
                <a:gd name="T8" fmla="*/ 141 w 74"/>
                <a:gd name="T9" fmla="*/ 76 h 22"/>
                <a:gd name="T10" fmla="*/ 246 w 74"/>
                <a:gd name="T11" fmla="*/ 14 h 22"/>
                <a:gd name="T12" fmla="*/ 234 w 74"/>
                <a:gd name="T13" fmla="*/ 14 h 22"/>
                <a:gd name="T14" fmla="*/ 182 w 74"/>
                <a:gd name="T15" fmla="*/ 10 h 22"/>
                <a:gd name="T16" fmla="*/ 116 w 74"/>
                <a:gd name="T17" fmla="*/ 20 h 22"/>
                <a:gd name="T18" fmla="*/ 43 w 74"/>
                <a:gd name="T19" fmla="*/ 7 h 22"/>
                <a:gd name="T20" fmla="*/ 30 w 74"/>
                <a:gd name="T21" fmla="*/ 0 h 2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74" h="22">
                  <a:moveTo>
                    <a:pt x="9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1" y="4"/>
                    <a:pt x="1" y="5"/>
                    <a:pt x="2" y="5"/>
                  </a:cubicBezTo>
                  <a:cubicBezTo>
                    <a:pt x="9" y="9"/>
                    <a:pt x="17" y="12"/>
                    <a:pt x="24" y="16"/>
                  </a:cubicBezTo>
                  <a:cubicBezTo>
                    <a:pt x="30" y="18"/>
                    <a:pt x="36" y="21"/>
                    <a:pt x="42" y="22"/>
                  </a:cubicBezTo>
                  <a:cubicBezTo>
                    <a:pt x="74" y="4"/>
                    <a:pt x="74" y="4"/>
                    <a:pt x="74" y="4"/>
                  </a:cubicBezTo>
                  <a:cubicBezTo>
                    <a:pt x="72" y="4"/>
                    <a:pt x="71" y="4"/>
                    <a:pt x="70" y="4"/>
                  </a:cubicBezTo>
                  <a:cubicBezTo>
                    <a:pt x="65" y="4"/>
                    <a:pt x="60" y="4"/>
                    <a:pt x="55" y="3"/>
                  </a:cubicBezTo>
                  <a:cubicBezTo>
                    <a:pt x="48" y="5"/>
                    <a:pt x="41" y="6"/>
                    <a:pt x="35" y="6"/>
                  </a:cubicBezTo>
                  <a:cubicBezTo>
                    <a:pt x="27" y="6"/>
                    <a:pt x="20" y="4"/>
                    <a:pt x="13" y="2"/>
                  </a:cubicBezTo>
                  <a:cubicBezTo>
                    <a:pt x="12" y="1"/>
                    <a:pt x="11" y="1"/>
                    <a:pt x="9" y="0"/>
                  </a:cubicBezTo>
                </a:path>
              </a:pathLst>
            </a:custGeom>
            <a:solidFill>
              <a:srgbClr val="A7A0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098" name="Freeform 5629">
              <a:extLst>
                <a:ext uri="{FF2B5EF4-FFF2-40B4-BE49-F238E27FC236}">
                  <a16:creationId xmlns:a16="http://schemas.microsoft.com/office/drawing/2014/main" id="{3DE11186-EFC1-4C2A-B24E-C634F2F04A20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7" y="1803"/>
              <a:ext cx="30" cy="15"/>
            </a:xfrm>
            <a:custGeom>
              <a:avLst/>
              <a:gdLst>
                <a:gd name="T0" fmla="*/ 0 w 22"/>
                <a:gd name="T1" fmla="*/ 0 h 11"/>
                <a:gd name="T2" fmla="*/ 76 w 22"/>
                <a:gd name="T3" fmla="*/ 37 h 11"/>
                <a:gd name="T4" fmla="*/ 0 w 22"/>
                <a:gd name="T5" fmla="*/ 0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" h="11">
                  <a:moveTo>
                    <a:pt x="0" y="0"/>
                  </a:moveTo>
                  <a:cubicBezTo>
                    <a:pt x="7" y="4"/>
                    <a:pt x="14" y="8"/>
                    <a:pt x="22" y="11"/>
                  </a:cubicBezTo>
                  <a:cubicBezTo>
                    <a:pt x="15" y="7"/>
                    <a:pt x="7" y="4"/>
                    <a:pt x="0" y="0"/>
                  </a:cubicBezTo>
                </a:path>
              </a:pathLst>
            </a:custGeom>
            <a:solidFill>
              <a:srgbClr val="B0A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099" name="Freeform 5630">
              <a:extLst>
                <a:ext uri="{FF2B5EF4-FFF2-40B4-BE49-F238E27FC236}">
                  <a16:creationId xmlns:a16="http://schemas.microsoft.com/office/drawing/2014/main" id="{06034482-E49F-46FE-9C7A-D87B14F9E2D3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7" y="1790"/>
              <a:ext cx="62" cy="14"/>
            </a:xfrm>
            <a:custGeom>
              <a:avLst/>
              <a:gdLst>
                <a:gd name="T0" fmla="*/ 47 w 46"/>
                <a:gd name="T1" fmla="*/ 0 h 11"/>
                <a:gd name="T2" fmla="*/ 0 w 46"/>
                <a:gd name="T3" fmla="*/ 13 h 11"/>
                <a:gd name="T4" fmla="*/ 12 w 46"/>
                <a:gd name="T5" fmla="*/ 18 h 11"/>
                <a:gd name="T6" fmla="*/ 85 w 46"/>
                <a:gd name="T7" fmla="*/ 29 h 11"/>
                <a:gd name="T8" fmla="*/ 152 w 46"/>
                <a:gd name="T9" fmla="*/ 22 h 11"/>
                <a:gd name="T10" fmla="*/ 47 w 46"/>
                <a:gd name="T11" fmla="*/ 0 h 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6" h="11">
                  <a:moveTo>
                    <a:pt x="14" y="0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2" y="6"/>
                    <a:pt x="3" y="6"/>
                    <a:pt x="4" y="7"/>
                  </a:cubicBezTo>
                  <a:cubicBezTo>
                    <a:pt x="11" y="9"/>
                    <a:pt x="18" y="11"/>
                    <a:pt x="26" y="11"/>
                  </a:cubicBezTo>
                  <a:cubicBezTo>
                    <a:pt x="32" y="11"/>
                    <a:pt x="39" y="10"/>
                    <a:pt x="46" y="8"/>
                  </a:cubicBezTo>
                  <a:cubicBezTo>
                    <a:pt x="36" y="7"/>
                    <a:pt x="25" y="4"/>
                    <a:pt x="14" y="0"/>
                  </a:cubicBezTo>
                </a:path>
              </a:pathLst>
            </a:custGeom>
            <a:solidFill>
              <a:srgbClr val="B0A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100" name="Freeform 5631">
              <a:extLst>
                <a:ext uri="{FF2B5EF4-FFF2-40B4-BE49-F238E27FC236}">
                  <a16:creationId xmlns:a16="http://schemas.microsoft.com/office/drawing/2014/main" id="{A778FA17-19B3-47C1-AB33-92F2A5A80FB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589" y="1733"/>
              <a:ext cx="264" cy="59"/>
            </a:xfrm>
            <a:custGeom>
              <a:avLst/>
              <a:gdLst>
                <a:gd name="T0" fmla="*/ 570 w 195"/>
                <a:gd name="T1" fmla="*/ 12 h 44"/>
                <a:gd name="T2" fmla="*/ 560 w 195"/>
                <a:gd name="T3" fmla="*/ 48 h 44"/>
                <a:gd name="T4" fmla="*/ 654 w 195"/>
                <a:gd name="T5" fmla="*/ 27 h 44"/>
                <a:gd name="T6" fmla="*/ 570 w 195"/>
                <a:gd name="T7" fmla="*/ 12 h 44"/>
                <a:gd name="T8" fmla="*/ 336 w 195"/>
                <a:gd name="T9" fmla="*/ 0 h 44"/>
                <a:gd name="T10" fmla="*/ 107 w 195"/>
                <a:gd name="T11" fmla="*/ 84 h 44"/>
                <a:gd name="T12" fmla="*/ 0 w 195"/>
                <a:gd name="T13" fmla="*/ 130 h 44"/>
                <a:gd name="T14" fmla="*/ 64 w 195"/>
                <a:gd name="T15" fmla="*/ 142 h 44"/>
                <a:gd name="T16" fmla="*/ 338 w 195"/>
                <a:gd name="T17" fmla="*/ 72 h 44"/>
                <a:gd name="T18" fmla="*/ 336 w 195"/>
                <a:gd name="T19" fmla="*/ 56 h 44"/>
                <a:gd name="T20" fmla="*/ 336 w 195"/>
                <a:gd name="T21" fmla="*/ 0 h 4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95" h="44">
                  <a:moveTo>
                    <a:pt x="170" y="4"/>
                  </a:moveTo>
                  <a:cubicBezTo>
                    <a:pt x="169" y="7"/>
                    <a:pt x="167" y="11"/>
                    <a:pt x="167" y="15"/>
                  </a:cubicBezTo>
                  <a:cubicBezTo>
                    <a:pt x="176" y="14"/>
                    <a:pt x="185" y="11"/>
                    <a:pt x="195" y="8"/>
                  </a:cubicBezTo>
                  <a:cubicBezTo>
                    <a:pt x="186" y="6"/>
                    <a:pt x="178" y="5"/>
                    <a:pt x="170" y="4"/>
                  </a:cubicBezTo>
                  <a:moveTo>
                    <a:pt x="100" y="0"/>
                  </a:moveTo>
                  <a:cubicBezTo>
                    <a:pt x="78" y="3"/>
                    <a:pt x="55" y="14"/>
                    <a:pt x="32" y="26"/>
                  </a:cubicBezTo>
                  <a:cubicBezTo>
                    <a:pt x="21" y="31"/>
                    <a:pt x="11" y="36"/>
                    <a:pt x="0" y="40"/>
                  </a:cubicBezTo>
                  <a:cubicBezTo>
                    <a:pt x="6" y="41"/>
                    <a:pt x="13" y="42"/>
                    <a:pt x="19" y="44"/>
                  </a:cubicBezTo>
                  <a:cubicBezTo>
                    <a:pt x="46" y="38"/>
                    <a:pt x="73" y="27"/>
                    <a:pt x="101" y="22"/>
                  </a:cubicBezTo>
                  <a:cubicBezTo>
                    <a:pt x="101" y="20"/>
                    <a:pt x="100" y="19"/>
                    <a:pt x="100" y="17"/>
                  </a:cubicBezTo>
                  <a:cubicBezTo>
                    <a:pt x="100" y="11"/>
                    <a:pt x="100" y="5"/>
                    <a:pt x="100" y="0"/>
                  </a:cubicBezTo>
                </a:path>
              </a:pathLst>
            </a:custGeom>
            <a:solidFill>
              <a:srgbClr val="8178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101" name="Freeform 5632">
              <a:extLst>
                <a:ext uri="{FF2B5EF4-FFF2-40B4-BE49-F238E27FC236}">
                  <a16:creationId xmlns:a16="http://schemas.microsoft.com/office/drawing/2014/main" id="{C7B76E5F-E96B-4AB2-8F16-3F2F3137B688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2" y="1787"/>
              <a:ext cx="93" cy="45"/>
            </a:xfrm>
            <a:custGeom>
              <a:avLst/>
              <a:gdLst>
                <a:gd name="T0" fmla="*/ 140 w 69"/>
                <a:gd name="T1" fmla="*/ 0 h 33"/>
                <a:gd name="T2" fmla="*/ 43 w 69"/>
                <a:gd name="T3" fmla="*/ 35 h 33"/>
                <a:gd name="T4" fmla="*/ 93 w 69"/>
                <a:gd name="T5" fmla="*/ 37 h 33"/>
                <a:gd name="T6" fmla="*/ 105 w 69"/>
                <a:gd name="T7" fmla="*/ 37 h 33"/>
                <a:gd name="T8" fmla="*/ 0 w 69"/>
                <a:gd name="T9" fmla="*/ 102 h 33"/>
                <a:gd name="T10" fmla="*/ 43 w 69"/>
                <a:gd name="T11" fmla="*/ 113 h 33"/>
                <a:gd name="T12" fmla="*/ 226 w 69"/>
                <a:gd name="T13" fmla="*/ 93 h 33"/>
                <a:gd name="T14" fmla="*/ 108 w 69"/>
                <a:gd name="T15" fmla="*/ 27 h 33"/>
                <a:gd name="T16" fmla="*/ 202 w 69"/>
                <a:gd name="T17" fmla="*/ 14 h 33"/>
                <a:gd name="T18" fmla="*/ 140 w 69"/>
                <a:gd name="T19" fmla="*/ 0 h 3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69" h="33">
                  <a:moveTo>
                    <a:pt x="42" y="0"/>
                  </a:moveTo>
                  <a:cubicBezTo>
                    <a:pt x="32" y="4"/>
                    <a:pt x="23" y="8"/>
                    <a:pt x="13" y="10"/>
                  </a:cubicBezTo>
                  <a:cubicBezTo>
                    <a:pt x="18" y="11"/>
                    <a:pt x="23" y="11"/>
                    <a:pt x="28" y="11"/>
                  </a:cubicBezTo>
                  <a:cubicBezTo>
                    <a:pt x="29" y="11"/>
                    <a:pt x="30" y="11"/>
                    <a:pt x="32" y="11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4" y="31"/>
                    <a:pt x="8" y="32"/>
                    <a:pt x="13" y="33"/>
                  </a:cubicBezTo>
                  <a:cubicBezTo>
                    <a:pt x="32" y="32"/>
                    <a:pt x="50" y="30"/>
                    <a:pt x="69" y="27"/>
                  </a:cubicBezTo>
                  <a:cubicBezTo>
                    <a:pt x="57" y="21"/>
                    <a:pt x="45" y="14"/>
                    <a:pt x="33" y="8"/>
                  </a:cubicBezTo>
                  <a:cubicBezTo>
                    <a:pt x="42" y="7"/>
                    <a:pt x="51" y="6"/>
                    <a:pt x="61" y="4"/>
                  </a:cubicBezTo>
                  <a:cubicBezTo>
                    <a:pt x="55" y="2"/>
                    <a:pt x="48" y="1"/>
                    <a:pt x="42" y="0"/>
                  </a:cubicBezTo>
                </a:path>
              </a:pathLst>
            </a:custGeom>
            <a:solidFill>
              <a:srgbClr val="B0A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102" name="Freeform 5633">
              <a:extLst>
                <a:ext uri="{FF2B5EF4-FFF2-40B4-BE49-F238E27FC236}">
                  <a16:creationId xmlns:a16="http://schemas.microsoft.com/office/drawing/2014/main" id="{0A6848F3-D1A9-4D2A-A7B6-00EC1BA87A84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4" y="1731"/>
              <a:ext cx="95" cy="31"/>
            </a:xfrm>
            <a:custGeom>
              <a:avLst/>
              <a:gdLst>
                <a:gd name="T0" fmla="*/ 45 w 70"/>
                <a:gd name="T1" fmla="*/ 0 h 23"/>
                <a:gd name="T2" fmla="*/ 0 w 70"/>
                <a:gd name="T3" fmla="*/ 1 h 23"/>
                <a:gd name="T4" fmla="*/ 0 w 70"/>
                <a:gd name="T5" fmla="*/ 58 h 23"/>
                <a:gd name="T6" fmla="*/ 1 w 70"/>
                <a:gd name="T7" fmla="*/ 77 h 23"/>
                <a:gd name="T8" fmla="*/ 30 w 70"/>
                <a:gd name="T9" fmla="*/ 73 h 23"/>
                <a:gd name="T10" fmla="*/ 228 w 70"/>
                <a:gd name="T11" fmla="*/ 54 h 23"/>
                <a:gd name="T12" fmla="*/ 238 w 70"/>
                <a:gd name="T13" fmla="*/ 16 h 23"/>
                <a:gd name="T14" fmla="*/ 50 w 70"/>
                <a:gd name="T15" fmla="*/ 0 h 23"/>
                <a:gd name="T16" fmla="*/ 45 w 70"/>
                <a:gd name="T17" fmla="*/ 0 h 2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0" h="23">
                  <a:moveTo>
                    <a:pt x="13" y="0"/>
                  </a:moveTo>
                  <a:cubicBezTo>
                    <a:pt x="9" y="0"/>
                    <a:pt x="4" y="0"/>
                    <a:pt x="0" y="1"/>
                  </a:cubicBezTo>
                  <a:cubicBezTo>
                    <a:pt x="0" y="6"/>
                    <a:pt x="0" y="12"/>
                    <a:pt x="0" y="18"/>
                  </a:cubicBezTo>
                  <a:cubicBezTo>
                    <a:pt x="0" y="20"/>
                    <a:pt x="1" y="21"/>
                    <a:pt x="1" y="23"/>
                  </a:cubicBezTo>
                  <a:cubicBezTo>
                    <a:pt x="3" y="23"/>
                    <a:pt x="6" y="22"/>
                    <a:pt x="9" y="22"/>
                  </a:cubicBezTo>
                  <a:cubicBezTo>
                    <a:pt x="29" y="19"/>
                    <a:pt x="48" y="19"/>
                    <a:pt x="67" y="16"/>
                  </a:cubicBezTo>
                  <a:cubicBezTo>
                    <a:pt x="67" y="12"/>
                    <a:pt x="69" y="8"/>
                    <a:pt x="70" y="5"/>
                  </a:cubicBezTo>
                  <a:cubicBezTo>
                    <a:pt x="52" y="2"/>
                    <a:pt x="34" y="0"/>
                    <a:pt x="15" y="0"/>
                  </a:cubicBezTo>
                  <a:cubicBezTo>
                    <a:pt x="15" y="0"/>
                    <a:pt x="14" y="0"/>
                    <a:pt x="13" y="0"/>
                  </a:cubicBezTo>
                </a:path>
              </a:pathLst>
            </a:custGeom>
            <a:solidFill>
              <a:srgbClr val="B0A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103" name="Freeform 5634">
              <a:extLst>
                <a:ext uri="{FF2B5EF4-FFF2-40B4-BE49-F238E27FC236}">
                  <a16:creationId xmlns:a16="http://schemas.microsoft.com/office/drawing/2014/main" id="{EB49049C-719C-4A83-91C2-8604641BE56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522" y="1646"/>
              <a:ext cx="426" cy="141"/>
            </a:xfrm>
            <a:custGeom>
              <a:avLst/>
              <a:gdLst>
                <a:gd name="T0" fmla="*/ 502 w 314"/>
                <a:gd name="T1" fmla="*/ 20 h 104"/>
                <a:gd name="T2" fmla="*/ 107 w 314"/>
                <a:gd name="T3" fmla="*/ 294 h 104"/>
                <a:gd name="T4" fmla="*/ 0 w 314"/>
                <a:gd name="T5" fmla="*/ 342 h 104"/>
                <a:gd name="T6" fmla="*/ 47 w 314"/>
                <a:gd name="T7" fmla="*/ 342 h 104"/>
                <a:gd name="T8" fmla="*/ 166 w 314"/>
                <a:gd name="T9" fmla="*/ 351 h 104"/>
                <a:gd name="T10" fmla="*/ 274 w 314"/>
                <a:gd name="T11" fmla="*/ 304 h 104"/>
                <a:gd name="T12" fmla="*/ 505 w 314"/>
                <a:gd name="T13" fmla="*/ 217 h 104"/>
                <a:gd name="T14" fmla="*/ 510 w 314"/>
                <a:gd name="T15" fmla="*/ 68 h 104"/>
                <a:gd name="T16" fmla="*/ 502 w 314"/>
                <a:gd name="T17" fmla="*/ 20 h 104"/>
                <a:gd name="T18" fmla="*/ 723 w 314"/>
                <a:gd name="T19" fmla="*/ 0 h 104"/>
                <a:gd name="T20" fmla="*/ 752 w 314"/>
                <a:gd name="T21" fmla="*/ 190 h 104"/>
                <a:gd name="T22" fmla="*/ 742 w 314"/>
                <a:gd name="T23" fmla="*/ 229 h 104"/>
                <a:gd name="T24" fmla="*/ 826 w 314"/>
                <a:gd name="T25" fmla="*/ 244 h 104"/>
                <a:gd name="T26" fmla="*/ 847 w 314"/>
                <a:gd name="T27" fmla="*/ 229 h 104"/>
                <a:gd name="T28" fmla="*/ 1064 w 314"/>
                <a:gd name="T29" fmla="*/ 47 h 104"/>
                <a:gd name="T30" fmla="*/ 1054 w 314"/>
                <a:gd name="T31" fmla="*/ 45 h 104"/>
                <a:gd name="T32" fmla="*/ 723 w 314"/>
                <a:gd name="T33" fmla="*/ 0 h 10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14" h="104">
                  <a:moveTo>
                    <a:pt x="148" y="6"/>
                  </a:moveTo>
                  <a:cubicBezTo>
                    <a:pt x="95" y="16"/>
                    <a:pt x="49" y="40"/>
                    <a:pt x="32" y="87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5" y="101"/>
                    <a:pt x="9" y="101"/>
                    <a:pt x="14" y="101"/>
                  </a:cubicBezTo>
                  <a:cubicBezTo>
                    <a:pt x="26" y="102"/>
                    <a:pt x="38" y="103"/>
                    <a:pt x="49" y="104"/>
                  </a:cubicBezTo>
                  <a:cubicBezTo>
                    <a:pt x="60" y="100"/>
                    <a:pt x="70" y="95"/>
                    <a:pt x="81" y="90"/>
                  </a:cubicBezTo>
                  <a:cubicBezTo>
                    <a:pt x="104" y="78"/>
                    <a:pt x="127" y="67"/>
                    <a:pt x="149" y="64"/>
                  </a:cubicBezTo>
                  <a:cubicBezTo>
                    <a:pt x="150" y="49"/>
                    <a:pt x="153" y="35"/>
                    <a:pt x="150" y="20"/>
                  </a:cubicBezTo>
                  <a:cubicBezTo>
                    <a:pt x="150" y="15"/>
                    <a:pt x="149" y="11"/>
                    <a:pt x="148" y="6"/>
                  </a:cubicBezTo>
                  <a:moveTo>
                    <a:pt x="214" y="0"/>
                  </a:moveTo>
                  <a:cubicBezTo>
                    <a:pt x="214" y="19"/>
                    <a:pt x="224" y="36"/>
                    <a:pt x="222" y="56"/>
                  </a:cubicBezTo>
                  <a:cubicBezTo>
                    <a:pt x="221" y="60"/>
                    <a:pt x="220" y="64"/>
                    <a:pt x="219" y="68"/>
                  </a:cubicBezTo>
                  <a:cubicBezTo>
                    <a:pt x="227" y="69"/>
                    <a:pt x="235" y="70"/>
                    <a:pt x="244" y="72"/>
                  </a:cubicBezTo>
                  <a:cubicBezTo>
                    <a:pt x="246" y="71"/>
                    <a:pt x="248" y="70"/>
                    <a:pt x="250" y="68"/>
                  </a:cubicBezTo>
                  <a:cubicBezTo>
                    <a:pt x="274" y="57"/>
                    <a:pt x="292" y="31"/>
                    <a:pt x="314" y="14"/>
                  </a:cubicBezTo>
                  <a:cubicBezTo>
                    <a:pt x="313" y="14"/>
                    <a:pt x="312" y="14"/>
                    <a:pt x="311" y="13"/>
                  </a:cubicBezTo>
                  <a:cubicBezTo>
                    <a:pt x="286" y="6"/>
                    <a:pt x="251" y="1"/>
                    <a:pt x="214" y="0"/>
                  </a:cubicBezTo>
                </a:path>
              </a:pathLst>
            </a:custGeom>
            <a:solidFill>
              <a:srgbClr val="8D84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104" name="Freeform 5635">
              <a:extLst>
                <a:ext uri="{FF2B5EF4-FFF2-40B4-BE49-F238E27FC236}">
                  <a16:creationId xmlns:a16="http://schemas.microsoft.com/office/drawing/2014/main" id="{A8538EA4-9248-4056-98CC-C094C3BEB07B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6" y="1783"/>
              <a:ext cx="83" cy="17"/>
            </a:xfrm>
            <a:custGeom>
              <a:avLst/>
              <a:gdLst>
                <a:gd name="T0" fmla="*/ 41 w 61"/>
                <a:gd name="T1" fmla="*/ 0 h 13"/>
                <a:gd name="T2" fmla="*/ 0 w 61"/>
                <a:gd name="T3" fmla="*/ 16 h 13"/>
                <a:gd name="T4" fmla="*/ 112 w 61"/>
                <a:gd name="T5" fmla="*/ 38 h 13"/>
                <a:gd name="T6" fmla="*/ 210 w 61"/>
                <a:gd name="T7" fmla="*/ 9 h 13"/>
                <a:gd name="T8" fmla="*/ 88 w 61"/>
                <a:gd name="T9" fmla="*/ 0 h 13"/>
                <a:gd name="T10" fmla="*/ 41 w 61"/>
                <a:gd name="T11" fmla="*/ 0 h 1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1" h="13">
                  <a:moveTo>
                    <a:pt x="12" y="0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11" y="9"/>
                    <a:pt x="22" y="12"/>
                    <a:pt x="32" y="13"/>
                  </a:cubicBezTo>
                  <a:cubicBezTo>
                    <a:pt x="42" y="11"/>
                    <a:pt x="51" y="7"/>
                    <a:pt x="61" y="3"/>
                  </a:cubicBezTo>
                  <a:cubicBezTo>
                    <a:pt x="50" y="2"/>
                    <a:pt x="38" y="1"/>
                    <a:pt x="26" y="0"/>
                  </a:cubicBezTo>
                  <a:cubicBezTo>
                    <a:pt x="21" y="0"/>
                    <a:pt x="17" y="0"/>
                    <a:pt x="12" y="0"/>
                  </a:cubicBezTo>
                </a:path>
              </a:pathLst>
            </a:custGeom>
            <a:solidFill>
              <a:srgbClr val="B7B1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105" name="Freeform 5636">
              <a:extLst>
                <a:ext uri="{FF2B5EF4-FFF2-40B4-BE49-F238E27FC236}">
                  <a16:creationId xmlns:a16="http://schemas.microsoft.com/office/drawing/2014/main" id="{EEDD61B6-813F-4D3E-9300-F42253B286B3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3" y="1646"/>
              <a:ext cx="103" cy="92"/>
            </a:xfrm>
            <a:custGeom>
              <a:avLst/>
              <a:gdLst>
                <a:gd name="T0" fmla="*/ 217 w 76"/>
                <a:gd name="T1" fmla="*/ 0 h 68"/>
                <a:gd name="T2" fmla="*/ 202 w 76"/>
                <a:gd name="T3" fmla="*/ 0 h 68"/>
                <a:gd name="T4" fmla="*/ 134 w 76"/>
                <a:gd name="T5" fmla="*/ 16 h 68"/>
                <a:gd name="T6" fmla="*/ 76 w 76"/>
                <a:gd name="T7" fmla="*/ 9 h 68"/>
                <a:gd name="T8" fmla="*/ 0 w 76"/>
                <a:gd name="T9" fmla="*/ 20 h 68"/>
                <a:gd name="T10" fmla="*/ 7 w 76"/>
                <a:gd name="T11" fmla="*/ 68 h 68"/>
                <a:gd name="T12" fmla="*/ 1 w 76"/>
                <a:gd name="T13" fmla="*/ 216 h 68"/>
                <a:gd name="T14" fmla="*/ 47 w 76"/>
                <a:gd name="T15" fmla="*/ 211 h 68"/>
                <a:gd name="T16" fmla="*/ 56 w 76"/>
                <a:gd name="T17" fmla="*/ 211 h 68"/>
                <a:gd name="T18" fmla="*/ 239 w 76"/>
                <a:gd name="T19" fmla="*/ 227 h 68"/>
                <a:gd name="T20" fmla="*/ 249 w 76"/>
                <a:gd name="T21" fmla="*/ 188 h 68"/>
                <a:gd name="T22" fmla="*/ 222 w 76"/>
                <a:gd name="T23" fmla="*/ 0 h 68"/>
                <a:gd name="T24" fmla="*/ 217 w 76"/>
                <a:gd name="T25" fmla="*/ 0 h 6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76" h="68">
                  <a:moveTo>
                    <a:pt x="64" y="0"/>
                  </a:moveTo>
                  <a:cubicBezTo>
                    <a:pt x="63" y="0"/>
                    <a:pt x="61" y="0"/>
                    <a:pt x="60" y="0"/>
                  </a:cubicBezTo>
                  <a:cubicBezTo>
                    <a:pt x="55" y="3"/>
                    <a:pt x="48" y="5"/>
                    <a:pt x="40" y="5"/>
                  </a:cubicBezTo>
                  <a:cubicBezTo>
                    <a:pt x="34" y="5"/>
                    <a:pt x="29" y="4"/>
                    <a:pt x="22" y="3"/>
                  </a:cubicBezTo>
                  <a:cubicBezTo>
                    <a:pt x="15" y="4"/>
                    <a:pt x="7" y="5"/>
                    <a:pt x="0" y="6"/>
                  </a:cubicBezTo>
                  <a:cubicBezTo>
                    <a:pt x="1" y="11"/>
                    <a:pt x="2" y="15"/>
                    <a:pt x="2" y="20"/>
                  </a:cubicBezTo>
                  <a:cubicBezTo>
                    <a:pt x="5" y="35"/>
                    <a:pt x="2" y="49"/>
                    <a:pt x="1" y="64"/>
                  </a:cubicBezTo>
                  <a:cubicBezTo>
                    <a:pt x="5" y="63"/>
                    <a:pt x="10" y="63"/>
                    <a:pt x="14" y="63"/>
                  </a:cubicBezTo>
                  <a:cubicBezTo>
                    <a:pt x="15" y="63"/>
                    <a:pt x="16" y="63"/>
                    <a:pt x="16" y="63"/>
                  </a:cubicBezTo>
                  <a:cubicBezTo>
                    <a:pt x="35" y="63"/>
                    <a:pt x="53" y="65"/>
                    <a:pt x="71" y="68"/>
                  </a:cubicBezTo>
                  <a:cubicBezTo>
                    <a:pt x="72" y="64"/>
                    <a:pt x="73" y="60"/>
                    <a:pt x="74" y="56"/>
                  </a:cubicBezTo>
                  <a:cubicBezTo>
                    <a:pt x="76" y="36"/>
                    <a:pt x="66" y="19"/>
                    <a:pt x="66" y="0"/>
                  </a:cubicBezTo>
                  <a:cubicBezTo>
                    <a:pt x="66" y="0"/>
                    <a:pt x="65" y="0"/>
                    <a:pt x="64" y="0"/>
                  </a:cubicBezTo>
                </a:path>
              </a:pathLst>
            </a:custGeom>
            <a:solidFill>
              <a:srgbClr val="B7B1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106" name="Freeform 5637">
              <a:extLst>
                <a:ext uri="{FF2B5EF4-FFF2-40B4-BE49-F238E27FC236}">
                  <a16:creationId xmlns:a16="http://schemas.microsoft.com/office/drawing/2014/main" id="{5B8E6BF0-5D0A-43B1-8743-099C4CC665C2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3" y="1646"/>
              <a:ext cx="51" cy="6"/>
            </a:xfrm>
            <a:custGeom>
              <a:avLst/>
              <a:gdLst>
                <a:gd name="T0" fmla="*/ 122 w 38"/>
                <a:gd name="T1" fmla="*/ 0 h 5"/>
                <a:gd name="T2" fmla="*/ 101 w 38"/>
                <a:gd name="T3" fmla="*/ 1 h 5"/>
                <a:gd name="T4" fmla="*/ 101 w 38"/>
                <a:gd name="T5" fmla="*/ 1 h 5"/>
                <a:gd name="T6" fmla="*/ 101 w 38"/>
                <a:gd name="T7" fmla="*/ 1 h 5"/>
                <a:gd name="T8" fmla="*/ 0 w 38"/>
                <a:gd name="T9" fmla="*/ 7 h 5"/>
                <a:gd name="T10" fmla="*/ 58 w 38"/>
                <a:gd name="T11" fmla="*/ 10 h 5"/>
                <a:gd name="T12" fmla="*/ 122 w 38"/>
                <a:gd name="T13" fmla="*/ 0 h 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8" h="5">
                  <a:moveTo>
                    <a:pt x="38" y="0"/>
                  </a:moveTo>
                  <a:cubicBezTo>
                    <a:pt x="35" y="0"/>
                    <a:pt x="33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20" y="1"/>
                    <a:pt x="10" y="2"/>
                    <a:pt x="0" y="3"/>
                  </a:cubicBezTo>
                  <a:cubicBezTo>
                    <a:pt x="7" y="4"/>
                    <a:pt x="12" y="5"/>
                    <a:pt x="18" y="5"/>
                  </a:cubicBezTo>
                  <a:cubicBezTo>
                    <a:pt x="26" y="5"/>
                    <a:pt x="33" y="3"/>
                    <a:pt x="38" y="0"/>
                  </a:cubicBezTo>
                </a:path>
              </a:pathLst>
            </a:custGeom>
            <a:solidFill>
              <a:srgbClr val="BEB9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107" name="Freeform 5638">
              <a:extLst>
                <a:ext uri="{FF2B5EF4-FFF2-40B4-BE49-F238E27FC236}">
                  <a16:creationId xmlns:a16="http://schemas.microsoft.com/office/drawing/2014/main" id="{D3E2AE31-95F3-4DB0-A92B-F790A4D23897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5" y="1647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C4BF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108" name="Freeform 5639">
              <a:extLst>
                <a:ext uri="{FF2B5EF4-FFF2-40B4-BE49-F238E27FC236}">
                  <a16:creationId xmlns:a16="http://schemas.microsoft.com/office/drawing/2014/main" id="{22BB8DC4-992F-48DA-B449-CE8B0907E01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614" y="1743"/>
              <a:ext cx="349" cy="70"/>
            </a:xfrm>
            <a:custGeom>
              <a:avLst/>
              <a:gdLst>
                <a:gd name="T0" fmla="*/ 278 w 257"/>
                <a:gd name="T1" fmla="*/ 49 h 51"/>
                <a:gd name="T2" fmla="*/ 0 w 257"/>
                <a:gd name="T3" fmla="*/ 126 h 51"/>
                <a:gd name="T4" fmla="*/ 103 w 257"/>
                <a:gd name="T5" fmla="*/ 161 h 51"/>
                <a:gd name="T6" fmla="*/ 155 w 257"/>
                <a:gd name="T7" fmla="*/ 181 h 51"/>
                <a:gd name="T8" fmla="*/ 293 w 257"/>
                <a:gd name="T9" fmla="*/ 151 h 51"/>
                <a:gd name="T10" fmla="*/ 278 w 257"/>
                <a:gd name="T11" fmla="*/ 49 h 51"/>
                <a:gd name="T12" fmla="*/ 599 w 257"/>
                <a:gd name="T13" fmla="*/ 0 h 51"/>
                <a:gd name="T14" fmla="*/ 504 w 257"/>
                <a:gd name="T15" fmla="*/ 26 h 51"/>
                <a:gd name="T16" fmla="*/ 504 w 257"/>
                <a:gd name="T17" fmla="*/ 49 h 51"/>
                <a:gd name="T18" fmla="*/ 524 w 257"/>
                <a:gd name="T19" fmla="*/ 111 h 51"/>
                <a:gd name="T20" fmla="*/ 797 w 257"/>
                <a:gd name="T21" fmla="*/ 141 h 51"/>
                <a:gd name="T22" fmla="*/ 828 w 257"/>
                <a:gd name="T23" fmla="*/ 141 h 51"/>
                <a:gd name="T24" fmla="*/ 875 w 257"/>
                <a:gd name="T25" fmla="*/ 141 h 51"/>
                <a:gd name="T26" fmla="*/ 846 w 257"/>
                <a:gd name="T27" fmla="*/ 65 h 51"/>
                <a:gd name="T28" fmla="*/ 846 w 257"/>
                <a:gd name="T29" fmla="*/ 56 h 51"/>
                <a:gd name="T30" fmla="*/ 599 w 257"/>
                <a:gd name="T31" fmla="*/ 0 h 51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257" h="51">
                  <a:moveTo>
                    <a:pt x="82" y="14"/>
                  </a:moveTo>
                  <a:cubicBezTo>
                    <a:pt x="54" y="19"/>
                    <a:pt x="27" y="30"/>
                    <a:pt x="0" y="36"/>
                  </a:cubicBezTo>
                  <a:cubicBezTo>
                    <a:pt x="10" y="38"/>
                    <a:pt x="20" y="41"/>
                    <a:pt x="30" y="45"/>
                  </a:cubicBezTo>
                  <a:cubicBezTo>
                    <a:pt x="35" y="47"/>
                    <a:pt x="41" y="49"/>
                    <a:pt x="46" y="51"/>
                  </a:cubicBezTo>
                  <a:cubicBezTo>
                    <a:pt x="59" y="48"/>
                    <a:pt x="73" y="45"/>
                    <a:pt x="86" y="42"/>
                  </a:cubicBezTo>
                  <a:cubicBezTo>
                    <a:pt x="85" y="32"/>
                    <a:pt x="83" y="24"/>
                    <a:pt x="82" y="14"/>
                  </a:cubicBezTo>
                  <a:moveTo>
                    <a:pt x="176" y="0"/>
                  </a:moveTo>
                  <a:cubicBezTo>
                    <a:pt x="166" y="3"/>
                    <a:pt x="157" y="6"/>
                    <a:pt x="148" y="7"/>
                  </a:cubicBezTo>
                  <a:cubicBezTo>
                    <a:pt x="148" y="9"/>
                    <a:pt x="147" y="12"/>
                    <a:pt x="148" y="14"/>
                  </a:cubicBezTo>
                  <a:cubicBezTo>
                    <a:pt x="148" y="21"/>
                    <a:pt x="151" y="26"/>
                    <a:pt x="154" y="31"/>
                  </a:cubicBezTo>
                  <a:cubicBezTo>
                    <a:pt x="181" y="32"/>
                    <a:pt x="209" y="39"/>
                    <a:pt x="234" y="40"/>
                  </a:cubicBezTo>
                  <a:cubicBezTo>
                    <a:pt x="237" y="40"/>
                    <a:pt x="240" y="40"/>
                    <a:pt x="244" y="40"/>
                  </a:cubicBezTo>
                  <a:cubicBezTo>
                    <a:pt x="248" y="40"/>
                    <a:pt x="253" y="40"/>
                    <a:pt x="257" y="40"/>
                  </a:cubicBezTo>
                  <a:cubicBezTo>
                    <a:pt x="254" y="33"/>
                    <a:pt x="249" y="26"/>
                    <a:pt x="249" y="18"/>
                  </a:cubicBezTo>
                  <a:cubicBezTo>
                    <a:pt x="249" y="17"/>
                    <a:pt x="249" y="17"/>
                    <a:pt x="249" y="16"/>
                  </a:cubicBezTo>
                  <a:cubicBezTo>
                    <a:pt x="225" y="10"/>
                    <a:pt x="200" y="4"/>
                    <a:pt x="176" y="0"/>
                  </a:cubicBezTo>
                </a:path>
              </a:pathLst>
            </a:custGeom>
            <a:solidFill>
              <a:srgbClr val="8D84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109" name="Freeform 5640">
              <a:extLst>
                <a:ext uri="{FF2B5EF4-FFF2-40B4-BE49-F238E27FC236}">
                  <a16:creationId xmlns:a16="http://schemas.microsoft.com/office/drawing/2014/main" id="{8ED05864-727B-4BC8-9942-FA22577FA673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6" y="1792"/>
              <a:ext cx="101" cy="31"/>
            </a:xfrm>
            <a:custGeom>
              <a:avLst/>
              <a:gdLst>
                <a:gd name="T0" fmla="*/ 97 w 74"/>
                <a:gd name="T1" fmla="*/ 0 h 23"/>
                <a:gd name="T2" fmla="*/ 0 w 74"/>
                <a:gd name="T3" fmla="*/ 12 h 23"/>
                <a:gd name="T4" fmla="*/ 124 w 74"/>
                <a:gd name="T5" fmla="*/ 77 h 23"/>
                <a:gd name="T6" fmla="*/ 257 w 74"/>
                <a:gd name="T7" fmla="*/ 49 h 23"/>
                <a:gd name="T8" fmla="*/ 201 w 74"/>
                <a:gd name="T9" fmla="*/ 30 h 23"/>
                <a:gd name="T10" fmla="*/ 97 w 74"/>
                <a:gd name="T11" fmla="*/ 0 h 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4" h="23">
                  <a:moveTo>
                    <a:pt x="28" y="0"/>
                  </a:moveTo>
                  <a:cubicBezTo>
                    <a:pt x="18" y="2"/>
                    <a:pt x="9" y="3"/>
                    <a:pt x="0" y="4"/>
                  </a:cubicBezTo>
                  <a:cubicBezTo>
                    <a:pt x="12" y="10"/>
                    <a:pt x="24" y="17"/>
                    <a:pt x="36" y="23"/>
                  </a:cubicBezTo>
                  <a:cubicBezTo>
                    <a:pt x="49" y="21"/>
                    <a:pt x="61" y="18"/>
                    <a:pt x="74" y="15"/>
                  </a:cubicBezTo>
                  <a:cubicBezTo>
                    <a:pt x="69" y="13"/>
                    <a:pt x="63" y="11"/>
                    <a:pt x="58" y="9"/>
                  </a:cubicBezTo>
                  <a:cubicBezTo>
                    <a:pt x="48" y="5"/>
                    <a:pt x="38" y="2"/>
                    <a:pt x="28" y="0"/>
                  </a:cubicBezTo>
                </a:path>
              </a:pathLst>
            </a:custGeom>
            <a:solidFill>
              <a:srgbClr val="B7B1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110" name="Freeform 5641">
              <a:extLst>
                <a:ext uri="{FF2B5EF4-FFF2-40B4-BE49-F238E27FC236}">
                  <a16:creationId xmlns:a16="http://schemas.microsoft.com/office/drawing/2014/main" id="{2BC9C9FF-A3A7-4FA6-845B-32C43D644DD9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6" y="1753"/>
              <a:ext cx="97" cy="47"/>
            </a:xfrm>
            <a:custGeom>
              <a:avLst/>
              <a:gdLst>
                <a:gd name="T0" fmla="*/ 218 w 72"/>
                <a:gd name="T1" fmla="*/ 0 h 35"/>
                <a:gd name="T2" fmla="*/ 27 w 72"/>
                <a:gd name="T3" fmla="*/ 20 h 35"/>
                <a:gd name="T4" fmla="*/ 0 w 72"/>
                <a:gd name="T5" fmla="*/ 21 h 35"/>
                <a:gd name="T6" fmla="*/ 12 w 72"/>
                <a:gd name="T7" fmla="*/ 114 h 35"/>
                <a:gd name="T8" fmla="*/ 121 w 72"/>
                <a:gd name="T9" fmla="*/ 85 h 35"/>
                <a:gd name="T10" fmla="*/ 210 w 72"/>
                <a:gd name="T11" fmla="*/ 75 h 35"/>
                <a:gd name="T12" fmla="*/ 237 w 72"/>
                <a:gd name="T13" fmla="*/ 78 h 35"/>
                <a:gd name="T14" fmla="*/ 218 w 72"/>
                <a:gd name="T15" fmla="*/ 21 h 35"/>
                <a:gd name="T16" fmla="*/ 218 w 72"/>
                <a:gd name="T17" fmla="*/ 0 h 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2" h="35">
                  <a:moveTo>
                    <a:pt x="66" y="0"/>
                  </a:moveTo>
                  <a:cubicBezTo>
                    <a:pt x="47" y="3"/>
                    <a:pt x="28" y="3"/>
                    <a:pt x="8" y="6"/>
                  </a:cubicBezTo>
                  <a:cubicBezTo>
                    <a:pt x="5" y="6"/>
                    <a:pt x="2" y="7"/>
                    <a:pt x="0" y="7"/>
                  </a:cubicBezTo>
                  <a:cubicBezTo>
                    <a:pt x="1" y="17"/>
                    <a:pt x="3" y="25"/>
                    <a:pt x="4" y="35"/>
                  </a:cubicBezTo>
                  <a:cubicBezTo>
                    <a:pt x="15" y="32"/>
                    <a:pt x="26" y="29"/>
                    <a:pt x="37" y="26"/>
                  </a:cubicBezTo>
                  <a:cubicBezTo>
                    <a:pt x="46" y="24"/>
                    <a:pt x="55" y="23"/>
                    <a:pt x="64" y="23"/>
                  </a:cubicBezTo>
                  <a:cubicBezTo>
                    <a:pt x="67" y="23"/>
                    <a:pt x="70" y="24"/>
                    <a:pt x="72" y="24"/>
                  </a:cubicBezTo>
                  <a:cubicBezTo>
                    <a:pt x="69" y="19"/>
                    <a:pt x="66" y="14"/>
                    <a:pt x="66" y="7"/>
                  </a:cubicBezTo>
                  <a:cubicBezTo>
                    <a:pt x="65" y="5"/>
                    <a:pt x="66" y="2"/>
                    <a:pt x="66" y="0"/>
                  </a:cubicBezTo>
                </a:path>
              </a:pathLst>
            </a:custGeom>
            <a:solidFill>
              <a:srgbClr val="B7B1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111" name="Freeform 5642">
              <a:extLst>
                <a:ext uri="{FF2B5EF4-FFF2-40B4-BE49-F238E27FC236}">
                  <a16:creationId xmlns:a16="http://schemas.microsoft.com/office/drawing/2014/main" id="{401DED14-3C91-4E92-A52B-6EE6D2504727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3" y="1665"/>
              <a:ext cx="150" cy="100"/>
            </a:xfrm>
            <a:custGeom>
              <a:avLst/>
              <a:gdLst>
                <a:gd name="T0" fmla="*/ 241 w 110"/>
                <a:gd name="T1" fmla="*/ 0 h 74"/>
                <a:gd name="T2" fmla="*/ 20 w 110"/>
                <a:gd name="T3" fmla="*/ 181 h 74"/>
                <a:gd name="T4" fmla="*/ 0 w 110"/>
                <a:gd name="T5" fmla="*/ 192 h 74"/>
                <a:gd name="T6" fmla="*/ 252 w 110"/>
                <a:gd name="T7" fmla="*/ 246 h 74"/>
                <a:gd name="T8" fmla="*/ 322 w 110"/>
                <a:gd name="T9" fmla="*/ 134 h 74"/>
                <a:gd name="T10" fmla="*/ 241 w 110"/>
                <a:gd name="T11" fmla="*/ 0 h 7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0" h="74">
                  <a:moveTo>
                    <a:pt x="70" y="0"/>
                  </a:moveTo>
                  <a:cubicBezTo>
                    <a:pt x="48" y="17"/>
                    <a:pt x="30" y="43"/>
                    <a:pt x="6" y="54"/>
                  </a:cubicBezTo>
                  <a:cubicBezTo>
                    <a:pt x="4" y="56"/>
                    <a:pt x="2" y="57"/>
                    <a:pt x="0" y="58"/>
                  </a:cubicBezTo>
                  <a:cubicBezTo>
                    <a:pt x="24" y="62"/>
                    <a:pt x="49" y="68"/>
                    <a:pt x="73" y="74"/>
                  </a:cubicBezTo>
                  <a:cubicBezTo>
                    <a:pt x="75" y="58"/>
                    <a:pt x="85" y="54"/>
                    <a:pt x="93" y="40"/>
                  </a:cubicBezTo>
                  <a:cubicBezTo>
                    <a:pt x="110" y="8"/>
                    <a:pt x="101" y="9"/>
                    <a:pt x="70" y="0"/>
                  </a:cubicBezTo>
                </a:path>
              </a:pathLst>
            </a:custGeom>
            <a:solidFill>
              <a:srgbClr val="978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7660" name="Group 5643">
            <a:extLst>
              <a:ext uri="{FF2B5EF4-FFF2-40B4-BE49-F238E27FC236}">
                <a16:creationId xmlns:a16="http://schemas.microsoft.com/office/drawing/2014/main" id="{FAF0FFCA-D19F-4AF6-A05D-574844E15E40}"/>
              </a:ext>
            </a:extLst>
          </p:cNvPr>
          <p:cNvGrpSpPr>
            <a:grpSpLocks/>
          </p:cNvGrpSpPr>
          <p:nvPr/>
        </p:nvGrpSpPr>
        <p:grpSpPr bwMode="auto">
          <a:xfrm>
            <a:off x="7278688" y="4657725"/>
            <a:ext cx="2728912" cy="1365250"/>
            <a:chOff x="3625" y="2934"/>
            <a:chExt cx="1719" cy="860"/>
          </a:xfrm>
        </p:grpSpPr>
        <p:grpSp>
          <p:nvGrpSpPr>
            <p:cNvPr id="27661" name="Group 5644">
              <a:extLst>
                <a:ext uri="{FF2B5EF4-FFF2-40B4-BE49-F238E27FC236}">
                  <a16:creationId xmlns:a16="http://schemas.microsoft.com/office/drawing/2014/main" id="{06E119FD-7682-47BE-8911-2C9F2C293C1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625" y="2934"/>
              <a:ext cx="1719" cy="860"/>
              <a:chOff x="3625" y="2934"/>
              <a:chExt cx="1719" cy="860"/>
            </a:xfrm>
          </p:grpSpPr>
          <p:sp>
            <p:nvSpPr>
              <p:cNvPr id="28791" name="Freeform 5645">
                <a:extLst>
                  <a:ext uri="{FF2B5EF4-FFF2-40B4-BE49-F238E27FC236}">
                    <a16:creationId xmlns:a16="http://schemas.microsoft.com/office/drawing/2014/main" id="{49DEAC90-D9E0-41A5-B6A0-103379CA2A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5" y="2934"/>
                <a:ext cx="1719" cy="860"/>
              </a:xfrm>
              <a:custGeom>
                <a:avLst/>
                <a:gdLst>
                  <a:gd name="T0" fmla="*/ 1909 w 1658"/>
                  <a:gd name="T1" fmla="*/ 646 h 829"/>
                  <a:gd name="T2" fmla="*/ 1895 w 1658"/>
                  <a:gd name="T3" fmla="*/ 666 h 829"/>
                  <a:gd name="T4" fmla="*/ 667 w 1658"/>
                  <a:gd name="T5" fmla="*/ 956 h 829"/>
                  <a:gd name="T6" fmla="*/ 626 w 1658"/>
                  <a:gd name="T7" fmla="*/ 950 h 829"/>
                  <a:gd name="T8" fmla="*/ 6 w 1658"/>
                  <a:gd name="T9" fmla="*/ 314 h 829"/>
                  <a:gd name="T10" fmla="*/ 23 w 1658"/>
                  <a:gd name="T11" fmla="*/ 294 h 829"/>
                  <a:gd name="T12" fmla="*/ 1249 w 1658"/>
                  <a:gd name="T13" fmla="*/ 3 h 829"/>
                  <a:gd name="T14" fmla="*/ 1291 w 1658"/>
                  <a:gd name="T15" fmla="*/ 9 h 829"/>
                  <a:gd name="T16" fmla="*/ 1909 w 1658"/>
                  <a:gd name="T17" fmla="*/ 646 h 82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658" h="829">
                    <a:moveTo>
                      <a:pt x="1652" y="558"/>
                    </a:moveTo>
                    <a:cubicBezTo>
                      <a:pt x="1658" y="564"/>
                      <a:pt x="1653" y="572"/>
                      <a:pt x="1640" y="575"/>
                    </a:cubicBezTo>
                    <a:cubicBezTo>
                      <a:pt x="577" y="826"/>
                      <a:pt x="577" y="826"/>
                      <a:pt x="577" y="826"/>
                    </a:cubicBezTo>
                    <a:cubicBezTo>
                      <a:pt x="564" y="829"/>
                      <a:pt x="548" y="826"/>
                      <a:pt x="542" y="820"/>
                    </a:cubicBezTo>
                    <a:cubicBezTo>
                      <a:pt x="6" y="271"/>
                      <a:pt x="6" y="271"/>
                      <a:pt x="6" y="271"/>
                    </a:cubicBezTo>
                    <a:cubicBezTo>
                      <a:pt x="0" y="265"/>
                      <a:pt x="6" y="257"/>
                      <a:pt x="19" y="254"/>
                    </a:cubicBezTo>
                    <a:cubicBezTo>
                      <a:pt x="1081" y="3"/>
                      <a:pt x="1081" y="3"/>
                      <a:pt x="1081" y="3"/>
                    </a:cubicBezTo>
                    <a:cubicBezTo>
                      <a:pt x="1095" y="0"/>
                      <a:pt x="1110" y="2"/>
                      <a:pt x="1117" y="9"/>
                    </a:cubicBezTo>
                    <a:cubicBezTo>
                      <a:pt x="1652" y="558"/>
                      <a:pt x="1652" y="558"/>
                      <a:pt x="1652" y="558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92" name="Freeform 5646">
                <a:extLst>
                  <a:ext uri="{FF2B5EF4-FFF2-40B4-BE49-F238E27FC236}">
                    <a16:creationId xmlns:a16="http://schemas.microsoft.com/office/drawing/2014/main" id="{E2D4ECA8-C4FE-402A-A268-5805453093B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695" y="2999"/>
                <a:ext cx="1552" cy="766"/>
              </a:xfrm>
              <a:custGeom>
                <a:avLst/>
                <a:gdLst>
                  <a:gd name="T0" fmla="*/ 621 w 1496"/>
                  <a:gd name="T1" fmla="*/ 674 h 738"/>
                  <a:gd name="T2" fmla="*/ 645 w 1496"/>
                  <a:gd name="T3" fmla="*/ 672 h 738"/>
                  <a:gd name="T4" fmla="*/ 822 w 1496"/>
                  <a:gd name="T5" fmla="*/ 563 h 738"/>
                  <a:gd name="T6" fmla="*/ 656 w 1496"/>
                  <a:gd name="T7" fmla="*/ 338 h 738"/>
                  <a:gd name="T8" fmla="*/ 659 w 1496"/>
                  <a:gd name="T9" fmla="*/ 358 h 738"/>
                  <a:gd name="T10" fmla="*/ 627 w 1496"/>
                  <a:gd name="T11" fmla="*/ 312 h 738"/>
                  <a:gd name="T12" fmla="*/ 632 w 1496"/>
                  <a:gd name="T13" fmla="*/ 311 h 738"/>
                  <a:gd name="T14" fmla="*/ 631 w 1496"/>
                  <a:gd name="T15" fmla="*/ 322 h 738"/>
                  <a:gd name="T16" fmla="*/ 398 w 1496"/>
                  <a:gd name="T17" fmla="*/ 303 h 738"/>
                  <a:gd name="T18" fmla="*/ 398 w 1496"/>
                  <a:gd name="T19" fmla="*/ 303 h 738"/>
                  <a:gd name="T20" fmla="*/ 398 w 1496"/>
                  <a:gd name="T21" fmla="*/ 286 h 738"/>
                  <a:gd name="T22" fmla="*/ 421 w 1496"/>
                  <a:gd name="T23" fmla="*/ 231 h 738"/>
                  <a:gd name="T24" fmla="*/ 421 w 1496"/>
                  <a:gd name="T25" fmla="*/ 231 h 738"/>
                  <a:gd name="T26" fmla="*/ 580 w 1496"/>
                  <a:gd name="T27" fmla="*/ 204 h 738"/>
                  <a:gd name="T28" fmla="*/ 586 w 1496"/>
                  <a:gd name="T29" fmla="*/ 190 h 738"/>
                  <a:gd name="T30" fmla="*/ 594 w 1496"/>
                  <a:gd name="T31" fmla="*/ 204 h 738"/>
                  <a:gd name="T32" fmla="*/ 586 w 1496"/>
                  <a:gd name="T33" fmla="*/ 190 h 738"/>
                  <a:gd name="T34" fmla="*/ 459 w 1496"/>
                  <a:gd name="T35" fmla="*/ 187 h 738"/>
                  <a:gd name="T36" fmla="*/ 521 w 1496"/>
                  <a:gd name="T37" fmla="*/ 175 h 738"/>
                  <a:gd name="T38" fmla="*/ 585 w 1496"/>
                  <a:gd name="T39" fmla="*/ 171 h 738"/>
                  <a:gd name="T40" fmla="*/ 584 w 1496"/>
                  <a:gd name="T41" fmla="*/ 172 h 738"/>
                  <a:gd name="T42" fmla="*/ 569 w 1496"/>
                  <a:gd name="T43" fmla="*/ 166 h 738"/>
                  <a:gd name="T44" fmla="*/ 239 w 1496"/>
                  <a:gd name="T45" fmla="*/ 152 h 738"/>
                  <a:gd name="T46" fmla="*/ 237 w 1496"/>
                  <a:gd name="T47" fmla="*/ 554 h 738"/>
                  <a:gd name="T48" fmla="*/ 702 w 1496"/>
                  <a:gd name="T49" fmla="*/ 856 h 738"/>
                  <a:gd name="T50" fmla="*/ 783 w 1496"/>
                  <a:gd name="T51" fmla="*/ 829 h 738"/>
                  <a:gd name="T52" fmla="*/ 630 w 1496"/>
                  <a:gd name="T53" fmla="*/ 793 h 738"/>
                  <a:gd name="T54" fmla="*/ 150 w 1496"/>
                  <a:gd name="T55" fmla="*/ 454 h 738"/>
                  <a:gd name="T56" fmla="*/ 65 w 1496"/>
                  <a:gd name="T57" fmla="*/ 361 h 738"/>
                  <a:gd name="T58" fmla="*/ 47 w 1496"/>
                  <a:gd name="T59" fmla="*/ 332 h 738"/>
                  <a:gd name="T60" fmla="*/ 79 w 1496"/>
                  <a:gd name="T61" fmla="*/ 288 h 738"/>
                  <a:gd name="T62" fmla="*/ 237 w 1496"/>
                  <a:gd name="T63" fmla="*/ 184 h 738"/>
                  <a:gd name="T64" fmla="*/ 350 w 1496"/>
                  <a:gd name="T65" fmla="*/ 139 h 738"/>
                  <a:gd name="T66" fmla="*/ 421 w 1496"/>
                  <a:gd name="T67" fmla="*/ 116 h 738"/>
                  <a:gd name="T68" fmla="*/ 576 w 1496"/>
                  <a:gd name="T69" fmla="*/ 75 h 738"/>
                  <a:gd name="T70" fmla="*/ 595 w 1496"/>
                  <a:gd name="T71" fmla="*/ 70 h 738"/>
                  <a:gd name="T72" fmla="*/ 766 w 1496"/>
                  <a:gd name="T73" fmla="*/ 31 h 738"/>
                  <a:gd name="T74" fmla="*/ 782 w 1496"/>
                  <a:gd name="T75" fmla="*/ 27 h 738"/>
                  <a:gd name="T76" fmla="*/ 948 w 1496"/>
                  <a:gd name="T77" fmla="*/ 8 h 738"/>
                  <a:gd name="T78" fmla="*/ 1219 w 1496"/>
                  <a:gd name="T79" fmla="*/ 23 h 738"/>
                  <a:gd name="T80" fmla="*/ 1194 w 1496"/>
                  <a:gd name="T81" fmla="*/ 49 h 738"/>
                  <a:gd name="T82" fmla="*/ 1256 w 1496"/>
                  <a:gd name="T83" fmla="*/ 53 h 738"/>
                  <a:gd name="T84" fmla="*/ 1294 w 1496"/>
                  <a:gd name="T85" fmla="*/ 51 h 738"/>
                  <a:gd name="T86" fmla="*/ 1303 w 1496"/>
                  <a:gd name="T87" fmla="*/ 81 h 738"/>
                  <a:gd name="T88" fmla="*/ 1376 w 1496"/>
                  <a:gd name="T89" fmla="*/ 145 h 738"/>
                  <a:gd name="T90" fmla="*/ 1482 w 1496"/>
                  <a:gd name="T91" fmla="*/ 274 h 738"/>
                  <a:gd name="T92" fmla="*/ 1642 w 1496"/>
                  <a:gd name="T93" fmla="*/ 556 h 738"/>
                  <a:gd name="T94" fmla="*/ 1638 w 1496"/>
                  <a:gd name="T95" fmla="*/ 605 h 738"/>
                  <a:gd name="T96" fmla="*/ 1579 w 1496"/>
                  <a:gd name="T97" fmla="*/ 630 h 738"/>
                  <a:gd name="T98" fmla="*/ 1570 w 1496"/>
                  <a:gd name="T99" fmla="*/ 405 h 738"/>
                  <a:gd name="T100" fmla="*/ 1225 w 1496"/>
                  <a:gd name="T101" fmla="*/ 5 h 738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1496" h="738">
                    <a:moveTo>
                      <a:pt x="557" y="578"/>
                    </a:moveTo>
                    <a:cubicBezTo>
                      <a:pt x="551" y="580"/>
                      <a:pt x="544" y="580"/>
                      <a:pt x="538" y="580"/>
                    </a:cubicBezTo>
                    <a:cubicBezTo>
                      <a:pt x="537" y="580"/>
                      <a:pt x="537" y="580"/>
                      <a:pt x="536" y="580"/>
                    </a:cubicBezTo>
                    <a:cubicBezTo>
                      <a:pt x="535" y="581"/>
                      <a:pt x="535" y="582"/>
                      <a:pt x="535" y="583"/>
                    </a:cubicBezTo>
                    <a:cubicBezTo>
                      <a:pt x="539" y="586"/>
                      <a:pt x="544" y="588"/>
                      <a:pt x="549" y="591"/>
                    </a:cubicBezTo>
                    <a:cubicBezTo>
                      <a:pt x="551" y="587"/>
                      <a:pt x="554" y="583"/>
                      <a:pt x="557" y="578"/>
                    </a:cubicBezTo>
                    <a:moveTo>
                      <a:pt x="712" y="476"/>
                    </a:moveTo>
                    <a:cubicBezTo>
                      <a:pt x="711" y="479"/>
                      <a:pt x="710" y="481"/>
                      <a:pt x="709" y="484"/>
                    </a:cubicBezTo>
                    <a:cubicBezTo>
                      <a:pt x="708" y="484"/>
                      <a:pt x="708" y="485"/>
                      <a:pt x="708" y="485"/>
                    </a:cubicBezTo>
                    <a:cubicBezTo>
                      <a:pt x="714" y="483"/>
                      <a:pt x="721" y="482"/>
                      <a:pt x="727" y="480"/>
                    </a:cubicBezTo>
                    <a:cubicBezTo>
                      <a:pt x="722" y="479"/>
                      <a:pt x="717" y="477"/>
                      <a:pt x="712" y="476"/>
                    </a:cubicBezTo>
                    <a:moveTo>
                      <a:pt x="566" y="292"/>
                    </a:moveTo>
                    <a:cubicBezTo>
                      <a:pt x="562" y="293"/>
                      <a:pt x="559" y="293"/>
                      <a:pt x="555" y="294"/>
                    </a:cubicBezTo>
                    <a:cubicBezTo>
                      <a:pt x="558" y="299"/>
                      <a:pt x="561" y="303"/>
                      <a:pt x="565" y="308"/>
                    </a:cubicBezTo>
                    <a:cubicBezTo>
                      <a:pt x="566" y="308"/>
                      <a:pt x="567" y="308"/>
                      <a:pt x="569" y="308"/>
                    </a:cubicBezTo>
                    <a:cubicBezTo>
                      <a:pt x="567" y="302"/>
                      <a:pt x="566" y="297"/>
                      <a:pt x="566" y="292"/>
                    </a:cubicBezTo>
                    <a:moveTo>
                      <a:pt x="541" y="268"/>
                    </a:moveTo>
                    <a:cubicBezTo>
                      <a:pt x="541" y="268"/>
                      <a:pt x="541" y="268"/>
                      <a:pt x="541" y="269"/>
                    </a:cubicBezTo>
                    <a:cubicBezTo>
                      <a:pt x="541" y="269"/>
                      <a:pt x="541" y="270"/>
                      <a:pt x="542" y="270"/>
                    </a:cubicBezTo>
                    <a:cubicBezTo>
                      <a:pt x="541" y="268"/>
                      <a:pt x="541" y="268"/>
                      <a:pt x="541" y="268"/>
                    </a:cubicBezTo>
                    <a:moveTo>
                      <a:pt x="546" y="268"/>
                    </a:moveTo>
                    <a:cubicBezTo>
                      <a:pt x="545" y="268"/>
                      <a:pt x="544" y="268"/>
                      <a:pt x="543" y="268"/>
                    </a:cubicBezTo>
                    <a:cubicBezTo>
                      <a:pt x="543" y="269"/>
                      <a:pt x="542" y="270"/>
                      <a:pt x="542" y="271"/>
                    </a:cubicBezTo>
                    <a:cubicBezTo>
                      <a:pt x="543" y="273"/>
                      <a:pt x="544" y="275"/>
                      <a:pt x="545" y="277"/>
                    </a:cubicBezTo>
                    <a:cubicBezTo>
                      <a:pt x="547" y="276"/>
                      <a:pt x="549" y="276"/>
                      <a:pt x="552" y="275"/>
                    </a:cubicBezTo>
                    <a:cubicBezTo>
                      <a:pt x="550" y="273"/>
                      <a:pt x="548" y="270"/>
                      <a:pt x="546" y="268"/>
                    </a:cubicBezTo>
                    <a:moveTo>
                      <a:pt x="344" y="261"/>
                    </a:moveTo>
                    <a:cubicBezTo>
                      <a:pt x="344" y="263"/>
                      <a:pt x="344" y="266"/>
                      <a:pt x="344" y="269"/>
                    </a:cubicBezTo>
                    <a:cubicBezTo>
                      <a:pt x="345" y="266"/>
                      <a:pt x="346" y="264"/>
                      <a:pt x="346" y="261"/>
                    </a:cubicBezTo>
                    <a:cubicBezTo>
                      <a:pt x="346" y="261"/>
                      <a:pt x="345" y="261"/>
                      <a:pt x="344" y="261"/>
                    </a:cubicBezTo>
                    <a:moveTo>
                      <a:pt x="353" y="233"/>
                    </a:moveTo>
                    <a:cubicBezTo>
                      <a:pt x="351" y="235"/>
                      <a:pt x="348" y="237"/>
                      <a:pt x="345" y="239"/>
                    </a:cubicBezTo>
                    <a:cubicBezTo>
                      <a:pt x="345" y="242"/>
                      <a:pt x="344" y="244"/>
                      <a:pt x="344" y="247"/>
                    </a:cubicBezTo>
                    <a:cubicBezTo>
                      <a:pt x="346" y="248"/>
                      <a:pt x="348" y="248"/>
                      <a:pt x="350" y="249"/>
                    </a:cubicBezTo>
                    <a:cubicBezTo>
                      <a:pt x="351" y="244"/>
                      <a:pt x="352" y="238"/>
                      <a:pt x="353" y="233"/>
                    </a:cubicBezTo>
                    <a:moveTo>
                      <a:pt x="363" y="199"/>
                    </a:moveTo>
                    <a:cubicBezTo>
                      <a:pt x="363" y="199"/>
                      <a:pt x="363" y="200"/>
                      <a:pt x="362" y="200"/>
                    </a:cubicBezTo>
                    <a:cubicBezTo>
                      <a:pt x="363" y="200"/>
                      <a:pt x="363" y="200"/>
                      <a:pt x="363" y="200"/>
                    </a:cubicBezTo>
                    <a:cubicBezTo>
                      <a:pt x="363" y="200"/>
                      <a:pt x="363" y="199"/>
                      <a:pt x="363" y="199"/>
                    </a:cubicBezTo>
                    <a:moveTo>
                      <a:pt x="495" y="164"/>
                    </a:moveTo>
                    <a:cubicBezTo>
                      <a:pt x="492" y="164"/>
                      <a:pt x="489" y="164"/>
                      <a:pt x="485" y="164"/>
                    </a:cubicBezTo>
                    <a:cubicBezTo>
                      <a:pt x="491" y="168"/>
                      <a:pt x="496" y="172"/>
                      <a:pt x="501" y="176"/>
                    </a:cubicBezTo>
                    <a:cubicBezTo>
                      <a:pt x="502" y="176"/>
                      <a:pt x="502" y="176"/>
                      <a:pt x="502" y="176"/>
                    </a:cubicBezTo>
                    <a:cubicBezTo>
                      <a:pt x="498" y="172"/>
                      <a:pt x="495" y="168"/>
                      <a:pt x="495" y="164"/>
                    </a:cubicBezTo>
                    <a:moveTo>
                      <a:pt x="506" y="164"/>
                    </a:moveTo>
                    <a:cubicBezTo>
                      <a:pt x="504" y="164"/>
                      <a:pt x="501" y="164"/>
                      <a:pt x="499" y="164"/>
                    </a:cubicBezTo>
                    <a:cubicBezTo>
                      <a:pt x="500" y="168"/>
                      <a:pt x="502" y="172"/>
                      <a:pt x="505" y="176"/>
                    </a:cubicBezTo>
                    <a:cubicBezTo>
                      <a:pt x="508" y="176"/>
                      <a:pt x="511" y="176"/>
                      <a:pt x="513" y="176"/>
                    </a:cubicBezTo>
                    <a:cubicBezTo>
                      <a:pt x="515" y="176"/>
                      <a:pt x="517" y="176"/>
                      <a:pt x="519" y="176"/>
                    </a:cubicBezTo>
                    <a:cubicBezTo>
                      <a:pt x="518" y="175"/>
                      <a:pt x="516" y="173"/>
                      <a:pt x="516" y="171"/>
                    </a:cubicBezTo>
                    <a:cubicBezTo>
                      <a:pt x="512" y="169"/>
                      <a:pt x="508" y="166"/>
                      <a:pt x="506" y="164"/>
                    </a:cubicBezTo>
                    <a:moveTo>
                      <a:pt x="450" y="138"/>
                    </a:moveTo>
                    <a:cubicBezTo>
                      <a:pt x="437" y="138"/>
                      <a:pt x="421" y="139"/>
                      <a:pt x="401" y="143"/>
                    </a:cubicBezTo>
                    <a:cubicBezTo>
                      <a:pt x="401" y="149"/>
                      <a:pt x="399" y="155"/>
                      <a:pt x="396" y="161"/>
                    </a:cubicBezTo>
                    <a:cubicBezTo>
                      <a:pt x="401" y="159"/>
                      <a:pt x="406" y="158"/>
                      <a:pt x="410" y="157"/>
                    </a:cubicBezTo>
                    <a:cubicBezTo>
                      <a:pt x="421" y="153"/>
                      <a:pt x="432" y="151"/>
                      <a:pt x="442" y="151"/>
                    </a:cubicBezTo>
                    <a:cubicBezTo>
                      <a:pt x="445" y="151"/>
                      <a:pt x="447" y="151"/>
                      <a:pt x="450" y="151"/>
                    </a:cubicBezTo>
                    <a:cubicBezTo>
                      <a:pt x="470" y="149"/>
                      <a:pt x="486" y="150"/>
                      <a:pt x="494" y="149"/>
                    </a:cubicBezTo>
                    <a:cubicBezTo>
                      <a:pt x="497" y="149"/>
                      <a:pt x="500" y="149"/>
                      <a:pt x="503" y="149"/>
                    </a:cubicBezTo>
                    <a:cubicBezTo>
                      <a:pt x="503" y="148"/>
                      <a:pt x="504" y="148"/>
                      <a:pt x="505" y="147"/>
                    </a:cubicBezTo>
                    <a:cubicBezTo>
                      <a:pt x="505" y="147"/>
                      <a:pt x="505" y="147"/>
                      <a:pt x="505" y="147"/>
                    </a:cubicBezTo>
                    <a:cubicBezTo>
                      <a:pt x="505" y="147"/>
                      <a:pt x="505" y="147"/>
                      <a:pt x="505" y="147"/>
                    </a:cubicBezTo>
                    <a:cubicBezTo>
                      <a:pt x="504" y="148"/>
                      <a:pt x="504" y="148"/>
                      <a:pt x="504" y="148"/>
                    </a:cubicBezTo>
                    <a:cubicBezTo>
                      <a:pt x="504" y="148"/>
                      <a:pt x="505" y="148"/>
                      <a:pt x="505" y="148"/>
                    </a:cubicBezTo>
                    <a:cubicBezTo>
                      <a:pt x="506" y="148"/>
                      <a:pt x="506" y="147"/>
                      <a:pt x="507" y="146"/>
                    </a:cubicBezTo>
                    <a:cubicBezTo>
                      <a:pt x="502" y="145"/>
                      <a:pt x="498" y="144"/>
                      <a:pt x="491" y="143"/>
                    </a:cubicBezTo>
                    <a:cubicBezTo>
                      <a:pt x="481" y="140"/>
                      <a:pt x="468" y="138"/>
                      <a:pt x="450" y="138"/>
                    </a:cubicBezTo>
                    <a:moveTo>
                      <a:pt x="759" y="0"/>
                    </a:moveTo>
                    <a:cubicBezTo>
                      <a:pt x="206" y="131"/>
                      <a:pt x="206" y="131"/>
                      <a:pt x="206" y="131"/>
                    </a:cubicBezTo>
                    <a:cubicBezTo>
                      <a:pt x="206" y="131"/>
                      <a:pt x="147" y="177"/>
                      <a:pt x="116" y="196"/>
                    </a:cubicBezTo>
                    <a:cubicBezTo>
                      <a:pt x="85" y="215"/>
                      <a:pt x="12" y="254"/>
                      <a:pt x="0" y="268"/>
                    </a:cubicBezTo>
                    <a:cubicBezTo>
                      <a:pt x="204" y="477"/>
                      <a:pt x="204" y="477"/>
                      <a:pt x="204" y="477"/>
                    </a:cubicBezTo>
                    <a:cubicBezTo>
                      <a:pt x="204" y="477"/>
                      <a:pt x="258" y="519"/>
                      <a:pt x="292" y="535"/>
                    </a:cubicBezTo>
                    <a:cubicBezTo>
                      <a:pt x="326" y="551"/>
                      <a:pt x="422" y="604"/>
                      <a:pt x="462" y="635"/>
                    </a:cubicBezTo>
                    <a:cubicBezTo>
                      <a:pt x="503" y="666"/>
                      <a:pt x="606" y="738"/>
                      <a:pt x="606" y="738"/>
                    </a:cubicBezTo>
                    <a:cubicBezTo>
                      <a:pt x="702" y="715"/>
                      <a:pt x="702" y="715"/>
                      <a:pt x="702" y="715"/>
                    </a:cubicBezTo>
                    <a:cubicBezTo>
                      <a:pt x="700" y="713"/>
                      <a:pt x="694" y="709"/>
                      <a:pt x="686" y="703"/>
                    </a:cubicBezTo>
                    <a:cubicBezTo>
                      <a:pt x="682" y="706"/>
                      <a:pt x="680" y="710"/>
                      <a:pt x="677" y="715"/>
                    </a:cubicBezTo>
                    <a:cubicBezTo>
                      <a:pt x="666" y="714"/>
                      <a:pt x="655" y="710"/>
                      <a:pt x="645" y="705"/>
                    </a:cubicBezTo>
                    <a:cubicBezTo>
                      <a:pt x="633" y="714"/>
                      <a:pt x="622" y="717"/>
                      <a:pt x="612" y="717"/>
                    </a:cubicBezTo>
                    <a:cubicBezTo>
                      <a:pt x="588" y="717"/>
                      <a:pt x="569" y="698"/>
                      <a:pt x="544" y="683"/>
                    </a:cubicBezTo>
                    <a:cubicBezTo>
                      <a:pt x="455" y="626"/>
                      <a:pt x="373" y="562"/>
                      <a:pt x="276" y="510"/>
                    </a:cubicBezTo>
                    <a:cubicBezTo>
                      <a:pt x="211" y="476"/>
                      <a:pt x="173" y="430"/>
                      <a:pt x="132" y="386"/>
                    </a:cubicBezTo>
                    <a:cubicBezTo>
                      <a:pt x="131" y="388"/>
                      <a:pt x="130" y="390"/>
                      <a:pt x="130" y="391"/>
                    </a:cubicBezTo>
                    <a:cubicBezTo>
                      <a:pt x="128" y="388"/>
                      <a:pt x="128" y="385"/>
                      <a:pt x="127" y="381"/>
                    </a:cubicBezTo>
                    <a:cubicBezTo>
                      <a:pt x="125" y="378"/>
                      <a:pt x="122" y="375"/>
                      <a:pt x="119" y="373"/>
                    </a:cubicBezTo>
                    <a:cubicBezTo>
                      <a:pt x="102" y="356"/>
                      <a:pt x="73" y="332"/>
                      <a:pt x="57" y="311"/>
                    </a:cubicBezTo>
                    <a:cubicBezTo>
                      <a:pt x="53" y="309"/>
                      <a:pt x="53" y="309"/>
                      <a:pt x="53" y="309"/>
                    </a:cubicBezTo>
                    <a:cubicBezTo>
                      <a:pt x="46" y="303"/>
                      <a:pt x="42" y="298"/>
                      <a:pt x="40" y="293"/>
                    </a:cubicBezTo>
                    <a:cubicBezTo>
                      <a:pt x="35" y="290"/>
                      <a:pt x="36" y="288"/>
                      <a:pt x="40" y="286"/>
                    </a:cubicBezTo>
                    <a:cubicBezTo>
                      <a:pt x="41" y="284"/>
                      <a:pt x="42" y="281"/>
                      <a:pt x="45" y="279"/>
                    </a:cubicBezTo>
                    <a:cubicBezTo>
                      <a:pt x="41" y="278"/>
                      <a:pt x="38" y="276"/>
                      <a:pt x="37" y="273"/>
                    </a:cubicBezTo>
                    <a:cubicBezTo>
                      <a:pt x="36" y="267"/>
                      <a:pt x="47" y="258"/>
                      <a:pt x="67" y="248"/>
                    </a:cubicBezTo>
                    <a:cubicBezTo>
                      <a:pt x="81" y="233"/>
                      <a:pt x="98" y="220"/>
                      <a:pt x="112" y="211"/>
                    </a:cubicBezTo>
                    <a:cubicBezTo>
                      <a:pt x="137" y="194"/>
                      <a:pt x="169" y="179"/>
                      <a:pt x="197" y="163"/>
                    </a:cubicBezTo>
                    <a:cubicBezTo>
                      <a:pt x="199" y="161"/>
                      <a:pt x="202" y="160"/>
                      <a:pt x="204" y="159"/>
                    </a:cubicBezTo>
                    <a:cubicBezTo>
                      <a:pt x="208" y="156"/>
                      <a:pt x="212" y="153"/>
                      <a:pt x="216" y="150"/>
                    </a:cubicBezTo>
                    <a:cubicBezTo>
                      <a:pt x="235" y="137"/>
                      <a:pt x="254" y="122"/>
                      <a:pt x="290" y="119"/>
                    </a:cubicBezTo>
                    <a:cubicBezTo>
                      <a:pt x="302" y="119"/>
                      <a:pt x="302" y="119"/>
                      <a:pt x="302" y="119"/>
                    </a:cubicBezTo>
                    <a:cubicBezTo>
                      <a:pt x="304" y="118"/>
                      <a:pt x="305" y="118"/>
                      <a:pt x="307" y="117"/>
                    </a:cubicBezTo>
                    <a:cubicBezTo>
                      <a:pt x="311" y="115"/>
                      <a:pt x="316" y="112"/>
                      <a:pt x="324" y="109"/>
                    </a:cubicBezTo>
                    <a:cubicBezTo>
                      <a:pt x="335" y="105"/>
                      <a:pt x="349" y="102"/>
                      <a:pt x="363" y="100"/>
                    </a:cubicBezTo>
                    <a:cubicBezTo>
                      <a:pt x="365" y="99"/>
                      <a:pt x="366" y="98"/>
                      <a:pt x="367" y="97"/>
                    </a:cubicBezTo>
                    <a:cubicBezTo>
                      <a:pt x="387" y="89"/>
                      <a:pt x="411" y="87"/>
                      <a:pt x="433" y="83"/>
                    </a:cubicBezTo>
                    <a:cubicBezTo>
                      <a:pt x="441" y="73"/>
                      <a:pt x="475" y="69"/>
                      <a:pt x="497" y="64"/>
                    </a:cubicBezTo>
                    <a:cubicBezTo>
                      <a:pt x="499" y="63"/>
                      <a:pt x="501" y="63"/>
                      <a:pt x="504" y="62"/>
                    </a:cubicBezTo>
                    <a:cubicBezTo>
                      <a:pt x="507" y="61"/>
                      <a:pt x="510" y="60"/>
                      <a:pt x="512" y="59"/>
                    </a:cubicBezTo>
                    <a:cubicBezTo>
                      <a:pt x="514" y="61"/>
                      <a:pt x="514" y="61"/>
                      <a:pt x="514" y="61"/>
                    </a:cubicBezTo>
                    <a:cubicBezTo>
                      <a:pt x="517" y="62"/>
                      <a:pt x="517" y="62"/>
                      <a:pt x="517" y="62"/>
                    </a:cubicBezTo>
                    <a:cubicBezTo>
                      <a:pt x="520" y="62"/>
                      <a:pt x="523" y="61"/>
                      <a:pt x="526" y="61"/>
                    </a:cubicBezTo>
                    <a:cubicBezTo>
                      <a:pt x="571" y="49"/>
                      <a:pt x="614" y="37"/>
                      <a:pt x="660" y="27"/>
                    </a:cubicBezTo>
                    <a:cubicBezTo>
                      <a:pt x="660" y="25"/>
                      <a:pt x="660" y="25"/>
                      <a:pt x="660" y="25"/>
                    </a:cubicBezTo>
                    <a:cubicBezTo>
                      <a:pt x="660" y="26"/>
                      <a:pt x="661" y="26"/>
                      <a:pt x="661" y="26"/>
                    </a:cubicBezTo>
                    <a:cubicBezTo>
                      <a:pt x="666" y="25"/>
                      <a:pt x="671" y="24"/>
                      <a:pt x="676" y="23"/>
                    </a:cubicBezTo>
                    <a:cubicBezTo>
                      <a:pt x="680" y="21"/>
                      <a:pt x="686" y="20"/>
                      <a:pt x="691" y="19"/>
                    </a:cubicBezTo>
                    <a:cubicBezTo>
                      <a:pt x="708" y="16"/>
                      <a:pt x="726" y="13"/>
                      <a:pt x="745" y="12"/>
                    </a:cubicBezTo>
                    <a:cubicBezTo>
                      <a:pt x="768" y="10"/>
                      <a:pt x="793" y="8"/>
                      <a:pt x="818" y="8"/>
                    </a:cubicBezTo>
                    <a:cubicBezTo>
                      <a:pt x="851" y="8"/>
                      <a:pt x="882" y="11"/>
                      <a:pt x="903" y="18"/>
                    </a:cubicBezTo>
                    <a:cubicBezTo>
                      <a:pt x="925" y="21"/>
                      <a:pt x="946" y="24"/>
                      <a:pt x="966" y="27"/>
                    </a:cubicBezTo>
                    <a:cubicBezTo>
                      <a:pt x="997" y="21"/>
                      <a:pt x="1029" y="19"/>
                      <a:pt x="1053" y="19"/>
                    </a:cubicBezTo>
                    <a:cubicBezTo>
                      <a:pt x="1072" y="19"/>
                      <a:pt x="1087" y="20"/>
                      <a:pt x="1093" y="23"/>
                    </a:cubicBezTo>
                    <a:cubicBezTo>
                      <a:pt x="1114" y="33"/>
                      <a:pt x="1070" y="37"/>
                      <a:pt x="1026" y="40"/>
                    </a:cubicBezTo>
                    <a:cubicBezTo>
                      <a:pt x="1027" y="41"/>
                      <a:pt x="1029" y="41"/>
                      <a:pt x="1030" y="41"/>
                    </a:cubicBezTo>
                    <a:cubicBezTo>
                      <a:pt x="1034" y="42"/>
                      <a:pt x="1038" y="43"/>
                      <a:pt x="1042" y="44"/>
                    </a:cubicBezTo>
                    <a:cubicBezTo>
                      <a:pt x="1049" y="44"/>
                      <a:pt x="1057" y="43"/>
                      <a:pt x="1064" y="43"/>
                    </a:cubicBezTo>
                    <a:cubicBezTo>
                      <a:pt x="1071" y="43"/>
                      <a:pt x="1078" y="44"/>
                      <a:pt x="1084" y="45"/>
                    </a:cubicBezTo>
                    <a:cubicBezTo>
                      <a:pt x="1085" y="45"/>
                      <a:pt x="1085" y="45"/>
                      <a:pt x="1085" y="45"/>
                    </a:cubicBezTo>
                    <a:cubicBezTo>
                      <a:pt x="1091" y="43"/>
                      <a:pt x="1097" y="43"/>
                      <a:pt x="1104" y="43"/>
                    </a:cubicBezTo>
                    <a:cubicBezTo>
                      <a:pt x="1108" y="43"/>
                      <a:pt x="1112" y="43"/>
                      <a:pt x="1117" y="43"/>
                    </a:cubicBezTo>
                    <a:cubicBezTo>
                      <a:pt x="1119" y="48"/>
                      <a:pt x="1119" y="48"/>
                      <a:pt x="1119" y="48"/>
                    </a:cubicBezTo>
                    <a:cubicBezTo>
                      <a:pt x="1113" y="49"/>
                      <a:pt x="1107" y="50"/>
                      <a:pt x="1102" y="51"/>
                    </a:cubicBezTo>
                    <a:cubicBezTo>
                      <a:pt x="1112" y="57"/>
                      <a:pt x="1119" y="64"/>
                      <a:pt x="1125" y="69"/>
                    </a:cubicBezTo>
                    <a:cubicBezTo>
                      <a:pt x="1144" y="86"/>
                      <a:pt x="1165" y="100"/>
                      <a:pt x="1180" y="116"/>
                    </a:cubicBezTo>
                    <a:cubicBezTo>
                      <a:pt x="1192" y="119"/>
                      <a:pt x="1202" y="125"/>
                      <a:pt x="1214" y="130"/>
                    </a:cubicBezTo>
                    <a:cubicBezTo>
                      <a:pt x="1205" y="128"/>
                      <a:pt x="1196" y="127"/>
                      <a:pt x="1188" y="125"/>
                    </a:cubicBezTo>
                    <a:cubicBezTo>
                      <a:pt x="1189" y="128"/>
                      <a:pt x="1191" y="131"/>
                      <a:pt x="1193" y="134"/>
                    </a:cubicBezTo>
                    <a:cubicBezTo>
                      <a:pt x="1217" y="159"/>
                      <a:pt x="1236" y="184"/>
                      <a:pt x="1250" y="211"/>
                    </a:cubicBezTo>
                    <a:cubicBezTo>
                      <a:pt x="1261" y="219"/>
                      <a:pt x="1271" y="227"/>
                      <a:pt x="1279" y="236"/>
                    </a:cubicBezTo>
                    <a:cubicBezTo>
                      <a:pt x="1301" y="262"/>
                      <a:pt x="1314" y="289"/>
                      <a:pt x="1327" y="316"/>
                    </a:cubicBezTo>
                    <a:cubicBezTo>
                      <a:pt x="1337" y="338"/>
                      <a:pt x="1334" y="358"/>
                      <a:pt x="1337" y="378"/>
                    </a:cubicBezTo>
                    <a:cubicBezTo>
                      <a:pt x="1374" y="412"/>
                      <a:pt x="1426" y="453"/>
                      <a:pt x="1418" y="479"/>
                    </a:cubicBezTo>
                    <a:cubicBezTo>
                      <a:pt x="1412" y="477"/>
                      <a:pt x="1406" y="474"/>
                      <a:pt x="1401" y="471"/>
                    </a:cubicBezTo>
                    <a:cubicBezTo>
                      <a:pt x="1402" y="472"/>
                      <a:pt x="1402" y="473"/>
                      <a:pt x="1403" y="474"/>
                    </a:cubicBezTo>
                    <a:cubicBezTo>
                      <a:pt x="1408" y="482"/>
                      <a:pt x="1440" y="521"/>
                      <a:pt x="1414" y="521"/>
                    </a:cubicBezTo>
                    <a:cubicBezTo>
                      <a:pt x="1414" y="521"/>
                      <a:pt x="1413" y="521"/>
                      <a:pt x="1413" y="521"/>
                    </a:cubicBezTo>
                    <a:cubicBezTo>
                      <a:pt x="1413" y="521"/>
                      <a:pt x="1412" y="521"/>
                      <a:pt x="1412" y="521"/>
                    </a:cubicBezTo>
                    <a:cubicBezTo>
                      <a:pt x="1402" y="527"/>
                      <a:pt x="1384" y="535"/>
                      <a:pt x="1363" y="543"/>
                    </a:cubicBezTo>
                    <a:cubicBezTo>
                      <a:pt x="1363" y="548"/>
                      <a:pt x="1364" y="553"/>
                      <a:pt x="1367" y="558"/>
                    </a:cubicBezTo>
                    <a:cubicBezTo>
                      <a:pt x="1496" y="527"/>
                      <a:pt x="1496" y="527"/>
                      <a:pt x="1496" y="527"/>
                    </a:cubicBezTo>
                    <a:cubicBezTo>
                      <a:pt x="1496" y="527"/>
                      <a:pt x="1367" y="387"/>
                      <a:pt x="1354" y="349"/>
                    </a:cubicBezTo>
                    <a:cubicBezTo>
                      <a:pt x="1340" y="312"/>
                      <a:pt x="1301" y="224"/>
                      <a:pt x="1286" y="203"/>
                    </a:cubicBezTo>
                    <a:cubicBezTo>
                      <a:pt x="1092" y="5"/>
                      <a:pt x="1092" y="5"/>
                      <a:pt x="1092" y="5"/>
                    </a:cubicBezTo>
                    <a:cubicBezTo>
                      <a:pt x="1092" y="5"/>
                      <a:pt x="1079" y="5"/>
                      <a:pt x="1057" y="5"/>
                    </a:cubicBezTo>
                    <a:cubicBezTo>
                      <a:pt x="979" y="5"/>
                      <a:pt x="794" y="4"/>
                      <a:pt x="759" y="0"/>
                    </a:cubicBezTo>
                  </a:path>
                </a:pathLst>
              </a:custGeom>
              <a:solidFill>
                <a:srgbClr val="231D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93" name="Freeform 5647">
                <a:extLst>
                  <a:ext uri="{FF2B5EF4-FFF2-40B4-BE49-F238E27FC236}">
                    <a16:creationId xmlns:a16="http://schemas.microsoft.com/office/drawing/2014/main" id="{3294704A-CF76-4C7A-87A6-76C704E0673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380" y="3025"/>
                <a:ext cx="702" cy="367"/>
              </a:xfrm>
              <a:custGeom>
                <a:avLst/>
                <a:gdLst>
                  <a:gd name="T0" fmla="*/ 682 w 677"/>
                  <a:gd name="T1" fmla="*/ 217 h 353"/>
                  <a:gd name="T2" fmla="*/ 708 w 677"/>
                  <a:gd name="T3" fmla="*/ 284 h 353"/>
                  <a:gd name="T4" fmla="*/ 723 w 677"/>
                  <a:gd name="T5" fmla="*/ 331 h 353"/>
                  <a:gd name="T6" fmla="*/ 749 w 677"/>
                  <a:gd name="T7" fmla="*/ 372 h 353"/>
                  <a:gd name="T8" fmla="*/ 762 w 677"/>
                  <a:gd name="T9" fmla="*/ 394 h 353"/>
                  <a:gd name="T10" fmla="*/ 783 w 677"/>
                  <a:gd name="T11" fmla="*/ 413 h 353"/>
                  <a:gd name="T12" fmla="*/ 773 w 677"/>
                  <a:gd name="T13" fmla="*/ 340 h 353"/>
                  <a:gd name="T14" fmla="*/ 717 w 677"/>
                  <a:gd name="T15" fmla="*/ 246 h 353"/>
                  <a:gd name="T16" fmla="*/ 682 w 677"/>
                  <a:gd name="T17" fmla="*/ 217 h 353"/>
                  <a:gd name="T18" fmla="*/ 0 w 677"/>
                  <a:gd name="T19" fmla="*/ 0 h 353"/>
                  <a:gd name="T20" fmla="*/ 0 w 677"/>
                  <a:gd name="T21" fmla="*/ 2 h 353"/>
                  <a:gd name="T22" fmla="*/ 1 w 677"/>
                  <a:gd name="T23" fmla="*/ 1 h 353"/>
                  <a:gd name="T24" fmla="*/ 0 w 677"/>
                  <a:gd name="T25" fmla="*/ 0 h 35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677" h="353">
                    <a:moveTo>
                      <a:pt x="590" y="186"/>
                    </a:moveTo>
                    <a:cubicBezTo>
                      <a:pt x="600" y="204"/>
                      <a:pt x="608" y="223"/>
                      <a:pt x="613" y="243"/>
                    </a:cubicBezTo>
                    <a:cubicBezTo>
                      <a:pt x="616" y="256"/>
                      <a:pt x="620" y="270"/>
                      <a:pt x="625" y="283"/>
                    </a:cubicBezTo>
                    <a:cubicBezTo>
                      <a:pt x="633" y="295"/>
                      <a:pt x="640" y="306"/>
                      <a:pt x="647" y="318"/>
                    </a:cubicBezTo>
                    <a:cubicBezTo>
                      <a:pt x="651" y="325"/>
                      <a:pt x="656" y="332"/>
                      <a:pt x="660" y="338"/>
                    </a:cubicBezTo>
                    <a:cubicBezTo>
                      <a:pt x="665" y="343"/>
                      <a:pt x="671" y="348"/>
                      <a:pt x="677" y="353"/>
                    </a:cubicBezTo>
                    <a:cubicBezTo>
                      <a:pt x="674" y="333"/>
                      <a:pt x="677" y="313"/>
                      <a:pt x="667" y="291"/>
                    </a:cubicBezTo>
                    <a:cubicBezTo>
                      <a:pt x="654" y="264"/>
                      <a:pt x="641" y="237"/>
                      <a:pt x="619" y="211"/>
                    </a:cubicBezTo>
                    <a:cubicBezTo>
                      <a:pt x="611" y="202"/>
                      <a:pt x="601" y="194"/>
                      <a:pt x="590" y="186"/>
                    </a:cubicBezTo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0"/>
                    </a:cubicBezTo>
                  </a:path>
                </a:pathLst>
              </a:custGeom>
              <a:solidFill>
                <a:srgbClr val="433A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94" name="Freeform 5648">
                <a:extLst>
                  <a:ext uri="{FF2B5EF4-FFF2-40B4-BE49-F238E27FC236}">
                    <a16:creationId xmlns:a16="http://schemas.microsoft.com/office/drawing/2014/main" id="{246988D4-5026-4685-B1E6-965E9F0C975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986" y="3103"/>
                <a:ext cx="279" cy="530"/>
              </a:xfrm>
              <a:custGeom>
                <a:avLst/>
                <a:gdLst>
                  <a:gd name="T0" fmla="*/ 295 w 269"/>
                  <a:gd name="T1" fmla="*/ 559 h 511"/>
                  <a:gd name="T2" fmla="*/ 291 w 269"/>
                  <a:gd name="T3" fmla="*/ 583 h 511"/>
                  <a:gd name="T4" fmla="*/ 308 w 269"/>
                  <a:gd name="T5" fmla="*/ 591 h 511"/>
                  <a:gd name="T6" fmla="*/ 311 w 269"/>
                  <a:gd name="T7" fmla="*/ 568 h 511"/>
                  <a:gd name="T8" fmla="*/ 295 w 269"/>
                  <a:gd name="T9" fmla="*/ 559 h 511"/>
                  <a:gd name="T10" fmla="*/ 194 w 269"/>
                  <a:gd name="T11" fmla="*/ 512 h 511"/>
                  <a:gd name="T12" fmla="*/ 193 w 269"/>
                  <a:gd name="T13" fmla="*/ 515 h 511"/>
                  <a:gd name="T14" fmla="*/ 194 w 269"/>
                  <a:gd name="T15" fmla="*/ 517 h 511"/>
                  <a:gd name="T16" fmla="*/ 254 w 269"/>
                  <a:gd name="T17" fmla="*/ 556 h 511"/>
                  <a:gd name="T18" fmla="*/ 256 w 269"/>
                  <a:gd name="T19" fmla="*/ 549 h 511"/>
                  <a:gd name="T20" fmla="*/ 194 w 269"/>
                  <a:gd name="T21" fmla="*/ 512 h 511"/>
                  <a:gd name="T22" fmla="*/ 183 w 269"/>
                  <a:gd name="T23" fmla="*/ 503 h 511"/>
                  <a:gd name="T24" fmla="*/ 186 w 269"/>
                  <a:gd name="T25" fmla="*/ 507 h 511"/>
                  <a:gd name="T26" fmla="*/ 185 w 269"/>
                  <a:gd name="T27" fmla="*/ 505 h 511"/>
                  <a:gd name="T28" fmla="*/ 183 w 269"/>
                  <a:gd name="T29" fmla="*/ 503 h 511"/>
                  <a:gd name="T30" fmla="*/ 107 w 269"/>
                  <a:gd name="T31" fmla="*/ 96 h 511"/>
                  <a:gd name="T32" fmla="*/ 101 w 269"/>
                  <a:gd name="T33" fmla="*/ 99 h 511"/>
                  <a:gd name="T34" fmla="*/ 91 w 269"/>
                  <a:gd name="T35" fmla="*/ 116 h 511"/>
                  <a:gd name="T36" fmla="*/ 94 w 269"/>
                  <a:gd name="T37" fmla="*/ 116 h 511"/>
                  <a:gd name="T38" fmla="*/ 95 w 269"/>
                  <a:gd name="T39" fmla="*/ 115 h 511"/>
                  <a:gd name="T40" fmla="*/ 107 w 269"/>
                  <a:gd name="T41" fmla="*/ 96 h 511"/>
                  <a:gd name="T42" fmla="*/ 40 w 269"/>
                  <a:gd name="T43" fmla="*/ 71 h 511"/>
                  <a:gd name="T44" fmla="*/ 33 w 269"/>
                  <a:gd name="T45" fmla="*/ 77 h 511"/>
                  <a:gd name="T46" fmla="*/ 2 w 269"/>
                  <a:gd name="T47" fmla="*/ 113 h 511"/>
                  <a:gd name="T48" fmla="*/ 0 w 269"/>
                  <a:gd name="T49" fmla="*/ 122 h 511"/>
                  <a:gd name="T50" fmla="*/ 7 w 269"/>
                  <a:gd name="T51" fmla="*/ 122 h 511"/>
                  <a:gd name="T52" fmla="*/ 40 w 269"/>
                  <a:gd name="T53" fmla="*/ 71 h 511"/>
                  <a:gd name="T54" fmla="*/ 140 w 269"/>
                  <a:gd name="T55" fmla="*/ 51 h 511"/>
                  <a:gd name="T56" fmla="*/ 128 w 269"/>
                  <a:gd name="T57" fmla="*/ 53 h 511"/>
                  <a:gd name="T58" fmla="*/ 32 w 269"/>
                  <a:gd name="T59" fmla="*/ 105 h 511"/>
                  <a:gd name="T60" fmla="*/ 60 w 269"/>
                  <a:gd name="T61" fmla="*/ 90 h 511"/>
                  <a:gd name="T62" fmla="*/ 84 w 269"/>
                  <a:gd name="T63" fmla="*/ 92 h 511"/>
                  <a:gd name="T64" fmla="*/ 134 w 269"/>
                  <a:gd name="T65" fmla="*/ 69 h 511"/>
                  <a:gd name="T66" fmla="*/ 140 w 269"/>
                  <a:gd name="T67" fmla="*/ 51 h 511"/>
                  <a:gd name="T68" fmla="*/ 95 w 269"/>
                  <a:gd name="T69" fmla="*/ 0 h 511"/>
                  <a:gd name="T70" fmla="*/ 52 w 269"/>
                  <a:gd name="T71" fmla="*/ 9 h 511"/>
                  <a:gd name="T72" fmla="*/ 31 w 269"/>
                  <a:gd name="T73" fmla="*/ 21 h 511"/>
                  <a:gd name="T74" fmla="*/ 90 w 269"/>
                  <a:gd name="T75" fmla="*/ 3 h 511"/>
                  <a:gd name="T76" fmla="*/ 95 w 269"/>
                  <a:gd name="T77" fmla="*/ 0 h 51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269" h="511">
                    <a:moveTo>
                      <a:pt x="255" y="483"/>
                    </a:moveTo>
                    <a:cubicBezTo>
                      <a:pt x="253" y="491"/>
                      <a:pt x="252" y="499"/>
                      <a:pt x="252" y="504"/>
                    </a:cubicBezTo>
                    <a:cubicBezTo>
                      <a:pt x="257" y="507"/>
                      <a:pt x="261" y="509"/>
                      <a:pt x="266" y="511"/>
                    </a:cubicBezTo>
                    <a:cubicBezTo>
                      <a:pt x="265" y="505"/>
                      <a:pt x="265" y="498"/>
                      <a:pt x="269" y="491"/>
                    </a:cubicBezTo>
                    <a:cubicBezTo>
                      <a:pt x="264" y="488"/>
                      <a:pt x="259" y="486"/>
                      <a:pt x="255" y="483"/>
                    </a:cubicBezTo>
                    <a:moveTo>
                      <a:pt x="168" y="443"/>
                    </a:moveTo>
                    <a:cubicBezTo>
                      <a:pt x="168" y="444"/>
                      <a:pt x="168" y="445"/>
                      <a:pt x="167" y="445"/>
                    </a:cubicBezTo>
                    <a:cubicBezTo>
                      <a:pt x="168" y="445"/>
                      <a:pt x="168" y="446"/>
                      <a:pt x="168" y="446"/>
                    </a:cubicBezTo>
                    <a:cubicBezTo>
                      <a:pt x="187" y="457"/>
                      <a:pt x="205" y="468"/>
                      <a:pt x="220" y="480"/>
                    </a:cubicBezTo>
                    <a:cubicBezTo>
                      <a:pt x="220" y="478"/>
                      <a:pt x="220" y="476"/>
                      <a:pt x="221" y="474"/>
                    </a:cubicBezTo>
                    <a:cubicBezTo>
                      <a:pt x="201" y="467"/>
                      <a:pt x="184" y="456"/>
                      <a:pt x="168" y="443"/>
                    </a:cubicBezTo>
                    <a:moveTo>
                      <a:pt x="158" y="435"/>
                    </a:moveTo>
                    <a:cubicBezTo>
                      <a:pt x="159" y="436"/>
                      <a:pt x="160" y="437"/>
                      <a:pt x="161" y="438"/>
                    </a:cubicBezTo>
                    <a:cubicBezTo>
                      <a:pt x="161" y="438"/>
                      <a:pt x="160" y="438"/>
                      <a:pt x="160" y="437"/>
                    </a:cubicBezTo>
                    <a:cubicBezTo>
                      <a:pt x="159" y="437"/>
                      <a:pt x="159" y="436"/>
                      <a:pt x="158" y="435"/>
                    </a:cubicBezTo>
                    <a:moveTo>
                      <a:pt x="92" y="84"/>
                    </a:moveTo>
                    <a:cubicBezTo>
                      <a:pt x="90" y="85"/>
                      <a:pt x="89" y="85"/>
                      <a:pt x="88" y="86"/>
                    </a:cubicBezTo>
                    <a:cubicBezTo>
                      <a:pt x="84" y="91"/>
                      <a:pt x="81" y="95"/>
                      <a:pt x="79" y="100"/>
                    </a:cubicBezTo>
                    <a:cubicBezTo>
                      <a:pt x="80" y="100"/>
                      <a:pt x="81" y="100"/>
                      <a:pt x="82" y="100"/>
                    </a:cubicBezTo>
                    <a:cubicBezTo>
                      <a:pt x="83" y="100"/>
                      <a:pt x="83" y="99"/>
                      <a:pt x="83" y="99"/>
                    </a:cubicBezTo>
                    <a:cubicBezTo>
                      <a:pt x="85" y="94"/>
                      <a:pt x="88" y="89"/>
                      <a:pt x="92" y="84"/>
                    </a:cubicBezTo>
                    <a:moveTo>
                      <a:pt x="36" y="62"/>
                    </a:moveTo>
                    <a:cubicBezTo>
                      <a:pt x="34" y="64"/>
                      <a:pt x="31" y="65"/>
                      <a:pt x="29" y="66"/>
                    </a:cubicBezTo>
                    <a:cubicBezTo>
                      <a:pt x="19" y="76"/>
                      <a:pt x="10" y="87"/>
                      <a:pt x="2" y="97"/>
                    </a:cubicBezTo>
                    <a:cubicBezTo>
                      <a:pt x="1" y="100"/>
                      <a:pt x="1" y="103"/>
                      <a:pt x="0" y="106"/>
                    </a:cubicBezTo>
                    <a:cubicBezTo>
                      <a:pt x="2" y="106"/>
                      <a:pt x="4" y="106"/>
                      <a:pt x="7" y="106"/>
                    </a:cubicBezTo>
                    <a:cubicBezTo>
                      <a:pt x="12" y="88"/>
                      <a:pt x="23" y="74"/>
                      <a:pt x="36" y="62"/>
                    </a:cubicBezTo>
                    <a:moveTo>
                      <a:pt x="121" y="43"/>
                    </a:moveTo>
                    <a:cubicBezTo>
                      <a:pt x="118" y="43"/>
                      <a:pt x="114" y="44"/>
                      <a:pt x="111" y="45"/>
                    </a:cubicBezTo>
                    <a:cubicBezTo>
                      <a:pt x="70" y="53"/>
                      <a:pt x="44" y="72"/>
                      <a:pt x="28" y="91"/>
                    </a:cubicBezTo>
                    <a:cubicBezTo>
                      <a:pt x="36" y="86"/>
                      <a:pt x="43" y="82"/>
                      <a:pt x="52" y="78"/>
                    </a:cubicBezTo>
                    <a:cubicBezTo>
                      <a:pt x="72" y="80"/>
                      <a:pt x="72" y="80"/>
                      <a:pt x="72" y="80"/>
                    </a:cubicBezTo>
                    <a:cubicBezTo>
                      <a:pt x="86" y="71"/>
                      <a:pt x="101" y="65"/>
                      <a:pt x="116" y="61"/>
                    </a:cubicBezTo>
                    <a:cubicBezTo>
                      <a:pt x="119" y="55"/>
                      <a:pt x="121" y="49"/>
                      <a:pt x="121" y="43"/>
                    </a:cubicBezTo>
                    <a:moveTo>
                      <a:pt x="83" y="0"/>
                    </a:moveTo>
                    <a:cubicBezTo>
                      <a:pt x="69" y="2"/>
                      <a:pt x="55" y="5"/>
                      <a:pt x="44" y="9"/>
                    </a:cubicBezTo>
                    <a:cubicBezTo>
                      <a:pt x="36" y="12"/>
                      <a:pt x="31" y="15"/>
                      <a:pt x="27" y="17"/>
                    </a:cubicBezTo>
                    <a:cubicBezTo>
                      <a:pt x="44" y="12"/>
                      <a:pt x="62" y="8"/>
                      <a:pt x="78" y="3"/>
                    </a:cubicBezTo>
                    <a:cubicBezTo>
                      <a:pt x="80" y="2"/>
                      <a:pt x="81" y="1"/>
                      <a:pt x="83" y="0"/>
                    </a:cubicBezTo>
                  </a:path>
                </a:pathLst>
              </a:custGeom>
              <a:solidFill>
                <a:srgbClr val="433A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95" name="Freeform 5649">
                <a:extLst>
                  <a:ext uri="{FF2B5EF4-FFF2-40B4-BE49-F238E27FC236}">
                    <a16:creationId xmlns:a16="http://schemas.microsoft.com/office/drawing/2014/main" id="{DA372750-95BA-47EE-A3A2-F62754E6BA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1" y="3140"/>
                <a:ext cx="111" cy="11"/>
              </a:xfrm>
              <a:custGeom>
                <a:avLst/>
                <a:gdLst>
                  <a:gd name="T0" fmla="*/ 34 w 107"/>
                  <a:gd name="T1" fmla="*/ 0 h 10"/>
                  <a:gd name="T2" fmla="*/ 23 w 107"/>
                  <a:gd name="T3" fmla="*/ 0 h 10"/>
                  <a:gd name="T4" fmla="*/ 0 w 107"/>
                  <a:gd name="T5" fmla="*/ 3 h 10"/>
                  <a:gd name="T6" fmla="*/ 0 w 107"/>
                  <a:gd name="T7" fmla="*/ 11 h 10"/>
                  <a:gd name="T8" fmla="*/ 57 w 107"/>
                  <a:gd name="T9" fmla="*/ 2 h 10"/>
                  <a:gd name="T10" fmla="*/ 104 w 107"/>
                  <a:gd name="T11" fmla="*/ 11 h 10"/>
                  <a:gd name="T12" fmla="*/ 122 w 107"/>
                  <a:gd name="T13" fmla="*/ 14 h 10"/>
                  <a:gd name="T14" fmla="*/ 123 w 107"/>
                  <a:gd name="T15" fmla="*/ 13 h 10"/>
                  <a:gd name="T16" fmla="*/ 89 w 107"/>
                  <a:gd name="T17" fmla="*/ 3 h 10"/>
                  <a:gd name="T18" fmla="*/ 34 w 107"/>
                  <a:gd name="T19" fmla="*/ 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07" h="10">
                    <a:moveTo>
                      <a:pt x="30" y="0"/>
                    </a:moveTo>
                    <a:cubicBezTo>
                      <a:pt x="26" y="0"/>
                      <a:pt x="22" y="0"/>
                      <a:pt x="19" y="0"/>
                    </a:cubicBezTo>
                    <a:cubicBezTo>
                      <a:pt x="15" y="0"/>
                      <a:pt x="8" y="1"/>
                      <a:pt x="0" y="3"/>
                    </a:cubicBezTo>
                    <a:cubicBezTo>
                      <a:pt x="0" y="4"/>
                      <a:pt x="0" y="6"/>
                      <a:pt x="0" y="7"/>
                    </a:cubicBezTo>
                    <a:cubicBezTo>
                      <a:pt x="20" y="3"/>
                      <a:pt x="36" y="2"/>
                      <a:pt x="49" y="2"/>
                    </a:cubicBezTo>
                    <a:cubicBezTo>
                      <a:pt x="67" y="2"/>
                      <a:pt x="80" y="4"/>
                      <a:pt x="90" y="7"/>
                    </a:cubicBezTo>
                    <a:cubicBezTo>
                      <a:pt x="97" y="8"/>
                      <a:pt x="101" y="9"/>
                      <a:pt x="106" y="10"/>
                    </a:cubicBezTo>
                    <a:cubicBezTo>
                      <a:pt x="106" y="10"/>
                      <a:pt x="106" y="9"/>
                      <a:pt x="107" y="9"/>
                    </a:cubicBezTo>
                    <a:cubicBezTo>
                      <a:pt x="96" y="7"/>
                      <a:pt x="86" y="4"/>
                      <a:pt x="77" y="3"/>
                    </a:cubicBezTo>
                    <a:cubicBezTo>
                      <a:pt x="63" y="1"/>
                      <a:pt x="46" y="0"/>
                      <a:pt x="30" y="0"/>
                    </a:cubicBezTo>
                  </a:path>
                </a:pathLst>
              </a:custGeom>
              <a:solidFill>
                <a:srgbClr val="695F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96" name="Freeform 5650">
                <a:extLst>
                  <a:ext uri="{FF2B5EF4-FFF2-40B4-BE49-F238E27FC236}">
                    <a16:creationId xmlns:a16="http://schemas.microsoft.com/office/drawing/2014/main" id="{F3E6FCBF-C575-41BC-BE02-03A48331A5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3" y="3144"/>
                <a:ext cx="118" cy="69"/>
              </a:xfrm>
              <a:custGeom>
                <a:avLst/>
                <a:gdLst>
                  <a:gd name="T0" fmla="*/ 130 w 114"/>
                  <a:gd name="T1" fmla="*/ 0 h 67"/>
                  <a:gd name="T2" fmla="*/ 49 w 114"/>
                  <a:gd name="T3" fmla="*/ 22 h 67"/>
                  <a:gd name="T4" fmla="*/ 33 w 114"/>
                  <a:gd name="T5" fmla="*/ 27 h 67"/>
                  <a:gd name="T6" fmla="*/ 0 w 114"/>
                  <a:gd name="T7" fmla="*/ 75 h 67"/>
                  <a:gd name="T8" fmla="*/ 0 w 114"/>
                  <a:gd name="T9" fmla="*/ 75 h 67"/>
                  <a:gd name="T10" fmla="*/ 25 w 114"/>
                  <a:gd name="T11" fmla="*/ 60 h 67"/>
                  <a:gd name="T12" fmla="*/ 120 w 114"/>
                  <a:gd name="T13" fmla="*/ 6 h 67"/>
                  <a:gd name="T14" fmla="*/ 130 w 114"/>
                  <a:gd name="T15" fmla="*/ 4 h 67"/>
                  <a:gd name="T16" fmla="*/ 130 w 114"/>
                  <a:gd name="T17" fmla="*/ 0 h 6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14" h="67">
                    <a:moveTo>
                      <a:pt x="114" y="0"/>
                    </a:moveTo>
                    <a:cubicBezTo>
                      <a:pt x="90" y="6"/>
                      <a:pt x="56" y="18"/>
                      <a:pt x="42" y="18"/>
                    </a:cubicBezTo>
                    <a:cubicBezTo>
                      <a:pt x="38" y="20"/>
                      <a:pt x="33" y="21"/>
                      <a:pt x="29" y="23"/>
                    </a:cubicBezTo>
                    <a:cubicBezTo>
                      <a:pt x="16" y="35"/>
                      <a:pt x="5" y="49"/>
                      <a:pt x="0" y="67"/>
                    </a:cubicBezTo>
                    <a:cubicBezTo>
                      <a:pt x="0" y="67"/>
                      <a:pt x="0" y="67"/>
                      <a:pt x="0" y="67"/>
                    </a:cubicBezTo>
                    <a:cubicBezTo>
                      <a:pt x="6" y="62"/>
                      <a:pt x="13" y="57"/>
                      <a:pt x="21" y="52"/>
                    </a:cubicBezTo>
                    <a:cubicBezTo>
                      <a:pt x="37" y="33"/>
                      <a:pt x="63" y="14"/>
                      <a:pt x="104" y="6"/>
                    </a:cubicBezTo>
                    <a:cubicBezTo>
                      <a:pt x="107" y="5"/>
                      <a:pt x="111" y="4"/>
                      <a:pt x="114" y="4"/>
                    </a:cubicBezTo>
                    <a:cubicBezTo>
                      <a:pt x="114" y="3"/>
                      <a:pt x="114" y="1"/>
                      <a:pt x="114" y="0"/>
                    </a:cubicBezTo>
                  </a:path>
                </a:pathLst>
              </a:custGeom>
              <a:solidFill>
                <a:srgbClr val="837A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97" name="Freeform 5651">
                <a:extLst>
                  <a:ext uri="{FF2B5EF4-FFF2-40B4-BE49-F238E27FC236}">
                    <a16:creationId xmlns:a16="http://schemas.microsoft.com/office/drawing/2014/main" id="{07926A10-7A0B-452E-9DA4-59914D63B8B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102" y="3153"/>
                <a:ext cx="118" cy="20"/>
              </a:xfrm>
              <a:custGeom>
                <a:avLst/>
                <a:gdLst>
                  <a:gd name="T0" fmla="*/ 22 w 114"/>
                  <a:gd name="T1" fmla="*/ 9 h 19"/>
                  <a:gd name="T2" fmla="*/ 4 w 114"/>
                  <a:gd name="T3" fmla="*/ 17 h 19"/>
                  <a:gd name="T4" fmla="*/ 2 w 114"/>
                  <a:gd name="T5" fmla="*/ 19 h 19"/>
                  <a:gd name="T6" fmla="*/ 0 w 114"/>
                  <a:gd name="T7" fmla="*/ 23 h 19"/>
                  <a:gd name="T8" fmla="*/ 22 w 114"/>
                  <a:gd name="T9" fmla="*/ 9 h 19"/>
                  <a:gd name="T10" fmla="*/ 127 w 114"/>
                  <a:gd name="T11" fmla="*/ 1 h 19"/>
                  <a:gd name="T12" fmla="*/ 118 w 114"/>
                  <a:gd name="T13" fmla="*/ 1 h 19"/>
                  <a:gd name="T14" fmla="*/ 66 w 114"/>
                  <a:gd name="T15" fmla="*/ 3 h 19"/>
                  <a:gd name="T16" fmla="*/ 106 w 114"/>
                  <a:gd name="T17" fmla="*/ 20 h 19"/>
                  <a:gd name="T18" fmla="*/ 119 w 114"/>
                  <a:gd name="T19" fmla="*/ 20 h 19"/>
                  <a:gd name="T20" fmla="*/ 127 w 114"/>
                  <a:gd name="T21" fmla="*/ 1 h 19"/>
                  <a:gd name="T22" fmla="*/ 129 w 114"/>
                  <a:gd name="T23" fmla="*/ 0 h 19"/>
                  <a:gd name="T24" fmla="*/ 128 w 114"/>
                  <a:gd name="T25" fmla="*/ 0 h 19"/>
                  <a:gd name="T26" fmla="*/ 124 w 114"/>
                  <a:gd name="T27" fmla="*/ 6 h 19"/>
                  <a:gd name="T28" fmla="*/ 123 w 114"/>
                  <a:gd name="T29" fmla="*/ 20 h 19"/>
                  <a:gd name="T30" fmla="*/ 130 w 114"/>
                  <a:gd name="T31" fmla="*/ 20 h 19"/>
                  <a:gd name="T32" fmla="*/ 126 w 114"/>
                  <a:gd name="T33" fmla="*/ 6 h 19"/>
                  <a:gd name="T34" fmla="*/ 128 w 114"/>
                  <a:gd name="T35" fmla="*/ 2 h 19"/>
                  <a:gd name="T36" fmla="*/ 129 w 114"/>
                  <a:gd name="T37" fmla="*/ 0 h 1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114" h="19">
                    <a:moveTo>
                      <a:pt x="18" y="9"/>
                    </a:moveTo>
                    <a:cubicBezTo>
                      <a:pt x="14" y="10"/>
                      <a:pt x="9" y="11"/>
                      <a:pt x="4" y="13"/>
                    </a:cubicBezTo>
                    <a:cubicBezTo>
                      <a:pt x="3" y="13"/>
                      <a:pt x="3" y="14"/>
                      <a:pt x="2" y="15"/>
                    </a:cubicBezTo>
                    <a:cubicBezTo>
                      <a:pt x="2" y="16"/>
                      <a:pt x="1" y="17"/>
                      <a:pt x="0" y="19"/>
                    </a:cubicBezTo>
                    <a:cubicBezTo>
                      <a:pt x="6" y="15"/>
                      <a:pt x="12" y="11"/>
                      <a:pt x="18" y="9"/>
                    </a:cubicBezTo>
                    <a:moveTo>
                      <a:pt x="111" y="1"/>
                    </a:moveTo>
                    <a:cubicBezTo>
                      <a:pt x="108" y="1"/>
                      <a:pt x="105" y="1"/>
                      <a:pt x="102" y="1"/>
                    </a:cubicBezTo>
                    <a:cubicBezTo>
                      <a:pt x="94" y="2"/>
                      <a:pt x="78" y="1"/>
                      <a:pt x="58" y="3"/>
                    </a:cubicBezTo>
                    <a:cubicBezTo>
                      <a:pt x="71" y="5"/>
                      <a:pt x="83" y="9"/>
                      <a:pt x="93" y="16"/>
                    </a:cubicBezTo>
                    <a:cubicBezTo>
                      <a:pt x="97" y="16"/>
                      <a:pt x="100" y="16"/>
                      <a:pt x="103" y="16"/>
                    </a:cubicBezTo>
                    <a:cubicBezTo>
                      <a:pt x="102" y="11"/>
                      <a:pt x="104" y="6"/>
                      <a:pt x="111" y="1"/>
                    </a:cubicBezTo>
                    <a:moveTo>
                      <a:pt x="113" y="0"/>
                    </a:moveTo>
                    <a:cubicBezTo>
                      <a:pt x="113" y="0"/>
                      <a:pt x="112" y="0"/>
                      <a:pt x="112" y="0"/>
                    </a:cubicBezTo>
                    <a:cubicBezTo>
                      <a:pt x="108" y="6"/>
                      <a:pt x="108" y="6"/>
                      <a:pt x="108" y="6"/>
                    </a:cubicBezTo>
                    <a:cubicBezTo>
                      <a:pt x="107" y="9"/>
                      <a:pt x="106" y="12"/>
                      <a:pt x="107" y="16"/>
                    </a:cubicBezTo>
                    <a:cubicBezTo>
                      <a:pt x="109" y="16"/>
                      <a:pt x="112" y="16"/>
                      <a:pt x="114" y="16"/>
                    </a:cubicBezTo>
                    <a:cubicBezTo>
                      <a:pt x="112" y="13"/>
                      <a:pt x="110" y="10"/>
                      <a:pt x="110" y="6"/>
                    </a:cubicBezTo>
                    <a:cubicBezTo>
                      <a:pt x="112" y="2"/>
                      <a:pt x="112" y="2"/>
                      <a:pt x="112" y="2"/>
                    </a:cubicBezTo>
                    <a:cubicBezTo>
                      <a:pt x="112" y="2"/>
                      <a:pt x="113" y="1"/>
                      <a:pt x="113" y="0"/>
                    </a:cubicBezTo>
                  </a:path>
                </a:pathLst>
              </a:custGeom>
              <a:solidFill>
                <a:srgbClr val="695F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98" name="Freeform 5652">
                <a:extLst>
                  <a:ext uri="{FF2B5EF4-FFF2-40B4-BE49-F238E27FC236}">
                    <a16:creationId xmlns:a16="http://schemas.microsoft.com/office/drawing/2014/main" id="{C1C4E468-E6CF-47F7-8A9B-F8DD9099B3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0" y="3166"/>
                <a:ext cx="46" cy="26"/>
              </a:xfrm>
              <a:custGeom>
                <a:avLst/>
                <a:gdLst>
                  <a:gd name="T0" fmla="*/ 52 w 44"/>
                  <a:gd name="T1" fmla="*/ 0 h 25"/>
                  <a:gd name="T2" fmla="*/ 0 w 44"/>
                  <a:gd name="T3" fmla="*/ 23 h 25"/>
                  <a:gd name="T4" fmla="*/ 24 w 44"/>
                  <a:gd name="T5" fmla="*/ 24 h 25"/>
                  <a:gd name="T6" fmla="*/ 20 w 44"/>
                  <a:gd name="T7" fmla="*/ 29 h 25"/>
                  <a:gd name="T8" fmla="*/ 24 w 44"/>
                  <a:gd name="T9" fmla="*/ 27 h 25"/>
                  <a:gd name="T10" fmla="*/ 43 w 44"/>
                  <a:gd name="T11" fmla="*/ 9 h 25"/>
                  <a:gd name="T12" fmla="*/ 48 w 44"/>
                  <a:gd name="T13" fmla="*/ 6 h 25"/>
                  <a:gd name="T14" fmla="*/ 50 w 44"/>
                  <a:gd name="T15" fmla="*/ 2 h 25"/>
                  <a:gd name="T16" fmla="*/ 52 w 44"/>
                  <a:gd name="T17" fmla="*/ 0 h 2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4" h="25">
                    <a:moveTo>
                      <a:pt x="44" y="0"/>
                    </a:moveTo>
                    <a:cubicBezTo>
                      <a:pt x="29" y="4"/>
                      <a:pt x="14" y="10"/>
                      <a:pt x="0" y="19"/>
                    </a:cubicBezTo>
                    <a:cubicBezTo>
                      <a:pt x="20" y="20"/>
                      <a:pt x="20" y="20"/>
                      <a:pt x="20" y="20"/>
                    </a:cubicBezTo>
                    <a:cubicBezTo>
                      <a:pt x="18" y="22"/>
                      <a:pt x="17" y="23"/>
                      <a:pt x="16" y="25"/>
                    </a:cubicBezTo>
                    <a:cubicBezTo>
                      <a:pt x="17" y="24"/>
                      <a:pt x="18" y="24"/>
                      <a:pt x="20" y="23"/>
                    </a:cubicBezTo>
                    <a:cubicBezTo>
                      <a:pt x="24" y="18"/>
                      <a:pt x="28" y="13"/>
                      <a:pt x="35" y="9"/>
                    </a:cubicBezTo>
                    <a:cubicBezTo>
                      <a:pt x="36" y="8"/>
                      <a:pt x="38" y="7"/>
                      <a:pt x="40" y="6"/>
                    </a:cubicBezTo>
                    <a:cubicBezTo>
                      <a:pt x="41" y="4"/>
                      <a:pt x="42" y="3"/>
                      <a:pt x="42" y="2"/>
                    </a:cubicBezTo>
                    <a:cubicBezTo>
                      <a:pt x="43" y="1"/>
                      <a:pt x="43" y="0"/>
                      <a:pt x="44" y="0"/>
                    </a:cubicBezTo>
                  </a:path>
                </a:pathLst>
              </a:custGeom>
              <a:solidFill>
                <a:srgbClr val="837A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99" name="Freeform 5653">
                <a:extLst>
                  <a:ext uri="{FF2B5EF4-FFF2-40B4-BE49-F238E27FC236}">
                    <a16:creationId xmlns:a16="http://schemas.microsoft.com/office/drawing/2014/main" id="{EE144DD0-EC82-4771-87BD-A507171879C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053" y="3182"/>
                <a:ext cx="183" cy="65"/>
              </a:xfrm>
              <a:custGeom>
                <a:avLst/>
                <a:gdLst>
                  <a:gd name="T0" fmla="*/ 11 w 176"/>
                  <a:gd name="T1" fmla="*/ 48 h 63"/>
                  <a:gd name="T2" fmla="*/ 4 w 176"/>
                  <a:gd name="T3" fmla="*/ 50 h 63"/>
                  <a:gd name="T4" fmla="*/ 0 w 176"/>
                  <a:gd name="T5" fmla="*/ 71 h 63"/>
                  <a:gd name="T6" fmla="*/ 8 w 176"/>
                  <a:gd name="T7" fmla="*/ 65 h 63"/>
                  <a:gd name="T8" fmla="*/ 11 w 176"/>
                  <a:gd name="T9" fmla="*/ 48 h 63"/>
                  <a:gd name="T10" fmla="*/ 183 w 176"/>
                  <a:gd name="T11" fmla="*/ 0 h 63"/>
                  <a:gd name="T12" fmla="*/ 182 w 176"/>
                  <a:gd name="T13" fmla="*/ 0 h 63"/>
                  <a:gd name="T14" fmla="*/ 186 w 176"/>
                  <a:gd name="T15" fmla="*/ 3 h 63"/>
                  <a:gd name="T16" fmla="*/ 187 w 176"/>
                  <a:gd name="T17" fmla="*/ 3 h 63"/>
                  <a:gd name="T18" fmla="*/ 183 w 176"/>
                  <a:gd name="T19" fmla="*/ 0 h 63"/>
                  <a:gd name="T20" fmla="*/ 197 w 176"/>
                  <a:gd name="T21" fmla="*/ 0 h 63"/>
                  <a:gd name="T22" fmla="*/ 187 w 176"/>
                  <a:gd name="T23" fmla="*/ 0 h 63"/>
                  <a:gd name="T24" fmla="*/ 189 w 176"/>
                  <a:gd name="T25" fmla="*/ 3 h 63"/>
                  <a:gd name="T26" fmla="*/ 200 w 176"/>
                  <a:gd name="T27" fmla="*/ 3 h 63"/>
                  <a:gd name="T28" fmla="*/ 206 w 176"/>
                  <a:gd name="T29" fmla="*/ 3 h 63"/>
                  <a:gd name="T30" fmla="*/ 206 w 176"/>
                  <a:gd name="T31" fmla="*/ 3 h 63"/>
                  <a:gd name="T32" fmla="*/ 203 w 176"/>
                  <a:gd name="T33" fmla="*/ 0 h 63"/>
                  <a:gd name="T34" fmla="*/ 197 w 176"/>
                  <a:gd name="T35" fmla="*/ 0 h 63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176" h="63">
                    <a:moveTo>
                      <a:pt x="11" y="44"/>
                    </a:moveTo>
                    <a:cubicBezTo>
                      <a:pt x="9" y="44"/>
                      <a:pt x="7" y="45"/>
                      <a:pt x="4" y="45"/>
                    </a:cubicBezTo>
                    <a:cubicBezTo>
                      <a:pt x="2" y="51"/>
                      <a:pt x="1" y="57"/>
                      <a:pt x="0" y="63"/>
                    </a:cubicBezTo>
                    <a:cubicBezTo>
                      <a:pt x="3" y="61"/>
                      <a:pt x="6" y="59"/>
                      <a:pt x="8" y="57"/>
                    </a:cubicBezTo>
                    <a:cubicBezTo>
                      <a:pt x="9" y="53"/>
                      <a:pt x="10" y="48"/>
                      <a:pt x="11" y="44"/>
                    </a:cubicBezTo>
                    <a:moveTo>
                      <a:pt x="157" y="0"/>
                    </a:moveTo>
                    <a:cubicBezTo>
                      <a:pt x="157" y="0"/>
                      <a:pt x="157" y="0"/>
                      <a:pt x="156" y="0"/>
                    </a:cubicBezTo>
                    <a:cubicBezTo>
                      <a:pt x="157" y="1"/>
                      <a:pt x="158" y="2"/>
                      <a:pt x="159" y="3"/>
                    </a:cubicBezTo>
                    <a:cubicBezTo>
                      <a:pt x="160" y="3"/>
                      <a:pt x="160" y="3"/>
                      <a:pt x="160" y="3"/>
                    </a:cubicBezTo>
                    <a:cubicBezTo>
                      <a:pt x="159" y="2"/>
                      <a:pt x="158" y="1"/>
                      <a:pt x="157" y="0"/>
                    </a:cubicBezTo>
                    <a:moveTo>
                      <a:pt x="168" y="0"/>
                    </a:moveTo>
                    <a:cubicBezTo>
                      <a:pt x="166" y="0"/>
                      <a:pt x="163" y="0"/>
                      <a:pt x="160" y="0"/>
                    </a:cubicBezTo>
                    <a:cubicBezTo>
                      <a:pt x="161" y="1"/>
                      <a:pt x="161" y="2"/>
                      <a:pt x="162" y="3"/>
                    </a:cubicBezTo>
                    <a:cubicBezTo>
                      <a:pt x="165" y="3"/>
                      <a:pt x="168" y="3"/>
                      <a:pt x="171" y="3"/>
                    </a:cubicBezTo>
                    <a:cubicBezTo>
                      <a:pt x="173" y="3"/>
                      <a:pt x="175" y="3"/>
                      <a:pt x="176" y="3"/>
                    </a:cubicBezTo>
                    <a:cubicBezTo>
                      <a:pt x="176" y="3"/>
                      <a:pt x="176" y="3"/>
                      <a:pt x="176" y="3"/>
                    </a:cubicBezTo>
                    <a:cubicBezTo>
                      <a:pt x="176" y="2"/>
                      <a:pt x="175" y="1"/>
                      <a:pt x="174" y="0"/>
                    </a:cubicBezTo>
                    <a:cubicBezTo>
                      <a:pt x="172" y="0"/>
                      <a:pt x="170" y="0"/>
                      <a:pt x="168" y="0"/>
                    </a:cubicBezTo>
                  </a:path>
                </a:pathLst>
              </a:custGeom>
              <a:solidFill>
                <a:srgbClr val="695F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00" name="Freeform 5654">
                <a:extLst>
                  <a:ext uri="{FF2B5EF4-FFF2-40B4-BE49-F238E27FC236}">
                    <a16:creationId xmlns:a16="http://schemas.microsoft.com/office/drawing/2014/main" id="{94278F86-089B-4651-9939-F65D806AA6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1" y="3285"/>
                <a:ext cx="21" cy="19"/>
              </a:xfrm>
              <a:custGeom>
                <a:avLst/>
                <a:gdLst>
                  <a:gd name="T0" fmla="*/ 7 w 21"/>
                  <a:gd name="T1" fmla="*/ 0 h 19"/>
                  <a:gd name="T2" fmla="*/ 0 w 21"/>
                  <a:gd name="T3" fmla="*/ 2 h 19"/>
                  <a:gd name="T4" fmla="*/ 10 w 21"/>
                  <a:gd name="T5" fmla="*/ 19 h 19"/>
                  <a:gd name="T6" fmla="*/ 21 w 21"/>
                  <a:gd name="T7" fmla="*/ 17 h 19"/>
                  <a:gd name="T8" fmla="*/ 20 w 21"/>
                  <a:gd name="T9" fmla="*/ 14 h 19"/>
                  <a:gd name="T10" fmla="*/ 7 w 21"/>
                  <a:gd name="T11" fmla="*/ 0 h 1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1" h="19">
                    <a:moveTo>
                      <a:pt x="7" y="0"/>
                    </a:moveTo>
                    <a:cubicBezTo>
                      <a:pt x="4" y="1"/>
                      <a:pt x="2" y="1"/>
                      <a:pt x="0" y="2"/>
                    </a:cubicBezTo>
                    <a:cubicBezTo>
                      <a:pt x="3" y="8"/>
                      <a:pt x="6" y="13"/>
                      <a:pt x="10" y="19"/>
                    </a:cubicBezTo>
                    <a:cubicBezTo>
                      <a:pt x="14" y="18"/>
                      <a:pt x="17" y="18"/>
                      <a:pt x="21" y="17"/>
                    </a:cubicBezTo>
                    <a:cubicBezTo>
                      <a:pt x="20" y="16"/>
                      <a:pt x="20" y="15"/>
                      <a:pt x="20" y="14"/>
                    </a:cubicBezTo>
                    <a:cubicBezTo>
                      <a:pt x="15" y="9"/>
                      <a:pt x="11" y="5"/>
                      <a:pt x="7" y="0"/>
                    </a:cubicBezTo>
                  </a:path>
                </a:pathLst>
              </a:custGeom>
              <a:solidFill>
                <a:srgbClr val="695F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01" name="Freeform 5655">
                <a:extLst>
                  <a:ext uri="{FF2B5EF4-FFF2-40B4-BE49-F238E27FC236}">
                    <a16:creationId xmlns:a16="http://schemas.microsoft.com/office/drawing/2014/main" id="{0F38FF54-D6CA-458D-BB85-E23D24643E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2" y="3557"/>
                <a:ext cx="8" cy="8"/>
              </a:xfrm>
              <a:custGeom>
                <a:avLst/>
                <a:gdLst>
                  <a:gd name="T0" fmla="*/ 0 w 8"/>
                  <a:gd name="T1" fmla="*/ 0 h 8"/>
                  <a:gd name="T2" fmla="*/ 1 w 8"/>
                  <a:gd name="T3" fmla="*/ 1 h 8"/>
                  <a:gd name="T4" fmla="*/ 7 w 8"/>
                  <a:gd name="T5" fmla="*/ 8 h 8"/>
                  <a:gd name="T6" fmla="*/ 8 w 8"/>
                  <a:gd name="T7" fmla="*/ 6 h 8"/>
                  <a:gd name="T8" fmla="*/ 0 w 8"/>
                  <a:gd name="T9" fmla="*/ 0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0" y="1"/>
                      <a:pt x="1" y="1"/>
                      <a:pt x="1" y="1"/>
                    </a:cubicBezTo>
                    <a:cubicBezTo>
                      <a:pt x="3" y="4"/>
                      <a:pt x="5" y="6"/>
                      <a:pt x="7" y="8"/>
                    </a:cubicBezTo>
                    <a:cubicBezTo>
                      <a:pt x="8" y="8"/>
                      <a:pt x="8" y="7"/>
                      <a:pt x="8" y="6"/>
                    </a:cubicBezTo>
                    <a:cubicBezTo>
                      <a:pt x="6" y="4"/>
                      <a:pt x="3" y="2"/>
                      <a:pt x="0" y="0"/>
                    </a:cubicBezTo>
                  </a:path>
                </a:pathLst>
              </a:custGeom>
              <a:solidFill>
                <a:srgbClr val="837A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02" name="Freeform 5656">
                <a:extLst>
                  <a:ext uri="{FF2B5EF4-FFF2-40B4-BE49-F238E27FC236}">
                    <a16:creationId xmlns:a16="http://schemas.microsoft.com/office/drawing/2014/main" id="{809D1EE4-7882-41FC-9122-D3F4741156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2" y="3601"/>
                <a:ext cx="9" cy="3"/>
              </a:xfrm>
              <a:custGeom>
                <a:avLst/>
                <a:gdLst>
                  <a:gd name="T0" fmla="*/ 0 w 9"/>
                  <a:gd name="T1" fmla="*/ 0 h 3"/>
                  <a:gd name="T2" fmla="*/ 8 w 9"/>
                  <a:gd name="T3" fmla="*/ 3 h 3"/>
                  <a:gd name="T4" fmla="*/ 9 w 9"/>
                  <a:gd name="T5" fmla="*/ 0 h 3"/>
                  <a:gd name="T6" fmla="*/ 0 w 9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" h="3">
                    <a:moveTo>
                      <a:pt x="0" y="0"/>
                    </a:moveTo>
                    <a:cubicBezTo>
                      <a:pt x="3" y="1"/>
                      <a:pt x="5" y="2"/>
                      <a:pt x="8" y="3"/>
                    </a:cubicBezTo>
                    <a:cubicBezTo>
                      <a:pt x="8" y="2"/>
                      <a:pt x="8" y="1"/>
                      <a:pt x="9" y="0"/>
                    </a:cubicBezTo>
                    <a:cubicBezTo>
                      <a:pt x="6" y="0"/>
                      <a:pt x="3" y="0"/>
                      <a:pt x="0" y="0"/>
                    </a:cubicBezTo>
                  </a:path>
                </a:pathLst>
              </a:custGeom>
              <a:solidFill>
                <a:srgbClr val="695F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03" name="Freeform 5657">
                <a:extLst>
                  <a:ext uri="{FF2B5EF4-FFF2-40B4-BE49-F238E27FC236}">
                    <a16:creationId xmlns:a16="http://schemas.microsoft.com/office/drawing/2014/main" id="{AE6F1759-46F7-4448-9DA1-B99EF522F3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4" y="3595"/>
                <a:ext cx="36" cy="31"/>
              </a:xfrm>
              <a:custGeom>
                <a:avLst/>
                <a:gdLst>
                  <a:gd name="T0" fmla="*/ 1 w 35"/>
                  <a:gd name="T1" fmla="*/ 0 h 30"/>
                  <a:gd name="T2" fmla="*/ 0 w 35"/>
                  <a:gd name="T3" fmla="*/ 6 h 30"/>
                  <a:gd name="T4" fmla="*/ 22 w 35"/>
                  <a:gd name="T5" fmla="*/ 28 h 30"/>
                  <a:gd name="T6" fmla="*/ 36 w 35"/>
                  <a:gd name="T7" fmla="*/ 34 h 30"/>
                  <a:gd name="T8" fmla="*/ 39 w 35"/>
                  <a:gd name="T9" fmla="*/ 9 h 30"/>
                  <a:gd name="T10" fmla="*/ 31 w 35"/>
                  <a:gd name="T11" fmla="*/ 6 h 30"/>
                  <a:gd name="T12" fmla="*/ 1 w 35"/>
                  <a:gd name="T13" fmla="*/ 0 h 3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5" h="30">
                    <a:moveTo>
                      <a:pt x="1" y="0"/>
                    </a:moveTo>
                    <a:cubicBezTo>
                      <a:pt x="0" y="2"/>
                      <a:pt x="0" y="4"/>
                      <a:pt x="0" y="6"/>
                    </a:cubicBezTo>
                    <a:cubicBezTo>
                      <a:pt x="7" y="12"/>
                      <a:pt x="14" y="18"/>
                      <a:pt x="18" y="24"/>
                    </a:cubicBezTo>
                    <a:cubicBezTo>
                      <a:pt x="23" y="26"/>
                      <a:pt x="27" y="28"/>
                      <a:pt x="32" y="30"/>
                    </a:cubicBezTo>
                    <a:cubicBezTo>
                      <a:pt x="32" y="25"/>
                      <a:pt x="33" y="17"/>
                      <a:pt x="35" y="9"/>
                    </a:cubicBezTo>
                    <a:cubicBezTo>
                      <a:pt x="32" y="8"/>
                      <a:pt x="30" y="7"/>
                      <a:pt x="27" y="6"/>
                    </a:cubicBezTo>
                    <a:cubicBezTo>
                      <a:pt x="18" y="5"/>
                      <a:pt x="9" y="2"/>
                      <a:pt x="1" y="0"/>
                    </a:cubicBezTo>
                  </a:path>
                </a:pathLst>
              </a:custGeom>
              <a:solidFill>
                <a:srgbClr val="837A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04" name="Freeform 5658">
                <a:extLst>
                  <a:ext uri="{FF2B5EF4-FFF2-40B4-BE49-F238E27FC236}">
                    <a16:creationId xmlns:a16="http://schemas.microsoft.com/office/drawing/2014/main" id="{81C1A1FA-B1DF-4656-B9D5-951086EDC49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052" y="3256"/>
                <a:ext cx="210" cy="22"/>
              </a:xfrm>
              <a:custGeom>
                <a:avLst/>
                <a:gdLst>
                  <a:gd name="T0" fmla="*/ 233 w 202"/>
                  <a:gd name="T1" fmla="*/ 18 h 22"/>
                  <a:gd name="T2" fmla="*/ 233 w 202"/>
                  <a:gd name="T3" fmla="*/ 21 h 22"/>
                  <a:gd name="T4" fmla="*/ 236 w 202"/>
                  <a:gd name="T5" fmla="*/ 21 h 22"/>
                  <a:gd name="T6" fmla="*/ 233 w 202"/>
                  <a:gd name="T7" fmla="*/ 18 h 22"/>
                  <a:gd name="T8" fmla="*/ 226 w 202"/>
                  <a:gd name="T9" fmla="*/ 10 h 22"/>
                  <a:gd name="T10" fmla="*/ 230 w 202"/>
                  <a:gd name="T11" fmla="*/ 22 h 22"/>
                  <a:gd name="T12" fmla="*/ 230 w 202"/>
                  <a:gd name="T13" fmla="*/ 21 h 22"/>
                  <a:gd name="T14" fmla="*/ 228 w 202"/>
                  <a:gd name="T15" fmla="*/ 12 h 22"/>
                  <a:gd name="T16" fmla="*/ 226 w 202"/>
                  <a:gd name="T17" fmla="*/ 10 h 22"/>
                  <a:gd name="T18" fmla="*/ 0 w 202"/>
                  <a:gd name="T19" fmla="*/ 0 h 22"/>
                  <a:gd name="T20" fmla="*/ 0 w 202"/>
                  <a:gd name="T21" fmla="*/ 14 h 22"/>
                  <a:gd name="T22" fmla="*/ 2 w 202"/>
                  <a:gd name="T23" fmla="*/ 14 h 22"/>
                  <a:gd name="T24" fmla="*/ 3 w 202"/>
                  <a:gd name="T25" fmla="*/ 12 h 22"/>
                  <a:gd name="T26" fmla="*/ 6 w 202"/>
                  <a:gd name="T27" fmla="*/ 2 h 22"/>
                  <a:gd name="T28" fmla="*/ 0 w 202"/>
                  <a:gd name="T29" fmla="*/ 0 h 22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202" h="22">
                    <a:moveTo>
                      <a:pt x="199" y="18"/>
                    </a:moveTo>
                    <a:cubicBezTo>
                      <a:pt x="199" y="19"/>
                      <a:pt x="199" y="20"/>
                      <a:pt x="199" y="21"/>
                    </a:cubicBezTo>
                    <a:cubicBezTo>
                      <a:pt x="200" y="21"/>
                      <a:pt x="201" y="21"/>
                      <a:pt x="202" y="21"/>
                    </a:cubicBezTo>
                    <a:cubicBezTo>
                      <a:pt x="201" y="20"/>
                      <a:pt x="200" y="19"/>
                      <a:pt x="199" y="18"/>
                    </a:cubicBezTo>
                    <a:moveTo>
                      <a:pt x="193" y="10"/>
                    </a:moveTo>
                    <a:cubicBezTo>
                      <a:pt x="194" y="14"/>
                      <a:pt x="196" y="18"/>
                      <a:pt x="197" y="22"/>
                    </a:cubicBezTo>
                    <a:cubicBezTo>
                      <a:pt x="197" y="21"/>
                      <a:pt x="197" y="21"/>
                      <a:pt x="197" y="21"/>
                    </a:cubicBezTo>
                    <a:cubicBezTo>
                      <a:pt x="195" y="12"/>
                      <a:pt x="195" y="12"/>
                      <a:pt x="195" y="12"/>
                    </a:cubicBezTo>
                    <a:cubicBezTo>
                      <a:pt x="194" y="11"/>
                      <a:pt x="194" y="11"/>
                      <a:pt x="193" y="10"/>
                    </a:cubicBezTo>
                    <a:moveTo>
                      <a:pt x="0" y="0"/>
                    </a:moveTo>
                    <a:cubicBezTo>
                      <a:pt x="0" y="5"/>
                      <a:pt x="0" y="9"/>
                      <a:pt x="0" y="14"/>
                    </a:cubicBezTo>
                    <a:cubicBezTo>
                      <a:pt x="1" y="14"/>
                      <a:pt x="2" y="14"/>
                      <a:pt x="2" y="14"/>
                    </a:cubicBezTo>
                    <a:cubicBezTo>
                      <a:pt x="3" y="13"/>
                      <a:pt x="3" y="12"/>
                      <a:pt x="3" y="12"/>
                    </a:cubicBezTo>
                    <a:cubicBezTo>
                      <a:pt x="4" y="8"/>
                      <a:pt x="5" y="5"/>
                      <a:pt x="6" y="2"/>
                    </a:cubicBezTo>
                    <a:cubicBezTo>
                      <a:pt x="4" y="1"/>
                      <a:pt x="2" y="1"/>
                      <a:pt x="0" y="0"/>
                    </a:cubicBezTo>
                  </a:path>
                </a:pathLst>
              </a:custGeom>
              <a:solidFill>
                <a:srgbClr val="433A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05" name="Freeform 5659">
                <a:extLst>
                  <a:ext uri="{FF2B5EF4-FFF2-40B4-BE49-F238E27FC236}">
                    <a16:creationId xmlns:a16="http://schemas.microsoft.com/office/drawing/2014/main" id="{CCEE4454-E3EA-4348-9303-41CD7E202D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1" y="3319"/>
                <a:ext cx="6" cy="7"/>
              </a:xfrm>
              <a:custGeom>
                <a:avLst/>
                <a:gdLst>
                  <a:gd name="T0" fmla="*/ 4 w 6"/>
                  <a:gd name="T1" fmla="*/ 0 h 7"/>
                  <a:gd name="T2" fmla="*/ 0 w 6"/>
                  <a:gd name="T3" fmla="*/ 0 h 7"/>
                  <a:gd name="T4" fmla="*/ 6 w 6"/>
                  <a:gd name="T5" fmla="*/ 7 h 7"/>
                  <a:gd name="T6" fmla="*/ 4 w 6"/>
                  <a:gd name="T7" fmla="*/ 0 h 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" h="7">
                    <a:moveTo>
                      <a:pt x="4" y="0"/>
                    </a:moveTo>
                    <a:cubicBezTo>
                      <a:pt x="2" y="0"/>
                      <a:pt x="1" y="0"/>
                      <a:pt x="0" y="0"/>
                    </a:cubicBezTo>
                    <a:cubicBezTo>
                      <a:pt x="2" y="2"/>
                      <a:pt x="4" y="5"/>
                      <a:pt x="6" y="7"/>
                    </a:cubicBezTo>
                    <a:cubicBezTo>
                      <a:pt x="5" y="4"/>
                      <a:pt x="4" y="2"/>
                      <a:pt x="4" y="0"/>
                    </a:cubicBezTo>
                  </a:path>
                </a:pathLst>
              </a:custGeom>
              <a:solidFill>
                <a:srgbClr val="433A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06" name="Freeform 5660">
                <a:extLst>
                  <a:ext uri="{FF2B5EF4-FFF2-40B4-BE49-F238E27FC236}">
                    <a16:creationId xmlns:a16="http://schemas.microsoft.com/office/drawing/2014/main" id="{1AE056FC-B69E-400E-A18C-52923A148F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7" y="3079"/>
                <a:ext cx="99" cy="50"/>
              </a:xfrm>
              <a:custGeom>
                <a:avLst/>
                <a:gdLst>
                  <a:gd name="T0" fmla="*/ 89 w 96"/>
                  <a:gd name="T1" fmla="*/ 0 h 48"/>
                  <a:gd name="T2" fmla="*/ 77 w 96"/>
                  <a:gd name="T3" fmla="*/ 2 h 48"/>
                  <a:gd name="T4" fmla="*/ 0 w 96"/>
                  <a:gd name="T5" fmla="*/ 55 h 48"/>
                  <a:gd name="T6" fmla="*/ 5 w 96"/>
                  <a:gd name="T7" fmla="*/ 56 h 48"/>
                  <a:gd name="T8" fmla="*/ 12 w 96"/>
                  <a:gd name="T9" fmla="*/ 52 h 48"/>
                  <a:gd name="T10" fmla="*/ 65 w 96"/>
                  <a:gd name="T11" fmla="*/ 27 h 48"/>
                  <a:gd name="T12" fmla="*/ 108 w 96"/>
                  <a:gd name="T13" fmla="*/ 10 h 48"/>
                  <a:gd name="T14" fmla="*/ 89 w 96"/>
                  <a:gd name="T15" fmla="*/ 0 h 4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6" h="48">
                    <a:moveTo>
                      <a:pt x="78" y="0"/>
                    </a:moveTo>
                    <a:cubicBezTo>
                      <a:pt x="75" y="0"/>
                      <a:pt x="72" y="1"/>
                      <a:pt x="69" y="2"/>
                    </a:cubicBezTo>
                    <a:cubicBezTo>
                      <a:pt x="4" y="20"/>
                      <a:pt x="5" y="38"/>
                      <a:pt x="0" y="47"/>
                    </a:cubicBezTo>
                    <a:cubicBezTo>
                      <a:pt x="2" y="47"/>
                      <a:pt x="3" y="47"/>
                      <a:pt x="5" y="48"/>
                    </a:cubicBezTo>
                    <a:cubicBezTo>
                      <a:pt x="7" y="47"/>
                      <a:pt x="9" y="46"/>
                      <a:pt x="12" y="44"/>
                    </a:cubicBezTo>
                    <a:cubicBezTo>
                      <a:pt x="20" y="41"/>
                      <a:pt x="33" y="31"/>
                      <a:pt x="57" y="23"/>
                    </a:cubicBezTo>
                    <a:cubicBezTo>
                      <a:pt x="66" y="17"/>
                      <a:pt x="79" y="12"/>
                      <a:pt x="96" y="10"/>
                    </a:cubicBezTo>
                    <a:cubicBezTo>
                      <a:pt x="89" y="7"/>
                      <a:pt x="83" y="3"/>
                      <a:pt x="78" y="0"/>
                    </a:cubicBezTo>
                  </a:path>
                </a:pathLst>
              </a:custGeom>
              <a:solidFill>
                <a:srgbClr val="231D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07" name="Freeform 5661">
                <a:extLst>
                  <a:ext uri="{FF2B5EF4-FFF2-40B4-BE49-F238E27FC236}">
                    <a16:creationId xmlns:a16="http://schemas.microsoft.com/office/drawing/2014/main" id="{EDEF6236-9C42-4B78-89EB-6B0662FF655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397" y="3074"/>
                <a:ext cx="144" cy="18"/>
              </a:xfrm>
              <a:custGeom>
                <a:avLst/>
                <a:gdLst>
                  <a:gd name="T0" fmla="*/ 55 w 138"/>
                  <a:gd name="T1" fmla="*/ 18 h 17"/>
                  <a:gd name="T2" fmla="*/ 59 w 138"/>
                  <a:gd name="T3" fmla="*/ 18 h 17"/>
                  <a:gd name="T4" fmla="*/ 70 w 138"/>
                  <a:gd name="T5" fmla="*/ 18 h 17"/>
                  <a:gd name="T6" fmla="*/ 57 w 138"/>
                  <a:gd name="T7" fmla="*/ 18 h 17"/>
                  <a:gd name="T8" fmla="*/ 55 w 138"/>
                  <a:gd name="T9" fmla="*/ 18 h 17"/>
                  <a:gd name="T10" fmla="*/ 51 w 138"/>
                  <a:gd name="T11" fmla="*/ 0 h 17"/>
                  <a:gd name="T12" fmla="*/ 50 w 138"/>
                  <a:gd name="T13" fmla="*/ 0 h 17"/>
                  <a:gd name="T14" fmla="*/ 0 w 138"/>
                  <a:gd name="T15" fmla="*/ 5 h 17"/>
                  <a:gd name="T16" fmla="*/ 22 w 138"/>
                  <a:gd name="T17" fmla="*/ 19 h 17"/>
                  <a:gd name="T18" fmla="*/ 50 w 138"/>
                  <a:gd name="T19" fmla="*/ 17 h 17"/>
                  <a:gd name="T20" fmla="*/ 55 w 138"/>
                  <a:gd name="T21" fmla="*/ 18 h 17"/>
                  <a:gd name="T22" fmla="*/ 54 w 138"/>
                  <a:gd name="T23" fmla="*/ 17 h 17"/>
                  <a:gd name="T24" fmla="*/ 57 w 138"/>
                  <a:gd name="T25" fmla="*/ 18 h 17"/>
                  <a:gd name="T26" fmla="*/ 71 w 138"/>
                  <a:gd name="T27" fmla="*/ 18 h 17"/>
                  <a:gd name="T28" fmla="*/ 89 w 138"/>
                  <a:gd name="T29" fmla="*/ 18 h 17"/>
                  <a:gd name="T30" fmla="*/ 152 w 138"/>
                  <a:gd name="T31" fmla="*/ 21 h 17"/>
                  <a:gd name="T32" fmla="*/ 164 w 138"/>
                  <a:gd name="T33" fmla="*/ 16 h 17"/>
                  <a:gd name="T34" fmla="*/ 99 w 138"/>
                  <a:gd name="T35" fmla="*/ 2 h 17"/>
                  <a:gd name="T36" fmla="*/ 51 w 138"/>
                  <a:gd name="T37" fmla="*/ 0 h 17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138" h="17">
                    <a:moveTo>
                      <a:pt x="47" y="14"/>
                    </a:moveTo>
                    <a:cubicBezTo>
                      <a:pt x="48" y="14"/>
                      <a:pt x="50" y="14"/>
                      <a:pt x="51" y="14"/>
                    </a:cubicBezTo>
                    <a:cubicBezTo>
                      <a:pt x="54" y="14"/>
                      <a:pt x="56" y="14"/>
                      <a:pt x="58" y="14"/>
                    </a:cubicBezTo>
                    <a:cubicBezTo>
                      <a:pt x="49" y="14"/>
                      <a:pt x="49" y="14"/>
                      <a:pt x="49" y="14"/>
                    </a:cubicBezTo>
                    <a:cubicBezTo>
                      <a:pt x="48" y="14"/>
                      <a:pt x="47" y="14"/>
                      <a:pt x="47" y="14"/>
                    </a:cubicBezTo>
                    <a:moveTo>
                      <a:pt x="43" y="0"/>
                    </a:moveTo>
                    <a:cubicBezTo>
                      <a:pt x="43" y="0"/>
                      <a:pt x="42" y="0"/>
                      <a:pt x="42" y="0"/>
                    </a:cubicBezTo>
                    <a:cubicBezTo>
                      <a:pt x="27" y="0"/>
                      <a:pt x="13" y="2"/>
                      <a:pt x="0" y="5"/>
                    </a:cubicBezTo>
                    <a:cubicBezTo>
                      <a:pt x="5" y="8"/>
                      <a:pt x="11" y="12"/>
                      <a:pt x="18" y="15"/>
                    </a:cubicBezTo>
                    <a:cubicBezTo>
                      <a:pt x="25" y="14"/>
                      <a:pt x="34" y="13"/>
                      <a:pt x="42" y="13"/>
                    </a:cubicBezTo>
                    <a:cubicBezTo>
                      <a:pt x="44" y="13"/>
                      <a:pt x="45" y="13"/>
                      <a:pt x="47" y="14"/>
                    </a:cubicBezTo>
                    <a:cubicBezTo>
                      <a:pt x="47" y="13"/>
                      <a:pt x="46" y="13"/>
                      <a:pt x="46" y="13"/>
                    </a:cubicBezTo>
                    <a:cubicBezTo>
                      <a:pt x="49" y="14"/>
                      <a:pt x="49" y="14"/>
                      <a:pt x="49" y="14"/>
                    </a:cubicBezTo>
                    <a:cubicBezTo>
                      <a:pt x="52" y="14"/>
                      <a:pt x="55" y="14"/>
                      <a:pt x="59" y="14"/>
                    </a:cubicBezTo>
                    <a:cubicBezTo>
                      <a:pt x="64" y="14"/>
                      <a:pt x="69" y="14"/>
                      <a:pt x="75" y="14"/>
                    </a:cubicBezTo>
                    <a:cubicBezTo>
                      <a:pt x="91" y="14"/>
                      <a:pt x="108" y="15"/>
                      <a:pt x="128" y="17"/>
                    </a:cubicBezTo>
                    <a:cubicBezTo>
                      <a:pt x="131" y="15"/>
                      <a:pt x="135" y="14"/>
                      <a:pt x="138" y="12"/>
                    </a:cubicBezTo>
                    <a:cubicBezTo>
                      <a:pt x="122" y="8"/>
                      <a:pt x="104" y="5"/>
                      <a:pt x="83" y="2"/>
                    </a:cubicBezTo>
                    <a:cubicBezTo>
                      <a:pt x="67" y="1"/>
                      <a:pt x="55" y="0"/>
                      <a:pt x="43" y="0"/>
                    </a:cubicBezTo>
                  </a:path>
                </a:pathLst>
              </a:custGeom>
              <a:solidFill>
                <a:srgbClr val="433A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08" name="Freeform 5662">
                <a:extLst>
                  <a:ext uri="{FF2B5EF4-FFF2-40B4-BE49-F238E27FC236}">
                    <a16:creationId xmlns:a16="http://schemas.microsoft.com/office/drawing/2014/main" id="{9F5A2C7B-452A-48DB-9485-047498B15E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6" y="3128"/>
                <a:ext cx="31" cy="19"/>
              </a:xfrm>
              <a:custGeom>
                <a:avLst/>
                <a:gdLst>
                  <a:gd name="T0" fmla="*/ 24 w 30"/>
                  <a:gd name="T1" fmla="*/ 0 h 18"/>
                  <a:gd name="T2" fmla="*/ 0 w 30"/>
                  <a:gd name="T3" fmla="*/ 15 h 18"/>
                  <a:gd name="T4" fmla="*/ 4 w 30"/>
                  <a:gd name="T5" fmla="*/ 17 h 18"/>
                  <a:gd name="T6" fmla="*/ 25 w 30"/>
                  <a:gd name="T7" fmla="*/ 22 h 18"/>
                  <a:gd name="T8" fmla="*/ 31 w 30"/>
                  <a:gd name="T9" fmla="*/ 19 h 18"/>
                  <a:gd name="T10" fmla="*/ 34 w 30"/>
                  <a:gd name="T11" fmla="*/ 18 h 18"/>
                  <a:gd name="T12" fmla="*/ 24 w 30"/>
                  <a:gd name="T13" fmla="*/ 0 h 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0" h="18">
                    <a:moveTo>
                      <a:pt x="20" y="0"/>
                    </a:moveTo>
                    <a:cubicBezTo>
                      <a:pt x="12" y="4"/>
                      <a:pt x="6" y="7"/>
                      <a:pt x="0" y="11"/>
                    </a:cubicBezTo>
                    <a:cubicBezTo>
                      <a:pt x="2" y="11"/>
                      <a:pt x="3" y="12"/>
                      <a:pt x="4" y="13"/>
                    </a:cubicBezTo>
                    <a:cubicBezTo>
                      <a:pt x="10" y="15"/>
                      <a:pt x="15" y="17"/>
                      <a:pt x="21" y="18"/>
                    </a:cubicBezTo>
                    <a:cubicBezTo>
                      <a:pt x="23" y="17"/>
                      <a:pt x="25" y="16"/>
                      <a:pt x="27" y="15"/>
                    </a:cubicBezTo>
                    <a:cubicBezTo>
                      <a:pt x="28" y="15"/>
                      <a:pt x="29" y="14"/>
                      <a:pt x="30" y="14"/>
                    </a:cubicBezTo>
                    <a:cubicBezTo>
                      <a:pt x="25" y="9"/>
                      <a:pt x="22" y="5"/>
                      <a:pt x="20" y="0"/>
                    </a:cubicBezTo>
                  </a:path>
                </a:pathLst>
              </a:custGeom>
              <a:solidFill>
                <a:srgbClr val="231D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09" name="Freeform 5663">
                <a:extLst>
                  <a:ext uri="{FF2B5EF4-FFF2-40B4-BE49-F238E27FC236}">
                    <a16:creationId xmlns:a16="http://schemas.microsoft.com/office/drawing/2014/main" id="{B00BCE95-EB2E-438C-BD9A-2BD52CFF96A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493" y="3098"/>
                <a:ext cx="119" cy="18"/>
              </a:xfrm>
              <a:custGeom>
                <a:avLst/>
                <a:gdLst>
                  <a:gd name="T0" fmla="*/ 125 w 115"/>
                  <a:gd name="T1" fmla="*/ 16 h 17"/>
                  <a:gd name="T2" fmla="*/ 125 w 115"/>
                  <a:gd name="T3" fmla="*/ 17 h 17"/>
                  <a:gd name="T4" fmla="*/ 131 w 115"/>
                  <a:gd name="T5" fmla="*/ 19 h 17"/>
                  <a:gd name="T6" fmla="*/ 125 w 115"/>
                  <a:gd name="T7" fmla="*/ 16 h 17"/>
                  <a:gd name="T8" fmla="*/ 86 w 115"/>
                  <a:gd name="T9" fmla="*/ 4 h 17"/>
                  <a:gd name="T10" fmla="*/ 58 w 115"/>
                  <a:gd name="T11" fmla="*/ 18 h 17"/>
                  <a:gd name="T12" fmla="*/ 59 w 115"/>
                  <a:gd name="T13" fmla="*/ 18 h 17"/>
                  <a:gd name="T14" fmla="*/ 105 w 115"/>
                  <a:gd name="T15" fmla="*/ 21 h 17"/>
                  <a:gd name="T16" fmla="*/ 99 w 115"/>
                  <a:gd name="T17" fmla="*/ 5 h 17"/>
                  <a:gd name="T18" fmla="*/ 86 w 115"/>
                  <a:gd name="T19" fmla="*/ 4 h 17"/>
                  <a:gd name="T20" fmla="*/ 10 w 115"/>
                  <a:gd name="T21" fmla="*/ 0 h 17"/>
                  <a:gd name="T22" fmla="*/ 0 w 115"/>
                  <a:gd name="T23" fmla="*/ 0 h 17"/>
                  <a:gd name="T24" fmla="*/ 14 w 115"/>
                  <a:gd name="T25" fmla="*/ 3 h 17"/>
                  <a:gd name="T26" fmla="*/ 26 w 115"/>
                  <a:gd name="T27" fmla="*/ 0 h 17"/>
                  <a:gd name="T28" fmla="*/ 10 w 115"/>
                  <a:gd name="T29" fmla="*/ 0 h 17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15" h="17">
                    <a:moveTo>
                      <a:pt x="109" y="12"/>
                    </a:moveTo>
                    <a:cubicBezTo>
                      <a:pt x="109" y="12"/>
                      <a:pt x="109" y="12"/>
                      <a:pt x="109" y="13"/>
                    </a:cubicBezTo>
                    <a:cubicBezTo>
                      <a:pt x="111" y="13"/>
                      <a:pt x="113" y="14"/>
                      <a:pt x="115" y="15"/>
                    </a:cubicBezTo>
                    <a:cubicBezTo>
                      <a:pt x="113" y="14"/>
                      <a:pt x="111" y="13"/>
                      <a:pt x="109" y="12"/>
                    </a:cubicBezTo>
                    <a:moveTo>
                      <a:pt x="74" y="4"/>
                    </a:moveTo>
                    <a:cubicBezTo>
                      <a:pt x="67" y="7"/>
                      <a:pt x="59" y="10"/>
                      <a:pt x="50" y="14"/>
                    </a:cubicBezTo>
                    <a:cubicBezTo>
                      <a:pt x="50" y="14"/>
                      <a:pt x="51" y="14"/>
                      <a:pt x="51" y="14"/>
                    </a:cubicBezTo>
                    <a:cubicBezTo>
                      <a:pt x="64" y="15"/>
                      <a:pt x="77" y="16"/>
                      <a:pt x="92" y="17"/>
                    </a:cubicBezTo>
                    <a:cubicBezTo>
                      <a:pt x="91" y="13"/>
                      <a:pt x="90" y="9"/>
                      <a:pt x="87" y="5"/>
                    </a:cubicBezTo>
                    <a:cubicBezTo>
                      <a:pt x="83" y="5"/>
                      <a:pt x="78" y="4"/>
                      <a:pt x="74" y="4"/>
                    </a:cubicBezTo>
                    <a:moveTo>
                      <a:pt x="10" y="0"/>
                    </a:moveTo>
                    <a:cubicBezTo>
                      <a:pt x="7" y="0"/>
                      <a:pt x="3" y="0"/>
                      <a:pt x="0" y="0"/>
                    </a:cubicBezTo>
                    <a:cubicBezTo>
                      <a:pt x="5" y="1"/>
                      <a:pt x="9" y="2"/>
                      <a:pt x="14" y="3"/>
                    </a:cubicBezTo>
                    <a:cubicBezTo>
                      <a:pt x="17" y="2"/>
                      <a:pt x="19" y="1"/>
                      <a:pt x="22" y="0"/>
                    </a:cubicBezTo>
                    <a:cubicBezTo>
                      <a:pt x="18" y="0"/>
                      <a:pt x="14" y="0"/>
                      <a:pt x="10" y="0"/>
                    </a:cubicBezTo>
                  </a:path>
                </a:pathLst>
              </a:custGeom>
              <a:solidFill>
                <a:srgbClr val="433A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10" name="Freeform 5664">
                <a:extLst>
                  <a:ext uri="{FF2B5EF4-FFF2-40B4-BE49-F238E27FC236}">
                    <a16:creationId xmlns:a16="http://schemas.microsoft.com/office/drawing/2014/main" id="{7FF12A44-0AC8-49FE-983B-877D3E4BE7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79" y="3125"/>
                <a:ext cx="9" cy="3"/>
              </a:xfrm>
              <a:custGeom>
                <a:avLst/>
                <a:gdLst>
                  <a:gd name="T0" fmla="*/ 0 w 9"/>
                  <a:gd name="T1" fmla="*/ 0 h 3"/>
                  <a:gd name="T2" fmla="*/ 9 w 9"/>
                  <a:gd name="T3" fmla="*/ 3 h 3"/>
                  <a:gd name="T4" fmla="*/ 9 w 9"/>
                  <a:gd name="T5" fmla="*/ 0 h 3"/>
                  <a:gd name="T6" fmla="*/ 0 w 9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" h="3">
                    <a:moveTo>
                      <a:pt x="0" y="0"/>
                    </a:moveTo>
                    <a:cubicBezTo>
                      <a:pt x="3" y="1"/>
                      <a:pt x="6" y="2"/>
                      <a:pt x="9" y="3"/>
                    </a:cubicBezTo>
                    <a:cubicBezTo>
                      <a:pt x="9" y="2"/>
                      <a:pt x="9" y="1"/>
                      <a:pt x="9" y="0"/>
                    </a:cubicBezTo>
                    <a:cubicBezTo>
                      <a:pt x="6" y="0"/>
                      <a:pt x="3" y="0"/>
                      <a:pt x="0" y="0"/>
                    </a:cubicBezTo>
                  </a:path>
                </a:pathLst>
              </a:custGeom>
              <a:solidFill>
                <a:srgbClr val="433A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11" name="Freeform 5665">
                <a:extLst>
                  <a:ext uri="{FF2B5EF4-FFF2-40B4-BE49-F238E27FC236}">
                    <a16:creationId xmlns:a16="http://schemas.microsoft.com/office/drawing/2014/main" id="{2EBD828D-2AB9-4CF3-82E8-D943A29DF5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0" y="3134"/>
                <a:ext cx="19" cy="9"/>
              </a:xfrm>
              <a:custGeom>
                <a:avLst/>
                <a:gdLst>
                  <a:gd name="T0" fmla="*/ 1 w 18"/>
                  <a:gd name="T1" fmla="*/ 0 h 8"/>
                  <a:gd name="T2" fmla="*/ 0 w 18"/>
                  <a:gd name="T3" fmla="*/ 1 h 8"/>
                  <a:gd name="T4" fmla="*/ 22 w 18"/>
                  <a:gd name="T5" fmla="*/ 12 h 8"/>
                  <a:gd name="T6" fmla="*/ 5 w 18"/>
                  <a:gd name="T7" fmla="*/ 0 h 8"/>
                  <a:gd name="T8" fmla="*/ 1 w 18"/>
                  <a:gd name="T9" fmla="*/ 0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8" h="8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6" y="4"/>
                      <a:pt x="12" y="6"/>
                      <a:pt x="18" y="8"/>
                    </a:cubicBezTo>
                    <a:cubicBezTo>
                      <a:pt x="14" y="5"/>
                      <a:pt x="9" y="3"/>
                      <a:pt x="5" y="0"/>
                    </a:cubicBezTo>
                    <a:cubicBezTo>
                      <a:pt x="4" y="0"/>
                      <a:pt x="2" y="0"/>
                      <a:pt x="1" y="0"/>
                    </a:cubicBezTo>
                  </a:path>
                </a:pathLst>
              </a:custGeom>
              <a:solidFill>
                <a:srgbClr val="231D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12" name="Freeform 5666">
                <a:extLst>
                  <a:ext uri="{FF2B5EF4-FFF2-40B4-BE49-F238E27FC236}">
                    <a16:creationId xmlns:a16="http://schemas.microsoft.com/office/drawing/2014/main" id="{A8B1DB6E-469D-4722-9E2F-97C75D3D4C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1" y="3131"/>
                <a:ext cx="4" cy="3"/>
              </a:xfrm>
              <a:custGeom>
                <a:avLst/>
                <a:gdLst>
                  <a:gd name="T0" fmla="*/ 0 w 4"/>
                  <a:gd name="T1" fmla="*/ 0 h 3"/>
                  <a:gd name="T2" fmla="*/ 0 w 4"/>
                  <a:gd name="T3" fmla="*/ 3 h 3"/>
                  <a:gd name="T4" fmla="*/ 4 w 4"/>
                  <a:gd name="T5" fmla="*/ 3 h 3"/>
                  <a:gd name="T6" fmla="*/ 0 w 4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0"/>
                    </a:moveTo>
                    <a:cubicBezTo>
                      <a:pt x="0" y="1"/>
                      <a:pt x="0" y="2"/>
                      <a:pt x="0" y="3"/>
                    </a:cubicBezTo>
                    <a:cubicBezTo>
                      <a:pt x="1" y="3"/>
                      <a:pt x="3" y="3"/>
                      <a:pt x="4" y="3"/>
                    </a:cubicBezTo>
                    <a:cubicBezTo>
                      <a:pt x="3" y="2"/>
                      <a:pt x="1" y="1"/>
                      <a:pt x="0" y="0"/>
                    </a:cubicBezTo>
                  </a:path>
                </a:pathLst>
              </a:custGeom>
              <a:solidFill>
                <a:srgbClr val="433A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13" name="Freeform 5667">
                <a:extLst>
                  <a:ext uri="{FF2B5EF4-FFF2-40B4-BE49-F238E27FC236}">
                    <a16:creationId xmlns:a16="http://schemas.microsoft.com/office/drawing/2014/main" id="{03ADB94C-2F39-41DD-BB7A-20EAB572605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488" y="3206"/>
                <a:ext cx="39" cy="19"/>
              </a:xfrm>
              <a:custGeom>
                <a:avLst/>
                <a:gdLst>
                  <a:gd name="T0" fmla="*/ 37 w 38"/>
                  <a:gd name="T1" fmla="*/ 20 h 18"/>
                  <a:gd name="T2" fmla="*/ 37 w 38"/>
                  <a:gd name="T3" fmla="*/ 20 h 18"/>
                  <a:gd name="T4" fmla="*/ 39 w 38"/>
                  <a:gd name="T5" fmla="*/ 21 h 18"/>
                  <a:gd name="T6" fmla="*/ 42 w 38"/>
                  <a:gd name="T7" fmla="*/ 22 h 18"/>
                  <a:gd name="T8" fmla="*/ 42 w 38"/>
                  <a:gd name="T9" fmla="*/ 22 h 18"/>
                  <a:gd name="T10" fmla="*/ 37 w 38"/>
                  <a:gd name="T11" fmla="*/ 20 h 18"/>
                  <a:gd name="T12" fmla="*/ 26 w 38"/>
                  <a:gd name="T13" fmla="*/ 14 h 18"/>
                  <a:gd name="T14" fmla="*/ 25 w 38"/>
                  <a:gd name="T15" fmla="*/ 15 h 18"/>
                  <a:gd name="T16" fmla="*/ 27 w 38"/>
                  <a:gd name="T17" fmla="*/ 16 h 18"/>
                  <a:gd name="T18" fmla="*/ 28 w 38"/>
                  <a:gd name="T19" fmla="*/ 15 h 18"/>
                  <a:gd name="T20" fmla="*/ 26 w 38"/>
                  <a:gd name="T21" fmla="*/ 14 h 18"/>
                  <a:gd name="T22" fmla="*/ 1 w 38"/>
                  <a:gd name="T23" fmla="*/ 0 h 18"/>
                  <a:gd name="T24" fmla="*/ 0 w 38"/>
                  <a:gd name="T25" fmla="*/ 0 h 18"/>
                  <a:gd name="T26" fmla="*/ 0 w 38"/>
                  <a:gd name="T27" fmla="*/ 0 h 18"/>
                  <a:gd name="T28" fmla="*/ 1 w 38"/>
                  <a:gd name="T29" fmla="*/ 0 h 18"/>
                  <a:gd name="T30" fmla="*/ 1 w 38"/>
                  <a:gd name="T31" fmla="*/ 0 h 18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38" h="18">
                    <a:moveTo>
                      <a:pt x="33" y="16"/>
                    </a:moveTo>
                    <a:cubicBezTo>
                      <a:pt x="33" y="16"/>
                      <a:pt x="33" y="16"/>
                      <a:pt x="33" y="16"/>
                    </a:cubicBezTo>
                    <a:cubicBezTo>
                      <a:pt x="33" y="17"/>
                      <a:pt x="34" y="17"/>
                      <a:pt x="35" y="17"/>
                    </a:cubicBezTo>
                    <a:cubicBezTo>
                      <a:pt x="36" y="17"/>
                      <a:pt x="37" y="17"/>
                      <a:pt x="38" y="18"/>
                    </a:cubicBezTo>
                    <a:cubicBezTo>
                      <a:pt x="38" y="18"/>
                      <a:pt x="38" y="18"/>
                      <a:pt x="38" y="18"/>
                    </a:cubicBezTo>
                    <a:cubicBezTo>
                      <a:pt x="36" y="17"/>
                      <a:pt x="35" y="16"/>
                      <a:pt x="33" y="16"/>
                    </a:cubicBezTo>
                    <a:moveTo>
                      <a:pt x="22" y="10"/>
                    </a:moveTo>
                    <a:cubicBezTo>
                      <a:pt x="22" y="10"/>
                      <a:pt x="21" y="10"/>
                      <a:pt x="21" y="11"/>
                    </a:cubicBezTo>
                    <a:cubicBezTo>
                      <a:pt x="21" y="11"/>
                      <a:pt x="22" y="11"/>
                      <a:pt x="23" y="12"/>
                    </a:cubicBezTo>
                    <a:cubicBezTo>
                      <a:pt x="23" y="11"/>
                      <a:pt x="23" y="11"/>
                      <a:pt x="24" y="11"/>
                    </a:cubicBezTo>
                    <a:cubicBezTo>
                      <a:pt x="23" y="11"/>
                      <a:pt x="23" y="10"/>
                      <a:pt x="22" y="10"/>
                    </a:cubicBezTo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231D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14" name="Freeform 5668">
                <a:extLst>
                  <a:ext uri="{FF2B5EF4-FFF2-40B4-BE49-F238E27FC236}">
                    <a16:creationId xmlns:a16="http://schemas.microsoft.com/office/drawing/2014/main" id="{F87F8D02-C6E1-4488-98E7-74680494EA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81" y="3294"/>
                <a:ext cx="11" cy="11"/>
              </a:xfrm>
              <a:custGeom>
                <a:avLst/>
                <a:gdLst>
                  <a:gd name="T0" fmla="*/ 0 w 11"/>
                  <a:gd name="T1" fmla="*/ 0 h 11"/>
                  <a:gd name="T2" fmla="*/ 11 w 11"/>
                  <a:gd name="T3" fmla="*/ 11 h 11"/>
                  <a:gd name="T4" fmla="*/ 9 w 11"/>
                  <a:gd name="T5" fmla="*/ 7 h 11"/>
                  <a:gd name="T6" fmla="*/ 0 w 11"/>
                  <a:gd name="T7" fmla="*/ 0 h 11"/>
                  <a:gd name="T8" fmla="*/ 0 w 11"/>
                  <a:gd name="T9" fmla="*/ 0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0" y="0"/>
                    </a:moveTo>
                    <a:cubicBezTo>
                      <a:pt x="4" y="4"/>
                      <a:pt x="7" y="7"/>
                      <a:pt x="11" y="11"/>
                    </a:cubicBezTo>
                    <a:cubicBezTo>
                      <a:pt x="10" y="10"/>
                      <a:pt x="10" y="8"/>
                      <a:pt x="9" y="7"/>
                    </a:cubicBezTo>
                    <a:cubicBezTo>
                      <a:pt x="6" y="5"/>
                      <a:pt x="3" y="3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231D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15" name="Freeform 5669">
                <a:extLst>
                  <a:ext uri="{FF2B5EF4-FFF2-40B4-BE49-F238E27FC236}">
                    <a16:creationId xmlns:a16="http://schemas.microsoft.com/office/drawing/2014/main" id="{7F43C298-B0BD-4549-AE4C-E82C33E801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8" y="3207"/>
                <a:ext cx="14" cy="18"/>
              </a:xfrm>
              <a:custGeom>
                <a:avLst/>
                <a:gdLst>
                  <a:gd name="T0" fmla="*/ 17 w 13"/>
                  <a:gd name="T1" fmla="*/ 0 h 17"/>
                  <a:gd name="T2" fmla="*/ 16 w 13"/>
                  <a:gd name="T3" fmla="*/ 0 h 17"/>
                  <a:gd name="T4" fmla="*/ 5 w 13"/>
                  <a:gd name="T5" fmla="*/ 8 h 17"/>
                  <a:gd name="T6" fmla="*/ 0 w 13"/>
                  <a:gd name="T7" fmla="*/ 21 h 17"/>
                  <a:gd name="T8" fmla="*/ 12 w 13"/>
                  <a:gd name="T9" fmla="*/ 17 h 17"/>
                  <a:gd name="T10" fmla="*/ 17 w 13"/>
                  <a:gd name="T11" fmla="*/ 0 h 1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3" h="17">
                    <a:moveTo>
                      <a:pt x="13" y="0"/>
                    </a:moveTo>
                    <a:cubicBezTo>
                      <a:pt x="13" y="0"/>
                      <a:pt x="13" y="0"/>
                      <a:pt x="12" y="0"/>
                    </a:cubicBezTo>
                    <a:cubicBezTo>
                      <a:pt x="10" y="2"/>
                      <a:pt x="7" y="5"/>
                      <a:pt x="5" y="8"/>
                    </a:cubicBezTo>
                    <a:cubicBezTo>
                      <a:pt x="3" y="11"/>
                      <a:pt x="2" y="14"/>
                      <a:pt x="0" y="17"/>
                    </a:cubicBezTo>
                    <a:cubicBezTo>
                      <a:pt x="3" y="16"/>
                      <a:pt x="6" y="14"/>
                      <a:pt x="8" y="13"/>
                    </a:cubicBezTo>
                    <a:cubicBezTo>
                      <a:pt x="9" y="8"/>
                      <a:pt x="11" y="4"/>
                      <a:pt x="13" y="0"/>
                    </a:cubicBezTo>
                  </a:path>
                </a:pathLst>
              </a:custGeom>
              <a:solidFill>
                <a:srgbClr val="695F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16" name="Freeform 5670">
                <a:extLst>
                  <a:ext uri="{FF2B5EF4-FFF2-40B4-BE49-F238E27FC236}">
                    <a16:creationId xmlns:a16="http://schemas.microsoft.com/office/drawing/2014/main" id="{F2047847-9F0B-4354-B927-0441859ABD3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984" y="3207"/>
                <a:ext cx="87" cy="15"/>
              </a:xfrm>
              <a:custGeom>
                <a:avLst/>
                <a:gdLst>
                  <a:gd name="T0" fmla="*/ 9 w 84"/>
                  <a:gd name="T1" fmla="*/ 6 h 15"/>
                  <a:gd name="T2" fmla="*/ 2 w 84"/>
                  <a:gd name="T3" fmla="*/ 6 h 15"/>
                  <a:gd name="T4" fmla="*/ 0 w 84"/>
                  <a:gd name="T5" fmla="*/ 15 h 15"/>
                  <a:gd name="T6" fmla="*/ 9 w 84"/>
                  <a:gd name="T7" fmla="*/ 6 h 15"/>
                  <a:gd name="T8" fmla="*/ 9 w 84"/>
                  <a:gd name="T9" fmla="*/ 6 h 15"/>
                  <a:gd name="T10" fmla="*/ 96 w 84"/>
                  <a:gd name="T11" fmla="*/ 0 h 15"/>
                  <a:gd name="T12" fmla="*/ 93 w 84"/>
                  <a:gd name="T13" fmla="*/ 0 h 15"/>
                  <a:gd name="T14" fmla="*/ 89 w 84"/>
                  <a:gd name="T15" fmla="*/ 8 h 15"/>
                  <a:gd name="T16" fmla="*/ 96 w 84"/>
                  <a:gd name="T17" fmla="*/ 0 h 1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84" h="15">
                    <a:moveTo>
                      <a:pt x="9" y="6"/>
                    </a:moveTo>
                    <a:cubicBezTo>
                      <a:pt x="6" y="6"/>
                      <a:pt x="4" y="6"/>
                      <a:pt x="2" y="6"/>
                    </a:cubicBezTo>
                    <a:cubicBezTo>
                      <a:pt x="1" y="9"/>
                      <a:pt x="1" y="12"/>
                      <a:pt x="0" y="15"/>
                    </a:cubicBezTo>
                    <a:cubicBezTo>
                      <a:pt x="2" y="12"/>
                      <a:pt x="5" y="9"/>
                      <a:pt x="9" y="6"/>
                    </a:cubicBezTo>
                    <a:cubicBezTo>
                      <a:pt x="9" y="6"/>
                      <a:pt x="9" y="6"/>
                      <a:pt x="9" y="6"/>
                    </a:cubicBezTo>
                    <a:moveTo>
                      <a:pt x="84" y="0"/>
                    </a:moveTo>
                    <a:cubicBezTo>
                      <a:pt x="83" y="0"/>
                      <a:pt x="82" y="0"/>
                      <a:pt x="81" y="0"/>
                    </a:cubicBezTo>
                    <a:cubicBezTo>
                      <a:pt x="79" y="3"/>
                      <a:pt x="78" y="5"/>
                      <a:pt x="77" y="8"/>
                    </a:cubicBezTo>
                    <a:cubicBezTo>
                      <a:pt x="79" y="5"/>
                      <a:pt x="82" y="2"/>
                      <a:pt x="84" y="0"/>
                    </a:cubicBezTo>
                  </a:path>
                </a:pathLst>
              </a:custGeom>
              <a:solidFill>
                <a:srgbClr val="837A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17" name="Freeform 5671">
                <a:extLst>
                  <a:ext uri="{FF2B5EF4-FFF2-40B4-BE49-F238E27FC236}">
                    <a16:creationId xmlns:a16="http://schemas.microsoft.com/office/drawing/2014/main" id="{3BAC25BC-33C7-447B-B010-3F73FCBA73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3" y="3213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B1AA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18" name="Freeform 5672">
                <a:extLst>
                  <a:ext uri="{FF2B5EF4-FFF2-40B4-BE49-F238E27FC236}">
                    <a16:creationId xmlns:a16="http://schemas.microsoft.com/office/drawing/2014/main" id="{95241CE3-42D6-444A-8A6C-AD7038D269C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057" y="3185"/>
                <a:ext cx="180" cy="44"/>
              </a:xfrm>
              <a:custGeom>
                <a:avLst/>
                <a:gdLst>
                  <a:gd name="T0" fmla="*/ 9 w 173"/>
                  <a:gd name="T1" fmla="*/ 42 h 42"/>
                  <a:gd name="T2" fmla="*/ 1 w 173"/>
                  <a:gd name="T3" fmla="*/ 46 h 42"/>
                  <a:gd name="T4" fmla="*/ 0 w 173"/>
                  <a:gd name="T5" fmla="*/ 50 h 42"/>
                  <a:gd name="T6" fmla="*/ 7 w 173"/>
                  <a:gd name="T7" fmla="*/ 49 h 42"/>
                  <a:gd name="T8" fmla="*/ 9 w 173"/>
                  <a:gd name="T9" fmla="*/ 42 h 42"/>
                  <a:gd name="T10" fmla="*/ 183 w 173"/>
                  <a:gd name="T11" fmla="*/ 0 h 42"/>
                  <a:gd name="T12" fmla="*/ 182 w 173"/>
                  <a:gd name="T13" fmla="*/ 0 h 42"/>
                  <a:gd name="T14" fmla="*/ 184 w 173"/>
                  <a:gd name="T15" fmla="*/ 2 h 42"/>
                  <a:gd name="T16" fmla="*/ 183 w 173"/>
                  <a:gd name="T17" fmla="*/ 0 h 42"/>
                  <a:gd name="T18" fmla="*/ 196 w 173"/>
                  <a:gd name="T19" fmla="*/ 0 h 42"/>
                  <a:gd name="T20" fmla="*/ 185 w 173"/>
                  <a:gd name="T21" fmla="*/ 0 h 42"/>
                  <a:gd name="T22" fmla="*/ 189 w 173"/>
                  <a:gd name="T23" fmla="*/ 3 h 42"/>
                  <a:gd name="T24" fmla="*/ 203 w 173"/>
                  <a:gd name="T25" fmla="*/ 2 h 42"/>
                  <a:gd name="T26" fmla="*/ 202 w 173"/>
                  <a:gd name="T27" fmla="*/ 0 h 42"/>
                  <a:gd name="T28" fmla="*/ 202 w 173"/>
                  <a:gd name="T29" fmla="*/ 0 h 42"/>
                  <a:gd name="T30" fmla="*/ 196 w 173"/>
                  <a:gd name="T31" fmla="*/ 0 h 42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173" h="42">
                    <a:moveTo>
                      <a:pt x="9" y="34"/>
                    </a:moveTo>
                    <a:cubicBezTo>
                      <a:pt x="7" y="35"/>
                      <a:pt x="4" y="37"/>
                      <a:pt x="1" y="38"/>
                    </a:cubicBezTo>
                    <a:cubicBezTo>
                      <a:pt x="1" y="40"/>
                      <a:pt x="1" y="41"/>
                      <a:pt x="0" y="42"/>
                    </a:cubicBezTo>
                    <a:cubicBezTo>
                      <a:pt x="3" y="42"/>
                      <a:pt x="5" y="41"/>
                      <a:pt x="7" y="41"/>
                    </a:cubicBezTo>
                    <a:cubicBezTo>
                      <a:pt x="8" y="39"/>
                      <a:pt x="8" y="36"/>
                      <a:pt x="9" y="34"/>
                    </a:cubicBezTo>
                    <a:moveTo>
                      <a:pt x="156" y="0"/>
                    </a:moveTo>
                    <a:cubicBezTo>
                      <a:pt x="156" y="0"/>
                      <a:pt x="156" y="0"/>
                      <a:pt x="155" y="0"/>
                    </a:cubicBezTo>
                    <a:cubicBezTo>
                      <a:pt x="156" y="1"/>
                      <a:pt x="157" y="2"/>
                      <a:pt x="157" y="2"/>
                    </a:cubicBezTo>
                    <a:cubicBezTo>
                      <a:pt x="157" y="2"/>
                      <a:pt x="156" y="1"/>
                      <a:pt x="156" y="0"/>
                    </a:cubicBezTo>
                    <a:moveTo>
                      <a:pt x="167" y="0"/>
                    </a:moveTo>
                    <a:cubicBezTo>
                      <a:pt x="164" y="0"/>
                      <a:pt x="161" y="0"/>
                      <a:pt x="158" y="0"/>
                    </a:cubicBezTo>
                    <a:cubicBezTo>
                      <a:pt x="159" y="1"/>
                      <a:pt x="160" y="2"/>
                      <a:pt x="161" y="3"/>
                    </a:cubicBezTo>
                    <a:cubicBezTo>
                      <a:pt x="173" y="2"/>
                      <a:pt x="173" y="2"/>
                      <a:pt x="173" y="2"/>
                    </a:cubicBezTo>
                    <a:cubicBezTo>
                      <a:pt x="172" y="0"/>
                      <a:pt x="172" y="0"/>
                      <a:pt x="172" y="0"/>
                    </a:cubicBezTo>
                    <a:cubicBezTo>
                      <a:pt x="172" y="0"/>
                      <a:pt x="172" y="0"/>
                      <a:pt x="172" y="0"/>
                    </a:cubicBezTo>
                    <a:cubicBezTo>
                      <a:pt x="171" y="0"/>
                      <a:pt x="169" y="0"/>
                      <a:pt x="167" y="0"/>
                    </a:cubicBezTo>
                  </a:path>
                </a:pathLst>
              </a:custGeom>
              <a:solidFill>
                <a:srgbClr val="9E96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19" name="Freeform 5673">
                <a:extLst>
                  <a:ext uri="{FF2B5EF4-FFF2-40B4-BE49-F238E27FC236}">
                    <a16:creationId xmlns:a16="http://schemas.microsoft.com/office/drawing/2014/main" id="{ED463AF6-8DD0-4A6C-9DE2-E360CFF87A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3" y="3257"/>
                <a:ext cx="32" cy="32"/>
              </a:xfrm>
              <a:custGeom>
                <a:avLst/>
                <a:gdLst>
                  <a:gd name="T0" fmla="*/ 35 w 31"/>
                  <a:gd name="T1" fmla="*/ 0 h 31"/>
                  <a:gd name="T2" fmla="*/ 1 w 31"/>
                  <a:gd name="T3" fmla="*/ 29 h 31"/>
                  <a:gd name="T4" fmla="*/ 9 w 31"/>
                  <a:gd name="T5" fmla="*/ 35 h 31"/>
                  <a:gd name="T6" fmla="*/ 12 w 31"/>
                  <a:gd name="T7" fmla="*/ 33 h 31"/>
                  <a:gd name="T8" fmla="*/ 35 w 31"/>
                  <a:gd name="T9" fmla="*/ 0 h 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1" h="31">
                    <a:moveTo>
                      <a:pt x="31" y="0"/>
                    </a:moveTo>
                    <a:cubicBezTo>
                      <a:pt x="11" y="10"/>
                      <a:pt x="0" y="19"/>
                      <a:pt x="1" y="25"/>
                    </a:cubicBezTo>
                    <a:cubicBezTo>
                      <a:pt x="2" y="28"/>
                      <a:pt x="5" y="30"/>
                      <a:pt x="9" y="31"/>
                    </a:cubicBezTo>
                    <a:cubicBezTo>
                      <a:pt x="10" y="30"/>
                      <a:pt x="11" y="29"/>
                      <a:pt x="12" y="29"/>
                    </a:cubicBezTo>
                    <a:cubicBezTo>
                      <a:pt x="15" y="19"/>
                      <a:pt x="22" y="9"/>
                      <a:pt x="31" y="0"/>
                    </a:cubicBezTo>
                  </a:path>
                </a:pathLst>
              </a:custGeom>
              <a:solidFill>
                <a:srgbClr val="695F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20" name="Freeform 5674">
                <a:extLst>
                  <a:ext uri="{FF2B5EF4-FFF2-40B4-BE49-F238E27FC236}">
                    <a16:creationId xmlns:a16="http://schemas.microsoft.com/office/drawing/2014/main" id="{14936A71-5BBD-44E5-A80A-34F6FC30D8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3" y="3079"/>
                <a:ext cx="84" cy="49"/>
              </a:xfrm>
              <a:custGeom>
                <a:avLst/>
                <a:gdLst>
                  <a:gd name="T0" fmla="*/ 92 w 81"/>
                  <a:gd name="T1" fmla="*/ 0 h 47"/>
                  <a:gd name="T2" fmla="*/ 64 w 81"/>
                  <a:gd name="T3" fmla="*/ 6 h 47"/>
                  <a:gd name="T4" fmla="*/ 1 w 81"/>
                  <a:gd name="T5" fmla="*/ 38 h 47"/>
                  <a:gd name="T6" fmla="*/ 1 w 81"/>
                  <a:gd name="T7" fmla="*/ 55 h 47"/>
                  <a:gd name="T8" fmla="*/ 3 w 81"/>
                  <a:gd name="T9" fmla="*/ 55 h 47"/>
                  <a:gd name="T10" fmla="*/ 84 w 81"/>
                  <a:gd name="T11" fmla="*/ 2 h 47"/>
                  <a:gd name="T12" fmla="*/ 93 w 81"/>
                  <a:gd name="T13" fmla="*/ 0 h 47"/>
                  <a:gd name="T14" fmla="*/ 92 w 81"/>
                  <a:gd name="T15" fmla="*/ 0 h 4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1" h="47">
                    <a:moveTo>
                      <a:pt x="80" y="0"/>
                    </a:moveTo>
                    <a:cubicBezTo>
                      <a:pt x="73" y="1"/>
                      <a:pt x="65" y="3"/>
                      <a:pt x="56" y="6"/>
                    </a:cubicBezTo>
                    <a:cubicBezTo>
                      <a:pt x="36" y="12"/>
                      <a:pt x="15" y="24"/>
                      <a:pt x="1" y="33"/>
                    </a:cubicBezTo>
                    <a:cubicBezTo>
                      <a:pt x="0" y="37"/>
                      <a:pt x="0" y="42"/>
                      <a:pt x="1" y="47"/>
                    </a:cubicBezTo>
                    <a:cubicBezTo>
                      <a:pt x="1" y="47"/>
                      <a:pt x="2" y="47"/>
                      <a:pt x="3" y="47"/>
                    </a:cubicBezTo>
                    <a:cubicBezTo>
                      <a:pt x="8" y="38"/>
                      <a:pt x="7" y="20"/>
                      <a:pt x="72" y="2"/>
                    </a:cubicBezTo>
                    <a:cubicBezTo>
                      <a:pt x="75" y="1"/>
                      <a:pt x="78" y="0"/>
                      <a:pt x="81" y="0"/>
                    </a:cubicBezTo>
                    <a:cubicBezTo>
                      <a:pt x="81" y="0"/>
                      <a:pt x="80" y="0"/>
                      <a:pt x="80" y="0"/>
                    </a:cubicBezTo>
                  </a:path>
                </a:pathLst>
              </a:custGeom>
              <a:solidFill>
                <a:srgbClr val="695F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21" name="Freeform 5675">
                <a:extLst>
                  <a:ext uri="{FF2B5EF4-FFF2-40B4-BE49-F238E27FC236}">
                    <a16:creationId xmlns:a16="http://schemas.microsoft.com/office/drawing/2014/main" id="{853F3EBD-AC05-42C2-A9DC-AF43ED41F5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6" y="3074"/>
                <a:ext cx="45" cy="5"/>
              </a:xfrm>
              <a:custGeom>
                <a:avLst/>
                <a:gdLst>
                  <a:gd name="T0" fmla="*/ 51 w 43"/>
                  <a:gd name="T1" fmla="*/ 0 h 5"/>
                  <a:gd name="T2" fmla="*/ 0 w 43"/>
                  <a:gd name="T3" fmla="*/ 5 h 5"/>
                  <a:gd name="T4" fmla="*/ 1 w 43"/>
                  <a:gd name="T5" fmla="*/ 5 h 5"/>
                  <a:gd name="T6" fmla="*/ 51 w 43"/>
                  <a:gd name="T7" fmla="*/ 0 h 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3" h="5">
                    <a:moveTo>
                      <a:pt x="43" y="0"/>
                    </a:moveTo>
                    <a:cubicBezTo>
                      <a:pt x="29" y="0"/>
                      <a:pt x="16" y="1"/>
                      <a:pt x="0" y="5"/>
                    </a:cubicBezTo>
                    <a:cubicBezTo>
                      <a:pt x="0" y="5"/>
                      <a:pt x="1" y="5"/>
                      <a:pt x="1" y="5"/>
                    </a:cubicBezTo>
                    <a:cubicBezTo>
                      <a:pt x="14" y="2"/>
                      <a:pt x="28" y="0"/>
                      <a:pt x="43" y="0"/>
                    </a:cubicBezTo>
                  </a:path>
                </a:pathLst>
              </a:custGeom>
              <a:solidFill>
                <a:srgbClr val="837A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22" name="Freeform 5676">
                <a:extLst>
                  <a:ext uri="{FF2B5EF4-FFF2-40B4-BE49-F238E27FC236}">
                    <a16:creationId xmlns:a16="http://schemas.microsoft.com/office/drawing/2014/main" id="{B4AC27E0-1569-421E-A4E3-B1CDECEF89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22" y="3103"/>
                <a:ext cx="54" cy="36"/>
              </a:xfrm>
              <a:custGeom>
                <a:avLst/>
                <a:gdLst>
                  <a:gd name="T0" fmla="*/ 60 w 52"/>
                  <a:gd name="T1" fmla="*/ 0 h 35"/>
                  <a:gd name="T2" fmla="*/ 7 w 52"/>
                  <a:gd name="T3" fmla="*/ 25 h 35"/>
                  <a:gd name="T4" fmla="*/ 0 w 52"/>
                  <a:gd name="T5" fmla="*/ 29 h 35"/>
                  <a:gd name="T6" fmla="*/ 27 w 52"/>
                  <a:gd name="T7" fmla="*/ 39 h 35"/>
                  <a:gd name="T8" fmla="*/ 51 w 52"/>
                  <a:gd name="T9" fmla="*/ 28 h 35"/>
                  <a:gd name="T10" fmla="*/ 51 w 52"/>
                  <a:gd name="T11" fmla="*/ 27 h 35"/>
                  <a:gd name="T12" fmla="*/ 60 w 52"/>
                  <a:gd name="T13" fmla="*/ 0 h 3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2" h="35">
                    <a:moveTo>
                      <a:pt x="52" y="0"/>
                    </a:moveTo>
                    <a:cubicBezTo>
                      <a:pt x="28" y="8"/>
                      <a:pt x="15" y="18"/>
                      <a:pt x="7" y="21"/>
                    </a:cubicBezTo>
                    <a:cubicBezTo>
                      <a:pt x="4" y="23"/>
                      <a:pt x="2" y="24"/>
                      <a:pt x="0" y="25"/>
                    </a:cubicBezTo>
                    <a:cubicBezTo>
                      <a:pt x="10" y="27"/>
                      <a:pt x="17" y="30"/>
                      <a:pt x="23" y="35"/>
                    </a:cubicBezTo>
                    <a:cubicBezTo>
                      <a:pt x="29" y="31"/>
                      <a:pt x="35" y="28"/>
                      <a:pt x="43" y="24"/>
                    </a:cubicBezTo>
                    <a:cubicBezTo>
                      <a:pt x="43" y="23"/>
                      <a:pt x="43" y="23"/>
                      <a:pt x="43" y="23"/>
                    </a:cubicBezTo>
                    <a:cubicBezTo>
                      <a:pt x="40" y="14"/>
                      <a:pt x="44" y="6"/>
                      <a:pt x="52" y="0"/>
                    </a:cubicBezTo>
                  </a:path>
                </a:pathLst>
              </a:custGeom>
              <a:solidFill>
                <a:srgbClr val="695F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23" name="Freeform 5677">
                <a:extLst>
                  <a:ext uri="{FF2B5EF4-FFF2-40B4-BE49-F238E27FC236}">
                    <a16:creationId xmlns:a16="http://schemas.microsoft.com/office/drawing/2014/main" id="{D5E60C08-3633-4159-BCA7-D516EAA7B26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450" y="3089"/>
                <a:ext cx="133" cy="14"/>
              </a:xfrm>
              <a:custGeom>
                <a:avLst/>
                <a:gdLst>
                  <a:gd name="T0" fmla="*/ 143 w 128"/>
                  <a:gd name="T1" fmla="*/ 10 h 14"/>
                  <a:gd name="T2" fmla="*/ 134 w 128"/>
                  <a:gd name="T3" fmla="*/ 13 h 14"/>
                  <a:gd name="T4" fmla="*/ 149 w 128"/>
                  <a:gd name="T5" fmla="*/ 14 h 14"/>
                  <a:gd name="T6" fmla="*/ 145 w 128"/>
                  <a:gd name="T7" fmla="*/ 11 h 14"/>
                  <a:gd name="T8" fmla="*/ 143 w 128"/>
                  <a:gd name="T9" fmla="*/ 10 h 14"/>
                  <a:gd name="T10" fmla="*/ 28 w 128"/>
                  <a:gd name="T11" fmla="*/ 0 h 14"/>
                  <a:gd name="T12" fmla="*/ 8 w 128"/>
                  <a:gd name="T13" fmla="*/ 0 h 14"/>
                  <a:gd name="T14" fmla="*/ 12 w 128"/>
                  <a:gd name="T15" fmla="*/ 1 h 14"/>
                  <a:gd name="T16" fmla="*/ 7 w 128"/>
                  <a:gd name="T17" fmla="*/ 0 h 14"/>
                  <a:gd name="T18" fmla="*/ 0 w 128"/>
                  <a:gd name="T19" fmla="*/ 0 h 14"/>
                  <a:gd name="T20" fmla="*/ 49 w 128"/>
                  <a:gd name="T21" fmla="*/ 9 h 14"/>
                  <a:gd name="T22" fmla="*/ 59 w 128"/>
                  <a:gd name="T23" fmla="*/ 9 h 14"/>
                  <a:gd name="T24" fmla="*/ 74 w 128"/>
                  <a:gd name="T25" fmla="*/ 9 h 14"/>
                  <a:gd name="T26" fmla="*/ 89 w 128"/>
                  <a:gd name="T27" fmla="*/ 3 h 14"/>
                  <a:gd name="T28" fmla="*/ 28 w 128"/>
                  <a:gd name="T29" fmla="*/ 0 h 14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28" h="14">
                    <a:moveTo>
                      <a:pt x="123" y="10"/>
                    </a:moveTo>
                    <a:cubicBezTo>
                      <a:pt x="120" y="11"/>
                      <a:pt x="118" y="12"/>
                      <a:pt x="115" y="13"/>
                    </a:cubicBezTo>
                    <a:cubicBezTo>
                      <a:pt x="119" y="13"/>
                      <a:pt x="124" y="14"/>
                      <a:pt x="128" y="14"/>
                    </a:cubicBezTo>
                    <a:cubicBezTo>
                      <a:pt x="127" y="13"/>
                      <a:pt x="126" y="12"/>
                      <a:pt x="125" y="11"/>
                    </a:cubicBezTo>
                    <a:cubicBezTo>
                      <a:pt x="124" y="10"/>
                      <a:pt x="123" y="10"/>
                      <a:pt x="123" y="10"/>
                    </a:cubicBezTo>
                    <a:moveTo>
                      <a:pt x="24" y="0"/>
                    </a:moveTo>
                    <a:cubicBezTo>
                      <a:pt x="18" y="0"/>
                      <a:pt x="13" y="0"/>
                      <a:pt x="8" y="0"/>
                    </a:cubicBezTo>
                    <a:cubicBezTo>
                      <a:pt x="9" y="0"/>
                      <a:pt x="11" y="0"/>
                      <a:pt x="12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0"/>
                      <a:pt x="3" y="0"/>
                      <a:pt x="0" y="0"/>
                    </a:cubicBezTo>
                    <a:cubicBezTo>
                      <a:pt x="15" y="4"/>
                      <a:pt x="28" y="6"/>
                      <a:pt x="41" y="9"/>
                    </a:cubicBezTo>
                    <a:cubicBezTo>
                      <a:pt x="44" y="9"/>
                      <a:pt x="48" y="9"/>
                      <a:pt x="51" y="9"/>
                    </a:cubicBezTo>
                    <a:cubicBezTo>
                      <a:pt x="55" y="9"/>
                      <a:pt x="59" y="9"/>
                      <a:pt x="63" y="9"/>
                    </a:cubicBezTo>
                    <a:cubicBezTo>
                      <a:pt x="68" y="7"/>
                      <a:pt x="72" y="5"/>
                      <a:pt x="77" y="3"/>
                    </a:cubicBezTo>
                    <a:cubicBezTo>
                      <a:pt x="57" y="1"/>
                      <a:pt x="40" y="0"/>
                      <a:pt x="24" y="0"/>
                    </a:cubicBezTo>
                  </a:path>
                </a:pathLst>
              </a:custGeom>
              <a:solidFill>
                <a:srgbClr val="837A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24" name="Freeform 5678">
                <a:extLst>
                  <a:ext uri="{FF2B5EF4-FFF2-40B4-BE49-F238E27FC236}">
                    <a16:creationId xmlns:a16="http://schemas.microsoft.com/office/drawing/2014/main" id="{32CDDB2A-28E1-4982-99C8-E091D940C9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6" y="3112"/>
                <a:ext cx="42" cy="13"/>
              </a:xfrm>
              <a:custGeom>
                <a:avLst/>
                <a:gdLst>
                  <a:gd name="T0" fmla="*/ 0 w 41"/>
                  <a:gd name="T1" fmla="*/ 0 h 12"/>
                  <a:gd name="T2" fmla="*/ 7 w 41"/>
                  <a:gd name="T3" fmla="*/ 3 h 12"/>
                  <a:gd name="T4" fmla="*/ 36 w 41"/>
                  <a:gd name="T5" fmla="*/ 16 h 12"/>
                  <a:gd name="T6" fmla="*/ 45 w 41"/>
                  <a:gd name="T7" fmla="*/ 16 h 12"/>
                  <a:gd name="T8" fmla="*/ 45 w 41"/>
                  <a:gd name="T9" fmla="*/ 3 h 12"/>
                  <a:gd name="T10" fmla="*/ 0 w 41"/>
                  <a:gd name="T11" fmla="*/ 0 h 1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1" h="12">
                    <a:moveTo>
                      <a:pt x="0" y="0"/>
                    </a:moveTo>
                    <a:cubicBezTo>
                      <a:pt x="2" y="1"/>
                      <a:pt x="5" y="2"/>
                      <a:pt x="7" y="3"/>
                    </a:cubicBezTo>
                    <a:cubicBezTo>
                      <a:pt x="16" y="6"/>
                      <a:pt x="24" y="9"/>
                      <a:pt x="32" y="12"/>
                    </a:cubicBezTo>
                    <a:cubicBezTo>
                      <a:pt x="35" y="12"/>
                      <a:pt x="38" y="12"/>
                      <a:pt x="41" y="12"/>
                    </a:cubicBezTo>
                    <a:cubicBezTo>
                      <a:pt x="41" y="9"/>
                      <a:pt x="41" y="6"/>
                      <a:pt x="41" y="3"/>
                    </a:cubicBezTo>
                    <a:cubicBezTo>
                      <a:pt x="26" y="2"/>
                      <a:pt x="13" y="1"/>
                      <a:pt x="0" y="0"/>
                    </a:cubicBezTo>
                  </a:path>
                </a:pathLst>
              </a:custGeom>
              <a:solidFill>
                <a:srgbClr val="837A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25" name="Freeform 5679">
                <a:extLst>
                  <a:ext uri="{FF2B5EF4-FFF2-40B4-BE49-F238E27FC236}">
                    <a16:creationId xmlns:a16="http://schemas.microsoft.com/office/drawing/2014/main" id="{B54C62CF-5C1C-4204-AD1B-5DAB8D4DD5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7" y="3143"/>
                <a:ext cx="13" cy="6"/>
              </a:xfrm>
              <a:custGeom>
                <a:avLst/>
                <a:gdLst>
                  <a:gd name="T0" fmla="*/ 13 w 12"/>
                  <a:gd name="T1" fmla="*/ 0 h 6"/>
                  <a:gd name="T2" fmla="*/ 10 w 12"/>
                  <a:gd name="T3" fmla="*/ 1 h 6"/>
                  <a:gd name="T4" fmla="*/ 0 w 12"/>
                  <a:gd name="T5" fmla="*/ 4 h 6"/>
                  <a:gd name="T6" fmla="*/ 5 w 12"/>
                  <a:gd name="T7" fmla="*/ 6 h 6"/>
                  <a:gd name="T8" fmla="*/ 16 w 12"/>
                  <a:gd name="T9" fmla="*/ 4 h 6"/>
                  <a:gd name="T10" fmla="*/ 13 w 12"/>
                  <a:gd name="T11" fmla="*/ 0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2" h="6">
                    <a:moveTo>
                      <a:pt x="9" y="0"/>
                    </a:moveTo>
                    <a:cubicBezTo>
                      <a:pt x="8" y="0"/>
                      <a:pt x="7" y="1"/>
                      <a:pt x="6" y="1"/>
                    </a:cubicBezTo>
                    <a:cubicBezTo>
                      <a:pt x="4" y="2"/>
                      <a:pt x="2" y="3"/>
                      <a:pt x="0" y="4"/>
                    </a:cubicBezTo>
                    <a:cubicBezTo>
                      <a:pt x="2" y="5"/>
                      <a:pt x="4" y="5"/>
                      <a:pt x="5" y="6"/>
                    </a:cubicBezTo>
                    <a:cubicBezTo>
                      <a:pt x="7" y="5"/>
                      <a:pt x="10" y="4"/>
                      <a:pt x="12" y="4"/>
                    </a:cubicBezTo>
                    <a:cubicBezTo>
                      <a:pt x="11" y="2"/>
                      <a:pt x="10" y="1"/>
                      <a:pt x="9" y="0"/>
                    </a:cubicBezTo>
                  </a:path>
                </a:pathLst>
              </a:custGeom>
              <a:solidFill>
                <a:srgbClr val="695F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26" name="Freeform 5680">
                <a:extLst>
                  <a:ext uri="{FF2B5EF4-FFF2-40B4-BE49-F238E27FC236}">
                    <a16:creationId xmlns:a16="http://schemas.microsoft.com/office/drawing/2014/main" id="{D44A3A88-6986-4F27-8272-7A527C83CD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74" y="3199"/>
                <a:ext cx="15" cy="7"/>
              </a:xfrm>
              <a:custGeom>
                <a:avLst/>
                <a:gdLst>
                  <a:gd name="T0" fmla="*/ 0 w 14"/>
                  <a:gd name="T1" fmla="*/ 0 h 7"/>
                  <a:gd name="T2" fmla="*/ 17 w 14"/>
                  <a:gd name="T3" fmla="*/ 7 h 7"/>
                  <a:gd name="T4" fmla="*/ 18 w 14"/>
                  <a:gd name="T5" fmla="*/ 7 h 7"/>
                  <a:gd name="T6" fmla="*/ 0 w 14"/>
                  <a:gd name="T7" fmla="*/ 0 h 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4" h="7">
                    <a:moveTo>
                      <a:pt x="0" y="0"/>
                    </a:moveTo>
                    <a:cubicBezTo>
                      <a:pt x="4" y="2"/>
                      <a:pt x="8" y="5"/>
                      <a:pt x="13" y="7"/>
                    </a:cubicBezTo>
                    <a:cubicBezTo>
                      <a:pt x="13" y="7"/>
                      <a:pt x="13" y="7"/>
                      <a:pt x="14" y="7"/>
                    </a:cubicBezTo>
                    <a:cubicBezTo>
                      <a:pt x="9" y="4"/>
                      <a:pt x="4" y="2"/>
                      <a:pt x="0" y="0"/>
                    </a:cubicBezTo>
                  </a:path>
                </a:pathLst>
              </a:custGeom>
              <a:solidFill>
                <a:srgbClr val="695F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27" name="Freeform 5681">
                <a:extLst>
                  <a:ext uri="{FF2B5EF4-FFF2-40B4-BE49-F238E27FC236}">
                    <a16:creationId xmlns:a16="http://schemas.microsoft.com/office/drawing/2014/main" id="{9D9D6E01-E3FE-4744-BE4D-17F7E20B820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527" y="3225"/>
                <a:ext cx="20" cy="9"/>
              </a:xfrm>
              <a:custGeom>
                <a:avLst/>
                <a:gdLst>
                  <a:gd name="T0" fmla="*/ 5 w 19"/>
                  <a:gd name="T1" fmla="*/ 3 h 9"/>
                  <a:gd name="T2" fmla="*/ 8 w 19"/>
                  <a:gd name="T3" fmla="*/ 4 h 9"/>
                  <a:gd name="T4" fmla="*/ 23 w 19"/>
                  <a:gd name="T5" fmla="*/ 9 h 9"/>
                  <a:gd name="T6" fmla="*/ 23 w 19"/>
                  <a:gd name="T7" fmla="*/ 9 h 9"/>
                  <a:gd name="T8" fmla="*/ 5 w 19"/>
                  <a:gd name="T9" fmla="*/ 3 h 9"/>
                  <a:gd name="T10" fmla="*/ 0 w 19"/>
                  <a:gd name="T11" fmla="*/ 0 h 9"/>
                  <a:gd name="T12" fmla="*/ 0 w 19"/>
                  <a:gd name="T13" fmla="*/ 0 h 9"/>
                  <a:gd name="T14" fmla="*/ 0 w 19"/>
                  <a:gd name="T15" fmla="*/ 0 h 9"/>
                  <a:gd name="T16" fmla="*/ 0 w 19"/>
                  <a:gd name="T17" fmla="*/ 0 h 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9" h="9">
                    <a:moveTo>
                      <a:pt x="5" y="3"/>
                    </a:moveTo>
                    <a:cubicBezTo>
                      <a:pt x="6" y="3"/>
                      <a:pt x="7" y="4"/>
                      <a:pt x="8" y="4"/>
                    </a:cubicBezTo>
                    <a:cubicBezTo>
                      <a:pt x="11" y="6"/>
                      <a:pt x="15" y="8"/>
                      <a:pt x="19" y="9"/>
                    </a:cubicBezTo>
                    <a:cubicBezTo>
                      <a:pt x="19" y="9"/>
                      <a:pt x="19" y="9"/>
                      <a:pt x="19" y="9"/>
                    </a:cubicBezTo>
                    <a:cubicBezTo>
                      <a:pt x="14" y="7"/>
                      <a:pt x="10" y="5"/>
                      <a:pt x="5" y="3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695F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28" name="Freeform 5682">
                <a:extLst>
                  <a:ext uri="{FF2B5EF4-FFF2-40B4-BE49-F238E27FC236}">
                    <a16:creationId xmlns:a16="http://schemas.microsoft.com/office/drawing/2014/main" id="{AB4367A0-E277-4E05-9E54-A87722EE8B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80" y="3294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  <a:gd name="T6" fmla="*/ 0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</a:path>
                </a:pathLst>
              </a:custGeom>
              <a:solidFill>
                <a:srgbClr val="695F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29" name="Freeform 5683">
                <a:extLst>
                  <a:ext uri="{FF2B5EF4-FFF2-40B4-BE49-F238E27FC236}">
                    <a16:creationId xmlns:a16="http://schemas.microsoft.com/office/drawing/2014/main" id="{A31A7AE7-8D70-4371-B8A8-1F6F050F7F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83" y="3103"/>
                <a:ext cx="23" cy="14"/>
              </a:xfrm>
              <a:custGeom>
                <a:avLst/>
                <a:gdLst>
                  <a:gd name="T0" fmla="*/ 0 w 22"/>
                  <a:gd name="T1" fmla="*/ 0 h 13"/>
                  <a:gd name="T2" fmla="*/ 5 w 22"/>
                  <a:gd name="T3" fmla="*/ 16 h 13"/>
                  <a:gd name="T4" fmla="*/ 15 w 22"/>
                  <a:gd name="T5" fmla="*/ 17 h 13"/>
                  <a:gd name="T6" fmla="*/ 18 w 22"/>
                  <a:gd name="T7" fmla="*/ 4 h 13"/>
                  <a:gd name="T8" fmla="*/ 26 w 22"/>
                  <a:gd name="T9" fmla="*/ 12 h 13"/>
                  <a:gd name="T10" fmla="*/ 26 w 22"/>
                  <a:gd name="T11" fmla="*/ 11 h 13"/>
                  <a:gd name="T12" fmla="*/ 10 w 22"/>
                  <a:gd name="T13" fmla="*/ 2 h 13"/>
                  <a:gd name="T14" fmla="*/ 0 w 22"/>
                  <a:gd name="T15" fmla="*/ 0 h 1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2" h="13">
                    <a:moveTo>
                      <a:pt x="0" y="0"/>
                    </a:moveTo>
                    <a:cubicBezTo>
                      <a:pt x="3" y="4"/>
                      <a:pt x="4" y="8"/>
                      <a:pt x="5" y="12"/>
                    </a:cubicBezTo>
                    <a:cubicBezTo>
                      <a:pt x="7" y="12"/>
                      <a:pt x="9" y="12"/>
                      <a:pt x="11" y="13"/>
                    </a:cubicBezTo>
                    <a:cubicBezTo>
                      <a:pt x="9" y="9"/>
                      <a:pt x="9" y="6"/>
                      <a:pt x="14" y="4"/>
                    </a:cubicBezTo>
                    <a:cubicBezTo>
                      <a:pt x="17" y="5"/>
                      <a:pt x="19" y="6"/>
                      <a:pt x="22" y="8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18" y="5"/>
                      <a:pt x="14" y="3"/>
                      <a:pt x="10" y="2"/>
                    </a:cubicBezTo>
                    <a:cubicBezTo>
                      <a:pt x="7" y="1"/>
                      <a:pt x="4" y="1"/>
                      <a:pt x="0" y="0"/>
                    </a:cubicBezTo>
                  </a:path>
                </a:pathLst>
              </a:custGeom>
              <a:solidFill>
                <a:srgbClr val="6158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30" name="Freeform 5684">
                <a:extLst>
                  <a:ext uri="{FF2B5EF4-FFF2-40B4-BE49-F238E27FC236}">
                    <a16:creationId xmlns:a16="http://schemas.microsoft.com/office/drawing/2014/main" id="{4873F67B-894F-4B87-8E8E-BBE63F8FB1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4" y="3133"/>
                <a:ext cx="7" cy="2"/>
              </a:xfrm>
              <a:custGeom>
                <a:avLst/>
                <a:gdLst>
                  <a:gd name="T0" fmla="*/ 0 w 7"/>
                  <a:gd name="T1" fmla="*/ 0 h 2"/>
                  <a:gd name="T2" fmla="*/ 6 w 7"/>
                  <a:gd name="T3" fmla="*/ 2 h 2"/>
                  <a:gd name="T4" fmla="*/ 7 w 7"/>
                  <a:gd name="T5" fmla="*/ 1 h 2"/>
                  <a:gd name="T6" fmla="*/ 0 w 7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" h="2">
                    <a:moveTo>
                      <a:pt x="0" y="0"/>
                    </a:moveTo>
                    <a:cubicBezTo>
                      <a:pt x="2" y="1"/>
                      <a:pt x="4" y="2"/>
                      <a:pt x="6" y="2"/>
                    </a:cubicBezTo>
                    <a:cubicBezTo>
                      <a:pt x="6" y="2"/>
                      <a:pt x="7" y="1"/>
                      <a:pt x="7" y="1"/>
                    </a:cubicBezTo>
                    <a:cubicBezTo>
                      <a:pt x="4" y="0"/>
                      <a:pt x="2" y="0"/>
                      <a:pt x="0" y="0"/>
                    </a:cubicBezTo>
                  </a:path>
                </a:pathLst>
              </a:custGeom>
              <a:solidFill>
                <a:srgbClr val="433A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31" name="Freeform 5685">
                <a:extLst>
                  <a:ext uri="{FF2B5EF4-FFF2-40B4-BE49-F238E27FC236}">
                    <a16:creationId xmlns:a16="http://schemas.microsoft.com/office/drawing/2014/main" id="{3816AD99-AEC6-4A40-B400-F269E2F6C0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88" y="3125"/>
                <a:ext cx="23" cy="9"/>
              </a:xfrm>
              <a:custGeom>
                <a:avLst/>
                <a:gdLst>
                  <a:gd name="T0" fmla="*/ 0 w 22"/>
                  <a:gd name="T1" fmla="*/ 0 h 9"/>
                  <a:gd name="T2" fmla="*/ 0 w 22"/>
                  <a:gd name="T3" fmla="*/ 3 h 9"/>
                  <a:gd name="T4" fmla="*/ 19 w 22"/>
                  <a:gd name="T5" fmla="*/ 8 h 9"/>
                  <a:gd name="T6" fmla="*/ 26 w 22"/>
                  <a:gd name="T7" fmla="*/ 9 h 9"/>
                  <a:gd name="T8" fmla="*/ 26 w 22"/>
                  <a:gd name="T9" fmla="*/ 6 h 9"/>
                  <a:gd name="T10" fmla="*/ 20 w 22"/>
                  <a:gd name="T11" fmla="*/ 1 h 9"/>
                  <a:gd name="T12" fmla="*/ 0 w 22"/>
                  <a:gd name="T13" fmla="*/ 0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" h="9">
                    <a:moveTo>
                      <a:pt x="0" y="0"/>
                    </a:moveTo>
                    <a:cubicBezTo>
                      <a:pt x="0" y="1"/>
                      <a:pt x="0" y="2"/>
                      <a:pt x="0" y="3"/>
                    </a:cubicBezTo>
                    <a:cubicBezTo>
                      <a:pt x="5" y="4"/>
                      <a:pt x="10" y="6"/>
                      <a:pt x="15" y="8"/>
                    </a:cubicBezTo>
                    <a:cubicBezTo>
                      <a:pt x="17" y="8"/>
                      <a:pt x="19" y="8"/>
                      <a:pt x="22" y="9"/>
                    </a:cubicBezTo>
                    <a:cubicBezTo>
                      <a:pt x="22" y="8"/>
                      <a:pt x="22" y="7"/>
                      <a:pt x="22" y="6"/>
                    </a:cubicBezTo>
                    <a:cubicBezTo>
                      <a:pt x="20" y="5"/>
                      <a:pt x="18" y="3"/>
                      <a:pt x="16" y="1"/>
                    </a:cubicBezTo>
                    <a:cubicBezTo>
                      <a:pt x="10" y="1"/>
                      <a:pt x="5" y="1"/>
                      <a:pt x="0" y="0"/>
                    </a:cubicBezTo>
                  </a:path>
                </a:pathLst>
              </a:custGeom>
              <a:solidFill>
                <a:srgbClr val="6158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32" name="Freeform 5686">
                <a:extLst>
                  <a:ext uri="{FF2B5EF4-FFF2-40B4-BE49-F238E27FC236}">
                    <a16:creationId xmlns:a16="http://schemas.microsoft.com/office/drawing/2014/main" id="{B7B546FC-5D69-4D7F-B73A-0C9ECB2AEA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88" y="3206"/>
                <a:ext cx="22" cy="11"/>
              </a:xfrm>
              <a:custGeom>
                <a:avLst/>
                <a:gdLst>
                  <a:gd name="T0" fmla="*/ 1 w 22"/>
                  <a:gd name="T1" fmla="*/ 0 h 11"/>
                  <a:gd name="T2" fmla="*/ 0 w 22"/>
                  <a:gd name="T3" fmla="*/ 0 h 11"/>
                  <a:gd name="T4" fmla="*/ 21 w 22"/>
                  <a:gd name="T5" fmla="*/ 11 h 11"/>
                  <a:gd name="T6" fmla="*/ 22 w 22"/>
                  <a:gd name="T7" fmla="*/ 10 h 11"/>
                  <a:gd name="T8" fmla="*/ 6 w 22"/>
                  <a:gd name="T9" fmla="*/ 2 h 11"/>
                  <a:gd name="T10" fmla="*/ 1 w 22"/>
                  <a:gd name="T11" fmla="*/ 0 h 1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2" h="1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7" y="4"/>
                      <a:pt x="14" y="7"/>
                      <a:pt x="21" y="11"/>
                    </a:cubicBezTo>
                    <a:cubicBezTo>
                      <a:pt x="21" y="10"/>
                      <a:pt x="22" y="10"/>
                      <a:pt x="22" y="10"/>
                    </a:cubicBezTo>
                    <a:cubicBezTo>
                      <a:pt x="17" y="7"/>
                      <a:pt x="11" y="5"/>
                      <a:pt x="6" y="2"/>
                    </a:cubicBezTo>
                    <a:cubicBezTo>
                      <a:pt x="5" y="1"/>
                      <a:pt x="3" y="1"/>
                      <a:pt x="1" y="0"/>
                    </a:cubicBezTo>
                  </a:path>
                </a:pathLst>
              </a:custGeom>
              <a:solidFill>
                <a:srgbClr val="433A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33" name="Freeform 5687">
                <a:extLst>
                  <a:ext uri="{FF2B5EF4-FFF2-40B4-BE49-F238E27FC236}">
                    <a16:creationId xmlns:a16="http://schemas.microsoft.com/office/drawing/2014/main" id="{548F8D97-F6FF-4292-B596-9A6F72A7C1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80" y="3100"/>
                <a:ext cx="13" cy="5"/>
              </a:xfrm>
              <a:custGeom>
                <a:avLst/>
                <a:gdLst>
                  <a:gd name="T0" fmla="*/ 0 w 13"/>
                  <a:gd name="T1" fmla="*/ 0 h 5"/>
                  <a:gd name="T2" fmla="*/ 3 w 13"/>
                  <a:gd name="T3" fmla="*/ 3 h 5"/>
                  <a:gd name="T4" fmla="*/ 13 w 13"/>
                  <a:gd name="T5" fmla="*/ 5 h 5"/>
                  <a:gd name="T6" fmla="*/ 0 w 13"/>
                  <a:gd name="T7" fmla="*/ 0 h 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3" h="5">
                    <a:moveTo>
                      <a:pt x="0" y="0"/>
                    </a:moveTo>
                    <a:cubicBezTo>
                      <a:pt x="1" y="1"/>
                      <a:pt x="2" y="2"/>
                      <a:pt x="3" y="3"/>
                    </a:cubicBezTo>
                    <a:cubicBezTo>
                      <a:pt x="7" y="4"/>
                      <a:pt x="10" y="4"/>
                      <a:pt x="13" y="5"/>
                    </a:cubicBezTo>
                    <a:cubicBezTo>
                      <a:pt x="9" y="3"/>
                      <a:pt x="5" y="1"/>
                      <a:pt x="0" y="0"/>
                    </a:cubicBezTo>
                  </a:path>
                </a:pathLst>
              </a:custGeom>
              <a:solidFill>
                <a:srgbClr val="9991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34" name="Freeform 5688">
                <a:extLst>
                  <a:ext uri="{FF2B5EF4-FFF2-40B4-BE49-F238E27FC236}">
                    <a16:creationId xmlns:a16="http://schemas.microsoft.com/office/drawing/2014/main" id="{FD79EFB8-37C8-4B9D-8C5F-4315D64E5E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88" y="3116"/>
                <a:ext cx="17" cy="10"/>
              </a:xfrm>
              <a:custGeom>
                <a:avLst/>
                <a:gdLst>
                  <a:gd name="T0" fmla="*/ 0 w 16"/>
                  <a:gd name="T1" fmla="*/ 0 h 10"/>
                  <a:gd name="T2" fmla="*/ 0 w 16"/>
                  <a:gd name="T3" fmla="*/ 9 h 10"/>
                  <a:gd name="T4" fmla="*/ 20 w 16"/>
                  <a:gd name="T5" fmla="*/ 10 h 10"/>
                  <a:gd name="T6" fmla="*/ 6 w 16"/>
                  <a:gd name="T7" fmla="*/ 1 h 10"/>
                  <a:gd name="T8" fmla="*/ 0 w 16"/>
                  <a:gd name="T9" fmla="*/ 0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6" h="10">
                    <a:moveTo>
                      <a:pt x="0" y="0"/>
                    </a:moveTo>
                    <a:cubicBezTo>
                      <a:pt x="0" y="3"/>
                      <a:pt x="0" y="6"/>
                      <a:pt x="0" y="9"/>
                    </a:cubicBezTo>
                    <a:cubicBezTo>
                      <a:pt x="5" y="10"/>
                      <a:pt x="10" y="10"/>
                      <a:pt x="16" y="10"/>
                    </a:cubicBezTo>
                    <a:cubicBezTo>
                      <a:pt x="11" y="7"/>
                      <a:pt x="7" y="4"/>
                      <a:pt x="6" y="1"/>
                    </a:cubicBezTo>
                    <a:cubicBezTo>
                      <a:pt x="4" y="0"/>
                      <a:pt x="2" y="0"/>
                      <a:pt x="0" y="0"/>
                    </a:cubicBezTo>
                  </a:path>
                </a:pathLst>
              </a:custGeom>
              <a:solidFill>
                <a:srgbClr val="9991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35" name="Freeform 5689">
                <a:extLst>
                  <a:ext uri="{FF2B5EF4-FFF2-40B4-BE49-F238E27FC236}">
                    <a16:creationId xmlns:a16="http://schemas.microsoft.com/office/drawing/2014/main" id="{21027894-161F-4AAE-BF55-64DAADE12D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7" y="3019"/>
                <a:ext cx="154" cy="22"/>
              </a:xfrm>
              <a:custGeom>
                <a:avLst/>
                <a:gdLst>
                  <a:gd name="T0" fmla="*/ 103 w 148"/>
                  <a:gd name="T1" fmla="*/ 0 h 21"/>
                  <a:gd name="T2" fmla="*/ 0 w 148"/>
                  <a:gd name="T3" fmla="*/ 8 h 21"/>
                  <a:gd name="T4" fmla="*/ 71 w 148"/>
                  <a:gd name="T5" fmla="*/ 25 h 21"/>
                  <a:gd name="T6" fmla="*/ 149 w 148"/>
                  <a:gd name="T7" fmla="*/ 4 h 21"/>
                  <a:gd name="T8" fmla="*/ 103 w 148"/>
                  <a:gd name="T9" fmla="*/ 0 h 2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8" h="21">
                    <a:moveTo>
                      <a:pt x="87" y="0"/>
                    </a:moveTo>
                    <a:cubicBezTo>
                      <a:pt x="63" y="0"/>
                      <a:pt x="31" y="2"/>
                      <a:pt x="0" y="8"/>
                    </a:cubicBezTo>
                    <a:cubicBezTo>
                      <a:pt x="21" y="12"/>
                      <a:pt x="42" y="16"/>
                      <a:pt x="60" y="21"/>
                    </a:cubicBezTo>
                    <a:cubicBezTo>
                      <a:pt x="104" y="18"/>
                      <a:pt x="148" y="14"/>
                      <a:pt x="127" y="4"/>
                    </a:cubicBezTo>
                    <a:cubicBezTo>
                      <a:pt x="121" y="1"/>
                      <a:pt x="106" y="0"/>
                      <a:pt x="87" y="0"/>
                    </a:cubicBezTo>
                  </a:path>
                </a:pathLst>
              </a:custGeom>
              <a:solidFill>
                <a:srgbClr val="695F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36" name="Freeform 5690">
                <a:extLst>
                  <a:ext uri="{FF2B5EF4-FFF2-40B4-BE49-F238E27FC236}">
                    <a16:creationId xmlns:a16="http://schemas.microsoft.com/office/drawing/2014/main" id="{B5A6CB31-ADE0-4ACA-8FEB-86F5346D4F2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507" y="3087"/>
                <a:ext cx="70" cy="25"/>
              </a:xfrm>
              <a:custGeom>
                <a:avLst/>
                <a:gdLst>
                  <a:gd name="T0" fmla="*/ 8 w 67"/>
                  <a:gd name="T1" fmla="*/ 11 h 25"/>
                  <a:gd name="T2" fmla="*/ 0 w 67"/>
                  <a:gd name="T3" fmla="*/ 14 h 25"/>
                  <a:gd name="T4" fmla="*/ 44 w 67"/>
                  <a:gd name="T5" fmla="*/ 25 h 25"/>
                  <a:gd name="T6" fmla="*/ 72 w 67"/>
                  <a:gd name="T7" fmla="*/ 15 h 25"/>
                  <a:gd name="T8" fmla="*/ 8 w 67"/>
                  <a:gd name="T9" fmla="*/ 11 h 25"/>
                  <a:gd name="T10" fmla="*/ 38 w 67"/>
                  <a:gd name="T11" fmla="*/ 0 h 25"/>
                  <a:gd name="T12" fmla="*/ 26 w 67"/>
                  <a:gd name="T13" fmla="*/ 5 h 25"/>
                  <a:gd name="T14" fmla="*/ 79 w 67"/>
                  <a:gd name="T15" fmla="*/ 11 h 25"/>
                  <a:gd name="T16" fmla="*/ 38 w 67"/>
                  <a:gd name="T17" fmla="*/ 0 h 2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7" h="25">
                    <a:moveTo>
                      <a:pt x="8" y="11"/>
                    </a:moveTo>
                    <a:cubicBezTo>
                      <a:pt x="5" y="12"/>
                      <a:pt x="3" y="13"/>
                      <a:pt x="0" y="14"/>
                    </a:cubicBezTo>
                    <a:cubicBezTo>
                      <a:pt x="12" y="17"/>
                      <a:pt x="24" y="21"/>
                      <a:pt x="36" y="25"/>
                    </a:cubicBezTo>
                    <a:cubicBezTo>
                      <a:pt x="45" y="21"/>
                      <a:pt x="53" y="18"/>
                      <a:pt x="60" y="15"/>
                    </a:cubicBezTo>
                    <a:cubicBezTo>
                      <a:pt x="43" y="13"/>
                      <a:pt x="26" y="11"/>
                      <a:pt x="8" y="11"/>
                    </a:cubicBezTo>
                    <a:moveTo>
                      <a:pt x="32" y="0"/>
                    </a:moveTo>
                    <a:cubicBezTo>
                      <a:pt x="29" y="2"/>
                      <a:pt x="25" y="3"/>
                      <a:pt x="22" y="5"/>
                    </a:cubicBezTo>
                    <a:cubicBezTo>
                      <a:pt x="36" y="6"/>
                      <a:pt x="51" y="8"/>
                      <a:pt x="67" y="11"/>
                    </a:cubicBezTo>
                    <a:cubicBezTo>
                      <a:pt x="56" y="7"/>
                      <a:pt x="45" y="4"/>
                      <a:pt x="32" y="0"/>
                    </a:cubicBezTo>
                  </a:path>
                </a:pathLst>
              </a:custGeom>
              <a:solidFill>
                <a:srgbClr val="837A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37" name="Freeform 5691">
                <a:extLst>
                  <a:ext uri="{FF2B5EF4-FFF2-40B4-BE49-F238E27FC236}">
                    <a16:creationId xmlns:a16="http://schemas.microsoft.com/office/drawing/2014/main" id="{12535F28-509B-496B-92A9-A0727A1DAE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6" y="3092"/>
                <a:ext cx="62" cy="10"/>
              </a:xfrm>
              <a:custGeom>
                <a:avLst/>
                <a:gdLst>
                  <a:gd name="T0" fmla="*/ 14 w 60"/>
                  <a:gd name="T1" fmla="*/ 0 h 10"/>
                  <a:gd name="T2" fmla="*/ 0 w 60"/>
                  <a:gd name="T3" fmla="*/ 6 h 10"/>
                  <a:gd name="T4" fmla="*/ 60 w 60"/>
                  <a:gd name="T5" fmla="*/ 10 h 10"/>
                  <a:gd name="T6" fmla="*/ 68 w 60"/>
                  <a:gd name="T7" fmla="*/ 7 h 10"/>
                  <a:gd name="T8" fmla="*/ 67 w 60"/>
                  <a:gd name="T9" fmla="*/ 6 h 10"/>
                  <a:gd name="T10" fmla="*/ 14 w 60"/>
                  <a:gd name="T11" fmla="*/ 0 h 1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0" h="10">
                    <a:moveTo>
                      <a:pt x="14" y="0"/>
                    </a:moveTo>
                    <a:cubicBezTo>
                      <a:pt x="9" y="2"/>
                      <a:pt x="5" y="4"/>
                      <a:pt x="0" y="6"/>
                    </a:cubicBezTo>
                    <a:cubicBezTo>
                      <a:pt x="18" y="6"/>
                      <a:pt x="35" y="8"/>
                      <a:pt x="52" y="10"/>
                    </a:cubicBezTo>
                    <a:cubicBezTo>
                      <a:pt x="55" y="9"/>
                      <a:pt x="57" y="8"/>
                      <a:pt x="60" y="7"/>
                    </a:cubicBezTo>
                    <a:cubicBezTo>
                      <a:pt x="59" y="6"/>
                      <a:pt x="59" y="6"/>
                      <a:pt x="59" y="6"/>
                    </a:cubicBezTo>
                    <a:cubicBezTo>
                      <a:pt x="43" y="3"/>
                      <a:pt x="28" y="1"/>
                      <a:pt x="14" y="0"/>
                    </a:cubicBezTo>
                  </a:path>
                </a:pathLst>
              </a:custGeom>
              <a:solidFill>
                <a:srgbClr val="B1AA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38" name="Freeform 5692">
                <a:extLst>
                  <a:ext uri="{FF2B5EF4-FFF2-40B4-BE49-F238E27FC236}">
                    <a16:creationId xmlns:a16="http://schemas.microsoft.com/office/drawing/2014/main" id="{E76313B9-AC4B-49A5-88B9-FBA81E0D5C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3" y="3147"/>
                <a:ext cx="16" cy="7"/>
              </a:xfrm>
              <a:custGeom>
                <a:avLst/>
                <a:gdLst>
                  <a:gd name="T0" fmla="*/ 7 w 16"/>
                  <a:gd name="T1" fmla="*/ 0 h 7"/>
                  <a:gd name="T2" fmla="*/ 0 w 16"/>
                  <a:gd name="T3" fmla="*/ 2 h 7"/>
                  <a:gd name="T4" fmla="*/ 16 w 16"/>
                  <a:gd name="T5" fmla="*/ 7 h 7"/>
                  <a:gd name="T6" fmla="*/ 7 w 16"/>
                  <a:gd name="T7" fmla="*/ 0 h 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6" h="7">
                    <a:moveTo>
                      <a:pt x="7" y="0"/>
                    </a:moveTo>
                    <a:cubicBezTo>
                      <a:pt x="5" y="0"/>
                      <a:pt x="2" y="1"/>
                      <a:pt x="0" y="2"/>
                    </a:cubicBezTo>
                    <a:cubicBezTo>
                      <a:pt x="6" y="4"/>
                      <a:pt x="11" y="5"/>
                      <a:pt x="16" y="7"/>
                    </a:cubicBezTo>
                    <a:cubicBezTo>
                      <a:pt x="13" y="5"/>
                      <a:pt x="10" y="2"/>
                      <a:pt x="7" y="0"/>
                    </a:cubicBezTo>
                  </a:path>
                </a:pathLst>
              </a:custGeom>
              <a:solidFill>
                <a:srgbClr val="9E96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39" name="Freeform 5693">
                <a:extLst>
                  <a:ext uri="{FF2B5EF4-FFF2-40B4-BE49-F238E27FC236}">
                    <a16:creationId xmlns:a16="http://schemas.microsoft.com/office/drawing/2014/main" id="{3B7BD1B4-88CA-4592-866E-550D3E804DD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219" y="3128"/>
                <a:ext cx="131" cy="49"/>
              </a:xfrm>
              <a:custGeom>
                <a:avLst/>
                <a:gdLst>
                  <a:gd name="T0" fmla="*/ 9 w 126"/>
                  <a:gd name="T1" fmla="*/ 47 h 47"/>
                  <a:gd name="T2" fmla="*/ 1 w 126"/>
                  <a:gd name="T3" fmla="*/ 48 h 47"/>
                  <a:gd name="T4" fmla="*/ 11 w 126"/>
                  <a:gd name="T5" fmla="*/ 55 h 47"/>
                  <a:gd name="T6" fmla="*/ 9 w 126"/>
                  <a:gd name="T7" fmla="*/ 47 h 47"/>
                  <a:gd name="T8" fmla="*/ 22 w 126"/>
                  <a:gd name="T9" fmla="*/ 46 h 47"/>
                  <a:gd name="T10" fmla="*/ 10 w 126"/>
                  <a:gd name="T11" fmla="*/ 47 h 47"/>
                  <a:gd name="T12" fmla="*/ 10 w 126"/>
                  <a:gd name="T13" fmla="*/ 48 h 47"/>
                  <a:gd name="T14" fmla="*/ 29 w 126"/>
                  <a:gd name="T15" fmla="*/ 50 h 47"/>
                  <a:gd name="T16" fmla="*/ 22 w 126"/>
                  <a:gd name="T17" fmla="*/ 46 h 47"/>
                  <a:gd name="T18" fmla="*/ 2 w 126"/>
                  <a:gd name="T19" fmla="*/ 26 h 47"/>
                  <a:gd name="T20" fmla="*/ 0 w 126"/>
                  <a:gd name="T21" fmla="*/ 28 h 47"/>
                  <a:gd name="T22" fmla="*/ 2 w 126"/>
                  <a:gd name="T23" fmla="*/ 28 h 47"/>
                  <a:gd name="T24" fmla="*/ 17 w 126"/>
                  <a:gd name="T25" fmla="*/ 29 h 47"/>
                  <a:gd name="T26" fmla="*/ 12 w 126"/>
                  <a:gd name="T27" fmla="*/ 27 h 47"/>
                  <a:gd name="T28" fmla="*/ 12 w 126"/>
                  <a:gd name="T29" fmla="*/ 27 h 47"/>
                  <a:gd name="T30" fmla="*/ 8 w 126"/>
                  <a:gd name="T31" fmla="*/ 27 h 47"/>
                  <a:gd name="T32" fmla="*/ 2 w 126"/>
                  <a:gd name="T33" fmla="*/ 26 h 47"/>
                  <a:gd name="T34" fmla="*/ 142 w 126"/>
                  <a:gd name="T35" fmla="*/ 11 h 47"/>
                  <a:gd name="T36" fmla="*/ 141 w 126"/>
                  <a:gd name="T37" fmla="*/ 11 h 47"/>
                  <a:gd name="T38" fmla="*/ 147 w 126"/>
                  <a:gd name="T39" fmla="*/ 17 h 47"/>
                  <a:gd name="T40" fmla="*/ 142 w 126"/>
                  <a:gd name="T41" fmla="*/ 11 h 47"/>
                  <a:gd name="T42" fmla="*/ 110 w 126"/>
                  <a:gd name="T43" fmla="*/ 0 h 47"/>
                  <a:gd name="T44" fmla="*/ 108 w 126"/>
                  <a:gd name="T45" fmla="*/ 3 h 47"/>
                  <a:gd name="T46" fmla="*/ 108 w 126"/>
                  <a:gd name="T47" fmla="*/ 5 h 47"/>
                  <a:gd name="T48" fmla="*/ 109 w 126"/>
                  <a:gd name="T49" fmla="*/ 5 h 47"/>
                  <a:gd name="T50" fmla="*/ 115 w 126"/>
                  <a:gd name="T51" fmla="*/ 1 h 47"/>
                  <a:gd name="T52" fmla="*/ 110 w 126"/>
                  <a:gd name="T53" fmla="*/ 0 h 47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126" h="47">
                    <a:moveTo>
                      <a:pt x="9" y="39"/>
                    </a:moveTo>
                    <a:cubicBezTo>
                      <a:pt x="6" y="39"/>
                      <a:pt x="4" y="39"/>
                      <a:pt x="1" y="40"/>
                    </a:cubicBezTo>
                    <a:cubicBezTo>
                      <a:pt x="3" y="42"/>
                      <a:pt x="7" y="45"/>
                      <a:pt x="11" y="47"/>
                    </a:cubicBezTo>
                    <a:cubicBezTo>
                      <a:pt x="9" y="44"/>
                      <a:pt x="9" y="42"/>
                      <a:pt x="9" y="39"/>
                    </a:cubicBezTo>
                    <a:moveTo>
                      <a:pt x="18" y="38"/>
                    </a:moveTo>
                    <a:cubicBezTo>
                      <a:pt x="16" y="39"/>
                      <a:pt x="14" y="39"/>
                      <a:pt x="10" y="39"/>
                    </a:cubicBezTo>
                    <a:cubicBezTo>
                      <a:pt x="10" y="40"/>
                      <a:pt x="10" y="40"/>
                      <a:pt x="10" y="40"/>
                    </a:cubicBezTo>
                    <a:cubicBezTo>
                      <a:pt x="15" y="40"/>
                      <a:pt x="19" y="41"/>
                      <a:pt x="25" y="42"/>
                    </a:cubicBezTo>
                    <a:cubicBezTo>
                      <a:pt x="22" y="41"/>
                      <a:pt x="20" y="39"/>
                      <a:pt x="18" y="38"/>
                    </a:cubicBezTo>
                    <a:moveTo>
                      <a:pt x="2" y="22"/>
                    </a:moveTo>
                    <a:cubicBezTo>
                      <a:pt x="1" y="23"/>
                      <a:pt x="1" y="24"/>
                      <a:pt x="0" y="24"/>
                    </a:cubicBezTo>
                    <a:cubicBezTo>
                      <a:pt x="1" y="24"/>
                      <a:pt x="2" y="24"/>
                      <a:pt x="2" y="24"/>
                    </a:cubicBezTo>
                    <a:cubicBezTo>
                      <a:pt x="7" y="24"/>
                      <a:pt x="10" y="25"/>
                      <a:pt x="13" y="25"/>
                    </a:cubicBezTo>
                    <a:cubicBezTo>
                      <a:pt x="13" y="24"/>
                      <a:pt x="13" y="24"/>
                      <a:pt x="12" y="23"/>
                    </a:cubicBezTo>
                    <a:cubicBezTo>
                      <a:pt x="12" y="23"/>
                      <a:pt x="12" y="23"/>
                      <a:pt x="12" y="23"/>
                    </a:cubicBezTo>
                    <a:cubicBezTo>
                      <a:pt x="11" y="23"/>
                      <a:pt x="9" y="23"/>
                      <a:pt x="8" y="23"/>
                    </a:cubicBezTo>
                    <a:cubicBezTo>
                      <a:pt x="6" y="23"/>
                      <a:pt x="4" y="23"/>
                      <a:pt x="2" y="22"/>
                    </a:cubicBezTo>
                    <a:moveTo>
                      <a:pt x="122" y="11"/>
                    </a:moveTo>
                    <a:cubicBezTo>
                      <a:pt x="122" y="11"/>
                      <a:pt x="122" y="11"/>
                      <a:pt x="121" y="11"/>
                    </a:cubicBezTo>
                    <a:cubicBezTo>
                      <a:pt x="123" y="12"/>
                      <a:pt x="124" y="12"/>
                      <a:pt x="126" y="13"/>
                    </a:cubicBezTo>
                    <a:cubicBezTo>
                      <a:pt x="125" y="12"/>
                      <a:pt x="124" y="11"/>
                      <a:pt x="122" y="11"/>
                    </a:cubicBezTo>
                    <a:moveTo>
                      <a:pt x="94" y="0"/>
                    </a:moveTo>
                    <a:cubicBezTo>
                      <a:pt x="93" y="1"/>
                      <a:pt x="93" y="2"/>
                      <a:pt x="92" y="3"/>
                    </a:cubicBezTo>
                    <a:cubicBezTo>
                      <a:pt x="92" y="4"/>
                      <a:pt x="92" y="4"/>
                      <a:pt x="92" y="5"/>
                    </a:cubicBezTo>
                    <a:cubicBezTo>
                      <a:pt x="93" y="5"/>
                      <a:pt x="93" y="5"/>
                      <a:pt x="93" y="5"/>
                    </a:cubicBezTo>
                    <a:cubicBezTo>
                      <a:pt x="94" y="4"/>
                      <a:pt x="96" y="2"/>
                      <a:pt x="99" y="1"/>
                    </a:cubicBezTo>
                    <a:cubicBezTo>
                      <a:pt x="97" y="0"/>
                      <a:pt x="96" y="0"/>
                      <a:pt x="94" y="0"/>
                    </a:cubicBezTo>
                  </a:path>
                </a:pathLst>
              </a:custGeom>
              <a:solidFill>
                <a:srgbClr val="695F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40" name="Freeform 5694">
                <a:extLst>
                  <a:ext uri="{FF2B5EF4-FFF2-40B4-BE49-F238E27FC236}">
                    <a16:creationId xmlns:a16="http://schemas.microsoft.com/office/drawing/2014/main" id="{159BC9AD-B2E9-49A5-AB3D-453EA0DEE3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1" y="3150"/>
                <a:ext cx="10" cy="2"/>
              </a:xfrm>
              <a:custGeom>
                <a:avLst/>
                <a:gdLst>
                  <a:gd name="T0" fmla="*/ 1 w 10"/>
                  <a:gd name="T1" fmla="*/ 0 h 2"/>
                  <a:gd name="T2" fmla="*/ 0 w 10"/>
                  <a:gd name="T3" fmla="*/ 1 h 2"/>
                  <a:gd name="T4" fmla="*/ 6 w 10"/>
                  <a:gd name="T5" fmla="*/ 2 h 2"/>
                  <a:gd name="T6" fmla="*/ 10 w 10"/>
                  <a:gd name="T7" fmla="*/ 2 h 2"/>
                  <a:gd name="T8" fmla="*/ 1 w 10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" h="2">
                    <a:moveTo>
                      <a:pt x="1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2" y="2"/>
                      <a:pt x="4" y="2"/>
                      <a:pt x="6" y="2"/>
                    </a:cubicBezTo>
                    <a:cubicBezTo>
                      <a:pt x="7" y="2"/>
                      <a:pt x="9" y="2"/>
                      <a:pt x="10" y="2"/>
                    </a:cubicBezTo>
                    <a:cubicBezTo>
                      <a:pt x="7" y="1"/>
                      <a:pt x="4" y="1"/>
                      <a:pt x="1" y="0"/>
                    </a:cubicBezTo>
                  </a:path>
                </a:pathLst>
              </a:custGeom>
              <a:solidFill>
                <a:srgbClr val="9E97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41" name="Freeform 5695">
                <a:extLst>
                  <a:ext uri="{FF2B5EF4-FFF2-40B4-BE49-F238E27FC236}">
                    <a16:creationId xmlns:a16="http://schemas.microsoft.com/office/drawing/2014/main" id="{F88D84EA-42D7-4752-801C-4BBC6DB66C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6" y="3153"/>
                <a:ext cx="22" cy="17"/>
              </a:xfrm>
              <a:custGeom>
                <a:avLst/>
                <a:gdLst>
                  <a:gd name="T0" fmla="*/ 5 w 21"/>
                  <a:gd name="T1" fmla="*/ 0 h 16"/>
                  <a:gd name="T2" fmla="*/ 3 w 21"/>
                  <a:gd name="T3" fmla="*/ 0 h 16"/>
                  <a:gd name="T4" fmla="*/ 2 w 21"/>
                  <a:gd name="T5" fmla="*/ 2 h 16"/>
                  <a:gd name="T6" fmla="*/ 0 w 21"/>
                  <a:gd name="T7" fmla="*/ 6 h 16"/>
                  <a:gd name="T8" fmla="*/ 4 w 21"/>
                  <a:gd name="T9" fmla="*/ 20 h 16"/>
                  <a:gd name="T10" fmla="*/ 16 w 21"/>
                  <a:gd name="T11" fmla="*/ 19 h 16"/>
                  <a:gd name="T12" fmla="*/ 17 w 21"/>
                  <a:gd name="T13" fmla="*/ 15 h 16"/>
                  <a:gd name="T14" fmla="*/ 17 w 21"/>
                  <a:gd name="T15" fmla="*/ 15 h 16"/>
                  <a:gd name="T16" fmla="*/ 17 w 21"/>
                  <a:gd name="T17" fmla="*/ 15 h 16"/>
                  <a:gd name="T18" fmla="*/ 17 w 21"/>
                  <a:gd name="T19" fmla="*/ 19 h 16"/>
                  <a:gd name="T20" fmla="*/ 25 w 21"/>
                  <a:gd name="T21" fmla="*/ 18 h 16"/>
                  <a:gd name="T22" fmla="*/ 24 w 21"/>
                  <a:gd name="T23" fmla="*/ 17 h 16"/>
                  <a:gd name="T24" fmla="*/ 20 w 21"/>
                  <a:gd name="T25" fmla="*/ 1 h 16"/>
                  <a:gd name="T26" fmla="*/ 5 w 21"/>
                  <a:gd name="T27" fmla="*/ 0 h 1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21" h="16">
                    <a:moveTo>
                      <a:pt x="5" y="0"/>
                    </a:moveTo>
                    <a:cubicBezTo>
                      <a:pt x="5" y="0"/>
                      <a:pt x="4" y="0"/>
                      <a:pt x="3" y="0"/>
                    </a:cubicBezTo>
                    <a:cubicBezTo>
                      <a:pt x="3" y="1"/>
                      <a:pt x="2" y="2"/>
                      <a:pt x="2" y="2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10"/>
                      <a:pt x="2" y="13"/>
                      <a:pt x="4" y="16"/>
                    </a:cubicBezTo>
                    <a:cubicBezTo>
                      <a:pt x="7" y="15"/>
                      <a:pt x="9" y="15"/>
                      <a:pt x="12" y="15"/>
                    </a:cubicBezTo>
                    <a:cubicBezTo>
                      <a:pt x="12" y="14"/>
                      <a:pt x="12" y="12"/>
                      <a:pt x="13" y="11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3" y="15"/>
                      <a:pt x="13" y="15"/>
                      <a:pt x="13" y="15"/>
                    </a:cubicBezTo>
                    <a:cubicBezTo>
                      <a:pt x="17" y="15"/>
                      <a:pt x="19" y="15"/>
                      <a:pt x="21" y="14"/>
                    </a:cubicBezTo>
                    <a:cubicBezTo>
                      <a:pt x="21" y="14"/>
                      <a:pt x="21" y="13"/>
                      <a:pt x="20" y="13"/>
                    </a:cubicBezTo>
                    <a:cubicBezTo>
                      <a:pt x="17" y="10"/>
                      <a:pt x="17" y="5"/>
                      <a:pt x="16" y="1"/>
                    </a:cubicBezTo>
                    <a:cubicBezTo>
                      <a:pt x="13" y="1"/>
                      <a:pt x="10" y="0"/>
                      <a:pt x="5" y="0"/>
                    </a:cubicBezTo>
                  </a:path>
                </a:pathLst>
              </a:custGeom>
              <a:solidFill>
                <a:srgbClr val="9E97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42" name="Freeform 5696">
                <a:extLst>
                  <a:ext uri="{FF2B5EF4-FFF2-40B4-BE49-F238E27FC236}">
                    <a16:creationId xmlns:a16="http://schemas.microsoft.com/office/drawing/2014/main" id="{C591A1E7-3E20-47BA-8E58-C3CAC5AB8B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4" y="3128"/>
                <a:ext cx="3" cy="3"/>
              </a:xfrm>
              <a:custGeom>
                <a:avLst/>
                <a:gdLst>
                  <a:gd name="T0" fmla="*/ 0 w 2"/>
                  <a:gd name="T1" fmla="*/ 0 h 3"/>
                  <a:gd name="T2" fmla="*/ 0 w 2"/>
                  <a:gd name="T3" fmla="*/ 3 h 3"/>
                  <a:gd name="T4" fmla="*/ 12 w 2"/>
                  <a:gd name="T5" fmla="*/ 0 h 3"/>
                  <a:gd name="T6" fmla="*/ 0 w 2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cubicBezTo>
                      <a:pt x="0" y="1"/>
                      <a:pt x="0" y="2"/>
                      <a:pt x="0" y="3"/>
                    </a:cubicBezTo>
                    <a:cubicBezTo>
                      <a:pt x="1" y="2"/>
                      <a:pt x="1" y="1"/>
                      <a:pt x="2" y="0"/>
                    </a:cubicBezTo>
                    <a:cubicBezTo>
                      <a:pt x="1" y="0"/>
                      <a:pt x="0" y="0"/>
                      <a:pt x="0" y="0"/>
                    </a:cubicBezTo>
                  </a:path>
                </a:pathLst>
              </a:custGeom>
              <a:solidFill>
                <a:srgbClr val="9E97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43" name="Freeform 5697">
                <a:extLst>
                  <a:ext uri="{FF2B5EF4-FFF2-40B4-BE49-F238E27FC236}">
                    <a16:creationId xmlns:a16="http://schemas.microsoft.com/office/drawing/2014/main" id="{04C6FE73-BF20-48A8-B3C3-47FA61C980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5" y="3129"/>
                <a:ext cx="31" cy="10"/>
              </a:xfrm>
              <a:custGeom>
                <a:avLst/>
                <a:gdLst>
                  <a:gd name="T0" fmla="*/ 6 w 29"/>
                  <a:gd name="T1" fmla="*/ 0 h 10"/>
                  <a:gd name="T2" fmla="*/ 0 w 29"/>
                  <a:gd name="T3" fmla="*/ 4 h 10"/>
                  <a:gd name="T4" fmla="*/ 6 w 29"/>
                  <a:gd name="T5" fmla="*/ 2 h 10"/>
                  <a:gd name="T6" fmla="*/ 36 w 29"/>
                  <a:gd name="T7" fmla="*/ 10 h 10"/>
                  <a:gd name="T8" fmla="*/ 37 w 29"/>
                  <a:gd name="T9" fmla="*/ 10 h 10"/>
                  <a:gd name="T10" fmla="*/ 6 w 29"/>
                  <a:gd name="T11" fmla="*/ 0 h 1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9" h="10">
                    <a:moveTo>
                      <a:pt x="6" y="0"/>
                    </a:moveTo>
                    <a:cubicBezTo>
                      <a:pt x="3" y="1"/>
                      <a:pt x="1" y="3"/>
                      <a:pt x="0" y="4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14" y="5"/>
                      <a:pt x="21" y="8"/>
                      <a:pt x="28" y="10"/>
                    </a:cubicBezTo>
                    <a:cubicBezTo>
                      <a:pt x="29" y="10"/>
                      <a:pt x="29" y="10"/>
                      <a:pt x="29" y="10"/>
                    </a:cubicBezTo>
                    <a:cubicBezTo>
                      <a:pt x="23" y="5"/>
                      <a:pt x="16" y="2"/>
                      <a:pt x="6" y="0"/>
                    </a:cubicBezTo>
                  </a:path>
                </a:pathLst>
              </a:custGeom>
              <a:solidFill>
                <a:srgbClr val="9E97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44" name="Freeform 5698">
                <a:extLst>
                  <a:ext uri="{FF2B5EF4-FFF2-40B4-BE49-F238E27FC236}">
                    <a16:creationId xmlns:a16="http://schemas.microsoft.com/office/drawing/2014/main" id="{60320D30-12F8-4A7A-B244-AA1B36A5E1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23" y="3578"/>
                <a:ext cx="691" cy="164"/>
              </a:xfrm>
              <a:custGeom>
                <a:avLst/>
                <a:gdLst>
                  <a:gd name="T0" fmla="*/ 771 w 666"/>
                  <a:gd name="T1" fmla="*/ 0 h 158"/>
                  <a:gd name="T2" fmla="*/ 0 w 666"/>
                  <a:gd name="T3" fmla="*/ 182 h 158"/>
                  <a:gd name="T4" fmla="*/ 1 w 666"/>
                  <a:gd name="T5" fmla="*/ 183 h 158"/>
                  <a:gd name="T6" fmla="*/ 772 w 666"/>
                  <a:gd name="T7" fmla="*/ 1 h 158"/>
                  <a:gd name="T8" fmla="*/ 771 w 666"/>
                  <a:gd name="T9" fmla="*/ 0 h 15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66" h="158">
                    <a:moveTo>
                      <a:pt x="665" y="0"/>
                    </a:moveTo>
                    <a:cubicBezTo>
                      <a:pt x="0" y="157"/>
                      <a:pt x="0" y="157"/>
                      <a:pt x="0" y="157"/>
                    </a:cubicBezTo>
                    <a:cubicBezTo>
                      <a:pt x="1" y="157"/>
                      <a:pt x="1" y="158"/>
                      <a:pt x="1" y="158"/>
                    </a:cubicBezTo>
                    <a:cubicBezTo>
                      <a:pt x="666" y="1"/>
                      <a:pt x="666" y="1"/>
                      <a:pt x="666" y="1"/>
                    </a:cubicBezTo>
                    <a:cubicBezTo>
                      <a:pt x="665" y="1"/>
                      <a:pt x="665" y="0"/>
                      <a:pt x="665" y="0"/>
                    </a:cubicBezTo>
                  </a:path>
                </a:pathLst>
              </a:custGeom>
              <a:solidFill>
                <a:srgbClr val="4C42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45" name="Freeform 5699">
                <a:extLst>
                  <a:ext uri="{FF2B5EF4-FFF2-40B4-BE49-F238E27FC236}">
                    <a16:creationId xmlns:a16="http://schemas.microsoft.com/office/drawing/2014/main" id="{61D95835-728B-4524-AB5C-AE76D4B9A84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265" y="3454"/>
                <a:ext cx="848" cy="287"/>
              </a:xfrm>
              <a:custGeom>
                <a:avLst/>
                <a:gdLst>
                  <a:gd name="T0" fmla="*/ 32 w 818"/>
                  <a:gd name="T1" fmla="*/ 156 h 277"/>
                  <a:gd name="T2" fmla="*/ 8 w 818"/>
                  <a:gd name="T3" fmla="*/ 161 h 277"/>
                  <a:gd name="T4" fmla="*/ 0 w 818"/>
                  <a:gd name="T5" fmla="*/ 177 h 277"/>
                  <a:gd name="T6" fmla="*/ 10 w 818"/>
                  <a:gd name="T7" fmla="*/ 181 h 277"/>
                  <a:gd name="T8" fmla="*/ 32 w 818"/>
                  <a:gd name="T9" fmla="*/ 156 h 277"/>
                  <a:gd name="T10" fmla="*/ 940 w 818"/>
                  <a:gd name="T11" fmla="*/ 121 h 277"/>
                  <a:gd name="T12" fmla="*/ 832 w 818"/>
                  <a:gd name="T13" fmla="*/ 146 h 277"/>
                  <a:gd name="T14" fmla="*/ 817 w 818"/>
                  <a:gd name="T15" fmla="*/ 143 h 277"/>
                  <a:gd name="T16" fmla="*/ 788 w 818"/>
                  <a:gd name="T17" fmla="*/ 152 h 277"/>
                  <a:gd name="T18" fmla="*/ 617 w 818"/>
                  <a:gd name="T19" fmla="*/ 195 h 277"/>
                  <a:gd name="T20" fmla="*/ 629 w 818"/>
                  <a:gd name="T21" fmla="*/ 204 h 277"/>
                  <a:gd name="T22" fmla="*/ 573 w 818"/>
                  <a:gd name="T23" fmla="*/ 220 h 277"/>
                  <a:gd name="T24" fmla="*/ 522 w 818"/>
                  <a:gd name="T25" fmla="*/ 236 h 277"/>
                  <a:gd name="T26" fmla="*/ 518 w 818"/>
                  <a:gd name="T27" fmla="*/ 236 h 277"/>
                  <a:gd name="T28" fmla="*/ 504 w 818"/>
                  <a:gd name="T29" fmla="*/ 228 h 277"/>
                  <a:gd name="T30" fmla="*/ 439 w 818"/>
                  <a:gd name="T31" fmla="*/ 232 h 277"/>
                  <a:gd name="T32" fmla="*/ 276 w 818"/>
                  <a:gd name="T33" fmla="*/ 270 h 277"/>
                  <a:gd name="T34" fmla="*/ 186 w 818"/>
                  <a:gd name="T35" fmla="*/ 290 h 277"/>
                  <a:gd name="T36" fmla="*/ 158 w 818"/>
                  <a:gd name="T37" fmla="*/ 306 h 277"/>
                  <a:gd name="T38" fmla="*/ 177 w 818"/>
                  <a:gd name="T39" fmla="*/ 319 h 277"/>
                  <a:gd name="T40" fmla="*/ 944 w 818"/>
                  <a:gd name="T41" fmla="*/ 138 h 277"/>
                  <a:gd name="T42" fmla="*/ 940 w 818"/>
                  <a:gd name="T43" fmla="*/ 121 h 277"/>
                  <a:gd name="T44" fmla="*/ 180 w 818"/>
                  <a:gd name="T45" fmla="*/ 89 h 277"/>
                  <a:gd name="T46" fmla="*/ 163 w 818"/>
                  <a:gd name="T47" fmla="*/ 90 h 277"/>
                  <a:gd name="T48" fmla="*/ 153 w 818"/>
                  <a:gd name="T49" fmla="*/ 94 h 277"/>
                  <a:gd name="T50" fmla="*/ 115 w 818"/>
                  <a:gd name="T51" fmla="*/ 116 h 277"/>
                  <a:gd name="T52" fmla="*/ 180 w 818"/>
                  <a:gd name="T53" fmla="*/ 89 h 277"/>
                  <a:gd name="T54" fmla="*/ 235 w 818"/>
                  <a:gd name="T55" fmla="*/ 55 h 277"/>
                  <a:gd name="T56" fmla="*/ 195 w 818"/>
                  <a:gd name="T57" fmla="*/ 74 h 277"/>
                  <a:gd name="T58" fmla="*/ 202 w 818"/>
                  <a:gd name="T59" fmla="*/ 74 h 277"/>
                  <a:gd name="T60" fmla="*/ 242 w 818"/>
                  <a:gd name="T61" fmla="*/ 56 h 277"/>
                  <a:gd name="T62" fmla="*/ 235 w 818"/>
                  <a:gd name="T63" fmla="*/ 55 h 277"/>
                  <a:gd name="T64" fmla="*/ 821 w 818"/>
                  <a:gd name="T65" fmla="*/ 0 h 277"/>
                  <a:gd name="T66" fmla="*/ 821 w 818"/>
                  <a:gd name="T67" fmla="*/ 1 h 277"/>
                  <a:gd name="T68" fmla="*/ 817 w 818"/>
                  <a:gd name="T69" fmla="*/ 3 h 277"/>
                  <a:gd name="T70" fmla="*/ 823 w 818"/>
                  <a:gd name="T71" fmla="*/ 3 h 277"/>
                  <a:gd name="T72" fmla="*/ 821 w 818"/>
                  <a:gd name="T73" fmla="*/ 0 h 27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818" h="277">
                    <a:moveTo>
                      <a:pt x="28" y="136"/>
                    </a:moveTo>
                    <a:cubicBezTo>
                      <a:pt x="21" y="138"/>
                      <a:pt x="15" y="139"/>
                      <a:pt x="8" y="140"/>
                    </a:cubicBezTo>
                    <a:cubicBezTo>
                      <a:pt x="5" y="145"/>
                      <a:pt x="2" y="149"/>
                      <a:pt x="0" y="153"/>
                    </a:cubicBezTo>
                    <a:cubicBezTo>
                      <a:pt x="3" y="154"/>
                      <a:pt x="7" y="156"/>
                      <a:pt x="10" y="157"/>
                    </a:cubicBezTo>
                    <a:cubicBezTo>
                      <a:pt x="13" y="150"/>
                      <a:pt x="20" y="143"/>
                      <a:pt x="28" y="136"/>
                    </a:cubicBezTo>
                    <a:moveTo>
                      <a:pt x="814" y="105"/>
                    </a:moveTo>
                    <a:cubicBezTo>
                      <a:pt x="783" y="116"/>
                      <a:pt x="746" y="126"/>
                      <a:pt x="722" y="126"/>
                    </a:cubicBezTo>
                    <a:cubicBezTo>
                      <a:pt x="716" y="126"/>
                      <a:pt x="711" y="126"/>
                      <a:pt x="707" y="124"/>
                    </a:cubicBezTo>
                    <a:cubicBezTo>
                      <a:pt x="699" y="127"/>
                      <a:pt x="691" y="130"/>
                      <a:pt x="682" y="132"/>
                    </a:cubicBezTo>
                    <a:cubicBezTo>
                      <a:pt x="623" y="143"/>
                      <a:pt x="581" y="149"/>
                      <a:pt x="534" y="169"/>
                    </a:cubicBezTo>
                    <a:cubicBezTo>
                      <a:pt x="537" y="172"/>
                      <a:pt x="541" y="175"/>
                      <a:pt x="545" y="177"/>
                    </a:cubicBezTo>
                    <a:cubicBezTo>
                      <a:pt x="533" y="183"/>
                      <a:pt x="511" y="187"/>
                      <a:pt x="496" y="191"/>
                    </a:cubicBezTo>
                    <a:cubicBezTo>
                      <a:pt x="485" y="194"/>
                      <a:pt x="464" y="205"/>
                      <a:pt x="452" y="205"/>
                    </a:cubicBezTo>
                    <a:cubicBezTo>
                      <a:pt x="451" y="205"/>
                      <a:pt x="450" y="205"/>
                      <a:pt x="449" y="205"/>
                    </a:cubicBezTo>
                    <a:cubicBezTo>
                      <a:pt x="445" y="204"/>
                      <a:pt x="441" y="201"/>
                      <a:pt x="436" y="198"/>
                    </a:cubicBezTo>
                    <a:cubicBezTo>
                      <a:pt x="418" y="200"/>
                      <a:pt x="399" y="201"/>
                      <a:pt x="380" y="201"/>
                    </a:cubicBezTo>
                    <a:cubicBezTo>
                      <a:pt x="329" y="210"/>
                      <a:pt x="279" y="219"/>
                      <a:pt x="239" y="235"/>
                    </a:cubicBezTo>
                    <a:cubicBezTo>
                      <a:pt x="213" y="246"/>
                      <a:pt x="190" y="244"/>
                      <a:pt x="161" y="252"/>
                    </a:cubicBezTo>
                    <a:cubicBezTo>
                      <a:pt x="148" y="256"/>
                      <a:pt x="141" y="260"/>
                      <a:pt x="137" y="265"/>
                    </a:cubicBezTo>
                    <a:cubicBezTo>
                      <a:pt x="145" y="271"/>
                      <a:pt x="151" y="275"/>
                      <a:pt x="153" y="277"/>
                    </a:cubicBezTo>
                    <a:cubicBezTo>
                      <a:pt x="818" y="120"/>
                      <a:pt x="818" y="120"/>
                      <a:pt x="818" y="120"/>
                    </a:cubicBezTo>
                    <a:cubicBezTo>
                      <a:pt x="815" y="115"/>
                      <a:pt x="814" y="110"/>
                      <a:pt x="814" y="105"/>
                    </a:cubicBezTo>
                    <a:moveTo>
                      <a:pt x="156" y="77"/>
                    </a:moveTo>
                    <a:cubicBezTo>
                      <a:pt x="151" y="78"/>
                      <a:pt x="146" y="78"/>
                      <a:pt x="141" y="78"/>
                    </a:cubicBezTo>
                    <a:cubicBezTo>
                      <a:pt x="138" y="80"/>
                      <a:pt x="135" y="81"/>
                      <a:pt x="133" y="82"/>
                    </a:cubicBezTo>
                    <a:cubicBezTo>
                      <a:pt x="121" y="88"/>
                      <a:pt x="110" y="94"/>
                      <a:pt x="99" y="100"/>
                    </a:cubicBezTo>
                    <a:cubicBezTo>
                      <a:pt x="127" y="92"/>
                      <a:pt x="137" y="89"/>
                      <a:pt x="156" y="77"/>
                    </a:cubicBezTo>
                    <a:moveTo>
                      <a:pt x="204" y="47"/>
                    </a:moveTo>
                    <a:cubicBezTo>
                      <a:pt x="194" y="53"/>
                      <a:pt x="182" y="59"/>
                      <a:pt x="169" y="65"/>
                    </a:cubicBezTo>
                    <a:cubicBezTo>
                      <a:pt x="171" y="65"/>
                      <a:pt x="173" y="65"/>
                      <a:pt x="175" y="65"/>
                    </a:cubicBezTo>
                    <a:cubicBezTo>
                      <a:pt x="185" y="58"/>
                      <a:pt x="196" y="53"/>
                      <a:pt x="209" y="48"/>
                    </a:cubicBezTo>
                    <a:cubicBezTo>
                      <a:pt x="207" y="47"/>
                      <a:pt x="205" y="47"/>
                      <a:pt x="204" y="47"/>
                    </a:cubicBezTo>
                    <a:moveTo>
                      <a:pt x="711" y="0"/>
                    </a:moveTo>
                    <a:cubicBezTo>
                      <a:pt x="711" y="0"/>
                      <a:pt x="711" y="0"/>
                      <a:pt x="711" y="1"/>
                    </a:cubicBezTo>
                    <a:cubicBezTo>
                      <a:pt x="709" y="1"/>
                      <a:pt x="708" y="2"/>
                      <a:pt x="707" y="3"/>
                    </a:cubicBezTo>
                    <a:cubicBezTo>
                      <a:pt x="709" y="3"/>
                      <a:pt x="711" y="3"/>
                      <a:pt x="713" y="3"/>
                    </a:cubicBezTo>
                    <a:cubicBezTo>
                      <a:pt x="713" y="2"/>
                      <a:pt x="712" y="1"/>
                      <a:pt x="711" y="0"/>
                    </a:cubicBezTo>
                  </a:path>
                </a:pathLst>
              </a:custGeom>
              <a:solidFill>
                <a:srgbClr val="695F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46" name="Freeform 5700">
                <a:extLst>
                  <a:ext uri="{FF2B5EF4-FFF2-40B4-BE49-F238E27FC236}">
                    <a16:creationId xmlns:a16="http://schemas.microsoft.com/office/drawing/2014/main" id="{31AF7202-F716-4A62-9D5F-F6942A987B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1" y="3613"/>
                <a:ext cx="14" cy="27"/>
              </a:xfrm>
              <a:custGeom>
                <a:avLst/>
                <a:gdLst>
                  <a:gd name="T0" fmla="*/ 4 w 14"/>
                  <a:gd name="T1" fmla="*/ 0 h 26"/>
                  <a:gd name="T2" fmla="*/ 1 w 14"/>
                  <a:gd name="T3" fmla="*/ 24 h 26"/>
                  <a:gd name="T4" fmla="*/ 14 w 14"/>
                  <a:gd name="T5" fmla="*/ 30 h 26"/>
                  <a:gd name="T6" fmla="*/ 14 w 14"/>
                  <a:gd name="T7" fmla="*/ 4 h 26"/>
                  <a:gd name="T8" fmla="*/ 4 w 14"/>
                  <a:gd name="T9" fmla="*/ 0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" h="26">
                    <a:moveTo>
                      <a:pt x="4" y="0"/>
                    </a:moveTo>
                    <a:cubicBezTo>
                      <a:pt x="0" y="7"/>
                      <a:pt x="0" y="14"/>
                      <a:pt x="1" y="20"/>
                    </a:cubicBezTo>
                    <a:cubicBezTo>
                      <a:pt x="5" y="22"/>
                      <a:pt x="10" y="24"/>
                      <a:pt x="14" y="26"/>
                    </a:cubicBezTo>
                    <a:cubicBezTo>
                      <a:pt x="10" y="19"/>
                      <a:pt x="11" y="12"/>
                      <a:pt x="14" y="4"/>
                    </a:cubicBezTo>
                    <a:cubicBezTo>
                      <a:pt x="11" y="3"/>
                      <a:pt x="7" y="1"/>
                      <a:pt x="4" y="0"/>
                    </a:cubicBezTo>
                  </a:path>
                </a:pathLst>
              </a:custGeom>
              <a:solidFill>
                <a:srgbClr val="837A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47" name="Freeform 5701">
                <a:extLst>
                  <a:ext uri="{FF2B5EF4-FFF2-40B4-BE49-F238E27FC236}">
                    <a16:creationId xmlns:a16="http://schemas.microsoft.com/office/drawing/2014/main" id="{C593E49B-89E1-4C46-9AA7-AA5A3AF4F3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1" y="3521"/>
                <a:ext cx="35" cy="14"/>
              </a:xfrm>
              <a:custGeom>
                <a:avLst/>
                <a:gdLst>
                  <a:gd name="T0" fmla="*/ 38 w 34"/>
                  <a:gd name="T1" fmla="*/ 0 h 13"/>
                  <a:gd name="T2" fmla="*/ 32 w 34"/>
                  <a:gd name="T3" fmla="*/ 0 h 13"/>
                  <a:gd name="T4" fmla="*/ 0 w 34"/>
                  <a:gd name="T5" fmla="*/ 17 h 13"/>
                  <a:gd name="T6" fmla="*/ 15 w 34"/>
                  <a:gd name="T7" fmla="*/ 16 h 13"/>
                  <a:gd name="T8" fmla="*/ 30 w 34"/>
                  <a:gd name="T9" fmla="*/ 5 h 13"/>
                  <a:gd name="T10" fmla="*/ 38 w 34"/>
                  <a:gd name="T11" fmla="*/ 0 h 1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4" h="13">
                    <a:moveTo>
                      <a:pt x="34" y="0"/>
                    </a:moveTo>
                    <a:cubicBezTo>
                      <a:pt x="32" y="0"/>
                      <a:pt x="30" y="0"/>
                      <a:pt x="28" y="0"/>
                    </a:cubicBezTo>
                    <a:cubicBezTo>
                      <a:pt x="18" y="5"/>
                      <a:pt x="8" y="9"/>
                      <a:pt x="0" y="13"/>
                    </a:cubicBezTo>
                    <a:cubicBezTo>
                      <a:pt x="5" y="13"/>
                      <a:pt x="10" y="13"/>
                      <a:pt x="15" y="12"/>
                    </a:cubicBezTo>
                    <a:cubicBezTo>
                      <a:pt x="18" y="10"/>
                      <a:pt x="22" y="8"/>
                      <a:pt x="26" y="5"/>
                    </a:cubicBezTo>
                    <a:cubicBezTo>
                      <a:pt x="29" y="3"/>
                      <a:pt x="31" y="1"/>
                      <a:pt x="34" y="0"/>
                    </a:cubicBezTo>
                  </a:path>
                </a:pathLst>
              </a:custGeom>
              <a:solidFill>
                <a:srgbClr val="837A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48" name="Freeform 5702">
                <a:extLst>
                  <a:ext uri="{FF2B5EF4-FFF2-40B4-BE49-F238E27FC236}">
                    <a16:creationId xmlns:a16="http://schemas.microsoft.com/office/drawing/2014/main" id="{FB6D6BA7-C979-413B-A1BD-C1F0595AF93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732" y="3296"/>
                <a:ext cx="100" cy="109"/>
              </a:xfrm>
              <a:custGeom>
                <a:avLst/>
                <a:gdLst>
                  <a:gd name="T0" fmla="*/ 104 w 97"/>
                  <a:gd name="T1" fmla="*/ 111 h 105"/>
                  <a:gd name="T2" fmla="*/ 107 w 97"/>
                  <a:gd name="T3" fmla="*/ 121 h 105"/>
                  <a:gd name="T4" fmla="*/ 109 w 97"/>
                  <a:gd name="T5" fmla="*/ 116 h 105"/>
                  <a:gd name="T6" fmla="*/ 104 w 97"/>
                  <a:gd name="T7" fmla="*/ 111 h 105"/>
                  <a:gd name="T8" fmla="*/ 5 w 97"/>
                  <a:gd name="T9" fmla="*/ 0 h 105"/>
                  <a:gd name="T10" fmla="*/ 5 w 97"/>
                  <a:gd name="T11" fmla="*/ 7 h 105"/>
                  <a:gd name="T12" fmla="*/ 5 w 97"/>
                  <a:gd name="T13" fmla="*/ 0 h 10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7" h="105">
                    <a:moveTo>
                      <a:pt x="92" y="95"/>
                    </a:moveTo>
                    <a:cubicBezTo>
                      <a:pt x="93" y="99"/>
                      <a:pt x="93" y="102"/>
                      <a:pt x="95" y="105"/>
                    </a:cubicBezTo>
                    <a:cubicBezTo>
                      <a:pt x="95" y="104"/>
                      <a:pt x="96" y="102"/>
                      <a:pt x="97" y="100"/>
                    </a:cubicBezTo>
                    <a:cubicBezTo>
                      <a:pt x="96" y="99"/>
                      <a:pt x="94" y="97"/>
                      <a:pt x="92" y="95"/>
                    </a:cubicBezTo>
                    <a:moveTo>
                      <a:pt x="5" y="0"/>
                    </a:moveTo>
                    <a:cubicBezTo>
                      <a:pt x="1" y="2"/>
                      <a:pt x="0" y="4"/>
                      <a:pt x="5" y="7"/>
                    </a:cubicBezTo>
                    <a:cubicBezTo>
                      <a:pt x="5" y="5"/>
                      <a:pt x="5" y="2"/>
                      <a:pt x="5" y="0"/>
                    </a:cubicBezTo>
                  </a:path>
                </a:pathLst>
              </a:custGeom>
              <a:solidFill>
                <a:srgbClr val="695F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49" name="Freeform 5703">
                <a:extLst>
                  <a:ext uri="{FF2B5EF4-FFF2-40B4-BE49-F238E27FC236}">
                    <a16:creationId xmlns:a16="http://schemas.microsoft.com/office/drawing/2014/main" id="{FD022CE3-DA15-45CE-9C40-6A2D8F214C4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820" y="3044"/>
                <a:ext cx="134" cy="90"/>
              </a:xfrm>
              <a:custGeom>
                <a:avLst/>
                <a:gdLst>
                  <a:gd name="T0" fmla="*/ 111 w 129"/>
                  <a:gd name="T1" fmla="*/ 85 h 87"/>
                  <a:gd name="T2" fmla="*/ 119 w 129"/>
                  <a:gd name="T3" fmla="*/ 94 h 87"/>
                  <a:gd name="T4" fmla="*/ 150 w 129"/>
                  <a:gd name="T5" fmla="*/ 99 h 87"/>
                  <a:gd name="T6" fmla="*/ 111 w 129"/>
                  <a:gd name="T7" fmla="*/ 85 h 87"/>
                  <a:gd name="T8" fmla="*/ 23 w 129"/>
                  <a:gd name="T9" fmla="*/ 0 h 87"/>
                  <a:gd name="T10" fmla="*/ 0 w 129"/>
                  <a:gd name="T11" fmla="*/ 2 h 87"/>
                  <a:gd name="T12" fmla="*/ 21 w 129"/>
                  <a:gd name="T13" fmla="*/ 8 h 87"/>
                  <a:gd name="T14" fmla="*/ 38 w 129"/>
                  <a:gd name="T15" fmla="*/ 5 h 87"/>
                  <a:gd name="T16" fmla="*/ 36 w 129"/>
                  <a:gd name="T17" fmla="*/ 0 h 87"/>
                  <a:gd name="T18" fmla="*/ 23 w 129"/>
                  <a:gd name="T19" fmla="*/ 0 h 8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29" h="87">
                    <a:moveTo>
                      <a:pt x="95" y="73"/>
                    </a:moveTo>
                    <a:cubicBezTo>
                      <a:pt x="98" y="76"/>
                      <a:pt x="100" y="79"/>
                      <a:pt x="103" y="82"/>
                    </a:cubicBezTo>
                    <a:cubicBezTo>
                      <a:pt x="111" y="84"/>
                      <a:pt x="120" y="85"/>
                      <a:pt x="129" y="87"/>
                    </a:cubicBezTo>
                    <a:cubicBezTo>
                      <a:pt x="117" y="82"/>
                      <a:pt x="107" y="76"/>
                      <a:pt x="95" y="73"/>
                    </a:cubicBezTo>
                    <a:moveTo>
                      <a:pt x="19" y="0"/>
                    </a:moveTo>
                    <a:cubicBezTo>
                      <a:pt x="12" y="0"/>
                      <a:pt x="6" y="0"/>
                      <a:pt x="0" y="2"/>
                    </a:cubicBezTo>
                    <a:cubicBezTo>
                      <a:pt x="6" y="3"/>
                      <a:pt x="12" y="5"/>
                      <a:pt x="17" y="8"/>
                    </a:cubicBezTo>
                    <a:cubicBezTo>
                      <a:pt x="22" y="7"/>
                      <a:pt x="28" y="6"/>
                      <a:pt x="34" y="5"/>
                    </a:cubicBezTo>
                    <a:cubicBezTo>
                      <a:pt x="32" y="0"/>
                      <a:pt x="32" y="0"/>
                      <a:pt x="32" y="0"/>
                    </a:cubicBezTo>
                    <a:cubicBezTo>
                      <a:pt x="27" y="0"/>
                      <a:pt x="23" y="0"/>
                      <a:pt x="19" y="0"/>
                    </a:cubicBezTo>
                  </a:path>
                </a:pathLst>
              </a:custGeom>
              <a:solidFill>
                <a:srgbClr val="695F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50" name="Freeform 5704">
                <a:extLst>
                  <a:ext uri="{FF2B5EF4-FFF2-40B4-BE49-F238E27FC236}">
                    <a16:creationId xmlns:a16="http://schemas.microsoft.com/office/drawing/2014/main" id="{F428D76F-E18B-4E27-8A45-8396496EBA3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737" y="3289"/>
                <a:ext cx="17" cy="33"/>
              </a:xfrm>
              <a:custGeom>
                <a:avLst/>
                <a:gdLst>
                  <a:gd name="T0" fmla="*/ 0 w 17"/>
                  <a:gd name="T1" fmla="*/ 14 h 32"/>
                  <a:gd name="T2" fmla="*/ 13 w 17"/>
                  <a:gd name="T3" fmla="*/ 34 h 32"/>
                  <a:gd name="T4" fmla="*/ 17 w 17"/>
                  <a:gd name="T5" fmla="*/ 36 h 32"/>
                  <a:gd name="T6" fmla="*/ 8 w 17"/>
                  <a:gd name="T7" fmla="*/ 20 h 32"/>
                  <a:gd name="T8" fmla="*/ 7 w 17"/>
                  <a:gd name="T9" fmla="*/ 20 h 32"/>
                  <a:gd name="T10" fmla="*/ 0 w 17"/>
                  <a:gd name="T11" fmla="*/ 14 h 32"/>
                  <a:gd name="T12" fmla="*/ 5 w 17"/>
                  <a:gd name="T13" fmla="*/ 0 h 32"/>
                  <a:gd name="T14" fmla="*/ 0 w 17"/>
                  <a:gd name="T15" fmla="*/ 7 h 32"/>
                  <a:gd name="T16" fmla="*/ 6 w 17"/>
                  <a:gd name="T17" fmla="*/ 6 h 32"/>
                  <a:gd name="T18" fmla="*/ 7 w 17"/>
                  <a:gd name="T19" fmla="*/ 0 h 32"/>
                  <a:gd name="T20" fmla="*/ 7 w 17"/>
                  <a:gd name="T21" fmla="*/ 0 h 32"/>
                  <a:gd name="T22" fmla="*/ 5 w 17"/>
                  <a:gd name="T23" fmla="*/ 0 h 3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7" h="32">
                    <a:moveTo>
                      <a:pt x="0" y="14"/>
                    </a:moveTo>
                    <a:cubicBezTo>
                      <a:pt x="2" y="19"/>
                      <a:pt x="6" y="24"/>
                      <a:pt x="13" y="30"/>
                    </a:cubicBezTo>
                    <a:cubicBezTo>
                      <a:pt x="17" y="32"/>
                      <a:pt x="17" y="32"/>
                      <a:pt x="17" y="32"/>
                    </a:cubicBezTo>
                    <a:cubicBezTo>
                      <a:pt x="13" y="26"/>
                      <a:pt x="10" y="21"/>
                      <a:pt x="8" y="16"/>
                    </a:cubicBezTo>
                    <a:cubicBezTo>
                      <a:pt x="8" y="16"/>
                      <a:pt x="7" y="16"/>
                      <a:pt x="7" y="16"/>
                    </a:cubicBezTo>
                    <a:cubicBezTo>
                      <a:pt x="4" y="15"/>
                      <a:pt x="2" y="15"/>
                      <a:pt x="0" y="14"/>
                    </a:cubicBezTo>
                    <a:moveTo>
                      <a:pt x="5" y="0"/>
                    </a:moveTo>
                    <a:cubicBezTo>
                      <a:pt x="2" y="2"/>
                      <a:pt x="1" y="5"/>
                      <a:pt x="0" y="7"/>
                    </a:cubicBezTo>
                    <a:cubicBezTo>
                      <a:pt x="2" y="7"/>
                      <a:pt x="4" y="6"/>
                      <a:pt x="6" y="6"/>
                    </a:cubicBezTo>
                    <a:cubicBezTo>
                      <a:pt x="6" y="4"/>
                      <a:pt x="7" y="2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0"/>
                      <a:pt x="6" y="0"/>
                      <a:pt x="5" y="0"/>
                    </a:cubicBezTo>
                  </a:path>
                </a:pathLst>
              </a:custGeom>
              <a:solidFill>
                <a:srgbClr val="695F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51" name="Freeform 5705">
                <a:extLst>
                  <a:ext uri="{FF2B5EF4-FFF2-40B4-BE49-F238E27FC236}">
                    <a16:creationId xmlns:a16="http://schemas.microsoft.com/office/drawing/2014/main" id="{584C029E-7B80-4F2A-A64B-89BD9C779A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2" y="3287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2 h 2"/>
                  <a:gd name="T4" fmla="*/ 2 w 3"/>
                  <a:gd name="T5" fmla="*/ 2 h 2"/>
                  <a:gd name="T6" fmla="*/ 2 w 3"/>
                  <a:gd name="T7" fmla="*/ 2 h 2"/>
                  <a:gd name="T8" fmla="*/ 3 w 3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2" y="0"/>
                      <a:pt x="1" y="1"/>
                      <a:pt x="0" y="2"/>
                    </a:cubicBezTo>
                    <a:cubicBezTo>
                      <a:pt x="1" y="2"/>
                      <a:pt x="1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3" y="0"/>
                      <a:pt x="3" y="0"/>
                    </a:cubicBezTo>
                  </a:path>
                </a:pathLst>
              </a:custGeom>
              <a:solidFill>
                <a:srgbClr val="9E97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52" name="Freeform 5706">
                <a:extLst>
                  <a:ext uri="{FF2B5EF4-FFF2-40B4-BE49-F238E27FC236}">
                    <a16:creationId xmlns:a16="http://schemas.microsoft.com/office/drawing/2014/main" id="{A0822F94-CF45-4DD4-8A32-635C65946D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7" y="3295"/>
                <a:ext cx="8" cy="10"/>
              </a:xfrm>
              <a:custGeom>
                <a:avLst/>
                <a:gdLst>
                  <a:gd name="T0" fmla="*/ 6 w 8"/>
                  <a:gd name="T1" fmla="*/ 0 h 10"/>
                  <a:gd name="T2" fmla="*/ 0 w 8"/>
                  <a:gd name="T3" fmla="*/ 1 h 10"/>
                  <a:gd name="T4" fmla="*/ 0 w 8"/>
                  <a:gd name="T5" fmla="*/ 8 h 10"/>
                  <a:gd name="T6" fmla="*/ 7 w 8"/>
                  <a:gd name="T7" fmla="*/ 10 h 10"/>
                  <a:gd name="T8" fmla="*/ 8 w 8"/>
                  <a:gd name="T9" fmla="*/ 10 h 10"/>
                  <a:gd name="T10" fmla="*/ 7 w 8"/>
                  <a:gd name="T11" fmla="*/ 7 h 10"/>
                  <a:gd name="T12" fmla="*/ 7 w 8"/>
                  <a:gd name="T13" fmla="*/ 6 h 10"/>
                  <a:gd name="T14" fmla="*/ 4 w 8"/>
                  <a:gd name="T15" fmla="*/ 7 h 10"/>
                  <a:gd name="T16" fmla="*/ 6 w 8"/>
                  <a:gd name="T17" fmla="*/ 5 h 10"/>
                  <a:gd name="T18" fmla="*/ 6 w 8"/>
                  <a:gd name="T19" fmla="*/ 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8" h="10">
                    <a:moveTo>
                      <a:pt x="6" y="0"/>
                    </a:moveTo>
                    <a:cubicBezTo>
                      <a:pt x="4" y="0"/>
                      <a:pt x="2" y="1"/>
                      <a:pt x="0" y="1"/>
                    </a:cubicBezTo>
                    <a:cubicBezTo>
                      <a:pt x="0" y="3"/>
                      <a:pt x="0" y="6"/>
                      <a:pt x="0" y="8"/>
                    </a:cubicBezTo>
                    <a:cubicBezTo>
                      <a:pt x="2" y="9"/>
                      <a:pt x="4" y="9"/>
                      <a:pt x="7" y="10"/>
                    </a:cubicBezTo>
                    <a:cubicBezTo>
                      <a:pt x="7" y="10"/>
                      <a:pt x="8" y="10"/>
                      <a:pt x="8" y="10"/>
                    </a:cubicBezTo>
                    <a:cubicBezTo>
                      <a:pt x="7" y="9"/>
                      <a:pt x="7" y="8"/>
                      <a:pt x="7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6" y="6"/>
                      <a:pt x="5" y="7"/>
                      <a:pt x="4" y="7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3"/>
                      <a:pt x="6" y="1"/>
                      <a:pt x="6" y="0"/>
                    </a:cubicBezTo>
                  </a:path>
                </a:pathLst>
              </a:custGeom>
              <a:solidFill>
                <a:srgbClr val="9F97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53" name="Freeform 5707">
                <a:extLst>
                  <a:ext uri="{FF2B5EF4-FFF2-40B4-BE49-F238E27FC236}">
                    <a16:creationId xmlns:a16="http://schemas.microsoft.com/office/drawing/2014/main" id="{379A05A9-E720-4512-9FD0-15443C26E6E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776" y="3044"/>
                <a:ext cx="156" cy="94"/>
              </a:xfrm>
              <a:custGeom>
                <a:avLst/>
                <a:gdLst>
                  <a:gd name="T0" fmla="*/ 162 w 151"/>
                  <a:gd name="T1" fmla="*/ 94 h 91"/>
                  <a:gd name="T2" fmla="*/ 171 w 151"/>
                  <a:gd name="T3" fmla="*/ 103 h 91"/>
                  <a:gd name="T4" fmla="*/ 166 w 151"/>
                  <a:gd name="T5" fmla="*/ 94 h 91"/>
                  <a:gd name="T6" fmla="*/ 162 w 151"/>
                  <a:gd name="T7" fmla="*/ 94 h 91"/>
                  <a:gd name="T8" fmla="*/ 68 w 151"/>
                  <a:gd name="T9" fmla="*/ 8 h 91"/>
                  <a:gd name="T10" fmla="*/ 48 w 151"/>
                  <a:gd name="T11" fmla="*/ 15 h 91"/>
                  <a:gd name="T12" fmla="*/ 143 w 151"/>
                  <a:gd name="T13" fmla="*/ 74 h 91"/>
                  <a:gd name="T14" fmla="*/ 149 w 151"/>
                  <a:gd name="T15" fmla="*/ 80 h 91"/>
                  <a:gd name="T16" fmla="*/ 158 w 151"/>
                  <a:gd name="T17" fmla="*/ 83 h 91"/>
                  <a:gd name="T18" fmla="*/ 95 w 151"/>
                  <a:gd name="T19" fmla="*/ 30 h 91"/>
                  <a:gd name="T20" fmla="*/ 68 w 151"/>
                  <a:gd name="T21" fmla="*/ 8 h 91"/>
                  <a:gd name="T22" fmla="*/ 26 w 151"/>
                  <a:gd name="T23" fmla="*/ 0 h 91"/>
                  <a:gd name="T24" fmla="*/ 0 w 151"/>
                  <a:gd name="T25" fmla="*/ 1 h 91"/>
                  <a:gd name="T26" fmla="*/ 28 w 151"/>
                  <a:gd name="T27" fmla="*/ 8 h 91"/>
                  <a:gd name="T28" fmla="*/ 48 w 151"/>
                  <a:gd name="T29" fmla="*/ 2 h 91"/>
                  <a:gd name="T30" fmla="*/ 46 w 151"/>
                  <a:gd name="T31" fmla="*/ 2 h 91"/>
                  <a:gd name="T32" fmla="*/ 26 w 151"/>
                  <a:gd name="T33" fmla="*/ 0 h 9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51" h="91">
                    <a:moveTo>
                      <a:pt x="142" y="82"/>
                    </a:moveTo>
                    <a:cubicBezTo>
                      <a:pt x="145" y="85"/>
                      <a:pt x="148" y="88"/>
                      <a:pt x="151" y="91"/>
                    </a:cubicBezTo>
                    <a:cubicBezTo>
                      <a:pt x="149" y="88"/>
                      <a:pt x="147" y="85"/>
                      <a:pt x="146" y="82"/>
                    </a:cubicBezTo>
                    <a:cubicBezTo>
                      <a:pt x="144" y="82"/>
                      <a:pt x="143" y="82"/>
                      <a:pt x="142" y="82"/>
                    </a:cubicBezTo>
                    <a:moveTo>
                      <a:pt x="60" y="8"/>
                    </a:moveTo>
                    <a:cubicBezTo>
                      <a:pt x="53" y="10"/>
                      <a:pt x="48" y="12"/>
                      <a:pt x="43" y="15"/>
                    </a:cubicBezTo>
                    <a:cubicBezTo>
                      <a:pt x="77" y="28"/>
                      <a:pt x="105" y="46"/>
                      <a:pt x="126" y="66"/>
                    </a:cubicBezTo>
                    <a:cubicBezTo>
                      <a:pt x="128" y="68"/>
                      <a:pt x="129" y="69"/>
                      <a:pt x="131" y="71"/>
                    </a:cubicBezTo>
                    <a:cubicBezTo>
                      <a:pt x="133" y="71"/>
                      <a:pt x="136" y="72"/>
                      <a:pt x="138" y="73"/>
                    </a:cubicBezTo>
                    <a:cubicBezTo>
                      <a:pt x="123" y="57"/>
                      <a:pt x="102" y="43"/>
                      <a:pt x="83" y="26"/>
                    </a:cubicBezTo>
                    <a:cubicBezTo>
                      <a:pt x="77" y="21"/>
                      <a:pt x="70" y="14"/>
                      <a:pt x="60" y="8"/>
                    </a:cubicBezTo>
                    <a:moveTo>
                      <a:pt x="22" y="0"/>
                    </a:moveTo>
                    <a:cubicBezTo>
                      <a:pt x="15" y="0"/>
                      <a:pt x="7" y="1"/>
                      <a:pt x="0" y="1"/>
                    </a:cubicBezTo>
                    <a:cubicBezTo>
                      <a:pt x="8" y="3"/>
                      <a:pt x="16" y="6"/>
                      <a:pt x="24" y="8"/>
                    </a:cubicBezTo>
                    <a:cubicBezTo>
                      <a:pt x="30" y="6"/>
                      <a:pt x="36" y="4"/>
                      <a:pt x="43" y="2"/>
                    </a:cubicBezTo>
                    <a:cubicBezTo>
                      <a:pt x="43" y="2"/>
                      <a:pt x="43" y="2"/>
                      <a:pt x="42" y="2"/>
                    </a:cubicBezTo>
                    <a:cubicBezTo>
                      <a:pt x="36" y="1"/>
                      <a:pt x="29" y="0"/>
                      <a:pt x="22" y="0"/>
                    </a:cubicBezTo>
                  </a:path>
                </a:pathLst>
              </a:custGeom>
              <a:solidFill>
                <a:srgbClr val="695F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54" name="Freeform 5708">
                <a:extLst>
                  <a:ext uri="{FF2B5EF4-FFF2-40B4-BE49-F238E27FC236}">
                    <a16:creationId xmlns:a16="http://schemas.microsoft.com/office/drawing/2014/main" id="{047CC530-19D5-477B-A4B3-22615F5D003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801" y="3046"/>
                <a:ext cx="126" cy="83"/>
              </a:xfrm>
              <a:custGeom>
                <a:avLst/>
                <a:gdLst>
                  <a:gd name="T0" fmla="*/ 123 w 122"/>
                  <a:gd name="T1" fmla="*/ 81 h 80"/>
                  <a:gd name="T2" fmla="*/ 126 w 122"/>
                  <a:gd name="T3" fmla="*/ 84 h 80"/>
                  <a:gd name="T4" fmla="*/ 129 w 122"/>
                  <a:gd name="T5" fmla="*/ 85 h 80"/>
                  <a:gd name="T6" fmla="*/ 126 w 122"/>
                  <a:gd name="T7" fmla="*/ 84 h 80"/>
                  <a:gd name="T8" fmla="*/ 134 w 122"/>
                  <a:gd name="T9" fmla="*/ 92 h 80"/>
                  <a:gd name="T10" fmla="*/ 138 w 122"/>
                  <a:gd name="T11" fmla="*/ 92 h 80"/>
                  <a:gd name="T12" fmla="*/ 130 w 122"/>
                  <a:gd name="T13" fmla="*/ 83 h 80"/>
                  <a:gd name="T14" fmla="*/ 123 w 122"/>
                  <a:gd name="T15" fmla="*/ 81 h 80"/>
                  <a:gd name="T16" fmla="*/ 23 w 122"/>
                  <a:gd name="T17" fmla="*/ 0 h 80"/>
                  <a:gd name="T18" fmla="*/ 0 w 122"/>
                  <a:gd name="T19" fmla="*/ 6 h 80"/>
                  <a:gd name="T20" fmla="*/ 23 w 122"/>
                  <a:gd name="T21" fmla="*/ 13 h 80"/>
                  <a:gd name="T22" fmla="*/ 40 w 122"/>
                  <a:gd name="T23" fmla="*/ 6 h 80"/>
                  <a:gd name="T24" fmla="*/ 23 w 122"/>
                  <a:gd name="T25" fmla="*/ 0 h 8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22" h="80">
                    <a:moveTo>
                      <a:pt x="107" y="69"/>
                    </a:moveTo>
                    <a:cubicBezTo>
                      <a:pt x="108" y="70"/>
                      <a:pt x="109" y="71"/>
                      <a:pt x="110" y="72"/>
                    </a:cubicBezTo>
                    <a:cubicBezTo>
                      <a:pt x="111" y="72"/>
                      <a:pt x="112" y="72"/>
                      <a:pt x="113" y="73"/>
                    </a:cubicBezTo>
                    <a:cubicBezTo>
                      <a:pt x="112" y="72"/>
                      <a:pt x="111" y="72"/>
                      <a:pt x="110" y="72"/>
                    </a:cubicBezTo>
                    <a:cubicBezTo>
                      <a:pt x="113" y="75"/>
                      <a:pt x="115" y="77"/>
                      <a:pt x="118" y="80"/>
                    </a:cubicBezTo>
                    <a:cubicBezTo>
                      <a:pt x="119" y="80"/>
                      <a:pt x="120" y="80"/>
                      <a:pt x="122" y="80"/>
                    </a:cubicBezTo>
                    <a:cubicBezTo>
                      <a:pt x="119" y="77"/>
                      <a:pt x="117" y="74"/>
                      <a:pt x="114" y="71"/>
                    </a:cubicBezTo>
                    <a:cubicBezTo>
                      <a:pt x="112" y="70"/>
                      <a:pt x="109" y="69"/>
                      <a:pt x="107" y="69"/>
                    </a:cubicBezTo>
                    <a:moveTo>
                      <a:pt x="19" y="0"/>
                    </a:moveTo>
                    <a:cubicBezTo>
                      <a:pt x="12" y="2"/>
                      <a:pt x="6" y="4"/>
                      <a:pt x="0" y="6"/>
                    </a:cubicBezTo>
                    <a:cubicBezTo>
                      <a:pt x="6" y="8"/>
                      <a:pt x="13" y="10"/>
                      <a:pt x="19" y="13"/>
                    </a:cubicBezTo>
                    <a:cubicBezTo>
                      <a:pt x="24" y="10"/>
                      <a:pt x="29" y="8"/>
                      <a:pt x="36" y="6"/>
                    </a:cubicBezTo>
                    <a:cubicBezTo>
                      <a:pt x="31" y="3"/>
                      <a:pt x="25" y="1"/>
                      <a:pt x="19" y="0"/>
                    </a:cubicBezTo>
                  </a:path>
                </a:pathLst>
              </a:custGeom>
              <a:solidFill>
                <a:srgbClr val="9F97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55" name="Freeform 5709">
                <a:extLst>
                  <a:ext uri="{FF2B5EF4-FFF2-40B4-BE49-F238E27FC236}">
                    <a16:creationId xmlns:a16="http://schemas.microsoft.com/office/drawing/2014/main" id="{3437F228-1895-4517-B786-519E2A18C2F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072" y="3086"/>
                <a:ext cx="72" cy="17"/>
              </a:xfrm>
              <a:custGeom>
                <a:avLst/>
                <a:gdLst>
                  <a:gd name="T0" fmla="*/ 23 w 70"/>
                  <a:gd name="T1" fmla="*/ 15 h 17"/>
                  <a:gd name="T2" fmla="*/ 15 w 70"/>
                  <a:gd name="T3" fmla="*/ 15 h 17"/>
                  <a:gd name="T4" fmla="*/ 16 w 70"/>
                  <a:gd name="T5" fmla="*/ 15 h 17"/>
                  <a:gd name="T6" fmla="*/ 23 w 70"/>
                  <a:gd name="T7" fmla="*/ 15 h 17"/>
                  <a:gd name="T8" fmla="*/ 78 w 70"/>
                  <a:gd name="T9" fmla="*/ 0 h 17"/>
                  <a:gd name="T10" fmla="*/ 4 w 70"/>
                  <a:gd name="T11" fmla="*/ 14 h 17"/>
                  <a:gd name="T12" fmla="*/ 0 w 70"/>
                  <a:gd name="T13" fmla="*/ 17 h 17"/>
                  <a:gd name="T14" fmla="*/ 15 w 70"/>
                  <a:gd name="T15" fmla="*/ 15 h 17"/>
                  <a:gd name="T16" fmla="*/ 15 w 70"/>
                  <a:gd name="T17" fmla="*/ 13 h 17"/>
                  <a:gd name="T18" fmla="*/ 26 w 70"/>
                  <a:gd name="T19" fmla="*/ 14 h 17"/>
                  <a:gd name="T20" fmla="*/ 31 w 70"/>
                  <a:gd name="T21" fmla="*/ 13 h 17"/>
                  <a:gd name="T22" fmla="*/ 76 w 70"/>
                  <a:gd name="T23" fmla="*/ 3 h 17"/>
                  <a:gd name="T24" fmla="*/ 78 w 70"/>
                  <a:gd name="T25" fmla="*/ 0 h 1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70" h="17">
                    <a:moveTo>
                      <a:pt x="19" y="15"/>
                    </a:moveTo>
                    <a:cubicBezTo>
                      <a:pt x="18" y="15"/>
                      <a:pt x="16" y="15"/>
                      <a:pt x="15" y="15"/>
                    </a:cubicBezTo>
                    <a:cubicBezTo>
                      <a:pt x="15" y="15"/>
                      <a:pt x="15" y="15"/>
                      <a:pt x="16" y="15"/>
                    </a:cubicBezTo>
                    <a:cubicBezTo>
                      <a:pt x="17" y="15"/>
                      <a:pt x="18" y="15"/>
                      <a:pt x="19" y="15"/>
                    </a:cubicBezTo>
                    <a:moveTo>
                      <a:pt x="70" y="0"/>
                    </a:moveTo>
                    <a:cubicBezTo>
                      <a:pt x="48" y="4"/>
                      <a:pt x="24" y="6"/>
                      <a:pt x="4" y="14"/>
                    </a:cubicBezTo>
                    <a:cubicBezTo>
                      <a:pt x="3" y="15"/>
                      <a:pt x="2" y="16"/>
                      <a:pt x="0" y="17"/>
                    </a:cubicBezTo>
                    <a:cubicBezTo>
                      <a:pt x="5" y="16"/>
                      <a:pt x="10" y="15"/>
                      <a:pt x="15" y="15"/>
                    </a:cubicBezTo>
                    <a:cubicBezTo>
                      <a:pt x="15" y="14"/>
                      <a:pt x="15" y="14"/>
                      <a:pt x="15" y="13"/>
                    </a:cubicBezTo>
                    <a:cubicBezTo>
                      <a:pt x="22" y="14"/>
                      <a:pt x="22" y="14"/>
                      <a:pt x="22" y="14"/>
                    </a:cubicBezTo>
                    <a:cubicBezTo>
                      <a:pt x="24" y="13"/>
                      <a:pt x="25" y="13"/>
                      <a:pt x="27" y="13"/>
                    </a:cubicBezTo>
                    <a:cubicBezTo>
                      <a:pt x="41" y="9"/>
                      <a:pt x="54" y="6"/>
                      <a:pt x="68" y="3"/>
                    </a:cubicBezTo>
                    <a:cubicBezTo>
                      <a:pt x="68" y="2"/>
                      <a:pt x="69" y="1"/>
                      <a:pt x="70" y="0"/>
                    </a:cubicBezTo>
                  </a:path>
                </a:pathLst>
              </a:custGeom>
              <a:solidFill>
                <a:srgbClr val="695F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56" name="Freeform 5710">
                <a:extLst>
                  <a:ext uri="{FF2B5EF4-FFF2-40B4-BE49-F238E27FC236}">
                    <a16:creationId xmlns:a16="http://schemas.microsoft.com/office/drawing/2014/main" id="{C711B390-5FDA-47BD-B34B-4E0FDDB0B7E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067" y="3099"/>
                <a:ext cx="28" cy="7"/>
              </a:xfrm>
              <a:custGeom>
                <a:avLst/>
                <a:gdLst>
                  <a:gd name="T0" fmla="*/ 24 w 27"/>
                  <a:gd name="T1" fmla="*/ 2 h 7"/>
                  <a:gd name="T2" fmla="*/ 5 w 27"/>
                  <a:gd name="T3" fmla="*/ 4 h 7"/>
                  <a:gd name="T4" fmla="*/ 0 w 27"/>
                  <a:gd name="T5" fmla="*/ 7 h 7"/>
                  <a:gd name="T6" fmla="*/ 25 w 27"/>
                  <a:gd name="T7" fmla="*/ 2 h 7"/>
                  <a:gd name="T8" fmla="*/ 24 w 27"/>
                  <a:gd name="T9" fmla="*/ 2 h 7"/>
                  <a:gd name="T10" fmla="*/ 24 w 27"/>
                  <a:gd name="T11" fmla="*/ 0 h 7"/>
                  <a:gd name="T12" fmla="*/ 24 w 27"/>
                  <a:gd name="T13" fmla="*/ 2 h 7"/>
                  <a:gd name="T14" fmla="*/ 28 w 27"/>
                  <a:gd name="T15" fmla="*/ 2 h 7"/>
                  <a:gd name="T16" fmla="*/ 31 w 27"/>
                  <a:gd name="T17" fmla="*/ 1 h 7"/>
                  <a:gd name="T18" fmla="*/ 24 w 27"/>
                  <a:gd name="T19" fmla="*/ 0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7" h="7">
                    <a:moveTo>
                      <a:pt x="20" y="2"/>
                    </a:moveTo>
                    <a:cubicBezTo>
                      <a:pt x="15" y="2"/>
                      <a:pt x="10" y="3"/>
                      <a:pt x="5" y="4"/>
                    </a:cubicBezTo>
                    <a:cubicBezTo>
                      <a:pt x="3" y="5"/>
                      <a:pt x="2" y="6"/>
                      <a:pt x="0" y="7"/>
                    </a:cubicBezTo>
                    <a:cubicBezTo>
                      <a:pt x="7" y="6"/>
                      <a:pt x="14" y="4"/>
                      <a:pt x="21" y="2"/>
                    </a:cubicBezTo>
                    <a:cubicBezTo>
                      <a:pt x="20" y="2"/>
                      <a:pt x="20" y="2"/>
                      <a:pt x="20" y="2"/>
                    </a:cubicBezTo>
                    <a:moveTo>
                      <a:pt x="20" y="0"/>
                    </a:moveTo>
                    <a:cubicBezTo>
                      <a:pt x="20" y="1"/>
                      <a:pt x="20" y="1"/>
                      <a:pt x="20" y="2"/>
                    </a:cubicBezTo>
                    <a:cubicBezTo>
                      <a:pt x="21" y="2"/>
                      <a:pt x="23" y="2"/>
                      <a:pt x="24" y="2"/>
                    </a:cubicBezTo>
                    <a:cubicBezTo>
                      <a:pt x="25" y="1"/>
                      <a:pt x="26" y="1"/>
                      <a:pt x="27" y="1"/>
                    </a:cubicBezTo>
                    <a:cubicBezTo>
                      <a:pt x="20" y="0"/>
                      <a:pt x="20" y="0"/>
                      <a:pt x="20" y="0"/>
                    </a:cubicBezTo>
                  </a:path>
                </a:pathLst>
              </a:custGeom>
              <a:solidFill>
                <a:srgbClr val="837A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57" name="Freeform 5711">
                <a:extLst>
                  <a:ext uri="{FF2B5EF4-FFF2-40B4-BE49-F238E27FC236}">
                    <a16:creationId xmlns:a16="http://schemas.microsoft.com/office/drawing/2014/main" id="{C38C3D46-D3F8-491D-A5E3-DBCAAE0065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1" y="3135"/>
                <a:ext cx="116" cy="15"/>
              </a:xfrm>
              <a:custGeom>
                <a:avLst/>
                <a:gdLst>
                  <a:gd name="T0" fmla="*/ 61 w 112"/>
                  <a:gd name="T1" fmla="*/ 0 h 14"/>
                  <a:gd name="T2" fmla="*/ 59 w 112"/>
                  <a:gd name="T3" fmla="*/ 0 h 14"/>
                  <a:gd name="T4" fmla="*/ 0 w 112"/>
                  <a:gd name="T5" fmla="*/ 5 h 14"/>
                  <a:gd name="T6" fmla="*/ 0 w 112"/>
                  <a:gd name="T7" fmla="*/ 12 h 14"/>
                  <a:gd name="T8" fmla="*/ 23 w 112"/>
                  <a:gd name="T9" fmla="*/ 5 h 14"/>
                  <a:gd name="T10" fmla="*/ 34 w 112"/>
                  <a:gd name="T11" fmla="*/ 5 h 14"/>
                  <a:gd name="T12" fmla="*/ 89 w 112"/>
                  <a:gd name="T13" fmla="*/ 12 h 14"/>
                  <a:gd name="T14" fmla="*/ 123 w 112"/>
                  <a:gd name="T15" fmla="*/ 18 h 14"/>
                  <a:gd name="T16" fmla="*/ 128 w 112"/>
                  <a:gd name="T17" fmla="*/ 13 h 14"/>
                  <a:gd name="T18" fmla="*/ 123 w 112"/>
                  <a:gd name="T19" fmla="*/ 6 h 14"/>
                  <a:gd name="T20" fmla="*/ 115 w 112"/>
                  <a:gd name="T21" fmla="*/ 5 h 14"/>
                  <a:gd name="T22" fmla="*/ 61 w 112"/>
                  <a:gd name="T23" fmla="*/ 0 h 14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12" h="14">
                    <a:moveTo>
                      <a:pt x="53" y="0"/>
                    </a:moveTo>
                    <a:cubicBezTo>
                      <a:pt x="53" y="0"/>
                      <a:pt x="52" y="0"/>
                      <a:pt x="51" y="0"/>
                    </a:cubicBezTo>
                    <a:cubicBezTo>
                      <a:pt x="34" y="0"/>
                      <a:pt x="17" y="2"/>
                      <a:pt x="0" y="5"/>
                    </a:cubicBezTo>
                    <a:cubicBezTo>
                      <a:pt x="0" y="6"/>
                      <a:pt x="0" y="7"/>
                      <a:pt x="0" y="8"/>
                    </a:cubicBezTo>
                    <a:cubicBezTo>
                      <a:pt x="8" y="6"/>
                      <a:pt x="15" y="5"/>
                      <a:pt x="19" y="5"/>
                    </a:cubicBezTo>
                    <a:cubicBezTo>
                      <a:pt x="22" y="5"/>
                      <a:pt x="26" y="5"/>
                      <a:pt x="30" y="5"/>
                    </a:cubicBezTo>
                    <a:cubicBezTo>
                      <a:pt x="46" y="5"/>
                      <a:pt x="63" y="6"/>
                      <a:pt x="77" y="8"/>
                    </a:cubicBezTo>
                    <a:cubicBezTo>
                      <a:pt x="86" y="9"/>
                      <a:pt x="96" y="12"/>
                      <a:pt x="107" y="14"/>
                    </a:cubicBezTo>
                    <a:cubicBezTo>
                      <a:pt x="108" y="12"/>
                      <a:pt x="110" y="11"/>
                      <a:pt x="112" y="9"/>
                    </a:cubicBezTo>
                    <a:cubicBezTo>
                      <a:pt x="111" y="8"/>
                      <a:pt x="109" y="7"/>
                      <a:pt x="107" y="6"/>
                    </a:cubicBezTo>
                    <a:cubicBezTo>
                      <a:pt x="105" y="6"/>
                      <a:pt x="102" y="5"/>
                      <a:pt x="99" y="5"/>
                    </a:cubicBezTo>
                    <a:cubicBezTo>
                      <a:pt x="87" y="2"/>
                      <a:pt x="72" y="0"/>
                      <a:pt x="53" y="0"/>
                    </a:cubicBezTo>
                  </a:path>
                </a:pathLst>
              </a:custGeom>
              <a:solidFill>
                <a:srgbClr val="9E97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58" name="Freeform 5712">
                <a:extLst>
                  <a:ext uri="{FF2B5EF4-FFF2-40B4-BE49-F238E27FC236}">
                    <a16:creationId xmlns:a16="http://schemas.microsoft.com/office/drawing/2014/main" id="{7E74FC11-343B-4392-8B15-973FB2F1D0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7" y="3140"/>
                <a:ext cx="74" cy="22"/>
              </a:xfrm>
              <a:custGeom>
                <a:avLst/>
                <a:gdLst>
                  <a:gd name="T0" fmla="*/ 80 w 72"/>
                  <a:gd name="T1" fmla="*/ 0 h 21"/>
                  <a:gd name="T2" fmla="*/ 0 w 72"/>
                  <a:gd name="T3" fmla="*/ 25 h 21"/>
                  <a:gd name="T4" fmla="*/ 80 w 72"/>
                  <a:gd name="T5" fmla="*/ 3 h 21"/>
                  <a:gd name="T6" fmla="*/ 80 w 72"/>
                  <a:gd name="T7" fmla="*/ 0 h 2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2" h="21">
                    <a:moveTo>
                      <a:pt x="72" y="0"/>
                    </a:moveTo>
                    <a:cubicBezTo>
                      <a:pt x="47" y="5"/>
                      <a:pt x="22" y="12"/>
                      <a:pt x="0" y="21"/>
                    </a:cubicBezTo>
                    <a:cubicBezTo>
                      <a:pt x="14" y="21"/>
                      <a:pt x="48" y="9"/>
                      <a:pt x="72" y="3"/>
                    </a:cubicBezTo>
                    <a:cubicBezTo>
                      <a:pt x="72" y="2"/>
                      <a:pt x="72" y="1"/>
                      <a:pt x="72" y="0"/>
                    </a:cubicBezTo>
                  </a:path>
                </a:pathLst>
              </a:custGeom>
              <a:solidFill>
                <a:srgbClr val="B0A9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59" name="Freeform 5713">
                <a:extLst>
                  <a:ext uri="{FF2B5EF4-FFF2-40B4-BE49-F238E27FC236}">
                    <a16:creationId xmlns:a16="http://schemas.microsoft.com/office/drawing/2014/main" id="{7EA62411-DC65-4EAF-973D-A29589199B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1" y="3151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1 h 1"/>
                  <a:gd name="T6" fmla="*/ 0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</a:path>
                </a:pathLst>
              </a:custGeom>
              <a:solidFill>
                <a:srgbClr val="9F97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60" name="Freeform 5714">
                <a:extLst>
                  <a:ext uri="{FF2B5EF4-FFF2-40B4-BE49-F238E27FC236}">
                    <a16:creationId xmlns:a16="http://schemas.microsoft.com/office/drawing/2014/main" id="{84839E58-7843-453C-A175-9E9A71DD65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2" y="3145"/>
                <a:ext cx="9" cy="7"/>
              </a:xfrm>
              <a:custGeom>
                <a:avLst/>
                <a:gdLst>
                  <a:gd name="T0" fmla="*/ 5 w 9"/>
                  <a:gd name="T1" fmla="*/ 0 h 7"/>
                  <a:gd name="T2" fmla="*/ 0 w 9"/>
                  <a:gd name="T3" fmla="*/ 5 h 7"/>
                  <a:gd name="T4" fmla="*/ 9 w 9"/>
                  <a:gd name="T5" fmla="*/ 7 h 7"/>
                  <a:gd name="T6" fmla="*/ 9 w 9"/>
                  <a:gd name="T7" fmla="*/ 6 h 7"/>
                  <a:gd name="T8" fmla="*/ 7 w 9"/>
                  <a:gd name="T9" fmla="*/ 2 h 7"/>
                  <a:gd name="T10" fmla="*/ 5 w 9"/>
                  <a:gd name="T11" fmla="*/ 0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9" h="7">
                    <a:moveTo>
                      <a:pt x="5" y="0"/>
                    </a:moveTo>
                    <a:cubicBezTo>
                      <a:pt x="3" y="2"/>
                      <a:pt x="1" y="3"/>
                      <a:pt x="0" y="5"/>
                    </a:cubicBezTo>
                    <a:cubicBezTo>
                      <a:pt x="3" y="6"/>
                      <a:pt x="6" y="6"/>
                      <a:pt x="9" y="7"/>
                    </a:cubicBezTo>
                    <a:cubicBezTo>
                      <a:pt x="9" y="7"/>
                      <a:pt x="9" y="6"/>
                      <a:pt x="9" y="6"/>
                    </a:cubicBezTo>
                    <a:cubicBezTo>
                      <a:pt x="9" y="5"/>
                      <a:pt x="8" y="3"/>
                      <a:pt x="7" y="2"/>
                    </a:cubicBezTo>
                    <a:cubicBezTo>
                      <a:pt x="6" y="1"/>
                      <a:pt x="6" y="1"/>
                      <a:pt x="5" y="0"/>
                    </a:cubicBezTo>
                  </a:path>
                </a:pathLst>
              </a:custGeom>
              <a:solidFill>
                <a:srgbClr val="C2BD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61" name="Freeform 5715">
                <a:extLst>
                  <a:ext uri="{FF2B5EF4-FFF2-40B4-BE49-F238E27FC236}">
                    <a16:creationId xmlns:a16="http://schemas.microsoft.com/office/drawing/2014/main" id="{24614637-74C6-43B8-9237-4E1FB7E1D41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211" y="3063"/>
                <a:ext cx="30" cy="3"/>
              </a:xfrm>
              <a:custGeom>
                <a:avLst/>
                <a:gdLst>
                  <a:gd name="T0" fmla="*/ 7 w 29"/>
                  <a:gd name="T1" fmla="*/ 1 h 3"/>
                  <a:gd name="T2" fmla="*/ 0 w 29"/>
                  <a:gd name="T3" fmla="*/ 3 h 3"/>
                  <a:gd name="T4" fmla="*/ 7 w 29"/>
                  <a:gd name="T5" fmla="*/ 1 h 3"/>
                  <a:gd name="T6" fmla="*/ 33 w 29"/>
                  <a:gd name="T7" fmla="*/ 0 h 3"/>
                  <a:gd name="T8" fmla="*/ 24 w 29"/>
                  <a:gd name="T9" fmla="*/ 1 h 3"/>
                  <a:gd name="T10" fmla="*/ 21 w 29"/>
                  <a:gd name="T11" fmla="*/ 0 h 3"/>
                  <a:gd name="T12" fmla="*/ 22 w 29"/>
                  <a:gd name="T13" fmla="*/ 1 h 3"/>
                  <a:gd name="T14" fmla="*/ 24 w 29"/>
                  <a:gd name="T15" fmla="*/ 2 h 3"/>
                  <a:gd name="T16" fmla="*/ 33 w 29"/>
                  <a:gd name="T17" fmla="*/ 0 h 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9" h="3">
                    <a:moveTo>
                      <a:pt x="7" y="1"/>
                    </a:moveTo>
                    <a:cubicBezTo>
                      <a:pt x="4" y="2"/>
                      <a:pt x="2" y="2"/>
                      <a:pt x="0" y="3"/>
                    </a:cubicBezTo>
                    <a:cubicBezTo>
                      <a:pt x="3" y="2"/>
                      <a:pt x="5" y="2"/>
                      <a:pt x="7" y="1"/>
                    </a:cubicBezTo>
                    <a:moveTo>
                      <a:pt x="29" y="0"/>
                    </a:moveTo>
                    <a:cubicBezTo>
                      <a:pt x="26" y="0"/>
                      <a:pt x="23" y="1"/>
                      <a:pt x="20" y="1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9" y="2"/>
                      <a:pt x="19" y="2"/>
                      <a:pt x="20" y="2"/>
                    </a:cubicBezTo>
                    <a:cubicBezTo>
                      <a:pt x="23" y="2"/>
                      <a:pt x="26" y="1"/>
                      <a:pt x="29" y="0"/>
                    </a:cubicBezTo>
                  </a:path>
                </a:pathLst>
              </a:custGeom>
              <a:solidFill>
                <a:srgbClr val="695F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62" name="Freeform 5716">
                <a:extLst>
                  <a:ext uri="{FF2B5EF4-FFF2-40B4-BE49-F238E27FC236}">
                    <a16:creationId xmlns:a16="http://schemas.microsoft.com/office/drawing/2014/main" id="{65272A55-EFC0-4CFD-BEDF-08D6F4724B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9" y="3114"/>
                <a:ext cx="15" cy="14"/>
              </a:xfrm>
              <a:custGeom>
                <a:avLst/>
                <a:gdLst>
                  <a:gd name="T0" fmla="*/ 15 w 15"/>
                  <a:gd name="T1" fmla="*/ 0 h 14"/>
                  <a:gd name="T2" fmla="*/ 0 w 15"/>
                  <a:gd name="T3" fmla="*/ 9 h 14"/>
                  <a:gd name="T4" fmla="*/ 4 w 15"/>
                  <a:gd name="T5" fmla="*/ 13 h 14"/>
                  <a:gd name="T6" fmla="*/ 5 w 15"/>
                  <a:gd name="T7" fmla="*/ 13 h 14"/>
                  <a:gd name="T8" fmla="*/ 15 w 15"/>
                  <a:gd name="T9" fmla="*/ 14 h 14"/>
                  <a:gd name="T10" fmla="*/ 15 w 15"/>
                  <a:gd name="T11" fmla="*/ 0 h 1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5" h="14">
                    <a:moveTo>
                      <a:pt x="15" y="0"/>
                    </a:moveTo>
                    <a:cubicBezTo>
                      <a:pt x="8" y="4"/>
                      <a:pt x="3" y="7"/>
                      <a:pt x="0" y="9"/>
                    </a:cubicBezTo>
                    <a:cubicBezTo>
                      <a:pt x="1" y="10"/>
                      <a:pt x="3" y="11"/>
                      <a:pt x="4" y="13"/>
                    </a:cubicBezTo>
                    <a:cubicBezTo>
                      <a:pt x="4" y="13"/>
                      <a:pt x="5" y="13"/>
                      <a:pt x="5" y="13"/>
                    </a:cubicBezTo>
                    <a:cubicBezTo>
                      <a:pt x="9" y="13"/>
                      <a:pt x="12" y="13"/>
                      <a:pt x="15" y="14"/>
                    </a:cubicBezTo>
                    <a:cubicBezTo>
                      <a:pt x="14" y="9"/>
                      <a:pt x="14" y="4"/>
                      <a:pt x="15" y="0"/>
                    </a:cubicBezTo>
                  </a:path>
                </a:pathLst>
              </a:custGeom>
              <a:solidFill>
                <a:srgbClr val="9E97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63" name="Freeform 5717">
                <a:extLst>
                  <a:ext uri="{FF2B5EF4-FFF2-40B4-BE49-F238E27FC236}">
                    <a16:creationId xmlns:a16="http://schemas.microsoft.com/office/drawing/2014/main" id="{E18FECB4-8FA5-45D7-AAD9-4C65297520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2" y="3131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1 h 2"/>
                  <a:gd name="T4" fmla="*/ 1 w 2"/>
                  <a:gd name="T5" fmla="*/ 2 h 2"/>
                  <a:gd name="T6" fmla="*/ 2 w 2"/>
                  <a:gd name="T7" fmla="*/ 2 h 2"/>
                  <a:gd name="T8" fmla="*/ 2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0" y="1"/>
                      <a:pt x="1" y="2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0"/>
                    </a:cubicBezTo>
                  </a:path>
                </a:pathLst>
              </a:custGeom>
              <a:solidFill>
                <a:srgbClr val="9F97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64" name="Freeform 5718">
                <a:extLst>
                  <a:ext uri="{FF2B5EF4-FFF2-40B4-BE49-F238E27FC236}">
                    <a16:creationId xmlns:a16="http://schemas.microsoft.com/office/drawing/2014/main" id="{1266BF35-139E-4169-B008-FB14BC7DC7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3" y="3127"/>
                <a:ext cx="11" cy="5"/>
              </a:xfrm>
              <a:custGeom>
                <a:avLst/>
                <a:gdLst>
                  <a:gd name="T0" fmla="*/ 0 w 11"/>
                  <a:gd name="T1" fmla="*/ 0 h 5"/>
                  <a:gd name="T2" fmla="*/ 3 w 11"/>
                  <a:gd name="T3" fmla="*/ 4 h 5"/>
                  <a:gd name="T4" fmla="*/ 5 w 11"/>
                  <a:gd name="T5" fmla="*/ 1 h 5"/>
                  <a:gd name="T6" fmla="*/ 9 w 11"/>
                  <a:gd name="T7" fmla="*/ 5 h 5"/>
                  <a:gd name="T8" fmla="*/ 11 w 11"/>
                  <a:gd name="T9" fmla="*/ 4 h 5"/>
                  <a:gd name="T10" fmla="*/ 11 w 11"/>
                  <a:gd name="T11" fmla="*/ 1 h 5"/>
                  <a:gd name="T12" fmla="*/ 1 w 11"/>
                  <a:gd name="T13" fmla="*/ 0 h 5"/>
                  <a:gd name="T14" fmla="*/ 0 w 11"/>
                  <a:gd name="T15" fmla="*/ 0 h 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1" h="5">
                    <a:moveTo>
                      <a:pt x="0" y="0"/>
                    </a:moveTo>
                    <a:cubicBezTo>
                      <a:pt x="1" y="1"/>
                      <a:pt x="2" y="2"/>
                      <a:pt x="3" y="4"/>
                    </a:cubicBezTo>
                    <a:cubicBezTo>
                      <a:pt x="4" y="3"/>
                      <a:pt x="4" y="2"/>
                      <a:pt x="5" y="1"/>
                    </a:cubicBezTo>
                    <a:cubicBezTo>
                      <a:pt x="6" y="3"/>
                      <a:pt x="7" y="4"/>
                      <a:pt x="9" y="5"/>
                    </a:cubicBezTo>
                    <a:cubicBezTo>
                      <a:pt x="10" y="5"/>
                      <a:pt x="10" y="4"/>
                      <a:pt x="11" y="4"/>
                    </a:cubicBezTo>
                    <a:cubicBezTo>
                      <a:pt x="11" y="3"/>
                      <a:pt x="11" y="2"/>
                      <a:pt x="11" y="1"/>
                    </a:cubicBezTo>
                    <a:cubicBezTo>
                      <a:pt x="8" y="0"/>
                      <a:pt x="5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</a:path>
                </a:pathLst>
              </a:custGeom>
              <a:solidFill>
                <a:srgbClr val="C2BD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65" name="Freeform 5719">
                <a:extLst>
                  <a:ext uri="{FF2B5EF4-FFF2-40B4-BE49-F238E27FC236}">
                    <a16:creationId xmlns:a16="http://schemas.microsoft.com/office/drawing/2014/main" id="{AFA9D7E2-C9CA-47B8-85E3-E955461098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4" y="3720"/>
                <a:ext cx="43" cy="21"/>
              </a:xfrm>
              <a:custGeom>
                <a:avLst/>
                <a:gdLst>
                  <a:gd name="T0" fmla="*/ 35 w 41"/>
                  <a:gd name="T1" fmla="*/ 0 h 20"/>
                  <a:gd name="T2" fmla="*/ 9 w 41"/>
                  <a:gd name="T3" fmla="*/ 3 h 20"/>
                  <a:gd name="T4" fmla="*/ 6 w 41"/>
                  <a:gd name="T5" fmla="*/ 6 h 20"/>
                  <a:gd name="T6" fmla="*/ 0 w 41"/>
                  <a:gd name="T7" fmla="*/ 14 h 20"/>
                  <a:gd name="T8" fmla="*/ 40 w 41"/>
                  <a:gd name="T9" fmla="*/ 24 h 20"/>
                  <a:gd name="T10" fmla="*/ 49 w 41"/>
                  <a:gd name="T11" fmla="*/ 8 h 20"/>
                  <a:gd name="T12" fmla="*/ 35 w 41"/>
                  <a:gd name="T13" fmla="*/ 0 h 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1" h="20">
                    <a:moveTo>
                      <a:pt x="29" y="0"/>
                    </a:moveTo>
                    <a:cubicBezTo>
                      <a:pt x="22" y="1"/>
                      <a:pt x="16" y="2"/>
                      <a:pt x="9" y="3"/>
                    </a:cubicBezTo>
                    <a:cubicBezTo>
                      <a:pt x="8" y="4"/>
                      <a:pt x="7" y="5"/>
                      <a:pt x="6" y="6"/>
                    </a:cubicBezTo>
                    <a:cubicBezTo>
                      <a:pt x="4" y="7"/>
                      <a:pt x="2" y="9"/>
                      <a:pt x="0" y="10"/>
                    </a:cubicBezTo>
                    <a:cubicBezTo>
                      <a:pt x="10" y="15"/>
                      <a:pt x="21" y="19"/>
                      <a:pt x="32" y="20"/>
                    </a:cubicBezTo>
                    <a:cubicBezTo>
                      <a:pt x="35" y="15"/>
                      <a:pt x="37" y="11"/>
                      <a:pt x="41" y="8"/>
                    </a:cubicBezTo>
                    <a:cubicBezTo>
                      <a:pt x="37" y="5"/>
                      <a:pt x="33" y="2"/>
                      <a:pt x="29" y="0"/>
                    </a:cubicBezTo>
                  </a:path>
                </a:pathLst>
              </a:custGeom>
              <a:solidFill>
                <a:srgbClr val="695F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66" name="Freeform 5720">
                <a:extLst>
                  <a:ext uri="{FF2B5EF4-FFF2-40B4-BE49-F238E27FC236}">
                    <a16:creationId xmlns:a16="http://schemas.microsoft.com/office/drawing/2014/main" id="{A3CFFD24-3AC3-48E6-9962-785A2F38E98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333" y="3662"/>
                <a:ext cx="326" cy="67"/>
              </a:xfrm>
              <a:custGeom>
                <a:avLst/>
                <a:gdLst>
                  <a:gd name="T0" fmla="*/ 0 w 314"/>
                  <a:gd name="T1" fmla="*/ 5 h 64"/>
                  <a:gd name="T2" fmla="*/ 32 w 314"/>
                  <a:gd name="T3" fmla="*/ 26 h 64"/>
                  <a:gd name="T4" fmla="*/ 79 w 314"/>
                  <a:gd name="T5" fmla="*/ 28 h 64"/>
                  <a:gd name="T6" fmla="*/ 98 w 314"/>
                  <a:gd name="T7" fmla="*/ 28 h 64"/>
                  <a:gd name="T8" fmla="*/ 93 w 314"/>
                  <a:gd name="T9" fmla="*/ 28 h 64"/>
                  <a:gd name="T10" fmla="*/ 108 w 314"/>
                  <a:gd name="T11" fmla="*/ 22 h 64"/>
                  <a:gd name="T12" fmla="*/ 105 w 314"/>
                  <a:gd name="T13" fmla="*/ 22 h 64"/>
                  <a:gd name="T14" fmla="*/ 0 w 314"/>
                  <a:gd name="T15" fmla="*/ 5 h 64"/>
                  <a:gd name="T16" fmla="*/ 317 w 314"/>
                  <a:gd name="T17" fmla="*/ 0 h 64"/>
                  <a:gd name="T18" fmla="*/ 199 w 314"/>
                  <a:gd name="T19" fmla="*/ 25 h 64"/>
                  <a:gd name="T20" fmla="*/ 170 w 314"/>
                  <a:gd name="T21" fmla="*/ 30 h 64"/>
                  <a:gd name="T22" fmla="*/ 175 w 314"/>
                  <a:gd name="T23" fmla="*/ 26 h 64"/>
                  <a:gd name="T24" fmla="*/ 141 w 314"/>
                  <a:gd name="T25" fmla="*/ 28 h 64"/>
                  <a:gd name="T26" fmla="*/ 179 w 314"/>
                  <a:gd name="T27" fmla="*/ 32 h 64"/>
                  <a:gd name="T28" fmla="*/ 67 w 314"/>
                  <a:gd name="T29" fmla="*/ 68 h 64"/>
                  <a:gd name="T30" fmla="*/ 83 w 314"/>
                  <a:gd name="T31" fmla="*/ 76 h 64"/>
                  <a:gd name="T32" fmla="*/ 111 w 314"/>
                  <a:gd name="T33" fmla="*/ 61 h 64"/>
                  <a:gd name="T34" fmla="*/ 201 w 314"/>
                  <a:gd name="T35" fmla="*/ 42 h 64"/>
                  <a:gd name="T36" fmla="*/ 364 w 314"/>
                  <a:gd name="T37" fmla="*/ 0 h 64"/>
                  <a:gd name="T38" fmla="*/ 358 w 314"/>
                  <a:gd name="T39" fmla="*/ 0 h 64"/>
                  <a:gd name="T40" fmla="*/ 317 w 314"/>
                  <a:gd name="T41" fmla="*/ 0 h 6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314" h="64">
                    <a:moveTo>
                      <a:pt x="0" y="5"/>
                    </a:moveTo>
                    <a:cubicBezTo>
                      <a:pt x="10" y="11"/>
                      <a:pt x="20" y="17"/>
                      <a:pt x="28" y="22"/>
                    </a:cubicBezTo>
                    <a:cubicBezTo>
                      <a:pt x="40" y="24"/>
                      <a:pt x="54" y="24"/>
                      <a:pt x="67" y="24"/>
                    </a:cubicBezTo>
                    <a:cubicBezTo>
                      <a:pt x="73" y="24"/>
                      <a:pt x="79" y="24"/>
                      <a:pt x="85" y="24"/>
                    </a:cubicBezTo>
                    <a:cubicBezTo>
                      <a:pt x="84" y="24"/>
                      <a:pt x="83" y="24"/>
                      <a:pt x="81" y="24"/>
                    </a:cubicBezTo>
                    <a:cubicBezTo>
                      <a:pt x="92" y="18"/>
                      <a:pt x="92" y="18"/>
                      <a:pt x="92" y="18"/>
                    </a:cubicBezTo>
                    <a:cubicBezTo>
                      <a:pt x="91" y="18"/>
                      <a:pt x="91" y="18"/>
                      <a:pt x="90" y="18"/>
                    </a:cubicBezTo>
                    <a:cubicBezTo>
                      <a:pt x="66" y="18"/>
                      <a:pt x="30" y="13"/>
                      <a:pt x="0" y="5"/>
                    </a:cubicBezTo>
                    <a:moveTo>
                      <a:pt x="273" y="0"/>
                    </a:moveTo>
                    <a:cubicBezTo>
                      <a:pt x="241" y="9"/>
                      <a:pt x="207" y="16"/>
                      <a:pt x="171" y="21"/>
                    </a:cubicBezTo>
                    <a:cubicBezTo>
                      <a:pt x="163" y="23"/>
                      <a:pt x="155" y="24"/>
                      <a:pt x="146" y="26"/>
                    </a:cubicBezTo>
                    <a:cubicBezTo>
                      <a:pt x="151" y="22"/>
                      <a:pt x="151" y="22"/>
                      <a:pt x="151" y="22"/>
                    </a:cubicBezTo>
                    <a:cubicBezTo>
                      <a:pt x="142" y="23"/>
                      <a:pt x="132" y="24"/>
                      <a:pt x="121" y="24"/>
                    </a:cubicBezTo>
                    <a:cubicBezTo>
                      <a:pt x="133" y="25"/>
                      <a:pt x="144" y="26"/>
                      <a:pt x="154" y="28"/>
                    </a:cubicBezTo>
                    <a:cubicBezTo>
                      <a:pt x="137" y="36"/>
                      <a:pt x="97" y="48"/>
                      <a:pt x="59" y="56"/>
                    </a:cubicBezTo>
                    <a:cubicBezTo>
                      <a:pt x="63" y="58"/>
                      <a:pt x="67" y="61"/>
                      <a:pt x="71" y="64"/>
                    </a:cubicBezTo>
                    <a:cubicBezTo>
                      <a:pt x="75" y="59"/>
                      <a:pt x="82" y="55"/>
                      <a:pt x="95" y="51"/>
                    </a:cubicBezTo>
                    <a:cubicBezTo>
                      <a:pt x="124" y="43"/>
                      <a:pt x="147" y="45"/>
                      <a:pt x="173" y="34"/>
                    </a:cubicBezTo>
                    <a:cubicBezTo>
                      <a:pt x="213" y="18"/>
                      <a:pt x="263" y="9"/>
                      <a:pt x="314" y="0"/>
                    </a:cubicBezTo>
                    <a:cubicBezTo>
                      <a:pt x="312" y="0"/>
                      <a:pt x="310" y="0"/>
                      <a:pt x="308" y="0"/>
                    </a:cubicBezTo>
                    <a:cubicBezTo>
                      <a:pt x="297" y="0"/>
                      <a:pt x="285" y="0"/>
                      <a:pt x="273" y="0"/>
                    </a:cubicBezTo>
                  </a:path>
                </a:pathLst>
              </a:custGeom>
              <a:solidFill>
                <a:srgbClr val="9F97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67" name="Freeform 5721">
                <a:extLst>
                  <a:ext uri="{FF2B5EF4-FFF2-40B4-BE49-F238E27FC236}">
                    <a16:creationId xmlns:a16="http://schemas.microsoft.com/office/drawing/2014/main" id="{490D61AE-39F4-4494-8330-02F95662BA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0" y="3177"/>
                <a:ext cx="9" cy="5"/>
              </a:xfrm>
              <a:custGeom>
                <a:avLst/>
                <a:gdLst>
                  <a:gd name="T0" fmla="*/ 0 w 8"/>
                  <a:gd name="T1" fmla="*/ 0 h 5"/>
                  <a:gd name="T2" fmla="*/ 3 w 8"/>
                  <a:gd name="T3" fmla="*/ 5 h 5"/>
                  <a:gd name="T4" fmla="*/ 12 w 8"/>
                  <a:gd name="T5" fmla="*/ 5 h 5"/>
                  <a:gd name="T6" fmla="*/ 0 w 8"/>
                  <a:gd name="T7" fmla="*/ 0 h 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" h="5">
                    <a:moveTo>
                      <a:pt x="0" y="0"/>
                    </a:moveTo>
                    <a:cubicBezTo>
                      <a:pt x="0" y="2"/>
                      <a:pt x="2" y="4"/>
                      <a:pt x="3" y="5"/>
                    </a:cubicBezTo>
                    <a:cubicBezTo>
                      <a:pt x="5" y="5"/>
                      <a:pt x="7" y="5"/>
                      <a:pt x="8" y="5"/>
                    </a:cubicBezTo>
                    <a:cubicBezTo>
                      <a:pt x="5" y="4"/>
                      <a:pt x="2" y="2"/>
                      <a:pt x="0" y="0"/>
                    </a:cubicBezTo>
                  </a:path>
                </a:pathLst>
              </a:custGeom>
              <a:solidFill>
                <a:srgbClr val="695F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68" name="Freeform 5722">
                <a:extLst>
                  <a:ext uri="{FF2B5EF4-FFF2-40B4-BE49-F238E27FC236}">
                    <a16:creationId xmlns:a16="http://schemas.microsoft.com/office/drawing/2014/main" id="{021171B7-B7C3-4955-92FE-B0063426FC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4" y="3182"/>
                <a:ext cx="6" cy="3"/>
              </a:xfrm>
              <a:custGeom>
                <a:avLst/>
                <a:gdLst>
                  <a:gd name="T0" fmla="*/ 0 w 6"/>
                  <a:gd name="T1" fmla="*/ 0 h 3"/>
                  <a:gd name="T2" fmla="*/ 2 w 6"/>
                  <a:gd name="T3" fmla="*/ 3 h 3"/>
                  <a:gd name="T4" fmla="*/ 6 w 6"/>
                  <a:gd name="T5" fmla="*/ 1 h 3"/>
                  <a:gd name="T6" fmla="*/ 5 w 6"/>
                  <a:gd name="T7" fmla="*/ 0 h 3"/>
                  <a:gd name="T8" fmla="*/ 0 w 6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3">
                    <a:moveTo>
                      <a:pt x="0" y="0"/>
                    </a:moveTo>
                    <a:cubicBezTo>
                      <a:pt x="1" y="1"/>
                      <a:pt x="2" y="2"/>
                      <a:pt x="2" y="3"/>
                    </a:cubicBezTo>
                    <a:cubicBezTo>
                      <a:pt x="4" y="2"/>
                      <a:pt x="5" y="2"/>
                      <a:pt x="6" y="1"/>
                    </a:cubicBezTo>
                    <a:cubicBezTo>
                      <a:pt x="6" y="1"/>
                      <a:pt x="6" y="1"/>
                      <a:pt x="5" y="0"/>
                    </a:cubicBezTo>
                    <a:cubicBezTo>
                      <a:pt x="4" y="0"/>
                      <a:pt x="2" y="0"/>
                      <a:pt x="0" y="0"/>
                    </a:cubicBezTo>
                  </a:path>
                </a:pathLst>
              </a:custGeom>
              <a:solidFill>
                <a:srgbClr val="9E97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69" name="Freeform 5723">
                <a:extLst>
                  <a:ext uri="{FF2B5EF4-FFF2-40B4-BE49-F238E27FC236}">
                    <a16:creationId xmlns:a16="http://schemas.microsoft.com/office/drawing/2014/main" id="{9372A8E1-5BE5-4FDD-8858-AAC15BDD40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8" y="3169"/>
                <a:ext cx="36" cy="14"/>
              </a:xfrm>
              <a:custGeom>
                <a:avLst/>
                <a:gdLst>
                  <a:gd name="T0" fmla="*/ 1 w 34"/>
                  <a:gd name="T1" fmla="*/ 0 h 14"/>
                  <a:gd name="T2" fmla="*/ 0 w 34"/>
                  <a:gd name="T3" fmla="*/ 0 h 14"/>
                  <a:gd name="T4" fmla="*/ 2 w 34"/>
                  <a:gd name="T5" fmla="*/ 8 h 14"/>
                  <a:gd name="T6" fmla="*/ 14 w 34"/>
                  <a:gd name="T7" fmla="*/ 13 h 14"/>
                  <a:gd name="T8" fmla="*/ 17 w 34"/>
                  <a:gd name="T9" fmla="*/ 14 h 14"/>
                  <a:gd name="T10" fmla="*/ 42 w 34"/>
                  <a:gd name="T11" fmla="*/ 9 h 14"/>
                  <a:gd name="T12" fmla="*/ 20 w 34"/>
                  <a:gd name="T13" fmla="*/ 3 h 14"/>
                  <a:gd name="T14" fmla="*/ 1 w 34"/>
                  <a:gd name="T15" fmla="*/ 1 h 14"/>
                  <a:gd name="T16" fmla="*/ 1 w 34"/>
                  <a:gd name="T17" fmla="*/ 0 h 1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4" h="14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3"/>
                      <a:pt x="0" y="5"/>
                      <a:pt x="2" y="8"/>
                    </a:cubicBezTo>
                    <a:cubicBezTo>
                      <a:pt x="4" y="10"/>
                      <a:pt x="7" y="12"/>
                      <a:pt x="10" y="13"/>
                    </a:cubicBezTo>
                    <a:cubicBezTo>
                      <a:pt x="11" y="14"/>
                      <a:pt x="12" y="14"/>
                      <a:pt x="13" y="14"/>
                    </a:cubicBezTo>
                    <a:cubicBezTo>
                      <a:pt x="20" y="11"/>
                      <a:pt x="27" y="10"/>
                      <a:pt x="34" y="9"/>
                    </a:cubicBezTo>
                    <a:cubicBezTo>
                      <a:pt x="27" y="8"/>
                      <a:pt x="21" y="5"/>
                      <a:pt x="16" y="3"/>
                    </a:cubicBezTo>
                    <a:cubicBezTo>
                      <a:pt x="10" y="2"/>
                      <a:pt x="6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9F97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70" name="Freeform 5724">
                <a:extLst>
                  <a:ext uri="{FF2B5EF4-FFF2-40B4-BE49-F238E27FC236}">
                    <a16:creationId xmlns:a16="http://schemas.microsoft.com/office/drawing/2014/main" id="{A0A985BB-D4B6-43F8-96EA-5474E2EC1C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8" y="3164"/>
                <a:ext cx="1" cy="5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10 h 4"/>
                  <a:gd name="T4" fmla="*/ 1 w 1"/>
                  <a:gd name="T5" fmla="*/ 10 h 4"/>
                  <a:gd name="T6" fmla="*/ 1 w 1"/>
                  <a:gd name="T7" fmla="*/ 0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1"/>
                      <a:pt x="0" y="3"/>
                      <a:pt x="0" y="4"/>
                    </a:cubicBezTo>
                    <a:cubicBezTo>
                      <a:pt x="0" y="4"/>
                      <a:pt x="1" y="4"/>
                      <a:pt x="1" y="4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C2BD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71" name="Freeform 5725">
                <a:extLst>
                  <a:ext uri="{FF2B5EF4-FFF2-40B4-BE49-F238E27FC236}">
                    <a16:creationId xmlns:a16="http://schemas.microsoft.com/office/drawing/2014/main" id="{455EB34D-6F7E-4677-B9E4-2D30608DB7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9" y="3182"/>
                <a:ext cx="3" cy="1"/>
              </a:xfrm>
              <a:custGeom>
                <a:avLst/>
                <a:gdLst>
                  <a:gd name="T0" fmla="*/ 0 w 3"/>
                  <a:gd name="T1" fmla="*/ 0 h 1"/>
                  <a:gd name="T2" fmla="*/ 1 w 3"/>
                  <a:gd name="T3" fmla="*/ 1 h 1"/>
                  <a:gd name="T4" fmla="*/ 3 w 3"/>
                  <a:gd name="T5" fmla="*/ 1 h 1"/>
                  <a:gd name="T6" fmla="*/ 0 w 3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3" y="1"/>
                    </a:cubicBezTo>
                    <a:cubicBezTo>
                      <a:pt x="2" y="1"/>
                      <a:pt x="1" y="1"/>
                      <a:pt x="0" y="0"/>
                    </a:cubicBezTo>
                  </a:path>
                </a:pathLst>
              </a:custGeom>
              <a:solidFill>
                <a:srgbClr val="C2BD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72" name="Freeform 5726">
                <a:extLst>
                  <a:ext uri="{FF2B5EF4-FFF2-40B4-BE49-F238E27FC236}">
                    <a16:creationId xmlns:a16="http://schemas.microsoft.com/office/drawing/2014/main" id="{005EF41F-FE43-42F3-9F08-13D31F0710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1" y="3164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  <a:gd name="T6" fmla="*/ 0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9F97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73" name="Freeform 5727">
                <a:extLst>
                  <a:ext uri="{FF2B5EF4-FFF2-40B4-BE49-F238E27FC236}">
                    <a16:creationId xmlns:a16="http://schemas.microsoft.com/office/drawing/2014/main" id="{2E9C70FF-BE2A-4605-9C7B-935C85F2B5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17" y="3629"/>
                <a:ext cx="113" cy="38"/>
              </a:xfrm>
              <a:custGeom>
                <a:avLst/>
                <a:gdLst>
                  <a:gd name="T0" fmla="*/ 114 w 109"/>
                  <a:gd name="T1" fmla="*/ 0 h 36"/>
                  <a:gd name="T2" fmla="*/ 105 w 109"/>
                  <a:gd name="T3" fmla="*/ 4 h 36"/>
                  <a:gd name="T4" fmla="*/ 0 w 109"/>
                  <a:gd name="T5" fmla="*/ 37 h 36"/>
                  <a:gd name="T6" fmla="*/ 13 w 109"/>
                  <a:gd name="T7" fmla="*/ 44 h 36"/>
                  <a:gd name="T8" fmla="*/ 20 w 109"/>
                  <a:gd name="T9" fmla="*/ 44 h 36"/>
                  <a:gd name="T10" fmla="*/ 68 w 109"/>
                  <a:gd name="T11" fmla="*/ 26 h 36"/>
                  <a:gd name="T12" fmla="*/ 125 w 109"/>
                  <a:gd name="T13" fmla="*/ 8 h 36"/>
                  <a:gd name="T14" fmla="*/ 114 w 109"/>
                  <a:gd name="T15" fmla="*/ 0 h 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09" h="36">
                    <a:moveTo>
                      <a:pt x="98" y="0"/>
                    </a:moveTo>
                    <a:cubicBezTo>
                      <a:pt x="96" y="1"/>
                      <a:pt x="94" y="3"/>
                      <a:pt x="91" y="4"/>
                    </a:cubicBezTo>
                    <a:cubicBezTo>
                      <a:pt x="61" y="18"/>
                      <a:pt x="31" y="25"/>
                      <a:pt x="0" y="29"/>
                    </a:cubicBezTo>
                    <a:cubicBezTo>
                      <a:pt x="5" y="32"/>
                      <a:pt x="9" y="35"/>
                      <a:pt x="13" y="36"/>
                    </a:cubicBezTo>
                    <a:cubicBezTo>
                      <a:pt x="14" y="36"/>
                      <a:pt x="15" y="36"/>
                      <a:pt x="16" y="36"/>
                    </a:cubicBezTo>
                    <a:cubicBezTo>
                      <a:pt x="28" y="36"/>
                      <a:pt x="49" y="25"/>
                      <a:pt x="60" y="22"/>
                    </a:cubicBezTo>
                    <a:cubicBezTo>
                      <a:pt x="75" y="18"/>
                      <a:pt x="97" y="14"/>
                      <a:pt x="109" y="8"/>
                    </a:cubicBezTo>
                    <a:cubicBezTo>
                      <a:pt x="105" y="6"/>
                      <a:pt x="101" y="3"/>
                      <a:pt x="98" y="0"/>
                    </a:cubicBezTo>
                  </a:path>
                </a:pathLst>
              </a:custGeom>
              <a:solidFill>
                <a:srgbClr val="9F97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74" name="Freeform 5728">
                <a:extLst>
                  <a:ext uri="{FF2B5EF4-FFF2-40B4-BE49-F238E27FC236}">
                    <a16:creationId xmlns:a16="http://schemas.microsoft.com/office/drawing/2014/main" id="{6E4A6DCA-0B43-4812-98FB-AF767D5F8D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8" y="3132"/>
                <a:ext cx="5" cy="6"/>
              </a:xfrm>
              <a:custGeom>
                <a:avLst/>
                <a:gdLst>
                  <a:gd name="T0" fmla="*/ 4 w 5"/>
                  <a:gd name="T1" fmla="*/ 0 h 6"/>
                  <a:gd name="T2" fmla="*/ 0 w 5"/>
                  <a:gd name="T3" fmla="*/ 1 h 6"/>
                  <a:gd name="T4" fmla="*/ 5 w 5"/>
                  <a:gd name="T5" fmla="*/ 6 h 6"/>
                  <a:gd name="T6" fmla="*/ 5 w 5"/>
                  <a:gd name="T7" fmla="*/ 1 h 6"/>
                  <a:gd name="T8" fmla="*/ 5 w 5"/>
                  <a:gd name="T9" fmla="*/ 1 h 6"/>
                  <a:gd name="T10" fmla="*/ 4 w 5"/>
                  <a:gd name="T11" fmla="*/ 0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" h="6">
                    <a:moveTo>
                      <a:pt x="4" y="0"/>
                    </a:moveTo>
                    <a:cubicBezTo>
                      <a:pt x="3" y="0"/>
                      <a:pt x="2" y="1"/>
                      <a:pt x="0" y="1"/>
                    </a:cubicBezTo>
                    <a:cubicBezTo>
                      <a:pt x="2" y="2"/>
                      <a:pt x="3" y="4"/>
                      <a:pt x="5" y="6"/>
                    </a:cubicBezTo>
                    <a:cubicBezTo>
                      <a:pt x="4" y="4"/>
                      <a:pt x="4" y="3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4" y="0"/>
                      <a:pt x="4" y="0"/>
                    </a:cubicBezTo>
                  </a:path>
                </a:pathLst>
              </a:custGeom>
              <a:solidFill>
                <a:srgbClr val="C3BE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75" name="Freeform 5729">
                <a:extLst>
                  <a:ext uri="{FF2B5EF4-FFF2-40B4-BE49-F238E27FC236}">
                    <a16:creationId xmlns:a16="http://schemas.microsoft.com/office/drawing/2014/main" id="{CD4CEB56-84FA-4416-96FD-2851D54315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6" y="3128"/>
                <a:ext cx="6" cy="5"/>
              </a:xfrm>
              <a:custGeom>
                <a:avLst/>
                <a:gdLst>
                  <a:gd name="T0" fmla="*/ 2 w 6"/>
                  <a:gd name="T1" fmla="*/ 0 h 5"/>
                  <a:gd name="T2" fmla="*/ 0 w 6"/>
                  <a:gd name="T3" fmla="*/ 3 h 5"/>
                  <a:gd name="T4" fmla="*/ 2 w 6"/>
                  <a:gd name="T5" fmla="*/ 5 h 5"/>
                  <a:gd name="T6" fmla="*/ 6 w 6"/>
                  <a:gd name="T7" fmla="*/ 4 h 5"/>
                  <a:gd name="T8" fmla="*/ 2 w 6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2" y="0"/>
                    </a:moveTo>
                    <a:cubicBezTo>
                      <a:pt x="1" y="1"/>
                      <a:pt x="1" y="2"/>
                      <a:pt x="0" y="3"/>
                    </a:cubicBezTo>
                    <a:cubicBezTo>
                      <a:pt x="1" y="3"/>
                      <a:pt x="2" y="4"/>
                      <a:pt x="2" y="5"/>
                    </a:cubicBezTo>
                    <a:cubicBezTo>
                      <a:pt x="4" y="5"/>
                      <a:pt x="5" y="4"/>
                      <a:pt x="6" y="4"/>
                    </a:cubicBezTo>
                    <a:cubicBezTo>
                      <a:pt x="4" y="3"/>
                      <a:pt x="3" y="2"/>
                      <a:pt x="2" y="0"/>
                    </a:cubicBezTo>
                  </a:path>
                </a:pathLst>
              </a:custGeom>
              <a:solidFill>
                <a:srgbClr val="DAD7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76" name="Freeform 5730">
                <a:extLst>
                  <a:ext uri="{FF2B5EF4-FFF2-40B4-BE49-F238E27FC236}">
                    <a16:creationId xmlns:a16="http://schemas.microsoft.com/office/drawing/2014/main" id="{F268CD05-B828-4FE2-A7C1-11375FD87D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9" y="3164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BD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77" name="Freeform 5731">
                <a:extLst>
                  <a:ext uri="{FF2B5EF4-FFF2-40B4-BE49-F238E27FC236}">
                    <a16:creationId xmlns:a16="http://schemas.microsoft.com/office/drawing/2014/main" id="{E109351C-4D80-4D95-9DA8-9905C68B38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9" y="3164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78" name="Freeform 5732">
                <a:extLst>
                  <a:ext uri="{FF2B5EF4-FFF2-40B4-BE49-F238E27FC236}">
                    <a16:creationId xmlns:a16="http://schemas.microsoft.com/office/drawing/2014/main" id="{16FC17CE-7ECB-4680-894C-D4AB9488181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144" y="3061"/>
                <a:ext cx="84" cy="25"/>
              </a:xfrm>
              <a:custGeom>
                <a:avLst/>
                <a:gdLst>
                  <a:gd name="T0" fmla="*/ 74 w 81"/>
                  <a:gd name="T1" fmla="*/ 5 h 24"/>
                  <a:gd name="T2" fmla="*/ 0 w 81"/>
                  <a:gd name="T3" fmla="*/ 28 h 24"/>
                  <a:gd name="T4" fmla="*/ 26 w 81"/>
                  <a:gd name="T5" fmla="*/ 23 h 24"/>
                  <a:gd name="T6" fmla="*/ 23 w 81"/>
                  <a:gd name="T7" fmla="*/ 25 h 24"/>
                  <a:gd name="T8" fmla="*/ 23 w 81"/>
                  <a:gd name="T9" fmla="*/ 25 h 24"/>
                  <a:gd name="T10" fmla="*/ 69 w 81"/>
                  <a:gd name="T11" fmla="*/ 10 h 24"/>
                  <a:gd name="T12" fmla="*/ 74 w 81"/>
                  <a:gd name="T13" fmla="*/ 5 h 24"/>
                  <a:gd name="T14" fmla="*/ 91 w 81"/>
                  <a:gd name="T15" fmla="*/ 0 h 24"/>
                  <a:gd name="T16" fmla="*/ 83 w 81"/>
                  <a:gd name="T17" fmla="*/ 3 h 24"/>
                  <a:gd name="T18" fmla="*/ 93 w 81"/>
                  <a:gd name="T19" fmla="*/ 2 h 24"/>
                  <a:gd name="T20" fmla="*/ 93 w 81"/>
                  <a:gd name="T21" fmla="*/ 2 h 24"/>
                  <a:gd name="T22" fmla="*/ 91 w 81"/>
                  <a:gd name="T23" fmla="*/ 0 h 24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81" h="24">
                    <a:moveTo>
                      <a:pt x="64" y="5"/>
                    </a:moveTo>
                    <a:cubicBezTo>
                      <a:pt x="42" y="10"/>
                      <a:pt x="8" y="14"/>
                      <a:pt x="0" y="24"/>
                    </a:cubicBezTo>
                    <a:cubicBezTo>
                      <a:pt x="7" y="22"/>
                      <a:pt x="15" y="21"/>
                      <a:pt x="22" y="19"/>
                    </a:cubicBezTo>
                    <a:cubicBezTo>
                      <a:pt x="19" y="21"/>
                      <a:pt x="19" y="21"/>
                      <a:pt x="19" y="21"/>
                    </a:cubicBezTo>
                    <a:cubicBezTo>
                      <a:pt x="19" y="21"/>
                      <a:pt x="19" y="21"/>
                      <a:pt x="19" y="21"/>
                    </a:cubicBezTo>
                    <a:cubicBezTo>
                      <a:pt x="33" y="18"/>
                      <a:pt x="47" y="14"/>
                      <a:pt x="61" y="10"/>
                    </a:cubicBezTo>
                    <a:cubicBezTo>
                      <a:pt x="61" y="8"/>
                      <a:pt x="61" y="6"/>
                      <a:pt x="64" y="5"/>
                    </a:cubicBezTo>
                    <a:moveTo>
                      <a:pt x="79" y="0"/>
                    </a:moveTo>
                    <a:cubicBezTo>
                      <a:pt x="77" y="1"/>
                      <a:pt x="74" y="2"/>
                      <a:pt x="71" y="3"/>
                    </a:cubicBezTo>
                    <a:cubicBezTo>
                      <a:pt x="74" y="3"/>
                      <a:pt x="77" y="2"/>
                      <a:pt x="81" y="2"/>
                    </a:cubicBezTo>
                    <a:cubicBezTo>
                      <a:pt x="81" y="2"/>
                      <a:pt x="81" y="2"/>
                      <a:pt x="81" y="2"/>
                    </a:cubicBezTo>
                    <a:cubicBezTo>
                      <a:pt x="79" y="0"/>
                      <a:pt x="79" y="0"/>
                      <a:pt x="79" y="0"/>
                    </a:cubicBezTo>
                  </a:path>
                </a:pathLst>
              </a:custGeom>
              <a:solidFill>
                <a:srgbClr val="695F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79" name="Freeform 5733">
                <a:extLst>
                  <a:ext uri="{FF2B5EF4-FFF2-40B4-BE49-F238E27FC236}">
                    <a16:creationId xmlns:a16="http://schemas.microsoft.com/office/drawing/2014/main" id="{00A0DFBE-C78F-4655-8F36-29076111BE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2" y="3080"/>
                <a:ext cx="25" cy="9"/>
              </a:xfrm>
              <a:custGeom>
                <a:avLst/>
                <a:gdLst>
                  <a:gd name="T0" fmla="*/ 28 w 24"/>
                  <a:gd name="T1" fmla="*/ 0 h 8"/>
                  <a:gd name="T2" fmla="*/ 2 w 24"/>
                  <a:gd name="T3" fmla="*/ 9 h 8"/>
                  <a:gd name="T4" fmla="*/ 0 w 24"/>
                  <a:gd name="T5" fmla="*/ 12 h 8"/>
                  <a:gd name="T6" fmla="*/ 2 w 24"/>
                  <a:gd name="T7" fmla="*/ 11 h 8"/>
                  <a:gd name="T8" fmla="*/ 3 w 24"/>
                  <a:gd name="T9" fmla="*/ 11 h 8"/>
                  <a:gd name="T10" fmla="*/ 10 w 24"/>
                  <a:gd name="T11" fmla="*/ 8 h 8"/>
                  <a:gd name="T12" fmla="*/ 16 w 24"/>
                  <a:gd name="T13" fmla="*/ 9 h 8"/>
                  <a:gd name="T14" fmla="*/ 25 w 24"/>
                  <a:gd name="T15" fmla="*/ 2 h 8"/>
                  <a:gd name="T16" fmla="*/ 25 w 24"/>
                  <a:gd name="T17" fmla="*/ 2 h 8"/>
                  <a:gd name="T18" fmla="*/ 28 w 24"/>
                  <a:gd name="T19" fmla="*/ 0 h 8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4" h="8">
                    <a:moveTo>
                      <a:pt x="24" y="0"/>
                    </a:moveTo>
                    <a:cubicBezTo>
                      <a:pt x="17" y="2"/>
                      <a:pt x="9" y="3"/>
                      <a:pt x="2" y="5"/>
                    </a:cubicBezTo>
                    <a:cubicBezTo>
                      <a:pt x="1" y="6"/>
                      <a:pt x="0" y="7"/>
                      <a:pt x="0" y="8"/>
                    </a:cubicBezTo>
                    <a:cubicBezTo>
                      <a:pt x="1" y="8"/>
                      <a:pt x="1" y="7"/>
                      <a:pt x="2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5" y="5"/>
                      <a:pt x="8" y="4"/>
                      <a:pt x="10" y="4"/>
                    </a:cubicBezTo>
                    <a:cubicBezTo>
                      <a:pt x="10" y="4"/>
                      <a:pt x="11" y="4"/>
                      <a:pt x="12" y="5"/>
                    </a:cubicBezTo>
                    <a:cubicBezTo>
                      <a:pt x="15" y="4"/>
                      <a:pt x="18" y="3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4" y="0"/>
                      <a:pt x="24" y="0"/>
                      <a:pt x="24" y="0"/>
                    </a:cubicBezTo>
                  </a:path>
                </a:pathLst>
              </a:custGeom>
              <a:solidFill>
                <a:srgbClr val="9F97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80" name="Freeform 5734">
                <a:extLst>
                  <a:ext uri="{FF2B5EF4-FFF2-40B4-BE49-F238E27FC236}">
                    <a16:creationId xmlns:a16="http://schemas.microsoft.com/office/drawing/2014/main" id="{D787C0CA-A2AE-4EB5-BE18-94D2BFE7A1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8" y="3063"/>
                <a:ext cx="23" cy="8"/>
              </a:xfrm>
              <a:custGeom>
                <a:avLst/>
                <a:gdLst>
                  <a:gd name="T0" fmla="*/ 20 w 23"/>
                  <a:gd name="T1" fmla="*/ 0 h 8"/>
                  <a:gd name="T2" fmla="*/ 10 w 23"/>
                  <a:gd name="T3" fmla="*/ 1 h 8"/>
                  <a:gd name="T4" fmla="*/ 3 w 23"/>
                  <a:gd name="T5" fmla="*/ 3 h 8"/>
                  <a:gd name="T6" fmla="*/ 0 w 23"/>
                  <a:gd name="T7" fmla="*/ 8 h 8"/>
                  <a:gd name="T8" fmla="*/ 17 w 23"/>
                  <a:gd name="T9" fmla="*/ 4 h 8"/>
                  <a:gd name="T10" fmla="*/ 15 w 23"/>
                  <a:gd name="T11" fmla="*/ 3 h 8"/>
                  <a:gd name="T12" fmla="*/ 18 w 23"/>
                  <a:gd name="T13" fmla="*/ 4 h 8"/>
                  <a:gd name="T14" fmla="*/ 23 w 23"/>
                  <a:gd name="T15" fmla="*/ 2 h 8"/>
                  <a:gd name="T16" fmla="*/ 21 w 23"/>
                  <a:gd name="T17" fmla="*/ 1 h 8"/>
                  <a:gd name="T18" fmla="*/ 20 w 23"/>
                  <a:gd name="T19" fmla="*/ 0 h 8"/>
                  <a:gd name="T20" fmla="*/ 20 w 23"/>
                  <a:gd name="T21" fmla="*/ 0 h 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3" h="8">
                    <a:moveTo>
                      <a:pt x="20" y="0"/>
                    </a:moveTo>
                    <a:cubicBezTo>
                      <a:pt x="16" y="0"/>
                      <a:pt x="13" y="1"/>
                      <a:pt x="10" y="1"/>
                    </a:cubicBezTo>
                    <a:cubicBezTo>
                      <a:pt x="8" y="2"/>
                      <a:pt x="6" y="2"/>
                      <a:pt x="3" y="3"/>
                    </a:cubicBezTo>
                    <a:cubicBezTo>
                      <a:pt x="0" y="4"/>
                      <a:pt x="0" y="6"/>
                      <a:pt x="0" y="8"/>
                    </a:cubicBezTo>
                    <a:cubicBezTo>
                      <a:pt x="6" y="7"/>
                      <a:pt x="12" y="5"/>
                      <a:pt x="17" y="4"/>
                    </a:cubicBezTo>
                    <a:cubicBezTo>
                      <a:pt x="17" y="4"/>
                      <a:pt x="16" y="3"/>
                      <a:pt x="15" y="3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20" y="3"/>
                      <a:pt x="21" y="3"/>
                      <a:pt x="23" y="2"/>
                    </a:cubicBezTo>
                    <a:cubicBezTo>
                      <a:pt x="22" y="2"/>
                      <a:pt x="22" y="2"/>
                      <a:pt x="21" y="1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0" y="0"/>
                      <a:pt x="20" y="0"/>
                      <a:pt x="20" y="0"/>
                    </a:cubicBezTo>
                  </a:path>
                </a:pathLst>
              </a:custGeom>
              <a:solidFill>
                <a:srgbClr val="9F97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81" name="Freeform 5735">
                <a:extLst>
                  <a:ext uri="{FF2B5EF4-FFF2-40B4-BE49-F238E27FC236}">
                    <a16:creationId xmlns:a16="http://schemas.microsoft.com/office/drawing/2014/main" id="{841B8982-C33A-408D-8FF2-F8E8B4772B8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231" y="3130"/>
                <a:ext cx="92" cy="47"/>
              </a:xfrm>
              <a:custGeom>
                <a:avLst/>
                <a:gdLst>
                  <a:gd name="T0" fmla="*/ 69 w 88"/>
                  <a:gd name="T1" fmla="*/ 40 h 45"/>
                  <a:gd name="T2" fmla="*/ 44 w 88"/>
                  <a:gd name="T3" fmla="*/ 19 h 45"/>
                  <a:gd name="T4" fmla="*/ 42 w 88"/>
                  <a:gd name="T5" fmla="*/ 17 h 45"/>
                  <a:gd name="T6" fmla="*/ 69 w 88"/>
                  <a:gd name="T7" fmla="*/ 40 h 45"/>
                  <a:gd name="T8" fmla="*/ 62 w 88"/>
                  <a:gd name="T9" fmla="*/ 0 h 45"/>
                  <a:gd name="T10" fmla="*/ 58 w 88"/>
                  <a:gd name="T11" fmla="*/ 2 h 45"/>
                  <a:gd name="T12" fmla="*/ 18 w 88"/>
                  <a:gd name="T13" fmla="*/ 18 h 45"/>
                  <a:gd name="T14" fmla="*/ 8 w 88"/>
                  <a:gd name="T15" fmla="*/ 18 h 45"/>
                  <a:gd name="T16" fmla="*/ 19 w 88"/>
                  <a:gd name="T17" fmla="*/ 25 h 45"/>
                  <a:gd name="T18" fmla="*/ 9 w 88"/>
                  <a:gd name="T19" fmla="*/ 25 h 45"/>
                  <a:gd name="T20" fmla="*/ 0 w 88"/>
                  <a:gd name="T21" fmla="*/ 25 h 45"/>
                  <a:gd name="T22" fmla="*/ 1 w 88"/>
                  <a:gd name="T23" fmla="*/ 27 h 45"/>
                  <a:gd name="T24" fmla="*/ 10 w 88"/>
                  <a:gd name="T25" fmla="*/ 36 h 45"/>
                  <a:gd name="T26" fmla="*/ 6 w 88"/>
                  <a:gd name="T27" fmla="*/ 44 h 45"/>
                  <a:gd name="T28" fmla="*/ 17 w 88"/>
                  <a:gd name="T29" fmla="*/ 48 h 45"/>
                  <a:gd name="T30" fmla="*/ 52 w 88"/>
                  <a:gd name="T31" fmla="*/ 53 h 45"/>
                  <a:gd name="T32" fmla="*/ 72 w 88"/>
                  <a:gd name="T33" fmla="*/ 52 h 45"/>
                  <a:gd name="T34" fmla="*/ 100 w 88"/>
                  <a:gd name="T35" fmla="*/ 46 h 45"/>
                  <a:gd name="T36" fmla="*/ 89 w 88"/>
                  <a:gd name="T37" fmla="*/ 17 h 45"/>
                  <a:gd name="T38" fmla="*/ 62 w 88"/>
                  <a:gd name="T39" fmla="*/ 0 h 45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88" h="45">
                    <a:moveTo>
                      <a:pt x="57" y="33"/>
                    </a:moveTo>
                    <a:cubicBezTo>
                      <a:pt x="43" y="30"/>
                      <a:pt x="29" y="15"/>
                      <a:pt x="36" y="15"/>
                    </a:cubicBezTo>
                    <a:cubicBezTo>
                      <a:pt x="34" y="13"/>
                      <a:pt x="34" y="13"/>
                      <a:pt x="34" y="13"/>
                    </a:cubicBezTo>
                    <a:cubicBezTo>
                      <a:pt x="51" y="14"/>
                      <a:pt x="58" y="26"/>
                      <a:pt x="57" y="33"/>
                    </a:cubicBezTo>
                    <a:moveTo>
                      <a:pt x="52" y="0"/>
                    </a:moveTo>
                    <a:cubicBezTo>
                      <a:pt x="51" y="0"/>
                      <a:pt x="50" y="1"/>
                      <a:pt x="49" y="2"/>
                    </a:cubicBezTo>
                    <a:cubicBezTo>
                      <a:pt x="36" y="11"/>
                      <a:pt x="25" y="14"/>
                      <a:pt x="14" y="14"/>
                    </a:cubicBezTo>
                    <a:cubicBezTo>
                      <a:pt x="12" y="14"/>
                      <a:pt x="10" y="14"/>
                      <a:pt x="8" y="14"/>
                    </a:cubicBezTo>
                    <a:cubicBezTo>
                      <a:pt x="11" y="16"/>
                      <a:pt x="13" y="18"/>
                      <a:pt x="15" y="21"/>
                    </a:cubicBezTo>
                    <a:cubicBezTo>
                      <a:pt x="13" y="21"/>
                      <a:pt x="11" y="21"/>
                      <a:pt x="9" y="21"/>
                    </a:cubicBezTo>
                    <a:cubicBezTo>
                      <a:pt x="6" y="21"/>
                      <a:pt x="3" y="21"/>
                      <a:pt x="0" y="21"/>
                    </a:cubicBezTo>
                    <a:cubicBezTo>
                      <a:pt x="1" y="22"/>
                      <a:pt x="1" y="22"/>
                      <a:pt x="1" y="23"/>
                    </a:cubicBezTo>
                    <a:cubicBezTo>
                      <a:pt x="8" y="25"/>
                      <a:pt x="9" y="28"/>
                      <a:pt x="10" y="31"/>
                    </a:cubicBezTo>
                    <a:cubicBezTo>
                      <a:pt x="11" y="34"/>
                      <a:pt x="9" y="35"/>
                      <a:pt x="6" y="36"/>
                    </a:cubicBezTo>
                    <a:cubicBezTo>
                      <a:pt x="8" y="37"/>
                      <a:pt x="10" y="39"/>
                      <a:pt x="13" y="40"/>
                    </a:cubicBezTo>
                    <a:cubicBezTo>
                      <a:pt x="22" y="42"/>
                      <a:pt x="33" y="44"/>
                      <a:pt x="44" y="45"/>
                    </a:cubicBezTo>
                    <a:cubicBezTo>
                      <a:pt x="49" y="45"/>
                      <a:pt x="55" y="45"/>
                      <a:pt x="60" y="44"/>
                    </a:cubicBezTo>
                    <a:cubicBezTo>
                      <a:pt x="70" y="43"/>
                      <a:pt x="77" y="40"/>
                      <a:pt x="84" y="38"/>
                    </a:cubicBezTo>
                    <a:cubicBezTo>
                      <a:pt x="88" y="31"/>
                      <a:pt x="79" y="22"/>
                      <a:pt x="74" y="13"/>
                    </a:cubicBezTo>
                    <a:cubicBezTo>
                      <a:pt x="66" y="9"/>
                      <a:pt x="58" y="5"/>
                      <a:pt x="52" y="0"/>
                    </a:cubicBezTo>
                  </a:path>
                </a:pathLst>
              </a:custGeom>
              <a:solidFill>
                <a:srgbClr val="9F97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82" name="Freeform 5736">
                <a:extLst>
                  <a:ext uri="{FF2B5EF4-FFF2-40B4-BE49-F238E27FC236}">
                    <a16:creationId xmlns:a16="http://schemas.microsoft.com/office/drawing/2014/main" id="{E380050D-D5A1-4953-88F1-C4D49B5B2A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3" y="3154"/>
                <a:ext cx="10" cy="13"/>
              </a:xfrm>
              <a:custGeom>
                <a:avLst/>
                <a:gdLst>
                  <a:gd name="T0" fmla="*/ 0 w 10"/>
                  <a:gd name="T1" fmla="*/ 0 h 13"/>
                  <a:gd name="T2" fmla="*/ 4 w 10"/>
                  <a:gd name="T3" fmla="*/ 12 h 13"/>
                  <a:gd name="T4" fmla="*/ 5 w 10"/>
                  <a:gd name="T5" fmla="*/ 13 h 13"/>
                  <a:gd name="T6" fmla="*/ 9 w 10"/>
                  <a:gd name="T7" fmla="*/ 8 h 13"/>
                  <a:gd name="T8" fmla="*/ 0 w 10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" h="13">
                    <a:moveTo>
                      <a:pt x="0" y="0"/>
                    </a:moveTo>
                    <a:cubicBezTo>
                      <a:pt x="1" y="4"/>
                      <a:pt x="1" y="9"/>
                      <a:pt x="4" y="12"/>
                    </a:cubicBezTo>
                    <a:cubicBezTo>
                      <a:pt x="5" y="12"/>
                      <a:pt x="5" y="13"/>
                      <a:pt x="5" y="13"/>
                    </a:cubicBezTo>
                    <a:cubicBezTo>
                      <a:pt x="8" y="12"/>
                      <a:pt x="10" y="11"/>
                      <a:pt x="9" y="8"/>
                    </a:cubicBezTo>
                    <a:cubicBezTo>
                      <a:pt x="8" y="5"/>
                      <a:pt x="7" y="2"/>
                      <a:pt x="0" y="0"/>
                    </a:cubicBezTo>
                  </a:path>
                </a:pathLst>
              </a:custGeom>
              <a:solidFill>
                <a:srgbClr val="C2BD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83" name="Freeform 5737">
                <a:extLst>
                  <a:ext uri="{FF2B5EF4-FFF2-40B4-BE49-F238E27FC236}">
                    <a16:creationId xmlns:a16="http://schemas.microsoft.com/office/drawing/2014/main" id="{242890CD-1E75-4498-B9A1-74221428CE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2" y="3144"/>
                <a:ext cx="30" cy="20"/>
              </a:xfrm>
              <a:custGeom>
                <a:avLst/>
                <a:gdLst>
                  <a:gd name="T0" fmla="*/ 5 w 29"/>
                  <a:gd name="T1" fmla="*/ 0 h 20"/>
                  <a:gd name="T2" fmla="*/ 7 w 29"/>
                  <a:gd name="T3" fmla="*/ 2 h 20"/>
                  <a:gd name="T4" fmla="*/ 32 w 29"/>
                  <a:gd name="T5" fmla="*/ 20 h 20"/>
                  <a:gd name="T6" fmla="*/ 5 w 29"/>
                  <a:gd name="T7" fmla="*/ 0 h 2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9" h="20">
                    <a:moveTo>
                      <a:pt x="5" y="0"/>
                    </a:moveTo>
                    <a:cubicBezTo>
                      <a:pt x="7" y="2"/>
                      <a:pt x="7" y="2"/>
                      <a:pt x="7" y="2"/>
                    </a:cubicBezTo>
                    <a:cubicBezTo>
                      <a:pt x="0" y="2"/>
                      <a:pt x="14" y="17"/>
                      <a:pt x="28" y="20"/>
                    </a:cubicBezTo>
                    <a:cubicBezTo>
                      <a:pt x="29" y="13"/>
                      <a:pt x="22" y="1"/>
                      <a:pt x="5" y="0"/>
                    </a:cubicBezTo>
                  </a:path>
                </a:pathLst>
              </a:custGeom>
              <a:solidFill>
                <a:srgbClr val="C3BE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84" name="Freeform 5738">
                <a:extLst>
                  <a:ext uri="{FF2B5EF4-FFF2-40B4-BE49-F238E27FC236}">
                    <a16:creationId xmlns:a16="http://schemas.microsoft.com/office/drawing/2014/main" id="{2E544426-D474-4707-9B6E-3E716E428A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2" y="3142"/>
                <a:ext cx="8" cy="3"/>
              </a:xfrm>
              <a:custGeom>
                <a:avLst/>
                <a:gdLst>
                  <a:gd name="T0" fmla="*/ 0 w 8"/>
                  <a:gd name="T1" fmla="*/ 0 h 3"/>
                  <a:gd name="T2" fmla="*/ 5 w 8"/>
                  <a:gd name="T3" fmla="*/ 3 h 3"/>
                  <a:gd name="T4" fmla="*/ 8 w 8"/>
                  <a:gd name="T5" fmla="*/ 2 h 3"/>
                  <a:gd name="T6" fmla="*/ 0 w 8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" h="3">
                    <a:moveTo>
                      <a:pt x="0" y="0"/>
                    </a:moveTo>
                    <a:cubicBezTo>
                      <a:pt x="2" y="1"/>
                      <a:pt x="4" y="2"/>
                      <a:pt x="5" y="3"/>
                    </a:cubicBezTo>
                    <a:cubicBezTo>
                      <a:pt x="6" y="3"/>
                      <a:pt x="7" y="2"/>
                      <a:pt x="8" y="2"/>
                    </a:cubicBezTo>
                    <a:cubicBezTo>
                      <a:pt x="5" y="1"/>
                      <a:pt x="3" y="1"/>
                      <a:pt x="0" y="0"/>
                    </a:cubicBezTo>
                  </a:path>
                </a:pathLst>
              </a:custGeom>
              <a:solidFill>
                <a:srgbClr val="C2BD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85" name="Freeform 5739">
                <a:extLst>
                  <a:ext uri="{FF2B5EF4-FFF2-40B4-BE49-F238E27FC236}">
                    <a16:creationId xmlns:a16="http://schemas.microsoft.com/office/drawing/2014/main" id="{D5F5AC66-A2D1-45D7-B7A5-1217017371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1" y="3145"/>
                <a:ext cx="16" cy="7"/>
              </a:xfrm>
              <a:custGeom>
                <a:avLst/>
                <a:gdLst>
                  <a:gd name="T0" fmla="*/ 7 w 15"/>
                  <a:gd name="T1" fmla="*/ 0 h 7"/>
                  <a:gd name="T2" fmla="*/ 3 w 15"/>
                  <a:gd name="T3" fmla="*/ 5 h 7"/>
                  <a:gd name="T4" fmla="*/ 0 w 15"/>
                  <a:gd name="T5" fmla="*/ 6 h 7"/>
                  <a:gd name="T6" fmla="*/ 0 w 15"/>
                  <a:gd name="T7" fmla="*/ 7 h 7"/>
                  <a:gd name="T8" fmla="*/ 13 w 15"/>
                  <a:gd name="T9" fmla="*/ 7 h 7"/>
                  <a:gd name="T10" fmla="*/ 19 w 15"/>
                  <a:gd name="T11" fmla="*/ 7 h 7"/>
                  <a:gd name="T12" fmla="*/ 12 w 15"/>
                  <a:gd name="T13" fmla="*/ 0 h 7"/>
                  <a:gd name="T14" fmla="*/ 7 w 15"/>
                  <a:gd name="T15" fmla="*/ 0 h 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5" h="7">
                    <a:moveTo>
                      <a:pt x="7" y="0"/>
                    </a:moveTo>
                    <a:cubicBezTo>
                      <a:pt x="7" y="1"/>
                      <a:pt x="6" y="3"/>
                      <a:pt x="3" y="5"/>
                    </a:cubicBezTo>
                    <a:cubicBezTo>
                      <a:pt x="2" y="6"/>
                      <a:pt x="1" y="6"/>
                      <a:pt x="0" y="6"/>
                    </a:cubicBezTo>
                    <a:cubicBezTo>
                      <a:pt x="0" y="6"/>
                      <a:pt x="0" y="7"/>
                      <a:pt x="0" y="7"/>
                    </a:cubicBezTo>
                    <a:cubicBezTo>
                      <a:pt x="3" y="7"/>
                      <a:pt x="6" y="7"/>
                      <a:pt x="9" y="7"/>
                    </a:cubicBezTo>
                    <a:cubicBezTo>
                      <a:pt x="11" y="7"/>
                      <a:pt x="13" y="7"/>
                      <a:pt x="15" y="7"/>
                    </a:cubicBezTo>
                    <a:cubicBezTo>
                      <a:pt x="13" y="4"/>
                      <a:pt x="11" y="2"/>
                      <a:pt x="8" y="0"/>
                    </a:cubicBezTo>
                    <a:cubicBezTo>
                      <a:pt x="8" y="0"/>
                      <a:pt x="8" y="0"/>
                      <a:pt x="7" y="0"/>
                    </a:cubicBezTo>
                  </a:path>
                </a:pathLst>
              </a:custGeom>
              <a:solidFill>
                <a:srgbClr val="C3BE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86" name="Freeform 5740">
                <a:extLst>
                  <a:ext uri="{FF2B5EF4-FFF2-40B4-BE49-F238E27FC236}">
                    <a16:creationId xmlns:a16="http://schemas.microsoft.com/office/drawing/2014/main" id="{28342975-8F6A-4FA2-9DFD-306A331FC5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7" y="3144"/>
                <a:ext cx="12" cy="7"/>
              </a:xfrm>
              <a:custGeom>
                <a:avLst/>
                <a:gdLst>
                  <a:gd name="T0" fmla="*/ 3 w 11"/>
                  <a:gd name="T1" fmla="*/ 0 h 7"/>
                  <a:gd name="T2" fmla="*/ 0 w 11"/>
                  <a:gd name="T3" fmla="*/ 1 h 7"/>
                  <a:gd name="T4" fmla="*/ 2 w 11"/>
                  <a:gd name="T5" fmla="*/ 3 h 7"/>
                  <a:gd name="T6" fmla="*/ 4 w 11"/>
                  <a:gd name="T7" fmla="*/ 7 h 7"/>
                  <a:gd name="T8" fmla="*/ 11 w 11"/>
                  <a:gd name="T9" fmla="*/ 6 h 7"/>
                  <a:gd name="T10" fmla="*/ 15 w 11"/>
                  <a:gd name="T11" fmla="*/ 1 h 7"/>
                  <a:gd name="T12" fmla="*/ 3 w 11"/>
                  <a:gd name="T13" fmla="*/ 0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7">
                    <a:moveTo>
                      <a:pt x="3" y="0"/>
                    </a:moveTo>
                    <a:cubicBezTo>
                      <a:pt x="2" y="0"/>
                      <a:pt x="1" y="1"/>
                      <a:pt x="0" y="1"/>
                    </a:cubicBezTo>
                    <a:cubicBezTo>
                      <a:pt x="1" y="2"/>
                      <a:pt x="1" y="2"/>
                      <a:pt x="2" y="3"/>
                    </a:cubicBezTo>
                    <a:cubicBezTo>
                      <a:pt x="3" y="4"/>
                      <a:pt x="4" y="6"/>
                      <a:pt x="4" y="7"/>
                    </a:cubicBezTo>
                    <a:cubicBezTo>
                      <a:pt x="5" y="7"/>
                      <a:pt x="6" y="7"/>
                      <a:pt x="7" y="6"/>
                    </a:cubicBezTo>
                    <a:cubicBezTo>
                      <a:pt x="10" y="4"/>
                      <a:pt x="11" y="2"/>
                      <a:pt x="11" y="1"/>
                    </a:cubicBezTo>
                    <a:cubicBezTo>
                      <a:pt x="9" y="0"/>
                      <a:pt x="6" y="0"/>
                      <a:pt x="3" y="0"/>
                    </a:cubicBezTo>
                  </a:path>
                </a:pathLst>
              </a:custGeom>
              <a:solidFill>
                <a:srgbClr val="DAD7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87" name="Freeform 5741">
                <a:extLst>
                  <a:ext uri="{FF2B5EF4-FFF2-40B4-BE49-F238E27FC236}">
                    <a16:creationId xmlns:a16="http://schemas.microsoft.com/office/drawing/2014/main" id="{E3C41DC0-E7B6-4CED-ABF4-EDC21A4B0A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9" y="3123"/>
                <a:ext cx="14" cy="4"/>
              </a:xfrm>
              <a:custGeom>
                <a:avLst/>
                <a:gdLst>
                  <a:gd name="T0" fmla="*/ 10 w 14"/>
                  <a:gd name="T1" fmla="*/ 0 h 4"/>
                  <a:gd name="T2" fmla="*/ 9 w 14"/>
                  <a:gd name="T3" fmla="*/ 0 h 4"/>
                  <a:gd name="T4" fmla="*/ 6 w 14"/>
                  <a:gd name="T5" fmla="*/ 0 h 4"/>
                  <a:gd name="T6" fmla="*/ 0 w 14"/>
                  <a:gd name="T7" fmla="*/ 4 h 4"/>
                  <a:gd name="T8" fmla="*/ 10 w 14"/>
                  <a:gd name="T9" fmla="*/ 4 h 4"/>
                  <a:gd name="T10" fmla="*/ 14 w 14"/>
                  <a:gd name="T11" fmla="*/ 4 h 4"/>
                  <a:gd name="T12" fmla="*/ 10 w 14"/>
                  <a:gd name="T13" fmla="*/ 0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" h="4">
                    <a:moveTo>
                      <a:pt x="10" y="0"/>
                    </a:moveTo>
                    <a:cubicBezTo>
                      <a:pt x="9" y="0"/>
                      <a:pt x="9" y="0"/>
                      <a:pt x="9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3"/>
                      <a:pt x="0" y="4"/>
                    </a:cubicBezTo>
                    <a:cubicBezTo>
                      <a:pt x="4" y="4"/>
                      <a:pt x="7" y="4"/>
                      <a:pt x="10" y="4"/>
                    </a:cubicBezTo>
                    <a:cubicBezTo>
                      <a:pt x="11" y="4"/>
                      <a:pt x="13" y="4"/>
                      <a:pt x="14" y="4"/>
                    </a:cubicBezTo>
                    <a:cubicBezTo>
                      <a:pt x="13" y="2"/>
                      <a:pt x="11" y="1"/>
                      <a:pt x="10" y="0"/>
                    </a:cubicBezTo>
                  </a:path>
                </a:pathLst>
              </a:custGeom>
              <a:solidFill>
                <a:srgbClr val="C2BD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88" name="Freeform 5742">
                <a:extLst>
                  <a:ext uri="{FF2B5EF4-FFF2-40B4-BE49-F238E27FC236}">
                    <a16:creationId xmlns:a16="http://schemas.microsoft.com/office/drawing/2014/main" id="{CBF73EFA-8286-40B4-B7B5-C7FD8714A2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5" y="3128"/>
                <a:ext cx="23" cy="16"/>
              </a:xfrm>
              <a:custGeom>
                <a:avLst/>
                <a:gdLst>
                  <a:gd name="T0" fmla="*/ 3 w 22"/>
                  <a:gd name="T1" fmla="*/ 0 h 15"/>
                  <a:gd name="T2" fmla="*/ 0 w 22"/>
                  <a:gd name="T3" fmla="*/ 2 h 15"/>
                  <a:gd name="T4" fmla="*/ 26 w 22"/>
                  <a:gd name="T5" fmla="*/ 19 h 15"/>
                  <a:gd name="T6" fmla="*/ 24 w 22"/>
                  <a:gd name="T7" fmla="*/ 5 h 15"/>
                  <a:gd name="T8" fmla="*/ 3 w 22"/>
                  <a:gd name="T9" fmla="*/ 0 h 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2" h="15">
                    <a:moveTo>
                      <a:pt x="3" y="0"/>
                    </a:moveTo>
                    <a:cubicBezTo>
                      <a:pt x="2" y="0"/>
                      <a:pt x="1" y="1"/>
                      <a:pt x="0" y="2"/>
                    </a:cubicBezTo>
                    <a:cubicBezTo>
                      <a:pt x="6" y="7"/>
                      <a:pt x="14" y="11"/>
                      <a:pt x="22" y="15"/>
                    </a:cubicBezTo>
                    <a:cubicBezTo>
                      <a:pt x="20" y="12"/>
                      <a:pt x="19" y="8"/>
                      <a:pt x="20" y="5"/>
                    </a:cubicBezTo>
                    <a:cubicBezTo>
                      <a:pt x="10" y="5"/>
                      <a:pt x="5" y="2"/>
                      <a:pt x="3" y="0"/>
                    </a:cubicBezTo>
                  </a:path>
                </a:pathLst>
              </a:custGeom>
              <a:solidFill>
                <a:srgbClr val="C3BE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89" name="Freeform 5743">
                <a:extLst>
                  <a:ext uri="{FF2B5EF4-FFF2-40B4-BE49-F238E27FC236}">
                    <a16:creationId xmlns:a16="http://schemas.microsoft.com/office/drawing/2014/main" id="{C5A80C67-F0B1-4A4C-8BBE-83D484FD50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9" y="3127"/>
                <a:ext cx="17" cy="6"/>
              </a:xfrm>
              <a:custGeom>
                <a:avLst/>
                <a:gdLst>
                  <a:gd name="T0" fmla="*/ 10 w 17"/>
                  <a:gd name="T1" fmla="*/ 0 h 6"/>
                  <a:gd name="T2" fmla="*/ 0 w 17"/>
                  <a:gd name="T3" fmla="*/ 0 h 6"/>
                  <a:gd name="T4" fmla="*/ 0 w 17"/>
                  <a:gd name="T5" fmla="*/ 1 h 6"/>
                  <a:gd name="T6" fmla="*/ 17 w 17"/>
                  <a:gd name="T7" fmla="*/ 6 h 6"/>
                  <a:gd name="T8" fmla="*/ 17 w 17"/>
                  <a:gd name="T9" fmla="*/ 4 h 6"/>
                  <a:gd name="T10" fmla="*/ 14 w 17"/>
                  <a:gd name="T11" fmla="*/ 0 h 6"/>
                  <a:gd name="T12" fmla="*/ 10 w 17"/>
                  <a:gd name="T13" fmla="*/ 0 h 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7" h="6">
                    <a:moveTo>
                      <a:pt x="10" y="0"/>
                    </a:moveTo>
                    <a:cubicBezTo>
                      <a:pt x="7" y="0"/>
                      <a:pt x="4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2" y="3"/>
                      <a:pt x="7" y="6"/>
                      <a:pt x="17" y="6"/>
                    </a:cubicBezTo>
                    <a:cubicBezTo>
                      <a:pt x="17" y="5"/>
                      <a:pt x="17" y="4"/>
                      <a:pt x="17" y="4"/>
                    </a:cubicBezTo>
                    <a:cubicBezTo>
                      <a:pt x="16" y="2"/>
                      <a:pt x="15" y="1"/>
                      <a:pt x="14" y="0"/>
                    </a:cubicBezTo>
                    <a:cubicBezTo>
                      <a:pt x="13" y="0"/>
                      <a:pt x="11" y="0"/>
                      <a:pt x="10" y="0"/>
                    </a:cubicBezTo>
                  </a:path>
                </a:pathLst>
              </a:custGeom>
              <a:solidFill>
                <a:srgbClr val="DAD7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90" name="Freeform 5744">
                <a:extLst>
                  <a:ext uri="{FF2B5EF4-FFF2-40B4-BE49-F238E27FC236}">
                    <a16:creationId xmlns:a16="http://schemas.microsoft.com/office/drawing/2014/main" id="{E3F450DF-67F2-4FFB-9108-571B6D5A108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245" y="3142"/>
                <a:ext cx="86" cy="36"/>
              </a:xfrm>
              <a:custGeom>
                <a:avLst/>
                <a:gdLst>
                  <a:gd name="T0" fmla="*/ 0 w 83"/>
                  <a:gd name="T1" fmla="*/ 33 h 35"/>
                  <a:gd name="T2" fmla="*/ 22 w 83"/>
                  <a:gd name="T3" fmla="*/ 39 h 35"/>
                  <a:gd name="T4" fmla="*/ 35 w 83"/>
                  <a:gd name="T5" fmla="*/ 38 h 35"/>
                  <a:gd name="T6" fmla="*/ 0 w 83"/>
                  <a:gd name="T7" fmla="*/ 33 h 35"/>
                  <a:gd name="T8" fmla="*/ 77 w 83"/>
                  <a:gd name="T9" fmla="*/ 0 h 35"/>
                  <a:gd name="T10" fmla="*/ 76 w 83"/>
                  <a:gd name="T11" fmla="*/ 4 h 35"/>
                  <a:gd name="T12" fmla="*/ 69 w 83"/>
                  <a:gd name="T13" fmla="*/ 2 h 35"/>
                  <a:gd name="T14" fmla="*/ 83 w 83"/>
                  <a:gd name="T15" fmla="*/ 31 h 35"/>
                  <a:gd name="T16" fmla="*/ 95 w 83"/>
                  <a:gd name="T17" fmla="*/ 26 h 35"/>
                  <a:gd name="T18" fmla="*/ 95 w 83"/>
                  <a:gd name="T19" fmla="*/ 26 h 35"/>
                  <a:gd name="T20" fmla="*/ 77 w 83"/>
                  <a:gd name="T21" fmla="*/ 0 h 3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83" h="35">
                    <a:moveTo>
                      <a:pt x="0" y="29"/>
                    </a:moveTo>
                    <a:cubicBezTo>
                      <a:pt x="5" y="31"/>
                      <a:pt x="11" y="34"/>
                      <a:pt x="18" y="35"/>
                    </a:cubicBezTo>
                    <a:cubicBezTo>
                      <a:pt x="22" y="35"/>
                      <a:pt x="27" y="35"/>
                      <a:pt x="31" y="34"/>
                    </a:cubicBezTo>
                    <a:cubicBezTo>
                      <a:pt x="20" y="33"/>
                      <a:pt x="9" y="31"/>
                      <a:pt x="0" y="29"/>
                    </a:cubicBezTo>
                    <a:moveTo>
                      <a:pt x="67" y="0"/>
                    </a:moveTo>
                    <a:cubicBezTo>
                      <a:pt x="66" y="2"/>
                      <a:pt x="66" y="3"/>
                      <a:pt x="66" y="4"/>
                    </a:cubicBezTo>
                    <a:cubicBezTo>
                      <a:pt x="64" y="4"/>
                      <a:pt x="63" y="3"/>
                      <a:pt x="61" y="2"/>
                    </a:cubicBezTo>
                    <a:cubicBezTo>
                      <a:pt x="66" y="11"/>
                      <a:pt x="75" y="20"/>
                      <a:pt x="71" y="27"/>
                    </a:cubicBezTo>
                    <a:cubicBezTo>
                      <a:pt x="75" y="25"/>
                      <a:pt x="79" y="24"/>
                      <a:pt x="83" y="22"/>
                    </a:cubicBezTo>
                    <a:cubicBezTo>
                      <a:pt x="83" y="22"/>
                      <a:pt x="83" y="22"/>
                      <a:pt x="83" y="22"/>
                    </a:cubicBezTo>
                    <a:cubicBezTo>
                      <a:pt x="76" y="15"/>
                      <a:pt x="69" y="7"/>
                      <a:pt x="67" y="0"/>
                    </a:cubicBezTo>
                  </a:path>
                </a:pathLst>
              </a:custGeom>
              <a:solidFill>
                <a:srgbClr val="C3BE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91" name="Freeform 5745">
                <a:extLst>
                  <a:ext uri="{FF2B5EF4-FFF2-40B4-BE49-F238E27FC236}">
                    <a16:creationId xmlns:a16="http://schemas.microsoft.com/office/drawing/2014/main" id="{BB46F05F-49CF-4E48-950E-46708AF915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5" y="3133"/>
                <a:ext cx="9" cy="13"/>
              </a:xfrm>
              <a:custGeom>
                <a:avLst/>
                <a:gdLst>
                  <a:gd name="T0" fmla="*/ 3 w 9"/>
                  <a:gd name="T1" fmla="*/ 0 h 12"/>
                  <a:gd name="T2" fmla="*/ 1 w 9"/>
                  <a:gd name="T3" fmla="*/ 0 h 12"/>
                  <a:gd name="T4" fmla="*/ 1 w 9"/>
                  <a:gd name="T5" fmla="*/ 0 h 12"/>
                  <a:gd name="T6" fmla="*/ 3 w 9"/>
                  <a:gd name="T7" fmla="*/ 14 h 12"/>
                  <a:gd name="T8" fmla="*/ 8 w 9"/>
                  <a:gd name="T9" fmla="*/ 16 h 12"/>
                  <a:gd name="T10" fmla="*/ 9 w 9"/>
                  <a:gd name="T11" fmla="*/ 12 h 12"/>
                  <a:gd name="T12" fmla="*/ 8 w 9"/>
                  <a:gd name="T13" fmla="*/ 5 h 12"/>
                  <a:gd name="T14" fmla="*/ 3 w 9"/>
                  <a:gd name="T15" fmla="*/ 0 h 1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" h="12">
                    <a:moveTo>
                      <a:pt x="3" y="0"/>
                    </a:moveTo>
                    <a:cubicBezTo>
                      <a:pt x="3" y="0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3"/>
                      <a:pt x="1" y="7"/>
                      <a:pt x="3" y="10"/>
                    </a:cubicBezTo>
                    <a:cubicBezTo>
                      <a:pt x="5" y="11"/>
                      <a:pt x="6" y="12"/>
                      <a:pt x="8" y="12"/>
                    </a:cubicBezTo>
                    <a:cubicBezTo>
                      <a:pt x="8" y="11"/>
                      <a:pt x="8" y="10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6" y="3"/>
                      <a:pt x="5" y="1"/>
                      <a:pt x="3" y="0"/>
                    </a:cubicBezTo>
                  </a:path>
                </a:pathLst>
              </a:custGeom>
              <a:solidFill>
                <a:srgbClr val="DBD7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92" name="Oval 5746">
                <a:extLst>
                  <a:ext uri="{FF2B5EF4-FFF2-40B4-BE49-F238E27FC236}">
                    <a16:creationId xmlns:a16="http://schemas.microsoft.com/office/drawing/2014/main" id="{A7255FEB-4C18-4F21-8C86-53201532D2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6" y="3131"/>
                <a:ext cx="2" cy="2"/>
              </a:xfrm>
              <a:prstGeom prst="ellipse">
                <a:avLst/>
              </a:prstGeom>
              <a:solidFill>
                <a:srgbClr val="E8E6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8893" name="Freeform 5747">
                <a:extLst>
                  <a:ext uri="{FF2B5EF4-FFF2-40B4-BE49-F238E27FC236}">
                    <a16:creationId xmlns:a16="http://schemas.microsoft.com/office/drawing/2014/main" id="{D1B8E333-98F4-432A-A5FE-93A3A7CBB6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6" y="3185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9E97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94" name="Freeform 5748">
                <a:extLst>
                  <a:ext uri="{FF2B5EF4-FFF2-40B4-BE49-F238E27FC236}">
                    <a16:creationId xmlns:a16="http://schemas.microsoft.com/office/drawing/2014/main" id="{921C83A1-4482-4919-A4A0-35AB984F63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6" y="3185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0 h 2"/>
                  <a:gd name="T4" fmla="*/ 1 w 2"/>
                  <a:gd name="T5" fmla="*/ 2 h 2"/>
                  <a:gd name="T6" fmla="*/ 2 w 2"/>
                  <a:gd name="T7" fmla="*/ 2 h 2"/>
                  <a:gd name="T8" fmla="*/ 0 w 2"/>
                  <a:gd name="T9" fmla="*/ 0 h 2"/>
                  <a:gd name="T10" fmla="*/ 0 w 2"/>
                  <a:gd name="T11" fmla="*/ 0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C2BD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95" name="Freeform 5749">
                <a:extLst>
                  <a:ext uri="{FF2B5EF4-FFF2-40B4-BE49-F238E27FC236}">
                    <a16:creationId xmlns:a16="http://schemas.microsoft.com/office/drawing/2014/main" id="{7C1CED93-A57F-4CA8-8983-30DE919E4C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1" y="3164"/>
                <a:ext cx="15" cy="14"/>
              </a:xfrm>
              <a:custGeom>
                <a:avLst/>
                <a:gdLst>
                  <a:gd name="T0" fmla="*/ 1 w 14"/>
                  <a:gd name="T1" fmla="*/ 0 h 13"/>
                  <a:gd name="T2" fmla="*/ 0 w 14"/>
                  <a:gd name="T3" fmla="*/ 0 h 13"/>
                  <a:gd name="T4" fmla="*/ 5 w 14"/>
                  <a:gd name="T5" fmla="*/ 12 h 13"/>
                  <a:gd name="T6" fmla="*/ 11 w 14"/>
                  <a:gd name="T7" fmla="*/ 17 h 13"/>
                  <a:gd name="T8" fmla="*/ 18 w 14"/>
                  <a:gd name="T9" fmla="*/ 15 h 13"/>
                  <a:gd name="T10" fmla="*/ 1 w 14"/>
                  <a:gd name="T11" fmla="*/ 0 h 1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" h="13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2" y="3"/>
                      <a:pt x="3" y="5"/>
                      <a:pt x="5" y="8"/>
                    </a:cubicBezTo>
                    <a:cubicBezTo>
                      <a:pt x="5" y="9"/>
                      <a:pt x="6" y="11"/>
                      <a:pt x="7" y="13"/>
                    </a:cubicBezTo>
                    <a:cubicBezTo>
                      <a:pt x="9" y="12"/>
                      <a:pt x="12" y="12"/>
                      <a:pt x="14" y="11"/>
                    </a:cubicBezTo>
                    <a:cubicBezTo>
                      <a:pt x="10" y="8"/>
                      <a:pt x="5" y="4"/>
                      <a:pt x="1" y="0"/>
                    </a:cubicBezTo>
                  </a:path>
                </a:pathLst>
              </a:custGeom>
              <a:solidFill>
                <a:srgbClr val="C3BE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96" name="Freeform 5750">
                <a:extLst>
                  <a:ext uri="{FF2B5EF4-FFF2-40B4-BE49-F238E27FC236}">
                    <a16:creationId xmlns:a16="http://schemas.microsoft.com/office/drawing/2014/main" id="{14DA0F86-0CD9-4901-975C-83D151F4BD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6" y="3183"/>
                <a:ext cx="8" cy="3"/>
              </a:xfrm>
              <a:custGeom>
                <a:avLst/>
                <a:gdLst>
                  <a:gd name="T0" fmla="*/ 4 w 8"/>
                  <a:gd name="T1" fmla="*/ 0 h 3"/>
                  <a:gd name="T2" fmla="*/ 0 w 8"/>
                  <a:gd name="T3" fmla="*/ 2 h 3"/>
                  <a:gd name="T4" fmla="*/ 0 w 8"/>
                  <a:gd name="T5" fmla="*/ 2 h 3"/>
                  <a:gd name="T6" fmla="*/ 6 w 8"/>
                  <a:gd name="T7" fmla="*/ 3 h 3"/>
                  <a:gd name="T8" fmla="*/ 8 w 8"/>
                  <a:gd name="T9" fmla="*/ 3 h 3"/>
                  <a:gd name="T10" fmla="*/ 4 w 8"/>
                  <a:gd name="T11" fmla="*/ 0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8" h="3">
                    <a:moveTo>
                      <a:pt x="4" y="0"/>
                    </a:moveTo>
                    <a:cubicBezTo>
                      <a:pt x="3" y="1"/>
                      <a:pt x="2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3" y="2"/>
                      <a:pt x="5" y="3"/>
                      <a:pt x="6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7" y="2"/>
                      <a:pt x="5" y="1"/>
                      <a:pt x="4" y="0"/>
                    </a:cubicBezTo>
                  </a:path>
                </a:pathLst>
              </a:custGeom>
              <a:solidFill>
                <a:srgbClr val="C2BD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97" name="Freeform 5751">
                <a:extLst>
                  <a:ext uri="{FF2B5EF4-FFF2-40B4-BE49-F238E27FC236}">
                    <a16:creationId xmlns:a16="http://schemas.microsoft.com/office/drawing/2014/main" id="{92162FDA-26FB-43F6-860A-74613C8299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6" y="3185"/>
                <a:ext cx="6" cy="2"/>
              </a:xfrm>
              <a:custGeom>
                <a:avLst/>
                <a:gdLst>
                  <a:gd name="T0" fmla="*/ 0 w 6"/>
                  <a:gd name="T1" fmla="*/ 0 h 2"/>
                  <a:gd name="T2" fmla="*/ 2 w 6"/>
                  <a:gd name="T3" fmla="*/ 2 h 2"/>
                  <a:gd name="T4" fmla="*/ 6 w 6"/>
                  <a:gd name="T5" fmla="*/ 1 h 2"/>
                  <a:gd name="T6" fmla="*/ 0 w 6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" h="2">
                    <a:moveTo>
                      <a:pt x="0" y="0"/>
                    </a:moveTo>
                    <a:cubicBezTo>
                      <a:pt x="1" y="0"/>
                      <a:pt x="2" y="1"/>
                      <a:pt x="2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1"/>
                      <a:pt x="3" y="0"/>
                      <a:pt x="0" y="0"/>
                    </a:cubicBezTo>
                  </a:path>
                </a:pathLst>
              </a:custGeom>
              <a:solidFill>
                <a:srgbClr val="DAD7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98" name="Freeform 5752">
                <a:extLst>
                  <a:ext uri="{FF2B5EF4-FFF2-40B4-BE49-F238E27FC236}">
                    <a16:creationId xmlns:a16="http://schemas.microsoft.com/office/drawing/2014/main" id="{4092DAB5-D933-4447-ACE1-0FEB62DD1F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2" y="3178"/>
                <a:ext cx="57" cy="26"/>
              </a:xfrm>
              <a:custGeom>
                <a:avLst/>
                <a:gdLst>
                  <a:gd name="T0" fmla="*/ 25 w 55"/>
                  <a:gd name="T1" fmla="*/ 0 h 25"/>
                  <a:gd name="T2" fmla="*/ 0 w 55"/>
                  <a:gd name="T3" fmla="*/ 5 h 25"/>
                  <a:gd name="T4" fmla="*/ 24 w 55"/>
                  <a:gd name="T5" fmla="*/ 21 h 25"/>
                  <a:gd name="T6" fmla="*/ 24 w 55"/>
                  <a:gd name="T7" fmla="*/ 22 h 25"/>
                  <a:gd name="T8" fmla="*/ 24 w 55"/>
                  <a:gd name="T9" fmla="*/ 22 h 25"/>
                  <a:gd name="T10" fmla="*/ 38 w 55"/>
                  <a:gd name="T11" fmla="*/ 17 h 25"/>
                  <a:gd name="T12" fmla="*/ 38 w 55"/>
                  <a:gd name="T13" fmla="*/ 17 h 25"/>
                  <a:gd name="T14" fmla="*/ 38 w 55"/>
                  <a:gd name="T15" fmla="*/ 17 h 25"/>
                  <a:gd name="T16" fmla="*/ 30 w 55"/>
                  <a:gd name="T17" fmla="*/ 29 h 25"/>
                  <a:gd name="T18" fmla="*/ 30 w 55"/>
                  <a:gd name="T19" fmla="*/ 29 h 25"/>
                  <a:gd name="T20" fmla="*/ 63 w 55"/>
                  <a:gd name="T21" fmla="*/ 9 h 25"/>
                  <a:gd name="T22" fmla="*/ 62 w 55"/>
                  <a:gd name="T23" fmla="*/ 9 h 25"/>
                  <a:gd name="T24" fmla="*/ 25 w 55"/>
                  <a:gd name="T25" fmla="*/ 0 h 2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55" h="25">
                    <a:moveTo>
                      <a:pt x="21" y="0"/>
                    </a:moveTo>
                    <a:cubicBezTo>
                      <a:pt x="14" y="1"/>
                      <a:pt x="7" y="2"/>
                      <a:pt x="0" y="5"/>
                    </a:cubicBezTo>
                    <a:cubicBezTo>
                      <a:pt x="15" y="6"/>
                      <a:pt x="21" y="10"/>
                      <a:pt x="20" y="17"/>
                    </a:cubicBezTo>
                    <a:cubicBezTo>
                      <a:pt x="20" y="18"/>
                      <a:pt x="20" y="18"/>
                      <a:pt x="20" y="18"/>
                    </a:cubicBezTo>
                    <a:cubicBezTo>
                      <a:pt x="20" y="18"/>
                      <a:pt x="20" y="18"/>
                      <a:pt x="20" y="18"/>
                    </a:cubicBezTo>
                    <a:cubicBezTo>
                      <a:pt x="23" y="16"/>
                      <a:pt x="28" y="14"/>
                      <a:pt x="34" y="13"/>
                    </a:cubicBezTo>
                    <a:cubicBezTo>
                      <a:pt x="34" y="13"/>
                      <a:pt x="34" y="13"/>
                      <a:pt x="34" y="13"/>
                    </a:cubicBezTo>
                    <a:cubicBezTo>
                      <a:pt x="34" y="13"/>
                      <a:pt x="34" y="13"/>
                      <a:pt x="34" y="13"/>
                    </a:cubicBezTo>
                    <a:cubicBezTo>
                      <a:pt x="26" y="25"/>
                      <a:pt x="26" y="25"/>
                      <a:pt x="26" y="25"/>
                    </a:cubicBezTo>
                    <a:cubicBezTo>
                      <a:pt x="26" y="25"/>
                      <a:pt x="26" y="25"/>
                      <a:pt x="26" y="25"/>
                    </a:cubicBezTo>
                    <a:cubicBezTo>
                      <a:pt x="33" y="19"/>
                      <a:pt x="43" y="14"/>
                      <a:pt x="55" y="9"/>
                    </a:cubicBezTo>
                    <a:cubicBezTo>
                      <a:pt x="55" y="9"/>
                      <a:pt x="54" y="9"/>
                      <a:pt x="54" y="9"/>
                    </a:cubicBezTo>
                    <a:cubicBezTo>
                      <a:pt x="44" y="6"/>
                      <a:pt x="32" y="3"/>
                      <a:pt x="21" y="0"/>
                    </a:cubicBezTo>
                  </a:path>
                </a:pathLst>
              </a:custGeom>
              <a:solidFill>
                <a:srgbClr val="C3BE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99" name="Freeform 5753">
                <a:extLst>
                  <a:ext uri="{FF2B5EF4-FFF2-40B4-BE49-F238E27FC236}">
                    <a16:creationId xmlns:a16="http://schemas.microsoft.com/office/drawing/2014/main" id="{2D647A3C-E0D6-4D62-B3A0-AE52BE75E6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0" y="3183"/>
                <a:ext cx="24" cy="14"/>
              </a:xfrm>
              <a:custGeom>
                <a:avLst/>
                <a:gdLst>
                  <a:gd name="T0" fmla="*/ 2 w 23"/>
                  <a:gd name="T1" fmla="*/ 0 h 13"/>
                  <a:gd name="T2" fmla="*/ 0 w 23"/>
                  <a:gd name="T3" fmla="*/ 0 h 13"/>
                  <a:gd name="T4" fmla="*/ 4 w 23"/>
                  <a:gd name="T5" fmla="*/ 3 h 13"/>
                  <a:gd name="T6" fmla="*/ 11 w 23"/>
                  <a:gd name="T7" fmla="*/ 2 h 13"/>
                  <a:gd name="T8" fmla="*/ 26 w 23"/>
                  <a:gd name="T9" fmla="*/ 17 h 13"/>
                  <a:gd name="T10" fmla="*/ 26 w 23"/>
                  <a:gd name="T11" fmla="*/ 16 h 13"/>
                  <a:gd name="T12" fmla="*/ 2 w 23"/>
                  <a:gd name="T13" fmla="*/ 0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3" h="13">
                    <a:moveTo>
                      <a:pt x="2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1" y="1"/>
                      <a:pt x="3" y="2"/>
                      <a:pt x="4" y="3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4" y="6"/>
                      <a:pt x="18" y="9"/>
                      <a:pt x="22" y="13"/>
                    </a:cubicBezTo>
                    <a:cubicBezTo>
                      <a:pt x="22" y="13"/>
                      <a:pt x="22" y="13"/>
                      <a:pt x="22" y="12"/>
                    </a:cubicBezTo>
                    <a:cubicBezTo>
                      <a:pt x="23" y="5"/>
                      <a:pt x="17" y="1"/>
                      <a:pt x="2" y="0"/>
                    </a:cubicBezTo>
                  </a:path>
                </a:pathLst>
              </a:custGeom>
              <a:solidFill>
                <a:srgbClr val="DAD7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00" name="Freeform 5754">
                <a:extLst>
                  <a:ext uri="{FF2B5EF4-FFF2-40B4-BE49-F238E27FC236}">
                    <a16:creationId xmlns:a16="http://schemas.microsoft.com/office/drawing/2014/main" id="{1259F594-FDF4-4CC2-A0C9-DD85ED2EFD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7" y="3170"/>
                <a:ext cx="42" cy="8"/>
              </a:xfrm>
              <a:custGeom>
                <a:avLst/>
                <a:gdLst>
                  <a:gd name="T0" fmla="*/ 48 w 40"/>
                  <a:gd name="T1" fmla="*/ 0 h 8"/>
                  <a:gd name="T2" fmla="*/ 20 w 40"/>
                  <a:gd name="T3" fmla="*/ 6 h 8"/>
                  <a:gd name="T4" fmla="*/ 0 w 40"/>
                  <a:gd name="T5" fmla="*/ 7 h 8"/>
                  <a:gd name="T6" fmla="*/ 19 w 40"/>
                  <a:gd name="T7" fmla="*/ 8 h 8"/>
                  <a:gd name="T8" fmla="*/ 39 w 40"/>
                  <a:gd name="T9" fmla="*/ 6 h 8"/>
                  <a:gd name="T10" fmla="*/ 48 w 40"/>
                  <a:gd name="T11" fmla="*/ 0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0" h="8">
                    <a:moveTo>
                      <a:pt x="40" y="0"/>
                    </a:moveTo>
                    <a:cubicBezTo>
                      <a:pt x="33" y="2"/>
                      <a:pt x="26" y="5"/>
                      <a:pt x="16" y="6"/>
                    </a:cubicBezTo>
                    <a:cubicBezTo>
                      <a:pt x="11" y="7"/>
                      <a:pt x="5" y="7"/>
                      <a:pt x="0" y="7"/>
                    </a:cubicBezTo>
                    <a:cubicBezTo>
                      <a:pt x="5" y="8"/>
                      <a:pt x="10" y="8"/>
                      <a:pt x="15" y="8"/>
                    </a:cubicBezTo>
                    <a:cubicBezTo>
                      <a:pt x="21" y="8"/>
                      <a:pt x="26" y="8"/>
                      <a:pt x="31" y="6"/>
                    </a:cubicBezTo>
                    <a:cubicBezTo>
                      <a:pt x="36" y="4"/>
                      <a:pt x="39" y="2"/>
                      <a:pt x="40" y="0"/>
                    </a:cubicBezTo>
                  </a:path>
                </a:pathLst>
              </a:custGeom>
              <a:solidFill>
                <a:srgbClr val="C3BE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01" name="Freeform 5755">
                <a:extLst>
                  <a:ext uri="{FF2B5EF4-FFF2-40B4-BE49-F238E27FC236}">
                    <a16:creationId xmlns:a16="http://schemas.microsoft.com/office/drawing/2014/main" id="{F41590A4-39B7-4384-81D3-EA70F47A5A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4" y="3164"/>
                <a:ext cx="74" cy="23"/>
              </a:xfrm>
              <a:custGeom>
                <a:avLst/>
                <a:gdLst>
                  <a:gd name="T0" fmla="*/ 73 w 72"/>
                  <a:gd name="T1" fmla="*/ 0 h 22"/>
                  <a:gd name="T2" fmla="*/ 59 w 72"/>
                  <a:gd name="T3" fmla="*/ 5 h 22"/>
                  <a:gd name="T4" fmla="*/ 48 w 72"/>
                  <a:gd name="T5" fmla="*/ 15 h 22"/>
                  <a:gd name="T6" fmla="*/ 32 w 72"/>
                  <a:gd name="T7" fmla="*/ 17 h 22"/>
                  <a:gd name="T8" fmla="*/ 13 w 72"/>
                  <a:gd name="T9" fmla="*/ 16 h 22"/>
                  <a:gd name="T10" fmla="*/ 0 w 72"/>
                  <a:gd name="T11" fmla="*/ 17 h 22"/>
                  <a:gd name="T12" fmla="*/ 37 w 72"/>
                  <a:gd name="T13" fmla="*/ 26 h 22"/>
                  <a:gd name="T14" fmla="*/ 38 w 72"/>
                  <a:gd name="T15" fmla="*/ 26 h 22"/>
                  <a:gd name="T16" fmla="*/ 80 w 72"/>
                  <a:gd name="T17" fmla="*/ 17 h 22"/>
                  <a:gd name="T18" fmla="*/ 78 w 72"/>
                  <a:gd name="T19" fmla="*/ 8 h 22"/>
                  <a:gd name="T20" fmla="*/ 73 w 72"/>
                  <a:gd name="T21" fmla="*/ 0 h 2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72" h="22">
                    <a:moveTo>
                      <a:pt x="65" y="0"/>
                    </a:moveTo>
                    <a:cubicBezTo>
                      <a:pt x="61" y="2"/>
                      <a:pt x="57" y="3"/>
                      <a:pt x="53" y="5"/>
                    </a:cubicBezTo>
                    <a:cubicBezTo>
                      <a:pt x="52" y="7"/>
                      <a:pt x="49" y="9"/>
                      <a:pt x="44" y="11"/>
                    </a:cubicBezTo>
                    <a:cubicBezTo>
                      <a:pt x="39" y="13"/>
                      <a:pt x="34" y="13"/>
                      <a:pt x="28" y="13"/>
                    </a:cubicBezTo>
                    <a:cubicBezTo>
                      <a:pt x="23" y="13"/>
                      <a:pt x="18" y="13"/>
                      <a:pt x="13" y="12"/>
                    </a:cubicBezTo>
                    <a:cubicBezTo>
                      <a:pt x="9" y="13"/>
                      <a:pt x="4" y="13"/>
                      <a:pt x="0" y="13"/>
                    </a:cubicBezTo>
                    <a:cubicBezTo>
                      <a:pt x="11" y="16"/>
                      <a:pt x="23" y="19"/>
                      <a:pt x="33" y="22"/>
                    </a:cubicBezTo>
                    <a:cubicBezTo>
                      <a:pt x="33" y="22"/>
                      <a:pt x="34" y="22"/>
                      <a:pt x="34" y="22"/>
                    </a:cubicBezTo>
                    <a:cubicBezTo>
                      <a:pt x="46" y="18"/>
                      <a:pt x="59" y="15"/>
                      <a:pt x="72" y="13"/>
                    </a:cubicBezTo>
                    <a:cubicBezTo>
                      <a:pt x="71" y="11"/>
                      <a:pt x="70" y="9"/>
                      <a:pt x="70" y="8"/>
                    </a:cubicBezTo>
                    <a:cubicBezTo>
                      <a:pt x="68" y="5"/>
                      <a:pt x="67" y="3"/>
                      <a:pt x="65" y="0"/>
                    </a:cubicBezTo>
                  </a:path>
                </a:pathLst>
              </a:custGeom>
              <a:solidFill>
                <a:srgbClr val="DBD7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02" name="Freeform 5756">
                <a:extLst>
                  <a:ext uri="{FF2B5EF4-FFF2-40B4-BE49-F238E27FC236}">
                    <a16:creationId xmlns:a16="http://schemas.microsoft.com/office/drawing/2014/main" id="{5F63D43B-7FB7-45A0-9932-38D9529D4D3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586" y="3094"/>
                <a:ext cx="161" cy="77"/>
              </a:xfrm>
              <a:custGeom>
                <a:avLst/>
                <a:gdLst>
                  <a:gd name="T0" fmla="*/ 140 w 155"/>
                  <a:gd name="T1" fmla="*/ 58 h 74"/>
                  <a:gd name="T2" fmla="*/ 153 w 155"/>
                  <a:gd name="T3" fmla="*/ 80 h 74"/>
                  <a:gd name="T4" fmla="*/ 180 w 155"/>
                  <a:gd name="T5" fmla="*/ 86 h 74"/>
                  <a:gd name="T6" fmla="*/ 140 w 155"/>
                  <a:gd name="T7" fmla="*/ 58 h 74"/>
                  <a:gd name="T8" fmla="*/ 2 w 155"/>
                  <a:gd name="T9" fmla="*/ 0 h 74"/>
                  <a:gd name="T10" fmla="*/ 0 w 155"/>
                  <a:gd name="T11" fmla="*/ 1 h 74"/>
                  <a:gd name="T12" fmla="*/ 11 w 155"/>
                  <a:gd name="T13" fmla="*/ 8 h 74"/>
                  <a:gd name="T14" fmla="*/ 55 w 155"/>
                  <a:gd name="T15" fmla="*/ 20 h 74"/>
                  <a:gd name="T16" fmla="*/ 41 w 155"/>
                  <a:gd name="T17" fmla="*/ 11 h 74"/>
                  <a:gd name="T18" fmla="*/ 2 w 155"/>
                  <a:gd name="T19" fmla="*/ 0 h 7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55" h="74">
                    <a:moveTo>
                      <a:pt x="120" y="50"/>
                    </a:moveTo>
                    <a:cubicBezTo>
                      <a:pt x="125" y="56"/>
                      <a:pt x="129" y="62"/>
                      <a:pt x="132" y="68"/>
                    </a:cubicBezTo>
                    <a:cubicBezTo>
                      <a:pt x="140" y="70"/>
                      <a:pt x="148" y="72"/>
                      <a:pt x="155" y="74"/>
                    </a:cubicBezTo>
                    <a:cubicBezTo>
                      <a:pt x="144" y="66"/>
                      <a:pt x="132" y="58"/>
                      <a:pt x="120" y="50"/>
                    </a:cubicBezTo>
                    <a:moveTo>
                      <a:pt x="2" y="0"/>
                    </a:moveTo>
                    <a:cubicBezTo>
                      <a:pt x="1" y="0"/>
                      <a:pt x="1" y="0"/>
                      <a:pt x="0" y="1"/>
                    </a:cubicBezTo>
                    <a:cubicBezTo>
                      <a:pt x="4" y="3"/>
                      <a:pt x="8" y="6"/>
                      <a:pt x="11" y="8"/>
                    </a:cubicBezTo>
                    <a:cubicBezTo>
                      <a:pt x="23" y="11"/>
                      <a:pt x="35" y="13"/>
                      <a:pt x="47" y="16"/>
                    </a:cubicBezTo>
                    <a:cubicBezTo>
                      <a:pt x="43" y="15"/>
                      <a:pt x="39" y="13"/>
                      <a:pt x="36" y="11"/>
                    </a:cubicBezTo>
                    <a:cubicBezTo>
                      <a:pt x="25" y="7"/>
                      <a:pt x="14" y="3"/>
                      <a:pt x="2" y="0"/>
                    </a:cubicBezTo>
                  </a:path>
                </a:pathLst>
              </a:custGeom>
              <a:solidFill>
                <a:srgbClr val="5249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03" name="Freeform 5757">
                <a:extLst>
                  <a:ext uri="{FF2B5EF4-FFF2-40B4-BE49-F238E27FC236}">
                    <a16:creationId xmlns:a16="http://schemas.microsoft.com/office/drawing/2014/main" id="{773289F3-9FEA-401B-806F-B3FA0628DA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1" y="3073"/>
                <a:ext cx="107" cy="14"/>
              </a:xfrm>
              <a:custGeom>
                <a:avLst/>
                <a:gdLst>
                  <a:gd name="T0" fmla="*/ 12 w 103"/>
                  <a:gd name="T1" fmla="*/ 0 h 13"/>
                  <a:gd name="T2" fmla="*/ 0 w 103"/>
                  <a:gd name="T3" fmla="*/ 1 h 13"/>
                  <a:gd name="T4" fmla="*/ 1 w 103"/>
                  <a:gd name="T5" fmla="*/ 1 h 13"/>
                  <a:gd name="T6" fmla="*/ 49 w 103"/>
                  <a:gd name="T7" fmla="*/ 3 h 13"/>
                  <a:gd name="T8" fmla="*/ 112 w 103"/>
                  <a:gd name="T9" fmla="*/ 17 h 13"/>
                  <a:gd name="T10" fmla="*/ 119 w 103"/>
                  <a:gd name="T11" fmla="*/ 14 h 13"/>
                  <a:gd name="T12" fmla="*/ 12 w 103"/>
                  <a:gd name="T13" fmla="*/ 0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3" h="13">
                    <a:moveTo>
                      <a:pt x="12" y="0"/>
                    </a:moveTo>
                    <a:cubicBezTo>
                      <a:pt x="8" y="0"/>
                      <a:pt x="4" y="0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3" y="1"/>
                      <a:pt x="25" y="2"/>
                      <a:pt x="41" y="3"/>
                    </a:cubicBezTo>
                    <a:cubicBezTo>
                      <a:pt x="62" y="6"/>
                      <a:pt x="80" y="9"/>
                      <a:pt x="96" y="13"/>
                    </a:cubicBezTo>
                    <a:cubicBezTo>
                      <a:pt x="99" y="12"/>
                      <a:pt x="101" y="11"/>
                      <a:pt x="103" y="10"/>
                    </a:cubicBezTo>
                    <a:cubicBezTo>
                      <a:pt x="76" y="5"/>
                      <a:pt x="44" y="0"/>
                      <a:pt x="12" y="0"/>
                    </a:cubicBezTo>
                  </a:path>
                </a:pathLst>
              </a:custGeom>
              <a:solidFill>
                <a:srgbClr val="5249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04" name="Freeform 5758">
                <a:extLst>
                  <a:ext uri="{FF2B5EF4-FFF2-40B4-BE49-F238E27FC236}">
                    <a16:creationId xmlns:a16="http://schemas.microsoft.com/office/drawing/2014/main" id="{70C4B2CF-6776-4CAB-A0D5-CD9AFCBA3B1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578" y="3098"/>
                <a:ext cx="108" cy="34"/>
              </a:xfrm>
              <a:custGeom>
                <a:avLst/>
                <a:gdLst>
                  <a:gd name="T0" fmla="*/ 27 w 104"/>
                  <a:gd name="T1" fmla="*/ 8 h 33"/>
                  <a:gd name="T2" fmla="*/ 31 w 104"/>
                  <a:gd name="T3" fmla="*/ 12 h 33"/>
                  <a:gd name="T4" fmla="*/ 37 w 104"/>
                  <a:gd name="T5" fmla="*/ 15 h 33"/>
                  <a:gd name="T6" fmla="*/ 58 w 104"/>
                  <a:gd name="T7" fmla="*/ 26 h 33"/>
                  <a:gd name="T8" fmla="*/ 120 w 104"/>
                  <a:gd name="T9" fmla="*/ 37 h 33"/>
                  <a:gd name="T10" fmla="*/ 100 w 104"/>
                  <a:gd name="T11" fmla="*/ 28 h 33"/>
                  <a:gd name="T12" fmla="*/ 72 w 104"/>
                  <a:gd name="T13" fmla="*/ 15 h 33"/>
                  <a:gd name="T14" fmla="*/ 27 w 104"/>
                  <a:gd name="T15" fmla="*/ 8 h 33"/>
                  <a:gd name="T16" fmla="*/ 1 w 104"/>
                  <a:gd name="T17" fmla="*/ 0 h 33"/>
                  <a:gd name="T18" fmla="*/ 0 w 104"/>
                  <a:gd name="T19" fmla="*/ 0 h 33"/>
                  <a:gd name="T20" fmla="*/ 1 w 104"/>
                  <a:gd name="T21" fmla="*/ 1 h 33"/>
                  <a:gd name="T22" fmla="*/ 1 w 104"/>
                  <a:gd name="T23" fmla="*/ 0 h 33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04" h="33">
                    <a:moveTo>
                      <a:pt x="23" y="8"/>
                    </a:moveTo>
                    <a:cubicBezTo>
                      <a:pt x="24" y="9"/>
                      <a:pt x="26" y="11"/>
                      <a:pt x="27" y="12"/>
                    </a:cubicBezTo>
                    <a:cubicBezTo>
                      <a:pt x="29" y="13"/>
                      <a:pt x="31" y="14"/>
                      <a:pt x="33" y="15"/>
                    </a:cubicBezTo>
                    <a:cubicBezTo>
                      <a:pt x="39" y="17"/>
                      <a:pt x="44" y="20"/>
                      <a:pt x="50" y="22"/>
                    </a:cubicBezTo>
                    <a:cubicBezTo>
                      <a:pt x="67" y="25"/>
                      <a:pt x="85" y="29"/>
                      <a:pt x="104" y="33"/>
                    </a:cubicBezTo>
                    <a:cubicBezTo>
                      <a:pt x="98" y="30"/>
                      <a:pt x="92" y="27"/>
                      <a:pt x="86" y="24"/>
                    </a:cubicBezTo>
                    <a:cubicBezTo>
                      <a:pt x="78" y="21"/>
                      <a:pt x="70" y="18"/>
                      <a:pt x="62" y="15"/>
                    </a:cubicBezTo>
                    <a:cubicBezTo>
                      <a:pt x="51" y="13"/>
                      <a:pt x="38" y="10"/>
                      <a:pt x="23" y="8"/>
                    </a:cubicBezTo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</a:path>
                </a:pathLst>
              </a:custGeom>
              <a:solidFill>
                <a:srgbClr val="5249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05" name="Freeform 5759">
                <a:extLst>
                  <a:ext uri="{FF2B5EF4-FFF2-40B4-BE49-F238E27FC236}">
                    <a16:creationId xmlns:a16="http://schemas.microsoft.com/office/drawing/2014/main" id="{00389A7F-AF1D-4737-BF97-2F55D5B7CC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88" y="3150"/>
                <a:ext cx="11" cy="7"/>
              </a:xfrm>
              <a:custGeom>
                <a:avLst/>
                <a:gdLst>
                  <a:gd name="T0" fmla="*/ 0 w 11"/>
                  <a:gd name="T1" fmla="*/ 0 h 7"/>
                  <a:gd name="T2" fmla="*/ 11 w 11"/>
                  <a:gd name="T3" fmla="*/ 7 h 7"/>
                  <a:gd name="T4" fmla="*/ 11 w 11"/>
                  <a:gd name="T5" fmla="*/ 6 h 7"/>
                  <a:gd name="T6" fmla="*/ 1 w 11"/>
                  <a:gd name="T7" fmla="*/ 1 h 7"/>
                  <a:gd name="T8" fmla="*/ 0 w 11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" h="7">
                    <a:moveTo>
                      <a:pt x="0" y="0"/>
                    </a:moveTo>
                    <a:cubicBezTo>
                      <a:pt x="4" y="2"/>
                      <a:pt x="7" y="5"/>
                      <a:pt x="11" y="7"/>
                    </a:cubicBezTo>
                    <a:cubicBezTo>
                      <a:pt x="11" y="7"/>
                      <a:pt x="11" y="6"/>
                      <a:pt x="11" y="6"/>
                    </a:cubicBezTo>
                    <a:cubicBezTo>
                      <a:pt x="8" y="4"/>
                      <a:pt x="5" y="3"/>
                      <a:pt x="1" y="1"/>
                    </a:cubicBezTo>
                    <a:cubicBezTo>
                      <a:pt x="1" y="1"/>
                      <a:pt x="0" y="1"/>
                      <a:pt x="0" y="0"/>
                    </a:cubicBezTo>
                  </a:path>
                </a:pathLst>
              </a:custGeom>
              <a:solidFill>
                <a:srgbClr val="332B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06" name="Freeform 5760">
                <a:extLst>
                  <a:ext uri="{FF2B5EF4-FFF2-40B4-BE49-F238E27FC236}">
                    <a16:creationId xmlns:a16="http://schemas.microsoft.com/office/drawing/2014/main" id="{41BCA4E2-77E8-455D-8F1A-EA7D133027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1" y="3132"/>
                <a:ext cx="48" cy="24"/>
              </a:xfrm>
              <a:custGeom>
                <a:avLst/>
                <a:gdLst>
                  <a:gd name="T0" fmla="*/ 0 w 46"/>
                  <a:gd name="T1" fmla="*/ 0 h 23"/>
                  <a:gd name="T2" fmla="*/ 43 w 46"/>
                  <a:gd name="T3" fmla="*/ 21 h 23"/>
                  <a:gd name="T4" fmla="*/ 44 w 46"/>
                  <a:gd name="T5" fmla="*/ 22 h 23"/>
                  <a:gd name="T6" fmla="*/ 54 w 46"/>
                  <a:gd name="T7" fmla="*/ 27 h 23"/>
                  <a:gd name="T8" fmla="*/ 53 w 46"/>
                  <a:gd name="T9" fmla="*/ 21 h 23"/>
                  <a:gd name="T10" fmla="*/ 47 w 46"/>
                  <a:gd name="T11" fmla="*/ 5 h 23"/>
                  <a:gd name="T12" fmla="*/ 0 w 46"/>
                  <a:gd name="T13" fmla="*/ 0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6" h="23">
                    <a:moveTo>
                      <a:pt x="0" y="0"/>
                    </a:moveTo>
                    <a:cubicBezTo>
                      <a:pt x="12" y="5"/>
                      <a:pt x="24" y="11"/>
                      <a:pt x="35" y="17"/>
                    </a:cubicBezTo>
                    <a:cubicBezTo>
                      <a:pt x="35" y="18"/>
                      <a:pt x="36" y="18"/>
                      <a:pt x="36" y="18"/>
                    </a:cubicBezTo>
                    <a:cubicBezTo>
                      <a:pt x="40" y="20"/>
                      <a:pt x="43" y="21"/>
                      <a:pt x="46" y="23"/>
                    </a:cubicBezTo>
                    <a:cubicBezTo>
                      <a:pt x="46" y="21"/>
                      <a:pt x="46" y="19"/>
                      <a:pt x="45" y="17"/>
                    </a:cubicBezTo>
                    <a:cubicBezTo>
                      <a:pt x="44" y="14"/>
                      <a:pt x="42" y="9"/>
                      <a:pt x="39" y="5"/>
                    </a:cubicBezTo>
                    <a:cubicBezTo>
                      <a:pt x="27" y="3"/>
                      <a:pt x="14" y="1"/>
                      <a:pt x="0" y="0"/>
                    </a:cubicBezTo>
                  </a:path>
                </a:pathLst>
              </a:custGeom>
              <a:solidFill>
                <a:srgbClr val="5249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07" name="Freeform 5761">
                <a:extLst>
                  <a:ext uri="{FF2B5EF4-FFF2-40B4-BE49-F238E27FC236}">
                    <a16:creationId xmlns:a16="http://schemas.microsoft.com/office/drawing/2014/main" id="{DDAA1507-907D-4CFF-BF56-8A18F97373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32" y="3177"/>
                <a:ext cx="37" cy="21"/>
              </a:xfrm>
              <a:custGeom>
                <a:avLst/>
                <a:gdLst>
                  <a:gd name="T0" fmla="*/ 0 w 35"/>
                  <a:gd name="T1" fmla="*/ 0 h 20"/>
                  <a:gd name="T2" fmla="*/ 31 w 35"/>
                  <a:gd name="T3" fmla="*/ 21 h 20"/>
                  <a:gd name="T4" fmla="*/ 43 w 35"/>
                  <a:gd name="T5" fmla="*/ 24 h 20"/>
                  <a:gd name="T6" fmla="*/ 6 w 35"/>
                  <a:gd name="T7" fmla="*/ 1 h 20"/>
                  <a:gd name="T8" fmla="*/ 0 w 35"/>
                  <a:gd name="T9" fmla="*/ 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" h="20">
                    <a:moveTo>
                      <a:pt x="0" y="0"/>
                    </a:moveTo>
                    <a:cubicBezTo>
                      <a:pt x="8" y="6"/>
                      <a:pt x="17" y="11"/>
                      <a:pt x="25" y="17"/>
                    </a:cubicBezTo>
                    <a:cubicBezTo>
                      <a:pt x="29" y="18"/>
                      <a:pt x="32" y="19"/>
                      <a:pt x="35" y="20"/>
                    </a:cubicBezTo>
                    <a:cubicBezTo>
                      <a:pt x="26" y="14"/>
                      <a:pt x="16" y="7"/>
                      <a:pt x="6" y="1"/>
                    </a:cubicBezTo>
                    <a:cubicBezTo>
                      <a:pt x="4" y="1"/>
                      <a:pt x="2" y="0"/>
                      <a:pt x="0" y="0"/>
                    </a:cubicBezTo>
                  </a:path>
                </a:pathLst>
              </a:custGeom>
              <a:solidFill>
                <a:srgbClr val="332B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08" name="Freeform 5762">
                <a:extLst>
                  <a:ext uri="{FF2B5EF4-FFF2-40B4-BE49-F238E27FC236}">
                    <a16:creationId xmlns:a16="http://schemas.microsoft.com/office/drawing/2014/main" id="{BB1A92BD-FB73-4915-A0F0-EB484B08F4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39" y="3178"/>
                <a:ext cx="35" cy="21"/>
              </a:xfrm>
              <a:custGeom>
                <a:avLst/>
                <a:gdLst>
                  <a:gd name="T0" fmla="*/ 0 w 34"/>
                  <a:gd name="T1" fmla="*/ 0 h 20"/>
                  <a:gd name="T2" fmla="*/ 33 w 34"/>
                  <a:gd name="T3" fmla="*/ 23 h 20"/>
                  <a:gd name="T4" fmla="*/ 38 w 34"/>
                  <a:gd name="T5" fmla="*/ 24 h 20"/>
                  <a:gd name="T6" fmla="*/ 37 w 34"/>
                  <a:gd name="T7" fmla="*/ 19 h 20"/>
                  <a:gd name="T8" fmla="*/ 35 w 34"/>
                  <a:gd name="T9" fmla="*/ 14 h 20"/>
                  <a:gd name="T10" fmla="*/ 31 w 34"/>
                  <a:gd name="T11" fmla="*/ 7 h 20"/>
                  <a:gd name="T12" fmla="*/ 0 w 34"/>
                  <a:gd name="T13" fmla="*/ 0 h 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4" h="20">
                    <a:moveTo>
                      <a:pt x="0" y="0"/>
                    </a:moveTo>
                    <a:cubicBezTo>
                      <a:pt x="10" y="6"/>
                      <a:pt x="20" y="13"/>
                      <a:pt x="29" y="19"/>
                    </a:cubicBezTo>
                    <a:cubicBezTo>
                      <a:pt x="31" y="19"/>
                      <a:pt x="32" y="20"/>
                      <a:pt x="34" y="20"/>
                    </a:cubicBezTo>
                    <a:cubicBezTo>
                      <a:pt x="33" y="18"/>
                      <a:pt x="33" y="17"/>
                      <a:pt x="33" y="15"/>
                    </a:cubicBezTo>
                    <a:cubicBezTo>
                      <a:pt x="32" y="13"/>
                      <a:pt x="32" y="12"/>
                      <a:pt x="31" y="10"/>
                    </a:cubicBezTo>
                    <a:cubicBezTo>
                      <a:pt x="30" y="9"/>
                      <a:pt x="28" y="8"/>
                      <a:pt x="27" y="7"/>
                    </a:cubicBezTo>
                    <a:cubicBezTo>
                      <a:pt x="19" y="5"/>
                      <a:pt x="10" y="3"/>
                      <a:pt x="0" y="0"/>
                    </a:cubicBezTo>
                  </a:path>
                </a:pathLst>
              </a:custGeom>
              <a:solidFill>
                <a:srgbClr val="5249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09" name="Freeform 5763">
                <a:extLst>
                  <a:ext uri="{FF2B5EF4-FFF2-40B4-BE49-F238E27FC236}">
                    <a16:creationId xmlns:a16="http://schemas.microsoft.com/office/drawing/2014/main" id="{71C58403-036E-4F9E-87DA-0BFEC232BC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8" y="3216"/>
                <a:ext cx="39" cy="28"/>
              </a:xfrm>
              <a:custGeom>
                <a:avLst/>
                <a:gdLst>
                  <a:gd name="T0" fmla="*/ 0 w 38"/>
                  <a:gd name="T1" fmla="*/ 0 h 27"/>
                  <a:gd name="T2" fmla="*/ 1 w 38"/>
                  <a:gd name="T3" fmla="*/ 8 h 27"/>
                  <a:gd name="T4" fmla="*/ 18 w 38"/>
                  <a:gd name="T5" fmla="*/ 25 h 27"/>
                  <a:gd name="T6" fmla="*/ 42 w 38"/>
                  <a:gd name="T7" fmla="*/ 31 h 27"/>
                  <a:gd name="T8" fmla="*/ 0 w 38"/>
                  <a:gd name="T9" fmla="*/ 0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8" h="27">
                    <a:moveTo>
                      <a:pt x="0" y="0"/>
                    </a:moveTo>
                    <a:cubicBezTo>
                      <a:pt x="1" y="2"/>
                      <a:pt x="1" y="5"/>
                      <a:pt x="1" y="8"/>
                    </a:cubicBezTo>
                    <a:cubicBezTo>
                      <a:pt x="7" y="12"/>
                      <a:pt x="13" y="16"/>
                      <a:pt x="18" y="21"/>
                    </a:cubicBezTo>
                    <a:cubicBezTo>
                      <a:pt x="25" y="23"/>
                      <a:pt x="32" y="25"/>
                      <a:pt x="38" y="27"/>
                    </a:cubicBezTo>
                    <a:cubicBezTo>
                      <a:pt x="26" y="17"/>
                      <a:pt x="14" y="8"/>
                      <a:pt x="0" y="0"/>
                    </a:cubicBezTo>
                  </a:path>
                </a:pathLst>
              </a:custGeom>
              <a:solidFill>
                <a:srgbClr val="332B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10" name="Freeform 5764">
                <a:extLst>
                  <a:ext uri="{FF2B5EF4-FFF2-40B4-BE49-F238E27FC236}">
                    <a16:creationId xmlns:a16="http://schemas.microsoft.com/office/drawing/2014/main" id="{A5FAABB3-4EB0-497B-9976-C7BC834830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8" y="3215"/>
                <a:ext cx="42" cy="30"/>
              </a:xfrm>
              <a:custGeom>
                <a:avLst/>
                <a:gdLst>
                  <a:gd name="T0" fmla="*/ 0 w 41"/>
                  <a:gd name="T1" fmla="*/ 0 h 29"/>
                  <a:gd name="T2" fmla="*/ 0 w 41"/>
                  <a:gd name="T3" fmla="*/ 1 h 29"/>
                  <a:gd name="T4" fmla="*/ 42 w 41"/>
                  <a:gd name="T5" fmla="*/ 32 h 29"/>
                  <a:gd name="T6" fmla="*/ 45 w 41"/>
                  <a:gd name="T7" fmla="*/ 33 h 29"/>
                  <a:gd name="T8" fmla="*/ 44 w 41"/>
                  <a:gd name="T9" fmla="*/ 28 h 29"/>
                  <a:gd name="T10" fmla="*/ 13 w 41"/>
                  <a:gd name="T11" fmla="*/ 3 h 29"/>
                  <a:gd name="T12" fmla="*/ 0 w 41"/>
                  <a:gd name="T13" fmla="*/ 0 h 2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1" h="29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14" y="9"/>
                      <a:pt x="26" y="18"/>
                      <a:pt x="38" y="28"/>
                    </a:cubicBezTo>
                    <a:cubicBezTo>
                      <a:pt x="39" y="28"/>
                      <a:pt x="40" y="28"/>
                      <a:pt x="41" y="29"/>
                    </a:cubicBezTo>
                    <a:cubicBezTo>
                      <a:pt x="41" y="27"/>
                      <a:pt x="40" y="25"/>
                      <a:pt x="40" y="24"/>
                    </a:cubicBezTo>
                    <a:cubicBezTo>
                      <a:pt x="31" y="17"/>
                      <a:pt x="22" y="10"/>
                      <a:pt x="13" y="3"/>
                    </a:cubicBezTo>
                    <a:cubicBezTo>
                      <a:pt x="9" y="2"/>
                      <a:pt x="5" y="1"/>
                      <a:pt x="0" y="0"/>
                    </a:cubicBezTo>
                  </a:path>
                </a:pathLst>
              </a:custGeom>
              <a:solidFill>
                <a:srgbClr val="5249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11" name="Freeform 5765">
                <a:extLst>
                  <a:ext uri="{FF2B5EF4-FFF2-40B4-BE49-F238E27FC236}">
                    <a16:creationId xmlns:a16="http://schemas.microsoft.com/office/drawing/2014/main" id="{AFBDFCBF-F217-40CE-80DB-99CB1826233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835" y="3254"/>
                <a:ext cx="41" cy="26"/>
              </a:xfrm>
              <a:custGeom>
                <a:avLst/>
                <a:gdLst>
                  <a:gd name="T0" fmla="*/ 35 w 40"/>
                  <a:gd name="T1" fmla="*/ 19 h 25"/>
                  <a:gd name="T2" fmla="*/ 38 w 40"/>
                  <a:gd name="T3" fmla="*/ 27 h 25"/>
                  <a:gd name="T4" fmla="*/ 44 w 40"/>
                  <a:gd name="T5" fmla="*/ 29 h 25"/>
                  <a:gd name="T6" fmla="*/ 41 w 40"/>
                  <a:gd name="T7" fmla="*/ 24 h 25"/>
                  <a:gd name="T8" fmla="*/ 35 w 40"/>
                  <a:gd name="T9" fmla="*/ 19 h 25"/>
                  <a:gd name="T10" fmla="*/ 0 w 40"/>
                  <a:gd name="T11" fmla="*/ 0 h 25"/>
                  <a:gd name="T12" fmla="*/ 5 w 40"/>
                  <a:gd name="T13" fmla="*/ 4 h 25"/>
                  <a:gd name="T14" fmla="*/ 5 w 40"/>
                  <a:gd name="T15" fmla="*/ 1 h 25"/>
                  <a:gd name="T16" fmla="*/ 0 w 40"/>
                  <a:gd name="T17" fmla="*/ 0 h 2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0" h="25">
                    <a:moveTo>
                      <a:pt x="31" y="15"/>
                    </a:moveTo>
                    <a:cubicBezTo>
                      <a:pt x="32" y="17"/>
                      <a:pt x="33" y="20"/>
                      <a:pt x="34" y="23"/>
                    </a:cubicBezTo>
                    <a:cubicBezTo>
                      <a:pt x="36" y="24"/>
                      <a:pt x="38" y="24"/>
                      <a:pt x="40" y="25"/>
                    </a:cubicBezTo>
                    <a:cubicBezTo>
                      <a:pt x="39" y="23"/>
                      <a:pt x="38" y="21"/>
                      <a:pt x="37" y="20"/>
                    </a:cubicBezTo>
                    <a:cubicBezTo>
                      <a:pt x="35" y="18"/>
                      <a:pt x="33" y="16"/>
                      <a:pt x="31" y="15"/>
                    </a:cubicBezTo>
                    <a:moveTo>
                      <a:pt x="0" y="0"/>
                    </a:moveTo>
                    <a:cubicBezTo>
                      <a:pt x="2" y="1"/>
                      <a:pt x="3" y="3"/>
                      <a:pt x="5" y="4"/>
                    </a:cubicBezTo>
                    <a:cubicBezTo>
                      <a:pt x="5" y="3"/>
                      <a:pt x="5" y="2"/>
                      <a:pt x="5" y="1"/>
                    </a:cubicBezTo>
                    <a:cubicBezTo>
                      <a:pt x="4" y="1"/>
                      <a:pt x="2" y="0"/>
                      <a:pt x="0" y="0"/>
                    </a:cubicBezTo>
                  </a:path>
                </a:pathLst>
              </a:custGeom>
              <a:solidFill>
                <a:srgbClr val="332B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12" name="Freeform 5766">
                <a:extLst>
                  <a:ext uri="{FF2B5EF4-FFF2-40B4-BE49-F238E27FC236}">
                    <a16:creationId xmlns:a16="http://schemas.microsoft.com/office/drawing/2014/main" id="{96A9268B-A475-4A64-9B7E-7F7623C834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64" y="3262"/>
                <a:ext cx="9" cy="12"/>
              </a:xfrm>
              <a:custGeom>
                <a:avLst/>
                <a:gdLst>
                  <a:gd name="T0" fmla="*/ 0 w 9"/>
                  <a:gd name="T1" fmla="*/ 0 h 12"/>
                  <a:gd name="T2" fmla="*/ 3 w 9"/>
                  <a:gd name="T3" fmla="*/ 7 h 12"/>
                  <a:gd name="T4" fmla="*/ 9 w 9"/>
                  <a:gd name="T5" fmla="*/ 12 h 12"/>
                  <a:gd name="T6" fmla="*/ 3 w 9"/>
                  <a:gd name="T7" fmla="*/ 3 h 12"/>
                  <a:gd name="T8" fmla="*/ 2 w 9"/>
                  <a:gd name="T9" fmla="*/ 1 h 12"/>
                  <a:gd name="T10" fmla="*/ 0 w 9"/>
                  <a:gd name="T11" fmla="*/ 0 h 1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9" h="12">
                    <a:moveTo>
                      <a:pt x="0" y="0"/>
                    </a:moveTo>
                    <a:cubicBezTo>
                      <a:pt x="1" y="2"/>
                      <a:pt x="2" y="4"/>
                      <a:pt x="3" y="7"/>
                    </a:cubicBezTo>
                    <a:cubicBezTo>
                      <a:pt x="5" y="8"/>
                      <a:pt x="7" y="10"/>
                      <a:pt x="9" y="12"/>
                    </a:cubicBezTo>
                    <a:cubicBezTo>
                      <a:pt x="7" y="9"/>
                      <a:pt x="5" y="6"/>
                      <a:pt x="3" y="3"/>
                    </a:cubicBezTo>
                    <a:cubicBezTo>
                      <a:pt x="3" y="2"/>
                      <a:pt x="2" y="2"/>
                      <a:pt x="2" y="1"/>
                    </a:cubicBezTo>
                    <a:cubicBezTo>
                      <a:pt x="1" y="1"/>
                      <a:pt x="0" y="1"/>
                      <a:pt x="0" y="0"/>
                    </a:cubicBezTo>
                  </a:path>
                </a:pathLst>
              </a:custGeom>
              <a:solidFill>
                <a:srgbClr val="5249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13" name="Freeform 5767">
                <a:extLst>
                  <a:ext uri="{FF2B5EF4-FFF2-40B4-BE49-F238E27FC236}">
                    <a16:creationId xmlns:a16="http://schemas.microsoft.com/office/drawing/2014/main" id="{B4AB7239-15D8-475C-B60C-A676F4CB0D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81" y="3294"/>
                <a:ext cx="9" cy="7"/>
              </a:xfrm>
              <a:custGeom>
                <a:avLst/>
                <a:gdLst>
                  <a:gd name="T0" fmla="*/ 0 w 9"/>
                  <a:gd name="T1" fmla="*/ 0 h 7"/>
                  <a:gd name="T2" fmla="*/ 9 w 9"/>
                  <a:gd name="T3" fmla="*/ 7 h 7"/>
                  <a:gd name="T4" fmla="*/ 5 w 9"/>
                  <a:gd name="T5" fmla="*/ 1 h 7"/>
                  <a:gd name="T6" fmla="*/ 0 w 9"/>
                  <a:gd name="T7" fmla="*/ 0 h 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" h="7">
                    <a:moveTo>
                      <a:pt x="0" y="0"/>
                    </a:moveTo>
                    <a:cubicBezTo>
                      <a:pt x="3" y="3"/>
                      <a:pt x="6" y="5"/>
                      <a:pt x="9" y="7"/>
                    </a:cubicBezTo>
                    <a:cubicBezTo>
                      <a:pt x="8" y="5"/>
                      <a:pt x="7" y="3"/>
                      <a:pt x="5" y="1"/>
                    </a:cubicBezTo>
                    <a:cubicBezTo>
                      <a:pt x="4" y="1"/>
                      <a:pt x="2" y="1"/>
                      <a:pt x="0" y="0"/>
                    </a:cubicBezTo>
                  </a:path>
                </a:pathLst>
              </a:custGeom>
              <a:solidFill>
                <a:srgbClr val="332B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14" name="Freeform 5768">
                <a:extLst>
                  <a:ext uri="{FF2B5EF4-FFF2-40B4-BE49-F238E27FC236}">
                    <a16:creationId xmlns:a16="http://schemas.microsoft.com/office/drawing/2014/main" id="{153361C9-22E9-415F-A4B6-D4F71504CB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4" y="3072"/>
                <a:ext cx="82" cy="42"/>
              </a:xfrm>
              <a:custGeom>
                <a:avLst/>
                <a:gdLst>
                  <a:gd name="T0" fmla="*/ 82 w 79"/>
                  <a:gd name="T1" fmla="*/ 0 h 40"/>
                  <a:gd name="T2" fmla="*/ 79 w 79"/>
                  <a:gd name="T3" fmla="*/ 1 h 40"/>
                  <a:gd name="T4" fmla="*/ 44 w 79"/>
                  <a:gd name="T5" fmla="*/ 14 h 40"/>
                  <a:gd name="T6" fmla="*/ 2 w 79"/>
                  <a:gd name="T7" fmla="*/ 40 h 40"/>
                  <a:gd name="T8" fmla="*/ 0 w 79"/>
                  <a:gd name="T9" fmla="*/ 48 h 40"/>
                  <a:gd name="T10" fmla="*/ 63 w 79"/>
                  <a:gd name="T11" fmla="*/ 17 h 40"/>
                  <a:gd name="T12" fmla="*/ 91 w 79"/>
                  <a:gd name="T13" fmla="*/ 7 h 40"/>
                  <a:gd name="T14" fmla="*/ 82 w 79"/>
                  <a:gd name="T15" fmla="*/ 0 h 4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79" h="40">
                    <a:moveTo>
                      <a:pt x="70" y="0"/>
                    </a:moveTo>
                    <a:cubicBezTo>
                      <a:pt x="69" y="0"/>
                      <a:pt x="68" y="0"/>
                      <a:pt x="67" y="1"/>
                    </a:cubicBezTo>
                    <a:cubicBezTo>
                      <a:pt x="57" y="4"/>
                      <a:pt x="48" y="7"/>
                      <a:pt x="38" y="10"/>
                    </a:cubicBezTo>
                    <a:cubicBezTo>
                      <a:pt x="23" y="16"/>
                      <a:pt x="12" y="24"/>
                      <a:pt x="2" y="32"/>
                    </a:cubicBezTo>
                    <a:cubicBezTo>
                      <a:pt x="1" y="35"/>
                      <a:pt x="0" y="37"/>
                      <a:pt x="0" y="40"/>
                    </a:cubicBezTo>
                    <a:cubicBezTo>
                      <a:pt x="14" y="31"/>
                      <a:pt x="35" y="19"/>
                      <a:pt x="55" y="13"/>
                    </a:cubicBezTo>
                    <a:cubicBezTo>
                      <a:pt x="64" y="10"/>
                      <a:pt x="72" y="8"/>
                      <a:pt x="79" y="7"/>
                    </a:cubicBezTo>
                    <a:cubicBezTo>
                      <a:pt x="76" y="4"/>
                      <a:pt x="73" y="2"/>
                      <a:pt x="70" y="0"/>
                    </a:cubicBezTo>
                  </a:path>
                </a:pathLst>
              </a:custGeom>
              <a:solidFill>
                <a:srgbClr val="766C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15" name="Freeform 5769">
                <a:extLst>
                  <a:ext uri="{FF2B5EF4-FFF2-40B4-BE49-F238E27FC236}">
                    <a16:creationId xmlns:a16="http://schemas.microsoft.com/office/drawing/2014/main" id="{7024A3BF-AC49-4C2D-B74B-5F486CEE02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7" y="3070"/>
                <a:ext cx="161" cy="13"/>
              </a:xfrm>
              <a:custGeom>
                <a:avLst/>
                <a:gdLst>
                  <a:gd name="T0" fmla="*/ 32 w 155"/>
                  <a:gd name="T1" fmla="*/ 0 h 13"/>
                  <a:gd name="T2" fmla="*/ 7 w 155"/>
                  <a:gd name="T3" fmla="*/ 0 h 13"/>
                  <a:gd name="T4" fmla="*/ 0 w 155"/>
                  <a:gd name="T5" fmla="*/ 2 h 13"/>
                  <a:gd name="T6" fmla="*/ 9 w 155"/>
                  <a:gd name="T7" fmla="*/ 9 h 13"/>
                  <a:gd name="T8" fmla="*/ 60 w 155"/>
                  <a:gd name="T9" fmla="*/ 4 h 13"/>
                  <a:gd name="T10" fmla="*/ 75 w 155"/>
                  <a:gd name="T11" fmla="*/ 3 h 13"/>
                  <a:gd name="T12" fmla="*/ 180 w 155"/>
                  <a:gd name="T13" fmla="*/ 13 h 13"/>
                  <a:gd name="T14" fmla="*/ 180 w 155"/>
                  <a:gd name="T15" fmla="*/ 13 h 13"/>
                  <a:gd name="T16" fmla="*/ 179 w 155"/>
                  <a:gd name="T17" fmla="*/ 13 h 13"/>
                  <a:gd name="T18" fmla="*/ 180 w 155"/>
                  <a:gd name="T19" fmla="*/ 12 h 13"/>
                  <a:gd name="T20" fmla="*/ 129 w 155"/>
                  <a:gd name="T21" fmla="*/ 2 h 13"/>
                  <a:gd name="T22" fmla="*/ 117 w 155"/>
                  <a:gd name="T23" fmla="*/ 2 h 13"/>
                  <a:gd name="T24" fmla="*/ 32 w 155"/>
                  <a:gd name="T25" fmla="*/ 0 h 1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55" h="13">
                    <a:moveTo>
                      <a:pt x="28" y="0"/>
                    </a:moveTo>
                    <a:cubicBezTo>
                      <a:pt x="21" y="0"/>
                      <a:pt x="14" y="0"/>
                      <a:pt x="7" y="0"/>
                    </a:cubicBezTo>
                    <a:cubicBezTo>
                      <a:pt x="5" y="1"/>
                      <a:pt x="2" y="2"/>
                      <a:pt x="0" y="2"/>
                    </a:cubicBezTo>
                    <a:cubicBezTo>
                      <a:pt x="3" y="4"/>
                      <a:pt x="6" y="6"/>
                      <a:pt x="9" y="9"/>
                    </a:cubicBezTo>
                    <a:cubicBezTo>
                      <a:pt x="25" y="5"/>
                      <a:pt x="38" y="4"/>
                      <a:pt x="52" y="4"/>
                    </a:cubicBezTo>
                    <a:cubicBezTo>
                      <a:pt x="56" y="3"/>
                      <a:pt x="60" y="3"/>
                      <a:pt x="64" y="3"/>
                    </a:cubicBezTo>
                    <a:cubicBezTo>
                      <a:pt x="96" y="3"/>
                      <a:pt x="128" y="8"/>
                      <a:pt x="155" y="13"/>
                    </a:cubicBezTo>
                    <a:cubicBezTo>
                      <a:pt x="155" y="13"/>
                      <a:pt x="155" y="13"/>
                      <a:pt x="155" y="13"/>
                    </a:cubicBezTo>
                    <a:cubicBezTo>
                      <a:pt x="155" y="13"/>
                      <a:pt x="154" y="13"/>
                      <a:pt x="154" y="13"/>
                    </a:cubicBezTo>
                    <a:cubicBezTo>
                      <a:pt x="155" y="12"/>
                      <a:pt x="155" y="12"/>
                      <a:pt x="155" y="12"/>
                    </a:cubicBezTo>
                    <a:cubicBezTo>
                      <a:pt x="141" y="9"/>
                      <a:pt x="126" y="5"/>
                      <a:pt x="111" y="2"/>
                    </a:cubicBezTo>
                    <a:cubicBezTo>
                      <a:pt x="107" y="2"/>
                      <a:pt x="103" y="2"/>
                      <a:pt x="101" y="2"/>
                    </a:cubicBezTo>
                    <a:cubicBezTo>
                      <a:pt x="77" y="1"/>
                      <a:pt x="52" y="0"/>
                      <a:pt x="28" y="0"/>
                    </a:cubicBezTo>
                  </a:path>
                </a:pathLst>
              </a:custGeom>
              <a:solidFill>
                <a:srgbClr val="8D85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16" name="Freeform 5770">
                <a:extLst>
                  <a:ext uri="{FF2B5EF4-FFF2-40B4-BE49-F238E27FC236}">
                    <a16:creationId xmlns:a16="http://schemas.microsoft.com/office/drawing/2014/main" id="{789E27B1-33E3-4D45-BD94-EF6E4E03DF6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578" y="3098"/>
                <a:ext cx="64" cy="16"/>
              </a:xfrm>
              <a:custGeom>
                <a:avLst/>
                <a:gdLst>
                  <a:gd name="T0" fmla="*/ 23 w 62"/>
                  <a:gd name="T1" fmla="*/ 4 h 15"/>
                  <a:gd name="T2" fmla="*/ 27 w 62"/>
                  <a:gd name="T3" fmla="*/ 12 h 15"/>
                  <a:gd name="T4" fmla="*/ 70 w 62"/>
                  <a:gd name="T5" fmla="*/ 19 h 15"/>
                  <a:gd name="T6" fmla="*/ 63 w 62"/>
                  <a:gd name="T7" fmla="*/ 16 h 15"/>
                  <a:gd name="T8" fmla="*/ 23 w 62"/>
                  <a:gd name="T9" fmla="*/ 4 h 15"/>
                  <a:gd name="T10" fmla="*/ 0 w 62"/>
                  <a:gd name="T11" fmla="*/ 0 h 15"/>
                  <a:gd name="T12" fmla="*/ 0 w 62"/>
                  <a:gd name="T13" fmla="*/ 1 h 15"/>
                  <a:gd name="T14" fmla="*/ 2 w 62"/>
                  <a:gd name="T15" fmla="*/ 2 h 15"/>
                  <a:gd name="T16" fmla="*/ 1 w 62"/>
                  <a:gd name="T17" fmla="*/ 1 h 15"/>
                  <a:gd name="T18" fmla="*/ 0 w 62"/>
                  <a:gd name="T19" fmla="*/ 0 h 1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62" h="15">
                    <a:moveTo>
                      <a:pt x="19" y="4"/>
                    </a:moveTo>
                    <a:cubicBezTo>
                      <a:pt x="21" y="5"/>
                      <a:pt x="22" y="7"/>
                      <a:pt x="23" y="8"/>
                    </a:cubicBezTo>
                    <a:cubicBezTo>
                      <a:pt x="38" y="10"/>
                      <a:pt x="51" y="13"/>
                      <a:pt x="62" y="15"/>
                    </a:cubicBezTo>
                    <a:cubicBezTo>
                      <a:pt x="60" y="14"/>
                      <a:pt x="57" y="13"/>
                      <a:pt x="55" y="12"/>
                    </a:cubicBezTo>
                    <a:cubicBezTo>
                      <a:pt x="43" y="9"/>
                      <a:pt x="31" y="7"/>
                      <a:pt x="19" y="4"/>
                    </a:cubicBezTo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1" y="1"/>
                      <a:pt x="2" y="2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0" y="1"/>
                      <a:pt x="0" y="0"/>
                    </a:cubicBezTo>
                  </a:path>
                </a:pathLst>
              </a:custGeom>
              <a:solidFill>
                <a:srgbClr val="8D85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17" name="Freeform 5771">
                <a:extLst>
                  <a:ext uri="{FF2B5EF4-FFF2-40B4-BE49-F238E27FC236}">
                    <a16:creationId xmlns:a16="http://schemas.microsoft.com/office/drawing/2014/main" id="{D3EA25A5-8D8E-401B-B10E-1A27C573F1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0" y="3121"/>
                <a:ext cx="62" cy="16"/>
              </a:xfrm>
              <a:custGeom>
                <a:avLst/>
                <a:gdLst>
                  <a:gd name="T0" fmla="*/ 0 w 60"/>
                  <a:gd name="T1" fmla="*/ 0 h 16"/>
                  <a:gd name="T2" fmla="*/ 25 w 60"/>
                  <a:gd name="T3" fmla="*/ 11 h 16"/>
                  <a:gd name="T4" fmla="*/ 68 w 60"/>
                  <a:gd name="T5" fmla="*/ 16 h 16"/>
                  <a:gd name="T6" fmla="*/ 65 w 60"/>
                  <a:gd name="T7" fmla="*/ 12 h 16"/>
                  <a:gd name="T8" fmla="*/ 62 w 60"/>
                  <a:gd name="T9" fmla="*/ 11 h 16"/>
                  <a:gd name="T10" fmla="*/ 0 w 60"/>
                  <a:gd name="T11" fmla="*/ 0 h 1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0" h="16">
                    <a:moveTo>
                      <a:pt x="0" y="0"/>
                    </a:moveTo>
                    <a:cubicBezTo>
                      <a:pt x="7" y="4"/>
                      <a:pt x="14" y="7"/>
                      <a:pt x="21" y="11"/>
                    </a:cubicBezTo>
                    <a:cubicBezTo>
                      <a:pt x="35" y="12"/>
                      <a:pt x="48" y="14"/>
                      <a:pt x="60" y="16"/>
                    </a:cubicBezTo>
                    <a:cubicBezTo>
                      <a:pt x="59" y="15"/>
                      <a:pt x="58" y="14"/>
                      <a:pt x="57" y="12"/>
                    </a:cubicBezTo>
                    <a:cubicBezTo>
                      <a:pt x="56" y="12"/>
                      <a:pt x="55" y="12"/>
                      <a:pt x="54" y="11"/>
                    </a:cubicBezTo>
                    <a:cubicBezTo>
                      <a:pt x="35" y="7"/>
                      <a:pt x="17" y="3"/>
                      <a:pt x="0" y="0"/>
                    </a:cubicBezTo>
                  </a:path>
                </a:pathLst>
              </a:custGeom>
              <a:solidFill>
                <a:srgbClr val="8D85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18" name="Freeform 5772">
                <a:extLst>
                  <a:ext uri="{FF2B5EF4-FFF2-40B4-BE49-F238E27FC236}">
                    <a16:creationId xmlns:a16="http://schemas.microsoft.com/office/drawing/2014/main" id="{9B426A65-2BC6-4570-A3A9-003FE9A039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5" y="3170"/>
                <a:ext cx="14" cy="8"/>
              </a:xfrm>
              <a:custGeom>
                <a:avLst/>
                <a:gdLst>
                  <a:gd name="T0" fmla="*/ 0 w 13"/>
                  <a:gd name="T1" fmla="*/ 0 h 8"/>
                  <a:gd name="T2" fmla="*/ 0 w 13"/>
                  <a:gd name="T3" fmla="*/ 3 h 8"/>
                  <a:gd name="T4" fmla="*/ 11 w 13"/>
                  <a:gd name="T5" fmla="*/ 7 h 8"/>
                  <a:gd name="T6" fmla="*/ 17 w 13"/>
                  <a:gd name="T7" fmla="*/ 8 h 8"/>
                  <a:gd name="T8" fmla="*/ 0 w 13"/>
                  <a:gd name="T9" fmla="*/ 0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8">
                    <a:moveTo>
                      <a:pt x="0" y="0"/>
                    </a:moveTo>
                    <a:cubicBezTo>
                      <a:pt x="0" y="1"/>
                      <a:pt x="0" y="2"/>
                      <a:pt x="0" y="3"/>
                    </a:cubicBezTo>
                    <a:cubicBezTo>
                      <a:pt x="2" y="4"/>
                      <a:pt x="4" y="6"/>
                      <a:pt x="7" y="7"/>
                    </a:cubicBezTo>
                    <a:cubicBezTo>
                      <a:pt x="9" y="7"/>
                      <a:pt x="11" y="8"/>
                      <a:pt x="13" y="8"/>
                    </a:cubicBezTo>
                    <a:cubicBezTo>
                      <a:pt x="9" y="6"/>
                      <a:pt x="4" y="3"/>
                      <a:pt x="0" y="0"/>
                    </a:cubicBezTo>
                  </a:path>
                </a:pathLst>
              </a:custGeom>
              <a:solidFill>
                <a:srgbClr val="766C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19" name="Freeform 5773">
                <a:extLst>
                  <a:ext uri="{FF2B5EF4-FFF2-40B4-BE49-F238E27FC236}">
                    <a16:creationId xmlns:a16="http://schemas.microsoft.com/office/drawing/2014/main" id="{6D5BB25C-17B1-47C8-BE52-E9B7826D01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3" y="3164"/>
                <a:ext cx="44" cy="21"/>
              </a:xfrm>
              <a:custGeom>
                <a:avLst/>
                <a:gdLst>
                  <a:gd name="T0" fmla="*/ 0 w 42"/>
                  <a:gd name="T1" fmla="*/ 0 h 20"/>
                  <a:gd name="T2" fmla="*/ 2 w 42"/>
                  <a:gd name="T3" fmla="*/ 5 h 20"/>
                  <a:gd name="T4" fmla="*/ 19 w 42"/>
                  <a:gd name="T5" fmla="*/ 17 h 20"/>
                  <a:gd name="T6" fmla="*/ 50 w 42"/>
                  <a:gd name="T7" fmla="*/ 24 h 20"/>
                  <a:gd name="T8" fmla="*/ 27 w 42"/>
                  <a:gd name="T9" fmla="*/ 6 h 20"/>
                  <a:gd name="T10" fmla="*/ 27 w 42"/>
                  <a:gd name="T11" fmla="*/ 6 h 20"/>
                  <a:gd name="T12" fmla="*/ 0 w 42"/>
                  <a:gd name="T13" fmla="*/ 0 h 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2" h="20">
                    <a:moveTo>
                      <a:pt x="0" y="0"/>
                    </a:moveTo>
                    <a:cubicBezTo>
                      <a:pt x="1" y="2"/>
                      <a:pt x="1" y="3"/>
                      <a:pt x="2" y="5"/>
                    </a:cubicBezTo>
                    <a:cubicBezTo>
                      <a:pt x="6" y="8"/>
                      <a:pt x="11" y="11"/>
                      <a:pt x="15" y="13"/>
                    </a:cubicBezTo>
                    <a:cubicBezTo>
                      <a:pt x="25" y="16"/>
                      <a:pt x="34" y="18"/>
                      <a:pt x="42" y="20"/>
                    </a:cubicBezTo>
                    <a:cubicBezTo>
                      <a:pt x="36" y="15"/>
                      <a:pt x="30" y="11"/>
                      <a:pt x="23" y="6"/>
                    </a:cubicBezTo>
                    <a:cubicBezTo>
                      <a:pt x="23" y="6"/>
                      <a:pt x="23" y="6"/>
                      <a:pt x="23" y="6"/>
                    </a:cubicBezTo>
                    <a:cubicBezTo>
                      <a:pt x="16" y="4"/>
                      <a:pt x="8" y="2"/>
                      <a:pt x="0" y="0"/>
                    </a:cubicBezTo>
                  </a:path>
                </a:pathLst>
              </a:custGeom>
              <a:solidFill>
                <a:srgbClr val="8D85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20" name="Freeform 5774">
                <a:extLst>
                  <a:ext uri="{FF2B5EF4-FFF2-40B4-BE49-F238E27FC236}">
                    <a16:creationId xmlns:a16="http://schemas.microsoft.com/office/drawing/2014/main" id="{1E0A8C59-B307-47F9-A224-92C6643F96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58" y="3194"/>
                <a:ext cx="16" cy="11"/>
              </a:xfrm>
              <a:custGeom>
                <a:avLst/>
                <a:gdLst>
                  <a:gd name="T0" fmla="*/ 0 w 15"/>
                  <a:gd name="T1" fmla="*/ 0 h 10"/>
                  <a:gd name="T2" fmla="*/ 19 w 15"/>
                  <a:gd name="T3" fmla="*/ 14 h 10"/>
                  <a:gd name="T4" fmla="*/ 19 w 15"/>
                  <a:gd name="T5" fmla="*/ 10 h 10"/>
                  <a:gd name="T6" fmla="*/ 14 w 15"/>
                  <a:gd name="T7" fmla="*/ 3 h 10"/>
                  <a:gd name="T8" fmla="*/ 0 w 15"/>
                  <a:gd name="T9" fmla="*/ 0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5" h="10">
                    <a:moveTo>
                      <a:pt x="0" y="0"/>
                    </a:moveTo>
                    <a:cubicBezTo>
                      <a:pt x="5" y="3"/>
                      <a:pt x="10" y="7"/>
                      <a:pt x="15" y="10"/>
                    </a:cubicBezTo>
                    <a:cubicBezTo>
                      <a:pt x="15" y="9"/>
                      <a:pt x="15" y="7"/>
                      <a:pt x="15" y="6"/>
                    </a:cubicBezTo>
                    <a:cubicBezTo>
                      <a:pt x="13" y="5"/>
                      <a:pt x="12" y="4"/>
                      <a:pt x="10" y="3"/>
                    </a:cubicBezTo>
                    <a:cubicBezTo>
                      <a:pt x="7" y="2"/>
                      <a:pt x="4" y="1"/>
                      <a:pt x="0" y="0"/>
                    </a:cubicBezTo>
                  </a:path>
                </a:pathLst>
              </a:custGeom>
              <a:solidFill>
                <a:srgbClr val="766C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21" name="Freeform 5775">
                <a:extLst>
                  <a:ext uri="{FF2B5EF4-FFF2-40B4-BE49-F238E27FC236}">
                    <a16:creationId xmlns:a16="http://schemas.microsoft.com/office/drawing/2014/main" id="{FEE005A2-3C3D-4D68-BBC7-1260AFC73CA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769" y="3198"/>
                <a:ext cx="42" cy="20"/>
              </a:xfrm>
              <a:custGeom>
                <a:avLst/>
                <a:gdLst>
                  <a:gd name="T0" fmla="*/ 29 w 41"/>
                  <a:gd name="T1" fmla="*/ 8 h 20"/>
                  <a:gd name="T2" fmla="*/ 32 w 41"/>
                  <a:gd name="T3" fmla="*/ 17 h 20"/>
                  <a:gd name="T4" fmla="*/ 45 w 41"/>
                  <a:gd name="T5" fmla="*/ 20 h 20"/>
                  <a:gd name="T6" fmla="*/ 29 w 41"/>
                  <a:gd name="T7" fmla="*/ 8 h 20"/>
                  <a:gd name="T8" fmla="*/ 0 w 41"/>
                  <a:gd name="T9" fmla="*/ 0 h 20"/>
                  <a:gd name="T10" fmla="*/ 5 w 41"/>
                  <a:gd name="T11" fmla="*/ 3 h 20"/>
                  <a:gd name="T12" fmla="*/ 5 w 41"/>
                  <a:gd name="T13" fmla="*/ 1 h 20"/>
                  <a:gd name="T14" fmla="*/ 0 w 41"/>
                  <a:gd name="T15" fmla="*/ 0 h 2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1" h="20">
                    <a:moveTo>
                      <a:pt x="25" y="8"/>
                    </a:moveTo>
                    <a:cubicBezTo>
                      <a:pt x="26" y="11"/>
                      <a:pt x="27" y="14"/>
                      <a:pt x="28" y="17"/>
                    </a:cubicBezTo>
                    <a:cubicBezTo>
                      <a:pt x="33" y="18"/>
                      <a:pt x="37" y="19"/>
                      <a:pt x="41" y="20"/>
                    </a:cubicBezTo>
                    <a:cubicBezTo>
                      <a:pt x="36" y="16"/>
                      <a:pt x="30" y="12"/>
                      <a:pt x="25" y="8"/>
                    </a:cubicBezTo>
                    <a:moveTo>
                      <a:pt x="0" y="0"/>
                    </a:moveTo>
                    <a:cubicBezTo>
                      <a:pt x="2" y="1"/>
                      <a:pt x="3" y="2"/>
                      <a:pt x="5" y="3"/>
                    </a:cubicBezTo>
                    <a:cubicBezTo>
                      <a:pt x="5" y="2"/>
                      <a:pt x="5" y="2"/>
                      <a:pt x="5" y="1"/>
                    </a:cubicBezTo>
                    <a:cubicBezTo>
                      <a:pt x="3" y="1"/>
                      <a:pt x="2" y="0"/>
                      <a:pt x="0" y="0"/>
                    </a:cubicBezTo>
                  </a:path>
                </a:pathLst>
              </a:custGeom>
              <a:solidFill>
                <a:srgbClr val="8D85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22" name="Freeform 5776">
                <a:extLst>
                  <a:ext uri="{FF2B5EF4-FFF2-40B4-BE49-F238E27FC236}">
                    <a16:creationId xmlns:a16="http://schemas.microsoft.com/office/drawing/2014/main" id="{D4D1F919-F2B3-40FB-BF11-9FC24A5DFC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6" y="3238"/>
                <a:ext cx="25" cy="17"/>
              </a:xfrm>
              <a:custGeom>
                <a:avLst/>
                <a:gdLst>
                  <a:gd name="T0" fmla="*/ 0 w 24"/>
                  <a:gd name="T1" fmla="*/ 0 h 16"/>
                  <a:gd name="T2" fmla="*/ 22 w 24"/>
                  <a:gd name="T3" fmla="*/ 19 h 16"/>
                  <a:gd name="T4" fmla="*/ 27 w 24"/>
                  <a:gd name="T5" fmla="*/ 20 h 16"/>
                  <a:gd name="T6" fmla="*/ 27 w 24"/>
                  <a:gd name="T7" fmla="*/ 12 h 16"/>
                  <a:gd name="T8" fmla="*/ 24 w 24"/>
                  <a:gd name="T9" fmla="*/ 6 h 16"/>
                  <a:gd name="T10" fmla="*/ 0 w 24"/>
                  <a:gd name="T11" fmla="*/ 0 h 1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4" h="16">
                    <a:moveTo>
                      <a:pt x="0" y="0"/>
                    </a:moveTo>
                    <a:cubicBezTo>
                      <a:pt x="6" y="5"/>
                      <a:pt x="12" y="10"/>
                      <a:pt x="18" y="15"/>
                    </a:cubicBezTo>
                    <a:cubicBezTo>
                      <a:pt x="20" y="15"/>
                      <a:pt x="22" y="16"/>
                      <a:pt x="23" y="16"/>
                    </a:cubicBezTo>
                    <a:cubicBezTo>
                      <a:pt x="24" y="14"/>
                      <a:pt x="24" y="11"/>
                      <a:pt x="23" y="8"/>
                    </a:cubicBezTo>
                    <a:cubicBezTo>
                      <a:pt x="22" y="7"/>
                      <a:pt x="21" y="7"/>
                      <a:pt x="20" y="6"/>
                    </a:cubicBezTo>
                    <a:cubicBezTo>
                      <a:pt x="14" y="4"/>
                      <a:pt x="7" y="2"/>
                      <a:pt x="0" y="0"/>
                    </a:cubicBezTo>
                  </a:path>
                </a:pathLst>
              </a:custGeom>
              <a:solidFill>
                <a:srgbClr val="766C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23" name="Freeform 5777">
                <a:extLst>
                  <a:ext uri="{FF2B5EF4-FFF2-40B4-BE49-F238E27FC236}">
                    <a16:creationId xmlns:a16="http://schemas.microsoft.com/office/drawing/2014/main" id="{5EF5407D-6FF3-47EE-80D5-3BFBD7BEE09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837" y="3244"/>
                <a:ext cx="29" cy="19"/>
              </a:xfrm>
              <a:custGeom>
                <a:avLst/>
                <a:gdLst>
                  <a:gd name="T0" fmla="*/ 27 w 28"/>
                  <a:gd name="T1" fmla="*/ 17 h 18"/>
                  <a:gd name="T2" fmla="*/ 30 w 28"/>
                  <a:gd name="T3" fmla="*/ 21 h 18"/>
                  <a:gd name="T4" fmla="*/ 32 w 28"/>
                  <a:gd name="T5" fmla="*/ 22 h 18"/>
                  <a:gd name="T6" fmla="*/ 29 w 28"/>
                  <a:gd name="T7" fmla="*/ 18 h 18"/>
                  <a:gd name="T8" fmla="*/ 27 w 28"/>
                  <a:gd name="T9" fmla="*/ 17 h 18"/>
                  <a:gd name="T10" fmla="*/ 0 w 28"/>
                  <a:gd name="T11" fmla="*/ 0 h 18"/>
                  <a:gd name="T12" fmla="*/ 3 w 28"/>
                  <a:gd name="T13" fmla="*/ 2 h 18"/>
                  <a:gd name="T14" fmla="*/ 3 w 28"/>
                  <a:gd name="T15" fmla="*/ 1 h 18"/>
                  <a:gd name="T16" fmla="*/ 0 w 28"/>
                  <a:gd name="T17" fmla="*/ 0 h 1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8" h="18">
                    <a:moveTo>
                      <a:pt x="23" y="13"/>
                    </a:moveTo>
                    <a:cubicBezTo>
                      <a:pt x="24" y="14"/>
                      <a:pt x="25" y="16"/>
                      <a:pt x="26" y="17"/>
                    </a:cubicBezTo>
                    <a:cubicBezTo>
                      <a:pt x="26" y="18"/>
                      <a:pt x="27" y="18"/>
                      <a:pt x="28" y="18"/>
                    </a:cubicBezTo>
                    <a:cubicBezTo>
                      <a:pt x="27" y="17"/>
                      <a:pt x="26" y="16"/>
                      <a:pt x="25" y="14"/>
                    </a:cubicBezTo>
                    <a:cubicBezTo>
                      <a:pt x="25" y="14"/>
                      <a:pt x="24" y="13"/>
                      <a:pt x="23" y="13"/>
                    </a:cubicBezTo>
                    <a:moveTo>
                      <a:pt x="0" y="0"/>
                    </a:moveTo>
                    <a:cubicBezTo>
                      <a:pt x="1" y="1"/>
                      <a:pt x="2" y="1"/>
                      <a:pt x="3" y="2"/>
                    </a:cubicBezTo>
                    <a:cubicBezTo>
                      <a:pt x="3" y="2"/>
                      <a:pt x="3" y="1"/>
                      <a:pt x="3" y="1"/>
                    </a:cubicBezTo>
                    <a:cubicBezTo>
                      <a:pt x="2" y="0"/>
                      <a:pt x="1" y="0"/>
                      <a:pt x="0" y="0"/>
                    </a:cubicBezTo>
                  </a:path>
                </a:pathLst>
              </a:custGeom>
              <a:solidFill>
                <a:srgbClr val="8D85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24" name="Freeform 5778">
                <a:extLst>
                  <a:ext uri="{FF2B5EF4-FFF2-40B4-BE49-F238E27FC236}">
                    <a16:creationId xmlns:a16="http://schemas.microsoft.com/office/drawing/2014/main" id="{15C5BA05-6421-43A6-A154-01A2EA4860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0" y="3277"/>
                <a:ext cx="16" cy="18"/>
              </a:xfrm>
              <a:custGeom>
                <a:avLst/>
                <a:gdLst>
                  <a:gd name="T0" fmla="*/ 0 w 15"/>
                  <a:gd name="T1" fmla="*/ 0 h 17"/>
                  <a:gd name="T2" fmla="*/ 0 w 15"/>
                  <a:gd name="T3" fmla="*/ 7 h 17"/>
                  <a:gd name="T4" fmla="*/ 13 w 15"/>
                  <a:gd name="T5" fmla="*/ 20 h 17"/>
                  <a:gd name="T6" fmla="*/ 14 w 15"/>
                  <a:gd name="T7" fmla="*/ 20 h 17"/>
                  <a:gd name="T8" fmla="*/ 19 w 15"/>
                  <a:gd name="T9" fmla="*/ 21 h 17"/>
                  <a:gd name="T10" fmla="*/ 6 w 15"/>
                  <a:gd name="T11" fmla="*/ 2 h 17"/>
                  <a:gd name="T12" fmla="*/ 0 w 15"/>
                  <a:gd name="T13" fmla="*/ 0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" h="17">
                    <a:moveTo>
                      <a:pt x="0" y="0"/>
                    </a:moveTo>
                    <a:cubicBezTo>
                      <a:pt x="0" y="3"/>
                      <a:pt x="0" y="5"/>
                      <a:pt x="0" y="7"/>
                    </a:cubicBezTo>
                    <a:cubicBezTo>
                      <a:pt x="3" y="10"/>
                      <a:pt x="6" y="13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2" y="17"/>
                      <a:pt x="14" y="17"/>
                      <a:pt x="15" y="17"/>
                    </a:cubicBezTo>
                    <a:cubicBezTo>
                      <a:pt x="12" y="12"/>
                      <a:pt x="9" y="7"/>
                      <a:pt x="6" y="2"/>
                    </a:cubicBezTo>
                    <a:cubicBezTo>
                      <a:pt x="4" y="1"/>
                      <a:pt x="2" y="1"/>
                      <a:pt x="0" y="0"/>
                    </a:cubicBezTo>
                  </a:path>
                </a:pathLst>
              </a:custGeom>
              <a:solidFill>
                <a:srgbClr val="766C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25" name="Freeform 5779">
                <a:extLst>
                  <a:ext uri="{FF2B5EF4-FFF2-40B4-BE49-F238E27FC236}">
                    <a16:creationId xmlns:a16="http://schemas.microsoft.com/office/drawing/2014/main" id="{1164D4AA-1D8D-4CB0-A809-87A20EB629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7" y="3082"/>
                <a:ext cx="2" cy="1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1 h 1"/>
                  <a:gd name="T4" fmla="*/ 1 w 2"/>
                  <a:gd name="T5" fmla="*/ 1 h 1"/>
                  <a:gd name="T6" fmla="*/ 2 w 2"/>
                  <a:gd name="T7" fmla="*/ 1 h 1"/>
                  <a:gd name="T8" fmla="*/ 1 w 2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1" y="0"/>
                    </a:cubicBezTo>
                  </a:path>
                </a:pathLst>
              </a:custGeom>
              <a:solidFill>
                <a:srgbClr val="A39B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26" name="Freeform 5780">
                <a:extLst>
                  <a:ext uri="{FF2B5EF4-FFF2-40B4-BE49-F238E27FC236}">
                    <a16:creationId xmlns:a16="http://schemas.microsoft.com/office/drawing/2014/main" id="{D327619A-A52A-4BFF-B67A-C3BC1A5EB78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579" y="3095"/>
                <a:ext cx="27" cy="15"/>
              </a:xfrm>
              <a:custGeom>
                <a:avLst/>
                <a:gdLst>
                  <a:gd name="T0" fmla="*/ 18 w 26"/>
                  <a:gd name="T1" fmla="*/ 10 h 15"/>
                  <a:gd name="T2" fmla="*/ 30 w 26"/>
                  <a:gd name="T3" fmla="*/ 15 h 15"/>
                  <a:gd name="T4" fmla="*/ 26 w 26"/>
                  <a:gd name="T5" fmla="*/ 11 h 15"/>
                  <a:gd name="T6" fmla="*/ 18 w 26"/>
                  <a:gd name="T7" fmla="*/ 10 h 15"/>
                  <a:gd name="T8" fmla="*/ 7 w 26"/>
                  <a:gd name="T9" fmla="*/ 0 h 15"/>
                  <a:gd name="T10" fmla="*/ 0 w 26"/>
                  <a:gd name="T11" fmla="*/ 3 h 15"/>
                  <a:gd name="T12" fmla="*/ 0 w 26"/>
                  <a:gd name="T13" fmla="*/ 4 h 15"/>
                  <a:gd name="T14" fmla="*/ 22 w 26"/>
                  <a:gd name="T15" fmla="*/ 7 h 15"/>
                  <a:gd name="T16" fmla="*/ 7 w 26"/>
                  <a:gd name="T17" fmla="*/ 0 h 1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6" h="15">
                    <a:moveTo>
                      <a:pt x="14" y="10"/>
                    </a:moveTo>
                    <a:cubicBezTo>
                      <a:pt x="18" y="11"/>
                      <a:pt x="22" y="13"/>
                      <a:pt x="26" y="15"/>
                    </a:cubicBezTo>
                    <a:cubicBezTo>
                      <a:pt x="25" y="14"/>
                      <a:pt x="23" y="12"/>
                      <a:pt x="22" y="11"/>
                    </a:cubicBezTo>
                    <a:cubicBezTo>
                      <a:pt x="20" y="11"/>
                      <a:pt x="17" y="10"/>
                      <a:pt x="14" y="10"/>
                    </a:cubicBezTo>
                    <a:moveTo>
                      <a:pt x="7" y="0"/>
                    </a:moveTo>
                    <a:cubicBezTo>
                      <a:pt x="5" y="1"/>
                      <a:pt x="2" y="2"/>
                      <a:pt x="0" y="3"/>
                    </a:cubicBezTo>
                    <a:cubicBezTo>
                      <a:pt x="0" y="3"/>
                      <a:pt x="0" y="4"/>
                      <a:pt x="0" y="4"/>
                    </a:cubicBezTo>
                    <a:cubicBezTo>
                      <a:pt x="6" y="5"/>
                      <a:pt x="12" y="6"/>
                      <a:pt x="18" y="7"/>
                    </a:cubicBezTo>
                    <a:cubicBezTo>
                      <a:pt x="15" y="5"/>
                      <a:pt x="11" y="2"/>
                      <a:pt x="7" y="0"/>
                    </a:cubicBezTo>
                  </a:path>
                </a:pathLst>
              </a:custGeom>
              <a:solidFill>
                <a:srgbClr val="6E65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27" name="Freeform 5781">
                <a:extLst>
                  <a:ext uri="{FF2B5EF4-FFF2-40B4-BE49-F238E27FC236}">
                    <a16:creationId xmlns:a16="http://schemas.microsoft.com/office/drawing/2014/main" id="{6CF717FD-45D7-44D3-8A99-EBB4A7FA8E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79" y="3099"/>
                <a:ext cx="23" cy="7"/>
              </a:xfrm>
              <a:custGeom>
                <a:avLst/>
                <a:gdLst>
                  <a:gd name="T0" fmla="*/ 0 w 22"/>
                  <a:gd name="T1" fmla="*/ 0 h 7"/>
                  <a:gd name="T2" fmla="*/ 1 w 22"/>
                  <a:gd name="T3" fmla="*/ 1 h 7"/>
                  <a:gd name="T4" fmla="*/ 18 w 22"/>
                  <a:gd name="T5" fmla="*/ 6 h 7"/>
                  <a:gd name="T6" fmla="*/ 26 w 22"/>
                  <a:gd name="T7" fmla="*/ 7 h 7"/>
                  <a:gd name="T8" fmla="*/ 22 w 22"/>
                  <a:gd name="T9" fmla="*/ 3 h 7"/>
                  <a:gd name="T10" fmla="*/ 0 w 22"/>
                  <a:gd name="T11" fmla="*/ 0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2" h="7">
                    <a:moveTo>
                      <a:pt x="0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6" y="2"/>
                      <a:pt x="10" y="4"/>
                      <a:pt x="14" y="6"/>
                    </a:cubicBezTo>
                    <a:cubicBezTo>
                      <a:pt x="17" y="6"/>
                      <a:pt x="20" y="7"/>
                      <a:pt x="22" y="7"/>
                    </a:cubicBezTo>
                    <a:cubicBezTo>
                      <a:pt x="21" y="6"/>
                      <a:pt x="20" y="4"/>
                      <a:pt x="18" y="3"/>
                    </a:cubicBezTo>
                    <a:cubicBezTo>
                      <a:pt x="12" y="2"/>
                      <a:pt x="6" y="1"/>
                      <a:pt x="0" y="0"/>
                    </a:cubicBezTo>
                  </a:path>
                </a:pathLst>
              </a:custGeom>
              <a:solidFill>
                <a:srgbClr val="A39B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28" name="Freeform 5782">
                <a:extLst>
                  <a:ext uri="{FF2B5EF4-FFF2-40B4-BE49-F238E27FC236}">
                    <a16:creationId xmlns:a16="http://schemas.microsoft.com/office/drawing/2014/main" id="{0E5CE820-D972-4BE7-B551-657DBC2B7E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9" y="3156"/>
                <a:ext cx="11" cy="5"/>
              </a:xfrm>
              <a:custGeom>
                <a:avLst/>
                <a:gdLst>
                  <a:gd name="T0" fmla="*/ 0 w 10"/>
                  <a:gd name="T1" fmla="*/ 0 h 5"/>
                  <a:gd name="T2" fmla="*/ 0 w 10"/>
                  <a:gd name="T3" fmla="*/ 1 h 5"/>
                  <a:gd name="T4" fmla="*/ 9 w 10"/>
                  <a:gd name="T5" fmla="*/ 4 h 5"/>
                  <a:gd name="T6" fmla="*/ 14 w 10"/>
                  <a:gd name="T7" fmla="*/ 5 h 5"/>
                  <a:gd name="T8" fmla="*/ 0 w 10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" h="5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2" y="2"/>
                      <a:pt x="4" y="3"/>
                      <a:pt x="5" y="4"/>
                    </a:cubicBezTo>
                    <a:cubicBezTo>
                      <a:pt x="7" y="4"/>
                      <a:pt x="8" y="4"/>
                      <a:pt x="10" y="5"/>
                    </a:cubicBezTo>
                    <a:cubicBezTo>
                      <a:pt x="7" y="3"/>
                      <a:pt x="3" y="1"/>
                      <a:pt x="0" y="0"/>
                    </a:cubicBezTo>
                  </a:path>
                </a:pathLst>
              </a:custGeom>
              <a:solidFill>
                <a:srgbClr val="5249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29" name="Freeform 5783">
                <a:extLst>
                  <a:ext uri="{FF2B5EF4-FFF2-40B4-BE49-F238E27FC236}">
                    <a16:creationId xmlns:a16="http://schemas.microsoft.com/office/drawing/2014/main" id="{1A89AB26-C0A5-4730-8E0B-666FE9F119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2" y="3137"/>
                <a:ext cx="31" cy="27"/>
              </a:xfrm>
              <a:custGeom>
                <a:avLst/>
                <a:gdLst>
                  <a:gd name="T0" fmla="*/ 0 w 30"/>
                  <a:gd name="T1" fmla="*/ 0 h 26"/>
                  <a:gd name="T2" fmla="*/ 6 w 30"/>
                  <a:gd name="T3" fmla="*/ 12 h 26"/>
                  <a:gd name="T4" fmla="*/ 7 w 30"/>
                  <a:gd name="T5" fmla="*/ 22 h 26"/>
                  <a:gd name="T6" fmla="*/ 21 w 30"/>
                  <a:gd name="T7" fmla="*/ 27 h 26"/>
                  <a:gd name="T8" fmla="*/ 34 w 30"/>
                  <a:gd name="T9" fmla="*/ 30 h 26"/>
                  <a:gd name="T10" fmla="*/ 22 w 30"/>
                  <a:gd name="T11" fmla="*/ 8 h 26"/>
                  <a:gd name="T12" fmla="*/ 6 w 30"/>
                  <a:gd name="T13" fmla="*/ 1 h 26"/>
                  <a:gd name="T14" fmla="*/ 0 w 30"/>
                  <a:gd name="T15" fmla="*/ 0 h 2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0" h="26">
                    <a:moveTo>
                      <a:pt x="0" y="0"/>
                    </a:moveTo>
                    <a:cubicBezTo>
                      <a:pt x="3" y="4"/>
                      <a:pt x="5" y="9"/>
                      <a:pt x="6" y="12"/>
                    </a:cubicBezTo>
                    <a:cubicBezTo>
                      <a:pt x="7" y="14"/>
                      <a:pt x="7" y="16"/>
                      <a:pt x="7" y="18"/>
                    </a:cubicBezTo>
                    <a:cubicBezTo>
                      <a:pt x="10" y="19"/>
                      <a:pt x="14" y="21"/>
                      <a:pt x="17" y="23"/>
                    </a:cubicBezTo>
                    <a:cubicBezTo>
                      <a:pt x="21" y="24"/>
                      <a:pt x="25" y="25"/>
                      <a:pt x="30" y="26"/>
                    </a:cubicBezTo>
                    <a:cubicBezTo>
                      <a:pt x="27" y="20"/>
                      <a:pt x="23" y="14"/>
                      <a:pt x="18" y="8"/>
                    </a:cubicBezTo>
                    <a:cubicBezTo>
                      <a:pt x="14" y="6"/>
                      <a:pt x="10" y="4"/>
                      <a:pt x="6" y="1"/>
                    </a:cubicBezTo>
                    <a:cubicBezTo>
                      <a:pt x="4" y="1"/>
                      <a:pt x="2" y="1"/>
                      <a:pt x="0" y="0"/>
                    </a:cubicBezTo>
                  </a:path>
                </a:pathLst>
              </a:custGeom>
              <a:solidFill>
                <a:srgbClr val="6E65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30" name="Freeform 5784">
                <a:extLst>
                  <a:ext uri="{FF2B5EF4-FFF2-40B4-BE49-F238E27FC236}">
                    <a16:creationId xmlns:a16="http://schemas.microsoft.com/office/drawing/2014/main" id="{374C21C6-75D8-4F79-9005-82DBDBF68C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89" y="3133"/>
                <a:ext cx="9" cy="5"/>
              </a:xfrm>
              <a:custGeom>
                <a:avLst/>
                <a:gdLst>
                  <a:gd name="T0" fmla="*/ 0 w 9"/>
                  <a:gd name="T1" fmla="*/ 0 h 5"/>
                  <a:gd name="T2" fmla="*/ 3 w 9"/>
                  <a:gd name="T3" fmla="*/ 4 h 5"/>
                  <a:gd name="T4" fmla="*/ 9 w 9"/>
                  <a:gd name="T5" fmla="*/ 5 h 5"/>
                  <a:gd name="T6" fmla="*/ 0 w 9"/>
                  <a:gd name="T7" fmla="*/ 0 h 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" h="5">
                    <a:moveTo>
                      <a:pt x="0" y="0"/>
                    </a:moveTo>
                    <a:cubicBezTo>
                      <a:pt x="1" y="2"/>
                      <a:pt x="2" y="3"/>
                      <a:pt x="3" y="4"/>
                    </a:cubicBezTo>
                    <a:cubicBezTo>
                      <a:pt x="5" y="5"/>
                      <a:pt x="7" y="5"/>
                      <a:pt x="9" y="5"/>
                    </a:cubicBezTo>
                    <a:cubicBezTo>
                      <a:pt x="6" y="4"/>
                      <a:pt x="3" y="2"/>
                      <a:pt x="0" y="0"/>
                    </a:cubicBezTo>
                  </a:path>
                </a:pathLst>
              </a:custGeom>
              <a:solidFill>
                <a:srgbClr val="A39B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31" name="Freeform 5785">
                <a:extLst>
                  <a:ext uri="{FF2B5EF4-FFF2-40B4-BE49-F238E27FC236}">
                    <a16:creationId xmlns:a16="http://schemas.microsoft.com/office/drawing/2014/main" id="{EAC2A609-5889-4DB7-A45C-A7AA37109B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04" y="3160"/>
                <a:ext cx="21" cy="13"/>
              </a:xfrm>
              <a:custGeom>
                <a:avLst/>
                <a:gdLst>
                  <a:gd name="T0" fmla="*/ 0 w 20"/>
                  <a:gd name="T1" fmla="*/ 0 h 12"/>
                  <a:gd name="T2" fmla="*/ 24 w 20"/>
                  <a:gd name="T3" fmla="*/ 16 h 12"/>
                  <a:gd name="T4" fmla="*/ 24 w 20"/>
                  <a:gd name="T5" fmla="*/ 13 h 12"/>
                  <a:gd name="T6" fmla="*/ 5 w 20"/>
                  <a:gd name="T7" fmla="*/ 1 h 12"/>
                  <a:gd name="T8" fmla="*/ 0 w 20"/>
                  <a:gd name="T9" fmla="*/ 0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" h="12">
                    <a:moveTo>
                      <a:pt x="0" y="0"/>
                    </a:moveTo>
                    <a:cubicBezTo>
                      <a:pt x="7" y="4"/>
                      <a:pt x="14" y="8"/>
                      <a:pt x="20" y="12"/>
                    </a:cubicBezTo>
                    <a:cubicBezTo>
                      <a:pt x="20" y="11"/>
                      <a:pt x="20" y="10"/>
                      <a:pt x="20" y="9"/>
                    </a:cubicBezTo>
                    <a:cubicBezTo>
                      <a:pt x="15" y="6"/>
                      <a:pt x="10" y="3"/>
                      <a:pt x="5" y="1"/>
                    </a:cubicBezTo>
                    <a:cubicBezTo>
                      <a:pt x="3" y="0"/>
                      <a:pt x="2" y="0"/>
                      <a:pt x="0" y="0"/>
                    </a:cubicBezTo>
                  </a:path>
                </a:pathLst>
              </a:custGeom>
              <a:solidFill>
                <a:srgbClr val="8D85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32" name="Freeform 5786">
                <a:extLst>
                  <a:ext uri="{FF2B5EF4-FFF2-40B4-BE49-F238E27FC236}">
                    <a16:creationId xmlns:a16="http://schemas.microsoft.com/office/drawing/2014/main" id="{CC901E09-9810-4FB6-B179-C343A60349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10" y="3161"/>
                <a:ext cx="15" cy="9"/>
              </a:xfrm>
              <a:custGeom>
                <a:avLst/>
                <a:gdLst>
                  <a:gd name="T0" fmla="*/ 0 w 15"/>
                  <a:gd name="T1" fmla="*/ 0 h 8"/>
                  <a:gd name="T2" fmla="*/ 15 w 15"/>
                  <a:gd name="T3" fmla="*/ 12 h 8"/>
                  <a:gd name="T4" fmla="*/ 13 w 15"/>
                  <a:gd name="T5" fmla="*/ 3 h 8"/>
                  <a:gd name="T6" fmla="*/ 0 w 15"/>
                  <a:gd name="T7" fmla="*/ 0 h 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5" h="8">
                    <a:moveTo>
                      <a:pt x="0" y="0"/>
                    </a:moveTo>
                    <a:cubicBezTo>
                      <a:pt x="5" y="2"/>
                      <a:pt x="10" y="5"/>
                      <a:pt x="15" y="8"/>
                    </a:cubicBezTo>
                    <a:cubicBezTo>
                      <a:pt x="14" y="6"/>
                      <a:pt x="14" y="5"/>
                      <a:pt x="13" y="3"/>
                    </a:cubicBezTo>
                    <a:cubicBezTo>
                      <a:pt x="8" y="2"/>
                      <a:pt x="4" y="1"/>
                      <a:pt x="0" y="0"/>
                    </a:cubicBezTo>
                  </a:path>
                </a:pathLst>
              </a:custGeom>
              <a:solidFill>
                <a:srgbClr val="A39B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33" name="Freeform 5787">
                <a:extLst>
                  <a:ext uri="{FF2B5EF4-FFF2-40B4-BE49-F238E27FC236}">
                    <a16:creationId xmlns:a16="http://schemas.microsoft.com/office/drawing/2014/main" id="{F06D967C-10CB-4997-997E-9E1F47503F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71" y="3188"/>
                <a:ext cx="24" cy="18"/>
              </a:xfrm>
              <a:custGeom>
                <a:avLst/>
                <a:gdLst>
                  <a:gd name="T0" fmla="*/ 0 w 23"/>
                  <a:gd name="T1" fmla="*/ 0 h 17"/>
                  <a:gd name="T2" fmla="*/ 2 w 23"/>
                  <a:gd name="T3" fmla="*/ 5 h 17"/>
                  <a:gd name="T4" fmla="*/ 3 w 23"/>
                  <a:gd name="T5" fmla="*/ 14 h 17"/>
                  <a:gd name="T6" fmla="*/ 27 w 23"/>
                  <a:gd name="T7" fmla="*/ 21 h 17"/>
                  <a:gd name="T8" fmla="*/ 0 w 23"/>
                  <a:gd name="T9" fmla="*/ 0 h 1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3" h="17">
                    <a:moveTo>
                      <a:pt x="0" y="0"/>
                    </a:moveTo>
                    <a:cubicBezTo>
                      <a:pt x="1" y="2"/>
                      <a:pt x="1" y="3"/>
                      <a:pt x="2" y="5"/>
                    </a:cubicBezTo>
                    <a:cubicBezTo>
                      <a:pt x="2" y="7"/>
                      <a:pt x="2" y="8"/>
                      <a:pt x="3" y="10"/>
                    </a:cubicBezTo>
                    <a:cubicBezTo>
                      <a:pt x="9" y="12"/>
                      <a:pt x="16" y="14"/>
                      <a:pt x="23" y="17"/>
                    </a:cubicBezTo>
                    <a:cubicBezTo>
                      <a:pt x="15" y="11"/>
                      <a:pt x="8" y="6"/>
                      <a:pt x="0" y="0"/>
                    </a:cubicBezTo>
                  </a:path>
                </a:pathLst>
              </a:custGeom>
              <a:solidFill>
                <a:srgbClr val="6E65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34" name="Freeform 5788">
                <a:extLst>
                  <a:ext uri="{FF2B5EF4-FFF2-40B4-BE49-F238E27FC236}">
                    <a16:creationId xmlns:a16="http://schemas.microsoft.com/office/drawing/2014/main" id="{7D2BE3FE-C5DF-44D0-9DD4-BC77B8C65D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1" y="3211"/>
                <a:ext cx="18" cy="14"/>
              </a:xfrm>
              <a:custGeom>
                <a:avLst/>
                <a:gdLst>
                  <a:gd name="T0" fmla="*/ 0 w 17"/>
                  <a:gd name="T1" fmla="*/ 0 h 13"/>
                  <a:gd name="T2" fmla="*/ 21 w 17"/>
                  <a:gd name="T3" fmla="*/ 17 h 13"/>
                  <a:gd name="T4" fmla="*/ 20 w 17"/>
                  <a:gd name="T5" fmla="*/ 5 h 13"/>
                  <a:gd name="T6" fmla="*/ 18 w 17"/>
                  <a:gd name="T7" fmla="*/ 3 h 13"/>
                  <a:gd name="T8" fmla="*/ 0 w 17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7" h="13">
                    <a:moveTo>
                      <a:pt x="0" y="0"/>
                    </a:moveTo>
                    <a:cubicBezTo>
                      <a:pt x="6" y="4"/>
                      <a:pt x="12" y="8"/>
                      <a:pt x="17" y="13"/>
                    </a:cubicBezTo>
                    <a:cubicBezTo>
                      <a:pt x="17" y="10"/>
                      <a:pt x="17" y="7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0" y="2"/>
                      <a:pt x="5" y="1"/>
                      <a:pt x="0" y="0"/>
                    </a:cubicBezTo>
                  </a:path>
                </a:pathLst>
              </a:custGeom>
              <a:solidFill>
                <a:srgbClr val="5249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35" name="Freeform 5789">
                <a:extLst>
                  <a:ext uri="{FF2B5EF4-FFF2-40B4-BE49-F238E27FC236}">
                    <a16:creationId xmlns:a16="http://schemas.microsoft.com/office/drawing/2014/main" id="{D3079A64-3685-479F-8794-EBD96DEB2A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6" y="3214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2 w 2"/>
                  <a:gd name="T5" fmla="*/ 1 h 2"/>
                  <a:gd name="T6" fmla="*/ 0 w 2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1"/>
                      <a:pt x="1" y="1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0" y="0"/>
                    </a:cubicBezTo>
                  </a:path>
                </a:pathLst>
              </a:custGeom>
              <a:solidFill>
                <a:srgbClr val="6E65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36" name="Freeform 5790">
                <a:extLst>
                  <a:ext uri="{FF2B5EF4-FFF2-40B4-BE49-F238E27FC236}">
                    <a16:creationId xmlns:a16="http://schemas.microsoft.com/office/drawing/2014/main" id="{9C01FF90-70BE-47CB-BCEF-61C716C91E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74" y="3201"/>
                <a:ext cx="22" cy="13"/>
              </a:xfrm>
              <a:custGeom>
                <a:avLst/>
                <a:gdLst>
                  <a:gd name="T0" fmla="*/ 0 w 21"/>
                  <a:gd name="T1" fmla="*/ 0 h 13"/>
                  <a:gd name="T2" fmla="*/ 0 w 21"/>
                  <a:gd name="T3" fmla="*/ 4 h 13"/>
                  <a:gd name="T4" fmla="*/ 7 w 21"/>
                  <a:gd name="T5" fmla="*/ 10 h 13"/>
                  <a:gd name="T6" fmla="*/ 25 w 21"/>
                  <a:gd name="T7" fmla="*/ 13 h 13"/>
                  <a:gd name="T8" fmla="*/ 20 w 21"/>
                  <a:gd name="T9" fmla="*/ 10 h 13"/>
                  <a:gd name="T10" fmla="*/ 0 w 21"/>
                  <a:gd name="T11" fmla="*/ 0 h 1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1" h="13">
                    <a:moveTo>
                      <a:pt x="0" y="0"/>
                    </a:moveTo>
                    <a:cubicBezTo>
                      <a:pt x="0" y="1"/>
                      <a:pt x="0" y="3"/>
                      <a:pt x="0" y="4"/>
                    </a:cubicBezTo>
                    <a:cubicBezTo>
                      <a:pt x="2" y="6"/>
                      <a:pt x="5" y="8"/>
                      <a:pt x="7" y="10"/>
                    </a:cubicBezTo>
                    <a:cubicBezTo>
                      <a:pt x="12" y="11"/>
                      <a:pt x="17" y="12"/>
                      <a:pt x="21" y="13"/>
                    </a:cubicBezTo>
                    <a:cubicBezTo>
                      <a:pt x="19" y="12"/>
                      <a:pt x="18" y="11"/>
                      <a:pt x="16" y="10"/>
                    </a:cubicBezTo>
                    <a:cubicBezTo>
                      <a:pt x="11" y="7"/>
                      <a:pt x="5" y="3"/>
                      <a:pt x="0" y="0"/>
                    </a:cubicBezTo>
                  </a:path>
                </a:pathLst>
              </a:custGeom>
              <a:solidFill>
                <a:srgbClr val="8D85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37" name="Freeform 5791">
                <a:extLst>
                  <a:ext uri="{FF2B5EF4-FFF2-40B4-BE49-F238E27FC236}">
                    <a16:creationId xmlns:a16="http://schemas.microsoft.com/office/drawing/2014/main" id="{BF56F5B6-4AE5-4C52-B990-2F5C5CE73D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74" y="3199"/>
                <a:ext cx="24" cy="16"/>
              </a:xfrm>
              <a:custGeom>
                <a:avLst/>
                <a:gdLst>
                  <a:gd name="T0" fmla="*/ 0 w 23"/>
                  <a:gd name="T1" fmla="*/ 0 h 16"/>
                  <a:gd name="T2" fmla="*/ 0 w 23"/>
                  <a:gd name="T3" fmla="*/ 2 h 16"/>
                  <a:gd name="T4" fmla="*/ 20 w 23"/>
                  <a:gd name="T5" fmla="*/ 12 h 16"/>
                  <a:gd name="T6" fmla="*/ 25 w 23"/>
                  <a:gd name="T7" fmla="*/ 15 h 16"/>
                  <a:gd name="T8" fmla="*/ 27 w 23"/>
                  <a:gd name="T9" fmla="*/ 16 h 16"/>
                  <a:gd name="T10" fmla="*/ 24 w 23"/>
                  <a:gd name="T11" fmla="*/ 7 h 16"/>
                  <a:gd name="T12" fmla="*/ 24 w 23"/>
                  <a:gd name="T13" fmla="*/ 7 h 16"/>
                  <a:gd name="T14" fmla="*/ 0 w 23"/>
                  <a:gd name="T15" fmla="*/ 0 h 1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3" h="16">
                    <a:moveTo>
                      <a:pt x="0" y="0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5" y="5"/>
                      <a:pt x="11" y="9"/>
                      <a:pt x="16" y="12"/>
                    </a:cubicBezTo>
                    <a:cubicBezTo>
                      <a:pt x="18" y="13"/>
                      <a:pt x="19" y="14"/>
                      <a:pt x="21" y="15"/>
                    </a:cubicBezTo>
                    <a:cubicBezTo>
                      <a:pt x="22" y="15"/>
                      <a:pt x="22" y="15"/>
                      <a:pt x="23" y="16"/>
                    </a:cubicBezTo>
                    <a:cubicBezTo>
                      <a:pt x="22" y="13"/>
                      <a:pt x="21" y="10"/>
                      <a:pt x="20" y="7"/>
                    </a:cubicBezTo>
                    <a:cubicBezTo>
                      <a:pt x="20" y="7"/>
                      <a:pt x="20" y="7"/>
                      <a:pt x="20" y="7"/>
                    </a:cubicBezTo>
                    <a:cubicBezTo>
                      <a:pt x="13" y="4"/>
                      <a:pt x="6" y="2"/>
                      <a:pt x="0" y="0"/>
                    </a:cubicBezTo>
                  </a:path>
                </a:pathLst>
              </a:custGeom>
              <a:solidFill>
                <a:srgbClr val="A39B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38" name="Freeform 5792">
                <a:extLst>
                  <a:ext uri="{FF2B5EF4-FFF2-40B4-BE49-F238E27FC236}">
                    <a16:creationId xmlns:a16="http://schemas.microsoft.com/office/drawing/2014/main" id="{59C104F0-D722-43F9-94B9-D6CACACFAC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9" y="3240"/>
                <a:ext cx="12" cy="8"/>
              </a:xfrm>
              <a:custGeom>
                <a:avLst/>
                <a:gdLst>
                  <a:gd name="T0" fmla="*/ 0 w 11"/>
                  <a:gd name="T1" fmla="*/ 0 h 8"/>
                  <a:gd name="T2" fmla="*/ 1 w 11"/>
                  <a:gd name="T3" fmla="*/ 5 h 8"/>
                  <a:gd name="T4" fmla="*/ 15 w 11"/>
                  <a:gd name="T5" fmla="*/ 8 h 8"/>
                  <a:gd name="T6" fmla="*/ 0 w 11"/>
                  <a:gd name="T7" fmla="*/ 0 h 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" h="8">
                    <a:moveTo>
                      <a:pt x="0" y="0"/>
                    </a:moveTo>
                    <a:cubicBezTo>
                      <a:pt x="0" y="1"/>
                      <a:pt x="1" y="3"/>
                      <a:pt x="1" y="5"/>
                    </a:cubicBezTo>
                    <a:cubicBezTo>
                      <a:pt x="4" y="6"/>
                      <a:pt x="8" y="7"/>
                      <a:pt x="11" y="8"/>
                    </a:cubicBezTo>
                    <a:cubicBezTo>
                      <a:pt x="7" y="5"/>
                      <a:pt x="3" y="2"/>
                      <a:pt x="0" y="0"/>
                    </a:cubicBezTo>
                  </a:path>
                </a:pathLst>
              </a:custGeom>
              <a:solidFill>
                <a:srgbClr val="6E65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39" name="Freeform 5793">
                <a:extLst>
                  <a:ext uri="{FF2B5EF4-FFF2-40B4-BE49-F238E27FC236}">
                    <a16:creationId xmlns:a16="http://schemas.microsoft.com/office/drawing/2014/main" id="{993BB388-1E08-4A5D-B0D2-A4D8281BF3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40" y="3255"/>
                <a:ext cx="30" cy="22"/>
              </a:xfrm>
              <a:custGeom>
                <a:avLst/>
                <a:gdLst>
                  <a:gd name="T0" fmla="*/ 0 w 29"/>
                  <a:gd name="T1" fmla="*/ 0 h 22"/>
                  <a:gd name="T2" fmla="*/ 0 w 29"/>
                  <a:gd name="T3" fmla="*/ 3 h 22"/>
                  <a:gd name="T4" fmla="*/ 24 w 29"/>
                  <a:gd name="T5" fmla="*/ 21 h 22"/>
                  <a:gd name="T6" fmla="*/ 33 w 29"/>
                  <a:gd name="T7" fmla="*/ 22 h 22"/>
                  <a:gd name="T8" fmla="*/ 30 w 29"/>
                  <a:gd name="T9" fmla="*/ 14 h 22"/>
                  <a:gd name="T10" fmla="*/ 20 w 29"/>
                  <a:gd name="T11" fmla="*/ 5 h 22"/>
                  <a:gd name="T12" fmla="*/ 0 w 29"/>
                  <a:gd name="T13" fmla="*/ 0 h 2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9" h="22">
                    <a:moveTo>
                      <a:pt x="0" y="0"/>
                    </a:moveTo>
                    <a:cubicBezTo>
                      <a:pt x="0" y="1"/>
                      <a:pt x="0" y="2"/>
                      <a:pt x="0" y="3"/>
                    </a:cubicBezTo>
                    <a:cubicBezTo>
                      <a:pt x="7" y="9"/>
                      <a:pt x="13" y="15"/>
                      <a:pt x="20" y="21"/>
                    </a:cubicBezTo>
                    <a:cubicBezTo>
                      <a:pt x="23" y="21"/>
                      <a:pt x="26" y="22"/>
                      <a:pt x="29" y="22"/>
                    </a:cubicBezTo>
                    <a:cubicBezTo>
                      <a:pt x="28" y="19"/>
                      <a:pt x="27" y="16"/>
                      <a:pt x="26" y="14"/>
                    </a:cubicBezTo>
                    <a:cubicBezTo>
                      <a:pt x="23" y="11"/>
                      <a:pt x="19" y="8"/>
                      <a:pt x="16" y="5"/>
                    </a:cubicBezTo>
                    <a:cubicBezTo>
                      <a:pt x="11" y="4"/>
                      <a:pt x="6" y="2"/>
                      <a:pt x="0" y="0"/>
                    </a:cubicBezTo>
                  </a:path>
                </a:pathLst>
              </a:custGeom>
              <a:solidFill>
                <a:srgbClr val="5249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40" name="Freeform 5794">
                <a:extLst>
                  <a:ext uri="{FF2B5EF4-FFF2-40B4-BE49-F238E27FC236}">
                    <a16:creationId xmlns:a16="http://schemas.microsoft.com/office/drawing/2014/main" id="{0BEDC116-E13E-492C-8978-061616A42E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57" y="3260"/>
                <a:ext cx="10" cy="9"/>
              </a:xfrm>
              <a:custGeom>
                <a:avLst/>
                <a:gdLst>
                  <a:gd name="T0" fmla="*/ 0 w 10"/>
                  <a:gd name="T1" fmla="*/ 0 h 9"/>
                  <a:gd name="T2" fmla="*/ 10 w 10"/>
                  <a:gd name="T3" fmla="*/ 9 h 9"/>
                  <a:gd name="T4" fmla="*/ 7 w 10"/>
                  <a:gd name="T5" fmla="*/ 2 h 9"/>
                  <a:gd name="T6" fmla="*/ 0 w 10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" h="9">
                    <a:moveTo>
                      <a:pt x="0" y="0"/>
                    </a:moveTo>
                    <a:cubicBezTo>
                      <a:pt x="3" y="3"/>
                      <a:pt x="7" y="6"/>
                      <a:pt x="10" y="9"/>
                    </a:cubicBezTo>
                    <a:cubicBezTo>
                      <a:pt x="9" y="6"/>
                      <a:pt x="8" y="4"/>
                      <a:pt x="7" y="2"/>
                    </a:cubicBezTo>
                    <a:cubicBezTo>
                      <a:pt x="5" y="2"/>
                      <a:pt x="2" y="1"/>
                      <a:pt x="0" y="0"/>
                    </a:cubicBezTo>
                  </a:path>
                </a:pathLst>
              </a:custGeom>
              <a:solidFill>
                <a:srgbClr val="6E65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41" name="Freeform 5795">
                <a:extLst>
                  <a:ext uri="{FF2B5EF4-FFF2-40B4-BE49-F238E27FC236}">
                    <a16:creationId xmlns:a16="http://schemas.microsoft.com/office/drawing/2014/main" id="{296D5309-E375-4CF7-A5E4-A62E115520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40" y="3246"/>
                <a:ext cx="17" cy="14"/>
              </a:xfrm>
              <a:custGeom>
                <a:avLst/>
                <a:gdLst>
                  <a:gd name="T0" fmla="*/ 0 w 16"/>
                  <a:gd name="T1" fmla="*/ 0 h 13"/>
                  <a:gd name="T2" fmla="*/ 0 w 16"/>
                  <a:gd name="T3" fmla="*/ 12 h 13"/>
                  <a:gd name="T4" fmla="*/ 20 w 16"/>
                  <a:gd name="T5" fmla="*/ 17 h 13"/>
                  <a:gd name="T6" fmla="*/ 0 w 16"/>
                  <a:gd name="T7" fmla="*/ 0 h 1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6" h="13">
                    <a:moveTo>
                      <a:pt x="0" y="0"/>
                    </a:moveTo>
                    <a:cubicBezTo>
                      <a:pt x="1" y="3"/>
                      <a:pt x="1" y="6"/>
                      <a:pt x="0" y="8"/>
                    </a:cubicBezTo>
                    <a:cubicBezTo>
                      <a:pt x="6" y="10"/>
                      <a:pt x="11" y="12"/>
                      <a:pt x="16" y="13"/>
                    </a:cubicBezTo>
                    <a:cubicBezTo>
                      <a:pt x="11" y="9"/>
                      <a:pt x="6" y="5"/>
                      <a:pt x="0" y="0"/>
                    </a:cubicBezTo>
                  </a:path>
                </a:pathLst>
              </a:custGeom>
              <a:solidFill>
                <a:srgbClr val="8D85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42" name="Freeform 5796">
                <a:extLst>
                  <a:ext uri="{FF2B5EF4-FFF2-40B4-BE49-F238E27FC236}">
                    <a16:creationId xmlns:a16="http://schemas.microsoft.com/office/drawing/2014/main" id="{5D3AE57F-2D0C-4810-9B76-42BF031382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40" y="3245"/>
                <a:ext cx="24" cy="17"/>
              </a:xfrm>
              <a:custGeom>
                <a:avLst/>
                <a:gdLst>
                  <a:gd name="T0" fmla="*/ 0 w 23"/>
                  <a:gd name="T1" fmla="*/ 0 h 16"/>
                  <a:gd name="T2" fmla="*/ 0 w 23"/>
                  <a:gd name="T3" fmla="*/ 1 h 16"/>
                  <a:gd name="T4" fmla="*/ 20 w 23"/>
                  <a:gd name="T5" fmla="*/ 18 h 16"/>
                  <a:gd name="T6" fmla="*/ 27 w 23"/>
                  <a:gd name="T7" fmla="*/ 20 h 16"/>
                  <a:gd name="T8" fmla="*/ 24 w 23"/>
                  <a:gd name="T9" fmla="*/ 16 h 16"/>
                  <a:gd name="T10" fmla="*/ 10 w 23"/>
                  <a:gd name="T11" fmla="*/ 3 h 16"/>
                  <a:gd name="T12" fmla="*/ 0 w 23"/>
                  <a:gd name="T13" fmla="*/ 0 h 1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3" h="16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6" y="6"/>
                      <a:pt x="11" y="10"/>
                      <a:pt x="16" y="14"/>
                    </a:cubicBezTo>
                    <a:cubicBezTo>
                      <a:pt x="18" y="15"/>
                      <a:pt x="21" y="16"/>
                      <a:pt x="23" y="16"/>
                    </a:cubicBezTo>
                    <a:cubicBezTo>
                      <a:pt x="22" y="15"/>
                      <a:pt x="21" y="13"/>
                      <a:pt x="20" y="12"/>
                    </a:cubicBezTo>
                    <a:cubicBezTo>
                      <a:pt x="17" y="9"/>
                      <a:pt x="13" y="6"/>
                      <a:pt x="10" y="3"/>
                    </a:cubicBezTo>
                    <a:cubicBezTo>
                      <a:pt x="7" y="2"/>
                      <a:pt x="3" y="1"/>
                      <a:pt x="0" y="0"/>
                    </a:cubicBezTo>
                  </a:path>
                </a:pathLst>
              </a:custGeom>
              <a:solidFill>
                <a:srgbClr val="A39B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43" name="Freeform 5797">
                <a:extLst>
                  <a:ext uri="{FF2B5EF4-FFF2-40B4-BE49-F238E27FC236}">
                    <a16:creationId xmlns:a16="http://schemas.microsoft.com/office/drawing/2014/main" id="{424149F1-A689-429A-AFFA-733DF335AF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61" y="3276"/>
                <a:ext cx="9" cy="9"/>
              </a:xfrm>
              <a:custGeom>
                <a:avLst/>
                <a:gdLst>
                  <a:gd name="T0" fmla="*/ 0 w 9"/>
                  <a:gd name="T1" fmla="*/ 0 h 8"/>
                  <a:gd name="T2" fmla="*/ 9 w 9"/>
                  <a:gd name="T3" fmla="*/ 12 h 8"/>
                  <a:gd name="T4" fmla="*/ 9 w 9"/>
                  <a:gd name="T5" fmla="*/ 1 h 8"/>
                  <a:gd name="T6" fmla="*/ 0 w 9"/>
                  <a:gd name="T7" fmla="*/ 0 h 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" h="8">
                    <a:moveTo>
                      <a:pt x="0" y="0"/>
                    </a:moveTo>
                    <a:cubicBezTo>
                      <a:pt x="3" y="2"/>
                      <a:pt x="6" y="5"/>
                      <a:pt x="9" y="8"/>
                    </a:cubicBezTo>
                    <a:cubicBezTo>
                      <a:pt x="9" y="6"/>
                      <a:pt x="9" y="4"/>
                      <a:pt x="9" y="1"/>
                    </a:cubicBezTo>
                    <a:cubicBezTo>
                      <a:pt x="6" y="1"/>
                      <a:pt x="3" y="0"/>
                      <a:pt x="0" y="0"/>
                    </a:cubicBezTo>
                  </a:path>
                </a:pathLst>
              </a:custGeom>
              <a:solidFill>
                <a:srgbClr val="8D85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44" name="Freeform 5798">
                <a:extLst>
                  <a:ext uri="{FF2B5EF4-FFF2-40B4-BE49-F238E27FC236}">
                    <a16:creationId xmlns:a16="http://schemas.microsoft.com/office/drawing/2014/main" id="{30FE103B-FCF0-4DD6-9042-4D0B00478F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81" y="3092"/>
                <a:ext cx="7" cy="3"/>
              </a:xfrm>
              <a:custGeom>
                <a:avLst/>
                <a:gdLst>
                  <a:gd name="T0" fmla="*/ 0 w 7"/>
                  <a:gd name="T1" fmla="*/ 0 h 3"/>
                  <a:gd name="T2" fmla="*/ 5 w 7"/>
                  <a:gd name="T3" fmla="*/ 3 h 3"/>
                  <a:gd name="T4" fmla="*/ 7 w 7"/>
                  <a:gd name="T5" fmla="*/ 2 h 3"/>
                  <a:gd name="T6" fmla="*/ 0 w 7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" h="3">
                    <a:moveTo>
                      <a:pt x="0" y="0"/>
                    </a:moveTo>
                    <a:cubicBezTo>
                      <a:pt x="2" y="1"/>
                      <a:pt x="4" y="2"/>
                      <a:pt x="5" y="3"/>
                    </a:cubicBezTo>
                    <a:cubicBezTo>
                      <a:pt x="6" y="2"/>
                      <a:pt x="6" y="2"/>
                      <a:pt x="7" y="2"/>
                    </a:cubicBezTo>
                    <a:cubicBezTo>
                      <a:pt x="5" y="1"/>
                      <a:pt x="3" y="1"/>
                      <a:pt x="0" y="0"/>
                    </a:cubicBezTo>
                  </a:path>
                </a:pathLst>
              </a:custGeom>
              <a:solidFill>
                <a:srgbClr val="8D85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45" name="Freeform 5799">
                <a:extLst>
                  <a:ext uri="{FF2B5EF4-FFF2-40B4-BE49-F238E27FC236}">
                    <a16:creationId xmlns:a16="http://schemas.microsoft.com/office/drawing/2014/main" id="{D9EBFD18-C380-4B4C-BEA0-7B89AE088C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1" y="3083"/>
                <a:ext cx="38" cy="15"/>
              </a:xfrm>
              <a:custGeom>
                <a:avLst/>
                <a:gdLst>
                  <a:gd name="T0" fmla="*/ 7 w 37"/>
                  <a:gd name="T1" fmla="*/ 0 h 14"/>
                  <a:gd name="T2" fmla="*/ 0 w 37"/>
                  <a:gd name="T3" fmla="*/ 3 h 14"/>
                  <a:gd name="T4" fmla="*/ 39 w 37"/>
                  <a:gd name="T5" fmla="*/ 18 h 14"/>
                  <a:gd name="T6" fmla="*/ 40 w 37"/>
                  <a:gd name="T7" fmla="*/ 18 h 14"/>
                  <a:gd name="T8" fmla="*/ 41 w 37"/>
                  <a:gd name="T9" fmla="*/ 18 h 14"/>
                  <a:gd name="T10" fmla="*/ 9 w 37"/>
                  <a:gd name="T11" fmla="*/ 0 h 14"/>
                  <a:gd name="T12" fmla="*/ 7 w 37"/>
                  <a:gd name="T13" fmla="*/ 0 h 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7" h="14">
                    <a:moveTo>
                      <a:pt x="7" y="0"/>
                    </a:moveTo>
                    <a:cubicBezTo>
                      <a:pt x="5" y="1"/>
                      <a:pt x="3" y="2"/>
                      <a:pt x="0" y="3"/>
                    </a:cubicBezTo>
                    <a:cubicBezTo>
                      <a:pt x="13" y="7"/>
                      <a:pt x="24" y="10"/>
                      <a:pt x="35" y="14"/>
                    </a:cubicBezTo>
                    <a:cubicBezTo>
                      <a:pt x="35" y="14"/>
                      <a:pt x="35" y="14"/>
                      <a:pt x="36" y="14"/>
                    </a:cubicBezTo>
                    <a:cubicBezTo>
                      <a:pt x="36" y="14"/>
                      <a:pt x="36" y="14"/>
                      <a:pt x="37" y="14"/>
                    </a:cubicBezTo>
                    <a:cubicBezTo>
                      <a:pt x="31" y="8"/>
                      <a:pt x="22" y="3"/>
                      <a:pt x="9" y="0"/>
                    </a:cubicBezTo>
                    <a:cubicBezTo>
                      <a:pt x="9" y="0"/>
                      <a:pt x="8" y="0"/>
                      <a:pt x="7" y="0"/>
                    </a:cubicBezTo>
                  </a:path>
                </a:pathLst>
              </a:custGeom>
              <a:solidFill>
                <a:srgbClr val="8D85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46" name="Freeform 5800">
                <a:extLst>
                  <a:ext uri="{FF2B5EF4-FFF2-40B4-BE49-F238E27FC236}">
                    <a16:creationId xmlns:a16="http://schemas.microsoft.com/office/drawing/2014/main" id="{7352A8CF-3186-40B7-9534-CD656AFDFE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8" y="3083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0 h 1"/>
                  <a:gd name="T4" fmla="*/ 2 w 2"/>
                  <a:gd name="T5" fmla="*/ 0 h 1"/>
                  <a:gd name="T6" fmla="*/ 0 w 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0" y="0"/>
                    </a:cubicBezTo>
                  </a:path>
                </a:pathLst>
              </a:custGeom>
              <a:solidFill>
                <a:srgbClr val="B8B2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47" name="Freeform 5801">
                <a:extLst>
                  <a:ext uri="{FF2B5EF4-FFF2-40B4-BE49-F238E27FC236}">
                    <a16:creationId xmlns:a16="http://schemas.microsoft.com/office/drawing/2014/main" id="{B1873C1F-91F8-4D5C-ADBF-42BE3EC502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77" y="3098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B8B2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48" name="Freeform 5802">
                <a:extLst>
                  <a:ext uri="{FF2B5EF4-FFF2-40B4-BE49-F238E27FC236}">
                    <a16:creationId xmlns:a16="http://schemas.microsoft.com/office/drawing/2014/main" id="{D1061297-1A92-4A9B-AC0E-5CAB127806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50" y="3083"/>
                <a:ext cx="36" cy="15"/>
              </a:xfrm>
              <a:custGeom>
                <a:avLst/>
                <a:gdLst>
                  <a:gd name="T0" fmla="*/ 0 w 35"/>
                  <a:gd name="T1" fmla="*/ 0 h 14"/>
                  <a:gd name="T2" fmla="*/ 32 w 35"/>
                  <a:gd name="T3" fmla="*/ 18 h 14"/>
                  <a:gd name="T4" fmla="*/ 39 w 35"/>
                  <a:gd name="T5" fmla="*/ 15 h 14"/>
                  <a:gd name="T6" fmla="*/ 34 w 35"/>
                  <a:gd name="T7" fmla="*/ 12 h 14"/>
                  <a:gd name="T8" fmla="*/ 13 w 35"/>
                  <a:gd name="T9" fmla="*/ 3 h 14"/>
                  <a:gd name="T10" fmla="*/ 0 w 35"/>
                  <a:gd name="T11" fmla="*/ 0 h 1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5" h="14">
                    <a:moveTo>
                      <a:pt x="0" y="0"/>
                    </a:moveTo>
                    <a:cubicBezTo>
                      <a:pt x="13" y="3"/>
                      <a:pt x="22" y="8"/>
                      <a:pt x="28" y="14"/>
                    </a:cubicBezTo>
                    <a:cubicBezTo>
                      <a:pt x="30" y="13"/>
                      <a:pt x="33" y="12"/>
                      <a:pt x="35" y="11"/>
                    </a:cubicBezTo>
                    <a:cubicBezTo>
                      <a:pt x="34" y="10"/>
                      <a:pt x="32" y="9"/>
                      <a:pt x="30" y="8"/>
                    </a:cubicBezTo>
                    <a:cubicBezTo>
                      <a:pt x="24" y="6"/>
                      <a:pt x="19" y="5"/>
                      <a:pt x="13" y="3"/>
                    </a:cubicBezTo>
                    <a:cubicBezTo>
                      <a:pt x="9" y="2"/>
                      <a:pt x="5" y="1"/>
                      <a:pt x="0" y="0"/>
                    </a:cubicBezTo>
                  </a:path>
                </a:pathLst>
              </a:custGeom>
              <a:solidFill>
                <a:srgbClr val="A39B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49" name="Freeform 5803">
                <a:extLst>
                  <a:ext uri="{FF2B5EF4-FFF2-40B4-BE49-F238E27FC236}">
                    <a16:creationId xmlns:a16="http://schemas.microsoft.com/office/drawing/2014/main" id="{6BDEE2A8-62FC-47AE-B016-6A9E4F68DC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8" y="3083"/>
                <a:ext cx="15" cy="4"/>
              </a:xfrm>
              <a:custGeom>
                <a:avLst/>
                <a:gdLst>
                  <a:gd name="T0" fmla="*/ 1 w 15"/>
                  <a:gd name="T1" fmla="*/ 0 h 3"/>
                  <a:gd name="T2" fmla="*/ 0 w 15"/>
                  <a:gd name="T3" fmla="*/ 0 h 3"/>
                  <a:gd name="T4" fmla="*/ 2 w 15"/>
                  <a:gd name="T5" fmla="*/ 0 h 3"/>
                  <a:gd name="T6" fmla="*/ 15 w 15"/>
                  <a:gd name="T7" fmla="*/ 9 h 3"/>
                  <a:gd name="T8" fmla="*/ 1 w 15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5" h="3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7" y="1"/>
                      <a:pt x="11" y="2"/>
                      <a:pt x="15" y="3"/>
                    </a:cubicBezTo>
                    <a:cubicBezTo>
                      <a:pt x="10" y="2"/>
                      <a:pt x="6" y="1"/>
                      <a:pt x="1" y="0"/>
                    </a:cubicBezTo>
                  </a:path>
                </a:pathLst>
              </a:custGeom>
              <a:solidFill>
                <a:srgbClr val="C5C0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50" name="Freeform 5804">
                <a:extLst>
                  <a:ext uri="{FF2B5EF4-FFF2-40B4-BE49-F238E27FC236}">
                    <a16:creationId xmlns:a16="http://schemas.microsoft.com/office/drawing/2014/main" id="{46387D8D-C9D4-4D49-B16E-19D1206703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3" y="3105"/>
                <a:ext cx="19" cy="7"/>
              </a:xfrm>
              <a:custGeom>
                <a:avLst/>
                <a:gdLst>
                  <a:gd name="T0" fmla="*/ 0 w 18"/>
                  <a:gd name="T1" fmla="*/ 0 h 7"/>
                  <a:gd name="T2" fmla="*/ 15 w 18"/>
                  <a:gd name="T3" fmla="*/ 5 h 7"/>
                  <a:gd name="T4" fmla="*/ 22 w 18"/>
                  <a:gd name="T5" fmla="*/ 7 h 7"/>
                  <a:gd name="T6" fmla="*/ 0 w 18"/>
                  <a:gd name="T7" fmla="*/ 0 h 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8" h="7">
                    <a:moveTo>
                      <a:pt x="0" y="0"/>
                    </a:moveTo>
                    <a:cubicBezTo>
                      <a:pt x="3" y="2"/>
                      <a:pt x="7" y="4"/>
                      <a:pt x="11" y="5"/>
                    </a:cubicBezTo>
                    <a:cubicBezTo>
                      <a:pt x="14" y="6"/>
                      <a:pt x="16" y="6"/>
                      <a:pt x="18" y="7"/>
                    </a:cubicBezTo>
                    <a:cubicBezTo>
                      <a:pt x="12" y="5"/>
                      <a:pt x="6" y="2"/>
                      <a:pt x="0" y="0"/>
                    </a:cubicBezTo>
                  </a:path>
                </a:pathLst>
              </a:custGeom>
              <a:solidFill>
                <a:srgbClr val="8D85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51" name="Freeform 5805">
                <a:extLst>
                  <a:ext uri="{FF2B5EF4-FFF2-40B4-BE49-F238E27FC236}">
                    <a16:creationId xmlns:a16="http://schemas.microsoft.com/office/drawing/2014/main" id="{A81455E2-2FF3-4693-8C28-0839744A4D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2" y="3114"/>
                <a:ext cx="25" cy="9"/>
              </a:xfrm>
              <a:custGeom>
                <a:avLst/>
                <a:gdLst>
                  <a:gd name="T0" fmla="*/ 0 w 24"/>
                  <a:gd name="T1" fmla="*/ 0 h 9"/>
                  <a:gd name="T2" fmla="*/ 28 w 24"/>
                  <a:gd name="T3" fmla="*/ 9 h 9"/>
                  <a:gd name="T4" fmla="*/ 6 w 24"/>
                  <a:gd name="T5" fmla="*/ 1 h 9"/>
                  <a:gd name="T6" fmla="*/ 0 w 2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4" h="9">
                    <a:moveTo>
                      <a:pt x="0" y="0"/>
                    </a:moveTo>
                    <a:cubicBezTo>
                      <a:pt x="8" y="3"/>
                      <a:pt x="16" y="6"/>
                      <a:pt x="24" y="9"/>
                    </a:cubicBezTo>
                    <a:cubicBezTo>
                      <a:pt x="18" y="7"/>
                      <a:pt x="12" y="4"/>
                      <a:pt x="6" y="1"/>
                    </a:cubicBezTo>
                    <a:cubicBezTo>
                      <a:pt x="4" y="1"/>
                      <a:pt x="2" y="0"/>
                      <a:pt x="0" y="0"/>
                    </a:cubicBezTo>
                  </a:path>
                </a:pathLst>
              </a:custGeom>
              <a:solidFill>
                <a:srgbClr val="8D85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52" name="Freeform 5806">
                <a:extLst>
                  <a:ext uri="{FF2B5EF4-FFF2-40B4-BE49-F238E27FC236}">
                    <a16:creationId xmlns:a16="http://schemas.microsoft.com/office/drawing/2014/main" id="{78164F5B-81D5-4E83-8A05-6187BFE4BC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5" y="3110"/>
                <a:ext cx="13" cy="5"/>
              </a:xfrm>
              <a:custGeom>
                <a:avLst/>
                <a:gdLst>
                  <a:gd name="T0" fmla="*/ 0 w 13"/>
                  <a:gd name="T1" fmla="*/ 0 h 4"/>
                  <a:gd name="T2" fmla="*/ 7 w 13"/>
                  <a:gd name="T3" fmla="*/ 8 h 4"/>
                  <a:gd name="T4" fmla="*/ 13 w 13"/>
                  <a:gd name="T5" fmla="*/ 10 h 4"/>
                  <a:gd name="T6" fmla="*/ 7 w 13"/>
                  <a:gd name="T7" fmla="*/ 6 h 4"/>
                  <a:gd name="T8" fmla="*/ 0 w 13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4">
                    <a:moveTo>
                      <a:pt x="0" y="0"/>
                    </a:moveTo>
                    <a:cubicBezTo>
                      <a:pt x="2" y="1"/>
                      <a:pt x="5" y="2"/>
                      <a:pt x="7" y="3"/>
                    </a:cubicBezTo>
                    <a:cubicBezTo>
                      <a:pt x="9" y="3"/>
                      <a:pt x="11" y="4"/>
                      <a:pt x="13" y="4"/>
                    </a:cubicBezTo>
                    <a:cubicBezTo>
                      <a:pt x="11" y="3"/>
                      <a:pt x="9" y="3"/>
                      <a:pt x="7" y="2"/>
                    </a:cubicBezTo>
                    <a:cubicBezTo>
                      <a:pt x="5" y="1"/>
                      <a:pt x="3" y="1"/>
                      <a:pt x="0" y="0"/>
                    </a:cubicBezTo>
                  </a:path>
                </a:pathLst>
              </a:custGeom>
              <a:solidFill>
                <a:srgbClr val="B7B1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53" name="Freeform 5807">
                <a:extLst>
                  <a:ext uri="{FF2B5EF4-FFF2-40B4-BE49-F238E27FC236}">
                    <a16:creationId xmlns:a16="http://schemas.microsoft.com/office/drawing/2014/main" id="{9AF08BD0-5503-4DCE-BA8D-75B23A1A48B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297" y="3073"/>
                <a:ext cx="87" cy="50"/>
              </a:xfrm>
              <a:custGeom>
                <a:avLst/>
                <a:gdLst>
                  <a:gd name="T0" fmla="*/ 23 w 84"/>
                  <a:gd name="T1" fmla="*/ 35 h 48"/>
                  <a:gd name="T2" fmla="*/ 0 w 84"/>
                  <a:gd name="T3" fmla="*/ 54 h 48"/>
                  <a:gd name="T4" fmla="*/ 2 w 84"/>
                  <a:gd name="T5" fmla="*/ 56 h 48"/>
                  <a:gd name="T6" fmla="*/ 21 w 84"/>
                  <a:gd name="T7" fmla="*/ 47 h 48"/>
                  <a:gd name="T8" fmla="*/ 23 w 84"/>
                  <a:gd name="T9" fmla="*/ 35 h 48"/>
                  <a:gd name="T10" fmla="*/ 96 w 84"/>
                  <a:gd name="T11" fmla="*/ 0 h 48"/>
                  <a:gd name="T12" fmla="*/ 63 w 84"/>
                  <a:gd name="T13" fmla="*/ 9 h 48"/>
                  <a:gd name="T14" fmla="*/ 96 w 84"/>
                  <a:gd name="T15" fmla="*/ 0 h 4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4" h="48">
                    <a:moveTo>
                      <a:pt x="19" y="31"/>
                    </a:moveTo>
                    <a:cubicBezTo>
                      <a:pt x="13" y="36"/>
                      <a:pt x="7" y="41"/>
                      <a:pt x="0" y="46"/>
                    </a:cubicBezTo>
                    <a:cubicBezTo>
                      <a:pt x="1" y="47"/>
                      <a:pt x="1" y="47"/>
                      <a:pt x="2" y="48"/>
                    </a:cubicBezTo>
                    <a:cubicBezTo>
                      <a:pt x="5" y="46"/>
                      <a:pt x="10" y="43"/>
                      <a:pt x="17" y="39"/>
                    </a:cubicBezTo>
                    <a:cubicBezTo>
                      <a:pt x="17" y="36"/>
                      <a:pt x="18" y="34"/>
                      <a:pt x="19" y="31"/>
                    </a:cubicBezTo>
                    <a:moveTo>
                      <a:pt x="84" y="0"/>
                    </a:moveTo>
                    <a:cubicBezTo>
                      <a:pt x="73" y="2"/>
                      <a:pt x="63" y="5"/>
                      <a:pt x="55" y="9"/>
                    </a:cubicBezTo>
                    <a:cubicBezTo>
                      <a:pt x="65" y="6"/>
                      <a:pt x="74" y="3"/>
                      <a:pt x="84" y="0"/>
                    </a:cubicBezTo>
                  </a:path>
                </a:pathLst>
              </a:custGeom>
              <a:solidFill>
                <a:srgbClr val="A7A0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54" name="Freeform 5808">
                <a:extLst>
                  <a:ext uri="{FF2B5EF4-FFF2-40B4-BE49-F238E27FC236}">
                    <a16:creationId xmlns:a16="http://schemas.microsoft.com/office/drawing/2014/main" id="{16033570-DB89-4EFB-A794-9E0BF510C2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51" y="3355"/>
                <a:ext cx="13" cy="21"/>
              </a:xfrm>
              <a:custGeom>
                <a:avLst/>
                <a:gdLst>
                  <a:gd name="T0" fmla="*/ 0 w 13"/>
                  <a:gd name="T1" fmla="*/ 0 h 20"/>
                  <a:gd name="T2" fmla="*/ 9 w 13"/>
                  <a:gd name="T3" fmla="*/ 20 h 20"/>
                  <a:gd name="T4" fmla="*/ 13 w 13"/>
                  <a:gd name="T5" fmla="*/ 24 h 20"/>
                  <a:gd name="T6" fmla="*/ 0 w 13"/>
                  <a:gd name="T7" fmla="*/ 0 h 2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3" h="20">
                    <a:moveTo>
                      <a:pt x="0" y="0"/>
                    </a:moveTo>
                    <a:cubicBezTo>
                      <a:pt x="3" y="6"/>
                      <a:pt x="6" y="11"/>
                      <a:pt x="9" y="16"/>
                    </a:cubicBezTo>
                    <a:cubicBezTo>
                      <a:pt x="10" y="18"/>
                      <a:pt x="12" y="19"/>
                      <a:pt x="13" y="20"/>
                    </a:cubicBezTo>
                    <a:cubicBezTo>
                      <a:pt x="9" y="14"/>
                      <a:pt x="4" y="7"/>
                      <a:pt x="0" y="0"/>
                    </a:cubicBezTo>
                  </a:path>
                </a:pathLst>
              </a:custGeom>
              <a:solidFill>
                <a:srgbClr val="5249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55" name="Freeform 5809">
                <a:extLst>
                  <a:ext uri="{FF2B5EF4-FFF2-40B4-BE49-F238E27FC236}">
                    <a16:creationId xmlns:a16="http://schemas.microsoft.com/office/drawing/2014/main" id="{1BADB1AC-1230-4076-A17A-AD1A7383AE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25" y="3475"/>
                <a:ext cx="64" cy="65"/>
              </a:xfrm>
              <a:custGeom>
                <a:avLst/>
                <a:gdLst>
                  <a:gd name="T0" fmla="*/ 0 w 61"/>
                  <a:gd name="T1" fmla="*/ 0 h 63"/>
                  <a:gd name="T2" fmla="*/ 48 w 61"/>
                  <a:gd name="T3" fmla="*/ 66 h 63"/>
                  <a:gd name="T4" fmla="*/ 41 w 61"/>
                  <a:gd name="T5" fmla="*/ 71 h 63"/>
                  <a:gd name="T6" fmla="*/ 42 w 61"/>
                  <a:gd name="T7" fmla="*/ 71 h 63"/>
                  <a:gd name="T8" fmla="*/ 43 w 61"/>
                  <a:gd name="T9" fmla="*/ 71 h 63"/>
                  <a:gd name="T10" fmla="*/ 28 w 61"/>
                  <a:gd name="T11" fmla="*/ 20 h 63"/>
                  <a:gd name="T12" fmla="*/ 26 w 61"/>
                  <a:gd name="T13" fmla="*/ 13 h 63"/>
                  <a:gd name="T14" fmla="*/ 0 w 61"/>
                  <a:gd name="T15" fmla="*/ 0 h 6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61" h="63">
                    <a:moveTo>
                      <a:pt x="0" y="0"/>
                    </a:moveTo>
                    <a:cubicBezTo>
                      <a:pt x="16" y="18"/>
                      <a:pt x="36" y="40"/>
                      <a:pt x="40" y="58"/>
                    </a:cubicBezTo>
                    <a:cubicBezTo>
                      <a:pt x="39" y="60"/>
                      <a:pt x="36" y="62"/>
                      <a:pt x="33" y="63"/>
                    </a:cubicBezTo>
                    <a:cubicBezTo>
                      <a:pt x="33" y="63"/>
                      <a:pt x="34" y="63"/>
                      <a:pt x="34" y="63"/>
                    </a:cubicBezTo>
                    <a:cubicBezTo>
                      <a:pt x="34" y="63"/>
                      <a:pt x="35" y="63"/>
                      <a:pt x="35" y="63"/>
                    </a:cubicBezTo>
                    <a:cubicBezTo>
                      <a:pt x="61" y="63"/>
                      <a:pt x="29" y="24"/>
                      <a:pt x="24" y="16"/>
                    </a:cubicBezTo>
                    <a:cubicBezTo>
                      <a:pt x="23" y="15"/>
                      <a:pt x="23" y="14"/>
                      <a:pt x="22" y="13"/>
                    </a:cubicBezTo>
                    <a:cubicBezTo>
                      <a:pt x="14" y="9"/>
                      <a:pt x="7" y="5"/>
                      <a:pt x="0" y="0"/>
                    </a:cubicBezTo>
                  </a:path>
                </a:pathLst>
              </a:custGeom>
              <a:solidFill>
                <a:srgbClr val="332B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56" name="Freeform 5810">
                <a:extLst>
                  <a:ext uri="{FF2B5EF4-FFF2-40B4-BE49-F238E27FC236}">
                    <a16:creationId xmlns:a16="http://schemas.microsoft.com/office/drawing/2014/main" id="{1B7D4499-29EA-49D3-A3B1-5107F0FFCA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5" y="3121"/>
                <a:ext cx="4" cy="2"/>
              </a:xfrm>
              <a:custGeom>
                <a:avLst/>
                <a:gdLst>
                  <a:gd name="T0" fmla="*/ 2 w 4"/>
                  <a:gd name="T1" fmla="*/ 0 h 2"/>
                  <a:gd name="T2" fmla="*/ 0 w 4"/>
                  <a:gd name="T3" fmla="*/ 2 h 2"/>
                  <a:gd name="T4" fmla="*/ 3 w 4"/>
                  <a:gd name="T5" fmla="*/ 2 h 2"/>
                  <a:gd name="T6" fmla="*/ 4 w 4"/>
                  <a:gd name="T7" fmla="*/ 2 h 2"/>
                  <a:gd name="T8" fmla="*/ 2 w 4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2">
                    <a:moveTo>
                      <a:pt x="2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4" y="2"/>
                    </a:cubicBezTo>
                    <a:cubicBezTo>
                      <a:pt x="3" y="1"/>
                      <a:pt x="3" y="1"/>
                      <a:pt x="2" y="0"/>
                    </a:cubicBezTo>
                  </a:path>
                </a:pathLst>
              </a:custGeom>
              <a:solidFill>
                <a:srgbClr val="C8C4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57" name="Freeform 5811">
                <a:extLst>
                  <a:ext uri="{FF2B5EF4-FFF2-40B4-BE49-F238E27FC236}">
                    <a16:creationId xmlns:a16="http://schemas.microsoft.com/office/drawing/2014/main" id="{EC50AB3C-5112-48C7-A2B5-A0A1819819D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765" y="3123"/>
                <a:ext cx="244" cy="134"/>
              </a:xfrm>
              <a:custGeom>
                <a:avLst/>
                <a:gdLst>
                  <a:gd name="T0" fmla="*/ 151 w 235"/>
                  <a:gd name="T1" fmla="*/ 52 h 129"/>
                  <a:gd name="T2" fmla="*/ 53 w 235"/>
                  <a:gd name="T3" fmla="*/ 108 h 129"/>
                  <a:gd name="T4" fmla="*/ 0 w 235"/>
                  <a:gd name="T5" fmla="*/ 150 h 129"/>
                  <a:gd name="T6" fmla="*/ 13 w 235"/>
                  <a:gd name="T7" fmla="*/ 143 h 129"/>
                  <a:gd name="T8" fmla="*/ 27 w 235"/>
                  <a:gd name="T9" fmla="*/ 135 h 129"/>
                  <a:gd name="T10" fmla="*/ 114 w 235"/>
                  <a:gd name="T11" fmla="*/ 89 h 129"/>
                  <a:gd name="T12" fmla="*/ 151 w 235"/>
                  <a:gd name="T13" fmla="*/ 52 h 129"/>
                  <a:gd name="T14" fmla="*/ 273 w 235"/>
                  <a:gd name="T15" fmla="*/ 0 h 129"/>
                  <a:gd name="T16" fmla="*/ 260 w 235"/>
                  <a:gd name="T17" fmla="*/ 0 h 129"/>
                  <a:gd name="T18" fmla="*/ 173 w 235"/>
                  <a:gd name="T19" fmla="*/ 35 h 129"/>
                  <a:gd name="T20" fmla="*/ 159 w 235"/>
                  <a:gd name="T21" fmla="*/ 48 h 129"/>
                  <a:gd name="T22" fmla="*/ 273 w 235"/>
                  <a:gd name="T23" fmla="*/ 0 h 129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235" h="129">
                    <a:moveTo>
                      <a:pt x="130" y="44"/>
                    </a:moveTo>
                    <a:cubicBezTo>
                      <a:pt x="102" y="60"/>
                      <a:pt x="70" y="75"/>
                      <a:pt x="45" y="92"/>
                    </a:cubicBezTo>
                    <a:cubicBezTo>
                      <a:pt x="31" y="101"/>
                      <a:pt x="14" y="114"/>
                      <a:pt x="0" y="129"/>
                    </a:cubicBezTo>
                    <a:cubicBezTo>
                      <a:pt x="4" y="127"/>
                      <a:pt x="8" y="125"/>
                      <a:pt x="13" y="123"/>
                    </a:cubicBezTo>
                    <a:cubicBezTo>
                      <a:pt x="16" y="121"/>
                      <a:pt x="19" y="118"/>
                      <a:pt x="23" y="116"/>
                    </a:cubicBezTo>
                    <a:cubicBezTo>
                      <a:pt x="47" y="101"/>
                      <a:pt x="72" y="89"/>
                      <a:pt x="98" y="77"/>
                    </a:cubicBezTo>
                    <a:cubicBezTo>
                      <a:pt x="103" y="65"/>
                      <a:pt x="114" y="54"/>
                      <a:pt x="130" y="44"/>
                    </a:cubicBezTo>
                    <a:moveTo>
                      <a:pt x="235" y="0"/>
                    </a:moveTo>
                    <a:cubicBezTo>
                      <a:pt x="223" y="0"/>
                      <a:pt x="223" y="0"/>
                      <a:pt x="223" y="0"/>
                    </a:cubicBezTo>
                    <a:cubicBezTo>
                      <a:pt x="187" y="3"/>
                      <a:pt x="168" y="18"/>
                      <a:pt x="149" y="31"/>
                    </a:cubicBezTo>
                    <a:cubicBezTo>
                      <a:pt x="145" y="34"/>
                      <a:pt x="141" y="37"/>
                      <a:pt x="137" y="40"/>
                    </a:cubicBezTo>
                    <a:cubicBezTo>
                      <a:pt x="163" y="24"/>
                      <a:pt x="199" y="11"/>
                      <a:pt x="235" y="0"/>
                    </a:cubicBezTo>
                  </a:path>
                </a:pathLst>
              </a:custGeom>
              <a:solidFill>
                <a:srgbClr val="332B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58" name="Freeform 5812">
                <a:extLst>
                  <a:ext uri="{FF2B5EF4-FFF2-40B4-BE49-F238E27FC236}">
                    <a16:creationId xmlns:a16="http://schemas.microsoft.com/office/drawing/2014/main" id="{8FA56495-41B8-4421-BDC1-817D2E5189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5" y="3250"/>
                <a:ext cx="33" cy="37"/>
              </a:xfrm>
              <a:custGeom>
                <a:avLst/>
                <a:gdLst>
                  <a:gd name="T0" fmla="*/ 36 w 32"/>
                  <a:gd name="T1" fmla="*/ 0 h 35"/>
                  <a:gd name="T2" fmla="*/ 23 w 32"/>
                  <a:gd name="T3" fmla="*/ 6 h 35"/>
                  <a:gd name="T4" fmla="*/ 0 w 32"/>
                  <a:gd name="T5" fmla="*/ 43 h 35"/>
                  <a:gd name="T6" fmla="*/ 10 w 32"/>
                  <a:gd name="T7" fmla="*/ 37 h 35"/>
                  <a:gd name="T8" fmla="*/ 36 w 32"/>
                  <a:gd name="T9" fmla="*/ 0 h 3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35">
                    <a:moveTo>
                      <a:pt x="32" y="0"/>
                    </a:moveTo>
                    <a:cubicBezTo>
                      <a:pt x="27" y="2"/>
                      <a:pt x="23" y="4"/>
                      <a:pt x="19" y="6"/>
                    </a:cubicBezTo>
                    <a:cubicBezTo>
                      <a:pt x="10" y="15"/>
                      <a:pt x="3" y="25"/>
                      <a:pt x="0" y="35"/>
                    </a:cubicBezTo>
                    <a:cubicBezTo>
                      <a:pt x="2" y="33"/>
                      <a:pt x="6" y="31"/>
                      <a:pt x="10" y="29"/>
                    </a:cubicBezTo>
                    <a:cubicBezTo>
                      <a:pt x="10" y="20"/>
                      <a:pt x="16" y="11"/>
                      <a:pt x="32" y="0"/>
                    </a:cubicBezTo>
                  </a:path>
                </a:pathLst>
              </a:custGeom>
              <a:solidFill>
                <a:srgbClr val="766C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59" name="Freeform 5813">
                <a:extLst>
                  <a:ext uri="{FF2B5EF4-FFF2-40B4-BE49-F238E27FC236}">
                    <a16:creationId xmlns:a16="http://schemas.microsoft.com/office/drawing/2014/main" id="{5CE4540E-A3F0-4E3A-B131-AC04D199EA1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754" y="3322"/>
                <a:ext cx="610" cy="421"/>
              </a:xfrm>
              <a:custGeom>
                <a:avLst/>
                <a:gdLst>
                  <a:gd name="T0" fmla="*/ 89 w 588"/>
                  <a:gd name="T1" fmla="*/ 83 h 406"/>
                  <a:gd name="T2" fmla="*/ 87 w 588"/>
                  <a:gd name="T3" fmla="*/ 87 h 406"/>
                  <a:gd name="T4" fmla="*/ 253 w 588"/>
                  <a:gd name="T5" fmla="*/ 230 h 406"/>
                  <a:gd name="T6" fmla="*/ 564 w 588"/>
                  <a:gd name="T7" fmla="*/ 430 h 406"/>
                  <a:gd name="T8" fmla="*/ 643 w 588"/>
                  <a:gd name="T9" fmla="*/ 470 h 406"/>
                  <a:gd name="T10" fmla="*/ 682 w 588"/>
                  <a:gd name="T11" fmla="*/ 456 h 406"/>
                  <a:gd name="T12" fmla="*/ 670 w 588"/>
                  <a:gd name="T13" fmla="*/ 449 h 406"/>
                  <a:gd name="T14" fmla="*/ 658 w 588"/>
                  <a:gd name="T15" fmla="*/ 450 h 406"/>
                  <a:gd name="T16" fmla="*/ 650 w 588"/>
                  <a:gd name="T17" fmla="*/ 450 h 406"/>
                  <a:gd name="T18" fmla="*/ 581 w 588"/>
                  <a:gd name="T19" fmla="*/ 415 h 406"/>
                  <a:gd name="T20" fmla="*/ 427 w 588"/>
                  <a:gd name="T21" fmla="*/ 330 h 406"/>
                  <a:gd name="T22" fmla="*/ 257 w 588"/>
                  <a:gd name="T23" fmla="*/ 229 h 406"/>
                  <a:gd name="T24" fmla="*/ 131 w 588"/>
                  <a:gd name="T25" fmla="*/ 118 h 406"/>
                  <a:gd name="T26" fmla="*/ 127 w 588"/>
                  <a:gd name="T27" fmla="*/ 115 h 406"/>
                  <a:gd name="T28" fmla="*/ 89 w 588"/>
                  <a:gd name="T29" fmla="*/ 83 h 406"/>
                  <a:gd name="T30" fmla="*/ 0 w 588"/>
                  <a:gd name="T31" fmla="*/ 0 h 406"/>
                  <a:gd name="T32" fmla="*/ 71 w 588"/>
                  <a:gd name="T33" fmla="*/ 71 h 406"/>
                  <a:gd name="T34" fmla="*/ 82 w 588"/>
                  <a:gd name="T35" fmla="*/ 82 h 406"/>
                  <a:gd name="T36" fmla="*/ 83 w 588"/>
                  <a:gd name="T37" fmla="*/ 74 h 406"/>
                  <a:gd name="T38" fmla="*/ 73 w 588"/>
                  <a:gd name="T39" fmla="*/ 64 h 406"/>
                  <a:gd name="T40" fmla="*/ 18 w 588"/>
                  <a:gd name="T41" fmla="*/ 6 h 406"/>
                  <a:gd name="T42" fmla="*/ 0 w 588"/>
                  <a:gd name="T43" fmla="*/ 0 h 40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588" h="406">
                    <a:moveTo>
                      <a:pt x="77" y="71"/>
                    </a:moveTo>
                    <a:cubicBezTo>
                      <a:pt x="77" y="72"/>
                      <a:pt x="76" y="74"/>
                      <a:pt x="75" y="75"/>
                    </a:cubicBezTo>
                    <a:cubicBezTo>
                      <a:pt x="116" y="119"/>
                      <a:pt x="154" y="165"/>
                      <a:pt x="219" y="199"/>
                    </a:cubicBezTo>
                    <a:cubicBezTo>
                      <a:pt x="316" y="251"/>
                      <a:pt x="398" y="315"/>
                      <a:pt x="487" y="372"/>
                    </a:cubicBezTo>
                    <a:cubicBezTo>
                      <a:pt x="512" y="387"/>
                      <a:pt x="531" y="406"/>
                      <a:pt x="555" y="406"/>
                    </a:cubicBezTo>
                    <a:cubicBezTo>
                      <a:pt x="565" y="406"/>
                      <a:pt x="576" y="403"/>
                      <a:pt x="588" y="394"/>
                    </a:cubicBezTo>
                    <a:cubicBezTo>
                      <a:pt x="585" y="393"/>
                      <a:pt x="582" y="391"/>
                      <a:pt x="579" y="389"/>
                    </a:cubicBezTo>
                    <a:cubicBezTo>
                      <a:pt x="575" y="390"/>
                      <a:pt x="571" y="390"/>
                      <a:pt x="568" y="390"/>
                    </a:cubicBezTo>
                    <a:cubicBezTo>
                      <a:pt x="565" y="390"/>
                      <a:pt x="563" y="390"/>
                      <a:pt x="561" y="390"/>
                    </a:cubicBezTo>
                    <a:cubicBezTo>
                      <a:pt x="530" y="387"/>
                      <a:pt x="520" y="370"/>
                      <a:pt x="502" y="359"/>
                    </a:cubicBezTo>
                    <a:cubicBezTo>
                      <a:pt x="460" y="333"/>
                      <a:pt x="409" y="313"/>
                      <a:pt x="369" y="285"/>
                    </a:cubicBezTo>
                    <a:cubicBezTo>
                      <a:pt x="324" y="253"/>
                      <a:pt x="273" y="227"/>
                      <a:pt x="222" y="198"/>
                    </a:cubicBezTo>
                    <a:cubicBezTo>
                      <a:pt x="170" y="169"/>
                      <a:pt x="144" y="138"/>
                      <a:pt x="113" y="102"/>
                    </a:cubicBezTo>
                    <a:cubicBezTo>
                      <a:pt x="112" y="101"/>
                      <a:pt x="111" y="100"/>
                      <a:pt x="110" y="99"/>
                    </a:cubicBezTo>
                    <a:cubicBezTo>
                      <a:pt x="97" y="90"/>
                      <a:pt x="87" y="81"/>
                      <a:pt x="77" y="71"/>
                    </a:cubicBezTo>
                    <a:moveTo>
                      <a:pt x="0" y="0"/>
                    </a:moveTo>
                    <a:cubicBezTo>
                      <a:pt x="16" y="21"/>
                      <a:pt x="45" y="45"/>
                      <a:pt x="62" y="62"/>
                    </a:cubicBezTo>
                    <a:cubicBezTo>
                      <a:pt x="65" y="64"/>
                      <a:pt x="68" y="67"/>
                      <a:pt x="70" y="70"/>
                    </a:cubicBezTo>
                    <a:cubicBezTo>
                      <a:pt x="70" y="68"/>
                      <a:pt x="70" y="66"/>
                      <a:pt x="71" y="64"/>
                    </a:cubicBezTo>
                    <a:cubicBezTo>
                      <a:pt x="68" y="61"/>
                      <a:pt x="65" y="58"/>
                      <a:pt x="63" y="56"/>
                    </a:cubicBezTo>
                    <a:cubicBezTo>
                      <a:pt x="48" y="40"/>
                      <a:pt x="19" y="22"/>
                      <a:pt x="14" y="6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332B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60" name="Freeform 5814">
                <a:extLst>
                  <a:ext uri="{FF2B5EF4-FFF2-40B4-BE49-F238E27FC236}">
                    <a16:creationId xmlns:a16="http://schemas.microsoft.com/office/drawing/2014/main" id="{D3C97A73-08CA-468F-B092-EDE0701EBB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7" y="3388"/>
                <a:ext cx="7" cy="12"/>
              </a:xfrm>
              <a:custGeom>
                <a:avLst/>
                <a:gdLst>
                  <a:gd name="T0" fmla="*/ 1 w 7"/>
                  <a:gd name="T1" fmla="*/ 0 h 11"/>
                  <a:gd name="T2" fmla="*/ 0 w 7"/>
                  <a:gd name="T3" fmla="*/ 10 h 11"/>
                  <a:gd name="T4" fmla="*/ 5 w 7"/>
                  <a:gd name="T5" fmla="*/ 15 h 11"/>
                  <a:gd name="T6" fmla="*/ 7 w 7"/>
                  <a:gd name="T7" fmla="*/ 11 h 11"/>
                  <a:gd name="T8" fmla="*/ 1 w 7"/>
                  <a:gd name="T9" fmla="*/ 0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" h="11">
                    <a:moveTo>
                      <a:pt x="1" y="0"/>
                    </a:moveTo>
                    <a:cubicBezTo>
                      <a:pt x="0" y="2"/>
                      <a:pt x="0" y="4"/>
                      <a:pt x="0" y="6"/>
                    </a:cubicBezTo>
                    <a:cubicBezTo>
                      <a:pt x="2" y="8"/>
                      <a:pt x="4" y="10"/>
                      <a:pt x="5" y="11"/>
                    </a:cubicBezTo>
                    <a:cubicBezTo>
                      <a:pt x="6" y="10"/>
                      <a:pt x="7" y="8"/>
                      <a:pt x="7" y="7"/>
                    </a:cubicBezTo>
                    <a:cubicBezTo>
                      <a:pt x="5" y="5"/>
                      <a:pt x="3" y="2"/>
                      <a:pt x="1" y="0"/>
                    </a:cubicBezTo>
                  </a:path>
                </a:pathLst>
              </a:custGeom>
              <a:solidFill>
                <a:srgbClr val="766C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61" name="Freeform 5815">
                <a:extLst>
                  <a:ext uri="{FF2B5EF4-FFF2-40B4-BE49-F238E27FC236}">
                    <a16:creationId xmlns:a16="http://schemas.microsoft.com/office/drawing/2014/main" id="{FEA9D0AF-3882-4E6E-9A65-0DBE5E12E8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3" y="3287"/>
                <a:ext cx="11" cy="8"/>
              </a:xfrm>
              <a:custGeom>
                <a:avLst/>
                <a:gdLst>
                  <a:gd name="T0" fmla="*/ 11 w 11"/>
                  <a:gd name="T1" fmla="*/ 0 h 8"/>
                  <a:gd name="T2" fmla="*/ 1 w 11"/>
                  <a:gd name="T3" fmla="*/ 2 h 8"/>
                  <a:gd name="T4" fmla="*/ 0 w 11"/>
                  <a:gd name="T5" fmla="*/ 8 h 8"/>
                  <a:gd name="T6" fmla="*/ 6 w 11"/>
                  <a:gd name="T7" fmla="*/ 6 h 8"/>
                  <a:gd name="T8" fmla="*/ 11 w 11"/>
                  <a:gd name="T9" fmla="*/ 0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" h="8">
                    <a:moveTo>
                      <a:pt x="11" y="0"/>
                    </a:moveTo>
                    <a:cubicBezTo>
                      <a:pt x="8" y="1"/>
                      <a:pt x="4" y="2"/>
                      <a:pt x="1" y="2"/>
                    </a:cubicBezTo>
                    <a:cubicBezTo>
                      <a:pt x="1" y="4"/>
                      <a:pt x="0" y="6"/>
                      <a:pt x="0" y="8"/>
                    </a:cubicBezTo>
                    <a:cubicBezTo>
                      <a:pt x="2" y="7"/>
                      <a:pt x="4" y="7"/>
                      <a:pt x="6" y="6"/>
                    </a:cubicBezTo>
                    <a:cubicBezTo>
                      <a:pt x="11" y="0"/>
                      <a:pt x="11" y="0"/>
                      <a:pt x="11" y="0"/>
                    </a:cubicBezTo>
                  </a:path>
                </a:pathLst>
              </a:custGeom>
              <a:solidFill>
                <a:srgbClr val="766C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62" name="Freeform 5816">
                <a:extLst>
                  <a:ext uri="{FF2B5EF4-FFF2-40B4-BE49-F238E27FC236}">
                    <a16:creationId xmlns:a16="http://schemas.microsoft.com/office/drawing/2014/main" id="{FF642B66-B257-496E-9F92-48A4B11116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4" y="3281"/>
                <a:ext cx="11" cy="8"/>
              </a:xfrm>
              <a:custGeom>
                <a:avLst/>
                <a:gdLst>
                  <a:gd name="T0" fmla="*/ 11 w 11"/>
                  <a:gd name="T1" fmla="*/ 0 h 8"/>
                  <a:gd name="T2" fmla="*/ 1 w 11"/>
                  <a:gd name="T3" fmla="*/ 6 h 8"/>
                  <a:gd name="T4" fmla="*/ 0 w 11"/>
                  <a:gd name="T5" fmla="*/ 8 h 8"/>
                  <a:gd name="T6" fmla="*/ 10 w 11"/>
                  <a:gd name="T7" fmla="*/ 6 h 8"/>
                  <a:gd name="T8" fmla="*/ 11 w 11"/>
                  <a:gd name="T9" fmla="*/ 5 h 8"/>
                  <a:gd name="T10" fmla="*/ 11 w 11"/>
                  <a:gd name="T11" fmla="*/ 0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1" h="8">
                    <a:moveTo>
                      <a:pt x="11" y="0"/>
                    </a:moveTo>
                    <a:cubicBezTo>
                      <a:pt x="7" y="2"/>
                      <a:pt x="3" y="4"/>
                      <a:pt x="1" y="6"/>
                    </a:cubicBezTo>
                    <a:cubicBezTo>
                      <a:pt x="1" y="6"/>
                      <a:pt x="0" y="7"/>
                      <a:pt x="0" y="8"/>
                    </a:cubicBezTo>
                    <a:cubicBezTo>
                      <a:pt x="3" y="8"/>
                      <a:pt x="7" y="7"/>
                      <a:pt x="10" y="6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3"/>
                      <a:pt x="11" y="2"/>
                      <a:pt x="11" y="0"/>
                    </a:cubicBezTo>
                  </a:path>
                </a:pathLst>
              </a:custGeom>
              <a:solidFill>
                <a:srgbClr val="A7A0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63" name="Freeform 5817">
                <a:extLst>
                  <a:ext uri="{FF2B5EF4-FFF2-40B4-BE49-F238E27FC236}">
                    <a16:creationId xmlns:a16="http://schemas.microsoft.com/office/drawing/2014/main" id="{C0F2F40C-22E5-4E92-9691-7E5E5ABB44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3" y="3293"/>
                <a:ext cx="6" cy="7"/>
              </a:xfrm>
              <a:custGeom>
                <a:avLst/>
                <a:gdLst>
                  <a:gd name="T0" fmla="*/ 6 w 6"/>
                  <a:gd name="T1" fmla="*/ 0 h 7"/>
                  <a:gd name="T2" fmla="*/ 0 w 6"/>
                  <a:gd name="T3" fmla="*/ 2 h 7"/>
                  <a:gd name="T4" fmla="*/ 0 w 6"/>
                  <a:gd name="T5" fmla="*/ 7 h 7"/>
                  <a:gd name="T6" fmla="*/ 6 w 6"/>
                  <a:gd name="T7" fmla="*/ 0 h 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" h="7">
                    <a:moveTo>
                      <a:pt x="6" y="0"/>
                    </a:moveTo>
                    <a:cubicBezTo>
                      <a:pt x="4" y="1"/>
                      <a:pt x="2" y="1"/>
                      <a:pt x="0" y="2"/>
                    </a:cubicBezTo>
                    <a:cubicBezTo>
                      <a:pt x="0" y="3"/>
                      <a:pt x="0" y="5"/>
                      <a:pt x="0" y="7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solidFill>
                <a:srgbClr val="A7A0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64" name="Freeform 5818">
                <a:extLst>
                  <a:ext uri="{FF2B5EF4-FFF2-40B4-BE49-F238E27FC236}">
                    <a16:creationId xmlns:a16="http://schemas.microsoft.com/office/drawing/2014/main" id="{CB558480-2153-4E15-AA76-DCC141ED945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745" y="3305"/>
                <a:ext cx="124" cy="120"/>
              </a:xfrm>
              <a:custGeom>
                <a:avLst/>
                <a:gdLst>
                  <a:gd name="T0" fmla="*/ 106 w 119"/>
                  <a:gd name="T1" fmla="*/ 97 h 115"/>
                  <a:gd name="T2" fmla="*/ 102 w 119"/>
                  <a:gd name="T3" fmla="*/ 103 h 115"/>
                  <a:gd name="T4" fmla="*/ 140 w 119"/>
                  <a:gd name="T5" fmla="*/ 136 h 115"/>
                  <a:gd name="T6" fmla="*/ 106 w 119"/>
                  <a:gd name="T7" fmla="*/ 97 h 115"/>
                  <a:gd name="T8" fmla="*/ 0 w 119"/>
                  <a:gd name="T9" fmla="*/ 0 h 115"/>
                  <a:gd name="T10" fmla="*/ 9 w 119"/>
                  <a:gd name="T11" fmla="*/ 20 h 115"/>
                  <a:gd name="T12" fmla="*/ 27 w 119"/>
                  <a:gd name="T13" fmla="*/ 26 h 115"/>
                  <a:gd name="T14" fmla="*/ 84 w 119"/>
                  <a:gd name="T15" fmla="*/ 85 h 115"/>
                  <a:gd name="T16" fmla="*/ 94 w 119"/>
                  <a:gd name="T17" fmla="*/ 95 h 115"/>
                  <a:gd name="T18" fmla="*/ 97 w 119"/>
                  <a:gd name="T19" fmla="*/ 85 h 115"/>
                  <a:gd name="T20" fmla="*/ 50 w 119"/>
                  <a:gd name="T21" fmla="*/ 29 h 115"/>
                  <a:gd name="T22" fmla="*/ 26 w 119"/>
                  <a:gd name="T23" fmla="*/ 2 h 115"/>
                  <a:gd name="T24" fmla="*/ 25 w 119"/>
                  <a:gd name="T25" fmla="*/ 2 h 115"/>
                  <a:gd name="T26" fmla="*/ 0 w 119"/>
                  <a:gd name="T27" fmla="*/ 0 h 11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19" h="115">
                    <a:moveTo>
                      <a:pt x="90" y="81"/>
                    </a:moveTo>
                    <a:cubicBezTo>
                      <a:pt x="89" y="83"/>
                      <a:pt x="87" y="85"/>
                      <a:pt x="86" y="87"/>
                    </a:cubicBezTo>
                    <a:cubicBezTo>
                      <a:pt x="96" y="97"/>
                      <a:pt x="106" y="106"/>
                      <a:pt x="119" y="115"/>
                    </a:cubicBezTo>
                    <a:cubicBezTo>
                      <a:pt x="109" y="104"/>
                      <a:pt x="100" y="92"/>
                      <a:pt x="90" y="81"/>
                    </a:cubicBezTo>
                    <a:moveTo>
                      <a:pt x="0" y="0"/>
                    </a:moveTo>
                    <a:cubicBezTo>
                      <a:pt x="2" y="5"/>
                      <a:pt x="5" y="10"/>
                      <a:pt x="9" y="16"/>
                    </a:cubicBezTo>
                    <a:cubicBezTo>
                      <a:pt x="23" y="22"/>
                      <a:pt x="23" y="22"/>
                      <a:pt x="23" y="22"/>
                    </a:cubicBezTo>
                    <a:cubicBezTo>
                      <a:pt x="28" y="38"/>
                      <a:pt x="57" y="56"/>
                      <a:pt x="72" y="72"/>
                    </a:cubicBezTo>
                    <a:cubicBezTo>
                      <a:pt x="74" y="74"/>
                      <a:pt x="77" y="77"/>
                      <a:pt x="80" y="80"/>
                    </a:cubicBezTo>
                    <a:cubicBezTo>
                      <a:pt x="80" y="77"/>
                      <a:pt x="81" y="74"/>
                      <a:pt x="82" y="72"/>
                    </a:cubicBezTo>
                    <a:cubicBezTo>
                      <a:pt x="69" y="56"/>
                      <a:pt x="55" y="40"/>
                      <a:pt x="42" y="25"/>
                    </a:cubicBezTo>
                    <a:cubicBezTo>
                      <a:pt x="35" y="17"/>
                      <a:pt x="28" y="9"/>
                      <a:pt x="22" y="2"/>
                    </a:cubicBezTo>
                    <a:cubicBezTo>
                      <a:pt x="22" y="2"/>
                      <a:pt x="21" y="2"/>
                      <a:pt x="21" y="2"/>
                    </a:cubicBezTo>
                    <a:cubicBezTo>
                      <a:pt x="13" y="2"/>
                      <a:pt x="6" y="2"/>
                      <a:pt x="0" y="0"/>
                    </a:cubicBezTo>
                  </a:path>
                </a:pathLst>
              </a:custGeom>
              <a:solidFill>
                <a:srgbClr val="766C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65" name="Freeform 5819">
                <a:extLst>
                  <a:ext uri="{FF2B5EF4-FFF2-40B4-BE49-F238E27FC236}">
                    <a16:creationId xmlns:a16="http://schemas.microsoft.com/office/drawing/2014/main" id="{67629BB5-0CFF-49B6-B74A-063E4F5C7A7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744" y="3297"/>
                <a:ext cx="94" cy="99"/>
              </a:xfrm>
              <a:custGeom>
                <a:avLst/>
                <a:gdLst>
                  <a:gd name="T0" fmla="*/ 95 w 91"/>
                  <a:gd name="T1" fmla="*/ 94 h 95"/>
                  <a:gd name="T2" fmla="*/ 93 w 91"/>
                  <a:gd name="T3" fmla="*/ 104 h 95"/>
                  <a:gd name="T4" fmla="*/ 99 w 91"/>
                  <a:gd name="T5" fmla="*/ 112 h 95"/>
                  <a:gd name="T6" fmla="*/ 103 w 91"/>
                  <a:gd name="T7" fmla="*/ 105 h 95"/>
                  <a:gd name="T8" fmla="*/ 95 w 91"/>
                  <a:gd name="T9" fmla="*/ 94 h 95"/>
                  <a:gd name="T10" fmla="*/ 20 w 91"/>
                  <a:gd name="T11" fmla="*/ 0 h 95"/>
                  <a:gd name="T12" fmla="*/ 0 w 91"/>
                  <a:gd name="T13" fmla="*/ 4 h 95"/>
                  <a:gd name="T14" fmla="*/ 0 w 91"/>
                  <a:gd name="T15" fmla="*/ 5 h 95"/>
                  <a:gd name="T16" fmla="*/ 1 w 91"/>
                  <a:gd name="T17" fmla="*/ 8 h 95"/>
                  <a:gd name="T18" fmla="*/ 26 w 91"/>
                  <a:gd name="T19" fmla="*/ 10 h 95"/>
                  <a:gd name="T20" fmla="*/ 27 w 91"/>
                  <a:gd name="T21" fmla="*/ 10 h 95"/>
                  <a:gd name="T22" fmla="*/ 20 w 91"/>
                  <a:gd name="T23" fmla="*/ 0 h 95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91" h="95">
                    <a:moveTo>
                      <a:pt x="83" y="80"/>
                    </a:moveTo>
                    <a:cubicBezTo>
                      <a:pt x="82" y="82"/>
                      <a:pt x="81" y="85"/>
                      <a:pt x="81" y="88"/>
                    </a:cubicBezTo>
                    <a:cubicBezTo>
                      <a:pt x="83" y="90"/>
                      <a:pt x="85" y="93"/>
                      <a:pt x="87" y="95"/>
                    </a:cubicBezTo>
                    <a:cubicBezTo>
                      <a:pt x="88" y="93"/>
                      <a:pt x="90" y="91"/>
                      <a:pt x="91" y="89"/>
                    </a:cubicBezTo>
                    <a:cubicBezTo>
                      <a:pt x="88" y="86"/>
                      <a:pt x="86" y="83"/>
                      <a:pt x="83" y="80"/>
                    </a:cubicBezTo>
                    <a:moveTo>
                      <a:pt x="16" y="0"/>
                    </a:moveTo>
                    <a:cubicBezTo>
                      <a:pt x="11" y="1"/>
                      <a:pt x="6" y="2"/>
                      <a:pt x="0" y="4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0" y="6"/>
                      <a:pt x="0" y="7"/>
                      <a:pt x="1" y="8"/>
                    </a:cubicBezTo>
                    <a:cubicBezTo>
                      <a:pt x="7" y="10"/>
                      <a:pt x="14" y="10"/>
                      <a:pt x="22" y="10"/>
                    </a:cubicBezTo>
                    <a:cubicBezTo>
                      <a:pt x="22" y="10"/>
                      <a:pt x="23" y="10"/>
                      <a:pt x="23" y="10"/>
                    </a:cubicBezTo>
                    <a:cubicBezTo>
                      <a:pt x="20" y="7"/>
                      <a:pt x="18" y="3"/>
                      <a:pt x="16" y="0"/>
                    </a:cubicBezTo>
                  </a:path>
                </a:pathLst>
              </a:custGeom>
              <a:solidFill>
                <a:srgbClr val="A7A0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66" name="Freeform 5820">
                <a:extLst>
                  <a:ext uri="{FF2B5EF4-FFF2-40B4-BE49-F238E27FC236}">
                    <a16:creationId xmlns:a16="http://schemas.microsoft.com/office/drawing/2014/main" id="{A088A390-F95D-44F6-93DD-A87BE8E590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5" y="3724"/>
                <a:ext cx="19" cy="7"/>
              </a:xfrm>
              <a:custGeom>
                <a:avLst/>
                <a:gdLst>
                  <a:gd name="T0" fmla="*/ 22 w 18"/>
                  <a:gd name="T1" fmla="*/ 0 h 7"/>
                  <a:gd name="T2" fmla="*/ 0 w 18"/>
                  <a:gd name="T3" fmla="*/ 2 h 7"/>
                  <a:gd name="T4" fmla="*/ 13 w 18"/>
                  <a:gd name="T5" fmla="*/ 7 h 7"/>
                  <a:gd name="T6" fmla="*/ 19 w 18"/>
                  <a:gd name="T7" fmla="*/ 3 h 7"/>
                  <a:gd name="T8" fmla="*/ 22 w 18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8" h="7">
                    <a:moveTo>
                      <a:pt x="18" y="0"/>
                    </a:moveTo>
                    <a:cubicBezTo>
                      <a:pt x="12" y="1"/>
                      <a:pt x="5" y="2"/>
                      <a:pt x="0" y="2"/>
                    </a:cubicBezTo>
                    <a:cubicBezTo>
                      <a:pt x="3" y="4"/>
                      <a:pt x="6" y="6"/>
                      <a:pt x="9" y="7"/>
                    </a:cubicBezTo>
                    <a:cubicBezTo>
                      <a:pt x="11" y="6"/>
                      <a:pt x="13" y="4"/>
                      <a:pt x="15" y="3"/>
                    </a:cubicBezTo>
                    <a:cubicBezTo>
                      <a:pt x="16" y="2"/>
                      <a:pt x="17" y="1"/>
                      <a:pt x="18" y="0"/>
                    </a:cubicBezTo>
                  </a:path>
                </a:pathLst>
              </a:custGeom>
              <a:solidFill>
                <a:srgbClr val="766C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67" name="Freeform 5821">
                <a:extLst>
                  <a:ext uri="{FF2B5EF4-FFF2-40B4-BE49-F238E27FC236}">
                    <a16:creationId xmlns:a16="http://schemas.microsoft.com/office/drawing/2014/main" id="{081C32BE-0795-4F9B-AE6E-57E7B01FB26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970" y="3204"/>
                <a:ext cx="18" cy="34"/>
              </a:xfrm>
              <a:custGeom>
                <a:avLst/>
                <a:gdLst>
                  <a:gd name="T0" fmla="*/ 1 w 17"/>
                  <a:gd name="T1" fmla="*/ 35 h 33"/>
                  <a:gd name="T2" fmla="*/ 0 w 17"/>
                  <a:gd name="T3" fmla="*/ 35 h 33"/>
                  <a:gd name="T4" fmla="*/ 0 w 17"/>
                  <a:gd name="T5" fmla="*/ 37 h 33"/>
                  <a:gd name="T6" fmla="*/ 1 w 17"/>
                  <a:gd name="T7" fmla="*/ 35 h 33"/>
                  <a:gd name="T8" fmla="*/ 21 w 17"/>
                  <a:gd name="T9" fmla="*/ 0 h 33"/>
                  <a:gd name="T10" fmla="*/ 15 w 17"/>
                  <a:gd name="T11" fmla="*/ 10 h 33"/>
                  <a:gd name="T12" fmla="*/ 19 w 17"/>
                  <a:gd name="T13" fmla="*/ 9 h 33"/>
                  <a:gd name="T14" fmla="*/ 21 w 17"/>
                  <a:gd name="T15" fmla="*/ 0 h 3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7" h="33">
                    <a:moveTo>
                      <a:pt x="1" y="31"/>
                    </a:moveTo>
                    <a:cubicBezTo>
                      <a:pt x="1" y="31"/>
                      <a:pt x="1" y="31"/>
                      <a:pt x="0" y="31"/>
                    </a:cubicBezTo>
                    <a:cubicBezTo>
                      <a:pt x="0" y="31"/>
                      <a:pt x="0" y="32"/>
                      <a:pt x="0" y="33"/>
                    </a:cubicBezTo>
                    <a:cubicBezTo>
                      <a:pt x="0" y="32"/>
                      <a:pt x="1" y="31"/>
                      <a:pt x="1" y="31"/>
                    </a:cubicBezTo>
                    <a:moveTo>
                      <a:pt x="17" y="0"/>
                    </a:moveTo>
                    <a:cubicBezTo>
                      <a:pt x="15" y="3"/>
                      <a:pt x="13" y="7"/>
                      <a:pt x="11" y="10"/>
                    </a:cubicBezTo>
                    <a:cubicBezTo>
                      <a:pt x="12" y="10"/>
                      <a:pt x="13" y="10"/>
                      <a:pt x="15" y="9"/>
                    </a:cubicBezTo>
                    <a:cubicBezTo>
                      <a:pt x="16" y="6"/>
                      <a:pt x="16" y="3"/>
                      <a:pt x="17" y="0"/>
                    </a:cubicBezTo>
                  </a:path>
                </a:pathLst>
              </a:custGeom>
              <a:solidFill>
                <a:srgbClr val="5249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68" name="Freeform 5822">
                <a:extLst>
                  <a:ext uri="{FF2B5EF4-FFF2-40B4-BE49-F238E27FC236}">
                    <a16:creationId xmlns:a16="http://schemas.microsoft.com/office/drawing/2014/main" id="{B800E77C-57E8-4833-B97B-F6AF6F8DCB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0" y="3213"/>
                <a:ext cx="16" cy="23"/>
              </a:xfrm>
              <a:custGeom>
                <a:avLst/>
                <a:gdLst>
                  <a:gd name="T0" fmla="*/ 19 w 15"/>
                  <a:gd name="T1" fmla="*/ 0 h 22"/>
                  <a:gd name="T2" fmla="*/ 15 w 15"/>
                  <a:gd name="T3" fmla="*/ 1 h 22"/>
                  <a:gd name="T4" fmla="*/ 0 w 15"/>
                  <a:gd name="T5" fmla="*/ 26 h 22"/>
                  <a:gd name="T6" fmla="*/ 1 w 15"/>
                  <a:gd name="T7" fmla="*/ 26 h 22"/>
                  <a:gd name="T8" fmla="*/ 17 w 15"/>
                  <a:gd name="T9" fmla="*/ 9 h 22"/>
                  <a:gd name="T10" fmla="*/ 19 w 15"/>
                  <a:gd name="T11" fmla="*/ 0 h 2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5" h="22">
                    <a:moveTo>
                      <a:pt x="15" y="0"/>
                    </a:moveTo>
                    <a:cubicBezTo>
                      <a:pt x="13" y="1"/>
                      <a:pt x="12" y="1"/>
                      <a:pt x="11" y="1"/>
                    </a:cubicBezTo>
                    <a:cubicBezTo>
                      <a:pt x="6" y="8"/>
                      <a:pt x="3" y="15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5" y="17"/>
                      <a:pt x="8" y="13"/>
                      <a:pt x="13" y="9"/>
                    </a:cubicBezTo>
                    <a:cubicBezTo>
                      <a:pt x="14" y="6"/>
                      <a:pt x="14" y="3"/>
                      <a:pt x="15" y="0"/>
                    </a:cubicBezTo>
                  </a:path>
                </a:pathLst>
              </a:custGeom>
              <a:solidFill>
                <a:srgbClr val="8D85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69" name="Freeform 5823">
                <a:extLst>
                  <a:ext uri="{FF2B5EF4-FFF2-40B4-BE49-F238E27FC236}">
                    <a16:creationId xmlns:a16="http://schemas.microsoft.com/office/drawing/2014/main" id="{E67BB9AB-8B31-4C47-922C-78FA8BD226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7" y="3626"/>
                <a:ext cx="17" cy="11"/>
              </a:xfrm>
              <a:custGeom>
                <a:avLst/>
                <a:gdLst>
                  <a:gd name="T0" fmla="*/ 0 w 16"/>
                  <a:gd name="T1" fmla="*/ 0 h 11"/>
                  <a:gd name="T2" fmla="*/ 0 w 16"/>
                  <a:gd name="T3" fmla="*/ 4 h 11"/>
                  <a:gd name="T4" fmla="*/ 13 w 16"/>
                  <a:gd name="T5" fmla="*/ 10 h 11"/>
                  <a:gd name="T6" fmla="*/ 20 w 16"/>
                  <a:gd name="T7" fmla="*/ 11 h 11"/>
                  <a:gd name="T8" fmla="*/ 18 w 16"/>
                  <a:gd name="T9" fmla="*/ 7 h 11"/>
                  <a:gd name="T10" fmla="*/ 0 w 16"/>
                  <a:gd name="T11" fmla="*/ 0 h 1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6" h="11">
                    <a:moveTo>
                      <a:pt x="0" y="0"/>
                    </a:moveTo>
                    <a:cubicBezTo>
                      <a:pt x="0" y="2"/>
                      <a:pt x="0" y="3"/>
                      <a:pt x="0" y="4"/>
                    </a:cubicBezTo>
                    <a:cubicBezTo>
                      <a:pt x="3" y="6"/>
                      <a:pt x="6" y="8"/>
                      <a:pt x="9" y="10"/>
                    </a:cubicBezTo>
                    <a:cubicBezTo>
                      <a:pt x="11" y="11"/>
                      <a:pt x="13" y="11"/>
                      <a:pt x="16" y="11"/>
                    </a:cubicBezTo>
                    <a:cubicBezTo>
                      <a:pt x="15" y="10"/>
                      <a:pt x="15" y="8"/>
                      <a:pt x="14" y="7"/>
                    </a:cubicBezTo>
                    <a:cubicBezTo>
                      <a:pt x="9" y="5"/>
                      <a:pt x="5" y="3"/>
                      <a:pt x="0" y="0"/>
                    </a:cubicBezTo>
                  </a:path>
                </a:pathLst>
              </a:custGeom>
              <a:solidFill>
                <a:srgbClr val="5249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70" name="Freeform 5824">
                <a:extLst>
                  <a:ext uri="{FF2B5EF4-FFF2-40B4-BE49-F238E27FC236}">
                    <a16:creationId xmlns:a16="http://schemas.microsoft.com/office/drawing/2014/main" id="{5FBF9BFF-1913-44A6-913C-E642D96180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3" y="3620"/>
                <a:ext cx="14" cy="10"/>
              </a:xfrm>
              <a:custGeom>
                <a:avLst/>
                <a:gdLst>
                  <a:gd name="T0" fmla="*/ 0 w 14"/>
                  <a:gd name="T1" fmla="*/ 0 h 10"/>
                  <a:gd name="T2" fmla="*/ 3 w 14"/>
                  <a:gd name="T3" fmla="*/ 3 h 10"/>
                  <a:gd name="T4" fmla="*/ 6 w 14"/>
                  <a:gd name="T5" fmla="*/ 6 h 10"/>
                  <a:gd name="T6" fmla="*/ 14 w 14"/>
                  <a:gd name="T7" fmla="*/ 10 h 10"/>
                  <a:gd name="T8" fmla="*/ 14 w 14"/>
                  <a:gd name="T9" fmla="*/ 6 h 10"/>
                  <a:gd name="T10" fmla="*/ 0 w 14"/>
                  <a:gd name="T11" fmla="*/ 0 h 1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" h="10">
                    <a:moveTo>
                      <a:pt x="0" y="0"/>
                    </a:moveTo>
                    <a:cubicBezTo>
                      <a:pt x="1" y="1"/>
                      <a:pt x="2" y="2"/>
                      <a:pt x="3" y="3"/>
                    </a:cubicBezTo>
                    <a:cubicBezTo>
                      <a:pt x="4" y="4"/>
                      <a:pt x="5" y="5"/>
                      <a:pt x="6" y="6"/>
                    </a:cubicBezTo>
                    <a:cubicBezTo>
                      <a:pt x="9" y="7"/>
                      <a:pt x="11" y="9"/>
                      <a:pt x="14" y="10"/>
                    </a:cubicBezTo>
                    <a:cubicBezTo>
                      <a:pt x="14" y="9"/>
                      <a:pt x="14" y="8"/>
                      <a:pt x="14" y="6"/>
                    </a:cubicBezTo>
                    <a:cubicBezTo>
                      <a:pt x="9" y="4"/>
                      <a:pt x="5" y="2"/>
                      <a:pt x="0" y="0"/>
                    </a:cubicBezTo>
                  </a:path>
                </a:pathLst>
              </a:custGeom>
              <a:solidFill>
                <a:srgbClr val="8D85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71" name="Freeform 5825">
                <a:extLst>
                  <a:ext uri="{FF2B5EF4-FFF2-40B4-BE49-F238E27FC236}">
                    <a16:creationId xmlns:a16="http://schemas.microsoft.com/office/drawing/2014/main" id="{EA56E828-C655-4C84-AAD2-261756E6F3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2" y="3633"/>
                <a:ext cx="13" cy="8"/>
              </a:xfrm>
              <a:custGeom>
                <a:avLst/>
                <a:gdLst>
                  <a:gd name="T0" fmla="*/ 0 w 13"/>
                  <a:gd name="T1" fmla="*/ 0 h 7"/>
                  <a:gd name="T2" fmla="*/ 2 w 13"/>
                  <a:gd name="T3" fmla="*/ 8 h 7"/>
                  <a:gd name="T4" fmla="*/ 11 w 13"/>
                  <a:gd name="T5" fmla="*/ 10 h 7"/>
                  <a:gd name="T6" fmla="*/ 13 w 13"/>
                  <a:gd name="T7" fmla="*/ 11 h 7"/>
                  <a:gd name="T8" fmla="*/ 13 w 13"/>
                  <a:gd name="T9" fmla="*/ 10 h 7"/>
                  <a:gd name="T10" fmla="*/ 0 w 13"/>
                  <a:gd name="T11" fmla="*/ 0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3" h="7">
                    <a:moveTo>
                      <a:pt x="0" y="0"/>
                    </a:moveTo>
                    <a:cubicBezTo>
                      <a:pt x="1" y="1"/>
                      <a:pt x="1" y="3"/>
                      <a:pt x="2" y="4"/>
                    </a:cubicBezTo>
                    <a:cubicBezTo>
                      <a:pt x="5" y="5"/>
                      <a:pt x="8" y="6"/>
                      <a:pt x="11" y="6"/>
                    </a:cubicBezTo>
                    <a:cubicBezTo>
                      <a:pt x="12" y="7"/>
                      <a:pt x="13" y="7"/>
                      <a:pt x="13" y="7"/>
                    </a:cubicBezTo>
                    <a:cubicBezTo>
                      <a:pt x="13" y="7"/>
                      <a:pt x="13" y="6"/>
                      <a:pt x="13" y="6"/>
                    </a:cubicBezTo>
                    <a:cubicBezTo>
                      <a:pt x="9" y="4"/>
                      <a:pt x="4" y="2"/>
                      <a:pt x="0" y="0"/>
                    </a:cubicBezTo>
                  </a:path>
                </a:pathLst>
              </a:custGeom>
              <a:solidFill>
                <a:srgbClr val="8D85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72" name="Freeform 5826">
                <a:extLst>
                  <a:ext uri="{FF2B5EF4-FFF2-40B4-BE49-F238E27FC236}">
                    <a16:creationId xmlns:a16="http://schemas.microsoft.com/office/drawing/2014/main" id="{516B61B5-38BB-4666-B515-425E71720B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6" y="3636"/>
                <a:ext cx="11" cy="7"/>
              </a:xfrm>
              <a:custGeom>
                <a:avLst/>
                <a:gdLst>
                  <a:gd name="T0" fmla="*/ 0 w 10"/>
                  <a:gd name="T1" fmla="*/ 0 h 6"/>
                  <a:gd name="T2" fmla="*/ 14 w 10"/>
                  <a:gd name="T3" fmla="*/ 11 h 6"/>
                  <a:gd name="T4" fmla="*/ 11 w 10"/>
                  <a:gd name="T5" fmla="*/ 1 h 6"/>
                  <a:gd name="T6" fmla="*/ 0 w 10"/>
                  <a:gd name="T7" fmla="*/ 0 h 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" h="6">
                    <a:moveTo>
                      <a:pt x="0" y="0"/>
                    </a:moveTo>
                    <a:cubicBezTo>
                      <a:pt x="3" y="2"/>
                      <a:pt x="6" y="4"/>
                      <a:pt x="10" y="6"/>
                    </a:cubicBezTo>
                    <a:cubicBezTo>
                      <a:pt x="8" y="5"/>
                      <a:pt x="7" y="3"/>
                      <a:pt x="7" y="1"/>
                    </a:cubicBezTo>
                    <a:cubicBezTo>
                      <a:pt x="4" y="1"/>
                      <a:pt x="2" y="1"/>
                      <a:pt x="0" y="0"/>
                    </a:cubicBezTo>
                  </a:path>
                </a:pathLst>
              </a:custGeom>
              <a:solidFill>
                <a:srgbClr val="8D85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73" name="Freeform 5827">
                <a:extLst>
                  <a:ext uri="{FF2B5EF4-FFF2-40B4-BE49-F238E27FC236}">
                    <a16:creationId xmlns:a16="http://schemas.microsoft.com/office/drawing/2014/main" id="{1C3733B5-BFD4-4B78-9819-4ECFE2565C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6" y="3650"/>
                <a:ext cx="86" cy="35"/>
              </a:xfrm>
              <a:custGeom>
                <a:avLst/>
                <a:gdLst>
                  <a:gd name="T0" fmla="*/ 0 w 83"/>
                  <a:gd name="T1" fmla="*/ 0 h 34"/>
                  <a:gd name="T2" fmla="*/ 69 w 83"/>
                  <a:gd name="T3" fmla="*/ 34 h 34"/>
                  <a:gd name="T4" fmla="*/ 95 w 83"/>
                  <a:gd name="T5" fmla="*/ 38 h 34"/>
                  <a:gd name="T6" fmla="*/ 63 w 83"/>
                  <a:gd name="T7" fmla="*/ 21 h 34"/>
                  <a:gd name="T8" fmla="*/ 9 w 83"/>
                  <a:gd name="T9" fmla="*/ 0 h 34"/>
                  <a:gd name="T10" fmla="*/ 0 w 83"/>
                  <a:gd name="T11" fmla="*/ 0 h 3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83" h="34">
                    <a:moveTo>
                      <a:pt x="0" y="0"/>
                    </a:moveTo>
                    <a:cubicBezTo>
                      <a:pt x="19" y="12"/>
                      <a:pt x="40" y="23"/>
                      <a:pt x="61" y="30"/>
                    </a:cubicBezTo>
                    <a:cubicBezTo>
                      <a:pt x="68" y="32"/>
                      <a:pt x="75" y="33"/>
                      <a:pt x="83" y="34"/>
                    </a:cubicBezTo>
                    <a:cubicBezTo>
                      <a:pt x="75" y="29"/>
                      <a:pt x="65" y="23"/>
                      <a:pt x="55" y="17"/>
                    </a:cubicBezTo>
                    <a:cubicBezTo>
                      <a:pt x="36" y="13"/>
                      <a:pt x="20" y="7"/>
                      <a:pt x="9" y="0"/>
                    </a:cubicBezTo>
                    <a:cubicBezTo>
                      <a:pt x="6" y="0"/>
                      <a:pt x="3" y="0"/>
                      <a:pt x="0" y="0"/>
                    </a:cubicBezTo>
                  </a:path>
                </a:pathLst>
              </a:custGeom>
              <a:solidFill>
                <a:srgbClr val="A7A0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74" name="Freeform 5828">
                <a:extLst>
                  <a:ext uri="{FF2B5EF4-FFF2-40B4-BE49-F238E27FC236}">
                    <a16:creationId xmlns:a16="http://schemas.microsoft.com/office/drawing/2014/main" id="{C060F221-B5F3-4A4B-9506-93C0B9E0A9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4" y="3637"/>
                <a:ext cx="21" cy="13"/>
              </a:xfrm>
              <a:custGeom>
                <a:avLst/>
                <a:gdLst>
                  <a:gd name="T0" fmla="*/ 0 w 21"/>
                  <a:gd name="T1" fmla="*/ 0 h 12"/>
                  <a:gd name="T2" fmla="*/ 3 w 21"/>
                  <a:gd name="T3" fmla="*/ 5 h 12"/>
                  <a:gd name="T4" fmla="*/ 12 w 21"/>
                  <a:gd name="T5" fmla="*/ 16 h 12"/>
                  <a:gd name="T6" fmla="*/ 21 w 21"/>
                  <a:gd name="T7" fmla="*/ 16 h 12"/>
                  <a:gd name="T8" fmla="*/ 12 w 21"/>
                  <a:gd name="T9" fmla="*/ 4 h 12"/>
                  <a:gd name="T10" fmla="*/ 11 w 21"/>
                  <a:gd name="T11" fmla="*/ 3 h 12"/>
                  <a:gd name="T12" fmla="*/ 9 w 21"/>
                  <a:gd name="T13" fmla="*/ 2 h 12"/>
                  <a:gd name="T14" fmla="*/ 0 w 21"/>
                  <a:gd name="T15" fmla="*/ 0 h 1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1" h="12">
                    <a:moveTo>
                      <a:pt x="0" y="0"/>
                    </a:moveTo>
                    <a:cubicBezTo>
                      <a:pt x="0" y="2"/>
                      <a:pt x="1" y="4"/>
                      <a:pt x="3" y="5"/>
                    </a:cubicBezTo>
                    <a:cubicBezTo>
                      <a:pt x="6" y="8"/>
                      <a:pt x="9" y="10"/>
                      <a:pt x="12" y="12"/>
                    </a:cubicBezTo>
                    <a:cubicBezTo>
                      <a:pt x="15" y="12"/>
                      <a:pt x="18" y="12"/>
                      <a:pt x="21" y="12"/>
                    </a:cubicBezTo>
                    <a:cubicBezTo>
                      <a:pt x="17" y="10"/>
                      <a:pt x="14" y="7"/>
                      <a:pt x="12" y="4"/>
                    </a:cubicBezTo>
                    <a:cubicBezTo>
                      <a:pt x="12" y="4"/>
                      <a:pt x="12" y="3"/>
                      <a:pt x="11" y="3"/>
                    </a:cubicBezTo>
                    <a:cubicBezTo>
                      <a:pt x="11" y="3"/>
                      <a:pt x="10" y="3"/>
                      <a:pt x="9" y="2"/>
                    </a:cubicBezTo>
                    <a:cubicBezTo>
                      <a:pt x="6" y="2"/>
                      <a:pt x="3" y="1"/>
                      <a:pt x="0" y="0"/>
                    </a:cubicBezTo>
                  </a:path>
                </a:pathLst>
              </a:custGeom>
              <a:solidFill>
                <a:srgbClr val="B7B1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75" name="Freeform 5829">
                <a:extLst>
                  <a:ext uri="{FF2B5EF4-FFF2-40B4-BE49-F238E27FC236}">
                    <a16:creationId xmlns:a16="http://schemas.microsoft.com/office/drawing/2014/main" id="{08724CDB-A47D-4DC7-9564-A6B39B8F605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412" y="3012"/>
                <a:ext cx="351" cy="30"/>
              </a:xfrm>
              <a:custGeom>
                <a:avLst/>
                <a:gdLst>
                  <a:gd name="T0" fmla="*/ 385 w 339"/>
                  <a:gd name="T1" fmla="*/ 32 h 29"/>
                  <a:gd name="T2" fmla="*/ 384 w 339"/>
                  <a:gd name="T3" fmla="*/ 32 h 29"/>
                  <a:gd name="T4" fmla="*/ 389 w 339"/>
                  <a:gd name="T5" fmla="*/ 33 h 29"/>
                  <a:gd name="T6" fmla="*/ 385 w 339"/>
                  <a:gd name="T7" fmla="*/ 32 h 29"/>
                  <a:gd name="T8" fmla="*/ 244 w 339"/>
                  <a:gd name="T9" fmla="*/ 6 h 29"/>
                  <a:gd name="T10" fmla="*/ 269 w 339"/>
                  <a:gd name="T11" fmla="*/ 23 h 29"/>
                  <a:gd name="T12" fmla="*/ 292 w 339"/>
                  <a:gd name="T13" fmla="*/ 24 h 29"/>
                  <a:gd name="T14" fmla="*/ 316 w 339"/>
                  <a:gd name="T15" fmla="*/ 19 h 29"/>
                  <a:gd name="T16" fmla="*/ 244 w 339"/>
                  <a:gd name="T17" fmla="*/ 6 h 29"/>
                  <a:gd name="T18" fmla="*/ 62 w 339"/>
                  <a:gd name="T19" fmla="*/ 0 h 29"/>
                  <a:gd name="T20" fmla="*/ 0 w 339"/>
                  <a:gd name="T21" fmla="*/ 7 h 29"/>
                  <a:gd name="T22" fmla="*/ 62 w 339"/>
                  <a:gd name="T23" fmla="*/ 0 h 29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339" h="29">
                    <a:moveTo>
                      <a:pt x="335" y="28"/>
                    </a:moveTo>
                    <a:cubicBezTo>
                      <a:pt x="335" y="28"/>
                      <a:pt x="334" y="28"/>
                      <a:pt x="334" y="28"/>
                    </a:cubicBezTo>
                    <a:cubicBezTo>
                      <a:pt x="336" y="29"/>
                      <a:pt x="337" y="29"/>
                      <a:pt x="339" y="29"/>
                    </a:cubicBezTo>
                    <a:cubicBezTo>
                      <a:pt x="338" y="29"/>
                      <a:pt x="336" y="29"/>
                      <a:pt x="335" y="28"/>
                    </a:cubicBezTo>
                    <a:moveTo>
                      <a:pt x="212" y="6"/>
                    </a:moveTo>
                    <a:cubicBezTo>
                      <a:pt x="221" y="10"/>
                      <a:pt x="229" y="14"/>
                      <a:pt x="234" y="19"/>
                    </a:cubicBezTo>
                    <a:cubicBezTo>
                      <a:pt x="241" y="19"/>
                      <a:pt x="247" y="19"/>
                      <a:pt x="254" y="20"/>
                    </a:cubicBezTo>
                    <a:cubicBezTo>
                      <a:pt x="261" y="18"/>
                      <a:pt x="268" y="16"/>
                      <a:pt x="275" y="15"/>
                    </a:cubicBezTo>
                    <a:cubicBezTo>
                      <a:pt x="255" y="12"/>
                      <a:pt x="234" y="9"/>
                      <a:pt x="212" y="6"/>
                    </a:cubicBezTo>
                    <a:moveTo>
                      <a:pt x="54" y="0"/>
                    </a:moveTo>
                    <a:cubicBezTo>
                      <a:pt x="35" y="1"/>
                      <a:pt x="17" y="4"/>
                      <a:pt x="0" y="7"/>
                    </a:cubicBezTo>
                    <a:cubicBezTo>
                      <a:pt x="15" y="5"/>
                      <a:pt x="34" y="2"/>
                      <a:pt x="54" y="0"/>
                    </a:cubicBezTo>
                  </a:path>
                </a:pathLst>
              </a:custGeom>
              <a:solidFill>
                <a:srgbClr val="332B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76" name="Freeform 5830">
                <a:extLst>
                  <a:ext uri="{FF2B5EF4-FFF2-40B4-BE49-F238E27FC236}">
                    <a16:creationId xmlns:a16="http://schemas.microsoft.com/office/drawing/2014/main" id="{3D9EF51F-25E6-435C-83B5-5C124E8803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5" y="3032"/>
                <a:ext cx="20" cy="1"/>
              </a:xfrm>
              <a:custGeom>
                <a:avLst/>
                <a:gdLst>
                  <a:gd name="T0" fmla="*/ 0 w 20"/>
                  <a:gd name="T1" fmla="*/ 0 h 1"/>
                  <a:gd name="T2" fmla="*/ 1 w 20"/>
                  <a:gd name="T3" fmla="*/ 1 h 1"/>
                  <a:gd name="T4" fmla="*/ 1 w 20"/>
                  <a:gd name="T5" fmla="*/ 1 h 1"/>
                  <a:gd name="T6" fmla="*/ 15 w 20"/>
                  <a:gd name="T7" fmla="*/ 1 h 1"/>
                  <a:gd name="T8" fmla="*/ 19 w 20"/>
                  <a:gd name="T9" fmla="*/ 1 h 1"/>
                  <a:gd name="T10" fmla="*/ 20 w 20"/>
                  <a:gd name="T11" fmla="*/ 1 h 1"/>
                  <a:gd name="T12" fmla="*/ 0 w 20"/>
                  <a:gd name="T13" fmla="*/ 0 h 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" h="1">
                    <a:moveTo>
                      <a:pt x="0" y="0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5" y="1"/>
                      <a:pt x="10" y="1"/>
                      <a:pt x="15" y="1"/>
                    </a:cubicBezTo>
                    <a:cubicBezTo>
                      <a:pt x="16" y="1"/>
                      <a:pt x="17" y="1"/>
                      <a:pt x="19" y="1"/>
                    </a:cubicBezTo>
                    <a:cubicBezTo>
                      <a:pt x="19" y="1"/>
                      <a:pt x="20" y="1"/>
                      <a:pt x="20" y="1"/>
                    </a:cubicBezTo>
                    <a:cubicBezTo>
                      <a:pt x="13" y="0"/>
                      <a:pt x="7" y="0"/>
                      <a:pt x="0" y="0"/>
                    </a:cubicBezTo>
                  </a:path>
                </a:pathLst>
              </a:custGeom>
              <a:solidFill>
                <a:srgbClr val="5249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77" name="Freeform 5831">
                <a:extLst>
                  <a:ext uri="{FF2B5EF4-FFF2-40B4-BE49-F238E27FC236}">
                    <a16:creationId xmlns:a16="http://schemas.microsoft.com/office/drawing/2014/main" id="{E1DF2E5D-B88F-4AD0-8A62-96D0D781B9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75" y="3027"/>
                <a:ext cx="84" cy="14"/>
              </a:xfrm>
              <a:custGeom>
                <a:avLst/>
                <a:gdLst>
                  <a:gd name="T0" fmla="*/ 25 w 81"/>
                  <a:gd name="T1" fmla="*/ 0 h 13"/>
                  <a:gd name="T2" fmla="*/ 0 w 81"/>
                  <a:gd name="T3" fmla="*/ 5 h 13"/>
                  <a:gd name="T4" fmla="*/ 49 w 81"/>
                  <a:gd name="T5" fmla="*/ 12 h 13"/>
                  <a:gd name="T6" fmla="*/ 50 w 81"/>
                  <a:gd name="T7" fmla="*/ 12 h 13"/>
                  <a:gd name="T8" fmla="*/ 92 w 81"/>
                  <a:gd name="T9" fmla="*/ 17 h 13"/>
                  <a:gd name="T10" fmla="*/ 93 w 81"/>
                  <a:gd name="T11" fmla="*/ 17 h 13"/>
                  <a:gd name="T12" fmla="*/ 25 w 81"/>
                  <a:gd name="T13" fmla="*/ 0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1" h="13">
                    <a:moveTo>
                      <a:pt x="21" y="0"/>
                    </a:moveTo>
                    <a:cubicBezTo>
                      <a:pt x="14" y="1"/>
                      <a:pt x="7" y="3"/>
                      <a:pt x="0" y="5"/>
                    </a:cubicBezTo>
                    <a:cubicBezTo>
                      <a:pt x="15" y="5"/>
                      <a:pt x="28" y="6"/>
                      <a:pt x="41" y="8"/>
                    </a:cubicBezTo>
                    <a:cubicBezTo>
                      <a:pt x="41" y="8"/>
                      <a:pt x="41" y="8"/>
                      <a:pt x="42" y="8"/>
                    </a:cubicBezTo>
                    <a:cubicBezTo>
                      <a:pt x="55" y="9"/>
                      <a:pt x="68" y="11"/>
                      <a:pt x="80" y="13"/>
                    </a:cubicBezTo>
                    <a:cubicBezTo>
                      <a:pt x="80" y="13"/>
                      <a:pt x="81" y="13"/>
                      <a:pt x="81" y="13"/>
                    </a:cubicBezTo>
                    <a:cubicBezTo>
                      <a:pt x="63" y="8"/>
                      <a:pt x="42" y="4"/>
                      <a:pt x="21" y="0"/>
                    </a:cubicBezTo>
                  </a:path>
                </a:pathLst>
              </a:custGeom>
              <a:solidFill>
                <a:srgbClr val="766C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78" name="Freeform 5832">
                <a:extLst>
                  <a:ext uri="{FF2B5EF4-FFF2-40B4-BE49-F238E27FC236}">
                    <a16:creationId xmlns:a16="http://schemas.microsoft.com/office/drawing/2014/main" id="{5A25C2DA-F12E-4ECC-BAE1-D74A4C0C4B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74" y="3033"/>
                <a:ext cx="45" cy="3"/>
              </a:xfrm>
              <a:custGeom>
                <a:avLst/>
                <a:gdLst>
                  <a:gd name="T0" fmla="*/ 1 w 43"/>
                  <a:gd name="T1" fmla="*/ 0 h 3"/>
                  <a:gd name="T2" fmla="*/ 0 w 43"/>
                  <a:gd name="T3" fmla="*/ 0 h 3"/>
                  <a:gd name="T4" fmla="*/ 5 w 43"/>
                  <a:gd name="T5" fmla="*/ 0 h 3"/>
                  <a:gd name="T6" fmla="*/ 51 w 43"/>
                  <a:gd name="T7" fmla="*/ 3 h 3"/>
                  <a:gd name="T8" fmla="*/ 50 w 43"/>
                  <a:gd name="T9" fmla="*/ 3 h 3"/>
                  <a:gd name="T10" fmla="*/ 1 w 43"/>
                  <a:gd name="T11" fmla="*/ 0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3" h="3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1" y="0"/>
                      <a:pt x="3" y="0"/>
                      <a:pt x="5" y="0"/>
                    </a:cubicBezTo>
                    <a:cubicBezTo>
                      <a:pt x="18" y="0"/>
                      <a:pt x="31" y="1"/>
                      <a:pt x="43" y="3"/>
                    </a:cubicBezTo>
                    <a:cubicBezTo>
                      <a:pt x="42" y="3"/>
                      <a:pt x="42" y="3"/>
                      <a:pt x="42" y="3"/>
                    </a:cubicBezTo>
                    <a:cubicBezTo>
                      <a:pt x="29" y="1"/>
                      <a:pt x="16" y="0"/>
                      <a:pt x="1" y="0"/>
                    </a:cubicBezTo>
                  </a:path>
                </a:pathLst>
              </a:custGeom>
              <a:solidFill>
                <a:srgbClr val="8D85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79" name="Freeform 5833">
                <a:extLst>
                  <a:ext uri="{FF2B5EF4-FFF2-40B4-BE49-F238E27FC236}">
                    <a16:creationId xmlns:a16="http://schemas.microsoft.com/office/drawing/2014/main" id="{C7EC5412-07C7-4BDD-95CF-24E9976A76E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73" y="3374"/>
                <a:ext cx="89" cy="91"/>
              </a:xfrm>
              <a:custGeom>
                <a:avLst/>
                <a:gdLst>
                  <a:gd name="T0" fmla="*/ 38 w 86"/>
                  <a:gd name="T1" fmla="*/ 53 h 88"/>
                  <a:gd name="T2" fmla="*/ 42 w 86"/>
                  <a:gd name="T3" fmla="*/ 75 h 88"/>
                  <a:gd name="T4" fmla="*/ 97 w 86"/>
                  <a:gd name="T5" fmla="*/ 100 h 88"/>
                  <a:gd name="T6" fmla="*/ 98 w 86"/>
                  <a:gd name="T7" fmla="*/ 97 h 88"/>
                  <a:gd name="T8" fmla="*/ 62 w 86"/>
                  <a:gd name="T9" fmla="*/ 59 h 88"/>
                  <a:gd name="T10" fmla="*/ 38 w 86"/>
                  <a:gd name="T11" fmla="*/ 53 h 88"/>
                  <a:gd name="T12" fmla="*/ 4 w 86"/>
                  <a:gd name="T13" fmla="*/ 0 h 88"/>
                  <a:gd name="T14" fmla="*/ 0 w 86"/>
                  <a:gd name="T15" fmla="*/ 10 h 88"/>
                  <a:gd name="T16" fmla="*/ 10 w 86"/>
                  <a:gd name="T17" fmla="*/ 22 h 88"/>
                  <a:gd name="T18" fmla="*/ 30 w 86"/>
                  <a:gd name="T19" fmla="*/ 26 h 88"/>
                  <a:gd name="T20" fmla="*/ 4 w 86"/>
                  <a:gd name="T21" fmla="*/ 0 h 8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86" h="88">
                    <a:moveTo>
                      <a:pt x="34" y="45"/>
                    </a:moveTo>
                    <a:cubicBezTo>
                      <a:pt x="39" y="53"/>
                      <a:pt x="41" y="60"/>
                      <a:pt x="38" y="67"/>
                    </a:cubicBezTo>
                    <a:cubicBezTo>
                      <a:pt x="55" y="71"/>
                      <a:pt x="71" y="78"/>
                      <a:pt x="85" y="88"/>
                    </a:cubicBezTo>
                    <a:cubicBezTo>
                      <a:pt x="86" y="87"/>
                      <a:pt x="86" y="86"/>
                      <a:pt x="86" y="85"/>
                    </a:cubicBezTo>
                    <a:cubicBezTo>
                      <a:pt x="74" y="74"/>
                      <a:pt x="64" y="62"/>
                      <a:pt x="54" y="51"/>
                    </a:cubicBezTo>
                    <a:cubicBezTo>
                      <a:pt x="48" y="49"/>
                      <a:pt x="41" y="47"/>
                      <a:pt x="34" y="45"/>
                    </a:cubicBezTo>
                    <a:moveTo>
                      <a:pt x="4" y="0"/>
                    </a:moveTo>
                    <a:cubicBezTo>
                      <a:pt x="3" y="3"/>
                      <a:pt x="2" y="6"/>
                      <a:pt x="0" y="10"/>
                    </a:cubicBezTo>
                    <a:cubicBezTo>
                      <a:pt x="3" y="13"/>
                      <a:pt x="6" y="15"/>
                      <a:pt x="10" y="18"/>
                    </a:cubicBezTo>
                    <a:cubicBezTo>
                      <a:pt x="15" y="19"/>
                      <a:pt x="21" y="21"/>
                      <a:pt x="26" y="22"/>
                    </a:cubicBezTo>
                    <a:cubicBezTo>
                      <a:pt x="18" y="15"/>
                      <a:pt x="11" y="7"/>
                      <a:pt x="4" y="0"/>
                    </a:cubicBezTo>
                  </a:path>
                </a:pathLst>
              </a:custGeom>
              <a:solidFill>
                <a:srgbClr val="332B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80" name="Freeform 5834">
                <a:extLst>
                  <a:ext uri="{FF2B5EF4-FFF2-40B4-BE49-F238E27FC236}">
                    <a16:creationId xmlns:a16="http://schemas.microsoft.com/office/drawing/2014/main" id="{EA9C2B7A-799E-4BB7-A2BA-59B8AD3E01E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77" y="3370"/>
                <a:ext cx="86" cy="92"/>
              </a:xfrm>
              <a:custGeom>
                <a:avLst/>
                <a:gdLst>
                  <a:gd name="T0" fmla="*/ 58 w 83"/>
                  <a:gd name="T1" fmla="*/ 63 h 89"/>
                  <a:gd name="T2" fmla="*/ 94 w 83"/>
                  <a:gd name="T3" fmla="*/ 101 h 89"/>
                  <a:gd name="T4" fmla="*/ 95 w 83"/>
                  <a:gd name="T5" fmla="*/ 92 h 89"/>
                  <a:gd name="T6" fmla="*/ 71 w 83"/>
                  <a:gd name="T7" fmla="*/ 68 h 89"/>
                  <a:gd name="T8" fmla="*/ 58 w 83"/>
                  <a:gd name="T9" fmla="*/ 63 h 89"/>
                  <a:gd name="T10" fmla="*/ 0 w 83"/>
                  <a:gd name="T11" fmla="*/ 0 h 89"/>
                  <a:gd name="T12" fmla="*/ 0 w 83"/>
                  <a:gd name="T13" fmla="*/ 4 h 89"/>
                  <a:gd name="T14" fmla="*/ 26 w 83"/>
                  <a:gd name="T15" fmla="*/ 30 h 89"/>
                  <a:gd name="T16" fmla="*/ 35 w 83"/>
                  <a:gd name="T17" fmla="*/ 32 h 89"/>
                  <a:gd name="T18" fmla="*/ 0 w 83"/>
                  <a:gd name="T19" fmla="*/ 0 h 8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83" h="89">
                    <a:moveTo>
                      <a:pt x="50" y="55"/>
                    </a:moveTo>
                    <a:cubicBezTo>
                      <a:pt x="60" y="66"/>
                      <a:pt x="70" y="78"/>
                      <a:pt x="82" y="89"/>
                    </a:cubicBezTo>
                    <a:cubicBezTo>
                      <a:pt x="83" y="86"/>
                      <a:pt x="83" y="83"/>
                      <a:pt x="83" y="80"/>
                    </a:cubicBezTo>
                    <a:cubicBezTo>
                      <a:pt x="76" y="73"/>
                      <a:pt x="70" y="66"/>
                      <a:pt x="63" y="60"/>
                    </a:cubicBezTo>
                    <a:cubicBezTo>
                      <a:pt x="59" y="58"/>
                      <a:pt x="54" y="57"/>
                      <a:pt x="50" y="55"/>
                    </a:cubicBezTo>
                    <a:moveTo>
                      <a:pt x="0" y="0"/>
                    </a:moveTo>
                    <a:cubicBezTo>
                      <a:pt x="0" y="1"/>
                      <a:pt x="0" y="2"/>
                      <a:pt x="0" y="4"/>
                    </a:cubicBezTo>
                    <a:cubicBezTo>
                      <a:pt x="7" y="11"/>
                      <a:pt x="14" y="19"/>
                      <a:pt x="22" y="26"/>
                    </a:cubicBezTo>
                    <a:cubicBezTo>
                      <a:pt x="25" y="27"/>
                      <a:pt x="28" y="28"/>
                      <a:pt x="31" y="28"/>
                    </a:cubicBezTo>
                    <a:cubicBezTo>
                      <a:pt x="21" y="19"/>
                      <a:pt x="11" y="10"/>
                      <a:pt x="0" y="0"/>
                    </a:cubicBezTo>
                  </a:path>
                </a:pathLst>
              </a:custGeom>
              <a:solidFill>
                <a:srgbClr val="5249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81" name="Freeform 5835">
                <a:extLst>
                  <a:ext uri="{FF2B5EF4-FFF2-40B4-BE49-F238E27FC236}">
                    <a16:creationId xmlns:a16="http://schemas.microsoft.com/office/drawing/2014/main" id="{F43F89F5-E167-4719-8A54-96C25736F5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90" y="3301"/>
                <a:ext cx="22" cy="22"/>
              </a:xfrm>
              <a:custGeom>
                <a:avLst/>
                <a:gdLst>
                  <a:gd name="T0" fmla="*/ 0 w 21"/>
                  <a:gd name="T1" fmla="*/ 0 h 21"/>
                  <a:gd name="T2" fmla="*/ 2 w 21"/>
                  <a:gd name="T3" fmla="*/ 4 h 21"/>
                  <a:gd name="T4" fmla="*/ 23 w 21"/>
                  <a:gd name="T5" fmla="*/ 25 h 21"/>
                  <a:gd name="T6" fmla="*/ 25 w 21"/>
                  <a:gd name="T7" fmla="*/ 21 h 21"/>
                  <a:gd name="T8" fmla="*/ 0 w 21"/>
                  <a:gd name="T9" fmla="*/ 0 h 2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1" h="21">
                    <a:moveTo>
                      <a:pt x="0" y="0"/>
                    </a:moveTo>
                    <a:cubicBezTo>
                      <a:pt x="1" y="1"/>
                      <a:pt x="1" y="3"/>
                      <a:pt x="2" y="4"/>
                    </a:cubicBezTo>
                    <a:cubicBezTo>
                      <a:pt x="8" y="9"/>
                      <a:pt x="14" y="15"/>
                      <a:pt x="19" y="21"/>
                    </a:cubicBezTo>
                    <a:cubicBezTo>
                      <a:pt x="20" y="19"/>
                      <a:pt x="20" y="18"/>
                      <a:pt x="21" y="17"/>
                    </a:cubicBezTo>
                    <a:cubicBezTo>
                      <a:pt x="14" y="11"/>
                      <a:pt x="7" y="6"/>
                      <a:pt x="0" y="0"/>
                    </a:cubicBezTo>
                  </a:path>
                </a:pathLst>
              </a:custGeom>
              <a:solidFill>
                <a:srgbClr val="332B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82" name="Freeform 5836">
                <a:extLst>
                  <a:ext uri="{FF2B5EF4-FFF2-40B4-BE49-F238E27FC236}">
                    <a16:creationId xmlns:a16="http://schemas.microsoft.com/office/drawing/2014/main" id="{B7DF1B05-E76C-4783-B337-9FF0230C48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36" y="3348"/>
                <a:ext cx="27" cy="23"/>
              </a:xfrm>
              <a:custGeom>
                <a:avLst/>
                <a:gdLst>
                  <a:gd name="T0" fmla="*/ 0 w 26"/>
                  <a:gd name="T1" fmla="*/ 0 h 22"/>
                  <a:gd name="T2" fmla="*/ 22 w 26"/>
                  <a:gd name="T3" fmla="*/ 22 h 22"/>
                  <a:gd name="T4" fmla="*/ 26 w 26"/>
                  <a:gd name="T5" fmla="*/ 26 h 22"/>
                  <a:gd name="T6" fmla="*/ 30 w 26"/>
                  <a:gd name="T7" fmla="*/ 10 h 22"/>
                  <a:gd name="T8" fmla="*/ 26 w 26"/>
                  <a:gd name="T9" fmla="*/ 6 h 22"/>
                  <a:gd name="T10" fmla="*/ 23 w 26"/>
                  <a:gd name="T11" fmla="*/ 4 h 22"/>
                  <a:gd name="T12" fmla="*/ 0 w 26"/>
                  <a:gd name="T13" fmla="*/ 0 h 2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6" h="22">
                    <a:moveTo>
                      <a:pt x="0" y="0"/>
                    </a:moveTo>
                    <a:cubicBezTo>
                      <a:pt x="6" y="6"/>
                      <a:pt x="12" y="12"/>
                      <a:pt x="18" y="18"/>
                    </a:cubicBezTo>
                    <a:cubicBezTo>
                      <a:pt x="19" y="20"/>
                      <a:pt x="20" y="21"/>
                      <a:pt x="22" y="22"/>
                    </a:cubicBezTo>
                    <a:cubicBezTo>
                      <a:pt x="23" y="18"/>
                      <a:pt x="25" y="14"/>
                      <a:pt x="26" y="10"/>
                    </a:cubicBezTo>
                    <a:cubicBezTo>
                      <a:pt x="24" y="9"/>
                      <a:pt x="23" y="7"/>
                      <a:pt x="22" y="6"/>
                    </a:cubicBezTo>
                    <a:cubicBezTo>
                      <a:pt x="21" y="5"/>
                      <a:pt x="20" y="4"/>
                      <a:pt x="19" y="4"/>
                    </a:cubicBezTo>
                    <a:cubicBezTo>
                      <a:pt x="13" y="2"/>
                      <a:pt x="6" y="1"/>
                      <a:pt x="0" y="0"/>
                    </a:cubicBezTo>
                  </a:path>
                </a:pathLst>
              </a:custGeom>
              <a:solidFill>
                <a:srgbClr val="332B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83" name="Freeform 5837">
                <a:extLst>
                  <a:ext uri="{FF2B5EF4-FFF2-40B4-BE49-F238E27FC236}">
                    <a16:creationId xmlns:a16="http://schemas.microsoft.com/office/drawing/2014/main" id="{F982A41A-2170-416A-81BE-C73E772F63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58" y="3354"/>
                <a:ext cx="5" cy="4"/>
              </a:xfrm>
              <a:custGeom>
                <a:avLst/>
                <a:gdLst>
                  <a:gd name="T0" fmla="*/ 0 w 4"/>
                  <a:gd name="T1" fmla="*/ 0 h 4"/>
                  <a:gd name="T2" fmla="*/ 10 w 4"/>
                  <a:gd name="T3" fmla="*/ 4 h 4"/>
                  <a:gd name="T4" fmla="*/ 10 w 4"/>
                  <a:gd name="T5" fmla="*/ 3 h 4"/>
                  <a:gd name="T6" fmla="*/ 0 w 4"/>
                  <a:gd name="T7" fmla="*/ 0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0" y="0"/>
                    </a:moveTo>
                    <a:cubicBezTo>
                      <a:pt x="1" y="1"/>
                      <a:pt x="2" y="3"/>
                      <a:pt x="4" y="4"/>
                    </a:cubicBezTo>
                    <a:cubicBezTo>
                      <a:pt x="4" y="4"/>
                      <a:pt x="4" y="3"/>
                      <a:pt x="4" y="3"/>
                    </a:cubicBezTo>
                    <a:cubicBezTo>
                      <a:pt x="2" y="2"/>
                      <a:pt x="1" y="1"/>
                      <a:pt x="0" y="0"/>
                    </a:cubicBezTo>
                  </a:path>
                </a:pathLst>
              </a:custGeom>
              <a:solidFill>
                <a:srgbClr val="5249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84" name="Freeform 5838">
                <a:extLst>
                  <a:ext uri="{FF2B5EF4-FFF2-40B4-BE49-F238E27FC236}">
                    <a16:creationId xmlns:a16="http://schemas.microsoft.com/office/drawing/2014/main" id="{BBED6492-32FF-48E2-807D-F2F50E7D62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31" y="3336"/>
                <a:ext cx="24" cy="16"/>
              </a:xfrm>
              <a:custGeom>
                <a:avLst/>
                <a:gdLst>
                  <a:gd name="T0" fmla="*/ 2 w 23"/>
                  <a:gd name="T1" fmla="*/ 0 h 16"/>
                  <a:gd name="T2" fmla="*/ 0 w 23"/>
                  <a:gd name="T3" fmla="*/ 9 h 16"/>
                  <a:gd name="T4" fmla="*/ 4 w 23"/>
                  <a:gd name="T5" fmla="*/ 12 h 16"/>
                  <a:gd name="T6" fmla="*/ 27 w 23"/>
                  <a:gd name="T7" fmla="*/ 16 h 16"/>
                  <a:gd name="T8" fmla="*/ 3 w 23"/>
                  <a:gd name="T9" fmla="*/ 0 h 16"/>
                  <a:gd name="T10" fmla="*/ 2 w 23"/>
                  <a:gd name="T11" fmla="*/ 0 h 1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3" h="16">
                    <a:moveTo>
                      <a:pt x="2" y="0"/>
                    </a:moveTo>
                    <a:cubicBezTo>
                      <a:pt x="2" y="3"/>
                      <a:pt x="1" y="6"/>
                      <a:pt x="0" y="9"/>
                    </a:cubicBezTo>
                    <a:cubicBezTo>
                      <a:pt x="2" y="10"/>
                      <a:pt x="3" y="11"/>
                      <a:pt x="4" y="12"/>
                    </a:cubicBezTo>
                    <a:cubicBezTo>
                      <a:pt x="10" y="13"/>
                      <a:pt x="17" y="14"/>
                      <a:pt x="23" y="16"/>
                    </a:cubicBezTo>
                    <a:cubicBezTo>
                      <a:pt x="16" y="10"/>
                      <a:pt x="10" y="5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</a:path>
                </a:pathLst>
              </a:custGeom>
              <a:solidFill>
                <a:srgbClr val="766C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85" name="Freeform 5839">
                <a:extLst>
                  <a:ext uri="{FF2B5EF4-FFF2-40B4-BE49-F238E27FC236}">
                    <a16:creationId xmlns:a16="http://schemas.microsoft.com/office/drawing/2014/main" id="{0E9C5915-197A-4136-A10A-6426D210F4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83" y="3393"/>
                <a:ext cx="46" cy="34"/>
              </a:xfrm>
              <a:custGeom>
                <a:avLst/>
                <a:gdLst>
                  <a:gd name="T0" fmla="*/ 0 w 44"/>
                  <a:gd name="T1" fmla="*/ 0 h 33"/>
                  <a:gd name="T2" fmla="*/ 28 w 44"/>
                  <a:gd name="T3" fmla="*/ 31 h 33"/>
                  <a:gd name="T4" fmla="*/ 52 w 44"/>
                  <a:gd name="T5" fmla="*/ 37 h 33"/>
                  <a:gd name="T6" fmla="*/ 24 w 44"/>
                  <a:gd name="T7" fmla="*/ 8 h 33"/>
                  <a:gd name="T8" fmla="*/ 20 w 44"/>
                  <a:gd name="T9" fmla="*/ 4 h 33"/>
                  <a:gd name="T10" fmla="*/ 0 w 44"/>
                  <a:gd name="T11" fmla="*/ 0 h 3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4" h="33">
                    <a:moveTo>
                      <a:pt x="0" y="0"/>
                    </a:moveTo>
                    <a:cubicBezTo>
                      <a:pt x="9" y="9"/>
                      <a:pt x="18" y="18"/>
                      <a:pt x="24" y="27"/>
                    </a:cubicBezTo>
                    <a:cubicBezTo>
                      <a:pt x="31" y="29"/>
                      <a:pt x="38" y="31"/>
                      <a:pt x="44" y="33"/>
                    </a:cubicBezTo>
                    <a:cubicBezTo>
                      <a:pt x="36" y="25"/>
                      <a:pt x="29" y="16"/>
                      <a:pt x="20" y="8"/>
                    </a:cubicBezTo>
                    <a:cubicBezTo>
                      <a:pt x="18" y="7"/>
                      <a:pt x="17" y="5"/>
                      <a:pt x="16" y="4"/>
                    </a:cubicBezTo>
                    <a:cubicBezTo>
                      <a:pt x="11" y="3"/>
                      <a:pt x="5" y="1"/>
                      <a:pt x="0" y="0"/>
                    </a:cubicBezTo>
                  </a:path>
                </a:pathLst>
              </a:custGeom>
              <a:solidFill>
                <a:srgbClr val="766C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86" name="Freeform 5840">
                <a:extLst>
                  <a:ext uri="{FF2B5EF4-FFF2-40B4-BE49-F238E27FC236}">
                    <a16:creationId xmlns:a16="http://schemas.microsoft.com/office/drawing/2014/main" id="{CC49FC53-F9A8-4C4A-858E-6398F9E74E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00" y="3397"/>
                <a:ext cx="42" cy="35"/>
              </a:xfrm>
              <a:custGeom>
                <a:avLst/>
                <a:gdLst>
                  <a:gd name="T0" fmla="*/ 0 w 41"/>
                  <a:gd name="T1" fmla="*/ 0 h 34"/>
                  <a:gd name="T2" fmla="*/ 4 w 41"/>
                  <a:gd name="T3" fmla="*/ 4 h 34"/>
                  <a:gd name="T4" fmla="*/ 32 w 41"/>
                  <a:gd name="T5" fmla="*/ 33 h 34"/>
                  <a:gd name="T6" fmla="*/ 45 w 41"/>
                  <a:gd name="T7" fmla="*/ 38 h 34"/>
                  <a:gd name="T8" fmla="*/ 9 w 41"/>
                  <a:gd name="T9" fmla="*/ 2 h 34"/>
                  <a:gd name="T10" fmla="*/ 0 w 41"/>
                  <a:gd name="T11" fmla="*/ 0 h 3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1" h="34">
                    <a:moveTo>
                      <a:pt x="0" y="0"/>
                    </a:moveTo>
                    <a:cubicBezTo>
                      <a:pt x="1" y="1"/>
                      <a:pt x="2" y="3"/>
                      <a:pt x="4" y="4"/>
                    </a:cubicBezTo>
                    <a:cubicBezTo>
                      <a:pt x="13" y="12"/>
                      <a:pt x="20" y="21"/>
                      <a:pt x="28" y="29"/>
                    </a:cubicBezTo>
                    <a:cubicBezTo>
                      <a:pt x="32" y="31"/>
                      <a:pt x="37" y="32"/>
                      <a:pt x="41" y="34"/>
                    </a:cubicBezTo>
                    <a:cubicBezTo>
                      <a:pt x="31" y="23"/>
                      <a:pt x="20" y="13"/>
                      <a:pt x="9" y="2"/>
                    </a:cubicBezTo>
                    <a:cubicBezTo>
                      <a:pt x="6" y="2"/>
                      <a:pt x="3" y="1"/>
                      <a:pt x="0" y="0"/>
                    </a:cubicBezTo>
                  </a:path>
                </a:pathLst>
              </a:custGeom>
              <a:solidFill>
                <a:srgbClr val="8D85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87" name="Freeform 5841">
                <a:extLst>
                  <a:ext uri="{FF2B5EF4-FFF2-40B4-BE49-F238E27FC236}">
                    <a16:creationId xmlns:a16="http://schemas.microsoft.com/office/drawing/2014/main" id="{C33F6A50-8814-4507-B3EB-8F67E492A4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10" y="3319"/>
                <a:ext cx="15" cy="9"/>
              </a:xfrm>
              <a:custGeom>
                <a:avLst/>
                <a:gdLst>
                  <a:gd name="T0" fmla="*/ 2 w 15"/>
                  <a:gd name="T1" fmla="*/ 0 h 9"/>
                  <a:gd name="T2" fmla="*/ 0 w 15"/>
                  <a:gd name="T3" fmla="*/ 4 h 9"/>
                  <a:gd name="T4" fmla="*/ 4 w 15"/>
                  <a:gd name="T5" fmla="*/ 7 h 9"/>
                  <a:gd name="T6" fmla="*/ 15 w 15"/>
                  <a:gd name="T7" fmla="*/ 9 h 9"/>
                  <a:gd name="T8" fmla="*/ 2 w 15"/>
                  <a:gd name="T9" fmla="*/ 0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5" h="9">
                    <a:moveTo>
                      <a:pt x="2" y="0"/>
                    </a:moveTo>
                    <a:cubicBezTo>
                      <a:pt x="1" y="1"/>
                      <a:pt x="1" y="2"/>
                      <a:pt x="0" y="4"/>
                    </a:cubicBezTo>
                    <a:cubicBezTo>
                      <a:pt x="2" y="5"/>
                      <a:pt x="3" y="6"/>
                      <a:pt x="4" y="7"/>
                    </a:cubicBezTo>
                    <a:cubicBezTo>
                      <a:pt x="8" y="8"/>
                      <a:pt x="11" y="9"/>
                      <a:pt x="15" y="9"/>
                    </a:cubicBezTo>
                    <a:cubicBezTo>
                      <a:pt x="10" y="6"/>
                      <a:pt x="6" y="3"/>
                      <a:pt x="2" y="0"/>
                    </a:cubicBezTo>
                  </a:path>
                </a:pathLst>
              </a:custGeom>
              <a:solidFill>
                <a:srgbClr val="5249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88" name="Freeform 5842">
                <a:extLst>
                  <a:ext uri="{FF2B5EF4-FFF2-40B4-BE49-F238E27FC236}">
                    <a16:creationId xmlns:a16="http://schemas.microsoft.com/office/drawing/2014/main" id="{1D2087EE-421C-4E40-BB6B-8EC367E58E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14" y="3326"/>
                <a:ext cx="20" cy="19"/>
              </a:xfrm>
              <a:custGeom>
                <a:avLst/>
                <a:gdLst>
                  <a:gd name="T0" fmla="*/ 0 w 19"/>
                  <a:gd name="T1" fmla="*/ 0 h 18"/>
                  <a:gd name="T2" fmla="*/ 21 w 19"/>
                  <a:gd name="T3" fmla="*/ 22 h 18"/>
                  <a:gd name="T4" fmla="*/ 23 w 19"/>
                  <a:gd name="T5" fmla="*/ 13 h 18"/>
                  <a:gd name="T6" fmla="*/ 15 w 19"/>
                  <a:gd name="T7" fmla="*/ 2 h 18"/>
                  <a:gd name="T8" fmla="*/ 0 w 19"/>
                  <a:gd name="T9" fmla="*/ 0 h 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9" h="18">
                    <a:moveTo>
                      <a:pt x="0" y="0"/>
                    </a:moveTo>
                    <a:cubicBezTo>
                      <a:pt x="6" y="6"/>
                      <a:pt x="12" y="12"/>
                      <a:pt x="17" y="18"/>
                    </a:cubicBezTo>
                    <a:cubicBezTo>
                      <a:pt x="18" y="15"/>
                      <a:pt x="19" y="12"/>
                      <a:pt x="19" y="9"/>
                    </a:cubicBezTo>
                    <a:cubicBezTo>
                      <a:pt x="16" y="7"/>
                      <a:pt x="13" y="4"/>
                      <a:pt x="11" y="2"/>
                    </a:cubicBezTo>
                    <a:cubicBezTo>
                      <a:pt x="7" y="2"/>
                      <a:pt x="4" y="1"/>
                      <a:pt x="0" y="0"/>
                    </a:cubicBezTo>
                  </a:path>
                </a:pathLst>
              </a:custGeom>
              <a:solidFill>
                <a:srgbClr val="8D85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89" name="Freeform 5843">
                <a:extLst>
                  <a:ext uri="{FF2B5EF4-FFF2-40B4-BE49-F238E27FC236}">
                    <a16:creationId xmlns:a16="http://schemas.microsoft.com/office/drawing/2014/main" id="{097BF3BB-FCDB-4C56-8AFA-E032A7FCA8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58" y="3358"/>
                <a:ext cx="19" cy="26"/>
              </a:xfrm>
              <a:custGeom>
                <a:avLst/>
                <a:gdLst>
                  <a:gd name="T0" fmla="*/ 4 w 18"/>
                  <a:gd name="T1" fmla="*/ 0 h 25"/>
                  <a:gd name="T2" fmla="*/ 0 w 18"/>
                  <a:gd name="T3" fmla="*/ 12 h 25"/>
                  <a:gd name="T4" fmla="*/ 18 w 18"/>
                  <a:gd name="T5" fmla="*/ 29 h 25"/>
                  <a:gd name="T6" fmla="*/ 22 w 18"/>
                  <a:gd name="T7" fmla="*/ 19 h 25"/>
                  <a:gd name="T8" fmla="*/ 4 w 18"/>
                  <a:gd name="T9" fmla="*/ 0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8" h="25">
                    <a:moveTo>
                      <a:pt x="4" y="0"/>
                    </a:moveTo>
                    <a:cubicBezTo>
                      <a:pt x="3" y="4"/>
                      <a:pt x="1" y="8"/>
                      <a:pt x="0" y="12"/>
                    </a:cubicBezTo>
                    <a:cubicBezTo>
                      <a:pt x="4" y="16"/>
                      <a:pt x="9" y="20"/>
                      <a:pt x="14" y="25"/>
                    </a:cubicBezTo>
                    <a:cubicBezTo>
                      <a:pt x="16" y="21"/>
                      <a:pt x="17" y="18"/>
                      <a:pt x="18" y="15"/>
                    </a:cubicBezTo>
                    <a:cubicBezTo>
                      <a:pt x="13" y="10"/>
                      <a:pt x="8" y="5"/>
                      <a:pt x="4" y="0"/>
                    </a:cubicBezTo>
                  </a:path>
                </a:pathLst>
              </a:custGeom>
              <a:solidFill>
                <a:srgbClr val="5249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90" name="Freeform 5844">
                <a:extLst>
                  <a:ext uri="{FF2B5EF4-FFF2-40B4-BE49-F238E27FC236}">
                    <a16:creationId xmlns:a16="http://schemas.microsoft.com/office/drawing/2014/main" id="{13DABB81-3723-427B-B604-CAB8CC0EA6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63" y="3357"/>
                <a:ext cx="14" cy="17"/>
              </a:xfrm>
              <a:custGeom>
                <a:avLst/>
                <a:gdLst>
                  <a:gd name="T0" fmla="*/ 0 w 14"/>
                  <a:gd name="T1" fmla="*/ 0 h 16"/>
                  <a:gd name="T2" fmla="*/ 0 w 14"/>
                  <a:gd name="T3" fmla="*/ 1 h 16"/>
                  <a:gd name="T4" fmla="*/ 14 w 14"/>
                  <a:gd name="T5" fmla="*/ 20 h 16"/>
                  <a:gd name="T6" fmla="*/ 14 w 14"/>
                  <a:gd name="T7" fmla="*/ 16 h 16"/>
                  <a:gd name="T8" fmla="*/ 0 w 14"/>
                  <a:gd name="T9" fmla="*/ 0 h 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" h="16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4" y="6"/>
                      <a:pt x="9" y="11"/>
                      <a:pt x="14" y="16"/>
                    </a:cubicBezTo>
                    <a:cubicBezTo>
                      <a:pt x="14" y="14"/>
                      <a:pt x="14" y="13"/>
                      <a:pt x="14" y="12"/>
                    </a:cubicBezTo>
                    <a:cubicBezTo>
                      <a:pt x="9" y="8"/>
                      <a:pt x="5" y="4"/>
                      <a:pt x="0" y="0"/>
                    </a:cubicBezTo>
                  </a:path>
                </a:pathLst>
              </a:custGeom>
              <a:solidFill>
                <a:srgbClr val="6E65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7662" name="Group 5845">
              <a:extLst>
                <a:ext uri="{FF2B5EF4-FFF2-40B4-BE49-F238E27FC236}">
                  <a16:creationId xmlns:a16="http://schemas.microsoft.com/office/drawing/2014/main" id="{1DAAF47B-A3C6-49D3-A867-916AE49E629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55" y="3008"/>
              <a:ext cx="1412" cy="719"/>
              <a:chOff x="3755" y="3008"/>
              <a:chExt cx="1412" cy="719"/>
            </a:xfrm>
          </p:grpSpPr>
          <p:sp>
            <p:nvSpPr>
              <p:cNvPr id="28591" name="Freeform 5846">
                <a:extLst>
                  <a:ext uri="{FF2B5EF4-FFF2-40B4-BE49-F238E27FC236}">
                    <a16:creationId xmlns:a16="http://schemas.microsoft.com/office/drawing/2014/main" id="{68DAC305-5293-405E-AEB3-4225240602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02" y="3443"/>
                <a:ext cx="59" cy="26"/>
              </a:xfrm>
              <a:custGeom>
                <a:avLst/>
                <a:gdLst>
                  <a:gd name="T0" fmla="*/ 10 w 57"/>
                  <a:gd name="T1" fmla="*/ 0 h 25"/>
                  <a:gd name="T2" fmla="*/ 0 w 57"/>
                  <a:gd name="T3" fmla="*/ 10 h 25"/>
                  <a:gd name="T4" fmla="*/ 2 w 57"/>
                  <a:gd name="T5" fmla="*/ 17 h 25"/>
                  <a:gd name="T6" fmla="*/ 64 w 57"/>
                  <a:gd name="T7" fmla="*/ 29 h 25"/>
                  <a:gd name="T8" fmla="*/ 65 w 57"/>
                  <a:gd name="T9" fmla="*/ 25 h 25"/>
                  <a:gd name="T10" fmla="*/ 10 w 57"/>
                  <a:gd name="T11" fmla="*/ 0 h 2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7" h="25">
                    <a:moveTo>
                      <a:pt x="10" y="0"/>
                    </a:moveTo>
                    <a:cubicBezTo>
                      <a:pt x="8" y="4"/>
                      <a:pt x="5" y="7"/>
                      <a:pt x="0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5" y="16"/>
                      <a:pt x="44" y="19"/>
                      <a:pt x="56" y="25"/>
                    </a:cubicBezTo>
                    <a:cubicBezTo>
                      <a:pt x="57" y="24"/>
                      <a:pt x="57" y="23"/>
                      <a:pt x="57" y="21"/>
                    </a:cubicBezTo>
                    <a:cubicBezTo>
                      <a:pt x="43" y="11"/>
                      <a:pt x="27" y="4"/>
                      <a:pt x="10" y="0"/>
                    </a:cubicBezTo>
                  </a:path>
                </a:pathLst>
              </a:custGeom>
              <a:solidFill>
                <a:srgbClr val="766C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592" name="Freeform 5847">
                <a:extLst>
                  <a:ext uri="{FF2B5EF4-FFF2-40B4-BE49-F238E27FC236}">
                    <a16:creationId xmlns:a16="http://schemas.microsoft.com/office/drawing/2014/main" id="{E0B2FBC7-386A-4CDD-AACE-8EBED4F928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28" y="3319"/>
                <a:ext cx="23" cy="36"/>
              </a:xfrm>
              <a:custGeom>
                <a:avLst/>
                <a:gdLst>
                  <a:gd name="T0" fmla="*/ 0 w 22"/>
                  <a:gd name="T1" fmla="*/ 0 h 35"/>
                  <a:gd name="T2" fmla="*/ 1 w 22"/>
                  <a:gd name="T3" fmla="*/ 3 h 35"/>
                  <a:gd name="T4" fmla="*/ 26 w 22"/>
                  <a:gd name="T5" fmla="*/ 39 h 35"/>
                  <a:gd name="T6" fmla="*/ 26 w 22"/>
                  <a:gd name="T7" fmla="*/ 39 h 35"/>
                  <a:gd name="T8" fmla="*/ 0 w 22"/>
                  <a:gd name="T9" fmla="*/ 0 h 3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2" h="35">
                    <a:moveTo>
                      <a:pt x="0" y="0"/>
                    </a:moveTo>
                    <a:cubicBezTo>
                      <a:pt x="0" y="1"/>
                      <a:pt x="0" y="2"/>
                      <a:pt x="1" y="3"/>
                    </a:cubicBezTo>
                    <a:cubicBezTo>
                      <a:pt x="8" y="13"/>
                      <a:pt x="15" y="24"/>
                      <a:pt x="22" y="35"/>
                    </a:cubicBezTo>
                    <a:cubicBezTo>
                      <a:pt x="22" y="35"/>
                      <a:pt x="22" y="35"/>
                      <a:pt x="22" y="35"/>
                    </a:cubicBezTo>
                    <a:cubicBezTo>
                      <a:pt x="15" y="23"/>
                      <a:pt x="8" y="12"/>
                      <a:pt x="0" y="0"/>
                    </a:cubicBezTo>
                  </a:path>
                </a:pathLst>
              </a:custGeom>
              <a:solidFill>
                <a:srgbClr val="5249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593" name="Freeform 5848">
                <a:extLst>
                  <a:ext uri="{FF2B5EF4-FFF2-40B4-BE49-F238E27FC236}">
                    <a16:creationId xmlns:a16="http://schemas.microsoft.com/office/drawing/2014/main" id="{8A428308-1F94-48DD-A6CA-63871EABDE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09" y="3512"/>
                <a:ext cx="51" cy="51"/>
              </a:xfrm>
              <a:custGeom>
                <a:avLst/>
                <a:gdLst>
                  <a:gd name="T0" fmla="*/ 18 w 49"/>
                  <a:gd name="T1" fmla="*/ 0 h 49"/>
                  <a:gd name="T2" fmla="*/ 27 w 49"/>
                  <a:gd name="T3" fmla="*/ 32 h 49"/>
                  <a:gd name="T4" fmla="*/ 1 w 49"/>
                  <a:gd name="T5" fmla="*/ 43 h 49"/>
                  <a:gd name="T6" fmla="*/ 0 w 49"/>
                  <a:gd name="T7" fmla="*/ 57 h 49"/>
                  <a:gd name="T8" fmla="*/ 57 w 49"/>
                  <a:gd name="T9" fmla="*/ 31 h 49"/>
                  <a:gd name="T10" fmla="*/ 18 w 49"/>
                  <a:gd name="T11" fmla="*/ 0 h 4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9" h="49">
                    <a:moveTo>
                      <a:pt x="14" y="0"/>
                    </a:moveTo>
                    <a:cubicBezTo>
                      <a:pt x="17" y="9"/>
                      <a:pt x="25" y="20"/>
                      <a:pt x="23" y="28"/>
                    </a:cubicBezTo>
                    <a:cubicBezTo>
                      <a:pt x="19" y="37"/>
                      <a:pt x="14" y="35"/>
                      <a:pt x="1" y="36"/>
                    </a:cubicBezTo>
                    <a:cubicBezTo>
                      <a:pt x="1" y="40"/>
                      <a:pt x="0" y="44"/>
                      <a:pt x="0" y="49"/>
                    </a:cubicBezTo>
                    <a:cubicBezTo>
                      <a:pt x="21" y="41"/>
                      <a:pt x="39" y="33"/>
                      <a:pt x="49" y="27"/>
                    </a:cubicBezTo>
                    <a:cubicBezTo>
                      <a:pt x="32" y="27"/>
                      <a:pt x="20" y="7"/>
                      <a:pt x="14" y="0"/>
                    </a:cubicBezTo>
                  </a:path>
                </a:pathLst>
              </a:custGeom>
              <a:solidFill>
                <a:srgbClr val="332B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594" name="Freeform 5849">
                <a:extLst>
                  <a:ext uri="{FF2B5EF4-FFF2-40B4-BE49-F238E27FC236}">
                    <a16:creationId xmlns:a16="http://schemas.microsoft.com/office/drawing/2014/main" id="{CB7E8D43-E673-4977-9F58-0DC748238C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98" y="3549"/>
                <a:ext cx="112" cy="36"/>
              </a:xfrm>
              <a:custGeom>
                <a:avLst/>
                <a:gdLst>
                  <a:gd name="T0" fmla="*/ 124 w 108"/>
                  <a:gd name="T1" fmla="*/ 0 h 34"/>
                  <a:gd name="T2" fmla="*/ 114 w 108"/>
                  <a:gd name="T3" fmla="*/ 1 h 34"/>
                  <a:gd name="T4" fmla="*/ 58 w 108"/>
                  <a:gd name="T5" fmla="*/ 18 h 34"/>
                  <a:gd name="T6" fmla="*/ 61 w 108"/>
                  <a:gd name="T7" fmla="*/ 22 h 34"/>
                  <a:gd name="T8" fmla="*/ 35 w 108"/>
                  <a:gd name="T9" fmla="*/ 25 h 34"/>
                  <a:gd name="T10" fmla="*/ 4 w 108"/>
                  <a:gd name="T11" fmla="*/ 41 h 34"/>
                  <a:gd name="T12" fmla="*/ 5 w 108"/>
                  <a:gd name="T13" fmla="*/ 38 h 34"/>
                  <a:gd name="T14" fmla="*/ 0 w 108"/>
                  <a:gd name="T15" fmla="*/ 40 h 34"/>
                  <a:gd name="T16" fmla="*/ 19 w 108"/>
                  <a:gd name="T17" fmla="*/ 42 h 34"/>
                  <a:gd name="T18" fmla="*/ 123 w 108"/>
                  <a:gd name="T19" fmla="*/ 17 h 34"/>
                  <a:gd name="T20" fmla="*/ 124 w 108"/>
                  <a:gd name="T21" fmla="*/ 0 h 3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08" h="34">
                    <a:moveTo>
                      <a:pt x="108" y="0"/>
                    </a:moveTo>
                    <a:cubicBezTo>
                      <a:pt x="105" y="0"/>
                      <a:pt x="102" y="0"/>
                      <a:pt x="98" y="1"/>
                    </a:cubicBezTo>
                    <a:cubicBezTo>
                      <a:pt x="81" y="3"/>
                      <a:pt x="65" y="8"/>
                      <a:pt x="50" y="14"/>
                    </a:cubicBezTo>
                    <a:cubicBezTo>
                      <a:pt x="51" y="15"/>
                      <a:pt x="52" y="17"/>
                      <a:pt x="53" y="18"/>
                    </a:cubicBezTo>
                    <a:cubicBezTo>
                      <a:pt x="45" y="18"/>
                      <a:pt x="38" y="20"/>
                      <a:pt x="31" y="21"/>
                    </a:cubicBezTo>
                    <a:cubicBezTo>
                      <a:pt x="22" y="25"/>
                      <a:pt x="13" y="29"/>
                      <a:pt x="4" y="33"/>
                    </a:cubicBezTo>
                    <a:cubicBezTo>
                      <a:pt x="5" y="32"/>
                      <a:pt x="5" y="31"/>
                      <a:pt x="5" y="30"/>
                    </a:cubicBezTo>
                    <a:cubicBezTo>
                      <a:pt x="3" y="31"/>
                      <a:pt x="1" y="32"/>
                      <a:pt x="0" y="32"/>
                    </a:cubicBezTo>
                    <a:cubicBezTo>
                      <a:pt x="4" y="34"/>
                      <a:pt x="9" y="34"/>
                      <a:pt x="15" y="34"/>
                    </a:cubicBezTo>
                    <a:cubicBezTo>
                      <a:pt x="39" y="34"/>
                      <a:pt x="76" y="24"/>
                      <a:pt x="107" y="13"/>
                    </a:cubicBezTo>
                    <a:cubicBezTo>
                      <a:pt x="107" y="8"/>
                      <a:pt x="108" y="4"/>
                      <a:pt x="108" y="0"/>
                    </a:cubicBezTo>
                  </a:path>
                </a:pathLst>
              </a:custGeom>
              <a:solidFill>
                <a:srgbClr val="766C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595" name="Freeform 5850">
                <a:extLst>
                  <a:ext uri="{FF2B5EF4-FFF2-40B4-BE49-F238E27FC236}">
                    <a16:creationId xmlns:a16="http://schemas.microsoft.com/office/drawing/2014/main" id="{5B77F67E-4150-4F01-BA65-5AE6372C2B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61" y="3462"/>
                <a:ext cx="74" cy="88"/>
              </a:xfrm>
              <a:custGeom>
                <a:avLst/>
                <a:gdLst>
                  <a:gd name="T0" fmla="*/ 1 w 71"/>
                  <a:gd name="T1" fmla="*/ 0 h 85"/>
                  <a:gd name="T2" fmla="*/ 0 w 71"/>
                  <a:gd name="T3" fmla="*/ 3 h 85"/>
                  <a:gd name="T4" fmla="*/ 8 w 71"/>
                  <a:gd name="T5" fmla="*/ 9 h 85"/>
                  <a:gd name="T6" fmla="*/ 55 w 71"/>
                  <a:gd name="T7" fmla="*/ 96 h 85"/>
                  <a:gd name="T8" fmla="*/ 81 w 71"/>
                  <a:gd name="T9" fmla="*/ 88 h 85"/>
                  <a:gd name="T10" fmla="*/ 72 w 71"/>
                  <a:gd name="T11" fmla="*/ 56 h 85"/>
                  <a:gd name="T12" fmla="*/ 70 w 71"/>
                  <a:gd name="T13" fmla="*/ 56 h 85"/>
                  <a:gd name="T14" fmla="*/ 38 w 71"/>
                  <a:gd name="T15" fmla="*/ 27 h 85"/>
                  <a:gd name="T16" fmla="*/ 23 w 71"/>
                  <a:gd name="T17" fmla="*/ 13 h 85"/>
                  <a:gd name="T18" fmla="*/ 1 w 71"/>
                  <a:gd name="T19" fmla="*/ 0 h 8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71" h="85">
                    <a:moveTo>
                      <a:pt x="1" y="0"/>
                    </a:moveTo>
                    <a:cubicBezTo>
                      <a:pt x="1" y="1"/>
                      <a:pt x="1" y="2"/>
                      <a:pt x="0" y="3"/>
                    </a:cubicBezTo>
                    <a:cubicBezTo>
                      <a:pt x="3" y="5"/>
                      <a:pt x="6" y="7"/>
                      <a:pt x="8" y="9"/>
                    </a:cubicBezTo>
                    <a:cubicBezTo>
                      <a:pt x="50" y="43"/>
                      <a:pt x="49" y="65"/>
                      <a:pt x="47" y="84"/>
                    </a:cubicBezTo>
                    <a:cubicBezTo>
                      <a:pt x="60" y="83"/>
                      <a:pt x="65" y="85"/>
                      <a:pt x="69" y="76"/>
                    </a:cubicBezTo>
                    <a:cubicBezTo>
                      <a:pt x="71" y="68"/>
                      <a:pt x="63" y="57"/>
                      <a:pt x="60" y="48"/>
                    </a:cubicBezTo>
                    <a:cubicBezTo>
                      <a:pt x="60" y="48"/>
                      <a:pt x="59" y="48"/>
                      <a:pt x="59" y="48"/>
                    </a:cubicBezTo>
                    <a:cubicBezTo>
                      <a:pt x="50" y="40"/>
                      <a:pt x="42" y="31"/>
                      <a:pt x="33" y="23"/>
                    </a:cubicBezTo>
                    <a:cubicBezTo>
                      <a:pt x="28" y="20"/>
                      <a:pt x="23" y="16"/>
                      <a:pt x="19" y="13"/>
                    </a:cubicBezTo>
                    <a:cubicBezTo>
                      <a:pt x="12" y="9"/>
                      <a:pt x="7" y="4"/>
                      <a:pt x="1" y="0"/>
                    </a:cubicBezTo>
                  </a:path>
                </a:pathLst>
              </a:custGeom>
              <a:solidFill>
                <a:srgbClr val="766C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596" name="Freeform 5851">
                <a:extLst>
                  <a:ext uri="{FF2B5EF4-FFF2-40B4-BE49-F238E27FC236}">
                    <a16:creationId xmlns:a16="http://schemas.microsoft.com/office/drawing/2014/main" id="{D63E8A7F-51E9-48DB-8570-E66A228D0B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62" y="3453"/>
                <a:ext cx="33" cy="33"/>
              </a:xfrm>
              <a:custGeom>
                <a:avLst/>
                <a:gdLst>
                  <a:gd name="T0" fmla="*/ 1 w 32"/>
                  <a:gd name="T1" fmla="*/ 0 h 32"/>
                  <a:gd name="T2" fmla="*/ 0 w 32"/>
                  <a:gd name="T3" fmla="*/ 9 h 32"/>
                  <a:gd name="T4" fmla="*/ 22 w 32"/>
                  <a:gd name="T5" fmla="*/ 26 h 32"/>
                  <a:gd name="T6" fmla="*/ 36 w 32"/>
                  <a:gd name="T7" fmla="*/ 36 h 32"/>
                  <a:gd name="T8" fmla="*/ 1 w 32"/>
                  <a:gd name="T9" fmla="*/ 0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1" y="0"/>
                    </a:moveTo>
                    <a:cubicBezTo>
                      <a:pt x="1" y="3"/>
                      <a:pt x="1" y="6"/>
                      <a:pt x="0" y="9"/>
                    </a:cubicBezTo>
                    <a:cubicBezTo>
                      <a:pt x="6" y="13"/>
                      <a:pt x="11" y="18"/>
                      <a:pt x="18" y="22"/>
                    </a:cubicBezTo>
                    <a:cubicBezTo>
                      <a:pt x="22" y="25"/>
                      <a:pt x="27" y="29"/>
                      <a:pt x="32" y="32"/>
                    </a:cubicBezTo>
                    <a:cubicBezTo>
                      <a:pt x="22" y="21"/>
                      <a:pt x="11" y="10"/>
                      <a:pt x="1" y="0"/>
                    </a:cubicBezTo>
                  </a:path>
                </a:pathLst>
              </a:custGeom>
              <a:solidFill>
                <a:srgbClr val="8D85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597" name="Freeform 5852">
                <a:extLst>
                  <a:ext uri="{FF2B5EF4-FFF2-40B4-BE49-F238E27FC236}">
                    <a16:creationId xmlns:a16="http://schemas.microsoft.com/office/drawing/2014/main" id="{B75CEF93-7225-483D-AAFF-D15469A5B67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02" y="3465"/>
                <a:ext cx="111" cy="119"/>
              </a:xfrm>
              <a:custGeom>
                <a:avLst/>
                <a:gdLst>
                  <a:gd name="T0" fmla="*/ 31 w 107"/>
                  <a:gd name="T1" fmla="*/ 121 h 114"/>
                  <a:gd name="T2" fmla="*/ 1 w 107"/>
                  <a:gd name="T3" fmla="*/ 132 h 114"/>
                  <a:gd name="T4" fmla="*/ 0 w 107"/>
                  <a:gd name="T5" fmla="*/ 135 h 114"/>
                  <a:gd name="T6" fmla="*/ 31 w 107"/>
                  <a:gd name="T7" fmla="*/ 121 h 114"/>
                  <a:gd name="T8" fmla="*/ 65 w 107"/>
                  <a:gd name="T9" fmla="*/ 0 h 114"/>
                  <a:gd name="T10" fmla="*/ 64 w 107"/>
                  <a:gd name="T11" fmla="*/ 4 h 114"/>
                  <a:gd name="T12" fmla="*/ 81 w 107"/>
                  <a:gd name="T13" fmla="*/ 16 h 114"/>
                  <a:gd name="T14" fmla="*/ 36 w 107"/>
                  <a:gd name="T15" fmla="*/ 71 h 114"/>
                  <a:gd name="T16" fmla="*/ 54 w 107"/>
                  <a:gd name="T17" fmla="*/ 113 h 114"/>
                  <a:gd name="T18" fmla="*/ 110 w 107"/>
                  <a:gd name="T19" fmla="*/ 98 h 114"/>
                  <a:gd name="T20" fmla="*/ 120 w 107"/>
                  <a:gd name="T21" fmla="*/ 97 h 114"/>
                  <a:gd name="T22" fmla="*/ 76 w 107"/>
                  <a:gd name="T23" fmla="*/ 6 h 114"/>
                  <a:gd name="T24" fmla="*/ 65 w 107"/>
                  <a:gd name="T25" fmla="*/ 0 h 11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07" h="114">
                    <a:moveTo>
                      <a:pt x="27" y="102"/>
                    </a:moveTo>
                    <a:cubicBezTo>
                      <a:pt x="18" y="105"/>
                      <a:pt x="10" y="108"/>
                      <a:pt x="1" y="111"/>
                    </a:cubicBezTo>
                    <a:cubicBezTo>
                      <a:pt x="1" y="112"/>
                      <a:pt x="1" y="113"/>
                      <a:pt x="0" y="114"/>
                    </a:cubicBezTo>
                    <a:cubicBezTo>
                      <a:pt x="9" y="110"/>
                      <a:pt x="18" y="106"/>
                      <a:pt x="27" y="102"/>
                    </a:cubicBezTo>
                    <a:moveTo>
                      <a:pt x="57" y="0"/>
                    </a:moveTo>
                    <a:cubicBezTo>
                      <a:pt x="57" y="2"/>
                      <a:pt x="57" y="3"/>
                      <a:pt x="56" y="4"/>
                    </a:cubicBezTo>
                    <a:cubicBezTo>
                      <a:pt x="62" y="7"/>
                      <a:pt x="66" y="9"/>
                      <a:pt x="69" y="12"/>
                    </a:cubicBezTo>
                    <a:cubicBezTo>
                      <a:pt x="88" y="32"/>
                      <a:pt x="65" y="47"/>
                      <a:pt x="32" y="59"/>
                    </a:cubicBezTo>
                    <a:cubicBezTo>
                      <a:pt x="38" y="70"/>
                      <a:pt x="38" y="81"/>
                      <a:pt x="46" y="95"/>
                    </a:cubicBezTo>
                    <a:cubicBezTo>
                      <a:pt x="61" y="89"/>
                      <a:pt x="77" y="84"/>
                      <a:pt x="94" y="82"/>
                    </a:cubicBezTo>
                    <a:cubicBezTo>
                      <a:pt x="98" y="81"/>
                      <a:pt x="101" y="81"/>
                      <a:pt x="104" y="81"/>
                    </a:cubicBezTo>
                    <a:cubicBezTo>
                      <a:pt x="106" y="62"/>
                      <a:pt x="107" y="40"/>
                      <a:pt x="65" y="6"/>
                    </a:cubicBezTo>
                    <a:cubicBezTo>
                      <a:pt x="63" y="4"/>
                      <a:pt x="60" y="2"/>
                      <a:pt x="57" y="0"/>
                    </a:cubicBezTo>
                  </a:path>
                </a:pathLst>
              </a:custGeom>
              <a:solidFill>
                <a:srgbClr val="A7A0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598" name="Freeform 5853">
                <a:extLst>
                  <a:ext uri="{FF2B5EF4-FFF2-40B4-BE49-F238E27FC236}">
                    <a16:creationId xmlns:a16="http://schemas.microsoft.com/office/drawing/2014/main" id="{F6D62794-00CE-434F-934A-31D46832004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76" y="3356"/>
                <a:ext cx="87" cy="97"/>
              </a:xfrm>
              <a:custGeom>
                <a:avLst/>
                <a:gdLst>
                  <a:gd name="T0" fmla="*/ 73 w 84"/>
                  <a:gd name="T1" fmla="*/ 86 h 93"/>
                  <a:gd name="T2" fmla="*/ 96 w 84"/>
                  <a:gd name="T3" fmla="*/ 110 h 93"/>
                  <a:gd name="T4" fmla="*/ 94 w 84"/>
                  <a:gd name="T5" fmla="*/ 95 h 93"/>
                  <a:gd name="T6" fmla="*/ 73 w 84"/>
                  <a:gd name="T7" fmla="*/ 86 h 93"/>
                  <a:gd name="T8" fmla="*/ 0 w 84"/>
                  <a:gd name="T9" fmla="*/ 0 h 93"/>
                  <a:gd name="T10" fmla="*/ 1 w 84"/>
                  <a:gd name="T11" fmla="*/ 17 h 93"/>
                  <a:gd name="T12" fmla="*/ 36 w 84"/>
                  <a:gd name="T13" fmla="*/ 49 h 93"/>
                  <a:gd name="T14" fmla="*/ 82 w 84"/>
                  <a:gd name="T15" fmla="*/ 66 h 93"/>
                  <a:gd name="T16" fmla="*/ 30 w 84"/>
                  <a:gd name="T17" fmla="*/ 11 h 93"/>
                  <a:gd name="T18" fmla="*/ 29 w 84"/>
                  <a:gd name="T19" fmla="*/ 9 h 93"/>
                  <a:gd name="T20" fmla="*/ 19 w 84"/>
                  <a:gd name="T21" fmla="*/ 3 h 93"/>
                  <a:gd name="T22" fmla="*/ 0 w 84"/>
                  <a:gd name="T23" fmla="*/ 0 h 93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84" h="93">
                    <a:moveTo>
                      <a:pt x="64" y="73"/>
                    </a:moveTo>
                    <a:cubicBezTo>
                      <a:pt x="71" y="79"/>
                      <a:pt x="77" y="86"/>
                      <a:pt x="84" y="93"/>
                    </a:cubicBezTo>
                    <a:cubicBezTo>
                      <a:pt x="84" y="88"/>
                      <a:pt x="83" y="84"/>
                      <a:pt x="82" y="80"/>
                    </a:cubicBezTo>
                    <a:cubicBezTo>
                      <a:pt x="78" y="78"/>
                      <a:pt x="71" y="75"/>
                      <a:pt x="64" y="73"/>
                    </a:cubicBezTo>
                    <a:moveTo>
                      <a:pt x="0" y="0"/>
                    </a:moveTo>
                    <a:cubicBezTo>
                      <a:pt x="1" y="4"/>
                      <a:pt x="2" y="9"/>
                      <a:pt x="1" y="13"/>
                    </a:cubicBezTo>
                    <a:cubicBezTo>
                      <a:pt x="12" y="23"/>
                      <a:pt x="22" y="32"/>
                      <a:pt x="32" y="41"/>
                    </a:cubicBezTo>
                    <a:cubicBezTo>
                      <a:pt x="51" y="46"/>
                      <a:pt x="63" y="51"/>
                      <a:pt x="70" y="56"/>
                    </a:cubicBezTo>
                    <a:cubicBezTo>
                      <a:pt x="58" y="41"/>
                      <a:pt x="38" y="26"/>
                      <a:pt x="26" y="11"/>
                    </a:cubicBezTo>
                    <a:cubicBezTo>
                      <a:pt x="26" y="10"/>
                      <a:pt x="25" y="10"/>
                      <a:pt x="25" y="9"/>
                    </a:cubicBezTo>
                    <a:cubicBezTo>
                      <a:pt x="22" y="7"/>
                      <a:pt x="19" y="5"/>
                      <a:pt x="15" y="3"/>
                    </a:cubicBezTo>
                    <a:cubicBezTo>
                      <a:pt x="11" y="2"/>
                      <a:pt x="6" y="1"/>
                      <a:pt x="0" y="0"/>
                    </a:cubicBezTo>
                  </a:path>
                </a:pathLst>
              </a:custGeom>
              <a:solidFill>
                <a:srgbClr val="6057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599" name="Freeform 5854">
                <a:extLst>
                  <a:ext uri="{FF2B5EF4-FFF2-40B4-BE49-F238E27FC236}">
                    <a16:creationId xmlns:a16="http://schemas.microsoft.com/office/drawing/2014/main" id="{9CE4BF86-AFEF-4B24-8E9F-E99833CD6A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3" y="3274"/>
                <a:ext cx="8" cy="7"/>
              </a:xfrm>
              <a:custGeom>
                <a:avLst/>
                <a:gdLst>
                  <a:gd name="T0" fmla="*/ 0 w 7"/>
                  <a:gd name="T1" fmla="*/ 0 h 6"/>
                  <a:gd name="T2" fmla="*/ 3 w 7"/>
                  <a:gd name="T3" fmla="*/ 9 h 6"/>
                  <a:gd name="T4" fmla="*/ 11 w 7"/>
                  <a:gd name="T5" fmla="*/ 11 h 6"/>
                  <a:gd name="T6" fmla="*/ 0 w 7"/>
                  <a:gd name="T7" fmla="*/ 0 h 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" h="6">
                    <a:moveTo>
                      <a:pt x="0" y="0"/>
                    </a:moveTo>
                    <a:cubicBezTo>
                      <a:pt x="1" y="1"/>
                      <a:pt x="2" y="3"/>
                      <a:pt x="3" y="5"/>
                    </a:cubicBezTo>
                    <a:cubicBezTo>
                      <a:pt x="4" y="5"/>
                      <a:pt x="5" y="5"/>
                      <a:pt x="7" y="6"/>
                    </a:cubicBezTo>
                    <a:cubicBezTo>
                      <a:pt x="4" y="4"/>
                      <a:pt x="2" y="2"/>
                      <a:pt x="0" y="0"/>
                    </a:cubicBezTo>
                  </a:path>
                </a:pathLst>
              </a:custGeom>
              <a:solidFill>
                <a:srgbClr val="423A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600" name="Freeform 5855">
                <a:extLst>
                  <a:ext uri="{FF2B5EF4-FFF2-40B4-BE49-F238E27FC236}">
                    <a16:creationId xmlns:a16="http://schemas.microsoft.com/office/drawing/2014/main" id="{EF5AA809-1E55-4D21-A943-F451E3F7EE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66" y="3263"/>
                <a:ext cx="25" cy="20"/>
              </a:xfrm>
              <a:custGeom>
                <a:avLst/>
                <a:gdLst>
                  <a:gd name="T0" fmla="*/ 0 w 24"/>
                  <a:gd name="T1" fmla="*/ 0 h 19"/>
                  <a:gd name="T2" fmla="*/ 1 w 24"/>
                  <a:gd name="T3" fmla="*/ 2 h 19"/>
                  <a:gd name="T4" fmla="*/ 7 w 24"/>
                  <a:gd name="T5" fmla="*/ 15 h 19"/>
                  <a:gd name="T6" fmla="*/ 18 w 24"/>
                  <a:gd name="T7" fmla="*/ 21 h 19"/>
                  <a:gd name="T8" fmla="*/ 28 w 24"/>
                  <a:gd name="T9" fmla="*/ 23 h 19"/>
                  <a:gd name="T10" fmla="*/ 3 w 24"/>
                  <a:gd name="T11" fmla="*/ 1 h 19"/>
                  <a:gd name="T12" fmla="*/ 0 w 24"/>
                  <a:gd name="T13" fmla="*/ 0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4" h="19">
                    <a:moveTo>
                      <a:pt x="0" y="0"/>
                    </a:moveTo>
                    <a:cubicBezTo>
                      <a:pt x="0" y="1"/>
                      <a:pt x="1" y="1"/>
                      <a:pt x="1" y="2"/>
                    </a:cubicBezTo>
                    <a:cubicBezTo>
                      <a:pt x="3" y="5"/>
                      <a:pt x="5" y="8"/>
                      <a:pt x="7" y="11"/>
                    </a:cubicBezTo>
                    <a:cubicBezTo>
                      <a:pt x="9" y="13"/>
                      <a:pt x="11" y="15"/>
                      <a:pt x="14" y="17"/>
                    </a:cubicBezTo>
                    <a:cubicBezTo>
                      <a:pt x="17" y="17"/>
                      <a:pt x="21" y="18"/>
                      <a:pt x="24" y="19"/>
                    </a:cubicBezTo>
                    <a:cubicBezTo>
                      <a:pt x="17" y="13"/>
                      <a:pt x="10" y="7"/>
                      <a:pt x="3" y="1"/>
                    </a:cubicBezTo>
                    <a:cubicBezTo>
                      <a:pt x="2" y="1"/>
                      <a:pt x="1" y="0"/>
                      <a:pt x="0" y="0"/>
                    </a:cubicBezTo>
                  </a:path>
                </a:pathLst>
              </a:custGeom>
              <a:solidFill>
                <a:srgbClr val="6057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601" name="Freeform 5856">
                <a:extLst>
                  <a:ext uri="{FF2B5EF4-FFF2-40B4-BE49-F238E27FC236}">
                    <a16:creationId xmlns:a16="http://schemas.microsoft.com/office/drawing/2014/main" id="{2D6FF137-2863-459A-938F-331638C190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86" y="3295"/>
                <a:ext cx="27" cy="24"/>
              </a:xfrm>
              <a:custGeom>
                <a:avLst/>
                <a:gdLst>
                  <a:gd name="T0" fmla="*/ 0 w 26"/>
                  <a:gd name="T1" fmla="*/ 0 h 23"/>
                  <a:gd name="T2" fmla="*/ 4 w 26"/>
                  <a:gd name="T3" fmla="*/ 6 h 23"/>
                  <a:gd name="T4" fmla="*/ 29 w 26"/>
                  <a:gd name="T5" fmla="*/ 27 h 23"/>
                  <a:gd name="T6" fmla="*/ 30 w 26"/>
                  <a:gd name="T7" fmla="*/ 17 h 23"/>
                  <a:gd name="T8" fmla="*/ 20 w 26"/>
                  <a:gd name="T9" fmla="*/ 4 h 23"/>
                  <a:gd name="T10" fmla="*/ 0 w 26"/>
                  <a:gd name="T11" fmla="*/ 0 h 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6" h="23">
                    <a:moveTo>
                      <a:pt x="0" y="0"/>
                    </a:moveTo>
                    <a:cubicBezTo>
                      <a:pt x="2" y="2"/>
                      <a:pt x="3" y="4"/>
                      <a:pt x="4" y="6"/>
                    </a:cubicBezTo>
                    <a:cubicBezTo>
                      <a:pt x="11" y="12"/>
                      <a:pt x="18" y="17"/>
                      <a:pt x="25" y="23"/>
                    </a:cubicBezTo>
                    <a:cubicBezTo>
                      <a:pt x="26" y="19"/>
                      <a:pt x="26" y="16"/>
                      <a:pt x="26" y="13"/>
                    </a:cubicBezTo>
                    <a:cubicBezTo>
                      <a:pt x="23" y="10"/>
                      <a:pt x="19" y="7"/>
                      <a:pt x="16" y="4"/>
                    </a:cubicBezTo>
                    <a:cubicBezTo>
                      <a:pt x="11" y="3"/>
                      <a:pt x="6" y="1"/>
                      <a:pt x="0" y="0"/>
                    </a:cubicBezTo>
                  </a:path>
                </a:pathLst>
              </a:custGeom>
              <a:solidFill>
                <a:srgbClr val="423A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602" name="Freeform 5857">
                <a:extLst>
                  <a:ext uri="{FF2B5EF4-FFF2-40B4-BE49-F238E27FC236}">
                    <a16:creationId xmlns:a16="http://schemas.microsoft.com/office/drawing/2014/main" id="{B263F183-6B12-4E74-A7F1-6F00ECF51B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02" y="3299"/>
                <a:ext cx="11" cy="10"/>
              </a:xfrm>
              <a:custGeom>
                <a:avLst/>
                <a:gdLst>
                  <a:gd name="T0" fmla="*/ 0 w 10"/>
                  <a:gd name="T1" fmla="*/ 0 h 9"/>
                  <a:gd name="T2" fmla="*/ 14 w 10"/>
                  <a:gd name="T3" fmla="*/ 13 h 9"/>
                  <a:gd name="T4" fmla="*/ 14 w 10"/>
                  <a:gd name="T5" fmla="*/ 3 h 9"/>
                  <a:gd name="T6" fmla="*/ 13 w 10"/>
                  <a:gd name="T7" fmla="*/ 2 h 9"/>
                  <a:gd name="T8" fmla="*/ 0 w 10"/>
                  <a:gd name="T9" fmla="*/ 0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" h="9">
                    <a:moveTo>
                      <a:pt x="0" y="0"/>
                    </a:moveTo>
                    <a:cubicBezTo>
                      <a:pt x="3" y="3"/>
                      <a:pt x="7" y="6"/>
                      <a:pt x="10" y="9"/>
                    </a:cubicBezTo>
                    <a:cubicBezTo>
                      <a:pt x="10" y="7"/>
                      <a:pt x="10" y="5"/>
                      <a:pt x="10" y="3"/>
                    </a:cubicBezTo>
                    <a:cubicBezTo>
                      <a:pt x="10" y="3"/>
                      <a:pt x="9" y="2"/>
                      <a:pt x="9" y="2"/>
                    </a:cubicBezTo>
                    <a:cubicBezTo>
                      <a:pt x="6" y="1"/>
                      <a:pt x="3" y="0"/>
                      <a:pt x="0" y="0"/>
                    </a:cubicBezTo>
                  </a:path>
                </a:pathLst>
              </a:custGeom>
              <a:solidFill>
                <a:srgbClr val="6057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603" name="Freeform 5858">
                <a:extLst>
                  <a:ext uri="{FF2B5EF4-FFF2-40B4-BE49-F238E27FC236}">
                    <a16:creationId xmlns:a16="http://schemas.microsoft.com/office/drawing/2014/main" id="{03C70499-DFF7-404E-A959-FE5A2CA0CA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35" y="3329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1 h 2"/>
                  <a:gd name="T4" fmla="*/ 1 w 1"/>
                  <a:gd name="T5" fmla="*/ 2 h 2"/>
                  <a:gd name="T6" fmla="*/ 0 w 1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1" y="2"/>
                      <a:pt x="1" y="2"/>
                    </a:cubicBezTo>
                    <a:cubicBezTo>
                      <a:pt x="1" y="1"/>
                      <a:pt x="0" y="1"/>
                      <a:pt x="0" y="0"/>
                    </a:cubicBezTo>
                  </a:path>
                </a:pathLst>
              </a:custGeom>
              <a:solidFill>
                <a:srgbClr val="423A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604" name="Freeform 5859">
                <a:extLst>
                  <a:ext uri="{FF2B5EF4-FFF2-40B4-BE49-F238E27FC236}">
                    <a16:creationId xmlns:a16="http://schemas.microsoft.com/office/drawing/2014/main" id="{048B7A22-670E-41C9-9FEC-ACC251F7A8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32" y="3318"/>
                <a:ext cx="27" cy="20"/>
              </a:xfrm>
              <a:custGeom>
                <a:avLst/>
                <a:gdLst>
                  <a:gd name="T0" fmla="*/ 0 w 26"/>
                  <a:gd name="T1" fmla="*/ 0 h 19"/>
                  <a:gd name="T2" fmla="*/ 2 w 26"/>
                  <a:gd name="T3" fmla="*/ 15 h 19"/>
                  <a:gd name="T4" fmla="*/ 3 w 26"/>
                  <a:gd name="T5" fmla="*/ 17 h 19"/>
                  <a:gd name="T6" fmla="*/ 30 w 26"/>
                  <a:gd name="T7" fmla="*/ 23 h 19"/>
                  <a:gd name="T8" fmla="*/ 0 w 26"/>
                  <a:gd name="T9" fmla="*/ 0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6" h="19">
                    <a:moveTo>
                      <a:pt x="0" y="0"/>
                    </a:moveTo>
                    <a:cubicBezTo>
                      <a:pt x="1" y="4"/>
                      <a:pt x="2" y="7"/>
                      <a:pt x="2" y="11"/>
                    </a:cubicBezTo>
                    <a:cubicBezTo>
                      <a:pt x="2" y="12"/>
                      <a:pt x="3" y="12"/>
                      <a:pt x="3" y="13"/>
                    </a:cubicBezTo>
                    <a:cubicBezTo>
                      <a:pt x="11" y="15"/>
                      <a:pt x="19" y="17"/>
                      <a:pt x="26" y="19"/>
                    </a:cubicBezTo>
                    <a:cubicBezTo>
                      <a:pt x="17" y="13"/>
                      <a:pt x="8" y="7"/>
                      <a:pt x="0" y="0"/>
                    </a:cubicBezTo>
                  </a:path>
                </a:pathLst>
              </a:custGeom>
              <a:solidFill>
                <a:srgbClr val="6057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605" name="Freeform 5860">
                <a:extLst>
                  <a:ext uri="{FF2B5EF4-FFF2-40B4-BE49-F238E27FC236}">
                    <a16:creationId xmlns:a16="http://schemas.microsoft.com/office/drawing/2014/main" id="{F14B4681-BF5E-4F9F-8A67-D1E3B62814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55" y="3352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3 w 3"/>
                  <a:gd name="T3" fmla="*/ 2 h 2"/>
                  <a:gd name="T4" fmla="*/ 1 w 3"/>
                  <a:gd name="T5" fmla="*/ 0 h 2"/>
                  <a:gd name="T6" fmla="*/ 0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cubicBezTo>
                      <a:pt x="1" y="0"/>
                      <a:pt x="2" y="1"/>
                      <a:pt x="3" y="2"/>
                    </a:cubicBezTo>
                    <a:cubicBezTo>
                      <a:pt x="2" y="1"/>
                      <a:pt x="1" y="1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423A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606" name="Freeform 5861">
                <a:extLst>
                  <a:ext uri="{FF2B5EF4-FFF2-40B4-BE49-F238E27FC236}">
                    <a16:creationId xmlns:a16="http://schemas.microsoft.com/office/drawing/2014/main" id="{457B9AAA-0AB4-4C2C-A043-46D7925D2B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56" y="3352"/>
                <a:ext cx="7" cy="5"/>
              </a:xfrm>
              <a:custGeom>
                <a:avLst/>
                <a:gdLst>
                  <a:gd name="T0" fmla="*/ 0 w 6"/>
                  <a:gd name="T1" fmla="*/ 0 h 5"/>
                  <a:gd name="T2" fmla="*/ 2 w 6"/>
                  <a:gd name="T3" fmla="*/ 2 h 5"/>
                  <a:gd name="T4" fmla="*/ 11 w 6"/>
                  <a:gd name="T5" fmla="*/ 5 h 5"/>
                  <a:gd name="T6" fmla="*/ 11 w 6"/>
                  <a:gd name="T7" fmla="*/ 1 h 5"/>
                  <a:gd name="T8" fmla="*/ 0 w 6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0" y="0"/>
                    </a:moveTo>
                    <a:cubicBezTo>
                      <a:pt x="0" y="1"/>
                      <a:pt x="1" y="1"/>
                      <a:pt x="2" y="2"/>
                    </a:cubicBezTo>
                    <a:cubicBezTo>
                      <a:pt x="3" y="3"/>
                      <a:pt x="4" y="4"/>
                      <a:pt x="6" y="5"/>
                    </a:cubicBezTo>
                    <a:cubicBezTo>
                      <a:pt x="6" y="4"/>
                      <a:pt x="6" y="2"/>
                      <a:pt x="6" y="1"/>
                    </a:cubicBezTo>
                    <a:cubicBezTo>
                      <a:pt x="4" y="1"/>
                      <a:pt x="2" y="0"/>
                      <a:pt x="0" y="0"/>
                    </a:cubicBezTo>
                  </a:path>
                </a:pathLst>
              </a:custGeom>
              <a:solidFill>
                <a:srgbClr val="6057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607" name="Freeform 5862">
                <a:extLst>
                  <a:ext uri="{FF2B5EF4-FFF2-40B4-BE49-F238E27FC236}">
                    <a16:creationId xmlns:a16="http://schemas.microsoft.com/office/drawing/2014/main" id="{DD12DF02-4DA8-4933-9EFF-84589715B5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63" y="3259"/>
                <a:ext cx="6" cy="5"/>
              </a:xfrm>
              <a:custGeom>
                <a:avLst/>
                <a:gdLst>
                  <a:gd name="T0" fmla="*/ 0 w 6"/>
                  <a:gd name="T1" fmla="*/ 0 h 5"/>
                  <a:gd name="T2" fmla="*/ 3 w 6"/>
                  <a:gd name="T3" fmla="*/ 4 h 5"/>
                  <a:gd name="T4" fmla="*/ 6 w 6"/>
                  <a:gd name="T5" fmla="*/ 5 h 5"/>
                  <a:gd name="T6" fmla="*/ 0 w 6"/>
                  <a:gd name="T7" fmla="*/ 0 h 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" h="5">
                    <a:moveTo>
                      <a:pt x="0" y="0"/>
                    </a:moveTo>
                    <a:cubicBezTo>
                      <a:pt x="1" y="2"/>
                      <a:pt x="2" y="3"/>
                      <a:pt x="3" y="4"/>
                    </a:cubicBezTo>
                    <a:cubicBezTo>
                      <a:pt x="4" y="4"/>
                      <a:pt x="5" y="5"/>
                      <a:pt x="6" y="5"/>
                    </a:cubicBezTo>
                    <a:cubicBezTo>
                      <a:pt x="4" y="4"/>
                      <a:pt x="2" y="2"/>
                      <a:pt x="0" y="0"/>
                    </a:cubicBezTo>
                  </a:path>
                </a:pathLst>
              </a:custGeom>
              <a:solidFill>
                <a:srgbClr val="9890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608" name="Freeform 5863">
                <a:extLst>
                  <a:ext uri="{FF2B5EF4-FFF2-40B4-BE49-F238E27FC236}">
                    <a16:creationId xmlns:a16="http://schemas.microsoft.com/office/drawing/2014/main" id="{5451DD91-6BEA-474D-AA9B-086939E1FA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6" y="3280"/>
                <a:ext cx="26" cy="19"/>
              </a:xfrm>
              <a:custGeom>
                <a:avLst/>
                <a:gdLst>
                  <a:gd name="T0" fmla="*/ 0 w 25"/>
                  <a:gd name="T1" fmla="*/ 0 h 19"/>
                  <a:gd name="T2" fmla="*/ 9 w 25"/>
                  <a:gd name="T3" fmla="*/ 15 h 19"/>
                  <a:gd name="T4" fmla="*/ 29 w 25"/>
                  <a:gd name="T5" fmla="*/ 19 h 19"/>
                  <a:gd name="T6" fmla="*/ 25 w 25"/>
                  <a:gd name="T7" fmla="*/ 16 h 19"/>
                  <a:gd name="T8" fmla="*/ 4 w 25"/>
                  <a:gd name="T9" fmla="*/ 1 h 19"/>
                  <a:gd name="T10" fmla="*/ 0 w 25"/>
                  <a:gd name="T11" fmla="*/ 0 h 1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5" h="19">
                    <a:moveTo>
                      <a:pt x="0" y="0"/>
                    </a:moveTo>
                    <a:cubicBezTo>
                      <a:pt x="3" y="5"/>
                      <a:pt x="6" y="10"/>
                      <a:pt x="9" y="15"/>
                    </a:cubicBezTo>
                    <a:cubicBezTo>
                      <a:pt x="15" y="16"/>
                      <a:pt x="20" y="18"/>
                      <a:pt x="25" y="19"/>
                    </a:cubicBezTo>
                    <a:cubicBezTo>
                      <a:pt x="23" y="18"/>
                      <a:pt x="22" y="17"/>
                      <a:pt x="21" y="16"/>
                    </a:cubicBezTo>
                    <a:cubicBezTo>
                      <a:pt x="15" y="11"/>
                      <a:pt x="10" y="6"/>
                      <a:pt x="4" y="1"/>
                    </a:cubicBezTo>
                    <a:cubicBezTo>
                      <a:pt x="2" y="0"/>
                      <a:pt x="1" y="0"/>
                      <a:pt x="0" y="0"/>
                    </a:cubicBezTo>
                  </a:path>
                </a:pathLst>
              </a:custGeom>
              <a:solidFill>
                <a:srgbClr val="8178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609" name="Freeform 5864">
                <a:extLst>
                  <a:ext uri="{FF2B5EF4-FFF2-40B4-BE49-F238E27FC236}">
                    <a16:creationId xmlns:a16="http://schemas.microsoft.com/office/drawing/2014/main" id="{78D3BB57-C42B-4F27-B810-2E09F46300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81" y="3281"/>
                <a:ext cx="31" cy="20"/>
              </a:xfrm>
              <a:custGeom>
                <a:avLst/>
                <a:gdLst>
                  <a:gd name="T0" fmla="*/ 0 w 30"/>
                  <a:gd name="T1" fmla="*/ 0 h 20"/>
                  <a:gd name="T2" fmla="*/ 21 w 30"/>
                  <a:gd name="T3" fmla="*/ 15 h 20"/>
                  <a:gd name="T4" fmla="*/ 25 w 30"/>
                  <a:gd name="T5" fmla="*/ 18 h 20"/>
                  <a:gd name="T6" fmla="*/ 34 w 30"/>
                  <a:gd name="T7" fmla="*/ 20 h 20"/>
                  <a:gd name="T8" fmla="*/ 28 w 30"/>
                  <a:gd name="T9" fmla="*/ 14 h 20"/>
                  <a:gd name="T10" fmla="*/ 10 w 30"/>
                  <a:gd name="T11" fmla="*/ 2 h 20"/>
                  <a:gd name="T12" fmla="*/ 0 w 30"/>
                  <a:gd name="T13" fmla="*/ 0 h 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0" h="20">
                    <a:moveTo>
                      <a:pt x="0" y="0"/>
                    </a:moveTo>
                    <a:cubicBezTo>
                      <a:pt x="6" y="5"/>
                      <a:pt x="11" y="10"/>
                      <a:pt x="17" y="15"/>
                    </a:cubicBezTo>
                    <a:cubicBezTo>
                      <a:pt x="18" y="16"/>
                      <a:pt x="19" y="17"/>
                      <a:pt x="21" y="18"/>
                    </a:cubicBezTo>
                    <a:cubicBezTo>
                      <a:pt x="24" y="18"/>
                      <a:pt x="27" y="19"/>
                      <a:pt x="30" y="20"/>
                    </a:cubicBezTo>
                    <a:cubicBezTo>
                      <a:pt x="28" y="18"/>
                      <a:pt x="26" y="16"/>
                      <a:pt x="24" y="14"/>
                    </a:cubicBezTo>
                    <a:cubicBezTo>
                      <a:pt x="19" y="10"/>
                      <a:pt x="15" y="6"/>
                      <a:pt x="10" y="2"/>
                    </a:cubicBezTo>
                    <a:cubicBezTo>
                      <a:pt x="7" y="1"/>
                      <a:pt x="3" y="0"/>
                      <a:pt x="0" y="0"/>
                    </a:cubicBezTo>
                  </a:path>
                </a:pathLst>
              </a:custGeom>
              <a:solidFill>
                <a:srgbClr val="9890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610" name="Freeform 5865">
                <a:extLst>
                  <a:ext uri="{FF2B5EF4-FFF2-40B4-BE49-F238E27FC236}">
                    <a16:creationId xmlns:a16="http://schemas.microsoft.com/office/drawing/2014/main" id="{8CE81A2F-B7DB-4B18-838A-78FADAF3B3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34" y="3330"/>
                <a:ext cx="22" cy="22"/>
              </a:xfrm>
              <a:custGeom>
                <a:avLst/>
                <a:gdLst>
                  <a:gd name="T0" fmla="*/ 1 w 22"/>
                  <a:gd name="T1" fmla="*/ 0 h 21"/>
                  <a:gd name="T2" fmla="*/ 0 w 22"/>
                  <a:gd name="T3" fmla="*/ 5 h 21"/>
                  <a:gd name="T4" fmla="*/ 1 w 22"/>
                  <a:gd name="T5" fmla="*/ 5 h 21"/>
                  <a:gd name="T6" fmla="*/ 21 w 22"/>
                  <a:gd name="T7" fmla="*/ 25 h 21"/>
                  <a:gd name="T8" fmla="*/ 22 w 22"/>
                  <a:gd name="T9" fmla="*/ 25 h 21"/>
                  <a:gd name="T10" fmla="*/ 2 w 22"/>
                  <a:gd name="T11" fmla="*/ 1 h 21"/>
                  <a:gd name="T12" fmla="*/ 1 w 22"/>
                  <a:gd name="T13" fmla="*/ 0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" h="21">
                    <a:moveTo>
                      <a:pt x="1" y="0"/>
                    </a:moveTo>
                    <a:cubicBezTo>
                      <a:pt x="1" y="2"/>
                      <a:pt x="0" y="3"/>
                      <a:pt x="0" y="5"/>
                    </a:cubicBezTo>
                    <a:cubicBezTo>
                      <a:pt x="0" y="5"/>
                      <a:pt x="1" y="5"/>
                      <a:pt x="1" y="5"/>
                    </a:cubicBezTo>
                    <a:cubicBezTo>
                      <a:pt x="8" y="10"/>
                      <a:pt x="14" y="15"/>
                      <a:pt x="21" y="21"/>
                    </a:cubicBezTo>
                    <a:cubicBezTo>
                      <a:pt x="21" y="21"/>
                      <a:pt x="21" y="21"/>
                      <a:pt x="22" y="21"/>
                    </a:cubicBezTo>
                    <a:cubicBezTo>
                      <a:pt x="15" y="14"/>
                      <a:pt x="9" y="7"/>
                      <a:pt x="2" y="1"/>
                    </a:cubicBezTo>
                    <a:cubicBezTo>
                      <a:pt x="2" y="1"/>
                      <a:pt x="1" y="0"/>
                      <a:pt x="1" y="0"/>
                    </a:cubicBezTo>
                  </a:path>
                </a:pathLst>
              </a:custGeom>
              <a:solidFill>
                <a:srgbClr val="8178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611" name="Freeform 5866">
                <a:extLst>
                  <a:ext uri="{FF2B5EF4-FFF2-40B4-BE49-F238E27FC236}">
                    <a16:creationId xmlns:a16="http://schemas.microsoft.com/office/drawing/2014/main" id="{93B4DB8A-91A2-4C0C-A5A5-393C8B2AC38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36" y="3331"/>
                <a:ext cx="56" cy="28"/>
              </a:xfrm>
              <a:custGeom>
                <a:avLst/>
                <a:gdLst>
                  <a:gd name="T0" fmla="*/ 40 w 54"/>
                  <a:gd name="T1" fmla="*/ 19 h 27"/>
                  <a:gd name="T2" fmla="*/ 45 w 54"/>
                  <a:gd name="T3" fmla="*/ 28 h 27"/>
                  <a:gd name="T4" fmla="*/ 62 w 54"/>
                  <a:gd name="T5" fmla="*/ 31 h 27"/>
                  <a:gd name="T6" fmla="*/ 40 w 54"/>
                  <a:gd name="T7" fmla="*/ 19 h 27"/>
                  <a:gd name="T8" fmla="*/ 0 w 54"/>
                  <a:gd name="T9" fmla="*/ 0 h 27"/>
                  <a:gd name="T10" fmla="*/ 24 w 54"/>
                  <a:gd name="T11" fmla="*/ 24 h 27"/>
                  <a:gd name="T12" fmla="*/ 30 w 54"/>
                  <a:gd name="T13" fmla="*/ 25 h 27"/>
                  <a:gd name="T14" fmla="*/ 30 w 54"/>
                  <a:gd name="T15" fmla="*/ 8 h 27"/>
                  <a:gd name="T16" fmla="*/ 27 w 54"/>
                  <a:gd name="T17" fmla="*/ 6 h 27"/>
                  <a:gd name="T18" fmla="*/ 0 w 54"/>
                  <a:gd name="T19" fmla="*/ 0 h 2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54" h="27">
                    <a:moveTo>
                      <a:pt x="36" y="15"/>
                    </a:moveTo>
                    <a:cubicBezTo>
                      <a:pt x="37" y="18"/>
                      <a:pt x="38" y="21"/>
                      <a:pt x="39" y="24"/>
                    </a:cubicBezTo>
                    <a:cubicBezTo>
                      <a:pt x="45" y="25"/>
                      <a:pt x="50" y="26"/>
                      <a:pt x="54" y="27"/>
                    </a:cubicBezTo>
                    <a:cubicBezTo>
                      <a:pt x="48" y="23"/>
                      <a:pt x="42" y="19"/>
                      <a:pt x="36" y="15"/>
                    </a:cubicBezTo>
                    <a:moveTo>
                      <a:pt x="0" y="0"/>
                    </a:moveTo>
                    <a:cubicBezTo>
                      <a:pt x="7" y="6"/>
                      <a:pt x="13" y="13"/>
                      <a:pt x="20" y="20"/>
                    </a:cubicBezTo>
                    <a:cubicBezTo>
                      <a:pt x="22" y="20"/>
                      <a:pt x="24" y="21"/>
                      <a:pt x="26" y="21"/>
                    </a:cubicBezTo>
                    <a:cubicBezTo>
                      <a:pt x="27" y="17"/>
                      <a:pt x="27" y="12"/>
                      <a:pt x="26" y="8"/>
                    </a:cubicBezTo>
                    <a:cubicBezTo>
                      <a:pt x="25" y="7"/>
                      <a:pt x="24" y="7"/>
                      <a:pt x="23" y="6"/>
                    </a:cubicBezTo>
                    <a:cubicBezTo>
                      <a:pt x="16" y="4"/>
                      <a:pt x="8" y="2"/>
                      <a:pt x="0" y="0"/>
                    </a:cubicBezTo>
                  </a:path>
                </a:pathLst>
              </a:custGeom>
              <a:solidFill>
                <a:srgbClr val="9890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612" name="Freeform 5867">
                <a:extLst>
                  <a:ext uri="{FF2B5EF4-FFF2-40B4-BE49-F238E27FC236}">
                    <a16:creationId xmlns:a16="http://schemas.microsoft.com/office/drawing/2014/main" id="{C2A0C572-D23D-434E-A2BF-A8425D0700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09" y="3399"/>
                <a:ext cx="52" cy="40"/>
              </a:xfrm>
              <a:custGeom>
                <a:avLst/>
                <a:gdLst>
                  <a:gd name="T0" fmla="*/ 0 w 50"/>
                  <a:gd name="T1" fmla="*/ 0 h 39"/>
                  <a:gd name="T2" fmla="*/ 36 w 50"/>
                  <a:gd name="T3" fmla="*/ 36 h 39"/>
                  <a:gd name="T4" fmla="*/ 58 w 50"/>
                  <a:gd name="T5" fmla="*/ 43 h 39"/>
                  <a:gd name="T6" fmla="*/ 53 w 50"/>
                  <a:gd name="T7" fmla="*/ 30 h 39"/>
                  <a:gd name="T8" fmla="*/ 46 w 50"/>
                  <a:gd name="T9" fmla="*/ 15 h 39"/>
                  <a:gd name="T10" fmla="*/ 0 w 50"/>
                  <a:gd name="T11" fmla="*/ 0 h 3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0" h="39">
                    <a:moveTo>
                      <a:pt x="0" y="0"/>
                    </a:moveTo>
                    <a:cubicBezTo>
                      <a:pt x="11" y="11"/>
                      <a:pt x="22" y="21"/>
                      <a:pt x="32" y="32"/>
                    </a:cubicBezTo>
                    <a:cubicBezTo>
                      <a:pt x="39" y="34"/>
                      <a:pt x="46" y="37"/>
                      <a:pt x="50" y="39"/>
                    </a:cubicBezTo>
                    <a:cubicBezTo>
                      <a:pt x="49" y="34"/>
                      <a:pt x="48" y="30"/>
                      <a:pt x="45" y="26"/>
                    </a:cubicBezTo>
                    <a:cubicBezTo>
                      <a:pt x="44" y="22"/>
                      <a:pt x="41" y="18"/>
                      <a:pt x="38" y="15"/>
                    </a:cubicBezTo>
                    <a:cubicBezTo>
                      <a:pt x="31" y="10"/>
                      <a:pt x="19" y="5"/>
                      <a:pt x="0" y="0"/>
                    </a:cubicBezTo>
                  </a:path>
                </a:pathLst>
              </a:custGeom>
              <a:solidFill>
                <a:srgbClr val="9890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613" name="Freeform 5868">
                <a:extLst>
                  <a:ext uri="{FF2B5EF4-FFF2-40B4-BE49-F238E27FC236}">
                    <a16:creationId xmlns:a16="http://schemas.microsoft.com/office/drawing/2014/main" id="{05F99364-DFD9-47C8-9DB2-6FD3650D8C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12" y="3309"/>
                <a:ext cx="23" cy="21"/>
              </a:xfrm>
              <a:custGeom>
                <a:avLst/>
                <a:gdLst>
                  <a:gd name="T0" fmla="*/ 1 w 22"/>
                  <a:gd name="T1" fmla="*/ 0 h 21"/>
                  <a:gd name="T2" fmla="*/ 0 w 22"/>
                  <a:gd name="T3" fmla="*/ 10 h 21"/>
                  <a:gd name="T4" fmla="*/ 17 w 22"/>
                  <a:gd name="T5" fmla="*/ 19 h 21"/>
                  <a:gd name="T6" fmla="*/ 26 w 22"/>
                  <a:gd name="T7" fmla="*/ 21 h 21"/>
                  <a:gd name="T8" fmla="*/ 26 w 22"/>
                  <a:gd name="T9" fmla="*/ 20 h 21"/>
                  <a:gd name="T10" fmla="*/ 1 w 22"/>
                  <a:gd name="T11" fmla="*/ 0 h 2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2" h="21">
                    <a:moveTo>
                      <a:pt x="1" y="0"/>
                    </a:moveTo>
                    <a:cubicBezTo>
                      <a:pt x="1" y="3"/>
                      <a:pt x="1" y="6"/>
                      <a:pt x="0" y="10"/>
                    </a:cubicBezTo>
                    <a:cubicBezTo>
                      <a:pt x="4" y="13"/>
                      <a:pt x="8" y="16"/>
                      <a:pt x="13" y="19"/>
                    </a:cubicBezTo>
                    <a:cubicBezTo>
                      <a:pt x="16" y="20"/>
                      <a:pt x="19" y="21"/>
                      <a:pt x="22" y="21"/>
                    </a:cubicBezTo>
                    <a:cubicBezTo>
                      <a:pt x="22" y="21"/>
                      <a:pt x="22" y="20"/>
                      <a:pt x="22" y="20"/>
                    </a:cubicBezTo>
                    <a:cubicBezTo>
                      <a:pt x="15" y="13"/>
                      <a:pt x="8" y="7"/>
                      <a:pt x="1" y="0"/>
                    </a:cubicBezTo>
                  </a:path>
                </a:pathLst>
              </a:custGeom>
              <a:solidFill>
                <a:srgbClr val="6057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614" name="Freeform 5869">
                <a:extLst>
                  <a:ext uri="{FF2B5EF4-FFF2-40B4-BE49-F238E27FC236}">
                    <a16:creationId xmlns:a16="http://schemas.microsoft.com/office/drawing/2014/main" id="{65DE19AE-1557-455C-8D9B-7764502085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13" y="3302"/>
                <a:ext cx="22" cy="27"/>
              </a:xfrm>
              <a:custGeom>
                <a:avLst/>
                <a:gdLst>
                  <a:gd name="T0" fmla="*/ 0 w 21"/>
                  <a:gd name="T1" fmla="*/ 0 h 26"/>
                  <a:gd name="T2" fmla="*/ 0 w 21"/>
                  <a:gd name="T3" fmla="*/ 6 h 26"/>
                  <a:gd name="T4" fmla="*/ 25 w 21"/>
                  <a:gd name="T5" fmla="*/ 30 h 26"/>
                  <a:gd name="T6" fmla="*/ 23 w 21"/>
                  <a:gd name="T7" fmla="*/ 19 h 26"/>
                  <a:gd name="T8" fmla="*/ 0 w 21"/>
                  <a:gd name="T9" fmla="*/ 0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1" h="26">
                    <a:moveTo>
                      <a:pt x="0" y="0"/>
                    </a:moveTo>
                    <a:cubicBezTo>
                      <a:pt x="0" y="2"/>
                      <a:pt x="0" y="4"/>
                      <a:pt x="0" y="6"/>
                    </a:cubicBezTo>
                    <a:cubicBezTo>
                      <a:pt x="7" y="13"/>
                      <a:pt x="14" y="19"/>
                      <a:pt x="21" y="26"/>
                    </a:cubicBezTo>
                    <a:cubicBezTo>
                      <a:pt x="21" y="22"/>
                      <a:pt x="20" y="19"/>
                      <a:pt x="19" y="15"/>
                    </a:cubicBezTo>
                    <a:cubicBezTo>
                      <a:pt x="12" y="10"/>
                      <a:pt x="6" y="5"/>
                      <a:pt x="0" y="0"/>
                    </a:cubicBezTo>
                  </a:path>
                </a:pathLst>
              </a:custGeom>
              <a:solidFill>
                <a:srgbClr val="7A72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615" name="Freeform 5870">
                <a:extLst>
                  <a:ext uri="{FF2B5EF4-FFF2-40B4-BE49-F238E27FC236}">
                    <a16:creationId xmlns:a16="http://schemas.microsoft.com/office/drawing/2014/main" id="{1BB0F3D1-F612-4BA2-9593-71531A42E2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5" y="3328"/>
                <a:ext cx="10" cy="8"/>
              </a:xfrm>
              <a:custGeom>
                <a:avLst/>
                <a:gdLst>
                  <a:gd name="T0" fmla="*/ 0 w 9"/>
                  <a:gd name="T1" fmla="*/ 0 h 7"/>
                  <a:gd name="T2" fmla="*/ 12 w 9"/>
                  <a:gd name="T3" fmla="*/ 11 h 7"/>
                  <a:gd name="T4" fmla="*/ 13 w 9"/>
                  <a:gd name="T5" fmla="*/ 2 h 7"/>
                  <a:gd name="T6" fmla="*/ 0 w 9"/>
                  <a:gd name="T7" fmla="*/ 0 h 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" h="7">
                    <a:moveTo>
                      <a:pt x="0" y="0"/>
                    </a:moveTo>
                    <a:cubicBezTo>
                      <a:pt x="2" y="2"/>
                      <a:pt x="5" y="5"/>
                      <a:pt x="8" y="7"/>
                    </a:cubicBezTo>
                    <a:cubicBezTo>
                      <a:pt x="8" y="5"/>
                      <a:pt x="9" y="4"/>
                      <a:pt x="9" y="2"/>
                    </a:cubicBezTo>
                    <a:cubicBezTo>
                      <a:pt x="6" y="2"/>
                      <a:pt x="3" y="1"/>
                      <a:pt x="0" y="0"/>
                    </a:cubicBezTo>
                  </a:path>
                </a:pathLst>
              </a:custGeom>
              <a:solidFill>
                <a:srgbClr val="9890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616" name="Freeform 5871">
                <a:extLst>
                  <a:ext uri="{FF2B5EF4-FFF2-40B4-BE49-F238E27FC236}">
                    <a16:creationId xmlns:a16="http://schemas.microsoft.com/office/drawing/2014/main" id="{165F906A-521B-4E45-8B96-66C5808049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63" y="3353"/>
                <a:ext cx="15" cy="17"/>
              </a:xfrm>
              <a:custGeom>
                <a:avLst/>
                <a:gdLst>
                  <a:gd name="T0" fmla="*/ 0 w 15"/>
                  <a:gd name="T1" fmla="*/ 0 h 16"/>
                  <a:gd name="T2" fmla="*/ 0 w 15"/>
                  <a:gd name="T3" fmla="*/ 4 h 16"/>
                  <a:gd name="T4" fmla="*/ 14 w 15"/>
                  <a:gd name="T5" fmla="*/ 20 h 16"/>
                  <a:gd name="T6" fmla="*/ 13 w 15"/>
                  <a:gd name="T7" fmla="*/ 3 h 16"/>
                  <a:gd name="T8" fmla="*/ 0 w 15"/>
                  <a:gd name="T9" fmla="*/ 0 h 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5" h="16">
                    <a:moveTo>
                      <a:pt x="0" y="0"/>
                    </a:moveTo>
                    <a:cubicBezTo>
                      <a:pt x="0" y="1"/>
                      <a:pt x="0" y="3"/>
                      <a:pt x="0" y="4"/>
                    </a:cubicBezTo>
                    <a:cubicBezTo>
                      <a:pt x="5" y="8"/>
                      <a:pt x="9" y="12"/>
                      <a:pt x="14" y="16"/>
                    </a:cubicBezTo>
                    <a:cubicBezTo>
                      <a:pt x="15" y="12"/>
                      <a:pt x="14" y="7"/>
                      <a:pt x="13" y="3"/>
                    </a:cubicBezTo>
                    <a:cubicBezTo>
                      <a:pt x="9" y="2"/>
                      <a:pt x="5" y="1"/>
                      <a:pt x="0" y="0"/>
                    </a:cubicBezTo>
                  </a:path>
                </a:pathLst>
              </a:custGeom>
              <a:solidFill>
                <a:srgbClr val="7A72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617" name="Freeform 5872">
                <a:extLst>
                  <a:ext uri="{FF2B5EF4-FFF2-40B4-BE49-F238E27FC236}">
                    <a16:creationId xmlns:a16="http://schemas.microsoft.com/office/drawing/2014/main" id="{66E6A84C-2A0D-4BD7-96E7-96BDDA5A2F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63" y="3340"/>
                <a:ext cx="13" cy="16"/>
              </a:xfrm>
              <a:custGeom>
                <a:avLst/>
                <a:gdLst>
                  <a:gd name="T0" fmla="*/ 0 w 13"/>
                  <a:gd name="T1" fmla="*/ 0 h 16"/>
                  <a:gd name="T2" fmla="*/ 0 w 13"/>
                  <a:gd name="T3" fmla="*/ 13 h 16"/>
                  <a:gd name="T4" fmla="*/ 13 w 13"/>
                  <a:gd name="T5" fmla="*/ 16 h 16"/>
                  <a:gd name="T6" fmla="*/ 10 w 13"/>
                  <a:gd name="T7" fmla="*/ 7 h 16"/>
                  <a:gd name="T8" fmla="*/ 0 w 13"/>
                  <a:gd name="T9" fmla="*/ 0 h 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6">
                    <a:moveTo>
                      <a:pt x="0" y="0"/>
                    </a:moveTo>
                    <a:cubicBezTo>
                      <a:pt x="1" y="4"/>
                      <a:pt x="1" y="9"/>
                      <a:pt x="0" y="13"/>
                    </a:cubicBezTo>
                    <a:cubicBezTo>
                      <a:pt x="5" y="14"/>
                      <a:pt x="9" y="15"/>
                      <a:pt x="13" y="16"/>
                    </a:cubicBezTo>
                    <a:cubicBezTo>
                      <a:pt x="12" y="13"/>
                      <a:pt x="11" y="10"/>
                      <a:pt x="10" y="7"/>
                    </a:cubicBezTo>
                    <a:cubicBezTo>
                      <a:pt x="6" y="4"/>
                      <a:pt x="3" y="2"/>
                      <a:pt x="0" y="0"/>
                    </a:cubicBezTo>
                  </a:path>
                </a:pathLst>
              </a:custGeom>
              <a:solidFill>
                <a:srgbClr val="ABA4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618" name="Freeform 5873">
                <a:extLst>
                  <a:ext uri="{FF2B5EF4-FFF2-40B4-BE49-F238E27FC236}">
                    <a16:creationId xmlns:a16="http://schemas.microsoft.com/office/drawing/2014/main" id="{E7E2F123-5A79-4478-AEE7-AAF8C0629E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29" y="3322"/>
                <a:ext cx="31" cy="50"/>
              </a:xfrm>
              <a:custGeom>
                <a:avLst/>
                <a:gdLst>
                  <a:gd name="T0" fmla="*/ 0 w 30"/>
                  <a:gd name="T1" fmla="*/ 0 h 48"/>
                  <a:gd name="T2" fmla="*/ 26 w 30"/>
                  <a:gd name="T3" fmla="*/ 47 h 48"/>
                  <a:gd name="T4" fmla="*/ 34 w 30"/>
                  <a:gd name="T5" fmla="*/ 56 h 48"/>
                  <a:gd name="T6" fmla="*/ 25 w 30"/>
                  <a:gd name="T7" fmla="*/ 36 h 48"/>
                  <a:gd name="T8" fmla="*/ 25 w 30"/>
                  <a:gd name="T9" fmla="*/ 36 h 48"/>
                  <a:gd name="T10" fmla="*/ 0 w 30"/>
                  <a:gd name="T11" fmla="*/ 0 h 4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0" h="48">
                    <a:moveTo>
                      <a:pt x="0" y="0"/>
                    </a:moveTo>
                    <a:cubicBezTo>
                      <a:pt x="5" y="13"/>
                      <a:pt x="12" y="27"/>
                      <a:pt x="22" y="39"/>
                    </a:cubicBezTo>
                    <a:cubicBezTo>
                      <a:pt x="25" y="42"/>
                      <a:pt x="27" y="45"/>
                      <a:pt x="30" y="48"/>
                    </a:cubicBezTo>
                    <a:cubicBezTo>
                      <a:pt x="27" y="43"/>
                      <a:pt x="24" y="38"/>
                      <a:pt x="21" y="32"/>
                    </a:cubicBezTo>
                    <a:cubicBezTo>
                      <a:pt x="21" y="32"/>
                      <a:pt x="21" y="32"/>
                      <a:pt x="21" y="32"/>
                    </a:cubicBezTo>
                    <a:cubicBezTo>
                      <a:pt x="14" y="21"/>
                      <a:pt x="7" y="10"/>
                      <a:pt x="0" y="0"/>
                    </a:cubicBezTo>
                  </a:path>
                </a:pathLst>
              </a:custGeom>
              <a:solidFill>
                <a:srgbClr val="6057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619" name="Freeform 5874">
                <a:extLst>
                  <a:ext uri="{FF2B5EF4-FFF2-40B4-BE49-F238E27FC236}">
                    <a16:creationId xmlns:a16="http://schemas.microsoft.com/office/drawing/2014/main" id="{144E9A15-DA8A-4B87-B3F9-E13CE37B37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14" y="3465"/>
                <a:ext cx="53" cy="75"/>
              </a:xfrm>
              <a:custGeom>
                <a:avLst/>
                <a:gdLst>
                  <a:gd name="T0" fmla="*/ 0 w 51"/>
                  <a:gd name="T1" fmla="*/ 0 h 72"/>
                  <a:gd name="T2" fmla="*/ 1 w 51"/>
                  <a:gd name="T3" fmla="*/ 4 h 72"/>
                  <a:gd name="T4" fmla="*/ 3 w 51"/>
                  <a:gd name="T5" fmla="*/ 21 h 72"/>
                  <a:gd name="T6" fmla="*/ 8 w 51"/>
                  <a:gd name="T7" fmla="*/ 50 h 72"/>
                  <a:gd name="T8" fmla="*/ 9 w 51"/>
                  <a:gd name="T9" fmla="*/ 53 h 72"/>
                  <a:gd name="T10" fmla="*/ 52 w 51"/>
                  <a:gd name="T11" fmla="*/ 84 h 72"/>
                  <a:gd name="T12" fmla="*/ 59 w 51"/>
                  <a:gd name="T13" fmla="*/ 79 h 72"/>
                  <a:gd name="T14" fmla="*/ 11 w 51"/>
                  <a:gd name="T15" fmla="*/ 9 h 72"/>
                  <a:gd name="T16" fmla="*/ 0 w 51"/>
                  <a:gd name="T17" fmla="*/ 0 h 7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1" h="72">
                    <a:moveTo>
                      <a:pt x="0" y="0"/>
                    </a:moveTo>
                    <a:cubicBezTo>
                      <a:pt x="1" y="1"/>
                      <a:pt x="1" y="3"/>
                      <a:pt x="1" y="4"/>
                    </a:cubicBezTo>
                    <a:cubicBezTo>
                      <a:pt x="2" y="9"/>
                      <a:pt x="3" y="13"/>
                      <a:pt x="3" y="17"/>
                    </a:cubicBezTo>
                    <a:cubicBezTo>
                      <a:pt x="5" y="26"/>
                      <a:pt x="6" y="34"/>
                      <a:pt x="8" y="42"/>
                    </a:cubicBezTo>
                    <a:cubicBezTo>
                      <a:pt x="8" y="43"/>
                      <a:pt x="8" y="44"/>
                      <a:pt x="9" y="45"/>
                    </a:cubicBezTo>
                    <a:cubicBezTo>
                      <a:pt x="15" y="52"/>
                      <a:pt x="27" y="72"/>
                      <a:pt x="44" y="72"/>
                    </a:cubicBezTo>
                    <a:cubicBezTo>
                      <a:pt x="47" y="71"/>
                      <a:pt x="50" y="69"/>
                      <a:pt x="51" y="67"/>
                    </a:cubicBezTo>
                    <a:cubicBezTo>
                      <a:pt x="47" y="49"/>
                      <a:pt x="27" y="27"/>
                      <a:pt x="11" y="9"/>
                    </a:cubicBezTo>
                    <a:cubicBezTo>
                      <a:pt x="7" y="6"/>
                      <a:pt x="4" y="3"/>
                      <a:pt x="0" y="0"/>
                    </a:cubicBezTo>
                  </a:path>
                </a:pathLst>
              </a:custGeom>
              <a:solidFill>
                <a:srgbClr val="423A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620" name="Freeform 5875">
                <a:extLst>
                  <a:ext uri="{FF2B5EF4-FFF2-40B4-BE49-F238E27FC236}">
                    <a16:creationId xmlns:a16="http://schemas.microsoft.com/office/drawing/2014/main" id="{E89CD795-33AA-4C43-9F7C-56AE1368E7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15" y="3469"/>
                <a:ext cx="2" cy="14"/>
              </a:xfrm>
              <a:custGeom>
                <a:avLst/>
                <a:gdLst>
                  <a:gd name="T0" fmla="*/ 0 w 2"/>
                  <a:gd name="T1" fmla="*/ 0 h 13"/>
                  <a:gd name="T2" fmla="*/ 2 w 2"/>
                  <a:gd name="T3" fmla="*/ 17 h 13"/>
                  <a:gd name="T4" fmla="*/ 0 w 2"/>
                  <a:gd name="T5" fmla="*/ 0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13">
                    <a:moveTo>
                      <a:pt x="0" y="0"/>
                    </a:moveTo>
                    <a:cubicBezTo>
                      <a:pt x="1" y="5"/>
                      <a:pt x="2" y="9"/>
                      <a:pt x="2" y="13"/>
                    </a:cubicBezTo>
                    <a:cubicBezTo>
                      <a:pt x="2" y="9"/>
                      <a:pt x="1" y="5"/>
                      <a:pt x="0" y="0"/>
                    </a:cubicBezTo>
                  </a:path>
                </a:pathLst>
              </a:custGeom>
              <a:solidFill>
                <a:srgbClr val="6057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621" name="Freeform 5876">
                <a:extLst>
                  <a:ext uri="{FF2B5EF4-FFF2-40B4-BE49-F238E27FC236}">
                    <a16:creationId xmlns:a16="http://schemas.microsoft.com/office/drawing/2014/main" id="{963DC968-5C52-4B7B-90C6-A29DF28B2CE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95" y="3464"/>
                <a:ext cx="28" cy="48"/>
              </a:xfrm>
              <a:custGeom>
                <a:avLst/>
                <a:gdLst>
                  <a:gd name="T0" fmla="*/ 25 w 27"/>
                  <a:gd name="T1" fmla="*/ 22 h 46"/>
                  <a:gd name="T2" fmla="*/ 25 w 27"/>
                  <a:gd name="T3" fmla="*/ 30 h 46"/>
                  <a:gd name="T4" fmla="*/ 0 w 27"/>
                  <a:gd name="T5" fmla="*/ 25 h 46"/>
                  <a:gd name="T6" fmla="*/ 30 w 27"/>
                  <a:gd name="T7" fmla="*/ 54 h 46"/>
                  <a:gd name="T8" fmla="*/ 31 w 27"/>
                  <a:gd name="T9" fmla="*/ 54 h 46"/>
                  <a:gd name="T10" fmla="*/ 30 w 27"/>
                  <a:gd name="T11" fmla="*/ 51 h 46"/>
                  <a:gd name="T12" fmla="*/ 25 w 27"/>
                  <a:gd name="T13" fmla="*/ 22 h 46"/>
                  <a:gd name="T14" fmla="*/ 21 w 27"/>
                  <a:gd name="T15" fmla="*/ 0 h 46"/>
                  <a:gd name="T16" fmla="*/ 23 w 27"/>
                  <a:gd name="T17" fmla="*/ 5 h 46"/>
                  <a:gd name="T18" fmla="*/ 22 w 27"/>
                  <a:gd name="T19" fmla="*/ 1 h 46"/>
                  <a:gd name="T20" fmla="*/ 21 w 27"/>
                  <a:gd name="T21" fmla="*/ 0 h 4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7" h="46">
                    <a:moveTo>
                      <a:pt x="21" y="18"/>
                    </a:moveTo>
                    <a:cubicBezTo>
                      <a:pt x="22" y="21"/>
                      <a:pt x="21" y="24"/>
                      <a:pt x="21" y="26"/>
                    </a:cubicBezTo>
                    <a:cubicBezTo>
                      <a:pt x="13" y="26"/>
                      <a:pt x="6" y="24"/>
                      <a:pt x="0" y="21"/>
                    </a:cubicBezTo>
                    <a:cubicBezTo>
                      <a:pt x="9" y="29"/>
                      <a:pt x="17" y="38"/>
                      <a:pt x="26" y="46"/>
                    </a:cubicBezTo>
                    <a:cubicBezTo>
                      <a:pt x="26" y="46"/>
                      <a:pt x="27" y="46"/>
                      <a:pt x="27" y="46"/>
                    </a:cubicBezTo>
                    <a:cubicBezTo>
                      <a:pt x="26" y="45"/>
                      <a:pt x="26" y="44"/>
                      <a:pt x="26" y="43"/>
                    </a:cubicBezTo>
                    <a:cubicBezTo>
                      <a:pt x="24" y="35"/>
                      <a:pt x="23" y="27"/>
                      <a:pt x="21" y="18"/>
                    </a:cubicBezTo>
                    <a:moveTo>
                      <a:pt x="17" y="0"/>
                    </a:moveTo>
                    <a:cubicBezTo>
                      <a:pt x="18" y="2"/>
                      <a:pt x="19" y="4"/>
                      <a:pt x="19" y="5"/>
                    </a:cubicBezTo>
                    <a:cubicBezTo>
                      <a:pt x="19" y="4"/>
                      <a:pt x="19" y="2"/>
                      <a:pt x="18" y="1"/>
                    </a:cubicBezTo>
                    <a:cubicBezTo>
                      <a:pt x="18" y="1"/>
                      <a:pt x="18" y="0"/>
                      <a:pt x="17" y="0"/>
                    </a:cubicBezTo>
                  </a:path>
                </a:pathLst>
              </a:custGeom>
              <a:solidFill>
                <a:srgbClr val="8178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622" name="Freeform 5877">
                <a:extLst>
                  <a:ext uri="{FF2B5EF4-FFF2-40B4-BE49-F238E27FC236}">
                    <a16:creationId xmlns:a16="http://schemas.microsoft.com/office/drawing/2014/main" id="{565ED17A-29D2-404F-8611-E47CBE2D0B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02" y="3366"/>
                <a:ext cx="116" cy="125"/>
              </a:xfrm>
              <a:custGeom>
                <a:avLst/>
                <a:gdLst>
                  <a:gd name="T0" fmla="*/ 0 w 112"/>
                  <a:gd name="T1" fmla="*/ 0 h 121"/>
                  <a:gd name="T2" fmla="*/ 1 w 112"/>
                  <a:gd name="T3" fmla="*/ 2 h 121"/>
                  <a:gd name="T4" fmla="*/ 53 w 112"/>
                  <a:gd name="T5" fmla="*/ 55 h 121"/>
                  <a:gd name="T6" fmla="*/ 79 w 112"/>
                  <a:gd name="T7" fmla="*/ 86 h 121"/>
                  <a:gd name="T8" fmla="*/ 65 w 112"/>
                  <a:gd name="T9" fmla="*/ 80 h 121"/>
                  <a:gd name="T10" fmla="*/ 67 w 112"/>
                  <a:gd name="T11" fmla="*/ 96 h 121"/>
                  <a:gd name="T12" fmla="*/ 103 w 112"/>
                  <a:gd name="T13" fmla="*/ 132 h 121"/>
                  <a:gd name="T14" fmla="*/ 127 w 112"/>
                  <a:gd name="T15" fmla="*/ 137 h 121"/>
                  <a:gd name="T16" fmla="*/ 127 w 112"/>
                  <a:gd name="T17" fmla="*/ 129 h 121"/>
                  <a:gd name="T18" fmla="*/ 125 w 112"/>
                  <a:gd name="T19" fmla="*/ 114 h 121"/>
                  <a:gd name="T20" fmla="*/ 123 w 112"/>
                  <a:gd name="T21" fmla="*/ 107 h 121"/>
                  <a:gd name="T22" fmla="*/ 44 w 112"/>
                  <a:gd name="T23" fmla="*/ 32 h 121"/>
                  <a:gd name="T24" fmla="*/ 0 w 112"/>
                  <a:gd name="T25" fmla="*/ 0 h 12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12" h="121">
                    <a:moveTo>
                      <a:pt x="0" y="0"/>
                    </a:moveTo>
                    <a:cubicBezTo>
                      <a:pt x="0" y="1"/>
                      <a:pt x="1" y="1"/>
                      <a:pt x="1" y="2"/>
                    </a:cubicBezTo>
                    <a:cubicBezTo>
                      <a:pt x="13" y="17"/>
                      <a:pt x="33" y="32"/>
                      <a:pt x="45" y="47"/>
                    </a:cubicBezTo>
                    <a:cubicBezTo>
                      <a:pt x="62" y="57"/>
                      <a:pt x="59" y="66"/>
                      <a:pt x="68" y="75"/>
                    </a:cubicBezTo>
                    <a:cubicBezTo>
                      <a:pt x="68" y="75"/>
                      <a:pt x="64" y="73"/>
                      <a:pt x="57" y="71"/>
                    </a:cubicBezTo>
                    <a:cubicBezTo>
                      <a:pt x="58" y="75"/>
                      <a:pt x="59" y="79"/>
                      <a:pt x="59" y="84"/>
                    </a:cubicBezTo>
                    <a:cubicBezTo>
                      <a:pt x="69" y="94"/>
                      <a:pt x="80" y="105"/>
                      <a:pt x="90" y="116"/>
                    </a:cubicBezTo>
                    <a:cubicBezTo>
                      <a:pt x="96" y="119"/>
                      <a:pt x="103" y="121"/>
                      <a:pt x="111" y="121"/>
                    </a:cubicBezTo>
                    <a:cubicBezTo>
                      <a:pt x="111" y="119"/>
                      <a:pt x="112" y="116"/>
                      <a:pt x="111" y="113"/>
                    </a:cubicBezTo>
                    <a:cubicBezTo>
                      <a:pt x="111" y="109"/>
                      <a:pt x="110" y="105"/>
                      <a:pt x="109" y="100"/>
                    </a:cubicBezTo>
                    <a:cubicBezTo>
                      <a:pt x="109" y="99"/>
                      <a:pt x="108" y="97"/>
                      <a:pt x="107" y="95"/>
                    </a:cubicBezTo>
                    <a:cubicBezTo>
                      <a:pt x="82" y="73"/>
                      <a:pt x="64" y="47"/>
                      <a:pt x="39" y="28"/>
                    </a:cubicBezTo>
                    <a:cubicBezTo>
                      <a:pt x="27" y="18"/>
                      <a:pt x="13" y="9"/>
                      <a:pt x="0" y="0"/>
                    </a:cubicBezTo>
                  </a:path>
                </a:pathLst>
              </a:custGeom>
              <a:solidFill>
                <a:srgbClr val="9890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623" name="Freeform 5878">
                <a:extLst>
                  <a:ext uri="{FF2B5EF4-FFF2-40B4-BE49-F238E27FC236}">
                    <a16:creationId xmlns:a16="http://schemas.microsoft.com/office/drawing/2014/main" id="{9E03DC0F-5AF5-4871-89B4-2928F5DF0E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49" y="3414"/>
                <a:ext cx="23" cy="29"/>
              </a:xfrm>
              <a:custGeom>
                <a:avLst/>
                <a:gdLst>
                  <a:gd name="T0" fmla="*/ 0 w 23"/>
                  <a:gd name="T1" fmla="*/ 0 h 28"/>
                  <a:gd name="T2" fmla="*/ 7 w 23"/>
                  <a:gd name="T3" fmla="*/ 11 h 28"/>
                  <a:gd name="T4" fmla="*/ 12 w 23"/>
                  <a:gd name="T5" fmla="*/ 28 h 28"/>
                  <a:gd name="T6" fmla="*/ 23 w 23"/>
                  <a:gd name="T7" fmla="*/ 32 h 28"/>
                  <a:gd name="T8" fmla="*/ 0 w 23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3" h="28">
                    <a:moveTo>
                      <a:pt x="0" y="0"/>
                    </a:moveTo>
                    <a:cubicBezTo>
                      <a:pt x="3" y="3"/>
                      <a:pt x="6" y="7"/>
                      <a:pt x="7" y="11"/>
                    </a:cubicBezTo>
                    <a:cubicBezTo>
                      <a:pt x="10" y="15"/>
                      <a:pt x="11" y="19"/>
                      <a:pt x="12" y="24"/>
                    </a:cubicBezTo>
                    <a:cubicBezTo>
                      <a:pt x="19" y="26"/>
                      <a:pt x="23" y="28"/>
                      <a:pt x="23" y="28"/>
                    </a:cubicBezTo>
                    <a:cubicBezTo>
                      <a:pt x="14" y="19"/>
                      <a:pt x="17" y="10"/>
                      <a:pt x="0" y="0"/>
                    </a:cubicBezTo>
                  </a:path>
                </a:pathLst>
              </a:custGeom>
              <a:solidFill>
                <a:srgbClr val="BEB9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624" name="Freeform 5879">
                <a:extLst>
                  <a:ext uri="{FF2B5EF4-FFF2-40B4-BE49-F238E27FC236}">
                    <a16:creationId xmlns:a16="http://schemas.microsoft.com/office/drawing/2014/main" id="{96E13B54-B70F-470B-A792-057715ADA1B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988" y="3172"/>
                <a:ext cx="172" cy="394"/>
              </a:xfrm>
              <a:custGeom>
                <a:avLst/>
                <a:gdLst>
                  <a:gd name="T0" fmla="*/ 190 w 166"/>
                  <a:gd name="T1" fmla="*/ 438 h 380"/>
                  <a:gd name="T2" fmla="*/ 190 w 166"/>
                  <a:gd name="T3" fmla="*/ 438 h 380"/>
                  <a:gd name="T4" fmla="*/ 191 w 166"/>
                  <a:gd name="T5" fmla="*/ 440 h 380"/>
                  <a:gd name="T6" fmla="*/ 190 w 166"/>
                  <a:gd name="T7" fmla="*/ 438 h 380"/>
                  <a:gd name="T8" fmla="*/ 87 w 166"/>
                  <a:gd name="T9" fmla="*/ 349 h 380"/>
                  <a:gd name="T10" fmla="*/ 84 w 166"/>
                  <a:gd name="T11" fmla="*/ 355 h 380"/>
                  <a:gd name="T12" fmla="*/ 117 w 166"/>
                  <a:gd name="T13" fmla="*/ 385 h 380"/>
                  <a:gd name="T14" fmla="*/ 154 w 166"/>
                  <a:gd name="T15" fmla="*/ 417 h 380"/>
                  <a:gd name="T16" fmla="*/ 185 w 166"/>
                  <a:gd name="T17" fmla="*/ 435 h 380"/>
                  <a:gd name="T18" fmla="*/ 183 w 166"/>
                  <a:gd name="T19" fmla="*/ 430 h 380"/>
                  <a:gd name="T20" fmla="*/ 180 w 166"/>
                  <a:gd name="T21" fmla="*/ 427 h 380"/>
                  <a:gd name="T22" fmla="*/ 150 w 166"/>
                  <a:gd name="T23" fmla="*/ 403 h 380"/>
                  <a:gd name="T24" fmla="*/ 87 w 166"/>
                  <a:gd name="T25" fmla="*/ 349 h 380"/>
                  <a:gd name="T26" fmla="*/ 31 w 166"/>
                  <a:gd name="T27" fmla="*/ 0 h 380"/>
                  <a:gd name="T28" fmla="*/ 4 w 166"/>
                  <a:gd name="T29" fmla="*/ 13 h 380"/>
                  <a:gd name="T30" fmla="*/ 0 w 166"/>
                  <a:gd name="T31" fmla="*/ 35 h 380"/>
                  <a:gd name="T32" fmla="*/ 31 w 166"/>
                  <a:gd name="T33" fmla="*/ 0 h 38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66" h="380">
                    <a:moveTo>
                      <a:pt x="165" y="379"/>
                    </a:moveTo>
                    <a:cubicBezTo>
                      <a:pt x="165" y="379"/>
                      <a:pt x="165" y="379"/>
                      <a:pt x="165" y="379"/>
                    </a:cubicBezTo>
                    <a:cubicBezTo>
                      <a:pt x="166" y="379"/>
                      <a:pt x="166" y="380"/>
                      <a:pt x="166" y="380"/>
                    </a:cubicBezTo>
                    <a:cubicBezTo>
                      <a:pt x="166" y="380"/>
                      <a:pt x="166" y="379"/>
                      <a:pt x="165" y="379"/>
                    </a:cubicBezTo>
                    <a:moveTo>
                      <a:pt x="75" y="302"/>
                    </a:moveTo>
                    <a:cubicBezTo>
                      <a:pt x="74" y="304"/>
                      <a:pt x="73" y="306"/>
                      <a:pt x="72" y="307"/>
                    </a:cubicBezTo>
                    <a:cubicBezTo>
                      <a:pt x="82" y="316"/>
                      <a:pt x="91" y="325"/>
                      <a:pt x="101" y="333"/>
                    </a:cubicBezTo>
                    <a:cubicBezTo>
                      <a:pt x="112" y="342"/>
                      <a:pt x="123" y="351"/>
                      <a:pt x="134" y="361"/>
                    </a:cubicBezTo>
                    <a:cubicBezTo>
                      <a:pt x="142" y="366"/>
                      <a:pt x="151" y="371"/>
                      <a:pt x="161" y="377"/>
                    </a:cubicBezTo>
                    <a:cubicBezTo>
                      <a:pt x="160" y="375"/>
                      <a:pt x="159" y="374"/>
                      <a:pt x="159" y="372"/>
                    </a:cubicBezTo>
                    <a:cubicBezTo>
                      <a:pt x="158" y="371"/>
                      <a:pt x="157" y="370"/>
                      <a:pt x="156" y="369"/>
                    </a:cubicBezTo>
                    <a:cubicBezTo>
                      <a:pt x="147" y="362"/>
                      <a:pt x="139" y="355"/>
                      <a:pt x="130" y="349"/>
                    </a:cubicBezTo>
                    <a:cubicBezTo>
                      <a:pt x="112" y="335"/>
                      <a:pt x="93" y="319"/>
                      <a:pt x="75" y="302"/>
                    </a:cubicBezTo>
                    <a:moveTo>
                      <a:pt x="27" y="0"/>
                    </a:moveTo>
                    <a:cubicBezTo>
                      <a:pt x="19" y="4"/>
                      <a:pt x="11" y="8"/>
                      <a:pt x="4" y="13"/>
                    </a:cubicBezTo>
                    <a:cubicBezTo>
                      <a:pt x="3" y="19"/>
                      <a:pt x="1" y="25"/>
                      <a:pt x="0" y="31"/>
                    </a:cubicBezTo>
                    <a:cubicBezTo>
                      <a:pt x="8" y="21"/>
                      <a:pt x="17" y="10"/>
                      <a:pt x="27" y="0"/>
                    </a:cubicBezTo>
                  </a:path>
                </a:pathLst>
              </a:custGeom>
              <a:solidFill>
                <a:srgbClr val="5249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625" name="Freeform 5880">
                <a:extLst>
                  <a:ext uri="{FF2B5EF4-FFF2-40B4-BE49-F238E27FC236}">
                    <a16:creationId xmlns:a16="http://schemas.microsoft.com/office/drawing/2014/main" id="{E3F4CB3D-673F-49F4-9A3B-91B7BD424B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3" y="3558"/>
                <a:ext cx="6" cy="7"/>
              </a:xfrm>
              <a:custGeom>
                <a:avLst/>
                <a:gdLst>
                  <a:gd name="T0" fmla="*/ 0 w 6"/>
                  <a:gd name="T1" fmla="*/ 0 h 7"/>
                  <a:gd name="T2" fmla="*/ 2 w 6"/>
                  <a:gd name="T3" fmla="*/ 5 h 7"/>
                  <a:gd name="T4" fmla="*/ 6 w 6"/>
                  <a:gd name="T5" fmla="*/ 7 h 7"/>
                  <a:gd name="T6" fmla="*/ 6 w 6"/>
                  <a:gd name="T7" fmla="*/ 7 h 7"/>
                  <a:gd name="T8" fmla="*/ 0 w 6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7">
                    <a:moveTo>
                      <a:pt x="0" y="0"/>
                    </a:moveTo>
                    <a:cubicBezTo>
                      <a:pt x="0" y="2"/>
                      <a:pt x="1" y="3"/>
                      <a:pt x="2" y="5"/>
                    </a:cubicBezTo>
                    <a:cubicBezTo>
                      <a:pt x="3" y="5"/>
                      <a:pt x="5" y="6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4" y="5"/>
                      <a:pt x="2" y="3"/>
                      <a:pt x="0" y="0"/>
                    </a:cubicBezTo>
                  </a:path>
                </a:pathLst>
              </a:custGeom>
              <a:solidFill>
                <a:srgbClr val="8D85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626" name="Freeform 5881">
                <a:extLst>
                  <a:ext uri="{FF2B5EF4-FFF2-40B4-BE49-F238E27FC236}">
                    <a16:creationId xmlns:a16="http://schemas.microsoft.com/office/drawing/2014/main" id="{4E61FCD7-9844-4EFB-8F84-EE44B7542C3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951" y="3309"/>
                <a:ext cx="115" cy="181"/>
              </a:xfrm>
              <a:custGeom>
                <a:avLst/>
                <a:gdLst>
                  <a:gd name="T0" fmla="*/ 81 w 110"/>
                  <a:gd name="T1" fmla="*/ 145 h 175"/>
                  <a:gd name="T2" fmla="*/ 98 w 110"/>
                  <a:gd name="T3" fmla="*/ 171 h 175"/>
                  <a:gd name="T4" fmla="*/ 128 w 110"/>
                  <a:gd name="T5" fmla="*/ 200 h 175"/>
                  <a:gd name="T6" fmla="*/ 131 w 110"/>
                  <a:gd name="T7" fmla="*/ 194 h 175"/>
                  <a:gd name="T8" fmla="*/ 81 w 110"/>
                  <a:gd name="T9" fmla="*/ 145 h 175"/>
                  <a:gd name="T10" fmla="*/ 0 w 110"/>
                  <a:gd name="T11" fmla="*/ 0 h 175"/>
                  <a:gd name="T12" fmla="*/ 0 w 110"/>
                  <a:gd name="T13" fmla="*/ 4 h 175"/>
                  <a:gd name="T14" fmla="*/ 1 w 110"/>
                  <a:gd name="T15" fmla="*/ 5 h 175"/>
                  <a:gd name="T16" fmla="*/ 0 w 110"/>
                  <a:gd name="T17" fmla="*/ 0 h 17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10" h="175">
                    <a:moveTo>
                      <a:pt x="68" y="127"/>
                    </a:moveTo>
                    <a:cubicBezTo>
                      <a:pt x="71" y="135"/>
                      <a:pt x="76" y="142"/>
                      <a:pt x="82" y="150"/>
                    </a:cubicBezTo>
                    <a:cubicBezTo>
                      <a:pt x="90" y="159"/>
                      <a:pt x="98" y="167"/>
                      <a:pt x="107" y="175"/>
                    </a:cubicBezTo>
                    <a:cubicBezTo>
                      <a:pt x="108" y="174"/>
                      <a:pt x="109" y="172"/>
                      <a:pt x="110" y="170"/>
                    </a:cubicBezTo>
                    <a:cubicBezTo>
                      <a:pt x="95" y="157"/>
                      <a:pt x="81" y="142"/>
                      <a:pt x="68" y="127"/>
                    </a:cubicBezTo>
                    <a:moveTo>
                      <a:pt x="0" y="0"/>
                    </a:moveTo>
                    <a:cubicBezTo>
                      <a:pt x="0" y="2"/>
                      <a:pt x="0" y="3"/>
                      <a:pt x="0" y="4"/>
                    </a:cubicBezTo>
                    <a:cubicBezTo>
                      <a:pt x="0" y="4"/>
                      <a:pt x="1" y="5"/>
                      <a:pt x="1" y="5"/>
                    </a:cubicBezTo>
                    <a:cubicBezTo>
                      <a:pt x="1" y="3"/>
                      <a:pt x="0" y="2"/>
                      <a:pt x="0" y="0"/>
                    </a:cubicBezTo>
                  </a:path>
                </a:pathLst>
              </a:custGeom>
              <a:solidFill>
                <a:srgbClr val="8D85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627" name="Freeform 5882">
                <a:extLst>
                  <a:ext uri="{FF2B5EF4-FFF2-40B4-BE49-F238E27FC236}">
                    <a16:creationId xmlns:a16="http://schemas.microsoft.com/office/drawing/2014/main" id="{88BC0C56-7A2B-47B1-ADB8-B45FF459BC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4" y="3711"/>
                <a:ext cx="20" cy="13"/>
              </a:xfrm>
              <a:custGeom>
                <a:avLst/>
                <a:gdLst>
                  <a:gd name="T0" fmla="*/ 8 w 20"/>
                  <a:gd name="T1" fmla="*/ 0 h 12"/>
                  <a:gd name="T2" fmla="*/ 0 w 20"/>
                  <a:gd name="T3" fmla="*/ 16 h 12"/>
                  <a:gd name="T4" fmla="*/ 20 w 20"/>
                  <a:gd name="T5" fmla="*/ 13 h 12"/>
                  <a:gd name="T6" fmla="*/ 8 w 20"/>
                  <a:gd name="T7" fmla="*/ 0 h 1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0" h="12">
                    <a:moveTo>
                      <a:pt x="8" y="0"/>
                    </a:moveTo>
                    <a:cubicBezTo>
                      <a:pt x="7" y="4"/>
                      <a:pt x="5" y="8"/>
                      <a:pt x="0" y="12"/>
                    </a:cubicBezTo>
                    <a:cubicBezTo>
                      <a:pt x="7" y="11"/>
                      <a:pt x="13" y="10"/>
                      <a:pt x="20" y="9"/>
                    </a:cubicBezTo>
                    <a:cubicBezTo>
                      <a:pt x="16" y="6"/>
                      <a:pt x="12" y="3"/>
                      <a:pt x="8" y="0"/>
                    </a:cubicBezTo>
                  </a:path>
                </a:pathLst>
              </a:custGeom>
              <a:solidFill>
                <a:srgbClr val="766C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628" name="Freeform 5883">
                <a:extLst>
                  <a:ext uri="{FF2B5EF4-FFF2-40B4-BE49-F238E27FC236}">
                    <a16:creationId xmlns:a16="http://schemas.microsoft.com/office/drawing/2014/main" id="{BF7F3F94-3CEE-4392-8E79-934F10A6AB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2" y="3685"/>
                <a:ext cx="131" cy="35"/>
              </a:xfrm>
              <a:custGeom>
                <a:avLst/>
                <a:gdLst>
                  <a:gd name="T0" fmla="*/ 0 w 126"/>
                  <a:gd name="T1" fmla="*/ 0 h 34"/>
                  <a:gd name="T2" fmla="*/ 23 w 126"/>
                  <a:gd name="T3" fmla="*/ 29 h 34"/>
                  <a:gd name="T4" fmla="*/ 35 w 126"/>
                  <a:gd name="T5" fmla="*/ 38 h 34"/>
                  <a:gd name="T6" fmla="*/ 147 w 126"/>
                  <a:gd name="T7" fmla="*/ 6 h 34"/>
                  <a:gd name="T8" fmla="*/ 109 w 126"/>
                  <a:gd name="T9" fmla="*/ 2 h 34"/>
                  <a:gd name="T10" fmla="*/ 90 w 126"/>
                  <a:gd name="T11" fmla="*/ 2 h 34"/>
                  <a:gd name="T12" fmla="*/ 66 w 126"/>
                  <a:gd name="T13" fmla="*/ 2 h 34"/>
                  <a:gd name="T14" fmla="*/ 47 w 126"/>
                  <a:gd name="T15" fmla="*/ 2 h 34"/>
                  <a:gd name="T16" fmla="*/ 0 w 126"/>
                  <a:gd name="T17" fmla="*/ 0 h 3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26" h="34">
                    <a:moveTo>
                      <a:pt x="0" y="0"/>
                    </a:moveTo>
                    <a:cubicBezTo>
                      <a:pt x="12" y="8"/>
                      <a:pt x="19" y="16"/>
                      <a:pt x="19" y="25"/>
                    </a:cubicBezTo>
                    <a:cubicBezTo>
                      <a:pt x="23" y="28"/>
                      <a:pt x="27" y="31"/>
                      <a:pt x="31" y="34"/>
                    </a:cubicBezTo>
                    <a:cubicBezTo>
                      <a:pt x="69" y="26"/>
                      <a:pt x="109" y="14"/>
                      <a:pt x="126" y="6"/>
                    </a:cubicBezTo>
                    <a:cubicBezTo>
                      <a:pt x="116" y="4"/>
                      <a:pt x="105" y="3"/>
                      <a:pt x="93" y="2"/>
                    </a:cubicBezTo>
                    <a:cubicBezTo>
                      <a:pt x="88" y="2"/>
                      <a:pt x="83" y="2"/>
                      <a:pt x="78" y="2"/>
                    </a:cubicBezTo>
                    <a:cubicBezTo>
                      <a:pt x="71" y="2"/>
                      <a:pt x="64" y="2"/>
                      <a:pt x="57" y="2"/>
                    </a:cubicBezTo>
                    <a:cubicBezTo>
                      <a:pt x="51" y="2"/>
                      <a:pt x="45" y="2"/>
                      <a:pt x="39" y="2"/>
                    </a:cubicBezTo>
                    <a:cubicBezTo>
                      <a:pt x="26" y="2"/>
                      <a:pt x="12" y="2"/>
                      <a:pt x="0" y="0"/>
                    </a:cubicBezTo>
                  </a:path>
                </a:pathLst>
              </a:custGeom>
              <a:solidFill>
                <a:srgbClr val="A7A0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629" name="Freeform 5884">
                <a:extLst>
                  <a:ext uri="{FF2B5EF4-FFF2-40B4-BE49-F238E27FC236}">
                    <a16:creationId xmlns:a16="http://schemas.microsoft.com/office/drawing/2014/main" id="{1F7D045A-9942-4070-A049-6E61C7CE0C9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935" y="3185"/>
                <a:ext cx="57" cy="110"/>
              </a:xfrm>
              <a:custGeom>
                <a:avLst/>
                <a:gdLst>
                  <a:gd name="T0" fmla="*/ 38 w 55"/>
                  <a:gd name="T1" fmla="*/ 57 h 106"/>
                  <a:gd name="T2" fmla="*/ 28 w 55"/>
                  <a:gd name="T3" fmla="*/ 57 h 106"/>
                  <a:gd name="T4" fmla="*/ 21 w 55"/>
                  <a:gd name="T5" fmla="*/ 64 h 106"/>
                  <a:gd name="T6" fmla="*/ 13 w 55"/>
                  <a:gd name="T7" fmla="*/ 74 h 106"/>
                  <a:gd name="T8" fmla="*/ 12 w 55"/>
                  <a:gd name="T9" fmla="*/ 68 h 106"/>
                  <a:gd name="T10" fmla="*/ 1 w 55"/>
                  <a:gd name="T11" fmla="*/ 83 h 106"/>
                  <a:gd name="T12" fmla="*/ 1 w 55"/>
                  <a:gd name="T13" fmla="*/ 106 h 106"/>
                  <a:gd name="T14" fmla="*/ 20 w 55"/>
                  <a:gd name="T15" fmla="*/ 122 h 106"/>
                  <a:gd name="T16" fmla="*/ 38 w 55"/>
                  <a:gd name="T17" fmla="*/ 59 h 106"/>
                  <a:gd name="T18" fmla="*/ 38 w 55"/>
                  <a:gd name="T19" fmla="*/ 57 h 106"/>
                  <a:gd name="T20" fmla="*/ 63 w 55"/>
                  <a:gd name="T21" fmla="*/ 0 h 106"/>
                  <a:gd name="T22" fmla="*/ 25 w 55"/>
                  <a:gd name="T23" fmla="*/ 34 h 106"/>
                  <a:gd name="T24" fmla="*/ 31 w 55"/>
                  <a:gd name="T25" fmla="*/ 33 h 106"/>
                  <a:gd name="T26" fmla="*/ 38 w 55"/>
                  <a:gd name="T27" fmla="*/ 27 h 106"/>
                  <a:gd name="T28" fmla="*/ 35 w 55"/>
                  <a:gd name="T29" fmla="*/ 33 h 106"/>
                  <a:gd name="T30" fmla="*/ 53 w 55"/>
                  <a:gd name="T31" fmla="*/ 32 h 106"/>
                  <a:gd name="T32" fmla="*/ 59 w 55"/>
                  <a:gd name="T33" fmla="*/ 22 h 106"/>
                  <a:gd name="T34" fmla="*/ 63 w 55"/>
                  <a:gd name="T35" fmla="*/ 0 h 10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55" h="106">
                    <a:moveTo>
                      <a:pt x="34" y="49"/>
                    </a:moveTo>
                    <a:cubicBezTo>
                      <a:pt x="31" y="49"/>
                      <a:pt x="27" y="49"/>
                      <a:pt x="24" y="49"/>
                    </a:cubicBezTo>
                    <a:cubicBezTo>
                      <a:pt x="22" y="51"/>
                      <a:pt x="19" y="54"/>
                      <a:pt x="17" y="56"/>
                    </a:cubicBezTo>
                    <a:cubicBezTo>
                      <a:pt x="13" y="64"/>
                      <a:pt x="13" y="64"/>
                      <a:pt x="13" y="64"/>
                    </a:cubicBezTo>
                    <a:cubicBezTo>
                      <a:pt x="12" y="63"/>
                      <a:pt x="12" y="62"/>
                      <a:pt x="12" y="60"/>
                    </a:cubicBezTo>
                    <a:cubicBezTo>
                      <a:pt x="8" y="64"/>
                      <a:pt x="4" y="67"/>
                      <a:pt x="1" y="71"/>
                    </a:cubicBezTo>
                    <a:cubicBezTo>
                      <a:pt x="0" y="78"/>
                      <a:pt x="0" y="85"/>
                      <a:pt x="1" y="91"/>
                    </a:cubicBezTo>
                    <a:cubicBezTo>
                      <a:pt x="5" y="96"/>
                      <a:pt x="10" y="101"/>
                      <a:pt x="16" y="106"/>
                    </a:cubicBezTo>
                    <a:cubicBezTo>
                      <a:pt x="16" y="86"/>
                      <a:pt x="22" y="68"/>
                      <a:pt x="34" y="51"/>
                    </a:cubicBezTo>
                    <a:cubicBezTo>
                      <a:pt x="34" y="50"/>
                      <a:pt x="34" y="49"/>
                      <a:pt x="34" y="49"/>
                    </a:cubicBezTo>
                    <a:moveTo>
                      <a:pt x="55" y="0"/>
                    </a:moveTo>
                    <a:cubicBezTo>
                      <a:pt x="40" y="9"/>
                      <a:pt x="29" y="19"/>
                      <a:pt x="21" y="30"/>
                    </a:cubicBezTo>
                    <a:cubicBezTo>
                      <a:pt x="23" y="29"/>
                      <a:pt x="25" y="29"/>
                      <a:pt x="27" y="29"/>
                    </a:cubicBezTo>
                    <a:cubicBezTo>
                      <a:pt x="30" y="27"/>
                      <a:pt x="32" y="25"/>
                      <a:pt x="34" y="23"/>
                    </a:cubicBezTo>
                    <a:cubicBezTo>
                      <a:pt x="31" y="29"/>
                      <a:pt x="31" y="29"/>
                      <a:pt x="31" y="29"/>
                    </a:cubicBezTo>
                    <a:cubicBezTo>
                      <a:pt x="36" y="28"/>
                      <a:pt x="40" y="28"/>
                      <a:pt x="45" y="28"/>
                    </a:cubicBezTo>
                    <a:cubicBezTo>
                      <a:pt x="47" y="25"/>
                      <a:pt x="49" y="21"/>
                      <a:pt x="51" y="18"/>
                    </a:cubicBezTo>
                    <a:cubicBezTo>
                      <a:pt x="52" y="12"/>
                      <a:pt x="54" y="6"/>
                      <a:pt x="55" y="0"/>
                    </a:cubicBezTo>
                  </a:path>
                </a:pathLst>
              </a:custGeom>
              <a:solidFill>
                <a:srgbClr val="6057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630" name="Freeform 5885">
                <a:extLst>
                  <a:ext uri="{FF2B5EF4-FFF2-40B4-BE49-F238E27FC236}">
                    <a16:creationId xmlns:a16="http://schemas.microsoft.com/office/drawing/2014/main" id="{ABD25AA6-D9DC-4243-8B0A-97CD87DA122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955" y="3214"/>
                <a:ext cx="27" cy="22"/>
              </a:xfrm>
              <a:custGeom>
                <a:avLst/>
                <a:gdLst>
                  <a:gd name="T0" fmla="*/ 8 w 26"/>
                  <a:gd name="T1" fmla="*/ 1 h 21"/>
                  <a:gd name="T2" fmla="*/ 2 w 26"/>
                  <a:gd name="T3" fmla="*/ 2 h 21"/>
                  <a:gd name="T4" fmla="*/ 0 w 26"/>
                  <a:gd name="T5" fmla="*/ 4 h 21"/>
                  <a:gd name="T6" fmla="*/ 0 w 26"/>
                  <a:gd name="T7" fmla="*/ 5 h 21"/>
                  <a:gd name="T8" fmla="*/ 8 w 26"/>
                  <a:gd name="T9" fmla="*/ 1 h 21"/>
                  <a:gd name="T10" fmla="*/ 30 w 26"/>
                  <a:gd name="T11" fmla="*/ 0 h 21"/>
                  <a:gd name="T12" fmla="*/ 12 w 26"/>
                  <a:gd name="T13" fmla="*/ 1 h 21"/>
                  <a:gd name="T14" fmla="*/ 7 w 26"/>
                  <a:gd name="T15" fmla="*/ 15 h 21"/>
                  <a:gd name="T16" fmla="*/ 9 w 26"/>
                  <a:gd name="T17" fmla="*/ 15 h 21"/>
                  <a:gd name="T18" fmla="*/ 5 w 26"/>
                  <a:gd name="T19" fmla="*/ 25 h 21"/>
                  <a:gd name="T20" fmla="*/ 19 w 26"/>
                  <a:gd name="T21" fmla="*/ 25 h 21"/>
                  <a:gd name="T22" fmla="*/ 30 w 26"/>
                  <a:gd name="T23" fmla="*/ 0 h 21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26" h="21">
                    <a:moveTo>
                      <a:pt x="8" y="1"/>
                    </a:moveTo>
                    <a:cubicBezTo>
                      <a:pt x="6" y="1"/>
                      <a:pt x="4" y="1"/>
                      <a:pt x="2" y="2"/>
                    </a:cubicBezTo>
                    <a:cubicBezTo>
                      <a:pt x="1" y="2"/>
                      <a:pt x="1" y="3"/>
                      <a:pt x="0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3" y="4"/>
                      <a:pt x="6" y="3"/>
                      <a:pt x="8" y="1"/>
                    </a:cubicBezTo>
                    <a:moveTo>
                      <a:pt x="26" y="0"/>
                    </a:moveTo>
                    <a:cubicBezTo>
                      <a:pt x="21" y="0"/>
                      <a:pt x="17" y="0"/>
                      <a:pt x="12" y="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7" y="11"/>
                      <a:pt x="8" y="11"/>
                      <a:pt x="9" y="11"/>
                    </a:cubicBezTo>
                    <a:cubicBezTo>
                      <a:pt x="9" y="15"/>
                      <a:pt x="7" y="18"/>
                      <a:pt x="5" y="21"/>
                    </a:cubicBezTo>
                    <a:cubicBezTo>
                      <a:pt x="8" y="21"/>
                      <a:pt x="12" y="21"/>
                      <a:pt x="15" y="21"/>
                    </a:cubicBezTo>
                    <a:cubicBezTo>
                      <a:pt x="18" y="14"/>
                      <a:pt x="21" y="7"/>
                      <a:pt x="26" y="0"/>
                    </a:cubicBezTo>
                  </a:path>
                </a:pathLst>
              </a:custGeom>
              <a:solidFill>
                <a:srgbClr val="9890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631" name="Freeform 5886">
                <a:extLst>
                  <a:ext uri="{FF2B5EF4-FFF2-40B4-BE49-F238E27FC236}">
                    <a16:creationId xmlns:a16="http://schemas.microsoft.com/office/drawing/2014/main" id="{FD6FD05C-BFD7-4711-8C3E-FD4657B2A0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4" y="3218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1 h 2"/>
                  <a:gd name="T6" fmla="*/ 1 w 1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</a:path>
                </a:pathLst>
              </a:custGeom>
              <a:solidFill>
                <a:srgbClr val="BEB9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632" name="Freeform 5887">
                <a:extLst>
                  <a:ext uri="{FF2B5EF4-FFF2-40B4-BE49-F238E27FC236}">
                    <a16:creationId xmlns:a16="http://schemas.microsoft.com/office/drawing/2014/main" id="{313BFBE1-10F7-4B6F-8C9D-001CA342B3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8" y="3203"/>
                <a:ext cx="88" cy="47"/>
              </a:xfrm>
              <a:custGeom>
                <a:avLst/>
                <a:gdLst>
                  <a:gd name="T0" fmla="*/ 97 w 85"/>
                  <a:gd name="T1" fmla="*/ 0 h 46"/>
                  <a:gd name="T2" fmla="*/ 10 w 85"/>
                  <a:gd name="T3" fmla="*/ 43 h 46"/>
                  <a:gd name="T4" fmla="*/ 0 w 85"/>
                  <a:gd name="T5" fmla="*/ 50 h 46"/>
                  <a:gd name="T6" fmla="*/ 94 w 85"/>
                  <a:gd name="T7" fmla="*/ 21 h 46"/>
                  <a:gd name="T8" fmla="*/ 95 w 85"/>
                  <a:gd name="T9" fmla="*/ 20 h 46"/>
                  <a:gd name="T10" fmla="*/ 97 w 85"/>
                  <a:gd name="T11" fmla="*/ 0 h 4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85" h="46">
                    <a:moveTo>
                      <a:pt x="85" y="0"/>
                    </a:moveTo>
                    <a:cubicBezTo>
                      <a:pt x="59" y="12"/>
                      <a:pt x="34" y="24"/>
                      <a:pt x="10" y="39"/>
                    </a:cubicBezTo>
                    <a:cubicBezTo>
                      <a:pt x="6" y="41"/>
                      <a:pt x="3" y="44"/>
                      <a:pt x="0" y="46"/>
                    </a:cubicBezTo>
                    <a:cubicBezTo>
                      <a:pt x="21" y="36"/>
                      <a:pt x="50" y="27"/>
                      <a:pt x="82" y="21"/>
                    </a:cubicBezTo>
                    <a:cubicBezTo>
                      <a:pt x="82" y="21"/>
                      <a:pt x="83" y="21"/>
                      <a:pt x="83" y="20"/>
                    </a:cubicBezTo>
                    <a:cubicBezTo>
                      <a:pt x="81" y="13"/>
                      <a:pt x="82" y="6"/>
                      <a:pt x="85" y="0"/>
                    </a:cubicBezTo>
                  </a:path>
                </a:pathLst>
              </a:custGeom>
              <a:solidFill>
                <a:srgbClr val="423A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633" name="Freeform 5888">
                <a:extLst>
                  <a:ext uri="{FF2B5EF4-FFF2-40B4-BE49-F238E27FC236}">
                    <a16:creationId xmlns:a16="http://schemas.microsoft.com/office/drawing/2014/main" id="{DC046436-51FF-4F85-97C3-E77E09CACC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5" y="3225"/>
                <a:ext cx="108" cy="56"/>
              </a:xfrm>
              <a:custGeom>
                <a:avLst/>
                <a:gdLst>
                  <a:gd name="T0" fmla="*/ 120 w 104"/>
                  <a:gd name="T1" fmla="*/ 0 h 54"/>
                  <a:gd name="T2" fmla="*/ 26 w 104"/>
                  <a:gd name="T3" fmla="*/ 29 h 54"/>
                  <a:gd name="T4" fmla="*/ 0 w 104"/>
                  <a:gd name="T5" fmla="*/ 62 h 54"/>
                  <a:gd name="T6" fmla="*/ 2 w 104"/>
                  <a:gd name="T7" fmla="*/ 61 h 54"/>
                  <a:gd name="T8" fmla="*/ 82 w 104"/>
                  <a:gd name="T9" fmla="*/ 23 h 54"/>
                  <a:gd name="T10" fmla="*/ 112 w 104"/>
                  <a:gd name="T11" fmla="*/ 9 h 54"/>
                  <a:gd name="T12" fmla="*/ 120 w 104"/>
                  <a:gd name="T13" fmla="*/ 0 h 5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4" h="54">
                    <a:moveTo>
                      <a:pt x="104" y="0"/>
                    </a:moveTo>
                    <a:cubicBezTo>
                      <a:pt x="72" y="6"/>
                      <a:pt x="43" y="15"/>
                      <a:pt x="22" y="25"/>
                    </a:cubicBezTo>
                    <a:cubicBezTo>
                      <a:pt x="6" y="36"/>
                      <a:pt x="0" y="45"/>
                      <a:pt x="0" y="54"/>
                    </a:cubicBezTo>
                    <a:cubicBezTo>
                      <a:pt x="0" y="54"/>
                      <a:pt x="1" y="53"/>
                      <a:pt x="2" y="53"/>
                    </a:cubicBezTo>
                    <a:cubicBezTo>
                      <a:pt x="26" y="42"/>
                      <a:pt x="47" y="30"/>
                      <a:pt x="70" y="19"/>
                    </a:cubicBezTo>
                    <a:cubicBezTo>
                      <a:pt x="79" y="15"/>
                      <a:pt x="88" y="11"/>
                      <a:pt x="96" y="9"/>
                    </a:cubicBezTo>
                    <a:cubicBezTo>
                      <a:pt x="99" y="6"/>
                      <a:pt x="101" y="3"/>
                      <a:pt x="104" y="0"/>
                    </a:cubicBezTo>
                  </a:path>
                </a:pathLst>
              </a:custGeom>
              <a:solidFill>
                <a:srgbClr val="8178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634" name="Freeform 5889">
                <a:extLst>
                  <a:ext uri="{FF2B5EF4-FFF2-40B4-BE49-F238E27FC236}">
                    <a16:creationId xmlns:a16="http://schemas.microsoft.com/office/drawing/2014/main" id="{62282896-7B55-42B0-BEFE-49C5B0B67F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6" y="3220"/>
                <a:ext cx="8" cy="6"/>
              </a:xfrm>
              <a:custGeom>
                <a:avLst/>
                <a:gdLst>
                  <a:gd name="T0" fmla="*/ 11 w 7"/>
                  <a:gd name="T1" fmla="*/ 0 h 5"/>
                  <a:gd name="T2" fmla="*/ 2 w 7"/>
                  <a:gd name="T3" fmla="*/ 2 h 5"/>
                  <a:gd name="T4" fmla="*/ 0 w 7"/>
                  <a:gd name="T5" fmla="*/ 10 h 5"/>
                  <a:gd name="T6" fmla="*/ 8 w 7"/>
                  <a:gd name="T7" fmla="*/ 10 h 5"/>
                  <a:gd name="T8" fmla="*/ 11 w 7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" h="5">
                    <a:moveTo>
                      <a:pt x="7" y="0"/>
                    </a:moveTo>
                    <a:cubicBezTo>
                      <a:pt x="5" y="0"/>
                      <a:pt x="4" y="1"/>
                      <a:pt x="2" y="2"/>
                    </a:cubicBezTo>
                    <a:cubicBezTo>
                      <a:pt x="1" y="3"/>
                      <a:pt x="1" y="4"/>
                      <a:pt x="0" y="5"/>
                    </a:cubicBezTo>
                    <a:cubicBezTo>
                      <a:pt x="2" y="5"/>
                      <a:pt x="3" y="5"/>
                      <a:pt x="4" y="5"/>
                    </a:cubicBezTo>
                    <a:cubicBezTo>
                      <a:pt x="5" y="3"/>
                      <a:pt x="6" y="1"/>
                      <a:pt x="7" y="0"/>
                    </a:cubicBezTo>
                  </a:path>
                </a:pathLst>
              </a:custGeom>
              <a:solidFill>
                <a:srgbClr val="BEB9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635" name="Freeform 5890">
                <a:extLst>
                  <a:ext uri="{FF2B5EF4-FFF2-40B4-BE49-F238E27FC236}">
                    <a16:creationId xmlns:a16="http://schemas.microsoft.com/office/drawing/2014/main" id="{05F3BF84-FB45-457E-A3EF-CF6CACA98F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9" y="3425"/>
                <a:ext cx="486" cy="302"/>
              </a:xfrm>
              <a:custGeom>
                <a:avLst/>
                <a:gdLst>
                  <a:gd name="T0" fmla="*/ 0 w 469"/>
                  <a:gd name="T1" fmla="*/ 0 h 291"/>
                  <a:gd name="T2" fmla="*/ 3 w 469"/>
                  <a:gd name="T3" fmla="*/ 3 h 291"/>
                  <a:gd name="T4" fmla="*/ 128 w 469"/>
                  <a:gd name="T5" fmla="*/ 115 h 291"/>
                  <a:gd name="T6" fmla="*/ 298 w 469"/>
                  <a:gd name="T7" fmla="*/ 216 h 291"/>
                  <a:gd name="T8" fmla="*/ 452 w 469"/>
                  <a:gd name="T9" fmla="*/ 302 h 291"/>
                  <a:gd name="T10" fmla="*/ 520 w 469"/>
                  <a:gd name="T11" fmla="*/ 337 h 291"/>
                  <a:gd name="T12" fmla="*/ 528 w 469"/>
                  <a:gd name="T13" fmla="*/ 337 h 291"/>
                  <a:gd name="T14" fmla="*/ 541 w 469"/>
                  <a:gd name="T15" fmla="*/ 336 h 291"/>
                  <a:gd name="T16" fmla="*/ 488 w 469"/>
                  <a:gd name="T17" fmla="*/ 303 h 291"/>
                  <a:gd name="T18" fmla="*/ 388 w 469"/>
                  <a:gd name="T19" fmla="*/ 241 h 291"/>
                  <a:gd name="T20" fmla="*/ 381 w 469"/>
                  <a:gd name="T21" fmla="*/ 240 h 291"/>
                  <a:gd name="T22" fmla="*/ 256 w 469"/>
                  <a:gd name="T23" fmla="*/ 179 h 291"/>
                  <a:gd name="T24" fmla="*/ 256 w 469"/>
                  <a:gd name="T25" fmla="*/ 179 h 291"/>
                  <a:gd name="T26" fmla="*/ 191 w 469"/>
                  <a:gd name="T27" fmla="*/ 147 h 291"/>
                  <a:gd name="T28" fmla="*/ 127 w 469"/>
                  <a:gd name="T29" fmla="*/ 106 h 291"/>
                  <a:gd name="T30" fmla="*/ 105 w 469"/>
                  <a:gd name="T31" fmla="*/ 61 h 291"/>
                  <a:gd name="T32" fmla="*/ 83 w 469"/>
                  <a:gd name="T33" fmla="*/ 40 h 291"/>
                  <a:gd name="T34" fmla="*/ 76 w 469"/>
                  <a:gd name="T35" fmla="*/ 37 h 291"/>
                  <a:gd name="T36" fmla="*/ 40 w 469"/>
                  <a:gd name="T37" fmla="*/ 21 h 291"/>
                  <a:gd name="T38" fmla="*/ 13 w 469"/>
                  <a:gd name="T39" fmla="*/ 8 h 291"/>
                  <a:gd name="T40" fmla="*/ 0 w 469"/>
                  <a:gd name="T41" fmla="*/ 0 h 29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469" h="291">
                    <a:moveTo>
                      <a:pt x="0" y="0"/>
                    </a:moveTo>
                    <a:cubicBezTo>
                      <a:pt x="1" y="1"/>
                      <a:pt x="2" y="2"/>
                      <a:pt x="3" y="3"/>
                    </a:cubicBezTo>
                    <a:cubicBezTo>
                      <a:pt x="34" y="39"/>
                      <a:pt x="60" y="70"/>
                      <a:pt x="112" y="99"/>
                    </a:cubicBezTo>
                    <a:cubicBezTo>
                      <a:pt x="163" y="128"/>
                      <a:pt x="214" y="154"/>
                      <a:pt x="259" y="186"/>
                    </a:cubicBezTo>
                    <a:cubicBezTo>
                      <a:pt x="299" y="214"/>
                      <a:pt x="350" y="234"/>
                      <a:pt x="392" y="260"/>
                    </a:cubicBezTo>
                    <a:cubicBezTo>
                      <a:pt x="410" y="271"/>
                      <a:pt x="420" y="288"/>
                      <a:pt x="451" y="291"/>
                    </a:cubicBezTo>
                    <a:cubicBezTo>
                      <a:pt x="453" y="291"/>
                      <a:pt x="455" y="291"/>
                      <a:pt x="458" y="291"/>
                    </a:cubicBezTo>
                    <a:cubicBezTo>
                      <a:pt x="461" y="291"/>
                      <a:pt x="465" y="291"/>
                      <a:pt x="469" y="290"/>
                    </a:cubicBezTo>
                    <a:cubicBezTo>
                      <a:pt x="451" y="280"/>
                      <a:pt x="435" y="268"/>
                      <a:pt x="424" y="261"/>
                    </a:cubicBezTo>
                    <a:cubicBezTo>
                      <a:pt x="397" y="243"/>
                      <a:pt x="366" y="225"/>
                      <a:pt x="336" y="208"/>
                    </a:cubicBezTo>
                    <a:cubicBezTo>
                      <a:pt x="334" y="207"/>
                      <a:pt x="332" y="207"/>
                      <a:pt x="331" y="207"/>
                    </a:cubicBezTo>
                    <a:cubicBezTo>
                      <a:pt x="289" y="198"/>
                      <a:pt x="253" y="177"/>
                      <a:pt x="222" y="154"/>
                    </a:cubicBezTo>
                    <a:cubicBezTo>
                      <a:pt x="222" y="154"/>
                      <a:pt x="222" y="154"/>
                      <a:pt x="222" y="154"/>
                    </a:cubicBezTo>
                    <a:cubicBezTo>
                      <a:pt x="201" y="145"/>
                      <a:pt x="183" y="138"/>
                      <a:pt x="166" y="127"/>
                    </a:cubicBezTo>
                    <a:cubicBezTo>
                      <a:pt x="147" y="115"/>
                      <a:pt x="125" y="104"/>
                      <a:pt x="111" y="91"/>
                    </a:cubicBezTo>
                    <a:cubicBezTo>
                      <a:pt x="99" y="78"/>
                      <a:pt x="100" y="65"/>
                      <a:pt x="91" y="53"/>
                    </a:cubicBezTo>
                    <a:cubicBezTo>
                      <a:pt x="86" y="46"/>
                      <a:pt x="79" y="41"/>
                      <a:pt x="71" y="36"/>
                    </a:cubicBezTo>
                    <a:cubicBezTo>
                      <a:pt x="69" y="35"/>
                      <a:pt x="67" y="34"/>
                      <a:pt x="66" y="33"/>
                    </a:cubicBezTo>
                    <a:cubicBezTo>
                      <a:pt x="56" y="28"/>
                      <a:pt x="46" y="23"/>
                      <a:pt x="36" y="17"/>
                    </a:cubicBezTo>
                    <a:cubicBezTo>
                      <a:pt x="28" y="15"/>
                      <a:pt x="20" y="13"/>
                      <a:pt x="13" y="8"/>
                    </a:cubicBezTo>
                    <a:cubicBezTo>
                      <a:pt x="8" y="6"/>
                      <a:pt x="4" y="3"/>
                      <a:pt x="0" y="0"/>
                    </a:cubicBezTo>
                  </a:path>
                </a:pathLst>
              </a:custGeom>
              <a:solidFill>
                <a:srgbClr val="423A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636" name="Freeform 5891">
                <a:extLst>
                  <a:ext uri="{FF2B5EF4-FFF2-40B4-BE49-F238E27FC236}">
                    <a16:creationId xmlns:a16="http://schemas.microsoft.com/office/drawing/2014/main" id="{FD769CDC-736E-4FF0-B40D-B3029DBFC12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906" y="3442"/>
                <a:ext cx="350" cy="199"/>
              </a:xfrm>
              <a:custGeom>
                <a:avLst/>
                <a:gdLst>
                  <a:gd name="T0" fmla="*/ 339 w 338"/>
                  <a:gd name="T1" fmla="*/ 224 h 191"/>
                  <a:gd name="T2" fmla="*/ 345 w 338"/>
                  <a:gd name="T3" fmla="*/ 225 h 191"/>
                  <a:gd name="T4" fmla="*/ 344 w 338"/>
                  <a:gd name="T5" fmla="*/ 224 h 191"/>
                  <a:gd name="T6" fmla="*/ 339 w 338"/>
                  <a:gd name="T7" fmla="*/ 224 h 191"/>
                  <a:gd name="T8" fmla="*/ 371 w 338"/>
                  <a:gd name="T9" fmla="*/ 217 h 191"/>
                  <a:gd name="T10" fmla="*/ 371 w 338"/>
                  <a:gd name="T11" fmla="*/ 218 h 191"/>
                  <a:gd name="T12" fmla="*/ 374 w 338"/>
                  <a:gd name="T13" fmla="*/ 219 h 191"/>
                  <a:gd name="T14" fmla="*/ 371 w 338"/>
                  <a:gd name="T15" fmla="*/ 217 h 191"/>
                  <a:gd name="T16" fmla="*/ 379 w 338"/>
                  <a:gd name="T17" fmla="*/ 214 h 191"/>
                  <a:gd name="T18" fmla="*/ 379 w 338"/>
                  <a:gd name="T19" fmla="*/ 219 h 191"/>
                  <a:gd name="T20" fmla="*/ 388 w 338"/>
                  <a:gd name="T21" fmla="*/ 221 h 191"/>
                  <a:gd name="T22" fmla="*/ 379 w 338"/>
                  <a:gd name="T23" fmla="*/ 214 h 191"/>
                  <a:gd name="T24" fmla="*/ 174 w 338"/>
                  <a:gd name="T25" fmla="*/ 54 h 191"/>
                  <a:gd name="T26" fmla="*/ 171 w 338"/>
                  <a:gd name="T27" fmla="*/ 56 h 191"/>
                  <a:gd name="T28" fmla="*/ 217 w 338"/>
                  <a:gd name="T29" fmla="*/ 100 h 191"/>
                  <a:gd name="T30" fmla="*/ 245 w 338"/>
                  <a:gd name="T31" fmla="*/ 118 h 191"/>
                  <a:gd name="T32" fmla="*/ 207 w 338"/>
                  <a:gd name="T33" fmla="*/ 84 h 191"/>
                  <a:gd name="T34" fmla="*/ 174 w 338"/>
                  <a:gd name="T35" fmla="*/ 54 h 191"/>
                  <a:gd name="T36" fmla="*/ 39 w 338"/>
                  <a:gd name="T37" fmla="*/ 23 h 191"/>
                  <a:gd name="T38" fmla="*/ 63 w 338"/>
                  <a:gd name="T39" fmla="*/ 44 h 191"/>
                  <a:gd name="T40" fmla="*/ 87 w 338"/>
                  <a:gd name="T41" fmla="*/ 86 h 191"/>
                  <a:gd name="T42" fmla="*/ 150 w 338"/>
                  <a:gd name="T43" fmla="*/ 130 h 191"/>
                  <a:gd name="T44" fmla="*/ 214 w 338"/>
                  <a:gd name="T45" fmla="*/ 161 h 191"/>
                  <a:gd name="T46" fmla="*/ 214 w 338"/>
                  <a:gd name="T47" fmla="*/ 161 h 191"/>
                  <a:gd name="T48" fmla="*/ 97 w 338"/>
                  <a:gd name="T49" fmla="*/ 58 h 191"/>
                  <a:gd name="T50" fmla="*/ 39 w 338"/>
                  <a:gd name="T51" fmla="*/ 23 h 191"/>
                  <a:gd name="T52" fmla="*/ 0 w 338"/>
                  <a:gd name="T53" fmla="*/ 0 h 191"/>
                  <a:gd name="T54" fmla="*/ 34 w 338"/>
                  <a:gd name="T55" fmla="*/ 20 h 191"/>
                  <a:gd name="T56" fmla="*/ 10 w 338"/>
                  <a:gd name="T57" fmla="*/ 3 h 191"/>
                  <a:gd name="T58" fmla="*/ 0 w 338"/>
                  <a:gd name="T59" fmla="*/ 0 h 191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338" h="191">
                    <a:moveTo>
                      <a:pt x="295" y="190"/>
                    </a:moveTo>
                    <a:cubicBezTo>
                      <a:pt x="296" y="190"/>
                      <a:pt x="298" y="190"/>
                      <a:pt x="300" y="191"/>
                    </a:cubicBezTo>
                    <a:cubicBezTo>
                      <a:pt x="299" y="191"/>
                      <a:pt x="299" y="191"/>
                      <a:pt x="299" y="190"/>
                    </a:cubicBezTo>
                    <a:cubicBezTo>
                      <a:pt x="297" y="190"/>
                      <a:pt x="296" y="190"/>
                      <a:pt x="295" y="190"/>
                    </a:cubicBezTo>
                    <a:moveTo>
                      <a:pt x="323" y="184"/>
                    </a:moveTo>
                    <a:cubicBezTo>
                      <a:pt x="323" y="184"/>
                      <a:pt x="323" y="185"/>
                      <a:pt x="323" y="185"/>
                    </a:cubicBezTo>
                    <a:cubicBezTo>
                      <a:pt x="324" y="186"/>
                      <a:pt x="324" y="186"/>
                      <a:pt x="325" y="186"/>
                    </a:cubicBezTo>
                    <a:cubicBezTo>
                      <a:pt x="324" y="185"/>
                      <a:pt x="323" y="184"/>
                      <a:pt x="323" y="184"/>
                    </a:cubicBezTo>
                    <a:moveTo>
                      <a:pt x="329" y="181"/>
                    </a:moveTo>
                    <a:cubicBezTo>
                      <a:pt x="329" y="183"/>
                      <a:pt x="329" y="185"/>
                      <a:pt x="329" y="186"/>
                    </a:cubicBezTo>
                    <a:cubicBezTo>
                      <a:pt x="332" y="186"/>
                      <a:pt x="335" y="187"/>
                      <a:pt x="338" y="187"/>
                    </a:cubicBezTo>
                    <a:cubicBezTo>
                      <a:pt x="335" y="185"/>
                      <a:pt x="332" y="183"/>
                      <a:pt x="329" y="181"/>
                    </a:cubicBezTo>
                    <a:moveTo>
                      <a:pt x="151" y="46"/>
                    </a:moveTo>
                    <a:cubicBezTo>
                      <a:pt x="150" y="47"/>
                      <a:pt x="150" y="48"/>
                      <a:pt x="149" y="48"/>
                    </a:cubicBezTo>
                    <a:cubicBezTo>
                      <a:pt x="161" y="61"/>
                      <a:pt x="175" y="73"/>
                      <a:pt x="189" y="84"/>
                    </a:cubicBezTo>
                    <a:cubicBezTo>
                      <a:pt x="196" y="89"/>
                      <a:pt x="204" y="94"/>
                      <a:pt x="213" y="100"/>
                    </a:cubicBezTo>
                    <a:cubicBezTo>
                      <a:pt x="202" y="90"/>
                      <a:pt x="191" y="81"/>
                      <a:pt x="180" y="72"/>
                    </a:cubicBezTo>
                    <a:cubicBezTo>
                      <a:pt x="170" y="64"/>
                      <a:pt x="161" y="55"/>
                      <a:pt x="151" y="46"/>
                    </a:cubicBezTo>
                    <a:moveTo>
                      <a:pt x="35" y="19"/>
                    </a:moveTo>
                    <a:cubicBezTo>
                      <a:pt x="43" y="24"/>
                      <a:pt x="50" y="29"/>
                      <a:pt x="55" y="36"/>
                    </a:cubicBezTo>
                    <a:cubicBezTo>
                      <a:pt x="64" y="48"/>
                      <a:pt x="63" y="61"/>
                      <a:pt x="75" y="74"/>
                    </a:cubicBezTo>
                    <a:cubicBezTo>
                      <a:pt x="89" y="87"/>
                      <a:pt x="111" y="98"/>
                      <a:pt x="130" y="110"/>
                    </a:cubicBezTo>
                    <a:cubicBezTo>
                      <a:pt x="147" y="121"/>
                      <a:pt x="165" y="128"/>
                      <a:pt x="186" y="137"/>
                    </a:cubicBezTo>
                    <a:cubicBezTo>
                      <a:pt x="186" y="137"/>
                      <a:pt x="186" y="137"/>
                      <a:pt x="186" y="137"/>
                    </a:cubicBezTo>
                    <a:cubicBezTo>
                      <a:pt x="146" y="107"/>
                      <a:pt x="114" y="71"/>
                      <a:pt x="85" y="50"/>
                    </a:cubicBezTo>
                    <a:cubicBezTo>
                      <a:pt x="70" y="39"/>
                      <a:pt x="52" y="29"/>
                      <a:pt x="35" y="19"/>
                    </a:cubicBezTo>
                    <a:moveTo>
                      <a:pt x="0" y="0"/>
                    </a:moveTo>
                    <a:cubicBezTo>
                      <a:pt x="10" y="6"/>
                      <a:pt x="20" y="11"/>
                      <a:pt x="30" y="16"/>
                    </a:cubicBezTo>
                    <a:cubicBezTo>
                      <a:pt x="23" y="12"/>
                      <a:pt x="16" y="8"/>
                      <a:pt x="10" y="3"/>
                    </a:cubicBezTo>
                    <a:cubicBezTo>
                      <a:pt x="6" y="2"/>
                      <a:pt x="3" y="1"/>
                      <a:pt x="0" y="0"/>
                    </a:cubicBezTo>
                  </a:path>
                </a:pathLst>
              </a:custGeom>
              <a:solidFill>
                <a:srgbClr val="6057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637" name="Freeform 5892">
                <a:extLst>
                  <a:ext uri="{FF2B5EF4-FFF2-40B4-BE49-F238E27FC236}">
                    <a16:creationId xmlns:a16="http://schemas.microsoft.com/office/drawing/2014/main" id="{A2C879B4-25B5-4DCE-953B-198B3AC1DE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6" y="3623"/>
                <a:ext cx="11" cy="12"/>
              </a:xfrm>
              <a:custGeom>
                <a:avLst/>
                <a:gdLst>
                  <a:gd name="T0" fmla="*/ 0 w 11"/>
                  <a:gd name="T1" fmla="*/ 0 h 12"/>
                  <a:gd name="T2" fmla="*/ 5 w 11"/>
                  <a:gd name="T3" fmla="*/ 10 h 12"/>
                  <a:gd name="T4" fmla="*/ 7 w 11"/>
                  <a:gd name="T5" fmla="*/ 12 h 12"/>
                  <a:gd name="T6" fmla="*/ 11 w 11"/>
                  <a:gd name="T7" fmla="*/ 12 h 12"/>
                  <a:gd name="T8" fmla="*/ 11 w 11"/>
                  <a:gd name="T9" fmla="*/ 7 h 12"/>
                  <a:gd name="T10" fmla="*/ 3 w 11"/>
                  <a:gd name="T11" fmla="*/ 3 h 12"/>
                  <a:gd name="T12" fmla="*/ 0 w 11"/>
                  <a:gd name="T13" fmla="*/ 0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2">
                    <a:moveTo>
                      <a:pt x="0" y="0"/>
                    </a:moveTo>
                    <a:cubicBezTo>
                      <a:pt x="2" y="4"/>
                      <a:pt x="3" y="7"/>
                      <a:pt x="5" y="10"/>
                    </a:cubicBezTo>
                    <a:cubicBezTo>
                      <a:pt x="5" y="10"/>
                      <a:pt x="6" y="11"/>
                      <a:pt x="7" y="12"/>
                    </a:cubicBezTo>
                    <a:cubicBezTo>
                      <a:pt x="8" y="12"/>
                      <a:pt x="10" y="12"/>
                      <a:pt x="11" y="12"/>
                    </a:cubicBezTo>
                    <a:cubicBezTo>
                      <a:pt x="11" y="11"/>
                      <a:pt x="11" y="9"/>
                      <a:pt x="11" y="7"/>
                    </a:cubicBezTo>
                    <a:cubicBezTo>
                      <a:pt x="8" y="6"/>
                      <a:pt x="6" y="4"/>
                      <a:pt x="3" y="3"/>
                    </a:cubicBezTo>
                    <a:cubicBezTo>
                      <a:pt x="2" y="2"/>
                      <a:pt x="1" y="1"/>
                      <a:pt x="0" y="0"/>
                    </a:cubicBezTo>
                  </a:path>
                </a:pathLst>
              </a:custGeom>
              <a:solidFill>
                <a:srgbClr val="9890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638" name="Freeform 5893">
                <a:extLst>
                  <a:ext uri="{FF2B5EF4-FFF2-40B4-BE49-F238E27FC236}">
                    <a16:creationId xmlns:a16="http://schemas.microsoft.com/office/drawing/2014/main" id="{020CEFC0-4BAF-4A21-B63F-55723A9541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6" y="3237"/>
                <a:ext cx="11" cy="22"/>
              </a:xfrm>
              <a:custGeom>
                <a:avLst/>
                <a:gdLst>
                  <a:gd name="T0" fmla="*/ 11 w 11"/>
                  <a:gd name="T1" fmla="*/ 0 h 21"/>
                  <a:gd name="T2" fmla="*/ 3 w 11"/>
                  <a:gd name="T3" fmla="*/ 9 h 21"/>
                  <a:gd name="T4" fmla="*/ 0 w 11"/>
                  <a:gd name="T5" fmla="*/ 25 h 21"/>
                  <a:gd name="T6" fmla="*/ 11 w 11"/>
                  <a:gd name="T7" fmla="*/ 10 h 21"/>
                  <a:gd name="T8" fmla="*/ 11 w 11"/>
                  <a:gd name="T9" fmla="*/ 0 h 2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" h="21">
                    <a:moveTo>
                      <a:pt x="11" y="0"/>
                    </a:moveTo>
                    <a:cubicBezTo>
                      <a:pt x="8" y="3"/>
                      <a:pt x="6" y="6"/>
                      <a:pt x="3" y="9"/>
                    </a:cubicBezTo>
                    <a:cubicBezTo>
                      <a:pt x="2" y="13"/>
                      <a:pt x="1" y="17"/>
                      <a:pt x="0" y="21"/>
                    </a:cubicBezTo>
                    <a:cubicBezTo>
                      <a:pt x="3" y="17"/>
                      <a:pt x="7" y="14"/>
                      <a:pt x="11" y="10"/>
                    </a:cubicBezTo>
                    <a:cubicBezTo>
                      <a:pt x="10" y="7"/>
                      <a:pt x="10" y="4"/>
                      <a:pt x="11" y="0"/>
                    </a:cubicBezTo>
                  </a:path>
                </a:pathLst>
              </a:custGeom>
              <a:solidFill>
                <a:srgbClr val="9890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639" name="Freeform 5894">
                <a:extLst>
                  <a:ext uri="{FF2B5EF4-FFF2-40B4-BE49-F238E27FC236}">
                    <a16:creationId xmlns:a16="http://schemas.microsoft.com/office/drawing/2014/main" id="{A91FD49F-4121-4E91-922F-AC9AE0B602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9" y="3236"/>
                <a:ext cx="8" cy="10"/>
              </a:xfrm>
              <a:custGeom>
                <a:avLst/>
                <a:gdLst>
                  <a:gd name="T0" fmla="*/ 8 w 8"/>
                  <a:gd name="T1" fmla="*/ 0 h 10"/>
                  <a:gd name="T2" fmla="*/ 3 w 8"/>
                  <a:gd name="T3" fmla="*/ 0 h 10"/>
                  <a:gd name="T4" fmla="*/ 0 w 8"/>
                  <a:gd name="T5" fmla="*/ 10 h 10"/>
                  <a:gd name="T6" fmla="*/ 8 w 8"/>
                  <a:gd name="T7" fmla="*/ 1 h 10"/>
                  <a:gd name="T8" fmla="*/ 8 w 8"/>
                  <a:gd name="T9" fmla="*/ 0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" h="10">
                    <a:moveTo>
                      <a:pt x="8" y="0"/>
                    </a:moveTo>
                    <a:cubicBezTo>
                      <a:pt x="6" y="0"/>
                      <a:pt x="4" y="0"/>
                      <a:pt x="3" y="0"/>
                    </a:cubicBezTo>
                    <a:cubicBezTo>
                      <a:pt x="2" y="4"/>
                      <a:pt x="1" y="7"/>
                      <a:pt x="0" y="10"/>
                    </a:cubicBezTo>
                    <a:cubicBezTo>
                      <a:pt x="3" y="7"/>
                      <a:pt x="5" y="4"/>
                      <a:pt x="8" y="1"/>
                    </a:cubicBezTo>
                    <a:cubicBezTo>
                      <a:pt x="8" y="1"/>
                      <a:pt x="8" y="1"/>
                      <a:pt x="8" y="0"/>
                    </a:cubicBezTo>
                  </a:path>
                </a:pathLst>
              </a:custGeom>
              <a:solidFill>
                <a:srgbClr val="BEB9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640" name="Freeform 5895">
                <a:extLst>
                  <a:ext uri="{FF2B5EF4-FFF2-40B4-BE49-F238E27FC236}">
                    <a16:creationId xmlns:a16="http://schemas.microsoft.com/office/drawing/2014/main" id="{F54053E1-E7D0-4D38-B385-BE20F462EA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2" y="3226"/>
                <a:ext cx="8" cy="10"/>
              </a:xfrm>
              <a:custGeom>
                <a:avLst/>
                <a:gdLst>
                  <a:gd name="T0" fmla="*/ 4 w 8"/>
                  <a:gd name="T1" fmla="*/ 0 h 10"/>
                  <a:gd name="T2" fmla="*/ 0 w 8"/>
                  <a:gd name="T3" fmla="*/ 10 h 10"/>
                  <a:gd name="T4" fmla="*/ 5 w 8"/>
                  <a:gd name="T5" fmla="*/ 10 h 10"/>
                  <a:gd name="T6" fmla="*/ 8 w 8"/>
                  <a:gd name="T7" fmla="*/ 0 h 10"/>
                  <a:gd name="T8" fmla="*/ 4 w 8"/>
                  <a:gd name="T9" fmla="*/ 0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" h="10">
                    <a:moveTo>
                      <a:pt x="4" y="0"/>
                    </a:moveTo>
                    <a:cubicBezTo>
                      <a:pt x="3" y="3"/>
                      <a:pt x="1" y="7"/>
                      <a:pt x="0" y="10"/>
                    </a:cubicBezTo>
                    <a:cubicBezTo>
                      <a:pt x="1" y="10"/>
                      <a:pt x="3" y="10"/>
                      <a:pt x="5" y="10"/>
                    </a:cubicBezTo>
                    <a:cubicBezTo>
                      <a:pt x="5" y="7"/>
                      <a:pt x="7" y="3"/>
                      <a:pt x="8" y="0"/>
                    </a:cubicBezTo>
                    <a:cubicBezTo>
                      <a:pt x="7" y="0"/>
                      <a:pt x="6" y="0"/>
                      <a:pt x="4" y="0"/>
                    </a:cubicBezTo>
                  </a:path>
                </a:pathLst>
              </a:custGeom>
              <a:solidFill>
                <a:srgbClr val="D8D4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641" name="Freeform 5896">
                <a:extLst>
                  <a:ext uri="{FF2B5EF4-FFF2-40B4-BE49-F238E27FC236}">
                    <a16:creationId xmlns:a16="http://schemas.microsoft.com/office/drawing/2014/main" id="{E01D54F6-6B2C-49D2-ACB3-C74F3AC22E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3" y="3236"/>
                <a:ext cx="7" cy="7"/>
              </a:xfrm>
              <a:custGeom>
                <a:avLst/>
                <a:gdLst>
                  <a:gd name="T0" fmla="*/ 7 w 7"/>
                  <a:gd name="T1" fmla="*/ 0 h 7"/>
                  <a:gd name="T2" fmla="*/ 3 w 7"/>
                  <a:gd name="T3" fmla="*/ 0 h 7"/>
                  <a:gd name="T4" fmla="*/ 0 w 7"/>
                  <a:gd name="T5" fmla="*/ 7 h 7"/>
                  <a:gd name="T6" fmla="*/ 7 w 7"/>
                  <a:gd name="T7" fmla="*/ 0 h 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" h="7">
                    <a:moveTo>
                      <a:pt x="7" y="0"/>
                    </a:moveTo>
                    <a:cubicBezTo>
                      <a:pt x="6" y="0"/>
                      <a:pt x="4" y="0"/>
                      <a:pt x="3" y="0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2" y="5"/>
                      <a:pt x="5" y="2"/>
                      <a:pt x="7" y="0"/>
                    </a:cubicBezTo>
                  </a:path>
                </a:pathLst>
              </a:custGeom>
              <a:solidFill>
                <a:srgbClr val="9890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642" name="Freeform 5897">
                <a:extLst>
                  <a:ext uri="{FF2B5EF4-FFF2-40B4-BE49-F238E27FC236}">
                    <a16:creationId xmlns:a16="http://schemas.microsoft.com/office/drawing/2014/main" id="{91F86021-D4F5-4198-843B-B2D24AEE1B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6" y="3226"/>
                <a:ext cx="8" cy="10"/>
              </a:xfrm>
              <a:custGeom>
                <a:avLst/>
                <a:gdLst>
                  <a:gd name="T0" fmla="*/ 6 w 8"/>
                  <a:gd name="T1" fmla="*/ 0 h 10"/>
                  <a:gd name="T2" fmla="*/ 0 w 8"/>
                  <a:gd name="T3" fmla="*/ 10 h 10"/>
                  <a:gd name="T4" fmla="*/ 4 w 8"/>
                  <a:gd name="T5" fmla="*/ 10 h 10"/>
                  <a:gd name="T6" fmla="*/ 8 w 8"/>
                  <a:gd name="T7" fmla="*/ 0 h 10"/>
                  <a:gd name="T8" fmla="*/ 6 w 8"/>
                  <a:gd name="T9" fmla="*/ 0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" h="10">
                    <a:moveTo>
                      <a:pt x="6" y="0"/>
                    </a:moveTo>
                    <a:cubicBezTo>
                      <a:pt x="0" y="10"/>
                      <a:pt x="0" y="10"/>
                      <a:pt x="0" y="10"/>
                    </a:cubicBezTo>
                    <a:cubicBezTo>
                      <a:pt x="1" y="10"/>
                      <a:pt x="3" y="10"/>
                      <a:pt x="4" y="10"/>
                    </a:cubicBezTo>
                    <a:cubicBezTo>
                      <a:pt x="6" y="7"/>
                      <a:pt x="8" y="4"/>
                      <a:pt x="8" y="0"/>
                    </a:cubicBezTo>
                    <a:cubicBezTo>
                      <a:pt x="7" y="0"/>
                      <a:pt x="6" y="0"/>
                      <a:pt x="6" y="0"/>
                    </a:cubicBezTo>
                  </a:path>
                </a:pathLst>
              </a:custGeom>
              <a:solidFill>
                <a:srgbClr val="BEB9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643" name="Freeform 5898">
                <a:extLst>
                  <a:ext uri="{FF2B5EF4-FFF2-40B4-BE49-F238E27FC236}">
                    <a16:creationId xmlns:a16="http://schemas.microsoft.com/office/drawing/2014/main" id="{A7F40D8A-091B-4FC8-8A27-8FAAEFB53C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7" y="3261"/>
                <a:ext cx="52" cy="23"/>
              </a:xfrm>
              <a:custGeom>
                <a:avLst/>
                <a:gdLst>
                  <a:gd name="T0" fmla="*/ 58 w 50"/>
                  <a:gd name="T1" fmla="*/ 0 h 22"/>
                  <a:gd name="T2" fmla="*/ 0 w 50"/>
                  <a:gd name="T3" fmla="*/ 25 h 22"/>
                  <a:gd name="T4" fmla="*/ 4 w 50"/>
                  <a:gd name="T5" fmla="*/ 26 h 22"/>
                  <a:gd name="T6" fmla="*/ 33 w 50"/>
                  <a:gd name="T7" fmla="*/ 22 h 22"/>
                  <a:gd name="T8" fmla="*/ 44 w 50"/>
                  <a:gd name="T9" fmla="*/ 9 h 22"/>
                  <a:gd name="T10" fmla="*/ 58 w 50"/>
                  <a:gd name="T11" fmla="*/ 0 h 2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0" h="22">
                    <a:moveTo>
                      <a:pt x="50" y="0"/>
                    </a:moveTo>
                    <a:cubicBezTo>
                      <a:pt x="34" y="7"/>
                      <a:pt x="15" y="16"/>
                      <a:pt x="0" y="21"/>
                    </a:cubicBezTo>
                    <a:cubicBezTo>
                      <a:pt x="1" y="22"/>
                      <a:pt x="3" y="22"/>
                      <a:pt x="4" y="22"/>
                    </a:cubicBezTo>
                    <a:cubicBezTo>
                      <a:pt x="11" y="22"/>
                      <a:pt x="20" y="20"/>
                      <a:pt x="29" y="18"/>
                    </a:cubicBezTo>
                    <a:cubicBezTo>
                      <a:pt x="31" y="15"/>
                      <a:pt x="34" y="12"/>
                      <a:pt x="37" y="9"/>
                    </a:cubicBezTo>
                    <a:cubicBezTo>
                      <a:pt x="41" y="6"/>
                      <a:pt x="46" y="3"/>
                      <a:pt x="50" y="0"/>
                    </a:cubicBezTo>
                  </a:path>
                </a:pathLst>
              </a:custGeom>
              <a:solidFill>
                <a:srgbClr val="8178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644" name="Freeform 5899">
                <a:extLst>
                  <a:ext uri="{FF2B5EF4-FFF2-40B4-BE49-F238E27FC236}">
                    <a16:creationId xmlns:a16="http://schemas.microsoft.com/office/drawing/2014/main" id="{0B6B2496-AD0E-424A-8FDC-862821E8A8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5" y="3234"/>
                <a:ext cx="100" cy="52"/>
              </a:xfrm>
              <a:custGeom>
                <a:avLst/>
                <a:gdLst>
                  <a:gd name="T0" fmla="*/ 113 w 96"/>
                  <a:gd name="T1" fmla="*/ 0 h 50"/>
                  <a:gd name="T2" fmla="*/ 82 w 96"/>
                  <a:gd name="T3" fmla="*/ 10 h 50"/>
                  <a:gd name="T4" fmla="*/ 2 w 96"/>
                  <a:gd name="T5" fmla="*/ 52 h 50"/>
                  <a:gd name="T6" fmla="*/ 0 w 96"/>
                  <a:gd name="T7" fmla="*/ 53 h 50"/>
                  <a:gd name="T8" fmla="*/ 0 w 96"/>
                  <a:gd name="T9" fmla="*/ 58 h 50"/>
                  <a:gd name="T10" fmla="*/ 4 w 96"/>
                  <a:gd name="T11" fmla="*/ 54 h 50"/>
                  <a:gd name="T12" fmla="*/ 11 w 96"/>
                  <a:gd name="T13" fmla="*/ 55 h 50"/>
                  <a:gd name="T14" fmla="*/ 73 w 96"/>
                  <a:gd name="T15" fmla="*/ 30 h 50"/>
                  <a:gd name="T16" fmla="*/ 107 w 96"/>
                  <a:gd name="T17" fmla="*/ 8 h 50"/>
                  <a:gd name="T18" fmla="*/ 103 w 96"/>
                  <a:gd name="T19" fmla="*/ 7 h 50"/>
                  <a:gd name="T20" fmla="*/ 113 w 96"/>
                  <a:gd name="T21" fmla="*/ 0 h 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96" h="50">
                    <a:moveTo>
                      <a:pt x="96" y="0"/>
                    </a:moveTo>
                    <a:cubicBezTo>
                      <a:pt x="88" y="2"/>
                      <a:pt x="79" y="6"/>
                      <a:pt x="70" y="10"/>
                    </a:cubicBezTo>
                    <a:cubicBezTo>
                      <a:pt x="47" y="21"/>
                      <a:pt x="26" y="33"/>
                      <a:pt x="2" y="44"/>
                    </a:cubicBezTo>
                    <a:cubicBezTo>
                      <a:pt x="1" y="44"/>
                      <a:pt x="0" y="45"/>
                      <a:pt x="0" y="45"/>
                    </a:cubicBezTo>
                    <a:cubicBezTo>
                      <a:pt x="0" y="47"/>
                      <a:pt x="0" y="48"/>
                      <a:pt x="0" y="50"/>
                    </a:cubicBezTo>
                    <a:cubicBezTo>
                      <a:pt x="4" y="46"/>
                      <a:pt x="4" y="46"/>
                      <a:pt x="4" y="46"/>
                    </a:cubicBezTo>
                    <a:cubicBezTo>
                      <a:pt x="6" y="47"/>
                      <a:pt x="9" y="47"/>
                      <a:pt x="11" y="47"/>
                    </a:cubicBezTo>
                    <a:cubicBezTo>
                      <a:pt x="26" y="42"/>
                      <a:pt x="45" y="33"/>
                      <a:pt x="61" y="26"/>
                    </a:cubicBezTo>
                    <a:cubicBezTo>
                      <a:pt x="70" y="20"/>
                      <a:pt x="81" y="14"/>
                      <a:pt x="91" y="8"/>
                    </a:cubicBezTo>
                    <a:cubicBezTo>
                      <a:pt x="87" y="7"/>
                      <a:pt x="87" y="7"/>
                      <a:pt x="87" y="7"/>
                    </a:cubicBezTo>
                    <a:cubicBezTo>
                      <a:pt x="90" y="5"/>
                      <a:pt x="93" y="2"/>
                      <a:pt x="96" y="0"/>
                    </a:cubicBezTo>
                  </a:path>
                </a:pathLst>
              </a:custGeom>
              <a:solidFill>
                <a:srgbClr val="AFA9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645" name="Freeform 5900">
                <a:extLst>
                  <a:ext uri="{FF2B5EF4-FFF2-40B4-BE49-F238E27FC236}">
                    <a16:creationId xmlns:a16="http://schemas.microsoft.com/office/drawing/2014/main" id="{6F302541-C1A6-42AC-8EE8-A0F0C63297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6" y="3280"/>
                <a:ext cx="15" cy="33"/>
              </a:xfrm>
              <a:custGeom>
                <a:avLst/>
                <a:gdLst>
                  <a:gd name="T0" fmla="*/ 0 w 15"/>
                  <a:gd name="T1" fmla="*/ 0 h 32"/>
                  <a:gd name="T2" fmla="*/ 2 w 15"/>
                  <a:gd name="T3" fmla="*/ 8 h 32"/>
                  <a:gd name="T4" fmla="*/ 15 w 15"/>
                  <a:gd name="T5" fmla="*/ 36 h 32"/>
                  <a:gd name="T6" fmla="*/ 15 w 15"/>
                  <a:gd name="T7" fmla="*/ 32 h 32"/>
                  <a:gd name="T8" fmla="*/ 15 w 15"/>
                  <a:gd name="T9" fmla="*/ 15 h 32"/>
                  <a:gd name="T10" fmla="*/ 0 w 15"/>
                  <a:gd name="T11" fmla="*/ 0 h 3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5" h="32">
                    <a:moveTo>
                      <a:pt x="0" y="0"/>
                    </a:moveTo>
                    <a:cubicBezTo>
                      <a:pt x="1" y="3"/>
                      <a:pt x="1" y="5"/>
                      <a:pt x="2" y="8"/>
                    </a:cubicBezTo>
                    <a:cubicBezTo>
                      <a:pt x="5" y="16"/>
                      <a:pt x="10" y="24"/>
                      <a:pt x="15" y="32"/>
                    </a:cubicBezTo>
                    <a:cubicBezTo>
                      <a:pt x="15" y="31"/>
                      <a:pt x="15" y="30"/>
                      <a:pt x="15" y="28"/>
                    </a:cubicBezTo>
                    <a:cubicBezTo>
                      <a:pt x="15" y="24"/>
                      <a:pt x="15" y="19"/>
                      <a:pt x="15" y="15"/>
                    </a:cubicBezTo>
                    <a:cubicBezTo>
                      <a:pt x="9" y="10"/>
                      <a:pt x="4" y="5"/>
                      <a:pt x="0" y="0"/>
                    </a:cubicBezTo>
                  </a:path>
                </a:pathLst>
              </a:custGeom>
              <a:solidFill>
                <a:srgbClr val="9890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646" name="Freeform 5901">
                <a:extLst>
                  <a:ext uri="{FF2B5EF4-FFF2-40B4-BE49-F238E27FC236}">
                    <a16:creationId xmlns:a16="http://schemas.microsoft.com/office/drawing/2014/main" id="{7D9FB7C4-6716-43CB-A25E-0702A0CDC18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768" y="3308"/>
                <a:ext cx="138" cy="134"/>
              </a:xfrm>
              <a:custGeom>
                <a:avLst/>
                <a:gdLst>
                  <a:gd name="T0" fmla="*/ 84 w 133"/>
                  <a:gd name="T1" fmla="*/ 81 h 130"/>
                  <a:gd name="T2" fmla="*/ 80 w 133"/>
                  <a:gd name="T3" fmla="*/ 89 h 130"/>
                  <a:gd name="T4" fmla="*/ 113 w 133"/>
                  <a:gd name="T5" fmla="*/ 128 h 130"/>
                  <a:gd name="T6" fmla="*/ 127 w 133"/>
                  <a:gd name="T7" fmla="*/ 137 h 130"/>
                  <a:gd name="T8" fmla="*/ 154 w 133"/>
                  <a:gd name="T9" fmla="*/ 146 h 130"/>
                  <a:gd name="T10" fmla="*/ 122 w 133"/>
                  <a:gd name="T11" fmla="*/ 130 h 130"/>
                  <a:gd name="T12" fmla="*/ 84 w 133"/>
                  <a:gd name="T13" fmla="*/ 81 h 130"/>
                  <a:gd name="T14" fmla="*/ 13 w 133"/>
                  <a:gd name="T15" fmla="*/ 0 h 130"/>
                  <a:gd name="T16" fmla="*/ 0 w 133"/>
                  <a:gd name="T17" fmla="*/ 0 h 130"/>
                  <a:gd name="T18" fmla="*/ 24 w 133"/>
                  <a:gd name="T19" fmla="*/ 27 h 130"/>
                  <a:gd name="T20" fmla="*/ 68 w 133"/>
                  <a:gd name="T21" fmla="*/ 78 h 130"/>
                  <a:gd name="T22" fmla="*/ 74 w 133"/>
                  <a:gd name="T23" fmla="*/ 70 h 130"/>
                  <a:gd name="T24" fmla="*/ 55 w 133"/>
                  <a:gd name="T25" fmla="*/ 46 h 130"/>
                  <a:gd name="T26" fmla="*/ 13 w 133"/>
                  <a:gd name="T27" fmla="*/ 0 h 130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33" h="130">
                    <a:moveTo>
                      <a:pt x="72" y="73"/>
                    </a:moveTo>
                    <a:cubicBezTo>
                      <a:pt x="70" y="75"/>
                      <a:pt x="69" y="77"/>
                      <a:pt x="68" y="79"/>
                    </a:cubicBezTo>
                    <a:cubicBezTo>
                      <a:pt x="78" y="90"/>
                      <a:pt x="87" y="102"/>
                      <a:pt x="97" y="113"/>
                    </a:cubicBezTo>
                    <a:cubicBezTo>
                      <a:pt x="101" y="116"/>
                      <a:pt x="105" y="119"/>
                      <a:pt x="110" y="121"/>
                    </a:cubicBezTo>
                    <a:cubicBezTo>
                      <a:pt x="117" y="126"/>
                      <a:pt x="125" y="128"/>
                      <a:pt x="133" y="130"/>
                    </a:cubicBezTo>
                    <a:cubicBezTo>
                      <a:pt x="123" y="125"/>
                      <a:pt x="114" y="120"/>
                      <a:pt x="106" y="114"/>
                    </a:cubicBezTo>
                    <a:cubicBezTo>
                      <a:pt x="91" y="101"/>
                      <a:pt x="81" y="87"/>
                      <a:pt x="72" y="73"/>
                    </a:cubicBezTo>
                    <a:moveTo>
                      <a:pt x="13" y="0"/>
                    </a:moveTo>
                    <a:cubicBezTo>
                      <a:pt x="9" y="0"/>
                      <a:pt x="5" y="0"/>
                      <a:pt x="0" y="0"/>
                    </a:cubicBezTo>
                    <a:cubicBezTo>
                      <a:pt x="6" y="7"/>
                      <a:pt x="13" y="15"/>
                      <a:pt x="20" y="23"/>
                    </a:cubicBezTo>
                    <a:cubicBezTo>
                      <a:pt x="33" y="38"/>
                      <a:pt x="47" y="54"/>
                      <a:pt x="60" y="70"/>
                    </a:cubicBezTo>
                    <a:cubicBezTo>
                      <a:pt x="61" y="67"/>
                      <a:pt x="62" y="64"/>
                      <a:pt x="64" y="62"/>
                    </a:cubicBezTo>
                    <a:cubicBezTo>
                      <a:pt x="59" y="55"/>
                      <a:pt x="54" y="48"/>
                      <a:pt x="47" y="42"/>
                    </a:cubicBezTo>
                    <a:cubicBezTo>
                      <a:pt x="29" y="23"/>
                      <a:pt x="12" y="13"/>
                      <a:pt x="13" y="0"/>
                    </a:cubicBezTo>
                  </a:path>
                </a:pathLst>
              </a:custGeom>
              <a:solidFill>
                <a:srgbClr val="8178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647" name="Freeform 5902">
                <a:extLst>
                  <a:ext uri="{FF2B5EF4-FFF2-40B4-BE49-F238E27FC236}">
                    <a16:creationId xmlns:a16="http://schemas.microsoft.com/office/drawing/2014/main" id="{9459E412-9892-4695-9486-4A3FEF3AFD1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780" y="3306"/>
                <a:ext cx="136" cy="140"/>
              </a:xfrm>
              <a:custGeom>
                <a:avLst/>
                <a:gdLst>
                  <a:gd name="T0" fmla="*/ 73 w 131"/>
                  <a:gd name="T1" fmla="*/ 81 h 134"/>
                  <a:gd name="T2" fmla="*/ 69 w 131"/>
                  <a:gd name="T3" fmla="*/ 88 h 134"/>
                  <a:gd name="T4" fmla="*/ 110 w 131"/>
                  <a:gd name="T5" fmla="*/ 137 h 134"/>
                  <a:gd name="T6" fmla="*/ 141 w 131"/>
                  <a:gd name="T7" fmla="*/ 156 h 134"/>
                  <a:gd name="T8" fmla="*/ 152 w 131"/>
                  <a:gd name="T9" fmla="*/ 160 h 134"/>
                  <a:gd name="T10" fmla="*/ 134 w 131"/>
                  <a:gd name="T11" fmla="*/ 147 h 134"/>
                  <a:gd name="T12" fmla="*/ 73 w 131"/>
                  <a:gd name="T13" fmla="*/ 81 h 134"/>
                  <a:gd name="T14" fmla="*/ 10 w 131"/>
                  <a:gd name="T15" fmla="*/ 0 h 134"/>
                  <a:gd name="T16" fmla="*/ 1 w 131"/>
                  <a:gd name="T17" fmla="*/ 1 h 134"/>
                  <a:gd name="T18" fmla="*/ 39 w 131"/>
                  <a:gd name="T19" fmla="*/ 51 h 134"/>
                  <a:gd name="T20" fmla="*/ 60 w 131"/>
                  <a:gd name="T21" fmla="*/ 75 h 134"/>
                  <a:gd name="T22" fmla="*/ 62 w 131"/>
                  <a:gd name="T23" fmla="*/ 72 h 134"/>
                  <a:gd name="T24" fmla="*/ 10 w 131"/>
                  <a:gd name="T25" fmla="*/ 0 h 13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31" h="134">
                    <a:moveTo>
                      <a:pt x="63" y="69"/>
                    </a:moveTo>
                    <a:cubicBezTo>
                      <a:pt x="62" y="70"/>
                      <a:pt x="61" y="72"/>
                      <a:pt x="60" y="74"/>
                    </a:cubicBezTo>
                    <a:cubicBezTo>
                      <a:pt x="69" y="88"/>
                      <a:pt x="79" y="102"/>
                      <a:pt x="94" y="115"/>
                    </a:cubicBezTo>
                    <a:cubicBezTo>
                      <a:pt x="102" y="121"/>
                      <a:pt x="111" y="126"/>
                      <a:pt x="121" y="131"/>
                    </a:cubicBezTo>
                    <a:cubicBezTo>
                      <a:pt x="124" y="132"/>
                      <a:pt x="127" y="133"/>
                      <a:pt x="131" y="134"/>
                    </a:cubicBezTo>
                    <a:cubicBezTo>
                      <a:pt x="125" y="131"/>
                      <a:pt x="120" y="127"/>
                      <a:pt x="115" y="123"/>
                    </a:cubicBezTo>
                    <a:cubicBezTo>
                      <a:pt x="95" y="105"/>
                      <a:pt x="82" y="86"/>
                      <a:pt x="63" y="69"/>
                    </a:cubicBezTo>
                    <a:moveTo>
                      <a:pt x="10" y="0"/>
                    </a:moveTo>
                    <a:cubicBezTo>
                      <a:pt x="7" y="1"/>
                      <a:pt x="4" y="1"/>
                      <a:pt x="1" y="1"/>
                    </a:cubicBezTo>
                    <a:cubicBezTo>
                      <a:pt x="0" y="14"/>
                      <a:pt x="17" y="24"/>
                      <a:pt x="35" y="43"/>
                    </a:cubicBezTo>
                    <a:cubicBezTo>
                      <a:pt x="42" y="49"/>
                      <a:pt x="47" y="56"/>
                      <a:pt x="52" y="63"/>
                    </a:cubicBezTo>
                    <a:cubicBezTo>
                      <a:pt x="52" y="62"/>
                      <a:pt x="53" y="61"/>
                      <a:pt x="54" y="60"/>
                    </a:cubicBezTo>
                    <a:cubicBezTo>
                      <a:pt x="34" y="42"/>
                      <a:pt x="14" y="21"/>
                      <a:pt x="10" y="0"/>
                    </a:cubicBezTo>
                  </a:path>
                </a:pathLst>
              </a:custGeom>
              <a:solidFill>
                <a:srgbClr val="9890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648" name="Freeform 5903">
                <a:extLst>
                  <a:ext uri="{FF2B5EF4-FFF2-40B4-BE49-F238E27FC236}">
                    <a16:creationId xmlns:a16="http://schemas.microsoft.com/office/drawing/2014/main" id="{C596C771-11AB-4CA0-A928-17C48FDFFE9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761" y="3295"/>
                <a:ext cx="82" cy="95"/>
              </a:xfrm>
              <a:custGeom>
                <a:avLst/>
                <a:gdLst>
                  <a:gd name="T0" fmla="*/ 83 w 79"/>
                  <a:gd name="T1" fmla="*/ 88 h 91"/>
                  <a:gd name="T2" fmla="*/ 79 w 79"/>
                  <a:gd name="T3" fmla="*/ 98 h 91"/>
                  <a:gd name="T4" fmla="*/ 87 w 79"/>
                  <a:gd name="T5" fmla="*/ 108 h 91"/>
                  <a:gd name="T6" fmla="*/ 91 w 79"/>
                  <a:gd name="T7" fmla="*/ 101 h 91"/>
                  <a:gd name="T8" fmla="*/ 83 w 79"/>
                  <a:gd name="T9" fmla="*/ 88 h 91"/>
                  <a:gd name="T10" fmla="*/ 24 w 79"/>
                  <a:gd name="T11" fmla="*/ 0 h 91"/>
                  <a:gd name="T12" fmla="*/ 0 w 79"/>
                  <a:gd name="T13" fmla="*/ 2 h 91"/>
                  <a:gd name="T14" fmla="*/ 7 w 79"/>
                  <a:gd name="T15" fmla="*/ 16 h 91"/>
                  <a:gd name="T16" fmla="*/ 24 w 79"/>
                  <a:gd name="T17" fmla="*/ 16 h 91"/>
                  <a:gd name="T18" fmla="*/ 30 w 79"/>
                  <a:gd name="T19" fmla="*/ 0 h 91"/>
                  <a:gd name="T20" fmla="*/ 24 w 79"/>
                  <a:gd name="T21" fmla="*/ 0 h 91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79" h="91">
                    <a:moveTo>
                      <a:pt x="71" y="74"/>
                    </a:moveTo>
                    <a:cubicBezTo>
                      <a:pt x="69" y="76"/>
                      <a:pt x="68" y="79"/>
                      <a:pt x="67" y="82"/>
                    </a:cubicBezTo>
                    <a:cubicBezTo>
                      <a:pt x="70" y="85"/>
                      <a:pt x="72" y="88"/>
                      <a:pt x="75" y="91"/>
                    </a:cubicBezTo>
                    <a:cubicBezTo>
                      <a:pt x="76" y="89"/>
                      <a:pt x="77" y="87"/>
                      <a:pt x="79" y="85"/>
                    </a:cubicBezTo>
                    <a:cubicBezTo>
                      <a:pt x="76" y="81"/>
                      <a:pt x="74" y="77"/>
                      <a:pt x="71" y="74"/>
                    </a:cubicBezTo>
                    <a:moveTo>
                      <a:pt x="20" y="0"/>
                    </a:moveTo>
                    <a:cubicBezTo>
                      <a:pt x="14" y="0"/>
                      <a:pt x="8" y="0"/>
                      <a:pt x="0" y="2"/>
                    </a:cubicBezTo>
                    <a:cubicBezTo>
                      <a:pt x="2" y="5"/>
                      <a:pt x="4" y="9"/>
                      <a:pt x="7" y="12"/>
                    </a:cubicBezTo>
                    <a:cubicBezTo>
                      <a:pt x="12" y="12"/>
                      <a:pt x="16" y="12"/>
                      <a:pt x="20" y="12"/>
                    </a:cubicBezTo>
                    <a:cubicBezTo>
                      <a:pt x="21" y="8"/>
                      <a:pt x="23" y="4"/>
                      <a:pt x="26" y="0"/>
                    </a:cubicBezTo>
                    <a:cubicBezTo>
                      <a:pt x="24" y="0"/>
                      <a:pt x="22" y="0"/>
                      <a:pt x="20" y="0"/>
                    </a:cubicBezTo>
                  </a:path>
                </a:pathLst>
              </a:custGeom>
              <a:solidFill>
                <a:srgbClr val="B0A9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649" name="Freeform 5904">
                <a:extLst>
                  <a:ext uri="{FF2B5EF4-FFF2-40B4-BE49-F238E27FC236}">
                    <a16:creationId xmlns:a16="http://schemas.microsoft.com/office/drawing/2014/main" id="{C04B76A6-73A1-40C7-BA39-F9B27227F6C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781" y="3295"/>
                <a:ext cx="65" cy="88"/>
              </a:xfrm>
              <a:custGeom>
                <a:avLst/>
                <a:gdLst>
                  <a:gd name="T0" fmla="*/ 65 w 62"/>
                  <a:gd name="T1" fmla="*/ 83 h 85"/>
                  <a:gd name="T2" fmla="*/ 62 w 62"/>
                  <a:gd name="T3" fmla="*/ 86 h 85"/>
                  <a:gd name="T4" fmla="*/ 71 w 62"/>
                  <a:gd name="T5" fmla="*/ 97 h 85"/>
                  <a:gd name="T6" fmla="*/ 74 w 62"/>
                  <a:gd name="T7" fmla="*/ 92 h 85"/>
                  <a:gd name="T8" fmla="*/ 70 w 62"/>
                  <a:gd name="T9" fmla="*/ 88 h 85"/>
                  <a:gd name="T10" fmla="*/ 65 w 62"/>
                  <a:gd name="T11" fmla="*/ 83 h 85"/>
                  <a:gd name="T12" fmla="*/ 6 w 62"/>
                  <a:gd name="T13" fmla="*/ 0 h 85"/>
                  <a:gd name="T14" fmla="*/ 0 w 62"/>
                  <a:gd name="T15" fmla="*/ 12 h 85"/>
                  <a:gd name="T16" fmla="*/ 9 w 62"/>
                  <a:gd name="T17" fmla="*/ 11 h 85"/>
                  <a:gd name="T18" fmla="*/ 9 w 62"/>
                  <a:gd name="T19" fmla="*/ 0 h 85"/>
                  <a:gd name="T20" fmla="*/ 6 w 62"/>
                  <a:gd name="T21" fmla="*/ 0 h 8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62" h="85">
                    <a:moveTo>
                      <a:pt x="53" y="71"/>
                    </a:moveTo>
                    <a:cubicBezTo>
                      <a:pt x="52" y="72"/>
                      <a:pt x="51" y="73"/>
                      <a:pt x="51" y="74"/>
                    </a:cubicBezTo>
                    <a:cubicBezTo>
                      <a:pt x="54" y="77"/>
                      <a:pt x="56" y="81"/>
                      <a:pt x="59" y="85"/>
                    </a:cubicBezTo>
                    <a:cubicBezTo>
                      <a:pt x="60" y="83"/>
                      <a:pt x="61" y="81"/>
                      <a:pt x="62" y="80"/>
                    </a:cubicBezTo>
                    <a:cubicBezTo>
                      <a:pt x="61" y="78"/>
                      <a:pt x="59" y="77"/>
                      <a:pt x="58" y="76"/>
                    </a:cubicBezTo>
                    <a:cubicBezTo>
                      <a:pt x="56" y="74"/>
                      <a:pt x="54" y="72"/>
                      <a:pt x="53" y="71"/>
                    </a:cubicBezTo>
                    <a:moveTo>
                      <a:pt x="6" y="0"/>
                    </a:moveTo>
                    <a:cubicBezTo>
                      <a:pt x="3" y="4"/>
                      <a:pt x="1" y="8"/>
                      <a:pt x="0" y="12"/>
                    </a:cubicBezTo>
                    <a:cubicBezTo>
                      <a:pt x="3" y="12"/>
                      <a:pt x="6" y="12"/>
                      <a:pt x="9" y="11"/>
                    </a:cubicBezTo>
                    <a:cubicBezTo>
                      <a:pt x="9" y="8"/>
                      <a:pt x="8" y="4"/>
                      <a:pt x="9" y="0"/>
                    </a:cubicBezTo>
                    <a:cubicBezTo>
                      <a:pt x="8" y="0"/>
                      <a:pt x="7" y="0"/>
                      <a:pt x="6" y="0"/>
                    </a:cubicBezTo>
                  </a:path>
                </a:pathLst>
              </a:custGeom>
              <a:solidFill>
                <a:srgbClr val="BEB9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650" name="Freeform 5905">
                <a:extLst>
                  <a:ext uri="{FF2B5EF4-FFF2-40B4-BE49-F238E27FC236}">
                    <a16:creationId xmlns:a16="http://schemas.microsoft.com/office/drawing/2014/main" id="{9AB6D48E-574F-4B1C-9AD9-745AF8146E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7" y="3464"/>
                <a:ext cx="25" cy="28"/>
              </a:xfrm>
              <a:custGeom>
                <a:avLst/>
                <a:gdLst>
                  <a:gd name="T0" fmla="*/ 0 w 25"/>
                  <a:gd name="T1" fmla="*/ 0 h 27"/>
                  <a:gd name="T2" fmla="*/ 23 w 25"/>
                  <a:gd name="T3" fmla="*/ 31 h 27"/>
                  <a:gd name="T4" fmla="*/ 25 w 25"/>
                  <a:gd name="T5" fmla="*/ 29 h 27"/>
                  <a:gd name="T6" fmla="*/ 0 w 25"/>
                  <a:gd name="T7" fmla="*/ 0 h 2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5" h="27">
                    <a:moveTo>
                      <a:pt x="0" y="0"/>
                    </a:moveTo>
                    <a:cubicBezTo>
                      <a:pt x="6" y="9"/>
                      <a:pt x="14" y="19"/>
                      <a:pt x="23" y="27"/>
                    </a:cubicBezTo>
                    <a:cubicBezTo>
                      <a:pt x="24" y="27"/>
                      <a:pt x="24" y="26"/>
                      <a:pt x="25" y="25"/>
                    </a:cubicBezTo>
                    <a:cubicBezTo>
                      <a:pt x="16" y="17"/>
                      <a:pt x="8" y="9"/>
                      <a:pt x="0" y="0"/>
                    </a:cubicBezTo>
                  </a:path>
                </a:pathLst>
              </a:custGeom>
              <a:solidFill>
                <a:srgbClr val="9890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651" name="Freeform 5906">
                <a:extLst>
                  <a:ext uri="{FF2B5EF4-FFF2-40B4-BE49-F238E27FC236}">
                    <a16:creationId xmlns:a16="http://schemas.microsoft.com/office/drawing/2014/main" id="{12F93773-1DDB-4822-A86F-27964476B0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7" y="3641"/>
                <a:ext cx="165" cy="85"/>
              </a:xfrm>
              <a:custGeom>
                <a:avLst/>
                <a:gdLst>
                  <a:gd name="T0" fmla="*/ 0 w 159"/>
                  <a:gd name="T1" fmla="*/ 0 h 82"/>
                  <a:gd name="T2" fmla="*/ 102 w 159"/>
                  <a:gd name="T3" fmla="*/ 61 h 82"/>
                  <a:gd name="T4" fmla="*/ 154 w 159"/>
                  <a:gd name="T5" fmla="*/ 94 h 82"/>
                  <a:gd name="T6" fmla="*/ 175 w 159"/>
                  <a:gd name="T7" fmla="*/ 92 h 82"/>
                  <a:gd name="T8" fmla="*/ 184 w 159"/>
                  <a:gd name="T9" fmla="*/ 79 h 82"/>
                  <a:gd name="T10" fmla="*/ 115 w 159"/>
                  <a:gd name="T11" fmla="*/ 39 h 82"/>
                  <a:gd name="T12" fmla="*/ 60 w 159"/>
                  <a:gd name="T13" fmla="*/ 8 h 82"/>
                  <a:gd name="T14" fmla="*/ 30 w 159"/>
                  <a:gd name="T15" fmla="*/ 5 h 82"/>
                  <a:gd name="T16" fmla="*/ 0 w 159"/>
                  <a:gd name="T17" fmla="*/ 0 h 8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59" h="82">
                    <a:moveTo>
                      <a:pt x="0" y="0"/>
                    </a:moveTo>
                    <a:cubicBezTo>
                      <a:pt x="30" y="17"/>
                      <a:pt x="61" y="35"/>
                      <a:pt x="88" y="53"/>
                    </a:cubicBezTo>
                    <a:cubicBezTo>
                      <a:pt x="99" y="60"/>
                      <a:pt x="115" y="72"/>
                      <a:pt x="133" y="82"/>
                    </a:cubicBezTo>
                    <a:cubicBezTo>
                      <a:pt x="138" y="82"/>
                      <a:pt x="145" y="81"/>
                      <a:pt x="151" y="80"/>
                    </a:cubicBezTo>
                    <a:cubicBezTo>
                      <a:pt x="156" y="76"/>
                      <a:pt x="158" y="72"/>
                      <a:pt x="159" y="68"/>
                    </a:cubicBezTo>
                    <a:cubicBezTo>
                      <a:pt x="139" y="54"/>
                      <a:pt x="116" y="41"/>
                      <a:pt x="99" y="35"/>
                    </a:cubicBezTo>
                    <a:cubicBezTo>
                      <a:pt x="83" y="29"/>
                      <a:pt x="64" y="20"/>
                      <a:pt x="52" y="8"/>
                    </a:cubicBezTo>
                    <a:cubicBezTo>
                      <a:pt x="42" y="7"/>
                      <a:pt x="33" y="6"/>
                      <a:pt x="26" y="5"/>
                    </a:cubicBezTo>
                    <a:cubicBezTo>
                      <a:pt x="17" y="4"/>
                      <a:pt x="8" y="2"/>
                      <a:pt x="0" y="0"/>
                    </a:cubicBezTo>
                  </a:path>
                </a:pathLst>
              </a:custGeom>
              <a:solidFill>
                <a:srgbClr val="8178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652" name="Freeform 5907">
                <a:extLst>
                  <a:ext uri="{FF2B5EF4-FFF2-40B4-BE49-F238E27FC236}">
                    <a16:creationId xmlns:a16="http://schemas.microsoft.com/office/drawing/2014/main" id="{852E17DE-6A41-49DC-A378-D42122B8F7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6" y="3634"/>
                <a:ext cx="55" cy="15"/>
              </a:xfrm>
              <a:custGeom>
                <a:avLst/>
                <a:gdLst>
                  <a:gd name="T0" fmla="*/ 28 w 53"/>
                  <a:gd name="T1" fmla="*/ 0 h 14"/>
                  <a:gd name="T2" fmla="*/ 30 w 53"/>
                  <a:gd name="T3" fmla="*/ 13 h 14"/>
                  <a:gd name="T4" fmla="*/ 0 w 53"/>
                  <a:gd name="T5" fmla="*/ 5 h 14"/>
                  <a:gd name="T6" fmla="*/ 1 w 53"/>
                  <a:gd name="T7" fmla="*/ 6 h 14"/>
                  <a:gd name="T8" fmla="*/ 31 w 53"/>
                  <a:gd name="T9" fmla="*/ 15 h 14"/>
                  <a:gd name="T10" fmla="*/ 61 w 53"/>
                  <a:gd name="T11" fmla="*/ 18 h 14"/>
                  <a:gd name="T12" fmla="*/ 57 w 53"/>
                  <a:gd name="T13" fmla="*/ 12 h 14"/>
                  <a:gd name="T14" fmla="*/ 46 w 53"/>
                  <a:gd name="T15" fmla="*/ 2 h 14"/>
                  <a:gd name="T16" fmla="*/ 34 w 53"/>
                  <a:gd name="T17" fmla="*/ 1 h 14"/>
                  <a:gd name="T18" fmla="*/ 34 w 53"/>
                  <a:gd name="T19" fmla="*/ 4 h 14"/>
                  <a:gd name="T20" fmla="*/ 30 w 53"/>
                  <a:gd name="T21" fmla="*/ 1 h 14"/>
                  <a:gd name="T22" fmla="*/ 28 w 53"/>
                  <a:gd name="T23" fmla="*/ 0 h 14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53" h="14">
                    <a:moveTo>
                      <a:pt x="24" y="0"/>
                    </a:moveTo>
                    <a:cubicBezTo>
                      <a:pt x="25" y="3"/>
                      <a:pt x="25" y="6"/>
                      <a:pt x="26" y="9"/>
                    </a:cubicBezTo>
                    <a:cubicBezTo>
                      <a:pt x="17" y="8"/>
                      <a:pt x="8" y="7"/>
                      <a:pt x="0" y="5"/>
                    </a:cubicBezTo>
                    <a:cubicBezTo>
                      <a:pt x="0" y="6"/>
                      <a:pt x="0" y="6"/>
                      <a:pt x="1" y="6"/>
                    </a:cubicBezTo>
                    <a:cubicBezTo>
                      <a:pt x="9" y="8"/>
                      <a:pt x="18" y="10"/>
                      <a:pt x="27" y="11"/>
                    </a:cubicBezTo>
                    <a:cubicBezTo>
                      <a:pt x="34" y="12"/>
                      <a:pt x="43" y="13"/>
                      <a:pt x="53" y="14"/>
                    </a:cubicBezTo>
                    <a:cubicBezTo>
                      <a:pt x="51" y="12"/>
                      <a:pt x="50" y="10"/>
                      <a:pt x="49" y="8"/>
                    </a:cubicBezTo>
                    <a:cubicBezTo>
                      <a:pt x="45" y="6"/>
                      <a:pt x="42" y="4"/>
                      <a:pt x="39" y="2"/>
                    </a:cubicBezTo>
                    <a:cubicBezTo>
                      <a:pt x="36" y="2"/>
                      <a:pt x="33" y="1"/>
                      <a:pt x="30" y="1"/>
                    </a:cubicBezTo>
                    <a:cubicBezTo>
                      <a:pt x="30" y="3"/>
                      <a:pt x="30" y="4"/>
                      <a:pt x="30" y="4"/>
                    </a:cubicBezTo>
                    <a:cubicBezTo>
                      <a:pt x="29" y="3"/>
                      <a:pt x="27" y="2"/>
                      <a:pt x="26" y="1"/>
                    </a:cubicBezTo>
                    <a:cubicBezTo>
                      <a:pt x="25" y="1"/>
                      <a:pt x="25" y="1"/>
                      <a:pt x="24" y="0"/>
                    </a:cubicBezTo>
                  </a:path>
                </a:pathLst>
              </a:custGeom>
              <a:solidFill>
                <a:srgbClr val="9890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653" name="Freeform 5908">
                <a:extLst>
                  <a:ext uri="{FF2B5EF4-FFF2-40B4-BE49-F238E27FC236}">
                    <a16:creationId xmlns:a16="http://schemas.microsoft.com/office/drawing/2014/main" id="{84FEA700-14AF-4015-AFC3-0F59AA998F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3" y="3635"/>
                <a:ext cx="4" cy="4"/>
              </a:xfrm>
              <a:custGeom>
                <a:avLst/>
                <a:gdLst>
                  <a:gd name="T0" fmla="*/ 0 w 4"/>
                  <a:gd name="T1" fmla="*/ 0 h 3"/>
                  <a:gd name="T2" fmla="*/ 4 w 4"/>
                  <a:gd name="T3" fmla="*/ 9 h 3"/>
                  <a:gd name="T4" fmla="*/ 4 w 4"/>
                  <a:gd name="T5" fmla="*/ 0 h 3"/>
                  <a:gd name="T6" fmla="*/ 0 w 4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0"/>
                    </a:moveTo>
                    <a:cubicBezTo>
                      <a:pt x="1" y="1"/>
                      <a:pt x="3" y="2"/>
                      <a:pt x="4" y="3"/>
                    </a:cubicBezTo>
                    <a:cubicBezTo>
                      <a:pt x="4" y="3"/>
                      <a:pt x="4" y="2"/>
                      <a:pt x="4" y="0"/>
                    </a:cubicBezTo>
                    <a:cubicBezTo>
                      <a:pt x="3" y="0"/>
                      <a:pt x="1" y="0"/>
                      <a:pt x="0" y="0"/>
                    </a:cubicBezTo>
                  </a:path>
                </a:pathLst>
              </a:custGeom>
              <a:solidFill>
                <a:srgbClr val="BEB9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654" name="Freeform 5909">
                <a:extLst>
                  <a:ext uri="{FF2B5EF4-FFF2-40B4-BE49-F238E27FC236}">
                    <a16:creationId xmlns:a16="http://schemas.microsoft.com/office/drawing/2014/main" id="{469ED905-B35D-46BF-86AA-843E9B84E9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1" y="3649"/>
                <a:ext cx="111" cy="62"/>
              </a:xfrm>
              <a:custGeom>
                <a:avLst/>
                <a:gdLst>
                  <a:gd name="T0" fmla="*/ 0 w 107"/>
                  <a:gd name="T1" fmla="*/ 0 h 60"/>
                  <a:gd name="T2" fmla="*/ 55 w 107"/>
                  <a:gd name="T3" fmla="*/ 31 h 60"/>
                  <a:gd name="T4" fmla="*/ 123 w 107"/>
                  <a:gd name="T5" fmla="*/ 68 h 60"/>
                  <a:gd name="T6" fmla="*/ 102 w 107"/>
                  <a:gd name="T7" fmla="*/ 39 h 60"/>
                  <a:gd name="T8" fmla="*/ 77 w 107"/>
                  <a:gd name="T9" fmla="*/ 35 h 60"/>
                  <a:gd name="T10" fmla="*/ 5 w 107"/>
                  <a:gd name="T11" fmla="*/ 1 h 60"/>
                  <a:gd name="T12" fmla="*/ 0 w 107"/>
                  <a:gd name="T13" fmla="*/ 0 h 6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7" h="60">
                    <a:moveTo>
                      <a:pt x="0" y="0"/>
                    </a:moveTo>
                    <a:cubicBezTo>
                      <a:pt x="12" y="12"/>
                      <a:pt x="31" y="21"/>
                      <a:pt x="47" y="27"/>
                    </a:cubicBezTo>
                    <a:cubicBezTo>
                      <a:pt x="64" y="33"/>
                      <a:pt x="87" y="46"/>
                      <a:pt x="107" y="60"/>
                    </a:cubicBezTo>
                    <a:cubicBezTo>
                      <a:pt x="107" y="51"/>
                      <a:pt x="100" y="43"/>
                      <a:pt x="88" y="35"/>
                    </a:cubicBezTo>
                    <a:cubicBezTo>
                      <a:pt x="80" y="34"/>
                      <a:pt x="73" y="33"/>
                      <a:pt x="66" y="31"/>
                    </a:cubicBezTo>
                    <a:cubicBezTo>
                      <a:pt x="45" y="24"/>
                      <a:pt x="24" y="13"/>
                      <a:pt x="5" y="1"/>
                    </a:cubicBezTo>
                    <a:cubicBezTo>
                      <a:pt x="4" y="1"/>
                      <a:pt x="2" y="0"/>
                      <a:pt x="0" y="0"/>
                    </a:cubicBezTo>
                  </a:path>
                </a:pathLst>
              </a:custGeom>
              <a:solidFill>
                <a:srgbClr val="B0A9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655" name="Freeform 5910">
                <a:extLst>
                  <a:ext uri="{FF2B5EF4-FFF2-40B4-BE49-F238E27FC236}">
                    <a16:creationId xmlns:a16="http://schemas.microsoft.com/office/drawing/2014/main" id="{42ABF2DD-F5E8-43B3-95D6-8FA05619F4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7" y="3643"/>
                <a:ext cx="9" cy="7"/>
              </a:xfrm>
              <a:custGeom>
                <a:avLst/>
                <a:gdLst>
                  <a:gd name="T0" fmla="*/ 0 w 9"/>
                  <a:gd name="T1" fmla="*/ 0 h 7"/>
                  <a:gd name="T2" fmla="*/ 4 w 9"/>
                  <a:gd name="T3" fmla="*/ 6 h 7"/>
                  <a:gd name="T4" fmla="*/ 9 w 9"/>
                  <a:gd name="T5" fmla="*/ 7 h 7"/>
                  <a:gd name="T6" fmla="*/ 0 w 9"/>
                  <a:gd name="T7" fmla="*/ 0 h 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" h="7">
                    <a:moveTo>
                      <a:pt x="0" y="0"/>
                    </a:moveTo>
                    <a:cubicBezTo>
                      <a:pt x="1" y="2"/>
                      <a:pt x="2" y="4"/>
                      <a:pt x="4" y="6"/>
                    </a:cubicBezTo>
                    <a:cubicBezTo>
                      <a:pt x="6" y="6"/>
                      <a:pt x="8" y="7"/>
                      <a:pt x="9" y="7"/>
                    </a:cubicBezTo>
                    <a:cubicBezTo>
                      <a:pt x="6" y="5"/>
                      <a:pt x="3" y="3"/>
                      <a:pt x="0" y="0"/>
                    </a:cubicBezTo>
                  </a:path>
                </a:pathLst>
              </a:custGeom>
              <a:solidFill>
                <a:srgbClr val="BEB9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656" name="Freeform 5911">
                <a:extLst>
                  <a:ext uri="{FF2B5EF4-FFF2-40B4-BE49-F238E27FC236}">
                    <a16:creationId xmlns:a16="http://schemas.microsoft.com/office/drawing/2014/main" id="{03B3C3BD-FC3C-441A-9A84-C61A6353D50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241" y="3008"/>
                <a:ext cx="391" cy="55"/>
              </a:xfrm>
              <a:custGeom>
                <a:avLst/>
                <a:gdLst>
                  <a:gd name="T0" fmla="*/ 155 w 377"/>
                  <a:gd name="T1" fmla="*/ 23 h 53"/>
                  <a:gd name="T2" fmla="*/ 0 w 377"/>
                  <a:gd name="T3" fmla="*/ 61 h 53"/>
                  <a:gd name="T4" fmla="*/ 92 w 377"/>
                  <a:gd name="T5" fmla="*/ 44 h 53"/>
                  <a:gd name="T6" fmla="*/ 118 w 377"/>
                  <a:gd name="T7" fmla="*/ 40 h 53"/>
                  <a:gd name="T8" fmla="*/ 121 w 377"/>
                  <a:gd name="T9" fmla="*/ 40 h 53"/>
                  <a:gd name="T10" fmla="*/ 148 w 377"/>
                  <a:gd name="T11" fmla="*/ 35 h 53"/>
                  <a:gd name="T12" fmla="*/ 139 w 377"/>
                  <a:gd name="T13" fmla="*/ 34 h 53"/>
                  <a:gd name="T14" fmla="*/ 152 w 377"/>
                  <a:gd name="T15" fmla="*/ 27 h 53"/>
                  <a:gd name="T16" fmla="*/ 155 w 377"/>
                  <a:gd name="T17" fmla="*/ 23 h 53"/>
                  <a:gd name="T18" fmla="*/ 191 w 377"/>
                  <a:gd name="T19" fmla="*/ 11 h 53"/>
                  <a:gd name="T20" fmla="*/ 174 w 377"/>
                  <a:gd name="T21" fmla="*/ 19 h 53"/>
                  <a:gd name="T22" fmla="*/ 156 w 377"/>
                  <a:gd name="T23" fmla="*/ 22 h 53"/>
                  <a:gd name="T24" fmla="*/ 159 w 377"/>
                  <a:gd name="T25" fmla="*/ 24 h 53"/>
                  <a:gd name="T26" fmla="*/ 191 w 377"/>
                  <a:gd name="T27" fmla="*/ 11 h 53"/>
                  <a:gd name="T28" fmla="*/ 338 w 377"/>
                  <a:gd name="T29" fmla="*/ 0 h 53"/>
                  <a:gd name="T30" fmla="*/ 253 w 377"/>
                  <a:gd name="T31" fmla="*/ 4 h 53"/>
                  <a:gd name="T32" fmla="*/ 303 w 377"/>
                  <a:gd name="T33" fmla="*/ 3 h 53"/>
                  <a:gd name="T34" fmla="*/ 412 w 377"/>
                  <a:gd name="T35" fmla="*/ 8 h 53"/>
                  <a:gd name="T36" fmla="*/ 437 w 377"/>
                  <a:gd name="T37" fmla="*/ 10 h 53"/>
                  <a:gd name="T38" fmla="*/ 338 w 377"/>
                  <a:gd name="T39" fmla="*/ 0 h 53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377" h="53">
                    <a:moveTo>
                      <a:pt x="134" y="19"/>
                    </a:moveTo>
                    <a:cubicBezTo>
                      <a:pt x="88" y="29"/>
                      <a:pt x="45" y="41"/>
                      <a:pt x="0" y="53"/>
                    </a:cubicBezTo>
                    <a:cubicBezTo>
                      <a:pt x="27" y="50"/>
                      <a:pt x="54" y="42"/>
                      <a:pt x="80" y="38"/>
                    </a:cubicBezTo>
                    <a:cubicBezTo>
                      <a:pt x="89" y="36"/>
                      <a:pt x="96" y="36"/>
                      <a:pt x="102" y="36"/>
                    </a:cubicBezTo>
                    <a:cubicBezTo>
                      <a:pt x="103" y="36"/>
                      <a:pt x="104" y="36"/>
                      <a:pt x="105" y="36"/>
                    </a:cubicBezTo>
                    <a:cubicBezTo>
                      <a:pt x="113" y="34"/>
                      <a:pt x="121" y="33"/>
                      <a:pt x="128" y="31"/>
                    </a:cubicBezTo>
                    <a:cubicBezTo>
                      <a:pt x="120" y="30"/>
                      <a:pt x="120" y="30"/>
                      <a:pt x="120" y="30"/>
                    </a:cubicBezTo>
                    <a:cubicBezTo>
                      <a:pt x="124" y="27"/>
                      <a:pt x="128" y="25"/>
                      <a:pt x="132" y="23"/>
                    </a:cubicBezTo>
                    <a:cubicBezTo>
                      <a:pt x="134" y="19"/>
                      <a:pt x="134" y="19"/>
                      <a:pt x="134" y="19"/>
                    </a:cubicBezTo>
                    <a:moveTo>
                      <a:pt x="165" y="11"/>
                    </a:moveTo>
                    <a:cubicBezTo>
                      <a:pt x="160" y="12"/>
                      <a:pt x="154" y="13"/>
                      <a:pt x="150" y="15"/>
                    </a:cubicBezTo>
                    <a:cubicBezTo>
                      <a:pt x="145" y="16"/>
                      <a:pt x="140" y="17"/>
                      <a:pt x="135" y="18"/>
                    </a:cubicBezTo>
                    <a:cubicBezTo>
                      <a:pt x="136" y="19"/>
                      <a:pt x="137" y="19"/>
                      <a:pt x="138" y="20"/>
                    </a:cubicBezTo>
                    <a:cubicBezTo>
                      <a:pt x="146" y="16"/>
                      <a:pt x="156" y="14"/>
                      <a:pt x="165" y="11"/>
                    </a:cubicBezTo>
                    <a:moveTo>
                      <a:pt x="292" y="0"/>
                    </a:moveTo>
                    <a:cubicBezTo>
                      <a:pt x="267" y="0"/>
                      <a:pt x="242" y="2"/>
                      <a:pt x="219" y="4"/>
                    </a:cubicBezTo>
                    <a:cubicBezTo>
                      <a:pt x="233" y="3"/>
                      <a:pt x="248" y="3"/>
                      <a:pt x="262" y="3"/>
                    </a:cubicBezTo>
                    <a:cubicBezTo>
                      <a:pt x="296" y="3"/>
                      <a:pt x="330" y="5"/>
                      <a:pt x="356" y="8"/>
                    </a:cubicBezTo>
                    <a:cubicBezTo>
                      <a:pt x="363" y="9"/>
                      <a:pt x="370" y="10"/>
                      <a:pt x="377" y="10"/>
                    </a:cubicBezTo>
                    <a:cubicBezTo>
                      <a:pt x="356" y="3"/>
                      <a:pt x="325" y="0"/>
                      <a:pt x="292" y="0"/>
                    </a:cubicBezTo>
                  </a:path>
                </a:pathLst>
              </a:custGeom>
              <a:solidFill>
                <a:srgbClr val="332B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657" name="Freeform 5912">
                <a:extLst>
                  <a:ext uri="{FF2B5EF4-FFF2-40B4-BE49-F238E27FC236}">
                    <a16:creationId xmlns:a16="http://schemas.microsoft.com/office/drawing/2014/main" id="{C147CB04-CA9B-4152-BFD2-1E0D2B87AC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8" y="3026"/>
                <a:ext cx="6" cy="6"/>
              </a:xfrm>
              <a:custGeom>
                <a:avLst/>
                <a:gdLst>
                  <a:gd name="T0" fmla="*/ 3 w 6"/>
                  <a:gd name="T1" fmla="*/ 0 h 5"/>
                  <a:gd name="T2" fmla="*/ 2 w 6"/>
                  <a:gd name="T3" fmla="*/ 1 h 5"/>
                  <a:gd name="T4" fmla="*/ 0 w 6"/>
                  <a:gd name="T5" fmla="*/ 10 h 5"/>
                  <a:gd name="T6" fmla="*/ 6 w 6"/>
                  <a:gd name="T7" fmla="*/ 2 h 5"/>
                  <a:gd name="T8" fmla="*/ 3 w 6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3" y="0"/>
                    </a:moveTo>
                    <a:cubicBezTo>
                      <a:pt x="3" y="0"/>
                      <a:pt x="2" y="0"/>
                      <a:pt x="2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4"/>
                      <a:pt x="4" y="3"/>
                      <a:pt x="6" y="2"/>
                    </a:cubicBezTo>
                    <a:cubicBezTo>
                      <a:pt x="5" y="1"/>
                      <a:pt x="4" y="1"/>
                      <a:pt x="3" y="0"/>
                    </a:cubicBezTo>
                  </a:path>
                </a:pathLst>
              </a:custGeom>
              <a:solidFill>
                <a:srgbClr val="5249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658" name="Freeform 5913">
                <a:extLst>
                  <a:ext uri="{FF2B5EF4-FFF2-40B4-BE49-F238E27FC236}">
                    <a16:creationId xmlns:a16="http://schemas.microsoft.com/office/drawing/2014/main" id="{14B719E5-64E9-475B-BE07-2CEB2DAB73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1" y="3045"/>
                <a:ext cx="119" cy="23"/>
              </a:xfrm>
              <a:custGeom>
                <a:avLst/>
                <a:gdLst>
                  <a:gd name="T0" fmla="*/ 132 w 114"/>
                  <a:gd name="T1" fmla="*/ 0 h 22"/>
                  <a:gd name="T2" fmla="*/ 105 w 114"/>
                  <a:gd name="T3" fmla="*/ 2 h 22"/>
                  <a:gd name="T4" fmla="*/ 9 w 114"/>
                  <a:gd name="T5" fmla="*/ 21 h 22"/>
                  <a:gd name="T6" fmla="*/ 0 w 114"/>
                  <a:gd name="T7" fmla="*/ 23 h 22"/>
                  <a:gd name="T8" fmla="*/ 4 w 114"/>
                  <a:gd name="T9" fmla="*/ 26 h 22"/>
                  <a:gd name="T10" fmla="*/ 8 w 114"/>
                  <a:gd name="T11" fmla="*/ 26 h 22"/>
                  <a:gd name="T12" fmla="*/ 20 w 114"/>
                  <a:gd name="T13" fmla="*/ 25 h 22"/>
                  <a:gd name="T14" fmla="*/ 23 w 114"/>
                  <a:gd name="T15" fmla="*/ 25 h 22"/>
                  <a:gd name="T16" fmla="*/ 25 w 114"/>
                  <a:gd name="T17" fmla="*/ 26 h 22"/>
                  <a:gd name="T18" fmla="*/ 89 w 114"/>
                  <a:gd name="T19" fmla="*/ 15 h 22"/>
                  <a:gd name="T20" fmla="*/ 135 w 114"/>
                  <a:gd name="T21" fmla="*/ 0 h 22"/>
                  <a:gd name="T22" fmla="*/ 132 w 114"/>
                  <a:gd name="T23" fmla="*/ 0 h 2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14" h="22">
                    <a:moveTo>
                      <a:pt x="111" y="0"/>
                    </a:moveTo>
                    <a:cubicBezTo>
                      <a:pt x="105" y="0"/>
                      <a:pt x="98" y="0"/>
                      <a:pt x="89" y="2"/>
                    </a:cubicBezTo>
                    <a:cubicBezTo>
                      <a:pt x="63" y="6"/>
                      <a:pt x="36" y="14"/>
                      <a:pt x="9" y="17"/>
                    </a:cubicBezTo>
                    <a:cubicBezTo>
                      <a:pt x="6" y="18"/>
                      <a:pt x="3" y="19"/>
                      <a:pt x="0" y="19"/>
                    </a:cubicBezTo>
                    <a:cubicBezTo>
                      <a:pt x="1" y="20"/>
                      <a:pt x="2" y="21"/>
                      <a:pt x="4" y="22"/>
                    </a:cubicBezTo>
                    <a:cubicBezTo>
                      <a:pt x="5" y="22"/>
                      <a:pt x="6" y="22"/>
                      <a:pt x="8" y="22"/>
                    </a:cubicBezTo>
                    <a:cubicBezTo>
                      <a:pt x="10" y="22"/>
                      <a:pt x="13" y="21"/>
                      <a:pt x="16" y="21"/>
                    </a:cubicBezTo>
                    <a:cubicBezTo>
                      <a:pt x="17" y="21"/>
                      <a:pt x="18" y="21"/>
                      <a:pt x="19" y="21"/>
                    </a:cubicBezTo>
                    <a:cubicBezTo>
                      <a:pt x="19" y="21"/>
                      <a:pt x="20" y="21"/>
                      <a:pt x="21" y="22"/>
                    </a:cubicBezTo>
                    <a:cubicBezTo>
                      <a:pt x="39" y="18"/>
                      <a:pt x="57" y="14"/>
                      <a:pt x="75" y="11"/>
                    </a:cubicBezTo>
                    <a:cubicBezTo>
                      <a:pt x="88" y="7"/>
                      <a:pt x="101" y="3"/>
                      <a:pt x="114" y="0"/>
                    </a:cubicBezTo>
                    <a:cubicBezTo>
                      <a:pt x="113" y="0"/>
                      <a:pt x="112" y="0"/>
                      <a:pt x="111" y="0"/>
                    </a:cubicBezTo>
                  </a:path>
                </a:pathLst>
              </a:custGeom>
              <a:solidFill>
                <a:srgbClr val="766C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659" name="Freeform 5914">
                <a:extLst>
                  <a:ext uri="{FF2B5EF4-FFF2-40B4-BE49-F238E27FC236}">
                    <a16:creationId xmlns:a16="http://schemas.microsoft.com/office/drawing/2014/main" id="{A1040552-F930-4B0D-981E-2579B09E51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9" y="3121"/>
                <a:ext cx="5" cy="2"/>
              </a:xfrm>
              <a:custGeom>
                <a:avLst/>
                <a:gdLst>
                  <a:gd name="T0" fmla="*/ 5 w 5"/>
                  <a:gd name="T1" fmla="*/ 0 h 2"/>
                  <a:gd name="T2" fmla="*/ 0 w 5"/>
                  <a:gd name="T3" fmla="*/ 2 h 2"/>
                  <a:gd name="T4" fmla="*/ 3 w 5"/>
                  <a:gd name="T5" fmla="*/ 2 h 2"/>
                  <a:gd name="T6" fmla="*/ 5 w 5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" h="2">
                    <a:moveTo>
                      <a:pt x="5" y="0"/>
                    </a:moveTo>
                    <a:cubicBezTo>
                      <a:pt x="3" y="1"/>
                      <a:pt x="2" y="1"/>
                      <a:pt x="0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1"/>
                      <a:pt x="4" y="1"/>
                      <a:pt x="5" y="0"/>
                    </a:cubicBezTo>
                  </a:path>
                </a:pathLst>
              </a:custGeom>
              <a:solidFill>
                <a:srgbClr val="332B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660" name="Freeform 5915">
                <a:extLst>
                  <a:ext uri="{FF2B5EF4-FFF2-40B4-BE49-F238E27FC236}">
                    <a16:creationId xmlns:a16="http://schemas.microsoft.com/office/drawing/2014/main" id="{2D89CBD0-1583-4D4A-A36A-BB73DD30255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012" y="3106"/>
                <a:ext cx="55" cy="66"/>
              </a:xfrm>
              <a:custGeom>
                <a:avLst/>
                <a:gdLst>
                  <a:gd name="T0" fmla="*/ 23 w 53"/>
                  <a:gd name="T1" fmla="*/ 65 h 63"/>
                  <a:gd name="T2" fmla="*/ 9 w 53"/>
                  <a:gd name="T3" fmla="*/ 69 h 63"/>
                  <a:gd name="T4" fmla="*/ 4 w 53"/>
                  <a:gd name="T5" fmla="*/ 75 h 63"/>
                  <a:gd name="T6" fmla="*/ 11 w 53"/>
                  <a:gd name="T7" fmla="*/ 71 h 63"/>
                  <a:gd name="T8" fmla="*/ 23 w 53"/>
                  <a:gd name="T9" fmla="*/ 65 h 63"/>
                  <a:gd name="T10" fmla="*/ 23 w 53"/>
                  <a:gd name="T11" fmla="*/ 65 h 63"/>
                  <a:gd name="T12" fmla="*/ 61 w 53"/>
                  <a:gd name="T13" fmla="*/ 0 h 63"/>
                  <a:gd name="T14" fmla="*/ 2 w 53"/>
                  <a:gd name="T15" fmla="*/ 18 h 63"/>
                  <a:gd name="T16" fmla="*/ 0 w 53"/>
                  <a:gd name="T17" fmla="*/ 20 h 63"/>
                  <a:gd name="T18" fmla="*/ 28 w 53"/>
                  <a:gd name="T19" fmla="*/ 19 h 63"/>
                  <a:gd name="T20" fmla="*/ 25 w 53"/>
                  <a:gd name="T21" fmla="*/ 21 h 63"/>
                  <a:gd name="T22" fmla="*/ 50 w 53"/>
                  <a:gd name="T23" fmla="*/ 15 h 63"/>
                  <a:gd name="T24" fmla="*/ 61 w 53"/>
                  <a:gd name="T25" fmla="*/ 0 h 6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53" h="63">
                    <a:moveTo>
                      <a:pt x="19" y="53"/>
                    </a:moveTo>
                    <a:cubicBezTo>
                      <a:pt x="15" y="54"/>
                      <a:pt x="12" y="55"/>
                      <a:pt x="9" y="57"/>
                    </a:cubicBezTo>
                    <a:cubicBezTo>
                      <a:pt x="8" y="59"/>
                      <a:pt x="6" y="61"/>
                      <a:pt x="4" y="63"/>
                    </a:cubicBezTo>
                    <a:cubicBezTo>
                      <a:pt x="6" y="62"/>
                      <a:pt x="9" y="61"/>
                      <a:pt x="11" y="59"/>
                    </a:cubicBezTo>
                    <a:cubicBezTo>
                      <a:pt x="14" y="57"/>
                      <a:pt x="16" y="55"/>
                      <a:pt x="19" y="53"/>
                    </a:cubicBezTo>
                    <a:cubicBezTo>
                      <a:pt x="19" y="53"/>
                      <a:pt x="19" y="53"/>
                      <a:pt x="19" y="53"/>
                    </a:cubicBezTo>
                    <a:moveTo>
                      <a:pt x="53" y="0"/>
                    </a:moveTo>
                    <a:cubicBezTo>
                      <a:pt x="37" y="5"/>
                      <a:pt x="19" y="9"/>
                      <a:pt x="2" y="14"/>
                    </a:cubicBezTo>
                    <a:cubicBezTo>
                      <a:pt x="1" y="15"/>
                      <a:pt x="1" y="15"/>
                      <a:pt x="0" y="16"/>
                    </a:cubicBezTo>
                    <a:cubicBezTo>
                      <a:pt x="24" y="15"/>
                      <a:pt x="24" y="15"/>
                      <a:pt x="24" y="15"/>
                    </a:cubicBezTo>
                    <a:cubicBezTo>
                      <a:pt x="23" y="16"/>
                      <a:pt x="22" y="17"/>
                      <a:pt x="21" y="17"/>
                    </a:cubicBezTo>
                    <a:cubicBezTo>
                      <a:pt x="28" y="15"/>
                      <a:pt x="35" y="13"/>
                      <a:pt x="42" y="11"/>
                    </a:cubicBezTo>
                    <a:cubicBezTo>
                      <a:pt x="46" y="7"/>
                      <a:pt x="50" y="3"/>
                      <a:pt x="53" y="0"/>
                    </a:cubicBezTo>
                  </a:path>
                </a:pathLst>
              </a:custGeom>
              <a:solidFill>
                <a:srgbClr val="5249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661" name="Freeform 5916">
                <a:extLst>
                  <a:ext uri="{FF2B5EF4-FFF2-40B4-BE49-F238E27FC236}">
                    <a16:creationId xmlns:a16="http://schemas.microsoft.com/office/drawing/2014/main" id="{77C068F1-A35B-49E4-91F9-C08C40FD29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3" y="3161"/>
                <a:ext cx="14" cy="6"/>
              </a:xfrm>
              <a:custGeom>
                <a:avLst/>
                <a:gdLst>
                  <a:gd name="T0" fmla="*/ 12 w 13"/>
                  <a:gd name="T1" fmla="*/ 0 h 6"/>
                  <a:gd name="T2" fmla="*/ 0 w 13"/>
                  <a:gd name="T3" fmla="*/ 6 h 6"/>
                  <a:gd name="T4" fmla="*/ 17 w 13"/>
                  <a:gd name="T5" fmla="*/ 1 h 6"/>
                  <a:gd name="T6" fmla="*/ 16 w 13"/>
                  <a:gd name="T7" fmla="*/ 1 h 6"/>
                  <a:gd name="T8" fmla="*/ 13 w 13"/>
                  <a:gd name="T9" fmla="*/ 0 h 6"/>
                  <a:gd name="T10" fmla="*/ 12 w 13"/>
                  <a:gd name="T11" fmla="*/ 0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3" h="6">
                    <a:moveTo>
                      <a:pt x="8" y="0"/>
                    </a:moveTo>
                    <a:cubicBezTo>
                      <a:pt x="5" y="2"/>
                      <a:pt x="3" y="4"/>
                      <a:pt x="0" y="6"/>
                    </a:cubicBezTo>
                    <a:cubicBezTo>
                      <a:pt x="4" y="4"/>
                      <a:pt x="9" y="3"/>
                      <a:pt x="13" y="1"/>
                    </a:cubicBezTo>
                    <a:cubicBezTo>
                      <a:pt x="13" y="1"/>
                      <a:pt x="13" y="1"/>
                      <a:pt x="12" y="1"/>
                    </a:cubicBezTo>
                    <a:cubicBezTo>
                      <a:pt x="11" y="1"/>
                      <a:pt x="10" y="1"/>
                      <a:pt x="9" y="0"/>
                    </a:cubicBezTo>
                    <a:cubicBezTo>
                      <a:pt x="8" y="0"/>
                      <a:pt x="8" y="0"/>
                      <a:pt x="8" y="0"/>
                    </a:cubicBezTo>
                  </a:path>
                </a:pathLst>
              </a:custGeom>
              <a:solidFill>
                <a:srgbClr val="8D85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662" name="Freeform 5917">
                <a:extLst>
                  <a:ext uri="{FF2B5EF4-FFF2-40B4-BE49-F238E27FC236}">
                    <a16:creationId xmlns:a16="http://schemas.microsoft.com/office/drawing/2014/main" id="{4D6A9C94-31D1-4274-A4C4-A58C7E8938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8" y="3089"/>
                <a:ext cx="54" cy="18"/>
              </a:xfrm>
              <a:custGeom>
                <a:avLst/>
                <a:gdLst>
                  <a:gd name="T0" fmla="*/ 60 w 52"/>
                  <a:gd name="T1" fmla="*/ 0 h 18"/>
                  <a:gd name="T2" fmla="*/ 11 w 52"/>
                  <a:gd name="T3" fmla="*/ 10 h 18"/>
                  <a:gd name="T4" fmla="*/ 6 w 52"/>
                  <a:gd name="T5" fmla="*/ 11 h 18"/>
                  <a:gd name="T6" fmla="*/ 12 w 52"/>
                  <a:gd name="T7" fmla="*/ 11 h 18"/>
                  <a:gd name="T8" fmla="*/ 3 w 52"/>
                  <a:gd name="T9" fmla="*/ 12 h 18"/>
                  <a:gd name="T10" fmla="*/ 0 w 52"/>
                  <a:gd name="T11" fmla="*/ 12 h 18"/>
                  <a:gd name="T12" fmla="*/ 2 w 52"/>
                  <a:gd name="T13" fmla="*/ 18 h 18"/>
                  <a:gd name="T14" fmla="*/ 55 w 52"/>
                  <a:gd name="T15" fmla="*/ 5 h 18"/>
                  <a:gd name="T16" fmla="*/ 60 w 52"/>
                  <a:gd name="T17" fmla="*/ 1 h 18"/>
                  <a:gd name="T18" fmla="*/ 60 w 52"/>
                  <a:gd name="T19" fmla="*/ 0 h 18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52" h="18">
                    <a:moveTo>
                      <a:pt x="52" y="0"/>
                    </a:moveTo>
                    <a:cubicBezTo>
                      <a:pt x="38" y="3"/>
                      <a:pt x="25" y="6"/>
                      <a:pt x="11" y="10"/>
                    </a:cubicBezTo>
                    <a:cubicBezTo>
                      <a:pt x="9" y="10"/>
                      <a:pt x="8" y="10"/>
                      <a:pt x="6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9" y="11"/>
                      <a:pt x="6" y="11"/>
                      <a:pt x="3" y="12"/>
                    </a:cubicBezTo>
                    <a:cubicBezTo>
                      <a:pt x="2" y="12"/>
                      <a:pt x="1" y="12"/>
                      <a:pt x="0" y="12"/>
                    </a:cubicBezTo>
                    <a:cubicBezTo>
                      <a:pt x="0" y="14"/>
                      <a:pt x="1" y="16"/>
                      <a:pt x="2" y="18"/>
                    </a:cubicBezTo>
                    <a:cubicBezTo>
                      <a:pt x="16" y="13"/>
                      <a:pt x="32" y="9"/>
                      <a:pt x="47" y="5"/>
                    </a:cubicBezTo>
                    <a:cubicBezTo>
                      <a:pt x="48" y="4"/>
                      <a:pt x="48" y="2"/>
                      <a:pt x="52" y="1"/>
                    </a:cubicBezTo>
                    <a:cubicBezTo>
                      <a:pt x="52" y="0"/>
                      <a:pt x="52" y="0"/>
                      <a:pt x="52" y="0"/>
                    </a:cubicBezTo>
                  </a:path>
                </a:pathLst>
              </a:custGeom>
              <a:solidFill>
                <a:srgbClr val="766C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663" name="Freeform 5918">
                <a:extLst>
                  <a:ext uri="{FF2B5EF4-FFF2-40B4-BE49-F238E27FC236}">
                    <a16:creationId xmlns:a16="http://schemas.microsoft.com/office/drawing/2014/main" id="{52992674-73CA-4F33-8CF0-1D3FC8B15AD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031" y="3100"/>
                <a:ext cx="70" cy="61"/>
              </a:xfrm>
              <a:custGeom>
                <a:avLst/>
                <a:gdLst>
                  <a:gd name="T0" fmla="*/ 3 w 67"/>
                  <a:gd name="T1" fmla="*/ 65 h 59"/>
                  <a:gd name="T2" fmla="*/ 0 w 67"/>
                  <a:gd name="T3" fmla="*/ 67 h 59"/>
                  <a:gd name="T4" fmla="*/ 0 w 67"/>
                  <a:gd name="T5" fmla="*/ 67 h 59"/>
                  <a:gd name="T6" fmla="*/ 3 w 67"/>
                  <a:gd name="T7" fmla="*/ 65 h 59"/>
                  <a:gd name="T8" fmla="*/ 66 w 67"/>
                  <a:gd name="T9" fmla="*/ 1 h 59"/>
                  <a:gd name="T10" fmla="*/ 42 w 67"/>
                  <a:gd name="T11" fmla="*/ 6 h 59"/>
                  <a:gd name="T12" fmla="*/ 27 w 67"/>
                  <a:gd name="T13" fmla="*/ 21 h 59"/>
                  <a:gd name="T14" fmla="*/ 69 w 67"/>
                  <a:gd name="T15" fmla="*/ 7 h 59"/>
                  <a:gd name="T16" fmla="*/ 66 w 67"/>
                  <a:gd name="T17" fmla="*/ 1 h 59"/>
                  <a:gd name="T18" fmla="*/ 73 w 67"/>
                  <a:gd name="T19" fmla="*/ 0 h 59"/>
                  <a:gd name="T20" fmla="*/ 70 w 67"/>
                  <a:gd name="T21" fmla="*/ 1 h 59"/>
                  <a:gd name="T22" fmla="*/ 79 w 67"/>
                  <a:gd name="T23" fmla="*/ 0 h 59"/>
                  <a:gd name="T24" fmla="*/ 73 w 67"/>
                  <a:gd name="T25" fmla="*/ 0 h 5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67" h="59">
                    <a:moveTo>
                      <a:pt x="3" y="57"/>
                    </a:moveTo>
                    <a:cubicBezTo>
                      <a:pt x="2" y="58"/>
                      <a:pt x="1" y="58"/>
                      <a:pt x="0" y="59"/>
                    </a:cubicBezTo>
                    <a:cubicBezTo>
                      <a:pt x="0" y="59"/>
                      <a:pt x="0" y="59"/>
                      <a:pt x="0" y="59"/>
                    </a:cubicBezTo>
                    <a:cubicBezTo>
                      <a:pt x="1" y="59"/>
                      <a:pt x="2" y="58"/>
                      <a:pt x="3" y="57"/>
                    </a:cubicBezTo>
                    <a:moveTo>
                      <a:pt x="55" y="1"/>
                    </a:moveTo>
                    <a:cubicBezTo>
                      <a:pt x="48" y="3"/>
                      <a:pt x="41" y="5"/>
                      <a:pt x="34" y="6"/>
                    </a:cubicBezTo>
                    <a:cubicBezTo>
                      <a:pt x="31" y="9"/>
                      <a:pt x="27" y="13"/>
                      <a:pt x="23" y="17"/>
                    </a:cubicBezTo>
                    <a:cubicBezTo>
                      <a:pt x="34" y="13"/>
                      <a:pt x="45" y="10"/>
                      <a:pt x="57" y="7"/>
                    </a:cubicBezTo>
                    <a:cubicBezTo>
                      <a:pt x="56" y="5"/>
                      <a:pt x="55" y="3"/>
                      <a:pt x="55" y="1"/>
                    </a:cubicBezTo>
                    <a:moveTo>
                      <a:pt x="61" y="0"/>
                    </a:moveTo>
                    <a:cubicBezTo>
                      <a:pt x="60" y="0"/>
                      <a:pt x="59" y="0"/>
                      <a:pt x="58" y="1"/>
                    </a:cubicBezTo>
                    <a:cubicBezTo>
                      <a:pt x="61" y="0"/>
                      <a:pt x="64" y="0"/>
                      <a:pt x="67" y="0"/>
                    </a:cubicBezTo>
                    <a:cubicBezTo>
                      <a:pt x="61" y="0"/>
                      <a:pt x="61" y="0"/>
                      <a:pt x="61" y="0"/>
                    </a:cubicBezTo>
                  </a:path>
                </a:pathLst>
              </a:custGeom>
              <a:solidFill>
                <a:srgbClr val="8D85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664" name="Freeform 5919">
                <a:extLst>
                  <a:ext uri="{FF2B5EF4-FFF2-40B4-BE49-F238E27FC236}">
                    <a16:creationId xmlns:a16="http://schemas.microsoft.com/office/drawing/2014/main" id="{E5D78AE1-4AAD-48F8-866E-EDB06721EB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0" y="3133"/>
                <a:ext cx="112" cy="9"/>
              </a:xfrm>
              <a:custGeom>
                <a:avLst/>
                <a:gdLst>
                  <a:gd name="T0" fmla="*/ 35 w 108"/>
                  <a:gd name="T1" fmla="*/ 0 h 8"/>
                  <a:gd name="T2" fmla="*/ 0 w 108"/>
                  <a:gd name="T3" fmla="*/ 2 h 8"/>
                  <a:gd name="T4" fmla="*/ 1 w 108"/>
                  <a:gd name="T5" fmla="*/ 11 h 8"/>
                  <a:gd name="T6" fmla="*/ 60 w 108"/>
                  <a:gd name="T7" fmla="*/ 2 h 8"/>
                  <a:gd name="T8" fmla="*/ 62 w 108"/>
                  <a:gd name="T9" fmla="*/ 2 h 8"/>
                  <a:gd name="T10" fmla="*/ 116 w 108"/>
                  <a:gd name="T11" fmla="*/ 11 h 8"/>
                  <a:gd name="T12" fmla="*/ 124 w 108"/>
                  <a:gd name="T13" fmla="*/ 12 h 8"/>
                  <a:gd name="T14" fmla="*/ 113 w 108"/>
                  <a:gd name="T15" fmla="*/ 3 h 8"/>
                  <a:gd name="T16" fmla="*/ 35 w 108"/>
                  <a:gd name="T17" fmla="*/ 0 h 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08" h="8">
                    <a:moveTo>
                      <a:pt x="31" y="0"/>
                    </a:moveTo>
                    <a:cubicBezTo>
                      <a:pt x="20" y="0"/>
                      <a:pt x="10" y="1"/>
                      <a:pt x="0" y="2"/>
                    </a:cubicBezTo>
                    <a:cubicBezTo>
                      <a:pt x="0" y="4"/>
                      <a:pt x="1" y="5"/>
                      <a:pt x="1" y="7"/>
                    </a:cubicBezTo>
                    <a:cubicBezTo>
                      <a:pt x="18" y="4"/>
                      <a:pt x="35" y="2"/>
                      <a:pt x="52" y="2"/>
                    </a:cubicBezTo>
                    <a:cubicBezTo>
                      <a:pt x="53" y="2"/>
                      <a:pt x="54" y="2"/>
                      <a:pt x="54" y="2"/>
                    </a:cubicBezTo>
                    <a:cubicBezTo>
                      <a:pt x="73" y="2"/>
                      <a:pt x="88" y="4"/>
                      <a:pt x="100" y="7"/>
                    </a:cubicBezTo>
                    <a:cubicBezTo>
                      <a:pt x="103" y="7"/>
                      <a:pt x="106" y="8"/>
                      <a:pt x="108" y="8"/>
                    </a:cubicBezTo>
                    <a:cubicBezTo>
                      <a:pt x="105" y="6"/>
                      <a:pt x="101" y="5"/>
                      <a:pt x="97" y="3"/>
                    </a:cubicBezTo>
                    <a:cubicBezTo>
                      <a:pt x="69" y="2"/>
                      <a:pt x="49" y="0"/>
                      <a:pt x="31" y="0"/>
                    </a:cubicBezTo>
                  </a:path>
                </a:pathLst>
              </a:custGeom>
              <a:solidFill>
                <a:srgbClr val="A7A0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665" name="Freeform 5920">
                <a:extLst>
                  <a:ext uri="{FF2B5EF4-FFF2-40B4-BE49-F238E27FC236}">
                    <a16:creationId xmlns:a16="http://schemas.microsoft.com/office/drawing/2014/main" id="{3D06D297-968B-4D96-8EC5-5C1D50C3B4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1" y="3135"/>
                <a:ext cx="80" cy="27"/>
              </a:xfrm>
              <a:custGeom>
                <a:avLst/>
                <a:gdLst>
                  <a:gd name="T0" fmla="*/ 88 w 77"/>
                  <a:gd name="T1" fmla="*/ 0 h 26"/>
                  <a:gd name="T2" fmla="*/ 26 w 77"/>
                  <a:gd name="T3" fmla="*/ 20 h 26"/>
                  <a:gd name="T4" fmla="*/ 3 w 77"/>
                  <a:gd name="T5" fmla="*/ 27 h 26"/>
                  <a:gd name="T6" fmla="*/ 0 w 77"/>
                  <a:gd name="T7" fmla="*/ 29 h 26"/>
                  <a:gd name="T8" fmla="*/ 1 w 77"/>
                  <a:gd name="T9" fmla="*/ 29 h 26"/>
                  <a:gd name="T10" fmla="*/ 4 w 77"/>
                  <a:gd name="T11" fmla="*/ 30 h 26"/>
                  <a:gd name="T12" fmla="*/ 5 w 77"/>
                  <a:gd name="T13" fmla="*/ 30 h 26"/>
                  <a:gd name="T14" fmla="*/ 89 w 77"/>
                  <a:gd name="T15" fmla="*/ 5 h 26"/>
                  <a:gd name="T16" fmla="*/ 88 w 77"/>
                  <a:gd name="T17" fmla="*/ 0 h 2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7" h="26">
                    <a:moveTo>
                      <a:pt x="76" y="0"/>
                    </a:moveTo>
                    <a:cubicBezTo>
                      <a:pt x="60" y="3"/>
                      <a:pt x="44" y="7"/>
                      <a:pt x="22" y="16"/>
                    </a:cubicBezTo>
                    <a:cubicBezTo>
                      <a:pt x="15" y="18"/>
                      <a:pt x="9" y="21"/>
                      <a:pt x="3" y="23"/>
                    </a:cubicBezTo>
                    <a:cubicBezTo>
                      <a:pt x="2" y="24"/>
                      <a:pt x="1" y="25"/>
                      <a:pt x="0" y="25"/>
                    </a:cubicBezTo>
                    <a:cubicBezTo>
                      <a:pt x="0" y="25"/>
                      <a:pt x="0" y="25"/>
                      <a:pt x="1" y="25"/>
                    </a:cubicBezTo>
                    <a:cubicBezTo>
                      <a:pt x="2" y="26"/>
                      <a:pt x="3" y="26"/>
                      <a:pt x="4" y="26"/>
                    </a:cubicBezTo>
                    <a:cubicBezTo>
                      <a:pt x="5" y="26"/>
                      <a:pt x="5" y="26"/>
                      <a:pt x="5" y="26"/>
                    </a:cubicBezTo>
                    <a:cubicBezTo>
                      <a:pt x="27" y="17"/>
                      <a:pt x="52" y="10"/>
                      <a:pt x="77" y="5"/>
                    </a:cubicBezTo>
                    <a:cubicBezTo>
                      <a:pt x="77" y="3"/>
                      <a:pt x="76" y="2"/>
                      <a:pt x="76" y="0"/>
                    </a:cubicBezTo>
                  </a:path>
                </a:pathLst>
              </a:custGeom>
              <a:solidFill>
                <a:srgbClr val="B7B1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666" name="Freeform 5921">
                <a:extLst>
                  <a:ext uri="{FF2B5EF4-FFF2-40B4-BE49-F238E27FC236}">
                    <a16:creationId xmlns:a16="http://schemas.microsoft.com/office/drawing/2014/main" id="{A22C97EF-5F08-4B15-A964-933E45B84F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00" y="3164"/>
                <a:ext cx="7" cy="5"/>
              </a:xfrm>
              <a:custGeom>
                <a:avLst/>
                <a:gdLst>
                  <a:gd name="T0" fmla="*/ 7 w 7"/>
                  <a:gd name="T1" fmla="*/ 0 h 4"/>
                  <a:gd name="T2" fmla="*/ 0 w 7"/>
                  <a:gd name="T3" fmla="*/ 10 h 4"/>
                  <a:gd name="T4" fmla="*/ 7 w 7"/>
                  <a:gd name="T5" fmla="*/ 0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4">
                    <a:moveTo>
                      <a:pt x="7" y="0"/>
                    </a:moveTo>
                    <a:cubicBezTo>
                      <a:pt x="5" y="1"/>
                      <a:pt x="2" y="2"/>
                      <a:pt x="0" y="4"/>
                    </a:cubicBezTo>
                    <a:cubicBezTo>
                      <a:pt x="2" y="2"/>
                      <a:pt x="5" y="1"/>
                      <a:pt x="7" y="0"/>
                    </a:cubicBezTo>
                  </a:path>
                </a:pathLst>
              </a:custGeom>
              <a:solidFill>
                <a:srgbClr val="332B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667" name="Freeform 5922">
                <a:extLst>
                  <a:ext uri="{FF2B5EF4-FFF2-40B4-BE49-F238E27FC236}">
                    <a16:creationId xmlns:a16="http://schemas.microsoft.com/office/drawing/2014/main" id="{93E50A1F-2FD6-4653-9D95-A5C42128B92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164" y="3071"/>
                <a:ext cx="119" cy="68"/>
              </a:xfrm>
              <a:custGeom>
                <a:avLst/>
                <a:gdLst>
                  <a:gd name="T0" fmla="*/ 88 w 115"/>
                  <a:gd name="T1" fmla="*/ 71 h 66"/>
                  <a:gd name="T2" fmla="*/ 75 w 115"/>
                  <a:gd name="T3" fmla="*/ 72 h 66"/>
                  <a:gd name="T4" fmla="*/ 81 w 115"/>
                  <a:gd name="T5" fmla="*/ 74 h 66"/>
                  <a:gd name="T6" fmla="*/ 88 w 115"/>
                  <a:gd name="T7" fmla="*/ 71 h 66"/>
                  <a:gd name="T8" fmla="*/ 125 w 115"/>
                  <a:gd name="T9" fmla="*/ 58 h 66"/>
                  <a:gd name="T10" fmla="*/ 117 w 115"/>
                  <a:gd name="T11" fmla="*/ 64 h 66"/>
                  <a:gd name="T12" fmla="*/ 131 w 115"/>
                  <a:gd name="T13" fmla="*/ 63 h 66"/>
                  <a:gd name="T14" fmla="*/ 125 w 115"/>
                  <a:gd name="T15" fmla="*/ 58 h 66"/>
                  <a:gd name="T16" fmla="*/ 48 w 115"/>
                  <a:gd name="T17" fmla="*/ 0 h 66"/>
                  <a:gd name="T18" fmla="*/ 0 w 115"/>
                  <a:gd name="T19" fmla="*/ 11 h 66"/>
                  <a:gd name="T20" fmla="*/ 2 w 115"/>
                  <a:gd name="T21" fmla="*/ 15 h 66"/>
                  <a:gd name="T22" fmla="*/ 36 w 115"/>
                  <a:gd name="T23" fmla="*/ 8 h 66"/>
                  <a:gd name="T24" fmla="*/ 36 w 115"/>
                  <a:gd name="T25" fmla="*/ 7 h 66"/>
                  <a:gd name="T26" fmla="*/ 38 w 115"/>
                  <a:gd name="T27" fmla="*/ 6 h 66"/>
                  <a:gd name="T28" fmla="*/ 39 w 115"/>
                  <a:gd name="T29" fmla="*/ 6 h 66"/>
                  <a:gd name="T30" fmla="*/ 42 w 115"/>
                  <a:gd name="T31" fmla="*/ 7 h 66"/>
                  <a:gd name="T32" fmla="*/ 54 w 115"/>
                  <a:gd name="T33" fmla="*/ 5 h 66"/>
                  <a:gd name="T34" fmla="*/ 48 w 115"/>
                  <a:gd name="T35" fmla="*/ 0 h 6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115" h="66">
                    <a:moveTo>
                      <a:pt x="76" y="63"/>
                    </a:moveTo>
                    <a:cubicBezTo>
                      <a:pt x="73" y="64"/>
                      <a:pt x="70" y="64"/>
                      <a:pt x="66" y="64"/>
                    </a:cubicBezTo>
                    <a:cubicBezTo>
                      <a:pt x="68" y="65"/>
                      <a:pt x="69" y="65"/>
                      <a:pt x="70" y="66"/>
                    </a:cubicBezTo>
                    <a:cubicBezTo>
                      <a:pt x="72" y="65"/>
                      <a:pt x="74" y="64"/>
                      <a:pt x="76" y="63"/>
                    </a:cubicBezTo>
                    <a:moveTo>
                      <a:pt x="109" y="50"/>
                    </a:moveTo>
                    <a:cubicBezTo>
                      <a:pt x="107" y="52"/>
                      <a:pt x="105" y="54"/>
                      <a:pt x="101" y="56"/>
                    </a:cubicBezTo>
                    <a:cubicBezTo>
                      <a:pt x="106" y="56"/>
                      <a:pt x="110" y="55"/>
                      <a:pt x="115" y="55"/>
                    </a:cubicBezTo>
                    <a:cubicBezTo>
                      <a:pt x="113" y="53"/>
                      <a:pt x="111" y="51"/>
                      <a:pt x="109" y="50"/>
                    </a:cubicBezTo>
                    <a:moveTo>
                      <a:pt x="42" y="0"/>
                    </a:moveTo>
                    <a:cubicBezTo>
                      <a:pt x="28" y="4"/>
                      <a:pt x="14" y="8"/>
                      <a:pt x="0" y="11"/>
                    </a:cubicBezTo>
                    <a:cubicBezTo>
                      <a:pt x="0" y="13"/>
                      <a:pt x="1" y="14"/>
                      <a:pt x="2" y="15"/>
                    </a:cubicBezTo>
                    <a:cubicBezTo>
                      <a:pt x="12" y="13"/>
                      <a:pt x="22" y="11"/>
                      <a:pt x="32" y="8"/>
                    </a:cubicBezTo>
                    <a:cubicBezTo>
                      <a:pt x="32" y="8"/>
                      <a:pt x="32" y="7"/>
                      <a:pt x="32" y="7"/>
                    </a:cubicBezTo>
                    <a:cubicBezTo>
                      <a:pt x="34" y="6"/>
                      <a:pt x="34" y="6"/>
                      <a:pt x="34" y="6"/>
                    </a:cubicBezTo>
                    <a:cubicBezTo>
                      <a:pt x="35" y="6"/>
                      <a:pt x="35" y="6"/>
                      <a:pt x="35" y="6"/>
                    </a:cubicBezTo>
                    <a:cubicBezTo>
                      <a:pt x="36" y="6"/>
                      <a:pt x="37" y="7"/>
                      <a:pt x="38" y="7"/>
                    </a:cubicBezTo>
                    <a:cubicBezTo>
                      <a:pt x="41" y="6"/>
                      <a:pt x="44" y="6"/>
                      <a:pt x="46" y="5"/>
                    </a:cubicBezTo>
                    <a:cubicBezTo>
                      <a:pt x="44" y="3"/>
                      <a:pt x="43" y="2"/>
                      <a:pt x="42" y="0"/>
                    </a:cubicBezTo>
                  </a:path>
                </a:pathLst>
              </a:custGeom>
              <a:solidFill>
                <a:srgbClr val="766C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668" name="Freeform 5923">
                <a:extLst>
                  <a:ext uri="{FF2B5EF4-FFF2-40B4-BE49-F238E27FC236}">
                    <a16:creationId xmlns:a16="http://schemas.microsoft.com/office/drawing/2014/main" id="{6F415E5F-9CE1-408D-B40A-4B59CC9AAE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0" y="3137"/>
                <a:ext cx="7" cy="3"/>
              </a:xfrm>
              <a:custGeom>
                <a:avLst/>
                <a:gdLst>
                  <a:gd name="T0" fmla="*/ 2 w 6"/>
                  <a:gd name="T1" fmla="*/ 0 h 3"/>
                  <a:gd name="T2" fmla="*/ 0 w 6"/>
                  <a:gd name="T3" fmla="*/ 0 h 3"/>
                  <a:gd name="T4" fmla="*/ 8 w 6"/>
                  <a:gd name="T5" fmla="*/ 3 h 3"/>
                  <a:gd name="T6" fmla="*/ 11 w 6"/>
                  <a:gd name="T7" fmla="*/ 2 h 3"/>
                  <a:gd name="T8" fmla="*/ 2 w 6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3">
                    <a:moveTo>
                      <a:pt x="2" y="0"/>
                    </a:moveTo>
                    <a:cubicBezTo>
                      <a:pt x="2" y="0"/>
                      <a:pt x="1" y="0"/>
                      <a:pt x="0" y="0"/>
                    </a:cubicBezTo>
                    <a:cubicBezTo>
                      <a:pt x="1" y="1"/>
                      <a:pt x="3" y="2"/>
                      <a:pt x="4" y="3"/>
                    </a:cubicBezTo>
                    <a:cubicBezTo>
                      <a:pt x="5" y="3"/>
                      <a:pt x="5" y="2"/>
                      <a:pt x="6" y="2"/>
                    </a:cubicBezTo>
                    <a:cubicBezTo>
                      <a:pt x="5" y="1"/>
                      <a:pt x="4" y="1"/>
                      <a:pt x="2" y="0"/>
                    </a:cubicBezTo>
                  </a:path>
                </a:pathLst>
              </a:custGeom>
              <a:solidFill>
                <a:srgbClr val="A7A0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669" name="Freeform 5924">
                <a:extLst>
                  <a:ext uri="{FF2B5EF4-FFF2-40B4-BE49-F238E27FC236}">
                    <a16:creationId xmlns:a16="http://schemas.microsoft.com/office/drawing/2014/main" id="{1D0FF500-0393-4515-A434-54FCA9BED8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7" y="3128"/>
                <a:ext cx="48" cy="17"/>
              </a:xfrm>
              <a:custGeom>
                <a:avLst/>
                <a:gdLst>
                  <a:gd name="T0" fmla="*/ 49 w 47"/>
                  <a:gd name="T1" fmla="*/ 0 h 16"/>
                  <a:gd name="T2" fmla="*/ 35 w 47"/>
                  <a:gd name="T3" fmla="*/ 1 h 16"/>
                  <a:gd name="T4" fmla="*/ 6 w 47"/>
                  <a:gd name="T5" fmla="*/ 12 h 16"/>
                  <a:gd name="T6" fmla="*/ 0 w 47"/>
                  <a:gd name="T7" fmla="*/ 15 h 16"/>
                  <a:gd name="T8" fmla="*/ 2 w 47"/>
                  <a:gd name="T9" fmla="*/ 19 h 16"/>
                  <a:gd name="T10" fmla="*/ 3 w 47"/>
                  <a:gd name="T11" fmla="*/ 20 h 16"/>
                  <a:gd name="T12" fmla="*/ 9 w 47"/>
                  <a:gd name="T13" fmla="*/ 20 h 16"/>
                  <a:gd name="T14" fmla="*/ 48 w 47"/>
                  <a:gd name="T15" fmla="*/ 4 h 16"/>
                  <a:gd name="T16" fmla="*/ 51 w 47"/>
                  <a:gd name="T17" fmla="*/ 2 h 16"/>
                  <a:gd name="T18" fmla="*/ 49 w 47"/>
                  <a:gd name="T19" fmla="*/ 0 h 1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47" h="16">
                    <a:moveTo>
                      <a:pt x="45" y="0"/>
                    </a:moveTo>
                    <a:cubicBezTo>
                      <a:pt x="40" y="0"/>
                      <a:pt x="36" y="1"/>
                      <a:pt x="31" y="1"/>
                    </a:cubicBezTo>
                    <a:cubicBezTo>
                      <a:pt x="26" y="5"/>
                      <a:pt x="18" y="8"/>
                      <a:pt x="6" y="8"/>
                    </a:cubicBezTo>
                    <a:cubicBezTo>
                      <a:pt x="4" y="9"/>
                      <a:pt x="2" y="10"/>
                      <a:pt x="0" y="11"/>
                    </a:cubicBezTo>
                    <a:cubicBezTo>
                      <a:pt x="1" y="12"/>
                      <a:pt x="2" y="14"/>
                      <a:pt x="2" y="15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5" y="16"/>
                      <a:pt x="7" y="16"/>
                      <a:pt x="9" y="16"/>
                    </a:cubicBezTo>
                    <a:cubicBezTo>
                      <a:pt x="20" y="16"/>
                      <a:pt x="31" y="13"/>
                      <a:pt x="44" y="4"/>
                    </a:cubicBezTo>
                    <a:cubicBezTo>
                      <a:pt x="45" y="3"/>
                      <a:pt x="46" y="2"/>
                      <a:pt x="47" y="2"/>
                    </a:cubicBezTo>
                    <a:cubicBezTo>
                      <a:pt x="46" y="1"/>
                      <a:pt x="46" y="0"/>
                      <a:pt x="45" y="0"/>
                    </a:cubicBezTo>
                  </a:path>
                </a:pathLst>
              </a:custGeom>
              <a:solidFill>
                <a:srgbClr val="A7A0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670" name="Freeform 5925">
                <a:extLst>
                  <a:ext uri="{FF2B5EF4-FFF2-40B4-BE49-F238E27FC236}">
                    <a16:creationId xmlns:a16="http://schemas.microsoft.com/office/drawing/2014/main" id="{8EA8F476-CB29-42CB-A57A-7CBF3F0DF1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5" y="3139"/>
                <a:ext cx="4" cy="5"/>
              </a:xfrm>
              <a:custGeom>
                <a:avLst/>
                <a:gdLst>
                  <a:gd name="T0" fmla="*/ 2 w 4"/>
                  <a:gd name="T1" fmla="*/ 0 h 4"/>
                  <a:gd name="T2" fmla="*/ 0 w 4"/>
                  <a:gd name="T3" fmla="*/ 1 h 4"/>
                  <a:gd name="T4" fmla="*/ 4 w 4"/>
                  <a:gd name="T5" fmla="*/ 10 h 4"/>
                  <a:gd name="T6" fmla="*/ 2 w 4"/>
                  <a:gd name="T7" fmla="*/ 0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2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1" y="2"/>
                      <a:pt x="3" y="3"/>
                      <a:pt x="4" y="4"/>
                    </a:cubicBezTo>
                    <a:cubicBezTo>
                      <a:pt x="4" y="3"/>
                      <a:pt x="3" y="1"/>
                      <a:pt x="2" y="0"/>
                    </a:cubicBezTo>
                  </a:path>
                </a:pathLst>
              </a:custGeom>
              <a:solidFill>
                <a:srgbClr val="C8C4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671" name="Freeform 5926">
                <a:extLst>
                  <a:ext uri="{FF2B5EF4-FFF2-40B4-BE49-F238E27FC236}">
                    <a16:creationId xmlns:a16="http://schemas.microsoft.com/office/drawing/2014/main" id="{03263708-E35D-4316-B274-A840562DD7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7" y="3077"/>
                <a:ext cx="6" cy="2"/>
              </a:xfrm>
              <a:custGeom>
                <a:avLst/>
                <a:gdLst>
                  <a:gd name="T0" fmla="*/ 3 w 6"/>
                  <a:gd name="T1" fmla="*/ 0 h 2"/>
                  <a:gd name="T2" fmla="*/ 2 w 6"/>
                  <a:gd name="T3" fmla="*/ 0 h 2"/>
                  <a:gd name="T4" fmla="*/ 0 w 6"/>
                  <a:gd name="T5" fmla="*/ 1 h 2"/>
                  <a:gd name="T6" fmla="*/ 0 w 6"/>
                  <a:gd name="T7" fmla="*/ 2 h 2"/>
                  <a:gd name="T8" fmla="*/ 6 w 6"/>
                  <a:gd name="T9" fmla="*/ 1 h 2"/>
                  <a:gd name="T10" fmla="*/ 3 w 6"/>
                  <a:gd name="T11" fmla="*/ 0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" h="2">
                    <a:moveTo>
                      <a:pt x="3" y="0"/>
                    </a:moveTo>
                    <a:cubicBezTo>
                      <a:pt x="3" y="0"/>
                      <a:pt x="3" y="0"/>
                      <a:pt x="2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2" y="2"/>
                      <a:pt x="4" y="1"/>
                      <a:pt x="6" y="1"/>
                    </a:cubicBezTo>
                    <a:cubicBezTo>
                      <a:pt x="5" y="1"/>
                      <a:pt x="4" y="0"/>
                      <a:pt x="3" y="0"/>
                    </a:cubicBezTo>
                  </a:path>
                </a:pathLst>
              </a:custGeom>
              <a:solidFill>
                <a:srgbClr val="A7A0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672" name="Freeform 5927">
                <a:extLst>
                  <a:ext uri="{FF2B5EF4-FFF2-40B4-BE49-F238E27FC236}">
                    <a16:creationId xmlns:a16="http://schemas.microsoft.com/office/drawing/2014/main" id="{831E3683-5E23-4478-8349-8DA02C3D0B3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142" y="3082"/>
                <a:ext cx="24" cy="8"/>
              </a:xfrm>
              <a:custGeom>
                <a:avLst/>
                <a:gdLst>
                  <a:gd name="T0" fmla="*/ 2 w 23"/>
                  <a:gd name="T1" fmla="*/ 9 h 7"/>
                  <a:gd name="T2" fmla="*/ 0 w 23"/>
                  <a:gd name="T3" fmla="*/ 10 h 7"/>
                  <a:gd name="T4" fmla="*/ 0 w 23"/>
                  <a:gd name="T5" fmla="*/ 11 h 7"/>
                  <a:gd name="T6" fmla="*/ 0 w 23"/>
                  <a:gd name="T7" fmla="*/ 11 h 7"/>
                  <a:gd name="T8" fmla="*/ 2 w 23"/>
                  <a:gd name="T9" fmla="*/ 9 h 7"/>
                  <a:gd name="T10" fmla="*/ 25 w 23"/>
                  <a:gd name="T11" fmla="*/ 0 h 7"/>
                  <a:gd name="T12" fmla="*/ 16 w 23"/>
                  <a:gd name="T13" fmla="*/ 3 h 7"/>
                  <a:gd name="T14" fmla="*/ 20 w 23"/>
                  <a:gd name="T15" fmla="*/ 10 h 7"/>
                  <a:gd name="T16" fmla="*/ 27 w 23"/>
                  <a:gd name="T17" fmla="*/ 8 h 7"/>
                  <a:gd name="T18" fmla="*/ 25 w 23"/>
                  <a:gd name="T19" fmla="*/ 0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3" h="7">
                    <a:moveTo>
                      <a:pt x="2" y="5"/>
                    </a:moveTo>
                    <a:cubicBezTo>
                      <a:pt x="1" y="5"/>
                      <a:pt x="1" y="6"/>
                      <a:pt x="0" y="6"/>
                    </a:cubicBezTo>
                    <a:cubicBezTo>
                      <a:pt x="0" y="6"/>
                      <a:pt x="0" y="6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2" y="5"/>
                      <a:pt x="2" y="5"/>
                      <a:pt x="2" y="5"/>
                    </a:cubicBezTo>
                    <a:moveTo>
                      <a:pt x="21" y="0"/>
                    </a:moveTo>
                    <a:cubicBezTo>
                      <a:pt x="18" y="1"/>
                      <a:pt x="15" y="2"/>
                      <a:pt x="12" y="3"/>
                    </a:cubicBezTo>
                    <a:cubicBezTo>
                      <a:pt x="14" y="3"/>
                      <a:pt x="15" y="5"/>
                      <a:pt x="16" y="6"/>
                    </a:cubicBezTo>
                    <a:cubicBezTo>
                      <a:pt x="19" y="5"/>
                      <a:pt x="21" y="5"/>
                      <a:pt x="23" y="4"/>
                    </a:cubicBezTo>
                    <a:cubicBezTo>
                      <a:pt x="22" y="3"/>
                      <a:pt x="21" y="2"/>
                      <a:pt x="21" y="0"/>
                    </a:cubicBezTo>
                  </a:path>
                </a:pathLst>
              </a:custGeom>
              <a:solidFill>
                <a:srgbClr val="A7A0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673" name="Freeform 5928">
                <a:extLst>
                  <a:ext uri="{FF2B5EF4-FFF2-40B4-BE49-F238E27FC236}">
                    <a16:creationId xmlns:a16="http://schemas.microsoft.com/office/drawing/2014/main" id="{1D4EFD83-2D88-4E92-9467-ADD21412BF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1" y="3136"/>
                <a:ext cx="24" cy="8"/>
              </a:xfrm>
              <a:custGeom>
                <a:avLst/>
                <a:gdLst>
                  <a:gd name="T0" fmla="*/ 0 w 23"/>
                  <a:gd name="T1" fmla="*/ 0 h 7"/>
                  <a:gd name="T2" fmla="*/ 11 w 23"/>
                  <a:gd name="T3" fmla="*/ 9 h 7"/>
                  <a:gd name="T4" fmla="*/ 23 w 23"/>
                  <a:gd name="T5" fmla="*/ 11 h 7"/>
                  <a:gd name="T6" fmla="*/ 27 w 23"/>
                  <a:gd name="T7" fmla="*/ 8 h 7"/>
                  <a:gd name="T8" fmla="*/ 23 w 23"/>
                  <a:gd name="T9" fmla="*/ 1 h 7"/>
                  <a:gd name="T10" fmla="*/ 23 w 23"/>
                  <a:gd name="T11" fmla="*/ 1 h 7"/>
                  <a:gd name="T12" fmla="*/ 7 w 23"/>
                  <a:gd name="T13" fmla="*/ 1 h 7"/>
                  <a:gd name="T14" fmla="*/ 0 w 23"/>
                  <a:gd name="T15" fmla="*/ 0 h 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3" h="7">
                    <a:moveTo>
                      <a:pt x="0" y="0"/>
                    </a:moveTo>
                    <a:cubicBezTo>
                      <a:pt x="4" y="2"/>
                      <a:pt x="8" y="3"/>
                      <a:pt x="11" y="5"/>
                    </a:cubicBezTo>
                    <a:cubicBezTo>
                      <a:pt x="14" y="6"/>
                      <a:pt x="16" y="6"/>
                      <a:pt x="19" y="7"/>
                    </a:cubicBezTo>
                    <a:cubicBezTo>
                      <a:pt x="20" y="6"/>
                      <a:pt x="21" y="5"/>
                      <a:pt x="23" y="4"/>
                    </a:cubicBezTo>
                    <a:cubicBezTo>
                      <a:pt x="22" y="3"/>
                      <a:pt x="20" y="2"/>
                      <a:pt x="19" y="1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5" y="1"/>
                      <a:pt x="11" y="1"/>
                      <a:pt x="7" y="1"/>
                    </a:cubicBezTo>
                    <a:cubicBezTo>
                      <a:pt x="5" y="1"/>
                      <a:pt x="3" y="0"/>
                      <a:pt x="0" y="0"/>
                    </a:cubicBezTo>
                  </a:path>
                </a:pathLst>
              </a:custGeom>
              <a:solidFill>
                <a:srgbClr val="C8C4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674" name="Freeform 5929">
                <a:extLst>
                  <a:ext uri="{FF2B5EF4-FFF2-40B4-BE49-F238E27FC236}">
                    <a16:creationId xmlns:a16="http://schemas.microsoft.com/office/drawing/2014/main" id="{B030DCD9-DD95-4B72-94FC-B0F523F887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9" y="3144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</a:path>
                </a:pathLst>
              </a:custGeom>
              <a:solidFill>
                <a:srgbClr val="C9C4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675" name="Freeform 5930">
                <a:extLst>
                  <a:ext uri="{FF2B5EF4-FFF2-40B4-BE49-F238E27FC236}">
                    <a16:creationId xmlns:a16="http://schemas.microsoft.com/office/drawing/2014/main" id="{8EE1050C-4EF7-4DC0-8173-AD7B15A311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0" y="3140"/>
                <a:ext cx="9" cy="5"/>
              </a:xfrm>
              <a:custGeom>
                <a:avLst/>
                <a:gdLst>
                  <a:gd name="T0" fmla="*/ 8 w 8"/>
                  <a:gd name="T1" fmla="*/ 0 h 4"/>
                  <a:gd name="T2" fmla="*/ 0 w 8"/>
                  <a:gd name="T3" fmla="*/ 8 h 4"/>
                  <a:gd name="T4" fmla="*/ 12 w 8"/>
                  <a:gd name="T5" fmla="*/ 10 h 4"/>
                  <a:gd name="T6" fmla="*/ 12 w 8"/>
                  <a:gd name="T7" fmla="*/ 8 h 4"/>
                  <a:gd name="T8" fmla="*/ 8 w 8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" h="4">
                    <a:moveTo>
                      <a:pt x="4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3" y="3"/>
                      <a:pt x="6" y="3"/>
                      <a:pt x="8" y="4"/>
                    </a:cubicBezTo>
                    <a:cubicBezTo>
                      <a:pt x="8" y="4"/>
                      <a:pt x="8" y="4"/>
                      <a:pt x="8" y="3"/>
                    </a:cubicBezTo>
                    <a:cubicBezTo>
                      <a:pt x="7" y="2"/>
                      <a:pt x="5" y="1"/>
                      <a:pt x="4" y="0"/>
                    </a:cubicBezTo>
                  </a:path>
                </a:pathLst>
              </a:custGeom>
              <a:solidFill>
                <a:srgbClr val="DEDB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676" name="Freeform 5931">
                <a:extLst>
                  <a:ext uri="{FF2B5EF4-FFF2-40B4-BE49-F238E27FC236}">
                    <a16:creationId xmlns:a16="http://schemas.microsoft.com/office/drawing/2014/main" id="{ED2D266F-0224-4FE5-B763-C43E79E1B46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208" y="3065"/>
                <a:ext cx="79" cy="63"/>
              </a:xfrm>
              <a:custGeom>
                <a:avLst/>
                <a:gdLst>
                  <a:gd name="T0" fmla="*/ 76 w 77"/>
                  <a:gd name="T1" fmla="*/ 63 h 61"/>
                  <a:gd name="T2" fmla="*/ 75 w 77"/>
                  <a:gd name="T3" fmla="*/ 64 h 61"/>
                  <a:gd name="T4" fmla="*/ 81 w 77"/>
                  <a:gd name="T5" fmla="*/ 69 h 61"/>
                  <a:gd name="T6" fmla="*/ 85 w 77"/>
                  <a:gd name="T7" fmla="*/ 68 h 61"/>
                  <a:gd name="T8" fmla="*/ 84 w 77"/>
                  <a:gd name="T9" fmla="*/ 64 h 61"/>
                  <a:gd name="T10" fmla="*/ 76 w 77"/>
                  <a:gd name="T11" fmla="*/ 63 h 61"/>
                  <a:gd name="T12" fmla="*/ 17 w 77"/>
                  <a:gd name="T13" fmla="*/ 2 h 61"/>
                  <a:gd name="T14" fmla="*/ 0 w 77"/>
                  <a:gd name="T15" fmla="*/ 6 h 61"/>
                  <a:gd name="T16" fmla="*/ 4 w 77"/>
                  <a:gd name="T17" fmla="*/ 11 h 61"/>
                  <a:gd name="T18" fmla="*/ 19 w 77"/>
                  <a:gd name="T19" fmla="*/ 8 h 61"/>
                  <a:gd name="T20" fmla="*/ 19 w 77"/>
                  <a:gd name="T21" fmla="*/ 3 h 61"/>
                  <a:gd name="T22" fmla="*/ 17 w 77"/>
                  <a:gd name="T23" fmla="*/ 2 h 61"/>
                  <a:gd name="T24" fmla="*/ 27 w 77"/>
                  <a:gd name="T25" fmla="*/ 0 h 61"/>
                  <a:gd name="T26" fmla="*/ 18 w 77"/>
                  <a:gd name="T27" fmla="*/ 2 h 61"/>
                  <a:gd name="T28" fmla="*/ 19 w 77"/>
                  <a:gd name="T29" fmla="*/ 2 h 61"/>
                  <a:gd name="T30" fmla="*/ 19 w 77"/>
                  <a:gd name="T31" fmla="*/ 3 h 61"/>
                  <a:gd name="T32" fmla="*/ 29 w 77"/>
                  <a:gd name="T33" fmla="*/ 4 h 61"/>
                  <a:gd name="T34" fmla="*/ 31 w 77"/>
                  <a:gd name="T35" fmla="*/ 3 h 61"/>
                  <a:gd name="T36" fmla="*/ 27 w 77"/>
                  <a:gd name="T37" fmla="*/ 0 h 6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77" h="61">
                    <a:moveTo>
                      <a:pt x="68" y="55"/>
                    </a:moveTo>
                    <a:cubicBezTo>
                      <a:pt x="68" y="55"/>
                      <a:pt x="67" y="55"/>
                      <a:pt x="67" y="56"/>
                    </a:cubicBezTo>
                    <a:cubicBezTo>
                      <a:pt x="69" y="57"/>
                      <a:pt x="71" y="59"/>
                      <a:pt x="73" y="61"/>
                    </a:cubicBezTo>
                    <a:cubicBezTo>
                      <a:pt x="74" y="60"/>
                      <a:pt x="76" y="60"/>
                      <a:pt x="77" y="60"/>
                    </a:cubicBezTo>
                    <a:cubicBezTo>
                      <a:pt x="76" y="59"/>
                      <a:pt x="76" y="57"/>
                      <a:pt x="76" y="56"/>
                    </a:cubicBezTo>
                    <a:cubicBezTo>
                      <a:pt x="68" y="55"/>
                      <a:pt x="68" y="55"/>
                      <a:pt x="68" y="55"/>
                    </a:cubicBezTo>
                    <a:moveTo>
                      <a:pt x="17" y="2"/>
                    </a:moveTo>
                    <a:cubicBezTo>
                      <a:pt x="12" y="3"/>
                      <a:pt x="6" y="5"/>
                      <a:pt x="0" y="6"/>
                    </a:cubicBezTo>
                    <a:cubicBezTo>
                      <a:pt x="1" y="8"/>
                      <a:pt x="2" y="9"/>
                      <a:pt x="4" y="11"/>
                    </a:cubicBezTo>
                    <a:cubicBezTo>
                      <a:pt x="9" y="10"/>
                      <a:pt x="14" y="9"/>
                      <a:pt x="19" y="8"/>
                    </a:cubicBezTo>
                    <a:cubicBezTo>
                      <a:pt x="18" y="6"/>
                      <a:pt x="18" y="5"/>
                      <a:pt x="19" y="3"/>
                    </a:cubicBezTo>
                    <a:cubicBezTo>
                      <a:pt x="18" y="2"/>
                      <a:pt x="18" y="2"/>
                      <a:pt x="17" y="2"/>
                    </a:cubicBezTo>
                    <a:moveTo>
                      <a:pt x="23" y="0"/>
                    </a:moveTo>
                    <a:cubicBezTo>
                      <a:pt x="21" y="1"/>
                      <a:pt x="20" y="1"/>
                      <a:pt x="18" y="2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19" y="2"/>
                      <a:pt x="19" y="2"/>
                      <a:pt x="19" y="3"/>
                    </a:cubicBezTo>
                    <a:cubicBezTo>
                      <a:pt x="21" y="3"/>
                      <a:pt x="23" y="4"/>
                      <a:pt x="25" y="4"/>
                    </a:cubicBezTo>
                    <a:cubicBezTo>
                      <a:pt x="25" y="4"/>
                      <a:pt x="26" y="4"/>
                      <a:pt x="27" y="3"/>
                    </a:cubicBezTo>
                    <a:cubicBezTo>
                      <a:pt x="25" y="2"/>
                      <a:pt x="24" y="1"/>
                      <a:pt x="23" y="0"/>
                    </a:cubicBezTo>
                  </a:path>
                </a:pathLst>
              </a:custGeom>
              <a:solidFill>
                <a:srgbClr val="A7A0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677" name="Freeform 5932">
                <a:extLst>
                  <a:ext uri="{FF2B5EF4-FFF2-40B4-BE49-F238E27FC236}">
                    <a16:creationId xmlns:a16="http://schemas.microsoft.com/office/drawing/2014/main" id="{652180EE-EC5F-4D50-908E-4E710EE93E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6" y="3123"/>
                <a:ext cx="9" cy="4"/>
              </a:xfrm>
              <a:custGeom>
                <a:avLst/>
                <a:gdLst>
                  <a:gd name="T0" fmla="*/ 0 w 8"/>
                  <a:gd name="T1" fmla="*/ 0 h 4"/>
                  <a:gd name="T2" fmla="*/ 1 w 8"/>
                  <a:gd name="T3" fmla="*/ 4 h 4"/>
                  <a:gd name="T4" fmla="*/ 2 w 8"/>
                  <a:gd name="T5" fmla="*/ 4 h 4"/>
                  <a:gd name="T6" fmla="*/ 12 w 8"/>
                  <a:gd name="T7" fmla="*/ 0 h 4"/>
                  <a:gd name="T8" fmla="*/ 0 w 8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" h="4">
                    <a:moveTo>
                      <a:pt x="0" y="0"/>
                    </a:moveTo>
                    <a:cubicBezTo>
                      <a:pt x="0" y="1"/>
                      <a:pt x="0" y="3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4" y="3"/>
                      <a:pt x="6" y="1"/>
                      <a:pt x="8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C8C4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678" name="Freeform 5933">
                <a:extLst>
                  <a:ext uri="{FF2B5EF4-FFF2-40B4-BE49-F238E27FC236}">
                    <a16:creationId xmlns:a16="http://schemas.microsoft.com/office/drawing/2014/main" id="{1F8F90D5-12F0-49BA-9104-53A5FFFBEA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3" y="3127"/>
                <a:ext cx="6" cy="3"/>
              </a:xfrm>
              <a:custGeom>
                <a:avLst/>
                <a:gdLst>
                  <a:gd name="T0" fmla="*/ 8 w 5"/>
                  <a:gd name="T1" fmla="*/ 0 h 3"/>
                  <a:gd name="T2" fmla="*/ 0 w 5"/>
                  <a:gd name="T3" fmla="*/ 1 h 3"/>
                  <a:gd name="T4" fmla="*/ 2 w 5"/>
                  <a:gd name="T5" fmla="*/ 3 h 3"/>
                  <a:gd name="T6" fmla="*/ 10 w 5"/>
                  <a:gd name="T7" fmla="*/ 1 h 3"/>
                  <a:gd name="T8" fmla="*/ 8 w 5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4" y="0"/>
                    </a:moveTo>
                    <a:cubicBezTo>
                      <a:pt x="3" y="0"/>
                      <a:pt x="1" y="0"/>
                      <a:pt x="0" y="1"/>
                    </a:cubicBezTo>
                    <a:cubicBezTo>
                      <a:pt x="1" y="1"/>
                      <a:pt x="1" y="2"/>
                      <a:pt x="2" y="3"/>
                    </a:cubicBezTo>
                    <a:cubicBezTo>
                      <a:pt x="3" y="2"/>
                      <a:pt x="4" y="1"/>
                      <a:pt x="5" y="1"/>
                    </a:cubicBezTo>
                    <a:cubicBezTo>
                      <a:pt x="5" y="0"/>
                      <a:pt x="5" y="0"/>
                      <a:pt x="4" y="0"/>
                    </a:cubicBezTo>
                  </a:path>
                </a:pathLst>
              </a:custGeom>
              <a:solidFill>
                <a:srgbClr val="C9C4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679" name="Freeform 5934">
                <a:extLst>
                  <a:ext uri="{FF2B5EF4-FFF2-40B4-BE49-F238E27FC236}">
                    <a16:creationId xmlns:a16="http://schemas.microsoft.com/office/drawing/2014/main" id="{82F464D3-C0FF-44DC-B10E-FB4A768EBE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7" y="3127"/>
                <a:ext cx="2" cy="1"/>
              </a:xfrm>
              <a:custGeom>
                <a:avLst/>
                <a:gdLst>
                  <a:gd name="T0" fmla="*/ 16 w 1"/>
                  <a:gd name="T1" fmla="*/ 0 h 1"/>
                  <a:gd name="T2" fmla="*/ 0 w 1"/>
                  <a:gd name="T3" fmla="*/ 0 h 1"/>
                  <a:gd name="T4" fmla="*/ 16 w 1"/>
                  <a:gd name="T5" fmla="*/ 1 h 1"/>
                  <a:gd name="T6" fmla="*/ 16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DEDB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680" name="Freeform 5935">
                <a:extLst>
                  <a:ext uri="{FF2B5EF4-FFF2-40B4-BE49-F238E27FC236}">
                    <a16:creationId xmlns:a16="http://schemas.microsoft.com/office/drawing/2014/main" id="{1B754EA5-2F12-484F-A7C5-FCECF0F9F6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0" y="3040"/>
                <a:ext cx="25" cy="7"/>
              </a:xfrm>
              <a:custGeom>
                <a:avLst/>
                <a:gdLst>
                  <a:gd name="T0" fmla="*/ 27 w 24"/>
                  <a:gd name="T1" fmla="*/ 0 h 7"/>
                  <a:gd name="T2" fmla="*/ 0 w 24"/>
                  <a:gd name="T3" fmla="*/ 5 h 7"/>
                  <a:gd name="T4" fmla="*/ 21 w 24"/>
                  <a:gd name="T5" fmla="*/ 7 h 7"/>
                  <a:gd name="T6" fmla="*/ 26 w 24"/>
                  <a:gd name="T7" fmla="*/ 6 h 7"/>
                  <a:gd name="T8" fmla="*/ 27 w 24"/>
                  <a:gd name="T9" fmla="*/ 5 h 7"/>
                  <a:gd name="T10" fmla="*/ 28 w 24"/>
                  <a:gd name="T11" fmla="*/ 0 h 7"/>
                  <a:gd name="T12" fmla="*/ 27 w 24"/>
                  <a:gd name="T13" fmla="*/ 0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4" h="7">
                    <a:moveTo>
                      <a:pt x="23" y="0"/>
                    </a:moveTo>
                    <a:cubicBezTo>
                      <a:pt x="16" y="2"/>
                      <a:pt x="8" y="3"/>
                      <a:pt x="0" y="5"/>
                    </a:cubicBezTo>
                    <a:cubicBezTo>
                      <a:pt x="6" y="5"/>
                      <a:pt x="11" y="6"/>
                      <a:pt x="17" y="7"/>
                    </a:cubicBezTo>
                    <a:cubicBezTo>
                      <a:pt x="19" y="7"/>
                      <a:pt x="20" y="6"/>
                      <a:pt x="22" y="6"/>
                    </a:cubicBezTo>
                    <a:cubicBezTo>
                      <a:pt x="22" y="6"/>
                      <a:pt x="23" y="6"/>
                      <a:pt x="23" y="5"/>
                    </a:cubicBezTo>
                    <a:cubicBezTo>
                      <a:pt x="24" y="0"/>
                      <a:pt x="24" y="0"/>
                      <a:pt x="24" y="0"/>
                    </a:cubicBezTo>
                    <a:cubicBezTo>
                      <a:pt x="23" y="0"/>
                      <a:pt x="23" y="0"/>
                      <a:pt x="23" y="0"/>
                    </a:cubicBezTo>
                  </a:path>
                </a:pathLst>
              </a:custGeom>
              <a:solidFill>
                <a:srgbClr val="423A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681" name="Freeform 5936">
                <a:extLst>
                  <a:ext uri="{FF2B5EF4-FFF2-40B4-BE49-F238E27FC236}">
                    <a16:creationId xmlns:a16="http://schemas.microsoft.com/office/drawing/2014/main" id="{3A057D1E-E09C-4F68-9162-7DF6C1D55E9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373" y="3040"/>
                <a:ext cx="133" cy="8"/>
              </a:xfrm>
              <a:custGeom>
                <a:avLst/>
                <a:gdLst>
                  <a:gd name="T0" fmla="*/ 131 w 129"/>
                  <a:gd name="T1" fmla="*/ 7 h 8"/>
                  <a:gd name="T2" fmla="*/ 145 w 129"/>
                  <a:gd name="T3" fmla="*/ 8 h 8"/>
                  <a:gd name="T4" fmla="*/ 145 w 129"/>
                  <a:gd name="T5" fmla="*/ 8 h 8"/>
                  <a:gd name="T6" fmla="*/ 131 w 129"/>
                  <a:gd name="T7" fmla="*/ 7 h 8"/>
                  <a:gd name="T8" fmla="*/ 2 w 129"/>
                  <a:gd name="T9" fmla="*/ 0 h 8"/>
                  <a:gd name="T10" fmla="*/ 1 w 129"/>
                  <a:gd name="T11" fmla="*/ 5 h 8"/>
                  <a:gd name="T12" fmla="*/ 0 w 129"/>
                  <a:gd name="T13" fmla="*/ 6 h 8"/>
                  <a:gd name="T14" fmla="*/ 30 w 129"/>
                  <a:gd name="T15" fmla="*/ 5 h 8"/>
                  <a:gd name="T16" fmla="*/ 24 w 129"/>
                  <a:gd name="T17" fmla="*/ 3 h 8"/>
                  <a:gd name="T18" fmla="*/ 2 w 129"/>
                  <a:gd name="T19" fmla="*/ 0 h 8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29" h="8">
                    <a:moveTo>
                      <a:pt x="115" y="7"/>
                    </a:moveTo>
                    <a:cubicBezTo>
                      <a:pt x="120" y="8"/>
                      <a:pt x="124" y="8"/>
                      <a:pt x="129" y="8"/>
                    </a:cubicBezTo>
                    <a:cubicBezTo>
                      <a:pt x="129" y="8"/>
                      <a:pt x="129" y="8"/>
                      <a:pt x="129" y="8"/>
                    </a:cubicBezTo>
                    <a:cubicBezTo>
                      <a:pt x="124" y="8"/>
                      <a:pt x="120" y="8"/>
                      <a:pt x="115" y="7"/>
                    </a:cubicBezTo>
                    <a:moveTo>
                      <a:pt x="2" y="0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1" y="6"/>
                      <a:pt x="0" y="6"/>
                      <a:pt x="0" y="6"/>
                    </a:cubicBezTo>
                    <a:cubicBezTo>
                      <a:pt x="9" y="5"/>
                      <a:pt x="18" y="5"/>
                      <a:pt x="26" y="5"/>
                    </a:cubicBezTo>
                    <a:cubicBezTo>
                      <a:pt x="24" y="4"/>
                      <a:pt x="22" y="4"/>
                      <a:pt x="20" y="3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6057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682" name="Freeform 5937">
                <a:extLst>
                  <a:ext uri="{FF2B5EF4-FFF2-40B4-BE49-F238E27FC236}">
                    <a16:creationId xmlns:a16="http://schemas.microsoft.com/office/drawing/2014/main" id="{34CE5012-8E5F-493D-8607-146FB6D6A1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4" y="3072"/>
                <a:ext cx="3" cy="1"/>
              </a:xfrm>
              <a:custGeom>
                <a:avLst/>
                <a:gdLst>
                  <a:gd name="T0" fmla="*/ 3 w 3"/>
                  <a:gd name="T1" fmla="*/ 0 h 1"/>
                  <a:gd name="T2" fmla="*/ 0 w 3"/>
                  <a:gd name="T3" fmla="*/ 1 h 1"/>
                  <a:gd name="T4" fmla="*/ 3 w 3"/>
                  <a:gd name="T5" fmla="*/ 0 h 1"/>
                  <a:gd name="T6" fmla="*/ 3 w 3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cubicBezTo>
                      <a:pt x="2" y="0"/>
                      <a:pt x="1" y="0"/>
                      <a:pt x="0" y="1"/>
                    </a:cubicBezTo>
                    <a:cubicBezTo>
                      <a:pt x="1" y="0"/>
                      <a:pt x="2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8178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683" name="Freeform 5938">
                <a:extLst>
                  <a:ext uri="{FF2B5EF4-FFF2-40B4-BE49-F238E27FC236}">
                    <a16:creationId xmlns:a16="http://schemas.microsoft.com/office/drawing/2014/main" id="{E829146B-0FD6-4559-9D0C-6BAB86F9F9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7" y="3070"/>
                <a:ext cx="7" cy="2"/>
              </a:xfrm>
              <a:custGeom>
                <a:avLst/>
                <a:gdLst>
                  <a:gd name="T0" fmla="*/ 7 w 7"/>
                  <a:gd name="T1" fmla="*/ 0 h 2"/>
                  <a:gd name="T2" fmla="*/ 4 w 7"/>
                  <a:gd name="T3" fmla="*/ 1 h 2"/>
                  <a:gd name="T4" fmla="*/ 0 w 7"/>
                  <a:gd name="T5" fmla="*/ 2 h 2"/>
                  <a:gd name="T6" fmla="*/ 0 w 7"/>
                  <a:gd name="T7" fmla="*/ 2 h 2"/>
                  <a:gd name="T8" fmla="*/ 7 w 7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" h="2">
                    <a:moveTo>
                      <a:pt x="7" y="0"/>
                    </a:moveTo>
                    <a:cubicBezTo>
                      <a:pt x="6" y="1"/>
                      <a:pt x="5" y="1"/>
                      <a:pt x="4" y="1"/>
                    </a:cubicBezTo>
                    <a:cubicBezTo>
                      <a:pt x="2" y="1"/>
                      <a:pt x="1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2" y="2"/>
                      <a:pt x="5" y="1"/>
                      <a:pt x="7" y="0"/>
                    </a:cubicBezTo>
                  </a:path>
                </a:pathLst>
              </a:custGeom>
              <a:solidFill>
                <a:srgbClr val="9890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684" name="Freeform 5939">
                <a:extLst>
                  <a:ext uri="{FF2B5EF4-FFF2-40B4-BE49-F238E27FC236}">
                    <a16:creationId xmlns:a16="http://schemas.microsoft.com/office/drawing/2014/main" id="{2315E3A3-B454-40D3-B53E-00378E7F53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7" y="3082"/>
                <a:ext cx="37" cy="23"/>
              </a:xfrm>
              <a:custGeom>
                <a:avLst/>
                <a:gdLst>
                  <a:gd name="T0" fmla="*/ 40 w 36"/>
                  <a:gd name="T1" fmla="*/ 0 h 22"/>
                  <a:gd name="T2" fmla="*/ 30 w 36"/>
                  <a:gd name="T3" fmla="*/ 3 h 22"/>
                  <a:gd name="T4" fmla="*/ 0 w 36"/>
                  <a:gd name="T5" fmla="*/ 26 h 22"/>
                  <a:gd name="T6" fmla="*/ 40 w 36"/>
                  <a:gd name="T7" fmla="*/ 0 h 2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6" h="22">
                    <a:moveTo>
                      <a:pt x="36" y="0"/>
                    </a:moveTo>
                    <a:cubicBezTo>
                      <a:pt x="33" y="1"/>
                      <a:pt x="30" y="2"/>
                      <a:pt x="26" y="3"/>
                    </a:cubicBezTo>
                    <a:cubicBezTo>
                      <a:pt x="11" y="9"/>
                      <a:pt x="3" y="15"/>
                      <a:pt x="0" y="22"/>
                    </a:cubicBezTo>
                    <a:cubicBezTo>
                      <a:pt x="10" y="14"/>
                      <a:pt x="21" y="6"/>
                      <a:pt x="36" y="0"/>
                    </a:cubicBezTo>
                  </a:path>
                </a:pathLst>
              </a:custGeom>
              <a:solidFill>
                <a:srgbClr val="8178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685" name="Freeform 5940">
                <a:extLst>
                  <a:ext uri="{FF2B5EF4-FFF2-40B4-BE49-F238E27FC236}">
                    <a16:creationId xmlns:a16="http://schemas.microsoft.com/office/drawing/2014/main" id="{C22CC123-FB8D-44E6-AE7E-D733A4BB410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302" y="3045"/>
                <a:ext cx="65" cy="54"/>
              </a:xfrm>
              <a:custGeom>
                <a:avLst/>
                <a:gdLst>
                  <a:gd name="T0" fmla="*/ 56 w 63"/>
                  <a:gd name="T1" fmla="*/ 33 h 52"/>
                  <a:gd name="T2" fmla="*/ 12 w 63"/>
                  <a:gd name="T3" fmla="*/ 48 h 52"/>
                  <a:gd name="T4" fmla="*/ 10 w 63"/>
                  <a:gd name="T5" fmla="*/ 49 h 52"/>
                  <a:gd name="T6" fmla="*/ 0 w 63"/>
                  <a:gd name="T7" fmla="*/ 60 h 52"/>
                  <a:gd name="T8" fmla="*/ 56 w 63"/>
                  <a:gd name="T9" fmla="*/ 33 h 52"/>
                  <a:gd name="T10" fmla="*/ 52 w 63"/>
                  <a:gd name="T11" fmla="*/ 0 h 52"/>
                  <a:gd name="T12" fmla="*/ 7 w 63"/>
                  <a:gd name="T13" fmla="*/ 11 h 52"/>
                  <a:gd name="T14" fmla="*/ 28 w 63"/>
                  <a:gd name="T15" fmla="*/ 7 h 52"/>
                  <a:gd name="T16" fmla="*/ 71 w 63"/>
                  <a:gd name="T17" fmla="*/ 2 h 52"/>
                  <a:gd name="T18" fmla="*/ 52 w 63"/>
                  <a:gd name="T19" fmla="*/ 0 h 5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63" h="52">
                    <a:moveTo>
                      <a:pt x="48" y="29"/>
                    </a:moveTo>
                    <a:cubicBezTo>
                      <a:pt x="35" y="31"/>
                      <a:pt x="23" y="35"/>
                      <a:pt x="12" y="40"/>
                    </a:cubicBezTo>
                    <a:cubicBezTo>
                      <a:pt x="11" y="41"/>
                      <a:pt x="11" y="41"/>
                      <a:pt x="10" y="41"/>
                    </a:cubicBezTo>
                    <a:cubicBezTo>
                      <a:pt x="5" y="45"/>
                      <a:pt x="2" y="48"/>
                      <a:pt x="0" y="52"/>
                    </a:cubicBezTo>
                    <a:cubicBezTo>
                      <a:pt x="10" y="45"/>
                      <a:pt x="27" y="36"/>
                      <a:pt x="48" y="29"/>
                    </a:cubicBezTo>
                    <a:moveTo>
                      <a:pt x="46" y="0"/>
                    </a:moveTo>
                    <a:cubicBezTo>
                      <a:pt x="33" y="3"/>
                      <a:pt x="20" y="7"/>
                      <a:pt x="7" y="11"/>
                    </a:cubicBezTo>
                    <a:cubicBezTo>
                      <a:pt x="13" y="10"/>
                      <a:pt x="18" y="9"/>
                      <a:pt x="24" y="7"/>
                    </a:cubicBezTo>
                    <a:cubicBezTo>
                      <a:pt x="38" y="5"/>
                      <a:pt x="51" y="3"/>
                      <a:pt x="63" y="2"/>
                    </a:cubicBezTo>
                    <a:cubicBezTo>
                      <a:pt x="57" y="1"/>
                      <a:pt x="52" y="0"/>
                      <a:pt x="46" y="0"/>
                    </a:cubicBezTo>
                  </a:path>
                </a:pathLst>
              </a:custGeom>
              <a:solidFill>
                <a:srgbClr val="8178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686" name="Freeform 5941">
                <a:extLst>
                  <a:ext uri="{FF2B5EF4-FFF2-40B4-BE49-F238E27FC236}">
                    <a16:creationId xmlns:a16="http://schemas.microsoft.com/office/drawing/2014/main" id="{93DDD9A1-3EA0-458D-BD64-A19967D348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6" y="3071"/>
                <a:ext cx="91" cy="50"/>
              </a:xfrm>
              <a:custGeom>
                <a:avLst/>
                <a:gdLst>
                  <a:gd name="T0" fmla="*/ 98 w 88"/>
                  <a:gd name="T1" fmla="*/ 0 h 48"/>
                  <a:gd name="T2" fmla="*/ 62 w 88"/>
                  <a:gd name="T3" fmla="*/ 4 h 48"/>
                  <a:gd name="T4" fmla="*/ 6 w 88"/>
                  <a:gd name="T5" fmla="*/ 31 h 48"/>
                  <a:gd name="T6" fmla="*/ 0 w 88"/>
                  <a:gd name="T7" fmla="*/ 54 h 48"/>
                  <a:gd name="T8" fmla="*/ 1 w 88"/>
                  <a:gd name="T9" fmla="*/ 56 h 48"/>
                  <a:gd name="T10" fmla="*/ 24 w 88"/>
                  <a:gd name="T11" fmla="*/ 38 h 48"/>
                  <a:gd name="T12" fmla="*/ 54 w 88"/>
                  <a:gd name="T13" fmla="*/ 18 h 48"/>
                  <a:gd name="T14" fmla="*/ 64 w 88"/>
                  <a:gd name="T15" fmla="*/ 11 h 48"/>
                  <a:gd name="T16" fmla="*/ 97 w 88"/>
                  <a:gd name="T17" fmla="*/ 2 h 48"/>
                  <a:gd name="T18" fmla="*/ 100 w 88"/>
                  <a:gd name="T19" fmla="*/ 1 h 48"/>
                  <a:gd name="T20" fmla="*/ 98 w 88"/>
                  <a:gd name="T21" fmla="*/ 0 h 4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88" h="48">
                    <a:moveTo>
                      <a:pt x="86" y="0"/>
                    </a:moveTo>
                    <a:cubicBezTo>
                      <a:pt x="75" y="1"/>
                      <a:pt x="64" y="2"/>
                      <a:pt x="54" y="4"/>
                    </a:cubicBezTo>
                    <a:cubicBezTo>
                      <a:pt x="33" y="11"/>
                      <a:pt x="16" y="20"/>
                      <a:pt x="6" y="27"/>
                    </a:cubicBezTo>
                    <a:cubicBezTo>
                      <a:pt x="2" y="33"/>
                      <a:pt x="1" y="40"/>
                      <a:pt x="0" y="46"/>
                    </a:cubicBezTo>
                    <a:cubicBezTo>
                      <a:pt x="0" y="47"/>
                      <a:pt x="1" y="47"/>
                      <a:pt x="1" y="48"/>
                    </a:cubicBezTo>
                    <a:cubicBezTo>
                      <a:pt x="8" y="43"/>
                      <a:pt x="14" y="38"/>
                      <a:pt x="20" y="33"/>
                    </a:cubicBezTo>
                    <a:cubicBezTo>
                      <a:pt x="23" y="26"/>
                      <a:pt x="31" y="20"/>
                      <a:pt x="46" y="14"/>
                    </a:cubicBezTo>
                    <a:cubicBezTo>
                      <a:pt x="50" y="13"/>
                      <a:pt x="53" y="12"/>
                      <a:pt x="56" y="11"/>
                    </a:cubicBezTo>
                    <a:cubicBezTo>
                      <a:pt x="64" y="7"/>
                      <a:pt x="74" y="4"/>
                      <a:pt x="85" y="2"/>
                    </a:cubicBezTo>
                    <a:cubicBezTo>
                      <a:pt x="86" y="1"/>
                      <a:pt x="87" y="1"/>
                      <a:pt x="88" y="1"/>
                    </a:cubicBezTo>
                    <a:cubicBezTo>
                      <a:pt x="87" y="1"/>
                      <a:pt x="87" y="0"/>
                      <a:pt x="86" y="0"/>
                    </a:cubicBezTo>
                  </a:path>
                </a:pathLst>
              </a:custGeom>
              <a:solidFill>
                <a:srgbClr val="AFA9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687" name="Freeform 5942">
                <a:extLst>
                  <a:ext uri="{FF2B5EF4-FFF2-40B4-BE49-F238E27FC236}">
                    <a16:creationId xmlns:a16="http://schemas.microsoft.com/office/drawing/2014/main" id="{94DC4BDD-9264-42D6-B8CC-6C0A2B0AC3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5" y="3071"/>
                <a:ext cx="6" cy="1"/>
              </a:xfrm>
              <a:custGeom>
                <a:avLst/>
                <a:gdLst>
                  <a:gd name="T0" fmla="*/ 6 w 6"/>
                  <a:gd name="T1" fmla="*/ 0 h 1"/>
                  <a:gd name="T2" fmla="*/ 0 w 6"/>
                  <a:gd name="T3" fmla="*/ 0 h 1"/>
                  <a:gd name="T4" fmla="*/ 2 w 6"/>
                  <a:gd name="T5" fmla="*/ 1 h 1"/>
                  <a:gd name="T6" fmla="*/ 6 w 6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" h="1">
                    <a:moveTo>
                      <a:pt x="6" y="0"/>
                    </a:moveTo>
                    <a:cubicBezTo>
                      <a:pt x="4" y="0"/>
                      <a:pt x="2" y="0"/>
                      <a:pt x="0" y="0"/>
                    </a:cubicBezTo>
                    <a:cubicBezTo>
                      <a:pt x="1" y="0"/>
                      <a:pt x="1" y="1"/>
                      <a:pt x="2" y="1"/>
                    </a:cubicBezTo>
                    <a:cubicBezTo>
                      <a:pt x="3" y="0"/>
                      <a:pt x="4" y="0"/>
                      <a:pt x="6" y="0"/>
                    </a:cubicBezTo>
                  </a:path>
                </a:pathLst>
              </a:custGeom>
              <a:solidFill>
                <a:srgbClr val="BEB9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688" name="Freeform 5943">
                <a:extLst>
                  <a:ext uri="{FF2B5EF4-FFF2-40B4-BE49-F238E27FC236}">
                    <a16:creationId xmlns:a16="http://schemas.microsoft.com/office/drawing/2014/main" id="{FB994537-5545-48AF-B0E8-9CA435DDF6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8" y="3114"/>
                <a:ext cx="8" cy="9"/>
              </a:xfrm>
              <a:custGeom>
                <a:avLst/>
                <a:gdLst>
                  <a:gd name="T0" fmla="*/ 6 w 8"/>
                  <a:gd name="T1" fmla="*/ 0 h 9"/>
                  <a:gd name="T2" fmla="*/ 0 w 8"/>
                  <a:gd name="T3" fmla="*/ 8 h 9"/>
                  <a:gd name="T4" fmla="*/ 8 w 8"/>
                  <a:gd name="T5" fmla="*/ 9 h 9"/>
                  <a:gd name="T6" fmla="*/ 8 w 8"/>
                  <a:gd name="T7" fmla="*/ 5 h 9"/>
                  <a:gd name="T8" fmla="*/ 8 w 8"/>
                  <a:gd name="T9" fmla="*/ 1 h 9"/>
                  <a:gd name="T10" fmla="*/ 6 w 8"/>
                  <a:gd name="T11" fmla="*/ 0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8" h="9">
                    <a:moveTo>
                      <a:pt x="6" y="0"/>
                    </a:moveTo>
                    <a:cubicBezTo>
                      <a:pt x="4" y="3"/>
                      <a:pt x="2" y="5"/>
                      <a:pt x="0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6"/>
                      <a:pt x="8" y="5"/>
                      <a:pt x="8" y="5"/>
                    </a:cubicBezTo>
                    <a:cubicBezTo>
                      <a:pt x="7" y="4"/>
                      <a:pt x="8" y="2"/>
                      <a:pt x="8" y="1"/>
                    </a:cubicBezTo>
                    <a:cubicBezTo>
                      <a:pt x="8" y="0"/>
                      <a:pt x="7" y="0"/>
                      <a:pt x="6" y="0"/>
                    </a:cubicBezTo>
                  </a:path>
                </a:pathLst>
              </a:custGeom>
              <a:solidFill>
                <a:srgbClr val="B0A9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689" name="Freeform 5944">
                <a:extLst>
                  <a:ext uri="{FF2B5EF4-FFF2-40B4-BE49-F238E27FC236}">
                    <a16:creationId xmlns:a16="http://schemas.microsoft.com/office/drawing/2014/main" id="{01C6FE94-225A-4079-AED1-F50370EDD0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5" y="3115"/>
                <a:ext cx="12" cy="8"/>
              </a:xfrm>
              <a:custGeom>
                <a:avLst/>
                <a:gdLst>
                  <a:gd name="T0" fmla="*/ 1 w 11"/>
                  <a:gd name="T1" fmla="*/ 0 h 8"/>
                  <a:gd name="T2" fmla="*/ 1 w 11"/>
                  <a:gd name="T3" fmla="*/ 4 h 8"/>
                  <a:gd name="T4" fmla="*/ 1 w 11"/>
                  <a:gd name="T5" fmla="*/ 8 h 8"/>
                  <a:gd name="T6" fmla="*/ 13 w 11"/>
                  <a:gd name="T7" fmla="*/ 8 h 8"/>
                  <a:gd name="T8" fmla="*/ 15 w 11"/>
                  <a:gd name="T9" fmla="*/ 6 h 8"/>
                  <a:gd name="T10" fmla="*/ 14 w 11"/>
                  <a:gd name="T11" fmla="*/ 4 h 8"/>
                  <a:gd name="T12" fmla="*/ 13 w 11"/>
                  <a:gd name="T13" fmla="*/ 6 h 8"/>
                  <a:gd name="T14" fmla="*/ 1 w 11"/>
                  <a:gd name="T15" fmla="*/ 0 h 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1" h="8">
                    <a:moveTo>
                      <a:pt x="1" y="0"/>
                    </a:moveTo>
                    <a:cubicBezTo>
                      <a:pt x="1" y="1"/>
                      <a:pt x="0" y="3"/>
                      <a:pt x="1" y="4"/>
                    </a:cubicBezTo>
                    <a:cubicBezTo>
                      <a:pt x="1" y="4"/>
                      <a:pt x="0" y="5"/>
                      <a:pt x="1" y="8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10" y="7"/>
                      <a:pt x="10" y="7"/>
                      <a:pt x="11" y="6"/>
                    </a:cubicBezTo>
                    <a:cubicBezTo>
                      <a:pt x="11" y="5"/>
                      <a:pt x="10" y="5"/>
                      <a:pt x="10" y="4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9" y="4"/>
                      <a:pt x="5" y="2"/>
                      <a:pt x="1" y="0"/>
                    </a:cubicBezTo>
                  </a:path>
                </a:pathLst>
              </a:custGeom>
              <a:solidFill>
                <a:srgbClr val="CDC9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690" name="Freeform 5945">
                <a:extLst>
                  <a:ext uri="{FF2B5EF4-FFF2-40B4-BE49-F238E27FC236}">
                    <a16:creationId xmlns:a16="http://schemas.microsoft.com/office/drawing/2014/main" id="{3E322940-726C-448E-80C5-4776770DA4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6" y="3123"/>
                <a:ext cx="146" cy="80"/>
              </a:xfrm>
              <a:custGeom>
                <a:avLst/>
                <a:gdLst>
                  <a:gd name="T0" fmla="*/ 166 w 140"/>
                  <a:gd name="T1" fmla="*/ 0 h 77"/>
                  <a:gd name="T2" fmla="*/ 162 w 140"/>
                  <a:gd name="T3" fmla="*/ 0 h 77"/>
                  <a:gd name="T4" fmla="*/ 47 w 140"/>
                  <a:gd name="T5" fmla="*/ 48 h 77"/>
                  <a:gd name="T6" fmla="*/ 37 w 140"/>
                  <a:gd name="T7" fmla="*/ 52 h 77"/>
                  <a:gd name="T8" fmla="*/ 0 w 140"/>
                  <a:gd name="T9" fmla="*/ 89 h 77"/>
                  <a:gd name="T10" fmla="*/ 29 w 140"/>
                  <a:gd name="T11" fmla="*/ 77 h 77"/>
                  <a:gd name="T12" fmla="*/ 50 w 140"/>
                  <a:gd name="T13" fmla="*/ 59 h 77"/>
                  <a:gd name="T14" fmla="*/ 106 w 140"/>
                  <a:gd name="T15" fmla="*/ 31 h 77"/>
                  <a:gd name="T16" fmla="*/ 118 w 140"/>
                  <a:gd name="T17" fmla="*/ 24 h 77"/>
                  <a:gd name="T18" fmla="*/ 132 w 140"/>
                  <a:gd name="T19" fmla="*/ 9 h 77"/>
                  <a:gd name="T20" fmla="*/ 159 w 140"/>
                  <a:gd name="T21" fmla="*/ 6 h 77"/>
                  <a:gd name="T22" fmla="*/ 166 w 140"/>
                  <a:gd name="T23" fmla="*/ 0 h 7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40" h="77">
                    <a:moveTo>
                      <a:pt x="140" y="0"/>
                    </a:moveTo>
                    <a:cubicBezTo>
                      <a:pt x="137" y="0"/>
                      <a:pt x="137" y="0"/>
                      <a:pt x="137" y="0"/>
                    </a:cubicBezTo>
                    <a:cubicBezTo>
                      <a:pt x="101" y="11"/>
                      <a:pt x="65" y="24"/>
                      <a:pt x="39" y="40"/>
                    </a:cubicBezTo>
                    <a:cubicBezTo>
                      <a:pt x="37" y="41"/>
                      <a:pt x="34" y="42"/>
                      <a:pt x="32" y="44"/>
                    </a:cubicBezTo>
                    <a:cubicBezTo>
                      <a:pt x="16" y="54"/>
                      <a:pt x="5" y="65"/>
                      <a:pt x="0" y="77"/>
                    </a:cubicBezTo>
                    <a:cubicBezTo>
                      <a:pt x="8" y="73"/>
                      <a:pt x="17" y="69"/>
                      <a:pt x="25" y="65"/>
                    </a:cubicBezTo>
                    <a:cubicBezTo>
                      <a:pt x="30" y="60"/>
                      <a:pt x="35" y="55"/>
                      <a:pt x="42" y="51"/>
                    </a:cubicBezTo>
                    <a:cubicBezTo>
                      <a:pt x="56" y="42"/>
                      <a:pt x="72" y="34"/>
                      <a:pt x="90" y="27"/>
                    </a:cubicBezTo>
                    <a:cubicBezTo>
                      <a:pt x="93" y="25"/>
                      <a:pt x="97" y="22"/>
                      <a:pt x="100" y="20"/>
                    </a:cubicBezTo>
                    <a:cubicBezTo>
                      <a:pt x="112" y="9"/>
                      <a:pt x="112" y="9"/>
                      <a:pt x="112" y="9"/>
                    </a:cubicBezTo>
                    <a:cubicBezTo>
                      <a:pt x="120" y="8"/>
                      <a:pt x="127" y="7"/>
                      <a:pt x="134" y="6"/>
                    </a:cubicBezTo>
                    <a:cubicBezTo>
                      <a:pt x="136" y="4"/>
                      <a:pt x="138" y="2"/>
                      <a:pt x="140" y="0"/>
                    </a:cubicBezTo>
                  </a:path>
                </a:pathLst>
              </a:custGeom>
              <a:solidFill>
                <a:srgbClr val="423A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691" name="Freeform 5946">
                <a:extLst>
                  <a:ext uri="{FF2B5EF4-FFF2-40B4-BE49-F238E27FC236}">
                    <a16:creationId xmlns:a16="http://schemas.microsoft.com/office/drawing/2014/main" id="{65CAA4F2-BBFB-4300-B5CE-AF82A028EA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5" y="3122"/>
                <a:ext cx="32" cy="7"/>
              </a:xfrm>
              <a:custGeom>
                <a:avLst/>
                <a:gdLst>
                  <a:gd name="T0" fmla="*/ 38 w 30"/>
                  <a:gd name="T1" fmla="*/ 0 h 7"/>
                  <a:gd name="T2" fmla="*/ 6 w 30"/>
                  <a:gd name="T3" fmla="*/ 1 h 7"/>
                  <a:gd name="T4" fmla="*/ 0 w 30"/>
                  <a:gd name="T5" fmla="*/ 7 h 7"/>
                  <a:gd name="T6" fmla="*/ 21 w 30"/>
                  <a:gd name="T7" fmla="*/ 6 h 7"/>
                  <a:gd name="T8" fmla="*/ 35 w 30"/>
                  <a:gd name="T9" fmla="*/ 2 h 7"/>
                  <a:gd name="T10" fmla="*/ 38 w 30"/>
                  <a:gd name="T11" fmla="*/ 0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0" h="7">
                    <a:moveTo>
                      <a:pt x="30" y="0"/>
                    </a:moveTo>
                    <a:cubicBezTo>
                      <a:pt x="6" y="1"/>
                      <a:pt x="6" y="1"/>
                      <a:pt x="6" y="1"/>
                    </a:cubicBezTo>
                    <a:cubicBezTo>
                      <a:pt x="4" y="3"/>
                      <a:pt x="2" y="5"/>
                      <a:pt x="0" y="7"/>
                    </a:cubicBezTo>
                    <a:cubicBezTo>
                      <a:pt x="6" y="6"/>
                      <a:pt x="12" y="6"/>
                      <a:pt x="17" y="6"/>
                    </a:cubicBezTo>
                    <a:cubicBezTo>
                      <a:pt x="20" y="5"/>
                      <a:pt x="24" y="4"/>
                      <a:pt x="27" y="2"/>
                    </a:cubicBezTo>
                    <a:cubicBezTo>
                      <a:pt x="28" y="2"/>
                      <a:pt x="29" y="1"/>
                      <a:pt x="30" y="0"/>
                    </a:cubicBezTo>
                  </a:path>
                </a:pathLst>
              </a:custGeom>
              <a:solidFill>
                <a:srgbClr val="6057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692" name="Freeform 5947">
                <a:extLst>
                  <a:ext uri="{FF2B5EF4-FFF2-40B4-BE49-F238E27FC236}">
                    <a16:creationId xmlns:a16="http://schemas.microsoft.com/office/drawing/2014/main" id="{AC55FF1B-525A-4FA4-8CCA-4DF5EEED8D9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365" y="3011"/>
                <a:ext cx="290" cy="29"/>
              </a:xfrm>
              <a:custGeom>
                <a:avLst/>
                <a:gdLst>
                  <a:gd name="T0" fmla="*/ 12 w 279"/>
                  <a:gd name="T1" fmla="*/ 24 h 28"/>
                  <a:gd name="T2" fmla="*/ 0 w 279"/>
                  <a:gd name="T3" fmla="*/ 31 h 28"/>
                  <a:gd name="T4" fmla="*/ 8 w 279"/>
                  <a:gd name="T5" fmla="*/ 32 h 28"/>
                  <a:gd name="T6" fmla="*/ 9 w 279"/>
                  <a:gd name="T7" fmla="*/ 32 h 28"/>
                  <a:gd name="T8" fmla="*/ 12 w 279"/>
                  <a:gd name="T9" fmla="*/ 24 h 28"/>
                  <a:gd name="T10" fmla="*/ 166 w 279"/>
                  <a:gd name="T11" fmla="*/ 0 h 28"/>
                  <a:gd name="T12" fmla="*/ 115 w 279"/>
                  <a:gd name="T13" fmla="*/ 1 h 28"/>
                  <a:gd name="T14" fmla="*/ 53 w 279"/>
                  <a:gd name="T15" fmla="*/ 8 h 28"/>
                  <a:gd name="T16" fmla="*/ 22 w 279"/>
                  <a:gd name="T17" fmla="*/ 21 h 28"/>
                  <a:gd name="T18" fmla="*/ 49 w 279"/>
                  <a:gd name="T19" fmla="*/ 27 h 28"/>
                  <a:gd name="T20" fmla="*/ 155 w 279"/>
                  <a:gd name="T21" fmla="*/ 22 h 28"/>
                  <a:gd name="T22" fmla="*/ 251 w 279"/>
                  <a:gd name="T23" fmla="*/ 25 h 28"/>
                  <a:gd name="T24" fmla="*/ 269 w 279"/>
                  <a:gd name="T25" fmla="*/ 24 h 28"/>
                  <a:gd name="T26" fmla="*/ 309 w 279"/>
                  <a:gd name="T27" fmla="*/ 24 h 28"/>
                  <a:gd name="T28" fmla="*/ 325 w 279"/>
                  <a:gd name="T29" fmla="*/ 24 h 28"/>
                  <a:gd name="T30" fmla="*/ 300 w 279"/>
                  <a:gd name="T31" fmla="*/ 7 h 28"/>
                  <a:gd name="T32" fmla="*/ 275 w 279"/>
                  <a:gd name="T33" fmla="*/ 5 h 28"/>
                  <a:gd name="T34" fmla="*/ 166 w 279"/>
                  <a:gd name="T35" fmla="*/ 0 h 28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279" h="28">
                    <a:moveTo>
                      <a:pt x="12" y="20"/>
                    </a:moveTo>
                    <a:cubicBezTo>
                      <a:pt x="8" y="22"/>
                      <a:pt x="4" y="24"/>
                      <a:pt x="0" y="27"/>
                    </a:cubicBezTo>
                    <a:cubicBezTo>
                      <a:pt x="8" y="28"/>
                      <a:pt x="8" y="28"/>
                      <a:pt x="8" y="28"/>
                    </a:cubicBezTo>
                    <a:cubicBezTo>
                      <a:pt x="9" y="28"/>
                      <a:pt x="9" y="28"/>
                      <a:pt x="9" y="28"/>
                    </a:cubicBezTo>
                    <a:cubicBezTo>
                      <a:pt x="12" y="20"/>
                      <a:pt x="12" y="20"/>
                      <a:pt x="12" y="20"/>
                    </a:cubicBezTo>
                    <a:moveTo>
                      <a:pt x="142" y="0"/>
                    </a:moveTo>
                    <a:cubicBezTo>
                      <a:pt x="128" y="0"/>
                      <a:pt x="113" y="0"/>
                      <a:pt x="99" y="1"/>
                    </a:cubicBezTo>
                    <a:cubicBezTo>
                      <a:pt x="79" y="3"/>
                      <a:pt x="60" y="6"/>
                      <a:pt x="45" y="8"/>
                    </a:cubicBezTo>
                    <a:cubicBezTo>
                      <a:pt x="36" y="11"/>
                      <a:pt x="26" y="13"/>
                      <a:pt x="18" y="17"/>
                    </a:cubicBezTo>
                    <a:cubicBezTo>
                      <a:pt x="25" y="20"/>
                      <a:pt x="33" y="22"/>
                      <a:pt x="41" y="23"/>
                    </a:cubicBezTo>
                    <a:cubicBezTo>
                      <a:pt x="69" y="20"/>
                      <a:pt x="101" y="18"/>
                      <a:pt x="133" y="18"/>
                    </a:cubicBezTo>
                    <a:cubicBezTo>
                      <a:pt x="160" y="18"/>
                      <a:pt x="188" y="19"/>
                      <a:pt x="215" y="21"/>
                    </a:cubicBezTo>
                    <a:cubicBezTo>
                      <a:pt x="220" y="20"/>
                      <a:pt x="225" y="20"/>
                      <a:pt x="231" y="20"/>
                    </a:cubicBezTo>
                    <a:cubicBezTo>
                      <a:pt x="242" y="20"/>
                      <a:pt x="253" y="20"/>
                      <a:pt x="265" y="20"/>
                    </a:cubicBezTo>
                    <a:cubicBezTo>
                      <a:pt x="269" y="20"/>
                      <a:pt x="274" y="20"/>
                      <a:pt x="279" y="20"/>
                    </a:cubicBezTo>
                    <a:cubicBezTo>
                      <a:pt x="274" y="15"/>
                      <a:pt x="266" y="11"/>
                      <a:pt x="257" y="7"/>
                    </a:cubicBezTo>
                    <a:cubicBezTo>
                      <a:pt x="250" y="7"/>
                      <a:pt x="243" y="6"/>
                      <a:pt x="236" y="5"/>
                    </a:cubicBezTo>
                    <a:cubicBezTo>
                      <a:pt x="210" y="2"/>
                      <a:pt x="176" y="0"/>
                      <a:pt x="142" y="0"/>
                    </a:cubicBezTo>
                  </a:path>
                </a:pathLst>
              </a:custGeom>
              <a:solidFill>
                <a:srgbClr val="423A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693" name="Freeform 5948">
                <a:extLst>
                  <a:ext uri="{FF2B5EF4-FFF2-40B4-BE49-F238E27FC236}">
                    <a16:creationId xmlns:a16="http://schemas.microsoft.com/office/drawing/2014/main" id="{816E3566-62C1-42AE-8C68-B9AA019287A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375" y="3028"/>
                <a:ext cx="281" cy="12"/>
              </a:xfrm>
              <a:custGeom>
                <a:avLst/>
                <a:gdLst>
                  <a:gd name="T0" fmla="*/ 296 w 271"/>
                  <a:gd name="T1" fmla="*/ 3 h 11"/>
                  <a:gd name="T2" fmla="*/ 256 w 271"/>
                  <a:gd name="T3" fmla="*/ 3 h 11"/>
                  <a:gd name="T4" fmla="*/ 238 w 271"/>
                  <a:gd name="T5" fmla="*/ 4 h 11"/>
                  <a:gd name="T6" fmla="*/ 291 w 271"/>
                  <a:gd name="T7" fmla="*/ 10 h 11"/>
                  <a:gd name="T8" fmla="*/ 313 w 271"/>
                  <a:gd name="T9" fmla="*/ 4 h 11"/>
                  <a:gd name="T10" fmla="*/ 313 w 271"/>
                  <a:gd name="T11" fmla="*/ 4 h 11"/>
                  <a:gd name="T12" fmla="*/ 312 w 271"/>
                  <a:gd name="T13" fmla="*/ 3 h 11"/>
                  <a:gd name="T14" fmla="*/ 296 w 271"/>
                  <a:gd name="T15" fmla="*/ 3 h 11"/>
                  <a:gd name="T16" fmla="*/ 9 w 271"/>
                  <a:gd name="T17" fmla="*/ 0 h 11"/>
                  <a:gd name="T18" fmla="*/ 3 w 271"/>
                  <a:gd name="T19" fmla="*/ 3 h 11"/>
                  <a:gd name="T20" fmla="*/ 0 w 271"/>
                  <a:gd name="T21" fmla="*/ 15 h 11"/>
                  <a:gd name="T22" fmla="*/ 31 w 271"/>
                  <a:gd name="T23" fmla="*/ 11 h 11"/>
                  <a:gd name="T24" fmla="*/ 36 w 271"/>
                  <a:gd name="T25" fmla="*/ 10 h 11"/>
                  <a:gd name="T26" fmla="*/ 9 w 271"/>
                  <a:gd name="T27" fmla="*/ 0 h 1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271" h="11">
                    <a:moveTo>
                      <a:pt x="256" y="3"/>
                    </a:moveTo>
                    <a:cubicBezTo>
                      <a:pt x="244" y="3"/>
                      <a:pt x="233" y="3"/>
                      <a:pt x="222" y="3"/>
                    </a:cubicBezTo>
                    <a:cubicBezTo>
                      <a:pt x="216" y="3"/>
                      <a:pt x="211" y="3"/>
                      <a:pt x="206" y="4"/>
                    </a:cubicBezTo>
                    <a:cubicBezTo>
                      <a:pt x="221" y="4"/>
                      <a:pt x="237" y="5"/>
                      <a:pt x="252" y="6"/>
                    </a:cubicBezTo>
                    <a:cubicBezTo>
                      <a:pt x="258" y="5"/>
                      <a:pt x="264" y="5"/>
                      <a:pt x="271" y="4"/>
                    </a:cubicBezTo>
                    <a:cubicBezTo>
                      <a:pt x="271" y="4"/>
                      <a:pt x="271" y="4"/>
                      <a:pt x="271" y="4"/>
                    </a:cubicBezTo>
                    <a:cubicBezTo>
                      <a:pt x="270" y="4"/>
                      <a:pt x="270" y="4"/>
                      <a:pt x="270" y="3"/>
                    </a:cubicBezTo>
                    <a:cubicBezTo>
                      <a:pt x="265" y="3"/>
                      <a:pt x="260" y="3"/>
                      <a:pt x="256" y="3"/>
                    </a:cubicBezTo>
                    <a:moveTo>
                      <a:pt x="9" y="0"/>
                    </a:moveTo>
                    <a:cubicBezTo>
                      <a:pt x="7" y="1"/>
                      <a:pt x="5" y="2"/>
                      <a:pt x="3" y="3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0" y="9"/>
                      <a:pt x="19" y="8"/>
                      <a:pt x="27" y="7"/>
                    </a:cubicBezTo>
                    <a:cubicBezTo>
                      <a:pt x="29" y="7"/>
                      <a:pt x="30" y="6"/>
                      <a:pt x="32" y="6"/>
                    </a:cubicBezTo>
                    <a:cubicBezTo>
                      <a:pt x="24" y="5"/>
                      <a:pt x="16" y="3"/>
                      <a:pt x="9" y="0"/>
                    </a:cubicBezTo>
                  </a:path>
                </a:pathLst>
              </a:custGeom>
              <a:solidFill>
                <a:srgbClr val="6057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694" name="Freeform 5949">
                <a:extLst>
                  <a:ext uri="{FF2B5EF4-FFF2-40B4-BE49-F238E27FC236}">
                    <a16:creationId xmlns:a16="http://schemas.microsoft.com/office/drawing/2014/main" id="{B3C478E5-4FD8-431D-8D0E-898F6295BAE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374" y="3029"/>
                <a:ext cx="214" cy="11"/>
              </a:xfrm>
              <a:custGeom>
                <a:avLst/>
                <a:gdLst>
                  <a:gd name="T0" fmla="*/ 1 w 207"/>
                  <a:gd name="T1" fmla="*/ 14 h 10"/>
                  <a:gd name="T2" fmla="*/ 0 w 207"/>
                  <a:gd name="T3" fmla="*/ 14 h 10"/>
                  <a:gd name="T4" fmla="*/ 1 w 207"/>
                  <a:gd name="T5" fmla="*/ 14 h 10"/>
                  <a:gd name="T6" fmla="*/ 1 w 207"/>
                  <a:gd name="T7" fmla="*/ 14 h 10"/>
                  <a:gd name="T8" fmla="*/ 142 w 207"/>
                  <a:gd name="T9" fmla="*/ 0 h 10"/>
                  <a:gd name="T10" fmla="*/ 37 w 207"/>
                  <a:gd name="T11" fmla="*/ 9 h 10"/>
                  <a:gd name="T12" fmla="*/ 81 w 207"/>
                  <a:gd name="T13" fmla="*/ 12 h 10"/>
                  <a:gd name="T14" fmla="*/ 145 w 207"/>
                  <a:gd name="T15" fmla="*/ 9 h 10"/>
                  <a:gd name="T16" fmla="*/ 203 w 207"/>
                  <a:gd name="T17" fmla="*/ 3 h 10"/>
                  <a:gd name="T18" fmla="*/ 204 w 207"/>
                  <a:gd name="T19" fmla="*/ 3 h 10"/>
                  <a:gd name="T20" fmla="*/ 217 w 207"/>
                  <a:gd name="T21" fmla="*/ 3 h 10"/>
                  <a:gd name="T22" fmla="*/ 236 w 207"/>
                  <a:gd name="T23" fmla="*/ 3 h 10"/>
                  <a:gd name="T24" fmla="*/ 142 w 207"/>
                  <a:gd name="T25" fmla="*/ 0 h 1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07" h="10">
                    <a:moveTo>
                      <a:pt x="1" y="10"/>
                    </a:moveTo>
                    <a:cubicBezTo>
                      <a:pt x="1" y="10"/>
                      <a:pt x="1" y="10"/>
                      <a:pt x="0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125" y="0"/>
                    </a:moveTo>
                    <a:cubicBezTo>
                      <a:pt x="93" y="0"/>
                      <a:pt x="61" y="2"/>
                      <a:pt x="33" y="5"/>
                    </a:cubicBezTo>
                    <a:cubicBezTo>
                      <a:pt x="44" y="7"/>
                      <a:pt x="57" y="8"/>
                      <a:pt x="71" y="8"/>
                    </a:cubicBezTo>
                    <a:cubicBezTo>
                      <a:pt x="89" y="8"/>
                      <a:pt x="109" y="6"/>
                      <a:pt x="127" y="5"/>
                    </a:cubicBezTo>
                    <a:cubicBezTo>
                      <a:pt x="146" y="4"/>
                      <a:pt x="163" y="3"/>
                      <a:pt x="178" y="3"/>
                    </a:cubicBezTo>
                    <a:cubicBezTo>
                      <a:pt x="178" y="3"/>
                      <a:pt x="179" y="3"/>
                      <a:pt x="179" y="3"/>
                    </a:cubicBezTo>
                    <a:cubicBezTo>
                      <a:pt x="183" y="3"/>
                      <a:pt x="187" y="3"/>
                      <a:pt x="190" y="3"/>
                    </a:cubicBezTo>
                    <a:cubicBezTo>
                      <a:pt x="196" y="3"/>
                      <a:pt x="201" y="3"/>
                      <a:pt x="207" y="3"/>
                    </a:cubicBezTo>
                    <a:cubicBezTo>
                      <a:pt x="180" y="1"/>
                      <a:pt x="152" y="0"/>
                      <a:pt x="125" y="0"/>
                    </a:cubicBezTo>
                  </a:path>
                </a:pathLst>
              </a:custGeom>
              <a:solidFill>
                <a:srgbClr val="51484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695" name="Freeform 5950">
                <a:extLst>
                  <a:ext uri="{FF2B5EF4-FFF2-40B4-BE49-F238E27FC236}">
                    <a16:creationId xmlns:a16="http://schemas.microsoft.com/office/drawing/2014/main" id="{D58274C8-7B14-4541-925E-278C6D464C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5" y="3033"/>
                <a:ext cx="261" cy="15"/>
              </a:xfrm>
              <a:custGeom>
                <a:avLst/>
                <a:gdLst>
                  <a:gd name="T0" fmla="*/ 237 w 252"/>
                  <a:gd name="T1" fmla="*/ 0 h 15"/>
                  <a:gd name="T2" fmla="*/ 218 w 252"/>
                  <a:gd name="T3" fmla="*/ 0 h 15"/>
                  <a:gd name="T4" fmla="*/ 205 w 252"/>
                  <a:gd name="T5" fmla="*/ 0 h 15"/>
                  <a:gd name="T6" fmla="*/ 204 w 252"/>
                  <a:gd name="T7" fmla="*/ 0 h 15"/>
                  <a:gd name="T8" fmla="*/ 146 w 252"/>
                  <a:gd name="T9" fmla="*/ 2 h 15"/>
                  <a:gd name="T10" fmla="*/ 82 w 252"/>
                  <a:gd name="T11" fmla="*/ 5 h 15"/>
                  <a:gd name="T12" fmla="*/ 36 w 252"/>
                  <a:gd name="T13" fmla="*/ 2 h 15"/>
                  <a:gd name="T14" fmla="*/ 31 w 252"/>
                  <a:gd name="T15" fmla="*/ 3 h 15"/>
                  <a:gd name="T16" fmla="*/ 0 w 252"/>
                  <a:gd name="T17" fmla="*/ 7 h 15"/>
                  <a:gd name="T18" fmla="*/ 0 w 252"/>
                  <a:gd name="T19" fmla="*/ 7 h 15"/>
                  <a:gd name="T20" fmla="*/ 22 w 252"/>
                  <a:gd name="T21" fmla="*/ 10 h 15"/>
                  <a:gd name="T22" fmla="*/ 28 w 252"/>
                  <a:gd name="T23" fmla="*/ 12 h 15"/>
                  <a:gd name="T24" fmla="*/ 44 w 252"/>
                  <a:gd name="T25" fmla="*/ 12 h 15"/>
                  <a:gd name="T26" fmla="*/ 129 w 252"/>
                  <a:gd name="T27" fmla="*/ 14 h 15"/>
                  <a:gd name="T28" fmla="*/ 147 w 252"/>
                  <a:gd name="T29" fmla="*/ 15 h 15"/>
                  <a:gd name="T30" fmla="*/ 169 w 252"/>
                  <a:gd name="T31" fmla="*/ 14 h 15"/>
                  <a:gd name="T32" fmla="*/ 172 w 252"/>
                  <a:gd name="T33" fmla="*/ 14 h 15"/>
                  <a:gd name="T34" fmla="*/ 170 w 252"/>
                  <a:gd name="T35" fmla="*/ 14 h 15"/>
                  <a:gd name="T36" fmla="*/ 172 w 252"/>
                  <a:gd name="T37" fmla="*/ 14 h 15"/>
                  <a:gd name="T38" fmla="*/ 182 w 252"/>
                  <a:gd name="T39" fmla="*/ 15 h 15"/>
                  <a:gd name="T40" fmla="*/ 183 w 252"/>
                  <a:gd name="T41" fmla="*/ 15 h 15"/>
                  <a:gd name="T42" fmla="*/ 187 w 252"/>
                  <a:gd name="T43" fmla="*/ 14 h 15"/>
                  <a:gd name="T44" fmla="*/ 290 w 252"/>
                  <a:gd name="T45" fmla="*/ 2 h 15"/>
                  <a:gd name="T46" fmla="*/ 237 w 252"/>
                  <a:gd name="T47" fmla="*/ 0 h 15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252" h="15">
                    <a:moveTo>
                      <a:pt x="206" y="0"/>
                    </a:moveTo>
                    <a:cubicBezTo>
                      <a:pt x="200" y="0"/>
                      <a:pt x="195" y="0"/>
                      <a:pt x="189" y="0"/>
                    </a:cubicBezTo>
                    <a:cubicBezTo>
                      <a:pt x="186" y="0"/>
                      <a:pt x="182" y="0"/>
                      <a:pt x="178" y="0"/>
                    </a:cubicBezTo>
                    <a:cubicBezTo>
                      <a:pt x="178" y="0"/>
                      <a:pt x="177" y="0"/>
                      <a:pt x="177" y="0"/>
                    </a:cubicBezTo>
                    <a:cubicBezTo>
                      <a:pt x="162" y="0"/>
                      <a:pt x="145" y="1"/>
                      <a:pt x="126" y="2"/>
                    </a:cubicBezTo>
                    <a:cubicBezTo>
                      <a:pt x="108" y="3"/>
                      <a:pt x="88" y="5"/>
                      <a:pt x="70" y="5"/>
                    </a:cubicBezTo>
                    <a:cubicBezTo>
                      <a:pt x="56" y="5"/>
                      <a:pt x="43" y="4"/>
                      <a:pt x="32" y="2"/>
                    </a:cubicBezTo>
                    <a:cubicBezTo>
                      <a:pt x="30" y="2"/>
                      <a:pt x="29" y="3"/>
                      <a:pt x="27" y="3"/>
                    </a:cubicBezTo>
                    <a:cubicBezTo>
                      <a:pt x="19" y="4"/>
                      <a:pt x="10" y="5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20" y="11"/>
                      <a:pt x="22" y="11"/>
                      <a:pt x="24" y="12"/>
                    </a:cubicBezTo>
                    <a:cubicBezTo>
                      <a:pt x="29" y="12"/>
                      <a:pt x="34" y="12"/>
                      <a:pt x="39" y="12"/>
                    </a:cubicBezTo>
                    <a:cubicBezTo>
                      <a:pt x="62" y="12"/>
                      <a:pt x="86" y="13"/>
                      <a:pt x="113" y="14"/>
                    </a:cubicBezTo>
                    <a:cubicBezTo>
                      <a:pt x="118" y="15"/>
                      <a:pt x="122" y="15"/>
                      <a:pt x="127" y="15"/>
                    </a:cubicBezTo>
                    <a:cubicBezTo>
                      <a:pt x="133" y="15"/>
                      <a:pt x="140" y="14"/>
                      <a:pt x="147" y="14"/>
                    </a:cubicBezTo>
                    <a:cubicBezTo>
                      <a:pt x="148" y="14"/>
                      <a:pt x="148" y="14"/>
                      <a:pt x="149" y="14"/>
                    </a:cubicBezTo>
                    <a:cubicBezTo>
                      <a:pt x="149" y="14"/>
                      <a:pt x="148" y="14"/>
                      <a:pt x="148" y="14"/>
                    </a:cubicBezTo>
                    <a:cubicBezTo>
                      <a:pt x="148" y="14"/>
                      <a:pt x="149" y="14"/>
                      <a:pt x="149" y="14"/>
                    </a:cubicBezTo>
                    <a:cubicBezTo>
                      <a:pt x="152" y="14"/>
                      <a:pt x="155" y="14"/>
                      <a:pt x="158" y="15"/>
                    </a:cubicBezTo>
                    <a:cubicBezTo>
                      <a:pt x="158" y="15"/>
                      <a:pt x="158" y="15"/>
                      <a:pt x="159" y="15"/>
                    </a:cubicBezTo>
                    <a:cubicBezTo>
                      <a:pt x="160" y="14"/>
                      <a:pt x="162" y="14"/>
                      <a:pt x="163" y="14"/>
                    </a:cubicBezTo>
                    <a:cubicBezTo>
                      <a:pt x="197" y="11"/>
                      <a:pt x="222" y="5"/>
                      <a:pt x="252" y="2"/>
                    </a:cubicBezTo>
                    <a:cubicBezTo>
                      <a:pt x="237" y="1"/>
                      <a:pt x="221" y="0"/>
                      <a:pt x="206" y="0"/>
                    </a:cubicBezTo>
                  </a:path>
                </a:pathLst>
              </a:custGeom>
              <a:solidFill>
                <a:srgbClr val="6D64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696" name="Freeform 5951">
                <a:extLst>
                  <a:ext uri="{FF2B5EF4-FFF2-40B4-BE49-F238E27FC236}">
                    <a16:creationId xmlns:a16="http://schemas.microsoft.com/office/drawing/2014/main" id="{FA6652A0-C55C-4922-A7C8-96706C4D79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8" y="3047"/>
                <a:ext cx="10" cy="1"/>
              </a:xfrm>
              <a:custGeom>
                <a:avLst/>
                <a:gdLst>
                  <a:gd name="T0" fmla="*/ 1 w 10"/>
                  <a:gd name="T1" fmla="*/ 0 h 1"/>
                  <a:gd name="T2" fmla="*/ 0 w 10"/>
                  <a:gd name="T3" fmla="*/ 0 h 1"/>
                  <a:gd name="T4" fmla="*/ 1 w 10"/>
                  <a:gd name="T5" fmla="*/ 0 h 1"/>
                  <a:gd name="T6" fmla="*/ 10 w 10"/>
                  <a:gd name="T7" fmla="*/ 1 h 1"/>
                  <a:gd name="T8" fmla="*/ 1 w 10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4" y="0"/>
                      <a:pt x="7" y="0"/>
                      <a:pt x="10" y="1"/>
                    </a:cubicBezTo>
                    <a:cubicBezTo>
                      <a:pt x="7" y="0"/>
                      <a:pt x="4" y="0"/>
                      <a:pt x="1" y="0"/>
                    </a:cubicBezTo>
                  </a:path>
                </a:pathLst>
              </a:custGeom>
              <a:solidFill>
                <a:srgbClr val="A19A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697" name="Freeform 5952">
                <a:extLst>
                  <a:ext uri="{FF2B5EF4-FFF2-40B4-BE49-F238E27FC236}">
                    <a16:creationId xmlns:a16="http://schemas.microsoft.com/office/drawing/2014/main" id="{88457182-01FD-48D1-83D6-F708DC51E8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2" y="3165"/>
                <a:ext cx="29" cy="20"/>
              </a:xfrm>
              <a:custGeom>
                <a:avLst/>
                <a:gdLst>
                  <a:gd name="T0" fmla="*/ 32 w 28"/>
                  <a:gd name="T1" fmla="*/ 0 h 19"/>
                  <a:gd name="T2" fmla="*/ 2 w 28"/>
                  <a:gd name="T3" fmla="*/ 17 h 19"/>
                  <a:gd name="T4" fmla="*/ 0 w 28"/>
                  <a:gd name="T5" fmla="*/ 23 h 19"/>
                  <a:gd name="T6" fmla="*/ 27 w 28"/>
                  <a:gd name="T7" fmla="*/ 6 h 19"/>
                  <a:gd name="T8" fmla="*/ 32 w 28"/>
                  <a:gd name="T9" fmla="*/ 0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8" h="19">
                    <a:moveTo>
                      <a:pt x="28" y="0"/>
                    </a:moveTo>
                    <a:cubicBezTo>
                      <a:pt x="19" y="4"/>
                      <a:pt x="10" y="9"/>
                      <a:pt x="2" y="13"/>
                    </a:cubicBezTo>
                    <a:cubicBezTo>
                      <a:pt x="1" y="15"/>
                      <a:pt x="1" y="17"/>
                      <a:pt x="0" y="19"/>
                    </a:cubicBezTo>
                    <a:cubicBezTo>
                      <a:pt x="7" y="14"/>
                      <a:pt x="15" y="10"/>
                      <a:pt x="23" y="6"/>
                    </a:cubicBezTo>
                    <a:cubicBezTo>
                      <a:pt x="25" y="4"/>
                      <a:pt x="27" y="2"/>
                      <a:pt x="28" y="0"/>
                    </a:cubicBezTo>
                  </a:path>
                </a:pathLst>
              </a:custGeom>
              <a:solidFill>
                <a:srgbClr val="6057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698" name="Freeform 5953">
                <a:extLst>
                  <a:ext uri="{FF2B5EF4-FFF2-40B4-BE49-F238E27FC236}">
                    <a16:creationId xmlns:a16="http://schemas.microsoft.com/office/drawing/2014/main" id="{4AFD4C62-78F7-43D1-A4F7-98903C18FA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0" y="3129"/>
                <a:ext cx="45" cy="22"/>
              </a:xfrm>
              <a:custGeom>
                <a:avLst/>
                <a:gdLst>
                  <a:gd name="T0" fmla="*/ 48 w 44"/>
                  <a:gd name="T1" fmla="*/ 0 h 21"/>
                  <a:gd name="T2" fmla="*/ 26 w 44"/>
                  <a:gd name="T3" fmla="*/ 3 h 21"/>
                  <a:gd name="T4" fmla="*/ 10 w 44"/>
                  <a:gd name="T5" fmla="*/ 18 h 21"/>
                  <a:gd name="T6" fmla="*/ 0 w 44"/>
                  <a:gd name="T7" fmla="*/ 25 h 21"/>
                  <a:gd name="T8" fmla="*/ 40 w 44"/>
                  <a:gd name="T9" fmla="*/ 8 h 21"/>
                  <a:gd name="T10" fmla="*/ 43 w 44"/>
                  <a:gd name="T11" fmla="*/ 7 h 21"/>
                  <a:gd name="T12" fmla="*/ 48 w 44"/>
                  <a:gd name="T13" fmla="*/ 0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4" h="21">
                    <a:moveTo>
                      <a:pt x="44" y="0"/>
                    </a:moveTo>
                    <a:cubicBezTo>
                      <a:pt x="37" y="1"/>
                      <a:pt x="30" y="2"/>
                      <a:pt x="22" y="3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7" y="16"/>
                      <a:pt x="3" y="19"/>
                      <a:pt x="0" y="21"/>
                    </a:cubicBezTo>
                    <a:cubicBezTo>
                      <a:pt x="12" y="17"/>
                      <a:pt x="24" y="12"/>
                      <a:pt x="36" y="8"/>
                    </a:cubicBezTo>
                    <a:cubicBezTo>
                      <a:pt x="37" y="7"/>
                      <a:pt x="38" y="7"/>
                      <a:pt x="39" y="7"/>
                    </a:cubicBezTo>
                    <a:cubicBezTo>
                      <a:pt x="41" y="4"/>
                      <a:pt x="42" y="2"/>
                      <a:pt x="44" y="0"/>
                    </a:cubicBezTo>
                  </a:path>
                </a:pathLst>
              </a:custGeom>
              <a:solidFill>
                <a:srgbClr val="51484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699" name="Freeform 5954">
                <a:extLst>
                  <a:ext uri="{FF2B5EF4-FFF2-40B4-BE49-F238E27FC236}">
                    <a16:creationId xmlns:a16="http://schemas.microsoft.com/office/drawing/2014/main" id="{8A8C2960-FA0E-41E5-93A4-5B810271336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954" y="3128"/>
                <a:ext cx="69" cy="88"/>
              </a:xfrm>
              <a:custGeom>
                <a:avLst/>
                <a:gdLst>
                  <a:gd name="T0" fmla="*/ 43 w 67"/>
                  <a:gd name="T1" fmla="*/ 57 h 85"/>
                  <a:gd name="T2" fmla="*/ 8 w 67"/>
                  <a:gd name="T3" fmla="*/ 80 h 85"/>
                  <a:gd name="T4" fmla="*/ 0 w 67"/>
                  <a:gd name="T5" fmla="*/ 93 h 85"/>
                  <a:gd name="T6" fmla="*/ 1 w 67"/>
                  <a:gd name="T7" fmla="*/ 97 h 85"/>
                  <a:gd name="T8" fmla="*/ 3 w 67"/>
                  <a:gd name="T9" fmla="*/ 97 h 85"/>
                  <a:gd name="T10" fmla="*/ 41 w 67"/>
                  <a:gd name="T11" fmla="*/ 63 h 85"/>
                  <a:gd name="T12" fmla="*/ 43 w 67"/>
                  <a:gd name="T13" fmla="*/ 57 h 85"/>
                  <a:gd name="T14" fmla="*/ 75 w 67"/>
                  <a:gd name="T15" fmla="*/ 0 h 85"/>
                  <a:gd name="T16" fmla="*/ 57 w 67"/>
                  <a:gd name="T17" fmla="*/ 1 h 85"/>
                  <a:gd name="T18" fmla="*/ 49 w 67"/>
                  <a:gd name="T19" fmla="*/ 8 h 85"/>
                  <a:gd name="T20" fmla="*/ 75 w 67"/>
                  <a:gd name="T21" fmla="*/ 0 h 8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67" h="85">
                    <a:moveTo>
                      <a:pt x="39" y="49"/>
                    </a:moveTo>
                    <a:cubicBezTo>
                      <a:pt x="27" y="55"/>
                      <a:pt x="17" y="62"/>
                      <a:pt x="8" y="69"/>
                    </a:cubicBezTo>
                    <a:cubicBezTo>
                      <a:pt x="5" y="73"/>
                      <a:pt x="2" y="77"/>
                      <a:pt x="0" y="81"/>
                    </a:cubicBezTo>
                    <a:cubicBezTo>
                      <a:pt x="0" y="82"/>
                      <a:pt x="0" y="84"/>
                      <a:pt x="1" y="85"/>
                    </a:cubicBezTo>
                    <a:cubicBezTo>
                      <a:pt x="1" y="85"/>
                      <a:pt x="2" y="85"/>
                      <a:pt x="3" y="85"/>
                    </a:cubicBezTo>
                    <a:cubicBezTo>
                      <a:pt x="11" y="74"/>
                      <a:pt x="22" y="64"/>
                      <a:pt x="37" y="55"/>
                    </a:cubicBezTo>
                    <a:cubicBezTo>
                      <a:pt x="38" y="53"/>
                      <a:pt x="38" y="51"/>
                      <a:pt x="39" y="49"/>
                    </a:cubicBezTo>
                    <a:moveTo>
                      <a:pt x="67" y="0"/>
                    </a:moveTo>
                    <a:cubicBezTo>
                      <a:pt x="62" y="0"/>
                      <a:pt x="56" y="0"/>
                      <a:pt x="50" y="1"/>
                    </a:cubicBezTo>
                    <a:cubicBezTo>
                      <a:pt x="48" y="3"/>
                      <a:pt x="47" y="5"/>
                      <a:pt x="45" y="8"/>
                    </a:cubicBezTo>
                    <a:cubicBezTo>
                      <a:pt x="52" y="5"/>
                      <a:pt x="59" y="2"/>
                      <a:pt x="67" y="0"/>
                    </a:cubicBezTo>
                  </a:path>
                </a:pathLst>
              </a:custGeom>
              <a:solidFill>
                <a:srgbClr val="6D64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00" name="Freeform 5955">
                <a:extLst>
                  <a:ext uri="{FF2B5EF4-FFF2-40B4-BE49-F238E27FC236}">
                    <a16:creationId xmlns:a16="http://schemas.microsoft.com/office/drawing/2014/main" id="{39BB2CCC-9200-4785-9F63-DE826F898C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5" y="3216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0 h 2"/>
                  <a:gd name="T4" fmla="*/ 0 w 2"/>
                  <a:gd name="T5" fmla="*/ 2 h 2"/>
                  <a:gd name="T6" fmla="*/ 2 w 2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</a:path>
                </a:pathLst>
              </a:custGeom>
              <a:solidFill>
                <a:srgbClr val="A19A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01" name="Freeform 5956">
                <a:extLst>
                  <a:ext uri="{FF2B5EF4-FFF2-40B4-BE49-F238E27FC236}">
                    <a16:creationId xmlns:a16="http://schemas.microsoft.com/office/drawing/2014/main" id="{798D2520-2869-4746-A7AA-13DACF2C69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0" y="3212"/>
                <a:ext cx="5" cy="4"/>
              </a:xfrm>
              <a:custGeom>
                <a:avLst/>
                <a:gdLst>
                  <a:gd name="T0" fmla="*/ 8 w 4"/>
                  <a:gd name="T1" fmla="*/ 0 h 4"/>
                  <a:gd name="T2" fmla="*/ 0 w 4"/>
                  <a:gd name="T3" fmla="*/ 4 h 4"/>
                  <a:gd name="T4" fmla="*/ 10 w 4"/>
                  <a:gd name="T5" fmla="*/ 4 h 4"/>
                  <a:gd name="T6" fmla="*/ 8 w 4"/>
                  <a:gd name="T7" fmla="*/ 0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3" y="0"/>
                    </a:moveTo>
                    <a:cubicBezTo>
                      <a:pt x="2" y="2"/>
                      <a:pt x="1" y="3"/>
                      <a:pt x="0" y="4"/>
                    </a:cubicBezTo>
                    <a:cubicBezTo>
                      <a:pt x="2" y="4"/>
                      <a:pt x="3" y="4"/>
                      <a:pt x="4" y="4"/>
                    </a:cubicBezTo>
                    <a:cubicBezTo>
                      <a:pt x="3" y="3"/>
                      <a:pt x="3" y="1"/>
                      <a:pt x="3" y="0"/>
                    </a:cubicBezTo>
                  </a:path>
                </a:pathLst>
              </a:custGeom>
              <a:solidFill>
                <a:srgbClr val="A19A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02" name="Freeform 5957">
                <a:extLst>
                  <a:ext uri="{FF2B5EF4-FFF2-40B4-BE49-F238E27FC236}">
                    <a16:creationId xmlns:a16="http://schemas.microsoft.com/office/drawing/2014/main" id="{FC04CF77-ACE6-4A04-B5A6-E63CE56A2E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8" y="3216"/>
                <a:ext cx="7" cy="6"/>
              </a:xfrm>
              <a:custGeom>
                <a:avLst/>
                <a:gdLst>
                  <a:gd name="T0" fmla="*/ 11 w 6"/>
                  <a:gd name="T1" fmla="*/ 0 h 6"/>
                  <a:gd name="T2" fmla="*/ 2 w 6"/>
                  <a:gd name="T3" fmla="*/ 0 h 6"/>
                  <a:gd name="T4" fmla="*/ 0 w 6"/>
                  <a:gd name="T5" fmla="*/ 6 h 6"/>
                  <a:gd name="T6" fmla="*/ 9 w 6"/>
                  <a:gd name="T7" fmla="*/ 4 h 6"/>
                  <a:gd name="T8" fmla="*/ 11 w 6"/>
                  <a:gd name="T9" fmla="*/ 2 h 6"/>
                  <a:gd name="T10" fmla="*/ 11 w 6"/>
                  <a:gd name="T11" fmla="*/ 0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" h="6">
                    <a:moveTo>
                      <a:pt x="6" y="0"/>
                    </a:moveTo>
                    <a:cubicBezTo>
                      <a:pt x="5" y="0"/>
                      <a:pt x="4" y="0"/>
                      <a:pt x="2" y="0"/>
                    </a:cubicBezTo>
                    <a:cubicBezTo>
                      <a:pt x="1" y="2"/>
                      <a:pt x="0" y="4"/>
                      <a:pt x="0" y="6"/>
                    </a:cubicBezTo>
                    <a:cubicBezTo>
                      <a:pt x="2" y="5"/>
                      <a:pt x="3" y="4"/>
                      <a:pt x="5" y="4"/>
                    </a:cubicBezTo>
                    <a:cubicBezTo>
                      <a:pt x="6" y="3"/>
                      <a:pt x="6" y="3"/>
                      <a:pt x="6" y="2"/>
                    </a:cubicBezTo>
                    <a:cubicBezTo>
                      <a:pt x="6" y="1"/>
                      <a:pt x="6" y="1"/>
                      <a:pt x="6" y="0"/>
                    </a:cubicBezTo>
                  </a:path>
                </a:pathLst>
              </a:custGeom>
              <a:solidFill>
                <a:srgbClr val="C4BF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03" name="Freeform 5958">
                <a:extLst>
                  <a:ext uri="{FF2B5EF4-FFF2-40B4-BE49-F238E27FC236}">
                    <a16:creationId xmlns:a16="http://schemas.microsoft.com/office/drawing/2014/main" id="{501754B3-B00B-42EE-8D69-AD91DBA307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2" y="3190"/>
                <a:ext cx="30" cy="33"/>
              </a:xfrm>
              <a:custGeom>
                <a:avLst/>
                <a:gdLst>
                  <a:gd name="T0" fmla="*/ 33 w 29"/>
                  <a:gd name="T1" fmla="*/ 0 h 32"/>
                  <a:gd name="T2" fmla="*/ 4 w 29"/>
                  <a:gd name="T3" fmla="*/ 12 h 32"/>
                  <a:gd name="T4" fmla="*/ 2 w 29"/>
                  <a:gd name="T5" fmla="*/ 36 h 32"/>
                  <a:gd name="T6" fmla="*/ 33 w 29"/>
                  <a:gd name="T7" fmla="*/ 0 h 3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9" h="32">
                    <a:moveTo>
                      <a:pt x="29" y="0"/>
                    </a:moveTo>
                    <a:cubicBezTo>
                      <a:pt x="21" y="4"/>
                      <a:pt x="12" y="8"/>
                      <a:pt x="4" y="12"/>
                    </a:cubicBezTo>
                    <a:cubicBezTo>
                      <a:pt x="1" y="18"/>
                      <a:pt x="0" y="25"/>
                      <a:pt x="2" y="32"/>
                    </a:cubicBezTo>
                    <a:cubicBezTo>
                      <a:pt x="11" y="21"/>
                      <a:pt x="18" y="10"/>
                      <a:pt x="29" y="0"/>
                    </a:cubicBezTo>
                  </a:path>
                </a:pathLst>
              </a:custGeom>
              <a:solidFill>
                <a:srgbClr val="51484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04" name="Freeform 5959">
                <a:extLst>
                  <a:ext uri="{FF2B5EF4-FFF2-40B4-BE49-F238E27FC236}">
                    <a16:creationId xmlns:a16="http://schemas.microsoft.com/office/drawing/2014/main" id="{7D527B24-3189-4DAC-9D39-39A18CC31C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3" y="3209"/>
                <a:ext cx="7" cy="6"/>
              </a:xfrm>
              <a:custGeom>
                <a:avLst/>
                <a:gdLst>
                  <a:gd name="T0" fmla="*/ 7 w 7"/>
                  <a:gd name="T1" fmla="*/ 0 h 6"/>
                  <a:gd name="T2" fmla="*/ 0 w 7"/>
                  <a:gd name="T3" fmla="*/ 6 h 6"/>
                  <a:gd name="T4" fmla="*/ 4 w 7"/>
                  <a:gd name="T5" fmla="*/ 6 h 6"/>
                  <a:gd name="T6" fmla="*/ 7 w 7"/>
                  <a:gd name="T7" fmla="*/ 0 h 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" h="6">
                    <a:moveTo>
                      <a:pt x="7" y="0"/>
                    </a:moveTo>
                    <a:cubicBezTo>
                      <a:pt x="5" y="2"/>
                      <a:pt x="3" y="4"/>
                      <a:pt x="0" y="6"/>
                    </a:cubicBezTo>
                    <a:cubicBezTo>
                      <a:pt x="1" y="6"/>
                      <a:pt x="3" y="6"/>
                      <a:pt x="4" y="6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solidFill>
                <a:srgbClr val="6D64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05" name="Freeform 5960">
                <a:extLst>
                  <a:ext uri="{FF2B5EF4-FFF2-40B4-BE49-F238E27FC236}">
                    <a16:creationId xmlns:a16="http://schemas.microsoft.com/office/drawing/2014/main" id="{05793A5A-F74B-4AD8-9628-4E4825C120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4" y="3215"/>
                <a:ext cx="13" cy="11"/>
              </a:xfrm>
              <a:custGeom>
                <a:avLst/>
                <a:gdLst>
                  <a:gd name="T0" fmla="*/ 13 w 13"/>
                  <a:gd name="T1" fmla="*/ 0 h 10"/>
                  <a:gd name="T2" fmla="*/ 9 w 13"/>
                  <a:gd name="T3" fmla="*/ 0 h 10"/>
                  <a:gd name="T4" fmla="*/ 1 w 13"/>
                  <a:gd name="T5" fmla="*/ 4 h 10"/>
                  <a:gd name="T6" fmla="*/ 0 w 13"/>
                  <a:gd name="T7" fmla="*/ 14 h 10"/>
                  <a:gd name="T8" fmla="*/ 8 w 13"/>
                  <a:gd name="T9" fmla="*/ 14 h 10"/>
                  <a:gd name="T10" fmla="*/ 13 w 13"/>
                  <a:gd name="T11" fmla="*/ 0 h 1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3" h="10">
                    <a:moveTo>
                      <a:pt x="13" y="0"/>
                    </a:moveTo>
                    <a:cubicBezTo>
                      <a:pt x="12" y="0"/>
                      <a:pt x="10" y="0"/>
                      <a:pt x="9" y="0"/>
                    </a:cubicBezTo>
                    <a:cubicBezTo>
                      <a:pt x="7" y="2"/>
                      <a:pt x="4" y="3"/>
                      <a:pt x="1" y="4"/>
                    </a:cubicBezTo>
                    <a:cubicBezTo>
                      <a:pt x="1" y="6"/>
                      <a:pt x="1" y="8"/>
                      <a:pt x="0" y="10"/>
                    </a:cubicBezTo>
                    <a:cubicBezTo>
                      <a:pt x="3" y="10"/>
                      <a:pt x="5" y="10"/>
                      <a:pt x="8" y="10"/>
                    </a:cubicBezTo>
                    <a:cubicBezTo>
                      <a:pt x="13" y="0"/>
                      <a:pt x="13" y="0"/>
                      <a:pt x="13" y="0"/>
                    </a:cubicBezTo>
                  </a:path>
                </a:pathLst>
              </a:custGeom>
              <a:solidFill>
                <a:srgbClr val="A19A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06" name="Freeform 5961">
                <a:extLst>
                  <a:ext uri="{FF2B5EF4-FFF2-40B4-BE49-F238E27FC236}">
                    <a16:creationId xmlns:a16="http://schemas.microsoft.com/office/drawing/2014/main" id="{F9875014-0B5F-4200-BA89-904E1BEC18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0" y="3219"/>
                <a:ext cx="5" cy="7"/>
              </a:xfrm>
              <a:custGeom>
                <a:avLst/>
                <a:gdLst>
                  <a:gd name="T0" fmla="*/ 10 w 4"/>
                  <a:gd name="T1" fmla="*/ 0 h 6"/>
                  <a:gd name="T2" fmla="*/ 8 w 4"/>
                  <a:gd name="T3" fmla="*/ 1 h 6"/>
                  <a:gd name="T4" fmla="*/ 0 w 4"/>
                  <a:gd name="T5" fmla="*/ 11 h 6"/>
                  <a:gd name="T6" fmla="*/ 8 w 4"/>
                  <a:gd name="T7" fmla="*/ 11 h 6"/>
                  <a:gd name="T8" fmla="*/ 10 w 4"/>
                  <a:gd name="T9" fmla="*/ 0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6">
                    <a:moveTo>
                      <a:pt x="4" y="0"/>
                    </a:moveTo>
                    <a:cubicBezTo>
                      <a:pt x="4" y="0"/>
                      <a:pt x="4" y="0"/>
                      <a:pt x="3" y="1"/>
                    </a:cubicBezTo>
                    <a:cubicBezTo>
                      <a:pt x="2" y="2"/>
                      <a:pt x="1" y="4"/>
                      <a:pt x="0" y="6"/>
                    </a:cubicBezTo>
                    <a:cubicBezTo>
                      <a:pt x="1" y="6"/>
                      <a:pt x="2" y="6"/>
                      <a:pt x="3" y="6"/>
                    </a:cubicBezTo>
                    <a:cubicBezTo>
                      <a:pt x="4" y="4"/>
                      <a:pt x="4" y="2"/>
                      <a:pt x="4" y="0"/>
                    </a:cubicBezTo>
                  </a:path>
                </a:pathLst>
              </a:custGeom>
              <a:solidFill>
                <a:srgbClr val="C4BF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07" name="Freeform 5962">
                <a:extLst>
                  <a:ext uri="{FF2B5EF4-FFF2-40B4-BE49-F238E27FC236}">
                    <a16:creationId xmlns:a16="http://schemas.microsoft.com/office/drawing/2014/main" id="{69A5F851-3361-411C-921B-21994D856D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7" y="3243"/>
                <a:ext cx="6" cy="9"/>
              </a:xfrm>
              <a:custGeom>
                <a:avLst/>
                <a:gdLst>
                  <a:gd name="T0" fmla="*/ 10 w 5"/>
                  <a:gd name="T1" fmla="*/ 0 h 8"/>
                  <a:gd name="T2" fmla="*/ 0 w 5"/>
                  <a:gd name="T3" fmla="*/ 8 h 8"/>
                  <a:gd name="T4" fmla="*/ 1 w 5"/>
                  <a:gd name="T5" fmla="*/ 12 h 8"/>
                  <a:gd name="T6" fmla="*/ 10 w 5"/>
                  <a:gd name="T7" fmla="*/ 0 h 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" h="8">
                    <a:moveTo>
                      <a:pt x="5" y="0"/>
                    </a:moveTo>
                    <a:cubicBezTo>
                      <a:pt x="3" y="1"/>
                      <a:pt x="1" y="3"/>
                      <a:pt x="0" y="4"/>
                    </a:cubicBezTo>
                    <a:cubicBezTo>
                      <a:pt x="0" y="6"/>
                      <a:pt x="0" y="7"/>
                      <a:pt x="1" y="8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solidFill>
                <a:srgbClr val="6D64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08" name="Freeform 5963">
                <a:extLst>
                  <a:ext uri="{FF2B5EF4-FFF2-40B4-BE49-F238E27FC236}">
                    <a16:creationId xmlns:a16="http://schemas.microsoft.com/office/drawing/2014/main" id="{F7285472-F0A4-4098-93BD-29A0773524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6" y="3236"/>
                <a:ext cx="10" cy="11"/>
              </a:xfrm>
              <a:custGeom>
                <a:avLst/>
                <a:gdLst>
                  <a:gd name="T0" fmla="*/ 13 w 9"/>
                  <a:gd name="T1" fmla="*/ 0 h 11"/>
                  <a:gd name="T2" fmla="*/ 1 w 9"/>
                  <a:gd name="T3" fmla="*/ 0 h 11"/>
                  <a:gd name="T4" fmla="*/ 1 w 9"/>
                  <a:gd name="T5" fmla="*/ 1 h 11"/>
                  <a:gd name="T6" fmla="*/ 1 w 9"/>
                  <a:gd name="T7" fmla="*/ 11 h 11"/>
                  <a:gd name="T8" fmla="*/ 10 w 9"/>
                  <a:gd name="T9" fmla="*/ 7 h 11"/>
                  <a:gd name="T10" fmla="*/ 13 w 9"/>
                  <a:gd name="T11" fmla="*/ 0 h 1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9" h="11">
                    <a:moveTo>
                      <a:pt x="9" y="0"/>
                    </a:moveTo>
                    <a:cubicBezTo>
                      <a:pt x="7" y="0"/>
                      <a:pt x="4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5"/>
                      <a:pt x="0" y="8"/>
                      <a:pt x="1" y="11"/>
                    </a:cubicBezTo>
                    <a:cubicBezTo>
                      <a:pt x="2" y="10"/>
                      <a:pt x="4" y="8"/>
                      <a:pt x="6" y="7"/>
                    </a:cubicBezTo>
                    <a:cubicBezTo>
                      <a:pt x="9" y="0"/>
                      <a:pt x="9" y="0"/>
                      <a:pt x="9" y="0"/>
                    </a:cubicBezTo>
                  </a:path>
                </a:pathLst>
              </a:custGeom>
              <a:solidFill>
                <a:srgbClr val="A19A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09" name="Freeform 5964">
                <a:extLst>
                  <a:ext uri="{FF2B5EF4-FFF2-40B4-BE49-F238E27FC236}">
                    <a16:creationId xmlns:a16="http://schemas.microsoft.com/office/drawing/2014/main" id="{ABAA4552-2920-4F25-BBD9-AA35509B90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7" y="3226"/>
                <a:ext cx="15" cy="10"/>
              </a:xfrm>
              <a:custGeom>
                <a:avLst/>
                <a:gdLst>
                  <a:gd name="T0" fmla="*/ 6 w 14"/>
                  <a:gd name="T1" fmla="*/ 0 h 10"/>
                  <a:gd name="T2" fmla="*/ 0 w 14"/>
                  <a:gd name="T3" fmla="*/ 10 h 10"/>
                  <a:gd name="T4" fmla="*/ 12 w 14"/>
                  <a:gd name="T5" fmla="*/ 10 h 10"/>
                  <a:gd name="T6" fmla="*/ 18 w 14"/>
                  <a:gd name="T7" fmla="*/ 0 h 10"/>
                  <a:gd name="T8" fmla="*/ 6 w 14"/>
                  <a:gd name="T9" fmla="*/ 0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" h="10">
                    <a:moveTo>
                      <a:pt x="6" y="0"/>
                    </a:moveTo>
                    <a:cubicBezTo>
                      <a:pt x="5" y="3"/>
                      <a:pt x="3" y="7"/>
                      <a:pt x="0" y="10"/>
                    </a:cubicBezTo>
                    <a:cubicBezTo>
                      <a:pt x="3" y="10"/>
                      <a:pt x="6" y="10"/>
                      <a:pt x="8" y="1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1" y="0"/>
                      <a:pt x="9" y="0"/>
                      <a:pt x="6" y="0"/>
                    </a:cubicBezTo>
                  </a:path>
                </a:pathLst>
              </a:custGeom>
              <a:solidFill>
                <a:srgbClr val="C4BF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10" name="Freeform 5965">
                <a:extLst>
                  <a:ext uri="{FF2B5EF4-FFF2-40B4-BE49-F238E27FC236}">
                    <a16:creationId xmlns:a16="http://schemas.microsoft.com/office/drawing/2014/main" id="{D4E64B3B-85DD-401F-89D4-8EB6D558D4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7" y="3236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0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</a:path>
                </a:pathLst>
              </a:custGeom>
              <a:solidFill>
                <a:srgbClr val="C4BF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11" name="Freeform 5966">
                <a:extLst>
                  <a:ext uri="{FF2B5EF4-FFF2-40B4-BE49-F238E27FC236}">
                    <a16:creationId xmlns:a16="http://schemas.microsoft.com/office/drawing/2014/main" id="{5AF84643-E42A-4AE2-AA9A-48ED935014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7" y="3226"/>
                <a:ext cx="7" cy="10"/>
              </a:xfrm>
              <a:custGeom>
                <a:avLst/>
                <a:gdLst>
                  <a:gd name="T0" fmla="*/ 7 w 6"/>
                  <a:gd name="T1" fmla="*/ 0 h 10"/>
                  <a:gd name="T2" fmla="*/ 0 w 6"/>
                  <a:gd name="T3" fmla="*/ 10 h 10"/>
                  <a:gd name="T4" fmla="*/ 0 w 6"/>
                  <a:gd name="T5" fmla="*/ 10 h 10"/>
                  <a:gd name="T6" fmla="*/ 11 w 6"/>
                  <a:gd name="T7" fmla="*/ 0 h 10"/>
                  <a:gd name="T8" fmla="*/ 7 w 6"/>
                  <a:gd name="T9" fmla="*/ 0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10">
                    <a:moveTo>
                      <a:pt x="3" y="0"/>
                    </a:moveTo>
                    <a:cubicBezTo>
                      <a:pt x="2" y="3"/>
                      <a:pt x="0" y="7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3" y="7"/>
                      <a:pt x="5" y="3"/>
                      <a:pt x="6" y="0"/>
                    </a:cubicBezTo>
                    <a:cubicBezTo>
                      <a:pt x="5" y="0"/>
                      <a:pt x="4" y="0"/>
                      <a:pt x="3" y="0"/>
                    </a:cubicBezTo>
                  </a:path>
                </a:pathLst>
              </a:custGeom>
              <a:solidFill>
                <a:srgbClr val="DCD8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12" name="Freeform 5967">
                <a:extLst>
                  <a:ext uri="{FF2B5EF4-FFF2-40B4-BE49-F238E27FC236}">
                    <a16:creationId xmlns:a16="http://schemas.microsoft.com/office/drawing/2014/main" id="{74D01060-455C-44B1-8264-4FBF60E9EE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4" y="3067"/>
                <a:ext cx="108" cy="5"/>
              </a:xfrm>
              <a:custGeom>
                <a:avLst/>
                <a:gdLst>
                  <a:gd name="T0" fmla="*/ 36 w 104"/>
                  <a:gd name="T1" fmla="*/ 0 h 5"/>
                  <a:gd name="T2" fmla="*/ 21 w 104"/>
                  <a:gd name="T3" fmla="*/ 1 h 5"/>
                  <a:gd name="T4" fmla="*/ 0 w 104"/>
                  <a:gd name="T5" fmla="*/ 3 h 5"/>
                  <a:gd name="T6" fmla="*/ 25 w 104"/>
                  <a:gd name="T7" fmla="*/ 3 h 5"/>
                  <a:gd name="T8" fmla="*/ 110 w 104"/>
                  <a:gd name="T9" fmla="*/ 5 h 5"/>
                  <a:gd name="T10" fmla="*/ 120 w 104"/>
                  <a:gd name="T11" fmla="*/ 5 h 5"/>
                  <a:gd name="T12" fmla="*/ 107 w 104"/>
                  <a:gd name="T13" fmla="*/ 2 h 5"/>
                  <a:gd name="T14" fmla="*/ 36 w 104"/>
                  <a:gd name="T15" fmla="*/ 0 h 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04" h="5">
                    <a:moveTo>
                      <a:pt x="32" y="0"/>
                    </a:moveTo>
                    <a:cubicBezTo>
                      <a:pt x="26" y="0"/>
                      <a:pt x="20" y="0"/>
                      <a:pt x="17" y="1"/>
                    </a:cubicBezTo>
                    <a:cubicBezTo>
                      <a:pt x="11" y="2"/>
                      <a:pt x="5" y="2"/>
                      <a:pt x="0" y="3"/>
                    </a:cubicBezTo>
                    <a:cubicBezTo>
                      <a:pt x="7" y="3"/>
                      <a:pt x="14" y="3"/>
                      <a:pt x="21" y="3"/>
                    </a:cubicBezTo>
                    <a:cubicBezTo>
                      <a:pt x="45" y="3"/>
                      <a:pt x="70" y="4"/>
                      <a:pt x="94" y="5"/>
                    </a:cubicBezTo>
                    <a:cubicBezTo>
                      <a:pt x="96" y="5"/>
                      <a:pt x="100" y="5"/>
                      <a:pt x="104" y="5"/>
                    </a:cubicBezTo>
                    <a:cubicBezTo>
                      <a:pt x="100" y="4"/>
                      <a:pt x="95" y="3"/>
                      <a:pt x="91" y="2"/>
                    </a:cubicBezTo>
                    <a:cubicBezTo>
                      <a:pt x="68" y="1"/>
                      <a:pt x="47" y="0"/>
                      <a:pt x="32" y="0"/>
                    </a:cubicBezTo>
                  </a:path>
                </a:pathLst>
              </a:custGeom>
              <a:solidFill>
                <a:srgbClr val="9890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13" name="Freeform 5968">
                <a:extLst>
                  <a:ext uri="{FF2B5EF4-FFF2-40B4-BE49-F238E27FC236}">
                    <a16:creationId xmlns:a16="http://schemas.microsoft.com/office/drawing/2014/main" id="{556B6F14-3E7C-4C9D-B9A7-238100BDFE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3" y="3056"/>
                <a:ext cx="56" cy="17"/>
              </a:xfrm>
              <a:custGeom>
                <a:avLst/>
                <a:gdLst>
                  <a:gd name="T0" fmla="*/ 62 w 54"/>
                  <a:gd name="T1" fmla="*/ 0 h 16"/>
                  <a:gd name="T2" fmla="*/ 0 w 54"/>
                  <a:gd name="T3" fmla="*/ 15 h 16"/>
                  <a:gd name="T4" fmla="*/ 21 w 54"/>
                  <a:gd name="T5" fmla="*/ 20 h 16"/>
                  <a:gd name="T6" fmla="*/ 62 w 54"/>
                  <a:gd name="T7" fmla="*/ 0 h 1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4" h="16">
                    <a:moveTo>
                      <a:pt x="54" y="0"/>
                    </a:moveTo>
                    <a:cubicBezTo>
                      <a:pt x="36" y="3"/>
                      <a:pt x="18" y="7"/>
                      <a:pt x="0" y="11"/>
                    </a:cubicBezTo>
                    <a:cubicBezTo>
                      <a:pt x="5" y="11"/>
                      <a:pt x="11" y="14"/>
                      <a:pt x="17" y="16"/>
                    </a:cubicBezTo>
                    <a:cubicBezTo>
                      <a:pt x="27" y="10"/>
                      <a:pt x="40" y="4"/>
                      <a:pt x="54" y="0"/>
                    </a:cubicBezTo>
                  </a:path>
                </a:pathLst>
              </a:custGeom>
              <a:solidFill>
                <a:srgbClr val="8178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14" name="Freeform 5969">
                <a:extLst>
                  <a:ext uri="{FF2B5EF4-FFF2-40B4-BE49-F238E27FC236}">
                    <a16:creationId xmlns:a16="http://schemas.microsoft.com/office/drawing/2014/main" id="{D284F8C9-7066-488B-A7DD-0F0233CA3C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7" y="3046"/>
                <a:ext cx="6" cy="1"/>
              </a:xfrm>
              <a:custGeom>
                <a:avLst/>
                <a:gdLst>
                  <a:gd name="T0" fmla="*/ 10 w 5"/>
                  <a:gd name="T1" fmla="*/ 0 h 1"/>
                  <a:gd name="T2" fmla="*/ 0 w 5"/>
                  <a:gd name="T3" fmla="*/ 1 h 1"/>
                  <a:gd name="T4" fmla="*/ 10 w 5"/>
                  <a:gd name="T5" fmla="*/ 1 h 1"/>
                  <a:gd name="T6" fmla="*/ 10 w 5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" h="1">
                    <a:moveTo>
                      <a:pt x="5" y="0"/>
                    </a:moveTo>
                    <a:cubicBezTo>
                      <a:pt x="3" y="0"/>
                      <a:pt x="2" y="1"/>
                      <a:pt x="0" y="1"/>
                    </a:cubicBezTo>
                    <a:cubicBezTo>
                      <a:pt x="1" y="1"/>
                      <a:pt x="3" y="1"/>
                      <a:pt x="5" y="1"/>
                    </a:cubicBezTo>
                    <a:cubicBezTo>
                      <a:pt x="5" y="1"/>
                      <a:pt x="5" y="1"/>
                      <a:pt x="5" y="0"/>
                    </a:cubicBezTo>
                  </a:path>
                </a:pathLst>
              </a:custGeom>
              <a:solidFill>
                <a:srgbClr val="51484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15" name="Freeform 5970">
                <a:extLst>
                  <a:ext uri="{FF2B5EF4-FFF2-40B4-BE49-F238E27FC236}">
                    <a16:creationId xmlns:a16="http://schemas.microsoft.com/office/drawing/2014/main" id="{7373C757-FE03-4737-8794-D3ED2FDA526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373" y="3045"/>
                <a:ext cx="133" cy="18"/>
              </a:xfrm>
              <a:custGeom>
                <a:avLst/>
                <a:gdLst>
                  <a:gd name="T0" fmla="*/ 67 w 129"/>
                  <a:gd name="T1" fmla="*/ 17 h 17"/>
                  <a:gd name="T2" fmla="*/ 47 w 129"/>
                  <a:gd name="T3" fmla="*/ 21 h 17"/>
                  <a:gd name="T4" fmla="*/ 73 w 129"/>
                  <a:gd name="T5" fmla="*/ 20 h 17"/>
                  <a:gd name="T6" fmla="*/ 93 w 129"/>
                  <a:gd name="T7" fmla="*/ 21 h 17"/>
                  <a:gd name="T8" fmla="*/ 67 w 129"/>
                  <a:gd name="T9" fmla="*/ 17 h 17"/>
                  <a:gd name="T10" fmla="*/ 30 w 129"/>
                  <a:gd name="T11" fmla="*/ 0 h 17"/>
                  <a:gd name="T12" fmla="*/ 0 w 129"/>
                  <a:gd name="T13" fmla="*/ 1 h 17"/>
                  <a:gd name="T14" fmla="*/ 0 w 129"/>
                  <a:gd name="T15" fmla="*/ 2 h 17"/>
                  <a:gd name="T16" fmla="*/ 10 w 129"/>
                  <a:gd name="T17" fmla="*/ 4 h 17"/>
                  <a:gd name="T18" fmla="*/ 70 w 129"/>
                  <a:gd name="T19" fmla="*/ 14 h 17"/>
                  <a:gd name="T20" fmla="*/ 97 w 129"/>
                  <a:gd name="T21" fmla="*/ 8 h 17"/>
                  <a:gd name="T22" fmla="*/ 127 w 129"/>
                  <a:gd name="T23" fmla="*/ 6 h 17"/>
                  <a:gd name="T24" fmla="*/ 145 w 129"/>
                  <a:gd name="T25" fmla="*/ 3 h 17"/>
                  <a:gd name="T26" fmla="*/ 131 w 129"/>
                  <a:gd name="T27" fmla="*/ 2 h 17"/>
                  <a:gd name="T28" fmla="*/ 118 w 129"/>
                  <a:gd name="T29" fmla="*/ 2 h 17"/>
                  <a:gd name="T30" fmla="*/ 98 w 129"/>
                  <a:gd name="T31" fmla="*/ 3 h 17"/>
                  <a:gd name="T32" fmla="*/ 76 w 129"/>
                  <a:gd name="T33" fmla="*/ 3 h 17"/>
                  <a:gd name="T34" fmla="*/ 30 w 129"/>
                  <a:gd name="T35" fmla="*/ 0 h 17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129" h="17">
                    <a:moveTo>
                      <a:pt x="59" y="13"/>
                    </a:moveTo>
                    <a:cubicBezTo>
                      <a:pt x="54" y="14"/>
                      <a:pt x="49" y="16"/>
                      <a:pt x="43" y="17"/>
                    </a:cubicBezTo>
                    <a:cubicBezTo>
                      <a:pt x="50" y="17"/>
                      <a:pt x="58" y="16"/>
                      <a:pt x="65" y="16"/>
                    </a:cubicBezTo>
                    <a:cubicBezTo>
                      <a:pt x="70" y="16"/>
                      <a:pt x="75" y="17"/>
                      <a:pt x="81" y="17"/>
                    </a:cubicBezTo>
                    <a:cubicBezTo>
                      <a:pt x="74" y="15"/>
                      <a:pt x="67" y="14"/>
                      <a:pt x="59" y="13"/>
                    </a:cubicBezTo>
                    <a:moveTo>
                      <a:pt x="26" y="0"/>
                    </a:moveTo>
                    <a:cubicBezTo>
                      <a:pt x="18" y="0"/>
                      <a:pt x="9" y="0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3" y="3"/>
                      <a:pt x="6" y="3"/>
                      <a:pt x="10" y="4"/>
                    </a:cubicBezTo>
                    <a:cubicBezTo>
                      <a:pt x="28" y="6"/>
                      <a:pt x="49" y="3"/>
                      <a:pt x="62" y="10"/>
                    </a:cubicBezTo>
                    <a:cubicBezTo>
                      <a:pt x="69" y="10"/>
                      <a:pt x="76" y="8"/>
                      <a:pt x="85" y="8"/>
                    </a:cubicBezTo>
                    <a:cubicBezTo>
                      <a:pt x="93" y="7"/>
                      <a:pt x="102" y="7"/>
                      <a:pt x="112" y="6"/>
                    </a:cubicBezTo>
                    <a:cubicBezTo>
                      <a:pt x="116" y="5"/>
                      <a:pt x="122" y="4"/>
                      <a:pt x="129" y="3"/>
                    </a:cubicBezTo>
                    <a:cubicBezTo>
                      <a:pt x="124" y="3"/>
                      <a:pt x="120" y="3"/>
                      <a:pt x="115" y="2"/>
                    </a:cubicBezTo>
                    <a:cubicBezTo>
                      <a:pt x="112" y="2"/>
                      <a:pt x="109" y="2"/>
                      <a:pt x="105" y="2"/>
                    </a:cubicBezTo>
                    <a:cubicBezTo>
                      <a:pt x="99" y="2"/>
                      <a:pt x="93" y="2"/>
                      <a:pt x="86" y="3"/>
                    </a:cubicBezTo>
                    <a:cubicBezTo>
                      <a:pt x="80" y="3"/>
                      <a:pt x="74" y="3"/>
                      <a:pt x="68" y="3"/>
                    </a:cubicBezTo>
                    <a:cubicBezTo>
                      <a:pt x="54" y="3"/>
                      <a:pt x="40" y="2"/>
                      <a:pt x="26" y="0"/>
                    </a:cubicBezTo>
                  </a:path>
                </a:pathLst>
              </a:custGeom>
              <a:solidFill>
                <a:srgbClr val="6D64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16" name="Freeform 5971">
                <a:extLst>
                  <a:ext uri="{FF2B5EF4-FFF2-40B4-BE49-F238E27FC236}">
                    <a16:creationId xmlns:a16="http://schemas.microsoft.com/office/drawing/2014/main" id="{FC288ED6-861D-476D-8FDE-0E61ADBD4B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1" y="3062"/>
                <a:ext cx="98" cy="9"/>
              </a:xfrm>
              <a:custGeom>
                <a:avLst/>
                <a:gdLst>
                  <a:gd name="T0" fmla="*/ 55 w 94"/>
                  <a:gd name="T1" fmla="*/ 0 h 9"/>
                  <a:gd name="T2" fmla="*/ 29 w 94"/>
                  <a:gd name="T3" fmla="*/ 1 h 9"/>
                  <a:gd name="T4" fmla="*/ 0 w 94"/>
                  <a:gd name="T5" fmla="*/ 9 h 9"/>
                  <a:gd name="T6" fmla="*/ 3 w 94"/>
                  <a:gd name="T7" fmla="*/ 8 h 9"/>
                  <a:gd name="T8" fmla="*/ 24 w 94"/>
                  <a:gd name="T9" fmla="*/ 6 h 9"/>
                  <a:gd name="T10" fmla="*/ 42 w 94"/>
                  <a:gd name="T11" fmla="*/ 5 h 9"/>
                  <a:gd name="T12" fmla="*/ 111 w 94"/>
                  <a:gd name="T13" fmla="*/ 7 h 9"/>
                  <a:gd name="T14" fmla="*/ 75 w 94"/>
                  <a:gd name="T15" fmla="*/ 1 h 9"/>
                  <a:gd name="T16" fmla="*/ 55 w 94"/>
                  <a:gd name="T17" fmla="*/ 0 h 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94" h="9">
                    <a:moveTo>
                      <a:pt x="47" y="0"/>
                    </a:moveTo>
                    <a:cubicBezTo>
                      <a:pt x="40" y="0"/>
                      <a:pt x="32" y="1"/>
                      <a:pt x="25" y="1"/>
                    </a:cubicBezTo>
                    <a:cubicBezTo>
                      <a:pt x="17" y="4"/>
                      <a:pt x="8" y="6"/>
                      <a:pt x="0" y="9"/>
                    </a:cubicBezTo>
                    <a:cubicBezTo>
                      <a:pt x="1" y="9"/>
                      <a:pt x="2" y="9"/>
                      <a:pt x="3" y="8"/>
                    </a:cubicBezTo>
                    <a:cubicBezTo>
                      <a:pt x="8" y="7"/>
                      <a:pt x="14" y="7"/>
                      <a:pt x="20" y="6"/>
                    </a:cubicBezTo>
                    <a:cubicBezTo>
                      <a:pt x="23" y="5"/>
                      <a:pt x="29" y="5"/>
                      <a:pt x="35" y="5"/>
                    </a:cubicBezTo>
                    <a:cubicBezTo>
                      <a:pt x="50" y="5"/>
                      <a:pt x="71" y="6"/>
                      <a:pt x="94" y="7"/>
                    </a:cubicBezTo>
                    <a:cubicBezTo>
                      <a:pt x="84" y="5"/>
                      <a:pt x="73" y="3"/>
                      <a:pt x="63" y="1"/>
                    </a:cubicBezTo>
                    <a:cubicBezTo>
                      <a:pt x="57" y="1"/>
                      <a:pt x="52" y="0"/>
                      <a:pt x="47" y="0"/>
                    </a:cubicBezTo>
                  </a:path>
                </a:pathLst>
              </a:custGeom>
              <a:solidFill>
                <a:srgbClr val="A19A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17" name="Freeform 5972">
                <a:extLst>
                  <a:ext uri="{FF2B5EF4-FFF2-40B4-BE49-F238E27FC236}">
                    <a16:creationId xmlns:a16="http://schemas.microsoft.com/office/drawing/2014/main" id="{1EB5A903-EC9A-401A-A8DE-68D42602B06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271" y="3047"/>
                <a:ext cx="110" cy="41"/>
              </a:xfrm>
              <a:custGeom>
                <a:avLst/>
                <a:gdLst>
                  <a:gd name="T0" fmla="*/ 121 w 106"/>
                  <a:gd name="T1" fmla="*/ 22 h 39"/>
                  <a:gd name="T2" fmla="*/ 99 w 106"/>
                  <a:gd name="T3" fmla="*/ 24 h 39"/>
                  <a:gd name="T4" fmla="*/ 55 w 106"/>
                  <a:gd name="T5" fmla="*/ 44 h 39"/>
                  <a:gd name="T6" fmla="*/ 48 w 106"/>
                  <a:gd name="T7" fmla="*/ 47 h 39"/>
                  <a:gd name="T8" fmla="*/ 50 w 106"/>
                  <a:gd name="T9" fmla="*/ 46 h 39"/>
                  <a:gd name="T10" fmla="*/ 90 w 106"/>
                  <a:gd name="T11" fmla="*/ 32 h 39"/>
                  <a:gd name="T12" fmla="*/ 122 w 106"/>
                  <a:gd name="T13" fmla="*/ 24 h 39"/>
                  <a:gd name="T14" fmla="*/ 121 w 106"/>
                  <a:gd name="T15" fmla="*/ 22 h 39"/>
                  <a:gd name="T16" fmla="*/ 109 w 106"/>
                  <a:gd name="T17" fmla="*/ 0 h 39"/>
                  <a:gd name="T18" fmla="*/ 62 w 106"/>
                  <a:gd name="T19" fmla="*/ 5 h 39"/>
                  <a:gd name="T20" fmla="*/ 42 w 106"/>
                  <a:gd name="T21" fmla="*/ 9 h 39"/>
                  <a:gd name="T22" fmla="*/ 0 w 106"/>
                  <a:gd name="T23" fmla="*/ 29 h 39"/>
                  <a:gd name="T24" fmla="*/ 6 w 106"/>
                  <a:gd name="T25" fmla="*/ 30 h 39"/>
                  <a:gd name="T26" fmla="*/ 22 w 106"/>
                  <a:gd name="T27" fmla="*/ 34 h 39"/>
                  <a:gd name="T28" fmla="*/ 32 w 106"/>
                  <a:gd name="T29" fmla="*/ 30 h 39"/>
                  <a:gd name="T30" fmla="*/ 51 w 106"/>
                  <a:gd name="T31" fmla="*/ 22 h 39"/>
                  <a:gd name="T32" fmla="*/ 52 w 106"/>
                  <a:gd name="T33" fmla="*/ 22 h 39"/>
                  <a:gd name="T34" fmla="*/ 71 w 106"/>
                  <a:gd name="T35" fmla="*/ 25 h 39"/>
                  <a:gd name="T36" fmla="*/ 73 w 106"/>
                  <a:gd name="T37" fmla="*/ 25 h 39"/>
                  <a:gd name="T38" fmla="*/ 95 w 106"/>
                  <a:gd name="T39" fmla="*/ 20 h 39"/>
                  <a:gd name="T40" fmla="*/ 114 w 106"/>
                  <a:gd name="T41" fmla="*/ 14 h 39"/>
                  <a:gd name="T42" fmla="*/ 114 w 106"/>
                  <a:gd name="T43" fmla="*/ 0 h 39"/>
                  <a:gd name="T44" fmla="*/ 109 w 106"/>
                  <a:gd name="T45" fmla="*/ 0 h 3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106" h="39">
                    <a:moveTo>
                      <a:pt x="105" y="18"/>
                    </a:moveTo>
                    <a:cubicBezTo>
                      <a:pt x="97" y="19"/>
                      <a:pt x="89" y="20"/>
                      <a:pt x="86" y="20"/>
                    </a:cubicBezTo>
                    <a:cubicBezTo>
                      <a:pt x="71" y="22"/>
                      <a:pt x="59" y="30"/>
                      <a:pt x="47" y="36"/>
                    </a:cubicBezTo>
                    <a:cubicBezTo>
                      <a:pt x="45" y="37"/>
                      <a:pt x="42" y="38"/>
                      <a:pt x="40" y="39"/>
                    </a:cubicBezTo>
                    <a:cubicBezTo>
                      <a:pt x="41" y="39"/>
                      <a:pt x="41" y="39"/>
                      <a:pt x="42" y="38"/>
                    </a:cubicBezTo>
                    <a:cubicBezTo>
                      <a:pt x="53" y="33"/>
                      <a:pt x="65" y="29"/>
                      <a:pt x="78" y="27"/>
                    </a:cubicBezTo>
                    <a:cubicBezTo>
                      <a:pt x="87" y="24"/>
                      <a:pt x="96" y="22"/>
                      <a:pt x="106" y="20"/>
                    </a:cubicBezTo>
                    <a:cubicBezTo>
                      <a:pt x="106" y="19"/>
                      <a:pt x="106" y="19"/>
                      <a:pt x="105" y="18"/>
                    </a:cubicBezTo>
                    <a:moveTo>
                      <a:pt x="93" y="0"/>
                    </a:moveTo>
                    <a:cubicBezTo>
                      <a:pt x="81" y="1"/>
                      <a:pt x="68" y="3"/>
                      <a:pt x="54" y="5"/>
                    </a:cubicBezTo>
                    <a:cubicBezTo>
                      <a:pt x="48" y="7"/>
                      <a:pt x="43" y="8"/>
                      <a:pt x="37" y="9"/>
                    </a:cubicBezTo>
                    <a:cubicBezTo>
                      <a:pt x="23" y="13"/>
                      <a:pt x="10" y="19"/>
                      <a:pt x="0" y="25"/>
                    </a:cubicBezTo>
                    <a:cubicBezTo>
                      <a:pt x="2" y="25"/>
                      <a:pt x="4" y="26"/>
                      <a:pt x="6" y="26"/>
                    </a:cubicBezTo>
                    <a:cubicBezTo>
                      <a:pt x="11" y="28"/>
                      <a:pt x="15" y="28"/>
                      <a:pt x="18" y="28"/>
                    </a:cubicBezTo>
                    <a:cubicBezTo>
                      <a:pt x="21" y="28"/>
                      <a:pt x="24" y="28"/>
                      <a:pt x="28" y="26"/>
                    </a:cubicBezTo>
                    <a:cubicBezTo>
                      <a:pt x="34" y="24"/>
                      <a:pt x="36" y="19"/>
                      <a:pt x="43" y="18"/>
                    </a:cubicBezTo>
                    <a:cubicBezTo>
                      <a:pt x="43" y="18"/>
                      <a:pt x="44" y="18"/>
                      <a:pt x="44" y="18"/>
                    </a:cubicBezTo>
                    <a:cubicBezTo>
                      <a:pt x="50" y="18"/>
                      <a:pt x="56" y="21"/>
                      <a:pt x="62" y="21"/>
                    </a:cubicBezTo>
                    <a:cubicBezTo>
                      <a:pt x="62" y="21"/>
                      <a:pt x="62" y="21"/>
                      <a:pt x="63" y="21"/>
                    </a:cubicBezTo>
                    <a:cubicBezTo>
                      <a:pt x="71" y="21"/>
                      <a:pt x="76" y="18"/>
                      <a:pt x="83" y="16"/>
                    </a:cubicBezTo>
                    <a:cubicBezTo>
                      <a:pt x="87" y="14"/>
                      <a:pt x="92" y="11"/>
                      <a:pt x="98" y="10"/>
                    </a:cubicBezTo>
                    <a:cubicBezTo>
                      <a:pt x="97" y="6"/>
                      <a:pt x="96" y="3"/>
                      <a:pt x="98" y="0"/>
                    </a:cubicBezTo>
                    <a:cubicBezTo>
                      <a:pt x="96" y="0"/>
                      <a:pt x="94" y="0"/>
                      <a:pt x="93" y="0"/>
                    </a:cubicBezTo>
                  </a:path>
                </a:pathLst>
              </a:custGeom>
              <a:solidFill>
                <a:srgbClr val="8D84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18" name="Freeform 5973">
                <a:extLst>
                  <a:ext uri="{FF2B5EF4-FFF2-40B4-BE49-F238E27FC236}">
                    <a16:creationId xmlns:a16="http://schemas.microsoft.com/office/drawing/2014/main" id="{168B5E42-4AF5-4927-A7DE-B9315AB134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0" y="3047"/>
                <a:ext cx="67" cy="21"/>
              </a:xfrm>
              <a:custGeom>
                <a:avLst/>
                <a:gdLst>
                  <a:gd name="T0" fmla="*/ 2 w 64"/>
                  <a:gd name="T1" fmla="*/ 0 h 20"/>
                  <a:gd name="T2" fmla="*/ 2 w 64"/>
                  <a:gd name="T3" fmla="*/ 14 h 20"/>
                  <a:gd name="T4" fmla="*/ 16 w 64"/>
                  <a:gd name="T5" fmla="*/ 8 h 20"/>
                  <a:gd name="T6" fmla="*/ 22 w 64"/>
                  <a:gd name="T7" fmla="*/ 9 h 20"/>
                  <a:gd name="T8" fmla="*/ 30 w 64"/>
                  <a:gd name="T9" fmla="*/ 18 h 20"/>
                  <a:gd name="T10" fmla="*/ 9 w 64"/>
                  <a:gd name="T11" fmla="*/ 22 h 20"/>
                  <a:gd name="T12" fmla="*/ 10 w 64"/>
                  <a:gd name="T13" fmla="*/ 24 h 20"/>
                  <a:gd name="T14" fmla="*/ 53 w 64"/>
                  <a:gd name="T15" fmla="*/ 19 h 20"/>
                  <a:gd name="T16" fmla="*/ 73 w 64"/>
                  <a:gd name="T17" fmla="*/ 15 h 20"/>
                  <a:gd name="T18" fmla="*/ 70 w 64"/>
                  <a:gd name="T19" fmla="*/ 14 h 20"/>
                  <a:gd name="T20" fmla="*/ 50 w 64"/>
                  <a:gd name="T21" fmla="*/ 5 h 20"/>
                  <a:gd name="T22" fmla="*/ 72 w 64"/>
                  <a:gd name="T23" fmla="*/ 8 h 20"/>
                  <a:gd name="T24" fmla="*/ 76 w 64"/>
                  <a:gd name="T25" fmla="*/ 8 h 20"/>
                  <a:gd name="T26" fmla="*/ 16 w 64"/>
                  <a:gd name="T27" fmla="*/ 2 h 20"/>
                  <a:gd name="T28" fmla="*/ 2 w 64"/>
                  <a:gd name="T29" fmla="*/ 0 h 20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64" h="20">
                    <a:moveTo>
                      <a:pt x="2" y="0"/>
                    </a:moveTo>
                    <a:cubicBezTo>
                      <a:pt x="0" y="3"/>
                      <a:pt x="1" y="6"/>
                      <a:pt x="2" y="10"/>
                    </a:cubicBezTo>
                    <a:cubicBezTo>
                      <a:pt x="5" y="9"/>
                      <a:pt x="8" y="8"/>
                      <a:pt x="12" y="8"/>
                    </a:cubicBezTo>
                    <a:cubicBezTo>
                      <a:pt x="14" y="8"/>
                      <a:pt x="16" y="8"/>
                      <a:pt x="18" y="9"/>
                    </a:cubicBezTo>
                    <a:cubicBezTo>
                      <a:pt x="22" y="10"/>
                      <a:pt x="28" y="12"/>
                      <a:pt x="26" y="14"/>
                    </a:cubicBezTo>
                    <a:cubicBezTo>
                      <a:pt x="25" y="16"/>
                      <a:pt x="17" y="18"/>
                      <a:pt x="9" y="18"/>
                    </a:cubicBezTo>
                    <a:cubicBezTo>
                      <a:pt x="10" y="19"/>
                      <a:pt x="10" y="19"/>
                      <a:pt x="10" y="20"/>
                    </a:cubicBezTo>
                    <a:cubicBezTo>
                      <a:pt x="21" y="18"/>
                      <a:pt x="33" y="16"/>
                      <a:pt x="45" y="15"/>
                    </a:cubicBezTo>
                    <a:cubicBezTo>
                      <a:pt x="51" y="14"/>
                      <a:pt x="56" y="12"/>
                      <a:pt x="61" y="11"/>
                    </a:cubicBezTo>
                    <a:cubicBezTo>
                      <a:pt x="60" y="11"/>
                      <a:pt x="59" y="10"/>
                      <a:pt x="58" y="10"/>
                    </a:cubicBezTo>
                    <a:cubicBezTo>
                      <a:pt x="42" y="5"/>
                      <a:pt x="42" y="5"/>
                      <a:pt x="42" y="5"/>
                    </a:cubicBezTo>
                    <a:cubicBezTo>
                      <a:pt x="50" y="7"/>
                      <a:pt x="55" y="8"/>
                      <a:pt x="60" y="8"/>
                    </a:cubicBezTo>
                    <a:cubicBezTo>
                      <a:pt x="62" y="8"/>
                      <a:pt x="63" y="8"/>
                      <a:pt x="64" y="8"/>
                    </a:cubicBezTo>
                    <a:cubicBezTo>
                      <a:pt x="51" y="1"/>
                      <a:pt x="30" y="4"/>
                      <a:pt x="12" y="2"/>
                    </a:cubicBezTo>
                    <a:cubicBezTo>
                      <a:pt x="8" y="1"/>
                      <a:pt x="5" y="1"/>
                      <a:pt x="2" y="0"/>
                    </a:cubicBezTo>
                  </a:path>
                </a:pathLst>
              </a:custGeom>
              <a:solidFill>
                <a:srgbClr val="A19A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19" name="Freeform 5974">
                <a:extLst>
                  <a:ext uri="{FF2B5EF4-FFF2-40B4-BE49-F238E27FC236}">
                    <a16:creationId xmlns:a16="http://schemas.microsoft.com/office/drawing/2014/main" id="{A5E68CF5-E228-4421-B308-C4F9694439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2" y="3068"/>
                <a:ext cx="33" cy="7"/>
              </a:xfrm>
              <a:custGeom>
                <a:avLst/>
                <a:gdLst>
                  <a:gd name="T0" fmla="*/ 32 w 32"/>
                  <a:gd name="T1" fmla="*/ 0 h 7"/>
                  <a:gd name="T2" fmla="*/ 0 w 32"/>
                  <a:gd name="T3" fmla="*/ 7 h 7"/>
                  <a:gd name="T4" fmla="*/ 36 w 32"/>
                  <a:gd name="T5" fmla="*/ 3 h 7"/>
                  <a:gd name="T6" fmla="*/ 32 w 32"/>
                  <a:gd name="T7" fmla="*/ 0 h 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2" h="7">
                    <a:moveTo>
                      <a:pt x="28" y="0"/>
                    </a:moveTo>
                    <a:cubicBezTo>
                      <a:pt x="18" y="2"/>
                      <a:pt x="9" y="4"/>
                      <a:pt x="0" y="7"/>
                    </a:cubicBezTo>
                    <a:cubicBezTo>
                      <a:pt x="10" y="5"/>
                      <a:pt x="21" y="4"/>
                      <a:pt x="32" y="3"/>
                    </a:cubicBezTo>
                    <a:cubicBezTo>
                      <a:pt x="31" y="2"/>
                      <a:pt x="30" y="1"/>
                      <a:pt x="28" y="0"/>
                    </a:cubicBezTo>
                  </a:path>
                </a:pathLst>
              </a:custGeom>
              <a:solidFill>
                <a:srgbClr val="B7B1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20" name="Freeform 5975">
                <a:extLst>
                  <a:ext uri="{FF2B5EF4-FFF2-40B4-BE49-F238E27FC236}">
                    <a16:creationId xmlns:a16="http://schemas.microsoft.com/office/drawing/2014/main" id="{280FF7C8-7C4D-47E1-AFC4-83ECD171C2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1" y="3063"/>
                <a:ext cx="36" cy="8"/>
              </a:xfrm>
              <a:custGeom>
                <a:avLst/>
                <a:gdLst>
                  <a:gd name="T0" fmla="*/ 39 w 35"/>
                  <a:gd name="T1" fmla="*/ 0 h 8"/>
                  <a:gd name="T2" fmla="*/ 0 w 35"/>
                  <a:gd name="T3" fmla="*/ 5 h 8"/>
                  <a:gd name="T4" fmla="*/ 4 w 35"/>
                  <a:gd name="T5" fmla="*/ 8 h 8"/>
                  <a:gd name="T6" fmla="*/ 10 w 35"/>
                  <a:gd name="T7" fmla="*/ 8 h 8"/>
                  <a:gd name="T8" fmla="*/ 39 w 35"/>
                  <a:gd name="T9" fmla="*/ 0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" h="8">
                    <a:moveTo>
                      <a:pt x="35" y="0"/>
                    </a:moveTo>
                    <a:cubicBezTo>
                      <a:pt x="23" y="1"/>
                      <a:pt x="11" y="3"/>
                      <a:pt x="0" y="5"/>
                    </a:cubicBezTo>
                    <a:cubicBezTo>
                      <a:pt x="2" y="6"/>
                      <a:pt x="3" y="7"/>
                      <a:pt x="4" y="8"/>
                    </a:cubicBezTo>
                    <a:cubicBezTo>
                      <a:pt x="6" y="8"/>
                      <a:pt x="8" y="8"/>
                      <a:pt x="10" y="8"/>
                    </a:cubicBezTo>
                    <a:cubicBezTo>
                      <a:pt x="18" y="5"/>
                      <a:pt x="27" y="3"/>
                      <a:pt x="35" y="0"/>
                    </a:cubicBezTo>
                  </a:path>
                </a:pathLst>
              </a:custGeom>
              <a:solidFill>
                <a:srgbClr val="C4BF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21" name="Freeform 5976">
                <a:extLst>
                  <a:ext uri="{FF2B5EF4-FFF2-40B4-BE49-F238E27FC236}">
                    <a16:creationId xmlns:a16="http://schemas.microsoft.com/office/drawing/2014/main" id="{B7C7F253-6343-4E5F-AE5F-415C04490C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9" y="3045"/>
                <a:ext cx="93" cy="3"/>
              </a:xfrm>
              <a:custGeom>
                <a:avLst/>
                <a:gdLst>
                  <a:gd name="T0" fmla="*/ 19 w 89"/>
                  <a:gd name="T1" fmla="*/ 0 h 3"/>
                  <a:gd name="T2" fmla="*/ 0 w 89"/>
                  <a:gd name="T3" fmla="*/ 0 h 3"/>
                  <a:gd name="T4" fmla="*/ 50 w 89"/>
                  <a:gd name="T5" fmla="*/ 3 h 3"/>
                  <a:gd name="T6" fmla="*/ 72 w 89"/>
                  <a:gd name="T7" fmla="*/ 3 h 3"/>
                  <a:gd name="T8" fmla="*/ 95 w 89"/>
                  <a:gd name="T9" fmla="*/ 2 h 3"/>
                  <a:gd name="T10" fmla="*/ 106 w 89"/>
                  <a:gd name="T11" fmla="*/ 2 h 3"/>
                  <a:gd name="T12" fmla="*/ 19 w 89"/>
                  <a:gd name="T13" fmla="*/ 0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9" h="3">
                    <a:moveTo>
                      <a:pt x="15" y="0"/>
                    </a:moveTo>
                    <a:cubicBezTo>
                      <a:pt x="10" y="0"/>
                      <a:pt x="5" y="0"/>
                      <a:pt x="0" y="0"/>
                    </a:cubicBezTo>
                    <a:cubicBezTo>
                      <a:pt x="14" y="2"/>
                      <a:pt x="28" y="3"/>
                      <a:pt x="42" y="3"/>
                    </a:cubicBezTo>
                    <a:cubicBezTo>
                      <a:pt x="48" y="3"/>
                      <a:pt x="54" y="3"/>
                      <a:pt x="60" y="3"/>
                    </a:cubicBezTo>
                    <a:cubicBezTo>
                      <a:pt x="67" y="2"/>
                      <a:pt x="73" y="2"/>
                      <a:pt x="79" y="2"/>
                    </a:cubicBezTo>
                    <a:cubicBezTo>
                      <a:pt x="83" y="2"/>
                      <a:pt x="86" y="2"/>
                      <a:pt x="89" y="2"/>
                    </a:cubicBezTo>
                    <a:cubicBezTo>
                      <a:pt x="62" y="1"/>
                      <a:pt x="38" y="0"/>
                      <a:pt x="15" y="0"/>
                    </a:cubicBezTo>
                  </a:path>
                </a:pathLst>
              </a:custGeom>
              <a:solidFill>
                <a:srgbClr val="7970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22" name="Freeform 5977">
                <a:extLst>
                  <a:ext uri="{FF2B5EF4-FFF2-40B4-BE49-F238E27FC236}">
                    <a16:creationId xmlns:a16="http://schemas.microsoft.com/office/drawing/2014/main" id="{B0778C40-1570-495F-87CE-7F76927743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3" y="3223"/>
                <a:ext cx="1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6 h 1"/>
                  <a:gd name="T4" fmla="*/ 1 w 1"/>
                  <a:gd name="T5" fmla="*/ 16 h 1"/>
                  <a:gd name="T6" fmla="*/ 1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</a:path>
                </a:pathLst>
              </a:custGeom>
              <a:solidFill>
                <a:srgbClr val="51484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23" name="Freeform 5978">
                <a:extLst>
                  <a:ext uri="{FF2B5EF4-FFF2-40B4-BE49-F238E27FC236}">
                    <a16:creationId xmlns:a16="http://schemas.microsoft.com/office/drawing/2014/main" id="{0A631238-3DB4-4035-8B0A-E205609939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5" y="3225"/>
                <a:ext cx="11" cy="9"/>
              </a:xfrm>
              <a:custGeom>
                <a:avLst/>
                <a:gdLst>
                  <a:gd name="T0" fmla="*/ 9 w 11"/>
                  <a:gd name="T1" fmla="*/ 0 h 9"/>
                  <a:gd name="T2" fmla="*/ 8 w 11"/>
                  <a:gd name="T3" fmla="*/ 0 h 9"/>
                  <a:gd name="T4" fmla="*/ 0 w 11"/>
                  <a:gd name="T5" fmla="*/ 9 h 9"/>
                  <a:gd name="T6" fmla="*/ 11 w 11"/>
                  <a:gd name="T7" fmla="*/ 6 h 9"/>
                  <a:gd name="T8" fmla="*/ 9 w 11"/>
                  <a:gd name="T9" fmla="*/ 0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" h="9">
                    <a:moveTo>
                      <a:pt x="9" y="0"/>
                    </a:moveTo>
                    <a:cubicBezTo>
                      <a:pt x="9" y="0"/>
                      <a:pt x="8" y="0"/>
                      <a:pt x="8" y="0"/>
                    </a:cubicBezTo>
                    <a:cubicBezTo>
                      <a:pt x="5" y="3"/>
                      <a:pt x="3" y="6"/>
                      <a:pt x="0" y="9"/>
                    </a:cubicBezTo>
                    <a:cubicBezTo>
                      <a:pt x="4" y="7"/>
                      <a:pt x="7" y="6"/>
                      <a:pt x="11" y="6"/>
                    </a:cubicBezTo>
                    <a:cubicBezTo>
                      <a:pt x="10" y="4"/>
                      <a:pt x="10" y="2"/>
                      <a:pt x="9" y="0"/>
                    </a:cubicBezTo>
                  </a:path>
                </a:pathLst>
              </a:custGeom>
              <a:solidFill>
                <a:srgbClr val="8D84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24" name="Freeform 5979">
                <a:extLst>
                  <a:ext uri="{FF2B5EF4-FFF2-40B4-BE49-F238E27FC236}">
                    <a16:creationId xmlns:a16="http://schemas.microsoft.com/office/drawing/2014/main" id="{C1FED60C-DD0C-4441-9A27-844C62C712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6" y="3231"/>
                <a:ext cx="21" cy="11"/>
              </a:xfrm>
              <a:custGeom>
                <a:avLst/>
                <a:gdLst>
                  <a:gd name="T0" fmla="*/ 20 w 21"/>
                  <a:gd name="T1" fmla="*/ 0 h 11"/>
                  <a:gd name="T2" fmla="*/ 9 w 21"/>
                  <a:gd name="T3" fmla="*/ 3 h 11"/>
                  <a:gd name="T4" fmla="*/ 0 w 21"/>
                  <a:gd name="T5" fmla="*/ 10 h 11"/>
                  <a:gd name="T6" fmla="*/ 4 w 21"/>
                  <a:gd name="T7" fmla="*/ 11 h 11"/>
                  <a:gd name="T8" fmla="*/ 21 w 21"/>
                  <a:gd name="T9" fmla="*/ 2 h 11"/>
                  <a:gd name="T10" fmla="*/ 20 w 21"/>
                  <a:gd name="T11" fmla="*/ 0 h 1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1" h="11">
                    <a:moveTo>
                      <a:pt x="20" y="0"/>
                    </a:moveTo>
                    <a:cubicBezTo>
                      <a:pt x="16" y="0"/>
                      <a:pt x="13" y="1"/>
                      <a:pt x="9" y="3"/>
                    </a:cubicBezTo>
                    <a:cubicBezTo>
                      <a:pt x="6" y="5"/>
                      <a:pt x="3" y="8"/>
                      <a:pt x="0" y="10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10" y="8"/>
                      <a:pt x="15" y="5"/>
                      <a:pt x="21" y="2"/>
                    </a:cubicBezTo>
                    <a:cubicBezTo>
                      <a:pt x="21" y="1"/>
                      <a:pt x="20" y="0"/>
                      <a:pt x="20" y="0"/>
                    </a:cubicBezTo>
                  </a:path>
                </a:pathLst>
              </a:custGeom>
              <a:solidFill>
                <a:srgbClr val="B7B1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25" name="Freeform 5980">
                <a:extLst>
                  <a:ext uri="{FF2B5EF4-FFF2-40B4-BE49-F238E27FC236}">
                    <a16:creationId xmlns:a16="http://schemas.microsoft.com/office/drawing/2014/main" id="{C7CA3C4F-F305-4226-8549-4437BADFC12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021" y="3118"/>
                <a:ext cx="34" cy="47"/>
              </a:xfrm>
              <a:custGeom>
                <a:avLst/>
                <a:gdLst>
                  <a:gd name="T0" fmla="*/ 8 w 33"/>
                  <a:gd name="T1" fmla="*/ 42 h 46"/>
                  <a:gd name="T2" fmla="*/ 0 w 33"/>
                  <a:gd name="T3" fmla="*/ 50 h 46"/>
                  <a:gd name="T4" fmla="*/ 10 w 33"/>
                  <a:gd name="T5" fmla="*/ 46 h 46"/>
                  <a:gd name="T6" fmla="*/ 8 w 33"/>
                  <a:gd name="T7" fmla="*/ 42 h 46"/>
                  <a:gd name="T8" fmla="*/ 37 w 33"/>
                  <a:gd name="T9" fmla="*/ 0 h 46"/>
                  <a:gd name="T10" fmla="*/ 12 w 33"/>
                  <a:gd name="T11" fmla="*/ 6 h 46"/>
                  <a:gd name="T12" fmla="*/ 7 w 33"/>
                  <a:gd name="T13" fmla="*/ 10 h 46"/>
                  <a:gd name="T14" fmla="*/ 24 w 33"/>
                  <a:gd name="T15" fmla="*/ 15 h 46"/>
                  <a:gd name="T16" fmla="*/ 37 w 33"/>
                  <a:gd name="T17" fmla="*/ 0 h 4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3" h="46">
                    <a:moveTo>
                      <a:pt x="8" y="38"/>
                    </a:moveTo>
                    <a:cubicBezTo>
                      <a:pt x="5" y="40"/>
                      <a:pt x="3" y="43"/>
                      <a:pt x="0" y="46"/>
                    </a:cubicBezTo>
                    <a:cubicBezTo>
                      <a:pt x="3" y="44"/>
                      <a:pt x="6" y="43"/>
                      <a:pt x="10" y="42"/>
                    </a:cubicBezTo>
                    <a:cubicBezTo>
                      <a:pt x="8" y="41"/>
                      <a:pt x="8" y="40"/>
                      <a:pt x="8" y="38"/>
                    </a:cubicBezTo>
                    <a:moveTo>
                      <a:pt x="33" y="0"/>
                    </a:moveTo>
                    <a:cubicBezTo>
                      <a:pt x="26" y="2"/>
                      <a:pt x="19" y="4"/>
                      <a:pt x="12" y="6"/>
                    </a:cubicBezTo>
                    <a:cubicBezTo>
                      <a:pt x="10" y="8"/>
                      <a:pt x="9" y="9"/>
                      <a:pt x="7" y="10"/>
                    </a:cubicBezTo>
                    <a:cubicBezTo>
                      <a:pt x="14" y="11"/>
                      <a:pt x="19" y="12"/>
                      <a:pt x="20" y="15"/>
                    </a:cubicBezTo>
                    <a:cubicBezTo>
                      <a:pt x="24" y="10"/>
                      <a:pt x="29" y="4"/>
                      <a:pt x="33" y="0"/>
                    </a:cubicBezTo>
                  </a:path>
                </a:pathLst>
              </a:custGeom>
              <a:solidFill>
                <a:srgbClr val="6057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26" name="Freeform 5981">
                <a:extLst>
                  <a:ext uri="{FF2B5EF4-FFF2-40B4-BE49-F238E27FC236}">
                    <a16:creationId xmlns:a16="http://schemas.microsoft.com/office/drawing/2014/main" id="{92AC4E25-F8C4-4444-8785-FC0F76A42ED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090" y="3094"/>
                <a:ext cx="76" cy="38"/>
              </a:xfrm>
              <a:custGeom>
                <a:avLst/>
                <a:gdLst>
                  <a:gd name="T0" fmla="*/ 58 w 73"/>
                  <a:gd name="T1" fmla="*/ 33 h 37"/>
                  <a:gd name="T2" fmla="*/ 46 w 73"/>
                  <a:gd name="T3" fmla="*/ 34 h 37"/>
                  <a:gd name="T4" fmla="*/ 26 w 73"/>
                  <a:gd name="T5" fmla="*/ 38 h 37"/>
                  <a:gd name="T6" fmla="*/ 21 w 73"/>
                  <a:gd name="T7" fmla="*/ 39 h 37"/>
                  <a:gd name="T8" fmla="*/ 22 w 73"/>
                  <a:gd name="T9" fmla="*/ 41 h 37"/>
                  <a:gd name="T10" fmla="*/ 85 w 73"/>
                  <a:gd name="T11" fmla="*/ 36 h 37"/>
                  <a:gd name="T12" fmla="*/ 58 w 73"/>
                  <a:gd name="T13" fmla="*/ 33 h 37"/>
                  <a:gd name="T14" fmla="*/ 53 w 73"/>
                  <a:gd name="T15" fmla="*/ 0 h 37"/>
                  <a:gd name="T16" fmla="*/ 0 w 73"/>
                  <a:gd name="T17" fmla="*/ 13 h 37"/>
                  <a:gd name="T18" fmla="*/ 12 w 73"/>
                  <a:gd name="T19" fmla="*/ 31 h 37"/>
                  <a:gd name="T20" fmla="*/ 19 w 73"/>
                  <a:gd name="T21" fmla="*/ 27 h 37"/>
                  <a:gd name="T22" fmla="*/ 30 w 73"/>
                  <a:gd name="T23" fmla="*/ 18 h 37"/>
                  <a:gd name="T24" fmla="*/ 34 w 73"/>
                  <a:gd name="T25" fmla="*/ 17 h 37"/>
                  <a:gd name="T26" fmla="*/ 36 w 73"/>
                  <a:gd name="T27" fmla="*/ 17 h 37"/>
                  <a:gd name="T28" fmla="*/ 37 w 73"/>
                  <a:gd name="T29" fmla="*/ 18 h 37"/>
                  <a:gd name="T30" fmla="*/ 43 w 73"/>
                  <a:gd name="T31" fmla="*/ 15 h 37"/>
                  <a:gd name="T32" fmla="*/ 43 w 73"/>
                  <a:gd name="T33" fmla="*/ 7 h 37"/>
                  <a:gd name="T34" fmla="*/ 51 w 73"/>
                  <a:gd name="T35" fmla="*/ 3 h 37"/>
                  <a:gd name="T36" fmla="*/ 53 w 73"/>
                  <a:gd name="T37" fmla="*/ 0 h 37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73" h="37">
                    <a:moveTo>
                      <a:pt x="50" y="29"/>
                    </a:moveTo>
                    <a:cubicBezTo>
                      <a:pt x="46" y="29"/>
                      <a:pt x="42" y="29"/>
                      <a:pt x="38" y="30"/>
                    </a:cubicBezTo>
                    <a:cubicBezTo>
                      <a:pt x="32" y="31"/>
                      <a:pt x="27" y="33"/>
                      <a:pt x="22" y="34"/>
                    </a:cubicBezTo>
                    <a:cubicBezTo>
                      <a:pt x="20" y="35"/>
                      <a:pt x="19" y="35"/>
                      <a:pt x="17" y="35"/>
                    </a:cubicBezTo>
                    <a:cubicBezTo>
                      <a:pt x="17" y="36"/>
                      <a:pt x="18" y="37"/>
                      <a:pt x="18" y="37"/>
                    </a:cubicBezTo>
                    <a:cubicBezTo>
                      <a:pt x="37" y="34"/>
                      <a:pt x="56" y="32"/>
                      <a:pt x="73" y="32"/>
                    </a:cubicBezTo>
                    <a:cubicBezTo>
                      <a:pt x="65" y="30"/>
                      <a:pt x="58" y="29"/>
                      <a:pt x="50" y="29"/>
                    </a:cubicBezTo>
                    <a:moveTo>
                      <a:pt x="45" y="0"/>
                    </a:moveTo>
                    <a:cubicBezTo>
                      <a:pt x="30" y="4"/>
                      <a:pt x="14" y="8"/>
                      <a:pt x="0" y="13"/>
                    </a:cubicBezTo>
                    <a:cubicBezTo>
                      <a:pt x="3" y="17"/>
                      <a:pt x="8" y="22"/>
                      <a:pt x="12" y="27"/>
                    </a:cubicBezTo>
                    <a:cubicBezTo>
                      <a:pt x="12" y="26"/>
                      <a:pt x="13" y="25"/>
                      <a:pt x="15" y="23"/>
                    </a:cubicBezTo>
                    <a:cubicBezTo>
                      <a:pt x="20" y="20"/>
                      <a:pt x="20" y="20"/>
                      <a:pt x="26" y="18"/>
                    </a:cubicBezTo>
                    <a:cubicBezTo>
                      <a:pt x="27" y="17"/>
                      <a:pt x="29" y="17"/>
                      <a:pt x="30" y="17"/>
                    </a:cubicBezTo>
                    <a:cubicBezTo>
                      <a:pt x="31" y="17"/>
                      <a:pt x="31" y="17"/>
                      <a:pt x="32" y="17"/>
                    </a:cubicBezTo>
                    <a:cubicBezTo>
                      <a:pt x="32" y="17"/>
                      <a:pt x="32" y="18"/>
                      <a:pt x="33" y="18"/>
                    </a:cubicBezTo>
                    <a:cubicBezTo>
                      <a:pt x="34" y="18"/>
                      <a:pt x="35" y="17"/>
                      <a:pt x="36" y="15"/>
                    </a:cubicBezTo>
                    <a:cubicBezTo>
                      <a:pt x="38" y="12"/>
                      <a:pt x="34" y="9"/>
                      <a:pt x="36" y="7"/>
                    </a:cubicBezTo>
                    <a:cubicBezTo>
                      <a:pt x="36" y="6"/>
                      <a:pt x="42" y="4"/>
                      <a:pt x="43" y="3"/>
                    </a:cubicBezTo>
                    <a:cubicBezTo>
                      <a:pt x="44" y="2"/>
                      <a:pt x="45" y="1"/>
                      <a:pt x="45" y="0"/>
                    </a:cubicBezTo>
                  </a:path>
                </a:pathLst>
              </a:custGeom>
              <a:solidFill>
                <a:srgbClr val="8178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27" name="Freeform 5982">
                <a:extLst>
                  <a:ext uri="{FF2B5EF4-FFF2-40B4-BE49-F238E27FC236}">
                    <a16:creationId xmlns:a16="http://schemas.microsoft.com/office/drawing/2014/main" id="{D6B736F5-72DA-4413-BB37-6ECB320B5E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9" y="3107"/>
                <a:ext cx="80" cy="54"/>
              </a:xfrm>
              <a:custGeom>
                <a:avLst/>
                <a:gdLst>
                  <a:gd name="T0" fmla="*/ 68 w 77"/>
                  <a:gd name="T1" fmla="*/ 0 h 52"/>
                  <a:gd name="T2" fmla="*/ 29 w 77"/>
                  <a:gd name="T3" fmla="*/ 10 h 52"/>
                  <a:gd name="T4" fmla="*/ 12 w 77"/>
                  <a:gd name="T5" fmla="*/ 29 h 52"/>
                  <a:gd name="T6" fmla="*/ 2 w 77"/>
                  <a:gd name="T7" fmla="*/ 53 h 52"/>
                  <a:gd name="T8" fmla="*/ 0 w 77"/>
                  <a:gd name="T9" fmla="*/ 56 h 52"/>
                  <a:gd name="T10" fmla="*/ 2 w 77"/>
                  <a:gd name="T11" fmla="*/ 60 h 52"/>
                  <a:gd name="T12" fmla="*/ 5 w 77"/>
                  <a:gd name="T13" fmla="*/ 58 h 52"/>
                  <a:gd name="T14" fmla="*/ 89 w 77"/>
                  <a:gd name="T15" fmla="*/ 28 h 52"/>
                  <a:gd name="T16" fmla="*/ 88 w 77"/>
                  <a:gd name="T17" fmla="*/ 26 h 52"/>
                  <a:gd name="T18" fmla="*/ 59 w 77"/>
                  <a:gd name="T19" fmla="*/ 32 h 52"/>
                  <a:gd name="T20" fmla="*/ 33 w 77"/>
                  <a:gd name="T21" fmla="*/ 41 h 52"/>
                  <a:gd name="T22" fmla="*/ 31 w 77"/>
                  <a:gd name="T23" fmla="*/ 39 h 52"/>
                  <a:gd name="T24" fmla="*/ 41 w 77"/>
                  <a:gd name="T25" fmla="*/ 27 h 52"/>
                  <a:gd name="T26" fmla="*/ 74 w 77"/>
                  <a:gd name="T27" fmla="*/ 20 h 52"/>
                  <a:gd name="T28" fmla="*/ 83 w 77"/>
                  <a:gd name="T29" fmla="*/ 18 h 52"/>
                  <a:gd name="T30" fmla="*/ 68 w 77"/>
                  <a:gd name="T31" fmla="*/ 0 h 52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77" h="52">
                    <a:moveTo>
                      <a:pt x="59" y="0"/>
                    </a:moveTo>
                    <a:cubicBezTo>
                      <a:pt x="47" y="3"/>
                      <a:pt x="36" y="6"/>
                      <a:pt x="25" y="10"/>
                    </a:cubicBezTo>
                    <a:cubicBezTo>
                      <a:pt x="21" y="14"/>
                      <a:pt x="16" y="20"/>
                      <a:pt x="12" y="25"/>
                    </a:cubicBezTo>
                    <a:cubicBezTo>
                      <a:pt x="15" y="29"/>
                      <a:pt x="11" y="36"/>
                      <a:pt x="2" y="45"/>
                    </a:cubicBezTo>
                    <a:cubicBezTo>
                      <a:pt x="1" y="46"/>
                      <a:pt x="1" y="47"/>
                      <a:pt x="0" y="48"/>
                    </a:cubicBezTo>
                    <a:cubicBezTo>
                      <a:pt x="0" y="50"/>
                      <a:pt x="0" y="51"/>
                      <a:pt x="2" y="52"/>
                    </a:cubicBezTo>
                    <a:cubicBezTo>
                      <a:pt x="3" y="51"/>
                      <a:pt x="4" y="51"/>
                      <a:pt x="5" y="50"/>
                    </a:cubicBezTo>
                    <a:cubicBezTo>
                      <a:pt x="25" y="37"/>
                      <a:pt x="51" y="29"/>
                      <a:pt x="77" y="24"/>
                    </a:cubicBezTo>
                    <a:cubicBezTo>
                      <a:pt x="77" y="24"/>
                      <a:pt x="76" y="23"/>
                      <a:pt x="76" y="22"/>
                    </a:cubicBezTo>
                    <a:cubicBezTo>
                      <a:pt x="68" y="25"/>
                      <a:pt x="59" y="26"/>
                      <a:pt x="51" y="28"/>
                    </a:cubicBezTo>
                    <a:cubicBezTo>
                      <a:pt x="44" y="31"/>
                      <a:pt x="39" y="36"/>
                      <a:pt x="29" y="36"/>
                    </a:cubicBezTo>
                    <a:cubicBezTo>
                      <a:pt x="29" y="36"/>
                      <a:pt x="28" y="35"/>
                      <a:pt x="27" y="35"/>
                    </a:cubicBezTo>
                    <a:cubicBezTo>
                      <a:pt x="29" y="31"/>
                      <a:pt x="31" y="27"/>
                      <a:pt x="36" y="23"/>
                    </a:cubicBezTo>
                    <a:cubicBezTo>
                      <a:pt x="44" y="16"/>
                      <a:pt x="50" y="18"/>
                      <a:pt x="63" y="16"/>
                    </a:cubicBezTo>
                    <a:cubicBezTo>
                      <a:pt x="69" y="15"/>
                      <a:pt x="70" y="15"/>
                      <a:pt x="71" y="14"/>
                    </a:cubicBezTo>
                    <a:cubicBezTo>
                      <a:pt x="67" y="9"/>
                      <a:pt x="62" y="4"/>
                      <a:pt x="59" y="0"/>
                    </a:cubicBezTo>
                  </a:path>
                </a:pathLst>
              </a:custGeom>
              <a:solidFill>
                <a:srgbClr val="9890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28" name="Freeform 5983">
                <a:extLst>
                  <a:ext uri="{FF2B5EF4-FFF2-40B4-BE49-F238E27FC236}">
                    <a16:creationId xmlns:a16="http://schemas.microsoft.com/office/drawing/2014/main" id="{67601F58-9DE1-40E7-A0CD-8CD878C83F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9" y="3127"/>
                <a:ext cx="102" cy="9"/>
              </a:xfrm>
              <a:custGeom>
                <a:avLst/>
                <a:gdLst>
                  <a:gd name="T0" fmla="*/ 63 w 98"/>
                  <a:gd name="T1" fmla="*/ 0 h 9"/>
                  <a:gd name="T2" fmla="*/ 0 w 98"/>
                  <a:gd name="T3" fmla="*/ 5 h 9"/>
                  <a:gd name="T4" fmla="*/ 1 w 98"/>
                  <a:gd name="T5" fmla="*/ 8 h 9"/>
                  <a:gd name="T6" fmla="*/ 36 w 98"/>
                  <a:gd name="T7" fmla="*/ 6 h 9"/>
                  <a:gd name="T8" fmla="*/ 114 w 98"/>
                  <a:gd name="T9" fmla="*/ 9 h 9"/>
                  <a:gd name="T10" fmla="*/ 108 w 98"/>
                  <a:gd name="T11" fmla="*/ 6 h 9"/>
                  <a:gd name="T12" fmla="*/ 103 w 98"/>
                  <a:gd name="T13" fmla="*/ 8 h 9"/>
                  <a:gd name="T14" fmla="*/ 69 w 98"/>
                  <a:gd name="T15" fmla="*/ 1 h 9"/>
                  <a:gd name="T16" fmla="*/ 63 w 98"/>
                  <a:gd name="T17" fmla="*/ 0 h 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98" h="9">
                    <a:moveTo>
                      <a:pt x="55" y="0"/>
                    </a:moveTo>
                    <a:cubicBezTo>
                      <a:pt x="38" y="0"/>
                      <a:pt x="19" y="2"/>
                      <a:pt x="0" y="5"/>
                    </a:cubicBezTo>
                    <a:cubicBezTo>
                      <a:pt x="0" y="6"/>
                      <a:pt x="1" y="7"/>
                      <a:pt x="1" y="8"/>
                    </a:cubicBezTo>
                    <a:cubicBezTo>
                      <a:pt x="11" y="7"/>
                      <a:pt x="21" y="6"/>
                      <a:pt x="32" y="6"/>
                    </a:cubicBezTo>
                    <a:cubicBezTo>
                      <a:pt x="50" y="6"/>
                      <a:pt x="70" y="8"/>
                      <a:pt x="98" y="9"/>
                    </a:cubicBezTo>
                    <a:cubicBezTo>
                      <a:pt x="96" y="8"/>
                      <a:pt x="94" y="7"/>
                      <a:pt x="92" y="6"/>
                    </a:cubicBezTo>
                    <a:cubicBezTo>
                      <a:pt x="91" y="8"/>
                      <a:pt x="90" y="8"/>
                      <a:pt x="87" y="8"/>
                    </a:cubicBezTo>
                    <a:cubicBezTo>
                      <a:pt x="79" y="8"/>
                      <a:pt x="62" y="2"/>
                      <a:pt x="59" y="1"/>
                    </a:cubicBezTo>
                    <a:cubicBezTo>
                      <a:pt x="58" y="1"/>
                      <a:pt x="56" y="0"/>
                      <a:pt x="55" y="0"/>
                    </a:cubicBezTo>
                  </a:path>
                </a:pathLst>
              </a:custGeom>
              <a:solidFill>
                <a:srgbClr val="AFA9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29" name="Freeform 5984">
                <a:extLst>
                  <a:ext uri="{FF2B5EF4-FFF2-40B4-BE49-F238E27FC236}">
                    <a16:creationId xmlns:a16="http://schemas.microsoft.com/office/drawing/2014/main" id="{90735C7F-1249-4619-AA11-07DB7E4F01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4" y="3132"/>
                <a:ext cx="76" cy="27"/>
              </a:xfrm>
              <a:custGeom>
                <a:avLst/>
                <a:gdLst>
                  <a:gd name="T0" fmla="*/ 84 w 73"/>
                  <a:gd name="T1" fmla="*/ 0 h 26"/>
                  <a:gd name="T2" fmla="*/ 0 w 73"/>
                  <a:gd name="T3" fmla="*/ 30 h 26"/>
                  <a:gd name="T4" fmla="*/ 23 w 73"/>
                  <a:gd name="T5" fmla="*/ 23 h 26"/>
                  <a:gd name="T6" fmla="*/ 85 w 73"/>
                  <a:gd name="T7" fmla="*/ 3 h 26"/>
                  <a:gd name="T8" fmla="*/ 84 w 73"/>
                  <a:gd name="T9" fmla="*/ 0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3" h="26">
                    <a:moveTo>
                      <a:pt x="72" y="0"/>
                    </a:moveTo>
                    <a:cubicBezTo>
                      <a:pt x="46" y="5"/>
                      <a:pt x="20" y="13"/>
                      <a:pt x="0" y="26"/>
                    </a:cubicBezTo>
                    <a:cubicBezTo>
                      <a:pt x="6" y="24"/>
                      <a:pt x="12" y="21"/>
                      <a:pt x="19" y="19"/>
                    </a:cubicBezTo>
                    <a:cubicBezTo>
                      <a:pt x="41" y="10"/>
                      <a:pt x="57" y="6"/>
                      <a:pt x="73" y="3"/>
                    </a:cubicBezTo>
                    <a:cubicBezTo>
                      <a:pt x="73" y="2"/>
                      <a:pt x="72" y="1"/>
                      <a:pt x="72" y="0"/>
                    </a:cubicBezTo>
                  </a:path>
                </a:pathLst>
              </a:custGeom>
              <a:solidFill>
                <a:srgbClr val="BEB9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30" name="Freeform 5985">
                <a:extLst>
                  <a:ext uri="{FF2B5EF4-FFF2-40B4-BE49-F238E27FC236}">
                    <a16:creationId xmlns:a16="http://schemas.microsoft.com/office/drawing/2014/main" id="{AE07F81F-79B8-4477-BC80-D23791B8BED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166" y="3076"/>
                <a:ext cx="111" cy="61"/>
              </a:xfrm>
              <a:custGeom>
                <a:avLst/>
                <a:gdLst>
                  <a:gd name="T0" fmla="*/ 95 w 107"/>
                  <a:gd name="T1" fmla="*/ 59 h 59"/>
                  <a:gd name="T2" fmla="*/ 76 w 107"/>
                  <a:gd name="T3" fmla="*/ 36 h 59"/>
                  <a:gd name="T4" fmla="*/ 77 w 107"/>
                  <a:gd name="T5" fmla="*/ 35 h 59"/>
                  <a:gd name="T6" fmla="*/ 102 w 107"/>
                  <a:gd name="T7" fmla="*/ 58 h 59"/>
                  <a:gd name="T8" fmla="*/ 95 w 107"/>
                  <a:gd name="T9" fmla="*/ 59 h 59"/>
                  <a:gd name="T10" fmla="*/ 52 w 107"/>
                  <a:gd name="T11" fmla="*/ 0 h 59"/>
                  <a:gd name="T12" fmla="*/ 40 w 107"/>
                  <a:gd name="T13" fmla="*/ 2 h 59"/>
                  <a:gd name="T14" fmla="*/ 60 w 107"/>
                  <a:gd name="T15" fmla="*/ 23 h 59"/>
                  <a:gd name="T16" fmla="*/ 55 w 107"/>
                  <a:gd name="T17" fmla="*/ 24 h 59"/>
                  <a:gd name="T18" fmla="*/ 34 w 107"/>
                  <a:gd name="T19" fmla="*/ 3 h 59"/>
                  <a:gd name="T20" fmla="*/ 0 w 107"/>
                  <a:gd name="T21" fmla="*/ 10 h 59"/>
                  <a:gd name="T22" fmla="*/ 51 w 107"/>
                  <a:gd name="T23" fmla="*/ 43 h 59"/>
                  <a:gd name="T24" fmla="*/ 65 w 107"/>
                  <a:gd name="T25" fmla="*/ 63 h 59"/>
                  <a:gd name="T26" fmla="*/ 66 w 107"/>
                  <a:gd name="T27" fmla="*/ 64 h 59"/>
                  <a:gd name="T28" fmla="*/ 74 w 107"/>
                  <a:gd name="T29" fmla="*/ 67 h 59"/>
                  <a:gd name="T30" fmla="*/ 86 w 107"/>
                  <a:gd name="T31" fmla="*/ 66 h 59"/>
                  <a:gd name="T32" fmla="*/ 115 w 107"/>
                  <a:gd name="T33" fmla="*/ 59 h 59"/>
                  <a:gd name="T34" fmla="*/ 123 w 107"/>
                  <a:gd name="T35" fmla="*/ 53 h 59"/>
                  <a:gd name="T36" fmla="*/ 122 w 107"/>
                  <a:gd name="T37" fmla="*/ 51 h 59"/>
                  <a:gd name="T38" fmla="*/ 106 w 107"/>
                  <a:gd name="T39" fmla="*/ 49 h 59"/>
                  <a:gd name="T40" fmla="*/ 92 w 107"/>
                  <a:gd name="T41" fmla="*/ 25 h 59"/>
                  <a:gd name="T42" fmla="*/ 52 w 107"/>
                  <a:gd name="T43" fmla="*/ 0 h 59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07" h="59">
                    <a:moveTo>
                      <a:pt x="83" y="51"/>
                    </a:moveTo>
                    <a:cubicBezTo>
                      <a:pt x="73" y="51"/>
                      <a:pt x="65" y="35"/>
                      <a:pt x="65" y="32"/>
                    </a:cubicBezTo>
                    <a:cubicBezTo>
                      <a:pt x="66" y="31"/>
                      <a:pt x="66" y="31"/>
                      <a:pt x="66" y="31"/>
                    </a:cubicBezTo>
                    <a:cubicBezTo>
                      <a:pt x="73" y="32"/>
                      <a:pt x="97" y="46"/>
                      <a:pt x="88" y="50"/>
                    </a:cubicBezTo>
                    <a:cubicBezTo>
                      <a:pt x="86" y="51"/>
                      <a:pt x="85" y="51"/>
                      <a:pt x="83" y="51"/>
                    </a:cubicBezTo>
                    <a:moveTo>
                      <a:pt x="44" y="0"/>
                    </a:moveTo>
                    <a:cubicBezTo>
                      <a:pt x="42" y="1"/>
                      <a:pt x="39" y="1"/>
                      <a:pt x="36" y="2"/>
                    </a:cubicBezTo>
                    <a:cubicBezTo>
                      <a:pt x="47" y="4"/>
                      <a:pt x="64" y="15"/>
                      <a:pt x="52" y="19"/>
                    </a:cubicBezTo>
                    <a:cubicBezTo>
                      <a:pt x="50" y="19"/>
                      <a:pt x="48" y="20"/>
                      <a:pt x="47" y="20"/>
                    </a:cubicBezTo>
                    <a:cubicBezTo>
                      <a:pt x="36" y="20"/>
                      <a:pt x="29" y="9"/>
                      <a:pt x="30" y="3"/>
                    </a:cubicBezTo>
                    <a:cubicBezTo>
                      <a:pt x="20" y="6"/>
                      <a:pt x="10" y="8"/>
                      <a:pt x="0" y="10"/>
                    </a:cubicBezTo>
                    <a:cubicBezTo>
                      <a:pt x="9" y="23"/>
                      <a:pt x="32" y="27"/>
                      <a:pt x="43" y="39"/>
                    </a:cubicBezTo>
                    <a:cubicBezTo>
                      <a:pt x="49" y="45"/>
                      <a:pt x="50" y="49"/>
                      <a:pt x="57" y="55"/>
                    </a:cubicBezTo>
                    <a:cubicBezTo>
                      <a:pt x="57" y="55"/>
                      <a:pt x="58" y="56"/>
                      <a:pt x="58" y="56"/>
                    </a:cubicBezTo>
                    <a:cubicBezTo>
                      <a:pt x="60" y="57"/>
                      <a:pt x="62" y="58"/>
                      <a:pt x="64" y="59"/>
                    </a:cubicBezTo>
                    <a:cubicBezTo>
                      <a:pt x="68" y="59"/>
                      <a:pt x="71" y="59"/>
                      <a:pt x="74" y="58"/>
                    </a:cubicBezTo>
                    <a:cubicBezTo>
                      <a:pt x="81" y="55"/>
                      <a:pt x="90" y="53"/>
                      <a:pt x="99" y="51"/>
                    </a:cubicBezTo>
                    <a:cubicBezTo>
                      <a:pt x="103" y="49"/>
                      <a:pt x="105" y="47"/>
                      <a:pt x="107" y="45"/>
                    </a:cubicBezTo>
                    <a:cubicBezTo>
                      <a:pt x="107" y="44"/>
                      <a:pt x="107" y="44"/>
                      <a:pt x="106" y="44"/>
                    </a:cubicBezTo>
                    <a:cubicBezTo>
                      <a:pt x="91" y="43"/>
                      <a:pt x="91" y="43"/>
                      <a:pt x="91" y="43"/>
                    </a:cubicBezTo>
                    <a:cubicBezTo>
                      <a:pt x="82" y="35"/>
                      <a:pt x="79" y="28"/>
                      <a:pt x="80" y="21"/>
                    </a:cubicBezTo>
                    <a:cubicBezTo>
                      <a:pt x="72" y="16"/>
                      <a:pt x="53" y="7"/>
                      <a:pt x="44" y="0"/>
                    </a:cubicBezTo>
                  </a:path>
                </a:pathLst>
              </a:custGeom>
              <a:solidFill>
                <a:srgbClr val="8178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31" name="Freeform 5986">
                <a:extLst>
                  <a:ext uri="{FF2B5EF4-FFF2-40B4-BE49-F238E27FC236}">
                    <a16:creationId xmlns:a16="http://schemas.microsoft.com/office/drawing/2014/main" id="{5195EBC0-448D-4037-B165-10330BA21C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6" y="3134"/>
                <a:ext cx="7" cy="3"/>
              </a:xfrm>
              <a:custGeom>
                <a:avLst/>
                <a:gdLst>
                  <a:gd name="T0" fmla="*/ 0 w 6"/>
                  <a:gd name="T1" fmla="*/ 0 h 3"/>
                  <a:gd name="T2" fmla="*/ 8 w 6"/>
                  <a:gd name="T3" fmla="*/ 3 h 3"/>
                  <a:gd name="T4" fmla="*/ 11 w 6"/>
                  <a:gd name="T5" fmla="*/ 3 h 3"/>
                  <a:gd name="T6" fmla="*/ 0 w 6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" h="3">
                    <a:moveTo>
                      <a:pt x="0" y="0"/>
                    </a:moveTo>
                    <a:cubicBezTo>
                      <a:pt x="1" y="1"/>
                      <a:pt x="3" y="2"/>
                      <a:pt x="4" y="3"/>
                    </a:cubicBezTo>
                    <a:cubicBezTo>
                      <a:pt x="5" y="3"/>
                      <a:pt x="6" y="3"/>
                      <a:pt x="6" y="3"/>
                    </a:cubicBezTo>
                    <a:cubicBezTo>
                      <a:pt x="4" y="2"/>
                      <a:pt x="2" y="1"/>
                      <a:pt x="0" y="0"/>
                    </a:cubicBezTo>
                  </a:path>
                </a:pathLst>
              </a:custGeom>
              <a:solidFill>
                <a:srgbClr val="AFA9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32" name="Freeform 5987">
                <a:extLst>
                  <a:ext uri="{FF2B5EF4-FFF2-40B4-BE49-F238E27FC236}">
                    <a16:creationId xmlns:a16="http://schemas.microsoft.com/office/drawing/2014/main" id="{C54A2ECE-5631-41DB-A1ED-7C3A2DAFF1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3" y="3129"/>
                <a:ext cx="26" cy="7"/>
              </a:xfrm>
              <a:custGeom>
                <a:avLst/>
                <a:gdLst>
                  <a:gd name="T0" fmla="*/ 29 w 25"/>
                  <a:gd name="T1" fmla="*/ 0 h 7"/>
                  <a:gd name="T2" fmla="*/ 0 w 25"/>
                  <a:gd name="T3" fmla="*/ 7 h 7"/>
                  <a:gd name="T4" fmla="*/ 29 w 25"/>
                  <a:gd name="T5" fmla="*/ 0 h 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5" h="7">
                    <a:moveTo>
                      <a:pt x="25" y="0"/>
                    </a:moveTo>
                    <a:cubicBezTo>
                      <a:pt x="16" y="2"/>
                      <a:pt x="7" y="4"/>
                      <a:pt x="0" y="7"/>
                    </a:cubicBezTo>
                    <a:cubicBezTo>
                      <a:pt x="12" y="7"/>
                      <a:pt x="20" y="4"/>
                      <a:pt x="25" y="0"/>
                    </a:cubicBezTo>
                  </a:path>
                </a:pathLst>
              </a:custGeom>
              <a:solidFill>
                <a:srgbClr val="B0A9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33" name="Freeform 5988">
                <a:extLst>
                  <a:ext uri="{FF2B5EF4-FFF2-40B4-BE49-F238E27FC236}">
                    <a16:creationId xmlns:a16="http://schemas.microsoft.com/office/drawing/2014/main" id="{5E7291EA-81AD-461D-9443-C8CEAA0EFB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6" y="3078"/>
                <a:ext cx="37" cy="19"/>
              </a:xfrm>
              <a:custGeom>
                <a:avLst/>
                <a:gdLst>
                  <a:gd name="T0" fmla="*/ 7 w 35"/>
                  <a:gd name="T1" fmla="*/ 0 h 18"/>
                  <a:gd name="T2" fmla="*/ 1 w 35"/>
                  <a:gd name="T3" fmla="*/ 1 h 18"/>
                  <a:gd name="T4" fmla="*/ 22 w 35"/>
                  <a:gd name="T5" fmla="*/ 22 h 18"/>
                  <a:gd name="T6" fmla="*/ 27 w 35"/>
                  <a:gd name="T7" fmla="*/ 21 h 18"/>
                  <a:gd name="T8" fmla="*/ 7 w 35"/>
                  <a:gd name="T9" fmla="*/ 0 h 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" h="18">
                    <a:moveTo>
                      <a:pt x="7" y="0"/>
                    </a:moveTo>
                    <a:cubicBezTo>
                      <a:pt x="5" y="0"/>
                      <a:pt x="3" y="1"/>
                      <a:pt x="1" y="1"/>
                    </a:cubicBezTo>
                    <a:cubicBezTo>
                      <a:pt x="0" y="7"/>
                      <a:pt x="7" y="18"/>
                      <a:pt x="18" y="18"/>
                    </a:cubicBezTo>
                    <a:cubicBezTo>
                      <a:pt x="19" y="18"/>
                      <a:pt x="21" y="17"/>
                      <a:pt x="23" y="17"/>
                    </a:cubicBezTo>
                    <a:cubicBezTo>
                      <a:pt x="35" y="13"/>
                      <a:pt x="18" y="2"/>
                      <a:pt x="7" y="0"/>
                    </a:cubicBezTo>
                  </a:path>
                </a:pathLst>
              </a:custGeom>
              <a:solidFill>
                <a:srgbClr val="B0A9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34" name="Freeform 5989">
                <a:extLst>
                  <a:ext uri="{FF2B5EF4-FFF2-40B4-BE49-F238E27FC236}">
                    <a16:creationId xmlns:a16="http://schemas.microsoft.com/office/drawing/2014/main" id="{BDDC37D7-6114-4A24-B716-339FAA6C2E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4" y="3108"/>
                <a:ext cx="33" cy="21"/>
              </a:xfrm>
              <a:custGeom>
                <a:avLst/>
                <a:gdLst>
                  <a:gd name="T0" fmla="*/ 1 w 32"/>
                  <a:gd name="T1" fmla="*/ 0 h 20"/>
                  <a:gd name="T2" fmla="*/ 0 w 32"/>
                  <a:gd name="T3" fmla="*/ 1 h 20"/>
                  <a:gd name="T4" fmla="*/ 22 w 32"/>
                  <a:gd name="T5" fmla="*/ 24 h 20"/>
                  <a:gd name="T6" fmla="*/ 27 w 32"/>
                  <a:gd name="T7" fmla="*/ 23 h 20"/>
                  <a:gd name="T8" fmla="*/ 1 w 32"/>
                  <a:gd name="T9" fmla="*/ 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20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4"/>
                      <a:pt x="8" y="20"/>
                      <a:pt x="18" y="20"/>
                    </a:cubicBezTo>
                    <a:cubicBezTo>
                      <a:pt x="20" y="20"/>
                      <a:pt x="21" y="20"/>
                      <a:pt x="23" y="19"/>
                    </a:cubicBezTo>
                    <a:cubicBezTo>
                      <a:pt x="32" y="15"/>
                      <a:pt x="8" y="1"/>
                      <a:pt x="1" y="0"/>
                    </a:cubicBezTo>
                  </a:path>
                </a:pathLst>
              </a:custGeom>
              <a:solidFill>
                <a:srgbClr val="B0A9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35" name="Freeform 5990">
                <a:extLst>
                  <a:ext uri="{FF2B5EF4-FFF2-40B4-BE49-F238E27FC236}">
                    <a16:creationId xmlns:a16="http://schemas.microsoft.com/office/drawing/2014/main" id="{7A228124-DE96-4650-B8F2-D7A3ABAC68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9" y="3087"/>
                <a:ext cx="67" cy="47"/>
              </a:xfrm>
              <a:custGeom>
                <a:avLst/>
                <a:gdLst>
                  <a:gd name="T0" fmla="*/ 7 w 65"/>
                  <a:gd name="T1" fmla="*/ 0 h 46"/>
                  <a:gd name="T2" fmla="*/ 0 w 65"/>
                  <a:gd name="T3" fmla="*/ 2 h 46"/>
                  <a:gd name="T4" fmla="*/ 2 w 65"/>
                  <a:gd name="T5" fmla="*/ 6 h 46"/>
                  <a:gd name="T6" fmla="*/ 13 w 65"/>
                  <a:gd name="T7" fmla="*/ 19 h 46"/>
                  <a:gd name="T8" fmla="*/ 28 w 65"/>
                  <a:gd name="T9" fmla="*/ 33 h 46"/>
                  <a:gd name="T10" fmla="*/ 37 w 65"/>
                  <a:gd name="T11" fmla="*/ 43 h 46"/>
                  <a:gd name="T12" fmla="*/ 40 w 65"/>
                  <a:gd name="T13" fmla="*/ 44 h 46"/>
                  <a:gd name="T14" fmla="*/ 70 w 65"/>
                  <a:gd name="T15" fmla="*/ 49 h 46"/>
                  <a:gd name="T16" fmla="*/ 73 w 65"/>
                  <a:gd name="T17" fmla="*/ 50 h 46"/>
                  <a:gd name="T18" fmla="*/ 72 w 65"/>
                  <a:gd name="T19" fmla="*/ 49 h 46"/>
                  <a:gd name="T20" fmla="*/ 58 w 65"/>
                  <a:gd name="T21" fmla="*/ 33 h 46"/>
                  <a:gd name="T22" fmla="*/ 7 w 65"/>
                  <a:gd name="T23" fmla="*/ 0 h 4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65" h="46">
                    <a:moveTo>
                      <a:pt x="7" y="0"/>
                    </a:moveTo>
                    <a:cubicBezTo>
                      <a:pt x="5" y="1"/>
                      <a:pt x="3" y="1"/>
                      <a:pt x="0" y="2"/>
                    </a:cubicBezTo>
                    <a:cubicBezTo>
                      <a:pt x="1" y="3"/>
                      <a:pt x="2" y="5"/>
                      <a:pt x="2" y="6"/>
                    </a:cubicBezTo>
                    <a:cubicBezTo>
                      <a:pt x="3" y="13"/>
                      <a:pt x="2" y="14"/>
                      <a:pt x="13" y="19"/>
                    </a:cubicBezTo>
                    <a:cubicBezTo>
                      <a:pt x="22" y="24"/>
                      <a:pt x="21" y="24"/>
                      <a:pt x="24" y="29"/>
                    </a:cubicBezTo>
                    <a:cubicBezTo>
                      <a:pt x="26" y="33"/>
                      <a:pt x="29" y="36"/>
                      <a:pt x="33" y="39"/>
                    </a:cubicBezTo>
                    <a:cubicBezTo>
                      <a:pt x="34" y="39"/>
                      <a:pt x="35" y="40"/>
                      <a:pt x="36" y="40"/>
                    </a:cubicBezTo>
                    <a:cubicBezTo>
                      <a:pt x="50" y="41"/>
                      <a:pt x="59" y="43"/>
                      <a:pt x="62" y="45"/>
                    </a:cubicBezTo>
                    <a:cubicBezTo>
                      <a:pt x="62" y="45"/>
                      <a:pt x="63" y="45"/>
                      <a:pt x="65" y="46"/>
                    </a:cubicBezTo>
                    <a:cubicBezTo>
                      <a:pt x="65" y="46"/>
                      <a:pt x="64" y="45"/>
                      <a:pt x="64" y="45"/>
                    </a:cubicBezTo>
                    <a:cubicBezTo>
                      <a:pt x="57" y="39"/>
                      <a:pt x="56" y="35"/>
                      <a:pt x="50" y="29"/>
                    </a:cubicBezTo>
                    <a:cubicBezTo>
                      <a:pt x="39" y="17"/>
                      <a:pt x="16" y="13"/>
                      <a:pt x="7" y="0"/>
                    </a:cubicBezTo>
                  </a:path>
                </a:pathLst>
              </a:custGeom>
              <a:solidFill>
                <a:srgbClr val="B0A9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36" name="Freeform 5991">
                <a:extLst>
                  <a:ext uri="{FF2B5EF4-FFF2-40B4-BE49-F238E27FC236}">
                    <a16:creationId xmlns:a16="http://schemas.microsoft.com/office/drawing/2014/main" id="{07A93375-A461-4FE4-8FC6-81890A7D87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6" y="3128"/>
                <a:ext cx="34" cy="9"/>
              </a:xfrm>
              <a:custGeom>
                <a:avLst/>
                <a:gdLst>
                  <a:gd name="T0" fmla="*/ 0 w 33"/>
                  <a:gd name="T1" fmla="*/ 0 h 9"/>
                  <a:gd name="T2" fmla="*/ 8 w 33"/>
                  <a:gd name="T3" fmla="*/ 5 h 9"/>
                  <a:gd name="T4" fmla="*/ 8 w 33"/>
                  <a:gd name="T5" fmla="*/ 5 h 9"/>
                  <a:gd name="T6" fmla="*/ 14 w 33"/>
                  <a:gd name="T7" fmla="*/ 8 h 9"/>
                  <a:gd name="T8" fmla="*/ 25 w 33"/>
                  <a:gd name="T9" fmla="*/ 9 h 9"/>
                  <a:gd name="T10" fmla="*/ 37 w 33"/>
                  <a:gd name="T11" fmla="*/ 9 h 9"/>
                  <a:gd name="T12" fmla="*/ 37 w 33"/>
                  <a:gd name="T13" fmla="*/ 9 h 9"/>
                  <a:gd name="T14" fmla="*/ 33 w 33"/>
                  <a:gd name="T15" fmla="*/ 6 h 9"/>
                  <a:gd name="T16" fmla="*/ 30 w 33"/>
                  <a:gd name="T17" fmla="*/ 5 h 9"/>
                  <a:gd name="T18" fmla="*/ 0 w 33"/>
                  <a:gd name="T19" fmla="*/ 0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33" h="9">
                    <a:moveTo>
                      <a:pt x="0" y="0"/>
                    </a:moveTo>
                    <a:cubicBezTo>
                      <a:pt x="3" y="1"/>
                      <a:pt x="8" y="3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10" y="6"/>
                      <a:pt x="12" y="7"/>
                      <a:pt x="14" y="8"/>
                    </a:cubicBezTo>
                    <a:cubicBezTo>
                      <a:pt x="17" y="8"/>
                      <a:pt x="19" y="9"/>
                      <a:pt x="21" y="9"/>
                    </a:cubicBezTo>
                    <a:cubicBezTo>
                      <a:pt x="25" y="9"/>
                      <a:pt x="29" y="9"/>
                      <a:pt x="33" y="9"/>
                    </a:cubicBezTo>
                    <a:cubicBezTo>
                      <a:pt x="33" y="9"/>
                      <a:pt x="33" y="9"/>
                      <a:pt x="33" y="9"/>
                    </a:cubicBezTo>
                    <a:cubicBezTo>
                      <a:pt x="32" y="8"/>
                      <a:pt x="30" y="7"/>
                      <a:pt x="29" y="6"/>
                    </a:cubicBezTo>
                    <a:cubicBezTo>
                      <a:pt x="27" y="5"/>
                      <a:pt x="26" y="5"/>
                      <a:pt x="26" y="5"/>
                    </a:cubicBezTo>
                    <a:cubicBezTo>
                      <a:pt x="23" y="3"/>
                      <a:pt x="14" y="1"/>
                      <a:pt x="0" y="0"/>
                    </a:cubicBezTo>
                  </a:path>
                </a:pathLst>
              </a:custGeom>
              <a:solidFill>
                <a:srgbClr val="CDC9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37" name="Freeform 5992">
                <a:extLst>
                  <a:ext uri="{FF2B5EF4-FFF2-40B4-BE49-F238E27FC236}">
                    <a16:creationId xmlns:a16="http://schemas.microsoft.com/office/drawing/2014/main" id="{D13C5A5A-71F2-4500-B81E-C4E929ED5E3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212" y="3073"/>
                <a:ext cx="66" cy="50"/>
              </a:xfrm>
              <a:custGeom>
                <a:avLst/>
                <a:gdLst>
                  <a:gd name="T0" fmla="*/ 70 w 64"/>
                  <a:gd name="T1" fmla="*/ 55 h 48"/>
                  <a:gd name="T2" fmla="*/ 71 w 64"/>
                  <a:gd name="T3" fmla="*/ 56 h 48"/>
                  <a:gd name="T4" fmla="*/ 72 w 64"/>
                  <a:gd name="T5" fmla="*/ 55 h 48"/>
                  <a:gd name="T6" fmla="*/ 70 w 64"/>
                  <a:gd name="T7" fmla="*/ 55 h 48"/>
                  <a:gd name="T8" fmla="*/ 15 w 64"/>
                  <a:gd name="T9" fmla="*/ 0 h 48"/>
                  <a:gd name="T10" fmla="*/ 0 w 64"/>
                  <a:gd name="T11" fmla="*/ 3 h 48"/>
                  <a:gd name="T12" fmla="*/ 40 w 64"/>
                  <a:gd name="T13" fmla="*/ 28 h 48"/>
                  <a:gd name="T14" fmla="*/ 42 w 64"/>
                  <a:gd name="T15" fmla="*/ 20 h 48"/>
                  <a:gd name="T16" fmla="*/ 15 w 64"/>
                  <a:gd name="T17" fmla="*/ 0 h 4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4" h="48">
                    <a:moveTo>
                      <a:pt x="62" y="47"/>
                    </a:moveTo>
                    <a:cubicBezTo>
                      <a:pt x="63" y="47"/>
                      <a:pt x="63" y="47"/>
                      <a:pt x="63" y="48"/>
                    </a:cubicBezTo>
                    <a:cubicBezTo>
                      <a:pt x="63" y="47"/>
                      <a:pt x="64" y="47"/>
                      <a:pt x="64" y="47"/>
                    </a:cubicBezTo>
                    <a:cubicBezTo>
                      <a:pt x="62" y="47"/>
                      <a:pt x="62" y="47"/>
                      <a:pt x="62" y="47"/>
                    </a:cubicBezTo>
                    <a:moveTo>
                      <a:pt x="15" y="0"/>
                    </a:moveTo>
                    <a:cubicBezTo>
                      <a:pt x="10" y="1"/>
                      <a:pt x="5" y="2"/>
                      <a:pt x="0" y="3"/>
                    </a:cubicBezTo>
                    <a:cubicBezTo>
                      <a:pt x="9" y="10"/>
                      <a:pt x="28" y="19"/>
                      <a:pt x="36" y="24"/>
                    </a:cubicBezTo>
                    <a:cubicBezTo>
                      <a:pt x="36" y="21"/>
                      <a:pt x="37" y="19"/>
                      <a:pt x="38" y="16"/>
                    </a:cubicBezTo>
                    <a:cubicBezTo>
                      <a:pt x="29" y="11"/>
                      <a:pt x="17" y="7"/>
                      <a:pt x="15" y="0"/>
                    </a:cubicBezTo>
                  </a:path>
                </a:pathLst>
              </a:custGeom>
              <a:solidFill>
                <a:srgbClr val="B0A9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38" name="Freeform 5993">
                <a:extLst>
                  <a:ext uri="{FF2B5EF4-FFF2-40B4-BE49-F238E27FC236}">
                    <a16:creationId xmlns:a16="http://schemas.microsoft.com/office/drawing/2014/main" id="{BD9BDF43-CFAD-493B-884A-3719DE5315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8" y="3098"/>
                <a:ext cx="28" cy="24"/>
              </a:xfrm>
              <a:custGeom>
                <a:avLst/>
                <a:gdLst>
                  <a:gd name="T0" fmla="*/ 1 w 27"/>
                  <a:gd name="T1" fmla="*/ 0 h 23"/>
                  <a:gd name="T2" fmla="*/ 12 w 27"/>
                  <a:gd name="T3" fmla="*/ 26 h 23"/>
                  <a:gd name="T4" fmla="*/ 31 w 27"/>
                  <a:gd name="T5" fmla="*/ 27 h 23"/>
                  <a:gd name="T6" fmla="*/ 3 w 27"/>
                  <a:gd name="T7" fmla="*/ 1 h 23"/>
                  <a:gd name="T8" fmla="*/ 1 w 27"/>
                  <a:gd name="T9" fmla="*/ 0 h 2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7" h="23">
                    <a:moveTo>
                      <a:pt x="1" y="0"/>
                    </a:moveTo>
                    <a:cubicBezTo>
                      <a:pt x="0" y="7"/>
                      <a:pt x="3" y="14"/>
                      <a:pt x="12" y="22"/>
                    </a:cubicBezTo>
                    <a:cubicBezTo>
                      <a:pt x="27" y="23"/>
                      <a:pt x="27" y="23"/>
                      <a:pt x="27" y="23"/>
                    </a:cubicBezTo>
                    <a:cubicBezTo>
                      <a:pt x="19" y="15"/>
                      <a:pt x="12" y="8"/>
                      <a:pt x="3" y="1"/>
                    </a:cubicBezTo>
                    <a:cubicBezTo>
                      <a:pt x="2" y="1"/>
                      <a:pt x="1" y="0"/>
                      <a:pt x="1" y="0"/>
                    </a:cubicBezTo>
                  </a:path>
                </a:pathLst>
              </a:custGeom>
              <a:solidFill>
                <a:srgbClr val="8D84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39" name="Freeform 5994">
                <a:extLst>
                  <a:ext uri="{FF2B5EF4-FFF2-40B4-BE49-F238E27FC236}">
                    <a16:creationId xmlns:a16="http://schemas.microsoft.com/office/drawing/2014/main" id="{7D211D80-F43B-436F-8B6A-3684E08CA3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9" y="3090"/>
                <a:ext cx="35" cy="32"/>
              </a:xfrm>
              <a:custGeom>
                <a:avLst/>
                <a:gdLst>
                  <a:gd name="T0" fmla="*/ 2 w 34"/>
                  <a:gd name="T1" fmla="*/ 0 h 31"/>
                  <a:gd name="T2" fmla="*/ 0 w 34"/>
                  <a:gd name="T3" fmla="*/ 8 h 31"/>
                  <a:gd name="T4" fmla="*/ 2 w 34"/>
                  <a:gd name="T5" fmla="*/ 9 h 31"/>
                  <a:gd name="T6" fmla="*/ 30 w 34"/>
                  <a:gd name="T7" fmla="*/ 35 h 31"/>
                  <a:gd name="T8" fmla="*/ 32 w 34"/>
                  <a:gd name="T9" fmla="*/ 35 h 31"/>
                  <a:gd name="T10" fmla="*/ 38 w 34"/>
                  <a:gd name="T11" fmla="*/ 27 h 31"/>
                  <a:gd name="T12" fmla="*/ 32 w 34"/>
                  <a:gd name="T13" fmla="*/ 24 h 31"/>
                  <a:gd name="T14" fmla="*/ 8 w 34"/>
                  <a:gd name="T15" fmla="*/ 5 h 31"/>
                  <a:gd name="T16" fmla="*/ 2 w 34"/>
                  <a:gd name="T17" fmla="*/ 0 h 3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4" h="31">
                    <a:moveTo>
                      <a:pt x="2" y="0"/>
                    </a:moveTo>
                    <a:cubicBezTo>
                      <a:pt x="1" y="3"/>
                      <a:pt x="0" y="5"/>
                      <a:pt x="0" y="8"/>
                    </a:cubicBezTo>
                    <a:cubicBezTo>
                      <a:pt x="0" y="8"/>
                      <a:pt x="1" y="9"/>
                      <a:pt x="2" y="9"/>
                    </a:cubicBezTo>
                    <a:cubicBezTo>
                      <a:pt x="11" y="16"/>
                      <a:pt x="18" y="23"/>
                      <a:pt x="26" y="31"/>
                    </a:cubicBezTo>
                    <a:cubicBezTo>
                      <a:pt x="28" y="31"/>
                      <a:pt x="28" y="31"/>
                      <a:pt x="28" y="31"/>
                    </a:cubicBezTo>
                    <a:cubicBezTo>
                      <a:pt x="30" y="28"/>
                      <a:pt x="32" y="26"/>
                      <a:pt x="34" y="23"/>
                    </a:cubicBezTo>
                    <a:cubicBezTo>
                      <a:pt x="32" y="22"/>
                      <a:pt x="30" y="21"/>
                      <a:pt x="28" y="20"/>
                    </a:cubicBezTo>
                    <a:cubicBezTo>
                      <a:pt x="15" y="15"/>
                      <a:pt x="15" y="12"/>
                      <a:pt x="8" y="5"/>
                    </a:cubicBezTo>
                    <a:cubicBezTo>
                      <a:pt x="7" y="3"/>
                      <a:pt x="5" y="2"/>
                      <a:pt x="2" y="0"/>
                    </a:cubicBezTo>
                  </a:path>
                </a:pathLst>
              </a:custGeom>
              <a:solidFill>
                <a:srgbClr val="B7B1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40" name="Freeform 5995">
                <a:extLst>
                  <a:ext uri="{FF2B5EF4-FFF2-40B4-BE49-F238E27FC236}">
                    <a16:creationId xmlns:a16="http://schemas.microsoft.com/office/drawing/2014/main" id="{5D564EA4-A5B2-42D1-A751-FA748A1625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3" y="3124"/>
                <a:ext cx="10" cy="4"/>
              </a:xfrm>
              <a:custGeom>
                <a:avLst/>
                <a:gdLst>
                  <a:gd name="T0" fmla="*/ 10 w 10"/>
                  <a:gd name="T1" fmla="*/ 0 h 4"/>
                  <a:gd name="T2" fmla="*/ 0 w 10"/>
                  <a:gd name="T3" fmla="*/ 4 h 4"/>
                  <a:gd name="T4" fmla="*/ 0 w 10"/>
                  <a:gd name="T5" fmla="*/ 4 h 4"/>
                  <a:gd name="T6" fmla="*/ 5 w 10"/>
                  <a:gd name="T7" fmla="*/ 4 h 4"/>
                  <a:gd name="T8" fmla="*/ 10 w 10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" h="4">
                    <a:moveTo>
                      <a:pt x="10" y="0"/>
                    </a:moveTo>
                    <a:cubicBezTo>
                      <a:pt x="7" y="2"/>
                      <a:pt x="3" y="3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2" y="4"/>
                      <a:pt x="4" y="4"/>
                      <a:pt x="5" y="4"/>
                    </a:cubicBezTo>
                    <a:cubicBezTo>
                      <a:pt x="7" y="3"/>
                      <a:pt x="8" y="2"/>
                      <a:pt x="10" y="0"/>
                    </a:cubicBezTo>
                  </a:path>
                </a:pathLst>
              </a:custGeom>
              <a:solidFill>
                <a:srgbClr val="6D64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41" name="Freeform 5996">
                <a:extLst>
                  <a:ext uri="{FF2B5EF4-FFF2-40B4-BE49-F238E27FC236}">
                    <a16:creationId xmlns:a16="http://schemas.microsoft.com/office/drawing/2014/main" id="{B18E73FA-96F7-49E7-A3BD-E58B4F09C7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2" y="3151"/>
                <a:ext cx="68" cy="39"/>
              </a:xfrm>
              <a:custGeom>
                <a:avLst/>
                <a:gdLst>
                  <a:gd name="T0" fmla="*/ 77 w 65"/>
                  <a:gd name="T1" fmla="*/ 0 h 38"/>
                  <a:gd name="T2" fmla="*/ 21 w 65"/>
                  <a:gd name="T3" fmla="*/ 28 h 38"/>
                  <a:gd name="T4" fmla="*/ 0 w 65"/>
                  <a:gd name="T5" fmla="*/ 42 h 38"/>
                  <a:gd name="T6" fmla="*/ 77 w 65"/>
                  <a:gd name="T7" fmla="*/ 0 h 3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5" h="38">
                    <a:moveTo>
                      <a:pt x="65" y="0"/>
                    </a:moveTo>
                    <a:cubicBezTo>
                      <a:pt x="47" y="7"/>
                      <a:pt x="31" y="15"/>
                      <a:pt x="17" y="24"/>
                    </a:cubicBezTo>
                    <a:cubicBezTo>
                      <a:pt x="10" y="28"/>
                      <a:pt x="5" y="33"/>
                      <a:pt x="0" y="38"/>
                    </a:cubicBezTo>
                    <a:cubicBezTo>
                      <a:pt x="23" y="26"/>
                      <a:pt x="45" y="14"/>
                      <a:pt x="65" y="0"/>
                    </a:cubicBezTo>
                  </a:path>
                </a:pathLst>
              </a:custGeom>
              <a:solidFill>
                <a:srgbClr val="51484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42" name="Freeform 5997">
                <a:extLst>
                  <a:ext uri="{FF2B5EF4-FFF2-40B4-BE49-F238E27FC236}">
                    <a16:creationId xmlns:a16="http://schemas.microsoft.com/office/drawing/2014/main" id="{454C01A5-EDE7-4AC7-BA51-5A1A026187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4" y="3128"/>
                <a:ext cx="48" cy="51"/>
              </a:xfrm>
              <a:custGeom>
                <a:avLst/>
                <a:gdLst>
                  <a:gd name="T0" fmla="*/ 39 w 46"/>
                  <a:gd name="T1" fmla="*/ 0 h 49"/>
                  <a:gd name="T2" fmla="*/ 0 w 46"/>
                  <a:gd name="T3" fmla="*/ 57 h 49"/>
                  <a:gd name="T4" fmla="*/ 30 w 46"/>
                  <a:gd name="T5" fmla="*/ 43 h 49"/>
                  <a:gd name="T6" fmla="*/ 41 w 46"/>
                  <a:gd name="T7" fmla="*/ 32 h 49"/>
                  <a:gd name="T8" fmla="*/ 54 w 46"/>
                  <a:gd name="T9" fmla="*/ 5 h 49"/>
                  <a:gd name="T10" fmla="*/ 39 w 46"/>
                  <a:gd name="T11" fmla="*/ 0 h 4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6" h="49">
                    <a:moveTo>
                      <a:pt x="33" y="0"/>
                    </a:moveTo>
                    <a:cubicBezTo>
                      <a:pt x="12" y="18"/>
                      <a:pt x="4" y="33"/>
                      <a:pt x="0" y="49"/>
                    </a:cubicBezTo>
                    <a:cubicBezTo>
                      <a:pt x="8" y="45"/>
                      <a:pt x="17" y="40"/>
                      <a:pt x="26" y="36"/>
                    </a:cubicBezTo>
                    <a:cubicBezTo>
                      <a:pt x="29" y="33"/>
                      <a:pt x="31" y="30"/>
                      <a:pt x="34" y="28"/>
                    </a:cubicBezTo>
                    <a:cubicBezTo>
                      <a:pt x="34" y="23"/>
                      <a:pt x="39" y="14"/>
                      <a:pt x="46" y="5"/>
                    </a:cubicBezTo>
                    <a:cubicBezTo>
                      <a:pt x="45" y="2"/>
                      <a:pt x="40" y="1"/>
                      <a:pt x="33" y="0"/>
                    </a:cubicBezTo>
                  </a:path>
                </a:pathLst>
              </a:custGeom>
              <a:solidFill>
                <a:srgbClr val="6D64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43" name="Freeform 5998">
                <a:extLst>
                  <a:ext uri="{FF2B5EF4-FFF2-40B4-BE49-F238E27FC236}">
                    <a16:creationId xmlns:a16="http://schemas.microsoft.com/office/drawing/2014/main" id="{C77FA23A-8525-42B3-9C68-2084184E45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9" y="3133"/>
                <a:ext cx="16" cy="24"/>
              </a:xfrm>
              <a:custGeom>
                <a:avLst/>
                <a:gdLst>
                  <a:gd name="T0" fmla="*/ 16 w 15"/>
                  <a:gd name="T1" fmla="*/ 0 h 23"/>
                  <a:gd name="T2" fmla="*/ 0 w 15"/>
                  <a:gd name="T3" fmla="*/ 27 h 23"/>
                  <a:gd name="T4" fmla="*/ 2 w 15"/>
                  <a:gd name="T5" fmla="*/ 24 h 23"/>
                  <a:gd name="T6" fmla="*/ 16 w 15"/>
                  <a:gd name="T7" fmla="*/ 0 h 2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5" h="23">
                    <a:moveTo>
                      <a:pt x="12" y="0"/>
                    </a:moveTo>
                    <a:cubicBezTo>
                      <a:pt x="5" y="9"/>
                      <a:pt x="0" y="18"/>
                      <a:pt x="0" y="23"/>
                    </a:cubicBezTo>
                    <a:cubicBezTo>
                      <a:pt x="1" y="22"/>
                      <a:pt x="1" y="21"/>
                      <a:pt x="2" y="20"/>
                    </a:cubicBezTo>
                    <a:cubicBezTo>
                      <a:pt x="11" y="11"/>
                      <a:pt x="15" y="4"/>
                      <a:pt x="12" y="0"/>
                    </a:cubicBezTo>
                  </a:path>
                </a:pathLst>
              </a:custGeom>
              <a:solidFill>
                <a:srgbClr val="A19A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44" name="Freeform 5999">
                <a:extLst>
                  <a:ext uri="{FF2B5EF4-FFF2-40B4-BE49-F238E27FC236}">
                    <a16:creationId xmlns:a16="http://schemas.microsoft.com/office/drawing/2014/main" id="{C1AAAD9F-9D47-4F29-AAF7-B5BDCD8646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4" y="3136"/>
                <a:ext cx="136" cy="89"/>
              </a:xfrm>
              <a:custGeom>
                <a:avLst/>
                <a:gdLst>
                  <a:gd name="T0" fmla="*/ 152 w 131"/>
                  <a:gd name="T1" fmla="*/ 0 h 85"/>
                  <a:gd name="T2" fmla="*/ 148 w 131"/>
                  <a:gd name="T3" fmla="*/ 1 h 85"/>
                  <a:gd name="T4" fmla="*/ 108 w 131"/>
                  <a:gd name="T5" fmla="*/ 18 h 85"/>
                  <a:gd name="T6" fmla="*/ 31 w 131"/>
                  <a:gd name="T7" fmla="*/ 63 h 85"/>
                  <a:gd name="T8" fmla="*/ 0 w 131"/>
                  <a:gd name="T9" fmla="*/ 101 h 85"/>
                  <a:gd name="T10" fmla="*/ 0 w 131"/>
                  <a:gd name="T11" fmla="*/ 102 h 85"/>
                  <a:gd name="T12" fmla="*/ 11 w 131"/>
                  <a:gd name="T13" fmla="*/ 101 h 85"/>
                  <a:gd name="T14" fmla="*/ 20 w 131"/>
                  <a:gd name="T15" fmla="*/ 93 h 85"/>
                  <a:gd name="T16" fmla="*/ 55 w 131"/>
                  <a:gd name="T17" fmla="*/ 68 h 85"/>
                  <a:gd name="T18" fmla="*/ 91 w 131"/>
                  <a:gd name="T19" fmla="*/ 42 h 85"/>
                  <a:gd name="T20" fmla="*/ 105 w 131"/>
                  <a:gd name="T21" fmla="*/ 44 h 85"/>
                  <a:gd name="T22" fmla="*/ 142 w 131"/>
                  <a:gd name="T23" fmla="*/ 17 h 85"/>
                  <a:gd name="T24" fmla="*/ 152 w 131"/>
                  <a:gd name="T25" fmla="*/ 0 h 8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31" h="85">
                    <a:moveTo>
                      <a:pt x="131" y="0"/>
                    </a:moveTo>
                    <a:cubicBezTo>
                      <a:pt x="130" y="0"/>
                      <a:pt x="129" y="0"/>
                      <a:pt x="128" y="1"/>
                    </a:cubicBezTo>
                    <a:cubicBezTo>
                      <a:pt x="116" y="5"/>
                      <a:pt x="104" y="10"/>
                      <a:pt x="92" y="14"/>
                    </a:cubicBezTo>
                    <a:cubicBezTo>
                      <a:pt x="72" y="28"/>
                      <a:pt x="50" y="40"/>
                      <a:pt x="27" y="52"/>
                    </a:cubicBezTo>
                    <a:cubicBezTo>
                      <a:pt x="16" y="62"/>
                      <a:pt x="9" y="73"/>
                      <a:pt x="0" y="84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4" y="85"/>
                      <a:pt x="7" y="84"/>
                      <a:pt x="11" y="84"/>
                    </a:cubicBezTo>
                    <a:cubicBezTo>
                      <a:pt x="12" y="81"/>
                      <a:pt x="14" y="79"/>
                      <a:pt x="16" y="77"/>
                    </a:cubicBezTo>
                    <a:cubicBezTo>
                      <a:pt x="24" y="70"/>
                      <a:pt x="35" y="63"/>
                      <a:pt x="47" y="56"/>
                    </a:cubicBezTo>
                    <a:cubicBezTo>
                      <a:pt x="54" y="48"/>
                      <a:pt x="63" y="39"/>
                      <a:pt x="79" y="34"/>
                    </a:cubicBezTo>
                    <a:cubicBezTo>
                      <a:pt x="90" y="36"/>
                      <a:pt x="90" y="36"/>
                      <a:pt x="90" y="36"/>
                    </a:cubicBezTo>
                    <a:cubicBezTo>
                      <a:pt x="103" y="29"/>
                      <a:pt x="115" y="22"/>
                      <a:pt x="122" y="13"/>
                    </a:cubicBezTo>
                    <a:cubicBezTo>
                      <a:pt x="126" y="8"/>
                      <a:pt x="129" y="4"/>
                      <a:pt x="131" y="0"/>
                    </a:cubicBezTo>
                  </a:path>
                </a:pathLst>
              </a:custGeom>
              <a:solidFill>
                <a:srgbClr val="5F565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45" name="Freeform 6000">
                <a:extLst>
                  <a:ext uri="{FF2B5EF4-FFF2-40B4-BE49-F238E27FC236}">
                    <a16:creationId xmlns:a16="http://schemas.microsoft.com/office/drawing/2014/main" id="{3E3A34AB-A79E-4B23-A7DB-2994A70715A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876" y="3128"/>
                <a:ext cx="152" cy="95"/>
              </a:xfrm>
              <a:custGeom>
                <a:avLst/>
                <a:gdLst>
                  <a:gd name="T0" fmla="*/ 40 w 147"/>
                  <a:gd name="T1" fmla="*/ 72 h 92"/>
                  <a:gd name="T2" fmla="*/ 5 w 147"/>
                  <a:gd name="T3" fmla="*/ 97 h 92"/>
                  <a:gd name="T4" fmla="*/ 0 w 147"/>
                  <a:gd name="T5" fmla="*/ 104 h 92"/>
                  <a:gd name="T6" fmla="*/ 8 w 147"/>
                  <a:gd name="T7" fmla="*/ 103 h 92"/>
                  <a:gd name="T8" fmla="*/ 25 w 147"/>
                  <a:gd name="T9" fmla="*/ 93 h 92"/>
                  <a:gd name="T10" fmla="*/ 40 w 147"/>
                  <a:gd name="T11" fmla="*/ 72 h 92"/>
                  <a:gd name="T12" fmla="*/ 162 w 147"/>
                  <a:gd name="T13" fmla="*/ 0 h 92"/>
                  <a:gd name="T14" fmla="*/ 162 w 147"/>
                  <a:gd name="T15" fmla="*/ 0 h 92"/>
                  <a:gd name="T16" fmla="*/ 136 w 147"/>
                  <a:gd name="T17" fmla="*/ 8 h 92"/>
                  <a:gd name="T18" fmla="*/ 127 w 147"/>
                  <a:gd name="T19" fmla="*/ 25 h 92"/>
                  <a:gd name="T20" fmla="*/ 91 w 147"/>
                  <a:gd name="T21" fmla="*/ 50 h 92"/>
                  <a:gd name="T22" fmla="*/ 122 w 147"/>
                  <a:gd name="T23" fmla="*/ 55 h 92"/>
                  <a:gd name="T24" fmla="*/ 95 w 147"/>
                  <a:gd name="T25" fmla="*/ 77 h 92"/>
                  <a:gd name="T26" fmla="*/ 130 w 147"/>
                  <a:gd name="T27" fmla="*/ 57 h 92"/>
                  <a:gd name="T28" fmla="*/ 168 w 147"/>
                  <a:gd name="T29" fmla="*/ 0 h 92"/>
                  <a:gd name="T30" fmla="*/ 162 w 147"/>
                  <a:gd name="T31" fmla="*/ 0 h 92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147" h="92">
                    <a:moveTo>
                      <a:pt x="36" y="64"/>
                    </a:moveTo>
                    <a:cubicBezTo>
                      <a:pt x="24" y="71"/>
                      <a:pt x="13" y="78"/>
                      <a:pt x="5" y="85"/>
                    </a:cubicBezTo>
                    <a:cubicBezTo>
                      <a:pt x="3" y="87"/>
                      <a:pt x="1" y="89"/>
                      <a:pt x="0" y="92"/>
                    </a:cubicBezTo>
                    <a:cubicBezTo>
                      <a:pt x="3" y="91"/>
                      <a:pt x="5" y="91"/>
                      <a:pt x="8" y="91"/>
                    </a:cubicBezTo>
                    <a:cubicBezTo>
                      <a:pt x="13" y="87"/>
                      <a:pt x="17" y="84"/>
                      <a:pt x="21" y="81"/>
                    </a:cubicBezTo>
                    <a:cubicBezTo>
                      <a:pt x="27" y="76"/>
                      <a:pt x="32" y="70"/>
                      <a:pt x="36" y="64"/>
                    </a:cubicBezTo>
                    <a:moveTo>
                      <a:pt x="142" y="0"/>
                    </a:moveTo>
                    <a:cubicBezTo>
                      <a:pt x="142" y="0"/>
                      <a:pt x="142" y="0"/>
                      <a:pt x="142" y="0"/>
                    </a:cubicBezTo>
                    <a:cubicBezTo>
                      <a:pt x="134" y="2"/>
                      <a:pt x="127" y="5"/>
                      <a:pt x="120" y="8"/>
                    </a:cubicBezTo>
                    <a:cubicBezTo>
                      <a:pt x="118" y="12"/>
                      <a:pt x="115" y="16"/>
                      <a:pt x="111" y="21"/>
                    </a:cubicBezTo>
                    <a:cubicBezTo>
                      <a:pt x="104" y="30"/>
                      <a:pt x="92" y="37"/>
                      <a:pt x="79" y="44"/>
                    </a:cubicBezTo>
                    <a:cubicBezTo>
                      <a:pt x="106" y="47"/>
                      <a:pt x="106" y="47"/>
                      <a:pt x="106" y="47"/>
                    </a:cubicBezTo>
                    <a:cubicBezTo>
                      <a:pt x="97" y="53"/>
                      <a:pt x="90" y="60"/>
                      <a:pt x="83" y="69"/>
                    </a:cubicBezTo>
                    <a:cubicBezTo>
                      <a:pt x="92" y="62"/>
                      <a:pt x="102" y="55"/>
                      <a:pt x="114" y="49"/>
                    </a:cubicBezTo>
                    <a:cubicBezTo>
                      <a:pt x="118" y="33"/>
                      <a:pt x="126" y="18"/>
                      <a:pt x="147" y="0"/>
                    </a:cubicBezTo>
                    <a:cubicBezTo>
                      <a:pt x="146" y="0"/>
                      <a:pt x="144" y="0"/>
                      <a:pt x="142" y="0"/>
                    </a:cubicBezTo>
                  </a:path>
                </a:pathLst>
              </a:custGeom>
              <a:solidFill>
                <a:srgbClr val="7970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46" name="Freeform 6001">
                <a:extLst>
                  <a:ext uri="{FF2B5EF4-FFF2-40B4-BE49-F238E27FC236}">
                    <a16:creationId xmlns:a16="http://schemas.microsoft.com/office/drawing/2014/main" id="{E99572A3-A09E-4EC4-A992-AD1B814405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4" y="3223"/>
                <a:ext cx="12" cy="8"/>
              </a:xfrm>
              <a:custGeom>
                <a:avLst/>
                <a:gdLst>
                  <a:gd name="T0" fmla="*/ 15 w 11"/>
                  <a:gd name="T1" fmla="*/ 0 h 7"/>
                  <a:gd name="T2" fmla="*/ 0 w 11"/>
                  <a:gd name="T3" fmla="*/ 1 h 7"/>
                  <a:gd name="T4" fmla="*/ 2 w 11"/>
                  <a:gd name="T5" fmla="*/ 11 h 7"/>
                  <a:gd name="T6" fmla="*/ 11 w 11"/>
                  <a:gd name="T7" fmla="*/ 9 h 7"/>
                  <a:gd name="T8" fmla="*/ 15 w 11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" h="7">
                    <a:moveTo>
                      <a:pt x="11" y="0"/>
                    </a:moveTo>
                    <a:cubicBezTo>
                      <a:pt x="7" y="0"/>
                      <a:pt x="4" y="1"/>
                      <a:pt x="0" y="1"/>
                    </a:cubicBezTo>
                    <a:cubicBezTo>
                      <a:pt x="1" y="3"/>
                      <a:pt x="1" y="5"/>
                      <a:pt x="2" y="7"/>
                    </a:cubicBezTo>
                    <a:cubicBezTo>
                      <a:pt x="4" y="6"/>
                      <a:pt x="5" y="6"/>
                      <a:pt x="7" y="5"/>
                    </a:cubicBezTo>
                    <a:cubicBezTo>
                      <a:pt x="8" y="3"/>
                      <a:pt x="9" y="2"/>
                      <a:pt x="11" y="0"/>
                    </a:cubicBezTo>
                  </a:path>
                </a:pathLst>
              </a:custGeom>
              <a:solidFill>
                <a:srgbClr val="978F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47" name="Freeform 6002">
                <a:extLst>
                  <a:ext uri="{FF2B5EF4-FFF2-40B4-BE49-F238E27FC236}">
                    <a16:creationId xmlns:a16="http://schemas.microsoft.com/office/drawing/2014/main" id="{245CAC66-B724-4A0C-9B30-D01F494B34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2" y="3222"/>
                <a:ext cx="12" cy="7"/>
              </a:xfrm>
              <a:custGeom>
                <a:avLst/>
                <a:gdLst>
                  <a:gd name="T0" fmla="*/ 12 w 12"/>
                  <a:gd name="T1" fmla="*/ 0 h 6"/>
                  <a:gd name="T2" fmla="*/ 4 w 12"/>
                  <a:gd name="T3" fmla="*/ 1 h 6"/>
                  <a:gd name="T4" fmla="*/ 0 w 12"/>
                  <a:gd name="T5" fmla="*/ 11 h 6"/>
                  <a:gd name="T6" fmla="*/ 2 w 12"/>
                  <a:gd name="T7" fmla="*/ 11 h 6"/>
                  <a:gd name="T8" fmla="*/ 12 w 12"/>
                  <a:gd name="T9" fmla="*/ 0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" h="6">
                    <a:moveTo>
                      <a:pt x="12" y="0"/>
                    </a:moveTo>
                    <a:cubicBezTo>
                      <a:pt x="9" y="0"/>
                      <a:pt x="7" y="0"/>
                      <a:pt x="4" y="1"/>
                    </a:cubicBezTo>
                    <a:cubicBezTo>
                      <a:pt x="2" y="3"/>
                      <a:pt x="1" y="4"/>
                      <a:pt x="0" y="6"/>
                    </a:cubicBezTo>
                    <a:cubicBezTo>
                      <a:pt x="1" y="6"/>
                      <a:pt x="1" y="6"/>
                      <a:pt x="2" y="6"/>
                    </a:cubicBezTo>
                    <a:cubicBezTo>
                      <a:pt x="6" y="4"/>
                      <a:pt x="9" y="2"/>
                      <a:pt x="12" y="0"/>
                    </a:cubicBezTo>
                  </a:path>
                </a:pathLst>
              </a:custGeom>
              <a:solidFill>
                <a:srgbClr val="AAA3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48" name="Freeform 6003">
                <a:extLst>
                  <a:ext uri="{FF2B5EF4-FFF2-40B4-BE49-F238E27FC236}">
                    <a16:creationId xmlns:a16="http://schemas.microsoft.com/office/drawing/2014/main" id="{8AFCAACC-896A-4BF5-9A68-174739CE5C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6" y="3229"/>
                <a:ext cx="6" cy="4"/>
              </a:xfrm>
              <a:custGeom>
                <a:avLst/>
                <a:gdLst>
                  <a:gd name="T0" fmla="*/ 10 w 5"/>
                  <a:gd name="T1" fmla="*/ 0 h 4"/>
                  <a:gd name="T2" fmla="*/ 0 w 5"/>
                  <a:gd name="T3" fmla="*/ 2 h 4"/>
                  <a:gd name="T4" fmla="*/ 1 w 5"/>
                  <a:gd name="T5" fmla="*/ 4 h 4"/>
                  <a:gd name="T6" fmla="*/ 8 w 5"/>
                  <a:gd name="T7" fmla="*/ 2 h 4"/>
                  <a:gd name="T8" fmla="*/ 10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5" y="0"/>
                    </a:moveTo>
                    <a:cubicBezTo>
                      <a:pt x="3" y="1"/>
                      <a:pt x="2" y="1"/>
                      <a:pt x="0" y="2"/>
                    </a:cubicBezTo>
                    <a:cubicBezTo>
                      <a:pt x="0" y="2"/>
                      <a:pt x="1" y="3"/>
                      <a:pt x="1" y="4"/>
                    </a:cubicBezTo>
                    <a:cubicBezTo>
                      <a:pt x="2" y="3"/>
                      <a:pt x="3" y="2"/>
                      <a:pt x="4" y="2"/>
                    </a:cubicBezTo>
                    <a:cubicBezTo>
                      <a:pt x="4" y="1"/>
                      <a:pt x="5" y="1"/>
                      <a:pt x="5" y="0"/>
                    </a:cubicBezTo>
                  </a:path>
                </a:pathLst>
              </a:custGeom>
              <a:solidFill>
                <a:srgbClr val="BDB8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49" name="Freeform 6004">
                <a:extLst>
                  <a:ext uri="{FF2B5EF4-FFF2-40B4-BE49-F238E27FC236}">
                    <a16:creationId xmlns:a16="http://schemas.microsoft.com/office/drawing/2014/main" id="{34D3A1F3-C954-40D2-865D-8B2815F5FD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1" y="3229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1 w 3"/>
                  <a:gd name="T3" fmla="*/ 0 h 2"/>
                  <a:gd name="T4" fmla="*/ 0 w 3"/>
                  <a:gd name="T5" fmla="*/ 2 h 2"/>
                  <a:gd name="T6" fmla="*/ 3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2" y="0"/>
                      <a:pt x="2" y="0"/>
                      <a:pt x="1" y="0"/>
                    </a:cubicBezTo>
                    <a:cubicBezTo>
                      <a:pt x="1" y="1"/>
                      <a:pt x="0" y="1"/>
                      <a:pt x="0" y="2"/>
                    </a:cubicBezTo>
                    <a:cubicBezTo>
                      <a:pt x="1" y="1"/>
                      <a:pt x="2" y="1"/>
                      <a:pt x="3" y="0"/>
                    </a:cubicBezTo>
                  </a:path>
                </a:pathLst>
              </a:custGeom>
              <a:solidFill>
                <a:srgbClr val="CAC5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50" name="Freeform 6005">
                <a:extLst>
                  <a:ext uri="{FF2B5EF4-FFF2-40B4-BE49-F238E27FC236}">
                    <a16:creationId xmlns:a16="http://schemas.microsoft.com/office/drawing/2014/main" id="{C33E25EE-BA7D-4DF5-A4C7-EC8CEE2147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0" y="3566"/>
                <a:ext cx="56" cy="44"/>
              </a:xfrm>
              <a:custGeom>
                <a:avLst/>
                <a:gdLst>
                  <a:gd name="T0" fmla="*/ 0 w 54"/>
                  <a:gd name="T1" fmla="*/ 0 h 43"/>
                  <a:gd name="T2" fmla="*/ 62 w 54"/>
                  <a:gd name="T3" fmla="*/ 47 h 43"/>
                  <a:gd name="T4" fmla="*/ 60 w 54"/>
                  <a:gd name="T5" fmla="*/ 38 h 43"/>
                  <a:gd name="T6" fmla="*/ 0 w 54"/>
                  <a:gd name="T7" fmla="*/ 0 h 4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4" h="43">
                    <a:moveTo>
                      <a:pt x="0" y="0"/>
                    </a:moveTo>
                    <a:cubicBezTo>
                      <a:pt x="15" y="15"/>
                      <a:pt x="33" y="29"/>
                      <a:pt x="54" y="43"/>
                    </a:cubicBezTo>
                    <a:cubicBezTo>
                      <a:pt x="52" y="40"/>
                      <a:pt x="52" y="37"/>
                      <a:pt x="52" y="34"/>
                    </a:cubicBezTo>
                    <a:cubicBezTo>
                      <a:pt x="37" y="22"/>
                      <a:pt x="19" y="11"/>
                      <a:pt x="0" y="0"/>
                    </a:cubicBezTo>
                  </a:path>
                </a:pathLst>
              </a:custGeom>
              <a:solidFill>
                <a:srgbClr val="5249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51" name="Freeform 6006">
                <a:extLst>
                  <a:ext uri="{FF2B5EF4-FFF2-40B4-BE49-F238E27FC236}">
                    <a16:creationId xmlns:a16="http://schemas.microsoft.com/office/drawing/2014/main" id="{157ACA53-F50F-481E-B42A-7BEC61BE51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4" y="3601"/>
                <a:ext cx="19" cy="19"/>
              </a:xfrm>
              <a:custGeom>
                <a:avLst/>
                <a:gdLst>
                  <a:gd name="T0" fmla="*/ 0 w 18"/>
                  <a:gd name="T1" fmla="*/ 0 h 18"/>
                  <a:gd name="T2" fmla="*/ 2 w 18"/>
                  <a:gd name="T3" fmla="*/ 13 h 18"/>
                  <a:gd name="T4" fmla="*/ 4 w 18"/>
                  <a:gd name="T5" fmla="*/ 15 h 18"/>
                  <a:gd name="T6" fmla="*/ 22 w 18"/>
                  <a:gd name="T7" fmla="*/ 22 h 18"/>
                  <a:gd name="T8" fmla="*/ 0 w 18"/>
                  <a:gd name="T9" fmla="*/ 0 h 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8" h="18">
                    <a:moveTo>
                      <a:pt x="0" y="0"/>
                    </a:moveTo>
                    <a:cubicBezTo>
                      <a:pt x="0" y="3"/>
                      <a:pt x="0" y="6"/>
                      <a:pt x="2" y="9"/>
                    </a:cubicBezTo>
                    <a:cubicBezTo>
                      <a:pt x="2" y="10"/>
                      <a:pt x="3" y="10"/>
                      <a:pt x="4" y="11"/>
                    </a:cubicBezTo>
                    <a:cubicBezTo>
                      <a:pt x="8" y="13"/>
                      <a:pt x="13" y="15"/>
                      <a:pt x="18" y="18"/>
                    </a:cubicBezTo>
                    <a:cubicBezTo>
                      <a:pt x="14" y="12"/>
                      <a:pt x="7" y="6"/>
                      <a:pt x="0" y="0"/>
                    </a:cubicBezTo>
                  </a:path>
                </a:pathLst>
              </a:custGeom>
              <a:solidFill>
                <a:srgbClr val="8D85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52" name="Freeform 6007">
                <a:extLst>
                  <a:ext uri="{FF2B5EF4-FFF2-40B4-BE49-F238E27FC236}">
                    <a16:creationId xmlns:a16="http://schemas.microsoft.com/office/drawing/2014/main" id="{2D5142E4-460B-4E20-B759-DBC0035A49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8" y="3613"/>
                <a:ext cx="18" cy="10"/>
              </a:xfrm>
              <a:custGeom>
                <a:avLst/>
                <a:gdLst>
                  <a:gd name="T0" fmla="*/ 0 w 17"/>
                  <a:gd name="T1" fmla="*/ 0 h 10"/>
                  <a:gd name="T2" fmla="*/ 21 w 17"/>
                  <a:gd name="T3" fmla="*/ 10 h 10"/>
                  <a:gd name="T4" fmla="*/ 18 w 17"/>
                  <a:gd name="T5" fmla="*/ 7 h 10"/>
                  <a:gd name="T6" fmla="*/ 0 w 17"/>
                  <a:gd name="T7" fmla="*/ 0 h 1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7" h="10">
                    <a:moveTo>
                      <a:pt x="0" y="0"/>
                    </a:moveTo>
                    <a:cubicBezTo>
                      <a:pt x="5" y="3"/>
                      <a:pt x="11" y="7"/>
                      <a:pt x="17" y="10"/>
                    </a:cubicBezTo>
                    <a:cubicBezTo>
                      <a:pt x="16" y="9"/>
                      <a:pt x="15" y="8"/>
                      <a:pt x="14" y="7"/>
                    </a:cubicBezTo>
                    <a:cubicBezTo>
                      <a:pt x="9" y="4"/>
                      <a:pt x="4" y="2"/>
                      <a:pt x="0" y="0"/>
                    </a:cubicBezTo>
                  </a:path>
                </a:pathLst>
              </a:custGeom>
              <a:solidFill>
                <a:srgbClr val="9890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53" name="Freeform 6008">
                <a:extLst>
                  <a:ext uri="{FF2B5EF4-FFF2-40B4-BE49-F238E27FC236}">
                    <a16:creationId xmlns:a16="http://schemas.microsoft.com/office/drawing/2014/main" id="{B410F96F-501B-4537-9947-447A2ABA18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7" y="3546"/>
                <a:ext cx="89" cy="64"/>
              </a:xfrm>
              <a:custGeom>
                <a:avLst/>
                <a:gdLst>
                  <a:gd name="T0" fmla="*/ 0 w 86"/>
                  <a:gd name="T1" fmla="*/ 0 h 62"/>
                  <a:gd name="T2" fmla="*/ 76 w 86"/>
                  <a:gd name="T3" fmla="*/ 60 h 62"/>
                  <a:gd name="T4" fmla="*/ 98 w 86"/>
                  <a:gd name="T5" fmla="*/ 70 h 62"/>
                  <a:gd name="T6" fmla="*/ 98 w 86"/>
                  <a:gd name="T7" fmla="*/ 70 h 62"/>
                  <a:gd name="T8" fmla="*/ 36 w 86"/>
                  <a:gd name="T9" fmla="*/ 23 h 62"/>
                  <a:gd name="T10" fmla="*/ 35 w 86"/>
                  <a:gd name="T11" fmla="*/ 22 h 62"/>
                  <a:gd name="T12" fmla="*/ 34 w 86"/>
                  <a:gd name="T13" fmla="*/ 25 h 62"/>
                  <a:gd name="T14" fmla="*/ 31 w 86"/>
                  <a:gd name="T15" fmla="*/ 20 h 62"/>
                  <a:gd name="T16" fmla="*/ 0 w 86"/>
                  <a:gd name="T17" fmla="*/ 0 h 6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86" h="62">
                    <a:moveTo>
                      <a:pt x="0" y="0"/>
                    </a:moveTo>
                    <a:cubicBezTo>
                      <a:pt x="21" y="18"/>
                      <a:pt x="42" y="36"/>
                      <a:pt x="67" y="52"/>
                    </a:cubicBezTo>
                    <a:cubicBezTo>
                      <a:pt x="73" y="55"/>
                      <a:pt x="79" y="59"/>
                      <a:pt x="86" y="62"/>
                    </a:cubicBezTo>
                    <a:cubicBezTo>
                      <a:pt x="86" y="62"/>
                      <a:pt x="86" y="62"/>
                      <a:pt x="86" y="62"/>
                    </a:cubicBezTo>
                    <a:cubicBezTo>
                      <a:pt x="65" y="48"/>
                      <a:pt x="47" y="34"/>
                      <a:pt x="32" y="19"/>
                    </a:cubicBezTo>
                    <a:cubicBezTo>
                      <a:pt x="32" y="19"/>
                      <a:pt x="32" y="18"/>
                      <a:pt x="31" y="18"/>
                    </a:cubicBezTo>
                    <a:cubicBezTo>
                      <a:pt x="30" y="20"/>
                      <a:pt x="30" y="21"/>
                      <a:pt x="30" y="21"/>
                    </a:cubicBezTo>
                    <a:cubicBezTo>
                      <a:pt x="29" y="19"/>
                      <a:pt x="28" y="17"/>
                      <a:pt x="27" y="16"/>
                    </a:cubicBezTo>
                    <a:cubicBezTo>
                      <a:pt x="17" y="10"/>
                      <a:pt x="8" y="5"/>
                      <a:pt x="0" y="0"/>
                    </a:cubicBezTo>
                  </a:path>
                </a:pathLst>
              </a:custGeom>
              <a:solidFill>
                <a:srgbClr val="6057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54" name="Freeform 6009">
                <a:extLst>
                  <a:ext uri="{FF2B5EF4-FFF2-40B4-BE49-F238E27FC236}">
                    <a16:creationId xmlns:a16="http://schemas.microsoft.com/office/drawing/2014/main" id="{DCC0B630-6704-4A3F-9FC2-7610473971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5" y="3563"/>
                <a:ext cx="4" cy="5"/>
              </a:xfrm>
              <a:custGeom>
                <a:avLst/>
                <a:gdLst>
                  <a:gd name="T0" fmla="*/ 0 w 4"/>
                  <a:gd name="T1" fmla="*/ 0 h 5"/>
                  <a:gd name="T2" fmla="*/ 3 w 4"/>
                  <a:gd name="T3" fmla="*/ 5 h 5"/>
                  <a:gd name="T4" fmla="*/ 4 w 4"/>
                  <a:gd name="T5" fmla="*/ 2 h 5"/>
                  <a:gd name="T6" fmla="*/ 0 w 4"/>
                  <a:gd name="T7" fmla="*/ 0 h 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5">
                    <a:moveTo>
                      <a:pt x="0" y="0"/>
                    </a:moveTo>
                    <a:cubicBezTo>
                      <a:pt x="1" y="1"/>
                      <a:pt x="2" y="3"/>
                      <a:pt x="3" y="5"/>
                    </a:cubicBezTo>
                    <a:cubicBezTo>
                      <a:pt x="3" y="5"/>
                      <a:pt x="3" y="4"/>
                      <a:pt x="4" y="2"/>
                    </a:cubicBezTo>
                    <a:cubicBezTo>
                      <a:pt x="3" y="1"/>
                      <a:pt x="1" y="0"/>
                      <a:pt x="0" y="0"/>
                    </a:cubicBezTo>
                  </a:path>
                </a:pathLst>
              </a:custGeom>
              <a:solidFill>
                <a:srgbClr val="9890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55" name="Freeform 6010">
                <a:extLst>
                  <a:ext uri="{FF2B5EF4-FFF2-40B4-BE49-F238E27FC236}">
                    <a16:creationId xmlns:a16="http://schemas.microsoft.com/office/drawing/2014/main" id="{4B4993BB-C49C-4B68-B1F3-38CA9B631B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6" y="3610"/>
                <a:ext cx="2" cy="3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0 h 2"/>
                  <a:gd name="T4" fmla="*/ 2 w 2"/>
                  <a:gd name="T5" fmla="*/ 12 h 2"/>
                  <a:gd name="T6" fmla="*/ 0 w 2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2" y="2"/>
                    </a:cubicBezTo>
                    <a:cubicBezTo>
                      <a:pt x="1" y="1"/>
                      <a:pt x="0" y="1"/>
                      <a:pt x="0" y="0"/>
                    </a:cubicBezTo>
                  </a:path>
                </a:pathLst>
              </a:custGeom>
              <a:solidFill>
                <a:srgbClr val="9890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56" name="Freeform 6011">
                <a:extLst>
                  <a:ext uri="{FF2B5EF4-FFF2-40B4-BE49-F238E27FC236}">
                    <a16:creationId xmlns:a16="http://schemas.microsoft.com/office/drawing/2014/main" id="{C158AD68-3CF0-46AF-A12D-4A687BB0B7F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951" y="3313"/>
                <a:ext cx="86" cy="151"/>
              </a:xfrm>
              <a:custGeom>
                <a:avLst/>
                <a:gdLst>
                  <a:gd name="T0" fmla="*/ 72 w 82"/>
                  <a:gd name="T1" fmla="*/ 131 h 146"/>
                  <a:gd name="T2" fmla="*/ 77 w 82"/>
                  <a:gd name="T3" fmla="*/ 145 h 146"/>
                  <a:gd name="T4" fmla="*/ 99 w 82"/>
                  <a:gd name="T5" fmla="*/ 167 h 146"/>
                  <a:gd name="T6" fmla="*/ 82 w 82"/>
                  <a:gd name="T7" fmla="*/ 140 h 146"/>
                  <a:gd name="T8" fmla="*/ 72 w 82"/>
                  <a:gd name="T9" fmla="*/ 131 h 146"/>
                  <a:gd name="T10" fmla="*/ 0 w 82"/>
                  <a:gd name="T11" fmla="*/ 0 h 146"/>
                  <a:gd name="T12" fmla="*/ 1 w 82"/>
                  <a:gd name="T13" fmla="*/ 4 h 146"/>
                  <a:gd name="T14" fmla="*/ 39 w 82"/>
                  <a:gd name="T15" fmla="*/ 94 h 146"/>
                  <a:gd name="T16" fmla="*/ 53 w 82"/>
                  <a:gd name="T17" fmla="*/ 107 h 146"/>
                  <a:gd name="T18" fmla="*/ 1 w 82"/>
                  <a:gd name="T19" fmla="*/ 1 h 146"/>
                  <a:gd name="T20" fmla="*/ 0 w 82"/>
                  <a:gd name="T21" fmla="*/ 0 h 14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82" h="146">
                    <a:moveTo>
                      <a:pt x="60" y="115"/>
                    </a:moveTo>
                    <a:cubicBezTo>
                      <a:pt x="63" y="119"/>
                      <a:pt x="64" y="123"/>
                      <a:pt x="64" y="127"/>
                    </a:cubicBezTo>
                    <a:cubicBezTo>
                      <a:pt x="70" y="134"/>
                      <a:pt x="76" y="140"/>
                      <a:pt x="82" y="146"/>
                    </a:cubicBezTo>
                    <a:cubicBezTo>
                      <a:pt x="76" y="138"/>
                      <a:pt x="71" y="131"/>
                      <a:pt x="68" y="123"/>
                    </a:cubicBezTo>
                    <a:cubicBezTo>
                      <a:pt x="65" y="120"/>
                      <a:pt x="63" y="117"/>
                      <a:pt x="60" y="115"/>
                    </a:cubicBezTo>
                    <a:moveTo>
                      <a:pt x="0" y="0"/>
                    </a:moveTo>
                    <a:cubicBezTo>
                      <a:pt x="0" y="1"/>
                      <a:pt x="0" y="2"/>
                      <a:pt x="1" y="4"/>
                    </a:cubicBezTo>
                    <a:cubicBezTo>
                      <a:pt x="3" y="29"/>
                      <a:pt x="14" y="56"/>
                      <a:pt x="31" y="82"/>
                    </a:cubicBezTo>
                    <a:cubicBezTo>
                      <a:pt x="36" y="86"/>
                      <a:pt x="40" y="90"/>
                      <a:pt x="45" y="94"/>
                    </a:cubicBezTo>
                    <a:cubicBezTo>
                      <a:pt x="22" y="64"/>
                      <a:pt x="5" y="32"/>
                      <a:pt x="1" y="1"/>
                    </a:cubicBezTo>
                    <a:cubicBezTo>
                      <a:pt x="1" y="1"/>
                      <a:pt x="0" y="0"/>
                      <a:pt x="0" y="0"/>
                    </a:cubicBezTo>
                  </a:path>
                </a:pathLst>
              </a:custGeom>
              <a:solidFill>
                <a:srgbClr val="9890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57" name="Freeform 6012">
                <a:extLst>
                  <a:ext uri="{FF2B5EF4-FFF2-40B4-BE49-F238E27FC236}">
                    <a16:creationId xmlns:a16="http://schemas.microsoft.com/office/drawing/2014/main" id="{DA17B035-B99E-4760-911B-CA96C37DFA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4" y="3398"/>
                <a:ext cx="34" cy="46"/>
              </a:xfrm>
              <a:custGeom>
                <a:avLst/>
                <a:gdLst>
                  <a:gd name="T0" fmla="*/ 0 w 33"/>
                  <a:gd name="T1" fmla="*/ 0 h 45"/>
                  <a:gd name="T2" fmla="*/ 37 w 33"/>
                  <a:gd name="T3" fmla="*/ 49 h 45"/>
                  <a:gd name="T4" fmla="*/ 33 w 33"/>
                  <a:gd name="T5" fmla="*/ 37 h 45"/>
                  <a:gd name="T6" fmla="*/ 14 w 33"/>
                  <a:gd name="T7" fmla="*/ 12 h 45"/>
                  <a:gd name="T8" fmla="*/ 0 w 33"/>
                  <a:gd name="T9" fmla="*/ 0 h 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3" h="45">
                    <a:moveTo>
                      <a:pt x="0" y="0"/>
                    </a:moveTo>
                    <a:cubicBezTo>
                      <a:pt x="10" y="15"/>
                      <a:pt x="21" y="31"/>
                      <a:pt x="33" y="45"/>
                    </a:cubicBezTo>
                    <a:cubicBezTo>
                      <a:pt x="33" y="41"/>
                      <a:pt x="32" y="37"/>
                      <a:pt x="29" y="33"/>
                    </a:cubicBezTo>
                    <a:cubicBezTo>
                      <a:pt x="24" y="26"/>
                      <a:pt x="19" y="19"/>
                      <a:pt x="14" y="12"/>
                    </a:cubicBezTo>
                    <a:cubicBezTo>
                      <a:pt x="9" y="8"/>
                      <a:pt x="5" y="4"/>
                      <a:pt x="0" y="0"/>
                    </a:cubicBezTo>
                  </a:path>
                </a:pathLst>
              </a:custGeom>
              <a:solidFill>
                <a:srgbClr val="BEB9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58" name="Freeform 6013">
                <a:extLst>
                  <a:ext uri="{FF2B5EF4-FFF2-40B4-BE49-F238E27FC236}">
                    <a16:creationId xmlns:a16="http://schemas.microsoft.com/office/drawing/2014/main" id="{05C427C3-7BDE-4AF5-9275-E79F5A2879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9" y="3222"/>
                <a:ext cx="9" cy="4"/>
              </a:xfrm>
              <a:custGeom>
                <a:avLst/>
                <a:gdLst>
                  <a:gd name="T0" fmla="*/ 9 w 9"/>
                  <a:gd name="T1" fmla="*/ 0 h 3"/>
                  <a:gd name="T2" fmla="*/ 0 w 9"/>
                  <a:gd name="T3" fmla="*/ 7 h 3"/>
                  <a:gd name="T4" fmla="*/ 7 w 9"/>
                  <a:gd name="T5" fmla="*/ 9 h 3"/>
                  <a:gd name="T6" fmla="*/ 9 w 9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" h="3">
                    <a:moveTo>
                      <a:pt x="9" y="0"/>
                    </a:moveTo>
                    <a:cubicBezTo>
                      <a:pt x="6" y="1"/>
                      <a:pt x="3" y="1"/>
                      <a:pt x="0" y="2"/>
                    </a:cubicBezTo>
                    <a:cubicBezTo>
                      <a:pt x="3" y="2"/>
                      <a:pt x="5" y="2"/>
                      <a:pt x="7" y="3"/>
                    </a:cubicBezTo>
                    <a:cubicBezTo>
                      <a:pt x="8" y="2"/>
                      <a:pt x="8" y="1"/>
                      <a:pt x="9" y="0"/>
                    </a:cubicBezTo>
                  </a:path>
                </a:pathLst>
              </a:custGeom>
              <a:solidFill>
                <a:srgbClr val="C4BF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59" name="Freeform 6014">
                <a:extLst>
                  <a:ext uri="{FF2B5EF4-FFF2-40B4-BE49-F238E27FC236}">
                    <a16:creationId xmlns:a16="http://schemas.microsoft.com/office/drawing/2014/main" id="{1289BFB4-A406-47EA-A164-DCA28A008F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0" y="3259"/>
                <a:ext cx="6" cy="21"/>
              </a:xfrm>
              <a:custGeom>
                <a:avLst/>
                <a:gdLst>
                  <a:gd name="T0" fmla="*/ 6 w 6"/>
                  <a:gd name="T1" fmla="*/ 0 h 20"/>
                  <a:gd name="T2" fmla="*/ 6 w 6"/>
                  <a:gd name="T3" fmla="*/ 23 h 20"/>
                  <a:gd name="T4" fmla="*/ 6 w 6"/>
                  <a:gd name="T5" fmla="*/ 24 h 20"/>
                  <a:gd name="T6" fmla="*/ 6 w 6"/>
                  <a:gd name="T7" fmla="*/ 0 h 2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" h="20">
                    <a:moveTo>
                      <a:pt x="6" y="0"/>
                    </a:moveTo>
                    <a:cubicBezTo>
                      <a:pt x="2" y="5"/>
                      <a:pt x="0" y="12"/>
                      <a:pt x="6" y="19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5" y="14"/>
                      <a:pt x="5" y="7"/>
                      <a:pt x="6" y="0"/>
                    </a:cubicBezTo>
                  </a:path>
                </a:pathLst>
              </a:custGeom>
              <a:solidFill>
                <a:srgbClr val="6D64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60" name="Freeform 6015">
                <a:extLst>
                  <a:ext uri="{FF2B5EF4-FFF2-40B4-BE49-F238E27FC236}">
                    <a16:creationId xmlns:a16="http://schemas.microsoft.com/office/drawing/2014/main" id="{52050B9D-01A8-4373-8B92-45EF144B22F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937" y="3459"/>
                <a:ext cx="275" cy="181"/>
              </a:xfrm>
              <a:custGeom>
                <a:avLst/>
                <a:gdLst>
                  <a:gd name="T0" fmla="*/ 181 w 265"/>
                  <a:gd name="T1" fmla="*/ 141 h 174"/>
                  <a:gd name="T2" fmla="*/ 307 w 265"/>
                  <a:gd name="T3" fmla="*/ 204 h 174"/>
                  <a:gd name="T4" fmla="*/ 239 w 265"/>
                  <a:gd name="T5" fmla="*/ 176 h 174"/>
                  <a:gd name="T6" fmla="*/ 181 w 265"/>
                  <a:gd name="T7" fmla="*/ 141 h 174"/>
                  <a:gd name="T8" fmla="*/ 0 w 265"/>
                  <a:gd name="T9" fmla="*/ 0 h 174"/>
                  <a:gd name="T10" fmla="*/ 5 w 265"/>
                  <a:gd name="T11" fmla="*/ 3 h 174"/>
                  <a:gd name="T12" fmla="*/ 0 w 265"/>
                  <a:gd name="T13" fmla="*/ 0 h 17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65" h="174">
                    <a:moveTo>
                      <a:pt x="156" y="121"/>
                    </a:moveTo>
                    <a:cubicBezTo>
                      <a:pt x="187" y="144"/>
                      <a:pt x="223" y="165"/>
                      <a:pt x="265" y="174"/>
                    </a:cubicBezTo>
                    <a:cubicBezTo>
                      <a:pt x="243" y="167"/>
                      <a:pt x="223" y="159"/>
                      <a:pt x="206" y="150"/>
                    </a:cubicBezTo>
                    <a:cubicBezTo>
                      <a:pt x="188" y="141"/>
                      <a:pt x="176" y="129"/>
                      <a:pt x="156" y="121"/>
                    </a:cubicBezTo>
                    <a:moveTo>
                      <a:pt x="0" y="0"/>
                    </a:moveTo>
                    <a:cubicBezTo>
                      <a:pt x="1" y="1"/>
                      <a:pt x="3" y="2"/>
                      <a:pt x="5" y="3"/>
                    </a:cubicBezTo>
                    <a:cubicBezTo>
                      <a:pt x="3" y="2"/>
                      <a:pt x="1" y="1"/>
                      <a:pt x="0" y="0"/>
                    </a:cubicBezTo>
                  </a:path>
                </a:pathLst>
              </a:custGeom>
              <a:solidFill>
                <a:srgbClr val="51484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61" name="Freeform 6016">
                <a:extLst>
                  <a:ext uri="{FF2B5EF4-FFF2-40B4-BE49-F238E27FC236}">
                    <a16:creationId xmlns:a16="http://schemas.microsoft.com/office/drawing/2014/main" id="{D5492B9C-D09A-49D2-8BB6-4465F2138B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6" y="3446"/>
                <a:ext cx="325" cy="194"/>
              </a:xfrm>
              <a:custGeom>
                <a:avLst/>
                <a:gdLst>
                  <a:gd name="T0" fmla="*/ 0 w 313"/>
                  <a:gd name="T1" fmla="*/ 0 h 187"/>
                  <a:gd name="T2" fmla="*/ 24 w 313"/>
                  <a:gd name="T3" fmla="*/ 13 h 187"/>
                  <a:gd name="T4" fmla="*/ 29 w 313"/>
                  <a:gd name="T5" fmla="*/ 20 h 187"/>
                  <a:gd name="T6" fmla="*/ 87 w 313"/>
                  <a:gd name="T7" fmla="*/ 55 h 187"/>
                  <a:gd name="T8" fmla="*/ 205 w 313"/>
                  <a:gd name="T9" fmla="*/ 155 h 187"/>
                  <a:gd name="T10" fmla="*/ 263 w 313"/>
                  <a:gd name="T11" fmla="*/ 189 h 187"/>
                  <a:gd name="T12" fmla="*/ 331 w 313"/>
                  <a:gd name="T13" fmla="*/ 217 h 187"/>
                  <a:gd name="T14" fmla="*/ 336 w 313"/>
                  <a:gd name="T15" fmla="*/ 217 h 187"/>
                  <a:gd name="T16" fmla="*/ 273 w 313"/>
                  <a:gd name="T17" fmla="*/ 183 h 187"/>
                  <a:gd name="T18" fmla="*/ 292 w 313"/>
                  <a:gd name="T19" fmla="*/ 193 h 187"/>
                  <a:gd name="T20" fmla="*/ 338 w 313"/>
                  <a:gd name="T21" fmla="*/ 207 h 187"/>
                  <a:gd name="T22" fmla="*/ 363 w 313"/>
                  <a:gd name="T23" fmla="*/ 211 h 187"/>
                  <a:gd name="T24" fmla="*/ 363 w 313"/>
                  <a:gd name="T25" fmla="*/ 210 h 187"/>
                  <a:gd name="T26" fmla="*/ 336 w 313"/>
                  <a:gd name="T27" fmla="*/ 184 h 187"/>
                  <a:gd name="T28" fmla="*/ 314 w 313"/>
                  <a:gd name="T29" fmla="*/ 173 h 187"/>
                  <a:gd name="T30" fmla="*/ 236 w 313"/>
                  <a:gd name="T31" fmla="*/ 113 h 187"/>
                  <a:gd name="T32" fmla="*/ 208 w 313"/>
                  <a:gd name="T33" fmla="*/ 93 h 187"/>
                  <a:gd name="T34" fmla="*/ 162 w 313"/>
                  <a:gd name="T35" fmla="*/ 53 h 187"/>
                  <a:gd name="T36" fmla="*/ 145 w 313"/>
                  <a:gd name="T37" fmla="*/ 56 h 187"/>
                  <a:gd name="T38" fmla="*/ 70 w 313"/>
                  <a:gd name="T39" fmla="*/ 34 h 187"/>
                  <a:gd name="T40" fmla="*/ 8 w 313"/>
                  <a:gd name="T41" fmla="*/ 3 h 187"/>
                  <a:gd name="T42" fmla="*/ 0 w 313"/>
                  <a:gd name="T43" fmla="*/ 0 h 187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313" h="187">
                    <a:moveTo>
                      <a:pt x="0" y="0"/>
                    </a:moveTo>
                    <a:cubicBezTo>
                      <a:pt x="6" y="5"/>
                      <a:pt x="13" y="9"/>
                      <a:pt x="20" y="13"/>
                    </a:cubicBezTo>
                    <a:cubicBezTo>
                      <a:pt x="21" y="14"/>
                      <a:pt x="23" y="15"/>
                      <a:pt x="25" y="16"/>
                    </a:cubicBezTo>
                    <a:cubicBezTo>
                      <a:pt x="42" y="26"/>
                      <a:pt x="60" y="36"/>
                      <a:pt x="75" y="47"/>
                    </a:cubicBezTo>
                    <a:cubicBezTo>
                      <a:pt x="104" y="68"/>
                      <a:pt x="136" y="104"/>
                      <a:pt x="176" y="134"/>
                    </a:cubicBezTo>
                    <a:cubicBezTo>
                      <a:pt x="196" y="142"/>
                      <a:pt x="208" y="154"/>
                      <a:pt x="226" y="163"/>
                    </a:cubicBezTo>
                    <a:cubicBezTo>
                      <a:pt x="243" y="172"/>
                      <a:pt x="263" y="180"/>
                      <a:pt x="285" y="187"/>
                    </a:cubicBezTo>
                    <a:cubicBezTo>
                      <a:pt x="286" y="187"/>
                      <a:pt x="287" y="187"/>
                      <a:pt x="289" y="187"/>
                    </a:cubicBezTo>
                    <a:cubicBezTo>
                      <a:pt x="271" y="177"/>
                      <a:pt x="253" y="167"/>
                      <a:pt x="235" y="158"/>
                    </a:cubicBezTo>
                    <a:cubicBezTo>
                      <a:pt x="251" y="167"/>
                      <a:pt x="251" y="167"/>
                      <a:pt x="251" y="167"/>
                    </a:cubicBezTo>
                    <a:cubicBezTo>
                      <a:pt x="266" y="170"/>
                      <a:pt x="277" y="175"/>
                      <a:pt x="291" y="179"/>
                    </a:cubicBezTo>
                    <a:cubicBezTo>
                      <a:pt x="298" y="181"/>
                      <a:pt x="306" y="182"/>
                      <a:pt x="313" y="182"/>
                    </a:cubicBezTo>
                    <a:cubicBezTo>
                      <a:pt x="313" y="182"/>
                      <a:pt x="313" y="181"/>
                      <a:pt x="313" y="181"/>
                    </a:cubicBezTo>
                    <a:cubicBezTo>
                      <a:pt x="304" y="175"/>
                      <a:pt x="293" y="169"/>
                      <a:pt x="289" y="159"/>
                    </a:cubicBezTo>
                    <a:cubicBezTo>
                      <a:pt x="282" y="156"/>
                      <a:pt x="276" y="152"/>
                      <a:pt x="270" y="149"/>
                    </a:cubicBezTo>
                    <a:cubicBezTo>
                      <a:pt x="245" y="133"/>
                      <a:pt x="224" y="115"/>
                      <a:pt x="203" y="97"/>
                    </a:cubicBezTo>
                    <a:cubicBezTo>
                      <a:pt x="194" y="91"/>
                      <a:pt x="186" y="86"/>
                      <a:pt x="179" y="81"/>
                    </a:cubicBezTo>
                    <a:cubicBezTo>
                      <a:pt x="165" y="70"/>
                      <a:pt x="151" y="58"/>
                      <a:pt x="139" y="45"/>
                    </a:cubicBezTo>
                    <a:cubicBezTo>
                      <a:pt x="135" y="47"/>
                      <a:pt x="130" y="48"/>
                      <a:pt x="125" y="48"/>
                    </a:cubicBezTo>
                    <a:cubicBezTo>
                      <a:pt x="106" y="48"/>
                      <a:pt x="77" y="38"/>
                      <a:pt x="61" y="30"/>
                    </a:cubicBezTo>
                    <a:cubicBezTo>
                      <a:pt x="44" y="22"/>
                      <a:pt x="27" y="11"/>
                      <a:pt x="8" y="3"/>
                    </a:cubicBezTo>
                    <a:cubicBezTo>
                      <a:pt x="6" y="2"/>
                      <a:pt x="3" y="1"/>
                      <a:pt x="0" y="0"/>
                    </a:cubicBezTo>
                  </a:path>
                </a:pathLst>
              </a:custGeom>
              <a:solidFill>
                <a:srgbClr val="6D64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62" name="Freeform 6017">
                <a:extLst>
                  <a:ext uri="{FF2B5EF4-FFF2-40B4-BE49-F238E27FC236}">
                    <a16:creationId xmlns:a16="http://schemas.microsoft.com/office/drawing/2014/main" id="{DAF70131-3C43-44F8-AE60-F5DCE1DE0A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6" y="3610"/>
                <a:ext cx="25" cy="23"/>
              </a:xfrm>
              <a:custGeom>
                <a:avLst/>
                <a:gdLst>
                  <a:gd name="T0" fmla="*/ 0 w 24"/>
                  <a:gd name="T1" fmla="*/ 0 h 22"/>
                  <a:gd name="T2" fmla="*/ 28 w 24"/>
                  <a:gd name="T3" fmla="*/ 26 h 22"/>
                  <a:gd name="T4" fmla="*/ 23 w 24"/>
                  <a:gd name="T5" fmla="*/ 16 h 22"/>
                  <a:gd name="T6" fmla="*/ 2 w 24"/>
                  <a:gd name="T7" fmla="*/ 2 h 22"/>
                  <a:gd name="T8" fmla="*/ 0 w 24"/>
                  <a:gd name="T9" fmla="*/ 0 h 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4" h="22">
                    <a:moveTo>
                      <a:pt x="0" y="0"/>
                    </a:moveTo>
                    <a:cubicBezTo>
                      <a:pt x="4" y="10"/>
                      <a:pt x="15" y="16"/>
                      <a:pt x="24" y="22"/>
                    </a:cubicBezTo>
                    <a:cubicBezTo>
                      <a:pt x="22" y="19"/>
                      <a:pt x="21" y="16"/>
                      <a:pt x="19" y="12"/>
                    </a:cubicBezTo>
                    <a:cubicBezTo>
                      <a:pt x="13" y="9"/>
                      <a:pt x="7" y="5"/>
                      <a:pt x="2" y="2"/>
                    </a:cubicBezTo>
                    <a:cubicBezTo>
                      <a:pt x="1" y="1"/>
                      <a:pt x="0" y="1"/>
                      <a:pt x="0" y="0"/>
                    </a:cubicBezTo>
                  </a:path>
                </a:pathLst>
              </a:custGeom>
              <a:solidFill>
                <a:srgbClr val="A19A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63" name="Freeform 6018">
                <a:extLst>
                  <a:ext uri="{FF2B5EF4-FFF2-40B4-BE49-F238E27FC236}">
                    <a16:creationId xmlns:a16="http://schemas.microsoft.com/office/drawing/2014/main" id="{EE17E2EF-DBD2-4ABC-80C0-FE31CEFEB2E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791" y="3239"/>
                <a:ext cx="269" cy="256"/>
              </a:xfrm>
              <a:custGeom>
                <a:avLst/>
                <a:gdLst>
                  <a:gd name="T0" fmla="*/ 169 w 260"/>
                  <a:gd name="T1" fmla="*/ 160 h 247"/>
                  <a:gd name="T2" fmla="*/ 191 w 260"/>
                  <a:gd name="T3" fmla="*/ 183 h 247"/>
                  <a:gd name="T4" fmla="*/ 169 w 260"/>
                  <a:gd name="T5" fmla="*/ 160 h 247"/>
                  <a:gd name="T6" fmla="*/ 101 w 260"/>
                  <a:gd name="T7" fmla="*/ 125 h 247"/>
                  <a:gd name="T8" fmla="*/ 99 w 260"/>
                  <a:gd name="T9" fmla="*/ 125 h 247"/>
                  <a:gd name="T10" fmla="*/ 61 w 260"/>
                  <a:gd name="T11" fmla="*/ 154 h 247"/>
                  <a:gd name="T12" fmla="*/ 121 w 260"/>
                  <a:gd name="T13" fmla="*/ 217 h 247"/>
                  <a:gd name="T14" fmla="*/ 138 w 260"/>
                  <a:gd name="T15" fmla="*/ 230 h 247"/>
                  <a:gd name="T16" fmla="*/ 148 w 260"/>
                  <a:gd name="T17" fmla="*/ 233 h 247"/>
                  <a:gd name="T18" fmla="*/ 209 w 260"/>
                  <a:gd name="T19" fmla="*/ 264 h 247"/>
                  <a:gd name="T20" fmla="*/ 282 w 260"/>
                  <a:gd name="T21" fmla="*/ 285 h 247"/>
                  <a:gd name="T22" fmla="*/ 298 w 260"/>
                  <a:gd name="T23" fmla="*/ 282 h 247"/>
                  <a:gd name="T24" fmla="*/ 271 w 260"/>
                  <a:gd name="T25" fmla="*/ 250 h 247"/>
                  <a:gd name="T26" fmla="*/ 251 w 260"/>
                  <a:gd name="T27" fmla="*/ 228 h 247"/>
                  <a:gd name="T28" fmla="*/ 244 w 260"/>
                  <a:gd name="T29" fmla="*/ 254 h 247"/>
                  <a:gd name="T30" fmla="*/ 206 w 260"/>
                  <a:gd name="T31" fmla="*/ 201 h 247"/>
                  <a:gd name="T32" fmla="*/ 198 w 260"/>
                  <a:gd name="T33" fmla="*/ 191 h 247"/>
                  <a:gd name="T34" fmla="*/ 107 w 260"/>
                  <a:gd name="T35" fmla="*/ 125 h 247"/>
                  <a:gd name="T36" fmla="*/ 101 w 260"/>
                  <a:gd name="T37" fmla="*/ 125 h 247"/>
                  <a:gd name="T38" fmla="*/ 29 w 260"/>
                  <a:gd name="T39" fmla="*/ 72 h 247"/>
                  <a:gd name="T40" fmla="*/ 10 w 260"/>
                  <a:gd name="T41" fmla="*/ 73 h 247"/>
                  <a:gd name="T42" fmla="*/ 0 w 260"/>
                  <a:gd name="T43" fmla="*/ 75 h 247"/>
                  <a:gd name="T44" fmla="*/ 52 w 260"/>
                  <a:gd name="T45" fmla="*/ 145 h 247"/>
                  <a:gd name="T46" fmla="*/ 91 w 260"/>
                  <a:gd name="T47" fmla="*/ 110 h 247"/>
                  <a:gd name="T48" fmla="*/ 58 w 260"/>
                  <a:gd name="T49" fmla="*/ 88 h 247"/>
                  <a:gd name="T50" fmla="*/ 29 w 260"/>
                  <a:gd name="T51" fmla="*/ 72 h 247"/>
                  <a:gd name="T52" fmla="*/ 59 w 260"/>
                  <a:gd name="T53" fmla="*/ 72 h 247"/>
                  <a:gd name="T54" fmla="*/ 103 w 260"/>
                  <a:gd name="T55" fmla="*/ 105 h 247"/>
                  <a:gd name="T56" fmla="*/ 62 w 260"/>
                  <a:gd name="T57" fmla="*/ 72 h 247"/>
                  <a:gd name="T58" fmla="*/ 59 w 260"/>
                  <a:gd name="T59" fmla="*/ 72 h 247"/>
                  <a:gd name="T60" fmla="*/ 163 w 260"/>
                  <a:gd name="T61" fmla="*/ 7 h 247"/>
                  <a:gd name="T62" fmla="*/ 153 w 260"/>
                  <a:gd name="T63" fmla="*/ 21 h 247"/>
                  <a:gd name="T64" fmla="*/ 103 w 260"/>
                  <a:gd name="T65" fmla="*/ 70 h 247"/>
                  <a:gd name="T66" fmla="*/ 127 w 260"/>
                  <a:gd name="T67" fmla="*/ 110 h 247"/>
                  <a:gd name="T68" fmla="*/ 184 w 260"/>
                  <a:gd name="T69" fmla="*/ 152 h 247"/>
                  <a:gd name="T70" fmla="*/ 213 w 260"/>
                  <a:gd name="T71" fmla="*/ 177 h 247"/>
                  <a:gd name="T72" fmla="*/ 179 w 260"/>
                  <a:gd name="T73" fmla="*/ 87 h 247"/>
                  <a:gd name="T74" fmla="*/ 178 w 260"/>
                  <a:gd name="T75" fmla="*/ 83 h 247"/>
                  <a:gd name="T76" fmla="*/ 162 w 260"/>
                  <a:gd name="T77" fmla="*/ 55 h 247"/>
                  <a:gd name="T78" fmla="*/ 160 w 260"/>
                  <a:gd name="T79" fmla="*/ 44 h 247"/>
                  <a:gd name="T80" fmla="*/ 160 w 260"/>
                  <a:gd name="T81" fmla="*/ 42 h 247"/>
                  <a:gd name="T82" fmla="*/ 160 w 260"/>
                  <a:gd name="T83" fmla="*/ 23 h 247"/>
                  <a:gd name="T84" fmla="*/ 163 w 260"/>
                  <a:gd name="T85" fmla="*/ 7 h 247"/>
                  <a:gd name="T86" fmla="*/ 146 w 260"/>
                  <a:gd name="T87" fmla="*/ 0 h 247"/>
                  <a:gd name="T88" fmla="*/ 141 w 260"/>
                  <a:gd name="T89" fmla="*/ 4 h 247"/>
                  <a:gd name="T90" fmla="*/ 146 w 260"/>
                  <a:gd name="T91" fmla="*/ 0 h 247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260" h="247">
                    <a:moveTo>
                      <a:pt x="148" y="139"/>
                    </a:moveTo>
                    <a:cubicBezTo>
                      <a:pt x="155" y="146"/>
                      <a:pt x="161" y="152"/>
                      <a:pt x="167" y="159"/>
                    </a:cubicBezTo>
                    <a:cubicBezTo>
                      <a:pt x="162" y="151"/>
                      <a:pt x="156" y="144"/>
                      <a:pt x="148" y="139"/>
                    </a:cubicBezTo>
                    <a:moveTo>
                      <a:pt x="89" y="109"/>
                    </a:moveTo>
                    <a:cubicBezTo>
                      <a:pt x="88" y="109"/>
                      <a:pt x="88" y="109"/>
                      <a:pt x="87" y="109"/>
                    </a:cubicBezTo>
                    <a:cubicBezTo>
                      <a:pt x="75" y="109"/>
                      <a:pt x="62" y="121"/>
                      <a:pt x="53" y="134"/>
                    </a:cubicBezTo>
                    <a:cubicBezTo>
                      <a:pt x="72" y="151"/>
                      <a:pt x="85" y="170"/>
                      <a:pt x="105" y="188"/>
                    </a:cubicBezTo>
                    <a:cubicBezTo>
                      <a:pt x="110" y="192"/>
                      <a:pt x="115" y="196"/>
                      <a:pt x="121" y="199"/>
                    </a:cubicBezTo>
                    <a:cubicBezTo>
                      <a:pt x="124" y="200"/>
                      <a:pt x="127" y="201"/>
                      <a:pt x="129" y="202"/>
                    </a:cubicBezTo>
                    <a:cubicBezTo>
                      <a:pt x="148" y="210"/>
                      <a:pt x="165" y="221"/>
                      <a:pt x="182" y="229"/>
                    </a:cubicBezTo>
                    <a:cubicBezTo>
                      <a:pt x="198" y="237"/>
                      <a:pt x="227" y="247"/>
                      <a:pt x="246" y="247"/>
                    </a:cubicBezTo>
                    <a:cubicBezTo>
                      <a:pt x="251" y="247"/>
                      <a:pt x="256" y="246"/>
                      <a:pt x="260" y="244"/>
                    </a:cubicBezTo>
                    <a:cubicBezTo>
                      <a:pt x="251" y="236"/>
                      <a:pt x="243" y="226"/>
                      <a:pt x="237" y="217"/>
                    </a:cubicBezTo>
                    <a:cubicBezTo>
                      <a:pt x="231" y="211"/>
                      <a:pt x="225" y="205"/>
                      <a:pt x="219" y="198"/>
                    </a:cubicBezTo>
                    <a:cubicBezTo>
                      <a:pt x="220" y="205"/>
                      <a:pt x="218" y="213"/>
                      <a:pt x="213" y="220"/>
                    </a:cubicBezTo>
                    <a:cubicBezTo>
                      <a:pt x="202" y="204"/>
                      <a:pt x="196" y="189"/>
                      <a:pt x="180" y="174"/>
                    </a:cubicBezTo>
                    <a:cubicBezTo>
                      <a:pt x="177" y="171"/>
                      <a:pt x="175" y="169"/>
                      <a:pt x="173" y="166"/>
                    </a:cubicBezTo>
                    <a:cubicBezTo>
                      <a:pt x="141" y="159"/>
                      <a:pt x="118" y="133"/>
                      <a:pt x="94" y="109"/>
                    </a:cubicBezTo>
                    <a:cubicBezTo>
                      <a:pt x="93" y="109"/>
                      <a:pt x="91" y="109"/>
                      <a:pt x="89" y="109"/>
                    </a:cubicBezTo>
                    <a:moveTo>
                      <a:pt x="25" y="63"/>
                    </a:moveTo>
                    <a:cubicBezTo>
                      <a:pt x="20" y="64"/>
                      <a:pt x="15" y="64"/>
                      <a:pt x="10" y="64"/>
                    </a:cubicBezTo>
                    <a:cubicBezTo>
                      <a:pt x="7" y="65"/>
                      <a:pt x="4" y="65"/>
                      <a:pt x="0" y="65"/>
                    </a:cubicBezTo>
                    <a:cubicBezTo>
                      <a:pt x="4" y="86"/>
                      <a:pt x="24" y="107"/>
                      <a:pt x="44" y="125"/>
                    </a:cubicBezTo>
                    <a:cubicBezTo>
                      <a:pt x="51" y="113"/>
                      <a:pt x="64" y="102"/>
                      <a:pt x="79" y="95"/>
                    </a:cubicBezTo>
                    <a:cubicBezTo>
                      <a:pt x="70" y="88"/>
                      <a:pt x="60" y="81"/>
                      <a:pt x="50" y="76"/>
                    </a:cubicBezTo>
                    <a:cubicBezTo>
                      <a:pt x="40" y="71"/>
                      <a:pt x="32" y="67"/>
                      <a:pt x="25" y="63"/>
                    </a:cubicBezTo>
                    <a:moveTo>
                      <a:pt x="51" y="63"/>
                    </a:moveTo>
                    <a:cubicBezTo>
                      <a:pt x="60" y="72"/>
                      <a:pt x="77" y="82"/>
                      <a:pt x="91" y="91"/>
                    </a:cubicBezTo>
                    <a:cubicBezTo>
                      <a:pt x="90" y="84"/>
                      <a:pt x="70" y="65"/>
                      <a:pt x="54" y="63"/>
                    </a:cubicBezTo>
                    <a:cubicBezTo>
                      <a:pt x="53" y="63"/>
                      <a:pt x="52" y="63"/>
                      <a:pt x="51" y="63"/>
                    </a:cubicBezTo>
                    <a:moveTo>
                      <a:pt x="143" y="7"/>
                    </a:moveTo>
                    <a:cubicBezTo>
                      <a:pt x="140" y="11"/>
                      <a:pt x="136" y="14"/>
                      <a:pt x="133" y="17"/>
                    </a:cubicBezTo>
                    <a:cubicBezTo>
                      <a:pt x="115" y="35"/>
                      <a:pt x="79" y="41"/>
                      <a:pt x="91" y="62"/>
                    </a:cubicBezTo>
                    <a:cubicBezTo>
                      <a:pt x="98" y="72"/>
                      <a:pt x="101" y="85"/>
                      <a:pt x="111" y="95"/>
                    </a:cubicBezTo>
                    <a:cubicBezTo>
                      <a:pt x="124" y="108"/>
                      <a:pt x="145" y="119"/>
                      <a:pt x="160" y="132"/>
                    </a:cubicBezTo>
                    <a:cubicBezTo>
                      <a:pt x="168" y="139"/>
                      <a:pt x="177" y="146"/>
                      <a:pt x="186" y="153"/>
                    </a:cubicBezTo>
                    <a:cubicBezTo>
                      <a:pt x="169" y="127"/>
                      <a:pt x="158" y="100"/>
                      <a:pt x="156" y="75"/>
                    </a:cubicBezTo>
                    <a:cubicBezTo>
                      <a:pt x="155" y="73"/>
                      <a:pt x="155" y="72"/>
                      <a:pt x="155" y="71"/>
                    </a:cubicBezTo>
                    <a:cubicBezTo>
                      <a:pt x="150" y="63"/>
                      <a:pt x="145" y="55"/>
                      <a:pt x="142" y="47"/>
                    </a:cubicBezTo>
                    <a:cubicBezTo>
                      <a:pt x="141" y="44"/>
                      <a:pt x="141" y="42"/>
                      <a:pt x="140" y="39"/>
                    </a:cubicBezTo>
                    <a:cubicBezTo>
                      <a:pt x="140" y="39"/>
                      <a:pt x="140" y="39"/>
                      <a:pt x="140" y="38"/>
                    </a:cubicBezTo>
                    <a:cubicBezTo>
                      <a:pt x="134" y="31"/>
                      <a:pt x="136" y="24"/>
                      <a:pt x="140" y="19"/>
                    </a:cubicBezTo>
                    <a:cubicBezTo>
                      <a:pt x="141" y="15"/>
                      <a:pt x="142" y="11"/>
                      <a:pt x="143" y="7"/>
                    </a:cubicBezTo>
                    <a:moveTo>
                      <a:pt x="127" y="0"/>
                    </a:moveTo>
                    <a:cubicBezTo>
                      <a:pt x="125" y="1"/>
                      <a:pt x="124" y="3"/>
                      <a:pt x="123" y="4"/>
                    </a:cubicBezTo>
                    <a:cubicBezTo>
                      <a:pt x="125" y="3"/>
                      <a:pt x="126" y="1"/>
                      <a:pt x="127" y="0"/>
                    </a:cubicBezTo>
                  </a:path>
                </a:pathLst>
              </a:custGeom>
              <a:solidFill>
                <a:srgbClr val="A19A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64" name="Freeform 6019">
                <a:extLst>
                  <a:ext uri="{FF2B5EF4-FFF2-40B4-BE49-F238E27FC236}">
                    <a16:creationId xmlns:a16="http://schemas.microsoft.com/office/drawing/2014/main" id="{49193477-17CB-478F-933E-2F0E88CA062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790" y="3236"/>
                <a:ext cx="229" cy="231"/>
              </a:xfrm>
              <a:custGeom>
                <a:avLst/>
                <a:gdLst>
                  <a:gd name="T0" fmla="*/ 92 w 221"/>
                  <a:gd name="T1" fmla="*/ 114 h 223"/>
                  <a:gd name="T2" fmla="*/ 53 w 221"/>
                  <a:gd name="T3" fmla="*/ 148 h 223"/>
                  <a:gd name="T4" fmla="*/ 58 w 221"/>
                  <a:gd name="T5" fmla="*/ 153 h 223"/>
                  <a:gd name="T6" fmla="*/ 62 w 221"/>
                  <a:gd name="T7" fmla="*/ 157 h 223"/>
                  <a:gd name="T8" fmla="*/ 101 w 221"/>
                  <a:gd name="T9" fmla="*/ 128 h 223"/>
                  <a:gd name="T10" fmla="*/ 103 w 221"/>
                  <a:gd name="T11" fmla="*/ 128 h 223"/>
                  <a:gd name="T12" fmla="*/ 110 w 221"/>
                  <a:gd name="T13" fmla="*/ 128 h 223"/>
                  <a:gd name="T14" fmla="*/ 92 w 221"/>
                  <a:gd name="T15" fmla="*/ 114 h 223"/>
                  <a:gd name="T16" fmla="*/ 1 w 221"/>
                  <a:gd name="T17" fmla="*/ 65 h 223"/>
                  <a:gd name="T18" fmla="*/ 1 w 221"/>
                  <a:gd name="T19" fmla="*/ 79 h 223"/>
                  <a:gd name="T20" fmla="*/ 11 w 221"/>
                  <a:gd name="T21" fmla="*/ 77 h 223"/>
                  <a:gd name="T22" fmla="*/ 30 w 221"/>
                  <a:gd name="T23" fmla="*/ 76 h 223"/>
                  <a:gd name="T24" fmla="*/ 1 w 221"/>
                  <a:gd name="T25" fmla="*/ 65 h 223"/>
                  <a:gd name="T26" fmla="*/ 170 w 221"/>
                  <a:gd name="T27" fmla="*/ 0 h 223"/>
                  <a:gd name="T28" fmla="*/ 149 w 221"/>
                  <a:gd name="T29" fmla="*/ 1 h 223"/>
                  <a:gd name="T30" fmla="*/ 148 w 221"/>
                  <a:gd name="T31" fmla="*/ 3 h 223"/>
                  <a:gd name="T32" fmla="*/ 143 w 221"/>
                  <a:gd name="T33" fmla="*/ 7 h 223"/>
                  <a:gd name="T34" fmla="*/ 131 w 221"/>
                  <a:gd name="T35" fmla="*/ 25 h 223"/>
                  <a:gd name="T36" fmla="*/ 126 w 221"/>
                  <a:gd name="T37" fmla="*/ 24 h 223"/>
                  <a:gd name="T38" fmla="*/ 117 w 221"/>
                  <a:gd name="T39" fmla="*/ 32 h 223"/>
                  <a:gd name="T40" fmla="*/ 54 w 221"/>
                  <a:gd name="T41" fmla="*/ 62 h 223"/>
                  <a:gd name="T42" fmla="*/ 60 w 221"/>
                  <a:gd name="T43" fmla="*/ 76 h 223"/>
                  <a:gd name="T44" fmla="*/ 63 w 221"/>
                  <a:gd name="T45" fmla="*/ 76 h 223"/>
                  <a:gd name="T46" fmla="*/ 106 w 221"/>
                  <a:gd name="T47" fmla="*/ 108 h 223"/>
                  <a:gd name="T48" fmla="*/ 123 w 221"/>
                  <a:gd name="T49" fmla="*/ 121 h 223"/>
                  <a:gd name="T50" fmla="*/ 172 w 221"/>
                  <a:gd name="T51" fmla="*/ 163 h 223"/>
                  <a:gd name="T52" fmla="*/ 194 w 221"/>
                  <a:gd name="T53" fmla="*/ 186 h 223"/>
                  <a:gd name="T54" fmla="*/ 202 w 221"/>
                  <a:gd name="T55" fmla="*/ 194 h 223"/>
                  <a:gd name="T56" fmla="*/ 201 w 221"/>
                  <a:gd name="T57" fmla="*/ 194 h 223"/>
                  <a:gd name="T58" fmla="*/ 209 w 221"/>
                  <a:gd name="T59" fmla="*/ 204 h 223"/>
                  <a:gd name="T60" fmla="*/ 247 w 221"/>
                  <a:gd name="T61" fmla="*/ 257 h 223"/>
                  <a:gd name="T62" fmla="*/ 254 w 221"/>
                  <a:gd name="T63" fmla="*/ 231 h 223"/>
                  <a:gd name="T64" fmla="*/ 216 w 221"/>
                  <a:gd name="T65" fmla="*/ 180 h 223"/>
                  <a:gd name="T66" fmla="*/ 185 w 221"/>
                  <a:gd name="T67" fmla="*/ 155 h 223"/>
                  <a:gd name="T68" fmla="*/ 128 w 221"/>
                  <a:gd name="T69" fmla="*/ 114 h 223"/>
                  <a:gd name="T70" fmla="*/ 106 w 221"/>
                  <a:gd name="T71" fmla="*/ 74 h 223"/>
                  <a:gd name="T72" fmla="*/ 154 w 221"/>
                  <a:gd name="T73" fmla="*/ 24 h 223"/>
                  <a:gd name="T74" fmla="*/ 166 w 221"/>
                  <a:gd name="T75" fmla="*/ 10 h 223"/>
                  <a:gd name="T76" fmla="*/ 170 w 221"/>
                  <a:gd name="T77" fmla="*/ 0 h 223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221" h="223">
                    <a:moveTo>
                      <a:pt x="80" y="98"/>
                    </a:moveTo>
                    <a:cubicBezTo>
                      <a:pt x="65" y="105"/>
                      <a:pt x="52" y="116"/>
                      <a:pt x="45" y="128"/>
                    </a:cubicBezTo>
                    <a:cubicBezTo>
                      <a:pt x="46" y="129"/>
                      <a:pt x="48" y="131"/>
                      <a:pt x="50" y="133"/>
                    </a:cubicBezTo>
                    <a:cubicBezTo>
                      <a:pt x="51" y="134"/>
                      <a:pt x="53" y="135"/>
                      <a:pt x="54" y="137"/>
                    </a:cubicBezTo>
                    <a:cubicBezTo>
                      <a:pt x="63" y="124"/>
                      <a:pt x="76" y="112"/>
                      <a:pt x="88" y="112"/>
                    </a:cubicBezTo>
                    <a:cubicBezTo>
                      <a:pt x="89" y="112"/>
                      <a:pt x="89" y="112"/>
                      <a:pt x="90" y="112"/>
                    </a:cubicBezTo>
                    <a:cubicBezTo>
                      <a:pt x="92" y="112"/>
                      <a:pt x="94" y="112"/>
                      <a:pt x="95" y="112"/>
                    </a:cubicBezTo>
                    <a:cubicBezTo>
                      <a:pt x="90" y="108"/>
                      <a:pt x="85" y="103"/>
                      <a:pt x="80" y="98"/>
                    </a:cubicBezTo>
                    <a:moveTo>
                      <a:pt x="1" y="57"/>
                    </a:moveTo>
                    <a:cubicBezTo>
                      <a:pt x="0" y="61"/>
                      <a:pt x="1" y="65"/>
                      <a:pt x="1" y="68"/>
                    </a:cubicBezTo>
                    <a:cubicBezTo>
                      <a:pt x="5" y="68"/>
                      <a:pt x="8" y="68"/>
                      <a:pt x="11" y="67"/>
                    </a:cubicBezTo>
                    <a:cubicBezTo>
                      <a:pt x="16" y="67"/>
                      <a:pt x="21" y="67"/>
                      <a:pt x="26" y="66"/>
                    </a:cubicBezTo>
                    <a:cubicBezTo>
                      <a:pt x="18" y="62"/>
                      <a:pt x="10" y="59"/>
                      <a:pt x="1" y="57"/>
                    </a:cubicBezTo>
                    <a:moveTo>
                      <a:pt x="147" y="0"/>
                    </a:moveTo>
                    <a:cubicBezTo>
                      <a:pt x="141" y="1"/>
                      <a:pt x="135" y="1"/>
                      <a:pt x="129" y="1"/>
                    </a:cubicBezTo>
                    <a:cubicBezTo>
                      <a:pt x="129" y="1"/>
                      <a:pt x="128" y="2"/>
                      <a:pt x="128" y="3"/>
                    </a:cubicBezTo>
                    <a:cubicBezTo>
                      <a:pt x="127" y="4"/>
                      <a:pt x="126" y="6"/>
                      <a:pt x="124" y="7"/>
                    </a:cubicBezTo>
                    <a:cubicBezTo>
                      <a:pt x="121" y="12"/>
                      <a:pt x="117" y="16"/>
                      <a:pt x="114" y="21"/>
                    </a:cubicBezTo>
                    <a:cubicBezTo>
                      <a:pt x="110" y="20"/>
                      <a:pt x="110" y="20"/>
                      <a:pt x="110" y="20"/>
                    </a:cubicBezTo>
                    <a:cubicBezTo>
                      <a:pt x="108" y="23"/>
                      <a:pt x="105" y="26"/>
                      <a:pt x="101" y="28"/>
                    </a:cubicBezTo>
                    <a:cubicBezTo>
                      <a:pt x="89" y="37"/>
                      <a:pt x="51" y="44"/>
                      <a:pt x="46" y="54"/>
                    </a:cubicBezTo>
                    <a:cubicBezTo>
                      <a:pt x="44" y="57"/>
                      <a:pt x="47" y="61"/>
                      <a:pt x="52" y="66"/>
                    </a:cubicBezTo>
                    <a:cubicBezTo>
                      <a:pt x="53" y="66"/>
                      <a:pt x="54" y="66"/>
                      <a:pt x="55" y="66"/>
                    </a:cubicBezTo>
                    <a:cubicBezTo>
                      <a:pt x="71" y="68"/>
                      <a:pt x="91" y="87"/>
                      <a:pt x="92" y="94"/>
                    </a:cubicBezTo>
                    <a:cubicBezTo>
                      <a:pt x="99" y="98"/>
                      <a:pt x="104" y="102"/>
                      <a:pt x="107" y="105"/>
                    </a:cubicBezTo>
                    <a:cubicBezTo>
                      <a:pt x="120" y="117"/>
                      <a:pt x="135" y="129"/>
                      <a:pt x="149" y="142"/>
                    </a:cubicBezTo>
                    <a:cubicBezTo>
                      <a:pt x="157" y="147"/>
                      <a:pt x="163" y="154"/>
                      <a:pt x="168" y="162"/>
                    </a:cubicBezTo>
                    <a:cubicBezTo>
                      <a:pt x="170" y="164"/>
                      <a:pt x="173" y="167"/>
                      <a:pt x="175" y="169"/>
                    </a:cubicBezTo>
                    <a:cubicBezTo>
                      <a:pt x="174" y="169"/>
                      <a:pt x="174" y="169"/>
                      <a:pt x="174" y="169"/>
                    </a:cubicBezTo>
                    <a:cubicBezTo>
                      <a:pt x="176" y="172"/>
                      <a:pt x="178" y="174"/>
                      <a:pt x="181" y="177"/>
                    </a:cubicBezTo>
                    <a:cubicBezTo>
                      <a:pt x="197" y="192"/>
                      <a:pt x="203" y="207"/>
                      <a:pt x="214" y="223"/>
                    </a:cubicBezTo>
                    <a:cubicBezTo>
                      <a:pt x="219" y="216"/>
                      <a:pt x="221" y="208"/>
                      <a:pt x="220" y="201"/>
                    </a:cubicBezTo>
                    <a:cubicBezTo>
                      <a:pt x="208" y="187"/>
                      <a:pt x="197" y="171"/>
                      <a:pt x="187" y="156"/>
                    </a:cubicBezTo>
                    <a:cubicBezTo>
                      <a:pt x="178" y="149"/>
                      <a:pt x="169" y="142"/>
                      <a:pt x="161" y="135"/>
                    </a:cubicBezTo>
                    <a:cubicBezTo>
                      <a:pt x="146" y="122"/>
                      <a:pt x="125" y="111"/>
                      <a:pt x="112" y="98"/>
                    </a:cubicBezTo>
                    <a:cubicBezTo>
                      <a:pt x="102" y="88"/>
                      <a:pt x="99" y="75"/>
                      <a:pt x="92" y="65"/>
                    </a:cubicBezTo>
                    <a:cubicBezTo>
                      <a:pt x="80" y="44"/>
                      <a:pt x="116" y="38"/>
                      <a:pt x="134" y="20"/>
                    </a:cubicBezTo>
                    <a:cubicBezTo>
                      <a:pt x="137" y="17"/>
                      <a:pt x="141" y="14"/>
                      <a:pt x="144" y="10"/>
                    </a:cubicBezTo>
                    <a:cubicBezTo>
                      <a:pt x="145" y="7"/>
                      <a:pt x="146" y="4"/>
                      <a:pt x="147" y="0"/>
                    </a:cubicBezTo>
                  </a:path>
                </a:pathLst>
              </a:custGeom>
              <a:solidFill>
                <a:srgbClr val="C4BF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65" name="Freeform 6020">
                <a:extLst>
                  <a:ext uri="{FF2B5EF4-FFF2-40B4-BE49-F238E27FC236}">
                    <a16:creationId xmlns:a16="http://schemas.microsoft.com/office/drawing/2014/main" id="{FA1E5944-1095-469C-9748-667042C381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3" y="3225"/>
                <a:ext cx="23" cy="12"/>
              </a:xfrm>
              <a:custGeom>
                <a:avLst/>
                <a:gdLst>
                  <a:gd name="T0" fmla="*/ 19 w 22"/>
                  <a:gd name="T1" fmla="*/ 0 h 12"/>
                  <a:gd name="T2" fmla="*/ 8 w 22"/>
                  <a:gd name="T3" fmla="*/ 2 h 12"/>
                  <a:gd name="T4" fmla="*/ 0 w 22"/>
                  <a:gd name="T5" fmla="*/ 12 h 12"/>
                  <a:gd name="T6" fmla="*/ 22 w 22"/>
                  <a:gd name="T7" fmla="*/ 11 h 12"/>
                  <a:gd name="T8" fmla="*/ 26 w 22"/>
                  <a:gd name="T9" fmla="*/ 1 h 12"/>
                  <a:gd name="T10" fmla="*/ 19 w 22"/>
                  <a:gd name="T11" fmla="*/ 0 h 1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2" h="12">
                    <a:moveTo>
                      <a:pt x="15" y="0"/>
                    </a:moveTo>
                    <a:cubicBezTo>
                      <a:pt x="13" y="1"/>
                      <a:pt x="11" y="2"/>
                      <a:pt x="8" y="2"/>
                    </a:cubicBezTo>
                    <a:cubicBezTo>
                      <a:pt x="5" y="5"/>
                      <a:pt x="3" y="9"/>
                      <a:pt x="0" y="12"/>
                    </a:cubicBezTo>
                    <a:cubicBezTo>
                      <a:pt x="6" y="12"/>
                      <a:pt x="12" y="12"/>
                      <a:pt x="18" y="11"/>
                    </a:cubicBezTo>
                    <a:cubicBezTo>
                      <a:pt x="19" y="8"/>
                      <a:pt x="21" y="4"/>
                      <a:pt x="22" y="1"/>
                    </a:cubicBezTo>
                    <a:cubicBezTo>
                      <a:pt x="20" y="0"/>
                      <a:pt x="18" y="0"/>
                      <a:pt x="15" y="0"/>
                    </a:cubicBezTo>
                  </a:path>
                </a:pathLst>
              </a:custGeom>
              <a:solidFill>
                <a:srgbClr val="DCD8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66" name="Freeform 6021">
                <a:extLst>
                  <a:ext uri="{FF2B5EF4-FFF2-40B4-BE49-F238E27FC236}">
                    <a16:creationId xmlns:a16="http://schemas.microsoft.com/office/drawing/2014/main" id="{999B3AFD-DC38-4698-8E20-ADF378EB30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0" y="3609"/>
                <a:ext cx="83" cy="35"/>
              </a:xfrm>
              <a:custGeom>
                <a:avLst/>
                <a:gdLst>
                  <a:gd name="T0" fmla="*/ 0 w 80"/>
                  <a:gd name="T1" fmla="*/ 0 h 33"/>
                  <a:gd name="T2" fmla="*/ 62 w 80"/>
                  <a:gd name="T3" fmla="*/ 37 h 33"/>
                  <a:gd name="T4" fmla="*/ 92 w 80"/>
                  <a:gd name="T5" fmla="*/ 41 h 33"/>
                  <a:gd name="T6" fmla="*/ 90 w 80"/>
                  <a:gd name="T7" fmla="*/ 31 h 33"/>
                  <a:gd name="T8" fmla="*/ 64 w 80"/>
                  <a:gd name="T9" fmla="*/ 25 h 33"/>
                  <a:gd name="T10" fmla="*/ 20 w 80"/>
                  <a:gd name="T11" fmla="*/ 13 h 33"/>
                  <a:gd name="T12" fmla="*/ 0 w 80"/>
                  <a:gd name="T13" fmla="*/ 0 h 3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0" h="33">
                    <a:moveTo>
                      <a:pt x="0" y="0"/>
                    </a:moveTo>
                    <a:cubicBezTo>
                      <a:pt x="18" y="9"/>
                      <a:pt x="36" y="19"/>
                      <a:pt x="54" y="29"/>
                    </a:cubicBezTo>
                    <a:cubicBezTo>
                      <a:pt x="62" y="31"/>
                      <a:pt x="71" y="32"/>
                      <a:pt x="80" y="33"/>
                    </a:cubicBezTo>
                    <a:cubicBezTo>
                      <a:pt x="79" y="30"/>
                      <a:pt x="79" y="27"/>
                      <a:pt x="78" y="24"/>
                    </a:cubicBezTo>
                    <a:cubicBezTo>
                      <a:pt x="71" y="24"/>
                      <a:pt x="63" y="23"/>
                      <a:pt x="56" y="21"/>
                    </a:cubicBezTo>
                    <a:cubicBezTo>
                      <a:pt x="42" y="17"/>
                      <a:pt x="31" y="12"/>
                      <a:pt x="16" y="9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A19A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67" name="Freeform 6022">
                <a:extLst>
                  <a:ext uri="{FF2B5EF4-FFF2-40B4-BE49-F238E27FC236}">
                    <a16:creationId xmlns:a16="http://schemas.microsoft.com/office/drawing/2014/main" id="{7736C56D-378B-47EA-88D8-88BFA97212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0" y="3200"/>
                <a:ext cx="12" cy="12"/>
              </a:xfrm>
              <a:custGeom>
                <a:avLst/>
                <a:gdLst>
                  <a:gd name="T0" fmla="*/ 15 w 11"/>
                  <a:gd name="T1" fmla="*/ 0 h 12"/>
                  <a:gd name="T2" fmla="*/ 0 w 11"/>
                  <a:gd name="T3" fmla="*/ 9 h 12"/>
                  <a:gd name="T4" fmla="*/ 0 w 11"/>
                  <a:gd name="T5" fmla="*/ 9 h 12"/>
                  <a:gd name="T6" fmla="*/ 0 w 11"/>
                  <a:gd name="T7" fmla="*/ 9 h 12"/>
                  <a:gd name="T8" fmla="*/ 0 w 11"/>
                  <a:gd name="T9" fmla="*/ 9 h 12"/>
                  <a:gd name="T10" fmla="*/ 3 w 11"/>
                  <a:gd name="T11" fmla="*/ 12 h 12"/>
                  <a:gd name="T12" fmla="*/ 15 w 11"/>
                  <a:gd name="T13" fmla="*/ 0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2">
                    <a:moveTo>
                      <a:pt x="11" y="0"/>
                    </a:moveTo>
                    <a:cubicBezTo>
                      <a:pt x="7" y="3"/>
                      <a:pt x="4" y="6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10"/>
                      <a:pt x="2" y="11"/>
                      <a:pt x="3" y="12"/>
                    </a:cubicBezTo>
                    <a:cubicBezTo>
                      <a:pt x="5" y="8"/>
                      <a:pt x="8" y="4"/>
                      <a:pt x="11" y="0"/>
                    </a:cubicBezTo>
                  </a:path>
                </a:pathLst>
              </a:custGeom>
              <a:solidFill>
                <a:srgbClr val="7970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68" name="Freeform 6023">
                <a:extLst>
                  <a:ext uri="{FF2B5EF4-FFF2-40B4-BE49-F238E27FC236}">
                    <a16:creationId xmlns:a16="http://schemas.microsoft.com/office/drawing/2014/main" id="{B24477FC-CDE6-4CCD-888C-118C6C2B80E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941" y="3209"/>
                <a:ext cx="13" cy="8"/>
              </a:xfrm>
              <a:custGeom>
                <a:avLst/>
                <a:gdLst>
                  <a:gd name="T0" fmla="*/ 13 w 12"/>
                  <a:gd name="T1" fmla="*/ 0 h 8"/>
                  <a:gd name="T2" fmla="*/ 0 w 12"/>
                  <a:gd name="T3" fmla="*/ 8 h 8"/>
                  <a:gd name="T4" fmla="*/ 13 w 12"/>
                  <a:gd name="T5" fmla="*/ 7 h 8"/>
                  <a:gd name="T6" fmla="*/ 16 w 12"/>
                  <a:gd name="T7" fmla="*/ 3 h 8"/>
                  <a:gd name="T8" fmla="*/ 13 w 12"/>
                  <a:gd name="T9" fmla="*/ 0 h 8"/>
                  <a:gd name="T10" fmla="*/ 13 w 12"/>
                  <a:gd name="T11" fmla="*/ 0 h 8"/>
                  <a:gd name="T12" fmla="*/ 13 w 12"/>
                  <a:gd name="T13" fmla="*/ 0 h 8"/>
                  <a:gd name="T14" fmla="*/ 13 w 12"/>
                  <a:gd name="T15" fmla="*/ 0 h 8"/>
                  <a:gd name="T16" fmla="*/ 13 w 12"/>
                  <a:gd name="T17" fmla="*/ 0 h 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2" h="8">
                    <a:moveTo>
                      <a:pt x="9" y="0"/>
                    </a:moveTo>
                    <a:cubicBezTo>
                      <a:pt x="6" y="2"/>
                      <a:pt x="3" y="5"/>
                      <a:pt x="0" y="8"/>
                    </a:cubicBezTo>
                    <a:cubicBezTo>
                      <a:pt x="3" y="7"/>
                      <a:pt x="6" y="7"/>
                      <a:pt x="9" y="7"/>
                    </a:cubicBezTo>
                    <a:cubicBezTo>
                      <a:pt x="10" y="6"/>
                      <a:pt x="11" y="5"/>
                      <a:pt x="12" y="3"/>
                    </a:cubicBezTo>
                    <a:cubicBezTo>
                      <a:pt x="11" y="2"/>
                      <a:pt x="10" y="1"/>
                      <a:pt x="9" y="0"/>
                    </a:cubicBezTo>
                    <a:moveTo>
                      <a:pt x="9" y="0"/>
                    </a:move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</a:path>
                </a:pathLst>
              </a:custGeom>
              <a:solidFill>
                <a:srgbClr val="AAA3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69" name="Freeform 6024">
                <a:extLst>
                  <a:ext uri="{FF2B5EF4-FFF2-40B4-BE49-F238E27FC236}">
                    <a16:creationId xmlns:a16="http://schemas.microsoft.com/office/drawing/2014/main" id="{D907B4FC-4815-4D8D-AB80-0EBD720A9D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4" y="3216"/>
                <a:ext cx="16" cy="9"/>
              </a:xfrm>
              <a:custGeom>
                <a:avLst/>
                <a:gdLst>
                  <a:gd name="T0" fmla="*/ 16 w 16"/>
                  <a:gd name="T1" fmla="*/ 0 h 8"/>
                  <a:gd name="T2" fmla="*/ 7 w 16"/>
                  <a:gd name="T3" fmla="*/ 1 h 8"/>
                  <a:gd name="T4" fmla="*/ 0 w 16"/>
                  <a:gd name="T5" fmla="*/ 12 h 8"/>
                  <a:gd name="T6" fmla="*/ 5 w 16"/>
                  <a:gd name="T7" fmla="*/ 12 h 8"/>
                  <a:gd name="T8" fmla="*/ 14 w 16"/>
                  <a:gd name="T9" fmla="*/ 10 h 8"/>
                  <a:gd name="T10" fmla="*/ 16 w 16"/>
                  <a:gd name="T11" fmla="*/ 0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6" h="8">
                    <a:moveTo>
                      <a:pt x="16" y="0"/>
                    </a:moveTo>
                    <a:cubicBezTo>
                      <a:pt x="13" y="0"/>
                      <a:pt x="10" y="0"/>
                      <a:pt x="7" y="1"/>
                    </a:cubicBezTo>
                    <a:cubicBezTo>
                      <a:pt x="5" y="3"/>
                      <a:pt x="2" y="6"/>
                      <a:pt x="0" y="8"/>
                    </a:cubicBezTo>
                    <a:cubicBezTo>
                      <a:pt x="2" y="8"/>
                      <a:pt x="4" y="8"/>
                      <a:pt x="5" y="8"/>
                    </a:cubicBezTo>
                    <a:cubicBezTo>
                      <a:pt x="8" y="7"/>
                      <a:pt x="11" y="7"/>
                      <a:pt x="14" y="6"/>
                    </a:cubicBezTo>
                    <a:cubicBezTo>
                      <a:pt x="14" y="4"/>
                      <a:pt x="15" y="2"/>
                      <a:pt x="16" y="0"/>
                    </a:cubicBezTo>
                  </a:path>
                </a:pathLst>
              </a:custGeom>
              <a:solidFill>
                <a:srgbClr val="CAC5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70" name="Freeform 6025">
                <a:extLst>
                  <a:ext uri="{FF2B5EF4-FFF2-40B4-BE49-F238E27FC236}">
                    <a16:creationId xmlns:a16="http://schemas.microsoft.com/office/drawing/2014/main" id="{83A5A006-888B-4FED-AD2A-D6F7A2A6EB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2" y="3225"/>
                <a:ext cx="7" cy="2"/>
              </a:xfrm>
              <a:custGeom>
                <a:avLst/>
                <a:gdLst>
                  <a:gd name="T0" fmla="*/ 2 w 7"/>
                  <a:gd name="T1" fmla="*/ 0 h 2"/>
                  <a:gd name="T2" fmla="*/ 0 w 7"/>
                  <a:gd name="T3" fmla="*/ 2 h 2"/>
                  <a:gd name="T4" fmla="*/ 7 w 7"/>
                  <a:gd name="T5" fmla="*/ 0 h 2"/>
                  <a:gd name="T6" fmla="*/ 2 w 7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" h="2">
                    <a:moveTo>
                      <a:pt x="2" y="0"/>
                    </a:moveTo>
                    <a:cubicBezTo>
                      <a:pt x="1" y="1"/>
                      <a:pt x="1" y="2"/>
                      <a:pt x="0" y="2"/>
                    </a:cubicBezTo>
                    <a:cubicBezTo>
                      <a:pt x="3" y="2"/>
                      <a:pt x="5" y="1"/>
                      <a:pt x="7" y="0"/>
                    </a:cubicBezTo>
                    <a:cubicBezTo>
                      <a:pt x="6" y="0"/>
                      <a:pt x="4" y="0"/>
                      <a:pt x="2" y="0"/>
                    </a:cubicBezTo>
                  </a:path>
                </a:pathLst>
              </a:custGeom>
              <a:solidFill>
                <a:srgbClr val="DFDC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71" name="Freeform 6026">
                <a:extLst>
                  <a:ext uri="{FF2B5EF4-FFF2-40B4-BE49-F238E27FC236}">
                    <a16:creationId xmlns:a16="http://schemas.microsoft.com/office/drawing/2014/main" id="{1CDDA844-1F46-41AB-B5DD-3C3ACCEC42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97" y="3244"/>
                <a:ext cx="64" cy="36"/>
              </a:xfrm>
              <a:custGeom>
                <a:avLst/>
                <a:gdLst>
                  <a:gd name="T0" fmla="*/ 67 w 62"/>
                  <a:gd name="T1" fmla="*/ 0 h 34"/>
                  <a:gd name="T2" fmla="*/ 59 w 62"/>
                  <a:gd name="T3" fmla="*/ 3 h 34"/>
                  <a:gd name="T4" fmla="*/ 25 w 62"/>
                  <a:gd name="T5" fmla="*/ 20 h 34"/>
                  <a:gd name="T6" fmla="*/ 8 w 62"/>
                  <a:gd name="T7" fmla="*/ 32 h 34"/>
                  <a:gd name="T8" fmla="*/ 0 w 62"/>
                  <a:gd name="T9" fmla="*/ 42 h 34"/>
                  <a:gd name="T10" fmla="*/ 15 w 62"/>
                  <a:gd name="T11" fmla="*/ 38 h 34"/>
                  <a:gd name="T12" fmla="*/ 66 w 62"/>
                  <a:gd name="T13" fmla="*/ 5 h 34"/>
                  <a:gd name="T14" fmla="*/ 70 w 62"/>
                  <a:gd name="T15" fmla="*/ 1 h 34"/>
                  <a:gd name="T16" fmla="*/ 67 w 62"/>
                  <a:gd name="T17" fmla="*/ 0 h 3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2" h="34">
                    <a:moveTo>
                      <a:pt x="59" y="0"/>
                    </a:moveTo>
                    <a:cubicBezTo>
                      <a:pt x="56" y="1"/>
                      <a:pt x="54" y="2"/>
                      <a:pt x="51" y="3"/>
                    </a:cubicBezTo>
                    <a:cubicBezTo>
                      <a:pt x="43" y="6"/>
                      <a:pt x="32" y="11"/>
                      <a:pt x="21" y="16"/>
                    </a:cubicBezTo>
                    <a:cubicBezTo>
                      <a:pt x="17" y="19"/>
                      <a:pt x="12" y="22"/>
                      <a:pt x="8" y="25"/>
                    </a:cubicBezTo>
                    <a:cubicBezTo>
                      <a:pt x="5" y="28"/>
                      <a:pt x="2" y="31"/>
                      <a:pt x="0" y="34"/>
                    </a:cubicBezTo>
                    <a:cubicBezTo>
                      <a:pt x="5" y="33"/>
                      <a:pt x="10" y="32"/>
                      <a:pt x="15" y="30"/>
                    </a:cubicBezTo>
                    <a:cubicBezTo>
                      <a:pt x="29" y="22"/>
                      <a:pt x="50" y="14"/>
                      <a:pt x="58" y="5"/>
                    </a:cubicBezTo>
                    <a:cubicBezTo>
                      <a:pt x="60" y="4"/>
                      <a:pt x="61" y="3"/>
                      <a:pt x="62" y="1"/>
                    </a:cubicBezTo>
                    <a:cubicBezTo>
                      <a:pt x="59" y="0"/>
                      <a:pt x="59" y="0"/>
                      <a:pt x="59" y="0"/>
                    </a:cubicBezTo>
                  </a:path>
                </a:pathLst>
              </a:custGeom>
              <a:solidFill>
                <a:srgbClr val="8D84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72" name="Freeform 6027">
                <a:extLst>
                  <a:ext uri="{FF2B5EF4-FFF2-40B4-BE49-F238E27FC236}">
                    <a16:creationId xmlns:a16="http://schemas.microsoft.com/office/drawing/2014/main" id="{0D6FF5EC-5C58-4810-BBA8-729DF94A78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3" y="3245"/>
                <a:ext cx="63" cy="30"/>
              </a:xfrm>
              <a:custGeom>
                <a:avLst/>
                <a:gdLst>
                  <a:gd name="T0" fmla="*/ 55 w 61"/>
                  <a:gd name="T1" fmla="*/ 0 h 29"/>
                  <a:gd name="T2" fmla="*/ 48 w 61"/>
                  <a:gd name="T3" fmla="*/ 4 h 29"/>
                  <a:gd name="T4" fmla="*/ 0 w 61"/>
                  <a:gd name="T5" fmla="*/ 33 h 29"/>
                  <a:gd name="T6" fmla="*/ 69 w 61"/>
                  <a:gd name="T7" fmla="*/ 4 h 29"/>
                  <a:gd name="T8" fmla="*/ 55 w 61"/>
                  <a:gd name="T9" fmla="*/ 0 h 2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1" h="29">
                    <a:moveTo>
                      <a:pt x="47" y="0"/>
                    </a:moveTo>
                    <a:cubicBezTo>
                      <a:pt x="46" y="2"/>
                      <a:pt x="45" y="3"/>
                      <a:pt x="43" y="4"/>
                    </a:cubicBezTo>
                    <a:cubicBezTo>
                      <a:pt x="35" y="13"/>
                      <a:pt x="14" y="21"/>
                      <a:pt x="0" y="29"/>
                    </a:cubicBezTo>
                    <a:cubicBezTo>
                      <a:pt x="21" y="23"/>
                      <a:pt x="42" y="13"/>
                      <a:pt x="61" y="4"/>
                    </a:cubicBezTo>
                    <a:cubicBezTo>
                      <a:pt x="47" y="0"/>
                      <a:pt x="47" y="0"/>
                      <a:pt x="47" y="0"/>
                    </a:cubicBezTo>
                  </a:path>
                </a:pathLst>
              </a:custGeom>
              <a:solidFill>
                <a:srgbClr val="A19A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73" name="Freeform 6028">
                <a:extLst>
                  <a:ext uri="{FF2B5EF4-FFF2-40B4-BE49-F238E27FC236}">
                    <a16:creationId xmlns:a16="http://schemas.microsoft.com/office/drawing/2014/main" id="{BDA2A2D2-E125-4727-B3E4-37AE2F78CF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9" y="3242"/>
                <a:ext cx="39" cy="19"/>
              </a:xfrm>
              <a:custGeom>
                <a:avLst/>
                <a:gdLst>
                  <a:gd name="T0" fmla="*/ 34 w 38"/>
                  <a:gd name="T1" fmla="*/ 0 h 18"/>
                  <a:gd name="T2" fmla="*/ 0 w 38"/>
                  <a:gd name="T3" fmla="*/ 22 h 18"/>
                  <a:gd name="T4" fmla="*/ 34 w 38"/>
                  <a:gd name="T5" fmla="*/ 5 h 18"/>
                  <a:gd name="T6" fmla="*/ 42 w 38"/>
                  <a:gd name="T7" fmla="*/ 2 h 18"/>
                  <a:gd name="T8" fmla="*/ 34 w 38"/>
                  <a:gd name="T9" fmla="*/ 0 h 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8" h="18">
                    <a:moveTo>
                      <a:pt x="30" y="0"/>
                    </a:moveTo>
                    <a:cubicBezTo>
                      <a:pt x="20" y="6"/>
                      <a:pt x="9" y="12"/>
                      <a:pt x="0" y="18"/>
                    </a:cubicBezTo>
                    <a:cubicBezTo>
                      <a:pt x="11" y="13"/>
                      <a:pt x="22" y="8"/>
                      <a:pt x="30" y="5"/>
                    </a:cubicBezTo>
                    <a:cubicBezTo>
                      <a:pt x="33" y="4"/>
                      <a:pt x="35" y="3"/>
                      <a:pt x="38" y="2"/>
                    </a:cubicBezTo>
                    <a:cubicBezTo>
                      <a:pt x="30" y="0"/>
                      <a:pt x="30" y="0"/>
                      <a:pt x="30" y="0"/>
                    </a:cubicBezTo>
                  </a:path>
                </a:pathLst>
              </a:custGeom>
              <a:solidFill>
                <a:srgbClr val="B7B1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74" name="Freeform 6029">
                <a:extLst>
                  <a:ext uri="{FF2B5EF4-FFF2-40B4-BE49-F238E27FC236}">
                    <a16:creationId xmlns:a16="http://schemas.microsoft.com/office/drawing/2014/main" id="{25407814-0F3E-441B-A1AD-53D345D288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06" y="3237"/>
                <a:ext cx="17" cy="16"/>
              </a:xfrm>
              <a:custGeom>
                <a:avLst/>
                <a:gdLst>
                  <a:gd name="T0" fmla="*/ 17 w 17"/>
                  <a:gd name="T1" fmla="*/ 0 h 15"/>
                  <a:gd name="T2" fmla="*/ 7 w 17"/>
                  <a:gd name="T3" fmla="*/ 0 h 15"/>
                  <a:gd name="T4" fmla="*/ 0 w 17"/>
                  <a:gd name="T5" fmla="*/ 19 h 15"/>
                  <a:gd name="T6" fmla="*/ 7 w 17"/>
                  <a:gd name="T7" fmla="*/ 15 h 15"/>
                  <a:gd name="T8" fmla="*/ 12 w 17"/>
                  <a:gd name="T9" fmla="*/ 6 h 15"/>
                  <a:gd name="T10" fmla="*/ 16 w 17"/>
                  <a:gd name="T11" fmla="*/ 2 h 15"/>
                  <a:gd name="T12" fmla="*/ 17 w 17"/>
                  <a:gd name="T13" fmla="*/ 0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7" h="15">
                    <a:moveTo>
                      <a:pt x="17" y="0"/>
                    </a:moveTo>
                    <a:cubicBezTo>
                      <a:pt x="13" y="0"/>
                      <a:pt x="10" y="0"/>
                      <a:pt x="7" y="0"/>
                    </a:cubicBezTo>
                    <a:cubicBezTo>
                      <a:pt x="5" y="5"/>
                      <a:pt x="3" y="10"/>
                      <a:pt x="0" y="15"/>
                    </a:cubicBezTo>
                    <a:cubicBezTo>
                      <a:pt x="2" y="14"/>
                      <a:pt x="4" y="13"/>
                      <a:pt x="7" y="11"/>
                    </a:cubicBezTo>
                    <a:cubicBezTo>
                      <a:pt x="9" y="9"/>
                      <a:pt x="11" y="8"/>
                      <a:pt x="12" y="6"/>
                    </a:cubicBezTo>
                    <a:cubicBezTo>
                      <a:pt x="13" y="5"/>
                      <a:pt x="14" y="3"/>
                      <a:pt x="16" y="2"/>
                    </a:cubicBezTo>
                    <a:cubicBezTo>
                      <a:pt x="16" y="1"/>
                      <a:pt x="16" y="0"/>
                      <a:pt x="17" y="0"/>
                    </a:cubicBezTo>
                  </a:path>
                </a:pathLst>
              </a:custGeom>
              <a:solidFill>
                <a:srgbClr val="AAA3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75" name="Freeform 6030">
                <a:extLst>
                  <a:ext uri="{FF2B5EF4-FFF2-40B4-BE49-F238E27FC236}">
                    <a16:creationId xmlns:a16="http://schemas.microsoft.com/office/drawing/2014/main" id="{9CC3310B-061B-461A-BEA8-0EACED04DC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3" y="3229"/>
                <a:ext cx="13" cy="8"/>
              </a:xfrm>
              <a:custGeom>
                <a:avLst/>
                <a:gdLst>
                  <a:gd name="T0" fmla="*/ 16 w 12"/>
                  <a:gd name="T1" fmla="*/ 0 h 8"/>
                  <a:gd name="T2" fmla="*/ 5 w 12"/>
                  <a:gd name="T3" fmla="*/ 1 h 8"/>
                  <a:gd name="T4" fmla="*/ 0 w 12"/>
                  <a:gd name="T5" fmla="*/ 8 h 8"/>
                  <a:gd name="T6" fmla="*/ 14 w 12"/>
                  <a:gd name="T7" fmla="*/ 8 h 8"/>
                  <a:gd name="T8" fmla="*/ 16 w 12"/>
                  <a:gd name="T9" fmla="*/ 0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" h="8">
                    <a:moveTo>
                      <a:pt x="12" y="0"/>
                    </a:moveTo>
                    <a:cubicBezTo>
                      <a:pt x="10" y="0"/>
                      <a:pt x="7" y="1"/>
                      <a:pt x="5" y="1"/>
                    </a:cubicBezTo>
                    <a:cubicBezTo>
                      <a:pt x="3" y="3"/>
                      <a:pt x="2" y="6"/>
                      <a:pt x="0" y="8"/>
                    </a:cubicBezTo>
                    <a:cubicBezTo>
                      <a:pt x="3" y="8"/>
                      <a:pt x="6" y="8"/>
                      <a:pt x="10" y="8"/>
                    </a:cubicBezTo>
                    <a:cubicBezTo>
                      <a:pt x="11" y="5"/>
                      <a:pt x="12" y="2"/>
                      <a:pt x="12" y="0"/>
                    </a:cubicBezTo>
                  </a:path>
                </a:pathLst>
              </a:custGeom>
              <a:solidFill>
                <a:srgbClr val="CAC5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76" name="Freeform 6031">
                <a:extLst>
                  <a:ext uri="{FF2B5EF4-FFF2-40B4-BE49-F238E27FC236}">
                    <a16:creationId xmlns:a16="http://schemas.microsoft.com/office/drawing/2014/main" id="{F4892A5B-33A4-4613-98E3-88238F295D8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904" y="3237"/>
                <a:ext cx="19" cy="21"/>
              </a:xfrm>
              <a:custGeom>
                <a:avLst/>
                <a:gdLst>
                  <a:gd name="T0" fmla="*/ 14 w 19"/>
                  <a:gd name="T1" fmla="*/ 6 h 20"/>
                  <a:gd name="T2" fmla="*/ 9 w 19"/>
                  <a:gd name="T3" fmla="*/ 15 h 20"/>
                  <a:gd name="T4" fmla="*/ 2 w 19"/>
                  <a:gd name="T5" fmla="*/ 19 h 20"/>
                  <a:gd name="T6" fmla="*/ 0 w 19"/>
                  <a:gd name="T7" fmla="*/ 23 h 20"/>
                  <a:gd name="T8" fmla="*/ 4 w 19"/>
                  <a:gd name="T9" fmla="*/ 24 h 20"/>
                  <a:gd name="T10" fmla="*/ 14 w 19"/>
                  <a:gd name="T11" fmla="*/ 6 h 20"/>
                  <a:gd name="T12" fmla="*/ 19 w 19"/>
                  <a:gd name="T13" fmla="*/ 0 h 20"/>
                  <a:gd name="T14" fmla="*/ 19 w 19"/>
                  <a:gd name="T15" fmla="*/ 0 h 20"/>
                  <a:gd name="T16" fmla="*/ 18 w 19"/>
                  <a:gd name="T17" fmla="*/ 2 h 20"/>
                  <a:gd name="T18" fmla="*/ 19 w 19"/>
                  <a:gd name="T19" fmla="*/ 0 h 2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9" h="20">
                    <a:moveTo>
                      <a:pt x="14" y="6"/>
                    </a:moveTo>
                    <a:cubicBezTo>
                      <a:pt x="13" y="8"/>
                      <a:pt x="11" y="9"/>
                      <a:pt x="9" y="11"/>
                    </a:cubicBezTo>
                    <a:cubicBezTo>
                      <a:pt x="6" y="13"/>
                      <a:pt x="4" y="14"/>
                      <a:pt x="2" y="15"/>
                    </a:cubicBezTo>
                    <a:cubicBezTo>
                      <a:pt x="1" y="16"/>
                      <a:pt x="1" y="18"/>
                      <a:pt x="0" y="19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7" y="15"/>
                      <a:pt x="11" y="11"/>
                      <a:pt x="14" y="6"/>
                    </a:cubicBezTo>
                    <a:moveTo>
                      <a:pt x="19" y="0"/>
                    </a:moveTo>
                    <a:cubicBezTo>
                      <a:pt x="19" y="0"/>
                      <a:pt x="19" y="0"/>
                      <a:pt x="19" y="0"/>
                    </a:cubicBezTo>
                    <a:cubicBezTo>
                      <a:pt x="18" y="0"/>
                      <a:pt x="18" y="1"/>
                      <a:pt x="18" y="2"/>
                    </a:cubicBezTo>
                    <a:cubicBezTo>
                      <a:pt x="18" y="1"/>
                      <a:pt x="19" y="0"/>
                      <a:pt x="19" y="0"/>
                    </a:cubicBezTo>
                  </a:path>
                </a:pathLst>
              </a:custGeom>
              <a:solidFill>
                <a:srgbClr val="CAC5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77" name="Freeform 6032">
                <a:extLst>
                  <a:ext uri="{FF2B5EF4-FFF2-40B4-BE49-F238E27FC236}">
                    <a16:creationId xmlns:a16="http://schemas.microsoft.com/office/drawing/2014/main" id="{98A0E843-96FD-4F48-8213-33DBDBF7E7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3" y="3227"/>
                <a:ext cx="9" cy="10"/>
              </a:xfrm>
              <a:custGeom>
                <a:avLst/>
                <a:gdLst>
                  <a:gd name="T0" fmla="*/ 12 w 8"/>
                  <a:gd name="T1" fmla="*/ 0 h 10"/>
                  <a:gd name="T2" fmla="*/ 2 w 8"/>
                  <a:gd name="T3" fmla="*/ 2 h 10"/>
                  <a:gd name="T4" fmla="*/ 0 w 8"/>
                  <a:gd name="T5" fmla="*/ 10 h 10"/>
                  <a:gd name="T6" fmla="*/ 0 w 8"/>
                  <a:gd name="T7" fmla="*/ 10 h 10"/>
                  <a:gd name="T8" fmla="*/ 12 w 8"/>
                  <a:gd name="T9" fmla="*/ 0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" h="10">
                    <a:moveTo>
                      <a:pt x="8" y="0"/>
                    </a:moveTo>
                    <a:cubicBezTo>
                      <a:pt x="6" y="1"/>
                      <a:pt x="4" y="1"/>
                      <a:pt x="2" y="2"/>
                    </a:cubicBezTo>
                    <a:cubicBezTo>
                      <a:pt x="2" y="4"/>
                      <a:pt x="1" y="7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3" y="7"/>
                      <a:pt x="5" y="3"/>
                      <a:pt x="8" y="0"/>
                    </a:cubicBezTo>
                  </a:path>
                </a:pathLst>
              </a:custGeom>
              <a:solidFill>
                <a:srgbClr val="DFDC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78" name="Freeform 6033">
                <a:extLst>
                  <a:ext uri="{FF2B5EF4-FFF2-40B4-BE49-F238E27FC236}">
                    <a16:creationId xmlns:a16="http://schemas.microsoft.com/office/drawing/2014/main" id="{F96A7D16-BD9C-4957-9D5B-39ED18C655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8" y="3243"/>
                <a:ext cx="5" cy="2"/>
              </a:xfrm>
              <a:custGeom>
                <a:avLst/>
                <a:gdLst>
                  <a:gd name="T0" fmla="*/ 5 w 5"/>
                  <a:gd name="T1" fmla="*/ 0 h 2"/>
                  <a:gd name="T2" fmla="*/ 0 w 5"/>
                  <a:gd name="T3" fmla="*/ 1 h 2"/>
                  <a:gd name="T4" fmla="*/ 3 w 5"/>
                  <a:gd name="T5" fmla="*/ 2 h 2"/>
                  <a:gd name="T6" fmla="*/ 5 w 5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" h="2">
                    <a:moveTo>
                      <a:pt x="5" y="0"/>
                    </a:moveTo>
                    <a:cubicBezTo>
                      <a:pt x="3" y="0"/>
                      <a:pt x="1" y="1"/>
                      <a:pt x="0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4" y="1"/>
                      <a:pt x="5" y="0"/>
                    </a:cubicBezTo>
                  </a:path>
                </a:pathLst>
              </a:custGeom>
              <a:solidFill>
                <a:srgbClr val="978F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79" name="Freeform 6034">
                <a:extLst>
                  <a:ext uri="{FF2B5EF4-FFF2-40B4-BE49-F238E27FC236}">
                    <a16:creationId xmlns:a16="http://schemas.microsoft.com/office/drawing/2014/main" id="{07741D76-047A-441E-B56F-150BC2A59C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1" y="3238"/>
                <a:ext cx="39" cy="11"/>
              </a:xfrm>
              <a:custGeom>
                <a:avLst/>
                <a:gdLst>
                  <a:gd name="T0" fmla="*/ 45 w 37"/>
                  <a:gd name="T1" fmla="*/ 0 h 11"/>
                  <a:gd name="T2" fmla="*/ 2 w 37"/>
                  <a:gd name="T3" fmla="*/ 5 h 11"/>
                  <a:gd name="T4" fmla="*/ 0 w 37"/>
                  <a:gd name="T5" fmla="*/ 7 h 11"/>
                  <a:gd name="T6" fmla="*/ 18 w 37"/>
                  <a:gd name="T7" fmla="*/ 11 h 11"/>
                  <a:gd name="T8" fmla="*/ 45 w 37"/>
                  <a:gd name="T9" fmla="*/ 0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7" h="11">
                    <a:moveTo>
                      <a:pt x="37" y="0"/>
                    </a:moveTo>
                    <a:cubicBezTo>
                      <a:pt x="24" y="1"/>
                      <a:pt x="13" y="2"/>
                      <a:pt x="2" y="5"/>
                    </a:cubicBezTo>
                    <a:cubicBezTo>
                      <a:pt x="1" y="6"/>
                      <a:pt x="1" y="7"/>
                      <a:pt x="0" y="7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22" y="7"/>
                      <a:pt x="30" y="3"/>
                      <a:pt x="37" y="0"/>
                    </a:cubicBezTo>
                  </a:path>
                </a:pathLst>
              </a:custGeom>
              <a:solidFill>
                <a:srgbClr val="AAA3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80" name="Freeform 6035">
                <a:extLst>
                  <a:ext uri="{FF2B5EF4-FFF2-40B4-BE49-F238E27FC236}">
                    <a16:creationId xmlns:a16="http://schemas.microsoft.com/office/drawing/2014/main" id="{E0F2F66B-C943-48B9-BC11-FAB4D1FBAA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0" y="3233"/>
                <a:ext cx="19" cy="11"/>
              </a:xfrm>
              <a:custGeom>
                <a:avLst/>
                <a:gdLst>
                  <a:gd name="T0" fmla="*/ 21 w 18"/>
                  <a:gd name="T1" fmla="*/ 0 h 11"/>
                  <a:gd name="T2" fmla="*/ 0 w 18"/>
                  <a:gd name="T3" fmla="*/ 9 h 11"/>
                  <a:gd name="T4" fmla="*/ 8 w 18"/>
                  <a:gd name="T5" fmla="*/ 11 h 11"/>
                  <a:gd name="T6" fmla="*/ 17 w 18"/>
                  <a:gd name="T7" fmla="*/ 10 h 11"/>
                  <a:gd name="T8" fmla="*/ 22 w 18"/>
                  <a:gd name="T9" fmla="*/ 1 h 11"/>
                  <a:gd name="T10" fmla="*/ 21 w 18"/>
                  <a:gd name="T11" fmla="*/ 0 h 1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" h="11">
                    <a:moveTo>
                      <a:pt x="17" y="0"/>
                    </a:moveTo>
                    <a:cubicBezTo>
                      <a:pt x="11" y="3"/>
                      <a:pt x="6" y="6"/>
                      <a:pt x="0" y="9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9" y="11"/>
                      <a:pt x="11" y="10"/>
                      <a:pt x="13" y="10"/>
                    </a:cubicBezTo>
                    <a:cubicBezTo>
                      <a:pt x="15" y="7"/>
                      <a:pt x="16" y="4"/>
                      <a:pt x="18" y="1"/>
                    </a:cubicBezTo>
                    <a:cubicBezTo>
                      <a:pt x="18" y="1"/>
                      <a:pt x="17" y="0"/>
                      <a:pt x="17" y="0"/>
                    </a:cubicBezTo>
                  </a:path>
                </a:pathLst>
              </a:custGeom>
              <a:solidFill>
                <a:srgbClr val="BDB8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81" name="Freeform 6036">
                <a:extLst>
                  <a:ext uri="{FF2B5EF4-FFF2-40B4-BE49-F238E27FC236}">
                    <a16:creationId xmlns:a16="http://schemas.microsoft.com/office/drawing/2014/main" id="{A4509B16-0BD4-4E5A-A0F5-FB4B3D3F94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3" y="3231"/>
                <a:ext cx="50" cy="12"/>
              </a:xfrm>
              <a:custGeom>
                <a:avLst/>
                <a:gdLst>
                  <a:gd name="T0" fmla="*/ 56 w 48"/>
                  <a:gd name="T1" fmla="*/ 0 h 12"/>
                  <a:gd name="T2" fmla="*/ 6 w 48"/>
                  <a:gd name="T3" fmla="*/ 4 h 12"/>
                  <a:gd name="T4" fmla="*/ 5 w 48"/>
                  <a:gd name="T5" fmla="*/ 3 h 12"/>
                  <a:gd name="T6" fmla="*/ 0 w 48"/>
                  <a:gd name="T7" fmla="*/ 12 h 12"/>
                  <a:gd name="T8" fmla="*/ 42 w 48"/>
                  <a:gd name="T9" fmla="*/ 7 h 12"/>
                  <a:gd name="T10" fmla="*/ 56 w 48"/>
                  <a:gd name="T11" fmla="*/ 0 h 1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8" h="12">
                    <a:moveTo>
                      <a:pt x="48" y="0"/>
                    </a:moveTo>
                    <a:cubicBezTo>
                      <a:pt x="33" y="2"/>
                      <a:pt x="18" y="4"/>
                      <a:pt x="6" y="4"/>
                    </a:cubicBezTo>
                    <a:cubicBezTo>
                      <a:pt x="5" y="4"/>
                      <a:pt x="5" y="4"/>
                      <a:pt x="5" y="3"/>
                    </a:cubicBezTo>
                    <a:cubicBezTo>
                      <a:pt x="3" y="6"/>
                      <a:pt x="2" y="9"/>
                      <a:pt x="0" y="12"/>
                    </a:cubicBezTo>
                    <a:cubicBezTo>
                      <a:pt x="11" y="9"/>
                      <a:pt x="22" y="8"/>
                      <a:pt x="35" y="7"/>
                    </a:cubicBezTo>
                    <a:cubicBezTo>
                      <a:pt x="39" y="4"/>
                      <a:pt x="44" y="2"/>
                      <a:pt x="48" y="0"/>
                    </a:cubicBezTo>
                  </a:path>
                </a:pathLst>
              </a:custGeom>
              <a:solidFill>
                <a:srgbClr val="CAC5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82" name="Freeform 6037">
                <a:extLst>
                  <a:ext uri="{FF2B5EF4-FFF2-40B4-BE49-F238E27FC236}">
                    <a16:creationId xmlns:a16="http://schemas.microsoft.com/office/drawing/2014/main" id="{721966ED-C21E-4140-9767-68051D508D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3" y="3172"/>
                <a:ext cx="45" cy="22"/>
              </a:xfrm>
              <a:custGeom>
                <a:avLst/>
                <a:gdLst>
                  <a:gd name="T0" fmla="*/ 39 w 43"/>
                  <a:gd name="T1" fmla="*/ 0 h 22"/>
                  <a:gd name="T2" fmla="*/ 0 w 43"/>
                  <a:gd name="T3" fmla="*/ 22 h 22"/>
                  <a:gd name="T4" fmla="*/ 51 w 43"/>
                  <a:gd name="T5" fmla="*/ 2 h 22"/>
                  <a:gd name="T6" fmla="*/ 39 w 43"/>
                  <a:gd name="T7" fmla="*/ 0 h 2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3" h="22">
                    <a:moveTo>
                      <a:pt x="32" y="0"/>
                    </a:moveTo>
                    <a:cubicBezTo>
                      <a:pt x="16" y="5"/>
                      <a:pt x="7" y="14"/>
                      <a:pt x="0" y="22"/>
                    </a:cubicBezTo>
                    <a:cubicBezTo>
                      <a:pt x="14" y="15"/>
                      <a:pt x="29" y="9"/>
                      <a:pt x="43" y="2"/>
                    </a:cubicBezTo>
                    <a:cubicBezTo>
                      <a:pt x="32" y="0"/>
                      <a:pt x="32" y="0"/>
                      <a:pt x="32" y="0"/>
                    </a:cubicBezTo>
                  </a:path>
                </a:pathLst>
              </a:custGeom>
              <a:solidFill>
                <a:srgbClr val="6C63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83" name="Freeform 6038">
                <a:extLst>
                  <a:ext uri="{FF2B5EF4-FFF2-40B4-BE49-F238E27FC236}">
                    <a16:creationId xmlns:a16="http://schemas.microsoft.com/office/drawing/2014/main" id="{C6682DB7-3612-4492-8767-C03638F0E62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884" y="3174"/>
                <a:ext cx="102" cy="48"/>
              </a:xfrm>
              <a:custGeom>
                <a:avLst/>
                <a:gdLst>
                  <a:gd name="T0" fmla="*/ 76 w 98"/>
                  <a:gd name="T1" fmla="*/ 37 h 47"/>
                  <a:gd name="T2" fmla="*/ 76 w 98"/>
                  <a:gd name="T3" fmla="*/ 38 h 47"/>
                  <a:gd name="T4" fmla="*/ 76 w 98"/>
                  <a:gd name="T5" fmla="*/ 38 h 47"/>
                  <a:gd name="T6" fmla="*/ 76 w 98"/>
                  <a:gd name="T7" fmla="*/ 37 h 47"/>
                  <a:gd name="T8" fmla="*/ 83 w 98"/>
                  <a:gd name="T9" fmla="*/ 0 h 47"/>
                  <a:gd name="T10" fmla="*/ 32 w 98"/>
                  <a:gd name="T11" fmla="*/ 20 h 47"/>
                  <a:gd name="T12" fmla="*/ 17 w 98"/>
                  <a:gd name="T13" fmla="*/ 41 h 47"/>
                  <a:gd name="T14" fmla="*/ 0 w 98"/>
                  <a:gd name="T15" fmla="*/ 51 h 47"/>
                  <a:gd name="T16" fmla="*/ 8 w 98"/>
                  <a:gd name="T17" fmla="*/ 50 h 47"/>
                  <a:gd name="T18" fmla="*/ 50 w 98"/>
                  <a:gd name="T19" fmla="*/ 47 h 47"/>
                  <a:gd name="T20" fmla="*/ 65 w 98"/>
                  <a:gd name="T21" fmla="*/ 32 h 47"/>
                  <a:gd name="T22" fmla="*/ 76 w 98"/>
                  <a:gd name="T23" fmla="*/ 38 h 47"/>
                  <a:gd name="T24" fmla="*/ 87 w 98"/>
                  <a:gd name="T25" fmla="*/ 29 h 47"/>
                  <a:gd name="T26" fmla="*/ 114 w 98"/>
                  <a:gd name="T27" fmla="*/ 3 h 47"/>
                  <a:gd name="T28" fmla="*/ 83 w 98"/>
                  <a:gd name="T29" fmla="*/ 0 h 47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98" h="47">
                    <a:moveTo>
                      <a:pt x="64" y="33"/>
                    </a:moveTo>
                    <a:cubicBezTo>
                      <a:pt x="64" y="33"/>
                      <a:pt x="64" y="33"/>
                      <a:pt x="64" y="34"/>
                    </a:cubicBezTo>
                    <a:cubicBezTo>
                      <a:pt x="64" y="34"/>
                      <a:pt x="64" y="34"/>
                      <a:pt x="64" y="34"/>
                    </a:cubicBezTo>
                    <a:cubicBezTo>
                      <a:pt x="64" y="33"/>
                      <a:pt x="64" y="33"/>
                      <a:pt x="64" y="33"/>
                    </a:cubicBezTo>
                    <a:moveTo>
                      <a:pt x="71" y="0"/>
                    </a:moveTo>
                    <a:cubicBezTo>
                      <a:pt x="57" y="7"/>
                      <a:pt x="42" y="13"/>
                      <a:pt x="28" y="20"/>
                    </a:cubicBezTo>
                    <a:cubicBezTo>
                      <a:pt x="24" y="26"/>
                      <a:pt x="19" y="32"/>
                      <a:pt x="13" y="37"/>
                    </a:cubicBezTo>
                    <a:cubicBezTo>
                      <a:pt x="9" y="40"/>
                      <a:pt x="5" y="43"/>
                      <a:pt x="0" y="47"/>
                    </a:cubicBezTo>
                    <a:cubicBezTo>
                      <a:pt x="3" y="46"/>
                      <a:pt x="6" y="46"/>
                      <a:pt x="8" y="46"/>
                    </a:cubicBezTo>
                    <a:cubicBezTo>
                      <a:pt x="19" y="45"/>
                      <a:pt x="30" y="44"/>
                      <a:pt x="42" y="43"/>
                    </a:cubicBezTo>
                    <a:cubicBezTo>
                      <a:pt x="43" y="39"/>
                      <a:pt x="49" y="28"/>
                      <a:pt x="56" y="28"/>
                    </a:cubicBezTo>
                    <a:cubicBezTo>
                      <a:pt x="59" y="28"/>
                      <a:pt x="61" y="30"/>
                      <a:pt x="64" y="34"/>
                    </a:cubicBezTo>
                    <a:cubicBezTo>
                      <a:pt x="68" y="31"/>
                      <a:pt x="71" y="28"/>
                      <a:pt x="75" y="25"/>
                    </a:cubicBezTo>
                    <a:cubicBezTo>
                      <a:pt x="82" y="16"/>
                      <a:pt x="89" y="9"/>
                      <a:pt x="98" y="3"/>
                    </a:cubicBezTo>
                    <a:cubicBezTo>
                      <a:pt x="71" y="0"/>
                      <a:pt x="71" y="0"/>
                      <a:pt x="71" y="0"/>
                    </a:cubicBezTo>
                  </a:path>
                </a:pathLst>
              </a:custGeom>
              <a:solidFill>
                <a:srgbClr val="857C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84" name="Freeform 6039">
                <a:extLst>
                  <a:ext uri="{FF2B5EF4-FFF2-40B4-BE49-F238E27FC236}">
                    <a16:creationId xmlns:a16="http://schemas.microsoft.com/office/drawing/2014/main" id="{1A960696-9B8B-402F-9D51-782D050A13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4" y="3218"/>
                <a:ext cx="54" cy="11"/>
              </a:xfrm>
              <a:custGeom>
                <a:avLst/>
                <a:gdLst>
                  <a:gd name="T0" fmla="*/ 60 w 52"/>
                  <a:gd name="T1" fmla="*/ 0 h 10"/>
                  <a:gd name="T2" fmla="*/ 22 w 52"/>
                  <a:gd name="T3" fmla="*/ 3 h 10"/>
                  <a:gd name="T4" fmla="*/ 10 w 52"/>
                  <a:gd name="T5" fmla="*/ 4 h 10"/>
                  <a:gd name="T6" fmla="*/ 0 w 52"/>
                  <a:gd name="T7" fmla="*/ 14 h 10"/>
                  <a:gd name="T8" fmla="*/ 55 w 52"/>
                  <a:gd name="T9" fmla="*/ 10 h 10"/>
                  <a:gd name="T10" fmla="*/ 59 w 52"/>
                  <a:gd name="T11" fmla="*/ 10 h 10"/>
                  <a:gd name="T12" fmla="*/ 60 w 52"/>
                  <a:gd name="T13" fmla="*/ 0 h 10"/>
                  <a:gd name="T14" fmla="*/ 60 w 52"/>
                  <a:gd name="T15" fmla="*/ 0 h 1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2" h="10">
                    <a:moveTo>
                      <a:pt x="52" y="0"/>
                    </a:moveTo>
                    <a:cubicBezTo>
                      <a:pt x="40" y="1"/>
                      <a:pt x="29" y="2"/>
                      <a:pt x="18" y="3"/>
                    </a:cubicBezTo>
                    <a:cubicBezTo>
                      <a:pt x="16" y="3"/>
                      <a:pt x="13" y="3"/>
                      <a:pt x="10" y="4"/>
                    </a:cubicBezTo>
                    <a:cubicBezTo>
                      <a:pt x="7" y="6"/>
                      <a:pt x="4" y="8"/>
                      <a:pt x="0" y="10"/>
                    </a:cubicBezTo>
                    <a:cubicBezTo>
                      <a:pt x="15" y="7"/>
                      <a:pt x="30" y="6"/>
                      <a:pt x="47" y="6"/>
                    </a:cubicBezTo>
                    <a:cubicBezTo>
                      <a:pt x="48" y="6"/>
                      <a:pt x="49" y="6"/>
                      <a:pt x="51" y="6"/>
                    </a:cubicBezTo>
                    <a:cubicBezTo>
                      <a:pt x="51" y="4"/>
                      <a:pt x="51" y="2"/>
                      <a:pt x="52" y="0"/>
                    </a:cubicBezTo>
                    <a:cubicBezTo>
                      <a:pt x="52" y="0"/>
                      <a:pt x="52" y="0"/>
                      <a:pt x="52" y="0"/>
                    </a:cubicBezTo>
                  </a:path>
                </a:pathLst>
              </a:custGeom>
              <a:solidFill>
                <a:srgbClr val="B3AC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85" name="Freeform 6040">
                <a:extLst>
                  <a:ext uri="{FF2B5EF4-FFF2-40B4-BE49-F238E27FC236}">
                    <a16:creationId xmlns:a16="http://schemas.microsoft.com/office/drawing/2014/main" id="{9D6BCC87-0751-42F3-B183-E676FA30E4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8" y="3203"/>
                <a:ext cx="22" cy="15"/>
              </a:xfrm>
              <a:custGeom>
                <a:avLst/>
                <a:gdLst>
                  <a:gd name="T0" fmla="*/ 14 w 22"/>
                  <a:gd name="T1" fmla="*/ 0 h 15"/>
                  <a:gd name="T2" fmla="*/ 0 w 22"/>
                  <a:gd name="T3" fmla="*/ 15 h 15"/>
                  <a:gd name="T4" fmla="*/ 13 w 22"/>
                  <a:gd name="T5" fmla="*/ 14 h 15"/>
                  <a:gd name="T6" fmla="*/ 22 w 22"/>
                  <a:gd name="T7" fmla="*/ 6 h 15"/>
                  <a:gd name="T8" fmla="*/ 22 w 22"/>
                  <a:gd name="T9" fmla="*/ 5 h 15"/>
                  <a:gd name="T10" fmla="*/ 22 w 22"/>
                  <a:gd name="T11" fmla="*/ 6 h 15"/>
                  <a:gd name="T12" fmla="*/ 22 w 22"/>
                  <a:gd name="T13" fmla="*/ 6 h 15"/>
                  <a:gd name="T14" fmla="*/ 14 w 22"/>
                  <a:gd name="T15" fmla="*/ 0 h 1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2" h="15">
                    <a:moveTo>
                      <a:pt x="14" y="0"/>
                    </a:moveTo>
                    <a:cubicBezTo>
                      <a:pt x="7" y="0"/>
                      <a:pt x="1" y="11"/>
                      <a:pt x="0" y="15"/>
                    </a:cubicBezTo>
                    <a:cubicBezTo>
                      <a:pt x="4" y="14"/>
                      <a:pt x="9" y="14"/>
                      <a:pt x="13" y="14"/>
                    </a:cubicBezTo>
                    <a:cubicBezTo>
                      <a:pt x="16" y="11"/>
                      <a:pt x="19" y="8"/>
                      <a:pt x="22" y="6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2" y="6"/>
                      <a:pt x="22" y="6"/>
                      <a:pt x="22" y="6"/>
                    </a:cubicBezTo>
                    <a:cubicBezTo>
                      <a:pt x="22" y="6"/>
                      <a:pt x="22" y="6"/>
                      <a:pt x="22" y="6"/>
                    </a:cubicBezTo>
                    <a:cubicBezTo>
                      <a:pt x="19" y="2"/>
                      <a:pt x="17" y="0"/>
                      <a:pt x="14" y="0"/>
                    </a:cubicBezTo>
                  </a:path>
                </a:pathLst>
              </a:custGeom>
              <a:solidFill>
                <a:srgbClr val="B3AC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86" name="Freeform 6041">
                <a:extLst>
                  <a:ext uri="{FF2B5EF4-FFF2-40B4-BE49-F238E27FC236}">
                    <a16:creationId xmlns:a16="http://schemas.microsoft.com/office/drawing/2014/main" id="{B0750572-D1DB-4CA0-98B4-DFF0A4B069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7" y="3217"/>
                <a:ext cx="14" cy="8"/>
              </a:xfrm>
              <a:custGeom>
                <a:avLst/>
                <a:gdLst>
                  <a:gd name="T0" fmla="*/ 14 w 14"/>
                  <a:gd name="T1" fmla="*/ 0 h 7"/>
                  <a:gd name="T2" fmla="*/ 1 w 14"/>
                  <a:gd name="T3" fmla="*/ 1 h 7"/>
                  <a:gd name="T4" fmla="*/ 1 w 14"/>
                  <a:gd name="T5" fmla="*/ 1 h 7"/>
                  <a:gd name="T6" fmla="*/ 0 w 14"/>
                  <a:gd name="T7" fmla="*/ 11 h 7"/>
                  <a:gd name="T8" fmla="*/ 7 w 14"/>
                  <a:gd name="T9" fmla="*/ 11 h 7"/>
                  <a:gd name="T10" fmla="*/ 14 w 14"/>
                  <a:gd name="T11" fmla="*/ 0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" h="7">
                    <a:moveTo>
                      <a:pt x="14" y="0"/>
                    </a:moveTo>
                    <a:cubicBezTo>
                      <a:pt x="10" y="0"/>
                      <a:pt x="5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3"/>
                      <a:pt x="0" y="5"/>
                      <a:pt x="0" y="7"/>
                    </a:cubicBezTo>
                    <a:cubicBezTo>
                      <a:pt x="2" y="7"/>
                      <a:pt x="5" y="7"/>
                      <a:pt x="7" y="7"/>
                    </a:cubicBezTo>
                    <a:cubicBezTo>
                      <a:pt x="9" y="5"/>
                      <a:pt x="12" y="2"/>
                      <a:pt x="14" y="0"/>
                    </a:cubicBezTo>
                  </a:path>
                </a:pathLst>
              </a:custGeom>
              <a:solidFill>
                <a:srgbClr val="CFCB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87" name="Freeform 6042">
                <a:extLst>
                  <a:ext uri="{FF2B5EF4-FFF2-40B4-BE49-F238E27FC236}">
                    <a16:creationId xmlns:a16="http://schemas.microsoft.com/office/drawing/2014/main" id="{27D713D8-4AAE-46AC-934C-2EC31D5457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7" y="3231"/>
                <a:ext cx="4" cy="3"/>
              </a:xfrm>
              <a:custGeom>
                <a:avLst/>
                <a:gdLst>
                  <a:gd name="T0" fmla="*/ 9 w 3"/>
                  <a:gd name="T1" fmla="*/ 0 h 3"/>
                  <a:gd name="T2" fmla="*/ 0 w 3"/>
                  <a:gd name="T3" fmla="*/ 2 h 3"/>
                  <a:gd name="T4" fmla="*/ 1 w 3"/>
                  <a:gd name="T5" fmla="*/ 3 h 3"/>
                  <a:gd name="T6" fmla="*/ 9 w 3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2" y="0"/>
                      <a:pt x="1" y="1"/>
                      <a:pt x="0" y="2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2" y="2"/>
                      <a:pt x="2" y="1"/>
                      <a:pt x="3" y="0"/>
                    </a:cubicBezTo>
                  </a:path>
                </a:pathLst>
              </a:custGeom>
              <a:solidFill>
                <a:srgbClr val="C4BF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88" name="Freeform 6043">
                <a:extLst>
                  <a:ext uri="{FF2B5EF4-FFF2-40B4-BE49-F238E27FC236}">
                    <a16:creationId xmlns:a16="http://schemas.microsoft.com/office/drawing/2014/main" id="{8B3590B9-6AA6-4A2A-A6D6-A3CE794863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9" y="3225"/>
                <a:ext cx="58" cy="10"/>
              </a:xfrm>
              <a:custGeom>
                <a:avLst/>
                <a:gdLst>
                  <a:gd name="T0" fmla="*/ 60 w 56"/>
                  <a:gd name="T1" fmla="*/ 0 h 10"/>
                  <a:gd name="T2" fmla="*/ 5 w 56"/>
                  <a:gd name="T3" fmla="*/ 4 h 10"/>
                  <a:gd name="T4" fmla="*/ 2 w 56"/>
                  <a:gd name="T5" fmla="*/ 6 h 10"/>
                  <a:gd name="T6" fmla="*/ 0 w 56"/>
                  <a:gd name="T7" fmla="*/ 9 h 10"/>
                  <a:gd name="T8" fmla="*/ 1 w 56"/>
                  <a:gd name="T9" fmla="*/ 10 h 10"/>
                  <a:gd name="T10" fmla="*/ 51 w 56"/>
                  <a:gd name="T11" fmla="*/ 6 h 10"/>
                  <a:gd name="T12" fmla="*/ 60 w 56"/>
                  <a:gd name="T13" fmla="*/ 1 h 10"/>
                  <a:gd name="T14" fmla="*/ 60 w 56"/>
                  <a:gd name="T15" fmla="*/ 1 h 10"/>
                  <a:gd name="T16" fmla="*/ 60 w 56"/>
                  <a:gd name="T17" fmla="*/ 1 h 10"/>
                  <a:gd name="T18" fmla="*/ 56 w 56"/>
                  <a:gd name="T19" fmla="*/ 5 h 10"/>
                  <a:gd name="T20" fmla="*/ 63 w 56"/>
                  <a:gd name="T21" fmla="*/ 4 h 10"/>
                  <a:gd name="T22" fmla="*/ 64 w 56"/>
                  <a:gd name="T23" fmla="*/ 0 h 10"/>
                  <a:gd name="T24" fmla="*/ 60 w 56"/>
                  <a:gd name="T25" fmla="*/ 0 h 1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56" h="10">
                    <a:moveTo>
                      <a:pt x="52" y="0"/>
                    </a:moveTo>
                    <a:cubicBezTo>
                      <a:pt x="35" y="0"/>
                      <a:pt x="20" y="1"/>
                      <a:pt x="5" y="4"/>
                    </a:cubicBezTo>
                    <a:cubicBezTo>
                      <a:pt x="4" y="5"/>
                      <a:pt x="3" y="5"/>
                      <a:pt x="2" y="6"/>
                    </a:cubicBezTo>
                    <a:cubicBezTo>
                      <a:pt x="1" y="7"/>
                      <a:pt x="1" y="8"/>
                      <a:pt x="0" y="9"/>
                    </a:cubicBezTo>
                    <a:cubicBezTo>
                      <a:pt x="0" y="10"/>
                      <a:pt x="0" y="10"/>
                      <a:pt x="1" y="10"/>
                    </a:cubicBezTo>
                    <a:cubicBezTo>
                      <a:pt x="13" y="10"/>
                      <a:pt x="28" y="8"/>
                      <a:pt x="43" y="6"/>
                    </a:cubicBezTo>
                    <a:cubicBezTo>
                      <a:pt x="46" y="4"/>
                      <a:pt x="50" y="2"/>
                      <a:pt x="52" y="1"/>
                    </a:cubicBezTo>
                    <a:cubicBezTo>
                      <a:pt x="52" y="1"/>
                      <a:pt x="52" y="1"/>
                      <a:pt x="52" y="1"/>
                    </a:cubicBezTo>
                    <a:cubicBezTo>
                      <a:pt x="52" y="1"/>
                      <a:pt x="52" y="1"/>
                      <a:pt x="52" y="1"/>
                    </a:cubicBezTo>
                    <a:cubicBezTo>
                      <a:pt x="51" y="2"/>
                      <a:pt x="49" y="4"/>
                      <a:pt x="48" y="5"/>
                    </a:cubicBezTo>
                    <a:cubicBezTo>
                      <a:pt x="50" y="5"/>
                      <a:pt x="53" y="4"/>
                      <a:pt x="55" y="4"/>
                    </a:cubicBezTo>
                    <a:cubicBezTo>
                      <a:pt x="55" y="2"/>
                      <a:pt x="55" y="1"/>
                      <a:pt x="56" y="0"/>
                    </a:cubicBezTo>
                    <a:cubicBezTo>
                      <a:pt x="54" y="0"/>
                      <a:pt x="53" y="0"/>
                      <a:pt x="52" y="0"/>
                    </a:cubicBezTo>
                  </a:path>
                </a:pathLst>
              </a:custGeom>
              <a:solidFill>
                <a:srgbClr val="CFCB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89" name="Freeform 6044">
                <a:extLst>
                  <a:ext uri="{FF2B5EF4-FFF2-40B4-BE49-F238E27FC236}">
                    <a16:creationId xmlns:a16="http://schemas.microsoft.com/office/drawing/2014/main" id="{80790B32-BA62-46B9-B1EA-1D00623339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6" y="3225"/>
                <a:ext cx="8" cy="4"/>
              </a:xfrm>
              <a:custGeom>
                <a:avLst/>
                <a:gdLst>
                  <a:gd name="T0" fmla="*/ 1 w 8"/>
                  <a:gd name="T1" fmla="*/ 0 h 4"/>
                  <a:gd name="T2" fmla="*/ 0 w 8"/>
                  <a:gd name="T3" fmla="*/ 4 h 4"/>
                  <a:gd name="T4" fmla="*/ 6 w 8"/>
                  <a:gd name="T5" fmla="*/ 2 h 4"/>
                  <a:gd name="T6" fmla="*/ 8 w 8"/>
                  <a:gd name="T7" fmla="*/ 0 h 4"/>
                  <a:gd name="T8" fmla="*/ 1 w 8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" h="4">
                    <a:moveTo>
                      <a:pt x="1" y="0"/>
                    </a:moveTo>
                    <a:cubicBezTo>
                      <a:pt x="0" y="1"/>
                      <a:pt x="0" y="2"/>
                      <a:pt x="0" y="4"/>
                    </a:cubicBezTo>
                    <a:cubicBezTo>
                      <a:pt x="2" y="3"/>
                      <a:pt x="4" y="3"/>
                      <a:pt x="6" y="2"/>
                    </a:cubicBezTo>
                    <a:cubicBezTo>
                      <a:pt x="7" y="2"/>
                      <a:pt x="7" y="1"/>
                      <a:pt x="8" y="0"/>
                    </a:cubicBezTo>
                    <a:cubicBezTo>
                      <a:pt x="6" y="0"/>
                      <a:pt x="3" y="0"/>
                      <a:pt x="1" y="0"/>
                    </a:cubicBezTo>
                  </a:path>
                </a:pathLst>
              </a:custGeom>
              <a:solidFill>
                <a:srgbClr val="E2DF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90" name="Freeform 6045">
                <a:extLst>
                  <a:ext uri="{FF2B5EF4-FFF2-40B4-BE49-F238E27FC236}">
                    <a16:creationId xmlns:a16="http://schemas.microsoft.com/office/drawing/2014/main" id="{CF35DC8E-48B9-4C40-A9CA-883CF16FB2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63" y="3042"/>
                <a:ext cx="13" cy="3"/>
              </a:xfrm>
              <a:custGeom>
                <a:avLst/>
                <a:gdLst>
                  <a:gd name="T0" fmla="*/ 0 w 12"/>
                  <a:gd name="T1" fmla="*/ 0 h 3"/>
                  <a:gd name="T2" fmla="*/ 13 w 12"/>
                  <a:gd name="T3" fmla="*/ 3 h 3"/>
                  <a:gd name="T4" fmla="*/ 16 w 12"/>
                  <a:gd name="T5" fmla="*/ 3 h 3"/>
                  <a:gd name="T6" fmla="*/ 0 w 12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2" h="3">
                    <a:moveTo>
                      <a:pt x="0" y="0"/>
                    </a:moveTo>
                    <a:cubicBezTo>
                      <a:pt x="3" y="1"/>
                      <a:pt x="6" y="2"/>
                      <a:pt x="9" y="3"/>
                    </a:cubicBezTo>
                    <a:cubicBezTo>
                      <a:pt x="10" y="3"/>
                      <a:pt x="11" y="3"/>
                      <a:pt x="12" y="3"/>
                    </a:cubicBezTo>
                    <a:cubicBezTo>
                      <a:pt x="8" y="2"/>
                      <a:pt x="4" y="1"/>
                      <a:pt x="0" y="0"/>
                    </a:cubicBezTo>
                  </a:path>
                </a:pathLst>
              </a:custGeom>
              <a:solidFill>
                <a:srgbClr val="332B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7663" name="Group 6046">
              <a:extLst>
                <a:ext uri="{FF2B5EF4-FFF2-40B4-BE49-F238E27FC236}">
                  <a16:creationId xmlns:a16="http://schemas.microsoft.com/office/drawing/2014/main" id="{F1410404-1E07-420B-B262-29E37ED8050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263" y="3033"/>
              <a:ext cx="911" cy="471"/>
              <a:chOff x="4263" y="3033"/>
              <a:chExt cx="911" cy="471"/>
            </a:xfrm>
          </p:grpSpPr>
          <p:sp>
            <p:nvSpPr>
              <p:cNvPr id="28391" name="Freeform 6047">
                <a:extLst>
                  <a:ext uri="{FF2B5EF4-FFF2-40B4-BE49-F238E27FC236}">
                    <a16:creationId xmlns:a16="http://schemas.microsoft.com/office/drawing/2014/main" id="{DFFD2C20-EA5E-414A-8B0F-A1555BFFC44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773" y="3045"/>
                <a:ext cx="139" cy="73"/>
              </a:xfrm>
              <a:custGeom>
                <a:avLst/>
                <a:gdLst>
                  <a:gd name="T0" fmla="*/ 54 w 134"/>
                  <a:gd name="T1" fmla="*/ 18 h 70"/>
                  <a:gd name="T2" fmla="*/ 51 w 134"/>
                  <a:gd name="T3" fmla="*/ 19 h 70"/>
                  <a:gd name="T4" fmla="*/ 121 w 134"/>
                  <a:gd name="T5" fmla="*/ 76 h 70"/>
                  <a:gd name="T6" fmla="*/ 136 w 134"/>
                  <a:gd name="T7" fmla="*/ 79 h 70"/>
                  <a:gd name="T8" fmla="*/ 155 w 134"/>
                  <a:gd name="T9" fmla="*/ 82 h 70"/>
                  <a:gd name="T10" fmla="*/ 149 w 134"/>
                  <a:gd name="T11" fmla="*/ 77 h 70"/>
                  <a:gd name="T12" fmla="*/ 54 w 134"/>
                  <a:gd name="T13" fmla="*/ 18 h 70"/>
                  <a:gd name="T14" fmla="*/ 3 w 134"/>
                  <a:gd name="T15" fmla="*/ 0 h 70"/>
                  <a:gd name="T16" fmla="*/ 0 w 134"/>
                  <a:gd name="T17" fmla="*/ 0 h 70"/>
                  <a:gd name="T18" fmla="*/ 2 w 134"/>
                  <a:gd name="T19" fmla="*/ 1 h 70"/>
                  <a:gd name="T20" fmla="*/ 29 w 134"/>
                  <a:gd name="T21" fmla="*/ 8 h 70"/>
                  <a:gd name="T22" fmla="*/ 31 w 134"/>
                  <a:gd name="T23" fmla="*/ 7 h 70"/>
                  <a:gd name="T24" fmla="*/ 3 w 134"/>
                  <a:gd name="T25" fmla="*/ 0 h 7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34" h="70">
                    <a:moveTo>
                      <a:pt x="46" y="14"/>
                    </a:moveTo>
                    <a:cubicBezTo>
                      <a:pt x="45" y="14"/>
                      <a:pt x="44" y="15"/>
                      <a:pt x="43" y="15"/>
                    </a:cubicBezTo>
                    <a:cubicBezTo>
                      <a:pt x="71" y="29"/>
                      <a:pt x="90" y="46"/>
                      <a:pt x="105" y="64"/>
                    </a:cubicBezTo>
                    <a:cubicBezTo>
                      <a:pt x="109" y="65"/>
                      <a:pt x="113" y="66"/>
                      <a:pt x="117" y="67"/>
                    </a:cubicBezTo>
                    <a:cubicBezTo>
                      <a:pt x="123" y="67"/>
                      <a:pt x="128" y="68"/>
                      <a:pt x="134" y="70"/>
                    </a:cubicBezTo>
                    <a:cubicBezTo>
                      <a:pt x="132" y="68"/>
                      <a:pt x="131" y="67"/>
                      <a:pt x="129" y="65"/>
                    </a:cubicBezTo>
                    <a:cubicBezTo>
                      <a:pt x="108" y="45"/>
                      <a:pt x="80" y="27"/>
                      <a:pt x="46" y="14"/>
                    </a:cubicBezTo>
                    <a:moveTo>
                      <a:pt x="3" y="0"/>
                    </a:moveTo>
                    <a:cubicBezTo>
                      <a:pt x="2" y="0"/>
                      <a:pt x="1" y="0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10" y="3"/>
                      <a:pt x="17" y="5"/>
                      <a:pt x="25" y="8"/>
                    </a:cubicBezTo>
                    <a:cubicBezTo>
                      <a:pt x="26" y="8"/>
                      <a:pt x="26" y="7"/>
                      <a:pt x="27" y="7"/>
                    </a:cubicBezTo>
                    <a:cubicBezTo>
                      <a:pt x="19" y="5"/>
                      <a:pt x="11" y="2"/>
                      <a:pt x="3" y="0"/>
                    </a:cubicBezTo>
                  </a:path>
                </a:pathLst>
              </a:custGeom>
              <a:solidFill>
                <a:srgbClr val="766C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392" name="Freeform 6048">
                <a:extLst>
                  <a:ext uri="{FF2B5EF4-FFF2-40B4-BE49-F238E27FC236}">
                    <a16:creationId xmlns:a16="http://schemas.microsoft.com/office/drawing/2014/main" id="{9B9ED0F3-A24C-4D76-B830-F54F4BFC52F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799" y="3052"/>
                <a:ext cx="116" cy="69"/>
              </a:xfrm>
              <a:custGeom>
                <a:avLst/>
                <a:gdLst>
                  <a:gd name="T0" fmla="*/ 106 w 112"/>
                  <a:gd name="T1" fmla="*/ 72 h 66"/>
                  <a:gd name="T2" fmla="*/ 128 w 112"/>
                  <a:gd name="T3" fmla="*/ 78 h 66"/>
                  <a:gd name="T4" fmla="*/ 125 w 112"/>
                  <a:gd name="T5" fmla="*/ 75 h 66"/>
                  <a:gd name="T6" fmla="*/ 106 w 112"/>
                  <a:gd name="T7" fmla="*/ 72 h 66"/>
                  <a:gd name="T8" fmla="*/ 2 w 112"/>
                  <a:gd name="T9" fmla="*/ 0 h 66"/>
                  <a:gd name="T10" fmla="*/ 0 w 112"/>
                  <a:gd name="T11" fmla="*/ 1 h 66"/>
                  <a:gd name="T12" fmla="*/ 20 w 112"/>
                  <a:gd name="T13" fmla="*/ 7 h 66"/>
                  <a:gd name="T14" fmla="*/ 22 w 112"/>
                  <a:gd name="T15" fmla="*/ 8 h 66"/>
                  <a:gd name="T16" fmla="*/ 25 w 112"/>
                  <a:gd name="T17" fmla="*/ 7 h 66"/>
                  <a:gd name="T18" fmla="*/ 2 w 112"/>
                  <a:gd name="T19" fmla="*/ 0 h 6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12" h="66">
                    <a:moveTo>
                      <a:pt x="92" y="60"/>
                    </a:moveTo>
                    <a:cubicBezTo>
                      <a:pt x="99" y="62"/>
                      <a:pt x="106" y="63"/>
                      <a:pt x="112" y="66"/>
                    </a:cubicBezTo>
                    <a:cubicBezTo>
                      <a:pt x="111" y="65"/>
                      <a:pt x="110" y="64"/>
                      <a:pt x="109" y="63"/>
                    </a:cubicBezTo>
                    <a:cubicBezTo>
                      <a:pt x="103" y="61"/>
                      <a:pt x="98" y="60"/>
                      <a:pt x="92" y="60"/>
                    </a:cubicBezTo>
                    <a:moveTo>
                      <a:pt x="2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5" y="3"/>
                      <a:pt x="10" y="5"/>
                      <a:pt x="16" y="7"/>
                    </a:cubicBezTo>
                    <a:cubicBezTo>
                      <a:pt x="16" y="8"/>
                      <a:pt x="17" y="8"/>
                      <a:pt x="18" y="8"/>
                    </a:cubicBezTo>
                    <a:cubicBezTo>
                      <a:pt x="19" y="8"/>
                      <a:pt x="20" y="7"/>
                      <a:pt x="21" y="7"/>
                    </a:cubicBezTo>
                    <a:cubicBezTo>
                      <a:pt x="15" y="4"/>
                      <a:pt x="8" y="2"/>
                      <a:pt x="2" y="0"/>
                    </a:cubicBezTo>
                  </a:path>
                </a:pathLst>
              </a:custGeom>
              <a:solidFill>
                <a:srgbClr val="A7A0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393" name="Freeform 6049">
                <a:extLst>
                  <a:ext uri="{FF2B5EF4-FFF2-40B4-BE49-F238E27FC236}">
                    <a16:creationId xmlns:a16="http://schemas.microsoft.com/office/drawing/2014/main" id="{6C5AF67E-EFDC-4A60-AF18-ACEA38CC51C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775" y="3046"/>
                <a:ext cx="107" cy="65"/>
              </a:xfrm>
              <a:custGeom>
                <a:avLst/>
                <a:gdLst>
                  <a:gd name="T0" fmla="*/ 49 w 103"/>
                  <a:gd name="T1" fmla="*/ 14 h 63"/>
                  <a:gd name="T2" fmla="*/ 43 w 103"/>
                  <a:gd name="T3" fmla="*/ 20 h 63"/>
                  <a:gd name="T4" fmla="*/ 88 w 103"/>
                  <a:gd name="T5" fmla="*/ 54 h 63"/>
                  <a:gd name="T6" fmla="*/ 104 w 103"/>
                  <a:gd name="T7" fmla="*/ 68 h 63"/>
                  <a:gd name="T8" fmla="*/ 119 w 103"/>
                  <a:gd name="T9" fmla="*/ 71 h 63"/>
                  <a:gd name="T10" fmla="*/ 49 w 103"/>
                  <a:gd name="T11" fmla="*/ 14 h 63"/>
                  <a:gd name="T12" fmla="*/ 0 w 103"/>
                  <a:gd name="T13" fmla="*/ 0 h 63"/>
                  <a:gd name="T14" fmla="*/ 24 w 103"/>
                  <a:gd name="T15" fmla="*/ 8 h 63"/>
                  <a:gd name="T16" fmla="*/ 27 w 103"/>
                  <a:gd name="T17" fmla="*/ 7 h 63"/>
                  <a:gd name="T18" fmla="*/ 0 w 103"/>
                  <a:gd name="T19" fmla="*/ 0 h 63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03" h="63">
                    <a:moveTo>
                      <a:pt x="41" y="14"/>
                    </a:moveTo>
                    <a:cubicBezTo>
                      <a:pt x="39" y="15"/>
                      <a:pt x="38" y="16"/>
                      <a:pt x="37" y="16"/>
                    </a:cubicBezTo>
                    <a:cubicBezTo>
                      <a:pt x="52" y="25"/>
                      <a:pt x="65" y="35"/>
                      <a:pt x="76" y="47"/>
                    </a:cubicBezTo>
                    <a:cubicBezTo>
                      <a:pt x="81" y="51"/>
                      <a:pt x="85" y="56"/>
                      <a:pt x="89" y="60"/>
                    </a:cubicBezTo>
                    <a:cubicBezTo>
                      <a:pt x="94" y="61"/>
                      <a:pt x="98" y="62"/>
                      <a:pt x="103" y="63"/>
                    </a:cubicBezTo>
                    <a:cubicBezTo>
                      <a:pt x="88" y="45"/>
                      <a:pt x="69" y="28"/>
                      <a:pt x="41" y="14"/>
                    </a:cubicBezTo>
                    <a:moveTo>
                      <a:pt x="0" y="0"/>
                    </a:moveTo>
                    <a:cubicBezTo>
                      <a:pt x="7" y="2"/>
                      <a:pt x="14" y="5"/>
                      <a:pt x="20" y="8"/>
                    </a:cubicBezTo>
                    <a:cubicBezTo>
                      <a:pt x="21" y="8"/>
                      <a:pt x="22" y="7"/>
                      <a:pt x="23" y="7"/>
                    </a:cubicBezTo>
                    <a:cubicBezTo>
                      <a:pt x="15" y="4"/>
                      <a:pt x="8" y="2"/>
                      <a:pt x="0" y="0"/>
                    </a:cubicBezTo>
                  </a:path>
                </a:pathLst>
              </a:custGeom>
              <a:solidFill>
                <a:srgbClr val="8178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394" name="Freeform 6050">
                <a:extLst>
                  <a:ext uri="{FF2B5EF4-FFF2-40B4-BE49-F238E27FC236}">
                    <a16:creationId xmlns:a16="http://schemas.microsoft.com/office/drawing/2014/main" id="{5050B5A8-0EC4-4DDD-A50A-B23935015B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6" y="3053"/>
                <a:ext cx="21" cy="10"/>
              </a:xfrm>
              <a:custGeom>
                <a:avLst/>
                <a:gdLst>
                  <a:gd name="T0" fmla="*/ 3 w 21"/>
                  <a:gd name="T1" fmla="*/ 0 h 9"/>
                  <a:gd name="T2" fmla="*/ 0 w 21"/>
                  <a:gd name="T3" fmla="*/ 1 h 9"/>
                  <a:gd name="T4" fmla="*/ 17 w 21"/>
                  <a:gd name="T5" fmla="*/ 13 h 9"/>
                  <a:gd name="T6" fmla="*/ 21 w 21"/>
                  <a:gd name="T7" fmla="*/ 11 h 9"/>
                  <a:gd name="T8" fmla="*/ 19 w 21"/>
                  <a:gd name="T9" fmla="*/ 10 h 9"/>
                  <a:gd name="T10" fmla="*/ 3 w 21"/>
                  <a:gd name="T11" fmla="*/ 0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1" h="9">
                    <a:moveTo>
                      <a:pt x="3" y="0"/>
                    </a:moveTo>
                    <a:cubicBezTo>
                      <a:pt x="2" y="0"/>
                      <a:pt x="1" y="1"/>
                      <a:pt x="0" y="1"/>
                    </a:cubicBezTo>
                    <a:cubicBezTo>
                      <a:pt x="6" y="4"/>
                      <a:pt x="12" y="6"/>
                      <a:pt x="17" y="9"/>
                    </a:cubicBezTo>
                    <a:cubicBezTo>
                      <a:pt x="18" y="9"/>
                      <a:pt x="19" y="8"/>
                      <a:pt x="21" y="7"/>
                    </a:cubicBezTo>
                    <a:cubicBezTo>
                      <a:pt x="20" y="7"/>
                      <a:pt x="19" y="7"/>
                      <a:pt x="19" y="6"/>
                    </a:cubicBezTo>
                    <a:cubicBezTo>
                      <a:pt x="13" y="4"/>
                      <a:pt x="8" y="2"/>
                      <a:pt x="3" y="0"/>
                    </a:cubicBezTo>
                  </a:path>
                </a:pathLst>
              </a:custGeom>
              <a:solidFill>
                <a:srgbClr val="B0A9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395" name="Freeform 6051">
                <a:extLst>
                  <a:ext uri="{FF2B5EF4-FFF2-40B4-BE49-F238E27FC236}">
                    <a16:creationId xmlns:a16="http://schemas.microsoft.com/office/drawing/2014/main" id="{32EE51A8-6ECF-4A9D-A996-85C340A021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54" y="3041"/>
                <a:ext cx="19" cy="4"/>
              </a:xfrm>
              <a:custGeom>
                <a:avLst/>
                <a:gdLst>
                  <a:gd name="T0" fmla="*/ 4 w 18"/>
                  <a:gd name="T1" fmla="*/ 0 h 4"/>
                  <a:gd name="T2" fmla="*/ 0 w 18"/>
                  <a:gd name="T3" fmla="*/ 1 h 4"/>
                  <a:gd name="T4" fmla="*/ 5 w 18"/>
                  <a:gd name="T5" fmla="*/ 2 h 4"/>
                  <a:gd name="T6" fmla="*/ 21 w 18"/>
                  <a:gd name="T7" fmla="*/ 4 h 4"/>
                  <a:gd name="T8" fmla="*/ 22 w 18"/>
                  <a:gd name="T9" fmla="*/ 4 h 4"/>
                  <a:gd name="T10" fmla="*/ 13 w 18"/>
                  <a:gd name="T11" fmla="*/ 1 h 4"/>
                  <a:gd name="T12" fmla="*/ 4 w 18"/>
                  <a:gd name="T13" fmla="*/ 0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" h="4">
                    <a:moveTo>
                      <a:pt x="4" y="0"/>
                    </a:moveTo>
                    <a:cubicBezTo>
                      <a:pt x="2" y="0"/>
                      <a:pt x="1" y="1"/>
                      <a:pt x="0" y="1"/>
                    </a:cubicBezTo>
                    <a:cubicBezTo>
                      <a:pt x="2" y="1"/>
                      <a:pt x="3" y="2"/>
                      <a:pt x="5" y="2"/>
                    </a:cubicBezTo>
                    <a:cubicBezTo>
                      <a:pt x="9" y="3"/>
                      <a:pt x="13" y="3"/>
                      <a:pt x="17" y="4"/>
                    </a:cubicBezTo>
                    <a:cubicBezTo>
                      <a:pt x="17" y="4"/>
                      <a:pt x="17" y="4"/>
                      <a:pt x="18" y="4"/>
                    </a:cubicBezTo>
                    <a:cubicBezTo>
                      <a:pt x="15" y="3"/>
                      <a:pt x="12" y="2"/>
                      <a:pt x="9" y="1"/>
                    </a:cubicBezTo>
                    <a:cubicBezTo>
                      <a:pt x="7" y="1"/>
                      <a:pt x="6" y="1"/>
                      <a:pt x="4" y="0"/>
                    </a:cubicBezTo>
                  </a:path>
                </a:pathLst>
              </a:custGeom>
              <a:solidFill>
                <a:srgbClr val="423A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396" name="Freeform 6052">
                <a:extLst>
                  <a:ext uri="{FF2B5EF4-FFF2-40B4-BE49-F238E27FC236}">
                    <a16:creationId xmlns:a16="http://schemas.microsoft.com/office/drawing/2014/main" id="{E0C29AAA-DC52-45B5-81A1-C701B81A955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56" y="3033"/>
                <a:ext cx="103" cy="10"/>
              </a:xfrm>
              <a:custGeom>
                <a:avLst/>
                <a:gdLst>
                  <a:gd name="T0" fmla="*/ 107 w 100"/>
                  <a:gd name="T1" fmla="*/ 9 h 10"/>
                  <a:gd name="T2" fmla="*/ 104 w 100"/>
                  <a:gd name="T3" fmla="*/ 9 h 10"/>
                  <a:gd name="T4" fmla="*/ 112 w 100"/>
                  <a:gd name="T5" fmla="*/ 10 h 10"/>
                  <a:gd name="T6" fmla="*/ 107 w 100"/>
                  <a:gd name="T7" fmla="*/ 9 h 10"/>
                  <a:gd name="T8" fmla="*/ 14 w 100"/>
                  <a:gd name="T9" fmla="*/ 0 h 10"/>
                  <a:gd name="T10" fmla="*/ 0 w 100"/>
                  <a:gd name="T11" fmla="*/ 0 h 10"/>
                  <a:gd name="T12" fmla="*/ 2 w 100"/>
                  <a:gd name="T13" fmla="*/ 3 h 10"/>
                  <a:gd name="T14" fmla="*/ 6 w 100"/>
                  <a:gd name="T15" fmla="*/ 3 h 10"/>
                  <a:gd name="T16" fmla="*/ 22 w 100"/>
                  <a:gd name="T17" fmla="*/ 0 h 10"/>
                  <a:gd name="T18" fmla="*/ 14 w 100"/>
                  <a:gd name="T19" fmla="*/ 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00" h="10">
                    <a:moveTo>
                      <a:pt x="95" y="9"/>
                    </a:moveTo>
                    <a:cubicBezTo>
                      <a:pt x="94" y="9"/>
                      <a:pt x="93" y="9"/>
                      <a:pt x="92" y="9"/>
                    </a:cubicBezTo>
                    <a:cubicBezTo>
                      <a:pt x="95" y="9"/>
                      <a:pt x="98" y="10"/>
                      <a:pt x="100" y="10"/>
                    </a:cubicBezTo>
                    <a:cubicBezTo>
                      <a:pt x="98" y="10"/>
                      <a:pt x="97" y="9"/>
                      <a:pt x="95" y="9"/>
                    </a:cubicBezTo>
                    <a:moveTo>
                      <a:pt x="14" y="0"/>
                    </a:moveTo>
                    <a:cubicBezTo>
                      <a:pt x="9" y="0"/>
                      <a:pt x="4" y="0"/>
                      <a:pt x="0" y="0"/>
                    </a:cubicBezTo>
                    <a:cubicBezTo>
                      <a:pt x="1" y="1"/>
                      <a:pt x="1" y="2"/>
                      <a:pt x="2" y="3"/>
                    </a:cubicBezTo>
                    <a:cubicBezTo>
                      <a:pt x="3" y="3"/>
                      <a:pt x="5" y="3"/>
                      <a:pt x="6" y="3"/>
                    </a:cubicBezTo>
                    <a:cubicBezTo>
                      <a:pt x="10" y="2"/>
                      <a:pt x="14" y="1"/>
                      <a:pt x="18" y="0"/>
                    </a:cubicBezTo>
                    <a:cubicBezTo>
                      <a:pt x="16" y="0"/>
                      <a:pt x="15" y="0"/>
                      <a:pt x="14" y="0"/>
                    </a:cubicBezTo>
                  </a:path>
                </a:pathLst>
              </a:custGeom>
              <a:solidFill>
                <a:srgbClr val="6057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397" name="Freeform 6053">
                <a:extLst>
                  <a:ext uri="{FF2B5EF4-FFF2-40B4-BE49-F238E27FC236}">
                    <a16:creationId xmlns:a16="http://schemas.microsoft.com/office/drawing/2014/main" id="{287A80BD-9AC2-4692-B86D-C4E0102384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19" y="3036"/>
                <a:ext cx="39" cy="6"/>
              </a:xfrm>
              <a:custGeom>
                <a:avLst/>
                <a:gdLst>
                  <a:gd name="T0" fmla="*/ 0 w 38"/>
                  <a:gd name="T1" fmla="*/ 0 h 6"/>
                  <a:gd name="T2" fmla="*/ 38 w 38"/>
                  <a:gd name="T3" fmla="*/ 6 h 6"/>
                  <a:gd name="T4" fmla="*/ 42 w 38"/>
                  <a:gd name="T5" fmla="*/ 5 h 6"/>
                  <a:gd name="T6" fmla="*/ 0 w 38"/>
                  <a:gd name="T7" fmla="*/ 0 h 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8" h="6">
                    <a:moveTo>
                      <a:pt x="0" y="0"/>
                    </a:moveTo>
                    <a:cubicBezTo>
                      <a:pt x="12" y="1"/>
                      <a:pt x="23" y="3"/>
                      <a:pt x="34" y="6"/>
                    </a:cubicBezTo>
                    <a:cubicBezTo>
                      <a:pt x="35" y="6"/>
                      <a:pt x="36" y="5"/>
                      <a:pt x="38" y="5"/>
                    </a:cubicBezTo>
                    <a:cubicBezTo>
                      <a:pt x="26" y="3"/>
                      <a:pt x="13" y="1"/>
                      <a:pt x="0" y="0"/>
                    </a:cubicBezTo>
                  </a:path>
                </a:pathLst>
              </a:custGeom>
              <a:solidFill>
                <a:srgbClr val="8178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398" name="Freeform 6054">
                <a:extLst>
                  <a:ext uri="{FF2B5EF4-FFF2-40B4-BE49-F238E27FC236}">
                    <a16:creationId xmlns:a16="http://schemas.microsoft.com/office/drawing/2014/main" id="{F09ACB4F-C216-4663-8959-36129DDF79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62" y="3033"/>
                <a:ext cx="92" cy="9"/>
              </a:xfrm>
              <a:custGeom>
                <a:avLst/>
                <a:gdLst>
                  <a:gd name="T0" fmla="*/ 12 w 89"/>
                  <a:gd name="T1" fmla="*/ 0 h 9"/>
                  <a:gd name="T2" fmla="*/ 0 w 89"/>
                  <a:gd name="T3" fmla="*/ 3 h 9"/>
                  <a:gd name="T4" fmla="*/ 14 w 89"/>
                  <a:gd name="T5" fmla="*/ 4 h 9"/>
                  <a:gd name="T6" fmla="*/ 98 w 89"/>
                  <a:gd name="T7" fmla="*/ 9 h 9"/>
                  <a:gd name="T8" fmla="*/ 101 w 89"/>
                  <a:gd name="T9" fmla="*/ 9 h 9"/>
                  <a:gd name="T10" fmla="*/ 63 w 89"/>
                  <a:gd name="T11" fmla="*/ 3 h 9"/>
                  <a:gd name="T12" fmla="*/ 21 w 89"/>
                  <a:gd name="T13" fmla="*/ 0 h 9"/>
                  <a:gd name="T14" fmla="*/ 12 w 89"/>
                  <a:gd name="T15" fmla="*/ 0 h 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9" h="9">
                    <a:moveTo>
                      <a:pt x="12" y="0"/>
                    </a:moveTo>
                    <a:cubicBezTo>
                      <a:pt x="8" y="1"/>
                      <a:pt x="4" y="2"/>
                      <a:pt x="0" y="3"/>
                    </a:cubicBezTo>
                    <a:cubicBezTo>
                      <a:pt x="5" y="3"/>
                      <a:pt x="9" y="4"/>
                      <a:pt x="14" y="4"/>
                    </a:cubicBezTo>
                    <a:cubicBezTo>
                      <a:pt x="42" y="5"/>
                      <a:pt x="65" y="6"/>
                      <a:pt x="86" y="9"/>
                    </a:cubicBezTo>
                    <a:cubicBezTo>
                      <a:pt x="87" y="9"/>
                      <a:pt x="88" y="9"/>
                      <a:pt x="89" y="9"/>
                    </a:cubicBezTo>
                    <a:cubicBezTo>
                      <a:pt x="78" y="6"/>
                      <a:pt x="67" y="4"/>
                      <a:pt x="55" y="3"/>
                    </a:cubicBezTo>
                    <a:cubicBezTo>
                      <a:pt x="43" y="1"/>
                      <a:pt x="30" y="0"/>
                      <a:pt x="17" y="0"/>
                    </a:cubicBezTo>
                    <a:cubicBezTo>
                      <a:pt x="15" y="0"/>
                      <a:pt x="13" y="0"/>
                      <a:pt x="12" y="0"/>
                    </a:cubicBezTo>
                  </a:path>
                </a:pathLst>
              </a:custGeom>
              <a:solidFill>
                <a:srgbClr val="9890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399" name="Freeform 6055">
                <a:extLst>
                  <a:ext uri="{FF2B5EF4-FFF2-40B4-BE49-F238E27FC236}">
                    <a16:creationId xmlns:a16="http://schemas.microsoft.com/office/drawing/2014/main" id="{F8311618-8922-4628-994C-49DF2E1E62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72" y="3045"/>
                <a:ext cx="3" cy="1"/>
              </a:xfrm>
              <a:custGeom>
                <a:avLst/>
                <a:gdLst>
                  <a:gd name="T0" fmla="*/ 1 w 3"/>
                  <a:gd name="T1" fmla="*/ 0 h 1"/>
                  <a:gd name="T2" fmla="*/ 0 w 3"/>
                  <a:gd name="T3" fmla="*/ 0 h 1"/>
                  <a:gd name="T4" fmla="*/ 3 w 3"/>
                  <a:gd name="T5" fmla="*/ 1 h 1"/>
                  <a:gd name="T6" fmla="*/ 1 w 3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2" y="1"/>
                      <a:pt x="3" y="1"/>
                    </a:cubicBezTo>
                    <a:cubicBezTo>
                      <a:pt x="2" y="1"/>
                      <a:pt x="2" y="1"/>
                      <a:pt x="1" y="0"/>
                    </a:cubicBezTo>
                  </a:path>
                </a:pathLst>
              </a:custGeom>
              <a:solidFill>
                <a:srgbClr val="8178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400" name="Freeform 6056">
                <a:extLst>
                  <a:ext uri="{FF2B5EF4-FFF2-40B4-BE49-F238E27FC236}">
                    <a16:creationId xmlns:a16="http://schemas.microsoft.com/office/drawing/2014/main" id="{A5BFE6E3-1CC0-46BE-9BB5-55047F9E47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59" y="3043"/>
                <a:ext cx="13" cy="2"/>
              </a:xfrm>
              <a:custGeom>
                <a:avLst/>
                <a:gdLst>
                  <a:gd name="T0" fmla="*/ 0 w 12"/>
                  <a:gd name="T1" fmla="*/ 0 h 2"/>
                  <a:gd name="T2" fmla="*/ 13 w 12"/>
                  <a:gd name="T3" fmla="*/ 2 h 2"/>
                  <a:gd name="T4" fmla="*/ 16 w 12"/>
                  <a:gd name="T5" fmla="*/ 2 h 2"/>
                  <a:gd name="T6" fmla="*/ 0 w 12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2" h="2">
                    <a:moveTo>
                      <a:pt x="0" y="0"/>
                    </a:moveTo>
                    <a:cubicBezTo>
                      <a:pt x="3" y="1"/>
                      <a:pt x="6" y="2"/>
                      <a:pt x="9" y="2"/>
                    </a:cubicBezTo>
                    <a:cubicBezTo>
                      <a:pt x="10" y="2"/>
                      <a:pt x="11" y="2"/>
                      <a:pt x="12" y="2"/>
                    </a:cubicBezTo>
                    <a:cubicBezTo>
                      <a:pt x="8" y="1"/>
                      <a:pt x="4" y="1"/>
                      <a:pt x="0" y="0"/>
                    </a:cubicBezTo>
                  </a:path>
                </a:pathLst>
              </a:custGeom>
              <a:solidFill>
                <a:srgbClr val="51484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401" name="Freeform 6057">
                <a:extLst>
                  <a:ext uri="{FF2B5EF4-FFF2-40B4-BE49-F238E27FC236}">
                    <a16:creationId xmlns:a16="http://schemas.microsoft.com/office/drawing/2014/main" id="{31E36295-E064-4085-8606-E8696F87FD7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58" y="3036"/>
                <a:ext cx="111" cy="11"/>
              </a:xfrm>
              <a:custGeom>
                <a:avLst/>
                <a:gdLst>
                  <a:gd name="T0" fmla="*/ 104 w 107"/>
                  <a:gd name="T1" fmla="*/ 6 h 11"/>
                  <a:gd name="T2" fmla="*/ 55 w 107"/>
                  <a:gd name="T3" fmla="*/ 9 h 11"/>
                  <a:gd name="T4" fmla="*/ 83 w 107"/>
                  <a:gd name="T5" fmla="*/ 11 h 11"/>
                  <a:gd name="T6" fmla="*/ 87 w 107"/>
                  <a:gd name="T7" fmla="*/ 11 h 11"/>
                  <a:gd name="T8" fmla="*/ 120 w 107"/>
                  <a:gd name="T9" fmla="*/ 10 h 11"/>
                  <a:gd name="T10" fmla="*/ 123 w 107"/>
                  <a:gd name="T11" fmla="*/ 9 h 11"/>
                  <a:gd name="T12" fmla="*/ 114 w 107"/>
                  <a:gd name="T13" fmla="*/ 7 h 11"/>
                  <a:gd name="T14" fmla="*/ 104 w 107"/>
                  <a:gd name="T15" fmla="*/ 6 h 11"/>
                  <a:gd name="T16" fmla="*/ 0 w 107"/>
                  <a:gd name="T17" fmla="*/ 0 h 11"/>
                  <a:gd name="T18" fmla="*/ 1 w 107"/>
                  <a:gd name="T19" fmla="*/ 1 h 11"/>
                  <a:gd name="T20" fmla="*/ 4 w 107"/>
                  <a:gd name="T21" fmla="*/ 0 h 11"/>
                  <a:gd name="T22" fmla="*/ 0 w 107"/>
                  <a:gd name="T23" fmla="*/ 0 h 11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07" h="11">
                    <a:moveTo>
                      <a:pt x="90" y="6"/>
                    </a:moveTo>
                    <a:cubicBezTo>
                      <a:pt x="74" y="7"/>
                      <a:pt x="59" y="8"/>
                      <a:pt x="47" y="9"/>
                    </a:cubicBezTo>
                    <a:cubicBezTo>
                      <a:pt x="55" y="10"/>
                      <a:pt x="63" y="10"/>
                      <a:pt x="71" y="11"/>
                    </a:cubicBezTo>
                    <a:cubicBezTo>
                      <a:pt x="72" y="11"/>
                      <a:pt x="73" y="11"/>
                      <a:pt x="75" y="11"/>
                    </a:cubicBezTo>
                    <a:cubicBezTo>
                      <a:pt x="84" y="11"/>
                      <a:pt x="94" y="10"/>
                      <a:pt x="104" y="10"/>
                    </a:cubicBezTo>
                    <a:cubicBezTo>
                      <a:pt x="105" y="10"/>
                      <a:pt x="106" y="10"/>
                      <a:pt x="107" y="9"/>
                    </a:cubicBezTo>
                    <a:cubicBezTo>
                      <a:pt x="104" y="9"/>
                      <a:pt x="101" y="8"/>
                      <a:pt x="98" y="7"/>
                    </a:cubicBezTo>
                    <a:cubicBezTo>
                      <a:pt x="96" y="7"/>
                      <a:pt x="93" y="6"/>
                      <a:pt x="90" y="6"/>
                    </a:cubicBezTo>
                    <a:moveTo>
                      <a:pt x="0" y="0"/>
                    </a:moveTo>
                    <a:cubicBezTo>
                      <a:pt x="0" y="0"/>
                      <a:pt x="0" y="1"/>
                      <a:pt x="1" y="1"/>
                    </a:cubicBezTo>
                    <a:cubicBezTo>
                      <a:pt x="2" y="1"/>
                      <a:pt x="3" y="0"/>
                      <a:pt x="4" y="0"/>
                    </a:cubicBezTo>
                    <a:cubicBezTo>
                      <a:pt x="3" y="0"/>
                      <a:pt x="1" y="0"/>
                      <a:pt x="0" y="0"/>
                    </a:cubicBezTo>
                  </a:path>
                </a:pathLst>
              </a:custGeom>
              <a:solidFill>
                <a:srgbClr val="6D64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402" name="Freeform 6058">
                <a:extLst>
                  <a:ext uri="{FF2B5EF4-FFF2-40B4-BE49-F238E27FC236}">
                    <a16:creationId xmlns:a16="http://schemas.microsoft.com/office/drawing/2014/main" id="{4CC7FB1C-CEB7-437D-B9D9-1685D4B130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9" y="3036"/>
                <a:ext cx="92" cy="9"/>
              </a:xfrm>
              <a:custGeom>
                <a:avLst/>
                <a:gdLst>
                  <a:gd name="T0" fmla="*/ 3 w 89"/>
                  <a:gd name="T1" fmla="*/ 0 h 9"/>
                  <a:gd name="T2" fmla="*/ 0 w 89"/>
                  <a:gd name="T3" fmla="*/ 1 h 9"/>
                  <a:gd name="T4" fmla="*/ 3 w 89"/>
                  <a:gd name="T5" fmla="*/ 7 h 9"/>
                  <a:gd name="T6" fmla="*/ 5 w 89"/>
                  <a:gd name="T7" fmla="*/ 7 h 9"/>
                  <a:gd name="T8" fmla="*/ 54 w 89"/>
                  <a:gd name="T9" fmla="*/ 9 h 9"/>
                  <a:gd name="T10" fmla="*/ 101 w 89"/>
                  <a:gd name="T11" fmla="*/ 6 h 9"/>
                  <a:gd name="T12" fmla="*/ 21 w 89"/>
                  <a:gd name="T13" fmla="*/ 1 h 9"/>
                  <a:gd name="T14" fmla="*/ 3 w 89"/>
                  <a:gd name="T15" fmla="*/ 0 h 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9" h="9">
                    <a:moveTo>
                      <a:pt x="3" y="0"/>
                    </a:moveTo>
                    <a:cubicBezTo>
                      <a:pt x="2" y="0"/>
                      <a:pt x="1" y="1"/>
                      <a:pt x="0" y="1"/>
                    </a:cubicBezTo>
                    <a:cubicBezTo>
                      <a:pt x="1" y="3"/>
                      <a:pt x="2" y="5"/>
                      <a:pt x="3" y="7"/>
                    </a:cubicBezTo>
                    <a:cubicBezTo>
                      <a:pt x="4" y="7"/>
                      <a:pt x="4" y="7"/>
                      <a:pt x="5" y="7"/>
                    </a:cubicBezTo>
                    <a:cubicBezTo>
                      <a:pt x="18" y="7"/>
                      <a:pt x="32" y="8"/>
                      <a:pt x="46" y="9"/>
                    </a:cubicBezTo>
                    <a:cubicBezTo>
                      <a:pt x="58" y="8"/>
                      <a:pt x="73" y="7"/>
                      <a:pt x="89" y="6"/>
                    </a:cubicBezTo>
                    <a:cubicBezTo>
                      <a:pt x="68" y="3"/>
                      <a:pt x="45" y="2"/>
                      <a:pt x="17" y="1"/>
                    </a:cubicBezTo>
                    <a:cubicBezTo>
                      <a:pt x="12" y="1"/>
                      <a:pt x="8" y="0"/>
                      <a:pt x="3" y="0"/>
                    </a:cubicBezTo>
                  </a:path>
                </a:pathLst>
              </a:custGeom>
              <a:solidFill>
                <a:srgbClr val="A19A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403" name="Freeform 6059">
                <a:extLst>
                  <a:ext uri="{FF2B5EF4-FFF2-40B4-BE49-F238E27FC236}">
                    <a16:creationId xmlns:a16="http://schemas.microsoft.com/office/drawing/2014/main" id="{FF58CFA4-878E-4072-8B69-1222A308EB4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769" y="3045"/>
                <a:ext cx="98" cy="63"/>
              </a:xfrm>
              <a:custGeom>
                <a:avLst/>
                <a:gdLst>
                  <a:gd name="T0" fmla="*/ 47 w 95"/>
                  <a:gd name="T1" fmla="*/ 21 h 61"/>
                  <a:gd name="T2" fmla="*/ 45 w 95"/>
                  <a:gd name="T3" fmla="*/ 22 h 61"/>
                  <a:gd name="T4" fmla="*/ 87 w 95"/>
                  <a:gd name="T5" fmla="*/ 55 h 61"/>
                  <a:gd name="T6" fmla="*/ 103 w 95"/>
                  <a:gd name="T7" fmla="*/ 69 h 61"/>
                  <a:gd name="T8" fmla="*/ 107 w 95"/>
                  <a:gd name="T9" fmla="*/ 69 h 61"/>
                  <a:gd name="T10" fmla="*/ 94 w 95"/>
                  <a:gd name="T11" fmla="*/ 56 h 61"/>
                  <a:gd name="T12" fmla="*/ 47 w 95"/>
                  <a:gd name="T13" fmla="*/ 21 h 61"/>
                  <a:gd name="T14" fmla="*/ 3 w 95"/>
                  <a:gd name="T15" fmla="*/ 0 h 61"/>
                  <a:gd name="T16" fmla="*/ 0 w 95"/>
                  <a:gd name="T17" fmla="*/ 0 h 61"/>
                  <a:gd name="T18" fmla="*/ 28 w 95"/>
                  <a:gd name="T19" fmla="*/ 10 h 61"/>
                  <a:gd name="T20" fmla="*/ 30 w 95"/>
                  <a:gd name="T21" fmla="*/ 9 h 61"/>
                  <a:gd name="T22" fmla="*/ 6 w 95"/>
                  <a:gd name="T23" fmla="*/ 1 h 61"/>
                  <a:gd name="T24" fmla="*/ 3 w 95"/>
                  <a:gd name="T25" fmla="*/ 0 h 6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95" h="61">
                    <a:moveTo>
                      <a:pt x="43" y="17"/>
                    </a:moveTo>
                    <a:cubicBezTo>
                      <a:pt x="42" y="18"/>
                      <a:pt x="42" y="18"/>
                      <a:pt x="41" y="18"/>
                    </a:cubicBezTo>
                    <a:cubicBezTo>
                      <a:pt x="55" y="27"/>
                      <a:pt x="67" y="36"/>
                      <a:pt x="77" y="47"/>
                    </a:cubicBezTo>
                    <a:cubicBezTo>
                      <a:pt x="82" y="52"/>
                      <a:pt x="86" y="56"/>
                      <a:pt x="91" y="61"/>
                    </a:cubicBezTo>
                    <a:cubicBezTo>
                      <a:pt x="92" y="61"/>
                      <a:pt x="94" y="61"/>
                      <a:pt x="95" y="61"/>
                    </a:cubicBezTo>
                    <a:cubicBezTo>
                      <a:pt x="91" y="57"/>
                      <a:pt x="87" y="52"/>
                      <a:pt x="82" y="48"/>
                    </a:cubicBezTo>
                    <a:cubicBezTo>
                      <a:pt x="71" y="36"/>
                      <a:pt x="58" y="26"/>
                      <a:pt x="43" y="17"/>
                    </a:cubicBezTo>
                    <a:moveTo>
                      <a:pt x="3" y="0"/>
                    </a:moveTo>
                    <a:cubicBezTo>
                      <a:pt x="2" y="0"/>
                      <a:pt x="1" y="0"/>
                      <a:pt x="0" y="0"/>
                    </a:cubicBezTo>
                    <a:cubicBezTo>
                      <a:pt x="9" y="3"/>
                      <a:pt x="17" y="6"/>
                      <a:pt x="24" y="10"/>
                    </a:cubicBezTo>
                    <a:cubicBezTo>
                      <a:pt x="25" y="9"/>
                      <a:pt x="26" y="9"/>
                      <a:pt x="26" y="9"/>
                    </a:cubicBezTo>
                    <a:cubicBezTo>
                      <a:pt x="20" y="6"/>
                      <a:pt x="13" y="3"/>
                      <a:pt x="6" y="1"/>
                    </a:cubicBezTo>
                    <a:cubicBezTo>
                      <a:pt x="5" y="1"/>
                      <a:pt x="4" y="1"/>
                      <a:pt x="3" y="0"/>
                    </a:cubicBezTo>
                  </a:path>
                </a:pathLst>
              </a:custGeom>
              <a:solidFill>
                <a:srgbClr val="8D84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404" name="Freeform 6060">
                <a:extLst>
                  <a:ext uri="{FF2B5EF4-FFF2-40B4-BE49-F238E27FC236}">
                    <a16:creationId xmlns:a16="http://schemas.microsoft.com/office/drawing/2014/main" id="{2A4268CE-38F6-4A08-BAA5-183B00AEC3D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58" y="3045"/>
                <a:ext cx="205" cy="63"/>
              </a:xfrm>
              <a:custGeom>
                <a:avLst/>
                <a:gdLst>
                  <a:gd name="T0" fmla="*/ 170 w 198"/>
                  <a:gd name="T1" fmla="*/ 22 h 61"/>
                  <a:gd name="T2" fmla="*/ 150 w 198"/>
                  <a:gd name="T3" fmla="*/ 34 h 61"/>
                  <a:gd name="T4" fmla="*/ 149 w 198"/>
                  <a:gd name="T5" fmla="*/ 54 h 61"/>
                  <a:gd name="T6" fmla="*/ 227 w 198"/>
                  <a:gd name="T7" fmla="*/ 69 h 61"/>
                  <a:gd name="T8" fmla="*/ 212 w 198"/>
                  <a:gd name="T9" fmla="*/ 55 h 61"/>
                  <a:gd name="T10" fmla="*/ 170 w 198"/>
                  <a:gd name="T11" fmla="*/ 22 h 61"/>
                  <a:gd name="T12" fmla="*/ 55 w 198"/>
                  <a:gd name="T13" fmla="*/ 0 h 61"/>
                  <a:gd name="T14" fmla="*/ 47 w 198"/>
                  <a:gd name="T15" fmla="*/ 1 h 61"/>
                  <a:gd name="T16" fmla="*/ 1 w 198"/>
                  <a:gd name="T17" fmla="*/ 12 h 61"/>
                  <a:gd name="T18" fmla="*/ 0 w 198"/>
                  <a:gd name="T19" fmla="*/ 13 h 61"/>
                  <a:gd name="T20" fmla="*/ 12 w 198"/>
                  <a:gd name="T21" fmla="*/ 13 h 61"/>
                  <a:gd name="T22" fmla="*/ 36 w 198"/>
                  <a:gd name="T23" fmla="*/ 13 h 61"/>
                  <a:gd name="T24" fmla="*/ 40 w 198"/>
                  <a:gd name="T25" fmla="*/ 13 h 61"/>
                  <a:gd name="T26" fmla="*/ 74 w 198"/>
                  <a:gd name="T27" fmla="*/ 15 h 61"/>
                  <a:gd name="T28" fmla="*/ 108 w 198"/>
                  <a:gd name="T29" fmla="*/ 21 h 61"/>
                  <a:gd name="T30" fmla="*/ 120 w 198"/>
                  <a:gd name="T31" fmla="*/ 21 h 61"/>
                  <a:gd name="T32" fmla="*/ 151 w 198"/>
                  <a:gd name="T33" fmla="*/ 10 h 61"/>
                  <a:gd name="T34" fmla="*/ 123 w 198"/>
                  <a:gd name="T35" fmla="*/ 0 h 61"/>
                  <a:gd name="T36" fmla="*/ 120 w 198"/>
                  <a:gd name="T37" fmla="*/ 1 h 61"/>
                  <a:gd name="T38" fmla="*/ 87 w 198"/>
                  <a:gd name="T39" fmla="*/ 2 h 61"/>
                  <a:gd name="T40" fmla="*/ 83 w 198"/>
                  <a:gd name="T41" fmla="*/ 2 h 61"/>
                  <a:gd name="T42" fmla="*/ 55 w 198"/>
                  <a:gd name="T43" fmla="*/ 0 h 61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98" h="61">
                    <a:moveTo>
                      <a:pt x="148" y="18"/>
                    </a:moveTo>
                    <a:cubicBezTo>
                      <a:pt x="142" y="22"/>
                      <a:pt x="137" y="26"/>
                      <a:pt x="130" y="30"/>
                    </a:cubicBezTo>
                    <a:cubicBezTo>
                      <a:pt x="113" y="40"/>
                      <a:pt x="117" y="37"/>
                      <a:pt x="129" y="46"/>
                    </a:cubicBezTo>
                    <a:cubicBezTo>
                      <a:pt x="149" y="52"/>
                      <a:pt x="174" y="56"/>
                      <a:pt x="198" y="61"/>
                    </a:cubicBezTo>
                    <a:cubicBezTo>
                      <a:pt x="193" y="56"/>
                      <a:pt x="189" y="52"/>
                      <a:pt x="184" y="47"/>
                    </a:cubicBezTo>
                    <a:cubicBezTo>
                      <a:pt x="174" y="36"/>
                      <a:pt x="162" y="27"/>
                      <a:pt x="148" y="18"/>
                    </a:cubicBezTo>
                    <a:moveTo>
                      <a:pt x="47" y="0"/>
                    </a:moveTo>
                    <a:cubicBezTo>
                      <a:pt x="45" y="1"/>
                      <a:pt x="43" y="1"/>
                      <a:pt x="41" y="1"/>
                    </a:cubicBezTo>
                    <a:cubicBezTo>
                      <a:pt x="25" y="3"/>
                      <a:pt x="13" y="7"/>
                      <a:pt x="1" y="12"/>
                    </a:cubicBezTo>
                    <a:cubicBezTo>
                      <a:pt x="1" y="12"/>
                      <a:pt x="0" y="13"/>
                      <a:pt x="0" y="13"/>
                    </a:cubicBezTo>
                    <a:cubicBezTo>
                      <a:pt x="4" y="13"/>
                      <a:pt x="8" y="13"/>
                      <a:pt x="12" y="13"/>
                    </a:cubicBezTo>
                    <a:cubicBezTo>
                      <a:pt x="18" y="13"/>
                      <a:pt x="25" y="13"/>
                      <a:pt x="32" y="13"/>
                    </a:cubicBezTo>
                    <a:cubicBezTo>
                      <a:pt x="33" y="13"/>
                      <a:pt x="34" y="13"/>
                      <a:pt x="36" y="13"/>
                    </a:cubicBezTo>
                    <a:cubicBezTo>
                      <a:pt x="45" y="13"/>
                      <a:pt x="55" y="14"/>
                      <a:pt x="65" y="15"/>
                    </a:cubicBezTo>
                    <a:cubicBezTo>
                      <a:pt x="74" y="16"/>
                      <a:pt x="84" y="17"/>
                      <a:pt x="94" y="17"/>
                    </a:cubicBezTo>
                    <a:cubicBezTo>
                      <a:pt x="97" y="17"/>
                      <a:pt x="101" y="17"/>
                      <a:pt x="104" y="17"/>
                    </a:cubicBezTo>
                    <a:cubicBezTo>
                      <a:pt x="114" y="16"/>
                      <a:pt x="123" y="13"/>
                      <a:pt x="131" y="10"/>
                    </a:cubicBezTo>
                    <a:cubicBezTo>
                      <a:pt x="124" y="6"/>
                      <a:pt x="116" y="3"/>
                      <a:pt x="107" y="0"/>
                    </a:cubicBezTo>
                    <a:cubicBezTo>
                      <a:pt x="106" y="1"/>
                      <a:pt x="105" y="1"/>
                      <a:pt x="104" y="1"/>
                    </a:cubicBezTo>
                    <a:cubicBezTo>
                      <a:pt x="94" y="1"/>
                      <a:pt x="84" y="2"/>
                      <a:pt x="75" y="2"/>
                    </a:cubicBezTo>
                    <a:cubicBezTo>
                      <a:pt x="73" y="2"/>
                      <a:pt x="72" y="2"/>
                      <a:pt x="71" y="2"/>
                    </a:cubicBezTo>
                    <a:cubicBezTo>
                      <a:pt x="63" y="1"/>
                      <a:pt x="55" y="1"/>
                      <a:pt x="47" y="0"/>
                    </a:cubicBezTo>
                  </a:path>
                </a:pathLst>
              </a:custGeom>
              <a:solidFill>
                <a:srgbClr val="A19A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405" name="Freeform 6061">
                <a:extLst>
                  <a:ext uri="{FF2B5EF4-FFF2-40B4-BE49-F238E27FC236}">
                    <a16:creationId xmlns:a16="http://schemas.microsoft.com/office/drawing/2014/main" id="{87871C80-697C-4419-9919-DEB8AD1EAF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9" y="3043"/>
                <a:ext cx="47" cy="14"/>
              </a:xfrm>
              <a:custGeom>
                <a:avLst/>
                <a:gdLst>
                  <a:gd name="T0" fmla="*/ 5 w 46"/>
                  <a:gd name="T1" fmla="*/ 0 h 14"/>
                  <a:gd name="T2" fmla="*/ 3 w 46"/>
                  <a:gd name="T3" fmla="*/ 0 h 14"/>
                  <a:gd name="T4" fmla="*/ 0 w 46"/>
                  <a:gd name="T5" fmla="*/ 14 h 14"/>
                  <a:gd name="T6" fmla="*/ 44 w 46"/>
                  <a:gd name="T7" fmla="*/ 3 h 14"/>
                  <a:gd name="T8" fmla="*/ 50 w 46"/>
                  <a:gd name="T9" fmla="*/ 2 h 14"/>
                  <a:gd name="T10" fmla="*/ 5 w 46"/>
                  <a:gd name="T11" fmla="*/ 0 h 1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6" h="14">
                    <a:moveTo>
                      <a:pt x="5" y="0"/>
                    </a:moveTo>
                    <a:cubicBezTo>
                      <a:pt x="4" y="0"/>
                      <a:pt x="4" y="0"/>
                      <a:pt x="3" y="0"/>
                    </a:cubicBezTo>
                    <a:cubicBezTo>
                      <a:pt x="5" y="6"/>
                      <a:pt x="4" y="10"/>
                      <a:pt x="0" y="14"/>
                    </a:cubicBezTo>
                    <a:cubicBezTo>
                      <a:pt x="12" y="9"/>
                      <a:pt x="24" y="5"/>
                      <a:pt x="40" y="3"/>
                    </a:cubicBezTo>
                    <a:cubicBezTo>
                      <a:pt x="42" y="3"/>
                      <a:pt x="44" y="3"/>
                      <a:pt x="46" y="2"/>
                    </a:cubicBezTo>
                    <a:cubicBezTo>
                      <a:pt x="32" y="1"/>
                      <a:pt x="18" y="0"/>
                      <a:pt x="5" y="0"/>
                    </a:cubicBezTo>
                  </a:path>
                </a:pathLst>
              </a:custGeom>
              <a:solidFill>
                <a:srgbClr val="C4BF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406" name="Freeform 6062">
                <a:extLst>
                  <a:ext uri="{FF2B5EF4-FFF2-40B4-BE49-F238E27FC236}">
                    <a16:creationId xmlns:a16="http://schemas.microsoft.com/office/drawing/2014/main" id="{9A3EEE50-F888-4CDA-B446-8FC67C14EB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4" y="3054"/>
                <a:ext cx="19" cy="10"/>
              </a:xfrm>
              <a:custGeom>
                <a:avLst/>
                <a:gdLst>
                  <a:gd name="T0" fmla="*/ 2 w 19"/>
                  <a:gd name="T1" fmla="*/ 0 h 9"/>
                  <a:gd name="T2" fmla="*/ 0 w 19"/>
                  <a:gd name="T3" fmla="*/ 1 h 9"/>
                  <a:gd name="T4" fmla="*/ 17 w 19"/>
                  <a:gd name="T5" fmla="*/ 13 h 9"/>
                  <a:gd name="T6" fmla="*/ 19 w 19"/>
                  <a:gd name="T7" fmla="*/ 12 h 9"/>
                  <a:gd name="T8" fmla="*/ 2 w 19"/>
                  <a:gd name="T9" fmla="*/ 0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9" h="9">
                    <a:moveTo>
                      <a:pt x="2" y="0"/>
                    </a:moveTo>
                    <a:cubicBezTo>
                      <a:pt x="2" y="0"/>
                      <a:pt x="1" y="0"/>
                      <a:pt x="0" y="1"/>
                    </a:cubicBezTo>
                    <a:cubicBezTo>
                      <a:pt x="6" y="3"/>
                      <a:pt x="12" y="6"/>
                      <a:pt x="17" y="9"/>
                    </a:cubicBezTo>
                    <a:cubicBezTo>
                      <a:pt x="18" y="9"/>
                      <a:pt x="18" y="9"/>
                      <a:pt x="19" y="8"/>
                    </a:cubicBezTo>
                    <a:cubicBezTo>
                      <a:pt x="14" y="5"/>
                      <a:pt x="8" y="3"/>
                      <a:pt x="2" y="0"/>
                    </a:cubicBezTo>
                  </a:path>
                </a:pathLst>
              </a:custGeom>
              <a:solidFill>
                <a:srgbClr val="B7B1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407" name="Freeform 6063">
                <a:extLst>
                  <a:ext uri="{FF2B5EF4-FFF2-40B4-BE49-F238E27FC236}">
                    <a16:creationId xmlns:a16="http://schemas.microsoft.com/office/drawing/2014/main" id="{336957BE-DB70-44F6-8FC0-17ACA46069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2" y="3055"/>
                <a:ext cx="179" cy="38"/>
              </a:xfrm>
              <a:custGeom>
                <a:avLst/>
                <a:gdLst>
                  <a:gd name="T0" fmla="*/ 179 w 173"/>
                  <a:gd name="T1" fmla="*/ 0 h 36"/>
                  <a:gd name="T2" fmla="*/ 148 w 173"/>
                  <a:gd name="T3" fmla="*/ 7 h 36"/>
                  <a:gd name="T4" fmla="*/ 136 w 173"/>
                  <a:gd name="T5" fmla="*/ 7 h 36"/>
                  <a:gd name="T6" fmla="*/ 102 w 173"/>
                  <a:gd name="T7" fmla="*/ 5 h 36"/>
                  <a:gd name="T8" fmla="*/ 69 w 173"/>
                  <a:gd name="T9" fmla="*/ 3 h 36"/>
                  <a:gd name="T10" fmla="*/ 65 w 173"/>
                  <a:gd name="T11" fmla="*/ 3 h 36"/>
                  <a:gd name="T12" fmla="*/ 41 w 173"/>
                  <a:gd name="T13" fmla="*/ 3 h 36"/>
                  <a:gd name="T14" fmla="*/ 29 w 173"/>
                  <a:gd name="T15" fmla="*/ 3 h 36"/>
                  <a:gd name="T16" fmla="*/ 10 w 173"/>
                  <a:gd name="T17" fmla="*/ 14 h 36"/>
                  <a:gd name="T18" fmla="*/ 0 w 173"/>
                  <a:gd name="T19" fmla="*/ 19 h 36"/>
                  <a:gd name="T20" fmla="*/ 105 w 173"/>
                  <a:gd name="T21" fmla="*/ 22 h 36"/>
                  <a:gd name="T22" fmla="*/ 172 w 173"/>
                  <a:gd name="T23" fmla="*/ 42 h 36"/>
                  <a:gd name="T24" fmla="*/ 177 w 173"/>
                  <a:gd name="T25" fmla="*/ 44 h 36"/>
                  <a:gd name="T26" fmla="*/ 178 w 173"/>
                  <a:gd name="T27" fmla="*/ 24 h 36"/>
                  <a:gd name="T28" fmla="*/ 198 w 173"/>
                  <a:gd name="T29" fmla="*/ 8 h 36"/>
                  <a:gd name="T30" fmla="*/ 179 w 173"/>
                  <a:gd name="T31" fmla="*/ 0 h 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173" h="36">
                    <a:moveTo>
                      <a:pt x="156" y="0"/>
                    </a:moveTo>
                    <a:cubicBezTo>
                      <a:pt x="148" y="3"/>
                      <a:pt x="139" y="6"/>
                      <a:pt x="129" y="7"/>
                    </a:cubicBezTo>
                    <a:cubicBezTo>
                      <a:pt x="126" y="7"/>
                      <a:pt x="122" y="7"/>
                      <a:pt x="119" y="7"/>
                    </a:cubicBezTo>
                    <a:cubicBezTo>
                      <a:pt x="109" y="7"/>
                      <a:pt x="99" y="6"/>
                      <a:pt x="90" y="5"/>
                    </a:cubicBezTo>
                    <a:cubicBezTo>
                      <a:pt x="80" y="4"/>
                      <a:pt x="70" y="3"/>
                      <a:pt x="61" y="3"/>
                    </a:cubicBezTo>
                    <a:cubicBezTo>
                      <a:pt x="59" y="3"/>
                      <a:pt x="58" y="3"/>
                      <a:pt x="57" y="3"/>
                    </a:cubicBezTo>
                    <a:cubicBezTo>
                      <a:pt x="50" y="3"/>
                      <a:pt x="43" y="3"/>
                      <a:pt x="37" y="3"/>
                    </a:cubicBezTo>
                    <a:cubicBezTo>
                      <a:pt x="33" y="3"/>
                      <a:pt x="29" y="3"/>
                      <a:pt x="25" y="3"/>
                    </a:cubicBezTo>
                    <a:cubicBezTo>
                      <a:pt x="21" y="6"/>
                      <a:pt x="16" y="8"/>
                      <a:pt x="10" y="10"/>
                    </a:cubicBezTo>
                    <a:cubicBezTo>
                      <a:pt x="6" y="12"/>
                      <a:pt x="3" y="14"/>
                      <a:pt x="0" y="15"/>
                    </a:cubicBezTo>
                    <a:cubicBezTo>
                      <a:pt x="28" y="16"/>
                      <a:pt x="58" y="16"/>
                      <a:pt x="92" y="18"/>
                    </a:cubicBezTo>
                    <a:cubicBezTo>
                      <a:pt x="128" y="20"/>
                      <a:pt x="125" y="26"/>
                      <a:pt x="150" y="34"/>
                    </a:cubicBezTo>
                    <a:cubicBezTo>
                      <a:pt x="152" y="35"/>
                      <a:pt x="153" y="35"/>
                      <a:pt x="154" y="36"/>
                    </a:cubicBezTo>
                    <a:cubicBezTo>
                      <a:pt x="142" y="27"/>
                      <a:pt x="138" y="30"/>
                      <a:pt x="155" y="20"/>
                    </a:cubicBezTo>
                    <a:cubicBezTo>
                      <a:pt x="162" y="16"/>
                      <a:pt x="167" y="12"/>
                      <a:pt x="173" y="8"/>
                    </a:cubicBezTo>
                    <a:cubicBezTo>
                      <a:pt x="168" y="5"/>
                      <a:pt x="162" y="2"/>
                      <a:pt x="156" y="0"/>
                    </a:cubicBezTo>
                  </a:path>
                </a:pathLst>
              </a:custGeom>
              <a:solidFill>
                <a:srgbClr val="C4BF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408" name="Freeform 6064">
                <a:extLst>
                  <a:ext uri="{FF2B5EF4-FFF2-40B4-BE49-F238E27FC236}">
                    <a16:creationId xmlns:a16="http://schemas.microsoft.com/office/drawing/2014/main" id="{98ADD78B-110D-4DD4-8187-3FD451F6F5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1" y="3066"/>
                <a:ext cx="31" cy="5"/>
              </a:xfrm>
              <a:custGeom>
                <a:avLst/>
                <a:gdLst>
                  <a:gd name="T0" fmla="*/ 34 w 30"/>
                  <a:gd name="T1" fmla="*/ 0 h 5"/>
                  <a:gd name="T2" fmla="*/ 0 w 30"/>
                  <a:gd name="T3" fmla="*/ 4 h 5"/>
                  <a:gd name="T4" fmla="*/ 24 w 30"/>
                  <a:gd name="T5" fmla="*/ 5 h 5"/>
                  <a:gd name="T6" fmla="*/ 34 w 30"/>
                  <a:gd name="T7" fmla="*/ 0 h 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0" h="5">
                    <a:moveTo>
                      <a:pt x="30" y="0"/>
                    </a:moveTo>
                    <a:cubicBezTo>
                      <a:pt x="22" y="2"/>
                      <a:pt x="12" y="4"/>
                      <a:pt x="0" y="4"/>
                    </a:cubicBezTo>
                    <a:cubicBezTo>
                      <a:pt x="7" y="5"/>
                      <a:pt x="13" y="5"/>
                      <a:pt x="20" y="5"/>
                    </a:cubicBezTo>
                    <a:cubicBezTo>
                      <a:pt x="23" y="4"/>
                      <a:pt x="26" y="2"/>
                      <a:pt x="30" y="0"/>
                    </a:cubicBezTo>
                  </a:path>
                </a:pathLst>
              </a:custGeom>
              <a:solidFill>
                <a:srgbClr val="DCD8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409" name="Freeform 6065">
                <a:extLst>
                  <a:ext uri="{FF2B5EF4-FFF2-40B4-BE49-F238E27FC236}">
                    <a16:creationId xmlns:a16="http://schemas.microsoft.com/office/drawing/2014/main" id="{B769D5CE-46EB-449C-ADE6-EE3B4E3711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85" y="3068"/>
                <a:ext cx="4" cy="1"/>
              </a:xfrm>
              <a:custGeom>
                <a:avLst/>
                <a:gdLst>
                  <a:gd name="T0" fmla="*/ 0 w 4"/>
                  <a:gd name="T1" fmla="*/ 0 h 1"/>
                  <a:gd name="T2" fmla="*/ 0 w 4"/>
                  <a:gd name="T3" fmla="*/ 0 h 1"/>
                  <a:gd name="T4" fmla="*/ 4 w 4"/>
                  <a:gd name="T5" fmla="*/ 1 h 1"/>
                  <a:gd name="T6" fmla="*/ 0 w 4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3" y="1"/>
                      <a:pt x="4" y="1"/>
                    </a:cubicBezTo>
                    <a:cubicBezTo>
                      <a:pt x="3" y="1"/>
                      <a:pt x="2" y="0"/>
                      <a:pt x="0" y="0"/>
                    </a:cubicBezTo>
                  </a:path>
                </a:pathLst>
              </a:custGeom>
              <a:solidFill>
                <a:srgbClr val="A19A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410" name="Freeform 6066">
                <a:extLst>
                  <a:ext uri="{FF2B5EF4-FFF2-40B4-BE49-F238E27FC236}">
                    <a16:creationId xmlns:a16="http://schemas.microsoft.com/office/drawing/2014/main" id="{0D6FE6C0-D563-455C-810C-CBCE340A19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85" y="3067"/>
                <a:ext cx="12" cy="2"/>
              </a:xfrm>
              <a:custGeom>
                <a:avLst/>
                <a:gdLst>
                  <a:gd name="T0" fmla="*/ 3 w 11"/>
                  <a:gd name="T1" fmla="*/ 0 h 2"/>
                  <a:gd name="T2" fmla="*/ 0 w 11"/>
                  <a:gd name="T3" fmla="*/ 1 h 2"/>
                  <a:gd name="T4" fmla="*/ 4 w 11"/>
                  <a:gd name="T5" fmla="*/ 2 h 2"/>
                  <a:gd name="T6" fmla="*/ 15 w 11"/>
                  <a:gd name="T7" fmla="*/ 2 h 2"/>
                  <a:gd name="T8" fmla="*/ 15 w 11"/>
                  <a:gd name="T9" fmla="*/ 2 h 2"/>
                  <a:gd name="T10" fmla="*/ 3 w 11"/>
                  <a:gd name="T11" fmla="*/ 0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1" h="2">
                    <a:moveTo>
                      <a:pt x="3" y="0"/>
                    </a:moveTo>
                    <a:cubicBezTo>
                      <a:pt x="2" y="0"/>
                      <a:pt x="2" y="1"/>
                      <a:pt x="0" y="1"/>
                    </a:cubicBezTo>
                    <a:cubicBezTo>
                      <a:pt x="2" y="1"/>
                      <a:pt x="3" y="2"/>
                      <a:pt x="4" y="2"/>
                    </a:cubicBezTo>
                    <a:cubicBezTo>
                      <a:pt x="7" y="2"/>
                      <a:pt x="9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8" y="1"/>
                      <a:pt x="6" y="1"/>
                      <a:pt x="3" y="0"/>
                    </a:cubicBezTo>
                  </a:path>
                </a:pathLst>
              </a:custGeom>
              <a:solidFill>
                <a:srgbClr val="C4BF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411" name="Freeform 6067">
                <a:extLst>
                  <a:ext uri="{FF2B5EF4-FFF2-40B4-BE49-F238E27FC236}">
                    <a16:creationId xmlns:a16="http://schemas.microsoft.com/office/drawing/2014/main" id="{E5ABC8FA-F4DE-4E28-85F0-D2A9CEE442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97" y="3069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  <a:gd name="T6" fmla="*/ 0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</a:path>
                </a:pathLst>
              </a:custGeom>
              <a:solidFill>
                <a:srgbClr val="DCD8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412" name="Freeform 6068">
                <a:extLst>
                  <a:ext uri="{FF2B5EF4-FFF2-40B4-BE49-F238E27FC236}">
                    <a16:creationId xmlns:a16="http://schemas.microsoft.com/office/drawing/2014/main" id="{4405A2D6-9AF2-4AE7-842C-23FFAF7B52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6" y="3033"/>
                <a:ext cx="22" cy="3"/>
              </a:xfrm>
              <a:custGeom>
                <a:avLst/>
                <a:gdLst>
                  <a:gd name="T0" fmla="*/ 23 w 21"/>
                  <a:gd name="T1" fmla="*/ 0 h 3"/>
                  <a:gd name="T2" fmla="*/ 0 w 21"/>
                  <a:gd name="T3" fmla="*/ 2 h 3"/>
                  <a:gd name="T4" fmla="*/ 25 w 21"/>
                  <a:gd name="T5" fmla="*/ 3 h 3"/>
                  <a:gd name="T6" fmla="*/ 23 w 21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1" h="3">
                    <a:moveTo>
                      <a:pt x="19" y="0"/>
                    </a:moveTo>
                    <a:cubicBezTo>
                      <a:pt x="12" y="1"/>
                      <a:pt x="6" y="1"/>
                      <a:pt x="0" y="2"/>
                    </a:cubicBezTo>
                    <a:cubicBezTo>
                      <a:pt x="7" y="2"/>
                      <a:pt x="14" y="3"/>
                      <a:pt x="21" y="3"/>
                    </a:cubicBezTo>
                    <a:cubicBezTo>
                      <a:pt x="20" y="2"/>
                      <a:pt x="20" y="1"/>
                      <a:pt x="19" y="0"/>
                    </a:cubicBezTo>
                  </a:path>
                </a:pathLst>
              </a:custGeom>
              <a:solidFill>
                <a:srgbClr val="6D64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413" name="Freeform 6069">
                <a:extLst>
                  <a:ext uri="{FF2B5EF4-FFF2-40B4-BE49-F238E27FC236}">
                    <a16:creationId xmlns:a16="http://schemas.microsoft.com/office/drawing/2014/main" id="{B7549ECA-C827-4300-8E8A-B1969C9F25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39" y="3035"/>
                <a:ext cx="120" cy="20"/>
              </a:xfrm>
              <a:custGeom>
                <a:avLst/>
                <a:gdLst>
                  <a:gd name="T0" fmla="*/ 110 w 115"/>
                  <a:gd name="T1" fmla="*/ 0 h 20"/>
                  <a:gd name="T2" fmla="*/ 4 w 115"/>
                  <a:gd name="T3" fmla="*/ 12 h 20"/>
                  <a:gd name="T4" fmla="*/ 0 w 115"/>
                  <a:gd name="T5" fmla="*/ 13 h 20"/>
                  <a:gd name="T6" fmla="*/ 17 w 115"/>
                  <a:gd name="T7" fmla="*/ 13 h 20"/>
                  <a:gd name="T8" fmla="*/ 19 w 115"/>
                  <a:gd name="T9" fmla="*/ 13 h 20"/>
                  <a:gd name="T10" fmla="*/ 59 w 115"/>
                  <a:gd name="T11" fmla="*/ 18 h 20"/>
                  <a:gd name="T12" fmla="*/ 75 w 115"/>
                  <a:gd name="T13" fmla="*/ 19 h 20"/>
                  <a:gd name="T14" fmla="*/ 79 w 115"/>
                  <a:gd name="T15" fmla="*/ 20 h 20"/>
                  <a:gd name="T16" fmla="*/ 103 w 115"/>
                  <a:gd name="T17" fmla="*/ 12 h 20"/>
                  <a:gd name="T18" fmla="*/ 106 w 115"/>
                  <a:gd name="T19" fmla="*/ 11 h 20"/>
                  <a:gd name="T20" fmla="*/ 136 w 115"/>
                  <a:gd name="T21" fmla="*/ 2 h 20"/>
                  <a:gd name="T22" fmla="*/ 135 w 115"/>
                  <a:gd name="T23" fmla="*/ 1 h 20"/>
                  <a:gd name="T24" fmla="*/ 110 w 115"/>
                  <a:gd name="T25" fmla="*/ 0 h 2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15" h="20">
                    <a:moveTo>
                      <a:pt x="93" y="0"/>
                    </a:moveTo>
                    <a:cubicBezTo>
                      <a:pt x="63" y="3"/>
                      <a:pt x="38" y="9"/>
                      <a:pt x="4" y="12"/>
                    </a:cubicBezTo>
                    <a:cubicBezTo>
                      <a:pt x="3" y="12"/>
                      <a:pt x="1" y="12"/>
                      <a:pt x="0" y="13"/>
                    </a:cubicBezTo>
                    <a:cubicBezTo>
                      <a:pt x="4" y="13"/>
                      <a:pt x="9" y="13"/>
                      <a:pt x="13" y="13"/>
                    </a:cubicBezTo>
                    <a:cubicBezTo>
                      <a:pt x="14" y="13"/>
                      <a:pt x="15" y="13"/>
                      <a:pt x="15" y="13"/>
                    </a:cubicBezTo>
                    <a:cubicBezTo>
                      <a:pt x="31" y="13"/>
                      <a:pt x="46" y="14"/>
                      <a:pt x="51" y="18"/>
                    </a:cubicBezTo>
                    <a:cubicBezTo>
                      <a:pt x="55" y="19"/>
                      <a:pt x="59" y="19"/>
                      <a:pt x="63" y="19"/>
                    </a:cubicBezTo>
                    <a:cubicBezTo>
                      <a:pt x="64" y="19"/>
                      <a:pt x="66" y="19"/>
                      <a:pt x="67" y="20"/>
                    </a:cubicBezTo>
                    <a:cubicBezTo>
                      <a:pt x="72" y="16"/>
                      <a:pt x="79" y="14"/>
                      <a:pt x="87" y="12"/>
                    </a:cubicBezTo>
                    <a:cubicBezTo>
                      <a:pt x="88" y="11"/>
                      <a:pt x="89" y="11"/>
                      <a:pt x="90" y="11"/>
                    </a:cubicBezTo>
                    <a:cubicBezTo>
                      <a:pt x="97" y="8"/>
                      <a:pt x="106" y="5"/>
                      <a:pt x="115" y="2"/>
                    </a:cubicBezTo>
                    <a:cubicBezTo>
                      <a:pt x="114" y="2"/>
                      <a:pt x="114" y="1"/>
                      <a:pt x="114" y="1"/>
                    </a:cubicBezTo>
                    <a:cubicBezTo>
                      <a:pt x="107" y="1"/>
                      <a:pt x="100" y="0"/>
                      <a:pt x="93" y="0"/>
                    </a:cubicBezTo>
                  </a:path>
                </a:pathLst>
              </a:custGeom>
              <a:solidFill>
                <a:srgbClr val="7970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414" name="Freeform 6070">
                <a:extLst>
                  <a:ext uri="{FF2B5EF4-FFF2-40B4-BE49-F238E27FC236}">
                    <a16:creationId xmlns:a16="http://schemas.microsoft.com/office/drawing/2014/main" id="{3B190792-AA1D-4C0D-9AA4-6B93810279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3" y="3037"/>
                <a:ext cx="29" cy="9"/>
              </a:xfrm>
              <a:custGeom>
                <a:avLst/>
                <a:gdLst>
                  <a:gd name="T0" fmla="*/ 29 w 28"/>
                  <a:gd name="T1" fmla="*/ 0 h 9"/>
                  <a:gd name="T2" fmla="*/ 0 w 28"/>
                  <a:gd name="T3" fmla="*/ 9 h 9"/>
                  <a:gd name="T4" fmla="*/ 32 w 28"/>
                  <a:gd name="T5" fmla="*/ 6 h 9"/>
                  <a:gd name="T6" fmla="*/ 29 w 28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8" h="9">
                    <a:moveTo>
                      <a:pt x="25" y="0"/>
                    </a:moveTo>
                    <a:cubicBezTo>
                      <a:pt x="16" y="3"/>
                      <a:pt x="7" y="6"/>
                      <a:pt x="0" y="9"/>
                    </a:cubicBezTo>
                    <a:cubicBezTo>
                      <a:pt x="9" y="7"/>
                      <a:pt x="18" y="6"/>
                      <a:pt x="28" y="6"/>
                    </a:cubicBezTo>
                    <a:cubicBezTo>
                      <a:pt x="27" y="4"/>
                      <a:pt x="26" y="2"/>
                      <a:pt x="25" y="0"/>
                    </a:cubicBezTo>
                  </a:path>
                </a:pathLst>
              </a:custGeom>
              <a:solidFill>
                <a:srgbClr val="AAA3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415" name="Freeform 6071">
                <a:extLst>
                  <a:ext uri="{FF2B5EF4-FFF2-40B4-BE49-F238E27FC236}">
                    <a16:creationId xmlns:a16="http://schemas.microsoft.com/office/drawing/2014/main" id="{12459251-47BF-45ED-B19B-4FFC9D2BC6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92" y="3053"/>
                <a:ext cx="17" cy="11"/>
              </a:xfrm>
              <a:custGeom>
                <a:avLst/>
                <a:gdLst>
                  <a:gd name="T0" fmla="*/ 0 w 16"/>
                  <a:gd name="T1" fmla="*/ 0 h 10"/>
                  <a:gd name="T2" fmla="*/ 1 w 16"/>
                  <a:gd name="T3" fmla="*/ 13 h 10"/>
                  <a:gd name="T4" fmla="*/ 0 w 16"/>
                  <a:gd name="T5" fmla="*/ 14 h 10"/>
                  <a:gd name="T6" fmla="*/ 15 w 16"/>
                  <a:gd name="T7" fmla="*/ 9 h 10"/>
                  <a:gd name="T8" fmla="*/ 20 w 16"/>
                  <a:gd name="T9" fmla="*/ 2 h 10"/>
                  <a:gd name="T10" fmla="*/ 16 w 16"/>
                  <a:gd name="T11" fmla="*/ 1 h 10"/>
                  <a:gd name="T12" fmla="*/ 0 w 16"/>
                  <a:gd name="T13" fmla="*/ 0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" h="10">
                    <a:moveTo>
                      <a:pt x="0" y="0"/>
                    </a:moveTo>
                    <a:cubicBezTo>
                      <a:pt x="3" y="2"/>
                      <a:pt x="3" y="5"/>
                      <a:pt x="1" y="9"/>
                    </a:cubicBezTo>
                    <a:cubicBezTo>
                      <a:pt x="1" y="9"/>
                      <a:pt x="1" y="9"/>
                      <a:pt x="0" y="10"/>
                    </a:cubicBezTo>
                    <a:cubicBezTo>
                      <a:pt x="4" y="8"/>
                      <a:pt x="8" y="6"/>
                      <a:pt x="11" y="5"/>
                    </a:cubicBezTo>
                    <a:cubicBezTo>
                      <a:pt x="13" y="4"/>
                      <a:pt x="14" y="3"/>
                      <a:pt x="16" y="2"/>
                    </a:cubicBezTo>
                    <a:cubicBezTo>
                      <a:pt x="15" y="1"/>
                      <a:pt x="13" y="1"/>
                      <a:pt x="12" y="1"/>
                    </a:cubicBezTo>
                    <a:cubicBezTo>
                      <a:pt x="8" y="1"/>
                      <a:pt x="4" y="1"/>
                      <a:pt x="0" y="0"/>
                    </a:cubicBezTo>
                  </a:path>
                </a:pathLst>
              </a:custGeom>
              <a:solidFill>
                <a:srgbClr val="AAA3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416" name="Freeform 6072">
                <a:extLst>
                  <a:ext uri="{FF2B5EF4-FFF2-40B4-BE49-F238E27FC236}">
                    <a16:creationId xmlns:a16="http://schemas.microsoft.com/office/drawing/2014/main" id="{CF5A8E60-7C99-44EB-A1D1-C1F608E544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88" y="3059"/>
                <a:ext cx="16" cy="10"/>
              </a:xfrm>
              <a:custGeom>
                <a:avLst/>
                <a:gdLst>
                  <a:gd name="T0" fmla="*/ 19 w 15"/>
                  <a:gd name="T1" fmla="*/ 0 h 10"/>
                  <a:gd name="T2" fmla="*/ 4 w 15"/>
                  <a:gd name="T3" fmla="*/ 5 h 10"/>
                  <a:gd name="T4" fmla="*/ 0 w 15"/>
                  <a:gd name="T5" fmla="*/ 8 h 10"/>
                  <a:gd name="T6" fmla="*/ 12 w 15"/>
                  <a:gd name="T7" fmla="*/ 10 h 10"/>
                  <a:gd name="T8" fmla="*/ 19 w 15"/>
                  <a:gd name="T9" fmla="*/ 0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5" h="10">
                    <a:moveTo>
                      <a:pt x="15" y="0"/>
                    </a:moveTo>
                    <a:cubicBezTo>
                      <a:pt x="12" y="1"/>
                      <a:pt x="8" y="3"/>
                      <a:pt x="4" y="5"/>
                    </a:cubicBezTo>
                    <a:cubicBezTo>
                      <a:pt x="3" y="6"/>
                      <a:pt x="2" y="7"/>
                      <a:pt x="0" y="8"/>
                    </a:cubicBezTo>
                    <a:cubicBezTo>
                      <a:pt x="3" y="9"/>
                      <a:pt x="5" y="9"/>
                      <a:pt x="8" y="10"/>
                    </a:cubicBezTo>
                    <a:cubicBezTo>
                      <a:pt x="9" y="7"/>
                      <a:pt x="12" y="3"/>
                      <a:pt x="15" y="0"/>
                    </a:cubicBezTo>
                  </a:path>
                </a:pathLst>
              </a:custGeom>
              <a:solidFill>
                <a:srgbClr val="CAC5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417" name="Freeform 6073">
                <a:extLst>
                  <a:ext uri="{FF2B5EF4-FFF2-40B4-BE49-F238E27FC236}">
                    <a16:creationId xmlns:a16="http://schemas.microsoft.com/office/drawing/2014/main" id="{D88688C6-265C-4718-A910-9E6A6809487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09" y="3046"/>
                <a:ext cx="50" cy="13"/>
              </a:xfrm>
              <a:custGeom>
                <a:avLst/>
                <a:gdLst>
                  <a:gd name="T0" fmla="*/ 56 w 48"/>
                  <a:gd name="T1" fmla="*/ 15 h 12"/>
                  <a:gd name="T2" fmla="*/ 54 w 48"/>
                  <a:gd name="T3" fmla="*/ 16 h 12"/>
                  <a:gd name="T4" fmla="*/ 55 w 48"/>
                  <a:gd name="T5" fmla="*/ 16 h 12"/>
                  <a:gd name="T6" fmla="*/ 56 w 48"/>
                  <a:gd name="T7" fmla="*/ 15 h 12"/>
                  <a:gd name="T8" fmla="*/ 27 w 48"/>
                  <a:gd name="T9" fmla="*/ 0 h 12"/>
                  <a:gd name="T10" fmla="*/ 24 w 48"/>
                  <a:gd name="T11" fmla="*/ 1 h 12"/>
                  <a:gd name="T12" fmla="*/ 0 w 48"/>
                  <a:gd name="T13" fmla="*/ 13 h 12"/>
                  <a:gd name="T14" fmla="*/ 2 w 48"/>
                  <a:gd name="T15" fmla="*/ 13 h 12"/>
                  <a:gd name="T16" fmla="*/ 26 w 48"/>
                  <a:gd name="T17" fmla="*/ 0 h 12"/>
                  <a:gd name="T18" fmla="*/ 27 w 48"/>
                  <a:gd name="T19" fmla="*/ 0 h 1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48" h="12">
                    <a:moveTo>
                      <a:pt x="48" y="11"/>
                    </a:moveTo>
                    <a:cubicBezTo>
                      <a:pt x="47" y="11"/>
                      <a:pt x="47" y="12"/>
                      <a:pt x="46" y="12"/>
                    </a:cubicBezTo>
                    <a:cubicBezTo>
                      <a:pt x="46" y="12"/>
                      <a:pt x="47" y="12"/>
                      <a:pt x="47" y="12"/>
                    </a:cubicBezTo>
                    <a:cubicBezTo>
                      <a:pt x="47" y="12"/>
                      <a:pt x="48" y="11"/>
                      <a:pt x="48" y="11"/>
                    </a:cubicBezTo>
                    <a:moveTo>
                      <a:pt x="23" y="0"/>
                    </a:moveTo>
                    <a:cubicBezTo>
                      <a:pt x="22" y="0"/>
                      <a:pt x="21" y="0"/>
                      <a:pt x="20" y="1"/>
                    </a:cubicBezTo>
                    <a:cubicBezTo>
                      <a:pt x="12" y="3"/>
                      <a:pt x="5" y="5"/>
                      <a:pt x="0" y="9"/>
                    </a:cubicBezTo>
                    <a:cubicBezTo>
                      <a:pt x="1" y="9"/>
                      <a:pt x="1" y="9"/>
                      <a:pt x="2" y="9"/>
                    </a:cubicBezTo>
                    <a:cubicBezTo>
                      <a:pt x="9" y="6"/>
                      <a:pt x="16" y="3"/>
                      <a:pt x="22" y="0"/>
                    </a:cubicBezTo>
                    <a:cubicBezTo>
                      <a:pt x="22" y="0"/>
                      <a:pt x="22" y="0"/>
                      <a:pt x="23" y="0"/>
                    </a:cubicBezTo>
                  </a:path>
                </a:pathLst>
              </a:custGeom>
              <a:solidFill>
                <a:srgbClr val="AAA3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418" name="Freeform 6074">
                <a:extLst>
                  <a:ext uri="{FF2B5EF4-FFF2-40B4-BE49-F238E27FC236}">
                    <a16:creationId xmlns:a16="http://schemas.microsoft.com/office/drawing/2014/main" id="{E66E3126-8B99-4DD5-99EE-F77A92FF6A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1" y="3043"/>
                <a:ext cx="53" cy="16"/>
              </a:xfrm>
              <a:custGeom>
                <a:avLst/>
                <a:gdLst>
                  <a:gd name="T0" fmla="*/ 57 w 51"/>
                  <a:gd name="T1" fmla="*/ 0 h 15"/>
                  <a:gd name="T2" fmla="*/ 25 w 51"/>
                  <a:gd name="T3" fmla="*/ 3 h 15"/>
                  <a:gd name="T4" fmla="*/ 24 w 51"/>
                  <a:gd name="T5" fmla="*/ 3 h 15"/>
                  <a:gd name="T6" fmla="*/ 0 w 51"/>
                  <a:gd name="T7" fmla="*/ 16 h 15"/>
                  <a:gd name="T8" fmla="*/ 52 w 51"/>
                  <a:gd name="T9" fmla="*/ 19 h 15"/>
                  <a:gd name="T10" fmla="*/ 54 w 51"/>
                  <a:gd name="T11" fmla="*/ 18 h 15"/>
                  <a:gd name="T12" fmla="*/ 57 w 51"/>
                  <a:gd name="T13" fmla="*/ 0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1" h="15">
                    <a:moveTo>
                      <a:pt x="49" y="0"/>
                    </a:moveTo>
                    <a:cubicBezTo>
                      <a:pt x="39" y="0"/>
                      <a:pt x="30" y="1"/>
                      <a:pt x="21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14" y="6"/>
                      <a:pt x="7" y="9"/>
                      <a:pt x="0" y="12"/>
                    </a:cubicBezTo>
                    <a:cubicBezTo>
                      <a:pt x="16" y="13"/>
                      <a:pt x="30" y="14"/>
                      <a:pt x="44" y="15"/>
                    </a:cubicBezTo>
                    <a:cubicBezTo>
                      <a:pt x="45" y="15"/>
                      <a:pt x="45" y="14"/>
                      <a:pt x="46" y="14"/>
                    </a:cubicBezTo>
                    <a:cubicBezTo>
                      <a:pt x="50" y="10"/>
                      <a:pt x="51" y="6"/>
                      <a:pt x="49" y="0"/>
                    </a:cubicBezTo>
                  </a:path>
                </a:pathLst>
              </a:custGeom>
              <a:solidFill>
                <a:srgbClr val="CAC5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419" name="Freeform 6075">
                <a:extLst>
                  <a:ext uri="{FF2B5EF4-FFF2-40B4-BE49-F238E27FC236}">
                    <a16:creationId xmlns:a16="http://schemas.microsoft.com/office/drawing/2014/main" id="{E956E45E-6146-41A9-9256-6FEDFBBE833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04" y="3055"/>
                <a:ext cx="54" cy="11"/>
              </a:xfrm>
              <a:custGeom>
                <a:avLst/>
                <a:gdLst>
                  <a:gd name="T0" fmla="*/ 59 w 52"/>
                  <a:gd name="T1" fmla="*/ 3 h 10"/>
                  <a:gd name="T2" fmla="*/ 43 w 52"/>
                  <a:gd name="T3" fmla="*/ 14 h 10"/>
                  <a:gd name="T4" fmla="*/ 60 w 52"/>
                  <a:gd name="T5" fmla="*/ 3 h 10"/>
                  <a:gd name="T6" fmla="*/ 59 w 52"/>
                  <a:gd name="T7" fmla="*/ 3 h 10"/>
                  <a:gd name="T8" fmla="*/ 5 w 52"/>
                  <a:gd name="T9" fmla="*/ 0 h 10"/>
                  <a:gd name="T10" fmla="*/ 0 w 52"/>
                  <a:gd name="T11" fmla="*/ 3 h 10"/>
                  <a:gd name="T12" fmla="*/ 7 w 52"/>
                  <a:gd name="T13" fmla="*/ 0 h 10"/>
                  <a:gd name="T14" fmla="*/ 5 w 52"/>
                  <a:gd name="T15" fmla="*/ 0 h 1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2" h="10">
                    <a:moveTo>
                      <a:pt x="51" y="3"/>
                    </a:moveTo>
                    <a:cubicBezTo>
                      <a:pt x="46" y="5"/>
                      <a:pt x="41" y="7"/>
                      <a:pt x="37" y="10"/>
                    </a:cubicBezTo>
                    <a:cubicBezTo>
                      <a:pt x="43" y="8"/>
                      <a:pt x="48" y="6"/>
                      <a:pt x="52" y="3"/>
                    </a:cubicBezTo>
                    <a:cubicBezTo>
                      <a:pt x="52" y="3"/>
                      <a:pt x="51" y="3"/>
                      <a:pt x="51" y="3"/>
                    </a:cubicBezTo>
                    <a:moveTo>
                      <a:pt x="5" y="0"/>
                    </a:moveTo>
                    <a:cubicBezTo>
                      <a:pt x="3" y="1"/>
                      <a:pt x="2" y="2"/>
                      <a:pt x="0" y="3"/>
                    </a:cubicBezTo>
                    <a:cubicBezTo>
                      <a:pt x="3" y="2"/>
                      <a:pt x="5" y="1"/>
                      <a:pt x="7" y="0"/>
                    </a:cubicBezTo>
                    <a:cubicBezTo>
                      <a:pt x="6" y="0"/>
                      <a:pt x="6" y="0"/>
                      <a:pt x="5" y="0"/>
                    </a:cubicBezTo>
                  </a:path>
                </a:pathLst>
              </a:custGeom>
              <a:solidFill>
                <a:srgbClr val="CAC5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420" name="Freeform 6076">
                <a:extLst>
                  <a:ext uri="{FF2B5EF4-FFF2-40B4-BE49-F238E27FC236}">
                    <a16:creationId xmlns:a16="http://schemas.microsoft.com/office/drawing/2014/main" id="{42D985AC-2DB5-415E-8A57-59810C8E68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97" y="3055"/>
                <a:ext cx="60" cy="15"/>
              </a:xfrm>
              <a:custGeom>
                <a:avLst/>
                <a:gdLst>
                  <a:gd name="T0" fmla="*/ 14 w 58"/>
                  <a:gd name="T1" fmla="*/ 0 h 14"/>
                  <a:gd name="T2" fmla="*/ 7 w 58"/>
                  <a:gd name="T3" fmla="*/ 3 h 14"/>
                  <a:gd name="T4" fmla="*/ 0 w 58"/>
                  <a:gd name="T5" fmla="*/ 17 h 14"/>
                  <a:gd name="T6" fmla="*/ 1 w 58"/>
                  <a:gd name="T7" fmla="*/ 17 h 14"/>
                  <a:gd name="T8" fmla="*/ 14 w 58"/>
                  <a:gd name="T9" fmla="*/ 18 h 14"/>
                  <a:gd name="T10" fmla="*/ 52 w 58"/>
                  <a:gd name="T11" fmla="*/ 14 h 14"/>
                  <a:gd name="T12" fmla="*/ 66 w 58"/>
                  <a:gd name="T13" fmla="*/ 3 h 14"/>
                  <a:gd name="T14" fmla="*/ 14 w 58"/>
                  <a:gd name="T15" fmla="*/ 0 h 1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8" h="14">
                    <a:moveTo>
                      <a:pt x="14" y="0"/>
                    </a:moveTo>
                    <a:cubicBezTo>
                      <a:pt x="12" y="1"/>
                      <a:pt x="10" y="2"/>
                      <a:pt x="7" y="3"/>
                    </a:cubicBezTo>
                    <a:cubicBezTo>
                      <a:pt x="4" y="6"/>
                      <a:pt x="1" y="10"/>
                      <a:pt x="0" y="13"/>
                    </a:cubicBezTo>
                    <a:cubicBezTo>
                      <a:pt x="0" y="13"/>
                      <a:pt x="1" y="13"/>
                      <a:pt x="1" y="13"/>
                    </a:cubicBezTo>
                    <a:cubicBezTo>
                      <a:pt x="6" y="14"/>
                      <a:pt x="10" y="14"/>
                      <a:pt x="14" y="14"/>
                    </a:cubicBezTo>
                    <a:cubicBezTo>
                      <a:pt x="26" y="14"/>
                      <a:pt x="36" y="12"/>
                      <a:pt x="44" y="10"/>
                    </a:cubicBezTo>
                    <a:cubicBezTo>
                      <a:pt x="48" y="7"/>
                      <a:pt x="53" y="5"/>
                      <a:pt x="58" y="3"/>
                    </a:cubicBezTo>
                    <a:cubicBezTo>
                      <a:pt x="44" y="2"/>
                      <a:pt x="30" y="1"/>
                      <a:pt x="14" y="0"/>
                    </a:cubicBezTo>
                  </a:path>
                </a:pathLst>
              </a:custGeom>
              <a:solidFill>
                <a:srgbClr val="DFDC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421" name="Freeform 6077">
                <a:extLst>
                  <a:ext uri="{FF2B5EF4-FFF2-40B4-BE49-F238E27FC236}">
                    <a16:creationId xmlns:a16="http://schemas.microsoft.com/office/drawing/2014/main" id="{57CD42CE-FFDB-434C-906E-EE942CFB74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32" y="3138"/>
                <a:ext cx="60" cy="80"/>
              </a:xfrm>
              <a:custGeom>
                <a:avLst/>
                <a:gdLst>
                  <a:gd name="T0" fmla="*/ 0 w 57"/>
                  <a:gd name="T1" fmla="*/ 0 h 77"/>
                  <a:gd name="T2" fmla="*/ 2 w 57"/>
                  <a:gd name="T3" fmla="*/ 5 h 77"/>
                  <a:gd name="T4" fmla="*/ 35 w 57"/>
                  <a:gd name="T5" fmla="*/ 59 h 77"/>
                  <a:gd name="T6" fmla="*/ 41 w 57"/>
                  <a:gd name="T7" fmla="*/ 68 h 77"/>
                  <a:gd name="T8" fmla="*/ 69 w 57"/>
                  <a:gd name="T9" fmla="*/ 89 h 77"/>
                  <a:gd name="T10" fmla="*/ 0 w 57"/>
                  <a:gd name="T11" fmla="*/ 0 h 7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7" h="77">
                    <a:moveTo>
                      <a:pt x="0" y="0"/>
                    </a:moveTo>
                    <a:cubicBezTo>
                      <a:pt x="1" y="1"/>
                      <a:pt x="1" y="3"/>
                      <a:pt x="2" y="5"/>
                    </a:cubicBezTo>
                    <a:cubicBezTo>
                      <a:pt x="8" y="21"/>
                      <a:pt x="19" y="36"/>
                      <a:pt x="28" y="51"/>
                    </a:cubicBezTo>
                    <a:cubicBezTo>
                      <a:pt x="29" y="54"/>
                      <a:pt x="31" y="56"/>
                      <a:pt x="33" y="59"/>
                    </a:cubicBezTo>
                    <a:cubicBezTo>
                      <a:pt x="41" y="65"/>
                      <a:pt x="49" y="71"/>
                      <a:pt x="57" y="77"/>
                    </a:cubicBezTo>
                    <a:cubicBezTo>
                      <a:pt x="43" y="50"/>
                      <a:pt x="24" y="25"/>
                      <a:pt x="0" y="0"/>
                    </a:cubicBezTo>
                  </a:path>
                </a:pathLst>
              </a:custGeom>
              <a:solidFill>
                <a:srgbClr val="332B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422" name="Freeform 6078">
                <a:extLst>
                  <a:ext uri="{FF2B5EF4-FFF2-40B4-BE49-F238E27FC236}">
                    <a16:creationId xmlns:a16="http://schemas.microsoft.com/office/drawing/2014/main" id="{554F5190-C0FE-4901-962D-7732819B28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67" y="3200"/>
                <a:ext cx="61" cy="119"/>
              </a:xfrm>
              <a:custGeom>
                <a:avLst/>
                <a:gdLst>
                  <a:gd name="T0" fmla="*/ 0 w 59"/>
                  <a:gd name="T1" fmla="*/ 0 h 115"/>
                  <a:gd name="T2" fmla="*/ 13 w 59"/>
                  <a:gd name="T3" fmla="*/ 53 h 115"/>
                  <a:gd name="T4" fmla="*/ 4 w 59"/>
                  <a:gd name="T5" fmla="*/ 52 h 115"/>
                  <a:gd name="T6" fmla="*/ 53 w 59"/>
                  <a:gd name="T7" fmla="*/ 111 h 115"/>
                  <a:gd name="T8" fmla="*/ 67 w 59"/>
                  <a:gd name="T9" fmla="*/ 131 h 115"/>
                  <a:gd name="T10" fmla="*/ 55 w 59"/>
                  <a:gd name="T11" fmla="*/ 87 h 115"/>
                  <a:gd name="T12" fmla="*/ 28 w 59"/>
                  <a:gd name="T13" fmla="*/ 22 h 115"/>
                  <a:gd name="T14" fmla="*/ 0 w 59"/>
                  <a:gd name="T15" fmla="*/ 0 h 11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9" h="115">
                    <a:moveTo>
                      <a:pt x="0" y="0"/>
                    </a:moveTo>
                    <a:cubicBezTo>
                      <a:pt x="8" y="14"/>
                      <a:pt x="20" y="35"/>
                      <a:pt x="13" y="45"/>
                    </a:cubicBezTo>
                    <a:cubicBezTo>
                      <a:pt x="10" y="45"/>
                      <a:pt x="7" y="45"/>
                      <a:pt x="4" y="44"/>
                    </a:cubicBezTo>
                    <a:cubicBezTo>
                      <a:pt x="18" y="62"/>
                      <a:pt x="32" y="80"/>
                      <a:pt x="45" y="97"/>
                    </a:cubicBezTo>
                    <a:cubicBezTo>
                      <a:pt x="50" y="103"/>
                      <a:pt x="54" y="109"/>
                      <a:pt x="59" y="115"/>
                    </a:cubicBezTo>
                    <a:cubicBezTo>
                      <a:pt x="54" y="102"/>
                      <a:pt x="50" y="88"/>
                      <a:pt x="47" y="75"/>
                    </a:cubicBezTo>
                    <a:cubicBezTo>
                      <a:pt x="42" y="55"/>
                      <a:pt x="34" y="36"/>
                      <a:pt x="24" y="18"/>
                    </a:cubicBezTo>
                    <a:cubicBezTo>
                      <a:pt x="16" y="12"/>
                      <a:pt x="8" y="6"/>
                      <a:pt x="0" y="0"/>
                    </a:cubicBezTo>
                  </a:path>
                </a:pathLst>
              </a:custGeom>
              <a:solidFill>
                <a:srgbClr val="5249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423" name="Freeform 6079">
                <a:extLst>
                  <a:ext uri="{FF2B5EF4-FFF2-40B4-BE49-F238E27FC236}">
                    <a16:creationId xmlns:a16="http://schemas.microsoft.com/office/drawing/2014/main" id="{9EF1937D-C85F-4E3B-BB22-A703DE4B1B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82" y="3392"/>
                <a:ext cx="92" cy="104"/>
              </a:xfrm>
              <a:custGeom>
                <a:avLst/>
                <a:gdLst>
                  <a:gd name="T0" fmla="*/ 0 w 89"/>
                  <a:gd name="T1" fmla="*/ 0 h 101"/>
                  <a:gd name="T2" fmla="*/ 1 w 89"/>
                  <a:gd name="T3" fmla="*/ 11 h 101"/>
                  <a:gd name="T4" fmla="*/ 72 w 89"/>
                  <a:gd name="T5" fmla="*/ 105 h 101"/>
                  <a:gd name="T6" fmla="*/ 93 w 89"/>
                  <a:gd name="T7" fmla="*/ 113 h 101"/>
                  <a:gd name="T8" fmla="*/ 0 w 89"/>
                  <a:gd name="T9" fmla="*/ 0 h 10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9" h="101">
                    <a:moveTo>
                      <a:pt x="0" y="0"/>
                    </a:moveTo>
                    <a:cubicBezTo>
                      <a:pt x="0" y="4"/>
                      <a:pt x="1" y="7"/>
                      <a:pt x="1" y="11"/>
                    </a:cubicBezTo>
                    <a:cubicBezTo>
                      <a:pt x="22" y="38"/>
                      <a:pt x="45" y="65"/>
                      <a:pt x="64" y="93"/>
                    </a:cubicBezTo>
                    <a:cubicBezTo>
                      <a:pt x="69" y="96"/>
                      <a:pt x="75" y="99"/>
                      <a:pt x="81" y="101"/>
                    </a:cubicBezTo>
                    <a:cubicBezTo>
                      <a:pt x="89" y="75"/>
                      <a:pt x="37" y="34"/>
                      <a:pt x="0" y="0"/>
                    </a:cubicBezTo>
                  </a:path>
                </a:pathLst>
              </a:custGeom>
              <a:solidFill>
                <a:srgbClr val="332B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424" name="Freeform 6080">
                <a:extLst>
                  <a:ext uri="{FF2B5EF4-FFF2-40B4-BE49-F238E27FC236}">
                    <a16:creationId xmlns:a16="http://schemas.microsoft.com/office/drawing/2014/main" id="{7A8AB10E-8F83-4DF3-9CF3-DBBCE113FB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64" y="3376"/>
                <a:ext cx="19" cy="27"/>
              </a:xfrm>
              <a:custGeom>
                <a:avLst/>
                <a:gdLst>
                  <a:gd name="T0" fmla="*/ 0 w 18"/>
                  <a:gd name="T1" fmla="*/ 0 h 26"/>
                  <a:gd name="T2" fmla="*/ 22 w 18"/>
                  <a:gd name="T3" fmla="*/ 30 h 26"/>
                  <a:gd name="T4" fmla="*/ 21 w 18"/>
                  <a:gd name="T5" fmla="*/ 19 h 26"/>
                  <a:gd name="T6" fmla="*/ 0 w 18"/>
                  <a:gd name="T7" fmla="*/ 0 h 2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8" h="26">
                    <a:moveTo>
                      <a:pt x="0" y="0"/>
                    </a:moveTo>
                    <a:cubicBezTo>
                      <a:pt x="6" y="9"/>
                      <a:pt x="12" y="17"/>
                      <a:pt x="18" y="26"/>
                    </a:cubicBezTo>
                    <a:cubicBezTo>
                      <a:pt x="18" y="22"/>
                      <a:pt x="17" y="19"/>
                      <a:pt x="17" y="15"/>
                    </a:cubicBezTo>
                    <a:cubicBezTo>
                      <a:pt x="11" y="10"/>
                      <a:pt x="5" y="5"/>
                      <a:pt x="0" y="0"/>
                    </a:cubicBezTo>
                  </a:path>
                </a:pathLst>
              </a:custGeom>
              <a:solidFill>
                <a:srgbClr val="5249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425" name="Freeform 6081">
                <a:extLst>
                  <a:ext uri="{FF2B5EF4-FFF2-40B4-BE49-F238E27FC236}">
                    <a16:creationId xmlns:a16="http://schemas.microsoft.com/office/drawing/2014/main" id="{6682C6AE-EB22-4CAF-B1FB-72F5325D30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90" y="3123"/>
                <a:ext cx="77" cy="77"/>
              </a:xfrm>
              <a:custGeom>
                <a:avLst/>
                <a:gdLst>
                  <a:gd name="T0" fmla="*/ 0 w 74"/>
                  <a:gd name="T1" fmla="*/ 0 h 74"/>
                  <a:gd name="T2" fmla="*/ 19 w 74"/>
                  <a:gd name="T3" fmla="*/ 27 h 74"/>
                  <a:gd name="T4" fmla="*/ 45 w 74"/>
                  <a:gd name="T5" fmla="*/ 53 h 74"/>
                  <a:gd name="T6" fmla="*/ 86 w 74"/>
                  <a:gd name="T7" fmla="*/ 86 h 74"/>
                  <a:gd name="T8" fmla="*/ 81 w 74"/>
                  <a:gd name="T9" fmla="*/ 78 h 74"/>
                  <a:gd name="T10" fmla="*/ 51 w 74"/>
                  <a:gd name="T11" fmla="*/ 24 h 74"/>
                  <a:gd name="T12" fmla="*/ 49 w 74"/>
                  <a:gd name="T13" fmla="*/ 19 h 74"/>
                  <a:gd name="T14" fmla="*/ 36 w 74"/>
                  <a:gd name="T15" fmla="*/ 6 h 74"/>
                  <a:gd name="T16" fmla="*/ 0 w 74"/>
                  <a:gd name="T17" fmla="*/ 0 h 7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4" h="74">
                    <a:moveTo>
                      <a:pt x="0" y="0"/>
                    </a:moveTo>
                    <a:cubicBezTo>
                      <a:pt x="6" y="8"/>
                      <a:pt x="10" y="16"/>
                      <a:pt x="15" y="23"/>
                    </a:cubicBezTo>
                    <a:cubicBezTo>
                      <a:pt x="22" y="31"/>
                      <a:pt x="30" y="38"/>
                      <a:pt x="37" y="45"/>
                    </a:cubicBezTo>
                    <a:cubicBezTo>
                      <a:pt x="47" y="55"/>
                      <a:pt x="60" y="65"/>
                      <a:pt x="74" y="74"/>
                    </a:cubicBezTo>
                    <a:cubicBezTo>
                      <a:pt x="72" y="71"/>
                      <a:pt x="70" y="69"/>
                      <a:pt x="69" y="66"/>
                    </a:cubicBezTo>
                    <a:cubicBezTo>
                      <a:pt x="60" y="51"/>
                      <a:pt x="49" y="36"/>
                      <a:pt x="43" y="20"/>
                    </a:cubicBezTo>
                    <a:cubicBezTo>
                      <a:pt x="42" y="18"/>
                      <a:pt x="42" y="16"/>
                      <a:pt x="41" y="15"/>
                    </a:cubicBezTo>
                    <a:cubicBezTo>
                      <a:pt x="38" y="12"/>
                      <a:pt x="35" y="9"/>
                      <a:pt x="32" y="6"/>
                    </a:cubicBezTo>
                    <a:cubicBezTo>
                      <a:pt x="21" y="4"/>
                      <a:pt x="11" y="2"/>
                      <a:pt x="0" y="0"/>
                    </a:cubicBezTo>
                  </a:path>
                </a:pathLst>
              </a:custGeom>
              <a:solidFill>
                <a:srgbClr val="766C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426" name="Freeform 6082">
                <a:extLst>
                  <a:ext uri="{FF2B5EF4-FFF2-40B4-BE49-F238E27FC236}">
                    <a16:creationId xmlns:a16="http://schemas.microsoft.com/office/drawing/2014/main" id="{EDA20B37-A9EE-4094-A172-AEF00C4A7E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06" y="3147"/>
                <a:ext cx="81" cy="99"/>
              </a:xfrm>
              <a:custGeom>
                <a:avLst/>
                <a:gdLst>
                  <a:gd name="T0" fmla="*/ 0 w 79"/>
                  <a:gd name="T1" fmla="*/ 0 h 96"/>
                  <a:gd name="T2" fmla="*/ 10 w 79"/>
                  <a:gd name="T3" fmla="*/ 22 h 96"/>
                  <a:gd name="T4" fmla="*/ 71 w 79"/>
                  <a:gd name="T5" fmla="*/ 107 h 96"/>
                  <a:gd name="T6" fmla="*/ 80 w 79"/>
                  <a:gd name="T7" fmla="*/ 108 h 96"/>
                  <a:gd name="T8" fmla="*/ 66 w 79"/>
                  <a:gd name="T9" fmla="*/ 59 h 96"/>
                  <a:gd name="T10" fmla="*/ 26 w 79"/>
                  <a:gd name="T11" fmla="*/ 26 h 96"/>
                  <a:gd name="T12" fmla="*/ 0 w 79"/>
                  <a:gd name="T13" fmla="*/ 0 h 9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9" h="96">
                    <a:moveTo>
                      <a:pt x="0" y="0"/>
                    </a:moveTo>
                    <a:cubicBezTo>
                      <a:pt x="3" y="6"/>
                      <a:pt x="6" y="12"/>
                      <a:pt x="10" y="18"/>
                    </a:cubicBezTo>
                    <a:cubicBezTo>
                      <a:pt x="25" y="44"/>
                      <a:pt x="44" y="69"/>
                      <a:pt x="63" y="95"/>
                    </a:cubicBezTo>
                    <a:cubicBezTo>
                      <a:pt x="66" y="96"/>
                      <a:pt x="69" y="96"/>
                      <a:pt x="72" y="96"/>
                    </a:cubicBezTo>
                    <a:cubicBezTo>
                      <a:pt x="79" y="86"/>
                      <a:pt x="67" y="65"/>
                      <a:pt x="59" y="51"/>
                    </a:cubicBezTo>
                    <a:cubicBezTo>
                      <a:pt x="45" y="42"/>
                      <a:pt x="32" y="32"/>
                      <a:pt x="22" y="22"/>
                    </a:cubicBezTo>
                    <a:cubicBezTo>
                      <a:pt x="15" y="15"/>
                      <a:pt x="7" y="8"/>
                      <a:pt x="0" y="0"/>
                    </a:cubicBezTo>
                  </a:path>
                </a:pathLst>
              </a:custGeom>
              <a:solidFill>
                <a:srgbClr val="8D85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427" name="Freeform 6083">
                <a:extLst>
                  <a:ext uri="{FF2B5EF4-FFF2-40B4-BE49-F238E27FC236}">
                    <a16:creationId xmlns:a16="http://schemas.microsoft.com/office/drawing/2014/main" id="{D1D098F5-B900-475C-8221-BC653433A5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87" y="3118"/>
                <a:ext cx="36" cy="11"/>
              </a:xfrm>
              <a:custGeom>
                <a:avLst/>
                <a:gdLst>
                  <a:gd name="T0" fmla="*/ 3 w 35"/>
                  <a:gd name="T1" fmla="*/ 0 h 11"/>
                  <a:gd name="T2" fmla="*/ 0 w 35"/>
                  <a:gd name="T3" fmla="*/ 0 h 11"/>
                  <a:gd name="T4" fmla="*/ 3 w 35"/>
                  <a:gd name="T5" fmla="*/ 5 h 11"/>
                  <a:gd name="T6" fmla="*/ 39 w 35"/>
                  <a:gd name="T7" fmla="*/ 11 h 11"/>
                  <a:gd name="T8" fmla="*/ 31 w 35"/>
                  <a:gd name="T9" fmla="*/ 3 h 11"/>
                  <a:gd name="T10" fmla="*/ 3 w 35"/>
                  <a:gd name="T11" fmla="*/ 0 h 1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5" h="11">
                    <a:moveTo>
                      <a:pt x="3" y="0"/>
                    </a:moveTo>
                    <a:cubicBezTo>
                      <a:pt x="2" y="0"/>
                      <a:pt x="1" y="0"/>
                      <a:pt x="0" y="0"/>
                    </a:cubicBezTo>
                    <a:cubicBezTo>
                      <a:pt x="1" y="2"/>
                      <a:pt x="2" y="4"/>
                      <a:pt x="3" y="5"/>
                    </a:cubicBezTo>
                    <a:cubicBezTo>
                      <a:pt x="14" y="7"/>
                      <a:pt x="24" y="9"/>
                      <a:pt x="35" y="11"/>
                    </a:cubicBezTo>
                    <a:cubicBezTo>
                      <a:pt x="32" y="8"/>
                      <a:pt x="30" y="6"/>
                      <a:pt x="27" y="3"/>
                    </a:cubicBezTo>
                    <a:cubicBezTo>
                      <a:pt x="18" y="1"/>
                      <a:pt x="10" y="0"/>
                      <a:pt x="3" y="0"/>
                    </a:cubicBezTo>
                  </a:path>
                </a:pathLst>
              </a:custGeom>
              <a:solidFill>
                <a:srgbClr val="A7A0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428" name="Freeform 6084">
                <a:extLst>
                  <a:ext uri="{FF2B5EF4-FFF2-40B4-BE49-F238E27FC236}">
                    <a16:creationId xmlns:a16="http://schemas.microsoft.com/office/drawing/2014/main" id="{2AC725A8-A502-42BE-8ACA-6D22C02075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64" y="3243"/>
                <a:ext cx="49" cy="57"/>
              </a:xfrm>
              <a:custGeom>
                <a:avLst/>
                <a:gdLst>
                  <a:gd name="T0" fmla="*/ 0 w 48"/>
                  <a:gd name="T1" fmla="*/ 0 h 55"/>
                  <a:gd name="T2" fmla="*/ 37 w 48"/>
                  <a:gd name="T3" fmla="*/ 42 h 55"/>
                  <a:gd name="T4" fmla="*/ 52 w 48"/>
                  <a:gd name="T5" fmla="*/ 63 h 55"/>
                  <a:gd name="T6" fmla="*/ 7 w 48"/>
                  <a:gd name="T7" fmla="*/ 2 h 55"/>
                  <a:gd name="T8" fmla="*/ 0 w 48"/>
                  <a:gd name="T9" fmla="*/ 0 h 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8" h="55">
                    <a:moveTo>
                      <a:pt x="0" y="0"/>
                    </a:moveTo>
                    <a:cubicBezTo>
                      <a:pt x="10" y="13"/>
                      <a:pt x="20" y="26"/>
                      <a:pt x="33" y="38"/>
                    </a:cubicBezTo>
                    <a:cubicBezTo>
                      <a:pt x="38" y="44"/>
                      <a:pt x="43" y="50"/>
                      <a:pt x="48" y="55"/>
                    </a:cubicBezTo>
                    <a:cubicBezTo>
                      <a:pt x="35" y="38"/>
                      <a:pt x="21" y="20"/>
                      <a:pt x="7" y="2"/>
                    </a:cubicBezTo>
                    <a:cubicBezTo>
                      <a:pt x="5" y="2"/>
                      <a:pt x="2" y="1"/>
                      <a:pt x="0" y="0"/>
                    </a:cubicBezTo>
                  </a:path>
                </a:pathLst>
              </a:custGeom>
              <a:solidFill>
                <a:srgbClr val="6057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429" name="Freeform 6085">
                <a:extLst>
                  <a:ext uri="{FF2B5EF4-FFF2-40B4-BE49-F238E27FC236}">
                    <a16:creationId xmlns:a16="http://schemas.microsoft.com/office/drawing/2014/main" id="{B6E4BEFD-CCAA-4564-9F63-C1C5711EEF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9" y="3123"/>
                <a:ext cx="27" cy="24"/>
              </a:xfrm>
              <a:custGeom>
                <a:avLst/>
                <a:gdLst>
                  <a:gd name="T0" fmla="*/ 0 w 26"/>
                  <a:gd name="T1" fmla="*/ 0 h 23"/>
                  <a:gd name="T2" fmla="*/ 30 w 26"/>
                  <a:gd name="T3" fmla="*/ 27 h 23"/>
                  <a:gd name="T4" fmla="*/ 11 w 26"/>
                  <a:gd name="T5" fmla="*/ 0 h 23"/>
                  <a:gd name="T6" fmla="*/ 0 w 26"/>
                  <a:gd name="T7" fmla="*/ 0 h 2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6" h="23">
                    <a:moveTo>
                      <a:pt x="0" y="0"/>
                    </a:moveTo>
                    <a:cubicBezTo>
                      <a:pt x="9" y="8"/>
                      <a:pt x="17" y="15"/>
                      <a:pt x="26" y="23"/>
                    </a:cubicBezTo>
                    <a:cubicBezTo>
                      <a:pt x="21" y="16"/>
                      <a:pt x="17" y="8"/>
                      <a:pt x="11" y="0"/>
                    </a:cubicBezTo>
                    <a:cubicBezTo>
                      <a:pt x="8" y="0"/>
                      <a:pt x="4" y="0"/>
                      <a:pt x="0" y="0"/>
                    </a:cubicBezTo>
                  </a:path>
                </a:pathLst>
              </a:custGeom>
              <a:solidFill>
                <a:srgbClr val="8178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430" name="Freeform 6086">
                <a:extLst>
                  <a:ext uri="{FF2B5EF4-FFF2-40B4-BE49-F238E27FC236}">
                    <a16:creationId xmlns:a16="http://schemas.microsoft.com/office/drawing/2014/main" id="{F4116E30-7AE3-4C09-B6BA-BB08967560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9" y="3123"/>
                <a:ext cx="92" cy="122"/>
              </a:xfrm>
              <a:custGeom>
                <a:avLst/>
                <a:gdLst>
                  <a:gd name="T0" fmla="*/ 0 w 89"/>
                  <a:gd name="T1" fmla="*/ 0 h 118"/>
                  <a:gd name="T2" fmla="*/ 94 w 89"/>
                  <a:gd name="T3" fmla="*/ 132 h 118"/>
                  <a:gd name="T4" fmla="*/ 101 w 89"/>
                  <a:gd name="T5" fmla="*/ 134 h 118"/>
                  <a:gd name="T6" fmla="*/ 40 w 89"/>
                  <a:gd name="T7" fmla="*/ 45 h 118"/>
                  <a:gd name="T8" fmla="*/ 30 w 89"/>
                  <a:gd name="T9" fmla="*/ 27 h 118"/>
                  <a:gd name="T10" fmla="*/ 0 w 89"/>
                  <a:gd name="T11" fmla="*/ 0 h 118"/>
                  <a:gd name="T12" fmla="*/ 0 w 89"/>
                  <a:gd name="T13" fmla="*/ 0 h 1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9" h="118">
                    <a:moveTo>
                      <a:pt x="0" y="0"/>
                    </a:moveTo>
                    <a:cubicBezTo>
                      <a:pt x="30" y="38"/>
                      <a:pt x="52" y="77"/>
                      <a:pt x="82" y="116"/>
                    </a:cubicBezTo>
                    <a:cubicBezTo>
                      <a:pt x="84" y="117"/>
                      <a:pt x="87" y="118"/>
                      <a:pt x="89" y="118"/>
                    </a:cubicBezTo>
                    <a:cubicBezTo>
                      <a:pt x="70" y="92"/>
                      <a:pt x="51" y="67"/>
                      <a:pt x="36" y="41"/>
                    </a:cubicBezTo>
                    <a:cubicBezTo>
                      <a:pt x="32" y="35"/>
                      <a:pt x="29" y="29"/>
                      <a:pt x="26" y="23"/>
                    </a:cubicBezTo>
                    <a:cubicBezTo>
                      <a:pt x="17" y="15"/>
                      <a:pt x="9" y="8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9890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431" name="Freeform 6087">
                <a:extLst>
                  <a:ext uri="{FF2B5EF4-FFF2-40B4-BE49-F238E27FC236}">
                    <a16:creationId xmlns:a16="http://schemas.microsoft.com/office/drawing/2014/main" id="{36D3F04D-E2BF-4FB8-A5E7-2042A954B7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5" y="3118"/>
                <a:ext cx="15" cy="5"/>
              </a:xfrm>
              <a:custGeom>
                <a:avLst/>
                <a:gdLst>
                  <a:gd name="T0" fmla="*/ 15 w 14"/>
                  <a:gd name="T1" fmla="*/ 0 h 5"/>
                  <a:gd name="T2" fmla="*/ 0 w 14"/>
                  <a:gd name="T3" fmla="*/ 2 h 5"/>
                  <a:gd name="T4" fmla="*/ 2 w 14"/>
                  <a:gd name="T5" fmla="*/ 4 h 5"/>
                  <a:gd name="T6" fmla="*/ 3 w 14"/>
                  <a:gd name="T7" fmla="*/ 5 h 5"/>
                  <a:gd name="T8" fmla="*/ 18 w 14"/>
                  <a:gd name="T9" fmla="*/ 5 h 5"/>
                  <a:gd name="T10" fmla="*/ 15 w 14"/>
                  <a:gd name="T11" fmla="*/ 0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" h="5">
                    <a:moveTo>
                      <a:pt x="11" y="0"/>
                    </a:moveTo>
                    <a:cubicBezTo>
                      <a:pt x="7" y="0"/>
                      <a:pt x="3" y="1"/>
                      <a:pt x="0" y="2"/>
                    </a:cubicBezTo>
                    <a:cubicBezTo>
                      <a:pt x="1" y="2"/>
                      <a:pt x="1" y="3"/>
                      <a:pt x="2" y="4"/>
                    </a:cubicBezTo>
                    <a:cubicBezTo>
                      <a:pt x="2" y="4"/>
                      <a:pt x="3" y="4"/>
                      <a:pt x="3" y="5"/>
                    </a:cubicBezTo>
                    <a:cubicBezTo>
                      <a:pt x="7" y="5"/>
                      <a:pt x="11" y="5"/>
                      <a:pt x="14" y="5"/>
                    </a:cubicBezTo>
                    <a:cubicBezTo>
                      <a:pt x="13" y="4"/>
                      <a:pt x="12" y="2"/>
                      <a:pt x="11" y="0"/>
                    </a:cubicBezTo>
                  </a:path>
                </a:pathLst>
              </a:custGeom>
              <a:solidFill>
                <a:srgbClr val="B0A9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432" name="Freeform 6088">
                <a:extLst>
                  <a:ext uri="{FF2B5EF4-FFF2-40B4-BE49-F238E27FC236}">
                    <a16:creationId xmlns:a16="http://schemas.microsoft.com/office/drawing/2014/main" id="{D51A4DA7-2818-41D1-9AAC-BEE14C0F10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8" y="3122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0"/>
                    </a:cubicBezTo>
                  </a:path>
                </a:pathLst>
              </a:custGeom>
              <a:solidFill>
                <a:srgbClr val="BEB9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433" name="Freeform 6089">
                <a:extLst>
                  <a:ext uri="{FF2B5EF4-FFF2-40B4-BE49-F238E27FC236}">
                    <a16:creationId xmlns:a16="http://schemas.microsoft.com/office/drawing/2014/main" id="{2039F3D2-6A33-4A66-A1BE-85C4E447861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588" y="3089"/>
                <a:ext cx="35" cy="16"/>
              </a:xfrm>
              <a:custGeom>
                <a:avLst/>
                <a:gdLst>
                  <a:gd name="T0" fmla="*/ 2 w 34"/>
                  <a:gd name="T1" fmla="*/ 4 h 16"/>
                  <a:gd name="T2" fmla="*/ 1 w 34"/>
                  <a:gd name="T3" fmla="*/ 5 h 16"/>
                  <a:gd name="T4" fmla="*/ 0 w 34"/>
                  <a:gd name="T5" fmla="*/ 5 h 16"/>
                  <a:gd name="T6" fmla="*/ 38 w 34"/>
                  <a:gd name="T7" fmla="*/ 16 h 16"/>
                  <a:gd name="T8" fmla="*/ 25 w 34"/>
                  <a:gd name="T9" fmla="*/ 10 h 16"/>
                  <a:gd name="T10" fmla="*/ 2 w 34"/>
                  <a:gd name="T11" fmla="*/ 4 h 16"/>
                  <a:gd name="T12" fmla="*/ 10 w 34"/>
                  <a:gd name="T13" fmla="*/ 0 h 16"/>
                  <a:gd name="T14" fmla="*/ 5 w 34"/>
                  <a:gd name="T15" fmla="*/ 3 h 16"/>
                  <a:gd name="T16" fmla="*/ 16 w 34"/>
                  <a:gd name="T17" fmla="*/ 7 h 16"/>
                  <a:gd name="T18" fmla="*/ 11 w 34"/>
                  <a:gd name="T19" fmla="*/ 4 h 16"/>
                  <a:gd name="T20" fmla="*/ 11 w 34"/>
                  <a:gd name="T21" fmla="*/ 1 h 16"/>
                  <a:gd name="T22" fmla="*/ 10 w 34"/>
                  <a:gd name="T23" fmla="*/ 0 h 1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34" h="16">
                    <a:moveTo>
                      <a:pt x="2" y="4"/>
                    </a:moveTo>
                    <a:cubicBezTo>
                      <a:pt x="1" y="4"/>
                      <a:pt x="1" y="5"/>
                      <a:pt x="1" y="5"/>
                    </a:cubicBezTo>
                    <a:cubicBezTo>
                      <a:pt x="1" y="5"/>
                      <a:pt x="0" y="5"/>
                      <a:pt x="0" y="5"/>
                    </a:cubicBezTo>
                    <a:cubicBezTo>
                      <a:pt x="12" y="8"/>
                      <a:pt x="23" y="12"/>
                      <a:pt x="34" y="16"/>
                    </a:cubicBezTo>
                    <a:cubicBezTo>
                      <a:pt x="29" y="14"/>
                      <a:pt x="25" y="12"/>
                      <a:pt x="21" y="10"/>
                    </a:cubicBezTo>
                    <a:cubicBezTo>
                      <a:pt x="16" y="8"/>
                      <a:pt x="10" y="6"/>
                      <a:pt x="2" y="4"/>
                    </a:cubicBezTo>
                    <a:moveTo>
                      <a:pt x="10" y="0"/>
                    </a:moveTo>
                    <a:cubicBezTo>
                      <a:pt x="9" y="1"/>
                      <a:pt x="7" y="2"/>
                      <a:pt x="5" y="3"/>
                    </a:cubicBezTo>
                    <a:cubicBezTo>
                      <a:pt x="9" y="4"/>
                      <a:pt x="12" y="5"/>
                      <a:pt x="16" y="7"/>
                    </a:cubicBezTo>
                    <a:cubicBezTo>
                      <a:pt x="14" y="6"/>
                      <a:pt x="12" y="5"/>
                      <a:pt x="11" y="4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0" y="1"/>
                      <a:pt x="10" y="0"/>
                    </a:cubicBezTo>
                  </a:path>
                </a:pathLst>
              </a:custGeom>
              <a:solidFill>
                <a:srgbClr val="6057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434" name="Freeform 6090">
                <a:extLst>
                  <a:ext uri="{FF2B5EF4-FFF2-40B4-BE49-F238E27FC236}">
                    <a16:creationId xmlns:a16="http://schemas.microsoft.com/office/drawing/2014/main" id="{3032C2F0-5355-4234-B6A3-A0DEE561941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502" y="3072"/>
                <a:ext cx="108" cy="27"/>
              </a:xfrm>
              <a:custGeom>
                <a:avLst/>
                <a:gdLst>
                  <a:gd name="T0" fmla="*/ 103 w 104"/>
                  <a:gd name="T1" fmla="*/ 23 h 26"/>
                  <a:gd name="T2" fmla="*/ 99 w 104"/>
                  <a:gd name="T3" fmla="*/ 24 h 26"/>
                  <a:gd name="T4" fmla="*/ 120 w 104"/>
                  <a:gd name="T5" fmla="*/ 30 h 26"/>
                  <a:gd name="T6" fmla="*/ 115 w 104"/>
                  <a:gd name="T7" fmla="*/ 27 h 26"/>
                  <a:gd name="T8" fmla="*/ 103 w 104"/>
                  <a:gd name="T9" fmla="*/ 23 h 26"/>
                  <a:gd name="T10" fmla="*/ 0 w 104"/>
                  <a:gd name="T11" fmla="*/ 0 h 26"/>
                  <a:gd name="T12" fmla="*/ 52 w 104"/>
                  <a:gd name="T13" fmla="*/ 10 h 26"/>
                  <a:gd name="T14" fmla="*/ 56 w 104"/>
                  <a:gd name="T15" fmla="*/ 9 h 26"/>
                  <a:gd name="T16" fmla="*/ 6 w 104"/>
                  <a:gd name="T17" fmla="*/ 0 h 26"/>
                  <a:gd name="T18" fmla="*/ 0 w 104"/>
                  <a:gd name="T19" fmla="*/ 0 h 2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04" h="26">
                    <a:moveTo>
                      <a:pt x="88" y="19"/>
                    </a:moveTo>
                    <a:cubicBezTo>
                      <a:pt x="87" y="19"/>
                      <a:pt x="86" y="20"/>
                      <a:pt x="85" y="20"/>
                    </a:cubicBezTo>
                    <a:cubicBezTo>
                      <a:pt x="93" y="22"/>
                      <a:pt x="99" y="24"/>
                      <a:pt x="104" y="26"/>
                    </a:cubicBezTo>
                    <a:cubicBezTo>
                      <a:pt x="102" y="25"/>
                      <a:pt x="100" y="24"/>
                      <a:pt x="99" y="23"/>
                    </a:cubicBezTo>
                    <a:cubicBezTo>
                      <a:pt x="95" y="21"/>
                      <a:pt x="92" y="20"/>
                      <a:pt x="88" y="19"/>
                    </a:cubicBezTo>
                    <a:moveTo>
                      <a:pt x="0" y="0"/>
                    </a:moveTo>
                    <a:cubicBezTo>
                      <a:pt x="15" y="3"/>
                      <a:pt x="30" y="7"/>
                      <a:pt x="44" y="10"/>
                    </a:cubicBezTo>
                    <a:cubicBezTo>
                      <a:pt x="48" y="9"/>
                      <a:pt x="48" y="9"/>
                      <a:pt x="48" y="9"/>
                    </a:cubicBezTo>
                    <a:cubicBezTo>
                      <a:pt x="32" y="6"/>
                      <a:pt x="17" y="4"/>
                      <a:pt x="6" y="0"/>
                    </a:cubicBezTo>
                    <a:cubicBezTo>
                      <a:pt x="4" y="0"/>
                      <a:pt x="2" y="0"/>
                      <a:pt x="0" y="0"/>
                    </a:cubicBezTo>
                  </a:path>
                </a:pathLst>
              </a:custGeom>
              <a:solidFill>
                <a:srgbClr val="9890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435" name="Freeform 6091">
                <a:extLst>
                  <a:ext uri="{FF2B5EF4-FFF2-40B4-BE49-F238E27FC236}">
                    <a16:creationId xmlns:a16="http://schemas.microsoft.com/office/drawing/2014/main" id="{3EDB503A-3A21-4AEF-A1B6-782A5107A0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8" y="3081"/>
                <a:ext cx="5" cy="2"/>
              </a:xfrm>
              <a:custGeom>
                <a:avLst/>
                <a:gdLst>
                  <a:gd name="T0" fmla="*/ 4 w 5"/>
                  <a:gd name="T1" fmla="*/ 0 h 2"/>
                  <a:gd name="T2" fmla="*/ 0 w 5"/>
                  <a:gd name="T3" fmla="*/ 1 h 2"/>
                  <a:gd name="T4" fmla="*/ 1 w 5"/>
                  <a:gd name="T5" fmla="*/ 2 h 2"/>
                  <a:gd name="T6" fmla="*/ 5 w 5"/>
                  <a:gd name="T7" fmla="*/ 0 h 2"/>
                  <a:gd name="T8" fmla="*/ 4 w 5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2">
                    <a:moveTo>
                      <a:pt x="4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5" y="0"/>
                      <a:pt x="5" y="0"/>
                      <a:pt x="4" y="0"/>
                    </a:cubicBezTo>
                  </a:path>
                </a:pathLst>
              </a:custGeom>
              <a:solidFill>
                <a:srgbClr val="ABA4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436" name="Freeform 6092">
                <a:extLst>
                  <a:ext uri="{FF2B5EF4-FFF2-40B4-BE49-F238E27FC236}">
                    <a16:creationId xmlns:a16="http://schemas.microsoft.com/office/drawing/2014/main" id="{2A5DD165-E0F2-4F40-B863-CB844A9F35B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570" y="3083"/>
                <a:ext cx="29" cy="11"/>
              </a:xfrm>
              <a:custGeom>
                <a:avLst/>
                <a:gdLst>
                  <a:gd name="T0" fmla="*/ 8 w 28"/>
                  <a:gd name="T1" fmla="*/ 10 h 10"/>
                  <a:gd name="T2" fmla="*/ 11 w 28"/>
                  <a:gd name="T3" fmla="*/ 12 h 10"/>
                  <a:gd name="T4" fmla="*/ 22 w 28"/>
                  <a:gd name="T5" fmla="*/ 14 h 10"/>
                  <a:gd name="T6" fmla="*/ 23 w 28"/>
                  <a:gd name="T7" fmla="*/ 14 h 10"/>
                  <a:gd name="T8" fmla="*/ 24 w 28"/>
                  <a:gd name="T9" fmla="*/ 13 h 10"/>
                  <a:gd name="T10" fmla="*/ 8 w 28"/>
                  <a:gd name="T11" fmla="*/ 10 h 10"/>
                  <a:gd name="T12" fmla="*/ 0 w 28"/>
                  <a:gd name="T13" fmla="*/ 0 h 10"/>
                  <a:gd name="T14" fmla="*/ 27 w 28"/>
                  <a:gd name="T15" fmla="*/ 12 h 10"/>
                  <a:gd name="T16" fmla="*/ 32 w 28"/>
                  <a:gd name="T17" fmla="*/ 9 h 10"/>
                  <a:gd name="T18" fmla="*/ 31 w 28"/>
                  <a:gd name="T19" fmla="*/ 3 h 10"/>
                  <a:gd name="T20" fmla="*/ 0 w 28"/>
                  <a:gd name="T21" fmla="*/ 0 h 1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8" h="10">
                    <a:moveTo>
                      <a:pt x="8" y="6"/>
                    </a:moveTo>
                    <a:cubicBezTo>
                      <a:pt x="9" y="7"/>
                      <a:pt x="10" y="7"/>
                      <a:pt x="11" y="8"/>
                    </a:cubicBezTo>
                    <a:cubicBezTo>
                      <a:pt x="14" y="9"/>
                      <a:pt x="16" y="9"/>
                      <a:pt x="18" y="10"/>
                    </a:cubicBezTo>
                    <a:cubicBezTo>
                      <a:pt x="18" y="10"/>
                      <a:pt x="19" y="10"/>
                      <a:pt x="19" y="10"/>
                    </a:cubicBezTo>
                    <a:cubicBezTo>
                      <a:pt x="19" y="10"/>
                      <a:pt x="19" y="9"/>
                      <a:pt x="20" y="9"/>
                    </a:cubicBezTo>
                    <a:cubicBezTo>
                      <a:pt x="16" y="8"/>
                      <a:pt x="12" y="7"/>
                      <a:pt x="8" y="6"/>
                    </a:cubicBezTo>
                    <a:moveTo>
                      <a:pt x="0" y="0"/>
                    </a:moveTo>
                    <a:cubicBezTo>
                      <a:pt x="8" y="2"/>
                      <a:pt x="15" y="5"/>
                      <a:pt x="23" y="8"/>
                    </a:cubicBezTo>
                    <a:cubicBezTo>
                      <a:pt x="25" y="7"/>
                      <a:pt x="27" y="6"/>
                      <a:pt x="28" y="5"/>
                    </a:cubicBezTo>
                    <a:cubicBezTo>
                      <a:pt x="28" y="4"/>
                      <a:pt x="27" y="4"/>
                      <a:pt x="27" y="3"/>
                    </a:cubicBezTo>
                    <a:cubicBezTo>
                      <a:pt x="18" y="2"/>
                      <a:pt x="9" y="1"/>
                      <a:pt x="0" y="0"/>
                    </a:cubicBezTo>
                  </a:path>
                </a:pathLst>
              </a:custGeom>
              <a:solidFill>
                <a:srgbClr val="9890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437" name="Freeform 6093">
                <a:extLst>
                  <a:ext uri="{FF2B5EF4-FFF2-40B4-BE49-F238E27FC236}">
                    <a16:creationId xmlns:a16="http://schemas.microsoft.com/office/drawing/2014/main" id="{48D59BFA-A8F2-4EB3-A01D-88973C172C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57" y="3082"/>
                <a:ext cx="36" cy="11"/>
              </a:xfrm>
              <a:custGeom>
                <a:avLst/>
                <a:gdLst>
                  <a:gd name="T0" fmla="*/ 0 w 35"/>
                  <a:gd name="T1" fmla="*/ 0 h 10"/>
                  <a:gd name="T2" fmla="*/ 3 w 35"/>
                  <a:gd name="T3" fmla="*/ 0 h 10"/>
                  <a:gd name="T4" fmla="*/ 24 w 35"/>
                  <a:gd name="T5" fmla="*/ 11 h 10"/>
                  <a:gd name="T6" fmla="*/ 36 w 35"/>
                  <a:gd name="T7" fmla="*/ 14 h 10"/>
                  <a:gd name="T8" fmla="*/ 39 w 35"/>
                  <a:gd name="T9" fmla="*/ 13 h 10"/>
                  <a:gd name="T10" fmla="*/ 12 w 35"/>
                  <a:gd name="T11" fmla="*/ 1 h 10"/>
                  <a:gd name="T12" fmla="*/ 0 w 35"/>
                  <a:gd name="T13" fmla="*/ 0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5" h="10">
                    <a:moveTo>
                      <a:pt x="0" y="0"/>
                    </a:moveTo>
                    <a:cubicBezTo>
                      <a:pt x="1" y="0"/>
                      <a:pt x="2" y="0"/>
                      <a:pt x="3" y="0"/>
                    </a:cubicBezTo>
                    <a:cubicBezTo>
                      <a:pt x="9" y="3"/>
                      <a:pt x="15" y="5"/>
                      <a:pt x="20" y="7"/>
                    </a:cubicBezTo>
                    <a:cubicBezTo>
                      <a:pt x="24" y="8"/>
                      <a:pt x="28" y="9"/>
                      <a:pt x="32" y="10"/>
                    </a:cubicBezTo>
                    <a:cubicBezTo>
                      <a:pt x="33" y="10"/>
                      <a:pt x="34" y="9"/>
                      <a:pt x="35" y="9"/>
                    </a:cubicBezTo>
                    <a:cubicBezTo>
                      <a:pt x="27" y="6"/>
                      <a:pt x="20" y="3"/>
                      <a:pt x="12" y="1"/>
                    </a:cubicBezTo>
                    <a:cubicBezTo>
                      <a:pt x="8" y="1"/>
                      <a:pt x="4" y="0"/>
                      <a:pt x="0" y="0"/>
                    </a:cubicBezTo>
                  </a:path>
                </a:pathLst>
              </a:custGeom>
              <a:solidFill>
                <a:srgbClr val="BFB9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438" name="Freeform 6094">
                <a:extLst>
                  <a:ext uri="{FF2B5EF4-FFF2-40B4-BE49-F238E27FC236}">
                    <a16:creationId xmlns:a16="http://schemas.microsoft.com/office/drawing/2014/main" id="{67BD4586-A0D2-49A8-A6B0-47C0824AA1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3" y="3087"/>
                <a:ext cx="18" cy="5"/>
              </a:xfrm>
              <a:custGeom>
                <a:avLst/>
                <a:gdLst>
                  <a:gd name="T0" fmla="*/ 0 w 17"/>
                  <a:gd name="T1" fmla="*/ 0 h 5"/>
                  <a:gd name="T2" fmla="*/ 21 w 17"/>
                  <a:gd name="T3" fmla="*/ 5 h 5"/>
                  <a:gd name="T4" fmla="*/ 18 w 17"/>
                  <a:gd name="T5" fmla="*/ 3 h 5"/>
                  <a:gd name="T6" fmla="*/ 0 w 17"/>
                  <a:gd name="T7" fmla="*/ 0 h 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7" h="5">
                    <a:moveTo>
                      <a:pt x="0" y="0"/>
                    </a:moveTo>
                    <a:cubicBezTo>
                      <a:pt x="6" y="2"/>
                      <a:pt x="11" y="3"/>
                      <a:pt x="17" y="5"/>
                    </a:cubicBezTo>
                    <a:cubicBezTo>
                      <a:pt x="16" y="4"/>
                      <a:pt x="15" y="4"/>
                      <a:pt x="14" y="3"/>
                    </a:cubicBezTo>
                    <a:cubicBezTo>
                      <a:pt x="9" y="2"/>
                      <a:pt x="5" y="1"/>
                      <a:pt x="0" y="0"/>
                    </a:cubicBezTo>
                  </a:path>
                </a:pathLst>
              </a:custGeom>
              <a:solidFill>
                <a:srgbClr val="ABA4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439" name="Freeform 6095">
                <a:extLst>
                  <a:ext uri="{FF2B5EF4-FFF2-40B4-BE49-F238E27FC236}">
                    <a16:creationId xmlns:a16="http://schemas.microsoft.com/office/drawing/2014/main" id="{CC252790-C343-4844-A6DD-51DF685CDD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9" y="3081"/>
                <a:ext cx="29" cy="9"/>
              </a:xfrm>
              <a:custGeom>
                <a:avLst/>
                <a:gdLst>
                  <a:gd name="T0" fmla="*/ 4 w 28"/>
                  <a:gd name="T1" fmla="*/ 0 h 8"/>
                  <a:gd name="T2" fmla="*/ 0 w 28"/>
                  <a:gd name="T3" fmla="*/ 2 h 8"/>
                  <a:gd name="T4" fmla="*/ 18 w 28"/>
                  <a:gd name="T5" fmla="*/ 9 h 8"/>
                  <a:gd name="T6" fmla="*/ 32 w 28"/>
                  <a:gd name="T7" fmla="*/ 12 h 8"/>
                  <a:gd name="T8" fmla="*/ 11 w 28"/>
                  <a:gd name="T9" fmla="*/ 1 h 8"/>
                  <a:gd name="T10" fmla="*/ 8 w 28"/>
                  <a:gd name="T11" fmla="*/ 1 h 8"/>
                  <a:gd name="T12" fmla="*/ 4 w 28"/>
                  <a:gd name="T13" fmla="*/ 0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8" h="8">
                    <a:moveTo>
                      <a:pt x="4" y="0"/>
                    </a:moveTo>
                    <a:cubicBezTo>
                      <a:pt x="3" y="1"/>
                      <a:pt x="2" y="1"/>
                      <a:pt x="0" y="2"/>
                    </a:cubicBezTo>
                    <a:cubicBezTo>
                      <a:pt x="5" y="3"/>
                      <a:pt x="9" y="4"/>
                      <a:pt x="14" y="5"/>
                    </a:cubicBezTo>
                    <a:cubicBezTo>
                      <a:pt x="19" y="6"/>
                      <a:pt x="23" y="7"/>
                      <a:pt x="28" y="8"/>
                    </a:cubicBezTo>
                    <a:cubicBezTo>
                      <a:pt x="23" y="6"/>
                      <a:pt x="17" y="4"/>
                      <a:pt x="11" y="1"/>
                    </a:cubicBezTo>
                    <a:cubicBezTo>
                      <a:pt x="10" y="1"/>
                      <a:pt x="9" y="1"/>
                      <a:pt x="8" y="1"/>
                    </a:cubicBezTo>
                    <a:cubicBezTo>
                      <a:pt x="7" y="0"/>
                      <a:pt x="5" y="0"/>
                      <a:pt x="4" y="0"/>
                    </a:cubicBezTo>
                  </a:path>
                </a:pathLst>
              </a:custGeom>
              <a:solidFill>
                <a:srgbClr val="CBC6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440" name="Freeform 6096">
                <a:extLst>
                  <a:ext uri="{FF2B5EF4-FFF2-40B4-BE49-F238E27FC236}">
                    <a16:creationId xmlns:a16="http://schemas.microsoft.com/office/drawing/2014/main" id="{154EB356-84C4-4B29-8393-5AD8BAEC205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94" y="3132"/>
                <a:ext cx="165" cy="120"/>
              </a:xfrm>
              <a:custGeom>
                <a:avLst/>
                <a:gdLst>
                  <a:gd name="T0" fmla="*/ 181 w 159"/>
                  <a:gd name="T1" fmla="*/ 133 h 115"/>
                  <a:gd name="T2" fmla="*/ 183 w 159"/>
                  <a:gd name="T3" fmla="*/ 136 h 115"/>
                  <a:gd name="T4" fmla="*/ 184 w 159"/>
                  <a:gd name="T5" fmla="*/ 136 h 115"/>
                  <a:gd name="T6" fmla="*/ 181 w 159"/>
                  <a:gd name="T7" fmla="*/ 133 h 115"/>
                  <a:gd name="T8" fmla="*/ 159 w 159"/>
                  <a:gd name="T9" fmla="*/ 106 h 115"/>
                  <a:gd name="T10" fmla="*/ 170 w 159"/>
                  <a:gd name="T11" fmla="*/ 115 h 115"/>
                  <a:gd name="T12" fmla="*/ 164 w 159"/>
                  <a:gd name="T13" fmla="*/ 109 h 115"/>
                  <a:gd name="T14" fmla="*/ 159 w 159"/>
                  <a:gd name="T15" fmla="*/ 106 h 115"/>
                  <a:gd name="T16" fmla="*/ 102 w 159"/>
                  <a:gd name="T17" fmla="*/ 67 h 115"/>
                  <a:gd name="T18" fmla="*/ 113 w 159"/>
                  <a:gd name="T19" fmla="*/ 83 h 115"/>
                  <a:gd name="T20" fmla="*/ 160 w 159"/>
                  <a:gd name="T21" fmla="*/ 104 h 115"/>
                  <a:gd name="T22" fmla="*/ 140 w 159"/>
                  <a:gd name="T23" fmla="*/ 77 h 115"/>
                  <a:gd name="T24" fmla="*/ 102 w 159"/>
                  <a:gd name="T25" fmla="*/ 67 h 115"/>
                  <a:gd name="T26" fmla="*/ 10 w 159"/>
                  <a:gd name="T27" fmla="*/ 7 h 115"/>
                  <a:gd name="T28" fmla="*/ 10 w 159"/>
                  <a:gd name="T29" fmla="*/ 8 h 115"/>
                  <a:gd name="T30" fmla="*/ 20 w 159"/>
                  <a:gd name="T31" fmla="*/ 17 h 115"/>
                  <a:gd name="T32" fmla="*/ 59 w 159"/>
                  <a:gd name="T33" fmla="*/ 45 h 115"/>
                  <a:gd name="T34" fmla="*/ 81 w 159"/>
                  <a:gd name="T35" fmla="*/ 51 h 115"/>
                  <a:gd name="T36" fmla="*/ 70 w 159"/>
                  <a:gd name="T37" fmla="*/ 35 h 115"/>
                  <a:gd name="T38" fmla="*/ 44 w 159"/>
                  <a:gd name="T39" fmla="*/ 20 h 115"/>
                  <a:gd name="T40" fmla="*/ 38 w 159"/>
                  <a:gd name="T41" fmla="*/ 19 h 115"/>
                  <a:gd name="T42" fmla="*/ 35 w 159"/>
                  <a:gd name="T43" fmla="*/ 18 h 115"/>
                  <a:gd name="T44" fmla="*/ 70 w 159"/>
                  <a:gd name="T45" fmla="*/ 35 h 115"/>
                  <a:gd name="T46" fmla="*/ 91 w 159"/>
                  <a:gd name="T47" fmla="*/ 54 h 115"/>
                  <a:gd name="T48" fmla="*/ 137 w 159"/>
                  <a:gd name="T49" fmla="*/ 75 h 115"/>
                  <a:gd name="T50" fmla="*/ 101 w 159"/>
                  <a:gd name="T51" fmla="*/ 37 h 115"/>
                  <a:gd name="T52" fmla="*/ 42 w 159"/>
                  <a:gd name="T53" fmla="*/ 16 h 115"/>
                  <a:gd name="T54" fmla="*/ 10 w 159"/>
                  <a:gd name="T55" fmla="*/ 7 h 115"/>
                  <a:gd name="T56" fmla="*/ 0 w 159"/>
                  <a:gd name="T57" fmla="*/ 0 h 115"/>
                  <a:gd name="T58" fmla="*/ 4 w 159"/>
                  <a:gd name="T59" fmla="*/ 3 h 115"/>
                  <a:gd name="T60" fmla="*/ 32 w 159"/>
                  <a:gd name="T61" fmla="*/ 9 h 115"/>
                  <a:gd name="T62" fmla="*/ 28 w 159"/>
                  <a:gd name="T63" fmla="*/ 8 h 115"/>
                  <a:gd name="T64" fmla="*/ 0 w 159"/>
                  <a:gd name="T65" fmla="*/ 0 h 11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59" h="115">
                    <a:moveTo>
                      <a:pt x="156" y="112"/>
                    </a:moveTo>
                    <a:cubicBezTo>
                      <a:pt x="157" y="113"/>
                      <a:pt x="157" y="114"/>
                      <a:pt x="158" y="115"/>
                    </a:cubicBezTo>
                    <a:cubicBezTo>
                      <a:pt x="158" y="115"/>
                      <a:pt x="158" y="115"/>
                      <a:pt x="159" y="115"/>
                    </a:cubicBezTo>
                    <a:cubicBezTo>
                      <a:pt x="158" y="114"/>
                      <a:pt x="157" y="113"/>
                      <a:pt x="156" y="112"/>
                    </a:cubicBezTo>
                    <a:moveTo>
                      <a:pt x="137" y="90"/>
                    </a:moveTo>
                    <a:cubicBezTo>
                      <a:pt x="140" y="93"/>
                      <a:pt x="143" y="95"/>
                      <a:pt x="146" y="97"/>
                    </a:cubicBezTo>
                    <a:cubicBezTo>
                      <a:pt x="144" y="95"/>
                      <a:pt x="143" y="93"/>
                      <a:pt x="141" y="92"/>
                    </a:cubicBezTo>
                    <a:cubicBezTo>
                      <a:pt x="140" y="91"/>
                      <a:pt x="138" y="91"/>
                      <a:pt x="137" y="90"/>
                    </a:cubicBezTo>
                    <a:moveTo>
                      <a:pt x="88" y="56"/>
                    </a:moveTo>
                    <a:cubicBezTo>
                      <a:pt x="91" y="61"/>
                      <a:pt x="95" y="66"/>
                      <a:pt x="97" y="71"/>
                    </a:cubicBezTo>
                    <a:cubicBezTo>
                      <a:pt x="111" y="76"/>
                      <a:pt x="125" y="81"/>
                      <a:pt x="138" y="88"/>
                    </a:cubicBezTo>
                    <a:cubicBezTo>
                      <a:pt x="133" y="80"/>
                      <a:pt x="127" y="73"/>
                      <a:pt x="120" y="65"/>
                    </a:cubicBezTo>
                    <a:cubicBezTo>
                      <a:pt x="114" y="63"/>
                      <a:pt x="102" y="60"/>
                      <a:pt x="88" y="56"/>
                    </a:cubicBezTo>
                    <a:moveTo>
                      <a:pt x="10" y="7"/>
                    </a:moveTo>
                    <a:cubicBezTo>
                      <a:pt x="10" y="7"/>
                      <a:pt x="10" y="7"/>
                      <a:pt x="10" y="8"/>
                    </a:cubicBezTo>
                    <a:cubicBezTo>
                      <a:pt x="12" y="9"/>
                      <a:pt x="14" y="11"/>
                      <a:pt x="16" y="13"/>
                    </a:cubicBezTo>
                    <a:cubicBezTo>
                      <a:pt x="28" y="21"/>
                      <a:pt x="40" y="29"/>
                      <a:pt x="51" y="37"/>
                    </a:cubicBezTo>
                    <a:cubicBezTo>
                      <a:pt x="57" y="39"/>
                      <a:pt x="63" y="41"/>
                      <a:pt x="69" y="43"/>
                    </a:cubicBezTo>
                    <a:cubicBezTo>
                      <a:pt x="67" y="39"/>
                      <a:pt x="64" y="35"/>
                      <a:pt x="61" y="31"/>
                    </a:cubicBezTo>
                    <a:cubicBezTo>
                      <a:pt x="54" y="26"/>
                      <a:pt x="46" y="21"/>
                      <a:pt x="38" y="16"/>
                    </a:cubicBezTo>
                    <a:cubicBezTo>
                      <a:pt x="37" y="16"/>
                      <a:pt x="34" y="15"/>
                      <a:pt x="34" y="15"/>
                    </a:cubicBezTo>
                    <a:cubicBezTo>
                      <a:pt x="31" y="14"/>
                      <a:pt x="31" y="14"/>
                      <a:pt x="31" y="14"/>
                    </a:cubicBezTo>
                    <a:cubicBezTo>
                      <a:pt x="44" y="16"/>
                      <a:pt x="54" y="23"/>
                      <a:pt x="61" y="31"/>
                    </a:cubicBezTo>
                    <a:cubicBezTo>
                      <a:pt x="68" y="36"/>
                      <a:pt x="74" y="41"/>
                      <a:pt x="79" y="46"/>
                    </a:cubicBezTo>
                    <a:cubicBezTo>
                      <a:pt x="93" y="51"/>
                      <a:pt x="106" y="57"/>
                      <a:pt x="118" y="63"/>
                    </a:cubicBezTo>
                    <a:cubicBezTo>
                      <a:pt x="109" y="53"/>
                      <a:pt x="99" y="42"/>
                      <a:pt x="87" y="32"/>
                    </a:cubicBezTo>
                    <a:cubicBezTo>
                      <a:pt x="71" y="25"/>
                      <a:pt x="55" y="18"/>
                      <a:pt x="37" y="12"/>
                    </a:cubicBezTo>
                    <a:cubicBezTo>
                      <a:pt x="32" y="11"/>
                      <a:pt x="22" y="9"/>
                      <a:pt x="10" y="7"/>
                    </a:cubicBezTo>
                    <a:moveTo>
                      <a:pt x="0" y="0"/>
                    </a:moveTo>
                    <a:cubicBezTo>
                      <a:pt x="2" y="1"/>
                      <a:pt x="3" y="2"/>
                      <a:pt x="4" y="3"/>
                    </a:cubicBezTo>
                    <a:cubicBezTo>
                      <a:pt x="12" y="5"/>
                      <a:pt x="20" y="7"/>
                      <a:pt x="28" y="9"/>
                    </a:cubicBezTo>
                    <a:cubicBezTo>
                      <a:pt x="26" y="9"/>
                      <a:pt x="25" y="8"/>
                      <a:pt x="24" y="8"/>
                    </a:cubicBezTo>
                    <a:cubicBezTo>
                      <a:pt x="16" y="5"/>
                      <a:pt x="8" y="3"/>
                      <a:pt x="0" y="0"/>
                    </a:cubicBezTo>
                  </a:path>
                </a:pathLst>
              </a:custGeom>
              <a:solidFill>
                <a:srgbClr val="6057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441" name="Freeform 6097">
                <a:extLst>
                  <a:ext uri="{FF2B5EF4-FFF2-40B4-BE49-F238E27FC236}">
                    <a16:creationId xmlns:a16="http://schemas.microsoft.com/office/drawing/2014/main" id="{DFECD276-0EFB-431F-A58E-2D73353613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67" y="3123"/>
                <a:ext cx="21" cy="10"/>
              </a:xfrm>
              <a:custGeom>
                <a:avLst/>
                <a:gdLst>
                  <a:gd name="T0" fmla="*/ 0 w 20"/>
                  <a:gd name="T1" fmla="*/ 0 h 10"/>
                  <a:gd name="T2" fmla="*/ 22 w 20"/>
                  <a:gd name="T3" fmla="*/ 9 h 10"/>
                  <a:gd name="T4" fmla="*/ 24 w 20"/>
                  <a:gd name="T5" fmla="*/ 10 h 10"/>
                  <a:gd name="T6" fmla="*/ 21 w 20"/>
                  <a:gd name="T7" fmla="*/ 6 h 10"/>
                  <a:gd name="T8" fmla="*/ 0 w 20"/>
                  <a:gd name="T9" fmla="*/ 0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" h="10">
                    <a:moveTo>
                      <a:pt x="0" y="0"/>
                    </a:moveTo>
                    <a:cubicBezTo>
                      <a:pt x="6" y="3"/>
                      <a:pt x="12" y="6"/>
                      <a:pt x="18" y="9"/>
                    </a:cubicBezTo>
                    <a:cubicBezTo>
                      <a:pt x="19" y="9"/>
                      <a:pt x="19" y="9"/>
                      <a:pt x="20" y="10"/>
                    </a:cubicBezTo>
                    <a:cubicBezTo>
                      <a:pt x="19" y="8"/>
                      <a:pt x="18" y="7"/>
                      <a:pt x="17" y="6"/>
                    </a:cubicBezTo>
                    <a:cubicBezTo>
                      <a:pt x="11" y="4"/>
                      <a:pt x="6" y="2"/>
                      <a:pt x="0" y="0"/>
                    </a:cubicBezTo>
                  </a:path>
                </a:pathLst>
              </a:custGeom>
              <a:solidFill>
                <a:srgbClr val="6057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442" name="Freeform 6098">
                <a:extLst>
                  <a:ext uri="{FF2B5EF4-FFF2-40B4-BE49-F238E27FC236}">
                    <a16:creationId xmlns:a16="http://schemas.microsoft.com/office/drawing/2014/main" id="{547B3DC6-F915-42A5-95F9-BDA9C16A38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67" y="3185"/>
                <a:ext cx="4" cy="3"/>
              </a:xfrm>
              <a:custGeom>
                <a:avLst/>
                <a:gdLst>
                  <a:gd name="T0" fmla="*/ 0 w 4"/>
                  <a:gd name="T1" fmla="*/ 0 h 3"/>
                  <a:gd name="T2" fmla="*/ 4 w 4"/>
                  <a:gd name="T3" fmla="*/ 3 h 3"/>
                  <a:gd name="T4" fmla="*/ 3 w 4"/>
                  <a:gd name="T5" fmla="*/ 1 h 3"/>
                  <a:gd name="T6" fmla="*/ 0 w 4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0"/>
                    </a:moveTo>
                    <a:cubicBezTo>
                      <a:pt x="1" y="1"/>
                      <a:pt x="3" y="2"/>
                      <a:pt x="4" y="3"/>
                    </a:cubicBezTo>
                    <a:cubicBezTo>
                      <a:pt x="4" y="2"/>
                      <a:pt x="3" y="1"/>
                      <a:pt x="3" y="1"/>
                    </a:cubicBezTo>
                    <a:cubicBezTo>
                      <a:pt x="2" y="1"/>
                      <a:pt x="1" y="0"/>
                      <a:pt x="0" y="0"/>
                    </a:cubicBezTo>
                  </a:path>
                </a:pathLst>
              </a:custGeom>
              <a:solidFill>
                <a:srgbClr val="6057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443" name="Freeform 6099">
                <a:extLst>
                  <a:ext uri="{FF2B5EF4-FFF2-40B4-BE49-F238E27FC236}">
                    <a16:creationId xmlns:a16="http://schemas.microsoft.com/office/drawing/2014/main" id="{17C83050-8709-42AC-B41E-D57DC43F43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1" y="3218"/>
                <a:ext cx="28" cy="22"/>
              </a:xfrm>
              <a:custGeom>
                <a:avLst/>
                <a:gdLst>
                  <a:gd name="T0" fmla="*/ 0 w 27"/>
                  <a:gd name="T1" fmla="*/ 0 h 21"/>
                  <a:gd name="T2" fmla="*/ 31 w 27"/>
                  <a:gd name="T3" fmla="*/ 25 h 21"/>
                  <a:gd name="T4" fmla="*/ 21 w 27"/>
                  <a:gd name="T5" fmla="*/ 5 h 21"/>
                  <a:gd name="T6" fmla="*/ 21 w 27"/>
                  <a:gd name="T7" fmla="*/ 5 h 21"/>
                  <a:gd name="T8" fmla="*/ 0 w 27"/>
                  <a:gd name="T9" fmla="*/ 0 h 2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7" h="21">
                    <a:moveTo>
                      <a:pt x="0" y="0"/>
                    </a:moveTo>
                    <a:cubicBezTo>
                      <a:pt x="9" y="7"/>
                      <a:pt x="18" y="14"/>
                      <a:pt x="27" y="21"/>
                    </a:cubicBezTo>
                    <a:cubicBezTo>
                      <a:pt x="25" y="15"/>
                      <a:pt x="22" y="10"/>
                      <a:pt x="17" y="5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2" y="4"/>
                      <a:pt x="6" y="2"/>
                      <a:pt x="0" y="0"/>
                    </a:cubicBezTo>
                  </a:path>
                </a:pathLst>
              </a:custGeom>
              <a:solidFill>
                <a:srgbClr val="6057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444" name="Freeform 6100">
                <a:extLst>
                  <a:ext uri="{FF2B5EF4-FFF2-40B4-BE49-F238E27FC236}">
                    <a16:creationId xmlns:a16="http://schemas.microsoft.com/office/drawing/2014/main" id="{0DC125E4-10D4-484F-BD39-84A41ED2C6F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86" y="3132"/>
                <a:ext cx="46" cy="13"/>
              </a:xfrm>
              <a:custGeom>
                <a:avLst/>
                <a:gdLst>
                  <a:gd name="T0" fmla="*/ 12 w 45"/>
                  <a:gd name="T1" fmla="*/ 3 h 12"/>
                  <a:gd name="T2" fmla="*/ 18 w 45"/>
                  <a:gd name="T3" fmla="*/ 11 h 12"/>
                  <a:gd name="T4" fmla="*/ 49 w 45"/>
                  <a:gd name="T5" fmla="*/ 16 h 12"/>
                  <a:gd name="T6" fmla="*/ 40 w 45"/>
                  <a:gd name="T7" fmla="*/ 13 h 12"/>
                  <a:gd name="T8" fmla="*/ 12 w 45"/>
                  <a:gd name="T9" fmla="*/ 3 h 12"/>
                  <a:gd name="T10" fmla="*/ 0 w 45"/>
                  <a:gd name="T11" fmla="*/ 0 h 12"/>
                  <a:gd name="T12" fmla="*/ 3 w 45"/>
                  <a:gd name="T13" fmla="*/ 1 h 12"/>
                  <a:gd name="T14" fmla="*/ 2 w 45"/>
                  <a:gd name="T15" fmla="*/ 1 h 12"/>
                  <a:gd name="T16" fmla="*/ 0 w 45"/>
                  <a:gd name="T17" fmla="*/ 0 h 1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5" h="12">
                    <a:moveTo>
                      <a:pt x="12" y="3"/>
                    </a:moveTo>
                    <a:cubicBezTo>
                      <a:pt x="14" y="4"/>
                      <a:pt x="16" y="6"/>
                      <a:pt x="18" y="7"/>
                    </a:cubicBezTo>
                    <a:cubicBezTo>
                      <a:pt x="30" y="9"/>
                      <a:pt x="40" y="11"/>
                      <a:pt x="45" y="12"/>
                    </a:cubicBezTo>
                    <a:cubicBezTo>
                      <a:pt x="42" y="11"/>
                      <a:pt x="39" y="10"/>
                      <a:pt x="36" y="9"/>
                    </a:cubicBezTo>
                    <a:cubicBezTo>
                      <a:pt x="28" y="7"/>
                      <a:pt x="20" y="5"/>
                      <a:pt x="12" y="3"/>
                    </a:cubicBezTo>
                    <a:moveTo>
                      <a:pt x="0" y="0"/>
                    </a:moveTo>
                    <a:cubicBezTo>
                      <a:pt x="1" y="1"/>
                      <a:pt x="2" y="1"/>
                      <a:pt x="3" y="1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0" y="0"/>
                    </a:cubicBezTo>
                  </a:path>
                </a:pathLst>
              </a:custGeom>
              <a:solidFill>
                <a:srgbClr val="9890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445" name="Freeform 6101">
                <a:extLst>
                  <a:ext uri="{FF2B5EF4-FFF2-40B4-BE49-F238E27FC236}">
                    <a16:creationId xmlns:a16="http://schemas.microsoft.com/office/drawing/2014/main" id="{5D595464-3A06-48F2-8AC6-1355F445FF2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747" y="3171"/>
                <a:ext cx="71" cy="29"/>
              </a:xfrm>
              <a:custGeom>
                <a:avLst/>
                <a:gdLst>
                  <a:gd name="T0" fmla="*/ 32 w 69"/>
                  <a:gd name="T1" fmla="*/ 9 h 28"/>
                  <a:gd name="T2" fmla="*/ 41 w 69"/>
                  <a:gd name="T3" fmla="*/ 23 h 28"/>
                  <a:gd name="T4" fmla="*/ 77 w 69"/>
                  <a:gd name="T5" fmla="*/ 32 h 28"/>
                  <a:gd name="T6" fmla="*/ 75 w 69"/>
                  <a:gd name="T7" fmla="*/ 30 h 28"/>
                  <a:gd name="T8" fmla="*/ 32 w 69"/>
                  <a:gd name="T9" fmla="*/ 9 h 28"/>
                  <a:gd name="T10" fmla="*/ 0 w 69"/>
                  <a:gd name="T11" fmla="*/ 0 h 28"/>
                  <a:gd name="T12" fmla="*/ 0 w 69"/>
                  <a:gd name="T13" fmla="*/ 0 h 28"/>
                  <a:gd name="T14" fmla="*/ 23 w 69"/>
                  <a:gd name="T15" fmla="*/ 18 h 28"/>
                  <a:gd name="T16" fmla="*/ 26 w 69"/>
                  <a:gd name="T17" fmla="*/ 19 h 28"/>
                  <a:gd name="T18" fmla="*/ 22 w 69"/>
                  <a:gd name="T19" fmla="*/ 6 h 28"/>
                  <a:gd name="T20" fmla="*/ 0 w 69"/>
                  <a:gd name="T21" fmla="*/ 0 h 2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69" h="28">
                    <a:moveTo>
                      <a:pt x="28" y="9"/>
                    </a:moveTo>
                    <a:cubicBezTo>
                      <a:pt x="31" y="12"/>
                      <a:pt x="34" y="16"/>
                      <a:pt x="37" y="19"/>
                    </a:cubicBezTo>
                    <a:cubicBezTo>
                      <a:pt x="51" y="23"/>
                      <a:pt x="63" y="26"/>
                      <a:pt x="69" y="28"/>
                    </a:cubicBezTo>
                    <a:cubicBezTo>
                      <a:pt x="69" y="28"/>
                      <a:pt x="68" y="27"/>
                      <a:pt x="67" y="26"/>
                    </a:cubicBezTo>
                    <a:cubicBezTo>
                      <a:pt x="55" y="20"/>
                      <a:pt x="42" y="14"/>
                      <a:pt x="28" y="9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7" y="5"/>
                      <a:pt x="13" y="9"/>
                      <a:pt x="19" y="14"/>
                    </a:cubicBezTo>
                    <a:cubicBezTo>
                      <a:pt x="20" y="14"/>
                      <a:pt x="21" y="15"/>
                      <a:pt x="22" y="15"/>
                    </a:cubicBezTo>
                    <a:cubicBezTo>
                      <a:pt x="21" y="12"/>
                      <a:pt x="20" y="9"/>
                      <a:pt x="18" y="6"/>
                    </a:cubicBezTo>
                    <a:cubicBezTo>
                      <a:pt x="12" y="4"/>
                      <a:pt x="6" y="2"/>
                      <a:pt x="0" y="0"/>
                    </a:cubicBezTo>
                  </a:path>
                </a:pathLst>
              </a:custGeom>
              <a:solidFill>
                <a:srgbClr val="9890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446" name="Freeform 6102">
                <a:extLst>
                  <a:ext uri="{FF2B5EF4-FFF2-40B4-BE49-F238E27FC236}">
                    <a16:creationId xmlns:a16="http://schemas.microsoft.com/office/drawing/2014/main" id="{E6CD0338-84EB-4369-ABC7-2AE03FD7CC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5" y="3206"/>
                <a:ext cx="45" cy="22"/>
              </a:xfrm>
              <a:custGeom>
                <a:avLst/>
                <a:gdLst>
                  <a:gd name="T0" fmla="*/ 0 w 44"/>
                  <a:gd name="T1" fmla="*/ 0 h 21"/>
                  <a:gd name="T2" fmla="*/ 0 w 44"/>
                  <a:gd name="T3" fmla="*/ 0 h 21"/>
                  <a:gd name="T4" fmla="*/ 16 w 44"/>
                  <a:gd name="T5" fmla="*/ 16 h 21"/>
                  <a:gd name="T6" fmla="*/ 37 w 44"/>
                  <a:gd name="T7" fmla="*/ 21 h 21"/>
                  <a:gd name="T8" fmla="*/ 40 w 44"/>
                  <a:gd name="T9" fmla="*/ 20 h 21"/>
                  <a:gd name="T10" fmla="*/ 44 w 44"/>
                  <a:gd name="T11" fmla="*/ 23 h 21"/>
                  <a:gd name="T12" fmla="*/ 48 w 44"/>
                  <a:gd name="T13" fmla="*/ 25 h 21"/>
                  <a:gd name="T14" fmla="*/ 45 w 44"/>
                  <a:gd name="T15" fmla="*/ 21 h 21"/>
                  <a:gd name="T16" fmla="*/ 0 w 44"/>
                  <a:gd name="T17" fmla="*/ 0 h 2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4" h="2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5" y="4"/>
                      <a:pt x="11" y="8"/>
                      <a:pt x="16" y="12"/>
                    </a:cubicBezTo>
                    <a:cubicBezTo>
                      <a:pt x="22" y="14"/>
                      <a:pt x="28" y="16"/>
                      <a:pt x="33" y="17"/>
                    </a:cubicBezTo>
                    <a:cubicBezTo>
                      <a:pt x="36" y="16"/>
                      <a:pt x="36" y="16"/>
                      <a:pt x="36" y="16"/>
                    </a:cubicBezTo>
                    <a:cubicBezTo>
                      <a:pt x="37" y="17"/>
                      <a:pt x="38" y="18"/>
                      <a:pt x="40" y="19"/>
                    </a:cubicBezTo>
                    <a:cubicBezTo>
                      <a:pt x="41" y="20"/>
                      <a:pt x="43" y="20"/>
                      <a:pt x="44" y="21"/>
                    </a:cubicBezTo>
                    <a:cubicBezTo>
                      <a:pt x="43" y="19"/>
                      <a:pt x="42" y="18"/>
                      <a:pt x="41" y="17"/>
                    </a:cubicBezTo>
                    <a:cubicBezTo>
                      <a:pt x="28" y="10"/>
                      <a:pt x="14" y="5"/>
                      <a:pt x="0" y="0"/>
                    </a:cubicBezTo>
                  </a:path>
                </a:pathLst>
              </a:custGeom>
              <a:solidFill>
                <a:srgbClr val="9890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447" name="Freeform 6103">
                <a:extLst>
                  <a:ext uri="{FF2B5EF4-FFF2-40B4-BE49-F238E27FC236}">
                    <a16:creationId xmlns:a16="http://schemas.microsoft.com/office/drawing/2014/main" id="{A561DFFD-BE40-494C-B16C-7C17DB176B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58" y="3252"/>
                <a:ext cx="5" cy="7"/>
              </a:xfrm>
              <a:custGeom>
                <a:avLst/>
                <a:gdLst>
                  <a:gd name="T0" fmla="*/ 0 w 5"/>
                  <a:gd name="T1" fmla="*/ 0 h 7"/>
                  <a:gd name="T2" fmla="*/ 3 w 5"/>
                  <a:gd name="T3" fmla="*/ 6 h 7"/>
                  <a:gd name="T4" fmla="*/ 5 w 5"/>
                  <a:gd name="T5" fmla="*/ 7 h 7"/>
                  <a:gd name="T6" fmla="*/ 1 w 5"/>
                  <a:gd name="T7" fmla="*/ 0 h 7"/>
                  <a:gd name="T8" fmla="*/ 0 w 5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7">
                    <a:moveTo>
                      <a:pt x="0" y="0"/>
                    </a:moveTo>
                    <a:cubicBezTo>
                      <a:pt x="1" y="2"/>
                      <a:pt x="2" y="4"/>
                      <a:pt x="3" y="6"/>
                    </a:cubicBezTo>
                    <a:cubicBezTo>
                      <a:pt x="4" y="6"/>
                      <a:pt x="5" y="7"/>
                      <a:pt x="5" y="7"/>
                    </a:cubicBezTo>
                    <a:cubicBezTo>
                      <a:pt x="4" y="5"/>
                      <a:pt x="2" y="3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9890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448" name="Freeform 6104">
                <a:extLst>
                  <a:ext uri="{FF2B5EF4-FFF2-40B4-BE49-F238E27FC236}">
                    <a16:creationId xmlns:a16="http://schemas.microsoft.com/office/drawing/2014/main" id="{20EE1A03-556A-4DCC-9B12-E80269EE6A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85" y="3129"/>
                <a:ext cx="13" cy="6"/>
              </a:xfrm>
              <a:custGeom>
                <a:avLst/>
                <a:gdLst>
                  <a:gd name="T0" fmla="*/ 0 w 13"/>
                  <a:gd name="T1" fmla="*/ 0 h 6"/>
                  <a:gd name="T2" fmla="*/ 3 w 13"/>
                  <a:gd name="T3" fmla="*/ 4 h 6"/>
                  <a:gd name="T4" fmla="*/ 13 w 13"/>
                  <a:gd name="T5" fmla="*/ 6 h 6"/>
                  <a:gd name="T6" fmla="*/ 9 w 13"/>
                  <a:gd name="T7" fmla="*/ 3 h 6"/>
                  <a:gd name="T8" fmla="*/ 0 w 13"/>
                  <a:gd name="T9" fmla="*/ 0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6">
                    <a:moveTo>
                      <a:pt x="0" y="0"/>
                    </a:moveTo>
                    <a:cubicBezTo>
                      <a:pt x="1" y="1"/>
                      <a:pt x="2" y="2"/>
                      <a:pt x="3" y="4"/>
                    </a:cubicBezTo>
                    <a:cubicBezTo>
                      <a:pt x="6" y="4"/>
                      <a:pt x="10" y="5"/>
                      <a:pt x="13" y="6"/>
                    </a:cubicBezTo>
                    <a:cubicBezTo>
                      <a:pt x="12" y="5"/>
                      <a:pt x="11" y="4"/>
                      <a:pt x="9" y="3"/>
                    </a:cubicBezTo>
                    <a:cubicBezTo>
                      <a:pt x="6" y="2"/>
                      <a:pt x="3" y="1"/>
                      <a:pt x="0" y="0"/>
                    </a:cubicBezTo>
                  </a:path>
                </a:pathLst>
              </a:custGeom>
              <a:solidFill>
                <a:srgbClr val="7A72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449" name="Freeform 6105">
                <a:extLst>
                  <a:ext uri="{FF2B5EF4-FFF2-40B4-BE49-F238E27FC236}">
                    <a16:creationId xmlns:a16="http://schemas.microsoft.com/office/drawing/2014/main" id="{FF51C92F-C6F5-44DE-84F2-D8716183A8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8" y="3138"/>
                <a:ext cx="13" cy="8"/>
              </a:xfrm>
              <a:custGeom>
                <a:avLst/>
                <a:gdLst>
                  <a:gd name="T0" fmla="*/ 0 w 12"/>
                  <a:gd name="T1" fmla="*/ 0 h 7"/>
                  <a:gd name="T2" fmla="*/ 16 w 12"/>
                  <a:gd name="T3" fmla="*/ 11 h 7"/>
                  <a:gd name="T4" fmla="*/ 10 w 12"/>
                  <a:gd name="T5" fmla="*/ 2 h 7"/>
                  <a:gd name="T6" fmla="*/ 10 w 12"/>
                  <a:gd name="T7" fmla="*/ 1 h 7"/>
                  <a:gd name="T8" fmla="*/ 0 w 12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" h="7">
                    <a:moveTo>
                      <a:pt x="0" y="0"/>
                    </a:moveTo>
                    <a:cubicBezTo>
                      <a:pt x="4" y="3"/>
                      <a:pt x="8" y="5"/>
                      <a:pt x="12" y="7"/>
                    </a:cubicBezTo>
                    <a:cubicBezTo>
                      <a:pt x="10" y="5"/>
                      <a:pt x="8" y="3"/>
                      <a:pt x="6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4" y="1"/>
                      <a:pt x="2" y="1"/>
                      <a:pt x="0" y="0"/>
                    </a:cubicBezTo>
                  </a:path>
                </a:pathLst>
              </a:custGeom>
              <a:solidFill>
                <a:srgbClr val="7A72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450" name="Freeform 6106">
                <a:extLst>
                  <a:ext uri="{FF2B5EF4-FFF2-40B4-BE49-F238E27FC236}">
                    <a16:creationId xmlns:a16="http://schemas.microsoft.com/office/drawing/2014/main" id="{55BC4208-ABBF-4711-9EE6-C379649542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88" y="3133"/>
                <a:ext cx="16" cy="6"/>
              </a:xfrm>
              <a:custGeom>
                <a:avLst/>
                <a:gdLst>
                  <a:gd name="T0" fmla="*/ 0 w 16"/>
                  <a:gd name="T1" fmla="*/ 0 h 6"/>
                  <a:gd name="T2" fmla="*/ 1 w 16"/>
                  <a:gd name="T3" fmla="*/ 0 h 6"/>
                  <a:gd name="T4" fmla="*/ 10 w 16"/>
                  <a:gd name="T5" fmla="*/ 5 h 6"/>
                  <a:gd name="T6" fmla="*/ 16 w 16"/>
                  <a:gd name="T7" fmla="*/ 6 h 6"/>
                  <a:gd name="T8" fmla="*/ 10 w 16"/>
                  <a:gd name="T9" fmla="*/ 2 h 6"/>
                  <a:gd name="T10" fmla="*/ 0 w 16"/>
                  <a:gd name="T11" fmla="*/ 0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6" h="6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4" y="2"/>
                      <a:pt x="7" y="4"/>
                      <a:pt x="10" y="5"/>
                    </a:cubicBezTo>
                    <a:cubicBezTo>
                      <a:pt x="12" y="6"/>
                      <a:pt x="14" y="6"/>
                      <a:pt x="16" y="6"/>
                    </a:cubicBezTo>
                    <a:cubicBezTo>
                      <a:pt x="14" y="5"/>
                      <a:pt x="12" y="3"/>
                      <a:pt x="10" y="2"/>
                    </a:cubicBezTo>
                    <a:cubicBezTo>
                      <a:pt x="7" y="1"/>
                      <a:pt x="3" y="0"/>
                      <a:pt x="0" y="0"/>
                    </a:cubicBezTo>
                  </a:path>
                </a:pathLst>
              </a:custGeom>
              <a:solidFill>
                <a:srgbClr val="ABA4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451" name="Freeform 6107">
                <a:extLst>
                  <a:ext uri="{FF2B5EF4-FFF2-40B4-BE49-F238E27FC236}">
                    <a16:creationId xmlns:a16="http://schemas.microsoft.com/office/drawing/2014/main" id="{4A28ABD5-1ADA-404B-90BF-711E44D18A7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726" y="3147"/>
                <a:ext cx="69" cy="59"/>
              </a:xfrm>
              <a:custGeom>
                <a:avLst/>
                <a:gdLst>
                  <a:gd name="T0" fmla="*/ 50 w 66"/>
                  <a:gd name="T1" fmla="*/ 42 h 57"/>
                  <a:gd name="T2" fmla="*/ 51 w 66"/>
                  <a:gd name="T3" fmla="*/ 45 h 57"/>
                  <a:gd name="T4" fmla="*/ 78 w 66"/>
                  <a:gd name="T5" fmla="*/ 65 h 57"/>
                  <a:gd name="T6" fmla="*/ 78 w 66"/>
                  <a:gd name="T7" fmla="*/ 65 h 57"/>
                  <a:gd name="T8" fmla="*/ 69 w 66"/>
                  <a:gd name="T9" fmla="*/ 49 h 57"/>
                  <a:gd name="T10" fmla="*/ 50 w 66"/>
                  <a:gd name="T11" fmla="*/ 42 h 57"/>
                  <a:gd name="T12" fmla="*/ 35 w 66"/>
                  <a:gd name="T13" fmla="*/ 21 h 57"/>
                  <a:gd name="T14" fmla="*/ 46 w 66"/>
                  <a:gd name="T15" fmla="*/ 33 h 57"/>
                  <a:gd name="T16" fmla="*/ 56 w 66"/>
                  <a:gd name="T17" fmla="*/ 36 h 57"/>
                  <a:gd name="T18" fmla="*/ 35 w 66"/>
                  <a:gd name="T19" fmla="*/ 21 h 57"/>
                  <a:gd name="T20" fmla="*/ 0 w 66"/>
                  <a:gd name="T21" fmla="*/ 0 h 57"/>
                  <a:gd name="T22" fmla="*/ 3 w 66"/>
                  <a:gd name="T23" fmla="*/ 1 h 57"/>
                  <a:gd name="T24" fmla="*/ 7 w 66"/>
                  <a:gd name="T25" fmla="*/ 2 h 57"/>
                  <a:gd name="T26" fmla="*/ 35 w 66"/>
                  <a:gd name="T27" fmla="*/ 21 h 57"/>
                  <a:gd name="T28" fmla="*/ 0 w 66"/>
                  <a:gd name="T29" fmla="*/ 0 h 57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66" h="57">
                    <a:moveTo>
                      <a:pt x="42" y="38"/>
                    </a:moveTo>
                    <a:cubicBezTo>
                      <a:pt x="42" y="38"/>
                      <a:pt x="43" y="39"/>
                      <a:pt x="43" y="40"/>
                    </a:cubicBezTo>
                    <a:cubicBezTo>
                      <a:pt x="51" y="46"/>
                      <a:pt x="58" y="51"/>
                      <a:pt x="66" y="57"/>
                    </a:cubicBezTo>
                    <a:cubicBezTo>
                      <a:pt x="66" y="57"/>
                      <a:pt x="66" y="57"/>
                      <a:pt x="66" y="57"/>
                    </a:cubicBezTo>
                    <a:cubicBezTo>
                      <a:pt x="64" y="52"/>
                      <a:pt x="60" y="47"/>
                      <a:pt x="57" y="42"/>
                    </a:cubicBezTo>
                    <a:cubicBezTo>
                      <a:pt x="52" y="40"/>
                      <a:pt x="47" y="39"/>
                      <a:pt x="42" y="38"/>
                    </a:cubicBezTo>
                    <a:moveTo>
                      <a:pt x="30" y="17"/>
                    </a:moveTo>
                    <a:cubicBezTo>
                      <a:pt x="33" y="21"/>
                      <a:pt x="36" y="25"/>
                      <a:pt x="38" y="29"/>
                    </a:cubicBezTo>
                    <a:cubicBezTo>
                      <a:pt x="41" y="30"/>
                      <a:pt x="45" y="31"/>
                      <a:pt x="48" y="32"/>
                    </a:cubicBezTo>
                    <a:cubicBezTo>
                      <a:pt x="43" y="27"/>
                      <a:pt x="37" y="22"/>
                      <a:pt x="30" y="17"/>
                    </a:cubicBezTo>
                    <a:moveTo>
                      <a:pt x="0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6" y="2"/>
                      <a:pt x="7" y="2"/>
                    </a:cubicBezTo>
                    <a:cubicBezTo>
                      <a:pt x="15" y="7"/>
                      <a:pt x="23" y="12"/>
                      <a:pt x="30" y="17"/>
                    </a:cubicBezTo>
                    <a:cubicBezTo>
                      <a:pt x="23" y="9"/>
                      <a:pt x="13" y="2"/>
                      <a:pt x="0" y="0"/>
                    </a:cubicBezTo>
                  </a:path>
                </a:pathLst>
              </a:custGeom>
              <a:solidFill>
                <a:srgbClr val="7A72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452" name="Freeform 6108">
                <a:extLst>
                  <a:ext uri="{FF2B5EF4-FFF2-40B4-BE49-F238E27FC236}">
                    <a16:creationId xmlns:a16="http://schemas.microsoft.com/office/drawing/2014/main" id="{7476A4C0-0500-4077-981C-2DDE90ED6F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66" y="3177"/>
                <a:ext cx="19" cy="13"/>
              </a:xfrm>
              <a:custGeom>
                <a:avLst/>
                <a:gdLst>
                  <a:gd name="T0" fmla="*/ 0 w 19"/>
                  <a:gd name="T1" fmla="*/ 0 h 13"/>
                  <a:gd name="T2" fmla="*/ 4 w 19"/>
                  <a:gd name="T3" fmla="*/ 9 h 13"/>
                  <a:gd name="T4" fmla="*/ 19 w 19"/>
                  <a:gd name="T5" fmla="*/ 13 h 13"/>
                  <a:gd name="T6" fmla="*/ 10 w 19"/>
                  <a:gd name="T7" fmla="*/ 3 h 13"/>
                  <a:gd name="T8" fmla="*/ 0 w 19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9" h="13">
                    <a:moveTo>
                      <a:pt x="0" y="0"/>
                    </a:moveTo>
                    <a:cubicBezTo>
                      <a:pt x="2" y="3"/>
                      <a:pt x="3" y="6"/>
                      <a:pt x="4" y="9"/>
                    </a:cubicBezTo>
                    <a:cubicBezTo>
                      <a:pt x="9" y="10"/>
                      <a:pt x="14" y="11"/>
                      <a:pt x="19" y="13"/>
                    </a:cubicBezTo>
                    <a:cubicBezTo>
                      <a:pt x="16" y="10"/>
                      <a:pt x="13" y="6"/>
                      <a:pt x="10" y="3"/>
                    </a:cubicBezTo>
                    <a:cubicBezTo>
                      <a:pt x="7" y="2"/>
                      <a:pt x="3" y="1"/>
                      <a:pt x="0" y="0"/>
                    </a:cubicBezTo>
                  </a:path>
                </a:pathLst>
              </a:custGeom>
              <a:solidFill>
                <a:srgbClr val="ABA4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453" name="Freeform 6109">
                <a:extLst>
                  <a:ext uri="{FF2B5EF4-FFF2-40B4-BE49-F238E27FC236}">
                    <a16:creationId xmlns:a16="http://schemas.microsoft.com/office/drawing/2014/main" id="{9883B4CA-1C38-48A2-8568-87E022A2D3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5" y="3206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ABA4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454" name="Freeform 6110">
                <a:extLst>
                  <a:ext uri="{FF2B5EF4-FFF2-40B4-BE49-F238E27FC236}">
                    <a16:creationId xmlns:a16="http://schemas.microsoft.com/office/drawing/2014/main" id="{FB90C8EC-0E10-46B9-B9E6-D81F9D2C5E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9" y="3223"/>
                <a:ext cx="29" cy="29"/>
              </a:xfrm>
              <a:custGeom>
                <a:avLst/>
                <a:gdLst>
                  <a:gd name="T0" fmla="*/ 0 w 28"/>
                  <a:gd name="T1" fmla="*/ 0 h 27"/>
                  <a:gd name="T2" fmla="*/ 0 w 28"/>
                  <a:gd name="T3" fmla="*/ 0 h 27"/>
                  <a:gd name="T4" fmla="*/ 10 w 28"/>
                  <a:gd name="T5" fmla="*/ 20 h 27"/>
                  <a:gd name="T6" fmla="*/ 25 w 28"/>
                  <a:gd name="T7" fmla="*/ 32 h 27"/>
                  <a:gd name="T8" fmla="*/ 32 w 28"/>
                  <a:gd name="T9" fmla="*/ 35 h 27"/>
                  <a:gd name="T10" fmla="*/ 30 w 28"/>
                  <a:gd name="T11" fmla="*/ 32 h 27"/>
                  <a:gd name="T12" fmla="*/ 20 w 28"/>
                  <a:gd name="T13" fmla="*/ 13 h 27"/>
                  <a:gd name="T14" fmla="*/ 7 w 28"/>
                  <a:gd name="T15" fmla="*/ 2 h 27"/>
                  <a:gd name="T16" fmla="*/ 0 w 28"/>
                  <a:gd name="T17" fmla="*/ 0 h 2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8" h="27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5" y="5"/>
                      <a:pt x="8" y="10"/>
                      <a:pt x="10" y="16"/>
                    </a:cubicBezTo>
                    <a:cubicBezTo>
                      <a:pt x="13" y="18"/>
                      <a:pt x="17" y="21"/>
                      <a:pt x="21" y="24"/>
                    </a:cubicBezTo>
                    <a:cubicBezTo>
                      <a:pt x="23" y="25"/>
                      <a:pt x="26" y="26"/>
                      <a:pt x="28" y="27"/>
                    </a:cubicBezTo>
                    <a:cubicBezTo>
                      <a:pt x="27" y="26"/>
                      <a:pt x="27" y="25"/>
                      <a:pt x="26" y="24"/>
                    </a:cubicBezTo>
                    <a:cubicBezTo>
                      <a:pt x="23" y="19"/>
                      <a:pt x="19" y="14"/>
                      <a:pt x="16" y="9"/>
                    </a:cubicBezTo>
                    <a:cubicBezTo>
                      <a:pt x="13" y="7"/>
                      <a:pt x="10" y="5"/>
                      <a:pt x="7" y="2"/>
                    </a:cubicBezTo>
                    <a:cubicBezTo>
                      <a:pt x="5" y="1"/>
                      <a:pt x="2" y="1"/>
                      <a:pt x="0" y="0"/>
                    </a:cubicBezTo>
                  </a:path>
                </a:pathLst>
              </a:custGeom>
              <a:solidFill>
                <a:srgbClr val="7A72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455" name="Freeform 6111">
                <a:extLst>
                  <a:ext uri="{FF2B5EF4-FFF2-40B4-BE49-F238E27FC236}">
                    <a16:creationId xmlns:a16="http://schemas.microsoft.com/office/drawing/2014/main" id="{DFDD6175-358B-413B-8F48-1635126789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9" y="3222"/>
                <a:ext cx="7" cy="4"/>
              </a:xfrm>
              <a:custGeom>
                <a:avLst/>
                <a:gdLst>
                  <a:gd name="T0" fmla="*/ 3 w 7"/>
                  <a:gd name="T1" fmla="*/ 0 h 3"/>
                  <a:gd name="T2" fmla="*/ 0 w 7"/>
                  <a:gd name="T3" fmla="*/ 1 h 3"/>
                  <a:gd name="T4" fmla="*/ 7 w 7"/>
                  <a:gd name="T5" fmla="*/ 9 h 3"/>
                  <a:gd name="T6" fmla="*/ 3 w 7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" h="3">
                    <a:moveTo>
                      <a:pt x="3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2"/>
                      <a:pt x="5" y="2"/>
                      <a:pt x="7" y="3"/>
                    </a:cubicBezTo>
                    <a:cubicBezTo>
                      <a:pt x="5" y="2"/>
                      <a:pt x="4" y="1"/>
                      <a:pt x="3" y="0"/>
                    </a:cubicBezTo>
                  </a:path>
                </a:pathLst>
              </a:custGeom>
              <a:solidFill>
                <a:srgbClr val="ABA4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456" name="Freeform 6112">
                <a:extLst>
                  <a:ext uri="{FF2B5EF4-FFF2-40B4-BE49-F238E27FC236}">
                    <a16:creationId xmlns:a16="http://schemas.microsoft.com/office/drawing/2014/main" id="{01452B81-E0DF-4679-A112-8F6E1BC093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51" y="3248"/>
                <a:ext cx="10" cy="10"/>
              </a:xfrm>
              <a:custGeom>
                <a:avLst/>
                <a:gdLst>
                  <a:gd name="T0" fmla="*/ 0 w 10"/>
                  <a:gd name="T1" fmla="*/ 0 h 9"/>
                  <a:gd name="T2" fmla="*/ 10 w 10"/>
                  <a:gd name="T3" fmla="*/ 13 h 9"/>
                  <a:gd name="T4" fmla="*/ 7 w 10"/>
                  <a:gd name="T5" fmla="*/ 3 h 9"/>
                  <a:gd name="T6" fmla="*/ 0 w 10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" h="9">
                    <a:moveTo>
                      <a:pt x="0" y="0"/>
                    </a:moveTo>
                    <a:cubicBezTo>
                      <a:pt x="3" y="3"/>
                      <a:pt x="7" y="6"/>
                      <a:pt x="10" y="9"/>
                    </a:cubicBezTo>
                    <a:cubicBezTo>
                      <a:pt x="9" y="7"/>
                      <a:pt x="8" y="5"/>
                      <a:pt x="7" y="3"/>
                    </a:cubicBezTo>
                    <a:cubicBezTo>
                      <a:pt x="5" y="2"/>
                      <a:pt x="2" y="1"/>
                      <a:pt x="0" y="0"/>
                    </a:cubicBezTo>
                  </a:path>
                </a:pathLst>
              </a:custGeom>
              <a:solidFill>
                <a:srgbClr val="ABA4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457" name="Freeform 6113">
                <a:extLst>
                  <a:ext uri="{FF2B5EF4-FFF2-40B4-BE49-F238E27FC236}">
                    <a16:creationId xmlns:a16="http://schemas.microsoft.com/office/drawing/2014/main" id="{F33A55B0-C3A2-4A22-8F1C-3763EEF03D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99" y="3087"/>
                <a:ext cx="185" cy="78"/>
              </a:xfrm>
              <a:custGeom>
                <a:avLst/>
                <a:gdLst>
                  <a:gd name="T0" fmla="*/ 4 w 179"/>
                  <a:gd name="T1" fmla="*/ 0 h 76"/>
                  <a:gd name="T2" fmla="*/ 0 w 179"/>
                  <a:gd name="T3" fmla="*/ 2 h 76"/>
                  <a:gd name="T4" fmla="*/ 1 w 179"/>
                  <a:gd name="T5" fmla="*/ 3 h 76"/>
                  <a:gd name="T6" fmla="*/ 1 w 179"/>
                  <a:gd name="T7" fmla="*/ 6 h 76"/>
                  <a:gd name="T8" fmla="*/ 6 w 179"/>
                  <a:gd name="T9" fmla="*/ 9 h 76"/>
                  <a:gd name="T10" fmla="*/ 24 w 179"/>
                  <a:gd name="T11" fmla="*/ 14 h 76"/>
                  <a:gd name="T12" fmla="*/ 11 w 179"/>
                  <a:gd name="T13" fmla="*/ 12 h 76"/>
                  <a:gd name="T14" fmla="*/ 28 w 179"/>
                  <a:gd name="T15" fmla="*/ 18 h 76"/>
                  <a:gd name="T16" fmla="*/ 47 w 179"/>
                  <a:gd name="T17" fmla="*/ 29 h 76"/>
                  <a:gd name="T18" fmla="*/ 55 w 179"/>
                  <a:gd name="T19" fmla="*/ 30 h 76"/>
                  <a:gd name="T20" fmla="*/ 61 w 179"/>
                  <a:gd name="T21" fmla="*/ 30 h 76"/>
                  <a:gd name="T22" fmla="*/ 63 w 179"/>
                  <a:gd name="T23" fmla="*/ 31 h 76"/>
                  <a:gd name="T24" fmla="*/ 89 w 179"/>
                  <a:gd name="T25" fmla="*/ 40 h 76"/>
                  <a:gd name="T26" fmla="*/ 104 w 179"/>
                  <a:gd name="T27" fmla="*/ 48 h 76"/>
                  <a:gd name="T28" fmla="*/ 132 w 179"/>
                  <a:gd name="T29" fmla="*/ 56 h 76"/>
                  <a:gd name="T30" fmla="*/ 136 w 179"/>
                  <a:gd name="T31" fmla="*/ 57 h 76"/>
                  <a:gd name="T32" fmla="*/ 156 w 179"/>
                  <a:gd name="T33" fmla="*/ 66 h 76"/>
                  <a:gd name="T34" fmla="*/ 147 w 179"/>
                  <a:gd name="T35" fmla="*/ 63 h 76"/>
                  <a:gd name="T36" fmla="*/ 204 w 179"/>
                  <a:gd name="T37" fmla="*/ 84 h 76"/>
                  <a:gd name="T38" fmla="*/ 69 w 179"/>
                  <a:gd name="T39" fmla="*/ 3 h 76"/>
                  <a:gd name="T40" fmla="*/ 4 w 179"/>
                  <a:gd name="T41" fmla="*/ 0 h 7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179" h="76">
                    <a:moveTo>
                      <a:pt x="4" y="0"/>
                    </a:moveTo>
                    <a:cubicBezTo>
                      <a:pt x="3" y="1"/>
                      <a:pt x="2" y="2"/>
                      <a:pt x="0" y="2"/>
                    </a:cubicBezTo>
                    <a:cubicBezTo>
                      <a:pt x="0" y="3"/>
                      <a:pt x="1" y="3"/>
                      <a:pt x="1" y="3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7"/>
                      <a:pt x="4" y="8"/>
                      <a:pt x="6" y="9"/>
                    </a:cubicBezTo>
                    <a:cubicBezTo>
                      <a:pt x="10" y="11"/>
                      <a:pt x="15" y="12"/>
                      <a:pt x="20" y="14"/>
                    </a:cubicBezTo>
                    <a:cubicBezTo>
                      <a:pt x="20" y="14"/>
                      <a:pt x="17" y="13"/>
                      <a:pt x="11" y="12"/>
                    </a:cubicBezTo>
                    <a:cubicBezTo>
                      <a:pt x="15" y="14"/>
                      <a:pt x="19" y="16"/>
                      <a:pt x="24" y="18"/>
                    </a:cubicBezTo>
                    <a:cubicBezTo>
                      <a:pt x="30" y="20"/>
                      <a:pt x="36" y="23"/>
                      <a:pt x="42" y="25"/>
                    </a:cubicBezTo>
                    <a:cubicBezTo>
                      <a:pt x="44" y="25"/>
                      <a:pt x="46" y="26"/>
                      <a:pt x="47" y="26"/>
                    </a:cubicBezTo>
                    <a:cubicBezTo>
                      <a:pt x="53" y="26"/>
                      <a:pt x="53" y="26"/>
                      <a:pt x="53" y="26"/>
                    </a:cubicBezTo>
                    <a:cubicBezTo>
                      <a:pt x="54" y="27"/>
                      <a:pt x="54" y="27"/>
                      <a:pt x="55" y="27"/>
                    </a:cubicBezTo>
                    <a:cubicBezTo>
                      <a:pt x="64" y="28"/>
                      <a:pt x="71" y="32"/>
                      <a:pt x="77" y="36"/>
                    </a:cubicBezTo>
                    <a:cubicBezTo>
                      <a:pt x="82" y="39"/>
                      <a:pt x="87" y="41"/>
                      <a:pt x="92" y="44"/>
                    </a:cubicBezTo>
                    <a:cubicBezTo>
                      <a:pt x="100" y="47"/>
                      <a:pt x="108" y="49"/>
                      <a:pt x="116" y="52"/>
                    </a:cubicBezTo>
                    <a:cubicBezTo>
                      <a:pt x="117" y="52"/>
                      <a:pt x="118" y="53"/>
                      <a:pt x="120" y="53"/>
                    </a:cubicBezTo>
                    <a:cubicBezTo>
                      <a:pt x="125" y="55"/>
                      <a:pt x="130" y="56"/>
                      <a:pt x="136" y="58"/>
                    </a:cubicBezTo>
                    <a:cubicBezTo>
                      <a:pt x="136" y="58"/>
                      <a:pt x="133" y="57"/>
                      <a:pt x="129" y="56"/>
                    </a:cubicBezTo>
                    <a:cubicBezTo>
                      <a:pt x="147" y="62"/>
                      <a:pt x="163" y="69"/>
                      <a:pt x="179" y="76"/>
                    </a:cubicBezTo>
                    <a:cubicBezTo>
                      <a:pt x="149" y="47"/>
                      <a:pt x="110" y="22"/>
                      <a:pt x="61" y="3"/>
                    </a:cubicBezTo>
                    <a:cubicBezTo>
                      <a:pt x="47" y="3"/>
                      <a:pt x="26" y="2"/>
                      <a:pt x="4" y="0"/>
                    </a:cubicBezTo>
                  </a:path>
                </a:pathLst>
              </a:custGeom>
              <a:solidFill>
                <a:srgbClr val="9890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458" name="Freeform 6114">
                <a:extLst>
                  <a:ext uri="{FF2B5EF4-FFF2-40B4-BE49-F238E27FC236}">
                    <a16:creationId xmlns:a16="http://schemas.microsoft.com/office/drawing/2014/main" id="{C2E04FFF-C982-4252-AF29-11A6DE00945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47" y="3114"/>
                <a:ext cx="38" cy="15"/>
              </a:xfrm>
              <a:custGeom>
                <a:avLst/>
                <a:gdLst>
                  <a:gd name="T0" fmla="*/ 1 w 36"/>
                  <a:gd name="T1" fmla="*/ 1 h 15"/>
                  <a:gd name="T2" fmla="*/ 23 w 36"/>
                  <a:gd name="T3" fmla="*/ 9 h 15"/>
                  <a:gd name="T4" fmla="*/ 44 w 36"/>
                  <a:gd name="T5" fmla="*/ 15 h 15"/>
                  <a:gd name="T6" fmla="*/ 38 w 36"/>
                  <a:gd name="T7" fmla="*/ 10 h 15"/>
                  <a:gd name="T8" fmla="*/ 22 w 36"/>
                  <a:gd name="T9" fmla="*/ 5 h 15"/>
                  <a:gd name="T10" fmla="*/ 1 w 36"/>
                  <a:gd name="T11" fmla="*/ 1 h 15"/>
                  <a:gd name="T12" fmla="*/ 0 w 36"/>
                  <a:gd name="T13" fmla="*/ 0 h 15"/>
                  <a:gd name="T14" fmla="*/ 21 w 36"/>
                  <a:gd name="T15" fmla="*/ 5 h 15"/>
                  <a:gd name="T16" fmla="*/ 8 w 36"/>
                  <a:gd name="T17" fmla="*/ 1 h 15"/>
                  <a:gd name="T18" fmla="*/ 0 w 36"/>
                  <a:gd name="T19" fmla="*/ 0 h 1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36" h="15">
                    <a:moveTo>
                      <a:pt x="1" y="1"/>
                    </a:moveTo>
                    <a:cubicBezTo>
                      <a:pt x="7" y="4"/>
                      <a:pt x="13" y="7"/>
                      <a:pt x="19" y="9"/>
                    </a:cubicBezTo>
                    <a:cubicBezTo>
                      <a:pt x="25" y="11"/>
                      <a:pt x="30" y="13"/>
                      <a:pt x="36" y="15"/>
                    </a:cubicBezTo>
                    <a:cubicBezTo>
                      <a:pt x="34" y="13"/>
                      <a:pt x="32" y="12"/>
                      <a:pt x="30" y="10"/>
                    </a:cubicBezTo>
                    <a:cubicBezTo>
                      <a:pt x="26" y="9"/>
                      <a:pt x="22" y="7"/>
                      <a:pt x="18" y="5"/>
                    </a:cubicBezTo>
                    <a:cubicBezTo>
                      <a:pt x="14" y="4"/>
                      <a:pt x="8" y="3"/>
                      <a:pt x="1" y="1"/>
                    </a:cubicBezTo>
                    <a:moveTo>
                      <a:pt x="0" y="0"/>
                    </a:moveTo>
                    <a:cubicBezTo>
                      <a:pt x="6" y="2"/>
                      <a:pt x="11" y="3"/>
                      <a:pt x="17" y="5"/>
                    </a:cubicBezTo>
                    <a:cubicBezTo>
                      <a:pt x="14" y="4"/>
                      <a:pt x="11" y="2"/>
                      <a:pt x="8" y="1"/>
                    </a:cubicBezTo>
                    <a:cubicBezTo>
                      <a:pt x="6" y="1"/>
                      <a:pt x="3" y="0"/>
                      <a:pt x="0" y="0"/>
                    </a:cubicBezTo>
                  </a:path>
                </a:pathLst>
              </a:custGeom>
              <a:solidFill>
                <a:srgbClr val="9890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459" name="Freeform 6115">
                <a:extLst>
                  <a:ext uri="{FF2B5EF4-FFF2-40B4-BE49-F238E27FC236}">
                    <a16:creationId xmlns:a16="http://schemas.microsoft.com/office/drawing/2014/main" id="{F207B6EE-1CF1-462A-AC2D-A72CDBDD1C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5" y="3096"/>
                <a:ext cx="14" cy="5"/>
              </a:xfrm>
              <a:custGeom>
                <a:avLst/>
                <a:gdLst>
                  <a:gd name="T0" fmla="*/ 0 w 14"/>
                  <a:gd name="T1" fmla="*/ 0 h 5"/>
                  <a:gd name="T2" fmla="*/ 5 w 14"/>
                  <a:gd name="T3" fmla="*/ 3 h 5"/>
                  <a:gd name="T4" fmla="*/ 14 w 14"/>
                  <a:gd name="T5" fmla="*/ 5 h 5"/>
                  <a:gd name="T6" fmla="*/ 0 w 14"/>
                  <a:gd name="T7" fmla="*/ 0 h 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4" h="5">
                    <a:moveTo>
                      <a:pt x="0" y="0"/>
                    </a:moveTo>
                    <a:cubicBezTo>
                      <a:pt x="1" y="1"/>
                      <a:pt x="3" y="2"/>
                      <a:pt x="5" y="3"/>
                    </a:cubicBezTo>
                    <a:cubicBezTo>
                      <a:pt x="11" y="4"/>
                      <a:pt x="14" y="5"/>
                      <a:pt x="14" y="5"/>
                    </a:cubicBezTo>
                    <a:cubicBezTo>
                      <a:pt x="9" y="3"/>
                      <a:pt x="4" y="2"/>
                      <a:pt x="0" y="0"/>
                    </a:cubicBezTo>
                  </a:path>
                </a:pathLst>
              </a:custGeom>
              <a:solidFill>
                <a:srgbClr val="BEB9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460" name="Freeform 6116">
                <a:extLst>
                  <a:ext uri="{FF2B5EF4-FFF2-40B4-BE49-F238E27FC236}">
                    <a16:creationId xmlns:a16="http://schemas.microsoft.com/office/drawing/2014/main" id="{0ED5ED9A-0DA2-43C3-BF15-06D568745E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2" y="3112"/>
                <a:ext cx="24" cy="7"/>
              </a:xfrm>
              <a:custGeom>
                <a:avLst/>
                <a:gdLst>
                  <a:gd name="T0" fmla="*/ 0 w 23"/>
                  <a:gd name="T1" fmla="*/ 0 h 6"/>
                  <a:gd name="T2" fmla="*/ 6 w 23"/>
                  <a:gd name="T3" fmla="*/ 2 h 6"/>
                  <a:gd name="T4" fmla="*/ 27 w 23"/>
                  <a:gd name="T5" fmla="*/ 11 h 6"/>
                  <a:gd name="T6" fmla="*/ 26 w 23"/>
                  <a:gd name="T7" fmla="*/ 11 h 6"/>
                  <a:gd name="T8" fmla="*/ 5 w 23"/>
                  <a:gd name="T9" fmla="*/ 1 h 6"/>
                  <a:gd name="T10" fmla="*/ 4 w 23"/>
                  <a:gd name="T11" fmla="*/ 1 h 6"/>
                  <a:gd name="T12" fmla="*/ 5 w 23"/>
                  <a:gd name="T13" fmla="*/ 1 h 6"/>
                  <a:gd name="T14" fmla="*/ 0 w 23"/>
                  <a:gd name="T15" fmla="*/ 0 h 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3" h="6">
                    <a:moveTo>
                      <a:pt x="0" y="0"/>
                    </a:moveTo>
                    <a:cubicBezTo>
                      <a:pt x="2" y="1"/>
                      <a:pt x="4" y="1"/>
                      <a:pt x="6" y="2"/>
                    </a:cubicBezTo>
                    <a:cubicBezTo>
                      <a:pt x="13" y="4"/>
                      <a:pt x="19" y="5"/>
                      <a:pt x="23" y="6"/>
                    </a:cubicBezTo>
                    <a:cubicBezTo>
                      <a:pt x="23" y="6"/>
                      <a:pt x="22" y="6"/>
                      <a:pt x="22" y="6"/>
                    </a:cubicBezTo>
                    <a:cubicBezTo>
                      <a:pt x="16" y="4"/>
                      <a:pt x="11" y="3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2" y="0"/>
                      <a:pt x="0" y="0"/>
                    </a:cubicBezTo>
                  </a:path>
                </a:pathLst>
              </a:custGeom>
              <a:solidFill>
                <a:srgbClr val="BEB9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461" name="Freeform 6117">
                <a:extLst>
                  <a:ext uri="{FF2B5EF4-FFF2-40B4-BE49-F238E27FC236}">
                    <a16:creationId xmlns:a16="http://schemas.microsoft.com/office/drawing/2014/main" id="{92451C8A-4887-4DB1-992D-2192D8815F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3" y="3142"/>
                <a:ext cx="17" cy="5"/>
              </a:xfrm>
              <a:custGeom>
                <a:avLst/>
                <a:gdLst>
                  <a:gd name="T0" fmla="*/ 0 w 16"/>
                  <a:gd name="T1" fmla="*/ 0 h 5"/>
                  <a:gd name="T2" fmla="*/ 13 w 16"/>
                  <a:gd name="T3" fmla="*/ 3 h 5"/>
                  <a:gd name="T4" fmla="*/ 20 w 16"/>
                  <a:gd name="T5" fmla="*/ 5 h 5"/>
                  <a:gd name="T6" fmla="*/ 0 w 16"/>
                  <a:gd name="T7" fmla="*/ 0 h 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6" h="5">
                    <a:moveTo>
                      <a:pt x="0" y="0"/>
                    </a:moveTo>
                    <a:cubicBezTo>
                      <a:pt x="3" y="1"/>
                      <a:pt x="6" y="2"/>
                      <a:pt x="9" y="3"/>
                    </a:cubicBezTo>
                    <a:cubicBezTo>
                      <a:pt x="13" y="4"/>
                      <a:pt x="16" y="5"/>
                      <a:pt x="16" y="5"/>
                    </a:cubicBezTo>
                    <a:cubicBezTo>
                      <a:pt x="10" y="3"/>
                      <a:pt x="5" y="2"/>
                      <a:pt x="0" y="0"/>
                    </a:cubicBezTo>
                  </a:path>
                </a:pathLst>
              </a:custGeom>
              <a:solidFill>
                <a:srgbClr val="BEB9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462" name="Freeform 6118">
                <a:extLst>
                  <a:ext uri="{FF2B5EF4-FFF2-40B4-BE49-F238E27FC236}">
                    <a16:creationId xmlns:a16="http://schemas.microsoft.com/office/drawing/2014/main" id="{1798BF3B-255C-4806-8D10-8A03CF6517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7" y="3114"/>
                <a:ext cx="9" cy="1"/>
              </a:xfrm>
              <a:custGeom>
                <a:avLst/>
                <a:gdLst>
                  <a:gd name="T0" fmla="*/ 0 w 8"/>
                  <a:gd name="T1" fmla="*/ 0 h 1"/>
                  <a:gd name="T2" fmla="*/ 0 w 8"/>
                  <a:gd name="T3" fmla="*/ 0 h 1"/>
                  <a:gd name="T4" fmla="*/ 12 w 8"/>
                  <a:gd name="T5" fmla="*/ 1 h 1"/>
                  <a:gd name="T6" fmla="*/ 10 w 8"/>
                  <a:gd name="T7" fmla="*/ 0 h 1"/>
                  <a:gd name="T8" fmla="*/ 0 w 8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3" y="0"/>
                      <a:pt x="6" y="1"/>
                      <a:pt x="8" y="1"/>
                    </a:cubicBezTo>
                    <a:cubicBezTo>
                      <a:pt x="7" y="1"/>
                      <a:pt x="7" y="1"/>
                      <a:pt x="6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ABA4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463" name="Freeform 6119">
                <a:extLst>
                  <a:ext uri="{FF2B5EF4-FFF2-40B4-BE49-F238E27FC236}">
                    <a16:creationId xmlns:a16="http://schemas.microsoft.com/office/drawing/2014/main" id="{62B92395-ABA7-4E45-8340-C699986E8A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6" y="3114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  <a:gd name="T6" fmla="*/ 0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CBC6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464" name="Freeform 6120">
                <a:extLst>
                  <a:ext uri="{FF2B5EF4-FFF2-40B4-BE49-F238E27FC236}">
                    <a16:creationId xmlns:a16="http://schemas.microsoft.com/office/drawing/2014/main" id="{4F7EDEF2-D2A5-449D-884B-894C671543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6" y="3115"/>
                <a:ext cx="22" cy="9"/>
              </a:xfrm>
              <a:custGeom>
                <a:avLst/>
                <a:gdLst>
                  <a:gd name="T0" fmla="*/ 0 w 22"/>
                  <a:gd name="T1" fmla="*/ 0 h 9"/>
                  <a:gd name="T2" fmla="*/ 9 w 22"/>
                  <a:gd name="T3" fmla="*/ 4 h 9"/>
                  <a:gd name="T4" fmla="*/ 14 w 22"/>
                  <a:gd name="T5" fmla="*/ 5 h 9"/>
                  <a:gd name="T6" fmla="*/ 10 w 22"/>
                  <a:gd name="T7" fmla="*/ 4 h 9"/>
                  <a:gd name="T8" fmla="*/ 22 w 22"/>
                  <a:gd name="T9" fmla="*/ 9 h 9"/>
                  <a:gd name="T10" fmla="*/ 0 w 22"/>
                  <a:gd name="T11" fmla="*/ 0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2" h="9">
                    <a:moveTo>
                      <a:pt x="0" y="0"/>
                    </a:moveTo>
                    <a:cubicBezTo>
                      <a:pt x="3" y="1"/>
                      <a:pt x="6" y="3"/>
                      <a:pt x="9" y="4"/>
                    </a:cubicBezTo>
                    <a:cubicBezTo>
                      <a:pt x="11" y="4"/>
                      <a:pt x="12" y="5"/>
                      <a:pt x="14" y="5"/>
                    </a:cubicBezTo>
                    <a:cubicBezTo>
                      <a:pt x="14" y="5"/>
                      <a:pt x="12" y="5"/>
                      <a:pt x="10" y="4"/>
                    </a:cubicBezTo>
                    <a:cubicBezTo>
                      <a:pt x="14" y="6"/>
                      <a:pt x="18" y="8"/>
                      <a:pt x="22" y="9"/>
                    </a:cubicBezTo>
                    <a:cubicBezTo>
                      <a:pt x="16" y="5"/>
                      <a:pt x="9" y="1"/>
                      <a:pt x="0" y="0"/>
                    </a:cubicBezTo>
                  </a:path>
                </a:pathLst>
              </a:custGeom>
              <a:solidFill>
                <a:srgbClr val="ABA4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465" name="Freeform 6121">
                <a:extLst>
                  <a:ext uri="{FF2B5EF4-FFF2-40B4-BE49-F238E27FC236}">
                    <a16:creationId xmlns:a16="http://schemas.microsoft.com/office/drawing/2014/main" id="{4A6A91F0-B429-4955-9C7F-DC996DA7C4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65" y="3119"/>
                <a:ext cx="5" cy="1"/>
              </a:xfrm>
              <a:custGeom>
                <a:avLst/>
                <a:gdLst>
                  <a:gd name="T0" fmla="*/ 0 w 5"/>
                  <a:gd name="T1" fmla="*/ 0 h 1"/>
                  <a:gd name="T2" fmla="*/ 1 w 5"/>
                  <a:gd name="T3" fmla="*/ 0 h 1"/>
                  <a:gd name="T4" fmla="*/ 5 w 5"/>
                  <a:gd name="T5" fmla="*/ 1 h 1"/>
                  <a:gd name="T6" fmla="*/ 0 w 5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" h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3" y="1"/>
                      <a:pt x="5" y="1"/>
                      <a:pt x="5" y="1"/>
                    </a:cubicBezTo>
                    <a:cubicBezTo>
                      <a:pt x="3" y="1"/>
                      <a:pt x="2" y="0"/>
                      <a:pt x="0" y="0"/>
                    </a:cubicBezTo>
                  </a:path>
                </a:pathLst>
              </a:custGeom>
              <a:solidFill>
                <a:srgbClr val="CBC6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466" name="Freeform 6122">
                <a:extLst>
                  <a:ext uri="{FF2B5EF4-FFF2-40B4-BE49-F238E27FC236}">
                    <a16:creationId xmlns:a16="http://schemas.microsoft.com/office/drawing/2014/main" id="{A89C2C34-672D-4339-8BF9-8863B19800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78" y="3124"/>
                <a:ext cx="16" cy="8"/>
              </a:xfrm>
              <a:custGeom>
                <a:avLst/>
                <a:gdLst>
                  <a:gd name="T0" fmla="*/ 0 w 15"/>
                  <a:gd name="T1" fmla="*/ 0 h 8"/>
                  <a:gd name="T2" fmla="*/ 6 w 15"/>
                  <a:gd name="T3" fmla="*/ 5 h 8"/>
                  <a:gd name="T4" fmla="*/ 19 w 15"/>
                  <a:gd name="T5" fmla="*/ 8 h 8"/>
                  <a:gd name="T6" fmla="*/ 0 w 15"/>
                  <a:gd name="T7" fmla="*/ 0 h 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5" h="8">
                    <a:moveTo>
                      <a:pt x="0" y="0"/>
                    </a:moveTo>
                    <a:cubicBezTo>
                      <a:pt x="2" y="2"/>
                      <a:pt x="4" y="3"/>
                      <a:pt x="6" y="5"/>
                    </a:cubicBezTo>
                    <a:cubicBezTo>
                      <a:pt x="9" y="6"/>
                      <a:pt x="12" y="7"/>
                      <a:pt x="15" y="8"/>
                    </a:cubicBezTo>
                    <a:cubicBezTo>
                      <a:pt x="10" y="5"/>
                      <a:pt x="5" y="3"/>
                      <a:pt x="0" y="0"/>
                    </a:cubicBezTo>
                  </a:path>
                </a:pathLst>
              </a:custGeom>
              <a:solidFill>
                <a:srgbClr val="ABA4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467" name="Freeform 6123">
                <a:extLst>
                  <a:ext uri="{FF2B5EF4-FFF2-40B4-BE49-F238E27FC236}">
                    <a16:creationId xmlns:a16="http://schemas.microsoft.com/office/drawing/2014/main" id="{3051C079-D97E-44F0-BC34-028648250E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98" y="3087"/>
                <a:ext cx="5" cy="2"/>
              </a:xfrm>
              <a:custGeom>
                <a:avLst/>
                <a:gdLst>
                  <a:gd name="T0" fmla="*/ 0 w 5"/>
                  <a:gd name="T1" fmla="*/ 0 h 2"/>
                  <a:gd name="T2" fmla="*/ 1 w 5"/>
                  <a:gd name="T3" fmla="*/ 2 h 2"/>
                  <a:gd name="T4" fmla="*/ 5 w 5"/>
                  <a:gd name="T5" fmla="*/ 0 h 2"/>
                  <a:gd name="T6" fmla="*/ 0 w 5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" h="2">
                    <a:moveTo>
                      <a:pt x="0" y="0"/>
                    </a:moveTo>
                    <a:cubicBezTo>
                      <a:pt x="0" y="1"/>
                      <a:pt x="1" y="1"/>
                      <a:pt x="1" y="2"/>
                    </a:cubicBezTo>
                    <a:cubicBezTo>
                      <a:pt x="3" y="2"/>
                      <a:pt x="4" y="1"/>
                      <a:pt x="5" y="0"/>
                    </a:cubicBezTo>
                    <a:cubicBezTo>
                      <a:pt x="4" y="0"/>
                      <a:pt x="2" y="0"/>
                      <a:pt x="0" y="0"/>
                    </a:cubicBezTo>
                  </a:path>
                </a:pathLst>
              </a:custGeom>
              <a:solidFill>
                <a:srgbClr val="BEB9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468" name="Freeform 6124">
                <a:extLst>
                  <a:ext uri="{FF2B5EF4-FFF2-40B4-BE49-F238E27FC236}">
                    <a16:creationId xmlns:a16="http://schemas.microsoft.com/office/drawing/2014/main" id="{2B772552-E02E-4654-8061-DB58373C11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83" y="3403"/>
                <a:ext cx="65" cy="85"/>
              </a:xfrm>
              <a:custGeom>
                <a:avLst/>
                <a:gdLst>
                  <a:gd name="T0" fmla="*/ 0 w 63"/>
                  <a:gd name="T1" fmla="*/ 0 h 82"/>
                  <a:gd name="T2" fmla="*/ 1 w 63"/>
                  <a:gd name="T3" fmla="*/ 1 h 82"/>
                  <a:gd name="T4" fmla="*/ 3 w 63"/>
                  <a:gd name="T5" fmla="*/ 7 h 82"/>
                  <a:gd name="T6" fmla="*/ 4 w 63"/>
                  <a:gd name="T7" fmla="*/ 8 h 82"/>
                  <a:gd name="T8" fmla="*/ 32 w 63"/>
                  <a:gd name="T9" fmla="*/ 61 h 82"/>
                  <a:gd name="T10" fmla="*/ 42 w 63"/>
                  <a:gd name="T11" fmla="*/ 75 h 82"/>
                  <a:gd name="T12" fmla="*/ 45 w 63"/>
                  <a:gd name="T13" fmla="*/ 81 h 82"/>
                  <a:gd name="T14" fmla="*/ 71 w 63"/>
                  <a:gd name="T15" fmla="*/ 94 h 82"/>
                  <a:gd name="T16" fmla="*/ 0 w 63"/>
                  <a:gd name="T17" fmla="*/ 0 h 8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3" h="82">
                    <a:moveTo>
                      <a:pt x="0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1" y="3"/>
                      <a:pt x="2" y="5"/>
                      <a:pt x="3" y="7"/>
                    </a:cubicBezTo>
                    <a:cubicBezTo>
                      <a:pt x="3" y="7"/>
                      <a:pt x="3" y="8"/>
                      <a:pt x="4" y="8"/>
                    </a:cubicBezTo>
                    <a:cubicBezTo>
                      <a:pt x="17" y="22"/>
                      <a:pt x="24" y="37"/>
                      <a:pt x="28" y="53"/>
                    </a:cubicBezTo>
                    <a:cubicBezTo>
                      <a:pt x="32" y="57"/>
                      <a:pt x="35" y="61"/>
                      <a:pt x="38" y="65"/>
                    </a:cubicBezTo>
                    <a:cubicBezTo>
                      <a:pt x="39" y="66"/>
                      <a:pt x="40" y="68"/>
                      <a:pt x="41" y="69"/>
                    </a:cubicBezTo>
                    <a:cubicBezTo>
                      <a:pt x="48" y="74"/>
                      <a:pt x="55" y="78"/>
                      <a:pt x="63" y="82"/>
                    </a:cubicBezTo>
                    <a:cubicBezTo>
                      <a:pt x="44" y="54"/>
                      <a:pt x="21" y="27"/>
                      <a:pt x="0" y="0"/>
                    </a:cubicBezTo>
                  </a:path>
                </a:pathLst>
              </a:custGeom>
              <a:solidFill>
                <a:srgbClr val="423A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469" name="Freeform 6125">
                <a:extLst>
                  <a:ext uri="{FF2B5EF4-FFF2-40B4-BE49-F238E27FC236}">
                    <a16:creationId xmlns:a16="http://schemas.microsoft.com/office/drawing/2014/main" id="{FFE5B9A9-5DBF-40B2-817B-42E6AFD0CF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60" y="3372"/>
                <a:ext cx="26" cy="38"/>
              </a:xfrm>
              <a:custGeom>
                <a:avLst/>
                <a:gdLst>
                  <a:gd name="T0" fmla="*/ 0 w 25"/>
                  <a:gd name="T1" fmla="*/ 0 h 37"/>
                  <a:gd name="T2" fmla="*/ 19 w 25"/>
                  <a:gd name="T3" fmla="*/ 31 h 37"/>
                  <a:gd name="T4" fmla="*/ 29 w 25"/>
                  <a:gd name="T5" fmla="*/ 41 h 37"/>
                  <a:gd name="T6" fmla="*/ 27 w 25"/>
                  <a:gd name="T7" fmla="*/ 35 h 37"/>
                  <a:gd name="T8" fmla="*/ 26 w 25"/>
                  <a:gd name="T9" fmla="*/ 34 h 37"/>
                  <a:gd name="T10" fmla="*/ 4 w 25"/>
                  <a:gd name="T11" fmla="*/ 4 h 37"/>
                  <a:gd name="T12" fmla="*/ 0 w 25"/>
                  <a:gd name="T13" fmla="*/ 0 h 3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5" h="37">
                    <a:moveTo>
                      <a:pt x="0" y="0"/>
                    </a:moveTo>
                    <a:cubicBezTo>
                      <a:pt x="5" y="9"/>
                      <a:pt x="10" y="18"/>
                      <a:pt x="15" y="27"/>
                    </a:cubicBezTo>
                    <a:cubicBezTo>
                      <a:pt x="18" y="30"/>
                      <a:pt x="21" y="34"/>
                      <a:pt x="25" y="37"/>
                    </a:cubicBezTo>
                    <a:cubicBezTo>
                      <a:pt x="24" y="35"/>
                      <a:pt x="23" y="33"/>
                      <a:pt x="23" y="31"/>
                    </a:cubicBezTo>
                    <a:cubicBezTo>
                      <a:pt x="23" y="31"/>
                      <a:pt x="23" y="30"/>
                      <a:pt x="22" y="30"/>
                    </a:cubicBezTo>
                    <a:cubicBezTo>
                      <a:pt x="16" y="21"/>
                      <a:pt x="10" y="13"/>
                      <a:pt x="4" y="4"/>
                    </a:cubicBezTo>
                    <a:cubicBezTo>
                      <a:pt x="3" y="3"/>
                      <a:pt x="1" y="2"/>
                      <a:pt x="0" y="0"/>
                    </a:cubicBezTo>
                  </a:path>
                </a:pathLst>
              </a:custGeom>
              <a:solidFill>
                <a:srgbClr val="6057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470" name="Freeform 6126">
                <a:extLst>
                  <a:ext uri="{FF2B5EF4-FFF2-40B4-BE49-F238E27FC236}">
                    <a16:creationId xmlns:a16="http://schemas.microsoft.com/office/drawing/2014/main" id="{89BCCAC4-4A0C-41B5-8571-0D35EB814B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86" y="3410"/>
                <a:ext cx="26" cy="48"/>
              </a:xfrm>
              <a:custGeom>
                <a:avLst/>
                <a:gdLst>
                  <a:gd name="T0" fmla="*/ 0 w 25"/>
                  <a:gd name="T1" fmla="*/ 0 h 46"/>
                  <a:gd name="T2" fmla="*/ 23 w 25"/>
                  <a:gd name="T3" fmla="*/ 45 h 46"/>
                  <a:gd name="T4" fmla="*/ 29 w 25"/>
                  <a:gd name="T5" fmla="*/ 54 h 46"/>
                  <a:gd name="T6" fmla="*/ 1 w 25"/>
                  <a:gd name="T7" fmla="*/ 1 h 46"/>
                  <a:gd name="T8" fmla="*/ 0 w 25"/>
                  <a:gd name="T9" fmla="*/ 0 h 4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5" h="46">
                    <a:moveTo>
                      <a:pt x="0" y="0"/>
                    </a:moveTo>
                    <a:cubicBezTo>
                      <a:pt x="4" y="12"/>
                      <a:pt x="12" y="24"/>
                      <a:pt x="19" y="37"/>
                    </a:cubicBezTo>
                    <a:cubicBezTo>
                      <a:pt x="21" y="40"/>
                      <a:pt x="23" y="43"/>
                      <a:pt x="25" y="46"/>
                    </a:cubicBezTo>
                    <a:cubicBezTo>
                      <a:pt x="21" y="30"/>
                      <a:pt x="14" y="15"/>
                      <a:pt x="1" y="1"/>
                    </a:cubicBezTo>
                    <a:cubicBezTo>
                      <a:pt x="0" y="1"/>
                      <a:pt x="0" y="0"/>
                      <a:pt x="0" y="0"/>
                    </a:cubicBezTo>
                  </a:path>
                </a:pathLst>
              </a:custGeom>
              <a:solidFill>
                <a:srgbClr val="8178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471" name="Freeform 6127">
                <a:extLst>
                  <a:ext uri="{FF2B5EF4-FFF2-40B4-BE49-F238E27FC236}">
                    <a16:creationId xmlns:a16="http://schemas.microsoft.com/office/drawing/2014/main" id="{8DCEC4E9-0994-423B-BF2F-8CC89B4695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76" y="3400"/>
                <a:ext cx="30" cy="49"/>
              </a:xfrm>
              <a:custGeom>
                <a:avLst/>
                <a:gdLst>
                  <a:gd name="T0" fmla="*/ 0 w 29"/>
                  <a:gd name="T1" fmla="*/ 0 h 47"/>
                  <a:gd name="T2" fmla="*/ 33 w 29"/>
                  <a:gd name="T3" fmla="*/ 55 h 47"/>
                  <a:gd name="T4" fmla="*/ 10 w 29"/>
                  <a:gd name="T5" fmla="*/ 10 h 47"/>
                  <a:gd name="T6" fmla="*/ 0 w 29"/>
                  <a:gd name="T7" fmla="*/ 0 h 4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9" h="47">
                    <a:moveTo>
                      <a:pt x="0" y="0"/>
                    </a:moveTo>
                    <a:cubicBezTo>
                      <a:pt x="9" y="16"/>
                      <a:pt x="18" y="31"/>
                      <a:pt x="29" y="47"/>
                    </a:cubicBezTo>
                    <a:cubicBezTo>
                      <a:pt x="22" y="34"/>
                      <a:pt x="14" y="22"/>
                      <a:pt x="10" y="10"/>
                    </a:cubicBezTo>
                    <a:cubicBezTo>
                      <a:pt x="6" y="7"/>
                      <a:pt x="3" y="3"/>
                      <a:pt x="0" y="0"/>
                    </a:cubicBezTo>
                  </a:path>
                </a:pathLst>
              </a:custGeom>
              <a:solidFill>
                <a:srgbClr val="9890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472" name="Freeform 6128">
                <a:extLst>
                  <a:ext uri="{FF2B5EF4-FFF2-40B4-BE49-F238E27FC236}">
                    <a16:creationId xmlns:a16="http://schemas.microsoft.com/office/drawing/2014/main" id="{D84BE8DE-E67B-4785-97D8-D07C951107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13" y="3300"/>
                <a:ext cx="16" cy="22"/>
              </a:xfrm>
              <a:custGeom>
                <a:avLst/>
                <a:gdLst>
                  <a:gd name="T0" fmla="*/ 0 w 15"/>
                  <a:gd name="T1" fmla="*/ 0 h 21"/>
                  <a:gd name="T2" fmla="*/ 19 w 15"/>
                  <a:gd name="T3" fmla="*/ 25 h 21"/>
                  <a:gd name="T4" fmla="*/ 18 w 15"/>
                  <a:gd name="T5" fmla="*/ 22 h 21"/>
                  <a:gd name="T6" fmla="*/ 0 w 15"/>
                  <a:gd name="T7" fmla="*/ 0 h 2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5" h="21">
                    <a:moveTo>
                      <a:pt x="0" y="0"/>
                    </a:moveTo>
                    <a:cubicBezTo>
                      <a:pt x="5" y="7"/>
                      <a:pt x="10" y="14"/>
                      <a:pt x="15" y="21"/>
                    </a:cubicBezTo>
                    <a:cubicBezTo>
                      <a:pt x="14" y="20"/>
                      <a:pt x="14" y="19"/>
                      <a:pt x="14" y="18"/>
                    </a:cubicBezTo>
                    <a:cubicBezTo>
                      <a:pt x="9" y="12"/>
                      <a:pt x="5" y="6"/>
                      <a:pt x="0" y="0"/>
                    </a:cubicBezTo>
                  </a:path>
                </a:pathLst>
              </a:custGeom>
              <a:solidFill>
                <a:srgbClr val="6057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473" name="Freeform 6129">
                <a:extLst>
                  <a:ext uri="{FF2B5EF4-FFF2-40B4-BE49-F238E27FC236}">
                    <a16:creationId xmlns:a16="http://schemas.microsoft.com/office/drawing/2014/main" id="{4DE0BAA7-DAE7-49C8-8F27-5457F4290EB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784" y="3165"/>
                <a:ext cx="292" cy="235"/>
              </a:xfrm>
              <a:custGeom>
                <a:avLst/>
                <a:gdLst>
                  <a:gd name="T0" fmla="*/ 233 w 281"/>
                  <a:gd name="T1" fmla="*/ 218 h 226"/>
                  <a:gd name="T2" fmla="*/ 245 w 281"/>
                  <a:gd name="T3" fmla="*/ 226 h 226"/>
                  <a:gd name="T4" fmla="*/ 242 w 281"/>
                  <a:gd name="T5" fmla="*/ 221 h 226"/>
                  <a:gd name="T6" fmla="*/ 233 w 281"/>
                  <a:gd name="T7" fmla="*/ 218 h 226"/>
                  <a:gd name="T8" fmla="*/ 0 w 281"/>
                  <a:gd name="T9" fmla="*/ 0 h 226"/>
                  <a:gd name="T10" fmla="*/ 35 w 281"/>
                  <a:gd name="T11" fmla="*/ 35 h 226"/>
                  <a:gd name="T12" fmla="*/ 47 w 281"/>
                  <a:gd name="T13" fmla="*/ 40 h 226"/>
                  <a:gd name="T14" fmla="*/ 37 w 281"/>
                  <a:gd name="T15" fmla="*/ 37 h 226"/>
                  <a:gd name="T16" fmla="*/ 59 w 281"/>
                  <a:gd name="T17" fmla="*/ 64 h 226"/>
                  <a:gd name="T18" fmla="*/ 82 w 281"/>
                  <a:gd name="T19" fmla="*/ 77 h 226"/>
                  <a:gd name="T20" fmla="*/ 62 w 281"/>
                  <a:gd name="T21" fmla="*/ 70 h 226"/>
                  <a:gd name="T22" fmla="*/ 68 w 281"/>
                  <a:gd name="T23" fmla="*/ 77 h 226"/>
                  <a:gd name="T24" fmla="*/ 80 w 281"/>
                  <a:gd name="T25" fmla="*/ 92 h 226"/>
                  <a:gd name="T26" fmla="*/ 81 w 281"/>
                  <a:gd name="T27" fmla="*/ 93 h 226"/>
                  <a:gd name="T28" fmla="*/ 84 w 281"/>
                  <a:gd name="T29" fmla="*/ 97 h 226"/>
                  <a:gd name="T30" fmla="*/ 137 w 281"/>
                  <a:gd name="T31" fmla="*/ 128 h 226"/>
                  <a:gd name="T32" fmla="*/ 122 w 281"/>
                  <a:gd name="T33" fmla="*/ 121 h 226"/>
                  <a:gd name="T34" fmla="*/ 148 w 281"/>
                  <a:gd name="T35" fmla="*/ 141 h 226"/>
                  <a:gd name="T36" fmla="*/ 149 w 281"/>
                  <a:gd name="T37" fmla="*/ 143 h 226"/>
                  <a:gd name="T38" fmla="*/ 193 w 281"/>
                  <a:gd name="T39" fmla="*/ 168 h 226"/>
                  <a:gd name="T40" fmla="*/ 178 w 281"/>
                  <a:gd name="T41" fmla="*/ 163 h 226"/>
                  <a:gd name="T42" fmla="*/ 209 w 281"/>
                  <a:gd name="T43" fmla="*/ 198 h 226"/>
                  <a:gd name="T44" fmla="*/ 238 w 281"/>
                  <a:gd name="T45" fmla="*/ 210 h 226"/>
                  <a:gd name="T46" fmla="*/ 217 w 281"/>
                  <a:gd name="T47" fmla="*/ 181 h 226"/>
                  <a:gd name="T48" fmla="*/ 237 w 281"/>
                  <a:gd name="T49" fmla="*/ 176 h 226"/>
                  <a:gd name="T50" fmla="*/ 277 w 281"/>
                  <a:gd name="T51" fmla="*/ 213 h 226"/>
                  <a:gd name="T52" fmla="*/ 327 w 281"/>
                  <a:gd name="T53" fmla="*/ 264 h 226"/>
                  <a:gd name="T54" fmla="*/ 310 w 281"/>
                  <a:gd name="T55" fmla="*/ 233 h 226"/>
                  <a:gd name="T56" fmla="*/ 300 w 281"/>
                  <a:gd name="T57" fmla="*/ 223 h 226"/>
                  <a:gd name="T58" fmla="*/ 275 w 281"/>
                  <a:gd name="T59" fmla="*/ 176 h 226"/>
                  <a:gd name="T60" fmla="*/ 258 w 281"/>
                  <a:gd name="T61" fmla="*/ 152 h 226"/>
                  <a:gd name="T62" fmla="*/ 240 w 281"/>
                  <a:gd name="T63" fmla="*/ 133 h 226"/>
                  <a:gd name="T64" fmla="*/ 202 w 281"/>
                  <a:gd name="T65" fmla="*/ 87 h 226"/>
                  <a:gd name="T66" fmla="*/ 139 w 281"/>
                  <a:gd name="T67" fmla="*/ 62 h 226"/>
                  <a:gd name="T68" fmla="*/ 61 w 281"/>
                  <a:gd name="T69" fmla="*/ 27 h 226"/>
                  <a:gd name="T70" fmla="*/ 0 w 281"/>
                  <a:gd name="T71" fmla="*/ 0 h 22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281" h="226">
                    <a:moveTo>
                      <a:pt x="200" y="187"/>
                    </a:moveTo>
                    <a:cubicBezTo>
                      <a:pt x="204" y="189"/>
                      <a:pt x="207" y="191"/>
                      <a:pt x="210" y="193"/>
                    </a:cubicBezTo>
                    <a:cubicBezTo>
                      <a:pt x="209" y="192"/>
                      <a:pt x="208" y="190"/>
                      <a:pt x="208" y="189"/>
                    </a:cubicBezTo>
                    <a:cubicBezTo>
                      <a:pt x="205" y="188"/>
                      <a:pt x="203" y="188"/>
                      <a:pt x="200" y="187"/>
                    </a:cubicBezTo>
                    <a:moveTo>
                      <a:pt x="0" y="0"/>
                    </a:moveTo>
                    <a:cubicBezTo>
                      <a:pt x="12" y="10"/>
                      <a:pt x="22" y="21"/>
                      <a:pt x="31" y="31"/>
                    </a:cubicBezTo>
                    <a:cubicBezTo>
                      <a:pt x="34" y="33"/>
                      <a:pt x="36" y="34"/>
                      <a:pt x="39" y="35"/>
                    </a:cubicBezTo>
                    <a:cubicBezTo>
                      <a:pt x="39" y="35"/>
                      <a:pt x="37" y="35"/>
                      <a:pt x="33" y="33"/>
                    </a:cubicBezTo>
                    <a:cubicBezTo>
                      <a:pt x="40" y="41"/>
                      <a:pt x="46" y="48"/>
                      <a:pt x="51" y="56"/>
                    </a:cubicBezTo>
                    <a:cubicBezTo>
                      <a:pt x="58" y="59"/>
                      <a:pt x="64" y="62"/>
                      <a:pt x="70" y="65"/>
                    </a:cubicBezTo>
                    <a:cubicBezTo>
                      <a:pt x="70" y="65"/>
                      <a:pt x="64" y="63"/>
                      <a:pt x="54" y="60"/>
                    </a:cubicBezTo>
                    <a:cubicBezTo>
                      <a:pt x="56" y="61"/>
                      <a:pt x="57" y="63"/>
                      <a:pt x="59" y="65"/>
                    </a:cubicBezTo>
                    <a:cubicBezTo>
                      <a:pt x="63" y="69"/>
                      <a:pt x="66" y="73"/>
                      <a:pt x="68" y="79"/>
                    </a:cubicBezTo>
                    <a:cubicBezTo>
                      <a:pt x="69" y="79"/>
                      <a:pt x="69" y="80"/>
                      <a:pt x="69" y="80"/>
                    </a:cubicBezTo>
                    <a:cubicBezTo>
                      <a:pt x="70" y="81"/>
                      <a:pt x="71" y="82"/>
                      <a:pt x="72" y="83"/>
                    </a:cubicBezTo>
                    <a:cubicBezTo>
                      <a:pt x="94" y="93"/>
                      <a:pt x="106" y="102"/>
                      <a:pt x="117" y="109"/>
                    </a:cubicBezTo>
                    <a:cubicBezTo>
                      <a:pt x="117" y="109"/>
                      <a:pt x="113" y="107"/>
                      <a:pt x="105" y="104"/>
                    </a:cubicBezTo>
                    <a:cubicBezTo>
                      <a:pt x="112" y="110"/>
                      <a:pt x="121" y="115"/>
                      <a:pt x="127" y="121"/>
                    </a:cubicBezTo>
                    <a:cubicBezTo>
                      <a:pt x="127" y="122"/>
                      <a:pt x="128" y="122"/>
                      <a:pt x="128" y="123"/>
                    </a:cubicBezTo>
                    <a:cubicBezTo>
                      <a:pt x="140" y="128"/>
                      <a:pt x="151" y="135"/>
                      <a:pt x="166" y="144"/>
                    </a:cubicBezTo>
                    <a:cubicBezTo>
                      <a:pt x="166" y="144"/>
                      <a:pt x="161" y="142"/>
                      <a:pt x="153" y="139"/>
                    </a:cubicBezTo>
                    <a:cubicBezTo>
                      <a:pt x="163" y="149"/>
                      <a:pt x="173" y="159"/>
                      <a:pt x="179" y="169"/>
                    </a:cubicBezTo>
                    <a:cubicBezTo>
                      <a:pt x="188" y="172"/>
                      <a:pt x="196" y="176"/>
                      <a:pt x="204" y="180"/>
                    </a:cubicBezTo>
                    <a:cubicBezTo>
                      <a:pt x="200" y="170"/>
                      <a:pt x="195" y="158"/>
                      <a:pt x="186" y="155"/>
                    </a:cubicBezTo>
                    <a:cubicBezTo>
                      <a:pt x="203" y="151"/>
                      <a:pt x="203" y="151"/>
                      <a:pt x="203" y="151"/>
                    </a:cubicBezTo>
                    <a:cubicBezTo>
                      <a:pt x="205" y="162"/>
                      <a:pt x="228" y="173"/>
                      <a:pt x="238" y="182"/>
                    </a:cubicBezTo>
                    <a:cubicBezTo>
                      <a:pt x="253" y="197"/>
                      <a:pt x="267" y="211"/>
                      <a:pt x="281" y="226"/>
                    </a:cubicBezTo>
                    <a:cubicBezTo>
                      <a:pt x="276" y="217"/>
                      <a:pt x="271" y="208"/>
                      <a:pt x="266" y="199"/>
                    </a:cubicBezTo>
                    <a:cubicBezTo>
                      <a:pt x="263" y="196"/>
                      <a:pt x="261" y="193"/>
                      <a:pt x="258" y="190"/>
                    </a:cubicBezTo>
                    <a:cubicBezTo>
                      <a:pt x="248" y="178"/>
                      <a:pt x="241" y="164"/>
                      <a:pt x="236" y="151"/>
                    </a:cubicBezTo>
                    <a:cubicBezTo>
                      <a:pt x="231" y="144"/>
                      <a:pt x="226" y="137"/>
                      <a:pt x="221" y="130"/>
                    </a:cubicBezTo>
                    <a:cubicBezTo>
                      <a:pt x="216" y="125"/>
                      <a:pt x="211" y="119"/>
                      <a:pt x="206" y="113"/>
                    </a:cubicBezTo>
                    <a:cubicBezTo>
                      <a:pt x="193" y="101"/>
                      <a:pt x="183" y="88"/>
                      <a:pt x="173" y="75"/>
                    </a:cubicBezTo>
                    <a:cubicBezTo>
                      <a:pt x="153" y="70"/>
                      <a:pt x="135" y="60"/>
                      <a:pt x="119" y="54"/>
                    </a:cubicBezTo>
                    <a:cubicBezTo>
                      <a:pt x="95" y="45"/>
                      <a:pt x="76" y="33"/>
                      <a:pt x="53" y="23"/>
                    </a:cubicBezTo>
                    <a:cubicBezTo>
                      <a:pt x="35" y="15"/>
                      <a:pt x="18" y="7"/>
                      <a:pt x="0" y="0"/>
                    </a:cubicBezTo>
                  </a:path>
                </a:pathLst>
              </a:custGeom>
              <a:solidFill>
                <a:srgbClr val="6D64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474" name="Freeform 6130">
                <a:extLst>
                  <a:ext uri="{FF2B5EF4-FFF2-40B4-BE49-F238E27FC236}">
                    <a16:creationId xmlns:a16="http://schemas.microsoft.com/office/drawing/2014/main" id="{FE0DF24C-30FE-4D7F-AE77-3A7697DB40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69" y="3264"/>
                <a:ext cx="39" cy="25"/>
              </a:xfrm>
              <a:custGeom>
                <a:avLst/>
                <a:gdLst>
                  <a:gd name="T0" fmla="*/ 0 w 37"/>
                  <a:gd name="T1" fmla="*/ 0 h 24"/>
                  <a:gd name="T2" fmla="*/ 25 w 37"/>
                  <a:gd name="T3" fmla="*/ 22 h 24"/>
                  <a:gd name="T4" fmla="*/ 45 w 37"/>
                  <a:gd name="T5" fmla="*/ 28 h 24"/>
                  <a:gd name="T6" fmla="*/ 22 w 37"/>
                  <a:gd name="T7" fmla="*/ 7 h 24"/>
                  <a:gd name="T8" fmla="*/ 0 w 37"/>
                  <a:gd name="T9" fmla="*/ 0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7" h="24">
                    <a:moveTo>
                      <a:pt x="0" y="0"/>
                    </a:moveTo>
                    <a:cubicBezTo>
                      <a:pt x="7" y="6"/>
                      <a:pt x="14" y="12"/>
                      <a:pt x="21" y="18"/>
                    </a:cubicBezTo>
                    <a:cubicBezTo>
                      <a:pt x="27" y="20"/>
                      <a:pt x="32" y="22"/>
                      <a:pt x="37" y="24"/>
                    </a:cubicBezTo>
                    <a:cubicBezTo>
                      <a:pt x="33" y="18"/>
                      <a:pt x="27" y="12"/>
                      <a:pt x="18" y="7"/>
                    </a:cubicBezTo>
                    <a:cubicBezTo>
                      <a:pt x="13" y="5"/>
                      <a:pt x="7" y="3"/>
                      <a:pt x="0" y="0"/>
                    </a:cubicBezTo>
                  </a:path>
                </a:pathLst>
              </a:custGeom>
              <a:solidFill>
                <a:srgbClr val="6D64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475" name="Freeform 6131">
                <a:extLst>
                  <a:ext uri="{FF2B5EF4-FFF2-40B4-BE49-F238E27FC236}">
                    <a16:creationId xmlns:a16="http://schemas.microsoft.com/office/drawing/2014/main" id="{D3457439-AED4-4321-9606-F65D620245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12" y="3301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6D64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476" name="Freeform 6132">
                <a:extLst>
                  <a:ext uri="{FF2B5EF4-FFF2-40B4-BE49-F238E27FC236}">
                    <a16:creationId xmlns:a16="http://schemas.microsoft.com/office/drawing/2014/main" id="{C4AB48C9-7E20-4053-A224-8E1CAE6125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7" y="3305"/>
                <a:ext cx="35" cy="34"/>
              </a:xfrm>
              <a:custGeom>
                <a:avLst/>
                <a:gdLst>
                  <a:gd name="T0" fmla="*/ 0 w 33"/>
                  <a:gd name="T1" fmla="*/ 0 h 32"/>
                  <a:gd name="T2" fmla="*/ 5 w 33"/>
                  <a:gd name="T3" fmla="*/ 16 h 32"/>
                  <a:gd name="T4" fmla="*/ 39 w 33"/>
                  <a:gd name="T5" fmla="*/ 39 h 32"/>
                  <a:gd name="T6" fmla="*/ 41 w 33"/>
                  <a:gd name="T7" fmla="*/ 40 h 32"/>
                  <a:gd name="T8" fmla="*/ 18 w 33"/>
                  <a:gd name="T9" fmla="*/ 4 h 32"/>
                  <a:gd name="T10" fmla="*/ 0 w 33"/>
                  <a:gd name="T11" fmla="*/ 0 h 3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3" h="32">
                    <a:moveTo>
                      <a:pt x="0" y="0"/>
                    </a:moveTo>
                    <a:cubicBezTo>
                      <a:pt x="2" y="4"/>
                      <a:pt x="4" y="8"/>
                      <a:pt x="5" y="12"/>
                    </a:cubicBezTo>
                    <a:cubicBezTo>
                      <a:pt x="13" y="19"/>
                      <a:pt x="22" y="25"/>
                      <a:pt x="31" y="31"/>
                    </a:cubicBezTo>
                    <a:cubicBezTo>
                      <a:pt x="32" y="31"/>
                      <a:pt x="33" y="31"/>
                      <a:pt x="33" y="32"/>
                    </a:cubicBezTo>
                    <a:cubicBezTo>
                      <a:pt x="31" y="22"/>
                      <a:pt x="25" y="12"/>
                      <a:pt x="14" y="4"/>
                    </a:cubicBezTo>
                    <a:cubicBezTo>
                      <a:pt x="10" y="3"/>
                      <a:pt x="5" y="1"/>
                      <a:pt x="0" y="0"/>
                    </a:cubicBezTo>
                  </a:path>
                </a:pathLst>
              </a:custGeom>
              <a:solidFill>
                <a:srgbClr val="6D64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477" name="Freeform 6133">
                <a:extLst>
                  <a:ext uri="{FF2B5EF4-FFF2-40B4-BE49-F238E27FC236}">
                    <a16:creationId xmlns:a16="http://schemas.microsoft.com/office/drawing/2014/main" id="{8C3F9AED-FB12-4E0E-B7C4-4D269DB5EE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6" y="3198"/>
                <a:ext cx="9" cy="4"/>
              </a:xfrm>
              <a:custGeom>
                <a:avLst/>
                <a:gdLst>
                  <a:gd name="T0" fmla="*/ 0 w 8"/>
                  <a:gd name="T1" fmla="*/ 0 h 4"/>
                  <a:gd name="T2" fmla="*/ 2 w 8"/>
                  <a:gd name="T3" fmla="*/ 2 h 4"/>
                  <a:gd name="T4" fmla="*/ 12 w 8"/>
                  <a:gd name="T5" fmla="*/ 4 h 4"/>
                  <a:gd name="T6" fmla="*/ 0 w 8"/>
                  <a:gd name="T7" fmla="*/ 0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" h="4">
                    <a:moveTo>
                      <a:pt x="0" y="0"/>
                    </a:moveTo>
                    <a:cubicBezTo>
                      <a:pt x="1" y="1"/>
                      <a:pt x="2" y="2"/>
                      <a:pt x="2" y="2"/>
                    </a:cubicBezTo>
                    <a:cubicBezTo>
                      <a:pt x="6" y="4"/>
                      <a:pt x="8" y="4"/>
                      <a:pt x="8" y="4"/>
                    </a:cubicBezTo>
                    <a:cubicBezTo>
                      <a:pt x="5" y="3"/>
                      <a:pt x="3" y="2"/>
                      <a:pt x="0" y="0"/>
                    </a:cubicBezTo>
                  </a:path>
                </a:pathLst>
              </a:custGeom>
              <a:solidFill>
                <a:srgbClr val="A19A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478" name="Freeform 6134">
                <a:extLst>
                  <a:ext uri="{FF2B5EF4-FFF2-40B4-BE49-F238E27FC236}">
                    <a16:creationId xmlns:a16="http://schemas.microsoft.com/office/drawing/2014/main" id="{DCBF29EA-E1E9-48FE-AAB9-C645089C97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7" y="3223"/>
                <a:ext cx="20" cy="10"/>
              </a:xfrm>
              <a:custGeom>
                <a:avLst/>
                <a:gdLst>
                  <a:gd name="T0" fmla="*/ 0 w 19"/>
                  <a:gd name="T1" fmla="*/ 0 h 9"/>
                  <a:gd name="T2" fmla="*/ 3 w 19"/>
                  <a:gd name="T3" fmla="*/ 4 h 9"/>
                  <a:gd name="T4" fmla="*/ 23 w 19"/>
                  <a:gd name="T5" fmla="*/ 13 h 9"/>
                  <a:gd name="T6" fmla="*/ 0 w 19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9" h="9">
                    <a:moveTo>
                      <a:pt x="0" y="0"/>
                    </a:moveTo>
                    <a:cubicBezTo>
                      <a:pt x="1" y="1"/>
                      <a:pt x="2" y="2"/>
                      <a:pt x="3" y="4"/>
                    </a:cubicBezTo>
                    <a:cubicBezTo>
                      <a:pt x="13" y="7"/>
                      <a:pt x="19" y="9"/>
                      <a:pt x="19" y="9"/>
                    </a:cubicBezTo>
                    <a:cubicBezTo>
                      <a:pt x="13" y="6"/>
                      <a:pt x="7" y="3"/>
                      <a:pt x="0" y="0"/>
                    </a:cubicBezTo>
                  </a:path>
                </a:pathLst>
              </a:custGeom>
              <a:solidFill>
                <a:srgbClr val="A19A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479" name="Freeform 6135">
                <a:extLst>
                  <a:ext uri="{FF2B5EF4-FFF2-40B4-BE49-F238E27FC236}">
                    <a16:creationId xmlns:a16="http://schemas.microsoft.com/office/drawing/2014/main" id="{34D58E9E-E1FC-4924-AD28-D9F3BADD54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59" y="3252"/>
                <a:ext cx="47" cy="26"/>
              </a:xfrm>
              <a:custGeom>
                <a:avLst/>
                <a:gdLst>
                  <a:gd name="T0" fmla="*/ 0 w 45"/>
                  <a:gd name="T1" fmla="*/ 0 h 26"/>
                  <a:gd name="T2" fmla="*/ 4 w 45"/>
                  <a:gd name="T3" fmla="*/ 7 h 26"/>
                  <a:gd name="T4" fmla="*/ 10 w 45"/>
                  <a:gd name="T5" fmla="*/ 12 h 26"/>
                  <a:gd name="T6" fmla="*/ 32 w 45"/>
                  <a:gd name="T7" fmla="*/ 19 h 26"/>
                  <a:gd name="T8" fmla="*/ 29 w 45"/>
                  <a:gd name="T9" fmla="*/ 17 h 26"/>
                  <a:gd name="T10" fmla="*/ 33 w 45"/>
                  <a:gd name="T11" fmla="*/ 18 h 26"/>
                  <a:gd name="T12" fmla="*/ 40 w 45"/>
                  <a:gd name="T13" fmla="*/ 21 h 26"/>
                  <a:gd name="T14" fmla="*/ 53 w 45"/>
                  <a:gd name="T15" fmla="*/ 26 h 26"/>
                  <a:gd name="T16" fmla="*/ 0 w 45"/>
                  <a:gd name="T17" fmla="*/ 0 h 2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5" h="26">
                    <a:moveTo>
                      <a:pt x="0" y="0"/>
                    </a:moveTo>
                    <a:cubicBezTo>
                      <a:pt x="1" y="3"/>
                      <a:pt x="3" y="5"/>
                      <a:pt x="4" y="7"/>
                    </a:cubicBezTo>
                    <a:cubicBezTo>
                      <a:pt x="6" y="9"/>
                      <a:pt x="8" y="11"/>
                      <a:pt x="10" y="12"/>
                    </a:cubicBezTo>
                    <a:cubicBezTo>
                      <a:pt x="17" y="15"/>
                      <a:pt x="23" y="17"/>
                      <a:pt x="28" y="19"/>
                    </a:cubicBezTo>
                    <a:cubicBezTo>
                      <a:pt x="27" y="18"/>
                      <a:pt x="26" y="18"/>
                      <a:pt x="25" y="17"/>
                    </a:cubicBezTo>
                    <a:cubicBezTo>
                      <a:pt x="29" y="18"/>
                      <a:pt x="29" y="18"/>
                      <a:pt x="29" y="18"/>
                    </a:cubicBezTo>
                    <a:cubicBezTo>
                      <a:pt x="30" y="19"/>
                      <a:pt x="32" y="20"/>
                      <a:pt x="33" y="21"/>
                    </a:cubicBezTo>
                    <a:cubicBezTo>
                      <a:pt x="41" y="24"/>
                      <a:pt x="45" y="26"/>
                      <a:pt x="45" y="26"/>
                    </a:cubicBezTo>
                    <a:cubicBezTo>
                      <a:pt x="34" y="19"/>
                      <a:pt x="22" y="10"/>
                      <a:pt x="0" y="0"/>
                    </a:cubicBezTo>
                  </a:path>
                </a:pathLst>
              </a:custGeom>
              <a:solidFill>
                <a:srgbClr val="A19A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480" name="Freeform 6136">
                <a:extLst>
                  <a:ext uri="{FF2B5EF4-FFF2-40B4-BE49-F238E27FC236}">
                    <a16:creationId xmlns:a16="http://schemas.microsoft.com/office/drawing/2014/main" id="{76B283AE-E58A-4E1B-B1FB-9640CF890AC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891" y="3283"/>
                <a:ext cx="65" cy="32"/>
              </a:xfrm>
              <a:custGeom>
                <a:avLst/>
                <a:gdLst>
                  <a:gd name="T0" fmla="*/ 29 w 63"/>
                  <a:gd name="T1" fmla="*/ 10 h 31"/>
                  <a:gd name="T2" fmla="*/ 39 w 63"/>
                  <a:gd name="T3" fmla="*/ 26 h 31"/>
                  <a:gd name="T4" fmla="*/ 57 w 63"/>
                  <a:gd name="T5" fmla="*/ 30 h 31"/>
                  <a:gd name="T6" fmla="*/ 47 w 63"/>
                  <a:gd name="T7" fmla="*/ 26 h 31"/>
                  <a:gd name="T8" fmla="*/ 48 w 63"/>
                  <a:gd name="T9" fmla="*/ 25 h 31"/>
                  <a:gd name="T10" fmla="*/ 58 w 63"/>
                  <a:gd name="T11" fmla="*/ 30 h 31"/>
                  <a:gd name="T12" fmla="*/ 71 w 63"/>
                  <a:gd name="T13" fmla="*/ 35 h 31"/>
                  <a:gd name="T14" fmla="*/ 29 w 63"/>
                  <a:gd name="T15" fmla="*/ 10 h 31"/>
                  <a:gd name="T16" fmla="*/ 0 w 63"/>
                  <a:gd name="T17" fmla="*/ 0 h 31"/>
                  <a:gd name="T18" fmla="*/ 14 w 63"/>
                  <a:gd name="T19" fmla="*/ 12 h 31"/>
                  <a:gd name="T20" fmla="*/ 24 w 63"/>
                  <a:gd name="T21" fmla="*/ 22 h 31"/>
                  <a:gd name="T22" fmla="*/ 25 w 63"/>
                  <a:gd name="T23" fmla="*/ 22 h 31"/>
                  <a:gd name="T24" fmla="*/ 20 w 63"/>
                  <a:gd name="T25" fmla="*/ 6 h 31"/>
                  <a:gd name="T26" fmla="*/ 0 w 63"/>
                  <a:gd name="T27" fmla="*/ 0 h 3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63" h="31">
                    <a:moveTo>
                      <a:pt x="25" y="10"/>
                    </a:moveTo>
                    <a:cubicBezTo>
                      <a:pt x="29" y="14"/>
                      <a:pt x="32" y="18"/>
                      <a:pt x="35" y="22"/>
                    </a:cubicBezTo>
                    <a:cubicBezTo>
                      <a:pt x="40" y="23"/>
                      <a:pt x="45" y="25"/>
                      <a:pt x="49" y="26"/>
                    </a:cubicBezTo>
                    <a:cubicBezTo>
                      <a:pt x="47" y="25"/>
                      <a:pt x="45" y="24"/>
                      <a:pt x="43" y="22"/>
                    </a:cubicBezTo>
                    <a:cubicBezTo>
                      <a:pt x="44" y="21"/>
                      <a:pt x="44" y="21"/>
                      <a:pt x="44" y="21"/>
                    </a:cubicBezTo>
                    <a:cubicBezTo>
                      <a:pt x="46" y="23"/>
                      <a:pt x="48" y="25"/>
                      <a:pt x="50" y="26"/>
                    </a:cubicBezTo>
                    <a:cubicBezTo>
                      <a:pt x="58" y="29"/>
                      <a:pt x="63" y="31"/>
                      <a:pt x="63" y="31"/>
                    </a:cubicBezTo>
                    <a:cubicBezTo>
                      <a:pt x="48" y="22"/>
                      <a:pt x="37" y="15"/>
                      <a:pt x="25" y="10"/>
                    </a:cubicBezTo>
                    <a:moveTo>
                      <a:pt x="0" y="0"/>
                    </a:moveTo>
                    <a:cubicBezTo>
                      <a:pt x="5" y="4"/>
                      <a:pt x="9" y="8"/>
                      <a:pt x="14" y="12"/>
                    </a:cubicBezTo>
                    <a:cubicBezTo>
                      <a:pt x="16" y="14"/>
                      <a:pt x="18" y="16"/>
                      <a:pt x="20" y="18"/>
                    </a:cubicBezTo>
                    <a:cubicBezTo>
                      <a:pt x="20" y="18"/>
                      <a:pt x="20" y="18"/>
                      <a:pt x="21" y="18"/>
                    </a:cubicBezTo>
                    <a:cubicBezTo>
                      <a:pt x="20" y="14"/>
                      <a:pt x="19" y="10"/>
                      <a:pt x="16" y="6"/>
                    </a:cubicBezTo>
                    <a:cubicBezTo>
                      <a:pt x="11" y="4"/>
                      <a:pt x="6" y="2"/>
                      <a:pt x="0" y="0"/>
                    </a:cubicBezTo>
                  </a:path>
                </a:pathLst>
              </a:custGeom>
              <a:solidFill>
                <a:srgbClr val="A19A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481" name="Freeform 6137">
                <a:extLst>
                  <a:ext uri="{FF2B5EF4-FFF2-40B4-BE49-F238E27FC236}">
                    <a16:creationId xmlns:a16="http://schemas.microsoft.com/office/drawing/2014/main" id="{F946BF0E-6C1F-45E4-8A3C-D84AC52155D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59" y="3338"/>
                <a:ext cx="41" cy="23"/>
              </a:xfrm>
              <a:custGeom>
                <a:avLst/>
                <a:gdLst>
                  <a:gd name="T0" fmla="*/ 14 w 39"/>
                  <a:gd name="T1" fmla="*/ 3 h 23"/>
                  <a:gd name="T2" fmla="*/ 17 w 39"/>
                  <a:gd name="T3" fmla="*/ 9 h 23"/>
                  <a:gd name="T4" fmla="*/ 39 w 39"/>
                  <a:gd name="T5" fmla="*/ 21 h 23"/>
                  <a:gd name="T6" fmla="*/ 47 w 39"/>
                  <a:gd name="T7" fmla="*/ 23 h 23"/>
                  <a:gd name="T8" fmla="*/ 43 w 39"/>
                  <a:gd name="T9" fmla="*/ 14 h 23"/>
                  <a:gd name="T10" fmla="*/ 14 w 39"/>
                  <a:gd name="T11" fmla="*/ 3 h 23"/>
                  <a:gd name="T12" fmla="*/ 0 w 39"/>
                  <a:gd name="T13" fmla="*/ 0 h 23"/>
                  <a:gd name="T14" fmla="*/ 3 w 39"/>
                  <a:gd name="T15" fmla="*/ 2 h 23"/>
                  <a:gd name="T16" fmla="*/ 2 w 39"/>
                  <a:gd name="T17" fmla="*/ 1 h 23"/>
                  <a:gd name="T18" fmla="*/ 0 w 39"/>
                  <a:gd name="T19" fmla="*/ 0 h 23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39" h="23">
                    <a:moveTo>
                      <a:pt x="10" y="3"/>
                    </a:moveTo>
                    <a:cubicBezTo>
                      <a:pt x="11" y="5"/>
                      <a:pt x="12" y="7"/>
                      <a:pt x="13" y="9"/>
                    </a:cubicBezTo>
                    <a:cubicBezTo>
                      <a:pt x="19" y="13"/>
                      <a:pt x="25" y="17"/>
                      <a:pt x="31" y="21"/>
                    </a:cubicBezTo>
                    <a:cubicBezTo>
                      <a:pt x="34" y="22"/>
                      <a:pt x="36" y="22"/>
                      <a:pt x="39" y="23"/>
                    </a:cubicBezTo>
                    <a:cubicBezTo>
                      <a:pt x="37" y="20"/>
                      <a:pt x="36" y="17"/>
                      <a:pt x="35" y="14"/>
                    </a:cubicBezTo>
                    <a:cubicBezTo>
                      <a:pt x="27" y="10"/>
                      <a:pt x="19" y="6"/>
                      <a:pt x="10" y="3"/>
                    </a:cubicBezTo>
                    <a:moveTo>
                      <a:pt x="0" y="0"/>
                    </a:moveTo>
                    <a:cubicBezTo>
                      <a:pt x="1" y="1"/>
                      <a:pt x="2" y="1"/>
                      <a:pt x="3" y="2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0"/>
                      <a:pt x="1" y="0"/>
                      <a:pt x="0" y="0"/>
                    </a:cubicBezTo>
                  </a:path>
                </a:pathLst>
              </a:custGeom>
              <a:solidFill>
                <a:srgbClr val="A19A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482" name="Freeform 6138">
                <a:extLst>
                  <a:ext uri="{FF2B5EF4-FFF2-40B4-BE49-F238E27FC236}">
                    <a16:creationId xmlns:a16="http://schemas.microsoft.com/office/drawing/2014/main" id="{70224C21-3E99-4ED3-8ECA-A998BA950E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45" y="3233"/>
                <a:ext cx="11" cy="15"/>
              </a:xfrm>
              <a:custGeom>
                <a:avLst/>
                <a:gdLst>
                  <a:gd name="T0" fmla="*/ 0 w 10"/>
                  <a:gd name="T1" fmla="*/ 0 h 15"/>
                  <a:gd name="T2" fmla="*/ 14 w 10"/>
                  <a:gd name="T3" fmla="*/ 15 h 15"/>
                  <a:gd name="T4" fmla="*/ 13 w 10"/>
                  <a:gd name="T5" fmla="*/ 14 h 15"/>
                  <a:gd name="T6" fmla="*/ 0 w 10"/>
                  <a:gd name="T7" fmla="*/ 0 h 1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" h="15">
                    <a:moveTo>
                      <a:pt x="0" y="0"/>
                    </a:moveTo>
                    <a:cubicBezTo>
                      <a:pt x="3" y="5"/>
                      <a:pt x="7" y="10"/>
                      <a:pt x="10" y="15"/>
                    </a:cubicBezTo>
                    <a:cubicBezTo>
                      <a:pt x="10" y="15"/>
                      <a:pt x="10" y="14"/>
                      <a:pt x="9" y="14"/>
                    </a:cubicBezTo>
                    <a:cubicBezTo>
                      <a:pt x="7" y="8"/>
                      <a:pt x="4" y="4"/>
                      <a:pt x="0" y="0"/>
                    </a:cubicBezTo>
                  </a:path>
                </a:pathLst>
              </a:custGeom>
              <a:solidFill>
                <a:srgbClr val="867E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483" name="Freeform 6139">
                <a:extLst>
                  <a:ext uri="{FF2B5EF4-FFF2-40B4-BE49-F238E27FC236}">
                    <a16:creationId xmlns:a16="http://schemas.microsoft.com/office/drawing/2014/main" id="{119AF5E2-053B-4EB8-84B3-5318F27D93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88" y="3271"/>
                <a:ext cx="29" cy="22"/>
              </a:xfrm>
              <a:custGeom>
                <a:avLst/>
                <a:gdLst>
                  <a:gd name="T0" fmla="*/ 0 w 28"/>
                  <a:gd name="T1" fmla="*/ 0 h 21"/>
                  <a:gd name="T2" fmla="*/ 23 w 28"/>
                  <a:gd name="T3" fmla="*/ 21 h 21"/>
                  <a:gd name="T4" fmla="*/ 32 w 28"/>
                  <a:gd name="T5" fmla="*/ 25 h 21"/>
                  <a:gd name="T6" fmla="*/ 31 w 28"/>
                  <a:gd name="T7" fmla="*/ 23 h 21"/>
                  <a:gd name="T8" fmla="*/ 5 w 28"/>
                  <a:gd name="T9" fmla="*/ 2 h 21"/>
                  <a:gd name="T10" fmla="*/ 0 w 28"/>
                  <a:gd name="T11" fmla="*/ 0 h 2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8" h="21">
                    <a:moveTo>
                      <a:pt x="0" y="0"/>
                    </a:moveTo>
                    <a:cubicBezTo>
                      <a:pt x="9" y="5"/>
                      <a:pt x="15" y="11"/>
                      <a:pt x="19" y="17"/>
                    </a:cubicBezTo>
                    <a:cubicBezTo>
                      <a:pt x="22" y="18"/>
                      <a:pt x="25" y="19"/>
                      <a:pt x="28" y="21"/>
                    </a:cubicBezTo>
                    <a:cubicBezTo>
                      <a:pt x="28" y="20"/>
                      <a:pt x="27" y="20"/>
                      <a:pt x="27" y="19"/>
                    </a:cubicBezTo>
                    <a:cubicBezTo>
                      <a:pt x="21" y="13"/>
                      <a:pt x="12" y="8"/>
                      <a:pt x="5" y="2"/>
                    </a:cubicBezTo>
                    <a:cubicBezTo>
                      <a:pt x="3" y="1"/>
                      <a:pt x="1" y="0"/>
                      <a:pt x="0" y="0"/>
                    </a:cubicBezTo>
                  </a:path>
                </a:pathLst>
              </a:custGeom>
              <a:solidFill>
                <a:srgbClr val="867E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484" name="Freeform 6140">
                <a:extLst>
                  <a:ext uri="{FF2B5EF4-FFF2-40B4-BE49-F238E27FC236}">
                    <a16:creationId xmlns:a16="http://schemas.microsoft.com/office/drawing/2014/main" id="{DE688F57-3E8A-46DE-9568-35BCE1CB9E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13" y="3301"/>
                <a:ext cx="19" cy="17"/>
              </a:xfrm>
              <a:custGeom>
                <a:avLst/>
                <a:gdLst>
                  <a:gd name="T0" fmla="*/ 0 w 19"/>
                  <a:gd name="T1" fmla="*/ 0 h 16"/>
                  <a:gd name="T2" fmla="*/ 0 w 19"/>
                  <a:gd name="T3" fmla="*/ 1 h 16"/>
                  <a:gd name="T4" fmla="*/ 19 w 19"/>
                  <a:gd name="T5" fmla="*/ 20 h 16"/>
                  <a:gd name="T6" fmla="*/ 14 w 19"/>
                  <a:gd name="T7" fmla="*/ 4 h 16"/>
                  <a:gd name="T8" fmla="*/ 0 w 19"/>
                  <a:gd name="T9" fmla="*/ 0 h 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9" h="16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6" y="6"/>
                      <a:pt x="12" y="11"/>
                      <a:pt x="19" y="16"/>
                    </a:cubicBezTo>
                    <a:cubicBezTo>
                      <a:pt x="18" y="12"/>
                      <a:pt x="16" y="8"/>
                      <a:pt x="14" y="4"/>
                    </a:cubicBezTo>
                    <a:cubicBezTo>
                      <a:pt x="9" y="3"/>
                      <a:pt x="5" y="1"/>
                      <a:pt x="0" y="0"/>
                    </a:cubicBezTo>
                  </a:path>
                </a:pathLst>
              </a:custGeom>
              <a:solidFill>
                <a:srgbClr val="867E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485" name="Freeform 6141">
                <a:extLst>
                  <a:ext uri="{FF2B5EF4-FFF2-40B4-BE49-F238E27FC236}">
                    <a16:creationId xmlns:a16="http://schemas.microsoft.com/office/drawing/2014/main" id="{7CB926CD-B871-4CFE-9A9E-06331BA581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85" y="3269"/>
                <a:ext cx="8" cy="4"/>
              </a:xfrm>
              <a:custGeom>
                <a:avLst/>
                <a:gdLst>
                  <a:gd name="T0" fmla="*/ 0 w 8"/>
                  <a:gd name="T1" fmla="*/ 0 h 4"/>
                  <a:gd name="T2" fmla="*/ 3 w 8"/>
                  <a:gd name="T3" fmla="*/ 2 h 4"/>
                  <a:gd name="T4" fmla="*/ 8 w 8"/>
                  <a:gd name="T5" fmla="*/ 4 h 4"/>
                  <a:gd name="T6" fmla="*/ 4 w 8"/>
                  <a:gd name="T7" fmla="*/ 1 h 4"/>
                  <a:gd name="T8" fmla="*/ 0 w 8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" h="4">
                    <a:moveTo>
                      <a:pt x="0" y="0"/>
                    </a:moveTo>
                    <a:cubicBezTo>
                      <a:pt x="1" y="1"/>
                      <a:pt x="2" y="1"/>
                      <a:pt x="3" y="2"/>
                    </a:cubicBezTo>
                    <a:cubicBezTo>
                      <a:pt x="4" y="2"/>
                      <a:pt x="6" y="3"/>
                      <a:pt x="8" y="4"/>
                    </a:cubicBezTo>
                    <a:cubicBezTo>
                      <a:pt x="7" y="3"/>
                      <a:pt x="5" y="2"/>
                      <a:pt x="4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B3AC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486" name="Freeform 6142">
                <a:extLst>
                  <a:ext uri="{FF2B5EF4-FFF2-40B4-BE49-F238E27FC236}">
                    <a16:creationId xmlns:a16="http://schemas.microsoft.com/office/drawing/2014/main" id="{7F89B5D0-77C0-4AF5-8FF9-4A73DBD3B7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08" y="3289"/>
                <a:ext cx="19" cy="16"/>
              </a:xfrm>
              <a:custGeom>
                <a:avLst/>
                <a:gdLst>
                  <a:gd name="T0" fmla="*/ 0 w 19"/>
                  <a:gd name="T1" fmla="*/ 0 h 16"/>
                  <a:gd name="T2" fmla="*/ 5 w 19"/>
                  <a:gd name="T3" fmla="*/ 12 h 16"/>
                  <a:gd name="T4" fmla="*/ 19 w 19"/>
                  <a:gd name="T5" fmla="*/ 16 h 16"/>
                  <a:gd name="T6" fmla="*/ 9 w 19"/>
                  <a:gd name="T7" fmla="*/ 4 h 16"/>
                  <a:gd name="T8" fmla="*/ 0 w 19"/>
                  <a:gd name="T9" fmla="*/ 0 h 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9" h="16">
                    <a:moveTo>
                      <a:pt x="0" y="0"/>
                    </a:moveTo>
                    <a:cubicBezTo>
                      <a:pt x="3" y="4"/>
                      <a:pt x="4" y="8"/>
                      <a:pt x="5" y="12"/>
                    </a:cubicBezTo>
                    <a:cubicBezTo>
                      <a:pt x="10" y="13"/>
                      <a:pt x="14" y="15"/>
                      <a:pt x="19" y="16"/>
                    </a:cubicBezTo>
                    <a:cubicBezTo>
                      <a:pt x="16" y="12"/>
                      <a:pt x="13" y="8"/>
                      <a:pt x="9" y="4"/>
                    </a:cubicBezTo>
                    <a:cubicBezTo>
                      <a:pt x="6" y="2"/>
                      <a:pt x="3" y="1"/>
                      <a:pt x="0" y="0"/>
                    </a:cubicBezTo>
                  </a:path>
                </a:pathLst>
              </a:custGeom>
              <a:solidFill>
                <a:srgbClr val="B3AC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487" name="Freeform 6143">
                <a:extLst>
                  <a:ext uri="{FF2B5EF4-FFF2-40B4-BE49-F238E27FC236}">
                    <a16:creationId xmlns:a16="http://schemas.microsoft.com/office/drawing/2014/main" id="{5EB2509F-5E58-4E61-B1E6-BD68102DD9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42" y="3310"/>
                <a:ext cx="28" cy="31"/>
              </a:xfrm>
              <a:custGeom>
                <a:avLst/>
                <a:gdLst>
                  <a:gd name="T0" fmla="*/ 0 w 27"/>
                  <a:gd name="T1" fmla="*/ 0 h 30"/>
                  <a:gd name="T2" fmla="*/ 23 w 27"/>
                  <a:gd name="T3" fmla="*/ 32 h 30"/>
                  <a:gd name="T4" fmla="*/ 31 w 27"/>
                  <a:gd name="T5" fmla="*/ 34 h 30"/>
                  <a:gd name="T6" fmla="*/ 1 w 27"/>
                  <a:gd name="T7" fmla="*/ 0 h 30"/>
                  <a:gd name="T8" fmla="*/ 0 w 27"/>
                  <a:gd name="T9" fmla="*/ 0 h 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7" h="30">
                    <a:moveTo>
                      <a:pt x="0" y="0"/>
                    </a:moveTo>
                    <a:cubicBezTo>
                      <a:pt x="11" y="8"/>
                      <a:pt x="17" y="18"/>
                      <a:pt x="19" y="28"/>
                    </a:cubicBezTo>
                    <a:cubicBezTo>
                      <a:pt x="22" y="28"/>
                      <a:pt x="24" y="29"/>
                      <a:pt x="27" y="30"/>
                    </a:cubicBezTo>
                    <a:cubicBezTo>
                      <a:pt x="21" y="20"/>
                      <a:pt x="11" y="1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867E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488" name="Freeform 6144">
                <a:extLst>
                  <a:ext uri="{FF2B5EF4-FFF2-40B4-BE49-F238E27FC236}">
                    <a16:creationId xmlns:a16="http://schemas.microsoft.com/office/drawing/2014/main" id="{26375474-8A2D-48F5-A454-5E5EA01776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36" y="3304"/>
                <a:ext cx="7" cy="6"/>
              </a:xfrm>
              <a:custGeom>
                <a:avLst/>
                <a:gdLst>
                  <a:gd name="T0" fmla="*/ 1 w 7"/>
                  <a:gd name="T1" fmla="*/ 0 h 5"/>
                  <a:gd name="T2" fmla="*/ 0 w 7"/>
                  <a:gd name="T3" fmla="*/ 1 h 5"/>
                  <a:gd name="T4" fmla="*/ 6 w 7"/>
                  <a:gd name="T5" fmla="*/ 10 h 5"/>
                  <a:gd name="T6" fmla="*/ 7 w 7"/>
                  <a:gd name="T7" fmla="*/ 10 h 5"/>
                  <a:gd name="T8" fmla="*/ 1 w 7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" h="5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3"/>
                      <a:pt x="4" y="4"/>
                      <a:pt x="6" y="5"/>
                    </a:cubicBezTo>
                    <a:cubicBezTo>
                      <a:pt x="6" y="5"/>
                      <a:pt x="6" y="5"/>
                      <a:pt x="7" y="5"/>
                    </a:cubicBezTo>
                    <a:cubicBezTo>
                      <a:pt x="5" y="4"/>
                      <a:pt x="3" y="2"/>
                      <a:pt x="1" y="0"/>
                    </a:cubicBezTo>
                  </a:path>
                </a:pathLst>
              </a:custGeom>
              <a:solidFill>
                <a:srgbClr val="B3AC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489" name="Freeform 6145">
                <a:extLst>
                  <a:ext uri="{FF2B5EF4-FFF2-40B4-BE49-F238E27FC236}">
                    <a16:creationId xmlns:a16="http://schemas.microsoft.com/office/drawing/2014/main" id="{15C3FCA1-20D9-405E-96DA-23C39F69E6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62" y="3339"/>
                <a:ext cx="11" cy="8"/>
              </a:xfrm>
              <a:custGeom>
                <a:avLst/>
                <a:gdLst>
                  <a:gd name="T0" fmla="*/ 0 w 11"/>
                  <a:gd name="T1" fmla="*/ 0 h 8"/>
                  <a:gd name="T2" fmla="*/ 1 w 11"/>
                  <a:gd name="T3" fmla="*/ 1 h 8"/>
                  <a:gd name="T4" fmla="*/ 11 w 11"/>
                  <a:gd name="T5" fmla="*/ 8 h 8"/>
                  <a:gd name="T6" fmla="*/ 8 w 11"/>
                  <a:gd name="T7" fmla="*/ 2 h 8"/>
                  <a:gd name="T8" fmla="*/ 0 w 11"/>
                  <a:gd name="T9" fmla="*/ 0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" h="8">
                    <a:moveTo>
                      <a:pt x="0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4" y="3"/>
                      <a:pt x="7" y="5"/>
                      <a:pt x="11" y="8"/>
                    </a:cubicBezTo>
                    <a:cubicBezTo>
                      <a:pt x="10" y="6"/>
                      <a:pt x="9" y="4"/>
                      <a:pt x="8" y="2"/>
                    </a:cubicBezTo>
                    <a:cubicBezTo>
                      <a:pt x="5" y="1"/>
                      <a:pt x="3" y="0"/>
                      <a:pt x="0" y="0"/>
                    </a:cubicBezTo>
                  </a:path>
                </a:pathLst>
              </a:custGeom>
              <a:solidFill>
                <a:srgbClr val="B3AC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490" name="Freeform 6146">
                <a:extLst>
                  <a:ext uri="{FF2B5EF4-FFF2-40B4-BE49-F238E27FC236}">
                    <a16:creationId xmlns:a16="http://schemas.microsoft.com/office/drawing/2014/main" id="{792FCAAB-8B24-4E2B-A3AB-A3FD6337BA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12" y="3458"/>
                <a:ext cx="13" cy="17"/>
              </a:xfrm>
              <a:custGeom>
                <a:avLst/>
                <a:gdLst>
                  <a:gd name="T0" fmla="*/ 0 w 13"/>
                  <a:gd name="T1" fmla="*/ 0 h 16"/>
                  <a:gd name="T2" fmla="*/ 2 w 13"/>
                  <a:gd name="T3" fmla="*/ 7 h 16"/>
                  <a:gd name="T4" fmla="*/ 13 w 13"/>
                  <a:gd name="T5" fmla="*/ 20 h 16"/>
                  <a:gd name="T6" fmla="*/ 10 w 13"/>
                  <a:gd name="T7" fmla="*/ 16 h 16"/>
                  <a:gd name="T8" fmla="*/ 0 w 13"/>
                  <a:gd name="T9" fmla="*/ 0 h 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6">
                    <a:moveTo>
                      <a:pt x="0" y="0"/>
                    </a:moveTo>
                    <a:cubicBezTo>
                      <a:pt x="1" y="2"/>
                      <a:pt x="2" y="4"/>
                      <a:pt x="2" y="7"/>
                    </a:cubicBezTo>
                    <a:cubicBezTo>
                      <a:pt x="6" y="10"/>
                      <a:pt x="9" y="13"/>
                      <a:pt x="13" y="16"/>
                    </a:cubicBezTo>
                    <a:cubicBezTo>
                      <a:pt x="12" y="15"/>
                      <a:pt x="11" y="13"/>
                      <a:pt x="10" y="12"/>
                    </a:cubicBezTo>
                    <a:cubicBezTo>
                      <a:pt x="7" y="8"/>
                      <a:pt x="4" y="4"/>
                      <a:pt x="0" y="0"/>
                    </a:cubicBezTo>
                  </a:path>
                </a:pathLst>
              </a:custGeom>
              <a:solidFill>
                <a:srgbClr val="51484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491" name="Freeform 6147">
                <a:extLst>
                  <a:ext uri="{FF2B5EF4-FFF2-40B4-BE49-F238E27FC236}">
                    <a16:creationId xmlns:a16="http://schemas.microsoft.com/office/drawing/2014/main" id="{BCF8395B-B660-4CAB-9433-F345BBAA6F5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62" y="3089"/>
                <a:ext cx="302" cy="154"/>
              </a:xfrm>
              <a:custGeom>
                <a:avLst/>
                <a:gdLst>
                  <a:gd name="T0" fmla="*/ 153 w 291"/>
                  <a:gd name="T1" fmla="*/ 9 h 149"/>
                  <a:gd name="T2" fmla="*/ 184 w 291"/>
                  <a:gd name="T3" fmla="*/ 34 h 149"/>
                  <a:gd name="T4" fmla="*/ 188 w 291"/>
                  <a:gd name="T5" fmla="*/ 34 h 149"/>
                  <a:gd name="T6" fmla="*/ 153 w 291"/>
                  <a:gd name="T7" fmla="*/ 9 h 149"/>
                  <a:gd name="T8" fmla="*/ 76 w 291"/>
                  <a:gd name="T9" fmla="*/ 0 h 149"/>
                  <a:gd name="T10" fmla="*/ 46 w 291"/>
                  <a:gd name="T11" fmla="*/ 1 h 149"/>
                  <a:gd name="T12" fmla="*/ 9 w 291"/>
                  <a:gd name="T13" fmla="*/ 1 h 149"/>
                  <a:gd name="T14" fmla="*/ 0 w 291"/>
                  <a:gd name="T15" fmla="*/ 1 h 149"/>
                  <a:gd name="T16" fmla="*/ 0 w 291"/>
                  <a:gd name="T17" fmla="*/ 1 h 149"/>
                  <a:gd name="T18" fmla="*/ 137 w 291"/>
                  <a:gd name="T19" fmla="*/ 85 h 149"/>
                  <a:gd name="T20" fmla="*/ 198 w 291"/>
                  <a:gd name="T21" fmla="*/ 110 h 149"/>
                  <a:gd name="T22" fmla="*/ 275 w 291"/>
                  <a:gd name="T23" fmla="*/ 146 h 149"/>
                  <a:gd name="T24" fmla="*/ 337 w 291"/>
                  <a:gd name="T25" fmla="*/ 170 h 149"/>
                  <a:gd name="T26" fmla="*/ 243 w 291"/>
                  <a:gd name="T27" fmla="*/ 37 h 149"/>
                  <a:gd name="T28" fmla="*/ 235 w 291"/>
                  <a:gd name="T29" fmla="*/ 36 h 149"/>
                  <a:gd name="T30" fmla="*/ 228 w 291"/>
                  <a:gd name="T31" fmla="*/ 36 h 149"/>
                  <a:gd name="T32" fmla="*/ 211 w 291"/>
                  <a:gd name="T33" fmla="*/ 69 h 149"/>
                  <a:gd name="T34" fmla="*/ 193 w 291"/>
                  <a:gd name="T35" fmla="*/ 43 h 149"/>
                  <a:gd name="T36" fmla="*/ 194 w 291"/>
                  <a:gd name="T37" fmla="*/ 96 h 149"/>
                  <a:gd name="T38" fmla="*/ 170 w 291"/>
                  <a:gd name="T39" fmla="*/ 62 h 149"/>
                  <a:gd name="T40" fmla="*/ 142 w 291"/>
                  <a:gd name="T41" fmla="*/ 37 h 149"/>
                  <a:gd name="T42" fmla="*/ 103 w 291"/>
                  <a:gd name="T43" fmla="*/ 1 h 149"/>
                  <a:gd name="T44" fmla="*/ 76 w 291"/>
                  <a:gd name="T45" fmla="*/ 0 h 14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291" h="149">
                    <a:moveTo>
                      <a:pt x="132" y="9"/>
                    </a:moveTo>
                    <a:cubicBezTo>
                      <a:pt x="141" y="16"/>
                      <a:pt x="151" y="23"/>
                      <a:pt x="159" y="30"/>
                    </a:cubicBezTo>
                    <a:cubicBezTo>
                      <a:pt x="160" y="30"/>
                      <a:pt x="161" y="30"/>
                      <a:pt x="162" y="30"/>
                    </a:cubicBezTo>
                    <a:cubicBezTo>
                      <a:pt x="159" y="22"/>
                      <a:pt x="153" y="15"/>
                      <a:pt x="132" y="9"/>
                    </a:cubicBezTo>
                    <a:moveTo>
                      <a:pt x="65" y="0"/>
                    </a:moveTo>
                    <a:cubicBezTo>
                      <a:pt x="56" y="0"/>
                      <a:pt x="48" y="0"/>
                      <a:pt x="39" y="1"/>
                    </a:cubicBezTo>
                    <a:cubicBezTo>
                      <a:pt x="30" y="1"/>
                      <a:pt x="20" y="1"/>
                      <a:pt x="9" y="1"/>
                    </a:cubicBezTo>
                    <a:cubicBezTo>
                      <a:pt x="6" y="1"/>
                      <a:pt x="3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49" y="20"/>
                      <a:pt x="88" y="45"/>
                      <a:pt x="118" y="74"/>
                    </a:cubicBezTo>
                    <a:cubicBezTo>
                      <a:pt x="136" y="81"/>
                      <a:pt x="153" y="89"/>
                      <a:pt x="171" y="97"/>
                    </a:cubicBezTo>
                    <a:cubicBezTo>
                      <a:pt x="194" y="107"/>
                      <a:pt x="213" y="119"/>
                      <a:pt x="237" y="128"/>
                    </a:cubicBezTo>
                    <a:cubicBezTo>
                      <a:pt x="253" y="134"/>
                      <a:pt x="271" y="144"/>
                      <a:pt x="291" y="149"/>
                    </a:cubicBezTo>
                    <a:cubicBezTo>
                      <a:pt x="261" y="110"/>
                      <a:pt x="239" y="71"/>
                      <a:pt x="209" y="33"/>
                    </a:cubicBezTo>
                    <a:cubicBezTo>
                      <a:pt x="206" y="32"/>
                      <a:pt x="204" y="32"/>
                      <a:pt x="202" y="32"/>
                    </a:cubicBezTo>
                    <a:cubicBezTo>
                      <a:pt x="200" y="32"/>
                      <a:pt x="199" y="32"/>
                      <a:pt x="197" y="32"/>
                    </a:cubicBezTo>
                    <a:cubicBezTo>
                      <a:pt x="184" y="38"/>
                      <a:pt x="179" y="49"/>
                      <a:pt x="182" y="61"/>
                    </a:cubicBezTo>
                    <a:cubicBezTo>
                      <a:pt x="173" y="53"/>
                      <a:pt x="169" y="46"/>
                      <a:pt x="166" y="39"/>
                    </a:cubicBezTo>
                    <a:cubicBezTo>
                      <a:pt x="152" y="50"/>
                      <a:pt x="172" y="69"/>
                      <a:pt x="167" y="84"/>
                    </a:cubicBezTo>
                    <a:cubicBezTo>
                      <a:pt x="149" y="76"/>
                      <a:pt x="153" y="64"/>
                      <a:pt x="146" y="54"/>
                    </a:cubicBezTo>
                    <a:cubicBezTo>
                      <a:pt x="140" y="47"/>
                      <a:pt x="128" y="40"/>
                      <a:pt x="122" y="33"/>
                    </a:cubicBezTo>
                    <a:cubicBezTo>
                      <a:pt x="115" y="25"/>
                      <a:pt x="104" y="10"/>
                      <a:pt x="89" y="1"/>
                    </a:cubicBezTo>
                    <a:cubicBezTo>
                      <a:pt x="81" y="0"/>
                      <a:pt x="73" y="0"/>
                      <a:pt x="65" y="0"/>
                    </a:cubicBezTo>
                  </a:path>
                </a:pathLst>
              </a:custGeom>
              <a:solidFill>
                <a:srgbClr val="A19A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492" name="Freeform 6148">
                <a:extLst>
                  <a:ext uri="{FF2B5EF4-FFF2-40B4-BE49-F238E27FC236}">
                    <a16:creationId xmlns:a16="http://schemas.microsoft.com/office/drawing/2014/main" id="{5505F3BA-CBA1-4C22-9908-725BAAFF91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5" y="3120"/>
                <a:ext cx="3" cy="2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0 h 2"/>
                  <a:gd name="T4" fmla="*/ 12 w 2"/>
                  <a:gd name="T5" fmla="*/ 2 h 2"/>
                  <a:gd name="T6" fmla="*/ 0 w 2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</a:path>
                </a:pathLst>
              </a:custGeom>
              <a:solidFill>
                <a:srgbClr val="B7B1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493" name="Freeform 6149">
                <a:extLst>
                  <a:ext uri="{FF2B5EF4-FFF2-40B4-BE49-F238E27FC236}">
                    <a16:creationId xmlns:a16="http://schemas.microsoft.com/office/drawing/2014/main" id="{CDF8F487-4959-48EB-BCB4-6D3BECBC9A1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754" y="3090"/>
                <a:ext cx="125" cy="86"/>
              </a:xfrm>
              <a:custGeom>
                <a:avLst/>
                <a:gdLst>
                  <a:gd name="T0" fmla="*/ 138 w 120"/>
                  <a:gd name="T1" fmla="*/ 33 h 83"/>
                  <a:gd name="T2" fmla="*/ 128 w 120"/>
                  <a:gd name="T3" fmla="*/ 35 h 83"/>
                  <a:gd name="T4" fmla="*/ 133 w 120"/>
                  <a:gd name="T5" fmla="*/ 35 h 83"/>
                  <a:gd name="T6" fmla="*/ 141 w 120"/>
                  <a:gd name="T7" fmla="*/ 36 h 83"/>
                  <a:gd name="T8" fmla="*/ 140 w 120"/>
                  <a:gd name="T9" fmla="*/ 35 h 83"/>
                  <a:gd name="T10" fmla="*/ 138 w 120"/>
                  <a:gd name="T11" fmla="*/ 33 h 83"/>
                  <a:gd name="T12" fmla="*/ 0 w 120"/>
                  <a:gd name="T13" fmla="*/ 0 h 83"/>
                  <a:gd name="T14" fmla="*/ 38 w 120"/>
                  <a:gd name="T15" fmla="*/ 36 h 83"/>
                  <a:gd name="T16" fmla="*/ 67 w 120"/>
                  <a:gd name="T17" fmla="*/ 61 h 83"/>
                  <a:gd name="T18" fmla="*/ 92 w 120"/>
                  <a:gd name="T19" fmla="*/ 95 h 83"/>
                  <a:gd name="T20" fmla="*/ 90 w 120"/>
                  <a:gd name="T21" fmla="*/ 42 h 83"/>
                  <a:gd name="T22" fmla="*/ 85 w 120"/>
                  <a:gd name="T23" fmla="*/ 33 h 83"/>
                  <a:gd name="T24" fmla="*/ 82 w 120"/>
                  <a:gd name="T25" fmla="*/ 33 h 83"/>
                  <a:gd name="T26" fmla="*/ 51 w 120"/>
                  <a:gd name="T27" fmla="*/ 8 h 83"/>
                  <a:gd name="T28" fmla="*/ 35 w 120"/>
                  <a:gd name="T29" fmla="*/ 5 h 83"/>
                  <a:gd name="T30" fmla="*/ 0 w 120"/>
                  <a:gd name="T31" fmla="*/ 0 h 83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120" h="83">
                    <a:moveTo>
                      <a:pt x="117" y="29"/>
                    </a:moveTo>
                    <a:cubicBezTo>
                      <a:pt x="114" y="29"/>
                      <a:pt x="111" y="30"/>
                      <a:pt x="108" y="31"/>
                    </a:cubicBezTo>
                    <a:cubicBezTo>
                      <a:pt x="110" y="31"/>
                      <a:pt x="111" y="31"/>
                      <a:pt x="113" y="31"/>
                    </a:cubicBezTo>
                    <a:cubicBezTo>
                      <a:pt x="115" y="31"/>
                      <a:pt x="117" y="31"/>
                      <a:pt x="120" y="32"/>
                    </a:cubicBezTo>
                    <a:cubicBezTo>
                      <a:pt x="119" y="31"/>
                      <a:pt x="119" y="31"/>
                      <a:pt x="119" y="31"/>
                    </a:cubicBezTo>
                    <a:cubicBezTo>
                      <a:pt x="118" y="30"/>
                      <a:pt x="117" y="29"/>
                      <a:pt x="117" y="29"/>
                    </a:cubicBezTo>
                    <a:moveTo>
                      <a:pt x="0" y="0"/>
                    </a:moveTo>
                    <a:cubicBezTo>
                      <a:pt x="15" y="9"/>
                      <a:pt x="26" y="24"/>
                      <a:pt x="33" y="32"/>
                    </a:cubicBezTo>
                    <a:cubicBezTo>
                      <a:pt x="39" y="39"/>
                      <a:pt x="51" y="46"/>
                      <a:pt x="57" y="53"/>
                    </a:cubicBezTo>
                    <a:cubicBezTo>
                      <a:pt x="64" y="63"/>
                      <a:pt x="60" y="75"/>
                      <a:pt x="78" y="83"/>
                    </a:cubicBezTo>
                    <a:cubicBezTo>
                      <a:pt x="83" y="68"/>
                      <a:pt x="63" y="49"/>
                      <a:pt x="77" y="38"/>
                    </a:cubicBezTo>
                    <a:cubicBezTo>
                      <a:pt x="75" y="35"/>
                      <a:pt x="74" y="32"/>
                      <a:pt x="73" y="29"/>
                    </a:cubicBezTo>
                    <a:cubicBezTo>
                      <a:pt x="72" y="29"/>
                      <a:pt x="71" y="29"/>
                      <a:pt x="70" y="29"/>
                    </a:cubicBezTo>
                    <a:cubicBezTo>
                      <a:pt x="62" y="22"/>
                      <a:pt x="52" y="15"/>
                      <a:pt x="43" y="8"/>
                    </a:cubicBezTo>
                    <a:cubicBezTo>
                      <a:pt x="40" y="7"/>
                      <a:pt x="35" y="6"/>
                      <a:pt x="31" y="5"/>
                    </a:cubicBezTo>
                    <a:cubicBezTo>
                      <a:pt x="20" y="2"/>
                      <a:pt x="10" y="1"/>
                      <a:pt x="0" y="0"/>
                    </a:cubicBezTo>
                  </a:path>
                </a:pathLst>
              </a:custGeom>
              <a:solidFill>
                <a:srgbClr val="C4BF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494" name="Freeform 6150">
                <a:extLst>
                  <a:ext uri="{FF2B5EF4-FFF2-40B4-BE49-F238E27FC236}">
                    <a16:creationId xmlns:a16="http://schemas.microsoft.com/office/drawing/2014/main" id="{7526524E-F87E-4FF4-A946-102A8110F8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06" y="3449"/>
                <a:ext cx="8" cy="16"/>
              </a:xfrm>
              <a:custGeom>
                <a:avLst/>
                <a:gdLst>
                  <a:gd name="T0" fmla="*/ 0 w 8"/>
                  <a:gd name="T1" fmla="*/ 0 h 16"/>
                  <a:gd name="T2" fmla="*/ 7 w 8"/>
                  <a:gd name="T3" fmla="*/ 15 h 16"/>
                  <a:gd name="T4" fmla="*/ 8 w 8"/>
                  <a:gd name="T5" fmla="*/ 16 h 16"/>
                  <a:gd name="T6" fmla="*/ 6 w 8"/>
                  <a:gd name="T7" fmla="*/ 9 h 16"/>
                  <a:gd name="T8" fmla="*/ 0 w 8"/>
                  <a:gd name="T9" fmla="*/ 0 h 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" h="16">
                    <a:moveTo>
                      <a:pt x="0" y="0"/>
                    </a:moveTo>
                    <a:cubicBezTo>
                      <a:pt x="3" y="5"/>
                      <a:pt x="5" y="10"/>
                      <a:pt x="7" y="15"/>
                    </a:cubicBezTo>
                    <a:cubicBezTo>
                      <a:pt x="8" y="15"/>
                      <a:pt x="8" y="16"/>
                      <a:pt x="8" y="16"/>
                    </a:cubicBezTo>
                    <a:cubicBezTo>
                      <a:pt x="8" y="13"/>
                      <a:pt x="7" y="11"/>
                      <a:pt x="6" y="9"/>
                    </a:cubicBezTo>
                    <a:cubicBezTo>
                      <a:pt x="4" y="6"/>
                      <a:pt x="2" y="3"/>
                      <a:pt x="0" y="0"/>
                    </a:cubicBezTo>
                  </a:path>
                </a:pathLst>
              </a:custGeom>
              <a:solidFill>
                <a:srgbClr val="8D84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495" name="Freeform 6151">
                <a:extLst>
                  <a:ext uri="{FF2B5EF4-FFF2-40B4-BE49-F238E27FC236}">
                    <a16:creationId xmlns:a16="http://schemas.microsoft.com/office/drawing/2014/main" id="{2AA3C2DA-314E-4078-9B49-BE90F94906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77" y="3322"/>
                <a:ext cx="136" cy="142"/>
              </a:xfrm>
              <a:custGeom>
                <a:avLst/>
                <a:gdLst>
                  <a:gd name="T0" fmla="*/ 21 w 131"/>
                  <a:gd name="T1" fmla="*/ 0 h 137"/>
                  <a:gd name="T2" fmla="*/ 0 w 131"/>
                  <a:gd name="T3" fmla="*/ 4 h 137"/>
                  <a:gd name="T4" fmla="*/ 22 w 131"/>
                  <a:gd name="T5" fmla="*/ 33 h 137"/>
                  <a:gd name="T6" fmla="*/ 44 w 131"/>
                  <a:gd name="T7" fmla="*/ 48 h 137"/>
                  <a:gd name="T8" fmla="*/ 26 w 131"/>
                  <a:gd name="T9" fmla="*/ 42 h 137"/>
                  <a:gd name="T10" fmla="*/ 28 w 131"/>
                  <a:gd name="T11" fmla="*/ 50 h 137"/>
                  <a:gd name="T12" fmla="*/ 73 w 131"/>
                  <a:gd name="T13" fmla="*/ 82 h 137"/>
                  <a:gd name="T14" fmla="*/ 152 w 131"/>
                  <a:gd name="T15" fmla="*/ 158 h 137"/>
                  <a:gd name="T16" fmla="*/ 144 w 131"/>
                  <a:gd name="T17" fmla="*/ 141 h 137"/>
                  <a:gd name="T18" fmla="*/ 111 w 131"/>
                  <a:gd name="T19" fmla="*/ 87 h 137"/>
                  <a:gd name="T20" fmla="*/ 60 w 131"/>
                  <a:gd name="T21" fmla="*/ 35 h 137"/>
                  <a:gd name="T22" fmla="*/ 21 w 131"/>
                  <a:gd name="T23" fmla="*/ 0 h 13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31" h="137">
                    <a:moveTo>
                      <a:pt x="17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9" y="7"/>
                      <a:pt x="14" y="19"/>
                      <a:pt x="18" y="29"/>
                    </a:cubicBezTo>
                    <a:cubicBezTo>
                      <a:pt x="25" y="33"/>
                      <a:pt x="32" y="37"/>
                      <a:pt x="38" y="41"/>
                    </a:cubicBezTo>
                    <a:cubicBezTo>
                      <a:pt x="38" y="41"/>
                      <a:pt x="32" y="40"/>
                      <a:pt x="22" y="38"/>
                    </a:cubicBezTo>
                    <a:cubicBezTo>
                      <a:pt x="22" y="39"/>
                      <a:pt x="23" y="41"/>
                      <a:pt x="24" y="42"/>
                    </a:cubicBezTo>
                    <a:cubicBezTo>
                      <a:pt x="37" y="51"/>
                      <a:pt x="51" y="60"/>
                      <a:pt x="63" y="70"/>
                    </a:cubicBezTo>
                    <a:cubicBezTo>
                      <a:pt x="88" y="89"/>
                      <a:pt x="106" y="115"/>
                      <a:pt x="131" y="137"/>
                    </a:cubicBezTo>
                    <a:cubicBezTo>
                      <a:pt x="129" y="132"/>
                      <a:pt x="127" y="127"/>
                      <a:pt x="124" y="122"/>
                    </a:cubicBezTo>
                    <a:cubicBezTo>
                      <a:pt x="113" y="106"/>
                      <a:pt x="104" y="91"/>
                      <a:pt x="95" y="75"/>
                    </a:cubicBezTo>
                    <a:cubicBezTo>
                      <a:pt x="81" y="60"/>
                      <a:pt x="67" y="46"/>
                      <a:pt x="52" y="31"/>
                    </a:cubicBezTo>
                    <a:cubicBezTo>
                      <a:pt x="42" y="22"/>
                      <a:pt x="19" y="11"/>
                      <a:pt x="17" y="0"/>
                    </a:cubicBezTo>
                  </a:path>
                </a:pathLst>
              </a:custGeom>
              <a:solidFill>
                <a:srgbClr val="A19A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496" name="Freeform 6152">
                <a:extLst>
                  <a:ext uri="{FF2B5EF4-FFF2-40B4-BE49-F238E27FC236}">
                    <a16:creationId xmlns:a16="http://schemas.microsoft.com/office/drawing/2014/main" id="{B2DF3B24-FC89-4065-B2D3-3B39E42207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96" y="3352"/>
                <a:ext cx="20" cy="13"/>
              </a:xfrm>
              <a:custGeom>
                <a:avLst/>
                <a:gdLst>
                  <a:gd name="T0" fmla="*/ 0 w 20"/>
                  <a:gd name="T1" fmla="*/ 0 h 12"/>
                  <a:gd name="T2" fmla="*/ 4 w 20"/>
                  <a:gd name="T3" fmla="*/ 13 h 12"/>
                  <a:gd name="T4" fmla="*/ 20 w 20"/>
                  <a:gd name="T5" fmla="*/ 16 h 12"/>
                  <a:gd name="T6" fmla="*/ 0 w 20"/>
                  <a:gd name="T7" fmla="*/ 0 h 1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0" h="12">
                    <a:moveTo>
                      <a:pt x="0" y="0"/>
                    </a:moveTo>
                    <a:cubicBezTo>
                      <a:pt x="1" y="3"/>
                      <a:pt x="2" y="6"/>
                      <a:pt x="4" y="9"/>
                    </a:cubicBezTo>
                    <a:cubicBezTo>
                      <a:pt x="14" y="11"/>
                      <a:pt x="20" y="12"/>
                      <a:pt x="20" y="12"/>
                    </a:cubicBezTo>
                    <a:cubicBezTo>
                      <a:pt x="14" y="8"/>
                      <a:pt x="7" y="4"/>
                      <a:pt x="0" y="0"/>
                    </a:cubicBezTo>
                  </a:path>
                </a:pathLst>
              </a:custGeom>
              <a:solidFill>
                <a:srgbClr val="C4BF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497" name="Freeform 6153">
                <a:extLst>
                  <a:ext uri="{FF2B5EF4-FFF2-40B4-BE49-F238E27FC236}">
                    <a16:creationId xmlns:a16="http://schemas.microsoft.com/office/drawing/2014/main" id="{DF76E49C-1F1C-4DB8-A65D-D52BA4AFE1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2" y="3055"/>
                <a:ext cx="62" cy="13"/>
              </a:xfrm>
              <a:custGeom>
                <a:avLst/>
                <a:gdLst>
                  <a:gd name="T0" fmla="*/ 24 w 60"/>
                  <a:gd name="T1" fmla="*/ 0 h 12"/>
                  <a:gd name="T2" fmla="*/ 0 w 60"/>
                  <a:gd name="T3" fmla="*/ 1 h 12"/>
                  <a:gd name="T4" fmla="*/ 67 w 60"/>
                  <a:gd name="T5" fmla="*/ 16 h 12"/>
                  <a:gd name="T6" fmla="*/ 68 w 60"/>
                  <a:gd name="T7" fmla="*/ 16 h 12"/>
                  <a:gd name="T8" fmla="*/ 24 w 60"/>
                  <a:gd name="T9" fmla="*/ 0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0" h="12">
                    <a:moveTo>
                      <a:pt x="2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1" y="7"/>
                      <a:pt x="40" y="10"/>
                      <a:pt x="59" y="12"/>
                    </a:cubicBezTo>
                    <a:cubicBezTo>
                      <a:pt x="59" y="12"/>
                      <a:pt x="59" y="12"/>
                      <a:pt x="60" y="12"/>
                    </a:cubicBezTo>
                    <a:cubicBezTo>
                      <a:pt x="45" y="9"/>
                      <a:pt x="31" y="5"/>
                      <a:pt x="20" y="0"/>
                    </a:cubicBezTo>
                  </a:path>
                </a:pathLst>
              </a:custGeom>
              <a:solidFill>
                <a:srgbClr val="7970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498" name="Freeform 6154">
                <a:extLst>
                  <a:ext uri="{FF2B5EF4-FFF2-40B4-BE49-F238E27FC236}">
                    <a16:creationId xmlns:a16="http://schemas.microsoft.com/office/drawing/2014/main" id="{F08D363D-19E3-4665-B431-2BD248BE96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83" y="3068"/>
                <a:ext cx="2" cy="1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0 h 1"/>
                  <a:gd name="T4" fmla="*/ 2 w 2"/>
                  <a:gd name="T5" fmla="*/ 0 h 1"/>
                  <a:gd name="T6" fmla="*/ 2 w 2"/>
                  <a:gd name="T7" fmla="*/ 0 h 1"/>
                  <a:gd name="T8" fmla="*/ 1 w 2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</a:path>
                </a:pathLst>
              </a:custGeom>
              <a:solidFill>
                <a:srgbClr val="AAA3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499" name="Freeform 6155">
                <a:extLst>
                  <a:ext uri="{FF2B5EF4-FFF2-40B4-BE49-F238E27FC236}">
                    <a16:creationId xmlns:a16="http://schemas.microsoft.com/office/drawing/2014/main" id="{5E2DC97E-20B1-400C-9661-53A50B4B69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3" y="3054"/>
                <a:ext cx="44" cy="14"/>
              </a:xfrm>
              <a:custGeom>
                <a:avLst/>
                <a:gdLst>
                  <a:gd name="T0" fmla="*/ 4 w 43"/>
                  <a:gd name="T1" fmla="*/ 0 h 13"/>
                  <a:gd name="T2" fmla="*/ 0 w 43"/>
                  <a:gd name="T3" fmla="*/ 1 h 13"/>
                  <a:gd name="T4" fmla="*/ 44 w 43"/>
                  <a:gd name="T5" fmla="*/ 17 h 13"/>
                  <a:gd name="T6" fmla="*/ 47 w 43"/>
                  <a:gd name="T7" fmla="*/ 15 h 13"/>
                  <a:gd name="T8" fmla="*/ 4 w 4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3" h="13">
                    <a:moveTo>
                      <a:pt x="4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1" y="6"/>
                      <a:pt x="25" y="10"/>
                      <a:pt x="40" y="13"/>
                    </a:cubicBezTo>
                    <a:cubicBezTo>
                      <a:pt x="41" y="12"/>
                      <a:pt x="42" y="12"/>
                      <a:pt x="43" y="11"/>
                    </a:cubicBezTo>
                    <a:cubicBezTo>
                      <a:pt x="30" y="7"/>
                      <a:pt x="18" y="3"/>
                      <a:pt x="4" y="0"/>
                    </a:cubicBezTo>
                  </a:path>
                </a:pathLst>
              </a:custGeom>
              <a:solidFill>
                <a:srgbClr val="AAA3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500" name="Freeform 6156">
                <a:extLst>
                  <a:ext uri="{FF2B5EF4-FFF2-40B4-BE49-F238E27FC236}">
                    <a16:creationId xmlns:a16="http://schemas.microsoft.com/office/drawing/2014/main" id="{22F8DF1E-29BD-4270-AE7E-1A7C2A193F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84" y="3066"/>
                <a:ext cx="4" cy="2"/>
              </a:xfrm>
              <a:custGeom>
                <a:avLst/>
                <a:gdLst>
                  <a:gd name="T0" fmla="*/ 3 w 4"/>
                  <a:gd name="T1" fmla="*/ 0 h 2"/>
                  <a:gd name="T2" fmla="*/ 0 w 4"/>
                  <a:gd name="T3" fmla="*/ 2 h 2"/>
                  <a:gd name="T4" fmla="*/ 1 w 4"/>
                  <a:gd name="T5" fmla="*/ 2 h 2"/>
                  <a:gd name="T6" fmla="*/ 4 w 4"/>
                  <a:gd name="T7" fmla="*/ 1 h 2"/>
                  <a:gd name="T8" fmla="*/ 3 w 4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2">
                    <a:moveTo>
                      <a:pt x="3" y="0"/>
                    </a:moveTo>
                    <a:cubicBezTo>
                      <a:pt x="2" y="1"/>
                      <a:pt x="1" y="1"/>
                      <a:pt x="0" y="2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3" y="2"/>
                      <a:pt x="3" y="1"/>
                      <a:pt x="4" y="1"/>
                    </a:cubicBezTo>
                    <a:cubicBezTo>
                      <a:pt x="4" y="1"/>
                      <a:pt x="3" y="0"/>
                      <a:pt x="3" y="0"/>
                    </a:cubicBezTo>
                  </a:path>
                </a:pathLst>
              </a:custGeom>
              <a:solidFill>
                <a:srgbClr val="CAC5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501" name="Freeform 6157">
                <a:extLst>
                  <a:ext uri="{FF2B5EF4-FFF2-40B4-BE49-F238E27FC236}">
                    <a16:creationId xmlns:a16="http://schemas.microsoft.com/office/drawing/2014/main" id="{762246F2-06C3-45F9-A6D5-29FA6A953C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53" y="3048"/>
                <a:ext cx="39" cy="5"/>
              </a:xfrm>
              <a:custGeom>
                <a:avLst/>
                <a:gdLst>
                  <a:gd name="T0" fmla="*/ 2 w 38"/>
                  <a:gd name="T1" fmla="*/ 0 h 5"/>
                  <a:gd name="T2" fmla="*/ 0 w 38"/>
                  <a:gd name="T3" fmla="*/ 0 h 5"/>
                  <a:gd name="T4" fmla="*/ 37 w 38"/>
                  <a:gd name="T5" fmla="*/ 4 h 5"/>
                  <a:gd name="T6" fmla="*/ 17 w 38"/>
                  <a:gd name="T7" fmla="*/ 5 h 5"/>
                  <a:gd name="T8" fmla="*/ 42 w 38"/>
                  <a:gd name="T9" fmla="*/ 5 h 5"/>
                  <a:gd name="T10" fmla="*/ 2 w 38"/>
                  <a:gd name="T11" fmla="*/ 0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8" h="5">
                    <a:moveTo>
                      <a:pt x="2" y="0"/>
                    </a:moveTo>
                    <a:cubicBezTo>
                      <a:pt x="2" y="0"/>
                      <a:pt x="1" y="0"/>
                      <a:pt x="0" y="0"/>
                    </a:cubicBezTo>
                    <a:cubicBezTo>
                      <a:pt x="14" y="1"/>
                      <a:pt x="26" y="2"/>
                      <a:pt x="33" y="4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24" y="5"/>
                      <a:pt x="31" y="5"/>
                      <a:pt x="38" y="5"/>
                    </a:cubicBezTo>
                    <a:cubicBezTo>
                      <a:pt x="33" y="1"/>
                      <a:pt x="18" y="0"/>
                      <a:pt x="2" y="0"/>
                    </a:cubicBezTo>
                  </a:path>
                </a:pathLst>
              </a:custGeom>
              <a:solidFill>
                <a:srgbClr val="857C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502" name="Freeform 6158">
                <a:extLst>
                  <a:ext uri="{FF2B5EF4-FFF2-40B4-BE49-F238E27FC236}">
                    <a16:creationId xmlns:a16="http://schemas.microsoft.com/office/drawing/2014/main" id="{BC2AEABD-E2FF-427E-AA15-9BD7A47B11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7" y="3053"/>
                <a:ext cx="48" cy="13"/>
              </a:xfrm>
              <a:custGeom>
                <a:avLst/>
                <a:gdLst>
                  <a:gd name="T0" fmla="*/ 23 w 47"/>
                  <a:gd name="T1" fmla="*/ 0 h 12"/>
                  <a:gd name="T2" fmla="*/ 0 w 47"/>
                  <a:gd name="T3" fmla="*/ 1 h 12"/>
                  <a:gd name="T4" fmla="*/ 43 w 47"/>
                  <a:gd name="T5" fmla="*/ 16 h 12"/>
                  <a:gd name="T6" fmla="*/ 48 w 47"/>
                  <a:gd name="T7" fmla="*/ 14 h 12"/>
                  <a:gd name="T8" fmla="*/ 49 w 47"/>
                  <a:gd name="T9" fmla="*/ 13 h 12"/>
                  <a:gd name="T10" fmla="*/ 48 w 47"/>
                  <a:gd name="T11" fmla="*/ 0 h 12"/>
                  <a:gd name="T12" fmla="*/ 23 w 47"/>
                  <a:gd name="T13" fmla="*/ 0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7" h="12">
                    <a:moveTo>
                      <a:pt x="23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4" y="4"/>
                      <a:pt x="26" y="8"/>
                      <a:pt x="39" y="12"/>
                    </a:cubicBezTo>
                    <a:cubicBezTo>
                      <a:pt x="41" y="11"/>
                      <a:pt x="42" y="11"/>
                      <a:pt x="44" y="10"/>
                    </a:cubicBezTo>
                    <a:cubicBezTo>
                      <a:pt x="45" y="9"/>
                      <a:pt x="45" y="9"/>
                      <a:pt x="45" y="9"/>
                    </a:cubicBezTo>
                    <a:cubicBezTo>
                      <a:pt x="47" y="5"/>
                      <a:pt x="47" y="2"/>
                      <a:pt x="44" y="0"/>
                    </a:cubicBezTo>
                    <a:cubicBezTo>
                      <a:pt x="37" y="0"/>
                      <a:pt x="30" y="0"/>
                      <a:pt x="23" y="0"/>
                    </a:cubicBezTo>
                  </a:path>
                </a:pathLst>
              </a:custGeom>
              <a:solidFill>
                <a:srgbClr val="B3AC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503" name="Freeform 6159">
                <a:extLst>
                  <a:ext uri="{FF2B5EF4-FFF2-40B4-BE49-F238E27FC236}">
                    <a16:creationId xmlns:a16="http://schemas.microsoft.com/office/drawing/2014/main" id="{DF6758DB-8452-40D2-88D3-334908772C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87" y="3064"/>
                <a:ext cx="5" cy="3"/>
              </a:xfrm>
              <a:custGeom>
                <a:avLst/>
                <a:gdLst>
                  <a:gd name="T0" fmla="*/ 5 w 5"/>
                  <a:gd name="T1" fmla="*/ 0 h 3"/>
                  <a:gd name="T2" fmla="*/ 0 w 5"/>
                  <a:gd name="T3" fmla="*/ 2 h 3"/>
                  <a:gd name="T4" fmla="*/ 1 w 5"/>
                  <a:gd name="T5" fmla="*/ 3 h 3"/>
                  <a:gd name="T6" fmla="*/ 5 w 5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" h="3">
                    <a:moveTo>
                      <a:pt x="5" y="0"/>
                    </a:moveTo>
                    <a:cubicBezTo>
                      <a:pt x="3" y="1"/>
                      <a:pt x="2" y="1"/>
                      <a:pt x="0" y="2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3" y="2"/>
                      <a:pt x="4" y="1"/>
                      <a:pt x="5" y="0"/>
                    </a:cubicBezTo>
                  </a:path>
                </a:pathLst>
              </a:custGeom>
              <a:solidFill>
                <a:srgbClr val="CFCB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504" name="Freeform 6160">
                <a:extLst>
                  <a:ext uri="{FF2B5EF4-FFF2-40B4-BE49-F238E27FC236}">
                    <a16:creationId xmlns:a16="http://schemas.microsoft.com/office/drawing/2014/main" id="{19711FB7-6703-4091-8AC5-19D4FE0542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89" y="3069"/>
                <a:ext cx="19" cy="3"/>
              </a:xfrm>
              <a:custGeom>
                <a:avLst/>
                <a:gdLst>
                  <a:gd name="T0" fmla="*/ 0 w 19"/>
                  <a:gd name="T1" fmla="*/ 0 h 3"/>
                  <a:gd name="T2" fmla="*/ 13 w 19"/>
                  <a:gd name="T3" fmla="*/ 3 h 3"/>
                  <a:gd name="T4" fmla="*/ 19 w 19"/>
                  <a:gd name="T5" fmla="*/ 3 h 3"/>
                  <a:gd name="T6" fmla="*/ 12 w 19"/>
                  <a:gd name="T7" fmla="*/ 1 h 3"/>
                  <a:gd name="T8" fmla="*/ 4 w 19"/>
                  <a:gd name="T9" fmla="*/ 0 h 3"/>
                  <a:gd name="T10" fmla="*/ 0 w 19"/>
                  <a:gd name="T11" fmla="*/ 0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9" h="3">
                    <a:moveTo>
                      <a:pt x="0" y="0"/>
                    </a:moveTo>
                    <a:cubicBezTo>
                      <a:pt x="4" y="1"/>
                      <a:pt x="9" y="2"/>
                      <a:pt x="13" y="3"/>
                    </a:cubicBezTo>
                    <a:cubicBezTo>
                      <a:pt x="15" y="3"/>
                      <a:pt x="17" y="3"/>
                      <a:pt x="19" y="3"/>
                    </a:cubicBezTo>
                    <a:cubicBezTo>
                      <a:pt x="17" y="2"/>
                      <a:pt x="14" y="2"/>
                      <a:pt x="12" y="1"/>
                    </a:cubicBezTo>
                    <a:cubicBezTo>
                      <a:pt x="9" y="1"/>
                      <a:pt x="6" y="1"/>
                      <a:pt x="4" y="0"/>
                    </a:cubicBezTo>
                    <a:cubicBezTo>
                      <a:pt x="2" y="0"/>
                      <a:pt x="1" y="0"/>
                      <a:pt x="0" y="0"/>
                    </a:cubicBezTo>
                  </a:path>
                </a:pathLst>
              </a:custGeom>
              <a:solidFill>
                <a:srgbClr val="A19A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505" name="Freeform 6161">
                <a:extLst>
                  <a:ext uri="{FF2B5EF4-FFF2-40B4-BE49-F238E27FC236}">
                    <a16:creationId xmlns:a16="http://schemas.microsoft.com/office/drawing/2014/main" id="{90833D19-0F27-4170-A930-5CC6FCB8C3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4" y="3051"/>
                <a:ext cx="59" cy="15"/>
              </a:xfrm>
              <a:custGeom>
                <a:avLst/>
                <a:gdLst>
                  <a:gd name="T0" fmla="*/ 61 w 57"/>
                  <a:gd name="T1" fmla="*/ 0 h 14"/>
                  <a:gd name="T2" fmla="*/ 30 w 57"/>
                  <a:gd name="T3" fmla="*/ 2 h 14"/>
                  <a:gd name="T4" fmla="*/ 3 w 57"/>
                  <a:gd name="T5" fmla="*/ 4 h 14"/>
                  <a:gd name="T6" fmla="*/ 6 w 57"/>
                  <a:gd name="T7" fmla="*/ 5 h 14"/>
                  <a:gd name="T8" fmla="*/ 0 w 57"/>
                  <a:gd name="T9" fmla="*/ 11 h 14"/>
                  <a:gd name="T10" fmla="*/ 26 w 57"/>
                  <a:gd name="T11" fmla="*/ 15 h 14"/>
                  <a:gd name="T12" fmla="*/ 65 w 57"/>
                  <a:gd name="T13" fmla="*/ 18 h 14"/>
                  <a:gd name="T14" fmla="*/ 61 w 57"/>
                  <a:gd name="T15" fmla="*/ 0 h 1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7" h="14">
                    <a:moveTo>
                      <a:pt x="53" y="0"/>
                    </a:moveTo>
                    <a:cubicBezTo>
                      <a:pt x="43" y="1"/>
                      <a:pt x="34" y="1"/>
                      <a:pt x="26" y="2"/>
                    </a:cubicBezTo>
                    <a:cubicBezTo>
                      <a:pt x="17" y="2"/>
                      <a:pt x="10" y="4"/>
                      <a:pt x="3" y="4"/>
                    </a:cubicBezTo>
                    <a:cubicBezTo>
                      <a:pt x="4" y="4"/>
                      <a:pt x="5" y="5"/>
                      <a:pt x="6" y="5"/>
                    </a:cubicBezTo>
                    <a:cubicBezTo>
                      <a:pt x="4" y="6"/>
                      <a:pt x="2" y="6"/>
                      <a:pt x="0" y="7"/>
                    </a:cubicBezTo>
                    <a:cubicBezTo>
                      <a:pt x="8" y="8"/>
                      <a:pt x="15" y="9"/>
                      <a:pt x="22" y="11"/>
                    </a:cubicBezTo>
                    <a:cubicBezTo>
                      <a:pt x="33" y="11"/>
                      <a:pt x="45" y="12"/>
                      <a:pt x="57" y="14"/>
                    </a:cubicBezTo>
                    <a:cubicBezTo>
                      <a:pt x="46" y="7"/>
                      <a:pt x="46" y="3"/>
                      <a:pt x="53" y="0"/>
                    </a:cubicBezTo>
                  </a:path>
                </a:pathLst>
              </a:custGeom>
              <a:solidFill>
                <a:srgbClr val="7970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506" name="Freeform 6162">
                <a:extLst>
                  <a:ext uri="{FF2B5EF4-FFF2-40B4-BE49-F238E27FC236}">
                    <a16:creationId xmlns:a16="http://schemas.microsoft.com/office/drawing/2014/main" id="{8C19A3A1-53BE-4022-B03E-01061925D3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7" y="3063"/>
                <a:ext cx="44" cy="7"/>
              </a:xfrm>
              <a:custGeom>
                <a:avLst/>
                <a:gdLst>
                  <a:gd name="T0" fmla="*/ 0 w 43"/>
                  <a:gd name="T1" fmla="*/ 0 h 7"/>
                  <a:gd name="T2" fmla="*/ 35 w 43"/>
                  <a:gd name="T3" fmla="*/ 6 h 7"/>
                  <a:gd name="T4" fmla="*/ 39 w 43"/>
                  <a:gd name="T5" fmla="*/ 6 h 7"/>
                  <a:gd name="T6" fmla="*/ 47 w 43"/>
                  <a:gd name="T7" fmla="*/ 7 h 7"/>
                  <a:gd name="T8" fmla="*/ 40 w 43"/>
                  <a:gd name="T9" fmla="*/ 3 h 7"/>
                  <a:gd name="T10" fmla="*/ 39 w 43"/>
                  <a:gd name="T11" fmla="*/ 3 h 7"/>
                  <a:gd name="T12" fmla="*/ 0 w 43"/>
                  <a:gd name="T13" fmla="*/ 0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3" h="7">
                    <a:moveTo>
                      <a:pt x="0" y="0"/>
                    </a:moveTo>
                    <a:cubicBezTo>
                      <a:pt x="10" y="2"/>
                      <a:pt x="21" y="4"/>
                      <a:pt x="31" y="6"/>
                    </a:cubicBezTo>
                    <a:cubicBezTo>
                      <a:pt x="32" y="6"/>
                      <a:pt x="33" y="6"/>
                      <a:pt x="35" y="6"/>
                    </a:cubicBezTo>
                    <a:cubicBezTo>
                      <a:pt x="37" y="7"/>
                      <a:pt x="40" y="7"/>
                      <a:pt x="43" y="7"/>
                    </a:cubicBezTo>
                    <a:cubicBezTo>
                      <a:pt x="40" y="6"/>
                      <a:pt x="38" y="5"/>
                      <a:pt x="36" y="3"/>
                    </a:cubicBezTo>
                    <a:cubicBezTo>
                      <a:pt x="36" y="3"/>
                      <a:pt x="35" y="3"/>
                      <a:pt x="35" y="3"/>
                    </a:cubicBezTo>
                    <a:cubicBezTo>
                      <a:pt x="23" y="1"/>
                      <a:pt x="11" y="0"/>
                      <a:pt x="0" y="0"/>
                    </a:cubicBezTo>
                  </a:path>
                </a:pathLst>
              </a:custGeom>
              <a:solidFill>
                <a:srgbClr val="AAA3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507" name="Freeform 6163">
                <a:extLst>
                  <a:ext uri="{FF2B5EF4-FFF2-40B4-BE49-F238E27FC236}">
                    <a16:creationId xmlns:a16="http://schemas.microsoft.com/office/drawing/2014/main" id="{68BCE1BA-190F-4335-93AB-761A7E2D1F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4" y="3052"/>
                <a:ext cx="26" cy="7"/>
              </a:xfrm>
              <a:custGeom>
                <a:avLst/>
                <a:gdLst>
                  <a:gd name="T0" fmla="*/ 0 w 25"/>
                  <a:gd name="T1" fmla="*/ 0 h 6"/>
                  <a:gd name="T2" fmla="*/ 20 w 25"/>
                  <a:gd name="T3" fmla="*/ 9 h 6"/>
                  <a:gd name="T4" fmla="*/ 23 w 25"/>
                  <a:gd name="T5" fmla="*/ 11 h 6"/>
                  <a:gd name="T6" fmla="*/ 29 w 25"/>
                  <a:gd name="T7" fmla="*/ 8 h 6"/>
                  <a:gd name="T8" fmla="*/ 26 w 25"/>
                  <a:gd name="T9" fmla="*/ 7 h 6"/>
                  <a:gd name="T10" fmla="*/ 22 w 25"/>
                  <a:gd name="T11" fmla="*/ 7 h 6"/>
                  <a:gd name="T12" fmla="*/ 0 w 25"/>
                  <a:gd name="T13" fmla="*/ 0 h 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5" h="6">
                    <a:moveTo>
                      <a:pt x="0" y="0"/>
                    </a:moveTo>
                    <a:cubicBezTo>
                      <a:pt x="16" y="5"/>
                      <a:pt x="16" y="5"/>
                      <a:pt x="16" y="5"/>
                    </a:cubicBezTo>
                    <a:cubicBezTo>
                      <a:pt x="17" y="5"/>
                      <a:pt x="18" y="6"/>
                      <a:pt x="19" y="6"/>
                    </a:cubicBezTo>
                    <a:cubicBezTo>
                      <a:pt x="21" y="5"/>
                      <a:pt x="23" y="5"/>
                      <a:pt x="25" y="4"/>
                    </a:cubicBezTo>
                    <a:cubicBezTo>
                      <a:pt x="24" y="4"/>
                      <a:pt x="23" y="3"/>
                      <a:pt x="22" y="3"/>
                    </a:cubicBezTo>
                    <a:cubicBezTo>
                      <a:pt x="21" y="3"/>
                      <a:pt x="20" y="3"/>
                      <a:pt x="18" y="3"/>
                    </a:cubicBezTo>
                    <a:cubicBezTo>
                      <a:pt x="13" y="3"/>
                      <a:pt x="8" y="2"/>
                      <a:pt x="0" y="0"/>
                    </a:cubicBezTo>
                  </a:path>
                </a:pathLst>
              </a:custGeom>
              <a:solidFill>
                <a:srgbClr val="AAA3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508" name="Freeform 6164">
                <a:extLst>
                  <a:ext uri="{FF2B5EF4-FFF2-40B4-BE49-F238E27FC236}">
                    <a16:creationId xmlns:a16="http://schemas.microsoft.com/office/drawing/2014/main" id="{52AEF82E-6D00-46E8-984A-1BB12CD2284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296" y="3234"/>
                <a:ext cx="333" cy="241"/>
              </a:xfrm>
              <a:custGeom>
                <a:avLst/>
                <a:gdLst>
                  <a:gd name="T0" fmla="*/ 367 w 321"/>
                  <a:gd name="T1" fmla="*/ 248 h 232"/>
                  <a:gd name="T2" fmla="*/ 365 w 321"/>
                  <a:gd name="T3" fmla="*/ 257 h 232"/>
                  <a:gd name="T4" fmla="*/ 371 w 321"/>
                  <a:gd name="T5" fmla="*/ 255 h 232"/>
                  <a:gd name="T6" fmla="*/ 367 w 321"/>
                  <a:gd name="T7" fmla="*/ 248 h 232"/>
                  <a:gd name="T8" fmla="*/ 147 w 321"/>
                  <a:gd name="T9" fmla="*/ 124 h 232"/>
                  <a:gd name="T10" fmla="*/ 186 w 321"/>
                  <a:gd name="T11" fmla="*/ 162 h 232"/>
                  <a:gd name="T12" fmla="*/ 273 w 321"/>
                  <a:gd name="T13" fmla="*/ 251 h 232"/>
                  <a:gd name="T14" fmla="*/ 266 w 321"/>
                  <a:gd name="T15" fmla="*/ 252 h 232"/>
                  <a:gd name="T16" fmla="*/ 240 w 321"/>
                  <a:gd name="T17" fmla="*/ 248 h 232"/>
                  <a:gd name="T18" fmla="*/ 273 w 321"/>
                  <a:gd name="T19" fmla="*/ 270 h 232"/>
                  <a:gd name="T20" fmla="*/ 348 w 321"/>
                  <a:gd name="T21" fmla="*/ 259 h 232"/>
                  <a:gd name="T22" fmla="*/ 317 w 321"/>
                  <a:gd name="T23" fmla="*/ 207 h 232"/>
                  <a:gd name="T24" fmla="*/ 257 w 321"/>
                  <a:gd name="T25" fmla="*/ 169 h 232"/>
                  <a:gd name="T26" fmla="*/ 147 w 321"/>
                  <a:gd name="T27" fmla="*/ 124 h 232"/>
                  <a:gd name="T28" fmla="*/ 0 w 321"/>
                  <a:gd name="T29" fmla="*/ 0 h 232"/>
                  <a:gd name="T30" fmla="*/ 24 w 321"/>
                  <a:gd name="T31" fmla="*/ 26 h 232"/>
                  <a:gd name="T32" fmla="*/ 84 w 321"/>
                  <a:gd name="T33" fmla="*/ 79 h 232"/>
                  <a:gd name="T34" fmla="*/ 86 w 321"/>
                  <a:gd name="T35" fmla="*/ 81 h 232"/>
                  <a:gd name="T36" fmla="*/ 110 w 321"/>
                  <a:gd name="T37" fmla="*/ 93 h 232"/>
                  <a:gd name="T38" fmla="*/ 73 w 321"/>
                  <a:gd name="T39" fmla="*/ 63 h 232"/>
                  <a:gd name="T40" fmla="*/ 0 w 321"/>
                  <a:gd name="T41" fmla="*/ 0 h 23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321" h="232">
                    <a:moveTo>
                      <a:pt x="317" y="213"/>
                    </a:moveTo>
                    <a:cubicBezTo>
                      <a:pt x="316" y="215"/>
                      <a:pt x="315" y="218"/>
                      <a:pt x="315" y="220"/>
                    </a:cubicBezTo>
                    <a:cubicBezTo>
                      <a:pt x="317" y="220"/>
                      <a:pt x="319" y="219"/>
                      <a:pt x="321" y="219"/>
                    </a:cubicBezTo>
                    <a:cubicBezTo>
                      <a:pt x="319" y="217"/>
                      <a:pt x="318" y="215"/>
                      <a:pt x="317" y="213"/>
                    </a:cubicBezTo>
                    <a:moveTo>
                      <a:pt x="127" y="107"/>
                    </a:moveTo>
                    <a:cubicBezTo>
                      <a:pt x="139" y="117"/>
                      <a:pt x="150" y="128"/>
                      <a:pt x="161" y="139"/>
                    </a:cubicBezTo>
                    <a:cubicBezTo>
                      <a:pt x="181" y="160"/>
                      <a:pt x="241" y="192"/>
                      <a:pt x="236" y="216"/>
                    </a:cubicBezTo>
                    <a:cubicBezTo>
                      <a:pt x="234" y="217"/>
                      <a:pt x="231" y="217"/>
                      <a:pt x="229" y="217"/>
                    </a:cubicBezTo>
                    <a:cubicBezTo>
                      <a:pt x="222" y="217"/>
                      <a:pt x="214" y="215"/>
                      <a:pt x="207" y="213"/>
                    </a:cubicBezTo>
                    <a:cubicBezTo>
                      <a:pt x="214" y="219"/>
                      <a:pt x="225" y="225"/>
                      <a:pt x="236" y="232"/>
                    </a:cubicBezTo>
                    <a:cubicBezTo>
                      <a:pt x="256" y="228"/>
                      <a:pt x="277" y="224"/>
                      <a:pt x="300" y="222"/>
                    </a:cubicBezTo>
                    <a:cubicBezTo>
                      <a:pt x="287" y="211"/>
                      <a:pt x="279" y="193"/>
                      <a:pt x="274" y="178"/>
                    </a:cubicBezTo>
                    <a:cubicBezTo>
                      <a:pt x="258" y="174"/>
                      <a:pt x="240" y="161"/>
                      <a:pt x="222" y="145"/>
                    </a:cubicBezTo>
                    <a:cubicBezTo>
                      <a:pt x="186" y="142"/>
                      <a:pt x="154" y="126"/>
                      <a:pt x="127" y="107"/>
                    </a:cubicBezTo>
                    <a:moveTo>
                      <a:pt x="0" y="0"/>
                    </a:moveTo>
                    <a:cubicBezTo>
                      <a:pt x="6" y="7"/>
                      <a:pt x="13" y="15"/>
                      <a:pt x="20" y="22"/>
                    </a:cubicBezTo>
                    <a:cubicBezTo>
                      <a:pt x="36" y="38"/>
                      <a:pt x="56" y="52"/>
                      <a:pt x="72" y="67"/>
                    </a:cubicBezTo>
                    <a:cubicBezTo>
                      <a:pt x="73" y="68"/>
                      <a:pt x="73" y="69"/>
                      <a:pt x="74" y="69"/>
                    </a:cubicBezTo>
                    <a:cubicBezTo>
                      <a:pt x="81" y="73"/>
                      <a:pt x="87" y="77"/>
                      <a:pt x="94" y="81"/>
                    </a:cubicBezTo>
                    <a:cubicBezTo>
                      <a:pt x="81" y="71"/>
                      <a:pt x="71" y="62"/>
                      <a:pt x="63" y="55"/>
                    </a:cubicBezTo>
                    <a:cubicBezTo>
                      <a:pt x="40" y="38"/>
                      <a:pt x="21" y="18"/>
                      <a:pt x="0" y="0"/>
                    </a:cubicBezTo>
                  </a:path>
                </a:pathLst>
              </a:custGeom>
              <a:solidFill>
                <a:srgbClr val="A7A0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509" name="Freeform 6165">
                <a:extLst>
                  <a:ext uri="{FF2B5EF4-FFF2-40B4-BE49-F238E27FC236}">
                    <a16:creationId xmlns:a16="http://schemas.microsoft.com/office/drawing/2014/main" id="{F15D7C14-78CE-4F4D-B725-DFE76FC7A2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9" y="3471"/>
                <a:ext cx="87" cy="13"/>
              </a:xfrm>
              <a:custGeom>
                <a:avLst/>
                <a:gdLst>
                  <a:gd name="T0" fmla="*/ 94 w 84"/>
                  <a:gd name="T1" fmla="*/ 0 h 12"/>
                  <a:gd name="T2" fmla="*/ 88 w 84"/>
                  <a:gd name="T3" fmla="*/ 0 h 12"/>
                  <a:gd name="T4" fmla="*/ 89 w 84"/>
                  <a:gd name="T5" fmla="*/ 1 h 12"/>
                  <a:gd name="T6" fmla="*/ 86 w 84"/>
                  <a:gd name="T7" fmla="*/ 1 h 12"/>
                  <a:gd name="T8" fmla="*/ 52 w 84"/>
                  <a:gd name="T9" fmla="*/ 5 h 12"/>
                  <a:gd name="T10" fmla="*/ 0 w 84"/>
                  <a:gd name="T11" fmla="*/ 12 h 12"/>
                  <a:gd name="T12" fmla="*/ 6 w 84"/>
                  <a:gd name="T13" fmla="*/ 16 h 12"/>
                  <a:gd name="T14" fmla="*/ 96 w 84"/>
                  <a:gd name="T15" fmla="*/ 3 h 12"/>
                  <a:gd name="T16" fmla="*/ 94 w 84"/>
                  <a:gd name="T17" fmla="*/ 0 h 1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84" h="12">
                    <a:moveTo>
                      <a:pt x="82" y="0"/>
                    </a:moveTo>
                    <a:cubicBezTo>
                      <a:pt x="80" y="0"/>
                      <a:pt x="78" y="0"/>
                      <a:pt x="76" y="0"/>
                    </a:cubicBezTo>
                    <a:cubicBezTo>
                      <a:pt x="76" y="1"/>
                      <a:pt x="76" y="1"/>
                      <a:pt x="77" y="1"/>
                    </a:cubicBezTo>
                    <a:cubicBezTo>
                      <a:pt x="75" y="1"/>
                      <a:pt x="74" y="1"/>
                      <a:pt x="74" y="1"/>
                    </a:cubicBezTo>
                    <a:cubicBezTo>
                      <a:pt x="64" y="2"/>
                      <a:pt x="54" y="4"/>
                      <a:pt x="44" y="5"/>
                    </a:cubicBezTo>
                    <a:cubicBezTo>
                      <a:pt x="29" y="6"/>
                      <a:pt x="15" y="7"/>
                      <a:pt x="0" y="8"/>
                    </a:cubicBezTo>
                    <a:cubicBezTo>
                      <a:pt x="2" y="9"/>
                      <a:pt x="4" y="11"/>
                      <a:pt x="6" y="12"/>
                    </a:cubicBezTo>
                    <a:cubicBezTo>
                      <a:pt x="32" y="8"/>
                      <a:pt x="58" y="5"/>
                      <a:pt x="84" y="3"/>
                    </a:cubicBezTo>
                    <a:cubicBezTo>
                      <a:pt x="83" y="2"/>
                      <a:pt x="83" y="1"/>
                      <a:pt x="82" y="0"/>
                    </a:cubicBezTo>
                  </a:path>
                </a:pathLst>
              </a:custGeom>
              <a:solidFill>
                <a:srgbClr val="A7A0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510" name="Freeform 6166">
                <a:extLst>
                  <a:ext uri="{FF2B5EF4-FFF2-40B4-BE49-F238E27FC236}">
                    <a16:creationId xmlns:a16="http://schemas.microsoft.com/office/drawing/2014/main" id="{257FF3AB-5010-4AF6-BDF3-21E90F3AE9D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541" y="3461"/>
                <a:ext cx="93" cy="19"/>
              </a:xfrm>
              <a:custGeom>
                <a:avLst/>
                <a:gdLst>
                  <a:gd name="T0" fmla="*/ 72 w 90"/>
                  <a:gd name="T1" fmla="*/ 3 h 18"/>
                  <a:gd name="T2" fmla="*/ 0 w 90"/>
                  <a:gd name="T3" fmla="*/ 17 h 18"/>
                  <a:gd name="T4" fmla="*/ 8 w 90"/>
                  <a:gd name="T5" fmla="*/ 22 h 18"/>
                  <a:gd name="T6" fmla="*/ 60 w 90"/>
                  <a:gd name="T7" fmla="*/ 19 h 18"/>
                  <a:gd name="T8" fmla="*/ 94 w 90"/>
                  <a:gd name="T9" fmla="*/ 15 h 18"/>
                  <a:gd name="T10" fmla="*/ 72 w 90"/>
                  <a:gd name="T11" fmla="*/ 3 h 18"/>
                  <a:gd name="T12" fmla="*/ 97 w 90"/>
                  <a:gd name="T13" fmla="*/ 0 h 18"/>
                  <a:gd name="T14" fmla="*/ 91 w 90"/>
                  <a:gd name="T15" fmla="*/ 1 h 18"/>
                  <a:gd name="T16" fmla="*/ 96 w 90"/>
                  <a:gd name="T17" fmla="*/ 14 h 18"/>
                  <a:gd name="T18" fmla="*/ 102 w 90"/>
                  <a:gd name="T19" fmla="*/ 14 h 18"/>
                  <a:gd name="T20" fmla="*/ 97 w 90"/>
                  <a:gd name="T21" fmla="*/ 0 h 1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90" h="18">
                    <a:moveTo>
                      <a:pt x="64" y="3"/>
                    </a:moveTo>
                    <a:cubicBezTo>
                      <a:pt x="41" y="5"/>
                      <a:pt x="20" y="9"/>
                      <a:pt x="0" y="13"/>
                    </a:cubicBezTo>
                    <a:cubicBezTo>
                      <a:pt x="3" y="15"/>
                      <a:pt x="6" y="16"/>
                      <a:pt x="8" y="18"/>
                    </a:cubicBezTo>
                    <a:cubicBezTo>
                      <a:pt x="23" y="17"/>
                      <a:pt x="37" y="16"/>
                      <a:pt x="52" y="15"/>
                    </a:cubicBezTo>
                    <a:cubicBezTo>
                      <a:pt x="62" y="14"/>
                      <a:pt x="72" y="12"/>
                      <a:pt x="82" y="11"/>
                    </a:cubicBezTo>
                    <a:cubicBezTo>
                      <a:pt x="75" y="10"/>
                      <a:pt x="69" y="7"/>
                      <a:pt x="64" y="3"/>
                    </a:cubicBezTo>
                    <a:moveTo>
                      <a:pt x="85" y="0"/>
                    </a:moveTo>
                    <a:cubicBezTo>
                      <a:pt x="83" y="0"/>
                      <a:pt x="81" y="1"/>
                      <a:pt x="79" y="1"/>
                    </a:cubicBezTo>
                    <a:cubicBezTo>
                      <a:pt x="79" y="4"/>
                      <a:pt x="80" y="7"/>
                      <a:pt x="84" y="10"/>
                    </a:cubicBezTo>
                    <a:cubicBezTo>
                      <a:pt x="86" y="10"/>
                      <a:pt x="88" y="10"/>
                      <a:pt x="90" y="10"/>
                    </a:cubicBezTo>
                    <a:cubicBezTo>
                      <a:pt x="88" y="6"/>
                      <a:pt x="86" y="3"/>
                      <a:pt x="85" y="0"/>
                    </a:cubicBezTo>
                  </a:path>
                </a:pathLst>
              </a:custGeom>
              <a:solidFill>
                <a:srgbClr val="C9C4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511" name="Freeform 6167">
                <a:extLst>
                  <a:ext uri="{FF2B5EF4-FFF2-40B4-BE49-F238E27FC236}">
                    <a16:creationId xmlns:a16="http://schemas.microsoft.com/office/drawing/2014/main" id="{62653CC0-4872-4A18-B8C7-AB2920794B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5" y="3191"/>
                <a:ext cx="31" cy="37"/>
              </a:xfrm>
              <a:custGeom>
                <a:avLst/>
                <a:gdLst>
                  <a:gd name="T0" fmla="*/ 0 w 30"/>
                  <a:gd name="T1" fmla="*/ 0 h 35"/>
                  <a:gd name="T2" fmla="*/ 28 w 30"/>
                  <a:gd name="T3" fmla="*/ 39 h 35"/>
                  <a:gd name="T4" fmla="*/ 34 w 30"/>
                  <a:gd name="T5" fmla="*/ 43 h 35"/>
                  <a:gd name="T6" fmla="*/ 24 w 30"/>
                  <a:gd name="T7" fmla="*/ 8 h 35"/>
                  <a:gd name="T8" fmla="*/ 0 w 30"/>
                  <a:gd name="T9" fmla="*/ 0 h 3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0" h="35">
                    <a:moveTo>
                      <a:pt x="0" y="0"/>
                    </a:moveTo>
                    <a:cubicBezTo>
                      <a:pt x="7" y="11"/>
                      <a:pt x="11" y="21"/>
                      <a:pt x="24" y="31"/>
                    </a:cubicBezTo>
                    <a:cubicBezTo>
                      <a:pt x="26" y="32"/>
                      <a:pt x="28" y="34"/>
                      <a:pt x="30" y="35"/>
                    </a:cubicBezTo>
                    <a:cubicBezTo>
                      <a:pt x="27" y="26"/>
                      <a:pt x="24" y="17"/>
                      <a:pt x="20" y="8"/>
                    </a:cubicBezTo>
                    <a:cubicBezTo>
                      <a:pt x="14" y="6"/>
                      <a:pt x="7" y="3"/>
                      <a:pt x="0" y="0"/>
                    </a:cubicBezTo>
                  </a:path>
                </a:pathLst>
              </a:custGeom>
              <a:solidFill>
                <a:srgbClr val="A7A0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512" name="Freeform 6168">
                <a:extLst>
                  <a:ext uri="{FF2B5EF4-FFF2-40B4-BE49-F238E27FC236}">
                    <a16:creationId xmlns:a16="http://schemas.microsoft.com/office/drawing/2014/main" id="{A85FBD0D-A4FF-4532-A55F-FFDA3C9911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9" y="3176"/>
                <a:ext cx="257" cy="208"/>
              </a:xfrm>
              <a:custGeom>
                <a:avLst/>
                <a:gdLst>
                  <a:gd name="T0" fmla="*/ 86 w 248"/>
                  <a:gd name="T1" fmla="*/ 0 h 201"/>
                  <a:gd name="T2" fmla="*/ 78 w 248"/>
                  <a:gd name="T3" fmla="*/ 2 h 201"/>
                  <a:gd name="T4" fmla="*/ 68 w 248"/>
                  <a:gd name="T5" fmla="*/ 21 h 201"/>
                  <a:gd name="T6" fmla="*/ 61 w 248"/>
                  <a:gd name="T7" fmla="*/ 22 h 201"/>
                  <a:gd name="T8" fmla="*/ 33 w 248"/>
                  <a:gd name="T9" fmla="*/ 11 h 201"/>
                  <a:gd name="T10" fmla="*/ 0 w 248"/>
                  <a:gd name="T11" fmla="*/ 31 h 201"/>
                  <a:gd name="T12" fmla="*/ 30 w 248"/>
                  <a:gd name="T13" fmla="*/ 64 h 201"/>
                  <a:gd name="T14" fmla="*/ 102 w 248"/>
                  <a:gd name="T15" fmla="*/ 127 h 201"/>
                  <a:gd name="T16" fmla="*/ 139 w 248"/>
                  <a:gd name="T17" fmla="*/ 157 h 201"/>
                  <a:gd name="T18" fmla="*/ 177 w 248"/>
                  <a:gd name="T19" fmla="*/ 187 h 201"/>
                  <a:gd name="T20" fmla="*/ 286 w 248"/>
                  <a:gd name="T21" fmla="*/ 230 h 201"/>
                  <a:gd name="T22" fmla="*/ 209 w 248"/>
                  <a:gd name="T23" fmla="*/ 150 h 201"/>
                  <a:gd name="T24" fmla="*/ 199 w 248"/>
                  <a:gd name="T25" fmla="*/ 140 h 201"/>
                  <a:gd name="T26" fmla="*/ 211 w 248"/>
                  <a:gd name="T27" fmla="*/ 145 h 201"/>
                  <a:gd name="T28" fmla="*/ 168 w 248"/>
                  <a:gd name="T29" fmla="*/ 89 h 201"/>
                  <a:gd name="T30" fmla="*/ 152 w 248"/>
                  <a:gd name="T31" fmla="*/ 58 h 201"/>
                  <a:gd name="T32" fmla="*/ 146 w 248"/>
                  <a:gd name="T33" fmla="*/ 54 h 201"/>
                  <a:gd name="T34" fmla="*/ 118 w 248"/>
                  <a:gd name="T35" fmla="*/ 19 h 201"/>
                  <a:gd name="T36" fmla="*/ 101 w 248"/>
                  <a:gd name="T37" fmla="*/ 9 h 201"/>
                  <a:gd name="T38" fmla="*/ 86 w 248"/>
                  <a:gd name="T39" fmla="*/ 0 h 201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248" h="201">
                    <a:moveTo>
                      <a:pt x="74" y="0"/>
                    </a:moveTo>
                    <a:cubicBezTo>
                      <a:pt x="72" y="1"/>
                      <a:pt x="69" y="1"/>
                      <a:pt x="67" y="2"/>
                    </a:cubicBezTo>
                    <a:cubicBezTo>
                      <a:pt x="69" y="7"/>
                      <a:pt x="70" y="14"/>
                      <a:pt x="60" y="17"/>
                    </a:cubicBezTo>
                    <a:cubicBezTo>
                      <a:pt x="57" y="18"/>
                      <a:pt x="55" y="18"/>
                      <a:pt x="53" y="18"/>
                    </a:cubicBezTo>
                    <a:cubicBezTo>
                      <a:pt x="44" y="18"/>
                      <a:pt x="37" y="14"/>
                      <a:pt x="29" y="11"/>
                    </a:cubicBezTo>
                    <a:cubicBezTo>
                      <a:pt x="17" y="16"/>
                      <a:pt x="7" y="21"/>
                      <a:pt x="0" y="27"/>
                    </a:cubicBezTo>
                    <a:cubicBezTo>
                      <a:pt x="9" y="36"/>
                      <a:pt x="17" y="46"/>
                      <a:pt x="26" y="56"/>
                    </a:cubicBezTo>
                    <a:cubicBezTo>
                      <a:pt x="47" y="74"/>
                      <a:pt x="66" y="94"/>
                      <a:pt x="89" y="111"/>
                    </a:cubicBezTo>
                    <a:cubicBezTo>
                      <a:pt x="97" y="118"/>
                      <a:pt x="107" y="127"/>
                      <a:pt x="120" y="137"/>
                    </a:cubicBezTo>
                    <a:cubicBezTo>
                      <a:pt x="132" y="145"/>
                      <a:pt x="143" y="154"/>
                      <a:pt x="153" y="163"/>
                    </a:cubicBezTo>
                    <a:cubicBezTo>
                      <a:pt x="180" y="182"/>
                      <a:pt x="212" y="198"/>
                      <a:pt x="248" y="201"/>
                    </a:cubicBezTo>
                    <a:cubicBezTo>
                      <a:pt x="218" y="173"/>
                      <a:pt x="189" y="138"/>
                      <a:pt x="181" y="130"/>
                    </a:cubicBezTo>
                    <a:cubicBezTo>
                      <a:pt x="173" y="122"/>
                      <a:pt x="173" y="122"/>
                      <a:pt x="173" y="122"/>
                    </a:cubicBezTo>
                    <a:cubicBezTo>
                      <a:pt x="176" y="123"/>
                      <a:pt x="180" y="124"/>
                      <a:pt x="183" y="126"/>
                    </a:cubicBezTo>
                    <a:cubicBezTo>
                      <a:pt x="168" y="110"/>
                      <a:pt x="156" y="90"/>
                      <a:pt x="146" y="77"/>
                    </a:cubicBezTo>
                    <a:cubicBezTo>
                      <a:pt x="140" y="68"/>
                      <a:pt x="136" y="59"/>
                      <a:pt x="132" y="50"/>
                    </a:cubicBezTo>
                    <a:cubicBezTo>
                      <a:pt x="130" y="49"/>
                      <a:pt x="128" y="47"/>
                      <a:pt x="126" y="46"/>
                    </a:cubicBezTo>
                    <a:cubicBezTo>
                      <a:pt x="113" y="36"/>
                      <a:pt x="109" y="26"/>
                      <a:pt x="102" y="15"/>
                    </a:cubicBezTo>
                    <a:cubicBezTo>
                      <a:pt x="98" y="14"/>
                      <a:pt x="93" y="11"/>
                      <a:pt x="88" y="9"/>
                    </a:cubicBezTo>
                    <a:cubicBezTo>
                      <a:pt x="84" y="7"/>
                      <a:pt x="79" y="4"/>
                      <a:pt x="74" y="0"/>
                    </a:cubicBezTo>
                  </a:path>
                </a:pathLst>
              </a:custGeom>
              <a:solidFill>
                <a:srgbClr val="C9C4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513" name="Freeform 6169">
                <a:extLst>
                  <a:ext uri="{FF2B5EF4-FFF2-40B4-BE49-F238E27FC236}">
                    <a16:creationId xmlns:a16="http://schemas.microsoft.com/office/drawing/2014/main" id="{4E407698-96E3-47B1-88FB-2A97B2860D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9" y="3178"/>
                <a:ext cx="42" cy="16"/>
              </a:xfrm>
              <a:custGeom>
                <a:avLst/>
                <a:gdLst>
                  <a:gd name="T0" fmla="*/ 42 w 41"/>
                  <a:gd name="T1" fmla="*/ 0 h 16"/>
                  <a:gd name="T2" fmla="*/ 0 w 41"/>
                  <a:gd name="T3" fmla="*/ 9 h 16"/>
                  <a:gd name="T4" fmla="*/ 28 w 41"/>
                  <a:gd name="T5" fmla="*/ 16 h 16"/>
                  <a:gd name="T6" fmla="*/ 35 w 41"/>
                  <a:gd name="T7" fmla="*/ 15 h 16"/>
                  <a:gd name="T8" fmla="*/ 42 w 41"/>
                  <a:gd name="T9" fmla="*/ 0 h 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1" h="16">
                    <a:moveTo>
                      <a:pt x="38" y="0"/>
                    </a:moveTo>
                    <a:cubicBezTo>
                      <a:pt x="25" y="2"/>
                      <a:pt x="12" y="5"/>
                      <a:pt x="0" y="9"/>
                    </a:cubicBezTo>
                    <a:cubicBezTo>
                      <a:pt x="8" y="12"/>
                      <a:pt x="15" y="16"/>
                      <a:pt x="24" y="16"/>
                    </a:cubicBezTo>
                    <a:cubicBezTo>
                      <a:pt x="26" y="16"/>
                      <a:pt x="28" y="16"/>
                      <a:pt x="31" y="15"/>
                    </a:cubicBezTo>
                    <a:cubicBezTo>
                      <a:pt x="41" y="12"/>
                      <a:pt x="40" y="5"/>
                      <a:pt x="38" y="0"/>
                    </a:cubicBezTo>
                  </a:path>
                </a:pathLst>
              </a:custGeom>
              <a:solidFill>
                <a:srgbClr val="DFDB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514" name="Freeform 6170">
                <a:extLst>
                  <a:ext uri="{FF2B5EF4-FFF2-40B4-BE49-F238E27FC236}">
                    <a16:creationId xmlns:a16="http://schemas.microsoft.com/office/drawing/2014/main" id="{33F486A5-4B5F-4BB5-8857-52762E8CF3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3" y="3191"/>
                <a:ext cx="14" cy="13"/>
              </a:xfrm>
              <a:custGeom>
                <a:avLst/>
                <a:gdLst>
                  <a:gd name="T0" fmla="*/ 14 w 14"/>
                  <a:gd name="T1" fmla="*/ 0 h 12"/>
                  <a:gd name="T2" fmla="*/ 0 w 14"/>
                  <a:gd name="T3" fmla="*/ 5 h 12"/>
                  <a:gd name="T4" fmla="*/ 6 w 14"/>
                  <a:gd name="T5" fmla="*/ 16 h 12"/>
                  <a:gd name="T6" fmla="*/ 14 w 14"/>
                  <a:gd name="T7" fmla="*/ 0 h 1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4" h="12">
                    <a:moveTo>
                      <a:pt x="14" y="0"/>
                    </a:moveTo>
                    <a:cubicBezTo>
                      <a:pt x="8" y="1"/>
                      <a:pt x="3" y="3"/>
                      <a:pt x="0" y="5"/>
                    </a:cubicBezTo>
                    <a:cubicBezTo>
                      <a:pt x="2" y="8"/>
                      <a:pt x="4" y="10"/>
                      <a:pt x="6" y="12"/>
                    </a:cubicBezTo>
                    <a:cubicBezTo>
                      <a:pt x="14" y="0"/>
                      <a:pt x="14" y="0"/>
                      <a:pt x="14" y="0"/>
                    </a:cubicBezTo>
                  </a:path>
                </a:pathLst>
              </a:custGeom>
              <a:solidFill>
                <a:srgbClr val="C9C4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515" name="Freeform 6171">
                <a:extLst>
                  <a:ext uri="{FF2B5EF4-FFF2-40B4-BE49-F238E27FC236}">
                    <a16:creationId xmlns:a16="http://schemas.microsoft.com/office/drawing/2014/main" id="{9C05C9EE-010A-4325-A419-88C14E359C0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477" y="3206"/>
                <a:ext cx="34" cy="26"/>
              </a:xfrm>
              <a:custGeom>
                <a:avLst/>
                <a:gdLst>
                  <a:gd name="T0" fmla="*/ 35 w 33"/>
                  <a:gd name="T1" fmla="*/ 11 h 25"/>
                  <a:gd name="T2" fmla="*/ 8 w 33"/>
                  <a:gd name="T3" fmla="*/ 22 h 25"/>
                  <a:gd name="T4" fmla="*/ 13 w 33"/>
                  <a:gd name="T5" fmla="*/ 29 h 25"/>
                  <a:gd name="T6" fmla="*/ 36 w 33"/>
                  <a:gd name="T7" fmla="*/ 25 h 25"/>
                  <a:gd name="T8" fmla="*/ 37 w 33"/>
                  <a:gd name="T9" fmla="*/ 12 h 25"/>
                  <a:gd name="T10" fmla="*/ 35 w 33"/>
                  <a:gd name="T11" fmla="*/ 11 h 25"/>
                  <a:gd name="T12" fmla="*/ 10 w 33"/>
                  <a:gd name="T13" fmla="*/ 0 h 25"/>
                  <a:gd name="T14" fmla="*/ 0 w 33"/>
                  <a:gd name="T15" fmla="*/ 3 h 25"/>
                  <a:gd name="T16" fmla="*/ 0 w 33"/>
                  <a:gd name="T17" fmla="*/ 3 h 25"/>
                  <a:gd name="T18" fmla="*/ 10 w 33"/>
                  <a:gd name="T19" fmla="*/ 0 h 25"/>
                  <a:gd name="T20" fmla="*/ 10 w 33"/>
                  <a:gd name="T21" fmla="*/ 0 h 2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3" h="25">
                    <a:moveTo>
                      <a:pt x="31" y="11"/>
                    </a:moveTo>
                    <a:cubicBezTo>
                      <a:pt x="24" y="13"/>
                      <a:pt x="16" y="16"/>
                      <a:pt x="8" y="18"/>
                    </a:cubicBezTo>
                    <a:cubicBezTo>
                      <a:pt x="10" y="20"/>
                      <a:pt x="11" y="23"/>
                      <a:pt x="13" y="25"/>
                    </a:cubicBezTo>
                    <a:cubicBezTo>
                      <a:pt x="18" y="24"/>
                      <a:pt x="24" y="22"/>
                      <a:pt x="32" y="21"/>
                    </a:cubicBezTo>
                    <a:cubicBezTo>
                      <a:pt x="29" y="18"/>
                      <a:pt x="29" y="15"/>
                      <a:pt x="33" y="12"/>
                    </a:cubicBezTo>
                    <a:cubicBezTo>
                      <a:pt x="32" y="11"/>
                      <a:pt x="31" y="11"/>
                      <a:pt x="31" y="11"/>
                    </a:cubicBezTo>
                    <a:moveTo>
                      <a:pt x="10" y="0"/>
                    </a:moveTo>
                    <a:cubicBezTo>
                      <a:pt x="6" y="1"/>
                      <a:pt x="3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4" y="2"/>
                      <a:pt x="7" y="1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</a:path>
                </a:pathLst>
              </a:custGeom>
              <a:solidFill>
                <a:srgbClr val="332B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516" name="Freeform 6172">
                <a:extLst>
                  <a:ext uri="{FF2B5EF4-FFF2-40B4-BE49-F238E27FC236}">
                    <a16:creationId xmlns:a16="http://schemas.microsoft.com/office/drawing/2014/main" id="{2D137D48-8078-488A-BB4D-A56320F9A36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507" y="3241"/>
                <a:ext cx="77" cy="32"/>
              </a:xfrm>
              <a:custGeom>
                <a:avLst/>
                <a:gdLst>
                  <a:gd name="T0" fmla="*/ 81 w 74"/>
                  <a:gd name="T1" fmla="*/ 25 h 31"/>
                  <a:gd name="T2" fmla="*/ 45 w 74"/>
                  <a:gd name="T3" fmla="*/ 35 h 31"/>
                  <a:gd name="T4" fmla="*/ 45 w 74"/>
                  <a:gd name="T5" fmla="*/ 35 h 31"/>
                  <a:gd name="T6" fmla="*/ 86 w 74"/>
                  <a:gd name="T7" fmla="*/ 29 h 31"/>
                  <a:gd name="T8" fmla="*/ 81 w 74"/>
                  <a:gd name="T9" fmla="*/ 25 h 31"/>
                  <a:gd name="T10" fmla="*/ 34 w 74"/>
                  <a:gd name="T11" fmla="*/ 0 h 31"/>
                  <a:gd name="T12" fmla="*/ 6 w 74"/>
                  <a:gd name="T13" fmla="*/ 7 h 31"/>
                  <a:gd name="T14" fmla="*/ 0 w 74"/>
                  <a:gd name="T15" fmla="*/ 11 h 31"/>
                  <a:gd name="T16" fmla="*/ 1 w 74"/>
                  <a:gd name="T17" fmla="*/ 12 h 31"/>
                  <a:gd name="T18" fmla="*/ 6 w 74"/>
                  <a:gd name="T19" fmla="*/ 20 h 31"/>
                  <a:gd name="T20" fmla="*/ 20 w 74"/>
                  <a:gd name="T21" fmla="*/ 25 h 31"/>
                  <a:gd name="T22" fmla="*/ 25 w 74"/>
                  <a:gd name="T23" fmla="*/ 23 h 31"/>
                  <a:gd name="T24" fmla="*/ 50 w 74"/>
                  <a:gd name="T25" fmla="*/ 13 h 31"/>
                  <a:gd name="T26" fmla="*/ 45 w 74"/>
                  <a:gd name="T27" fmla="*/ 11 h 31"/>
                  <a:gd name="T28" fmla="*/ 36 w 74"/>
                  <a:gd name="T29" fmla="*/ 1 h 31"/>
                  <a:gd name="T30" fmla="*/ 34 w 74"/>
                  <a:gd name="T31" fmla="*/ 0 h 31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74" h="31">
                    <a:moveTo>
                      <a:pt x="69" y="21"/>
                    </a:moveTo>
                    <a:cubicBezTo>
                      <a:pt x="58" y="25"/>
                      <a:pt x="48" y="28"/>
                      <a:pt x="37" y="31"/>
                    </a:cubicBezTo>
                    <a:cubicBezTo>
                      <a:pt x="37" y="31"/>
                      <a:pt x="37" y="31"/>
                      <a:pt x="37" y="31"/>
                    </a:cubicBezTo>
                    <a:cubicBezTo>
                      <a:pt x="47" y="29"/>
                      <a:pt x="60" y="27"/>
                      <a:pt x="74" y="25"/>
                    </a:cubicBezTo>
                    <a:cubicBezTo>
                      <a:pt x="72" y="24"/>
                      <a:pt x="70" y="23"/>
                      <a:pt x="69" y="21"/>
                    </a:cubicBezTo>
                    <a:moveTo>
                      <a:pt x="30" y="0"/>
                    </a:moveTo>
                    <a:cubicBezTo>
                      <a:pt x="17" y="3"/>
                      <a:pt x="10" y="5"/>
                      <a:pt x="6" y="7"/>
                    </a:cubicBezTo>
                    <a:cubicBezTo>
                      <a:pt x="4" y="9"/>
                      <a:pt x="2" y="10"/>
                      <a:pt x="0" y="11"/>
                    </a:cubicBezTo>
                    <a:cubicBezTo>
                      <a:pt x="0" y="11"/>
                      <a:pt x="1" y="11"/>
                      <a:pt x="1" y="12"/>
                    </a:cubicBezTo>
                    <a:cubicBezTo>
                      <a:pt x="2" y="13"/>
                      <a:pt x="4" y="14"/>
                      <a:pt x="6" y="16"/>
                    </a:cubicBezTo>
                    <a:cubicBezTo>
                      <a:pt x="9" y="17"/>
                      <a:pt x="13" y="19"/>
                      <a:pt x="16" y="21"/>
                    </a:cubicBezTo>
                    <a:cubicBezTo>
                      <a:pt x="18" y="20"/>
                      <a:pt x="19" y="20"/>
                      <a:pt x="21" y="19"/>
                    </a:cubicBezTo>
                    <a:cubicBezTo>
                      <a:pt x="28" y="17"/>
                      <a:pt x="35" y="15"/>
                      <a:pt x="42" y="13"/>
                    </a:cubicBezTo>
                    <a:cubicBezTo>
                      <a:pt x="41" y="13"/>
                      <a:pt x="39" y="12"/>
                      <a:pt x="37" y="11"/>
                    </a:cubicBezTo>
                    <a:cubicBezTo>
                      <a:pt x="35" y="8"/>
                      <a:pt x="35" y="4"/>
                      <a:pt x="32" y="1"/>
                    </a:cubicBezTo>
                    <a:cubicBezTo>
                      <a:pt x="31" y="1"/>
                      <a:pt x="31" y="0"/>
                      <a:pt x="30" y="0"/>
                    </a:cubicBezTo>
                  </a:path>
                </a:pathLst>
              </a:custGeom>
              <a:solidFill>
                <a:srgbClr val="332B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517" name="Freeform 6173">
                <a:extLst>
                  <a:ext uri="{FF2B5EF4-FFF2-40B4-BE49-F238E27FC236}">
                    <a16:creationId xmlns:a16="http://schemas.microsoft.com/office/drawing/2014/main" id="{F1819E73-CB8D-4146-91D4-0727D637D3F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583" y="3283"/>
                <a:ext cx="110" cy="36"/>
              </a:xfrm>
              <a:custGeom>
                <a:avLst/>
                <a:gdLst>
                  <a:gd name="T0" fmla="*/ 122 w 106"/>
                  <a:gd name="T1" fmla="*/ 39 h 35"/>
                  <a:gd name="T2" fmla="*/ 121 w 106"/>
                  <a:gd name="T3" fmla="*/ 39 h 35"/>
                  <a:gd name="T4" fmla="*/ 122 w 106"/>
                  <a:gd name="T5" fmla="*/ 39 h 35"/>
                  <a:gd name="T6" fmla="*/ 122 w 106"/>
                  <a:gd name="T7" fmla="*/ 39 h 35"/>
                  <a:gd name="T8" fmla="*/ 42 w 106"/>
                  <a:gd name="T9" fmla="*/ 0 h 35"/>
                  <a:gd name="T10" fmla="*/ 0 w 106"/>
                  <a:gd name="T11" fmla="*/ 5 h 35"/>
                  <a:gd name="T12" fmla="*/ 20 w 106"/>
                  <a:gd name="T13" fmla="*/ 12 h 35"/>
                  <a:gd name="T14" fmla="*/ 61 w 106"/>
                  <a:gd name="T15" fmla="*/ 34 h 35"/>
                  <a:gd name="T16" fmla="*/ 92 w 106"/>
                  <a:gd name="T17" fmla="*/ 23 h 35"/>
                  <a:gd name="T18" fmla="*/ 87 w 106"/>
                  <a:gd name="T19" fmla="*/ 16 h 35"/>
                  <a:gd name="T20" fmla="*/ 63 w 106"/>
                  <a:gd name="T21" fmla="*/ 14 h 35"/>
                  <a:gd name="T22" fmla="*/ 42 w 106"/>
                  <a:gd name="T23" fmla="*/ 0 h 35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06" h="35">
                    <a:moveTo>
                      <a:pt x="106" y="35"/>
                    </a:moveTo>
                    <a:cubicBezTo>
                      <a:pt x="106" y="35"/>
                      <a:pt x="105" y="35"/>
                      <a:pt x="105" y="35"/>
                    </a:cubicBezTo>
                    <a:cubicBezTo>
                      <a:pt x="105" y="35"/>
                      <a:pt x="106" y="35"/>
                      <a:pt x="106" y="35"/>
                    </a:cubicBezTo>
                    <a:cubicBezTo>
                      <a:pt x="106" y="35"/>
                      <a:pt x="106" y="35"/>
                      <a:pt x="106" y="35"/>
                    </a:cubicBezTo>
                    <a:moveTo>
                      <a:pt x="37" y="0"/>
                    </a:moveTo>
                    <a:cubicBezTo>
                      <a:pt x="23" y="1"/>
                      <a:pt x="10" y="3"/>
                      <a:pt x="0" y="5"/>
                    </a:cubicBezTo>
                    <a:cubicBezTo>
                      <a:pt x="5" y="8"/>
                      <a:pt x="10" y="10"/>
                      <a:pt x="16" y="12"/>
                    </a:cubicBezTo>
                    <a:cubicBezTo>
                      <a:pt x="29" y="18"/>
                      <a:pt x="41" y="24"/>
                      <a:pt x="53" y="30"/>
                    </a:cubicBezTo>
                    <a:cubicBezTo>
                      <a:pt x="62" y="26"/>
                      <a:pt x="71" y="22"/>
                      <a:pt x="80" y="19"/>
                    </a:cubicBezTo>
                    <a:cubicBezTo>
                      <a:pt x="79" y="18"/>
                      <a:pt x="77" y="17"/>
                      <a:pt x="75" y="16"/>
                    </a:cubicBezTo>
                    <a:cubicBezTo>
                      <a:pt x="69" y="14"/>
                      <a:pt x="60" y="16"/>
                      <a:pt x="55" y="14"/>
                    </a:cubicBezTo>
                    <a:cubicBezTo>
                      <a:pt x="45" y="11"/>
                      <a:pt x="41" y="5"/>
                      <a:pt x="37" y="0"/>
                    </a:cubicBezTo>
                  </a:path>
                </a:pathLst>
              </a:custGeom>
              <a:solidFill>
                <a:srgbClr val="332B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518" name="Freeform 6174">
                <a:extLst>
                  <a:ext uri="{FF2B5EF4-FFF2-40B4-BE49-F238E27FC236}">
                    <a16:creationId xmlns:a16="http://schemas.microsoft.com/office/drawing/2014/main" id="{4124D08B-2D5C-42AE-88B2-6293ADE4AD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89" y="3338"/>
                <a:ext cx="43" cy="21"/>
              </a:xfrm>
              <a:custGeom>
                <a:avLst/>
                <a:gdLst>
                  <a:gd name="T0" fmla="*/ 31 w 42"/>
                  <a:gd name="T1" fmla="*/ 0 h 21"/>
                  <a:gd name="T2" fmla="*/ 0 w 42"/>
                  <a:gd name="T3" fmla="*/ 3 h 21"/>
                  <a:gd name="T4" fmla="*/ 34 w 42"/>
                  <a:gd name="T5" fmla="*/ 21 h 21"/>
                  <a:gd name="T6" fmla="*/ 46 w 42"/>
                  <a:gd name="T7" fmla="*/ 14 h 21"/>
                  <a:gd name="T8" fmla="*/ 31 w 42"/>
                  <a:gd name="T9" fmla="*/ 0 h 2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2" h="21">
                    <a:moveTo>
                      <a:pt x="27" y="0"/>
                    </a:moveTo>
                    <a:cubicBezTo>
                      <a:pt x="16" y="1"/>
                      <a:pt x="7" y="2"/>
                      <a:pt x="0" y="3"/>
                    </a:cubicBezTo>
                    <a:cubicBezTo>
                      <a:pt x="10" y="9"/>
                      <a:pt x="20" y="15"/>
                      <a:pt x="30" y="21"/>
                    </a:cubicBezTo>
                    <a:cubicBezTo>
                      <a:pt x="34" y="19"/>
                      <a:pt x="38" y="17"/>
                      <a:pt x="42" y="14"/>
                    </a:cubicBezTo>
                    <a:cubicBezTo>
                      <a:pt x="37" y="10"/>
                      <a:pt x="32" y="5"/>
                      <a:pt x="27" y="0"/>
                    </a:cubicBezTo>
                  </a:path>
                </a:pathLst>
              </a:custGeom>
              <a:solidFill>
                <a:srgbClr val="332B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519" name="Freeform 6175">
                <a:extLst>
                  <a:ext uri="{FF2B5EF4-FFF2-40B4-BE49-F238E27FC236}">
                    <a16:creationId xmlns:a16="http://schemas.microsoft.com/office/drawing/2014/main" id="{97274B33-B925-478E-A747-462B66395F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68" y="3197"/>
                <a:ext cx="20" cy="12"/>
              </a:xfrm>
              <a:custGeom>
                <a:avLst/>
                <a:gdLst>
                  <a:gd name="T0" fmla="*/ 0 w 19"/>
                  <a:gd name="T1" fmla="*/ 0 h 12"/>
                  <a:gd name="T2" fmla="*/ 9 w 19"/>
                  <a:gd name="T3" fmla="*/ 12 h 12"/>
                  <a:gd name="T4" fmla="*/ 23 w 19"/>
                  <a:gd name="T5" fmla="*/ 9 h 12"/>
                  <a:gd name="T6" fmla="*/ 6 w 19"/>
                  <a:gd name="T7" fmla="*/ 2 h 12"/>
                  <a:gd name="T8" fmla="*/ 0 w 19"/>
                  <a:gd name="T9" fmla="*/ 0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9" h="12">
                    <a:moveTo>
                      <a:pt x="0" y="0"/>
                    </a:moveTo>
                    <a:cubicBezTo>
                      <a:pt x="4" y="3"/>
                      <a:pt x="7" y="8"/>
                      <a:pt x="9" y="12"/>
                    </a:cubicBezTo>
                    <a:cubicBezTo>
                      <a:pt x="12" y="11"/>
                      <a:pt x="15" y="10"/>
                      <a:pt x="19" y="9"/>
                    </a:cubicBezTo>
                    <a:cubicBezTo>
                      <a:pt x="14" y="7"/>
                      <a:pt x="10" y="4"/>
                      <a:pt x="6" y="2"/>
                    </a:cubicBezTo>
                    <a:cubicBezTo>
                      <a:pt x="4" y="1"/>
                      <a:pt x="2" y="0"/>
                      <a:pt x="0" y="0"/>
                    </a:cubicBezTo>
                  </a:path>
                </a:pathLst>
              </a:custGeom>
              <a:solidFill>
                <a:srgbClr val="766C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520" name="Freeform 6176">
                <a:extLst>
                  <a:ext uri="{FF2B5EF4-FFF2-40B4-BE49-F238E27FC236}">
                    <a16:creationId xmlns:a16="http://schemas.microsoft.com/office/drawing/2014/main" id="{08B9D55A-2ACA-466D-A407-D23E29FCA4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1" y="3228"/>
                <a:ext cx="47" cy="25"/>
              </a:xfrm>
              <a:custGeom>
                <a:avLst/>
                <a:gdLst>
                  <a:gd name="T0" fmla="*/ 19 w 46"/>
                  <a:gd name="T1" fmla="*/ 0 h 24"/>
                  <a:gd name="T2" fmla="*/ 0 w 46"/>
                  <a:gd name="T3" fmla="*/ 4 h 24"/>
                  <a:gd name="T4" fmla="*/ 16 w 46"/>
                  <a:gd name="T5" fmla="*/ 28 h 24"/>
                  <a:gd name="T6" fmla="*/ 22 w 46"/>
                  <a:gd name="T7" fmla="*/ 24 h 24"/>
                  <a:gd name="T8" fmla="*/ 50 w 46"/>
                  <a:gd name="T9" fmla="*/ 17 h 24"/>
                  <a:gd name="T10" fmla="*/ 34 w 46"/>
                  <a:gd name="T11" fmla="*/ 7 h 24"/>
                  <a:gd name="T12" fmla="*/ 19 w 46"/>
                  <a:gd name="T13" fmla="*/ 0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6" h="24">
                    <a:moveTo>
                      <a:pt x="19" y="0"/>
                    </a:moveTo>
                    <a:cubicBezTo>
                      <a:pt x="11" y="1"/>
                      <a:pt x="5" y="3"/>
                      <a:pt x="0" y="4"/>
                    </a:cubicBezTo>
                    <a:cubicBezTo>
                      <a:pt x="4" y="11"/>
                      <a:pt x="9" y="18"/>
                      <a:pt x="16" y="24"/>
                    </a:cubicBezTo>
                    <a:cubicBezTo>
                      <a:pt x="18" y="23"/>
                      <a:pt x="20" y="22"/>
                      <a:pt x="22" y="20"/>
                    </a:cubicBezTo>
                    <a:cubicBezTo>
                      <a:pt x="26" y="18"/>
                      <a:pt x="33" y="16"/>
                      <a:pt x="46" y="13"/>
                    </a:cubicBezTo>
                    <a:cubicBezTo>
                      <a:pt x="41" y="9"/>
                      <a:pt x="37" y="10"/>
                      <a:pt x="30" y="7"/>
                    </a:cubicBezTo>
                    <a:cubicBezTo>
                      <a:pt x="25" y="5"/>
                      <a:pt x="21" y="2"/>
                      <a:pt x="19" y="0"/>
                    </a:cubicBezTo>
                  </a:path>
                </a:pathLst>
              </a:custGeom>
              <a:solidFill>
                <a:srgbClr val="766C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521" name="Freeform 6177">
                <a:extLst>
                  <a:ext uri="{FF2B5EF4-FFF2-40B4-BE49-F238E27FC236}">
                    <a16:creationId xmlns:a16="http://schemas.microsoft.com/office/drawing/2014/main" id="{4BD505F2-2C7B-45B9-8055-0675A76FBF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6" y="3267"/>
                <a:ext cx="75" cy="21"/>
              </a:xfrm>
              <a:custGeom>
                <a:avLst/>
                <a:gdLst>
                  <a:gd name="T0" fmla="*/ 41 w 73"/>
                  <a:gd name="T1" fmla="*/ 0 h 20"/>
                  <a:gd name="T2" fmla="*/ 0 w 73"/>
                  <a:gd name="T3" fmla="*/ 6 h 20"/>
                  <a:gd name="T4" fmla="*/ 40 w 73"/>
                  <a:gd name="T5" fmla="*/ 24 h 20"/>
                  <a:gd name="T6" fmla="*/ 81 w 73"/>
                  <a:gd name="T7" fmla="*/ 19 h 20"/>
                  <a:gd name="T8" fmla="*/ 67 w 73"/>
                  <a:gd name="T9" fmla="*/ 5 h 20"/>
                  <a:gd name="T10" fmla="*/ 43 w 73"/>
                  <a:gd name="T11" fmla="*/ 1 h 20"/>
                  <a:gd name="T12" fmla="*/ 41 w 73"/>
                  <a:gd name="T13" fmla="*/ 0 h 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3" h="20">
                    <a:moveTo>
                      <a:pt x="37" y="0"/>
                    </a:moveTo>
                    <a:cubicBezTo>
                      <a:pt x="23" y="2"/>
                      <a:pt x="10" y="4"/>
                      <a:pt x="0" y="6"/>
                    </a:cubicBezTo>
                    <a:cubicBezTo>
                      <a:pt x="11" y="11"/>
                      <a:pt x="23" y="16"/>
                      <a:pt x="36" y="20"/>
                    </a:cubicBezTo>
                    <a:cubicBezTo>
                      <a:pt x="46" y="18"/>
                      <a:pt x="59" y="16"/>
                      <a:pt x="73" y="15"/>
                    </a:cubicBezTo>
                    <a:cubicBezTo>
                      <a:pt x="69" y="11"/>
                      <a:pt x="66" y="7"/>
                      <a:pt x="59" y="5"/>
                    </a:cubicBezTo>
                    <a:cubicBezTo>
                      <a:pt x="53" y="3"/>
                      <a:pt x="45" y="3"/>
                      <a:pt x="39" y="1"/>
                    </a:cubicBezTo>
                    <a:cubicBezTo>
                      <a:pt x="38" y="1"/>
                      <a:pt x="37" y="1"/>
                      <a:pt x="37" y="0"/>
                    </a:cubicBezTo>
                  </a:path>
                </a:pathLst>
              </a:custGeom>
              <a:solidFill>
                <a:srgbClr val="766C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522" name="Freeform 6178">
                <a:extLst>
                  <a:ext uri="{FF2B5EF4-FFF2-40B4-BE49-F238E27FC236}">
                    <a16:creationId xmlns:a16="http://schemas.microsoft.com/office/drawing/2014/main" id="{2F6DDE9B-F576-4054-98DA-6A94FFD78E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64" y="3319"/>
                <a:ext cx="53" cy="22"/>
              </a:xfrm>
              <a:custGeom>
                <a:avLst/>
                <a:gdLst>
                  <a:gd name="T0" fmla="*/ 32 w 51"/>
                  <a:gd name="T1" fmla="*/ 0 h 21"/>
                  <a:gd name="T2" fmla="*/ 31 w 51"/>
                  <a:gd name="T3" fmla="*/ 0 h 21"/>
                  <a:gd name="T4" fmla="*/ 0 w 51"/>
                  <a:gd name="T5" fmla="*/ 7 h 21"/>
                  <a:gd name="T6" fmla="*/ 22 w 51"/>
                  <a:gd name="T7" fmla="*/ 21 h 21"/>
                  <a:gd name="T8" fmla="*/ 28 w 51"/>
                  <a:gd name="T9" fmla="*/ 25 h 21"/>
                  <a:gd name="T10" fmla="*/ 59 w 51"/>
                  <a:gd name="T11" fmla="*/ 22 h 21"/>
                  <a:gd name="T12" fmla="*/ 32 w 51"/>
                  <a:gd name="T13" fmla="*/ 0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1" h="21">
                    <a:moveTo>
                      <a:pt x="28" y="0"/>
                    </a:moveTo>
                    <a:cubicBezTo>
                      <a:pt x="28" y="0"/>
                      <a:pt x="27" y="0"/>
                      <a:pt x="27" y="0"/>
                    </a:cubicBezTo>
                    <a:cubicBezTo>
                      <a:pt x="19" y="3"/>
                      <a:pt x="9" y="5"/>
                      <a:pt x="0" y="7"/>
                    </a:cubicBezTo>
                    <a:cubicBezTo>
                      <a:pt x="6" y="11"/>
                      <a:pt x="12" y="14"/>
                      <a:pt x="18" y="17"/>
                    </a:cubicBezTo>
                    <a:cubicBezTo>
                      <a:pt x="20" y="18"/>
                      <a:pt x="22" y="20"/>
                      <a:pt x="24" y="21"/>
                    </a:cubicBezTo>
                    <a:cubicBezTo>
                      <a:pt x="31" y="20"/>
                      <a:pt x="40" y="19"/>
                      <a:pt x="51" y="18"/>
                    </a:cubicBezTo>
                    <a:cubicBezTo>
                      <a:pt x="44" y="12"/>
                      <a:pt x="36" y="6"/>
                      <a:pt x="28" y="0"/>
                    </a:cubicBezTo>
                  </a:path>
                </a:pathLst>
              </a:custGeom>
              <a:solidFill>
                <a:srgbClr val="766C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523" name="Freeform 6179">
                <a:extLst>
                  <a:ext uri="{FF2B5EF4-FFF2-40B4-BE49-F238E27FC236}">
                    <a16:creationId xmlns:a16="http://schemas.microsoft.com/office/drawing/2014/main" id="{6F13F936-DE3E-43DD-9562-18D5798D62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77" y="3206"/>
                <a:ext cx="32" cy="19"/>
              </a:xfrm>
              <a:custGeom>
                <a:avLst/>
                <a:gdLst>
                  <a:gd name="T0" fmla="*/ 10 w 31"/>
                  <a:gd name="T1" fmla="*/ 0 h 18"/>
                  <a:gd name="T2" fmla="*/ 0 w 31"/>
                  <a:gd name="T3" fmla="*/ 3 h 18"/>
                  <a:gd name="T4" fmla="*/ 8 w 31"/>
                  <a:gd name="T5" fmla="*/ 22 h 18"/>
                  <a:gd name="T6" fmla="*/ 35 w 31"/>
                  <a:gd name="T7" fmla="*/ 15 h 18"/>
                  <a:gd name="T8" fmla="*/ 10 w 31"/>
                  <a:gd name="T9" fmla="*/ 0 h 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1" h="18">
                    <a:moveTo>
                      <a:pt x="10" y="0"/>
                    </a:moveTo>
                    <a:cubicBezTo>
                      <a:pt x="7" y="1"/>
                      <a:pt x="4" y="2"/>
                      <a:pt x="0" y="3"/>
                    </a:cubicBezTo>
                    <a:cubicBezTo>
                      <a:pt x="3" y="8"/>
                      <a:pt x="5" y="13"/>
                      <a:pt x="8" y="18"/>
                    </a:cubicBezTo>
                    <a:cubicBezTo>
                      <a:pt x="16" y="16"/>
                      <a:pt x="24" y="13"/>
                      <a:pt x="31" y="11"/>
                    </a:cubicBezTo>
                    <a:cubicBezTo>
                      <a:pt x="24" y="7"/>
                      <a:pt x="17" y="4"/>
                      <a:pt x="10" y="0"/>
                    </a:cubicBezTo>
                  </a:path>
                </a:pathLst>
              </a:custGeom>
              <a:solidFill>
                <a:srgbClr val="5249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524" name="Freeform 6180">
                <a:extLst>
                  <a:ext uri="{FF2B5EF4-FFF2-40B4-BE49-F238E27FC236}">
                    <a16:creationId xmlns:a16="http://schemas.microsoft.com/office/drawing/2014/main" id="{83EB510A-20A0-4BC0-9028-3E25C14AC2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4" y="3255"/>
                <a:ext cx="55" cy="18"/>
              </a:xfrm>
              <a:custGeom>
                <a:avLst/>
                <a:gdLst>
                  <a:gd name="T0" fmla="*/ 30 w 53"/>
                  <a:gd name="T1" fmla="*/ 0 h 18"/>
                  <a:gd name="T2" fmla="*/ 5 w 53"/>
                  <a:gd name="T3" fmla="*/ 6 h 18"/>
                  <a:gd name="T4" fmla="*/ 0 w 53"/>
                  <a:gd name="T5" fmla="*/ 8 h 18"/>
                  <a:gd name="T6" fmla="*/ 21 w 53"/>
                  <a:gd name="T7" fmla="*/ 17 h 18"/>
                  <a:gd name="T8" fmla="*/ 25 w 53"/>
                  <a:gd name="T9" fmla="*/ 18 h 18"/>
                  <a:gd name="T10" fmla="*/ 61 w 53"/>
                  <a:gd name="T11" fmla="*/ 8 h 18"/>
                  <a:gd name="T12" fmla="*/ 57 w 53"/>
                  <a:gd name="T13" fmla="*/ 6 h 18"/>
                  <a:gd name="T14" fmla="*/ 30 w 53"/>
                  <a:gd name="T15" fmla="*/ 0 h 1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3" h="18">
                    <a:moveTo>
                      <a:pt x="26" y="0"/>
                    </a:moveTo>
                    <a:cubicBezTo>
                      <a:pt x="19" y="2"/>
                      <a:pt x="12" y="4"/>
                      <a:pt x="5" y="6"/>
                    </a:cubicBezTo>
                    <a:cubicBezTo>
                      <a:pt x="3" y="7"/>
                      <a:pt x="2" y="7"/>
                      <a:pt x="0" y="8"/>
                    </a:cubicBezTo>
                    <a:cubicBezTo>
                      <a:pt x="6" y="11"/>
                      <a:pt x="11" y="14"/>
                      <a:pt x="17" y="17"/>
                    </a:cubicBezTo>
                    <a:cubicBezTo>
                      <a:pt x="18" y="17"/>
                      <a:pt x="20" y="18"/>
                      <a:pt x="21" y="18"/>
                    </a:cubicBezTo>
                    <a:cubicBezTo>
                      <a:pt x="32" y="15"/>
                      <a:pt x="42" y="12"/>
                      <a:pt x="53" y="8"/>
                    </a:cubicBezTo>
                    <a:cubicBezTo>
                      <a:pt x="52" y="8"/>
                      <a:pt x="51" y="7"/>
                      <a:pt x="49" y="6"/>
                    </a:cubicBezTo>
                    <a:cubicBezTo>
                      <a:pt x="41" y="3"/>
                      <a:pt x="33" y="3"/>
                      <a:pt x="26" y="0"/>
                    </a:cubicBezTo>
                  </a:path>
                </a:pathLst>
              </a:custGeom>
              <a:solidFill>
                <a:srgbClr val="5249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525" name="Freeform 6181">
                <a:extLst>
                  <a:ext uri="{FF2B5EF4-FFF2-40B4-BE49-F238E27FC236}">
                    <a16:creationId xmlns:a16="http://schemas.microsoft.com/office/drawing/2014/main" id="{9D7844E5-C147-4C25-B17B-873610BFC7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8" y="3302"/>
                <a:ext cx="55" cy="20"/>
              </a:xfrm>
              <a:custGeom>
                <a:avLst/>
                <a:gdLst>
                  <a:gd name="T0" fmla="*/ 31 w 53"/>
                  <a:gd name="T1" fmla="*/ 0 h 19"/>
                  <a:gd name="T2" fmla="*/ 0 w 53"/>
                  <a:gd name="T3" fmla="*/ 15 h 19"/>
                  <a:gd name="T4" fmla="*/ 21 w 53"/>
                  <a:gd name="T5" fmla="*/ 23 h 19"/>
                  <a:gd name="T6" fmla="*/ 60 w 53"/>
                  <a:gd name="T7" fmla="*/ 20 h 19"/>
                  <a:gd name="T8" fmla="*/ 61 w 53"/>
                  <a:gd name="T9" fmla="*/ 20 h 19"/>
                  <a:gd name="T10" fmla="*/ 56 w 53"/>
                  <a:gd name="T11" fmla="*/ 16 h 19"/>
                  <a:gd name="T12" fmla="*/ 36 w 53"/>
                  <a:gd name="T13" fmla="*/ 5 h 19"/>
                  <a:gd name="T14" fmla="*/ 31 w 53"/>
                  <a:gd name="T15" fmla="*/ 0 h 1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3" h="19">
                    <a:moveTo>
                      <a:pt x="27" y="0"/>
                    </a:moveTo>
                    <a:cubicBezTo>
                      <a:pt x="18" y="3"/>
                      <a:pt x="9" y="7"/>
                      <a:pt x="0" y="11"/>
                    </a:cubicBezTo>
                    <a:cubicBezTo>
                      <a:pt x="6" y="13"/>
                      <a:pt x="11" y="16"/>
                      <a:pt x="17" y="19"/>
                    </a:cubicBezTo>
                    <a:cubicBezTo>
                      <a:pt x="27" y="18"/>
                      <a:pt x="39" y="17"/>
                      <a:pt x="52" y="16"/>
                    </a:cubicBezTo>
                    <a:cubicBezTo>
                      <a:pt x="52" y="16"/>
                      <a:pt x="53" y="16"/>
                      <a:pt x="53" y="16"/>
                    </a:cubicBezTo>
                    <a:cubicBezTo>
                      <a:pt x="51" y="15"/>
                      <a:pt x="49" y="13"/>
                      <a:pt x="48" y="12"/>
                    </a:cubicBezTo>
                    <a:cubicBezTo>
                      <a:pt x="42" y="10"/>
                      <a:pt x="36" y="8"/>
                      <a:pt x="32" y="5"/>
                    </a:cubicBezTo>
                    <a:cubicBezTo>
                      <a:pt x="29" y="4"/>
                      <a:pt x="29" y="1"/>
                      <a:pt x="27" y="0"/>
                    </a:cubicBezTo>
                  </a:path>
                </a:pathLst>
              </a:custGeom>
              <a:solidFill>
                <a:srgbClr val="5249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526" name="Freeform 6182">
                <a:extLst>
                  <a:ext uri="{FF2B5EF4-FFF2-40B4-BE49-F238E27FC236}">
                    <a16:creationId xmlns:a16="http://schemas.microsoft.com/office/drawing/2014/main" id="{4D8801FD-0249-4B34-A9C6-A4D22DBFFE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6" y="3319"/>
                <a:ext cx="36" cy="7"/>
              </a:xfrm>
              <a:custGeom>
                <a:avLst/>
                <a:gdLst>
                  <a:gd name="T0" fmla="*/ 39 w 35"/>
                  <a:gd name="T1" fmla="*/ 0 h 7"/>
                  <a:gd name="T2" fmla="*/ 0 w 35"/>
                  <a:gd name="T3" fmla="*/ 3 h 7"/>
                  <a:gd name="T4" fmla="*/ 8 w 35"/>
                  <a:gd name="T5" fmla="*/ 7 h 7"/>
                  <a:gd name="T6" fmla="*/ 39 w 35"/>
                  <a:gd name="T7" fmla="*/ 0 h 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5" h="7">
                    <a:moveTo>
                      <a:pt x="35" y="0"/>
                    </a:moveTo>
                    <a:cubicBezTo>
                      <a:pt x="22" y="1"/>
                      <a:pt x="10" y="2"/>
                      <a:pt x="0" y="3"/>
                    </a:cubicBezTo>
                    <a:cubicBezTo>
                      <a:pt x="2" y="4"/>
                      <a:pt x="5" y="6"/>
                      <a:pt x="8" y="7"/>
                    </a:cubicBezTo>
                    <a:cubicBezTo>
                      <a:pt x="17" y="5"/>
                      <a:pt x="27" y="3"/>
                      <a:pt x="35" y="0"/>
                    </a:cubicBezTo>
                  </a:path>
                </a:pathLst>
              </a:custGeom>
              <a:solidFill>
                <a:srgbClr val="8D85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527" name="Freeform 6183">
                <a:extLst>
                  <a:ext uri="{FF2B5EF4-FFF2-40B4-BE49-F238E27FC236}">
                    <a16:creationId xmlns:a16="http://schemas.microsoft.com/office/drawing/2014/main" id="{FFA3D3D5-512B-4ACB-BC5F-8D44458B7D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0" y="3352"/>
                <a:ext cx="31" cy="24"/>
              </a:xfrm>
              <a:custGeom>
                <a:avLst/>
                <a:gdLst>
                  <a:gd name="T0" fmla="*/ 12 w 30"/>
                  <a:gd name="T1" fmla="*/ 0 h 23"/>
                  <a:gd name="T2" fmla="*/ 0 w 30"/>
                  <a:gd name="T3" fmla="*/ 7 h 23"/>
                  <a:gd name="T4" fmla="*/ 34 w 30"/>
                  <a:gd name="T5" fmla="*/ 27 h 23"/>
                  <a:gd name="T6" fmla="*/ 12 w 30"/>
                  <a:gd name="T7" fmla="*/ 0 h 2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0" h="23">
                    <a:moveTo>
                      <a:pt x="12" y="0"/>
                    </a:moveTo>
                    <a:cubicBezTo>
                      <a:pt x="8" y="3"/>
                      <a:pt x="4" y="5"/>
                      <a:pt x="0" y="7"/>
                    </a:cubicBezTo>
                    <a:cubicBezTo>
                      <a:pt x="9" y="12"/>
                      <a:pt x="19" y="18"/>
                      <a:pt x="30" y="23"/>
                    </a:cubicBezTo>
                    <a:cubicBezTo>
                      <a:pt x="26" y="16"/>
                      <a:pt x="19" y="8"/>
                      <a:pt x="12" y="0"/>
                    </a:cubicBezTo>
                  </a:path>
                </a:pathLst>
              </a:custGeom>
              <a:solidFill>
                <a:srgbClr val="5249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528" name="Freeform 6184">
                <a:extLst>
                  <a:ext uri="{FF2B5EF4-FFF2-40B4-BE49-F238E27FC236}">
                    <a16:creationId xmlns:a16="http://schemas.microsoft.com/office/drawing/2014/main" id="{C1E760E9-48F5-49E1-A9B3-468716B3C82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514" y="3258"/>
                <a:ext cx="278" cy="200"/>
              </a:xfrm>
              <a:custGeom>
                <a:avLst/>
                <a:gdLst>
                  <a:gd name="T0" fmla="*/ 275 w 269"/>
                  <a:gd name="T1" fmla="*/ 155 h 193"/>
                  <a:gd name="T2" fmla="*/ 179 w 269"/>
                  <a:gd name="T3" fmla="*/ 160 h 193"/>
                  <a:gd name="T4" fmla="*/ 151 w 269"/>
                  <a:gd name="T5" fmla="*/ 164 h 193"/>
                  <a:gd name="T6" fmla="*/ 153 w 269"/>
                  <a:gd name="T7" fmla="*/ 194 h 193"/>
                  <a:gd name="T8" fmla="*/ 173 w 269"/>
                  <a:gd name="T9" fmla="*/ 223 h 193"/>
                  <a:gd name="T10" fmla="*/ 205 w 269"/>
                  <a:gd name="T11" fmla="*/ 220 h 193"/>
                  <a:gd name="T12" fmla="*/ 253 w 269"/>
                  <a:gd name="T13" fmla="*/ 218 h 193"/>
                  <a:gd name="T14" fmla="*/ 307 w 269"/>
                  <a:gd name="T15" fmla="*/ 191 h 193"/>
                  <a:gd name="T16" fmla="*/ 275 w 269"/>
                  <a:gd name="T17" fmla="*/ 155 h 193"/>
                  <a:gd name="T18" fmla="*/ 193 w 269"/>
                  <a:gd name="T19" fmla="*/ 92 h 193"/>
                  <a:gd name="T20" fmla="*/ 186 w 269"/>
                  <a:gd name="T21" fmla="*/ 93 h 193"/>
                  <a:gd name="T22" fmla="*/ 136 w 269"/>
                  <a:gd name="T23" fmla="*/ 101 h 193"/>
                  <a:gd name="T24" fmla="*/ 130 w 269"/>
                  <a:gd name="T25" fmla="*/ 101 h 193"/>
                  <a:gd name="T26" fmla="*/ 131 w 269"/>
                  <a:gd name="T27" fmla="*/ 102 h 193"/>
                  <a:gd name="T28" fmla="*/ 137 w 269"/>
                  <a:gd name="T29" fmla="*/ 132 h 193"/>
                  <a:gd name="T30" fmla="*/ 147 w 269"/>
                  <a:gd name="T31" fmla="*/ 143 h 193"/>
                  <a:gd name="T32" fmla="*/ 227 w 269"/>
                  <a:gd name="T33" fmla="*/ 114 h 193"/>
                  <a:gd name="T34" fmla="*/ 193 w 269"/>
                  <a:gd name="T35" fmla="*/ 92 h 193"/>
                  <a:gd name="T36" fmla="*/ 75 w 269"/>
                  <a:gd name="T37" fmla="*/ 33 h 193"/>
                  <a:gd name="T38" fmla="*/ 67 w 269"/>
                  <a:gd name="T39" fmla="*/ 35 h 193"/>
                  <a:gd name="T40" fmla="*/ 55 w 269"/>
                  <a:gd name="T41" fmla="*/ 39 h 193"/>
                  <a:gd name="T42" fmla="*/ 98 w 269"/>
                  <a:gd name="T43" fmla="*/ 73 h 193"/>
                  <a:gd name="T44" fmla="*/ 115 w 269"/>
                  <a:gd name="T45" fmla="*/ 68 h 193"/>
                  <a:gd name="T46" fmla="*/ 136 w 269"/>
                  <a:gd name="T47" fmla="*/ 62 h 193"/>
                  <a:gd name="T48" fmla="*/ 95 w 269"/>
                  <a:gd name="T49" fmla="*/ 40 h 193"/>
                  <a:gd name="T50" fmla="*/ 75 w 269"/>
                  <a:gd name="T51" fmla="*/ 33 h 193"/>
                  <a:gd name="T52" fmla="*/ 0 w 269"/>
                  <a:gd name="T53" fmla="*/ 0 h 193"/>
                  <a:gd name="T54" fmla="*/ 7 w 269"/>
                  <a:gd name="T55" fmla="*/ 6 h 193"/>
                  <a:gd name="T56" fmla="*/ 10 w 269"/>
                  <a:gd name="T57" fmla="*/ 5 h 193"/>
                  <a:gd name="T58" fmla="*/ 0 w 269"/>
                  <a:gd name="T59" fmla="*/ 0 h 193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269" h="193">
                    <a:moveTo>
                      <a:pt x="241" y="135"/>
                    </a:moveTo>
                    <a:cubicBezTo>
                      <a:pt x="207" y="135"/>
                      <a:pt x="177" y="136"/>
                      <a:pt x="157" y="139"/>
                    </a:cubicBezTo>
                    <a:cubicBezTo>
                      <a:pt x="147" y="140"/>
                      <a:pt x="139" y="141"/>
                      <a:pt x="132" y="142"/>
                    </a:cubicBezTo>
                    <a:cubicBezTo>
                      <a:pt x="130" y="151"/>
                      <a:pt x="126" y="159"/>
                      <a:pt x="134" y="168"/>
                    </a:cubicBezTo>
                    <a:cubicBezTo>
                      <a:pt x="147" y="182"/>
                      <a:pt x="153" y="184"/>
                      <a:pt x="152" y="193"/>
                    </a:cubicBezTo>
                    <a:cubicBezTo>
                      <a:pt x="161" y="192"/>
                      <a:pt x="170" y="192"/>
                      <a:pt x="180" y="191"/>
                    </a:cubicBezTo>
                    <a:cubicBezTo>
                      <a:pt x="195" y="191"/>
                      <a:pt x="209" y="190"/>
                      <a:pt x="222" y="189"/>
                    </a:cubicBezTo>
                    <a:cubicBezTo>
                      <a:pt x="240" y="183"/>
                      <a:pt x="256" y="173"/>
                      <a:pt x="269" y="166"/>
                    </a:cubicBezTo>
                    <a:cubicBezTo>
                      <a:pt x="256" y="158"/>
                      <a:pt x="248" y="147"/>
                      <a:pt x="241" y="135"/>
                    </a:cubicBezTo>
                    <a:moveTo>
                      <a:pt x="169" y="80"/>
                    </a:moveTo>
                    <a:cubicBezTo>
                      <a:pt x="166" y="80"/>
                      <a:pt x="164" y="81"/>
                      <a:pt x="163" y="81"/>
                    </a:cubicBezTo>
                    <a:cubicBezTo>
                      <a:pt x="152" y="86"/>
                      <a:pt x="135" y="88"/>
                      <a:pt x="120" y="88"/>
                    </a:cubicBezTo>
                    <a:cubicBezTo>
                      <a:pt x="118" y="88"/>
                      <a:pt x="116" y="88"/>
                      <a:pt x="114" y="88"/>
                    </a:cubicBezTo>
                    <a:cubicBezTo>
                      <a:pt x="115" y="88"/>
                      <a:pt x="115" y="89"/>
                      <a:pt x="115" y="89"/>
                    </a:cubicBezTo>
                    <a:cubicBezTo>
                      <a:pt x="127" y="100"/>
                      <a:pt x="125" y="106"/>
                      <a:pt x="121" y="115"/>
                    </a:cubicBezTo>
                    <a:cubicBezTo>
                      <a:pt x="124" y="118"/>
                      <a:pt x="127" y="121"/>
                      <a:pt x="129" y="124"/>
                    </a:cubicBezTo>
                    <a:cubicBezTo>
                      <a:pt x="153" y="118"/>
                      <a:pt x="177" y="108"/>
                      <a:pt x="199" y="98"/>
                    </a:cubicBezTo>
                    <a:cubicBezTo>
                      <a:pt x="189" y="92"/>
                      <a:pt x="179" y="86"/>
                      <a:pt x="169" y="80"/>
                    </a:cubicBezTo>
                    <a:moveTo>
                      <a:pt x="67" y="29"/>
                    </a:moveTo>
                    <a:cubicBezTo>
                      <a:pt x="64" y="30"/>
                      <a:pt x="62" y="31"/>
                      <a:pt x="59" y="31"/>
                    </a:cubicBezTo>
                    <a:cubicBezTo>
                      <a:pt x="55" y="33"/>
                      <a:pt x="51" y="34"/>
                      <a:pt x="47" y="35"/>
                    </a:cubicBezTo>
                    <a:cubicBezTo>
                      <a:pt x="60" y="45"/>
                      <a:pt x="74" y="54"/>
                      <a:pt x="86" y="64"/>
                    </a:cubicBezTo>
                    <a:cubicBezTo>
                      <a:pt x="91" y="63"/>
                      <a:pt x="96" y="62"/>
                      <a:pt x="101" y="60"/>
                    </a:cubicBezTo>
                    <a:cubicBezTo>
                      <a:pt x="107" y="58"/>
                      <a:pt x="114" y="56"/>
                      <a:pt x="120" y="54"/>
                    </a:cubicBezTo>
                    <a:cubicBezTo>
                      <a:pt x="108" y="48"/>
                      <a:pt x="96" y="42"/>
                      <a:pt x="83" y="36"/>
                    </a:cubicBezTo>
                    <a:cubicBezTo>
                      <a:pt x="77" y="34"/>
                      <a:pt x="72" y="32"/>
                      <a:pt x="67" y="29"/>
                    </a:cubicBezTo>
                    <a:moveTo>
                      <a:pt x="0" y="0"/>
                    </a:moveTo>
                    <a:cubicBezTo>
                      <a:pt x="2" y="2"/>
                      <a:pt x="5" y="4"/>
                      <a:pt x="7" y="6"/>
                    </a:cubicBezTo>
                    <a:cubicBezTo>
                      <a:pt x="8" y="5"/>
                      <a:pt x="9" y="5"/>
                      <a:pt x="10" y="5"/>
                    </a:cubicBezTo>
                    <a:cubicBezTo>
                      <a:pt x="7" y="3"/>
                      <a:pt x="3" y="1"/>
                      <a:pt x="0" y="0"/>
                    </a:cubicBezTo>
                  </a:path>
                </a:pathLst>
              </a:custGeom>
              <a:solidFill>
                <a:srgbClr val="766C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529" name="Freeform 6185">
                <a:extLst>
                  <a:ext uri="{FF2B5EF4-FFF2-40B4-BE49-F238E27FC236}">
                    <a16:creationId xmlns:a16="http://schemas.microsoft.com/office/drawing/2014/main" id="{4F913610-F6A5-4249-96DA-DE9AB1E38EC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543" y="3273"/>
                <a:ext cx="210" cy="106"/>
              </a:xfrm>
              <a:custGeom>
                <a:avLst/>
                <a:gdLst>
                  <a:gd name="T0" fmla="*/ 230 w 203"/>
                  <a:gd name="T1" fmla="*/ 116 h 102"/>
                  <a:gd name="T2" fmla="*/ 223 w 203"/>
                  <a:gd name="T3" fmla="*/ 118 h 102"/>
                  <a:gd name="T4" fmla="*/ 232 w 203"/>
                  <a:gd name="T5" fmla="*/ 118 h 102"/>
                  <a:gd name="T6" fmla="*/ 230 w 203"/>
                  <a:gd name="T7" fmla="*/ 116 h 102"/>
                  <a:gd name="T8" fmla="*/ 3 w 203"/>
                  <a:gd name="T9" fmla="*/ 0 h 102"/>
                  <a:gd name="T10" fmla="*/ 0 w 203"/>
                  <a:gd name="T11" fmla="*/ 1 h 102"/>
                  <a:gd name="T12" fmla="*/ 3 w 203"/>
                  <a:gd name="T13" fmla="*/ 0 h 102"/>
                  <a:gd name="T14" fmla="*/ 3 w 203"/>
                  <a:gd name="T15" fmla="*/ 0 h 10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03" h="102">
                    <a:moveTo>
                      <a:pt x="201" y="100"/>
                    </a:moveTo>
                    <a:cubicBezTo>
                      <a:pt x="199" y="100"/>
                      <a:pt x="197" y="101"/>
                      <a:pt x="195" y="102"/>
                    </a:cubicBezTo>
                    <a:cubicBezTo>
                      <a:pt x="198" y="102"/>
                      <a:pt x="200" y="102"/>
                      <a:pt x="203" y="102"/>
                    </a:cubicBezTo>
                    <a:cubicBezTo>
                      <a:pt x="202" y="101"/>
                      <a:pt x="202" y="100"/>
                      <a:pt x="201" y="100"/>
                    </a:cubicBezTo>
                    <a:moveTo>
                      <a:pt x="3" y="0"/>
                    </a:moveTo>
                    <a:cubicBezTo>
                      <a:pt x="2" y="0"/>
                      <a:pt x="1" y="1"/>
                      <a:pt x="0" y="1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766C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530" name="Freeform 6186">
                <a:extLst>
                  <a:ext uri="{FF2B5EF4-FFF2-40B4-BE49-F238E27FC236}">
                    <a16:creationId xmlns:a16="http://schemas.microsoft.com/office/drawing/2014/main" id="{499660EB-407B-41AD-AAF2-9FF8326012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37" y="3273"/>
                <a:ext cx="46" cy="21"/>
              </a:xfrm>
              <a:custGeom>
                <a:avLst/>
                <a:gdLst>
                  <a:gd name="T0" fmla="*/ 8 w 44"/>
                  <a:gd name="T1" fmla="*/ 0 h 20"/>
                  <a:gd name="T2" fmla="*/ 5 w 44"/>
                  <a:gd name="T3" fmla="*/ 1 h 20"/>
                  <a:gd name="T4" fmla="*/ 3 w 44"/>
                  <a:gd name="T5" fmla="*/ 1 h 20"/>
                  <a:gd name="T6" fmla="*/ 0 w 44"/>
                  <a:gd name="T7" fmla="*/ 2 h 20"/>
                  <a:gd name="T8" fmla="*/ 28 w 44"/>
                  <a:gd name="T9" fmla="*/ 24 h 20"/>
                  <a:gd name="T10" fmla="*/ 44 w 44"/>
                  <a:gd name="T11" fmla="*/ 20 h 20"/>
                  <a:gd name="T12" fmla="*/ 52 w 44"/>
                  <a:gd name="T13" fmla="*/ 18 h 20"/>
                  <a:gd name="T14" fmla="*/ 8 w 44"/>
                  <a:gd name="T15" fmla="*/ 0 h 2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4" h="20">
                    <a:moveTo>
                      <a:pt x="8" y="0"/>
                    </a:moveTo>
                    <a:cubicBezTo>
                      <a:pt x="7" y="0"/>
                      <a:pt x="6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2"/>
                      <a:pt x="1" y="2"/>
                      <a:pt x="0" y="2"/>
                    </a:cubicBezTo>
                    <a:cubicBezTo>
                      <a:pt x="8" y="8"/>
                      <a:pt x="16" y="14"/>
                      <a:pt x="24" y="20"/>
                    </a:cubicBezTo>
                    <a:cubicBezTo>
                      <a:pt x="28" y="19"/>
                      <a:pt x="32" y="18"/>
                      <a:pt x="36" y="16"/>
                    </a:cubicBezTo>
                    <a:cubicBezTo>
                      <a:pt x="39" y="16"/>
                      <a:pt x="41" y="15"/>
                      <a:pt x="44" y="14"/>
                    </a:cubicBezTo>
                    <a:cubicBezTo>
                      <a:pt x="31" y="10"/>
                      <a:pt x="19" y="5"/>
                      <a:pt x="8" y="0"/>
                    </a:cubicBezTo>
                  </a:path>
                </a:pathLst>
              </a:custGeom>
              <a:solidFill>
                <a:srgbClr val="A7A0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531" name="Freeform 6187">
                <a:extLst>
                  <a:ext uri="{FF2B5EF4-FFF2-40B4-BE49-F238E27FC236}">
                    <a16:creationId xmlns:a16="http://schemas.microsoft.com/office/drawing/2014/main" id="{BE5DA012-75BE-4832-90EC-1F355CCA30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7" y="3326"/>
                <a:ext cx="72" cy="23"/>
              </a:xfrm>
              <a:custGeom>
                <a:avLst/>
                <a:gdLst>
                  <a:gd name="T0" fmla="*/ 53 w 69"/>
                  <a:gd name="T1" fmla="*/ 0 h 22"/>
                  <a:gd name="T2" fmla="*/ 0 w 69"/>
                  <a:gd name="T3" fmla="*/ 10 h 22"/>
                  <a:gd name="T4" fmla="*/ 18 w 69"/>
                  <a:gd name="T5" fmla="*/ 26 h 22"/>
                  <a:gd name="T6" fmla="*/ 24 w 69"/>
                  <a:gd name="T7" fmla="*/ 26 h 22"/>
                  <a:gd name="T8" fmla="*/ 75 w 69"/>
                  <a:gd name="T9" fmla="*/ 19 h 22"/>
                  <a:gd name="T10" fmla="*/ 81 w 69"/>
                  <a:gd name="T11" fmla="*/ 18 h 22"/>
                  <a:gd name="T12" fmla="*/ 75 w 69"/>
                  <a:gd name="T13" fmla="*/ 10 h 22"/>
                  <a:gd name="T14" fmla="*/ 53 w 69"/>
                  <a:gd name="T15" fmla="*/ 0 h 2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69" h="22">
                    <a:moveTo>
                      <a:pt x="45" y="0"/>
                    </a:moveTo>
                    <a:cubicBezTo>
                      <a:pt x="30" y="4"/>
                      <a:pt x="15" y="7"/>
                      <a:pt x="0" y="10"/>
                    </a:cubicBezTo>
                    <a:cubicBezTo>
                      <a:pt x="5" y="14"/>
                      <a:pt x="10" y="18"/>
                      <a:pt x="14" y="22"/>
                    </a:cubicBezTo>
                    <a:cubicBezTo>
                      <a:pt x="16" y="22"/>
                      <a:pt x="18" y="22"/>
                      <a:pt x="20" y="22"/>
                    </a:cubicBezTo>
                    <a:cubicBezTo>
                      <a:pt x="35" y="22"/>
                      <a:pt x="52" y="20"/>
                      <a:pt x="63" y="15"/>
                    </a:cubicBezTo>
                    <a:cubicBezTo>
                      <a:pt x="64" y="15"/>
                      <a:pt x="66" y="14"/>
                      <a:pt x="69" y="14"/>
                    </a:cubicBezTo>
                    <a:cubicBezTo>
                      <a:pt x="67" y="13"/>
                      <a:pt x="65" y="11"/>
                      <a:pt x="63" y="10"/>
                    </a:cubicBezTo>
                    <a:cubicBezTo>
                      <a:pt x="57" y="7"/>
                      <a:pt x="51" y="4"/>
                      <a:pt x="45" y="0"/>
                    </a:cubicBezTo>
                  </a:path>
                </a:pathLst>
              </a:custGeom>
              <a:solidFill>
                <a:srgbClr val="A7A0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532" name="Freeform 6188">
                <a:extLst>
                  <a:ext uri="{FF2B5EF4-FFF2-40B4-BE49-F238E27FC236}">
                    <a16:creationId xmlns:a16="http://schemas.microsoft.com/office/drawing/2014/main" id="{E686D353-5F00-44E7-A109-959256A600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0" y="3379"/>
                <a:ext cx="113" cy="26"/>
              </a:xfrm>
              <a:custGeom>
                <a:avLst/>
                <a:gdLst>
                  <a:gd name="T0" fmla="*/ 115 w 109"/>
                  <a:gd name="T1" fmla="*/ 0 h 25"/>
                  <a:gd name="T2" fmla="*/ 105 w 109"/>
                  <a:gd name="T3" fmla="*/ 0 h 25"/>
                  <a:gd name="T4" fmla="*/ 72 w 109"/>
                  <a:gd name="T5" fmla="*/ 11 h 25"/>
                  <a:gd name="T6" fmla="*/ 20 w 109"/>
                  <a:gd name="T7" fmla="*/ 27 h 25"/>
                  <a:gd name="T8" fmla="*/ 19 w 109"/>
                  <a:gd name="T9" fmla="*/ 27 h 25"/>
                  <a:gd name="T10" fmla="*/ 1 w 109"/>
                  <a:gd name="T11" fmla="*/ 20 h 25"/>
                  <a:gd name="T12" fmla="*/ 1 w 109"/>
                  <a:gd name="T13" fmla="*/ 21 h 25"/>
                  <a:gd name="T14" fmla="*/ 0 w 109"/>
                  <a:gd name="T15" fmla="*/ 29 h 25"/>
                  <a:gd name="T16" fmla="*/ 29 w 109"/>
                  <a:gd name="T17" fmla="*/ 26 h 25"/>
                  <a:gd name="T18" fmla="*/ 125 w 109"/>
                  <a:gd name="T19" fmla="*/ 22 h 25"/>
                  <a:gd name="T20" fmla="*/ 116 w 109"/>
                  <a:gd name="T21" fmla="*/ 1 h 25"/>
                  <a:gd name="T22" fmla="*/ 115 w 109"/>
                  <a:gd name="T23" fmla="*/ 0 h 25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09" h="25">
                    <a:moveTo>
                      <a:pt x="99" y="0"/>
                    </a:moveTo>
                    <a:cubicBezTo>
                      <a:pt x="96" y="0"/>
                      <a:pt x="94" y="0"/>
                      <a:pt x="91" y="0"/>
                    </a:cubicBezTo>
                    <a:cubicBezTo>
                      <a:pt x="83" y="4"/>
                      <a:pt x="73" y="8"/>
                      <a:pt x="63" y="11"/>
                    </a:cubicBezTo>
                    <a:cubicBezTo>
                      <a:pt x="52" y="14"/>
                      <a:pt x="29" y="22"/>
                      <a:pt x="16" y="23"/>
                    </a:cubicBezTo>
                    <a:cubicBezTo>
                      <a:pt x="16" y="23"/>
                      <a:pt x="16" y="23"/>
                      <a:pt x="15" y="23"/>
                    </a:cubicBezTo>
                    <a:cubicBezTo>
                      <a:pt x="8" y="23"/>
                      <a:pt x="4" y="20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20"/>
                      <a:pt x="1" y="22"/>
                      <a:pt x="0" y="25"/>
                    </a:cubicBezTo>
                    <a:cubicBezTo>
                      <a:pt x="7" y="24"/>
                      <a:pt x="15" y="23"/>
                      <a:pt x="25" y="22"/>
                    </a:cubicBezTo>
                    <a:cubicBezTo>
                      <a:pt x="45" y="19"/>
                      <a:pt x="75" y="18"/>
                      <a:pt x="109" y="18"/>
                    </a:cubicBezTo>
                    <a:cubicBezTo>
                      <a:pt x="106" y="13"/>
                      <a:pt x="103" y="7"/>
                      <a:pt x="100" y="1"/>
                    </a:cubicBezTo>
                    <a:cubicBezTo>
                      <a:pt x="99" y="1"/>
                      <a:pt x="99" y="0"/>
                      <a:pt x="99" y="0"/>
                    </a:cubicBezTo>
                  </a:path>
                </a:pathLst>
              </a:custGeom>
              <a:solidFill>
                <a:srgbClr val="A7A0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533" name="Freeform 6189">
                <a:extLst>
                  <a:ext uri="{FF2B5EF4-FFF2-40B4-BE49-F238E27FC236}">
                    <a16:creationId xmlns:a16="http://schemas.microsoft.com/office/drawing/2014/main" id="{0CE1BD9D-7483-4C28-80FB-1ECE0C6935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4" y="3438"/>
                <a:ext cx="66" cy="13"/>
              </a:xfrm>
              <a:custGeom>
                <a:avLst/>
                <a:gdLst>
                  <a:gd name="T0" fmla="*/ 30 w 63"/>
                  <a:gd name="T1" fmla="*/ 0 h 12"/>
                  <a:gd name="T2" fmla="*/ 0 w 63"/>
                  <a:gd name="T3" fmla="*/ 16 h 12"/>
                  <a:gd name="T4" fmla="*/ 75 w 63"/>
                  <a:gd name="T5" fmla="*/ 11 h 12"/>
                  <a:gd name="T6" fmla="*/ 30 w 63"/>
                  <a:gd name="T7" fmla="*/ 0 h 1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3" h="12">
                    <a:moveTo>
                      <a:pt x="26" y="0"/>
                    </a:moveTo>
                    <a:cubicBezTo>
                      <a:pt x="19" y="4"/>
                      <a:pt x="10" y="8"/>
                      <a:pt x="0" y="12"/>
                    </a:cubicBezTo>
                    <a:cubicBezTo>
                      <a:pt x="23" y="11"/>
                      <a:pt x="44" y="9"/>
                      <a:pt x="63" y="7"/>
                    </a:cubicBezTo>
                    <a:cubicBezTo>
                      <a:pt x="48" y="6"/>
                      <a:pt x="36" y="4"/>
                      <a:pt x="26" y="0"/>
                    </a:cubicBezTo>
                  </a:path>
                </a:pathLst>
              </a:custGeom>
              <a:solidFill>
                <a:srgbClr val="766C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534" name="Freeform 6190">
                <a:extLst>
                  <a:ext uri="{FF2B5EF4-FFF2-40B4-BE49-F238E27FC236}">
                    <a16:creationId xmlns:a16="http://schemas.microsoft.com/office/drawing/2014/main" id="{E27C80B0-9E90-4F3F-B3D2-33B0FE3381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1" y="3263"/>
                <a:ext cx="25" cy="12"/>
              </a:xfrm>
              <a:custGeom>
                <a:avLst/>
                <a:gdLst>
                  <a:gd name="T0" fmla="*/ 3 w 24"/>
                  <a:gd name="T1" fmla="*/ 0 h 12"/>
                  <a:gd name="T2" fmla="*/ 0 w 24"/>
                  <a:gd name="T3" fmla="*/ 1 h 12"/>
                  <a:gd name="T4" fmla="*/ 19 w 24"/>
                  <a:gd name="T5" fmla="*/ 12 h 12"/>
                  <a:gd name="T6" fmla="*/ 25 w 24"/>
                  <a:gd name="T7" fmla="*/ 11 h 12"/>
                  <a:gd name="T8" fmla="*/ 28 w 24"/>
                  <a:gd name="T9" fmla="*/ 10 h 12"/>
                  <a:gd name="T10" fmla="*/ 24 w 24"/>
                  <a:gd name="T11" fmla="*/ 9 h 12"/>
                  <a:gd name="T12" fmla="*/ 3 w 24"/>
                  <a:gd name="T13" fmla="*/ 0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4" h="12">
                    <a:moveTo>
                      <a:pt x="3" y="0"/>
                    </a:moveTo>
                    <a:cubicBezTo>
                      <a:pt x="2" y="0"/>
                      <a:pt x="1" y="0"/>
                      <a:pt x="0" y="1"/>
                    </a:cubicBezTo>
                    <a:cubicBezTo>
                      <a:pt x="5" y="4"/>
                      <a:pt x="10" y="8"/>
                      <a:pt x="15" y="12"/>
                    </a:cubicBezTo>
                    <a:cubicBezTo>
                      <a:pt x="17" y="12"/>
                      <a:pt x="19" y="11"/>
                      <a:pt x="21" y="11"/>
                    </a:cubicBezTo>
                    <a:cubicBezTo>
                      <a:pt x="22" y="11"/>
                      <a:pt x="23" y="10"/>
                      <a:pt x="24" y="10"/>
                    </a:cubicBezTo>
                    <a:cubicBezTo>
                      <a:pt x="23" y="10"/>
                      <a:pt x="21" y="9"/>
                      <a:pt x="20" y="9"/>
                    </a:cubicBezTo>
                    <a:cubicBezTo>
                      <a:pt x="14" y="6"/>
                      <a:pt x="9" y="3"/>
                      <a:pt x="3" y="0"/>
                    </a:cubicBezTo>
                  </a:path>
                </a:pathLst>
              </a:custGeom>
              <a:solidFill>
                <a:srgbClr val="8D85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535" name="Freeform 6191">
                <a:extLst>
                  <a:ext uri="{FF2B5EF4-FFF2-40B4-BE49-F238E27FC236}">
                    <a16:creationId xmlns:a16="http://schemas.microsoft.com/office/drawing/2014/main" id="{C30317F2-20AC-495F-B484-7FFF4D9106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36" y="3274"/>
                <a:ext cx="7" cy="1"/>
              </a:xfrm>
              <a:custGeom>
                <a:avLst/>
                <a:gdLst>
                  <a:gd name="T0" fmla="*/ 11 w 6"/>
                  <a:gd name="T1" fmla="*/ 0 h 1"/>
                  <a:gd name="T2" fmla="*/ 0 w 6"/>
                  <a:gd name="T3" fmla="*/ 1 h 1"/>
                  <a:gd name="T4" fmla="*/ 1 w 6"/>
                  <a:gd name="T5" fmla="*/ 1 h 1"/>
                  <a:gd name="T6" fmla="*/ 8 w 6"/>
                  <a:gd name="T7" fmla="*/ 0 h 1"/>
                  <a:gd name="T8" fmla="*/ 11 w 6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1">
                    <a:moveTo>
                      <a:pt x="6" y="0"/>
                    </a:moveTo>
                    <a:cubicBezTo>
                      <a:pt x="4" y="0"/>
                      <a:pt x="2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2" y="1"/>
                      <a:pt x="3" y="1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</a:path>
                </a:pathLst>
              </a:custGeom>
              <a:solidFill>
                <a:srgbClr val="B7B1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536" name="Freeform 6192">
                <a:extLst>
                  <a:ext uri="{FF2B5EF4-FFF2-40B4-BE49-F238E27FC236}">
                    <a16:creationId xmlns:a16="http://schemas.microsoft.com/office/drawing/2014/main" id="{3E6D84EC-3CC3-4B2E-9F57-F3CEF7D036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3" y="3314"/>
                <a:ext cx="53" cy="13"/>
              </a:xfrm>
              <a:custGeom>
                <a:avLst/>
                <a:gdLst>
                  <a:gd name="T0" fmla="*/ 38 w 51"/>
                  <a:gd name="T1" fmla="*/ 0 h 13"/>
                  <a:gd name="T2" fmla="*/ 19 w 51"/>
                  <a:gd name="T3" fmla="*/ 6 h 13"/>
                  <a:gd name="T4" fmla="*/ 0 w 51"/>
                  <a:gd name="T5" fmla="*/ 10 h 13"/>
                  <a:gd name="T6" fmla="*/ 4 w 51"/>
                  <a:gd name="T7" fmla="*/ 13 h 13"/>
                  <a:gd name="T8" fmla="*/ 59 w 51"/>
                  <a:gd name="T9" fmla="*/ 8 h 13"/>
                  <a:gd name="T10" fmla="*/ 38 w 51"/>
                  <a:gd name="T11" fmla="*/ 0 h 1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1" h="13">
                    <a:moveTo>
                      <a:pt x="34" y="0"/>
                    </a:moveTo>
                    <a:cubicBezTo>
                      <a:pt x="28" y="2"/>
                      <a:pt x="21" y="4"/>
                      <a:pt x="15" y="6"/>
                    </a:cubicBezTo>
                    <a:cubicBezTo>
                      <a:pt x="10" y="8"/>
                      <a:pt x="5" y="9"/>
                      <a:pt x="0" y="10"/>
                    </a:cubicBezTo>
                    <a:cubicBezTo>
                      <a:pt x="1" y="11"/>
                      <a:pt x="3" y="12"/>
                      <a:pt x="4" y="13"/>
                    </a:cubicBezTo>
                    <a:cubicBezTo>
                      <a:pt x="10" y="12"/>
                      <a:pt x="27" y="10"/>
                      <a:pt x="51" y="8"/>
                    </a:cubicBezTo>
                    <a:cubicBezTo>
                      <a:pt x="45" y="5"/>
                      <a:pt x="40" y="2"/>
                      <a:pt x="34" y="0"/>
                    </a:cubicBezTo>
                  </a:path>
                </a:pathLst>
              </a:custGeom>
              <a:solidFill>
                <a:srgbClr val="8D85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537" name="Freeform 6193">
                <a:extLst>
                  <a:ext uri="{FF2B5EF4-FFF2-40B4-BE49-F238E27FC236}">
                    <a16:creationId xmlns:a16="http://schemas.microsoft.com/office/drawing/2014/main" id="{FB10C956-E6F9-4E00-97E1-F161334AC6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7" y="3322"/>
                <a:ext cx="57" cy="15"/>
              </a:xfrm>
              <a:custGeom>
                <a:avLst/>
                <a:gdLst>
                  <a:gd name="T0" fmla="*/ 55 w 55"/>
                  <a:gd name="T1" fmla="*/ 0 h 14"/>
                  <a:gd name="T2" fmla="*/ 0 w 55"/>
                  <a:gd name="T3" fmla="*/ 5 h 14"/>
                  <a:gd name="T4" fmla="*/ 10 w 55"/>
                  <a:gd name="T5" fmla="*/ 18 h 14"/>
                  <a:gd name="T6" fmla="*/ 63 w 55"/>
                  <a:gd name="T7" fmla="*/ 4 h 14"/>
                  <a:gd name="T8" fmla="*/ 55 w 55"/>
                  <a:gd name="T9" fmla="*/ 0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5" h="14">
                    <a:moveTo>
                      <a:pt x="47" y="0"/>
                    </a:moveTo>
                    <a:cubicBezTo>
                      <a:pt x="23" y="2"/>
                      <a:pt x="6" y="4"/>
                      <a:pt x="0" y="5"/>
                    </a:cubicBezTo>
                    <a:cubicBezTo>
                      <a:pt x="3" y="8"/>
                      <a:pt x="7" y="11"/>
                      <a:pt x="10" y="14"/>
                    </a:cubicBezTo>
                    <a:cubicBezTo>
                      <a:pt x="25" y="11"/>
                      <a:pt x="40" y="8"/>
                      <a:pt x="55" y="4"/>
                    </a:cubicBezTo>
                    <a:cubicBezTo>
                      <a:pt x="52" y="3"/>
                      <a:pt x="49" y="1"/>
                      <a:pt x="47" y="0"/>
                    </a:cubicBezTo>
                  </a:path>
                </a:pathLst>
              </a:custGeom>
              <a:solidFill>
                <a:srgbClr val="B7B1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538" name="Freeform 6194">
                <a:extLst>
                  <a:ext uri="{FF2B5EF4-FFF2-40B4-BE49-F238E27FC236}">
                    <a16:creationId xmlns:a16="http://schemas.microsoft.com/office/drawing/2014/main" id="{32E5ECF6-9FA7-4EC5-8DB7-177C247FA6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7" y="3359"/>
                <a:ext cx="104" cy="29"/>
              </a:xfrm>
              <a:custGeom>
                <a:avLst/>
                <a:gdLst>
                  <a:gd name="T0" fmla="*/ 82 w 100"/>
                  <a:gd name="T1" fmla="*/ 0 h 28"/>
                  <a:gd name="T2" fmla="*/ 0 w 100"/>
                  <a:gd name="T3" fmla="*/ 30 h 28"/>
                  <a:gd name="T4" fmla="*/ 1 w 100"/>
                  <a:gd name="T5" fmla="*/ 32 h 28"/>
                  <a:gd name="T6" fmla="*/ 110 w 100"/>
                  <a:gd name="T7" fmla="*/ 23 h 28"/>
                  <a:gd name="T8" fmla="*/ 116 w 100"/>
                  <a:gd name="T9" fmla="*/ 21 h 28"/>
                  <a:gd name="T10" fmla="*/ 116 w 100"/>
                  <a:gd name="T11" fmla="*/ 20 h 28"/>
                  <a:gd name="T12" fmla="*/ 82 w 100"/>
                  <a:gd name="T13" fmla="*/ 0 h 2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0" h="28">
                    <a:moveTo>
                      <a:pt x="70" y="0"/>
                    </a:moveTo>
                    <a:cubicBezTo>
                      <a:pt x="48" y="10"/>
                      <a:pt x="24" y="20"/>
                      <a:pt x="0" y="26"/>
                    </a:cubicBezTo>
                    <a:cubicBezTo>
                      <a:pt x="1" y="27"/>
                      <a:pt x="1" y="27"/>
                      <a:pt x="1" y="28"/>
                    </a:cubicBezTo>
                    <a:cubicBezTo>
                      <a:pt x="25" y="25"/>
                      <a:pt x="57" y="22"/>
                      <a:pt x="94" y="19"/>
                    </a:cubicBezTo>
                    <a:cubicBezTo>
                      <a:pt x="96" y="18"/>
                      <a:pt x="98" y="17"/>
                      <a:pt x="100" y="17"/>
                    </a:cubicBezTo>
                    <a:cubicBezTo>
                      <a:pt x="100" y="17"/>
                      <a:pt x="100" y="16"/>
                      <a:pt x="100" y="16"/>
                    </a:cubicBezTo>
                    <a:cubicBezTo>
                      <a:pt x="89" y="11"/>
                      <a:pt x="79" y="5"/>
                      <a:pt x="70" y="0"/>
                    </a:cubicBezTo>
                  </a:path>
                </a:pathLst>
              </a:custGeom>
              <a:solidFill>
                <a:srgbClr val="8D85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539" name="Freeform 6195">
                <a:extLst>
                  <a:ext uri="{FF2B5EF4-FFF2-40B4-BE49-F238E27FC236}">
                    <a16:creationId xmlns:a16="http://schemas.microsoft.com/office/drawing/2014/main" id="{E1914DCB-0DA0-4AE2-9328-9B4552C711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8" y="3379"/>
                <a:ext cx="97" cy="24"/>
              </a:xfrm>
              <a:custGeom>
                <a:avLst/>
                <a:gdLst>
                  <a:gd name="T0" fmla="*/ 110 w 93"/>
                  <a:gd name="T1" fmla="*/ 0 h 23"/>
                  <a:gd name="T2" fmla="*/ 0 w 93"/>
                  <a:gd name="T3" fmla="*/ 9 h 23"/>
                  <a:gd name="T4" fmla="*/ 3 w 93"/>
                  <a:gd name="T5" fmla="*/ 20 h 23"/>
                  <a:gd name="T6" fmla="*/ 21 w 93"/>
                  <a:gd name="T7" fmla="*/ 27 h 23"/>
                  <a:gd name="T8" fmla="*/ 22 w 93"/>
                  <a:gd name="T9" fmla="*/ 27 h 23"/>
                  <a:gd name="T10" fmla="*/ 77 w 93"/>
                  <a:gd name="T11" fmla="*/ 11 h 23"/>
                  <a:gd name="T12" fmla="*/ 110 w 93"/>
                  <a:gd name="T13" fmla="*/ 0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3" h="23">
                    <a:moveTo>
                      <a:pt x="93" y="0"/>
                    </a:moveTo>
                    <a:cubicBezTo>
                      <a:pt x="56" y="3"/>
                      <a:pt x="24" y="6"/>
                      <a:pt x="0" y="9"/>
                    </a:cubicBezTo>
                    <a:cubicBezTo>
                      <a:pt x="2" y="11"/>
                      <a:pt x="3" y="14"/>
                      <a:pt x="3" y="16"/>
                    </a:cubicBezTo>
                    <a:cubicBezTo>
                      <a:pt x="6" y="20"/>
                      <a:pt x="10" y="23"/>
                      <a:pt x="17" y="23"/>
                    </a:cubicBezTo>
                    <a:cubicBezTo>
                      <a:pt x="18" y="23"/>
                      <a:pt x="18" y="23"/>
                      <a:pt x="18" y="23"/>
                    </a:cubicBezTo>
                    <a:cubicBezTo>
                      <a:pt x="31" y="22"/>
                      <a:pt x="54" y="14"/>
                      <a:pt x="65" y="11"/>
                    </a:cubicBezTo>
                    <a:cubicBezTo>
                      <a:pt x="75" y="8"/>
                      <a:pt x="85" y="4"/>
                      <a:pt x="93" y="0"/>
                    </a:cubicBezTo>
                  </a:path>
                </a:pathLst>
              </a:custGeom>
              <a:solidFill>
                <a:srgbClr val="B7B1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540" name="Freeform 6196">
                <a:extLst>
                  <a:ext uri="{FF2B5EF4-FFF2-40B4-BE49-F238E27FC236}">
                    <a16:creationId xmlns:a16="http://schemas.microsoft.com/office/drawing/2014/main" id="{95F7DA6F-D5A8-4852-87B7-DD3139EF6A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44" y="3430"/>
                <a:ext cx="67" cy="24"/>
              </a:xfrm>
              <a:custGeom>
                <a:avLst/>
                <a:gdLst>
                  <a:gd name="T0" fmla="*/ 53 w 65"/>
                  <a:gd name="T1" fmla="*/ 0 h 23"/>
                  <a:gd name="T2" fmla="*/ 0 w 65"/>
                  <a:gd name="T3" fmla="*/ 27 h 23"/>
                  <a:gd name="T4" fmla="*/ 43 w 65"/>
                  <a:gd name="T5" fmla="*/ 24 h 23"/>
                  <a:gd name="T6" fmla="*/ 73 w 65"/>
                  <a:gd name="T7" fmla="*/ 8 h 23"/>
                  <a:gd name="T8" fmla="*/ 53 w 65"/>
                  <a:gd name="T9" fmla="*/ 0 h 2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5" h="23">
                    <a:moveTo>
                      <a:pt x="47" y="0"/>
                    </a:moveTo>
                    <a:cubicBezTo>
                      <a:pt x="34" y="7"/>
                      <a:pt x="18" y="17"/>
                      <a:pt x="0" y="23"/>
                    </a:cubicBezTo>
                    <a:cubicBezTo>
                      <a:pt x="14" y="22"/>
                      <a:pt x="27" y="21"/>
                      <a:pt x="39" y="20"/>
                    </a:cubicBezTo>
                    <a:cubicBezTo>
                      <a:pt x="49" y="16"/>
                      <a:pt x="58" y="12"/>
                      <a:pt x="65" y="8"/>
                    </a:cubicBezTo>
                    <a:cubicBezTo>
                      <a:pt x="58" y="6"/>
                      <a:pt x="52" y="3"/>
                      <a:pt x="47" y="0"/>
                    </a:cubicBezTo>
                  </a:path>
                </a:pathLst>
              </a:custGeom>
              <a:solidFill>
                <a:srgbClr val="8D85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541" name="Freeform 6197">
                <a:extLst>
                  <a:ext uri="{FF2B5EF4-FFF2-40B4-BE49-F238E27FC236}">
                    <a16:creationId xmlns:a16="http://schemas.microsoft.com/office/drawing/2014/main" id="{22F7CD87-99C0-46F8-B242-6BD4C685C5E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66" y="3450"/>
                <a:ext cx="203" cy="24"/>
              </a:xfrm>
              <a:custGeom>
                <a:avLst/>
                <a:gdLst>
                  <a:gd name="T0" fmla="*/ 129 w 196"/>
                  <a:gd name="T1" fmla="*/ 18 h 23"/>
                  <a:gd name="T2" fmla="*/ 88 w 196"/>
                  <a:gd name="T3" fmla="*/ 19 h 23"/>
                  <a:gd name="T4" fmla="*/ 68 w 196"/>
                  <a:gd name="T5" fmla="*/ 19 h 23"/>
                  <a:gd name="T6" fmla="*/ 53 w 196"/>
                  <a:gd name="T7" fmla="*/ 19 h 23"/>
                  <a:gd name="T8" fmla="*/ 22 w 196"/>
                  <a:gd name="T9" fmla="*/ 19 h 23"/>
                  <a:gd name="T10" fmla="*/ 3 w 196"/>
                  <a:gd name="T11" fmla="*/ 20 h 23"/>
                  <a:gd name="T12" fmla="*/ 1 w 196"/>
                  <a:gd name="T13" fmla="*/ 24 h 23"/>
                  <a:gd name="T14" fmla="*/ 0 w 196"/>
                  <a:gd name="T15" fmla="*/ 27 h 23"/>
                  <a:gd name="T16" fmla="*/ 124 w 196"/>
                  <a:gd name="T17" fmla="*/ 21 h 23"/>
                  <a:gd name="T18" fmla="*/ 129 w 196"/>
                  <a:gd name="T19" fmla="*/ 18 h 23"/>
                  <a:gd name="T20" fmla="*/ 210 w 196"/>
                  <a:gd name="T21" fmla="*/ 0 h 23"/>
                  <a:gd name="T22" fmla="*/ 189 w 196"/>
                  <a:gd name="T23" fmla="*/ 8 h 23"/>
                  <a:gd name="T24" fmla="*/ 226 w 196"/>
                  <a:gd name="T25" fmla="*/ 6 h 23"/>
                  <a:gd name="T26" fmla="*/ 213 w 196"/>
                  <a:gd name="T27" fmla="*/ 6 h 23"/>
                  <a:gd name="T28" fmla="*/ 210 w 196"/>
                  <a:gd name="T29" fmla="*/ 0 h 2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96" h="23">
                    <a:moveTo>
                      <a:pt x="113" y="14"/>
                    </a:moveTo>
                    <a:cubicBezTo>
                      <a:pt x="101" y="15"/>
                      <a:pt x="88" y="15"/>
                      <a:pt x="76" y="15"/>
                    </a:cubicBezTo>
                    <a:cubicBezTo>
                      <a:pt x="71" y="15"/>
                      <a:pt x="65" y="15"/>
                      <a:pt x="60" y="15"/>
                    </a:cubicBezTo>
                    <a:cubicBezTo>
                      <a:pt x="55" y="15"/>
                      <a:pt x="50" y="15"/>
                      <a:pt x="45" y="15"/>
                    </a:cubicBezTo>
                    <a:cubicBezTo>
                      <a:pt x="36" y="15"/>
                      <a:pt x="27" y="15"/>
                      <a:pt x="18" y="15"/>
                    </a:cubicBezTo>
                    <a:cubicBezTo>
                      <a:pt x="13" y="16"/>
                      <a:pt x="8" y="16"/>
                      <a:pt x="3" y="16"/>
                    </a:cubicBezTo>
                    <a:cubicBezTo>
                      <a:pt x="2" y="18"/>
                      <a:pt x="2" y="19"/>
                      <a:pt x="1" y="20"/>
                    </a:cubicBezTo>
                    <a:cubicBezTo>
                      <a:pt x="1" y="21"/>
                      <a:pt x="1" y="22"/>
                      <a:pt x="0" y="23"/>
                    </a:cubicBezTo>
                    <a:cubicBezTo>
                      <a:pt x="35" y="21"/>
                      <a:pt x="71" y="20"/>
                      <a:pt x="108" y="17"/>
                    </a:cubicBezTo>
                    <a:cubicBezTo>
                      <a:pt x="113" y="14"/>
                      <a:pt x="113" y="14"/>
                      <a:pt x="113" y="14"/>
                    </a:cubicBezTo>
                    <a:moveTo>
                      <a:pt x="182" y="0"/>
                    </a:moveTo>
                    <a:cubicBezTo>
                      <a:pt x="178" y="4"/>
                      <a:pt x="172" y="7"/>
                      <a:pt x="164" y="8"/>
                    </a:cubicBezTo>
                    <a:cubicBezTo>
                      <a:pt x="174" y="8"/>
                      <a:pt x="185" y="7"/>
                      <a:pt x="196" y="6"/>
                    </a:cubicBezTo>
                    <a:cubicBezTo>
                      <a:pt x="192" y="6"/>
                      <a:pt x="189" y="6"/>
                      <a:pt x="185" y="6"/>
                    </a:cubicBezTo>
                    <a:cubicBezTo>
                      <a:pt x="182" y="0"/>
                      <a:pt x="182" y="0"/>
                      <a:pt x="182" y="0"/>
                    </a:cubicBezTo>
                  </a:path>
                </a:pathLst>
              </a:custGeom>
              <a:solidFill>
                <a:srgbClr val="766C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542" name="Freeform 6198">
                <a:extLst>
                  <a:ext uri="{FF2B5EF4-FFF2-40B4-BE49-F238E27FC236}">
                    <a16:creationId xmlns:a16="http://schemas.microsoft.com/office/drawing/2014/main" id="{6923797C-22A5-4862-9D26-2A5C7B575A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69" y="3446"/>
                <a:ext cx="186" cy="20"/>
              </a:xfrm>
              <a:custGeom>
                <a:avLst/>
                <a:gdLst>
                  <a:gd name="T0" fmla="*/ 203 w 179"/>
                  <a:gd name="T1" fmla="*/ 0 h 20"/>
                  <a:gd name="T2" fmla="*/ 129 w 179"/>
                  <a:gd name="T3" fmla="*/ 5 h 20"/>
                  <a:gd name="T4" fmla="*/ 82 w 179"/>
                  <a:gd name="T5" fmla="*/ 14 h 20"/>
                  <a:gd name="T6" fmla="*/ 63 w 179"/>
                  <a:gd name="T7" fmla="*/ 13 h 20"/>
                  <a:gd name="T8" fmla="*/ 84 w 179"/>
                  <a:gd name="T9" fmla="*/ 8 h 20"/>
                  <a:gd name="T10" fmla="*/ 34 w 179"/>
                  <a:gd name="T11" fmla="*/ 10 h 20"/>
                  <a:gd name="T12" fmla="*/ 2 w 179"/>
                  <a:gd name="T13" fmla="*/ 12 h 20"/>
                  <a:gd name="T14" fmla="*/ 0 w 179"/>
                  <a:gd name="T15" fmla="*/ 20 h 20"/>
                  <a:gd name="T16" fmla="*/ 19 w 179"/>
                  <a:gd name="T17" fmla="*/ 19 h 20"/>
                  <a:gd name="T18" fmla="*/ 50 w 179"/>
                  <a:gd name="T19" fmla="*/ 19 h 20"/>
                  <a:gd name="T20" fmla="*/ 65 w 179"/>
                  <a:gd name="T21" fmla="*/ 19 h 20"/>
                  <a:gd name="T22" fmla="*/ 85 w 179"/>
                  <a:gd name="T23" fmla="*/ 19 h 20"/>
                  <a:gd name="T24" fmla="*/ 128 w 179"/>
                  <a:gd name="T25" fmla="*/ 18 h 20"/>
                  <a:gd name="T26" fmla="*/ 134 w 179"/>
                  <a:gd name="T27" fmla="*/ 16 h 20"/>
                  <a:gd name="T28" fmla="*/ 188 w 179"/>
                  <a:gd name="T29" fmla="*/ 12 h 20"/>
                  <a:gd name="T30" fmla="*/ 209 w 179"/>
                  <a:gd name="T31" fmla="*/ 4 h 20"/>
                  <a:gd name="T32" fmla="*/ 206 w 179"/>
                  <a:gd name="T33" fmla="*/ 1 h 20"/>
                  <a:gd name="T34" fmla="*/ 203 w 179"/>
                  <a:gd name="T35" fmla="*/ 0 h 20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179" h="20">
                    <a:moveTo>
                      <a:pt x="174" y="0"/>
                    </a:moveTo>
                    <a:cubicBezTo>
                      <a:pt x="155" y="2"/>
                      <a:pt x="134" y="4"/>
                      <a:pt x="111" y="5"/>
                    </a:cubicBezTo>
                    <a:cubicBezTo>
                      <a:pt x="98" y="10"/>
                      <a:pt x="84" y="14"/>
                      <a:pt x="70" y="14"/>
                    </a:cubicBezTo>
                    <a:cubicBezTo>
                      <a:pt x="65" y="14"/>
                      <a:pt x="60" y="14"/>
                      <a:pt x="55" y="13"/>
                    </a:cubicBezTo>
                    <a:cubicBezTo>
                      <a:pt x="61" y="12"/>
                      <a:pt x="67" y="10"/>
                      <a:pt x="72" y="8"/>
                    </a:cubicBezTo>
                    <a:cubicBezTo>
                      <a:pt x="59" y="9"/>
                      <a:pt x="45" y="10"/>
                      <a:pt x="30" y="10"/>
                    </a:cubicBezTo>
                    <a:cubicBezTo>
                      <a:pt x="20" y="11"/>
                      <a:pt x="11" y="11"/>
                      <a:pt x="2" y="12"/>
                    </a:cubicBezTo>
                    <a:cubicBezTo>
                      <a:pt x="2" y="14"/>
                      <a:pt x="1" y="17"/>
                      <a:pt x="0" y="20"/>
                    </a:cubicBezTo>
                    <a:cubicBezTo>
                      <a:pt x="5" y="20"/>
                      <a:pt x="10" y="20"/>
                      <a:pt x="15" y="19"/>
                    </a:cubicBezTo>
                    <a:cubicBezTo>
                      <a:pt x="24" y="19"/>
                      <a:pt x="33" y="19"/>
                      <a:pt x="42" y="19"/>
                    </a:cubicBezTo>
                    <a:cubicBezTo>
                      <a:pt x="47" y="19"/>
                      <a:pt x="52" y="19"/>
                      <a:pt x="57" y="19"/>
                    </a:cubicBezTo>
                    <a:cubicBezTo>
                      <a:pt x="62" y="19"/>
                      <a:pt x="68" y="19"/>
                      <a:pt x="73" y="19"/>
                    </a:cubicBezTo>
                    <a:cubicBezTo>
                      <a:pt x="85" y="19"/>
                      <a:pt x="98" y="19"/>
                      <a:pt x="110" y="18"/>
                    </a:cubicBezTo>
                    <a:cubicBezTo>
                      <a:pt x="115" y="16"/>
                      <a:pt x="115" y="16"/>
                      <a:pt x="115" y="16"/>
                    </a:cubicBezTo>
                    <a:cubicBezTo>
                      <a:pt x="127" y="15"/>
                      <a:pt x="143" y="14"/>
                      <a:pt x="161" y="12"/>
                    </a:cubicBezTo>
                    <a:cubicBezTo>
                      <a:pt x="169" y="11"/>
                      <a:pt x="175" y="8"/>
                      <a:pt x="179" y="4"/>
                    </a:cubicBezTo>
                    <a:cubicBezTo>
                      <a:pt x="177" y="1"/>
                      <a:pt x="177" y="1"/>
                      <a:pt x="177" y="1"/>
                    </a:cubicBezTo>
                    <a:cubicBezTo>
                      <a:pt x="176" y="0"/>
                      <a:pt x="175" y="0"/>
                      <a:pt x="174" y="0"/>
                    </a:cubicBezTo>
                  </a:path>
                </a:pathLst>
              </a:custGeom>
              <a:solidFill>
                <a:srgbClr val="A7A0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543" name="Freeform 6199">
                <a:extLst>
                  <a:ext uri="{FF2B5EF4-FFF2-40B4-BE49-F238E27FC236}">
                    <a16:creationId xmlns:a16="http://schemas.microsoft.com/office/drawing/2014/main" id="{AF7FEDD2-F71A-4470-91F5-53FBEA26D9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6" y="3451"/>
                <a:ext cx="58" cy="9"/>
              </a:xfrm>
              <a:custGeom>
                <a:avLst/>
                <a:gdLst>
                  <a:gd name="T0" fmla="*/ 64 w 56"/>
                  <a:gd name="T1" fmla="*/ 0 h 9"/>
                  <a:gd name="T2" fmla="*/ 21 w 56"/>
                  <a:gd name="T3" fmla="*/ 3 h 9"/>
                  <a:gd name="T4" fmla="*/ 0 w 56"/>
                  <a:gd name="T5" fmla="*/ 8 h 9"/>
                  <a:gd name="T6" fmla="*/ 19 w 56"/>
                  <a:gd name="T7" fmla="*/ 9 h 9"/>
                  <a:gd name="T8" fmla="*/ 64 w 56"/>
                  <a:gd name="T9" fmla="*/ 0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" h="9">
                    <a:moveTo>
                      <a:pt x="56" y="0"/>
                    </a:moveTo>
                    <a:cubicBezTo>
                      <a:pt x="44" y="1"/>
                      <a:pt x="31" y="2"/>
                      <a:pt x="17" y="3"/>
                    </a:cubicBezTo>
                    <a:cubicBezTo>
                      <a:pt x="12" y="5"/>
                      <a:pt x="6" y="7"/>
                      <a:pt x="0" y="8"/>
                    </a:cubicBezTo>
                    <a:cubicBezTo>
                      <a:pt x="5" y="9"/>
                      <a:pt x="10" y="9"/>
                      <a:pt x="15" y="9"/>
                    </a:cubicBezTo>
                    <a:cubicBezTo>
                      <a:pt x="29" y="9"/>
                      <a:pt x="43" y="5"/>
                      <a:pt x="56" y="0"/>
                    </a:cubicBezTo>
                  </a:path>
                </a:pathLst>
              </a:custGeom>
              <a:solidFill>
                <a:srgbClr val="B7B1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544" name="Freeform 6200">
                <a:extLst>
                  <a:ext uri="{FF2B5EF4-FFF2-40B4-BE49-F238E27FC236}">
                    <a16:creationId xmlns:a16="http://schemas.microsoft.com/office/drawing/2014/main" id="{431214BB-DE3C-41E4-B1E7-148087D753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1" y="3222"/>
                <a:ext cx="3" cy="1"/>
              </a:xfrm>
              <a:custGeom>
                <a:avLst/>
                <a:gdLst>
                  <a:gd name="T0" fmla="*/ 1 w 3"/>
                  <a:gd name="T1" fmla="*/ 0 h 1"/>
                  <a:gd name="T2" fmla="*/ 0 w 3"/>
                  <a:gd name="T3" fmla="*/ 1 h 1"/>
                  <a:gd name="T4" fmla="*/ 1 w 3"/>
                  <a:gd name="T5" fmla="*/ 1 h 1"/>
                  <a:gd name="T6" fmla="*/ 3 w 3"/>
                  <a:gd name="T7" fmla="*/ 1 h 1"/>
                  <a:gd name="T8" fmla="*/ 1 w 3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2" y="1"/>
                      <a:pt x="3" y="1"/>
                    </a:cubicBezTo>
                    <a:cubicBezTo>
                      <a:pt x="2" y="1"/>
                      <a:pt x="1" y="1"/>
                      <a:pt x="1" y="0"/>
                    </a:cubicBezTo>
                  </a:path>
                </a:pathLst>
              </a:custGeom>
              <a:solidFill>
                <a:srgbClr val="332B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545" name="Freeform 6201">
                <a:extLst>
                  <a:ext uri="{FF2B5EF4-FFF2-40B4-BE49-F238E27FC236}">
                    <a16:creationId xmlns:a16="http://schemas.microsoft.com/office/drawing/2014/main" id="{7D24B9AB-78FB-4716-8C62-1E2F1EB2C8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35" y="3229"/>
                <a:ext cx="12" cy="7"/>
              </a:xfrm>
              <a:custGeom>
                <a:avLst/>
                <a:gdLst>
                  <a:gd name="T0" fmla="*/ 0 w 11"/>
                  <a:gd name="T1" fmla="*/ 0 h 7"/>
                  <a:gd name="T2" fmla="*/ 12 w 11"/>
                  <a:gd name="T3" fmla="*/ 7 h 7"/>
                  <a:gd name="T4" fmla="*/ 15 w 11"/>
                  <a:gd name="T5" fmla="*/ 5 h 7"/>
                  <a:gd name="T6" fmla="*/ 0 w 11"/>
                  <a:gd name="T7" fmla="*/ 0 h 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" h="7">
                    <a:moveTo>
                      <a:pt x="0" y="0"/>
                    </a:moveTo>
                    <a:cubicBezTo>
                      <a:pt x="3" y="3"/>
                      <a:pt x="5" y="5"/>
                      <a:pt x="8" y="7"/>
                    </a:cubicBezTo>
                    <a:cubicBezTo>
                      <a:pt x="9" y="6"/>
                      <a:pt x="10" y="6"/>
                      <a:pt x="11" y="5"/>
                    </a:cubicBezTo>
                    <a:cubicBezTo>
                      <a:pt x="7" y="4"/>
                      <a:pt x="3" y="2"/>
                      <a:pt x="0" y="0"/>
                    </a:cubicBezTo>
                  </a:path>
                </a:pathLst>
              </a:custGeom>
              <a:solidFill>
                <a:srgbClr val="766C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546" name="Freeform 6202">
                <a:extLst>
                  <a:ext uri="{FF2B5EF4-FFF2-40B4-BE49-F238E27FC236}">
                    <a16:creationId xmlns:a16="http://schemas.microsoft.com/office/drawing/2014/main" id="{C4CBA6C6-5F1E-4C37-80C0-1F7CEDFAC2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74" y="3248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</a:path>
                </a:pathLst>
              </a:custGeom>
              <a:solidFill>
                <a:srgbClr val="332B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547" name="Freeform 6203">
                <a:extLst>
                  <a:ext uri="{FF2B5EF4-FFF2-40B4-BE49-F238E27FC236}">
                    <a16:creationId xmlns:a16="http://schemas.microsoft.com/office/drawing/2014/main" id="{E8BEA3DF-52F6-4AB4-A10E-6DC1DFEDAC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74" y="3248"/>
                <a:ext cx="10" cy="6"/>
              </a:xfrm>
              <a:custGeom>
                <a:avLst/>
                <a:gdLst>
                  <a:gd name="T0" fmla="*/ 1 w 10"/>
                  <a:gd name="T1" fmla="*/ 0 h 5"/>
                  <a:gd name="T2" fmla="*/ 0 w 10"/>
                  <a:gd name="T3" fmla="*/ 1 h 5"/>
                  <a:gd name="T4" fmla="*/ 0 w 10"/>
                  <a:gd name="T5" fmla="*/ 7 h 5"/>
                  <a:gd name="T6" fmla="*/ 10 w 10"/>
                  <a:gd name="T7" fmla="*/ 10 h 5"/>
                  <a:gd name="T8" fmla="*/ 1 w 10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" h="5">
                    <a:moveTo>
                      <a:pt x="1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1" y="1"/>
                      <a:pt x="1" y="2"/>
                      <a:pt x="0" y="3"/>
                    </a:cubicBezTo>
                    <a:cubicBezTo>
                      <a:pt x="4" y="3"/>
                      <a:pt x="7" y="4"/>
                      <a:pt x="10" y="5"/>
                    </a:cubicBezTo>
                    <a:cubicBezTo>
                      <a:pt x="7" y="3"/>
                      <a:pt x="4" y="2"/>
                      <a:pt x="1" y="0"/>
                    </a:cubicBezTo>
                  </a:path>
                </a:pathLst>
              </a:custGeom>
              <a:solidFill>
                <a:srgbClr val="5249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548" name="Freeform 6204">
                <a:extLst>
                  <a:ext uri="{FF2B5EF4-FFF2-40B4-BE49-F238E27FC236}">
                    <a16:creationId xmlns:a16="http://schemas.microsoft.com/office/drawing/2014/main" id="{92312031-080D-4738-890B-B6B3D0B3EA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5" y="3283"/>
                <a:ext cx="10" cy="6"/>
              </a:xfrm>
              <a:custGeom>
                <a:avLst/>
                <a:gdLst>
                  <a:gd name="T0" fmla="*/ 2 w 10"/>
                  <a:gd name="T1" fmla="*/ 0 h 6"/>
                  <a:gd name="T2" fmla="*/ 1 w 10"/>
                  <a:gd name="T3" fmla="*/ 6 h 6"/>
                  <a:gd name="T4" fmla="*/ 7 w 10"/>
                  <a:gd name="T5" fmla="*/ 5 h 6"/>
                  <a:gd name="T6" fmla="*/ 10 w 10"/>
                  <a:gd name="T7" fmla="*/ 5 h 6"/>
                  <a:gd name="T8" fmla="*/ 2 w 10"/>
                  <a:gd name="T9" fmla="*/ 0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" h="6">
                    <a:moveTo>
                      <a:pt x="2" y="0"/>
                    </a:moveTo>
                    <a:cubicBezTo>
                      <a:pt x="1" y="1"/>
                      <a:pt x="0" y="3"/>
                      <a:pt x="1" y="6"/>
                    </a:cubicBezTo>
                    <a:cubicBezTo>
                      <a:pt x="3" y="5"/>
                      <a:pt x="5" y="5"/>
                      <a:pt x="7" y="5"/>
                    </a:cubicBezTo>
                    <a:cubicBezTo>
                      <a:pt x="8" y="5"/>
                      <a:pt x="9" y="5"/>
                      <a:pt x="10" y="5"/>
                    </a:cubicBezTo>
                    <a:cubicBezTo>
                      <a:pt x="8" y="3"/>
                      <a:pt x="5" y="2"/>
                      <a:pt x="2" y="0"/>
                    </a:cubicBezTo>
                  </a:path>
                </a:pathLst>
              </a:custGeom>
              <a:solidFill>
                <a:srgbClr val="332B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549" name="Freeform 6205">
                <a:extLst>
                  <a:ext uri="{FF2B5EF4-FFF2-40B4-BE49-F238E27FC236}">
                    <a16:creationId xmlns:a16="http://schemas.microsoft.com/office/drawing/2014/main" id="{B92D26CB-EBB9-4740-B390-B0F94084A14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282" y="3302"/>
                <a:ext cx="47" cy="64"/>
              </a:xfrm>
              <a:custGeom>
                <a:avLst/>
                <a:gdLst>
                  <a:gd name="T0" fmla="*/ 51 w 45"/>
                  <a:gd name="T1" fmla="*/ 54 h 61"/>
                  <a:gd name="T2" fmla="*/ 38 w 45"/>
                  <a:gd name="T3" fmla="*/ 58 h 61"/>
                  <a:gd name="T4" fmla="*/ 32 w 45"/>
                  <a:gd name="T5" fmla="*/ 58 h 61"/>
                  <a:gd name="T6" fmla="*/ 51 w 45"/>
                  <a:gd name="T7" fmla="*/ 73 h 61"/>
                  <a:gd name="T8" fmla="*/ 53 w 45"/>
                  <a:gd name="T9" fmla="*/ 60 h 61"/>
                  <a:gd name="T10" fmla="*/ 51 w 45"/>
                  <a:gd name="T11" fmla="*/ 54 h 61"/>
                  <a:gd name="T12" fmla="*/ 30 w 45"/>
                  <a:gd name="T13" fmla="*/ 30 h 61"/>
                  <a:gd name="T14" fmla="*/ 10 w 45"/>
                  <a:gd name="T15" fmla="*/ 35 h 61"/>
                  <a:gd name="T16" fmla="*/ 11 w 45"/>
                  <a:gd name="T17" fmla="*/ 37 h 61"/>
                  <a:gd name="T18" fmla="*/ 30 w 45"/>
                  <a:gd name="T19" fmla="*/ 30 h 61"/>
                  <a:gd name="T20" fmla="*/ 3 w 45"/>
                  <a:gd name="T21" fmla="*/ 0 h 61"/>
                  <a:gd name="T22" fmla="*/ 0 w 45"/>
                  <a:gd name="T23" fmla="*/ 0 h 61"/>
                  <a:gd name="T24" fmla="*/ 3 w 45"/>
                  <a:gd name="T25" fmla="*/ 20 h 61"/>
                  <a:gd name="T26" fmla="*/ 19 w 45"/>
                  <a:gd name="T27" fmla="*/ 17 h 61"/>
                  <a:gd name="T28" fmla="*/ 23 w 45"/>
                  <a:gd name="T29" fmla="*/ 16 h 61"/>
                  <a:gd name="T30" fmla="*/ 5 w 45"/>
                  <a:gd name="T31" fmla="*/ 2 h 61"/>
                  <a:gd name="T32" fmla="*/ 3 w 45"/>
                  <a:gd name="T33" fmla="*/ 0 h 6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5" h="61">
                    <a:moveTo>
                      <a:pt x="43" y="45"/>
                    </a:moveTo>
                    <a:cubicBezTo>
                      <a:pt x="40" y="46"/>
                      <a:pt x="36" y="47"/>
                      <a:pt x="32" y="48"/>
                    </a:cubicBezTo>
                    <a:cubicBezTo>
                      <a:pt x="31" y="48"/>
                      <a:pt x="29" y="48"/>
                      <a:pt x="28" y="48"/>
                    </a:cubicBezTo>
                    <a:cubicBezTo>
                      <a:pt x="32" y="52"/>
                      <a:pt x="37" y="57"/>
                      <a:pt x="43" y="61"/>
                    </a:cubicBezTo>
                    <a:cubicBezTo>
                      <a:pt x="44" y="57"/>
                      <a:pt x="45" y="53"/>
                      <a:pt x="45" y="49"/>
                    </a:cubicBezTo>
                    <a:cubicBezTo>
                      <a:pt x="45" y="48"/>
                      <a:pt x="44" y="47"/>
                      <a:pt x="43" y="45"/>
                    </a:cubicBezTo>
                    <a:moveTo>
                      <a:pt x="26" y="26"/>
                    </a:moveTo>
                    <a:cubicBezTo>
                      <a:pt x="21" y="27"/>
                      <a:pt x="16" y="28"/>
                      <a:pt x="10" y="29"/>
                    </a:cubicBezTo>
                    <a:cubicBezTo>
                      <a:pt x="10" y="30"/>
                      <a:pt x="11" y="30"/>
                      <a:pt x="11" y="30"/>
                    </a:cubicBezTo>
                    <a:cubicBezTo>
                      <a:pt x="17" y="29"/>
                      <a:pt x="22" y="27"/>
                      <a:pt x="26" y="26"/>
                    </a:cubicBezTo>
                    <a:moveTo>
                      <a:pt x="3" y="0"/>
                    </a:moveTo>
                    <a:cubicBezTo>
                      <a:pt x="2" y="0"/>
                      <a:pt x="1" y="0"/>
                      <a:pt x="0" y="0"/>
                    </a:cubicBezTo>
                    <a:cubicBezTo>
                      <a:pt x="0" y="5"/>
                      <a:pt x="1" y="10"/>
                      <a:pt x="3" y="16"/>
                    </a:cubicBezTo>
                    <a:cubicBezTo>
                      <a:pt x="7" y="15"/>
                      <a:pt x="11" y="14"/>
                      <a:pt x="15" y="13"/>
                    </a:cubicBezTo>
                    <a:cubicBezTo>
                      <a:pt x="16" y="13"/>
                      <a:pt x="17" y="13"/>
                      <a:pt x="19" y="12"/>
                    </a:cubicBezTo>
                    <a:cubicBezTo>
                      <a:pt x="14" y="9"/>
                      <a:pt x="9" y="5"/>
                      <a:pt x="5" y="2"/>
                    </a:cubicBezTo>
                    <a:cubicBezTo>
                      <a:pt x="4" y="1"/>
                      <a:pt x="3" y="1"/>
                      <a:pt x="3" y="0"/>
                    </a:cubicBezTo>
                  </a:path>
                </a:pathLst>
              </a:custGeom>
              <a:solidFill>
                <a:srgbClr val="332B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550" name="Freeform 6206">
                <a:extLst>
                  <a:ext uri="{FF2B5EF4-FFF2-40B4-BE49-F238E27FC236}">
                    <a16:creationId xmlns:a16="http://schemas.microsoft.com/office/drawing/2014/main" id="{8B6F0558-1822-4E07-A9C3-EBA40EBF9F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1" y="3299"/>
                <a:ext cx="4" cy="3"/>
              </a:xfrm>
              <a:custGeom>
                <a:avLst/>
                <a:gdLst>
                  <a:gd name="T0" fmla="*/ 0 w 4"/>
                  <a:gd name="T1" fmla="*/ 0 h 3"/>
                  <a:gd name="T2" fmla="*/ 1 w 4"/>
                  <a:gd name="T3" fmla="*/ 3 h 3"/>
                  <a:gd name="T4" fmla="*/ 4 w 4"/>
                  <a:gd name="T5" fmla="*/ 3 h 3"/>
                  <a:gd name="T6" fmla="*/ 0 w 4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0"/>
                    </a:moveTo>
                    <a:cubicBezTo>
                      <a:pt x="0" y="1"/>
                      <a:pt x="0" y="2"/>
                      <a:pt x="1" y="3"/>
                    </a:cubicBezTo>
                    <a:cubicBezTo>
                      <a:pt x="2" y="3"/>
                      <a:pt x="3" y="3"/>
                      <a:pt x="4" y="3"/>
                    </a:cubicBezTo>
                    <a:cubicBezTo>
                      <a:pt x="2" y="2"/>
                      <a:pt x="1" y="1"/>
                      <a:pt x="0" y="0"/>
                    </a:cubicBezTo>
                  </a:path>
                </a:pathLst>
              </a:custGeom>
              <a:solidFill>
                <a:srgbClr val="766C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551" name="Freeform 6207">
                <a:extLst>
                  <a:ext uri="{FF2B5EF4-FFF2-40B4-BE49-F238E27FC236}">
                    <a16:creationId xmlns:a16="http://schemas.microsoft.com/office/drawing/2014/main" id="{81ADA501-5325-4EEB-9ABD-F17C750883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4" y="3328"/>
                <a:ext cx="33" cy="24"/>
              </a:xfrm>
              <a:custGeom>
                <a:avLst/>
                <a:gdLst>
                  <a:gd name="T0" fmla="*/ 26 w 32"/>
                  <a:gd name="T1" fmla="*/ 0 h 23"/>
                  <a:gd name="T2" fmla="*/ 22 w 32"/>
                  <a:gd name="T3" fmla="*/ 0 h 23"/>
                  <a:gd name="T4" fmla="*/ 15 w 32"/>
                  <a:gd name="T5" fmla="*/ 1 h 23"/>
                  <a:gd name="T6" fmla="*/ 0 w 32"/>
                  <a:gd name="T7" fmla="*/ 5 h 23"/>
                  <a:gd name="T8" fmla="*/ 11 w 32"/>
                  <a:gd name="T9" fmla="*/ 21 h 23"/>
                  <a:gd name="T10" fmla="*/ 21 w 32"/>
                  <a:gd name="T11" fmla="*/ 27 h 23"/>
                  <a:gd name="T12" fmla="*/ 25 w 32"/>
                  <a:gd name="T13" fmla="*/ 27 h 23"/>
                  <a:gd name="T14" fmla="*/ 36 w 32"/>
                  <a:gd name="T15" fmla="*/ 24 h 23"/>
                  <a:gd name="T16" fmla="*/ 28 w 32"/>
                  <a:gd name="T17" fmla="*/ 2 h 23"/>
                  <a:gd name="T18" fmla="*/ 26 w 32"/>
                  <a:gd name="T19" fmla="*/ 0 h 23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32" h="23">
                    <a:moveTo>
                      <a:pt x="22" y="0"/>
                    </a:moveTo>
                    <a:cubicBezTo>
                      <a:pt x="21" y="0"/>
                      <a:pt x="19" y="0"/>
                      <a:pt x="18" y="0"/>
                    </a:cubicBezTo>
                    <a:cubicBezTo>
                      <a:pt x="17" y="1"/>
                      <a:pt x="16" y="1"/>
                      <a:pt x="15" y="1"/>
                    </a:cubicBezTo>
                    <a:cubicBezTo>
                      <a:pt x="11" y="2"/>
                      <a:pt x="6" y="4"/>
                      <a:pt x="0" y="5"/>
                    </a:cubicBezTo>
                    <a:cubicBezTo>
                      <a:pt x="4" y="9"/>
                      <a:pt x="7" y="13"/>
                      <a:pt x="11" y="17"/>
                    </a:cubicBezTo>
                    <a:cubicBezTo>
                      <a:pt x="13" y="19"/>
                      <a:pt x="15" y="21"/>
                      <a:pt x="17" y="23"/>
                    </a:cubicBezTo>
                    <a:cubicBezTo>
                      <a:pt x="18" y="23"/>
                      <a:pt x="20" y="23"/>
                      <a:pt x="21" y="23"/>
                    </a:cubicBezTo>
                    <a:cubicBezTo>
                      <a:pt x="25" y="22"/>
                      <a:pt x="29" y="21"/>
                      <a:pt x="32" y="20"/>
                    </a:cubicBezTo>
                    <a:cubicBezTo>
                      <a:pt x="29" y="14"/>
                      <a:pt x="27" y="8"/>
                      <a:pt x="24" y="2"/>
                    </a:cubicBezTo>
                    <a:cubicBezTo>
                      <a:pt x="24" y="1"/>
                      <a:pt x="23" y="0"/>
                      <a:pt x="22" y="0"/>
                    </a:cubicBezTo>
                  </a:path>
                </a:pathLst>
              </a:custGeom>
              <a:solidFill>
                <a:srgbClr val="766C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552" name="Freeform 6208">
                <a:extLst>
                  <a:ext uri="{FF2B5EF4-FFF2-40B4-BE49-F238E27FC236}">
                    <a16:creationId xmlns:a16="http://schemas.microsoft.com/office/drawing/2014/main" id="{5ED30C9F-13C7-4396-81F0-745871D49C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5" y="3315"/>
                <a:ext cx="32" cy="17"/>
              </a:xfrm>
              <a:custGeom>
                <a:avLst/>
                <a:gdLst>
                  <a:gd name="T0" fmla="*/ 20 w 30"/>
                  <a:gd name="T1" fmla="*/ 0 h 17"/>
                  <a:gd name="T2" fmla="*/ 16 w 30"/>
                  <a:gd name="T3" fmla="*/ 1 h 17"/>
                  <a:gd name="T4" fmla="*/ 0 w 30"/>
                  <a:gd name="T5" fmla="*/ 4 h 17"/>
                  <a:gd name="T6" fmla="*/ 2 w 30"/>
                  <a:gd name="T7" fmla="*/ 11 h 17"/>
                  <a:gd name="T8" fmla="*/ 7 w 30"/>
                  <a:gd name="T9" fmla="*/ 17 h 17"/>
                  <a:gd name="T10" fmla="*/ 31 w 30"/>
                  <a:gd name="T11" fmla="*/ 14 h 17"/>
                  <a:gd name="T12" fmla="*/ 38 w 30"/>
                  <a:gd name="T13" fmla="*/ 12 h 17"/>
                  <a:gd name="T14" fmla="*/ 20 w 30"/>
                  <a:gd name="T15" fmla="*/ 0 h 1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0" h="17">
                    <a:moveTo>
                      <a:pt x="16" y="0"/>
                    </a:moveTo>
                    <a:cubicBezTo>
                      <a:pt x="14" y="1"/>
                      <a:pt x="13" y="1"/>
                      <a:pt x="12" y="1"/>
                    </a:cubicBezTo>
                    <a:cubicBezTo>
                      <a:pt x="8" y="2"/>
                      <a:pt x="4" y="3"/>
                      <a:pt x="0" y="4"/>
                    </a:cubicBezTo>
                    <a:cubicBezTo>
                      <a:pt x="0" y="6"/>
                      <a:pt x="1" y="8"/>
                      <a:pt x="2" y="11"/>
                    </a:cubicBezTo>
                    <a:cubicBezTo>
                      <a:pt x="3" y="13"/>
                      <a:pt x="5" y="15"/>
                      <a:pt x="7" y="17"/>
                    </a:cubicBezTo>
                    <a:cubicBezTo>
                      <a:pt x="13" y="16"/>
                      <a:pt x="18" y="15"/>
                      <a:pt x="23" y="14"/>
                    </a:cubicBezTo>
                    <a:cubicBezTo>
                      <a:pt x="26" y="13"/>
                      <a:pt x="28" y="13"/>
                      <a:pt x="30" y="12"/>
                    </a:cubicBezTo>
                    <a:cubicBezTo>
                      <a:pt x="26" y="8"/>
                      <a:pt x="21" y="4"/>
                      <a:pt x="16" y="0"/>
                    </a:cubicBezTo>
                  </a:path>
                </a:pathLst>
              </a:custGeom>
              <a:solidFill>
                <a:srgbClr val="5249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553" name="Freeform 6209">
                <a:extLst>
                  <a:ext uri="{FF2B5EF4-FFF2-40B4-BE49-F238E27FC236}">
                    <a16:creationId xmlns:a16="http://schemas.microsoft.com/office/drawing/2014/main" id="{74D6F36F-E5A3-4F92-AAA9-6ACB73A038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9" y="3327"/>
                <a:ext cx="8" cy="2"/>
              </a:xfrm>
              <a:custGeom>
                <a:avLst/>
                <a:gdLst>
                  <a:gd name="T0" fmla="*/ 11 w 7"/>
                  <a:gd name="T1" fmla="*/ 0 h 2"/>
                  <a:gd name="T2" fmla="*/ 0 w 7"/>
                  <a:gd name="T3" fmla="*/ 2 h 2"/>
                  <a:gd name="T4" fmla="*/ 3 w 7"/>
                  <a:gd name="T5" fmla="*/ 1 h 2"/>
                  <a:gd name="T6" fmla="*/ 11 w 7"/>
                  <a:gd name="T7" fmla="*/ 1 h 2"/>
                  <a:gd name="T8" fmla="*/ 11 w 7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" h="2">
                    <a:moveTo>
                      <a:pt x="7" y="0"/>
                    </a:moveTo>
                    <a:cubicBezTo>
                      <a:pt x="5" y="1"/>
                      <a:pt x="3" y="1"/>
                      <a:pt x="0" y="2"/>
                    </a:cubicBezTo>
                    <a:cubicBezTo>
                      <a:pt x="1" y="2"/>
                      <a:pt x="2" y="2"/>
                      <a:pt x="3" y="1"/>
                    </a:cubicBezTo>
                    <a:cubicBezTo>
                      <a:pt x="4" y="1"/>
                      <a:pt x="6" y="1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solidFill>
                <a:srgbClr val="8D85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554" name="Freeform 6210">
                <a:extLst>
                  <a:ext uri="{FF2B5EF4-FFF2-40B4-BE49-F238E27FC236}">
                    <a16:creationId xmlns:a16="http://schemas.microsoft.com/office/drawing/2014/main" id="{80015AB5-80B5-439C-8C5D-FEC88D75D3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27" y="3349"/>
                <a:ext cx="2" cy="4"/>
              </a:xfrm>
              <a:custGeom>
                <a:avLst/>
                <a:gdLst>
                  <a:gd name="T0" fmla="*/ 2 w 2"/>
                  <a:gd name="T1" fmla="*/ 0 h 4"/>
                  <a:gd name="T2" fmla="*/ 0 w 2"/>
                  <a:gd name="T3" fmla="*/ 0 h 4"/>
                  <a:gd name="T4" fmla="*/ 2 w 2"/>
                  <a:gd name="T5" fmla="*/ 4 h 4"/>
                  <a:gd name="T6" fmla="*/ 2 w 2"/>
                  <a:gd name="T7" fmla="*/ 0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cubicBezTo>
                      <a:pt x="2" y="0"/>
                      <a:pt x="1" y="0"/>
                      <a:pt x="0" y="0"/>
                    </a:cubicBezTo>
                    <a:cubicBezTo>
                      <a:pt x="1" y="2"/>
                      <a:pt x="2" y="3"/>
                      <a:pt x="2" y="4"/>
                    </a:cubicBezTo>
                    <a:cubicBezTo>
                      <a:pt x="2" y="3"/>
                      <a:pt x="2" y="1"/>
                      <a:pt x="2" y="0"/>
                    </a:cubicBezTo>
                  </a:path>
                </a:pathLst>
              </a:custGeom>
              <a:solidFill>
                <a:srgbClr val="766C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555" name="Freeform 6211">
                <a:extLst>
                  <a:ext uri="{FF2B5EF4-FFF2-40B4-BE49-F238E27FC236}">
                    <a16:creationId xmlns:a16="http://schemas.microsoft.com/office/drawing/2014/main" id="{05695661-B061-485D-9EB7-42EA17770C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9" y="3330"/>
                <a:ext cx="10" cy="19"/>
              </a:xfrm>
              <a:custGeom>
                <a:avLst/>
                <a:gdLst>
                  <a:gd name="T0" fmla="*/ 0 w 10"/>
                  <a:gd name="T1" fmla="*/ 0 h 18"/>
                  <a:gd name="T2" fmla="*/ 8 w 10"/>
                  <a:gd name="T3" fmla="*/ 22 h 18"/>
                  <a:gd name="T4" fmla="*/ 10 w 10"/>
                  <a:gd name="T5" fmla="*/ 22 h 18"/>
                  <a:gd name="T6" fmla="*/ 8 w 10"/>
                  <a:gd name="T7" fmla="*/ 14 h 18"/>
                  <a:gd name="T8" fmla="*/ 0 w 10"/>
                  <a:gd name="T9" fmla="*/ 0 h 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" h="18">
                    <a:moveTo>
                      <a:pt x="0" y="0"/>
                    </a:moveTo>
                    <a:cubicBezTo>
                      <a:pt x="3" y="6"/>
                      <a:pt x="5" y="12"/>
                      <a:pt x="8" y="18"/>
                    </a:cubicBezTo>
                    <a:cubicBezTo>
                      <a:pt x="9" y="18"/>
                      <a:pt x="10" y="18"/>
                      <a:pt x="10" y="18"/>
                    </a:cubicBezTo>
                    <a:cubicBezTo>
                      <a:pt x="10" y="15"/>
                      <a:pt x="10" y="13"/>
                      <a:pt x="8" y="10"/>
                    </a:cubicBezTo>
                    <a:cubicBezTo>
                      <a:pt x="6" y="7"/>
                      <a:pt x="4" y="3"/>
                      <a:pt x="0" y="0"/>
                    </a:cubicBezTo>
                  </a:path>
                </a:pathLst>
              </a:custGeom>
              <a:solidFill>
                <a:srgbClr val="A7A0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556" name="Freeform 6212">
                <a:extLst>
                  <a:ext uri="{FF2B5EF4-FFF2-40B4-BE49-F238E27FC236}">
                    <a16:creationId xmlns:a16="http://schemas.microsoft.com/office/drawing/2014/main" id="{3A6922F0-62CC-4B48-9FE8-7DD6F1CA9C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24" y="3461"/>
                <a:ext cx="92" cy="36"/>
              </a:xfrm>
              <a:custGeom>
                <a:avLst/>
                <a:gdLst>
                  <a:gd name="T0" fmla="*/ 2 w 88"/>
                  <a:gd name="T1" fmla="*/ 0 h 35"/>
                  <a:gd name="T2" fmla="*/ 0 w 88"/>
                  <a:gd name="T3" fmla="*/ 1 h 35"/>
                  <a:gd name="T4" fmla="*/ 9 w 88"/>
                  <a:gd name="T5" fmla="*/ 35 h 35"/>
                  <a:gd name="T6" fmla="*/ 28 w 88"/>
                  <a:gd name="T7" fmla="*/ 39 h 35"/>
                  <a:gd name="T8" fmla="*/ 65 w 88"/>
                  <a:gd name="T9" fmla="*/ 32 h 35"/>
                  <a:gd name="T10" fmla="*/ 105 w 88"/>
                  <a:gd name="T11" fmla="*/ 22 h 35"/>
                  <a:gd name="T12" fmla="*/ 32 w 88"/>
                  <a:gd name="T13" fmla="*/ 10 h 35"/>
                  <a:gd name="T14" fmla="*/ 2 w 88"/>
                  <a:gd name="T15" fmla="*/ 0 h 3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8" h="35">
                    <a:moveTo>
                      <a:pt x="2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7" y="12"/>
                      <a:pt x="11" y="22"/>
                      <a:pt x="9" y="31"/>
                    </a:cubicBezTo>
                    <a:cubicBezTo>
                      <a:pt x="14" y="32"/>
                      <a:pt x="19" y="34"/>
                      <a:pt x="24" y="35"/>
                    </a:cubicBezTo>
                    <a:cubicBezTo>
                      <a:pt x="34" y="32"/>
                      <a:pt x="44" y="30"/>
                      <a:pt x="54" y="28"/>
                    </a:cubicBezTo>
                    <a:cubicBezTo>
                      <a:pt x="65" y="24"/>
                      <a:pt x="76" y="21"/>
                      <a:pt x="88" y="18"/>
                    </a:cubicBezTo>
                    <a:cubicBezTo>
                      <a:pt x="67" y="18"/>
                      <a:pt x="47" y="15"/>
                      <a:pt x="28" y="10"/>
                    </a:cubicBezTo>
                    <a:cubicBezTo>
                      <a:pt x="19" y="7"/>
                      <a:pt x="10" y="4"/>
                      <a:pt x="2" y="0"/>
                    </a:cubicBezTo>
                  </a:path>
                </a:pathLst>
              </a:custGeom>
              <a:solidFill>
                <a:srgbClr val="332B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557" name="Freeform 6213">
                <a:extLst>
                  <a:ext uri="{FF2B5EF4-FFF2-40B4-BE49-F238E27FC236}">
                    <a16:creationId xmlns:a16="http://schemas.microsoft.com/office/drawing/2014/main" id="{D3E3F520-4A2F-4D06-8C67-6F85A6D8C8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24" y="3461"/>
                <a:ext cx="2" cy="1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0 h 1"/>
                  <a:gd name="T4" fmla="*/ 0 w 2"/>
                  <a:gd name="T5" fmla="*/ 1 h 1"/>
                  <a:gd name="T6" fmla="*/ 2 w 2"/>
                  <a:gd name="T7" fmla="*/ 0 h 1"/>
                  <a:gd name="T8" fmla="*/ 1 w 2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</a:path>
                </a:pathLst>
              </a:custGeom>
              <a:solidFill>
                <a:srgbClr val="766C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558" name="Freeform 6214">
                <a:extLst>
                  <a:ext uri="{FF2B5EF4-FFF2-40B4-BE49-F238E27FC236}">
                    <a16:creationId xmlns:a16="http://schemas.microsoft.com/office/drawing/2014/main" id="{34FD4E45-F5C9-46CD-AA01-F1E6D62372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23" y="3460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2 w 2"/>
                  <a:gd name="T5" fmla="*/ 1 h 1"/>
                  <a:gd name="T6" fmla="*/ 0 w 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0" y="0"/>
                      <a:pt x="1" y="1"/>
                      <a:pt x="1" y="1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1" y="1"/>
                      <a:pt x="1" y="0"/>
                      <a:pt x="0" y="0"/>
                    </a:cubicBezTo>
                  </a:path>
                </a:pathLst>
              </a:custGeom>
              <a:solidFill>
                <a:srgbClr val="8D85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559" name="Freeform 6215">
                <a:extLst>
                  <a:ext uri="{FF2B5EF4-FFF2-40B4-BE49-F238E27FC236}">
                    <a16:creationId xmlns:a16="http://schemas.microsoft.com/office/drawing/2014/main" id="{5C7CB472-B26E-4579-AFCF-34B76E877CF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378" y="3410"/>
                <a:ext cx="138" cy="70"/>
              </a:xfrm>
              <a:custGeom>
                <a:avLst/>
                <a:gdLst>
                  <a:gd name="T0" fmla="*/ 89 w 133"/>
                  <a:gd name="T1" fmla="*/ 46 h 67"/>
                  <a:gd name="T2" fmla="*/ 58 w 133"/>
                  <a:gd name="T3" fmla="*/ 56 h 67"/>
                  <a:gd name="T4" fmla="*/ 55 w 133"/>
                  <a:gd name="T5" fmla="*/ 57 h 67"/>
                  <a:gd name="T6" fmla="*/ 85 w 133"/>
                  <a:gd name="T7" fmla="*/ 71 h 67"/>
                  <a:gd name="T8" fmla="*/ 154 w 133"/>
                  <a:gd name="T9" fmla="*/ 79 h 67"/>
                  <a:gd name="T10" fmla="*/ 154 w 133"/>
                  <a:gd name="T11" fmla="*/ 79 h 67"/>
                  <a:gd name="T12" fmla="*/ 128 w 133"/>
                  <a:gd name="T13" fmla="*/ 62 h 67"/>
                  <a:gd name="T14" fmla="*/ 117 w 133"/>
                  <a:gd name="T15" fmla="*/ 54 h 67"/>
                  <a:gd name="T16" fmla="*/ 89 w 133"/>
                  <a:gd name="T17" fmla="*/ 46 h 67"/>
                  <a:gd name="T18" fmla="*/ 0 w 133"/>
                  <a:gd name="T19" fmla="*/ 0 h 67"/>
                  <a:gd name="T20" fmla="*/ 35 w 133"/>
                  <a:gd name="T21" fmla="*/ 36 h 67"/>
                  <a:gd name="T22" fmla="*/ 54 w 133"/>
                  <a:gd name="T23" fmla="*/ 32 h 67"/>
                  <a:gd name="T24" fmla="*/ 56 w 133"/>
                  <a:gd name="T25" fmla="*/ 33 h 67"/>
                  <a:gd name="T26" fmla="*/ 65 w 133"/>
                  <a:gd name="T27" fmla="*/ 30 h 67"/>
                  <a:gd name="T28" fmla="*/ 8 w 133"/>
                  <a:gd name="T29" fmla="*/ 2 h 67"/>
                  <a:gd name="T30" fmla="*/ 0 w 133"/>
                  <a:gd name="T31" fmla="*/ 0 h 67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133" h="67">
                    <a:moveTo>
                      <a:pt x="77" y="38"/>
                    </a:moveTo>
                    <a:cubicBezTo>
                      <a:pt x="71" y="41"/>
                      <a:pt x="62" y="44"/>
                      <a:pt x="50" y="48"/>
                    </a:cubicBezTo>
                    <a:cubicBezTo>
                      <a:pt x="49" y="49"/>
                      <a:pt x="48" y="49"/>
                      <a:pt x="47" y="49"/>
                    </a:cubicBezTo>
                    <a:cubicBezTo>
                      <a:pt x="55" y="53"/>
                      <a:pt x="64" y="56"/>
                      <a:pt x="73" y="59"/>
                    </a:cubicBezTo>
                    <a:cubicBezTo>
                      <a:pt x="92" y="64"/>
                      <a:pt x="112" y="67"/>
                      <a:pt x="133" y="67"/>
                    </a:cubicBezTo>
                    <a:cubicBezTo>
                      <a:pt x="133" y="67"/>
                      <a:pt x="133" y="67"/>
                      <a:pt x="133" y="67"/>
                    </a:cubicBezTo>
                    <a:cubicBezTo>
                      <a:pt x="125" y="62"/>
                      <a:pt x="118" y="57"/>
                      <a:pt x="111" y="52"/>
                    </a:cubicBezTo>
                    <a:cubicBezTo>
                      <a:pt x="108" y="50"/>
                      <a:pt x="104" y="48"/>
                      <a:pt x="101" y="46"/>
                    </a:cubicBezTo>
                    <a:cubicBezTo>
                      <a:pt x="92" y="44"/>
                      <a:pt x="84" y="41"/>
                      <a:pt x="77" y="38"/>
                    </a:cubicBezTo>
                    <a:moveTo>
                      <a:pt x="0" y="0"/>
                    </a:moveTo>
                    <a:cubicBezTo>
                      <a:pt x="11" y="10"/>
                      <a:pt x="22" y="20"/>
                      <a:pt x="31" y="31"/>
                    </a:cubicBezTo>
                    <a:cubicBezTo>
                      <a:pt x="36" y="30"/>
                      <a:pt x="41" y="29"/>
                      <a:pt x="46" y="28"/>
                    </a:cubicBezTo>
                    <a:cubicBezTo>
                      <a:pt x="46" y="28"/>
                      <a:pt x="47" y="29"/>
                      <a:pt x="48" y="29"/>
                    </a:cubicBezTo>
                    <a:cubicBezTo>
                      <a:pt x="51" y="28"/>
                      <a:pt x="54" y="27"/>
                      <a:pt x="57" y="26"/>
                    </a:cubicBezTo>
                    <a:cubicBezTo>
                      <a:pt x="42" y="17"/>
                      <a:pt x="28" y="7"/>
                      <a:pt x="8" y="2"/>
                    </a:cubicBezTo>
                    <a:cubicBezTo>
                      <a:pt x="5" y="1"/>
                      <a:pt x="2" y="0"/>
                      <a:pt x="0" y="0"/>
                    </a:cubicBezTo>
                  </a:path>
                </a:pathLst>
              </a:custGeom>
              <a:solidFill>
                <a:srgbClr val="766C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560" name="Freeform 6216">
                <a:extLst>
                  <a:ext uri="{FF2B5EF4-FFF2-40B4-BE49-F238E27FC236}">
                    <a16:creationId xmlns:a16="http://schemas.microsoft.com/office/drawing/2014/main" id="{543E8842-D8E5-4541-A416-5663B84B27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25" y="3437"/>
                <a:ext cx="33" cy="24"/>
              </a:xfrm>
              <a:custGeom>
                <a:avLst/>
                <a:gdLst>
                  <a:gd name="T0" fmla="*/ 15 w 31"/>
                  <a:gd name="T1" fmla="*/ 0 h 23"/>
                  <a:gd name="T2" fmla="*/ 2 w 31"/>
                  <a:gd name="T3" fmla="*/ 3 h 23"/>
                  <a:gd name="T4" fmla="*/ 14 w 31"/>
                  <a:gd name="T5" fmla="*/ 23 h 23"/>
                  <a:gd name="T6" fmla="*/ 0 w 31"/>
                  <a:gd name="T7" fmla="*/ 27 h 23"/>
                  <a:gd name="T8" fmla="*/ 1 w 31"/>
                  <a:gd name="T9" fmla="*/ 27 h 23"/>
                  <a:gd name="T10" fmla="*/ 4 w 31"/>
                  <a:gd name="T11" fmla="*/ 26 h 23"/>
                  <a:gd name="T12" fmla="*/ 39 w 31"/>
                  <a:gd name="T13" fmla="*/ 16 h 23"/>
                  <a:gd name="T14" fmla="*/ 15 w 31"/>
                  <a:gd name="T15" fmla="*/ 0 h 2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1" h="23">
                    <a:moveTo>
                      <a:pt x="11" y="0"/>
                    </a:moveTo>
                    <a:cubicBezTo>
                      <a:pt x="8" y="1"/>
                      <a:pt x="5" y="2"/>
                      <a:pt x="2" y="3"/>
                    </a:cubicBezTo>
                    <a:cubicBezTo>
                      <a:pt x="9" y="9"/>
                      <a:pt x="19" y="15"/>
                      <a:pt x="10" y="19"/>
                    </a:cubicBezTo>
                    <a:cubicBezTo>
                      <a:pt x="8" y="21"/>
                      <a:pt x="4" y="22"/>
                      <a:pt x="0" y="23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2" y="23"/>
                      <a:pt x="3" y="23"/>
                      <a:pt x="4" y="22"/>
                    </a:cubicBezTo>
                    <a:cubicBezTo>
                      <a:pt x="16" y="18"/>
                      <a:pt x="25" y="15"/>
                      <a:pt x="31" y="12"/>
                    </a:cubicBezTo>
                    <a:cubicBezTo>
                      <a:pt x="24" y="8"/>
                      <a:pt x="17" y="4"/>
                      <a:pt x="11" y="0"/>
                    </a:cubicBezTo>
                  </a:path>
                </a:pathLst>
              </a:custGeom>
              <a:solidFill>
                <a:srgbClr val="A7A0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561" name="Freeform 6217">
                <a:extLst>
                  <a:ext uri="{FF2B5EF4-FFF2-40B4-BE49-F238E27FC236}">
                    <a16:creationId xmlns:a16="http://schemas.microsoft.com/office/drawing/2014/main" id="{7B29A9F3-C945-420C-A839-93FC422214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0" y="3439"/>
                <a:ext cx="17" cy="7"/>
              </a:xfrm>
              <a:custGeom>
                <a:avLst/>
                <a:gdLst>
                  <a:gd name="T0" fmla="*/ 15 w 17"/>
                  <a:gd name="T1" fmla="*/ 0 h 6"/>
                  <a:gd name="T2" fmla="*/ 0 w 17"/>
                  <a:gd name="T3" fmla="*/ 7 h 6"/>
                  <a:gd name="T4" fmla="*/ 3 w 17"/>
                  <a:gd name="T5" fmla="*/ 11 h 6"/>
                  <a:gd name="T6" fmla="*/ 17 w 17"/>
                  <a:gd name="T7" fmla="*/ 1 h 6"/>
                  <a:gd name="T8" fmla="*/ 15 w 17"/>
                  <a:gd name="T9" fmla="*/ 0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7" h="6">
                    <a:moveTo>
                      <a:pt x="15" y="0"/>
                    </a:moveTo>
                    <a:cubicBezTo>
                      <a:pt x="10" y="1"/>
                      <a:pt x="5" y="2"/>
                      <a:pt x="0" y="3"/>
                    </a:cubicBezTo>
                    <a:cubicBezTo>
                      <a:pt x="1" y="4"/>
                      <a:pt x="2" y="5"/>
                      <a:pt x="3" y="6"/>
                    </a:cubicBezTo>
                    <a:cubicBezTo>
                      <a:pt x="8" y="5"/>
                      <a:pt x="12" y="3"/>
                      <a:pt x="17" y="1"/>
                    </a:cubicBezTo>
                    <a:cubicBezTo>
                      <a:pt x="16" y="1"/>
                      <a:pt x="15" y="0"/>
                      <a:pt x="15" y="0"/>
                    </a:cubicBezTo>
                  </a:path>
                </a:pathLst>
              </a:custGeom>
              <a:solidFill>
                <a:srgbClr val="8D85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562" name="Freeform 6218">
                <a:extLst>
                  <a:ext uri="{FF2B5EF4-FFF2-40B4-BE49-F238E27FC236}">
                    <a16:creationId xmlns:a16="http://schemas.microsoft.com/office/drawing/2014/main" id="{20C3F21C-0A44-453E-8A87-09324534CA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3" y="3440"/>
                <a:ext cx="32" cy="21"/>
              </a:xfrm>
              <a:custGeom>
                <a:avLst/>
                <a:gdLst>
                  <a:gd name="T0" fmla="*/ 14 w 31"/>
                  <a:gd name="T1" fmla="*/ 0 h 20"/>
                  <a:gd name="T2" fmla="*/ 0 w 31"/>
                  <a:gd name="T3" fmla="*/ 5 h 20"/>
                  <a:gd name="T4" fmla="*/ 10 w 31"/>
                  <a:gd name="T5" fmla="*/ 23 h 20"/>
                  <a:gd name="T6" fmla="*/ 12 w 31"/>
                  <a:gd name="T7" fmla="*/ 24 h 20"/>
                  <a:gd name="T8" fmla="*/ 26 w 31"/>
                  <a:gd name="T9" fmla="*/ 20 h 20"/>
                  <a:gd name="T10" fmla="*/ 14 w 31"/>
                  <a:gd name="T11" fmla="*/ 0 h 2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1" h="20">
                    <a:moveTo>
                      <a:pt x="14" y="0"/>
                    </a:moveTo>
                    <a:cubicBezTo>
                      <a:pt x="9" y="2"/>
                      <a:pt x="5" y="4"/>
                      <a:pt x="0" y="5"/>
                    </a:cubicBezTo>
                    <a:cubicBezTo>
                      <a:pt x="4" y="10"/>
                      <a:pt x="7" y="15"/>
                      <a:pt x="10" y="19"/>
                    </a:cubicBezTo>
                    <a:cubicBezTo>
                      <a:pt x="11" y="19"/>
                      <a:pt x="11" y="20"/>
                      <a:pt x="12" y="20"/>
                    </a:cubicBezTo>
                    <a:cubicBezTo>
                      <a:pt x="16" y="19"/>
                      <a:pt x="20" y="18"/>
                      <a:pt x="22" y="16"/>
                    </a:cubicBezTo>
                    <a:cubicBezTo>
                      <a:pt x="31" y="12"/>
                      <a:pt x="21" y="6"/>
                      <a:pt x="14" y="0"/>
                    </a:cubicBezTo>
                  </a:path>
                </a:pathLst>
              </a:custGeom>
              <a:solidFill>
                <a:srgbClr val="B7B1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563" name="Freeform 6219">
                <a:extLst>
                  <a:ext uri="{FF2B5EF4-FFF2-40B4-BE49-F238E27FC236}">
                    <a16:creationId xmlns:a16="http://schemas.microsoft.com/office/drawing/2014/main" id="{3DC1ED6B-0A74-49AD-8829-3C157D3BA2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76" y="3480"/>
                <a:ext cx="54" cy="24"/>
              </a:xfrm>
              <a:custGeom>
                <a:avLst/>
                <a:gdLst>
                  <a:gd name="T0" fmla="*/ 45 w 52"/>
                  <a:gd name="T1" fmla="*/ 0 h 23"/>
                  <a:gd name="T2" fmla="*/ 4 w 52"/>
                  <a:gd name="T3" fmla="*/ 10 h 23"/>
                  <a:gd name="T4" fmla="*/ 18 w 52"/>
                  <a:gd name="T5" fmla="*/ 7 h 23"/>
                  <a:gd name="T6" fmla="*/ 18 w 52"/>
                  <a:gd name="T7" fmla="*/ 7 h 23"/>
                  <a:gd name="T8" fmla="*/ 18 w 52"/>
                  <a:gd name="T9" fmla="*/ 7 h 23"/>
                  <a:gd name="T10" fmla="*/ 0 w 52"/>
                  <a:gd name="T11" fmla="*/ 26 h 23"/>
                  <a:gd name="T12" fmla="*/ 5 w 52"/>
                  <a:gd name="T13" fmla="*/ 27 h 23"/>
                  <a:gd name="T14" fmla="*/ 36 w 52"/>
                  <a:gd name="T15" fmla="*/ 18 h 23"/>
                  <a:gd name="T16" fmla="*/ 60 w 52"/>
                  <a:gd name="T17" fmla="*/ 9 h 23"/>
                  <a:gd name="T18" fmla="*/ 45 w 52"/>
                  <a:gd name="T19" fmla="*/ 0 h 23"/>
                  <a:gd name="T20" fmla="*/ 45 w 52"/>
                  <a:gd name="T21" fmla="*/ 0 h 2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52" h="23">
                    <a:moveTo>
                      <a:pt x="38" y="0"/>
                    </a:moveTo>
                    <a:cubicBezTo>
                      <a:pt x="26" y="3"/>
                      <a:pt x="15" y="6"/>
                      <a:pt x="4" y="10"/>
                    </a:cubicBezTo>
                    <a:cubicBezTo>
                      <a:pt x="7" y="9"/>
                      <a:pt x="11" y="8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3" y="12"/>
                      <a:pt x="8" y="17"/>
                      <a:pt x="0" y="22"/>
                    </a:cubicBezTo>
                    <a:cubicBezTo>
                      <a:pt x="1" y="22"/>
                      <a:pt x="3" y="22"/>
                      <a:pt x="5" y="23"/>
                    </a:cubicBezTo>
                    <a:cubicBezTo>
                      <a:pt x="13" y="19"/>
                      <a:pt x="22" y="16"/>
                      <a:pt x="32" y="14"/>
                    </a:cubicBezTo>
                    <a:cubicBezTo>
                      <a:pt x="39" y="12"/>
                      <a:pt x="45" y="10"/>
                      <a:pt x="52" y="9"/>
                    </a:cubicBezTo>
                    <a:cubicBezTo>
                      <a:pt x="47" y="6"/>
                      <a:pt x="43" y="3"/>
                      <a:pt x="38" y="0"/>
                    </a:cubicBezTo>
                    <a:cubicBezTo>
                      <a:pt x="38" y="0"/>
                      <a:pt x="38" y="0"/>
                      <a:pt x="38" y="0"/>
                    </a:cubicBezTo>
                  </a:path>
                </a:pathLst>
              </a:custGeom>
              <a:solidFill>
                <a:srgbClr val="766C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564" name="Freeform 6220">
                <a:extLst>
                  <a:ext uri="{FF2B5EF4-FFF2-40B4-BE49-F238E27FC236}">
                    <a16:creationId xmlns:a16="http://schemas.microsoft.com/office/drawing/2014/main" id="{A9F573E3-5216-4770-8B9D-2CC9274611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6" y="3480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A7A0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565" name="Freeform 6221">
                <a:extLst>
                  <a:ext uri="{FF2B5EF4-FFF2-40B4-BE49-F238E27FC236}">
                    <a16:creationId xmlns:a16="http://schemas.microsoft.com/office/drawing/2014/main" id="{D17B9CEF-F814-4492-B406-D1A8A4CE4B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3111"/>
                <a:ext cx="20" cy="10"/>
              </a:xfrm>
              <a:custGeom>
                <a:avLst/>
                <a:gdLst>
                  <a:gd name="T0" fmla="*/ 0 w 19"/>
                  <a:gd name="T1" fmla="*/ 0 h 9"/>
                  <a:gd name="T2" fmla="*/ 4 w 19"/>
                  <a:gd name="T3" fmla="*/ 10 h 9"/>
                  <a:gd name="T4" fmla="*/ 23 w 19"/>
                  <a:gd name="T5" fmla="*/ 13 h 9"/>
                  <a:gd name="T6" fmla="*/ 6 w 19"/>
                  <a:gd name="T7" fmla="*/ 2 h 9"/>
                  <a:gd name="T8" fmla="*/ 0 w 19"/>
                  <a:gd name="T9" fmla="*/ 0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9" h="9">
                    <a:moveTo>
                      <a:pt x="0" y="0"/>
                    </a:moveTo>
                    <a:cubicBezTo>
                      <a:pt x="2" y="2"/>
                      <a:pt x="3" y="4"/>
                      <a:pt x="4" y="6"/>
                    </a:cubicBezTo>
                    <a:cubicBezTo>
                      <a:pt x="9" y="7"/>
                      <a:pt x="14" y="8"/>
                      <a:pt x="19" y="9"/>
                    </a:cubicBezTo>
                    <a:cubicBezTo>
                      <a:pt x="15" y="6"/>
                      <a:pt x="10" y="4"/>
                      <a:pt x="6" y="2"/>
                    </a:cubicBezTo>
                    <a:cubicBezTo>
                      <a:pt x="4" y="1"/>
                      <a:pt x="2" y="0"/>
                      <a:pt x="0" y="0"/>
                    </a:cubicBezTo>
                  </a:path>
                </a:pathLst>
              </a:custGeom>
              <a:solidFill>
                <a:srgbClr val="5249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566" name="Freeform 6222">
                <a:extLst>
                  <a:ext uri="{FF2B5EF4-FFF2-40B4-BE49-F238E27FC236}">
                    <a16:creationId xmlns:a16="http://schemas.microsoft.com/office/drawing/2014/main" id="{FFFFF13E-F396-48D9-9F41-5737836335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5" y="3134"/>
                <a:ext cx="79" cy="24"/>
              </a:xfrm>
              <a:custGeom>
                <a:avLst/>
                <a:gdLst>
                  <a:gd name="T0" fmla="*/ 0 w 76"/>
                  <a:gd name="T1" fmla="*/ 0 h 23"/>
                  <a:gd name="T2" fmla="*/ 17 w 76"/>
                  <a:gd name="T3" fmla="*/ 8 h 23"/>
                  <a:gd name="T4" fmla="*/ 42 w 76"/>
                  <a:gd name="T5" fmla="*/ 21 h 23"/>
                  <a:gd name="T6" fmla="*/ 88 w 76"/>
                  <a:gd name="T7" fmla="*/ 27 h 23"/>
                  <a:gd name="T8" fmla="*/ 59 w 76"/>
                  <a:gd name="T9" fmla="*/ 9 h 23"/>
                  <a:gd name="T10" fmla="*/ 0 w 76"/>
                  <a:gd name="T11" fmla="*/ 0 h 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6" h="23">
                    <a:moveTo>
                      <a:pt x="0" y="0"/>
                    </a:moveTo>
                    <a:cubicBezTo>
                      <a:pt x="4" y="3"/>
                      <a:pt x="9" y="5"/>
                      <a:pt x="13" y="8"/>
                    </a:cubicBezTo>
                    <a:cubicBezTo>
                      <a:pt x="21" y="11"/>
                      <a:pt x="28" y="14"/>
                      <a:pt x="36" y="17"/>
                    </a:cubicBezTo>
                    <a:cubicBezTo>
                      <a:pt x="49" y="18"/>
                      <a:pt x="62" y="20"/>
                      <a:pt x="76" y="23"/>
                    </a:cubicBezTo>
                    <a:cubicBezTo>
                      <a:pt x="68" y="18"/>
                      <a:pt x="60" y="13"/>
                      <a:pt x="51" y="9"/>
                    </a:cubicBezTo>
                    <a:cubicBezTo>
                      <a:pt x="35" y="4"/>
                      <a:pt x="18" y="2"/>
                      <a:pt x="0" y="0"/>
                    </a:cubicBezTo>
                  </a:path>
                </a:pathLst>
              </a:custGeom>
              <a:solidFill>
                <a:srgbClr val="332B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567" name="Freeform 6223">
                <a:extLst>
                  <a:ext uri="{FF2B5EF4-FFF2-40B4-BE49-F238E27FC236}">
                    <a16:creationId xmlns:a16="http://schemas.microsoft.com/office/drawing/2014/main" id="{7CE6D766-E53C-4BF3-8369-CDDF00BAC5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1" y="3127"/>
                <a:ext cx="57" cy="17"/>
              </a:xfrm>
              <a:custGeom>
                <a:avLst/>
                <a:gdLst>
                  <a:gd name="T0" fmla="*/ 0 w 55"/>
                  <a:gd name="T1" fmla="*/ 0 h 16"/>
                  <a:gd name="T2" fmla="*/ 0 w 55"/>
                  <a:gd name="T3" fmla="*/ 4 h 16"/>
                  <a:gd name="T4" fmla="*/ 4 w 55"/>
                  <a:gd name="T5" fmla="*/ 7 h 16"/>
                  <a:gd name="T6" fmla="*/ 63 w 55"/>
                  <a:gd name="T7" fmla="*/ 20 h 16"/>
                  <a:gd name="T8" fmla="*/ 58 w 55"/>
                  <a:gd name="T9" fmla="*/ 17 h 16"/>
                  <a:gd name="T10" fmla="*/ 37 w 55"/>
                  <a:gd name="T11" fmla="*/ 4 h 16"/>
                  <a:gd name="T12" fmla="*/ 0 w 55"/>
                  <a:gd name="T13" fmla="*/ 0 h 1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5" h="16">
                    <a:moveTo>
                      <a:pt x="0" y="0"/>
                    </a:moveTo>
                    <a:cubicBezTo>
                      <a:pt x="0" y="1"/>
                      <a:pt x="0" y="3"/>
                      <a:pt x="0" y="4"/>
                    </a:cubicBezTo>
                    <a:cubicBezTo>
                      <a:pt x="1" y="5"/>
                      <a:pt x="3" y="6"/>
                      <a:pt x="4" y="7"/>
                    </a:cubicBezTo>
                    <a:cubicBezTo>
                      <a:pt x="22" y="9"/>
                      <a:pt x="39" y="11"/>
                      <a:pt x="55" y="16"/>
                    </a:cubicBezTo>
                    <a:cubicBezTo>
                      <a:pt x="53" y="15"/>
                      <a:pt x="52" y="14"/>
                      <a:pt x="50" y="13"/>
                    </a:cubicBezTo>
                    <a:cubicBezTo>
                      <a:pt x="44" y="10"/>
                      <a:pt x="39" y="7"/>
                      <a:pt x="33" y="4"/>
                    </a:cubicBezTo>
                    <a:cubicBezTo>
                      <a:pt x="23" y="2"/>
                      <a:pt x="12" y="1"/>
                      <a:pt x="0" y="0"/>
                    </a:cubicBezTo>
                  </a:path>
                </a:pathLst>
              </a:custGeom>
              <a:solidFill>
                <a:srgbClr val="5249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568" name="Freeform 6224">
                <a:extLst>
                  <a:ext uri="{FF2B5EF4-FFF2-40B4-BE49-F238E27FC236}">
                    <a16:creationId xmlns:a16="http://schemas.microsoft.com/office/drawing/2014/main" id="{27B0A01A-537E-4CEA-A3BA-696DD3C830C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91" y="3169"/>
                <a:ext cx="55" cy="22"/>
              </a:xfrm>
              <a:custGeom>
                <a:avLst/>
                <a:gdLst>
                  <a:gd name="T0" fmla="*/ 37 w 53"/>
                  <a:gd name="T1" fmla="*/ 9 h 22"/>
                  <a:gd name="T2" fmla="*/ 35 w 53"/>
                  <a:gd name="T3" fmla="*/ 17 h 22"/>
                  <a:gd name="T4" fmla="*/ 36 w 53"/>
                  <a:gd name="T5" fmla="*/ 17 h 22"/>
                  <a:gd name="T6" fmla="*/ 61 w 53"/>
                  <a:gd name="T7" fmla="*/ 22 h 22"/>
                  <a:gd name="T8" fmla="*/ 37 w 53"/>
                  <a:gd name="T9" fmla="*/ 9 h 22"/>
                  <a:gd name="T10" fmla="*/ 0 w 53"/>
                  <a:gd name="T11" fmla="*/ 0 h 22"/>
                  <a:gd name="T12" fmla="*/ 6 w 53"/>
                  <a:gd name="T13" fmla="*/ 3 h 22"/>
                  <a:gd name="T14" fmla="*/ 7 w 53"/>
                  <a:gd name="T15" fmla="*/ 1 h 22"/>
                  <a:gd name="T16" fmla="*/ 0 w 53"/>
                  <a:gd name="T17" fmla="*/ 0 h 2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3" h="22">
                    <a:moveTo>
                      <a:pt x="33" y="9"/>
                    </a:moveTo>
                    <a:cubicBezTo>
                      <a:pt x="33" y="11"/>
                      <a:pt x="32" y="14"/>
                      <a:pt x="31" y="17"/>
                    </a:cubicBezTo>
                    <a:cubicBezTo>
                      <a:pt x="32" y="17"/>
                      <a:pt x="32" y="17"/>
                      <a:pt x="32" y="17"/>
                    </a:cubicBezTo>
                    <a:cubicBezTo>
                      <a:pt x="39" y="19"/>
                      <a:pt x="46" y="20"/>
                      <a:pt x="53" y="22"/>
                    </a:cubicBezTo>
                    <a:cubicBezTo>
                      <a:pt x="47" y="17"/>
                      <a:pt x="40" y="13"/>
                      <a:pt x="33" y="9"/>
                    </a:cubicBezTo>
                    <a:moveTo>
                      <a:pt x="0" y="0"/>
                    </a:moveTo>
                    <a:cubicBezTo>
                      <a:pt x="2" y="1"/>
                      <a:pt x="4" y="2"/>
                      <a:pt x="6" y="3"/>
                    </a:cubicBezTo>
                    <a:cubicBezTo>
                      <a:pt x="6" y="2"/>
                      <a:pt x="7" y="2"/>
                      <a:pt x="7" y="1"/>
                    </a:cubicBezTo>
                    <a:cubicBezTo>
                      <a:pt x="5" y="1"/>
                      <a:pt x="2" y="0"/>
                      <a:pt x="0" y="0"/>
                    </a:cubicBezTo>
                  </a:path>
                </a:pathLst>
              </a:custGeom>
              <a:solidFill>
                <a:srgbClr val="332B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569" name="Freeform 6225">
                <a:extLst>
                  <a:ext uri="{FF2B5EF4-FFF2-40B4-BE49-F238E27FC236}">
                    <a16:creationId xmlns:a16="http://schemas.microsoft.com/office/drawing/2014/main" id="{B1A4D6BD-D1D5-44D7-B40F-D3520FB3DBE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751" y="3204"/>
                <a:ext cx="55" cy="31"/>
              </a:xfrm>
              <a:custGeom>
                <a:avLst/>
                <a:gdLst>
                  <a:gd name="T0" fmla="*/ 54 w 53"/>
                  <a:gd name="T1" fmla="*/ 29 h 30"/>
                  <a:gd name="T2" fmla="*/ 54 w 53"/>
                  <a:gd name="T3" fmla="*/ 33 h 30"/>
                  <a:gd name="T4" fmla="*/ 61 w 53"/>
                  <a:gd name="T5" fmla="*/ 34 h 30"/>
                  <a:gd name="T6" fmla="*/ 54 w 53"/>
                  <a:gd name="T7" fmla="*/ 29 h 30"/>
                  <a:gd name="T8" fmla="*/ 0 w 53"/>
                  <a:gd name="T9" fmla="*/ 0 h 30"/>
                  <a:gd name="T10" fmla="*/ 24 w 53"/>
                  <a:gd name="T11" fmla="*/ 19 h 30"/>
                  <a:gd name="T12" fmla="*/ 26 w 53"/>
                  <a:gd name="T13" fmla="*/ 7 h 30"/>
                  <a:gd name="T14" fmla="*/ 22 w 53"/>
                  <a:gd name="T15" fmla="*/ 4 h 30"/>
                  <a:gd name="T16" fmla="*/ 0 w 53"/>
                  <a:gd name="T17" fmla="*/ 0 h 3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3" h="30">
                    <a:moveTo>
                      <a:pt x="46" y="25"/>
                    </a:moveTo>
                    <a:cubicBezTo>
                      <a:pt x="46" y="26"/>
                      <a:pt x="46" y="28"/>
                      <a:pt x="46" y="29"/>
                    </a:cubicBezTo>
                    <a:cubicBezTo>
                      <a:pt x="48" y="29"/>
                      <a:pt x="51" y="30"/>
                      <a:pt x="53" y="30"/>
                    </a:cubicBezTo>
                    <a:cubicBezTo>
                      <a:pt x="51" y="29"/>
                      <a:pt x="49" y="27"/>
                      <a:pt x="46" y="25"/>
                    </a:cubicBezTo>
                    <a:moveTo>
                      <a:pt x="0" y="0"/>
                    </a:moveTo>
                    <a:cubicBezTo>
                      <a:pt x="6" y="5"/>
                      <a:pt x="13" y="10"/>
                      <a:pt x="20" y="15"/>
                    </a:cubicBezTo>
                    <a:cubicBezTo>
                      <a:pt x="20" y="12"/>
                      <a:pt x="21" y="9"/>
                      <a:pt x="22" y="7"/>
                    </a:cubicBezTo>
                    <a:cubicBezTo>
                      <a:pt x="20" y="6"/>
                      <a:pt x="19" y="5"/>
                      <a:pt x="18" y="4"/>
                    </a:cubicBezTo>
                    <a:cubicBezTo>
                      <a:pt x="12" y="3"/>
                      <a:pt x="6" y="2"/>
                      <a:pt x="0" y="0"/>
                    </a:cubicBezTo>
                  </a:path>
                </a:pathLst>
              </a:custGeom>
              <a:solidFill>
                <a:srgbClr val="332B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570" name="Freeform 6226">
                <a:extLst>
                  <a:ext uri="{FF2B5EF4-FFF2-40B4-BE49-F238E27FC236}">
                    <a16:creationId xmlns:a16="http://schemas.microsoft.com/office/drawing/2014/main" id="{E3C6169D-21D0-4EBC-BD53-B12C5BB5D2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4" y="3245"/>
                <a:ext cx="35" cy="27"/>
              </a:xfrm>
              <a:custGeom>
                <a:avLst/>
                <a:gdLst>
                  <a:gd name="T0" fmla="*/ 0 w 34"/>
                  <a:gd name="T1" fmla="*/ 0 h 26"/>
                  <a:gd name="T2" fmla="*/ 32 w 34"/>
                  <a:gd name="T3" fmla="*/ 30 h 26"/>
                  <a:gd name="T4" fmla="*/ 33 w 34"/>
                  <a:gd name="T5" fmla="*/ 30 h 26"/>
                  <a:gd name="T6" fmla="*/ 38 w 34"/>
                  <a:gd name="T7" fmla="*/ 19 h 26"/>
                  <a:gd name="T8" fmla="*/ 26 w 34"/>
                  <a:gd name="T9" fmla="*/ 6 h 26"/>
                  <a:gd name="T10" fmla="*/ 0 w 34"/>
                  <a:gd name="T11" fmla="*/ 0 h 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4" h="26">
                    <a:moveTo>
                      <a:pt x="0" y="0"/>
                    </a:moveTo>
                    <a:cubicBezTo>
                      <a:pt x="9" y="9"/>
                      <a:pt x="19" y="17"/>
                      <a:pt x="28" y="26"/>
                    </a:cubicBezTo>
                    <a:cubicBezTo>
                      <a:pt x="29" y="26"/>
                      <a:pt x="29" y="26"/>
                      <a:pt x="29" y="26"/>
                    </a:cubicBezTo>
                    <a:cubicBezTo>
                      <a:pt x="31" y="22"/>
                      <a:pt x="33" y="19"/>
                      <a:pt x="34" y="15"/>
                    </a:cubicBezTo>
                    <a:cubicBezTo>
                      <a:pt x="30" y="12"/>
                      <a:pt x="26" y="9"/>
                      <a:pt x="22" y="6"/>
                    </a:cubicBezTo>
                    <a:cubicBezTo>
                      <a:pt x="15" y="4"/>
                      <a:pt x="7" y="2"/>
                      <a:pt x="0" y="0"/>
                    </a:cubicBezTo>
                  </a:path>
                </a:pathLst>
              </a:custGeom>
              <a:solidFill>
                <a:srgbClr val="332B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571" name="Freeform 6227">
                <a:extLst>
                  <a:ext uri="{FF2B5EF4-FFF2-40B4-BE49-F238E27FC236}">
                    <a16:creationId xmlns:a16="http://schemas.microsoft.com/office/drawing/2014/main" id="{FCCBEF58-7D0B-4273-B0A1-2A7578CD73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64" y="3292"/>
                <a:ext cx="39" cy="32"/>
              </a:xfrm>
              <a:custGeom>
                <a:avLst/>
                <a:gdLst>
                  <a:gd name="T0" fmla="*/ 4 w 38"/>
                  <a:gd name="T1" fmla="*/ 0 h 31"/>
                  <a:gd name="T2" fmla="*/ 4 w 38"/>
                  <a:gd name="T3" fmla="*/ 0 h 31"/>
                  <a:gd name="T4" fmla="*/ 0 w 38"/>
                  <a:gd name="T5" fmla="*/ 8 h 31"/>
                  <a:gd name="T6" fmla="*/ 25 w 38"/>
                  <a:gd name="T7" fmla="*/ 33 h 31"/>
                  <a:gd name="T8" fmla="*/ 42 w 38"/>
                  <a:gd name="T9" fmla="*/ 35 h 31"/>
                  <a:gd name="T10" fmla="*/ 31 w 38"/>
                  <a:gd name="T11" fmla="*/ 13 h 31"/>
                  <a:gd name="T12" fmla="*/ 16 w 38"/>
                  <a:gd name="T13" fmla="*/ 2 h 31"/>
                  <a:gd name="T14" fmla="*/ 4 w 38"/>
                  <a:gd name="T15" fmla="*/ 0 h 3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8" h="31">
                    <a:moveTo>
                      <a:pt x="4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3" y="3"/>
                      <a:pt x="2" y="6"/>
                      <a:pt x="0" y="8"/>
                    </a:cubicBezTo>
                    <a:cubicBezTo>
                      <a:pt x="7" y="15"/>
                      <a:pt x="14" y="22"/>
                      <a:pt x="21" y="29"/>
                    </a:cubicBezTo>
                    <a:cubicBezTo>
                      <a:pt x="27" y="30"/>
                      <a:pt x="32" y="31"/>
                      <a:pt x="38" y="31"/>
                    </a:cubicBezTo>
                    <a:cubicBezTo>
                      <a:pt x="34" y="25"/>
                      <a:pt x="31" y="19"/>
                      <a:pt x="27" y="13"/>
                    </a:cubicBezTo>
                    <a:cubicBezTo>
                      <a:pt x="23" y="9"/>
                      <a:pt x="20" y="6"/>
                      <a:pt x="16" y="2"/>
                    </a:cubicBezTo>
                    <a:cubicBezTo>
                      <a:pt x="12" y="2"/>
                      <a:pt x="8" y="1"/>
                      <a:pt x="4" y="0"/>
                    </a:cubicBezTo>
                  </a:path>
                </a:pathLst>
              </a:custGeom>
              <a:solidFill>
                <a:srgbClr val="332B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572" name="Freeform 6228">
                <a:extLst>
                  <a:ext uri="{FF2B5EF4-FFF2-40B4-BE49-F238E27FC236}">
                    <a16:creationId xmlns:a16="http://schemas.microsoft.com/office/drawing/2014/main" id="{F96329E0-4F99-4BC0-A692-BC3C1D4F39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0" y="3118"/>
                <a:ext cx="35" cy="13"/>
              </a:xfrm>
              <a:custGeom>
                <a:avLst/>
                <a:gdLst>
                  <a:gd name="T0" fmla="*/ 0 w 34"/>
                  <a:gd name="T1" fmla="*/ 0 h 13"/>
                  <a:gd name="T2" fmla="*/ 1 w 34"/>
                  <a:gd name="T3" fmla="*/ 9 h 13"/>
                  <a:gd name="T4" fmla="*/ 38 w 34"/>
                  <a:gd name="T5" fmla="*/ 13 h 13"/>
                  <a:gd name="T6" fmla="*/ 15 w 34"/>
                  <a:gd name="T7" fmla="*/ 3 h 13"/>
                  <a:gd name="T8" fmla="*/ 0 w 34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4" h="13">
                    <a:moveTo>
                      <a:pt x="0" y="0"/>
                    </a:moveTo>
                    <a:cubicBezTo>
                      <a:pt x="1" y="3"/>
                      <a:pt x="1" y="6"/>
                      <a:pt x="1" y="9"/>
                    </a:cubicBezTo>
                    <a:cubicBezTo>
                      <a:pt x="13" y="10"/>
                      <a:pt x="24" y="11"/>
                      <a:pt x="34" y="13"/>
                    </a:cubicBezTo>
                    <a:cubicBezTo>
                      <a:pt x="28" y="9"/>
                      <a:pt x="22" y="6"/>
                      <a:pt x="15" y="3"/>
                    </a:cubicBezTo>
                    <a:cubicBezTo>
                      <a:pt x="10" y="2"/>
                      <a:pt x="5" y="1"/>
                      <a:pt x="0" y="0"/>
                    </a:cubicBezTo>
                  </a:path>
                </a:pathLst>
              </a:custGeom>
              <a:solidFill>
                <a:srgbClr val="8D85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573" name="Freeform 6229">
                <a:extLst>
                  <a:ext uri="{FF2B5EF4-FFF2-40B4-BE49-F238E27FC236}">
                    <a16:creationId xmlns:a16="http://schemas.microsoft.com/office/drawing/2014/main" id="{3DC10ABF-C2EC-4158-84A9-EFF5EB745F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3" y="3152"/>
                <a:ext cx="46" cy="18"/>
              </a:xfrm>
              <a:custGeom>
                <a:avLst/>
                <a:gdLst>
                  <a:gd name="T0" fmla="*/ 0 w 45"/>
                  <a:gd name="T1" fmla="*/ 0 h 17"/>
                  <a:gd name="T2" fmla="*/ 41 w 45"/>
                  <a:gd name="T3" fmla="*/ 20 h 17"/>
                  <a:gd name="T4" fmla="*/ 48 w 45"/>
                  <a:gd name="T5" fmla="*/ 21 h 17"/>
                  <a:gd name="T6" fmla="*/ 49 w 45"/>
                  <a:gd name="T7" fmla="*/ 13 h 17"/>
                  <a:gd name="T8" fmla="*/ 44 w 45"/>
                  <a:gd name="T9" fmla="*/ 6 h 17"/>
                  <a:gd name="T10" fmla="*/ 0 w 45"/>
                  <a:gd name="T11" fmla="*/ 0 h 1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5" h="17">
                    <a:moveTo>
                      <a:pt x="0" y="0"/>
                    </a:moveTo>
                    <a:cubicBezTo>
                      <a:pt x="13" y="5"/>
                      <a:pt x="25" y="10"/>
                      <a:pt x="37" y="16"/>
                    </a:cubicBezTo>
                    <a:cubicBezTo>
                      <a:pt x="39" y="16"/>
                      <a:pt x="42" y="17"/>
                      <a:pt x="44" y="17"/>
                    </a:cubicBezTo>
                    <a:cubicBezTo>
                      <a:pt x="45" y="15"/>
                      <a:pt x="45" y="12"/>
                      <a:pt x="45" y="9"/>
                    </a:cubicBezTo>
                    <a:cubicBezTo>
                      <a:pt x="44" y="8"/>
                      <a:pt x="42" y="7"/>
                      <a:pt x="40" y="6"/>
                    </a:cubicBezTo>
                    <a:cubicBezTo>
                      <a:pt x="26" y="3"/>
                      <a:pt x="13" y="1"/>
                      <a:pt x="0" y="0"/>
                    </a:cubicBezTo>
                  </a:path>
                </a:pathLst>
              </a:custGeom>
              <a:solidFill>
                <a:srgbClr val="766C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574" name="Freeform 6230">
                <a:extLst>
                  <a:ext uri="{FF2B5EF4-FFF2-40B4-BE49-F238E27FC236}">
                    <a16:creationId xmlns:a16="http://schemas.microsoft.com/office/drawing/2014/main" id="{E1157866-4CDF-474A-8867-C57BBE0B51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4" y="3186"/>
                <a:ext cx="46" cy="22"/>
              </a:xfrm>
              <a:custGeom>
                <a:avLst/>
                <a:gdLst>
                  <a:gd name="T0" fmla="*/ 0 w 44"/>
                  <a:gd name="T1" fmla="*/ 0 h 21"/>
                  <a:gd name="T2" fmla="*/ 18 w 44"/>
                  <a:gd name="T3" fmla="*/ 9 h 21"/>
                  <a:gd name="T4" fmla="*/ 30 w 44"/>
                  <a:gd name="T5" fmla="*/ 21 h 21"/>
                  <a:gd name="T6" fmla="*/ 52 w 44"/>
                  <a:gd name="T7" fmla="*/ 25 h 21"/>
                  <a:gd name="T8" fmla="*/ 25 w 44"/>
                  <a:gd name="T9" fmla="*/ 5 h 21"/>
                  <a:gd name="T10" fmla="*/ 0 w 44"/>
                  <a:gd name="T11" fmla="*/ 0 h 2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4" h="21">
                    <a:moveTo>
                      <a:pt x="0" y="0"/>
                    </a:moveTo>
                    <a:cubicBezTo>
                      <a:pt x="5" y="3"/>
                      <a:pt x="9" y="6"/>
                      <a:pt x="14" y="9"/>
                    </a:cubicBezTo>
                    <a:cubicBezTo>
                      <a:pt x="18" y="12"/>
                      <a:pt x="22" y="15"/>
                      <a:pt x="26" y="17"/>
                    </a:cubicBezTo>
                    <a:cubicBezTo>
                      <a:pt x="32" y="19"/>
                      <a:pt x="38" y="20"/>
                      <a:pt x="44" y="21"/>
                    </a:cubicBezTo>
                    <a:cubicBezTo>
                      <a:pt x="37" y="16"/>
                      <a:pt x="29" y="10"/>
                      <a:pt x="21" y="5"/>
                    </a:cubicBezTo>
                    <a:cubicBezTo>
                      <a:pt x="14" y="3"/>
                      <a:pt x="7" y="2"/>
                      <a:pt x="0" y="0"/>
                    </a:cubicBezTo>
                  </a:path>
                </a:pathLst>
              </a:custGeom>
              <a:solidFill>
                <a:srgbClr val="766C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575" name="Freeform 6231">
                <a:extLst>
                  <a:ext uri="{FF2B5EF4-FFF2-40B4-BE49-F238E27FC236}">
                    <a16:creationId xmlns:a16="http://schemas.microsoft.com/office/drawing/2014/main" id="{DE40FCE2-CA0C-450C-AF16-B21AEE581C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7" y="3234"/>
                <a:ext cx="30" cy="18"/>
              </a:xfrm>
              <a:custGeom>
                <a:avLst/>
                <a:gdLst>
                  <a:gd name="T0" fmla="*/ 2 w 29"/>
                  <a:gd name="T1" fmla="*/ 0 h 17"/>
                  <a:gd name="T2" fmla="*/ 0 w 29"/>
                  <a:gd name="T3" fmla="*/ 6 h 17"/>
                  <a:gd name="T4" fmla="*/ 7 w 29"/>
                  <a:gd name="T5" fmla="*/ 15 h 17"/>
                  <a:gd name="T6" fmla="*/ 33 w 29"/>
                  <a:gd name="T7" fmla="*/ 21 h 17"/>
                  <a:gd name="T8" fmla="*/ 9 w 29"/>
                  <a:gd name="T9" fmla="*/ 1 h 17"/>
                  <a:gd name="T10" fmla="*/ 2 w 29"/>
                  <a:gd name="T11" fmla="*/ 0 h 1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9" h="17">
                    <a:moveTo>
                      <a:pt x="2" y="0"/>
                    </a:moveTo>
                    <a:cubicBezTo>
                      <a:pt x="1" y="2"/>
                      <a:pt x="1" y="4"/>
                      <a:pt x="0" y="6"/>
                    </a:cubicBezTo>
                    <a:cubicBezTo>
                      <a:pt x="2" y="8"/>
                      <a:pt x="5" y="10"/>
                      <a:pt x="7" y="11"/>
                    </a:cubicBezTo>
                    <a:cubicBezTo>
                      <a:pt x="14" y="13"/>
                      <a:pt x="22" y="15"/>
                      <a:pt x="29" y="17"/>
                    </a:cubicBezTo>
                    <a:cubicBezTo>
                      <a:pt x="22" y="12"/>
                      <a:pt x="16" y="7"/>
                      <a:pt x="9" y="1"/>
                    </a:cubicBezTo>
                    <a:cubicBezTo>
                      <a:pt x="7" y="1"/>
                      <a:pt x="4" y="0"/>
                      <a:pt x="2" y="0"/>
                    </a:cubicBezTo>
                  </a:path>
                </a:pathLst>
              </a:custGeom>
              <a:solidFill>
                <a:srgbClr val="766C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576" name="Freeform 6232">
                <a:extLst>
                  <a:ext uri="{FF2B5EF4-FFF2-40B4-BE49-F238E27FC236}">
                    <a16:creationId xmlns:a16="http://schemas.microsoft.com/office/drawing/2014/main" id="{FA1C3C03-F44C-4366-AF5E-688179C12AA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833" y="3272"/>
                <a:ext cx="48" cy="22"/>
              </a:xfrm>
              <a:custGeom>
                <a:avLst/>
                <a:gdLst>
                  <a:gd name="T0" fmla="*/ 44 w 46"/>
                  <a:gd name="T1" fmla="*/ 17 h 21"/>
                  <a:gd name="T2" fmla="*/ 41 w 46"/>
                  <a:gd name="T3" fmla="*/ 23 h 21"/>
                  <a:gd name="T4" fmla="*/ 54 w 46"/>
                  <a:gd name="T5" fmla="*/ 25 h 21"/>
                  <a:gd name="T6" fmla="*/ 53 w 46"/>
                  <a:gd name="T7" fmla="*/ 25 h 21"/>
                  <a:gd name="T8" fmla="*/ 44 w 46"/>
                  <a:gd name="T9" fmla="*/ 17 h 21"/>
                  <a:gd name="T10" fmla="*/ 0 w 46"/>
                  <a:gd name="T11" fmla="*/ 0 h 21"/>
                  <a:gd name="T12" fmla="*/ 1 w 46"/>
                  <a:gd name="T13" fmla="*/ 0 h 21"/>
                  <a:gd name="T14" fmla="*/ 1 w 46"/>
                  <a:gd name="T15" fmla="*/ 0 h 21"/>
                  <a:gd name="T16" fmla="*/ 0 w 46"/>
                  <a:gd name="T17" fmla="*/ 0 h 2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6" h="21">
                    <a:moveTo>
                      <a:pt x="36" y="13"/>
                    </a:moveTo>
                    <a:cubicBezTo>
                      <a:pt x="36" y="15"/>
                      <a:pt x="35" y="17"/>
                      <a:pt x="34" y="19"/>
                    </a:cubicBezTo>
                    <a:cubicBezTo>
                      <a:pt x="38" y="20"/>
                      <a:pt x="42" y="21"/>
                      <a:pt x="46" y="21"/>
                    </a:cubicBezTo>
                    <a:cubicBezTo>
                      <a:pt x="46" y="21"/>
                      <a:pt x="45" y="21"/>
                      <a:pt x="45" y="21"/>
                    </a:cubicBezTo>
                    <a:cubicBezTo>
                      <a:pt x="42" y="18"/>
                      <a:pt x="39" y="16"/>
                      <a:pt x="36" y="13"/>
                    </a:cubicBezTo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</a:path>
                </a:pathLst>
              </a:custGeom>
              <a:solidFill>
                <a:srgbClr val="766C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577" name="Freeform 6233">
                <a:extLst>
                  <a:ext uri="{FF2B5EF4-FFF2-40B4-BE49-F238E27FC236}">
                    <a16:creationId xmlns:a16="http://schemas.microsoft.com/office/drawing/2014/main" id="{DC8FE288-081D-42FB-8312-54ED969DCB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86" y="3322"/>
                <a:ext cx="21" cy="16"/>
              </a:xfrm>
              <a:custGeom>
                <a:avLst/>
                <a:gdLst>
                  <a:gd name="T0" fmla="*/ 0 w 20"/>
                  <a:gd name="T1" fmla="*/ 0 h 15"/>
                  <a:gd name="T2" fmla="*/ 20 w 20"/>
                  <a:gd name="T3" fmla="*/ 19 h 15"/>
                  <a:gd name="T4" fmla="*/ 24 w 20"/>
                  <a:gd name="T5" fmla="*/ 13 h 15"/>
                  <a:gd name="T6" fmla="*/ 21 w 20"/>
                  <a:gd name="T7" fmla="*/ 2 h 15"/>
                  <a:gd name="T8" fmla="*/ 0 w 20"/>
                  <a:gd name="T9" fmla="*/ 0 h 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" h="15">
                    <a:moveTo>
                      <a:pt x="0" y="0"/>
                    </a:moveTo>
                    <a:cubicBezTo>
                      <a:pt x="6" y="5"/>
                      <a:pt x="11" y="10"/>
                      <a:pt x="16" y="15"/>
                    </a:cubicBezTo>
                    <a:cubicBezTo>
                      <a:pt x="18" y="13"/>
                      <a:pt x="19" y="11"/>
                      <a:pt x="20" y="9"/>
                    </a:cubicBezTo>
                    <a:cubicBezTo>
                      <a:pt x="19" y="7"/>
                      <a:pt x="18" y="4"/>
                      <a:pt x="17" y="2"/>
                    </a:cubicBezTo>
                    <a:cubicBezTo>
                      <a:pt x="11" y="2"/>
                      <a:pt x="6" y="1"/>
                      <a:pt x="0" y="0"/>
                    </a:cubicBezTo>
                  </a:path>
                </a:pathLst>
              </a:custGeom>
              <a:solidFill>
                <a:srgbClr val="766C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578" name="Freeform 6234">
                <a:extLst>
                  <a:ext uri="{FF2B5EF4-FFF2-40B4-BE49-F238E27FC236}">
                    <a16:creationId xmlns:a16="http://schemas.microsoft.com/office/drawing/2014/main" id="{200C2B3E-01DD-4121-9A0D-FADE5647B7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92" y="3107"/>
                <a:ext cx="18" cy="11"/>
              </a:xfrm>
              <a:custGeom>
                <a:avLst/>
                <a:gdLst>
                  <a:gd name="T0" fmla="*/ 5 w 17"/>
                  <a:gd name="T1" fmla="*/ 0 h 10"/>
                  <a:gd name="T2" fmla="*/ 2 w 17"/>
                  <a:gd name="T3" fmla="*/ 13 h 10"/>
                  <a:gd name="T4" fmla="*/ 21 w 17"/>
                  <a:gd name="T5" fmla="*/ 14 h 10"/>
                  <a:gd name="T6" fmla="*/ 17 w 17"/>
                  <a:gd name="T7" fmla="*/ 4 h 10"/>
                  <a:gd name="T8" fmla="*/ 5 w 17"/>
                  <a:gd name="T9" fmla="*/ 0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7" h="10">
                    <a:moveTo>
                      <a:pt x="5" y="0"/>
                    </a:moveTo>
                    <a:cubicBezTo>
                      <a:pt x="0" y="2"/>
                      <a:pt x="0" y="5"/>
                      <a:pt x="2" y="9"/>
                    </a:cubicBezTo>
                    <a:cubicBezTo>
                      <a:pt x="7" y="9"/>
                      <a:pt x="12" y="10"/>
                      <a:pt x="17" y="10"/>
                    </a:cubicBezTo>
                    <a:cubicBezTo>
                      <a:pt x="16" y="8"/>
                      <a:pt x="15" y="6"/>
                      <a:pt x="13" y="4"/>
                    </a:cubicBezTo>
                    <a:cubicBezTo>
                      <a:pt x="10" y="2"/>
                      <a:pt x="8" y="1"/>
                      <a:pt x="5" y="0"/>
                    </a:cubicBezTo>
                  </a:path>
                </a:pathLst>
              </a:custGeom>
              <a:solidFill>
                <a:srgbClr val="6E65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579" name="Freeform 6235">
                <a:extLst>
                  <a:ext uri="{FF2B5EF4-FFF2-40B4-BE49-F238E27FC236}">
                    <a16:creationId xmlns:a16="http://schemas.microsoft.com/office/drawing/2014/main" id="{D4FDF9C1-C643-4ED0-BCA7-26A8CCD49E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5" y="3126"/>
                <a:ext cx="6" cy="5"/>
              </a:xfrm>
              <a:custGeom>
                <a:avLst/>
                <a:gdLst>
                  <a:gd name="T0" fmla="*/ 0 w 6"/>
                  <a:gd name="T1" fmla="*/ 0 h 5"/>
                  <a:gd name="T2" fmla="*/ 6 w 6"/>
                  <a:gd name="T3" fmla="*/ 5 h 5"/>
                  <a:gd name="T4" fmla="*/ 6 w 6"/>
                  <a:gd name="T5" fmla="*/ 1 h 5"/>
                  <a:gd name="T6" fmla="*/ 0 w 6"/>
                  <a:gd name="T7" fmla="*/ 0 h 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" h="5">
                    <a:moveTo>
                      <a:pt x="0" y="0"/>
                    </a:moveTo>
                    <a:cubicBezTo>
                      <a:pt x="2" y="2"/>
                      <a:pt x="4" y="4"/>
                      <a:pt x="6" y="5"/>
                    </a:cubicBezTo>
                    <a:cubicBezTo>
                      <a:pt x="6" y="4"/>
                      <a:pt x="6" y="2"/>
                      <a:pt x="6" y="1"/>
                    </a:cubicBezTo>
                    <a:cubicBezTo>
                      <a:pt x="4" y="1"/>
                      <a:pt x="2" y="1"/>
                      <a:pt x="0" y="0"/>
                    </a:cubicBezTo>
                  </a:path>
                </a:pathLst>
              </a:custGeom>
              <a:solidFill>
                <a:srgbClr val="6E65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580" name="Freeform 6236">
                <a:extLst>
                  <a:ext uri="{FF2B5EF4-FFF2-40B4-BE49-F238E27FC236}">
                    <a16:creationId xmlns:a16="http://schemas.microsoft.com/office/drawing/2014/main" id="{798E68EE-9227-42D2-B5FD-C20445F0FB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94" y="3117"/>
                <a:ext cx="17" cy="10"/>
              </a:xfrm>
              <a:custGeom>
                <a:avLst/>
                <a:gdLst>
                  <a:gd name="T0" fmla="*/ 0 w 16"/>
                  <a:gd name="T1" fmla="*/ 0 h 10"/>
                  <a:gd name="T2" fmla="*/ 14 w 16"/>
                  <a:gd name="T3" fmla="*/ 9 h 10"/>
                  <a:gd name="T4" fmla="*/ 20 w 16"/>
                  <a:gd name="T5" fmla="*/ 10 h 10"/>
                  <a:gd name="T6" fmla="*/ 19 w 16"/>
                  <a:gd name="T7" fmla="*/ 1 h 10"/>
                  <a:gd name="T8" fmla="*/ 0 w 16"/>
                  <a:gd name="T9" fmla="*/ 0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6" h="10">
                    <a:moveTo>
                      <a:pt x="0" y="0"/>
                    </a:moveTo>
                    <a:cubicBezTo>
                      <a:pt x="1" y="3"/>
                      <a:pt x="5" y="6"/>
                      <a:pt x="10" y="9"/>
                    </a:cubicBezTo>
                    <a:cubicBezTo>
                      <a:pt x="12" y="10"/>
                      <a:pt x="14" y="10"/>
                      <a:pt x="16" y="10"/>
                    </a:cubicBezTo>
                    <a:cubicBezTo>
                      <a:pt x="16" y="7"/>
                      <a:pt x="16" y="4"/>
                      <a:pt x="15" y="1"/>
                    </a:cubicBezTo>
                    <a:cubicBezTo>
                      <a:pt x="10" y="1"/>
                      <a:pt x="5" y="0"/>
                      <a:pt x="0" y="0"/>
                    </a:cubicBezTo>
                  </a:path>
                </a:pathLst>
              </a:custGeom>
              <a:solidFill>
                <a:srgbClr val="A39B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581" name="Freeform 6237">
                <a:extLst>
                  <a:ext uri="{FF2B5EF4-FFF2-40B4-BE49-F238E27FC236}">
                    <a16:creationId xmlns:a16="http://schemas.microsoft.com/office/drawing/2014/main" id="{CD8D4AB2-331A-4918-8242-AC615C8C7C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7" y="3170"/>
                <a:ext cx="28" cy="16"/>
              </a:xfrm>
              <a:custGeom>
                <a:avLst/>
                <a:gdLst>
                  <a:gd name="T0" fmla="*/ 1 w 27"/>
                  <a:gd name="T1" fmla="*/ 0 h 16"/>
                  <a:gd name="T2" fmla="*/ 0 w 27"/>
                  <a:gd name="T3" fmla="*/ 2 h 16"/>
                  <a:gd name="T4" fmla="*/ 29 w 27"/>
                  <a:gd name="T5" fmla="*/ 16 h 16"/>
                  <a:gd name="T6" fmla="*/ 31 w 27"/>
                  <a:gd name="T7" fmla="*/ 8 h 16"/>
                  <a:gd name="T8" fmla="*/ 26 w 27"/>
                  <a:gd name="T9" fmla="*/ 4 h 16"/>
                  <a:gd name="T10" fmla="*/ 1 w 27"/>
                  <a:gd name="T11" fmla="*/ 0 h 1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7" h="16">
                    <a:moveTo>
                      <a:pt x="1" y="0"/>
                    </a:moveTo>
                    <a:cubicBezTo>
                      <a:pt x="1" y="1"/>
                      <a:pt x="0" y="1"/>
                      <a:pt x="0" y="2"/>
                    </a:cubicBezTo>
                    <a:cubicBezTo>
                      <a:pt x="9" y="6"/>
                      <a:pt x="17" y="11"/>
                      <a:pt x="25" y="16"/>
                    </a:cubicBezTo>
                    <a:cubicBezTo>
                      <a:pt x="26" y="13"/>
                      <a:pt x="27" y="10"/>
                      <a:pt x="27" y="8"/>
                    </a:cubicBezTo>
                    <a:cubicBezTo>
                      <a:pt x="26" y="7"/>
                      <a:pt x="24" y="6"/>
                      <a:pt x="22" y="4"/>
                    </a:cubicBezTo>
                    <a:cubicBezTo>
                      <a:pt x="15" y="3"/>
                      <a:pt x="8" y="2"/>
                      <a:pt x="1" y="0"/>
                    </a:cubicBezTo>
                  </a:path>
                </a:pathLst>
              </a:custGeom>
              <a:solidFill>
                <a:srgbClr val="5249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582" name="Freeform 6238">
                <a:extLst>
                  <a:ext uri="{FF2B5EF4-FFF2-40B4-BE49-F238E27FC236}">
                    <a16:creationId xmlns:a16="http://schemas.microsoft.com/office/drawing/2014/main" id="{7120AE6C-7490-4CF8-8DEC-0E2FBAA0B2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8" y="3161"/>
                <a:ext cx="22" cy="13"/>
              </a:xfrm>
              <a:custGeom>
                <a:avLst/>
                <a:gdLst>
                  <a:gd name="T0" fmla="*/ 1 w 21"/>
                  <a:gd name="T1" fmla="*/ 0 h 12"/>
                  <a:gd name="T2" fmla="*/ 0 w 21"/>
                  <a:gd name="T3" fmla="*/ 12 h 12"/>
                  <a:gd name="T4" fmla="*/ 25 w 21"/>
                  <a:gd name="T5" fmla="*/ 16 h 12"/>
                  <a:gd name="T6" fmla="*/ 1 w 21"/>
                  <a:gd name="T7" fmla="*/ 0 h 1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1" h="12">
                    <a:moveTo>
                      <a:pt x="1" y="0"/>
                    </a:moveTo>
                    <a:cubicBezTo>
                      <a:pt x="1" y="3"/>
                      <a:pt x="1" y="6"/>
                      <a:pt x="0" y="8"/>
                    </a:cubicBezTo>
                    <a:cubicBezTo>
                      <a:pt x="7" y="10"/>
                      <a:pt x="14" y="11"/>
                      <a:pt x="21" y="12"/>
                    </a:cubicBezTo>
                    <a:cubicBezTo>
                      <a:pt x="15" y="8"/>
                      <a:pt x="8" y="4"/>
                      <a:pt x="1" y="0"/>
                    </a:cubicBezTo>
                  </a:path>
                </a:pathLst>
              </a:custGeom>
              <a:solidFill>
                <a:srgbClr val="8D85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583" name="Freeform 6239">
                <a:extLst>
                  <a:ext uri="{FF2B5EF4-FFF2-40B4-BE49-F238E27FC236}">
                    <a16:creationId xmlns:a16="http://schemas.microsoft.com/office/drawing/2014/main" id="{E640FFDD-78F4-424D-8A59-2D0062D13A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72" y="3211"/>
                <a:ext cx="27" cy="23"/>
              </a:xfrm>
              <a:custGeom>
                <a:avLst/>
                <a:gdLst>
                  <a:gd name="T0" fmla="*/ 2 w 26"/>
                  <a:gd name="T1" fmla="*/ 0 h 22"/>
                  <a:gd name="T2" fmla="*/ 0 w 26"/>
                  <a:gd name="T3" fmla="*/ 8 h 22"/>
                  <a:gd name="T4" fmla="*/ 18 w 26"/>
                  <a:gd name="T5" fmla="*/ 23 h 22"/>
                  <a:gd name="T6" fmla="*/ 30 w 26"/>
                  <a:gd name="T7" fmla="*/ 26 h 22"/>
                  <a:gd name="T8" fmla="*/ 30 w 26"/>
                  <a:gd name="T9" fmla="*/ 22 h 22"/>
                  <a:gd name="T10" fmla="*/ 2 w 26"/>
                  <a:gd name="T11" fmla="*/ 0 h 2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6" h="22">
                    <a:moveTo>
                      <a:pt x="2" y="0"/>
                    </a:moveTo>
                    <a:cubicBezTo>
                      <a:pt x="1" y="2"/>
                      <a:pt x="0" y="5"/>
                      <a:pt x="0" y="8"/>
                    </a:cubicBezTo>
                    <a:cubicBezTo>
                      <a:pt x="4" y="12"/>
                      <a:pt x="9" y="16"/>
                      <a:pt x="14" y="19"/>
                    </a:cubicBezTo>
                    <a:cubicBezTo>
                      <a:pt x="18" y="20"/>
                      <a:pt x="22" y="21"/>
                      <a:pt x="26" y="22"/>
                    </a:cubicBezTo>
                    <a:cubicBezTo>
                      <a:pt x="26" y="21"/>
                      <a:pt x="26" y="19"/>
                      <a:pt x="26" y="18"/>
                    </a:cubicBezTo>
                    <a:cubicBezTo>
                      <a:pt x="18" y="12"/>
                      <a:pt x="10" y="6"/>
                      <a:pt x="2" y="0"/>
                    </a:cubicBezTo>
                  </a:path>
                </a:pathLst>
              </a:custGeom>
              <a:solidFill>
                <a:srgbClr val="5249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584" name="Freeform 6240">
                <a:extLst>
                  <a:ext uri="{FF2B5EF4-FFF2-40B4-BE49-F238E27FC236}">
                    <a16:creationId xmlns:a16="http://schemas.microsoft.com/office/drawing/2014/main" id="{281FBE37-DFA6-49DE-B5F5-C601DE5890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6" y="3231"/>
                <a:ext cx="13" cy="9"/>
              </a:xfrm>
              <a:custGeom>
                <a:avLst/>
                <a:gdLst>
                  <a:gd name="T0" fmla="*/ 0 w 12"/>
                  <a:gd name="T1" fmla="*/ 0 h 9"/>
                  <a:gd name="T2" fmla="*/ 14 w 12"/>
                  <a:gd name="T3" fmla="*/ 9 h 9"/>
                  <a:gd name="T4" fmla="*/ 16 w 12"/>
                  <a:gd name="T5" fmla="*/ 3 h 9"/>
                  <a:gd name="T6" fmla="*/ 0 w 12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2" h="9">
                    <a:moveTo>
                      <a:pt x="0" y="0"/>
                    </a:moveTo>
                    <a:cubicBezTo>
                      <a:pt x="3" y="3"/>
                      <a:pt x="7" y="6"/>
                      <a:pt x="10" y="9"/>
                    </a:cubicBezTo>
                    <a:cubicBezTo>
                      <a:pt x="11" y="7"/>
                      <a:pt x="11" y="5"/>
                      <a:pt x="12" y="3"/>
                    </a:cubicBezTo>
                    <a:cubicBezTo>
                      <a:pt x="8" y="2"/>
                      <a:pt x="4" y="1"/>
                      <a:pt x="0" y="0"/>
                    </a:cubicBezTo>
                  </a:path>
                </a:pathLst>
              </a:custGeom>
              <a:solidFill>
                <a:srgbClr val="8D85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585" name="Freeform 6241">
                <a:extLst>
                  <a:ext uri="{FF2B5EF4-FFF2-40B4-BE49-F238E27FC236}">
                    <a16:creationId xmlns:a16="http://schemas.microsoft.com/office/drawing/2014/main" id="{325BB87D-8B81-431B-9118-CC4886CFDA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4" y="3261"/>
                <a:ext cx="23" cy="14"/>
              </a:xfrm>
              <a:custGeom>
                <a:avLst/>
                <a:gdLst>
                  <a:gd name="T0" fmla="*/ 5 w 22"/>
                  <a:gd name="T1" fmla="*/ 0 h 14"/>
                  <a:gd name="T2" fmla="*/ 0 w 22"/>
                  <a:gd name="T3" fmla="*/ 11 h 14"/>
                  <a:gd name="T4" fmla="*/ 26 w 22"/>
                  <a:gd name="T5" fmla="*/ 14 h 14"/>
                  <a:gd name="T6" fmla="*/ 5 w 22"/>
                  <a:gd name="T7" fmla="*/ 0 h 1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2" h="14">
                    <a:moveTo>
                      <a:pt x="5" y="0"/>
                    </a:moveTo>
                    <a:cubicBezTo>
                      <a:pt x="4" y="4"/>
                      <a:pt x="2" y="7"/>
                      <a:pt x="0" y="11"/>
                    </a:cubicBezTo>
                    <a:cubicBezTo>
                      <a:pt x="8" y="12"/>
                      <a:pt x="16" y="13"/>
                      <a:pt x="22" y="14"/>
                    </a:cubicBezTo>
                    <a:cubicBezTo>
                      <a:pt x="16" y="10"/>
                      <a:pt x="11" y="5"/>
                      <a:pt x="5" y="0"/>
                    </a:cubicBezTo>
                  </a:path>
                </a:pathLst>
              </a:custGeom>
              <a:solidFill>
                <a:srgbClr val="5249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586" name="Freeform 6242">
                <a:extLst>
                  <a:ext uri="{FF2B5EF4-FFF2-40B4-BE49-F238E27FC236}">
                    <a16:creationId xmlns:a16="http://schemas.microsoft.com/office/drawing/2014/main" id="{F1B3EA8B-48A6-46CD-AD83-FCBD96069B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53" y="3290"/>
                <a:ext cx="15" cy="10"/>
              </a:xfrm>
              <a:custGeom>
                <a:avLst/>
                <a:gdLst>
                  <a:gd name="T0" fmla="*/ 0 w 15"/>
                  <a:gd name="T1" fmla="*/ 0 h 10"/>
                  <a:gd name="T2" fmla="*/ 11 w 15"/>
                  <a:gd name="T3" fmla="*/ 10 h 10"/>
                  <a:gd name="T4" fmla="*/ 15 w 15"/>
                  <a:gd name="T5" fmla="*/ 2 h 10"/>
                  <a:gd name="T6" fmla="*/ 15 w 15"/>
                  <a:gd name="T7" fmla="*/ 2 h 10"/>
                  <a:gd name="T8" fmla="*/ 0 w 15"/>
                  <a:gd name="T9" fmla="*/ 0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5" h="10">
                    <a:moveTo>
                      <a:pt x="0" y="0"/>
                    </a:moveTo>
                    <a:cubicBezTo>
                      <a:pt x="3" y="3"/>
                      <a:pt x="7" y="7"/>
                      <a:pt x="11" y="10"/>
                    </a:cubicBezTo>
                    <a:cubicBezTo>
                      <a:pt x="13" y="8"/>
                      <a:pt x="14" y="5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0" y="1"/>
                      <a:pt x="5" y="1"/>
                      <a:pt x="0" y="0"/>
                    </a:cubicBezTo>
                  </a:path>
                </a:pathLst>
              </a:custGeom>
              <a:solidFill>
                <a:srgbClr val="5249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587" name="Freeform 6243">
                <a:extLst>
                  <a:ext uri="{FF2B5EF4-FFF2-40B4-BE49-F238E27FC236}">
                    <a16:creationId xmlns:a16="http://schemas.microsoft.com/office/drawing/2014/main" id="{38E114A9-D2E3-480C-A107-0775AF164B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4" y="3272"/>
                <a:ext cx="36" cy="20"/>
              </a:xfrm>
              <a:custGeom>
                <a:avLst/>
                <a:gdLst>
                  <a:gd name="T0" fmla="*/ 0 w 35"/>
                  <a:gd name="T1" fmla="*/ 0 h 19"/>
                  <a:gd name="T2" fmla="*/ 0 w 35"/>
                  <a:gd name="T3" fmla="*/ 0 h 19"/>
                  <a:gd name="T4" fmla="*/ 22 w 35"/>
                  <a:gd name="T5" fmla="*/ 21 h 19"/>
                  <a:gd name="T6" fmla="*/ 37 w 35"/>
                  <a:gd name="T7" fmla="*/ 23 h 19"/>
                  <a:gd name="T8" fmla="*/ 39 w 35"/>
                  <a:gd name="T9" fmla="*/ 17 h 19"/>
                  <a:gd name="T10" fmla="*/ 26 w 35"/>
                  <a:gd name="T11" fmla="*/ 3 h 19"/>
                  <a:gd name="T12" fmla="*/ 0 w 35"/>
                  <a:gd name="T13" fmla="*/ 0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5" h="19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6" y="6"/>
                      <a:pt x="12" y="11"/>
                      <a:pt x="18" y="17"/>
                    </a:cubicBezTo>
                    <a:cubicBezTo>
                      <a:pt x="23" y="18"/>
                      <a:pt x="28" y="18"/>
                      <a:pt x="33" y="19"/>
                    </a:cubicBezTo>
                    <a:cubicBezTo>
                      <a:pt x="34" y="17"/>
                      <a:pt x="35" y="15"/>
                      <a:pt x="35" y="13"/>
                    </a:cubicBezTo>
                    <a:cubicBezTo>
                      <a:pt x="31" y="10"/>
                      <a:pt x="26" y="6"/>
                      <a:pt x="22" y="3"/>
                    </a:cubicBezTo>
                    <a:cubicBezTo>
                      <a:pt x="16" y="2"/>
                      <a:pt x="8" y="1"/>
                      <a:pt x="0" y="0"/>
                    </a:cubicBezTo>
                  </a:path>
                </a:pathLst>
              </a:custGeom>
              <a:solidFill>
                <a:srgbClr val="8D85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588" name="Freeform 6244">
                <a:extLst>
                  <a:ext uri="{FF2B5EF4-FFF2-40B4-BE49-F238E27FC236}">
                    <a16:creationId xmlns:a16="http://schemas.microsoft.com/office/drawing/2014/main" id="{6AA67486-FF22-4135-9628-9A505565E7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09" y="3344"/>
                <a:ext cx="11" cy="10"/>
              </a:xfrm>
              <a:custGeom>
                <a:avLst/>
                <a:gdLst>
                  <a:gd name="T0" fmla="*/ 0 w 11"/>
                  <a:gd name="T1" fmla="*/ 0 h 10"/>
                  <a:gd name="T2" fmla="*/ 8 w 11"/>
                  <a:gd name="T3" fmla="*/ 7 h 10"/>
                  <a:gd name="T4" fmla="*/ 11 w 11"/>
                  <a:gd name="T5" fmla="*/ 10 h 10"/>
                  <a:gd name="T6" fmla="*/ 6 w 11"/>
                  <a:gd name="T7" fmla="*/ 1 h 10"/>
                  <a:gd name="T8" fmla="*/ 0 w 11"/>
                  <a:gd name="T9" fmla="*/ 0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" h="10">
                    <a:moveTo>
                      <a:pt x="0" y="0"/>
                    </a:moveTo>
                    <a:cubicBezTo>
                      <a:pt x="3" y="2"/>
                      <a:pt x="6" y="5"/>
                      <a:pt x="8" y="7"/>
                    </a:cubicBezTo>
                    <a:cubicBezTo>
                      <a:pt x="9" y="8"/>
                      <a:pt x="10" y="9"/>
                      <a:pt x="11" y="10"/>
                    </a:cubicBezTo>
                    <a:cubicBezTo>
                      <a:pt x="9" y="7"/>
                      <a:pt x="8" y="4"/>
                      <a:pt x="6" y="1"/>
                    </a:cubicBezTo>
                    <a:cubicBezTo>
                      <a:pt x="4" y="0"/>
                      <a:pt x="2" y="0"/>
                      <a:pt x="0" y="0"/>
                    </a:cubicBezTo>
                  </a:path>
                </a:pathLst>
              </a:custGeom>
              <a:solidFill>
                <a:srgbClr val="5249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589" name="Freeform 6245">
                <a:extLst>
                  <a:ext uri="{FF2B5EF4-FFF2-40B4-BE49-F238E27FC236}">
                    <a16:creationId xmlns:a16="http://schemas.microsoft.com/office/drawing/2014/main" id="{50E57185-4890-4767-8E6E-CA54BFC83C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02" y="3331"/>
                <a:ext cx="13" cy="14"/>
              </a:xfrm>
              <a:custGeom>
                <a:avLst/>
                <a:gdLst>
                  <a:gd name="T0" fmla="*/ 4 w 12"/>
                  <a:gd name="T1" fmla="*/ 0 h 13"/>
                  <a:gd name="T2" fmla="*/ 0 w 12"/>
                  <a:gd name="T3" fmla="*/ 6 h 13"/>
                  <a:gd name="T4" fmla="*/ 10 w 12"/>
                  <a:gd name="T5" fmla="*/ 16 h 13"/>
                  <a:gd name="T6" fmla="*/ 16 w 12"/>
                  <a:gd name="T7" fmla="*/ 17 h 13"/>
                  <a:gd name="T8" fmla="*/ 4 w 12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" h="13">
                    <a:moveTo>
                      <a:pt x="4" y="0"/>
                    </a:moveTo>
                    <a:cubicBezTo>
                      <a:pt x="3" y="2"/>
                      <a:pt x="2" y="4"/>
                      <a:pt x="0" y="6"/>
                    </a:cubicBezTo>
                    <a:cubicBezTo>
                      <a:pt x="2" y="8"/>
                      <a:pt x="4" y="10"/>
                      <a:pt x="6" y="12"/>
                    </a:cubicBezTo>
                    <a:cubicBezTo>
                      <a:pt x="8" y="12"/>
                      <a:pt x="10" y="12"/>
                      <a:pt x="12" y="13"/>
                    </a:cubicBezTo>
                    <a:cubicBezTo>
                      <a:pt x="9" y="8"/>
                      <a:pt x="7" y="4"/>
                      <a:pt x="4" y="0"/>
                    </a:cubicBezTo>
                  </a:path>
                </a:pathLst>
              </a:custGeom>
              <a:solidFill>
                <a:srgbClr val="8D85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590" name="Freeform 6246">
                <a:extLst>
                  <a:ext uri="{FF2B5EF4-FFF2-40B4-BE49-F238E27FC236}">
                    <a16:creationId xmlns:a16="http://schemas.microsoft.com/office/drawing/2014/main" id="{CE9803CE-438D-4C52-9F3B-64B3DD7627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38" y="3413"/>
                <a:ext cx="49" cy="27"/>
              </a:xfrm>
              <a:custGeom>
                <a:avLst/>
                <a:gdLst>
                  <a:gd name="T0" fmla="*/ 23 w 48"/>
                  <a:gd name="T1" fmla="*/ 0 h 26"/>
                  <a:gd name="T2" fmla="*/ 0 w 48"/>
                  <a:gd name="T3" fmla="*/ 29 h 26"/>
                  <a:gd name="T4" fmla="*/ 21 w 48"/>
                  <a:gd name="T5" fmla="*/ 29 h 26"/>
                  <a:gd name="T6" fmla="*/ 52 w 48"/>
                  <a:gd name="T7" fmla="*/ 30 h 26"/>
                  <a:gd name="T8" fmla="*/ 23 w 48"/>
                  <a:gd name="T9" fmla="*/ 0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8" h="26">
                    <a:moveTo>
                      <a:pt x="23" y="0"/>
                    </a:moveTo>
                    <a:cubicBezTo>
                      <a:pt x="24" y="10"/>
                      <a:pt x="17" y="19"/>
                      <a:pt x="0" y="25"/>
                    </a:cubicBezTo>
                    <a:cubicBezTo>
                      <a:pt x="7" y="25"/>
                      <a:pt x="14" y="25"/>
                      <a:pt x="21" y="25"/>
                    </a:cubicBezTo>
                    <a:cubicBezTo>
                      <a:pt x="30" y="25"/>
                      <a:pt x="39" y="25"/>
                      <a:pt x="48" y="26"/>
                    </a:cubicBezTo>
                    <a:cubicBezTo>
                      <a:pt x="39" y="17"/>
                      <a:pt x="31" y="9"/>
                      <a:pt x="23" y="0"/>
                    </a:cubicBezTo>
                  </a:path>
                </a:pathLst>
              </a:custGeom>
              <a:solidFill>
                <a:srgbClr val="332B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7664" name="Group 6247">
              <a:extLst>
                <a:ext uri="{FF2B5EF4-FFF2-40B4-BE49-F238E27FC236}">
                  <a16:creationId xmlns:a16="http://schemas.microsoft.com/office/drawing/2014/main" id="{4630B7F2-81B3-464C-BACB-F545FE8262F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51" y="3088"/>
              <a:ext cx="1064" cy="513"/>
              <a:chOff x="3951" y="3088"/>
              <a:chExt cx="1064" cy="513"/>
            </a:xfrm>
          </p:grpSpPr>
          <p:sp>
            <p:nvSpPr>
              <p:cNvPr id="28191" name="Freeform 6248">
                <a:extLst>
                  <a:ext uri="{FF2B5EF4-FFF2-40B4-BE49-F238E27FC236}">
                    <a16:creationId xmlns:a16="http://schemas.microsoft.com/office/drawing/2014/main" id="{11D1D675-DE56-4885-8E66-49DFE6CFD4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00" y="3439"/>
                <a:ext cx="102" cy="18"/>
              </a:xfrm>
              <a:custGeom>
                <a:avLst/>
                <a:gdLst>
                  <a:gd name="T0" fmla="*/ 66 w 98"/>
                  <a:gd name="T1" fmla="*/ 0 h 17"/>
                  <a:gd name="T2" fmla="*/ 43 w 98"/>
                  <a:gd name="T3" fmla="*/ 0 h 17"/>
                  <a:gd name="T4" fmla="*/ 7 w 98"/>
                  <a:gd name="T5" fmla="*/ 6 h 17"/>
                  <a:gd name="T6" fmla="*/ 0 w 98"/>
                  <a:gd name="T7" fmla="*/ 19 h 17"/>
                  <a:gd name="T8" fmla="*/ 45 w 98"/>
                  <a:gd name="T9" fmla="*/ 19 h 17"/>
                  <a:gd name="T10" fmla="*/ 110 w 98"/>
                  <a:gd name="T11" fmla="*/ 21 h 17"/>
                  <a:gd name="T12" fmla="*/ 114 w 98"/>
                  <a:gd name="T13" fmla="*/ 19 h 17"/>
                  <a:gd name="T14" fmla="*/ 114 w 98"/>
                  <a:gd name="T15" fmla="*/ 18 h 17"/>
                  <a:gd name="T16" fmla="*/ 105 w 98"/>
                  <a:gd name="T17" fmla="*/ 6 h 17"/>
                  <a:gd name="T18" fmla="*/ 99 w 98"/>
                  <a:gd name="T19" fmla="*/ 1 h 17"/>
                  <a:gd name="T20" fmla="*/ 66 w 98"/>
                  <a:gd name="T21" fmla="*/ 0 h 1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98" h="17">
                    <a:moveTo>
                      <a:pt x="57" y="0"/>
                    </a:moveTo>
                    <a:cubicBezTo>
                      <a:pt x="50" y="0"/>
                      <a:pt x="43" y="0"/>
                      <a:pt x="36" y="0"/>
                    </a:cubicBezTo>
                    <a:cubicBezTo>
                      <a:pt x="28" y="3"/>
                      <a:pt x="19" y="5"/>
                      <a:pt x="7" y="6"/>
                    </a:cubicBezTo>
                    <a:cubicBezTo>
                      <a:pt x="5" y="9"/>
                      <a:pt x="3" y="12"/>
                      <a:pt x="0" y="15"/>
                    </a:cubicBezTo>
                    <a:cubicBezTo>
                      <a:pt x="12" y="15"/>
                      <a:pt x="25" y="15"/>
                      <a:pt x="37" y="15"/>
                    </a:cubicBezTo>
                    <a:cubicBezTo>
                      <a:pt x="57" y="15"/>
                      <a:pt x="76" y="15"/>
                      <a:pt x="94" y="17"/>
                    </a:cubicBezTo>
                    <a:cubicBezTo>
                      <a:pt x="95" y="16"/>
                      <a:pt x="96" y="15"/>
                      <a:pt x="98" y="15"/>
                    </a:cubicBezTo>
                    <a:cubicBezTo>
                      <a:pt x="98" y="14"/>
                      <a:pt x="98" y="14"/>
                      <a:pt x="98" y="14"/>
                    </a:cubicBezTo>
                    <a:cubicBezTo>
                      <a:pt x="95" y="11"/>
                      <a:pt x="92" y="9"/>
                      <a:pt x="89" y="6"/>
                    </a:cubicBezTo>
                    <a:cubicBezTo>
                      <a:pt x="87" y="4"/>
                      <a:pt x="85" y="2"/>
                      <a:pt x="84" y="1"/>
                    </a:cubicBezTo>
                    <a:cubicBezTo>
                      <a:pt x="75" y="0"/>
                      <a:pt x="66" y="0"/>
                      <a:pt x="57" y="0"/>
                    </a:cubicBezTo>
                  </a:path>
                </a:pathLst>
              </a:custGeom>
              <a:solidFill>
                <a:srgbClr val="766C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192" name="Freeform 6249">
                <a:extLst>
                  <a:ext uri="{FF2B5EF4-FFF2-40B4-BE49-F238E27FC236}">
                    <a16:creationId xmlns:a16="http://schemas.microsoft.com/office/drawing/2014/main" id="{3994AA32-DBCE-4663-9B58-081A06E369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2" y="3114"/>
                <a:ext cx="18" cy="7"/>
              </a:xfrm>
              <a:custGeom>
                <a:avLst/>
                <a:gdLst>
                  <a:gd name="T0" fmla="*/ 0 w 17"/>
                  <a:gd name="T1" fmla="*/ 0 h 7"/>
                  <a:gd name="T2" fmla="*/ 17 w 17"/>
                  <a:gd name="T3" fmla="*/ 7 h 7"/>
                  <a:gd name="T4" fmla="*/ 21 w 17"/>
                  <a:gd name="T5" fmla="*/ 7 h 7"/>
                  <a:gd name="T6" fmla="*/ 0 w 17"/>
                  <a:gd name="T7" fmla="*/ 0 h 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7" h="7">
                    <a:moveTo>
                      <a:pt x="0" y="0"/>
                    </a:moveTo>
                    <a:cubicBezTo>
                      <a:pt x="4" y="2"/>
                      <a:pt x="9" y="4"/>
                      <a:pt x="13" y="7"/>
                    </a:cubicBezTo>
                    <a:cubicBezTo>
                      <a:pt x="14" y="7"/>
                      <a:pt x="16" y="7"/>
                      <a:pt x="17" y="7"/>
                    </a:cubicBezTo>
                    <a:cubicBezTo>
                      <a:pt x="11" y="5"/>
                      <a:pt x="6" y="2"/>
                      <a:pt x="0" y="0"/>
                    </a:cubicBezTo>
                  </a:path>
                </a:pathLst>
              </a:custGeom>
              <a:solidFill>
                <a:srgbClr val="6057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193" name="Freeform 6250">
                <a:extLst>
                  <a:ext uri="{FF2B5EF4-FFF2-40B4-BE49-F238E27FC236}">
                    <a16:creationId xmlns:a16="http://schemas.microsoft.com/office/drawing/2014/main" id="{7799A12F-FAE6-48AA-A39C-1549C23592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68" y="3144"/>
                <a:ext cx="31" cy="15"/>
              </a:xfrm>
              <a:custGeom>
                <a:avLst/>
                <a:gdLst>
                  <a:gd name="T0" fmla="*/ 0 w 30"/>
                  <a:gd name="T1" fmla="*/ 0 h 15"/>
                  <a:gd name="T2" fmla="*/ 29 w 30"/>
                  <a:gd name="T3" fmla="*/ 14 h 15"/>
                  <a:gd name="T4" fmla="*/ 34 w 30"/>
                  <a:gd name="T5" fmla="*/ 15 h 15"/>
                  <a:gd name="T6" fmla="*/ 34 w 30"/>
                  <a:gd name="T7" fmla="*/ 13 h 15"/>
                  <a:gd name="T8" fmla="*/ 23 w 30"/>
                  <a:gd name="T9" fmla="*/ 6 h 15"/>
                  <a:gd name="T10" fmla="*/ 0 w 30"/>
                  <a:gd name="T11" fmla="*/ 0 h 1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0" h="15">
                    <a:moveTo>
                      <a:pt x="0" y="0"/>
                    </a:moveTo>
                    <a:cubicBezTo>
                      <a:pt x="9" y="4"/>
                      <a:pt x="17" y="9"/>
                      <a:pt x="25" y="14"/>
                    </a:cubicBezTo>
                    <a:cubicBezTo>
                      <a:pt x="27" y="14"/>
                      <a:pt x="29" y="14"/>
                      <a:pt x="30" y="15"/>
                    </a:cubicBezTo>
                    <a:cubicBezTo>
                      <a:pt x="30" y="14"/>
                      <a:pt x="30" y="14"/>
                      <a:pt x="30" y="13"/>
                    </a:cubicBezTo>
                    <a:cubicBezTo>
                      <a:pt x="26" y="11"/>
                      <a:pt x="23" y="8"/>
                      <a:pt x="19" y="6"/>
                    </a:cubicBezTo>
                    <a:cubicBezTo>
                      <a:pt x="13" y="4"/>
                      <a:pt x="7" y="2"/>
                      <a:pt x="0" y="0"/>
                    </a:cubicBezTo>
                  </a:path>
                </a:pathLst>
              </a:custGeom>
              <a:solidFill>
                <a:srgbClr val="423A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194" name="Freeform 6251">
                <a:extLst>
                  <a:ext uri="{FF2B5EF4-FFF2-40B4-BE49-F238E27FC236}">
                    <a16:creationId xmlns:a16="http://schemas.microsoft.com/office/drawing/2014/main" id="{0660C27A-1956-4594-B380-EEEC85AA84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5" y="3131"/>
                <a:ext cx="43" cy="19"/>
              </a:xfrm>
              <a:custGeom>
                <a:avLst/>
                <a:gdLst>
                  <a:gd name="T0" fmla="*/ 0 w 41"/>
                  <a:gd name="T1" fmla="*/ 0 h 18"/>
                  <a:gd name="T2" fmla="*/ 21 w 41"/>
                  <a:gd name="T3" fmla="*/ 13 h 18"/>
                  <a:gd name="T4" fmla="*/ 26 w 41"/>
                  <a:gd name="T5" fmla="*/ 16 h 18"/>
                  <a:gd name="T6" fmla="*/ 49 w 41"/>
                  <a:gd name="T7" fmla="*/ 22 h 18"/>
                  <a:gd name="T8" fmla="*/ 6 w 41"/>
                  <a:gd name="T9" fmla="*/ 1 h 18"/>
                  <a:gd name="T10" fmla="*/ 0 w 41"/>
                  <a:gd name="T11" fmla="*/ 0 h 1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1" h="18">
                    <a:moveTo>
                      <a:pt x="0" y="0"/>
                    </a:moveTo>
                    <a:cubicBezTo>
                      <a:pt x="6" y="3"/>
                      <a:pt x="11" y="6"/>
                      <a:pt x="17" y="9"/>
                    </a:cubicBezTo>
                    <a:cubicBezTo>
                      <a:pt x="19" y="10"/>
                      <a:pt x="20" y="11"/>
                      <a:pt x="22" y="12"/>
                    </a:cubicBezTo>
                    <a:cubicBezTo>
                      <a:pt x="29" y="14"/>
                      <a:pt x="35" y="16"/>
                      <a:pt x="41" y="18"/>
                    </a:cubicBezTo>
                    <a:cubicBezTo>
                      <a:pt x="30" y="12"/>
                      <a:pt x="18" y="6"/>
                      <a:pt x="6" y="1"/>
                    </a:cubicBezTo>
                    <a:cubicBezTo>
                      <a:pt x="4" y="0"/>
                      <a:pt x="2" y="0"/>
                      <a:pt x="0" y="0"/>
                    </a:cubicBezTo>
                  </a:path>
                </a:pathLst>
              </a:custGeom>
              <a:solidFill>
                <a:srgbClr val="6057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195" name="Freeform 6252">
                <a:extLst>
                  <a:ext uri="{FF2B5EF4-FFF2-40B4-BE49-F238E27FC236}">
                    <a16:creationId xmlns:a16="http://schemas.microsoft.com/office/drawing/2014/main" id="{FE0BF692-4D00-4045-A5D6-9CD0BF6945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5" y="3176"/>
                <a:ext cx="33" cy="18"/>
              </a:xfrm>
              <a:custGeom>
                <a:avLst/>
                <a:gdLst>
                  <a:gd name="T0" fmla="*/ 0 w 32"/>
                  <a:gd name="T1" fmla="*/ 0 h 18"/>
                  <a:gd name="T2" fmla="*/ 0 w 32"/>
                  <a:gd name="T3" fmla="*/ 1 h 18"/>
                  <a:gd name="T4" fmla="*/ 0 w 32"/>
                  <a:gd name="T5" fmla="*/ 2 h 18"/>
                  <a:gd name="T6" fmla="*/ 24 w 32"/>
                  <a:gd name="T7" fmla="*/ 15 h 18"/>
                  <a:gd name="T8" fmla="*/ 36 w 32"/>
                  <a:gd name="T9" fmla="*/ 18 h 18"/>
                  <a:gd name="T10" fmla="*/ 7 w 32"/>
                  <a:gd name="T11" fmla="*/ 1 h 18"/>
                  <a:gd name="T12" fmla="*/ 0 w 32"/>
                  <a:gd name="T13" fmla="*/ 0 h 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2" h="18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7" y="6"/>
                      <a:pt x="14" y="10"/>
                      <a:pt x="20" y="15"/>
                    </a:cubicBezTo>
                    <a:cubicBezTo>
                      <a:pt x="24" y="16"/>
                      <a:pt x="28" y="17"/>
                      <a:pt x="32" y="18"/>
                    </a:cubicBezTo>
                    <a:cubicBezTo>
                      <a:pt x="24" y="12"/>
                      <a:pt x="15" y="7"/>
                      <a:pt x="7" y="1"/>
                    </a:cubicBezTo>
                    <a:cubicBezTo>
                      <a:pt x="5" y="0"/>
                      <a:pt x="2" y="0"/>
                      <a:pt x="0" y="0"/>
                    </a:cubicBezTo>
                  </a:path>
                </a:pathLst>
              </a:custGeom>
              <a:solidFill>
                <a:srgbClr val="423A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196" name="Freeform 6253">
                <a:extLst>
                  <a:ext uri="{FF2B5EF4-FFF2-40B4-BE49-F238E27FC236}">
                    <a16:creationId xmlns:a16="http://schemas.microsoft.com/office/drawing/2014/main" id="{982339B6-232C-4E8D-AB83-6CCFD94BC68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770" y="3208"/>
                <a:ext cx="46" cy="30"/>
              </a:xfrm>
              <a:custGeom>
                <a:avLst/>
                <a:gdLst>
                  <a:gd name="T0" fmla="*/ 32 w 45"/>
                  <a:gd name="T1" fmla="*/ 20 h 29"/>
                  <a:gd name="T2" fmla="*/ 32 w 45"/>
                  <a:gd name="T3" fmla="*/ 25 h 29"/>
                  <a:gd name="T4" fmla="*/ 39 w 45"/>
                  <a:gd name="T5" fmla="*/ 30 h 29"/>
                  <a:gd name="T6" fmla="*/ 49 w 45"/>
                  <a:gd name="T7" fmla="*/ 33 h 29"/>
                  <a:gd name="T8" fmla="*/ 32 w 45"/>
                  <a:gd name="T9" fmla="*/ 20 h 29"/>
                  <a:gd name="T10" fmla="*/ 0 w 45"/>
                  <a:gd name="T11" fmla="*/ 0 h 29"/>
                  <a:gd name="T12" fmla="*/ 4 w 45"/>
                  <a:gd name="T13" fmla="*/ 3 h 29"/>
                  <a:gd name="T14" fmla="*/ 4 w 45"/>
                  <a:gd name="T15" fmla="*/ 1 h 29"/>
                  <a:gd name="T16" fmla="*/ 0 w 45"/>
                  <a:gd name="T17" fmla="*/ 0 h 2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5" h="29">
                    <a:moveTo>
                      <a:pt x="28" y="16"/>
                    </a:moveTo>
                    <a:cubicBezTo>
                      <a:pt x="28" y="17"/>
                      <a:pt x="28" y="19"/>
                      <a:pt x="28" y="21"/>
                    </a:cubicBezTo>
                    <a:cubicBezTo>
                      <a:pt x="31" y="23"/>
                      <a:pt x="33" y="25"/>
                      <a:pt x="35" y="26"/>
                    </a:cubicBezTo>
                    <a:cubicBezTo>
                      <a:pt x="39" y="27"/>
                      <a:pt x="42" y="28"/>
                      <a:pt x="45" y="29"/>
                    </a:cubicBezTo>
                    <a:cubicBezTo>
                      <a:pt x="40" y="24"/>
                      <a:pt x="34" y="20"/>
                      <a:pt x="28" y="16"/>
                    </a:cubicBezTo>
                    <a:moveTo>
                      <a:pt x="0" y="0"/>
                    </a:moveTo>
                    <a:cubicBezTo>
                      <a:pt x="1" y="1"/>
                      <a:pt x="2" y="2"/>
                      <a:pt x="4" y="3"/>
                    </a:cubicBezTo>
                    <a:cubicBezTo>
                      <a:pt x="4" y="2"/>
                      <a:pt x="4" y="2"/>
                      <a:pt x="4" y="1"/>
                    </a:cubicBezTo>
                    <a:cubicBezTo>
                      <a:pt x="3" y="1"/>
                      <a:pt x="1" y="0"/>
                      <a:pt x="0" y="0"/>
                    </a:cubicBezTo>
                  </a:path>
                </a:pathLst>
              </a:custGeom>
              <a:solidFill>
                <a:srgbClr val="423A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197" name="Freeform 6254">
                <a:extLst>
                  <a:ext uri="{FF2B5EF4-FFF2-40B4-BE49-F238E27FC236}">
                    <a16:creationId xmlns:a16="http://schemas.microsoft.com/office/drawing/2014/main" id="{CF7DF0F3-25BD-47CE-9B03-DB6E9BA354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7" y="3252"/>
                <a:ext cx="13" cy="9"/>
              </a:xfrm>
              <a:custGeom>
                <a:avLst/>
                <a:gdLst>
                  <a:gd name="T0" fmla="*/ 0 w 13"/>
                  <a:gd name="T1" fmla="*/ 0 h 9"/>
                  <a:gd name="T2" fmla="*/ 12 w 13"/>
                  <a:gd name="T3" fmla="*/ 9 h 9"/>
                  <a:gd name="T4" fmla="*/ 13 w 13"/>
                  <a:gd name="T5" fmla="*/ 6 h 9"/>
                  <a:gd name="T6" fmla="*/ 8 w 13"/>
                  <a:gd name="T7" fmla="*/ 2 h 9"/>
                  <a:gd name="T8" fmla="*/ 0 w 13"/>
                  <a:gd name="T9" fmla="*/ 0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9">
                    <a:moveTo>
                      <a:pt x="0" y="0"/>
                    </a:moveTo>
                    <a:cubicBezTo>
                      <a:pt x="4" y="3"/>
                      <a:pt x="8" y="6"/>
                      <a:pt x="12" y="9"/>
                    </a:cubicBezTo>
                    <a:cubicBezTo>
                      <a:pt x="12" y="8"/>
                      <a:pt x="13" y="7"/>
                      <a:pt x="13" y="6"/>
                    </a:cubicBezTo>
                    <a:cubicBezTo>
                      <a:pt x="11" y="5"/>
                      <a:pt x="10" y="3"/>
                      <a:pt x="8" y="2"/>
                    </a:cubicBezTo>
                    <a:cubicBezTo>
                      <a:pt x="5" y="1"/>
                      <a:pt x="3" y="0"/>
                      <a:pt x="0" y="0"/>
                    </a:cubicBezTo>
                  </a:path>
                </a:pathLst>
              </a:custGeom>
              <a:solidFill>
                <a:srgbClr val="423A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198" name="Freeform 6255">
                <a:extLst>
                  <a:ext uri="{FF2B5EF4-FFF2-40B4-BE49-F238E27FC236}">
                    <a16:creationId xmlns:a16="http://schemas.microsoft.com/office/drawing/2014/main" id="{C8EC7468-21BD-40F5-8EB6-D9597F81F4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6" y="3121"/>
                <a:ext cx="25" cy="11"/>
              </a:xfrm>
              <a:custGeom>
                <a:avLst/>
                <a:gdLst>
                  <a:gd name="T0" fmla="*/ 0 w 25"/>
                  <a:gd name="T1" fmla="*/ 0 h 11"/>
                  <a:gd name="T2" fmla="*/ 19 w 25"/>
                  <a:gd name="T3" fmla="*/ 10 h 11"/>
                  <a:gd name="T4" fmla="*/ 25 w 25"/>
                  <a:gd name="T5" fmla="*/ 11 h 11"/>
                  <a:gd name="T6" fmla="*/ 4 w 25"/>
                  <a:gd name="T7" fmla="*/ 0 h 11"/>
                  <a:gd name="T8" fmla="*/ 0 w 25"/>
                  <a:gd name="T9" fmla="*/ 0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5" h="11">
                    <a:moveTo>
                      <a:pt x="0" y="0"/>
                    </a:moveTo>
                    <a:cubicBezTo>
                      <a:pt x="7" y="3"/>
                      <a:pt x="13" y="6"/>
                      <a:pt x="19" y="10"/>
                    </a:cubicBezTo>
                    <a:cubicBezTo>
                      <a:pt x="21" y="10"/>
                      <a:pt x="23" y="10"/>
                      <a:pt x="25" y="11"/>
                    </a:cubicBezTo>
                    <a:cubicBezTo>
                      <a:pt x="18" y="7"/>
                      <a:pt x="11" y="4"/>
                      <a:pt x="4" y="0"/>
                    </a:cubicBezTo>
                    <a:cubicBezTo>
                      <a:pt x="3" y="0"/>
                      <a:pt x="1" y="0"/>
                      <a:pt x="0" y="0"/>
                    </a:cubicBezTo>
                  </a:path>
                </a:pathLst>
              </a:custGeom>
              <a:solidFill>
                <a:srgbClr val="9890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199" name="Freeform 6256">
                <a:extLst>
                  <a:ext uri="{FF2B5EF4-FFF2-40B4-BE49-F238E27FC236}">
                    <a16:creationId xmlns:a16="http://schemas.microsoft.com/office/drawing/2014/main" id="{6765EA18-2314-4017-BCF1-8DD2D3B7A6C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94" y="3158"/>
                <a:ext cx="38" cy="19"/>
              </a:xfrm>
              <a:custGeom>
                <a:avLst/>
                <a:gdLst>
                  <a:gd name="T0" fmla="*/ 34 w 37"/>
                  <a:gd name="T1" fmla="*/ 18 h 18"/>
                  <a:gd name="T2" fmla="*/ 34 w 37"/>
                  <a:gd name="T3" fmla="*/ 21 h 18"/>
                  <a:gd name="T4" fmla="*/ 41 w 37"/>
                  <a:gd name="T5" fmla="*/ 22 h 18"/>
                  <a:gd name="T6" fmla="*/ 34 w 37"/>
                  <a:gd name="T7" fmla="*/ 18 h 18"/>
                  <a:gd name="T8" fmla="*/ 0 w 37"/>
                  <a:gd name="T9" fmla="*/ 0 h 18"/>
                  <a:gd name="T10" fmla="*/ 5 w 37"/>
                  <a:gd name="T11" fmla="*/ 3 h 18"/>
                  <a:gd name="T12" fmla="*/ 5 w 37"/>
                  <a:gd name="T13" fmla="*/ 1 h 18"/>
                  <a:gd name="T14" fmla="*/ 0 w 37"/>
                  <a:gd name="T15" fmla="*/ 0 h 1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7" h="18">
                    <a:moveTo>
                      <a:pt x="30" y="14"/>
                    </a:moveTo>
                    <a:cubicBezTo>
                      <a:pt x="30" y="15"/>
                      <a:pt x="30" y="16"/>
                      <a:pt x="30" y="17"/>
                    </a:cubicBezTo>
                    <a:cubicBezTo>
                      <a:pt x="32" y="17"/>
                      <a:pt x="35" y="17"/>
                      <a:pt x="37" y="18"/>
                    </a:cubicBezTo>
                    <a:cubicBezTo>
                      <a:pt x="34" y="17"/>
                      <a:pt x="32" y="15"/>
                      <a:pt x="30" y="14"/>
                    </a:cubicBezTo>
                    <a:moveTo>
                      <a:pt x="0" y="0"/>
                    </a:moveTo>
                    <a:cubicBezTo>
                      <a:pt x="2" y="1"/>
                      <a:pt x="4" y="2"/>
                      <a:pt x="5" y="3"/>
                    </a:cubicBezTo>
                    <a:cubicBezTo>
                      <a:pt x="5" y="2"/>
                      <a:pt x="5" y="2"/>
                      <a:pt x="5" y="1"/>
                    </a:cubicBezTo>
                    <a:cubicBezTo>
                      <a:pt x="4" y="0"/>
                      <a:pt x="2" y="0"/>
                      <a:pt x="0" y="0"/>
                    </a:cubicBezTo>
                  </a:path>
                </a:pathLst>
              </a:custGeom>
              <a:solidFill>
                <a:srgbClr val="8178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200" name="Freeform 6257">
                <a:extLst>
                  <a:ext uri="{FF2B5EF4-FFF2-40B4-BE49-F238E27FC236}">
                    <a16:creationId xmlns:a16="http://schemas.microsoft.com/office/drawing/2014/main" id="{5E6B2152-4D6B-49B8-B160-4E94E10929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46" y="3191"/>
                <a:ext cx="28" cy="18"/>
              </a:xfrm>
              <a:custGeom>
                <a:avLst/>
                <a:gdLst>
                  <a:gd name="T0" fmla="*/ 0 w 27"/>
                  <a:gd name="T1" fmla="*/ 0 h 17"/>
                  <a:gd name="T2" fmla="*/ 27 w 27"/>
                  <a:gd name="T3" fmla="*/ 20 h 17"/>
                  <a:gd name="T4" fmla="*/ 31 w 27"/>
                  <a:gd name="T5" fmla="*/ 21 h 17"/>
                  <a:gd name="T6" fmla="*/ 31 w 27"/>
                  <a:gd name="T7" fmla="*/ 17 h 17"/>
                  <a:gd name="T8" fmla="*/ 12 w 27"/>
                  <a:gd name="T9" fmla="*/ 3 h 17"/>
                  <a:gd name="T10" fmla="*/ 0 w 27"/>
                  <a:gd name="T11" fmla="*/ 0 h 1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7" h="17">
                    <a:moveTo>
                      <a:pt x="0" y="0"/>
                    </a:moveTo>
                    <a:cubicBezTo>
                      <a:pt x="8" y="5"/>
                      <a:pt x="16" y="11"/>
                      <a:pt x="23" y="16"/>
                    </a:cubicBezTo>
                    <a:cubicBezTo>
                      <a:pt x="24" y="16"/>
                      <a:pt x="26" y="17"/>
                      <a:pt x="27" y="17"/>
                    </a:cubicBezTo>
                    <a:cubicBezTo>
                      <a:pt x="27" y="16"/>
                      <a:pt x="27" y="15"/>
                      <a:pt x="27" y="13"/>
                    </a:cubicBezTo>
                    <a:cubicBezTo>
                      <a:pt x="22" y="10"/>
                      <a:pt x="17" y="6"/>
                      <a:pt x="12" y="3"/>
                    </a:cubicBezTo>
                    <a:cubicBezTo>
                      <a:pt x="8" y="2"/>
                      <a:pt x="4" y="1"/>
                      <a:pt x="0" y="0"/>
                    </a:cubicBezTo>
                  </a:path>
                </a:pathLst>
              </a:custGeom>
              <a:solidFill>
                <a:srgbClr val="8178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201" name="Freeform 6258">
                <a:extLst>
                  <a:ext uri="{FF2B5EF4-FFF2-40B4-BE49-F238E27FC236}">
                    <a16:creationId xmlns:a16="http://schemas.microsoft.com/office/drawing/2014/main" id="{48357C4A-03FC-48A3-8A98-9FEBC8153E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6" y="3235"/>
                <a:ext cx="29" cy="19"/>
              </a:xfrm>
              <a:custGeom>
                <a:avLst/>
                <a:gdLst>
                  <a:gd name="T0" fmla="*/ 0 w 28"/>
                  <a:gd name="T1" fmla="*/ 0 h 18"/>
                  <a:gd name="T2" fmla="*/ 24 w 28"/>
                  <a:gd name="T3" fmla="*/ 20 h 18"/>
                  <a:gd name="T4" fmla="*/ 32 w 28"/>
                  <a:gd name="T5" fmla="*/ 22 h 18"/>
                  <a:gd name="T6" fmla="*/ 10 w 28"/>
                  <a:gd name="T7" fmla="*/ 3 h 18"/>
                  <a:gd name="T8" fmla="*/ 0 w 28"/>
                  <a:gd name="T9" fmla="*/ 0 h 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8" h="18">
                    <a:moveTo>
                      <a:pt x="0" y="0"/>
                    </a:moveTo>
                    <a:cubicBezTo>
                      <a:pt x="7" y="6"/>
                      <a:pt x="13" y="11"/>
                      <a:pt x="20" y="16"/>
                    </a:cubicBezTo>
                    <a:cubicBezTo>
                      <a:pt x="23" y="16"/>
                      <a:pt x="25" y="17"/>
                      <a:pt x="28" y="18"/>
                    </a:cubicBezTo>
                    <a:cubicBezTo>
                      <a:pt x="22" y="13"/>
                      <a:pt x="16" y="8"/>
                      <a:pt x="10" y="3"/>
                    </a:cubicBezTo>
                    <a:cubicBezTo>
                      <a:pt x="7" y="2"/>
                      <a:pt x="4" y="1"/>
                      <a:pt x="0" y="0"/>
                    </a:cubicBezTo>
                  </a:path>
                </a:pathLst>
              </a:custGeom>
              <a:solidFill>
                <a:srgbClr val="8178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202" name="Freeform 6259">
                <a:extLst>
                  <a:ext uri="{FF2B5EF4-FFF2-40B4-BE49-F238E27FC236}">
                    <a16:creationId xmlns:a16="http://schemas.microsoft.com/office/drawing/2014/main" id="{B93A2AFB-F4F4-40C0-B99A-077197FAA2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0" y="3285"/>
                <a:ext cx="10" cy="9"/>
              </a:xfrm>
              <a:custGeom>
                <a:avLst/>
                <a:gdLst>
                  <a:gd name="T0" fmla="*/ 0 w 9"/>
                  <a:gd name="T1" fmla="*/ 0 h 9"/>
                  <a:gd name="T2" fmla="*/ 0 w 9"/>
                  <a:gd name="T3" fmla="*/ 1 h 9"/>
                  <a:gd name="T4" fmla="*/ 13 w 9"/>
                  <a:gd name="T5" fmla="*/ 9 h 9"/>
                  <a:gd name="T6" fmla="*/ 0 w 9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" h="9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3" y="4"/>
                      <a:pt x="6" y="6"/>
                      <a:pt x="9" y="9"/>
                    </a:cubicBezTo>
                    <a:cubicBezTo>
                      <a:pt x="6" y="6"/>
                      <a:pt x="3" y="3"/>
                      <a:pt x="0" y="0"/>
                    </a:cubicBezTo>
                  </a:path>
                </a:pathLst>
              </a:custGeom>
              <a:solidFill>
                <a:srgbClr val="8178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203" name="Freeform 6260">
                <a:extLst>
                  <a:ext uri="{FF2B5EF4-FFF2-40B4-BE49-F238E27FC236}">
                    <a16:creationId xmlns:a16="http://schemas.microsoft.com/office/drawing/2014/main" id="{BD0D1319-8BD9-4F56-8ED6-88703A7E33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9" y="3157"/>
                <a:ext cx="5" cy="3"/>
              </a:xfrm>
              <a:custGeom>
                <a:avLst/>
                <a:gdLst>
                  <a:gd name="T0" fmla="*/ 0 w 5"/>
                  <a:gd name="T1" fmla="*/ 0 h 3"/>
                  <a:gd name="T2" fmla="*/ 0 w 5"/>
                  <a:gd name="T3" fmla="*/ 2 h 3"/>
                  <a:gd name="T4" fmla="*/ 5 w 5"/>
                  <a:gd name="T5" fmla="*/ 3 h 3"/>
                  <a:gd name="T6" fmla="*/ 0 w 5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" h="3">
                    <a:moveTo>
                      <a:pt x="0" y="0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2" y="2"/>
                      <a:pt x="4" y="2"/>
                      <a:pt x="5" y="3"/>
                    </a:cubicBezTo>
                    <a:cubicBezTo>
                      <a:pt x="4" y="2"/>
                      <a:pt x="2" y="1"/>
                      <a:pt x="0" y="0"/>
                    </a:cubicBezTo>
                  </a:path>
                </a:pathLst>
              </a:custGeom>
              <a:solidFill>
                <a:srgbClr val="6057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204" name="Freeform 6261">
                <a:extLst>
                  <a:ext uri="{FF2B5EF4-FFF2-40B4-BE49-F238E27FC236}">
                    <a16:creationId xmlns:a16="http://schemas.microsoft.com/office/drawing/2014/main" id="{537EE507-9817-4FE3-85DE-DA5703192E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0" y="3174"/>
                <a:ext cx="5" cy="4"/>
              </a:xfrm>
              <a:custGeom>
                <a:avLst/>
                <a:gdLst>
                  <a:gd name="T0" fmla="*/ 0 w 5"/>
                  <a:gd name="T1" fmla="*/ 0 h 4"/>
                  <a:gd name="T2" fmla="*/ 5 w 5"/>
                  <a:gd name="T3" fmla="*/ 4 h 4"/>
                  <a:gd name="T4" fmla="*/ 5 w 5"/>
                  <a:gd name="T5" fmla="*/ 3 h 4"/>
                  <a:gd name="T6" fmla="*/ 5 w 5"/>
                  <a:gd name="T7" fmla="*/ 2 h 4"/>
                  <a:gd name="T8" fmla="*/ 0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0" y="0"/>
                    </a:moveTo>
                    <a:cubicBezTo>
                      <a:pt x="2" y="2"/>
                      <a:pt x="4" y="3"/>
                      <a:pt x="5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2"/>
                      <a:pt x="5" y="2"/>
                    </a:cubicBezTo>
                    <a:cubicBezTo>
                      <a:pt x="4" y="1"/>
                      <a:pt x="2" y="1"/>
                      <a:pt x="0" y="0"/>
                    </a:cubicBezTo>
                  </a:path>
                </a:pathLst>
              </a:custGeom>
              <a:solidFill>
                <a:srgbClr val="6057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205" name="Freeform 6262">
                <a:extLst>
                  <a:ext uri="{FF2B5EF4-FFF2-40B4-BE49-F238E27FC236}">
                    <a16:creationId xmlns:a16="http://schemas.microsoft.com/office/drawing/2014/main" id="{A5EA7FC1-3D1A-44C0-B391-5B47C2674F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9" y="3159"/>
                <a:ext cx="26" cy="17"/>
              </a:xfrm>
              <a:custGeom>
                <a:avLst/>
                <a:gdLst>
                  <a:gd name="T0" fmla="*/ 0 w 25"/>
                  <a:gd name="T1" fmla="*/ 0 h 16"/>
                  <a:gd name="T2" fmla="*/ 0 w 25"/>
                  <a:gd name="T3" fmla="*/ 2 h 16"/>
                  <a:gd name="T4" fmla="*/ 24 w 25"/>
                  <a:gd name="T5" fmla="*/ 18 h 16"/>
                  <a:gd name="T6" fmla="*/ 29 w 25"/>
                  <a:gd name="T7" fmla="*/ 20 h 16"/>
                  <a:gd name="T8" fmla="*/ 29 w 25"/>
                  <a:gd name="T9" fmla="*/ 17 h 16"/>
                  <a:gd name="T10" fmla="*/ 5 w 25"/>
                  <a:gd name="T11" fmla="*/ 1 h 16"/>
                  <a:gd name="T12" fmla="*/ 0 w 25"/>
                  <a:gd name="T13" fmla="*/ 0 h 1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5" h="16">
                    <a:moveTo>
                      <a:pt x="0" y="0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7" y="6"/>
                      <a:pt x="14" y="10"/>
                      <a:pt x="20" y="14"/>
                    </a:cubicBezTo>
                    <a:cubicBezTo>
                      <a:pt x="22" y="15"/>
                      <a:pt x="24" y="15"/>
                      <a:pt x="25" y="16"/>
                    </a:cubicBezTo>
                    <a:cubicBezTo>
                      <a:pt x="25" y="15"/>
                      <a:pt x="25" y="14"/>
                      <a:pt x="25" y="13"/>
                    </a:cubicBezTo>
                    <a:cubicBezTo>
                      <a:pt x="19" y="9"/>
                      <a:pt x="12" y="5"/>
                      <a:pt x="5" y="1"/>
                    </a:cubicBezTo>
                    <a:cubicBezTo>
                      <a:pt x="4" y="0"/>
                      <a:pt x="2" y="0"/>
                      <a:pt x="0" y="0"/>
                    </a:cubicBezTo>
                  </a:path>
                </a:pathLst>
              </a:custGeom>
              <a:solidFill>
                <a:srgbClr val="9890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206" name="Freeform 6263">
                <a:extLst>
                  <a:ext uri="{FF2B5EF4-FFF2-40B4-BE49-F238E27FC236}">
                    <a16:creationId xmlns:a16="http://schemas.microsoft.com/office/drawing/2014/main" id="{DE457CB6-7761-4518-85CA-5E06B4C84F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74" y="3209"/>
                <a:ext cx="25" cy="21"/>
              </a:xfrm>
              <a:custGeom>
                <a:avLst/>
                <a:gdLst>
                  <a:gd name="T0" fmla="*/ 0 w 24"/>
                  <a:gd name="T1" fmla="*/ 0 h 20"/>
                  <a:gd name="T2" fmla="*/ 0 w 24"/>
                  <a:gd name="T3" fmla="*/ 2 h 20"/>
                  <a:gd name="T4" fmla="*/ 28 w 24"/>
                  <a:gd name="T5" fmla="*/ 24 h 20"/>
                  <a:gd name="T6" fmla="*/ 28 w 24"/>
                  <a:gd name="T7" fmla="*/ 19 h 20"/>
                  <a:gd name="T8" fmla="*/ 7 w 24"/>
                  <a:gd name="T9" fmla="*/ 2 h 20"/>
                  <a:gd name="T10" fmla="*/ 0 w 24"/>
                  <a:gd name="T11" fmla="*/ 0 h 2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4" h="20">
                    <a:moveTo>
                      <a:pt x="0" y="0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8" y="8"/>
                      <a:pt x="16" y="14"/>
                      <a:pt x="24" y="20"/>
                    </a:cubicBezTo>
                    <a:cubicBezTo>
                      <a:pt x="24" y="18"/>
                      <a:pt x="24" y="16"/>
                      <a:pt x="24" y="15"/>
                    </a:cubicBezTo>
                    <a:cubicBezTo>
                      <a:pt x="19" y="10"/>
                      <a:pt x="13" y="6"/>
                      <a:pt x="7" y="2"/>
                    </a:cubicBezTo>
                    <a:cubicBezTo>
                      <a:pt x="5" y="1"/>
                      <a:pt x="2" y="1"/>
                      <a:pt x="0" y="0"/>
                    </a:cubicBezTo>
                  </a:path>
                </a:pathLst>
              </a:custGeom>
              <a:solidFill>
                <a:srgbClr val="6057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207" name="Freeform 6264">
                <a:extLst>
                  <a:ext uri="{FF2B5EF4-FFF2-40B4-BE49-F238E27FC236}">
                    <a16:creationId xmlns:a16="http://schemas.microsoft.com/office/drawing/2014/main" id="{F7BCADA1-9047-4413-9AEC-2879B92661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74" y="3205"/>
                <a:ext cx="7" cy="6"/>
              </a:xfrm>
              <a:custGeom>
                <a:avLst/>
                <a:gdLst>
                  <a:gd name="T0" fmla="*/ 0 w 7"/>
                  <a:gd name="T1" fmla="*/ 0 h 6"/>
                  <a:gd name="T2" fmla="*/ 0 w 7"/>
                  <a:gd name="T3" fmla="*/ 4 h 6"/>
                  <a:gd name="T4" fmla="*/ 7 w 7"/>
                  <a:gd name="T5" fmla="*/ 6 h 6"/>
                  <a:gd name="T6" fmla="*/ 0 w 7"/>
                  <a:gd name="T7" fmla="*/ 0 h 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" h="6">
                    <a:moveTo>
                      <a:pt x="0" y="0"/>
                    </a:moveTo>
                    <a:cubicBezTo>
                      <a:pt x="0" y="2"/>
                      <a:pt x="0" y="3"/>
                      <a:pt x="0" y="4"/>
                    </a:cubicBezTo>
                    <a:cubicBezTo>
                      <a:pt x="2" y="5"/>
                      <a:pt x="5" y="5"/>
                      <a:pt x="7" y="6"/>
                    </a:cubicBezTo>
                    <a:cubicBezTo>
                      <a:pt x="5" y="4"/>
                      <a:pt x="2" y="2"/>
                      <a:pt x="0" y="0"/>
                    </a:cubicBezTo>
                  </a:path>
                </a:pathLst>
              </a:custGeom>
              <a:solidFill>
                <a:srgbClr val="9890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208" name="Freeform 6265">
                <a:extLst>
                  <a:ext uri="{FF2B5EF4-FFF2-40B4-BE49-F238E27FC236}">
                    <a16:creationId xmlns:a16="http://schemas.microsoft.com/office/drawing/2014/main" id="{0AC2CDE3-B726-4920-A377-D72C27E418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9" y="3258"/>
                <a:ext cx="22" cy="18"/>
              </a:xfrm>
              <a:custGeom>
                <a:avLst/>
                <a:gdLst>
                  <a:gd name="T0" fmla="*/ 1 w 21"/>
                  <a:gd name="T1" fmla="*/ 0 h 18"/>
                  <a:gd name="T2" fmla="*/ 0 w 21"/>
                  <a:gd name="T3" fmla="*/ 3 h 18"/>
                  <a:gd name="T4" fmla="*/ 21 w 21"/>
                  <a:gd name="T5" fmla="*/ 17 h 18"/>
                  <a:gd name="T6" fmla="*/ 25 w 21"/>
                  <a:gd name="T7" fmla="*/ 18 h 18"/>
                  <a:gd name="T8" fmla="*/ 1 w 21"/>
                  <a:gd name="T9" fmla="*/ 0 h 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1" h="18">
                    <a:moveTo>
                      <a:pt x="1" y="0"/>
                    </a:moveTo>
                    <a:cubicBezTo>
                      <a:pt x="1" y="1"/>
                      <a:pt x="0" y="2"/>
                      <a:pt x="0" y="3"/>
                    </a:cubicBezTo>
                    <a:cubicBezTo>
                      <a:pt x="6" y="8"/>
                      <a:pt x="11" y="13"/>
                      <a:pt x="17" y="17"/>
                    </a:cubicBezTo>
                    <a:cubicBezTo>
                      <a:pt x="18" y="17"/>
                      <a:pt x="20" y="18"/>
                      <a:pt x="21" y="18"/>
                    </a:cubicBezTo>
                    <a:cubicBezTo>
                      <a:pt x="14" y="12"/>
                      <a:pt x="8" y="6"/>
                      <a:pt x="1" y="0"/>
                    </a:cubicBezTo>
                  </a:path>
                </a:pathLst>
              </a:custGeom>
              <a:solidFill>
                <a:srgbClr val="6057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209" name="Freeform 6266">
                <a:extLst>
                  <a:ext uri="{FF2B5EF4-FFF2-40B4-BE49-F238E27FC236}">
                    <a16:creationId xmlns:a16="http://schemas.microsoft.com/office/drawing/2014/main" id="{41919B73-CB00-43CC-9B2E-834EF924B5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57" y="3275"/>
                <a:ext cx="13" cy="11"/>
              </a:xfrm>
              <a:custGeom>
                <a:avLst/>
                <a:gdLst>
                  <a:gd name="T0" fmla="*/ 0 w 13"/>
                  <a:gd name="T1" fmla="*/ 0 h 10"/>
                  <a:gd name="T2" fmla="*/ 13 w 13"/>
                  <a:gd name="T3" fmla="*/ 14 h 10"/>
                  <a:gd name="T4" fmla="*/ 13 w 13"/>
                  <a:gd name="T5" fmla="*/ 13 h 10"/>
                  <a:gd name="T6" fmla="*/ 4 w 13"/>
                  <a:gd name="T7" fmla="*/ 1 h 10"/>
                  <a:gd name="T8" fmla="*/ 0 w 13"/>
                  <a:gd name="T9" fmla="*/ 0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0">
                    <a:moveTo>
                      <a:pt x="0" y="0"/>
                    </a:moveTo>
                    <a:cubicBezTo>
                      <a:pt x="4" y="3"/>
                      <a:pt x="9" y="7"/>
                      <a:pt x="13" y="10"/>
                    </a:cubicBezTo>
                    <a:cubicBezTo>
                      <a:pt x="13" y="10"/>
                      <a:pt x="13" y="9"/>
                      <a:pt x="13" y="9"/>
                    </a:cubicBezTo>
                    <a:cubicBezTo>
                      <a:pt x="10" y="6"/>
                      <a:pt x="7" y="3"/>
                      <a:pt x="4" y="1"/>
                    </a:cubicBezTo>
                    <a:cubicBezTo>
                      <a:pt x="3" y="1"/>
                      <a:pt x="1" y="0"/>
                      <a:pt x="0" y="0"/>
                    </a:cubicBezTo>
                  </a:path>
                </a:pathLst>
              </a:custGeom>
              <a:solidFill>
                <a:srgbClr val="9890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210" name="Freeform 6267">
                <a:extLst>
                  <a:ext uri="{FF2B5EF4-FFF2-40B4-BE49-F238E27FC236}">
                    <a16:creationId xmlns:a16="http://schemas.microsoft.com/office/drawing/2014/main" id="{AEBD9832-A14B-4B2F-9998-EB263921B6B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62" y="3384"/>
                <a:ext cx="53" cy="59"/>
              </a:xfrm>
              <a:custGeom>
                <a:avLst/>
                <a:gdLst>
                  <a:gd name="T0" fmla="*/ 0 w 52"/>
                  <a:gd name="T1" fmla="*/ 28 h 57"/>
                  <a:gd name="T2" fmla="*/ 0 w 52"/>
                  <a:gd name="T3" fmla="*/ 32 h 57"/>
                  <a:gd name="T4" fmla="*/ 25 w 52"/>
                  <a:gd name="T5" fmla="*/ 62 h 57"/>
                  <a:gd name="T6" fmla="*/ 53 w 52"/>
                  <a:gd name="T7" fmla="*/ 65 h 57"/>
                  <a:gd name="T8" fmla="*/ 49 w 52"/>
                  <a:gd name="T9" fmla="*/ 39 h 57"/>
                  <a:gd name="T10" fmla="*/ 0 w 52"/>
                  <a:gd name="T11" fmla="*/ 28 h 57"/>
                  <a:gd name="T12" fmla="*/ 11 w 52"/>
                  <a:gd name="T13" fmla="*/ 0 h 57"/>
                  <a:gd name="T14" fmla="*/ 9 w 52"/>
                  <a:gd name="T15" fmla="*/ 3 h 57"/>
                  <a:gd name="T16" fmla="*/ 8 w 52"/>
                  <a:gd name="T17" fmla="*/ 6 h 57"/>
                  <a:gd name="T18" fmla="*/ 9 w 52"/>
                  <a:gd name="T19" fmla="*/ 6 h 57"/>
                  <a:gd name="T20" fmla="*/ 21 w 52"/>
                  <a:gd name="T21" fmla="*/ 8 h 57"/>
                  <a:gd name="T22" fmla="*/ 11 w 52"/>
                  <a:gd name="T23" fmla="*/ 0 h 5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52" h="57">
                    <a:moveTo>
                      <a:pt x="0" y="24"/>
                    </a:moveTo>
                    <a:cubicBezTo>
                      <a:pt x="0" y="26"/>
                      <a:pt x="0" y="27"/>
                      <a:pt x="0" y="28"/>
                    </a:cubicBezTo>
                    <a:cubicBezTo>
                      <a:pt x="8" y="37"/>
                      <a:pt x="16" y="45"/>
                      <a:pt x="25" y="54"/>
                    </a:cubicBezTo>
                    <a:cubicBezTo>
                      <a:pt x="33" y="54"/>
                      <a:pt x="41" y="56"/>
                      <a:pt x="49" y="57"/>
                    </a:cubicBezTo>
                    <a:cubicBezTo>
                      <a:pt x="52" y="50"/>
                      <a:pt x="50" y="43"/>
                      <a:pt x="45" y="35"/>
                    </a:cubicBezTo>
                    <a:cubicBezTo>
                      <a:pt x="31" y="31"/>
                      <a:pt x="16" y="27"/>
                      <a:pt x="0" y="24"/>
                    </a:cubicBezTo>
                    <a:moveTo>
                      <a:pt x="11" y="0"/>
                    </a:moveTo>
                    <a:cubicBezTo>
                      <a:pt x="11" y="1"/>
                      <a:pt x="10" y="2"/>
                      <a:pt x="9" y="3"/>
                    </a:cubicBezTo>
                    <a:cubicBezTo>
                      <a:pt x="9" y="4"/>
                      <a:pt x="8" y="5"/>
                      <a:pt x="8" y="6"/>
                    </a:cubicBezTo>
                    <a:cubicBezTo>
                      <a:pt x="8" y="6"/>
                      <a:pt x="9" y="6"/>
                      <a:pt x="9" y="6"/>
                    </a:cubicBezTo>
                    <a:cubicBezTo>
                      <a:pt x="13" y="7"/>
                      <a:pt x="17" y="7"/>
                      <a:pt x="21" y="8"/>
                    </a:cubicBezTo>
                    <a:cubicBezTo>
                      <a:pt x="17" y="5"/>
                      <a:pt x="14" y="3"/>
                      <a:pt x="11" y="0"/>
                    </a:cubicBezTo>
                  </a:path>
                </a:pathLst>
              </a:custGeom>
              <a:solidFill>
                <a:srgbClr val="423A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211" name="Freeform 6268">
                <a:extLst>
                  <a:ext uri="{FF2B5EF4-FFF2-40B4-BE49-F238E27FC236}">
                    <a16:creationId xmlns:a16="http://schemas.microsoft.com/office/drawing/2014/main" id="{AD8B9EE6-EE57-4CD3-8DED-A99106B7D1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92" y="3305"/>
                <a:ext cx="18" cy="20"/>
              </a:xfrm>
              <a:custGeom>
                <a:avLst/>
                <a:gdLst>
                  <a:gd name="T0" fmla="*/ 0 w 17"/>
                  <a:gd name="T1" fmla="*/ 0 h 19"/>
                  <a:gd name="T2" fmla="*/ 15 w 17"/>
                  <a:gd name="T3" fmla="*/ 22 h 19"/>
                  <a:gd name="T4" fmla="*/ 20 w 17"/>
                  <a:gd name="T5" fmla="*/ 23 h 19"/>
                  <a:gd name="T6" fmla="*/ 21 w 17"/>
                  <a:gd name="T7" fmla="*/ 21 h 19"/>
                  <a:gd name="T8" fmla="*/ 0 w 17"/>
                  <a:gd name="T9" fmla="*/ 0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7" h="19">
                    <a:moveTo>
                      <a:pt x="0" y="0"/>
                    </a:moveTo>
                    <a:cubicBezTo>
                      <a:pt x="4" y="6"/>
                      <a:pt x="7" y="12"/>
                      <a:pt x="11" y="18"/>
                    </a:cubicBezTo>
                    <a:cubicBezTo>
                      <a:pt x="13" y="19"/>
                      <a:pt x="15" y="19"/>
                      <a:pt x="16" y="19"/>
                    </a:cubicBezTo>
                    <a:cubicBezTo>
                      <a:pt x="17" y="19"/>
                      <a:pt x="17" y="18"/>
                      <a:pt x="17" y="17"/>
                    </a:cubicBezTo>
                    <a:cubicBezTo>
                      <a:pt x="12" y="11"/>
                      <a:pt x="6" y="5"/>
                      <a:pt x="0" y="0"/>
                    </a:cubicBezTo>
                  </a:path>
                </a:pathLst>
              </a:custGeom>
              <a:solidFill>
                <a:srgbClr val="423A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212" name="Freeform 6269">
                <a:extLst>
                  <a:ext uri="{FF2B5EF4-FFF2-40B4-BE49-F238E27FC236}">
                    <a16:creationId xmlns:a16="http://schemas.microsoft.com/office/drawing/2014/main" id="{31EEEF95-B62B-4072-B1DF-B65756729E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5" y="3347"/>
                <a:ext cx="33" cy="39"/>
              </a:xfrm>
              <a:custGeom>
                <a:avLst/>
                <a:gdLst>
                  <a:gd name="T0" fmla="*/ 6 w 32"/>
                  <a:gd name="T1" fmla="*/ 0 h 38"/>
                  <a:gd name="T2" fmla="*/ 0 w 32"/>
                  <a:gd name="T3" fmla="*/ 12 h 38"/>
                  <a:gd name="T4" fmla="*/ 27 w 32"/>
                  <a:gd name="T5" fmla="*/ 42 h 38"/>
                  <a:gd name="T6" fmla="*/ 36 w 32"/>
                  <a:gd name="T7" fmla="*/ 27 h 38"/>
                  <a:gd name="T8" fmla="*/ 32 w 32"/>
                  <a:gd name="T9" fmla="*/ 23 h 38"/>
                  <a:gd name="T10" fmla="*/ 10 w 32"/>
                  <a:gd name="T11" fmla="*/ 1 h 38"/>
                  <a:gd name="T12" fmla="*/ 6 w 32"/>
                  <a:gd name="T13" fmla="*/ 0 h 3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2" h="38">
                    <a:moveTo>
                      <a:pt x="6" y="0"/>
                    </a:moveTo>
                    <a:cubicBezTo>
                      <a:pt x="4" y="4"/>
                      <a:pt x="2" y="8"/>
                      <a:pt x="0" y="12"/>
                    </a:cubicBezTo>
                    <a:cubicBezTo>
                      <a:pt x="9" y="20"/>
                      <a:pt x="17" y="29"/>
                      <a:pt x="23" y="38"/>
                    </a:cubicBezTo>
                    <a:cubicBezTo>
                      <a:pt x="27" y="33"/>
                      <a:pt x="30" y="28"/>
                      <a:pt x="32" y="23"/>
                    </a:cubicBezTo>
                    <a:cubicBezTo>
                      <a:pt x="30" y="22"/>
                      <a:pt x="29" y="21"/>
                      <a:pt x="28" y="19"/>
                    </a:cubicBezTo>
                    <a:cubicBezTo>
                      <a:pt x="22" y="13"/>
                      <a:pt x="16" y="7"/>
                      <a:pt x="10" y="1"/>
                    </a:cubicBezTo>
                    <a:cubicBezTo>
                      <a:pt x="8" y="1"/>
                      <a:pt x="7" y="1"/>
                      <a:pt x="6" y="0"/>
                    </a:cubicBezTo>
                  </a:path>
                </a:pathLst>
              </a:custGeom>
              <a:solidFill>
                <a:srgbClr val="423A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213" name="Freeform 6270">
                <a:extLst>
                  <a:ext uri="{FF2B5EF4-FFF2-40B4-BE49-F238E27FC236}">
                    <a16:creationId xmlns:a16="http://schemas.microsoft.com/office/drawing/2014/main" id="{7E5CB607-93A1-4DCC-8F2F-36826AE04F5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03" y="3324"/>
                <a:ext cx="33" cy="24"/>
              </a:xfrm>
              <a:custGeom>
                <a:avLst/>
                <a:gdLst>
                  <a:gd name="T0" fmla="*/ 35 w 31"/>
                  <a:gd name="T1" fmla="*/ 24 h 23"/>
                  <a:gd name="T2" fmla="*/ 35 w 31"/>
                  <a:gd name="T3" fmla="*/ 26 h 23"/>
                  <a:gd name="T4" fmla="*/ 39 w 31"/>
                  <a:gd name="T5" fmla="*/ 27 h 23"/>
                  <a:gd name="T6" fmla="*/ 35 w 31"/>
                  <a:gd name="T7" fmla="*/ 24 h 23"/>
                  <a:gd name="T8" fmla="*/ 0 w 31"/>
                  <a:gd name="T9" fmla="*/ 0 h 23"/>
                  <a:gd name="T10" fmla="*/ 3 w 31"/>
                  <a:gd name="T11" fmla="*/ 7 h 23"/>
                  <a:gd name="T12" fmla="*/ 5 w 31"/>
                  <a:gd name="T13" fmla="*/ 1 h 23"/>
                  <a:gd name="T14" fmla="*/ 0 w 31"/>
                  <a:gd name="T15" fmla="*/ 0 h 2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1" h="23">
                    <a:moveTo>
                      <a:pt x="27" y="20"/>
                    </a:moveTo>
                    <a:cubicBezTo>
                      <a:pt x="27" y="21"/>
                      <a:pt x="27" y="21"/>
                      <a:pt x="27" y="22"/>
                    </a:cubicBezTo>
                    <a:cubicBezTo>
                      <a:pt x="28" y="23"/>
                      <a:pt x="29" y="23"/>
                      <a:pt x="31" y="23"/>
                    </a:cubicBezTo>
                    <a:cubicBezTo>
                      <a:pt x="30" y="22"/>
                      <a:pt x="29" y="21"/>
                      <a:pt x="27" y="20"/>
                    </a:cubicBezTo>
                    <a:moveTo>
                      <a:pt x="0" y="0"/>
                    </a:moveTo>
                    <a:cubicBezTo>
                      <a:pt x="1" y="2"/>
                      <a:pt x="2" y="5"/>
                      <a:pt x="3" y="7"/>
                    </a:cubicBezTo>
                    <a:cubicBezTo>
                      <a:pt x="4" y="5"/>
                      <a:pt x="5" y="3"/>
                      <a:pt x="5" y="1"/>
                    </a:cubicBezTo>
                    <a:cubicBezTo>
                      <a:pt x="4" y="1"/>
                      <a:pt x="2" y="1"/>
                      <a:pt x="0" y="0"/>
                    </a:cubicBezTo>
                  </a:path>
                </a:pathLst>
              </a:custGeom>
              <a:solidFill>
                <a:srgbClr val="8178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214" name="Freeform 6271">
                <a:extLst>
                  <a:ext uri="{FF2B5EF4-FFF2-40B4-BE49-F238E27FC236}">
                    <a16:creationId xmlns:a16="http://schemas.microsoft.com/office/drawing/2014/main" id="{4D299494-F018-40FA-B201-4E48002670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59" y="3391"/>
                <a:ext cx="49" cy="30"/>
              </a:xfrm>
              <a:custGeom>
                <a:avLst/>
                <a:gdLst>
                  <a:gd name="T0" fmla="*/ 10 w 47"/>
                  <a:gd name="T1" fmla="*/ 0 h 29"/>
                  <a:gd name="T2" fmla="*/ 0 w 47"/>
                  <a:gd name="T3" fmla="*/ 12 h 29"/>
                  <a:gd name="T4" fmla="*/ 2 w 47"/>
                  <a:gd name="T5" fmla="*/ 22 h 29"/>
                  <a:gd name="T6" fmla="*/ 55 w 47"/>
                  <a:gd name="T7" fmla="*/ 33 h 29"/>
                  <a:gd name="T8" fmla="*/ 27 w 47"/>
                  <a:gd name="T9" fmla="*/ 2 h 29"/>
                  <a:gd name="T10" fmla="*/ 11 w 47"/>
                  <a:gd name="T11" fmla="*/ 0 h 29"/>
                  <a:gd name="T12" fmla="*/ 10 w 47"/>
                  <a:gd name="T13" fmla="*/ 0 h 2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7" h="29">
                    <a:moveTo>
                      <a:pt x="10" y="0"/>
                    </a:moveTo>
                    <a:cubicBezTo>
                      <a:pt x="7" y="4"/>
                      <a:pt x="4" y="8"/>
                      <a:pt x="0" y="12"/>
                    </a:cubicBezTo>
                    <a:cubicBezTo>
                      <a:pt x="1" y="14"/>
                      <a:pt x="1" y="16"/>
                      <a:pt x="2" y="18"/>
                    </a:cubicBezTo>
                    <a:cubicBezTo>
                      <a:pt x="18" y="21"/>
                      <a:pt x="33" y="25"/>
                      <a:pt x="47" y="29"/>
                    </a:cubicBezTo>
                    <a:cubicBezTo>
                      <a:pt x="41" y="20"/>
                      <a:pt x="32" y="11"/>
                      <a:pt x="23" y="2"/>
                    </a:cubicBezTo>
                    <a:cubicBezTo>
                      <a:pt x="19" y="1"/>
                      <a:pt x="15" y="1"/>
                      <a:pt x="11" y="0"/>
                    </a:cubicBezTo>
                    <a:cubicBezTo>
                      <a:pt x="11" y="0"/>
                      <a:pt x="10" y="0"/>
                      <a:pt x="10" y="0"/>
                    </a:cubicBezTo>
                  </a:path>
                </a:pathLst>
              </a:custGeom>
              <a:solidFill>
                <a:srgbClr val="8178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215" name="Freeform 6272">
                <a:extLst>
                  <a:ext uri="{FF2B5EF4-FFF2-40B4-BE49-F238E27FC236}">
                    <a16:creationId xmlns:a16="http://schemas.microsoft.com/office/drawing/2014/main" id="{3BF7F331-E770-4B98-B8E8-5F8AF3FCCE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09" y="3323"/>
                <a:ext cx="5" cy="3"/>
              </a:xfrm>
              <a:custGeom>
                <a:avLst/>
                <a:gdLst>
                  <a:gd name="T0" fmla="*/ 1 w 5"/>
                  <a:gd name="T1" fmla="*/ 0 h 3"/>
                  <a:gd name="T2" fmla="*/ 0 w 5"/>
                  <a:gd name="T3" fmla="*/ 2 h 3"/>
                  <a:gd name="T4" fmla="*/ 5 w 5"/>
                  <a:gd name="T5" fmla="*/ 3 h 3"/>
                  <a:gd name="T6" fmla="*/ 1 w 5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" h="3">
                    <a:moveTo>
                      <a:pt x="1" y="0"/>
                    </a:moveTo>
                    <a:cubicBezTo>
                      <a:pt x="1" y="1"/>
                      <a:pt x="1" y="2"/>
                      <a:pt x="0" y="2"/>
                    </a:cubicBezTo>
                    <a:cubicBezTo>
                      <a:pt x="2" y="3"/>
                      <a:pt x="3" y="3"/>
                      <a:pt x="5" y="3"/>
                    </a:cubicBezTo>
                    <a:cubicBezTo>
                      <a:pt x="4" y="2"/>
                      <a:pt x="3" y="1"/>
                      <a:pt x="1" y="0"/>
                    </a:cubicBezTo>
                  </a:path>
                </a:pathLst>
              </a:custGeom>
              <a:solidFill>
                <a:srgbClr val="6057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216" name="Freeform 6273">
                <a:extLst>
                  <a:ext uri="{FF2B5EF4-FFF2-40B4-BE49-F238E27FC236}">
                    <a16:creationId xmlns:a16="http://schemas.microsoft.com/office/drawing/2014/main" id="{5F56DC10-D4C2-4135-9152-BCDA551C8E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15" y="3345"/>
                <a:ext cx="16" cy="14"/>
              </a:xfrm>
              <a:custGeom>
                <a:avLst/>
                <a:gdLst>
                  <a:gd name="T0" fmla="*/ 0 w 16"/>
                  <a:gd name="T1" fmla="*/ 0 h 14"/>
                  <a:gd name="T2" fmla="*/ 5 w 16"/>
                  <a:gd name="T3" fmla="*/ 9 h 14"/>
                  <a:gd name="T4" fmla="*/ 10 w 16"/>
                  <a:gd name="T5" fmla="*/ 14 h 14"/>
                  <a:gd name="T6" fmla="*/ 16 w 16"/>
                  <a:gd name="T7" fmla="*/ 2 h 14"/>
                  <a:gd name="T8" fmla="*/ 0 w 16"/>
                  <a:gd name="T9" fmla="*/ 0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6" h="14">
                    <a:moveTo>
                      <a:pt x="0" y="0"/>
                    </a:moveTo>
                    <a:cubicBezTo>
                      <a:pt x="2" y="3"/>
                      <a:pt x="3" y="6"/>
                      <a:pt x="5" y="9"/>
                    </a:cubicBezTo>
                    <a:cubicBezTo>
                      <a:pt x="7" y="11"/>
                      <a:pt x="8" y="12"/>
                      <a:pt x="10" y="14"/>
                    </a:cubicBezTo>
                    <a:cubicBezTo>
                      <a:pt x="12" y="10"/>
                      <a:pt x="14" y="6"/>
                      <a:pt x="16" y="2"/>
                    </a:cubicBezTo>
                    <a:cubicBezTo>
                      <a:pt x="10" y="1"/>
                      <a:pt x="5" y="1"/>
                      <a:pt x="0" y="0"/>
                    </a:cubicBezTo>
                  </a:path>
                </a:pathLst>
              </a:custGeom>
              <a:solidFill>
                <a:srgbClr val="6057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217" name="Freeform 6274">
                <a:extLst>
                  <a:ext uri="{FF2B5EF4-FFF2-40B4-BE49-F238E27FC236}">
                    <a16:creationId xmlns:a16="http://schemas.microsoft.com/office/drawing/2014/main" id="{A6649D3E-3B72-4A24-97F0-9A6DA1524A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07" y="3325"/>
                <a:ext cx="24" cy="22"/>
              </a:xfrm>
              <a:custGeom>
                <a:avLst/>
                <a:gdLst>
                  <a:gd name="T0" fmla="*/ 2 w 24"/>
                  <a:gd name="T1" fmla="*/ 0 h 21"/>
                  <a:gd name="T2" fmla="*/ 0 w 24"/>
                  <a:gd name="T3" fmla="*/ 6 h 21"/>
                  <a:gd name="T4" fmla="*/ 8 w 24"/>
                  <a:gd name="T5" fmla="*/ 23 h 21"/>
                  <a:gd name="T6" fmla="*/ 24 w 24"/>
                  <a:gd name="T7" fmla="*/ 25 h 21"/>
                  <a:gd name="T8" fmla="*/ 24 w 24"/>
                  <a:gd name="T9" fmla="*/ 23 h 21"/>
                  <a:gd name="T10" fmla="*/ 7 w 24"/>
                  <a:gd name="T11" fmla="*/ 1 h 21"/>
                  <a:gd name="T12" fmla="*/ 2 w 24"/>
                  <a:gd name="T13" fmla="*/ 0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4" h="21">
                    <a:moveTo>
                      <a:pt x="2" y="0"/>
                    </a:moveTo>
                    <a:cubicBezTo>
                      <a:pt x="2" y="2"/>
                      <a:pt x="1" y="4"/>
                      <a:pt x="0" y="6"/>
                    </a:cubicBezTo>
                    <a:cubicBezTo>
                      <a:pt x="3" y="10"/>
                      <a:pt x="5" y="14"/>
                      <a:pt x="8" y="19"/>
                    </a:cubicBezTo>
                    <a:cubicBezTo>
                      <a:pt x="13" y="20"/>
                      <a:pt x="18" y="20"/>
                      <a:pt x="24" y="21"/>
                    </a:cubicBezTo>
                    <a:cubicBezTo>
                      <a:pt x="24" y="20"/>
                      <a:pt x="24" y="20"/>
                      <a:pt x="24" y="19"/>
                    </a:cubicBezTo>
                    <a:cubicBezTo>
                      <a:pt x="19" y="13"/>
                      <a:pt x="13" y="7"/>
                      <a:pt x="7" y="1"/>
                    </a:cubicBezTo>
                    <a:cubicBezTo>
                      <a:pt x="5" y="1"/>
                      <a:pt x="4" y="1"/>
                      <a:pt x="2" y="0"/>
                    </a:cubicBezTo>
                  </a:path>
                </a:pathLst>
              </a:custGeom>
              <a:solidFill>
                <a:srgbClr val="9890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218" name="Freeform 6275">
                <a:extLst>
                  <a:ext uri="{FF2B5EF4-FFF2-40B4-BE49-F238E27FC236}">
                    <a16:creationId xmlns:a16="http://schemas.microsoft.com/office/drawing/2014/main" id="{BD5A543F-E841-4AC0-B5B7-F57D653A06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49" y="3371"/>
                <a:ext cx="24" cy="20"/>
              </a:xfrm>
              <a:custGeom>
                <a:avLst/>
                <a:gdLst>
                  <a:gd name="T0" fmla="*/ 9 w 23"/>
                  <a:gd name="T1" fmla="*/ 0 h 19"/>
                  <a:gd name="T2" fmla="*/ 0 w 23"/>
                  <a:gd name="T3" fmla="*/ 19 h 19"/>
                  <a:gd name="T4" fmla="*/ 1 w 23"/>
                  <a:gd name="T5" fmla="*/ 19 h 19"/>
                  <a:gd name="T6" fmla="*/ 24 w 23"/>
                  <a:gd name="T7" fmla="*/ 23 h 19"/>
                  <a:gd name="T8" fmla="*/ 25 w 23"/>
                  <a:gd name="T9" fmla="*/ 20 h 19"/>
                  <a:gd name="T10" fmla="*/ 27 w 23"/>
                  <a:gd name="T11" fmla="*/ 17 h 19"/>
                  <a:gd name="T12" fmla="*/ 9 w 23"/>
                  <a:gd name="T13" fmla="*/ 0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3" h="19">
                    <a:moveTo>
                      <a:pt x="9" y="0"/>
                    </a:moveTo>
                    <a:cubicBezTo>
                      <a:pt x="7" y="5"/>
                      <a:pt x="4" y="10"/>
                      <a:pt x="0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7" y="16"/>
                      <a:pt x="14" y="17"/>
                      <a:pt x="20" y="19"/>
                    </a:cubicBezTo>
                    <a:cubicBezTo>
                      <a:pt x="20" y="18"/>
                      <a:pt x="21" y="17"/>
                      <a:pt x="21" y="16"/>
                    </a:cubicBezTo>
                    <a:cubicBezTo>
                      <a:pt x="22" y="15"/>
                      <a:pt x="23" y="14"/>
                      <a:pt x="23" y="13"/>
                    </a:cubicBezTo>
                    <a:cubicBezTo>
                      <a:pt x="18" y="8"/>
                      <a:pt x="13" y="4"/>
                      <a:pt x="9" y="0"/>
                    </a:cubicBezTo>
                  </a:path>
                </a:pathLst>
              </a:custGeom>
              <a:solidFill>
                <a:srgbClr val="6057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219" name="Freeform 6276">
                <a:extLst>
                  <a:ext uri="{FF2B5EF4-FFF2-40B4-BE49-F238E27FC236}">
                    <a16:creationId xmlns:a16="http://schemas.microsoft.com/office/drawing/2014/main" id="{A47A4AD3-DCE1-4513-9145-2AB807329F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50" y="3386"/>
                <a:ext cx="20" cy="17"/>
              </a:xfrm>
              <a:custGeom>
                <a:avLst/>
                <a:gdLst>
                  <a:gd name="T0" fmla="*/ 0 w 19"/>
                  <a:gd name="T1" fmla="*/ 0 h 16"/>
                  <a:gd name="T2" fmla="*/ 9 w 19"/>
                  <a:gd name="T3" fmla="*/ 20 h 16"/>
                  <a:gd name="T4" fmla="*/ 23 w 19"/>
                  <a:gd name="T5" fmla="*/ 4 h 16"/>
                  <a:gd name="T6" fmla="*/ 0 w 19"/>
                  <a:gd name="T7" fmla="*/ 0 h 1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9" h="16">
                    <a:moveTo>
                      <a:pt x="0" y="0"/>
                    </a:moveTo>
                    <a:cubicBezTo>
                      <a:pt x="4" y="6"/>
                      <a:pt x="7" y="11"/>
                      <a:pt x="9" y="16"/>
                    </a:cubicBezTo>
                    <a:cubicBezTo>
                      <a:pt x="13" y="12"/>
                      <a:pt x="16" y="8"/>
                      <a:pt x="19" y="4"/>
                    </a:cubicBezTo>
                    <a:cubicBezTo>
                      <a:pt x="13" y="2"/>
                      <a:pt x="6" y="1"/>
                      <a:pt x="0" y="0"/>
                    </a:cubicBezTo>
                  </a:path>
                </a:pathLst>
              </a:custGeom>
              <a:solidFill>
                <a:srgbClr val="9890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220" name="Freeform 6277">
                <a:extLst>
                  <a:ext uri="{FF2B5EF4-FFF2-40B4-BE49-F238E27FC236}">
                    <a16:creationId xmlns:a16="http://schemas.microsoft.com/office/drawing/2014/main" id="{F02A6B26-1D71-4823-9DE6-DF7EE1E051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87" y="3440"/>
                <a:ext cx="25" cy="14"/>
              </a:xfrm>
              <a:custGeom>
                <a:avLst/>
                <a:gdLst>
                  <a:gd name="T0" fmla="*/ 0 w 24"/>
                  <a:gd name="T1" fmla="*/ 0 h 13"/>
                  <a:gd name="T2" fmla="*/ 5 w 24"/>
                  <a:gd name="T3" fmla="*/ 5 h 13"/>
                  <a:gd name="T4" fmla="*/ 18 w 24"/>
                  <a:gd name="T5" fmla="*/ 17 h 13"/>
                  <a:gd name="T6" fmla="*/ 28 w 24"/>
                  <a:gd name="T7" fmla="*/ 3 h 13"/>
                  <a:gd name="T8" fmla="*/ 0 w 24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4" h="13">
                    <a:moveTo>
                      <a:pt x="0" y="0"/>
                    </a:moveTo>
                    <a:cubicBezTo>
                      <a:pt x="1" y="1"/>
                      <a:pt x="3" y="3"/>
                      <a:pt x="5" y="5"/>
                    </a:cubicBezTo>
                    <a:cubicBezTo>
                      <a:pt x="8" y="8"/>
                      <a:pt x="11" y="10"/>
                      <a:pt x="14" y="13"/>
                    </a:cubicBezTo>
                    <a:cubicBezTo>
                      <a:pt x="19" y="10"/>
                      <a:pt x="22" y="7"/>
                      <a:pt x="24" y="3"/>
                    </a:cubicBezTo>
                    <a:cubicBezTo>
                      <a:pt x="16" y="2"/>
                      <a:pt x="8" y="0"/>
                      <a:pt x="0" y="0"/>
                    </a:cubicBezTo>
                  </a:path>
                </a:pathLst>
              </a:custGeom>
              <a:solidFill>
                <a:srgbClr val="8178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221" name="Freeform 6278">
                <a:extLst>
                  <a:ext uri="{FF2B5EF4-FFF2-40B4-BE49-F238E27FC236}">
                    <a16:creationId xmlns:a16="http://schemas.microsoft.com/office/drawing/2014/main" id="{C8EAC418-5B0F-4D9B-909B-B474804DC7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55" y="3446"/>
                <a:ext cx="53" cy="10"/>
              </a:xfrm>
              <a:custGeom>
                <a:avLst/>
                <a:gdLst>
                  <a:gd name="T0" fmla="*/ 59 w 51"/>
                  <a:gd name="T1" fmla="*/ 0 h 10"/>
                  <a:gd name="T2" fmla="*/ 28 w 51"/>
                  <a:gd name="T3" fmla="*/ 1 h 10"/>
                  <a:gd name="T4" fmla="*/ 17 w 51"/>
                  <a:gd name="T5" fmla="*/ 4 h 10"/>
                  <a:gd name="T6" fmla="*/ 23 w 51"/>
                  <a:gd name="T7" fmla="*/ 1 h 10"/>
                  <a:gd name="T8" fmla="*/ 22 w 51"/>
                  <a:gd name="T9" fmla="*/ 1 h 10"/>
                  <a:gd name="T10" fmla="*/ 3 w 51"/>
                  <a:gd name="T11" fmla="*/ 1 h 10"/>
                  <a:gd name="T12" fmla="*/ 2 w 51"/>
                  <a:gd name="T13" fmla="*/ 3 h 10"/>
                  <a:gd name="T14" fmla="*/ 0 w 51"/>
                  <a:gd name="T15" fmla="*/ 4 h 10"/>
                  <a:gd name="T16" fmla="*/ 3 w 51"/>
                  <a:gd name="T17" fmla="*/ 10 h 10"/>
                  <a:gd name="T18" fmla="*/ 18 w 51"/>
                  <a:gd name="T19" fmla="*/ 10 h 10"/>
                  <a:gd name="T20" fmla="*/ 52 w 51"/>
                  <a:gd name="T21" fmla="*/ 9 h 10"/>
                  <a:gd name="T22" fmla="*/ 59 w 51"/>
                  <a:gd name="T23" fmla="*/ 0 h 1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51" h="10">
                    <a:moveTo>
                      <a:pt x="51" y="0"/>
                    </a:moveTo>
                    <a:cubicBezTo>
                      <a:pt x="43" y="0"/>
                      <a:pt x="34" y="1"/>
                      <a:pt x="24" y="1"/>
                    </a:cubicBezTo>
                    <a:cubicBezTo>
                      <a:pt x="21" y="2"/>
                      <a:pt x="17" y="3"/>
                      <a:pt x="13" y="4"/>
                    </a:cubicBezTo>
                    <a:cubicBezTo>
                      <a:pt x="15" y="3"/>
                      <a:pt x="17" y="2"/>
                      <a:pt x="19" y="1"/>
                    </a:cubicBezTo>
                    <a:cubicBezTo>
                      <a:pt x="19" y="1"/>
                      <a:pt x="19" y="1"/>
                      <a:pt x="18" y="1"/>
                    </a:cubicBezTo>
                    <a:cubicBezTo>
                      <a:pt x="13" y="1"/>
                      <a:pt x="8" y="1"/>
                      <a:pt x="3" y="1"/>
                    </a:cubicBezTo>
                    <a:cubicBezTo>
                      <a:pt x="3" y="1"/>
                      <a:pt x="2" y="2"/>
                      <a:pt x="2" y="3"/>
                    </a:cubicBezTo>
                    <a:cubicBezTo>
                      <a:pt x="1" y="3"/>
                      <a:pt x="1" y="4"/>
                      <a:pt x="0" y="4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7" y="10"/>
                      <a:pt x="10" y="10"/>
                      <a:pt x="14" y="10"/>
                    </a:cubicBezTo>
                    <a:cubicBezTo>
                      <a:pt x="24" y="10"/>
                      <a:pt x="34" y="10"/>
                      <a:pt x="44" y="9"/>
                    </a:cubicBezTo>
                    <a:cubicBezTo>
                      <a:pt x="47" y="6"/>
                      <a:pt x="49" y="3"/>
                      <a:pt x="51" y="0"/>
                    </a:cubicBezTo>
                  </a:path>
                </a:pathLst>
              </a:custGeom>
              <a:solidFill>
                <a:srgbClr val="8178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222" name="Freeform 6279">
                <a:extLst>
                  <a:ext uri="{FF2B5EF4-FFF2-40B4-BE49-F238E27FC236}">
                    <a16:creationId xmlns:a16="http://schemas.microsoft.com/office/drawing/2014/main" id="{C0BDC988-4907-40E4-92CF-668016B863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68" y="3447"/>
                <a:ext cx="12" cy="3"/>
              </a:xfrm>
              <a:custGeom>
                <a:avLst/>
                <a:gdLst>
                  <a:gd name="T0" fmla="*/ 15 w 11"/>
                  <a:gd name="T1" fmla="*/ 0 h 3"/>
                  <a:gd name="T2" fmla="*/ 13 w 11"/>
                  <a:gd name="T3" fmla="*/ 0 h 3"/>
                  <a:gd name="T4" fmla="*/ 10 w 11"/>
                  <a:gd name="T5" fmla="*/ 0 h 3"/>
                  <a:gd name="T6" fmla="*/ 0 w 11"/>
                  <a:gd name="T7" fmla="*/ 3 h 3"/>
                  <a:gd name="T8" fmla="*/ 15 w 11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" h="3">
                    <a:moveTo>
                      <a:pt x="11" y="0"/>
                    </a:moveTo>
                    <a:cubicBezTo>
                      <a:pt x="10" y="0"/>
                      <a:pt x="10" y="0"/>
                      <a:pt x="9" y="0"/>
                    </a:cubicBezTo>
                    <a:cubicBezTo>
                      <a:pt x="8" y="0"/>
                      <a:pt x="7" y="0"/>
                      <a:pt x="6" y="0"/>
                    </a:cubicBezTo>
                    <a:cubicBezTo>
                      <a:pt x="4" y="1"/>
                      <a:pt x="2" y="2"/>
                      <a:pt x="0" y="3"/>
                    </a:cubicBezTo>
                    <a:cubicBezTo>
                      <a:pt x="4" y="2"/>
                      <a:pt x="8" y="1"/>
                      <a:pt x="11" y="0"/>
                    </a:cubicBezTo>
                  </a:path>
                </a:pathLst>
              </a:custGeom>
              <a:solidFill>
                <a:srgbClr val="9890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223" name="Freeform 6280">
                <a:extLst>
                  <a:ext uri="{FF2B5EF4-FFF2-40B4-BE49-F238E27FC236}">
                    <a16:creationId xmlns:a16="http://schemas.microsoft.com/office/drawing/2014/main" id="{29505792-38BA-4EA2-955A-3103D7BE75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53" y="3447"/>
                <a:ext cx="5" cy="3"/>
              </a:xfrm>
              <a:custGeom>
                <a:avLst/>
                <a:gdLst>
                  <a:gd name="T0" fmla="*/ 0 w 5"/>
                  <a:gd name="T1" fmla="*/ 0 h 3"/>
                  <a:gd name="T2" fmla="*/ 2 w 5"/>
                  <a:gd name="T3" fmla="*/ 3 h 3"/>
                  <a:gd name="T4" fmla="*/ 4 w 5"/>
                  <a:gd name="T5" fmla="*/ 2 h 3"/>
                  <a:gd name="T6" fmla="*/ 5 w 5"/>
                  <a:gd name="T7" fmla="*/ 0 h 3"/>
                  <a:gd name="T8" fmla="*/ 0 w 5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0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3" y="3"/>
                      <a:pt x="3" y="2"/>
                      <a:pt x="4" y="2"/>
                    </a:cubicBezTo>
                    <a:cubicBezTo>
                      <a:pt x="4" y="1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0"/>
                    </a:cubicBezTo>
                  </a:path>
                </a:pathLst>
              </a:custGeom>
              <a:solidFill>
                <a:srgbClr val="B0A9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224" name="Freeform 6281">
                <a:extLst>
                  <a:ext uri="{FF2B5EF4-FFF2-40B4-BE49-F238E27FC236}">
                    <a16:creationId xmlns:a16="http://schemas.microsoft.com/office/drawing/2014/main" id="{76DBD1A9-0FDF-4E4C-8FF6-04FAABEEF10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014" y="3229"/>
                <a:ext cx="440" cy="372"/>
              </a:xfrm>
              <a:custGeom>
                <a:avLst/>
                <a:gdLst>
                  <a:gd name="T0" fmla="*/ 321 w 425"/>
                  <a:gd name="T1" fmla="*/ 381 h 359"/>
                  <a:gd name="T2" fmla="*/ 269 w 425"/>
                  <a:gd name="T3" fmla="*/ 397 h 359"/>
                  <a:gd name="T4" fmla="*/ 265 w 425"/>
                  <a:gd name="T5" fmla="*/ 413 h 359"/>
                  <a:gd name="T6" fmla="*/ 321 w 425"/>
                  <a:gd name="T7" fmla="*/ 385 h 359"/>
                  <a:gd name="T8" fmla="*/ 170 w 425"/>
                  <a:gd name="T9" fmla="*/ 357 h 359"/>
                  <a:gd name="T10" fmla="*/ 181 w 425"/>
                  <a:gd name="T11" fmla="*/ 368 h 359"/>
                  <a:gd name="T12" fmla="*/ 227 w 425"/>
                  <a:gd name="T13" fmla="*/ 391 h 359"/>
                  <a:gd name="T14" fmla="*/ 391 w 425"/>
                  <a:gd name="T15" fmla="*/ 343 h 359"/>
                  <a:gd name="T16" fmla="*/ 329 w 425"/>
                  <a:gd name="T17" fmla="*/ 374 h 359"/>
                  <a:gd name="T18" fmla="*/ 391 w 425"/>
                  <a:gd name="T19" fmla="*/ 343 h 359"/>
                  <a:gd name="T20" fmla="*/ 150 w 425"/>
                  <a:gd name="T21" fmla="*/ 344 h 359"/>
                  <a:gd name="T22" fmla="*/ 136 w 425"/>
                  <a:gd name="T23" fmla="*/ 330 h 359"/>
                  <a:gd name="T24" fmla="*/ 127 w 425"/>
                  <a:gd name="T25" fmla="*/ 317 h 359"/>
                  <a:gd name="T26" fmla="*/ 150 w 425"/>
                  <a:gd name="T27" fmla="*/ 335 h 359"/>
                  <a:gd name="T28" fmla="*/ 123 w 425"/>
                  <a:gd name="T29" fmla="*/ 302 h 359"/>
                  <a:gd name="T30" fmla="*/ 461 w 425"/>
                  <a:gd name="T31" fmla="*/ 305 h 359"/>
                  <a:gd name="T32" fmla="*/ 422 w 425"/>
                  <a:gd name="T33" fmla="*/ 326 h 359"/>
                  <a:gd name="T34" fmla="*/ 489 w 425"/>
                  <a:gd name="T35" fmla="*/ 299 h 359"/>
                  <a:gd name="T36" fmla="*/ 64 w 425"/>
                  <a:gd name="T37" fmla="*/ 187 h 359"/>
                  <a:gd name="T38" fmla="*/ 80 w 425"/>
                  <a:gd name="T39" fmla="*/ 194 h 359"/>
                  <a:gd name="T40" fmla="*/ 64 w 425"/>
                  <a:gd name="T41" fmla="*/ 187 h 359"/>
                  <a:gd name="T42" fmla="*/ 55 w 425"/>
                  <a:gd name="T43" fmla="*/ 165 h 359"/>
                  <a:gd name="T44" fmla="*/ 59 w 425"/>
                  <a:gd name="T45" fmla="*/ 155 h 359"/>
                  <a:gd name="T46" fmla="*/ 21 w 425"/>
                  <a:gd name="T47" fmla="*/ 140 h 359"/>
                  <a:gd name="T48" fmla="*/ 31 w 425"/>
                  <a:gd name="T49" fmla="*/ 155 h 359"/>
                  <a:gd name="T50" fmla="*/ 49 w 425"/>
                  <a:gd name="T51" fmla="*/ 128 h 359"/>
                  <a:gd name="T52" fmla="*/ 31 w 425"/>
                  <a:gd name="T53" fmla="*/ 122 h 359"/>
                  <a:gd name="T54" fmla="*/ 1 w 425"/>
                  <a:gd name="T55" fmla="*/ 106 h 359"/>
                  <a:gd name="T56" fmla="*/ 9 w 425"/>
                  <a:gd name="T57" fmla="*/ 113 h 359"/>
                  <a:gd name="T58" fmla="*/ 40 w 425"/>
                  <a:gd name="T59" fmla="*/ 99 h 359"/>
                  <a:gd name="T60" fmla="*/ 41 w 425"/>
                  <a:gd name="T61" fmla="*/ 107 h 359"/>
                  <a:gd name="T62" fmla="*/ 23 w 425"/>
                  <a:gd name="T63" fmla="*/ 38 h 359"/>
                  <a:gd name="T64" fmla="*/ 0 w 425"/>
                  <a:gd name="T65" fmla="*/ 91 h 359"/>
                  <a:gd name="T66" fmla="*/ 19 w 425"/>
                  <a:gd name="T67" fmla="*/ 98 h 359"/>
                  <a:gd name="T68" fmla="*/ 41 w 425"/>
                  <a:gd name="T69" fmla="*/ 56 h 359"/>
                  <a:gd name="T70" fmla="*/ 23 w 425"/>
                  <a:gd name="T71" fmla="*/ 38 h 359"/>
                  <a:gd name="T72" fmla="*/ 35 w 425"/>
                  <a:gd name="T73" fmla="*/ 28 h 359"/>
                  <a:gd name="T74" fmla="*/ 42 w 425"/>
                  <a:gd name="T75" fmla="*/ 22 h 359"/>
                  <a:gd name="T76" fmla="*/ 38 w 425"/>
                  <a:gd name="T77" fmla="*/ 1 h 359"/>
                  <a:gd name="T78" fmla="*/ 29 w 425"/>
                  <a:gd name="T79" fmla="*/ 10 h 35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25" h="359">
                    <a:moveTo>
                      <a:pt x="284" y="331"/>
                    </a:moveTo>
                    <a:cubicBezTo>
                      <a:pt x="283" y="331"/>
                      <a:pt x="281" y="331"/>
                      <a:pt x="279" y="331"/>
                    </a:cubicBezTo>
                    <a:cubicBezTo>
                      <a:pt x="270" y="339"/>
                      <a:pt x="258" y="345"/>
                      <a:pt x="237" y="345"/>
                    </a:cubicBezTo>
                    <a:cubicBezTo>
                      <a:pt x="236" y="345"/>
                      <a:pt x="235" y="345"/>
                      <a:pt x="234" y="345"/>
                    </a:cubicBezTo>
                    <a:cubicBezTo>
                      <a:pt x="232" y="350"/>
                      <a:pt x="230" y="354"/>
                      <a:pt x="229" y="359"/>
                    </a:cubicBezTo>
                    <a:cubicBezTo>
                      <a:pt x="230" y="359"/>
                      <a:pt x="230" y="359"/>
                      <a:pt x="231" y="359"/>
                    </a:cubicBezTo>
                    <a:cubicBezTo>
                      <a:pt x="237" y="359"/>
                      <a:pt x="244" y="359"/>
                      <a:pt x="250" y="357"/>
                    </a:cubicBezTo>
                    <a:cubicBezTo>
                      <a:pt x="257" y="350"/>
                      <a:pt x="266" y="343"/>
                      <a:pt x="279" y="334"/>
                    </a:cubicBezTo>
                    <a:cubicBezTo>
                      <a:pt x="281" y="333"/>
                      <a:pt x="283" y="332"/>
                      <a:pt x="284" y="331"/>
                    </a:cubicBezTo>
                    <a:moveTo>
                      <a:pt x="148" y="310"/>
                    </a:moveTo>
                    <a:cubicBezTo>
                      <a:pt x="148" y="310"/>
                      <a:pt x="147" y="311"/>
                      <a:pt x="147" y="311"/>
                    </a:cubicBezTo>
                    <a:cubicBezTo>
                      <a:pt x="150" y="314"/>
                      <a:pt x="153" y="316"/>
                      <a:pt x="157" y="319"/>
                    </a:cubicBezTo>
                    <a:cubicBezTo>
                      <a:pt x="169" y="327"/>
                      <a:pt x="182" y="336"/>
                      <a:pt x="196" y="344"/>
                    </a:cubicBezTo>
                    <a:cubicBezTo>
                      <a:pt x="196" y="343"/>
                      <a:pt x="197" y="341"/>
                      <a:pt x="198" y="339"/>
                    </a:cubicBezTo>
                    <a:cubicBezTo>
                      <a:pt x="178" y="333"/>
                      <a:pt x="162" y="323"/>
                      <a:pt x="148" y="310"/>
                    </a:cubicBezTo>
                    <a:moveTo>
                      <a:pt x="341" y="297"/>
                    </a:moveTo>
                    <a:cubicBezTo>
                      <a:pt x="332" y="298"/>
                      <a:pt x="322" y="298"/>
                      <a:pt x="313" y="298"/>
                    </a:cubicBezTo>
                    <a:cubicBezTo>
                      <a:pt x="301" y="306"/>
                      <a:pt x="295" y="315"/>
                      <a:pt x="287" y="324"/>
                    </a:cubicBezTo>
                    <a:cubicBezTo>
                      <a:pt x="290" y="324"/>
                      <a:pt x="293" y="324"/>
                      <a:pt x="296" y="324"/>
                    </a:cubicBezTo>
                    <a:cubicBezTo>
                      <a:pt x="310" y="315"/>
                      <a:pt x="325" y="306"/>
                      <a:pt x="341" y="297"/>
                    </a:cubicBezTo>
                    <a:moveTo>
                      <a:pt x="119" y="286"/>
                    </a:moveTo>
                    <a:cubicBezTo>
                      <a:pt x="122" y="290"/>
                      <a:pt x="126" y="294"/>
                      <a:pt x="130" y="298"/>
                    </a:cubicBezTo>
                    <a:cubicBezTo>
                      <a:pt x="130" y="297"/>
                      <a:pt x="130" y="296"/>
                      <a:pt x="130" y="295"/>
                    </a:cubicBezTo>
                    <a:cubicBezTo>
                      <a:pt x="126" y="292"/>
                      <a:pt x="122" y="289"/>
                      <a:pt x="119" y="286"/>
                    </a:cubicBezTo>
                    <a:moveTo>
                      <a:pt x="107" y="262"/>
                    </a:moveTo>
                    <a:cubicBezTo>
                      <a:pt x="108" y="266"/>
                      <a:pt x="109" y="271"/>
                      <a:pt x="111" y="275"/>
                    </a:cubicBezTo>
                    <a:cubicBezTo>
                      <a:pt x="112" y="277"/>
                      <a:pt x="114" y="279"/>
                      <a:pt x="115" y="281"/>
                    </a:cubicBezTo>
                    <a:cubicBezTo>
                      <a:pt x="119" y="284"/>
                      <a:pt x="124" y="287"/>
                      <a:pt x="130" y="290"/>
                    </a:cubicBezTo>
                    <a:cubicBezTo>
                      <a:pt x="123" y="282"/>
                      <a:pt x="118" y="274"/>
                      <a:pt x="112" y="265"/>
                    </a:cubicBezTo>
                    <a:cubicBezTo>
                      <a:pt x="111" y="264"/>
                      <a:pt x="109" y="263"/>
                      <a:pt x="107" y="262"/>
                    </a:cubicBezTo>
                    <a:moveTo>
                      <a:pt x="420" y="259"/>
                    </a:moveTo>
                    <a:cubicBezTo>
                      <a:pt x="414" y="261"/>
                      <a:pt x="407" y="262"/>
                      <a:pt x="401" y="264"/>
                    </a:cubicBezTo>
                    <a:cubicBezTo>
                      <a:pt x="393" y="274"/>
                      <a:pt x="374" y="279"/>
                      <a:pt x="355" y="284"/>
                    </a:cubicBezTo>
                    <a:cubicBezTo>
                      <a:pt x="359" y="284"/>
                      <a:pt x="363" y="284"/>
                      <a:pt x="368" y="283"/>
                    </a:cubicBezTo>
                    <a:cubicBezTo>
                      <a:pt x="368" y="283"/>
                      <a:pt x="368" y="283"/>
                      <a:pt x="368" y="283"/>
                    </a:cubicBezTo>
                    <a:cubicBezTo>
                      <a:pt x="386" y="275"/>
                      <a:pt x="404" y="267"/>
                      <a:pt x="425" y="260"/>
                    </a:cubicBezTo>
                    <a:cubicBezTo>
                      <a:pt x="423" y="260"/>
                      <a:pt x="422" y="259"/>
                      <a:pt x="420" y="259"/>
                    </a:cubicBezTo>
                    <a:moveTo>
                      <a:pt x="56" y="162"/>
                    </a:moveTo>
                    <a:cubicBezTo>
                      <a:pt x="60" y="166"/>
                      <a:pt x="63" y="170"/>
                      <a:pt x="67" y="173"/>
                    </a:cubicBezTo>
                    <a:cubicBezTo>
                      <a:pt x="67" y="172"/>
                      <a:pt x="68" y="170"/>
                      <a:pt x="69" y="168"/>
                    </a:cubicBezTo>
                    <a:cubicBezTo>
                      <a:pt x="69" y="168"/>
                      <a:pt x="69" y="167"/>
                      <a:pt x="69" y="167"/>
                    </a:cubicBezTo>
                    <a:cubicBezTo>
                      <a:pt x="64" y="166"/>
                      <a:pt x="60" y="164"/>
                      <a:pt x="56" y="162"/>
                    </a:cubicBezTo>
                    <a:moveTo>
                      <a:pt x="51" y="135"/>
                    </a:moveTo>
                    <a:cubicBezTo>
                      <a:pt x="50" y="137"/>
                      <a:pt x="48" y="140"/>
                      <a:pt x="47" y="143"/>
                    </a:cubicBezTo>
                    <a:cubicBezTo>
                      <a:pt x="50" y="144"/>
                      <a:pt x="54" y="146"/>
                      <a:pt x="58" y="147"/>
                    </a:cubicBezTo>
                    <a:cubicBezTo>
                      <a:pt x="56" y="143"/>
                      <a:pt x="53" y="139"/>
                      <a:pt x="51" y="135"/>
                    </a:cubicBezTo>
                    <a:moveTo>
                      <a:pt x="24" y="105"/>
                    </a:moveTo>
                    <a:cubicBezTo>
                      <a:pt x="21" y="111"/>
                      <a:pt x="19" y="116"/>
                      <a:pt x="17" y="121"/>
                    </a:cubicBezTo>
                    <a:cubicBezTo>
                      <a:pt x="20" y="125"/>
                      <a:pt x="23" y="129"/>
                      <a:pt x="25" y="133"/>
                    </a:cubicBezTo>
                    <a:cubicBezTo>
                      <a:pt x="26" y="134"/>
                      <a:pt x="27" y="134"/>
                      <a:pt x="27" y="135"/>
                    </a:cubicBezTo>
                    <a:cubicBezTo>
                      <a:pt x="29" y="136"/>
                      <a:pt x="30" y="136"/>
                      <a:pt x="31" y="137"/>
                    </a:cubicBezTo>
                    <a:cubicBezTo>
                      <a:pt x="34" y="128"/>
                      <a:pt x="37" y="119"/>
                      <a:pt x="42" y="112"/>
                    </a:cubicBezTo>
                    <a:cubicBezTo>
                      <a:pt x="42" y="111"/>
                      <a:pt x="42" y="111"/>
                      <a:pt x="42" y="111"/>
                    </a:cubicBezTo>
                    <a:cubicBezTo>
                      <a:pt x="36" y="109"/>
                      <a:pt x="31" y="108"/>
                      <a:pt x="27" y="106"/>
                    </a:cubicBezTo>
                    <a:cubicBezTo>
                      <a:pt x="26" y="106"/>
                      <a:pt x="25" y="105"/>
                      <a:pt x="24" y="105"/>
                    </a:cubicBezTo>
                    <a:moveTo>
                      <a:pt x="1" y="92"/>
                    </a:moveTo>
                    <a:cubicBezTo>
                      <a:pt x="2" y="97"/>
                      <a:pt x="3" y="102"/>
                      <a:pt x="5" y="106"/>
                    </a:cubicBezTo>
                    <a:cubicBezTo>
                      <a:pt x="6" y="103"/>
                      <a:pt x="7" y="100"/>
                      <a:pt x="9" y="97"/>
                    </a:cubicBezTo>
                    <a:cubicBezTo>
                      <a:pt x="6" y="96"/>
                      <a:pt x="3" y="94"/>
                      <a:pt x="1" y="92"/>
                    </a:cubicBezTo>
                    <a:moveTo>
                      <a:pt x="36" y="87"/>
                    </a:moveTo>
                    <a:cubicBezTo>
                      <a:pt x="35" y="88"/>
                      <a:pt x="34" y="90"/>
                      <a:pt x="33" y="92"/>
                    </a:cubicBezTo>
                    <a:cubicBezTo>
                      <a:pt x="34" y="92"/>
                      <a:pt x="35" y="92"/>
                      <a:pt x="37" y="93"/>
                    </a:cubicBezTo>
                    <a:cubicBezTo>
                      <a:pt x="36" y="91"/>
                      <a:pt x="36" y="89"/>
                      <a:pt x="36" y="87"/>
                    </a:cubicBezTo>
                    <a:moveTo>
                      <a:pt x="19" y="34"/>
                    </a:moveTo>
                    <a:cubicBezTo>
                      <a:pt x="14" y="39"/>
                      <a:pt x="8" y="44"/>
                      <a:pt x="4" y="50"/>
                    </a:cubicBezTo>
                    <a:cubicBezTo>
                      <a:pt x="1" y="59"/>
                      <a:pt x="0" y="69"/>
                      <a:pt x="0" y="79"/>
                    </a:cubicBezTo>
                    <a:cubicBezTo>
                      <a:pt x="1" y="79"/>
                      <a:pt x="1" y="79"/>
                      <a:pt x="2" y="80"/>
                    </a:cubicBezTo>
                    <a:cubicBezTo>
                      <a:pt x="6" y="82"/>
                      <a:pt x="10" y="84"/>
                      <a:pt x="15" y="86"/>
                    </a:cubicBezTo>
                    <a:cubicBezTo>
                      <a:pt x="21" y="77"/>
                      <a:pt x="27" y="68"/>
                      <a:pt x="35" y="61"/>
                    </a:cubicBezTo>
                    <a:cubicBezTo>
                      <a:pt x="36" y="56"/>
                      <a:pt x="36" y="52"/>
                      <a:pt x="37" y="48"/>
                    </a:cubicBezTo>
                    <a:cubicBezTo>
                      <a:pt x="37" y="45"/>
                      <a:pt x="37" y="42"/>
                      <a:pt x="37" y="40"/>
                    </a:cubicBezTo>
                    <a:cubicBezTo>
                      <a:pt x="31" y="38"/>
                      <a:pt x="25" y="36"/>
                      <a:pt x="19" y="34"/>
                    </a:cubicBezTo>
                    <a:moveTo>
                      <a:pt x="38" y="18"/>
                    </a:moveTo>
                    <a:cubicBezTo>
                      <a:pt x="35" y="20"/>
                      <a:pt x="33" y="22"/>
                      <a:pt x="31" y="24"/>
                    </a:cubicBezTo>
                    <a:cubicBezTo>
                      <a:pt x="33" y="25"/>
                      <a:pt x="35" y="25"/>
                      <a:pt x="37" y="26"/>
                    </a:cubicBezTo>
                    <a:cubicBezTo>
                      <a:pt x="37" y="23"/>
                      <a:pt x="38" y="21"/>
                      <a:pt x="38" y="18"/>
                    </a:cubicBezTo>
                    <a:moveTo>
                      <a:pt x="38" y="0"/>
                    </a:moveTo>
                    <a:cubicBezTo>
                      <a:pt x="37" y="0"/>
                      <a:pt x="35" y="0"/>
                      <a:pt x="34" y="1"/>
                    </a:cubicBezTo>
                    <a:cubicBezTo>
                      <a:pt x="31" y="3"/>
                      <a:pt x="29" y="6"/>
                      <a:pt x="27" y="8"/>
                    </a:cubicBezTo>
                    <a:cubicBezTo>
                      <a:pt x="26" y="9"/>
                      <a:pt x="26" y="9"/>
                      <a:pt x="25" y="10"/>
                    </a:cubicBezTo>
                    <a:cubicBezTo>
                      <a:pt x="29" y="6"/>
                      <a:pt x="34" y="3"/>
                      <a:pt x="38" y="0"/>
                    </a:cubicBezTo>
                  </a:path>
                </a:pathLst>
              </a:custGeom>
              <a:solidFill>
                <a:srgbClr val="332B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225" name="Freeform 6282">
                <a:extLst>
                  <a:ext uri="{FF2B5EF4-FFF2-40B4-BE49-F238E27FC236}">
                    <a16:creationId xmlns:a16="http://schemas.microsoft.com/office/drawing/2014/main" id="{A2E9B092-A058-456C-9517-BF02CEA7256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966" y="3184"/>
                <a:ext cx="251" cy="411"/>
              </a:xfrm>
              <a:custGeom>
                <a:avLst/>
                <a:gdLst>
                  <a:gd name="T0" fmla="*/ 216 w 242"/>
                  <a:gd name="T1" fmla="*/ 423 h 396"/>
                  <a:gd name="T2" fmla="*/ 280 w 242"/>
                  <a:gd name="T3" fmla="*/ 449 h 396"/>
                  <a:gd name="T4" fmla="*/ 223 w 242"/>
                  <a:gd name="T5" fmla="*/ 410 h 396"/>
                  <a:gd name="T6" fmla="*/ 169 w 242"/>
                  <a:gd name="T7" fmla="*/ 359 h 396"/>
                  <a:gd name="T8" fmla="*/ 182 w 242"/>
                  <a:gd name="T9" fmla="*/ 369 h 396"/>
                  <a:gd name="T10" fmla="*/ 172 w 242"/>
                  <a:gd name="T11" fmla="*/ 349 h 396"/>
                  <a:gd name="T12" fmla="*/ 139 w 242"/>
                  <a:gd name="T13" fmla="*/ 321 h 396"/>
                  <a:gd name="T14" fmla="*/ 205 w 242"/>
                  <a:gd name="T15" fmla="*/ 415 h 396"/>
                  <a:gd name="T16" fmla="*/ 204 w 242"/>
                  <a:gd name="T17" fmla="*/ 395 h 396"/>
                  <a:gd name="T18" fmla="*/ 169 w 242"/>
                  <a:gd name="T19" fmla="*/ 360 h 396"/>
                  <a:gd name="T20" fmla="*/ 155 w 242"/>
                  <a:gd name="T21" fmla="*/ 336 h 396"/>
                  <a:gd name="T22" fmla="*/ 138 w 242"/>
                  <a:gd name="T23" fmla="*/ 312 h 396"/>
                  <a:gd name="T24" fmla="*/ 138 w 242"/>
                  <a:gd name="T25" fmla="*/ 308 h 396"/>
                  <a:gd name="T26" fmla="*/ 160 w 242"/>
                  <a:gd name="T27" fmla="*/ 309 h 396"/>
                  <a:gd name="T28" fmla="*/ 139 w 242"/>
                  <a:gd name="T29" fmla="*/ 293 h 396"/>
                  <a:gd name="T30" fmla="*/ 143 w 242"/>
                  <a:gd name="T31" fmla="*/ 277 h 396"/>
                  <a:gd name="T32" fmla="*/ 145 w 242"/>
                  <a:gd name="T33" fmla="*/ 272 h 396"/>
                  <a:gd name="T34" fmla="*/ 133 w 242"/>
                  <a:gd name="T35" fmla="*/ 311 h 396"/>
                  <a:gd name="T36" fmla="*/ 118 w 242"/>
                  <a:gd name="T37" fmla="*/ 277 h 396"/>
                  <a:gd name="T38" fmla="*/ 100 w 242"/>
                  <a:gd name="T39" fmla="*/ 231 h 396"/>
                  <a:gd name="T40" fmla="*/ 97 w 242"/>
                  <a:gd name="T41" fmla="*/ 243 h 396"/>
                  <a:gd name="T42" fmla="*/ 124 w 242"/>
                  <a:gd name="T43" fmla="*/ 271 h 396"/>
                  <a:gd name="T44" fmla="*/ 118 w 242"/>
                  <a:gd name="T45" fmla="*/ 238 h 396"/>
                  <a:gd name="T46" fmla="*/ 83 w 242"/>
                  <a:gd name="T47" fmla="*/ 204 h 396"/>
                  <a:gd name="T48" fmla="*/ 85 w 242"/>
                  <a:gd name="T49" fmla="*/ 207 h 396"/>
                  <a:gd name="T50" fmla="*/ 33 w 242"/>
                  <a:gd name="T51" fmla="*/ 139 h 396"/>
                  <a:gd name="T52" fmla="*/ 28 w 242"/>
                  <a:gd name="T53" fmla="*/ 155 h 396"/>
                  <a:gd name="T54" fmla="*/ 30 w 242"/>
                  <a:gd name="T55" fmla="*/ 152 h 396"/>
                  <a:gd name="T56" fmla="*/ 30 w 242"/>
                  <a:gd name="T57" fmla="*/ 154 h 396"/>
                  <a:gd name="T58" fmla="*/ 43 w 242"/>
                  <a:gd name="T59" fmla="*/ 165 h 396"/>
                  <a:gd name="T60" fmla="*/ 59 w 242"/>
                  <a:gd name="T61" fmla="*/ 173 h 396"/>
                  <a:gd name="T62" fmla="*/ 33 w 242"/>
                  <a:gd name="T63" fmla="*/ 139 h 396"/>
                  <a:gd name="T64" fmla="*/ 58 w 242"/>
                  <a:gd name="T65" fmla="*/ 109 h 396"/>
                  <a:gd name="T66" fmla="*/ 54 w 242"/>
                  <a:gd name="T67" fmla="*/ 142 h 396"/>
                  <a:gd name="T68" fmla="*/ 27 w 242"/>
                  <a:gd name="T69" fmla="*/ 94 h 396"/>
                  <a:gd name="T70" fmla="*/ 24 w 242"/>
                  <a:gd name="T71" fmla="*/ 106 h 396"/>
                  <a:gd name="T72" fmla="*/ 45 w 242"/>
                  <a:gd name="T73" fmla="*/ 70 h 396"/>
                  <a:gd name="T74" fmla="*/ 25 w 242"/>
                  <a:gd name="T75" fmla="*/ 116 h 396"/>
                  <a:gd name="T76" fmla="*/ 61 w 242"/>
                  <a:gd name="T77" fmla="*/ 83 h 396"/>
                  <a:gd name="T78" fmla="*/ 35 w 242"/>
                  <a:gd name="T79" fmla="*/ 56 h 396"/>
                  <a:gd name="T80" fmla="*/ 30 w 242"/>
                  <a:gd name="T81" fmla="*/ 56 h 396"/>
                  <a:gd name="T82" fmla="*/ 26 w 242"/>
                  <a:gd name="T83" fmla="*/ 57 h 396"/>
                  <a:gd name="T84" fmla="*/ 0 w 242"/>
                  <a:gd name="T85" fmla="*/ 87 h 396"/>
                  <a:gd name="T86" fmla="*/ 23 w 242"/>
                  <a:gd name="T87" fmla="*/ 152 h 396"/>
                  <a:gd name="T88" fmla="*/ 25 w 242"/>
                  <a:gd name="T89" fmla="*/ 116 h 396"/>
                  <a:gd name="T90" fmla="*/ 24 w 242"/>
                  <a:gd name="T91" fmla="*/ 98 h 396"/>
                  <a:gd name="T92" fmla="*/ 40 w 242"/>
                  <a:gd name="T93" fmla="*/ 65 h 396"/>
                  <a:gd name="T94" fmla="*/ 50 w 242"/>
                  <a:gd name="T95" fmla="*/ 55 h 396"/>
                  <a:gd name="T96" fmla="*/ 49 w 242"/>
                  <a:gd name="T97" fmla="*/ 56 h 396"/>
                  <a:gd name="T98" fmla="*/ 92 w 242"/>
                  <a:gd name="T99" fmla="*/ 52 h 396"/>
                  <a:gd name="T100" fmla="*/ 54 w 242"/>
                  <a:gd name="T101" fmla="*/ 60 h 396"/>
                  <a:gd name="T102" fmla="*/ 83 w 242"/>
                  <a:gd name="T103" fmla="*/ 61 h 396"/>
                  <a:gd name="T104" fmla="*/ 92 w 242"/>
                  <a:gd name="T105" fmla="*/ 52 h 396"/>
                  <a:gd name="T106" fmla="*/ 91 w 242"/>
                  <a:gd name="T107" fmla="*/ 28 h 396"/>
                  <a:gd name="T108" fmla="*/ 123 w 242"/>
                  <a:gd name="T109" fmla="*/ 8 h 396"/>
                  <a:gd name="T110" fmla="*/ 55 w 242"/>
                  <a:gd name="T111" fmla="*/ 13 h 396"/>
                  <a:gd name="T112" fmla="*/ 68 w 242"/>
                  <a:gd name="T113" fmla="*/ 29 h 396"/>
                  <a:gd name="T114" fmla="*/ 83 w 242"/>
                  <a:gd name="T115" fmla="*/ 0 h 39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0" t="0" r="r" b="b"/>
                <a:pathLst>
                  <a:path w="242" h="396">
                    <a:moveTo>
                      <a:pt x="193" y="354"/>
                    </a:moveTo>
                    <a:cubicBezTo>
                      <a:pt x="191" y="359"/>
                      <a:pt x="189" y="363"/>
                      <a:pt x="187" y="365"/>
                    </a:cubicBezTo>
                    <a:cubicBezTo>
                      <a:pt x="203" y="378"/>
                      <a:pt x="220" y="389"/>
                      <a:pt x="240" y="396"/>
                    </a:cubicBezTo>
                    <a:cubicBezTo>
                      <a:pt x="240" y="393"/>
                      <a:pt x="241" y="390"/>
                      <a:pt x="242" y="387"/>
                    </a:cubicBezTo>
                    <a:cubicBezTo>
                      <a:pt x="228" y="379"/>
                      <a:pt x="215" y="370"/>
                      <a:pt x="203" y="362"/>
                    </a:cubicBezTo>
                    <a:cubicBezTo>
                      <a:pt x="199" y="359"/>
                      <a:pt x="196" y="357"/>
                      <a:pt x="193" y="354"/>
                    </a:cubicBezTo>
                    <a:moveTo>
                      <a:pt x="148" y="301"/>
                    </a:moveTo>
                    <a:cubicBezTo>
                      <a:pt x="147" y="304"/>
                      <a:pt x="146" y="307"/>
                      <a:pt x="146" y="309"/>
                    </a:cubicBezTo>
                    <a:cubicBezTo>
                      <a:pt x="149" y="315"/>
                      <a:pt x="155" y="320"/>
                      <a:pt x="161" y="324"/>
                    </a:cubicBezTo>
                    <a:cubicBezTo>
                      <a:pt x="160" y="322"/>
                      <a:pt x="158" y="320"/>
                      <a:pt x="157" y="318"/>
                    </a:cubicBezTo>
                    <a:cubicBezTo>
                      <a:pt x="155" y="314"/>
                      <a:pt x="154" y="309"/>
                      <a:pt x="153" y="305"/>
                    </a:cubicBezTo>
                    <a:cubicBezTo>
                      <a:pt x="151" y="304"/>
                      <a:pt x="150" y="302"/>
                      <a:pt x="148" y="301"/>
                    </a:cubicBezTo>
                    <a:moveTo>
                      <a:pt x="119" y="269"/>
                    </a:moveTo>
                    <a:cubicBezTo>
                      <a:pt x="119" y="274"/>
                      <a:pt x="120" y="277"/>
                      <a:pt x="120" y="277"/>
                    </a:cubicBezTo>
                    <a:cubicBezTo>
                      <a:pt x="119" y="276"/>
                      <a:pt x="119" y="275"/>
                      <a:pt x="118" y="274"/>
                    </a:cubicBezTo>
                    <a:cubicBezTo>
                      <a:pt x="133" y="303"/>
                      <a:pt x="152" y="331"/>
                      <a:pt x="177" y="357"/>
                    </a:cubicBezTo>
                    <a:cubicBezTo>
                      <a:pt x="178" y="358"/>
                      <a:pt x="178" y="359"/>
                      <a:pt x="179" y="359"/>
                    </a:cubicBezTo>
                    <a:cubicBezTo>
                      <a:pt x="177" y="353"/>
                      <a:pt x="176" y="347"/>
                      <a:pt x="176" y="341"/>
                    </a:cubicBezTo>
                    <a:cubicBezTo>
                      <a:pt x="172" y="337"/>
                      <a:pt x="168" y="333"/>
                      <a:pt x="165" y="329"/>
                    </a:cubicBezTo>
                    <a:cubicBezTo>
                      <a:pt x="158" y="323"/>
                      <a:pt x="152" y="316"/>
                      <a:pt x="146" y="310"/>
                    </a:cubicBezTo>
                    <a:cubicBezTo>
                      <a:pt x="145" y="314"/>
                      <a:pt x="145" y="317"/>
                      <a:pt x="145" y="317"/>
                    </a:cubicBezTo>
                    <a:cubicBezTo>
                      <a:pt x="139" y="306"/>
                      <a:pt x="136" y="298"/>
                      <a:pt x="134" y="290"/>
                    </a:cubicBezTo>
                    <a:cubicBezTo>
                      <a:pt x="134" y="289"/>
                      <a:pt x="134" y="289"/>
                      <a:pt x="133" y="289"/>
                    </a:cubicBezTo>
                    <a:cubicBezTo>
                      <a:pt x="127" y="282"/>
                      <a:pt x="124" y="275"/>
                      <a:pt x="119" y="269"/>
                    </a:cubicBezTo>
                    <a:moveTo>
                      <a:pt x="120" y="252"/>
                    </a:moveTo>
                    <a:cubicBezTo>
                      <a:pt x="119" y="257"/>
                      <a:pt x="119" y="262"/>
                      <a:pt x="119" y="266"/>
                    </a:cubicBezTo>
                    <a:cubicBezTo>
                      <a:pt x="121" y="272"/>
                      <a:pt x="127" y="278"/>
                      <a:pt x="134" y="284"/>
                    </a:cubicBezTo>
                    <a:cubicBezTo>
                      <a:pt x="134" y="278"/>
                      <a:pt x="135" y="273"/>
                      <a:pt x="138" y="267"/>
                    </a:cubicBezTo>
                    <a:cubicBezTo>
                      <a:pt x="137" y="265"/>
                      <a:pt x="136" y="263"/>
                      <a:pt x="136" y="261"/>
                    </a:cubicBezTo>
                    <a:cubicBezTo>
                      <a:pt x="130" y="258"/>
                      <a:pt x="125" y="255"/>
                      <a:pt x="120" y="252"/>
                    </a:cubicBezTo>
                    <a:moveTo>
                      <a:pt x="125" y="234"/>
                    </a:moveTo>
                    <a:cubicBezTo>
                      <a:pt x="124" y="235"/>
                      <a:pt x="123" y="237"/>
                      <a:pt x="123" y="239"/>
                    </a:cubicBezTo>
                    <a:cubicBezTo>
                      <a:pt x="124" y="239"/>
                      <a:pt x="126" y="240"/>
                      <a:pt x="127" y="240"/>
                    </a:cubicBezTo>
                    <a:cubicBezTo>
                      <a:pt x="126" y="238"/>
                      <a:pt x="125" y="236"/>
                      <a:pt x="125" y="234"/>
                    </a:cubicBezTo>
                    <a:moveTo>
                      <a:pt x="90" y="230"/>
                    </a:moveTo>
                    <a:cubicBezTo>
                      <a:pt x="99" y="243"/>
                      <a:pt x="108" y="255"/>
                      <a:pt x="115" y="268"/>
                    </a:cubicBezTo>
                    <a:cubicBezTo>
                      <a:pt x="111" y="261"/>
                      <a:pt x="108" y="253"/>
                      <a:pt x="107" y="243"/>
                    </a:cubicBezTo>
                    <a:cubicBezTo>
                      <a:pt x="106" y="242"/>
                      <a:pt x="104" y="241"/>
                      <a:pt x="102" y="239"/>
                    </a:cubicBezTo>
                    <a:cubicBezTo>
                      <a:pt x="97" y="236"/>
                      <a:pt x="93" y="233"/>
                      <a:pt x="90" y="230"/>
                    </a:cubicBezTo>
                    <a:moveTo>
                      <a:pt x="87" y="199"/>
                    </a:moveTo>
                    <a:cubicBezTo>
                      <a:pt x="86" y="202"/>
                      <a:pt x="85" y="204"/>
                      <a:pt x="84" y="207"/>
                    </a:cubicBezTo>
                    <a:cubicBezTo>
                      <a:pt x="84" y="208"/>
                      <a:pt x="85" y="208"/>
                      <a:pt x="85" y="209"/>
                    </a:cubicBezTo>
                    <a:cubicBezTo>
                      <a:pt x="86" y="213"/>
                      <a:pt x="87" y="216"/>
                      <a:pt x="88" y="220"/>
                    </a:cubicBezTo>
                    <a:cubicBezTo>
                      <a:pt x="93" y="225"/>
                      <a:pt x="100" y="229"/>
                      <a:pt x="108" y="233"/>
                    </a:cubicBezTo>
                    <a:cubicBezTo>
                      <a:pt x="109" y="228"/>
                      <a:pt x="110" y="222"/>
                      <a:pt x="113" y="216"/>
                    </a:cubicBezTo>
                    <a:cubicBezTo>
                      <a:pt x="109" y="213"/>
                      <a:pt x="106" y="209"/>
                      <a:pt x="102" y="205"/>
                    </a:cubicBezTo>
                    <a:cubicBezTo>
                      <a:pt x="97" y="203"/>
                      <a:pt x="92" y="201"/>
                      <a:pt x="87" y="199"/>
                    </a:cubicBezTo>
                    <a:moveTo>
                      <a:pt x="71" y="176"/>
                    </a:moveTo>
                    <a:cubicBezTo>
                      <a:pt x="72" y="177"/>
                      <a:pt x="72" y="177"/>
                      <a:pt x="72" y="178"/>
                    </a:cubicBezTo>
                    <a:cubicBezTo>
                      <a:pt x="73" y="178"/>
                      <a:pt x="73" y="178"/>
                      <a:pt x="73" y="178"/>
                    </a:cubicBezTo>
                    <a:cubicBezTo>
                      <a:pt x="73" y="177"/>
                      <a:pt x="72" y="177"/>
                      <a:pt x="71" y="176"/>
                    </a:cubicBezTo>
                    <a:moveTo>
                      <a:pt x="29" y="119"/>
                    </a:moveTo>
                    <a:cubicBezTo>
                      <a:pt x="25" y="124"/>
                      <a:pt x="22" y="128"/>
                      <a:pt x="20" y="131"/>
                    </a:cubicBezTo>
                    <a:cubicBezTo>
                      <a:pt x="22" y="132"/>
                      <a:pt x="23" y="133"/>
                      <a:pt x="24" y="134"/>
                    </a:cubicBezTo>
                    <a:cubicBezTo>
                      <a:pt x="24" y="133"/>
                      <a:pt x="25" y="132"/>
                      <a:pt x="26" y="131"/>
                    </a:cubicBezTo>
                    <a:cubicBezTo>
                      <a:pt x="26" y="131"/>
                      <a:pt x="26" y="131"/>
                      <a:pt x="26" y="131"/>
                    </a:cubicBezTo>
                    <a:cubicBezTo>
                      <a:pt x="26" y="131"/>
                      <a:pt x="26" y="131"/>
                      <a:pt x="26" y="131"/>
                    </a:cubicBezTo>
                    <a:cubicBezTo>
                      <a:pt x="26" y="133"/>
                      <a:pt x="26" y="133"/>
                      <a:pt x="26" y="133"/>
                    </a:cubicBezTo>
                    <a:cubicBezTo>
                      <a:pt x="26" y="135"/>
                      <a:pt x="26" y="135"/>
                      <a:pt x="26" y="135"/>
                    </a:cubicBezTo>
                    <a:cubicBezTo>
                      <a:pt x="30" y="137"/>
                      <a:pt x="34" y="140"/>
                      <a:pt x="38" y="142"/>
                    </a:cubicBezTo>
                    <a:cubicBezTo>
                      <a:pt x="42" y="145"/>
                      <a:pt x="47" y="149"/>
                      <a:pt x="51" y="152"/>
                    </a:cubicBezTo>
                    <a:cubicBezTo>
                      <a:pt x="51" y="151"/>
                      <a:pt x="51" y="150"/>
                      <a:pt x="51" y="149"/>
                    </a:cubicBezTo>
                    <a:cubicBezTo>
                      <a:pt x="49" y="145"/>
                      <a:pt x="48" y="140"/>
                      <a:pt x="47" y="135"/>
                    </a:cubicBezTo>
                    <a:cubicBezTo>
                      <a:pt x="40" y="130"/>
                      <a:pt x="34" y="125"/>
                      <a:pt x="29" y="119"/>
                    </a:cubicBezTo>
                    <a:cubicBezTo>
                      <a:pt x="29" y="119"/>
                      <a:pt x="29" y="119"/>
                      <a:pt x="29" y="119"/>
                    </a:cubicBezTo>
                    <a:moveTo>
                      <a:pt x="50" y="93"/>
                    </a:moveTo>
                    <a:cubicBezTo>
                      <a:pt x="43" y="100"/>
                      <a:pt x="38" y="107"/>
                      <a:pt x="33" y="113"/>
                    </a:cubicBezTo>
                    <a:cubicBezTo>
                      <a:pt x="37" y="116"/>
                      <a:pt x="42" y="119"/>
                      <a:pt x="46" y="122"/>
                    </a:cubicBezTo>
                    <a:cubicBezTo>
                      <a:pt x="46" y="112"/>
                      <a:pt x="47" y="102"/>
                      <a:pt x="50" y="93"/>
                    </a:cubicBezTo>
                    <a:moveTo>
                      <a:pt x="23" y="82"/>
                    </a:moveTo>
                    <a:cubicBezTo>
                      <a:pt x="22" y="83"/>
                      <a:pt x="21" y="84"/>
                      <a:pt x="20" y="86"/>
                    </a:cubicBezTo>
                    <a:cubicBezTo>
                      <a:pt x="20" y="88"/>
                      <a:pt x="20" y="89"/>
                      <a:pt x="20" y="91"/>
                    </a:cubicBezTo>
                    <a:cubicBezTo>
                      <a:pt x="21" y="88"/>
                      <a:pt x="22" y="85"/>
                      <a:pt x="23" y="82"/>
                    </a:cubicBezTo>
                    <a:moveTo>
                      <a:pt x="39" y="61"/>
                    </a:moveTo>
                    <a:cubicBezTo>
                      <a:pt x="28" y="75"/>
                      <a:pt x="22" y="87"/>
                      <a:pt x="20" y="92"/>
                    </a:cubicBezTo>
                    <a:cubicBezTo>
                      <a:pt x="20" y="95"/>
                      <a:pt x="20" y="97"/>
                      <a:pt x="21" y="100"/>
                    </a:cubicBezTo>
                    <a:cubicBezTo>
                      <a:pt x="22" y="103"/>
                      <a:pt x="25" y="106"/>
                      <a:pt x="28" y="108"/>
                    </a:cubicBezTo>
                    <a:cubicBezTo>
                      <a:pt x="35" y="94"/>
                      <a:pt x="43" y="82"/>
                      <a:pt x="53" y="71"/>
                    </a:cubicBezTo>
                    <a:cubicBezTo>
                      <a:pt x="47" y="68"/>
                      <a:pt x="43" y="64"/>
                      <a:pt x="39" y="61"/>
                    </a:cubicBezTo>
                    <a:moveTo>
                      <a:pt x="31" y="48"/>
                    </a:moveTo>
                    <a:cubicBezTo>
                      <a:pt x="30" y="48"/>
                      <a:pt x="28" y="48"/>
                      <a:pt x="27" y="48"/>
                    </a:cubicBezTo>
                    <a:cubicBezTo>
                      <a:pt x="27" y="48"/>
                      <a:pt x="27" y="48"/>
                      <a:pt x="26" y="48"/>
                    </a:cubicBezTo>
                    <a:cubicBezTo>
                      <a:pt x="23" y="58"/>
                      <a:pt x="22" y="64"/>
                      <a:pt x="22" y="64"/>
                    </a:cubicBezTo>
                    <a:cubicBezTo>
                      <a:pt x="21" y="59"/>
                      <a:pt x="21" y="54"/>
                      <a:pt x="22" y="49"/>
                    </a:cubicBezTo>
                    <a:cubicBezTo>
                      <a:pt x="19" y="49"/>
                      <a:pt x="15" y="49"/>
                      <a:pt x="12" y="49"/>
                    </a:cubicBezTo>
                    <a:cubicBezTo>
                      <a:pt x="9" y="58"/>
                      <a:pt x="5" y="66"/>
                      <a:pt x="0" y="75"/>
                    </a:cubicBezTo>
                    <a:cubicBezTo>
                      <a:pt x="0" y="93"/>
                      <a:pt x="6" y="110"/>
                      <a:pt x="15" y="128"/>
                    </a:cubicBezTo>
                    <a:cubicBezTo>
                      <a:pt x="16" y="129"/>
                      <a:pt x="18" y="130"/>
                      <a:pt x="19" y="131"/>
                    </a:cubicBezTo>
                    <a:cubicBezTo>
                      <a:pt x="21" y="125"/>
                      <a:pt x="23" y="119"/>
                      <a:pt x="26" y="114"/>
                    </a:cubicBezTo>
                    <a:cubicBezTo>
                      <a:pt x="23" y="109"/>
                      <a:pt x="21" y="105"/>
                      <a:pt x="21" y="100"/>
                    </a:cubicBezTo>
                    <a:cubicBezTo>
                      <a:pt x="17" y="95"/>
                      <a:pt x="17" y="90"/>
                      <a:pt x="20" y="86"/>
                    </a:cubicBezTo>
                    <a:cubicBezTo>
                      <a:pt x="20" y="85"/>
                      <a:pt x="20" y="85"/>
                      <a:pt x="20" y="85"/>
                    </a:cubicBezTo>
                    <a:cubicBezTo>
                      <a:pt x="23" y="82"/>
                      <a:pt x="23" y="82"/>
                      <a:pt x="23" y="82"/>
                    </a:cubicBezTo>
                    <a:cubicBezTo>
                      <a:pt x="27" y="73"/>
                      <a:pt x="31" y="64"/>
                      <a:pt x="36" y="57"/>
                    </a:cubicBezTo>
                    <a:cubicBezTo>
                      <a:pt x="34" y="54"/>
                      <a:pt x="32" y="51"/>
                      <a:pt x="31" y="48"/>
                    </a:cubicBezTo>
                    <a:moveTo>
                      <a:pt x="42" y="47"/>
                    </a:moveTo>
                    <a:cubicBezTo>
                      <a:pt x="42" y="47"/>
                      <a:pt x="41" y="47"/>
                      <a:pt x="41" y="47"/>
                    </a:cubicBezTo>
                    <a:cubicBezTo>
                      <a:pt x="41" y="47"/>
                      <a:pt x="41" y="48"/>
                      <a:pt x="41" y="48"/>
                    </a:cubicBezTo>
                    <a:cubicBezTo>
                      <a:pt x="42" y="48"/>
                      <a:pt x="42" y="47"/>
                      <a:pt x="42" y="47"/>
                    </a:cubicBezTo>
                    <a:moveTo>
                      <a:pt x="80" y="44"/>
                    </a:moveTo>
                    <a:cubicBezTo>
                      <a:pt x="70" y="44"/>
                      <a:pt x="61" y="45"/>
                      <a:pt x="52" y="46"/>
                    </a:cubicBezTo>
                    <a:cubicBezTo>
                      <a:pt x="50" y="48"/>
                      <a:pt x="48" y="50"/>
                      <a:pt x="46" y="52"/>
                    </a:cubicBezTo>
                    <a:cubicBezTo>
                      <a:pt x="51" y="55"/>
                      <a:pt x="56" y="58"/>
                      <a:pt x="62" y="61"/>
                    </a:cubicBezTo>
                    <a:cubicBezTo>
                      <a:pt x="65" y="58"/>
                      <a:pt x="68" y="56"/>
                      <a:pt x="71" y="53"/>
                    </a:cubicBezTo>
                    <a:cubicBezTo>
                      <a:pt x="72" y="52"/>
                      <a:pt x="72" y="52"/>
                      <a:pt x="73" y="51"/>
                    </a:cubicBezTo>
                    <a:cubicBezTo>
                      <a:pt x="75" y="49"/>
                      <a:pt x="77" y="46"/>
                      <a:pt x="80" y="44"/>
                    </a:cubicBezTo>
                    <a:moveTo>
                      <a:pt x="107" y="8"/>
                    </a:moveTo>
                    <a:cubicBezTo>
                      <a:pt x="96" y="13"/>
                      <a:pt x="87" y="18"/>
                      <a:pt x="79" y="24"/>
                    </a:cubicBezTo>
                    <a:cubicBezTo>
                      <a:pt x="85" y="23"/>
                      <a:pt x="91" y="23"/>
                      <a:pt x="98" y="22"/>
                    </a:cubicBezTo>
                    <a:cubicBezTo>
                      <a:pt x="100" y="17"/>
                      <a:pt x="103" y="13"/>
                      <a:pt x="107" y="8"/>
                    </a:cubicBezTo>
                    <a:moveTo>
                      <a:pt x="71" y="0"/>
                    </a:moveTo>
                    <a:cubicBezTo>
                      <a:pt x="62" y="4"/>
                      <a:pt x="55" y="8"/>
                      <a:pt x="47" y="13"/>
                    </a:cubicBezTo>
                    <a:cubicBezTo>
                      <a:pt x="43" y="18"/>
                      <a:pt x="40" y="22"/>
                      <a:pt x="37" y="27"/>
                    </a:cubicBezTo>
                    <a:cubicBezTo>
                      <a:pt x="45" y="26"/>
                      <a:pt x="52" y="26"/>
                      <a:pt x="60" y="25"/>
                    </a:cubicBezTo>
                    <a:cubicBezTo>
                      <a:pt x="70" y="16"/>
                      <a:pt x="80" y="8"/>
                      <a:pt x="91" y="2"/>
                    </a:cubicBezTo>
                    <a:cubicBezTo>
                      <a:pt x="71" y="0"/>
                      <a:pt x="71" y="0"/>
                      <a:pt x="71" y="0"/>
                    </a:cubicBezTo>
                  </a:path>
                </a:pathLst>
              </a:custGeom>
              <a:solidFill>
                <a:srgbClr val="5249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226" name="Freeform 6283">
                <a:extLst>
                  <a:ext uri="{FF2B5EF4-FFF2-40B4-BE49-F238E27FC236}">
                    <a16:creationId xmlns:a16="http://schemas.microsoft.com/office/drawing/2014/main" id="{EDA3D831-A89A-4A3A-92BF-DDDE2186E28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988" y="3198"/>
                <a:ext cx="27" cy="52"/>
              </a:xfrm>
              <a:custGeom>
                <a:avLst/>
                <a:gdLst>
                  <a:gd name="T0" fmla="*/ 5 w 26"/>
                  <a:gd name="T1" fmla="*/ 39 h 51"/>
                  <a:gd name="T2" fmla="*/ 1 w 26"/>
                  <a:gd name="T3" fmla="*/ 40 h 51"/>
                  <a:gd name="T4" fmla="*/ 1 w 26"/>
                  <a:gd name="T5" fmla="*/ 55 h 51"/>
                  <a:gd name="T6" fmla="*/ 5 w 26"/>
                  <a:gd name="T7" fmla="*/ 39 h 51"/>
                  <a:gd name="T8" fmla="*/ 30 w 26"/>
                  <a:gd name="T9" fmla="*/ 0 h 51"/>
                  <a:gd name="T10" fmla="*/ 5 w 26"/>
                  <a:gd name="T11" fmla="*/ 15 h 51"/>
                  <a:gd name="T12" fmla="*/ 8 w 26"/>
                  <a:gd name="T13" fmla="*/ 15 h 51"/>
                  <a:gd name="T14" fmla="*/ 8 w 26"/>
                  <a:gd name="T15" fmla="*/ 14 h 51"/>
                  <a:gd name="T16" fmla="*/ 20 w 26"/>
                  <a:gd name="T17" fmla="*/ 13 h 51"/>
                  <a:gd name="T18" fmla="*/ 20 w 26"/>
                  <a:gd name="T19" fmla="*/ 14 h 51"/>
                  <a:gd name="T20" fmla="*/ 20 w 26"/>
                  <a:gd name="T21" fmla="*/ 14 h 51"/>
                  <a:gd name="T22" fmla="*/ 30 w 26"/>
                  <a:gd name="T23" fmla="*/ 0 h 51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26" h="51">
                    <a:moveTo>
                      <a:pt x="5" y="35"/>
                    </a:moveTo>
                    <a:cubicBezTo>
                      <a:pt x="4" y="35"/>
                      <a:pt x="2" y="36"/>
                      <a:pt x="1" y="36"/>
                    </a:cubicBezTo>
                    <a:cubicBezTo>
                      <a:pt x="0" y="41"/>
                      <a:pt x="0" y="46"/>
                      <a:pt x="1" y="51"/>
                    </a:cubicBezTo>
                    <a:cubicBezTo>
                      <a:pt x="1" y="51"/>
                      <a:pt x="2" y="45"/>
                      <a:pt x="5" y="35"/>
                    </a:cubicBezTo>
                    <a:moveTo>
                      <a:pt x="26" y="0"/>
                    </a:moveTo>
                    <a:cubicBezTo>
                      <a:pt x="18" y="5"/>
                      <a:pt x="11" y="10"/>
                      <a:pt x="5" y="15"/>
                    </a:cubicBezTo>
                    <a:cubicBezTo>
                      <a:pt x="6" y="15"/>
                      <a:pt x="7" y="15"/>
                      <a:pt x="8" y="15"/>
                    </a:cubicBezTo>
                    <a:cubicBezTo>
                      <a:pt x="8" y="15"/>
                      <a:pt x="8" y="14"/>
                      <a:pt x="8" y="14"/>
                    </a:cubicBezTo>
                    <a:cubicBezTo>
                      <a:pt x="16" y="13"/>
                      <a:pt x="16" y="13"/>
                      <a:pt x="16" y="13"/>
                    </a:cubicBezTo>
                    <a:cubicBezTo>
                      <a:pt x="16" y="14"/>
                      <a:pt x="16" y="14"/>
                      <a:pt x="16" y="14"/>
                    </a:cubicBezTo>
                    <a:cubicBezTo>
                      <a:pt x="16" y="14"/>
                      <a:pt x="16" y="14"/>
                      <a:pt x="16" y="14"/>
                    </a:cubicBezTo>
                    <a:cubicBezTo>
                      <a:pt x="19" y="9"/>
                      <a:pt x="22" y="5"/>
                      <a:pt x="26" y="0"/>
                    </a:cubicBezTo>
                  </a:path>
                </a:pathLst>
              </a:custGeom>
              <a:solidFill>
                <a:srgbClr val="8D85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227" name="Freeform 6284">
                <a:extLst>
                  <a:ext uri="{FF2B5EF4-FFF2-40B4-BE49-F238E27FC236}">
                    <a16:creationId xmlns:a16="http://schemas.microsoft.com/office/drawing/2014/main" id="{63A2A8EA-9168-43AB-A4F0-5D34287FF5B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987" y="3186"/>
                <a:ext cx="94" cy="94"/>
              </a:xfrm>
              <a:custGeom>
                <a:avLst/>
                <a:gdLst>
                  <a:gd name="T0" fmla="*/ 20 w 91"/>
                  <a:gd name="T1" fmla="*/ 66 h 90"/>
                  <a:gd name="T2" fmla="*/ 3 w 91"/>
                  <a:gd name="T3" fmla="*/ 96 h 90"/>
                  <a:gd name="T4" fmla="*/ 4 w 91"/>
                  <a:gd name="T5" fmla="*/ 96 h 90"/>
                  <a:gd name="T6" fmla="*/ 4 w 91"/>
                  <a:gd name="T7" fmla="*/ 96 h 90"/>
                  <a:gd name="T8" fmla="*/ 4 w 91"/>
                  <a:gd name="T9" fmla="*/ 96 h 90"/>
                  <a:gd name="T10" fmla="*/ 4 w 91"/>
                  <a:gd name="T11" fmla="*/ 96 h 90"/>
                  <a:gd name="T12" fmla="*/ 4 w 91"/>
                  <a:gd name="T13" fmla="*/ 96 h 90"/>
                  <a:gd name="T14" fmla="*/ 3 w 91"/>
                  <a:gd name="T15" fmla="*/ 96 h 90"/>
                  <a:gd name="T16" fmla="*/ 0 w 91"/>
                  <a:gd name="T17" fmla="*/ 105 h 90"/>
                  <a:gd name="T18" fmla="*/ 0 w 91"/>
                  <a:gd name="T19" fmla="*/ 107 h 90"/>
                  <a:gd name="T20" fmla="*/ 23 w 91"/>
                  <a:gd name="T21" fmla="*/ 71 h 90"/>
                  <a:gd name="T22" fmla="*/ 20 w 91"/>
                  <a:gd name="T23" fmla="*/ 66 h 90"/>
                  <a:gd name="T24" fmla="*/ 36 w 91"/>
                  <a:gd name="T25" fmla="*/ 52 h 90"/>
                  <a:gd name="T26" fmla="*/ 26 w 91"/>
                  <a:gd name="T27" fmla="*/ 53 h 90"/>
                  <a:gd name="T28" fmla="*/ 25 w 91"/>
                  <a:gd name="T29" fmla="*/ 54 h 90"/>
                  <a:gd name="T30" fmla="*/ 30 w 91"/>
                  <a:gd name="T31" fmla="*/ 58 h 90"/>
                  <a:gd name="T32" fmla="*/ 36 w 91"/>
                  <a:gd name="T33" fmla="*/ 52 h 90"/>
                  <a:gd name="T34" fmla="*/ 80 w 91"/>
                  <a:gd name="T35" fmla="*/ 0 h 90"/>
                  <a:gd name="T36" fmla="*/ 44 w 91"/>
                  <a:gd name="T37" fmla="*/ 27 h 90"/>
                  <a:gd name="T38" fmla="*/ 67 w 91"/>
                  <a:gd name="T39" fmla="*/ 26 h 90"/>
                  <a:gd name="T40" fmla="*/ 99 w 91"/>
                  <a:gd name="T41" fmla="*/ 6 h 90"/>
                  <a:gd name="T42" fmla="*/ 103 w 91"/>
                  <a:gd name="T43" fmla="*/ 1 h 90"/>
                  <a:gd name="T44" fmla="*/ 80 w 91"/>
                  <a:gd name="T45" fmla="*/ 0 h 90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91" h="90">
                    <a:moveTo>
                      <a:pt x="16" y="55"/>
                    </a:moveTo>
                    <a:cubicBezTo>
                      <a:pt x="11" y="62"/>
                      <a:pt x="7" y="71"/>
                      <a:pt x="3" y="80"/>
                    </a:cubicBezTo>
                    <a:cubicBezTo>
                      <a:pt x="4" y="80"/>
                      <a:pt x="4" y="80"/>
                      <a:pt x="4" y="80"/>
                    </a:cubicBezTo>
                    <a:cubicBezTo>
                      <a:pt x="4" y="80"/>
                      <a:pt x="4" y="80"/>
                      <a:pt x="4" y="80"/>
                    </a:cubicBezTo>
                    <a:cubicBezTo>
                      <a:pt x="4" y="80"/>
                      <a:pt x="4" y="80"/>
                      <a:pt x="4" y="80"/>
                    </a:cubicBezTo>
                    <a:cubicBezTo>
                      <a:pt x="4" y="80"/>
                      <a:pt x="4" y="80"/>
                      <a:pt x="4" y="80"/>
                    </a:cubicBezTo>
                    <a:cubicBezTo>
                      <a:pt x="4" y="80"/>
                      <a:pt x="4" y="80"/>
                      <a:pt x="4" y="80"/>
                    </a:cubicBezTo>
                    <a:cubicBezTo>
                      <a:pt x="4" y="80"/>
                      <a:pt x="3" y="80"/>
                      <a:pt x="3" y="80"/>
                    </a:cubicBezTo>
                    <a:cubicBezTo>
                      <a:pt x="2" y="83"/>
                      <a:pt x="1" y="86"/>
                      <a:pt x="0" y="89"/>
                    </a:cubicBezTo>
                    <a:cubicBezTo>
                      <a:pt x="0" y="90"/>
                      <a:pt x="0" y="90"/>
                      <a:pt x="0" y="90"/>
                    </a:cubicBezTo>
                    <a:cubicBezTo>
                      <a:pt x="2" y="85"/>
                      <a:pt x="8" y="73"/>
                      <a:pt x="19" y="59"/>
                    </a:cubicBezTo>
                    <a:cubicBezTo>
                      <a:pt x="18" y="57"/>
                      <a:pt x="17" y="56"/>
                      <a:pt x="16" y="55"/>
                    </a:cubicBezTo>
                    <a:moveTo>
                      <a:pt x="32" y="44"/>
                    </a:moveTo>
                    <a:cubicBezTo>
                      <a:pt x="29" y="44"/>
                      <a:pt x="25" y="45"/>
                      <a:pt x="22" y="45"/>
                    </a:cubicBezTo>
                    <a:cubicBezTo>
                      <a:pt x="22" y="45"/>
                      <a:pt x="22" y="46"/>
                      <a:pt x="21" y="46"/>
                    </a:cubicBezTo>
                    <a:cubicBezTo>
                      <a:pt x="23" y="47"/>
                      <a:pt x="25" y="49"/>
                      <a:pt x="26" y="50"/>
                    </a:cubicBezTo>
                    <a:cubicBezTo>
                      <a:pt x="28" y="48"/>
                      <a:pt x="30" y="46"/>
                      <a:pt x="32" y="44"/>
                    </a:cubicBezTo>
                    <a:moveTo>
                      <a:pt x="71" y="0"/>
                    </a:moveTo>
                    <a:cubicBezTo>
                      <a:pt x="60" y="6"/>
                      <a:pt x="50" y="14"/>
                      <a:pt x="40" y="23"/>
                    </a:cubicBezTo>
                    <a:cubicBezTo>
                      <a:pt x="46" y="23"/>
                      <a:pt x="52" y="22"/>
                      <a:pt x="59" y="22"/>
                    </a:cubicBezTo>
                    <a:cubicBezTo>
                      <a:pt x="67" y="16"/>
                      <a:pt x="76" y="11"/>
                      <a:pt x="87" y="6"/>
                    </a:cubicBezTo>
                    <a:cubicBezTo>
                      <a:pt x="88" y="4"/>
                      <a:pt x="89" y="3"/>
                      <a:pt x="91" y="1"/>
                    </a:cubicBezTo>
                    <a:cubicBezTo>
                      <a:pt x="71" y="0"/>
                      <a:pt x="71" y="0"/>
                      <a:pt x="71" y="0"/>
                    </a:cubicBezTo>
                  </a:path>
                </a:pathLst>
              </a:custGeom>
              <a:solidFill>
                <a:srgbClr val="8D85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228" name="Freeform 6285">
                <a:extLst>
                  <a:ext uri="{FF2B5EF4-FFF2-40B4-BE49-F238E27FC236}">
                    <a16:creationId xmlns:a16="http://schemas.microsoft.com/office/drawing/2014/main" id="{0D61981B-0CD1-4470-8AF7-FE64E696126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018" y="3229"/>
                <a:ext cx="39" cy="52"/>
              </a:xfrm>
              <a:custGeom>
                <a:avLst/>
                <a:gdLst>
                  <a:gd name="T0" fmla="*/ 7 w 38"/>
                  <a:gd name="T1" fmla="*/ 34 h 50"/>
                  <a:gd name="T2" fmla="*/ 0 w 38"/>
                  <a:gd name="T3" fmla="*/ 58 h 50"/>
                  <a:gd name="T4" fmla="*/ 15 w 38"/>
                  <a:gd name="T5" fmla="*/ 38 h 50"/>
                  <a:gd name="T6" fmla="*/ 7 w 38"/>
                  <a:gd name="T7" fmla="*/ 34 h 50"/>
                  <a:gd name="T8" fmla="*/ 42 w 38"/>
                  <a:gd name="T9" fmla="*/ 0 h 50"/>
                  <a:gd name="T10" fmla="*/ 38 w 38"/>
                  <a:gd name="T11" fmla="*/ 0 h 50"/>
                  <a:gd name="T12" fmla="*/ 25 w 38"/>
                  <a:gd name="T13" fmla="*/ 10 h 50"/>
                  <a:gd name="T14" fmla="*/ 14 w 38"/>
                  <a:gd name="T15" fmla="*/ 23 h 50"/>
                  <a:gd name="T16" fmla="*/ 31 w 38"/>
                  <a:gd name="T17" fmla="*/ 28 h 50"/>
                  <a:gd name="T18" fmla="*/ 38 w 38"/>
                  <a:gd name="T19" fmla="*/ 22 h 50"/>
                  <a:gd name="T20" fmla="*/ 42 w 38"/>
                  <a:gd name="T21" fmla="*/ 0 h 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8" h="50">
                    <a:moveTo>
                      <a:pt x="7" y="30"/>
                    </a:moveTo>
                    <a:cubicBezTo>
                      <a:pt x="4" y="37"/>
                      <a:pt x="1" y="43"/>
                      <a:pt x="0" y="50"/>
                    </a:cubicBezTo>
                    <a:cubicBezTo>
                      <a:pt x="4" y="44"/>
                      <a:pt x="10" y="39"/>
                      <a:pt x="15" y="34"/>
                    </a:cubicBezTo>
                    <a:cubicBezTo>
                      <a:pt x="13" y="33"/>
                      <a:pt x="10" y="31"/>
                      <a:pt x="7" y="30"/>
                    </a:cubicBezTo>
                    <a:moveTo>
                      <a:pt x="38" y="0"/>
                    </a:moveTo>
                    <a:cubicBezTo>
                      <a:pt x="37" y="0"/>
                      <a:pt x="35" y="0"/>
                      <a:pt x="34" y="0"/>
                    </a:cubicBezTo>
                    <a:cubicBezTo>
                      <a:pt x="30" y="3"/>
                      <a:pt x="25" y="6"/>
                      <a:pt x="21" y="10"/>
                    </a:cubicBezTo>
                    <a:cubicBezTo>
                      <a:pt x="18" y="13"/>
                      <a:pt x="16" y="16"/>
                      <a:pt x="14" y="19"/>
                    </a:cubicBezTo>
                    <a:cubicBezTo>
                      <a:pt x="18" y="21"/>
                      <a:pt x="22" y="22"/>
                      <a:pt x="27" y="24"/>
                    </a:cubicBezTo>
                    <a:cubicBezTo>
                      <a:pt x="29" y="22"/>
                      <a:pt x="31" y="20"/>
                      <a:pt x="34" y="18"/>
                    </a:cubicBezTo>
                    <a:cubicBezTo>
                      <a:pt x="35" y="12"/>
                      <a:pt x="36" y="6"/>
                      <a:pt x="38" y="0"/>
                    </a:cubicBezTo>
                  </a:path>
                </a:pathLst>
              </a:custGeom>
              <a:solidFill>
                <a:srgbClr val="766C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229" name="Freeform 6286">
                <a:extLst>
                  <a:ext uri="{FF2B5EF4-FFF2-40B4-BE49-F238E27FC236}">
                    <a16:creationId xmlns:a16="http://schemas.microsoft.com/office/drawing/2014/main" id="{EF1D35B9-6A42-4CED-94A1-E48A2CF3661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986" y="3239"/>
                <a:ext cx="54" cy="81"/>
              </a:xfrm>
              <a:custGeom>
                <a:avLst/>
                <a:gdLst>
                  <a:gd name="T0" fmla="*/ 7 w 52"/>
                  <a:gd name="T1" fmla="*/ 71 h 78"/>
                  <a:gd name="T2" fmla="*/ 0 w 52"/>
                  <a:gd name="T3" fmla="*/ 90 h 78"/>
                  <a:gd name="T4" fmla="*/ 1 w 52"/>
                  <a:gd name="T5" fmla="*/ 90 h 78"/>
                  <a:gd name="T6" fmla="*/ 10 w 52"/>
                  <a:gd name="T7" fmla="*/ 78 h 78"/>
                  <a:gd name="T8" fmla="*/ 7 w 52"/>
                  <a:gd name="T9" fmla="*/ 71 h 78"/>
                  <a:gd name="T10" fmla="*/ 38 w 52"/>
                  <a:gd name="T11" fmla="*/ 22 h 78"/>
                  <a:gd name="T12" fmla="*/ 9 w 52"/>
                  <a:gd name="T13" fmla="*/ 63 h 78"/>
                  <a:gd name="T14" fmla="*/ 18 w 52"/>
                  <a:gd name="T15" fmla="*/ 69 h 78"/>
                  <a:gd name="T16" fmla="*/ 35 w 52"/>
                  <a:gd name="T17" fmla="*/ 48 h 78"/>
                  <a:gd name="T18" fmla="*/ 45 w 52"/>
                  <a:gd name="T19" fmla="*/ 24 h 78"/>
                  <a:gd name="T20" fmla="*/ 38 w 52"/>
                  <a:gd name="T21" fmla="*/ 22 h 78"/>
                  <a:gd name="T22" fmla="*/ 60 w 52"/>
                  <a:gd name="T23" fmla="*/ 0 h 78"/>
                  <a:gd name="T24" fmla="*/ 51 w 52"/>
                  <a:gd name="T25" fmla="*/ 8 h 78"/>
                  <a:gd name="T26" fmla="*/ 53 w 52"/>
                  <a:gd name="T27" fmla="*/ 9 h 78"/>
                  <a:gd name="T28" fmla="*/ 60 w 52"/>
                  <a:gd name="T29" fmla="*/ 0 h 78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52" h="78">
                    <a:moveTo>
                      <a:pt x="7" y="61"/>
                    </a:moveTo>
                    <a:cubicBezTo>
                      <a:pt x="4" y="66"/>
                      <a:pt x="2" y="72"/>
                      <a:pt x="0" y="78"/>
                    </a:cubicBezTo>
                    <a:cubicBezTo>
                      <a:pt x="1" y="78"/>
                      <a:pt x="1" y="78"/>
                      <a:pt x="1" y="78"/>
                    </a:cubicBezTo>
                    <a:cubicBezTo>
                      <a:pt x="3" y="75"/>
                      <a:pt x="6" y="71"/>
                      <a:pt x="10" y="66"/>
                    </a:cubicBezTo>
                    <a:cubicBezTo>
                      <a:pt x="9" y="64"/>
                      <a:pt x="7" y="63"/>
                      <a:pt x="7" y="61"/>
                    </a:cubicBezTo>
                    <a:moveTo>
                      <a:pt x="34" y="18"/>
                    </a:moveTo>
                    <a:cubicBezTo>
                      <a:pt x="24" y="29"/>
                      <a:pt x="16" y="41"/>
                      <a:pt x="9" y="55"/>
                    </a:cubicBezTo>
                    <a:cubicBezTo>
                      <a:pt x="11" y="57"/>
                      <a:pt x="12" y="58"/>
                      <a:pt x="14" y="60"/>
                    </a:cubicBezTo>
                    <a:cubicBezTo>
                      <a:pt x="19" y="54"/>
                      <a:pt x="24" y="47"/>
                      <a:pt x="31" y="40"/>
                    </a:cubicBezTo>
                    <a:cubicBezTo>
                      <a:pt x="32" y="33"/>
                      <a:pt x="35" y="27"/>
                      <a:pt x="38" y="20"/>
                    </a:cubicBezTo>
                    <a:cubicBezTo>
                      <a:pt x="37" y="19"/>
                      <a:pt x="35" y="19"/>
                      <a:pt x="34" y="18"/>
                    </a:cubicBezTo>
                    <a:moveTo>
                      <a:pt x="52" y="0"/>
                    </a:moveTo>
                    <a:cubicBezTo>
                      <a:pt x="49" y="3"/>
                      <a:pt x="46" y="5"/>
                      <a:pt x="43" y="8"/>
                    </a:cubicBezTo>
                    <a:cubicBezTo>
                      <a:pt x="44" y="8"/>
                      <a:pt x="44" y="9"/>
                      <a:pt x="45" y="9"/>
                    </a:cubicBezTo>
                    <a:cubicBezTo>
                      <a:pt x="47" y="6"/>
                      <a:pt x="49" y="3"/>
                      <a:pt x="52" y="0"/>
                    </a:cubicBezTo>
                  </a:path>
                </a:pathLst>
              </a:custGeom>
              <a:solidFill>
                <a:srgbClr val="8D85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230" name="Freeform 6287">
                <a:extLst>
                  <a:ext uri="{FF2B5EF4-FFF2-40B4-BE49-F238E27FC236}">
                    <a16:creationId xmlns:a16="http://schemas.microsoft.com/office/drawing/2014/main" id="{F8790AF7-5BFB-4E24-BC71-5E75F4CDF48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019" y="3292"/>
                <a:ext cx="32" cy="62"/>
              </a:xfrm>
              <a:custGeom>
                <a:avLst/>
                <a:gdLst>
                  <a:gd name="T0" fmla="*/ 4 w 31"/>
                  <a:gd name="T1" fmla="*/ 40 h 60"/>
                  <a:gd name="T2" fmla="*/ 0 w 31"/>
                  <a:gd name="T3" fmla="*/ 53 h 60"/>
                  <a:gd name="T4" fmla="*/ 4 w 31"/>
                  <a:gd name="T5" fmla="*/ 60 h 60"/>
                  <a:gd name="T6" fmla="*/ 12 w 31"/>
                  <a:gd name="T7" fmla="*/ 68 h 60"/>
                  <a:gd name="T8" fmla="*/ 23 w 31"/>
                  <a:gd name="T9" fmla="*/ 51 h 60"/>
                  <a:gd name="T10" fmla="*/ 4 w 31"/>
                  <a:gd name="T11" fmla="*/ 40 h 60"/>
                  <a:gd name="T12" fmla="*/ 34 w 31"/>
                  <a:gd name="T13" fmla="*/ 0 h 60"/>
                  <a:gd name="T14" fmla="*/ 10 w 31"/>
                  <a:gd name="T15" fmla="*/ 29 h 60"/>
                  <a:gd name="T16" fmla="*/ 32 w 31"/>
                  <a:gd name="T17" fmla="*/ 35 h 60"/>
                  <a:gd name="T18" fmla="*/ 35 w 31"/>
                  <a:gd name="T19" fmla="*/ 30 h 60"/>
                  <a:gd name="T20" fmla="*/ 34 w 31"/>
                  <a:gd name="T21" fmla="*/ 0 h 6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1" h="60">
                    <a:moveTo>
                      <a:pt x="4" y="36"/>
                    </a:moveTo>
                    <a:cubicBezTo>
                      <a:pt x="2" y="39"/>
                      <a:pt x="1" y="42"/>
                      <a:pt x="0" y="45"/>
                    </a:cubicBezTo>
                    <a:cubicBezTo>
                      <a:pt x="1" y="47"/>
                      <a:pt x="2" y="50"/>
                      <a:pt x="4" y="52"/>
                    </a:cubicBezTo>
                    <a:cubicBezTo>
                      <a:pt x="7" y="54"/>
                      <a:pt x="9" y="57"/>
                      <a:pt x="12" y="60"/>
                    </a:cubicBezTo>
                    <a:cubicBezTo>
                      <a:pt x="14" y="55"/>
                      <a:pt x="16" y="50"/>
                      <a:pt x="19" y="44"/>
                    </a:cubicBezTo>
                    <a:cubicBezTo>
                      <a:pt x="14" y="42"/>
                      <a:pt x="9" y="39"/>
                      <a:pt x="4" y="36"/>
                    </a:cubicBezTo>
                    <a:moveTo>
                      <a:pt x="30" y="0"/>
                    </a:moveTo>
                    <a:cubicBezTo>
                      <a:pt x="22" y="7"/>
                      <a:pt x="16" y="16"/>
                      <a:pt x="10" y="25"/>
                    </a:cubicBezTo>
                    <a:cubicBezTo>
                      <a:pt x="16" y="27"/>
                      <a:pt x="21" y="29"/>
                      <a:pt x="28" y="31"/>
                    </a:cubicBezTo>
                    <a:cubicBezTo>
                      <a:pt x="29" y="29"/>
                      <a:pt x="30" y="27"/>
                      <a:pt x="31" y="26"/>
                    </a:cubicBezTo>
                    <a:cubicBezTo>
                      <a:pt x="30" y="17"/>
                      <a:pt x="29" y="8"/>
                      <a:pt x="30" y="0"/>
                    </a:cubicBezTo>
                  </a:path>
                </a:pathLst>
              </a:custGeom>
              <a:solidFill>
                <a:srgbClr val="766C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231" name="Freeform 6288">
                <a:extLst>
                  <a:ext uri="{FF2B5EF4-FFF2-40B4-BE49-F238E27FC236}">
                    <a16:creationId xmlns:a16="http://schemas.microsoft.com/office/drawing/2014/main" id="{6AB530E1-D13B-4E44-97F4-9BF68FDE9F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9" y="3339"/>
                <a:ext cx="4" cy="7"/>
              </a:xfrm>
              <a:custGeom>
                <a:avLst/>
                <a:gdLst>
                  <a:gd name="T0" fmla="*/ 0 w 4"/>
                  <a:gd name="T1" fmla="*/ 0 h 7"/>
                  <a:gd name="T2" fmla="*/ 0 w 4"/>
                  <a:gd name="T3" fmla="*/ 3 h 7"/>
                  <a:gd name="T4" fmla="*/ 4 w 4"/>
                  <a:gd name="T5" fmla="*/ 7 h 7"/>
                  <a:gd name="T6" fmla="*/ 0 w 4"/>
                  <a:gd name="T7" fmla="*/ 0 h 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7">
                    <a:moveTo>
                      <a:pt x="0" y="0"/>
                    </a:moveTo>
                    <a:cubicBezTo>
                      <a:pt x="0" y="1"/>
                      <a:pt x="0" y="2"/>
                      <a:pt x="0" y="3"/>
                    </a:cubicBezTo>
                    <a:cubicBezTo>
                      <a:pt x="1" y="4"/>
                      <a:pt x="2" y="5"/>
                      <a:pt x="4" y="7"/>
                    </a:cubicBezTo>
                    <a:cubicBezTo>
                      <a:pt x="2" y="5"/>
                      <a:pt x="1" y="2"/>
                      <a:pt x="0" y="0"/>
                    </a:cubicBezTo>
                  </a:path>
                </a:pathLst>
              </a:custGeom>
              <a:solidFill>
                <a:srgbClr val="8D85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232" name="Freeform 6289">
                <a:extLst>
                  <a:ext uri="{FF2B5EF4-FFF2-40B4-BE49-F238E27FC236}">
                    <a16:creationId xmlns:a16="http://schemas.microsoft.com/office/drawing/2014/main" id="{48DACE4F-5BEC-413A-9AEA-41B1BD8AEC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6" y="3345"/>
                <a:ext cx="21" cy="32"/>
              </a:xfrm>
              <a:custGeom>
                <a:avLst/>
                <a:gdLst>
                  <a:gd name="T0" fmla="*/ 15 w 20"/>
                  <a:gd name="T1" fmla="*/ 0 h 31"/>
                  <a:gd name="T2" fmla="*/ 0 w 20"/>
                  <a:gd name="T3" fmla="*/ 29 h 31"/>
                  <a:gd name="T4" fmla="*/ 20 w 20"/>
                  <a:gd name="T5" fmla="*/ 35 h 31"/>
                  <a:gd name="T6" fmla="*/ 24 w 20"/>
                  <a:gd name="T7" fmla="*/ 27 h 31"/>
                  <a:gd name="T8" fmla="*/ 15 w 20"/>
                  <a:gd name="T9" fmla="*/ 0 h 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" h="31">
                    <a:moveTo>
                      <a:pt x="11" y="0"/>
                    </a:moveTo>
                    <a:cubicBezTo>
                      <a:pt x="6" y="7"/>
                      <a:pt x="3" y="16"/>
                      <a:pt x="0" y="25"/>
                    </a:cubicBezTo>
                    <a:cubicBezTo>
                      <a:pt x="5" y="27"/>
                      <a:pt x="10" y="29"/>
                      <a:pt x="16" y="31"/>
                    </a:cubicBezTo>
                    <a:cubicBezTo>
                      <a:pt x="17" y="28"/>
                      <a:pt x="19" y="25"/>
                      <a:pt x="20" y="23"/>
                    </a:cubicBezTo>
                    <a:cubicBezTo>
                      <a:pt x="17" y="15"/>
                      <a:pt x="13" y="7"/>
                      <a:pt x="11" y="0"/>
                    </a:cubicBezTo>
                  </a:path>
                </a:pathLst>
              </a:custGeom>
              <a:solidFill>
                <a:srgbClr val="766C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233" name="Freeform 6290">
                <a:extLst>
                  <a:ext uri="{FF2B5EF4-FFF2-40B4-BE49-F238E27FC236}">
                    <a16:creationId xmlns:a16="http://schemas.microsoft.com/office/drawing/2014/main" id="{CD49FE1A-F757-4835-B5DC-25CE266C10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9" y="3386"/>
                <a:ext cx="7" cy="13"/>
              </a:xfrm>
              <a:custGeom>
                <a:avLst/>
                <a:gdLst>
                  <a:gd name="T0" fmla="*/ 0 w 7"/>
                  <a:gd name="T1" fmla="*/ 0 h 12"/>
                  <a:gd name="T2" fmla="*/ 4 w 7"/>
                  <a:gd name="T3" fmla="*/ 16 h 12"/>
                  <a:gd name="T4" fmla="*/ 7 w 7"/>
                  <a:gd name="T5" fmla="*/ 4 h 12"/>
                  <a:gd name="T6" fmla="*/ 0 w 7"/>
                  <a:gd name="T7" fmla="*/ 0 h 1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" h="12">
                    <a:moveTo>
                      <a:pt x="0" y="0"/>
                    </a:moveTo>
                    <a:cubicBezTo>
                      <a:pt x="2" y="4"/>
                      <a:pt x="3" y="8"/>
                      <a:pt x="4" y="12"/>
                    </a:cubicBezTo>
                    <a:cubicBezTo>
                      <a:pt x="5" y="9"/>
                      <a:pt x="6" y="7"/>
                      <a:pt x="7" y="4"/>
                    </a:cubicBezTo>
                    <a:cubicBezTo>
                      <a:pt x="5" y="2"/>
                      <a:pt x="3" y="1"/>
                      <a:pt x="0" y="0"/>
                    </a:cubicBezTo>
                  </a:path>
                </a:pathLst>
              </a:custGeom>
              <a:solidFill>
                <a:srgbClr val="8D85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234" name="Freeform 6291">
                <a:extLst>
                  <a:ext uri="{FF2B5EF4-FFF2-40B4-BE49-F238E27FC236}">
                    <a16:creationId xmlns:a16="http://schemas.microsoft.com/office/drawing/2014/main" id="{A377981C-E577-420B-ACD9-6CBC7F242D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3" y="3403"/>
                <a:ext cx="10" cy="17"/>
              </a:xfrm>
              <a:custGeom>
                <a:avLst/>
                <a:gdLst>
                  <a:gd name="T0" fmla="*/ 2 w 9"/>
                  <a:gd name="T1" fmla="*/ 0 h 16"/>
                  <a:gd name="T2" fmla="*/ 0 w 9"/>
                  <a:gd name="T3" fmla="*/ 5 h 16"/>
                  <a:gd name="T4" fmla="*/ 13 w 9"/>
                  <a:gd name="T5" fmla="*/ 20 h 16"/>
                  <a:gd name="T6" fmla="*/ 2 w 9"/>
                  <a:gd name="T7" fmla="*/ 0 h 1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" h="16">
                    <a:moveTo>
                      <a:pt x="2" y="0"/>
                    </a:moveTo>
                    <a:cubicBezTo>
                      <a:pt x="1" y="2"/>
                      <a:pt x="0" y="4"/>
                      <a:pt x="0" y="5"/>
                    </a:cubicBezTo>
                    <a:cubicBezTo>
                      <a:pt x="3" y="9"/>
                      <a:pt x="6" y="13"/>
                      <a:pt x="9" y="16"/>
                    </a:cubicBezTo>
                    <a:cubicBezTo>
                      <a:pt x="7" y="11"/>
                      <a:pt x="4" y="5"/>
                      <a:pt x="2" y="0"/>
                    </a:cubicBezTo>
                  </a:path>
                </a:pathLst>
              </a:custGeom>
              <a:solidFill>
                <a:srgbClr val="766C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235" name="Freeform 6292">
                <a:extLst>
                  <a:ext uri="{FF2B5EF4-FFF2-40B4-BE49-F238E27FC236}">
                    <a16:creationId xmlns:a16="http://schemas.microsoft.com/office/drawing/2014/main" id="{CD715AA7-C915-4571-9C63-08EB0768683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077" y="3408"/>
                <a:ext cx="19" cy="63"/>
              </a:xfrm>
              <a:custGeom>
                <a:avLst/>
                <a:gdLst>
                  <a:gd name="T0" fmla="*/ 0 w 18"/>
                  <a:gd name="T1" fmla="*/ 31 h 61"/>
                  <a:gd name="T2" fmla="*/ 8 w 18"/>
                  <a:gd name="T3" fmla="*/ 60 h 61"/>
                  <a:gd name="T4" fmla="*/ 14 w 18"/>
                  <a:gd name="T5" fmla="*/ 65 h 61"/>
                  <a:gd name="T6" fmla="*/ 15 w 18"/>
                  <a:gd name="T7" fmla="*/ 66 h 61"/>
                  <a:gd name="T8" fmla="*/ 17 w 18"/>
                  <a:gd name="T9" fmla="*/ 69 h 61"/>
                  <a:gd name="T10" fmla="*/ 16 w 18"/>
                  <a:gd name="T11" fmla="*/ 61 h 61"/>
                  <a:gd name="T12" fmla="*/ 14 w 18"/>
                  <a:gd name="T13" fmla="*/ 58 h 61"/>
                  <a:gd name="T14" fmla="*/ 15 w 18"/>
                  <a:gd name="T15" fmla="*/ 56 h 61"/>
                  <a:gd name="T16" fmla="*/ 16 w 18"/>
                  <a:gd name="T17" fmla="*/ 58 h 61"/>
                  <a:gd name="T18" fmla="*/ 17 w 18"/>
                  <a:gd name="T19" fmla="*/ 40 h 61"/>
                  <a:gd name="T20" fmla="*/ 0 w 18"/>
                  <a:gd name="T21" fmla="*/ 31 h 61"/>
                  <a:gd name="T22" fmla="*/ 6 w 18"/>
                  <a:gd name="T23" fmla="*/ 0 h 61"/>
                  <a:gd name="T24" fmla="*/ 1 w 18"/>
                  <a:gd name="T25" fmla="*/ 21 h 61"/>
                  <a:gd name="T26" fmla="*/ 20 w 18"/>
                  <a:gd name="T27" fmla="*/ 27 h 61"/>
                  <a:gd name="T28" fmla="*/ 22 w 18"/>
                  <a:gd name="T29" fmla="*/ 22 h 61"/>
                  <a:gd name="T30" fmla="*/ 19 w 18"/>
                  <a:gd name="T31" fmla="*/ 11 h 61"/>
                  <a:gd name="T32" fmla="*/ 6 w 18"/>
                  <a:gd name="T33" fmla="*/ 0 h 6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8" h="61">
                    <a:moveTo>
                      <a:pt x="0" y="27"/>
                    </a:moveTo>
                    <a:cubicBezTo>
                      <a:pt x="1" y="37"/>
                      <a:pt x="4" y="45"/>
                      <a:pt x="8" y="52"/>
                    </a:cubicBezTo>
                    <a:cubicBezTo>
                      <a:pt x="9" y="53"/>
                      <a:pt x="10" y="55"/>
                      <a:pt x="10" y="57"/>
                    </a:cubicBezTo>
                    <a:cubicBezTo>
                      <a:pt x="11" y="57"/>
                      <a:pt x="11" y="57"/>
                      <a:pt x="11" y="58"/>
                    </a:cubicBezTo>
                    <a:cubicBezTo>
                      <a:pt x="12" y="59"/>
                      <a:pt x="12" y="60"/>
                      <a:pt x="13" y="61"/>
                    </a:cubicBezTo>
                    <a:cubicBezTo>
                      <a:pt x="13" y="61"/>
                      <a:pt x="12" y="58"/>
                      <a:pt x="12" y="53"/>
                    </a:cubicBezTo>
                    <a:cubicBezTo>
                      <a:pt x="11" y="52"/>
                      <a:pt x="10" y="51"/>
                      <a:pt x="10" y="50"/>
                    </a:cubicBezTo>
                    <a:cubicBezTo>
                      <a:pt x="11" y="48"/>
                      <a:pt x="11" y="48"/>
                      <a:pt x="11" y="48"/>
                    </a:cubicBezTo>
                    <a:cubicBezTo>
                      <a:pt x="11" y="48"/>
                      <a:pt x="12" y="49"/>
                      <a:pt x="12" y="50"/>
                    </a:cubicBezTo>
                    <a:cubicBezTo>
                      <a:pt x="12" y="46"/>
                      <a:pt x="12" y="41"/>
                      <a:pt x="13" y="36"/>
                    </a:cubicBezTo>
                    <a:cubicBezTo>
                      <a:pt x="9" y="33"/>
                      <a:pt x="5" y="30"/>
                      <a:pt x="0" y="27"/>
                    </a:cubicBezTo>
                    <a:moveTo>
                      <a:pt x="6" y="0"/>
                    </a:moveTo>
                    <a:cubicBezTo>
                      <a:pt x="3" y="6"/>
                      <a:pt x="2" y="12"/>
                      <a:pt x="1" y="17"/>
                    </a:cubicBezTo>
                    <a:cubicBezTo>
                      <a:pt x="6" y="19"/>
                      <a:pt x="11" y="21"/>
                      <a:pt x="16" y="23"/>
                    </a:cubicBezTo>
                    <a:cubicBezTo>
                      <a:pt x="16" y="21"/>
                      <a:pt x="17" y="19"/>
                      <a:pt x="18" y="18"/>
                    </a:cubicBezTo>
                    <a:cubicBezTo>
                      <a:pt x="17" y="16"/>
                      <a:pt x="16" y="14"/>
                      <a:pt x="15" y="11"/>
                    </a:cubicBezTo>
                    <a:cubicBezTo>
                      <a:pt x="12" y="8"/>
                      <a:pt x="9" y="4"/>
                      <a:pt x="6" y="0"/>
                    </a:cubicBezTo>
                  </a:path>
                </a:pathLst>
              </a:custGeom>
              <a:solidFill>
                <a:srgbClr val="8D85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236" name="Freeform 6293">
                <a:extLst>
                  <a:ext uri="{FF2B5EF4-FFF2-40B4-BE49-F238E27FC236}">
                    <a16:creationId xmlns:a16="http://schemas.microsoft.com/office/drawing/2014/main" id="{D061F635-A8BC-46B1-A846-D8B219F6724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105" y="3461"/>
                <a:ext cx="18" cy="52"/>
              </a:xfrm>
              <a:custGeom>
                <a:avLst/>
                <a:gdLst>
                  <a:gd name="T0" fmla="*/ 0 w 17"/>
                  <a:gd name="T1" fmla="*/ 27 h 50"/>
                  <a:gd name="T2" fmla="*/ 15 w 17"/>
                  <a:gd name="T3" fmla="*/ 58 h 50"/>
                  <a:gd name="T4" fmla="*/ 16 w 17"/>
                  <a:gd name="T5" fmla="*/ 51 h 50"/>
                  <a:gd name="T6" fmla="*/ 7 w 17"/>
                  <a:gd name="T7" fmla="*/ 44 h 50"/>
                  <a:gd name="T8" fmla="*/ 13 w 17"/>
                  <a:gd name="T9" fmla="*/ 46 h 50"/>
                  <a:gd name="T10" fmla="*/ 16 w 17"/>
                  <a:gd name="T11" fmla="*/ 50 h 50"/>
                  <a:gd name="T12" fmla="*/ 18 w 17"/>
                  <a:gd name="T13" fmla="*/ 38 h 50"/>
                  <a:gd name="T14" fmla="*/ 0 w 17"/>
                  <a:gd name="T15" fmla="*/ 27 h 50"/>
                  <a:gd name="T16" fmla="*/ 4 w 17"/>
                  <a:gd name="T17" fmla="*/ 0 h 50"/>
                  <a:gd name="T18" fmla="*/ 0 w 17"/>
                  <a:gd name="T19" fmla="*/ 21 h 50"/>
                  <a:gd name="T20" fmla="*/ 21 w 17"/>
                  <a:gd name="T21" fmla="*/ 30 h 50"/>
                  <a:gd name="T22" fmla="*/ 4 w 17"/>
                  <a:gd name="T23" fmla="*/ 0 h 5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7" h="50">
                    <a:moveTo>
                      <a:pt x="0" y="23"/>
                    </a:moveTo>
                    <a:cubicBezTo>
                      <a:pt x="2" y="31"/>
                      <a:pt x="5" y="39"/>
                      <a:pt x="11" y="50"/>
                    </a:cubicBezTo>
                    <a:cubicBezTo>
                      <a:pt x="11" y="50"/>
                      <a:pt x="11" y="47"/>
                      <a:pt x="12" y="43"/>
                    </a:cubicBezTo>
                    <a:cubicBezTo>
                      <a:pt x="10" y="41"/>
                      <a:pt x="8" y="39"/>
                      <a:pt x="7" y="37"/>
                    </a:cubicBezTo>
                    <a:cubicBezTo>
                      <a:pt x="9" y="38"/>
                      <a:pt x="9" y="38"/>
                      <a:pt x="9" y="38"/>
                    </a:cubicBezTo>
                    <a:cubicBezTo>
                      <a:pt x="10" y="39"/>
                      <a:pt x="11" y="41"/>
                      <a:pt x="12" y="42"/>
                    </a:cubicBezTo>
                    <a:cubicBezTo>
                      <a:pt x="12" y="40"/>
                      <a:pt x="13" y="37"/>
                      <a:pt x="14" y="34"/>
                    </a:cubicBezTo>
                    <a:cubicBezTo>
                      <a:pt x="9" y="31"/>
                      <a:pt x="4" y="27"/>
                      <a:pt x="0" y="23"/>
                    </a:cubicBezTo>
                    <a:moveTo>
                      <a:pt x="4" y="0"/>
                    </a:moveTo>
                    <a:cubicBezTo>
                      <a:pt x="1" y="6"/>
                      <a:pt x="0" y="11"/>
                      <a:pt x="0" y="17"/>
                    </a:cubicBezTo>
                    <a:cubicBezTo>
                      <a:pt x="5" y="20"/>
                      <a:pt x="10" y="23"/>
                      <a:pt x="17" y="26"/>
                    </a:cubicBezTo>
                    <a:cubicBezTo>
                      <a:pt x="12" y="18"/>
                      <a:pt x="8" y="9"/>
                      <a:pt x="4" y="0"/>
                    </a:cubicBezTo>
                  </a:path>
                </a:pathLst>
              </a:custGeom>
              <a:solidFill>
                <a:srgbClr val="8D85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237" name="Freeform 6294">
                <a:extLst>
                  <a:ext uri="{FF2B5EF4-FFF2-40B4-BE49-F238E27FC236}">
                    <a16:creationId xmlns:a16="http://schemas.microsoft.com/office/drawing/2014/main" id="{F8D06483-7D61-4941-8D9F-017FF50DFA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9" y="3535"/>
                <a:ext cx="18" cy="16"/>
              </a:xfrm>
              <a:custGeom>
                <a:avLst/>
                <a:gdLst>
                  <a:gd name="T0" fmla="*/ 0 w 18"/>
                  <a:gd name="T1" fmla="*/ 0 h 16"/>
                  <a:gd name="T2" fmla="*/ 0 w 18"/>
                  <a:gd name="T3" fmla="*/ 3 h 16"/>
                  <a:gd name="T4" fmla="*/ 17 w 18"/>
                  <a:gd name="T5" fmla="*/ 16 h 16"/>
                  <a:gd name="T6" fmla="*/ 18 w 18"/>
                  <a:gd name="T7" fmla="*/ 15 h 16"/>
                  <a:gd name="T8" fmla="*/ 8 w 18"/>
                  <a:gd name="T9" fmla="*/ 5 h 16"/>
                  <a:gd name="T10" fmla="*/ 0 w 18"/>
                  <a:gd name="T11" fmla="*/ 0 h 1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" h="16">
                    <a:moveTo>
                      <a:pt x="0" y="0"/>
                    </a:moveTo>
                    <a:cubicBezTo>
                      <a:pt x="0" y="1"/>
                      <a:pt x="0" y="2"/>
                      <a:pt x="0" y="3"/>
                    </a:cubicBezTo>
                    <a:cubicBezTo>
                      <a:pt x="6" y="7"/>
                      <a:pt x="11" y="12"/>
                      <a:pt x="17" y="16"/>
                    </a:cubicBezTo>
                    <a:cubicBezTo>
                      <a:pt x="17" y="16"/>
                      <a:pt x="18" y="15"/>
                      <a:pt x="18" y="15"/>
                    </a:cubicBezTo>
                    <a:cubicBezTo>
                      <a:pt x="14" y="12"/>
                      <a:pt x="11" y="9"/>
                      <a:pt x="8" y="5"/>
                    </a:cubicBezTo>
                    <a:cubicBezTo>
                      <a:pt x="6" y="4"/>
                      <a:pt x="3" y="2"/>
                      <a:pt x="0" y="0"/>
                    </a:cubicBezTo>
                  </a:path>
                </a:pathLst>
              </a:custGeom>
              <a:solidFill>
                <a:srgbClr val="766C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238" name="Freeform 6295">
                <a:extLst>
                  <a:ext uri="{FF2B5EF4-FFF2-40B4-BE49-F238E27FC236}">
                    <a16:creationId xmlns:a16="http://schemas.microsoft.com/office/drawing/2014/main" id="{978EE6D3-B8AA-4E29-925F-65DC0789E2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9" y="3538"/>
                <a:ext cx="17" cy="25"/>
              </a:xfrm>
              <a:custGeom>
                <a:avLst/>
                <a:gdLst>
                  <a:gd name="T0" fmla="*/ 0 w 17"/>
                  <a:gd name="T1" fmla="*/ 0 h 24"/>
                  <a:gd name="T2" fmla="*/ 3 w 17"/>
                  <a:gd name="T3" fmla="*/ 22 h 24"/>
                  <a:gd name="T4" fmla="*/ 11 w 17"/>
                  <a:gd name="T5" fmla="*/ 28 h 24"/>
                  <a:gd name="T6" fmla="*/ 17 w 17"/>
                  <a:gd name="T7" fmla="*/ 17 h 24"/>
                  <a:gd name="T8" fmla="*/ 0 w 17"/>
                  <a:gd name="T9" fmla="*/ 0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7" h="24">
                    <a:moveTo>
                      <a:pt x="0" y="0"/>
                    </a:moveTo>
                    <a:cubicBezTo>
                      <a:pt x="0" y="6"/>
                      <a:pt x="1" y="12"/>
                      <a:pt x="3" y="18"/>
                    </a:cubicBezTo>
                    <a:cubicBezTo>
                      <a:pt x="6" y="20"/>
                      <a:pt x="9" y="22"/>
                      <a:pt x="11" y="24"/>
                    </a:cubicBezTo>
                    <a:cubicBezTo>
                      <a:pt x="13" y="22"/>
                      <a:pt x="15" y="18"/>
                      <a:pt x="17" y="13"/>
                    </a:cubicBezTo>
                    <a:cubicBezTo>
                      <a:pt x="11" y="9"/>
                      <a:pt x="6" y="4"/>
                      <a:pt x="0" y="0"/>
                    </a:cubicBezTo>
                  </a:path>
                </a:pathLst>
              </a:custGeom>
              <a:solidFill>
                <a:srgbClr val="8D85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239" name="Freeform 6296">
                <a:extLst>
                  <a:ext uri="{FF2B5EF4-FFF2-40B4-BE49-F238E27FC236}">
                    <a16:creationId xmlns:a16="http://schemas.microsoft.com/office/drawing/2014/main" id="{E5D2D113-7115-4D69-8619-9FCA37D621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7" y="3580"/>
                <a:ext cx="39" cy="21"/>
              </a:xfrm>
              <a:custGeom>
                <a:avLst/>
                <a:gdLst>
                  <a:gd name="T0" fmla="*/ 2 w 38"/>
                  <a:gd name="T1" fmla="*/ 0 h 20"/>
                  <a:gd name="T2" fmla="*/ 0 w 38"/>
                  <a:gd name="T3" fmla="*/ 5 h 20"/>
                  <a:gd name="T4" fmla="*/ 28 w 38"/>
                  <a:gd name="T5" fmla="*/ 24 h 20"/>
                  <a:gd name="T6" fmla="*/ 37 w 38"/>
                  <a:gd name="T7" fmla="*/ 24 h 20"/>
                  <a:gd name="T8" fmla="*/ 42 w 38"/>
                  <a:gd name="T9" fmla="*/ 6 h 20"/>
                  <a:gd name="T10" fmla="*/ 31 w 38"/>
                  <a:gd name="T11" fmla="*/ 5 h 20"/>
                  <a:gd name="T12" fmla="*/ 2 w 38"/>
                  <a:gd name="T13" fmla="*/ 0 h 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8" h="20">
                    <a:moveTo>
                      <a:pt x="2" y="0"/>
                    </a:moveTo>
                    <a:cubicBezTo>
                      <a:pt x="1" y="2"/>
                      <a:pt x="0" y="4"/>
                      <a:pt x="0" y="5"/>
                    </a:cubicBezTo>
                    <a:cubicBezTo>
                      <a:pt x="8" y="10"/>
                      <a:pt x="16" y="15"/>
                      <a:pt x="24" y="20"/>
                    </a:cubicBezTo>
                    <a:cubicBezTo>
                      <a:pt x="27" y="20"/>
                      <a:pt x="30" y="20"/>
                      <a:pt x="33" y="20"/>
                    </a:cubicBezTo>
                    <a:cubicBezTo>
                      <a:pt x="34" y="15"/>
                      <a:pt x="36" y="11"/>
                      <a:pt x="38" y="6"/>
                    </a:cubicBezTo>
                    <a:cubicBezTo>
                      <a:pt x="34" y="6"/>
                      <a:pt x="31" y="6"/>
                      <a:pt x="27" y="5"/>
                    </a:cubicBezTo>
                    <a:cubicBezTo>
                      <a:pt x="18" y="4"/>
                      <a:pt x="10" y="3"/>
                      <a:pt x="2" y="0"/>
                    </a:cubicBezTo>
                  </a:path>
                </a:pathLst>
              </a:custGeom>
              <a:solidFill>
                <a:srgbClr val="766C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240" name="Freeform 6297">
                <a:extLst>
                  <a:ext uri="{FF2B5EF4-FFF2-40B4-BE49-F238E27FC236}">
                    <a16:creationId xmlns:a16="http://schemas.microsoft.com/office/drawing/2014/main" id="{EB7EAE3A-EAE6-4FAA-8B75-71285A745C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5" y="3586"/>
                <a:ext cx="27" cy="15"/>
              </a:xfrm>
              <a:custGeom>
                <a:avLst/>
                <a:gdLst>
                  <a:gd name="T0" fmla="*/ 2 w 26"/>
                  <a:gd name="T1" fmla="*/ 0 h 15"/>
                  <a:gd name="T2" fmla="*/ 0 w 26"/>
                  <a:gd name="T3" fmla="*/ 9 h 15"/>
                  <a:gd name="T4" fmla="*/ 30 w 26"/>
                  <a:gd name="T5" fmla="*/ 15 h 15"/>
                  <a:gd name="T6" fmla="*/ 2 w 26"/>
                  <a:gd name="T7" fmla="*/ 0 h 1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6" h="15">
                    <a:moveTo>
                      <a:pt x="2" y="0"/>
                    </a:moveTo>
                    <a:cubicBezTo>
                      <a:pt x="1" y="3"/>
                      <a:pt x="0" y="6"/>
                      <a:pt x="0" y="9"/>
                    </a:cubicBezTo>
                    <a:cubicBezTo>
                      <a:pt x="8" y="11"/>
                      <a:pt x="17" y="14"/>
                      <a:pt x="26" y="15"/>
                    </a:cubicBezTo>
                    <a:cubicBezTo>
                      <a:pt x="18" y="10"/>
                      <a:pt x="10" y="5"/>
                      <a:pt x="2" y="0"/>
                    </a:cubicBezTo>
                  </a:path>
                </a:pathLst>
              </a:custGeom>
              <a:solidFill>
                <a:srgbClr val="8D85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241" name="Freeform 6298">
                <a:extLst>
                  <a:ext uri="{FF2B5EF4-FFF2-40B4-BE49-F238E27FC236}">
                    <a16:creationId xmlns:a16="http://schemas.microsoft.com/office/drawing/2014/main" id="{00C1D49A-8186-4474-AFD3-0CE011232A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3" y="3254"/>
                <a:ext cx="19" cy="16"/>
              </a:xfrm>
              <a:custGeom>
                <a:avLst/>
                <a:gdLst>
                  <a:gd name="T0" fmla="*/ 16 w 18"/>
                  <a:gd name="T1" fmla="*/ 0 h 16"/>
                  <a:gd name="T2" fmla="*/ 0 w 18"/>
                  <a:gd name="T3" fmla="*/ 10 h 16"/>
                  <a:gd name="T4" fmla="*/ 22 w 18"/>
                  <a:gd name="T5" fmla="*/ 16 h 16"/>
                  <a:gd name="T6" fmla="*/ 22 w 18"/>
                  <a:gd name="T7" fmla="*/ 2 h 16"/>
                  <a:gd name="T8" fmla="*/ 16 w 18"/>
                  <a:gd name="T9" fmla="*/ 0 h 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8" h="16">
                    <a:moveTo>
                      <a:pt x="12" y="0"/>
                    </a:moveTo>
                    <a:cubicBezTo>
                      <a:pt x="8" y="3"/>
                      <a:pt x="4" y="6"/>
                      <a:pt x="0" y="10"/>
                    </a:cubicBezTo>
                    <a:cubicBezTo>
                      <a:pt x="6" y="12"/>
                      <a:pt x="12" y="14"/>
                      <a:pt x="18" y="16"/>
                    </a:cubicBezTo>
                    <a:cubicBezTo>
                      <a:pt x="18" y="11"/>
                      <a:pt x="18" y="7"/>
                      <a:pt x="18" y="2"/>
                    </a:cubicBezTo>
                    <a:cubicBezTo>
                      <a:pt x="16" y="1"/>
                      <a:pt x="14" y="1"/>
                      <a:pt x="12" y="0"/>
                    </a:cubicBezTo>
                  </a:path>
                </a:pathLst>
              </a:custGeom>
              <a:solidFill>
                <a:srgbClr val="5249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242" name="Freeform 6299">
                <a:extLst>
                  <a:ext uri="{FF2B5EF4-FFF2-40B4-BE49-F238E27FC236}">
                    <a16:creationId xmlns:a16="http://schemas.microsoft.com/office/drawing/2014/main" id="{7494EBB7-EE19-489D-B4BE-3AB8E27C11A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998" y="3233"/>
                <a:ext cx="32" cy="25"/>
              </a:xfrm>
              <a:custGeom>
                <a:avLst/>
                <a:gdLst>
                  <a:gd name="T0" fmla="*/ 15 w 31"/>
                  <a:gd name="T1" fmla="*/ 5 h 24"/>
                  <a:gd name="T2" fmla="*/ 8 w 31"/>
                  <a:gd name="T3" fmla="*/ 18 h 24"/>
                  <a:gd name="T4" fmla="*/ 26 w 31"/>
                  <a:gd name="T5" fmla="*/ 28 h 24"/>
                  <a:gd name="T6" fmla="*/ 35 w 31"/>
                  <a:gd name="T7" fmla="*/ 18 h 24"/>
                  <a:gd name="T8" fmla="*/ 15 w 31"/>
                  <a:gd name="T9" fmla="*/ 5 h 24"/>
                  <a:gd name="T10" fmla="*/ 10 w 31"/>
                  <a:gd name="T11" fmla="*/ 0 h 24"/>
                  <a:gd name="T12" fmla="*/ 0 w 31"/>
                  <a:gd name="T13" fmla="*/ 1 h 24"/>
                  <a:gd name="T14" fmla="*/ 5 w 31"/>
                  <a:gd name="T15" fmla="*/ 10 h 24"/>
                  <a:gd name="T16" fmla="*/ 10 w 31"/>
                  <a:gd name="T17" fmla="*/ 1 h 24"/>
                  <a:gd name="T18" fmla="*/ 10 w 31"/>
                  <a:gd name="T19" fmla="*/ 0 h 2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31" h="24">
                    <a:moveTo>
                      <a:pt x="15" y="5"/>
                    </a:moveTo>
                    <a:cubicBezTo>
                      <a:pt x="13" y="8"/>
                      <a:pt x="11" y="11"/>
                      <a:pt x="8" y="14"/>
                    </a:cubicBezTo>
                    <a:cubicBezTo>
                      <a:pt x="12" y="17"/>
                      <a:pt x="16" y="21"/>
                      <a:pt x="22" y="24"/>
                    </a:cubicBezTo>
                    <a:cubicBezTo>
                      <a:pt x="25" y="20"/>
                      <a:pt x="28" y="17"/>
                      <a:pt x="31" y="14"/>
                    </a:cubicBezTo>
                    <a:cubicBezTo>
                      <a:pt x="25" y="11"/>
                      <a:pt x="20" y="8"/>
                      <a:pt x="15" y="5"/>
                    </a:cubicBezTo>
                    <a:moveTo>
                      <a:pt x="10" y="0"/>
                    </a:moveTo>
                    <a:cubicBezTo>
                      <a:pt x="6" y="0"/>
                      <a:pt x="3" y="1"/>
                      <a:pt x="0" y="1"/>
                    </a:cubicBezTo>
                    <a:cubicBezTo>
                      <a:pt x="1" y="4"/>
                      <a:pt x="3" y="7"/>
                      <a:pt x="5" y="10"/>
                    </a:cubicBezTo>
                    <a:cubicBezTo>
                      <a:pt x="7" y="7"/>
                      <a:pt x="8" y="4"/>
                      <a:pt x="10" y="1"/>
                    </a:cubicBezTo>
                    <a:cubicBezTo>
                      <a:pt x="10" y="1"/>
                      <a:pt x="10" y="0"/>
                      <a:pt x="10" y="0"/>
                    </a:cubicBezTo>
                  </a:path>
                </a:pathLst>
              </a:custGeom>
              <a:solidFill>
                <a:srgbClr val="6E65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243" name="Freeform 6300">
                <a:extLst>
                  <a:ext uri="{FF2B5EF4-FFF2-40B4-BE49-F238E27FC236}">
                    <a16:creationId xmlns:a16="http://schemas.microsoft.com/office/drawing/2014/main" id="{BCD3FFEB-AACA-483B-B8B9-7BD3031DA2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6" y="3211"/>
                <a:ext cx="8" cy="2"/>
              </a:xfrm>
              <a:custGeom>
                <a:avLst/>
                <a:gdLst>
                  <a:gd name="T0" fmla="*/ 8 w 8"/>
                  <a:gd name="T1" fmla="*/ 0 h 2"/>
                  <a:gd name="T2" fmla="*/ 0 w 8"/>
                  <a:gd name="T3" fmla="*/ 1 h 2"/>
                  <a:gd name="T4" fmla="*/ 0 w 8"/>
                  <a:gd name="T5" fmla="*/ 2 h 2"/>
                  <a:gd name="T6" fmla="*/ 8 w 8"/>
                  <a:gd name="T7" fmla="*/ 1 h 2"/>
                  <a:gd name="T8" fmla="*/ 8 w 8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" h="2">
                    <a:moveTo>
                      <a:pt x="8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3" y="1"/>
                      <a:pt x="5" y="1"/>
                      <a:pt x="8" y="1"/>
                    </a:cubicBezTo>
                    <a:cubicBezTo>
                      <a:pt x="8" y="1"/>
                      <a:pt x="8" y="1"/>
                      <a:pt x="8" y="0"/>
                    </a:cubicBezTo>
                  </a:path>
                </a:pathLst>
              </a:custGeom>
              <a:solidFill>
                <a:srgbClr val="A39B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244" name="Freeform 6301">
                <a:extLst>
                  <a:ext uri="{FF2B5EF4-FFF2-40B4-BE49-F238E27FC236}">
                    <a16:creationId xmlns:a16="http://schemas.microsoft.com/office/drawing/2014/main" id="{99ED8F6D-C38E-489A-A6F8-B0E098535E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3" y="3234"/>
                <a:ext cx="11" cy="13"/>
              </a:xfrm>
              <a:custGeom>
                <a:avLst/>
                <a:gdLst>
                  <a:gd name="T0" fmla="*/ 9 w 10"/>
                  <a:gd name="T1" fmla="*/ 0 h 13"/>
                  <a:gd name="T2" fmla="*/ 0 w 10"/>
                  <a:gd name="T3" fmla="*/ 9 h 13"/>
                  <a:gd name="T4" fmla="*/ 3 w 10"/>
                  <a:gd name="T5" fmla="*/ 13 h 13"/>
                  <a:gd name="T6" fmla="*/ 14 w 10"/>
                  <a:gd name="T7" fmla="*/ 4 h 13"/>
                  <a:gd name="T8" fmla="*/ 9 w 10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" h="13">
                    <a:moveTo>
                      <a:pt x="5" y="0"/>
                    </a:moveTo>
                    <a:cubicBezTo>
                      <a:pt x="3" y="3"/>
                      <a:pt x="2" y="6"/>
                      <a:pt x="0" y="9"/>
                    </a:cubicBezTo>
                    <a:cubicBezTo>
                      <a:pt x="1" y="10"/>
                      <a:pt x="2" y="11"/>
                      <a:pt x="3" y="13"/>
                    </a:cubicBezTo>
                    <a:cubicBezTo>
                      <a:pt x="6" y="10"/>
                      <a:pt x="8" y="7"/>
                      <a:pt x="10" y="4"/>
                    </a:cubicBezTo>
                    <a:cubicBezTo>
                      <a:pt x="9" y="3"/>
                      <a:pt x="7" y="1"/>
                      <a:pt x="5" y="0"/>
                    </a:cubicBezTo>
                  </a:path>
                </a:pathLst>
              </a:custGeom>
              <a:solidFill>
                <a:srgbClr val="A39B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245" name="Freeform 6302">
                <a:extLst>
                  <a:ext uri="{FF2B5EF4-FFF2-40B4-BE49-F238E27FC236}">
                    <a16:creationId xmlns:a16="http://schemas.microsoft.com/office/drawing/2014/main" id="{7CE1EBC0-167A-4D3A-A04B-2074C0E49D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5" y="3248"/>
                <a:ext cx="21" cy="16"/>
              </a:xfrm>
              <a:custGeom>
                <a:avLst/>
                <a:gdLst>
                  <a:gd name="T0" fmla="*/ 7 w 20"/>
                  <a:gd name="T1" fmla="*/ 0 h 15"/>
                  <a:gd name="T2" fmla="*/ 0 w 20"/>
                  <a:gd name="T3" fmla="*/ 15 h 15"/>
                  <a:gd name="T4" fmla="*/ 8 w 20"/>
                  <a:gd name="T5" fmla="*/ 19 h 15"/>
                  <a:gd name="T6" fmla="*/ 24 w 20"/>
                  <a:gd name="T7" fmla="*/ 5 h 15"/>
                  <a:gd name="T8" fmla="*/ 7 w 20"/>
                  <a:gd name="T9" fmla="*/ 0 h 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" h="15">
                    <a:moveTo>
                      <a:pt x="7" y="0"/>
                    </a:moveTo>
                    <a:cubicBezTo>
                      <a:pt x="4" y="4"/>
                      <a:pt x="2" y="7"/>
                      <a:pt x="0" y="11"/>
                    </a:cubicBezTo>
                    <a:cubicBezTo>
                      <a:pt x="3" y="12"/>
                      <a:pt x="6" y="14"/>
                      <a:pt x="8" y="15"/>
                    </a:cubicBezTo>
                    <a:cubicBezTo>
                      <a:pt x="12" y="11"/>
                      <a:pt x="16" y="8"/>
                      <a:pt x="20" y="5"/>
                    </a:cubicBezTo>
                    <a:cubicBezTo>
                      <a:pt x="15" y="3"/>
                      <a:pt x="11" y="2"/>
                      <a:pt x="7" y="0"/>
                    </a:cubicBezTo>
                  </a:path>
                </a:pathLst>
              </a:custGeom>
              <a:solidFill>
                <a:srgbClr val="8D85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246" name="Freeform 6303">
                <a:extLst>
                  <a:ext uri="{FF2B5EF4-FFF2-40B4-BE49-F238E27FC236}">
                    <a16:creationId xmlns:a16="http://schemas.microsoft.com/office/drawing/2014/main" id="{C06D5341-CA82-43E8-8D6B-FDF778790B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1" y="3247"/>
                <a:ext cx="11" cy="13"/>
              </a:xfrm>
              <a:custGeom>
                <a:avLst/>
                <a:gdLst>
                  <a:gd name="T0" fmla="*/ 9 w 11"/>
                  <a:gd name="T1" fmla="*/ 0 h 12"/>
                  <a:gd name="T2" fmla="*/ 0 w 11"/>
                  <a:gd name="T3" fmla="*/ 14 h 12"/>
                  <a:gd name="T4" fmla="*/ 4 w 11"/>
                  <a:gd name="T5" fmla="*/ 16 h 12"/>
                  <a:gd name="T6" fmla="*/ 11 w 11"/>
                  <a:gd name="T7" fmla="*/ 1 h 12"/>
                  <a:gd name="T8" fmla="*/ 9 w 11"/>
                  <a:gd name="T9" fmla="*/ 0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" h="12">
                    <a:moveTo>
                      <a:pt x="9" y="0"/>
                    </a:moveTo>
                    <a:cubicBezTo>
                      <a:pt x="6" y="3"/>
                      <a:pt x="3" y="6"/>
                      <a:pt x="0" y="10"/>
                    </a:cubicBezTo>
                    <a:cubicBezTo>
                      <a:pt x="1" y="11"/>
                      <a:pt x="3" y="11"/>
                      <a:pt x="4" y="12"/>
                    </a:cubicBezTo>
                    <a:cubicBezTo>
                      <a:pt x="6" y="8"/>
                      <a:pt x="8" y="5"/>
                      <a:pt x="11" y="1"/>
                    </a:cubicBezTo>
                    <a:cubicBezTo>
                      <a:pt x="10" y="1"/>
                      <a:pt x="10" y="0"/>
                      <a:pt x="9" y="0"/>
                    </a:cubicBezTo>
                  </a:path>
                </a:pathLst>
              </a:custGeom>
              <a:solidFill>
                <a:srgbClr val="A39B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247" name="Freeform 6304">
                <a:extLst>
                  <a:ext uri="{FF2B5EF4-FFF2-40B4-BE49-F238E27FC236}">
                    <a16:creationId xmlns:a16="http://schemas.microsoft.com/office/drawing/2014/main" id="{52FA9E3D-2503-47F2-9968-224BF2FB5A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1" y="3269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A39B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248" name="Freeform 6305">
                <a:extLst>
                  <a:ext uri="{FF2B5EF4-FFF2-40B4-BE49-F238E27FC236}">
                    <a16:creationId xmlns:a16="http://schemas.microsoft.com/office/drawing/2014/main" id="{5C8403CF-D7EF-498F-9B7E-244024FC43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7" y="3269"/>
                <a:ext cx="3" cy="4"/>
              </a:xfrm>
              <a:custGeom>
                <a:avLst/>
                <a:gdLst>
                  <a:gd name="T0" fmla="*/ 3 w 3"/>
                  <a:gd name="T1" fmla="*/ 0 h 4"/>
                  <a:gd name="T2" fmla="*/ 0 w 3"/>
                  <a:gd name="T3" fmla="*/ 3 h 4"/>
                  <a:gd name="T4" fmla="*/ 0 w 3"/>
                  <a:gd name="T5" fmla="*/ 4 h 4"/>
                  <a:gd name="T6" fmla="*/ 3 w 3"/>
                  <a:gd name="T7" fmla="*/ 0 h 4"/>
                  <a:gd name="T8" fmla="*/ 3 w 3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4"/>
                    </a:cubicBezTo>
                    <a:cubicBezTo>
                      <a:pt x="1" y="2"/>
                      <a:pt x="2" y="1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6E65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249" name="Freeform 6306">
                <a:extLst>
                  <a:ext uri="{FF2B5EF4-FFF2-40B4-BE49-F238E27FC236}">
                    <a16:creationId xmlns:a16="http://schemas.microsoft.com/office/drawing/2014/main" id="{9FD3620D-0131-4242-9A5E-FA01E35815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0" y="3269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1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</a:path>
                </a:pathLst>
              </a:custGeom>
              <a:solidFill>
                <a:srgbClr val="A39B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250" name="Freeform 6307">
                <a:extLst>
                  <a:ext uri="{FF2B5EF4-FFF2-40B4-BE49-F238E27FC236}">
                    <a16:creationId xmlns:a16="http://schemas.microsoft.com/office/drawing/2014/main" id="{E03C132C-6FC9-44AB-85BC-DAD6430ED7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4" y="3273"/>
                <a:ext cx="4" cy="15"/>
              </a:xfrm>
              <a:custGeom>
                <a:avLst/>
                <a:gdLst>
                  <a:gd name="T0" fmla="*/ 3 w 4"/>
                  <a:gd name="T1" fmla="*/ 0 h 14"/>
                  <a:gd name="T2" fmla="*/ 4 w 4"/>
                  <a:gd name="T3" fmla="*/ 18 h 14"/>
                  <a:gd name="T4" fmla="*/ 3 w 4"/>
                  <a:gd name="T5" fmla="*/ 6 h 14"/>
                  <a:gd name="T6" fmla="*/ 2 w 4"/>
                  <a:gd name="T7" fmla="*/ 12 h 14"/>
                  <a:gd name="T8" fmla="*/ 3 w 4"/>
                  <a:gd name="T9" fmla="*/ 5 h 14"/>
                  <a:gd name="T10" fmla="*/ 3 w 4"/>
                  <a:gd name="T11" fmla="*/ 0 h 1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" h="14">
                    <a:moveTo>
                      <a:pt x="3" y="0"/>
                    </a:moveTo>
                    <a:cubicBezTo>
                      <a:pt x="0" y="4"/>
                      <a:pt x="0" y="9"/>
                      <a:pt x="4" y="14"/>
                    </a:cubicBezTo>
                    <a:cubicBezTo>
                      <a:pt x="3" y="11"/>
                      <a:pt x="3" y="9"/>
                      <a:pt x="3" y="6"/>
                    </a:cubicBezTo>
                    <a:cubicBezTo>
                      <a:pt x="2" y="7"/>
                      <a:pt x="2" y="8"/>
                      <a:pt x="2" y="8"/>
                    </a:cubicBezTo>
                    <a:cubicBezTo>
                      <a:pt x="2" y="7"/>
                      <a:pt x="3" y="6"/>
                      <a:pt x="3" y="5"/>
                    </a:cubicBezTo>
                    <a:cubicBezTo>
                      <a:pt x="3" y="3"/>
                      <a:pt x="3" y="2"/>
                      <a:pt x="3" y="0"/>
                    </a:cubicBezTo>
                  </a:path>
                </a:pathLst>
              </a:custGeom>
              <a:solidFill>
                <a:srgbClr val="6E65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251" name="Freeform 6308">
                <a:extLst>
                  <a:ext uri="{FF2B5EF4-FFF2-40B4-BE49-F238E27FC236}">
                    <a16:creationId xmlns:a16="http://schemas.microsoft.com/office/drawing/2014/main" id="{29AE5A1E-15AC-492B-A0C6-03768AE18B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6" y="3278"/>
                <a:ext cx="1" cy="4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9 h 3"/>
                  <a:gd name="T4" fmla="*/ 1 w 1"/>
                  <a:gd name="T5" fmla="*/ 1 h 3"/>
                  <a:gd name="T6" fmla="*/ 1 w 1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1" y="1"/>
                      <a:pt x="0" y="2"/>
                      <a:pt x="0" y="3"/>
                    </a:cubicBezTo>
                    <a:cubicBezTo>
                      <a:pt x="0" y="3"/>
                      <a:pt x="0" y="2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</a:path>
                </a:pathLst>
              </a:custGeom>
              <a:solidFill>
                <a:srgbClr val="A39B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252" name="Freeform 6309">
                <a:extLst>
                  <a:ext uri="{FF2B5EF4-FFF2-40B4-BE49-F238E27FC236}">
                    <a16:creationId xmlns:a16="http://schemas.microsoft.com/office/drawing/2014/main" id="{25EFD0F5-7DB2-407A-91FD-DB08F67CB0A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014" y="3311"/>
                <a:ext cx="43" cy="33"/>
              </a:xfrm>
              <a:custGeom>
                <a:avLst/>
                <a:gdLst>
                  <a:gd name="T0" fmla="*/ 37 w 42"/>
                  <a:gd name="T1" fmla="*/ 13 h 32"/>
                  <a:gd name="T2" fmla="*/ 28 w 42"/>
                  <a:gd name="T3" fmla="*/ 30 h 32"/>
                  <a:gd name="T4" fmla="*/ 31 w 42"/>
                  <a:gd name="T5" fmla="*/ 31 h 32"/>
                  <a:gd name="T6" fmla="*/ 46 w 42"/>
                  <a:gd name="T7" fmla="*/ 36 h 32"/>
                  <a:gd name="T8" fmla="*/ 41 w 42"/>
                  <a:gd name="T9" fmla="*/ 14 h 32"/>
                  <a:gd name="T10" fmla="*/ 37 w 42"/>
                  <a:gd name="T11" fmla="*/ 13 h 32"/>
                  <a:gd name="T12" fmla="*/ 0 w 42"/>
                  <a:gd name="T13" fmla="*/ 0 h 32"/>
                  <a:gd name="T14" fmla="*/ 1 w 42"/>
                  <a:gd name="T15" fmla="*/ 9 h 32"/>
                  <a:gd name="T16" fmla="*/ 1 w 42"/>
                  <a:gd name="T17" fmla="*/ 13 h 32"/>
                  <a:gd name="T18" fmla="*/ 9 w 42"/>
                  <a:gd name="T19" fmla="*/ 22 h 32"/>
                  <a:gd name="T20" fmla="*/ 15 w 42"/>
                  <a:gd name="T21" fmla="*/ 7 h 32"/>
                  <a:gd name="T22" fmla="*/ 2 w 42"/>
                  <a:gd name="T23" fmla="*/ 1 h 32"/>
                  <a:gd name="T24" fmla="*/ 0 w 42"/>
                  <a:gd name="T25" fmla="*/ 0 h 3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42" h="32">
                    <a:moveTo>
                      <a:pt x="33" y="13"/>
                    </a:moveTo>
                    <a:cubicBezTo>
                      <a:pt x="30" y="17"/>
                      <a:pt x="27" y="22"/>
                      <a:pt x="24" y="26"/>
                    </a:cubicBezTo>
                    <a:cubicBezTo>
                      <a:pt x="25" y="26"/>
                      <a:pt x="26" y="27"/>
                      <a:pt x="27" y="27"/>
                    </a:cubicBezTo>
                    <a:cubicBezTo>
                      <a:pt x="31" y="29"/>
                      <a:pt x="36" y="30"/>
                      <a:pt x="42" y="32"/>
                    </a:cubicBezTo>
                    <a:cubicBezTo>
                      <a:pt x="40" y="26"/>
                      <a:pt x="38" y="20"/>
                      <a:pt x="37" y="14"/>
                    </a:cubicBezTo>
                    <a:cubicBezTo>
                      <a:pt x="35" y="13"/>
                      <a:pt x="34" y="13"/>
                      <a:pt x="33" y="13"/>
                    </a:cubicBezTo>
                    <a:moveTo>
                      <a:pt x="0" y="0"/>
                    </a:moveTo>
                    <a:cubicBezTo>
                      <a:pt x="0" y="3"/>
                      <a:pt x="0" y="6"/>
                      <a:pt x="1" y="9"/>
                    </a:cubicBezTo>
                    <a:cubicBezTo>
                      <a:pt x="1" y="11"/>
                      <a:pt x="1" y="12"/>
                      <a:pt x="1" y="13"/>
                    </a:cubicBezTo>
                    <a:cubicBezTo>
                      <a:pt x="3" y="15"/>
                      <a:pt x="6" y="17"/>
                      <a:pt x="9" y="18"/>
                    </a:cubicBezTo>
                    <a:cubicBezTo>
                      <a:pt x="11" y="14"/>
                      <a:pt x="13" y="10"/>
                      <a:pt x="15" y="7"/>
                    </a:cubicBezTo>
                    <a:cubicBezTo>
                      <a:pt x="10" y="5"/>
                      <a:pt x="6" y="3"/>
                      <a:pt x="2" y="1"/>
                    </a:cubicBezTo>
                    <a:cubicBezTo>
                      <a:pt x="1" y="0"/>
                      <a:pt x="1" y="0"/>
                      <a:pt x="0" y="0"/>
                    </a:cubicBezTo>
                  </a:path>
                </a:pathLst>
              </a:custGeom>
              <a:solidFill>
                <a:srgbClr val="5249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253" name="Freeform 6310">
                <a:extLst>
                  <a:ext uri="{FF2B5EF4-FFF2-40B4-BE49-F238E27FC236}">
                    <a16:creationId xmlns:a16="http://schemas.microsoft.com/office/drawing/2014/main" id="{826E352D-B8F9-4773-8954-9013193D886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988" y="3288"/>
                <a:ext cx="27" cy="36"/>
              </a:xfrm>
              <a:custGeom>
                <a:avLst/>
                <a:gdLst>
                  <a:gd name="T0" fmla="*/ 12 w 26"/>
                  <a:gd name="T1" fmla="*/ 13 h 35"/>
                  <a:gd name="T2" fmla="*/ 8 w 26"/>
                  <a:gd name="T3" fmla="*/ 23 h 35"/>
                  <a:gd name="T4" fmla="*/ 8 w 26"/>
                  <a:gd name="T5" fmla="*/ 23 h 35"/>
                  <a:gd name="T6" fmla="*/ 30 w 26"/>
                  <a:gd name="T7" fmla="*/ 39 h 35"/>
                  <a:gd name="T8" fmla="*/ 30 w 26"/>
                  <a:gd name="T9" fmla="*/ 35 h 35"/>
                  <a:gd name="T10" fmla="*/ 29 w 26"/>
                  <a:gd name="T11" fmla="*/ 26 h 35"/>
                  <a:gd name="T12" fmla="*/ 12 w 26"/>
                  <a:gd name="T13" fmla="*/ 13 h 35"/>
                  <a:gd name="T14" fmla="*/ 0 w 26"/>
                  <a:gd name="T15" fmla="*/ 0 h 35"/>
                  <a:gd name="T16" fmla="*/ 5 w 26"/>
                  <a:gd name="T17" fmla="*/ 14 h 35"/>
                  <a:gd name="T18" fmla="*/ 7 w 26"/>
                  <a:gd name="T19" fmla="*/ 8 h 35"/>
                  <a:gd name="T20" fmla="*/ 0 w 26"/>
                  <a:gd name="T21" fmla="*/ 0 h 3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6" h="35">
                    <a:moveTo>
                      <a:pt x="12" y="13"/>
                    </a:moveTo>
                    <a:cubicBezTo>
                      <a:pt x="11" y="15"/>
                      <a:pt x="9" y="17"/>
                      <a:pt x="8" y="19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13" y="25"/>
                      <a:pt x="19" y="30"/>
                      <a:pt x="26" y="35"/>
                    </a:cubicBezTo>
                    <a:cubicBezTo>
                      <a:pt x="26" y="34"/>
                      <a:pt x="26" y="33"/>
                      <a:pt x="26" y="31"/>
                    </a:cubicBezTo>
                    <a:cubicBezTo>
                      <a:pt x="25" y="28"/>
                      <a:pt x="25" y="25"/>
                      <a:pt x="25" y="22"/>
                    </a:cubicBezTo>
                    <a:cubicBezTo>
                      <a:pt x="21" y="19"/>
                      <a:pt x="16" y="16"/>
                      <a:pt x="12" y="13"/>
                    </a:cubicBezTo>
                    <a:moveTo>
                      <a:pt x="0" y="0"/>
                    </a:moveTo>
                    <a:cubicBezTo>
                      <a:pt x="0" y="5"/>
                      <a:pt x="2" y="9"/>
                      <a:pt x="5" y="14"/>
                    </a:cubicBezTo>
                    <a:cubicBezTo>
                      <a:pt x="5" y="12"/>
                      <a:pt x="6" y="10"/>
                      <a:pt x="7" y="8"/>
                    </a:cubicBezTo>
                    <a:cubicBezTo>
                      <a:pt x="4" y="6"/>
                      <a:pt x="1" y="3"/>
                      <a:pt x="0" y="0"/>
                    </a:cubicBezTo>
                  </a:path>
                </a:pathLst>
              </a:custGeom>
              <a:solidFill>
                <a:srgbClr val="6E65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254" name="Freeform 6311">
                <a:extLst>
                  <a:ext uri="{FF2B5EF4-FFF2-40B4-BE49-F238E27FC236}">
                    <a16:creationId xmlns:a16="http://schemas.microsoft.com/office/drawing/2014/main" id="{2D07C590-FB4D-4E1D-A3AF-91B442AD09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3" y="3296"/>
                <a:ext cx="7" cy="12"/>
              </a:xfrm>
              <a:custGeom>
                <a:avLst/>
                <a:gdLst>
                  <a:gd name="T0" fmla="*/ 2 w 7"/>
                  <a:gd name="T1" fmla="*/ 0 h 11"/>
                  <a:gd name="T2" fmla="*/ 0 w 7"/>
                  <a:gd name="T3" fmla="*/ 10 h 11"/>
                  <a:gd name="T4" fmla="*/ 3 w 7"/>
                  <a:gd name="T5" fmla="*/ 15 h 11"/>
                  <a:gd name="T6" fmla="*/ 7 w 7"/>
                  <a:gd name="T7" fmla="*/ 5 h 11"/>
                  <a:gd name="T8" fmla="*/ 2 w 7"/>
                  <a:gd name="T9" fmla="*/ 0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" h="11">
                    <a:moveTo>
                      <a:pt x="2" y="0"/>
                    </a:moveTo>
                    <a:cubicBezTo>
                      <a:pt x="1" y="2"/>
                      <a:pt x="0" y="4"/>
                      <a:pt x="0" y="6"/>
                    </a:cubicBezTo>
                    <a:cubicBezTo>
                      <a:pt x="0" y="8"/>
                      <a:pt x="2" y="9"/>
                      <a:pt x="3" y="11"/>
                    </a:cubicBezTo>
                    <a:cubicBezTo>
                      <a:pt x="4" y="9"/>
                      <a:pt x="6" y="7"/>
                      <a:pt x="7" y="5"/>
                    </a:cubicBezTo>
                    <a:cubicBezTo>
                      <a:pt x="5" y="3"/>
                      <a:pt x="4" y="2"/>
                      <a:pt x="2" y="0"/>
                    </a:cubicBezTo>
                  </a:path>
                </a:pathLst>
              </a:custGeom>
              <a:solidFill>
                <a:srgbClr val="A39B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255" name="Freeform 6312">
                <a:extLst>
                  <a:ext uri="{FF2B5EF4-FFF2-40B4-BE49-F238E27FC236}">
                    <a16:creationId xmlns:a16="http://schemas.microsoft.com/office/drawing/2014/main" id="{CF49879D-4FBE-42DE-B588-FEA308AF55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3" y="3318"/>
                <a:ext cx="25" cy="20"/>
              </a:xfrm>
              <a:custGeom>
                <a:avLst/>
                <a:gdLst>
                  <a:gd name="T0" fmla="*/ 6 w 24"/>
                  <a:gd name="T1" fmla="*/ 0 h 19"/>
                  <a:gd name="T2" fmla="*/ 0 w 24"/>
                  <a:gd name="T3" fmla="*/ 15 h 19"/>
                  <a:gd name="T4" fmla="*/ 19 w 24"/>
                  <a:gd name="T5" fmla="*/ 23 h 19"/>
                  <a:gd name="T6" fmla="*/ 28 w 24"/>
                  <a:gd name="T7" fmla="*/ 6 h 19"/>
                  <a:gd name="T8" fmla="*/ 6 w 24"/>
                  <a:gd name="T9" fmla="*/ 0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4" h="19">
                    <a:moveTo>
                      <a:pt x="6" y="0"/>
                    </a:moveTo>
                    <a:cubicBezTo>
                      <a:pt x="4" y="3"/>
                      <a:pt x="2" y="7"/>
                      <a:pt x="0" y="11"/>
                    </a:cubicBezTo>
                    <a:cubicBezTo>
                      <a:pt x="5" y="14"/>
                      <a:pt x="10" y="17"/>
                      <a:pt x="15" y="19"/>
                    </a:cubicBezTo>
                    <a:cubicBezTo>
                      <a:pt x="18" y="15"/>
                      <a:pt x="21" y="10"/>
                      <a:pt x="24" y="6"/>
                    </a:cubicBezTo>
                    <a:cubicBezTo>
                      <a:pt x="17" y="4"/>
                      <a:pt x="12" y="2"/>
                      <a:pt x="6" y="0"/>
                    </a:cubicBezTo>
                  </a:path>
                </a:pathLst>
              </a:custGeom>
              <a:solidFill>
                <a:srgbClr val="8D85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256" name="Freeform 6313">
                <a:extLst>
                  <a:ext uri="{FF2B5EF4-FFF2-40B4-BE49-F238E27FC236}">
                    <a16:creationId xmlns:a16="http://schemas.microsoft.com/office/drawing/2014/main" id="{DA060C9A-3CB3-4BCA-800B-913903BF4A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1" y="3320"/>
                <a:ext cx="2" cy="4"/>
              </a:xfrm>
              <a:custGeom>
                <a:avLst/>
                <a:gdLst>
                  <a:gd name="T0" fmla="*/ 2 w 2"/>
                  <a:gd name="T1" fmla="*/ 0 h 4"/>
                  <a:gd name="T2" fmla="*/ 0 w 2"/>
                  <a:gd name="T3" fmla="*/ 3 h 4"/>
                  <a:gd name="T4" fmla="*/ 2 w 2"/>
                  <a:gd name="T5" fmla="*/ 4 h 4"/>
                  <a:gd name="T6" fmla="*/ 2 w 2"/>
                  <a:gd name="T7" fmla="*/ 2 h 4"/>
                  <a:gd name="T8" fmla="*/ 2 w 2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cubicBezTo>
                      <a:pt x="1" y="1"/>
                      <a:pt x="0" y="2"/>
                      <a:pt x="0" y="3"/>
                    </a:cubicBezTo>
                    <a:cubicBezTo>
                      <a:pt x="1" y="3"/>
                      <a:pt x="1" y="3"/>
                      <a:pt x="2" y="4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6E65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257" name="Freeform 6314">
                <a:extLst>
                  <a:ext uri="{FF2B5EF4-FFF2-40B4-BE49-F238E27FC236}">
                    <a16:creationId xmlns:a16="http://schemas.microsoft.com/office/drawing/2014/main" id="{56A9B6DC-4D45-4312-9B9B-258ACC172CE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042" y="3369"/>
                <a:ext cx="43" cy="33"/>
              </a:xfrm>
              <a:custGeom>
                <a:avLst/>
                <a:gdLst>
                  <a:gd name="T0" fmla="*/ 20 w 42"/>
                  <a:gd name="T1" fmla="*/ 8 h 32"/>
                  <a:gd name="T2" fmla="*/ 17 w 42"/>
                  <a:gd name="T3" fmla="*/ 15 h 32"/>
                  <a:gd name="T4" fmla="*/ 20 w 42"/>
                  <a:gd name="T5" fmla="*/ 23 h 32"/>
                  <a:gd name="T6" fmla="*/ 33 w 42"/>
                  <a:gd name="T7" fmla="*/ 31 h 32"/>
                  <a:gd name="T8" fmla="*/ 46 w 42"/>
                  <a:gd name="T9" fmla="*/ 36 h 32"/>
                  <a:gd name="T10" fmla="*/ 39 w 42"/>
                  <a:gd name="T11" fmla="*/ 24 h 32"/>
                  <a:gd name="T12" fmla="*/ 35 w 42"/>
                  <a:gd name="T13" fmla="*/ 12 h 32"/>
                  <a:gd name="T14" fmla="*/ 20 w 42"/>
                  <a:gd name="T15" fmla="*/ 8 h 32"/>
                  <a:gd name="T16" fmla="*/ 0 w 42"/>
                  <a:gd name="T17" fmla="*/ 0 h 32"/>
                  <a:gd name="T18" fmla="*/ 4 w 42"/>
                  <a:gd name="T19" fmla="*/ 4 h 32"/>
                  <a:gd name="T20" fmla="*/ 4 w 42"/>
                  <a:gd name="T21" fmla="*/ 2 h 32"/>
                  <a:gd name="T22" fmla="*/ 0 w 42"/>
                  <a:gd name="T23" fmla="*/ 0 h 3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42" h="32">
                    <a:moveTo>
                      <a:pt x="20" y="8"/>
                    </a:moveTo>
                    <a:cubicBezTo>
                      <a:pt x="19" y="11"/>
                      <a:pt x="18" y="13"/>
                      <a:pt x="17" y="15"/>
                    </a:cubicBezTo>
                    <a:cubicBezTo>
                      <a:pt x="18" y="16"/>
                      <a:pt x="19" y="18"/>
                      <a:pt x="20" y="19"/>
                    </a:cubicBezTo>
                    <a:cubicBezTo>
                      <a:pt x="23" y="22"/>
                      <a:pt x="27" y="24"/>
                      <a:pt x="29" y="27"/>
                    </a:cubicBezTo>
                    <a:cubicBezTo>
                      <a:pt x="33" y="29"/>
                      <a:pt x="37" y="31"/>
                      <a:pt x="42" y="32"/>
                    </a:cubicBezTo>
                    <a:cubicBezTo>
                      <a:pt x="40" y="27"/>
                      <a:pt x="37" y="23"/>
                      <a:pt x="35" y="20"/>
                    </a:cubicBezTo>
                    <a:cubicBezTo>
                      <a:pt x="34" y="17"/>
                      <a:pt x="32" y="14"/>
                      <a:pt x="31" y="12"/>
                    </a:cubicBezTo>
                    <a:cubicBezTo>
                      <a:pt x="27" y="11"/>
                      <a:pt x="23" y="9"/>
                      <a:pt x="20" y="8"/>
                    </a:cubicBezTo>
                    <a:moveTo>
                      <a:pt x="0" y="0"/>
                    </a:moveTo>
                    <a:cubicBezTo>
                      <a:pt x="2" y="1"/>
                      <a:pt x="3" y="2"/>
                      <a:pt x="4" y="4"/>
                    </a:cubicBezTo>
                    <a:cubicBezTo>
                      <a:pt x="4" y="3"/>
                      <a:pt x="4" y="3"/>
                      <a:pt x="4" y="2"/>
                    </a:cubicBezTo>
                    <a:cubicBezTo>
                      <a:pt x="3" y="1"/>
                      <a:pt x="2" y="1"/>
                      <a:pt x="0" y="0"/>
                    </a:cubicBezTo>
                  </a:path>
                </a:pathLst>
              </a:custGeom>
              <a:solidFill>
                <a:srgbClr val="5249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258" name="Freeform 6315">
                <a:extLst>
                  <a:ext uri="{FF2B5EF4-FFF2-40B4-BE49-F238E27FC236}">
                    <a16:creationId xmlns:a16="http://schemas.microsoft.com/office/drawing/2014/main" id="{0A319F44-69CB-4955-A1BE-8CB3291A15C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041" y="3369"/>
                <a:ext cx="31" cy="28"/>
              </a:xfrm>
              <a:custGeom>
                <a:avLst/>
                <a:gdLst>
                  <a:gd name="T0" fmla="*/ 22 w 30"/>
                  <a:gd name="T1" fmla="*/ 19 h 27"/>
                  <a:gd name="T2" fmla="*/ 19 w 30"/>
                  <a:gd name="T3" fmla="*/ 25 h 27"/>
                  <a:gd name="T4" fmla="*/ 34 w 30"/>
                  <a:gd name="T5" fmla="*/ 31 h 27"/>
                  <a:gd name="T6" fmla="*/ 25 w 30"/>
                  <a:gd name="T7" fmla="*/ 23 h 27"/>
                  <a:gd name="T8" fmla="*/ 22 w 30"/>
                  <a:gd name="T9" fmla="*/ 19 h 27"/>
                  <a:gd name="T10" fmla="*/ 0 w 30"/>
                  <a:gd name="T11" fmla="*/ 0 h 27"/>
                  <a:gd name="T12" fmla="*/ 4 w 30"/>
                  <a:gd name="T13" fmla="*/ 7 h 27"/>
                  <a:gd name="T14" fmla="*/ 5 w 30"/>
                  <a:gd name="T15" fmla="*/ 4 h 27"/>
                  <a:gd name="T16" fmla="*/ 1 w 30"/>
                  <a:gd name="T17" fmla="*/ 0 h 27"/>
                  <a:gd name="T18" fmla="*/ 0 w 30"/>
                  <a:gd name="T19" fmla="*/ 0 h 2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30" h="27">
                    <a:moveTo>
                      <a:pt x="18" y="15"/>
                    </a:moveTo>
                    <a:cubicBezTo>
                      <a:pt x="17" y="17"/>
                      <a:pt x="16" y="19"/>
                      <a:pt x="15" y="21"/>
                    </a:cubicBezTo>
                    <a:cubicBezTo>
                      <a:pt x="20" y="23"/>
                      <a:pt x="25" y="25"/>
                      <a:pt x="30" y="27"/>
                    </a:cubicBezTo>
                    <a:cubicBezTo>
                      <a:pt x="28" y="24"/>
                      <a:pt x="24" y="22"/>
                      <a:pt x="21" y="19"/>
                    </a:cubicBezTo>
                    <a:cubicBezTo>
                      <a:pt x="20" y="18"/>
                      <a:pt x="19" y="16"/>
                      <a:pt x="18" y="15"/>
                    </a:cubicBezTo>
                    <a:moveTo>
                      <a:pt x="0" y="0"/>
                    </a:moveTo>
                    <a:cubicBezTo>
                      <a:pt x="2" y="2"/>
                      <a:pt x="3" y="5"/>
                      <a:pt x="4" y="7"/>
                    </a:cubicBezTo>
                    <a:cubicBezTo>
                      <a:pt x="4" y="6"/>
                      <a:pt x="5" y="5"/>
                      <a:pt x="5" y="4"/>
                    </a:cubicBezTo>
                    <a:cubicBezTo>
                      <a:pt x="4" y="2"/>
                      <a:pt x="3" y="1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</a:path>
                </a:pathLst>
              </a:custGeom>
              <a:solidFill>
                <a:srgbClr val="6E65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259" name="Freeform 6316">
                <a:extLst>
                  <a:ext uri="{FF2B5EF4-FFF2-40B4-BE49-F238E27FC236}">
                    <a16:creationId xmlns:a16="http://schemas.microsoft.com/office/drawing/2014/main" id="{2971FE95-8DEF-4997-BB66-D4DD1C07A1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6" y="3371"/>
                <a:ext cx="16" cy="13"/>
              </a:xfrm>
              <a:custGeom>
                <a:avLst/>
                <a:gdLst>
                  <a:gd name="T0" fmla="*/ 0 w 16"/>
                  <a:gd name="T1" fmla="*/ 0 h 13"/>
                  <a:gd name="T2" fmla="*/ 0 w 16"/>
                  <a:gd name="T3" fmla="*/ 2 h 13"/>
                  <a:gd name="T4" fmla="*/ 13 w 16"/>
                  <a:gd name="T5" fmla="*/ 13 h 13"/>
                  <a:gd name="T6" fmla="*/ 16 w 16"/>
                  <a:gd name="T7" fmla="*/ 6 h 13"/>
                  <a:gd name="T8" fmla="*/ 0 w 16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6" h="13">
                    <a:moveTo>
                      <a:pt x="0" y="0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4" y="5"/>
                      <a:pt x="8" y="9"/>
                      <a:pt x="13" y="13"/>
                    </a:cubicBezTo>
                    <a:cubicBezTo>
                      <a:pt x="14" y="11"/>
                      <a:pt x="15" y="9"/>
                      <a:pt x="16" y="6"/>
                    </a:cubicBezTo>
                    <a:cubicBezTo>
                      <a:pt x="10" y="4"/>
                      <a:pt x="5" y="2"/>
                      <a:pt x="0" y="0"/>
                    </a:cubicBezTo>
                  </a:path>
                </a:pathLst>
              </a:custGeom>
              <a:solidFill>
                <a:srgbClr val="8D85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260" name="Freeform 6317">
                <a:extLst>
                  <a:ext uri="{FF2B5EF4-FFF2-40B4-BE49-F238E27FC236}">
                    <a16:creationId xmlns:a16="http://schemas.microsoft.com/office/drawing/2014/main" id="{155BBA99-4D90-49CD-945C-9654C2A2B6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5" y="3373"/>
                <a:ext cx="14" cy="18"/>
              </a:xfrm>
              <a:custGeom>
                <a:avLst/>
                <a:gdLst>
                  <a:gd name="T0" fmla="*/ 1 w 14"/>
                  <a:gd name="T1" fmla="*/ 0 h 17"/>
                  <a:gd name="T2" fmla="*/ 0 w 14"/>
                  <a:gd name="T3" fmla="*/ 3 h 17"/>
                  <a:gd name="T4" fmla="*/ 4 w 14"/>
                  <a:gd name="T5" fmla="*/ 17 h 17"/>
                  <a:gd name="T6" fmla="*/ 11 w 14"/>
                  <a:gd name="T7" fmla="*/ 21 h 17"/>
                  <a:gd name="T8" fmla="*/ 14 w 14"/>
                  <a:gd name="T9" fmla="*/ 15 h 17"/>
                  <a:gd name="T10" fmla="*/ 1 w 14"/>
                  <a:gd name="T11" fmla="*/ 0 h 1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" h="17">
                    <a:moveTo>
                      <a:pt x="1" y="0"/>
                    </a:moveTo>
                    <a:cubicBezTo>
                      <a:pt x="1" y="1"/>
                      <a:pt x="0" y="2"/>
                      <a:pt x="0" y="3"/>
                    </a:cubicBezTo>
                    <a:cubicBezTo>
                      <a:pt x="2" y="6"/>
                      <a:pt x="3" y="10"/>
                      <a:pt x="4" y="13"/>
                    </a:cubicBezTo>
                    <a:cubicBezTo>
                      <a:pt x="7" y="14"/>
                      <a:pt x="9" y="15"/>
                      <a:pt x="11" y="17"/>
                    </a:cubicBezTo>
                    <a:cubicBezTo>
                      <a:pt x="12" y="15"/>
                      <a:pt x="13" y="13"/>
                      <a:pt x="14" y="11"/>
                    </a:cubicBezTo>
                    <a:cubicBezTo>
                      <a:pt x="9" y="7"/>
                      <a:pt x="5" y="3"/>
                      <a:pt x="1" y="0"/>
                    </a:cubicBezTo>
                  </a:path>
                </a:pathLst>
              </a:custGeom>
              <a:solidFill>
                <a:srgbClr val="A39B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261" name="Freeform 6318">
                <a:extLst>
                  <a:ext uri="{FF2B5EF4-FFF2-40B4-BE49-F238E27FC236}">
                    <a16:creationId xmlns:a16="http://schemas.microsoft.com/office/drawing/2014/main" id="{3E8CA49F-05DF-4931-98AF-8BE495F01CD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057" y="3412"/>
                <a:ext cx="50" cy="43"/>
              </a:xfrm>
              <a:custGeom>
                <a:avLst/>
                <a:gdLst>
                  <a:gd name="T0" fmla="*/ 42 w 48"/>
                  <a:gd name="T1" fmla="*/ 23 h 41"/>
                  <a:gd name="T2" fmla="*/ 36 w 48"/>
                  <a:gd name="T3" fmla="*/ 40 h 41"/>
                  <a:gd name="T4" fmla="*/ 56 w 48"/>
                  <a:gd name="T5" fmla="*/ 49 h 41"/>
                  <a:gd name="T6" fmla="*/ 47 w 48"/>
                  <a:gd name="T7" fmla="*/ 24 h 41"/>
                  <a:gd name="T8" fmla="*/ 42 w 48"/>
                  <a:gd name="T9" fmla="*/ 23 h 41"/>
                  <a:gd name="T10" fmla="*/ 0 w 48"/>
                  <a:gd name="T11" fmla="*/ 0 h 41"/>
                  <a:gd name="T12" fmla="*/ 2 w 48"/>
                  <a:gd name="T13" fmla="*/ 10 h 41"/>
                  <a:gd name="T14" fmla="*/ 2 w 48"/>
                  <a:gd name="T15" fmla="*/ 10 h 41"/>
                  <a:gd name="T16" fmla="*/ 18 w 48"/>
                  <a:gd name="T17" fmla="*/ 23 h 41"/>
                  <a:gd name="T18" fmla="*/ 23 w 48"/>
                  <a:gd name="T19" fmla="*/ 27 h 41"/>
                  <a:gd name="T20" fmla="*/ 24 w 48"/>
                  <a:gd name="T21" fmla="*/ 17 h 41"/>
                  <a:gd name="T22" fmla="*/ 0 w 48"/>
                  <a:gd name="T23" fmla="*/ 0 h 41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48" h="41">
                    <a:moveTo>
                      <a:pt x="35" y="19"/>
                    </a:moveTo>
                    <a:cubicBezTo>
                      <a:pt x="34" y="23"/>
                      <a:pt x="33" y="28"/>
                      <a:pt x="32" y="32"/>
                    </a:cubicBezTo>
                    <a:cubicBezTo>
                      <a:pt x="37" y="35"/>
                      <a:pt x="42" y="38"/>
                      <a:pt x="48" y="41"/>
                    </a:cubicBezTo>
                    <a:cubicBezTo>
                      <a:pt x="44" y="34"/>
                      <a:pt x="42" y="27"/>
                      <a:pt x="39" y="20"/>
                    </a:cubicBezTo>
                    <a:cubicBezTo>
                      <a:pt x="38" y="20"/>
                      <a:pt x="36" y="19"/>
                      <a:pt x="35" y="19"/>
                    </a:cubicBezTo>
                    <a:moveTo>
                      <a:pt x="0" y="0"/>
                    </a:moveTo>
                    <a:cubicBezTo>
                      <a:pt x="1" y="4"/>
                      <a:pt x="1" y="7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5" y="13"/>
                      <a:pt x="9" y="16"/>
                      <a:pt x="14" y="19"/>
                    </a:cubicBezTo>
                    <a:cubicBezTo>
                      <a:pt x="16" y="21"/>
                      <a:pt x="18" y="22"/>
                      <a:pt x="19" y="23"/>
                    </a:cubicBezTo>
                    <a:cubicBezTo>
                      <a:pt x="19" y="20"/>
                      <a:pt x="19" y="16"/>
                      <a:pt x="20" y="13"/>
                    </a:cubicBezTo>
                    <a:cubicBezTo>
                      <a:pt x="12" y="9"/>
                      <a:pt x="5" y="5"/>
                      <a:pt x="0" y="0"/>
                    </a:cubicBezTo>
                  </a:path>
                </a:pathLst>
              </a:custGeom>
              <a:solidFill>
                <a:srgbClr val="6E65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262" name="Freeform 6319">
                <a:extLst>
                  <a:ext uri="{FF2B5EF4-FFF2-40B4-BE49-F238E27FC236}">
                    <a16:creationId xmlns:a16="http://schemas.microsoft.com/office/drawing/2014/main" id="{FFA93E8B-1851-4B72-89A8-C1D1033BA6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7" y="3426"/>
                <a:ext cx="17" cy="20"/>
              </a:xfrm>
              <a:custGeom>
                <a:avLst/>
                <a:gdLst>
                  <a:gd name="T0" fmla="*/ 1 w 16"/>
                  <a:gd name="T1" fmla="*/ 0 h 19"/>
                  <a:gd name="T2" fmla="*/ 0 w 16"/>
                  <a:gd name="T3" fmla="*/ 14 h 19"/>
                  <a:gd name="T4" fmla="*/ 17 w 16"/>
                  <a:gd name="T5" fmla="*/ 23 h 19"/>
                  <a:gd name="T6" fmla="*/ 20 w 16"/>
                  <a:gd name="T7" fmla="*/ 6 h 19"/>
                  <a:gd name="T8" fmla="*/ 1 w 16"/>
                  <a:gd name="T9" fmla="*/ 0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6" h="19">
                    <a:moveTo>
                      <a:pt x="1" y="0"/>
                    </a:moveTo>
                    <a:cubicBezTo>
                      <a:pt x="0" y="3"/>
                      <a:pt x="0" y="7"/>
                      <a:pt x="0" y="10"/>
                    </a:cubicBezTo>
                    <a:cubicBezTo>
                      <a:pt x="5" y="13"/>
                      <a:pt x="9" y="16"/>
                      <a:pt x="13" y="19"/>
                    </a:cubicBezTo>
                    <a:cubicBezTo>
                      <a:pt x="14" y="15"/>
                      <a:pt x="15" y="10"/>
                      <a:pt x="16" y="6"/>
                    </a:cubicBezTo>
                    <a:cubicBezTo>
                      <a:pt x="11" y="4"/>
                      <a:pt x="6" y="2"/>
                      <a:pt x="1" y="0"/>
                    </a:cubicBezTo>
                  </a:path>
                </a:pathLst>
              </a:custGeom>
              <a:solidFill>
                <a:srgbClr val="A39B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263" name="Freeform 6320">
                <a:extLst>
                  <a:ext uri="{FF2B5EF4-FFF2-40B4-BE49-F238E27FC236}">
                    <a16:creationId xmlns:a16="http://schemas.microsoft.com/office/drawing/2014/main" id="{B7563289-EB40-45DE-8B80-8A42CDD160E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125" y="3492"/>
                <a:ext cx="270" cy="46"/>
              </a:xfrm>
              <a:custGeom>
                <a:avLst/>
                <a:gdLst>
                  <a:gd name="T0" fmla="*/ 299 w 261"/>
                  <a:gd name="T1" fmla="*/ 33 h 44"/>
                  <a:gd name="T2" fmla="*/ 299 w 261"/>
                  <a:gd name="T3" fmla="*/ 33 h 44"/>
                  <a:gd name="T4" fmla="*/ 284 w 261"/>
                  <a:gd name="T5" fmla="*/ 35 h 44"/>
                  <a:gd name="T6" fmla="*/ 243 w 261"/>
                  <a:gd name="T7" fmla="*/ 49 h 44"/>
                  <a:gd name="T8" fmla="*/ 236 w 261"/>
                  <a:gd name="T9" fmla="*/ 52 h 44"/>
                  <a:gd name="T10" fmla="*/ 268 w 261"/>
                  <a:gd name="T11" fmla="*/ 51 h 44"/>
                  <a:gd name="T12" fmla="*/ 299 w 261"/>
                  <a:gd name="T13" fmla="*/ 33 h 44"/>
                  <a:gd name="T14" fmla="*/ 0 w 261"/>
                  <a:gd name="T15" fmla="*/ 0 h 44"/>
                  <a:gd name="T16" fmla="*/ 0 w 261"/>
                  <a:gd name="T17" fmla="*/ 8 h 44"/>
                  <a:gd name="T18" fmla="*/ 5 w 261"/>
                  <a:gd name="T19" fmla="*/ 15 h 44"/>
                  <a:gd name="T20" fmla="*/ 0 w 261"/>
                  <a:gd name="T21" fmla="*/ 0 h 4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61" h="44">
                    <a:moveTo>
                      <a:pt x="261" y="29"/>
                    </a:moveTo>
                    <a:cubicBezTo>
                      <a:pt x="261" y="29"/>
                      <a:pt x="261" y="29"/>
                      <a:pt x="261" y="29"/>
                    </a:cubicBezTo>
                    <a:cubicBezTo>
                      <a:pt x="256" y="30"/>
                      <a:pt x="252" y="30"/>
                      <a:pt x="248" y="30"/>
                    </a:cubicBezTo>
                    <a:cubicBezTo>
                      <a:pt x="235" y="33"/>
                      <a:pt x="222" y="36"/>
                      <a:pt x="212" y="41"/>
                    </a:cubicBezTo>
                    <a:cubicBezTo>
                      <a:pt x="210" y="42"/>
                      <a:pt x="208" y="43"/>
                      <a:pt x="206" y="44"/>
                    </a:cubicBezTo>
                    <a:cubicBezTo>
                      <a:pt x="215" y="44"/>
                      <a:pt x="225" y="44"/>
                      <a:pt x="234" y="43"/>
                    </a:cubicBezTo>
                    <a:cubicBezTo>
                      <a:pt x="243" y="39"/>
                      <a:pt x="252" y="34"/>
                      <a:pt x="261" y="29"/>
                    </a:cubicBezTo>
                    <a:moveTo>
                      <a:pt x="0" y="0"/>
                    </a:moveTo>
                    <a:cubicBezTo>
                      <a:pt x="0" y="3"/>
                      <a:pt x="0" y="5"/>
                      <a:pt x="0" y="8"/>
                    </a:cubicBezTo>
                    <a:cubicBezTo>
                      <a:pt x="2" y="9"/>
                      <a:pt x="4" y="10"/>
                      <a:pt x="5" y="11"/>
                    </a:cubicBezTo>
                    <a:cubicBezTo>
                      <a:pt x="3" y="7"/>
                      <a:pt x="1" y="4"/>
                      <a:pt x="0" y="0"/>
                    </a:cubicBezTo>
                  </a:path>
                </a:pathLst>
              </a:custGeom>
              <a:solidFill>
                <a:srgbClr val="5249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264" name="Freeform 6321">
                <a:extLst>
                  <a:ext uri="{FF2B5EF4-FFF2-40B4-BE49-F238E27FC236}">
                    <a16:creationId xmlns:a16="http://schemas.microsoft.com/office/drawing/2014/main" id="{B3184105-C10F-4393-B8B8-47AF88C8AAF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089" y="3460"/>
                <a:ext cx="36" cy="41"/>
              </a:xfrm>
              <a:custGeom>
                <a:avLst/>
                <a:gdLst>
                  <a:gd name="T0" fmla="*/ 40 w 34"/>
                  <a:gd name="T1" fmla="*/ 32 h 39"/>
                  <a:gd name="T2" fmla="*/ 37 w 34"/>
                  <a:gd name="T3" fmla="*/ 43 h 39"/>
                  <a:gd name="T4" fmla="*/ 42 w 34"/>
                  <a:gd name="T5" fmla="*/ 47 h 39"/>
                  <a:gd name="T6" fmla="*/ 42 w 34"/>
                  <a:gd name="T7" fmla="*/ 39 h 39"/>
                  <a:gd name="T8" fmla="*/ 40 w 34"/>
                  <a:gd name="T9" fmla="*/ 32 h 39"/>
                  <a:gd name="T10" fmla="*/ 0 w 34"/>
                  <a:gd name="T11" fmla="*/ 0 h 39"/>
                  <a:gd name="T12" fmla="*/ 0 w 34"/>
                  <a:gd name="T13" fmla="*/ 3 h 39"/>
                  <a:gd name="T14" fmla="*/ 18 w 34"/>
                  <a:gd name="T15" fmla="*/ 27 h 39"/>
                  <a:gd name="T16" fmla="*/ 19 w 34"/>
                  <a:gd name="T17" fmla="*/ 28 h 39"/>
                  <a:gd name="T18" fmla="*/ 19 w 34"/>
                  <a:gd name="T19" fmla="*/ 22 h 39"/>
                  <a:gd name="T20" fmla="*/ 0 w 34"/>
                  <a:gd name="T21" fmla="*/ 0 h 3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4" h="39">
                    <a:moveTo>
                      <a:pt x="32" y="27"/>
                    </a:moveTo>
                    <a:cubicBezTo>
                      <a:pt x="30" y="30"/>
                      <a:pt x="30" y="33"/>
                      <a:pt x="29" y="35"/>
                    </a:cubicBezTo>
                    <a:cubicBezTo>
                      <a:pt x="31" y="36"/>
                      <a:pt x="32" y="38"/>
                      <a:pt x="34" y="39"/>
                    </a:cubicBezTo>
                    <a:cubicBezTo>
                      <a:pt x="34" y="36"/>
                      <a:pt x="34" y="34"/>
                      <a:pt x="34" y="31"/>
                    </a:cubicBezTo>
                    <a:cubicBezTo>
                      <a:pt x="33" y="30"/>
                      <a:pt x="32" y="29"/>
                      <a:pt x="32" y="27"/>
                    </a:cubicBezTo>
                    <a:moveTo>
                      <a:pt x="0" y="0"/>
                    </a:moveTo>
                    <a:cubicBezTo>
                      <a:pt x="0" y="1"/>
                      <a:pt x="0" y="2"/>
                      <a:pt x="0" y="3"/>
                    </a:cubicBezTo>
                    <a:cubicBezTo>
                      <a:pt x="5" y="9"/>
                      <a:pt x="8" y="16"/>
                      <a:pt x="14" y="23"/>
                    </a:cubicBezTo>
                    <a:cubicBezTo>
                      <a:pt x="15" y="23"/>
                      <a:pt x="15" y="23"/>
                      <a:pt x="15" y="24"/>
                    </a:cubicBezTo>
                    <a:cubicBezTo>
                      <a:pt x="15" y="22"/>
                      <a:pt x="15" y="20"/>
                      <a:pt x="15" y="18"/>
                    </a:cubicBezTo>
                    <a:cubicBezTo>
                      <a:pt x="8" y="12"/>
                      <a:pt x="2" y="6"/>
                      <a:pt x="0" y="0"/>
                    </a:cubicBezTo>
                  </a:path>
                </a:pathLst>
              </a:custGeom>
              <a:solidFill>
                <a:srgbClr val="6E65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265" name="Freeform 6322">
                <a:extLst>
                  <a:ext uri="{FF2B5EF4-FFF2-40B4-BE49-F238E27FC236}">
                    <a16:creationId xmlns:a16="http://schemas.microsoft.com/office/drawing/2014/main" id="{59D9E853-BEF6-488B-B26C-4054765F9A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7" y="3458"/>
                <a:ext cx="2" cy="5"/>
              </a:xfrm>
              <a:custGeom>
                <a:avLst/>
                <a:gdLst>
                  <a:gd name="T0" fmla="*/ 1 w 2"/>
                  <a:gd name="T1" fmla="*/ 0 h 5"/>
                  <a:gd name="T2" fmla="*/ 0 w 2"/>
                  <a:gd name="T3" fmla="*/ 2 h 5"/>
                  <a:gd name="T4" fmla="*/ 2 w 2"/>
                  <a:gd name="T5" fmla="*/ 5 h 5"/>
                  <a:gd name="T6" fmla="*/ 2 w 2"/>
                  <a:gd name="T7" fmla="*/ 2 h 5"/>
                  <a:gd name="T8" fmla="*/ 1 w 2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5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1" y="4"/>
                      <a:pt x="2" y="5"/>
                    </a:cubicBezTo>
                    <a:cubicBezTo>
                      <a:pt x="2" y="4"/>
                      <a:pt x="2" y="3"/>
                      <a:pt x="2" y="2"/>
                    </a:cubicBezTo>
                    <a:cubicBezTo>
                      <a:pt x="2" y="1"/>
                      <a:pt x="1" y="0"/>
                      <a:pt x="1" y="0"/>
                    </a:cubicBezTo>
                  </a:path>
                </a:pathLst>
              </a:custGeom>
              <a:solidFill>
                <a:srgbClr val="A39B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266" name="Freeform 6323">
                <a:extLst>
                  <a:ext uri="{FF2B5EF4-FFF2-40B4-BE49-F238E27FC236}">
                    <a16:creationId xmlns:a16="http://schemas.microsoft.com/office/drawing/2014/main" id="{8A120A3B-978A-4245-8943-01B524E4BD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5" y="3479"/>
                <a:ext cx="18" cy="17"/>
              </a:xfrm>
              <a:custGeom>
                <a:avLst/>
                <a:gdLst>
                  <a:gd name="T0" fmla="*/ 0 w 17"/>
                  <a:gd name="T1" fmla="*/ 0 h 17"/>
                  <a:gd name="T2" fmla="*/ 0 w 17"/>
                  <a:gd name="T3" fmla="*/ 6 h 17"/>
                  <a:gd name="T4" fmla="*/ 18 w 17"/>
                  <a:gd name="T5" fmla="*/ 17 h 17"/>
                  <a:gd name="T6" fmla="*/ 21 w 17"/>
                  <a:gd name="T7" fmla="*/ 9 h 17"/>
                  <a:gd name="T8" fmla="*/ 21 w 17"/>
                  <a:gd name="T9" fmla="*/ 9 h 17"/>
                  <a:gd name="T10" fmla="*/ 0 w 17"/>
                  <a:gd name="T11" fmla="*/ 0 h 1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7" h="17">
                    <a:moveTo>
                      <a:pt x="0" y="0"/>
                    </a:moveTo>
                    <a:cubicBezTo>
                      <a:pt x="0" y="2"/>
                      <a:pt x="0" y="4"/>
                      <a:pt x="0" y="6"/>
                    </a:cubicBezTo>
                    <a:cubicBezTo>
                      <a:pt x="4" y="10"/>
                      <a:pt x="9" y="14"/>
                      <a:pt x="14" y="17"/>
                    </a:cubicBezTo>
                    <a:cubicBezTo>
                      <a:pt x="15" y="15"/>
                      <a:pt x="15" y="12"/>
                      <a:pt x="17" y="9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0" y="6"/>
                      <a:pt x="5" y="3"/>
                      <a:pt x="0" y="0"/>
                    </a:cubicBezTo>
                  </a:path>
                </a:pathLst>
              </a:custGeom>
              <a:solidFill>
                <a:srgbClr val="A39B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267" name="Freeform 6324">
                <a:extLst>
                  <a:ext uri="{FF2B5EF4-FFF2-40B4-BE49-F238E27FC236}">
                    <a16:creationId xmlns:a16="http://schemas.microsoft.com/office/drawing/2014/main" id="{19E66D7A-C0FF-44BF-BC40-4927D57EBA8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133" y="3520"/>
                <a:ext cx="188" cy="52"/>
              </a:xfrm>
              <a:custGeom>
                <a:avLst/>
                <a:gdLst>
                  <a:gd name="T0" fmla="*/ 200 w 181"/>
                  <a:gd name="T1" fmla="*/ 51 h 50"/>
                  <a:gd name="T2" fmla="*/ 191 w 181"/>
                  <a:gd name="T3" fmla="*/ 58 h 50"/>
                  <a:gd name="T4" fmla="*/ 197 w 181"/>
                  <a:gd name="T5" fmla="*/ 58 h 50"/>
                  <a:gd name="T6" fmla="*/ 211 w 181"/>
                  <a:gd name="T7" fmla="*/ 51 h 50"/>
                  <a:gd name="T8" fmla="*/ 200 w 181"/>
                  <a:gd name="T9" fmla="*/ 51 h 50"/>
                  <a:gd name="T10" fmla="*/ 0 w 181"/>
                  <a:gd name="T11" fmla="*/ 0 h 50"/>
                  <a:gd name="T12" fmla="*/ 4 w 181"/>
                  <a:gd name="T13" fmla="*/ 5 h 50"/>
                  <a:gd name="T14" fmla="*/ 19 w 181"/>
                  <a:gd name="T15" fmla="*/ 18 h 50"/>
                  <a:gd name="T16" fmla="*/ 20 w 181"/>
                  <a:gd name="T17" fmla="*/ 11 h 50"/>
                  <a:gd name="T18" fmla="*/ 19 w 181"/>
                  <a:gd name="T19" fmla="*/ 9 h 50"/>
                  <a:gd name="T20" fmla="*/ 0 w 181"/>
                  <a:gd name="T21" fmla="*/ 0 h 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81" h="50">
                    <a:moveTo>
                      <a:pt x="172" y="43"/>
                    </a:moveTo>
                    <a:cubicBezTo>
                      <a:pt x="170" y="45"/>
                      <a:pt x="167" y="48"/>
                      <a:pt x="164" y="50"/>
                    </a:cubicBezTo>
                    <a:cubicBezTo>
                      <a:pt x="166" y="50"/>
                      <a:pt x="168" y="50"/>
                      <a:pt x="169" y="50"/>
                    </a:cubicBezTo>
                    <a:cubicBezTo>
                      <a:pt x="173" y="48"/>
                      <a:pt x="177" y="45"/>
                      <a:pt x="181" y="43"/>
                    </a:cubicBezTo>
                    <a:cubicBezTo>
                      <a:pt x="178" y="43"/>
                      <a:pt x="175" y="43"/>
                      <a:pt x="172" y="43"/>
                    </a:cubicBezTo>
                    <a:moveTo>
                      <a:pt x="0" y="0"/>
                    </a:moveTo>
                    <a:cubicBezTo>
                      <a:pt x="1" y="2"/>
                      <a:pt x="2" y="3"/>
                      <a:pt x="4" y="5"/>
                    </a:cubicBezTo>
                    <a:cubicBezTo>
                      <a:pt x="7" y="8"/>
                      <a:pt x="11" y="11"/>
                      <a:pt x="15" y="14"/>
                    </a:cubicBezTo>
                    <a:cubicBezTo>
                      <a:pt x="16" y="13"/>
                      <a:pt x="16" y="12"/>
                      <a:pt x="16" y="11"/>
                    </a:cubicBezTo>
                    <a:cubicBezTo>
                      <a:pt x="15" y="10"/>
                      <a:pt x="15" y="10"/>
                      <a:pt x="15" y="9"/>
                    </a:cubicBezTo>
                    <a:cubicBezTo>
                      <a:pt x="9" y="6"/>
                      <a:pt x="4" y="3"/>
                      <a:pt x="0" y="0"/>
                    </a:cubicBezTo>
                  </a:path>
                </a:pathLst>
              </a:custGeom>
              <a:solidFill>
                <a:srgbClr val="5249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268" name="Freeform 6325">
                <a:extLst>
                  <a:ext uri="{FF2B5EF4-FFF2-40B4-BE49-F238E27FC236}">
                    <a16:creationId xmlns:a16="http://schemas.microsoft.com/office/drawing/2014/main" id="{309BF53F-7E1C-44F2-9657-8AB12FE02F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7" y="3505"/>
                <a:ext cx="20" cy="20"/>
              </a:xfrm>
              <a:custGeom>
                <a:avLst/>
                <a:gdLst>
                  <a:gd name="T0" fmla="*/ 0 w 19"/>
                  <a:gd name="T1" fmla="*/ 0 h 20"/>
                  <a:gd name="T2" fmla="*/ 0 w 19"/>
                  <a:gd name="T3" fmla="*/ 1 h 20"/>
                  <a:gd name="T4" fmla="*/ 23 w 19"/>
                  <a:gd name="T5" fmla="*/ 20 h 20"/>
                  <a:gd name="T6" fmla="*/ 19 w 19"/>
                  <a:gd name="T7" fmla="*/ 15 h 20"/>
                  <a:gd name="T8" fmla="*/ 0 w 19"/>
                  <a:gd name="T9" fmla="*/ 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9" h="20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6" y="7"/>
                      <a:pt x="12" y="14"/>
                      <a:pt x="19" y="20"/>
                    </a:cubicBezTo>
                    <a:cubicBezTo>
                      <a:pt x="17" y="18"/>
                      <a:pt x="16" y="17"/>
                      <a:pt x="15" y="15"/>
                    </a:cubicBezTo>
                    <a:cubicBezTo>
                      <a:pt x="9" y="11"/>
                      <a:pt x="3" y="6"/>
                      <a:pt x="0" y="0"/>
                    </a:cubicBezTo>
                  </a:path>
                </a:pathLst>
              </a:custGeom>
              <a:solidFill>
                <a:srgbClr val="6E65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269" name="Freeform 6326">
                <a:extLst>
                  <a:ext uri="{FF2B5EF4-FFF2-40B4-BE49-F238E27FC236}">
                    <a16:creationId xmlns:a16="http://schemas.microsoft.com/office/drawing/2014/main" id="{C6F4B594-0C3E-48A3-AB02-9C7B50560D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2" y="3499"/>
                <a:ext cx="5" cy="7"/>
              </a:xfrm>
              <a:custGeom>
                <a:avLst/>
                <a:gdLst>
                  <a:gd name="T0" fmla="*/ 0 w 5"/>
                  <a:gd name="T1" fmla="*/ 0 h 6"/>
                  <a:gd name="T2" fmla="*/ 5 w 5"/>
                  <a:gd name="T3" fmla="*/ 11 h 6"/>
                  <a:gd name="T4" fmla="*/ 5 w 5"/>
                  <a:gd name="T5" fmla="*/ 9 h 6"/>
                  <a:gd name="T6" fmla="*/ 2 w 5"/>
                  <a:gd name="T7" fmla="*/ 1 h 6"/>
                  <a:gd name="T8" fmla="*/ 0 w 5"/>
                  <a:gd name="T9" fmla="*/ 0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6">
                    <a:moveTo>
                      <a:pt x="0" y="0"/>
                    </a:moveTo>
                    <a:cubicBezTo>
                      <a:pt x="1" y="2"/>
                      <a:pt x="3" y="4"/>
                      <a:pt x="5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4" y="4"/>
                      <a:pt x="3" y="2"/>
                      <a:pt x="2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A39B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270" name="Freeform 6327">
                <a:extLst>
                  <a:ext uri="{FF2B5EF4-FFF2-40B4-BE49-F238E27FC236}">
                    <a16:creationId xmlns:a16="http://schemas.microsoft.com/office/drawing/2014/main" id="{2A4B5EB8-77BD-4BEC-994A-AA264516D2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9" y="3532"/>
                <a:ext cx="8" cy="8"/>
              </a:xfrm>
              <a:custGeom>
                <a:avLst/>
                <a:gdLst>
                  <a:gd name="T0" fmla="*/ 1 w 8"/>
                  <a:gd name="T1" fmla="*/ 0 h 8"/>
                  <a:gd name="T2" fmla="*/ 0 w 8"/>
                  <a:gd name="T3" fmla="*/ 3 h 8"/>
                  <a:gd name="T4" fmla="*/ 8 w 8"/>
                  <a:gd name="T5" fmla="*/ 8 h 8"/>
                  <a:gd name="T6" fmla="*/ 1 w 8"/>
                  <a:gd name="T7" fmla="*/ 0 h 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" h="8">
                    <a:moveTo>
                      <a:pt x="1" y="0"/>
                    </a:moveTo>
                    <a:cubicBezTo>
                      <a:pt x="1" y="1"/>
                      <a:pt x="1" y="2"/>
                      <a:pt x="0" y="3"/>
                    </a:cubicBezTo>
                    <a:cubicBezTo>
                      <a:pt x="3" y="5"/>
                      <a:pt x="6" y="7"/>
                      <a:pt x="8" y="8"/>
                    </a:cubicBezTo>
                    <a:cubicBezTo>
                      <a:pt x="6" y="6"/>
                      <a:pt x="3" y="3"/>
                      <a:pt x="1" y="0"/>
                    </a:cubicBezTo>
                  </a:path>
                </a:pathLst>
              </a:custGeom>
              <a:solidFill>
                <a:srgbClr val="8D85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271" name="Freeform 6328">
                <a:extLst>
                  <a:ext uri="{FF2B5EF4-FFF2-40B4-BE49-F238E27FC236}">
                    <a16:creationId xmlns:a16="http://schemas.microsoft.com/office/drawing/2014/main" id="{4E59DD31-F7BF-4E0B-A6A6-2B90CAC463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9" y="3215"/>
                <a:ext cx="14" cy="15"/>
              </a:xfrm>
              <a:custGeom>
                <a:avLst/>
                <a:gdLst>
                  <a:gd name="T0" fmla="*/ 14 w 14"/>
                  <a:gd name="T1" fmla="*/ 0 h 14"/>
                  <a:gd name="T2" fmla="*/ 0 w 14"/>
                  <a:gd name="T3" fmla="*/ 18 h 14"/>
                  <a:gd name="T4" fmla="*/ 4 w 14"/>
                  <a:gd name="T5" fmla="*/ 17 h 14"/>
                  <a:gd name="T6" fmla="*/ 9 w 14"/>
                  <a:gd name="T7" fmla="*/ 13 h 14"/>
                  <a:gd name="T8" fmla="*/ 14 w 14"/>
                  <a:gd name="T9" fmla="*/ 0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" h="14">
                    <a:moveTo>
                      <a:pt x="14" y="0"/>
                    </a:moveTo>
                    <a:cubicBezTo>
                      <a:pt x="9" y="4"/>
                      <a:pt x="4" y="9"/>
                      <a:pt x="0" y="14"/>
                    </a:cubicBezTo>
                    <a:cubicBezTo>
                      <a:pt x="1" y="13"/>
                      <a:pt x="3" y="13"/>
                      <a:pt x="4" y="13"/>
                    </a:cubicBezTo>
                    <a:cubicBezTo>
                      <a:pt x="6" y="12"/>
                      <a:pt x="8" y="11"/>
                      <a:pt x="9" y="9"/>
                    </a:cubicBezTo>
                    <a:cubicBezTo>
                      <a:pt x="11" y="6"/>
                      <a:pt x="12" y="3"/>
                      <a:pt x="14" y="0"/>
                    </a:cubicBezTo>
                  </a:path>
                </a:pathLst>
              </a:custGeom>
              <a:solidFill>
                <a:srgbClr val="766C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272" name="Freeform 6329">
                <a:extLst>
                  <a:ext uri="{FF2B5EF4-FFF2-40B4-BE49-F238E27FC236}">
                    <a16:creationId xmlns:a16="http://schemas.microsoft.com/office/drawing/2014/main" id="{3BEC7DB6-A55E-469F-8CF7-71F5C3C077F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978" y="3207"/>
                <a:ext cx="90" cy="28"/>
              </a:xfrm>
              <a:custGeom>
                <a:avLst/>
                <a:gdLst>
                  <a:gd name="T0" fmla="*/ 21 w 86"/>
                  <a:gd name="T1" fmla="*/ 24 h 27"/>
                  <a:gd name="T2" fmla="*/ 18 w 86"/>
                  <a:gd name="T3" fmla="*/ 30 h 27"/>
                  <a:gd name="T4" fmla="*/ 19 w 86"/>
                  <a:gd name="T5" fmla="*/ 30 h 27"/>
                  <a:gd name="T6" fmla="*/ 23 w 86"/>
                  <a:gd name="T7" fmla="*/ 30 h 27"/>
                  <a:gd name="T8" fmla="*/ 21 w 86"/>
                  <a:gd name="T9" fmla="*/ 24 h 27"/>
                  <a:gd name="T10" fmla="*/ 18 w 86"/>
                  <a:gd name="T11" fmla="*/ 6 h 27"/>
                  <a:gd name="T12" fmla="*/ 5 w 86"/>
                  <a:gd name="T13" fmla="*/ 19 h 27"/>
                  <a:gd name="T14" fmla="*/ 2 w 86"/>
                  <a:gd name="T15" fmla="*/ 26 h 27"/>
                  <a:gd name="T16" fmla="*/ 0 w 86"/>
                  <a:gd name="T17" fmla="*/ 31 h 27"/>
                  <a:gd name="T18" fmla="*/ 10 w 86"/>
                  <a:gd name="T19" fmla="*/ 31 h 27"/>
                  <a:gd name="T20" fmla="*/ 18 w 86"/>
                  <a:gd name="T21" fmla="*/ 6 h 27"/>
                  <a:gd name="T22" fmla="*/ 57 w 86"/>
                  <a:gd name="T23" fmla="*/ 3 h 27"/>
                  <a:gd name="T24" fmla="*/ 29 w 86"/>
                  <a:gd name="T25" fmla="*/ 5 h 27"/>
                  <a:gd name="T26" fmla="*/ 28 w 86"/>
                  <a:gd name="T27" fmla="*/ 6 h 27"/>
                  <a:gd name="T28" fmla="*/ 33 w 86"/>
                  <a:gd name="T29" fmla="*/ 29 h 27"/>
                  <a:gd name="T30" fmla="*/ 35 w 86"/>
                  <a:gd name="T31" fmla="*/ 29 h 27"/>
                  <a:gd name="T32" fmla="*/ 57 w 86"/>
                  <a:gd name="T33" fmla="*/ 3 h 27"/>
                  <a:gd name="T34" fmla="*/ 103 w 86"/>
                  <a:gd name="T35" fmla="*/ 0 h 27"/>
                  <a:gd name="T36" fmla="*/ 80 w 86"/>
                  <a:gd name="T37" fmla="*/ 2 h 27"/>
                  <a:gd name="T38" fmla="*/ 48 w 86"/>
                  <a:gd name="T39" fmla="*/ 28 h 27"/>
                  <a:gd name="T40" fmla="*/ 81 w 86"/>
                  <a:gd name="T41" fmla="*/ 26 h 27"/>
                  <a:gd name="T42" fmla="*/ 98 w 86"/>
                  <a:gd name="T43" fmla="*/ 8 h 27"/>
                  <a:gd name="T44" fmla="*/ 103 w 86"/>
                  <a:gd name="T45" fmla="*/ 0 h 27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86" h="27">
                    <a:moveTo>
                      <a:pt x="17" y="20"/>
                    </a:moveTo>
                    <a:cubicBezTo>
                      <a:pt x="16" y="22"/>
                      <a:pt x="15" y="24"/>
                      <a:pt x="14" y="26"/>
                    </a:cubicBezTo>
                    <a:cubicBezTo>
                      <a:pt x="15" y="26"/>
                      <a:pt x="15" y="26"/>
                      <a:pt x="15" y="26"/>
                    </a:cubicBezTo>
                    <a:cubicBezTo>
                      <a:pt x="16" y="26"/>
                      <a:pt x="18" y="26"/>
                      <a:pt x="19" y="26"/>
                    </a:cubicBezTo>
                    <a:cubicBezTo>
                      <a:pt x="18" y="24"/>
                      <a:pt x="17" y="22"/>
                      <a:pt x="17" y="20"/>
                    </a:cubicBezTo>
                    <a:moveTo>
                      <a:pt x="14" y="6"/>
                    </a:moveTo>
                    <a:cubicBezTo>
                      <a:pt x="10" y="9"/>
                      <a:pt x="7" y="12"/>
                      <a:pt x="5" y="15"/>
                    </a:cubicBezTo>
                    <a:cubicBezTo>
                      <a:pt x="4" y="17"/>
                      <a:pt x="3" y="20"/>
                      <a:pt x="2" y="22"/>
                    </a:cubicBezTo>
                    <a:cubicBezTo>
                      <a:pt x="2" y="24"/>
                      <a:pt x="1" y="26"/>
                      <a:pt x="0" y="27"/>
                    </a:cubicBezTo>
                    <a:cubicBezTo>
                      <a:pt x="3" y="27"/>
                      <a:pt x="7" y="27"/>
                      <a:pt x="10" y="27"/>
                    </a:cubicBezTo>
                    <a:cubicBezTo>
                      <a:pt x="10" y="19"/>
                      <a:pt x="12" y="13"/>
                      <a:pt x="14" y="6"/>
                    </a:cubicBezTo>
                    <a:moveTo>
                      <a:pt x="48" y="3"/>
                    </a:moveTo>
                    <a:cubicBezTo>
                      <a:pt x="40" y="4"/>
                      <a:pt x="33" y="4"/>
                      <a:pt x="25" y="5"/>
                    </a:cubicBezTo>
                    <a:cubicBezTo>
                      <a:pt x="25" y="5"/>
                      <a:pt x="25" y="6"/>
                      <a:pt x="24" y="6"/>
                    </a:cubicBezTo>
                    <a:cubicBezTo>
                      <a:pt x="21" y="13"/>
                      <a:pt x="23" y="19"/>
                      <a:pt x="29" y="25"/>
                    </a:cubicBezTo>
                    <a:cubicBezTo>
                      <a:pt x="29" y="25"/>
                      <a:pt x="30" y="25"/>
                      <a:pt x="30" y="25"/>
                    </a:cubicBezTo>
                    <a:cubicBezTo>
                      <a:pt x="36" y="17"/>
                      <a:pt x="42" y="10"/>
                      <a:pt x="48" y="3"/>
                    </a:cubicBezTo>
                    <a:moveTo>
                      <a:pt x="86" y="0"/>
                    </a:moveTo>
                    <a:cubicBezTo>
                      <a:pt x="79" y="1"/>
                      <a:pt x="73" y="1"/>
                      <a:pt x="67" y="2"/>
                    </a:cubicBezTo>
                    <a:cubicBezTo>
                      <a:pt x="56" y="9"/>
                      <a:pt x="48" y="16"/>
                      <a:pt x="40" y="24"/>
                    </a:cubicBezTo>
                    <a:cubicBezTo>
                      <a:pt x="49" y="23"/>
                      <a:pt x="58" y="22"/>
                      <a:pt x="68" y="22"/>
                    </a:cubicBezTo>
                    <a:cubicBezTo>
                      <a:pt x="72" y="17"/>
                      <a:pt x="77" y="12"/>
                      <a:pt x="82" y="8"/>
                    </a:cubicBezTo>
                    <a:cubicBezTo>
                      <a:pt x="83" y="5"/>
                      <a:pt x="84" y="3"/>
                      <a:pt x="86" y="0"/>
                    </a:cubicBezTo>
                  </a:path>
                </a:pathLst>
              </a:custGeom>
              <a:solidFill>
                <a:srgbClr val="8D85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273" name="Freeform 6330">
                <a:extLst>
                  <a:ext uri="{FF2B5EF4-FFF2-40B4-BE49-F238E27FC236}">
                    <a16:creationId xmlns:a16="http://schemas.microsoft.com/office/drawing/2014/main" id="{FFEF941D-E919-426D-A5CA-733A080E3D6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989" y="3212"/>
                <a:ext cx="15" cy="23"/>
              </a:xfrm>
              <a:custGeom>
                <a:avLst/>
                <a:gdLst>
                  <a:gd name="T0" fmla="*/ 7 w 15"/>
                  <a:gd name="T1" fmla="*/ 1 h 22"/>
                  <a:gd name="T2" fmla="*/ 4 w 15"/>
                  <a:gd name="T3" fmla="*/ 1 h 22"/>
                  <a:gd name="T4" fmla="*/ 4 w 15"/>
                  <a:gd name="T5" fmla="*/ 1 h 22"/>
                  <a:gd name="T6" fmla="*/ 0 w 15"/>
                  <a:gd name="T7" fmla="*/ 26 h 22"/>
                  <a:gd name="T8" fmla="*/ 4 w 15"/>
                  <a:gd name="T9" fmla="*/ 25 h 22"/>
                  <a:gd name="T10" fmla="*/ 7 w 15"/>
                  <a:gd name="T11" fmla="*/ 19 h 22"/>
                  <a:gd name="T12" fmla="*/ 7 w 15"/>
                  <a:gd name="T13" fmla="*/ 4 h 22"/>
                  <a:gd name="T14" fmla="*/ 7 w 15"/>
                  <a:gd name="T15" fmla="*/ 1 h 22"/>
                  <a:gd name="T16" fmla="*/ 15 w 15"/>
                  <a:gd name="T17" fmla="*/ 0 h 22"/>
                  <a:gd name="T18" fmla="*/ 15 w 15"/>
                  <a:gd name="T19" fmla="*/ 0 h 22"/>
                  <a:gd name="T20" fmla="*/ 14 w 15"/>
                  <a:gd name="T21" fmla="*/ 1 h 22"/>
                  <a:gd name="T22" fmla="*/ 15 w 15"/>
                  <a:gd name="T23" fmla="*/ 0 h 2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5" h="22">
                    <a:moveTo>
                      <a:pt x="7" y="1"/>
                    </a:moveTo>
                    <a:cubicBezTo>
                      <a:pt x="6" y="1"/>
                      <a:pt x="5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2" y="8"/>
                      <a:pt x="0" y="14"/>
                      <a:pt x="0" y="22"/>
                    </a:cubicBezTo>
                    <a:cubicBezTo>
                      <a:pt x="1" y="22"/>
                      <a:pt x="3" y="21"/>
                      <a:pt x="4" y="21"/>
                    </a:cubicBezTo>
                    <a:cubicBezTo>
                      <a:pt x="5" y="19"/>
                      <a:pt x="6" y="17"/>
                      <a:pt x="7" y="15"/>
                    </a:cubicBezTo>
                    <a:cubicBezTo>
                      <a:pt x="6" y="11"/>
                      <a:pt x="6" y="8"/>
                      <a:pt x="7" y="4"/>
                    </a:cubicBezTo>
                    <a:cubicBezTo>
                      <a:pt x="7" y="3"/>
                      <a:pt x="7" y="2"/>
                      <a:pt x="7" y="1"/>
                    </a:cubicBezTo>
                    <a:moveTo>
                      <a:pt x="15" y="0"/>
                    </a:move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4" y="1"/>
                      <a:pt x="14" y="1"/>
                    </a:cubicBezTo>
                    <a:cubicBezTo>
                      <a:pt x="15" y="1"/>
                      <a:pt x="15" y="0"/>
                      <a:pt x="15" y="0"/>
                    </a:cubicBezTo>
                  </a:path>
                </a:pathLst>
              </a:custGeom>
              <a:solidFill>
                <a:srgbClr val="B8B2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274" name="Freeform 6331">
                <a:extLst>
                  <a:ext uri="{FF2B5EF4-FFF2-40B4-BE49-F238E27FC236}">
                    <a16:creationId xmlns:a16="http://schemas.microsoft.com/office/drawing/2014/main" id="{F6A8A795-A9E8-4231-AD35-E1F61EA365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0" y="3209"/>
                <a:ext cx="38" cy="24"/>
              </a:xfrm>
              <a:custGeom>
                <a:avLst/>
                <a:gdLst>
                  <a:gd name="T0" fmla="*/ 41 w 37"/>
                  <a:gd name="T1" fmla="*/ 0 h 23"/>
                  <a:gd name="T2" fmla="*/ 18 w 37"/>
                  <a:gd name="T3" fmla="*/ 1 h 23"/>
                  <a:gd name="T4" fmla="*/ 0 w 37"/>
                  <a:gd name="T5" fmla="*/ 27 h 23"/>
                  <a:gd name="T6" fmla="*/ 10 w 37"/>
                  <a:gd name="T7" fmla="*/ 26 h 23"/>
                  <a:gd name="T8" fmla="*/ 41 w 37"/>
                  <a:gd name="T9" fmla="*/ 0 h 2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7" h="23">
                    <a:moveTo>
                      <a:pt x="37" y="0"/>
                    </a:moveTo>
                    <a:cubicBezTo>
                      <a:pt x="30" y="0"/>
                      <a:pt x="24" y="1"/>
                      <a:pt x="18" y="1"/>
                    </a:cubicBezTo>
                    <a:cubicBezTo>
                      <a:pt x="12" y="8"/>
                      <a:pt x="6" y="15"/>
                      <a:pt x="0" y="23"/>
                    </a:cubicBezTo>
                    <a:cubicBezTo>
                      <a:pt x="3" y="23"/>
                      <a:pt x="7" y="22"/>
                      <a:pt x="10" y="22"/>
                    </a:cubicBezTo>
                    <a:cubicBezTo>
                      <a:pt x="18" y="14"/>
                      <a:pt x="26" y="7"/>
                      <a:pt x="37" y="0"/>
                    </a:cubicBezTo>
                  </a:path>
                </a:pathLst>
              </a:custGeom>
              <a:solidFill>
                <a:srgbClr val="B8B2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275" name="Freeform 6332">
                <a:extLst>
                  <a:ext uri="{FF2B5EF4-FFF2-40B4-BE49-F238E27FC236}">
                    <a16:creationId xmlns:a16="http://schemas.microsoft.com/office/drawing/2014/main" id="{ED541F22-660D-4CE3-9028-BEFE793816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3" y="3225"/>
                <a:ext cx="5" cy="4"/>
              </a:xfrm>
              <a:custGeom>
                <a:avLst/>
                <a:gdLst>
                  <a:gd name="T0" fmla="*/ 5 w 5"/>
                  <a:gd name="T1" fmla="*/ 0 h 4"/>
                  <a:gd name="T2" fmla="*/ 0 w 5"/>
                  <a:gd name="T3" fmla="*/ 4 h 4"/>
                  <a:gd name="T4" fmla="*/ 4 w 5"/>
                  <a:gd name="T5" fmla="*/ 4 h 4"/>
                  <a:gd name="T6" fmla="*/ 5 w 5"/>
                  <a:gd name="T7" fmla="*/ 0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" h="4">
                    <a:moveTo>
                      <a:pt x="5" y="0"/>
                    </a:moveTo>
                    <a:cubicBezTo>
                      <a:pt x="4" y="2"/>
                      <a:pt x="2" y="3"/>
                      <a:pt x="0" y="4"/>
                    </a:cubicBezTo>
                    <a:cubicBezTo>
                      <a:pt x="1" y="4"/>
                      <a:pt x="3" y="4"/>
                      <a:pt x="4" y="4"/>
                    </a:cubicBezTo>
                    <a:cubicBezTo>
                      <a:pt x="5" y="3"/>
                      <a:pt x="5" y="2"/>
                      <a:pt x="5" y="0"/>
                    </a:cubicBezTo>
                  </a:path>
                </a:pathLst>
              </a:custGeom>
              <a:solidFill>
                <a:srgbClr val="A7A0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276" name="Freeform 6333">
                <a:extLst>
                  <a:ext uri="{FF2B5EF4-FFF2-40B4-BE49-F238E27FC236}">
                    <a16:creationId xmlns:a16="http://schemas.microsoft.com/office/drawing/2014/main" id="{4FA754B4-C515-421F-9027-9E2C38A687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6" y="3213"/>
                <a:ext cx="13" cy="21"/>
              </a:xfrm>
              <a:custGeom>
                <a:avLst/>
                <a:gdLst>
                  <a:gd name="T0" fmla="*/ 11 w 12"/>
                  <a:gd name="T1" fmla="*/ 0 h 20"/>
                  <a:gd name="T2" fmla="*/ 0 w 12"/>
                  <a:gd name="T3" fmla="*/ 18 h 20"/>
                  <a:gd name="T4" fmla="*/ 2 w 12"/>
                  <a:gd name="T5" fmla="*/ 24 h 20"/>
                  <a:gd name="T6" fmla="*/ 16 w 12"/>
                  <a:gd name="T7" fmla="*/ 23 h 20"/>
                  <a:gd name="T8" fmla="*/ 11 w 12"/>
                  <a:gd name="T9" fmla="*/ 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" h="20">
                    <a:moveTo>
                      <a:pt x="7" y="0"/>
                    </a:moveTo>
                    <a:cubicBezTo>
                      <a:pt x="4" y="5"/>
                      <a:pt x="2" y="10"/>
                      <a:pt x="0" y="14"/>
                    </a:cubicBezTo>
                    <a:cubicBezTo>
                      <a:pt x="0" y="16"/>
                      <a:pt x="1" y="18"/>
                      <a:pt x="2" y="20"/>
                    </a:cubicBezTo>
                    <a:cubicBezTo>
                      <a:pt x="5" y="20"/>
                      <a:pt x="8" y="19"/>
                      <a:pt x="12" y="19"/>
                    </a:cubicBezTo>
                    <a:cubicBezTo>
                      <a:pt x="6" y="13"/>
                      <a:pt x="4" y="7"/>
                      <a:pt x="7" y="0"/>
                    </a:cubicBezTo>
                  </a:path>
                </a:pathLst>
              </a:custGeom>
              <a:solidFill>
                <a:srgbClr val="A39B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277" name="Freeform 6334">
                <a:extLst>
                  <a:ext uri="{FF2B5EF4-FFF2-40B4-BE49-F238E27FC236}">
                    <a16:creationId xmlns:a16="http://schemas.microsoft.com/office/drawing/2014/main" id="{95E41117-8EB9-487F-B42A-8D9A88E095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5" y="3212"/>
                <a:ext cx="9" cy="16"/>
              </a:xfrm>
              <a:custGeom>
                <a:avLst/>
                <a:gdLst>
                  <a:gd name="T0" fmla="*/ 9 w 9"/>
                  <a:gd name="T1" fmla="*/ 0 h 15"/>
                  <a:gd name="T2" fmla="*/ 1 w 9"/>
                  <a:gd name="T3" fmla="*/ 1 h 15"/>
                  <a:gd name="T4" fmla="*/ 1 w 9"/>
                  <a:gd name="T5" fmla="*/ 4 h 15"/>
                  <a:gd name="T6" fmla="*/ 1 w 9"/>
                  <a:gd name="T7" fmla="*/ 19 h 15"/>
                  <a:gd name="T8" fmla="*/ 8 w 9"/>
                  <a:gd name="T9" fmla="*/ 1 h 15"/>
                  <a:gd name="T10" fmla="*/ 9 w 9"/>
                  <a:gd name="T11" fmla="*/ 0 h 1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9" h="15">
                    <a:moveTo>
                      <a:pt x="9" y="0"/>
                    </a:moveTo>
                    <a:cubicBezTo>
                      <a:pt x="6" y="0"/>
                      <a:pt x="4" y="0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0" y="8"/>
                      <a:pt x="0" y="11"/>
                      <a:pt x="1" y="15"/>
                    </a:cubicBezTo>
                    <a:cubicBezTo>
                      <a:pt x="3" y="11"/>
                      <a:pt x="5" y="6"/>
                      <a:pt x="8" y="1"/>
                    </a:cubicBezTo>
                    <a:cubicBezTo>
                      <a:pt x="8" y="1"/>
                      <a:pt x="9" y="0"/>
                      <a:pt x="9" y="0"/>
                    </a:cubicBezTo>
                  </a:path>
                </a:pathLst>
              </a:custGeom>
              <a:solidFill>
                <a:srgbClr val="C5C0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278" name="Freeform 6335">
                <a:extLst>
                  <a:ext uri="{FF2B5EF4-FFF2-40B4-BE49-F238E27FC236}">
                    <a16:creationId xmlns:a16="http://schemas.microsoft.com/office/drawing/2014/main" id="{0347F48A-8BC0-40D7-A70C-4FA834CB51E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273" y="3498"/>
                <a:ext cx="203" cy="101"/>
              </a:xfrm>
              <a:custGeom>
                <a:avLst/>
                <a:gdLst>
                  <a:gd name="T0" fmla="*/ 64 w 196"/>
                  <a:gd name="T1" fmla="*/ 82 h 97"/>
                  <a:gd name="T2" fmla="*/ 38 w 196"/>
                  <a:gd name="T3" fmla="*/ 83 h 97"/>
                  <a:gd name="T4" fmla="*/ 33 w 196"/>
                  <a:gd name="T5" fmla="*/ 86 h 97"/>
                  <a:gd name="T6" fmla="*/ 0 w 196"/>
                  <a:gd name="T7" fmla="*/ 113 h 97"/>
                  <a:gd name="T8" fmla="*/ 24 w 196"/>
                  <a:gd name="T9" fmla="*/ 109 h 97"/>
                  <a:gd name="T10" fmla="*/ 64 w 196"/>
                  <a:gd name="T11" fmla="*/ 82 h 97"/>
                  <a:gd name="T12" fmla="*/ 153 w 196"/>
                  <a:gd name="T13" fmla="*/ 41 h 97"/>
                  <a:gd name="T14" fmla="*/ 132 w 196"/>
                  <a:gd name="T15" fmla="*/ 43 h 97"/>
                  <a:gd name="T16" fmla="*/ 104 w 196"/>
                  <a:gd name="T17" fmla="*/ 45 h 97"/>
                  <a:gd name="T18" fmla="*/ 54 w 196"/>
                  <a:gd name="T19" fmla="*/ 76 h 97"/>
                  <a:gd name="T20" fmla="*/ 80 w 196"/>
                  <a:gd name="T21" fmla="*/ 77 h 97"/>
                  <a:gd name="T22" fmla="*/ 94 w 196"/>
                  <a:gd name="T23" fmla="*/ 71 h 97"/>
                  <a:gd name="T24" fmla="*/ 104 w 196"/>
                  <a:gd name="T25" fmla="*/ 67 h 97"/>
                  <a:gd name="T26" fmla="*/ 144 w 196"/>
                  <a:gd name="T27" fmla="*/ 47 h 97"/>
                  <a:gd name="T28" fmla="*/ 153 w 196"/>
                  <a:gd name="T29" fmla="*/ 41 h 97"/>
                  <a:gd name="T30" fmla="*/ 201 w 196"/>
                  <a:gd name="T31" fmla="*/ 0 h 97"/>
                  <a:gd name="T32" fmla="*/ 136 w 196"/>
                  <a:gd name="T33" fmla="*/ 27 h 97"/>
                  <a:gd name="T34" fmla="*/ 185 w 196"/>
                  <a:gd name="T35" fmla="*/ 26 h 97"/>
                  <a:gd name="T36" fmla="*/ 226 w 196"/>
                  <a:gd name="T37" fmla="*/ 4 h 97"/>
                  <a:gd name="T38" fmla="*/ 210 w 196"/>
                  <a:gd name="T39" fmla="*/ 2 h 97"/>
                  <a:gd name="T40" fmla="*/ 201 w 196"/>
                  <a:gd name="T41" fmla="*/ 0 h 97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196" h="97">
                    <a:moveTo>
                      <a:pt x="56" y="70"/>
                    </a:moveTo>
                    <a:cubicBezTo>
                      <a:pt x="49" y="71"/>
                      <a:pt x="42" y="71"/>
                      <a:pt x="34" y="71"/>
                    </a:cubicBezTo>
                    <a:cubicBezTo>
                      <a:pt x="33" y="72"/>
                      <a:pt x="31" y="73"/>
                      <a:pt x="29" y="74"/>
                    </a:cubicBezTo>
                    <a:cubicBezTo>
                      <a:pt x="16" y="83"/>
                      <a:pt x="7" y="90"/>
                      <a:pt x="0" y="97"/>
                    </a:cubicBezTo>
                    <a:cubicBezTo>
                      <a:pt x="7" y="96"/>
                      <a:pt x="13" y="95"/>
                      <a:pt x="20" y="93"/>
                    </a:cubicBezTo>
                    <a:cubicBezTo>
                      <a:pt x="30" y="84"/>
                      <a:pt x="42" y="77"/>
                      <a:pt x="56" y="70"/>
                    </a:cubicBezTo>
                    <a:moveTo>
                      <a:pt x="133" y="35"/>
                    </a:moveTo>
                    <a:cubicBezTo>
                      <a:pt x="126" y="36"/>
                      <a:pt x="120" y="36"/>
                      <a:pt x="115" y="36"/>
                    </a:cubicBezTo>
                    <a:cubicBezTo>
                      <a:pt x="107" y="36"/>
                      <a:pt x="99" y="37"/>
                      <a:pt x="91" y="37"/>
                    </a:cubicBezTo>
                    <a:cubicBezTo>
                      <a:pt x="75" y="46"/>
                      <a:pt x="60" y="55"/>
                      <a:pt x="46" y="64"/>
                    </a:cubicBezTo>
                    <a:cubicBezTo>
                      <a:pt x="54" y="64"/>
                      <a:pt x="62" y="65"/>
                      <a:pt x="69" y="65"/>
                    </a:cubicBezTo>
                    <a:cubicBezTo>
                      <a:pt x="74" y="63"/>
                      <a:pt x="78" y="61"/>
                      <a:pt x="82" y="60"/>
                    </a:cubicBezTo>
                    <a:cubicBezTo>
                      <a:pt x="86" y="59"/>
                      <a:pt x="89" y="58"/>
                      <a:pt x="91" y="57"/>
                    </a:cubicBezTo>
                    <a:cubicBezTo>
                      <a:pt x="102" y="51"/>
                      <a:pt x="113" y="45"/>
                      <a:pt x="125" y="39"/>
                    </a:cubicBezTo>
                    <a:cubicBezTo>
                      <a:pt x="127" y="38"/>
                      <a:pt x="130" y="37"/>
                      <a:pt x="133" y="35"/>
                    </a:cubicBezTo>
                    <a:moveTo>
                      <a:pt x="175" y="0"/>
                    </a:moveTo>
                    <a:cubicBezTo>
                      <a:pt x="154" y="7"/>
                      <a:pt x="136" y="15"/>
                      <a:pt x="118" y="23"/>
                    </a:cubicBezTo>
                    <a:cubicBezTo>
                      <a:pt x="131" y="23"/>
                      <a:pt x="146" y="23"/>
                      <a:pt x="161" y="22"/>
                    </a:cubicBezTo>
                    <a:cubicBezTo>
                      <a:pt x="174" y="16"/>
                      <a:pt x="186" y="10"/>
                      <a:pt x="196" y="4"/>
                    </a:cubicBezTo>
                    <a:cubicBezTo>
                      <a:pt x="191" y="3"/>
                      <a:pt x="187" y="2"/>
                      <a:pt x="182" y="2"/>
                    </a:cubicBezTo>
                    <a:cubicBezTo>
                      <a:pt x="180" y="1"/>
                      <a:pt x="177" y="1"/>
                      <a:pt x="175" y="0"/>
                    </a:cubicBezTo>
                  </a:path>
                </a:pathLst>
              </a:custGeom>
              <a:solidFill>
                <a:srgbClr val="766C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279" name="Freeform 6336">
                <a:extLst>
                  <a:ext uri="{FF2B5EF4-FFF2-40B4-BE49-F238E27FC236}">
                    <a16:creationId xmlns:a16="http://schemas.microsoft.com/office/drawing/2014/main" id="{7EC3AA64-E410-4964-9CAB-2BA851BFAC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7" y="3521"/>
                <a:ext cx="73" cy="16"/>
              </a:xfrm>
              <a:custGeom>
                <a:avLst/>
                <a:gdLst>
                  <a:gd name="T0" fmla="*/ 82 w 70"/>
                  <a:gd name="T1" fmla="*/ 0 h 15"/>
                  <a:gd name="T2" fmla="*/ 31 w 70"/>
                  <a:gd name="T3" fmla="*/ 1 h 15"/>
                  <a:gd name="T4" fmla="*/ 0 w 70"/>
                  <a:gd name="T5" fmla="*/ 19 h 15"/>
                  <a:gd name="T6" fmla="*/ 28 w 70"/>
                  <a:gd name="T7" fmla="*/ 18 h 15"/>
                  <a:gd name="T8" fmla="*/ 50 w 70"/>
                  <a:gd name="T9" fmla="*/ 17 h 15"/>
                  <a:gd name="T10" fmla="*/ 82 w 70"/>
                  <a:gd name="T11" fmla="*/ 0 h 1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0" h="15">
                    <a:moveTo>
                      <a:pt x="70" y="0"/>
                    </a:moveTo>
                    <a:cubicBezTo>
                      <a:pt x="55" y="1"/>
                      <a:pt x="40" y="1"/>
                      <a:pt x="27" y="1"/>
                    </a:cubicBezTo>
                    <a:cubicBezTo>
                      <a:pt x="18" y="6"/>
                      <a:pt x="9" y="11"/>
                      <a:pt x="0" y="15"/>
                    </a:cubicBezTo>
                    <a:cubicBezTo>
                      <a:pt x="8" y="15"/>
                      <a:pt x="16" y="14"/>
                      <a:pt x="24" y="14"/>
                    </a:cubicBezTo>
                    <a:cubicBezTo>
                      <a:pt x="29" y="14"/>
                      <a:pt x="35" y="14"/>
                      <a:pt x="42" y="13"/>
                    </a:cubicBezTo>
                    <a:cubicBezTo>
                      <a:pt x="50" y="9"/>
                      <a:pt x="60" y="5"/>
                      <a:pt x="70" y="0"/>
                    </a:cubicBezTo>
                  </a:path>
                </a:pathLst>
              </a:custGeom>
              <a:solidFill>
                <a:srgbClr val="8D85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280" name="Freeform 6337">
                <a:extLst>
                  <a:ext uri="{FF2B5EF4-FFF2-40B4-BE49-F238E27FC236}">
                    <a16:creationId xmlns:a16="http://schemas.microsoft.com/office/drawing/2014/main" id="{A5E07C93-DF2F-45EA-BC38-086B67257F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8" y="3565"/>
                <a:ext cx="37" cy="7"/>
              </a:xfrm>
              <a:custGeom>
                <a:avLst/>
                <a:gdLst>
                  <a:gd name="T0" fmla="*/ 16 w 35"/>
                  <a:gd name="T1" fmla="*/ 0 h 7"/>
                  <a:gd name="T2" fmla="*/ 0 w 35"/>
                  <a:gd name="T3" fmla="*/ 7 h 7"/>
                  <a:gd name="T4" fmla="*/ 26 w 35"/>
                  <a:gd name="T5" fmla="*/ 6 h 7"/>
                  <a:gd name="T6" fmla="*/ 43 w 35"/>
                  <a:gd name="T7" fmla="*/ 1 h 7"/>
                  <a:gd name="T8" fmla="*/ 16 w 35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" h="7">
                    <a:moveTo>
                      <a:pt x="12" y="0"/>
                    </a:moveTo>
                    <a:cubicBezTo>
                      <a:pt x="8" y="2"/>
                      <a:pt x="4" y="5"/>
                      <a:pt x="0" y="7"/>
                    </a:cubicBezTo>
                    <a:cubicBezTo>
                      <a:pt x="8" y="7"/>
                      <a:pt x="15" y="7"/>
                      <a:pt x="22" y="6"/>
                    </a:cubicBezTo>
                    <a:cubicBezTo>
                      <a:pt x="26" y="4"/>
                      <a:pt x="31" y="2"/>
                      <a:pt x="35" y="1"/>
                    </a:cubicBezTo>
                    <a:cubicBezTo>
                      <a:pt x="28" y="1"/>
                      <a:pt x="20" y="0"/>
                      <a:pt x="12" y="0"/>
                    </a:cubicBezTo>
                  </a:path>
                </a:pathLst>
              </a:custGeom>
              <a:solidFill>
                <a:srgbClr val="8D85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281" name="Freeform 6338">
                <a:extLst>
                  <a:ext uri="{FF2B5EF4-FFF2-40B4-BE49-F238E27FC236}">
                    <a16:creationId xmlns:a16="http://schemas.microsoft.com/office/drawing/2014/main" id="{99624FA3-B080-44B6-BE23-FA7773FE79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0" y="3354"/>
                <a:ext cx="10" cy="13"/>
              </a:xfrm>
              <a:custGeom>
                <a:avLst/>
                <a:gdLst>
                  <a:gd name="T0" fmla="*/ 1 w 9"/>
                  <a:gd name="T1" fmla="*/ 0 h 12"/>
                  <a:gd name="T2" fmla="*/ 0 w 9"/>
                  <a:gd name="T3" fmla="*/ 2 h 12"/>
                  <a:gd name="T4" fmla="*/ 13 w 9"/>
                  <a:gd name="T5" fmla="*/ 16 h 12"/>
                  <a:gd name="T6" fmla="*/ 1 w 9"/>
                  <a:gd name="T7" fmla="*/ 0 h 1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" h="12">
                    <a:moveTo>
                      <a:pt x="1" y="0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3" y="5"/>
                      <a:pt x="6" y="9"/>
                      <a:pt x="9" y="12"/>
                    </a:cubicBezTo>
                    <a:cubicBezTo>
                      <a:pt x="7" y="8"/>
                      <a:pt x="4" y="4"/>
                      <a:pt x="1" y="0"/>
                    </a:cubicBezTo>
                  </a:path>
                </a:pathLst>
              </a:custGeom>
              <a:solidFill>
                <a:srgbClr val="766C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282" name="Freeform 6339">
                <a:extLst>
                  <a:ext uri="{FF2B5EF4-FFF2-40B4-BE49-F238E27FC236}">
                    <a16:creationId xmlns:a16="http://schemas.microsoft.com/office/drawing/2014/main" id="{3BF0BCAB-2543-40B7-B30C-7FF64E209F0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982" y="3317"/>
                <a:ext cx="75" cy="95"/>
              </a:xfrm>
              <a:custGeom>
                <a:avLst/>
                <a:gdLst>
                  <a:gd name="T0" fmla="*/ 77 w 73"/>
                  <a:gd name="T1" fmla="*/ 91 h 92"/>
                  <a:gd name="T2" fmla="*/ 75 w 73"/>
                  <a:gd name="T3" fmla="*/ 100 h 92"/>
                  <a:gd name="T4" fmla="*/ 75 w 73"/>
                  <a:gd name="T5" fmla="*/ 99 h 92"/>
                  <a:gd name="T6" fmla="*/ 81 w 73"/>
                  <a:gd name="T7" fmla="*/ 104 h 92"/>
                  <a:gd name="T8" fmla="*/ 78 w 73"/>
                  <a:gd name="T9" fmla="*/ 93 h 92"/>
                  <a:gd name="T10" fmla="*/ 77 w 73"/>
                  <a:gd name="T11" fmla="*/ 91 h 92"/>
                  <a:gd name="T12" fmla="*/ 46 w 73"/>
                  <a:gd name="T13" fmla="*/ 59 h 92"/>
                  <a:gd name="T14" fmla="*/ 44 w 73"/>
                  <a:gd name="T15" fmla="*/ 66 h 92"/>
                  <a:gd name="T16" fmla="*/ 68 w 73"/>
                  <a:gd name="T17" fmla="*/ 95 h 92"/>
                  <a:gd name="T18" fmla="*/ 68 w 73"/>
                  <a:gd name="T19" fmla="*/ 72 h 92"/>
                  <a:gd name="T20" fmla="*/ 46 w 73"/>
                  <a:gd name="T21" fmla="*/ 59 h 92"/>
                  <a:gd name="T22" fmla="*/ 51 w 73"/>
                  <a:gd name="T23" fmla="*/ 42 h 92"/>
                  <a:gd name="T24" fmla="*/ 49 w 73"/>
                  <a:gd name="T25" fmla="*/ 48 h 92"/>
                  <a:gd name="T26" fmla="*/ 61 w 73"/>
                  <a:gd name="T27" fmla="*/ 56 h 92"/>
                  <a:gd name="T28" fmla="*/ 65 w 73"/>
                  <a:gd name="T29" fmla="*/ 58 h 92"/>
                  <a:gd name="T30" fmla="*/ 64 w 73"/>
                  <a:gd name="T31" fmla="*/ 56 h 92"/>
                  <a:gd name="T32" fmla="*/ 51 w 73"/>
                  <a:gd name="T33" fmla="*/ 42 h 92"/>
                  <a:gd name="T34" fmla="*/ 11 w 73"/>
                  <a:gd name="T35" fmla="*/ 7 h 92"/>
                  <a:gd name="T36" fmla="*/ 11 w 73"/>
                  <a:gd name="T37" fmla="*/ 7 h 92"/>
                  <a:gd name="T38" fmla="*/ 23 w 73"/>
                  <a:gd name="T39" fmla="*/ 29 h 92"/>
                  <a:gd name="T40" fmla="*/ 37 w 73"/>
                  <a:gd name="T41" fmla="*/ 40 h 92"/>
                  <a:gd name="T42" fmla="*/ 40 w 73"/>
                  <a:gd name="T43" fmla="*/ 28 h 92"/>
                  <a:gd name="T44" fmla="*/ 27 w 73"/>
                  <a:gd name="T45" fmla="*/ 14 h 92"/>
                  <a:gd name="T46" fmla="*/ 11 w 73"/>
                  <a:gd name="T47" fmla="*/ 7 h 92"/>
                  <a:gd name="T48" fmla="*/ 5 w 73"/>
                  <a:gd name="T49" fmla="*/ 3 h 92"/>
                  <a:gd name="T50" fmla="*/ 3 w 73"/>
                  <a:gd name="T51" fmla="*/ 7 h 92"/>
                  <a:gd name="T52" fmla="*/ 36 w 73"/>
                  <a:gd name="T53" fmla="*/ 57 h 92"/>
                  <a:gd name="T54" fmla="*/ 36 w 73"/>
                  <a:gd name="T55" fmla="*/ 46 h 92"/>
                  <a:gd name="T56" fmla="*/ 23 w 73"/>
                  <a:gd name="T57" fmla="*/ 29 h 92"/>
                  <a:gd name="T58" fmla="*/ 9 w 73"/>
                  <a:gd name="T59" fmla="*/ 6 h 92"/>
                  <a:gd name="T60" fmla="*/ 5 w 73"/>
                  <a:gd name="T61" fmla="*/ 3 h 92"/>
                  <a:gd name="T62" fmla="*/ 0 w 73"/>
                  <a:gd name="T63" fmla="*/ 0 h 92"/>
                  <a:gd name="T64" fmla="*/ 3 w 73"/>
                  <a:gd name="T65" fmla="*/ 6 h 92"/>
                  <a:gd name="T66" fmla="*/ 4 w 73"/>
                  <a:gd name="T67" fmla="*/ 3 h 92"/>
                  <a:gd name="T68" fmla="*/ 0 w 73"/>
                  <a:gd name="T69" fmla="*/ 0 h 9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73" h="92">
                    <a:moveTo>
                      <a:pt x="69" y="79"/>
                    </a:moveTo>
                    <a:cubicBezTo>
                      <a:pt x="68" y="82"/>
                      <a:pt x="68" y="85"/>
                      <a:pt x="67" y="88"/>
                    </a:cubicBezTo>
                    <a:cubicBezTo>
                      <a:pt x="67" y="87"/>
                      <a:pt x="67" y="87"/>
                      <a:pt x="67" y="87"/>
                    </a:cubicBezTo>
                    <a:cubicBezTo>
                      <a:pt x="69" y="89"/>
                      <a:pt x="71" y="91"/>
                      <a:pt x="73" y="92"/>
                    </a:cubicBezTo>
                    <a:cubicBezTo>
                      <a:pt x="72" y="88"/>
                      <a:pt x="71" y="85"/>
                      <a:pt x="70" y="81"/>
                    </a:cubicBezTo>
                    <a:cubicBezTo>
                      <a:pt x="70" y="80"/>
                      <a:pt x="69" y="80"/>
                      <a:pt x="69" y="79"/>
                    </a:cubicBezTo>
                    <a:moveTo>
                      <a:pt x="42" y="51"/>
                    </a:moveTo>
                    <a:cubicBezTo>
                      <a:pt x="41" y="53"/>
                      <a:pt x="40" y="56"/>
                      <a:pt x="40" y="58"/>
                    </a:cubicBezTo>
                    <a:cubicBezTo>
                      <a:pt x="47" y="67"/>
                      <a:pt x="53" y="75"/>
                      <a:pt x="60" y="83"/>
                    </a:cubicBezTo>
                    <a:cubicBezTo>
                      <a:pt x="60" y="77"/>
                      <a:pt x="60" y="70"/>
                      <a:pt x="60" y="64"/>
                    </a:cubicBezTo>
                    <a:cubicBezTo>
                      <a:pt x="54" y="60"/>
                      <a:pt x="47" y="55"/>
                      <a:pt x="42" y="51"/>
                    </a:cubicBezTo>
                    <a:moveTo>
                      <a:pt x="47" y="38"/>
                    </a:moveTo>
                    <a:cubicBezTo>
                      <a:pt x="46" y="39"/>
                      <a:pt x="46" y="41"/>
                      <a:pt x="45" y="43"/>
                    </a:cubicBezTo>
                    <a:cubicBezTo>
                      <a:pt x="48" y="45"/>
                      <a:pt x="52" y="47"/>
                      <a:pt x="54" y="48"/>
                    </a:cubicBezTo>
                    <a:cubicBezTo>
                      <a:pt x="55" y="49"/>
                      <a:pt x="56" y="49"/>
                      <a:pt x="57" y="50"/>
                    </a:cubicBezTo>
                    <a:cubicBezTo>
                      <a:pt x="57" y="49"/>
                      <a:pt x="57" y="49"/>
                      <a:pt x="56" y="48"/>
                    </a:cubicBezTo>
                    <a:cubicBezTo>
                      <a:pt x="53" y="45"/>
                      <a:pt x="50" y="41"/>
                      <a:pt x="47" y="38"/>
                    </a:cubicBezTo>
                    <a:moveTo>
                      <a:pt x="11" y="7"/>
                    </a:moveTo>
                    <a:cubicBezTo>
                      <a:pt x="11" y="7"/>
                      <a:pt x="11" y="7"/>
                      <a:pt x="11" y="7"/>
                    </a:cubicBezTo>
                    <a:cubicBezTo>
                      <a:pt x="13" y="13"/>
                      <a:pt x="16" y="19"/>
                      <a:pt x="19" y="25"/>
                    </a:cubicBezTo>
                    <a:cubicBezTo>
                      <a:pt x="23" y="29"/>
                      <a:pt x="28" y="32"/>
                      <a:pt x="33" y="36"/>
                    </a:cubicBezTo>
                    <a:cubicBezTo>
                      <a:pt x="34" y="32"/>
                      <a:pt x="34" y="28"/>
                      <a:pt x="36" y="24"/>
                    </a:cubicBezTo>
                    <a:cubicBezTo>
                      <a:pt x="32" y="21"/>
                      <a:pt x="27" y="17"/>
                      <a:pt x="23" y="14"/>
                    </a:cubicBezTo>
                    <a:cubicBezTo>
                      <a:pt x="19" y="12"/>
                      <a:pt x="15" y="9"/>
                      <a:pt x="11" y="7"/>
                    </a:cubicBezTo>
                    <a:moveTo>
                      <a:pt x="5" y="3"/>
                    </a:moveTo>
                    <a:cubicBezTo>
                      <a:pt x="5" y="5"/>
                      <a:pt x="4" y="6"/>
                      <a:pt x="3" y="7"/>
                    </a:cubicBezTo>
                    <a:cubicBezTo>
                      <a:pt x="11" y="21"/>
                      <a:pt x="21" y="35"/>
                      <a:pt x="32" y="49"/>
                    </a:cubicBezTo>
                    <a:cubicBezTo>
                      <a:pt x="32" y="46"/>
                      <a:pt x="32" y="44"/>
                      <a:pt x="32" y="42"/>
                    </a:cubicBezTo>
                    <a:cubicBezTo>
                      <a:pt x="27" y="36"/>
                      <a:pt x="23" y="31"/>
                      <a:pt x="19" y="25"/>
                    </a:cubicBezTo>
                    <a:cubicBezTo>
                      <a:pt x="12" y="18"/>
                      <a:pt x="7" y="12"/>
                      <a:pt x="9" y="6"/>
                    </a:cubicBezTo>
                    <a:cubicBezTo>
                      <a:pt x="8" y="5"/>
                      <a:pt x="7" y="4"/>
                      <a:pt x="5" y="3"/>
                    </a:cubicBezTo>
                    <a:moveTo>
                      <a:pt x="0" y="0"/>
                    </a:moveTo>
                    <a:cubicBezTo>
                      <a:pt x="1" y="2"/>
                      <a:pt x="2" y="4"/>
                      <a:pt x="3" y="6"/>
                    </a:cubicBezTo>
                    <a:cubicBezTo>
                      <a:pt x="4" y="5"/>
                      <a:pt x="4" y="4"/>
                      <a:pt x="4" y="3"/>
                    </a:cubicBezTo>
                    <a:cubicBezTo>
                      <a:pt x="3" y="2"/>
                      <a:pt x="1" y="1"/>
                      <a:pt x="0" y="0"/>
                    </a:cubicBezTo>
                  </a:path>
                </a:pathLst>
              </a:custGeom>
              <a:solidFill>
                <a:srgbClr val="8D85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283" name="Freeform 6340">
                <a:extLst>
                  <a:ext uri="{FF2B5EF4-FFF2-40B4-BE49-F238E27FC236}">
                    <a16:creationId xmlns:a16="http://schemas.microsoft.com/office/drawing/2014/main" id="{B1841B60-D606-4AF7-B873-ED1F59A996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5" y="3320"/>
                <a:ext cx="2" cy="4"/>
              </a:xfrm>
              <a:custGeom>
                <a:avLst/>
                <a:gdLst>
                  <a:gd name="T0" fmla="*/ 1 w 2"/>
                  <a:gd name="T1" fmla="*/ 0 h 4"/>
                  <a:gd name="T2" fmla="*/ 0 w 2"/>
                  <a:gd name="T3" fmla="*/ 3 h 4"/>
                  <a:gd name="T4" fmla="*/ 0 w 2"/>
                  <a:gd name="T5" fmla="*/ 4 h 4"/>
                  <a:gd name="T6" fmla="*/ 2 w 2"/>
                  <a:gd name="T7" fmla="*/ 0 h 4"/>
                  <a:gd name="T8" fmla="*/ 1 w 2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1" y="0"/>
                    </a:moveTo>
                    <a:cubicBezTo>
                      <a:pt x="1" y="1"/>
                      <a:pt x="1" y="2"/>
                      <a:pt x="0" y="3"/>
                    </a:cubicBezTo>
                    <a:cubicBezTo>
                      <a:pt x="0" y="3"/>
                      <a:pt x="0" y="3"/>
                      <a:pt x="0" y="4"/>
                    </a:cubicBezTo>
                    <a:cubicBezTo>
                      <a:pt x="1" y="3"/>
                      <a:pt x="2" y="2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solidFill>
                <a:srgbClr val="B7B1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284" name="Freeform 6341">
                <a:extLst>
                  <a:ext uri="{FF2B5EF4-FFF2-40B4-BE49-F238E27FC236}">
                    <a16:creationId xmlns:a16="http://schemas.microsoft.com/office/drawing/2014/main" id="{D9B33FA8-C885-4E7A-A196-8444415617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3" y="3346"/>
                <a:ext cx="8" cy="10"/>
              </a:xfrm>
              <a:custGeom>
                <a:avLst/>
                <a:gdLst>
                  <a:gd name="T0" fmla="*/ 0 w 8"/>
                  <a:gd name="T1" fmla="*/ 0 h 10"/>
                  <a:gd name="T2" fmla="*/ 7 w 8"/>
                  <a:gd name="T3" fmla="*/ 10 h 10"/>
                  <a:gd name="T4" fmla="*/ 8 w 8"/>
                  <a:gd name="T5" fmla="*/ 8 h 10"/>
                  <a:gd name="T6" fmla="*/ 0 w 8"/>
                  <a:gd name="T7" fmla="*/ 0 h 1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" h="10">
                    <a:moveTo>
                      <a:pt x="0" y="0"/>
                    </a:moveTo>
                    <a:cubicBezTo>
                      <a:pt x="2" y="3"/>
                      <a:pt x="4" y="6"/>
                      <a:pt x="7" y="10"/>
                    </a:cubicBezTo>
                    <a:cubicBezTo>
                      <a:pt x="7" y="9"/>
                      <a:pt x="7" y="9"/>
                      <a:pt x="8" y="8"/>
                    </a:cubicBezTo>
                    <a:cubicBezTo>
                      <a:pt x="5" y="5"/>
                      <a:pt x="3" y="2"/>
                      <a:pt x="0" y="0"/>
                    </a:cubicBezTo>
                  </a:path>
                </a:pathLst>
              </a:custGeom>
              <a:solidFill>
                <a:srgbClr val="A7A0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285" name="Freeform 6342">
                <a:extLst>
                  <a:ext uri="{FF2B5EF4-FFF2-40B4-BE49-F238E27FC236}">
                    <a16:creationId xmlns:a16="http://schemas.microsoft.com/office/drawing/2014/main" id="{2B64ECCF-04B5-4745-9134-F8E92787FA3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015" y="3342"/>
                <a:ext cx="15" cy="35"/>
              </a:xfrm>
              <a:custGeom>
                <a:avLst/>
                <a:gdLst>
                  <a:gd name="T0" fmla="*/ 0 w 15"/>
                  <a:gd name="T1" fmla="*/ 22 h 34"/>
                  <a:gd name="T2" fmla="*/ 0 w 15"/>
                  <a:gd name="T3" fmla="*/ 29 h 34"/>
                  <a:gd name="T4" fmla="*/ 8 w 15"/>
                  <a:gd name="T5" fmla="*/ 38 h 34"/>
                  <a:gd name="T6" fmla="*/ 10 w 15"/>
                  <a:gd name="T7" fmla="*/ 31 h 34"/>
                  <a:gd name="T8" fmla="*/ 0 w 15"/>
                  <a:gd name="T9" fmla="*/ 22 h 34"/>
                  <a:gd name="T10" fmla="*/ 4 w 15"/>
                  <a:gd name="T11" fmla="*/ 0 h 34"/>
                  <a:gd name="T12" fmla="*/ 1 w 15"/>
                  <a:gd name="T13" fmla="*/ 12 h 34"/>
                  <a:gd name="T14" fmla="*/ 13 w 15"/>
                  <a:gd name="T15" fmla="*/ 23 h 34"/>
                  <a:gd name="T16" fmla="*/ 15 w 15"/>
                  <a:gd name="T17" fmla="*/ 14 h 34"/>
                  <a:gd name="T18" fmla="*/ 8 w 15"/>
                  <a:gd name="T19" fmla="*/ 4 h 34"/>
                  <a:gd name="T20" fmla="*/ 4 w 15"/>
                  <a:gd name="T21" fmla="*/ 0 h 3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5" h="34">
                    <a:moveTo>
                      <a:pt x="0" y="18"/>
                    </a:moveTo>
                    <a:cubicBezTo>
                      <a:pt x="0" y="20"/>
                      <a:pt x="0" y="22"/>
                      <a:pt x="0" y="25"/>
                    </a:cubicBezTo>
                    <a:cubicBezTo>
                      <a:pt x="3" y="28"/>
                      <a:pt x="5" y="31"/>
                      <a:pt x="8" y="34"/>
                    </a:cubicBezTo>
                    <a:cubicBezTo>
                      <a:pt x="8" y="32"/>
                      <a:pt x="9" y="29"/>
                      <a:pt x="10" y="27"/>
                    </a:cubicBezTo>
                    <a:cubicBezTo>
                      <a:pt x="7" y="24"/>
                      <a:pt x="3" y="21"/>
                      <a:pt x="0" y="18"/>
                    </a:cubicBezTo>
                    <a:moveTo>
                      <a:pt x="4" y="0"/>
                    </a:moveTo>
                    <a:cubicBezTo>
                      <a:pt x="2" y="4"/>
                      <a:pt x="2" y="8"/>
                      <a:pt x="1" y="12"/>
                    </a:cubicBezTo>
                    <a:cubicBezTo>
                      <a:pt x="5" y="14"/>
                      <a:pt x="9" y="17"/>
                      <a:pt x="13" y="19"/>
                    </a:cubicBezTo>
                    <a:cubicBezTo>
                      <a:pt x="14" y="17"/>
                      <a:pt x="14" y="15"/>
                      <a:pt x="15" y="14"/>
                    </a:cubicBezTo>
                    <a:cubicBezTo>
                      <a:pt x="12" y="10"/>
                      <a:pt x="10" y="7"/>
                      <a:pt x="8" y="4"/>
                    </a:cubicBezTo>
                    <a:cubicBezTo>
                      <a:pt x="6" y="2"/>
                      <a:pt x="5" y="1"/>
                      <a:pt x="4" y="0"/>
                    </a:cubicBezTo>
                  </a:path>
                </a:pathLst>
              </a:custGeom>
              <a:solidFill>
                <a:srgbClr val="B7B1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286" name="Freeform 6343">
                <a:extLst>
                  <a:ext uri="{FF2B5EF4-FFF2-40B4-BE49-F238E27FC236}">
                    <a16:creationId xmlns:a16="http://schemas.microsoft.com/office/drawing/2014/main" id="{F5D14010-9D6E-42FE-98ED-B3631220C3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4" y="3383"/>
                <a:ext cx="9" cy="27"/>
              </a:xfrm>
              <a:custGeom>
                <a:avLst/>
                <a:gdLst>
                  <a:gd name="T0" fmla="*/ 0 w 9"/>
                  <a:gd name="T1" fmla="*/ 0 h 26"/>
                  <a:gd name="T2" fmla="*/ 0 w 9"/>
                  <a:gd name="T3" fmla="*/ 23 h 26"/>
                  <a:gd name="T4" fmla="*/ 5 w 9"/>
                  <a:gd name="T5" fmla="*/ 30 h 26"/>
                  <a:gd name="T6" fmla="*/ 4 w 9"/>
                  <a:gd name="T7" fmla="*/ 28 h 26"/>
                  <a:gd name="T8" fmla="*/ 7 w 9"/>
                  <a:gd name="T9" fmla="*/ 28 h 26"/>
                  <a:gd name="T10" fmla="*/ 9 w 9"/>
                  <a:gd name="T11" fmla="*/ 19 h 26"/>
                  <a:gd name="T12" fmla="*/ 5 w 9"/>
                  <a:gd name="T13" fmla="*/ 3 h 26"/>
                  <a:gd name="T14" fmla="*/ 0 w 9"/>
                  <a:gd name="T15" fmla="*/ 0 h 2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" h="26">
                    <a:moveTo>
                      <a:pt x="0" y="0"/>
                    </a:moveTo>
                    <a:cubicBezTo>
                      <a:pt x="0" y="6"/>
                      <a:pt x="0" y="13"/>
                      <a:pt x="0" y="19"/>
                    </a:cubicBezTo>
                    <a:cubicBezTo>
                      <a:pt x="2" y="22"/>
                      <a:pt x="3" y="24"/>
                      <a:pt x="5" y="26"/>
                    </a:cubicBezTo>
                    <a:cubicBezTo>
                      <a:pt x="5" y="25"/>
                      <a:pt x="4" y="25"/>
                      <a:pt x="4" y="24"/>
                    </a:cubicBezTo>
                    <a:cubicBezTo>
                      <a:pt x="7" y="24"/>
                      <a:pt x="7" y="24"/>
                      <a:pt x="7" y="24"/>
                    </a:cubicBezTo>
                    <a:cubicBezTo>
                      <a:pt x="8" y="21"/>
                      <a:pt x="8" y="18"/>
                      <a:pt x="9" y="15"/>
                    </a:cubicBezTo>
                    <a:cubicBezTo>
                      <a:pt x="8" y="11"/>
                      <a:pt x="7" y="7"/>
                      <a:pt x="5" y="3"/>
                    </a:cubicBezTo>
                    <a:cubicBezTo>
                      <a:pt x="4" y="2"/>
                      <a:pt x="2" y="1"/>
                      <a:pt x="0" y="0"/>
                    </a:cubicBezTo>
                  </a:path>
                </a:pathLst>
              </a:custGeom>
              <a:solidFill>
                <a:srgbClr val="B7B1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287" name="Freeform 6344">
                <a:extLst>
                  <a:ext uri="{FF2B5EF4-FFF2-40B4-BE49-F238E27FC236}">
                    <a16:creationId xmlns:a16="http://schemas.microsoft.com/office/drawing/2014/main" id="{5EFFCF49-4D9B-4DEE-AF12-8C66B0756C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9" y="3323"/>
                <a:ext cx="12" cy="20"/>
              </a:xfrm>
              <a:custGeom>
                <a:avLst/>
                <a:gdLst>
                  <a:gd name="T0" fmla="*/ 2 w 12"/>
                  <a:gd name="T1" fmla="*/ 0 h 19"/>
                  <a:gd name="T2" fmla="*/ 12 w 12"/>
                  <a:gd name="T3" fmla="*/ 23 h 19"/>
                  <a:gd name="T4" fmla="*/ 4 w 12"/>
                  <a:gd name="T5" fmla="*/ 1 h 19"/>
                  <a:gd name="T6" fmla="*/ 4 w 12"/>
                  <a:gd name="T7" fmla="*/ 1 h 19"/>
                  <a:gd name="T8" fmla="*/ 2 w 12"/>
                  <a:gd name="T9" fmla="*/ 0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" h="19">
                    <a:moveTo>
                      <a:pt x="2" y="0"/>
                    </a:moveTo>
                    <a:cubicBezTo>
                      <a:pt x="0" y="6"/>
                      <a:pt x="5" y="12"/>
                      <a:pt x="12" y="19"/>
                    </a:cubicBezTo>
                    <a:cubicBezTo>
                      <a:pt x="9" y="13"/>
                      <a:pt x="6" y="7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0"/>
                      <a:pt x="3" y="0"/>
                      <a:pt x="2" y="0"/>
                    </a:cubicBezTo>
                  </a:path>
                </a:pathLst>
              </a:custGeom>
              <a:solidFill>
                <a:srgbClr val="A29B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288" name="Freeform 6345">
                <a:extLst>
                  <a:ext uri="{FF2B5EF4-FFF2-40B4-BE49-F238E27FC236}">
                    <a16:creationId xmlns:a16="http://schemas.microsoft.com/office/drawing/2014/main" id="{E2A15AE9-3D11-48A4-A1CC-62CC9CCDF9E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001" y="3343"/>
                <a:ext cx="44" cy="40"/>
              </a:xfrm>
              <a:custGeom>
                <a:avLst/>
                <a:gdLst>
                  <a:gd name="T0" fmla="*/ 30 w 42"/>
                  <a:gd name="T1" fmla="*/ 18 h 39"/>
                  <a:gd name="T2" fmla="*/ 27 w 42"/>
                  <a:gd name="T3" fmla="*/ 30 h 39"/>
                  <a:gd name="T4" fmla="*/ 49 w 42"/>
                  <a:gd name="T5" fmla="*/ 43 h 39"/>
                  <a:gd name="T6" fmla="*/ 50 w 42"/>
                  <a:gd name="T7" fmla="*/ 36 h 39"/>
                  <a:gd name="T8" fmla="*/ 46 w 42"/>
                  <a:gd name="T9" fmla="*/ 29 h 39"/>
                  <a:gd name="T10" fmla="*/ 43 w 42"/>
                  <a:gd name="T11" fmla="*/ 27 h 39"/>
                  <a:gd name="T12" fmla="*/ 30 w 42"/>
                  <a:gd name="T13" fmla="*/ 18 h 39"/>
                  <a:gd name="T14" fmla="*/ 0 w 42"/>
                  <a:gd name="T15" fmla="*/ 0 h 39"/>
                  <a:gd name="T16" fmla="*/ 17 w 42"/>
                  <a:gd name="T17" fmla="*/ 17 h 39"/>
                  <a:gd name="T18" fmla="*/ 18 w 42"/>
                  <a:gd name="T19" fmla="*/ 11 h 39"/>
                  <a:gd name="T20" fmla="*/ 0 w 42"/>
                  <a:gd name="T21" fmla="*/ 0 h 3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42" h="39">
                    <a:moveTo>
                      <a:pt x="26" y="18"/>
                    </a:moveTo>
                    <a:cubicBezTo>
                      <a:pt x="25" y="21"/>
                      <a:pt x="24" y="23"/>
                      <a:pt x="23" y="26"/>
                    </a:cubicBezTo>
                    <a:cubicBezTo>
                      <a:pt x="28" y="30"/>
                      <a:pt x="35" y="35"/>
                      <a:pt x="41" y="39"/>
                    </a:cubicBezTo>
                    <a:cubicBezTo>
                      <a:pt x="41" y="37"/>
                      <a:pt x="42" y="34"/>
                      <a:pt x="42" y="32"/>
                    </a:cubicBezTo>
                    <a:cubicBezTo>
                      <a:pt x="41" y="30"/>
                      <a:pt x="40" y="27"/>
                      <a:pt x="38" y="25"/>
                    </a:cubicBezTo>
                    <a:cubicBezTo>
                      <a:pt x="37" y="24"/>
                      <a:pt x="36" y="24"/>
                      <a:pt x="35" y="23"/>
                    </a:cubicBezTo>
                    <a:cubicBezTo>
                      <a:pt x="33" y="22"/>
                      <a:pt x="29" y="20"/>
                      <a:pt x="26" y="18"/>
                    </a:cubicBezTo>
                    <a:moveTo>
                      <a:pt x="0" y="0"/>
                    </a:moveTo>
                    <a:cubicBezTo>
                      <a:pt x="4" y="6"/>
                      <a:pt x="8" y="11"/>
                      <a:pt x="13" y="17"/>
                    </a:cubicBezTo>
                    <a:cubicBezTo>
                      <a:pt x="14" y="15"/>
                      <a:pt x="14" y="13"/>
                      <a:pt x="14" y="11"/>
                    </a:cubicBezTo>
                    <a:cubicBezTo>
                      <a:pt x="9" y="7"/>
                      <a:pt x="4" y="4"/>
                      <a:pt x="0" y="0"/>
                    </a:cubicBezTo>
                  </a:path>
                </a:pathLst>
              </a:custGeom>
              <a:solidFill>
                <a:srgbClr val="A29B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289" name="Freeform 6346">
                <a:extLst>
                  <a:ext uri="{FF2B5EF4-FFF2-40B4-BE49-F238E27FC236}">
                    <a16:creationId xmlns:a16="http://schemas.microsoft.com/office/drawing/2014/main" id="{39A8F6A0-55DB-4B61-983F-BB748067F6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5" y="3354"/>
                <a:ext cx="13" cy="16"/>
              </a:xfrm>
              <a:custGeom>
                <a:avLst/>
                <a:gdLst>
                  <a:gd name="T0" fmla="*/ 1 w 13"/>
                  <a:gd name="T1" fmla="*/ 0 h 15"/>
                  <a:gd name="T2" fmla="*/ 0 w 13"/>
                  <a:gd name="T3" fmla="*/ 6 h 15"/>
                  <a:gd name="T4" fmla="*/ 10 w 13"/>
                  <a:gd name="T5" fmla="*/ 19 h 15"/>
                  <a:gd name="T6" fmla="*/ 13 w 13"/>
                  <a:gd name="T7" fmla="*/ 7 h 15"/>
                  <a:gd name="T8" fmla="*/ 1 w 13"/>
                  <a:gd name="T9" fmla="*/ 0 h 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5">
                    <a:moveTo>
                      <a:pt x="1" y="0"/>
                    </a:moveTo>
                    <a:cubicBezTo>
                      <a:pt x="1" y="2"/>
                      <a:pt x="1" y="4"/>
                      <a:pt x="0" y="6"/>
                    </a:cubicBezTo>
                    <a:cubicBezTo>
                      <a:pt x="3" y="9"/>
                      <a:pt x="7" y="12"/>
                      <a:pt x="10" y="15"/>
                    </a:cubicBezTo>
                    <a:cubicBezTo>
                      <a:pt x="11" y="12"/>
                      <a:pt x="12" y="10"/>
                      <a:pt x="13" y="7"/>
                    </a:cubicBezTo>
                    <a:cubicBezTo>
                      <a:pt x="9" y="5"/>
                      <a:pt x="5" y="2"/>
                      <a:pt x="1" y="0"/>
                    </a:cubicBezTo>
                  </a:path>
                </a:pathLst>
              </a:custGeom>
              <a:solidFill>
                <a:srgbClr val="C5C0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290" name="Freeform 6347">
                <a:extLst>
                  <a:ext uri="{FF2B5EF4-FFF2-40B4-BE49-F238E27FC236}">
                    <a16:creationId xmlns:a16="http://schemas.microsoft.com/office/drawing/2014/main" id="{82A0C40B-5F36-4514-A53D-F4B532AF44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4" y="3376"/>
                <a:ext cx="5" cy="10"/>
              </a:xfrm>
              <a:custGeom>
                <a:avLst/>
                <a:gdLst>
                  <a:gd name="T0" fmla="*/ 1 w 5"/>
                  <a:gd name="T1" fmla="*/ 0 h 10"/>
                  <a:gd name="T2" fmla="*/ 0 w 5"/>
                  <a:gd name="T3" fmla="*/ 7 h 10"/>
                  <a:gd name="T4" fmla="*/ 5 w 5"/>
                  <a:gd name="T5" fmla="*/ 10 h 10"/>
                  <a:gd name="T6" fmla="*/ 1 w 5"/>
                  <a:gd name="T7" fmla="*/ 0 h 1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" h="10">
                    <a:moveTo>
                      <a:pt x="1" y="0"/>
                    </a:moveTo>
                    <a:cubicBezTo>
                      <a:pt x="1" y="2"/>
                      <a:pt x="0" y="5"/>
                      <a:pt x="0" y="7"/>
                    </a:cubicBezTo>
                    <a:cubicBezTo>
                      <a:pt x="2" y="8"/>
                      <a:pt x="4" y="9"/>
                      <a:pt x="5" y="10"/>
                    </a:cubicBezTo>
                    <a:cubicBezTo>
                      <a:pt x="4" y="7"/>
                      <a:pt x="3" y="3"/>
                      <a:pt x="1" y="0"/>
                    </a:cubicBezTo>
                  </a:path>
                </a:pathLst>
              </a:custGeom>
              <a:solidFill>
                <a:srgbClr val="C5C0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291" name="Freeform 6348">
                <a:extLst>
                  <a:ext uri="{FF2B5EF4-FFF2-40B4-BE49-F238E27FC236}">
                    <a16:creationId xmlns:a16="http://schemas.microsoft.com/office/drawing/2014/main" id="{8D8C5D84-5488-4822-974B-2CDB979520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0" y="3407"/>
                <a:ext cx="9" cy="16"/>
              </a:xfrm>
              <a:custGeom>
                <a:avLst/>
                <a:gdLst>
                  <a:gd name="T0" fmla="*/ 1 w 9"/>
                  <a:gd name="T1" fmla="*/ 0 h 15"/>
                  <a:gd name="T2" fmla="*/ 1 w 9"/>
                  <a:gd name="T3" fmla="*/ 1 h 15"/>
                  <a:gd name="T4" fmla="*/ 0 w 9"/>
                  <a:gd name="T5" fmla="*/ 4 h 15"/>
                  <a:gd name="T6" fmla="*/ 9 w 9"/>
                  <a:gd name="T7" fmla="*/ 19 h 15"/>
                  <a:gd name="T8" fmla="*/ 7 w 9"/>
                  <a:gd name="T9" fmla="*/ 5 h 15"/>
                  <a:gd name="T10" fmla="*/ 1 w 9"/>
                  <a:gd name="T11" fmla="*/ 0 h 1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9" h="15"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0" y="3"/>
                      <a:pt x="0" y="4"/>
                    </a:cubicBezTo>
                    <a:cubicBezTo>
                      <a:pt x="3" y="8"/>
                      <a:pt x="6" y="11"/>
                      <a:pt x="9" y="15"/>
                    </a:cubicBezTo>
                    <a:cubicBezTo>
                      <a:pt x="8" y="12"/>
                      <a:pt x="8" y="9"/>
                      <a:pt x="7" y="5"/>
                    </a:cubicBezTo>
                    <a:cubicBezTo>
                      <a:pt x="5" y="4"/>
                      <a:pt x="3" y="2"/>
                      <a:pt x="1" y="0"/>
                    </a:cubicBezTo>
                  </a:path>
                </a:pathLst>
              </a:custGeom>
              <a:solidFill>
                <a:srgbClr val="A29B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292" name="Freeform 6349">
                <a:extLst>
                  <a:ext uri="{FF2B5EF4-FFF2-40B4-BE49-F238E27FC236}">
                    <a16:creationId xmlns:a16="http://schemas.microsoft.com/office/drawing/2014/main" id="{8DE1AB86-5097-43C6-BD4D-4A239976D0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8" y="3408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0 h 3"/>
                  <a:gd name="T4" fmla="*/ 1 w 3"/>
                  <a:gd name="T5" fmla="*/ 2 h 3"/>
                  <a:gd name="T6" fmla="*/ 2 w 3"/>
                  <a:gd name="T7" fmla="*/ 3 h 3"/>
                  <a:gd name="T8" fmla="*/ 3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2"/>
                      <a:pt x="2" y="2"/>
                      <a:pt x="2" y="3"/>
                    </a:cubicBezTo>
                    <a:cubicBezTo>
                      <a:pt x="2" y="2"/>
                      <a:pt x="3" y="1"/>
                      <a:pt x="3" y="0"/>
                    </a:cubicBezTo>
                  </a:path>
                </a:pathLst>
              </a:custGeom>
              <a:solidFill>
                <a:srgbClr val="C5C0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293" name="Freeform 6350">
                <a:extLst>
                  <a:ext uri="{FF2B5EF4-FFF2-40B4-BE49-F238E27FC236}">
                    <a16:creationId xmlns:a16="http://schemas.microsoft.com/office/drawing/2014/main" id="{1E27DAA2-E87A-4C55-8366-A4298F5A86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6" y="3235"/>
                <a:ext cx="12" cy="27"/>
              </a:xfrm>
              <a:custGeom>
                <a:avLst/>
                <a:gdLst>
                  <a:gd name="T0" fmla="*/ 12 w 12"/>
                  <a:gd name="T1" fmla="*/ 0 h 26"/>
                  <a:gd name="T2" fmla="*/ 5 w 12"/>
                  <a:gd name="T3" fmla="*/ 1 h 26"/>
                  <a:gd name="T4" fmla="*/ 4 w 12"/>
                  <a:gd name="T5" fmla="*/ 3 h 26"/>
                  <a:gd name="T6" fmla="*/ 2 w 12"/>
                  <a:gd name="T7" fmla="*/ 8 h 26"/>
                  <a:gd name="T8" fmla="*/ 0 w 12"/>
                  <a:gd name="T9" fmla="*/ 30 h 26"/>
                  <a:gd name="T10" fmla="*/ 12 w 12"/>
                  <a:gd name="T11" fmla="*/ 0 h 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2" h="26">
                    <a:moveTo>
                      <a:pt x="12" y="0"/>
                    </a:moveTo>
                    <a:cubicBezTo>
                      <a:pt x="10" y="0"/>
                      <a:pt x="8" y="0"/>
                      <a:pt x="5" y="1"/>
                    </a:cubicBezTo>
                    <a:cubicBezTo>
                      <a:pt x="5" y="1"/>
                      <a:pt x="4" y="2"/>
                      <a:pt x="4" y="3"/>
                    </a:cubicBezTo>
                    <a:cubicBezTo>
                      <a:pt x="3" y="5"/>
                      <a:pt x="3" y="6"/>
                      <a:pt x="2" y="8"/>
                    </a:cubicBezTo>
                    <a:cubicBezTo>
                      <a:pt x="1" y="14"/>
                      <a:pt x="0" y="20"/>
                      <a:pt x="0" y="26"/>
                    </a:cubicBezTo>
                    <a:cubicBezTo>
                      <a:pt x="5" y="17"/>
                      <a:pt x="9" y="9"/>
                      <a:pt x="12" y="0"/>
                    </a:cubicBezTo>
                  </a:path>
                </a:pathLst>
              </a:custGeom>
              <a:solidFill>
                <a:srgbClr val="6057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294" name="Freeform 6351">
                <a:extLst>
                  <a:ext uri="{FF2B5EF4-FFF2-40B4-BE49-F238E27FC236}">
                    <a16:creationId xmlns:a16="http://schemas.microsoft.com/office/drawing/2014/main" id="{63D75340-9ABC-4774-992C-9E92EFA21C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1" y="3222"/>
                <a:ext cx="13" cy="14"/>
              </a:xfrm>
              <a:custGeom>
                <a:avLst/>
                <a:gdLst>
                  <a:gd name="T0" fmla="*/ 16 w 12"/>
                  <a:gd name="T1" fmla="*/ 0 h 13"/>
                  <a:gd name="T2" fmla="*/ 0 w 12"/>
                  <a:gd name="T3" fmla="*/ 17 h 13"/>
                  <a:gd name="T4" fmla="*/ 11 w 12"/>
                  <a:gd name="T5" fmla="*/ 16 h 13"/>
                  <a:gd name="T6" fmla="*/ 13 w 12"/>
                  <a:gd name="T7" fmla="*/ 11 h 13"/>
                  <a:gd name="T8" fmla="*/ 16 w 12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" h="13">
                    <a:moveTo>
                      <a:pt x="12" y="0"/>
                    </a:moveTo>
                    <a:cubicBezTo>
                      <a:pt x="7" y="4"/>
                      <a:pt x="4" y="8"/>
                      <a:pt x="0" y="13"/>
                    </a:cubicBezTo>
                    <a:cubicBezTo>
                      <a:pt x="3" y="12"/>
                      <a:pt x="5" y="12"/>
                      <a:pt x="7" y="12"/>
                    </a:cubicBezTo>
                    <a:cubicBezTo>
                      <a:pt x="8" y="11"/>
                      <a:pt x="9" y="9"/>
                      <a:pt x="9" y="7"/>
                    </a:cubicBezTo>
                    <a:cubicBezTo>
                      <a:pt x="10" y="5"/>
                      <a:pt x="11" y="2"/>
                      <a:pt x="12" y="0"/>
                    </a:cubicBezTo>
                  </a:path>
                </a:pathLst>
              </a:custGeom>
              <a:solidFill>
                <a:srgbClr val="9890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295" name="Freeform 6352">
                <a:extLst>
                  <a:ext uri="{FF2B5EF4-FFF2-40B4-BE49-F238E27FC236}">
                    <a16:creationId xmlns:a16="http://schemas.microsoft.com/office/drawing/2014/main" id="{A4AEC15C-1E6B-4AD6-825E-ED274B4B1A9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954" y="3262"/>
                <a:ext cx="196" cy="292"/>
              </a:xfrm>
              <a:custGeom>
                <a:avLst/>
                <a:gdLst>
                  <a:gd name="T0" fmla="*/ 118 w 189"/>
                  <a:gd name="T1" fmla="*/ 178 h 282"/>
                  <a:gd name="T2" fmla="*/ 124 w 189"/>
                  <a:gd name="T3" fmla="*/ 240 h 282"/>
                  <a:gd name="T4" fmla="*/ 124 w 189"/>
                  <a:gd name="T5" fmla="*/ 247 h 282"/>
                  <a:gd name="T6" fmla="*/ 188 w 189"/>
                  <a:gd name="T7" fmla="*/ 301 h 282"/>
                  <a:gd name="T8" fmla="*/ 219 w 189"/>
                  <a:gd name="T9" fmla="*/ 324 h 282"/>
                  <a:gd name="T10" fmla="*/ 150 w 189"/>
                  <a:gd name="T11" fmla="*/ 229 h 282"/>
                  <a:gd name="T12" fmla="*/ 147 w 189"/>
                  <a:gd name="T13" fmla="*/ 222 h 282"/>
                  <a:gd name="T14" fmla="*/ 118 w 189"/>
                  <a:gd name="T15" fmla="*/ 178 h 282"/>
                  <a:gd name="T16" fmla="*/ 118 w 189"/>
                  <a:gd name="T17" fmla="*/ 178 h 282"/>
                  <a:gd name="T18" fmla="*/ 12 w 189"/>
                  <a:gd name="T19" fmla="*/ 0 h 282"/>
                  <a:gd name="T20" fmla="*/ 0 w 189"/>
                  <a:gd name="T21" fmla="*/ 37 h 282"/>
                  <a:gd name="T22" fmla="*/ 31 w 189"/>
                  <a:gd name="T23" fmla="*/ 61 h 282"/>
                  <a:gd name="T24" fmla="*/ 12 w 189"/>
                  <a:gd name="T25" fmla="*/ 0 h 28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89" h="282">
                    <a:moveTo>
                      <a:pt x="102" y="155"/>
                    </a:moveTo>
                    <a:cubicBezTo>
                      <a:pt x="105" y="173"/>
                      <a:pt x="107" y="192"/>
                      <a:pt x="108" y="209"/>
                    </a:cubicBezTo>
                    <a:cubicBezTo>
                      <a:pt x="109" y="212"/>
                      <a:pt x="108" y="214"/>
                      <a:pt x="108" y="215"/>
                    </a:cubicBezTo>
                    <a:cubicBezTo>
                      <a:pt x="126" y="232"/>
                      <a:pt x="145" y="248"/>
                      <a:pt x="163" y="262"/>
                    </a:cubicBezTo>
                    <a:cubicBezTo>
                      <a:pt x="172" y="268"/>
                      <a:pt x="180" y="275"/>
                      <a:pt x="189" y="282"/>
                    </a:cubicBezTo>
                    <a:cubicBezTo>
                      <a:pt x="164" y="256"/>
                      <a:pt x="145" y="228"/>
                      <a:pt x="130" y="199"/>
                    </a:cubicBezTo>
                    <a:cubicBezTo>
                      <a:pt x="129" y="197"/>
                      <a:pt x="128" y="195"/>
                      <a:pt x="127" y="193"/>
                    </a:cubicBezTo>
                    <a:cubicBezTo>
                      <a:pt x="120" y="180"/>
                      <a:pt x="111" y="168"/>
                      <a:pt x="102" y="155"/>
                    </a:cubicBezTo>
                    <a:cubicBezTo>
                      <a:pt x="102" y="155"/>
                      <a:pt x="102" y="155"/>
                      <a:pt x="102" y="155"/>
                    </a:cubicBezTo>
                    <a:moveTo>
                      <a:pt x="12" y="0"/>
                    </a:moveTo>
                    <a:cubicBezTo>
                      <a:pt x="7" y="11"/>
                      <a:pt x="2" y="22"/>
                      <a:pt x="0" y="33"/>
                    </a:cubicBezTo>
                    <a:cubicBezTo>
                      <a:pt x="8" y="40"/>
                      <a:pt x="17" y="46"/>
                      <a:pt x="27" y="53"/>
                    </a:cubicBezTo>
                    <a:cubicBezTo>
                      <a:pt x="18" y="35"/>
                      <a:pt x="12" y="18"/>
                      <a:pt x="12" y="0"/>
                    </a:cubicBezTo>
                  </a:path>
                </a:pathLst>
              </a:custGeom>
              <a:solidFill>
                <a:srgbClr val="6057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296" name="Freeform 6353">
                <a:extLst>
                  <a:ext uri="{FF2B5EF4-FFF2-40B4-BE49-F238E27FC236}">
                    <a16:creationId xmlns:a16="http://schemas.microsoft.com/office/drawing/2014/main" id="{2DB026D0-D079-4B9F-AF7F-4A5242FEF2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5" y="3462"/>
                <a:ext cx="3" cy="6"/>
              </a:xfrm>
              <a:custGeom>
                <a:avLst/>
                <a:gdLst>
                  <a:gd name="T0" fmla="*/ 0 w 3"/>
                  <a:gd name="T1" fmla="*/ 0 h 6"/>
                  <a:gd name="T2" fmla="*/ 3 w 3"/>
                  <a:gd name="T3" fmla="*/ 6 h 6"/>
                  <a:gd name="T4" fmla="*/ 2 w 3"/>
                  <a:gd name="T5" fmla="*/ 5 h 6"/>
                  <a:gd name="T6" fmla="*/ 0 w 3"/>
                  <a:gd name="T7" fmla="*/ 0 h 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6">
                    <a:moveTo>
                      <a:pt x="0" y="0"/>
                    </a:moveTo>
                    <a:cubicBezTo>
                      <a:pt x="1" y="2"/>
                      <a:pt x="2" y="4"/>
                      <a:pt x="3" y="6"/>
                    </a:cubicBezTo>
                    <a:cubicBezTo>
                      <a:pt x="3" y="5"/>
                      <a:pt x="3" y="5"/>
                      <a:pt x="2" y="5"/>
                    </a:cubicBezTo>
                    <a:cubicBezTo>
                      <a:pt x="2" y="3"/>
                      <a:pt x="1" y="1"/>
                      <a:pt x="0" y="0"/>
                    </a:cubicBezTo>
                  </a:path>
                </a:pathLst>
              </a:custGeom>
              <a:solidFill>
                <a:srgbClr val="9890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297" name="Freeform 6354">
                <a:extLst>
                  <a:ext uri="{FF2B5EF4-FFF2-40B4-BE49-F238E27FC236}">
                    <a16:creationId xmlns:a16="http://schemas.microsoft.com/office/drawing/2014/main" id="{E3715C43-729B-4975-B603-4EFDAD1CD8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9" y="3423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7A72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298" name="Freeform 6355">
                <a:extLst>
                  <a:ext uri="{FF2B5EF4-FFF2-40B4-BE49-F238E27FC236}">
                    <a16:creationId xmlns:a16="http://schemas.microsoft.com/office/drawing/2014/main" id="{E2DB75DD-3B27-4BB0-B834-DF307F61CB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1" y="3296"/>
                <a:ext cx="116" cy="189"/>
              </a:xfrm>
              <a:custGeom>
                <a:avLst/>
                <a:gdLst>
                  <a:gd name="T0" fmla="*/ 2 w 111"/>
                  <a:gd name="T1" fmla="*/ 0 h 182"/>
                  <a:gd name="T2" fmla="*/ 0 w 111"/>
                  <a:gd name="T3" fmla="*/ 12 h 182"/>
                  <a:gd name="T4" fmla="*/ 1 w 111"/>
                  <a:gd name="T5" fmla="*/ 21 h 182"/>
                  <a:gd name="T6" fmla="*/ 40 w 111"/>
                  <a:gd name="T7" fmla="*/ 80 h 182"/>
                  <a:gd name="T8" fmla="*/ 78 w 111"/>
                  <a:gd name="T9" fmla="*/ 157 h 182"/>
                  <a:gd name="T10" fmla="*/ 80 w 111"/>
                  <a:gd name="T11" fmla="*/ 162 h 182"/>
                  <a:gd name="T12" fmla="*/ 131 w 111"/>
                  <a:gd name="T13" fmla="*/ 212 h 182"/>
                  <a:gd name="T14" fmla="*/ 131 w 111"/>
                  <a:gd name="T15" fmla="*/ 205 h 182"/>
                  <a:gd name="T16" fmla="*/ 124 w 111"/>
                  <a:gd name="T17" fmla="*/ 142 h 182"/>
                  <a:gd name="T18" fmla="*/ 113 w 111"/>
                  <a:gd name="T19" fmla="*/ 129 h 182"/>
                  <a:gd name="T20" fmla="*/ 111 w 111"/>
                  <a:gd name="T21" fmla="*/ 143 h 182"/>
                  <a:gd name="T22" fmla="*/ 106 w 111"/>
                  <a:gd name="T23" fmla="*/ 119 h 182"/>
                  <a:gd name="T24" fmla="*/ 82 w 111"/>
                  <a:gd name="T25" fmla="*/ 90 h 182"/>
                  <a:gd name="T26" fmla="*/ 77 w 111"/>
                  <a:gd name="T27" fmla="*/ 109 h 182"/>
                  <a:gd name="T28" fmla="*/ 73 w 111"/>
                  <a:gd name="T29" fmla="*/ 81 h 182"/>
                  <a:gd name="T30" fmla="*/ 38 w 111"/>
                  <a:gd name="T31" fmla="*/ 31 h 182"/>
                  <a:gd name="T32" fmla="*/ 38 w 111"/>
                  <a:gd name="T33" fmla="*/ 32 h 182"/>
                  <a:gd name="T34" fmla="*/ 38 w 111"/>
                  <a:gd name="T35" fmla="*/ 30 h 182"/>
                  <a:gd name="T36" fmla="*/ 33 w 111"/>
                  <a:gd name="T37" fmla="*/ 24 h 182"/>
                  <a:gd name="T38" fmla="*/ 2 w 111"/>
                  <a:gd name="T39" fmla="*/ 0 h 182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111" h="182">
                    <a:moveTo>
                      <a:pt x="2" y="0"/>
                    </a:moveTo>
                    <a:cubicBezTo>
                      <a:pt x="1" y="4"/>
                      <a:pt x="0" y="8"/>
                      <a:pt x="0" y="12"/>
                    </a:cubicBezTo>
                    <a:cubicBezTo>
                      <a:pt x="0" y="14"/>
                      <a:pt x="1" y="15"/>
                      <a:pt x="1" y="17"/>
                    </a:cubicBezTo>
                    <a:cubicBezTo>
                      <a:pt x="13" y="34"/>
                      <a:pt x="27" y="50"/>
                      <a:pt x="33" y="68"/>
                    </a:cubicBezTo>
                    <a:cubicBezTo>
                      <a:pt x="40" y="91"/>
                      <a:pt x="56" y="112"/>
                      <a:pt x="66" y="135"/>
                    </a:cubicBezTo>
                    <a:cubicBezTo>
                      <a:pt x="66" y="136"/>
                      <a:pt x="67" y="138"/>
                      <a:pt x="68" y="139"/>
                    </a:cubicBezTo>
                    <a:cubicBezTo>
                      <a:pt x="81" y="154"/>
                      <a:pt x="95" y="169"/>
                      <a:pt x="110" y="182"/>
                    </a:cubicBezTo>
                    <a:cubicBezTo>
                      <a:pt x="110" y="181"/>
                      <a:pt x="111" y="179"/>
                      <a:pt x="110" y="176"/>
                    </a:cubicBezTo>
                    <a:cubicBezTo>
                      <a:pt x="109" y="159"/>
                      <a:pt x="107" y="140"/>
                      <a:pt x="104" y="122"/>
                    </a:cubicBezTo>
                    <a:cubicBezTo>
                      <a:pt x="100" y="119"/>
                      <a:pt x="98" y="116"/>
                      <a:pt x="95" y="111"/>
                    </a:cubicBezTo>
                    <a:cubicBezTo>
                      <a:pt x="93" y="119"/>
                      <a:pt x="93" y="123"/>
                      <a:pt x="93" y="123"/>
                    </a:cubicBezTo>
                    <a:cubicBezTo>
                      <a:pt x="91" y="116"/>
                      <a:pt x="90" y="110"/>
                      <a:pt x="89" y="103"/>
                    </a:cubicBezTo>
                    <a:cubicBezTo>
                      <a:pt x="82" y="95"/>
                      <a:pt x="76" y="87"/>
                      <a:pt x="69" y="78"/>
                    </a:cubicBezTo>
                    <a:cubicBezTo>
                      <a:pt x="66" y="87"/>
                      <a:pt x="65" y="93"/>
                      <a:pt x="65" y="93"/>
                    </a:cubicBezTo>
                    <a:cubicBezTo>
                      <a:pt x="63" y="84"/>
                      <a:pt x="61" y="76"/>
                      <a:pt x="61" y="69"/>
                    </a:cubicBezTo>
                    <a:cubicBezTo>
                      <a:pt x="50" y="55"/>
                      <a:pt x="40" y="41"/>
                      <a:pt x="32" y="27"/>
                    </a:cubicBezTo>
                    <a:cubicBezTo>
                      <a:pt x="32" y="27"/>
                      <a:pt x="32" y="28"/>
                      <a:pt x="32" y="28"/>
                    </a:cubicBezTo>
                    <a:cubicBezTo>
                      <a:pt x="32" y="27"/>
                      <a:pt x="32" y="27"/>
                      <a:pt x="32" y="26"/>
                    </a:cubicBezTo>
                    <a:cubicBezTo>
                      <a:pt x="31" y="24"/>
                      <a:pt x="30" y="22"/>
                      <a:pt x="29" y="20"/>
                    </a:cubicBezTo>
                    <a:cubicBezTo>
                      <a:pt x="19" y="13"/>
                      <a:pt x="10" y="7"/>
                      <a:pt x="2" y="0"/>
                    </a:cubicBezTo>
                  </a:path>
                </a:pathLst>
              </a:custGeom>
              <a:solidFill>
                <a:srgbClr val="9890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299" name="Freeform 6356">
                <a:extLst>
                  <a:ext uri="{FF2B5EF4-FFF2-40B4-BE49-F238E27FC236}">
                    <a16:creationId xmlns:a16="http://schemas.microsoft.com/office/drawing/2014/main" id="{C4B735CF-69C2-4DC6-B3D8-CC3D6AD7D3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5" y="3323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0 w 1"/>
                  <a:gd name="T5" fmla="*/ 1 h 2"/>
                  <a:gd name="T6" fmla="*/ 0 w 1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BEB9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300" name="Freeform 6357">
                <a:extLst>
                  <a:ext uri="{FF2B5EF4-FFF2-40B4-BE49-F238E27FC236}">
                    <a16:creationId xmlns:a16="http://schemas.microsoft.com/office/drawing/2014/main" id="{CA1E6887-2471-4E8D-A3D3-7D992C19E1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5" y="3368"/>
                <a:ext cx="8" cy="25"/>
              </a:xfrm>
              <a:custGeom>
                <a:avLst/>
                <a:gdLst>
                  <a:gd name="T0" fmla="*/ 0 w 8"/>
                  <a:gd name="T1" fmla="*/ 0 h 24"/>
                  <a:gd name="T2" fmla="*/ 4 w 8"/>
                  <a:gd name="T3" fmla="*/ 28 h 24"/>
                  <a:gd name="T4" fmla="*/ 8 w 8"/>
                  <a:gd name="T5" fmla="*/ 9 h 24"/>
                  <a:gd name="T6" fmla="*/ 0 w 8"/>
                  <a:gd name="T7" fmla="*/ 0 h 2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" h="24">
                    <a:moveTo>
                      <a:pt x="0" y="0"/>
                    </a:moveTo>
                    <a:cubicBezTo>
                      <a:pt x="0" y="7"/>
                      <a:pt x="2" y="15"/>
                      <a:pt x="4" y="24"/>
                    </a:cubicBezTo>
                    <a:cubicBezTo>
                      <a:pt x="4" y="24"/>
                      <a:pt x="5" y="18"/>
                      <a:pt x="8" y="9"/>
                    </a:cubicBezTo>
                    <a:cubicBezTo>
                      <a:pt x="5" y="6"/>
                      <a:pt x="3" y="3"/>
                      <a:pt x="0" y="0"/>
                    </a:cubicBezTo>
                  </a:path>
                </a:pathLst>
              </a:custGeom>
              <a:solidFill>
                <a:srgbClr val="BEB9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301" name="Freeform 6358">
                <a:extLst>
                  <a:ext uri="{FF2B5EF4-FFF2-40B4-BE49-F238E27FC236}">
                    <a16:creationId xmlns:a16="http://schemas.microsoft.com/office/drawing/2014/main" id="{72330C89-89CC-43C8-9A82-104B0E82B0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4" y="3403"/>
                <a:ext cx="6" cy="21"/>
              </a:xfrm>
              <a:custGeom>
                <a:avLst/>
                <a:gdLst>
                  <a:gd name="T0" fmla="*/ 0 w 6"/>
                  <a:gd name="T1" fmla="*/ 0 h 20"/>
                  <a:gd name="T2" fmla="*/ 4 w 6"/>
                  <a:gd name="T3" fmla="*/ 24 h 20"/>
                  <a:gd name="T4" fmla="*/ 6 w 6"/>
                  <a:gd name="T5" fmla="*/ 8 h 20"/>
                  <a:gd name="T6" fmla="*/ 5 w 6"/>
                  <a:gd name="T7" fmla="*/ 7 h 20"/>
                  <a:gd name="T8" fmla="*/ 0 w 6"/>
                  <a:gd name="T9" fmla="*/ 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20">
                    <a:moveTo>
                      <a:pt x="0" y="0"/>
                    </a:moveTo>
                    <a:cubicBezTo>
                      <a:pt x="1" y="7"/>
                      <a:pt x="2" y="13"/>
                      <a:pt x="4" y="20"/>
                    </a:cubicBezTo>
                    <a:cubicBezTo>
                      <a:pt x="4" y="20"/>
                      <a:pt x="4" y="16"/>
                      <a:pt x="6" y="8"/>
                    </a:cubicBezTo>
                    <a:cubicBezTo>
                      <a:pt x="6" y="8"/>
                      <a:pt x="5" y="7"/>
                      <a:pt x="5" y="7"/>
                    </a:cubicBezTo>
                    <a:cubicBezTo>
                      <a:pt x="3" y="5"/>
                      <a:pt x="2" y="3"/>
                      <a:pt x="0" y="0"/>
                    </a:cubicBezTo>
                  </a:path>
                </a:pathLst>
              </a:custGeom>
              <a:solidFill>
                <a:srgbClr val="BEB9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302" name="Freeform 6359">
                <a:extLst>
                  <a:ext uri="{FF2B5EF4-FFF2-40B4-BE49-F238E27FC236}">
                    <a16:creationId xmlns:a16="http://schemas.microsoft.com/office/drawing/2014/main" id="{BD54BFDA-9076-425A-99B8-AFA53F935B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0" y="3411"/>
                <a:ext cx="9" cy="12"/>
              </a:xfrm>
              <a:custGeom>
                <a:avLst/>
                <a:gdLst>
                  <a:gd name="T0" fmla="*/ 0 w 9"/>
                  <a:gd name="T1" fmla="*/ 0 h 11"/>
                  <a:gd name="T2" fmla="*/ 0 w 9"/>
                  <a:gd name="T3" fmla="*/ 0 h 11"/>
                  <a:gd name="T4" fmla="*/ 9 w 9"/>
                  <a:gd name="T5" fmla="*/ 15 h 11"/>
                  <a:gd name="T6" fmla="*/ 9 w 9"/>
                  <a:gd name="T7" fmla="*/ 15 h 11"/>
                  <a:gd name="T8" fmla="*/ 0 w 9"/>
                  <a:gd name="T9" fmla="*/ 0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" h="1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3" y="5"/>
                      <a:pt x="5" y="8"/>
                      <a:pt x="9" y="11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6" y="7"/>
                      <a:pt x="3" y="4"/>
                      <a:pt x="0" y="0"/>
                    </a:cubicBezTo>
                  </a:path>
                </a:pathLst>
              </a:custGeom>
              <a:solidFill>
                <a:srgbClr val="ABA4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303" name="Freeform 6360">
                <a:extLst>
                  <a:ext uri="{FF2B5EF4-FFF2-40B4-BE49-F238E27FC236}">
                    <a16:creationId xmlns:a16="http://schemas.microsoft.com/office/drawing/2014/main" id="{E0D996F4-1624-4C87-AD9F-3D48AEAB82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9" y="3410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0"/>
                    </a:cubicBezTo>
                  </a:path>
                </a:pathLst>
              </a:custGeom>
              <a:solidFill>
                <a:srgbClr val="CBC6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304" name="Freeform 6361">
                <a:extLst>
                  <a:ext uri="{FF2B5EF4-FFF2-40B4-BE49-F238E27FC236}">
                    <a16:creationId xmlns:a16="http://schemas.microsoft.com/office/drawing/2014/main" id="{76F9541E-59A0-4E39-B0B0-03ABE745B7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1" y="3238"/>
                <a:ext cx="19" cy="58"/>
              </a:xfrm>
              <a:custGeom>
                <a:avLst/>
                <a:gdLst>
                  <a:gd name="T0" fmla="*/ 22 w 18"/>
                  <a:gd name="T1" fmla="*/ 0 h 56"/>
                  <a:gd name="T2" fmla="*/ 0 w 18"/>
                  <a:gd name="T3" fmla="*/ 63 h 56"/>
                  <a:gd name="T4" fmla="*/ 2 w 18"/>
                  <a:gd name="T5" fmla="*/ 64 h 56"/>
                  <a:gd name="T6" fmla="*/ 18 w 18"/>
                  <a:gd name="T7" fmla="*/ 27 h 56"/>
                  <a:gd name="T8" fmla="*/ 20 w 18"/>
                  <a:gd name="T9" fmla="*/ 5 h 56"/>
                  <a:gd name="T10" fmla="*/ 22 w 18"/>
                  <a:gd name="T11" fmla="*/ 0 h 5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" h="56">
                    <a:moveTo>
                      <a:pt x="18" y="0"/>
                    </a:moveTo>
                    <a:cubicBezTo>
                      <a:pt x="6" y="17"/>
                      <a:pt x="0" y="35"/>
                      <a:pt x="0" y="55"/>
                    </a:cubicBezTo>
                    <a:cubicBezTo>
                      <a:pt x="0" y="55"/>
                      <a:pt x="1" y="56"/>
                      <a:pt x="2" y="56"/>
                    </a:cubicBezTo>
                    <a:cubicBezTo>
                      <a:pt x="4" y="45"/>
                      <a:pt x="9" y="34"/>
                      <a:pt x="14" y="23"/>
                    </a:cubicBezTo>
                    <a:cubicBezTo>
                      <a:pt x="14" y="17"/>
                      <a:pt x="15" y="11"/>
                      <a:pt x="16" y="5"/>
                    </a:cubicBezTo>
                    <a:cubicBezTo>
                      <a:pt x="17" y="3"/>
                      <a:pt x="17" y="2"/>
                      <a:pt x="18" y="0"/>
                    </a:cubicBezTo>
                  </a:path>
                </a:pathLst>
              </a:custGeom>
              <a:solidFill>
                <a:srgbClr val="6D64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305" name="Freeform 6362">
                <a:extLst>
                  <a:ext uri="{FF2B5EF4-FFF2-40B4-BE49-F238E27FC236}">
                    <a16:creationId xmlns:a16="http://schemas.microsoft.com/office/drawing/2014/main" id="{A6838F0D-42CF-477A-9966-1279890D42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1" y="3295"/>
                <a:ext cx="3" cy="14"/>
              </a:xfrm>
              <a:custGeom>
                <a:avLst/>
                <a:gdLst>
                  <a:gd name="T0" fmla="*/ 0 w 2"/>
                  <a:gd name="T1" fmla="*/ 0 h 13"/>
                  <a:gd name="T2" fmla="*/ 0 w 2"/>
                  <a:gd name="T3" fmla="*/ 17 h 13"/>
                  <a:gd name="T4" fmla="*/ 12 w 2"/>
                  <a:gd name="T5" fmla="*/ 1 h 13"/>
                  <a:gd name="T6" fmla="*/ 0 w 2"/>
                  <a:gd name="T7" fmla="*/ 0 h 1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13">
                    <a:moveTo>
                      <a:pt x="0" y="0"/>
                    </a:moveTo>
                    <a:cubicBezTo>
                      <a:pt x="0" y="4"/>
                      <a:pt x="0" y="9"/>
                      <a:pt x="0" y="13"/>
                    </a:cubicBezTo>
                    <a:cubicBezTo>
                      <a:pt x="0" y="9"/>
                      <a:pt x="1" y="5"/>
                      <a:pt x="2" y="1"/>
                    </a:cubicBezTo>
                    <a:cubicBezTo>
                      <a:pt x="1" y="1"/>
                      <a:pt x="0" y="0"/>
                      <a:pt x="0" y="0"/>
                    </a:cubicBezTo>
                  </a:path>
                </a:pathLst>
              </a:custGeom>
              <a:solidFill>
                <a:srgbClr val="A19A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306" name="Freeform 6363">
                <a:extLst>
                  <a:ext uri="{FF2B5EF4-FFF2-40B4-BE49-F238E27FC236}">
                    <a16:creationId xmlns:a16="http://schemas.microsoft.com/office/drawing/2014/main" id="{9F4B4CBE-B204-449E-8E55-BB6FB7B4EC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3" y="3314"/>
                <a:ext cx="69" cy="126"/>
              </a:xfrm>
              <a:custGeom>
                <a:avLst/>
                <a:gdLst>
                  <a:gd name="T0" fmla="*/ 0 w 67"/>
                  <a:gd name="T1" fmla="*/ 0 h 122"/>
                  <a:gd name="T2" fmla="*/ 48 w 67"/>
                  <a:gd name="T3" fmla="*/ 105 h 122"/>
                  <a:gd name="T4" fmla="*/ 67 w 67"/>
                  <a:gd name="T5" fmla="*/ 130 h 122"/>
                  <a:gd name="T6" fmla="*/ 75 w 67"/>
                  <a:gd name="T7" fmla="*/ 138 h 122"/>
                  <a:gd name="T8" fmla="*/ 73 w 67"/>
                  <a:gd name="T9" fmla="*/ 134 h 122"/>
                  <a:gd name="T10" fmla="*/ 36 w 67"/>
                  <a:gd name="T11" fmla="*/ 59 h 122"/>
                  <a:gd name="T12" fmla="*/ 0 w 67"/>
                  <a:gd name="T13" fmla="*/ 0 h 12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7" h="122">
                    <a:moveTo>
                      <a:pt x="0" y="0"/>
                    </a:moveTo>
                    <a:cubicBezTo>
                      <a:pt x="4" y="31"/>
                      <a:pt x="21" y="63"/>
                      <a:pt x="44" y="93"/>
                    </a:cubicBezTo>
                    <a:cubicBezTo>
                      <a:pt x="50" y="100"/>
                      <a:pt x="56" y="107"/>
                      <a:pt x="59" y="114"/>
                    </a:cubicBezTo>
                    <a:cubicBezTo>
                      <a:pt x="62" y="116"/>
                      <a:pt x="64" y="119"/>
                      <a:pt x="67" y="122"/>
                    </a:cubicBezTo>
                    <a:cubicBezTo>
                      <a:pt x="66" y="121"/>
                      <a:pt x="65" y="119"/>
                      <a:pt x="65" y="118"/>
                    </a:cubicBezTo>
                    <a:cubicBezTo>
                      <a:pt x="55" y="95"/>
                      <a:pt x="39" y="74"/>
                      <a:pt x="32" y="51"/>
                    </a:cubicBezTo>
                    <a:cubicBezTo>
                      <a:pt x="26" y="33"/>
                      <a:pt x="12" y="17"/>
                      <a:pt x="0" y="0"/>
                    </a:cubicBezTo>
                  </a:path>
                </a:pathLst>
              </a:custGeom>
              <a:solidFill>
                <a:srgbClr val="A19A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307" name="Freeform 6364">
                <a:extLst>
                  <a:ext uri="{FF2B5EF4-FFF2-40B4-BE49-F238E27FC236}">
                    <a16:creationId xmlns:a16="http://schemas.microsoft.com/office/drawing/2014/main" id="{DFA7CE78-83B8-41CB-846D-4BCF860E27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8" y="3410"/>
                <a:ext cx="16" cy="22"/>
              </a:xfrm>
              <a:custGeom>
                <a:avLst/>
                <a:gdLst>
                  <a:gd name="T0" fmla="*/ 0 w 15"/>
                  <a:gd name="T1" fmla="*/ 0 h 21"/>
                  <a:gd name="T2" fmla="*/ 19 w 15"/>
                  <a:gd name="T3" fmla="*/ 25 h 21"/>
                  <a:gd name="T4" fmla="*/ 0 w 15"/>
                  <a:gd name="T5" fmla="*/ 0 h 2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" h="21">
                    <a:moveTo>
                      <a:pt x="0" y="0"/>
                    </a:moveTo>
                    <a:cubicBezTo>
                      <a:pt x="5" y="7"/>
                      <a:pt x="10" y="14"/>
                      <a:pt x="15" y="21"/>
                    </a:cubicBezTo>
                    <a:cubicBezTo>
                      <a:pt x="12" y="14"/>
                      <a:pt x="6" y="7"/>
                      <a:pt x="0" y="0"/>
                    </a:cubicBezTo>
                  </a:path>
                </a:pathLst>
              </a:custGeom>
              <a:solidFill>
                <a:srgbClr val="C4BF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308" name="Freeform 6365">
                <a:extLst>
                  <a:ext uri="{FF2B5EF4-FFF2-40B4-BE49-F238E27FC236}">
                    <a16:creationId xmlns:a16="http://schemas.microsoft.com/office/drawing/2014/main" id="{F03C4BCF-756C-429B-92D7-B881873428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9" y="3490"/>
                <a:ext cx="31" cy="8"/>
              </a:xfrm>
              <a:custGeom>
                <a:avLst/>
                <a:gdLst>
                  <a:gd name="T0" fmla="*/ 34 w 30"/>
                  <a:gd name="T1" fmla="*/ 0 h 8"/>
                  <a:gd name="T2" fmla="*/ 0 w 30"/>
                  <a:gd name="T3" fmla="*/ 7 h 8"/>
                  <a:gd name="T4" fmla="*/ 5 w 30"/>
                  <a:gd name="T5" fmla="*/ 8 h 8"/>
                  <a:gd name="T6" fmla="*/ 34 w 30"/>
                  <a:gd name="T7" fmla="*/ 0 h 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0" h="8">
                    <a:moveTo>
                      <a:pt x="30" y="0"/>
                    </a:moveTo>
                    <a:cubicBezTo>
                      <a:pt x="20" y="2"/>
                      <a:pt x="10" y="4"/>
                      <a:pt x="0" y="7"/>
                    </a:cubicBezTo>
                    <a:cubicBezTo>
                      <a:pt x="2" y="7"/>
                      <a:pt x="3" y="8"/>
                      <a:pt x="5" y="8"/>
                    </a:cubicBezTo>
                    <a:cubicBezTo>
                      <a:pt x="13" y="5"/>
                      <a:pt x="21" y="2"/>
                      <a:pt x="30" y="0"/>
                    </a:cubicBezTo>
                  </a:path>
                </a:pathLst>
              </a:custGeom>
              <a:solidFill>
                <a:srgbClr val="423A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309" name="Freeform 6366">
                <a:extLst>
                  <a:ext uri="{FF2B5EF4-FFF2-40B4-BE49-F238E27FC236}">
                    <a16:creationId xmlns:a16="http://schemas.microsoft.com/office/drawing/2014/main" id="{6315E938-CED1-4354-8CC2-56F19C3246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4" y="3487"/>
                <a:ext cx="37" cy="16"/>
              </a:xfrm>
              <a:custGeom>
                <a:avLst/>
                <a:gdLst>
                  <a:gd name="T0" fmla="*/ 43 w 35"/>
                  <a:gd name="T1" fmla="*/ 0 h 15"/>
                  <a:gd name="T2" fmla="*/ 31 w 35"/>
                  <a:gd name="T3" fmla="*/ 3 h 15"/>
                  <a:gd name="T4" fmla="*/ 0 w 35"/>
                  <a:gd name="T5" fmla="*/ 15 h 15"/>
                  <a:gd name="T6" fmla="*/ 7 w 35"/>
                  <a:gd name="T7" fmla="*/ 17 h 15"/>
                  <a:gd name="T8" fmla="*/ 25 w 35"/>
                  <a:gd name="T9" fmla="*/ 19 h 15"/>
                  <a:gd name="T10" fmla="*/ 43 w 35"/>
                  <a:gd name="T11" fmla="*/ 0 h 1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5" h="15">
                    <a:moveTo>
                      <a:pt x="35" y="0"/>
                    </a:moveTo>
                    <a:cubicBezTo>
                      <a:pt x="32" y="1"/>
                      <a:pt x="28" y="2"/>
                      <a:pt x="25" y="3"/>
                    </a:cubicBezTo>
                    <a:cubicBezTo>
                      <a:pt x="16" y="5"/>
                      <a:pt x="8" y="8"/>
                      <a:pt x="0" y="11"/>
                    </a:cubicBezTo>
                    <a:cubicBezTo>
                      <a:pt x="2" y="12"/>
                      <a:pt x="5" y="12"/>
                      <a:pt x="7" y="13"/>
                    </a:cubicBezTo>
                    <a:cubicBezTo>
                      <a:pt x="12" y="13"/>
                      <a:pt x="16" y="14"/>
                      <a:pt x="21" y="15"/>
                    </a:cubicBezTo>
                    <a:cubicBezTo>
                      <a:pt x="29" y="10"/>
                      <a:pt x="34" y="5"/>
                      <a:pt x="35" y="0"/>
                    </a:cubicBezTo>
                  </a:path>
                </a:pathLst>
              </a:custGeom>
              <a:solidFill>
                <a:srgbClr val="8178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310" name="Freeform 6367">
                <a:extLst>
                  <a:ext uri="{FF2B5EF4-FFF2-40B4-BE49-F238E27FC236}">
                    <a16:creationId xmlns:a16="http://schemas.microsoft.com/office/drawing/2014/main" id="{CDBDBDC4-A027-4F39-A67A-404394745B4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052" y="3156"/>
                <a:ext cx="382" cy="365"/>
              </a:xfrm>
              <a:custGeom>
                <a:avLst/>
                <a:gdLst>
                  <a:gd name="T0" fmla="*/ 422 w 368"/>
                  <a:gd name="T1" fmla="*/ 386 h 352"/>
                  <a:gd name="T2" fmla="*/ 384 w 368"/>
                  <a:gd name="T3" fmla="*/ 356 h 352"/>
                  <a:gd name="T4" fmla="*/ 210 w 368"/>
                  <a:gd name="T5" fmla="*/ 354 h 352"/>
                  <a:gd name="T6" fmla="*/ 175 w 368"/>
                  <a:gd name="T7" fmla="*/ 376 h 352"/>
                  <a:gd name="T8" fmla="*/ 140 w 368"/>
                  <a:gd name="T9" fmla="*/ 352 h 352"/>
                  <a:gd name="T10" fmla="*/ 140 w 368"/>
                  <a:gd name="T11" fmla="*/ 352 h 352"/>
                  <a:gd name="T12" fmla="*/ 247 w 368"/>
                  <a:gd name="T13" fmla="*/ 330 h 352"/>
                  <a:gd name="T14" fmla="*/ 264 w 368"/>
                  <a:gd name="T15" fmla="*/ 288 h 352"/>
                  <a:gd name="T16" fmla="*/ 152 w 368"/>
                  <a:gd name="T17" fmla="*/ 292 h 352"/>
                  <a:gd name="T18" fmla="*/ 264 w 368"/>
                  <a:gd name="T19" fmla="*/ 288 h 352"/>
                  <a:gd name="T20" fmla="*/ 108 w 368"/>
                  <a:gd name="T21" fmla="*/ 289 h 352"/>
                  <a:gd name="T22" fmla="*/ 187 w 368"/>
                  <a:gd name="T23" fmla="*/ 269 h 352"/>
                  <a:gd name="T24" fmla="*/ 261 w 368"/>
                  <a:gd name="T25" fmla="*/ 259 h 352"/>
                  <a:gd name="T26" fmla="*/ 237 w 368"/>
                  <a:gd name="T27" fmla="*/ 251 h 352"/>
                  <a:gd name="T28" fmla="*/ 214 w 368"/>
                  <a:gd name="T29" fmla="*/ 251 h 352"/>
                  <a:gd name="T30" fmla="*/ 275 w 368"/>
                  <a:gd name="T31" fmla="*/ 249 h 352"/>
                  <a:gd name="T32" fmla="*/ 277 w 368"/>
                  <a:gd name="T33" fmla="*/ 249 h 352"/>
                  <a:gd name="T34" fmla="*/ 277 w 368"/>
                  <a:gd name="T35" fmla="*/ 222 h 352"/>
                  <a:gd name="T36" fmla="*/ 52 w 368"/>
                  <a:gd name="T37" fmla="*/ 253 h 352"/>
                  <a:gd name="T38" fmla="*/ 79 w 368"/>
                  <a:gd name="T39" fmla="*/ 216 h 352"/>
                  <a:gd name="T40" fmla="*/ 200 w 368"/>
                  <a:gd name="T41" fmla="*/ 207 h 352"/>
                  <a:gd name="T42" fmla="*/ 72 w 368"/>
                  <a:gd name="T43" fmla="*/ 261 h 352"/>
                  <a:gd name="T44" fmla="*/ 161 w 368"/>
                  <a:gd name="T45" fmla="*/ 244 h 352"/>
                  <a:gd name="T46" fmla="*/ 218 w 368"/>
                  <a:gd name="T47" fmla="*/ 217 h 352"/>
                  <a:gd name="T48" fmla="*/ 266 w 368"/>
                  <a:gd name="T49" fmla="*/ 198 h 352"/>
                  <a:gd name="T50" fmla="*/ 267 w 368"/>
                  <a:gd name="T51" fmla="*/ 200 h 352"/>
                  <a:gd name="T52" fmla="*/ 164 w 368"/>
                  <a:gd name="T53" fmla="*/ 198 h 352"/>
                  <a:gd name="T54" fmla="*/ 218 w 368"/>
                  <a:gd name="T55" fmla="*/ 187 h 352"/>
                  <a:gd name="T56" fmla="*/ 202 w 368"/>
                  <a:gd name="T57" fmla="*/ 179 h 352"/>
                  <a:gd name="T58" fmla="*/ 231 w 368"/>
                  <a:gd name="T59" fmla="*/ 177 h 352"/>
                  <a:gd name="T60" fmla="*/ 245 w 368"/>
                  <a:gd name="T61" fmla="*/ 165 h 352"/>
                  <a:gd name="T62" fmla="*/ 142 w 368"/>
                  <a:gd name="T63" fmla="*/ 143 h 352"/>
                  <a:gd name="T64" fmla="*/ 59 w 368"/>
                  <a:gd name="T65" fmla="*/ 198 h 352"/>
                  <a:gd name="T66" fmla="*/ 115 w 368"/>
                  <a:gd name="T67" fmla="*/ 180 h 352"/>
                  <a:gd name="T68" fmla="*/ 159 w 368"/>
                  <a:gd name="T69" fmla="*/ 171 h 352"/>
                  <a:gd name="T70" fmla="*/ 175 w 368"/>
                  <a:gd name="T71" fmla="*/ 161 h 352"/>
                  <a:gd name="T72" fmla="*/ 48 w 368"/>
                  <a:gd name="T73" fmla="*/ 137 h 352"/>
                  <a:gd name="T74" fmla="*/ 20 w 368"/>
                  <a:gd name="T75" fmla="*/ 192 h 352"/>
                  <a:gd name="T76" fmla="*/ 231 w 368"/>
                  <a:gd name="T77" fmla="*/ 135 h 352"/>
                  <a:gd name="T78" fmla="*/ 228 w 368"/>
                  <a:gd name="T79" fmla="*/ 137 h 352"/>
                  <a:gd name="T80" fmla="*/ 234 w 368"/>
                  <a:gd name="T81" fmla="*/ 146 h 352"/>
                  <a:gd name="T82" fmla="*/ 2 w 368"/>
                  <a:gd name="T83" fmla="*/ 127 h 352"/>
                  <a:gd name="T84" fmla="*/ 22 w 368"/>
                  <a:gd name="T85" fmla="*/ 132 h 352"/>
                  <a:gd name="T86" fmla="*/ 197 w 368"/>
                  <a:gd name="T87" fmla="*/ 123 h 352"/>
                  <a:gd name="T88" fmla="*/ 182 w 368"/>
                  <a:gd name="T89" fmla="*/ 85 h 352"/>
                  <a:gd name="T90" fmla="*/ 204 w 368"/>
                  <a:gd name="T91" fmla="*/ 100 h 352"/>
                  <a:gd name="T92" fmla="*/ 159 w 368"/>
                  <a:gd name="T93" fmla="*/ 68 h 352"/>
                  <a:gd name="T94" fmla="*/ 6 w 368"/>
                  <a:gd name="T95" fmla="*/ 114 h 352"/>
                  <a:gd name="T96" fmla="*/ 159 w 368"/>
                  <a:gd name="T97" fmla="*/ 68 h 352"/>
                  <a:gd name="T98" fmla="*/ 40 w 368"/>
                  <a:gd name="T99" fmla="*/ 34 h 352"/>
                  <a:gd name="T100" fmla="*/ 55 w 368"/>
                  <a:gd name="T101" fmla="*/ 54 h 352"/>
                  <a:gd name="T102" fmla="*/ 164 w 368"/>
                  <a:gd name="T103" fmla="*/ 13 h 352"/>
                  <a:gd name="T104" fmla="*/ 122 w 368"/>
                  <a:gd name="T105" fmla="*/ 0 h 352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368" h="352">
                    <a:moveTo>
                      <a:pt x="330" y="308"/>
                    </a:moveTo>
                    <a:cubicBezTo>
                      <a:pt x="307" y="320"/>
                      <a:pt x="282" y="336"/>
                      <a:pt x="261" y="352"/>
                    </a:cubicBezTo>
                    <a:cubicBezTo>
                      <a:pt x="296" y="351"/>
                      <a:pt x="330" y="343"/>
                      <a:pt x="364" y="334"/>
                    </a:cubicBezTo>
                    <a:cubicBezTo>
                      <a:pt x="364" y="334"/>
                      <a:pt x="364" y="333"/>
                      <a:pt x="365" y="333"/>
                    </a:cubicBezTo>
                    <a:cubicBezTo>
                      <a:pt x="366" y="330"/>
                      <a:pt x="367" y="328"/>
                      <a:pt x="368" y="325"/>
                    </a:cubicBezTo>
                    <a:cubicBezTo>
                      <a:pt x="354" y="320"/>
                      <a:pt x="341" y="315"/>
                      <a:pt x="330" y="308"/>
                    </a:cubicBezTo>
                    <a:moveTo>
                      <a:pt x="288" y="305"/>
                    </a:moveTo>
                    <a:cubicBezTo>
                      <a:pt x="271" y="307"/>
                      <a:pt x="254" y="307"/>
                      <a:pt x="237" y="307"/>
                    </a:cubicBezTo>
                    <a:cubicBezTo>
                      <a:pt x="219" y="307"/>
                      <a:pt x="200" y="307"/>
                      <a:pt x="181" y="306"/>
                    </a:cubicBezTo>
                    <a:cubicBezTo>
                      <a:pt x="181" y="306"/>
                      <a:pt x="180" y="306"/>
                      <a:pt x="180" y="306"/>
                    </a:cubicBezTo>
                    <a:cubicBezTo>
                      <a:pt x="174" y="310"/>
                      <a:pt x="168" y="314"/>
                      <a:pt x="163" y="317"/>
                    </a:cubicBezTo>
                    <a:cubicBezTo>
                      <a:pt x="159" y="320"/>
                      <a:pt x="155" y="323"/>
                      <a:pt x="151" y="326"/>
                    </a:cubicBezTo>
                    <a:cubicBezTo>
                      <a:pt x="169" y="336"/>
                      <a:pt x="190" y="344"/>
                      <a:pt x="214" y="348"/>
                    </a:cubicBezTo>
                    <a:cubicBezTo>
                      <a:pt x="237" y="332"/>
                      <a:pt x="262" y="317"/>
                      <a:pt x="288" y="305"/>
                    </a:cubicBezTo>
                    <a:moveTo>
                      <a:pt x="120" y="304"/>
                    </a:moveTo>
                    <a:cubicBezTo>
                      <a:pt x="122" y="306"/>
                      <a:pt x="125" y="309"/>
                      <a:pt x="128" y="311"/>
                    </a:cubicBezTo>
                    <a:cubicBezTo>
                      <a:pt x="130" y="309"/>
                      <a:pt x="132" y="307"/>
                      <a:pt x="134" y="305"/>
                    </a:cubicBezTo>
                    <a:cubicBezTo>
                      <a:pt x="129" y="305"/>
                      <a:pt x="124" y="305"/>
                      <a:pt x="120" y="304"/>
                    </a:cubicBezTo>
                    <a:moveTo>
                      <a:pt x="275" y="259"/>
                    </a:moveTo>
                    <a:cubicBezTo>
                      <a:pt x="273" y="259"/>
                      <a:pt x="271" y="259"/>
                      <a:pt x="269" y="260"/>
                    </a:cubicBezTo>
                    <a:cubicBezTo>
                      <a:pt x="257" y="261"/>
                      <a:pt x="236" y="272"/>
                      <a:pt x="213" y="285"/>
                    </a:cubicBezTo>
                    <a:cubicBezTo>
                      <a:pt x="240" y="285"/>
                      <a:pt x="268" y="284"/>
                      <a:pt x="295" y="282"/>
                    </a:cubicBezTo>
                    <a:cubicBezTo>
                      <a:pt x="288" y="275"/>
                      <a:pt x="281" y="267"/>
                      <a:pt x="275" y="259"/>
                    </a:cubicBezTo>
                    <a:moveTo>
                      <a:pt x="227" y="249"/>
                    </a:moveTo>
                    <a:cubicBezTo>
                      <a:pt x="225" y="250"/>
                      <a:pt x="223" y="250"/>
                      <a:pt x="221" y="250"/>
                    </a:cubicBezTo>
                    <a:cubicBezTo>
                      <a:pt x="203" y="253"/>
                      <a:pt x="184" y="254"/>
                      <a:pt x="164" y="254"/>
                    </a:cubicBezTo>
                    <a:cubicBezTo>
                      <a:pt x="153" y="254"/>
                      <a:pt x="142" y="253"/>
                      <a:pt x="131" y="253"/>
                    </a:cubicBezTo>
                    <a:cubicBezTo>
                      <a:pt x="119" y="262"/>
                      <a:pt x="108" y="271"/>
                      <a:pt x="99" y="279"/>
                    </a:cubicBezTo>
                    <a:cubicBezTo>
                      <a:pt x="120" y="282"/>
                      <a:pt x="142" y="283"/>
                      <a:pt x="163" y="284"/>
                    </a:cubicBezTo>
                    <a:cubicBezTo>
                      <a:pt x="184" y="271"/>
                      <a:pt x="207" y="259"/>
                      <a:pt x="227" y="249"/>
                    </a:cubicBezTo>
                    <a:moveTo>
                      <a:pt x="64" y="246"/>
                    </a:moveTo>
                    <a:cubicBezTo>
                      <a:pt x="69" y="251"/>
                      <a:pt x="74" y="257"/>
                      <a:pt x="79" y="263"/>
                    </a:cubicBezTo>
                    <a:cubicBezTo>
                      <a:pt x="83" y="259"/>
                      <a:pt x="87" y="255"/>
                      <a:pt x="92" y="250"/>
                    </a:cubicBezTo>
                    <a:cubicBezTo>
                      <a:pt x="82" y="249"/>
                      <a:pt x="73" y="247"/>
                      <a:pt x="64" y="246"/>
                    </a:cubicBezTo>
                    <a:moveTo>
                      <a:pt x="184" y="217"/>
                    </a:moveTo>
                    <a:cubicBezTo>
                      <a:pt x="176" y="221"/>
                      <a:pt x="169" y="226"/>
                      <a:pt x="161" y="232"/>
                    </a:cubicBezTo>
                    <a:cubicBezTo>
                      <a:pt x="177" y="231"/>
                      <a:pt x="192" y="231"/>
                      <a:pt x="207" y="230"/>
                    </a:cubicBezTo>
                    <a:cubicBezTo>
                      <a:pt x="211" y="230"/>
                      <a:pt x="216" y="229"/>
                      <a:pt x="220" y="229"/>
                    </a:cubicBezTo>
                    <a:cubicBezTo>
                      <a:pt x="221" y="227"/>
                      <a:pt x="222" y="225"/>
                      <a:pt x="224" y="224"/>
                    </a:cubicBezTo>
                    <a:cubicBezTo>
                      <a:pt x="222" y="223"/>
                      <a:pt x="220" y="223"/>
                      <a:pt x="218" y="223"/>
                    </a:cubicBezTo>
                    <a:cubicBezTo>
                      <a:pt x="213" y="223"/>
                      <a:pt x="208" y="225"/>
                      <a:pt x="205" y="227"/>
                    </a:cubicBezTo>
                    <a:cubicBezTo>
                      <a:pt x="205" y="218"/>
                      <a:pt x="207" y="217"/>
                      <a:pt x="204" y="217"/>
                    </a:cubicBezTo>
                    <a:cubicBezTo>
                      <a:pt x="203" y="217"/>
                      <a:pt x="202" y="217"/>
                      <a:pt x="201" y="217"/>
                    </a:cubicBezTo>
                    <a:cubicBezTo>
                      <a:pt x="199" y="217"/>
                      <a:pt x="197" y="217"/>
                      <a:pt x="194" y="217"/>
                    </a:cubicBezTo>
                    <a:cubicBezTo>
                      <a:pt x="192" y="217"/>
                      <a:pt x="188" y="217"/>
                      <a:pt x="184" y="217"/>
                    </a:cubicBezTo>
                    <a:moveTo>
                      <a:pt x="239" y="192"/>
                    </a:moveTo>
                    <a:cubicBezTo>
                      <a:pt x="230" y="195"/>
                      <a:pt x="220" y="199"/>
                      <a:pt x="210" y="203"/>
                    </a:cubicBezTo>
                    <a:cubicBezTo>
                      <a:pt x="210" y="211"/>
                      <a:pt x="214" y="215"/>
                      <a:pt x="237" y="215"/>
                    </a:cubicBezTo>
                    <a:cubicBezTo>
                      <a:pt x="238" y="215"/>
                      <a:pt x="238" y="215"/>
                      <a:pt x="239" y="215"/>
                    </a:cubicBezTo>
                    <a:cubicBezTo>
                      <a:pt x="239" y="215"/>
                      <a:pt x="239" y="215"/>
                      <a:pt x="239" y="215"/>
                    </a:cubicBezTo>
                    <a:cubicBezTo>
                      <a:pt x="239" y="215"/>
                      <a:pt x="239" y="215"/>
                      <a:pt x="239" y="215"/>
                    </a:cubicBezTo>
                    <a:cubicBezTo>
                      <a:pt x="236" y="222"/>
                      <a:pt x="230" y="225"/>
                      <a:pt x="228" y="228"/>
                    </a:cubicBezTo>
                    <a:cubicBezTo>
                      <a:pt x="237" y="227"/>
                      <a:pt x="246" y="226"/>
                      <a:pt x="255" y="225"/>
                    </a:cubicBezTo>
                    <a:cubicBezTo>
                      <a:pt x="249" y="214"/>
                      <a:pt x="244" y="203"/>
                      <a:pt x="239" y="192"/>
                    </a:cubicBezTo>
                    <a:moveTo>
                      <a:pt x="28" y="185"/>
                    </a:moveTo>
                    <a:cubicBezTo>
                      <a:pt x="27" y="186"/>
                      <a:pt x="26" y="188"/>
                      <a:pt x="25" y="189"/>
                    </a:cubicBezTo>
                    <a:cubicBezTo>
                      <a:pt x="31" y="199"/>
                      <a:pt x="37" y="209"/>
                      <a:pt x="44" y="219"/>
                    </a:cubicBezTo>
                    <a:cubicBezTo>
                      <a:pt x="51" y="210"/>
                      <a:pt x="61" y="201"/>
                      <a:pt x="73" y="190"/>
                    </a:cubicBezTo>
                    <a:cubicBezTo>
                      <a:pt x="74" y="189"/>
                      <a:pt x="75" y="188"/>
                      <a:pt x="76" y="187"/>
                    </a:cubicBezTo>
                    <a:cubicBezTo>
                      <a:pt x="73" y="187"/>
                      <a:pt x="70" y="187"/>
                      <a:pt x="67" y="187"/>
                    </a:cubicBezTo>
                    <a:cubicBezTo>
                      <a:pt x="53" y="187"/>
                      <a:pt x="40" y="187"/>
                      <a:pt x="28" y="185"/>
                    </a:cubicBezTo>
                    <a:moveTo>
                      <a:pt x="196" y="176"/>
                    </a:moveTo>
                    <a:cubicBezTo>
                      <a:pt x="188" y="177"/>
                      <a:pt x="180" y="178"/>
                      <a:pt x="172" y="179"/>
                    </a:cubicBezTo>
                    <a:cubicBezTo>
                      <a:pt x="154" y="181"/>
                      <a:pt x="135" y="183"/>
                      <a:pt x="115" y="185"/>
                    </a:cubicBezTo>
                    <a:cubicBezTo>
                      <a:pt x="110" y="188"/>
                      <a:pt x="105" y="191"/>
                      <a:pt x="99" y="195"/>
                    </a:cubicBezTo>
                    <a:cubicBezTo>
                      <a:pt x="83" y="205"/>
                      <a:pt x="71" y="215"/>
                      <a:pt x="62" y="226"/>
                    </a:cubicBezTo>
                    <a:cubicBezTo>
                      <a:pt x="72" y="227"/>
                      <a:pt x="82" y="229"/>
                      <a:pt x="93" y="229"/>
                    </a:cubicBezTo>
                    <a:cubicBezTo>
                      <a:pt x="99" y="230"/>
                      <a:pt x="105" y="230"/>
                      <a:pt x="112" y="231"/>
                    </a:cubicBezTo>
                    <a:cubicBezTo>
                      <a:pt x="120" y="224"/>
                      <a:pt x="129" y="217"/>
                      <a:pt x="139" y="211"/>
                    </a:cubicBezTo>
                    <a:cubicBezTo>
                      <a:pt x="135" y="212"/>
                      <a:pt x="130" y="213"/>
                      <a:pt x="124" y="214"/>
                    </a:cubicBezTo>
                    <a:cubicBezTo>
                      <a:pt x="128" y="210"/>
                      <a:pt x="138" y="207"/>
                      <a:pt x="150" y="205"/>
                    </a:cubicBezTo>
                    <a:cubicBezTo>
                      <a:pt x="162" y="199"/>
                      <a:pt x="175" y="193"/>
                      <a:pt x="188" y="188"/>
                    </a:cubicBezTo>
                    <a:cubicBezTo>
                      <a:pt x="187" y="186"/>
                      <a:pt x="186" y="185"/>
                      <a:pt x="186" y="184"/>
                    </a:cubicBezTo>
                    <a:cubicBezTo>
                      <a:pt x="187" y="180"/>
                      <a:pt x="194" y="179"/>
                      <a:pt x="196" y="176"/>
                    </a:cubicBezTo>
                    <a:moveTo>
                      <a:pt x="229" y="171"/>
                    </a:moveTo>
                    <a:cubicBezTo>
                      <a:pt x="225" y="171"/>
                      <a:pt x="222" y="172"/>
                      <a:pt x="218" y="172"/>
                    </a:cubicBezTo>
                    <a:cubicBezTo>
                      <a:pt x="218" y="174"/>
                      <a:pt x="218" y="175"/>
                      <a:pt x="217" y="177"/>
                    </a:cubicBezTo>
                    <a:cubicBezTo>
                      <a:pt x="222" y="175"/>
                      <a:pt x="226" y="174"/>
                      <a:pt x="230" y="173"/>
                    </a:cubicBezTo>
                    <a:cubicBezTo>
                      <a:pt x="229" y="172"/>
                      <a:pt x="229" y="171"/>
                      <a:pt x="229" y="171"/>
                    </a:cubicBezTo>
                    <a:moveTo>
                      <a:pt x="174" y="155"/>
                    </a:moveTo>
                    <a:cubicBezTo>
                      <a:pt x="165" y="159"/>
                      <a:pt x="154" y="164"/>
                      <a:pt x="141" y="171"/>
                    </a:cubicBezTo>
                    <a:cubicBezTo>
                      <a:pt x="145" y="170"/>
                      <a:pt x="148" y="170"/>
                      <a:pt x="152" y="170"/>
                    </a:cubicBezTo>
                    <a:cubicBezTo>
                      <a:pt x="164" y="169"/>
                      <a:pt x="176" y="166"/>
                      <a:pt x="188" y="164"/>
                    </a:cubicBezTo>
                    <a:cubicBezTo>
                      <a:pt x="188" y="164"/>
                      <a:pt x="188" y="163"/>
                      <a:pt x="188" y="162"/>
                    </a:cubicBezTo>
                    <a:cubicBezTo>
                      <a:pt x="187" y="159"/>
                      <a:pt x="183" y="157"/>
                      <a:pt x="178" y="157"/>
                    </a:cubicBezTo>
                    <a:cubicBezTo>
                      <a:pt x="174" y="157"/>
                      <a:pt x="171" y="158"/>
                      <a:pt x="168" y="159"/>
                    </a:cubicBezTo>
                    <a:cubicBezTo>
                      <a:pt x="172" y="158"/>
                      <a:pt x="174" y="156"/>
                      <a:pt x="174" y="155"/>
                    </a:cubicBezTo>
                    <a:moveTo>
                      <a:pt x="211" y="143"/>
                    </a:moveTo>
                    <a:cubicBezTo>
                      <a:pt x="207" y="144"/>
                      <a:pt x="202" y="145"/>
                      <a:pt x="197" y="147"/>
                    </a:cubicBezTo>
                    <a:cubicBezTo>
                      <a:pt x="197" y="149"/>
                      <a:pt x="197" y="151"/>
                      <a:pt x="199" y="153"/>
                    </a:cubicBezTo>
                    <a:cubicBezTo>
                      <a:pt x="202" y="157"/>
                      <a:pt x="207" y="158"/>
                      <a:pt x="211" y="159"/>
                    </a:cubicBezTo>
                    <a:cubicBezTo>
                      <a:pt x="215" y="159"/>
                      <a:pt x="218" y="158"/>
                      <a:pt x="221" y="157"/>
                    </a:cubicBezTo>
                    <a:cubicBezTo>
                      <a:pt x="217" y="152"/>
                      <a:pt x="214" y="148"/>
                      <a:pt x="211" y="143"/>
                    </a:cubicBezTo>
                    <a:moveTo>
                      <a:pt x="163" y="122"/>
                    </a:moveTo>
                    <a:cubicBezTo>
                      <a:pt x="150" y="123"/>
                      <a:pt x="136" y="123"/>
                      <a:pt x="123" y="123"/>
                    </a:cubicBezTo>
                    <a:cubicBezTo>
                      <a:pt x="123" y="123"/>
                      <a:pt x="122" y="123"/>
                      <a:pt x="122" y="123"/>
                    </a:cubicBezTo>
                    <a:cubicBezTo>
                      <a:pt x="109" y="129"/>
                      <a:pt x="94" y="136"/>
                      <a:pt x="77" y="145"/>
                    </a:cubicBezTo>
                    <a:cubicBezTo>
                      <a:pt x="63" y="152"/>
                      <a:pt x="51" y="161"/>
                      <a:pt x="42" y="170"/>
                    </a:cubicBezTo>
                    <a:cubicBezTo>
                      <a:pt x="45" y="170"/>
                      <a:pt x="48" y="171"/>
                      <a:pt x="51" y="171"/>
                    </a:cubicBezTo>
                    <a:cubicBezTo>
                      <a:pt x="65" y="172"/>
                      <a:pt x="80" y="172"/>
                      <a:pt x="95" y="172"/>
                    </a:cubicBezTo>
                    <a:cubicBezTo>
                      <a:pt x="102" y="168"/>
                      <a:pt x="108" y="164"/>
                      <a:pt x="115" y="160"/>
                    </a:cubicBezTo>
                    <a:cubicBezTo>
                      <a:pt x="109" y="160"/>
                      <a:pt x="104" y="159"/>
                      <a:pt x="99" y="156"/>
                    </a:cubicBezTo>
                    <a:cubicBezTo>
                      <a:pt x="108" y="153"/>
                      <a:pt x="117" y="149"/>
                      <a:pt x="129" y="148"/>
                    </a:cubicBezTo>
                    <a:cubicBezTo>
                      <a:pt x="130" y="148"/>
                      <a:pt x="131" y="148"/>
                      <a:pt x="132" y="148"/>
                    </a:cubicBezTo>
                    <a:cubicBezTo>
                      <a:pt x="133" y="148"/>
                      <a:pt x="135" y="148"/>
                      <a:pt x="137" y="148"/>
                    </a:cubicBezTo>
                    <a:cubicBezTo>
                      <a:pt x="144" y="145"/>
                      <a:pt x="150" y="142"/>
                      <a:pt x="157" y="140"/>
                    </a:cubicBezTo>
                    <a:cubicBezTo>
                      <a:pt x="155" y="139"/>
                      <a:pt x="154" y="139"/>
                      <a:pt x="152" y="139"/>
                    </a:cubicBezTo>
                    <a:cubicBezTo>
                      <a:pt x="151" y="139"/>
                      <a:pt x="151" y="139"/>
                      <a:pt x="151" y="139"/>
                    </a:cubicBezTo>
                    <a:cubicBezTo>
                      <a:pt x="151" y="133"/>
                      <a:pt x="165" y="134"/>
                      <a:pt x="167" y="130"/>
                    </a:cubicBezTo>
                    <a:cubicBezTo>
                      <a:pt x="168" y="128"/>
                      <a:pt x="165" y="125"/>
                      <a:pt x="163" y="122"/>
                    </a:cubicBezTo>
                    <a:moveTo>
                      <a:pt x="40" y="118"/>
                    </a:moveTo>
                    <a:cubicBezTo>
                      <a:pt x="27" y="126"/>
                      <a:pt x="16" y="136"/>
                      <a:pt x="7" y="147"/>
                    </a:cubicBezTo>
                    <a:cubicBezTo>
                      <a:pt x="9" y="153"/>
                      <a:pt x="11" y="160"/>
                      <a:pt x="14" y="166"/>
                    </a:cubicBezTo>
                    <a:cubicBezTo>
                      <a:pt x="14" y="166"/>
                      <a:pt x="15" y="166"/>
                      <a:pt x="16" y="166"/>
                    </a:cubicBezTo>
                    <a:cubicBezTo>
                      <a:pt x="31" y="148"/>
                      <a:pt x="53" y="133"/>
                      <a:pt x="76" y="121"/>
                    </a:cubicBezTo>
                    <a:cubicBezTo>
                      <a:pt x="64" y="120"/>
                      <a:pt x="52" y="119"/>
                      <a:pt x="40" y="118"/>
                    </a:cubicBezTo>
                    <a:moveTo>
                      <a:pt x="199" y="117"/>
                    </a:moveTo>
                    <a:cubicBezTo>
                      <a:pt x="198" y="117"/>
                      <a:pt x="198" y="117"/>
                      <a:pt x="197" y="117"/>
                    </a:cubicBezTo>
                    <a:cubicBezTo>
                      <a:pt x="198" y="119"/>
                      <a:pt x="198" y="119"/>
                      <a:pt x="198" y="119"/>
                    </a:cubicBezTo>
                    <a:cubicBezTo>
                      <a:pt x="197" y="119"/>
                      <a:pt x="197" y="118"/>
                      <a:pt x="197" y="118"/>
                    </a:cubicBezTo>
                    <a:cubicBezTo>
                      <a:pt x="190" y="119"/>
                      <a:pt x="184" y="120"/>
                      <a:pt x="177" y="120"/>
                    </a:cubicBezTo>
                    <a:cubicBezTo>
                      <a:pt x="177" y="124"/>
                      <a:pt x="175" y="128"/>
                      <a:pt x="177" y="133"/>
                    </a:cubicBezTo>
                    <a:cubicBezTo>
                      <a:pt x="185" y="130"/>
                      <a:pt x="193" y="128"/>
                      <a:pt x="201" y="126"/>
                    </a:cubicBezTo>
                    <a:cubicBezTo>
                      <a:pt x="200" y="124"/>
                      <a:pt x="199" y="122"/>
                      <a:pt x="198" y="120"/>
                    </a:cubicBezTo>
                    <a:cubicBezTo>
                      <a:pt x="198" y="119"/>
                      <a:pt x="199" y="118"/>
                      <a:pt x="199" y="117"/>
                    </a:cubicBezTo>
                    <a:moveTo>
                      <a:pt x="2" y="110"/>
                    </a:moveTo>
                    <a:cubicBezTo>
                      <a:pt x="2" y="113"/>
                      <a:pt x="1" y="115"/>
                      <a:pt x="0" y="118"/>
                    </a:cubicBezTo>
                    <a:cubicBezTo>
                      <a:pt x="1" y="121"/>
                      <a:pt x="1" y="124"/>
                      <a:pt x="2" y="127"/>
                    </a:cubicBezTo>
                    <a:cubicBezTo>
                      <a:pt x="7" y="122"/>
                      <a:pt x="12" y="118"/>
                      <a:pt x="18" y="114"/>
                    </a:cubicBezTo>
                    <a:cubicBezTo>
                      <a:pt x="12" y="113"/>
                      <a:pt x="7" y="112"/>
                      <a:pt x="2" y="110"/>
                    </a:cubicBezTo>
                    <a:moveTo>
                      <a:pt x="191" y="103"/>
                    </a:moveTo>
                    <a:cubicBezTo>
                      <a:pt x="185" y="104"/>
                      <a:pt x="178" y="105"/>
                      <a:pt x="170" y="107"/>
                    </a:cubicBezTo>
                    <a:cubicBezTo>
                      <a:pt x="177" y="106"/>
                      <a:pt x="184" y="105"/>
                      <a:pt x="191" y="103"/>
                    </a:cubicBezTo>
                    <a:cubicBezTo>
                      <a:pt x="191" y="103"/>
                      <a:pt x="191" y="103"/>
                      <a:pt x="191" y="103"/>
                    </a:cubicBezTo>
                    <a:moveTo>
                      <a:pt x="157" y="73"/>
                    </a:moveTo>
                    <a:cubicBezTo>
                      <a:pt x="143" y="73"/>
                      <a:pt x="120" y="78"/>
                      <a:pt x="59" y="107"/>
                    </a:cubicBezTo>
                    <a:cubicBezTo>
                      <a:pt x="73" y="109"/>
                      <a:pt x="87" y="110"/>
                      <a:pt x="100" y="110"/>
                    </a:cubicBezTo>
                    <a:cubicBezTo>
                      <a:pt x="128" y="99"/>
                      <a:pt x="156" y="91"/>
                      <a:pt x="176" y="87"/>
                    </a:cubicBezTo>
                    <a:cubicBezTo>
                      <a:pt x="172" y="82"/>
                      <a:pt x="167" y="78"/>
                      <a:pt x="162" y="73"/>
                    </a:cubicBezTo>
                    <a:cubicBezTo>
                      <a:pt x="161" y="73"/>
                      <a:pt x="159" y="73"/>
                      <a:pt x="157" y="73"/>
                    </a:cubicBezTo>
                    <a:moveTo>
                      <a:pt x="137" y="60"/>
                    </a:moveTo>
                    <a:cubicBezTo>
                      <a:pt x="111" y="61"/>
                      <a:pt x="72" y="64"/>
                      <a:pt x="35" y="67"/>
                    </a:cubicBezTo>
                    <a:cubicBezTo>
                      <a:pt x="26" y="72"/>
                      <a:pt x="17" y="77"/>
                      <a:pt x="9" y="82"/>
                    </a:cubicBezTo>
                    <a:cubicBezTo>
                      <a:pt x="8" y="87"/>
                      <a:pt x="7" y="93"/>
                      <a:pt x="6" y="98"/>
                    </a:cubicBezTo>
                    <a:cubicBezTo>
                      <a:pt x="15" y="100"/>
                      <a:pt x="23" y="102"/>
                      <a:pt x="32" y="104"/>
                    </a:cubicBezTo>
                    <a:cubicBezTo>
                      <a:pt x="55" y="88"/>
                      <a:pt x="80" y="77"/>
                      <a:pt x="101" y="70"/>
                    </a:cubicBezTo>
                    <a:cubicBezTo>
                      <a:pt x="115" y="65"/>
                      <a:pt x="127" y="61"/>
                      <a:pt x="137" y="60"/>
                    </a:cubicBezTo>
                    <a:moveTo>
                      <a:pt x="141" y="13"/>
                    </a:moveTo>
                    <a:cubicBezTo>
                      <a:pt x="116" y="14"/>
                      <a:pt x="81" y="16"/>
                      <a:pt x="43" y="28"/>
                    </a:cubicBezTo>
                    <a:cubicBezTo>
                      <a:pt x="41" y="29"/>
                      <a:pt x="38" y="29"/>
                      <a:pt x="36" y="30"/>
                    </a:cubicBezTo>
                    <a:cubicBezTo>
                      <a:pt x="31" y="36"/>
                      <a:pt x="25" y="42"/>
                      <a:pt x="19" y="48"/>
                    </a:cubicBezTo>
                    <a:cubicBezTo>
                      <a:pt x="19" y="48"/>
                      <a:pt x="19" y="49"/>
                      <a:pt x="19" y="49"/>
                    </a:cubicBezTo>
                    <a:cubicBezTo>
                      <a:pt x="28" y="48"/>
                      <a:pt x="38" y="47"/>
                      <a:pt x="47" y="46"/>
                    </a:cubicBezTo>
                    <a:cubicBezTo>
                      <a:pt x="90" y="29"/>
                      <a:pt x="133" y="27"/>
                      <a:pt x="151" y="26"/>
                    </a:cubicBezTo>
                    <a:cubicBezTo>
                      <a:pt x="153" y="26"/>
                      <a:pt x="155" y="26"/>
                      <a:pt x="157" y="25"/>
                    </a:cubicBezTo>
                    <a:cubicBezTo>
                      <a:pt x="152" y="21"/>
                      <a:pt x="147" y="17"/>
                      <a:pt x="141" y="13"/>
                    </a:cubicBezTo>
                    <a:moveTo>
                      <a:pt x="98" y="0"/>
                    </a:moveTo>
                    <a:cubicBezTo>
                      <a:pt x="88" y="0"/>
                      <a:pt x="77" y="2"/>
                      <a:pt x="66" y="6"/>
                    </a:cubicBezTo>
                    <a:cubicBezTo>
                      <a:pt x="81" y="3"/>
                      <a:pt x="94" y="1"/>
                      <a:pt x="106" y="0"/>
                    </a:cubicBezTo>
                    <a:cubicBezTo>
                      <a:pt x="103" y="0"/>
                      <a:pt x="101" y="0"/>
                      <a:pt x="98" y="0"/>
                    </a:cubicBezTo>
                  </a:path>
                </a:pathLst>
              </a:custGeom>
              <a:solidFill>
                <a:srgbClr val="332B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311" name="Freeform 6368">
                <a:extLst>
                  <a:ext uri="{FF2B5EF4-FFF2-40B4-BE49-F238E27FC236}">
                    <a16:creationId xmlns:a16="http://schemas.microsoft.com/office/drawing/2014/main" id="{3A642087-8436-41CE-9C59-584595DB3E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2" y="3187"/>
                <a:ext cx="17" cy="19"/>
              </a:xfrm>
              <a:custGeom>
                <a:avLst/>
                <a:gdLst>
                  <a:gd name="T0" fmla="*/ 17 w 17"/>
                  <a:gd name="T1" fmla="*/ 0 h 18"/>
                  <a:gd name="T2" fmla="*/ 9 w 17"/>
                  <a:gd name="T3" fmla="*/ 3 h 18"/>
                  <a:gd name="T4" fmla="*/ 0 w 17"/>
                  <a:gd name="T5" fmla="*/ 22 h 18"/>
                  <a:gd name="T6" fmla="*/ 17 w 17"/>
                  <a:gd name="T7" fmla="*/ 0 h 1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7" h="18">
                    <a:moveTo>
                      <a:pt x="17" y="0"/>
                    </a:moveTo>
                    <a:cubicBezTo>
                      <a:pt x="14" y="1"/>
                      <a:pt x="11" y="2"/>
                      <a:pt x="9" y="3"/>
                    </a:cubicBezTo>
                    <a:cubicBezTo>
                      <a:pt x="5" y="8"/>
                      <a:pt x="2" y="13"/>
                      <a:pt x="0" y="18"/>
                    </a:cubicBezTo>
                    <a:cubicBezTo>
                      <a:pt x="6" y="12"/>
                      <a:pt x="12" y="6"/>
                      <a:pt x="17" y="0"/>
                    </a:cubicBezTo>
                  </a:path>
                </a:pathLst>
              </a:custGeom>
              <a:solidFill>
                <a:srgbClr val="5249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312" name="Freeform 6369">
                <a:extLst>
                  <a:ext uri="{FF2B5EF4-FFF2-40B4-BE49-F238E27FC236}">
                    <a16:creationId xmlns:a16="http://schemas.microsoft.com/office/drawing/2014/main" id="{4F423896-138A-498A-883A-001DF16DB0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9" y="3156"/>
                <a:ext cx="109" cy="31"/>
              </a:xfrm>
              <a:custGeom>
                <a:avLst/>
                <a:gdLst>
                  <a:gd name="T0" fmla="*/ 82 w 105"/>
                  <a:gd name="T1" fmla="*/ 0 h 30"/>
                  <a:gd name="T2" fmla="*/ 34 w 105"/>
                  <a:gd name="T3" fmla="*/ 6 h 30"/>
                  <a:gd name="T4" fmla="*/ 12 w 105"/>
                  <a:gd name="T5" fmla="*/ 20 h 30"/>
                  <a:gd name="T6" fmla="*/ 0 w 105"/>
                  <a:gd name="T7" fmla="*/ 34 h 30"/>
                  <a:gd name="T8" fmla="*/ 7 w 105"/>
                  <a:gd name="T9" fmla="*/ 32 h 30"/>
                  <a:gd name="T10" fmla="*/ 121 w 105"/>
                  <a:gd name="T11" fmla="*/ 13 h 30"/>
                  <a:gd name="T12" fmla="*/ 82 w 105"/>
                  <a:gd name="T13" fmla="*/ 0 h 3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5" h="30">
                    <a:moveTo>
                      <a:pt x="70" y="0"/>
                    </a:moveTo>
                    <a:cubicBezTo>
                      <a:pt x="58" y="1"/>
                      <a:pt x="45" y="3"/>
                      <a:pt x="30" y="6"/>
                    </a:cubicBezTo>
                    <a:cubicBezTo>
                      <a:pt x="24" y="8"/>
                      <a:pt x="18" y="12"/>
                      <a:pt x="12" y="16"/>
                    </a:cubicBezTo>
                    <a:cubicBezTo>
                      <a:pt x="8" y="21"/>
                      <a:pt x="4" y="25"/>
                      <a:pt x="0" y="30"/>
                    </a:cubicBezTo>
                    <a:cubicBezTo>
                      <a:pt x="2" y="29"/>
                      <a:pt x="5" y="29"/>
                      <a:pt x="7" y="28"/>
                    </a:cubicBezTo>
                    <a:cubicBezTo>
                      <a:pt x="45" y="16"/>
                      <a:pt x="80" y="14"/>
                      <a:pt x="105" y="13"/>
                    </a:cubicBezTo>
                    <a:cubicBezTo>
                      <a:pt x="95" y="6"/>
                      <a:pt x="83" y="2"/>
                      <a:pt x="70" y="0"/>
                    </a:cubicBezTo>
                  </a:path>
                </a:pathLst>
              </a:custGeom>
              <a:solidFill>
                <a:srgbClr val="766C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313" name="Freeform 6370">
                <a:extLst>
                  <a:ext uri="{FF2B5EF4-FFF2-40B4-BE49-F238E27FC236}">
                    <a16:creationId xmlns:a16="http://schemas.microsoft.com/office/drawing/2014/main" id="{74C0EC09-64C5-47AC-815A-F278B6DA8D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1" y="3173"/>
                <a:ext cx="21" cy="17"/>
              </a:xfrm>
              <a:custGeom>
                <a:avLst/>
                <a:gdLst>
                  <a:gd name="T0" fmla="*/ 24 w 20"/>
                  <a:gd name="T1" fmla="*/ 0 h 17"/>
                  <a:gd name="T2" fmla="*/ 19 w 20"/>
                  <a:gd name="T3" fmla="*/ 3 h 17"/>
                  <a:gd name="T4" fmla="*/ 0 w 20"/>
                  <a:gd name="T5" fmla="*/ 17 h 17"/>
                  <a:gd name="T6" fmla="*/ 8 w 20"/>
                  <a:gd name="T7" fmla="*/ 14 h 17"/>
                  <a:gd name="T8" fmla="*/ 24 w 20"/>
                  <a:gd name="T9" fmla="*/ 0 h 1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" h="17">
                    <a:moveTo>
                      <a:pt x="20" y="0"/>
                    </a:moveTo>
                    <a:cubicBezTo>
                      <a:pt x="18" y="1"/>
                      <a:pt x="16" y="2"/>
                      <a:pt x="15" y="3"/>
                    </a:cubicBezTo>
                    <a:cubicBezTo>
                      <a:pt x="8" y="7"/>
                      <a:pt x="4" y="12"/>
                      <a:pt x="0" y="17"/>
                    </a:cubicBezTo>
                    <a:cubicBezTo>
                      <a:pt x="2" y="16"/>
                      <a:pt x="5" y="15"/>
                      <a:pt x="8" y="14"/>
                    </a:cubicBezTo>
                    <a:cubicBezTo>
                      <a:pt x="12" y="9"/>
                      <a:pt x="16" y="5"/>
                      <a:pt x="20" y="0"/>
                    </a:cubicBezTo>
                  </a:path>
                </a:pathLst>
              </a:custGeom>
              <a:solidFill>
                <a:srgbClr val="8D85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314" name="Freeform 6371">
                <a:extLst>
                  <a:ext uri="{FF2B5EF4-FFF2-40B4-BE49-F238E27FC236}">
                    <a16:creationId xmlns:a16="http://schemas.microsoft.com/office/drawing/2014/main" id="{74DD9E2F-3C6A-4586-8322-920E59A0B09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061" y="3182"/>
                <a:ext cx="157" cy="59"/>
              </a:xfrm>
              <a:custGeom>
                <a:avLst/>
                <a:gdLst>
                  <a:gd name="T0" fmla="*/ 30 w 151"/>
                  <a:gd name="T1" fmla="*/ 49 h 57"/>
                  <a:gd name="T2" fmla="*/ 3 w 151"/>
                  <a:gd name="T3" fmla="*/ 52 h 57"/>
                  <a:gd name="T4" fmla="*/ 0 w 151"/>
                  <a:gd name="T5" fmla="*/ 65 h 57"/>
                  <a:gd name="T6" fmla="*/ 30 w 151"/>
                  <a:gd name="T7" fmla="*/ 49 h 57"/>
                  <a:gd name="T8" fmla="*/ 173 w 151"/>
                  <a:gd name="T9" fmla="*/ 0 h 57"/>
                  <a:gd name="T10" fmla="*/ 166 w 151"/>
                  <a:gd name="T11" fmla="*/ 1 h 57"/>
                  <a:gd name="T12" fmla="*/ 46 w 151"/>
                  <a:gd name="T13" fmla="*/ 25 h 57"/>
                  <a:gd name="T14" fmla="*/ 134 w 151"/>
                  <a:gd name="T15" fmla="*/ 10 h 57"/>
                  <a:gd name="T16" fmla="*/ 176 w 151"/>
                  <a:gd name="T17" fmla="*/ 3 h 57"/>
                  <a:gd name="T18" fmla="*/ 173 w 151"/>
                  <a:gd name="T19" fmla="*/ 0 h 5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51" h="57">
                    <a:moveTo>
                      <a:pt x="26" y="42"/>
                    </a:moveTo>
                    <a:cubicBezTo>
                      <a:pt x="18" y="43"/>
                      <a:pt x="11" y="43"/>
                      <a:pt x="3" y="44"/>
                    </a:cubicBezTo>
                    <a:cubicBezTo>
                      <a:pt x="2" y="48"/>
                      <a:pt x="1" y="53"/>
                      <a:pt x="0" y="57"/>
                    </a:cubicBezTo>
                    <a:cubicBezTo>
                      <a:pt x="8" y="52"/>
                      <a:pt x="17" y="47"/>
                      <a:pt x="26" y="42"/>
                    </a:cubicBezTo>
                    <a:moveTo>
                      <a:pt x="148" y="0"/>
                    </a:moveTo>
                    <a:cubicBezTo>
                      <a:pt x="146" y="1"/>
                      <a:pt x="144" y="1"/>
                      <a:pt x="142" y="1"/>
                    </a:cubicBezTo>
                    <a:cubicBezTo>
                      <a:pt x="124" y="2"/>
                      <a:pt x="81" y="4"/>
                      <a:pt x="38" y="21"/>
                    </a:cubicBezTo>
                    <a:cubicBezTo>
                      <a:pt x="70" y="18"/>
                      <a:pt x="97" y="14"/>
                      <a:pt x="114" y="10"/>
                    </a:cubicBezTo>
                    <a:cubicBezTo>
                      <a:pt x="130" y="7"/>
                      <a:pt x="142" y="4"/>
                      <a:pt x="151" y="3"/>
                    </a:cubicBezTo>
                    <a:cubicBezTo>
                      <a:pt x="150" y="2"/>
                      <a:pt x="149" y="1"/>
                      <a:pt x="148" y="0"/>
                    </a:cubicBezTo>
                  </a:path>
                </a:pathLst>
              </a:custGeom>
              <a:solidFill>
                <a:srgbClr val="766C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315" name="Freeform 6372">
                <a:extLst>
                  <a:ext uri="{FF2B5EF4-FFF2-40B4-BE49-F238E27FC236}">
                    <a16:creationId xmlns:a16="http://schemas.microsoft.com/office/drawing/2014/main" id="{96E6EA1E-10BB-4DB6-AC6F-D0B6DB9CD86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054" y="3217"/>
                <a:ext cx="166" cy="92"/>
              </a:xfrm>
              <a:custGeom>
                <a:avLst/>
                <a:gdLst>
                  <a:gd name="T0" fmla="*/ 20 w 160"/>
                  <a:gd name="T1" fmla="*/ 67 h 88"/>
                  <a:gd name="T2" fmla="*/ 0 w 160"/>
                  <a:gd name="T3" fmla="*/ 81 h 88"/>
                  <a:gd name="T4" fmla="*/ 5 w 160"/>
                  <a:gd name="T5" fmla="*/ 105 h 88"/>
                  <a:gd name="T6" fmla="*/ 44 w 160"/>
                  <a:gd name="T7" fmla="*/ 71 h 88"/>
                  <a:gd name="T8" fmla="*/ 35 w 160"/>
                  <a:gd name="T9" fmla="*/ 69 h 88"/>
                  <a:gd name="T10" fmla="*/ 20 w 160"/>
                  <a:gd name="T11" fmla="*/ 67 h 88"/>
                  <a:gd name="T12" fmla="*/ 174 w 160"/>
                  <a:gd name="T13" fmla="*/ 0 h 88"/>
                  <a:gd name="T14" fmla="*/ 156 w 160"/>
                  <a:gd name="T15" fmla="*/ 1 h 88"/>
                  <a:gd name="T16" fmla="*/ 115 w 160"/>
                  <a:gd name="T17" fmla="*/ 15 h 88"/>
                  <a:gd name="T18" fmla="*/ 34 w 160"/>
                  <a:gd name="T19" fmla="*/ 53 h 88"/>
                  <a:gd name="T20" fmla="*/ 50 w 160"/>
                  <a:gd name="T21" fmla="*/ 55 h 88"/>
                  <a:gd name="T22" fmla="*/ 65 w 160"/>
                  <a:gd name="T23" fmla="*/ 56 h 88"/>
                  <a:gd name="T24" fmla="*/ 179 w 160"/>
                  <a:gd name="T25" fmla="*/ 18 h 88"/>
                  <a:gd name="T26" fmla="*/ 185 w 160"/>
                  <a:gd name="T27" fmla="*/ 18 h 88"/>
                  <a:gd name="T28" fmla="*/ 174 w 160"/>
                  <a:gd name="T29" fmla="*/ 0 h 88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60" h="88">
                    <a:moveTo>
                      <a:pt x="16" y="55"/>
                    </a:moveTo>
                    <a:cubicBezTo>
                      <a:pt x="10" y="59"/>
                      <a:pt x="5" y="63"/>
                      <a:pt x="0" y="68"/>
                    </a:cubicBezTo>
                    <a:cubicBezTo>
                      <a:pt x="1" y="75"/>
                      <a:pt x="3" y="81"/>
                      <a:pt x="5" y="88"/>
                    </a:cubicBezTo>
                    <a:cubicBezTo>
                      <a:pt x="14" y="77"/>
                      <a:pt x="25" y="67"/>
                      <a:pt x="38" y="59"/>
                    </a:cubicBezTo>
                    <a:cubicBezTo>
                      <a:pt x="36" y="58"/>
                      <a:pt x="33" y="58"/>
                      <a:pt x="31" y="57"/>
                    </a:cubicBezTo>
                    <a:cubicBezTo>
                      <a:pt x="25" y="57"/>
                      <a:pt x="20" y="56"/>
                      <a:pt x="16" y="55"/>
                    </a:cubicBezTo>
                    <a:moveTo>
                      <a:pt x="150" y="0"/>
                    </a:moveTo>
                    <a:cubicBezTo>
                      <a:pt x="146" y="0"/>
                      <a:pt x="141" y="0"/>
                      <a:pt x="135" y="1"/>
                    </a:cubicBezTo>
                    <a:cubicBezTo>
                      <a:pt x="125" y="2"/>
                      <a:pt x="113" y="6"/>
                      <a:pt x="99" y="11"/>
                    </a:cubicBezTo>
                    <a:cubicBezTo>
                      <a:pt x="78" y="18"/>
                      <a:pt x="53" y="29"/>
                      <a:pt x="30" y="45"/>
                    </a:cubicBezTo>
                    <a:cubicBezTo>
                      <a:pt x="34" y="45"/>
                      <a:pt x="38" y="46"/>
                      <a:pt x="42" y="47"/>
                    </a:cubicBezTo>
                    <a:cubicBezTo>
                      <a:pt x="47" y="47"/>
                      <a:pt x="52" y="48"/>
                      <a:pt x="57" y="48"/>
                    </a:cubicBezTo>
                    <a:cubicBezTo>
                      <a:pt x="118" y="19"/>
                      <a:pt x="141" y="14"/>
                      <a:pt x="155" y="14"/>
                    </a:cubicBezTo>
                    <a:cubicBezTo>
                      <a:pt x="157" y="14"/>
                      <a:pt x="159" y="14"/>
                      <a:pt x="160" y="14"/>
                    </a:cubicBezTo>
                    <a:cubicBezTo>
                      <a:pt x="156" y="9"/>
                      <a:pt x="153" y="5"/>
                      <a:pt x="150" y="0"/>
                    </a:cubicBezTo>
                  </a:path>
                </a:pathLst>
              </a:custGeom>
              <a:solidFill>
                <a:srgbClr val="766C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316" name="Freeform 6373">
                <a:extLst>
                  <a:ext uri="{FF2B5EF4-FFF2-40B4-BE49-F238E27FC236}">
                    <a16:creationId xmlns:a16="http://schemas.microsoft.com/office/drawing/2014/main" id="{84673E62-340F-42FB-B5D6-D2ED343CBC4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069" y="3246"/>
                <a:ext cx="181" cy="106"/>
              </a:xfrm>
              <a:custGeom>
                <a:avLst/>
                <a:gdLst>
                  <a:gd name="T0" fmla="*/ 6 w 175"/>
                  <a:gd name="T1" fmla="*/ 113 h 102"/>
                  <a:gd name="T2" fmla="*/ 9 w 175"/>
                  <a:gd name="T3" fmla="*/ 118 h 102"/>
                  <a:gd name="T4" fmla="*/ 12 w 175"/>
                  <a:gd name="T5" fmla="*/ 114 h 102"/>
                  <a:gd name="T6" fmla="*/ 6 w 175"/>
                  <a:gd name="T7" fmla="*/ 113 h 102"/>
                  <a:gd name="T8" fmla="*/ 68 w 175"/>
                  <a:gd name="T9" fmla="*/ 38 h 102"/>
                  <a:gd name="T10" fmla="*/ 0 w 175"/>
                  <a:gd name="T11" fmla="*/ 91 h 102"/>
                  <a:gd name="T12" fmla="*/ 30 w 175"/>
                  <a:gd name="T13" fmla="*/ 96 h 102"/>
                  <a:gd name="T14" fmla="*/ 69 w 175"/>
                  <a:gd name="T15" fmla="*/ 67 h 102"/>
                  <a:gd name="T16" fmla="*/ 122 w 175"/>
                  <a:gd name="T17" fmla="*/ 41 h 102"/>
                  <a:gd name="T18" fmla="*/ 68 w 175"/>
                  <a:gd name="T19" fmla="*/ 38 h 102"/>
                  <a:gd name="T20" fmla="*/ 183 w 175"/>
                  <a:gd name="T21" fmla="*/ 0 h 102"/>
                  <a:gd name="T22" fmla="*/ 96 w 175"/>
                  <a:gd name="T23" fmla="*/ 27 h 102"/>
                  <a:gd name="T24" fmla="*/ 119 w 175"/>
                  <a:gd name="T25" fmla="*/ 28 h 102"/>
                  <a:gd name="T26" fmla="*/ 137 w 175"/>
                  <a:gd name="T27" fmla="*/ 27 h 102"/>
                  <a:gd name="T28" fmla="*/ 176 w 175"/>
                  <a:gd name="T29" fmla="*/ 24 h 102"/>
                  <a:gd name="T30" fmla="*/ 200 w 175"/>
                  <a:gd name="T31" fmla="*/ 20 h 102"/>
                  <a:gd name="T32" fmla="*/ 194 w 175"/>
                  <a:gd name="T33" fmla="*/ 10 h 102"/>
                  <a:gd name="T34" fmla="*/ 183 w 175"/>
                  <a:gd name="T35" fmla="*/ 0 h 102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175" h="102">
                    <a:moveTo>
                      <a:pt x="6" y="97"/>
                    </a:moveTo>
                    <a:cubicBezTo>
                      <a:pt x="7" y="99"/>
                      <a:pt x="8" y="100"/>
                      <a:pt x="9" y="102"/>
                    </a:cubicBezTo>
                    <a:cubicBezTo>
                      <a:pt x="10" y="101"/>
                      <a:pt x="11" y="99"/>
                      <a:pt x="12" y="98"/>
                    </a:cubicBezTo>
                    <a:cubicBezTo>
                      <a:pt x="10" y="98"/>
                      <a:pt x="8" y="98"/>
                      <a:pt x="6" y="97"/>
                    </a:cubicBezTo>
                    <a:moveTo>
                      <a:pt x="60" y="34"/>
                    </a:moveTo>
                    <a:cubicBezTo>
                      <a:pt x="37" y="46"/>
                      <a:pt x="15" y="61"/>
                      <a:pt x="0" y="79"/>
                    </a:cubicBezTo>
                    <a:cubicBezTo>
                      <a:pt x="8" y="81"/>
                      <a:pt x="17" y="82"/>
                      <a:pt x="26" y="83"/>
                    </a:cubicBezTo>
                    <a:cubicBezTo>
                      <a:pt x="35" y="74"/>
                      <a:pt x="47" y="65"/>
                      <a:pt x="61" y="58"/>
                    </a:cubicBezTo>
                    <a:cubicBezTo>
                      <a:pt x="78" y="49"/>
                      <a:pt x="93" y="42"/>
                      <a:pt x="106" y="36"/>
                    </a:cubicBezTo>
                    <a:cubicBezTo>
                      <a:pt x="91" y="36"/>
                      <a:pt x="75" y="36"/>
                      <a:pt x="60" y="34"/>
                    </a:cubicBezTo>
                    <a:moveTo>
                      <a:pt x="160" y="0"/>
                    </a:moveTo>
                    <a:cubicBezTo>
                      <a:pt x="140" y="4"/>
                      <a:pt x="112" y="12"/>
                      <a:pt x="84" y="23"/>
                    </a:cubicBezTo>
                    <a:cubicBezTo>
                      <a:pt x="90" y="24"/>
                      <a:pt x="97" y="24"/>
                      <a:pt x="103" y="24"/>
                    </a:cubicBezTo>
                    <a:cubicBezTo>
                      <a:pt x="108" y="24"/>
                      <a:pt x="114" y="24"/>
                      <a:pt x="120" y="23"/>
                    </a:cubicBezTo>
                    <a:cubicBezTo>
                      <a:pt x="132" y="23"/>
                      <a:pt x="143" y="21"/>
                      <a:pt x="154" y="20"/>
                    </a:cubicBezTo>
                    <a:cubicBezTo>
                      <a:pt x="162" y="18"/>
                      <a:pt x="169" y="17"/>
                      <a:pt x="175" y="16"/>
                    </a:cubicBezTo>
                    <a:cubicBezTo>
                      <a:pt x="173" y="14"/>
                      <a:pt x="171" y="12"/>
                      <a:pt x="170" y="10"/>
                    </a:cubicBezTo>
                    <a:cubicBezTo>
                      <a:pt x="167" y="7"/>
                      <a:pt x="164" y="3"/>
                      <a:pt x="160" y="0"/>
                    </a:cubicBezTo>
                  </a:path>
                </a:pathLst>
              </a:custGeom>
              <a:solidFill>
                <a:srgbClr val="766C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317" name="Freeform 6374">
                <a:extLst>
                  <a:ext uri="{FF2B5EF4-FFF2-40B4-BE49-F238E27FC236}">
                    <a16:creationId xmlns:a16="http://schemas.microsoft.com/office/drawing/2014/main" id="{15E75B2F-8A6D-4D3C-BB5C-D452952A3F2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098" y="3287"/>
                <a:ext cx="173" cy="104"/>
              </a:xfrm>
              <a:custGeom>
                <a:avLst/>
                <a:gdLst>
                  <a:gd name="T0" fmla="*/ 83 w 167"/>
                  <a:gd name="T1" fmla="*/ 69 h 100"/>
                  <a:gd name="T2" fmla="*/ 36 w 167"/>
                  <a:gd name="T3" fmla="*/ 72 h 100"/>
                  <a:gd name="T4" fmla="*/ 33 w 167"/>
                  <a:gd name="T5" fmla="*/ 76 h 100"/>
                  <a:gd name="T6" fmla="*/ 0 w 167"/>
                  <a:gd name="T7" fmla="*/ 109 h 100"/>
                  <a:gd name="T8" fmla="*/ 3 w 167"/>
                  <a:gd name="T9" fmla="*/ 113 h 100"/>
                  <a:gd name="T10" fmla="*/ 22 w 167"/>
                  <a:gd name="T11" fmla="*/ 116 h 100"/>
                  <a:gd name="T12" fmla="*/ 63 w 167"/>
                  <a:gd name="T13" fmla="*/ 81 h 100"/>
                  <a:gd name="T14" fmla="*/ 83 w 167"/>
                  <a:gd name="T15" fmla="*/ 69 h 100"/>
                  <a:gd name="T16" fmla="*/ 137 w 167"/>
                  <a:gd name="T17" fmla="*/ 30 h 100"/>
                  <a:gd name="T18" fmla="*/ 128 w 167"/>
                  <a:gd name="T19" fmla="*/ 30 h 100"/>
                  <a:gd name="T20" fmla="*/ 83 w 167"/>
                  <a:gd name="T21" fmla="*/ 38 h 100"/>
                  <a:gd name="T22" fmla="*/ 83 w 167"/>
                  <a:gd name="T23" fmla="*/ 38 h 100"/>
                  <a:gd name="T24" fmla="*/ 59 w 167"/>
                  <a:gd name="T25" fmla="*/ 54 h 100"/>
                  <a:gd name="T26" fmla="*/ 62 w 167"/>
                  <a:gd name="T27" fmla="*/ 54 h 100"/>
                  <a:gd name="T28" fmla="*/ 112 w 167"/>
                  <a:gd name="T29" fmla="*/ 53 h 100"/>
                  <a:gd name="T30" fmla="*/ 150 w 167"/>
                  <a:gd name="T31" fmla="*/ 33 h 100"/>
                  <a:gd name="T32" fmla="*/ 137 w 167"/>
                  <a:gd name="T33" fmla="*/ 30 h 100"/>
                  <a:gd name="T34" fmla="*/ 129 w 167"/>
                  <a:gd name="T35" fmla="*/ 18 h 100"/>
                  <a:gd name="T36" fmla="*/ 107 w 167"/>
                  <a:gd name="T37" fmla="*/ 26 h 100"/>
                  <a:gd name="T38" fmla="*/ 117 w 167"/>
                  <a:gd name="T39" fmla="*/ 27 h 100"/>
                  <a:gd name="T40" fmla="*/ 131 w 167"/>
                  <a:gd name="T41" fmla="*/ 29 h 100"/>
                  <a:gd name="T42" fmla="*/ 136 w 167"/>
                  <a:gd name="T43" fmla="*/ 28 h 100"/>
                  <a:gd name="T44" fmla="*/ 133 w 167"/>
                  <a:gd name="T45" fmla="*/ 24 h 100"/>
                  <a:gd name="T46" fmla="*/ 131 w 167"/>
                  <a:gd name="T47" fmla="*/ 24 h 100"/>
                  <a:gd name="T48" fmla="*/ 125 w 167"/>
                  <a:gd name="T49" fmla="*/ 21 h 100"/>
                  <a:gd name="T50" fmla="*/ 133 w 167"/>
                  <a:gd name="T51" fmla="*/ 24 h 100"/>
                  <a:gd name="T52" fmla="*/ 129 w 167"/>
                  <a:gd name="T53" fmla="*/ 18 h 100"/>
                  <a:gd name="T54" fmla="*/ 181 w 167"/>
                  <a:gd name="T55" fmla="*/ 0 h 100"/>
                  <a:gd name="T56" fmla="*/ 153 w 167"/>
                  <a:gd name="T57" fmla="*/ 7 h 100"/>
                  <a:gd name="T58" fmla="*/ 156 w 167"/>
                  <a:gd name="T59" fmla="*/ 11 h 100"/>
                  <a:gd name="T60" fmla="*/ 173 w 167"/>
                  <a:gd name="T61" fmla="*/ 20 h 100"/>
                  <a:gd name="T62" fmla="*/ 176 w 167"/>
                  <a:gd name="T63" fmla="*/ 25 h 100"/>
                  <a:gd name="T64" fmla="*/ 192 w 167"/>
                  <a:gd name="T65" fmla="*/ 21 h 100"/>
                  <a:gd name="T66" fmla="*/ 181 w 167"/>
                  <a:gd name="T67" fmla="*/ 0 h 100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167" h="100">
                    <a:moveTo>
                      <a:pt x="71" y="59"/>
                    </a:moveTo>
                    <a:cubicBezTo>
                      <a:pt x="58" y="60"/>
                      <a:pt x="45" y="61"/>
                      <a:pt x="32" y="61"/>
                    </a:cubicBezTo>
                    <a:cubicBezTo>
                      <a:pt x="31" y="62"/>
                      <a:pt x="30" y="63"/>
                      <a:pt x="29" y="64"/>
                    </a:cubicBezTo>
                    <a:cubicBezTo>
                      <a:pt x="17" y="75"/>
                      <a:pt x="7" y="84"/>
                      <a:pt x="0" y="93"/>
                    </a:cubicBezTo>
                    <a:cubicBezTo>
                      <a:pt x="1" y="95"/>
                      <a:pt x="2" y="96"/>
                      <a:pt x="3" y="97"/>
                    </a:cubicBezTo>
                    <a:cubicBezTo>
                      <a:pt x="8" y="98"/>
                      <a:pt x="13" y="99"/>
                      <a:pt x="18" y="100"/>
                    </a:cubicBezTo>
                    <a:cubicBezTo>
                      <a:pt x="27" y="89"/>
                      <a:pt x="39" y="79"/>
                      <a:pt x="55" y="69"/>
                    </a:cubicBezTo>
                    <a:cubicBezTo>
                      <a:pt x="61" y="65"/>
                      <a:pt x="66" y="62"/>
                      <a:pt x="71" y="59"/>
                    </a:cubicBezTo>
                    <a:moveTo>
                      <a:pt x="119" y="26"/>
                    </a:moveTo>
                    <a:cubicBezTo>
                      <a:pt x="117" y="26"/>
                      <a:pt x="115" y="26"/>
                      <a:pt x="112" y="26"/>
                    </a:cubicBezTo>
                    <a:cubicBezTo>
                      <a:pt x="99" y="27"/>
                      <a:pt x="84" y="34"/>
                      <a:pt x="71" y="34"/>
                    </a:cubicBezTo>
                    <a:cubicBezTo>
                      <a:pt x="71" y="34"/>
                      <a:pt x="71" y="34"/>
                      <a:pt x="71" y="34"/>
                    </a:cubicBezTo>
                    <a:cubicBezTo>
                      <a:pt x="64" y="38"/>
                      <a:pt x="58" y="42"/>
                      <a:pt x="51" y="46"/>
                    </a:cubicBezTo>
                    <a:cubicBezTo>
                      <a:pt x="52" y="46"/>
                      <a:pt x="53" y="46"/>
                      <a:pt x="54" y="46"/>
                    </a:cubicBezTo>
                    <a:cubicBezTo>
                      <a:pt x="68" y="46"/>
                      <a:pt x="83" y="46"/>
                      <a:pt x="97" y="45"/>
                    </a:cubicBezTo>
                    <a:cubicBezTo>
                      <a:pt x="110" y="38"/>
                      <a:pt x="121" y="33"/>
                      <a:pt x="130" y="29"/>
                    </a:cubicBezTo>
                    <a:cubicBezTo>
                      <a:pt x="131" y="27"/>
                      <a:pt x="125" y="26"/>
                      <a:pt x="119" y="26"/>
                    </a:cubicBezTo>
                    <a:moveTo>
                      <a:pt x="113" y="14"/>
                    </a:moveTo>
                    <a:cubicBezTo>
                      <a:pt x="106" y="16"/>
                      <a:pt x="100" y="19"/>
                      <a:pt x="93" y="22"/>
                    </a:cubicBezTo>
                    <a:cubicBezTo>
                      <a:pt x="96" y="23"/>
                      <a:pt x="98" y="23"/>
                      <a:pt x="101" y="23"/>
                    </a:cubicBezTo>
                    <a:cubicBezTo>
                      <a:pt x="106" y="24"/>
                      <a:pt x="110" y="25"/>
                      <a:pt x="114" y="25"/>
                    </a:cubicBezTo>
                    <a:cubicBezTo>
                      <a:pt x="116" y="25"/>
                      <a:pt x="117" y="25"/>
                      <a:pt x="118" y="24"/>
                    </a:cubicBezTo>
                    <a:cubicBezTo>
                      <a:pt x="118" y="23"/>
                      <a:pt x="118" y="21"/>
                      <a:pt x="116" y="20"/>
                    </a:cubicBezTo>
                    <a:cubicBezTo>
                      <a:pt x="116" y="20"/>
                      <a:pt x="115" y="20"/>
                      <a:pt x="114" y="20"/>
                    </a:cubicBezTo>
                    <a:cubicBezTo>
                      <a:pt x="113" y="19"/>
                      <a:pt x="111" y="18"/>
                      <a:pt x="109" y="17"/>
                    </a:cubicBezTo>
                    <a:cubicBezTo>
                      <a:pt x="112" y="17"/>
                      <a:pt x="115" y="18"/>
                      <a:pt x="116" y="20"/>
                    </a:cubicBezTo>
                    <a:cubicBezTo>
                      <a:pt x="120" y="17"/>
                      <a:pt x="118" y="15"/>
                      <a:pt x="113" y="14"/>
                    </a:cubicBezTo>
                    <a:moveTo>
                      <a:pt x="157" y="0"/>
                    </a:moveTo>
                    <a:cubicBezTo>
                      <a:pt x="149" y="2"/>
                      <a:pt x="141" y="4"/>
                      <a:pt x="133" y="7"/>
                    </a:cubicBezTo>
                    <a:cubicBezTo>
                      <a:pt x="133" y="8"/>
                      <a:pt x="134" y="9"/>
                      <a:pt x="136" y="11"/>
                    </a:cubicBezTo>
                    <a:cubicBezTo>
                      <a:pt x="139" y="13"/>
                      <a:pt x="147" y="14"/>
                      <a:pt x="150" y="16"/>
                    </a:cubicBezTo>
                    <a:cubicBezTo>
                      <a:pt x="152" y="18"/>
                      <a:pt x="152" y="19"/>
                      <a:pt x="153" y="21"/>
                    </a:cubicBezTo>
                    <a:cubicBezTo>
                      <a:pt x="158" y="19"/>
                      <a:pt x="163" y="18"/>
                      <a:pt x="167" y="17"/>
                    </a:cubicBezTo>
                    <a:cubicBezTo>
                      <a:pt x="163" y="11"/>
                      <a:pt x="160" y="6"/>
                      <a:pt x="157" y="0"/>
                    </a:cubicBezTo>
                  </a:path>
                </a:pathLst>
              </a:custGeom>
              <a:solidFill>
                <a:srgbClr val="766C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318" name="Freeform 6375">
                <a:extLst>
                  <a:ext uri="{FF2B5EF4-FFF2-40B4-BE49-F238E27FC236}">
                    <a16:creationId xmlns:a16="http://schemas.microsoft.com/office/drawing/2014/main" id="{4661D170-6F2C-4C8F-AE99-7C50E701D8D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134" y="3336"/>
                <a:ext cx="166" cy="110"/>
              </a:xfrm>
              <a:custGeom>
                <a:avLst/>
                <a:gdLst>
                  <a:gd name="T0" fmla="*/ 13 w 160"/>
                  <a:gd name="T1" fmla="*/ 89 h 106"/>
                  <a:gd name="T2" fmla="*/ 0 w 160"/>
                  <a:gd name="T3" fmla="*/ 105 h 106"/>
                  <a:gd name="T4" fmla="*/ 18 w 160"/>
                  <a:gd name="T5" fmla="*/ 121 h 106"/>
                  <a:gd name="T6" fmla="*/ 24 w 160"/>
                  <a:gd name="T7" fmla="*/ 122 h 106"/>
                  <a:gd name="T8" fmla="*/ 60 w 160"/>
                  <a:gd name="T9" fmla="*/ 92 h 106"/>
                  <a:gd name="T10" fmla="*/ 19 w 160"/>
                  <a:gd name="T11" fmla="*/ 89 h 106"/>
                  <a:gd name="T12" fmla="*/ 13 w 160"/>
                  <a:gd name="T13" fmla="*/ 89 h 106"/>
                  <a:gd name="T14" fmla="*/ 76 w 160"/>
                  <a:gd name="T15" fmla="*/ 44 h 106"/>
                  <a:gd name="T16" fmla="*/ 68 w 160"/>
                  <a:gd name="T17" fmla="*/ 44 h 106"/>
                  <a:gd name="T18" fmla="*/ 37 w 160"/>
                  <a:gd name="T19" fmla="*/ 66 h 106"/>
                  <a:gd name="T20" fmla="*/ 84 w 160"/>
                  <a:gd name="T21" fmla="*/ 67 h 106"/>
                  <a:gd name="T22" fmla="*/ 94 w 160"/>
                  <a:gd name="T23" fmla="*/ 67 h 106"/>
                  <a:gd name="T24" fmla="*/ 121 w 160"/>
                  <a:gd name="T25" fmla="*/ 52 h 106"/>
                  <a:gd name="T26" fmla="*/ 121 w 160"/>
                  <a:gd name="T27" fmla="*/ 52 h 106"/>
                  <a:gd name="T28" fmla="*/ 76 w 160"/>
                  <a:gd name="T29" fmla="*/ 44 h 106"/>
                  <a:gd name="T30" fmla="*/ 126 w 160"/>
                  <a:gd name="T31" fmla="*/ 19 h 106"/>
                  <a:gd name="T32" fmla="*/ 83 w 160"/>
                  <a:gd name="T33" fmla="*/ 36 h 106"/>
                  <a:gd name="T34" fmla="*/ 140 w 160"/>
                  <a:gd name="T35" fmla="*/ 32 h 106"/>
                  <a:gd name="T36" fmla="*/ 131 w 160"/>
                  <a:gd name="T37" fmla="*/ 25 h 106"/>
                  <a:gd name="T38" fmla="*/ 122 w 160"/>
                  <a:gd name="T39" fmla="*/ 31 h 106"/>
                  <a:gd name="T40" fmla="*/ 126 w 160"/>
                  <a:gd name="T41" fmla="*/ 24 h 106"/>
                  <a:gd name="T42" fmla="*/ 131 w 160"/>
                  <a:gd name="T43" fmla="*/ 25 h 106"/>
                  <a:gd name="T44" fmla="*/ 126 w 160"/>
                  <a:gd name="T45" fmla="*/ 19 h 106"/>
                  <a:gd name="T46" fmla="*/ 175 w 160"/>
                  <a:gd name="T47" fmla="*/ 0 h 106"/>
                  <a:gd name="T48" fmla="*/ 160 w 160"/>
                  <a:gd name="T49" fmla="*/ 4 h 106"/>
                  <a:gd name="T50" fmla="*/ 154 w 160"/>
                  <a:gd name="T51" fmla="*/ 24 h 106"/>
                  <a:gd name="T52" fmla="*/ 151 w 160"/>
                  <a:gd name="T53" fmla="*/ 34 h 106"/>
                  <a:gd name="T54" fmla="*/ 185 w 160"/>
                  <a:gd name="T55" fmla="*/ 23 h 106"/>
                  <a:gd name="T56" fmla="*/ 179 w 160"/>
                  <a:gd name="T57" fmla="*/ 9 h 106"/>
                  <a:gd name="T58" fmla="*/ 175 w 160"/>
                  <a:gd name="T59" fmla="*/ 0 h 10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160" h="106">
                    <a:moveTo>
                      <a:pt x="13" y="77"/>
                    </a:moveTo>
                    <a:cubicBezTo>
                      <a:pt x="8" y="82"/>
                      <a:pt x="4" y="86"/>
                      <a:pt x="0" y="90"/>
                    </a:cubicBezTo>
                    <a:cubicBezTo>
                      <a:pt x="5" y="95"/>
                      <a:pt x="9" y="100"/>
                      <a:pt x="14" y="105"/>
                    </a:cubicBezTo>
                    <a:cubicBezTo>
                      <a:pt x="16" y="105"/>
                      <a:pt x="18" y="105"/>
                      <a:pt x="20" y="106"/>
                    </a:cubicBezTo>
                    <a:cubicBezTo>
                      <a:pt x="29" y="98"/>
                      <a:pt x="40" y="89"/>
                      <a:pt x="52" y="80"/>
                    </a:cubicBezTo>
                    <a:cubicBezTo>
                      <a:pt x="39" y="79"/>
                      <a:pt x="26" y="78"/>
                      <a:pt x="15" y="77"/>
                    </a:cubicBezTo>
                    <a:cubicBezTo>
                      <a:pt x="14" y="77"/>
                      <a:pt x="13" y="77"/>
                      <a:pt x="13" y="77"/>
                    </a:cubicBezTo>
                    <a:moveTo>
                      <a:pt x="65" y="38"/>
                    </a:moveTo>
                    <a:cubicBezTo>
                      <a:pt x="63" y="38"/>
                      <a:pt x="62" y="38"/>
                      <a:pt x="60" y="38"/>
                    </a:cubicBezTo>
                    <a:cubicBezTo>
                      <a:pt x="50" y="44"/>
                      <a:pt x="41" y="51"/>
                      <a:pt x="33" y="58"/>
                    </a:cubicBezTo>
                    <a:cubicBezTo>
                      <a:pt x="45" y="58"/>
                      <a:pt x="59" y="59"/>
                      <a:pt x="72" y="59"/>
                    </a:cubicBezTo>
                    <a:cubicBezTo>
                      <a:pt x="75" y="59"/>
                      <a:pt x="79" y="59"/>
                      <a:pt x="82" y="59"/>
                    </a:cubicBezTo>
                    <a:cubicBezTo>
                      <a:pt x="90" y="53"/>
                      <a:pt x="97" y="48"/>
                      <a:pt x="105" y="44"/>
                    </a:cubicBezTo>
                    <a:cubicBezTo>
                      <a:pt x="105" y="44"/>
                      <a:pt x="105" y="44"/>
                      <a:pt x="105" y="44"/>
                    </a:cubicBezTo>
                    <a:cubicBezTo>
                      <a:pt x="88" y="42"/>
                      <a:pt x="78" y="38"/>
                      <a:pt x="65" y="38"/>
                    </a:cubicBezTo>
                    <a:moveTo>
                      <a:pt x="109" y="15"/>
                    </a:moveTo>
                    <a:cubicBezTo>
                      <a:pt x="96" y="20"/>
                      <a:pt x="83" y="26"/>
                      <a:pt x="71" y="32"/>
                    </a:cubicBezTo>
                    <a:cubicBezTo>
                      <a:pt x="87" y="29"/>
                      <a:pt x="108" y="28"/>
                      <a:pt x="120" y="28"/>
                    </a:cubicBezTo>
                    <a:cubicBezTo>
                      <a:pt x="121" y="24"/>
                      <a:pt x="117" y="22"/>
                      <a:pt x="113" y="21"/>
                    </a:cubicBezTo>
                    <a:cubicBezTo>
                      <a:pt x="114" y="24"/>
                      <a:pt x="113" y="26"/>
                      <a:pt x="106" y="27"/>
                    </a:cubicBezTo>
                    <a:cubicBezTo>
                      <a:pt x="100" y="23"/>
                      <a:pt x="104" y="20"/>
                      <a:pt x="109" y="20"/>
                    </a:cubicBezTo>
                    <a:cubicBezTo>
                      <a:pt x="110" y="20"/>
                      <a:pt x="112" y="21"/>
                      <a:pt x="113" y="21"/>
                    </a:cubicBezTo>
                    <a:cubicBezTo>
                      <a:pt x="113" y="19"/>
                      <a:pt x="110" y="17"/>
                      <a:pt x="109" y="15"/>
                    </a:cubicBezTo>
                    <a:moveTo>
                      <a:pt x="151" y="0"/>
                    </a:moveTo>
                    <a:cubicBezTo>
                      <a:pt x="147" y="1"/>
                      <a:pt x="143" y="2"/>
                      <a:pt x="138" y="4"/>
                    </a:cubicBezTo>
                    <a:cubicBezTo>
                      <a:pt x="137" y="10"/>
                      <a:pt x="133" y="16"/>
                      <a:pt x="133" y="20"/>
                    </a:cubicBezTo>
                    <a:cubicBezTo>
                      <a:pt x="132" y="24"/>
                      <a:pt x="131" y="27"/>
                      <a:pt x="131" y="30"/>
                    </a:cubicBezTo>
                    <a:cubicBezTo>
                      <a:pt x="141" y="26"/>
                      <a:pt x="151" y="22"/>
                      <a:pt x="160" y="19"/>
                    </a:cubicBezTo>
                    <a:cubicBezTo>
                      <a:pt x="159" y="16"/>
                      <a:pt x="157" y="12"/>
                      <a:pt x="155" y="9"/>
                    </a:cubicBezTo>
                    <a:cubicBezTo>
                      <a:pt x="153" y="6"/>
                      <a:pt x="152" y="3"/>
                      <a:pt x="151" y="0"/>
                    </a:cubicBezTo>
                  </a:path>
                </a:pathLst>
              </a:custGeom>
              <a:solidFill>
                <a:srgbClr val="766C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319" name="Freeform 6376">
                <a:extLst>
                  <a:ext uri="{FF2B5EF4-FFF2-40B4-BE49-F238E27FC236}">
                    <a16:creationId xmlns:a16="http://schemas.microsoft.com/office/drawing/2014/main" id="{0875E3E6-36B2-448B-9C16-6DD5906E4E5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185" y="3406"/>
                <a:ext cx="152" cy="88"/>
              </a:xfrm>
              <a:custGeom>
                <a:avLst/>
                <a:gdLst>
                  <a:gd name="T0" fmla="*/ 6 w 147"/>
                  <a:gd name="T1" fmla="*/ 72 h 85"/>
                  <a:gd name="T2" fmla="*/ 0 w 147"/>
                  <a:gd name="T3" fmla="*/ 81 h 85"/>
                  <a:gd name="T4" fmla="*/ 27 w 147"/>
                  <a:gd name="T5" fmla="*/ 97 h 85"/>
                  <a:gd name="T6" fmla="*/ 39 w 147"/>
                  <a:gd name="T7" fmla="*/ 88 h 85"/>
                  <a:gd name="T8" fmla="*/ 60 w 147"/>
                  <a:gd name="T9" fmla="*/ 74 h 85"/>
                  <a:gd name="T10" fmla="*/ 6 w 147"/>
                  <a:gd name="T11" fmla="*/ 72 h 85"/>
                  <a:gd name="T12" fmla="*/ 156 w 147"/>
                  <a:gd name="T13" fmla="*/ 0 h 85"/>
                  <a:gd name="T14" fmla="*/ 113 w 147"/>
                  <a:gd name="T15" fmla="*/ 8 h 85"/>
                  <a:gd name="T16" fmla="*/ 39 w 147"/>
                  <a:gd name="T17" fmla="*/ 51 h 85"/>
                  <a:gd name="T18" fmla="*/ 57 w 147"/>
                  <a:gd name="T19" fmla="*/ 52 h 85"/>
                  <a:gd name="T20" fmla="*/ 96 w 147"/>
                  <a:gd name="T21" fmla="*/ 52 h 85"/>
                  <a:gd name="T22" fmla="*/ 97 w 147"/>
                  <a:gd name="T23" fmla="*/ 52 h 85"/>
                  <a:gd name="T24" fmla="*/ 161 w 147"/>
                  <a:gd name="T25" fmla="*/ 23 h 85"/>
                  <a:gd name="T26" fmla="*/ 168 w 147"/>
                  <a:gd name="T27" fmla="*/ 22 h 85"/>
                  <a:gd name="T28" fmla="*/ 156 w 147"/>
                  <a:gd name="T29" fmla="*/ 0 h 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47" h="85">
                    <a:moveTo>
                      <a:pt x="6" y="64"/>
                    </a:moveTo>
                    <a:cubicBezTo>
                      <a:pt x="4" y="66"/>
                      <a:pt x="2" y="68"/>
                      <a:pt x="0" y="70"/>
                    </a:cubicBezTo>
                    <a:cubicBezTo>
                      <a:pt x="7" y="75"/>
                      <a:pt x="14" y="80"/>
                      <a:pt x="23" y="85"/>
                    </a:cubicBezTo>
                    <a:cubicBezTo>
                      <a:pt x="27" y="82"/>
                      <a:pt x="31" y="79"/>
                      <a:pt x="35" y="76"/>
                    </a:cubicBezTo>
                    <a:cubicBezTo>
                      <a:pt x="40" y="73"/>
                      <a:pt x="46" y="69"/>
                      <a:pt x="52" y="65"/>
                    </a:cubicBezTo>
                    <a:cubicBezTo>
                      <a:pt x="37" y="65"/>
                      <a:pt x="21" y="65"/>
                      <a:pt x="6" y="64"/>
                    </a:cubicBezTo>
                    <a:moveTo>
                      <a:pt x="136" y="0"/>
                    </a:moveTo>
                    <a:cubicBezTo>
                      <a:pt x="124" y="3"/>
                      <a:pt x="112" y="6"/>
                      <a:pt x="99" y="8"/>
                    </a:cubicBezTo>
                    <a:cubicBezTo>
                      <a:pt x="79" y="18"/>
                      <a:pt x="56" y="30"/>
                      <a:pt x="35" y="43"/>
                    </a:cubicBezTo>
                    <a:cubicBezTo>
                      <a:pt x="40" y="43"/>
                      <a:pt x="44" y="44"/>
                      <a:pt x="49" y="44"/>
                    </a:cubicBezTo>
                    <a:cubicBezTo>
                      <a:pt x="60" y="44"/>
                      <a:pt x="72" y="44"/>
                      <a:pt x="84" y="44"/>
                    </a:cubicBezTo>
                    <a:cubicBezTo>
                      <a:pt x="84" y="44"/>
                      <a:pt x="85" y="44"/>
                      <a:pt x="85" y="44"/>
                    </a:cubicBezTo>
                    <a:cubicBezTo>
                      <a:pt x="108" y="31"/>
                      <a:pt x="129" y="20"/>
                      <a:pt x="141" y="19"/>
                    </a:cubicBezTo>
                    <a:cubicBezTo>
                      <a:pt x="143" y="18"/>
                      <a:pt x="145" y="18"/>
                      <a:pt x="147" y="18"/>
                    </a:cubicBezTo>
                    <a:cubicBezTo>
                      <a:pt x="143" y="12"/>
                      <a:pt x="140" y="6"/>
                      <a:pt x="136" y="0"/>
                    </a:cubicBezTo>
                  </a:path>
                </a:pathLst>
              </a:custGeom>
              <a:solidFill>
                <a:srgbClr val="766C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320" name="Freeform 6377">
                <a:extLst>
                  <a:ext uri="{FF2B5EF4-FFF2-40B4-BE49-F238E27FC236}">
                    <a16:creationId xmlns:a16="http://schemas.microsoft.com/office/drawing/2014/main" id="{95324109-F2BF-4475-9CC0-A0755CE2B3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4" y="3469"/>
                <a:ext cx="120" cy="52"/>
              </a:xfrm>
              <a:custGeom>
                <a:avLst/>
                <a:gdLst>
                  <a:gd name="T0" fmla="*/ 121 w 116"/>
                  <a:gd name="T1" fmla="*/ 0 h 50"/>
                  <a:gd name="T2" fmla="*/ 86 w 116"/>
                  <a:gd name="T3" fmla="*/ 3 h 50"/>
                  <a:gd name="T4" fmla="*/ 0 w 116"/>
                  <a:gd name="T5" fmla="*/ 54 h 50"/>
                  <a:gd name="T6" fmla="*/ 42 w 116"/>
                  <a:gd name="T7" fmla="*/ 58 h 50"/>
                  <a:gd name="T8" fmla="*/ 50 w 116"/>
                  <a:gd name="T9" fmla="*/ 58 h 50"/>
                  <a:gd name="T10" fmla="*/ 55 w 116"/>
                  <a:gd name="T11" fmla="*/ 58 h 50"/>
                  <a:gd name="T12" fmla="*/ 132 w 116"/>
                  <a:gd name="T13" fmla="*/ 6 h 50"/>
                  <a:gd name="T14" fmla="*/ 121 w 116"/>
                  <a:gd name="T15" fmla="*/ 0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16" h="50">
                    <a:moveTo>
                      <a:pt x="105" y="0"/>
                    </a:moveTo>
                    <a:cubicBezTo>
                      <a:pt x="94" y="1"/>
                      <a:pt x="84" y="2"/>
                      <a:pt x="74" y="3"/>
                    </a:cubicBezTo>
                    <a:cubicBezTo>
                      <a:pt x="48" y="15"/>
                      <a:pt x="23" y="30"/>
                      <a:pt x="0" y="46"/>
                    </a:cubicBezTo>
                    <a:cubicBezTo>
                      <a:pt x="12" y="48"/>
                      <a:pt x="25" y="50"/>
                      <a:pt x="38" y="50"/>
                    </a:cubicBezTo>
                    <a:cubicBezTo>
                      <a:pt x="40" y="50"/>
                      <a:pt x="41" y="50"/>
                      <a:pt x="43" y="50"/>
                    </a:cubicBezTo>
                    <a:cubicBezTo>
                      <a:pt x="44" y="50"/>
                      <a:pt x="45" y="50"/>
                      <a:pt x="47" y="50"/>
                    </a:cubicBezTo>
                    <a:cubicBezTo>
                      <a:pt x="68" y="34"/>
                      <a:pt x="93" y="18"/>
                      <a:pt x="116" y="6"/>
                    </a:cubicBezTo>
                    <a:cubicBezTo>
                      <a:pt x="112" y="4"/>
                      <a:pt x="108" y="2"/>
                      <a:pt x="105" y="0"/>
                    </a:cubicBezTo>
                  </a:path>
                </a:pathLst>
              </a:custGeom>
              <a:solidFill>
                <a:srgbClr val="766C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321" name="Freeform 6378">
                <a:extLst>
                  <a:ext uri="{FF2B5EF4-FFF2-40B4-BE49-F238E27FC236}">
                    <a16:creationId xmlns:a16="http://schemas.microsoft.com/office/drawing/2014/main" id="{3B8C7307-0E7B-459C-BD9E-3C9D38169F4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054" y="3258"/>
                <a:ext cx="204" cy="26"/>
              </a:xfrm>
              <a:custGeom>
                <a:avLst/>
                <a:gdLst>
                  <a:gd name="T0" fmla="*/ 222 w 197"/>
                  <a:gd name="T1" fmla="*/ 10 h 25"/>
                  <a:gd name="T2" fmla="*/ 224 w 197"/>
                  <a:gd name="T3" fmla="*/ 23 h 25"/>
                  <a:gd name="T4" fmla="*/ 226 w 197"/>
                  <a:gd name="T5" fmla="*/ 23 h 25"/>
                  <a:gd name="T6" fmla="*/ 226 w 197"/>
                  <a:gd name="T7" fmla="*/ 20 h 25"/>
                  <a:gd name="T8" fmla="*/ 222 w 197"/>
                  <a:gd name="T9" fmla="*/ 10 h 25"/>
                  <a:gd name="T10" fmla="*/ 65 w 197"/>
                  <a:gd name="T11" fmla="*/ 9 h 25"/>
                  <a:gd name="T12" fmla="*/ 62 w 197"/>
                  <a:gd name="T13" fmla="*/ 11 h 25"/>
                  <a:gd name="T14" fmla="*/ 42 w 197"/>
                  <a:gd name="T15" fmla="*/ 24 h 25"/>
                  <a:gd name="T16" fmla="*/ 86 w 197"/>
                  <a:gd name="T17" fmla="*/ 27 h 25"/>
                  <a:gd name="T18" fmla="*/ 113 w 197"/>
                  <a:gd name="T19" fmla="*/ 12 h 25"/>
                  <a:gd name="T20" fmla="*/ 65 w 197"/>
                  <a:gd name="T21" fmla="*/ 9 h 25"/>
                  <a:gd name="T22" fmla="*/ 217 w 197"/>
                  <a:gd name="T23" fmla="*/ 5 h 25"/>
                  <a:gd name="T24" fmla="*/ 193 w 197"/>
                  <a:gd name="T25" fmla="*/ 9 h 25"/>
                  <a:gd name="T26" fmla="*/ 138 w 197"/>
                  <a:gd name="T27" fmla="*/ 29 h 25"/>
                  <a:gd name="T28" fmla="*/ 139 w 197"/>
                  <a:gd name="T29" fmla="*/ 29 h 25"/>
                  <a:gd name="T30" fmla="*/ 185 w 197"/>
                  <a:gd name="T31" fmla="*/ 28 h 25"/>
                  <a:gd name="T32" fmla="*/ 183 w 197"/>
                  <a:gd name="T33" fmla="*/ 19 h 25"/>
                  <a:gd name="T34" fmla="*/ 187 w 197"/>
                  <a:gd name="T35" fmla="*/ 17 h 25"/>
                  <a:gd name="T36" fmla="*/ 201 w 197"/>
                  <a:gd name="T37" fmla="*/ 26 h 25"/>
                  <a:gd name="T38" fmla="*/ 224 w 197"/>
                  <a:gd name="T39" fmla="*/ 24 h 25"/>
                  <a:gd name="T40" fmla="*/ 220 w 197"/>
                  <a:gd name="T41" fmla="*/ 8 h 25"/>
                  <a:gd name="T42" fmla="*/ 217 w 197"/>
                  <a:gd name="T43" fmla="*/ 5 h 25"/>
                  <a:gd name="T44" fmla="*/ 4 w 197"/>
                  <a:gd name="T45" fmla="*/ 0 h 25"/>
                  <a:gd name="T46" fmla="*/ 1 w 197"/>
                  <a:gd name="T47" fmla="*/ 10 h 25"/>
                  <a:gd name="T48" fmla="*/ 0 w 197"/>
                  <a:gd name="T49" fmla="*/ 12 h 25"/>
                  <a:gd name="T50" fmla="*/ 20 w 197"/>
                  <a:gd name="T51" fmla="*/ 20 h 25"/>
                  <a:gd name="T52" fmla="*/ 34 w 197"/>
                  <a:gd name="T53" fmla="*/ 6 h 25"/>
                  <a:gd name="T54" fmla="*/ 4 w 197"/>
                  <a:gd name="T55" fmla="*/ 0 h 2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197" h="25">
                    <a:moveTo>
                      <a:pt x="193" y="10"/>
                    </a:moveTo>
                    <a:cubicBezTo>
                      <a:pt x="195" y="19"/>
                      <a:pt x="195" y="19"/>
                      <a:pt x="195" y="19"/>
                    </a:cubicBezTo>
                    <a:cubicBezTo>
                      <a:pt x="196" y="19"/>
                      <a:pt x="196" y="19"/>
                      <a:pt x="197" y="19"/>
                    </a:cubicBezTo>
                    <a:cubicBezTo>
                      <a:pt x="197" y="18"/>
                      <a:pt x="197" y="17"/>
                      <a:pt x="197" y="16"/>
                    </a:cubicBezTo>
                    <a:cubicBezTo>
                      <a:pt x="196" y="14"/>
                      <a:pt x="194" y="12"/>
                      <a:pt x="193" y="10"/>
                    </a:cubicBezTo>
                    <a:moveTo>
                      <a:pt x="57" y="9"/>
                    </a:moveTo>
                    <a:cubicBezTo>
                      <a:pt x="56" y="10"/>
                      <a:pt x="55" y="10"/>
                      <a:pt x="54" y="11"/>
                    </a:cubicBezTo>
                    <a:cubicBezTo>
                      <a:pt x="48" y="14"/>
                      <a:pt x="43" y="16"/>
                      <a:pt x="38" y="20"/>
                    </a:cubicBezTo>
                    <a:cubicBezTo>
                      <a:pt x="50" y="21"/>
                      <a:pt x="62" y="22"/>
                      <a:pt x="74" y="23"/>
                    </a:cubicBezTo>
                    <a:cubicBezTo>
                      <a:pt x="82" y="19"/>
                      <a:pt x="90" y="16"/>
                      <a:pt x="98" y="12"/>
                    </a:cubicBezTo>
                    <a:cubicBezTo>
                      <a:pt x="85" y="12"/>
                      <a:pt x="71" y="11"/>
                      <a:pt x="57" y="9"/>
                    </a:cubicBezTo>
                    <a:moveTo>
                      <a:pt x="189" y="5"/>
                    </a:moveTo>
                    <a:cubicBezTo>
                      <a:pt x="182" y="7"/>
                      <a:pt x="175" y="8"/>
                      <a:pt x="168" y="9"/>
                    </a:cubicBezTo>
                    <a:cubicBezTo>
                      <a:pt x="155" y="12"/>
                      <a:pt x="139" y="17"/>
                      <a:pt x="120" y="25"/>
                    </a:cubicBezTo>
                    <a:cubicBezTo>
                      <a:pt x="120" y="25"/>
                      <a:pt x="121" y="25"/>
                      <a:pt x="121" y="25"/>
                    </a:cubicBezTo>
                    <a:cubicBezTo>
                      <a:pt x="134" y="25"/>
                      <a:pt x="148" y="25"/>
                      <a:pt x="161" y="24"/>
                    </a:cubicBezTo>
                    <a:cubicBezTo>
                      <a:pt x="158" y="21"/>
                      <a:pt x="156" y="18"/>
                      <a:pt x="159" y="15"/>
                    </a:cubicBezTo>
                    <a:cubicBezTo>
                      <a:pt x="163" y="13"/>
                      <a:pt x="163" y="13"/>
                      <a:pt x="163" y="13"/>
                    </a:cubicBezTo>
                    <a:cubicBezTo>
                      <a:pt x="173" y="15"/>
                      <a:pt x="175" y="19"/>
                      <a:pt x="175" y="22"/>
                    </a:cubicBezTo>
                    <a:cubicBezTo>
                      <a:pt x="182" y="22"/>
                      <a:pt x="188" y="21"/>
                      <a:pt x="195" y="20"/>
                    </a:cubicBezTo>
                    <a:cubicBezTo>
                      <a:pt x="194" y="16"/>
                      <a:pt x="192" y="12"/>
                      <a:pt x="191" y="8"/>
                    </a:cubicBezTo>
                    <a:cubicBezTo>
                      <a:pt x="191" y="7"/>
                      <a:pt x="190" y="6"/>
                      <a:pt x="189" y="5"/>
                    </a:cubicBezTo>
                    <a:moveTo>
                      <a:pt x="4" y="0"/>
                    </a:moveTo>
                    <a:cubicBezTo>
                      <a:pt x="3" y="3"/>
                      <a:pt x="2" y="6"/>
                      <a:pt x="1" y="10"/>
                    </a:cubicBezTo>
                    <a:cubicBezTo>
                      <a:pt x="1" y="10"/>
                      <a:pt x="1" y="11"/>
                      <a:pt x="0" y="12"/>
                    </a:cubicBezTo>
                    <a:cubicBezTo>
                      <a:pt x="5" y="14"/>
                      <a:pt x="10" y="15"/>
                      <a:pt x="16" y="16"/>
                    </a:cubicBezTo>
                    <a:cubicBezTo>
                      <a:pt x="20" y="12"/>
                      <a:pt x="25" y="9"/>
                      <a:pt x="30" y="6"/>
                    </a:cubicBezTo>
                    <a:cubicBezTo>
                      <a:pt x="21" y="4"/>
                      <a:pt x="13" y="2"/>
                      <a:pt x="4" y="0"/>
                    </a:cubicBezTo>
                  </a:path>
                </a:pathLst>
              </a:custGeom>
              <a:solidFill>
                <a:srgbClr val="5249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322" name="Freeform 6379">
                <a:extLst>
                  <a:ext uri="{FF2B5EF4-FFF2-40B4-BE49-F238E27FC236}">
                    <a16:creationId xmlns:a16="http://schemas.microsoft.com/office/drawing/2014/main" id="{500CA90A-1578-4E29-9103-7EEA906361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1" y="3264"/>
                <a:ext cx="42" cy="14"/>
              </a:xfrm>
              <a:custGeom>
                <a:avLst/>
                <a:gdLst>
                  <a:gd name="T0" fmla="*/ 14 w 41"/>
                  <a:gd name="T1" fmla="*/ 0 h 14"/>
                  <a:gd name="T2" fmla="*/ 0 w 41"/>
                  <a:gd name="T3" fmla="*/ 10 h 14"/>
                  <a:gd name="T4" fmla="*/ 15 w 41"/>
                  <a:gd name="T5" fmla="*/ 12 h 14"/>
                  <a:gd name="T6" fmla="*/ 26 w 41"/>
                  <a:gd name="T7" fmla="*/ 14 h 14"/>
                  <a:gd name="T8" fmla="*/ 42 w 41"/>
                  <a:gd name="T9" fmla="*/ 5 h 14"/>
                  <a:gd name="T10" fmla="*/ 45 w 41"/>
                  <a:gd name="T11" fmla="*/ 3 h 14"/>
                  <a:gd name="T12" fmla="*/ 30 w 41"/>
                  <a:gd name="T13" fmla="*/ 2 h 14"/>
                  <a:gd name="T14" fmla="*/ 14 w 41"/>
                  <a:gd name="T15" fmla="*/ 0 h 1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1" h="14">
                    <a:moveTo>
                      <a:pt x="14" y="0"/>
                    </a:moveTo>
                    <a:cubicBezTo>
                      <a:pt x="9" y="3"/>
                      <a:pt x="4" y="6"/>
                      <a:pt x="0" y="10"/>
                    </a:cubicBezTo>
                    <a:cubicBezTo>
                      <a:pt x="4" y="11"/>
                      <a:pt x="9" y="12"/>
                      <a:pt x="15" y="12"/>
                    </a:cubicBezTo>
                    <a:cubicBezTo>
                      <a:pt x="17" y="13"/>
                      <a:pt x="20" y="13"/>
                      <a:pt x="22" y="14"/>
                    </a:cubicBezTo>
                    <a:cubicBezTo>
                      <a:pt x="27" y="10"/>
                      <a:pt x="32" y="8"/>
                      <a:pt x="38" y="5"/>
                    </a:cubicBezTo>
                    <a:cubicBezTo>
                      <a:pt x="39" y="4"/>
                      <a:pt x="40" y="4"/>
                      <a:pt x="41" y="3"/>
                    </a:cubicBezTo>
                    <a:cubicBezTo>
                      <a:pt x="36" y="3"/>
                      <a:pt x="31" y="2"/>
                      <a:pt x="26" y="2"/>
                    </a:cubicBezTo>
                    <a:cubicBezTo>
                      <a:pt x="22" y="1"/>
                      <a:pt x="18" y="0"/>
                      <a:pt x="14" y="0"/>
                    </a:cubicBezTo>
                  </a:path>
                </a:pathLst>
              </a:custGeom>
              <a:solidFill>
                <a:srgbClr val="8D85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323" name="Freeform 6380">
                <a:extLst>
                  <a:ext uri="{FF2B5EF4-FFF2-40B4-BE49-F238E27FC236}">
                    <a16:creationId xmlns:a16="http://schemas.microsoft.com/office/drawing/2014/main" id="{9515DB13-BDBA-4BDB-8391-D088D8AA0D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1" y="3267"/>
                <a:ext cx="97" cy="17"/>
              </a:xfrm>
              <a:custGeom>
                <a:avLst/>
                <a:gdLst>
                  <a:gd name="T0" fmla="*/ 106 w 94"/>
                  <a:gd name="T1" fmla="*/ 0 h 16"/>
                  <a:gd name="T2" fmla="*/ 68 w 94"/>
                  <a:gd name="T3" fmla="*/ 3 h 16"/>
                  <a:gd name="T4" fmla="*/ 47 w 94"/>
                  <a:gd name="T5" fmla="*/ 4 h 16"/>
                  <a:gd name="T6" fmla="*/ 28 w 94"/>
                  <a:gd name="T7" fmla="*/ 3 h 16"/>
                  <a:gd name="T8" fmla="*/ 0 w 94"/>
                  <a:gd name="T9" fmla="*/ 18 h 16"/>
                  <a:gd name="T10" fmla="*/ 53 w 94"/>
                  <a:gd name="T11" fmla="*/ 20 h 16"/>
                  <a:gd name="T12" fmla="*/ 106 w 94"/>
                  <a:gd name="T13" fmla="*/ 0 h 1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4" h="16">
                    <a:moveTo>
                      <a:pt x="94" y="0"/>
                    </a:moveTo>
                    <a:cubicBezTo>
                      <a:pt x="83" y="1"/>
                      <a:pt x="72" y="3"/>
                      <a:pt x="60" y="3"/>
                    </a:cubicBezTo>
                    <a:cubicBezTo>
                      <a:pt x="54" y="4"/>
                      <a:pt x="48" y="4"/>
                      <a:pt x="43" y="4"/>
                    </a:cubicBezTo>
                    <a:cubicBezTo>
                      <a:pt x="37" y="4"/>
                      <a:pt x="30" y="4"/>
                      <a:pt x="24" y="3"/>
                    </a:cubicBezTo>
                    <a:cubicBezTo>
                      <a:pt x="16" y="7"/>
                      <a:pt x="8" y="10"/>
                      <a:pt x="0" y="14"/>
                    </a:cubicBezTo>
                    <a:cubicBezTo>
                      <a:pt x="15" y="16"/>
                      <a:pt x="31" y="16"/>
                      <a:pt x="46" y="16"/>
                    </a:cubicBezTo>
                    <a:cubicBezTo>
                      <a:pt x="65" y="8"/>
                      <a:pt x="81" y="3"/>
                      <a:pt x="94" y="0"/>
                    </a:cubicBezTo>
                  </a:path>
                </a:pathLst>
              </a:custGeom>
              <a:solidFill>
                <a:srgbClr val="8D85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324" name="Freeform 6381">
                <a:extLst>
                  <a:ext uri="{FF2B5EF4-FFF2-40B4-BE49-F238E27FC236}">
                    <a16:creationId xmlns:a16="http://schemas.microsoft.com/office/drawing/2014/main" id="{DEADAA60-1D76-48C8-8BED-E4898345902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067" y="3319"/>
                <a:ext cx="223" cy="31"/>
              </a:xfrm>
              <a:custGeom>
                <a:avLst/>
                <a:gdLst>
                  <a:gd name="T0" fmla="*/ 32 w 215"/>
                  <a:gd name="T1" fmla="*/ 13 h 30"/>
                  <a:gd name="T2" fmla="*/ 18 w 215"/>
                  <a:gd name="T3" fmla="*/ 32 h 30"/>
                  <a:gd name="T4" fmla="*/ 61 w 215"/>
                  <a:gd name="T5" fmla="*/ 34 h 30"/>
                  <a:gd name="T6" fmla="*/ 71 w 215"/>
                  <a:gd name="T7" fmla="*/ 34 h 30"/>
                  <a:gd name="T8" fmla="*/ 93 w 215"/>
                  <a:gd name="T9" fmla="*/ 19 h 30"/>
                  <a:gd name="T10" fmla="*/ 41 w 215"/>
                  <a:gd name="T11" fmla="*/ 14 h 30"/>
                  <a:gd name="T12" fmla="*/ 32 w 215"/>
                  <a:gd name="T13" fmla="*/ 13 h 30"/>
                  <a:gd name="T14" fmla="*/ 0 w 215"/>
                  <a:gd name="T15" fmla="*/ 9 h 30"/>
                  <a:gd name="T16" fmla="*/ 0 w 215"/>
                  <a:gd name="T17" fmla="*/ 11 h 30"/>
                  <a:gd name="T18" fmla="*/ 2 w 215"/>
                  <a:gd name="T19" fmla="*/ 9 h 30"/>
                  <a:gd name="T20" fmla="*/ 0 w 215"/>
                  <a:gd name="T21" fmla="*/ 9 h 30"/>
                  <a:gd name="T22" fmla="*/ 201 w 215"/>
                  <a:gd name="T23" fmla="*/ 7 h 30"/>
                  <a:gd name="T24" fmla="*/ 160 w 215"/>
                  <a:gd name="T25" fmla="*/ 13 h 30"/>
                  <a:gd name="T26" fmla="*/ 147 w 215"/>
                  <a:gd name="T27" fmla="*/ 14 h 30"/>
                  <a:gd name="T28" fmla="*/ 117 w 215"/>
                  <a:gd name="T29" fmla="*/ 32 h 30"/>
                  <a:gd name="T30" fmla="*/ 183 w 215"/>
                  <a:gd name="T31" fmla="*/ 26 h 30"/>
                  <a:gd name="T32" fmla="*/ 211 w 215"/>
                  <a:gd name="T33" fmla="*/ 23 h 30"/>
                  <a:gd name="T34" fmla="*/ 211 w 215"/>
                  <a:gd name="T35" fmla="*/ 14 h 30"/>
                  <a:gd name="T36" fmla="*/ 189 w 215"/>
                  <a:gd name="T37" fmla="*/ 21 h 30"/>
                  <a:gd name="T38" fmla="*/ 184 w 215"/>
                  <a:gd name="T39" fmla="*/ 21 h 30"/>
                  <a:gd name="T40" fmla="*/ 201 w 215"/>
                  <a:gd name="T41" fmla="*/ 7 h 30"/>
                  <a:gd name="T42" fmla="*/ 240 w 215"/>
                  <a:gd name="T43" fmla="*/ 0 h 30"/>
                  <a:gd name="T44" fmla="*/ 228 w 215"/>
                  <a:gd name="T45" fmla="*/ 2 h 30"/>
                  <a:gd name="T46" fmla="*/ 234 w 215"/>
                  <a:gd name="T47" fmla="*/ 5 h 30"/>
                  <a:gd name="T48" fmla="*/ 236 w 215"/>
                  <a:gd name="T49" fmla="*/ 19 h 30"/>
                  <a:gd name="T50" fmla="*/ 249 w 215"/>
                  <a:gd name="T51" fmla="*/ 14 h 30"/>
                  <a:gd name="T52" fmla="*/ 247 w 215"/>
                  <a:gd name="T53" fmla="*/ 7 h 30"/>
                  <a:gd name="T54" fmla="*/ 240 w 215"/>
                  <a:gd name="T55" fmla="*/ 0 h 30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215" h="30">
                    <a:moveTo>
                      <a:pt x="28" y="13"/>
                    </a:moveTo>
                    <a:cubicBezTo>
                      <a:pt x="23" y="18"/>
                      <a:pt x="18" y="23"/>
                      <a:pt x="14" y="28"/>
                    </a:cubicBezTo>
                    <a:cubicBezTo>
                      <a:pt x="26" y="30"/>
                      <a:pt x="39" y="30"/>
                      <a:pt x="53" y="30"/>
                    </a:cubicBezTo>
                    <a:cubicBezTo>
                      <a:pt x="56" y="30"/>
                      <a:pt x="59" y="30"/>
                      <a:pt x="62" y="30"/>
                    </a:cubicBezTo>
                    <a:cubicBezTo>
                      <a:pt x="68" y="25"/>
                      <a:pt x="75" y="20"/>
                      <a:pt x="81" y="15"/>
                    </a:cubicBezTo>
                    <a:cubicBezTo>
                      <a:pt x="66" y="15"/>
                      <a:pt x="51" y="15"/>
                      <a:pt x="37" y="14"/>
                    </a:cubicBezTo>
                    <a:cubicBezTo>
                      <a:pt x="34" y="14"/>
                      <a:pt x="31" y="13"/>
                      <a:pt x="28" y="13"/>
                    </a:cubicBezTo>
                    <a:moveTo>
                      <a:pt x="0" y="9"/>
                    </a:moveTo>
                    <a:cubicBezTo>
                      <a:pt x="0" y="9"/>
                      <a:pt x="0" y="10"/>
                      <a:pt x="0" y="11"/>
                    </a:cubicBezTo>
                    <a:cubicBezTo>
                      <a:pt x="1" y="10"/>
                      <a:pt x="1" y="10"/>
                      <a:pt x="2" y="9"/>
                    </a:cubicBezTo>
                    <a:cubicBezTo>
                      <a:pt x="1" y="9"/>
                      <a:pt x="0" y="9"/>
                      <a:pt x="0" y="9"/>
                    </a:cubicBezTo>
                    <a:moveTo>
                      <a:pt x="174" y="7"/>
                    </a:moveTo>
                    <a:cubicBezTo>
                      <a:pt x="162" y="9"/>
                      <a:pt x="150" y="12"/>
                      <a:pt x="138" y="13"/>
                    </a:cubicBezTo>
                    <a:cubicBezTo>
                      <a:pt x="134" y="13"/>
                      <a:pt x="131" y="13"/>
                      <a:pt x="127" y="14"/>
                    </a:cubicBezTo>
                    <a:cubicBezTo>
                      <a:pt x="119" y="18"/>
                      <a:pt x="111" y="23"/>
                      <a:pt x="101" y="28"/>
                    </a:cubicBezTo>
                    <a:cubicBezTo>
                      <a:pt x="121" y="26"/>
                      <a:pt x="140" y="24"/>
                      <a:pt x="158" y="22"/>
                    </a:cubicBezTo>
                    <a:cubicBezTo>
                      <a:pt x="166" y="21"/>
                      <a:pt x="174" y="20"/>
                      <a:pt x="182" y="19"/>
                    </a:cubicBezTo>
                    <a:cubicBezTo>
                      <a:pt x="183" y="18"/>
                      <a:pt x="183" y="16"/>
                      <a:pt x="182" y="14"/>
                    </a:cubicBezTo>
                    <a:cubicBezTo>
                      <a:pt x="175" y="15"/>
                      <a:pt x="169" y="17"/>
                      <a:pt x="163" y="17"/>
                    </a:cubicBezTo>
                    <a:cubicBezTo>
                      <a:pt x="162" y="17"/>
                      <a:pt x="160" y="17"/>
                      <a:pt x="159" y="17"/>
                    </a:cubicBezTo>
                    <a:cubicBezTo>
                      <a:pt x="161" y="13"/>
                      <a:pt x="173" y="11"/>
                      <a:pt x="174" y="7"/>
                    </a:cubicBezTo>
                    <a:moveTo>
                      <a:pt x="207" y="0"/>
                    </a:moveTo>
                    <a:cubicBezTo>
                      <a:pt x="204" y="1"/>
                      <a:pt x="201" y="2"/>
                      <a:pt x="197" y="2"/>
                    </a:cubicBezTo>
                    <a:cubicBezTo>
                      <a:pt x="199" y="3"/>
                      <a:pt x="201" y="4"/>
                      <a:pt x="202" y="5"/>
                    </a:cubicBezTo>
                    <a:cubicBezTo>
                      <a:pt x="205" y="7"/>
                      <a:pt x="205" y="11"/>
                      <a:pt x="204" y="15"/>
                    </a:cubicBezTo>
                    <a:cubicBezTo>
                      <a:pt x="208" y="15"/>
                      <a:pt x="211" y="14"/>
                      <a:pt x="215" y="14"/>
                    </a:cubicBezTo>
                    <a:cubicBezTo>
                      <a:pt x="214" y="11"/>
                      <a:pt x="213" y="9"/>
                      <a:pt x="213" y="7"/>
                    </a:cubicBezTo>
                    <a:cubicBezTo>
                      <a:pt x="211" y="5"/>
                      <a:pt x="209" y="2"/>
                      <a:pt x="207" y="0"/>
                    </a:cubicBezTo>
                  </a:path>
                </a:pathLst>
              </a:custGeom>
              <a:solidFill>
                <a:srgbClr val="5249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325" name="Freeform 6382">
                <a:extLst>
                  <a:ext uri="{FF2B5EF4-FFF2-40B4-BE49-F238E27FC236}">
                    <a16:creationId xmlns:a16="http://schemas.microsoft.com/office/drawing/2014/main" id="{436DA5EA-FC78-4291-9971-C503D20903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7" y="3328"/>
                <a:ext cx="29" cy="20"/>
              </a:xfrm>
              <a:custGeom>
                <a:avLst/>
                <a:gdLst>
                  <a:gd name="T0" fmla="*/ 2 w 28"/>
                  <a:gd name="T1" fmla="*/ 0 h 19"/>
                  <a:gd name="T2" fmla="*/ 0 w 28"/>
                  <a:gd name="T3" fmla="*/ 2 h 19"/>
                  <a:gd name="T4" fmla="*/ 8 w 28"/>
                  <a:gd name="T5" fmla="*/ 22 h 19"/>
                  <a:gd name="T6" fmla="*/ 18 w 28"/>
                  <a:gd name="T7" fmla="*/ 23 h 19"/>
                  <a:gd name="T8" fmla="*/ 32 w 28"/>
                  <a:gd name="T9" fmla="*/ 4 h 19"/>
                  <a:gd name="T10" fmla="*/ 2 w 28"/>
                  <a:gd name="T11" fmla="*/ 0 h 1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8" h="19">
                    <a:moveTo>
                      <a:pt x="2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3" y="7"/>
                      <a:pt x="6" y="13"/>
                      <a:pt x="8" y="18"/>
                    </a:cubicBezTo>
                    <a:cubicBezTo>
                      <a:pt x="10" y="19"/>
                      <a:pt x="12" y="19"/>
                      <a:pt x="14" y="19"/>
                    </a:cubicBezTo>
                    <a:cubicBezTo>
                      <a:pt x="18" y="14"/>
                      <a:pt x="23" y="9"/>
                      <a:pt x="28" y="4"/>
                    </a:cubicBezTo>
                    <a:cubicBezTo>
                      <a:pt x="19" y="3"/>
                      <a:pt x="10" y="2"/>
                      <a:pt x="2" y="0"/>
                    </a:cubicBezTo>
                  </a:path>
                </a:pathLst>
              </a:custGeom>
              <a:solidFill>
                <a:srgbClr val="8D85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326" name="Freeform 6383">
                <a:extLst>
                  <a:ext uri="{FF2B5EF4-FFF2-40B4-BE49-F238E27FC236}">
                    <a16:creationId xmlns:a16="http://schemas.microsoft.com/office/drawing/2014/main" id="{588A12C8-C7B0-43E4-BC90-5837876DBB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1" y="3333"/>
                <a:ext cx="67" cy="17"/>
              </a:xfrm>
              <a:custGeom>
                <a:avLst/>
                <a:gdLst>
                  <a:gd name="T0" fmla="*/ 73 w 65"/>
                  <a:gd name="T1" fmla="*/ 0 h 16"/>
                  <a:gd name="T2" fmla="*/ 26 w 65"/>
                  <a:gd name="T3" fmla="*/ 1 h 16"/>
                  <a:gd name="T4" fmla="*/ 23 w 65"/>
                  <a:gd name="T5" fmla="*/ 1 h 16"/>
                  <a:gd name="T6" fmla="*/ 0 w 65"/>
                  <a:gd name="T7" fmla="*/ 20 h 16"/>
                  <a:gd name="T8" fmla="*/ 43 w 65"/>
                  <a:gd name="T9" fmla="*/ 18 h 16"/>
                  <a:gd name="T10" fmla="*/ 73 w 65"/>
                  <a:gd name="T11" fmla="*/ 0 h 1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5" h="16">
                    <a:moveTo>
                      <a:pt x="65" y="0"/>
                    </a:moveTo>
                    <a:cubicBezTo>
                      <a:pt x="51" y="1"/>
                      <a:pt x="36" y="1"/>
                      <a:pt x="22" y="1"/>
                    </a:cubicBezTo>
                    <a:cubicBezTo>
                      <a:pt x="21" y="1"/>
                      <a:pt x="20" y="1"/>
                      <a:pt x="19" y="1"/>
                    </a:cubicBezTo>
                    <a:cubicBezTo>
                      <a:pt x="13" y="6"/>
                      <a:pt x="6" y="11"/>
                      <a:pt x="0" y="16"/>
                    </a:cubicBezTo>
                    <a:cubicBezTo>
                      <a:pt x="13" y="16"/>
                      <a:pt x="26" y="15"/>
                      <a:pt x="39" y="14"/>
                    </a:cubicBezTo>
                    <a:cubicBezTo>
                      <a:pt x="49" y="9"/>
                      <a:pt x="57" y="4"/>
                      <a:pt x="65" y="0"/>
                    </a:cubicBezTo>
                  </a:path>
                </a:pathLst>
              </a:custGeom>
              <a:solidFill>
                <a:srgbClr val="8D85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327" name="Freeform 6384">
                <a:extLst>
                  <a:ext uri="{FF2B5EF4-FFF2-40B4-BE49-F238E27FC236}">
                    <a16:creationId xmlns:a16="http://schemas.microsoft.com/office/drawing/2014/main" id="{F32127C5-908A-4D35-9D1E-05A2888996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9" y="3391"/>
                <a:ext cx="59" cy="24"/>
              </a:xfrm>
              <a:custGeom>
                <a:avLst/>
                <a:gdLst>
                  <a:gd name="T0" fmla="*/ 7 w 57"/>
                  <a:gd name="T1" fmla="*/ 0 h 24"/>
                  <a:gd name="T2" fmla="*/ 0 w 57"/>
                  <a:gd name="T3" fmla="*/ 8 h 24"/>
                  <a:gd name="T4" fmla="*/ 9 w 57"/>
                  <a:gd name="T5" fmla="*/ 20 h 24"/>
                  <a:gd name="T6" fmla="*/ 41 w 57"/>
                  <a:gd name="T7" fmla="*/ 24 h 24"/>
                  <a:gd name="T8" fmla="*/ 54 w 57"/>
                  <a:gd name="T9" fmla="*/ 15 h 24"/>
                  <a:gd name="T10" fmla="*/ 65 w 57"/>
                  <a:gd name="T11" fmla="*/ 5 h 24"/>
                  <a:gd name="T12" fmla="*/ 42 w 57"/>
                  <a:gd name="T13" fmla="*/ 3 h 24"/>
                  <a:gd name="T14" fmla="*/ 7 w 57"/>
                  <a:gd name="T15" fmla="*/ 0 h 2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7" h="24">
                    <a:moveTo>
                      <a:pt x="7" y="0"/>
                    </a:moveTo>
                    <a:cubicBezTo>
                      <a:pt x="4" y="3"/>
                      <a:pt x="2" y="5"/>
                      <a:pt x="0" y="8"/>
                    </a:cubicBezTo>
                    <a:cubicBezTo>
                      <a:pt x="3" y="12"/>
                      <a:pt x="6" y="16"/>
                      <a:pt x="9" y="20"/>
                    </a:cubicBezTo>
                    <a:cubicBezTo>
                      <a:pt x="18" y="21"/>
                      <a:pt x="27" y="23"/>
                      <a:pt x="37" y="24"/>
                    </a:cubicBezTo>
                    <a:cubicBezTo>
                      <a:pt x="40" y="21"/>
                      <a:pt x="43" y="18"/>
                      <a:pt x="46" y="15"/>
                    </a:cubicBezTo>
                    <a:cubicBezTo>
                      <a:pt x="49" y="11"/>
                      <a:pt x="53" y="8"/>
                      <a:pt x="57" y="5"/>
                    </a:cubicBezTo>
                    <a:cubicBezTo>
                      <a:pt x="50" y="4"/>
                      <a:pt x="44" y="4"/>
                      <a:pt x="38" y="3"/>
                    </a:cubicBezTo>
                    <a:cubicBezTo>
                      <a:pt x="27" y="3"/>
                      <a:pt x="17" y="1"/>
                      <a:pt x="7" y="0"/>
                    </a:cubicBezTo>
                  </a:path>
                </a:pathLst>
              </a:custGeom>
              <a:solidFill>
                <a:srgbClr val="5249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328" name="Freeform 6385">
                <a:extLst>
                  <a:ext uri="{FF2B5EF4-FFF2-40B4-BE49-F238E27FC236}">
                    <a16:creationId xmlns:a16="http://schemas.microsoft.com/office/drawing/2014/main" id="{746FC61E-65B9-460E-96B4-7520A64192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1" y="3387"/>
                <a:ext cx="15" cy="12"/>
              </a:xfrm>
              <a:custGeom>
                <a:avLst/>
                <a:gdLst>
                  <a:gd name="T0" fmla="*/ 0 w 15"/>
                  <a:gd name="T1" fmla="*/ 0 h 11"/>
                  <a:gd name="T2" fmla="*/ 8 w 15"/>
                  <a:gd name="T3" fmla="*/ 15 h 11"/>
                  <a:gd name="T4" fmla="*/ 15 w 15"/>
                  <a:gd name="T5" fmla="*/ 3 h 11"/>
                  <a:gd name="T6" fmla="*/ 0 w 15"/>
                  <a:gd name="T7" fmla="*/ 0 h 1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5" h="11">
                    <a:moveTo>
                      <a:pt x="0" y="0"/>
                    </a:moveTo>
                    <a:cubicBezTo>
                      <a:pt x="3" y="4"/>
                      <a:pt x="6" y="8"/>
                      <a:pt x="8" y="11"/>
                    </a:cubicBezTo>
                    <a:cubicBezTo>
                      <a:pt x="10" y="8"/>
                      <a:pt x="12" y="6"/>
                      <a:pt x="15" y="3"/>
                    </a:cubicBezTo>
                    <a:cubicBezTo>
                      <a:pt x="10" y="2"/>
                      <a:pt x="5" y="1"/>
                      <a:pt x="0" y="0"/>
                    </a:cubicBezTo>
                  </a:path>
                </a:pathLst>
              </a:custGeom>
              <a:solidFill>
                <a:srgbClr val="8D85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329" name="Freeform 6386">
                <a:extLst>
                  <a:ext uri="{FF2B5EF4-FFF2-40B4-BE49-F238E27FC236}">
                    <a16:creationId xmlns:a16="http://schemas.microsoft.com/office/drawing/2014/main" id="{92BBC3EC-562E-4F38-8A1E-4725022BF3E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188" y="3390"/>
                <a:ext cx="134" cy="30"/>
              </a:xfrm>
              <a:custGeom>
                <a:avLst/>
                <a:gdLst>
                  <a:gd name="T0" fmla="*/ 104 w 129"/>
                  <a:gd name="T1" fmla="*/ 4 h 29"/>
                  <a:gd name="T2" fmla="*/ 88 w 129"/>
                  <a:gd name="T3" fmla="*/ 5 h 29"/>
                  <a:gd name="T4" fmla="*/ 34 w 129"/>
                  <a:gd name="T5" fmla="*/ 7 h 29"/>
                  <a:gd name="T6" fmla="*/ 0 w 129"/>
                  <a:gd name="T7" fmla="*/ 32 h 29"/>
                  <a:gd name="T8" fmla="*/ 37 w 129"/>
                  <a:gd name="T9" fmla="*/ 33 h 29"/>
                  <a:gd name="T10" fmla="*/ 105 w 129"/>
                  <a:gd name="T11" fmla="*/ 29 h 29"/>
                  <a:gd name="T12" fmla="*/ 112 w 129"/>
                  <a:gd name="T13" fmla="*/ 28 h 29"/>
                  <a:gd name="T14" fmla="*/ 115 w 129"/>
                  <a:gd name="T15" fmla="*/ 27 h 29"/>
                  <a:gd name="T16" fmla="*/ 104 w 129"/>
                  <a:gd name="T17" fmla="*/ 4 h 29"/>
                  <a:gd name="T18" fmla="*/ 144 w 129"/>
                  <a:gd name="T19" fmla="*/ 0 h 29"/>
                  <a:gd name="T20" fmla="*/ 113 w 129"/>
                  <a:gd name="T21" fmla="*/ 3 h 29"/>
                  <a:gd name="T22" fmla="*/ 117 w 129"/>
                  <a:gd name="T23" fmla="*/ 12 h 29"/>
                  <a:gd name="T24" fmla="*/ 134 w 129"/>
                  <a:gd name="T25" fmla="*/ 20 h 29"/>
                  <a:gd name="T26" fmla="*/ 150 w 129"/>
                  <a:gd name="T27" fmla="*/ 10 h 29"/>
                  <a:gd name="T28" fmla="*/ 144 w 129"/>
                  <a:gd name="T29" fmla="*/ 0 h 29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29" h="29">
                    <a:moveTo>
                      <a:pt x="89" y="4"/>
                    </a:moveTo>
                    <a:cubicBezTo>
                      <a:pt x="85" y="4"/>
                      <a:pt x="80" y="5"/>
                      <a:pt x="76" y="5"/>
                    </a:cubicBezTo>
                    <a:cubicBezTo>
                      <a:pt x="61" y="6"/>
                      <a:pt x="46" y="6"/>
                      <a:pt x="30" y="7"/>
                    </a:cubicBezTo>
                    <a:cubicBezTo>
                      <a:pt x="20" y="14"/>
                      <a:pt x="10" y="21"/>
                      <a:pt x="0" y="28"/>
                    </a:cubicBezTo>
                    <a:cubicBezTo>
                      <a:pt x="11" y="28"/>
                      <a:pt x="22" y="29"/>
                      <a:pt x="33" y="29"/>
                    </a:cubicBezTo>
                    <a:cubicBezTo>
                      <a:pt x="53" y="29"/>
                      <a:pt x="72" y="28"/>
                      <a:pt x="90" y="25"/>
                    </a:cubicBezTo>
                    <a:cubicBezTo>
                      <a:pt x="92" y="25"/>
                      <a:pt x="94" y="25"/>
                      <a:pt x="96" y="24"/>
                    </a:cubicBezTo>
                    <a:cubicBezTo>
                      <a:pt x="97" y="24"/>
                      <a:pt x="98" y="23"/>
                      <a:pt x="99" y="23"/>
                    </a:cubicBezTo>
                    <a:cubicBezTo>
                      <a:pt x="89" y="22"/>
                      <a:pt x="87" y="11"/>
                      <a:pt x="89" y="4"/>
                    </a:cubicBezTo>
                    <a:moveTo>
                      <a:pt x="124" y="0"/>
                    </a:moveTo>
                    <a:cubicBezTo>
                      <a:pt x="115" y="1"/>
                      <a:pt x="106" y="2"/>
                      <a:pt x="97" y="3"/>
                    </a:cubicBezTo>
                    <a:cubicBezTo>
                      <a:pt x="95" y="5"/>
                      <a:pt x="96" y="8"/>
                      <a:pt x="101" y="12"/>
                    </a:cubicBezTo>
                    <a:cubicBezTo>
                      <a:pt x="102" y="13"/>
                      <a:pt x="113" y="13"/>
                      <a:pt x="115" y="16"/>
                    </a:cubicBezTo>
                    <a:cubicBezTo>
                      <a:pt x="120" y="14"/>
                      <a:pt x="125" y="12"/>
                      <a:pt x="129" y="10"/>
                    </a:cubicBezTo>
                    <a:cubicBezTo>
                      <a:pt x="128" y="7"/>
                      <a:pt x="126" y="3"/>
                      <a:pt x="124" y="0"/>
                    </a:cubicBezTo>
                  </a:path>
                </a:pathLst>
              </a:custGeom>
              <a:solidFill>
                <a:srgbClr val="5249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330" name="Freeform 6387">
                <a:extLst>
                  <a:ext uri="{FF2B5EF4-FFF2-40B4-BE49-F238E27FC236}">
                    <a16:creationId xmlns:a16="http://schemas.microsoft.com/office/drawing/2014/main" id="{4ACA0FA1-62FF-4C58-B3BD-6CCDF9C660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7" y="3396"/>
                <a:ext cx="72" cy="23"/>
              </a:xfrm>
              <a:custGeom>
                <a:avLst/>
                <a:gdLst>
                  <a:gd name="T0" fmla="*/ 24 w 69"/>
                  <a:gd name="T1" fmla="*/ 0 h 22"/>
                  <a:gd name="T2" fmla="*/ 9 w 69"/>
                  <a:gd name="T3" fmla="*/ 10 h 22"/>
                  <a:gd name="T4" fmla="*/ 0 w 69"/>
                  <a:gd name="T5" fmla="*/ 23 h 22"/>
                  <a:gd name="T6" fmla="*/ 2 w 69"/>
                  <a:gd name="T7" fmla="*/ 23 h 22"/>
                  <a:gd name="T8" fmla="*/ 47 w 69"/>
                  <a:gd name="T9" fmla="*/ 26 h 22"/>
                  <a:gd name="T10" fmla="*/ 81 w 69"/>
                  <a:gd name="T11" fmla="*/ 1 h 22"/>
                  <a:gd name="T12" fmla="*/ 71 w 69"/>
                  <a:gd name="T13" fmla="*/ 1 h 22"/>
                  <a:gd name="T14" fmla="*/ 24 w 69"/>
                  <a:gd name="T15" fmla="*/ 0 h 2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69" h="22">
                    <a:moveTo>
                      <a:pt x="20" y="0"/>
                    </a:moveTo>
                    <a:cubicBezTo>
                      <a:pt x="16" y="3"/>
                      <a:pt x="12" y="6"/>
                      <a:pt x="9" y="10"/>
                    </a:cubicBezTo>
                    <a:cubicBezTo>
                      <a:pt x="6" y="13"/>
                      <a:pt x="3" y="16"/>
                      <a:pt x="0" y="19"/>
                    </a:cubicBezTo>
                    <a:cubicBezTo>
                      <a:pt x="0" y="19"/>
                      <a:pt x="1" y="19"/>
                      <a:pt x="2" y="19"/>
                    </a:cubicBezTo>
                    <a:cubicBezTo>
                      <a:pt x="13" y="20"/>
                      <a:pt x="26" y="21"/>
                      <a:pt x="39" y="22"/>
                    </a:cubicBezTo>
                    <a:cubicBezTo>
                      <a:pt x="49" y="15"/>
                      <a:pt x="59" y="8"/>
                      <a:pt x="69" y="1"/>
                    </a:cubicBezTo>
                    <a:cubicBezTo>
                      <a:pt x="66" y="1"/>
                      <a:pt x="62" y="1"/>
                      <a:pt x="59" y="1"/>
                    </a:cubicBezTo>
                    <a:cubicBezTo>
                      <a:pt x="46" y="1"/>
                      <a:pt x="32" y="0"/>
                      <a:pt x="20" y="0"/>
                    </a:cubicBezTo>
                  </a:path>
                </a:pathLst>
              </a:custGeom>
              <a:solidFill>
                <a:srgbClr val="8D85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331" name="Freeform 6388">
                <a:extLst>
                  <a:ext uri="{FF2B5EF4-FFF2-40B4-BE49-F238E27FC236}">
                    <a16:creationId xmlns:a16="http://schemas.microsoft.com/office/drawing/2014/main" id="{E4E745A2-AD6D-4882-B677-775323819F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7" y="3400"/>
                <a:ext cx="39" cy="14"/>
              </a:xfrm>
              <a:custGeom>
                <a:avLst/>
                <a:gdLst>
                  <a:gd name="T0" fmla="*/ 41 w 37"/>
                  <a:gd name="T1" fmla="*/ 0 h 14"/>
                  <a:gd name="T2" fmla="*/ 23 w 37"/>
                  <a:gd name="T3" fmla="*/ 6 h 14"/>
                  <a:gd name="T4" fmla="*/ 17 w 37"/>
                  <a:gd name="T5" fmla="*/ 11 h 14"/>
                  <a:gd name="T6" fmla="*/ 4 w 37"/>
                  <a:gd name="T7" fmla="*/ 13 h 14"/>
                  <a:gd name="T8" fmla="*/ 3 w 37"/>
                  <a:gd name="T9" fmla="*/ 13 h 14"/>
                  <a:gd name="T10" fmla="*/ 0 w 37"/>
                  <a:gd name="T11" fmla="*/ 14 h 14"/>
                  <a:gd name="T12" fmla="*/ 45 w 37"/>
                  <a:gd name="T13" fmla="*/ 6 h 14"/>
                  <a:gd name="T14" fmla="*/ 41 w 37"/>
                  <a:gd name="T15" fmla="*/ 0 h 1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7" h="14">
                    <a:moveTo>
                      <a:pt x="33" y="0"/>
                    </a:moveTo>
                    <a:cubicBezTo>
                      <a:pt x="29" y="2"/>
                      <a:pt x="24" y="4"/>
                      <a:pt x="19" y="6"/>
                    </a:cubicBezTo>
                    <a:cubicBezTo>
                      <a:pt x="20" y="7"/>
                      <a:pt x="19" y="9"/>
                      <a:pt x="13" y="11"/>
                    </a:cubicBezTo>
                    <a:cubicBezTo>
                      <a:pt x="10" y="12"/>
                      <a:pt x="7" y="13"/>
                      <a:pt x="4" y="13"/>
                    </a:cubicBezTo>
                    <a:cubicBezTo>
                      <a:pt x="4" y="13"/>
                      <a:pt x="3" y="13"/>
                      <a:pt x="3" y="13"/>
                    </a:cubicBezTo>
                    <a:cubicBezTo>
                      <a:pt x="2" y="13"/>
                      <a:pt x="1" y="14"/>
                      <a:pt x="0" y="14"/>
                    </a:cubicBezTo>
                    <a:cubicBezTo>
                      <a:pt x="13" y="12"/>
                      <a:pt x="25" y="9"/>
                      <a:pt x="37" y="6"/>
                    </a:cubicBezTo>
                    <a:cubicBezTo>
                      <a:pt x="36" y="4"/>
                      <a:pt x="35" y="2"/>
                      <a:pt x="33" y="0"/>
                    </a:cubicBezTo>
                  </a:path>
                </a:pathLst>
              </a:custGeom>
              <a:solidFill>
                <a:srgbClr val="8D85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332" name="Freeform 6389">
                <a:extLst>
                  <a:ext uri="{FF2B5EF4-FFF2-40B4-BE49-F238E27FC236}">
                    <a16:creationId xmlns:a16="http://schemas.microsoft.com/office/drawing/2014/main" id="{86768CCB-67D0-4738-9144-F7141AD1B8F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152" y="3446"/>
                <a:ext cx="222" cy="29"/>
              </a:xfrm>
              <a:custGeom>
                <a:avLst/>
                <a:gdLst>
                  <a:gd name="T0" fmla="*/ 230 w 214"/>
                  <a:gd name="T1" fmla="*/ 3 h 28"/>
                  <a:gd name="T2" fmla="*/ 136 w 214"/>
                  <a:gd name="T3" fmla="*/ 6 h 28"/>
                  <a:gd name="T4" fmla="*/ 96 w 214"/>
                  <a:gd name="T5" fmla="*/ 31 h 28"/>
                  <a:gd name="T6" fmla="*/ 98 w 214"/>
                  <a:gd name="T7" fmla="*/ 31 h 28"/>
                  <a:gd name="T8" fmla="*/ 163 w 214"/>
                  <a:gd name="T9" fmla="*/ 32 h 28"/>
                  <a:gd name="T10" fmla="*/ 222 w 214"/>
                  <a:gd name="T11" fmla="*/ 30 h 28"/>
                  <a:gd name="T12" fmla="*/ 248 w 214"/>
                  <a:gd name="T13" fmla="*/ 20 h 28"/>
                  <a:gd name="T14" fmla="*/ 230 w 214"/>
                  <a:gd name="T15" fmla="*/ 3 h 28"/>
                  <a:gd name="T16" fmla="*/ 3 w 214"/>
                  <a:gd name="T17" fmla="*/ 0 h 28"/>
                  <a:gd name="T18" fmla="*/ 2 w 214"/>
                  <a:gd name="T19" fmla="*/ 0 h 28"/>
                  <a:gd name="T20" fmla="*/ 0 w 214"/>
                  <a:gd name="T21" fmla="*/ 2 h 28"/>
                  <a:gd name="T22" fmla="*/ 19 w 214"/>
                  <a:gd name="T23" fmla="*/ 21 h 28"/>
                  <a:gd name="T24" fmla="*/ 28 w 214"/>
                  <a:gd name="T25" fmla="*/ 29 h 28"/>
                  <a:gd name="T26" fmla="*/ 43 w 214"/>
                  <a:gd name="T27" fmla="*/ 30 h 28"/>
                  <a:gd name="T28" fmla="*/ 79 w 214"/>
                  <a:gd name="T29" fmla="*/ 5 h 28"/>
                  <a:gd name="T30" fmla="*/ 3 w 214"/>
                  <a:gd name="T31" fmla="*/ 0 h 28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214" h="28">
                    <a:moveTo>
                      <a:pt x="199" y="3"/>
                    </a:moveTo>
                    <a:cubicBezTo>
                      <a:pt x="172" y="5"/>
                      <a:pt x="144" y="6"/>
                      <a:pt x="117" y="6"/>
                    </a:cubicBezTo>
                    <a:cubicBezTo>
                      <a:pt x="106" y="13"/>
                      <a:pt x="94" y="20"/>
                      <a:pt x="84" y="27"/>
                    </a:cubicBezTo>
                    <a:cubicBezTo>
                      <a:pt x="84" y="27"/>
                      <a:pt x="85" y="27"/>
                      <a:pt x="85" y="27"/>
                    </a:cubicBezTo>
                    <a:cubicBezTo>
                      <a:pt x="104" y="28"/>
                      <a:pt x="123" y="28"/>
                      <a:pt x="141" y="28"/>
                    </a:cubicBezTo>
                    <a:cubicBezTo>
                      <a:pt x="158" y="28"/>
                      <a:pt x="175" y="28"/>
                      <a:pt x="192" y="26"/>
                    </a:cubicBezTo>
                    <a:cubicBezTo>
                      <a:pt x="199" y="23"/>
                      <a:pt x="207" y="19"/>
                      <a:pt x="214" y="16"/>
                    </a:cubicBezTo>
                    <a:cubicBezTo>
                      <a:pt x="209" y="12"/>
                      <a:pt x="204" y="7"/>
                      <a:pt x="199" y="3"/>
                    </a:cubicBezTo>
                    <a:moveTo>
                      <a:pt x="3" y="0"/>
                    </a:moveTo>
                    <a:cubicBezTo>
                      <a:pt x="3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0" y="2"/>
                    </a:cubicBezTo>
                    <a:cubicBezTo>
                      <a:pt x="5" y="7"/>
                      <a:pt x="10" y="12"/>
                      <a:pt x="15" y="17"/>
                    </a:cubicBezTo>
                    <a:cubicBezTo>
                      <a:pt x="18" y="20"/>
                      <a:pt x="21" y="23"/>
                      <a:pt x="24" y="25"/>
                    </a:cubicBezTo>
                    <a:cubicBezTo>
                      <a:pt x="28" y="26"/>
                      <a:pt x="33" y="26"/>
                      <a:pt x="38" y="26"/>
                    </a:cubicBezTo>
                    <a:cubicBezTo>
                      <a:pt x="47" y="19"/>
                      <a:pt x="57" y="12"/>
                      <a:pt x="67" y="5"/>
                    </a:cubicBezTo>
                    <a:cubicBezTo>
                      <a:pt x="46" y="4"/>
                      <a:pt x="24" y="3"/>
                      <a:pt x="3" y="0"/>
                    </a:cubicBezTo>
                  </a:path>
                </a:pathLst>
              </a:custGeom>
              <a:solidFill>
                <a:srgbClr val="5249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333" name="Freeform 6390">
                <a:extLst>
                  <a:ext uri="{FF2B5EF4-FFF2-40B4-BE49-F238E27FC236}">
                    <a16:creationId xmlns:a16="http://schemas.microsoft.com/office/drawing/2014/main" id="{0228FEED-B9DF-4E4E-ABAC-482E520112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9" y="3444"/>
                <a:ext cx="6" cy="4"/>
              </a:xfrm>
              <a:custGeom>
                <a:avLst/>
                <a:gdLst>
                  <a:gd name="T0" fmla="*/ 0 w 6"/>
                  <a:gd name="T1" fmla="*/ 0 h 3"/>
                  <a:gd name="T2" fmla="*/ 3 w 6"/>
                  <a:gd name="T3" fmla="*/ 9 h 3"/>
                  <a:gd name="T4" fmla="*/ 5 w 6"/>
                  <a:gd name="T5" fmla="*/ 1 h 3"/>
                  <a:gd name="T6" fmla="*/ 6 w 6"/>
                  <a:gd name="T7" fmla="*/ 1 h 3"/>
                  <a:gd name="T8" fmla="*/ 0 w 6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3">
                    <a:moveTo>
                      <a:pt x="0" y="0"/>
                    </a:moveTo>
                    <a:cubicBezTo>
                      <a:pt x="1" y="1"/>
                      <a:pt x="2" y="2"/>
                      <a:pt x="3" y="3"/>
                    </a:cubicBezTo>
                    <a:cubicBezTo>
                      <a:pt x="4" y="2"/>
                      <a:pt x="4" y="2"/>
                      <a:pt x="5" y="1"/>
                    </a:cubicBezTo>
                    <a:cubicBezTo>
                      <a:pt x="5" y="1"/>
                      <a:pt x="6" y="1"/>
                      <a:pt x="6" y="1"/>
                    </a:cubicBezTo>
                    <a:cubicBezTo>
                      <a:pt x="4" y="0"/>
                      <a:pt x="2" y="0"/>
                      <a:pt x="0" y="0"/>
                    </a:cubicBezTo>
                  </a:path>
                </a:pathLst>
              </a:custGeom>
              <a:solidFill>
                <a:srgbClr val="8D85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334" name="Freeform 6391">
                <a:extLst>
                  <a:ext uri="{FF2B5EF4-FFF2-40B4-BE49-F238E27FC236}">
                    <a16:creationId xmlns:a16="http://schemas.microsoft.com/office/drawing/2014/main" id="{F40400D4-E330-411F-B5A5-A924125944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1" y="3451"/>
                <a:ext cx="82" cy="23"/>
              </a:xfrm>
              <a:custGeom>
                <a:avLst/>
                <a:gdLst>
                  <a:gd name="T0" fmla="*/ 33 w 79"/>
                  <a:gd name="T1" fmla="*/ 0 h 22"/>
                  <a:gd name="T2" fmla="*/ 0 w 79"/>
                  <a:gd name="T3" fmla="*/ 25 h 22"/>
                  <a:gd name="T4" fmla="*/ 54 w 79"/>
                  <a:gd name="T5" fmla="*/ 26 h 22"/>
                  <a:gd name="T6" fmla="*/ 91 w 79"/>
                  <a:gd name="T7" fmla="*/ 1 h 22"/>
                  <a:gd name="T8" fmla="*/ 90 w 79"/>
                  <a:gd name="T9" fmla="*/ 1 h 22"/>
                  <a:gd name="T10" fmla="*/ 51 w 79"/>
                  <a:gd name="T11" fmla="*/ 1 h 22"/>
                  <a:gd name="T12" fmla="*/ 33 w 79"/>
                  <a:gd name="T13" fmla="*/ 0 h 2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9" h="22">
                    <a:moveTo>
                      <a:pt x="29" y="0"/>
                    </a:moveTo>
                    <a:cubicBezTo>
                      <a:pt x="19" y="7"/>
                      <a:pt x="9" y="14"/>
                      <a:pt x="0" y="21"/>
                    </a:cubicBezTo>
                    <a:cubicBezTo>
                      <a:pt x="15" y="22"/>
                      <a:pt x="31" y="22"/>
                      <a:pt x="46" y="22"/>
                    </a:cubicBezTo>
                    <a:cubicBezTo>
                      <a:pt x="56" y="15"/>
                      <a:pt x="68" y="8"/>
                      <a:pt x="79" y="1"/>
                    </a:cubicBezTo>
                    <a:cubicBezTo>
                      <a:pt x="79" y="1"/>
                      <a:pt x="78" y="1"/>
                      <a:pt x="78" y="1"/>
                    </a:cubicBezTo>
                    <a:cubicBezTo>
                      <a:pt x="66" y="1"/>
                      <a:pt x="54" y="1"/>
                      <a:pt x="43" y="1"/>
                    </a:cubicBezTo>
                    <a:cubicBezTo>
                      <a:pt x="38" y="1"/>
                      <a:pt x="34" y="0"/>
                      <a:pt x="29" y="0"/>
                    </a:cubicBezTo>
                  </a:path>
                </a:pathLst>
              </a:custGeom>
              <a:solidFill>
                <a:srgbClr val="8D85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335" name="Freeform 6392">
                <a:extLst>
                  <a:ext uri="{FF2B5EF4-FFF2-40B4-BE49-F238E27FC236}">
                    <a16:creationId xmlns:a16="http://schemas.microsoft.com/office/drawing/2014/main" id="{7355AA18-2B9F-4CEE-873F-35BBB44E28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1" y="3462"/>
                <a:ext cx="32" cy="11"/>
              </a:xfrm>
              <a:custGeom>
                <a:avLst/>
                <a:gdLst>
                  <a:gd name="T0" fmla="*/ 26 w 31"/>
                  <a:gd name="T1" fmla="*/ 0 h 10"/>
                  <a:gd name="T2" fmla="*/ 0 w 31"/>
                  <a:gd name="T3" fmla="*/ 14 h 10"/>
                  <a:gd name="T4" fmla="*/ 35 w 31"/>
                  <a:gd name="T5" fmla="*/ 11 h 10"/>
                  <a:gd name="T6" fmla="*/ 26 w 31"/>
                  <a:gd name="T7" fmla="*/ 0 h 1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1" h="10">
                    <a:moveTo>
                      <a:pt x="22" y="0"/>
                    </a:moveTo>
                    <a:cubicBezTo>
                      <a:pt x="15" y="3"/>
                      <a:pt x="7" y="7"/>
                      <a:pt x="0" y="10"/>
                    </a:cubicBezTo>
                    <a:cubicBezTo>
                      <a:pt x="10" y="9"/>
                      <a:pt x="20" y="8"/>
                      <a:pt x="31" y="7"/>
                    </a:cubicBezTo>
                    <a:cubicBezTo>
                      <a:pt x="28" y="4"/>
                      <a:pt x="25" y="2"/>
                      <a:pt x="22" y="0"/>
                    </a:cubicBezTo>
                  </a:path>
                </a:pathLst>
              </a:custGeom>
              <a:solidFill>
                <a:srgbClr val="8D85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336" name="Freeform 6393">
                <a:extLst>
                  <a:ext uri="{FF2B5EF4-FFF2-40B4-BE49-F238E27FC236}">
                    <a16:creationId xmlns:a16="http://schemas.microsoft.com/office/drawing/2014/main" id="{FDBB5BBA-5677-4C53-9FB0-EF655BD64FF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067" y="3202"/>
                <a:ext cx="143" cy="24"/>
              </a:xfrm>
              <a:custGeom>
                <a:avLst/>
                <a:gdLst>
                  <a:gd name="T0" fmla="*/ 37 w 138"/>
                  <a:gd name="T1" fmla="*/ 2 h 23"/>
                  <a:gd name="T2" fmla="*/ 5 w 138"/>
                  <a:gd name="T3" fmla="*/ 5 h 23"/>
                  <a:gd name="T4" fmla="*/ 0 w 138"/>
                  <a:gd name="T5" fmla="*/ 22 h 23"/>
                  <a:gd name="T6" fmla="*/ 37 w 138"/>
                  <a:gd name="T7" fmla="*/ 2 h 23"/>
                  <a:gd name="T8" fmla="*/ 158 w 138"/>
                  <a:gd name="T9" fmla="*/ 0 h 23"/>
                  <a:gd name="T10" fmla="*/ 65 w 138"/>
                  <a:gd name="T11" fmla="*/ 10 h 23"/>
                  <a:gd name="T12" fmla="*/ 25 w 138"/>
                  <a:gd name="T13" fmla="*/ 27 h 23"/>
                  <a:gd name="T14" fmla="*/ 142 w 138"/>
                  <a:gd name="T15" fmla="*/ 20 h 23"/>
                  <a:gd name="T16" fmla="*/ 159 w 138"/>
                  <a:gd name="T17" fmla="*/ 18 h 23"/>
                  <a:gd name="T18" fmla="*/ 158 w 138"/>
                  <a:gd name="T19" fmla="*/ 0 h 23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38" h="23">
                    <a:moveTo>
                      <a:pt x="33" y="2"/>
                    </a:moveTo>
                    <a:cubicBezTo>
                      <a:pt x="24" y="3"/>
                      <a:pt x="14" y="4"/>
                      <a:pt x="5" y="5"/>
                    </a:cubicBezTo>
                    <a:cubicBezTo>
                      <a:pt x="3" y="9"/>
                      <a:pt x="1" y="13"/>
                      <a:pt x="0" y="18"/>
                    </a:cubicBezTo>
                    <a:cubicBezTo>
                      <a:pt x="11" y="11"/>
                      <a:pt x="22" y="6"/>
                      <a:pt x="33" y="2"/>
                    </a:cubicBezTo>
                    <a:moveTo>
                      <a:pt x="137" y="0"/>
                    </a:moveTo>
                    <a:cubicBezTo>
                      <a:pt x="117" y="1"/>
                      <a:pt x="90" y="2"/>
                      <a:pt x="57" y="10"/>
                    </a:cubicBezTo>
                    <a:cubicBezTo>
                      <a:pt x="44" y="13"/>
                      <a:pt x="32" y="18"/>
                      <a:pt x="21" y="23"/>
                    </a:cubicBezTo>
                    <a:cubicBezTo>
                      <a:pt x="58" y="20"/>
                      <a:pt x="97" y="17"/>
                      <a:pt x="123" y="16"/>
                    </a:cubicBezTo>
                    <a:cubicBezTo>
                      <a:pt x="128" y="15"/>
                      <a:pt x="133" y="14"/>
                      <a:pt x="138" y="14"/>
                    </a:cubicBezTo>
                    <a:cubicBezTo>
                      <a:pt x="136" y="9"/>
                      <a:pt x="135" y="5"/>
                      <a:pt x="137" y="0"/>
                    </a:cubicBezTo>
                  </a:path>
                </a:pathLst>
              </a:custGeom>
              <a:solidFill>
                <a:srgbClr val="766C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337" name="Freeform 6394">
                <a:extLst>
                  <a:ext uri="{FF2B5EF4-FFF2-40B4-BE49-F238E27FC236}">
                    <a16:creationId xmlns:a16="http://schemas.microsoft.com/office/drawing/2014/main" id="{F4CEF6A5-F3AF-470B-94BF-4408221DF5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5" y="3185"/>
                <a:ext cx="157" cy="43"/>
              </a:xfrm>
              <a:custGeom>
                <a:avLst/>
                <a:gdLst>
                  <a:gd name="T0" fmla="*/ 168 w 152"/>
                  <a:gd name="T1" fmla="*/ 0 h 41"/>
                  <a:gd name="T2" fmla="*/ 127 w 152"/>
                  <a:gd name="T3" fmla="*/ 7 h 41"/>
                  <a:gd name="T4" fmla="*/ 39 w 152"/>
                  <a:gd name="T5" fmla="*/ 22 h 41"/>
                  <a:gd name="T6" fmla="*/ 2 w 152"/>
                  <a:gd name="T7" fmla="*/ 42 h 41"/>
                  <a:gd name="T8" fmla="*/ 0 w 152"/>
                  <a:gd name="T9" fmla="*/ 49 h 41"/>
                  <a:gd name="T10" fmla="*/ 27 w 152"/>
                  <a:gd name="T11" fmla="*/ 47 h 41"/>
                  <a:gd name="T12" fmla="*/ 67 w 152"/>
                  <a:gd name="T13" fmla="*/ 30 h 41"/>
                  <a:gd name="T14" fmla="*/ 159 w 152"/>
                  <a:gd name="T15" fmla="*/ 20 h 41"/>
                  <a:gd name="T16" fmla="*/ 167 w 152"/>
                  <a:gd name="T17" fmla="*/ 4 h 41"/>
                  <a:gd name="T18" fmla="*/ 172 w 152"/>
                  <a:gd name="T19" fmla="*/ 4 h 41"/>
                  <a:gd name="T20" fmla="*/ 170 w 152"/>
                  <a:gd name="T21" fmla="*/ 2 h 41"/>
                  <a:gd name="T22" fmla="*/ 168 w 152"/>
                  <a:gd name="T23" fmla="*/ 0 h 41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52" h="41">
                    <a:moveTo>
                      <a:pt x="148" y="0"/>
                    </a:moveTo>
                    <a:cubicBezTo>
                      <a:pt x="139" y="1"/>
                      <a:pt x="127" y="4"/>
                      <a:pt x="111" y="7"/>
                    </a:cubicBezTo>
                    <a:cubicBezTo>
                      <a:pt x="94" y="11"/>
                      <a:pt x="67" y="15"/>
                      <a:pt x="35" y="18"/>
                    </a:cubicBezTo>
                    <a:cubicBezTo>
                      <a:pt x="24" y="22"/>
                      <a:pt x="13" y="27"/>
                      <a:pt x="2" y="34"/>
                    </a:cubicBezTo>
                    <a:cubicBezTo>
                      <a:pt x="1" y="36"/>
                      <a:pt x="1" y="39"/>
                      <a:pt x="0" y="41"/>
                    </a:cubicBezTo>
                    <a:cubicBezTo>
                      <a:pt x="8" y="40"/>
                      <a:pt x="15" y="40"/>
                      <a:pt x="23" y="39"/>
                    </a:cubicBezTo>
                    <a:cubicBezTo>
                      <a:pt x="34" y="34"/>
                      <a:pt x="46" y="29"/>
                      <a:pt x="59" y="26"/>
                    </a:cubicBezTo>
                    <a:cubicBezTo>
                      <a:pt x="92" y="18"/>
                      <a:pt x="119" y="17"/>
                      <a:pt x="139" y="16"/>
                    </a:cubicBezTo>
                    <a:cubicBezTo>
                      <a:pt x="140" y="12"/>
                      <a:pt x="143" y="8"/>
                      <a:pt x="147" y="4"/>
                    </a:cubicBezTo>
                    <a:cubicBezTo>
                      <a:pt x="152" y="4"/>
                      <a:pt x="152" y="4"/>
                      <a:pt x="152" y="4"/>
                    </a:cubicBezTo>
                    <a:cubicBezTo>
                      <a:pt x="151" y="3"/>
                      <a:pt x="151" y="3"/>
                      <a:pt x="150" y="2"/>
                    </a:cubicBezTo>
                    <a:cubicBezTo>
                      <a:pt x="150" y="2"/>
                      <a:pt x="149" y="1"/>
                      <a:pt x="148" y="0"/>
                    </a:cubicBezTo>
                  </a:path>
                </a:pathLst>
              </a:custGeom>
              <a:solidFill>
                <a:srgbClr val="A7A0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338" name="Freeform 6395">
                <a:extLst>
                  <a:ext uri="{FF2B5EF4-FFF2-40B4-BE49-F238E27FC236}">
                    <a16:creationId xmlns:a16="http://schemas.microsoft.com/office/drawing/2014/main" id="{74429941-CEDC-4E12-B9D7-5744C71DD4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4" y="3216"/>
                <a:ext cx="16" cy="2"/>
              </a:xfrm>
              <a:custGeom>
                <a:avLst/>
                <a:gdLst>
                  <a:gd name="T0" fmla="*/ 19 w 15"/>
                  <a:gd name="T1" fmla="*/ 0 h 2"/>
                  <a:gd name="T2" fmla="*/ 0 w 15"/>
                  <a:gd name="T3" fmla="*/ 2 h 2"/>
                  <a:gd name="T4" fmla="*/ 19 w 15"/>
                  <a:gd name="T5" fmla="*/ 1 h 2"/>
                  <a:gd name="T6" fmla="*/ 19 w 15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5" h="2">
                    <a:moveTo>
                      <a:pt x="15" y="0"/>
                    </a:moveTo>
                    <a:cubicBezTo>
                      <a:pt x="10" y="0"/>
                      <a:pt x="5" y="1"/>
                      <a:pt x="0" y="2"/>
                    </a:cubicBezTo>
                    <a:cubicBezTo>
                      <a:pt x="6" y="1"/>
                      <a:pt x="11" y="1"/>
                      <a:pt x="15" y="1"/>
                    </a:cubicBezTo>
                    <a:cubicBezTo>
                      <a:pt x="15" y="1"/>
                      <a:pt x="15" y="0"/>
                      <a:pt x="15" y="0"/>
                    </a:cubicBezTo>
                  </a:path>
                </a:pathLst>
              </a:custGeom>
              <a:solidFill>
                <a:srgbClr val="A7A0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339" name="Freeform 6396">
                <a:extLst>
                  <a:ext uri="{FF2B5EF4-FFF2-40B4-BE49-F238E27FC236}">
                    <a16:creationId xmlns:a16="http://schemas.microsoft.com/office/drawing/2014/main" id="{00DA238E-EEA4-493B-B261-1674604C374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290" y="3332"/>
                <a:ext cx="146" cy="161"/>
              </a:xfrm>
              <a:custGeom>
                <a:avLst/>
                <a:gdLst>
                  <a:gd name="T0" fmla="*/ 150 w 141"/>
                  <a:gd name="T1" fmla="*/ 145 h 155"/>
                  <a:gd name="T2" fmla="*/ 117 w 141"/>
                  <a:gd name="T3" fmla="*/ 161 h 155"/>
                  <a:gd name="T4" fmla="*/ 159 w 141"/>
                  <a:gd name="T5" fmla="*/ 180 h 155"/>
                  <a:gd name="T6" fmla="*/ 150 w 141"/>
                  <a:gd name="T7" fmla="*/ 145 h 155"/>
                  <a:gd name="T8" fmla="*/ 87 w 141"/>
                  <a:gd name="T9" fmla="*/ 91 h 155"/>
                  <a:gd name="T10" fmla="*/ 54 w 141"/>
                  <a:gd name="T11" fmla="*/ 104 h 155"/>
                  <a:gd name="T12" fmla="*/ 75 w 141"/>
                  <a:gd name="T13" fmla="*/ 130 h 155"/>
                  <a:gd name="T14" fmla="*/ 120 w 141"/>
                  <a:gd name="T15" fmla="*/ 125 h 155"/>
                  <a:gd name="T16" fmla="*/ 92 w 141"/>
                  <a:gd name="T17" fmla="*/ 100 h 155"/>
                  <a:gd name="T18" fmla="*/ 87 w 141"/>
                  <a:gd name="T19" fmla="*/ 91 h 155"/>
                  <a:gd name="T20" fmla="*/ 25 w 141"/>
                  <a:gd name="T21" fmla="*/ 23 h 155"/>
                  <a:gd name="T22" fmla="*/ 10 w 141"/>
                  <a:gd name="T23" fmla="*/ 26 h 155"/>
                  <a:gd name="T24" fmla="*/ 30 w 141"/>
                  <a:gd name="T25" fmla="*/ 63 h 155"/>
                  <a:gd name="T26" fmla="*/ 39 w 141"/>
                  <a:gd name="T27" fmla="*/ 62 h 155"/>
                  <a:gd name="T28" fmla="*/ 40 w 141"/>
                  <a:gd name="T29" fmla="*/ 36 h 155"/>
                  <a:gd name="T30" fmla="*/ 25 w 141"/>
                  <a:gd name="T31" fmla="*/ 23 h 155"/>
                  <a:gd name="T32" fmla="*/ 3 w 141"/>
                  <a:gd name="T33" fmla="*/ 0 h 155"/>
                  <a:gd name="T34" fmla="*/ 0 w 141"/>
                  <a:gd name="T35" fmla="*/ 1 h 155"/>
                  <a:gd name="T36" fmla="*/ 1 w 141"/>
                  <a:gd name="T37" fmla="*/ 3 h 155"/>
                  <a:gd name="T38" fmla="*/ 4 w 141"/>
                  <a:gd name="T39" fmla="*/ 1 h 155"/>
                  <a:gd name="T40" fmla="*/ 3 w 141"/>
                  <a:gd name="T41" fmla="*/ 0 h 155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141" h="155">
                    <a:moveTo>
                      <a:pt x="130" y="125"/>
                    </a:moveTo>
                    <a:cubicBezTo>
                      <a:pt x="121" y="128"/>
                      <a:pt x="111" y="133"/>
                      <a:pt x="101" y="138"/>
                    </a:cubicBezTo>
                    <a:cubicBezTo>
                      <a:pt x="112" y="145"/>
                      <a:pt x="125" y="150"/>
                      <a:pt x="139" y="155"/>
                    </a:cubicBezTo>
                    <a:cubicBezTo>
                      <a:pt x="141" y="146"/>
                      <a:pt x="137" y="136"/>
                      <a:pt x="130" y="125"/>
                    </a:cubicBezTo>
                    <a:moveTo>
                      <a:pt x="75" y="79"/>
                    </a:moveTo>
                    <a:cubicBezTo>
                      <a:pt x="67" y="83"/>
                      <a:pt x="57" y="87"/>
                      <a:pt x="46" y="89"/>
                    </a:cubicBezTo>
                    <a:cubicBezTo>
                      <a:pt x="52" y="97"/>
                      <a:pt x="59" y="105"/>
                      <a:pt x="66" y="112"/>
                    </a:cubicBezTo>
                    <a:cubicBezTo>
                      <a:pt x="79" y="111"/>
                      <a:pt x="92" y="109"/>
                      <a:pt x="104" y="108"/>
                    </a:cubicBezTo>
                    <a:cubicBezTo>
                      <a:pt x="95" y="101"/>
                      <a:pt x="87" y="93"/>
                      <a:pt x="80" y="86"/>
                    </a:cubicBezTo>
                    <a:cubicBezTo>
                      <a:pt x="78" y="83"/>
                      <a:pt x="77" y="81"/>
                      <a:pt x="75" y="79"/>
                    </a:cubicBezTo>
                    <a:moveTo>
                      <a:pt x="21" y="19"/>
                    </a:moveTo>
                    <a:cubicBezTo>
                      <a:pt x="18" y="20"/>
                      <a:pt x="14" y="21"/>
                      <a:pt x="10" y="22"/>
                    </a:cubicBezTo>
                    <a:cubicBezTo>
                      <a:pt x="15" y="33"/>
                      <a:pt x="20" y="44"/>
                      <a:pt x="26" y="55"/>
                    </a:cubicBezTo>
                    <a:cubicBezTo>
                      <a:pt x="29" y="55"/>
                      <a:pt x="32" y="54"/>
                      <a:pt x="35" y="54"/>
                    </a:cubicBezTo>
                    <a:cubicBezTo>
                      <a:pt x="32" y="47"/>
                      <a:pt x="34" y="40"/>
                      <a:pt x="36" y="32"/>
                    </a:cubicBezTo>
                    <a:cubicBezTo>
                      <a:pt x="30" y="28"/>
                      <a:pt x="25" y="23"/>
                      <a:pt x="21" y="19"/>
                    </a:cubicBezTo>
                    <a:moveTo>
                      <a:pt x="3" y="0"/>
                    </a:moveTo>
                    <a:cubicBezTo>
                      <a:pt x="2" y="0"/>
                      <a:pt x="1" y="0"/>
                      <a:pt x="0" y="1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2" y="2"/>
                      <a:pt x="3" y="2"/>
                      <a:pt x="4" y="1"/>
                    </a:cubicBezTo>
                    <a:cubicBezTo>
                      <a:pt x="4" y="1"/>
                      <a:pt x="3" y="1"/>
                      <a:pt x="3" y="0"/>
                    </a:cubicBezTo>
                  </a:path>
                </a:pathLst>
              </a:custGeom>
              <a:solidFill>
                <a:srgbClr val="423A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340" name="Freeform 6397">
                <a:extLst>
                  <a:ext uri="{FF2B5EF4-FFF2-40B4-BE49-F238E27FC236}">
                    <a16:creationId xmlns:a16="http://schemas.microsoft.com/office/drawing/2014/main" id="{82DF3673-79E8-4663-A52D-FD66077F3A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1" y="3333"/>
                <a:ext cx="20" cy="22"/>
              </a:xfrm>
              <a:custGeom>
                <a:avLst/>
                <a:gdLst>
                  <a:gd name="T0" fmla="*/ 3 w 20"/>
                  <a:gd name="T1" fmla="*/ 0 h 21"/>
                  <a:gd name="T2" fmla="*/ 0 w 20"/>
                  <a:gd name="T3" fmla="*/ 2 h 21"/>
                  <a:gd name="T4" fmla="*/ 4 w 20"/>
                  <a:gd name="T5" fmla="*/ 15 h 21"/>
                  <a:gd name="T6" fmla="*/ 9 w 20"/>
                  <a:gd name="T7" fmla="*/ 25 h 21"/>
                  <a:gd name="T8" fmla="*/ 20 w 20"/>
                  <a:gd name="T9" fmla="*/ 22 h 21"/>
                  <a:gd name="T10" fmla="*/ 14 w 20"/>
                  <a:gd name="T11" fmla="*/ 16 h 21"/>
                  <a:gd name="T12" fmla="*/ 3 w 20"/>
                  <a:gd name="T13" fmla="*/ 0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" h="21">
                    <a:moveTo>
                      <a:pt x="3" y="0"/>
                    </a:moveTo>
                    <a:cubicBezTo>
                      <a:pt x="2" y="1"/>
                      <a:pt x="1" y="1"/>
                      <a:pt x="0" y="2"/>
                    </a:cubicBezTo>
                    <a:cubicBezTo>
                      <a:pt x="1" y="5"/>
                      <a:pt x="2" y="8"/>
                      <a:pt x="4" y="11"/>
                    </a:cubicBezTo>
                    <a:cubicBezTo>
                      <a:pt x="6" y="14"/>
                      <a:pt x="8" y="18"/>
                      <a:pt x="9" y="21"/>
                    </a:cubicBezTo>
                    <a:cubicBezTo>
                      <a:pt x="13" y="20"/>
                      <a:pt x="17" y="19"/>
                      <a:pt x="20" y="18"/>
                    </a:cubicBezTo>
                    <a:cubicBezTo>
                      <a:pt x="18" y="16"/>
                      <a:pt x="16" y="14"/>
                      <a:pt x="14" y="12"/>
                    </a:cubicBezTo>
                    <a:cubicBezTo>
                      <a:pt x="10" y="8"/>
                      <a:pt x="7" y="4"/>
                      <a:pt x="3" y="0"/>
                    </a:cubicBezTo>
                  </a:path>
                </a:pathLst>
              </a:custGeom>
              <a:solidFill>
                <a:srgbClr val="8178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341" name="Freeform 6398">
                <a:extLst>
                  <a:ext uri="{FF2B5EF4-FFF2-40B4-BE49-F238E27FC236}">
                    <a16:creationId xmlns:a16="http://schemas.microsoft.com/office/drawing/2014/main" id="{3AA86D24-4A9B-46FC-9887-17E1C55F24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26" y="3402"/>
                <a:ext cx="41" cy="23"/>
              </a:xfrm>
              <a:custGeom>
                <a:avLst/>
                <a:gdLst>
                  <a:gd name="T0" fmla="*/ 15 w 40"/>
                  <a:gd name="T1" fmla="*/ 0 h 22"/>
                  <a:gd name="T2" fmla="*/ 0 w 40"/>
                  <a:gd name="T3" fmla="*/ 4 h 22"/>
                  <a:gd name="T4" fmla="*/ 11 w 40"/>
                  <a:gd name="T5" fmla="*/ 26 h 22"/>
                  <a:gd name="T6" fmla="*/ 44 w 40"/>
                  <a:gd name="T7" fmla="*/ 16 h 22"/>
                  <a:gd name="T8" fmla="*/ 39 w 40"/>
                  <a:gd name="T9" fmla="*/ 5 h 22"/>
                  <a:gd name="T10" fmla="*/ 15 w 40"/>
                  <a:gd name="T11" fmla="*/ 0 h 2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0" h="22">
                    <a:moveTo>
                      <a:pt x="15" y="0"/>
                    </a:moveTo>
                    <a:cubicBezTo>
                      <a:pt x="10" y="2"/>
                      <a:pt x="5" y="3"/>
                      <a:pt x="0" y="4"/>
                    </a:cubicBezTo>
                    <a:cubicBezTo>
                      <a:pt x="4" y="10"/>
                      <a:pt x="7" y="16"/>
                      <a:pt x="11" y="22"/>
                    </a:cubicBezTo>
                    <a:cubicBezTo>
                      <a:pt x="22" y="20"/>
                      <a:pt x="32" y="16"/>
                      <a:pt x="40" y="12"/>
                    </a:cubicBezTo>
                    <a:cubicBezTo>
                      <a:pt x="38" y="10"/>
                      <a:pt x="36" y="8"/>
                      <a:pt x="35" y="5"/>
                    </a:cubicBezTo>
                    <a:cubicBezTo>
                      <a:pt x="28" y="4"/>
                      <a:pt x="21" y="3"/>
                      <a:pt x="15" y="0"/>
                    </a:cubicBezTo>
                  </a:path>
                </a:pathLst>
              </a:custGeom>
              <a:solidFill>
                <a:srgbClr val="8178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342" name="Freeform 6399">
                <a:extLst>
                  <a:ext uri="{FF2B5EF4-FFF2-40B4-BE49-F238E27FC236}">
                    <a16:creationId xmlns:a16="http://schemas.microsoft.com/office/drawing/2014/main" id="{288F7EEE-6385-4158-9469-2B8FC625A2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3" y="3461"/>
                <a:ext cx="41" cy="15"/>
              </a:xfrm>
              <a:custGeom>
                <a:avLst/>
                <a:gdLst>
                  <a:gd name="T0" fmla="*/ 44 w 40"/>
                  <a:gd name="T1" fmla="*/ 0 h 14"/>
                  <a:gd name="T2" fmla="*/ 3 w 40"/>
                  <a:gd name="T3" fmla="*/ 11 h 14"/>
                  <a:gd name="T4" fmla="*/ 0 w 40"/>
                  <a:gd name="T5" fmla="*/ 12 h 14"/>
                  <a:gd name="T6" fmla="*/ 11 w 40"/>
                  <a:gd name="T7" fmla="*/ 18 h 14"/>
                  <a:gd name="T8" fmla="*/ 44 w 40"/>
                  <a:gd name="T9" fmla="*/ 1 h 14"/>
                  <a:gd name="T10" fmla="*/ 44 w 40"/>
                  <a:gd name="T11" fmla="*/ 0 h 1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0" h="14">
                    <a:moveTo>
                      <a:pt x="40" y="0"/>
                    </a:moveTo>
                    <a:cubicBezTo>
                      <a:pt x="28" y="3"/>
                      <a:pt x="12" y="5"/>
                      <a:pt x="3" y="7"/>
                    </a:cubicBezTo>
                    <a:cubicBezTo>
                      <a:pt x="2" y="7"/>
                      <a:pt x="1" y="7"/>
                      <a:pt x="0" y="8"/>
                    </a:cubicBezTo>
                    <a:cubicBezTo>
                      <a:pt x="3" y="10"/>
                      <a:pt x="7" y="12"/>
                      <a:pt x="11" y="14"/>
                    </a:cubicBezTo>
                    <a:cubicBezTo>
                      <a:pt x="21" y="9"/>
                      <a:pt x="31" y="4"/>
                      <a:pt x="40" y="1"/>
                    </a:cubicBezTo>
                    <a:cubicBezTo>
                      <a:pt x="40" y="1"/>
                      <a:pt x="40" y="0"/>
                      <a:pt x="40" y="0"/>
                    </a:cubicBezTo>
                  </a:path>
                </a:pathLst>
              </a:custGeom>
              <a:solidFill>
                <a:srgbClr val="8178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343" name="Freeform 6400">
                <a:extLst>
                  <a:ext uri="{FF2B5EF4-FFF2-40B4-BE49-F238E27FC236}">
                    <a16:creationId xmlns:a16="http://schemas.microsoft.com/office/drawing/2014/main" id="{ADF96005-D589-48FB-8873-D3E6FAC82B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7" y="3326"/>
                <a:ext cx="6" cy="7"/>
              </a:xfrm>
              <a:custGeom>
                <a:avLst/>
                <a:gdLst>
                  <a:gd name="T0" fmla="*/ 0 w 5"/>
                  <a:gd name="T1" fmla="*/ 0 h 7"/>
                  <a:gd name="T2" fmla="*/ 2 w 5"/>
                  <a:gd name="T3" fmla="*/ 7 h 7"/>
                  <a:gd name="T4" fmla="*/ 10 w 5"/>
                  <a:gd name="T5" fmla="*/ 6 h 7"/>
                  <a:gd name="T6" fmla="*/ 0 w 5"/>
                  <a:gd name="T7" fmla="*/ 0 h 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" h="7">
                    <a:moveTo>
                      <a:pt x="0" y="0"/>
                    </a:moveTo>
                    <a:cubicBezTo>
                      <a:pt x="0" y="2"/>
                      <a:pt x="1" y="4"/>
                      <a:pt x="2" y="7"/>
                    </a:cubicBezTo>
                    <a:cubicBezTo>
                      <a:pt x="3" y="6"/>
                      <a:pt x="4" y="6"/>
                      <a:pt x="5" y="6"/>
                    </a:cubicBezTo>
                    <a:cubicBezTo>
                      <a:pt x="3" y="4"/>
                      <a:pt x="1" y="2"/>
                      <a:pt x="0" y="0"/>
                    </a:cubicBezTo>
                  </a:path>
                </a:pathLst>
              </a:custGeom>
              <a:solidFill>
                <a:srgbClr val="6057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344" name="Freeform 6401">
                <a:extLst>
                  <a:ext uri="{FF2B5EF4-FFF2-40B4-BE49-F238E27FC236}">
                    <a16:creationId xmlns:a16="http://schemas.microsoft.com/office/drawing/2014/main" id="{C04CAB87-E7B4-454C-A967-8F2425A05A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7" y="3388"/>
                <a:ext cx="14" cy="12"/>
              </a:xfrm>
              <a:custGeom>
                <a:avLst/>
                <a:gdLst>
                  <a:gd name="T0" fmla="*/ 9 w 14"/>
                  <a:gd name="T1" fmla="*/ 0 h 11"/>
                  <a:gd name="T2" fmla="*/ 0 w 14"/>
                  <a:gd name="T3" fmla="*/ 1 h 11"/>
                  <a:gd name="T4" fmla="*/ 5 w 14"/>
                  <a:gd name="T5" fmla="*/ 15 h 11"/>
                  <a:gd name="T6" fmla="*/ 14 w 14"/>
                  <a:gd name="T7" fmla="*/ 11 h 11"/>
                  <a:gd name="T8" fmla="*/ 9 w 14"/>
                  <a:gd name="T9" fmla="*/ 0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" h="11">
                    <a:moveTo>
                      <a:pt x="9" y="0"/>
                    </a:moveTo>
                    <a:cubicBezTo>
                      <a:pt x="6" y="0"/>
                      <a:pt x="3" y="1"/>
                      <a:pt x="0" y="1"/>
                    </a:cubicBezTo>
                    <a:cubicBezTo>
                      <a:pt x="2" y="4"/>
                      <a:pt x="4" y="8"/>
                      <a:pt x="5" y="11"/>
                    </a:cubicBezTo>
                    <a:cubicBezTo>
                      <a:pt x="9" y="9"/>
                      <a:pt x="12" y="8"/>
                      <a:pt x="14" y="7"/>
                    </a:cubicBezTo>
                    <a:cubicBezTo>
                      <a:pt x="12" y="5"/>
                      <a:pt x="10" y="3"/>
                      <a:pt x="9" y="0"/>
                    </a:cubicBezTo>
                  </a:path>
                </a:pathLst>
              </a:custGeom>
              <a:solidFill>
                <a:srgbClr val="6057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345" name="Freeform 6402">
                <a:extLst>
                  <a:ext uri="{FF2B5EF4-FFF2-40B4-BE49-F238E27FC236}">
                    <a16:creationId xmlns:a16="http://schemas.microsoft.com/office/drawing/2014/main" id="{FD2C37AC-9C8F-4815-AB27-CDAFA486C6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22" y="3396"/>
                <a:ext cx="19" cy="10"/>
              </a:xfrm>
              <a:custGeom>
                <a:avLst/>
                <a:gdLst>
                  <a:gd name="T0" fmla="*/ 9 w 19"/>
                  <a:gd name="T1" fmla="*/ 0 h 10"/>
                  <a:gd name="T2" fmla="*/ 0 w 19"/>
                  <a:gd name="T3" fmla="*/ 4 h 10"/>
                  <a:gd name="T4" fmla="*/ 4 w 19"/>
                  <a:gd name="T5" fmla="*/ 10 h 10"/>
                  <a:gd name="T6" fmla="*/ 19 w 19"/>
                  <a:gd name="T7" fmla="*/ 6 h 10"/>
                  <a:gd name="T8" fmla="*/ 13 w 19"/>
                  <a:gd name="T9" fmla="*/ 3 h 10"/>
                  <a:gd name="T10" fmla="*/ 9 w 19"/>
                  <a:gd name="T11" fmla="*/ 0 h 1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9" h="10">
                    <a:moveTo>
                      <a:pt x="9" y="0"/>
                    </a:moveTo>
                    <a:cubicBezTo>
                      <a:pt x="7" y="1"/>
                      <a:pt x="4" y="2"/>
                      <a:pt x="0" y="4"/>
                    </a:cubicBezTo>
                    <a:cubicBezTo>
                      <a:pt x="2" y="6"/>
                      <a:pt x="3" y="8"/>
                      <a:pt x="4" y="10"/>
                    </a:cubicBezTo>
                    <a:cubicBezTo>
                      <a:pt x="9" y="9"/>
                      <a:pt x="14" y="8"/>
                      <a:pt x="19" y="6"/>
                    </a:cubicBezTo>
                    <a:cubicBezTo>
                      <a:pt x="17" y="5"/>
                      <a:pt x="15" y="4"/>
                      <a:pt x="13" y="3"/>
                    </a:cubicBezTo>
                    <a:cubicBezTo>
                      <a:pt x="12" y="2"/>
                      <a:pt x="10" y="1"/>
                      <a:pt x="9" y="0"/>
                    </a:cubicBezTo>
                  </a:path>
                </a:pathLst>
              </a:custGeom>
              <a:solidFill>
                <a:srgbClr val="9890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346" name="Freeform 6403">
                <a:extLst>
                  <a:ext uri="{FF2B5EF4-FFF2-40B4-BE49-F238E27FC236}">
                    <a16:creationId xmlns:a16="http://schemas.microsoft.com/office/drawing/2014/main" id="{88C65FF3-7A01-4F37-8EF1-3170D64C7F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8" y="3444"/>
                <a:ext cx="47" cy="18"/>
              </a:xfrm>
              <a:custGeom>
                <a:avLst/>
                <a:gdLst>
                  <a:gd name="T0" fmla="*/ 46 w 45"/>
                  <a:gd name="T1" fmla="*/ 0 h 17"/>
                  <a:gd name="T2" fmla="*/ 0 w 45"/>
                  <a:gd name="T3" fmla="*/ 4 h 17"/>
                  <a:gd name="T4" fmla="*/ 19 w 45"/>
                  <a:gd name="T5" fmla="*/ 21 h 17"/>
                  <a:gd name="T6" fmla="*/ 53 w 45"/>
                  <a:gd name="T7" fmla="*/ 5 h 17"/>
                  <a:gd name="T8" fmla="*/ 46 w 45"/>
                  <a:gd name="T9" fmla="*/ 0 h 1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5" h="17">
                    <a:moveTo>
                      <a:pt x="38" y="0"/>
                    </a:moveTo>
                    <a:cubicBezTo>
                      <a:pt x="26" y="1"/>
                      <a:pt x="13" y="3"/>
                      <a:pt x="0" y="4"/>
                    </a:cubicBezTo>
                    <a:cubicBezTo>
                      <a:pt x="5" y="8"/>
                      <a:pt x="10" y="13"/>
                      <a:pt x="15" y="17"/>
                    </a:cubicBezTo>
                    <a:cubicBezTo>
                      <a:pt x="25" y="12"/>
                      <a:pt x="36" y="8"/>
                      <a:pt x="45" y="5"/>
                    </a:cubicBezTo>
                    <a:cubicBezTo>
                      <a:pt x="42" y="3"/>
                      <a:pt x="40" y="1"/>
                      <a:pt x="38" y="0"/>
                    </a:cubicBezTo>
                  </a:path>
                </a:pathLst>
              </a:custGeom>
              <a:solidFill>
                <a:srgbClr val="6057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347" name="Freeform 6404">
                <a:extLst>
                  <a:ext uri="{FF2B5EF4-FFF2-40B4-BE49-F238E27FC236}">
                    <a16:creationId xmlns:a16="http://schemas.microsoft.com/office/drawing/2014/main" id="{4F28C6A2-CCD9-4E71-8583-3BCE5125E9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4" y="3450"/>
                <a:ext cx="50" cy="19"/>
              </a:xfrm>
              <a:custGeom>
                <a:avLst/>
                <a:gdLst>
                  <a:gd name="T0" fmla="*/ 34 w 49"/>
                  <a:gd name="T1" fmla="*/ 0 h 19"/>
                  <a:gd name="T2" fmla="*/ 0 w 49"/>
                  <a:gd name="T3" fmla="*/ 12 h 19"/>
                  <a:gd name="T4" fmla="*/ 9 w 49"/>
                  <a:gd name="T5" fmla="*/ 19 h 19"/>
                  <a:gd name="T6" fmla="*/ 12 w 49"/>
                  <a:gd name="T7" fmla="*/ 18 h 19"/>
                  <a:gd name="T8" fmla="*/ 53 w 49"/>
                  <a:gd name="T9" fmla="*/ 11 h 19"/>
                  <a:gd name="T10" fmla="*/ 52 w 49"/>
                  <a:gd name="T11" fmla="*/ 10 h 19"/>
                  <a:gd name="T12" fmla="*/ 34 w 49"/>
                  <a:gd name="T13" fmla="*/ 0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9" h="19">
                    <a:moveTo>
                      <a:pt x="30" y="0"/>
                    </a:moveTo>
                    <a:cubicBezTo>
                      <a:pt x="21" y="3"/>
                      <a:pt x="10" y="7"/>
                      <a:pt x="0" y="12"/>
                    </a:cubicBezTo>
                    <a:cubicBezTo>
                      <a:pt x="3" y="14"/>
                      <a:pt x="6" y="16"/>
                      <a:pt x="9" y="19"/>
                    </a:cubicBezTo>
                    <a:cubicBezTo>
                      <a:pt x="10" y="18"/>
                      <a:pt x="11" y="18"/>
                      <a:pt x="12" y="18"/>
                    </a:cubicBezTo>
                    <a:cubicBezTo>
                      <a:pt x="21" y="16"/>
                      <a:pt x="37" y="14"/>
                      <a:pt x="49" y="11"/>
                    </a:cubicBezTo>
                    <a:cubicBezTo>
                      <a:pt x="49" y="11"/>
                      <a:pt x="48" y="10"/>
                      <a:pt x="48" y="10"/>
                    </a:cubicBezTo>
                    <a:cubicBezTo>
                      <a:pt x="41" y="7"/>
                      <a:pt x="35" y="3"/>
                      <a:pt x="30" y="0"/>
                    </a:cubicBezTo>
                  </a:path>
                </a:pathLst>
              </a:custGeom>
              <a:solidFill>
                <a:srgbClr val="9890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348" name="Freeform 6405">
                <a:extLst>
                  <a:ext uri="{FF2B5EF4-FFF2-40B4-BE49-F238E27FC236}">
                    <a16:creationId xmlns:a16="http://schemas.microsoft.com/office/drawing/2014/main" id="{BC1807F9-4DD8-415A-811B-FD77907D34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7" y="3409"/>
                <a:ext cx="43" cy="35"/>
              </a:xfrm>
              <a:custGeom>
                <a:avLst/>
                <a:gdLst>
                  <a:gd name="T0" fmla="*/ 7 w 41"/>
                  <a:gd name="T1" fmla="*/ 0 h 34"/>
                  <a:gd name="T2" fmla="*/ 0 w 41"/>
                  <a:gd name="T3" fmla="*/ 5 h 34"/>
                  <a:gd name="T4" fmla="*/ 5 w 41"/>
                  <a:gd name="T5" fmla="*/ 12 h 34"/>
                  <a:gd name="T6" fmla="*/ 35 w 41"/>
                  <a:gd name="T7" fmla="*/ 38 h 34"/>
                  <a:gd name="T8" fmla="*/ 49 w 41"/>
                  <a:gd name="T9" fmla="*/ 36 h 34"/>
                  <a:gd name="T10" fmla="*/ 10 w 41"/>
                  <a:gd name="T11" fmla="*/ 1 h 34"/>
                  <a:gd name="T12" fmla="*/ 7 w 41"/>
                  <a:gd name="T13" fmla="*/ 0 h 3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1" h="34">
                    <a:moveTo>
                      <a:pt x="7" y="0"/>
                    </a:moveTo>
                    <a:cubicBezTo>
                      <a:pt x="5" y="2"/>
                      <a:pt x="3" y="3"/>
                      <a:pt x="0" y="5"/>
                    </a:cubicBezTo>
                    <a:cubicBezTo>
                      <a:pt x="2" y="7"/>
                      <a:pt x="3" y="9"/>
                      <a:pt x="5" y="12"/>
                    </a:cubicBezTo>
                    <a:cubicBezTo>
                      <a:pt x="12" y="19"/>
                      <a:pt x="20" y="27"/>
                      <a:pt x="29" y="34"/>
                    </a:cubicBezTo>
                    <a:cubicBezTo>
                      <a:pt x="33" y="33"/>
                      <a:pt x="37" y="32"/>
                      <a:pt x="41" y="32"/>
                    </a:cubicBezTo>
                    <a:cubicBezTo>
                      <a:pt x="32" y="21"/>
                      <a:pt x="21" y="11"/>
                      <a:pt x="10" y="1"/>
                    </a:cubicBezTo>
                    <a:cubicBezTo>
                      <a:pt x="9" y="1"/>
                      <a:pt x="8" y="0"/>
                      <a:pt x="7" y="0"/>
                    </a:cubicBezTo>
                  </a:path>
                </a:pathLst>
              </a:custGeom>
              <a:solidFill>
                <a:srgbClr val="8178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349" name="Freeform 6406">
                <a:extLst>
                  <a:ext uri="{FF2B5EF4-FFF2-40B4-BE49-F238E27FC236}">
                    <a16:creationId xmlns:a16="http://schemas.microsoft.com/office/drawing/2014/main" id="{5E7A4F65-9F28-44B1-9045-FD837FA388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2" y="3407"/>
                <a:ext cx="13" cy="7"/>
              </a:xfrm>
              <a:custGeom>
                <a:avLst/>
                <a:gdLst>
                  <a:gd name="T0" fmla="*/ 0 w 12"/>
                  <a:gd name="T1" fmla="*/ 0 h 7"/>
                  <a:gd name="T2" fmla="*/ 5 w 12"/>
                  <a:gd name="T3" fmla="*/ 7 h 7"/>
                  <a:gd name="T4" fmla="*/ 16 w 12"/>
                  <a:gd name="T5" fmla="*/ 2 h 7"/>
                  <a:gd name="T6" fmla="*/ 0 w 12"/>
                  <a:gd name="T7" fmla="*/ 0 h 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2" h="7">
                    <a:moveTo>
                      <a:pt x="0" y="0"/>
                    </a:moveTo>
                    <a:cubicBezTo>
                      <a:pt x="1" y="3"/>
                      <a:pt x="3" y="5"/>
                      <a:pt x="5" y="7"/>
                    </a:cubicBezTo>
                    <a:cubicBezTo>
                      <a:pt x="8" y="5"/>
                      <a:pt x="10" y="4"/>
                      <a:pt x="12" y="2"/>
                    </a:cubicBezTo>
                    <a:cubicBezTo>
                      <a:pt x="8" y="1"/>
                      <a:pt x="4" y="1"/>
                      <a:pt x="0" y="0"/>
                    </a:cubicBezTo>
                  </a:path>
                </a:pathLst>
              </a:custGeom>
              <a:solidFill>
                <a:srgbClr val="AFA9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350" name="Freeform 6407">
                <a:extLst>
                  <a:ext uri="{FF2B5EF4-FFF2-40B4-BE49-F238E27FC236}">
                    <a16:creationId xmlns:a16="http://schemas.microsoft.com/office/drawing/2014/main" id="{8AAD5850-904E-4654-9D39-59D0784CFA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7" y="3442"/>
                <a:ext cx="16" cy="8"/>
              </a:xfrm>
              <a:custGeom>
                <a:avLst/>
                <a:gdLst>
                  <a:gd name="T0" fmla="*/ 16 w 15"/>
                  <a:gd name="T1" fmla="*/ 0 h 7"/>
                  <a:gd name="T2" fmla="*/ 0 w 15"/>
                  <a:gd name="T3" fmla="*/ 2 h 7"/>
                  <a:gd name="T4" fmla="*/ 7 w 15"/>
                  <a:gd name="T5" fmla="*/ 11 h 7"/>
                  <a:gd name="T6" fmla="*/ 19 w 15"/>
                  <a:gd name="T7" fmla="*/ 3 h 7"/>
                  <a:gd name="T8" fmla="*/ 16 w 15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5" h="7">
                    <a:moveTo>
                      <a:pt x="12" y="0"/>
                    </a:moveTo>
                    <a:cubicBezTo>
                      <a:pt x="8" y="0"/>
                      <a:pt x="4" y="1"/>
                      <a:pt x="0" y="2"/>
                    </a:cubicBezTo>
                    <a:cubicBezTo>
                      <a:pt x="2" y="3"/>
                      <a:pt x="4" y="5"/>
                      <a:pt x="7" y="7"/>
                    </a:cubicBezTo>
                    <a:cubicBezTo>
                      <a:pt x="10" y="5"/>
                      <a:pt x="12" y="4"/>
                      <a:pt x="15" y="3"/>
                    </a:cubicBezTo>
                    <a:cubicBezTo>
                      <a:pt x="14" y="2"/>
                      <a:pt x="13" y="1"/>
                      <a:pt x="12" y="0"/>
                    </a:cubicBezTo>
                  </a:path>
                </a:pathLst>
              </a:custGeom>
              <a:solidFill>
                <a:srgbClr val="9890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351" name="Freeform 6408">
                <a:extLst>
                  <a:ext uri="{FF2B5EF4-FFF2-40B4-BE49-F238E27FC236}">
                    <a16:creationId xmlns:a16="http://schemas.microsoft.com/office/drawing/2014/main" id="{1FA8C02D-C194-472C-BABE-17A5B37289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5" y="3446"/>
                <a:ext cx="18" cy="14"/>
              </a:xfrm>
              <a:custGeom>
                <a:avLst/>
                <a:gdLst>
                  <a:gd name="T0" fmla="*/ 8 w 18"/>
                  <a:gd name="T1" fmla="*/ 0 h 14"/>
                  <a:gd name="T2" fmla="*/ 0 w 18"/>
                  <a:gd name="T3" fmla="*/ 4 h 14"/>
                  <a:gd name="T4" fmla="*/ 18 w 18"/>
                  <a:gd name="T5" fmla="*/ 14 h 14"/>
                  <a:gd name="T6" fmla="*/ 8 w 18"/>
                  <a:gd name="T7" fmla="*/ 0 h 1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8" h="14">
                    <a:moveTo>
                      <a:pt x="8" y="0"/>
                    </a:moveTo>
                    <a:cubicBezTo>
                      <a:pt x="5" y="1"/>
                      <a:pt x="3" y="2"/>
                      <a:pt x="0" y="4"/>
                    </a:cubicBezTo>
                    <a:cubicBezTo>
                      <a:pt x="5" y="7"/>
                      <a:pt x="11" y="11"/>
                      <a:pt x="18" y="14"/>
                    </a:cubicBezTo>
                    <a:cubicBezTo>
                      <a:pt x="15" y="10"/>
                      <a:pt x="12" y="5"/>
                      <a:pt x="8" y="0"/>
                    </a:cubicBezTo>
                  </a:path>
                </a:pathLst>
              </a:custGeom>
              <a:solidFill>
                <a:srgbClr val="BEB9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352" name="Freeform 6409">
                <a:extLst>
                  <a:ext uri="{FF2B5EF4-FFF2-40B4-BE49-F238E27FC236}">
                    <a16:creationId xmlns:a16="http://schemas.microsoft.com/office/drawing/2014/main" id="{845D1C5B-3BE8-4370-B917-9DFF12D7A60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050" y="3278"/>
                <a:ext cx="380" cy="309"/>
              </a:xfrm>
              <a:custGeom>
                <a:avLst/>
                <a:gdLst>
                  <a:gd name="T0" fmla="*/ 232 w 366"/>
                  <a:gd name="T1" fmla="*/ 347 h 297"/>
                  <a:gd name="T2" fmla="*/ 283 w 366"/>
                  <a:gd name="T3" fmla="*/ 331 h 297"/>
                  <a:gd name="T4" fmla="*/ 242 w 366"/>
                  <a:gd name="T5" fmla="*/ 330 h 297"/>
                  <a:gd name="T6" fmla="*/ 131 w 366"/>
                  <a:gd name="T7" fmla="*/ 307 h 297"/>
                  <a:gd name="T8" fmla="*/ 198 w 366"/>
                  <a:gd name="T9" fmla="*/ 326 h 297"/>
                  <a:gd name="T10" fmla="*/ 193 w 366"/>
                  <a:gd name="T11" fmla="*/ 324 h 297"/>
                  <a:gd name="T12" fmla="*/ 323 w 366"/>
                  <a:gd name="T13" fmla="*/ 293 h 297"/>
                  <a:gd name="T14" fmla="*/ 280 w 366"/>
                  <a:gd name="T15" fmla="*/ 294 h 297"/>
                  <a:gd name="T16" fmla="*/ 293 w 366"/>
                  <a:gd name="T17" fmla="*/ 324 h 297"/>
                  <a:gd name="T18" fmla="*/ 148 w 366"/>
                  <a:gd name="T19" fmla="*/ 278 h 297"/>
                  <a:gd name="T20" fmla="*/ 206 w 366"/>
                  <a:gd name="T21" fmla="*/ 313 h 297"/>
                  <a:gd name="T22" fmla="*/ 148 w 366"/>
                  <a:gd name="T23" fmla="*/ 278 h 297"/>
                  <a:gd name="T24" fmla="*/ 111 w 366"/>
                  <a:gd name="T25" fmla="*/ 284 h 297"/>
                  <a:gd name="T26" fmla="*/ 117 w 366"/>
                  <a:gd name="T27" fmla="*/ 267 h 297"/>
                  <a:gd name="T28" fmla="*/ 426 w 366"/>
                  <a:gd name="T29" fmla="*/ 253 h 297"/>
                  <a:gd name="T30" fmla="*/ 303 w 366"/>
                  <a:gd name="T31" fmla="*/ 275 h 297"/>
                  <a:gd name="T32" fmla="*/ 372 w 366"/>
                  <a:gd name="T33" fmla="*/ 277 h 297"/>
                  <a:gd name="T34" fmla="*/ 178 w 366"/>
                  <a:gd name="T35" fmla="*/ 243 h 297"/>
                  <a:gd name="T36" fmla="*/ 248 w 366"/>
                  <a:gd name="T37" fmla="*/ 272 h 297"/>
                  <a:gd name="T38" fmla="*/ 178 w 366"/>
                  <a:gd name="T39" fmla="*/ 243 h 297"/>
                  <a:gd name="T40" fmla="*/ 83 w 366"/>
                  <a:gd name="T41" fmla="*/ 233 h 297"/>
                  <a:gd name="T42" fmla="*/ 125 w 366"/>
                  <a:gd name="T43" fmla="*/ 253 h 297"/>
                  <a:gd name="T44" fmla="*/ 142 w 366"/>
                  <a:gd name="T45" fmla="*/ 218 h 297"/>
                  <a:gd name="T46" fmla="*/ 94 w 366"/>
                  <a:gd name="T47" fmla="*/ 211 h 297"/>
                  <a:gd name="T48" fmla="*/ 52 w 366"/>
                  <a:gd name="T49" fmla="*/ 165 h 297"/>
                  <a:gd name="T50" fmla="*/ 84 w 366"/>
                  <a:gd name="T51" fmla="*/ 183 h 297"/>
                  <a:gd name="T52" fmla="*/ 78 w 366"/>
                  <a:gd name="T53" fmla="*/ 150 h 297"/>
                  <a:gd name="T54" fmla="*/ 38 w 366"/>
                  <a:gd name="T55" fmla="*/ 139 h 297"/>
                  <a:gd name="T56" fmla="*/ 39 w 366"/>
                  <a:gd name="T57" fmla="*/ 139 h 297"/>
                  <a:gd name="T58" fmla="*/ 31 w 366"/>
                  <a:gd name="T59" fmla="*/ 83 h 297"/>
                  <a:gd name="T60" fmla="*/ 27 w 366"/>
                  <a:gd name="T61" fmla="*/ 115 h 297"/>
                  <a:gd name="T62" fmla="*/ 54 w 366"/>
                  <a:gd name="T63" fmla="*/ 118 h 297"/>
                  <a:gd name="T64" fmla="*/ 7 w 366"/>
                  <a:gd name="T65" fmla="*/ 75 h 297"/>
                  <a:gd name="T66" fmla="*/ 7 w 366"/>
                  <a:gd name="T67" fmla="*/ 75 h 297"/>
                  <a:gd name="T68" fmla="*/ 9 w 366"/>
                  <a:gd name="T69" fmla="*/ 33 h 297"/>
                  <a:gd name="T70" fmla="*/ 2 w 366"/>
                  <a:gd name="T71" fmla="*/ 53 h 297"/>
                  <a:gd name="T72" fmla="*/ 9 w 366"/>
                  <a:gd name="T73" fmla="*/ 33 h 297"/>
                  <a:gd name="T74" fmla="*/ 0 w 366"/>
                  <a:gd name="T75" fmla="*/ 17 h 297"/>
                  <a:gd name="T76" fmla="*/ 2 w 366"/>
                  <a:gd name="T77" fmla="*/ 0 h 297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366" h="297">
                    <a:moveTo>
                      <a:pt x="208" y="282"/>
                    </a:moveTo>
                    <a:cubicBezTo>
                      <a:pt x="204" y="287"/>
                      <a:pt x="201" y="292"/>
                      <a:pt x="199" y="297"/>
                    </a:cubicBezTo>
                    <a:cubicBezTo>
                      <a:pt x="200" y="297"/>
                      <a:pt x="201" y="297"/>
                      <a:pt x="202" y="297"/>
                    </a:cubicBezTo>
                    <a:cubicBezTo>
                      <a:pt x="223" y="297"/>
                      <a:pt x="235" y="291"/>
                      <a:pt x="244" y="283"/>
                    </a:cubicBezTo>
                    <a:cubicBezTo>
                      <a:pt x="244" y="283"/>
                      <a:pt x="243" y="283"/>
                      <a:pt x="243" y="283"/>
                    </a:cubicBezTo>
                    <a:cubicBezTo>
                      <a:pt x="231" y="283"/>
                      <a:pt x="219" y="283"/>
                      <a:pt x="208" y="282"/>
                    </a:cubicBezTo>
                    <a:moveTo>
                      <a:pt x="115" y="259"/>
                    </a:moveTo>
                    <a:cubicBezTo>
                      <a:pt x="114" y="260"/>
                      <a:pt x="113" y="261"/>
                      <a:pt x="113" y="262"/>
                    </a:cubicBezTo>
                    <a:cubicBezTo>
                      <a:pt x="127" y="275"/>
                      <a:pt x="143" y="285"/>
                      <a:pt x="163" y="291"/>
                    </a:cubicBezTo>
                    <a:cubicBezTo>
                      <a:pt x="165" y="287"/>
                      <a:pt x="167" y="283"/>
                      <a:pt x="170" y="278"/>
                    </a:cubicBezTo>
                    <a:cubicBezTo>
                      <a:pt x="170" y="277"/>
                      <a:pt x="170" y="277"/>
                      <a:pt x="171" y="277"/>
                    </a:cubicBezTo>
                    <a:cubicBezTo>
                      <a:pt x="169" y="277"/>
                      <a:pt x="167" y="276"/>
                      <a:pt x="166" y="276"/>
                    </a:cubicBezTo>
                    <a:cubicBezTo>
                      <a:pt x="145" y="272"/>
                      <a:pt x="128" y="266"/>
                      <a:pt x="115" y="259"/>
                    </a:cubicBezTo>
                    <a:moveTo>
                      <a:pt x="278" y="250"/>
                    </a:moveTo>
                    <a:cubicBezTo>
                      <a:pt x="269" y="251"/>
                      <a:pt x="260" y="251"/>
                      <a:pt x="251" y="251"/>
                    </a:cubicBezTo>
                    <a:cubicBezTo>
                      <a:pt x="248" y="251"/>
                      <a:pt x="244" y="251"/>
                      <a:pt x="241" y="251"/>
                    </a:cubicBezTo>
                    <a:cubicBezTo>
                      <a:pt x="231" y="259"/>
                      <a:pt x="223" y="266"/>
                      <a:pt x="216" y="273"/>
                    </a:cubicBezTo>
                    <a:cubicBezTo>
                      <a:pt x="228" y="274"/>
                      <a:pt x="240" y="275"/>
                      <a:pt x="252" y="276"/>
                    </a:cubicBezTo>
                    <a:cubicBezTo>
                      <a:pt x="260" y="267"/>
                      <a:pt x="266" y="258"/>
                      <a:pt x="278" y="250"/>
                    </a:cubicBezTo>
                    <a:moveTo>
                      <a:pt x="128" y="237"/>
                    </a:moveTo>
                    <a:cubicBezTo>
                      <a:pt x="125" y="242"/>
                      <a:pt x="121" y="247"/>
                      <a:pt x="118" y="252"/>
                    </a:cubicBezTo>
                    <a:cubicBezTo>
                      <a:pt x="136" y="258"/>
                      <a:pt x="156" y="263"/>
                      <a:pt x="177" y="267"/>
                    </a:cubicBezTo>
                    <a:cubicBezTo>
                      <a:pt x="182" y="261"/>
                      <a:pt x="188" y="254"/>
                      <a:pt x="195" y="248"/>
                    </a:cubicBezTo>
                    <a:cubicBezTo>
                      <a:pt x="171" y="246"/>
                      <a:pt x="149" y="242"/>
                      <a:pt x="128" y="237"/>
                    </a:cubicBezTo>
                    <a:moveTo>
                      <a:pt x="77" y="217"/>
                    </a:moveTo>
                    <a:cubicBezTo>
                      <a:pt x="83" y="226"/>
                      <a:pt x="88" y="234"/>
                      <a:pt x="95" y="242"/>
                    </a:cubicBezTo>
                    <a:cubicBezTo>
                      <a:pt x="95" y="242"/>
                      <a:pt x="96" y="243"/>
                      <a:pt x="96" y="243"/>
                    </a:cubicBezTo>
                    <a:cubicBezTo>
                      <a:pt x="97" y="238"/>
                      <a:pt x="99" y="233"/>
                      <a:pt x="101" y="228"/>
                    </a:cubicBezTo>
                    <a:cubicBezTo>
                      <a:pt x="93" y="225"/>
                      <a:pt x="85" y="221"/>
                      <a:pt x="77" y="217"/>
                    </a:cubicBezTo>
                    <a:moveTo>
                      <a:pt x="366" y="216"/>
                    </a:moveTo>
                    <a:cubicBezTo>
                      <a:pt x="332" y="225"/>
                      <a:pt x="298" y="233"/>
                      <a:pt x="263" y="234"/>
                    </a:cubicBezTo>
                    <a:cubicBezTo>
                      <a:pt x="262" y="234"/>
                      <a:pt x="261" y="235"/>
                      <a:pt x="261" y="235"/>
                    </a:cubicBezTo>
                    <a:cubicBezTo>
                      <a:pt x="273" y="236"/>
                      <a:pt x="285" y="236"/>
                      <a:pt x="297" y="236"/>
                    </a:cubicBezTo>
                    <a:cubicBezTo>
                      <a:pt x="305" y="236"/>
                      <a:pt x="312" y="236"/>
                      <a:pt x="320" y="236"/>
                    </a:cubicBezTo>
                    <a:cubicBezTo>
                      <a:pt x="339" y="231"/>
                      <a:pt x="358" y="226"/>
                      <a:pt x="366" y="216"/>
                    </a:cubicBezTo>
                    <a:moveTo>
                      <a:pt x="153" y="208"/>
                    </a:moveTo>
                    <a:cubicBezTo>
                      <a:pt x="148" y="212"/>
                      <a:pt x="144" y="217"/>
                      <a:pt x="140" y="222"/>
                    </a:cubicBezTo>
                    <a:cubicBezTo>
                      <a:pt x="165" y="227"/>
                      <a:pt x="191" y="230"/>
                      <a:pt x="214" y="232"/>
                    </a:cubicBezTo>
                    <a:cubicBezTo>
                      <a:pt x="215" y="232"/>
                      <a:pt x="216" y="231"/>
                      <a:pt x="216" y="230"/>
                    </a:cubicBezTo>
                    <a:cubicBezTo>
                      <a:pt x="192" y="226"/>
                      <a:pt x="171" y="218"/>
                      <a:pt x="153" y="208"/>
                    </a:cubicBezTo>
                    <a:moveTo>
                      <a:pt x="82" y="180"/>
                    </a:moveTo>
                    <a:cubicBezTo>
                      <a:pt x="77" y="187"/>
                      <a:pt x="74" y="193"/>
                      <a:pt x="71" y="199"/>
                    </a:cubicBezTo>
                    <a:cubicBezTo>
                      <a:pt x="71" y="200"/>
                      <a:pt x="71" y="202"/>
                      <a:pt x="71" y="203"/>
                    </a:cubicBezTo>
                    <a:cubicBezTo>
                      <a:pt x="82" y="208"/>
                      <a:pt x="95" y="212"/>
                      <a:pt x="108" y="216"/>
                    </a:cubicBezTo>
                    <a:cubicBezTo>
                      <a:pt x="114" y="208"/>
                      <a:pt x="121" y="200"/>
                      <a:pt x="130" y="193"/>
                    </a:cubicBezTo>
                    <a:cubicBezTo>
                      <a:pt x="127" y="191"/>
                      <a:pt x="124" y="188"/>
                      <a:pt x="122" y="186"/>
                    </a:cubicBezTo>
                    <a:cubicBezTo>
                      <a:pt x="108" y="185"/>
                      <a:pt x="94" y="184"/>
                      <a:pt x="82" y="180"/>
                    </a:cubicBezTo>
                    <a:cubicBezTo>
                      <a:pt x="82" y="180"/>
                      <a:pt x="82" y="180"/>
                      <a:pt x="82" y="180"/>
                    </a:cubicBezTo>
                    <a:moveTo>
                      <a:pt x="52" y="124"/>
                    </a:moveTo>
                    <a:cubicBezTo>
                      <a:pt x="49" y="130"/>
                      <a:pt x="46" y="135"/>
                      <a:pt x="44" y="141"/>
                    </a:cubicBezTo>
                    <a:cubicBezTo>
                      <a:pt x="47" y="144"/>
                      <a:pt x="49" y="147"/>
                      <a:pt x="51" y="151"/>
                    </a:cubicBezTo>
                    <a:cubicBezTo>
                      <a:pt x="58" y="152"/>
                      <a:pt x="64" y="154"/>
                      <a:pt x="72" y="156"/>
                    </a:cubicBezTo>
                    <a:cubicBezTo>
                      <a:pt x="74" y="152"/>
                      <a:pt x="78" y="149"/>
                      <a:pt x="81" y="145"/>
                    </a:cubicBezTo>
                    <a:cubicBezTo>
                      <a:pt x="76" y="139"/>
                      <a:pt x="71" y="133"/>
                      <a:pt x="66" y="128"/>
                    </a:cubicBezTo>
                    <a:cubicBezTo>
                      <a:pt x="61" y="127"/>
                      <a:pt x="57" y="126"/>
                      <a:pt x="52" y="124"/>
                    </a:cubicBezTo>
                    <a:moveTo>
                      <a:pt x="34" y="119"/>
                    </a:moveTo>
                    <a:cubicBezTo>
                      <a:pt x="34" y="119"/>
                      <a:pt x="34" y="120"/>
                      <a:pt x="34" y="120"/>
                    </a:cubicBezTo>
                    <a:cubicBezTo>
                      <a:pt x="34" y="120"/>
                      <a:pt x="34" y="120"/>
                      <a:pt x="35" y="119"/>
                    </a:cubicBezTo>
                    <a:cubicBezTo>
                      <a:pt x="34" y="119"/>
                      <a:pt x="34" y="119"/>
                      <a:pt x="34" y="119"/>
                    </a:cubicBezTo>
                    <a:moveTo>
                      <a:pt x="27" y="71"/>
                    </a:moveTo>
                    <a:cubicBezTo>
                      <a:pt x="23" y="76"/>
                      <a:pt x="19" y="81"/>
                      <a:pt x="16" y="87"/>
                    </a:cubicBezTo>
                    <a:cubicBezTo>
                      <a:pt x="18" y="91"/>
                      <a:pt x="21" y="95"/>
                      <a:pt x="23" y="99"/>
                    </a:cubicBezTo>
                    <a:cubicBezTo>
                      <a:pt x="30" y="101"/>
                      <a:pt x="37" y="103"/>
                      <a:pt x="44" y="104"/>
                    </a:cubicBezTo>
                    <a:cubicBezTo>
                      <a:pt x="45" y="103"/>
                      <a:pt x="46" y="102"/>
                      <a:pt x="46" y="101"/>
                    </a:cubicBezTo>
                    <a:cubicBezTo>
                      <a:pt x="39" y="91"/>
                      <a:pt x="33" y="81"/>
                      <a:pt x="27" y="71"/>
                    </a:cubicBezTo>
                    <a:moveTo>
                      <a:pt x="7" y="63"/>
                    </a:moveTo>
                    <a:cubicBezTo>
                      <a:pt x="7" y="63"/>
                      <a:pt x="7" y="63"/>
                      <a:pt x="7" y="64"/>
                    </a:cubicBezTo>
                    <a:cubicBezTo>
                      <a:pt x="7" y="63"/>
                      <a:pt x="7" y="63"/>
                      <a:pt x="7" y="63"/>
                    </a:cubicBezTo>
                    <a:cubicBezTo>
                      <a:pt x="7" y="63"/>
                      <a:pt x="7" y="63"/>
                      <a:pt x="7" y="63"/>
                    </a:cubicBezTo>
                    <a:moveTo>
                      <a:pt x="9" y="29"/>
                    </a:moveTo>
                    <a:cubicBezTo>
                      <a:pt x="6" y="32"/>
                      <a:pt x="3" y="36"/>
                      <a:pt x="1" y="39"/>
                    </a:cubicBezTo>
                    <a:cubicBezTo>
                      <a:pt x="1" y="41"/>
                      <a:pt x="1" y="43"/>
                      <a:pt x="2" y="45"/>
                    </a:cubicBezTo>
                    <a:cubicBezTo>
                      <a:pt x="6" y="46"/>
                      <a:pt x="11" y="47"/>
                      <a:pt x="16" y="48"/>
                    </a:cubicBezTo>
                    <a:cubicBezTo>
                      <a:pt x="13" y="42"/>
                      <a:pt x="11" y="35"/>
                      <a:pt x="9" y="29"/>
                    </a:cubicBezTo>
                    <a:moveTo>
                      <a:pt x="2" y="0"/>
                    </a:moveTo>
                    <a:cubicBezTo>
                      <a:pt x="1" y="4"/>
                      <a:pt x="1" y="8"/>
                      <a:pt x="0" y="13"/>
                    </a:cubicBezTo>
                    <a:cubicBezTo>
                      <a:pt x="1" y="11"/>
                      <a:pt x="3" y="10"/>
                      <a:pt x="4" y="9"/>
                    </a:cubicBezTo>
                    <a:cubicBezTo>
                      <a:pt x="3" y="6"/>
                      <a:pt x="3" y="3"/>
                      <a:pt x="2" y="0"/>
                    </a:cubicBezTo>
                  </a:path>
                </a:pathLst>
              </a:custGeom>
              <a:solidFill>
                <a:srgbClr val="423A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353" name="Freeform 6410">
                <a:extLst>
                  <a:ext uri="{FF2B5EF4-FFF2-40B4-BE49-F238E27FC236}">
                    <a16:creationId xmlns:a16="http://schemas.microsoft.com/office/drawing/2014/main" id="{B8750AA0-E69F-4808-8948-377367B410C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096" y="3425"/>
                <a:ext cx="28" cy="64"/>
              </a:xfrm>
              <a:custGeom>
                <a:avLst/>
                <a:gdLst>
                  <a:gd name="T0" fmla="*/ 31 w 27"/>
                  <a:gd name="T1" fmla="*/ 66 h 62"/>
                  <a:gd name="T2" fmla="*/ 30 w 27"/>
                  <a:gd name="T3" fmla="*/ 69 h 62"/>
                  <a:gd name="T4" fmla="*/ 31 w 27"/>
                  <a:gd name="T5" fmla="*/ 70 h 62"/>
                  <a:gd name="T6" fmla="*/ 31 w 27"/>
                  <a:gd name="T7" fmla="*/ 66 h 62"/>
                  <a:gd name="T8" fmla="*/ 11 w 27"/>
                  <a:gd name="T9" fmla="*/ 33 h 62"/>
                  <a:gd name="T10" fmla="*/ 13 w 27"/>
                  <a:gd name="T11" fmla="*/ 39 h 62"/>
                  <a:gd name="T12" fmla="*/ 19 w 27"/>
                  <a:gd name="T13" fmla="*/ 35 h 62"/>
                  <a:gd name="T14" fmla="*/ 11 w 27"/>
                  <a:gd name="T15" fmla="*/ 33 h 62"/>
                  <a:gd name="T16" fmla="*/ 0 w 27"/>
                  <a:gd name="T17" fmla="*/ 0 h 62"/>
                  <a:gd name="T18" fmla="*/ 0 w 27"/>
                  <a:gd name="T19" fmla="*/ 2 h 62"/>
                  <a:gd name="T20" fmla="*/ 2 w 27"/>
                  <a:gd name="T21" fmla="*/ 8 h 62"/>
                  <a:gd name="T22" fmla="*/ 7 w 27"/>
                  <a:gd name="T23" fmla="*/ 10 h 62"/>
                  <a:gd name="T24" fmla="*/ 0 w 27"/>
                  <a:gd name="T25" fmla="*/ 0 h 6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7" h="62">
                    <a:moveTo>
                      <a:pt x="27" y="58"/>
                    </a:moveTo>
                    <a:cubicBezTo>
                      <a:pt x="27" y="59"/>
                      <a:pt x="26" y="60"/>
                      <a:pt x="26" y="61"/>
                    </a:cubicBezTo>
                    <a:cubicBezTo>
                      <a:pt x="26" y="62"/>
                      <a:pt x="27" y="62"/>
                      <a:pt x="27" y="62"/>
                    </a:cubicBezTo>
                    <a:cubicBezTo>
                      <a:pt x="27" y="61"/>
                      <a:pt x="27" y="59"/>
                      <a:pt x="27" y="58"/>
                    </a:cubicBezTo>
                    <a:moveTo>
                      <a:pt x="11" y="29"/>
                    </a:moveTo>
                    <a:cubicBezTo>
                      <a:pt x="11" y="31"/>
                      <a:pt x="12" y="33"/>
                      <a:pt x="13" y="35"/>
                    </a:cubicBezTo>
                    <a:cubicBezTo>
                      <a:pt x="14" y="34"/>
                      <a:pt x="14" y="33"/>
                      <a:pt x="15" y="31"/>
                    </a:cubicBezTo>
                    <a:cubicBezTo>
                      <a:pt x="14" y="31"/>
                      <a:pt x="12" y="30"/>
                      <a:pt x="11" y="29"/>
                    </a:cubicBezTo>
                    <a:moveTo>
                      <a:pt x="0" y="0"/>
                    </a:moveTo>
                    <a:cubicBezTo>
                      <a:pt x="0" y="0"/>
                      <a:pt x="0" y="1"/>
                      <a:pt x="0" y="2"/>
                    </a:cubicBezTo>
                    <a:cubicBezTo>
                      <a:pt x="0" y="4"/>
                      <a:pt x="1" y="6"/>
                      <a:pt x="2" y="8"/>
                    </a:cubicBezTo>
                    <a:cubicBezTo>
                      <a:pt x="4" y="9"/>
                      <a:pt x="5" y="9"/>
                      <a:pt x="7" y="10"/>
                    </a:cubicBezTo>
                    <a:cubicBezTo>
                      <a:pt x="5" y="6"/>
                      <a:pt x="3" y="3"/>
                      <a:pt x="0" y="0"/>
                    </a:cubicBezTo>
                  </a:path>
                </a:pathLst>
              </a:custGeom>
              <a:solidFill>
                <a:srgbClr val="6057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354" name="Freeform 6411">
                <a:extLst>
                  <a:ext uri="{FF2B5EF4-FFF2-40B4-BE49-F238E27FC236}">
                    <a16:creationId xmlns:a16="http://schemas.microsoft.com/office/drawing/2014/main" id="{6995CE0A-9B75-4DDD-9887-BB13177E0E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9" y="3288"/>
                <a:ext cx="10" cy="31"/>
              </a:xfrm>
              <a:custGeom>
                <a:avLst/>
                <a:gdLst>
                  <a:gd name="T0" fmla="*/ 5 w 10"/>
                  <a:gd name="T1" fmla="*/ 0 h 30"/>
                  <a:gd name="T2" fmla="*/ 1 w 10"/>
                  <a:gd name="T3" fmla="*/ 4 h 30"/>
                  <a:gd name="T4" fmla="*/ 2 w 10"/>
                  <a:gd name="T5" fmla="*/ 34 h 30"/>
                  <a:gd name="T6" fmla="*/ 10 w 10"/>
                  <a:gd name="T7" fmla="*/ 24 h 30"/>
                  <a:gd name="T8" fmla="*/ 5 w 10"/>
                  <a:gd name="T9" fmla="*/ 0 h 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" h="30">
                    <a:moveTo>
                      <a:pt x="5" y="0"/>
                    </a:moveTo>
                    <a:cubicBezTo>
                      <a:pt x="4" y="1"/>
                      <a:pt x="2" y="2"/>
                      <a:pt x="1" y="4"/>
                    </a:cubicBezTo>
                    <a:cubicBezTo>
                      <a:pt x="0" y="12"/>
                      <a:pt x="1" y="21"/>
                      <a:pt x="2" y="30"/>
                    </a:cubicBezTo>
                    <a:cubicBezTo>
                      <a:pt x="4" y="27"/>
                      <a:pt x="7" y="23"/>
                      <a:pt x="10" y="20"/>
                    </a:cubicBezTo>
                    <a:cubicBezTo>
                      <a:pt x="8" y="13"/>
                      <a:pt x="6" y="7"/>
                      <a:pt x="5" y="0"/>
                    </a:cubicBezTo>
                  </a:path>
                </a:pathLst>
              </a:custGeom>
              <a:solidFill>
                <a:srgbClr val="8178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355" name="Freeform 6412">
                <a:extLst>
                  <a:ext uri="{FF2B5EF4-FFF2-40B4-BE49-F238E27FC236}">
                    <a16:creationId xmlns:a16="http://schemas.microsoft.com/office/drawing/2014/main" id="{6DC95933-29CF-49CD-960A-9FA1D2644F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7" y="3344"/>
                <a:ext cx="21" cy="25"/>
              </a:xfrm>
              <a:custGeom>
                <a:avLst/>
                <a:gdLst>
                  <a:gd name="T0" fmla="*/ 0 w 20"/>
                  <a:gd name="T1" fmla="*/ 0 h 24"/>
                  <a:gd name="T2" fmla="*/ 0 w 20"/>
                  <a:gd name="T3" fmla="*/ 1 h 24"/>
                  <a:gd name="T4" fmla="*/ 9 w 20"/>
                  <a:gd name="T5" fmla="*/ 28 h 24"/>
                  <a:gd name="T6" fmla="*/ 24 w 20"/>
                  <a:gd name="T7" fmla="*/ 8 h 24"/>
                  <a:gd name="T8" fmla="*/ 21 w 20"/>
                  <a:gd name="T9" fmla="*/ 3 h 24"/>
                  <a:gd name="T10" fmla="*/ 0 w 20"/>
                  <a:gd name="T11" fmla="*/ 0 h 2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0" h="24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2" y="8"/>
                      <a:pt x="6" y="16"/>
                      <a:pt x="9" y="24"/>
                    </a:cubicBezTo>
                    <a:cubicBezTo>
                      <a:pt x="12" y="18"/>
                      <a:pt x="16" y="13"/>
                      <a:pt x="20" y="8"/>
                    </a:cubicBezTo>
                    <a:cubicBezTo>
                      <a:pt x="19" y="6"/>
                      <a:pt x="18" y="5"/>
                      <a:pt x="17" y="3"/>
                    </a:cubicBezTo>
                    <a:cubicBezTo>
                      <a:pt x="12" y="2"/>
                      <a:pt x="6" y="1"/>
                      <a:pt x="0" y="0"/>
                    </a:cubicBezTo>
                  </a:path>
                </a:pathLst>
              </a:custGeom>
              <a:solidFill>
                <a:srgbClr val="8178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356" name="Freeform 6413">
                <a:extLst>
                  <a:ext uri="{FF2B5EF4-FFF2-40B4-BE49-F238E27FC236}">
                    <a16:creationId xmlns:a16="http://schemas.microsoft.com/office/drawing/2014/main" id="{C5825019-13AB-40B2-93D3-3D848882E14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085" y="3383"/>
                <a:ext cx="19" cy="42"/>
              </a:xfrm>
              <a:custGeom>
                <a:avLst/>
                <a:gdLst>
                  <a:gd name="T0" fmla="*/ 1 w 18"/>
                  <a:gd name="T1" fmla="*/ 22 h 40"/>
                  <a:gd name="T2" fmla="*/ 0 w 18"/>
                  <a:gd name="T3" fmla="*/ 23 h 40"/>
                  <a:gd name="T4" fmla="*/ 7 w 18"/>
                  <a:gd name="T5" fmla="*/ 43 h 40"/>
                  <a:gd name="T6" fmla="*/ 14 w 18"/>
                  <a:gd name="T7" fmla="*/ 48 h 40"/>
                  <a:gd name="T8" fmla="*/ 22 w 18"/>
                  <a:gd name="T9" fmla="*/ 27 h 40"/>
                  <a:gd name="T10" fmla="*/ 1 w 18"/>
                  <a:gd name="T11" fmla="*/ 22 h 40"/>
                  <a:gd name="T12" fmla="*/ 16 w 18"/>
                  <a:gd name="T13" fmla="*/ 0 h 40"/>
                  <a:gd name="T14" fmla="*/ 14 w 18"/>
                  <a:gd name="T15" fmla="*/ 3 h 40"/>
                  <a:gd name="T16" fmla="*/ 19 w 18"/>
                  <a:gd name="T17" fmla="*/ 4 h 40"/>
                  <a:gd name="T18" fmla="*/ 16 w 18"/>
                  <a:gd name="T19" fmla="*/ 0 h 4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8" h="40">
                    <a:moveTo>
                      <a:pt x="1" y="18"/>
                    </a:moveTo>
                    <a:cubicBezTo>
                      <a:pt x="0" y="19"/>
                      <a:pt x="0" y="19"/>
                      <a:pt x="0" y="19"/>
                    </a:cubicBezTo>
                    <a:cubicBezTo>
                      <a:pt x="2" y="24"/>
                      <a:pt x="5" y="30"/>
                      <a:pt x="7" y="35"/>
                    </a:cubicBezTo>
                    <a:cubicBezTo>
                      <a:pt x="8" y="37"/>
                      <a:pt x="9" y="38"/>
                      <a:pt x="10" y="40"/>
                    </a:cubicBezTo>
                    <a:cubicBezTo>
                      <a:pt x="12" y="34"/>
                      <a:pt x="15" y="29"/>
                      <a:pt x="18" y="23"/>
                    </a:cubicBezTo>
                    <a:cubicBezTo>
                      <a:pt x="12" y="22"/>
                      <a:pt x="6" y="20"/>
                      <a:pt x="1" y="18"/>
                    </a:cubicBezTo>
                    <a:moveTo>
                      <a:pt x="12" y="0"/>
                    </a:moveTo>
                    <a:cubicBezTo>
                      <a:pt x="12" y="1"/>
                      <a:pt x="11" y="2"/>
                      <a:pt x="10" y="3"/>
                    </a:cubicBezTo>
                    <a:cubicBezTo>
                      <a:pt x="12" y="4"/>
                      <a:pt x="13" y="4"/>
                      <a:pt x="15" y="4"/>
                    </a:cubicBezTo>
                    <a:cubicBezTo>
                      <a:pt x="14" y="3"/>
                      <a:pt x="13" y="2"/>
                      <a:pt x="12" y="0"/>
                    </a:cubicBezTo>
                  </a:path>
                </a:pathLst>
              </a:custGeom>
              <a:solidFill>
                <a:srgbClr val="8178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357" name="Freeform 6414">
                <a:extLst>
                  <a:ext uri="{FF2B5EF4-FFF2-40B4-BE49-F238E27FC236}">
                    <a16:creationId xmlns:a16="http://schemas.microsoft.com/office/drawing/2014/main" id="{B02FAAF2-3515-4B0F-8CC3-AD3BDF39D8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3" y="3420"/>
                <a:ext cx="3" cy="7"/>
              </a:xfrm>
              <a:custGeom>
                <a:avLst/>
                <a:gdLst>
                  <a:gd name="T0" fmla="*/ 0 w 3"/>
                  <a:gd name="T1" fmla="*/ 0 h 7"/>
                  <a:gd name="T2" fmla="*/ 3 w 3"/>
                  <a:gd name="T3" fmla="*/ 7 h 7"/>
                  <a:gd name="T4" fmla="*/ 3 w 3"/>
                  <a:gd name="T5" fmla="*/ 5 h 7"/>
                  <a:gd name="T6" fmla="*/ 0 w 3"/>
                  <a:gd name="T7" fmla="*/ 0 h 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7">
                    <a:moveTo>
                      <a:pt x="0" y="0"/>
                    </a:moveTo>
                    <a:cubicBezTo>
                      <a:pt x="1" y="3"/>
                      <a:pt x="2" y="5"/>
                      <a:pt x="3" y="7"/>
                    </a:cubicBezTo>
                    <a:cubicBezTo>
                      <a:pt x="3" y="6"/>
                      <a:pt x="3" y="5"/>
                      <a:pt x="3" y="5"/>
                    </a:cubicBezTo>
                    <a:cubicBezTo>
                      <a:pt x="2" y="3"/>
                      <a:pt x="1" y="2"/>
                      <a:pt x="0" y="0"/>
                    </a:cubicBezTo>
                  </a:path>
                </a:pathLst>
              </a:custGeom>
              <a:solidFill>
                <a:srgbClr val="9890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358" name="Freeform 6415">
                <a:extLst>
                  <a:ext uri="{FF2B5EF4-FFF2-40B4-BE49-F238E27FC236}">
                    <a16:creationId xmlns:a16="http://schemas.microsoft.com/office/drawing/2014/main" id="{10CA53FF-114B-4653-BAEF-D078930B2B0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116" y="3429"/>
                <a:ext cx="33" cy="56"/>
              </a:xfrm>
              <a:custGeom>
                <a:avLst/>
                <a:gdLst>
                  <a:gd name="T0" fmla="*/ 0 w 31"/>
                  <a:gd name="T1" fmla="*/ 33 h 54"/>
                  <a:gd name="T2" fmla="*/ 4 w 31"/>
                  <a:gd name="T3" fmla="*/ 49 h 54"/>
                  <a:gd name="T4" fmla="*/ 7 w 31"/>
                  <a:gd name="T5" fmla="*/ 62 h 54"/>
                  <a:gd name="T6" fmla="*/ 22 w 31"/>
                  <a:gd name="T7" fmla="*/ 39 h 54"/>
                  <a:gd name="T8" fmla="*/ 0 w 31"/>
                  <a:gd name="T9" fmla="*/ 33 h 54"/>
                  <a:gd name="T10" fmla="*/ 21 w 31"/>
                  <a:gd name="T11" fmla="*/ 0 h 54"/>
                  <a:gd name="T12" fmla="*/ 12 w 31"/>
                  <a:gd name="T13" fmla="*/ 11 h 54"/>
                  <a:gd name="T14" fmla="*/ 39 w 31"/>
                  <a:gd name="T15" fmla="*/ 19 h 54"/>
                  <a:gd name="T16" fmla="*/ 21 w 31"/>
                  <a:gd name="T17" fmla="*/ 0 h 5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1" h="54">
                    <a:moveTo>
                      <a:pt x="0" y="29"/>
                    </a:moveTo>
                    <a:cubicBezTo>
                      <a:pt x="1" y="33"/>
                      <a:pt x="3" y="37"/>
                      <a:pt x="4" y="41"/>
                    </a:cubicBezTo>
                    <a:cubicBezTo>
                      <a:pt x="6" y="45"/>
                      <a:pt x="7" y="49"/>
                      <a:pt x="7" y="54"/>
                    </a:cubicBezTo>
                    <a:cubicBezTo>
                      <a:pt x="10" y="48"/>
                      <a:pt x="13" y="42"/>
                      <a:pt x="18" y="35"/>
                    </a:cubicBezTo>
                    <a:cubicBezTo>
                      <a:pt x="11" y="34"/>
                      <a:pt x="5" y="32"/>
                      <a:pt x="0" y="29"/>
                    </a:cubicBezTo>
                    <a:moveTo>
                      <a:pt x="17" y="0"/>
                    </a:moveTo>
                    <a:cubicBezTo>
                      <a:pt x="14" y="4"/>
                      <a:pt x="10" y="7"/>
                      <a:pt x="8" y="11"/>
                    </a:cubicBezTo>
                    <a:cubicBezTo>
                      <a:pt x="15" y="12"/>
                      <a:pt x="23" y="14"/>
                      <a:pt x="31" y="15"/>
                    </a:cubicBezTo>
                    <a:cubicBezTo>
                      <a:pt x="26" y="10"/>
                      <a:pt x="22" y="5"/>
                      <a:pt x="17" y="0"/>
                    </a:cubicBezTo>
                  </a:path>
                </a:pathLst>
              </a:custGeom>
              <a:solidFill>
                <a:srgbClr val="8178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359" name="Freeform 6416">
                <a:extLst>
                  <a:ext uri="{FF2B5EF4-FFF2-40B4-BE49-F238E27FC236}">
                    <a16:creationId xmlns:a16="http://schemas.microsoft.com/office/drawing/2014/main" id="{20E13A96-95D1-4241-8E11-9C08A5EFF1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9" y="3457"/>
                <a:ext cx="15" cy="31"/>
              </a:xfrm>
              <a:custGeom>
                <a:avLst/>
                <a:gdLst>
                  <a:gd name="T0" fmla="*/ 2 w 14"/>
                  <a:gd name="T1" fmla="*/ 0 h 30"/>
                  <a:gd name="T2" fmla="*/ 0 w 14"/>
                  <a:gd name="T3" fmla="*/ 4 h 30"/>
                  <a:gd name="T4" fmla="*/ 17 w 14"/>
                  <a:gd name="T5" fmla="*/ 34 h 30"/>
                  <a:gd name="T6" fmla="*/ 17 w 14"/>
                  <a:gd name="T7" fmla="*/ 34 h 30"/>
                  <a:gd name="T8" fmla="*/ 18 w 14"/>
                  <a:gd name="T9" fmla="*/ 31 h 30"/>
                  <a:gd name="T10" fmla="*/ 15 w 14"/>
                  <a:gd name="T11" fmla="*/ 14 h 30"/>
                  <a:gd name="T12" fmla="*/ 11 w 14"/>
                  <a:gd name="T13" fmla="*/ 2 h 30"/>
                  <a:gd name="T14" fmla="*/ 2 w 14"/>
                  <a:gd name="T15" fmla="*/ 0 h 3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4" h="30">
                    <a:moveTo>
                      <a:pt x="2" y="0"/>
                    </a:moveTo>
                    <a:cubicBezTo>
                      <a:pt x="1" y="2"/>
                      <a:pt x="1" y="3"/>
                      <a:pt x="0" y="4"/>
                    </a:cubicBezTo>
                    <a:cubicBezTo>
                      <a:pt x="4" y="13"/>
                      <a:pt x="8" y="22"/>
                      <a:pt x="13" y="30"/>
                    </a:cubicBezTo>
                    <a:cubicBezTo>
                      <a:pt x="13" y="30"/>
                      <a:pt x="13" y="30"/>
                      <a:pt x="13" y="30"/>
                    </a:cubicBezTo>
                    <a:cubicBezTo>
                      <a:pt x="13" y="29"/>
                      <a:pt x="14" y="28"/>
                      <a:pt x="14" y="27"/>
                    </a:cubicBezTo>
                    <a:cubicBezTo>
                      <a:pt x="14" y="22"/>
                      <a:pt x="13" y="18"/>
                      <a:pt x="11" y="14"/>
                    </a:cubicBezTo>
                    <a:cubicBezTo>
                      <a:pt x="10" y="10"/>
                      <a:pt x="8" y="6"/>
                      <a:pt x="7" y="2"/>
                    </a:cubicBezTo>
                    <a:cubicBezTo>
                      <a:pt x="5" y="2"/>
                      <a:pt x="4" y="1"/>
                      <a:pt x="2" y="0"/>
                    </a:cubicBezTo>
                  </a:path>
                </a:pathLst>
              </a:custGeom>
              <a:solidFill>
                <a:srgbClr val="9890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360" name="Freeform 6417">
                <a:extLst>
                  <a:ext uri="{FF2B5EF4-FFF2-40B4-BE49-F238E27FC236}">
                    <a16:creationId xmlns:a16="http://schemas.microsoft.com/office/drawing/2014/main" id="{C792EDD8-9792-442F-B0A2-A1E0E836682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150" y="3479"/>
                <a:ext cx="59" cy="71"/>
              </a:xfrm>
              <a:custGeom>
                <a:avLst/>
                <a:gdLst>
                  <a:gd name="T0" fmla="*/ 7 w 57"/>
                  <a:gd name="T1" fmla="*/ 67 h 69"/>
                  <a:gd name="T2" fmla="*/ 21 w 57"/>
                  <a:gd name="T3" fmla="*/ 77 h 69"/>
                  <a:gd name="T4" fmla="*/ 23 w 57"/>
                  <a:gd name="T5" fmla="*/ 74 h 69"/>
                  <a:gd name="T6" fmla="*/ 7 w 57"/>
                  <a:gd name="T7" fmla="*/ 67 h 69"/>
                  <a:gd name="T8" fmla="*/ 5 w 57"/>
                  <a:gd name="T9" fmla="*/ 39 h 69"/>
                  <a:gd name="T10" fmla="*/ 0 w 57"/>
                  <a:gd name="T11" fmla="*/ 56 h 69"/>
                  <a:gd name="T12" fmla="*/ 26 w 57"/>
                  <a:gd name="T13" fmla="*/ 67 h 69"/>
                  <a:gd name="T14" fmla="*/ 36 w 57"/>
                  <a:gd name="T15" fmla="*/ 48 h 69"/>
                  <a:gd name="T16" fmla="*/ 5 w 57"/>
                  <a:gd name="T17" fmla="*/ 39 h 69"/>
                  <a:gd name="T18" fmla="*/ 38 w 57"/>
                  <a:gd name="T19" fmla="*/ 0 h 69"/>
                  <a:gd name="T20" fmla="*/ 12 w 57"/>
                  <a:gd name="T21" fmla="*/ 27 h 69"/>
                  <a:gd name="T22" fmla="*/ 52 w 57"/>
                  <a:gd name="T23" fmla="*/ 33 h 69"/>
                  <a:gd name="T24" fmla="*/ 65 w 57"/>
                  <a:gd name="T25" fmla="*/ 15 h 69"/>
                  <a:gd name="T26" fmla="*/ 38 w 57"/>
                  <a:gd name="T27" fmla="*/ 0 h 6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57" h="69">
                    <a:moveTo>
                      <a:pt x="7" y="59"/>
                    </a:moveTo>
                    <a:cubicBezTo>
                      <a:pt x="10" y="63"/>
                      <a:pt x="13" y="66"/>
                      <a:pt x="17" y="69"/>
                    </a:cubicBezTo>
                    <a:cubicBezTo>
                      <a:pt x="17" y="68"/>
                      <a:pt x="18" y="67"/>
                      <a:pt x="19" y="66"/>
                    </a:cubicBezTo>
                    <a:cubicBezTo>
                      <a:pt x="15" y="64"/>
                      <a:pt x="11" y="62"/>
                      <a:pt x="7" y="59"/>
                    </a:cubicBezTo>
                    <a:moveTo>
                      <a:pt x="5" y="35"/>
                    </a:moveTo>
                    <a:cubicBezTo>
                      <a:pt x="3" y="40"/>
                      <a:pt x="1" y="45"/>
                      <a:pt x="0" y="50"/>
                    </a:cubicBezTo>
                    <a:cubicBezTo>
                      <a:pt x="7" y="53"/>
                      <a:pt x="14" y="56"/>
                      <a:pt x="22" y="59"/>
                    </a:cubicBezTo>
                    <a:cubicBezTo>
                      <a:pt x="25" y="54"/>
                      <a:pt x="29" y="49"/>
                      <a:pt x="32" y="44"/>
                    </a:cubicBezTo>
                    <a:cubicBezTo>
                      <a:pt x="23" y="41"/>
                      <a:pt x="14" y="38"/>
                      <a:pt x="5" y="35"/>
                    </a:cubicBezTo>
                    <a:moveTo>
                      <a:pt x="34" y="0"/>
                    </a:moveTo>
                    <a:cubicBezTo>
                      <a:pt x="25" y="7"/>
                      <a:pt x="18" y="15"/>
                      <a:pt x="12" y="23"/>
                    </a:cubicBezTo>
                    <a:cubicBezTo>
                      <a:pt x="22" y="25"/>
                      <a:pt x="33" y="27"/>
                      <a:pt x="44" y="29"/>
                    </a:cubicBezTo>
                    <a:cubicBezTo>
                      <a:pt x="48" y="24"/>
                      <a:pt x="52" y="19"/>
                      <a:pt x="57" y="15"/>
                    </a:cubicBezTo>
                    <a:cubicBezTo>
                      <a:pt x="48" y="10"/>
                      <a:pt x="41" y="5"/>
                      <a:pt x="34" y="0"/>
                    </a:cubicBezTo>
                  </a:path>
                </a:pathLst>
              </a:custGeom>
              <a:solidFill>
                <a:srgbClr val="8178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361" name="Freeform 6418">
                <a:extLst>
                  <a:ext uri="{FF2B5EF4-FFF2-40B4-BE49-F238E27FC236}">
                    <a16:creationId xmlns:a16="http://schemas.microsoft.com/office/drawing/2014/main" id="{1C383BF7-31E8-4CCD-889A-4200F9E291B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219" y="3517"/>
                <a:ext cx="104" cy="70"/>
              </a:xfrm>
              <a:custGeom>
                <a:avLst/>
                <a:gdLst>
                  <a:gd name="T0" fmla="*/ 8 w 100"/>
                  <a:gd name="T1" fmla="*/ 55 h 67"/>
                  <a:gd name="T2" fmla="*/ 7 w 100"/>
                  <a:gd name="T3" fmla="*/ 56 h 67"/>
                  <a:gd name="T4" fmla="*/ 0 w 100"/>
                  <a:gd name="T5" fmla="*/ 73 h 67"/>
                  <a:gd name="T6" fmla="*/ 29 w 100"/>
                  <a:gd name="T7" fmla="*/ 78 h 67"/>
                  <a:gd name="T8" fmla="*/ 42 w 100"/>
                  <a:gd name="T9" fmla="*/ 79 h 67"/>
                  <a:gd name="T10" fmla="*/ 53 w 100"/>
                  <a:gd name="T11" fmla="*/ 62 h 67"/>
                  <a:gd name="T12" fmla="*/ 8 w 100"/>
                  <a:gd name="T13" fmla="*/ 55 h 67"/>
                  <a:gd name="T14" fmla="*/ 36 w 100"/>
                  <a:gd name="T15" fmla="*/ 22 h 67"/>
                  <a:gd name="T16" fmla="*/ 18 w 100"/>
                  <a:gd name="T17" fmla="*/ 45 h 67"/>
                  <a:gd name="T18" fmla="*/ 61 w 100"/>
                  <a:gd name="T19" fmla="*/ 51 h 67"/>
                  <a:gd name="T20" fmla="*/ 90 w 100"/>
                  <a:gd name="T21" fmla="*/ 25 h 67"/>
                  <a:gd name="T22" fmla="*/ 64 w 100"/>
                  <a:gd name="T23" fmla="*/ 24 h 67"/>
                  <a:gd name="T24" fmla="*/ 36 w 100"/>
                  <a:gd name="T25" fmla="*/ 22 h 67"/>
                  <a:gd name="T26" fmla="*/ 61 w 100"/>
                  <a:gd name="T27" fmla="*/ 0 h 67"/>
                  <a:gd name="T28" fmla="*/ 59 w 100"/>
                  <a:gd name="T29" fmla="*/ 2 h 67"/>
                  <a:gd name="T30" fmla="*/ 61 w 100"/>
                  <a:gd name="T31" fmla="*/ 3 h 67"/>
                  <a:gd name="T32" fmla="*/ 114 w 100"/>
                  <a:gd name="T33" fmla="*/ 5 h 67"/>
                  <a:gd name="T34" fmla="*/ 116 w 100"/>
                  <a:gd name="T35" fmla="*/ 4 h 67"/>
                  <a:gd name="T36" fmla="*/ 112 w 100"/>
                  <a:gd name="T37" fmla="*/ 4 h 67"/>
                  <a:gd name="T38" fmla="*/ 107 w 100"/>
                  <a:gd name="T39" fmla="*/ 4 h 67"/>
                  <a:gd name="T40" fmla="*/ 61 w 100"/>
                  <a:gd name="T41" fmla="*/ 0 h 67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100" h="67">
                    <a:moveTo>
                      <a:pt x="8" y="47"/>
                    </a:moveTo>
                    <a:cubicBezTo>
                      <a:pt x="7" y="47"/>
                      <a:pt x="7" y="47"/>
                      <a:pt x="7" y="48"/>
                    </a:cubicBezTo>
                    <a:cubicBezTo>
                      <a:pt x="4" y="53"/>
                      <a:pt x="2" y="57"/>
                      <a:pt x="0" y="61"/>
                    </a:cubicBezTo>
                    <a:cubicBezTo>
                      <a:pt x="8" y="64"/>
                      <a:pt x="16" y="65"/>
                      <a:pt x="25" y="66"/>
                    </a:cubicBezTo>
                    <a:cubicBezTo>
                      <a:pt x="29" y="67"/>
                      <a:pt x="32" y="67"/>
                      <a:pt x="36" y="67"/>
                    </a:cubicBezTo>
                    <a:cubicBezTo>
                      <a:pt x="38" y="62"/>
                      <a:pt x="41" y="57"/>
                      <a:pt x="45" y="52"/>
                    </a:cubicBezTo>
                    <a:cubicBezTo>
                      <a:pt x="32" y="51"/>
                      <a:pt x="19" y="49"/>
                      <a:pt x="8" y="47"/>
                    </a:cubicBezTo>
                    <a:moveTo>
                      <a:pt x="32" y="18"/>
                    </a:moveTo>
                    <a:cubicBezTo>
                      <a:pt x="25" y="24"/>
                      <a:pt x="19" y="31"/>
                      <a:pt x="14" y="37"/>
                    </a:cubicBezTo>
                    <a:cubicBezTo>
                      <a:pt x="27" y="39"/>
                      <a:pt x="40" y="41"/>
                      <a:pt x="53" y="43"/>
                    </a:cubicBezTo>
                    <a:cubicBezTo>
                      <a:pt x="60" y="36"/>
                      <a:pt x="68" y="29"/>
                      <a:pt x="78" y="21"/>
                    </a:cubicBezTo>
                    <a:cubicBezTo>
                      <a:pt x="70" y="21"/>
                      <a:pt x="63" y="20"/>
                      <a:pt x="56" y="20"/>
                    </a:cubicBezTo>
                    <a:cubicBezTo>
                      <a:pt x="48" y="20"/>
                      <a:pt x="40" y="19"/>
                      <a:pt x="32" y="18"/>
                    </a:cubicBezTo>
                    <a:moveTo>
                      <a:pt x="53" y="0"/>
                    </a:moveTo>
                    <a:cubicBezTo>
                      <a:pt x="53" y="1"/>
                      <a:pt x="52" y="2"/>
                      <a:pt x="51" y="2"/>
                    </a:cubicBezTo>
                    <a:cubicBezTo>
                      <a:pt x="52" y="2"/>
                      <a:pt x="52" y="2"/>
                      <a:pt x="53" y="3"/>
                    </a:cubicBezTo>
                    <a:cubicBezTo>
                      <a:pt x="68" y="4"/>
                      <a:pt x="83" y="5"/>
                      <a:pt x="98" y="5"/>
                    </a:cubicBezTo>
                    <a:cubicBezTo>
                      <a:pt x="98" y="5"/>
                      <a:pt x="99" y="4"/>
                      <a:pt x="100" y="4"/>
                    </a:cubicBezTo>
                    <a:cubicBezTo>
                      <a:pt x="98" y="4"/>
                      <a:pt x="97" y="4"/>
                      <a:pt x="96" y="4"/>
                    </a:cubicBezTo>
                    <a:cubicBezTo>
                      <a:pt x="94" y="4"/>
                      <a:pt x="93" y="4"/>
                      <a:pt x="91" y="4"/>
                    </a:cubicBezTo>
                    <a:cubicBezTo>
                      <a:pt x="78" y="4"/>
                      <a:pt x="65" y="2"/>
                      <a:pt x="53" y="0"/>
                    </a:cubicBezTo>
                  </a:path>
                </a:pathLst>
              </a:custGeom>
              <a:solidFill>
                <a:srgbClr val="8178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362" name="Freeform 6419">
                <a:extLst>
                  <a:ext uri="{FF2B5EF4-FFF2-40B4-BE49-F238E27FC236}">
                    <a16:creationId xmlns:a16="http://schemas.microsoft.com/office/drawing/2014/main" id="{E36FF5C9-BA42-4CA9-A187-C27D820AE7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2" y="3325"/>
                <a:ext cx="15" cy="19"/>
              </a:xfrm>
              <a:custGeom>
                <a:avLst/>
                <a:gdLst>
                  <a:gd name="T0" fmla="*/ 0 w 14"/>
                  <a:gd name="T1" fmla="*/ 0 h 18"/>
                  <a:gd name="T2" fmla="*/ 5 w 14"/>
                  <a:gd name="T3" fmla="*/ 22 h 18"/>
                  <a:gd name="T4" fmla="*/ 5 w 14"/>
                  <a:gd name="T5" fmla="*/ 22 h 18"/>
                  <a:gd name="T6" fmla="*/ 18 w 14"/>
                  <a:gd name="T7" fmla="*/ 5 h 18"/>
                  <a:gd name="T8" fmla="*/ 18 w 14"/>
                  <a:gd name="T9" fmla="*/ 3 h 18"/>
                  <a:gd name="T10" fmla="*/ 0 w 14"/>
                  <a:gd name="T11" fmla="*/ 0 h 1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" h="18">
                    <a:moveTo>
                      <a:pt x="0" y="0"/>
                    </a:moveTo>
                    <a:cubicBezTo>
                      <a:pt x="1" y="6"/>
                      <a:pt x="3" y="12"/>
                      <a:pt x="5" y="18"/>
                    </a:cubicBezTo>
                    <a:cubicBezTo>
                      <a:pt x="5" y="18"/>
                      <a:pt x="5" y="18"/>
                      <a:pt x="5" y="18"/>
                    </a:cubicBezTo>
                    <a:cubicBezTo>
                      <a:pt x="8" y="13"/>
                      <a:pt x="11" y="9"/>
                      <a:pt x="14" y="5"/>
                    </a:cubicBezTo>
                    <a:cubicBezTo>
                      <a:pt x="14" y="4"/>
                      <a:pt x="14" y="3"/>
                      <a:pt x="14" y="3"/>
                    </a:cubicBezTo>
                    <a:cubicBezTo>
                      <a:pt x="9" y="2"/>
                      <a:pt x="4" y="1"/>
                      <a:pt x="0" y="0"/>
                    </a:cubicBezTo>
                  </a:path>
                </a:pathLst>
              </a:custGeom>
              <a:solidFill>
                <a:srgbClr val="6057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363" name="Freeform 6420">
                <a:extLst>
                  <a:ext uri="{FF2B5EF4-FFF2-40B4-BE49-F238E27FC236}">
                    <a16:creationId xmlns:a16="http://schemas.microsoft.com/office/drawing/2014/main" id="{832FB4E2-3CC6-4B91-AC8E-DA5758A25F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7" y="3330"/>
                <a:ext cx="18" cy="17"/>
              </a:xfrm>
              <a:custGeom>
                <a:avLst/>
                <a:gdLst>
                  <a:gd name="T0" fmla="*/ 13 w 17"/>
                  <a:gd name="T1" fmla="*/ 0 h 16"/>
                  <a:gd name="T2" fmla="*/ 0 w 17"/>
                  <a:gd name="T3" fmla="*/ 17 h 16"/>
                  <a:gd name="T4" fmla="*/ 21 w 17"/>
                  <a:gd name="T5" fmla="*/ 20 h 16"/>
                  <a:gd name="T6" fmla="*/ 13 w 17"/>
                  <a:gd name="T7" fmla="*/ 0 h 1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7" h="16">
                    <a:moveTo>
                      <a:pt x="9" y="0"/>
                    </a:moveTo>
                    <a:cubicBezTo>
                      <a:pt x="6" y="4"/>
                      <a:pt x="3" y="8"/>
                      <a:pt x="0" y="13"/>
                    </a:cubicBezTo>
                    <a:cubicBezTo>
                      <a:pt x="6" y="14"/>
                      <a:pt x="12" y="15"/>
                      <a:pt x="17" y="16"/>
                    </a:cubicBezTo>
                    <a:cubicBezTo>
                      <a:pt x="15" y="11"/>
                      <a:pt x="12" y="5"/>
                      <a:pt x="9" y="0"/>
                    </a:cubicBezTo>
                  </a:path>
                </a:pathLst>
              </a:custGeom>
              <a:solidFill>
                <a:srgbClr val="9890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364" name="Freeform 6421">
                <a:extLst>
                  <a:ext uri="{FF2B5EF4-FFF2-40B4-BE49-F238E27FC236}">
                    <a16:creationId xmlns:a16="http://schemas.microsoft.com/office/drawing/2014/main" id="{3C6D659C-B89C-404B-A0E2-08330051C1E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074" y="3381"/>
                <a:ext cx="44" cy="30"/>
              </a:xfrm>
              <a:custGeom>
                <a:avLst/>
                <a:gdLst>
                  <a:gd name="T0" fmla="*/ 38 w 43"/>
                  <a:gd name="T1" fmla="*/ 21 h 29"/>
                  <a:gd name="T2" fmla="*/ 33 w 43"/>
                  <a:gd name="T3" fmla="*/ 29 h 29"/>
                  <a:gd name="T4" fmla="*/ 47 w 43"/>
                  <a:gd name="T5" fmla="*/ 33 h 29"/>
                  <a:gd name="T6" fmla="*/ 38 w 43"/>
                  <a:gd name="T7" fmla="*/ 21 h 29"/>
                  <a:gd name="T8" fmla="*/ 0 w 43"/>
                  <a:gd name="T9" fmla="*/ 0 h 29"/>
                  <a:gd name="T10" fmla="*/ 4 w 43"/>
                  <a:gd name="T11" fmla="*/ 8 h 29"/>
                  <a:gd name="T12" fmla="*/ 11 w 43"/>
                  <a:gd name="T13" fmla="*/ 24 h 29"/>
                  <a:gd name="T14" fmla="*/ 12 w 43"/>
                  <a:gd name="T15" fmla="*/ 24 h 29"/>
                  <a:gd name="T16" fmla="*/ 21 w 43"/>
                  <a:gd name="T17" fmla="*/ 5 h 29"/>
                  <a:gd name="T18" fmla="*/ 0 w 43"/>
                  <a:gd name="T19" fmla="*/ 0 h 2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43" h="29">
                    <a:moveTo>
                      <a:pt x="34" y="17"/>
                    </a:moveTo>
                    <a:cubicBezTo>
                      <a:pt x="32" y="20"/>
                      <a:pt x="31" y="23"/>
                      <a:pt x="29" y="25"/>
                    </a:cubicBezTo>
                    <a:cubicBezTo>
                      <a:pt x="34" y="27"/>
                      <a:pt x="38" y="28"/>
                      <a:pt x="43" y="29"/>
                    </a:cubicBezTo>
                    <a:cubicBezTo>
                      <a:pt x="40" y="25"/>
                      <a:pt x="37" y="21"/>
                      <a:pt x="34" y="17"/>
                    </a:cubicBezTo>
                    <a:moveTo>
                      <a:pt x="0" y="0"/>
                    </a:moveTo>
                    <a:cubicBezTo>
                      <a:pt x="1" y="2"/>
                      <a:pt x="3" y="5"/>
                      <a:pt x="4" y="8"/>
                    </a:cubicBezTo>
                    <a:cubicBezTo>
                      <a:pt x="6" y="11"/>
                      <a:pt x="9" y="15"/>
                      <a:pt x="11" y="20"/>
                    </a:cubicBezTo>
                    <a:cubicBezTo>
                      <a:pt x="11" y="20"/>
                      <a:pt x="11" y="20"/>
                      <a:pt x="12" y="20"/>
                    </a:cubicBezTo>
                    <a:cubicBezTo>
                      <a:pt x="14" y="16"/>
                      <a:pt x="17" y="11"/>
                      <a:pt x="21" y="5"/>
                    </a:cubicBezTo>
                    <a:cubicBezTo>
                      <a:pt x="14" y="4"/>
                      <a:pt x="7" y="2"/>
                      <a:pt x="0" y="0"/>
                    </a:cubicBezTo>
                  </a:path>
                </a:pathLst>
              </a:custGeom>
              <a:solidFill>
                <a:srgbClr val="6057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365" name="Freeform 6422">
                <a:extLst>
                  <a:ext uri="{FF2B5EF4-FFF2-40B4-BE49-F238E27FC236}">
                    <a16:creationId xmlns:a16="http://schemas.microsoft.com/office/drawing/2014/main" id="{8ABD23B2-2F6F-4EF0-83B9-659D403596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6" y="3386"/>
                <a:ext cx="23" cy="21"/>
              </a:xfrm>
              <a:custGeom>
                <a:avLst/>
                <a:gdLst>
                  <a:gd name="T0" fmla="*/ 9 w 22"/>
                  <a:gd name="T1" fmla="*/ 0 h 20"/>
                  <a:gd name="T2" fmla="*/ 0 w 22"/>
                  <a:gd name="T3" fmla="*/ 19 h 20"/>
                  <a:gd name="T4" fmla="*/ 21 w 22"/>
                  <a:gd name="T5" fmla="*/ 24 h 20"/>
                  <a:gd name="T6" fmla="*/ 26 w 22"/>
                  <a:gd name="T7" fmla="*/ 16 h 20"/>
                  <a:gd name="T8" fmla="*/ 18 w 22"/>
                  <a:gd name="T9" fmla="*/ 1 h 20"/>
                  <a:gd name="T10" fmla="*/ 9 w 22"/>
                  <a:gd name="T11" fmla="*/ 0 h 2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2" h="20">
                    <a:moveTo>
                      <a:pt x="9" y="0"/>
                    </a:moveTo>
                    <a:cubicBezTo>
                      <a:pt x="5" y="6"/>
                      <a:pt x="2" y="11"/>
                      <a:pt x="0" y="15"/>
                    </a:cubicBezTo>
                    <a:cubicBezTo>
                      <a:pt x="5" y="17"/>
                      <a:pt x="11" y="19"/>
                      <a:pt x="17" y="20"/>
                    </a:cubicBezTo>
                    <a:cubicBezTo>
                      <a:pt x="19" y="18"/>
                      <a:pt x="20" y="15"/>
                      <a:pt x="22" y="12"/>
                    </a:cubicBezTo>
                    <a:cubicBezTo>
                      <a:pt x="20" y="9"/>
                      <a:pt x="17" y="5"/>
                      <a:pt x="14" y="1"/>
                    </a:cubicBezTo>
                    <a:cubicBezTo>
                      <a:pt x="12" y="1"/>
                      <a:pt x="11" y="1"/>
                      <a:pt x="9" y="0"/>
                    </a:cubicBezTo>
                  </a:path>
                </a:pathLst>
              </a:custGeom>
              <a:solidFill>
                <a:srgbClr val="9890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366" name="Freeform 6423">
                <a:extLst>
                  <a:ext uri="{FF2B5EF4-FFF2-40B4-BE49-F238E27FC236}">
                    <a16:creationId xmlns:a16="http://schemas.microsoft.com/office/drawing/2014/main" id="{BE276D4A-23E5-419F-A43C-76EA0348138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103" y="3435"/>
                <a:ext cx="74" cy="36"/>
              </a:xfrm>
              <a:custGeom>
                <a:avLst/>
                <a:gdLst>
                  <a:gd name="T0" fmla="*/ 55 w 71"/>
                  <a:gd name="T1" fmla="*/ 12 h 35"/>
                  <a:gd name="T2" fmla="*/ 35 w 71"/>
                  <a:gd name="T3" fmla="*/ 33 h 35"/>
                  <a:gd name="T4" fmla="*/ 35 w 71"/>
                  <a:gd name="T5" fmla="*/ 33 h 35"/>
                  <a:gd name="T6" fmla="*/ 83 w 71"/>
                  <a:gd name="T7" fmla="*/ 39 h 35"/>
                  <a:gd name="T8" fmla="*/ 74 w 71"/>
                  <a:gd name="T9" fmla="*/ 31 h 35"/>
                  <a:gd name="T10" fmla="*/ 55 w 71"/>
                  <a:gd name="T11" fmla="*/ 12 h 35"/>
                  <a:gd name="T12" fmla="*/ 0 w 71"/>
                  <a:gd name="T13" fmla="*/ 0 h 35"/>
                  <a:gd name="T14" fmla="*/ 10 w 71"/>
                  <a:gd name="T15" fmla="*/ 22 h 35"/>
                  <a:gd name="T16" fmla="*/ 25 w 71"/>
                  <a:gd name="T17" fmla="*/ 5 h 35"/>
                  <a:gd name="T18" fmla="*/ 0 w 71"/>
                  <a:gd name="T19" fmla="*/ 0 h 3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71" h="35">
                    <a:moveTo>
                      <a:pt x="47" y="12"/>
                    </a:moveTo>
                    <a:cubicBezTo>
                      <a:pt x="41" y="18"/>
                      <a:pt x="35" y="24"/>
                      <a:pt x="31" y="29"/>
                    </a:cubicBezTo>
                    <a:cubicBezTo>
                      <a:pt x="31" y="29"/>
                      <a:pt x="31" y="29"/>
                      <a:pt x="31" y="29"/>
                    </a:cubicBezTo>
                    <a:cubicBezTo>
                      <a:pt x="43" y="33"/>
                      <a:pt x="57" y="34"/>
                      <a:pt x="71" y="35"/>
                    </a:cubicBezTo>
                    <a:cubicBezTo>
                      <a:pt x="68" y="33"/>
                      <a:pt x="65" y="30"/>
                      <a:pt x="62" y="27"/>
                    </a:cubicBezTo>
                    <a:cubicBezTo>
                      <a:pt x="57" y="22"/>
                      <a:pt x="52" y="17"/>
                      <a:pt x="47" y="12"/>
                    </a:cubicBezTo>
                    <a:moveTo>
                      <a:pt x="0" y="0"/>
                    </a:moveTo>
                    <a:cubicBezTo>
                      <a:pt x="4" y="6"/>
                      <a:pt x="7" y="12"/>
                      <a:pt x="10" y="18"/>
                    </a:cubicBezTo>
                    <a:cubicBezTo>
                      <a:pt x="13" y="14"/>
                      <a:pt x="16" y="10"/>
                      <a:pt x="21" y="5"/>
                    </a:cubicBezTo>
                    <a:cubicBezTo>
                      <a:pt x="13" y="3"/>
                      <a:pt x="7" y="1"/>
                      <a:pt x="0" y="0"/>
                    </a:cubicBezTo>
                  </a:path>
                </a:pathLst>
              </a:custGeom>
              <a:solidFill>
                <a:srgbClr val="6057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367" name="Freeform 6424">
                <a:extLst>
                  <a:ext uri="{FF2B5EF4-FFF2-40B4-BE49-F238E27FC236}">
                    <a16:creationId xmlns:a16="http://schemas.microsoft.com/office/drawing/2014/main" id="{12CE3BA2-13FA-430D-8383-653DB30664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8" y="3433"/>
                <a:ext cx="15" cy="24"/>
              </a:xfrm>
              <a:custGeom>
                <a:avLst/>
                <a:gdLst>
                  <a:gd name="T0" fmla="*/ 0 w 15"/>
                  <a:gd name="T1" fmla="*/ 0 h 23"/>
                  <a:gd name="T2" fmla="*/ 9 w 15"/>
                  <a:gd name="T3" fmla="*/ 25 h 23"/>
                  <a:gd name="T4" fmla="*/ 13 w 15"/>
                  <a:gd name="T5" fmla="*/ 27 h 23"/>
                  <a:gd name="T6" fmla="*/ 15 w 15"/>
                  <a:gd name="T7" fmla="*/ 24 h 23"/>
                  <a:gd name="T8" fmla="*/ 5 w 15"/>
                  <a:gd name="T9" fmla="*/ 2 h 23"/>
                  <a:gd name="T10" fmla="*/ 0 w 15"/>
                  <a:gd name="T11" fmla="*/ 0 h 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5" h="23">
                    <a:moveTo>
                      <a:pt x="0" y="0"/>
                    </a:moveTo>
                    <a:cubicBezTo>
                      <a:pt x="3" y="7"/>
                      <a:pt x="5" y="14"/>
                      <a:pt x="9" y="21"/>
                    </a:cubicBezTo>
                    <a:cubicBezTo>
                      <a:pt x="10" y="22"/>
                      <a:pt x="12" y="23"/>
                      <a:pt x="13" y="23"/>
                    </a:cubicBezTo>
                    <a:cubicBezTo>
                      <a:pt x="14" y="22"/>
                      <a:pt x="15" y="21"/>
                      <a:pt x="15" y="20"/>
                    </a:cubicBezTo>
                    <a:cubicBezTo>
                      <a:pt x="12" y="14"/>
                      <a:pt x="9" y="8"/>
                      <a:pt x="5" y="2"/>
                    </a:cubicBezTo>
                    <a:cubicBezTo>
                      <a:pt x="3" y="1"/>
                      <a:pt x="2" y="1"/>
                      <a:pt x="0" y="0"/>
                    </a:cubicBezTo>
                  </a:path>
                </a:pathLst>
              </a:custGeom>
              <a:solidFill>
                <a:srgbClr val="7A72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368" name="Freeform 6425">
                <a:extLst>
                  <a:ext uri="{FF2B5EF4-FFF2-40B4-BE49-F238E27FC236}">
                    <a16:creationId xmlns:a16="http://schemas.microsoft.com/office/drawing/2014/main" id="{CF708DE4-206C-438C-A49B-E7AA90F627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3" y="3440"/>
                <a:ext cx="39" cy="25"/>
              </a:xfrm>
              <a:custGeom>
                <a:avLst/>
                <a:gdLst>
                  <a:gd name="T0" fmla="*/ 15 w 37"/>
                  <a:gd name="T1" fmla="*/ 0 h 24"/>
                  <a:gd name="T2" fmla="*/ 0 w 37"/>
                  <a:gd name="T3" fmla="*/ 17 h 24"/>
                  <a:gd name="T4" fmla="*/ 3 w 37"/>
                  <a:gd name="T5" fmla="*/ 22 h 24"/>
                  <a:gd name="T6" fmla="*/ 25 w 37"/>
                  <a:gd name="T7" fmla="*/ 28 h 24"/>
                  <a:gd name="T8" fmla="*/ 45 w 37"/>
                  <a:gd name="T9" fmla="*/ 7 h 24"/>
                  <a:gd name="T10" fmla="*/ 42 w 37"/>
                  <a:gd name="T11" fmla="*/ 4 h 24"/>
                  <a:gd name="T12" fmla="*/ 15 w 37"/>
                  <a:gd name="T13" fmla="*/ 0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7" h="24">
                    <a:moveTo>
                      <a:pt x="11" y="0"/>
                    </a:moveTo>
                    <a:cubicBezTo>
                      <a:pt x="6" y="5"/>
                      <a:pt x="3" y="9"/>
                      <a:pt x="0" y="13"/>
                    </a:cubicBezTo>
                    <a:cubicBezTo>
                      <a:pt x="1" y="15"/>
                      <a:pt x="2" y="17"/>
                      <a:pt x="3" y="18"/>
                    </a:cubicBezTo>
                    <a:cubicBezTo>
                      <a:pt x="8" y="21"/>
                      <a:pt x="14" y="23"/>
                      <a:pt x="21" y="24"/>
                    </a:cubicBezTo>
                    <a:cubicBezTo>
                      <a:pt x="25" y="19"/>
                      <a:pt x="31" y="13"/>
                      <a:pt x="37" y="7"/>
                    </a:cubicBezTo>
                    <a:cubicBezTo>
                      <a:pt x="36" y="6"/>
                      <a:pt x="35" y="5"/>
                      <a:pt x="34" y="4"/>
                    </a:cubicBezTo>
                    <a:cubicBezTo>
                      <a:pt x="26" y="3"/>
                      <a:pt x="18" y="1"/>
                      <a:pt x="11" y="0"/>
                    </a:cubicBezTo>
                  </a:path>
                </a:pathLst>
              </a:custGeom>
              <a:solidFill>
                <a:srgbClr val="9890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369" name="Freeform 6426">
                <a:extLst>
                  <a:ext uri="{FF2B5EF4-FFF2-40B4-BE49-F238E27FC236}">
                    <a16:creationId xmlns:a16="http://schemas.microsoft.com/office/drawing/2014/main" id="{2B46FE1C-AF1B-423F-8A8A-1ABCA08ED1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1" y="3454"/>
                <a:ext cx="5" cy="5"/>
              </a:xfrm>
              <a:custGeom>
                <a:avLst/>
                <a:gdLst>
                  <a:gd name="T0" fmla="*/ 2 w 5"/>
                  <a:gd name="T1" fmla="*/ 0 h 5"/>
                  <a:gd name="T2" fmla="*/ 0 w 5"/>
                  <a:gd name="T3" fmla="*/ 3 h 5"/>
                  <a:gd name="T4" fmla="*/ 5 w 5"/>
                  <a:gd name="T5" fmla="*/ 5 h 5"/>
                  <a:gd name="T6" fmla="*/ 2 w 5"/>
                  <a:gd name="T7" fmla="*/ 0 h 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" h="5">
                    <a:moveTo>
                      <a:pt x="2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2" y="4"/>
                      <a:pt x="3" y="5"/>
                      <a:pt x="5" y="5"/>
                    </a:cubicBezTo>
                    <a:cubicBezTo>
                      <a:pt x="4" y="4"/>
                      <a:pt x="3" y="2"/>
                      <a:pt x="2" y="0"/>
                    </a:cubicBezTo>
                  </a:path>
                </a:pathLst>
              </a:custGeom>
              <a:solidFill>
                <a:srgbClr val="ABA4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370" name="Freeform 6427">
                <a:extLst>
                  <a:ext uri="{FF2B5EF4-FFF2-40B4-BE49-F238E27FC236}">
                    <a16:creationId xmlns:a16="http://schemas.microsoft.com/office/drawing/2014/main" id="{096B08CA-AFC8-4EBF-9209-67762E30BCA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124" y="3489"/>
                <a:ext cx="258" cy="50"/>
              </a:xfrm>
              <a:custGeom>
                <a:avLst/>
                <a:gdLst>
                  <a:gd name="T0" fmla="*/ 219 w 249"/>
                  <a:gd name="T1" fmla="*/ 36 h 48"/>
                  <a:gd name="T2" fmla="*/ 196 w 249"/>
                  <a:gd name="T3" fmla="*/ 56 h 48"/>
                  <a:gd name="T4" fmla="*/ 208 w 249"/>
                  <a:gd name="T5" fmla="*/ 56 h 48"/>
                  <a:gd name="T6" fmla="*/ 238 w 249"/>
                  <a:gd name="T7" fmla="*/ 55 h 48"/>
                  <a:gd name="T8" fmla="*/ 246 w 249"/>
                  <a:gd name="T9" fmla="*/ 52 h 48"/>
                  <a:gd name="T10" fmla="*/ 287 w 249"/>
                  <a:gd name="T11" fmla="*/ 38 h 48"/>
                  <a:gd name="T12" fmla="*/ 260 w 249"/>
                  <a:gd name="T13" fmla="*/ 38 h 48"/>
                  <a:gd name="T14" fmla="*/ 219 w 249"/>
                  <a:gd name="T15" fmla="*/ 36 h 48"/>
                  <a:gd name="T16" fmla="*/ 80 w 249"/>
                  <a:gd name="T17" fmla="*/ 23 h 48"/>
                  <a:gd name="T18" fmla="*/ 65 w 249"/>
                  <a:gd name="T19" fmla="*/ 40 h 48"/>
                  <a:gd name="T20" fmla="*/ 143 w 249"/>
                  <a:gd name="T21" fmla="*/ 53 h 48"/>
                  <a:gd name="T22" fmla="*/ 165 w 249"/>
                  <a:gd name="T23" fmla="*/ 33 h 48"/>
                  <a:gd name="T24" fmla="*/ 80 w 249"/>
                  <a:gd name="T25" fmla="*/ 23 h 48"/>
                  <a:gd name="T26" fmla="*/ 0 w 249"/>
                  <a:gd name="T27" fmla="*/ 0 h 48"/>
                  <a:gd name="T28" fmla="*/ 1 w 249"/>
                  <a:gd name="T29" fmla="*/ 3 h 48"/>
                  <a:gd name="T30" fmla="*/ 6 w 249"/>
                  <a:gd name="T31" fmla="*/ 18 h 48"/>
                  <a:gd name="T32" fmla="*/ 34 w 249"/>
                  <a:gd name="T33" fmla="*/ 29 h 48"/>
                  <a:gd name="T34" fmla="*/ 41 w 249"/>
                  <a:gd name="T35" fmla="*/ 17 h 48"/>
                  <a:gd name="T36" fmla="*/ 0 w 249"/>
                  <a:gd name="T37" fmla="*/ 0 h 4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249" h="48">
                    <a:moveTo>
                      <a:pt x="190" y="32"/>
                    </a:moveTo>
                    <a:cubicBezTo>
                      <a:pt x="183" y="38"/>
                      <a:pt x="176" y="43"/>
                      <a:pt x="170" y="48"/>
                    </a:cubicBezTo>
                    <a:cubicBezTo>
                      <a:pt x="173" y="48"/>
                      <a:pt x="177" y="48"/>
                      <a:pt x="180" y="48"/>
                    </a:cubicBezTo>
                    <a:cubicBezTo>
                      <a:pt x="189" y="48"/>
                      <a:pt x="198" y="48"/>
                      <a:pt x="207" y="47"/>
                    </a:cubicBezTo>
                    <a:cubicBezTo>
                      <a:pt x="209" y="46"/>
                      <a:pt x="211" y="45"/>
                      <a:pt x="213" y="44"/>
                    </a:cubicBezTo>
                    <a:cubicBezTo>
                      <a:pt x="223" y="39"/>
                      <a:pt x="236" y="36"/>
                      <a:pt x="249" y="33"/>
                    </a:cubicBezTo>
                    <a:cubicBezTo>
                      <a:pt x="241" y="33"/>
                      <a:pt x="234" y="33"/>
                      <a:pt x="226" y="33"/>
                    </a:cubicBezTo>
                    <a:cubicBezTo>
                      <a:pt x="214" y="33"/>
                      <a:pt x="202" y="33"/>
                      <a:pt x="190" y="32"/>
                    </a:cubicBezTo>
                    <a:moveTo>
                      <a:pt x="69" y="19"/>
                    </a:moveTo>
                    <a:cubicBezTo>
                      <a:pt x="65" y="24"/>
                      <a:pt x="61" y="29"/>
                      <a:pt x="57" y="34"/>
                    </a:cubicBezTo>
                    <a:cubicBezTo>
                      <a:pt x="78" y="39"/>
                      <a:pt x="100" y="43"/>
                      <a:pt x="124" y="45"/>
                    </a:cubicBezTo>
                    <a:cubicBezTo>
                      <a:pt x="130" y="40"/>
                      <a:pt x="136" y="34"/>
                      <a:pt x="143" y="29"/>
                    </a:cubicBezTo>
                    <a:cubicBezTo>
                      <a:pt x="120" y="27"/>
                      <a:pt x="94" y="24"/>
                      <a:pt x="69" y="19"/>
                    </a:cubicBezTo>
                    <a:moveTo>
                      <a:pt x="0" y="0"/>
                    </a:moveTo>
                    <a:cubicBezTo>
                      <a:pt x="0" y="1"/>
                      <a:pt x="1" y="2"/>
                      <a:pt x="1" y="3"/>
                    </a:cubicBezTo>
                    <a:cubicBezTo>
                      <a:pt x="2" y="7"/>
                      <a:pt x="4" y="10"/>
                      <a:pt x="6" y="14"/>
                    </a:cubicBezTo>
                    <a:cubicBezTo>
                      <a:pt x="14" y="18"/>
                      <a:pt x="22" y="22"/>
                      <a:pt x="30" y="25"/>
                    </a:cubicBezTo>
                    <a:cubicBezTo>
                      <a:pt x="32" y="21"/>
                      <a:pt x="35" y="17"/>
                      <a:pt x="37" y="13"/>
                    </a:cubicBezTo>
                    <a:cubicBezTo>
                      <a:pt x="24" y="9"/>
                      <a:pt x="11" y="5"/>
                      <a:pt x="0" y="0"/>
                    </a:cubicBezTo>
                  </a:path>
                </a:pathLst>
              </a:custGeom>
              <a:solidFill>
                <a:srgbClr val="6057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371" name="Freeform 6428">
                <a:extLst>
                  <a:ext uri="{FF2B5EF4-FFF2-40B4-BE49-F238E27FC236}">
                    <a16:creationId xmlns:a16="http://schemas.microsoft.com/office/drawing/2014/main" id="{DD696953-3D4A-4269-BCBB-7DCCF28581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3" y="3488"/>
                <a:ext cx="2" cy="4"/>
              </a:xfrm>
              <a:custGeom>
                <a:avLst/>
                <a:gdLst>
                  <a:gd name="T0" fmla="*/ 0 w 2"/>
                  <a:gd name="T1" fmla="*/ 0 h 4"/>
                  <a:gd name="T2" fmla="*/ 0 w 2"/>
                  <a:gd name="T3" fmla="*/ 0 h 4"/>
                  <a:gd name="T4" fmla="*/ 2 w 2"/>
                  <a:gd name="T5" fmla="*/ 4 h 4"/>
                  <a:gd name="T6" fmla="*/ 1 w 2"/>
                  <a:gd name="T7" fmla="*/ 1 h 4"/>
                  <a:gd name="T8" fmla="*/ 0 w 2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2"/>
                      <a:pt x="1" y="3"/>
                      <a:pt x="2" y="4"/>
                    </a:cubicBezTo>
                    <a:cubicBezTo>
                      <a:pt x="2" y="3"/>
                      <a:pt x="1" y="2"/>
                      <a:pt x="1" y="1"/>
                    </a:cubicBezTo>
                    <a:cubicBezTo>
                      <a:pt x="1" y="1"/>
                      <a:pt x="0" y="1"/>
                      <a:pt x="0" y="0"/>
                    </a:cubicBezTo>
                  </a:path>
                </a:pathLst>
              </a:custGeom>
              <a:solidFill>
                <a:srgbClr val="7A72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372" name="Freeform 6429">
                <a:extLst>
                  <a:ext uri="{FF2B5EF4-FFF2-40B4-BE49-F238E27FC236}">
                    <a16:creationId xmlns:a16="http://schemas.microsoft.com/office/drawing/2014/main" id="{A04E2E74-7CD0-4547-B32C-9ECE9CB43B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3" y="3488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ABA4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373" name="Freeform 6430">
                <a:extLst>
                  <a:ext uri="{FF2B5EF4-FFF2-40B4-BE49-F238E27FC236}">
                    <a16:creationId xmlns:a16="http://schemas.microsoft.com/office/drawing/2014/main" id="{995F2200-17AE-4007-969E-F3201F8A18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5" y="3503"/>
                <a:ext cx="40" cy="21"/>
              </a:xfrm>
              <a:custGeom>
                <a:avLst/>
                <a:gdLst>
                  <a:gd name="T0" fmla="*/ 7 w 39"/>
                  <a:gd name="T1" fmla="*/ 0 h 21"/>
                  <a:gd name="T2" fmla="*/ 0 w 39"/>
                  <a:gd name="T3" fmla="*/ 12 h 21"/>
                  <a:gd name="T4" fmla="*/ 31 w 39"/>
                  <a:gd name="T5" fmla="*/ 21 h 21"/>
                  <a:gd name="T6" fmla="*/ 43 w 39"/>
                  <a:gd name="T7" fmla="*/ 6 h 21"/>
                  <a:gd name="T8" fmla="*/ 7 w 39"/>
                  <a:gd name="T9" fmla="*/ 0 h 2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9" h="21">
                    <a:moveTo>
                      <a:pt x="7" y="0"/>
                    </a:moveTo>
                    <a:cubicBezTo>
                      <a:pt x="5" y="4"/>
                      <a:pt x="2" y="8"/>
                      <a:pt x="0" y="12"/>
                    </a:cubicBezTo>
                    <a:cubicBezTo>
                      <a:pt x="9" y="15"/>
                      <a:pt x="18" y="18"/>
                      <a:pt x="27" y="21"/>
                    </a:cubicBezTo>
                    <a:cubicBezTo>
                      <a:pt x="31" y="16"/>
                      <a:pt x="35" y="11"/>
                      <a:pt x="39" y="6"/>
                    </a:cubicBezTo>
                    <a:cubicBezTo>
                      <a:pt x="28" y="4"/>
                      <a:pt x="17" y="2"/>
                      <a:pt x="7" y="0"/>
                    </a:cubicBezTo>
                  </a:path>
                </a:pathLst>
              </a:custGeom>
              <a:solidFill>
                <a:srgbClr val="9890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374" name="Freeform 6431">
                <a:extLst>
                  <a:ext uri="{FF2B5EF4-FFF2-40B4-BE49-F238E27FC236}">
                    <a16:creationId xmlns:a16="http://schemas.microsoft.com/office/drawing/2014/main" id="{DD201560-345A-472A-9BCB-0EE54B663B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2" y="3519"/>
                <a:ext cx="69" cy="20"/>
              </a:xfrm>
              <a:custGeom>
                <a:avLst/>
                <a:gdLst>
                  <a:gd name="T0" fmla="*/ 23 w 66"/>
                  <a:gd name="T1" fmla="*/ 0 h 19"/>
                  <a:gd name="T2" fmla="*/ 0 w 66"/>
                  <a:gd name="T3" fmla="*/ 20 h 19"/>
                  <a:gd name="T4" fmla="*/ 28 w 66"/>
                  <a:gd name="T5" fmla="*/ 22 h 19"/>
                  <a:gd name="T6" fmla="*/ 54 w 66"/>
                  <a:gd name="T7" fmla="*/ 23 h 19"/>
                  <a:gd name="T8" fmla="*/ 78 w 66"/>
                  <a:gd name="T9" fmla="*/ 3 h 19"/>
                  <a:gd name="T10" fmla="*/ 25 w 66"/>
                  <a:gd name="T11" fmla="*/ 1 h 19"/>
                  <a:gd name="T12" fmla="*/ 23 w 66"/>
                  <a:gd name="T13" fmla="*/ 0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6" h="19">
                    <a:moveTo>
                      <a:pt x="19" y="0"/>
                    </a:moveTo>
                    <a:cubicBezTo>
                      <a:pt x="12" y="5"/>
                      <a:pt x="6" y="11"/>
                      <a:pt x="0" y="16"/>
                    </a:cubicBezTo>
                    <a:cubicBezTo>
                      <a:pt x="8" y="17"/>
                      <a:pt x="16" y="18"/>
                      <a:pt x="24" y="18"/>
                    </a:cubicBezTo>
                    <a:cubicBezTo>
                      <a:pt x="31" y="18"/>
                      <a:pt x="38" y="19"/>
                      <a:pt x="46" y="19"/>
                    </a:cubicBezTo>
                    <a:cubicBezTo>
                      <a:pt x="52" y="14"/>
                      <a:pt x="59" y="9"/>
                      <a:pt x="66" y="3"/>
                    </a:cubicBezTo>
                    <a:cubicBezTo>
                      <a:pt x="51" y="3"/>
                      <a:pt x="36" y="2"/>
                      <a:pt x="21" y="1"/>
                    </a:cubicBezTo>
                    <a:cubicBezTo>
                      <a:pt x="20" y="0"/>
                      <a:pt x="20" y="0"/>
                      <a:pt x="19" y="0"/>
                    </a:cubicBezTo>
                  </a:path>
                </a:pathLst>
              </a:custGeom>
              <a:solidFill>
                <a:srgbClr val="9890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375" name="Freeform 6432">
                <a:extLst>
                  <a:ext uri="{FF2B5EF4-FFF2-40B4-BE49-F238E27FC236}">
                    <a16:creationId xmlns:a16="http://schemas.microsoft.com/office/drawing/2014/main" id="{FD980394-8CFB-4567-BD53-EAFC25D9632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149" y="3530"/>
                <a:ext cx="162" cy="42"/>
              </a:xfrm>
              <a:custGeom>
                <a:avLst/>
                <a:gdLst>
                  <a:gd name="T0" fmla="*/ 137 w 157"/>
                  <a:gd name="T1" fmla="*/ 35 h 41"/>
                  <a:gd name="T2" fmla="*/ 135 w 157"/>
                  <a:gd name="T3" fmla="*/ 37 h 41"/>
                  <a:gd name="T4" fmla="*/ 129 w 157"/>
                  <a:gd name="T5" fmla="*/ 44 h 41"/>
                  <a:gd name="T6" fmla="*/ 168 w 157"/>
                  <a:gd name="T7" fmla="*/ 45 h 41"/>
                  <a:gd name="T8" fmla="*/ 169 w 157"/>
                  <a:gd name="T9" fmla="*/ 45 h 41"/>
                  <a:gd name="T10" fmla="*/ 177 w 157"/>
                  <a:gd name="T11" fmla="*/ 38 h 41"/>
                  <a:gd name="T12" fmla="*/ 137 w 157"/>
                  <a:gd name="T13" fmla="*/ 35 h 41"/>
                  <a:gd name="T14" fmla="*/ 27 w 157"/>
                  <a:gd name="T15" fmla="*/ 10 h 41"/>
                  <a:gd name="T16" fmla="*/ 24 w 157"/>
                  <a:gd name="T17" fmla="*/ 17 h 41"/>
                  <a:gd name="T18" fmla="*/ 79 w 157"/>
                  <a:gd name="T19" fmla="*/ 38 h 41"/>
                  <a:gd name="T20" fmla="*/ 86 w 157"/>
                  <a:gd name="T21" fmla="*/ 39 h 41"/>
                  <a:gd name="T22" fmla="*/ 94 w 157"/>
                  <a:gd name="T23" fmla="*/ 29 h 41"/>
                  <a:gd name="T24" fmla="*/ 27 w 157"/>
                  <a:gd name="T25" fmla="*/ 10 h 41"/>
                  <a:gd name="T26" fmla="*/ 0 w 157"/>
                  <a:gd name="T27" fmla="*/ 0 h 41"/>
                  <a:gd name="T28" fmla="*/ 1 w 157"/>
                  <a:gd name="T29" fmla="*/ 2 h 41"/>
                  <a:gd name="T30" fmla="*/ 1 w 157"/>
                  <a:gd name="T31" fmla="*/ 1 h 41"/>
                  <a:gd name="T32" fmla="*/ 0 w 157"/>
                  <a:gd name="T33" fmla="*/ 0 h 4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57" h="41">
                    <a:moveTo>
                      <a:pt x="121" y="31"/>
                    </a:moveTo>
                    <a:cubicBezTo>
                      <a:pt x="120" y="31"/>
                      <a:pt x="120" y="32"/>
                      <a:pt x="119" y="33"/>
                    </a:cubicBezTo>
                    <a:cubicBezTo>
                      <a:pt x="117" y="35"/>
                      <a:pt x="115" y="37"/>
                      <a:pt x="113" y="40"/>
                    </a:cubicBezTo>
                    <a:cubicBezTo>
                      <a:pt x="124" y="41"/>
                      <a:pt x="136" y="41"/>
                      <a:pt x="148" y="41"/>
                    </a:cubicBezTo>
                    <a:cubicBezTo>
                      <a:pt x="148" y="41"/>
                      <a:pt x="149" y="41"/>
                      <a:pt x="149" y="41"/>
                    </a:cubicBezTo>
                    <a:cubicBezTo>
                      <a:pt x="152" y="39"/>
                      <a:pt x="155" y="36"/>
                      <a:pt x="157" y="34"/>
                    </a:cubicBezTo>
                    <a:cubicBezTo>
                      <a:pt x="145" y="33"/>
                      <a:pt x="133" y="32"/>
                      <a:pt x="121" y="31"/>
                    </a:cubicBezTo>
                    <a:moveTo>
                      <a:pt x="23" y="10"/>
                    </a:moveTo>
                    <a:cubicBezTo>
                      <a:pt x="22" y="13"/>
                      <a:pt x="21" y="15"/>
                      <a:pt x="20" y="17"/>
                    </a:cubicBezTo>
                    <a:cubicBezTo>
                      <a:pt x="33" y="24"/>
                      <a:pt x="50" y="30"/>
                      <a:pt x="71" y="34"/>
                    </a:cubicBezTo>
                    <a:cubicBezTo>
                      <a:pt x="72" y="34"/>
                      <a:pt x="74" y="35"/>
                      <a:pt x="76" y="35"/>
                    </a:cubicBezTo>
                    <a:cubicBezTo>
                      <a:pt x="78" y="32"/>
                      <a:pt x="80" y="28"/>
                      <a:pt x="82" y="25"/>
                    </a:cubicBezTo>
                    <a:cubicBezTo>
                      <a:pt x="61" y="21"/>
                      <a:pt x="41" y="16"/>
                      <a:pt x="23" y="10"/>
                    </a:cubicBezTo>
                    <a:moveTo>
                      <a:pt x="0" y="0"/>
                    </a:moveTo>
                    <a:cubicBezTo>
                      <a:pt x="0" y="1"/>
                      <a:pt x="0" y="1"/>
                      <a:pt x="1" y="2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1"/>
                      <a:pt x="0" y="0"/>
                      <a:pt x="0" y="0"/>
                    </a:cubicBezTo>
                  </a:path>
                </a:pathLst>
              </a:custGeom>
              <a:solidFill>
                <a:srgbClr val="6057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376" name="Freeform 6433">
                <a:extLst>
                  <a:ext uri="{FF2B5EF4-FFF2-40B4-BE49-F238E27FC236}">
                    <a16:creationId xmlns:a16="http://schemas.microsoft.com/office/drawing/2014/main" id="{FFC13E63-B2E0-4BBE-A7FB-141F6AC1B9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0" y="3531"/>
                <a:ext cx="22" cy="16"/>
              </a:xfrm>
              <a:custGeom>
                <a:avLst/>
                <a:gdLst>
                  <a:gd name="T0" fmla="*/ 0 w 22"/>
                  <a:gd name="T1" fmla="*/ 0 h 16"/>
                  <a:gd name="T2" fmla="*/ 0 w 22"/>
                  <a:gd name="T3" fmla="*/ 1 h 16"/>
                  <a:gd name="T4" fmla="*/ 7 w 22"/>
                  <a:gd name="T5" fmla="*/ 9 h 16"/>
                  <a:gd name="T6" fmla="*/ 19 w 22"/>
                  <a:gd name="T7" fmla="*/ 16 h 16"/>
                  <a:gd name="T8" fmla="*/ 22 w 22"/>
                  <a:gd name="T9" fmla="*/ 9 h 16"/>
                  <a:gd name="T10" fmla="*/ 0 w 22"/>
                  <a:gd name="T11" fmla="*/ 0 h 1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2" h="16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2" y="4"/>
                      <a:pt x="5" y="7"/>
                      <a:pt x="7" y="9"/>
                    </a:cubicBezTo>
                    <a:cubicBezTo>
                      <a:pt x="11" y="12"/>
                      <a:pt x="15" y="14"/>
                      <a:pt x="19" y="16"/>
                    </a:cubicBezTo>
                    <a:cubicBezTo>
                      <a:pt x="20" y="14"/>
                      <a:pt x="21" y="12"/>
                      <a:pt x="22" y="9"/>
                    </a:cubicBezTo>
                    <a:cubicBezTo>
                      <a:pt x="14" y="6"/>
                      <a:pt x="7" y="3"/>
                      <a:pt x="0" y="0"/>
                    </a:cubicBezTo>
                  </a:path>
                </a:pathLst>
              </a:custGeom>
              <a:solidFill>
                <a:srgbClr val="9890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377" name="Freeform 6434">
                <a:extLst>
                  <a:ext uri="{FF2B5EF4-FFF2-40B4-BE49-F238E27FC236}">
                    <a16:creationId xmlns:a16="http://schemas.microsoft.com/office/drawing/2014/main" id="{B25A9C5F-5D54-40FE-BBBE-FB1BAE892A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7" y="3556"/>
                <a:ext cx="47" cy="15"/>
              </a:xfrm>
              <a:custGeom>
                <a:avLst/>
                <a:gdLst>
                  <a:gd name="T0" fmla="*/ 6 w 45"/>
                  <a:gd name="T1" fmla="*/ 0 h 15"/>
                  <a:gd name="T2" fmla="*/ 0 w 45"/>
                  <a:gd name="T3" fmla="*/ 10 h 15"/>
                  <a:gd name="T4" fmla="*/ 45 w 45"/>
                  <a:gd name="T5" fmla="*/ 15 h 15"/>
                  <a:gd name="T6" fmla="*/ 51 w 45"/>
                  <a:gd name="T7" fmla="*/ 8 h 15"/>
                  <a:gd name="T8" fmla="*/ 53 w 45"/>
                  <a:gd name="T9" fmla="*/ 6 h 15"/>
                  <a:gd name="T10" fmla="*/ 6 w 45"/>
                  <a:gd name="T11" fmla="*/ 0 h 1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5" h="15">
                    <a:moveTo>
                      <a:pt x="6" y="0"/>
                    </a:moveTo>
                    <a:cubicBezTo>
                      <a:pt x="4" y="3"/>
                      <a:pt x="2" y="7"/>
                      <a:pt x="0" y="10"/>
                    </a:cubicBezTo>
                    <a:cubicBezTo>
                      <a:pt x="11" y="12"/>
                      <a:pt x="24" y="14"/>
                      <a:pt x="37" y="15"/>
                    </a:cubicBezTo>
                    <a:cubicBezTo>
                      <a:pt x="39" y="12"/>
                      <a:pt x="41" y="10"/>
                      <a:pt x="43" y="8"/>
                    </a:cubicBezTo>
                    <a:cubicBezTo>
                      <a:pt x="44" y="7"/>
                      <a:pt x="44" y="6"/>
                      <a:pt x="45" y="6"/>
                    </a:cubicBezTo>
                    <a:cubicBezTo>
                      <a:pt x="32" y="4"/>
                      <a:pt x="19" y="2"/>
                      <a:pt x="6" y="0"/>
                    </a:cubicBezTo>
                  </a:path>
                </a:pathLst>
              </a:custGeom>
              <a:solidFill>
                <a:srgbClr val="9890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378" name="Freeform 6435">
                <a:extLst>
                  <a:ext uri="{FF2B5EF4-FFF2-40B4-BE49-F238E27FC236}">
                    <a16:creationId xmlns:a16="http://schemas.microsoft.com/office/drawing/2014/main" id="{7271B203-0516-4370-ACA1-DE0BC955C8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5" y="3088"/>
                <a:ext cx="3" cy="1"/>
              </a:xfrm>
              <a:custGeom>
                <a:avLst/>
                <a:gdLst>
                  <a:gd name="T0" fmla="*/ 0 w 3"/>
                  <a:gd name="T1" fmla="*/ 0 h 1"/>
                  <a:gd name="T2" fmla="*/ 1 w 3"/>
                  <a:gd name="T3" fmla="*/ 1 h 1"/>
                  <a:gd name="T4" fmla="*/ 3 w 3"/>
                  <a:gd name="T5" fmla="*/ 1 h 1"/>
                  <a:gd name="T6" fmla="*/ 0 w 3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cubicBezTo>
                      <a:pt x="0" y="0"/>
                      <a:pt x="1" y="0"/>
                      <a:pt x="1" y="1"/>
                    </a:cubicBezTo>
                    <a:cubicBezTo>
                      <a:pt x="1" y="1"/>
                      <a:pt x="2" y="1"/>
                      <a:pt x="3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5249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379" name="Freeform 6436">
                <a:extLst>
                  <a:ext uri="{FF2B5EF4-FFF2-40B4-BE49-F238E27FC236}">
                    <a16:creationId xmlns:a16="http://schemas.microsoft.com/office/drawing/2014/main" id="{87FB16C5-23E2-48C1-BB50-9E7B55C692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6" y="3090"/>
                <a:ext cx="44" cy="13"/>
              </a:xfrm>
              <a:custGeom>
                <a:avLst/>
                <a:gdLst>
                  <a:gd name="T0" fmla="*/ 43 w 43"/>
                  <a:gd name="T1" fmla="*/ 0 h 13"/>
                  <a:gd name="T2" fmla="*/ 0 w 43"/>
                  <a:gd name="T3" fmla="*/ 13 h 13"/>
                  <a:gd name="T4" fmla="*/ 47 w 43"/>
                  <a:gd name="T5" fmla="*/ 3 h 13"/>
                  <a:gd name="T6" fmla="*/ 43 w 43"/>
                  <a:gd name="T7" fmla="*/ 0 h 1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3" h="13">
                    <a:moveTo>
                      <a:pt x="39" y="0"/>
                    </a:moveTo>
                    <a:cubicBezTo>
                      <a:pt x="22" y="2"/>
                      <a:pt x="9" y="7"/>
                      <a:pt x="0" y="13"/>
                    </a:cubicBezTo>
                    <a:cubicBezTo>
                      <a:pt x="12" y="9"/>
                      <a:pt x="26" y="5"/>
                      <a:pt x="43" y="3"/>
                    </a:cubicBezTo>
                    <a:cubicBezTo>
                      <a:pt x="42" y="2"/>
                      <a:pt x="40" y="1"/>
                      <a:pt x="39" y="0"/>
                    </a:cubicBezTo>
                  </a:path>
                </a:pathLst>
              </a:custGeom>
              <a:solidFill>
                <a:srgbClr val="332B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380" name="Freeform 6437">
                <a:extLst>
                  <a:ext uri="{FF2B5EF4-FFF2-40B4-BE49-F238E27FC236}">
                    <a16:creationId xmlns:a16="http://schemas.microsoft.com/office/drawing/2014/main" id="{5C9D45A6-E3C5-4B24-BEE1-490595615E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6" y="3088"/>
                <a:ext cx="34" cy="5"/>
              </a:xfrm>
              <a:custGeom>
                <a:avLst/>
                <a:gdLst>
                  <a:gd name="T0" fmla="*/ 28 w 33"/>
                  <a:gd name="T1" fmla="*/ 0 h 5"/>
                  <a:gd name="T2" fmla="*/ 0 w 33"/>
                  <a:gd name="T3" fmla="*/ 2 h 5"/>
                  <a:gd name="T4" fmla="*/ 4 w 33"/>
                  <a:gd name="T5" fmla="*/ 5 h 5"/>
                  <a:gd name="T6" fmla="*/ 37 w 33"/>
                  <a:gd name="T7" fmla="*/ 1 h 5"/>
                  <a:gd name="T8" fmla="*/ 33 w 33"/>
                  <a:gd name="T9" fmla="*/ 1 h 5"/>
                  <a:gd name="T10" fmla="*/ 28 w 33"/>
                  <a:gd name="T11" fmla="*/ 0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3" h="5">
                    <a:moveTo>
                      <a:pt x="24" y="0"/>
                    </a:moveTo>
                    <a:cubicBezTo>
                      <a:pt x="16" y="0"/>
                      <a:pt x="7" y="1"/>
                      <a:pt x="0" y="2"/>
                    </a:cubicBezTo>
                    <a:cubicBezTo>
                      <a:pt x="1" y="3"/>
                      <a:pt x="3" y="4"/>
                      <a:pt x="4" y="5"/>
                    </a:cubicBezTo>
                    <a:cubicBezTo>
                      <a:pt x="13" y="3"/>
                      <a:pt x="23" y="2"/>
                      <a:pt x="33" y="1"/>
                    </a:cubicBezTo>
                    <a:cubicBezTo>
                      <a:pt x="32" y="1"/>
                      <a:pt x="30" y="1"/>
                      <a:pt x="29" y="1"/>
                    </a:cubicBezTo>
                    <a:cubicBezTo>
                      <a:pt x="27" y="0"/>
                      <a:pt x="26" y="0"/>
                      <a:pt x="24" y="0"/>
                    </a:cubicBezTo>
                  </a:path>
                </a:pathLst>
              </a:custGeom>
              <a:solidFill>
                <a:srgbClr val="5249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381" name="Freeform 6438">
                <a:extLst>
                  <a:ext uri="{FF2B5EF4-FFF2-40B4-BE49-F238E27FC236}">
                    <a16:creationId xmlns:a16="http://schemas.microsoft.com/office/drawing/2014/main" id="{DA9B88EA-AC46-48BD-8AA4-C6660DA092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6" y="3103"/>
                <a:ext cx="105" cy="40"/>
              </a:xfrm>
              <a:custGeom>
                <a:avLst/>
                <a:gdLst>
                  <a:gd name="T0" fmla="*/ 85 w 101"/>
                  <a:gd name="T1" fmla="*/ 0 h 38"/>
                  <a:gd name="T2" fmla="*/ 0 w 101"/>
                  <a:gd name="T3" fmla="*/ 28 h 38"/>
                  <a:gd name="T4" fmla="*/ 10 w 101"/>
                  <a:gd name="T5" fmla="*/ 46 h 38"/>
                  <a:gd name="T6" fmla="*/ 117 w 101"/>
                  <a:gd name="T7" fmla="*/ 16 h 38"/>
                  <a:gd name="T8" fmla="*/ 94 w 101"/>
                  <a:gd name="T9" fmla="*/ 3 h 38"/>
                  <a:gd name="T10" fmla="*/ 85 w 101"/>
                  <a:gd name="T11" fmla="*/ 0 h 3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1" h="38">
                    <a:moveTo>
                      <a:pt x="73" y="0"/>
                    </a:moveTo>
                    <a:cubicBezTo>
                      <a:pt x="39" y="6"/>
                      <a:pt x="16" y="15"/>
                      <a:pt x="0" y="24"/>
                    </a:cubicBezTo>
                    <a:cubicBezTo>
                      <a:pt x="2" y="29"/>
                      <a:pt x="5" y="33"/>
                      <a:pt x="10" y="38"/>
                    </a:cubicBezTo>
                    <a:cubicBezTo>
                      <a:pt x="23" y="31"/>
                      <a:pt x="52" y="18"/>
                      <a:pt x="101" y="12"/>
                    </a:cubicBezTo>
                    <a:cubicBezTo>
                      <a:pt x="94" y="10"/>
                      <a:pt x="88" y="7"/>
                      <a:pt x="81" y="3"/>
                    </a:cubicBezTo>
                    <a:cubicBezTo>
                      <a:pt x="78" y="2"/>
                      <a:pt x="76" y="1"/>
                      <a:pt x="73" y="0"/>
                    </a:cubicBezTo>
                  </a:path>
                </a:pathLst>
              </a:custGeom>
              <a:solidFill>
                <a:srgbClr val="332B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382" name="Freeform 6439">
                <a:extLst>
                  <a:ext uri="{FF2B5EF4-FFF2-40B4-BE49-F238E27FC236}">
                    <a16:creationId xmlns:a16="http://schemas.microsoft.com/office/drawing/2014/main" id="{6B2B4076-7DCC-4B4B-8767-7785AE1F6B0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442" y="3098"/>
                <a:ext cx="104" cy="18"/>
              </a:xfrm>
              <a:custGeom>
                <a:avLst/>
                <a:gdLst>
                  <a:gd name="T0" fmla="*/ 115 w 100"/>
                  <a:gd name="T1" fmla="*/ 18 h 17"/>
                  <a:gd name="T2" fmla="*/ 115 w 100"/>
                  <a:gd name="T3" fmla="*/ 18 h 17"/>
                  <a:gd name="T4" fmla="*/ 116 w 100"/>
                  <a:gd name="T5" fmla="*/ 18 h 17"/>
                  <a:gd name="T6" fmla="*/ 115 w 100"/>
                  <a:gd name="T7" fmla="*/ 18 h 17"/>
                  <a:gd name="T8" fmla="*/ 57 w 100"/>
                  <a:gd name="T9" fmla="*/ 0 h 17"/>
                  <a:gd name="T10" fmla="*/ 5 w 100"/>
                  <a:gd name="T11" fmla="*/ 4 h 17"/>
                  <a:gd name="T12" fmla="*/ 0 w 100"/>
                  <a:gd name="T13" fmla="*/ 5 h 17"/>
                  <a:gd name="T14" fmla="*/ 8 w 100"/>
                  <a:gd name="T15" fmla="*/ 8 h 17"/>
                  <a:gd name="T16" fmla="*/ 32 w 100"/>
                  <a:gd name="T17" fmla="*/ 21 h 17"/>
                  <a:gd name="T18" fmla="*/ 36 w 100"/>
                  <a:gd name="T19" fmla="*/ 21 h 17"/>
                  <a:gd name="T20" fmla="*/ 75 w 100"/>
                  <a:gd name="T21" fmla="*/ 3 h 17"/>
                  <a:gd name="T22" fmla="*/ 57 w 100"/>
                  <a:gd name="T23" fmla="*/ 0 h 1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00" h="17">
                    <a:moveTo>
                      <a:pt x="99" y="14"/>
                    </a:moveTo>
                    <a:cubicBezTo>
                      <a:pt x="99" y="14"/>
                      <a:pt x="99" y="14"/>
                      <a:pt x="99" y="14"/>
                    </a:cubicBezTo>
                    <a:cubicBezTo>
                      <a:pt x="99" y="14"/>
                      <a:pt x="100" y="14"/>
                      <a:pt x="100" y="14"/>
                    </a:cubicBezTo>
                    <a:cubicBezTo>
                      <a:pt x="100" y="14"/>
                      <a:pt x="99" y="14"/>
                      <a:pt x="99" y="14"/>
                    </a:cubicBezTo>
                    <a:moveTo>
                      <a:pt x="49" y="0"/>
                    </a:moveTo>
                    <a:cubicBezTo>
                      <a:pt x="34" y="0"/>
                      <a:pt x="19" y="2"/>
                      <a:pt x="5" y="4"/>
                    </a:cubicBezTo>
                    <a:cubicBezTo>
                      <a:pt x="4" y="4"/>
                      <a:pt x="2" y="5"/>
                      <a:pt x="0" y="5"/>
                    </a:cubicBezTo>
                    <a:cubicBezTo>
                      <a:pt x="3" y="6"/>
                      <a:pt x="5" y="7"/>
                      <a:pt x="8" y="8"/>
                    </a:cubicBezTo>
                    <a:cubicBezTo>
                      <a:pt x="15" y="12"/>
                      <a:pt x="21" y="15"/>
                      <a:pt x="28" y="17"/>
                    </a:cubicBezTo>
                    <a:cubicBezTo>
                      <a:pt x="29" y="17"/>
                      <a:pt x="31" y="17"/>
                      <a:pt x="32" y="17"/>
                    </a:cubicBezTo>
                    <a:cubicBezTo>
                      <a:pt x="42" y="13"/>
                      <a:pt x="53" y="8"/>
                      <a:pt x="63" y="3"/>
                    </a:cubicBezTo>
                    <a:cubicBezTo>
                      <a:pt x="58" y="2"/>
                      <a:pt x="54" y="1"/>
                      <a:pt x="49" y="0"/>
                    </a:cubicBezTo>
                  </a:path>
                </a:pathLst>
              </a:custGeom>
              <a:solidFill>
                <a:srgbClr val="5249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383" name="Freeform 6440">
                <a:extLst>
                  <a:ext uri="{FF2B5EF4-FFF2-40B4-BE49-F238E27FC236}">
                    <a16:creationId xmlns:a16="http://schemas.microsoft.com/office/drawing/2014/main" id="{D57E21D9-F32D-4708-8B26-F1D190992E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9" y="3126"/>
                <a:ext cx="148" cy="34"/>
              </a:xfrm>
              <a:custGeom>
                <a:avLst/>
                <a:gdLst>
                  <a:gd name="T0" fmla="*/ 82 w 143"/>
                  <a:gd name="T1" fmla="*/ 0 h 33"/>
                  <a:gd name="T2" fmla="*/ 0 w 143"/>
                  <a:gd name="T3" fmla="*/ 37 h 33"/>
                  <a:gd name="T4" fmla="*/ 42 w 143"/>
                  <a:gd name="T5" fmla="*/ 29 h 33"/>
                  <a:gd name="T6" fmla="*/ 142 w 143"/>
                  <a:gd name="T7" fmla="*/ 24 h 33"/>
                  <a:gd name="T8" fmla="*/ 155 w 143"/>
                  <a:gd name="T9" fmla="*/ 24 h 33"/>
                  <a:gd name="T10" fmla="*/ 164 w 143"/>
                  <a:gd name="T11" fmla="*/ 6 h 33"/>
                  <a:gd name="T12" fmla="*/ 150 w 143"/>
                  <a:gd name="T13" fmla="*/ 5 h 33"/>
                  <a:gd name="T14" fmla="*/ 82 w 143"/>
                  <a:gd name="T15" fmla="*/ 0 h 3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43" h="33">
                    <a:moveTo>
                      <a:pt x="71" y="0"/>
                    </a:moveTo>
                    <a:cubicBezTo>
                      <a:pt x="44" y="12"/>
                      <a:pt x="17" y="24"/>
                      <a:pt x="0" y="33"/>
                    </a:cubicBezTo>
                    <a:cubicBezTo>
                      <a:pt x="9" y="30"/>
                      <a:pt x="22" y="27"/>
                      <a:pt x="38" y="25"/>
                    </a:cubicBezTo>
                    <a:cubicBezTo>
                      <a:pt x="60" y="22"/>
                      <a:pt x="90" y="20"/>
                      <a:pt x="124" y="20"/>
                    </a:cubicBezTo>
                    <a:cubicBezTo>
                      <a:pt x="127" y="20"/>
                      <a:pt x="131" y="20"/>
                      <a:pt x="135" y="20"/>
                    </a:cubicBezTo>
                    <a:cubicBezTo>
                      <a:pt x="139" y="16"/>
                      <a:pt x="141" y="11"/>
                      <a:pt x="143" y="6"/>
                    </a:cubicBezTo>
                    <a:cubicBezTo>
                      <a:pt x="138" y="6"/>
                      <a:pt x="134" y="5"/>
                      <a:pt x="130" y="5"/>
                    </a:cubicBezTo>
                    <a:cubicBezTo>
                      <a:pt x="107" y="4"/>
                      <a:pt x="88" y="3"/>
                      <a:pt x="71" y="0"/>
                    </a:cubicBezTo>
                  </a:path>
                </a:pathLst>
              </a:custGeom>
              <a:solidFill>
                <a:srgbClr val="332B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384" name="Freeform 6441">
                <a:extLst>
                  <a:ext uri="{FF2B5EF4-FFF2-40B4-BE49-F238E27FC236}">
                    <a16:creationId xmlns:a16="http://schemas.microsoft.com/office/drawing/2014/main" id="{7FD6C654-126A-49E7-82A4-CBEB88BFF7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3" y="3124"/>
                <a:ext cx="75" cy="8"/>
              </a:xfrm>
              <a:custGeom>
                <a:avLst/>
                <a:gdLst>
                  <a:gd name="T0" fmla="*/ 33 w 73"/>
                  <a:gd name="T1" fmla="*/ 0 h 8"/>
                  <a:gd name="T2" fmla="*/ 5 w 73"/>
                  <a:gd name="T3" fmla="*/ 0 h 8"/>
                  <a:gd name="T4" fmla="*/ 0 w 73"/>
                  <a:gd name="T5" fmla="*/ 2 h 8"/>
                  <a:gd name="T6" fmla="*/ 67 w 73"/>
                  <a:gd name="T7" fmla="*/ 7 h 8"/>
                  <a:gd name="T8" fmla="*/ 80 w 73"/>
                  <a:gd name="T9" fmla="*/ 8 h 8"/>
                  <a:gd name="T10" fmla="*/ 81 w 73"/>
                  <a:gd name="T11" fmla="*/ 4 h 8"/>
                  <a:gd name="T12" fmla="*/ 72 w 73"/>
                  <a:gd name="T13" fmla="*/ 1 h 8"/>
                  <a:gd name="T14" fmla="*/ 33 w 73"/>
                  <a:gd name="T15" fmla="*/ 0 h 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73" h="8">
                    <a:moveTo>
                      <a:pt x="29" y="0"/>
                    </a:moveTo>
                    <a:cubicBezTo>
                      <a:pt x="20" y="0"/>
                      <a:pt x="12" y="0"/>
                      <a:pt x="5" y="0"/>
                    </a:cubicBezTo>
                    <a:cubicBezTo>
                      <a:pt x="3" y="1"/>
                      <a:pt x="2" y="2"/>
                      <a:pt x="0" y="2"/>
                    </a:cubicBezTo>
                    <a:cubicBezTo>
                      <a:pt x="17" y="5"/>
                      <a:pt x="36" y="6"/>
                      <a:pt x="59" y="7"/>
                    </a:cubicBezTo>
                    <a:cubicBezTo>
                      <a:pt x="63" y="7"/>
                      <a:pt x="67" y="8"/>
                      <a:pt x="72" y="8"/>
                    </a:cubicBezTo>
                    <a:cubicBezTo>
                      <a:pt x="72" y="7"/>
                      <a:pt x="72" y="5"/>
                      <a:pt x="73" y="4"/>
                    </a:cubicBezTo>
                    <a:cubicBezTo>
                      <a:pt x="70" y="3"/>
                      <a:pt x="67" y="2"/>
                      <a:pt x="64" y="1"/>
                    </a:cubicBezTo>
                    <a:cubicBezTo>
                      <a:pt x="52" y="0"/>
                      <a:pt x="40" y="0"/>
                      <a:pt x="29" y="0"/>
                    </a:cubicBezTo>
                  </a:path>
                </a:pathLst>
              </a:custGeom>
              <a:solidFill>
                <a:srgbClr val="5249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385" name="Freeform 6442">
                <a:extLst>
                  <a:ext uri="{FF2B5EF4-FFF2-40B4-BE49-F238E27FC236}">
                    <a16:creationId xmlns:a16="http://schemas.microsoft.com/office/drawing/2014/main" id="{40B35680-1079-45DC-932C-B35705F9AB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5" y="3135"/>
                <a:ext cx="38" cy="16"/>
              </a:xfrm>
              <a:custGeom>
                <a:avLst/>
                <a:gdLst>
                  <a:gd name="T0" fmla="*/ 5 w 37"/>
                  <a:gd name="T1" fmla="*/ 0 h 15"/>
                  <a:gd name="T2" fmla="*/ 0 w 37"/>
                  <a:gd name="T3" fmla="*/ 16 h 15"/>
                  <a:gd name="T4" fmla="*/ 41 w 37"/>
                  <a:gd name="T5" fmla="*/ 19 h 15"/>
                  <a:gd name="T6" fmla="*/ 27 w 37"/>
                  <a:gd name="T7" fmla="*/ 7 h 15"/>
                  <a:gd name="T8" fmla="*/ 5 w 37"/>
                  <a:gd name="T9" fmla="*/ 0 h 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7" h="15">
                    <a:moveTo>
                      <a:pt x="5" y="0"/>
                    </a:moveTo>
                    <a:cubicBezTo>
                      <a:pt x="4" y="4"/>
                      <a:pt x="3" y="8"/>
                      <a:pt x="0" y="12"/>
                    </a:cubicBezTo>
                    <a:cubicBezTo>
                      <a:pt x="12" y="12"/>
                      <a:pt x="24" y="13"/>
                      <a:pt x="37" y="15"/>
                    </a:cubicBezTo>
                    <a:cubicBezTo>
                      <a:pt x="32" y="12"/>
                      <a:pt x="28" y="10"/>
                      <a:pt x="23" y="7"/>
                    </a:cubicBezTo>
                    <a:cubicBezTo>
                      <a:pt x="17" y="5"/>
                      <a:pt x="11" y="3"/>
                      <a:pt x="5" y="0"/>
                    </a:cubicBezTo>
                  </a:path>
                </a:pathLst>
              </a:custGeom>
              <a:solidFill>
                <a:srgbClr val="332B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386" name="Freeform 6443">
                <a:extLst>
                  <a:ext uri="{FF2B5EF4-FFF2-40B4-BE49-F238E27FC236}">
                    <a16:creationId xmlns:a16="http://schemas.microsoft.com/office/drawing/2014/main" id="{AA61A252-36D9-4D57-98C7-68B980E6569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443" y="3159"/>
                <a:ext cx="250" cy="33"/>
              </a:xfrm>
              <a:custGeom>
                <a:avLst/>
                <a:gdLst>
                  <a:gd name="T0" fmla="*/ 139 w 241"/>
                  <a:gd name="T1" fmla="*/ 1 h 32"/>
                  <a:gd name="T2" fmla="*/ 0 w 241"/>
                  <a:gd name="T3" fmla="*/ 24 h 32"/>
                  <a:gd name="T4" fmla="*/ 24 w 241"/>
                  <a:gd name="T5" fmla="*/ 36 h 32"/>
                  <a:gd name="T6" fmla="*/ 115 w 241"/>
                  <a:gd name="T7" fmla="*/ 23 h 32"/>
                  <a:gd name="T8" fmla="*/ 139 w 241"/>
                  <a:gd name="T9" fmla="*/ 1 h 32"/>
                  <a:gd name="T10" fmla="*/ 172 w 241"/>
                  <a:gd name="T11" fmla="*/ 0 h 32"/>
                  <a:gd name="T12" fmla="*/ 152 w 241"/>
                  <a:gd name="T13" fmla="*/ 20 h 32"/>
                  <a:gd name="T14" fmla="*/ 186 w 241"/>
                  <a:gd name="T15" fmla="*/ 15 h 32"/>
                  <a:gd name="T16" fmla="*/ 279 w 241"/>
                  <a:gd name="T17" fmla="*/ 25 h 32"/>
                  <a:gd name="T18" fmla="*/ 279 w 241"/>
                  <a:gd name="T19" fmla="*/ 24 h 32"/>
                  <a:gd name="T20" fmla="*/ 268 w 241"/>
                  <a:gd name="T21" fmla="*/ 13 h 32"/>
                  <a:gd name="T22" fmla="*/ 252 w 241"/>
                  <a:gd name="T23" fmla="*/ 6 h 32"/>
                  <a:gd name="T24" fmla="*/ 172 w 241"/>
                  <a:gd name="T25" fmla="*/ 0 h 3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41" h="32">
                    <a:moveTo>
                      <a:pt x="120" y="1"/>
                    </a:moveTo>
                    <a:cubicBezTo>
                      <a:pt x="21" y="7"/>
                      <a:pt x="7" y="13"/>
                      <a:pt x="0" y="20"/>
                    </a:cubicBezTo>
                    <a:cubicBezTo>
                      <a:pt x="9" y="23"/>
                      <a:pt x="15" y="27"/>
                      <a:pt x="20" y="32"/>
                    </a:cubicBezTo>
                    <a:cubicBezTo>
                      <a:pt x="40" y="27"/>
                      <a:pt x="67" y="22"/>
                      <a:pt x="99" y="19"/>
                    </a:cubicBezTo>
                    <a:cubicBezTo>
                      <a:pt x="107" y="13"/>
                      <a:pt x="113" y="7"/>
                      <a:pt x="120" y="1"/>
                    </a:cubicBezTo>
                    <a:moveTo>
                      <a:pt x="148" y="0"/>
                    </a:moveTo>
                    <a:cubicBezTo>
                      <a:pt x="143" y="5"/>
                      <a:pt x="138" y="11"/>
                      <a:pt x="132" y="16"/>
                    </a:cubicBezTo>
                    <a:cubicBezTo>
                      <a:pt x="141" y="16"/>
                      <a:pt x="151" y="15"/>
                      <a:pt x="161" y="15"/>
                    </a:cubicBezTo>
                    <a:cubicBezTo>
                      <a:pt x="186" y="15"/>
                      <a:pt x="213" y="17"/>
                      <a:pt x="241" y="21"/>
                    </a:cubicBezTo>
                    <a:cubicBezTo>
                      <a:pt x="241" y="21"/>
                      <a:pt x="241" y="20"/>
                      <a:pt x="241" y="20"/>
                    </a:cubicBezTo>
                    <a:cubicBezTo>
                      <a:pt x="238" y="18"/>
                      <a:pt x="234" y="15"/>
                      <a:pt x="231" y="13"/>
                    </a:cubicBezTo>
                    <a:cubicBezTo>
                      <a:pt x="228" y="11"/>
                      <a:pt x="223" y="9"/>
                      <a:pt x="218" y="6"/>
                    </a:cubicBezTo>
                    <a:cubicBezTo>
                      <a:pt x="195" y="2"/>
                      <a:pt x="171" y="0"/>
                      <a:pt x="148" y="0"/>
                    </a:cubicBezTo>
                  </a:path>
                </a:pathLst>
              </a:custGeom>
              <a:solidFill>
                <a:srgbClr val="332B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387" name="Freeform 6444">
                <a:extLst>
                  <a:ext uri="{FF2B5EF4-FFF2-40B4-BE49-F238E27FC236}">
                    <a16:creationId xmlns:a16="http://schemas.microsoft.com/office/drawing/2014/main" id="{CD12F184-5D83-489A-BF6B-F9215898BED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489" y="3191"/>
                <a:ext cx="272" cy="36"/>
              </a:xfrm>
              <a:custGeom>
                <a:avLst/>
                <a:gdLst>
                  <a:gd name="T0" fmla="*/ 6 w 263"/>
                  <a:gd name="T1" fmla="*/ 16 h 34"/>
                  <a:gd name="T2" fmla="*/ 0 w 263"/>
                  <a:gd name="T3" fmla="*/ 18 h 34"/>
                  <a:gd name="T4" fmla="*/ 0 w 263"/>
                  <a:gd name="T5" fmla="*/ 18 h 34"/>
                  <a:gd name="T6" fmla="*/ 6 w 263"/>
                  <a:gd name="T7" fmla="*/ 16 h 34"/>
                  <a:gd name="T8" fmla="*/ 250 w 263"/>
                  <a:gd name="T9" fmla="*/ 6 h 34"/>
                  <a:gd name="T10" fmla="*/ 220 w 263"/>
                  <a:gd name="T11" fmla="*/ 34 h 34"/>
                  <a:gd name="T12" fmla="*/ 226 w 263"/>
                  <a:gd name="T13" fmla="*/ 35 h 34"/>
                  <a:gd name="T14" fmla="*/ 301 w 263"/>
                  <a:gd name="T15" fmla="*/ 42 h 34"/>
                  <a:gd name="T16" fmla="*/ 258 w 263"/>
                  <a:gd name="T17" fmla="*/ 7 h 34"/>
                  <a:gd name="T18" fmla="*/ 250 w 263"/>
                  <a:gd name="T19" fmla="*/ 6 h 34"/>
                  <a:gd name="T20" fmla="*/ 159 w 263"/>
                  <a:gd name="T21" fmla="*/ 0 h 34"/>
                  <a:gd name="T22" fmla="*/ 142 w 263"/>
                  <a:gd name="T23" fmla="*/ 0 h 34"/>
                  <a:gd name="T24" fmla="*/ 70 w 263"/>
                  <a:gd name="T25" fmla="*/ 4 h 34"/>
                  <a:gd name="T26" fmla="*/ 25 w 263"/>
                  <a:gd name="T27" fmla="*/ 30 h 34"/>
                  <a:gd name="T28" fmla="*/ 27 w 263"/>
                  <a:gd name="T29" fmla="*/ 32 h 34"/>
                  <a:gd name="T30" fmla="*/ 31 w 263"/>
                  <a:gd name="T31" fmla="*/ 26 h 34"/>
                  <a:gd name="T32" fmla="*/ 31 w 263"/>
                  <a:gd name="T33" fmla="*/ 26 h 34"/>
                  <a:gd name="T34" fmla="*/ 31 w 263"/>
                  <a:gd name="T35" fmla="*/ 26 h 34"/>
                  <a:gd name="T36" fmla="*/ 29 w 263"/>
                  <a:gd name="T37" fmla="*/ 30 h 34"/>
                  <a:gd name="T38" fmla="*/ 39 w 263"/>
                  <a:gd name="T39" fmla="*/ 32 h 34"/>
                  <a:gd name="T40" fmla="*/ 36 w 263"/>
                  <a:gd name="T41" fmla="*/ 38 h 34"/>
                  <a:gd name="T42" fmla="*/ 41 w 263"/>
                  <a:gd name="T43" fmla="*/ 40 h 34"/>
                  <a:gd name="T44" fmla="*/ 155 w 263"/>
                  <a:gd name="T45" fmla="*/ 30 h 34"/>
                  <a:gd name="T46" fmla="*/ 180 w 263"/>
                  <a:gd name="T47" fmla="*/ 30 h 34"/>
                  <a:gd name="T48" fmla="*/ 208 w 263"/>
                  <a:gd name="T49" fmla="*/ 6 h 34"/>
                  <a:gd name="T50" fmla="*/ 213 w 263"/>
                  <a:gd name="T51" fmla="*/ 2 h 34"/>
                  <a:gd name="T52" fmla="*/ 159 w 263"/>
                  <a:gd name="T53" fmla="*/ 0 h 34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263" h="34">
                    <a:moveTo>
                      <a:pt x="6" y="12"/>
                    </a:moveTo>
                    <a:cubicBezTo>
                      <a:pt x="4" y="13"/>
                      <a:pt x="2" y="13"/>
                      <a:pt x="0" y="14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2" y="13"/>
                      <a:pt x="4" y="13"/>
                      <a:pt x="6" y="12"/>
                    </a:cubicBezTo>
                    <a:moveTo>
                      <a:pt x="219" y="6"/>
                    </a:moveTo>
                    <a:cubicBezTo>
                      <a:pt x="212" y="13"/>
                      <a:pt x="203" y="20"/>
                      <a:pt x="192" y="26"/>
                    </a:cubicBezTo>
                    <a:cubicBezTo>
                      <a:pt x="194" y="26"/>
                      <a:pt x="196" y="27"/>
                      <a:pt x="198" y="27"/>
                    </a:cubicBezTo>
                    <a:cubicBezTo>
                      <a:pt x="223" y="29"/>
                      <a:pt x="244" y="31"/>
                      <a:pt x="263" y="34"/>
                    </a:cubicBezTo>
                    <a:cubicBezTo>
                      <a:pt x="251" y="25"/>
                      <a:pt x="238" y="16"/>
                      <a:pt x="225" y="7"/>
                    </a:cubicBezTo>
                    <a:cubicBezTo>
                      <a:pt x="223" y="7"/>
                      <a:pt x="221" y="7"/>
                      <a:pt x="219" y="6"/>
                    </a:cubicBezTo>
                    <a:moveTo>
                      <a:pt x="139" y="0"/>
                    </a:moveTo>
                    <a:cubicBezTo>
                      <a:pt x="134" y="0"/>
                      <a:pt x="129" y="0"/>
                      <a:pt x="124" y="0"/>
                    </a:cubicBezTo>
                    <a:cubicBezTo>
                      <a:pt x="100" y="1"/>
                      <a:pt x="79" y="2"/>
                      <a:pt x="62" y="4"/>
                    </a:cubicBezTo>
                    <a:cubicBezTo>
                      <a:pt x="50" y="11"/>
                      <a:pt x="36" y="18"/>
                      <a:pt x="21" y="24"/>
                    </a:cubicBezTo>
                    <a:cubicBezTo>
                      <a:pt x="22" y="24"/>
                      <a:pt x="22" y="25"/>
                      <a:pt x="23" y="25"/>
                    </a:cubicBezTo>
                    <a:cubicBezTo>
                      <a:pt x="24" y="24"/>
                      <a:pt x="25" y="23"/>
                      <a:pt x="27" y="22"/>
                    </a:cubicBezTo>
                    <a:cubicBezTo>
                      <a:pt x="27" y="22"/>
                      <a:pt x="27" y="22"/>
                      <a:pt x="27" y="22"/>
                    </a:cubicBezTo>
                    <a:cubicBezTo>
                      <a:pt x="27" y="22"/>
                      <a:pt x="27" y="22"/>
                      <a:pt x="27" y="22"/>
                    </a:cubicBezTo>
                    <a:cubicBezTo>
                      <a:pt x="25" y="24"/>
                      <a:pt x="25" y="24"/>
                      <a:pt x="25" y="24"/>
                    </a:cubicBezTo>
                    <a:cubicBezTo>
                      <a:pt x="28" y="24"/>
                      <a:pt x="32" y="25"/>
                      <a:pt x="35" y="25"/>
                    </a:cubicBezTo>
                    <a:cubicBezTo>
                      <a:pt x="33" y="26"/>
                      <a:pt x="33" y="28"/>
                      <a:pt x="32" y="30"/>
                    </a:cubicBezTo>
                    <a:cubicBezTo>
                      <a:pt x="34" y="30"/>
                      <a:pt x="35" y="31"/>
                      <a:pt x="37" y="32"/>
                    </a:cubicBezTo>
                    <a:cubicBezTo>
                      <a:pt x="61" y="28"/>
                      <a:pt x="94" y="24"/>
                      <a:pt x="135" y="24"/>
                    </a:cubicBezTo>
                    <a:cubicBezTo>
                      <a:pt x="142" y="24"/>
                      <a:pt x="149" y="24"/>
                      <a:pt x="157" y="24"/>
                    </a:cubicBezTo>
                    <a:cubicBezTo>
                      <a:pt x="166" y="19"/>
                      <a:pt x="174" y="12"/>
                      <a:pt x="182" y="6"/>
                    </a:cubicBezTo>
                    <a:cubicBezTo>
                      <a:pt x="183" y="5"/>
                      <a:pt x="185" y="4"/>
                      <a:pt x="186" y="2"/>
                    </a:cubicBezTo>
                    <a:cubicBezTo>
                      <a:pt x="171" y="1"/>
                      <a:pt x="155" y="0"/>
                      <a:pt x="139" y="0"/>
                    </a:cubicBezTo>
                  </a:path>
                </a:pathLst>
              </a:custGeom>
              <a:solidFill>
                <a:srgbClr val="332B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388" name="Freeform 6445">
                <a:extLst>
                  <a:ext uri="{FF2B5EF4-FFF2-40B4-BE49-F238E27FC236}">
                    <a16:creationId xmlns:a16="http://schemas.microsoft.com/office/drawing/2014/main" id="{9A8A950D-7827-4027-BAC4-705A6CF8EF5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572" y="3233"/>
                <a:ext cx="239" cy="36"/>
              </a:xfrm>
              <a:custGeom>
                <a:avLst/>
                <a:gdLst>
                  <a:gd name="T0" fmla="*/ 243 w 231"/>
                  <a:gd name="T1" fmla="*/ 22 h 35"/>
                  <a:gd name="T2" fmla="*/ 230 w 231"/>
                  <a:gd name="T3" fmla="*/ 35 h 35"/>
                  <a:gd name="T4" fmla="*/ 265 w 231"/>
                  <a:gd name="T5" fmla="*/ 39 h 35"/>
                  <a:gd name="T6" fmla="*/ 252 w 231"/>
                  <a:gd name="T7" fmla="*/ 28 h 35"/>
                  <a:gd name="T8" fmla="*/ 243 w 231"/>
                  <a:gd name="T9" fmla="*/ 22 h 35"/>
                  <a:gd name="T10" fmla="*/ 0 w 231"/>
                  <a:gd name="T11" fmla="*/ 7 h 35"/>
                  <a:gd name="T12" fmla="*/ 2 w 231"/>
                  <a:gd name="T13" fmla="*/ 14 h 35"/>
                  <a:gd name="T14" fmla="*/ 5 w 231"/>
                  <a:gd name="T15" fmla="*/ 15 h 35"/>
                  <a:gd name="T16" fmla="*/ 23 w 231"/>
                  <a:gd name="T17" fmla="*/ 11 h 35"/>
                  <a:gd name="T18" fmla="*/ 0 w 231"/>
                  <a:gd name="T19" fmla="*/ 7 h 35"/>
                  <a:gd name="T20" fmla="*/ 54 w 231"/>
                  <a:gd name="T21" fmla="*/ 1 h 35"/>
                  <a:gd name="T22" fmla="*/ 40 w 231"/>
                  <a:gd name="T23" fmla="*/ 1 h 35"/>
                  <a:gd name="T24" fmla="*/ 42 w 231"/>
                  <a:gd name="T25" fmla="*/ 4 h 35"/>
                  <a:gd name="T26" fmla="*/ 54 w 231"/>
                  <a:gd name="T27" fmla="*/ 1 h 35"/>
                  <a:gd name="T28" fmla="*/ 126 w 231"/>
                  <a:gd name="T29" fmla="*/ 0 h 35"/>
                  <a:gd name="T30" fmla="*/ 126 w 231"/>
                  <a:gd name="T31" fmla="*/ 0 h 35"/>
                  <a:gd name="T32" fmla="*/ 96 w 231"/>
                  <a:gd name="T33" fmla="*/ 0 h 35"/>
                  <a:gd name="T34" fmla="*/ 73 w 231"/>
                  <a:gd name="T35" fmla="*/ 8 h 35"/>
                  <a:gd name="T36" fmla="*/ 98 w 231"/>
                  <a:gd name="T37" fmla="*/ 10 h 35"/>
                  <a:gd name="T38" fmla="*/ 61 w 231"/>
                  <a:gd name="T39" fmla="*/ 12 h 35"/>
                  <a:gd name="T40" fmla="*/ 43 w 231"/>
                  <a:gd name="T41" fmla="*/ 22 h 35"/>
                  <a:gd name="T42" fmla="*/ 28 w 231"/>
                  <a:gd name="T43" fmla="*/ 27 h 35"/>
                  <a:gd name="T44" fmla="*/ 42 w 231"/>
                  <a:gd name="T45" fmla="*/ 34 h 35"/>
                  <a:gd name="T46" fmla="*/ 132 w 231"/>
                  <a:gd name="T47" fmla="*/ 30 h 35"/>
                  <a:gd name="T48" fmla="*/ 183 w 231"/>
                  <a:gd name="T49" fmla="*/ 31 h 35"/>
                  <a:gd name="T50" fmla="*/ 193 w 231"/>
                  <a:gd name="T51" fmla="*/ 23 h 35"/>
                  <a:gd name="T52" fmla="*/ 209 w 231"/>
                  <a:gd name="T53" fmla="*/ 5 h 35"/>
                  <a:gd name="T54" fmla="*/ 126 w 231"/>
                  <a:gd name="T55" fmla="*/ 0 h 3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231" h="35">
                    <a:moveTo>
                      <a:pt x="212" y="18"/>
                    </a:moveTo>
                    <a:cubicBezTo>
                      <a:pt x="210" y="22"/>
                      <a:pt x="206" y="27"/>
                      <a:pt x="201" y="31"/>
                    </a:cubicBezTo>
                    <a:cubicBezTo>
                      <a:pt x="212" y="33"/>
                      <a:pt x="222" y="34"/>
                      <a:pt x="231" y="35"/>
                    </a:cubicBezTo>
                    <a:cubicBezTo>
                      <a:pt x="227" y="31"/>
                      <a:pt x="223" y="28"/>
                      <a:pt x="220" y="24"/>
                    </a:cubicBezTo>
                    <a:cubicBezTo>
                      <a:pt x="217" y="22"/>
                      <a:pt x="215" y="20"/>
                      <a:pt x="212" y="18"/>
                    </a:cubicBezTo>
                    <a:moveTo>
                      <a:pt x="0" y="7"/>
                    </a:moveTo>
                    <a:cubicBezTo>
                      <a:pt x="1" y="9"/>
                      <a:pt x="2" y="11"/>
                      <a:pt x="2" y="14"/>
                    </a:cubicBezTo>
                    <a:cubicBezTo>
                      <a:pt x="3" y="14"/>
                      <a:pt x="4" y="14"/>
                      <a:pt x="5" y="15"/>
                    </a:cubicBezTo>
                    <a:cubicBezTo>
                      <a:pt x="10" y="14"/>
                      <a:pt x="14" y="12"/>
                      <a:pt x="19" y="11"/>
                    </a:cubicBezTo>
                    <a:cubicBezTo>
                      <a:pt x="10" y="10"/>
                      <a:pt x="4" y="9"/>
                      <a:pt x="0" y="7"/>
                    </a:cubicBezTo>
                    <a:moveTo>
                      <a:pt x="46" y="1"/>
                    </a:moveTo>
                    <a:cubicBezTo>
                      <a:pt x="42" y="1"/>
                      <a:pt x="39" y="1"/>
                      <a:pt x="36" y="1"/>
                    </a:cubicBezTo>
                    <a:cubicBezTo>
                      <a:pt x="36" y="3"/>
                      <a:pt x="36" y="3"/>
                      <a:pt x="38" y="4"/>
                    </a:cubicBezTo>
                    <a:cubicBezTo>
                      <a:pt x="40" y="3"/>
                      <a:pt x="43" y="2"/>
                      <a:pt x="46" y="1"/>
                    </a:cubicBezTo>
                    <a:moveTo>
                      <a:pt x="110" y="0"/>
                    </a:moveTo>
                    <a:cubicBezTo>
                      <a:pt x="110" y="0"/>
                      <a:pt x="110" y="0"/>
                      <a:pt x="110" y="0"/>
                    </a:cubicBezTo>
                    <a:cubicBezTo>
                      <a:pt x="101" y="0"/>
                      <a:pt x="92" y="0"/>
                      <a:pt x="84" y="0"/>
                    </a:cubicBezTo>
                    <a:cubicBezTo>
                      <a:pt x="78" y="3"/>
                      <a:pt x="71" y="5"/>
                      <a:pt x="65" y="8"/>
                    </a:cubicBezTo>
                    <a:cubicBezTo>
                      <a:pt x="73" y="8"/>
                      <a:pt x="81" y="8"/>
                      <a:pt x="86" y="10"/>
                    </a:cubicBezTo>
                    <a:cubicBezTo>
                      <a:pt x="80" y="11"/>
                      <a:pt x="67" y="12"/>
                      <a:pt x="53" y="12"/>
                    </a:cubicBezTo>
                    <a:cubicBezTo>
                      <a:pt x="48" y="14"/>
                      <a:pt x="44" y="16"/>
                      <a:pt x="39" y="18"/>
                    </a:cubicBezTo>
                    <a:cubicBezTo>
                      <a:pt x="34" y="20"/>
                      <a:pt x="29" y="21"/>
                      <a:pt x="24" y="23"/>
                    </a:cubicBezTo>
                    <a:cubicBezTo>
                      <a:pt x="28" y="26"/>
                      <a:pt x="33" y="28"/>
                      <a:pt x="38" y="30"/>
                    </a:cubicBezTo>
                    <a:cubicBezTo>
                      <a:pt x="61" y="27"/>
                      <a:pt x="88" y="26"/>
                      <a:pt x="116" y="26"/>
                    </a:cubicBezTo>
                    <a:cubicBezTo>
                      <a:pt x="130" y="26"/>
                      <a:pt x="144" y="26"/>
                      <a:pt x="159" y="27"/>
                    </a:cubicBezTo>
                    <a:cubicBezTo>
                      <a:pt x="162" y="24"/>
                      <a:pt x="166" y="22"/>
                      <a:pt x="169" y="19"/>
                    </a:cubicBezTo>
                    <a:cubicBezTo>
                      <a:pt x="174" y="14"/>
                      <a:pt x="179" y="10"/>
                      <a:pt x="182" y="5"/>
                    </a:cubicBezTo>
                    <a:cubicBezTo>
                      <a:pt x="160" y="2"/>
                      <a:pt x="136" y="0"/>
                      <a:pt x="110" y="0"/>
                    </a:cubicBezTo>
                  </a:path>
                </a:pathLst>
              </a:custGeom>
              <a:solidFill>
                <a:srgbClr val="332B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389" name="Freeform 6446">
                <a:extLst>
                  <a:ext uri="{FF2B5EF4-FFF2-40B4-BE49-F238E27FC236}">
                    <a16:creationId xmlns:a16="http://schemas.microsoft.com/office/drawing/2014/main" id="{2CCC7171-9820-40D7-A860-85AF1DE709F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47" y="3281"/>
                <a:ext cx="205" cy="38"/>
              </a:xfrm>
              <a:custGeom>
                <a:avLst/>
                <a:gdLst>
                  <a:gd name="T0" fmla="*/ 229 w 197"/>
                  <a:gd name="T1" fmla="*/ 37 h 37"/>
                  <a:gd name="T2" fmla="*/ 223 w 197"/>
                  <a:gd name="T3" fmla="*/ 40 h 37"/>
                  <a:gd name="T4" fmla="*/ 231 w 197"/>
                  <a:gd name="T5" fmla="*/ 41 h 37"/>
                  <a:gd name="T6" fmla="*/ 229 w 197"/>
                  <a:gd name="T7" fmla="*/ 37 h 37"/>
                  <a:gd name="T8" fmla="*/ 128 w 197"/>
                  <a:gd name="T9" fmla="*/ 2 h 37"/>
                  <a:gd name="T10" fmla="*/ 114 w 197"/>
                  <a:gd name="T11" fmla="*/ 11 h 37"/>
                  <a:gd name="T12" fmla="*/ 131 w 197"/>
                  <a:gd name="T13" fmla="*/ 11 h 37"/>
                  <a:gd name="T14" fmla="*/ 160 w 197"/>
                  <a:gd name="T15" fmla="*/ 13 h 37"/>
                  <a:gd name="T16" fmla="*/ 161 w 197"/>
                  <a:gd name="T17" fmla="*/ 13 h 37"/>
                  <a:gd name="T18" fmla="*/ 128 w 197"/>
                  <a:gd name="T19" fmla="*/ 23 h 37"/>
                  <a:gd name="T20" fmla="*/ 123 w 197"/>
                  <a:gd name="T21" fmla="*/ 23 h 37"/>
                  <a:gd name="T22" fmla="*/ 104 w 197"/>
                  <a:gd name="T23" fmla="*/ 18 h 37"/>
                  <a:gd name="T24" fmla="*/ 103 w 197"/>
                  <a:gd name="T25" fmla="*/ 17 h 37"/>
                  <a:gd name="T26" fmla="*/ 68 w 197"/>
                  <a:gd name="T27" fmla="*/ 36 h 37"/>
                  <a:gd name="T28" fmla="*/ 69 w 197"/>
                  <a:gd name="T29" fmla="*/ 38 h 37"/>
                  <a:gd name="T30" fmla="*/ 75 w 197"/>
                  <a:gd name="T31" fmla="*/ 40 h 37"/>
                  <a:gd name="T32" fmla="*/ 150 w 197"/>
                  <a:gd name="T33" fmla="*/ 38 h 37"/>
                  <a:gd name="T34" fmla="*/ 163 w 197"/>
                  <a:gd name="T35" fmla="*/ 38 h 37"/>
                  <a:gd name="T36" fmla="*/ 199 w 197"/>
                  <a:gd name="T37" fmla="*/ 6 h 37"/>
                  <a:gd name="T38" fmla="*/ 128 w 197"/>
                  <a:gd name="T39" fmla="*/ 2 h 37"/>
                  <a:gd name="T40" fmla="*/ 35 w 197"/>
                  <a:gd name="T41" fmla="*/ 0 h 37"/>
                  <a:gd name="T42" fmla="*/ 0 w 197"/>
                  <a:gd name="T43" fmla="*/ 1 h 37"/>
                  <a:gd name="T44" fmla="*/ 32 w 197"/>
                  <a:gd name="T45" fmla="*/ 16 h 37"/>
                  <a:gd name="T46" fmla="*/ 65 w 197"/>
                  <a:gd name="T47" fmla="*/ 1 h 37"/>
                  <a:gd name="T48" fmla="*/ 35 w 197"/>
                  <a:gd name="T49" fmla="*/ 0 h 37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197" h="37">
                    <a:moveTo>
                      <a:pt x="195" y="33"/>
                    </a:moveTo>
                    <a:cubicBezTo>
                      <a:pt x="193" y="34"/>
                      <a:pt x="192" y="35"/>
                      <a:pt x="190" y="36"/>
                    </a:cubicBezTo>
                    <a:cubicBezTo>
                      <a:pt x="193" y="36"/>
                      <a:pt x="195" y="36"/>
                      <a:pt x="197" y="37"/>
                    </a:cubicBezTo>
                    <a:cubicBezTo>
                      <a:pt x="197" y="35"/>
                      <a:pt x="196" y="34"/>
                      <a:pt x="195" y="33"/>
                    </a:cubicBezTo>
                    <a:moveTo>
                      <a:pt x="109" y="2"/>
                    </a:moveTo>
                    <a:cubicBezTo>
                      <a:pt x="105" y="5"/>
                      <a:pt x="102" y="8"/>
                      <a:pt x="98" y="11"/>
                    </a:cubicBezTo>
                    <a:cubicBezTo>
                      <a:pt x="102" y="11"/>
                      <a:pt x="106" y="11"/>
                      <a:pt x="111" y="11"/>
                    </a:cubicBezTo>
                    <a:cubicBezTo>
                      <a:pt x="119" y="12"/>
                      <a:pt x="128" y="13"/>
                      <a:pt x="136" y="13"/>
                    </a:cubicBezTo>
                    <a:cubicBezTo>
                      <a:pt x="137" y="13"/>
                      <a:pt x="137" y="13"/>
                      <a:pt x="137" y="13"/>
                    </a:cubicBezTo>
                    <a:cubicBezTo>
                      <a:pt x="128" y="15"/>
                      <a:pt x="119" y="18"/>
                      <a:pt x="109" y="19"/>
                    </a:cubicBezTo>
                    <a:cubicBezTo>
                      <a:pt x="108" y="19"/>
                      <a:pt x="106" y="19"/>
                      <a:pt x="105" y="19"/>
                    </a:cubicBezTo>
                    <a:cubicBezTo>
                      <a:pt x="99" y="19"/>
                      <a:pt x="94" y="18"/>
                      <a:pt x="88" y="18"/>
                    </a:cubicBezTo>
                    <a:cubicBezTo>
                      <a:pt x="88" y="17"/>
                      <a:pt x="87" y="17"/>
                      <a:pt x="87" y="17"/>
                    </a:cubicBezTo>
                    <a:cubicBezTo>
                      <a:pt x="78" y="23"/>
                      <a:pt x="68" y="28"/>
                      <a:pt x="58" y="32"/>
                    </a:cubicBezTo>
                    <a:cubicBezTo>
                      <a:pt x="59" y="32"/>
                      <a:pt x="59" y="33"/>
                      <a:pt x="59" y="34"/>
                    </a:cubicBezTo>
                    <a:cubicBezTo>
                      <a:pt x="61" y="35"/>
                      <a:pt x="62" y="35"/>
                      <a:pt x="63" y="36"/>
                    </a:cubicBezTo>
                    <a:cubicBezTo>
                      <a:pt x="83" y="35"/>
                      <a:pt x="105" y="34"/>
                      <a:pt x="128" y="34"/>
                    </a:cubicBezTo>
                    <a:cubicBezTo>
                      <a:pt x="131" y="34"/>
                      <a:pt x="135" y="34"/>
                      <a:pt x="139" y="34"/>
                    </a:cubicBezTo>
                    <a:cubicBezTo>
                      <a:pt x="150" y="25"/>
                      <a:pt x="162" y="16"/>
                      <a:pt x="170" y="6"/>
                    </a:cubicBezTo>
                    <a:cubicBezTo>
                      <a:pt x="152" y="5"/>
                      <a:pt x="131" y="4"/>
                      <a:pt x="109" y="2"/>
                    </a:cubicBezTo>
                    <a:moveTo>
                      <a:pt x="31" y="0"/>
                    </a:moveTo>
                    <a:cubicBezTo>
                      <a:pt x="20" y="0"/>
                      <a:pt x="10" y="0"/>
                      <a:pt x="0" y="1"/>
                    </a:cubicBezTo>
                    <a:cubicBezTo>
                      <a:pt x="9" y="6"/>
                      <a:pt x="19" y="11"/>
                      <a:pt x="28" y="16"/>
                    </a:cubicBezTo>
                    <a:cubicBezTo>
                      <a:pt x="38" y="11"/>
                      <a:pt x="47" y="6"/>
                      <a:pt x="56" y="1"/>
                    </a:cubicBezTo>
                    <a:cubicBezTo>
                      <a:pt x="48" y="0"/>
                      <a:pt x="39" y="0"/>
                      <a:pt x="31" y="0"/>
                    </a:cubicBezTo>
                  </a:path>
                </a:pathLst>
              </a:custGeom>
              <a:solidFill>
                <a:srgbClr val="332B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390" name="Freeform 6447">
                <a:extLst>
                  <a:ext uri="{FF2B5EF4-FFF2-40B4-BE49-F238E27FC236}">
                    <a16:creationId xmlns:a16="http://schemas.microsoft.com/office/drawing/2014/main" id="{A249D1EF-C67B-4D01-BB7E-7BDF96181FA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753" y="3337"/>
                <a:ext cx="123" cy="41"/>
              </a:xfrm>
              <a:custGeom>
                <a:avLst/>
                <a:gdLst>
                  <a:gd name="T0" fmla="*/ 69 w 119"/>
                  <a:gd name="T1" fmla="*/ 0 h 40"/>
                  <a:gd name="T2" fmla="*/ 68 w 119"/>
                  <a:gd name="T3" fmla="*/ 1 h 40"/>
                  <a:gd name="T4" fmla="*/ 40 w 119"/>
                  <a:gd name="T5" fmla="*/ 17 h 40"/>
                  <a:gd name="T6" fmla="*/ 92 w 119"/>
                  <a:gd name="T7" fmla="*/ 43 h 40"/>
                  <a:gd name="T8" fmla="*/ 127 w 119"/>
                  <a:gd name="T9" fmla="*/ 44 h 40"/>
                  <a:gd name="T10" fmla="*/ 135 w 119"/>
                  <a:gd name="T11" fmla="*/ 37 h 40"/>
                  <a:gd name="T12" fmla="*/ 129 w 119"/>
                  <a:gd name="T13" fmla="*/ 24 h 40"/>
                  <a:gd name="T14" fmla="*/ 122 w 119"/>
                  <a:gd name="T15" fmla="*/ 1 h 40"/>
                  <a:gd name="T16" fmla="*/ 101 w 119"/>
                  <a:gd name="T17" fmla="*/ 1 h 40"/>
                  <a:gd name="T18" fmla="*/ 69 w 119"/>
                  <a:gd name="T19" fmla="*/ 0 h 40"/>
                  <a:gd name="T20" fmla="*/ 7 w 119"/>
                  <a:gd name="T21" fmla="*/ 0 h 40"/>
                  <a:gd name="T22" fmla="*/ 0 w 119"/>
                  <a:gd name="T23" fmla="*/ 0 h 40"/>
                  <a:gd name="T24" fmla="*/ 4 w 119"/>
                  <a:gd name="T25" fmla="*/ 2 h 40"/>
                  <a:gd name="T26" fmla="*/ 7 w 119"/>
                  <a:gd name="T27" fmla="*/ 0 h 40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19" h="40">
                    <a:moveTo>
                      <a:pt x="61" y="0"/>
                    </a:moveTo>
                    <a:cubicBezTo>
                      <a:pt x="61" y="1"/>
                      <a:pt x="60" y="1"/>
                      <a:pt x="60" y="1"/>
                    </a:cubicBezTo>
                    <a:cubicBezTo>
                      <a:pt x="52" y="6"/>
                      <a:pt x="44" y="12"/>
                      <a:pt x="36" y="17"/>
                    </a:cubicBezTo>
                    <a:cubicBezTo>
                      <a:pt x="51" y="24"/>
                      <a:pt x="66" y="32"/>
                      <a:pt x="80" y="39"/>
                    </a:cubicBezTo>
                    <a:cubicBezTo>
                      <a:pt x="90" y="39"/>
                      <a:pt x="101" y="40"/>
                      <a:pt x="111" y="40"/>
                    </a:cubicBezTo>
                    <a:cubicBezTo>
                      <a:pt x="114" y="38"/>
                      <a:pt x="116" y="36"/>
                      <a:pt x="119" y="33"/>
                    </a:cubicBezTo>
                    <a:cubicBezTo>
                      <a:pt x="116" y="28"/>
                      <a:pt x="114" y="24"/>
                      <a:pt x="113" y="20"/>
                    </a:cubicBezTo>
                    <a:cubicBezTo>
                      <a:pt x="111" y="14"/>
                      <a:pt x="109" y="8"/>
                      <a:pt x="106" y="1"/>
                    </a:cubicBezTo>
                    <a:cubicBezTo>
                      <a:pt x="100" y="1"/>
                      <a:pt x="94" y="1"/>
                      <a:pt x="89" y="1"/>
                    </a:cubicBezTo>
                    <a:cubicBezTo>
                      <a:pt x="80" y="1"/>
                      <a:pt x="71" y="0"/>
                      <a:pt x="61" y="0"/>
                    </a:cubicBezTo>
                    <a:moveTo>
                      <a:pt x="7" y="0"/>
                    </a:moveTo>
                    <a:cubicBezTo>
                      <a:pt x="5" y="0"/>
                      <a:pt x="2" y="0"/>
                      <a:pt x="0" y="0"/>
                    </a:cubicBezTo>
                    <a:cubicBezTo>
                      <a:pt x="1" y="1"/>
                      <a:pt x="3" y="2"/>
                      <a:pt x="4" y="2"/>
                    </a:cubicBezTo>
                    <a:cubicBezTo>
                      <a:pt x="5" y="1"/>
                      <a:pt x="6" y="1"/>
                      <a:pt x="7" y="0"/>
                    </a:cubicBezTo>
                  </a:path>
                </a:pathLst>
              </a:custGeom>
              <a:solidFill>
                <a:srgbClr val="332B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7665" name="Group 6448">
              <a:extLst>
                <a:ext uri="{FF2B5EF4-FFF2-40B4-BE49-F238E27FC236}">
                  <a16:creationId xmlns:a16="http://schemas.microsoft.com/office/drawing/2014/main" id="{1614EA39-071E-4E53-A1EF-76F21670C8F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208" y="3089"/>
              <a:ext cx="755" cy="400"/>
              <a:chOff x="4208" y="3089"/>
              <a:chExt cx="755" cy="400"/>
            </a:xfrm>
          </p:grpSpPr>
          <p:sp>
            <p:nvSpPr>
              <p:cNvPr id="27991" name="Freeform 6449">
                <a:extLst>
                  <a:ext uri="{FF2B5EF4-FFF2-40B4-BE49-F238E27FC236}">
                    <a16:creationId xmlns:a16="http://schemas.microsoft.com/office/drawing/2014/main" id="{20B26B26-3C9B-4D1D-9C06-02B516E025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9" y="3401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2 h 3"/>
                  <a:gd name="T4" fmla="*/ 2 w 3"/>
                  <a:gd name="T5" fmla="*/ 3 h 3"/>
                  <a:gd name="T6" fmla="*/ 3 w 3"/>
                  <a:gd name="T7" fmla="*/ 1 h 3"/>
                  <a:gd name="T8" fmla="*/ 3 w 3"/>
                  <a:gd name="T9" fmla="*/ 0 h 3"/>
                  <a:gd name="T10" fmla="*/ 3 w 3"/>
                  <a:gd name="T11" fmla="*/ 0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2" y="1"/>
                      <a:pt x="1" y="1"/>
                      <a:pt x="0" y="2"/>
                    </a:cubicBezTo>
                    <a:cubicBezTo>
                      <a:pt x="0" y="2"/>
                      <a:pt x="1" y="3"/>
                      <a:pt x="2" y="3"/>
                    </a:cubicBezTo>
                    <a:cubicBezTo>
                      <a:pt x="2" y="3"/>
                      <a:pt x="2" y="2"/>
                      <a:pt x="3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332B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992" name="Freeform 6450">
                <a:extLst>
                  <a:ext uri="{FF2B5EF4-FFF2-40B4-BE49-F238E27FC236}">
                    <a16:creationId xmlns:a16="http://schemas.microsoft.com/office/drawing/2014/main" id="{398C4FBD-2760-42F8-A906-0A1640369B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3" y="3093"/>
                <a:ext cx="79" cy="35"/>
              </a:xfrm>
              <a:custGeom>
                <a:avLst/>
                <a:gdLst>
                  <a:gd name="T0" fmla="*/ 63 w 76"/>
                  <a:gd name="T1" fmla="*/ 0 h 34"/>
                  <a:gd name="T2" fmla="*/ 12 w 76"/>
                  <a:gd name="T3" fmla="*/ 10 h 34"/>
                  <a:gd name="T4" fmla="*/ 3 w 76"/>
                  <a:gd name="T5" fmla="*/ 37 h 34"/>
                  <a:gd name="T6" fmla="*/ 3 w 76"/>
                  <a:gd name="T7" fmla="*/ 38 h 34"/>
                  <a:gd name="T8" fmla="*/ 88 w 76"/>
                  <a:gd name="T9" fmla="*/ 10 h 34"/>
                  <a:gd name="T10" fmla="*/ 63 w 76"/>
                  <a:gd name="T11" fmla="*/ 0 h 3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6" h="34">
                    <a:moveTo>
                      <a:pt x="55" y="0"/>
                    </a:moveTo>
                    <a:cubicBezTo>
                      <a:pt x="38" y="2"/>
                      <a:pt x="24" y="6"/>
                      <a:pt x="12" y="10"/>
                    </a:cubicBezTo>
                    <a:cubicBezTo>
                      <a:pt x="4" y="16"/>
                      <a:pt x="0" y="24"/>
                      <a:pt x="3" y="33"/>
                    </a:cubicBezTo>
                    <a:cubicBezTo>
                      <a:pt x="3" y="33"/>
                      <a:pt x="3" y="33"/>
                      <a:pt x="3" y="34"/>
                    </a:cubicBezTo>
                    <a:cubicBezTo>
                      <a:pt x="19" y="25"/>
                      <a:pt x="42" y="16"/>
                      <a:pt x="76" y="10"/>
                    </a:cubicBezTo>
                    <a:cubicBezTo>
                      <a:pt x="70" y="7"/>
                      <a:pt x="63" y="3"/>
                      <a:pt x="55" y="0"/>
                    </a:cubicBezTo>
                  </a:path>
                </a:pathLst>
              </a:custGeom>
              <a:solidFill>
                <a:srgbClr val="766C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993" name="Freeform 6451">
                <a:extLst>
                  <a:ext uri="{FF2B5EF4-FFF2-40B4-BE49-F238E27FC236}">
                    <a16:creationId xmlns:a16="http://schemas.microsoft.com/office/drawing/2014/main" id="{1F0811B9-5EBB-472A-B82A-10128095BA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20" y="3089"/>
                <a:ext cx="73" cy="14"/>
              </a:xfrm>
              <a:custGeom>
                <a:avLst/>
                <a:gdLst>
                  <a:gd name="T0" fmla="*/ 33 w 70"/>
                  <a:gd name="T1" fmla="*/ 0 h 14"/>
                  <a:gd name="T2" fmla="*/ 0 w 70"/>
                  <a:gd name="T3" fmla="*/ 4 h 14"/>
                  <a:gd name="T4" fmla="*/ 25 w 70"/>
                  <a:gd name="T5" fmla="*/ 14 h 14"/>
                  <a:gd name="T6" fmla="*/ 30 w 70"/>
                  <a:gd name="T7" fmla="*/ 13 h 14"/>
                  <a:gd name="T8" fmla="*/ 82 w 70"/>
                  <a:gd name="T9" fmla="*/ 9 h 14"/>
                  <a:gd name="T10" fmla="*/ 33 w 70"/>
                  <a:gd name="T11" fmla="*/ 0 h 1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0" h="14">
                    <a:moveTo>
                      <a:pt x="29" y="0"/>
                    </a:moveTo>
                    <a:cubicBezTo>
                      <a:pt x="19" y="1"/>
                      <a:pt x="9" y="2"/>
                      <a:pt x="0" y="4"/>
                    </a:cubicBezTo>
                    <a:cubicBezTo>
                      <a:pt x="8" y="7"/>
                      <a:pt x="15" y="11"/>
                      <a:pt x="21" y="14"/>
                    </a:cubicBezTo>
                    <a:cubicBezTo>
                      <a:pt x="23" y="14"/>
                      <a:pt x="25" y="13"/>
                      <a:pt x="26" y="13"/>
                    </a:cubicBezTo>
                    <a:cubicBezTo>
                      <a:pt x="40" y="11"/>
                      <a:pt x="55" y="9"/>
                      <a:pt x="70" y="9"/>
                    </a:cubicBezTo>
                    <a:cubicBezTo>
                      <a:pt x="57" y="6"/>
                      <a:pt x="44" y="4"/>
                      <a:pt x="29" y="0"/>
                    </a:cubicBezTo>
                  </a:path>
                </a:pathLst>
              </a:custGeom>
              <a:solidFill>
                <a:srgbClr val="8D85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994" name="Freeform 6452">
                <a:extLst>
                  <a:ext uri="{FF2B5EF4-FFF2-40B4-BE49-F238E27FC236}">
                    <a16:creationId xmlns:a16="http://schemas.microsoft.com/office/drawing/2014/main" id="{C60F3351-F00F-40B7-9931-A074BF5E68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8" y="3112"/>
                <a:ext cx="61" cy="13"/>
              </a:xfrm>
              <a:custGeom>
                <a:avLst/>
                <a:gdLst>
                  <a:gd name="T0" fmla="*/ 30 w 59"/>
                  <a:gd name="T1" fmla="*/ 0 h 12"/>
                  <a:gd name="T2" fmla="*/ 0 w 59"/>
                  <a:gd name="T3" fmla="*/ 15 h 12"/>
                  <a:gd name="T4" fmla="*/ 28 w 59"/>
                  <a:gd name="T5" fmla="*/ 15 h 12"/>
                  <a:gd name="T6" fmla="*/ 67 w 59"/>
                  <a:gd name="T7" fmla="*/ 16 h 12"/>
                  <a:gd name="T8" fmla="*/ 38 w 59"/>
                  <a:gd name="T9" fmla="*/ 3 h 12"/>
                  <a:gd name="T10" fmla="*/ 31 w 59"/>
                  <a:gd name="T11" fmla="*/ 0 h 12"/>
                  <a:gd name="T12" fmla="*/ 30 w 59"/>
                  <a:gd name="T13" fmla="*/ 0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9" h="12">
                    <a:moveTo>
                      <a:pt x="26" y="0"/>
                    </a:moveTo>
                    <a:cubicBezTo>
                      <a:pt x="17" y="4"/>
                      <a:pt x="8" y="7"/>
                      <a:pt x="0" y="11"/>
                    </a:cubicBezTo>
                    <a:cubicBezTo>
                      <a:pt x="7" y="11"/>
                      <a:pt x="15" y="11"/>
                      <a:pt x="24" y="11"/>
                    </a:cubicBezTo>
                    <a:cubicBezTo>
                      <a:pt x="35" y="11"/>
                      <a:pt x="47" y="11"/>
                      <a:pt x="59" y="12"/>
                    </a:cubicBezTo>
                    <a:cubicBezTo>
                      <a:pt x="51" y="9"/>
                      <a:pt x="43" y="6"/>
                      <a:pt x="34" y="3"/>
                    </a:cubicBezTo>
                    <a:cubicBezTo>
                      <a:pt x="32" y="2"/>
                      <a:pt x="29" y="1"/>
                      <a:pt x="27" y="0"/>
                    </a:cubicBezTo>
                    <a:cubicBezTo>
                      <a:pt x="27" y="0"/>
                      <a:pt x="26" y="0"/>
                      <a:pt x="26" y="0"/>
                    </a:cubicBezTo>
                  </a:path>
                </a:pathLst>
              </a:custGeom>
              <a:solidFill>
                <a:srgbClr val="8D85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995" name="Freeform 6453">
                <a:extLst>
                  <a:ext uri="{FF2B5EF4-FFF2-40B4-BE49-F238E27FC236}">
                    <a16:creationId xmlns:a16="http://schemas.microsoft.com/office/drawing/2014/main" id="{5460FF6C-BB58-4A5F-B953-CDED2B06C1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7" y="3116"/>
                <a:ext cx="95" cy="31"/>
              </a:xfrm>
              <a:custGeom>
                <a:avLst/>
                <a:gdLst>
                  <a:gd name="T0" fmla="*/ 103 w 92"/>
                  <a:gd name="T1" fmla="*/ 0 h 30"/>
                  <a:gd name="T2" fmla="*/ 0 w 92"/>
                  <a:gd name="T3" fmla="*/ 30 h 30"/>
                  <a:gd name="T4" fmla="*/ 3 w 92"/>
                  <a:gd name="T5" fmla="*/ 34 h 30"/>
                  <a:gd name="T6" fmla="*/ 34 w 92"/>
                  <a:gd name="T7" fmla="*/ 26 h 30"/>
                  <a:gd name="T8" fmla="*/ 104 w 92"/>
                  <a:gd name="T9" fmla="*/ 1 h 30"/>
                  <a:gd name="T10" fmla="*/ 103 w 92"/>
                  <a:gd name="T11" fmla="*/ 0 h 3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92" h="30">
                    <a:moveTo>
                      <a:pt x="91" y="0"/>
                    </a:moveTo>
                    <a:cubicBezTo>
                      <a:pt x="42" y="6"/>
                      <a:pt x="13" y="19"/>
                      <a:pt x="0" y="26"/>
                    </a:cubicBezTo>
                    <a:cubicBezTo>
                      <a:pt x="1" y="27"/>
                      <a:pt x="2" y="28"/>
                      <a:pt x="3" y="30"/>
                    </a:cubicBezTo>
                    <a:cubicBezTo>
                      <a:pt x="10" y="27"/>
                      <a:pt x="19" y="25"/>
                      <a:pt x="30" y="22"/>
                    </a:cubicBezTo>
                    <a:cubicBezTo>
                      <a:pt x="47" y="18"/>
                      <a:pt x="68" y="11"/>
                      <a:pt x="92" y="1"/>
                    </a:cubicBezTo>
                    <a:cubicBezTo>
                      <a:pt x="92" y="1"/>
                      <a:pt x="91" y="0"/>
                      <a:pt x="91" y="0"/>
                    </a:cubicBezTo>
                  </a:path>
                </a:pathLst>
              </a:custGeom>
              <a:solidFill>
                <a:srgbClr val="766C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996" name="Freeform 6454">
                <a:extLst>
                  <a:ext uri="{FF2B5EF4-FFF2-40B4-BE49-F238E27FC236}">
                    <a16:creationId xmlns:a16="http://schemas.microsoft.com/office/drawing/2014/main" id="{1F9FA1AA-2322-4FA9-9081-A41D213743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71" y="3116"/>
                <a:ext cx="4" cy="1"/>
              </a:xfrm>
              <a:custGeom>
                <a:avLst/>
                <a:gdLst>
                  <a:gd name="T0" fmla="*/ 4 w 4"/>
                  <a:gd name="T1" fmla="*/ 0 h 1"/>
                  <a:gd name="T2" fmla="*/ 0 w 4"/>
                  <a:gd name="T3" fmla="*/ 0 h 1"/>
                  <a:gd name="T4" fmla="*/ 1 w 4"/>
                  <a:gd name="T5" fmla="*/ 1 h 1"/>
                  <a:gd name="T6" fmla="*/ 4 w 4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4" y="0"/>
                    </a:moveTo>
                    <a:cubicBezTo>
                      <a:pt x="3" y="0"/>
                      <a:pt x="1" y="0"/>
                      <a:pt x="0" y="0"/>
                    </a:cubicBezTo>
                    <a:cubicBezTo>
                      <a:pt x="0" y="0"/>
                      <a:pt x="1" y="1"/>
                      <a:pt x="1" y="1"/>
                    </a:cubicBezTo>
                    <a:cubicBezTo>
                      <a:pt x="2" y="0"/>
                      <a:pt x="3" y="0"/>
                      <a:pt x="4" y="0"/>
                    </a:cubicBezTo>
                  </a:path>
                </a:pathLst>
              </a:custGeom>
              <a:solidFill>
                <a:srgbClr val="8D85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997" name="Freeform 6455">
                <a:extLst>
                  <a:ext uri="{FF2B5EF4-FFF2-40B4-BE49-F238E27FC236}">
                    <a16:creationId xmlns:a16="http://schemas.microsoft.com/office/drawing/2014/main" id="{851984B4-06FB-4711-9C48-16C82BC6BD2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422" y="3147"/>
                <a:ext cx="247" cy="33"/>
              </a:xfrm>
              <a:custGeom>
                <a:avLst/>
                <a:gdLst>
                  <a:gd name="T0" fmla="*/ 204 w 238"/>
                  <a:gd name="T1" fmla="*/ 1 h 32"/>
                  <a:gd name="T2" fmla="*/ 198 w 238"/>
                  <a:gd name="T3" fmla="*/ 8 h 32"/>
                  <a:gd name="T4" fmla="*/ 195 w 238"/>
                  <a:gd name="T5" fmla="*/ 12 h 32"/>
                  <a:gd name="T6" fmla="*/ 276 w 238"/>
                  <a:gd name="T7" fmla="*/ 22 h 32"/>
                  <a:gd name="T8" fmla="*/ 247 w 238"/>
                  <a:gd name="T9" fmla="*/ 4 h 32"/>
                  <a:gd name="T10" fmla="*/ 204 w 238"/>
                  <a:gd name="T11" fmla="*/ 1 h 32"/>
                  <a:gd name="T12" fmla="*/ 162 w 238"/>
                  <a:gd name="T13" fmla="*/ 0 h 32"/>
                  <a:gd name="T14" fmla="*/ 62 w 238"/>
                  <a:gd name="T15" fmla="*/ 5 h 32"/>
                  <a:gd name="T16" fmla="*/ 20 w 238"/>
                  <a:gd name="T17" fmla="*/ 13 h 32"/>
                  <a:gd name="T18" fmla="*/ 3 w 238"/>
                  <a:gd name="T19" fmla="*/ 24 h 32"/>
                  <a:gd name="T20" fmla="*/ 0 w 238"/>
                  <a:gd name="T21" fmla="*/ 26 h 32"/>
                  <a:gd name="T22" fmla="*/ 10 w 238"/>
                  <a:gd name="T23" fmla="*/ 32 h 32"/>
                  <a:gd name="T24" fmla="*/ 24 w 238"/>
                  <a:gd name="T25" fmla="*/ 36 h 32"/>
                  <a:gd name="T26" fmla="*/ 162 w 238"/>
                  <a:gd name="T27" fmla="*/ 13 h 32"/>
                  <a:gd name="T28" fmla="*/ 171 w 238"/>
                  <a:gd name="T29" fmla="*/ 6 h 32"/>
                  <a:gd name="T30" fmla="*/ 175 w 238"/>
                  <a:gd name="T31" fmla="*/ 0 h 32"/>
                  <a:gd name="T32" fmla="*/ 162 w 238"/>
                  <a:gd name="T33" fmla="*/ 0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238" h="32">
                    <a:moveTo>
                      <a:pt x="176" y="1"/>
                    </a:moveTo>
                    <a:cubicBezTo>
                      <a:pt x="175" y="3"/>
                      <a:pt x="173" y="6"/>
                      <a:pt x="171" y="8"/>
                    </a:cubicBezTo>
                    <a:cubicBezTo>
                      <a:pt x="170" y="9"/>
                      <a:pt x="169" y="11"/>
                      <a:pt x="168" y="12"/>
                    </a:cubicBezTo>
                    <a:cubicBezTo>
                      <a:pt x="191" y="12"/>
                      <a:pt x="215" y="14"/>
                      <a:pt x="238" y="18"/>
                    </a:cubicBezTo>
                    <a:cubicBezTo>
                      <a:pt x="231" y="14"/>
                      <a:pt x="222" y="9"/>
                      <a:pt x="213" y="4"/>
                    </a:cubicBezTo>
                    <a:cubicBezTo>
                      <a:pt x="200" y="2"/>
                      <a:pt x="188" y="1"/>
                      <a:pt x="176" y="1"/>
                    </a:cubicBezTo>
                    <a:moveTo>
                      <a:pt x="140" y="0"/>
                    </a:moveTo>
                    <a:cubicBezTo>
                      <a:pt x="106" y="0"/>
                      <a:pt x="76" y="2"/>
                      <a:pt x="54" y="5"/>
                    </a:cubicBezTo>
                    <a:cubicBezTo>
                      <a:pt x="38" y="7"/>
                      <a:pt x="25" y="10"/>
                      <a:pt x="16" y="13"/>
                    </a:cubicBezTo>
                    <a:cubicBezTo>
                      <a:pt x="11" y="16"/>
                      <a:pt x="6" y="18"/>
                      <a:pt x="3" y="20"/>
                    </a:cubicBezTo>
                    <a:cubicBezTo>
                      <a:pt x="2" y="21"/>
                      <a:pt x="1" y="21"/>
                      <a:pt x="0" y="22"/>
                    </a:cubicBezTo>
                    <a:cubicBezTo>
                      <a:pt x="4" y="24"/>
                      <a:pt x="7" y="26"/>
                      <a:pt x="10" y="28"/>
                    </a:cubicBezTo>
                    <a:cubicBezTo>
                      <a:pt x="14" y="29"/>
                      <a:pt x="17" y="30"/>
                      <a:pt x="20" y="32"/>
                    </a:cubicBezTo>
                    <a:cubicBezTo>
                      <a:pt x="27" y="25"/>
                      <a:pt x="41" y="19"/>
                      <a:pt x="140" y="13"/>
                    </a:cubicBezTo>
                    <a:cubicBezTo>
                      <a:pt x="142" y="11"/>
                      <a:pt x="144" y="8"/>
                      <a:pt x="147" y="6"/>
                    </a:cubicBezTo>
                    <a:cubicBezTo>
                      <a:pt x="148" y="4"/>
                      <a:pt x="150" y="2"/>
                      <a:pt x="151" y="0"/>
                    </a:cubicBezTo>
                    <a:cubicBezTo>
                      <a:pt x="147" y="0"/>
                      <a:pt x="143" y="0"/>
                      <a:pt x="140" y="0"/>
                    </a:cubicBezTo>
                  </a:path>
                </a:pathLst>
              </a:custGeom>
              <a:solidFill>
                <a:srgbClr val="766C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998" name="Freeform 6456">
                <a:extLst>
                  <a:ext uri="{FF2B5EF4-FFF2-40B4-BE49-F238E27FC236}">
                    <a16:creationId xmlns:a16="http://schemas.microsoft.com/office/drawing/2014/main" id="{EE7D3BD7-C449-4146-BE4A-02DDDD4F209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464" y="3175"/>
                <a:ext cx="258" cy="31"/>
              </a:xfrm>
              <a:custGeom>
                <a:avLst/>
                <a:gdLst>
                  <a:gd name="T0" fmla="*/ 283 w 249"/>
                  <a:gd name="T1" fmla="*/ 24 h 30"/>
                  <a:gd name="T2" fmla="*/ 280 w 249"/>
                  <a:gd name="T3" fmla="*/ 26 h 30"/>
                  <a:gd name="T4" fmla="*/ 287 w 249"/>
                  <a:gd name="T5" fmla="*/ 27 h 30"/>
                  <a:gd name="T6" fmla="*/ 283 w 249"/>
                  <a:gd name="T7" fmla="*/ 24 h 30"/>
                  <a:gd name="T8" fmla="*/ 91 w 249"/>
                  <a:gd name="T9" fmla="*/ 4 h 30"/>
                  <a:gd name="T10" fmla="*/ 0 w 249"/>
                  <a:gd name="T11" fmla="*/ 21 h 30"/>
                  <a:gd name="T12" fmla="*/ 3 w 249"/>
                  <a:gd name="T13" fmla="*/ 24 h 30"/>
                  <a:gd name="T14" fmla="*/ 5 w 249"/>
                  <a:gd name="T15" fmla="*/ 25 h 30"/>
                  <a:gd name="T16" fmla="*/ 10 w 249"/>
                  <a:gd name="T17" fmla="*/ 27 h 30"/>
                  <a:gd name="T18" fmla="*/ 28 w 249"/>
                  <a:gd name="T19" fmla="*/ 34 h 30"/>
                  <a:gd name="T20" fmla="*/ 34 w 249"/>
                  <a:gd name="T21" fmla="*/ 32 h 30"/>
                  <a:gd name="T22" fmla="*/ 65 w 249"/>
                  <a:gd name="T23" fmla="*/ 21 h 30"/>
                  <a:gd name="T24" fmla="*/ 91 w 249"/>
                  <a:gd name="T25" fmla="*/ 4 h 30"/>
                  <a:gd name="T26" fmla="*/ 162 w 249"/>
                  <a:gd name="T27" fmla="*/ 0 h 30"/>
                  <a:gd name="T28" fmla="*/ 128 w 249"/>
                  <a:gd name="T29" fmla="*/ 1 h 30"/>
                  <a:gd name="T30" fmla="*/ 98 w 249"/>
                  <a:gd name="T31" fmla="*/ 24 h 30"/>
                  <a:gd name="T32" fmla="*/ 171 w 249"/>
                  <a:gd name="T33" fmla="*/ 20 h 30"/>
                  <a:gd name="T34" fmla="*/ 188 w 249"/>
                  <a:gd name="T35" fmla="*/ 20 h 30"/>
                  <a:gd name="T36" fmla="*/ 242 w 249"/>
                  <a:gd name="T37" fmla="*/ 22 h 30"/>
                  <a:gd name="T38" fmla="*/ 255 w 249"/>
                  <a:gd name="T39" fmla="*/ 6 h 30"/>
                  <a:gd name="T40" fmla="*/ 162 w 249"/>
                  <a:gd name="T41" fmla="*/ 0 h 30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249" h="30">
                    <a:moveTo>
                      <a:pt x="245" y="20"/>
                    </a:moveTo>
                    <a:cubicBezTo>
                      <a:pt x="244" y="21"/>
                      <a:pt x="244" y="22"/>
                      <a:pt x="243" y="22"/>
                    </a:cubicBezTo>
                    <a:cubicBezTo>
                      <a:pt x="245" y="23"/>
                      <a:pt x="247" y="23"/>
                      <a:pt x="249" y="23"/>
                    </a:cubicBezTo>
                    <a:cubicBezTo>
                      <a:pt x="248" y="22"/>
                      <a:pt x="246" y="21"/>
                      <a:pt x="245" y="20"/>
                    </a:cubicBezTo>
                    <a:moveTo>
                      <a:pt x="79" y="4"/>
                    </a:moveTo>
                    <a:cubicBezTo>
                      <a:pt x="47" y="7"/>
                      <a:pt x="20" y="12"/>
                      <a:pt x="0" y="17"/>
                    </a:cubicBezTo>
                    <a:cubicBezTo>
                      <a:pt x="1" y="18"/>
                      <a:pt x="2" y="19"/>
                      <a:pt x="3" y="20"/>
                    </a:cubicBezTo>
                    <a:cubicBezTo>
                      <a:pt x="4" y="20"/>
                      <a:pt x="4" y="20"/>
                      <a:pt x="5" y="21"/>
                    </a:cubicBezTo>
                    <a:cubicBezTo>
                      <a:pt x="7" y="21"/>
                      <a:pt x="8" y="22"/>
                      <a:pt x="10" y="23"/>
                    </a:cubicBezTo>
                    <a:cubicBezTo>
                      <a:pt x="14" y="25"/>
                      <a:pt x="19" y="27"/>
                      <a:pt x="24" y="30"/>
                    </a:cubicBezTo>
                    <a:cubicBezTo>
                      <a:pt x="26" y="29"/>
                      <a:pt x="28" y="29"/>
                      <a:pt x="30" y="28"/>
                    </a:cubicBezTo>
                    <a:cubicBezTo>
                      <a:pt x="39" y="25"/>
                      <a:pt x="48" y="22"/>
                      <a:pt x="57" y="17"/>
                    </a:cubicBezTo>
                    <a:cubicBezTo>
                      <a:pt x="65" y="13"/>
                      <a:pt x="73" y="8"/>
                      <a:pt x="79" y="4"/>
                    </a:cubicBezTo>
                    <a:moveTo>
                      <a:pt x="141" y="0"/>
                    </a:moveTo>
                    <a:cubicBezTo>
                      <a:pt x="131" y="0"/>
                      <a:pt x="121" y="1"/>
                      <a:pt x="112" y="1"/>
                    </a:cubicBezTo>
                    <a:cubicBezTo>
                      <a:pt x="105" y="8"/>
                      <a:pt x="96" y="14"/>
                      <a:pt x="86" y="20"/>
                    </a:cubicBezTo>
                    <a:cubicBezTo>
                      <a:pt x="103" y="18"/>
                      <a:pt x="124" y="17"/>
                      <a:pt x="148" y="16"/>
                    </a:cubicBezTo>
                    <a:cubicBezTo>
                      <a:pt x="153" y="16"/>
                      <a:pt x="158" y="16"/>
                      <a:pt x="163" y="16"/>
                    </a:cubicBezTo>
                    <a:cubicBezTo>
                      <a:pt x="179" y="16"/>
                      <a:pt x="195" y="17"/>
                      <a:pt x="210" y="18"/>
                    </a:cubicBezTo>
                    <a:cubicBezTo>
                      <a:pt x="214" y="14"/>
                      <a:pt x="218" y="10"/>
                      <a:pt x="221" y="6"/>
                    </a:cubicBezTo>
                    <a:cubicBezTo>
                      <a:pt x="193" y="2"/>
                      <a:pt x="166" y="0"/>
                      <a:pt x="141" y="0"/>
                    </a:cubicBezTo>
                  </a:path>
                </a:pathLst>
              </a:custGeom>
              <a:solidFill>
                <a:srgbClr val="766C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999" name="Freeform 6457">
                <a:extLst>
                  <a:ext uri="{FF2B5EF4-FFF2-40B4-BE49-F238E27FC236}">
                    <a16:creationId xmlns:a16="http://schemas.microsoft.com/office/drawing/2014/main" id="{8A3E8911-C41A-4EF3-9B62-65DEFD244C1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527" y="3216"/>
                <a:ext cx="239" cy="22"/>
              </a:xfrm>
              <a:custGeom>
                <a:avLst/>
                <a:gdLst>
                  <a:gd name="T0" fmla="*/ 181 w 230"/>
                  <a:gd name="T1" fmla="*/ 2 h 21"/>
                  <a:gd name="T2" fmla="*/ 148 w 230"/>
                  <a:gd name="T3" fmla="*/ 20 h 21"/>
                  <a:gd name="T4" fmla="*/ 178 w 230"/>
                  <a:gd name="T5" fmla="*/ 20 h 21"/>
                  <a:gd name="T6" fmla="*/ 178 w 230"/>
                  <a:gd name="T7" fmla="*/ 20 h 21"/>
                  <a:gd name="T8" fmla="*/ 263 w 230"/>
                  <a:gd name="T9" fmla="*/ 25 h 21"/>
                  <a:gd name="T10" fmla="*/ 268 w 230"/>
                  <a:gd name="T11" fmla="*/ 18 h 21"/>
                  <a:gd name="T12" fmla="*/ 264 w 230"/>
                  <a:gd name="T13" fmla="*/ 10 h 21"/>
                  <a:gd name="T14" fmla="*/ 188 w 230"/>
                  <a:gd name="T15" fmla="*/ 3 h 21"/>
                  <a:gd name="T16" fmla="*/ 181 w 230"/>
                  <a:gd name="T17" fmla="*/ 2 h 21"/>
                  <a:gd name="T18" fmla="*/ 114 w 230"/>
                  <a:gd name="T19" fmla="*/ 0 h 21"/>
                  <a:gd name="T20" fmla="*/ 0 w 230"/>
                  <a:gd name="T21" fmla="*/ 8 h 21"/>
                  <a:gd name="T22" fmla="*/ 0 w 230"/>
                  <a:gd name="T23" fmla="*/ 8 h 21"/>
                  <a:gd name="T24" fmla="*/ 5 w 230"/>
                  <a:gd name="T25" fmla="*/ 15 h 21"/>
                  <a:gd name="T26" fmla="*/ 23 w 230"/>
                  <a:gd name="T27" fmla="*/ 21 h 21"/>
                  <a:gd name="T28" fmla="*/ 28 w 230"/>
                  <a:gd name="T29" fmla="*/ 20 h 21"/>
                  <a:gd name="T30" fmla="*/ 36 w 230"/>
                  <a:gd name="T31" fmla="*/ 21 h 21"/>
                  <a:gd name="T32" fmla="*/ 48 w 230"/>
                  <a:gd name="T33" fmla="*/ 22 h 21"/>
                  <a:gd name="T34" fmla="*/ 49 w 230"/>
                  <a:gd name="T35" fmla="*/ 22 h 21"/>
                  <a:gd name="T36" fmla="*/ 87 w 230"/>
                  <a:gd name="T37" fmla="*/ 17 h 21"/>
                  <a:gd name="T38" fmla="*/ 94 w 230"/>
                  <a:gd name="T39" fmla="*/ 17 h 21"/>
                  <a:gd name="T40" fmla="*/ 91 w 230"/>
                  <a:gd name="T41" fmla="*/ 21 h 21"/>
                  <a:gd name="T42" fmla="*/ 104 w 230"/>
                  <a:gd name="T43" fmla="*/ 21 h 21"/>
                  <a:gd name="T44" fmla="*/ 140 w 230"/>
                  <a:gd name="T45" fmla="*/ 0 h 21"/>
                  <a:gd name="T46" fmla="*/ 114 w 230"/>
                  <a:gd name="T47" fmla="*/ 0 h 21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230" h="21">
                    <a:moveTo>
                      <a:pt x="155" y="2"/>
                    </a:moveTo>
                    <a:cubicBezTo>
                      <a:pt x="146" y="7"/>
                      <a:pt x="137" y="12"/>
                      <a:pt x="127" y="16"/>
                    </a:cubicBezTo>
                    <a:cubicBezTo>
                      <a:pt x="135" y="16"/>
                      <a:pt x="144" y="16"/>
                      <a:pt x="153" y="16"/>
                    </a:cubicBezTo>
                    <a:cubicBezTo>
                      <a:pt x="153" y="16"/>
                      <a:pt x="153" y="16"/>
                      <a:pt x="153" y="16"/>
                    </a:cubicBezTo>
                    <a:cubicBezTo>
                      <a:pt x="179" y="16"/>
                      <a:pt x="203" y="18"/>
                      <a:pt x="225" y="21"/>
                    </a:cubicBezTo>
                    <a:cubicBezTo>
                      <a:pt x="227" y="19"/>
                      <a:pt x="229" y="16"/>
                      <a:pt x="230" y="14"/>
                    </a:cubicBezTo>
                    <a:cubicBezTo>
                      <a:pt x="229" y="12"/>
                      <a:pt x="227" y="11"/>
                      <a:pt x="226" y="10"/>
                    </a:cubicBezTo>
                    <a:cubicBezTo>
                      <a:pt x="207" y="7"/>
                      <a:pt x="186" y="5"/>
                      <a:pt x="161" y="3"/>
                    </a:cubicBezTo>
                    <a:cubicBezTo>
                      <a:pt x="159" y="3"/>
                      <a:pt x="157" y="2"/>
                      <a:pt x="155" y="2"/>
                    </a:cubicBezTo>
                    <a:moveTo>
                      <a:pt x="98" y="0"/>
                    </a:moveTo>
                    <a:cubicBezTo>
                      <a:pt x="57" y="0"/>
                      <a:pt x="24" y="4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2" y="8"/>
                      <a:pt x="4" y="9"/>
                      <a:pt x="5" y="11"/>
                    </a:cubicBezTo>
                    <a:cubicBezTo>
                      <a:pt x="10" y="13"/>
                      <a:pt x="14" y="15"/>
                      <a:pt x="19" y="17"/>
                    </a:cubicBezTo>
                    <a:cubicBezTo>
                      <a:pt x="21" y="17"/>
                      <a:pt x="23" y="16"/>
                      <a:pt x="24" y="16"/>
                    </a:cubicBezTo>
                    <a:cubicBezTo>
                      <a:pt x="27" y="16"/>
                      <a:pt x="29" y="17"/>
                      <a:pt x="32" y="17"/>
                    </a:cubicBezTo>
                    <a:cubicBezTo>
                      <a:pt x="34" y="18"/>
                      <a:pt x="37" y="18"/>
                      <a:pt x="40" y="18"/>
                    </a:cubicBezTo>
                    <a:cubicBezTo>
                      <a:pt x="40" y="18"/>
                      <a:pt x="41" y="18"/>
                      <a:pt x="41" y="18"/>
                    </a:cubicBezTo>
                    <a:cubicBezTo>
                      <a:pt x="53" y="18"/>
                      <a:pt x="62" y="13"/>
                      <a:pt x="75" y="13"/>
                    </a:cubicBezTo>
                    <a:cubicBezTo>
                      <a:pt x="77" y="13"/>
                      <a:pt x="79" y="13"/>
                      <a:pt x="81" y="13"/>
                    </a:cubicBezTo>
                    <a:cubicBezTo>
                      <a:pt x="79" y="15"/>
                      <a:pt x="79" y="16"/>
                      <a:pt x="79" y="17"/>
                    </a:cubicBezTo>
                    <a:cubicBezTo>
                      <a:pt x="82" y="17"/>
                      <a:pt x="85" y="17"/>
                      <a:pt x="89" y="17"/>
                    </a:cubicBezTo>
                    <a:cubicBezTo>
                      <a:pt x="100" y="12"/>
                      <a:pt x="110" y="6"/>
                      <a:pt x="120" y="0"/>
                    </a:cubicBezTo>
                    <a:cubicBezTo>
                      <a:pt x="112" y="0"/>
                      <a:pt x="105" y="0"/>
                      <a:pt x="98" y="0"/>
                    </a:cubicBezTo>
                  </a:path>
                </a:pathLst>
              </a:custGeom>
              <a:solidFill>
                <a:srgbClr val="766C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000" name="Freeform 6458">
                <a:extLst>
                  <a:ext uri="{FF2B5EF4-FFF2-40B4-BE49-F238E27FC236}">
                    <a16:creationId xmlns:a16="http://schemas.microsoft.com/office/drawing/2014/main" id="{8C5CA3A4-A422-41F3-B7E3-6F9A1A65DA0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11" y="3260"/>
                <a:ext cx="215" cy="27"/>
              </a:xfrm>
              <a:custGeom>
                <a:avLst/>
                <a:gdLst>
                  <a:gd name="T0" fmla="*/ 190 w 207"/>
                  <a:gd name="T1" fmla="*/ 5 h 26"/>
                  <a:gd name="T2" fmla="*/ 190 w 207"/>
                  <a:gd name="T3" fmla="*/ 6 h 26"/>
                  <a:gd name="T4" fmla="*/ 168 w 207"/>
                  <a:gd name="T5" fmla="*/ 26 h 26"/>
                  <a:gd name="T6" fmla="*/ 239 w 207"/>
                  <a:gd name="T7" fmla="*/ 30 h 26"/>
                  <a:gd name="T8" fmla="*/ 241 w 207"/>
                  <a:gd name="T9" fmla="*/ 28 h 26"/>
                  <a:gd name="T10" fmla="*/ 224 w 207"/>
                  <a:gd name="T11" fmla="*/ 9 h 26"/>
                  <a:gd name="T12" fmla="*/ 190 w 207"/>
                  <a:gd name="T13" fmla="*/ 5 h 26"/>
                  <a:gd name="T14" fmla="*/ 90 w 207"/>
                  <a:gd name="T15" fmla="*/ 0 h 26"/>
                  <a:gd name="T16" fmla="*/ 0 w 207"/>
                  <a:gd name="T17" fmla="*/ 4 h 26"/>
                  <a:gd name="T18" fmla="*/ 19 w 207"/>
                  <a:gd name="T19" fmla="*/ 11 h 26"/>
                  <a:gd name="T20" fmla="*/ 30 w 207"/>
                  <a:gd name="T21" fmla="*/ 7 h 26"/>
                  <a:gd name="T22" fmla="*/ 48 w 207"/>
                  <a:gd name="T23" fmla="*/ 10 h 26"/>
                  <a:gd name="T24" fmla="*/ 64 w 207"/>
                  <a:gd name="T25" fmla="*/ 12 h 26"/>
                  <a:gd name="T26" fmla="*/ 81 w 207"/>
                  <a:gd name="T27" fmla="*/ 11 h 26"/>
                  <a:gd name="T28" fmla="*/ 93 w 207"/>
                  <a:gd name="T29" fmla="*/ 11 h 26"/>
                  <a:gd name="T30" fmla="*/ 105 w 207"/>
                  <a:gd name="T31" fmla="*/ 17 h 26"/>
                  <a:gd name="T32" fmla="*/ 34 w 207"/>
                  <a:gd name="T33" fmla="*/ 23 h 26"/>
                  <a:gd name="T34" fmla="*/ 39 w 207"/>
                  <a:gd name="T35" fmla="*/ 25 h 26"/>
                  <a:gd name="T36" fmla="*/ 78 w 207"/>
                  <a:gd name="T37" fmla="*/ 24 h 26"/>
                  <a:gd name="T38" fmla="*/ 107 w 207"/>
                  <a:gd name="T39" fmla="*/ 25 h 26"/>
                  <a:gd name="T40" fmla="*/ 141 w 207"/>
                  <a:gd name="T41" fmla="*/ 1 h 26"/>
                  <a:gd name="T42" fmla="*/ 90 w 207"/>
                  <a:gd name="T43" fmla="*/ 0 h 2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207" h="26">
                    <a:moveTo>
                      <a:pt x="163" y="5"/>
                    </a:moveTo>
                    <a:cubicBezTo>
                      <a:pt x="163" y="6"/>
                      <a:pt x="163" y="6"/>
                      <a:pt x="163" y="6"/>
                    </a:cubicBezTo>
                    <a:cubicBezTo>
                      <a:pt x="157" y="11"/>
                      <a:pt x="151" y="17"/>
                      <a:pt x="144" y="22"/>
                    </a:cubicBezTo>
                    <a:cubicBezTo>
                      <a:pt x="166" y="24"/>
                      <a:pt x="187" y="25"/>
                      <a:pt x="205" y="26"/>
                    </a:cubicBezTo>
                    <a:cubicBezTo>
                      <a:pt x="206" y="25"/>
                      <a:pt x="207" y="25"/>
                      <a:pt x="207" y="24"/>
                    </a:cubicBezTo>
                    <a:cubicBezTo>
                      <a:pt x="203" y="19"/>
                      <a:pt x="198" y="14"/>
                      <a:pt x="193" y="9"/>
                    </a:cubicBezTo>
                    <a:cubicBezTo>
                      <a:pt x="184" y="8"/>
                      <a:pt x="174" y="7"/>
                      <a:pt x="163" y="5"/>
                    </a:cubicBezTo>
                    <a:moveTo>
                      <a:pt x="78" y="0"/>
                    </a:moveTo>
                    <a:cubicBezTo>
                      <a:pt x="50" y="0"/>
                      <a:pt x="23" y="1"/>
                      <a:pt x="0" y="4"/>
                    </a:cubicBezTo>
                    <a:cubicBezTo>
                      <a:pt x="5" y="6"/>
                      <a:pt x="10" y="9"/>
                      <a:pt x="15" y="11"/>
                    </a:cubicBezTo>
                    <a:cubicBezTo>
                      <a:pt x="20" y="8"/>
                      <a:pt x="23" y="7"/>
                      <a:pt x="26" y="7"/>
                    </a:cubicBezTo>
                    <a:cubicBezTo>
                      <a:pt x="30" y="7"/>
                      <a:pt x="34" y="8"/>
                      <a:pt x="40" y="10"/>
                    </a:cubicBezTo>
                    <a:cubicBezTo>
                      <a:pt x="47" y="11"/>
                      <a:pt x="51" y="12"/>
                      <a:pt x="56" y="12"/>
                    </a:cubicBezTo>
                    <a:cubicBezTo>
                      <a:pt x="59" y="12"/>
                      <a:pt x="63" y="12"/>
                      <a:pt x="69" y="11"/>
                    </a:cubicBezTo>
                    <a:cubicBezTo>
                      <a:pt x="73" y="11"/>
                      <a:pt x="77" y="11"/>
                      <a:pt x="81" y="11"/>
                    </a:cubicBezTo>
                    <a:cubicBezTo>
                      <a:pt x="85" y="11"/>
                      <a:pt x="88" y="11"/>
                      <a:pt x="90" y="13"/>
                    </a:cubicBezTo>
                    <a:cubicBezTo>
                      <a:pt x="76" y="17"/>
                      <a:pt x="44" y="14"/>
                      <a:pt x="30" y="19"/>
                    </a:cubicBezTo>
                    <a:cubicBezTo>
                      <a:pt x="32" y="19"/>
                      <a:pt x="33" y="20"/>
                      <a:pt x="35" y="21"/>
                    </a:cubicBezTo>
                    <a:cubicBezTo>
                      <a:pt x="45" y="20"/>
                      <a:pt x="55" y="20"/>
                      <a:pt x="66" y="20"/>
                    </a:cubicBezTo>
                    <a:cubicBezTo>
                      <a:pt x="74" y="20"/>
                      <a:pt x="83" y="20"/>
                      <a:pt x="91" y="21"/>
                    </a:cubicBezTo>
                    <a:cubicBezTo>
                      <a:pt x="102" y="14"/>
                      <a:pt x="112" y="8"/>
                      <a:pt x="121" y="1"/>
                    </a:cubicBezTo>
                    <a:cubicBezTo>
                      <a:pt x="106" y="0"/>
                      <a:pt x="92" y="0"/>
                      <a:pt x="78" y="0"/>
                    </a:cubicBezTo>
                  </a:path>
                </a:pathLst>
              </a:custGeom>
              <a:solidFill>
                <a:srgbClr val="766C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001" name="Freeform 6459">
                <a:extLst>
                  <a:ext uri="{FF2B5EF4-FFF2-40B4-BE49-F238E27FC236}">
                    <a16:creationId xmlns:a16="http://schemas.microsoft.com/office/drawing/2014/main" id="{6FCC0036-4899-4C2C-8AD2-81ABC157E4A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713" y="3316"/>
                <a:ext cx="150" cy="22"/>
              </a:xfrm>
              <a:custGeom>
                <a:avLst/>
                <a:gdLst>
                  <a:gd name="T0" fmla="*/ 146 w 145"/>
                  <a:gd name="T1" fmla="*/ 2 h 21"/>
                  <a:gd name="T2" fmla="*/ 115 w 145"/>
                  <a:gd name="T3" fmla="*/ 24 h 21"/>
                  <a:gd name="T4" fmla="*/ 147 w 145"/>
                  <a:gd name="T5" fmla="*/ 25 h 21"/>
                  <a:gd name="T6" fmla="*/ 166 w 145"/>
                  <a:gd name="T7" fmla="*/ 25 h 21"/>
                  <a:gd name="T8" fmla="*/ 154 w 145"/>
                  <a:gd name="T9" fmla="*/ 3 h 21"/>
                  <a:gd name="T10" fmla="*/ 146 w 145"/>
                  <a:gd name="T11" fmla="*/ 2 h 21"/>
                  <a:gd name="T12" fmla="*/ 73 w 145"/>
                  <a:gd name="T13" fmla="*/ 0 h 21"/>
                  <a:gd name="T14" fmla="*/ 0 w 145"/>
                  <a:gd name="T15" fmla="*/ 2 h 21"/>
                  <a:gd name="T16" fmla="*/ 43 w 145"/>
                  <a:gd name="T17" fmla="*/ 24 h 21"/>
                  <a:gd name="T18" fmla="*/ 54 w 145"/>
                  <a:gd name="T19" fmla="*/ 24 h 21"/>
                  <a:gd name="T20" fmla="*/ 77 w 145"/>
                  <a:gd name="T21" fmla="*/ 6 h 21"/>
                  <a:gd name="T22" fmla="*/ 88 w 145"/>
                  <a:gd name="T23" fmla="*/ 0 h 21"/>
                  <a:gd name="T24" fmla="*/ 73 w 145"/>
                  <a:gd name="T25" fmla="*/ 0 h 2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45" h="21">
                    <a:moveTo>
                      <a:pt x="127" y="2"/>
                    </a:moveTo>
                    <a:cubicBezTo>
                      <a:pt x="119" y="8"/>
                      <a:pt x="109" y="14"/>
                      <a:pt x="100" y="20"/>
                    </a:cubicBezTo>
                    <a:cubicBezTo>
                      <a:pt x="110" y="20"/>
                      <a:pt x="119" y="21"/>
                      <a:pt x="128" y="21"/>
                    </a:cubicBezTo>
                    <a:cubicBezTo>
                      <a:pt x="133" y="21"/>
                      <a:pt x="139" y="21"/>
                      <a:pt x="145" y="21"/>
                    </a:cubicBezTo>
                    <a:cubicBezTo>
                      <a:pt x="142" y="15"/>
                      <a:pt x="138" y="9"/>
                      <a:pt x="134" y="3"/>
                    </a:cubicBezTo>
                    <a:cubicBezTo>
                      <a:pt x="132" y="2"/>
                      <a:pt x="130" y="2"/>
                      <a:pt x="127" y="2"/>
                    </a:cubicBezTo>
                    <a:moveTo>
                      <a:pt x="65" y="0"/>
                    </a:moveTo>
                    <a:cubicBezTo>
                      <a:pt x="42" y="0"/>
                      <a:pt x="20" y="1"/>
                      <a:pt x="0" y="2"/>
                    </a:cubicBezTo>
                    <a:cubicBezTo>
                      <a:pt x="10" y="7"/>
                      <a:pt x="24" y="13"/>
                      <a:pt x="39" y="20"/>
                    </a:cubicBezTo>
                    <a:cubicBezTo>
                      <a:pt x="41" y="20"/>
                      <a:pt x="44" y="20"/>
                      <a:pt x="46" y="20"/>
                    </a:cubicBezTo>
                    <a:cubicBezTo>
                      <a:pt x="54" y="15"/>
                      <a:pt x="61" y="11"/>
                      <a:pt x="68" y="6"/>
                    </a:cubicBezTo>
                    <a:cubicBezTo>
                      <a:pt x="71" y="4"/>
                      <a:pt x="73" y="2"/>
                      <a:pt x="76" y="0"/>
                    </a:cubicBezTo>
                    <a:cubicBezTo>
                      <a:pt x="72" y="0"/>
                      <a:pt x="68" y="0"/>
                      <a:pt x="65" y="0"/>
                    </a:cubicBezTo>
                  </a:path>
                </a:pathLst>
              </a:custGeom>
              <a:solidFill>
                <a:srgbClr val="766C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002" name="Freeform 6460">
                <a:extLst>
                  <a:ext uri="{FF2B5EF4-FFF2-40B4-BE49-F238E27FC236}">
                    <a16:creationId xmlns:a16="http://schemas.microsoft.com/office/drawing/2014/main" id="{64C5FD31-7D5F-4A80-AADF-D16C85D5D65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836" y="3377"/>
                <a:ext cx="46" cy="24"/>
              </a:xfrm>
              <a:custGeom>
                <a:avLst/>
                <a:gdLst>
                  <a:gd name="T0" fmla="*/ 52 w 44"/>
                  <a:gd name="T1" fmla="*/ 27 h 23"/>
                  <a:gd name="T2" fmla="*/ 52 w 44"/>
                  <a:gd name="T3" fmla="*/ 27 h 23"/>
                  <a:gd name="T4" fmla="*/ 52 w 44"/>
                  <a:gd name="T5" fmla="*/ 27 h 23"/>
                  <a:gd name="T6" fmla="*/ 52 w 44"/>
                  <a:gd name="T7" fmla="*/ 27 h 23"/>
                  <a:gd name="T8" fmla="*/ 0 w 44"/>
                  <a:gd name="T9" fmla="*/ 0 h 23"/>
                  <a:gd name="T10" fmla="*/ 24 w 44"/>
                  <a:gd name="T11" fmla="*/ 11 h 23"/>
                  <a:gd name="T12" fmla="*/ 35 w 44"/>
                  <a:gd name="T13" fmla="*/ 2 h 23"/>
                  <a:gd name="T14" fmla="*/ 37 w 44"/>
                  <a:gd name="T15" fmla="*/ 1 h 23"/>
                  <a:gd name="T16" fmla="*/ 0 w 44"/>
                  <a:gd name="T17" fmla="*/ 0 h 2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4" h="23">
                    <a:moveTo>
                      <a:pt x="44" y="23"/>
                    </a:moveTo>
                    <a:cubicBezTo>
                      <a:pt x="44" y="23"/>
                      <a:pt x="44" y="23"/>
                      <a:pt x="44" y="23"/>
                    </a:cubicBezTo>
                    <a:cubicBezTo>
                      <a:pt x="44" y="23"/>
                      <a:pt x="44" y="23"/>
                      <a:pt x="44" y="23"/>
                    </a:cubicBezTo>
                    <a:cubicBezTo>
                      <a:pt x="44" y="23"/>
                      <a:pt x="44" y="23"/>
                      <a:pt x="44" y="23"/>
                    </a:cubicBezTo>
                    <a:moveTo>
                      <a:pt x="0" y="0"/>
                    </a:moveTo>
                    <a:cubicBezTo>
                      <a:pt x="7" y="4"/>
                      <a:pt x="14" y="8"/>
                      <a:pt x="20" y="11"/>
                    </a:cubicBezTo>
                    <a:cubicBezTo>
                      <a:pt x="23" y="8"/>
                      <a:pt x="27" y="5"/>
                      <a:pt x="30" y="2"/>
                    </a:cubicBezTo>
                    <a:cubicBezTo>
                      <a:pt x="30" y="2"/>
                      <a:pt x="31" y="2"/>
                      <a:pt x="31" y="1"/>
                    </a:cubicBezTo>
                    <a:cubicBezTo>
                      <a:pt x="21" y="1"/>
                      <a:pt x="10" y="0"/>
                      <a:pt x="0" y="0"/>
                    </a:cubicBezTo>
                  </a:path>
                </a:pathLst>
              </a:custGeom>
              <a:solidFill>
                <a:srgbClr val="766C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003" name="Freeform 6461">
                <a:extLst>
                  <a:ext uri="{FF2B5EF4-FFF2-40B4-BE49-F238E27FC236}">
                    <a16:creationId xmlns:a16="http://schemas.microsoft.com/office/drawing/2014/main" id="{6422019A-B071-43B5-8F18-0230367D84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79" y="3132"/>
                <a:ext cx="31" cy="16"/>
              </a:xfrm>
              <a:custGeom>
                <a:avLst/>
                <a:gdLst>
                  <a:gd name="T0" fmla="*/ 8 w 30"/>
                  <a:gd name="T1" fmla="*/ 0 h 15"/>
                  <a:gd name="T2" fmla="*/ 0 w 30"/>
                  <a:gd name="T3" fmla="*/ 18 h 15"/>
                  <a:gd name="T4" fmla="*/ 29 w 30"/>
                  <a:gd name="T5" fmla="*/ 19 h 15"/>
                  <a:gd name="T6" fmla="*/ 34 w 30"/>
                  <a:gd name="T7" fmla="*/ 3 h 15"/>
                  <a:gd name="T8" fmla="*/ 28 w 30"/>
                  <a:gd name="T9" fmla="*/ 1 h 15"/>
                  <a:gd name="T10" fmla="*/ 8 w 30"/>
                  <a:gd name="T11" fmla="*/ 0 h 1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0" h="15">
                    <a:moveTo>
                      <a:pt x="8" y="0"/>
                    </a:moveTo>
                    <a:cubicBezTo>
                      <a:pt x="6" y="5"/>
                      <a:pt x="4" y="10"/>
                      <a:pt x="0" y="14"/>
                    </a:cubicBezTo>
                    <a:cubicBezTo>
                      <a:pt x="9" y="14"/>
                      <a:pt x="17" y="14"/>
                      <a:pt x="25" y="15"/>
                    </a:cubicBezTo>
                    <a:cubicBezTo>
                      <a:pt x="28" y="11"/>
                      <a:pt x="29" y="7"/>
                      <a:pt x="30" y="3"/>
                    </a:cubicBezTo>
                    <a:cubicBezTo>
                      <a:pt x="28" y="3"/>
                      <a:pt x="26" y="2"/>
                      <a:pt x="24" y="1"/>
                    </a:cubicBezTo>
                    <a:cubicBezTo>
                      <a:pt x="18" y="1"/>
                      <a:pt x="13" y="0"/>
                      <a:pt x="8" y="0"/>
                    </a:cubicBezTo>
                  </a:path>
                </a:pathLst>
              </a:custGeom>
              <a:solidFill>
                <a:srgbClr val="5249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004" name="Freeform 6462">
                <a:extLst>
                  <a:ext uri="{FF2B5EF4-FFF2-40B4-BE49-F238E27FC236}">
                    <a16:creationId xmlns:a16="http://schemas.microsoft.com/office/drawing/2014/main" id="{9B6ADA58-40C6-4A8F-BE08-0BA4C8F091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87" y="3128"/>
                <a:ext cx="17" cy="5"/>
              </a:xfrm>
              <a:custGeom>
                <a:avLst/>
                <a:gdLst>
                  <a:gd name="T0" fmla="*/ 1 w 16"/>
                  <a:gd name="T1" fmla="*/ 0 h 5"/>
                  <a:gd name="T2" fmla="*/ 0 w 16"/>
                  <a:gd name="T3" fmla="*/ 4 h 5"/>
                  <a:gd name="T4" fmla="*/ 20 w 16"/>
                  <a:gd name="T5" fmla="*/ 5 h 5"/>
                  <a:gd name="T6" fmla="*/ 1 w 16"/>
                  <a:gd name="T7" fmla="*/ 0 h 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6" h="5">
                    <a:moveTo>
                      <a:pt x="1" y="0"/>
                    </a:moveTo>
                    <a:cubicBezTo>
                      <a:pt x="0" y="1"/>
                      <a:pt x="0" y="3"/>
                      <a:pt x="0" y="4"/>
                    </a:cubicBezTo>
                    <a:cubicBezTo>
                      <a:pt x="5" y="4"/>
                      <a:pt x="10" y="5"/>
                      <a:pt x="16" y="5"/>
                    </a:cubicBezTo>
                    <a:cubicBezTo>
                      <a:pt x="11" y="3"/>
                      <a:pt x="6" y="1"/>
                      <a:pt x="1" y="0"/>
                    </a:cubicBezTo>
                  </a:path>
                </a:pathLst>
              </a:custGeom>
              <a:solidFill>
                <a:srgbClr val="6E65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005" name="Freeform 6463">
                <a:extLst>
                  <a:ext uri="{FF2B5EF4-FFF2-40B4-BE49-F238E27FC236}">
                    <a16:creationId xmlns:a16="http://schemas.microsoft.com/office/drawing/2014/main" id="{DB1307DB-FB48-440B-A248-E14E6A9C3A5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489" y="3159"/>
                <a:ext cx="108" cy="57"/>
              </a:xfrm>
              <a:custGeom>
                <a:avLst/>
                <a:gdLst>
                  <a:gd name="T0" fmla="*/ 72 w 104"/>
                  <a:gd name="T1" fmla="*/ 39 h 55"/>
                  <a:gd name="T2" fmla="*/ 6 w 104"/>
                  <a:gd name="T3" fmla="*/ 51 h 55"/>
                  <a:gd name="T4" fmla="*/ 0 w 104"/>
                  <a:gd name="T5" fmla="*/ 53 h 55"/>
                  <a:gd name="T6" fmla="*/ 5 w 104"/>
                  <a:gd name="T7" fmla="*/ 55 h 55"/>
                  <a:gd name="T8" fmla="*/ 25 w 104"/>
                  <a:gd name="T9" fmla="*/ 63 h 55"/>
                  <a:gd name="T10" fmla="*/ 72 w 104"/>
                  <a:gd name="T11" fmla="*/ 39 h 55"/>
                  <a:gd name="T12" fmla="*/ 116 w 104"/>
                  <a:gd name="T13" fmla="*/ 0 h 55"/>
                  <a:gd name="T14" fmla="*/ 93 w 104"/>
                  <a:gd name="T15" fmla="*/ 0 h 55"/>
                  <a:gd name="T16" fmla="*/ 88 w 104"/>
                  <a:gd name="T17" fmla="*/ 1 h 55"/>
                  <a:gd name="T18" fmla="*/ 63 w 104"/>
                  <a:gd name="T19" fmla="*/ 23 h 55"/>
                  <a:gd name="T20" fmla="*/ 103 w 104"/>
                  <a:gd name="T21" fmla="*/ 20 h 55"/>
                  <a:gd name="T22" fmla="*/ 120 w 104"/>
                  <a:gd name="T23" fmla="*/ 0 h 55"/>
                  <a:gd name="T24" fmla="*/ 116 w 104"/>
                  <a:gd name="T25" fmla="*/ 0 h 5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04" h="55">
                    <a:moveTo>
                      <a:pt x="62" y="35"/>
                    </a:moveTo>
                    <a:cubicBezTo>
                      <a:pt x="37" y="37"/>
                      <a:pt x="19" y="40"/>
                      <a:pt x="6" y="43"/>
                    </a:cubicBezTo>
                    <a:cubicBezTo>
                      <a:pt x="4" y="44"/>
                      <a:pt x="2" y="44"/>
                      <a:pt x="0" y="45"/>
                    </a:cubicBezTo>
                    <a:cubicBezTo>
                      <a:pt x="2" y="46"/>
                      <a:pt x="4" y="46"/>
                      <a:pt x="5" y="47"/>
                    </a:cubicBezTo>
                    <a:cubicBezTo>
                      <a:pt x="10" y="50"/>
                      <a:pt x="16" y="52"/>
                      <a:pt x="21" y="55"/>
                    </a:cubicBezTo>
                    <a:cubicBezTo>
                      <a:pt x="36" y="49"/>
                      <a:pt x="50" y="42"/>
                      <a:pt x="62" y="35"/>
                    </a:cubicBezTo>
                    <a:moveTo>
                      <a:pt x="100" y="0"/>
                    </a:moveTo>
                    <a:cubicBezTo>
                      <a:pt x="94" y="0"/>
                      <a:pt x="87" y="0"/>
                      <a:pt x="81" y="0"/>
                    </a:cubicBezTo>
                    <a:cubicBezTo>
                      <a:pt x="79" y="1"/>
                      <a:pt x="77" y="1"/>
                      <a:pt x="76" y="1"/>
                    </a:cubicBezTo>
                    <a:cubicBezTo>
                      <a:pt x="69" y="7"/>
                      <a:pt x="63" y="13"/>
                      <a:pt x="55" y="19"/>
                    </a:cubicBezTo>
                    <a:cubicBezTo>
                      <a:pt x="66" y="17"/>
                      <a:pt x="77" y="17"/>
                      <a:pt x="88" y="16"/>
                    </a:cubicBezTo>
                    <a:cubicBezTo>
                      <a:pt x="94" y="11"/>
                      <a:pt x="99" y="5"/>
                      <a:pt x="104" y="0"/>
                    </a:cubicBezTo>
                    <a:cubicBezTo>
                      <a:pt x="103" y="0"/>
                      <a:pt x="102" y="0"/>
                      <a:pt x="100" y="0"/>
                    </a:cubicBezTo>
                  </a:path>
                </a:pathLst>
              </a:custGeom>
              <a:solidFill>
                <a:srgbClr val="5249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006" name="Freeform 6464">
                <a:extLst>
                  <a:ext uri="{FF2B5EF4-FFF2-40B4-BE49-F238E27FC236}">
                    <a16:creationId xmlns:a16="http://schemas.microsoft.com/office/drawing/2014/main" id="{5922045A-9A36-4B24-A38C-A5BF7F3BE9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7" y="3147"/>
                <a:ext cx="38" cy="13"/>
              </a:xfrm>
              <a:custGeom>
                <a:avLst/>
                <a:gdLst>
                  <a:gd name="T0" fmla="*/ 15 w 36"/>
                  <a:gd name="T1" fmla="*/ 0 h 13"/>
                  <a:gd name="T2" fmla="*/ 7 w 36"/>
                  <a:gd name="T3" fmla="*/ 6 h 13"/>
                  <a:gd name="T4" fmla="*/ 0 w 36"/>
                  <a:gd name="T5" fmla="*/ 13 h 13"/>
                  <a:gd name="T6" fmla="*/ 5 w 36"/>
                  <a:gd name="T7" fmla="*/ 12 h 13"/>
                  <a:gd name="T8" fmla="*/ 29 w 36"/>
                  <a:gd name="T9" fmla="*/ 12 h 13"/>
                  <a:gd name="T10" fmla="*/ 36 w 36"/>
                  <a:gd name="T11" fmla="*/ 12 h 13"/>
                  <a:gd name="T12" fmla="*/ 39 w 36"/>
                  <a:gd name="T13" fmla="*/ 8 h 13"/>
                  <a:gd name="T14" fmla="*/ 44 w 36"/>
                  <a:gd name="T15" fmla="*/ 1 h 13"/>
                  <a:gd name="T16" fmla="*/ 15 w 36"/>
                  <a:gd name="T17" fmla="*/ 0 h 1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6" h="13">
                    <a:moveTo>
                      <a:pt x="11" y="0"/>
                    </a:moveTo>
                    <a:cubicBezTo>
                      <a:pt x="10" y="2"/>
                      <a:pt x="8" y="4"/>
                      <a:pt x="7" y="6"/>
                    </a:cubicBezTo>
                    <a:cubicBezTo>
                      <a:pt x="4" y="8"/>
                      <a:pt x="2" y="11"/>
                      <a:pt x="0" y="13"/>
                    </a:cubicBezTo>
                    <a:cubicBezTo>
                      <a:pt x="1" y="13"/>
                      <a:pt x="3" y="13"/>
                      <a:pt x="5" y="12"/>
                    </a:cubicBezTo>
                    <a:cubicBezTo>
                      <a:pt x="11" y="12"/>
                      <a:pt x="18" y="12"/>
                      <a:pt x="24" y="12"/>
                    </a:cubicBezTo>
                    <a:cubicBezTo>
                      <a:pt x="26" y="12"/>
                      <a:pt x="27" y="12"/>
                      <a:pt x="28" y="12"/>
                    </a:cubicBezTo>
                    <a:cubicBezTo>
                      <a:pt x="29" y="11"/>
                      <a:pt x="30" y="9"/>
                      <a:pt x="31" y="8"/>
                    </a:cubicBezTo>
                    <a:cubicBezTo>
                      <a:pt x="33" y="6"/>
                      <a:pt x="35" y="3"/>
                      <a:pt x="36" y="1"/>
                    </a:cubicBezTo>
                    <a:cubicBezTo>
                      <a:pt x="28" y="0"/>
                      <a:pt x="20" y="0"/>
                      <a:pt x="11" y="0"/>
                    </a:cubicBezTo>
                  </a:path>
                </a:pathLst>
              </a:custGeom>
              <a:solidFill>
                <a:srgbClr val="8D85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007" name="Freeform 6465">
                <a:extLst>
                  <a:ext uri="{FF2B5EF4-FFF2-40B4-BE49-F238E27FC236}">
                    <a16:creationId xmlns:a16="http://schemas.microsoft.com/office/drawing/2014/main" id="{C136C718-38A9-4928-B4A6-2C08DC56D6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5" y="3176"/>
                <a:ext cx="85" cy="28"/>
              </a:xfrm>
              <a:custGeom>
                <a:avLst/>
                <a:gdLst>
                  <a:gd name="T0" fmla="*/ 94 w 82"/>
                  <a:gd name="T1" fmla="*/ 0 h 27"/>
                  <a:gd name="T2" fmla="*/ 57 w 82"/>
                  <a:gd name="T3" fmla="*/ 3 h 27"/>
                  <a:gd name="T4" fmla="*/ 31 w 82"/>
                  <a:gd name="T5" fmla="*/ 20 h 27"/>
                  <a:gd name="T6" fmla="*/ 0 w 82"/>
                  <a:gd name="T7" fmla="*/ 31 h 27"/>
                  <a:gd name="T8" fmla="*/ 64 w 82"/>
                  <a:gd name="T9" fmla="*/ 23 h 27"/>
                  <a:gd name="T10" fmla="*/ 94 w 82"/>
                  <a:gd name="T11" fmla="*/ 0 h 2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82" h="27">
                    <a:moveTo>
                      <a:pt x="82" y="0"/>
                    </a:moveTo>
                    <a:cubicBezTo>
                      <a:pt x="71" y="1"/>
                      <a:pt x="60" y="1"/>
                      <a:pt x="49" y="3"/>
                    </a:cubicBezTo>
                    <a:cubicBezTo>
                      <a:pt x="43" y="7"/>
                      <a:pt x="35" y="12"/>
                      <a:pt x="27" y="16"/>
                    </a:cubicBezTo>
                    <a:cubicBezTo>
                      <a:pt x="18" y="21"/>
                      <a:pt x="9" y="24"/>
                      <a:pt x="0" y="27"/>
                    </a:cubicBezTo>
                    <a:cubicBezTo>
                      <a:pt x="13" y="24"/>
                      <a:pt x="31" y="21"/>
                      <a:pt x="56" y="19"/>
                    </a:cubicBezTo>
                    <a:cubicBezTo>
                      <a:pt x="66" y="13"/>
                      <a:pt x="75" y="7"/>
                      <a:pt x="82" y="0"/>
                    </a:cubicBezTo>
                  </a:path>
                </a:pathLst>
              </a:custGeom>
              <a:solidFill>
                <a:srgbClr val="8D85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008" name="Freeform 6466">
                <a:extLst>
                  <a:ext uri="{FF2B5EF4-FFF2-40B4-BE49-F238E27FC236}">
                    <a16:creationId xmlns:a16="http://schemas.microsoft.com/office/drawing/2014/main" id="{3A28E19C-944C-4FF1-B281-C915CFC9D79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577" y="3180"/>
                <a:ext cx="139" cy="77"/>
              </a:xfrm>
              <a:custGeom>
                <a:avLst/>
                <a:gdLst>
                  <a:gd name="T0" fmla="*/ 18 w 134"/>
                  <a:gd name="T1" fmla="*/ 74 h 74"/>
                  <a:gd name="T2" fmla="*/ 0 w 134"/>
                  <a:gd name="T3" fmla="*/ 78 h 74"/>
                  <a:gd name="T4" fmla="*/ 23 w 134"/>
                  <a:gd name="T5" fmla="*/ 86 h 74"/>
                  <a:gd name="T6" fmla="*/ 38 w 134"/>
                  <a:gd name="T7" fmla="*/ 81 h 74"/>
                  <a:gd name="T8" fmla="*/ 56 w 134"/>
                  <a:gd name="T9" fmla="*/ 75 h 74"/>
                  <a:gd name="T10" fmla="*/ 54 w 134"/>
                  <a:gd name="T11" fmla="*/ 75 h 74"/>
                  <a:gd name="T12" fmla="*/ 18 w 134"/>
                  <a:gd name="T13" fmla="*/ 74 h 74"/>
                  <a:gd name="T14" fmla="*/ 91 w 134"/>
                  <a:gd name="T15" fmla="*/ 59 h 74"/>
                  <a:gd name="T16" fmla="*/ 49 w 134"/>
                  <a:gd name="T17" fmla="*/ 60 h 74"/>
                  <a:gd name="T18" fmla="*/ 37 w 134"/>
                  <a:gd name="T19" fmla="*/ 63 h 74"/>
                  <a:gd name="T20" fmla="*/ 68 w 134"/>
                  <a:gd name="T21" fmla="*/ 69 h 74"/>
                  <a:gd name="T22" fmla="*/ 91 w 134"/>
                  <a:gd name="T23" fmla="*/ 59 h 74"/>
                  <a:gd name="T24" fmla="*/ 117 w 134"/>
                  <a:gd name="T25" fmla="*/ 17 h 74"/>
                  <a:gd name="T26" fmla="*/ 113 w 134"/>
                  <a:gd name="T27" fmla="*/ 21 h 74"/>
                  <a:gd name="T28" fmla="*/ 84 w 134"/>
                  <a:gd name="T29" fmla="*/ 41 h 74"/>
                  <a:gd name="T30" fmla="*/ 123 w 134"/>
                  <a:gd name="T31" fmla="*/ 45 h 74"/>
                  <a:gd name="T32" fmla="*/ 155 w 134"/>
                  <a:gd name="T33" fmla="*/ 21 h 74"/>
                  <a:gd name="T34" fmla="*/ 117 w 134"/>
                  <a:gd name="T35" fmla="*/ 17 h 74"/>
                  <a:gd name="T36" fmla="*/ 129 w 134"/>
                  <a:gd name="T37" fmla="*/ 0 h 74"/>
                  <a:gd name="T38" fmla="*/ 129 w 134"/>
                  <a:gd name="T39" fmla="*/ 1 h 74"/>
                  <a:gd name="T40" fmla="*/ 133 w 134"/>
                  <a:gd name="T41" fmla="*/ 1 h 74"/>
                  <a:gd name="T42" fmla="*/ 129 w 134"/>
                  <a:gd name="T43" fmla="*/ 0 h 74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34" h="74">
                    <a:moveTo>
                      <a:pt x="14" y="62"/>
                    </a:moveTo>
                    <a:cubicBezTo>
                      <a:pt x="9" y="63"/>
                      <a:pt x="5" y="65"/>
                      <a:pt x="0" y="66"/>
                    </a:cubicBezTo>
                    <a:cubicBezTo>
                      <a:pt x="6" y="69"/>
                      <a:pt x="12" y="72"/>
                      <a:pt x="19" y="74"/>
                    </a:cubicBezTo>
                    <a:cubicBezTo>
                      <a:pt x="24" y="72"/>
                      <a:pt x="29" y="71"/>
                      <a:pt x="34" y="69"/>
                    </a:cubicBezTo>
                    <a:cubicBezTo>
                      <a:pt x="39" y="67"/>
                      <a:pt x="43" y="65"/>
                      <a:pt x="48" y="63"/>
                    </a:cubicBezTo>
                    <a:cubicBezTo>
                      <a:pt x="48" y="63"/>
                      <a:pt x="47" y="63"/>
                      <a:pt x="46" y="63"/>
                    </a:cubicBezTo>
                    <a:cubicBezTo>
                      <a:pt x="35" y="63"/>
                      <a:pt x="24" y="63"/>
                      <a:pt x="14" y="62"/>
                    </a:cubicBezTo>
                    <a:moveTo>
                      <a:pt x="79" y="51"/>
                    </a:moveTo>
                    <a:cubicBezTo>
                      <a:pt x="65" y="51"/>
                      <a:pt x="52" y="51"/>
                      <a:pt x="41" y="52"/>
                    </a:cubicBezTo>
                    <a:cubicBezTo>
                      <a:pt x="38" y="53"/>
                      <a:pt x="35" y="54"/>
                      <a:pt x="33" y="55"/>
                    </a:cubicBezTo>
                    <a:cubicBezTo>
                      <a:pt x="37" y="58"/>
                      <a:pt x="49" y="58"/>
                      <a:pt x="60" y="59"/>
                    </a:cubicBezTo>
                    <a:cubicBezTo>
                      <a:pt x="66" y="56"/>
                      <a:pt x="73" y="54"/>
                      <a:pt x="79" y="51"/>
                    </a:cubicBezTo>
                    <a:moveTo>
                      <a:pt x="101" y="13"/>
                    </a:moveTo>
                    <a:cubicBezTo>
                      <a:pt x="100" y="15"/>
                      <a:pt x="98" y="16"/>
                      <a:pt x="97" y="17"/>
                    </a:cubicBezTo>
                    <a:cubicBezTo>
                      <a:pt x="89" y="23"/>
                      <a:pt x="81" y="30"/>
                      <a:pt x="72" y="35"/>
                    </a:cubicBezTo>
                    <a:cubicBezTo>
                      <a:pt x="83" y="36"/>
                      <a:pt x="95" y="36"/>
                      <a:pt x="107" y="37"/>
                    </a:cubicBezTo>
                    <a:cubicBezTo>
                      <a:pt x="118" y="31"/>
                      <a:pt x="127" y="24"/>
                      <a:pt x="134" y="17"/>
                    </a:cubicBezTo>
                    <a:cubicBezTo>
                      <a:pt x="123" y="16"/>
                      <a:pt x="112" y="14"/>
                      <a:pt x="101" y="13"/>
                    </a:cubicBezTo>
                    <a:moveTo>
                      <a:pt x="112" y="0"/>
                    </a:moveTo>
                    <a:cubicBezTo>
                      <a:pt x="112" y="0"/>
                      <a:pt x="112" y="1"/>
                      <a:pt x="112" y="1"/>
                    </a:cubicBezTo>
                    <a:cubicBezTo>
                      <a:pt x="113" y="1"/>
                      <a:pt x="114" y="1"/>
                      <a:pt x="115" y="1"/>
                    </a:cubicBezTo>
                    <a:cubicBezTo>
                      <a:pt x="114" y="1"/>
                      <a:pt x="113" y="0"/>
                      <a:pt x="112" y="0"/>
                    </a:cubicBezTo>
                  </a:path>
                </a:pathLst>
              </a:custGeom>
              <a:solidFill>
                <a:srgbClr val="5249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009" name="Freeform 6467">
                <a:extLst>
                  <a:ext uri="{FF2B5EF4-FFF2-40B4-BE49-F238E27FC236}">
                    <a16:creationId xmlns:a16="http://schemas.microsoft.com/office/drawing/2014/main" id="{FC52E7BC-C618-4F63-AB98-460CEAC8C3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82" y="3181"/>
                <a:ext cx="36" cy="17"/>
              </a:xfrm>
              <a:custGeom>
                <a:avLst/>
                <a:gdLst>
                  <a:gd name="T0" fmla="*/ 11 w 35"/>
                  <a:gd name="T1" fmla="*/ 0 h 16"/>
                  <a:gd name="T2" fmla="*/ 0 w 35"/>
                  <a:gd name="T3" fmla="*/ 16 h 16"/>
                  <a:gd name="T4" fmla="*/ 37 w 35"/>
                  <a:gd name="T5" fmla="*/ 20 h 16"/>
                  <a:gd name="T6" fmla="*/ 39 w 35"/>
                  <a:gd name="T7" fmla="*/ 18 h 16"/>
                  <a:gd name="T8" fmla="*/ 14 w 35"/>
                  <a:gd name="T9" fmla="*/ 0 h 16"/>
                  <a:gd name="T10" fmla="*/ 11 w 35"/>
                  <a:gd name="T11" fmla="*/ 0 h 1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5" h="16">
                    <a:moveTo>
                      <a:pt x="11" y="0"/>
                    </a:moveTo>
                    <a:cubicBezTo>
                      <a:pt x="8" y="4"/>
                      <a:pt x="4" y="8"/>
                      <a:pt x="0" y="12"/>
                    </a:cubicBezTo>
                    <a:cubicBezTo>
                      <a:pt x="11" y="13"/>
                      <a:pt x="22" y="15"/>
                      <a:pt x="33" y="16"/>
                    </a:cubicBezTo>
                    <a:cubicBezTo>
                      <a:pt x="34" y="16"/>
                      <a:pt x="34" y="15"/>
                      <a:pt x="35" y="14"/>
                    </a:cubicBezTo>
                    <a:cubicBezTo>
                      <a:pt x="28" y="10"/>
                      <a:pt x="21" y="5"/>
                      <a:pt x="14" y="0"/>
                    </a:cubicBezTo>
                    <a:cubicBezTo>
                      <a:pt x="13" y="0"/>
                      <a:pt x="12" y="0"/>
                      <a:pt x="11" y="0"/>
                    </a:cubicBezTo>
                  </a:path>
                </a:pathLst>
              </a:custGeom>
              <a:solidFill>
                <a:srgbClr val="8D85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010" name="Freeform 6468">
                <a:extLst>
                  <a:ext uri="{FF2B5EF4-FFF2-40B4-BE49-F238E27FC236}">
                    <a16:creationId xmlns:a16="http://schemas.microsoft.com/office/drawing/2014/main" id="{4C8F1741-BC71-4CF3-8FDB-339F832BA4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9" y="3216"/>
                <a:ext cx="69" cy="18"/>
              </a:xfrm>
              <a:custGeom>
                <a:avLst/>
                <a:gdLst>
                  <a:gd name="T0" fmla="*/ 37 w 66"/>
                  <a:gd name="T1" fmla="*/ 0 h 17"/>
                  <a:gd name="T2" fmla="*/ 0 w 66"/>
                  <a:gd name="T3" fmla="*/ 21 h 17"/>
                  <a:gd name="T4" fmla="*/ 46 w 66"/>
                  <a:gd name="T5" fmla="*/ 20 h 17"/>
                  <a:gd name="T6" fmla="*/ 78 w 66"/>
                  <a:gd name="T7" fmla="*/ 2 h 17"/>
                  <a:gd name="T8" fmla="*/ 37 w 66"/>
                  <a:gd name="T9" fmla="*/ 0 h 1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6" h="17">
                    <a:moveTo>
                      <a:pt x="31" y="0"/>
                    </a:moveTo>
                    <a:cubicBezTo>
                      <a:pt x="21" y="6"/>
                      <a:pt x="11" y="12"/>
                      <a:pt x="0" y="17"/>
                    </a:cubicBezTo>
                    <a:cubicBezTo>
                      <a:pt x="11" y="16"/>
                      <a:pt x="24" y="16"/>
                      <a:pt x="38" y="16"/>
                    </a:cubicBezTo>
                    <a:cubicBezTo>
                      <a:pt x="48" y="12"/>
                      <a:pt x="57" y="7"/>
                      <a:pt x="66" y="2"/>
                    </a:cubicBezTo>
                    <a:cubicBezTo>
                      <a:pt x="54" y="1"/>
                      <a:pt x="42" y="1"/>
                      <a:pt x="31" y="0"/>
                    </a:cubicBezTo>
                  </a:path>
                </a:pathLst>
              </a:custGeom>
              <a:solidFill>
                <a:srgbClr val="8D85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011" name="Freeform 6469">
                <a:extLst>
                  <a:ext uri="{FF2B5EF4-FFF2-40B4-BE49-F238E27FC236}">
                    <a16:creationId xmlns:a16="http://schemas.microsoft.com/office/drawing/2014/main" id="{A77D7A68-A50F-4AD6-A849-9A26B7DBA49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76" y="3238"/>
                <a:ext cx="115" cy="76"/>
              </a:xfrm>
              <a:custGeom>
                <a:avLst/>
                <a:gdLst>
                  <a:gd name="T0" fmla="*/ 52 w 111"/>
                  <a:gd name="T1" fmla="*/ 67 h 73"/>
                  <a:gd name="T2" fmla="*/ 42 w 111"/>
                  <a:gd name="T3" fmla="*/ 68 h 73"/>
                  <a:gd name="T4" fmla="*/ 34 w 111"/>
                  <a:gd name="T5" fmla="*/ 85 h 73"/>
                  <a:gd name="T6" fmla="*/ 67 w 111"/>
                  <a:gd name="T7" fmla="*/ 68 h 73"/>
                  <a:gd name="T8" fmla="*/ 52 w 111"/>
                  <a:gd name="T9" fmla="*/ 67 h 73"/>
                  <a:gd name="T10" fmla="*/ 32 w 111"/>
                  <a:gd name="T11" fmla="*/ 50 h 73"/>
                  <a:gd name="T12" fmla="*/ 0 w 111"/>
                  <a:gd name="T13" fmla="*/ 67 h 73"/>
                  <a:gd name="T14" fmla="*/ 10 w 111"/>
                  <a:gd name="T15" fmla="*/ 74 h 73"/>
                  <a:gd name="T16" fmla="*/ 21 w 111"/>
                  <a:gd name="T17" fmla="*/ 60 h 73"/>
                  <a:gd name="T18" fmla="*/ 31 w 111"/>
                  <a:gd name="T19" fmla="*/ 65 h 73"/>
                  <a:gd name="T20" fmla="*/ 65 w 111"/>
                  <a:gd name="T21" fmla="*/ 59 h 73"/>
                  <a:gd name="T22" fmla="*/ 82 w 111"/>
                  <a:gd name="T23" fmla="*/ 60 h 73"/>
                  <a:gd name="T24" fmla="*/ 93 w 111"/>
                  <a:gd name="T25" fmla="*/ 51 h 73"/>
                  <a:gd name="T26" fmla="*/ 32 w 111"/>
                  <a:gd name="T27" fmla="*/ 50 h 73"/>
                  <a:gd name="T28" fmla="*/ 93 w 111"/>
                  <a:gd name="T29" fmla="*/ 0 h 73"/>
                  <a:gd name="T30" fmla="*/ 79 w 111"/>
                  <a:gd name="T31" fmla="*/ 18 h 73"/>
                  <a:gd name="T32" fmla="*/ 66 w 111"/>
                  <a:gd name="T33" fmla="*/ 26 h 73"/>
                  <a:gd name="T34" fmla="*/ 92 w 111"/>
                  <a:gd name="T35" fmla="*/ 28 h 73"/>
                  <a:gd name="T36" fmla="*/ 116 w 111"/>
                  <a:gd name="T37" fmla="*/ 30 h 73"/>
                  <a:gd name="T38" fmla="*/ 127 w 111"/>
                  <a:gd name="T39" fmla="*/ 17 h 73"/>
                  <a:gd name="T40" fmla="*/ 115 w 111"/>
                  <a:gd name="T41" fmla="*/ 3 h 73"/>
                  <a:gd name="T42" fmla="*/ 93 w 111"/>
                  <a:gd name="T43" fmla="*/ 0 h 73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11" h="73">
                    <a:moveTo>
                      <a:pt x="44" y="57"/>
                    </a:moveTo>
                    <a:cubicBezTo>
                      <a:pt x="42" y="57"/>
                      <a:pt x="40" y="57"/>
                      <a:pt x="38" y="58"/>
                    </a:cubicBezTo>
                    <a:cubicBezTo>
                      <a:pt x="16" y="60"/>
                      <a:pt x="25" y="66"/>
                      <a:pt x="30" y="73"/>
                    </a:cubicBezTo>
                    <a:cubicBezTo>
                      <a:pt x="40" y="69"/>
                      <a:pt x="50" y="64"/>
                      <a:pt x="59" y="58"/>
                    </a:cubicBezTo>
                    <a:cubicBezTo>
                      <a:pt x="54" y="58"/>
                      <a:pt x="49" y="57"/>
                      <a:pt x="44" y="57"/>
                    </a:cubicBezTo>
                    <a:moveTo>
                      <a:pt x="28" y="42"/>
                    </a:moveTo>
                    <a:cubicBezTo>
                      <a:pt x="19" y="47"/>
                      <a:pt x="10" y="52"/>
                      <a:pt x="0" y="57"/>
                    </a:cubicBezTo>
                    <a:cubicBezTo>
                      <a:pt x="3" y="58"/>
                      <a:pt x="6" y="60"/>
                      <a:pt x="10" y="62"/>
                    </a:cubicBezTo>
                    <a:cubicBezTo>
                      <a:pt x="11" y="58"/>
                      <a:pt x="14" y="55"/>
                      <a:pt x="17" y="52"/>
                    </a:cubicBezTo>
                    <a:cubicBezTo>
                      <a:pt x="19" y="53"/>
                      <a:pt x="25" y="55"/>
                      <a:pt x="27" y="56"/>
                    </a:cubicBezTo>
                    <a:cubicBezTo>
                      <a:pt x="36" y="52"/>
                      <a:pt x="46" y="51"/>
                      <a:pt x="57" y="51"/>
                    </a:cubicBezTo>
                    <a:cubicBezTo>
                      <a:pt x="61" y="51"/>
                      <a:pt x="65" y="51"/>
                      <a:pt x="70" y="52"/>
                    </a:cubicBezTo>
                    <a:cubicBezTo>
                      <a:pt x="74" y="49"/>
                      <a:pt x="77" y="46"/>
                      <a:pt x="81" y="43"/>
                    </a:cubicBezTo>
                    <a:cubicBezTo>
                      <a:pt x="64" y="43"/>
                      <a:pt x="46" y="42"/>
                      <a:pt x="28" y="42"/>
                    </a:cubicBezTo>
                    <a:moveTo>
                      <a:pt x="81" y="0"/>
                    </a:moveTo>
                    <a:cubicBezTo>
                      <a:pt x="78" y="5"/>
                      <a:pt x="73" y="9"/>
                      <a:pt x="68" y="14"/>
                    </a:cubicBezTo>
                    <a:cubicBezTo>
                      <a:pt x="65" y="17"/>
                      <a:pt x="61" y="19"/>
                      <a:pt x="58" y="22"/>
                    </a:cubicBezTo>
                    <a:cubicBezTo>
                      <a:pt x="65" y="23"/>
                      <a:pt x="73" y="23"/>
                      <a:pt x="80" y="24"/>
                    </a:cubicBezTo>
                    <a:cubicBezTo>
                      <a:pt x="87" y="25"/>
                      <a:pt x="94" y="26"/>
                      <a:pt x="100" y="26"/>
                    </a:cubicBezTo>
                    <a:cubicBezTo>
                      <a:pt x="105" y="22"/>
                      <a:pt x="109" y="17"/>
                      <a:pt x="111" y="13"/>
                    </a:cubicBezTo>
                    <a:cubicBezTo>
                      <a:pt x="107" y="9"/>
                      <a:pt x="103" y="6"/>
                      <a:pt x="99" y="3"/>
                    </a:cubicBezTo>
                    <a:cubicBezTo>
                      <a:pt x="93" y="2"/>
                      <a:pt x="87" y="1"/>
                      <a:pt x="81" y="0"/>
                    </a:cubicBezTo>
                  </a:path>
                </a:pathLst>
              </a:custGeom>
              <a:solidFill>
                <a:srgbClr val="5249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012" name="Freeform 6470">
                <a:extLst>
                  <a:ext uri="{FF2B5EF4-FFF2-40B4-BE49-F238E27FC236}">
                    <a16:creationId xmlns:a16="http://schemas.microsoft.com/office/drawing/2014/main" id="{751E04FB-8C76-42C5-A89C-FE322B722A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60" y="3231"/>
                <a:ext cx="19" cy="10"/>
              </a:xfrm>
              <a:custGeom>
                <a:avLst/>
                <a:gdLst>
                  <a:gd name="T0" fmla="*/ 5 w 18"/>
                  <a:gd name="T1" fmla="*/ 0 h 10"/>
                  <a:gd name="T2" fmla="*/ 0 w 18"/>
                  <a:gd name="T3" fmla="*/ 7 h 10"/>
                  <a:gd name="T4" fmla="*/ 22 w 18"/>
                  <a:gd name="T5" fmla="*/ 10 h 10"/>
                  <a:gd name="T6" fmla="*/ 5 w 18"/>
                  <a:gd name="T7" fmla="*/ 0 h 1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8" h="10">
                    <a:moveTo>
                      <a:pt x="5" y="0"/>
                    </a:moveTo>
                    <a:cubicBezTo>
                      <a:pt x="4" y="2"/>
                      <a:pt x="2" y="5"/>
                      <a:pt x="0" y="7"/>
                    </a:cubicBezTo>
                    <a:cubicBezTo>
                      <a:pt x="6" y="8"/>
                      <a:pt x="12" y="9"/>
                      <a:pt x="18" y="10"/>
                    </a:cubicBezTo>
                    <a:cubicBezTo>
                      <a:pt x="14" y="6"/>
                      <a:pt x="10" y="3"/>
                      <a:pt x="5" y="0"/>
                    </a:cubicBezTo>
                  </a:path>
                </a:pathLst>
              </a:custGeom>
              <a:solidFill>
                <a:srgbClr val="8D85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013" name="Freeform 6471">
                <a:extLst>
                  <a:ext uri="{FF2B5EF4-FFF2-40B4-BE49-F238E27FC236}">
                    <a16:creationId xmlns:a16="http://schemas.microsoft.com/office/drawing/2014/main" id="{775F7ED2-DA91-4A38-A6FE-8CE5A38205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05" y="3261"/>
                <a:ext cx="75" cy="22"/>
              </a:xfrm>
              <a:custGeom>
                <a:avLst/>
                <a:gdLst>
                  <a:gd name="T0" fmla="*/ 34 w 72"/>
                  <a:gd name="T1" fmla="*/ 0 h 21"/>
                  <a:gd name="T2" fmla="*/ 0 w 72"/>
                  <a:gd name="T3" fmla="*/ 24 h 21"/>
                  <a:gd name="T4" fmla="*/ 61 w 72"/>
                  <a:gd name="T5" fmla="*/ 25 h 21"/>
                  <a:gd name="T6" fmla="*/ 84 w 72"/>
                  <a:gd name="T7" fmla="*/ 5 h 21"/>
                  <a:gd name="T8" fmla="*/ 84 w 72"/>
                  <a:gd name="T9" fmla="*/ 4 h 21"/>
                  <a:gd name="T10" fmla="*/ 60 w 72"/>
                  <a:gd name="T11" fmla="*/ 2 h 21"/>
                  <a:gd name="T12" fmla="*/ 34 w 72"/>
                  <a:gd name="T13" fmla="*/ 0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2" h="21">
                    <a:moveTo>
                      <a:pt x="30" y="0"/>
                    </a:moveTo>
                    <a:cubicBezTo>
                      <a:pt x="21" y="7"/>
                      <a:pt x="11" y="13"/>
                      <a:pt x="0" y="20"/>
                    </a:cubicBezTo>
                    <a:cubicBezTo>
                      <a:pt x="18" y="20"/>
                      <a:pt x="36" y="21"/>
                      <a:pt x="53" y="21"/>
                    </a:cubicBezTo>
                    <a:cubicBezTo>
                      <a:pt x="60" y="16"/>
                      <a:pt x="66" y="10"/>
                      <a:pt x="72" y="5"/>
                    </a:cubicBezTo>
                    <a:cubicBezTo>
                      <a:pt x="72" y="5"/>
                      <a:pt x="72" y="5"/>
                      <a:pt x="72" y="4"/>
                    </a:cubicBezTo>
                    <a:cubicBezTo>
                      <a:pt x="66" y="4"/>
                      <a:pt x="59" y="3"/>
                      <a:pt x="52" y="2"/>
                    </a:cubicBezTo>
                    <a:cubicBezTo>
                      <a:pt x="45" y="1"/>
                      <a:pt x="37" y="1"/>
                      <a:pt x="30" y="0"/>
                    </a:cubicBezTo>
                  </a:path>
                </a:pathLst>
              </a:custGeom>
              <a:solidFill>
                <a:srgbClr val="8D85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014" name="Freeform 6472">
                <a:extLst>
                  <a:ext uri="{FF2B5EF4-FFF2-40B4-BE49-F238E27FC236}">
                    <a16:creationId xmlns:a16="http://schemas.microsoft.com/office/drawing/2014/main" id="{EF297F71-A48D-4BEB-8493-F77448E2E21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757" y="3287"/>
                <a:ext cx="93" cy="67"/>
              </a:xfrm>
              <a:custGeom>
                <a:avLst/>
                <a:gdLst>
                  <a:gd name="T0" fmla="*/ 25 w 89"/>
                  <a:gd name="T1" fmla="*/ 55 h 65"/>
                  <a:gd name="T2" fmla="*/ 3 w 89"/>
                  <a:gd name="T3" fmla="*/ 55 h 65"/>
                  <a:gd name="T4" fmla="*/ 0 w 89"/>
                  <a:gd name="T5" fmla="*/ 58 h 65"/>
                  <a:gd name="T6" fmla="*/ 38 w 89"/>
                  <a:gd name="T7" fmla="*/ 73 h 65"/>
                  <a:gd name="T8" fmla="*/ 68 w 89"/>
                  <a:gd name="T9" fmla="*/ 57 h 65"/>
                  <a:gd name="T10" fmla="*/ 69 w 89"/>
                  <a:gd name="T11" fmla="*/ 55 h 65"/>
                  <a:gd name="T12" fmla="*/ 25 w 89"/>
                  <a:gd name="T13" fmla="*/ 55 h 65"/>
                  <a:gd name="T14" fmla="*/ 76 w 89"/>
                  <a:gd name="T15" fmla="*/ 0 h 65"/>
                  <a:gd name="T16" fmla="*/ 40 w 89"/>
                  <a:gd name="T17" fmla="*/ 32 h 65"/>
                  <a:gd name="T18" fmla="*/ 100 w 89"/>
                  <a:gd name="T19" fmla="*/ 34 h 65"/>
                  <a:gd name="T20" fmla="*/ 106 w 89"/>
                  <a:gd name="T21" fmla="*/ 31 h 65"/>
                  <a:gd name="T22" fmla="*/ 82 w 89"/>
                  <a:gd name="T23" fmla="*/ 0 h 65"/>
                  <a:gd name="T24" fmla="*/ 77 w 89"/>
                  <a:gd name="T25" fmla="*/ 0 h 65"/>
                  <a:gd name="T26" fmla="*/ 76 w 89"/>
                  <a:gd name="T27" fmla="*/ 0 h 6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89" h="65">
                    <a:moveTo>
                      <a:pt x="21" y="48"/>
                    </a:moveTo>
                    <a:cubicBezTo>
                      <a:pt x="15" y="48"/>
                      <a:pt x="9" y="48"/>
                      <a:pt x="3" y="48"/>
                    </a:cubicBezTo>
                    <a:cubicBezTo>
                      <a:pt x="2" y="49"/>
                      <a:pt x="1" y="49"/>
                      <a:pt x="0" y="50"/>
                    </a:cubicBezTo>
                    <a:cubicBezTo>
                      <a:pt x="10" y="55"/>
                      <a:pt x="21" y="60"/>
                      <a:pt x="32" y="65"/>
                    </a:cubicBezTo>
                    <a:cubicBezTo>
                      <a:pt x="40" y="60"/>
                      <a:pt x="48" y="54"/>
                      <a:pt x="56" y="49"/>
                    </a:cubicBezTo>
                    <a:cubicBezTo>
                      <a:pt x="56" y="49"/>
                      <a:pt x="57" y="49"/>
                      <a:pt x="57" y="48"/>
                    </a:cubicBezTo>
                    <a:cubicBezTo>
                      <a:pt x="45" y="48"/>
                      <a:pt x="33" y="48"/>
                      <a:pt x="21" y="48"/>
                    </a:cubicBezTo>
                    <a:moveTo>
                      <a:pt x="64" y="0"/>
                    </a:moveTo>
                    <a:cubicBezTo>
                      <a:pt x="56" y="10"/>
                      <a:pt x="44" y="19"/>
                      <a:pt x="33" y="28"/>
                    </a:cubicBezTo>
                    <a:cubicBezTo>
                      <a:pt x="50" y="28"/>
                      <a:pt x="67" y="29"/>
                      <a:pt x="84" y="30"/>
                    </a:cubicBezTo>
                    <a:cubicBezTo>
                      <a:pt x="86" y="29"/>
                      <a:pt x="87" y="28"/>
                      <a:pt x="89" y="27"/>
                    </a:cubicBezTo>
                    <a:cubicBezTo>
                      <a:pt x="83" y="18"/>
                      <a:pt x="76" y="9"/>
                      <a:pt x="69" y="0"/>
                    </a:cubicBezTo>
                    <a:cubicBezTo>
                      <a:pt x="67" y="0"/>
                      <a:pt x="66" y="0"/>
                      <a:pt x="65" y="0"/>
                    </a:cubicBezTo>
                    <a:cubicBezTo>
                      <a:pt x="65" y="0"/>
                      <a:pt x="65" y="0"/>
                      <a:pt x="64" y="0"/>
                    </a:cubicBezTo>
                  </a:path>
                </a:pathLst>
              </a:custGeom>
              <a:solidFill>
                <a:srgbClr val="5249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015" name="Freeform 6473">
                <a:extLst>
                  <a:ext uri="{FF2B5EF4-FFF2-40B4-BE49-F238E27FC236}">
                    <a16:creationId xmlns:a16="http://schemas.microsoft.com/office/drawing/2014/main" id="{F2AC2AC9-BFDF-4152-8015-9695FAD028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4" y="3285"/>
                <a:ext cx="5" cy="2"/>
              </a:xfrm>
              <a:custGeom>
                <a:avLst/>
                <a:gdLst>
                  <a:gd name="T0" fmla="*/ 2 w 5"/>
                  <a:gd name="T1" fmla="*/ 0 h 2"/>
                  <a:gd name="T2" fmla="*/ 0 w 5"/>
                  <a:gd name="T3" fmla="*/ 2 h 2"/>
                  <a:gd name="T4" fmla="*/ 1 w 5"/>
                  <a:gd name="T5" fmla="*/ 2 h 2"/>
                  <a:gd name="T6" fmla="*/ 5 w 5"/>
                  <a:gd name="T7" fmla="*/ 2 h 2"/>
                  <a:gd name="T8" fmla="*/ 2 w 5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2">
                    <a:moveTo>
                      <a:pt x="2" y="0"/>
                    </a:moveTo>
                    <a:cubicBezTo>
                      <a:pt x="2" y="1"/>
                      <a:pt x="1" y="1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3" y="2"/>
                      <a:pt x="5" y="2"/>
                    </a:cubicBezTo>
                    <a:cubicBezTo>
                      <a:pt x="4" y="2"/>
                      <a:pt x="3" y="1"/>
                      <a:pt x="2" y="0"/>
                    </a:cubicBezTo>
                  </a:path>
                </a:pathLst>
              </a:custGeom>
              <a:solidFill>
                <a:srgbClr val="8D85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016" name="Freeform 6474">
                <a:extLst>
                  <a:ext uri="{FF2B5EF4-FFF2-40B4-BE49-F238E27FC236}">
                    <a16:creationId xmlns:a16="http://schemas.microsoft.com/office/drawing/2014/main" id="{90F3B47E-7EB2-4EE7-8298-BA6FB2BAF3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60" y="3316"/>
                <a:ext cx="84" cy="21"/>
              </a:xfrm>
              <a:custGeom>
                <a:avLst/>
                <a:gdLst>
                  <a:gd name="T0" fmla="*/ 34 w 81"/>
                  <a:gd name="T1" fmla="*/ 0 h 20"/>
                  <a:gd name="T2" fmla="*/ 26 w 81"/>
                  <a:gd name="T3" fmla="*/ 6 h 20"/>
                  <a:gd name="T4" fmla="*/ 0 w 81"/>
                  <a:gd name="T5" fmla="*/ 24 h 20"/>
                  <a:gd name="T6" fmla="*/ 22 w 81"/>
                  <a:gd name="T7" fmla="*/ 24 h 20"/>
                  <a:gd name="T8" fmla="*/ 62 w 81"/>
                  <a:gd name="T9" fmla="*/ 24 h 20"/>
                  <a:gd name="T10" fmla="*/ 93 w 81"/>
                  <a:gd name="T11" fmla="*/ 2 h 20"/>
                  <a:gd name="T12" fmla="*/ 34 w 81"/>
                  <a:gd name="T13" fmla="*/ 0 h 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1" h="20">
                    <a:moveTo>
                      <a:pt x="30" y="0"/>
                    </a:moveTo>
                    <a:cubicBezTo>
                      <a:pt x="27" y="2"/>
                      <a:pt x="25" y="4"/>
                      <a:pt x="22" y="6"/>
                    </a:cubicBezTo>
                    <a:cubicBezTo>
                      <a:pt x="15" y="11"/>
                      <a:pt x="8" y="15"/>
                      <a:pt x="0" y="20"/>
                    </a:cubicBezTo>
                    <a:cubicBezTo>
                      <a:pt x="6" y="20"/>
                      <a:pt x="12" y="20"/>
                      <a:pt x="18" y="20"/>
                    </a:cubicBezTo>
                    <a:cubicBezTo>
                      <a:pt x="30" y="20"/>
                      <a:pt x="42" y="20"/>
                      <a:pt x="54" y="20"/>
                    </a:cubicBezTo>
                    <a:cubicBezTo>
                      <a:pt x="63" y="14"/>
                      <a:pt x="73" y="8"/>
                      <a:pt x="81" y="2"/>
                    </a:cubicBezTo>
                    <a:cubicBezTo>
                      <a:pt x="64" y="1"/>
                      <a:pt x="47" y="0"/>
                      <a:pt x="30" y="0"/>
                    </a:cubicBezTo>
                  </a:path>
                </a:pathLst>
              </a:custGeom>
              <a:solidFill>
                <a:srgbClr val="8D85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017" name="Freeform 6475">
                <a:extLst>
                  <a:ext uri="{FF2B5EF4-FFF2-40B4-BE49-F238E27FC236}">
                    <a16:creationId xmlns:a16="http://schemas.microsoft.com/office/drawing/2014/main" id="{6FFBD28D-042C-48B8-AF4A-AE2FF6EEF7E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868" y="3371"/>
                <a:ext cx="14" cy="32"/>
              </a:xfrm>
              <a:custGeom>
                <a:avLst/>
                <a:gdLst>
                  <a:gd name="T0" fmla="*/ 11 w 13"/>
                  <a:gd name="T1" fmla="*/ 33 h 31"/>
                  <a:gd name="T2" fmla="*/ 14 w 13"/>
                  <a:gd name="T3" fmla="*/ 35 h 31"/>
                  <a:gd name="T4" fmla="*/ 17 w 13"/>
                  <a:gd name="T5" fmla="*/ 33 h 31"/>
                  <a:gd name="T6" fmla="*/ 11 w 13"/>
                  <a:gd name="T7" fmla="*/ 33 h 31"/>
                  <a:gd name="T8" fmla="*/ 12 w 13"/>
                  <a:gd name="T9" fmla="*/ 0 h 31"/>
                  <a:gd name="T10" fmla="*/ 0 w 13"/>
                  <a:gd name="T11" fmla="*/ 7 h 31"/>
                  <a:gd name="T12" fmla="*/ 15 w 13"/>
                  <a:gd name="T13" fmla="*/ 8 h 31"/>
                  <a:gd name="T14" fmla="*/ 12 w 13"/>
                  <a:gd name="T15" fmla="*/ 0 h 3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3" h="31">
                    <a:moveTo>
                      <a:pt x="7" y="29"/>
                    </a:moveTo>
                    <a:cubicBezTo>
                      <a:pt x="8" y="30"/>
                      <a:pt x="9" y="30"/>
                      <a:pt x="10" y="31"/>
                    </a:cubicBezTo>
                    <a:cubicBezTo>
                      <a:pt x="11" y="30"/>
                      <a:pt x="12" y="30"/>
                      <a:pt x="13" y="29"/>
                    </a:cubicBezTo>
                    <a:cubicBezTo>
                      <a:pt x="11" y="29"/>
                      <a:pt x="9" y="29"/>
                      <a:pt x="7" y="29"/>
                    </a:cubicBezTo>
                    <a:moveTo>
                      <a:pt x="8" y="0"/>
                    </a:moveTo>
                    <a:cubicBezTo>
                      <a:pt x="5" y="3"/>
                      <a:pt x="3" y="5"/>
                      <a:pt x="0" y="7"/>
                    </a:cubicBezTo>
                    <a:cubicBezTo>
                      <a:pt x="4" y="7"/>
                      <a:pt x="7" y="8"/>
                      <a:pt x="11" y="8"/>
                    </a:cubicBezTo>
                    <a:cubicBezTo>
                      <a:pt x="10" y="5"/>
                      <a:pt x="9" y="3"/>
                      <a:pt x="8" y="0"/>
                    </a:cubicBezTo>
                  </a:path>
                </a:pathLst>
              </a:custGeom>
              <a:solidFill>
                <a:srgbClr val="5249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018" name="Freeform 6476">
                <a:extLst>
                  <a:ext uri="{FF2B5EF4-FFF2-40B4-BE49-F238E27FC236}">
                    <a16:creationId xmlns:a16="http://schemas.microsoft.com/office/drawing/2014/main" id="{EE0784EA-093D-4557-A344-853650EE85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57" y="3378"/>
                <a:ext cx="27" cy="23"/>
              </a:xfrm>
              <a:custGeom>
                <a:avLst/>
                <a:gdLst>
                  <a:gd name="T0" fmla="*/ 11 w 26"/>
                  <a:gd name="T1" fmla="*/ 0 h 22"/>
                  <a:gd name="T2" fmla="*/ 10 w 26"/>
                  <a:gd name="T3" fmla="*/ 1 h 22"/>
                  <a:gd name="T4" fmla="*/ 0 w 26"/>
                  <a:gd name="T5" fmla="*/ 10 h 22"/>
                  <a:gd name="T6" fmla="*/ 22 w 26"/>
                  <a:gd name="T7" fmla="*/ 26 h 22"/>
                  <a:gd name="T8" fmla="*/ 28 w 26"/>
                  <a:gd name="T9" fmla="*/ 26 h 22"/>
                  <a:gd name="T10" fmla="*/ 28 w 26"/>
                  <a:gd name="T11" fmla="*/ 26 h 22"/>
                  <a:gd name="T12" fmla="*/ 26 w 26"/>
                  <a:gd name="T13" fmla="*/ 1 h 22"/>
                  <a:gd name="T14" fmla="*/ 11 w 26"/>
                  <a:gd name="T15" fmla="*/ 0 h 2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6" h="22">
                    <a:moveTo>
                      <a:pt x="11" y="0"/>
                    </a:moveTo>
                    <a:cubicBezTo>
                      <a:pt x="11" y="1"/>
                      <a:pt x="10" y="1"/>
                      <a:pt x="10" y="1"/>
                    </a:cubicBezTo>
                    <a:cubicBezTo>
                      <a:pt x="7" y="4"/>
                      <a:pt x="3" y="7"/>
                      <a:pt x="0" y="10"/>
                    </a:cubicBezTo>
                    <a:cubicBezTo>
                      <a:pt x="6" y="14"/>
                      <a:pt x="12" y="18"/>
                      <a:pt x="18" y="22"/>
                    </a:cubicBezTo>
                    <a:cubicBezTo>
                      <a:pt x="20" y="22"/>
                      <a:pt x="22" y="22"/>
                      <a:pt x="24" y="22"/>
                    </a:cubicBezTo>
                    <a:cubicBezTo>
                      <a:pt x="24" y="22"/>
                      <a:pt x="24" y="22"/>
                      <a:pt x="24" y="22"/>
                    </a:cubicBezTo>
                    <a:cubicBezTo>
                      <a:pt x="26" y="15"/>
                      <a:pt x="25" y="8"/>
                      <a:pt x="22" y="1"/>
                    </a:cubicBezTo>
                    <a:cubicBezTo>
                      <a:pt x="18" y="1"/>
                      <a:pt x="15" y="0"/>
                      <a:pt x="11" y="0"/>
                    </a:cubicBezTo>
                  </a:path>
                </a:pathLst>
              </a:custGeom>
              <a:solidFill>
                <a:srgbClr val="8D85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019" name="Freeform 6477">
                <a:extLst>
                  <a:ext uri="{FF2B5EF4-FFF2-40B4-BE49-F238E27FC236}">
                    <a16:creationId xmlns:a16="http://schemas.microsoft.com/office/drawing/2014/main" id="{69A52CBC-892E-45AD-B1F7-BD792AC199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75" y="3101"/>
                <a:ext cx="70" cy="15"/>
              </a:xfrm>
              <a:custGeom>
                <a:avLst/>
                <a:gdLst>
                  <a:gd name="T0" fmla="*/ 36 w 67"/>
                  <a:gd name="T1" fmla="*/ 0 h 14"/>
                  <a:gd name="T2" fmla="*/ 0 w 67"/>
                  <a:gd name="T3" fmla="*/ 18 h 14"/>
                  <a:gd name="T4" fmla="*/ 60 w 67"/>
                  <a:gd name="T5" fmla="*/ 15 h 14"/>
                  <a:gd name="T6" fmla="*/ 79 w 67"/>
                  <a:gd name="T7" fmla="*/ 15 h 14"/>
                  <a:gd name="T8" fmla="*/ 79 w 67"/>
                  <a:gd name="T9" fmla="*/ 15 h 14"/>
                  <a:gd name="T10" fmla="*/ 36 w 67"/>
                  <a:gd name="T11" fmla="*/ 0 h 1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7" h="14">
                    <a:moveTo>
                      <a:pt x="31" y="0"/>
                    </a:moveTo>
                    <a:cubicBezTo>
                      <a:pt x="21" y="5"/>
                      <a:pt x="10" y="10"/>
                      <a:pt x="0" y="14"/>
                    </a:cubicBezTo>
                    <a:cubicBezTo>
                      <a:pt x="15" y="12"/>
                      <a:pt x="32" y="11"/>
                      <a:pt x="51" y="11"/>
                    </a:cubicBezTo>
                    <a:cubicBezTo>
                      <a:pt x="56" y="11"/>
                      <a:pt x="61" y="11"/>
                      <a:pt x="67" y="11"/>
                    </a:cubicBezTo>
                    <a:cubicBezTo>
                      <a:pt x="67" y="11"/>
                      <a:pt x="67" y="11"/>
                      <a:pt x="67" y="11"/>
                    </a:cubicBezTo>
                    <a:cubicBezTo>
                      <a:pt x="55" y="7"/>
                      <a:pt x="43" y="3"/>
                      <a:pt x="31" y="0"/>
                    </a:cubicBezTo>
                  </a:path>
                </a:pathLst>
              </a:custGeom>
              <a:solidFill>
                <a:srgbClr val="8D85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020" name="Freeform 6478">
                <a:extLst>
                  <a:ext uri="{FF2B5EF4-FFF2-40B4-BE49-F238E27FC236}">
                    <a16:creationId xmlns:a16="http://schemas.microsoft.com/office/drawing/2014/main" id="{81601A99-F5AB-4AF6-9B34-827C21CF5F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1" y="3125"/>
                <a:ext cx="112" cy="42"/>
              </a:xfrm>
              <a:custGeom>
                <a:avLst/>
                <a:gdLst>
                  <a:gd name="T0" fmla="*/ 117 w 108"/>
                  <a:gd name="T1" fmla="*/ 0 h 41"/>
                  <a:gd name="T2" fmla="*/ 81 w 108"/>
                  <a:gd name="T3" fmla="*/ 5 h 41"/>
                  <a:gd name="T4" fmla="*/ 0 w 108"/>
                  <a:gd name="T5" fmla="*/ 36 h 41"/>
                  <a:gd name="T6" fmla="*/ 23 w 108"/>
                  <a:gd name="T7" fmla="*/ 45 h 41"/>
                  <a:gd name="T8" fmla="*/ 41 w 108"/>
                  <a:gd name="T9" fmla="*/ 38 h 41"/>
                  <a:gd name="T10" fmla="*/ 124 w 108"/>
                  <a:gd name="T11" fmla="*/ 1 h 41"/>
                  <a:gd name="T12" fmla="*/ 117 w 108"/>
                  <a:gd name="T13" fmla="*/ 0 h 4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8" h="41">
                    <a:moveTo>
                      <a:pt x="101" y="0"/>
                    </a:moveTo>
                    <a:cubicBezTo>
                      <a:pt x="90" y="1"/>
                      <a:pt x="79" y="3"/>
                      <a:pt x="69" y="5"/>
                    </a:cubicBezTo>
                    <a:cubicBezTo>
                      <a:pt x="33" y="14"/>
                      <a:pt x="13" y="24"/>
                      <a:pt x="0" y="32"/>
                    </a:cubicBezTo>
                    <a:cubicBezTo>
                      <a:pt x="7" y="35"/>
                      <a:pt x="13" y="38"/>
                      <a:pt x="19" y="41"/>
                    </a:cubicBezTo>
                    <a:cubicBezTo>
                      <a:pt x="23" y="39"/>
                      <a:pt x="29" y="36"/>
                      <a:pt x="37" y="34"/>
                    </a:cubicBezTo>
                    <a:cubicBezTo>
                      <a:pt x="54" y="25"/>
                      <a:pt x="81" y="13"/>
                      <a:pt x="108" y="1"/>
                    </a:cubicBezTo>
                    <a:cubicBezTo>
                      <a:pt x="106" y="1"/>
                      <a:pt x="104" y="0"/>
                      <a:pt x="101" y="0"/>
                    </a:cubicBezTo>
                  </a:path>
                </a:pathLst>
              </a:custGeom>
              <a:solidFill>
                <a:srgbClr val="766C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021" name="Freeform 6479">
                <a:extLst>
                  <a:ext uri="{FF2B5EF4-FFF2-40B4-BE49-F238E27FC236}">
                    <a16:creationId xmlns:a16="http://schemas.microsoft.com/office/drawing/2014/main" id="{2E14F67F-C502-459B-A0FB-8BCDA82301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05" y="3124"/>
                <a:ext cx="13" cy="2"/>
              </a:xfrm>
              <a:custGeom>
                <a:avLst/>
                <a:gdLst>
                  <a:gd name="T0" fmla="*/ 16 w 12"/>
                  <a:gd name="T1" fmla="*/ 0 h 2"/>
                  <a:gd name="T2" fmla="*/ 0 w 12"/>
                  <a:gd name="T3" fmla="*/ 1 h 2"/>
                  <a:gd name="T4" fmla="*/ 11 w 12"/>
                  <a:gd name="T5" fmla="*/ 2 h 2"/>
                  <a:gd name="T6" fmla="*/ 16 w 12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2" h="2">
                    <a:moveTo>
                      <a:pt x="12" y="0"/>
                    </a:moveTo>
                    <a:cubicBezTo>
                      <a:pt x="8" y="0"/>
                      <a:pt x="4" y="1"/>
                      <a:pt x="0" y="1"/>
                    </a:cubicBezTo>
                    <a:cubicBezTo>
                      <a:pt x="3" y="1"/>
                      <a:pt x="5" y="2"/>
                      <a:pt x="7" y="2"/>
                    </a:cubicBezTo>
                    <a:cubicBezTo>
                      <a:pt x="9" y="2"/>
                      <a:pt x="10" y="1"/>
                      <a:pt x="12" y="0"/>
                    </a:cubicBezTo>
                  </a:path>
                </a:pathLst>
              </a:custGeom>
              <a:solidFill>
                <a:srgbClr val="8D85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022" name="Freeform 6480">
                <a:extLst>
                  <a:ext uri="{FF2B5EF4-FFF2-40B4-BE49-F238E27FC236}">
                    <a16:creationId xmlns:a16="http://schemas.microsoft.com/office/drawing/2014/main" id="{D1BE615B-5927-4FEE-A27D-CA2353509E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0" y="3117"/>
                <a:ext cx="125" cy="41"/>
              </a:xfrm>
              <a:custGeom>
                <a:avLst/>
                <a:gdLst>
                  <a:gd name="T0" fmla="*/ 101 w 121"/>
                  <a:gd name="T1" fmla="*/ 0 h 40"/>
                  <a:gd name="T2" fmla="*/ 31 w 121"/>
                  <a:gd name="T3" fmla="*/ 25 h 40"/>
                  <a:gd name="T4" fmla="*/ 0 w 121"/>
                  <a:gd name="T5" fmla="*/ 33 h 40"/>
                  <a:gd name="T6" fmla="*/ 9 w 121"/>
                  <a:gd name="T7" fmla="*/ 40 h 40"/>
                  <a:gd name="T8" fmla="*/ 24 w 121"/>
                  <a:gd name="T9" fmla="*/ 44 h 40"/>
                  <a:gd name="T10" fmla="*/ 101 w 121"/>
                  <a:gd name="T11" fmla="*/ 13 h 40"/>
                  <a:gd name="T12" fmla="*/ 137 w 121"/>
                  <a:gd name="T13" fmla="*/ 8 h 40"/>
                  <a:gd name="T14" fmla="*/ 101 w 121"/>
                  <a:gd name="T15" fmla="*/ 0 h 4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21" h="40">
                    <a:moveTo>
                      <a:pt x="89" y="0"/>
                    </a:moveTo>
                    <a:cubicBezTo>
                      <a:pt x="65" y="10"/>
                      <a:pt x="44" y="17"/>
                      <a:pt x="27" y="21"/>
                    </a:cubicBezTo>
                    <a:cubicBezTo>
                      <a:pt x="16" y="24"/>
                      <a:pt x="7" y="26"/>
                      <a:pt x="0" y="29"/>
                    </a:cubicBezTo>
                    <a:cubicBezTo>
                      <a:pt x="3" y="31"/>
                      <a:pt x="6" y="34"/>
                      <a:pt x="9" y="36"/>
                    </a:cubicBezTo>
                    <a:cubicBezTo>
                      <a:pt x="13" y="37"/>
                      <a:pt x="16" y="39"/>
                      <a:pt x="20" y="40"/>
                    </a:cubicBezTo>
                    <a:cubicBezTo>
                      <a:pt x="33" y="32"/>
                      <a:pt x="53" y="22"/>
                      <a:pt x="89" y="13"/>
                    </a:cubicBezTo>
                    <a:cubicBezTo>
                      <a:pt x="99" y="11"/>
                      <a:pt x="110" y="9"/>
                      <a:pt x="121" y="8"/>
                    </a:cubicBezTo>
                    <a:cubicBezTo>
                      <a:pt x="110" y="6"/>
                      <a:pt x="100" y="4"/>
                      <a:pt x="89" y="0"/>
                    </a:cubicBezTo>
                  </a:path>
                </a:pathLst>
              </a:custGeom>
              <a:solidFill>
                <a:srgbClr val="A7A0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023" name="Freeform 6481">
                <a:extLst>
                  <a:ext uri="{FF2B5EF4-FFF2-40B4-BE49-F238E27FC236}">
                    <a16:creationId xmlns:a16="http://schemas.microsoft.com/office/drawing/2014/main" id="{A48087F6-4E46-478F-A1D8-037443B9F5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72" y="3112"/>
                <a:ext cx="73" cy="13"/>
              </a:xfrm>
              <a:custGeom>
                <a:avLst/>
                <a:gdLst>
                  <a:gd name="T0" fmla="*/ 63 w 70"/>
                  <a:gd name="T1" fmla="*/ 0 h 12"/>
                  <a:gd name="T2" fmla="*/ 3 w 70"/>
                  <a:gd name="T3" fmla="*/ 3 h 12"/>
                  <a:gd name="T4" fmla="*/ 0 w 70"/>
                  <a:gd name="T5" fmla="*/ 4 h 12"/>
                  <a:gd name="T6" fmla="*/ 37 w 70"/>
                  <a:gd name="T7" fmla="*/ 16 h 12"/>
                  <a:gd name="T8" fmla="*/ 52 w 70"/>
                  <a:gd name="T9" fmla="*/ 15 h 12"/>
                  <a:gd name="T10" fmla="*/ 82 w 70"/>
                  <a:gd name="T11" fmla="*/ 0 h 12"/>
                  <a:gd name="T12" fmla="*/ 63 w 70"/>
                  <a:gd name="T13" fmla="*/ 0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0" h="12">
                    <a:moveTo>
                      <a:pt x="54" y="0"/>
                    </a:moveTo>
                    <a:cubicBezTo>
                      <a:pt x="35" y="0"/>
                      <a:pt x="18" y="1"/>
                      <a:pt x="3" y="3"/>
                    </a:cubicBezTo>
                    <a:cubicBezTo>
                      <a:pt x="2" y="3"/>
                      <a:pt x="1" y="3"/>
                      <a:pt x="0" y="4"/>
                    </a:cubicBezTo>
                    <a:cubicBezTo>
                      <a:pt x="11" y="8"/>
                      <a:pt x="21" y="10"/>
                      <a:pt x="32" y="12"/>
                    </a:cubicBezTo>
                    <a:cubicBezTo>
                      <a:pt x="36" y="12"/>
                      <a:pt x="40" y="11"/>
                      <a:pt x="44" y="11"/>
                    </a:cubicBezTo>
                    <a:cubicBezTo>
                      <a:pt x="52" y="7"/>
                      <a:pt x="61" y="4"/>
                      <a:pt x="70" y="0"/>
                    </a:cubicBezTo>
                    <a:cubicBezTo>
                      <a:pt x="64" y="0"/>
                      <a:pt x="59" y="0"/>
                      <a:pt x="54" y="0"/>
                    </a:cubicBezTo>
                  </a:path>
                </a:pathLst>
              </a:custGeom>
              <a:solidFill>
                <a:srgbClr val="B8B2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024" name="Freeform 6482">
                <a:extLst>
                  <a:ext uri="{FF2B5EF4-FFF2-40B4-BE49-F238E27FC236}">
                    <a16:creationId xmlns:a16="http://schemas.microsoft.com/office/drawing/2014/main" id="{26C06F6C-94E9-4A7F-A972-8F9B0E3289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20" y="3160"/>
                <a:ext cx="19" cy="10"/>
              </a:xfrm>
              <a:custGeom>
                <a:avLst/>
                <a:gdLst>
                  <a:gd name="T0" fmla="*/ 22 w 18"/>
                  <a:gd name="T1" fmla="*/ 0 h 9"/>
                  <a:gd name="T2" fmla="*/ 0 w 18"/>
                  <a:gd name="T3" fmla="*/ 11 h 9"/>
                  <a:gd name="T4" fmla="*/ 2 w 18"/>
                  <a:gd name="T5" fmla="*/ 13 h 9"/>
                  <a:gd name="T6" fmla="*/ 5 w 18"/>
                  <a:gd name="T7" fmla="*/ 11 h 9"/>
                  <a:gd name="T8" fmla="*/ 22 w 18"/>
                  <a:gd name="T9" fmla="*/ 0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8" h="9">
                    <a:moveTo>
                      <a:pt x="18" y="0"/>
                    </a:moveTo>
                    <a:cubicBezTo>
                      <a:pt x="10" y="2"/>
                      <a:pt x="4" y="5"/>
                      <a:pt x="0" y="7"/>
                    </a:cubicBezTo>
                    <a:cubicBezTo>
                      <a:pt x="1" y="8"/>
                      <a:pt x="2" y="8"/>
                      <a:pt x="2" y="9"/>
                    </a:cubicBezTo>
                    <a:cubicBezTo>
                      <a:pt x="3" y="8"/>
                      <a:pt x="4" y="8"/>
                      <a:pt x="5" y="7"/>
                    </a:cubicBezTo>
                    <a:cubicBezTo>
                      <a:pt x="8" y="5"/>
                      <a:pt x="13" y="3"/>
                      <a:pt x="18" y="0"/>
                    </a:cubicBezTo>
                  </a:path>
                </a:pathLst>
              </a:custGeom>
              <a:solidFill>
                <a:srgbClr val="A7A0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025" name="Freeform 6483">
                <a:extLst>
                  <a:ext uri="{FF2B5EF4-FFF2-40B4-BE49-F238E27FC236}">
                    <a16:creationId xmlns:a16="http://schemas.microsoft.com/office/drawing/2014/main" id="{4282B973-1DA7-480F-AF3B-B7085DB549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67" y="3195"/>
                <a:ext cx="7" cy="4"/>
              </a:xfrm>
              <a:custGeom>
                <a:avLst/>
                <a:gdLst>
                  <a:gd name="T0" fmla="*/ 0 w 7"/>
                  <a:gd name="T1" fmla="*/ 0 h 3"/>
                  <a:gd name="T2" fmla="*/ 1 w 7"/>
                  <a:gd name="T3" fmla="*/ 1 h 3"/>
                  <a:gd name="T4" fmla="*/ 7 w 7"/>
                  <a:gd name="T5" fmla="*/ 9 h 3"/>
                  <a:gd name="T6" fmla="*/ 2 w 7"/>
                  <a:gd name="T7" fmla="*/ 1 h 3"/>
                  <a:gd name="T8" fmla="*/ 0 w 7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" h="3">
                    <a:moveTo>
                      <a:pt x="0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3" y="1"/>
                      <a:pt x="5" y="2"/>
                      <a:pt x="7" y="3"/>
                    </a:cubicBezTo>
                    <a:cubicBezTo>
                      <a:pt x="5" y="2"/>
                      <a:pt x="4" y="1"/>
                      <a:pt x="2" y="1"/>
                    </a:cubicBezTo>
                    <a:cubicBezTo>
                      <a:pt x="1" y="0"/>
                      <a:pt x="1" y="0"/>
                      <a:pt x="0" y="0"/>
                    </a:cubicBezTo>
                  </a:path>
                </a:pathLst>
              </a:custGeom>
              <a:solidFill>
                <a:srgbClr val="8178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026" name="Freeform 6484">
                <a:extLst>
                  <a:ext uri="{FF2B5EF4-FFF2-40B4-BE49-F238E27FC236}">
                    <a16:creationId xmlns:a16="http://schemas.microsoft.com/office/drawing/2014/main" id="{94FC7AD1-D9E0-4F28-A5F2-04E63898952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574" y="3247"/>
                <a:ext cx="37" cy="17"/>
              </a:xfrm>
              <a:custGeom>
                <a:avLst/>
                <a:gdLst>
                  <a:gd name="T0" fmla="*/ 26 w 36"/>
                  <a:gd name="T1" fmla="*/ 13 h 16"/>
                  <a:gd name="T2" fmla="*/ 24 w 36"/>
                  <a:gd name="T3" fmla="*/ 14 h 16"/>
                  <a:gd name="T4" fmla="*/ 36 w 36"/>
                  <a:gd name="T5" fmla="*/ 20 h 16"/>
                  <a:gd name="T6" fmla="*/ 40 w 36"/>
                  <a:gd name="T7" fmla="*/ 20 h 16"/>
                  <a:gd name="T8" fmla="*/ 26 w 36"/>
                  <a:gd name="T9" fmla="*/ 13 h 16"/>
                  <a:gd name="T10" fmla="*/ 0 w 36"/>
                  <a:gd name="T11" fmla="*/ 0 h 16"/>
                  <a:gd name="T12" fmla="*/ 0 w 36"/>
                  <a:gd name="T13" fmla="*/ 1 h 16"/>
                  <a:gd name="T14" fmla="*/ 1 w 36"/>
                  <a:gd name="T15" fmla="*/ 1 h 16"/>
                  <a:gd name="T16" fmla="*/ 3 w 36"/>
                  <a:gd name="T17" fmla="*/ 1 h 16"/>
                  <a:gd name="T18" fmla="*/ 0 w 36"/>
                  <a:gd name="T19" fmla="*/ 0 h 1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36" h="16">
                    <a:moveTo>
                      <a:pt x="22" y="9"/>
                    </a:moveTo>
                    <a:cubicBezTo>
                      <a:pt x="21" y="10"/>
                      <a:pt x="21" y="10"/>
                      <a:pt x="20" y="10"/>
                    </a:cubicBezTo>
                    <a:cubicBezTo>
                      <a:pt x="24" y="12"/>
                      <a:pt x="28" y="14"/>
                      <a:pt x="32" y="16"/>
                    </a:cubicBezTo>
                    <a:cubicBezTo>
                      <a:pt x="33" y="16"/>
                      <a:pt x="35" y="16"/>
                      <a:pt x="36" y="16"/>
                    </a:cubicBezTo>
                    <a:cubicBezTo>
                      <a:pt x="31" y="14"/>
                      <a:pt x="26" y="12"/>
                      <a:pt x="22" y="9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3" y="1"/>
                    </a:cubicBezTo>
                    <a:cubicBezTo>
                      <a:pt x="2" y="0"/>
                      <a:pt x="1" y="0"/>
                      <a:pt x="0" y="0"/>
                    </a:cubicBezTo>
                  </a:path>
                </a:pathLst>
              </a:custGeom>
              <a:solidFill>
                <a:srgbClr val="423A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027" name="Freeform 6485">
                <a:extLst>
                  <a:ext uri="{FF2B5EF4-FFF2-40B4-BE49-F238E27FC236}">
                    <a16:creationId xmlns:a16="http://schemas.microsoft.com/office/drawing/2014/main" id="{AA24C69F-5383-4CCC-AC27-5439AED180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7" y="3264"/>
                <a:ext cx="20" cy="8"/>
              </a:xfrm>
              <a:custGeom>
                <a:avLst/>
                <a:gdLst>
                  <a:gd name="T0" fmla="*/ 4 w 19"/>
                  <a:gd name="T1" fmla="*/ 0 h 8"/>
                  <a:gd name="T2" fmla="*/ 0 w 19"/>
                  <a:gd name="T3" fmla="*/ 0 h 8"/>
                  <a:gd name="T4" fmla="*/ 21 w 19"/>
                  <a:gd name="T5" fmla="*/ 8 h 8"/>
                  <a:gd name="T6" fmla="*/ 23 w 19"/>
                  <a:gd name="T7" fmla="*/ 7 h 8"/>
                  <a:gd name="T8" fmla="*/ 4 w 19"/>
                  <a:gd name="T9" fmla="*/ 0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9" h="8">
                    <a:moveTo>
                      <a:pt x="4" y="0"/>
                    </a:moveTo>
                    <a:cubicBezTo>
                      <a:pt x="3" y="0"/>
                      <a:pt x="1" y="0"/>
                      <a:pt x="0" y="0"/>
                    </a:cubicBezTo>
                    <a:cubicBezTo>
                      <a:pt x="5" y="3"/>
                      <a:pt x="10" y="6"/>
                      <a:pt x="17" y="8"/>
                    </a:cubicBezTo>
                    <a:cubicBezTo>
                      <a:pt x="18" y="8"/>
                      <a:pt x="18" y="7"/>
                      <a:pt x="19" y="7"/>
                    </a:cubicBezTo>
                    <a:cubicBezTo>
                      <a:pt x="14" y="5"/>
                      <a:pt x="9" y="2"/>
                      <a:pt x="4" y="0"/>
                    </a:cubicBezTo>
                  </a:path>
                </a:pathLst>
              </a:custGeom>
              <a:solidFill>
                <a:srgbClr val="8178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028" name="Freeform 6486">
                <a:extLst>
                  <a:ext uri="{FF2B5EF4-FFF2-40B4-BE49-F238E27FC236}">
                    <a16:creationId xmlns:a16="http://schemas.microsoft.com/office/drawing/2014/main" id="{4E89D164-A2C5-4B3F-966F-69786BE60F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75" y="3248"/>
                <a:ext cx="22" cy="10"/>
              </a:xfrm>
              <a:custGeom>
                <a:avLst/>
                <a:gdLst>
                  <a:gd name="T0" fmla="*/ 2 w 21"/>
                  <a:gd name="T1" fmla="*/ 0 h 9"/>
                  <a:gd name="T2" fmla="*/ 0 w 21"/>
                  <a:gd name="T3" fmla="*/ 0 h 9"/>
                  <a:gd name="T4" fmla="*/ 9 w 21"/>
                  <a:gd name="T5" fmla="*/ 9 h 9"/>
                  <a:gd name="T6" fmla="*/ 23 w 21"/>
                  <a:gd name="T7" fmla="*/ 13 h 9"/>
                  <a:gd name="T8" fmla="*/ 25 w 21"/>
                  <a:gd name="T9" fmla="*/ 12 h 9"/>
                  <a:gd name="T10" fmla="*/ 2 w 21"/>
                  <a:gd name="T11" fmla="*/ 0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1" h="9">
                    <a:moveTo>
                      <a:pt x="2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3" y="2"/>
                      <a:pt x="6" y="3"/>
                      <a:pt x="9" y="5"/>
                    </a:cubicBezTo>
                    <a:cubicBezTo>
                      <a:pt x="13" y="6"/>
                      <a:pt x="16" y="7"/>
                      <a:pt x="19" y="9"/>
                    </a:cubicBezTo>
                    <a:cubicBezTo>
                      <a:pt x="20" y="9"/>
                      <a:pt x="20" y="9"/>
                      <a:pt x="21" y="8"/>
                    </a:cubicBezTo>
                    <a:cubicBezTo>
                      <a:pt x="14" y="6"/>
                      <a:pt x="8" y="3"/>
                      <a:pt x="2" y="0"/>
                    </a:cubicBezTo>
                  </a:path>
                </a:pathLst>
              </a:custGeom>
              <a:solidFill>
                <a:srgbClr val="6057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029" name="Freeform 6487">
                <a:extLst>
                  <a:ext uri="{FF2B5EF4-FFF2-40B4-BE49-F238E27FC236}">
                    <a16:creationId xmlns:a16="http://schemas.microsoft.com/office/drawing/2014/main" id="{E269D58B-E5DC-4503-88DA-6C111B0861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7" y="3282"/>
                <a:ext cx="39" cy="18"/>
              </a:xfrm>
              <a:custGeom>
                <a:avLst/>
                <a:gdLst>
                  <a:gd name="T0" fmla="*/ 10 w 38"/>
                  <a:gd name="T1" fmla="*/ 0 h 18"/>
                  <a:gd name="T2" fmla="*/ 0 w 38"/>
                  <a:gd name="T3" fmla="*/ 0 h 18"/>
                  <a:gd name="T4" fmla="*/ 0 w 38"/>
                  <a:gd name="T5" fmla="*/ 1 h 18"/>
                  <a:gd name="T6" fmla="*/ 8 w 38"/>
                  <a:gd name="T7" fmla="*/ 6 h 18"/>
                  <a:gd name="T8" fmla="*/ 36 w 38"/>
                  <a:gd name="T9" fmla="*/ 18 h 18"/>
                  <a:gd name="T10" fmla="*/ 39 w 38"/>
                  <a:gd name="T11" fmla="*/ 16 h 18"/>
                  <a:gd name="T12" fmla="*/ 42 w 38"/>
                  <a:gd name="T13" fmla="*/ 15 h 18"/>
                  <a:gd name="T14" fmla="*/ 10 w 38"/>
                  <a:gd name="T15" fmla="*/ 0 h 1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8" h="18">
                    <a:moveTo>
                      <a:pt x="10" y="0"/>
                    </a:moveTo>
                    <a:cubicBezTo>
                      <a:pt x="7" y="0"/>
                      <a:pt x="3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3" y="3"/>
                      <a:pt x="6" y="4"/>
                      <a:pt x="8" y="6"/>
                    </a:cubicBezTo>
                    <a:cubicBezTo>
                      <a:pt x="18" y="7"/>
                      <a:pt x="24" y="13"/>
                      <a:pt x="32" y="18"/>
                    </a:cubicBezTo>
                    <a:cubicBezTo>
                      <a:pt x="33" y="17"/>
                      <a:pt x="34" y="17"/>
                      <a:pt x="35" y="16"/>
                    </a:cubicBezTo>
                    <a:cubicBezTo>
                      <a:pt x="36" y="16"/>
                      <a:pt x="37" y="15"/>
                      <a:pt x="38" y="15"/>
                    </a:cubicBezTo>
                    <a:cubicBezTo>
                      <a:pt x="29" y="10"/>
                      <a:pt x="19" y="5"/>
                      <a:pt x="10" y="0"/>
                    </a:cubicBezTo>
                  </a:path>
                </a:pathLst>
              </a:custGeom>
              <a:solidFill>
                <a:srgbClr val="423A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030" name="Freeform 6488">
                <a:extLst>
                  <a:ext uri="{FF2B5EF4-FFF2-40B4-BE49-F238E27FC236}">
                    <a16:creationId xmlns:a16="http://schemas.microsoft.com/office/drawing/2014/main" id="{AAD09A82-4E1F-40E2-9C66-7D1272CBFB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7" y="3280"/>
                <a:ext cx="10" cy="2"/>
              </a:xfrm>
              <a:custGeom>
                <a:avLst/>
                <a:gdLst>
                  <a:gd name="T0" fmla="*/ 5 w 10"/>
                  <a:gd name="T1" fmla="*/ 0 h 2"/>
                  <a:gd name="T2" fmla="*/ 0 w 10"/>
                  <a:gd name="T3" fmla="*/ 2 h 2"/>
                  <a:gd name="T4" fmla="*/ 10 w 10"/>
                  <a:gd name="T5" fmla="*/ 2 h 2"/>
                  <a:gd name="T6" fmla="*/ 5 w 10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" h="2">
                    <a:moveTo>
                      <a:pt x="5" y="0"/>
                    </a:moveTo>
                    <a:cubicBezTo>
                      <a:pt x="3" y="0"/>
                      <a:pt x="2" y="1"/>
                      <a:pt x="0" y="2"/>
                    </a:cubicBezTo>
                    <a:cubicBezTo>
                      <a:pt x="3" y="2"/>
                      <a:pt x="7" y="2"/>
                      <a:pt x="10" y="2"/>
                    </a:cubicBezTo>
                    <a:cubicBezTo>
                      <a:pt x="8" y="1"/>
                      <a:pt x="7" y="0"/>
                      <a:pt x="5" y="0"/>
                    </a:cubicBezTo>
                  </a:path>
                </a:pathLst>
              </a:custGeom>
              <a:solidFill>
                <a:srgbClr val="8178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031" name="Freeform 6489">
                <a:extLst>
                  <a:ext uri="{FF2B5EF4-FFF2-40B4-BE49-F238E27FC236}">
                    <a16:creationId xmlns:a16="http://schemas.microsoft.com/office/drawing/2014/main" id="{6D4D0398-6095-4D0D-AA62-3A51DAEDCD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70" y="3297"/>
                <a:ext cx="17" cy="8"/>
              </a:xfrm>
              <a:custGeom>
                <a:avLst/>
                <a:gdLst>
                  <a:gd name="T0" fmla="*/ 6 w 16"/>
                  <a:gd name="T1" fmla="*/ 0 h 8"/>
                  <a:gd name="T2" fmla="*/ 3 w 16"/>
                  <a:gd name="T3" fmla="*/ 1 h 8"/>
                  <a:gd name="T4" fmla="*/ 0 w 16"/>
                  <a:gd name="T5" fmla="*/ 3 h 8"/>
                  <a:gd name="T6" fmla="*/ 19 w 16"/>
                  <a:gd name="T7" fmla="*/ 8 h 8"/>
                  <a:gd name="T8" fmla="*/ 20 w 16"/>
                  <a:gd name="T9" fmla="*/ 5 h 8"/>
                  <a:gd name="T10" fmla="*/ 6 w 16"/>
                  <a:gd name="T11" fmla="*/ 0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6" h="8">
                    <a:moveTo>
                      <a:pt x="6" y="0"/>
                    </a:moveTo>
                    <a:cubicBezTo>
                      <a:pt x="5" y="0"/>
                      <a:pt x="4" y="1"/>
                      <a:pt x="3" y="1"/>
                    </a:cubicBezTo>
                    <a:cubicBezTo>
                      <a:pt x="2" y="2"/>
                      <a:pt x="1" y="2"/>
                      <a:pt x="0" y="3"/>
                    </a:cubicBezTo>
                    <a:cubicBezTo>
                      <a:pt x="4" y="5"/>
                      <a:pt x="9" y="8"/>
                      <a:pt x="15" y="8"/>
                    </a:cubicBezTo>
                    <a:cubicBezTo>
                      <a:pt x="15" y="7"/>
                      <a:pt x="15" y="6"/>
                      <a:pt x="16" y="5"/>
                    </a:cubicBezTo>
                    <a:cubicBezTo>
                      <a:pt x="12" y="3"/>
                      <a:pt x="9" y="1"/>
                      <a:pt x="6" y="0"/>
                    </a:cubicBezTo>
                  </a:path>
                </a:pathLst>
              </a:custGeom>
              <a:solidFill>
                <a:srgbClr val="6057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032" name="Freeform 6490">
                <a:extLst>
                  <a:ext uri="{FF2B5EF4-FFF2-40B4-BE49-F238E27FC236}">
                    <a16:creationId xmlns:a16="http://schemas.microsoft.com/office/drawing/2014/main" id="{7434EE5F-A5A2-49DA-B49C-12C9E650879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93" y="3316"/>
                <a:ext cx="20" cy="3"/>
              </a:xfrm>
              <a:custGeom>
                <a:avLst/>
                <a:gdLst>
                  <a:gd name="T0" fmla="*/ 3 w 19"/>
                  <a:gd name="T1" fmla="*/ 2 h 3"/>
                  <a:gd name="T2" fmla="*/ 0 w 19"/>
                  <a:gd name="T3" fmla="*/ 3 h 3"/>
                  <a:gd name="T4" fmla="*/ 0 w 19"/>
                  <a:gd name="T5" fmla="*/ 3 h 3"/>
                  <a:gd name="T6" fmla="*/ 6 w 19"/>
                  <a:gd name="T7" fmla="*/ 3 h 3"/>
                  <a:gd name="T8" fmla="*/ 3 w 19"/>
                  <a:gd name="T9" fmla="*/ 2 h 3"/>
                  <a:gd name="T10" fmla="*/ 19 w 19"/>
                  <a:gd name="T11" fmla="*/ 0 h 3"/>
                  <a:gd name="T12" fmla="*/ 20 w 19"/>
                  <a:gd name="T13" fmla="*/ 2 h 3"/>
                  <a:gd name="T14" fmla="*/ 23 w 19"/>
                  <a:gd name="T15" fmla="*/ 2 h 3"/>
                  <a:gd name="T16" fmla="*/ 19 w 19"/>
                  <a:gd name="T17" fmla="*/ 0 h 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9" h="3">
                    <a:moveTo>
                      <a:pt x="3" y="2"/>
                    </a:moveTo>
                    <a:cubicBezTo>
                      <a:pt x="2" y="2"/>
                      <a:pt x="1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4" y="3"/>
                      <a:pt x="6" y="3"/>
                    </a:cubicBezTo>
                    <a:cubicBezTo>
                      <a:pt x="5" y="2"/>
                      <a:pt x="4" y="2"/>
                      <a:pt x="3" y="2"/>
                    </a:cubicBezTo>
                    <a:moveTo>
                      <a:pt x="15" y="0"/>
                    </a:moveTo>
                    <a:cubicBezTo>
                      <a:pt x="16" y="1"/>
                      <a:pt x="16" y="1"/>
                      <a:pt x="16" y="2"/>
                    </a:cubicBezTo>
                    <a:cubicBezTo>
                      <a:pt x="17" y="2"/>
                      <a:pt x="18" y="2"/>
                      <a:pt x="19" y="2"/>
                    </a:cubicBezTo>
                    <a:cubicBezTo>
                      <a:pt x="18" y="1"/>
                      <a:pt x="17" y="1"/>
                      <a:pt x="15" y="0"/>
                    </a:cubicBezTo>
                  </a:path>
                </a:pathLst>
              </a:custGeom>
              <a:solidFill>
                <a:srgbClr val="423A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033" name="Freeform 6491">
                <a:extLst>
                  <a:ext uri="{FF2B5EF4-FFF2-40B4-BE49-F238E27FC236}">
                    <a16:creationId xmlns:a16="http://schemas.microsoft.com/office/drawing/2014/main" id="{BFC90D55-D01A-4ABE-AA7D-7D68560DE96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717" y="3337"/>
                <a:ext cx="119" cy="42"/>
              </a:xfrm>
              <a:custGeom>
                <a:avLst/>
                <a:gdLst>
                  <a:gd name="T0" fmla="*/ 82 w 115"/>
                  <a:gd name="T1" fmla="*/ 17 h 41"/>
                  <a:gd name="T2" fmla="*/ 38 w 115"/>
                  <a:gd name="T3" fmla="*/ 43 h 41"/>
                  <a:gd name="T4" fmla="*/ 42 w 115"/>
                  <a:gd name="T5" fmla="*/ 45 h 41"/>
                  <a:gd name="T6" fmla="*/ 113 w 115"/>
                  <a:gd name="T7" fmla="*/ 43 h 41"/>
                  <a:gd name="T8" fmla="*/ 131 w 115"/>
                  <a:gd name="T9" fmla="*/ 43 h 41"/>
                  <a:gd name="T10" fmla="*/ 82 w 115"/>
                  <a:gd name="T11" fmla="*/ 17 h 41"/>
                  <a:gd name="T12" fmla="*/ 39 w 115"/>
                  <a:gd name="T13" fmla="*/ 0 h 41"/>
                  <a:gd name="T14" fmla="*/ 0 w 115"/>
                  <a:gd name="T15" fmla="*/ 1 h 41"/>
                  <a:gd name="T16" fmla="*/ 19 w 115"/>
                  <a:gd name="T17" fmla="*/ 15 h 41"/>
                  <a:gd name="T18" fmla="*/ 43 w 115"/>
                  <a:gd name="T19" fmla="*/ 2 h 41"/>
                  <a:gd name="T20" fmla="*/ 39 w 115"/>
                  <a:gd name="T21" fmla="*/ 0 h 41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15" h="41">
                    <a:moveTo>
                      <a:pt x="71" y="17"/>
                    </a:moveTo>
                    <a:cubicBezTo>
                      <a:pt x="60" y="25"/>
                      <a:pt x="47" y="32"/>
                      <a:pt x="34" y="39"/>
                    </a:cubicBezTo>
                    <a:cubicBezTo>
                      <a:pt x="35" y="39"/>
                      <a:pt x="37" y="40"/>
                      <a:pt x="38" y="41"/>
                    </a:cubicBezTo>
                    <a:cubicBezTo>
                      <a:pt x="57" y="40"/>
                      <a:pt x="77" y="39"/>
                      <a:pt x="98" y="39"/>
                    </a:cubicBezTo>
                    <a:cubicBezTo>
                      <a:pt x="104" y="39"/>
                      <a:pt x="109" y="39"/>
                      <a:pt x="115" y="39"/>
                    </a:cubicBezTo>
                    <a:cubicBezTo>
                      <a:pt x="101" y="32"/>
                      <a:pt x="86" y="24"/>
                      <a:pt x="71" y="17"/>
                    </a:cubicBezTo>
                    <a:moveTo>
                      <a:pt x="35" y="0"/>
                    </a:moveTo>
                    <a:cubicBezTo>
                      <a:pt x="22" y="0"/>
                      <a:pt x="10" y="1"/>
                      <a:pt x="0" y="1"/>
                    </a:cubicBezTo>
                    <a:cubicBezTo>
                      <a:pt x="5" y="6"/>
                      <a:pt x="10" y="11"/>
                      <a:pt x="15" y="15"/>
                    </a:cubicBezTo>
                    <a:cubicBezTo>
                      <a:pt x="23" y="11"/>
                      <a:pt x="31" y="7"/>
                      <a:pt x="39" y="2"/>
                    </a:cubicBezTo>
                    <a:cubicBezTo>
                      <a:pt x="38" y="2"/>
                      <a:pt x="36" y="1"/>
                      <a:pt x="35" y="0"/>
                    </a:cubicBezTo>
                  </a:path>
                </a:pathLst>
              </a:custGeom>
              <a:solidFill>
                <a:srgbClr val="423A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034" name="Freeform 6492">
                <a:extLst>
                  <a:ext uri="{FF2B5EF4-FFF2-40B4-BE49-F238E27FC236}">
                    <a16:creationId xmlns:a16="http://schemas.microsoft.com/office/drawing/2014/main" id="{FA137EAB-D7C5-47F8-ACBD-DDFC69F3A83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805" y="3398"/>
                <a:ext cx="76" cy="27"/>
              </a:xfrm>
              <a:custGeom>
                <a:avLst/>
                <a:gdLst>
                  <a:gd name="T0" fmla="*/ 83 w 73"/>
                  <a:gd name="T1" fmla="*/ 5 h 26"/>
                  <a:gd name="T2" fmla="*/ 50 w 73"/>
                  <a:gd name="T3" fmla="*/ 25 h 26"/>
                  <a:gd name="T4" fmla="*/ 56 w 73"/>
                  <a:gd name="T5" fmla="*/ 30 h 26"/>
                  <a:gd name="T6" fmla="*/ 85 w 73"/>
                  <a:gd name="T7" fmla="*/ 6 h 26"/>
                  <a:gd name="T8" fmla="*/ 83 w 73"/>
                  <a:gd name="T9" fmla="*/ 5 h 26"/>
                  <a:gd name="T10" fmla="*/ 0 w 73"/>
                  <a:gd name="T11" fmla="*/ 0 h 26"/>
                  <a:gd name="T12" fmla="*/ 28 w 73"/>
                  <a:gd name="T13" fmla="*/ 10 h 26"/>
                  <a:gd name="T14" fmla="*/ 45 w 73"/>
                  <a:gd name="T15" fmla="*/ 1 h 26"/>
                  <a:gd name="T16" fmla="*/ 0 w 73"/>
                  <a:gd name="T17" fmla="*/ 0 h 2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3" h="26">
                    <a:moveTo>
                      <a:pt x="71" y="5"/>
                    </a:moveTo>
                    <a:cubicBezTo>
                      <a:pt x="62" y="11"/>
                      <a:pt x="52" y="16"/>
                      <a:pt x="42" y="21"/>
                    </a:cubicBezTo>
                    <a:cubicBezTo>
                      <a:pt x="44" y="23"/>
                      <a:pt x="46" y="24"/>
                      <a:pt x="48" y="26"/>
                    </a:cubicBezTo>
                    <a:cubicBezTo>
                      <a:pt x="57" y="19"/>
                      <a:pt x="68" y="13"/>
                      <a:pt x="73" y="6"/>
                    </a:cubicBezTo>
                    <a:cubicBezTo>
                      <a:pt x="72" y="6"/>
                      <a:pt x="71" y="5"/>
                      <a:pt x="71" y="5"/>
                    </a:cubicBezTo>
                    <a:moveTo>
                      <a:pt x="0" y="0"/>
                    </a:moveTo>
                    <a:cubicBezTo>
                      <a:pt x="8" y="3"/>
                      <a:pt x="16" y="7"/>
                      <a:pt x="24" y="10"/>
                    </a:cubicBezTo>
                    <a:cubicBezTo>
                      <a:pt x="28" y="7"/>
                      <a:pt x="33" y="4"/>
                      <a:pt x="37" y="1"/>
                    </a:cubicBezTo>
                    <a:cubicBezTo>
                      <a:pt x="25" y="1"/>
                      <a:pt x="12" y="0"/>
                      <a:pt x="0" y="0"/>
                    </a:cubicBezTo>
                  </a:path>
                </a:pathLst>
              </a:custGeom>
              <a:solidFill>
                <a:srgbClr val="423A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035" name="Freeform 6493">
                <a:extLst>
                  <a:ext uri="{FF2B5EF4-FFF2-40B4-BE49-F238E27FC236}">
                    <a16:creationId xmlns:a16="http://schemas.microsoft.com/office/drawing/2014/main" id="{0F30D313-545C-4AB6-AEC6-DB069352A2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3" y="3318"/>
                <a:ext cx="60" cy="20"/>
              </a:xfrm>
              <a:custGeom>
                <a:avLst/>
                <a:gdLst>
                  <a:gd name="T0" fmla="*/ 23 w 58"/>
                  <a:gd name="T1" fmla="*/ 0 h 19"/>
                  <a:gd name="T2" fmla="*/ 20 w 58"/>
                  <a:gd name="T3" fmla="*/ 0 h 19"/>
                  <a:gd name="T4" fmla="*/ 20 w 58"/>
                  <a:gd name="T5" fmla="*/ 3 h 19"/>
                  <a:gd name="T6" fmla="*/ 6 w 58"/>
                  <a:gd name="T7" fmla="*/ 1 h 19"/>
                  <a:gd name="T8" fmla="*/ 0 w 58"/>
                  <a:gd name="T9" fmla="*/ 1 h 19"/>
                  <a:gd name="T10" fmla="*/ 27 w 58"/>
                  <a:gd name="T11" fmla="*/ 23 h 19"/>
                  <a:gd name="T12" fmla="*/ 66 w 58"/>
                  <a:gd name="T13" fmla="*/ 22 h 19"/>
                  <a:gd name="T14" fmla="*/ 23 w 58"/>
                  <a:gd name="T15" fmla="*/ 0 h 1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8" h="19">
                    <a:moveTo>
                      <a:pt x="19" y="0"/>
                    </a:moveTo>
                    <a:cubicBezTo>
                      <a:pt x="18" y="0"/>
                      <a:pt x="17" y="0"/>
                      <a:pt x="16" y="0"/>
                    </a:cubicBezTo>
                    <a:cubicBezTo>
                      <a:pt x="16" y="1"/>
                      <a:pt x="16" y="2"/>
                      <a:pt x="16" y="3"/>
                    </a:cubicBezTo>
                    <a:cubicBezTo>
                      <a:pt x="13" y="2"/>
                      <a:pt x="9" y="1"/>
                      <a:pt x="6" y="1"/>
                    </a:cubicBezTo>
                    <a:cubicBezTo>
                      <a:pt x="4" y="1"/>
                      <a:pt x="2" y="1"/>
                      <a:pt x="0" y="1"/>
                    </a:cubicBezTo>
                    <a:cubicBezTo>
                      <a:pt x="8" y="7"/>
                      <a:pt x="16" y="13"/>
                      <a:pt x="23" y="19"/>
                    </a:cubicBezTo>
                    <a:cubicBezTo>
                      <a:pt x="33" y="19"/>
                      <a:pt x="45" y="18"/>
                      <a:pt x="58" y="18"/>
                    </a:cubicBezTo>
                    <a:cubicBezTo>
                      <a:pt x="43" y="11"/>
                      <a:pt x="29" y="5"/>
                      <a:pt x="19" y="0"/>
                    </a:cubicBezTo>
                  </a:path>
                </a:pathLst>
              </a:custGeom>
              <a:solidFill>
                <a:srgbClr val="8178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036" name="Freeform 6494">
                <a:extLst>
                  <a:ext uri="{FF2B5EF4-FFF2-40B4-BE49-F238E27FC236}">
                    <a16:creationId xmlns:a16="http://schemas.microsoft.com/office/drawing/2014/main" id="{38495F93-0B7A-431A-B531-6548431BCE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56" y="3377"/>
                <a:ext cx="101" cy="22"/>
              </a:xfrm>
              <a:custGeom>
                <a:avLst/>
                <a:gdLst>
                  <a:gd name="T0" fmla="*/ 71 w 97"/>
                  <a:gd name="T1" fmla="*/ 0 h 21"/>
                  <a:gd name="T2" fmla="*/ 0 w 97"/>
                  <a:gd name="T3" fmla="*/ 2 h 21"/>
                  <a:gd name="T4" fmla="*/ 10 w 97"/>
                  <a:gd name="T5" fmla="*/ 6 h 21"/>
                  <a:gd name="T6" fmla="*/ 55 w 97"/>
                  <a:gd name="T7" fmla="*/ 24 h 21"/>
                  <a:gd name="T8" fmla="*/ 99 w 97"/>
                  <a:gd name="T9" fmla="*/ 25 h 21"/>
                  <a:gd name="T10" fmla="*/ 113 w 97"/>
                  <a:gd name="T11" fmla="*/ 15 h 21"/>
                  <a:gd name="T12" fmla="*/ 90 w 97"/>
                  <a:gd name="T13" fmla="*/ 0 h 21"/>
                  <a:gd name="T14" fmla="*/ 71 w 97"/>
                  <a:gd name="T15" fmla="*/ 0 h 2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7" h="21">
                    <a:moveTo>
                      <a:pt x="60" y="0"/>
                    </a:moveTo>
                    <a:cubicBezTo>
                      <a:pt x="39" y="0"/>
                      <a:pt x="19" y="1"/>
                      <a:pt x="0" y="2"/>
                    </a:cubicBezTo>
                    <a:cubicBezTo>
                      <a:pt x="3" y="3"/>
                      <a:pt x="7" y="5"/>
                      <a:pt x="10" y="6"/>
                    </a:cubicBezTo>
                    <a:cubicBezTo>
                      <a:pt x="22" y="11"/>
                      <a:pt x="35" y="15"/>
                      <a:pt x="47" y="20"/>
                    </a:cubicBezTo>
                    <a:cubicBezTo>
                      <a:pt x="59" y="20"/>
                      <a:pt x="72" y="21"/>
                      <a:pt x="84" y="21"/>
                    </a:cubicBezTo>
                    <a:cubicBezTo>
                      <a:pt x="88" y="18"/>
                      <a:pt x="93" y="15"/>
                      <a:pt x="97" y="11"/>
                    </a:cubicBezTo>
                    <a:cubicBezTo>
                      <a:pt x="91" y="8"/>
                      <a:pt x="84" y="4"/>
                      <a:pt x="77" y="0"/>
                    </a:cubicBezTo>
                    <a:cubicBezTo>
                      <a:pt x="71" y="0"/>
                      <a:pt x="66" y="0"/>
                      <a:pt x="60" y="0"/>
                    </a:cubicBezTo>
                  </a:path>
                </a:pathLst>
              </a:custGeom>
              <a:solidFill>
                <a:srgbClr val="8178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037" name="Freeform 6495">
                <a:extLst>
                  <a:ext uri="{FF2B5EF4-FFF2-40B4-BE49-F238E27FC236}">
                    <a16:creationId xmlns:a16="http://schemas.microsoft.com/office/drawing/2014/main" id="{A37387E1-90B1-4A7A-B309-8462ACAEBA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88" y="3315"/>
                <a:ext cx="8" cy="4"/>
              </a:xfrm>
              <a:custGeom>
                <a:avLst/>
                <a:gdLst>
                  <a:gd name="T0" fmla="*/ 0 w 8"/>
                  <a:gd name="T1" fmla="*/ 0 h 4"/>
                  <a:gd name="T2" fmla="*/ 5 w 8"/>
                  <a:gd name="T3" fmla="*/ 4 h 4"/>
                  <a:gd name="T4" fmla="*/ 8 w 8"/>
                  <a:gd name="T5" fmla="*/ 3 h 4"/>
                  <a:gd name="T6" fmla="*/ 0 w 8"/>
                  <a:gd name="T7" fmla="*/ 0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" h="4">
                    <a:moveTo>
                      <a:pt x="0" y="0"/>
                    </a:moveTo>
                    <a:cubicBezTo>
                      <a:pt x="1" y="1"/>
                      <a:pt x="3" y="3"/>
                      <a:pt x="5" y="4"/>
                    </a:cubicBezTo>
                    <a:cubicBezTo>
                      <a:pt x="6" y="4"/>
                      <a:pt x="7" y="3"/>
                      <a:pt x="8" y="3"/>
                    </a:cubicBezTo>
                    <a:cubicBezTo>
                      <a:pt x="5" y="2"/>
                      <a:pt x="2" y="1"/>
                      <a:pt x="0" y="0"/>
                    </a:cubicBezTo>
                  </a:path>
                </a:pathLst>
              </a:custGeom>
              <a:solidFill>
                <a:srgbClr val="6057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038" name="Freeform 6496">
                <a:extLst>
                  <a:ext uri="{FF2B5EF4-FFF2-40B4-BE49-F238E27FC236}">
                    <a16:creationId xmlns:a16="http://schemas.microsoft.com/office/drawing/2014/main" id="{A48683D0-3247-4B72-9F00-66659C558F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32" y="3339"/>
                <a:ext cx="58" cy="38"/>
              </a:xfrm>
              <a:custGeom>
                <a:avLst/>
                <a:gdLst>
                  <a:gd name="T0" fmla="*/ 28 w 56"/>
                  <a:gd name="T1" fmla="*/ 0 h 37"/>
                  <a:gd name="T2" fmla="*/ 0 w 56"/>
                  <a:gd name="T3" fmla="*/ 13 h 37"/>
                  <a:gd name="T4" fmla="*/ 22 w 56"/>
                  <a:gd name="T5" fmla="*/ 40 h 37"/>
                  <a:gd name="T6" fmla="*/ 23 w 56"/>
                  <a:gd name="T7" fmla="*/ 41 h 37"/>
                  <a:gd name="T8" fmla="*/ 64 w 56"/>
                  <a:gd name="T9" fmla="*/ 15 h 37"/>
                  <a:gd name="T10" fmla="*/ 28 w 56"/>
                  <a:gd name="T11" fmla="*/ 0 h 3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6" h="37">
                    <a:moveTo>
                      <a:pt x="24" y="0"/>
                    </a:moveTo>
                    <a:cubicBezTo>
                      <a:pt x="16" y="5"/>
                      <a:pt x="8" y="9"/>
                      <a:pt x="0" y="13"/>
                    </a:cubicBezTo>
                    <a:cubicBezTo>
                      <a:pt x="7" y="21"/>
                      <a:pt x="14" y="29"/>
                      <a:pt x="18" y="36"/>
                    </a:cubicBezTo>
                    <a:cubicBezTo>
                      <a:pt x="18" y="36"/>
                      <a:pt x="18" y="36"/>
                      <a:pt x="19" y="37"/>
                    </a:cubicBezTo>
                    <a:cubicBezTo>
                      <a:pt x="32" y="30"/>
                      <a:pt x="45" y="23"/>
                      <a:pt x="56" y="15"/>
                    </a:cubicBezTo>
                    <a:cubicBezTo>
                      <a:pt x="45" y="10"/>
                      <a:pt x="34" y="5"/>
                      <a:pt x="24" y="0"/>
                    </a:cubicBezTo>
                  </a:path>
                </a:pathLst>
              </a:custGeom>
              <a:solidFill>
                <a:srgbClr val="6057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039" name="Freeform 6497">
                <a:extLst>
                  <a:ext uri="{FF2B5EF4-FFF2-40B4-BE49-F238E27FC236}">
                    <a16:creationId xmlns:a16="http://schemas.microsoft.com/office/drawing/2014/main" id="{D509F37A-650D-4018-AE67-8D15B5E9B2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0" y="3399"/>
                <a:ext cx="49" cy="21"/>
              </a:xfrm>
              <a:custGeom>
                <a:avLst/>
                <a:gdLst>
                  <a:gd name="T0" fmla="*/ 17 w 47"/>
                  <a:gd name="T1" fmla="*/ 0 h 20"/>
                  <a:gd name="T2" fmla="*/ 0 w 47"/>
                  <a:gd name="T3" fmla="*/ 9 h 20"/>
                  <a:gd name="T4" fmla="*/ 16 w 47"/>
                  <a:gd name="T5" fmla="*/ 20 h 20"/>
                  <a:gd name="T6" fmla="*/ 22 w 47"/>
                  <a:gd name="T7" fmla="*/ 24 h 20"/>
                  <a:gd name="T8" fmla="*/ 55 w 47"/>
                  <a:gd name="T9" fmla="*/ 4 h 20"/>
                  <a:gd name="T10" fmla="*/ 52 w 47"/>
                  <a:gd name="T11" fmla="*/ 2 h 20"/>
                  <a:gd name="T12" fmla="*/ 17 w 47"/>
                  <a:gd name="T13" fmla="*/ 0 h 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7" h="20">
                    <a:moveTo>
                      <a:pt x="13" y="0"/>
                    </a:moveTo>
                    <a:cubicBezTo>
                      <a:pt x="9" y="3"/>
                      <a:pt x="4" y="6"/>
                      <a:pt x="0" y="9"/>
                    </a:cubicBezTo>
                    <a:cubicBezTo>
                      <a:pt x="4" y="11"/>
                      <a:pt x="8" y="13"/>
                      <a:pt x="12" y="16"/>
                    </a:cubicBezTo>
                    <a:cubicBezTo>
                      <a:pt x="14" y="17"/>
                      <a:pt x="17" y="19"/>
                      <a:pt x="18" y="20"/>
                    </a:cubicBezTo>
                    <a:cubicBezTo>
                      <a:pt x="28" y="15"/>
                      <a:pt x="38" y="10"/>
                      <a:pt x="47" y="4"/>
                    </a:cubicBezTo>
                    <a:cubicBezTo>
                      <a:pt x="46" y="3"/>
                      <a:pt x="45" y="3"/>
                      <a:pt x="44" y="2"/>
                    </a:cubicBezTo>
                    <a:cubicBezTo>
                      <a:pt x="34" y="1"/>
                      <a:pt x="23" y="1"/>
                      <a:pt x="13" y="0"/>
                    </a:cubicBezTo>
                  </a:path>
                </a:pathLst>
              </a:custGeom>
              <a:solidFill>
                <a:srgbClr val="6057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040" name="Freeform 6498">
                <a:extLst>
                  <a:ext uri="{FF2B5EF4-FFF2-40B4-BE49-F238E27FC236}">
                    <a16:creationId xmlns:a16="http://schemas.microsoft.com/office/drawing/2014/main" id="{DC45CB5E-D3EC-4D98-8FB9-BBE93F8B2F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43" y="3388"/>
                <a:ext cx="32" cy="13"/>
              </a:xfrm>
              <a:custGeom>
                <a:avLst/>
                <a:gdLst>
                  <a:gd name="T0" fmla="*/ 13 w 31"/>
                  <a:gd name="T1" fmla="*/ 0 h 12"/>
                  <a:gd name="T2" fmla="*/ 0 w 31"/>
                  <a:gd name="T3" fmla="*/ 14 h 12"/>
                  <a:gd name="T4" fmla="*/ 35 w 31"/>
                  <a:gd name="T5" fmla="*/ 16 h 12"/>
                  <a:gd name="T6" fmla="*/ 13 w 31"/>
                  <a:gd name="T7" fmla="*/ 0 h 1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1" h="12">
                    <a:moveTo>
                      <a:pt x="13" y="0"/>
                    </a:moveTo>
                    <a:cubicBezTo>
                      <a:pt x="9" y="4"/>
                      <a:pt x="4" y="7"/>
                      <a:pt x="0" y="10"/>
                    </a:cubicBezTo>
                    <a:cubicBezTo>
                      <a:pt x="10" y="11"/>
                      <a:pt x="21" y="11"/>
                      <a:pt x="31" y="12"/>
                    </a:cubicBezTo>
                    <a:cubicBezTo>
                      <a:pt x="25" y="8"/>
                      <a:pt x="19" y="4"/>
                      <a:pt x="13" y="0"/>
                    </a:cubicBezTo>
                  </a:path>
                </a:pathLst>
              </a:custGeom>
              <a:solidFill>
                <a:srgbClr val="9890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041" name="Freeform 6499">
                <a:extLst>
                  <a:ext uri="{FF2B5EF4-FFF2-40B4-BE49-F238E27FC236}">
                    <a16:creationId xmlns:a16="http://schemas.microsoft.com/office/drawing/2014/main" id="{88617CF4-93F8-4346-84A9-6CBD80F998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63" y="3398"/>
                <a:ext cx="67" cy="32"/>
              </a:xfrm>
              <a:custGeom>
                <a:avLst/>
                <a:gdLst>
                  <a:gd name="T0" fmla="*/ 6 w 64"/>
                  <a:gd name="T1" fmla="*/ 0 h 31"/>
                  <a:gd name="T2" fmla="*/ 0 w 64"/>
                  <a:gd name="T3" fmla="*/ 0 h 31"/>
                  <a:gd name="T4" fmla="*/ 32 w 64"/>
                  <a:gd name="T5" fmla="*/ 35 h 31"/>
                  <a:gd name="T6" fmla="*/ 40 w 64"/>
                  <a:gd name="T7" fmla="*/ 33 h 31"/>
                  <a:gd name="T8" fmla="*/ 76 w 64"/>
                  <a:gd name="T9" fmla="*/ 10 h 31"/>
                  <a:gd name="T10" fmla="*/ 48 w 64"/>
                  <a:gd name="T11" fmla="*/ 0 h 31"/>
                  <a:gd name="T12" fmla="*/ 6 w 64"/>
                  <a:gd name="T13" fmla="*/ 0 h 3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4" h="31">
                    <a:moveTo>
                      <a:pt x="6" y="0"/>
                    </a:moveTo>
                    <a:cubicBezTo>
                      <a:pt x="4" y="0"/>
                      <a:pt x="2" y="0"/>
                      <a:pt x="0" y="0"/>
                    </a:cubicBezTo>
                    <a:cubicBezTo>
                      <a:pt x="7" y="12"/>
                      <a:pt x="15" y="23"/>
                      <a:pt x="28" y="31"/>
                    </a:cubicBezTo>
                    <a:cubicBezTo>
                      <a:pt x="29" y="30"/>
                      <a:pt x="31" y="30"/>
                      <a:pt x="32" y="29"/>
                    </a:cubicBezTo>
                    <a:cubicBezTo>
                      <a:pt x="43" y="23"/>
                      <a:pt x="54" y="17"/>
                      <a:pt x="64" y="10"/>
                    </a:cubicBezTo>
                    <a:cubicBezTo>
                      <a:pt x="56" y="7"/>
                      <a:pt x="48" y="3"/>
                      <a:pt x="40" y="0"/>
                    </a:cubicBezTo>
                    <a:cubicBezTo>
                      <a:pt x="29" y="0"/>
                      <a:pt x="17" y="0"/>
                      <a:pt x="6" y="0"/>
                    </a:cubicBezTo>
                  </a:path>
                </a:pathLst>
              </a:custGeom>
              <a:solidFill>
                <a:srgbClr val="8178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042" name="Freeform 6500">
                <a:extLst>
                  <a:ext uri="{FF2B5EF4-FFF2-40B4-BE49-F238E27FC236}">
                    <a16:creationId xmlns:a16="http://schemas.microsoft.com/office/drawing/2014/main" id="{1292FB0B-712B-4051-AFE0-9732341372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51" y="3377"/>
                <a:ext cx="5" cy="2"/>
              </a:xfrm>
              <a:custGeom>
                <a:avLst/>
                <a:gdLst>
                  <a:gd name="T0" fmla="*/ 1 w 5"/>
                  <a:gd name="T1" fmla="*/ 0 h 2"/>
                  <a:gd name="T2" fmla="*/ 0 w 5"/>
                  <a:gd name="T3" fmla="*/ 0 h 2"/>
                  <a:gd name="T4" fmla="*/ 2 w 5"/>
                  <a:gd name="T5" fmla="*/ 2 h 2"/>
                  <a:gd name="T6" fmla="*/ 5 w 5"/>
                  <a:gd name="T7" fmla="*/ 2 h 2"/>
                  <a:gd name="T8" fmla="*/ 1 w 5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2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2" y="2"/>
                    </a:cubicBezTo>
                    <a:cubicBezTo>
                      <a:pt x="3" y="2"/>
                      <a:pt x="4" y="2"/>
                      <a:pt x="5" y="2"/>
                    </a:cubicBezTo>
                    <a:cubicBezTo>
                      <a:pt x="4" y="1"/>
                      <a:pt x="2" y="0"/>
                      <a:pt x="1" y="0"/>
                    </a:cubicBezTo>
                  </a:path>
                </a:pathLst>
              </a:custGeom>
              <a:solidFill>
                <a:srgbClr val="8178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043" name="Freeform 6501">
                <a:extLst>
                  <a:ext uri="{FF2B5EF4-FFF2-40B4-BE49-F238E27FC236}">
                    <a16:creationId xmlns:a16="http://schemas.microsoft.com/office/drawing/2014/main" id="{0A4FE48F-7694-431B-AB4F-CC307A441A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53" y="3379"/>
                <a:ext cx="52" cy="19"/>
              </a:xfrm>
              <a:custGeom>
                <a:avLst/>
                <a:gdLst>
                  <a:gd name="T0" fmla="*/ 3 w 50"/>
                  <a:gd name="T1" fmla="*/ 0 h 18"/>
                  <a:gd name="T2" fmla="*/ 0 w 50"/>
                  <a:gd name="T3" fmla="*/ 0 h 18"/>
                  <a:gd name="T4" fmla="*/ 1 w 50"/>
                  <a:gd name="T5" fmla="*/ 1 h 18"/>
                  <a:gd name="T6" fmla="*/ 10 w 50"/>
                  <a:gd name="T7" fmla="*/ 22 h 18"/>
                  <a:gd name="T8" fmla="*/ 20 w 50"/>
                  <a:gd name="T9" fmla="*/ 22 h 18"/>
                  <a:gd name="T10" fmla="*/ 58 w 50"/>
                  <a:gd name="T11" fmla="*/ 22 h 18"/>
                  <a:gd name="T12" fmla="*/ 17 w 50"/>
                  <a:gd name="T13" fmla="*/ 4 h 18"/>
                  <a:gd name="T14" fmla="*/ 3 w 50"/>
                  <a:gd name="T15" fmla="*/ 0 h 1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0" h="18">
                    <a:moveTo>
                      <a:pt x="3" y="0"/>
                    </a:moveTo>
                    <a:cubicBezTo>
                      <a:pt x="2" y="0"/>
                      <a:pt x="1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ubicBezTo>
                      <a:pt x="4" y="7"/>
                      <a:pt x="7" y="13"/>
                      <a:pt x="10" y="18"/>
                    </a:cubicBezTo>
                    <a:cubicBezTo>
                      <a:pt x="12" y="18"/>
                      <a:pt x="14" y="18"/>
                      <a:pt x="16" y="18"/>
                    </a:cubicBezTo>
                    <a:cubicBezTo>
                      <a:pt x="27" y="18"/>
                      <a:pt x="39" y="18"/>
                      <a:pt x="50" y="18"/>
                    </a:cubicBezTo>
                    <a:cubicBezTo>
                      <a:pt x="38" y="13"/>
                      <a:pt x="25" y="9"/>
                      <a:pt x="13" y="4"/>
                    </a:cubicBezTo>
                    <a:cubicBezTo>
                      <a:pt x="10" y="3"/>
                      <a:pt x="6" y="1"/>
                      <a:pt x="3" y="0"/>
                    </a:cubicBezTo>
                  </a:path>
                </a:pathLst>
              </a:custGeom>
              <a:solidFill>
                <a:srgbClr val="AFA9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044" name="Freeform 6502">
                <a:extLst>
                  <a:ext uri="{FF2B5EF4-FFF2-40B4-BE49-F238E27FC236}">
                    <a16:creationId xmlns:a16="http://schemas.microsoft.com/office/drawing/2014/main" id="{941C76A0-4A9E-4679-A086-EF0079E737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1" y="3420"/>
                <a:ext cx="44" cy="26"/>
              </a:xfrm>
              <a:custGeom>
                <a:avLst/>
                <a:gdLst>
                  <a:gd name="T0" fmla="*/ 44 w 42"/>
                  <a:gd name="T1" fmla="*/ 0 h 25"/>
                  <a:gd name="T2" fmla="*/ 8 w 42"/>
                  <a:gd name="T3" fmla="*/ 19 h 25"/>
                  <a:gd name="T4" fmla="*/ 0 w 42"/>
                  <a:gd name="T5" fmla="*/ 22 h 25"/>
                  <a:gd name="T6" fmla="*/ 45 w 42"/>
                  <a:gd name="T7" fmla="*/ 29 h 25"/>
                  <a:gd name="T8" fmla="*/ 48 w 42"/>
                  <a:gd name="T9" fmla="*/ 29 h 25"/>
                  <a:gd name="T10" fmla="*/ 41 w 42"/>
                  <a:gd name="T11" fmla="*/ 12 h 25"/>
                  <a:gd name="T12" fmla="*/ 50 w 42"/>
                  <a:gd name="T13" fmla="*/ 5 h 25"/>
                  <a:gd name="T14" fmla="*/ 44 w 42"/>
                  <a:gd name="T15" fmla="*/ 0 h 2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2" h="25">
                    <a:moveTo>
                      <a:pt x="36" y="0"/>
                    </a:moveTo>
                    <a:cubicBezTo>
                      <a:pt x="27" y="5"/>
                      <a:pt x="17" y="10"/>
                      <a:pt x="8" y="15"/>
                    </a:cubicBezTo>
                    <a:cubicBezTo>
                      <a:pt x="5" y="16"/>
                      <a:pt x="3" y="17"/>
                      <a:pt x="0" y="18"/>
                    </a:cubicBezTo>
                    <a:cubicBezTo>
                      <a:pt x="10" y="22"/>
                      <a:pt x="22" y="24"/>
                      <a:pt x="37" y="25"/>
                    </a:cubicBezTo>
                    <a:cubicBezTo>
                      <a:pt x="38" y="25"/>
                      <a:pt x="39" y="25"/>
                      <a:pt x="40" y="25"/>
                    </a:cubicBezTo>
                    <a:cubicBezTo>
                      <a:pt x="33" y="12"/>
                      <a:pt x="33" y="12"/>
                      <a:pt x="33" y="12"/>
                    </a:cubicBezTo>
                    <a:cubicBezTo>
                      <a:pt x="36" y="10"/>
                      <a:pt x="39" y="7"/>
                      <a:pt x="42" y="5"/>
                    </a:cubicBezTo>
                    <a:cubicBezTo>
                      <a:pt x="40" y="3"/>
                      <a:pt x="38" y="2"/>
                      <a:pt x="36" y="0"/>
                    </a:cubicBezTo>
                  </a:path>
                </a:pathLst>
              </a:custGeom>
              <a:solidFill>
                <a:srgbClr val="8178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045" name="Freeform 6503">
                <a:extLst>
                  <a:ext uri="{FF2B5EF4-FFF2-40B4-BE49-F238E27FC236}">
                    <a16:creationId xmlns:a16="http://schemas.microsoft.com/office/drawing/2014/main" id="{A27CF89C-227A-4DEF-95A5-3D20DFF49B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51" y="3376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9890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046" name="Freeform 6504">
                <a:extLst>
                  <a:ext uri="{FF2B5EF4-FFF2-40B4-BE49-F238E27FC236}">
                    <a16:creationId xmlns:a16="http://schemas.microsoft.com/office/drawing/2014/main" id="{3F6CE115-7AA0-402A-8BF1-B99006FED6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2" y="3408"/>
                <a:ext cx="56" cy="30"/>
              </a:xfrm>
              <a:custGeom>
                <a:avLst/>
                <a:gdLst>
                  <a:gd name="T0" fmla="*/ 40 w 54"/>
                  <a:gd name="T1" fmla="*/ 0 h 29"/>
                  <a:gd name="T2" fmla="*/ 4 w 54"/>
                  <a:gd name="T3" fmla="*/ 23 h 29"/>
                  <a:gd name="T4" fmla="*/ 0 w 54"/>
                  <a:gd name="T5" fmla="*/ 25 h 29"/>
                  <a:gd name="T6" fmla="*/ 22 w 54"/>
                  <a:gd name="T7" fmla="*/ 33 h 29"/>
                  <a:gd name="T8" fmla="*/ 30 w 54"/>
                  <a:gd name="T9" fmla="*/ 30 h 29"/>
                  <a:gd name="T10" fmla="*/ 62 w 54"/>
                  <a:gd name="T11" fmla="*/ 11 h 29"/>
                  <a:gd name="T12" fmla="*/ 56 w 54"/>
                  <a:gd name="T13" fmla="*/ 7 h 29"/>
                  <a:gd name="T14" fmla="*/ 40 w 54"/>
                  <a:gd name="T15" fmla="*/ 0 h 2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4" h="29">
                    <a:moveTo>
                      <a:pt x="36" y="0"/>
                    </a:moveTo>
                    <a:cubicBezTo>
                      <a:pt x="26" y="7"/>
                      <a:pt x="15" y="13"/>
                      <a:pt x="4" y="19"/>
                    </a:cubicBezTo>
                    <a:cubicBezTo>
                      <a:pt x="3" y="20"/>
                      <a:pt x="1" y="20"/>
                      <a:pt x="0" y="21"/>
                    </a:cubicBezTo>
                    <a:cubicBezTo>
                      <a:pt x="5" y="24"/>
                      <a:pt x="11" y="27"/>
                      <a:pt x="18" y="29"/>
                    </a:cubicBezTo>
                    <a:cubicBezTo>
                      <a:pt x="21" y="28"/>
                      <a:pt x="23" y="27"/>
                      <a:pt x="26" y="26"/>
                    </a:cubicBezTo>
                    <a:cubicBezTo>
                      <a:pt x="35" y="21"/>
                      <a:pt x="45" y="16"/>
                      <a:pt x="54" y="11"/>
                    </a:cubicBezTo>
                    <a:cubicBezTo>
                      <a:pt x="53" y="10"/>
                      <a:pt x="50" y="8"/>
                      <a:pt x="48" y="7"/>
                    </a:cubicBezTo>
                    <a:cubicBezTo>
                      <a:pt x="44" y="4"/>
                      <a:pt x="40" y="2"/>
                      <a:pt x="36" y="0"/>
                    </a:cubicBezTo>
                  </a:path>
                </a:pathLst>
              </a:custGeom>
              <a:solidFill>
                <a:srgbClr val="9890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047" name="Freeform 6505">
                <a:extLst>
                  <a:ext uri="{FF2B5EF4-FFF2-40B4-BE49-F238E27FC236}">
                    <a16:creationId xmlns:a16="http://schemas.microsoft.com/office/drawing/2014/main" id="{1BFAF3A9-E657-487F-97D9-59AE98B19E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50" y="3446"/>
                <a:ext cx="3" cy="1"/>
              </a:xfrm>
              <a:custGeom>
                <a:avLst/>
                <a:gdLst>
                  <a:gd name="T0" fmla="*/ 3 w 3"/>
                  <a:gd name="T1" fmla="*/ 0 h 1"/>
                  <a:gd name="T2" fmla="*/ 0 w 3"/>
                  <a:gd name="T3" fmla="*/ 0 h 1"/>
                  <a:gd name="T4" fmla="*/ 3 w 3"/>
                  <a:gd name="T5" fmla="*/ 1 h 1"/>
                  <a:gd name="T6" fmla="*/ 3 w 3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cubicBezTo>
                      <a:pt x="2" y="0"/>
                      <a:pt x="1" y="0"/>
                      <a:pt x="0" y="0"/>
                    </a:cubicBezTo>
                    <a:cubicBezTo>
                      <a:pt x="1" y="0"/>
                      <a:pt x="2" y="0"/>
                      <a:pt x="3" y="1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B0A9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048" name="Freeform 6506">
                <a:extLst>
                  <a:ext uri="{FF2B5EF4-FFF2-40B4-BE49-F238E27FC236}">
                    <a16:creationId xmlns:a16="http://schemas.microsoft.com/office/drawing/2014/main" id="{5A197FF6-20AC-413B-8961-D79EAEC13B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08" y="3408"/>
                <a:ext cx="55" cy="33"/>
              </a:xfrm>
              <a:custGeom>
                <a:avLst/>
                <a:gdLst>
                  <a:gd name="T0" fmla="*/ 52 w 53"/>
                  <a:gd name="T1" fmla="*/ 0 h 32"/>
                  <a:gd name="T2" fmla="*/ 0 w 53"/>
                  <a:gd name="T3" fmla="*/ 31 h 32"/>
                  <a:gd name="T4" fmla="*/ 0 w 53"/>
                  <a:gd name="T5" fmla="*/ 36 h 32"/>
                  <a:gd name="T6" fmla="*/ 33 w 53"/>
                  <a:gd name="T7" fmla="*/ 34 h 32"/>
                  <a:gd name="T8" fmla="*/ 60 w 53"/>
                  <a:gd name="T9" fmla="*/ 5 h 32"/>
                  <a:gd name="T10" fmla="*/ 57 w 53"/>
                  <a:gd name="T11" fmla="*/ 1 h 32"/>
                  <a:gd name="T12" fmla="*/ 52 w 53"/>
                  <a:gd name="T13" fmla="*/ 0 h 3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3" h="32">
                    <a:moveTo>
                      <a:pt x="44" y="0"/>
                    </a:moveTo>
                    <a:cubicBezTo>
                      <a:pt x="33" y="10"/>
                      <a:pt x="17" y="20"/>
                      <a:pt x="0" y="27"/>
                    </a:cubicBezTo>
                    <a:cubicBezTo>
                      <a:pt x="0" y="29"/>
                      <a:pt x="0" y="30"/>
                      <a:pt x="0" y="32"/>
                    </a:cubicBezTo>
                    <a:cubicBezTo>
                      <a:pt x="10" y="31"/>
                      <a:pt x="20" y="30"/>
                      <a:pt x="29" y="30"/>
                    </a:cubicBezTo>
                    <a:cubicBezTo>
                      <a:pt x="46" y="24"/>
                      <a:pt x="53" y="15"/>
                      <a:pt x="52" y="5"/>
                    </a:cubicBezTo>
                    <a:cubicBezTo>
                      <a:pt x="51" y="4"/>
                      <a:pt x="50" y="2"/>
                      <a:pt x="49" y="1"/>
                    </a:cubicBezTo>
                    <a:cubicBezTo>
                      <a:pt x="47" y="1"/>
                      <a:pt x="46" y="0"/>
                      <a:pt x="44" y="0"/>
                    </a:cubicBezTo>
                  </a:path>
                </a:pathLst>
              </a:custGeom>
              <a:solidFill>
                <a:srgbClr val="423A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049" name="Freeform 6507">
                <a:extLst>
                  <a:ext uri="{FF2B5EF4-FFF2-40B4-BE49-F238E27FC236}">
                    <a16:creationId xmlns:a16="http://schemas.microsoft.com/office/drawing/2014/main" id="{F26E0FEF-AD23-45A0-B011-109C367277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9" y="3143"/>
                <a:ext cx="24" cy="9"/>
              </a:xfrm>
              <a:custGeom>
                <a:avLst/>
                <a:gdLst>
                  <a:gd name="T0" fmla="*/ 0 w 23"/>
                  <a:gd name="T1" fmla="*/ 0 h 9"/>
                  <a:gd name="T2" fmla="*/ 18 w 23"/>
                  <a:gd name="T3" fmla="*/ 8 h 9"/>
                  <a:gd name="T4" fmla="*/ 27 w 23"/>
                  <a:gd name="T5" fmla="*/ 9 h 9"/>
                  <a:gd name="T6" fmla="*/ 0 w 23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3" h="9">
                    <a:moveTo>
                      <a:pt x="0" y="0"/>
                    </a:moveTo>
                    <a:cubicBezTo>
                      <a:pt x="5" y="3"/>
                      <a:pt x="9" y="5"/>
                      <a:pt x="14" y="8"/>
                    </a:cubicBezTo>
                    <a:cubicBezTo>
                      <a:pt x="17" y="8"/>
                      <a:pt x="20" y="8"/>
                      <a:pt x="23" y="9"/>
                    </a:cubicBezTo>
                    <a:cubicBezTo>
                      <a:pt x="15" y="6"/>
                      <a:pt x="8" y="3"/>
                      <a:pt x="0" y="0"/>
                    </a:cubicBezTo>
                  </a:path>
                </a:pathLst>
              </a:custGeom>
              <a:solidFill>
                <a:srgbClr val="423A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050" name="Freeform 6508">
                <a:extLst>
                  <a:ext uri="{FF2B5EF4-FFF2-40B4-BE49-F238E27FC236}">
                    <a16:creationId xmlns:a16="http://schemas.microsoft.com/office/drawing/2014/main" id="{A39E2CF7-D9BC-4663-AF4E-E12960C6A40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69" y="3165"/>
                <a:ext cx="55" cy="21"/>
              </a:xfrm>
              <a:custGeom>
                <a:avLst/>
                <a:gdLst>
                  <a:gd name="T0" fmla="*/ 60 w 53"/>
                  <a:gd name="T1" fmla="*/ 24 h 20"/>
                  <a:gd name="T2" fmla="*/ 60 w 53"/>
                  <a:gd name="T3" fmla="*/ 24 h 20"/>
                  <a:gd name="T4" fmla="*/ 61 w 53"/>
                  <a:gd name="T5" fmla="*/ 24 h 20"/>
                  <a:gd name="T6" fmla="*/ 60 w 53"/>
                  <a:gd name="T7" fmla="*/ 24 h 20"/>
                  <a:gd name="T8" fmla="*/ 0 w 53"/>
                  <a:gd name="T9" fmla="*/ 0 h 20"/>
                  <a:gd name="T10" fmla="*/ 13 w 53"/>
                  <a:gd name="T11" fmla="*/ 7 h 20"/>
                  <a:gd name="T12" fmla="*/ 27 w 53"/>
                  <a:gd name="T13" fmla="*/ 18 h 20"/>
                  <a:gd name="T14" fmla="*/ 31 w 53"/>
                  <a:gd name="T15" fmla="*/ 6 h 20"/>
                  <a:gd name="T16" fmla="*/ 25 w 53"/>
                  <a:gd name="T17" fmla="*/ 3 h 20"/>
                  <a:gd name="T18" fmla="*/ 0 w 53"/>
                  <a:gd name="T19" fmla="*/ 0 h 2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53" h="20">
                    <a:moveTo>
                      <a:pt x="52" y="20"/>
                    </a:moveTo>
                    <a:cubicBezTo>
                      <a:pt x="52" y="20"/>
                      <a:pt x="52" y="20"/>
                      <a:pt x="52" y="20"/>
                    </a:cubicBezTo>
                    <a:cubicBezTo>
                      <a:pt x="53" y="20"/>
                      <a:pt x="53" y="20"/>
                      <a:pt x="53" y="20"/>
                    </a:cubicBezTo>
                    <a:cubicBezTo>
                      <a:pt x="53" y="20"/>
                      <a:pt x="53" y="20"/>
                      <a:pt x="52" y="20"/>
                    </a:cubicBezTo>
                    <a:moveTo>
                      <a:pt x="0" y="0"/>
                    </a:moveTo>
                    <a:cubicBezTo>
                      <a:pt x="5" y="3"/>
                      <a:pt x="10" y="5"/>
                      <a:pt x="13" y="7"/>
                    </a:cubicBezTo>
                    <a:cubicBezTo>
                      <a:pt x="16" y="9"/>
                      <a:pt x="20" y="12"/>
                      <a:pt x="23" y="14"/>
                    </a:cubicBezTo>
                    <a:cubicBezTo>
                      <a:pt x="25" y="11"/>
                      <a:pt x="26" y="9"/>
                      <a:pt x="27" y="6"/>
                    </a:cubicBezTo>
                    <a:cubicBezTo>
                      <a:pt x="25" y="5"/>
                      <a:pt x="23" y="4"/>
                      <a:pt x="21" y="3"/>
                    </a:cubicBezTo>
                    <a:cubicBezTo>
                      <a:pt x="14" y="2"/>
                      <a:pt x="7" y="1"/>
                      <a:pt x="0" y="0"/>
                    </a:cubicBezTo>
                  </a:path>
                </a:pathLst>
              </a:custGeom>
              <a:solidFill>
                <a:srgbClr val="423A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051" name="Freeform 6509">
                <a:extLst>
                  <a:ext uri="{FF2B5EF4-FFF2-40B4-BE49-F238E27FC236}">
                    <a16:creationId xmlns:a16="http://schemas.microsoft.com/office/drawing/2014/main" id="{DFFBB2D9-9EA9-485B-92F4-3151C0B6A5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2" y="3199"/>
                <a:ext cx="50" cy="29"/>
              </a:xfrm>
              <a:custGeom>
                <a:avLst/>
                <a:gdLst>
                  <a:gd name="T0" fmla="*/ 0 w 48"/>
                  <a:gd name="T1" fmla="*/ 0 h 28"/>
                  <a:gd name="T2" fmla="*/ 46 w 48"/>
                  <a:gd name="T3" fmla="*/ 31 h 28"/>
                  <a:gd name="T4" fmla="*/ 52 w 48"/>
                  <a:gd name="T5" fmla="*/ 32 h 28"/>
                  <a:gd name="T6" fmla="*/ 56 w 48"/>
                  <a:gd name="T7" fmla="*/ 24 h 28"/>
                  <a:gd name="T8" fmla="*/ 32 w 48"/>
                  <a:gd name="T9" fmla="*/ 5 h 28"/>
                  <a:gd name="T10" fmla="*/ 0 w 48"/>
                  <a:gd name="T11" fmla="*/ 0 h 2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8" h="28">
                    <a:moveTo>
                      <a:pt x="0" y="0"/>
                    </a:moveTo>
                    <a:cubicBezTo>
                      <a:pt x="13" y="9"/>
                      <a:pt x="26" y="18"/>
                      <a:pt x="38" y="27"/>
                    </a:cubicBezTo>
                    <a:cubicBezTo>
                      <a:pt x="40" y="27"/>
                      <a:pt x="42" y="28"/>
                      <a:pt x="44" y="28"/>
                    </a:cubicBezTo>
                    <a:cubicBezTo>
                      <a:pt x="45" y="25"/>
                      <a:pt x="47" y="23"/>
                      <a:pt x="48" y="20"/>
                    </a:cubicBezTo>
                    <a:cubicBezTo>
                      <a:pt x="41" y="15"/>
                      <a:pt x="34" y="10"/>
                      <a:pt x="28" y="5"/>
                    </a:cubicBezTo>
                    <a:cubicBezTo>
                      <a:pt x="19" y="3"/>
                      <a:pt x="10" y="2"/>
                      <a:pt x="0" y="0"/>
                    </a:cubicBezTo>
                  </a:path>
                </a:pathLst>
              </a:custGeom>
              <a:solidFill>
                <a:srgbClr val="423A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052" name="Freeform 6510">
                <a:extLst>
                  <a:ext uri="{FF2B5EF4-FFF2-40B4-BE49-F238E27FC236}">
                    <a16:creationId xmlns:a16="http://schemas.microsoft.com/office/drawing/2014/main" id="{2C4B8CAB-02F3-4B8D-A675-747E189CCB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1" y="3244"/>
                <a:ext cx="42" cy="28"/>
              </a:xfrm>
              <a:custGeom>
                <a:avLst/>
                <a:gdLst>
                  <a:gd name="T0" fmla="*/ 4 w 40"/>
                  <a:gd name="T1" fmla="*/ 0 h 27"/>
                  <a:gd name="T2" fmla="*/ 0 w 40"/>
                  <a:gd name="T3" fmla="*/ 7 h 27"/>
                  <a:gd name="T4" fmla="*/ 8 w 40"/>
                  <a:gd name="T5" fmla="*/ 13 h 27"/>
                  <a:gd name="T6" fmla="*/ 23 w 40"/>
                  <a:gd name="T7" fmla="*/ 28 h 27"/>
                  <a:gd name="T8" fmla="*/ 48 w 40"/>
                  <a:gd name="T9" fmla="*/ 31 h 27"/>
                  <a:gd name="T10" fmla="*/ 16 w 40"/>
                  <a:gd name="T11" fmla="*/ 1 h 27"/>
                  <a:gd name="T12" fmla="*/ 4 w 40"/>
                  <a:gd name="T13" fmla="*/ 0 h 2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0" h="27">
                    <a:moveTo>
                      <a:pt x="4" y="0"/>
                    </a:moveTo>
                    <a:cubicBezTo>
                      <a:pt x="3" y="2"/>
                      <a:pt x="2" y="4"/>
                      <a:pt x="0" y="7"/>
                    </a:cubicBezTo>
                    <a:cubicBezTo>
                      <a:pt x="3" y="9"/>
                      <a:pt x="5" y="11"/>
                      <a:pt x="8" y="13"/>
                    </a:cubicBezTo>
                    <a:cubicBezTo>
                      <a:pt x="11" y="17"/>
                      <a:pt x="15" y="20"/>
                      <a:pt x="19" y="24"/>
                    </a:cubicBezTo>
                    <a:cubicBezTo>
                      <a:pt x="26" y="25"/>
                      <a:pt x="34" y="26"/>
                      <a:pt x="40" y="27"/>
                    </a:cubicBezTo>
                    <a:cubicBezTo>
                      <a:pt x="31" y="18"/>
                      <a:pt x="21" y="10"/>
                      <a:pt x="12" y="1"/>
                    </a:cubicBezTo>
                    <a:cubicBezTo>
                      <a:pt x="9" y="1"/>
                      <a:pt x="7" y="0"/>
                      <a:pt x="4" y="0"/>
                    </a:cubicBezTo>
                  </a:path>
                </a:pathLst>
              </a:custGeom>
              <a:solidFill>
                <a:srgbClr val="423A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053" name="Freeform 6511">
                <a:extLst>
                  <a:ext uri="{FF2B5EF4-FFF2-40B4-BE49-F238E27FC236}">
                    <a16:creationId xmlns:a16="http://schemas.microsoft.com/office/drawing/2014/main" id="{DC9C84A2-9486-4DBA-A381-13F6982002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50" y="3300"/>
                <a:ext cx="36" cy="22"/>
              </a:xfrm>
              <a:custGeom>
                <a:avLst/>
                <a:gdLst>
                  <a:gd name="T0" fmla="*/ 14 w 35"/>
                  <a:gd name="T1" fmla="*/ 0 h 21"/>
                  <a:gd name="T2" fmla="*/ 0 w 35"/>
                  <a:gd name="T3" fmla="*/ 18 h 21"/>
                  <a:gd name="T4" fmla="*/ 2 w 35"/>
                  <a:gd name="T5" fmla="*/ 22 h 21"/>
                  <a:gd name="T6" fmla="*/ 39 w 35"/>
                  <a:gd name="T7" fmla="*/ 25 h 21"/>
                  <a:gd name="T8" fmla="*/ 14 w 35"/>
                  <a:gd name="T9" fmla="*/ 0 h 2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" h="21">
                    <a:moveTo>
                      <a:pt x="14" y="0"/>
                    </a:moveTo>
                    <a:cubicBezTo>
                      <a:pt x="10" y="5"/>
                      <a:pt x="5" y="9"/>
                      <a:pt x="0" y="14"/>
                    </a:cubicBezTo>
                    <a:cubicBezTo>
                      <a:pt x="1" y="15"/>
                      <a:pt x="2" y="16"/>
                      <a:pt x="2" y="18"/>
                    </a:cubicBezTo>
                    <a:cubicBezTo>
                      <a:pt x="14" y="19"/>
                      <a:pt x="25" y="20"/>
                      <a:pt x="35" y="21"/>
                    </a:cubicBezTo>
                    <a:cubicBezTo>
                      <a:pt x="28" y="14"/>
                      <a:pt x="21" y="7"/>
                      <a:pt x="14" y="0"/>
                    </a:cubicBezTo>
                  </a:path>
                </a:pathLst>
              </a:custGeom>
              <a:solidFill>
                <a:srgbClr val="423A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054" name="Freeform 6512">
                <a:extLst>
                  <a:ext uri="{FF2B5EF4-FFF2-40B4-BE49-F238E27FC236}">
                    <a16:creationId xmlns:a16="http://schemas.microsoft.com/office/drawing/2014/main" id="{D9E0DABA-9DA3-486A-AC25-3B3562EA257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863" y="3338"/>
                <a:ext cx="77" cy="47"/>
              </a:xfrm>
              <a:custGeom>
                <a:avLst/>
                <a:gdLst>
                  <a:gd name="T0" fmla="*/ 69 w 74"/>
                  <a:gd name="T1" fmla="*/ 22 h 46"/>
                  <a:gd name="T2" fmla="*/ 50 w 74"/>
                  <a:gd name="T3" fmla="*/ 46 h 46"/>
                  <a:gd name="T4" fmla="*/ 86 w 74"/>
                  <a:gd name="T5" fmla="*/ 50 h 46"/>
                  <a:gd name="T6" fmla="*/ 69 w 74"/>
                  <a:gd name="T7" fmla="*/ 22 h 46"/>
                  <a:gd name="T8" fmla="*/ 0 w 74"/>
                  <a:gd name="T9" fmla="*/ 0 h 46"/>
                  <a:gd name="T10" fmla="*/ 7 w 74"/>
                  <a:gd name="T11" fmla="*/ 19 h 46"/>
                  <a:gd name="T12" fmla="*/ 17 w 74"/>
                  <a:gd name="T13" fmla="*/ 36 h 46"/>
                  <a:gd name="T14" fmla="*/ 43 w 74"/>
                  <a:gd name="T15" fmla="*/ 5 h 46"/>
                  <a:gd name="T16" fmla="*/ 0 w 74"/>
                  <a:gd name="T17" fmla="*/ 0 h 4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4" h="46">
                    <a:moveTo>
                      <a:pt x="59" y="22"/>
                    </a:moveTo>
                    <a:cubicBezTo>
                      <a:pt x="55" y="29"/>
                      <a:pt x="49" y="36"/>
                      <a:pt x="42" y="42"/>
                    </a:cubicBezTo>
                    <a:cubicBezTo>
                      <a:pt x="53" y="43"/>
                      <a:pt x="64" y="44"/>
                      <a:pt x="74" y="46"/>
                    </a:cubicBezTo>
                    <a:cubicBezTo>
                      <a:pt x="69" y="38"/>
                      <a:pt x="64" y="30"/>
                      <a:pt x="59" y="22"/>
                    </a:cubicBezTo>
                    <a:moveTo>
                      <a:pt x="0" y="0"/>
                    </a:moveTo>
                    <a:cubicBezTo>
                      <a:pt x="3" y="7"/>
                      <a:pt x="5" y="13"/>
                      <a:pt x="7" y="19"/>
                    </a:cubicBezTo>
                    <a:cubicBezTo>
                      <a:pt x="8" y="23"/>
                      <a:pt x="10" y="27"/>
                      <a:pt x="13" y="32"/>
                    </a:cubicBezTo>
                    <a:cubicBezTo>
                      <a:pt x="21" y="24"/>
                      <a:pt x="29" y="14"/>
                      <a:pt x="36" y="5"/>
                    </a:cubicBezTo>
                    <a:cubicBezTo>
                      <a:pt x="23" y="3"/>
                      <a:pt x="11" y="1"/>
                      <a:pt x="0" y="0"/>
                    </a:cubicBezTo>
                  </a:path>
                </a:pathLst>
              </a:custGeom>
              <a:solidFill>
                <a:srgbClr val="423A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055" name="Freeform 6513">
                <a:extLst>
                  <a:ext uri="{FF2B5EF4-FFF2-40B4-BE49-F238E27FC236}">
                    <a16:creationId xmlns:a16="http://schemas.microsoft.com/office/drawing/2014/main" id="{23840763-97A6-4207-98BA-DBB60729CB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81" y="3401"/>
                <a:ext cx="53" cy="28"/>
              </a:xfrm>
              <a:custGeom>
                <a:avLst/>
                <a:gdLst>
                  <a:gd name="T0" fmla="*/ 1 w 51"/>
                  <a:gd name="T1" fmla="*/ 0 h 27"/>
                  <a:gd name="T2" fmla="*/ 1 w 51"/>
                  <a:gd name="T3" fmla="*/ 1 h 27"/>
                  <a:gd name="T4" fmla="*/ 0 w 51"/>
                  <a:gd name="T5" fmla="*/ 3 h 27"/>
                  <a:gd name="T6" fmla="*/ 27 w 51"/>
                  <a:gd name="T7" fmla="*/ 31 h 27"/>
                  <a:gd name="T8" fmla="*/ 59 w 51"/>
                  <a:gd name="T9" fmla="*/ 4 h 27"/>
                  <a:gd name="T10" fmla="*/ 1 w 51"/>
                  <a:gd name="T11" fmla="*/ 0 h 2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1" h="27"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11" y="11"/>
                      <a:pt x="19" y="19"/>
                      <a:pt x="23" y="27"/>
                    </a:cubicBezTo>
                    <a:cubicBezTo>
                      <a:pt x="33" y="20"/>
                      <a:pt x="43" y="12"/>
                      <a:pt x="51" y="4"/>
                    </a:cubicBezTo>
                    <a:cubicBezTo>
                      <a:pt x="36" y="3"/>
                      <a:pt x="19" y="1"/>
                      <a:pt x="1" y="0"/>
                    </a:cubicBezTo>
                  </a:path>
                </a:pathLst>
              </a:custGeom>
              <a:solidFill>
                <a:srgbClr val="423A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056" name="Freeform 6514">
                <a:extLst>
                  <a:ext uri="{FF2B5EF4-FFF2-40B4-BE49-F238E27FC236}">
                    <a16:creationId xmlns:a16="http://schemas.microsoft.com/office/drawing/2014/main" id="{9F4C06BE-1869-4B73-88E5-0AABD201E2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3" y="3151"/>
                <a:ext cx="48" cy="18"/>
              </a:xfrm>
              <a:custGeom>
                <a:avLst/>
                <a:gdLst>
                  <a:gd name="T0" fmla="*/ 0 w 46"/>
                  <a:gd name="T1" fmla="*/ 0 h 17"/>
                  <a:gd name="T2" fmla="*/ 29 w 46"/>
                  <a:gd name="T3" fmla="*/ 18 h 17"/>
                  <a:gd name="T4" fmla="*/ 54 w 46"/>
                  <a:gd name="T5" fmla="*/ 21 h 17"/>
                  <a:gd name="T6" fmla="*/ 9 w 46"/>
                  <a:gd name="T7" fmla="*/ 1 h 17"/>
                  <a:gd name="T8" fmla="*/ 0 w 46"/>
                  <a:gd name="T9" fmla="*/ 0 h 1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6" h="17">
                    <a:moveTo>
                      <a:pt x="0" y="0"/>
                    </a:moveTo>
                    <a:cubicBezTo>
                      <a:pt x="9" y="5"/>
                      <a:pt x="18" y="10"/>
                      <a:pt x="25" y="14"/>
                    </a:cubicBezTo>
                    <a:cubicBezTo>
                      <a:pt x="32" y="15"/>
                      <a:pt x="39" y="16"/>
                      <a:pt x="46" y="17"/>
                    </a:cubicBezTo>
                    <a:cubicBezTo>
                      <a:pt x="34" y="11"/>
                      <a:pt x="22" y="6"/>
                      <a:pt x="9" y="1"/>
                    </a:cubicBezTo>
                    <a:cubicBezTo>
                      <a:pt x="6" y="0"/>
                      <a:pt x="3" y="0"/>
                      <a:pt x="0" y="0"/>
                    </a:cubicBezTo>
                  </a:path>
                </a:pathLst>
              </a:custGeom>
              <a:solidFill>
                <a:srgbClr val="8178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057" name="Freeform 6515">
                <a:extLst>
                  <a:ext uri="{FF2B5EF4-FFF2-40B4-BE49-F238E27FC236}">
                    <a16:creationId xmlns:a16="http://schemas.microsoft.com/office/drawing/2014/main" id="{9A9702CD-2DEF-41B5-BC97-E8AAA71AD6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18" y="3186"/>
                <a:ext cx="33" cy="18"/>
              </a:xfrm>
              <a:custGeom>
                <a:avLst/>
                <a:gdLst>
                  <a:gd name="T0" fmla="*/ 5 w 32"/>
                  <a:gd name="T1" fmla="*/ 0 h 17"/>
                  <a:gd name="T2" fmla="*/ 0 w 32"/>
                  <a:gd name="T3" fmla="*/ 13 h 17"/>
                  <a:gd name="T4" fmla="*/ 4 w 32"/>
                  <a:gd name="T5" fmla="*/ 16 h 17"/>
                  <a:gd name="T6" fmla="*/ 36 w 32"/>
                  <a:gd name="T7" fmla="*/ 21 h 17"/>
                  <a:gd name="T8" fmla="*/ 24 w 32"/>
                  <a:gd name="T9" fmla="*/ 13 h 17"/>
                  <a:gd name="T10" fmla="*/ 6 w 32"/>
                  <a:gd name="T11" fmla="*/ 0 h 17"/>
                  <a:gd name="T12" fmla="*/ 5 w 32"/>
                  <a:gd name="T13" fmla="*/ 0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2" h="17">
                    <a:moveTo>
                      <a:pt x="5" y="0"/>
                    </a:moveTo>
                    <a:cubicBezTo>
                      <a:pt x="4" y="3"/>
                      <a:pt x="2" y="6"/>
                      <a:pt x="0" y="9"/>
                    </a:cubicBezTo>
                    <a:cubicBezTo>
                      <a:pt x="1" y="10"/>
                      <a:pt x="3" y="11"/>
                      <a:pt x="4" y="12"/>
                    </a:cubicBezTo>
                    <a:cubicBezTo>
                      <a:pt x="14" y="14"/>
                      <a:pt x="23" y="15"/>
                      <a:pt x="32" y="17"/>
                    </a:cubicBezTo>
                    <a:cubicBezTo>
                      <a:pt x="28" y="15"/>
                      <a:pt x="24" y="12"/>
                      <a:pt x="20" y="9"/>
                    </a:cubicBezTo>
                    <a:cubicBezTo>
                      <a:pt x="15" y="6"/>
                      <a:pt x="11" y="3"/>
                      <a:pt x="6" y="0"/>
                    </a:cubicBezTo>
                    <a:cubicBezTo>
                      <a:pt x="6" y="0"/>
                      <a:pt x="6" y="0"/>
                      <a:pt x="5" y="0"/>
                    </a:cubicBezTo>
                  </a:path>
                </a:pathLst>
              </a:custGeom>
              <a:solidFill>
                <a:srgbClr val="8178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058" name="Freeform 6516">
                <a:extLst>
                  <a:ext uri="{FF2B5EF4-FFF2-40B4-BE49-F238E27FC236}">
                    <a16:creationId xmlns:a16="http://schemas.microsoft.com/office/drawing/2014/main" id="{229A7828-CDBB-435F-B01D-8AACEC42D91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761" y="3227"/>
                <a:ext cx="43" cy="18"/>
              </a:xfrm>
              <a:custGeom>
                <a:avLst/>
                <a:gdLst>
                  <a:gd name="T0" fmla="*/ 42 w 41"/>
                  <a:gd name="T1" fmla="*/ 13 h 18"/>
                  <a:gd name="T2" fmla="*/ 41 w 41"/>
                  <a:gd name="T3" fmla="*/ 17 h 18"/>
                  <a:gd name="T4" fmla="*/ 49 w 41"/>
                  <a:gd name="T5" fmla="*/ 18 h 18"/>
                  <a:gd name="T6" fmla="*/ 42 w 41"/>
                  <a:gd name="T7" fmla="*/ 13 h 18"/>
                  <a:gd name="T8" fmla="*/ 0 w 41"/>
                  <a:gd name="T9" fmla="*/ 0 h 18"/>
                  <a:gd name="T10" fmla="*/ 4 w 41"/>
                  <a:gd name="T11" fmla="*/ 4 h 18"/>
                  <a:gd name="T12" fmla="*/ 6 w 41"/>
                  <a:gd name="T13" fmla="*/ 1 h 18"/>
                  <a:gd name="T14" fmla="*/ 0 w 41"/>
                  <a:gd name="T15" fmla="*/ 0 h 1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1" h="18">
                    <a:moveTo>
                      <a:pt x="34" y="13"/>
                    </a:moveTo>
                    <a:cubicBezTo>
                      <a:pt x="34" y="14"/>
                      <a:pt x="33" y="15"/>
                      <a:pt x="33" y="17"/>
                    </a:cubicBezTo>
                    <a:cubicBezTo>
                      <a:pt x="36" y="17"/>
                      <a:pt x="38" y="18"/>
                      <a:pt x="41" y="18"/>
                    </a:cubicBezTo>
                    <a:cubicBezTo>
                      <a:pt x="39" y="17"/>
                      <a:pt x="36" y="15"/>
                      <a:pt x="34" y="13"/>
                    </a:cubicBezTo>
                    <a:moveTo>
                      <a:pt x="0" y="0"/>
                    </a:moveTo>
                    <a:cubicBezTo>
                      <a:pt x="1" y="1"/>
                      <a:pt x="3" y="2"/>
                      <a:pt x="4" y="4"/>
                    </a:cubicBezTo>
                    <a:cubicBezTo>
                      <a:pt x="5" y="3"/>
                      <a:pt x="5" y="2"/>
                      <a:pt x="6" y="1"/>
                    </a:cubicBezTo>
                    <a:cubicBezTo>
                      <a:pt x="4" y="1"/>
                      <a:pt x="2" y="0"/>
                      <a:pt x="0" y="0"/>
                    </a:cubicBezTo>
                  </a:path>
                </a:pathLst>
              </a:custGeom>
              <a:solidFill>
                <a:srgbClr val="8178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059" name="Freeform 6517">
                <a:extLst>
                  <a:ext uri="{FF2B5EF4-FFF2-40B4-BE49-F238E27FC236}">
                    <a16:creationId xmlns:a16="http://schemas.microsoft.com/office/drawing/2014/main" id="{54808BAA-D342-430E-8C64-5D3F22438E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1" y="3269"/>
                <a:ext cx="23" cy="16"/>
              </a:xfrm>
              <a:custGeom>
                <a:avLst/>
                <a:gdLst>
                  <a:gd name="T0" fmla="*/ 0 w 22"/>
                  <a:gd name="T1" fmla="*/ 0 h 15"/>
                  <a:gd name="T2" fmla="*/ 18 w 22"/>
                  <a:gd name="T3" fmla="*/ 19 h 15"/>
                  <a:gd name="T4" fmla="*/ 26 w 22"/>
                  <a:gd name="T5" fmla="*/ 3 h 15"/>
                  <a:gd name="T6" fmla="*/ 25 w 22"/>
                  <a:gd name="T7" fmla="*/ 3 h 15"/>
                  <a:gd name="T8" fmla="*/ 0 w 22"/>
                  <a:gd name="T9" fmla="*/ 0 h 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2" h="15">
                    <a:moveTo>
                      <a:pt x="0" y="0"/>
                    </a:moveTo>
                    <a:cubicBezTo>
                      <a:pt x="5" y="5"/>
                      <a:pt x="10" y="10"/>
                      <a:pt x="14" y="15"/>
                    </a:cubicBezTo>
                    <a:cubicBezTo>
                      <a:pt x="17" y="11"/>
                      <a:pt x="20" y="7"/>
                      <a:pt x="22" y="3"/>
                    </a:cubicBezTo>
                    <a:cubicBezTo>
                      <a:pt x="22" y="3"/>
                      <a:pt x="21" y="3"/>
                      <a:pt x="21" y="3"/>
                    </a:cubicBezTo>
                    <a:cubicBezTo>
                      <a:pt x="15" y="2"/>
                      <a:pt x="7" y="1"/>
                      <a:pt x="0" y="0"/>
                    </a:cubicBezTo>
                  </a:path>
                </a:pathLst>
              </a:custGeom>
              <a:solidFill>
                <a:srgbClr val="8178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060" name="Freeform 6518">
                <a:extLst>
                  <a:ext uri="{FF2B5EF4-FFF2-40B4-BE49-F238E27FC236}">
                    <a16:creationId xmlns:a16="http://schemas.microsoft.com/office/drawing/2014/main" id="{BC769143-726C-478A-BD12-7DE6850CEA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52" y="3319"/>
                <a:ext cx="50" cy="24"/>
              </a:xfrm>
              <a:custGeom>
                <a:avLst/>
                <a:gdLst>
                  <a:gd name="T0" fmla="*/ 0 w 49"/>
                  <a:gd name="T1" fmla="*/ 0 h 23"/>
                  <a:gd name="T2" fmla="*/ 11 w 49"/>
                  <a:gd name="T3" fmla="*/ 22 h 23"/>
                  <a:gd name="T4" fmla="*/ 51 w 49"/>
                  <a:gd name="T5" fmla="*/ 27 h 23"/>
                  <a:gd name="T6" fmla="*/ 53 w 49"/>
                  <a:gd name="T7" fmla="*/ 22 h 23"/>
                  <a:gd name="T8" fmla="*/ 37 w 49"/>
                  <a:gd name="T9" fmla="*/ 3 h 23"/>
                  <a:gd name="T10" fmla="*/ 0 w 49"/>
                  <a:gd name="T11" fmla="*/ 0 h 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9" h="23">
                    <a:moveTo>
                      <a:pt x="0" y="0"/>
                    </a:moveTo>
                    <a:cubicBezTo>
                      <a:pt x="4" y="6"/>
                      <a:pt x="8" y="12"/>
                      <a:pt x="11" y="18"/>
                    </a:cubicBezTo>
                    <a:cubicBezTo>
                      <a:pt x="22" y="19"/>
                      <a:pt x="34" y="21"/>
                      <a:pt x="47" y="23"/>
                    </a:cubicBezTo>
                    <a:cubicBezTo>
                      <a:pt x="48" y="21"/>
                      <a:pt x="49" y="20"/>
                      <a:pt x="49" y="18"/>
                    </a:cubicBezTo>
                    <a:cubicBezTo>
                      <a:pt x="44" y="13"/>
                      <a:pt x="39" y="8"/>
                      <a:pt x="33" y="3"/>
                    </a:cubicBezTo>
                    <a:cubicBezTo>
                      <a:pt x="23" y="2"/>
                      <a:pt x="12" y="1"/>
                      <a:pt x="0" y="0"/>
                    </a:cubicBezTo>
                  </a:path>
                </a:pathLst>
              </a:custGeom>
              <a:solidFill>
                <a:srgbClr val="8178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061" name="Freeform 6519">
                <a:extLst>
                  <a:ext uri="{FF2B5EF4-FFF2-40B4-BE49-F238E27FC236}">
                    <a16:creationId xmlns:a16="http://schemas.microsoft.com/office/drawing/2014/main" id="{CA4FA654-610E-4800-B434-5A2669EDC02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882" y="3381"/>
                <a:ext cx="76" cy="28"/>
              </a:xfrm>
              <a:custGeom>
                <a:avLst/>
                <a:gdLst>
                  <a:gd name="T0" fmla="*/ 80 w 74"/>
                  <a:gd name="T1" fmla="*/ 28 h 27"/>
                  <a:gd name="T2" fmla="*/ 77 w 74"/>
                  <a:gd name="T3" fmla="*/ 30 h 27"/>
                  <a:gd name="T4" fmla="*/ 82 w 74"/>
                  <a:gd name="T5" fmla="*/ 31 h 27"/>
                  <a:gd name="T6" fmla="*/ 80 w 74"/>
                  <a:gd name="T7" fmla="*/ 28 h 27"/>
                  <a:gd name="T8" fmla="*/ 28 w 74"/>
                  <a:gd name="T9" fmla="*/ 0 h 27"/>
                  <a:gd name="T10" fmla="*/ 12 w 74"/>
                  <a:gd name="T11" fmla="*/ 10 h 27"/>
                  <a:gd name="T12" fmla="*/ 0 w 74"/>
                  <a:gd name="T13" fmla="*/ 23 h 27"/>
                  <a:gd name="T14" fmla="*/ 0 w 74"/>
                  <a:gd name="T15" fmla="*/ 23 h 27"/>
                  <a:gd name="T16" fmla="*/ 54 w 74"/>
                  <a:gd name="T17" fmla="*/ 27 h 27"/>
                  <a:gd name="T18" fmla="*/ 69 w 74"/>
                  <a:gd name="T19" fmla="*/ 10 h 27"/>
                  <a:gd name="T20" fmla="*/ 64 w 74"/>
                  <a:gd name="T21" fmla="*/ 4 h 27"/>
                  <a:gd name="T22" fmla="*/ 28 w 74"/>
                  <a:gd name="T23" fmla="*/ 0 h 2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74" h="27">
                    <a:moveTo>
                      <a:pt x="72" y="24"/>
                    </a:moveTo>
                    <a:cubicBezTo>
                      <a:pt x="71" y="25"/>
                      <a:pt x="70" y="25"/>
                      <a:pt x="69" y="26"/>
                    </a:cubicBezTo>
                    <a:cubicBezTo>
                      <a:pt x="71" y="26"/>
                      <a:pt x="72" y="27"/>
                      <a:pt x="74" y="27"/>
                    </a:cubicBezTo>
                    <a:cubicBezTo>
                      <a:pt x="73" y="26"/>
                      <a:pt x="72" y="25"/>
                      <a:pt x="72" y="24"/>
                    </a:cubicBezTo>
                    <a:moveTo>
                      <a:pt x="24" y="0"/>
                    </a:moveTo>
                    <a:cubicBezTo>
                      <a:pt x="21" y="3"/>
                      <a:pt x="17" y="7"/>
                      <a:pt x="12" y="10"/>
                    </a:cubicBezTo>
                    <a:cubicBezTo>
                      <a:pt x="8" y="13"/>
                      <a:pt x="4" y="16"/>
                      <a:pt x="0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18" y="20"/>
                      <a:pt x="35" y="22"/>
                      <a:pt x="50" y="23"/>
                    </a:cubicBezTo>
                    <a:cubicBezTo>
                      <a:pt x="54" y="19"/>
                      <a:pt x="58" y="15"/>
                      <a:pt x="61" y="10"/>
                    </a:cubicBezTo>
                    <a:cubicBezTo>
                      <a:pt x="60" y="8"/>
                      <a:pt x="58" y="6"/>
                      <a:pt x="56" y="4"/>
                    </a:cubicBezTo>
                    <a:cubicBezTo>
                      <a:pt x="46" y="2"/>
                      <a:pt x="35" y="1"/>
                      <a:pt x="24" y="0"/>
                    </a:cubicBezTo>
                  </a:path>
                </a:pathLst>
              </a:custGeom>
              <a:solidFill>
                <a:srgbClr val="8178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062" name="Freeform 6520">
                <a:extLst>
                  <a:ext uri="{FF2B5EF4-FFF2-40B4-BE49-F238E27FC236}">
                    <a16:creationId xmlns:a16="http://schemas.microsoft.com/office/drawing/2014/main" id="{A1D247A6-6474-4DC9-8EE7-B55B166778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3" y="3172"/>
                <a:ext cx="30" cy="14"/>
              </a:xfrm>
              <a:custGeom>
                <a:avLst/>
                <a:gdLst>
                  <a:gd name="T0" fmla="*/ 4 w 29"/>
                  <a:gd name="T1" fmla="*/ 0 h 14"/>
                  <a:gd name="T2" fmla="*/ 0 w 29"/>
                  <a:gd name="T3" fmla="*/ 8 h 14"/>
                  <a:gd name="T4" fmla="*/ 3 w 29"/>
                  <a:gd name="T5" fmla="*/ 9 h 14"/>
                  <a:gd name="T6" fmla="*/ 33 w 29"/>
                  <a:gd name="T7" fmla="*/ 14 h 14"/>
                  <a:gd name="T8" fmla="*/ 33 w 29"/>
                  <a:gd name="T9" fmla="*/ 14 h 14"/>
                  <a:gd name="T10" fmla="*/ 4 w 29"/>
                  <a:gd name="T11" fmla="*/ 0 h 1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9" h="14">
                    <a:moveTo>
                      <a:pt x="4" y="0"/>
                    </a:moveTo>
                    <a:cubicBezTo>
                      <a:pt x="3" y="3"/>
                      <a:pt x="2" y="5"/>
                      <a:pt x="0" y="8"/>
                    </a:cubicBezTo>
                    <a:cubicBezTo>
                      <a:pt x="1" y="8"/>
                      <a:pt x="2" y="9"/>
                      <a:pt x="3" y="9"/>
                    </a:cubicBezTo>
                    <a:cubicBezTo>
                      <a:pt x="11" y="11"/>
                      <a:pt x="20" y="12"/>
                      <a:pt x="29" y="14"/>
                    </a:cubicBezTo>
                    <a:cubicBezTo>
                      <a:pt x="29" y="14"/>
                      <a:pt x="29" y="14"/>
                      <a:pt x="29" y="14"/>
                    </a:cubicBezTo>
                    <a:cubicBezTo>
                      <a:pt x="21" y="9"/>
                      <a:pt x="13" y="4"/>
                      <a:pt x="4" y="0"/>
                    </a:cubicBezTo>
                  </a:path>
                </a:pathLst>
              </a:custGeom>
              <a:solidFill>
                <a:srgbClr val="6057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063" name="Freeform 6521">
                <a:extLst>
                  <a:ext uri="{FF2B5EF4-FFF2-40B4-BE49-F238E27FC236}">
                    <a16:creationId xmlns:a16="http://schemas.microsoft.com/office/drawing/2014/main" id="{D82AE284-5834-4F39-8413-620F437335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6" y="3181"/>
                <a:ext cx="27" cy="14"/>
              </a:xfrm>
              <a:custGeom>
                <a:avLst/>
                <a:gdLst>
                  <a:gd name="T0" fmla="*/ 0 w 26"/>
                  <a:gd name="T1" fmla="*/ 0 h 14"/>
                  <a:gd name="T2" fmla="*/ 25 w 26"/>
                  <a:gd name="T3" fmla="*/ 14 h 14"/>
                  <a:gd name="T4" fmla="*/ 30 w 26"/>
                  <a:gd name="T5" fmla="*/ 5 h 14"/>
                  <a:gd name="T6" fmla="*/ 0 w 26"/>
                  <a:gd name="T7" fmla="*/ 0 h 1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6" h="14">
                    <a:moveTo>
                      <a:pt x="0" y="0"/>
                    </a:moveTo>
                    <a:cubicBezTo>
                      <a:pt x="7" y="5"/>
                      <a:pt x="14" y="10"/>
                      <a:pt x="21" y="14"/>
                    </a:cubicBezTo>
                    <a:cubicBezTo>
                      <a:pt x="23" y="11"/>
                      <a:pt x="25" y="8"/>
                      <a:pt x="26" y="5"/>
                    </a:cubicBezTo>
                    <a:cubicBezTo>
                      <a:pt x="17" y="3"/>
                      <a:pt x="8" y="2"/>
                      <a:pt x="0" y="0"/>
                    </a:cubicBezTo>
                  </a:path>
                </a:pathLst>
              </a:custGeom>
              <a:solidFill>
                <a:srgbClr val="9890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064" name="Freeform 6522">
                <a:extLst>
                  <a:ext uri="{FF2B5EF4-FFF2-40B4-BE49-F238E27FC236}">
                    <a16:creationId xmlns:a16="http://schemas.microsoft.com/office/drawing/2014/main" id="{F64BFF2B-C45E-43BC-AB1D-0BEAB43CDD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68" y="3219"/>
                <a:ext cx="18" cy="12"/>
              </a:xfrm>
              <a:custGeom>
                <a:avLst/>
                <a:gdLst>
                  <a:gd name="T0" fmla="*/ 4 w 18"/>
                  <a:gd name="T1" fmla="*/ 0 h 11"/>
                  <a:gd name="T2" fmla="*/ 0 w 18"/>
                  <a:gd name="T3" fmla="*/ 12 h 11"/>
                  <a:gd name="T4" fmla="*/ 18 w 18"/>
                  <a:gd name="T5" fmla="*/ 15 h 11"/>
                  <a:gd name="T6" fmla="*/ 4 w 18"/>
                  <a:gd name="T7" fmla="*/ 0 h 1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8" h="11">
                    <a:moveTo>
                      <a:pt x="4" y="0"/>
                    </a:moveTo>
                    <a:cubicBezTo>
                      <a:pt x="3" y="3"/>
                      <a:pt x="1" y="5"/>
                      <a:pt x="0" y="8"/>
                    </a:cubicBezTo>
                    <a:cubicBezTo>
                      <a:pt x="6" y="9"/>
                      <a:pt x="12" y="10"/>
                      <a:pt x="18" y="11"/>
                    </a:cubicBezTo>
                    <a:cubicBezTo>
                      <a:pt x="13" y="8"/>
                      <a:pt x="8" y="4"/>
                      <a:pt x="4" y="0"/>
                    </a:cubicBezTo>
                  </a:path>
                </a:pathLst>
              </a:custGeom>
              <a:solidFill>
                <a:srgbClr val="6057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065" name="Freeform 6523">
                <a:extLst>
                  <a:ext uri="{FF2B5EF4-FFF2-40B4-BE49-F238E27FC236}">
                    <a16:creationId xmlns:a16="http://schemas.microsoft.com/office/drawing/2014/main" id="{7313453B-E221-4099-B1EB-68D88193F5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79" y="3241"/>
                <a:ext cx="17" cy="11"/>
              </a:xfrm>
              <a:custGeom>
                <a:avLst/>
                <a:gdLst>
                  <a:gd name="T0" fmla="*/ 0 w 16"/>
                  <a:gd name="T1" fmla="*/ 0 h 10"/>
                  <a:gd name="T2" fmla="*/ 16 w 16"/>
                  <a:gd name="T3" fmla="*/ 14 h 10"/>
                  <a:gd name="T4" fmla="*/ 20 w 16"/>
                  <a:gd name="T5" fmla="*/ 3 h 10"/>
                  <a:gd name="T6" fmla="*/ 0 w 16"/>
                  <a:gd name="T7" fmla="*/ 0 h 1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6" h="10">
                    <a:moveTo>
                      <a:pt x="0" y="0"/>
                    </a:moveTo>
                    <a:cubicBezTo>
                      <a:pt x="4" y="3"/>
                      <a:pt x="8" y="6"/>
                      <a:pt x="12" y="10"/>
                    </a:cubicBezTo>
                    <a:cubicBezTo>
                      <a:pt x="14" y="7"/>
                      <a:pt x="15" y="5"/>
                      <a:pt x="16" y="3"/>
                    </a:cubicBezTo>
                    <a:cubicBezTo>
                      <a:pt x="11" y="2"/>
                      <a:pt x="6" y="1"/>
                      <a:pt x="0" y="0"/>
                    </a:cubicBezTo>
                  </a:path>
                </a:pathLst>
              </a:custGeom>
              <a:solidFill>
                <a:srgbClr val="6057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066" name="Freeform 6524">
                <a:extLst>
                  <a:ext uri="{FF2B5EF4-FFF2-40B4-BE49-F238E27FC236}">
                    <a16:creationId xmlns:a16="http://schemas.microsoft.com/office/drawing/2014/main" id="{515E67F8-5818-40FE-BBAB-C12C1FEA23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66" y="3228"/>
                <a:ext cx="31" cy="16"/>
              </a:xfrm>
              <a:custGeom>
                <a:avLst/>
                <a:gdLst>
                  <a:gd name="T0" fmla="*/ 2 w 30"/>
                  <a:gd name="T1" fmla="*/ 0 h 16"/>
                  <a:gd name="T2" fmla="*/ 0 w 30"/>
                  <a:gd name="T3" fmla="*/ 3 h 16"/>
                  <a:gd name="T4" fmla="*/ 13 w 30"/>
                  <a:gd name="T5" fmla="*/ 13 h 16"/>
                  <a:gd name="T6" fmla="*/ 33 w 30"/>
                  <a:gd name="T7" fmla="*/ 16 h 16"/>
                  <a:gd name="T8" fmla="*/ 34 w 30"/>
                  <a:gd name="T9" fmla="*/ 12 h 16"/>
                  <a:gd name="T10" fmla="*/ 24 w 30"/>
                  <a:gd name="T11" fmla="*/ 3 h 16"/>
                  <a:gd name="T12" fmla="*/ 2 w 30"/>
                  <a:gd name="T13" fmla="*/ 0 h 1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0" h="16">
                    <a:moveTo>
                      <a:pt x="2" y="0"/>
                    </a:moveTo>
                    <a:cubicBezTo>
                      <a:pt x="1" y="1"/>
                      <a:pt x="1" y="2"/>
                      <a:pt x="0" y="3"/>
                    </a:cubicBezTo>
                    <a:cubicBezTo>
                      <a:pt x="5" y="6"/>
                      <a:pt x="9" y="9"/>
                      <a:pt x="13" y="13"/>
                    </a:cubicBezTo>
                    <a:cubicBezTo>
                      <a:pt x="19" y="14"/>
                      <a:pt x="24" y="15"/>
                      <a:pt x="29" y="16"/>
                    </a:cubicBezTo>
                    <a:cubicBezTo>
                      <a:pt x="29" y="14"/>
                      <a:pt x="30" y="13"/>
                      <a:pt x="30" y="12"/>
                    </a:cubicBezTo>
                    <a:cubicBezTo>
                      <a:pt x="27" y="9"/>
                      <a:pt x="23" y="6"/>
                      <a:pt x="20" y="3"/>
                    </a:cubicBezTo>
                    <a:cubicBezTo>
                      <a:pt x="14" y="2"/>
                      <a:pt x="8" y="1"/>
                      <a:pt x="2" y="0"/>
                    </a:cubicBezTo>
                  </a:path>
                </a:pathLst>
              </a:custGeom>
              <a:solidFill>
                <a:srgbClr val="9890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067" name="Freeform 6525">
                <a:extLst>
                  <a:ext uri="{FF2B5EF4-FFF2-40B4-BE49-F238E27FC236}">
                    <a16:creationId xmlns:a16="http://schemas.microsoft.com/office/drawing/2014/main" id="{6547C57F-F0DE-492F-8665-4083468B7A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9" y="3287"/>
                <a:ext cx="35" cy="28"/>
              </a:xfrm>
              <a:custGeom>
                <a:avLst/>
                <a:gdLst>
                  <a:gd name="T0" fmla="*/ 0 w 34"/>
                  <a:gd name="T1" fmla="*/ 0 h 27"/>
                  <a:gd name="T2" fmla="*/ 24 w 34"/>
                  <a:gd name="T3" fmla="*/ 31 h 27"/>
                  <a:gd name="T4" fmla="*/ 38 w 34"/>
                  <a:gd name="T5" fmla="*/ 13 h 27"/>
                  <a:gd name="T6" fmla="*/ 27 w 34"/>
                  <a:gd name="T7" fmla="*/ 3 h 27"/>
                  <a:gd name="T8" fmla="*/ 0 w 34"/>
                  <a:gd name="T9" fmla="*/ 0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4" h="27">
                    <a:moveTo>
                      <a:pt x="0" y="0"/>
                    </a:moveTo>
                    <a:cubicBezTo>
                      <a:pt x="7" y="9"/>
                      <a:pt x="14" y="18"/>
                      <a:pt x="20" y="27"/>
                    </a:cubicBezTo>
                    <a:cubicBezTo>
                      <a:pt x="25" y="22"/>
                      <a:pt x="30" y="18"/>
                      <a:pt x="34" y="13"/>
                    </a:cubicBezTo>
                    <a:cubicBezTo>
                      <a:pt x="30" y="10"/>
                      <a:pt x="26" y="6"/>
                      <a:pt x="23" y="3"/>
                    </a:cubicBezTo>
                    <a:cubicBezTo>
                      <a:pt x="15" y="2"/>
                      <a:pt x="7" y="1"/>
                      <a:pt x="0" y="0"/>
                    </a:cubicBezTo>
                  </a:path>
                </a:pathLst>
              </a:custGeom>
              <a:solidFill>
                <a:srgbClr val="6057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068" name="Freeform 6526">
                <a:extLst>
                  <a:ext uri="{FF2B5EF4-FFF2-40B4-BE49-F238E27FC236}">
                    <a16:creationId xmlns:a16="http://schemas.microsoft.com/office/drawing/2014/main" id="{CC982874-2967-4655-9044-CE54B743DB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6" y="3272"/>
                <a:ext cx="27" cy="18"/>
              </a:xfrm>
              <a:custGeom>
                <a:avLst/>
                <a:gdLst>
                  <a:gd name="T0" fmla="*/ 8 w 26"/>
                  <a:gd name="T1" fmla="*/ 0 h 17"/>
                  <a:gd name="T2" fmla="*/ 0 w 26"/>
                  <a:gd name="T3" fmla="*/ 16 h 17"/>
                  <a:gd name="T4" fmla="*/ 3 w 26"/>
                  <a:gd name="T5" fmla="*/ 18 h 17"/>
                  <a:gd name="T6" fmla="*/ 30 w 26"/>
                  <a:gd name="T7" fmla="*/ 21 h 17"/>
                  <a:gd name="T8" fmla="*/ 8 w 26"/>
                  <a:gd name="T9" fmla="*/ 0 h 1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6" h="17">
                    <a:moveTo>
                      <a:pt x="8" y="0"/>
                    </a:moveTo>
                    <a:cubicBezTo>
                      <a:pt x="6" y="4"/>
                      <a:pt x="3" y="8"/>
                      <a:pt x="0" y="12"/>
                    </a:cubicBezTo>
                    <a:cubicBezTo>
                      <a:pt x="1" y="13"/>
                      <a:pt x="2" y="14"/>
                      <a:pt x="3" y="14"/>
                    </a:cubicBezTo>
                    <a:cubicBezTo>
                      <a:pt x="10" y="15"/>
                      <a:pt x="18" y="16"/>
                      <a:pt x="26" y="17"/>
                    </a:cubicBezTo>
                    <a:cubicBezTo>
                      <a:pt x="20" y="11"/>
                      <a:pt x="14" y="6"/>
                      <a:pt x="8" y="0"/>
                    </a:cubicBezTo>
                  </a:path>
                </a:pathLst>
              </a:custGeom>
              <a:solidFill>
                <a:srgbClr val="9890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069" name="Freeform 6527">
                <a:extLst>
                  <a:ext uri="{FF2B5EF4-FFF2-40B4-BE49-F238E27FC236}">
                    <a16:creationId xmlns:a16="http://schemas.microsoft.com/office/drawing/2014/main" id="{C42EA522-A05A-441B-8661-B8F9511CD6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6" y="3343"/>
                <a:ext cx="48" cy="38"/>
              </a:xfrm>
              <a:custGeom>
                <a:avLst/>
                <a:gdLst>
                  <a:gd name="T0" fmla="*/ 27 w 46"/>
                  <a:gd name="T1" fmla="*/ 0 h 37"/>
                  <a:gd name="T2" fmla="*/ 0 w 46"/>
                  <a:gd name="T3" fmla="*/ 31 h 37"/>
                  <a:gd name="T4" fmla="*/ 3 w 46"/>
                  <a:gd name="T5" fmla="*/ 39 h 37"/>
                  <a:gd name="T6" fmla="*/ 33 w 46"/>
                  <a:gd name="T7" fmla="*/ 41 h 37"/>
                  <a:gd name="T8" fmla="*/ 54 w 46"/>
                  <a:gd name="T9" fmla="*/ 17 h 37"/>
                  <a:gd name="T10" fmla="*/ 50 w 46"/>
                  <a:gd name="T11" fmla="*/ 11 h 37"/>
                  <a:gd name="T12" fmla="*/ 47 w 46"/>
                  <a:gd name="T13" fmla="*/ 8 h 37"/>
                  <a:gd name="T14" fmla="*/ 35 w 46"/>
                  <a:gd name="T15" fmla="*/ 1 h 37"/>
                  <a:gd name="T16" fmla="*/ 27 w 46"/>
                  <a:gd name="T17" fmla="*/ 0 h 3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6" h="37">
                    <a:moveTo>
                      <a:pt x="23" y="0"/>
                    </a:moveTo>
                    <a:cubicBezTo>
                      <a:pt x="16" y="9"/>
                      <a:pt x="8" y="19"/>
                      <a:pt x="0" y="27"/>
                    </a:cubicBezTo>
                    <a:cubicBezTo>
                      <a:pt x="1" y="30"/>
                      <a:pt x="2" y="32"/>
                      <a:pt x="3" y="35"/>
                    </a:cubicBezTo>
                    <a:cubicBezTo>
                      <a:pt x="12" y="35"/>
                      <a:pt x="20" y="36"/>
                      <a:pt x="29" y="37"/>
                    </a:cubicBezTo>
                    <a:cubicBezTo>
                      <a:pt x="36" y="31"/>
                      <a:pt x="42" y="24"/>
                      <a:pt x="46" y="17"/>
                    </a:cubicBezTo>
                    <a:cubicBezTo>
                      <a:pt x="45" y="15"/>
                      <a:pt x="44" y="13"/>
                      <a:pt x="42" y="11"/>
                    </a:cubicBezTo>
                    <a:cubicBezTo>
                      <a:pt x="41" y="10"/>
                      <a:pt x="40" y="9"/>
                      <a:pt x="39" y="8"/>
                    </a:cubicBezTo>
                    <a:cubicBezTo>
                      <a:pt x="37" y="6"/>
                      <a:pt x="34" y="3"/>
                      <a:pt x="31" y="1"/>
                    </a:cubicBezTo>
                    <a:cubicBezTo>
                      <a:pt x="28" y="0"/>
                      <a:pt x="26" y="0"/>
                      <a:pt x="23" y="0"/>
                    </a:cubicBezTo>
                  </a:path>
                </a:pathLst>
              </a:custGeom>
              <a:solidFill>
                <a:srgbClr val="6057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070" name="Freeform 6528">
                <a:extLst>
                  <a:ext uri="{FF2B5EF4-FFF2-40B4-BE49-F238E27FC236}">
                    <a16:creationId xmlns:a16="http://schemas.microsoft.com/office/drawing/2014/main" id="{FEE30CDD-C1CF-4469-9EB3-768AAF29E6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00" y="3338"/>
                <a:ext cx="9" cy="6"/>
              </a:xfrm>
              <a:custGeom>
                <a:avLst/>
                <a:gdLst>
                  <a:gd name="T0" fmla="*/ 2 w 8"/>
                  <a:gd name="T1" fmla="*/ 0 h 6"/>
                  <a:gd name="T2" fmla="*/ 0 w 8"/>
                  <a:gd name="T3" fmla="*/ 5 h 6"/>
                  <a:gd name="T4" fmla="*/ 12 w 8"/>
                  <a:gd name="T5" fmla="*/ 6 h 6"/>
                  <a:gd name="T6" fmla="*/ 2 w 8"/>
                  <a:gd name="T7" fmla="*/ 0 h 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" h="6">
                    <a:moveTo>
                      <a:pt x="2" y="0"/>
                    </a:moveTo>
                    <a:cubicBezTo>
                      <a:pt x="2" y="2"/>
                      <a:pt x="1" y="3"/>
                      <a:pt x="0" y="5"/>
                    </a:cubicBezTo>
                    <a:cubicBezTo>
                      <a:pt x="3" y="5"/>
                      <a:pt x="5" y="5"/>
                      <a:pt x="8" y="6"/>
                    </a:cubicBezTo>
                    <a:cubicBezTo>
                      <a:pt x="6" y="4"/>
                      <a:pt x="4" y="2"/>
                      <a:pt x="2" y="0"/>
                    </a:cubicBezTo>
                  </a:path>
                </a:pathLst>
              </a:custGeom>
              <a:solidFill>
                <a:srgbClr val="9890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071" name="Freeform 6529">
                <a:extLst>
                  <a:ext uri="{FF2B5EF4-FFF2-40B4-BE49-F238E27FC236}">
                    <a16:creationId xmlns:a16="http://schemas.microsoft.com/office/drawing/2014/main" id="{348E65C5-527E-4E79-8A67-58F9E60CB9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80" y="3379"/>
                <a:ext cx="27" cy="22"/>
              </a:xfrm>
              <a:custGeom>
                <a:avLst/>
                <a:gdLst>
                  <a:gd name="T0" fmla="*/ 0 w 26"/>
                  <a:gd name="T1" fmla="*/ 0 h 21"/>
                  <a:gd name="T2" fmla="*/ 2 w 26"/>
                  <a:gd name="T3" fmla="*/ 25 h 21"/>
                  <a:gd name="T4" fmla="*/ 18 w 26"/>
                  <a:gd name="T5" fmla="*/ 16 h 21"/>
                  <a:gd name="T6" fmla="*/ 30 w 26"/>
                  <a:gd name="T7" fmla="*/ 2 h 21"/>
                  <a:gd name="T8" fmla="*/ 0 w 26"/>
                  <a:gd name="T9" fmla="*/ 0 h 2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6" h="21">
                    <a:moveTo>
                      <a:pt x="0" y="0"/>
                    </a:moveTo>
                    <a:cubicBezTo>
                      <a:pt x="3" y="7"/>
                      <a:pt x="4" y="14"/>
                      <a:pt x="2" y="21"/>
                    </a:cubicBezTo>
                    <a:cubicBezTo>
                      <a:pt x="6" y="18"/>
                      <a:pt x="10" y="15"/>
                      <a:pt x="14" y="12"/>
                    </a:cubicBezTo>
                    <a:cubicBezTo>
                      <a:pt x="19" y="9"/>
                      <a:pt x="23" y="5"/>
                      <a:pt x="26" y="2"/>
                    </a:cubicBezTo>
                    <a:cubicBezTo>
                      <a:pt x="17" y="1"/>
                      <a:pt x="9" y="0"/>
                      <a:pt x="0" y="0"/>
                    </a:cubicBezTo>
                  </a:path>
                </a:pathLst>
              </a:custGeom>
              <a:solidFill>
                <a:srgbClr val="9890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072" name="Freeform 6530">
                <a:extLst>
                  <a:ext uri="{FF2B5EF4-FFF2-40B4-BE49-F238E27FC236}">
                    <a16:creationId xmlns:a16="http://schemas.microsoft.com/office/drawing/2014/main" id="{B9A1A27D-2E6D-418E-BCEC-83F547BA30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04" y="3405"/>
                <a:ext cx="49" cy="31"/>
              </a:xfrm>
              <a:custGeom>
                <a:avLst/>
                <a:gdLst>
                  <a:gd name="T0" fmla="*/ 32 w 47"/>
                  <a:gd name="T1" fmla="*/ 0 h 30"/>
                  <a:gd name="T2" fmla="*/ 0 w 47"/>
                  <a:gd name="T3" fmla="*/ 27 h 30"/>
                  <a:gd name="T4" fmla="*/ 3 w 47"/>
                  <a:gd name="T5" fmla="*/ 34 h 30"/>
                  <a:gd name="T6" fmla="*/ 55 w 47"/>
                  <a:gd name="T7" fmla="*/ 3 h 30"/>
                  <a:gd name="T8" fmla="*/ 36 w 47"/>
                  <a:gd name="T9" fmla="*/ 1 h 30"/>
                  <a:gd name="T10" fmla="*/ 32 w 47"/>
                  <a:gd name="T11" fmla="*/ 0 h 3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7" h="30">
                    <a:moveTo>
                      <a:pt x="28" y="0"/>
                    </a:moveTo>
                    <a:cubicBezTo>
                      <a:pt x="20" y="8"/>
                      <a:pt x="10" y="16"/>
                      <a:pt x="0" y="23"/>
                    </a:cubicBezTo>
                    <a:cubicBezTo>
                      <a:pt x="1" y="26"/>
                      <a:pt x="2" y="28"/>
                      <a:pt x="3" y="30"/>
                    </a:cubicBezTo>
                    <a:cubicBezTo>
                      <a:pt x="20" y="23"/>
                      <a:pt x="36" y="13"/>
                      <a:pt x="47" y="3"/>
                    </a:cubicBezTo>
                    <a:cubicBezTo>
                      <a:pt x="42" y="2"/>
                      <a:pt x="37" y="2"/>
                      <a:pt x="32" y="1"/>
                    </a:cubicBezTo>
                    <a:cubicBezTo>
                      <a:pt x="31" y="1"/>
                      <a:pt x="29" y="1"/>
                      <a:pt x="28" y="0"/>
                    </a:cubicBezTo>
                  </a:path>
                </a:pathLst>
              </a:custGeom>
              <a:solidFill>
                <a:srgbClr val="6057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073" name="Freeform 6531">
                <a:extLst>
                  <a:ext uri="{FF2B5EF4-FFF2-40B4-BE49-F238E27FC236}">
                    <a16:creationId xmlns:a16="http://schemas.microsoft.com/office/drawing/2014/main" id="{28647D60-A21A-421A-803B-351524DF14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34" y="3392"/>
                <a:ext cx="22" cy="16"/>
              </a:xfrm>
              <a:custGeom>
                <a:avLst/>
                <a:gdLst>
                  <a:gd name="T0" fmla="*/ 11 w 22"/>
                  <a:gd name="T1" fmla="*/ 0 h 16"/>
                  <a:gd name="T2" fmla="*/ 0 w 22"/>
                  <a:gd name="T3" fmla="*/ 13 h 16"/>
                  <a:gd name="T4" fmla="*/ 4 w 22"/>
                  <a:gd name="T5" fmla="*/ 14 h 16"/>
                  <a:gd name="T6" fmla="*/ 19 w 22"/>
                  <a:gd name="T7" fmla="*/ 16 h 16"/>
                  <a:gd name="T8" fmla="*/ 22 w 22"/>
                  <a:gd name="T9" fmla="*/ 14 h 16"/>
                  <a:gd name="T10" fmla="*/ 11 w 22"/>
                  <a:gd name="T11" fmla="*/ 0 h 1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2" h="16">
                    <a:moveTo>
                      <a:pt x="11" y="0"/>
                    </a:moveTo>
                    <a:cubicBezTo>
                      <a:pt x="8" y="5"/>
                      <a:pt x="4" y="9"/>
                      <a:pt x="0" y="13"/>
                    </a:cubicBezTo>
                    <a:cubicBezTo>
                      <a:pt x="1" y="14"/>
                      <a:pt x="3" y="14"/>
                      <a:pt x="4" y="14"/>
                    </a:cubicBezTo>
                    <a:cubicBezTo>
                      <a:pt x="9" y="15"/>
                      <a:pt x="14" y="15"/>
                      <a:pt x="19" y="16"/>
                    </a:cubicBezTo>
                    <a:cubicBezTo>
                      <a:pt x="20" y="15"/>
                      <a:pt x="21" y="15"/>
                      <a:pt x="22" y="14"/>
                    </a:cubicBezTo>
                    <a:cubicBezTo>
                      <a:pt x="18" y="10"/>
                      <a:pt x="14" y="5"/>
                      <a:pt x="11" y="0"/>
                    </a:cubicBezTo>
                  </a:path>
                </a:pathLst>
              </a:custGeom>
              <a:solidFill>
                <a:srgbClr val="9890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074" name="Freeform 6532">
                <a:extLst>
                  <a:ext uri="{FF2B5EF4-FFF2-40B4-BE49-F238E27FC236}">
                    <a16:creationId xmlns:a16="http://schemas.microsoft.com/office/drawing/2014/main" id="{DF201B43-326C-4D23-8799-B7D8DC7545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08" y="3439"/>
                <a:ext cx="30" cy="7"/>
              </a:xfrm>
              <a:custGeom>
                <a:avLst/>
                <a:gdLst>
                  <a:gd name="T0" fmla="*/ 33 w 29"/>
                  <a:gd name="T1" fmla="*/ 0 h 6"/>
                  <a:gd name="T2" fmla="*/ 0 w 29"/>
                  <a:gd name="T3" fmla="*/ 2 h 6"/>
                  <a:gd name="T4" fmla="*/ 0 w 29"/>
                  <a:gd name="T5" fmla="*/ 11 h 6"/>
                  <a:gd name="T6" fmla="*/ 33 w 29"/>
                  <a:gd name="T7" fmla="*/ 0 h 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9" h="6">
                    <a:moveTo>
                      <a:pt x="29" y="0"/>
                    </a:moveTo>
                    <a:cubicBezTo>
                      <a:pt x="20" y="0"/>
                      <a:pt x="10" y="1"/>
                      <a:pt x="0" y="2"/>
                    </a:cubicBezTo>
                    <a:cubicBezTo>
                      <a:pt x="0" y="3"/>
                      <a:pt x="0" y="4"/>
                      <a:pt x="0" y="6"/>
                    </a:cubicBezTo>
                    <a:cubicBezTo>
                      <a:pt x="12" y="5"/>
                      <a:pt x="21" y="3"/>
                      <a:pt x="29" y="0"/>
                    </a:cubicBezTo>
                  </a:path>
                </a:pathLst>
              </a:custGeom>
              <a:solidFill>
                <a:srgbClr val="8178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075" name="Freeform 6533">
                <a:extLst>
                  <a:ext uri="{FF2B5EF4-FFF2-40B4-BE49-F238E27FC236}">
                    <a16:creationId xmlns:a16="http://schemas.microsoft.com/office/drawing/2014/main" id="{E5E0F766-4720-4F40-9B49-F2B2F63187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58" y="3409"/>
                <a:ext cx="4" cy="4"/>
              </a:xfrm>
              <a:custGeom>
                <a:avLst/>
                <a:gdLst>
                  <a:gd name="T0" fmla="*/ 0 w 3"/>
                  <a:gd name="T1" fmla="*/ 0 h 4"/>
                  <a:gd name="T2" fmla="*/ 9 w 3"/>
                  <a:gd name="T3" fmla="*/ 4 h 4"/>
                  <a:gd name="T4" fmla="*/ 9 w 3"/>
                  <a:gd name="T5" fmla="*/ 0 h 4"/>
                  <a:gd name="T6" fmla="*/ 0 w 3"/>
                  <a:gd name="T7" fmla="*/ 0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cubicBezTo>
                      <a:pt x="1" y="1"/>
                      <a:pt x="2" y="3"/>
                      <a:pt x="3" y="4"/>
                    </a:cubicBezTo>
                    <a:cubicBezTo>
                      <a:pt x="3" y="3"/>
                      <a:pt x="3" y="2"/>
                      <a:pt x="3" y="0"/>
                    </a:cubicBezTo>
                    <a:cubicBezTo>
                      <a:pt x="2" y="0"/>
                      <a:pt x="1" y="0"/>
                      <a:pt x="0" y="0"/>
                    </a:cubicBezTo>
                  </a:path>
                </a:pathLst>
              </a:custGeom>
              <a:solidFill>
                <a:srgbClr val="51484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076" name="Freeform 6534">
                <a:extLst>
                  <a:ext uri="{FF2B5EF4-FFF2-40B4-BE49-F238E27FC236}">
                    <a16:creationId xmlns:a16="http://schemas.microsoft.com/office/drawing/2014/main" id="{8397E7CE-F7E8-4926-BD98-07BBF080BD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4" y="3359"/>
                <a:ext cx="25" cy="27"/>
              </a:xfrm>
              <a:custGeom>
                <a:avLst/>
                <a:gdLst>
                  <a:gd name="T0" fmla="*/ 1 w 24"/>
                  <a:gd name="T1" fmla="*/ 0 h 26"/>
                  <a:gd name="T2" fmla="*/ 0 w 24"/>
                  <a:gd name="T3" fmla="*/ 1 h 26"/>
                  <a:gd name="T4" fmla="*/ 19 w 24"/>
                  <a:gd name="T5" fmla="*/ 29 h 26"/>
                  <a:gd name="T6" fmla="*/ 28 w 24"/>
                  <a:gd name="T7" fmla="*/ 30 h 26"/>
                  <a:gd name="T8" fmla="*/ 28 w 24"/>
                  <a:gd name="T9" fmla="*/ 30 h 26"/>
                  <a:gd name="T10" fmla="*/ 1 w 24"/>
                  <a:gd name="T11" fmla="*/ 0 h 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4" h="26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5" y="9"/>
                      <a:pt x="10" y="17"/>
                      <a:pt x="15" y="25"/>
                    </a:cubicBezTo>
                    <a:cubicBezTo>
                      <a:pt x="18" y="25"/>
                      <a:pt x="21" y="26"/>
                      <a:pt x="24" y="26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18" y="17"/>
                      <a:pt x="10" y="8"/>
                      <a:pt x="1" y="0"/>
                    </a:cubicBezTo>
                  </a:path>
                </a:pathLst>
              </a:custGeom>
              <a:solidFill>
                <a:srgbClr val="51484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077" name="Freeform 6535">
                <a:extLst>
                  <a:ext uri="{FF2B5EF4-FFF2-40B4-BE49-F238E27FC236}">
                    <a16:creationId xmlns:a16="http://schemas.microsoft.com/office/drawing/2014/main" id="{4DE0FDC4-F06A-4DE8-9F7C-061E948DF54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40" y="3385"/>
                <a:ext cx="22" cy="24"/>
              </a:xfrm>
              <a:custGeom>
                <a:avLst/>
                <a:gdLst>
                  <a:gd name="T0" fmla="*/ 23 w 21"/>
                  <a:gd name="T1" fmla="*/ 21 h 23"/>
                  <a:gd name="T2" fmla="*/ 20 w 21"/>
                  <a:gd name="T3" fmla="*/ 24 h 23"/>
                  <a:gd name="T4" fmla="*/ 22 w 21"/>
                  <a:gd name="T5" fmla="*/ 27 h 23"/>
                  <a:gd name="T6" fmla="*/ 25 w 21"/>
                  <a:gd name="T7" fmla="*/ 27 h 23"/>
                  <a:gd name="T8" fmla="*/ 23 w 21"/>
                  <a:gd name="T9" fmla="*/ 21 h 23"/>
                  <a:gd name="T10" fmla="*/ 0 w 21"/>
                  <a:gd name="T11" fmla="*/ 0 h 23"/>
                  <a:gd name="T12" fmla="*/ 5 w 21"/>
                  <a:gd name="T13" fmla="*/ 6 h 23"/>
                  <a:gd name="T14" fmla="*/ 9 w 21"/>
                  <a:gd name="T15" fmla="*/ 1 h 23"/>
                  <a:gd name="T16" fmla="*/ 0 w 21"/>
                  <a:gd name="T17" fmla="*/ 0 h 2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1" h="23">
                    <a:moveTo>
                      <a:pt x="19" y="17"/>
                    </a:moveTo>
                    <a:cubicBezTo>
                      <a:pt x="18" y="18"/>
                      <a:pt x="17" y="19"/>
                      <a:pt x="16" y="20"/>
                    </a:cubicBezTo>
                    <a:cubicBezTo>
                      <a:pt x="16" y="21"/>
                      <a:pt x="17" y="22"/>
                      <a:pt x="18" y="23"/>
                    </a:cubicBezTo>
                    <a:cubicBezTo>
                      <a:pt x="19" y="23"/>
                      <a:pt x="20" y="23"/>
                      <a:pt x="21" y="23"/>
                    </a:cubicBezTo>
                    <a:cubicBezTo>
                      <a:pt x="20" y="21"/>
                      <a:pt x="20" y="19"/>
                      <a:pt x="19" y="17"/>
                    </a:cubicBezTo>
                    <a:moveTo>
                      <a:pt x="0" y="0"/>
                    </a:moveTo>
                    <a:cubicBezTo>
                      <a:pt x="2" y="2"/>
                      <a:pt x="4" y="4"/>
                      <a:pt x="5" y="6"/>
                    </a:cubicBezTo>
                    <a:cubicBezTo>
                      <a:pt x="7" y="5"/>
                      <a:pt x="8" y="3"/>
                      <a:pt x="9" y="1"/>
                    </a:cubicBezTo>
                    <a:cubicBezTo>
                      <a:pt x="6" y="1"/>
                      <a:pt x="3" y="0"/>
                      <a:pt x="0" y="0"/>
                    </a:cubicBezTo>
                  </a:path>
                </a:pathLst>
              </a:custGeom>
              <a:solidFill>
                <a:srgbClr val="8D84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078" name="Freeform 6536">
                <a:extLst>
                  <a:ext uri="{FF2B5EF4-FFF2-40B4-BE49-F238E27FC236}">
                    <a16:creationId xmlns:a16="http://schemas.microsoft.com/office/drawing/2014/main" id="{85A9116F-862E-415E-BF3E-CEF929CA0A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0" y="3354"/>
                <a:ext cx="5" cy="6"/>
              </a:xfrm>
              <a:custGeom>
                <a:avLst/>
                <a:gdLst>
                  <a:gd name="T0" fmla="*/ 0 w 5"/>
                  <a:gd name="T1" fmla="*/ 0 h 6"/>
                  <a:gd name="T2" fmla="*/ 4 w 5"/>
                  <a:gd name="T3" fmla="*/ 6 h 6"/>
                  <a:gd name="T4" fmla="*/ 5 w 5"/>
                  <a:gd name="T5" fmla="*/ 5 h 6"/>
                  <a:gd name="T6" fmla="*/ 0 w 5"/>
                  <a:gd name="T7" fmla="*/ 0 h 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" h="6">
                    <a:moveTo>
                      <a:pt x="0" y="0"/>
                    </a:moveTo>
                    <a:cubicBezTo>
                      <a:pt x="2" y="2"/>
                      <a:pt x="3" y="4"/>
                      <a:pt x="4" y="6"/>
                    </a:cubicBezTo>
                    <a:cubicBezTo>
                      <a:pt x="4" y="6"/>
                      <a:pt x="5" y="5"/>
                      <a:pt x="5" y="5"/>
                    </a:cubicBezTo>
                    <a:cubicBezTo>
                      <a:pt x="3" y="3"/>
                      <a:pt x="2" y="2"/>
                      <a:pt x="0" y="0"/>
                    </a:cubicBezTo>
                  </a:path>
                </a:pathLst>
              </a:custGeom>
              <a:solidFill>
                <a:srgbClr val="6D64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079" name="Freeform 6537">
                <a:extLst>
                  <a:ext uri="{FF2B5EF4-FFF2-40B4-BE49-F238E27FC236}">
                    <a16:creationId xmlns:a16="http://schemas.microsoft.com/office/drawing/2014/main" id="{80717FE6-A29A-4CC5-85B4-85D35C6FA9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49" y="3386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  <a:gd name="T6" fmla="*/ 0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</a:path>
                </a:pathLst>
              </a:custGeom>
              <a:solidFill>
                <a:srgbClr val="6D64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080" name="Freeform 6538">
                <a:extLst>
                  <a:ext uri="{FF2B5EF4-FFF2-40B4-BE49-F238E27FC236}">
                    <a16:creationId xmlns:a16="http://schemas.microsoft.com/office/drawing/2014/main" id="{2A437513-7B9D-43BD-8754-B412E55496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45" y="3386"/>
                <a:ext cx="14" cy="20"/>
              </a:xfrm>
              <a:custGeom>
                <a:avLst/>
                <a:gdLst>
                  <a:gd name="T0" fmla="*/ 4 w 14"/>
                  <a:gd name="T1" fmla="*/ 0 h 19"/>
                  <a:gd name="T2" fmla="*/ 0 w 14"/>
                  <a:gd name="T3" fmla="*/ 5 h 19"/>
                  <a:gd name="T4" fmla="*/ 11 w 14"/>
                  <a:gd name="T5" fmla="*/ 23 h 19"/>
                  <a:gd name="T6" fmla="*/ 14 w 14"/>
                  <a:gd name="T7" fmla="*/ 20 h 19"/>
                  <a:gd name="T8" fmla="*/ 5 w 14"/>
                  <a:gd name="T9" fmla="*/ 0 h 19"/>
                  <a:gd name="T10" fmla="*/ 4 w 14"/>
                  <a:gd name="T11" fmla="*/ 0 h 1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" h="19">
                    <a:moveTo>
                      <a:pt x="4" y="0"/>
                    </a:moveTo>
                    <a:cubicBezTo>
                      <a:pt x="3" y="2"/>
                      <a:pt x="2" y="4"/>
                      <a:pt x="0" y="5"/>
                    </a:cubicBezTo>
                    <a:cubicBezTo>
                      <a:pt x="3" y="10"/>
                      <a:pt x="7" y="15"/>
                      <a:pt x="11" y="19"/>
                    </a:cubicBezTo>
                    <a:cubicBezTo>
                      <a:pt x="12" y="18"/>
                      <a:pt x="13" y="17"/>
                      <a:pt x="14" y="16"/>
                    </a:cubicBezTo>
                    <a:cubicBezTo>
                      <a:pt x="12" y="11"/>
                      <a:pt x="9" y="6"/>
                      <a:pt x="5" y="0"/>
                    </a:cubicBezTo>
                    <a:cubicBezTo>
                      <a:pt x="5" y="0"/>
                      <a:pt x="4" y="0"/>
                      <a:pt x="4" y="0"/>
                    </a:cubicBezTo>
                  </a:path>
                </a:pathLst>
              </a:custGeom>
              <a:solidFill>
                <a:srgbClr val="A19A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081" name="Freeform 6539">
                <a:extLst>
                  <a:ext uri="{FF2B5EF4-FFF2-40B4-BE49-F238E27FC236}">
                    <a16:creationId xmlns:a16="http://schemas.microsoft.com/office/drawing/2014/main" id="{7FF4D682-1E31-44FD-BF8C-254F3F187A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93" y="3436"/>
                <a:ext cx="15" cy="6"/>
              </a:xfrm>
              <a:custGeom>
                <a:avLst/>
                <a:gdLst>
                  <a:gd name="T0" fmla="*/ 18 w 14"/>
                  <a:gd name="T1" fmla="*/ 0 h 6"/>
                  <a:gd name="T2" fmla="*/ 0 w 14"/>
                  <a:gd name="T3" fmla="*/ 6 h 6"/>
                  <a:gd name="T4" fmla="*/ 18 w 14"/>
                  <a:gd name="T5" fmla="*/ 5 h 6"/>
                  <a:gd name="T6" fmla="*/ 18 w 14"/>
                  <a:gd name="T7" fmla="*/ 0 h 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4" h="6">
                    <a:moveTo>
                      <a:pt x="14" y="0"/>
                    </a:moveTo>
                    <a:cubicBezTo>
                      <a:pt x="9" y="2"/>
                      <a:pt x="5" y="4"/>
                      <a:pt x="0" y="6"/>
                    </a:cubicBezTo>
                    <a:cubicBezTo>
                      <a:pt x="5" y="5"/>
                      <a:pt x="10" y="5"/>
                      <a:pt x="14" y="5"/>
                    </a:cubicBezTo>
                    <a:cubicBezTo>
                      <a:pt x="14" y="3"/>
                      <a:pt x="14" y="2"/>
                      <a:pt x="14" y="0"/>
                    </a:cubicBezTo>
                  </a:path>
                </a:pathLst>
              </a:custGeom>
              <a:solidFill>
                <a:srgbClr val="51484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082" name="Freeform 6540">
                <a:extLst>
                  <a:ext uri="{FF2B5EF4-FFF2-40B4-BE49-F238E27FC236}">
                    <a16:creationId xmlns:a16="http://schemas.microsoft.com/office/drawing/2014/main" id="{5162E8CE-CC1C-467F-AF1E-122FCE61E3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55" y="3404"/>
                <a:ext cx="49" cy="40"/>
              </a:xfrm>
              <a:custGeom>
                <a:avLst/>
                <a:gdLst>
                  <a:gd name="T0" fmla="*/ 29 w 48"/>
                  <a:gd name="T1" fmla="*/ 0 h 39"/>
                  <a:gd name="T2" fmla="*/ 0 w 48"/>
                  <a:gd name="T3" fmla="*/ 24 h 39"/>
                  <a:gd name="T4" fmla="*/ 4 w 48"/>
                  <a:gd name="T5" fmla="*/ 43 h 39"/>
                  <a:gd name="T6" fmla="*/ 30 w 48"/>
                  <a:gd name="T7" fmla="*/ 42 h 39"/>
                  <a:gd name="T8" fmla="*/ 52 w 48"/>
                  <a:gd name="T9" fmla="*/ 28 h 39"/>
                  <a:gd name="T10" fmla="*/ 29 w 48"/>
                  <a:gd name="T11" fmla="*/ 0 h 3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8" h="39">
                    <a:moveTo>
                      <a:pt x="25" y="0"/>
                    </a:moveTo>
                    <a:cubicBezTo>
                      <a:pt x="20" y="7"/>
                      <a:pt x="9" y="13"/>
                      <a:pt x="0" y="20"/>
                    </a:cubicBezTo>
                    <a:cubicBezTo>
                      <a:pt x="6" y="26"/>
                      <a:pt x="8" y="33"/>
                      <a:pt x="4" y="39"/>
                    </a:cubicBezTo>
                    <a:cubicBezTo>
                      <a:pt x="12" y="39"/>
                      <a:pt x="19" y="38"/>
                      <a:pt x="26" y="38"/>
                    </a:cubicBezTo>
                    <a:cubicBezTo>
                      <a:pt x="34" y="34"/>
                      <a:pt x="41" y="29"/>
                      <a:pt x="48" y="24"/>
                    </a:cubicBezTo>
                    <a:cubicBezTo>
                      <a:pt x="44" y="16"/>
                      <a:pt x="36" y="8"/>
                      <a:pt x="25" y="0"/>
                    </a:cubicBezTo>
                  </a:path>
                </a:pathLst>
              </a:custGeom>
              <a:solidFill>
                <a:srgbClr val="51484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083" name="Freeform 6541">
                <a:extLst>
                  <a:ext uri="{FF2B5EF4-FFF2-40B4-BE49-F238E27FC236}">
                    <a16:creationId xmlns:a16="http://schemas.microsoft.com/office/drawing/2014/main" id="{C21CFFEB-548E-4EBB-9C60-EAA7220D47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82" y="3429"/>
                <a:ext cx="26" cy="14"/>
              </a:xfrm>
              <a:custGeom>
                <a:avLst/>
                <a:gdLst>
                  <a:gd name="T0" fmla="*/ 26 w 25"/>
                  <a:gd name="T1" fmla="*/ 0 h 14"/>
                  <a:gd name="T2" fmla="*/ 0 w 25"/>
                  <a:gd name="T3" fmla="*/ 14 h 14"/>
                  <a:gd name="T4" fmla="*/ 11 w 25"/>
                  <a:gd name="T5" fmla="*/ 13 h 14"/>
                  <a:gd name="T6" fmla="*/ 29 w 25"/>
                  <a:gd name="T7" fmla="*/ 7 h 14"/>
                  <a:gd name="T8" fmla="*/ 26 w 25"/>
                  <a:gd name="T9" fmla="*/ 0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5" h="14">
                    <a:moveTo>
                      <a:pt x="22" y="0"/>
                    </a:moveTo>
                    <a:cubicBezTo>
                      <a:pt x="15" y="5"/>
                      <a:pt x="8" y="10"/>
                      <a:pt x="0" y="14"/>
                    </a:cubicBezTo>
                    <a:cubicBezTo>
                      <a:pt x="4" y="13"/>
                      <a:pt x="8" y="13"/>
                      <a:pt x="11" y="13"/>
                    </a:cubicBezTo>
                    <a:cubicBezTo>
                      <a:pt x="16" y="11"/>
                      <a:pt x="20" y="9"/>
                      <a:pt x="25" y="7"/>
                    </a:cubicBezTo>
                    <a:cubicBezTo>
                      <a:pt x="24" y="5"/>
                      <a:pt x="23" y="3"/>
                      <a:pt x="22" y="0"/>
                    </a:cubicBezTo>
                  </a:path>
                </a:pathLst>
              </a:custGeom>
              <a:solidFill>
                <a:srgbClr val="6D64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084" name="Freeform 6542">
                <a:extLst>
                  <a:ext uri="{FF2B5EF4-FFF2-40B4-BE49-F238E27FC236}">
                    <a16:creationId xmlns:a16="http://schemas.microsoft.com/office/drawing/2014/main" id="{56B3EF93-7B13-4483-B44D-4D5B427BCE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45" y="3425"/>
                <a:ext cx="18" cy="21"/>
              </a:xfrm>
              <a:custGeom>
                <a:avLst/>
                <a:gdLst>
                  <a:gd name="T0" fmla="*/ 13 w 17"/>
                  <a:gd name="T1" fmla="*/ 0 h 20"/>
                  <a:gd name="T2" fmla="*/ 0 w 17"/>
                  <a:gd name="T3" fmla="*/ 7 h 20"/>
                  <a:gd name="T4" fmla="*/ 7 w 17"/>
                  <a:gd name="T5" fmla="*/ 24 h 20"/>
                  <a:gd name="T6" fmla="*/ 17 w 17"/>
                  <a:gd name="T7" fmla="*/ 23 h 20"/>
                  <a:gd name="T8" fmla="*/ 13 w 17"/>
                  <a:gd name="T9" fmla="*/ 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7" h="20">
                    <a:moveTo>
                      <a:pt x="9" y="0"/>
                    </a:moveTo>
                    <a:cubicBezTo>
                      <a:pt x="6" y="2"/>
                      <a:pt x="3" y="5"/>
                      <a:pt x="0" y="7"/>
                    </a:cubicBezTo>
                    <a:cubicBezTo>
                      <a:pt x="7" y="20"/>
                      <a:pt x="7" y="20"/>
                      <a:pt x="7" y="20"/>
                    </a:cubicBezTo>
                    <a:cubicBezTo>
                      <a:pt x="9" y="20"/>
                      <a:pt x="11" y="20"/>
                      <a:pt x="13" y="19"/>
                    </a:cubicBezTo>
                    <a:cubicBezTo>
                      <a:pt x="17" y="13"/>
                      <a:pt x="15" y="6"/>
                      <a:pt x="9" y="0"/>
                    </a:cubicBezTo>
                  </a:path>
                </a:pathLst>
              </a:custGeom>
              <a:solidFill>
                <a:srgbClr val="8D84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085" name="Freeform 6543">
                <a:extLst>
                  <a:ext uri="{FF2B5EF4-FFF2-40B4-BE49-F238E27FC236}">
                    <a16:creationId xmlns:a16="http://schemas.microsoft.com/office/drawing/2014/main" id="{244CB5E5-E262-4CCF-ACCB-4F27E55010A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858" y="3441"/>
                <a:ext cx="50" cy="6"/>
              </a:xfrm>
              <a:custGeom>
                <a:avLst/>
                <a:gdLst>
                  <a:gd name="T0" fmla="*/ 27 w 48"/>
                  <a:gd name="T1" fmla="*/ 2 h 5"/>
                  <a:gd name="T2" fmla="*/ 1 w 48"/>
                  <a:gd name="T3" fmla="*/ 7 h 5"/>
                  <a:gd name="T4" fmla="*/ 0 w 48"/>
                  <a:gd name="T5" fmla="*/ 10 h 5"/>
                  <a:gd name="T6" fmla="*/ 19 w 48"/>
                  <a:gd name="T7" fmla="*/ 10 h 5"/>
                  <a:gd name="T8" fmla="*/ 20 w 48"/>
                  <a:gd name="T9" fmla="*/ 10 h 5"/>
                  <a:gd name="T10" fmla="*/ 27 w 48"/>
                  <a:gd name="T11" fmla="*/ 2 h 5"/>
                  <a:gd name="T12" fmla="*/ 56 w 48"/>
                  <a:gd name="T13" fmla="*/ 0 h 5"/>
                  <a:gd name="T14" fmla="*/ 40 w 48"/>
                  <a:gd name="T15" fmla="*/ 1 h 5"/>
                  <a:gd name="T16" fmla="*/ 25 w 48"/>
                  <a:gd name="T17" fmla="*/ 10 h 5"/>
                  <a:gd name="T18" fmla="*/ 56 w 48"/>
                  <a:gd name="T19" fmla="*/ 8 h 5"/>
                  <a:gd name="T20" fmla="*/ 56 w 48"/>
                  <a:gd name="T21" fmla="*/ 0 h 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48" h="5">
                    <a:moveTo>
                      <a:pt x="23" y="2"/>
                    </a:moveTo>
                    <a:cubicBezTo>
                      <a:pt x="16" y="2"/>
                      <a:pt x="9" y="3"/>
                      <a:pt x="1" y="3"/>
                    </a:cubicBezTo>
                    <a:cubicBezTo>
                      <a:pt x="1" y="4"/>
                      <a:pt x="1" y="4"/>
                      <a:pt x="0" y="5"/>
                    </a:cubicBezTo>
                    <a:cubicBezTo>
                      <a:pt x="5" y="5"/>
                      <a:pt x="10" y="5"/>
                      <a:pt x="15" y="5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9" y="4"/>
                      <a:pt x="21" y="3"/>
                      <a:pt x="23" y="2"/>
                    </a:cubicBezTo>
                    <a:moveTo>
                      <a:pt x="48" y="0"/>
                    </a:moveTo>
                    <a:cubicBezTo>
                      <a:pt x="44" y="0"/>
                      <a:pt x="39" y="0"/>
                      <a:pt x="34" y="1"/>
                    </a:cubicBezTo>
                    <a:cubicBezTo>
                      <a:pt x="30" y="2"/>
                      <a:pt x="26" y="4"/>
                      <a:pt x="21" y="5"/>
                    </a:cubicBezTo>
                    <a:cubicBezTo>
                      <a:pt x="31" y="5"/>
                      <a:pt x="40" y="4"/>
                      <a:pt x="48" y="4"/>
                    </a:cubicBezTo>
                    <a:cubicBezTo>
                      <a:pt x="48" y="2"/>
                      <a:pt x="48" y="1"/>
                      <a:pt x="48" y="0"/>
                    </a:cubicBezTo>
                  </a:path>
                </a:pathLst>
              </a:custGeom>
              <a:solidFill>
                <a:srgbClr val="8D84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086" name="Freeform 6544">
                <a:extLst>
                  <a:ext uri="{FF2B5EF4-FFF2-40B4-BE49-F238E27FC236}">
                    <a16:creationId xmlns:a16="http://schemas.microsoft.com/office/drawing/2014/main" id="{18332123-8ED9-4B84-A9F7-744CC767CC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4" y="3442"/>
                <a:ext cx="19" cy="5"/>
              </a:xfrm>
              <a:custGeom>
                <a:avLst/>
                <a:gdLst>
                  <a:gd name="T0" fmla="*/ 22 w 18"/>
                  <a:gd name="T1" fmla="*/ 0 h 4"/>
                  <a:gd name="T2" fmla="*/ 7 w 18"/>
                  <a:gd name="T3" fmla="*/ 1 h 4"/>
                  <a:gd name="T4" fmla="*/ 0 w 18"/>
                  <a:gd name="T5" fmla="*/ 10 h 4"/>
                  <a:gd name="T6" fmla="*/ 3 w 18"/>
                  <a:gd name="T7" fmla="*/ 10 h 4"/>
                  <a:gd name="T8" fmla="*/ 5 w 18"/>
                  <a:gd name="T9" fmla="*/ 10 h 4"/>
                  <a:gd name="T10" fmla="*/ 22 w 18"/>
                  <a:gd name="T11" fmla="*/ 0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" h="4">
                    <a:moveTo>
                      <a:pt x="18" y="0"/>
                    </a:moveTo>
                    <a:cubicBezTo>
                      <a:pt x="15" y="0"/>
                      <a:pt x="11" y="0"/>
                      <a:pt x="7" y="1"/>
                    </a:cubicBezTo>
                    <a:cubicBezTo>
                      <a:pt x="5" y="2"/>
                      <a:pt x="3" y="3"/>
                      <a:pt x="0" y="4"/>
                    </a:cubicBezTo>
                    <a:cubicBezTo>
                      <a:pt x="1" y="4"/>
                      <a:pt x="2" y="4"/>
                      <a:pt x="3" y="4"/>
                    </a:cubicBezTo>
                    <a:cubicBezTo>
                      <a:pt x="4" y="4"/>
                      <a:pt x="4" y="4"/>
                      <a:pt x="5" y="4"/>
                    </a:cubicBezTo>
                    <a:cubicBezTo>
                      <a:pt x="10" y="3"/>
                      <a:pt x="14" y="1"/>
                      <a:pt x="18" y="0"/>
                    </a:cubicBezTo>
                  </a:path>
                </a:pathLst>
              </a:custGeom>
              <a:solidFill>
                <a:srgbClr val="A19A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087" name="Freeform 6545">
                <a:extLst>
                  <a:ext uri="{FF2B5EF4-FFF2-40B4-BE49-F238E27FC236}">
                    <a16:creationId xmlns:a16="http://schemas.microsoft.com/office/drawing/2014/main" id="{E644373D-FF01-408D-9527-AB9A342EF0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53" y="3444"/>
                <a:ext cx="6" cy="3"/>
              </a:xfrm>
              <a:custGeom>
                <a:avLst/>
                <a:gdLst>
                  <a:gd name="T0" fmla="*/ 6 w 6"/>
                  <a:gd name="T1" fmla="*/ 0 h 2"/>
                  <a:gd name="T2" fmla="*/ 0 w 6"/>
                  <a:gd name="T3" fmla="*/ 8 h 2"/>
                  <a:gd name="T4" fmla="*/ 0 w 6"/>
                  <a:gd name="T5" fmla="*/ 12 h 2"/>
                  <a:gd name="T6" fmla="*/ 5 w 6"/>
                  <a:gd name="T7" fmla="*/ 12 h 2"/>
                  <a:gd name="T8" fmla="*/ 6 w 6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2">
                    <a:moveTo>
                      <a:pt x="6" y="0"/>
                    </a:moveTo>
                    <a:cubicBezTo>
                      <a:pt x="4" y="1"/>
                      <a:pt x="2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2" y="2"/>
                      <a:pt x="4" y="2"/>
                      <a:pt x="5" y="2"/>
                    </a:cubicBezTo>
                    <a:cubicBezTo>
                      <a:pt x="6" y="1"/>
                      <a:pt x="6" y="1"/>
                      <a:pt x="6" y="0"/>
                    </a:cubicBezTo>
                  </a:path>
                </a:pathLst>
              </a:custGeom>
              <a:solidFill>
                <a:srgbClr val="B7B1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088" name="Freeform 6546">
                <a:extLst>
                  <a:ext uri="{FF2B5EF4-FFF2-40B4-BE49-F238E27FC236}">
                    <a16:creationId xmlns:a16="http://schemas.microsoft.com/office/drawing/2014/main" id="{CBB9F9C8-634F-4E80-A829-F135D09999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8" y="3089"/>
                <a:ext cx="11" cy="1"/>
              </a:xfrm>
              <a:custGeom>
                <a:avLst/>
                <a:gdLst>
                  <a:gd name="T0" fmla="*/ 0 w 10"/>
                  <a:gd name="T1" fmla="*/ 0 h 1"/>
                  <a:gd name="T2" fmla="*/ 13 w 10"/>
                  <a:gd name="T3" fmla="*/ 0 h 1"/>
                  <a:gd name="T4" fmla="*/ 14 w 10"/>
                  <a:gd name="T5" fmla="*/ 0 h 1"/>
                  <a:gd name="T6" fmla="*/ 0 w 10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" h="1">
                    <a:moveTo>
                      <a:pt x="0" y="0"/>
                    </a:move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10" y="0"/>
                    </a:cubicBezTo>
                    <a:cubicBezTo>
                      <a:pt x="6" y="0"/>
                      <a:pt x="3" y="0"/>
                      <a:pt x="0" y="0"/>
                    </a:cubicBezTo>
                  </a:path>
                </a:pathLst>
              </a:custGeom>
              <a:solidFill>
                <a:srgbClr val="5249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089" name="Freeform 6547">
                <a:extLst>
                  <a:ext uri="{FF2B5EF4-FFF2-40B4-BE49-F238E27FC236}">
                    <a16:creationId xmlns:a16="http://schemas.microsoft.com/office/drawing/2014/main" id="{5A94C081-F928-4B97-889A-78DF1BA63F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8" y="3089"/>
                <a:ext cx="5" cy="1"/>
              </a:xfrm>
              <a:custGeom>
                <a:avLst/>
                <a:gdLst>
                  <a:gd name="T0" fmla="*/ 1 w 5"/>
                  <a:gd name="T1" fmla="*/ 0 h 1"/>
                  <a:gd name="T2" fmla="*/ 0 w 5"/>
                  <a:gd name="T3" fmla="*/ 0 h 1"/>
                  <a:gd name="T4" fmla="*/ 5 w 5"/>
                  <a:gd name="T5" fmla="*/ 1 h 1"/>
                  <a:gd name="T6" fmla="*/ 1 w 5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0"/>
                      <a:pt x="2" y="0"/>
                      <a:pt x="1" y="0"/>
                    </a:cubicBezTo>
                  </a:path>
                </a:pathLst>
              </a:custGeom>
              <a:solidFill>
                <a:srgbClr val="8D85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090" name="Freeform 6548">
                <a:extLst>
                  <a:ext uri="{FF2B5EF4-FFF2-40B4-BE49-F238E27FC236}">
                    <a16:creationId xmlns:a16="http://schemas.microsoft.com/office/drawing/2014/main" id="{C3F71DA7-AC4B-4A7C-BB27-EE3FD675651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209" y="3152"/>
                <a:ext cx="10" cy="30"/>
              </a:xfrm>
              <a:custGeom>
                <a:avLst/>
                <a:gdLst>
                  <a:gd name="T0" fmla="*/ 4 w 10"/>
                  <a:gd name="T1" fmla="*/ 21 h 29"/>
                  <a:gd name="T2" fmla="*/ 0 w 10"/>
                  <a:gd name="T3" fmla="*/ 21 h 29"/>
                  <a:gd name="T4" fmla="*/ 7 w 10"/>
                  <a:gd name="T5" fmla="*/ 33 h 29"/>
                  <a:gd name="T6" fmla="*/ 10 w 10"/>
                  <a:gd name="T7" fmla="*/ 33 h 29"/>
                  <a:gd name="T8" fmla="*/ 4 w 10"/>
                  <a:gd name="T9" fmla="*/ 21 h 29"/>
                  <a:gd name="T10" fmla="*/ 10 w 10"/>
                  <a:gd name="T11" fmla="*/ 0 h 29"/>
                  <a:gd name="T12" fmla="*/ 8 w 10"/>
                  <a:gd name="T13" fmla="*/ 2 h 29"/>
                  <a:gd name="T14" fmla="*/ 9 w 10"/>
                  <a:gd name="T15" fmla="*/ 1 h 29"/>
                  <a:gd name="T16" fmla="*/ 10 w 10"/>
                  <a:gd name="T17" fmla="*/ 0 h 2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0" h="29">
                    <a:moveTo>
                      <a:pt x="4" y="17"/>
                    </a:moveTo>
                    <a:cubicBezTo>
                      <a:pt x="3" y="17"/>
                      <a:pt x="1" y="17"/>
                      <a:pt x="0" y="17"/>
                    </a:cubicBezTo>
                    <a:cubicBezTo>
                      <a:pt x="0" y="21"/>
                      <a:pt x="3" y="25"/>
                      <a:pt x="7" y="29"/>
                    </a:cubicBezTo>
                    <a:cubicBezTo>
                      <a:pt x="8" y="29"/>
                      <a:pt x="9" y="29"/>
                      <a:pt x="10" y="29"/>
                    </a:cubicBezTo>
                    <a:cubicBezTo>
                      <a:pt x="7" y="25"/>
                      <a:pt x="5" y="21"/>
                      <a:pt x="4" y="17"/>
                    </a:cubicBezTo>
                    <a:moveTo>
                      <a:pt x="10" y="0"/>
                    </a:moveTo>
                    <a:cubicBezTo>
                      <a:pt x="9" y="1"/>
                      <a:pt x="8" y="1"/>
                      <a:pt x="8" y="2"/>
                    </a:cubicBezTo>
                    <a:cubicBezTo>
                      <a:pt x="8" y="2"/>
                      <a:pt x="8" y="2"/>
                      <a:pt x="9" y="1"/>
                    </a:cubicBezTo>
                    <a:cubicBezTo>
                      <a:pt x="10" y="0"/>
                      <a:pt x="10" y="0"/>
                      <a:pt x="10" y="0"/>
                    </a:cubicBezTo>
                  </a:path>
                </a:pathLst>
              </a:custGeom>
              <a:solidFill>
                <a:srgbClr val="332B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091" name="Freeform 6549">
                <a:extLst>
                  <a:ext uri="{FF2B5EF4-FFF2-40B4-BE49-F238E27FC236}">
                    <a16:creationId xmlns:a16="http://schemas.microsoft.com/office/drawing/2014/main" id="{AD33D5E4-622C-4ECD-BF65-4595653578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8" y="3153"/>
                <a:ext cx="10" cy="17"/>
              </a:xfrm>
              <a:custGeom>
                <a:avLst/>
                <a:gdLst>
                  <a:gd name="T0" fmla="*/ 10 w 10"/>
                  <a:gd name="T1" fmla="*/ 0 h 16"/>
                  <a:gd name="T2" fmla="*/ 9 w 10"/>
                  <a:gd name="T3" fmla="*/ 1 h 16"/>
                  <a:gd name="T4" fmla="*/ 1 w 10"/>
                  <a:gd name="T5" fmla="*/ 20 h 16"/>
                  <a:gd name="T6" fmla="*/ 5 w 10"/>
                  <a:gd name="T7" fmla="*/ 20 h 16"/>
                  <a:gd name="T8" fmla="*/ 6 w 10"/>
                  <a:gd name="T9" fmla="*/ 6 h 16"/>
                  <a:gd name="T10" fmla="*/ 10 w 10"/>
                  <a:gd name="T11" fmla="*/ 0 h 1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" h="16">
                    <a:moveTo>
                      <a:pt x="10" y="0"/>
                    </a:moveTo>
                    <a:cubicBezTo>
                      <a:pt x="9" y="1"/>
                      <a:pt x="9" y="1"/>
                      <a:pt x="9" y="1"/>
                    </a:cubicBezTo>
                    <a:cubicBezTo>
                      <a:pt x="2" y="6"/>
                      <a:pt x="0" y="11"/>
                      <a:pt x="1" y="16"/>
                    </a:cubicBezTo>
                    <a:cubicBezTo>
                      <a:pt x="2" y="16"/>
                      <a:pt x="4" y="16"/>
                      <a:pt x="5" y="16"/>
                    </a:cubicBezTo>
                    <a:cubicBezTo>
                      <a:pt x="4" y="12"/>
                      <a:pt x="5" y="9"/>
                      <a:pt x="6" y="6"/>
                    </a:cubicBezTo>
                    <a:cubicBezTo>
                      <a:pt x="10" y="0"/>
                      <a:pt x="10" y="0"/>
                      <a:pt x="10" y="0"/>
                    </a:cubicBezTo>
                  </a:path>
                </a:pathLst>
              </a:custGeom>
              <a:solidFill>
                <a:srgbClr val="766C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092" name="Freeform 6550">
                <a:extLst>
                  <a:ext uri="{FF2B5EF4-FFF2-40B4-BE49-F238E27FC236}">
                    <a16:creationId xmlns:a16="http://schemas.microsoft.com/office/drawing/2014/main" id="{6B578940-87FF-4C7A-83C4-0A3EF3EF2E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6" y="3182"/>
                <a:ext cx="5" cy="3"/>
              </a:xfrm>
              <a:custGeom>
                <a:avLst/>
                <a:gdLst>
                  <a:gd name="T0" fmla="*/ 3 w 5"/>
                  <a:gd name="T1" fmla="*/ 0 h 3"/>
                  <a:gd name="T2" fmla="*/ 0 w 5"/>
                  <a:gd name="T3" fmla="*/ 0 h 3"/>
                  <a:gd name="T4" fmla="*/ 3 w 5"/>
                  <a:gd name="T5" fmla="*/ 3 h 3"/>
                  <a:gd name="T6" fmla="*/ 5 w 5"/>
                  <a:gd name="T7" fmla="*/ 3 h 3"/>
                  <a:gd name="T8" fmla="*/ 3 w 5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3" y="0"/>
                    </a:moveTo>
                    <a:cubicBezTo>
                      <a:pt x="2" y="0"/>
                      <a:pt x="1" y="0"/>
                      <a:pt x="0" y="0"/>
                    </a:cubicBezTo>
                    <a:cubicBezTo>
                      <a:pt x="1" y="1"/>
                      <a:pt x="2" y="2"/>
                      <a:pt x="3" y="3"/>
                    </a:cubicBezTo>
                    <a:cubicBezTo>
                      <a:pt x="3" y="3"/>
                      <a:pt x="4" y="3"/>
                      <a:pt x="5" y="3"/>
                    </a:cubicBezTo>
                    <a:cubicBezTo>
                      <a:pt x="4" y="2"/>
                      <a:pt x="4" y="1"/>
                      <a:pt x="3" y="0"/>
                    </a:cubicBezTo>
                  </a:path>
                </a:pathLst>
              </a:custGeom>
              <a:solidFill>
                <a:srgbClr val="766C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093" name="Freeform 6551">
                <a:extLst>
                  <a:ext uri="{FF2B5EF4-FFF2-40B4-BE49-F238E27FC236}">
                    <a16:creationId xmlns:a16="http://schemas.microsoft.com/office/drawing/2014/main" id="{5ACF6A06-FF44-4F7F-BCD4-6302351431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9" y="3185"/>
                <a:ext cx="5" cy="4"/>
              </a:xfrm>
              <a:custGeom>
                <a:avLst/>
                <a:gdLst>
                  <a:gd name="T0" fmla="*/ 2 w 5"/>
                  <a:gd name="T1" fmla="*/ 0 h 4"/>
                  <a:gd name="T2" fmla="*/ 0 w 5"/>
                  <a:gd name="T3" fmla="*/ 0 h 4"/>
                  <a:gd name="T4" fmla="*/ 1 w 5"/>
                  <a:gd name="T5" fmla="*/ 2 h 4"/>
                  <a:gd name="T6" fmla="*/ 3 w 5"/>
                  <a:gd name="T7" fmla="*/ 4 h 4"/>
                  <a:gd name="T8" fmla="*/ 5 w 5"/>
                  <a:gd name="T9" fmla="*/ 3 h 4"/>
                  <a:gd name="T10" fmla="*/ 2 w 5"/>
                  <a:gd name="T11" fmla="*/ 0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" h="4">
                    <a:moveTo>
                      <a:pt x="2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1" y="2"/>
                      <a:pt x="1" y="2"/>
                    </a:cubicBezTo>
                    <a:cubicBezTo>
                      <a:pt x="2" y="3"/>
                      <a:pt x="2" y="3"/>
                      <a:pt x="3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2"/>
                      <a:pt x="3" y="1"/>
                      <a:pt x="2" y="0"/>
                    </a:cubicBezTo>
                  </a:path>
                </a:pathLst>
              </a:custGeom>
              <a:solidFill>
                <a:srgbClr val="A7A0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094" name="Freeform 6552">
                <a:extLst>
                  <a:ext uri="{FF2B5EF4-FFF2-40B4-BE49-F238E27FC236}">
                    <a16:creationId xmlns:a16="http://schemas.microsoft.com/office/drawing/2014/main" id="{F574BEEA-EB18-436C-A337-B0106170509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482" y="3447"/>
                <a:ext cx="42" cy="33"/>
              </a:xfrm>
              <a:custGeom>
                <a:avLst/>
                <a:gdLst>
                  <a:gd name="T0" fmla="*/ 0 w 40"/>
                  <a:gd name="T1" fmla="*/ 11 h 32"/>
                  <a:gd name="T2" fmla="*/ 14 w 40"/>
                  <a:gd name="T3" fmla="*/ 21 h 32"/>
                  <a:gd name="T4" fmla="*/ 40 w 40"/>
                  <a:gd name="T5" fmla="*/ 36 h 32"/>
                  <a:gd name="T6" fmla="*/ 48 w 40"/>
                  <a:gd name="T7" fmla="*/ 35 h 32"/>
                  <a:gd name="T8" fmla="*/ 34 w 40"/>
                  <a:gd name="T9" fmla="*/ 23 h 32"/>
                  <a:gd name="T10" fmla="*/ 28 w 40"/>
                  <a:gd name="T11" fmla="*/ 13 h 32"/>
                  <a:gd name="T12" fmla="*/ 0 w 40"/>
                  <a:gd name="T13" fmla="*/ 11 h 32"/>
                  <a:gd name="T14" fmla="*/ 7 w 40"/>
                  <a:gd name="T15" fmla="*/ 0 h 32"/>
                  <a:gd name="T16" fmla="*/ 24 w 40"/>
                  <a:gd name="T17" fmla="*/ 8 h 32"/>
                  <a:gd name="T18" fmla="*/ 22 w 40"/>
                  <a:gd name="T19" fmla="*/ 5 h 32"/>
                  <a:gd name="T20" fmla="*/ 7 w 40"/>
                  <a:gd name="T21" fmla="*/ 0 h 3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40" h="32">
                    <a:moveTo>
                      <a:pt x="0" y="11"/>
                    </a:moveTo>
                    <a:cubicBezTo>
                      <a:pt x="3" y="13"/>
                      <a:pt x="7" y="15"/>
                      <a:pt x="10" y="17"/>
                    </a:cubicBezTo>
                    <a:cubicBezTo>
                      <a:pt x="17" y="22"/>
                      <a:pt x="24" y="27"/>
                      <a:pt x="32" y="32"/>
                    </a:cubicBezTo>
                    <a:cubicBezTo>
                      <a:pt x="35" y="32"/>
                      <a:pt x="37" y="31"/>
                      <a:pt x="40" y="31"/>
                    </a:cubicBezTo>
                    <a:cubicBezTo>
                      <a:pt x="35" y="27"/>
                      <a:pt x="31" y="23"/>
                      <a:pt x="28" y="19"/>
                    </a:cubicBezTo>
                    <a:cubicBezTo>
                      <a:pt x="26" y="17"/>
                      <a:pt x="25" y="15"/>
                      <a:pt x="24" y="13"/>
                    </a:cubicBezTo>
                    <a:cubicBezTo>
                      <a:pt x="15" y="13"/>
                      <a:pt x="7" y="12"/>
                      <a:pt x="0" y="11"/>
                    </a:cubicBezTo>
                    <a:moveTo>
                      <a:pt x="7" y="0"/>
                    </a:moveTo>
                    <a:cubicBezTo>
                      <a:pt x="11" y="3"/>
                      <a:pt x="16" y="6"/>
                      <a:pt x="20" y="8"/>
                    </a:cubicBezTo>
                    <a:cubicBezTo>
                      <a:pt x="20" y="7"/>
                      <a:pt x="19" y="6"/>
                      <a:pt x="18" y="5"/>
                    </a:cubicBezTo>
                    <a:cubicBezTo>
                      <a:pt x="15" y="3"/>
                      <a:pt x="11" y="2"/>
                      <a:pt x="7" y="0"/>
                    </a:cubicBezTo>
                  </a:path>
                </a:pathLst>
              </a:custGeom>
              <a:solidFill>
                <a:srgbClr val="8178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095" name="Freeform 6553">
                <a:extLst>
                  <a:ext uri="{FF2B5EF4-FFF2-40B4-BE49-F238E27FC236}">
                    <a16:creationId xmlns:a16="http://schemas.microsoft.com/office/drawing/2014/main" id="{20946608-9220-4E64-8223-99D9A9823B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6" y="3480"/>
                <a:ext cx="20" cy="9"/>
              </a:xfrm>
              <a:custGeom>
                <a:avLst/>
                <a:gdLst>
                  <a:gd name="T0" fmla="*/ 0 w 20"/>
                  <a:gd name="T1" fmla="*/ 0 h 9"/>
                  <a:gd name="T2" fmla="*/ 14 w 20"/>
                  <a:gd name="T3" fmla="*/ 9 h 9"/>
                  <a:gd name="T4" fmla="*/ 20 w 20"/>
                  <a:gd name="T5" fmla="*/ 7 h 9"/>
                  <a:gd name="T6" fmla="*/ 11 w 20"/>
                  <a:gd name="T7" fmla="*/ 1 h 9"/>
                  <a:gd name="T8" fmla="*/ 0 w 20"/>
                  <a:gd name="T9" fmla="*/ 0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" h="9">
                    <a:moveTo>
                      <a:pt x="0" y="0"/>
                    </a:moveTo>
                    <a:cubicBezTo>
                      <a:pt x="5" y="3"/>
                      <a:pt x="9" y="6"/>
                      <a:pt x="14" y="9"/>
                    </a:cubicBezTo>
                    <a:cubicBezTo>
                      <a:pt x="16" y="8"/>
                      <a:pt x="18" y="8"/>
                      <a:pt x="20" y="7"/>
                    </a:cubicBezTo>
                    <a:cubicBezTo>
                      <a:pt x="17" y="5"/>
                      <a:pt x="14" y="3"/>
                      <a:pt x="11" y="1"/>
                    </a:cubicBezTo>
                    <a:cubicBezTo>
                      <a:pt x="7" y="1"/>
                      <a:pt x="4" y="1"/>
                      <a:pt x="0" y="0"/>
                    </a:cubicBezTo>
                  </a:path>
                </a:pathLst>
              </a:custGeom>
              <a:solidFill>
                <a:srgbClr val="8178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096" name="Freeform 6554">
                <a:extLst>
                  <a:ext uri="{FF2B5EF4-FFF2-40B4-BE49-F238E27FC236}">
                    <a16:creationId xmlns:a16="http://schemas.microsoft.com/office/drawing/2014/main" id="{570E34FE-C4AF-42BF-94B5-14F47E72BF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6" y="3479"/>
                <a:ext cx="11" cy="2"/>
              </a:xfrm>
              <a:custGeom>
                <a:avLst/>
                <a:gdLst>
                  <a:gd name="T0" fmla="*/ 8 w 11"/>
                  <a:gd name="T1" fmla="*/ 0 h 2"/>
                  <a:gd name="T2" fmla="*/ 0 w 11"/>
                  <a:gd name="T3" fmla="*/ 1 h 2"/>
                  <a:gd name="T4" fmla="*/ 0 w 11"/>
                  <a:gd name="T5" fmla="*/ 1 h 2"/>
                  <a:gd name="T6" fmla="*/ 11 w 11"/>
                  <a:gd name="T7" fmla="*/ 2 h 2"/>
                  <a:gd name="T8" fmla="*/ 8 w 11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" h="2">
                    <a:moveTo>
                      <a:pt x="8" y="0"/>
                    </a:moveTo>
                    <a:cubicBezTo>
                      <a:pt x="5" y="0"/>
                      <a:pt x="3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4" y="2"/>
                      <a:pt x="7" y="2"/>
                      <a:pt x="11" y="2"/>
                    </a:cubicBezTo>
                    <a:cubicBezTo>
                      <a:pt x="10" y="1"/>
                      <a:pt x="9" y="0"/>
                      <a:pt x="8" y="0"/>
                    </a:cubicBezTo>
                  </a:path>
                </a:pathLst>
              </a:custGeom>
              <a:solidFill>
                <a:srgbClr val="B0A9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097" name="Freeform 6555">
                <a:extLst>
                  <a:ext uri="{FF2B5EF4-FFF2-40B4-BE49-F238E27FC236}">
                    <a16:creationId xmlns:a16="http://schemas.microsoft.com/office/drawing/2014/main" id="{836B6954-3103-4510-BB28-FA49467443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01" y="3452"/>
                <a:ext cx="40" cy="27"/>
              </a:xfrm>
              <a:custGeom>
                <a:avLst/>
                <a:gdLst>
                  <a:gd name="T0" fmla="*/ 0 w 38"/>
                  <a:gd name="T1" fmla="*/ 0 h 26"/>
                  <a:gd name="T2" fmla="*/ 2 w 38"/>
                  <a:gd name="T3" fmla="*/ 3 h 26"/>
                  <a:gd name="T4" fmla="*/ 17 w 38"/>
                  <a:gd name="T5" fmla="*/ 8 h 26"/>
                  <a:gd name="T6" fmla="*/ 7 w 38"/>
                  <a:gd name="T7" fmla="*/ 8 h 26"/>
                  <a:gd name="T8" fmla="*/ 6 w 38"/>
                  <a:gd name="T9" fmla="*/ 8 h 26"/>
                  <a:gd name="T10" fmla="*/ 14 w 38"/>
                  <a:gd name="T11" fmla="*/ 18 h 26"/>
                  <a:gd name="T12" fmla="*/ 26 w 38"/>
                  <a:gd name="T13" fmla="*/ 30 h 26"/>
                  <a:gd name="T14" fmla="*/ 46 w 38"/>
                  <a:gd name="T15" fmla="*/ 26 h 26"/>
                  <a:gd name="T16" fmla="*/ 9 w 38"/>
                  <a:gd name="T17" fmla="*/ 3 h 26"/>
                  <a:gd name="T18" fmla="*/ 0 w 38"/>
                  <a:gd name="T19" fmla="*/ 0 h 2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38" h="26">
                    <a:moveTo>
                      <a:pt x="0" y="0"/>
                    </a:moveTo>
                    <a:cubicBezTo>
                      <a:pt x="1" y="1"/>
                      <a:pt x="2" y="2"/>
                      <a:pt x="2" y="3"/>
                    </a:cubicBezTo>
                    <a:cubicBezTo>
                      <a:pt x="6" y="5"/>
                      <a:pt x="9" y="7"/>
                      <a:pt x="13" y="8"/>
                    </a:cubicBezTo>
                    <a:cubicBezTo>
                      <a:pt x="11" y="8"/>
                      <a:pt x="9" y="8"/>
                      <a:pt x="7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10"/>
                      <a:pt x="8" y="12"/>
                      <a:pt x="10" y="14"/>
                    </a:cubicBezTo>
                    <a:cubicBezTo>
                      <a:pt x="13" y="18"/>
                      <a:pt x="17" y="22"/>
                      <a:pt x="22" y="26"/>
                    </a:cubicBezTo>
                    <a:cubicBezTo>
                      <a:pt x="27" y="24"/>
                      <a:pt x="33" y="23"/>
                      <a:pt x="38" y="22"/>
                    </a:cubicBezTo>
                    <a:cubicBezTo>
                      <a:pt x="27" y="15"/>
                      <a:pt x="16" y="9"/>
                      <a:pt x="9" y="3"/>
                    </a:cubicBezTo>
                    <a:cubicBezTo>
                      <a:pt x="6" y="2"/>
                      <a:pt x="3" y="1"/>
                      <a:pt x="0" y="0"/>
                    </a:cubicBezTo>
                  </a:path>
                </a:pathLst>
              </a:custGeom>
              <a:solidFill>
                <a:srgbClr val="B0A9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098" name="Freeform 6556">
                <a:extLst>
                  <a:ext uri="{FF2B5EF4-FFF2-40B4-BE49-F238E27FC236}">
                    <a16:creationId xmlns:a16="http://schemas.microsoft.com/office/drawing/2014/main" id="{9ED624F0-83FE-4D64-889A-D72D228397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7" y="3480"/>
                <a:ext cx="28" cy="7"/>
              </a:xfrm>
              <a:custGeom>
                <a:avLst/>
                <a:gdLst>
                  <a:gd name="T0" fmla="*/ 25 w 27"/>
                  <a:gd name="T1" fmla="*/ 0 h 7"/>
                  <a:gd name="T2" fmla="*/ 0 w 27"/>
                  <a:gd name="T3" fmla="*/ 1 h 7"/>
                  <a:gd name="T4" fmla="*/ 0 w 27"/>
                  <a:gd name="T5" fmla="*/ 1 h 7"/>
                  <a:gd name="T6" fmla="*/ 9 w 27"/>
                  <a:gd name="T7" fmla="*/ 7 h 7"/>
                  <a:gd name="T8" fmla="*/ 31 w 27"/>
                  <a:gd name="T9" fmla="*/ 4 h 7"/>
                  <a:gd name="T10" fmla="*/ 25 w 27"/>
                  <a:gd name="T11" fmla="*/ 0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7" h="7">
                    <a:moveTo>
                      <a:pt x="21" y="0"/>
                    </a:moveTo>
                    <a:cubicBezTo>
                      <a:pt x="14" y="0"/>
                      <a:pt x="7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3" y="3"/>
                      <a:pt x="6" y="5"/>
                      <a:pt x="9" y="7"/>
                    </a:cubicBezTo>
                    <a:cubicBezTo>
                      <a:pt x="15" y="6"/>
                      <a:pt x="21" y="5"/>
                      <a:pt x="27" y="4"/>
                    </a:cubicBezTo>
                    <a:cubicBezTo>
                      <a:pt x="25" y="3"/>
                      <a:pt x="23" y="1"/>
                      <a:pt x="21" y="0"/>
                    </a:cubicBezTo>
                  </a:path>
                </a:pathLst>
              </a:custGeom>
              <a:solidFill>
                <a:srgbClr val="B0A9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099" name="Freeform 6557">
                <a:extLst>
                  <a:ext uri="{FF2B5EF4-FFF2-40B4-BE49-F238E27FC236}">
                    <a16:creationId xmlns:a16="http://schemas.microsoft.com/office/drawing/2014/main" id="{1F00BD32-D23A-4324-BC9B-89E06983BA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4" y="3475"/>
                <a:ext cx="25" cy="6"/>
              </a:xfrm>
              <a:custGeom>
                <a:avLst/>
                <a:gdLst>
                  <a:gd name="T0" fmla="*/ 20 w 24"/>
                  <a:gd name="T1" fmla="*/ 0 h 6"/>
                  <a:gd name="T2" fmla="*/ 0 w 24"/>
                  <a:gd name="T3" fmla="*/ 4 h 6"/>
                  <a:gd name="T4" fmla="*/ 3 w 24"/>
                  <a:gd name="T5" fmla="*/ 6 h 6"/>
                  <a:gd name="T6" fmla="*/ 3 w 24"/>
                  <a:gd name="T7" fmla="*/ 6 h 6"/>
                  <a:gd name="T8" fmla="*/ 28 w 24"/>
                  <a:gd name="T9" fmla="*/ 5 h 6"/>
                  <a:gd name="T10" fmla="*/ 20 w 24"/>
                  <a:gd name="T11" fmla="*/ 0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4" h="6">
                    <a:moveTo>
                      <a:pt x="16" y="0"/>
                    </a:moveTo>
                    <a:cubicBezTo>
                      <a:pt x="11" y="1"/>
                      <a:pt x="5" y="2"/>
                      <a:pt x="0" y="4"/>
                    </a:cubicBezTo>
                    <a:cubicBezTo>
                      <a:pt x="1" y="4"/>
                      <a:pt x="2" y="5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10" y="6"/>
                      <a:pt x="17" y="5"/>
                      <a:pt x="24" y="5"/>
                    </a:cubicBezTo>
                    <a:cubicBezTo>
                      <a:pt x="22" y="3"/>
                      <a:pt x="19" y="2"/>
                      <a:pt x="16" y="0"/>
                    </a:cubicBezTo>
                  </a:path>
                </a:pathLst>
              </a:custGeom>
              <a:solidFill>
                <a:srgbClr val="CEC9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100" name="Freeform 6558">
                <a:extLst>
                  <a:ext uri="{FF2B5EF4-FFF2-40B4-BE49-F238E27FC236}">
                    <a16:creationId xmlns:a16="http://schemas.microsoft.com/office/drawing/2014/main" id="{B8DCF0A3-2DE3-47E2-83E9-A1441BE908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0" y="3187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2 w 2"/>
                  <a:gd name="T5" fmla="*/ 2 h 2"/>
                  <a:gd name="T6" fmla="*/ 0 w 2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1"/>
                      <a:pt x="1" y="1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1"/>
                      <a:pt x="1" y="1"/>
                      <a:pt x="0" y="0"/>
                    </a:cubicBezTo>
                  </a:path>
                </a:pathLst>
              </a:custGeom>
              <a:solidFill>
                <a:srgbClr val="AFA9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101" name="Freeform 6559">
                <a:extLst>
                  <a:ext uri="{FF2B5EF4-FFF2-40B4-BE49-F238E27FC236}">
                    <a16:creationId xmlns:a16="http://schemas.microsoft.com/office/drawing/2014/main" id="{3D2D1566-CF96-4031-9E41-A739F35007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0" y="3142"/>
                <a:ext cx="17" cy="8"/>
              </a:xfrm>
              <a:custGeom>
                <a:avLst/>
                <a:gdLst>
                  <a:gd name="T0" fmla="*/ 0 w 17"/>
                  <a:gd name="T1" fmla="*/ 0 h 8"/>
                  <a:gd name="T2" fmla="*/ 12 w 17"/>
                  <a:gd name="T3" fmla="*/ 8 h 8"/>
                  <a:gd name="T4" fmla="*/ 17 w 17"/>
                  <a:gd name="T5" fmla="*/ 5 h 8"/>
                  <a:gd name="T6" fmla="*/ 0 w 17"/>
                  <a:gd name="T7" fmla="*/ 0 h 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7" h="8">
                    <a:moveTo>
                      <a:pt x="0" y="0"/>
                    </a:moveTo>
                    <a:cubicBezTo>
                      <a:pt x="4" y="3"/>
                      <a:pt x="8" y="6"/>
                      <a:pt x="12" y="8"/>
                    </a:cubicBezTo>
                    <a:cubicBezTo>
                      <a:pt x="13" y="7"/>
                      <a:pt x="15" y="6"/>
                      <a:pt x="17" y="5"/>
                    </a:cubicBezTo>
                    <a:cubicBezTo>
                      <a:pt x="11" y="4"/>
                      <a:pt x="6" y="2"/>
                      <a:pt x="0" y="0"/>
                    </a:cubicBezTo>
                  </a:path>
                </a:pathLst>
              </a:custGeom>
              <a:solidFill>
                <a:srgbClr val="332B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102" name="Freeform 6560">
                <a:extLst>
                  <a:ext uri="{FF2B5EF4-FFF2-40B4-BE49-F238E27FC236}">
                    <a16:creationId xmlns:a16="http://schemas.microsoft.com/office/drawing/2014/main" id="{1B8857B8-0583-467A-ACAE-05D341A443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2" y="3147"/>
                <a:ext cx="11" cy="5"/>
              </a:xfrm>
              <a:custGeom>
                <a:avLst/>
                <a:gdLst>
                  <a:gd name="T0" fmla="*/ 9 w 10"/>
                  <a:gd name="T1" fmla="*/ 0 h 5"/>
                  <a:gd name="T2" fmla="*/ 0 w 10"/>
                  <a:gd name="T3" fmla="*/ 3 h 5"/>
                  <a:gd name="T4" fmla="*/ 3 w 10"/>
                  <a:gd name="T5" fmla="*/ 5 h 5"/>
                  <a:gd name="T6" fmla="*/ 14 w 10"/>
                  <a:gd name="T7" fmla="*/ 2 h 5"/>
                  <a:gd name="T8" fmla="*/ 9 w 10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" h="5">
                    <a:moveTo>
                      <a:pt x="5" y="0"/>
                    </a:moveTo>
                    <a:cubicBezTo>
                      <a:pt x="3" y="1"/>
                      <a:pt x="1" y="2"/>
                      <a:pt x="0" y="3"/>
                    </a:cubicBezTo>
                    <a:cubicBezTo>
                      <a:pt x="1" y="4"/>
                      <a:pt x="2" y="5"/>
                      <a:pt x="3" y="5"/>
                    </a:cubicBezTo>
                    <a:cubicBezTo>
                      <a:pt x="5" y="4"/>
                      <a:pt x="7" y="3"/>
                      <a:pt x="10" y="2"/>
                    </a:cubicBezTo>
                    <a:cubicBezTo>
                      <a:pt x="9" y="1"/>
                      <a:pt x="7" y="1"/>
                      <a:pt x="5" y="0"/>
                    </a:cubicBezTo>
                  </a:path>
                </a:pathLst>
              </a:custGeom>
              <a:solidFill>
                <a:srgbClr val="766C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103" name="Freeform 6561">
                <a:extLst>
                  <a:ext uri="{FF2B5EF4-FFF2-40B4-BE49-F238E27FC236}">
                    <a16:creationId xmlns:a16="http://schemas.microsoft.com/office/drawing/2014/main" id="{B8E4CA5A-DB96-4BEB-8914-3E4DF1B236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6" y="3172"/>
                <a:ext cx="4" cy="2"/>
              </a:xfrm>
              <a:custGeom>
                <a:avLst/>
                <a:gdLst>
                  <a:gd name="T0" fmla="*/ 1 w 4"/>
                  <a:gd name="T1" fmla="*/ 0 h 2"/>
                  <a:gd name="T2" fmla="*/ 0 w 4"/>
                  <a:gd name="T3" fmla="*/ 1 h 2"/>
                  <a:gd name="T4" fmla="*/ 2 w 4"/>
                  <a:gd name="T5" fmla="*/ 1 h 2"/>
                  <a:gd name="T6" fmla="*/ 4 w 4"/>
                  <a:gd name="T7" fmla="*/ 2 h 2"/>
                  <a:gd name="T8" fmla="*/ 1 w 4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2">
                    <a:moveTo>
                      <a:pt x="1" y="0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3" y="2"/>
                      <a:pt x="4" y="2"/>
                    </a:cubicBezTo>
                    <a:cubicBezTo>
                      <a:pt x="3" y="1"/>
                      <a:pt x="2" y="1"/>
                      <a:pt x="1" y="0"/>
                    </a:cubicBezTo>
                  </a:path>
                </a:pathLst>
              </a:custGeom>
              <a:solidFill>
                <a:srgbClr val="766C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104" name="Freeform 6562">
                <a:extLst>
                  <a:ext uri="{FF2B5EF4-FFF2-40B4-BE49-F238E27FC236}">
                    <a16:creationId xmlns:a16="http://schemas.microsoft.com/office/drawing/2014/main" id="{19FAEA43-1037-4123-BF0F-0F57185FFF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1" y="3160"/>
                <a:ext cx="25" cy="13"/>
              </a:xfrm>
              <a:custGeom>
                <a:avLst/>
                <a:gdLst>
                  <a:gd name="T0" fmla="*/ 6 w 24"/>
                  <a:gd name="T1" fmla="*/ 0 h 12"/>
                  <a:gd name="T2" fmla="*/ 0 w 24"/>
                  <a:gd name="T3" fmla="*/ 4 h 12"/>
                  <a:gd name="T4" fmla="*/ 9 w 24"/>
                  <a:gd name="T5" fmla="*/ 15 h 12"/>
                  <a:gd name="T6" fmla="*/ 11 w 24"/>
                  <a:gd name="T7" fmla="*/ 15 h 12"/>
                  <a:gd name="T8" fmla="*/ 27 w 24"/>
                  <a:gd name="T9" fmla="*/ 16 h 12"/>
                  <a:gd name="T10" fmla="*/ 28 w 24"/>
                  <a:gd name="T11" fmla="*/ 14 h 12"/>
                  <a:gd name="T12" fmla="*/ 6 w 24"/>
                  <a:gd name="T13" fmla="*/ 0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4" h="12">
                    <a:moveTo>
                      <a:pt x="6" y="0"/>
                    </a:moveTo>
                    <a:cubicBezTo>
                      <a:pt x="4" y="2"/>
                      <a:pt x="2" y="3"/>
                      <a:pt x="0" y="4"/>
                    </a:cubicBezTo>
                    <a:cubicBezTo>
                      <a:pt x="4" y="7"/>
                      <a:pt x="7" y="8"/>
                      <a:pt x="9" y="11"/>
                    </a:cubicBezTo>
                    <a:cubicBezTo>
                      <a:pt x="9" y="11"/>
                      <a:pt x="10" y="11"/>
                      <a:pt x="11" y="11"/>
                    </a:cubicBezTo>
                    <a:cubicBezTo>
                      <a:pt x="15" y="11"/>
                      <a:pt x="19" y="11"/>
                      <a:pt x="23" y="12"/>
                    </a:cubicBezTo>
                    <a:cubicBezTo>
                      <a:pt x="23" y="11"/>
                      <a:pt x="23" y="11"/>
                      <a:pt x="24" y="10"/>
                    </a:cubicBezTo>
                    <a:cubicBezTo>
                      <a:pt x="18" y="7"/>
                      <a:pt x="12" y="4"/>
                      <a:pt x="6" y="0"/>
                    </a:cubicBezTo>
                  </a:path>
                </a:pathLst>
              </a:custGeom>
              <a:solidFill>
                <a:srgbClr val="766C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105" name="Freeform 6563">
                <a:extLst>
                  <a:ext uri="{FF2B5EF4-FFF2-40B4-BE49-F238E27FC236}">
                    <a16:creationId xmlns:a16="http://schemas.microsoft.com/office/drawing/2014/main" id="{3B876547-F3EE-469A-A9B1-D8EB8FBFE3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5" y="3149"/>
                <a:ext cx="32" cy="15"/>
              </a:xfrm>
              <a:custGeom>
                <a:avLst/>
                <a:gdLst>
                  <a:gd name="T0" fmla="*/ 7 w 31"/>
                  <a:gd name="T1" fmla="*/ 0 h 15"/>
                  <a:gd name="T2" fmla="*/ 0 w 31"/>
                  <a:gd name="T3" fmla="*/ 3 h 15"/>
                  <a:gd name="T4" fmla="*/ 13 w 31"/>
                  <a:gd name="T5" fmla="*/ 11 h 15"/>
                  <a:gd name="T6" fmla="*/ 29 w 31"/>
                  <a:gd name="T7" fmla="*/ 15 h 15"/>
                  <a:gd name="T8" fmla="*/ 35 w 31"/>
                  <a:gd name="T9" fmla="*/ 11 h 15"/>
                  <a:gd name="T10" fmla="*/ 27 w 31"/>
                  <a:gd name="T11" fmla="*/ 5 h 15"/>
                  <a:gd name="T12" fmla="*/ 7 w 31"/>
                  <a:gd name="T13" fmla="*/ 0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1" h="15">
                    <a:moveTo>
                      <a:pt x="7" y="0"/>
                    </a:moveTo>
                    <a:cubicBezTo>
                      <a:pt x="4" y="1"/>
                      <a:pt x="2" y="2"/>
                      <a:pt x="0" y="3"/>
                    </a:cubicBezTo>
                    <a:cubicBezTo>
                      <a:pt x="4" y="6"/>
                      <a:pt x="8" y="8"/>
                      <a:pt x="13" y="11"/>
                    </a:cubicBezTo>
                    <a:cubicBezTo>
                      <a:pt x="18" y="13"/>
                      <a:pt x="22" y="14"/>
                      <a:pt x="25" y="15"/>
                    </a:cubicBezTo>
                    <a:cubicBezTo>
                      <a:pt x="27" y="14"/>
                      <a:pt x="29" y="13"/>
                      <a:pt x="31" y="11"/>
                    </a:cubicBezTo>
                    <a:cubicBezTo>
                      <a:pt x="28" y="9"/>
                      <a:pt x="25" y="7"/>
                      <a:pt x="23" y="5"/>
                    </a:cubicBezTo>
                    <a:cubicBezTo>
                      <a:pt x="18" y="3"/>
                      <a:pt x="13" y="2"/>
                      <a:pt x="7" y="0"/>
                    </a:cubicBezTo>
                  </a:path>
                </a:pathLst>
              </a:custGeom>
              <a:solidFill>
                <a:srgbClr val="A7A0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106" name="Freeform 6564">
                <a:extLst>
                  <a:ext uri="{FF2B5EF4-FFF2-40B4-BE49-F238E27FC236}">
                    <a16:creationId xmlns:a16="http://schemas.microsoft.com/office/drawing/2014/main" id="{C99FDBCF-45BE-45AB-8C7A-BBBD3714E9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5" y="3171"/>
                <a:ext cx="2" cy="2"/>
              </a:xfrm>
              <a:custGeom>
                <a:avLst/>
                <a:gdLst>
                  <a:gd name="T0" fmla="*/ 1 w 2"/>
                  <a:gd name="T1" fmla="*/ 0 h 2"/>
                  <a:gd name="T2" fmla="*/ 0 w 2"/>
                  <a:gd name="T3" fmla="*/ 2 h 2"/>
                  <a:gd name="T4" fmla="*/ 1 w 2"/>
                  <a:gd name="T5" fmla="*/ 2 h 2"/>
                  <a:gd name="T6" fmla="*/ 2 w 2"/>
                  <a:gd name="T7" fmla="*/ 1 h 2"/>
                  <a:gd name="T8" fmla="*/ 1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2" y="1"/>
                      <a:pt x="1" y="1"/>
                      <a:pt x="1" y="0"/>
                    </a:cubicBezTo>
                  </a:path>
                </a:pathLst>
              </a:custGeom>
              <a:solidFill>
                <a:srgbClr val="A7A0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107" name="Freeform 6565">
                <a:extLst>
                  <a:ext uri="{FF2B5EF4-FFF2-40B4-BE49-F238E27FC236}">
                    <a16:creationId xmlns:a16="http://schemas.microsoft.com/office/drawing/2014/main" id="{F3BFA0EA-5171-4FFB-83CE-A9F4CADCCA8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314" y="3133"/>
                <a:ext cx="48" cy="27"/>
              </a:xfrm>
              <a:custGeom>
                <a:avLst/>
                <a:gdLst>
                  <a:gd name="T0" fmla="*/ 33 w 46"/>
                  <a:gd name="T1" fmla="*/ 6 h 26"/>
                  <a:gd name="T2" fmla="*/ 17 w 46"/>
                  <a:gd name="T3" fmla="*/ 12 h 26"/>
                  <a:gd name="T4" fmla="*/ 16 w 46"/>
                  <a:gd name="T5" fmla="*/ 12 h 26"/>
                  <a:gd name="T6" fmla="*/ 32 w 46"/>
                  <a:gd name="T7" fmla="*/ 30 h 26"/>
                  <a:gd name="T8" fmla="*/ 43 w 46"/>
                  <a:gd name="T9" fmla="*/ 29 h 26"/>
                  <a:gd name="T10" fmla="*/ 54 w 46"/>
                  <a:gd name="T11" fmla="*/ 20 h 26"/>
                  <a:gd name="T12" fmla="*/ 41 w 46"/>
                  <a:gd name="T13" fmla="*/ 8 h 26"/>
                  <a:gd name="T14" fmla="*/ 33 w 46"/>
                  <a:gd name="T15" fmla="*/ 6 h 26"/>
                  <a:gd name="T16" fmla="*/ 1 w 46"/>
                  <a:gd name="T17" fmla="*/ 0 h 26"/>
                  <a:gd name="T18" fmla="*/ 0 w 46"/>
                  <a:gd name="T19" fmla="*/ 0 h 26"/>
                  <a:gd name="T20" fmla="*/ 0 w 46"/>
                  <a:gd name="T21" fmla="*/ 1 h 26"/>
                  <a:gd name="T22" fmla="*/ 1 w 46"/>
                  <a:gd name="T23" fmla="*/ 0 h 2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46" h="26">
                    <a:moveTo>
                      <a:pt x="29" y="6"/>
                    </a:moveTo>
                    <a:cubicBezTo>
                      <a:pt x="23" y="10"/>
                      <a:pt x="18" y="12"/>
                      <a:pt x="13" y="12"/>
                    </a:cubicBezTo>
                    <a:cubicBezTo>
                      <a:pt x="13" y="12"/>
                      <a:pt x="12" y="12"/>
                      <a:pt x="12" y="12"/>
                    </a:cubicBezTo>
                    <a:cubicBezTo>
                      <a:pt x="17" y="17"/>
                      <a:pt x="23" y="22"/>
                      <a:pt x="28" y="26"/>
                    </a:cubicBezTo>
                    <a:cubicBezTo>
                      <a:pt x="31" y="26"/>
                      <a:pt x="33" y="25"/>
                      <a:pt x="35" y="25"/>
                    </a:cubicBezTo>
                    <a:cubicBezTo>
                      <a:pt x="37" y="22"/>
                      <a:pt x="40" y="19"/>
                      <a:pt x="46" y="16"/>
                    </a:cubicBezTo>
                    <a:cubicBezTo>
                      <a:pt x="42" y="14"/>
                      <a:pt x="38" y="11"/>
                      <a:pt x="34" y="8"/>
                    </a:cubicBezTo>
                    <a:cubicBezTo>
                      <a:pt x="32" y="7"/>
                      <a:pt x="31" y="7"/>
                      <a:pt x="29" y="6"/>
                    </a:cubicBezTo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</a:path>
                </a:pathLst>
              </a:custGeom>
              <a:solidFill>
                <a:srgbClr val="766C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108" name="Freeform 6566">
                <a:extLst>
                  <a:ext uri="{FF2B5EF4-FFF2-40B4-BE49-F238E27FC236}">
                    <a16:creationId xmlns:a16="http://schemas.microsoft.com/office/drawing/2014/main" id="{D9C7D4E7-3ED7-4F1B-A6D0-9B3C176ACE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4" y="3131"/>
                <a:ext cx="31" cy="15"/>
              </a:xfrm>
              <a:custGeom>
                <a:avLst/>
                <a:gdLst>
                  <a:gd name="T0" fmla="*/ 7 w 29"/>
                  <a:gd name="T1" fmla="*/ 0 h 14"/>
                  <a:gd name="T2" fmla="*/ 1 w 29"/>
                  <a:gd name="T3" fmla="*/ 2 h 14"/>
                  <a:gd name="T4" fmla="*/ 0 w 29"/>
                  <a:gd name="T5" fmla="*/ 3 h 14"/>
                  <a:gd name="T6" fmla="*/ 0 w 29"/>
                  <a:gd name="T7" fmla="*/ 3 h 14"/>
                  <a:gd name="T8" fmla="*/ 16 w 29"/>
                  <a:gd name="T9" fmla="*/ 18 h 14"/>
                  <a:gd name="T10" fmla="*/ 17 w 29"/>
                  <a:gd name="T11" fmla="*/ 18 h 14"/>
                  <a:gd name="T12" fmla="*/ 37 w 29"/>
                  <a:gd name="T13" fmla="*/ 12 h 14"/>
                  <a:gd name="T14" fmla="*/ 7 w 29"/>
                  <a:gd name="T15" fmla="*/ 0 h 1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9" h="14">
                    <a:moveTo>
                      <a:pt x="7" y="0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0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4" y="7"/>
                      <a:pt x="8" y="10"/>
                      <a:pt x="12" y="14"/>
                    </a:cubicBezTo>
                    <a:cubicBezTo>
                      <a:pt x="12" y="14"/>
                      <a:pt x="13" y="14"/>
                      <a:pt x="13" y="14"/>
                    </a:cubicBezTo>
                    <a:cubicBezTo>
                      <a:pt x="18" y="14"/>
                      <a:pt x="23" y="12"/>
                      <a:pt x="29" y="8"/>
                    </a:cubicBezTo>
                    <a:cubicBezTo>
                      <a:pt x="22" y="6"/>
                      <a:pt x="15" y="3"/>
                      <a:pt x="7" y="0"/>
                    </a:cubicBezTo>
                  </a:path>
                </a:pathLst>
              </a:custGeom>
              <a:solidFill>
                <a:srgbClr val="A7A0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109" name="Freeform 6567">
                <a:extLst>
                  <a:ext uri="{FF2B5EF4-FFF2-40B4-BE49-F238E27FC236}">
                    <a16:creationId xmlns:a16="http://schemas.microsoft.com/office/drawing/2014/main" id="{F55308A6-471E-4F8C-9D1F-0C10050437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1" y="3150"/>
                <a:ext cx="14" cy="9"/>
              </a:xfrm>
              <a:custGeom>
                <a:avLst/>
                <a:gdLst>
                  <a:gd name="T0" fmla="*/ 11 w 14"/>
                  <a:gd name="T1" fmla="*/ 0 h 9"/>
                  <a:gd name="T2" fmla="*/ 0 w 14"/>
                  <a:gd name="T3" fmla="*/ 9 h 9"/>
                  <a:gd name="T4" fmla="*/ 8 w 14"/>
                  <a:gd name="T5" fmla="*/ 7 h 9"/>
                  <a:gd name="T6" fmla="*/ 14 w 14"/>
                  <a:gd name="T7" fmla="*/ 2 h 9"/>
                  <a:gd name="T8" fmla="*/ 11 w 14"/>
                  <a:gd name="T9" fmla="*/ 0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" h="9">
                    <a:moveTo>
                      <a:pt x="11" y="0"/>
                    </a:moveTo>
                    <a:cubicBezTo>
                      <a:pt x="5" y="3"/>
                      <a:pt x="2" y="6"/>
                      <a:pt x="0" y="9"/>
                    </a:cubicBezTo>
                    <a:cubicBezTo>
                      <a:pt x="3" y="8"/>
                      <a:pt x="6" y="8"/>
                      <a:pt x="8" y="7"/>
                    </a:cubicBezTo>
                    <a:cubicBezTo>
                      <a:pt x="9" y="6"/>
                      <a:pt x="10" y="4"/>
                      <a:pt x="14" y="2"/>
                    </a:cubicBezTo>
                    <a:cubicBezTo>
                      <a:pt x="13" y="2"/>
                      <a:pt x="12" y="1"/>
                      <a:pt x="11" y="0"/>
                    </a:cubicBezTo>
                  </a:path>
                </a:pathLst>
              </a:custGeom>
              <a:solidFill>
                <a:srgbClr val="A7A0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110" name="Freeform 6568">
                <a:extLst>
                  <a:ext uri="{FF2B5EF4-FFF2-40B4-BE49-F238E27FC236}">
                    <a16:creationId xmlns:a16="http://schemas.microsoft.com/office/drawing/2014/main" id="{2EFBF330-DEAC-4BB2-8570-3D138100F9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2" y="3164"/>
                <a:ext cx="19" cy="8"/>
              </a:xfrm>
              <a:custGeom>
                <a:avLst/>
                <a:gdLst>
                  <a:gd name="T0" fmla="*/ 13 w 18"/>
                  <a:gd name="T1" fmla="*/ 0 h 7"/>
                  <a:gd name="T2" fmla="*/ 0 w 18"/>
                  <a:gd name="T3" fmla="*/ 10 h 7"/>
                  <a:gd name="T4" fmla="*/ 1 w 18"/>
                  <a:gd name="T5" fmla="*/ 11 h 7"/>
                  <a:gd name="T6" fmla="*/ 8 w 18"/>
                  <a:gd name="T7" fmla="*/ 11 h 7"/>
                  <a:gd name="T8" fmla="*/ 8 w 18"/>
                  <a:gd name="T9" fmla="*/ 10 h 7"/>
                  <a:gd name="T10" fmla="*/ 22 w 18"/>
                  <a:gd name="T11" fmla="*/ 11 h 7"/>
                  <a:gd name="T12" fmla="*/ 13 w 18"/>
                  <a:gd name="T13" fmla="*/ 0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" h="7">
                    <a:moveTo>
                      <a:pt x="9" y="0"/>
                    </a:moveTo>
                    <a:cubicBezTo>
                      <a:pt x="6" y="3"/>
                      <a:pt x="3" y="5"/>
                      <a:pt x="0" y="6"/>
                    </a:cubicBezTo>
                    <a:cubicBezTo>
                      <a:pt x="1" y="6"/>
                      <a:pt x="1" y="7"/>
                      <a:pt x="1" y="7"/>
                    </a:cubicBezTo>
                    <a:cubicBezTo>
                      <a:pt x="3" y="7"/>
                      <a:pt x="6" y="7"/>
                      <a:pt x="8" y="7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12" y="6"/>
                      <a:pt x="15" y="6"/>
                      <a:pt x="18" y="7"/>
                    </a:cubicBezTo>
                    <a:cubicBezTo>
                      <a:pt x="16" y="4"/>
                      <a:pt x="13" y="3"/>
                      <a:pt x="9" y="0"/>
                    </a:cubicBezTo>
                  </a:path>
                </a:pathLst>
              </a:custGeom>
              <a:solidFill>
                <a:srgbClr val="A7A0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111" name="Freeform 6569">
                <a:extLst>
                  <a:ext uri="{FF2B5EF4-FFF2-40B4-BE49-F238E27FC236}">
                    <a16:creationId xmlns:a16="http://schemas.microsoft.com/office/drawing/2014/main" id="{A57F6AB4-C180-4F71-9F34-A0A199569E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9" y="3152"/>
                <a:ext cx="32" cy="19"/>
              </a:xfrm>
              <a:custGeom>
                <a:avLst/>
                <a:gdLst>
                  <a:gd name="T0" fmla="*/ 6 w 31"/>
                  <a:gd name="T1" fmla="*/ 0 h 18"/>
                  <a:gd name="T2" fmla="*/ 0 w 31"/>
                  <a:gd name="T3" fmla="*/ 5 h 18"/>
                  <a:gd name="T4" fmla="*/ 3 w 31"/>
                  <a:gd name="T5" fmla="*/ 5 h 18"/>
                  <a:gd name="T6" fmla="*/ 25 w 31"/>
                  <a:gd name="T7" fmla="*/ 21 h 18"/>
                  <a:gd name="T8" fmla="*/ 26 w 31"/>
                  <a:gd name="T9" fmla="*/ 22 h 18"/>
                  <a:gd name="T10" fmla="*/ 35 w 31"/>
                  <a:gd name="T11" fmla="*/ 16 h 18"/>
                  <a:gd name="T12" fmla="*/ 23 w 31"/>
                  <a:gd name="T13" fmla="*/ 8 h 18"/>
                  <a:gd name="T14" fmla="*/ 6 w 31"/>
                  <a:gd name="T15" fmla="*/ 0 h 1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1" h="18">
                    <a:moveTo>
                      <a:pt x="6" y="0"/>
                    </a:moveTo>
                    <a:cubicBezTo>
                      <a:pt x="2" y="2"/>
                      <a:pt x="1" y="4"/>
                      <a:pt x="0" y="5"/>
                    </a:cubicBezTo>
                    <a:cubicBezTo>
                      <a:pt x="1" y="5"/>
                      <a:pt x="2" y="5"/>
                      <a:pt x="3" y="5"/>
                    </a:cubicBezTo>
                    <a:cubicBezTo>
                      <a:pt x="12" y="5"/>
                      <a:pt x="14" y="10"/>
                      <a:pt x="21" y="17"/>
                    </a:cubicBezTo>
                    <a:cubicBezTo>
                      <a:pt x="21" y="17"/>
                      <a:pt x="22" y="18"/>
                      <a:pt x="22" y="18"/>
                    </a:cubicBezTo>
                    <a:cubicBezTo>
                      <a:pt x="25" y="17"/>
                      <a:pt x="28" y="15"/>
                      <a:pt x="31" y="12"/>
                    </a:cubicBezTo>
                    <a:cubicBezTo>
                      <a:pt x="28" y="11"/>
                      <a:pt x="24" y="10"/>
                      <a:pt x="19" y="8"/>
                    </a:cubicBezTo>
                    <a:cubicBezTo>
                      <a:pt x="14" y="5"/>
                      <a:pt x="10" y="3"/>
                      <a:pt x="6" y="0"/>
                    </a:cubicBezTo>
                  </a:path>
                </a:pathLst>
              </a:custGeom>
              <a:solidFill>
                <a:srgbClr val="C8C4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112" name="Freeform 6570">
                <a:extLst>
                  <a:ext uri="{FF2B5EF4-FFF2-40B4-BE49-F238E27FC236}">
                    <a16:creationId xmlns:a16="http://schemas.microsoft.com/office/drawing/2014/main" id="{40FCF64F-CC07-4B42-B913-2D000B6C2A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3" y="3133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1 h 1"/>
                  <a:gd name="T8" fmla="*/ 1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</a:path>
                </a:pathLst>
              </a:custGeom>
              <a:solidFill>
                <a:srgbClr val="A7A0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113" name="Freeform 6571">
                <a:extLst>
                  <a:ext uri="{FF2B5EF4-FFF2-40B4-BE49-F238E27FC236}">
                    <a16:creationId xmlns:a16="http://schemas.microsoft.com/office/drawing/2014/main" id="{F54EF89E-933F-418C-924C-F59E385E19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4" y="3134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C8C4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114" name="Freeform 6572">
                <a:extLst>
                  <a:ext uri="{FF2B5EF4-FFF2-40B4-BE49-F238E27FC236}">
                    <a16:creationId xmlns:a16="http://schemas.microsoft.com/office/drawing/2014/main" id="{250FC8C4-61C0-4A15-B781-85A4995FC8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4" y="3139"/>
                <a:ext cx="29" cy="25"/>
              </a:xfrm>
              <a:custGeom>
                <a:avLst/>
                <a:gdLst>
                  <a:gd name="T0" fmla="*/ 0 w 28"/>
                  <a:gd name="T1" fmla="*/ 0 h 24"/>
                  <a:gd name="T2" fmla="*/ 0 w 28"/>
                  <a:gd name="T3" fmla="*/ 0 h 24"/>
                  <a:gd name="T4" fmla="*/ 20 w 28"/>
                  <a:gd name="T5" fmla="*/ 28 h 24"/>
                  <a:gd name="T6" fmla="*/ 21 w 28"/>
                  <a:gd name="T7" fmla="*/ 28 h 24"/>
                  <a:gd name="T8" fmla="*/ 29 w 28"/>
                  <a:gd name="T9" fmla="*/ 25 h 24"/>
                  <a:gd name="T10" fmla="*/ 32 w 28"/>
                  <a:gd name="T11" fmla="*/ 24 h 24"/>
                  <a:gd name="T12" fmla="*/ 12 w 28"/>
                  <a:gd name="T13" fmla="*/ 6 h 24"/>
                  <a:gd name="T14" fmla="*/ 7 w 28"/>
                  <a:gd name="T15" fmla="*/ 4 h 24"/>
                  <a:gd name="T16" fmla="*/ 0 w 28"/>
                  <a:gd name="T17" fmla="*/ 0 h 2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8" h="24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6" y="8"/>
                      <a:pt x="12" y="16"/>
                      <a:pt x="16" y="24"/>
                    </a:cubicBezTo>
                    <a:cubicBezTo>
                      <a:pt x="16" y="24"/>
                      <a:pt x="16" y="24"/>
                      <a:pt x="17" y="24"/>
                    </a:cubicBezTo>
                    <a:cubicBezTo>
                      <a:pt x="19" y="23"/>
                      <a:pt x="22" y="22"/>
                      <a:pt x="25" y="21"/>
                    </a:cubicBezTo>
                    <a:cubicBezTo>
                      <a:pt x="26" y="21"/>
                      <a:pt x="27" y="21"/>
                      <a:pt x="28" y="20"/>
                    </a:cubicBezTo>
                    <a:cubicBezTo>
                      <a:pt x="23" y="16"/>
                      <a:pt x="17" y="11"/>
                      <a:pt x="12" y="6"/>
                    </a:cubicBezTo>
                    <a:cubicBezTo>
                      <a:pt x="10" y="6"/>
                      <a:pt x="8" y="5"/>
                      <a:pt x="7" y="4"/>
                    </a:cubicBezTo>
                    <a:cubicBezTo>
                      <a:pt x="4" y="3"/>
                      <a:pt x="1" y="2"/>
                      <a:pt x="0" y="0"/>
                    </a:cubicBezTo>
                  </a:path>
                </a:pathLst>
              </a:custGeom>
              <a:solidFill>
                <a:srgbClr val="A7A0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115" name="Freeform 6573">
                <a:extLst>
                  <a:ext uri="{FF2B5EF4-FFF2-40B4-BE49-F238E27FC236}">
                    <a16:creationId xmlns:a16="http://schemas.microsoft.com/office/drawing/2014/main" id="{AE285205-1062-4D5C-9661-94008858EA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4" y="3134"/>
                <a:ext cx="13" cy="12"/>
              </a:xfrm>
              <a:custGeom>
                <a:avLst/>
                <a:gdLst>
                  <a:gd name="T0" fmla="*/ 0 w 12"/>
                  <a:gd name="T1" fmla="*/ 0 h 11"/>
                  <a:gd name="T2" fmla="*/ 0 w 12"/>
                  <a:gd name="T3" fmla="*/ 5 h 11"/>
                  <a:gd name="T4" fmla="*/ 11 w 12"/>
                  <a:gd name="T5" fmla="*/ 13 h 11"/>
                  <a:gd name="T6" fmla="*/ 16 w 12"/>
                  <a:gd name="T7" fmla="*/ 15 h 11"/>
                  <a:gd name="T8" fmla="*/ 0 w 12"/>
                  <a:gd name="T9" fmla="*/ 0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" h="11">
                    <a:moveTo>
                      <a:pt x="0" y="0"/>
                    </a:moveTo>
                    <a:cubicBezTo>
                      <a:pt x="0" y="2"/>
                      <a:pt x="0" y="3"/>
                      <a:pt x="0" y="5"/>
                    </a:cubicBezTo>
                    <a:cubicBezTo>
                      <a:pt x="1" y="7"/>
                      <a:pt x="4" y="8"/>
                      <a:pt x="7" y="9"/>
                    </a:cubicBezTo>
                    <a:cubicBezTo>
                      <a:pt x="8" y="10"/>
                      <a:pt x="10" y="11"/>
                      <a:pt x="12" y="11"/>
                    </a:cubicBezTo>
                    <a:cubicBezTo>
                      <a:pt x="8" y="7"/>
                      <a:pt x="4" y="4"/>
                      <a:pt x="0" y="0"/>
                    </a:cubicBezTo>
                  </a:path>
                </a:pathLst>
              </a:custGeom>
              <a:solidFill>
                <a:srgbClr val="C8C4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116" name="Freeform 6574">
                <a:extLst>
                  <a:ext uri="{FF2B5EF4-FFF2-40B4-BE49-F238E27FC236}">
                    <a16:creationId xmlns:a16="http://schemas.microsoft.com/office/drawing/2014/main" id="{DDECFC8B-6036-4831-89D8-40E8F8E80B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2" y="3133"/>
                <a:ext cx="2" cy="6"/>
              </a:xfrm>
              <a:custGeom>
                <a:avLst/>
                <a:gdLst>
                  <a:gd name="T0" fmla="*/ 1 w 2"/>
                  <a:gd name="T1" fmla="*/ 0 h 6"/>
                  <a:gd name="T2" fmla="*/ 1 w 2"/>
                  <a:gd name="T3" fmla="*/ 0 h 6"/>
                  <a:gd name="T4" fmla="*/ 1 w 2"/>
                  <a:gd name="T5" fmla="*/ 5 h 6"/>
                  <a:gd name="T6" fmla="*/ 2 w 2"/>
                  <a:gd name="T7" fmla="*/ 6 h 6"/>
                  <a:gd name="T8" fmla="*/ 2 w 2"/>
                  <a:gd name="T9" fmla="*/ 6 h 6"/>
                  <a:gd name="T10" fmla="*/ 2 w 2"/>
                  <a:gd name="T11" fmla="*/ 1 h 6"/>
                  <a:gd name="T12" fmla="*/ 1 w 2"/>
                  <a:gd name="T13" fmla="*/ 0 h 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" h="6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3"/>
                      <a:pt x="1" y="5"/>
                    </a:cubicBezTo>
                    <a:cubicBezTo>
                      <a:pt x="1" y="5"/>
                      <a:pt x="1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5"/>
                      <a:pt x="0" y="3"/>
                      <a:pt x="2" y="1"/>
                    </a:cubicBezTo>
                    <a:cubicBezTo>
                      <a:pt x="1" y="1"/>
                      <a:pt x="1" y="1"/>
                      <a:pt x="1" y="0"/>
                    </a:cubicBezTo>
                  </a:path>
                </a:pathLst>
              </a:custGeom>
              <a:solidFill>
                <a:srgbClr val="C9C4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117" name="Freeform 6575">
                <a:extLst>
                  <a:ext uri="{FF2B5EF4-FFF2-40B4-BE49-F238E27FC236}">
                    <a16:creationId xmlns:a16="http://schemas.microsoft.com/office/drawing/2014/main" id="{6C90FA15-269A-404A-8E94-1F85216949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2" y="3134"/>
                <a:ext cx="2" cy="5"/>
              </a:xfrm>
              <a:custGeom>
                <a:avLst/>
                <a:gdLst>
                  <a:gd name="T0" fmla="*/ 2 w 2"/>
                  <a:gd name="T1" fmla="*/ 0 h 5"/>
                  <a:gd name="T2" fmla="*/ 2 w 2"/>
                  <a:gd name="T3" fmla="*/ 5 h 5"/>
                  <a:gd name="T4" fmla="*/ 2 w 2"/>
                  <a:gd name="T5" fmla="*/ 0 h 5"/>
                  <a:gd name="T6" fmla="*/ 2 w 2"/>
                  <a:gd name="T7" fmla="*/ 0 h 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5">
                    <a:moveTo>
                      <a:pt x="2" y="0"/>
                    </a:moveTo>
                    <a:cubicBezTo>
                      <a:pt x="0" y="2"/>
                      <a:pt x="1" y="4"/>
                      <a:pt x="2" y="5"/>
                    </a:cubicBezTo>
                    <a:cubicBezTo>
                      <a:pt x="2" y="3"/>
                      <a:pt x="2" y="2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DEDB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118" name="Freeform 6576">
                <a:extLst>
                  <a:ext uri="{FF2B5EF4-FFF2-40B4-BE49-F238E27FC236}">
                    <a16:creationId xmlns:a16="http://schemas.microsoft.com/office/drawing/2014/main" id="{0CA75416-76B2-4C80-828D-B70F9F7BC5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4" y="3139"/>
                <a:ext cx="17" cy="25"/>
              </a:xfrm>
              <a:custGeom>
                <a:avLst/>
                <a:gdLst>
                  <a:gd name="T0" fmla="*/ 0 w 16"/>
                  <a:gd name="T1" fmla="*/ 0 h 24"/>
                  <a:gd name="T2" fmla="*/ 0 w 16"/>
                  <a:gd name="T3" fmla="*/ 2 h 24"/>
                  <a:gd name="T4" fmla="*/ 20 w 16"/>
                  <a:gd name="T5" fmla="*/ 28 h 24"/>
                  <a:gd name="T6" fmla="*/ 0 w 16"/>
                  <a:gd name="T7" fmla="*/ 0 h 2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6" h="24">
                    <a:moveTo>
                      <a:pt x="0" y="0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2" y="9"/>
                      <a:pt x="9" y="17"/>
                      <a:pt x="16" y="24"/>
                    </a:cubicBezTo>
                    <a:cubicBezTo>
                      <a:pt x="12" y="16"/>
                      <a:pt x="6" y="8"/>
                      <a:pt x="0" y="0"/>
                    </a:cubicBezTo>
                  </a:path>
                </a:pathLst>
              </a:custGeom>
              <a:solidFill>
                <a:srgbClr val="C9C4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119" name="Freeform 6577">
                <a:extLst>
                  <a:ext uri="{FF2B5EF4-FFF2-40B4-BE49-F238E27FC236}">
                    <a16:creationId xmlns:a16="http://schemas.microsoft.com/office/drawing/2014/main" id="{10045D35-A07B-4FA1-B959-6A3BB4400B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3" y="3138"/>
                <a:ext cx="1" cy="4"/>
              </a:xfrm>
              <a:custGeom>
                <a:avLst/>
                <a:gdLst>
                  <a:gd name="T0" fmla="*/ 0 w 1"/>
                  <a:gd name="T1" fmla="*/ 0 h 3"/>
                  <a:gd name="T2" fmla="*/ 1 w 1"/>
                  <a:gd name="T3" fmla="*/ 9 h 3"/>
                  <a:gd name="T4" fmla="*/ 1 w 1"/>
                  <a:gd name="T5" fmla="*/ 1 h 3"/>
                  <a:gd name="T6" fmla="*/ 0 w 1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0"/>
                    </a:moveTo>
                    <a:cubicBezTo>
                      <a:pt x="0" y="1"/>
                      <a:pt x="0" y="2"/>
                      <a:pt x="1" y="3"/>
                    </a:cubicBezTo>
                    <a:cubicBezTo>
                      <a:pt x="1" y="3"/>
                      <a:pt x="1" y="2"/>
                      <a:pt x="1" y="1"/>
                    </a:cubicBezTo>
                    <a:cubicBezTo>
                      <a:pt x="0" y="1"/>
                      <a:pt x="0" y="0"/>
                      <a:pt x="0" y="0"/>
                    </a:cubicBezTo>
                  </a:path>
                </a:pathLst>
              </a:custGeom>
              <a:solidFill>
                <a:srgbClr val="DFDB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120" name="Freeform 6578">
                <a:extLst>
                  <a:ext uri="{FF2B5EF4-FFF2-40B4-BE49-F238E27FC236}">
                    <a16:creationId xmlns:a16="http://schemas.microsoft.com/office/drawing/2014/main" id="{1FA86CC7-02BD-409D-BF37-D52813B24FA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343" y="3159"/>
                <a:ext cx="37" cy="15"/>
              </a:xfrm>
              <a:custGeom>
                <a:avLst/>
                <a:gdLst>
                  <a:gd name="T0" fmla="*/ 43 w 35"/>
                  <a:gd name="T1" fmla="*/ 16 h 14"/>
                  <a:gd name="T2" fmla="*/ 43 w 35"/>
                  <a:gd name="T3" fmla="*/ 16 h 14"/>
                  <a:gd name="T4" fmla="*/ 43 w 35"/>
                  <a:gd name="T5" fmla="*/ 16 h 14"/>
                  <a:gd name="T6" fmla="*/ 43 w 35"/>
                  <a:gd name="T7" fmla="*/ 16 h 14"/>
                  <a:gd name="T8" fmla="*/ 14 w 35"/>
                  <a:gd name="T9" fmla="*/ 14 h 14"/>
                  <a:gd name="T10" fmla="*/ 19 w 35"/>
                  <a:gd name="T11" fmla="*/ 18 h 14"/>
                  <a:gd name="T12" fmla="*/ 24 w 35"/>
                  <a:gd name="T13" fmla="*/ 18 h 14"/>
                  <a:gd name="T14" fmla="*/ 21 w 35"/>
                  <a:gd name="T15" fmla="*/ 17 h 14"/>
                  <a:gd name="T16" fmla="*/ 14 w 35"/>
                  <a:gd name="T17" fmla="*/ 14 h 14"/>
                  <a:gd name="T18" fmla="*/ 7 w 35"/>
                  <a:gd name="T19" fmla="*/ 0 h 14"/>
                  <a:gd name="T20" fmla="*/ 0 w 35"/>
                  <a:gd name="T21" fmla="*/ 1 h 14"/>
                  <a:gd name="T22" fmla="*/ 6 w 35"/>
                  <a:gd name="T23" fmla="*/ 6 h 14"/>
                  <a:gd name="T24" fmla="*/ 7 w 35"/>
                  <a:gd name="T25" fmla="*/ 0 h 1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5" h="14">
                    <a:moveTo>
                      <a:pt x="35" y="12"/>
                    </a:moveTo>
                    <a:cubicBezTo>
                      <a:pt x="35" y="12"/>
                      <a:pt x="35" y="12"/>
                      <a:pt x="35" y="12"/>
                    </a:cubicBezTo>
                    <a:cubicBezTo>
                      <a:pt x="35" y="12"/>
                      <a:pt x="35" y="12"/>
                      <a:pt x="35" y="12"/>
                    </a:cubicBezTo>
                    <a:cubicBezTo>
                      <a:pt x="35" y="12"/>
                      <a:pt x="35" y="12"/>
                      <a:pt x="35" y="12"/>
                    </a:cubicBezTo>
                    <a:moveTo>
                      <a:pt x="10" y="10"/>
                    </a:moveTo>
                    <a:cubicBezTo>
                      <a:pt x="12" y="12"/>
                      <a:pt x="13" y="13"/>
                      <a:pt x="15" y="14"/>
                    </a:cubicBezTo>
                    <a:cubicBezTo>
                      <a:pt x="17" y="14"/>
                      <a:pt x="18" y="14"/>
                      <a:pt x="20" y="14"/>
                    </a:cubicBezTo>
                    <a:cubicBezTo>
                      <a:pt x="19" y="14"/>
                      <a:pt x="18" y="13"/>
                      <a:pt x="17" y="13"/>
                    </a:cubicBezTo>
                    <a:cubicBezTo>
                      <a:pt x="14" y="12"/>
                      <a:pt x="12" y="11"/>
                      <a:pt x="10" y="10"/>
                    </a:cubicBezTo>
                    <a:moveTo>
                      <a:pt x="7" y="0"/>
                    </a:moveTo>
                    <a:cubicBezTo>
                      <a:pt x="5" y="0"/>
                      <a:pt x="3" y="1"/>
                      <a:pt x="0" y="1"/>
                    </a:cubicBezTo>
                    <a:cubicBezTo>
                      <a:pt x="2" y="3"/>
                      <a:pt x="4" y="5"/>
                      <a:pt x="6" y="6"/>
                    </a:cubicBezTo>
                    <a:cubicBezTo>
                      <a:pt x="5" y="4"/>
                      <a:pt x="5" y="2"/>
                      <a:pt x="7" y="0"/>
                    </a:cubicBezTo>
                  </a:path>
                </a:pathLst>
              </a:custGeom>
              <a:solidFill>
                <a:srgbClr val="A7A0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121" name="Freeform 6579">
                <a:extLst>
                  <a:ext uri="{FF2B5EF4-FFF2-40B4-BE49-F238E27FC236}">
                    <a16:creationId xmlns:a16="http://schemas.microsoft.com/office/drawing/2014/main" id="{F3436A5A-7AC5-4A54-8D35-75548B8951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9" y="3157"/>
                <a:ext cx="31" cy="17"/>
              </a:xfrm>
              <a:custGeom>
                <a:avLst/>
                <a:gdLst>
                  <a:gd name="T0" fmla="*/ 10 w 30"/>
                  <a:gd name="T1" fmla="*/ 0 h 16"/>
                  <a:gd name="T2" fmla="*/ 2 w 30"/>
                  <a:gd name="T3" fmla="*/ 2 h 16"/>
                  <a:gd name="T4" fmla="*/ 1 w 30"/>
                  <a:gd name="T5" fmla="*/ 12 h 16"/>
                  <a:gd name="T6" fmla="*/ 5 w 30"/>
                  <a:gd name="T7" fmla="*/ 16 h 16"/>
                  <a:gd name="T8" fmla="*/ 12 w 30"/>
                  <a:gd name="T9" fmla="*/ 19 h 16"/>
                  <a:gd name="T10" fmla="*/ 19 w 30"/>
                  <a:gd name="T11" fmla="*/ 20 h 16"/>
                  <a:gd name="T12" fmla="*/ 34 w 30"/>
                  <a:gd name="T13" fmla="*/ 18 h 16"/>
                  <a:gd name="T14" fmla="*/ 34 w 30"/>
                  <a:gd name="T15" fmla="*/ 18 h 16"/>
                  <a:gd name="T16" fmla="*/ 24 w 30"/>
                  <a:gd name="T17" fmla="*/ 14 h 16"/>
                  <a:gd name="T18" fmla="*/ 10 w 30"/>
                  <a:gd name="T19" fmla="*/ 0 h 1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30" h="16">
                    <a:moveTo>
                      <a:pt x="10" y="0"/>
                    </a:moveTo>
                    <a:cubicBezTo>
                      <a:pt x="8" y="1"/>
                      <a:pt x="5" y="1"/>
                      <a:pt x="2" y="2"/>
                    </a:cubicBezTo>
                    <a:cubicBezTo>
                      <a:pt x="0" y="4"/>
                      <a:pt x="0" y="6"/>
                      <a:pt x="1" y="8"/>
                    </a:cubicBezTo>
                    <a:cubicBezTo>
                      <a:pt x="2" y="9"/>
                      <a:pt x="4" y="11"/>
                      <a:pt x="5" y="12"/>
                    </a:cubicBezTo>
                    <a:cubicBezTo>
                      <a:pt x="7" y="13"/>
                      <a:pt x="9" y="14"/>
                      <a:pt x="12" y="15"/>
                    </a:cubicBezTo>
                    <a:cubicBezTo>
                      <a:pt x="13" y="15"/>
                      <a:pt x="14" y="16"/>
                      <a:pt x="15" y="16"/>
                    </a:cubicBezTo>
                    <a:cubicBezTo>
                      <a:pt x="20" y="15"/>
                      <a:pt x="25" y="15"/>
                      <a:pt x="30" y="14"/>
                    </a:cubicBezTo>
                    <a:cubicBezTo>
                      <a:pt x="30" y="14"/>
                      <a:pt x="30" y="14"/>
                      <a:pt x="30" y="14"/>
                    </a:cubicBezTo>
                    <a:cubicBezTo>
                      <a:pt x="27" y="13"/>
                      <a:pt x="23" y="11"/>
                      <a:pt x="20" y="10"/>
                    </a:cubicBezTo>
                    <a:cubicBezTo>
                      <a:pt x="12" y="7"/>
                      <a:pt x="8" y="4"/>
                      <a:pt x="10" y="0"/>
                    </a:cubicBezTo>
                  </a:path>
                </a:pathLst>
              </a:custGeom>
              <a:solidFill>
                <a:srgbClr val="C8C4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122" name="Freeform 6580">
                <a:extLst>
                  <a:ext uri="{FF2B5EF4-FFF2-40B4-BE49-F238E27FC236}">
                    <a16:creationId xmlns:a16="http://schemas.microsoft.com/office/drawing/2014/main" id="{C0BC5EC9-8757-40A3-8F75-EE162F99F9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0" y="3171"/>
                <a:ext cx="3" cy="1"/>
              </a:xfrm>
              <a:custGeom>
                <a:avLst/>
                <a:gdLst>
                  <a:gd name="T0" fmla="*/ 2 w 3"/>
                  <a:gd name="T1" fmla="*/ 0 h 1"/>
                  <a:gd name="T2" fmla="*/ 0 w 3"/>
                  <a:gd name="T3" fmla="*/ 1 h 1"/>
                  <a:gd name="T4" fmla="*/ 0 w 3"/>
                  <a:gd name="T5" fmla="*/ 1 h 1"/>
                  <a:gd name="T6" fmla="*/ 2 w 3"/>
                  <a:gd name="T7" fmla="*/ 1 h 1"/>
                  <a:gd name="T8" fmla="*/ 3 w 3"/>
                  <a:gd name="T9" fmla="*/ 1 h 1"/>
                  <a:gd name="T10" fmla="*/ 2 w 3"/>
                  <a:gd name="T11" fmla="*/ 0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" h="1">
                    <a:moveTo>
                      <a:pt x="2" y="0"/>
                    </a:moveTo>
                    <a:cubicBezTo>
                      <a:pt x="2" y="1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0"/>
                      <a:pt x="2" y="0"/>
                    </a:cubicBezTo>
                  </a:path>
                </a:pathLst>
              </a:custGeom>
              <a:solidFill>
                <a:srgbClr val="C8C4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123" name="Freeform 6581">
                <a:extLst>
                  <a:ext uri="{FF2B5EF4-FFF2-40B4-BE49-F238E27FC236}">
                    <a16:creationId xmlns:a16="http://schemas.microsoft.com/office/drawing/2014/main" id="{F5AEBFD5-5563-44EE-BB0E-9F4F1C6BDC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7" y="3157"/>
                <a:ext cx="25" cy="15"/>
              </a:xfrm>
              <a:custGeom>
                <a:avLst/>
                <a:gdLst>
                  <a:gd name="T0" fmla="*/ 5 w 24"/>
                  <a:gd name="T1" fmla="*/ 0 h 14"/>
                  <a:gd name="T2" fmla="*/ 2 w 24"/>
                  <a:gd name="T3" fmla="*/ 0 h 14"/>
                  <a:gd name="T4" fmla="*/ 16 w 24"/>
                  <a:gd name="T5" fmla="*/ 14 h 14"/>
                  <a:gd name="T6" fmla="*/ 26 w 24"/>
                  <a:gd name="T7" fmla="*/ 18 h 14"/>
                  <a:gd name="T8" fmla="*/ 28 w 24"/>
                  <a:gd name="T9" fmla="*/ 17 h 14"/>
                  <a:gd name="T10" fmla="*/ 27 w 24"/>
                  <a:gd name="T11" fmla="*/ 16 h 14"/>
                  <a:gd name="T12" fmla="*/ 5 w 24"/>
                  <a:gd name="T13" fmla="*/ 0 h 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4" h="14">
                    <a:moveTo>
                      <a:pt x="5" y="0"/>
                    </a:moveTo>
                    <a:cubicBezTo>
                      <a:pt x="4" y="0"/>
                      <a:pt x="3" y="0"/>
                      <a:pt x="2" y="0"/>
                    </a:cubicBezTo>
                    <a:cubicBezTo>
                      <a:pt x="0" y="4"/>
                      <a:pt x="4" y="7"/>
                      <a:pt x="12" y="10"/>
                    </a:cubicBezTo>
                    <a:cubicBezTo>
                      <a:pt x="15" y="11"/>
                      <a:pt x="19" y="13"/>
                      <a:pt x="22" y="14"/>
                    </a:cubicBezTo>
                    <a:cubicBezTo>
                      <a:pt x="23" y="14"/>
                      <a:pt x="24" y="14"/>
                      <a:pt x="24" y="13"/>
                    </a:cubicBezTo>
                    <a:cubicBezTo>
                      <a:pt x="24" y="13"/>
                      <a:pt x="23" y="12"/>
                      <a:pt x="23" y="12"/>
                    </a:cubicBezTo>
                    <a:cubicBezTo>
                      <a:pt x="16" y="5"/>
                      <a:pt x="14" y="0"/>
                      <a:pt x="5" y="0"/>
                    </a:cubicBezTo>
                  </a:path>
                </a:pathLst>
              </a:custGeom>
              <a:solidFill>
                <a:srgbClr val="DEDB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124" name="Freeform 6582">
                <a:extLst>
                  <a:ext uri="{FF2B5EF4-FFF2-40B4-BE49-F238E27FC236}">
                    <a16:creationId xmlns:a16="http://schemas.microsoft.com/office/drawing/2014/main" id="{37B45B70-63BF-45CF-B3A6-E26096405B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2" y="3160"/>
                <a:ext cx="27" cy="16"/>
              </a:xfrm>
              <a:custGeom>
                <a:avLst/>
                <a:gdLst>
                  <a:gd name="T0" fmla="*/ 11 w 26"/>
                  <a:gd name="T1" fmla="*/ 0 h 15"/>
                  <a:gd name="T2" fmla="*/ 8 w 26"/>
                  <a:gd name="T3" fmla="*/ 1 h 15"/>
                  <a:gd name="T4" fmla="*/ 0 w 26"/>
                  <a:gd name="T5" fmla="*/ 4 h 15"/>
                  <a:gd name="T6" fmla="*/ 17 w 26"/>
                  <a:gd name="T7" fmla="*/ 19 h 15"/>
                  <a:gd name="T8" fmla="*/ 30 w 26"/>
                  <a:gd name="T9" fmla="*/ 17 h 15"/>
                  <a:gd name="T10" fmla="*/ 25 w 26"/>
                  <a:gd name="T11" fmla="*/ 13 h 15"/>
                  <a:gd name="T12" fmla="*/ 21 w 26"/>
                  <a:gd name="T13" fmla="*/ 5 h 15"/>
                  <a:gd name="T14" fmla="*/ 11 w 26"/>
                  <a:gd name="T15" fmla="*/ 0 h 1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6" h="15">
                    <a:moveTo>
                      <a:pt x="11" y="0"/>
                    </a:moveTo>
                    <a:cubicBezTo>
                      <a:pt x="10" y="1"/>
                      <a:pt x="9" y="1"/>
                      <a:pt x="8" y="1"/>
                    </a:cubicBezTo>
                    <a:cubicBezTo>
                      <a:pt x="5" y="2"/>
                      <a:pt x="2" y="3"/>
                      <a:pt x="0" y="4"/>
                    </a:cubicBezTo>
                    <a:cubicBezTo>
                      <a:pt x="4" y="8"/>
                      <a:pt x="9" y="12"/>
                      <a:pt x="13" y="15"/>
                    </a:cubicBezTo>
                    <a:cubicBezTo>
                      <a:pt x="17" y="15"/>
                      <a:pt x="22" y="14"/>
                      <a:pt x="26" y="13"/>
                    </a:cubicBezTo>
                    <a:cubicBezTo>
                      <a:pt x="24" y="12"/>
                      <a:pt x="23" y="11"/>
                      <a:pt x="21" y="9"/>
                    </a:cubicBezTo>
                    <a:cubicBezTo>
                      <a:pt x="19" y="8"/>
                      <a:pt x="17" y="7"/>
                      <a:pt x="17" y="5"/>
                    </a:cubicBezTo>
                    <a:cubicBezTo>
                      <a:pt x="15" y="4"/>
                      <a:pt x="13" y="2"/>
                      <a:pt x="11" y="0"/>
                    </a:cubicBezTo>
                  </a:path>
                </a:pathLst>
              </a:custGeom>
              <a:solidFill>
                <a:srgbClr val="C9C4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125" name="Freeform 6583">
                <a:extLst>
                  <a:ext uri="{FF2B5EF4-FFF2-40B4-BE49-F238E27FC236}">
                    <a16:creationId xmlns:a16="http://schemas.microsoft.com/office/drawing/2014/main" id="{641D468B-E8C7-4309-AD2D-F841FAB196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0" y="3165"/>
                <a:ext cx="4" cy="5"/>
              </a:xfrm>
              <a:custGeom>
                <a:avLst/>
                <a:gdLst>
                  <a:gd name="T0" fmla="*/ 0 w 4"/>
                  <a:gd name="T1" fmla="*/ 0 h 4"/>
                  <a:gd name="T2" fmla="*/ 4 w 4"/>
                  <a:gd name="T3" fmla="*/ 10 h 4"/>
                  <a:gd name="T4" fmla="*/ 0 w 4"/>
                  <a:gd name="T5" fmla="*/ 0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4">
                    <a:moveTo>
                      <a:pt x="0" y="0"/>
                    </a:moveTo>
                    <a:cubicBezTo>
                      <a:pt x="0" y="2"/>
                      <a:pt x="2" y="3"/>
                      <a:pt x="4" y="4"/>
                    </a:cubicBezTo>
                    <a:cubicBezTo>
                      <a:pt x="3" y="3"/>
                      <a:pt x="1" y="1"/>
                      <a:pt x="0" y="0"/>
                    </a:cubicBezTo>
                  </a:path>
                </a:pathLst>
              </a:custGeom>
              <a:solidFill>
                <a:srgbClr val="DEDB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126" name="Freeform 6584">
                <a:extLst>
                  <a:ext uri="{FF2B5EF4-FFF2-40B4-BE49-F238E27FC236}">
                    <a16:creationId xmlns:a16="http://schemas.microsoft.com/office/drawing/2014/main" id="{99645141-E32B-4D7A-96C3-38F9793B08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6" y="3174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  <a:gd name="T6" fmla="*/ 0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8178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127" name="Freeform 6585">
                <a:extLst>
                  <a:ext uri="{FF2B5EF4-FFF2-40B4-BE49-F238E27FC236}">
                    <a16:creationId xmlns:a16="http://schemas.microsoft.com/office/drawing/2014/main" id="{B0D8B219-21CB-44A3-BF06-1C05461AA3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3" y="3172"/>
                <a:ext cx="7" cy="2"/>
              </a:xfrm>
              <a:custGeom>
                <a:avLst/>
                <a:gdLst>
                  <a:gd name="T0" fmla="*/ 7 w 7"/>
                  <a:gd name="T1" fmla="*/ 0 h 2"/>
                  <a:gd name="T2" fmla="*/ 0 w 7"/>
                  <a:gd name="T3" fmla="*/ 0 h 2"/>
                  <a:gd name="T4" fmla="*/ 3 w 7"/>
                  <a:gd name="T5" fmla="*/ 2 h 2"/>
                  <a:gd name="T6" fmla="*/ 3 w 7"/>
                  <a:gd name="T7" fmla="*/ 2 h 2"/>
                  <a:gd name="T8" fmla="*/ 7 w 7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" h="2">
                    <a:moveTo>
                      <a:pt x="7" y="0"/>
                    </a:moveTo>
                    <a:cubicBezTo>
                      <a:pt x="5" y="0"/>
                      <a:pt x="2" y="0"/>
                      <a:pt x="0" y="0"/>
                    </a:cubicBezTo>
                    <a:cubicBezTo>
                      <a:pt x="1" y="1"/>
                      <a:pt x="2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solidFill>
                <a:srgbClr val="AFA9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128" name="Freeform 6586">
                <a:extLst>
                  <a:ext uri="{FF2B5EF4-FFF2-40B4-BE49-F238E27FC236}">
                    <a16:creationId xmlns:a16="http://schemas.microsoft.com/office/drawing/2014/main" id="{1172C482-1642-4550-91C1-66C3A11077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9" y="3172"/>
                <a:ext cx="36" cy="28"/>
              </a:xfrm>
              <a:custGeom>
                <a:avLst/>
                <a:gdLst>
                  <a:gd name="T0" fmla="*/ 24 w 35"/>
                  <a:gd name="T1" fmla="*/ 0 h 27"/>
                  <a:gd name="T2" fmla="*/ 24 w 35"/>
                  <a:gd name="T3" fmla="*/ 0 h 27"/>
                  <a:gd name="T4" fmla="*/ 11 w 35"/>
                  <a:gd name="T5" fmla="*/ 3 h 27"/>
                  <a:gd name="T6" fmla="*/ 5 w 35"/>
                  <a:gd name="T7" fmla="*/ 2 h 27"/>
                  <a:gd name="T8" fmla="*/ 0 w 35"/>
                  <a:gd name="T9" fmla="*/ 2 h 27"/>
                  <a:gd name="T10" fmla="*/ 10 w 35"/>
                  <a:gd name="T11" fmla="*/ 13 h 27"/>
                  <a:gd name="T12" fmla="*/ 15 w 35"/>
                  <a:gd name="T13" fmla="*/ 23 h 27"/>
                  <a:gd name="T14" fmla="*/ 39 w 35"/>
                  <a:gd name="T15" fmla="*/ 31 h 27"/>
                  <a:gd name="T16" fmla="*/ 28 w 35"/>
                  <a:gd name="T17" fmla="*/ 4 h 27"/>
                  <a:gd name="T18" fmla="*/ 30 w 35"/>
                  <a:gd name="T19" fmla="*/ 3 h 27"/>
                  <a:gd name="T20" fmla="*/ 30 w 35"/>
                  <a:gd name="T21" fmla="*/ 2 h 27"/>
                  <a:gd name="T22" fmla="*/ 24 w 35"/>
                  <a:gd name="T23" fmla="*/ 0 h 2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35" h="27">
                    <a:moveTo>
                      <a:pt x="20" y="0"/>
                    </a:moveTo>
                    <a:cubicBezTo>
                      <a:pt x="20" y="0"/>
                      <a:pt x="20" y="0"/>
                      <a:pt x="20" y="0"/>
                    </a:cubicBezTo>
                    <a:cubicBezTo>
                      <a:pt x="17" y="2"/>
                      <a:pt x="14" y="3"/>
                      <a:pt x="11" y="3"/>
                    </a:cubicBezTo>
                    <a:cubicBezTo>
                      <a:pt x="9" y="3"/>
                      <a:pt x="7" y="2"/>
                      <a:pt x="5" y="2"/>
                    </a:cubicBezTo>
                    <a:cubicBezTo>
                      <a:pt x="3" y="2"/>
                      <a:pt x="2" y="2"/>
                      <a:pt x="0" y="2"/>
                    </a:cubicBezTo>
                    <a:cubicBezTo>
                      <a:pt x="3" y="6"/>
                      <a:pt x="7" y="9"/>
                      <a:pt x="10" y="13"/>
                    </a:cubicBezTo>
                    <a:cubicBezTo>
                      <a:pt x="12" y="15"/>
                      <a:pt x="14" y="17"/>
                      <a:pt x="15" y="19"/>
                    </a:cubicBezTo>
                    <a:cubicBezTo>
                      <a:pt x="22" y="22"/>
                      <a:pt x="29" y="25"/>
                      <a:pt x="35" y="27"/>
                    </a:cubicBezTo>
                    <a:cubicBezTo>
                      <a:pt x="32" y="20"/>
                      <a:pt x="29" y="12"/>
                      <a:pt x="24" y="4"/>
                    </a:cubicBezTo>
                    <a:cubicBezTo>
                      <a:pt x="26" y="3"/>
                      <a:pt x="26" y="3"/>
                      <a:pt x="26" y="3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4" y="2"/>
                      <a:pt x="22" y="1"/>
                      <a:pt x="20" y="0"/>
                    </a:cubicBezTo>
                  </a:path>
                </a:pathLst>
              </a:custGeom>
              <a:solidFill>
                <a:srgbClr val="B0A9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129" name="Freeform 6587">
                <a:extLst>
                  <a:ext uri="{FF2B5EF4-FFF2-40B4-BE49-F238E27FC236}">
                    <a16:creationId xmlns:a16="http://schemas.microsoft.com/office/drawing/2014/main" id="{0F3EB946-D9E4-44A4-9886-AAB4B399B2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4" y="3172"/>
                <a:ext cx="16" cy="3"/>
              </a:xfrm>
              <a:custGeom>
                <a:avLst/>
                <a:gdLst>
                  <a:gd name="T0" fmla="*/ 19 w 15"/>
                  <a:gd name="T1" fmla="*/ 0 h 3"/>
                  <a:gd name="T2" fmla="*/ 0 w 15"/>
                  <a:gd name="T3" fmla="*/ 2 h 3"/>
                  <a:gd name="T4" fmla="*/ 6 w 15"/>
                  <a:gd name="T5" fmla="*/ 3 h 3"/>
                  <a:gd name="T6" fmla="*/ 19 w 15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5" h="3">
                    <a:moveTo>
                      <a:pt x="15" y="0"/>
                    </a:moveTo>
                    <a:cubicBezTo>
                      <a:pt x="10" y="1"/>
                      <a:pt x="5" y="1"/>
                      <a:pt x="0" y="2"/>
                    </a:cubicBezTo>
                    <a:cubicBezTo>
                      <a:pt x="2" y="2"/>
                      <a:pt x="4" y="3"/>
                      <a:pt x="6" y="3"/>
                    </a:cubicBezTo>
                    <a:cubicBezTo>
                      <a:pt x="9" y="3"/>
                      <a:pt x="12" y="2"/>
                      <a:pt x="15" y="0"/>
                    </a:cubicBezTo>
                  </a:path>
                </a:pathLst>
              </a:custGeom>
              <a:solidFill>
                <a:srgbClr val="CDC9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130" name="Freeform 6588">
                <a:extLst>
                  <a:ext uri="{FF2B5EF4-FFF2-40B4-BE49-F238E27FC236}">
                    <a16:creationId xmlns:a16="http://schemas.microsoft.com/office/drawing/2014/main" id="{ABA5D908-F194-40D9-AA20-BEA71950A8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0" y="3172"/>
                <a:ext cx="6" cy="2"/>
              </a:xfrm>
              <a:custGeom>
                <a:avLst/>
                <a:gdLst>
                  <a:gd name="T0" fmla="*/ 3 w 6"/>
                  <a:gd name="T1" fmla="*/ 0 h 2"/>
                  <a:gd name="T2" fmla="*/ 2 w 6"/>
                  <a:gd name="T3" fmla="*/ 0 h 2"/>
                  <a:gd name="T4" fmla="*/ 0 w 6"/>
                  <a:gd name="T5" fmla="*/ 0 h 2"/>
                  <a:gd name="T6" fmla="*/ 6 w 6"/>
                  <a:gd name="T7" fmla="*/ 2 h 2"/>
                  <a:gd name="T8" fmla="*/ 3 w 6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2">
                    <a:moveTo>
                      <a:pt x="3" y="0"/>
                    </a:moveTo>
                    <a:cubicBezTo>
                      <a:pt x="3" y="0"/>
                      <a:pt x="3" y="0"/>
                      <a:pt x="2" y="0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2" y="1"/>
                      <a:pt x="4" y="2"/>
                      <a:pt x="6" y="2"/>
                    </a:cubicBezTo>
                    <a:cubicBezTo>
                      <a:pt x="5" y="2"/>
                      <a:pt x="4" y="1"/>
                      <a:pt x="3" y="0"/>
                    </a:cubicBezTo>
                  </a:path>
                </a:pathLst>
              </a:custGeom>
              <a:solidFill>
                <a:srgbClr val="CDC9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131" name="Freeform 6589">
                <a:extLst>
                  <a:ext uri="{FF2B5EF4-FFF2-40B4-BE49-F238E27FC236}">
                    <a16:creationId xmlns:a16="http://schemas.microsoft.com/office/drawing/2014/main" id="{F679106A-1A7F-4EF3-8DE0-2DDE42FED5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6" y="3174"/>
                <a:ext cx="29" cy="17"/>
              </a:xfrm>
              <a:custGeom>
                <a:avLst/>
                <a:gdLst>
                  <a:gd name="T0" fmla="*/ 13 w 28"/>
                  <a:gd name="T1" fmla="*/ 0 h 17"/>
                  <a:gd name="T2" fmla="*/ 0 w 28"/>
                  <a:gd name="T3" fmla="*/ 2 h 17"/>
                  <a:gd name="T4" fmla="*/ 18 w 28"/>
                  <a:gd name="T5" fmla="*/ 11 h 17"/>
                  <a:gd name="T6" fmla="*/ 32 w 28"/>
                  <a:gd name="T7" fmla="*/ 17 h 17"/>
                  <a:gd name="T8" fmla="*/ 27 w 28"/>
                  <a:gd name="T9" fmla="*/ 11 h 17"/>
                  <a:gd name="T10" fmla="*/ 13 w 28"/>
                  <a:gd name="T11" fmla="*/ 0 h 1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8" h="17">
                    <a:moveTo>
                      <a:pt x="13" y="0"/>
                    </a:moveTo>
                    <a:cubicBezTo>
                      <a:pt x="9" y="1"/>
                      <a:pt x="4" y="2"/>
                      <a:pt x="0" y="2"/>
                    </a:cubicBezTo>
                    <a:cubicBezTo>
                      <a:pt x="5" y="6"/>
                      <a:pt x="10" y="9"/>
                      <a:pt x="14" y="11"/>
                    </a:cubicBezTo>
                    <a:cubicBezTo>
                      <a:pt x="19" y="13"/>
                      <a:pt x="24" y="16"/>
                      <a:pt x="28" y="17"/>
                    </a:cubicBezTo>
                    <a:cubicBezTo>
                      <a:pt x="27" y="15"/>
                      <a:pt x="25" y="13"/>
                      <a:pt x="23" y="11"/>
                    </a:cubicBezTo>
                    <a:cubicBezTo>
                      <a:pt x="20" y="7"/>
                      <a:pt x="16" y="4"/>
                      <a:pt x="13" y="0"/>
                    </a:cubicBezTo>
                  </a:path>
                </a:pathLst>
              </a:custGeom>
              <a:solidFill>
                <a:srgbClr val="CEC9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132" name="Freeform 6590">
                <a:extLst>
                  <a:ext uri="{FF2B5EF4-FFF2-40B4-BE49-F238E27FC236}">
                    <a16:creationId xmlns:a16="http://schemas.microsoft.com/office/drawing/2014/main" id="{0B1021C2-A1F1-4144-9785-262DA6C5A7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6" y="3173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0 h 1"/>
                  <a:gd name="T4" fmla="*/ 2 w 2"/>
                  <a:gd name="T5" fmla="*/ 0 h 1"/>
                  <a:gd name="T6" fmla="*/ 0 w 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1" y="0"/>
                      <a:pt x="1" y="0"/>
                      <a:pt x="0" y="0"/>
                    </a:cubicBezTo>
                  </a:path>
                </a:pathLst>
              </a:custGeom>
              <a:solidFill>
                <a:srgbClr val="8178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133" name="Freeform 6591">
                <a:extLst>
                  <a:ext uri="{FF2B5EF4-FFF2-40B4-BE49-F238E27FC236}">
                    <a16:creationId xmlns:a16="http://schemas.microsoft.com/office/drawing/2014/main" id="{37BDE0DA-F6EF-46D8-A7F6-C2723D0839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3" y="3172"/>
                <a:ext cx="12" cy="1"/>
              </a:xfrm>
              <a:custGeom>
                <a:avLst/>
                <a:gdLst>
                  <a:gd name="T0" fmla="*/ 0 w 12"/>
                  <a:gd name="T1" fmla="*/ 0 h 1"/>
                  <a:gd name="T2" fmla="*/ 11 w 12"/>
                  <a:gd name="T3" fmla="*/ 1 h 1"/>
                  <a:gd name="T4" fmla="*/ 12 w 12"/>
                  <a:gd name="T5" fmla="*/ 1 h 1"/>
                  <a:gd name="T6" fmla="*/ 0 w 1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2" h="1">
                    <a:moveTo>
                      <a:pt x="0" y="0"/>
                    </a:moveTo>
                    <a:cubicBezTo>
                      <a:pt x="4" y="0"/>
                      <a:pt x="8" y="0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8" y="0"/>
                      <a:pt x="4" y="0"/>
                      <a:pt x="0" y="0"/>
                    </a:cubicBezTo>
                  </a:path>
                </a:pathLst>
              </a:custGeom>
              <a:solidFill>
                <a:srgbClr val="8178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134" name="Freeform 6592">
                <a:extLst>
                  <a:ext uri="{FF2B5EF4-FFF2-40B4-BE49-F238E27FC236}">
                    <a16:creationId xmlns:a16="http://schemas.microsoft.com/office/drawing/2014/main" id="{A633C500-1DD8-44F3-9F98-2FE0EE8E07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4" y="3173"/>
                <a:ext cx="2" cy="1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0 h 1"/>
                  <a:gd name="T4" fmla="*/ 2 w 2"/>
                  <a:gd name="T5" fmla="*/ 0 h 1"/>
                  <a:gd name="T6" fmla="*/ 2 w 2"/>
                  <a:gd name="T7" fmla="*/ 0 h 1"/>
                  <a:gd name="T8" fmla="*/ 1 w 2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</a:path>
                </a:pathLst>
              </a:custGeom>
              <a:solidFill>
                <a:srgbClr val="AFA9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135" name="Freeform 6593">
                <a:extLst>
                  <a:ext uri="{FF2B5EF4-FFF2-40B4-BE49-F238E27FC236}">
                    <a16:creationId xmlns:a16="http://schemas.microsoft.com/office/drawing/2014/main" id="{23F4CE2C-E8BB-4CC8-B460-441041F0D49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29" y="3377"/>
                <a:ext cx="43" cy="83"/>
              </a:xfrm>
              <a:custGeom>
                <a:avLst/>
                <a:gdLst>
                  <a:gd name="T0" fmla="*/ 25 w 42"/>
                  <a:gd name="T1" fmla="*/ 31 h 80"/>
                  <a:gd name="T2" fmla="*/ 9 w 42"/>
                  <a:gd name="T3" fmla="*/ 32 h 80"/>
                  <a:gd name="T4" fmla="*/ 12 w 42"/>
                  <a:gd name="T5" fmla="*/ 42 h 80"/>
                  <a:gd name="T6" fmla="*/ 0 w 42"/>
                  <a:gd name="T7" fmla="*/ 79 h 80"/>
                  <a:gd name="T8" fmla="*/ 13 w 42"/>
                  <a:gd name="T9" fmla="*/ 92 h 80"/>
                  <a:gd name="T10" fmla="*/ 45 w 42"/>
                  <a:gd name="T11" fmla="*/ 90 h 80"/>
                  <a:gd name="T12" fmla="*/ 27 w 42"/>
                  <a:gd name="T13" fmla="*/ 61 h 80"/>
                  <a:gd name="T14" fmla="*/ 25 w 42"/>
                  <a:gd name="T15" fmla="*/ 31 h 80"/>
                  <a:gd name="T16" fmla="*/ 10 w 42"/>
                  <a:gd name="T17" fmla="*/ 0 h 80"/>
                  <a:gd name="T18" fmla="*/ 7 w 42"/>
                  <a:gd name="T19" fmla="*/ 7 h 80"/>
                  <a:gd name="T20" fmla="*/ 6 w 42"/>
                  <a:gd name="T21" fmla="*/ 13 h 80"/>
                  <a:gd name="T22" fmla="*/ 17 w 42"/>
                  <a:gd name="T23" fmla="*/ 11 h 80"/>
                  <a:gd name="T24" fmla="*/ 15 w 42"/>
                  <a:gd name="T25" fmla="*/ 10 h 80"/>
                  <a:gd name="T26" fmla="*/ 18 w 42"/>
                  <a:gd name="T27" fmla="*/ 9 h 80"/>
                  <a:gd name="T28" fmla="*/ 10 w 42"/>
                  <a:gd name="T29" fmla="*/ 0 h 80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42" h="80">
                    <a:moveTo>
                      <a:pt x="21" y="27"/>
                    </a:moveTo>
                    <a:cubicBezTo>
                      <a:pt x="16" y="28"/>
                      <a:pt x="12" y="28"/>
                      <a:pt x="9" y="28"/>
                    </a:cubicBezTo>
                    <a:cubicBezTo>
                      <a:pt x="10" y="31"/>
                      <a:pt x="11" y="34"/>
                      <a:pt x="12" y="37"/>
                    </a:cubicBezTo>
                    <a:cubicBezTo>
                      <a:pt x="16" y="46"/>
                      <a:pt x="7" y="57"/>
                      <a:pt x="0" y="67"/>
                    </a:cubicBezTo>
                    <a:cubicBezTo>
                      <a:pt x="4" y="72"/>
                      <a:pt x="8" y="76"/>
                      <a:pt x="13" y="80"/>
                    </a:cubicBezTo>
                    <a:cubicBezTo>
                      <a:pt x="22" y="79"/>
                      <a:pt x="31" y="78"/>
                      <a:pt x="41" y="78"/>
                    </a:cubicBezTo>
                    <a:cubicBezTo>
                      <a:pt x="42" y="69"/>
                      <a:pt x="36" y="67"/>
                      <a:pt x="23" y="53"/>
                    </a:cubicBezTo>
                    <a:cubicBezTo>
                      <a:pt x="15" y="44"/>
                      <a:pt x="19" y="36"/>
                      <a:pt x="21" y="27"/>
                    </a:cubicBezTo>
                    <a:moveTo>
                      <a:pt x="10" y="0"/>
                    </a:moveTo>
                    <a:cubicBezTo>
                      <a:pt x="9" y="2"/>
                      <a:pt x="8" y="4"/>
                      <a:pt x="7" y="7"/>
                    </a:cubicBezTo>
                    <a:cubicBezTo>
                      <a:pt x="6" y="9"/>
                      <a:pt x="6" y="11"/>
                      <a:pt x="6" y="13"/>
                    </a:cubicBezTo>
                    <a:cubicBezTo>
                      <a:pt x="9" y="12"/>
                      <a:pt x="13" y="12"/>
                      <a:pt x="17" y="11"/>
                    </a:cubicBezTo>
                    <a:cubicBezTo>
                      <a:pt x="16" y="11"/>
                      <a:pt x="16" y="10"/>
                      <a:pt x="15" y="10"/>
                    </a:cubicBezTo>
                    <a:cubicBezTo>
                      <a:pt x="16" y="9"/>
                      <a:pt x="17" y="9"/>
                      <a:pt x="18" y="9"/>
                    </a:cubicBezTo>
                    <a:cubicBezTo>
                      <a:pt x="16" y="6"/>
                      <a:pt x="13" y="3"/>
                      <a:pt x="10" y="0"/>
                    </a:cubicBezTo>
                  </a:path>
                </a:pathLst>
              </a:custGeom>
              <a:solidFill>
                <a:srgbClr val="8178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136" name="Freeform 6594">
                <a:extLst>
                  <a:ext uri="{FF2B5EF4-FFF2-40B4-BE49-F238E27FC236}">
                    <a16:creationId xmlns:a16="http://schemas.microsoft.com/office/drawing/2014/main" id="{090DDE94-3AAD-494E-9A9C-993ECAA5BE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4" y="3388"/>
                <a:ext cx="17" cy="18"/>
              </a:xfrm>
              <a:custGeom>
                <a:avLst/>
                <a:gdLst>
                  <a:gd name="T0" fmla="*/ 12 w 17"/>
                  <a:gd name="T1" fmla="*/ 0 h 17"/>
                  <a:gd name="T2" fmla="*/ 1 w 17"/>
                  <a:gd name="T3" fmla="*/ 2 h 17"/>
                  <a:gd name="T4" fmla="*/ 4 w 17"/>
                  <a:gd name="T5" fmla="*/ 21 h 17"/>
                  <a:gd name="T6" fmla="*/ 16 w 17"/>
                  <a:gd name="T7" fmla="*/ 20 h 17"/>
                  <a:gd name="T8" fmla="*/ 17 w 17"/>
                  <a:gd name="T9" fmla="*/ 8 h 17"/>
                  <a:gd name="T10" fmla="*/ 17 w 17"/>
                  <a:gd name="T11" fmla="*/ 7 h 17"/>
                  <a:gd name="T12" fmla="*/ 12 w 17"/>
                  <a:gd name="T13" fmla="*/ 0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7" h="17">
                    <a:moveTo>
                      <a:pt x="12" y="0"/>
                    </a:moveTo>
                    <a:cubicBezTo>
                      <a:pt x="8" y="1"/>
                      <a:pt x="4" y="1"/>
                      <a:pt x="1" y="2"/>
                    </a:cubicBezTo>
                    <a:cubicBezTo>
                      <a:pt x="0" y="8"/>
                      <a:pt x="2" y="12"/>
                      <a:pt x="4" y="17"/>
                    </a:cubicBezTo>
                    <a:cubicBezTo>
                      <a:pt x="7" y="17"/>
                      <a:pt x="11" y="17"/>
                      <a:pt x="16" y="16"/>
                    </a:cubicBezTo>
                    <a:cubicBezTo>
                      <a:pt x="17" y="13"/>
                      <a:pt x="17" y="11"/>
                      <a:pt x="17" y="8"/>
                    </a:cubicBezTo>
                    <a:cubicBezTo>
                      <a:pt x="17" y="8"/>
                      <a:pt x="17" y="7"/>
                      <a:pt x="17" y="7"/>
                    </a:cubicBezTo>
                    <a:cubicBezTo>
                      <a:pt x="15" y="5"/>
                      <a:pt x="14" y="3"/>
                      <a:pt x="12" y="0"/>
                    </a:cubicBezTo>
                  </a:path>
                </a:pathLst>
              </a:custGeom>
              <a:solidFill>
                <a:srgbClr val="AFA9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137" name="Freeform 6595">
                <a:extLst>
                  <a:ext uri="{FF2B5EF4-FFF2-40B4-BE49-F238E27FC236}">
                    <a16:creationId xmlns:a16="http://schemas.microsoft.com/office/drawing/2014/main" id="{0849C7E4-C80B-4A3E-BA35-E678E1C1DD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4" y="3386"/>
                <a:ext cx="4" cy="2"/>
              </a:xfrm>
              <a:custGeom>
                <a:avLst/>
                <a:gdLst>
                  <a:gd name="T0" fmla="*/ 3 w 4"/>
                  <a:gd name="T1" fmla="*/ 0 h 2"/>
                  <a:gd name="T2" fmla="*/ 0 w 4"/>
                  <a:gd name="T3" fmla="*/ 1 h 2"/>
                  <a:gd name="T4" fmla="*/ 2 w 4"/>
                  <a:gd name="T5" fmla="*/ 2 h 2"/>
                  <a:gd name="T6" fmla="*/ 4 w 4"/>
                  <a:gd name="T7" fmla="*/ 2 h 2"/>
                  <a:gd name="T8" fmla="*/ 3 w 4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2">
                    <a:moveTo>
                      <a:pt x="3" y="0"/>
                    </a:moveTo>
                    <a:cubicBezTo>
                      <a:pt x="2" y="0"/>
                      <a:pt x="1" y="0"/>
                      <a:pt x="0" y="1"/>
                    </a:cubicBezTo>
                    <a:cubicBezTo>
                      <a:pt x="1" y="1"/>
                      <a:pt x="1" y="2"/>
                      <a:pt x="2" y="2"/>
                    </a:cubicBezTo>
                    <a:cubicBezTo>
                      <a:pt x="3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3" y="0"/>
                    </a:cubicBezTo>
                  </a:path>
                </a:pathLst>
              </a:custGeom>
              <a:solidFill>
                <a:srgbClr val="9890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138" name="Freeform 6596">
                <a:extLst>
                  <a:ext uri="{FF2B5EF4-FFF2-40B4-BE49-F238E27FC236}">
                    <a16:creationId xmlns:a16="http://schemas.microsoft.com/office/drawing/2014/main" id="{28C42BC2-6F7A-4CF1-96DB-4CF6D22121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6" y="3388"/>
                <a:ext cx="5" cy="8"/>
              </a:xfrm>
              <a:custGeom>
                <a:avLst/>
                <a:gdLst>
                  <a:gd name="T0" fmla="*/ 2 w 5"/>
                  <a:gd name="T1" fmla="*/ 0 h 7"/>
                  <a:gd name="T2" fmla="*/ 0 w 5"/>
                  <a:gd name="T3" fmla="*/ 0 h 7"/>
                  <a:gd name="T4" fmla="*/ 5 w 5"/>
                  <a:gd name="T5" fmla="*/ 11 h 7"/>
                  <a:gd name="T6" fmla="*/ 2 w 5"/>
                  <a:gd name="T7" fmla="*/ 0 h 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" h="7">
                    <a:moveTo>
                      <a:pt x="2" y="0"/>
                    </a:moveTo>
                    <a:cubicBezTo>
                      <a:pt x="2" y="0"/>
                      <a:pt x="1" y="0"/>
                      <a:pt x="0" y="0"/>
                    </a:cubicBezTo>
                    <a:cubicBezTo>
                      <a:pt x="2" y="3"/>
                      <a:pt x="3" y="5"/>
                      <a:pt x="5" y="7"/>
                    </a:cubicBezTo>
                    <a:cubicBezTo>
                      <a:pt x="5" y="5"/>
                      <a:pt x="4" y="2"/>
                      <a:pt x="2" y="0"/>
                    </a:cubicBezTo>
                  </a:path>
                </a:pathLst>
              </a:custGeom>
              <a:solidFill>
                <a:srgbClr val="BEB9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139" name="Freeform 6597">
                <a:extLst>
                  <a:ext uri="{FF2B5EF4-FFF2-40B4-BE49-F238E27FC236}">
                    <a16:creationId xmlns:a16="http://schemas.microsoft.com/office/drawing/2014/main" id="{38A15E71-E4EA-47FF-89D2-8E83B95F78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3" y="3466"/>
                <a:ext cx="16" cy="8"/>
              </a:xfrm>
              <a:custGeom>
                <a:avLst/>
                <a:gdLst>
                  <a:gd name="T0" fmla="*/ 16 w 16"/>
                  <a:gd name="T1" fmla="*/ 0 h 7"/>
                  <a:gd name="T2" fmla="*/ 0 w 16"/>
                  <a:gd name="T3" fmla="*/ 2 h 7"/>
                  <a:gd name="T4" fmla="*/ 7 w 16"/>
                  <a:gd name="T5" fmla="*/ 11 h 7"/>
                  <a:gd name="T6" fmla="*/ 13 w 16"/>
                  <a:gd name="T7" fmla="*/ 11 h 7"/>
                  <a:gd name="T8" fmla="*/ 14 w 16"/>
                  <a:gd name="T9" fmla="*/ 8 h 7"/>
                  <a:gd name="T10" fmla="*/ 16 w 16"/>
                  <a:gd name="T11" fmla="*/ 0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6" h="7">
                    <a:moveTo>
                      <a:pt x="16" y="0"/>
                    </a:moveTo>
                    <a:cubicBezTo>
                      <a:pt x="11" y="1"/>
                      <a:pt x="5" y="1"/>
                      <a:pt x="0" y="2"/>
                    </a:cubicBezTo>
                    <a:cubicBezTo>
                      <a:pt x="3" y="4"/>
                      <a:pt x="5" y="5"/>
                      <a:pt x="7" y="7"/>
                    </a:cubicBezTo>
                    <a:cubicBezTo>
                      <a:pt x="9" y="7"/>
                      <a:pt x="11" y="7"/>
                      <a:pt x="13" y="7"/>
                    </a:cubicBezTo>
                    <a:cubicBezTo>
                      <a:pt x="14" y="6"/>
                      <a:pt x="14" y="5"/>
                      <a:pt x="14" y="4"/>
                    </a:cubicBezTo>
                    <a:cubicBezTo>
                      <a:pt x="15" y="3"/>
                      <a:pt x="15" y="2"/>
                      <a:pt x="16" y="0"/>
                    </a:cubicBezTo>
                  </a:path>
                </a:pathLst>
              </a:custGeom>
              <a:solidFill>
                <a:srgbClr val="8178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140" name="Freeform 6598">
                <a:extLst>
                  <a:ext uri="{FF2B5EF4-FFF2-40B4-BE49-F238E27FC236}">
                    <a16:creationId xmlns:a16="http://schemas.microsoft.com/office/drawing/2014/main" id="{75337430-7904-475E-895C-DD153534C9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2" y="3458"/>
                <a:ext cx="29" cy="10"/>
              </a:xfrm>
              <a:custGeom>
                <a:avLst/>
                <a:gdLst>
                  <a:gd name="T0" fmla="*/ 32 w 28"/>
                  <a:gd name="T1" fmla="*/ 0 h 10"/>
                  <a:gd name="T2" fmla="*/ 0 w 28"/>
                  <a:gd name="T3" fmla="*/ 2 h 10"/>
                  <a:gd name="T4" fmla="*/ 8 w 28"/>
                  <a:gd name="T5" fmla="*/ 8 h 10"/>
                  <a:gd name="T6" fmla="*/ 10 w 28"/>
                  <a:gd name="T7" fmla="*/ 10 h 10"/>
                  <a:gd name="T8" fmla="*/ 30 w 28"/>
                  <a:gd name="T9" fmla="*/ 8 h 10"/>
                  <a:gd name="T10" fmla="*/ 32 w 28"/>
                  <a:gd name="T11" fmla="*/ 0 h 1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8" h="10">
                    <a:moveTo>
                      <a:pt x="28" y="0"/>
                    </a:moveTo>
                    <a:cubicBezTo>
                      <a:pt x="18" y="0"/>
                      <a:pt x="9" y="1"/>
                      <a:pt x="0" y="2"/>
                    </a:cubicBezTo>
                    <a:cubicBezTo>
                      <a:pt x="2" y="4"/>
                      <a:pt x="5" y="6"/>
                      <a:pt x="8" y="8"/>
                    </a:cubicBezTo>
                    <a:cubicBezTo>
                      <a:pt x="9" y="9"/>
                      <a:pt x="10" y="10"/>
                      <a:pt x="10" y="10"/>
                    </a:cubicBezTo>
                    <a:cubicBezTo>
                      <a:pt x="15" y="9"/>
                      <a:pt x="21" y="9"/>
                      <a:pt x="26" y="8"/>
                    </a:cubicBezTo>
                    <a:cubicBezTo>
                      <a:pt x="27" y="5"/>
                      <a:pt x="28" y="2"/>
                      <a:pt x="28" y="0"/>
                    </a:cubicBezTo>
                  </a:path>
                </a:pathLst>
              </a:custGeom>
              <a:solidFill>
                <a:srgbClr val="B0A9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141" name="Freeform 6599">
                <a:extLst>
                  <a:ext uri="{FF2B5EF4-FFF2-40B4-BE49-F238E27FC236}">
                    <a16:creationId xmlns:a16="http://schemas.microsoft.com/office/drawing/2014/main" id="{E88B8BC5-3EAE-423A-B315-ECEBC68814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5" y="3447"/>
                <a:ext cx="17" cy="14"/>
              </a:xfrm>
              <a:custGeom>
                <a:avLst/>
                <a:gdLst>
                  <a:gd name="T0" fmla="*/ 4 w 17"/>
                  <a:gd name="T1" fmla="*/ 0 h 14"/>
                  <a:gd name="T2" fmla="*/ 0 w 17"/>
                  <a:gd name="T3" fmla="*/ 8 h 14"/>
                  <a:gd name="T4" fmla="*/ 4 w 17"/>
                  <a:gd name="T5" fmla="*/ 14 h 14"/>
                  <a:gd name="T6" fmla="*/ 17 w 17"/>
                  <a:gd name="T7" fmla="*/ 13 h 14"/>
                  <a:gd name="T8" fmla="*/ 4 w 17"/>
                  <a:gd name="T9" fmla="*/ 0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7" h="14">
                    <a:moveTo>
                      <a:pt x="4" y="0"/>
                    </a:moveTo>
                    <a:cubicBezTo>
                      <a:pt x="3" y="3"/>
                      <a:pt x="1" y="5"/>
                      <a:pt x="0" y="8"/>
                    </a:cubicBezTo>
                    <a:cubicBezTo>
                      <a:pt x="1" y="10"/>
                      <a:pt x="2" y="12"/>
                      <a:pt x="4" y="14"/>
                    </a:cubicBezTo>
                    <a:cubicBezTo>
                      <a:pt x="8" y="14"/>
                      <a:pt x="12" y="13"/>
                      <a:pt x="17" y="13"/>
                    </a:cubicBezTo>
                    <a:cubicBezTo>
                      <a:pt x="12" y="9"/>
                      <a:pt x="8" y="5"/>
                      <a:pt x="4" y="0"/>
                    </a:cubicBezTo>
                  </a:path>
                </a:pathLst>
              </a:custGeom>
              <a:solidFill>
                <a:srgbClr val="B0A9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142" name="Freeform 6600">
                <a:extLst>
                  <a:ext uri="{FF2B5EF4-FFF2-40B4-BE49-F238E27FC236}">
                    <a16:creationId xmlns:a16="http://schemas.microsoft.com/office/drawing/2014/main" id="{7608C636-097A-4721-A848-894DD7C996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4" y="3468"/>
                <a:ext cx="26" cy="7"/>
              </a:xfrm>
              <a:custGeom>
                <a:avLst/>
                <a:gdLst>
                  <a:gd name="T0" fmla="*/ 22 w 25"/>
                  <a:gd name="T1" fmla="*/ 0 h 6"/>
                  <a:gd name="T2" fmla="*/ 0 w 25"/>
                  <a:gd name="T3" fmla="*/ 7 h 6"/>
                  <a:gd name="T4" fmla="*/ 2 w 25"/>
                  <a:gd name="T5" fmla="*/ 11 h 6"/>
                  <a:gd name="T6" fmla="*/ 29 w 25"/>
                  <a:gd name="T7" fmla="*/ 9 h 6"/>
                  <a:gd name="T8" fmla="*/ 22 w 25"/>
                  <a:gd name="T9" fmla="*/ 0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5" h="6">
                    <a:moveTo>
                      <a:pt x="18" y="0"/>
                    </a:moveTo>
                    <a:cubicBezTo>
                      <a:pt x="12" y="1"/>
                      <a:pt x="6" y="2"/>
                      <a:pt x="0" y="3"/>
                    </a:cubicBezTo>
                    <a:cubicBezTo>
                      <a:pt x="1" y="4"/>
                      <a:pt x="1" y="5"/>
                      <a:pt x="2" y="6"/>
                    </a:cubicBezTo>
                    <a:cubicBezTo>
                      <a:pt x="10" y="6"/>
                      <a:pt x="18" y="5"/>
                      <a:pt x="25" y="5"/>
                    </a:cubicBezTo>
                    <a:cubicBezTo>
                      <a:pt x="23" y="3"/>
                      <a:pt x="21" y="2"/>
                      <a:pt x="18" y="0"/>
                    </a:cubicBezTo>
                  </a:path>
                </a:pathLst>
              </a:custGeom>
              <a:solidFill>
                <a:srgbClr val="B0A9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143" name="Freeform 6601">
                <a:extLst>
                  <a:ext uri="{FF2B5EF4-FFF2-40B4-BE49-F238E27FC236}">
                    <a16:creationId xmlns:a16="http://schemas.microsoft.com/office/drawing/2014/main" id="{DB90919B-CE05-41D1-8BBD-623CE05901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9" y="3460"/>
                <a:ext cx="24" cy="11"/>
              </a:xfrm>
              <a:custGeom>
                <a:avLst/>
                <a:gdLst>
                  <a:gd name="T0" fmla="*/ 17 w 23"/>
                  <a:gd name="T1" fmla="*/ 0 h 11"/>
                  <a:gd name="T2" fmla="*/ 0 w 23"/>
                  <a:gd name="T3" fmla="*/ 1 h 11"/>
                  <a:gd name="T4" fmla="*/ 5 w 23"/>
                  <a:gd name="T5" fmla="*/ 11 h 11"/>
                  <a:gd name="T6" fmla="*/ 27 w 23"/>
                  <a:gd name="T7" fmla="*/ 8 h 11"/>
                  <a:gd name="T8" fmla="*/ 25 w 23"/>
                  <a:gd name="T9" fmla="*/ 6 h 11"/>
                  <a:gd name="T10" fmla="*/ 17 w 23"/>
                  <a:gd name="T11" fmla="*/ 0 h 1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3" h="11">
                    <a:moveTo>
                      <a:pt x="13" y="0"/>
                    </a:moveTo>
                    <a:cubicBezTo>
                      <a:pt x="8" y="0"/>
                      <a:pt x="4" y="1"/>
                      <a:pt x="0" y="1"/>
                    </a:cubicBezTo>
                    <a:cubicBezTo>
                      <a:pt x="1" y="4"/>
                      <a:pt x="3" y="7"/>
                      <a:pt x="5" y="11"/>
                    </a:cubicBezTo>
                    <a:cubicBezTo>
                      <a:pt x="11" y="10"/>
                      <a:pt x="17" y="9"/>
                      <a:pt x="23" y="8"/>
                    </a:cubicBezTo>
                    <a:cubicBezTo>
                      <a:pt x="23" y="8"/>
                      <a:pt x="22" y="7"/>
                      <a:pt x="21" y="6"/>
                    </a:cubicBezTo>
                    <a:cubicBezTo>
                      <a:pt x="18" y="4"/>
                      <a:pt x="15" y="2"/>
                      <a:pt x="13" y="0"/>
                    </a:cubicBezTo>
                  </a:path>
                </a:pathLst>
              </a:custGeom>
              <a:solidFill>
                <a:srgbClr val="CEC9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144" name="Freeform 6602">
                <a:extLst>
                  <a:ext uri="{FF2B5EF4-FFF2-40B4-BE49-F238E27FC236}">
                    <a16:creationId xmlns:a16="http://schemas.microsoft.com/office/drawing/2014/main" id="{E345A3F3-FD65-4F27-A54F-A7D7949A65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7" y="3170"/>
                <a:ext cx="16" cy="6"/>
              </a:xfrm>
              <a:custGeom>
                <a:avLst/>
                <a:gdLst>
                  <a:gd name="T0" fmla="*/ 5 w 15"/>
                  <a:gd name="T1" fmla="*/ 0 h 6"/>
                  <a:gd name="T2" fmla="*/ 0 w 15"/>
                  <a:gd name="T3" fmla="*/ 2 h 6"/>
                  <a:gd name="T4" fmla="*/ 3 w 15"/>
                  <a:gd name="T5" fmla="*/ 4 h 6"/>
                  <a:gd name="T6" fmla="*/ 19 w 15"/>
                  <a:gd name="T7" fmla="*/ 6 h 6"/>
                  <a:gd name="T8" fmla="*/ 5 w 15"/>
                  <a:gd name="T9" fmla="*/ 0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5" h="6">
                    <a:moveTo>
                      <a:pt x="5" y="0"/>
                    </a:moveTo>
                    <a:cubicBezTo>
                      <a:pt x="4" y="1"/>
                      <a:pt x="2" y="2"/>
                      <a:pt x="0" y="2"/>
                    </a:cubicBezTo>
                    <a:cubicBezTo>
                      <a:pt x="1" y="3"/>
                      <a:pt x="2" y="3"/>
                      <a:pt x="3" y="4"/>
                    </a:cubicBezTo>
                    <a:cubicBezTo>
                      <a:pt x="7" y="4"/>
                      <a:pt x="11" y="5"/>
                      <a:pt x="15" y="6"/>
                    </a:cubicBezTo>
                    <a:cubicBezTo>
                      <a:pt x="12" y="4"/>
                      <a:pt x="9" y="2"/>
                      <a:pt x="5" y="0"/>
                    </a:cubicBezTo>
                  </a:path>
                </a:pathLst>
              </a:custGeom>
              <a:solidFill>
                <a:srgbClr val="8178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145" name="Freeform 6603">
                <a:extLst>
                  <a:ext uri="{FF2B5EF4-FFF2-40B4-BE49-F238E27FC236}">
                    <a16:creationId xmlns:a16="http://schemas.microsoft.com/office/drawing/2014/main" id="{4767338B-C32F-4ECB-8D66-8C50F6DC36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7" y="3158"/>
                <a:ext cx="23" cy="13"/>
              </a:xfrm>
              <a:custGeom>
                <a:avLst/>
                <a:gdLst>
                  <a:gd name="T0" fmla="*/ 3 w 22"/>
                  <a:gd name="T1" fmla="*/ 0 h 12"/>
                  <a:gd name="T2" fmla="*/ 0 w 22"/>
                  <a:gd name="T3" fmla="*/ 2 h 12"/>
                  <a:gd name="T4" fmla="*/ 22 w 22"/>
                  <a:gd name="T5" fmla="*/ 16 h 12"/>
                  <a:gd name="T6" fmla="*/ 26 w 22"/>
                  <a:gd name="T7" fmla="*/ 13 h 12"/>
                  <a:gd name="T8" fmla="*/ 3 w 22"/>
                  <a:gd name="T9" fmla="*/ 0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2" h="12">
                    <a:moveTo>
                      <a:pt x="3" y="0"/>
                    </a:moveTo>
                    <a:cubicBezTo>
                      <a:pt x="2" y="1"/>
                      <a:pt x="1" y="1"/>
                      <a:pt x="0" y="2"/>
                    </a:cubicBezTo>
                    <a:cubicBezTo>
                      <a:pt x="6" y="6"/>
                      <a:pt x="12" y="9"/>
                      <a:pt x="18" y="12"/>
                    </a:cubicBezTo>
                    <a:cubicBezTo>
                      <a:pt x="19" y="11"/>
                      <a:pt x="20" y="10"/>
                      <a:pt x="22" y="9"/>
                    </a:cubicBezTo>
                    <a:cubicBezTo>
                      <a:pt x="16" y="6"/>
                      <a:pt x="10" y="3"/>
                      <a:pt x="3" y="0"/>
                    </a:cubicBezTo>
                  </a:path>
                </a:pathLst>
              </a:custGeom>
              <a:solidFill>
                <a:srgbClr val="8178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146" name="Freeform 6604">
                <a:extLst>
                  <a:ext uri="{FF2B5EF4-FFF2-40B4-BE49-F238E27FC236}">
                    <a16:creationId xmlns:a16="http://schemas.microsoft.com/office/drawing/2014/main" id="{A254E70F-7272-4F2E-8FDC-34E70D432B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9" y="3154"/>
                <a:ext cx="12" cy="6"/>
              </a:xfrm>
              <a:custGeom>
                <a:avLst/>
                <a:gdLst>
                  <a:gd name="T0" fmla="*/ 0 w 11"/>
                  <a:gd name="T1" fmla="*/ 0 h 6"/>
                  <a:gd name="T2" fmla="*/ 12 w 11"/>
                  <a:gd name="T3" fmla="*/ 6 h 6"/>
                  <a:gd name="T4" fmla="*/ 15 w 11"/>
                  <a:gd name="T5" fmla="*/ 4 h 6"/>
                  <a:gd name="T6" fmla="*/ 0 w 11"/>
                  <a:gd name="T7" fmla="*/ 0 h 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" h="6">
                    <a:moveTo>
                      <a:pt x="0" y="0"/>
                    </a:moveTo>
                    <a:cubicBezTo>
                      <a:pt x="2" y="2"/>
                      <a:pt x="5" y="4"/>
                      <a:pt x="8" y="6"/>
                    </a:cubicBezTo>
                    <a:cubicBezTo>
                      <a:pt x="9" y="5"/>
                      <a:pt x="10" y="5"/>
                      <a:pt x="11" y="4"/>
                    </a:cubicBezTo>
                    <a:cubicBezTo>
                      <a:pt x="7" y="3"/>
                      <a:pt x="4" y="1"/>
                      <a:pt x="0" y="0"/>
                    </a:cubicBezTo>
                  </a:path>
                </a:pathLst>
              </a:custGeom>
              <a:solidFill>
                <a:srgbClr val="AFA9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147" name="Freeform 6605">
                <a:extLst>
                  <a:ext uri="{FF2B5EF4-FFF2-40B4-BE49-F238E27FC236}">
                    <a16:creationId xmlns:a16="http://schemas.microsoft.com/office/drawing/2014/main" id="{A55EE02C-BAE7-4682-B0AE-2FA6A159DC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6" y="3167"/>
                <a:ext cx="6" cy="5"/>
              </a:xfrm>
              <a:custGeom>
                <a:avLst/>
                <a:gdLst>
                  <a:gd name="T0" fmla="*/ 4 w 6"/>
                  <a:gd name="T1" fmla="*/ 0 h 4"/>
                  <a:gd name="T2" fmla="*/ 0 w 6"/>
                  <a:gd name="T3" fmla="*/ 8 h 4"/>
                  <a:gd name="T4" fmla="*/ 1 w 6"/>
                  <a:gd name="T5" fmla="*/ 10 h 4"/>
                  <a:gd name="T6" fmla="*/ 6 w 6"/>
                  <a:gd name="T7" fmla="*/ 6 h 4"/>
                  <a:gd name="T8" fmla="*/ 4 w 6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4">
                    <a:moveTo>
                      <a:pt x="4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0" y="4"/>
                      <a:pt x="1" y="4"/>
                      <a:pt x="1" y="4"/>
                    </a:cubicBezTo>
                    <a:cubicBezTo>
                      <a:pt x="3" y="4"/>
                      <a:pt x="5" y="3"/>
                      <a:pt x="6" y="2"/>
                    </a:cubicBezTo>
                    <a:cubicBezTo>
                      <a:pt x="6" y="1"/>
                      <a:pt x="5" y="1"/>
                      <a:pt x="4" y="0"/>
                    </a:cubicBezTo>
                  </a:path>
                </a:pathLst>
              </a:custGeom>
              <a:solidFill>
                <a:srgbClr val="AFA9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148" name="Freeform 6606">
                <a:extLst>
                  <a:ext uri="{FF2B5EF4-FFF2-40B4-BE49-F238E27FC236}">
                    <a16:creationId xmlns:a16="http://schemas.microsoft.com/office/drawing/2014/main" id="{3C6B3FCF-381D-44F4-82C1-C12D4FB379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7" y="3203"/>
                <a:ext cx="8" cy="15"/>
              </a:xfrm>
              <a:custGeom>
                <a:avLst/>
                <a:gdLst>
                  <a:gd name="T0" fmla="*/ 4 w 8"/>
                  <a:gd name="T1" fmla="*/ 0 h 15"/>
                  <a:gd name="T2" fmla="*/ 2 w 8"/>
                  <a:gd name="T3" fmla="*/ 0 h 15"/>
                  <a:gd name="T4" fmla="*/ 0 w 8"/>
                  <a:gd name="T5" fmla="*/ 8 h 15"/>
                  <a:gd name="T6" fmla="*/ 8 w 8"/>
                  <a:gd name="T7" fmla="*/ 15 h 15"/>
                  <a:gd name="T8" fmla="*/ 7 w 8"/>
                  <a:gd name="T9" fmla="*/ 4 h 15"/>
                  <a:gd name="T10" fmla="*/ 4 w 8"/>
                  <a:gd name="T11" fmla="*/ 0 h 1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8" h="15">
                    <a:moveTo>
                      <a:pt x="4" y="0"/>
                    </a:moveTo>
                    <a:cubicBezTo>
                      <a:pt x="4" y="0"/>
                      <a:pt x="3" y="0"/>
                      <a:pt x="2" y="0"/>
                    </a:cubicBezTo>
                    <a:cubicBezTo>
                      <a:pt x="2" y="3"/>
                      <a:pt x="2" y="6"/>
                      <a:pt x="0" y="8"/>
                    </a:cubicBezTo>
                    <a:cubicBezTo>
                      <a:pt x="3" y="10"/>
                      <a:pt x="5" y="12"/>
                      <a:pt x="8" y="15"/>
                    </a:cubicBezTo>
                    <a:cubicBezTo>
                      <a:pt x="7" y="11"/>
                      <a:pt x="6" y="7"/>
                      <a:pt x="7" y="4"/>
                    </a:cubicBezTo>
                    <a:cubicBezTo>
                      <a:pt x="6" y="3"/>
                      <a:pt x="5" y="1"/>
                      <a:pt x="4" y="0"/>
                    </a:cubicBezTo>
                  </a:path>
                </a:pathLst>
              </a:custGeom>
              <a:solidFill>
                <a:srgbClr val="695F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149" name="Freeform 6607">
                <a:extLst>
                  <a:ext uri="{FF2B5EF4-FFF2-40B4-BE49-F238E27FC236}">
                    <a16:creationId xmlns:a16="http://schemas.microsoft.com/office/drawing/2014/main" id="{2154C245-CBD5-4C43-AB5E-0248F478D9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9" y="3198"/>
                <a:ext cx="2" cy="5"/>
              </a:xfrm>
              <a:custGeom>
                <a:avLst/>
                <a:gdLst>
                  <a:gd name="T0" fmla="*/ 0 w 2"/>
                  <a:gd name="T1" fmla="*/ 0 h 5"/>
                  <a:gd name="T2" fmla="*/ 0 w 2"/>
                  <a:gd name="T3" fmla="*/ 5 h 5"/>
                  <a:gd name="T4" fmla="*/ 2 w 2"/>
                  <a:gd name="T5" fmla="*/ 5 h 5"/>
                  <a:gd name="T6" fmla="*/ 1 w 2"/>
                  <a:gd name="T7" fmla="*/ 3 h 5"/>
                  <a:gd name="T8" fmla="*/ 0 w 2"/>
                  <a:gd name="T9" fmla="*/ 0 h 5"/>
                  <a:gd name="T10" fmla="*/ 0 w 2"/>
                  <a:gd name="T11" fmla="*/ 0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" h="5">
                    <a:moveTo>
                      <a:pt x="0" y="0"/>
                    </a:moveTo>
                    <a:cubicBezTo>
                      <a:pt x="0" y="2"/>
                      <a:pt x="0" y="3"/>
                      <a:pt x="0" y="5"/>
                    </a:cubicBezTo>
                    <a:cubicBezTo>
                      <a:pt x="1" y="5"/>
                      <a:pt x="2" y="5"/>
                      <a:pt x="2" y="5"/>
                    </a:cubicBezTo>
                    <a:cubicBezTo>
                      <a:pt x="2" y="4"/>
                      <a:pt x="2" y="3"/>
                      <a:pt x="1" y="3"/>
                    </a:cubicBezTo>
                    <a:cubicBezTo>
                      <a:pt x="1" y="2"/>
                      <a:pt x="1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9E97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150" name="Freeform 6608">
                <a:extLst>
                  <a:ext uri="{FF2B5EF4-FFF2-40B4-BE49-F238E27FC236}">
                    <a16:creationId xmlns:a16="http://schemas.microsoft.com/office/drawing/2014/main" id="{4F2BDF46-44F2-42B3-B1D7-8E34C92D03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8" y="3203"/>
                <a:ext cx="11" cy="8"/>
              </a:xfrm>
              <a:custGeom>
                <a:avLst/>
                <a:gdLst>
                  <a:gd name="T0" fmla="*/ 0 w 11"/>
                  <a:gd name="T1" fmla="*/ 0 h 8"/>
                  <a:gd name="T2" fmla="*/ 9 w 11"/>
                  <a:gd name="T3" fmla="*/ 8 h 8"/>
                  <a:gd name="T4" fmla="*/ 11 w 11"/>
                  <a:gd name="T5" fmla="*/ 0 h 8"/>
                  <a:gd name="T6" fmla="*/ 7 w 11"/>
                  <a:gd name="T7" fmla="*/ 0 h 8"/>
                  <a:gd name="T8" fmla="*/ 0 w 11"/>
                  <a:gd name="T9" fmla="*/ 0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" h="8">
                    <a:moveTo>
                      <a:pt x="0" y="0"/>
                    </a:moveTo>
                    <a:cubicBezTo>
                      <a:pt x="3" y="3"/>
                      <a:pt x="6" y="5"/>
                      <a:pt x="9" y="8"/>
                    </a:cubicBezTo>
                    <a:cubicBezTo>
                      <a:pt x="11" y="6"/>
                      <a:pt x="11" y="3"/>
                      <a:pt x="11" y="0"/>
                    </a:cubicBezTo>
                    <a:cubicBezTo>
                      <a:pt x="10" y="0"/>
                      <a:pt x="8" y="0"/>
                      <a:pt x="7" y="0"/>
                    </a:cubicBezTo>
                    <a:cubicBezTo>
                      <a:pt x="5" y="0"/>
                      <a:pt x="3" y="0"/>
                      <a:pt x="0" y="0"/>
                    </a:cubicBezTo>
                  </a:path>
                </a:pathLst>
              </a:custGeom>
              <a:solidFill>
                <a:srgbClr val="9E97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151" name="Freeform 6609">
                <a:extLst>
                  <a:ext uri="{FF2B5EF4-FFF2-40B4-BE49-F238E27FC236}">
                    <a16:creationId xmlns:a16="http://schemas.microsoft.com/office/drawing/2014/main" id="{CA35D824-1024-46A4-8655-B71408E73B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4" y="3187"/>
                <a:ext cx="25" cy="16"/>
              </a:xfrm>
              <a:custGeom>
                <a:avLst/>
                <a:gdLst>
                  <a:gd name="T0" fmla="*/ 16 w 24"/>
                  <a:gd name="T1" fmla="*/ 0 h 15"/>
                  <a:gd name="T2" fmla="*/ 0 w 24"/>
                  <a:gd name="T3" fmla="*/ 1 h 15"/>
                  <a:gd name="T4" fmla="*/ 17 w 24"/>
                  <a:gd name="T5" fmla="*/ 19 h 15"/>
                  <a:gd name="T6" fmla="*/ 24 w 24"/>
                  <a:gd name="T7" fmla="*/ 19 h 15"/>
                  <a:gd name="T8" fmla="*/ 28 w 24"/>
                  <a:gd name="T9" fmla="*/ 19 h 15"/>
                  <a:gd name="T10" fmla="*/ 28 w 24"/>
                  <a:gd name="T11" fmla="*/ 14 h 15"/>
                  <a:gd name="T12" fmla="*/ 17 w 24"/>
                  <a:gd name="T13" fmla="*/ 3 h 15"/>
                  <a:gd name="T14" fmla="*/ 16 w 24"/>
                  <a:gd name="T15" fmla="*/ 0 h 1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4" h="15">
                    <a:moveTo>
                      <a:pt x="12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4" y="6"/>
                      <a:pt x="8" y="10"/>
                      <a:pt x="13" y="15"/>
                    </a:cubicBezTo>
                    <a:cubicBezTo>
                      <a:pt x="16" y="15"/>
                      <a:pt x="18" y="15"/>
                      <a:pt x="20" y="15"/>
                    </a:cubicBezTo>
                    <a:cubicBezTo>
                      <a:pt x="21" y="15"/>
                      <a:pt x="23" y="15"/>
                      <a:pt x="24" y="15"/>
                    </a:cubicBezTo>
                    <a:cubicBezTo>
                      <a:pt x="24" y="13"/>
                      <a:pt x="24" y="12"/>
                      <a:pt x="24" y="10"/>
                    </a:cubicBezTo>
                    <a:cubicBezTo>
                      <a:pt x="21" y="7"/>
                      <a:pt x="17" y="5"/>
                      <a:pt x="13" y="3"/>
                    </a:cubicBezTo>
                    <a:cubicBezTo>
                      <a:pt x="12" y="0"/>
                      <a:pt x="12" y="0"/>
                      <a:pt x="12" y="0"/>
                    </a:cubicBezTo>
                  </a:path>
                </a:pathLst>
              </a:custGeom>
              <a:solidFill>
                <a:srgbClr val="C2BD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152" name="Freeform 6610">
                <a:extLst>
                  <a:ext uri="{FF2B5EF4-FFF2-40B4-BE49-F238E27FC236}">
                    <a16:creationId xmlns:a16="http://schemas.microsoft.com/office/drawing/2014/main" id="{8AF8DE87-CB37-4035-96DF-66F77DDC19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1" y="3202"/>
                <a:ext cx="5" cy="5"/>
              </a:xfrm>
              <a:custGeom>
                <a:avLst/>
                <a:gdLst>
                  <a:gd name="T0" fmla="*/ 5 w 5"/>
                  <a:gd name="T1" fmla="*/ 0 h 5"/>
                  <a:gd name="T2" fmla="*/ 0 w 5"/>
                  <a:gd name="T3" fmla="*/ 1 h 5"/>
                  <a:gd name="T4" fmla="*/ 3 w 5"/>
                  <a:gd name="T5" fmla="*/ 5 h 5"/>
                  <a:gd name="T6" fmla="*/ 5 w 5"/>
                  <a:gd name="T7" fmla="*/ 1 h 5"/>
                  <a:gd name="T8" fmla="*/ 5 w 5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5" y="0"/>
                    </a:moveTo>
                    <a:cubicBezTo>
                      <a:pt x="4" y="0"/>
                      <a:pt x="2" y="1"/>
                      <a:pt x="0" y="1"/>
                    </a:cubicBezTo>
                    <a:cubicBezTo>
                      <a:pt x="1" y="2"/>
                      <a:pt x="2" y="4"/>
                      <a:pt x="3" y="5"/>
                    </a:cubicBezTo>
                    <a:cubicBezTo>
                      <a:pt x="4" y="3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solidFill>
                <a:srgbClr val="9F97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153" name="Freeform 6611">
                <a:extLst>
                  <a:ext uri="{FF2B5EF4-FFF2-40B4-BE49-F238E27FC236}">
                    <a16:creationId xmlns:a16="http://schemas.microsoft.com/office/drawing/2014/main" id="{2121C731-35D7-46A3-8282-84D0533655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9" y="3198"/>
                <a:ext cx="7" cy="5"/>
              </a:xfrm>
              <a:custGeom>
                <a:avLst/>
                <a:gdLst>
                  <a:gd name="T0" fmla="*/ 0 w 7"/>
                  <a:gd name="T1" fmla="*/ 0 h 5"/>
                  <a:gd name="T2" fmla="*/ 1 w 7"/>
                  <a:gd name="T3" fmla="*/ 3 h 5"/>
                  <a:gd name="T4" fmla="*/ 2 w 7"/>
                  <a:gd name="T5" fmla="*/ 5 h 5"/>
                  <a:gd name="T6" fmla="*/ 7 w 7"/>
                  <a:gd name="T7" fmla="*/ 4 h 5"/>
                  <a:gd name="T8" fmla="*/ 0 w 7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" h="5">
                    <a:moveTo>
                      <a:pt x="0" y="0"/>
                    </a:moveTo>
                    <a:cubicBezTo>
                      <a:pt x="1" y="1"/>
                      <a:pt x="1" y="2"/>
                      <a:pt x="1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4" y="5"/>
                      <a:pt x="6" y="4"/>
                      <a:pt x="7" y="4"/>
                    </a:cubicBezTo>
                    <a:cubicBezTo>
                      <a:pt x="5" y="3"/>
                      <a:pt x="3" y="1"/>
                      <a:pt x="0" y="0"/>
                    </a:cubicBezTo>
                  </a:path>
                </a:pathLst>
              </a:custGeom>
              <a:solidFill>
                <a:srgbClr val="C2BD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154" name="Freeform 6612">
                <a:extLst>
                  <a:ext uri="{FF2B5EF4-FFF2-40B4-BE49-F238E27FC236}">
                    <a16:creationId xmlns:a16="http://schemas.microsoft.com/office/drawing/2014/main" id="{6E25ACAC-4FF4-4F4B-A3A3-845C2C1664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9" y="3197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1 h 1"/>
                  <a:gd name="T6" fmla="*/ 0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C2BD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155" name="Freeform 6613">
                <a:extLst>
                  <a:ext uri="{FF2B5EF4-FFF2-40B4-BE49-F238E27FC236}">
                    <a16:creationId xmlns:a16="http://schemas.microsoft.com/office/drawing/2014/main" id="{D685E463-167C-46C9-914D-A039041EF2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7" y="3187"/>
                <a:ext cx="12" cy="11"/>
              </a:xfrm>
              <a:custGeom>
                <a:avLst/>
                <a:gdLst>
                  <a:gd name="T0" fmla="*/ 1 w 12"/>
                  <a:gd name="T1" fmla="*/ 0 h 10"/>
                  <a:gd name="T2" fmla="*/ 0 w 12"/>
                  <a:gd name="T3" fmla="*/ 0 h 10"/>
                  <a:gd name="T4" fmla="*/ 1 w 12"/>
                  <a:gd name="T5" fmla="*/ 3 h 10"/>
                  <a:gd name="T6" fmla="*/ 12 w 12"/>
                  <a:gd name="T7" fmla="*/ 14 h 10"/>
                  <a:gd name="T8" fmla="*/ 12 w 12"/>
                  <a:gd name="T9" fmla="*/ 13 h 10"/>
                  <a:gd name="T10" fmla="*/ 12 w 12"/>
                  <a:gd name="T11" fmla="*/ 12 h 10"/>
                  <a:gd name="T12" fmla="*/ 1 w 12"/>
                  <a:gd name="T13" fmla="*/ 0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0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5" y="5"/>
                      <a:pt x="9" y="7"/>
                      <a:pt x="12" y="10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2" y="9"/>
                      <a:pt x="12" y="8"/>
                      <a:pt x="12" y="8"/>
                    </a:cubicBezTo>
                    <a:cubicBezTo>
                      <a:pt x="8" y="6"/>
                      <a:pt x="4" y="3"/>
                      <a:pt x="1" y="0"/>
                    </a:cubicBezTo>
                  </a:path>
                </a:pathLst>
              </a:custGeom>
              <a:solidFill>
                <a:srgbClr val="DAD7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156" name="Freeform 6614">
                <a:extLst>
                  <a:ext uri="{FF2B5EF4-FFF2-40B4-BE49-F238E27FC236}">
                    <a16:creationId xmlns:a16="http://schemas.microsoft.com/office/drawing/2014/main" id="{9F71C010-81AE-4D05-9B85-BCC52A6DE8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6" y="3202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C3BE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157" name="Freeform 6615">
                <a:extLst>
                  <a:ext uri="{FF2B5EF4-FFF2-40B4-BE49-F238E27FC236}">
                    <a16:creationId xmlns:a16="http://schemas.microsoft.com/office/drawing/2014/main" id="{D1C36DF0-3D7E-4892-ABA5-9639273E41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9" y="3195"/>
                <a:ext cx="9" cy="7"/>
              </a:xfrm>
              <a:custGeom>
                <a:avLst/>
                <a:gdLst>
                  <a:gd name="T0" fmla="*/ 0 w 9"/>
                  <a:gd name="T1" fmla="*/ 0 h 6"/>
                  <a:gd name="T2" fmla="*/ 0 w 9"/>
                  <a:gd name="T3" fmla="*/ 0 h 6"/>
                  <a:gd name="T4" fmla="*/ 0 w 9"/>
                  <a:gd name="T5" fmla="*/ 1 h 6"/>
                  <a:gd name="T6" fmla="*/ 0 w 9"/>
                  <a:gd name="T7" fmla="*/ 2 h 6"/>
                  <a:gd name="T8" fmla="*/ 7 w 9"/>
                  <a:gd name="T9" fmla="*/ 11 h 6"/>
                  <a:gd name="T10" fmla="*/ 8 w 9"/>
                  <a:gd name="T11" fmla="*/ 11 h 6"/>
                  <a:gd name="T12" fmla="*/ 9 w 9"/>
                  <a:gd name="T13" fmla="*/ 9 h 6"/>
                  <a:gd name="T14" fmla="*/ 3 w 9"/>
                  <a:gd name="T15" fmla="*/ 2 h 6"/>
                  <a:gd name="T16" fmla="*/ 0 w 9"/>
                  <a:gd name="T17" fmla="*/ 0 h 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9" h="6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3" y="3"/>
                      <a:pt x="5" y="5"/>
                      <a:pt x="7" y="6"/>
                    </a:cubicBezTo>
                    <a:cubicBezTo>
                      <a:pt x="7" y="6"/>
                      <a:pt x="8" y="6"/>
                      <a:pt x="8" y="6"/>
                    </a:cubicBezTo>
                    <a:cubicBezTo>
                      <a:pt x="8" y="6"/>
                      <a:pt x="8" y="5"/>
                      <a:pt x="9" y="5"/>
                    </a:cubicBezTo>
                    <a:cubicBezTo>
                      <a:pt x="7" y="4"/>
                      <a:pt x="5" y="3"/>
                      <a:pt x="3" y="2"/>
                    </a:cubicBezTo>
                    <a:cubicBezTo>
                      <a:pt x="2" y="1"/>
                      <a:pt x="1" y="1"/>
                      <a:pt x="0" y="0"/>
                    </a:cubicBezTo>
                  </a:path>
                </a:pathLst>
              </a:custGeom>
              <a:solidFill>
                <a:srgbClr val="DAD7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158" name="Oval 6616">
                <a:extLst>
                  <a:ext uri="{FF2B5EF4-FFF2-40B4-BE49-F238E27FC236}">
                    <a16:creationId xmlns:a16="http://schemas.microsoft.com/office/drawing/2014/main" id="{A3BD262F-7ECB-48AE-933B-7E2AF2A4E3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49" y="3195"/>
                <a:ext cx="1" cy="2"/>
              </a:xfrm>
              <a:prstGeom prst="ellipse">
                <a:avLst/>
              </a:prstGeom>
              <a:solidFill>
                <a:srgbClr val="E8E6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8159" name="Freeform 6617">
                <a:extLst>
                  <a:ext uri="{FF2B5EF4-FFF2-40B4-BE49-F238E27FC236}">
                    <a16:creationId xmlns:a16="http://schemas.microsoft.com/office/drawing/2014/main" id="{C98673F5-1AC7-476D-9F38-5D49F4D73D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2" y="3186"/>
                <a:ext cx="4" cy="2"/>
              </a:xfrm>
              <a:custGeom>
                <a:avLst/>
                <a:gdLst>
                  <a:gd name="T0" fmla="*/ 2 w 4"/>
                  <a:gd name="T1" fmla="*/ 0 h 2"/>
                  <a:gd name="T2" fmla="*/ 0 w 4"/>
                  <a:gd name="T3" fmla="*/ 0 h 2"/>
                  <a:gd name="T4" fmla="*/ 4 w 4"/>
                  <a:gd name="T5" fmla="*/ 2 h 2"/>
                  <a:gd name="T6" fmla="*/ 3 w 4"/>
                  <a:gd name="T7" fmla="*/ 1 h 2"/>
                  <a:gd name="T8" fmla="*/ 2 w 4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1"/>
                      <a:pt x="3" y="1"/>
                      <a:pt x="4" y="2"/>
                    </a:cubicBezTo>
                    <a:cubicBezTo>
                      <a:pt x="4" y="2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DAD7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160" name="Freeform 6618">
                <a:extLst>
                  <a:ext uri="{FF2B5EF4-FFF2-40B4-BE49-F238E27FC236}">
                    <a16:creationId xmlns:a16="http://schemas.microsoft.com/office/drawing/2014/main" id="{4E279718-DE0D-4B43-9BFE-1152AEBE17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8" y="3186"/>
                <a:ext cx="11" cy="9"/>
              </a:xfrm>
              <a:custGeom>
                <a:avLst/>
                <a:gdLst>
                  <a:gd name="T0" fmla="*/ 4 w 11"/>
                  <a:gd name="T1" fmla="*/ 0 h 9"/>
                  <a:gd name="T2" fmla="*/ 0 w 11"/>
                  <a:gd name="T3" fmla="*/ 1 h 9"/>
                  <a:gd name="T4" fmla="*/ 11 w 11"/>
                  <a:gd name="T5" fmla="*/ 9 h 9"/>
                  <a:gd name="T6" fmla="*/ 8 w 11"/>
                  <a:gd name="T7" fmla="*/ 2 h 9"/>
                  <a:gd name="T8" fmla="*/ 4 w 11"/>
                  <a:gd name="T9" fmla="*/ 0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" h="9">
                    <a:moveTo>
                      <a:pt x="4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3" y="4"/>
                      <a:pt x="7" y="7"/>
                      <a:pt x="11" y="9"/>
                    </a:cubicBezTo>
                    <a:cubicBezTo>
                      <a:pt x="10" y="7"/>
                      <a:pt x="10" y="4"/>
                      <a:pt x="8" y="2"/>
                    </a:cubicBezTo>
                    <a:cubicBezTo>
                      <a:pt x="7" y="1"/>
                      <a:pt x="6" y="1"/>
                      <a:pt x="4" y="0"/>
                    </a:cubicBezTo>
                  </a:path>
                </a:pathLst>
              </a:custGeom>
              <a:solidFill>
                <a:srgbClr val="E8E6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161" name="Freeform 6619">
                <a:extLst>
                  <a:ext uri="{FF2B5EF4-FFF2-40B4-BE49-F238E27FC236}">
                    <a16:creationId xmlns:a16="http://schemas.microsoft.com/office/drawing/2014/main" id="{48188B0E-714C-452A-83A4-90F6C9A15A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2" y="3197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DBD7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162" name="Freeform 6620">
                <a:extLst>
                  <a:ext uri="{FF2B5EF4-FFF2-40B4-BE49-F238E27FC236}">
                    <a16:creationId xmlns:a16="http://schemas.microsoft.com/office/drawing/2014/main" id="{C97FCDFC-D8EF-4484-988F-48DEF6DA4C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4" y="3185"/>
                <a:ext cx="19" cy="16"/>
              </a:xfrm>
              <a:custGeom>
                <a:avLst/>
                <a:gdLst>
                  <a:gd name="T0" fmla="*/ 7 w 18"/>
                  <a:gd name="T1" fmla="*/ 0 h 15"/>
                  <a:gd name="T2" fmla="*/ 0 w 18"/>
                  <a:gd name="T3" fmla="*/ 1 h 15"/>
                  <a:gd name="T4" fmla="*/ 1 w 18"/>
                  <a:gd name="T5" fmla="*/ 2 h 15"/>
                  <a:gd name="T6" fmla="*/ 2 w 18"/>
                  <a:gd name="T7" fmla="*/ 3 h 15"/>
                  <a:gd name="T8" fmla="*/ 5 w 18"/>
                  <a:gd name="T9" fmla="*/ 14 h 15"/>
                  <a:gd name="T10" fmla="*/ 8 w 18"/>
                  <a:gd name="T11" fmla="*/ 16 h 15"/>
                  <a:gd name="T12" fmla="*/ 18 w 18"/>
                  <a:gd name="T13" fmla="*/ 19 h 15"/>
                  <a:gd name="T14" fmla="*/ 21 w 18"/>
                  <a:gd name="T15" fmla="*/ 16 h 15"/>
                  <a:gd name="T16" fmla="*/ 22 w 18"/>
                  <a:gd name="T17" fmla="*/ 15 h 15"/>
                  <a:gd name="T18" fmla="*/ 7 w 18"/>
                  <a:gd name="T19" fmla="*/ 0 h 1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8" h="15">
                    <a:moveTo>
                      <a:pt x="7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4" y="5"/>
                      <a:pt x="5" y="7"/>
                      <a:pt x="5" y="10"/>
                    </a:cubicBezTo>
                    <a:cubicBezTo>
                      <a:pt x="6" y="11"/>
                      <a:pt x="7" y="11"/>
                      <a:pt x="8" y="12"/>
                    </a:cubicBezTo>
                    <a:cubicBezTo>
                      <a:pt x="10" y="13"/>
                      <a:pt x="12" y="14"/>
                      <a:pt x="14" y="15"/>
                    </a:cubicBezTo>
                    <a:cubicBezTo>
                      <a:pt x="15" y="14"/>
                      <a:pt x="16" y="13"/>
                      <a:pt x="17" y="12"/>
                    </a:cubicBezTo>
                    <a:cubicBezTo>
                      <a:pt x="17" y="12"/>
                      <a:pt x="18" y="11"/>
                      <a:pt x="18" y="11"/>
                    </a:cubicBezTo>
                    <a:cubicBezTo>
                      <a:pt x="14" y="7"/>
                      <a:pt x="10" y="4"/>
                      <a:pt x="7" y="0"/>
                    </a:cubicBezTo>
                  </a:path>
                </a:pathLst>
              </a:custGeom>
              <a:solidFill>
                <a:srgbClr val="E8E6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163" name="Freeform 6621">
                <a:extLst>
                  <a:ext uri="{FF2B5EF4-FFF2-40B4-BE49-F238E27FC236}">
                    <a16:creationId xmlns:a16="http://schemas.microsoft.com/office/drawing/2014/main" id="{36E7B68F-094F-4560-9533-C1F80D4F2A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6" y="3188"/>
                <a:ext cx="3" cy="7"/>
              </a:xfrm>
              <a:custGeom>
                <a:avLst/>
                <a:gdLst>
                  <a:gd name="T0" fmla="*/ 0 w 3"/>
                  <a:gd name="T1" fmla="*/ 0 h 7"/>
                  <a:gd name="T2" fmla="*/ 3 w 3"/>
                  <a:gd name="T3" fmla="*/ 7 h 7"/>
                  <a:gd name="T4" fmla="*/ 3 w 3"/>
                  <a:gd name="T5" fmla="*/ 7 h 7"/>
                  <a:gd name="T6" fmla="*/ 0 w 3"/>
                  <a:gd name="T7" fmla="*/ 0 h 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7">
                    <a:moveTo>
                      <a:pt x="0" y="0"/>
                    </a:moveTo>
                    <a:cubicBezTo>
                      <a:pt x="2" y="2"/>
                      <a:pt x="2" y="5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4"/>
                      <a:pt x="2" y="2"/>
                      <a:pt x="0" y="0"/>
                    </a:cubicBezTo>
                  </a:path>
                </a:pathLst>
              </a:custGeom>
              <a:solidFill>
                <a:srgbClr val="F1F0E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164" name="Freeform 6622">
                <a:extLst>
                  <a:ext uri="{FF2B5EF4-FFF2-40B4-BE49-F238E27FC236}">
                    <a16:creationId xmlns:a16="http://schemas.microsoft.com/office/drawing/2014/main" id="{49F5AEC5-9A32-43D7-908F-5B24F720D4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3" y="3190"/>
                <a:ext cx="8" cy="11"/>
              </a:xfrm>
              <a:custGeom>
                <a:avLst/>
                <a:gdLst>
                  <a:gd name="T0" fmla="*/ 0 w 8"/>
                  <a:gd name="T1" fmla="*/ 0 h 10"/>
                  <a:gd name="T2" fmla="*/ 8 w 8"/>
                  <a:gd name="T3" fmla="*/ 14 h 10"/>
                  <a:gd name="T4" fmla="*/ 0 w 8"/>
                  <a:gd name="T5" fmla="*/ 0 h 1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10">
                    <a:moveTo>
                      <a:pt x="0" y="0"/>
                    </a:moveTo>
                    <a:cubicBezTo>
                      <a:pt x="3" y="3"/>
                      <a:pt x="6" y="6"/>
                      <a:pt x="8" y="10"/>
                    </a:cubicBezTo>
                    <a:cubicBezTo>
                      <a:pt x="6" y="6"/>
                      <a:pt x="3" y="3"/>
                      <a:pt x="0" y="0"/>
                    </a:cubicBezTo>
                  </a:path>
                </a:pathLst>
              </a:custGeom>
              <a:solidFill>
                <a:srgbClr val="C2BD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165" name="Freeform 6623">
                <a:extLst>
                  <a:ext uri="{FF2B5EF4-FFF2-40B4-BE49-F238E27FC236}">
                    <a16:creationId xmlns:a16="http://schemas.microsoft.com/office/drawing/2014/main" id="{0FB977A6-3FC3-4597-A5CE-99363CD8B0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8" y="3204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  <a:gd name="T6" fmla="*/ 1 w 1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DBD7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166" name="Freeform 6624">
                <a:extLst>
                  <a:ext uri="{FF2B5EF4-FFF2-40B4-BE49-F238E27FC236}">
                    <a16:creationId xmlns:a16="http://schemas.microsoft.com/office/drawing/2014/main" id="{0E0C60CA-0834-4254-93CF-824BBD7ADF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2" y="3273"/>
                <a:ext cx="17" cy="12"/>
              </a:xfrm>
              <a:custGeom>
                <a:avLst/>
                <a:gdLst>
                  <a:gd name="T0" fmla="*/ 15 w 17"/>
                  <a:gd name="T1" fmla="*/ 0 h 11"/>
                  <a:gd name="T2" fmla="*/ 0 w 17"/>
                  <a:gd name="T3" fmla="*/ 4 h 11"/>
                  <a:gd name="T4" fmla="*/ 6 w 17"/>
                  <a:gd name="T5" fmla="*/ 15 h 11"/>
                  <a:gd name="T6" fmla="*/ 17 w 17"/>
                  <a:gd name="T7" fmla="*/ 13 h 11"/>
                  <a:gd name="T8" fmla="*/ 15 w 17"/>
                  <a:gd name="T9" fmla="*/ 0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7" h="11">
                    <a:moveTo>
                      <a:pt x="15" y="0"/>
                    </a:moveTo>
                    <a:cubicBezTo>
                      <a:pt x="10" y="2"/>
                      <a:pt x="5" y="3"/>
                      <a:pt x="0" y="4"/>
                    </a:cubicBezTo>
                    <a:cubicBezTo>
                      <a:pt x="2" y="6"/>
                      <a:pt x="4" y="9"/>
                      <a:pt x="6" y="11"/>
                    </a:cubicBezTo>
                    <a:cubicBezTo>
                      <a:pt x="10" y="10"/>
                      <a:pt x="13" y="9"/>
                      <a:pt x="17" y="9"/>
                    </a:cubicBezTo>
                    <a:cubicBezTo>
                      <a:pt x="16" y="6"/>
                      <a:pt x="16" y="3"/>
                      <a:pt x="15" y="0"/>
                    </a:cubicBezTo>
                  </a:path>
                </a:pathLst>
              </a:custGeom>
              <a:solidFill>
                <a:srgbClr val="695F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167" name="Freeform 6625">
                <a:extLst>
                  <a:ext uri="{FF2B5EF4-FFF2-40B4-BE49-F238E27FC236}">
                    <a16:creationId xmlns:a16="http://schemas.microsoft.com/office/drawing/2014/main" id="{3B87E76B-E2F1-47B9-BF0D-AC620355C7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6" y="3248"/>
                <a:ext cx="14" cy="14"/>
              </a:xfrm>
              <a:custGeom>
                <a:avLst/>
                <a:gdLst>
                  <a:gd name="T0" fmla="*/ 0 w 13"/>
                  <a:gd name="T1" fmla="*/ 0 h 13"/>
                  <a:gd name="T2" fmla="*/ 2 w 13"/>
                  <a:gd name="T3" fmla="*/ 17 h 13"/>
                  <a:gd name="T4" fmla="*/ 17 w 13"/>
                  <a:gd name="T5" fmla="*/ 16 h 13"/>
                  <a:gd name="T6" fmla="*/ 2 w 13"/>
                  <a:gd name="T7" fmla="*/ 3 h 13"/>
                  <a:gd name="T8" fmla="*/ 0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0" y="0"/>
                    </a:moveTo>
                    <a:cubicBezTo>
                      <a:pt x="1" y="5"/>
                      <a:pt x="2" y="9"/>
                      <a:pt x="2" y="13"/>
                    </a:cubicBezTo>
                    <a:cubicBezTo>
                      <a:pt x="6" y="13"/>
                      <a:pt x="9" y="12"/>
                      <a:pt x="13" y="12"/>
                    </a:cubicBezTo>
                    <a:cubicBezTo>
                      <a:pt x="10" y="9"/>
                      <a:pt x="7" y="6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</a:path>
                </a:pathLst>
              </a:custGeom>
              <a:solidFill>
                <a:srgbClr val="9E97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168" name="Freeform 6626">
                <a:extLst>
                  <a:ext uri="{FF2B5EF4-FFF2-40B4-BE49-F238E27FC236}">
                    <a16:creationId xmlns:a16="http://schemas.microsoft.com/office/drawing/2014/main" id="{B20F09F9-2CAA-4B61-9CEF-90C3437FAE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8" y="3283"/>
                <a:ext cx="13" cy="16"/>
              </a:xfrm>
              <a:custGeom>
                <a:avLst/>
                <a:gdLst>
                  <a:gd name="T0" fmla="*/ 11 w 13"/>
                  <a:gd name="T1" fmla="*/ 0 h 16"/>
                  <a:gd name="T2" fmla="*/ 0 w 13"/>
                  <a:gd name="T3" fmla="*/ 2 h 16"/>
                  <a:gd name="T4" fmla="*/ 13 w 13"/>
                  <a:gd name="T5" fmla="*/ 16 h 16"/>
                  <a:gd name="T6" fmla="*/ 11 w 13"/>
                  <a:gd name="T7" fmla="*/ 0 h 1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3" h="16">
                    <a:moveTo>
                      <a:pt x="11" y="0"/>
                    </a:moveTo>
                    <a:cubicBezTo>
                      <a:pt x="7" y="0"/>
                      <a:pt x="4" y="1"/>
                      <a:pt x="0" y="2"/>
                    </a:cubicBezTo>
                    <a:cubicBezTo>
                      <a:pt x="4" y="7"/>
                      <a:pt x="8" y="11"/>
                      <a:pt x="13" y="16"/>
                    </a:cubicBezTo>
                    <a:cubicBezTo>
                      <a:pt x="12" y="10"/>
                      <a:pt x="11" y="5"/>
                      <a:pt x="11" y="0"/>
                    </a:cubicBezTo>
                  </a:path>
                </a:pathLst>
              </a:custGeom>
              <a:solidFill>
                <a:srgbClr val="9E97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169" name="Freeform 6627">
                <a:extLst>
                  <a:ext uri="{FF2B5EF4-FFF2-40B4-BE49-F238E27FC236}">
                    <a16:creationId xmlns:a16="http://schemas.microsoft.com/office/drawing/2014/main" id="{4B537F53-3E45-47DF-9DC3-532D67329B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8" y="3263"/>
                <a:ext cx="19" cy="14"/>
              </a:xfrm>
              <a:custGeom>
                <a:avLst/>
                <a:gdLst>
                  <a:gd name="T0" fmla="*/ 17 w 18"/>
                  <a:gd name="T1" fmla="*/ 0 h 14"/>
                  <a:gd name="T2" fmla="*/ 14 w 18"/>
                  <a:gd name="T3" fmla="*/ 0 h 14"/>
                  <a:gd name="T4" fmla="*/ 13 w 18"/>
                  <a:gd name="T5" fmla="*/ 0 h 14"/>
                  <a:gd name="T6" fmla="*/ 3 w 18"/>
                  <a:gd name="T7" fmla="*/ 0 h 14"/>
                  <a:gd name="T8" fmla="*/ 0 w 18"/>
                  <a:gd name="T9" fmla="*/ 0 h 14"/>
                  <a:gd name="T10" fmla="*/ 0 w 18"/>
                  <a:gd name="T11" fmla="*/ 11 h 14"/>
                  <a:gd name="T12" fmla="*/ 3 w 18"/>
                  <a:gd name="T13" fmla="*/ 14 h 14"/>
                  <a:gd name="T14" fmla="*/ 22 w 18"/>
                  <a:gd name="T15" fmla="*/ 10 h 14"/>
                  <a:gd name="T16" fmla="*/ 22 w 18"/>
                  <a:gd name="T17" fmla="*/ 5 h 14"/>
                  <a:gd name="T18" fmla="*/ 17 w 18"/>
                  <a:gd name="T19" fmla="*/ 0 h 1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8" h="14">
                    <a:moveTo>
                      <a:pt x="13" y="0"/>
                    </a:moveTo>
                    <a:cubicBezTo>
                      <a:pt x="12" y="0"/>
                      <a:pt x="11" y="0"/>
                      <a:pt x="10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7" y="0"/>
                      <a:pt x="5" y="0"/>
                      <a:pt x="3" y="0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1" y="4"/>
                      <a:pt x="1" y="8"/>
                      <a:pt x="0" y="11"/>
                    </a:cubicBezTo>
                    <a:cubicBezTo>
                      <a:pt x="1" y="12"/>
                      <a:pt x="2" y="13"/>
                      <a:pt x="3" y="14"/>
                    </a:cubicBezTo>
                    <a:cubicBezTo>
                      <a:pt x="8" y="13"/>
                      <a:pt x="13" y="12"/>
                      <a:pt x="18" y="10"/>
                    </a:cubicBezTo>
                    <a:cubicBezTo>
                      <a:pt x="18" y="9"/>
                      <a:pt x="18" y="7"/>
                      <a:pt x="18" y="5"/>
                    </a:cubicBezTo>
                    <a:cubicBezTo>
                      <a:pt x="16" y="3"/>
                      <a:pt x="15" y="1"/>
                      <a:pt x="13" y="0"/>
                    </a:cubicBezTo>
                  </a:path>
                </a:pathLst>
              </a:custGeom>
              <a:solidFill>
                <a:srgbClr val="837A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170" name="Freeform 6628">
                <a:extLst>
                  <a:ext uri="{FF2B5EF4-FFF2-40B4-BE49-F238E27FC236}">
                    <a16:creationId xmlns:a16="http://schemas.microsoft.com/office/drawing/2014/main" id="{89520F9F-9E64-4B8B-8346-39D3D5E1E8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8" y="3261"/>
                <a:ext cx="14" cy="2"/>
              </a:xfrm>
              <a:custGeom>
                <a:avLst/>
                <a:gdLst>
                  <a:gd name="T0" fmla="*/ 15 w 13"/>
                  <a:gd name="T1" fmla="*/ 0 h 2"/>
                  <a:gd name="T2" fmla="*/ 0 w 13"/>
                  <a:gd name="T3" fmla="*/ 1 h 2"/>
                  <a:gd name="T4" fmla="*/ 0 w 13"/>
                  <a:gd name="T5" fmla="*/ 2 h 2"/>
                  <a:gd name="T6" fmla="*/ 3 w 13"/>
                  <a:gd name="T7" fmla="*/ 2 h 2"/>
                  <a:gd name="T8" fmla="*/ 13 w 13"/>
                  <a:gd name="T9" fmla="*/ 2 h 2"/>
                  <a:gd name="T10" fmla="*/ 14 w 13"/>
                  <a:gd name="T11" fmla="*/ 2 h 2"/>
                  <a:gd name="T12" fmla="*/ 17 w 13"/>
                  <a:gd name="T13" fmla="*/ 2 h 2"/>
                  <a:gd name="T14" fmla="*/ 15 w 13"/>
                  <a:gd name="T15" fmla="*/ 0 h 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3" h="2">
                    <a:moveTo>
                      <a:pt x="11" y="0"/>
                    </a:moveTo>
                    <a:cubicBezTo>
                      <a:pt x="7" y="0"/>
                      <a:pt x="4" y="1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1" y="2"/>
                      <a:pt x="2" y="2"/>
                      <a:pt x="3" y="2"/>
                    </a:cubicBezTo>
                    <a:cubicBezTo>
                      <a:pt x="5" y="2"/>
                      <a:pt x="7" y="2"/>
                      <a:pt x="9" y="2"/>
                    </a:cubicBezTo>
                    <a:cubicBezTo>
                      <a:pt x="9" y="2"/>
                      <a:pt x="9" y="2"/>
                      <a:pt x="10" y="2"/>
                    </a:cubicBezTo>
                    <a:cubicBezTo>
                      <a:pt x="11" y="2"/>
                      <a:pt x="12" y="2"/>
                      <a:pt x="13" y="2"/>
                    </a:cubicBezTo>
                    <a:cubicBezTo>
                      <a:pt x="12" y="1"/>
                      <a:pt x="12" y="0"/>
                      <a:pt x="11" y="0"/>
                    </a:cubicBezTo>
                  </a:path>
                </a:pathLst>
              </a:custGeom>
              <a:solidFill>
                <a:srgbClr val="B0A9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171" name="Freeform 6629">
                <a:extLst>
                  <a:ext uri="{FF2B5EF4-FFF2-40B4-BE49-F238E27FC236}">
                    <a16:creationId xmlns:a16="http://schemas.microsoft.com/office/drawing/2014/main" id="{8E1A4293-2C10-4E92-ACD3-4593015AE7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1" y="3263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0 h 1"/>
                  <a:gd name="T4" fmla="*/ 0 w 2"/>
                  <a:gd name="T5" fmla="*/ 0 h 1"/>
                  <a:gd name="T6" fmla="*/ 2 w 2"/>
                  <a:gd name="T7" fmla="*/ 0 h 1"/>
                  <a:gd name="T8" fmla="*/ 2 w 2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695F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172" name="Freeform 6630">
                <a:extLst>
                  <a:ext uri="{FF2B5EF4-FFF2-40B4-BE49-F238E27FC236}">
                    <a16:creationId xmlns:a16="http://schemas.microsoft.com/office/drawing/2014/main" id="{304C55DC-FA88-4A95-BAAF-48116AFFD5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0" y="3250"/>
                <a:ext cx="3" cy="13"/>
              </a:xfrm>
              <a:custGeom>
                <a:avLst/>
                <a:gdLst>
                  <a:gd name="T0" fmla="*/ 0 w 3"/>
                  <a:gd name="T1" fmla="*/ 0 h 12"/>
                  <a:gd name="T2" fmla="*/ 1 w 3"/>
                  <a:gd name="T3" fmla="*/ 16 h 12"/>
                  <a:gd name="T4" fmla="*/ 3 w 3"/>
                  <a:gd name="T5" fmla="*/ 16 h 12"/>
                  <a:gd name="T6" fmla="*/ 0 w 3"/>
                  <a:gd name="T7" fmla="*/ 0 h 1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12">
                    <a:moveTo>
                      <a:pt x="0" y="0"/>
                    </a:moveTo>
                    <a:cubicBezTo>
                      <a:pt x="0" y="4"/>
                      <a:pt x="1" y="8"/>
                      <a:pt x="1" y="12"/>
                    </a:cubicBezTo>
                    <a:cubicBezTo>
                      <a:pt x="2" y="12"/>
                      <a:pt x="2" y="12"/>
                      <a:pt x="3" y="12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9E97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173" name="Freeform 6631">
                <a:extLst>
                  <a:ext uri="{FF2B5EF4-FFF2-40B4-BE49-F238E27FC236}">
                    <a16:creationId xmlns:a16="http://schemas.microsoft.com/office/drawing/2014/main" id="{67CE2E99-311D-4ADF-8F7A-997E9C9228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1" y="3263"/>
                <a:ext cx="3" cy="5"/>
              </a:xfrm>
              <a:custGeom>
                <a:avLst/>
                <a:gdLst>
                  <a:gd name="T0" fmla="*/ 2 w 3"/>
                  <a:gd name="T1" fmla="*/ 0 h 5"/>
                  <a:gd name="T2" fmla="*/ 0 w 3"/>
                  <a:gd name="T3" fmla="*/ 0 h 5"/>
                  <a:gd name="T4" fmla="*/ 1 w 3"/>
                  <a:gd name="T5" fmla="*/ 3 h 5"/>
                  <a:gd name="T6" fmla="*/ 3 w 3"/>
                  <a:gd name="T7" fmla="*/ 5 h 5"/>
                  <a:gd name="T8" fmla="*/ 2 w 3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5">
                    <a:moveTo>
                      <a:pt x="2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1" y="1"/>
                      <a:pt x="1" y="2"/>
                      <a:pt x="1" y="3"/>
                    </a:cubicBezTo>
                    <a:cubicBezTo>
                      <a:pt x="2" y="4"/>
                      <a:pt x="2" y="4"/>
                      <a:pt x="3" y="5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837A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174" name="Freeform 6632">
                <a:extLst>
                  <a:ext uri="{FF2B5EF4-FFF2-40B4-BE49-F238E27FC236}">
                    <a16:creationId xmlns:a16="http://schemas.microsoft.com/office/drawing/2014/main" id="{6A8DDB10-6FC2-463D-89DA-55FAFE125FE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253" y="3207"/>
                <a:ext cx="50" cy="73"/>
              </a:xfrm>
              <a:custGeom>
                <a:avLst/>
                <a:gdLst>
                  <a:gd name="T0" fmla="*/ 38 w 48"/>
                  <a:gd name="T1" fmla="*/ 51 h 70"/>
                  <a:gd name="T2" fmla="*/ 35 w 48"/>
                  <a:gd name="T3" fmla="*/ 55 h 70"/>
                  <a:gd name="T4" fmla="*/ 56 w 48"/>
                  <a:gd name="T5" fmla="*/ 82 h 70"/>
                  <a:gd name="T6" fmla="*/ 56 w 48"/>
                  <a:gd name="T7" fmla="*/ 82 h 70"/>
                  <a:gd name="T8" fmla="*/ 40 w 48"/>
                  <a:gd name="T9" fmla="*/ 52 h 70"/>
                  <a:gd name="T10" fmla="*/ 38 w 48"/>
                  <a:gd name="T11" fmla="*/ 51 h 70"/>
                  <a:gd name="T12" fmla="*/ 1 w 48"/>
                  <a:gd name="T13" fmla="*/ 0 h 70"/>
                  <a:gd name="T14" fmla="*/ 2 w 48"/>
                  <a:gd name="T15" fmla="*/ 11 h 70"/>
                  <a:gd name="T16" fmla="*/ 24 w 48"/>
                  <a:gd name="T17" fmla="*/ 34 h 70"/>
                  <a:gd name="T18" fmla="*/ 26 w 48"/>
                  <a:gd name="T19" fmla="*/ 39 h 70"/>
                  <a:gd name="T20" fmla="*/ 30 w 48"/>
                  <a:gd name="T21" fmla="*/ 43 h 70"/>
                  <a:gd name="T22" fmla="*/ 17 w 48"/>
                  <a:gd name="T23" fmla="*/ 11 h 70"/>
                  <a:gd name="T24" fmla="*/ 1 w 48"/>
                  <a:gd name="T25" fmla="*/ 0 h 7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48" h="70">
                    <a:moveTo>
                      <a:pt x="33" y="43"/>
                    </a:moveTo>
                    <a:cubicBezTo>
                      <a:pt x="33" y="45"/>
                      <a:pt x="32" y="46"/>
                      <a:pt x="31" y="47"/>
                    </a:cubicBezTo>
                    <a:cubicBezTo>
                      <a:pt x="36" y="55"/>
                      <a:pt x="42" y="63"/>
                      <a:pt x="48" y="70"/>
                    </a:cubicBezTo>
                    <a:cubicBezTo>
                      <a:pt x="48" y="70"/>
                      <a:pt x="48" y="70"/>
                      <a:pt x="48" y="70"/>
                    </a:cubicBezTo>
                    <a:cubicBezTo>
                      <a:pt x="46" y="61"/>
                      <a:pt x="44" y="53"/>
                      <a:pt x="34" y="44"/>
                    </a:cubicBezTo>
                    <a:cubicBezTo>
                      <a:pt x="34" y="44"/>
                      <a:pt x="33" y="43"/>
                      <a:pt x="33" y="43"/>
                    </a:cubicBezTo>
                    <a:moveTo>
                      <a:pt x="1" y="0"/>
                    </a:moveTo>
                    <a:cubicBezTo>
                      <a:pt x="0" y="3"/>
                      <a:pt x="1" y="7"/>
                      <a:pt x="2" y="11"/>
                    </a:cubicBezTo>
                    <a:cubicBezTo>
                      <a:pt x="10" y="18"/>
                      <a:pt x="16" y="24"/>
                      <a:pt x="20" y="30"/>
                    </a:cubicBezTo>
                    <a:cubicBezTo>
                      <a:pt x="21" y="31"/>
                      <a:pt x="21" y="32"/>
                      <a:pt x="22" y="33"/>
                    </a:cubicBezTo>
                    <a:cubicBezTo>
                      <a:pt x="24" y="34"/>
                      <a:pt x="25" y="34"/>
                      <a:pt x="26" y="35"/>
                    </a:cubicBezTo>
                    <a:cubicBezTo>
                      <a:pt x="22" y="27"/>
                      <a:pt x="21" y="19"/>
                      <a:pt x="13" y="11"/>
                    </a:cubicBezTo>
                    <a:cubicBezTo>
                      <a:pt x="9" y="7"/>
                      <a:pt x="5" y="4"/>
                      <a:pt x="1" y="0"/>
                    </a:cubicBezTo>
                  </a:path>
                </a:pathLst>
              </a:custGeom>
              <a:solidFill>
                <a:srgbClr val="766C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175" name="Freeform 6633">
                <a:extLst>
                  <a:ext uri="{FF2B5EF4-FFF2-40B4-BE49-F238E27FC236}">
                    <a16:creationId xmlns:a16="http://schemas.microsoft.com/office/drawing/2014/main" id="{A4AE1B96-84B4-47D7-9775-84CE8FEE93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6" y="3241"/>
                <a:ext cx="11" cy="15"/>
              </a:xfrm>
              <a:custGeom>
                <a:avLst/>
                <a:gdLst>
                  <a:gd name="T0" fmla="*/ 0 w 11"/>
                  <a:gd name="T1" fmla="*/ 0 h 14"/>
                  <a:gd name="T2" fmla="*/ 9 w 11"/>
                  <a:gd name="T3" fmla="*/ 18 h 14"/>
                  <a:gd name="T4" fmla="*/ 11 w 11"/>
                  <a:gd name="T5" fmla="*/ 14 h 14"/>
                  <a:gd name="T6" fmla="*/ 4 w 11"/>
                  <a:gd name="T7" fmla="*/ 2 h 14"/>
                  <a:gd name="T8" fmla="*/ 0 w 11"/>
                  <a:gd name="T9" fmla="*/ 0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" h="14">
                    <a:moveTo>
                      <a:pt x="0" y="0"/>
                    </a:moveTo>
                    <a:cubicBezTo>
                      <a:pt x="3" y="5"/>
                      <a:pt x="6" y="10"/>
                      <a:pt x="9" y="14"/>
                    </a:cubicBezTo>
                    <a:cubicBezTo>
                      <a:pt x="10" y="13"/>
                      <a:pt x="11" y="12"/>
                      <a:pt x="11" y="10"/>
                    </a:cubicBezTo>
                    <a:cubicBezTo>
                      <a:pt x="8" y="7"/>
                      <a:pt x="6" y="4"/>
                      <a:pt x="4" y="2"/>
                    </a:cubicBezTo>
                    <a:cubicBezTo>
                      <a:pt x="3" y="1"/>
                      <a:pt x="2" y="1"/>
                      <a:pt x="0" y="0"/>
                    </a:cubicBezTo>
                  </a:path>
                </a:pathLst>
              </a:custGeom>
              <a:solidFill>
                <a:srgbClr val="A7A0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176" name="Freeform 6634">
                <a:extLst>
                  <a:ext uri="{FF2B5EF4-FFF2-40B4-BE49-F238E27FC236}">
                    <a16:creationId xmlns:a16="http://schemas.microsoft.com/office/drawing/2014/main" id="{0394D4A8-5835-412E-8B89-B3207672CD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3" y="3280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A7A0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177" name="Freeform 6635">
                <a:extLst>
                  <a:ext uri="{FF2B5EF4-FFF2-40B4-BE49-F238E27FC236}">
                    <a16:creationId xmlns:a16="http://schemas.microsoft.com/office/drawing/2014/main" id="{D8401E95-00F7-462E-ACF6-BDC6D82687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4" y="3203"/>
                <a:ext cx="103" cy="127"/>
              </a:xfrm>
              <a:custGeom>
                <a:avLst/>
                <a:gdLst>
                  <a:gd name="T0" fmla="*/ 2 w 99"/>
                  <a:gd name="T1" fmla="*/ 0 h 123"/>
                  <a:gd name="T2" fmla="*/ 0 w 99"/>
                  <a:gd name="T3" fmla="*/ 4 h 123"/>
                  <a:gd name="T4" fmla="*/ 12 w 99"/>
                  <a:gd name="T5" fmla="*/ 15 h 123"/>
                  <a:gd name="T6" fmla="*/ 29 w 99"/>
                  <a:gd name="T7" fmla="*/ 43 h 123"/>
                  <a:gd name="T8" fmla="*/ 36 w 99"/>
                  <a:gd name="T9" fmla="*/ 55 h 123"/>
                  <a:gd name="T10" fmla="*/ 37 w 99"/>
                  <a:gd name="T11" fmla="*/ 56 h 123"/>
                  <a:gd name="T12" fmla="*/ 55 w 99"/>
                  <a:gd name="T13" fmla="*/ 84 h 123"/>
                  <a:gd name="T14" fmla="*/ 72 w 99"/>
                  <a:gd name="T15" fmla="*/ 96 h 123"/>
                  <a:gd name="T16" fmla="*/ 72 w 99"/>
                  <a:gd name="T17" fmla="*/ 101 h 123"/>
                  <a:gd name="T18" fmla="*/ 108 w 99"/>
                  <a:gd name="T19" fmla="*/ 133 h 123"/>
                  <a:gd name="T20" fmla="*/ 115 w 99"/>
                  <a:gd name="T21" fmla="*/ 139 h 123"/>
                  <a:gd name="T22" fmla="*/ 110 w 99"/>
                  <a:gd name="T23" fmla="*/ 112 h 123"/>
                  <a:gd name="T24" fmla="*/ 79 w 99"/>
                  <a:gd name="T25" fmla="*/ 91 h 123"/>
                  <a:gd name="T26" fmla="*/ 57 w 99"/>
                  <a:gd name="T27" fmla="*/ 59 h 123"/>
                  <a:gd name="T28" fmla="*/ 24 w 99"/>
                  <a:gd name="T29" fmla="*/ 24 h 123"/>
                  <a:gd name="T30" fmla="*/ 20 w 99"/>
                  <a:gd name="T31" fmla="*/ 10 h 123"/>
                  <a:gd name="T32" fmla="*/ 2 w 99"/>
                  <a:gd name="T33" fmla="*/ 0 h 12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99" h="123">
                    <a:moveTo>
                      <a:pt x="2" y="0"/>
                    </a:moveTo>
                    <a:cubicBezTo>
                      <a:pt x="1" y="1"/>
                      <a:pt x="1" y="2"/>
                      <a:pt x="0" y="4"/>
                    </a:cubicBezTo>
                    <a:cubicBezTo>
                      <a:pt x="4" y="8"/>
                      <a:pt x="8" y="11"/>
                      <a:pt x="12" y="15"/>
                    </a:cubicBezTo>
                    <a:cubicBezTo>
                      <a:pt x="20" y="23"/>
                      <a:pt x="21" y="31"/>
                      <a:pt x="25" y="39"/>
                    </a:cubicBezTo>
                    <a:cubicBezTo>
                      <a:pt x="31" y="41"/>
                      <a:pt x="33" y="44"/>
                      <a:pt x="32" y="47"/>
                    </a:cubicBezTo>
                    <a:cubicBezTo>
                      <a:pt x="32" y="47"/>
                      <a:pt x="33" y="48"/>
                      <a:pt x="33" y="48"/>
                    </a:cubicBezTo>
                    <a:cubicBezTo>
                      <a:pt x="43" y="57"/>
                      <a:pt x="45" y="65"/>
                      <a:pt x="47" y="74"/>
                    </a:cubicBezTo>
                    <a:cubicBezTo>
                      <a:pt x="51" y="74"/>
                      <a:pt x="60" y="77"/>
                      <a:pt x="61" y="84"/>
                    </a:cubicBezTo>
                    <a:cubicBezTo>
                      <a:pt x="62" y="86"/>
                      <a:pt x="62" y="88"/>
                      <a:pt x="61" y="89"/>
                    </a:cubicBezTo>
                    <a:cubicBezTo>
                      <a:pt x="69" y="98"/>
                      <a:pt x="80" y="107"/>
                      <a:pt x="92" y="117"/>
                    </a:cubicBezTo>
                    <a:cubicBezTo>
                      <a:pt x="95" y="119"/>
                      <a:pt x="97" y="121"/>
                      <a:pt x="99" y="123"/>
                    </a:cubicBezTo>
                    <a:cubicBezTo>
                      <a:pt x="97" y="115"/>
                      <a:pt x="96" y="107"/>
                      <a:pt x="94" y="99"/>
                    </a:cubicBezTo>
                    <a:cubicBezTo>
                      <a:pt x="86" y="92"/>
                      <a:pt x="74" y="87"/>
                      <a:pt x="67" y="79"/>
                    </a:cubicBezTo>
                    <a:cubicBezTo>
                      <a:pt x="57" y="69"/>
                      <a:pt x="61" y="60"/>
                      <a:pt x="49" y="51"/>
                    </a:cubicBezTo>
                    <a:cubicBezTo>
                      <a:pt x="36" y="41"/>
                      <a:pt x="25" y="33"/>
                      <a:pt x="20" y="20"/>
                    </a:cubicBezTo>
                    <a:cubicBezTo>
                      <a:pt x="19" y="16"/>
                      <a:pt x="18" y="12"/>
                      <a:pt x="16" y="10"/>
                    </a:cubicBezTo>
                    <a:cubicBezTo>
                      <a:pt x="12" y="6"/>
                      <a:pt x="7" y="3"/>
                      <a:pt x="2" y="0"/>
                    </a:cubicBezTo>
                  </a:path>
                </a:pathLst>
              </a:custGeom>
              <a:solidFill>
                <a:srgbClr val="A7A0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178" name="Freeform 6636">
                <a:extLst>
                  <a:ext uri="{FF2B5EF4-FFF2-40B4-BE49-F238E27FC236}">
                    <a16:creationId xmlns:a16="http://schemas.microsoft.com/office/drawing/2014/main" id="{0DE0016E-2E94-441F-B68D-B8C456DCA9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0" y="3243"/>
                <a:ext cx="9" cy="9"/>
              </a:xfrm>
              <a:custGeom>
                <a:avLst/>
                <a:gdLst>
                  <a:gd name="T0" fmla="*/ 0 w 8"/>
                  <a:gd name="T1" fmla="*/ 0 h 8"/>
                  <a:gd name="T2" fmla="*/ 11 w 8"/>
                  <a:gd name="T3" fmla="*/ 12 h 8"/>
                  <a:gd name="T4" fmla="*/ 0 w 8"/>
                  <a:gd name="T5" fmla="*/ 0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2" y="2"/>
                      <a:pt x="4" y="5"/>
                      <a:pt x="7" y="8"/>
                    </a:cubicBezTo>
                    <a:cubicBezTo>
                      <a:pt x="8" y="5"/>
                      <a:pt x="6" y="2"/>
                      <a:pt x="0" y="0"/>
                    </a:cubicBezTo>
                  </a:path>
                </a:pathLst>
              </a:custGeom>
              <a:solidFill>
                <a:srgbClr val="C8C3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179" name="Freeform 6637">
                <a:extLst>
                  <a:ext uri="{FF2B5EF4-FFF2-40B4-BE49-F238E27FC236}">
                    <a16:creationId xmlns:a16="http://schemas.microsoft.com/office/drawing/2014/main" id="{02B72BB0-0131-42FA-9F28-19CDF78DB6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3" y="3280"/>
                <a:ext cx="16" cy="15"/>
              </a:xfrm>
              <a:custGeom>
                <a:avLst/>
                <a:gdLst>
                  <a:gd name="T0" fmla="*/ 0 w 15"/>
                  <a:gd name="T1" fmla="*/ 0 h 15"/>
                  <a:gd name="T2" fmla="*/ 0 w 15"/>
                  <a:gd name="T3" fmla="*/ 0 h 15"/>
                  <a:gd name="T4" fmla="*/ 18 w 15"/>
                  <a:gd name="T5" fmla="*/ 15 h 15"/>
                  <a:gd name="T6" fmla="*/ 18 w 15"/>
                  <a:gd name="T7" fmla="*/ 10 h 15"/>
                  <a:gd name="T8" fmla="*/ 0 w 15"/>
                  <a:gd name="T9" fmla="*/ 0 h 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5" h="15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4" y="5"/>
                      <a:pt x="9" y="10"/>
                      <a:pt x="14" y="15"/>
                    </a:cubicBezTo>
                    <a:cubicBezTo>
                      <a:pt x="15" y="14"/>
                      <a:pt x="15" y="12"/>
                      <a:pt x="14" y="10"/>
                    </a:cubicBezTo>
                    <a:cubicBezTo>
                      <a:pt x="13" y="3"/>
                      <a:pt x="4" y="0"/>
                      <a:pt x="0" y="0"/>
                    </a:cubicBezTo>
                  </a:path>
                </a:pathLst>
              </a:custGeom>
              <a:solidFill>
                <a:srgbClr val="C8C3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180" name="Freeform 6638">
                <a:extLst>
                  <a:ext uri="{FF2B5EF4-FFF2-40B4-BE49-F238E27FC236}">
                    <a16:creationId xmlns:a16="http://schemas.microsoft.com/office/drawing/2014/main" id="{605B4FA3-A177-4332-B8AF-E6C8E13058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1" y="3213"/>
                <a:ext cx="102" cy="92"/>
              </a:xfrm>
              <a:custGeom>
                <a:avLst/>
                <a:gdLst>
                  <a:gd name="T0" fmla="*/ 0 w 98"/>
                  <a:gd name="T1" fmla="*/ 0 h 89"/>
                  <a:gd name="T2" fmla="*/ 4 w 98"/>
                  <a:gd name="T3" fmla="*/ 10 h 89"/>
                  <a:gd name="T4" fmla="*/ 37 w 98"/>
                  <a:gd name="T5" fmla="*/ 45 h 89"/>
                  <a:gd name="T6" fmla="*/ 59 w 98"/>
                  <a:gd name="T7" fmla="*/ 78 h 89"/>
                  <a:gd name="T8" fmla="*/ 91 w 98"/>
                  <a:gd name="T9" fmla="*/ 101 h 89"/>
                  <a:gd name="T10" fmla="*/ 88 w 98"/>
                  <a:gd name="T11" fmla="*/ 96 h 89"/>
                  <a:gd name="T12" fmla="*/ 78 w 98"/>
                  <a:gd name="T13" fmla="*/ 84 h 89"/>
                  <a:gd name="T14" fmla="*/ 114 w 98"/>
                  <a:gd name="T15" fmla="*/ 101 h 89"/>
                  <a:gd name="T16" fmla="*/ 112 w 98"/>
                  <a:gd name="T17" fmla="*/ 99 h 89"/>
                  <a:gd name="T18" fmla="*/ 52 w 98"/>
                  <a:gd name="T19" fmla="*/ 47 h 89"/>
                  <a:gd name="T20" fmla="*/ 28 w 98"/>
                  <a:gd name="T21" fmla="*/ 24 h 89"/>
                  <a:gd name="T22" fmla="*/ 0 w 98"/>
                  <a:gd name="T23" fmla="*/ 0 h 89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98" h="89">
                    <a:moveTo>
                      <a:pt x="0" y="0"/>
                    </a:moveTo>
                    <a:cubicBezTo>
                      <a:pt x="2" y="2"/>
                      <a:pt x="3" y="6"/>
                      <a:pt x="4" y="10"/>
                    </a:cubicBezTo>
                    <a:cubicBezTo>
                      <a:pt x="9" y="23"/>
                      <a:pt x="20" y="31"/>
                      <a:pt x="33" y="41"/>
                    </a:cubicBezTo>
                    <a:cubicBezTo>
                      <a:pt x="45" y="50"/>
                      <a:pt x="41" y="59"/>
                      <a:pt x="51" y="69"/>
                    </a:cubicBezTo>
                    <a:cubicBezTo>
                      <a:pt x="58" y="77"/>
                      <a:pt x="70" y="82"/>
                      <a:pt x="78" y="89"/>
                    </a:cubicBezTo>
                    <a:cubicBezTo>
                      <a:pt x="77" y="87"/>
                      <a:pt x="77" y="85"/>
                      <a:pt x="76" y="84"/>
                    </a:cubicBezTo>
                    <a:cubicBezTo>
                      <a:pt x="66" y="73"/>
                      <a:pt x="66" y="73"/>
                      <a:pt x="66" y="73"/>
                    </a:cubicBezTo>
                    <a:cubicBezTo>
                      <a:pt x="78" y="78"/>
                      <a:pt x="88" y="84"/>
                      <a:pt x="98" y="89"/>
                    </a:cubicBezTo>
                    <a:cubicBezTo>
                      <a:pt x="97" y="89"/>
                      <a:pt x="97" y="88"/>
                      <a:pt x="96" y="87"/>
                    </a:cubicBezTo>
                    <a:cubicBezTo>
                      <a:pt x="80" y="72"/>
                      <a:pt x="60" y="58"/>
                      <a:pt x="44" y="42"/>
                    </a:cubicBezTo>
                    <a:cubicBezTo>
                      <a:pt x="37" y="35"/>
                      <a:pt x="30" y="27"/>
                      <a:pt x="24" y="20"/>
                    </a:cubicBezTo>
                    <a:cubicBezTo>
                      <a:pt x="16" y="13"/>
                      <a:pt x="8" y="6"/>
                      <a:pt x="0" y="0"/>
                    </a:cubicBezTo>
                  </a:path>
                </a:pathLst>
              </a:custGeom>
              <a:solidFill>
                <a:srgbClr val="C8C3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181" name="Freeform 6639">
                <a:extLst>
                  <a:ext uri="{FF2B5EF4-FFF2-40B4-BE49-F238E27FC236}">
                    <a16:creationId xmlns:a16="http://schemas.microsoft.com/office/drawing/2014/main" id="{D5FEDD87-2224-4907-A911-CBAC917A23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6" y="3201"/>
                <a:ext cx="15" cy="12"/>
              </a:xfrm>
              <a:custGeom>
                <a:avLst/>
                <a:gdLst>
                  <a:gd name="T0" fmla="*/ 2 w 14"/>
                  <a:gd name="T1" fmla="*/ 0 h 12"/>
                  <a:gd name="T2" fmla="*/ 1 w 14"/>
                  <a:gd name="T3" fmla="*/ 1 h 12"/>
                  <a:gd name="T4" fmla="*/ 0 w 14"/>
                  <a:gd name="T5" fmla="*/ 2 h 12"/>
                  <a:gd name="T6" fmla="*/ 18 w 14"/>
                  <a:gd name="T7" fmla="*/ 12 h 12"/>
                  <a:gd name="T8" fmla="*/ 2 w 14"/>
                  <a:gd name="T9" fmla="*/ 0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" h="12">
                    <a:moveTo>
                      <a:pt x="2" y="0"/>
                    </a:moveTo>
                    <a:cubicBezTo>
                      <a:pt x="2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2"/>
                    </a:cubicBezTo>
                    <a:cubicBezTo>
                      <a:pt x="5" y="5"/>
                      <a:pt x="10" y="8"/>
                      <a:pt x="14" y="12"/>
                    </a:cubicBezTo>
                    <a:cubicBezTo>
                      <a:pt x="12" y="8"/>
                      <a:pt x="9" y="5"/>
                      <a:pt x="2" y="0"/>
                    </a:cubicBezTo>
                  </a:path>
                </a:pathLst>
              </a:custGeom>
              <a:solidFill>
                <a:srgbClr val="C8C3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182" name="Freeform 6640">
                <a:extLst>
                  <a:ext uri="{FF2B5EF4-FFF2-40B4-BE49-F238E27FC236}">
                    <a16:creationId xmlns:a16="http://schemas.microsoft.com/office/drawing/2014/main" id="{A3A5ED8F-0089-4D57-89D8-CB3134E7B9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7" y="3201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DEDA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183" name="Freeform 6641">
                <a:extLst>
                  <a:ext uri="{FF2B5EF4-FFF2-40B4-BE49-F238E27FC236}">
                    <a16:creationId xmlns:a16="http://schemas.microsoft.com/office/drawing/2014/main" id="{327F570D-045B-4B32-BD59-779BFC8226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8" y="3197"/>
                <a:ext cx="38" cy="37"/>
              </a:xfrm>
              <a:custGeom>
                <a:avLst/>
                <a:gdLst>
                  <a:gd name="T0" fmla="*/ 4 w 36"/>
                  <a:gd name="T1" fmla="*/ 0 h 36"/>
                  <a:gd name="T2" fmla="*/ 3 w 36"/>
                  <a:gd name="T3" fmla="*/ 1 h 36"/>
                  <a:gd name="T4" fmla="*/ 0 w 36"/>
                  <a:gd name="T5" fmla="*/ 4 h 36"/>
                  <a:gd name="T6" fmla="*/ 16 w 36"/>
                  <a:gd name="T7" fmla="*/ 16 h 36"/>
                  <a:gd name="T8" fmla="*/ 44 w 36"/>
                  <a:gd name="T9" fmla="*/ 40 h 36"/>
                  <a:gd name="T10" fmla="*/ 14 w 36"/>
                  <a:gd name="T11" fmla="*/ 7 h 36"/>
                  <a:gd name="T12" fmla="*/ 13 w 36"/>
                  <a:gd name="T13" fmla="*/ 9 h 36"/>
                  <a:gd name="T14" fmla="*/ 14 w 36"/>
                  <a:gd name="T15" fmla="*/ 7 h 36"/>
                  <a:gd name="T16" fmla="*/ 4 w 36"/>
                  <a:gd name="T17" fmla="*/ 0 h 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6" h="36">
                    <a:moveTo>
                      <a:pt x="4" y="0"/>
                    </a:moveTo>
                    <a:cubicBezTo>
                      <a:pt x="4" y="1"/>
                      <a:pt x="4" y="1"/>
                      <a:pt x="3" y="1"/>
                    </a:cubicBezTo>
                    <a:cubicBezTo>
                      <a:pt x="3" y="3"/>
                      <a:pt x="1" y="4"/>
                      <a:pt x="0" y="4"/>
                    </a:cubicBezTo>
                    <a:cubicBezTo>
                      <a:pt x="7" y="9"/>
                      <a:pt x="10" y="12"/>
                      <a:pt x="12" y="16"/>
                    </a:cubicBezTo>
                    <a:cubicBezTo>
                      <a:pt x="20" y="22"/>
                      <a:pt x="28" y="29"/>
                      <a:pt x="36" y="36"/>
                    </a:cubicBezTo>
                    <a:cubicBezTo>
                      <a:pt x="27" y="26"/>
                      <a:pt x="19" y="16"/>
                      <a:pt x="10" y="7"/>
                    </a:cubicBezTo>
                    <a:cubicBezTo>
                      <a:pt x="10" y="8"/>
                      <a:pt x="9" y="8"/>
                      <a:pt x="9" y="9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8" y="5"/>
                      <a:pt x="6" y="3"/>
                      <a:pt x="4" y="0"/>
                    </a:cubicBezTo>
                  </a:path>
                </a:pathLst>
              </a:custGeom>
              <a:solidFill>
                <a:srgbClr val="DEDA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184" name="Freeform 6642">
                <a:extLst>
                  <a:ext uri="{FF2B5EF4-FFF2-40B4-BE49-F238E27FC236}">
                    <a16:creationId xmlns:a16="http://schemas.microsoft.com/office/drawing/2014/main" id="{5928A89A-8541-45B4-80AF-A3CA8548EC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8" y="3198"/>
                <a:ext cx="4" cy="3"/>
              </a:xfrm>
              <a:custGeom>
                <a:avLst/>
                <a:gdLst>
                  <a:gd name="T0" fmla="*/ 9 w 3"/>
                  <a:gd name="T1" fmla="*/ 0 h 3"/>
                  <a:gd name="T2" fmla="*/ 0 w 3"/>
                  <a:gd name="T3" fmla="*/ 3 h 3"/>
                  <a:gd name="T4" fmla="*/ 0 w 3"/>
                  <a:gd name="T5" fmla="*/ 3 h 3"/>
                  <a:gd name="T6" fmla="*/ 9 w 3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3" y="2"/>
                      <a:pt x="3" y="0"/>
                    </a:cubicBezTo>
                  </a:path>
                </a:pathLst>
              </a:custGeom>
              <a:solidFill>
                <a:srgbClr val="EAE9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185" name="Freeform 6643">
                <a:extLst>
                  <a:ext uri="{FF2B5EF4-FFF2-40B4-BE49-F238E27FC236}">
                    <a16:creationId xmlns:a16="http://schemas.microsoft.com/office/drawing/2014/main" id="{E8EECDD6-38ED-400E-89C3-AB080E9F6EA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277" y="3273"/>
                <a:ext cx="66" cy="107"/>
              </a:xfrm>
              <a:custGeom>
                <a:avLst/>
                <a:gdLst>
                  <a:gd name="T0" fmla="*/ 58 w 64"/>
                  <a:gd name="T1" fmla="*/ 89 h 103"/>
                  <a:gd name="T2" fmla="*/ 56 w 64"/>
                  <a:gd name="T3" fmla="*/ 104 h 103"/>
                  <a:gd name="T4" fmla="*/ 72 w 64"/>
                  <a:gd name="T5" fmla="*/ 119 h 103"/>
                  <a:gd name="T6" fmla="*/ 58 w 64"/>
                  <a:gd name="T7" fmla="*/ 89 h 103"/>
                  <a:gd name="T8" fmla="*/ 27 w 64"/>
                  <a:gd name="T9" fmla="*/ 32 h 103"/>
                  <a:gd name="T10" fmla="*/ 12 w 64"/>
                  <a:gd name="T11" fmla="*/ 32 h 103"/>
                  <a:gd name="T12" fmla="*/ 10 w 64"/>
                  <a:gd name="T13" fmla="*/ 32 h 103"/>
                  <a:gd name="T14" fmla="*/ 10 w 64"/>
                  <a:gd name="T15" fmla="*/ 32 h 103"/>
                  <a:gd name="T16" fmla="*/ 8 w 64"/>
                  <a:gd name="T17" fmla="*/ 32 h 103"/>
                  <a:gd name="T18" fmla="*/ 10 w 64"/>
                  <a:gd name="T19" fmla="*/ 34 h 103"/>
                  <a:gd name="T20" fmla="*/ 28 w 64"/>
                  <a:gd name="T21" fmla="*/ 48 h 103"/>
                  <a:gd name="T22" fmla="*/ 38 w 64"/>
                  <a:gd name="T23" fmla="*/ 45 h 103"/>
                  <a:gd name="T24" fmla="*/ 37 w 64"/>
                  <a:gd name="T25" fmla="*/ 39 h 103"/>
                  <a:gd name="T26" fmla="*/ 27 w 64"/>
                  <a:gd name="T27" fmla="*/ 32 h 103"/>
                  <a:gd name="T28" fmla="*/ 3 w 64"/>
                  <a:gd name="T29" fmla="*/ 0 h 103"/>
                  <a:gd name="T30" fmla="*/ 0 w 64"/>
                  <a:gd name="T31" fmla="*/ 0 h 103"/>
                  <a:gd name="T32" fmla="*/ 2 w 64"/>
                  <a:gd name="T33" fmla="*/ 9 h 103"/>
                  <a:gd name="T34" fmla="*/ 7 w 64"/>
                  <a:gd name="T35" fmla="*/ 8 h 103"/>
                  <a:gd name="T36" fmla="*/ 3 w 64"/>
                  <a:gd name="T37" fmla="*/ 0 h 103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64" h="103">
                    <a:moveTo>
                      <a:pt x="50" y="77"/>
                    </a:moveTo>
                    <a:cubicBezTo>
                      <a:pt x="50" y="81"/>
                      <a:pt x="49" y="85"/>
                      <a:pt x="48" y="89"/>
                    </a:cubicBezTo>
                    <a:cubicBezTo>
                      <a:pt x="53" y="94"/>
                      <a:pt x="58" y="98"/>
                      <a:pt x="64" y="103"/>
                    </a:cubicBezTo>
                    <a:cubicBezTo>
                      <a:pt x="59" y="95"/>
                      <a:pt x="54" y="86"/>
                      <a:pt x="50" y="77"/>
                    </a:cubicBezTo>
                    <a:moveTo>
                      <a:pt x="23" y="28"/>
                    </a:moveTo>
                    <a:cubicBezTo>
                      <a:pt x="19" y="28"/>
                      <a:pt x="16" y="28"/>
                      <a:pt x="12" y="28"/>
                    </a:cubicBezTo>
                    <a:cubicBezTo>
                      <a:pt x="11" y="28"/>
                      <a:pt x="11" y="28"/>
                      <a:pt x="10" y="28"/>
                    </a:cubicBezTo>
                    <a:cubicBezTo>
                      <a:pt x="10" y="28"/>
                      <a:pt x="10" y="28"/>
                      <a:pt x="10" y="28"/>
                    </a:cubicBezTo>
                    <a:cubicBezTo>
                      <a:pt x="9" y="28"/>
                      <a:pt x="8" y="28"/>
                      <a:pt x="8" y="28"/>
                    </a:cubicBezTo>
                    <a:cubicBezTo>
                      <a:pt x="8" y="29"/>
                      <a:pt x="9" y="29"/>
                      <a:pt x="10" y="30"/>
                    </a:cubicBezTo>
                    <a:cubicBezTo>
                      <a:pt x="14" y="33"/>
                      <a:pt x="19" y="37"/>
                      <a:pt x="24" y="40"/>
                    </a:cubicBezTo>
                    <a:cubicBezTo>
                      <a:pt x="27" y="40"/>
                      <a:pt x="31" y="39"/>
                      <a:pt x="34" y="38"/>
                    </a:cubicBezTo>
                    <a:cubicBezTo>
                      <a:pt x="34" y="37"/>
                      <a:pt x="33" y="36"/>
                      <a:pt x="33" y="35"/>
                    </a:cubicBezTo>
                    <a:cubicBezTo>
                      <a:pt x="29" y="32"/>
                      <a:pt x="26" y="30"/>
                      <a:pt x="23" y="28"/>
                    </a:cubicBezTo>
                    <a:moveTo>
                      <a:pt x="3" y="0"/>
                    </a:moveTo>
                    <a:cubicBezTo>
                      <a:pt x="2" y="0"/>
                      <a:pt x="1" y="0"/>
                      <a:pt x="0" y="0"/>
                    </a:cubicBezTo>
                    <a:cubicBezTo>
                      <a:pt x="1" y="3"/>
                      <a:pt x="1" y="6"/>
                      <a:pt x="2" y="9"/>
                    </a:cubicBezTo>
                    <a:cubicBezTo>
                      <a:pt x="4" y="8"/>
                      <a:pt x="6" y="8"/>
                      <a:pt x="7" y="8"/>
                    </a:cubicBezTo>
                    <a:cubicBezTo>
                      <a:pt x="6" y="5"/>
                      <a:pt x="4" y="2"/>
                      <a:pt x="3" y="0"/>
                    </a:cubicBezTo>
                  </a:path>
                </a:pathLst>
              </a:custGeom>
              <a:solidFill>
                <a:srgbClr val="766C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186" name="Freeform 6644">
                <a:extLst>
                  <a:ext uri="{FF2B5EF4-FFF2-40B4-BE49-F238E27FC236}">
                    <a16:creationId xmlns:a16="http://schemas.microsoft.com/office/drawing/2014/main" id="{FD6C17B7-8CB2-40AC-A7B5-ACDBEA8174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9" y="3282"/>
                <a:ext cx="22" cy="20"/>
              </a:xfrm>
              <a:custGeom>
                <a:avLst/>
                <a:gdLst>
                  <a:gd name="T0" fmla="*/ 5 w 21"/>
                  <a:gd name="T1" fmla="*/ 0 h 20"/>
                  <a:gd name="T2" fmla="*/ 0 w 21"/>
                  <a:gd name="T3" fmla="*/ 1 h 20"/>
                  <a:gd name="T4" fmla="*/ 2 w 21"/>
                  <a:gd name="T5" fmla="*/ 17 h 20"/>
                  <a:gd name="T6" fmla="*/ 6 w 21"/>
                  <a:gd name="T7" fmla="*/ 20 h 20"/>
                  <a:gd name="T8" fmla="*/ 8 w 21"/>
                  <a:gd name="T9" fmla="*/ 20 h 20"/>
                  <a:gd name="T10" fmla="*/ 8 w 21"/>
                  <a:gd name="T11" fmla="*/ 20 h 20"/>
                  <a:gd name="T12" fmla="*/ 10 w 21"/>
                  <a:gd name="T13" fmla="*/ 20 h 20"/>
                  <a:gd name="T14" fmla="*/ 25 w 21"/>
                  <a:gd name="T15" fmla="*/ 20 h 20"/>
                  <a:gd name="T16" fmla="*/ 21 w 21"/>
                  <a:gd name="T17" fmla="*/ 16 h 20"/>
                  <a:gd name="T18" fmla="*/ 5 w 21"/>
                  <a:gd name="T19" fmla="*/ 0 h 2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1" h="20">
                    <a:moveTo>
                      <a:pt x="5" y="0"/>
                    </a:moveTo>
                    <a:cubicBezTo>
                      <a:pt x="4" y="0"/>
                      <a:pt x="2" y="0"/>
                      <a:pt x="0" y="1"/>
                    </a:cubicBezTo>
                    <a:cubicBezTo>
                      <a:pt x="0" y="6"/>
                      <a:pt x="1" y="11"/>
                      <a:pt x="2" y="17"/>
                    </a:cubicBezTo>
                    <a:cubicBezTo>
                      <a:pt x="3" y="18"/>
                      <a:pt x="4" y="19"/>
                      <a:pt x="6" y="20"/>
                    </a:cubicBezTo>
                    <a:cubicBezTo>
                      <a:pt x="6" y="20"/>
                      <a:pt x="7" y="20"/>
                      <a:pt x="8" y="20"/>
                    </a:cubicBezTo>
                    <a:cubicBezTo>
                      <a:pt x="8" y="20"/>
                      <a:pt x="8" y="20"/>
                      <a:pt x="8" y="20"/>
                    </a:cubicBezTo>
                    <a:cubicBezTo>
                      <a:pt x="9" y="20"/>
                      <a:pt x="9" y="20"/>
                      <a:pt x="10" y="20"/>
                    </a:cubicBezTo>
                    <a:cubicBezTo>
                      <a:pt x="14" y="20"/>
                      <a:pt x="17" y="20"/>
                      <a:pt x="21" y="20"/>
                    </a:cubicBezTo>
                    <a:cubicBezTo>
                      <a:pt x="20" y="18"/>
                      <a:pt x="18" y="17"/>
                      <a:pt x="17" y="16"/>
                    </a:cubicBezTo>
                    <a:cubicBezTo>
                      <a:pt x="12" y="10"/>
                      <a:pt x="8" y="5"/>
                      <a:pt x="5" y="0"/>
                    </a:cubicBezTo>
                  </a:path>
                </a:pathLst>
              </a:custGeom>
              <a:solidFill>
                <a:srgbClr val="A7A0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187" name="Freeform 6645">
                <a:extLst>
                  <a:ext uri="{FF2B5EF4-FFF2-40B4-BE49-F238E27FC236}">
                    <a16:creationId xmlns:a16="http://schemas.microsoft.com/office/drawing/2014/main" id="{202A888B-3CCE-40D8-99AB-0DC387C87F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7" y="3327"/>
                <a:ext cx="2" cy="3"/>
              </a:xfrm>
              <a:custGeom>
                <a:avLst/>
                <a:gdLst>
                  <a:gd name="T0" fmla="*/ 1 w 2"/>
                  <a:gd name="T1" fmla="*/ 0 h 3"/>
                  <a:gd name="T2" fmla="*/ 0 w 2"/>
                  <a:gd name="T3" fmla="*/ 1 h 3"/>
                  <a:gd name="T4" fmla="*/ 2 w 2"/>
                  <a:gd name="T5" fmla="*/ 3 h 3"/>
                  <a:gd name="T6" fmla="*/ 1 w 2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1" y="0"/>
                      <a:pt x="1" y="0"/>
                      <a:pt x="0" y="1"/>
                    </a:cubicBezTo>
                    <a:cubicBezTo>
                      <a:pt x="1" y="1"/>
                      <a:pt x="2" y="2"/>
                      <a:pt x="2" y="3"/>
                    </a:cubicBezTo>
                    <a:cubicBezTo>
                      <a:pt x="2" y="2"/>
                      <a:pt x="2" y="1"/>
                      <a:pt x="1" y="0"/>
                    </a:cubicBezTo>
                  </a:path>
                </a:pathLst>
              </a:custGeom>
              <a:solidFill>
                <a:srgbClr val="A7A0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188" name="Freeform 6646">
                <a:extLst>
                  <a:ext uri="{FF2B5EF4-FFF2-40B4-BE49-F238E27FC236}">
                    <a16:creationId xmlns:a16="http://schemas.microsoft.com/office/drawing/2014/main" id="{38276DA6-9DD7-4B57-8C3E-B11DF08279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7" y="3268"/>
                <a:ext cx="3" cy="5"/>
              </a:xfrm>
              <a:custGeom>
                <a:avLst/>
                <a:gdLst>
                  <a:gd name="T0" fmla="*/ 0 w 3"/>
                  <a:gd name="T1" fmla="*/ 0 h 5"/>
                  <a:gd name="T2" fmla="*/ 0 w 3"/>
                  <a:gd name="T3" fmla="*/ 5 h 5"/>
                  <a:gd name="T4" fmla="*/ 3 w 3"/>
                  <a:gd name="T5" fmla="*/ 5 h 5"/>
                  <a:gd name="T6" fmla="*/ 0 w 3"/>
                  <a:gd name="T7" fmla="*/ 0 h 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cubicBezTo>
                      <a:pt x="0" y="2"/>
                      <a:pt x="0" y="4"/>
                      <a:pt x="0" y="5"/>
                    </a:cubicBezTo>
                    <a:cubicBezTo>
                      <a:pt x="1" y="5"/>
                      <a:pt x="2" y="5"/>
                      <a:pt x="3" y="5"/>
                    </a:cubicBezTo>
                    <a:cubicBezTo>
                      <a:pt x="2" y="3"/>
                      <a:pt x="1" y="2"/>
                      <a:pt x="0" y="0"/>
                    </a:cubicBezTo>
                  </a:path>
                </a:pathLst>
              </a:custGeom>
              <a:solidFill>
                <a:srgbClr val="8D85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189" name="Freeform 6647">
                <a:extLst>
                  <a:ext uri="{FF2B5EF4-FFF2-40B4-BE49-F238E27FC236}">
                    <a16:creationId xmlns:a16="http://schemas.microsoft.com/office/drawing/2014/main" id="{1184C3F0-F72A-48B6-9FD0-580492E4A7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2" y="3313"/>
                <a:ext cx="16" cy="14"/>
              </a:xfrm>
              <a:custGeom>
                <a:avLst/>
                <a:gdLst>
                  <a:gd name="T0" fmla="*/ 14 w 15"/>
                  <a:gd name="T1" fmla="*/ 0 h 14"/>
                  <a:gd name="T2" fmla="*/ 0 w 15"/>
                  <a:gd name="T3" fmla="*/ 2 h 14"/>
                  <a:gd name="T4" fmla="*/ 18 w 15"/>
                  <a:gd name="T5" fmla="*/ 14 h 14"/>
                  <a:gd name="T6" fmla="*/ 19 w 15"/>
                  <a:gd name="T7" fmla="*/ 14 h 14"/>
                  <a:gd name="T8" fmla="*/ 14 w 15"/>
                  <a:gd name="T9" fmla="*/ 0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5" h="14">
                    <a:moveTo>
                      <a:pt x="10" y="0"/>
                    </a:moveTo>
                    <a:cubicBezTo>
                      <a:pt x="7" y="1"/>
                      <a:pt x="3" y="2"/>
                      <a:pt x="0" y="2"/>
                    </a:cubicBezTo>
                    <a:cubicBezTo>
                      <a:pt x="5" y="6"/>
                      <a:pt x="10" y="10"/>
                      <a:pt x="14" y="14"/>
                    </a:cubicBezTo>
                    <a:cubicBezTo>
                      <a:pt x="14" y="14"/>
                      <a:pt x="15" y="14"/>
                      <a:pt x="15" y="14"/>
                    </a:cubicBezTo>
                    <a:cubicBezTo>
                      <a:pt x="13" y="9"/>
                      <a:pt x="12" y="5"/>
                      <a:pt x="10" y="0"/>
                    </a:cubicBezTo>
                  </a:path>
                </a:pathLst>
              </a:custGeom>
              <a:solidFill>
                <a:srgbClr val="8D85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190" name="Freeform 6648">
                <a:extLst>
                  <a:ext uri="{FF2B5EF4-FFF2-40B4-BE49-F238E27FC236}">
                    <a16:creationId xmlns:a16="http://schemas.microsoft.com/office/drawing/2014/main" id="{F41DDD93-E55B-4E83-AC00-DB7E1E8091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7" y="3327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0 h 1"/>
                  <a:gd name="T8" fmla="*/ 1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B7B1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7666" name="Group 6649">
              <a:extLst>
                <a:ext uri="{FF2B5EF4-FFF2-40B4-BE49-F238E27FC236}">
                  <a16:creationId xmlns:a16="http://schemas.microsoft.com/office/drawing/2014/main" id="{494C9726-787E-43E9-BA64-4271F9549F6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057" y="3047"/>
              <a:ext cx="861" cy="426"/>
              <a:chOff x="4057" y="3047"/>
              <a:chExt cx="861" cy="426"/>
            </a:xfrm>
          </p:grpSpPr>
          <p:sp>
            <p:nvSpPr>
              <p:cNvPr id="27791" name="Freeform 6650">
                <a:extLst>
                  <a:ext uri="{FF2B5EF4-FFF2-40B4-BE49-F238E27FC236}">
                    <a16:creationId xmlns:a16="http://schemas.microsoft.com/office/drawing/2014/main" id="{D491E799-AEBE-4EF6-BAD0-BEBA8A4A52C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311" y="3310"/>
                <a:ext cx="45" cy="74"/>
              </a:xfrm>
              <a:custGeom>
                <a:avLst/>
                <a:gdLst>
                  <a:gd name="T0" fmla="*/ 33 w 43"/>
                  <a:gd name="T1" fmla="*/ 40 h 72"/>
                  <a:gd name="T2" fmla="*/ 21 w 43"/>
                  <a:gd name="T3" fmla="*/ 42 h 72"/>
                  <a:gd name="T4" fmla="*/ 21 w 43"/>
                  <a:gd name="T5" fmla="*/ 46 h 72"/>
                  <a:gd name="T6" fmla="*/ 37 w 43"/>
                  <a:gd name="T7" fmla="*/ 76 h 72"/>
                  <a:gd name="T8" fmla="*/ 44 w 43"/>
                  <a:gd name="T9" fmla="*/ 80 h 72"/>
                  <a:gd name="T10" fmla="*/ 51 w 43"/>
                  <a:gd name="T11" fmla="*/ 78 h 72"/>
                  <a:gd name="T12" fmla="*/ 33 w 43"/>
                  <a:gd name="T13" fmla="*/ 40 h 72"/>
                  <a:gd name="T14" fmla="*/ 33 w 43"/>
                  <a:gd name="T15" fmla="*/ 40 h 72"/>
                  <a:gd name="T16" fmla="*/ 0 w 43"/>
                  <a:gd name="T17" fmla="*/ 0 h 72"/>
                  <a:gd name="T18" fmla="*/ 1 w 43"/>
                  <a:gd name="T19" fmla="*/ 3 h 72"/>
                  <a:gd name="T20" fmla="*/ 5 w 43"/>
                  <a:gd name="T21" fmla="*/ 3 h 72"/>
                  <a:gd name="T22" fmla="*/ 0 w 43"/>
                  <a:gd name="T23" fmla="*/ 0 h 7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43" h="72">
                    <a:moveTo>
                      <a:pt x="29" y="36"/>
                    </a:moveTo>
                    <a:cubicBezTo>
                      <a:pt x="26" y="36"/>
                      <a:pt x="22" y="37"/>
                      <a:pt x="17" y="38"/>
                    </a:cubicBezTo>
                    <a:cubicBezTo>
                      <a:pt x="17" y="39"/>
                      <a:pt x="17" y="41"/>
                      <a:pt x="17" y="42"/>
                    </a:cubicBezTo>
                    <a:cubicBezTo>
                      <a:pt x="21" y="51"/>
                      <a:pt x="26" y="60"/>
                      <a:pt x="31" y="68"/>
                    </a:cubicBezTo>
                    <a:cubicBezTo>
                      <a:pt x="33" y="70"/>
                      <a:pt x="34" y="71"/>
                      <a:pt x="36" y="72"/>
                    </a:cubicBezTo>
                    <a:cubicBezTo>
                      <a:pt x="38" y="72"/>
                      <a:pt x="41" y="71"/>
                      <a:pt x="43" y="70"/>
                    </a:cubicBezTo>
                    <a:cubicBezTo>
                      <a:pt x="39" y="59"/>
                      <a:pt x="36" y="47"/>
                      <a:pt x="29" y="36"/>
                    </a:cubicBezTo>
                    <a:cubicBezTo>
                      <a:pt x="29" y="36"/>
                      <a:pt x="29" y="36"/>
                      <a:pt x="29" y="36"/>
                    </a:cubicBezTo>
                    <a:moveTo>
                      <a:pt x="0" y="0"/>
                    </a:moveTo>
                    <a:cubicBezTo>
                      <a:pt x="0" y="1"/>
                      <a:pt x="1" y="2"/>
                      <a:pt x="1" y="3"/>
                    </a:cubicBezTo>
                    <a:cubicBezTo>
                      <a:pt x="3" y="3"/>
                      <a:pt x="4" y="3"/>
                      <a:pt x="5" y="3"/>
                    </a:cubicBezTo>
                    <a:cubicBezTo>
                      <a:pt x="3" y="2"/>
                      <a:pt x="2" y="1"/>
                      <a:pt x="0" y="0"/>
                    </a:cubicBezTo>
                  </a:path>
                </a:pathLst>
              </a:custGeom>
              <a:solidFill>
                <a:srgbClr val="A7A0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792" name="Freeform 6651">
                <a:extLst>
                  <a:ext uri="{FF2B5EF4-FFF2-40B4-BE49-F238E27FC236}">
                    <a16:creationId xmlns:a16="http://schemas.microsoft.com/office/drawing/2014/main" id="{2555AE66-BD28-489E-AD75-64628DCAA9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8" y="3324"/>
                <a:ext cx="23" cy="25"/>
              </a:xfrm>
              <a:custGeom>
                <a:avLst/>
                <a:gdLst>
                  <a:gd name="T0" fmla="*/ 13 w 23"/>
                  <a:gd name="T1" fmla="*/ 0 h 24"/>
                  <a:gd name="T2" fmla="*/ 0 w 23"/>
                  <a:gd name="T3" fmla="*/ 3 h 24"/>
                  <a:gd name="T4" fmla="*/ 1 w 23"/>
                  <a:gd name="T5" fmla="*/ 6 h 24"/>
                  <a:gd name="T6" fmla="*/ 9 w 23"/>
                  <a:gd name="T7" fmla="*/ 20 h 24"/>
                  <a:gd name="T8" fmla="*/ 11 w 23"/>
                  <a:gd name="T9" fmla="*/ 28 h 24"/>
                  <a:gd name="T10" fmla="*/ 23 w 23"/>
                  <a:gd name="T11" fmla="*/ 26 h 24"/>
                  <a:gd name="T12" fmla="*/ 14 w 23"/>
                  <a:gd name="T13" fmla="*/ 1 h 24"/>
                  <a:gd name="T14" fmla="*/ 13 w 23"/>
                  <a:gd name="T15" fmla="*/ 0 h 2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3" h="24">
                    <a:moveTo>
                      <a:pt x="13" y="0"/>
                    </a:moveTo>
                    <a:cubicBezTo>
                      <a:pt x="10" y="1"/>
                      <a:pt x="5" y="2"/>
                      <a:pt x="0" y="3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5" y="9"/>
                      <a:pt x="7" y="13"/>
                      <a:pt x="9" y="16"/>
                    </a:cubicBezTo>
                    <a:cubicBezTo>
                      <a:pt x="11" y="19"/>
                      <a:pt x="11" y="21"/>
                      <a:pt x="11" y="24"/>
                    </a:cubicBezTo>
                    <a:cubicBezTo>
                      <a:pt x="16" y="23"/>
                      <a:pt x="20" y="22"/>
                      <a:pt x="23" y="22"/>
                    </a:cubicBezTo>
                    <a:cubicBezTo>
                      <a:pt x="20" y="15"/>
                      <a:pt x="19" y="7"/>
                      <a:pt x="14" y="1"/>
                    </a:cubicBezTo>
                    <a:cubicBezTo>
                      <a:pt x="14" y="1"/>
                      <a:pt x="14" y="0"/>
                      <a:pt x="13" y="0"/>
                    </a:cubicBezTo>
                  </a:path>
                </a:pathLst>
              </a:custGeom>
              <a:solidFill>
                <a:srgbClr val="C8C3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793" name="Freeform 6652">
                <a:extLst>
                  <a:ext uri="{FF2B5EF4-FFF2-40B4-BE49-F238E27FC236}">
                    <a16:creationId xmlns:a16="http://schemas.microsoft.com/office/drawing/2014/main" id="{450D3362-A2E9-4842-B0E0-E6048BD11E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2" y="3397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C8C3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794" name="Freeform 6653">
                <a:extLst>
                  <a:ext uri="{FF2B5EF4-FFF2-40B4-BE49-F238E27FC236}">
                    <a16:creationId xmlns:a16="http://schemas.microsoft.com/office/drawing/2014/main" id="{0A6DFE63-8BE0-4D12-8DE7-855D086383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2" y="3313"/>
                <a:ext cx="19" cy="14"/>
              </a:xfrm>
              <a:custGeom>
                <a:avLst/>
                <a:gdLst>
                  <a:gd name="T0" fmla="*/ 4 w 18"/>
                  <a:gd name="T1" fmla="*/ 0 h 14"/>
                  <a:gd name="T2" fmla="*/ 0 w 18"/>
                  <a:gd name="T3" fmla="*/ 0 h 14"/>
                  <a:gd name="T4" fmla="*/ 5 w 18"/>
                  <a:gd name="T5" fmla="*/ 14 h 14"/>
                  <a:gd name="T6" fmla="*/ 22 w 18"/>
                  <a:gd name="T7" fmla="*/ 11 h 14"/>
                  <a:gd name="T8" fmla="*/ 4 w 18"/>
                  <a:gd name="T9" fmla="*/ 0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8" h="14">
                    <a:moveTo>
                      <a:pt x="4" y="0"/>
                    </a:moveTo>
                    <a:cubicBezTo>
                      <a:pt x="3" y="0"/>
                      <a:pt x="2" y="0"/>
                      <a:pt x="0" y="0"/>
                    </a:cubicBezTo>
                    <a:cubicBezTo>
                      <a:pt x="2" y="5"/>
                      <a:pt x="3" y="9"/>
                      <a:pt x="5" y="14"/>
                    </a:cubicBezTo>
                    <a:cubicBezTo>
                      <a:pt x="11" y="12"/>
                      <a:pt x="15" y="11"/>
                      <a:pt x="18" y="11"/>
                    </a:cubicBezTo>
                    <a:cubicBezTo>
                      <a:pt x="14" y="7"/>
                      <a:pt x="9" y="3"/>
                      <a:pt x="4" y="0"/>
                    </a:cubicBezTo>
                  </a:path>
                </a:pathLst>
              </a:custGeom>
              <a:solidFill>
                <a:srgbClr val="B7B1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795" name="Freeform 6654">
                <a:extLst>
                  <a:ext uri="{FF2B5EF4-FFF2-40B4-BE49-F238E27FC236}">
                    <a16:creationId xmlns:a16="http://schemas.microsoft.com/office/drawing/2014/main" id="{A95675ED-8F1A-49AB-B5BA-68AE1E0267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8" y="3324"/>
                <a:ext cx="13" cy="3"/>
              </a:xfrm>
              <a:custGeom>
                <a:avLst/>
                <a:gdLst>
                  <a:gd name="T0" fmla="*/ 13 w 13"/>
                  <a:gd name="T1" fmla="*/ 0 h 3"/>
                  <a:gd name="T2" fmla="*/ 0 w 13"/>
                  <a:gd name="T3" fmla="*/ 3 h 3"/>
                  <a:gd name="T4" fmla="*/ 0 w 13"/>
                  <a:gd name="T5" fmla="*/ 3 h 3"/>
                  <a:gd name="T6" fmla="*/ 13 w 13"/>
                  <a:gd name="T7" fmla="*/ 0 h 3"/>
                  <a:gd name="T8" fmla="*/ 13 w 1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3">
                    <a:moveTo>
                      <a:pt x="13" y="0"/>
                    </a:moveTo>
                    <a:cubicBezTo>
                      <a:pt x="10" y="0"/>
                      <a:pt x="6" y="1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5" y="2"/>
                      <a:pt x="10" y="1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</a:path>
                </a:pathLst>
              </a:custGeom>
              <a:solidFill>
                <a:srgbClr val="D3CF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796" name="Freeform 6655">
                <a:extLst>
                  <a:ext uri="{FF2B5EF4-FFF2-40B4-BE49-F238E27FC236}">
                    <a16:creationId xmlns:a16="http://schemas.microsoft.com/office/drawing/2014/main" id="{443F9F87-EB33-4B88-85B9-92CE5ADBC5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9" y="3382"/>
                <a:ext cx="8" cy="6"/>
              </a:xfrm>
              <a:custGeom>
                <a:avLst/>
                <a:gdLst>
                  <a:gd name="T0" fmla="*/ 7 w 8"/>
                  <a:gd name="T1" fmla="*/ 0 h 6"/>
                  <a:gd name="T2" fmla="*/ 0 w 8"/>
                  <a:gd name="T3" fmla="*/ 2 h 6"/>
                  <a:gd name="T4" fmla="*/ 4 w 8"/>
                  <a:gd name="T5" fmla="*/ 6 h 6"/>
                  <a:gd name="T6" fmla="*/ 7 w 8"/>
                  <a:gd name="T7" fmla="*/ 4 h 6"/>
                  <a:gd name="T8" fmla="*/ 8 w 8"/>
                  <a:gd name="T9" fmla="*/ 4 h 6"/>
                  <a:gd name="T10" fmla="*/ 7 w 8"/>
                  <a:gd name="T11" fmla="*/ 0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8" h="6">
                    <a:moveTo>
                      <a:pt x="7" y="0"/>
                    </a:moveTo>
                    <a:cubicBezTo>
                      <a:pt x="5" y="1"/>
                      <a:pt x="2" y="2"/>
                      <a:pt x="0" y="2"/>
                    </a:cubicBezTo>
                    <a:cubicBezTo>
                      <a:pt x="1" y="3"/>
                      <a:pt x="2" y="4"/>
                      <a:pt x="4" y="6"/>
                    </a:cubicBezTo>
                    <a:cubicBezTo>
                      <a:pt x="6" y="5"/>
                      <a:pt x="7" y="4"/>
                      <a:pt x="7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3"/>
                      <a:pt x="8" y="2"/>
                      <a:pt x="7" y="0"/>
                    </a:cubicBezTo>
                  </a:path>
                </a:pathLst>
              </a:custGeom>
              <a:solidFill>
                <a:srgbClr val="B7B1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797" name="Freeform 6656">
                <a:extLst>
                  <a:ext uri="{FF2B5EF4-FFF2-40B4-BE49-F238E27FC236}">
                    <a16:creationId xmlns:a16="http://schemas.microsoft.com/office/drawing/2014/main" id="{67F9518F-4294-4C39-B4AA-894EFA22DA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3" y="3386"/>
                <a:ext cx="10" cy="11"/>
              </a:xfrm>
              <a:custGeom>
                <a:avLst/>
                <a:gdLst>
                  <a:gd name="T0" fmla="*/ 4 w 10"/>
                  <a:gd name="T1" fmla="*/ 0 h 10"/>
                  <a:gd name="T2" fmla="*/ 3 w 10"/>
                  <a:gd name="T3" fmla="*/ 0 h 10"/>
                  <a:gd name="T4" fmla="*/ 0 w 10"/>
                  <a:gd name="T5" fmla="*/ 2 h 10"/>
                  <a:gd name="T6" fmla="*/ 9 w 10"/>
                  <a:gd name="T7" fmla="*/ 14 h 10"/>
                  <a:gd name="T8" fmla="*/ 10 w 10"/>
                  <a:gd name="T9" fmla="*/ 14 h 10"/>
                  <a:gd name="T10" fmla="*/ 9 w 10"/>
                  <a:gd name="T11" fmla="*/ 13 h 10"/>
                  <a:gd name="T12" fmla="*/ 4 w 10"/>
                  <a:gd name="T13" fmla="*/ 0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10">
                    <a:moveTo>
                      <a:pt x="4" y="0"/>
                    </a:moveTo>
                    <a:cubicBezTo>
                      <a:pt x="4" y="0"/>
                      <a:pt x="4" y="0"/>
                      <a:pt x="3" y="0"/>
                    </a:cubicBezTo>
                    <a:cubicBezTo>
                      <a:pt x="3" y="0"/>
                      <a:pt x="2" y="1"/>
                      <a:pt x="0" y="2"/>
                    </a:cubicBezTo>
                    <a:cubicBezTo>
                      <a:pt x="3" y="4"/>
                      <a:pt x="6" y="7"/>
                      <a:pt x="9" y="10"/>
                    </a:cubicBezTo>
                    <a:cubicBezTo>
                      <a:pt x="9" y="10"/>
                      <a:pt x="10" y="10"/>
                      <a:pt x="10" y="10"/>
                    </a:cubicBezTo>
                    <a:cubicBezTo>
                      <a:pt x="9" y="10"/>
                      <a:pt x="9" y="9"/>
                      <a:pt x="9" y="9"/>
                    </a:cubicBezTo>
                    <a:cubicBezTo>
                      <a:pt x="7" y="6"/>
                      <a:pt x="6" y="3"/>
                      <a:pt x="4" y="0"/>
                    </a:cubicBezTo>
                  </a:path>
                </a:pathLst>
              </a:custGeom>
              <a:solidFill>
                <a:srgbClr val="D3CF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798" name="Freeform 6657">
                <a:extLst>
                  <a:ext uri="{FF2B5EF4-FFF2-40B4-BE49-F238E27FC236}">
                    <a16:creationId xmlns:a16="http://schemas.microsoft.com/office/drawing/2014/main" id="{35F5B1E6-0DCD-4DAE-9EDA-1638EE09F10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376" y="3408"/>
                <a:ext cx="106" cy="50"/>
              </a:xfrm>
              <a:custGeom>
                <a:avLst/>
                <a:gdLst>
                  <a:gd name="T0" fmla="*/ 92 w 103"/>
                  <a:gd name="T1" fmla="*/ 47 h 48"/>
                  <a:gd name="T2" fmla="*/ 87 w 103"/>
                  <a:gd name="T3" fmla="*/ 48 h 48"/>
                  <a:gd name="T4" fmla="*/ 115 w 103"/>
                  <a:gd name="T5" fmla="*/ 56 h 48"/>
                  <a:gd name="T6" fmla="*/ 92 w 103"/>
                  <a:gd name="T7" fmla="*/ 47 h 48"/>
                  <a:gd name="T8" fmla="*/ 0 w 103"/>
                  <a:gd name="T9" fmla="*/ 0 h 48"/>
                  <a:gd name="T10" fmla="*/ 0 w 103"/>
                  <a:gd name="T11" fmla="*/ 0 h 48"/>
                  <a:gd name="T12" fmla="*/ 2 w 103"/>
                  <a:gd name="T13" fmla="*/ 2 h 48"/>
                  <a:gd name="T14" fmla="*/ 10 w 103"/>
                  <a:gd name="T15" fmla="*/ 4 h 48"/>
                  <a:gd name="T16" fmla="*/ 67 w 103"/>
                  <a:gd name="T17" fmla="*/ 32 h 48"/>
                  <a:gd name="T18" fmla="*/ 71 w 103"/>
                  <a:gd name="T19" fmla="*/ 31 h 48"/>
                  <a:gd name="T20" fmla="*/ 56 w 103"/>
                  <a:gd name="T21" fmla="*/ 19 h 48"/>
                  <a:gd name="T22" fmla="*/ 0 w 103"/>
                  <a:gd name="T23" fmla="*/ 0 h 48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03" h="48">
                    <a:moveTo>
                      <a:pt x="82" y="39"/>
                    </a:moveTo>
                    <a:cubicBezTo>
                      <a:pt x="81" y="39"/>
                      <a:pt x="80" y="40"/>
                      <a:pt x="79" y="40"/>
                    </a:cubicBezTo>
                    <a:cubicBezTo>
                      <a:pt x="86" y="43"/>
                      <a:pt x="94" y="46"/>
                      <a:pt x="103" y="48"/>
                    </a:cubicBezTo>
                    <a:cubicBezTo>
                      <a:pt x="96" y="44"/>
                      <a:pt x="89" y="42"/>
                      <a:pt x="82" y="39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2" y="2"/>
                    </a:cubicBezTo>
                    <a:cubicBezTo>
                      <a:pt x="4" y="2"/>
                      <a:pt x="7" y="3"/>
                      <a:pt x="10" y="4"/>
                    </a:cubicBezTo>
                    <a:cubicBezTo>
                      <a:pt x="30" y="9"/>
                      <a:pt x="44" y="19"/>
                      <a:pt x="59" y="28"/>
                    </a:cubicBezTo>
                    <a:cubicBezTo>
                      <a:pt x="60" y="28"/>
                      <a:pt x="61" y="27"/>
                      <a:pt x="63" y="27"/>
                    </a:cubicBezTo>
                    <a:cubicBezTo>
                      <a:pt x="59" y="23"/>
                      <a:pt x="57" y="18"/>
                      <a:pt x="50" y="15"/>
                    </a:cubicBezTo>
                    <a:cubicBezTo>
                      <a:pt x="34" y="7"/>
                      <a:pt x="14" y="7"/>
                      <a:pt x="0" y="0"/>
                    </a:cubicBezTo>
                  </a:path>
                </a:pathLst>
              </a:custGeom>
              <a:solidFill>
                <a:srgbClr val="A7A0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799" name="Freeform 6658">
                <a:extLst>
                  <a:ext uri="{FF2B5EF4-FFF2-40B4-BE49-F238E27FC236}">
                    <a16:creationId xmlns:a16="http://schemas.microsoft.com/office/drawing/2014/main" id="{04155416-279F-4492-959E-BF878691B1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4" y="3407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2 w 2"/>
                  <a:gd name="T5" fmla="*/ 1 h 1"/>
                  <a:gd name="T6" fmla="*/ 0 w 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0"/>
                      <a:pt x="1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1" y="0"/>
                      <a:pt x="0" y="0"/>
                    </a:cubicBezTo>
                  </a:path>
                </a:pathLst>
              </a:custGeom>
              <a:solidFill>
                <a:srgbClr val="C8C3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00" name="Freeform 6659">
                <a:extLst>
                  <a:ext uri="{FF2B5EF4-FFF2-40B4-BE49-F238E27FC236}">
                    <a16:creationId xmlns:a16="http://schemas.microsoft.com/office/drawing/2014/main" id="{D09DC2DE-AD5F-48BB-98FA-5D2D7DFABF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7" y="3436"/>
                <a:ext cx="24" cy="14"/>
              </a:xfrm>
              <a:custGeom>
                <a:avLst/>
                <a:gdLst>
                  <a:gd name="T0" fmla="*/ 4 w 23"/>
                  <a:gd name="T1" fmla="*/ 0 h 13"/>
                  <a:gd name="T2" fmla="*/ 0 w 23"/>
                  <a:gd name="T3" fmla="*/ 1 h 13"/>
                  <a:gd name="T4" fmla="*/ 24 w 23"/>
                  <a:gd name="T5" fmla="*/ 17 h 13"/>
                  <a:gd name="T6" fmla="*/ 27 w 23"/>
                  <a:gd name="T7" fmla="*/ 16 h 13"/>
                  <a:gd name="T8" fmla="*/ 17 w 23"/>
                  <a:gd name="T9" fmla="*/ 11 h 13"/>
                  <a:gd name="T10" fmla="*/ 4 w 23"/>
                  <a:gd name="T11" fmla="*/ 0 h 1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3" h="13">
                    <a:moveTo>
                      <a:pt x="4" y="0"/>
                    </a:moveTo>
                    <a:cubicBezTo>
                      <a:pt x="2" y="0"/>
                      <a:pt x="1" y="1"/>
                      <a:pt x="0" y="1"/>
                    </a:cubicBezTo>
                    <a:cubicBezTo>
                      <a:pt x="6" y="5"/>
                      <a:pt x="13" y="9"/>
                      <a:pt x="20" y="13"/>
                    </a:cubicBezTo>
                    <a:cubicBezTo>
                      <a:pt x="21" y="13"/>
                      <a:pt x="22" y="12"/>
                      <a:pt x="23" y="12"/>
                    </a:cubicBezTo>
                    <a:cubicBezTo>
                      <a:pt x="20" y="10"/>
                      <a:pt x="16" y="9"/>
                      <a:pt x="13" y="7"/>
                    </a:cubicBezTo>
                    <a:cubicBezTo>
                      <a:pt x="9" y="5"/>
                      <a:pt x="6" y="2"/>
                      <a:pt x="4" y="0"/>
                    </a:cubicBezTo>
                  </a:path>
                </a:pathLst>
              </a:custGeom>
              <a:solidFill>
                <a:srgbClr val="C8C3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01" name="Freeform 6660">
                <a:extLst>
                  <a:ext uri="{FF2B5EF4-FFF2-40B4-BE49-F238E27FC236}">
                    <a16:creationId xmlns:a16="http://schemas.microsoft.com/office/drawing/2014/main" id="{E816F95D-34C7-4787-B841-1321CAE55A5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220" y="3216"/>
                <a:ext cx="34" cy="47"/>
              </a:xfrm>
              <a:custGeom>
                <a:avLst/>
                <a:gdLst>
                  <a:gd name="T0" fmla="*/ 34 w 33"/>
                  <a:gd name="T1" fmla="*/ 53 h 45"/>
                  <a:gd name="T2" fmla="*/ 33 w 33"/>
                  <a:gd name="T3" fmla="*/ 53 h 45"/>
                  <a:gd name="T4" fmla="*/ 33 w 33"/>
                  <a:gd name="T5" fmla="*/ 53 h 45"/>
                  <a:gd name="T6" fmla="*/ 34 w 33"/>
                  <a:gd name="T7" fmla="*/ 53 h 45"/>
                  <a:gd name="T8" fmla="*/ 34 w 33"/>
                  <a:gd name="T9" fmla="*/ 53 h 45"/>
                  <a:gd name="T10" fmla="*/ 37 w 33"/>
                  <a:gd name="T11" fmla="*/ 53 h 45"/>
                  <a:gd name="T12" fmla="*/ 36 w 33"/>
                  <a:gd name="T13" fmla="*/ 53 h 45"/>
                  <a:gd name="T14" fmla="*/ 36 w 33"/>
                  <a:gd name="T15" fmla="*/ 53 h 45"/>
                  <a:gd name="T16" fmla="*/ 37 w 33"/>
                  <a:gd name="T17" fmla="*/ 53 h 45"/>
                  <a:gd name="T18" fmla="*/ 25 w 33"/>
                  <a:gd name="T19" fmla="*/ 18 h 45"/>
                  <a:gd name="T20" fmla="*/ 9 w 33"/>
                  <a:gd name="T21" fmla="*/ 20 h 45"/>
                  <a:gd name="T22" fmla="*/ 3 w 33"/>
                  <a:gd name="T23" fmla="*/ 19 h 45"/>
                  <a:gd name="T24" fmla="*/ 0 w 33"/>
                  <a:gd name="T25" fmla="*/ 19 h 45"/>
                  <a:gd name="T26" fmla="*/ 14 w 33"/>
                  <a:gd name="T27" fmla="*/ 33 h 45"/>
                  <a:gd name="T28" fmla="*/ 33 w 33"/>
                  <a:gd name="T29" fmla="*/ 30 h 45"/>
                  <a:gd name="T30" fmla="*/ 25 w 33"/>
                  <a:gd name="T31" fmla="*/ 18 h 45"/>
                  <a:gd name="T32" fmla="*/ 21 w 33"/>
                  <a:gd name="T33" fmla="*/ 0 h 45"/>
                  <a:gd name="T34" fmla="*/ 11 w 33"/>
                  <a:gd name="T35" fmla="*/ 1 h 45"/>
                  <a:gd name="T36" fmla="*/ 21 w 33"/>
                  <a:gd name="T37" fmla="*/ 2 h 45"/>
                  <a:gd name="T38" fmla="*/ 21 w 33"/>
                  <a:gd name="T39" fmla="*/ 0 h 45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33" h="45">
                    <a:moveTo>
                      <a:pt x="30" y="45"/>
                    </a:moveTo>
                    <a:cubicBezTo>
                      <a:pt x="30" y="45"/>
                      <a:pt x="29" y="45"/>
                      <a:pt x="29" y="45"/>
                    </a:cubicBezTo>
                    <a:cubicBezTo>
                      <a:pt x="29" y="45"/>
                      <a:pt x="29" y="45"/>
                      <a:pt x="29" y="45"/>
                    </a:cubicBezTo>
                    <a:cubicBezTo>
                      <a:pt x="30" y="45"/>
                      <a:pt x="30" y="45"/>
                      <a:pt x="30" y="45"/>
                    </a:cubicBezTo>
                    <a:cubicBezTo>
                      <a:pt x="30" y="45"/>
                      <a:pt x="30" y="45"/>
                      <a:pt x="30" y="45"/>
                    </a:cubicBezTo>
                    <a:moveTo>
                      <a:pt x="33" y="45"/>
                    </a:moveTo>
                    <a:cubicBezTo>
                      <a:pt x="32" y="45"/>
                      <a:pt x="32" y="45"/>
                      <a:pt x="32" y="45"/>
                    </a:cubicBezTo>
                    <a:cubicBezTo>
                      <a:pt x="32" y="45"/>
                      <a:pt x="32" y="45"/>
                      <a:pt x="32" y="45"/>
                    </a:cubicBezTo>
                    <a:cubicBezTo>
                      <a:pt x="32" y="45"/>
                      <a:pt x="32" y="45"/>
                      <a:pt x="33" y="45"/>
                    </a:cubicBezTo>
                    <a:moveTo>
                      <a:pt x="21" y="14"/>
                    </a:moveTo>
                    <a:cubicBezTo>
                      <a:pt x="17" y="15"/>
                      <a:pt x="14" y="16"/>
                      <a:pt x="9" y="16"/>
                    </a:cubicBezTo>
                    <a:cubicBezTo>
                      <a:pt x="7" y="16"/>
                      <a:pt x="5" y="16"/>
                      <a:pt x="3" y="15"/>
                    </a:cubicBezTo>
                    <a:cubicBezTo>
                      <a:pt x="2" y="15"/>
                      <a:pt x="1" y="15"/>
                      <a:pt x="0" y="15"/>
                    </a:cubicBezTo>
                    <a:cubicBezTo>
                      <a:pt x="5" y="20"/>
                      <a:pt x="10" y="24"/>
                      <a:pt x="14" y="29"/>
                    </a:cubicBezTo>
                    <a:cubicBezTo>
                      <a:pt x="20" y="28"/>
                      <a:pt x="24" y="27"/>
                      <a:pt x="29" y="26"/>
                    </a:cubicBezTo>
                    <a:cubicBezTo>
                      <a:pt x="25" y="22"/>
                      <a:pt x="22" y="18"/>
                      <a:pt x="21" y="14"/>
                    </a:cubicBezTo>
                    <a:moveTo>
                      <a:pt x="17" y="0"/>
                    </a:moveTo>
                    <a:cubicBezTo>
                      <a:pt x="15" y="0"/>
                      <a:pt x="13" y="0"/>
                      <a:pt x="11" y="1"/>
                    </a:cubicBezTo>
                    <a:cubicBezTo>
                      <a:pt x="13" y="1"/>
                      <a:pt x="15" y="2"/>
                      <a:pt x="17" y="2"/>
                    </a:cubicBezTo>
                    <a:cubicBezTo>
                      <a:pt x="17" y="1"/>
                      <a:pt x="17" y="1"/>
                      <a:pt x="17" y="0"/>
                    </a:cubicBezTo>
                  </a:path>
                </a:pathLst>
              </a:custGeom>
              <a:solidFill>
                <a:srgbClr val="766C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02" name="Freeform 6661">
                <a:extLst>
                  <a:ext uri="{FF2B5EF4-FFF2-40B4-BE49-F238E27FC236}">
                    <a16:creationId xmlns:a16="http://schemas.microsoft.com/office/drawing/2014/main" id="{D4CBEF22-F735-42CF-A2C7-6BD2B879F4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0" y="3217"/>
                <a:ext cx="32" cy="16"/>
              </a:xfrm>
              <a:custGeom>
                <a:avLst/>
                <a:gdLst>
                  <a:gd name="T0" fmla="*/ 25 w 31"/>
                  <a:gd name="T1" fmla="*/ 0 h 15"/>
                  <a:gd name="T2" fmla="*/ 8 w 31"/>
                  <a:gd name="T3" fmla="*/ 0 h 15"/>
                  <a:gd name="T4" fmla="*/ 4 w 31"/>
                  <a:gd name="T5" fmla="*/ 0 h 15"/>
                  <a:gd name="T6" fmla="*/ 1 w 31"/>
                  <a:gd name="T7" fmla="*/ 0 h 15"/>
                  <a:gd name="T8" fmla="*/ 0 w 31"/>
                  <a:gd name="T9" fmla="*/ 0 h 15"/>
                  <a:gd name="T10" fmla="*/ 10 w 31"/>
                  <a:gd name="T11" fmla="*/ 18 h 15"/>
                  <a:gd name="T12" fmla="*/ 13 w 31"/>
                  <a:gd name="T13" fmla="*/ 18 h 15"/>
                  <a:gd name="T14" fmla="*/ 23 w 31"/>
                  <a:gd name="T15" fmla="*/ 19 h 15"/>
                  <a:gd name="T16" fmla="*/ 35 w 31"/>
                  <a:gd name="T17" fmla="*/ 17 h 15"/>
                  <a:gd name="T18" fmla="*/ 31 w 31"/>
                  <a:gd name="T19" fmla="*/ 1 h 15"/>
                  <a:gd name="T20" fmla="*/ 25 w 31"/>
                  <a:gd name="T21" fmla="*/ 0 h 1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1" h="15">
                    <a:moveTo>
                      <a:pt x="21" y="0"/>
                    </a:moveTo>
                    <a:cubicBezTo>
                      <a:pt x="17" y="0"/>
                      <a:pt x="13" y="0"/>
                      <a:pt x="8" y="0"/>
                    </a:cubicBezTo>
                    <a:cubicBezTo>
                      <a:pt x="7" y="0"/>
                      <a:pt x="5" y="0"/>
                      <a:pt x="4" y="0"/>
                    </a:cubicBezTo>
                    <a:cubicBezTo>
                      <a:pt x="3" y="0"/>
                      <a:pt x="2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3" y="5"/>
                      <a:pt x="6" y="9"/>
                      <a:pt x="10" y="14"/>
                    </a:cubicBezTo>
                    <a:cubicBezTo>
                      <a:pt x="11" y="14"/>
                      <a:pt x="12" y="14"/>
                      <a:pt x="13" y="14"/>
                    </a:cubicBezTo>
                    <a:cubicBezTo>
                      <a:pt x="15" y="15"/>
                      <a:pt x="17" y="15"/>
                      <a:pt x="19" y="15"/>
                    </a:cubicBezTo>
                    <a:cubicBezTo>
                      <a:pt x="24" y="15"/>
                      <a:pt x="27" y="14"/>
                      <a:pt x="31" y="13"/>
                    </a:cubicBezTo>
                    <a:cubicBezTo>
                      <a:pt x="29" y="9"/>
                      <a:pt x="28" y="5"/>
                      <a:pt x="27" y="1"/>
                    </a:cubicBezTo>
                    <a:cubicBezTo>
                      <a:pt x="25" y="1"/>
                      <a:pt x="23" y="0"/>
                      <a:pt x="21" y="0"/>
                    </a:cubicBezTo>
                  </a:path>
                </a:pathLst>
              </a:custGeom>
              <a:solidFill>
                <a:srgbClr val="A7A0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03" name="Freeform 6662">
                <a:extLst>
                  <a:ext uri="{FF2B5EF4-FFF2-40B4-BE49-F238E27FC236}">
                    <a16:creationId xmlns:a16="http://schemas.microsoft.com/office/drawing/2014/main" id="{8DBAAD40-EB7A-4245-854C-A63D62C348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5" y="3243"/>
                <a:ext cx="23" cy="20"/>
              </a:xfrm>
              <a:custGeom>
                <a:avLst/>
                <a:gdLst>
                  <a:gd name="T0" fmla="*/ 15 w 23"/>
                  <a:gd name="T1" fmla="*/ 0 h 19"/>
                  <a:gd name="T2" fmla="*/ 0 w 23"/>
                  <a:gd name="T3" fmla="*/ 3 h 19"/>
                  <a:gd name="T4" fmla="*/ 10 w 23"/>
                  <a:gd name="T5" fmla="*/ 17 h 19"/>
                  <a:gd name="T6" fmla="*/ 15 w 23"/>
                  <a:gd name="T7" fmla="*/ 23 h 19"/>
                  <a:gd name="T8" fmla="*/ 16 w 23"/>
                  <a:gd name="T9" fmla="*/ 23 h 19"/>
                  <a:gd name="T10" fmla="*/ 15 w 23"/>
                  <a:gd name="T11" fmla="*/ 7 h 19"/>
                  <a:gd name="T12" fmla="*/ 18 w 23"/>
                  <a:gd name="T13" fmla="*/ 23 h 19"/>
                  <a:gd name="T14" fmla="*/ 19 w 23"/>
                  <a:gd name="T15" fmla="*/ 23 h 19"/>
                  <a:gd name="T16" fmla="*/ 23 w 23"/>
                  <a:gd name="T17" fmla="*/ 22 h 19"/>
                  <a:gd name="T18" fmla="*/ 21 w 23"/>
                  <a:gd name="T19" fmla="*/ 5 h 19"/>
                  <a:gd name="T20" fmla="*/ 15 w 23"/>
                  <a:gd name="T21" fmla="*/ 0 h 1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3" h="19">
                    <a:moveTo>
                      <a:pt x="15" y="0"/>
                    </a:moveTo>
                    <a:cubicBezTo>
                      <a:pt x="10" y="1"/>
                      <a:pt x="6" y="2"/>
                      <a:pt x="0" y="3"/>
                    </a:cubicBezTo>
                    <a:cubicBezTo>
                      <a:pt x="4" y="6"/>
                      <a:pt x="7" y="10"/>
                      <a:pt x="10" y="13"/>
                    </a:cubicBezTo>
                    <a:cubicBezTo>
                      <a:pt x="11" y="15"/>
                      <a:pt x="13" y="17"/>
                      <a:pt x="15" y="19"/>
                    </a:cubicBezTo>
                    <a:cubicBezTo>
                      <a:pt x="15" y="19"/>
                      <a:pt x="16" y="19"/>
                      <a:pt x="16" y="19"/>
                    </a:cubicBezTo>
                    <a:cubicBezTo>
                      <a:pt x="16" y="15"/>
                      <a:pt x="15" y="11"/>
                      <a:pt x="15" y="7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8" y="19"/>
                      <a:pt x="18" y="19"/>
                      <a:pt x="19" y="19"/>
                    </a:cubicBezTo>
                    <a:cubicBezTo>
                      <a:pt x="20" y="19"/>
                      <a:pt x="22" y="18"/>
                      <a:pt x="23" y="18"/>
                    </a:cubicBezTo>
                    <a:cubicBezTo>
                      <a:pt x="23" y="14"/>
                      <a:pt x="22" y="10"/>
                      <a:pt x="21" y="5"/>
                    </a:cubicBezTo>
                    <a:cubicBezTo>
                      <a:pt x="18" y="4"/>
                      <a:pt x="16" y="2"/>
                      <a:pt x="15" y="0"/>
                    </a:cubicBezTo>
                  </a:path>
                </a:pathLst>
              </a:custGeom>
              <a:solidFill>
                <a:srgbClr val="A7A0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04" name="Freeform 6663">
                <a:extLst>
                  <a:ext uri="{FF2B5EF4-FFF2-40B4-BE49-F238E27FC236}">
                    <a16:creationId xmlns:a16="http://schemas.microsoft.com/office/drawing/2014/main" id="{20D82FD6-166E-46C9-9A0B-DD890CFE5E9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250" y="3263"/>
                <a:ext cx="9" cy="11"/>
              </a:xfrm>
              <a:custGeom>
                <a:avLst/>
                <a:gdLst>
                  <a:gd name="T0" fmla="*/ 1 w 9"/>
                  <a:gd name="T1" fmla="*/ 0 h 11"/>
                  <a:gd name="T2" fmla="*/ 0 w 9"/>
                  <a:gd name="T3" fmla="*/ 0 h 11"/>
                  <a:gd name="T4" fmla="*/ 2 w 9"/>
                  <a:gd name="T5" fmla="*/ 3 h 11"/>
                  <a:gd name="T6" fmla="*/ 1 w 9"/>
                  <a:gd name="T7" fmla="*/ 0 h 11"/>
                  <a:gd name="T8" fmla="*/ 8 w 9"/>
                  <a:gd name="T9" fmla="*/ 0 h 11"/>
                  <a:gd name="T10" fmla="*/ 4 w 9"/>
                  <a:gd name="T11" fmla="*/ 0 h 11"/>
                  <a:gd name="T12" fmla="*/ 3 w 9"/>
                  <a:gd name="T13" fmla="*/ 0 h 11"/>
                  <a:gd name="T14" fmla="*/ 4 w 9"/>
                  <a:gd name="T15" fmla="*/ 5 h 11"/>
                  <a:gd name="T16" fmla="*/ 8 w 9"/>
                  <a:gd name="T17" fmla="*/ 11 h 11"/>
                  <a:gd name="T18" fmla="*/ 8 w 9"/>
                  <a:gd name="T19" fmla="*/ 0 h 1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9" h="1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1" y="1"/>
                      <a:pt x="2" y="2"/>
                      <a:pt x="2" y="3"/>
                    </a:cubicBezTo>
                    <a:cubicBezTo>
                      <a:pt x="2" y="2"/>
                      <a:pt x="2" y="1"/>
                      <a:pt x="1" y="0"/>
                    </a:cubicBezTo>
                    <a:moveTo>
                      <a:pt x="8" y="0"/>
                    </a:moveTo>
                    <a:cubicBezTo>
                      <a:pt x="7" y="0"/>
                      <a:pt x="5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7"/>
                      <a:pt x="7" y="9"/>
                      <a:pt x="8" y="11"/>
                    </a:cubicBezTo>
                    <a:cubicBezTo>
                      <a:pt x="9" y="8"/>
                      <a:pt x="9" y="4"/>
                      <a:pt x="8" y="0"/>
                    </a:cubicBezTo>
                  </a:path>
                </a:pathLst>
              </a:custGeom>
              <a:solidFill>
                <a:srgbClr val="8D85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05" name="Freeform 6664">
                <a:extLst>
                  <a:ext uri="{FF2B5EF4-FFF2-40B4-BE49-F238E27FC236}">
                    <a16:creationId xmlns:a16="http://schemas.microsoft.com/office/drawing/2014/main" id="{70D2613F-571D-4329-B95C-F04AC3D0B9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4" y="3262"/>
                <a:ext cx="4" cy="1"/>
              </a:xfrm>
              <a:custGeom>
                <a:avLst/>
                <a:gdLst>
                  <a:gd name="T0" fmla="*/ 4 w 4"/>
                  <a:gd name="T1" fmla="*/ 0 h 1"/>
                  <a:gd name="T2" fmla="*/ 0 w 4"/>
                  <a:gd name="T3" fmla="*/ 1 h 1"/>
                  <a:gd name="T4" fmla="*/ 4 w 4"/>
                  <a:gd name="T5" fmla="*/ 1 h 1"/>
                  <a:gd name="T6" fmla="*/ 4 w 4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4" y="0"/>
                    </a:moveTo>
                    <a:cubicBezTo>
                      <a:pt x="3" y="0"/>
                      <a:pt x="1" y="1"/>
                      <a:pt x="0" y="1"/>
                    </a:cubicBezTo>
                    <a:cubicBezTo>
                      <a:pt x="1" y="1"/>
                      <a:pt x="3" y="1"/>
                      <a:pt x="4" y="1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solidFill>
                <a:srgbClr val="B7B1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06" name="Freeform 6665">
                <a:extLst>
                  <a:ext uri="{FF2B5EF4-FFF2-40B4-BE49-F238E27FC236}">
                    <a16:creationId xmlns:a16="http://schemas.microsoft.com/office/drawing/2014/main" id="{8C2D1093-DE31-4D23-A1EA-54731364B5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7" y="3202"/>
                <a:ext cx="31" cy="15"/>
              </a:xfrm>
              <a:custGeom>
                <a:avLst/>
                <a:gdLst>
                  <a:gd name="T0" fmla="*/ 5 w 30"/>
                  <a:gd name="T1" fmla="*/ 0 h 15"/>
                  <a:gd name="T2" fmla="*/ 2 w 30"/>
                  <a:gd name="T3" fmla="*/ 0 h 15"/>
                  <a:gd name="T4" fmla="*/ 3 w 30"/>
                  <a:gd name="T5" fmla="*/ 14 h 15"/>
                  <a:gd name="T6" fmla="*/ 10 w 30"/>
                  <a:gd name="T7" fmla="*/ 13 h 15"/>
                  <a:gd name="T8" fmla="*/ 28 w 30"/>
                  <a:gd name="T9" fmla="*/ 15 h 15"/>
                  <a:gd name="T10" fmla="*/ 34 w 30"/>
                  <a:gd name="T11" fmla="*/ 14 h 15"/>
                  <a:gd name="T12" fmla="*/ 31 w 30"/>
                  <a:gd name="T13" fmla="*/ 5 h 15"/>
                  <a:gd name="T14" fmla="*/ 29 w 30"/>
                  <a:gd name="T15" fmla="*/ 1 h 15"/>
                  <a:gd name="T16" fmla="*/ 27 w 30"/>
                  <a:gd name="T17" fmla="*/ 1 h 15"/>
                  <a:gd name="T18" fmla="*/ 5 w 30"/>
                  <a:gd name="T19" fmla="*/ 0 h 1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30" h="15">
                    <a:moveTo>
                      <a:pt x="5" y="0"/>
                    </a:moveTo>
                    <a:cubicBezTo>
                      <a:pt x="4" y="0"/>
                      <a:pt x="3" y="0"/>
                      <a:pt x="2" y="0"/>
                    </a:cubicBezTo>
                    <a:cubicBezTo>
                      <a:pt x="0" y="5"/>
                      <a:pt x="1" y="9"/>
                      <a:pt x="3" y="14"/>
                    </a:cubicBezTo>
                    <a:cubicBezTo>
                      <a:pt x="5" y="13"/>
                      <a:pt x="8" y="13"/>
                      <a:pt x="10" y="13"/>
                    </a:cubicBezTo>
                    <a:cubicBezTo>
                      <a:pt x="15" y="13"/>
                      <a:pt x="20" y="14"/>
                      <a:pt x="24" y="15"/>
                    </a:cubicBezTo>
                    <a:cubicBezTo>
                      <a:pt x="26" y="14"/>
                      <a:pt x="28" y="14"/>
                      <a:pt x="30" y="14"/>
                    </a:cubicBezTo>
                    <a:cubicBezTo>
                      <a:pt x="29" y="11"/>
                      <a:pt x="28" y="8"/>
                      <a:pt x="27" y="5"/>
                    </a:cubicBezTo>
                    <a:cubicBezTo>
                      <a:pt x="27" y="4"/>
                      <a:pt x="26" y="2"/>
                      <a:pt x="25" y="1"/>
                    </a:cubicBezTo>
                    <a:cubicBezTo>
                      <a:pt x="24" y="1"/>
                      <a:pt x="24" y="1"/>
                      <a:pt x="23" y="1"/>
                    </a:cubicBezTo>
                    <a:cubicBezTo>
                      <a:pt x="17" y="1"/>
                      <a:pt x="11" y="0"/>
                      <a:pt x="5" y="0"/>
                    </a:cubicBezTo>
                  </a:path>
                </a:pathLst>
              </a:custGeom>
              <a:solidFill>
                <a:srgbClr val="A7A0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07" name="Freeform 6666">
                <a:extLst>
                  <a:ext uri="{FF2B5EF4-FFF2-40B4-BE49-F238E27FC236}">
                    <a16:creationId xmlns:a16="http://schemas.microsoft.com/office/drawing/2014/main" id="{41C8913E-4266-4EE3-91A1-D665F45519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9" y="3189"/>
                <a:ext cx="24" cy="14"/>
              </a:xfrm>
              <a:custGeom>
                <a:avLst/>
                <a:gdLst>
                  <a:gd name="T0" fmla="*/ 17 w 23"/>
                  <a:gd name="T1" fmla="*/ 0 h 13"/>
                  <a:gd name="T2" fmla="*/ 8 w 23"/>
                  <a:gd name="T3" fmla="*/ 0 h 13"/>
                  <a:gd name="T4" fmla="*/ 0 w 23"/>
                  <a:gd name="T5" fmla="*/ 16 h 13"/>
                  <a:gd name="T6" fmla="*/ 3 w 23"/>
                  <a:gd name="T7" fmla="*/ 16 h 13"/>
                  <a:gd name="T8" fmla="*/ 25 w 23"/>
                  <a:gd name="T9" fmla="*/ 17 h 13"/>
                  <a:gd name="T10" fmla="*/ 27 w 23"/>
                  <a:gd name="T11" fmla="*/ 17 h 13"/>
                  <a:gd name="T12" fmla="*/ 26 w 23"/>
                  <a:gd name="T13" fmla="*/ 15 h 13"/>
                  <a:gd name="T14" fmla="*/ 18 w 23"/>
                  <a:gd name="T15" fmla="*/ 1 h 13"/>
                  <a:gd name="T16" fmla="*/ 17 w 23"/>
                  <a:gd name="T17" fmla="*/ 0 h 1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3" h="13">
                    <a:moveTo>
                      <a:pt x="13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4" y="4"/>
                      <a:pt x="1" y="8"/>
                      <a:pt x="0" y="12"/>
                    </a:cubicBezTo>
                    <a:cubicBezTo>
                      <a:pt x="1" y="12"/>
                      <a:pt x="2" y="12"/>
                      <a:pt x="3" y="12"/>
                    </a:cubicBezTo>
                    <a:cubicBezTo>
                      <a:pt x="9" y="12"/>
                      <a:pt x="15" y="13"/>
                      <a:pt x="21" y="13"/>
                    </a:cubicBezTo>
                    <a:cubicBezTo>
                      <a:pt x="22" y="13"/>
                      <a:pt x="22" y="13"/>
                      <a:pt x="23" y="13"/>
                    </a:cubicBezTo>
                    <a:cubicBezTo>
                      <a:pt x="23" y="12"/>
                      <a:pt x="23" y="12"/>
                      <a:pt x="22" y="11"/>
                    </a:cubicBezTo>
                    <a:cubicBezTo>
                      <a:pt x="20" y="7"/>
                      <a:pt x="17" y="4"/>
                      <a:pt x="14" y="1"/>
                    </a:cubicBezTo>
                    <a:cubicBezTo>
                      <a:pt x="13" y="0"/>
                      <a:pt x="13" y="0"/>
                      <a:pt x="13" y="0"/>
                    </a:cubicBezTo>
                  </a:path>
                </a:pathLst>
              </a:custGeom>
              <a:solidFill>
                <a:srgbClr val="C8C3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08" name="Freeform 6667">
                <a:extLst>
                  <a:ext uri="{FF2B5EF4-FFF2-40B4-BE49-F238E27FC236}">
                    <a16:creationId xmlns:a16="http://schemas.microsoft.com/office/drawing/2014/main" id="{800A18B9-9981-475A-AC54-E4AA9369C3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0" y="3215"/>
                <a:ext cx="21" cy="2"/>
              </a:xfrm>
              <a:custGeom>
                <a:avLst/>
                <a:gdLst>
                  <a:gd name="T0" fmla="*/ 7 w 21"/>
                  <a:gd name="T1" fmla="*/ 0 h 2"/>
                  <a:gd name="T2" fmla="*/ 0 w 21"/>
                  <a:gd name="T3" fmla="*/ 1 h 2"/>
                  <a:gd name="T4" fmla="*/ 0 w 21"/>
                  <a:gd name="T5" fmla="*/ 2 h 2"/>
                  <a:gd name="T6" fmla="*/ 1 w 21"/>
                  <a:gd name="T7" fmla="*/ 2 h 2"/>
                  <a:gd name="T8" fmla="*/ 4 w 21"/>
                  <a:gd name="T9" fmla="*/ 2 h 2"/>
                  <a:gd name="T10" fmla="*/ 8 w 21"/>
                  <a:gd name="T11" fmla="*/ 2 h 2"/>
                  <a:gd name="T12" fmla="*/ 21 w 21"/>
                  <a:gd name="T13" fmla="*/ 2 h 2"/>
                  <a:gd name="T14" fmla="*/ 7 w 21"/>
                  <a:gd name="T15" fmla="*/ 0 h 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1" h="2">
                    <a:moveTo>
                      <a:pt x="7" y="0"/>
                    </a:moveTo>
                    <a:cubicBezTo>
                      <a:pt x="5" y="0"/>
                      <a:pt x="2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3" y="2"/>
                      <a:pt x="4" y="2"/>
                    </a:cubicBezTo>
                    <a:cubicBezTo>
                      <a:pt x="5" y="2"/>
                      <a:pt x="7" y="2"/>
                      <a:pt x="8" y="2"/>
                    </a:cubicBezTo>
                    <a:cubicBezTo>
                      <a:pt x="13" y="2"/>
                      <a:pt x="17" y="2"/>
                      <a:pt x="21" y="2"/>
                    </a:cubicBezTo>
                    <a:cubicBezTo>
                      <a:pt x="17" y="1"/>
                      <a:pt x="12" y="0"/>
                      <a:pt x="7" y="0"/>
                    </a:cubicBezTo>
                  </a:path>
                </a:pathLst>
              </a:custGeom>
              <a:solidFill>
                <a:srgbClr val="C8C3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09" name="Freeform 6668">
                <a:extLst>
                  <a:ext uri="{FF2B5EF4-FFF2-40B4-BE49-F238E27FC236}">
                    <a16:creationId xmlns:a16="http://schemas.microsoft.com/office/drawing/2014/main" id="{FDF15091-1CDA-4768-9B0A-1D86CE5645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23" y="3366"/>
                <a:ext cx="24" cy="22"/>
              </a:xfrm>
              <a:custGeom>
                <a:avLst/>
                <a:gdLst>
                  <a:gd name="T0" fmla="*/ 4 w 23"/>
                  <a:gd name="T1" fmla="*/ 0 h 22"/>
                  <a:gd name="T2" fmla="*/ 3 w 23"/>
                  <a:gd name="T3" fmla="*/ 22 h 22"/>
                  <a:gd name="T4" fmla="*/ 17 w 23"/>
                  <a:gd name="T5" fmla="*/ 21 h 22"/>
                  <a:gd name="T6" fmla="*/ 27 w 23"/>
                  <a:gd name="T7" fmla="*/ 19 h 22"/>
                  <a:gd name="T8" fmla="*/ 24 w 23"/>
                  <a:gd name="T9" fmla="*/ 14 h 22"/>
                  <a:gd name="T10" fmla="*/ 4 w 23"/>
                  <a:gd name="T11" fmla="*/ 0 h 2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3" h="22">
                    <a:moveTo>
                      <a:pt x="4" y="0"/>
                    </a:moveTo>
                    <a:cubicBezTo>
                      <a:pt x="2" y="8"/>
                      <a:pt x="0" y="15"/>
                      <a:pt x="3" y="22"/>
                    </a:cubicBezTo>
                    <a:cubicBezTo>
                      <a:pt x="6" y="22"/>
                      <a:pt x="10" y="21"/>
                      <a:pt x="13" y="21"/>
                    </a:cubicBezTo>
                    <a:cubicBezTo>
                      <a:pt x="16" y="20"/>
                      <a:pt x="20" y="19"/>
                      <a:pt x="23" y="19"/>
                    </a:cubicBezTo>
                    <a:cubicBezTo>
                      <a:pt x="22" y="17"/>
                      <a:pt x="21" y="16"/>
                      <a:pt x="20" y="14"/>
                    </a:cubicBezTo>
                    <a:cubicBezTo>
                      <a:pt x="14" y="9"/>
                      <a:pt x="9" y="5"/>
                      <a:pt x="4" y="0"/>
                    </a:cubicBezTo>
                  </a:path>
                </a:pathLst>
              </a:custGeom>
              <a:solidFill>
                <a:srgbClr val="8279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10" name="Freeform 6669">
                <a:extLst>
                  <a:ext uri="{FF2B5EF4-FFF2-40B4-BE49-F238E27FC236}">
                    <a16:creationId xmlns:a16="http://schemas.microsoft.com/office/drawing/2014/main" id="{812F0B1C-27BD-46A9-B96F-3C35DBCF56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1" y="3399"/>
                <a:ext cx="21" cy="8"/>
              </a:xfrm>
              <a:custGeom>
                <a:avLst/>
                <a:gdLst>
                  <a:gd name="T0" fmla="*/ 17 w 20"/>
                  <a:gd name="T1" fmla="*/ 0 h 8"/>
                  <a:gd name="T2" fmla="*/ 0 w 20"/>
                  <a:gd name="T3" fmla="*/ 3 h 8"/>
                  <a:gd name="T4" fmla="*/ 24 w 20"/>
                  <a:gd name="T5" fmla="*/ 8 h 8"/>
                  <a:gd name="T6" fmla="*/ 17 w 20"/>
                  <a:gd name="T7" fmla="*/ 0 h 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0" h="8">
                    <a:moveTo>
                      <a:pt x="13" y="0"/>
                    </a:moveTo>
                    <a:cubicBezTo>
                      <a:pt x="9" y="1"/>
                      <a:pt x="5" y="2"/>
                      <a:pt x="0" y="3"/>
                    </a:cubicBezTo>
                    <a:cubicBezTo>
                      <a:pt x="6" y="6"/>
                      <a:pt x="13" y="7"/>
                      <a:pt x="20" y="8"/>
                    </a:cubicBezTo>
                    <a:cubicBezTo>
                      <a:pt x="18" y="6"/>
                      <a:pt x="15" y="3"/>
                      <a:pt x="13" y="0"/>
                    </a:cubicBezTo>
                  </a:path>
                </a:pathLst>
              </a:custGeom>
              <a:solidFill>
                <a:srgbClr val="B0A9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11" name="Freeform 6670">
                <a:extLst>
                  <a:ext uri="{FF2B5EF4-FFF2-40B4-BE49-F238E27FC236}">
                    <a16:creationId xmlns:a16="http://schemas.microsoft.com/office/drawing/2014/main" id="{AC4E85F8-259F-4163-8FF7-363895E1CA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26" y="3385"/>
                <a:ext cx="23" cy="11"/>
              </a:xfrm>
              <a:custGeom>
                <a:avLst/>
                <a:gdLst>
                  <a:gd name="T0" fmla="*/ 24 w 22"/>
                  <a:gd name="T1" fmla="*/ 0 h 10"/>
                  <a:gd name="T2" fmla="*/ 10 w 22"/>
                  <a:gd name="T3" fmla="*/ 2 h 10"/>
                  <a:gd name="T4" fmla="*/ 0 w 22"/>
                  <a:gd name="T5" fmla="*/ 3 h 10"/>
                  <a:gd name="T6" fmla="*/ 5 w 22"/>
                  <a:gd name="T7" fmla="*/ 14 h 10"/>
                  <a:gd name="T8" fmla="*/ 26 w 22"/>
                  <a:gd name="T9" fmla="*/ 4 h 10"/>
                  <a:gd name="T10" fmla="*/ 24 w 22"/>
                  <a:gd name="T11" fmla="*/ 0 h 1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2" h="10">
                    <a:moveTo>
                      <a:pt x="20" y="0"/>
                    </a:moveTo>
                    <a:cubicBezTo>
                      <a:pt x="17" y="0"/>
                      <a:pt x="13" y="1"/>
                      <a:pt x="10" y="2"/>
                    </a:cubicBezTo>
                    <a:cubicBezTo>
                      <a:pt x="7" y="2"/>
                      <a:pt x="3" y="3"/>
                      <a:pt x="0" y="3"/>
                    </a:cubicBezTo>
                    <a:cubicBezTo>
                      <a:pt x="1" y="6"/>
                      <a:pt x="3" y="8"/>
                      <a:pt x="5" y="10"/>
                    </a:cubicBezTo>
                    <a:cubicBezTo>
                      <a:pt x="12" y="7"/>
                      <a:pt x="18" y="5"/>
                      <a:pt x="22" y="4"/>
                    </a:cubicBezTo>
                    <a:cubicBezTo>
                      <a:pt x="21" y="2"/>
                      <a:pt x="21" y="1"/>
                      <a:pt x="20" y="0"/>
                    </a:cubicBezTo>
                  </a:path>
                </a:pathLst>
              </a:custGeom>
              <a:solidFill>
                <a:srgbClr val="9890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12" name="Freeform 6671">
                <a:extLst>
                  <a:ext uri="{FF2B5EF4-FFF2-40B4-BE49-F238E27FC236}">
                    <a16:creationId xmlns:a16="http://schemas.microsoft.com/office/drawing/2014/main" id="{38299A84-E1D4-4ACF-B9D1-8018B635F6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1" y="3390"/>
                <a:ext cx="24" cy="12"/>
              </a:xfrm>
              <a:custGeom>
                <a:avLst/>
                <a:gdLst>
                  <a:gd name="T0" fmla="*/ 21 w 23"/>
                  <a:gd name="T1" fmla="*/ 0 h 12"/>
                  <a:gd name="T2" fmla="*/ 0 w 23"/>
                  <a:gd name="T3" fmla="*/ 6 h 12"/>
                  <a:gd name="T4" fmla="*/ 4 w 23"/>
                  <a:gd name="T5" fmla="*/ 9 h 12"/>
                  <a:gd name="T6" fmla="*/ 10 w 23"/>
                  <a:gd name="T7" fmla="*/ 12 h 12"/>
                  <a:gd name="T8" fmla="*/ 27 w 23"/>
                  <a:gd name="T9" fmla="*/ 9 h 12"/>
                  <a:gd name="T10" fmla="*/ 21 w 23"/>
                  <a:gd name="T11" fmla="*/ 0 h 1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3" h="12">
                    <a:moveTo>
                      <a:pt x="17" y="0"/>
                    </a:moveTo>
                    <a:cubicBezTo>
                      <a:pt x="13" y="1"/>
                      <a:pt x="7" y="3"/>
                      <a:pt x="0" y="6"/>
                    </a:cubicBezTo>
                    <a:cubicBezTo>
                      <a:pt x="1" y="7"/>
                      <a:pt x="3" y="8"/>
                      <a:pt x="4" y="9"/>
                    </a:cubicBezTo>
                    <a:cubicBezTo>
                      <a:pt x="6" y="10"/>
                      <a:pt x="8" y="11"/>
                      <a:pt x="10" y="12"/>
                    </a:cubicBezTo>
                    <a:cubicBezTo>
                      <a:pt x="15" y="11"/>
                      <a:pt x="19" y="10"/>
                      <a:pt x="23" y="9"/>
                    </a:cubicBezTo>
                    <a:cubicBezTo>
                      <a:pt x="21" y="6"/>
                      <a:pt x="19" y="3"/>
                      <a:pt x="17" y="0"/>
                    </a:cubicBezTo>
                  </a:path>
                </a:pathLst>
              </a:custGeom>
              <a:solidFill>
                <a:srgbClr val="BFB9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13" name="Freeform 6672">
                <a:extLst>
                  <a:ext uri="{FF2B5EF4-FFF2-40B4-BE49-F238E27FC236}">
                    <a16:creationId xmlns:a16="http://schemas.microsoft.com/office/drawing/2014/main" id="{1391833A-DBC3-4A14-A913-AE760ABA693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343" y="3380"/>
                <a:ext cx="35" cy="30"/>
              </a:xfrm>
              <a:custGeom>
                <a:avLst/>
                <a:gdLst>
                  <a:gd name="T0" fmla="*/ 39 w 33"/>
                  <a:gd name="T1" fmla="*/ 31 h 29"/>
                  <a:gd name="T2" fmla="*/ 38 w 33"/>
                  <a:gd name="T3" fmla="*/ 32 h 29"/>
                  <a:gd name="T4" fmla="*/ 41 w 33"/>
                  <a:gd name="T5" fmla="*/ 33 h 29"/>
                  <a:gd name="T6" fmla="*/ 39 w 33"/>
                  <a:gd name="T7" fmla="*/ 31 h 29"/>
                  <a:gd name="T8" fmla="*/ 0 w 33"/>
                  <a:gd name="T9" fmla="*/ 0 h 29"/>
                  <a:gd name="T10" fmla="*/ 3 w 33"/>
                  <a:gd name="T11" fmla="*/ 5 h 29"/>
                  <a:gd name="T12" fmla="*/ 5 w 33"/>
                  <a:gd name="T13" fmla="*/ 4 h 29"/>
                  <a:gd name="T14" fmla="*/ 0 w 33"/>
                  <a:gd name="T15" fmla="*/ 0 h 2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3" h="29">
                    <a:moveTo>
                      <a:pt x="31" y="27"/>
                    </a:moveTo>
                    <a:cubicBezTo>
                      <a:pt x="31" y="27"/>
                      <a:pt x="30" y="28"/>
                      <a:pt x="30" y="28"/>
                    </a:cubicBezTo>
                    <a:cubicBezTo>
                      <a:pt x="31" y="28"/>
                      <a:pt x="32" y="29"/>
                      <a:pt x="33" y="29"/>
                    </a:cubicBezTo>
                    <a:cubicBezTo>
                      <a:pt x="32" y="28"/>
                      <a:pt x="31" y="28"/>
                      <a:pt x="31" y="27"/>
                    </a:cubicBezTo>
                    <a:moveTo>
                      <a:pt x="0" y="0"/>
                    </a:moveTo>
                    <a:cubicBezTo>
                      <a:pt x="1" y="2"/>
                      <a:pt x="2" y="3"/>
                      <a:pt x="3" y="5"/>
                    </a:cubicBezTo>
                    <a:cubicBezTo>
                      <a:pt x="3" y="5"/>
                      <a:pt x="4" y="4"/>
                      <a:pt x="5" y="4"/>
                    </a:cubicBezTo>
                    <a:cubicBezTo>
                      <a:pt x="3" y="3"/>
                      <a:pt x="2" y="2"/>
                      <a:pt x="0" y="0"/>
                    </a:cubicBezTo>
                  </a:path>
                </a:pathLst>
              </a:custGeom>
              <a:solidFill>
                <a:srgbClr val="B0A9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14" name="Freeform 6673">
                <a:extLst>
                  <a:ext uri="{FF2B5EF4-FFF2-40B4-BE49-F238E27FC236}">
                    <a16:creationId xmlns:a16="http://schemas.microsoft.com/office/drawing/2014/main" id="{7CC8C8AD-F716-43E1-9B77-2E945B412C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5" y="3397"/>
                <a:ext cx="21" cy="12"/>
              </a:xfrm>
              <a:custGeom>
                <a:avLst/>
                <a:gdLst>
                  <a:gd name="T0" fmla="*/ 7 w 20"/>
                  <a:gd name="T1" fmla="*/ 0 h 12"/>
                  <a:gd name="T2" fmla="*/ 0 w 20"/>
                  <a:gd name="T3" fmla="*/ 2 h 12"/>
                  <a:gd name="T4" fmla="*/ 7 w 20"/>
                  <a:gd name="T5" fmla="*/ 10 h 12"/>
                  <a:gd name="T6" fmla="*/ 23 w 20"/>
                  <a:gd name="T7" fmla="*/ 12 h 12"/>
                  <a:gd name="T8" fmla="*/ 24 w 20"/>
                  <a:gd name="T9" fmla="*/ 11 h 12"/>
                  <a:gd name="T10" fmla="*/ 22 w 20"/>
                  <a:gd name="T11" fmla="*/ 10 h 12"/>
                  <a:gd name="T12" fmla="*/ 8 w 20"/>
                  <a:gd name="T13" fmla="*/ 1 h 12"/>
                  <a:gd name="T14" fmla="*/ 7 w 20"/>
                  <a:gd name="T15" fmla="*/ 0 h 1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0" h="12">
                    <a:moveTo>
                      <a:pt x="7" y="0"/>
                    </a:moveTo>
                    <a:cubicBezTo>
                      <a:pt x="5" y="1"/>
                      <a:pt x="3" y="1"/>
                      <a:pt x="0" y="2"/>
                    </a:cubicBezTo>
                    <a:cubicBezTo>
                      <a:pt x="2" y="5"/>
                      <a:pt x="5" y="8"/>
                      <a:pt x="7" y="10"/>
                    </a:cubicBezTo>
                    <a:cubicBezTo>
                      <a:pt x="11" y="11"/>
                      <a:pt x="15" y="11"/>
                      <a:pt x="19" y="12"/>
                    </a:cubicBezTo>
                    <a:cubicBezTo>
                      <a:pt x="19" y="12"/>
                      <a:pt x="20" y="11"/>
                      <a:pt x="20" y="11"/>
                    </a:cubicBezTo>
                    <a:cubicBezTo>
                      <a:pt x="19" y="11"/>
                      <a:pt x="19" y="10"/>
                      <a:pt x="18" y="10"/>
                    </a:cubicBezTo>
                    <a:cubicBezTo>
                      <a:pt x="14" y="7"/>
                      <a:pt x="11" y="5"/>
                      <a:pt x="8" y="1"/>
                    </a:cubicBezTo>
                    <a:cubicBezTo>
                      <a:pt x="8" y="1"/>
                      <a:pt x="8" y="0"/>
                      <a:pt x="7" y="0"/>
                    </a:cubicBezTo>
                  </a:path>
                </a:pathLst>
              </a:custGeom>
              <a:solidFill>
                <a:srgbClr val="CECA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15" name="Freeform 6674">
                <a:extLst>
                  <a:ext uri="{FF2B5EF4-FFF2-40B4-BE49-F238E27FC236}">
                    <a16:creationId xmlns:a16="http://schemas.microsoft.com/office/drawing/2014/main" id="{1FC1C48C-D2E0-413D-AC85-05187FB8B3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7" y="3384"/>
                <a:ext cx="6" cy="6"/>
              </a:xfrm>
              <a:custGeom>
                <a:avLst/>
                <a:gdLst>
                  <a:gd name="T0" fmla="*/ 2 w 6"/>
                  <a:gd name="T1" fmla="*/ 0 h 5"/>
                  <a:gd name="T2" fmla="*/ 0 w 6"/>
                  <a:gd name="T3" fmla="*/ 1 h 5"/>
                  <a:gd name="T4" fmla="*/ 2 w 6"/>
                  <a:gd name="T5" fmla="*/ 10 h 5"/>
                  <a:gd name="T6" fmla="*/ 6 w 6"/>
                  <a:gd name="T7" fmla="*/ 8 h 5"/>
                  <a:gd name="T8" fmla="*/ 2 w 6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2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1" y="2"/>
                      <a:pt x="1" y="3"/>
                      <a:pt x="2" y="5"/>
                    </a:cubicBezTo>
                    <a:cubicBezTo>
                      <a:pt x="4" y="4"/>
                      <a:pt x="5" y="4"/>
                      <a:pt x="6" y="4"/>
                    </a:cubicBezTo>
                    <a:cubicBezTo>
                      <a:pt x="4" y="2"/>
                      <a:pt x="3" y="1"/>
                      <a:pt x="2" y="0"/>
                    </a:cubicBezTo>
                  </a:path>
                </a:pathLst>
              </a:custGeom>
              <a:solidFill>
                <a:srgbClr val="BFB9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16" name="Freeform 6675">
                <a:extLst>
                  <a:ext uri="{FF2B5EF4-FFF2-40B4-BE49-F238E27FC236}">
                    <a16:creationId xmlns:a16="http://schemas.microsoft.com/office/drawing/2014/main" id="{8A893EF9-31FA-43A3-A2CE-0969634563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9" y="3388"/>
                <a:ext cx="13" cy="11"/>
              </a:xfrm>
              <a:custGeom>
                <a:avLst/>
                <a:gdLst>
                  <a:gd name="T0" fmla="*/ 4 w 13"/>
                  <a:gd name="T1" fmla="*/ 0 h 10"/>
                  <a:gd name="T2" fmla="*/ 0 w 13"/>
                  <a:gd name="T3" fmla="*/ 1 h 10"/>
                  <a:gd name="T4" fmla="*/ 6 w 13"/>
                  <a:gd name="T5" fmla="*/ 14 h 10"/>
                  <a:gd name="T6" fmla="*/ 13 w 13"/>
                  <a:gd name="T7" fmla="*/ 12 h 10"/>
                  <a:gd name="T8" fmla="*/ 4 w 13"/>
                  <a:gd name="T9" fmla="*/ 0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0">
                    <a:moveTo>
                      <a:pt x="4" y="0"/>
                    </a:moveTo>
                    <a:cubicBezTo>
                      <a:pt x="3" y="0"/>
                      <a:pt x="2" y="0"/>
                      <a:pt x="0" y="1"/>
                    </a:cubicBezTo>
                    <a:cubicBezTo>
                      <a:pt x="2" y="4"/>
                      <a:pt x="4" y="7"/>
                      <a:pt x="6" y="10"/>
                    </a:cubicBezTo>
                    <a:cubicBezTo>
                      <a:pt x="9" y="9"/>
                      <a:pt x="11" y="9"/>
                      <a:pt x="13" y="8"/>
                    </a:cubicBezTo>
                    <a:cubicBezTo>
                      <a:pt x="10" y="5"/>
                      <a:pt x="7" y="2"/>
                      <a:pt x="4" y="0"/>
                    </a:cubicBezTo>
                  </a:path>
                </a:pathLst>
              </a:custGeom>
              <a:solidFill>
                <a:srgbClr val="D7D3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17" name="Freeform 6676">
                <a:extLst>
                  <a:ext uri="{FF2B5EF4-FFF2-40B4-BE49-F238E27FC236}">
                    <a16:creationId xmlns:a16="http://schemas.microsoft.com/office/drawing/2014/main" id="{F24CE179-461A-45CB-9FF5-3E29F35617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1" y="3211"/>
                <a:ext cx="26" cy="31"/>
              </a:xfrm>
              <a:custGeom>
                <a:avLst/>
                <a:gdLst>
                  <a:gd name="T0" fmla="*/ 6 w 25"/>
                  <a:gd name="T1" fmla="*/ 0 h 30"/>
                  <a:gd name="T2" fmla="*/ 0 w 25"/>
                  <a:gd name="T3" fmla="*/ 4 h 30"/>
                  <a:gd name="T4" fmla="*/ 4 w 25"/>
                  <a:gd name="T5" fmla="*/ 11 h 30"/>
                  <a:gd name="T6" fmla="*/ 8 w 25"/>
                  <a:gd name="T7" fmla="*/ 13 h 30"/>
                  <a:gd name="T8" fmla="*/ 7 w 25"/>
                  <a:gd name="T9" fmla="*/ 21 h 30"/>
                  <a:gd name="T10" fmla="*/ 17 w 25"/>
                  <a:gd name="T11" fmla="*/ 34 h 30"/>
                  <a:gd name="T12" fmla="*/ 27 w 25"/>
                  <a:gd name="T13" fmla="*/ 32 h 30"/>
                  <a:gd name="T14" fmla="*/ 29 w 25"/>
                  <a:gd name="T15" fmla="*/ 32 h 30"/>
                  <a:gd name="T16" fmla="*/ 18 w 25"/>
                  <a:gd name="T17" fmla="*/ 7 h 30"/>
                  <a:gd name="T18" fmla="*/ 6 w 25"/>
                  <a:gd name="T19" fmla="*/ 0 h 3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5" h="30">
                    <a:moveTo>
                      <a:pt x="6" y="0"/>
                    </a:moveTo>
                    <a:cubicBezTo>
                      <a:pt x="5" y="1"/>
                      <a:pt x="3" y="3"/>
                      <a:pt x="0" y="4"/>
                    </a:cubicBezTo>
                    <a:cubicBezTo>
                      <a:pt x="2" y="6"/>
                      <a:pt x="3" y="8"/>
                      <a:pt x="4" y="11"/>
                    </a:cubicBezTo>
                    <a:cubicBezTo>
                      <a:pt x="6" y="12"/>
                      <a:pt x="7" y="12"/>
                      <a:pt x="8" y="13"/>
                    </a:cubicBezTo>
                    <a:cubicBezTo>
                      <a:pt x="9" y="14"/>
                      <a:pt x="8" y="15"/>
                      <a:pt x="7" y="17"/>
                    </a:cubicBezTo>
                    <a:cubicBezTo>
                      <a:pt x="9" y="21"/>
                      <a:pt x="11" y="26"/>
                      <a:pt x="13" y="30"/>
                    </a:cubicBezTo>
                    <a:cubicBezTo>
                      <a:pt x="19" y="29"/>
                      <a:pt x="23" y="28"/>
                      <a:pt x="23" y="28"/>
                    </a:cubicBezTo>
                    <a:cubicBezTo>
                      <a:pt x="24" y="28"/>
                      <a:pt x="25" y="28"/>
                      <a:pt x="25" y="28"/>
                    </a:cubicBezTo>
                    <a:cubicBezTo>
                      <a:pt x="21" y="22"/>
                      <a:pt x="16" y="14"/>
                      <a:pt x="14" y="7"/>
                    </a:cubicBezTo>
                    <a:cubicBezTo>
                      <a:pt x="11" y="4"/>
                      <a:pt x="9" y="2"/>
                      <a:pt x="6" y="0"/>
                    </a:cubicBezTo>
                  </a:path>
                </a:pathLst>
              </a:custGeom>
              <a:solidFill>
                <a:srgbClr val="766C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18" name="Freeform 6677">
                <a:extLst>
                  <a:ext uri="{FF2B5EF4-FFF2-40B4-BE49-F238E27FC236}">
                    <a16:creationId xmlns:a16="http://schemas.microsoft.com/office/drawing/2014/main" id="{855EBBFA-1823-4DFC-A25E-9A910903B2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5" y="3222"/>
                <a:ext cx="5" cy="7"/>
              </a:xfrm>
              <a:custGeom>
                <a:avLst/>
                <a:gdLst>
                  <a:gd name="T0" fmla="*/ 0 w 5"/>
                  <a:gd name="T1" fmla="*/ 0 h 6"/>
                  <a:gd name="T2" fmla="*/ 3 w 5"/>
                  <a:gd name="T3" fmla="*/ 11 h 6"/>
                  <a:gd name="T4" fmla="*/ 4 w 5"/>
                  <a:gd name="T5" fmla="*/ 2 h 6"/>
                  <a:gd name="T6" fmla="*/ 0 w 5"/>
                  <a:gd name="T7" fmla="*/ 0 h 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" h="6">
                    <a:moveTo>
                      <a:pt x="0" y="0"/>
                    </a:moveTo>
                    <a:cubicBezTo>
                      <a:pt x="1" y="2"/>
                      <a:pt x="2" y="4"/>
                      <a:pt x="3" y="6"/>
                    </a:cubicBezTo>
                    <a:cubicBezTo>
                      <a:pt x="4" y="4"/>
                      <a:pt x="5" y="3"/>
                      <a:pt x="4" y="2"/>
                    </a:cubicBezTo>
                    <a:cubicBezTo>
                      <a:pt x="3" y="1"/>
                      <a:pt x="2" y="1"/>
                      <a:pt x="0" y="0"/>
                    </a:cubicBezTo>
                  </a:path>
                </a:pathLst>
              </a:custGeom>
              <a:solidFill>
                <a:srgbClr val="A7A0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19" name="Freeform 6678">
                <a:extLst>
                  <a:ext uri="{FF2B5EF4-FFF2-40B4-BE49-F238E27FC236}">
                    <a16:creationId xmlns:a16="http://schemas.microsoft.com/office/drawing/2014/main" id="{93237AEF-1304-47C8-8335-18B616582A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4" y="3240"/>
                <a:ext cx="21" cy="22"/>
              </a:xfrm>
              <a:custGeom>
                <a:avLst/>
                <a:gdLst>
                  <a:gd name="T0" fmla="*/ 14 w 20"/>
                  <a:gd name="T1" fmla="*/ 0 h 21"/>
                  <a:gd name="T2" fmla="*/ 0 w 20"/>
                  <a:gd name="T3" fmla="*/ 2 h 21"/>
                  <a:gd name="T4" fmla="*/ 2 w 20"/>
                  <a:gd name="T5" fmla="*/ 8 h 21"/>
                  <a:gd name="T6" fmla="*/ 4 w 20"/>
                  <a:gd name="T7" fmla="*/ 15 h 21"/>
                  <a:gd name="T8" fmla="*/ 19 w 20"/>
                  <a:gd name="T9" fmla="*/ 24 h 21"/>
                  <a:gd name="T10" fmla="*/ 20 w 20"/>
                  <a:gd name="T11" fmla="*/ 24 h 21"/>
                  <a:gd name="T12" fmla="*/ 21 w 20"/>
                  <a:gd name="T13" fmla="*/ 23 h 21"/>
                  <a:gd name="T14" fmla="*/ 21 w 20"/>
                  <a:gd name="T15" fmla="*/ 23 h 21"/>
                  <a:gd name="T16" fmla="*/ 20 w 20"/>
                  <a:gd name="T17" fmla="*/ 24 h 21"/>
                  <a:gd name="T18" fmla="*/ 21 w 20"/>
                  <a:gd name="T19" fmla="*/ 24 h 21"/>
                  <a:gd name="T20" fmla="*/ 21 w 20"/>
                  <a:gd name="T21" fmla="*/ 25 h 21"/>
                  <a:gd name="T22" fmla="*/ 21 w 20"/>
                  <a:gd name="T23" fmla="*/ 25 h 21"/>
                  <a:gd name="T24" fmla="*/ 24 w 20"/>
                  <a:gd name="T25" fmla="*/ 24 h 21"/>
                  <a:gd name="T26" fmla="*/ 22 w 20"/>
                  <a:gd name="T27" fmla="*/ 16 h 21"/>
                  <a:gd name="T28" fmla="*/ 16 w 20"/>
                  <a:gd name="T29" fmla="*/ 0 h 21"/>
                  <a:gd name="T30" fmla="*/ 14 w 20"/>
                  <a:gd name="T31" fmla="*/ 0 h 21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20" h="21">
                    <a:moveTo>
                      <a:pt x="10" y="0"/>
                    </a:moveTo>
                    <a:cubicBezTo>
                      <a:pt x="10" y="0"/>
                      <a:pt x="6" y="1"/>
                      <a:pt x="0" y="2"/>
                    </a:cubicBezTo>
                    <a:cubicBezTo>
                      <a:pt x="1" y="4"/>
                      <a:pt x="1" y="6"/>
                      <a:pt x="2" y="8"/>
                    </a:cubicBezTo>
                    <a:cubicBezTo>
                      <a:pt x="3" y="9"/>
                      <a:pt x="4" y="10"/>
                      <a:pt x="4" y="11"/>
                    </a:cubicBezTo>
                    <a:cubicBezTo>
                      <a:pt x="9" y="14"/>
                      <a:pt x="12" y="17"/>
                      <a:pt x="15" y="20"/>
                    </a:cubicBezTo>
                    <a:cubicBezTo>
                      <a:pt x="16" y="20"/>
                      <a:pt x="16" y="20"/>
                      <a:pt x="16" y="20"/>
                    </a:cubicBezTo>
                    <a:cubicBezTo>
                      <a:pt x="16" y="19"/>
                      <a:pt x="17" y="19"/>
                      <a:pt x="17" y="19"/>
                    </a:cubicBezTo>
                    <a:cubicBezTo>
                      <a:pt x="17" y="19"/>
                      <a:pt x="17" y="19"/>
                      <a:pt x="17" y="19"/>
                    </a:cubicBezTo>
                    <a:cubicBezTo>
                      <a:pt x="17" y="19"/>
                      <a:pt x="17" y="19"/>
                      <a:pt x="16" y="20"/>
                    </a:cubicBezTo>
                    <a:cubicBezTo>
                      <a:pt x="16" y="20"/>
                      <a:pt x="16" y="20"/>
                      <a:pt x="17" y="20"/>
                    </a:cubicBezTo>
                    <a:cubicBezTo>
                      <a:pt x="17" y="21"/>
                      <a:pt x="17" y="21"/>
                      <a:pt x="17" y="21"/>
                    </a:cubicBezTo>
                    <a:cubicBezTo>
                      <a:pt x="17" y="21"/>
                      <a:pt x="17" y="21"/>
                      <a:pt x="17" y="21"/>
                    </a:cubicBezTo>
                    <a:cubicBezTo>
                      <a:pt x="18" y="21"/>
                      <a:pt x="19" y="21"/>
                      <a:pt x="20" y="20"/>
                    </a:cubicBezTo>
                    <a:cubicBezTo>
                      <a:pt x="19" y="18"/>
                      <a:pt x="19" y="15"/>
                      <a:pt x="18" y="12"/>
                    </a:cubicBezTo>
                    <a:cubicBezTo>
                      <a:pt x="17" y="9"/>
                      <a:pt x="15" y="5"/>
                      <a:pt x="12" y="0"/>
                    </a:cubicBezTo>
                    <a:cubicBezTo>
                      <a:pt x="12" y="0"/>
                      <a:pt x="11" y="0"/>
                      <a:pt x="10" y="0"/>
                    </a:cubicBezTo>
                  </a:path>
                </a:pathLst>
              </a:custGeom>
              <a:solidFill>
                <a:srgbClr val="A7A0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20" name="Freeform 6679">
                <a:extLst>
                  <a:ext uri="{FF2B5EF4-FFF2-40B4-BE49-F238E27FC236}">
                    <a16:creationId xmlns:a16="http://schemas.microsoft.com/office/drawing/2014/main" id="{1D7DD78F-34C4-4F30-93F2-B514D6ED38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2" y="3262"/>
                <a:ext cx="5" cy="6"/>
              </a:xfrm>
              <a:custGeom>
                <a:avLst/>
                <a:gdLst>
                  <a:gd name="T0" fmla="*/ 3 w 5"/>
                  <a:gd name="T1" fmla="*/ 0 h 6"/>
                  <a:gd name="T2" fmla="*/ 0 w 5"/>
                  <a:gd name="T3" fmla="*/ 1 h 6"/>
                  <a:gd name="T4" fmla="*/ 5 w 5"/>
                  <a:gd name="T5" fmla="*/ 6 h 6"/>
                  <a:gd name="T6" fmla="*/ 3 w 5"/>
                  <a:gd name="T7" fmla="*/ 0 h 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" h="6">
                    <a:moveTo>
                      <a:pt x="3" y="0"/>
                    </a:moveTo>
                    <a:cubicBezTo>
                      <a:pt x="2" y="0"/>
                      <a:pt x="1" y="0"/>
                      <a:pt x="0" y="1"/>
                    </a:cubicBezTo>
                    <a:cubicBezTo>
                      <a:pt x="2" y="2"/>
                      <a:pt x="3" y="4"/>
                      <a:pt x="5" y="6"/>
                    </a:cubicBezTo>
                    <a:cubicBezTo>
                      <a:pt x="4" y="4"/>
                      <a:pt x="4" y="2"/>
                      <a:pt x="3" y="0"/>
                    </a:cubicBezTo>
                  </a:path>
                </a:pathLst>
              </a:custGeom>
              <a:solidFill>
                <a:srgbClr val="8D85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21" name="Freeform 6680">
                <a:extLst>
                  <a:ext uri="{FF2B5EF4-FFF2-40B4-BE49-F238E27FC236}">
                    <a16:creationId xmlns:a16="http://schemas.microsoft.com/office/drawing/2014/main" id="{085CD6E4-A05A-48B9-AE4A-C22638F791F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270" y="3260"/>
                <a:ext cx="5" cy="3"/>
              </a:xfrm>
              <a:custGeom>
                <a:avLst/>
                <a:gdLst>
                  <a:gd name="T0" fmla="*/ 1 w 5"/>
                  <a:gd name="T1" fmla="*/ 1 h 3"/>
                  <a:gd name="T2" fmla="*/ 0 w 5"/>
                  <a:gd name="T3" fmla="*/ 1 h 3"/>
                  <a:gd name="T4" fmla="*/ 2 w 5"/>
                  <a:gd name="T5" fmla="*/ 3 h 3"/>
                  <a:gd name="T6" fmla="*/ 5 w 5"/>
                  <a:gd name="T7" fmla="*/ 2 h 3"/>
                  <a:gd name="T8" fmla="*/ 5 w 5"/>
                  <a:gd name="T9" fmla="*/ 1 h 3"/>
                  <a:gd name="T10" fmla="*/ 2 w 5"/>
                  <a:gd name="T11" fmla="*/ 2 h 3"/>
                  <a:gd name="T12" fmla="*/ 2 w 5"/>
                  <a:gd name="T13" fmla="*/ 2 h 3"/>
                  <a:gd name="T14" fmla="*/ 2 w 5"/>
                  <a:gd name="T15" fmla="*/ 1 h 3"/>
                  <a:gd name="T16" fmla="*/ 1 w 5"/>
                  <a:gd name="T17" fmla="*/ 1 h 3"/>
                  <a:gd name="T18" fmla="*/ 2 w 5"/>
                  <a:gd name="T19" fmla="*/ 0 h 3"/>
                  <a:gd name="T20" fmla="*/ 1 w 5"/>
                  <a:gd name="T21" fmla="*/ 1 h 3"/>
                  <a:gd name="T22" fmla="*/ 2 w 5"/>
                  <a:gd name="T23" fmla="*/ 0 h 3"/>
                  <a:gd name="T24" fmla="*/ 2 w 5"/>
                  <a:gd name="T25" fmla="*/ 0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5" h="3">
                    <a:moveTo>
                      <a:pt x="1" y="1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1" y="1"/>
                      <a:pt x="1" y="2"/>
                      <a:pt x="2" y="3"/>
                    </a:cubicBezTo>
                    <a:cubicBezTo>
                      <a:pt x="3" y="2"/>
                      <a:pt x="4" y="2"/>
                      <a:pt x="5" y="2"/>
                    </a:cubicBezTo>
                    <a:cubicBezTo>
                      <a:pt x="5" y="2"/>
                      <a:pt x="5" y="2"/>
                      <a:pt x="5" y="1"/>
                    </a:cubicBezTo>
                    <a:cubicBezTo>
                      <a:pt x="4" y="2"/>
                      <a:pt x="3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moveTo>
                      <a:pt x="2" y="0"/>
                    </a:moveTo>
                    <a:cubicBezTo>
                      <a:pt x="2" y="0"/>
                      <a:pt x="1" y="0"/>
                      <a:pt x="1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B7B1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22" name="Freeform 6681">
                <a:extLst>
                  <a:ext uri="{FF2B5EF4-FFF2-40B4-BE49-F238E27FC236}">
                    <a16:creationId xmlns:a16="http://schemas.microsoft.com/office/drawing/2014/main" id="{392D3844-D871-4DA3-8494-2378258D58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4" y="3203"/>
                <a:ext cx="13" cy="12"/>
              </a:xfrm>
              <a:custGeom>
                <a:avLst/>
                <a:gdLst>
                  <a:gd name="T0" fmla="*/ 0 w 13"/>
                  <a:gd name="T1" fmla="*/ 0 h 12"/>
                  <a:gd name="T2" fmla="*/ 7 w 13"/>
                  <a:gd name="T3" fmla="*/ 12 h 12"/>
                  <a:gd name="T4" fmla="*/ 13 w 13"/>
                  <a:gd name="T5" fmla="*/ 8 h 12"/>
                  <a:gd name="T6" fmla="*/ 4 w 13"/>
                  <a:gd name="T7" fmla="*/ 0 h 12"/>
                  <a:gd name="T8" fmla="*/ 0 w 13"/>
                  <a:gd name="T9" fmla="*/ 0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0" y="0"/>
                    </a:moveTo>
                    <a:cubicBezTo>
                      <a:pt x="2" y="4"/>
                      <a:pt x="5" y="8"/>
                      <a:pt x="7" y="12"/>
                    </a:cubicBezTo>
                    <a:cubicBezTo>
                      <a:pt x="10" y="11"/>
                      <a:pt x="12" y="9"/>
                      <a:pt x="13" y="8"/>
                    </a:cubicBezTo>
                    <a:cubicBezTo>
                      <a:pt x="10" y="5"/>
                      <a:pt x="7" y="3"/>
                      <a:pt x="4" y="0"/>
                    </a:cubicBezTo>
                    <a:cubicBezTo>
                      <a:pt x="3" y="0"/>
                      <a:pt x="1" y="0"/>
                      <a:pt x="0" y="0"/>
                    </a:cubicBezTo>
                  </a:path>
                </a:pathLst>
              </a:custGeom>
              <a:solidFill>
                <a:srgbClr val="A7A0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23" name="Freeform 6682">
                <a:extLst>
                  <a:ext uri="{FF2B5EF4-FFF2-40B4-BE49-F238E27FC236}">
                    <a16:creationId xmlns:a16="http://schemas.microsoft.com/office/drawing/2014/main" id="{28BD01F0-7581-420A-B8AE-7D165021AB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2" y="3188"/>
                <a:ext cx="16" cy="15"/>
              </a:xfrm>
              <a:custGeom>
                <a:avLst/>
                <a:gdLst>
                  <a:gd name="T0" fmla="*/ 2 w 15"/>
                  <a:gd name="T1" fmla="*/ 0 h 14"/>
                  <a:gd name="T2" fmla="*/ 0 w 15"/>
                  <a:gd name="T3" fmla="*/ 1 h 14"/>
                  <a:gd name="T4" fmla="*/ 1 w 15"/>
                  <a:gd name="T5" fmla="*/ 2 h 14"/>
                  <a:gd name="T6" fmla="*/ 13 w 15"/>
                  <a:gd name="T7" fmla="*/ 16 h 14"/>
                  <a:gd name="T8" fmla="*/ 15 w 15"/>
                  <a:gd name="T9" fmla="*/ 18 h 14"/>
                  <a:gd name="T10" fmla="*/ 19 w 15"/>
                  <a:gd name="T11" fmla="*/ 18 h 14"/>
                  <a:gd name="T12" fmla="*/ 2 w 15"/>
                  <a:gd name="T13" fmla="*/ 0 h 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" h="14">
                    <a:moveTo>
                      <a:pt x="2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4" y="5"/>
                      <a:pt x="7" y="8"/>
                      <a:pt x="9" y="12"/>
                    </a:cubicBezTo>
                    <a:cubicBezTo>
                      <a:pt x="10" y="13"/>
                      <a:pt x="10" y="13"/>
                      <a:pt x="11" y="14"/>
                    </a:cubicBezTo>
                    <a:cubicBezTo>
                      <a:pt x="12" y="14"/>
                      <a:pt x="14" y="14"/>
                      <a:pt x="15" y="14"/>
                    </a:cubicBezTo>
                    <a:cubicBezTo>
                      <a:pt x="10" y="9"/>
                      <a:pt x="6" y="5"/>
                      <a:pt x="2" y="0"/>
                    </a:cubicBezTo>
                  </a:path>
                </a:pathLst>
              </a:custGeom>
              <a:solidFill>
                <a:srgbClr val="C8C3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24" name="Freeform 6683">
                <a:extLst>
                  <a:ext uri="{FF2B5EF4-FFF2-40B4-BE49-F238E27FC236}">
                    <a16:creationId xmlns:a16="http://schemas.microsoft.com/office/drawing/2014/main" id="{D370EAAE-F19D-4573-8577-495816140AF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255" y="3218"/>
                <a:ext cx="56" cy="92"/>
              </a:xfrm>
              <a:custGeom>
                <a:avLst/>
                <a:gdLst>
                  <a:gd name="T0" fmla="*/ 59 w 54"/>
                  <a:gd name="T1" fmla="*/ 95 h 88"/>
                  <a:gd name="T2" fmla="*/ 52 w 54"/>
                  <a:gd name="T3" fmla="*/ 97 h 88"/>
                  <a:gd name="T4" fmla="*/ 62 w 54"/>
                  <a:gd name="T5" fmla="*/ 105 h 88"/>
                  <a:gd name="T6" fmla="*/ 59 w 54"/>
                  <a:gd name="T7" fmla="*/ 95 h 88"/>
                  <a:gd name="T8" fmla="*/ 33 w 54"/>
                  <a:gd name="T9" fmla="*/ 44 h 88"/>
                  <a:gd name="T10" fmla="*/ 27 w 54"/>
                  <a:gd name="T11" fmla="*/ 49 h 88"/>
                  <a:gd name="T12" fmla="*/ 31 w 54"/>
                  <a:gd name="T13" fmla="*/ 48 h 88"/>
                  <a:gd name="T14" fmla="*/ 39 w 54"/>
                  <a:gd name="T15" fmla="*/ 59 h 88"/>
                  <a:gd name="T16" fmla="*/ 28 w 54"/>
                  <a:gd name="T17" fmla="*/ 64 h 88"/>
                  <a:gd name="T18" fmla="*/ 32 w 54"/>
                  <a:gd name="T19" fmla="*/ 73 h 88"/>
                  <a:gd name="T20" fmla="*/ 51 w 54"/>
                  <a:gd name="T21" fmla="*/ 71 h 88"/>
                  <a:gd name="T22" fmla="*/ 54 w 54"/>
                  <a:gd name="T23" fmla="*/ 71 h 88"/>
                  <a:gd name="T24" fmla="*/ 33 w 54"/>
                  <a:gd name="T25" fmla="*/ 44 h 88"/>
                  <a:gd name="T26" fmla="*/ 0 w 54"/>
                  <a:gd name="T27" fmla="*/ 0 h 88"/>
                  <a:gd name="T28" fmla="*/ 11 w 54"/>
                  <a:gd name="T29" fmla="*/ 25 h 88"/>
                  <a:gd name="T30" fmla="*/ 24 w 54"/>
                  <a:gd name="T31" fmla="*/ 26 h 88"/>
                  <a:gd name="T32" fmla="*/ 22 w 54"/>
                  <a:gd name="T33" fmla="*/ 23 h 88"/>
                  <a:gd name="T34" fmla="*/ 0 w 54"/>
                  <a:gd name="T35" fmla="*/ 0 h 88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54" h="88">
                    <a:moveTo>
                      <a:pt x="51" y="79"/>
                    </a:moveTo>
                    <a:cubicBezTo>
                      <a:pt x="49" y="80"/>
                      <a:pt x="47" y="80"/>
                      <a:pt x="44" y="81"/>
                    </a:cubicBezTo>
                    <a:cubicBezTo>
                      <a:pt x="47" y="83"/>
                      <a:pt x="50" y="85"/>
                      <a:pt x="54" y="88"/>
                    </a:cubicBezTo>
                    <a:cubicBezTo>
                      <a:pt x="53" y="85"/>
                      <a:pt x="52" y="82"/>
                      <a:pt x="51" y="79"/>
                    </a:cubicBezTo>
                    <a:moveTo>
                      <a:pt x="29" y="36"/>
                    </a:moveTo>
                    <a:cubicBezTo>
                      <a:pt x="27" y="38"/>
                      <a:pt x="25" y="40"/>
                      <a:pt x="23" y="41"/>
                    </a:cubicBezTo>
                    <a:cubicBezTo>
                      <a:pt x="24" y="40"/>
                      <a:pt x="26" y="40"/>
                      <a:pt x="27" y="40"/>
                    </a:cubicBezTo>
                    <a:cubicBezTo>
                      <a:pt x="30" y="43"/>
                      <a:pt x="31" y="46"/>
                      <a:pt x="35" y="50"/>
                    </a:cubicBezTo>
                    <a:cubicBezTo>
                      <a:pt x="31" y="51"/>
                      <a:pt x="27" y="52"/>
                      <a:pt x="24" y="53"/>
                    </a:cubicBezTo>
                    <a:cubicBezTo>
                      <a:pt x="25" y="55"/>
                      <a:pt x="27" y="58"/>
                      <a:pt x="28" y="61"/>
                    </a:cubicBezTo>
                    <a:cubicBezTo>
                      <a:pt x="38" y="59"/>
                      <a:pt x="43" y="59"/>
                      <a:pt x="43" y="59"/>
                    </a:cubicBezTo>
                    <a:cubicBezTo>
                      <a:pt x="43" y="59"/>
                      <a:pt x="44" y="59"/>
                      <a:pt x="46" y="59"/>
                    </a:cubicBezTo>
                    <a:cubicBezTo>
                      <a:pt x="40" y="52"/>
                      <a:pt x="34" y="44"/>
                      <a:pt x="29" y="36"/>
                    </a:cubicBezTo>
                    <a:moveTo>
                      <a:pt x="0" y="0"/>
                    </a:moveTo>
                    <a:cubicBezTo>
                      <a:pt x="2" y="7"/>
                      <a:pt x="7" y="15"/>
                      <a:pt x="11" y="21"/>
                    </a:cubicBezTo>
                    <a:cubicBezTo>
                      <a:pt x="15" y="22"/>
                      <a:pt x="18" y="22"/>
                      <a:pt x="20" y="22"/>
                    </a:cubicBezTo>
                    <a:cubicBezTo>
                      <a:pt x="19" y="21"/>
                      <a:pt x="19" y="20"/>
                      <a:pt x="18" y="19"/>
                    </a:cubicBezTo>
                    <a:cubicBezTo>
                      <a:pt x="14" y="13"/>
                      <a:pt x="8" y="7"/>
                      <a:pt x="0" y="0"/>
                    </a:cubicBezTo>
                  </a:path>
                </a:pathLst>
              </a:custGeom>
              <a:solidFill>
                <a:srgbClr val="8279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25" name="Freeform 6684">
                <a:extLst>
                  <a:ext uri="{FF2B5EF4-FFF2-40B4-BE49-F238E27FC236}">
                    <a16:creationId xmlns:a16="http://schemas.microsoft.com/office/drawing/2014/main" id="{1EBB44D2-E751-4209-A198-F89CB22CBD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7" y="3240"/>
                <a:ext cx="18" cy="21"/>
              </a:xfrm>
              <a:custGeom>
                <a:avLst/>
                <a:gdLst>
                  <a:gd name="T0" fmla="*/ 0 w 18"/>
                  <a:gd name="T1" fmla="*/ 0 h 20"/>
                  <a:gd name="T2" fmla="*/ 6 w 18"/>
                  <a:gd name="T3" fmla="*/ 16 h 20"/>
                  <a:gd name="T4" fmla="*/ 8 w 18"/>
                  <a:gd name="T5" fmla="*/ 24 h 20"/>
                  <a:gd name="T6" fmla="*/ 12 w 18"/>
                  <a:gd name="T7" fmla="*/ 24 h 20"/>
                  <a:gd name="T8" fmla="*/ 18 w 18"/>
                  <a:gd name="T9" fmla="*/ 19 h 20"/>
                  <a:gd name="T10" fmla="*/ 9 w 18"/>
                  <a:gd name="T11" fmla="*/ 1 h 20"/>
                  <a:gd name="T12" fmla="*/ 0 w 18"/>
                  <a:gd name="T13" fmla="*/ 0 h 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" h="20">
                    <a:moveTo>
                      <a:pt x="0" y="0"/>
                    </a:moveTo>
                    <a:cubicBezTo>
                      <a:pt x="3" y="5"/>
                      <a:pt x="5" y="9"/>
                      <a:pt x="6" y="12"/>
                    </a:cubicBezTo>
                    <a:cubicBezTo>
                      <a:pt x="7" y="15"/>
                      <a:pt x="7" y="18"/>
                      <a:pt x="8" y="20"/>
                    </a:cubicBezTo>
                    <a:cubicBezTo>
                      <a:pt x="9" y="20"/>
                      <a:pt x="11" y="20"/>
                      <a:pt x="12" y="20"/>
                    </a:cubicBezTo>
                    <a:cubicBezTo>
                      <a:pt x="14" y="19"/>
                      <a:pt x="16" y="17"/>
                      <a:pt x="18" y="15"/>
                    </a:cubicBezTo>
                    <a:cubicBezTo>
                      <a:pt x="15" y="11"/>
                      <a:pt x="12" y="6"/>
                      <a:pt x="9" y="1"/>
                    </a:cubicBezTo>
                    <a:cubicBezTo>
                      <a:pt x="7" y="1"/>
                      <a:pt x="4" y="1"/>
                      <a:pt x="0" y="0"/>
                    </a:cubicBezTo>
                  </a:path>
                </a:pathLst>
              </a:custGeom>
              <a:solidFill>
                <a:srgbClr val="B0A9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26" name="Freeform 6685">
                <a:extLst>
                  <a:ext uri="{FF2B5EF4-FFF2-40B4-BE49-F238E27FC236}">
                    <a16:creationId xmlns:a16="http://schemas.microsoft.com/office/drawing/2014/main" id="{3C8F9212-DC67-4669-8DC2-1C129DC094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4" y="3280"/>
                <a:ext cx="24" cy="22"/>
              </a:xfrm>
              <a:custGeom>
                <a:avLst/>
                <a:gdLst>
                  <a:gd name="T0" fmla="*/ 19 w 23"/>
                  <a:gd name="T1" fmla="*/ 0 h 22"/>
                  <a:gd name="T2" fmla="*/ 0 w 23"/>
                  <a:gd name="T3" fmla="*/ 2 h 22"/>
                  <a:gd name="T4" fmla="*/ 16 w 23"/>
                  <a:gd name="T5" fmla="*/ 18 h 22"/>
                  <a:gd name="T6" fmla="*/ 20 w 23"/>
                  <a:gd name="T7" fmla="*/ 22 h 22"/>
                  <a:gd name="T8" fmla="*/ 27 w 23"/>
                  <a:gd name="T9" fmla="*/ 20 h 22"/>
                  <a:gd name="T10" fmla="*/ 24 w 23"/>
                  <a:gd name="T11" fmla="*/ 9 h 22"/>
                  <a:gd name="T12" fmla="*/ 22 w 23"/>
                  <a:gd name="T13" fmla="*/ 0 h 22"/>
                  <a:gd name="T14" fmla="*/ 22 w 23"/>
                  <a:gd name="T15" fmla="*/ 0 h 22"/>
                  <a:gd name="T16" fmla="*/ 19 w 23"/>
                  <a:gd name="T17" fmla="*/ 0 h 2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3" h="22">
                    <a:moveTo>
                      <a:pt x="15" y="0"/>
                    </a:moveTo>
                    <a:cubicBezTo>
                      <a:pt x="15" y="0"/>
                      <a:pt x="10" y="0"/>
                      <a:pt x="0" y="2"/>
                    </a:cubicBezTo>
                    <a:cubicBezTo>
                      <a:pt x="3" y="7"/>
                      <a:pt x="7" y="12"/>
                      <a:pt x="12" y="18"/>
                    </a:cubicBezTo>
                    <a:cubicBezTo>
                      <a:pt x="13" y="19"/>
                      <a:pt x="15" y="20"/>
                      <a:pt x="16" y="22"/>
                    </a:cubicBezTo>
                    <a:cubicBezTo>
                      <a:pt x="19" y="21"/>
                      <a:pt x="21" y="21"/>
                      <a:pt x="23" y="20"/>
                    </a:cubicBezTo>
                    <a:cubicBezTo>
                      <a:pt x="22" y="16"/>
                      <a:pt x="21" y="13"/>
                      <a:pt x="20" y="9"/>
                    </a:cubicBezTo>
                    <a:cubicBezTo>
                      <a:pt x="19" y="6"/>
                      <a:pt x="18" y="3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6" y="0"/>
                      <a:pt x="15" y="0"/>
                      <a:pt x="15" y="0"/>
                    </a:cubicBezTo>
                  </a:path>
                </a:pathLst>
              </a:custGeom>
              <a:solidFill>
                <a:srgbClr val="B0A9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27" name="Freeform 6686">
                <a:extLst>
                  <a:ext uri="{FF2B5EF4-FFF2-40B4-BE49-F238E27FC236}">
                    <a16:creationId xmlns:a16="http://schemas.microsoft.com/office/drawing/2014/main" id="{BE5DC5FB-1B62-435D-B560-B46ABACACA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5" y="3260"/>
                <a:ext cx="17" cy="13"/>
              </a:xfrm>
              <a:custGeom>
                <a:avLst/>
                <a:gdLst>
                  <a:gd name="T0" fmla="*/ 12 w 16"/>
                  <a:gd name="T1" fmla="*/ 0 h 13"/>
                  <a:gd name="T2" fmla="*/ 4 w 16"/>
                  <a:gd name="T3" fmla="*/ 1 h 13"/>
                  <a:gd name="T4" fmla="*/ 0 w 16"/>
                  <a:gd name="T5" fmla="*/ 2 h 13"/>
                  <a:gd name="T6" fmla="*/ 2 w 16"/>
                  <a:gd name="T7" fmla="*/ 8 h 13"/>
                  <a:gd name="T8" fmla="*/ 5 w 16"/>
                  <a:gd name="T9" fmla="*/ 13 h 13"/>
                  <a:gd name="T10" fmla="*/ 20 w 16"/>
                  <a:gd name="T11" fmla="*/ 10 h 13"/>
                  <a:gd name="T12" fmla="*/ 12 w 16"/>
                  <a:gd name="T13" fmla="*/ 0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" h="13">
                    <a:moveTo>
                      <a:pt x="8" y="0"/>
                    </a:moveTo>
                    <a:cubicBezTo>
                      <a:pt x="7" y="0"/>
                      <a:pt x="5" y="0"/>
                      <a:pt x="4" y="1"/>
                    </a:cubicBezTo>
                    <a:cubicBezTo>
                      <a:pt x="3" y="1"/>
                      <a:pt x="2" y="2"/>
                      <a:pt x="0" y="2"/>
                    </a:cubicBezTo>
                    <a:cubicBezTo>
                      <a:pt x="1" y="4"/>
                      <a:pt x="1" y="6"/>
                      <a:pt x="2" y="8"/>
                    </a:cubicBezTo>
                    <a:cubicBezTo>
                      <a:pt x="3" y="10"/>
                      <a:pt x="4" y="11"/>
                      <a:pt x="5" y="13"/>
                    </a:cubicBezTo>
                    <a:cubicBezTo>
                      <a:pt x="8" y="12"/>
                      <a:pt x="12" y="11"/>
                      <a:pt x="16" y="10"/>
                    </a:cubicBezTo>
                    <a:cubicBezTo>
                      <a:pt x="12" y="6"/>
                      <a:pt x="11" y="3"/>
                      <a:pt x="8" y="0"/>
                    </a:cubicBezTo>
                  </a:path>
                </a:pathLst>
              </a:custGeom>
              <a:solidFill>
                <a:srgbClr val="9890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28" name="Freeform 6687">
                <a:extLst>
                  <a:ext uri="{FF2B5EF4-FFF2-40B4-BE49-F238E27FC236}">
                    <a16:creationId xmlns:a16="http://schemas.microsoft.com/office/drawing/2014/main" id="{7BB94A41-AD7C-44A9-86E8-CEC6CC3015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5" y="3261"/>
                <a:ext cx="4" cy="1"/>
              </a:xfrm>
              <a:custGeom>
                <a:avLst/>
                <a:gdLst>
                  <a:gd name="T0" fmla="*/ 4 w 4"/>
                  <a:gd name="T1" fmla="*/ 0 h 1"/>
                  <a:gd name="T2" fmla="*/ 0 w 4"/>
                  <a:gd name="T3" fmla="*/ 0 h 1"/>
                  <a:gd name="T4" fmla="*/ 0 w 4"/>
                  <a:gd name="T5" fmla="*/ 1 h 1"/>
                  <a:gd name="T6" fmla="*/ 4 w 4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4" y="0"/>
                    </a:moveTo>
                    <a:cubicBezTo>
                      <a:pt x="3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1"/>
                      <a:pt x="3" y="0"/>
                      <a:pt x="4" y="0"/>
                    </a:cubicBezTo>
                  </a:path>
                </a:pathLst>
              </a:custGeom>
              <a:solidFill>
                <a:srgbClr val="BFB9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29" name="Freeform 6688">
                <a:extLst>
                  <a:ext uri="{FF2B5EF4-FFF2-40B4-BE49-F238E27FC236}">
                    <a16:creationId xmlns:a16="http://schemas.microsoft.com/office/drawing/2014/main" id="{3D3F34C0-2DBA-4381-B361-09F6E807E0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8" y="3295"/>
                <a:ext cx="199" cy="165"/>
              </a:xfrm>
              <a:custGeom>
                <a:avLst/>
                <a:gdLst>
                  <a:gd name="T0" fmla="*/ 9 w 192"/>
                  <a:gd name="T1" fmla="*/ 0 h 159"/>
                  <a:gd name="T2" fmla="*/ 0 w 192"/>
                  <a:gd name="T3" fmla="*/ 5 h 159"/>
                  <a:gd name="T4" fmla="*/ 3 w 192"/>
                  <a:gd name="T5" fmla="*/ 18 h 159"/>
                  <a:gd name="T6" fmla="*/ 8 w 192"/>
                  <a:gd name="T7" fmla="*/ 21 h 159"/>
                  <a:gd name="T8" fmla="*/ 11 w 192"/>
                  <a:gd name="T9" fmla="*/ 21 h 159"/>
                  <a:gd name="T10" fmla="*/ 27 w 192"/>
                  <a:gd name="T11" fmla="*/ 24 h 159"/>
                  <a:gd name="T12" fmla="*/ 30 w 192"/>
                  <a:gd name="T13" fmla="*/ 31 h 159"/>
                  <a:gd name="T14" fmla="*/ 30 w 192"/>
                  <a:gd name="T15" fmla="*/ 31 h 159"/>
                  <a:gd name="T16" fmla="*/ 30 w 192"/>
                  <a:gd name="T17" fmla="*/ 31 h 159"/>
                  <a:gd name="T18" fmla="*/ 50 w 192"/>
                  <a:gd name="T19" fmla="*/ 40 h 159"/>
                  <a:gd name="T20" fmla="*/ 36 w 192"/>
                  <a:gd name="T21" fmla="*/ 58 h 159"/>
                  <a:gd name="T22" fmla="*/ 36 w 192"/>
                  <a:gd name="T23" fmla="*/ 58 h 159"/>
                  <a:gd name="T24" fmla="*/ 54 w 192"/>
                  <a:gd name="T25" fmla="*/ 97 h 159"/>
                  <a:gd name="T26" fmla="*/ 87 w 192"/>
                  <a:gd name="T27" fmla="*/ 89 h 159"/>
                  <a:gd name="T28" fmla="*/ 93 w 192"/>
                  <a:gd name="T29" fmla="*/ 106 h 159"/>
                  <a:gd name="T30" fmla="*/ 73 w 192"/>
                  <a:gd name="T31" fmla="*/ 111 h 159"/>
                  <a:gd name="T32" fmla="*/ 78 w 192"/>
                  <a:gd name="T33" fmla="*/ 120 h 159"/>
                  <a:gd name="T34" fmla="*/ 75 w 192"/>
                  <a:gd name="T35" fmla="*/ 126 h 159"/>
                  <a:gd name="T36" fmla="*/ 132 w 192"/>
                  <a:gd name="T37" fmla="*/ 144 h 159"/>
                  <a:gd name="T38" fmla="*/ 148 w 192"/>
                  <a:gd name="T39" fmla="*/ 158 h 159"/>
                  <a:gd name="T40" fmla="*/ 169 w 192"/>
                  <a:gd name="T41" fmla="*/ 150 h 159"/>
                  <a:gd name="T42" fmla="*/ 181 w 192"/>
                  <a:gd name="T43" fmla="*/ 158 h 159"/>
                  <a:gd name="T44" fmla="*/ 170 w 192"/>
                  <a:gd name="T45" fmla="*/ 172 h 159"/>
                  <a:gd name="T46" fmla="*/ 194 w 192"/>
                  <a:gd name="T47" fmla="*/ 182 h 159"/>
                  <a:gd name="T48" fmla="*/ 222 w 192"/>
                  <a:gd name="T49" fmla="*/ 184 h 159"/>
                  <a:gd name="T50" fmla="*/ 217 w 192"/>
                  <a:gd name="T51" fmla="*/ 178 h 159"/>
                  <a:gd name="T52" fmla="*/ 202 w 192"/>
                  <a:gd name="T53" fmla="*/ 170 h 159"/>
                  <a:gd name="T54" fmla="*/ 155 w 192"/>
                  <a:gd name="T55" fmla="*/ 141 h 159"/>
                  <a:gd name="T56" fmla="*/ 82 w 192"/>
                  <a:gd name="T57" fmla="*/ 84 h 159"/>
                  <a:gd name="T58" fmla="*/ 55 w 192"/>
                  <a:gd name="T59" fmla="*/ 38 h 159"/>
                  <a:gd name="T60" fmla="*/ 46 w 192"/>
                  <a:gd name="T61" fmla="*/ 32 h 159"/>
                  <a:gd name="T62" fmla="*/ 9 w 192"/>
                  <a:gd name="T63" fmla="*/ 0 h 159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92" h="159">
                    <a:moveTo>
                      <a:pt x="9" y="0"/>
                    </a:moveTo>
                    <a:cubicBezTo>
                      <a:pt x="7" y="3"/>
                      <a:pt x="4" y="4"/>
                      <a:pt x="0" y="5"/>
                    </a:cubicBezTo>
                    <a:cubicBezTo>
                      <a:pt x="1" y="8"/>
                      <a:pt x="2" y="11"/>
                      <a:pt x="3" y="14"/>
                    </a:cubicBezTo>
                    <a:cubicBezTo>
                      <a:pt x="5" y="15"/>
                      <a:pt x="6" y="16"/>
                      <a:pt x="8" y="17"/>
                    </a:cubicBezTo>
                    <a:cubicBezTo>
                      <a:pt x="9" y="17"/>
                      <a:pt x="10" y="17"/>
                      <a:pt x="11" y="17"/>
                    </a:cubicBezTo>
                    <a:cubicBezTo>
                      <a:pt x="16" y="17"/>
                      <a:pt x="19" y="18"/>
                      <a:pt x="23" y="20"/>
                    </a:cubicBezTo>
                    <a:cubicBezTo>
                      <a:pt x="28" y="23"/>
                      <a:pt x="29" y="25"/>
                      <a:pt x="26" y="27"/>
                    </a:cubicBezTo>
                    <a:cubicBezTo>
                      <a:pt x="26" y="27"/>
                      <a:pt x="26" y="27"/>
                      <a:pt x="26" y="27"/>
                    </a:cubicBezTo>
                    <a:cubicBezTo>
                      <a:pt x="26" y="27"/>
                      <a:pt x="26" y="27"/>
                      <a:pt x="26" y="27"/>
                    </a:cubicBezTo>
                    <a:cubicBezTo>
                      <a:pt x="27" y="27"/>
                      <a:pt x="35" y="27"/>
                      <a:pt x="42" y="36"/>
                    </a:cubicBezTo>
                    <a:cubicBezTo>
                      <a:pt x="48" y="43"/>
                      <a:pt x="58" y="44"/>
                      <a:pt x="32" y="50"/>
                    </a:cubicBezTo>
                    <a:cubicBezTo>
                      <a:pt x="32" y="50"/>
                      <a:pt x="32" y="50"/>
                      <a:pt x="32" y="50"/>
                    </a:cubicBezTo>
                    <a:cubicBezTo>
                      <a:pt x="39" y="61"/>
                      <a:pt x="42" y="73"/>
                      <a:pt x="46" y="84"/>
                    </a:cubicBezTo>
                    <a:cubicBezTo>
                      <a:pt x="56" y="82"/>
                      <a:pt x="65" y="79"/>
                      <a:pt x="75" y="77"/>
                    </a:cubicBezTo>
                    <a:cubicBezTo>
                      <a:pt x="79" y="82"/>
                      <a:pt x="80" y="86"/>
                      <a:pt x="81" y="91"/>
                    </a:cubicBezTo>
                    <a:cubicBezTo>
                      <a:pt x="75" y="92"/>
                      <a:pt x="70" y="93"/>
                      <a:pt x="64" y="95"/>
                    </a:cubicBezTo>
                    <a:cubicBezTo>
                      <a:pt x="66" y="98"/>
                      <a:pt x="67" y="101"/>
                      <a:pt x="67" y="104"/>
                    </a:cubicBezTo>
                    <a:cubicBezTo>
                      <a:pt x="67" y="105"/>
                      <a:pt x="67" y="107"/>
                      <a:pt x="65" y="109"/>
                    </a:cubicBezTo>
                    <a:cubicBezTo>
                      <a:pt x="79" y="116"/>
                      <a:pt x="99" y="116"/>
                      <a:pt x="115" y="124"/>
                    </a:cubicBezTo>
                    <a:cubicBezTo>
                      <a:pt x="122" y="127"/>
                      <a:pt x="124" y="132"/>
                      <a:pt x="128" y="136"/>
                    </a:cubicBezTo>
                    <a:cubicBezTo>
                      <a:pt x="139" y="132"/>
                      <a:pt x="146" y="130"/>
                      <a:pt x="146" y="130"/>
                    </a:cubicBezTo>
                    <a:cubicBezTo>
                      <a:pt x="146" y="130"/>
                      <a:pt x="153" y="132"/>
                      <a:pt x="157" y="136"/>
                    </a:cubicBezTo>
                    <a:cubicBezTo>
                      <a:pt x="160" y="140"/>
                      <a:pt x="162" y="141"/>
                      <a:pt x="147" y="148"/>
                    </a:cubicBezTo>
                    <a:cubicBezTo>
                      <a:pt x="154" y="151"/>
                      <a:pt x="161" y="153"/>
                      <a:pt x="168" y="157"/>
                    </a:cubicBezTo>
                    <a:cubicBezTo>
                      <a:pt x="175" y="158"/>
                      <a:pt x="183" y="159"/>
                      <a:pt x="192" y="159"/>
                    </a:cubicBezTo>
                    <a:cubicBezTo>
                      <a:pt x="190" y="158"/>
                      <a:pt x="189" y="156"/>
                      <a:pt x="188" y="154"/>
                    </a:cubicBezTo>
                    <a:cubicBezTo>
                      <a:pt x="184" y="152"/>
                      <a:pt x="179" y="149"/>
                      <a:pt x="175" y="146"/>
                    </a:cubicBezTo>
                    <a:cubicBezTo>
                      <a:pt x="158" y="137"/>
                      <a:pt x="143" y="126"/>
                      <a:pt x="135" y="121"/>
                    </a:cubicBezTo>
                    <a:cubicBezTo>
                      <a:pt x="112" y="105"/>
                      <a:pt x="90" y="89"/>
                      <a:pt x="70" y="72"/>
                    </a:cubicBezTo>
                    <a:cubicBezTo>
                      <a:pt x="56" y="60"/>
                      <a:pt x="51" y="47"/>
                      <a:pt x="47" y="34"/>
                    </a:cubicBezTo>
                    <a:cubicBezTo>
                      <a:pt x="45" y="32"/>
                      <a:pt x="43" y="30"/>
                      <a:pt x="40" y="28"/>
                    </a:cubicBezTo>
                    <a:cubicBezTo>
                      <a:pt x="28" y="18"/>
                      <a:pt x="17" y="9"/>
                      <a:pt x="9" y="0"/>
                    </a:cubicBezTo>
                  </a:path>
                </a:pathLst>
              </a:custGeom>
              <a:solidFill>
                <a:srgbClr val="B0A9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30" name="Freeform 6689">
                <a:extLst>
                  <a:ext uri="{FF2B5EF4-FFF2-40B4-BE49-F238E27FC236}">
                    <a16:creationId xmlns:a16="http://schemas.microsoft.com/office/drawing/2014/main" id="{1E2C7157-1629-48A6-AC7F-2704523E97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3" y="3280"/>
                <a:ext cx="15" cy="20"/>
              </a:xfrm>
              <a:custGeom>
                <a:avLst/>
                <a:gdLst>
                  <a:gd name="T0" fmla="*/ 0 w 14"/>
                  <a:gd name="T1" fmla="*/ 0 h 20"/>
                  <a:gd name="T2" fmla="*/ 2 w 14"/>
                  <a:gd name="T3" fmla="*/ 9 h 20"/>
                  <a:gd name="T4" fmla="*/ 5 w 14"/>
                  <a:gd name="T5" fmla="*/ 20 h 20"/>
                  <a:gd name="T6" fmla="*/ 18 w 14"/>
                  <a:gd name="T7" fmla="*/ 15 h 20"/>
                  <a:gd name="T8" fmla="*/ 0 w 14"/>
                  <a:gd name="T9" fmla="*/ 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" h="20">
                    <a:moveTo>
                      <a:pt x="0" y="0"/>
                    </a:moveTo>
                    <a:cubicBezTo>
                      <a:pt x="0" y="3"/>
                      <a:pt x="1" y="6"/>
                      <a:pt x="2" y="9"/>
                    </a:cubicBezTo>
                    <a:cubicBezTo>
                      <a:pt x="3" y="13"/>
                      <a:pt x="4" y="16"/>
                      <a:pt x="5" y="20"/>
                    </a:cubicBezTo>
                    <a:cubicBezTo>
                      <a:pt x="9" y="19"/>
                      <a:pt x="12" y="18"/>
                      <a:pt x="14" y="15"/>
                    </a:cubicBezTo>
                    <a:cubicBezTo>
                      <a:pt x="9" y="10"/>
                      <a:pt x="4" y="5"/>
                      <a:pt x="0" y="0"/>
                    </a:cubicBezTo>
                  </a:path>
                </a:pathLst>
              </a:custGeom>
              <a:solidFill>
                <a:srgbClr val="CECA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31" name="Freeform 6690">
                <a:extLst>
                  <a:ext uri="{FF2B5EF4-FFF2-40B4-BE49-F238E27FC236}">
                    <a16:creationId xmlns:a16="http://schemas.microsoft.com/office/drawing/2014/main" id="{8FD5B5C8-0E25-4DF9-9C49-4672DA0705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1" y="3323"/>
                <a:ext cx="37" cy="24"/>
              </a:xfrm>
              <a:custGeom>
                <a:avLst/>
                <a:gdLst>
                  <a:gd name="T0" fmla="*/ 4 w 36"/>
                  <a:gd name="T1" fmla="*/ 0 h 23"/>
                  <a:gd name="T2" fmla="*/ 4 w 36"/>
                  <a:gd name="T3" fmla="*/ 0 h 23"/>
                  <a:gd name="T4" fmla="*/ 4 w 36"/>
                  <a:gd name="T5" fmla="*/ 0 h 23"/>
                  <a:gd name="T6" fmla="*/ 0 w 36"/>
                  <a:gd name="T7" fmla="*/ 1 h 23"/>
                  <a:gd name="T8" fmla="*/ 1 w 36"/>
                  <a:gd name="T9" fmla="*/ 2 h 23"/>
                  <a:gd name="T10" fmla="*/ 10 w 36"/>
                  <a:gd name="T11" fmla="*/ 27 h 23"/>
                  <a:gd name="T12" fmla="*/ 24 w 36"/>
                  <a:gd name="T13" fmla="*/ 9 h 23"/>
                  <a:gd name="T14" fmla="*/ 4 w 36"/>
                  <a:gd name="T15" fmla="*/ 0 h 2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6" h="23">
                    <a:moveTo>
                      <a:pt x="4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2" y="1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6" y="8"/>
                      <a:pt x="7" y="16"/>
                      <a:pt x="10" y="23"/>
                    </a:cubicBezTo>
                    <a:cubicBezTo>
                      <a:pt x="36" y="17"/>
                      <a:pt x="26" y="16"/>
                      <a:pt x="20" y="9"/>
                    </a:cubicBezTo>
                    <a:cubicBezTo>
                      <a:pt x="13" y="0"/>
                      <a:pt x="5" y="0"/>
                      <a:pt x="4" y="0"/>
                    </a:cubicBezTo>
                  </a:path>
                </a:pathLst>
              </a:custGeom>
              <a:solidFill>
                <a:srgbClr val="CECA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32" name="Freeform 6691">
                <a:extLst>
                  <a:ext uri="{FF2B5EF4-FFF2-40B4-BE49-F238E27FC236}">
                    <a16:creationId xmlns:a16="http://schemas.microsoft.com/office/drawing/2014/main" id="{18B25B29-EA75-4108-BC7B-C3E0102605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3" y="3394"/>
                <a:ext cx="15" cy="14"/>
              </a:xfrm>
              <a:custGeom>
                <a:avLst/>
                <a:gdLst>
                  <a:gd name="T0" fmla="*/ 15 w 14"/>
                  <a:gd name="T1" fmla="*/ 0 h 14"/>
                  <a:gd name="T2" fmla="*/ 0 w 14"/>
                  <a:gd name="T3" fmla="*/ 3 h 14"/>
                  <a:gd name="T4" fmla="*/ 0 w 14"/>
                  <a:gd name="T5" fmla="*/ 4 h 14"/>
                  <a:gd name="T6" fmla="*/ 14 w 14"/>
                  <a:gd name="T7" fmla="*/ 13 h 14"/>
                  <a:gd name="T8" fmla="*/ 16 w 14"/>
                  <a:gd name="T9" fmla="*/ 14 h 14"/>
                  <a:gd name="T10" fmla="*/ 18 w 14"/>
                  <a:gd name="T11" fmla="*/ 9 h 14"/>
                  <a:gd name="T12" fmla="*/ 15 w 14"/>
                  <a:gd name="T13" fmla="*/ 0 h 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" h="14">
                    <a:moveTo>
                      <a:pt x="11" y="0"/>
                    </a:moveTo>
                    <a:cubicBezTo>
                      <a:pt x="7" y="1"/>
                      <a:pt x="4" y="2"/>
                      <a:pt x="0" y="3"/>
                    </a:cubicBezTo>
                    <a:cubicBezTo>
                      <a:pt x="0" y="3"/>
                      <a:pt x="0" y="3"/>
                      <a:pt x="0" y="4"/>
                    </a:cubicBezTo>
                    <a:cubicBezTo>
                      <a:pt x="4" y="7"/>
                      <a:pt x="7" y="10"/>
                      <a:pt x="10" y="13"/>
                    </a:cubicBezTo>
                    <a:cubicBezTo>
                      <a:pt x="11" y="13"/>
                      <a:pt x="12" y="13"/>
                      <a:pt x="12" y="14"/>
                    </a:cubicBezTo>
                    <a:cubicBezTo>
                      <a:pt x="14" y="12"/>
                      <a:pt x="14" y="10"/>
                      <a:pt x="14" y="9"/>
                    </a:cubicBezTo>
                    <a:cubicBezTo>
                      <a:pt x="14" y="6"/>
                      <a:pt x="13" y="3"/>
                      <a:pt x="11" y="0"/>
                    </a:cubicBezTo>
                  </a:path>
                </a:pathLst>
              </a:custGeom>
              <a:solidFill>
                <a:srgbClr val="CECA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33" name="Freeform 6692">
                <a:extLst>
                  <a:ext uri="{FF2B5EF4-FFF2-40B4-BE49-F238E27FC236}">
                    <a16:creationId xmlns:a16="http://schemas.microsoft.com/office/drawing/2014/main" id="{E7F9DDB4-22F5-421E-8B4A-843F68445B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1" y="3430"/>
                <a:ext cx="35" cy="19"/>
              </a:xfrm>
              <a:custGeom>
                <a:avLst/>
                <a:gdLst>
                  <a:gd name="T0" fmla="*/ 22 w 34"/>
                  <a:gd name="T1" fmla="*/ 0 h 18"/>
                  <a:gd name="T2" fmla="*/ 0 w 34"/>
                  <a:gd name="T3" fmla="*/ 6 h 18"/>
                  <a:gd name="T4" fmla="*/ 9 w 34"/>
                  <a:gd name="T5" fmla="*/ 17 h 18"/>
                  <a:gd name="T6" fmla="*/ 23 w 34"/>
                  <a:gd name="T7" fmla="*/ 22 h 18"/>
                  <a:gd name="T8" fmla="*/ 33 w 34"/>
                  <a:gd name="T9" fmla="*/ 6 h 18"/>
                  <a:gd name="T10" fmla="*/ 22 w 34"/>
                  <a:gd name="T11" fmla="*/ 0 h 1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4" h="18">
                    <a:moveTo>
                      <a:pt x="18" y="0"/>
                    </a:moveTo>
                    <a:cubicBezTo>
                      <a:pt x="18" y="0"/>
                      <a:pt x="11" y="2"/>
                      <a:pt x="0" y="6"/>
                    </a:cubicBezTo>
                    <a:cubicBezTo>
                      <a:pt x="2" y="8"/>
                      <a:pt x="5" y="11"/>
                      <a:pt x="9" y="13"/>
                    </a:cubicBezTo>
                    <a:cubicBezTo>
                      <a:pt x="12" y="15"/>
                      <a:pt x="16" y="16"/>
                      <a:pt x="19" y="18"/>
                    </a:cubicBezTo>
                    <a:cubicBezTo>
                      <a:pt x="34" y="11"/>
                      <a:pt x="32" y="10"/>
                      <a:pt x="29" y="6"/>
                    </a:cubicBezTo>
                    <a:cubicBezTo>
                      <a:pt x="25" y="2"/>
                      <a:pt x="18" y="0"/>
                      <a:pt x="18" y="0"/>
                    </a:cubicBezTo>
                  </a:path>
                </a:pathLst>
              </a:custGeom>
              <a:solidFill>
                <a:srgbClr val="CECA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34" name="Freeform 6693">
                <a:extLst>
                  <a:ext uri="{FF2B5EF4-FFF2-40B4-BE49-F238E27FC236}">
                    <a16:creationId xmlns:a16="http://schemas.microsoft.com/office/drawing/2014/main" id="{20AA2BF1-8CA8-4088-944F-36BD08A897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7" y="3313"/>
                <a:ext cx="21" cy="11"/>
              </a:xfrm>
              <a:custGeom>
                <a:avLst/>
                <a:gdLst>
                  <a:gd name="T0" fmla="*/ 3 w 21"/>
                  <a:gd name="T1" fmla="*/ 0 h 11"/>
                  <a:gd name="T2" fmla="*/ 0 w 21"/>
                  <a:gd name="T3" fmla="*/ 0 h 11"/>
                  <a:gd name="T4" fmla="*/ 14 w 21"/>
                  <a:gd name="T5" fmla="*/ 11 h 11"/>
                  <a:gd name="T6" fmla="*/ 18 w 21"/>
                  <a:gd name="T7" fmla="*/ 10 h 11"/>
                  <a:gd name="T8" fmla="*/ 15 w 21"/>
                  <a:gd name="T9" fmla="*/ 3 h 11"/>
                  <a:gd name="T10" fmla="*/ 3 w 21"/>
                  <a:gd name="T11" fmla="*/ 0 h 1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1" h="11">
                    <a:moveTo>
                      <a:pt x="3" y="0"/>
                    </a:moveTo>
                    <a:cubicBezTo>
                      <a:pt x="2" y="0"/>
                      <a:pt x="1" y="0"/>
                      <a:pt x="0" y="0"/>
                    </a:cubicBezTo>
                    <a:cubicBezTo>
                      <a:pt x="5" y="3"/>
                      <a:pt x="10" y="7"/>
                      <a:pt x="14" y="11"/>
                    </a:cubicBezTo>
                    <a:cubicBezTo>
                      <a:pt x="16" y="10"/>
                      <a:pt x="18" y="10"/>
                      <a:pt x="18" y="10"/>
                    </a:cubicBezTo>
                    <a:cubicBezTo>
                      <a:pt x="21" y="8"/>
                      <a:pt x="20" y="6"/>
                      <a:pt x="15" y="3"/>
                    </a:cubicBezTo>
                    <a:cubicBezTo>
                      <a:pt x="11" y="1"/>
                      <a:pt x="8" y="0"/>
                      <a:pt x="3" y="0"/>
                    </a:cubicBezTo>
                  </a:path>
                </a:pathLst>
              </a:custGeom>
              <a:solidFill>
                <a:srgbClr val="BFB9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35" name="Freeform 6694">
                <a:extLst>
                  <a:ext uri="{FF2B5EF4-FFF2-40B4-BE49-F238E27FC236}">
                    <a16:creationId xmlns:a16="http://schemas.microsoft.com/office/drawing/2014/main" id="{5494E352-DE52-4C0A-97CF-DDD6D78B63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1" y="3323"/>
                <a:ext cx="4" cy="1"/>
              </a:xfrm>
              <a:custGeom>
                <a:avLst/>
                <a:gdLst>
                  <a:gd name="T0" fmla="*/ 4 w 4"/>
                  <a:gd name="T1" fmla="*/ 0 h 1"/>
                  <a:gd name="T2" fmla="*/ 0 w 4"/>
                  <a:gd name="T3" fmla="*/ 1 h 1"/>
                  <a:gd name="T4" fmla="*/ 0 w 4"/>
                  <a:gd name="T5" fmla="*/ 1 h 1"/>
                  <a:gd name="T6" fmla="*/ 4 w 4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4" y="0"/>
                    </a:moveTo>
                    <a:cubicBezTo>
                      <a:pt x="4" y="0"/>
                      <a:pt x="2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1"/>
                      <a:pt x="3" y="0"/>
                      <a:pt x="4" y="0"/>
                    </a:cubicBezTo>
                  </a:path>
                </a:pathLst>
              </a:custGeom>
              <a:solidFill>
                <a:srgbClr val="D7D3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36" name="Freeform 6695">
                <a:extLst>
                  <a:ext uri="{FF2B5EF4-FFF2-40B4-BE49-F238E27FC236}">
                    <a16:creationId xmlns:a16="http://schemas.microsoft.com/office/drawing/2014/main" id="{6EF7AC68-58E3-468C-A66F-1EA5F9168C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6" y="3375"/>
                <a:ext cx="36" cy="19"/>
              </a:xfrm>
              <a:custGeom>
                <a:avLst/>
                <a:gdLst>
                  <a:gd name="T0" fmla="*/ 33 w 35"/>
                  <a:gd name="T1" fmla="*/ 0 h 18"/>
                  <a:gd name="T2" fmla="*/ 0 w 35"/>
                  <a:gd name="T3" fmla="*/ 7 h 18"/>
                  <a:gd name="T4" fmla="*/ 1 w 35"/>
                  <a:gd name="T5" fmla="*/ 15 h 18"/>
                  <a:gd name="T6" fmla="*/ 6 w 35"/>
                  <a:gd name="T7" fmla="*/ 14 h 18"/>
                  <a:gd name="T8" fmla="*/ 22 w 35"/>
                  <a:gd name="T9" fmla="*/ 22 h 18"/>
                  <a:gd name="T10" fmla="*/ 39 w 35"/>
                  <a:gd name="T11" fmla="*/ 18 h 18"/>
                  <a:gd name="T12" fmla="*/ 33 w 35"/>
                  <a:gd name="T13" fmla="*/ 0 h 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5" h="18">
                    <a:moveTo>
                      <a:pt x="29" y="0"/>
                    </a:moveTo>
                    <a:cubicBezTo>
                      <a:pt x="19" y="2"/>
                      <a:pt x="10" y="5"/>
                      <a:pt x="0" y="7"/>
                    </a:cubicBezTo>
                    <a:cubicBezTo>
                      <a:pt x="1" y="9"/>
                      <a:pt x="1" y="10"/>
                      <a:pt x="1" y="11"/>
                    </a:cubicBezTo>
                    <a:cubicBezTo>
                      <a:pt x="3" y="10"/>
                      <a:pt x="5" y="10"/>
                      <a:pt x="6" y="10"/>
                    </a:cubicBezTo>
                    <a:cubicBezTo>
                      <a:pt x="12" y="10"/>
                      <a:pt x="16" y="13"/>
                      <a:pt x="18" y="18"/>
                    </a:cubicBezTo>
                    <a:cubicBezTo>
                      <a:pt x="24" y="16"/>
                      <a:pt x="29" y="15"/>
                      <a:pt x="35" y="14"/>
                    </a:cubicBezTo>
                    <a:cubicBezTo>
                      <a:pt x="34" y="9"/>
                      <a:pt x="33" y="5"/>
                      <a:pt x="29" y="0"/>
                    </a:cubicBezTo>
                  </a:path>
                </a:pathLst>
              </a:custGeom>
              <a:solidFill>
                <a:srgbClr val="BFB9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37" name="Freeform 6696">
                <a:extLst>
                  <a:ext uri="{FF2B5EF4-FFF2-40B4-BE49-F238E27FC236}">
                    <a16:creationId xmlns:a16="http://schemas.microsoft.com/office/drawing/2014/main" id="{0C4E7558-E2C8-40F9-A960-080079E2A3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7" y="3385"/>
                <a:ext cx="18" cy="12"/>
              </a:xfrm>
              <a:custGeom>
                <a:avLst/>
                <a:gdLst>
                  <a:gd name="T0" fmla="*/ 5 w 17"/>
                  <a:gd name="T1" fmla="*/ 0 h 11"/>
                  <a:gd name="T2" fmla="*/ 0 w 17"/>
                  <a:gd name="T3" fmla="*/ 1 h 11"/>
                  <a:gd name="T4" fmla="*/ 5 w 17"/>
                  <a:gd name="T5" fmla="*/ 14 h 11"/>
                  <a:gd name="T6" fmla="*/ 6 w 17"/>
                  <a:gd name="T7" fmla="*/ 15 h 11"/>
                  <a:gd name="T8" fmla="*/ 21 w 17"/>
                  <a:gd name="T9" fmla="*/ 12 h 11"/>
                  <a:gd name="T10" fmla="*/ 5 w 17"/>
                  <a:gd name="T11" fmla="*/ 0 h 1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7" h="11">
                    <a:moveTo>
                      <a:pt x="5" y="0"/>
                    </a:moveTo>
                    <a:cubicBezTo>
                      <a:pt x="4" y="0"/>
                      <a:pt x="2" y="0"/>
                      <a:pt x="0" y="1"/>
                    </a:cubicBezTo>
                    <a:cubicBezTo>
                      <a:pt x="2" y="4"/>
                      <a:pt x="3" y="7"/>
                      <a:pt x="5" y="10"/>
                    </a:cubicBezTo>
                    <a:cubicBezTo>
                      <a:pt x="5" y="10"/>
                      <a:pt x="5" y="11"/>
                      <a:pt x="6" y="11"/>
                    </a:cubicBezTo>
                    <a:cubicBezTo>
                      <a:pt x="10" y="10"/>
                      <a:pt x="13" y="9"/>
                      <a:pt x="17" y="8"/>
                    </a:cubicBezTo>
                    <a:cubicBezTo>
                      <a:pt x="15" y="3"/>
                      <a:pt x="11" y="0"/>
                      <a:pt x="5" y="0"/>
                    </a:cubicBezTo>
                  </a:path>
                </a:pathLst>
              </a:custGeom>
              <a:solidFill>
                <a:srgbClr val="D7D3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38" name="Freeform 6697">
                <a:extLst>
                  <a:ext uri="{FF2B5EF4-FFF2-40B4-BE49-F238E27FC236}">
                    <a16:creationId xmlns:a16="http://schemas.microsoft.com/office/drawing/2014/main" id="{C95F3ED3-4B45-42E0-93CB-41240B8EE3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03" y="3455"/>
                <a:ext cx="12" cy="5"/>
              </a:xfrm>
              <a:custGeom>
                <a:avLst/>
                <a:gdLst>
                  <a:gd name="T0" fmla="*/ 0 w 11"/>
                  <a:gd name="T1" fmla="*/ 0 h 5"/>
                  <a:gd name="T2" fmla="*/ 4 w 11"/>
                  <a:gd name="T3" fmla="*/ 5 h 5"/>
                  <a:gd name="T4" fmla="*/ 5 w 11"/>
                  <a:gd name="T5" fmla="*/ 5 h 5"/>
                  <a:gd name="T6" fmla="*/ 15 w 11"/>
                  <a:gd name="T7" fmla="*/ 5 h 5"/>
                  <a:gd name="T8" fmla="*/ 0 w 11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" h="5">
                    <a:moveTo>
                      <a:pt x="0" y="0"/>
                    </a:moveTo>
                    <a:cubicBezTo>
                      <a:pt x="1" y="2"/>
                      <a:pt x="2" y="4"/>
                      <a:pt x="4" y="5"/>
                    </a:cubicBezTo>
                    <a:cubicBezTo>
                      <a:pt x="4" y="5"/>
                      <a:pt x="4" y="5"/>
                      <a:pt x="5" y="5"/>
                    </a:cubicBezTo>
                    <a:cubicBezTo>
                      <a:pt x="7" y="5"/>
                      <a:pt x="9" y="5"/>
                      <a:pt x="11" y="5"/>
                    </a:cubicBezTo>
                    <a:cubicBezTo>
                      <a:pt x="7" y="4"/>
                      <a:pt x="4" y="2"/>
                      <a:pt x="0" y="0"/>
                    </a:cubicBezTo>
                  </a:path>
                </a:pathLst>
              </a:custGeom>
              <a:solidFill>
                <a:srgbClr val="CECA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39" name="Freeform 6698">
                <a:extLst>
                  <a:ext uri="{FF2B5EF4-FFF2-40B4-BE49-F238E27FC236}">
                    <a16:creationId xmlns:a16="http://schemas.microsoft.com/office/drawing/2014/main" id="{6B9DEB2F-8851-4CED-9479-92602FF262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2" y="3189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0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CECA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40" name="Freeform 6699">
                <a:extLst>
                  <a:ext uri="{FF2B5EF4-FFF2-40B4-BE49-F238E27FC236}">
                    <a16:creationId xmlns:a16="http://schemas.microsoft.com/office/drawing/2014/main" id="{E2475566-5E6A-4E6B-8BCB-3A3A6A2729C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238" y="3215"/>
                <a:ext cx="16" cy="28"/>
              </a:xfrm>
              <a:custGeom>
                <a:avLst/>
                <a:gdLst>
                  <a:gd name="T0" fmla="*/ 10 w 16"/>
                  <a:gd name="T1" fmla="*/ 13 h 27"/>
                  <a:gd name="T2" fmla="*/ 4 w 16"/>
                  <a:gd name="T3" fmla="*/ 19 h 27"/>
                  <a:gd name="T4" fmla="*/ 12 w 16"/>
                  <a:gd name="T5" fmla="*/ 31 h 27"/>
                  <a:gd name="T6" fmla="*/ 16 w 16"/>
                  <a:gd name="T7" fmla="*/ 30 h 27"/>
                  <a:gd name="T8" fmla="*/ 10 w 16"/>
                  <a:gd name="T9" fmla="*/ 13 h 27"/>
                  <a:gd name="T10" fmla="*/ 3 w 16"/>
                  <a:gd name="T11" fmla="*/ 0 h 27"/>
                  <a:gd name="T12" fmla="*/ 0 w 16"/>
                  <a:gd name="T13" fmla="*/ 1 h 27"/>
                  <a:gd name="T14" fmla="*/ 0 w 16"/>
                  <a:gd name="T15" fmla="*/ 3 h 27"/>
                  <a:gd name="T16" fmla="*/ 7 w 16"/>
                  <a:gd name="T17" fmla="*/ 7 h 27"/>
                  <a:gd name="T18" fmla="*/ 3 w 16"/>
                  <a:gd name="T19" fmla="*/ 0 h 2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6" h="27">
                    <a:moveTo>
                      <a:pt x="10" y="13"/>
                    </a:moveTo>
                    <a:cubicBezTo>
                      <a:pt x="9" y="14"/>
                      <a:pt x="7" y="15"/>
                      <a:pt x="4" y="15"/>
                    </a:cubicBezTo>
                    <a:cubicBezTo>
                      <a:pt x="5" y="19"/>
                      <a:pt x="8" y="23"/>
                      <a:pt x="12" y="27"/>
                    </a:cubicBezTo>
                    <a:cubicBezTo>
                      <a:pt x="13" y="27"/>
                      <a:pt x="14" y="26"/>
                      <a:pt x="16" y="26"/>
                    </a:cubicBezTo>
                    <a:cubicBezTo>
                      <a:pt x="14" y="22"/>
                      <a:pt x="12" y="17"/>
                      <a:pt x="10" y="13"/>
                    </a:cubicBezTo>
                    <a:moveTo>
                      <a:pt x="3" y="0"/>
                    </a:moveTo>
                    <a:cubicBezTo>
                      <a:pt x="2" y="0"/>
                      <a:pt x="1" y="0"/>
                      <a:pt x="0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3" y="4"/>
                      <a:pt x="5" y="5"/>
                      <a:pt x="7" y="7"/>
                    </a:cubicBezTo>
                    <a:cubicBezTo>
                      <a:pt x="6" y="4"/>
                      <a:pt x="5" y="2"/>
                      <a:pt x="3" y="0"/>
                    </a:cubicBezTo>
                  </a:path>
                </a:pathLst>
              </a:custGeom>
              <a:solidFill>
                <a:srgbClr val="8279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41" name="Freeform 6700">
                <a:extLst>
                  <a:ext uri="{FF2B5EF4-FFF2-40B4-BE49-F238E27FC236}">
                    <a16:creationId xmlns:a16="http://schemas.microsoft.com/office/drawing/2014/main" id="{C2387AD3-905C-482A-A4EA-3CC431143A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8" y="3218"/>
                <a:ext cx="10" cy="13"/>
              </a:xfrm>
              <a:custGeom>
                <a:avLst/>
                <a:gdLst>
                  <a:gd name="T0" fmla="*/ 0 w 10"/>
                  <a:gd name="T1" fmla="*/ 0 h 12"/>
                  <a:gd name="T2" fmla="*/ 4 w 10"/>
                  <a:gd name="T3" fmla="*/ 16 h 12"/>
                  <a:gd name="T4" fmla="*/ 10 w 10"/>
                  <a:gd name="T5" fmla="*/ 14 h 12"/>
                  <a:gd name="T6" fmla="*/ 7 w 10"/>
                  <a:gd name="T7" fmla="*/ 4 h 12"/>
                  <a:gd name="T8" fmla="*/ 0 w 10"/>
                  <a:gd name="T9" fmla="*/ 0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" h="12">
                    <a:moveTo>
                      <a:pt x="0" y="0"/>
                    </a:moveTo>
                    <a:cubicBezTo>
                      <a:pt x="1" y="4"/>
                      <a:pt x="2" y="8"/>
                      <a:pt x="4" y="12"/>
                    </a:cubicBezTo>
                    <a:cubicBezTo>
                      <a:pt x="7" y="12"/>
                      <a:pt x="9" y="11"/>
                      <a:pt x="10" y="10"/>
                    </a:cubicBezTo>
                    <a:cubicBezTo>
                      <a:pt x="9" y="8"/>
                      <a:pt x="8" y="6"/>
                      <a:pt x="7" y="4"/>
                    </a:cubicBezTo>
                    <a:cubicBezTo>
                      <a:pt x="5" y="2"/>
                      <a:pt x="3" y="1"/>
                      <a:pt x="0" y="0"/>
                    </a:cubicBezTo>
                  </a:path>
                </a:pathLst>
              </a:custGeom>
              <a:solidFill>
                <a:srgbClr val="B0A9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42" name="Freeform 6701">
                <a:extLst>
                  <a:ext uri="{FF2B5EF4-FFF2-40B4-BE49-F238E27FC236}">
                    <a16:creationId xmlns:a16="http://schemas.microsoft.com/office/drawing/2014/main" id="{E3F453F2-9613-4117-B5CF-F06CAD7B0F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0" y="3242"/>
                <a:ext cx="6" cy="6"/>
              </a:xfrm>
              <a:custGeom>
                <a:avLst/>
                <a:gdLst>
                  <a:gd name="T0" fmla="*/ 4 w 6"/>
                  <a:gd name="T1" fmla="*/ 0 h 6"/>
                  <a:gd name="T2" fmla="*/ 0 w 6"/>
                  <a:gd name="T3" fmla="*/ 1 h 6"/>
                  <a:gd name="T4" fmla="*/ 6 w 6"/>
                  <a:gd name="T5" fmla="*/ 6 h 6"/>
                  <a:gd name="T6" fmla="*/ 4 w 6"/>
                  <a:gd name="T7" fmla="*/ 0 h 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" h="6">
                    <a:moveTo>
                      <a:pt x="4" y="0"/>
                    </a:moveTo>
                    <a:cubicBezTo>
                      <a:pt x="2" y="0"/>
                      <a:pt x="1" y="1"/>
                      <a:pt x="0" y="1"/>
                    </a:cubicBezTo>
                    <a:cubicBezTo>
                      <a:pt x="1" y="3"/>
                      <a:pt x="3" y="5"/>
                      <a:pt x="6" y="6"/>
                    </a:cubicBezTo>
                    <a:cubicBezTo>
                      <a:pt x="5" y="4"/>
                      <a:pt x="5" y="2"/>
                      <a:pt x="4" y="0"/>
                    </a:cubicBezTo>
                  </a:path>
                </a:pathLst>
              </a:custGeom>
              <a:solidFill>
                <a:srgbClr val="B0A9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43" name="Freeform 6702">
                <a:extLst>
                  <a:ext uri="{FF2B5EF4-FFF2-40B4-BE49-F238E27FC236}">
                    <a16:creationId xmlns:a16="http://schemas.microsoft.com/office/drawing/2014/main" id="{1AAB86D4-9314-48E1-8940-DBB10AC1C2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3" y="3203"/>
                <a:ext cx="8" cy="13"/>
              </a:xfrm>
              <a:custGeom>
                <a:avLst/>
                <a:gdLst>
                  <a:gd name="T0" fmla="*/ 0 w 8"/>
                  <a:gd name="T1" fmla="*/ 0 h 13"/>
                  <a:gd name="T2" fmla="*/ 2 w 8"/>
                  <a:gd name="T3" fmla="*/ 4 h 13"/>
                  <a:gd name="T4" fmla="*/ 5 w 8"/>
                  <a:gd name="T5" fmla="*/ 13 h 13"/>
                  <a:gd name="T6" fmla="*/ 8 w 8"/>
                  <a:gd name="T7" fmla="*/ 12 h 13"/>
                  <a:gd name="T8" fmla="*/ 1 w 8"/>
                  <a:gd name="T9" fmla="*/ 0 h 13"/>
                  <a:gd name="T10" fmla="*/ 0 w 8"/>
                  <a:gd name="T11" fmla="*/ 0 h 1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8" h="13">
                    <a:moveTo>
                      <a:pt x="0" y="0"/>
                    </a:moveTo>
                    <a:cubicBezTo>
                      <a:pt x="1" y="1"/>
                      <a:pt x="2" y="3"/>
                      <a:pt x="2" y="4"/>
                    </a:cubicBezTo>
                    <a:cubicBezTo>
                      <a:pt x="3" y="7"/>
                      <a:pt x="4" y="10"/>
                      <a:pt x="5" y="13"/>
                    </a:cubicBezTo>
                    <a:cubicBezTo>
                      <a:pt x="6" y="12"/>
                      <a:pt x="7" y="12"/>
                      <a:pt x="8" y="12"/>
                    </a:cubicBezTo>
                    <a:cubicBezTo>
                      <a:pt x="6" y="8"/>
                      <a:pt x="3" y="4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B0A9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44" name="Freeform 6703">
                <a:extLst>
                  <a:ext uri="{FF2B5EF4-FFF2-40B4-BE49-F238E27FC236}">
                    <a16:creationId xmlns:a16="http://schemas.microsoft.com/office/drawing/2014/main" id="{783696A5-84A3-45E1-8624-9F1890F407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1" y="3201"/>
                <a:ext cx="3" cy="2"/>
              </a:xfrm>
              <a:custGeom>
                <a:avLst/>
                <a:gdLst>
                  <a:gd name="T0" fmla="*/ 0 w 2"/>
                  <a:gd name="T1" fmla="*/ 0 h 2"/>
                  <a:gd name="T2" fmla="*/ 8 w 2"/>
                  <a:gd name="T3" fmla="*/ 2 h 2"/>
                  <a:gd name="T4" fmla="*/ 12 w 2"/>
                  <a:gd name="T5" fmla="*/ 2 h 2"/>
                  <a:gd name="T6" fmla="*/ 0 w 2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2"/>
                      <a:pt x="2" y="2"/>
                    </a:cubicBezTo>
                    <a:cubicBezTo>
                      <a:pt x="1" y="1"/>
                      <a:pt x="1" y="1"/>
                      <a:pt x="0" y="0"/>
                    </a:cubicBezTo>
                  </a:path>
                </a:pathLst>
              </a:custGeom>
              <a:solidFill>
                <a:srgbClr val="CECA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45" name="Freeform 6704">
                <a:extLst>
                  <a:ext uri="{FF2B5EF4-FFF2-40B4-BE49-F238E27FC236}">
                    <a16:creationId xmlns:a16="http://schemas.microsoft.com/office/drawing/2014/main" id="{2007B5C3-8094-42D7-9E1F-04048F1DFF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3" y="3398"/>
                <a:ext cx="11" cy="9"/>
              </a:xfrm>
              <a:custGeom>
                <a:avLst/>
                <a:gdLst>
                  <a:gd name="T0" fmla="*/ 0 w 10"/>
                  <a:gd name="T1" fmla="*/ 0 h 9"/>
                  <a:gd name="T2" fmla="*/ 14 w 10"/>
                  <a:gd name="T3" fmla="*/ 9 h 9"/>
                  <a:gd name="T4" fmla="*/ 0 w 10"/>
                  <a:gd name="T5" fmla="*/ 0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9">
                    <a:moveTo>
                      <a:pt x="0" y="0"/>
                    </a:moveTo>
                    <a:cubicBezTo>
                      <a:pt x="3" y="4"/>
                      <a:pt x="6" y="6"/>
                      <a:pt x="10" y="9"/>
                    </a:cubicBezTo>
                    <a:cubicBezTo>
                      <a:pt x="7" y="6"/>
                      <a:pt x="4" y="3"/>
                      <a:pt x="0" y="0"/>
                    </a:cubicBezTo>
                  </a:path>
                </a:pathLst>
              </a:custGeom>
              <a:solidFill>
                <a:srgbClr val="D2CE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46" name="Freeform 6705">
                <a:extLst>
                  <a:ext uri="{FF2B5EF4-FFF2-40B4-BE49-F238E27FC236}">
                    <a16:creationId xmlns:a16="http://schemas.microsoft.com/office/drawing/2014/main" id="{B6C6133E-8FF1-469E-9A02-334C9D31CD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1" y="3183"/>
                <a:ext cx="20" cy="12"/>
              </a:xfrm>
              <a:custGeom>
                <a:avLst/>
                <a:gdLst>
                  <a:gd name="T0" fmla="*/ 0 w 19"/>
                  <a:gd name="T1" fmla="*/ 0 h 12"/>
                  <a:gd name="T2" fmla="*/ 8 w 19"/>
                  <a:gd name="T3" fmla="*/ 12 h 12"/>
                  <a:gd name="T4" fmla="*/ 23 w 19"/>
                  <a:gd name="T5" fmla="*/ 9 h 12"/>
                  <a:gd name="T6" fmla="*/ 0 w 19"/>
                  <a:gd name="T7" fmla="*/ 0 h 1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9" h="12">
                    <a:moveTo>
                      <a:pt x="0" y="0"/>
                    </a:moveTo>
                    <a:cubicBezTo>
                      <a:pt x="3" y="4"/>
                      <a:pt x="6" y="8"/>
                      <a:pt x="8" y="12"/>
                    </a:cubicBezTo>
                    <a:cubicBezTo>
                      <a:pt x="12" y="11"/>
                      <a:pt x="15" y="10"/>
                      <a:pt x="19" y="9"/>
                    </a:cubicBezTo>
                    <a:cubicBezTo>
                      <a:pt x="13" y="6"/>
                      <a:pt x="6" y="3"/>
                      <a:pt x="0" y="0"/>
                    </a:cubicBezTo>
                  </a:path>
                </a:pathLst>
              </a:custGeom>
              <a:solidFill>
                <a:srgbClr val="766C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47" name="Freeform 6706">
                <a:extLst>
                  <a:ext uri="{FF2B5EF4-FFF2-40B4-BE49-F238E27FC236}">
                    <a16:creationId xmlns:a16="http://schemas.microsoft.com/office/drawing/2014/main" id="{80D6C0CB-73E4-4C65-8AD8-B02F7A1FF10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467" y="3209"/>
                <a:ext cx="24" cy="28"/>
              </a:xfrm>
              <a:custGeom>
                <a:avLst/>
                <a:gdLst>
                  <a:gd name="T0" fmla="*/ 22 w 23"/>
                  <a:gd name="T1" fmla="*/ 19 h 27"/>
                  <a:gd name="T2" fmla="*/ 0 w 23"/>
                  <a:gd name="T3" fmla="*/ 23 h 27"/>
                  <a:gd name="T4" fmla="*/ 4 w 23"/>
                  <a:gd name="T5" fmla="*/ 27 h 27"/>
                  <a:gd name="T6" fmla="*/ 8 w 23"/>
                  <a:gd name="T7" fmla="*/ 31 h 27"/>
                  <a:gd name="T8" fmla="*/ 27 w 23"/>
                  <a:gd name="T9" fmla="*/ 26 h 27"/>
                  <a:gd name="T10" fmla="*/ 22 w 23"/>
                  <a:gd name="T11" fmla="*/ 19 h 27"/>
                  <a:gd name="T12" fmla="*/ 10 w 23"/>
                  <a:gd name="T13" fmla="*/ 0 h 27"/>
                  <a:gd name="T14" fmla="*/ 5 w 23"/>
                  <a:gd name="T15" fmla="*/ 2 h 27"/>
                  <a:gd name="T16" fmla="*/ 10 w 23"/>
                  <a:gd name="T17" fmla="*/ 0 h 27"/>
                  <a:gd name="T18" fmla="*/ 10 w 23"/>
                  <a:gd name="T19" fmla="*/ 0 h 2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3" h="27">
                    <a:moveTo>
                      <a:pt x="18" y="15"/>
                    </a:moveTo>
                    <a:cubicBezTo>
                      <a:pt x="12" y="16"/>
                      <a:pt x="7" y="18"/>
                      <a:pt x="0" y="19"/>
                    </a:cubicBezTo>
                    <a:cubicBezTo>
                      <a:pt x="2" y="20"/>
                      <a:pt x="3" y="22"/>
                      <a:pt x="4" y="23"/>
                    </a:cubicBezTo>
                    <a:cubicBezTo>
                      <a:pt x="6" y="25"/>
                      <a:pt x="7" y="26"/>
                      <a:pt x="8" y="27"/>
                    </a:cubicBezTo>
                    <a:cubicBezTo>
                      <a:pt x="12" y="26"/>
                      <a:pt x="16" y="24"/>
                      <a:pt x="23" y="22"/>
                    </a:cubicBezTo>
                    <a:cubicBezTo>
                      <a:pt x="21" y="20"/>
                      <a:pt x="20" y="17"/>
                      <a:pt x="18" y="15"/>
                    </a:cubicBezTo>
                    <a:moveTo>
                      <a:pt x="10" y="0"/>
                    </a:moveTo>
                    <a:cubicBezTo>
                      <a:pt x="8" y="1"/>
                      <a:pt x="7" y="1"/>
                      <a:pt x="5" y="2"/>
                    </a:cubicBezTo>
                    <a:cubicBezTo>
                      <a:pt x="7" y="2"/>
                      <a:pt x="9" y="1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</a:path>
                </a:pathLst>
              </a:custGeom>
              <a:solidFill>
                <a:srgbClr val="766C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48" name="Freeform 6707">
                <a:extLst>
                  <a:ext uri="{FF2B5EF4-FFF2-40B4-BE49-F238E27FC236}">
                    <a16:creationId xmlns:a16="http://schemas.microsoft.com/office/drawing/2014/main" id="{62F62A00-3A0D-45E4-B47D-4F63F937CF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05" y="3253"/>
                <a:ext cx="9" cy="5"/>
              </a:xfrm>
              <a:custGeom>
                <a:avLst/>
                <a:gdLst>
                  <a:gd name="T0" fmla="*/ 2 w 8"/>
                  <a:gd name="T1" fmla="*/ 0 h 5"/>
                  <a:gd name="T2" fmla="*/ 0 w 8"/>
                  <a:gd name="T3" fmla="*/ 1 h 5"/>
                  <a:gd name="T4" fmla="*/ 12 w 8"/>
                  <a:gd name="T5" fmla="*/ 5 h 5"/>
                  <a:gd name="T6" fmla="*/ 3 w 8"/>
                  <a:gd name="T7" fmla="*/ 1 h 5"/>
                  <a:gd name="T8" fmla="*/ 2 w 8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" h="5">
                    <a:moveTo>
                      <a:pt x="2" y="0"/>
                    </a:moveTo>
                    <a:cubicBezTo>
                      <a:pt x="2" y="0"/>
                      <a:pt x="1" y="1"/>
                      <a:pt x="0" y="1"/>
                    </a:cubicBezTo>
                    <a:cubicBezTo>
                      <a:pt x="3" y="2"/>
                      <a:pt x="5" y="3"/>
                      <a:pt x="8" y="5"/>
                    </a:cubicBezTo>
                    <a:cubicBezTo>
                      <a:pt x="6" y="3"/>
                      <a:pt x="4" y="2"/>
                      <a:pt x="3" y="1"/>
                    </a:cubicBezTo>
                    <a:cubicBezTo>
                      <a:pt x="3" y="0"/>
                      <a:pt x="2" y="0"/>
                      <a:pt x="2" y="0"/>
                    </a:cubicBezTo>
                  </a:path>
                </a:pathLst>
              </a:custGeom>
              <a:solidFill>
                <a:srgbClr val="766C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49" name="Freeform 6708">
                <a:extLst>
                  <a:ext uri="{FF2B5EF4-FFF2-40B4-BE49-F238E27FC236}">
                    <a16:creationId xmlns:a16="http://schemas.microsoft.com/office/drawing/2014/main" id="{EB7228C7-BF3A-4B1E-9B7F-F41C5F753E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9" y="3192"/>
                <a:ext cx="28" cy="23"/>
              </a:xfrm>
              <a:custGeom>
                <a:avLst/>
                <a:gdLst>
                  <a:gd name="T0" fmla="*/ 11 w 27"/>
                  <a:gd name="T1" fmla="*/ 0 h 22"/>
                  <a:gd name="T2" fmla="*/ 0 w 27"/>
                  <a:gd name="T3" fmla="*/ 3 h 22"/>
                  <a:gd name="T4" fmla="*/ 10 w 27"/>
                  <a:gd name="T5" fmla="*/ 26 h 22"/>
                  <a:gd name="T6" fmla="*/ 26 w 27"/>
                  <a:gd name="T7" fmla="*/ 22 h 22"/>
                  <a:gd name="T8" fmla="*/ 31 w 27"/>
                  <a:gd name="T9" fmla="*/ 20 h 22"/>
                  <a:gd name="T10" fmla="*/ 22 w 27"/>
                  <a:gd name="T11" fmla="*/ 4 h 22"/>
                  <a:gd name="T12" fmla="*/ 11 w 27"/>
                  <a:gd name="T13" fmla="*/ 0 h 2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7" h="22">
                    <a:moveTo>
                      <a:pt x="11" y="0"/>
                    </a:moveTo>
                    <a:cubicBezTo>
                      <a:pt x="7" y="1"/>
                      <a:pt x="4" y="2"/>
                      <a:pt x="0" y="3"/>
                    </a:cubicBezTo>
                    <a:cubicBezTo>
                      <a:pt x="4" y="10"/>
                      <a:pt x="7" y="16"/>
                      <a:pt x="10" y="22"/>
                    </a:cubicBezTo>
                    <a:cubicBezTo>
                      <a:pt x="14" y="21"/>
                      <a:pt x="18" y="20"/>
                      <a:pt x="22" y="18"/>
                    </a:cubicBezTo>
                    <a:cubicBezTo>
                      <a:pt x="24" y="17"/>
                      <a:pt x="25" y="17"/>
                      <a:pt x="27" y="16"/>
                    </a:cubicBezTo>
                    <a:cubicBezTo>
                      <a:pt x="25" y="12"/>
                      <a:pt x="22" y="7"/>
                      <a:pt x="18" y="4"/>
                    </a:cubicBezTo>
                    <a:cubicBezTo>
                      <a:pt x="16" y="3"/>
                      <a:pt x="14" y="1"/>
                      <a:pt x="11" y="0"/>
                    </a:cubicBezTo>
                  </a:path>
                </a:pathLst>
              </a:custGeom>
              <a:solidFill>
                <a:srgbClr val="A7A0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50" name="Freeform 6709">
                <a:extLst>
                  <a:ext uri="{FF2B5EF4-FFF2-40B4-BE49-F238E27FC236}">
                    <a16:creationId xmlns:a16="http://schemas.microsoft.com/office/drawing/2014/main" id="{47E89B13-A804-4619-8E50-2399446716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75" y="3232"/>
                <a:ext cx="32" cy="22"/>
              </a:xfrm>
              <a:custGeom>
                <a:avLst/>
                <a:gdLst>
                  <a:gd name="T0" fmla="*/ 15 w 31"/>
                  <a:gd name="T1" fmla="*/ 0 h 21"/>
                  <a:gd name="T2" fmla="*/ 0 w 31"/>
                  <a:gd name="T3" fmla="*/ 5 h 21"/>
                  <a:gd name="T4" fmla="*/ 10 w 31"/>
                  <a:gd name="T5" fmla="*/ 16 h 21"/>
                  <a:gd name="T6" fmla="*/ 33 w 31"/>
                  <a:gd name="T7" fmla="*/ 25 h 21"/>
                  <a:gd name="T8" fmla="*/ 35 w 31"/>
                  <a:gd name="T9" fmla="*/ 24 h 21"/>
                  <a:gd name="T10" fmla="*/ 15 w 31"/>
                  <a:gd name="T11" fmla="*/ 0 h 2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1" h="21">
                    <a:moveTo>
                      <a:pt x="15" y="0"/>
                    </a:moveTo>
                    <a:cubicBezTo>
                      <a:pt x="8" y="2"/>
                      <a:pt x="4" y="4"/>
                      <a:pt x="0" y="5"/>
                    </a:cubicBezTo>
                    <a:cubicBezTo>
                      <a:pt x="3" y="7"/>
                      <a:pt x="6" y="10"/>
                      <a:pt x="10" y="12"/>
                    </a:cubicBezTo>
                    <a:cubicBezTo>
                      <a:pt x="17" y="15"/>
                      <a:pt x="23" y="18"/>
                      <a:pt x="29" y="21"/>
                    </a:cubicBezTo>
                    <a:cubicBezTo>
                      <a:pt x="30" y="21"/>
                      <a:pt x="31" y="20"/>
                      <a:pt x="31" y="20"/>
                    </a:cubicBezTo>
                    <a:cubicBezTo>
                      <a:pt x="24" y="14"/>
                      <a:pt x="19" y="7"/>
                      <a:pt x="15" y="0"/>
                    </a:cubicBezTo>
                  </a:path>
                </a:pathLst>
              </a:custGeom>
              <a:solidFill>
                <a:srgbClr val="A7A0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51" name="Freeform 6710">
                <a:extLst>
                  <a:ext uri="{FF2B5EF4-FFF2-40B4-BE49-F238E27FC236}">
                    <a16:creationId xmlns:a16="http://schemas.microsoft.com/office/drawing/2014/main" id="{7811C3C9-940B-45EE-BD0B-9622AABE92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61" y="3209"/>
                <a:ext cx="25" cy="20"/>
              </a:xfrm>
              <a:custGeom>
                <a:avLst/>
                <a:gdLst>
                  <a:gd name="T0" fmla="*/ 20 w 24"/>
                  <a:gd name="T1" fmla="*/ 0 h 19"/>
                  <a:gd name="T2" fmla="*/ 11 w 24"/>
                  <a:gd name="T3" fmla="*/ 2 h 19"/>
                  <a:gd name="T4" fmla="*/ 3 w 24"/>
                  <a:gd name="T5" fmla="*/ 7 h 19"/>
                  <a:gd name="T6" fmla="*/ 0 w 24"/>
                  <a:gd name="T7" fmla="*/ 9 h 19"/>
                  <a:gd name="T8" fmla="*/ 6 w 24"/>
                  <a:gd name="T9" fmla="*/ 23 h 19"/>
                  <a:gd name="T10" fmla="*/ 28 w 24"/>
                  <a:gd name="T11" fmla="*/ 19 h 19"/>
                  <a:gd name="T12" fmla="*/ 20 w 24"/>
                  <a:gd name="T13" fmla="*/ 0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4" h="19">
                    <a:moveTo>
                      <a:pt x="16" y="0"/>
                    </a:moveTo>
                    <a:cubicBezTo>
                      <a:pt x="15" y="1"/>
                      <a:pt x="13" y="2"/>
                      <a:pt x="11" y="2"/>
                    </a:cubicBezTo>
                    <a:cubicBezTo>
                      <a:pt x="8" y="4"/>
                      <a:pt x="5" y="5"/>
                      <a:pt x="3" y="7"/>
                    </a:cubicBezTo>
                    <a:cubicBezTo>
                      <a:pt x="2" y="8"/>
                      <a:pt x="1" y="8"/>
                      <a:pt x="0" y="9"/>
                    </a:cubicBezTo>
                    <a:cubicBezTo>
                      <a:pt x="2" y="12"/>
                      <a:pt x="4" y="16"/>
                      <a:pt x="6" y="19"/>
                    </a:cubicBezTo>
                    <a:cubicBezTo>
                      <a:pt x="13" y="18"/>
                      <a:pt x="18" y="16"/>
                      <a:pt x="24" y="15"/>
                    </a:cubicBezTo>
                    <a:cubicBezTo>
                      <a:pt x="21" y="10"/>
                      <a:pt x="19" y="5"/>
                      <a:pt x="16" y="0"/>
                    </a:cubicBezTo>
                  </a:path>
                </a:pathLst>
              </a:custGeom>
              <a:solidFill>
                <a:srgbClr val="8D85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52" name="Freeform 6711">
                <a:extLst>
                  <a:ext uri="{FF2B5EF4-FFF2-40B4-BE49-F238E27FC236}">
                    <a16:creationId xmlns:a16="http://schemas.microsoft.com/office/drawing/2014/main" id="{BA6E5D62-48CA-4BC2-AE35-29859AA0BC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60" y="3211"/>
                <a:ext cx="12" cy="7"/>
              </a:xfrm>
              <a:custGeom>
                <a:avLst/>
                <a:gdLst>
                  <a:gd name="T0" fmla="*/ 12 w 12"/>
                  <a:gd name="T1" fmla="*/ 0 h 7"/>
                  <a:gd name="T2" fmla="*/ 0 w 12"/>
                  <a:gd name="T3" fmla="*/ 4 h 7"/>
                  <a:gd name="T4" fmla="*/ 1 w 12"/>
                  <a:gd name="T5" fmla="*/ 7 h 7"/>
                  <a:gd name="T6" fmla="*/ 4 w 12"/>
                  <a:gd name="T7" fmla="*/ 5 h 7"/>
                  <a:gd name="T8" fmla="*/ 12 w 12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" h="7">
                    <a:moveTo>
                      <a:pt x="12" y="0"/>
                    </a:moveTo>
                    <a:cubicBezTo>
                      <a:pt x="8" y="2"/>
                      <a:pt x="4" y="3"/>
                      <a:pt x="0" y="4"/>
                    </a:cubicBezTo>
                    <a:cubicBezTo>
                      <a:pt x="0" y="5"/>
                      <a:pt x="0" y="6"/>
                      <a:pt x="1" y="7"/>
                    </a:cubicBezTo>
                    <a:cubicBezTo>
                      <a:pt x="2" y="6"/>
                      <a:pt x="3" y="6"/>
                      <a:pt x="4" y="5"/>
                    </a:cubicBezTo>
                    <a:cubicBezTo>
                      <a:pt x="6" y="3"/>
                      <a:pt x="9" y="2"/>
                      <a:pt x="12" y="0"/>
                    </a:cubicBezTo>
                  </a:path>
                </a:pathLst>
              </a:custGeom>
              <a:solidFill>
                <a:srgbClr val="B7B1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53" name="Freeform 6712">
                <a:extLst>
                  <a:ext uri="{FF2B5EF4-FFF2-40B4-BE49-F238E27FC236}">
                    <a16:creationId xmlns:a16="http://schemas.microsoft.com/office/drawing/2014/main" id="{C74BE30C-9FD0-4B60-A3EE-411E064CAC1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503" y="3254"/>
                <a:ext cx="142" cy="123"/>
              </a:xfrm>
              <a:custGeom>
                <a:avLst/>
                <a:gdLst>
                  <a:gd name="T0" fmla="*/ 113 w 137"/>
                  <a:gd name="T1" fmla="*/ 95 h 119"/>
                  <a:gd name="T2" fmla="*/ 100 w 137"/>
                  <a:gd name="T3" fmla="*/ 97 h 119"/>
                  <a:gd name="T4" fmla="*/ 127 w 137"/>
                  <a:gd name="T5" fmla="*/ 121 h 119"/>
                  <a:gd name="T6" fmla="*/ 151 w 137"/>
                  <a:gd name="T7" fmla="*/ 135 h 119"/>
                  <a:gd name="T8" fmla="*/ 145 w 137"/>
                  <a:gd name="T9" fmla="*/ 105 h 119"/>
                  <a:gd name="T10" fmla="*/ 144 w 137"/>
                  <a:gd name="T11" fmla="*/ 104 h 119"/>
                  <a:gd name="T12" fmla="*/ 126 w 137"/>
                  <a:gd name="T13" fmla="*/ 101 h 119"/>
                  <a:gd name="T14" fmla="*/ 113 w 137"/>
                  <a:gd name="T15" fmla="*/ 95 h 119"/>
                  <a:gd name="T16" fmla="*/ 65 w 137"/>
                  <a:gd name="T17" fmla="*/ 43 h 119"/>
                  <a:gd name="T18" fmla="*/ 57 w 137"/>
                  <a:gd name="T19" fmla="*/ 45 h 119"/>
                  <a:gd name="T20" fmla="*/ 87 w 137"/>
                  <a:gd name="T21" fmla="*/ 84 h 119"/>
                  <a:gd name="T22" fmla="*/ 112 w 137"/>
                  <a:gd name="T23" fmla="*/ 76 h 119"/>
                  <a:gd name="T24" fmla="*/ 65 w 137"/>
                  <a:gd name="T25" fmla="*/ 43 h 119"/>
                  <a:gd name="T26" fmla="*/ 2 w 137"/>
                  <a:gd name="T27" fmla="*/ 0 h 119"/>
                  <a:gd name="T28" fmla="*/ 0 w 137"/>
                  <a:gd name="T29" fmla="*/ 1 h 119"/>
                  <a:gd name="T30" fmla="*/ 20 w 137"/>
                  <a:gd name="T31" fmla="*/ 10 h 119"/>
                  <a:gd name="T32" fmla="*/ 21 w 137"/>
                  <a:gd name="T33" fmla="*/ 10 h 119"/>
                  <a:gd name="T34" fmla="*/ 10 w 137"/>
                  <a:gd name="T35" fmla="*/ 4 h 119"/>
                  <a:gd name="T36" fmla="*/ 2 w 137"/>
                  <a:gd name="T37" fmla="*/ 0 h 11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137" h="119">
                    <a:moveTo>
                      <a:pt x="97" y="83"/>
                    </a:moveTo>
                    <a:cubicBezTo>
                      <a:pt x="94" y="83"/>
                      <a:pt x="90" y="84"/>
                      <a:pt x="87" y="85"/>
                    </a:cubicBezTo>
                    <a:cubicBezTo>
                      <a:pt x="94" y="92"/>
                      <a:pt x="102" y="98"/>
                      <a:pt x="111" y="105"/>
                    </a:cubicBezTo>
                    <a:cubicBezTo>
                      <a:pt x="118" y="109"/>
                      <a:pt x="125" y="114"/>
                      <a:pt x="131" y="119"/>
                    </a:cubicBezTo>
                    <a:cubicBezTo>
                      <a:pt x="135" y="110"/>
                      <a:pt x="137" y="104"/>
                      <a:pt x="125" y="93"/>
                    </a:cubicBezTo>
                    <a:cubicBezTo>
                      <a:pt x="125" y="93"/>
                      <a:pt x="125" y="92"/>
                      <a:pt x="124" y="92"/>
                    </a:cubicBezTo>
                    <a:cubicBezTo>
                      <a:pt x="119" y="92"/>
                      <a:pt x="113" y="91"/>
                      <a:pt x="110" y="89"/>
                    </a:cubicBezTo>
                    <a:cubicBezTo>
                      <a:pt x="105" y="88"/>
                      <a:pt x="101" y="85"/>
                      <a:pt x="97" y="83"/>
                    </a:cubicBezTo>
                    <a:moveTo>
                      <a:pt x="57" y="39"/>
                    </a:moveTo>
                    <a:cubicBezTo>
                      <a:pt x="54" y="40"/>
                      <a:pt x="51" y="41"/>
                      <a:pt x="49" y="41"/>
                    </a:cubicBezTo>
                    <a:cubicBezTo>
                      <a:pt x="58" y="51"/>
                      <a:pt x="66" y="62"/>
                      <a:pt x="75" y="73"/>
                    </a:cubicBezTo>
                    <a:cubicBezTo>
                      <a:pt x="82" y="71"/>
                      <a:pt x="89" y="70"/>
                      <a:pt x="96" y="68"/>
                    </a:cubicBezTo>
                    <a:cubicBezTo>
                      <a:pt x="84" y="58"/>
                      <a:pt x="70" y="49"/>
                      <a:pt x="57" y="39"/>
                    </a:cubicBezTo>
                    <a:moveTo>
                      <a:pt x="2" y="0"/>
                    </a:moveTo>
                    <a:cubicBezTo>
                      <a:pt x="2" y="0"/>
                      <a:pt x="1" y="0"/>
                      <a:pt x="0" y="1"/>
                    </a:cubicBezTo>
                    <a:cubicBezTo>
                      <a:pt x="5" y="4"/>
                      <a:pt x="11" y="7"/>
                      <a:pt x="16" y="10"/>
                    </a:cubicBezTo>
                    <a:cubicBezTo>
                      <a:pt x="16" y="10"/>
                      <a:pt x="17" y="10"/>
                      <a:pt x="17" y="10"/>
                    </a:cubicBezTo>
                    <a:cubicBezTo>
                      <a:pt x="15" y="8"/>
                      <a:pt x="12" y="6"/>
                      <a:pt x="10" y="4"/>
                    </a:cubicBezTo>
                    <a:cubicBezTo>
                      <a:pt x="7" y="2"/>
                      <a:pt x="5" y="1"/>
                      <a:pt x="2" y="0"/>
                    </a:cubicBezTo>
                  </a:path>
                </a:pathLst>
              </a:custGeom>
              <a:solidFill>
                <a:srgbClr val="A7A0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54" name="Freeform 6713">
                <a:extLst>
                  <a:ext uri="{FF2B5EF4-FFF2-40B4-BE49-F238E27FC236}">
                    <a16:creationId xmlns:a16="http://schemas.microsoft.com/office/drawing/2014/main" id="{D46F4202-F446-4AD6-A0B0-6A9F352A53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86" y="3244"/>
                <a:ext cx="19" cy="11"/>
              </a:xfrm>
              <a:custGeom>
                <a:avLst/>
                <a:gdLst>
                  <a:gd name="T0" fmla="*/ 0 w 19"/>
                  <a:gd name="T1" fmla="*/ 0 h 10"/>
                  <a:gd name="T2" fmla="*/ 17 w 19"/>
                  <a:gd name="T3" fmla="*/ 14 h 10"/>
                  <a:gd name="T4" fmla="*/ 19 w 19"/>
                  <a:gd name="T5" fmla="*/ 13 h 10"/>
                  <a:gd name="T6" fmla="*/ 0 w 19"/>
                  <a:gd name="T7" fmla="*/ 0 h 1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9" h="10">
                    <a:moveTo>
                      <a:pt x="0" y="0"/>
                    </a:moveTo>
                    <a:cubicBezTo>
                      <a:pt x="5" y="3"/>
                      <a:pt x="11" y="6"/>
                      <a:pt x="17" y="10"/>
                    </a:cubicBezTo>
                    <a:cubicBezTo>
                      <a:pt x="18" y="9"/>
                      <a:pt x="19" y="9"/>
                      <a:pt x="19" y="9"/>
                    </a:cubicBezTo>
                    <a:cubicBezTo>
                      <a:pt x="13" y="6"/>
                      <a:pt x="7" y="3"/>
                      <a:pt x="0" y="0"/>
                    </a:cubicBezTo>
                  </a:path>
                </a:pathLst>
              </a:custGeom>
              <a:solidFill>
                <a:srgbClr val="C8C3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55" name="Freeform 6714">
                <a:extLst>
                  <a:ext uri="{FF2B5EF4-FFF2-40B4-BE49-F238E27FC236}">
                    <a16:creationId xmlns:a16="http://schemas.microsoft.com/office/drawing/2014/main" id="{14EC9448-C097-4172-858D-BE159C094E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35" y="3275"/>
                <a:ext cx="27" cy="21"/>
              </a:xfrm>
              <a:custGeom>
                <a:avLst/>
                <a:gdLst>
                  <a:gd name="T0" fmla="*/ 2 w 26"/>
                  <a:gd name="T1" fmla="*/ 0 h 20"/>
                  <a:gd name="T2" fmla="*/ 0 w 26"/>
                  <a:gd name="T3" fmla="*/ 1 h 20"/>
                  <a:gd name="T4" fmla="*/ 22 w 26"/>
                  <a:gd name="T5" fmla="*/ 24 h 20"/>
                  <a:gd name="T6" fmla="*/ 30 w 26"/>
                  <a:gd name="T7" fmla="*/ 22 h 20"/>
                  <a:gd name="T8" fmla="*/ 2 w 26"/>
                  <a:gd name="T9" fmla="*/ 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6" h="20">
                    <a:moveTo>
                      <a:pt x="2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6" y="7"/>
                      <a:pt x="12" y="14"/>
                      <a:pt x="18" y="20"/>
                    </a:cubicBezTo>
                    <a:cubicBezTo>
                      <a:pt x="20" y="20"/>
                      <a:pt x="23" y="19"/>
                      <a:pt x="26" y="18"/>
                    </a:cubicBezTo>
                    <a:cubicBezTo>
                      <a:pt x="18" y="12"/>
                      <a:pt x="10" y="6"/>
                      <a:pt x="2" y="0"/>
                    </a:cubicBezTo>
                  </a:path>
                </a:pathLst>
              </a:custGeom>
              <a:solidFill>
                <a:srgbClr val="C8C3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56" name="Freeform 6715">
                <a:extLst>
                  <a:ext uri="{FF2B5EF4-FFF2-40B4-BE49-F238E27FC236}">
                    <a16:creationId xmlns:a16="http://schemas.microsoft.com/office/drawing/2014/main" id="{A8D6581B-4B6A-4F55-9621-F750895506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4" y="3337"/>
                <a:ext cx="28" cy="12"/>
              </a:xfrm>
              <a:custGeom>
                <a:avLst/>
                <a:gdLst>
                  <a:gd name="T0" fmla="*/ 13 w 27"/>
                  <a:gd name="T1" fmla="*/ 0 h 12"/>
                  <a:gd name="T2" fmla="*/ 0 w 27"/>
                  <a:gd name="T3" fmla="*/ 3 h 12"/>
                  <a:gd name="T4" fmla="*/ 13 w 27"/>
                  <a:gd name="T5" fmla="*/ 9 h 12"/>
                  <a:gd name="T6" fmla="*/ 31 w 27"/>
                  <a:gd name="T7" fmla="*/ 12 h 12"/>
                  <a:gd name="T8" fmla="*/ 13 w 27"/>
                  <a:gd name="T9" fmla="*/ 0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7" h="12">
                    <a:moveTo>
                      <a:pt x="13" y="0"/>
                    </a:moveTo>
                    <a:cubicBezTo>
                      <a:pt x="9" y="1"/>
                      <a:pt x="5" y="2"/>
                      <a:pt x="0" y="3"/>
                    </a:cubicBezTo>
                    <a:cubicBezTo>
                      <a:pt x="4" y="5"/>
                      <a:pt x="8" y="8"/>
                      <a:pt x="13" y="9"/>
                    </a:cubicBezTo>
                    <a:cubicBezTo>
                      <a:pt x="16" y="11"/>
                      <a:pt x="22" y="12"/>
                      <a:pt x="27" y="12"/>
                    </a:cubicBezTo>
                    <a:cubicBezTo>
                      <a:pt x="23" y="8"/>
                      <a:pt x="18" y="4"/>
                      <a:pt x="13" y="0"/>
                    </a:cubicBezTo>
                  </a:path>
                </a:pathLst>
              </a:custGeom>
              <a:solidFill>
                <a:srgbClr val="C8C3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57" name="Freeform 6716">
                <a:extLst>
                  <a:ext uri="{FF2B5EF4-FFF2-40B4-BE49-F238E27FC236}">
                    <a16:creationId xmlns:a16="http://schemas.microsoft.com/office/drawing/2014/main" id="{C3ACC792-ACEB-4FFB-B617-C95BCD8DF8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0" y="3264"/>
                <a:ext cx="16" cy="11"/>
              </a:xfrm>
              <a:custGeom>
                <a:avLst/>
                <a:gdLst>
                  <a:gd name="T0" fmla="*/ 1 w 16"/>
                  <a:gd name="T1" fmla="*/ 0 h 11"/>
                  <a:gd name="T2" fmla="*/ 0 w 16"/>
                  <a:gd name="T3" fmla="*/ 0 h 11"/>
                  <a:gd name="T4" fmla="*/ 0 w 16"/>
                  <a:gd name="T5" fmla="*/ 0 h 11"/>
                  <a:gd name="T6" fmla="*/ 14 w 16"/>
                  <a:gd name="T7" fmla="*/ 11 h 11"/>
                  <a:gd name="T8" fmla="*/ 16 w 16"/>
                  <a:gd name="T9" fmla="*/ 11 h 11"/>
                  <a:gd name="T10" fmla="*/ 1 w 16"/>
                  <a:gd name="T11" fmla="*/ 0 h 1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6" h="1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5" y="4"/>
                      <a:pt x="10" y="8"/>
                      <a:pt x="14" y="11"/>
                    </a:cubicBezTo>
                    <a:cubicBezTo>
                      <a:pt x="15" y="11"/>
                      <a:pt x="16" y="11"/>
                      <a:pt x="16" y="11"/>
                    </a:cubicBezTo>
                    <a:cubicBezTo>
                      <a:pt x="11" y="7"/>
                      <a:pt x="6" y="3"/>
                      <a:pt x="1" y="0"/>
                    </a:cubicBezTo>
                  </a:path>
                </a:pathLst>
              </a:custGeom>
              <a:solidFill>
                <a:srgbClr val="B7B1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58" name="Freeform 6717">
                <a:extLst>
                  <a:ext uri="{FF2B5EF4-FFF2-40B4-BE49-F238E27FC236}">
                    <a16:creationId xmlns:a16="http://schemas.microsoft.com/office/drawing/2014/main" id="{9C22C891-C5D9-4E04-A5E1-77CE17FA72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34" y="3275"/>
                <a:ext cx="3" cy="1"/>
              </a:xfrm>
              <a:custGeom>
                <a:avLst/>
                <a:gdLst>
                  <a:gd name="T0" fmla="*/ 2 w 3"/>
                  <a:gd name="T1" fmla="*/ 0 h 1"/>
                  <a:gd name="T2" fmla="*/ 0 w 3"/>
                  <a:gd name="T3" fmla="*/ 0 h 1"/>
                  <a:gd name="T4" fmla="*/ 1 w 3"/>
                  <a:gd name="T5" fmla="*/ 1 h 1"/>
                  <a:gd name="T6" fmla="*/ 3 w 3"/>
                  <a:gd name="T7" fmla="*/ 0 h 1"/>
                  <a:gd name="T8" fmla="*/ 2 w 3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2" y="0"/>
                    </a:moveTo>
                    <a:cubicBezTo>
                      <a:pt x="2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</a:path>
                </a:pathLst>
              </a:custGeom>
              <a:solidFill>
                <a:srgbClr val="D3CF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59" name="Freeform 6718">
                <a:extLst>
                  <a:ext uri="{FF2B5EF4-FFF2-40B4-BE49-F238E27FC236}">
                    <a16:creationId xmlns:a16="http://schemas.microsoft.com/office/drawing/2014/main" id="{066ED47F-63A4-49C3-983F-0F7126C639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81" y="3324"/>
                <a:ext cx="26" cy="18"/>
              </a:xfrm>
              <a:custGeom>
                <a:avLst/>
                <a:gdLst>
                  <a:gd name="T0" fmla="*/ 25 w 25"/>
                  <a:gd name="T1" fmla="*/ 0 h 17"/>
                  <a:gd name="T2" fmla="*/ 0 w 25"/>
                  <a:gd name="T3" fmla="*/ 5 h 17"/>
                  <a:gd name="T4" fmla="*/ 12 w 25"/>
                  <a:gd name="T5" fmla="*/ 21 h 17"/>
                  <a:gd name="T6" fmla="*/ 26 w 25"/>
                  <a:gd name="T7" fmla="*/ 19 h 17"/>
                  <a:gd name="T8" fmla="*/ 27 w 25"/>
                  <a:gd name="T9" fmla="*/ 4 h 17"/>
                  <a:gd name="T10" fmla="*/ 29 w 25"/>
                  <a:gd name="T11" fmla="*/ 3 h 17"/>
                  <a:gd name="T12" fmla="*/ 25 w 25"/>
                  <a:gd name="T13" fmla="*/ 0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5" h="17">
                    <a:moveTo>
                      <a:pt x="21" y="0"/>
                    </a:moveTo>
                    <a:cubicBezTo>
                      <a:pt x="14" y="2"/>
                      <a:pt x="7" y="3"/>
                      <a:pt x="0" y="5"/>
                    </a:cubicBezTo>
                    <a:cubicBezTo>
                      <a:pt x="4" y="9"/>
                      <a:pt x="7" y="13"/>
                      <a:pt x="12" y="17"/>
                    </a:cubicBezTo>
                    <a:cubicBezTo>
                      <a:pt x="15" y="16"/>
                      <a:pt x="19" y="15"/>
                      <a:pt x="22" y="15"/>
                    </a:cubicBezTo>
                    <a:cubicBezTo>
                      <a:pt x="15" y="10"/>
                      <a:pt x="12" y="4"/>
                      <a:pt x="23" y="4"/>
                    </a:cubicBezTo>
                    <a:cubicBezTo>
                      <a:pt x="23" y="4"/>
                      <a:pt x="23" y="3"/>
                      <a:pt x="25" y="3"/>
                    </a:cubicBezTo>
                    <a:cubicBezTo>
                      <a:pt x="24" y="2"/>
                      <a:pt x="22" y="1"/>
                      <a:pt x="21" y="0"/>
                    </a:cubicBezTo>
                  </a:path>
                </a:pathLst>
              </a:custGeom>
              <a:solidFill>
                <a:srgbClr val="B7B1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60" name="Freeform 6719">
                <a:extLst>
                  <a:ext uri="{FF2B5EF4-FFF2-40B4-BE49-F238E27FC236}">
                    <a16:creationId xmlns:a16="http://schemas.microsoft.com/office/drawing/2014/main" id="{3E8B3213-1170-442D-9389-6E6F20A066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93" y="3327"/>
                <a:ext cx="24" cy="13"/>
              </a:xfrm>
              <a:custGeom>
                <a:avLst/>
                <a:gdLst>
                  <a:gd name="T0" fmla="*/ 17 w 23"/>
                  <a:gd name="T1" fmla="*/ 0 h 12"/>
                  <a:gd name="T2" fmla="*/ 11 w 23"/>
                  <a:gd name="T3" fmla="*/ 1 h 12"/>
                  <a:gd name="T4" fmla="*/ 10 w 23"/>
                  <a:gd name="T5" fmla="*/ 16 h 12"/>
                  <a:gd name="T6" fmla="*/ 27 w 23"/>
                  <a:gd name="T7" fmla="*/ 13 h 12"/>
                  <a:gd name="T8" fmla="*/ 17 w 23"/>
                  <a:gd name="T9" fmla="*/ 0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3" h="12">
                    <a:moveTo>
                      <a:pt x="13" y="0"/>
                    </a:moveTo>
                    <a:cubicBezTo>
                      <a:pt x="11" y="0"/>
                      <a:pt x="11" y="1"/>
                      <a:pt x="11" y="1"/>
                    </a:cubicBezTo>
                    <a:cubicBezTo>
                      <a:pt x="0" y="1"/>
                      <a:pt x="3" y="7"/>
                      <a:pt x="10" y="12"/>
                    </a:cubicBezTo>
                    <a:cubicBezTo>
                      <a:pt x="15" y="11"/>
                      <a:pt x="19" y="10"/>
                      <a:pt x="23" y="9"/>
                    </a:cubicBezTo>
                    <a:cubicBezTo>
                      <a:pt x="20" y="6"/>
                      <a:pt x="16" y="3"/>
                      <a:pt x="13" y="0"/>
                    </a:cubicBezTo>
                  </a:path>
                </a:pathLst>
              </a:custGeom>
              <a:solidFill>
                <a:srgbClr val="D3CF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61" name="Freeform 6720">
                <a:extLst>
                  <a:ext uri="{FF2B5EF4-FFF2-40B4-BE49-F238E27FC236}">
                    <a16:creationId xmlns:a16="http://schemas.microsoft.com/office/drawing/2014/main" id="{00DF099C-FD24-4891-AA80-221C0C37F2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2" y="3207"/>
                <a:ext cx="111" cy="120"/>
              </a:xfrm>
              <a:custGeom>
                <a:avLst/>
                <a:gdLst>
                  <a:gd name="T0" fmla="*/ 0 w 107"/>
                  <a:gd name="T1" fmla="*/ 0 h 116"/>
                  <a:gd name="T2" fmla="*/ 57 w 107"/>
                  <a:gd name="T3" fmla="*/ 77 h 116"/>
                  <a:gd name="T4" fmla="*/ 71 w 107"/>
                  <a:gd name="T5" fmla="*/ 93 h 116"/>
                  <a:gd name="T6" fmla="*/ 89 w 107"/>
                  <a:gd name="T7" fmla="*/ 110 h 116"/>
                  <a:gd name="T8" fmla="*/ 90 w 107"/>
                  <a:gd name="T9" fmla="*/ 112 h 116"/>
                  <a:gd name="T10" fmla="*/ 102 w 107"/>
                  <a:gd name="T11" fmla="*/ 126 h 116"/>
                  <a:gd name="T12" fmla="*/ 123 w 107"/>
                  <a:gd name="T13" fmla="*/ 132 h 116"/>
                  <a:gd name="T14" fmla="*/ 67 w 107"/>
                  <a:gd name="T15" fmla="*/ 66 h 116"/>
                  <a:gd name="T16" fmla="*/ 22 w 107"/>
                  <a:gd name="T17" fmla="*/ 12 h 116"/>
                  <a:gd name="T18" fmla="*/ 0 w 107"/>
                  <a:gd name="T19" fmla="*/ 0 h 11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07" h="116">
                    <a:moveTo>
                      <a:pt x="0" y="0"/>
                    </a:moveTo>
                    <a:cubicBezTo>
                      <a:pt x="11" y="24"/>
                      <a:pt x="23" y="45"/>
                      <a:pt x="49" y="68"/>
                    </a:cubicBezTo>
                    <a:cubicBezTo>
                      <a:pt x="53" y="72"/>
                      <a:pt x="58" y="76"/>
                      <a:pt x="62" y="81"/>
                    </a:cubicBezTo>
                    <a:cubicBezTo>
                      <a:pt x="68" y="85"/>
                      <a:pt x="73" y="90"/>
                      <a:pt x="77" y="96"/>
                    </a:cubicBezTo>
                    <a:cubicBezTo>
                      <a:pt x="77" y="97"/>
                      <a:pt x="78" y="98"/>
                      <a:pt x="78" y="98"/>
                    </a:cubicBezTo>
                    <a:cubicBezTo>
                      <a:pt x="81" y="102"/>
                      <a:pt x="85" y="106"/>
                      <a:pt x="88" y="110"/>
                    </a:cubicBezTo>
                    <a:cubicBezTo>
                      <a:pt x="94" y="112"/>
                      <a:pt x="101" y="114"/>
                      <a:pt x="107" y="116"/>
                    </a:cubicBezTo>
                    <a:cubicBezTo>
                      <a:pt x="89" y="97"/>
                      <a:pt x="72" y="78"/>
                      <a:pt x="59" y="58"/>
                    </a:cubicBezTo>
                    <a:cubicBezTo>
                      <a:pt x="48" y="43"/>
                      <a:pt x="35" y="27"/>
                      <a:pt x="18" y="12"/>
                    </a:cubicBezTo>
                    <a:cubicBezTo>
                      <a:pt x="13" y="7"/>
                      <a:pt x="6" y="3"/>
                      <a:pt x="0" y="0"/>
                    </a:cubicBezTo>
                  </a:path>
                </a:pathLst>
              </a:custGeom>
              <a:solidFill>
                <a:srgbClr val="A7A0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62" name="Freeform 6721">
                <a:extLst>
                  <a:ext uri="{FF2B5EF4-FFF2-40B4-BE49-F238E27FC236}">
                    <a16:creationId xmlns:a16="http://schemas.microsoft.com/office/drawing/2014/main" id="{A4D89F58-5AE1-4535-8584-DD9A6DDCB4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76" y="3291"/>
                <a:ext cx="17" cy="18"/>
              </a:xfrm>
              <a:custGeom>
                <a:avLst/>
                <a:gdLst>
                  <a:gd name="T0" fmla="*/ 0 w 16"/>
                  <a:gd name="T1" fmla="*/ 0 h 17"/>
                  <a:gd name="T2" fmla="*/ 20 w 16"/>
                  <a:gd name="T3" fmla="*/ 21 h 17"/>
                  <a:gd name="T4" fmla="*/ 19 w 16"/>
                  <a:gd name="T5" fmla="*/ 19 h 17"/>
                  <a:gd name="T6" fmla="*/ 0 w 16"/>
                  <a:gd name="T7" fmla="*/ 0 h 1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6" h="17">
                    <a:moveTo>
                      <a:pt x="0" y="0"/>
                    </a:moveTo>
                    <a:cubicBezTo>
                      <a:pt x="6" y="6"/>
                      <a:pt x="11" y="11"/>
                      <a:pt x="16" y="17"/>
                    </a:cubicBezTo>
                    <a:cubicBezTo>
                      <a:pt x="16" y="17"/>
                      <a:pt x="15" y="16"/>
                      <a:pt x="15" y="15"/>
                    </a:cubicBezTo>
                    <a:cubicBezTo>
                      <a:pt x="11" y="9"/>
                      <a:pt x="6" y="4"/>
                      <a:pt x="0" y="0"/>
                    </a:cubicBezTo>
                  </a:path>
                </a:pathLst>
              </a:custGeom>
              <a:solidFill>
                <a:srgbClr val="C8C3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63" name="Freeform 6722">
                <a:extLst>
                  <a:ext uri="{FF2B5EF4-FFF2-40B4-BE49-F238E27FC236}">
                    <a16:creationId xmlns:a16="http://schemas.microsoft.com/office/drawing/2014/main" id="{D5DDDDBC-94C1-40F8-83EC-6030E7504A3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395" y="3200"/>
                <a:ext cx="108" cy="121"/>
              </a:xfrm>
              <a:custGeom>
                <a:avLst/>
                <a:gdLst>
                  <a:gd name="T0" fmla="*/ 110 w 104"/>
                  <a:gd name="T1" fmla="*/ 121 h 117"/>
                  <a:gd name="T2" fmla="*/ 119 w 104"/>
                  <a:gd name="T3" fmla="*/ 132 h 117"/>
                  <a:gd name="T4" fmla="*/ 120 w 104"/>
                  <a:gd name="T5" fmla="*/ 133 h 117"/>
                  <a:gd name="T6" fmla="*/ 110 w 104"/>
                  <a:gd name="T7" fmla="*/ 121 h 117"/>
                  <a:gd name="T8" fmla="*/ 0 w 104"/>
                  <a:gd name="T9" fmla="*/ 0 h 117"/>
                  <a:gd name="T10" fmla="*/ 10 w 104"/>
                  <a:gd name="T11" fmla="*/ 31 h 117"/>
                  <a:gd name="T12" fmla="*/ 43 w 104"/>
                  <a:gd name="T13" fmla="*/ 66 h 117"/>
                  <a:gd name="T14" fmla="*/ 90 w 104"/>
                  <a:gd name="T15" fmla="*/ 100 h 117"/>
                  <a:gd name="T16" fmla="*/ 77 w 104"/>
                  <a:gd name="T17" fmla="*/ 87 h 117"/>
                  <a:gd name="T18" fmla="*/ 20 w 104"/>
                  <a:gd name="T19" fmla="*/ 7 h 117"/>
                  <a:gd name="T20" fmla="*/ 0 w 104"/>
                  <a:gd name="T21" fmla="*/ 0 h 11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04" h="117">
                    <a:moveTo>
                      <a:pt x="94" y="105"/>
                    </a:moveTo>
                    <a:cubicBezTo>
                      <a:pt x="97" y="109"/>
                      <a:pt x="100" y="113"/>
                      <a:pt x="103" y="116"/>
                    </a:cubicBezTo>
                    <a:cubicBezTo>
                      <a:pt x="103" y="116"/>
                      <a:pt x="104" y="117"/>
                      <a:pt x="104" y="117"/>
                    </a:cubicBezTo>
                    <a:cubicBezTo>
                      <a:pt x="101" y="113"/>
                      <a:pt x="97" y="109"/>
                      <a:pt x="94" y="105"/>
                    </a:cubicBezTo>
                    <a:moveTo>
                      <a:pt x="0" y="0"/>
                    </a:moveTo>
                    <a:cubicBezTo>
                      <a:pt x="4" y="9"/>
                      <a:pt x="7" y="18"/>
                      <a:pt x="10" y="27"/>
                    </a:cubicBezTo>
                    <a:cubicBezTo>
                      <a:pt x="22" y="37"/>
                      <a:pt x="28" y="46"/>
                      <a:pt x="37" y="58"/>
                    </a:cubicBezTo>
                    <a:cubicBezTo>
                      <a:pt x="47" y="69"/>
                      <a:pt x="64" y="78"/>
                      <a:pt x="78" y="88"/>
                    </a:cubicBezTo>
                    <a:cubicBezTo>
                      <a:pt x="74" y="83"/>
                      <a:pt x="69" y="79"/>
                      <a:pt x="65" y="75"/>
                    </a:cubicBezTo>
                    <a:cubicBezTo>
                      <a:pt x="39" y="52"/>
                      <a:pt x="27" y="31"/>
                      <a:pt x="16" y="7"/>
                    </a:cubicBezTo>
                    <a:cubicBezTo>
                      <a:pt x="11" y="5"/>
                      <a:pt x="6" y="2"/>
                      <a:pt x="0" y="0"/>
                    </a:cubicBezTo>
                  </a:path>
                </a:pathLst>
              </a:custGeom>
              <a:solidFill>
                <a:srgbClr val="C8C3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64" name="Freeform 6723">
                <a:extLst>
                  <a:ext uri="{FF2B5EF4-FFF2-40B4-BE49-F238E27FC236}">
                    <a16:creationId xmlns:a16="http://schemas.microsoft.com/office/drawing/2014/main" id="{4E916635-BD66-4994-87A8-DFB36ADA52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6" y="3228"/>
                <a:ext cx="96" cy="92"/>
              </a:xfrm>
              <a:custGeom>
                <a:avLst/>
                <a:gdLst>
                  <a:gd name="T0" fmla="*/ 0 w 93"/>
                  <a:gd name="T1" fmla="*/ 0 h 89"/>
                  <a:gd name="T2" fmla="*/ 14 w 93"/>
                  <a:gd name="T3" fmla="*/ 31 h 89"/>
                  <a:gd name="T4" fmla="*/ 59 w 93"/>
                  <a:gd name="T5" fmla="*/ 88 h 89"/>
                  <a:gd name="T6" fmla="*/ 105 w 93"/>
                  <a:gd name="T7" fmla="*/ 101 h 89"/>
                  <a:gd name="T8" fmla="*/ 96 w 93"/>
                  <a:gd name="T9" fmla="*/ 90 h 89"/>
                  <a:gd name="T10" fmla="*/ 76 w 93"/>
                  <a:gd name="T11" fmla="*/ 69 h 89"/>
                  <a:gd name="T12" fmla="*/ 31 w 93"/>
                  <a:gd name="T13" fmla="*/ 35 h 89"/>
                  <a:gd name="T14" fmla="*/ 0 w 93"/>
                  <a:gd name="T15" fmla="*/ 0 h 8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3" h="89">
                    <a:moveTo>
                      <a:pt x="0" y="0"/>
                    </a:moveTo>
                    <a:cubicBezTo>
                      <a:pt x="4" y="9"/>
                      <a:pt x="8" y="18"/>
                      <a:pt x="14" y="27"/>
                    </a:cubicBezTo>
                    <a:cubicBezTo>
                      <a:pt x="24" y="40"/>
                      <a:pt x="36" y="60"/>
                      <a:pt x="51" y="76"/>
                    </a:cubicBezTo>
                    <a:cubicBezTo>
                      <a:pt x="65" y="81"/>
                      <a:pt x="79" y="85"/>
                      <a:pt x="93" y="89"/>
                    </a:cubicBezTo>
                    <a:cubicBezTo>
                      <a:pt x="90" y="86"/>
                      <a:pt x="87" y="82"/>
                      <a:pt x="84" y="78"/>
                    </a:cubicBezTo>
                    <a:cubicBezTo>
                      <a:pt x="79" y="72"/>
                      <a:pt x="74" y="67"/>
                      <a:pt x="68" y="61"/>
                    </a:cubicBezTo>
                    <a:cubicBezTo>
                      <a:pt x="54" y="51"/>
                      <a:pt x="37" y="42"/>
                      <a:pt x="27" y="31"/>
                    </a:cubicBezTo>
                    <a:cubicBezTo>
                      <a:pt x="18" y="19"/>
                      <a:pt x="12" y="10"/>
                      <a:pt x="0" y="0"/>
                    </a:cubicBezTo>
                  </a:path>
                </a:pathLst>
              </a:custGeom>
              <a:solidFill>
                <a:srgbClr val="DEDA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65" name="Freeform 6724">
                <a:extLst>
                  <a:ext uri="{FF2B5EF4-FFF2-40B4-BE49-F238E27FC236}">
                    <a16:creationId xmlns:a16="http://schemas.microsoft.com/office/drawing/2014/main" id="{1B3E0FA1-3F38-4A57-9E40-3C15794C91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2" y="3418"/>
                <a:ext cx="3" cy="3"/>
              </a:xfrm>
              <a:custGeom>
                <a:avLst/>
                <a:gdLst>
                  <a:gd name="T0" fmla="*/ 1 w 3"/>
                  <a:gd name="T1" fmla="*/ 0 h 3"/>
                  <a:gd name="T2" fmla="*/ 0 w 3"/>
                  <a:gd name="T3" fmla="*/ 1 h 3"/>
                  <a:gd name="T4" fmla="*/ 3 w 3"/>
                  <a:gd name="T5" fmla="*/ 3 h 3"/>
                  <a:gd name="T6" fmla="*/ 1 w 3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1" y="1"/>
                      <a:pt x="2" y="2"/>
                      <a:pt x="3" y="3"/>
                    </a:cubicBezTo>
                    <a:cubicBezTo>
                      <a:pt x="2" y="2"/>
                      <a:pt x="2" y="1"/>
                      <a:pt x="1" y="0"/>
                    </a:cubicBezTo>
                  </a:path>
                </a:pathLst>
              </a:custGeom>
              <a:solidFill>
                <a:srgbClr val="A7A0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66" name="Freeform 6725">
                <a:extLst>
                  <a:ext uri="{FF2B5EF4-FFF2-40B4-BE49-F238E27FC236}">
                    <a16:creationId xmlns:a16="http://schemas.microsoft.com/office/drawing/2014/main" id="{16E12A88-64CD-4B29-BB61-B3CEDED16C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80" y="3419"/>
                <a:ext cx="45" cy="45"/>
              </a:xfrm>
              <a:custGeom>
                <a:avLst/>
                <a:gdLst>
                  <a:gd name="T0" fmla="*/ 25 w 43"/>
                  <a:gd name="T1" fmla="*/ 0 h 44"/>
                  <a:gd name="T2" fmla="*/ 22 w 43"/>
                  <a:gd name="T3" fmla="*/ 1 h 44"/>
                  <a:gd name="T4" fmla="*/ 15 w 43"/>
                  <a:gd name="T5" fmla="*/ 2 h 44"/>
                  <a:gd name="T6" fmla="*/ 0 w 43"/>
                  <a:gd name="T7" fmla="*/ 0 h 44"/>
                  <a:gd name="T8" fmla="*/ 30 w 43"/>
                  <a:gd name="T9" fmla="*/ 48 h 44"/>
                  <a:gd name="T10" fmla="*/ 49 w 43"/>
                  <a:gd name="T11" fmla="*/ 46 h 44"/>
                  <a:gd name="T12" fmla="*/ 51 w 43"/>
                  <a:gd name="T13" fmla="*/ 39 h 44"/>
                  <a:gd name="T14" fmla="*/ 28 w 43"/>
                  <a:gd name="T15" fmla="*/ 2 h 44"/>
                  <a:gd name="T16" fmla="*/ 25 w 43"/>
                  <a:gd name="T17" fmla="*/ 0 h 4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3" h="44">
                    <a:moveTo>
                      <a:pt x="21" y="0"/>
                    </a:moveTo>
                    <a:cubicBezTo>
                      <a:pt x="20" y="0"/>
                      <a:pt x="19" y="1"/>
                      <a:pt x="18" y="1"/>
                    </a:cubicBezTo>
                    <a:cubicBezTo>
                      <a:pt x="16" y="2"/>
                      <a:pt x="13" y="2"/>
                      <a:pt x="11" y="2"/>
                    </a:cubicBezTo>
                    <a:cubicBezTo>
                      <a:pt x="7" y="2"/>
                      <a:pt x="3" y="1"/>
                      <a:pt x="0" y="0"/>
                    </a:cubicBezTo>
                    <a:cubicBezTo>
                      <a:pt x="5" y="15"/>
                      <a:pt x="13" y="33"/>
                      <a:pt x="26" y="44"/>
                    </a:cubicBezTo>
                    <a:cubicBezTo>
                      <a:pt x="31" y="43"/>
                      <a:pt x="36" y="42"/>
                      <a:pt x="41" y="42"/>
                    </a:cubicBezTo>
                    <a:cubicBezTo>
                      <a:pt x="41" y="40"/>
                      <a:pt x="42" y="37"/>
                      <a:pt x="43" y="35"/>
                    </a:cubicBezTo>
                    <a:cubicBezTo>
                      <a:pt x="37" y="24"/>
                      <a:pt x="31" y="13"/>
                      <a:pt x="24" y="2"/>
                    </a:cubicBezTo>
                    <a:cubicBezTo>
                      <a:pt x="23" y="1"/>
                      <a:pt x="22" y="0"/>
                      <a:pt x="21" y="0"/>
                    </a:cubicBezTo>
                  </a:path>
                </a:pathLst>
              </a:custGeom>
              <a:solidFill>
                <a:srgbClr val="C8C3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67" name="Freeform 6726">
                <a:extLst>
                  <a:ext uri="{FF2B5EF4-FFF2-40B4-BE49-F238E27FC236}">
                    <a16:creationId xmlns:a16="http://schemas.microsoft.com/office/drawing/2014/main" id="{E8308154-4A81-4EE1-84F4-ADD378A608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6" y="3471"/>
                <a:ext cx="3" cy="2"/>
              </a:xfrm>
              <a:custGeom>
                <a:avLst/>
                <a:gdLst>
                  <a:gd name="T0" fmla="*/ 2 w 3"/>
                  <a:gd name="T1" fmla="*/ 0 h 1"/>
                  <a:gd name="T2" fmla="*/ 0 w 3"/>
                  <a:gd name="T3" fmla="*/ 16 h 1"/>
                  <a:gd name="T4" fmla="*/ 3 w 3"/>
                  <a:gd name="T5" fmla="*/ 16 h 1"/>
                  <a:gd name="T6" fmla="*/ 2 w 3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2" y="0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3" y="1"/>
                    </a:cubicBezTo>
                    <a:cubicBezTo>
                      <a:pt x="2" y="1"/>
                      <a:pt x="2" y="1"/>
                      <a:pt x="2" y="0"/>
                    </a:cubicBezTo>
                  </a:path>
                </a:pathLst>
              </a:custGeom>
              <a:solidFill>
                <a:srgbClr val="C8C3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68" name="Freeform 6727">
                <a:extLst>
                  <a:ext uri="{FF2B5EF4-FFF2-40B4-BE49-F238E27FC236}">
                    <a16:creationId xmlns:a16="http://schemas.microsoft.com/office/drawing/2014/main" id="{20515BEB-3BDF-4027-A512-DE83E00D02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7" y="3462"/>
                <a:ext cx="21" cy="11"/>
              </a:xfrm>
              <a:custGeom>
                <a:avLst/>
                <a:gdLst>
                  <a:gd name="T0" fmla="*/ 19 w 20"/>
                  <a:gd name="T1" fmla="*/ 0 h 10"/>
                  <a:gd name="T2" fmla="*/ 0 w 20"/>
                  <a:gd name="T3" fmla="*/ 2 h 10"/>
                  <a:gd name="T4" fmla="*/ 22 w 20"/>
                  <a:gd name="T5" fmla="*/ 14 h 10"/>
                  <a:gd name="T6" fmla="*/ 24 w 20"/>
                  <a:gd name="T7" fmla="*/ 13 h 10"/>
                  <a:gd name="T8" fmla="*/ 19 w 20"/>
                  <a:gd name="T9" fmla="*/ 0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" h="10">
                    <a:moveTo>
                      <a:pt x="15" y="0"/>
                    </a:moveTo>
                    <a:cubicBezTo>
                      <a:pt x="10" y="0"/>
                      <a:pt x="5" y="1"/>
                      <a:pt x="0" y="2"/>
                    </a:cubicBezTo>
                    <a:cubicBezTo>
                      <a:pt x="5" y="6"/>
                      <a:pt x="11" y="9"/>
                      <a:pt x="18" y="10"/>
                    </a:cubicBezTo>
                    <a:cubicBezTo>
                      <a:pt x="18" y="10"/>
                      <a:pt x="19" y="10"/>
                      <a:pt x="20" y="9"/>
                    </a:cubicBezTo>
                    <a:cubicBezTo>
                      <a:pt x="16" y="6"/>
                      <a:pt x="15" y="3"/>
                      <a:pt x="15" y="0"/>
                    </a:cubicBezTo>
                  </a:path>
                </a:pathLst>
              </a:custGeom>
              <a:solidFill>
                <a:srgbClr val="DEDA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69" name="Freeform 6728">
                <a:extLst>
                  <a:ext uri="{FF2B5EF4-FFF2-40B4-BE49-F238E27FC236}">
                    <a16:creationId xmlns:a16="http://schemas.microsoft.com/office/drawing/2014/main" id="{5068620A-2181-4427-B07C-2D7C2443FA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2" y="3180"/>
                <a:ext cx="22" cy="12"/>
              </a:xfrm>
              <a:custGeom>
                <a:avLst/>
                <a:gdLst>
                  <a:gd name="T0" fmla="*/ 1 w 21"/>
                  <a:gd name="T1" fmla="*/ 0 h 12"/>
                  <a:gd name="T2" fmla="*/ 1 w 21"/>
                  <a:gd name="T3" fmla="*/ 0 h 12"/>
                  <a:gd name="T4" fmla="*/ 0 w 21"/>
                  <a:gd name="T5" fmla="*/ 1 h 12"/>
                  <a:gd name="T6" fmla="*/ 24 w 21"/>
                  <a:gd name="T7" fmla="*/ 12 h 12"/>
                  <a:gd name="T8" fmla="*/ 25 w 21"/>
                  <a:gd name="T9" fmla="*/ 12 h 12"/>
                  <a:gd name="T10" fmla="*/ 1 w 21"/>
                  <a:gd name="T11" fmla="*/ 0 h 1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1" h="12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6" y="4"/>
                      <a:pt x="13" y="8"/>
                      <a:pt x="20" y="12"/>
                    </a:cubicBezTo>
                    <a:cubicBezTo>
                      <a:pt x="20" y="12"/>
                      <a:pt x="21" y="12"/>
                      <a:pt x="21" y="12"/>
                    </a:cubicBezTo>
                    <a:cubicBezTo>
                      <a:pt x="16" y="7"/>
                      <a:pt x="10" y="3"/>
                      <a:pt x="1" y="0"/>
                    </a:cubicBezTo>
                  </a:path>
                </a:pathLst>
              </a:custGeom>
              <a:solidFill>
                <a:srgbClr val="766C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70" name="Freeform 6729">
                <a:extLst>
                  <a:ext uri="{FF2B5EF4-FFF2-40B4-BE49-F238E27FC236}">
                    <a16:creationId xmlns:a16="http://schemas.microsoft.com/office/drawing/2014/main" id="{27CC7116-87A6-42FC-B2B5-BE88A439EB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3" y="3176"/>
                <a:ext cx="10" cy="5"/>
              </a:xfrm>
              <a:custGeom>
                <a:avLst/>
                <a:gdLst>
                  <a:gd name="T0" fmla="*/ 0 w 10"/>
                  <a:gd name="T1" fmla="*/ 0 h 5"/>
                  <a:gd name="T2" fmla="*/ 2 w 10"/>
                  <a:gd name="T3" fmla="*/ 2 h 5"/>
                  <a:gd name="T4" fmla="*/ 9 w 10"/>
                  <a:gd name="T5" fmla="*/ 5 h 5"/>
                  <a:gd name="T6" fmla="*/ 10 w 10"/>
                  <a:gd name="T7" fmla="*/ 4 h 5"/>
                  <a:gd name="T8" fmla="*/ 10 w 10"/>
                  <a:gd name="T9" fmla="*/ 4 h 5"/>
                  <a:gd name="T10" fmla="*/ 0 w 10"/>
                  <a:gd name="T11" fmla="*/ 0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" h="5">
                    <a:moveTo>
                      <a:pt x="0" y="0"/>
                    </a:moveTo>
                    <a:cubicBezTo>
                      <a:pt x="1" y="1"/>
                      <a:pt x="1" y="2"/>
                      <a:pt x="2" y="2"/>
                    </a:cubicBezTo>
                    <a:cubicBezTo>
                      <a:pt x="4" y="3"/>
                      <a:pt x="7" y="4"/>
                      <a:pt x="9" y="5"/>
                    </a:cubicBezTo>
                    <a:cubicBezTo>
                      <a:pt x="9" y="5"/>
                      <a:pt x="10" y="5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7" y="2"/>
                      <a:pt x="4" y="1"/>
                      <a:pt x="0" y="0"/>
                    </a:cubicBezTo>
                  </a:path>
                </a:pathLst>
              </a:custGeom>
              <a:solidFill>
                <a:srgbClr val="A7A0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71" name="Freeform 6730">
                <a:extLst>
                  <a:ext uri="{FF2B5EF4-FFF2-40B4-BE49-F238E27FC236}">
                    <a16:creationId xmlns:a16="http://schemas.microsoft.com/office/drawing/2014/main" id="{07822AB7-D08F-4820-8374-F6382BB0B5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63" y="3192"/>
                <a:ext cx="4" cy="3"/>
              </a:xfrm>
              <a:custGeom>
                <a:avLst/>
                <a:gdLst>
                  <a:gd name="T0" fmla="*/ 1 w 4"/>
                  <a:gd name="T1" fmla="*/ 0 h 3"/>
                  <a:gd name="T2" fmla="*/ 0 w 4"/>
                  <a:gd name="T3" fmla="*/ 0 h 3"/>
                  <a:gd name="T4" fmla="*/ 4 w 4"/>
                  <a:gd name="T5" fmla="*/ 3 h 3"/>
                  <a:gd name="T6" fmla="*/ 1 w 4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1" y="1"/>
                      <a:pt x="3" y="2"/>
                      <a:pt x="4" y="3"/>
                    </a:cubicBezTo>
                    <a:cubicBezTo>
                      <a:pt x="3" y="2"/>
                      <a:pt x="2" y="1"/>
                      <a:pt x="1" y="0"/>
                    </a:cubicBezTo>
                  </a:path>
                </a:pathLst>
              </a:custGeom>
              <a:solidFill>
                <a:srgbClr val="A7A0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72" name="Freeform 6731">
                <a:extLst>
                  <a:ext uri="{FF2B5EF4-FFF2-40B4-BE49-F238E27FC236}">
                    <a16:creationId xmlns:a16="http://schemas.microsoft.com/office/drawing/2014/main" id="{A5714A7F-8D17-4363-AFB4-29877F3A1D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0" y="3181"/>
                <a:ext cx="23" cy="11"/>
              </a:xfrm>
              <a:custGeom>
                <a:avLst/>
                <a:gdLst>
                  <a:gd name="T0" fmla="*/ 2 w 22"/>
                  <a:gd name="T1" fmla="*/ 0 h 11"/>
                  <a:gd name="T2" fmla="*/ 0 w 22"/>
                  <a:gd name="T3" fmla="*/ 2 h 11"/>
                  <a:gd name="T4" fmla="*/ 0 w 22"/>
                  <a:gd name="T5" fmla="*/ 2 h 11"/>
                  <a:gd name="T6" fmla="*/ 1 w 22"/>
                  <a:gd name="T7" fmla="*/ 2 h 11"/>
                  <a:gd name="T8" fmla="*/ 24 w 22"/>
                  <a:gd name="T9" fmla="*/ 11 h 11"/>
                  <a:gd name="T10" fmla="*/ 26 w 22"/>
                  <a:gd name="T11" fmla="*/ 11 h 11"/>
                  <a:gd name="T12" fmla="*/ 2 w 22"/>
                  <a:gd name="T13" fmla="*/ 0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" h="11">
                    <a:moveTo>
                      <a:pt x="2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7" y="5"/>
                      <a:pt x="14" y="8"/>
                      <a:pt x="20" y="11"/>
                    </a:cubicBezTo>
                    <a:cubicBezTo>
                      <a:pt x="21" y="11"/>
                      <a:pt x="21" y="11"/>
                      <a:pt x="22" y="11"/>
                    </a:cubicBezTo>
                    <a:cubicBezTo>
                      <a:pt x="15" y="7"/>
                      <a:pt x="8" y="3"/>
                      <a:pt x="2" y="0"/>
                    </a:cubicBezTo>
                  </a:path>
                </a:pathLst>
              </a:custGeom>
              <a:solidFill>
                <a:srgbClr val="8279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73" name="Freeform 6732">
                <a:extLst>
                  <a:ext uri="{FF2B5EF4-FFF2-40B4-BE49-F238E27FC236}">
                    <a16:creationId xmlns:a16="http://schemas.microsoft.com/office/drawing/2014/main" id="{F7FD0CED-24BE-472A-82DB-18536C6378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5" y="3178"/>
                <a:ext cx="7" cy="5"/>
              </a:xfrm>
              <a:custGeom>
                <a:avLst/>
                <a:gdLst>
                  <a:gd name="T0" fmla="*/ 0 w 7"/>
                  <a:gd name="T1" fmla="*/ 0 h 5"/>
                  <a:gd name="T2" fmla="*/ 5 w 7"/>
                  <a:gd name="T3" fmla="*/ 5 h 5"/>
                  <a:gd name="T4" fmla="*/ 7 w 7"/>
                  <a:gd name="T5" fmla="*/ 3 h 5"/>
                  <a:gd name="T6" fmla="*/ 0 w 7"/>
                  <a:gd name="T7" fmla="*/ 0 h 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" h="5">
                    <a:moveTo>
                      <a:pt x="0" y="0"/>
                    </a:moveTo>
                    <a:cubicBezTo>
                      <a:pt x="2" y="2"/>
                      <a:pt x="3" y="3"/>
                      <a:pt x="5" y="5"/>
                    </a:cubicBezTo>
                    <a:cubicBezTo>
                      <a:pt x="6" y="4"/>
                      <a:pt x="6" y="4"/>
                      <a:pt x="7" y="3"/>
                    </a:cubicBezTo>
                    <a:cubicBezTo>
                      <a:pt x="5" y="2"/>
                      <a:pt x="2" y="1"/>
                      <a:pt x="0" y="0"/>
                    </a:cubicBezTo>
                  </a:path>
                </a:pathLst>
              </a:custGeom>
              <a:solidFill>
                <a:srgbClr val="B0A9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74" name="Freeform 6733">
                <a:extLst>
                  <a:ext uri="{FF2B5EF4-FFF2-40B4-BE49-F238E27FC236}">
                    <a16:creationId xmlns:a16="http://schemas.microsoft.com/office/drawing/2014/main" id="{568E5F56-8277-4B78-9951-743F375D12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61" y="3192"/>
                <a:ext cx="7" cy="5"/>
              </a:xfrm>
              <a:custGeom>
                <a:avLst/>
                <a:gdLst>
                  <a:gd name="T0" fmla="*/ 2 w 7"/>
                  <a:gd name="T1" fmla="*/ 0 h 4"/>
                  <a:gd name="T2" fmla="*/ 0 w 7"/>
                  <a:gd name="T3" fmla="*/ 0 h 4"/>
                  <a:gd name="T4" fmla="*/ 7 w 7"/>
                  <a:gd name="T5" fmla="*/ 10 h 4"/>
                  <a:gd name="T6" fmla="*/ 6 w 7"/>
                  <a:gd name="T7" fmla="*/ 8 h 4"/>
                  <a:gd name="T8" fmla="*/ 2 w 7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" h="4">
                    <a:moveTo>
                      <a:pt x="2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3" y="1"/>
                      <a:pt x="5" y="3"/>
                      <a:pt x="7" y="4"/>
                    </a:cubicBezTo>
                    <a:cubicBezTo>
                      <a:pt x="7" y="3"/>
                      <a:pt x="7" y="3"/>
                      <a:pt x="6" y="3"/>
                    </a:cubicBezTo>
                    <a:cubicBezTo>
                      <a:pt x="5" y="2"/>
                      <a:pt x="3" y="1"/>
                      <a:pt x="2" y="0"/>
                    </a:cubicBezTo>
                  </a:path>
                </a:pathLst>
              </a:custGeom>
              <a:solidFill>
                <a:srgbClr val="B0A9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75" name="Freeform 6734">
                <a:extLst>
                  <a:ext uri="{FF2B5EF4-FFF2-40B4-BE49-F238E27FC236}">
                    <a16:creationId xmlns:a16="http://schemas.microsoft.com/office/drawing/2014/main" id="{6DA8EAD6-87D9-4A85-AD73-96480A2F8E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1" y="3172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0 h 1"/>
                  <a:gd name="T4" fmla="*/ 2 w 2"/>
                  <a:gd name="T5" fmla="*/ 0 h 1"/>
                  <a:gd name="T6" fmla="*/ 0 w 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1" y="0"/>
                      <a:pt x="0" y="0"/>
                      <a:pt x="0" y="0"/>
                    </a:cubicBezTo>
                  </a:path>
                </a:pathLst>
              </a:custGeom>
              <a:solidFill>
                <a:srgbClr val="A7A0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76" name="Freeform 6735">
                <a:extLst>
                  <a:ext uri="{FF2B5EF4-FFF2-40B4-BE49-F238E27FC236}">
                    <a16:creationId xmlns:a16="http://schemas.microsoft.com/office/drawing/2014/main" id="{1D1E083E-6708-47FE-9296-B220CCB4A4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0" y="3171"/>
                <a:ext cx="11" cy="1"/>
              </a:xfrm>
              <a:custGeom>
                <a:avLst/>
                <a:gdLst>
                  <a:gd name="T0" fmla="*/ 0 w 10"/>
                  <a:gd name="T1" fmla="*/ 0 h 1"/>
                  <a:gd name="T2" fmla="*/ 0 w 10"/>
                  <a:gd name="T3" fmla="*/ 1 h 1"/>
                  <a:gd name="T4" fmla="*/ 10 w 10"/>
                  <a:gd name="T5" fmla="*/ 1 h 1"/>
                  <a:gd name="T6" fmla="*/ 14 w 10"/>
                  <a:gd name="T7" fmla="*/ 1 h 1"/>
                  <a:gd name="T8" fmla="*/ 14 w 10"/>
                  <a:gd name="T9" fmla="*/ 1 h 1"/>
                  <a:gd name="T10" fmla="*/ 0 w 10"/>
                  <a:gd name="T11" fmla="*/ 0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1"/>
                      <a:pt x="4" y="1"/>
                      <a:pt x="6" y="1"/>
                    </a:cubicBezTo>
                    <a:cubicBezTo>
                      <a:pt x="7" y="1"/>
                      <a:pt x="8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7" y="0"/>
                      <a:pt x="4" y="0"/>
                      <a:pt x="0" y="0"/>
                    </a:cubicBezTo>
                  </a:path>
                </a:pathLst>
              </a:custGeom>
              <a:solidFill>
                <a:srgbClr val="C8C3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77" name="Freeform 6736">
                <a:extLst>
                  <a:ext uri="{FF2B5EF4-FFF2-40B4-BE49-F238E27FC236}">
                    <a16:creationId xmlns:a16="http://schemas.microsoft.com/office/drawing/2014/main" id="{AA573179-1510-4C07-8695-DFD5323339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8" y="3173"/>
                <a:ext cx="3" cy="1"/>
              </a:xfrm>
              <a:custGeom>
                <a:avLst/>
                <a:gdLst>
                  <a:gd name="T0" fmla="*/ 0 w 3"/>
                  <a:gd name="T1" fmla="*/ 0 h 1"/>
                  <a:gd name="T2" fmla="*/ 3 w 3"/>
                  <a:gd name="T3" fmla="*/ 1 h 1"/>
                  <a:gd name="T4" fmla="*/ 2 w 3"/>
                  <a:gd name="T5" fmla="*/ 1 h 1"/>
                  <a:gd name="T6" fmla="*/ 0 w 3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cubicBezTo>
                      <a:pt x="1" y="1"/>
                      <a:pt x="2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0" y="0"/>
                      <a:pt x="0" y="0"/>
                    </a:cubicBezTo>
                  </a:path>
                </a:pathLst>
              </a:custGeom>
              <a:solidFill>
                <a:srgbClr val="A7A0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78" name="Freeform 6737">
                <a:extLst>
                  <a:ext uri="{FF2B5EF4-FFF2-40B4-BE49-F238E27FC236}">
                    <a16:creationId xmlns:a16="http://schemas.microsoft.com/office/drawing/2014/main" id="{A8A89A69-114A-4E5B-9422-0CD8D01237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4" y="3174"/>
                <a:ext cx="45" cy="32"/>
              </a:xfrm>
              <a:custGeom>
                <a:avLst/>
                <a:gdLst>
                  <a:gd name="T0" fmla="*/ 10 w 44"/>
                  <a:gd name="T1" fmla="*/ 0 h 31"/>
                  <a:gd name="T2" fmla="*/ 0 w 44"/>
                  <a:gd name="T3" fmla="*/ 3 h 31"/>
                  <a:gd name="T4" fmla="*/ 2 w 44"/>
                  <a:gd name="T5" fmla="*/ 8 h 31"/>
                  <a:gd name="T6" fmla="*/ 21 w 44"/>
                  <a:gd name="T7" fmla="*/ 35 h 31"/>
                  <a:gd name="T8" fmla="*/ 30 w 44"/>
                  <a:gd name="T9" fmla="*/ 31 h 31"/>
                  <a:gd name="T10" fmla="*/ 48 w 44"/>
                  <a:gd name="T11" fmla="*/ 25 h 31"/>
                  <a:gd name="T12" fmla="*/ 40 w 44"/>
                  <a:gd name="T13" fmla="*/ 9 h 31"/>
                  <a:gd name="T14" fmla="*/ 38 w 44"/>
                  <a:gd name="T15" fmla="*/ 9 h 31"/>
                  <a:gd name="T16" fmla="*/ 19 w 44"/>
                  <a:gd name="T17" fmla="*/ 13 h 31"/>
                  <a:gd name="T18" fmla="*/ 11 w 44"/>
                  <a:gd name="T19" fmla="*/ 11 h 31"/>
                  <a:gd name="T20" fmla="*/ 10 w 44"/>
                  <a:gd name="T21" fmla="*/ 0 h 31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44" h="31">
                    <a:moveTo>
                      <a:pt x="10" y="0"/>
                    </a:moveTo>
                    <a:cubicBezTo>
                      <a:pt x="6" y="1"/>
                      <a:pt x="3" y="2"/>
                      <a:pt x="0" y="3"/>
                    </a:cubicBezTo>
                    <a:cubicBezTo>
                      <a:pt x="0" y="4"/>
                      <a:pt x="1" y="6"/>
                      <a:pt x="2" y="8"/>
                    </a:cubicBezTo>
                    <a:cubicBezTo>
                      <a:pt x="5" y="15"/>
                      <a:pt x="12" y="24"/>
                      <a:pt x="21" y="31"/>
                    </a:cubicBezTo>
                    <a:cubicBezTo>
                      <a:pt x="22" y="30"/>
                      <a:pt x="23" y="28"/>
                      <a:pt x="26" y="27"/>
                    </a:cubicBezTo>
                    <a:cubicBezTo>
                      <a:pt x="26" y="27"/>
                      <a:pt x="32" y="24"/>
                      <a:pt x="44" y="21"/>
                    </a:cubicBezTo>
                    <a:cubicBezTo>
                      <a:pt x="42" y="17"/>
                      <a:pt x="39" y="13"/>
                      <a:pt x="36" y="9"/>
                    </a:cubicBezTo>
                    <a:cubicBezTo>
                      <a:pt x="35" y="9"/>
                      <a:pt x="35" y="9"/>
                      <a:pt x="34" y="9"/>
                    </a:cubicBezTo>
                    <a:cubicBezTo>
                      <a:pt x="30" y="12"/>
                      <a:pt x="24" y="13"/>
                      <a:pt x="19" y="13"/>
                    </a:cubicBezTo>
                    <a:cubicBezTo>
                      <a:pt x="15" y="13"/>
                      <a:pt x="13" y="13"/>
                      <a:pt x="11" y="11"/>
                    </a:cubicBezTo>
                    <a:cubicBezTo>
                      <a:pt x="9" y="9"/>
                      <a:pt x="7" y="5"/>
                      <a:pt x="10" y="0"/>
                    </a:cubicBezTo>
                  </a:path>
                </a:pathLst>
              </a:custGeom>
              <a:solidFill>
                <a:srgbClr val="8279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79" name="Freeform 6738">
                <a:extLst>
                  <a:ext uri="{FF2B5EF4-FFF2-40B4-BE49-F238E27FC236}">
                    <a16:creationId xmlns:a16="http://schemas.microsoft.com/office/drawing/2014/main" id="{4E847A02-63D2-4964-A066-B1955D36E8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1" y="3218"/>
                <a:ext cx="34" cy="20"/>
              </a:xfrm>
              <a:custGeom>
                <a:avLst/>
                <a:gdLst>
                  <a:gd name="T0" fmla="*/ 0 w 33"/>
                  <a:gd name="T1" fmla="*/ 0 h 19"/>
                  <a:gd name="T2" fmla="*/ 34 w 33"/>
                  <a:gd name="T3" fmla="*/ 23 h 19"/>
                  <a:gd name="T4" fmla="*/ 37 w 33"/>
                  <a:gd name="T5" fmla="*/ 22 h 19"/>
                  <a:gd name="T6" fmla="*/ 33 w 33"/>
                  <a:gd name="T7" fmla="*/ 18 h 19"/>
                  <a:gd name="T8" fmla="*/ 29 w 33"/>
                  <a:gd name="T9" fmla="*/ 14 h 19"/>
                  <a:gd name="T10" fmla="*/ 23 w 33"/>
                  <a:gd name="T11" fmla="*/ 15 h 19"/>
                  <a:gd name="T12" fmla="*/ 8 w 33"/>
                  <a:gd name="T13" fmla="*/ 2 h 19"/>
                  <a:gd name="T14" fmla="*/ 12 w 33"/>
                  <a:gd name="T15" fmla="*/ 1 h 19"/>
                  <a:gd name="T16" fmla="*/ 8 w 33"/>
                  <a:gd name="T17" fmla="*/ 1 h 19"/>
                  <a:gd name="T18" fmla="*/ 0 w 33"/>
                  <a:gd name="T19" fmla="*/ 0 h 1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33" h="19">
                    <a:moveTo>
                      <a:pt x="0" y="0"/>
                    </a:moveTo>
                    <a:cubicBezTo>
                      <a:pt x="9" y="7"/>
                      <a:pt x="19" y="13"/>
                      <a:pt x="30" y="19"/>
                    </a:cubicBezTo>
                    <a:cubicBezTo>
                      <a:pt x="31" y="19"/>
                      <a:pt x="32" y="18"/>
                      <a:pt x="33" y="18"/>
                    </a:cubicBezTo>
                    <a:cubicBezTo>
                      <a:pt x="32" y="17"/>
                      <a:pt x="31" y="16"/>
                      <a:pt x="29" y="14"/>
                    </a:cubicBezTo>
                    <a:cubicBezTo>
                      <a:pt x="28" y="13"/>
                      <a:pt x="27" y="11"/>
                      <a:pt x="25" y="10"/>
                    </a:cubicBezTo>
                    <a:cubicBezTo>
                      <a:pt x="23" y="10"/>
                      <a:pt x="21" y="11"/>
                      <a:pt x="19" y="11"/>
                    </a:cubicBezTo>
                    <a:cubicBezTo>
                      <a:pt x="16" y="8"/>
                      <a:pt x="11" y="5"/>
                      <a:pt x="8" y="2"/>
                    </a:cubicBezTo>
                    <a:cubicBezTo>
                      <a:pt x="9" y="2"/>
                      <a:pt x="10" y="1"/>
                      <a:pt x="12" y="1"/>
                    </a:cubicBezTo>
                    <a:cubicBezTo>
                      <a:pt x="11" y="1"/>
                      <a:pt x="9" y="1"/>
                      <a:pt x="8" y="1"/>
                    </a:cubicBezTo>
                    <a:cubicBezTo>
                      <a:pt x="5" y="1"/>
                      <a:pt x="2" y="1"/>
                      <a:pt x="0" y="0"/>
                    </a:cubicBezTo>
                  </a:path>
                </a:pathLst>
              </a:custGeom>
              <a:solidFill>
                <a:srgbClr val="8279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80" name="Freeform 6739">
                <a:extLst>
                  <a:ext uri="{FF2B5EF4-FFF2-40B4-BE49-F238E27FC236}">
                    <a16:creationId xmlns:a16="http://schemas.microsoft.com/office/drawing/2014/main" id="{8C37AB0B-8853-4825-A785-9443196F92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1" y="3173"/>
                <a:ext cx="28" cy="14"/>
              </a:xfrm>
              <a:custGeom>
                <a:avLst/>
                <a:gdLst>
                  <a:gd name="T0" fmla="*/ 5 w 27"/>
                  <a:gd name="T1" fmla="*/ 0 h 14"/>
                  <a:gd name="T2" fmla="*/ 3 w 27"/>
                  <a:gd name="T3" fmla="*/ 1 h 14"/>
                  <a:gd name="T4" fmla="*/ 4 w 27"/>
                  <a:gd name="T5" fmla="*/ 12 h 14"/>
                  <a:gd name="T6" fmla="*/ 12 w 27"/>
                  <a:gd name="T7" fmla="*/ 14 h 14"/>
                  <a:gd name="T8" fmla="*/ 31 w 27"/>
                  <a:gd name="T9" fmla="*/ 10 h 14"/>
                  <a:gd name="T10" fmla="*/ 10 w 27"/>
                  <a:gd name="T11" fmla="*/ 1 h 14"/>
                  <a:gd name="T12" fmla="*/ 7 w 27"/>
                  <a:gd name="T13" fmla="*/ 0 h 14"/>
                  <a:gd name="T14" fmla="*/ 5 w 27"/>
                  <a:gd name="T15" fmla="*/ 0 h 1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7" h="14">
                    <a:moveTo>
                      <a:pt x="5" y="0"/>
                    </a:moveTo>
                    <a:cubicBezTo>
                      <a:pt x="4" y="0"/>
                      <a:pt x="3" y="1"/>
                      <a:pt x="3" y="1"/>
                    </a:cubicBezTo>
                    <a:cubicBezTo>
                      <a:pt x="0" y="6"/>
                      <a:pt x="2" y="10"/>
                      <a:pt x="4" y="12"/>
                    </a:cubicBezTo>
                    <a:cubicBezTo>
                      <a:pt x="6" y="14"/>
                      <a:pt x="8" y="14"/>
                      <a:pt x="12" y="14"/>
                    </a:cubicBezTo>
                    <a:cubicBezTo>
                      <a:pt x="17" y="14"/>
                      <a:pt x="23" y="13"/>
                      <a:pt x="27" y="10"/>
                    </a:cubicBezTo>
                    <a:cubicBezTo>
                      <a:pt x="21" y="7"/>
                      <a:pt x="15" y="4"/>
                      <a:pt x="10" y="1"/>
                    </a:cubicBezTo>
                    <a:cubicBezTo>
                      <a:pt x="9" y="1"/>
                      <a:pt x="8" y="1"/>
                      <a:pt x="7" y="0"/>
                    </a:cubicBezTo>
                    <a:cubicBezTo>
                      <a:pt x="6" y="0"/>
                      <a:pt x="5" y="0"/>
                      <a:pt x="5" y="0"/>
                    </a:cubicBezTo>
                  </a:path>
                </a:pathLst>
              </a:custGeom>
              <a:solidFill>
                <a:srgbClr val="B0A9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81" name="Freeform 6740">
                <a:extLst>
                  <a:ext uri="{FF2B5EF4-FFF2-40B4-BE49-F238E27FC236}">
                    <a16:creationId xmlns:a16="http://schemas.microsoft.com/office/drawing/2014/main" id="{52A093EC-C1A9-4F0F-A86F-7289BA2B98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25" y="3195"/>
                <a:ext cx="35" cy="24"/>
              </a:xfrm>
              <a:custGeom>
                <a:avLst/>
                <a:gdLst>
                  <a:gd name="T0" fmla="*/ 29 w 33"/>
                  <a:gd name="T1" fmla="*/ 0 h 23"/>
                  <a:gd name="T2" fmla="*/ 5 w 33"/>
                  <a:gd name="T3" fmla="*/ 6 h 23"/>
                  <a:gd name="T4" fmla="*/ 0 w 33"/>
                  <a:gd name="T5" fmla="*/ 10 h 23"/>
                  <a:gd name="T6" fmla="*/ 6 w 33"/>
                  <a:gd name="T7" fmla="*/ 20 h 23"/>
                  <a:gd name="T8" fmla="*/ 19 w 33"/>
                  <a:gd name="T9" fmla="*/ 26 h 23"/>
                  <a:gd name="T10" fmla="*/ 29 w 33"/>
                  <a:gd name="T11" fmla="*/ 27 h 23"/>
                  <a:gd name="T12" fmla="*/ 35 w 33"/>
                  <a:gd name="T13" fmla="*/ 27 h 23"/>
                  <a:gd name="T14" fmla="*/ 41 w 33"/>
                  <a:gd name="T15" fmla="*/ 25 h 23"/>
                  <a:gd name="T16" fmla="*/ 40 w 33"/>
                  <a:gd name="T17" fmla="*/ 25 h 23"/>
                  <a:gd name="T18" fmla="*/ 39 w 33"/>
                  <a:gd name="T19" fmla="*/ 24 h 23"/>
                  <a:gd name="T20" fmla="*/ 39 w 33"/>
                  <a:gd name="T21" fmla="*/ 24 h 23"/>
                  <a:gd name="T22" fmla="*/ 39 w 33"/>
                  <a:gd name="T23" fmla="*/ 24 h 23"/>
                  <a:gd name="T24" fmla="*/ 39 w 33"/>
                  <a:gd name="T25" fmla="*/ 24 h 23"/>
                  <a:gd name="T26" fmla="*/ 41 w 33"/>
                  <a:gd name="T27" fmla="*/ 23 h 23"/>
                  <a:gd name="T28" fmla="*/ 29 w 33"/>
                  <a:gd name="T29" fmla="*/ 0 h 2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33" h="23">
                    <a:moveTo>
                      <a:pt x="23" y="0"/>
                    </a:moveTo>
                    <a:cubicBezTo>
                      <a:pt x="11" y="3"/>
                      <a:pt x="5" y="6"/>
                      <a:pt x="5" y="6"/>
                    </a:cubicBezTo>
                    <a:cubicBezTo>
                      <a:pt x="2" y="7"/>
                      <a:pt x="1" y="9"/>
                      <a:pt x="0" y="10"/>
                    </a:cubicBezTo>
                    <a:cubicBezTo>
                      <a:pt x="2" y="12"/>
                      <a:pt x="4" y="14"/>
                      <a:pt x="6" y="16"/>
                    </a:cubicBezTo>
                    <a:cubicBezTo>
                      <a:pt x="9" y="18"/>
                      <a:pt x="12" y="20"/>
                      <a:pt x="15" y="22"/>
                    </a:cubicBezTo>
                    <a:cubicBezTo>
                      <a:pt x="17" y="23"/>
                      <a:pt x="20" y="23"/>
                      <a:pt x="23" y="23"/>
                    </a:cubicBezTo>
                    <a:cubicBezTo>
                      <a:pt x="24" y="23"/>
                      <a:pt x="26" y="23"/>
                      <a:pt x="27" y="23"/>
                    </a:cubicBezTo>
                    <a:cubicBezTo>
                      <a:pt x="29" y="22"/>
                      <a:pt x="31" y="22"/>
                      <a:pt x="33" y="21"/>
                    </a:cubicBezTo>
                    <a:cubicBezTo>
                      <a:pt x="33" y="21"/>
                      <a:pt x="33" y="21"/>
                      <a:pt x="32" y="21"/>
                    </a:cubicBezTo>
                    <a:cubicBezTo>
                      <a:pt x="32" y="20"/>
                      <a:pt x="31" y="20"/>
                      <a:pt x="31" y="20"/>
                    </a:cubicBezTo>
                    <a:cubicBezTo>
                      <a:pt x="31" y="20"/>
                      <a:pt x="31" y="20"/>
                      <a:pt x="31" y="20"/>
                    </a:cubicBezTo>
                    <a:cubicBezTo>
                      <a:pt x="31" y="20"/>
                      <a:pt x="31" y="20"/>
                      <a:pt x="31" y="20"/>
                    </a:cubicBezTo>
                    <a:cubicBezTo>
                      <a:pt x="31" y="20"/>
                      <a:pt x="31" y="20"/>
                      <a:pt x="31" y="20"/>
                    </a:cubicBezTo>
                    <a:cubicBezTo>
                      <a:pt x="32" y="20"/>
                      <a:pt x="32" y="20"/>
                      <a:pt x="33" y="19"/>
                    </a:cubicBezTo>
                    <a:cubicBezTo>
                      <a:pt x="30" y="13"/>
                      <a:pt x="27" y="7"/>
                      <a:pt x="23" y="0"/>
                    </a:cubicBezTo>
                  </a:path>
                </a:pathLst>
              </a:custGeom>
              <a:solidFill>
                <a:srgbClr val="B0A9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82" name="Freeform 6741">
                <a:extLst>
                  <a:ext uri="{FF2B5EF4-FFF2-40B4-BE49-F238E27FC236}">
                    <a16:creationId xmlns:a16="http://schemas.microsoft.com/office/drawing/2014/main" id="{98CF79BC-B84F-43D1-95B4-752F660D41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72" y="3237"/>
                <a:ext cx="14" cy="7"/>
              </a:xfrm>
              <a:custGeom>
                <a:avLst/>
                <a:gdLst>
                  <a:gd name="T0" fmla="*/ 3 w 13"/>
                  <a:gd name="T1" fmla="*/ 0 h 7"/>
                  <a:gd name="T2" fmla="*/ 0 w 13"/>
                  <a:gd name="T3" fmla="*/ 1 h 7"/>
                  <a:gd name="T4" fmla="*/ 14 w 13"/>
                  <a:gd name="T5" fmla="*/ 6 h 7"/>
                  <a:gd name="T6" fmla="*/ 17 w 13"/>
                  <a:gd name="T7" fmla="*/ 7 h 7"/>
                  <a:gd name="T8" fmla="*/ 3 w 13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7">
                    <a:moveTo>
                      <a:pt x="3" y="0"/>
                    </a:moveTo>
                    <a:cubicBezTo>
                      <a:pt x="2" y="0"/>
                      <a:pt x="1" y="1"/>
                      <a:pt x="0" y="1"/>
                    </a:cubicBezTo>
                    <a:cubicBezTo>
                      <a:pt x="3" y="3"/>
                      <a:pt x="7" y="4"/>
                      <a:pt x="10" y="6"/>
                    </a:cubicBezTo>
                    <a:cubicBezTo>
                      <a:pt x="11" y="6"/>
                      <a:pt x="12" y="6"/>
                      <a:pt x="13" y="7"/>
                    </a:cubicBezTo>
                    <a:cubicBezTo>
                      <a:pt x="9" y="5"/>
                      <a:pt x="6" y="2"/>
                      <a:pt x="3" y="0"/>
                    </a:cubicBezTo>
                  </a:path>
                </a:pathLst>
              </a:custGeom>
              <a:solidFill>
                <a:srgbClr val="B0A9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83" name="Freeform 6742">
                <a:extLst>
                  <a:ext uri="{FF2B5EF4-FFF2-40B4-BE49-F238E27FC236}">
                    <a16:creationId xmlns:a16="http://schemas.microsoft.com/office/drawing/2014/main" id="{DC8C41E3-54FB-4DBF-9CF6-916F93BB59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9" y="3218"/>
                <a:ext cx="18" cy="12"/>
              </a:xfrm>
              <a:custGeom>
                <a:avLst/>
                <a:gdLst>
                  <a:gd name="T0" fmla="*/ 15 w 17"/>
                  <a:gd name="T1" fmla="*/ 0 h 11"/>
                  <a:gd name="T2" fmla="*/ 4 w 17"/>
                  <a:gd name="T3" fmla="*/ 1 h 11"/>
                  <a:gd name="T4" fmla="*/ 0 w 17"/>
                  <a:gd name="T5" fmla="*/ 2 h 11"/>
                  <a:gd name="T6" fmla="*/ 15 w 17"/>
                  <a:gd name="T7" fmla="*/ 15 h 11"/>
                  <a:gd name="T8" fmla="*/ 21 w 17"/>
                  <a:gd name="T9" fmla="*/ 14 h 11"/>
                  <a:gd name="T10" fmla="*/ 15 w 17"/>
                  <a:gd name="T11" fmla="*/ 0 h 1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7" h="11">
                    <a:moveTo>
                      <a:pt x="11" y="0"/>
                    </a:moveTo>
                    <a:cubicBezTo>
                      <a:pt x="9" y="0"/>
                      <a:pt x="6" y="1"/>
                      <a:pt x="4" y="1"/>
                    </a:cubicBezTo>
                    <a:cubicBezTo>
                      <a:pt x="2" y="1"/>
                      <a:pt x="1" y="2"/>
                      <a:pt x="0" y="2"/>
                    </a:cubicBezTo>
                    <a:cubicBezTo>
                      <a:pt x="3" y="5"/>
                      <a:pt x="8" y="8"/>
                      <a:pt x="11" y="11"/>
                    </a:cubicBezTo>
                    <a:cubicBezTo>
                      <a:pt x="13" y="11"/>
                      <a:pt x="15" y="10"/>
                      <a:pt x="17" y="10"/>
                    </a:cubicBezTo>
                    <a:cubicBezTo>
                      <a:pt x="15" y="7"/>
                      <a:pt x="13" y="3"/>
                      <a:pt x="11" y="0"/>
                    </a:cubicBezTo>
                  </a:path>
                </a:pathLst>
              </a:custGeom>
              <a:solidFill>
                <a:srgbClr val="9890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84" name="Freeform 6743">
                <a:extLst>
                  <a:ext uri="{FF2B5EF4-FFF2-40B4-BE49-F238E27FC236}">
                    <a16:creationId xmlns:a16="http://schemas.microsoft.com/office/drawing/2014/main" id="{02EF4B53-4F1F-4473-A655-FA35AF333A8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453" y="3215"/>
                <a:ext cx="8" cy="4"/>
              </a:xfrm>
              <a:custGeom>
                <a:avLst/>
                <a:gdLst>
                  <a:gd name="T0" fmla="*/ 8 w 7"/>
                  <a:gd name="T1" fmla="*/ 1 h 4"/>
                  <a:gd name="T2" fmla="*/ 8 w 7"/>
                  <a:gd name="T3" fmla="*/ 1 h 4"/>
                  <a:gd name="T4" fmla="*/ 8 w 7"/>
                  <a:gd name="T5" fmla="*/ 1 h 4"/>
                  <a:gd name="T6" fmla="*/ 8 w 7"/>
                  <a:gd name="T7" fmla="*/ 1 h 4"/>
                  <a:gd name="T8" fmla="*/ 10 w 7"/>
                  <a:gd name="T9" fmla="*/ 0 h 4"/>
                  <a:gd name="T10" fmla="*/ 8 w 7"/>
                  <a:gd name="T11" fmla="*/ 1 h 4"/>
                  <a:gd name="T12" fmla="*/ 9 w 7"/>
                  <a:gd name="T13" fmla="*/ 2 h 4"/>
                  <a:gd name="T14" fmla="*/ 10 w 7"/>
                  <a:gd name="T15" fmla="*/ 2 h 4"/>
                  <a:gd name="T16" fmla="*/ 0 w 7"/>
                  <a:gd name="T17" fmla="*/ 4 h 4"/>
                  <a:gd name="T18" fmla="*/ 11 w 7"/>
                  <a:gd name="T19" fmla="*/ 3 h 4"/>
                  <a:gd name="T20" fmla="*/ 10 w 7"/>
                  <a:gd name="T21" fmla="*/ 0 h 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7" h="4">
                    <a:moveTo>
                      <a:pt x="4" y="1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moveTo>
                      <a:pt x="6" y="0"/>
                    </a:moveTo>
                    <a:cubicBezTo>
                      <a:pt x="5" y="1"/>
                      <a:pt x="5" y="1"/>
                      <a:pt x="4" y="1"/>
                    </a:cubicBezTo>
                    <a:cubicBezTo>
                      <a:pt x="4" y="1"/>
                      <a:pt x="5" y="1"/>
                      <a:pt x="5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4" y="3"/>
                      <a:pt x="2" y="3"/>
                      <a:pt x="0" y="4"/>
                    </a:cubicBezTo>
                    <a:cubicBezTo>
                      <a:pt x="2" y="4"/>
                      <a:pt x="5" y="3"/>
                      <a:pt x="7" y="3"/>
                    </a:cubicBezTo>
                    <a:cubicBezTo>
                      <a:pt x="6" y="2"/>
                      <a:pt x="6" y="1"/>
                      <a:pt x="6" y="0"/>
                    </a:cubicBezTo>
                  </a:path>
                </a:pathLst>
              </a:custGeom>
              <a:solidFill>
                <a:srgbClr val="BFB9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85" name="Freeform 6744">
                <a:extLst>
                  <a:ext uri="{FF2B5EF4-FFF2-40B4-BE49-F238E27FC236}">
                    <a16:creationId xmlns:a16="http://schemas.microsoft.com/office/drawing/2014/main" id="{EF6DD56F-5FFA-470A-9BB1-AD43262326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1" y="3172"/>
                <a:ext cx="13" cy="5"/>
              </a:xfrm>
              <a:custGeom>
                <a:avLst/>
                <a:gdLst>
                  <a:gd name="T0" fmla="*/ 0 w 13"/>
                  <a:gd name="T1" fmla="*/ 0 h 5"/>
                  <a:gd name="T2" fmla="*/ 3 w 13"/>
                  <a:gd name="T3" fmla="*/ 5 h 5"/>
                  <a:gd name="T4" fmla="*/ 13 w 13"/>
                  <a:gd name="T5" fmla="*/ 2 h 5"/>
                  <a:gd name="T6" fmla="*/ 13 w 13"/>
                  <a:gd name="T7" fmla="*/ 1 h 5"/>
                  <a:gd name="T8" fmla="*/ 2 w 13"/>
                  <a:gd name="T9" fmla="*/ 0 h 5"/>
                  <a:gd name="T10" fmla="*/ 0 w 13"/>
                  <a:gd name="T11" fmla="*/ 0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3" h="5">
                    <a:moveTo>
                      <a:pt x="0" y="0"/>
                    </a:moveTo>
                    <a:cubicBezTo>
                      <a:pt x="1" y="1"/>
                      <a:pt x="2" y="3"/>
                      <a:pt x="3" y="5"/>
                    </a:cubicBezTo>
                    <a:cubicBezTo>
                      <a:pt x="6" y="4"/>
                      <a:pt x="9" y="3"/>
                      <a:pt x="13" y="2"/>
                    </a:cubicBezTo>
                    <a:cubicBezTo>
                      <a:pt x="13" y="2"/>
                      <a:pt x="13" y="1"/>
                      <a:pt x="13" y="1"/>
                    </a:cubicBezTo>
                    <a:cubicBezTo>
                      <a:pt x="10" y="0"/>
                      <a:pt x="6" y="0"/>
                      <a:pt x="2" y="0"/>
                    </a:cubicBezTo>
                    <a:cubicBezTo>
                      <a:pt x="1" y="0"/>
                      <a:pt x="1" y="0"/>
                      <a:pt x="0" y="0"/>
                    </a:cubicBezTo>
                  </a:path>
                </a:pathLst>
              </a:custGeom>
              <a:solidFill>
                <a:srgbClr val="B0A9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86" name="Freeform 6745">
                <a:extLst>
                  <a:ext uri="{FF2B5EF4-FFF2-40B4-BE49-F238E27FC236}">
                    <a16:creationId xmlns:a16="http://schemas.microsoft.com/office/drawing/2014/main" id="{897352B9-FB83-44C5-BEC0-F0A451EE1D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4" y="3173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1 h 1"/>
                  <a:gd name="T4" fmla="*/ 2 w 2"/>
                  <a:gd name="T5" fmla="*/ 0 h 1"/>
                  <a:gd name="T6" fmla="*/ 0 w 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1" y="0"/>
                      <a:pt x="1" y="0"/>
                      <a:pt x="0" y="0"/>
                    </a:cubicBezTo>
                  </a:path>
                </a:pathLst>
              </a:custGeom>
              <a:solidFill>
                <a:srgbClr val="CECA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87" name="Freeform 6746">
                <a:extLst>
                  <a:ext uri="{FF2B5EF4-FFF2-40B4-BE49-F238E27FC236}">
                    <a16:creationId xmlns:a16="http://schemas.microsoft.com/office/drawing/2014/main" id="{E250D657-F4E8-4197-AA11-7633DFF5D69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386" y="3174"/>
                <a:ext cx="259" cy="273"/>
              </a:xfrm>
              <a:custGeom>
                <a:avLst/>
                <a:gdLst>
                  <a:gd name="T0" fmla="*/ 255 w 250"/>
                  <a:gd name="T1" fmla="*/ 261 h 263"/>
                  <a:gd name="T2" fmla="*/ 241 w 250"/>
                  <a:gd name="T3" fmla="*/ 273 h 263"/>
                  <a:gd name="T4" fmla="*/ 243 w 250"/>
                  <a:gd name="T5" fmla="*/ 276 h 263"/>
                  <a:gd name="T6" fmla="*/ 269 w 250"/>
                  <a:gd name="T7" fmla="*/ 305 h 263"/>
                  <a:gd name="T8" fmla="*/ 284 w 250"/>
                  <a:gd name="T9" fmla="*/ 271 h 263"/>
                  <a:gd name="T10" fmla="*/ 280 w 250"/>
                  <a:gd name="T11" fmla="*/ 261 h 263"/>
                  <a:gd name="T12" fmla="*/ 265 w 250"/>
                  <a:gd name="T13" fmla="*/ 262 h 263"/>
                  <a:gd name="T14" fmla="*/ 255 w 250"/>
                  <a:gd name="T15" fmla="*/ 261 h 263"/>
                  <a:gd name="T16" fmla="*/ 0 w 250"/>
                  <a:gd name="T17" fmla="*/ 0 h 263"/>
                  <a:gd name="T18" fmla="*/ 0 w 250"/>
                  <a:gd name="T19" fmla="*/ 1 h 263"/>
                  <a:gd name="T20" fmla="*/ 25 w 250"/>
                  <a:gd name="T21" fmla="*/ 27 h 263"/>
                  <a:gd name="T22" fmla="*/ 29 w 250"/>
                  <a:gd name="T23" fmla="*/ 36 h 263"/>
                  <a:gd name="T24" fmla="*/ 51 w 250"/>
                  <a:gd name="T25" fmla="*/ 52 h 263"/>
                  <a:gd name="T26" fmla="*/ 96 w 250"/>
                  <a:gd name="T27" fmla="*/ 105 h 263"/>
                  <a:gd name="T28" fmla="*/ 152 w 250"/>
                  <a:gd name="T29" fmla="*/ 172 h 263"/>
                  <a:gd name="T30" fmla="*/ 222 w 250"/>
                  <a:gd name="T31" fmla="*/ 206 h 263"/>
                  <a:gd name="T32" fmla="*/ 253 w 250"/>
                  <a:gd name="T33" fmla="*/ 246 h 263"/>
                  <a:gd name="T34" fmla="*/ 277 w 250"/>
                  <a:gd name="T35" fmla="*/ 243 h 263"/>
                  <a:gd name="T36" fmla="*/ 278 w 250"/>
                  <a:gd name="T37" fmla="*/ 236 h 263"/>
                  <a:gd name="T38" fmla="*/ 281 w 250"/>
                  <a:gd name="T39" fmla="*/ 227 h 263"/>
                  <a:gd name="T40" fmla="*/ 258 w 250"/>
                  <a:gd name="T41" fmla="*/ 211 h 263"/>
                  <a:gd name="T42" fmla="*/ 230 w 250"/>
                  <a:gd name="T43" fmla="*/ 188 h 263"/>
                  <a:gd name="T44" fmla="*/ 223 w 250"/>
                  <a:gd name="T45" fmla="*/ 190 h 263"/>
                  <a:gd name="T46" fmla="*/ 202 w 250"/>
                  <a:gd name="T47" fmla="*/ 178 h 263"/>
                  <a:gd name="T48" fmla="*/ 217 w 250"/>
                  <a:gd name="T49" fmla="*/ 174 h 263"/>
                  <a:gd name="T50" fmla="*/ 186 w 250"/>
                  <a:gd name="T51" fmla="*/ 137 h 263"/>
                  <a:gd name="T52" fmla="*/ 163 w 250"/>
                  <a:gd name="T53" fmla="*/ 142 h 263"/>
                  <a:gd name="T54" fmla="*/ 150 w 250"/>
                  <a:gd name="T55" fmla="*/ 132 h 263"/>
                  <a:gd name="T56" fmla="*/ 146 w 250"/>
                  <a:gd name="T57" fmla="*/ 118 h 263"/>
                  <a:gd name="T58" fmla="*/ 146 w 250"/>
                  <a:gd name="T59" fmla="*/ 118 h 263"/>
                  <a:gd name="T60" fmla="*/ 135 w 250"/>
                  <a:gd name="T61" fmla="*/ 113 h 263"/>
                  <a:gd name="T62" fmla="*/ 149 w 250"/>
                  <a:gd name="T63" fmla="*/ 101 h 263"/>
                  <a:gd name="T64" fmla="*/ 130 w 250"/>
                  <a:gd name="T65" fmla="*/ 90 h 263"/>
                  <a:gd name="T66" fmla="*/ 117 w 250"/>
                  <a:gd name="T67" fmla="*/ 92 h 263"/>
                  <a:gd name="T68" fmla="*/ 99 w 250"/>
                  <a:gd name="T69" fmla="*/ 88 h 263"/>
                  <a:gd name="T70" fmla="*/ 93 w 250"/>
                  <a:gd name="T71" fmla="*/ 73 h 263"/>
                  <a:gd name="T72" fmla="*/ 95 w 250"/>
                  <a:gd name="T73" fmla="*/ 72 h 263"/>
                  <a:gd name="T74" fmla="*/ 61 w 250"/>
                  <a:gd name="T75" fmla="*/ 51 h 263"/>
                  <a:gd name="T76" fmla="*/ 42 w 250"/>
                  <a:gd name="T77" fmla="*/ 35 h 263"/>
                  <a:gd name="T78" fmla="*/ 23 w 250"/>
                  <a:gd name="T79" fmla="*/ 8 h 263"/>
                  <a:gd name="T80" fmla="*/ 21 w 250"/>
                  <a:gd name="T81" fmla="*/ 3 h 263"/>
                  <a:gd name="T82" fmla="*/ 13 w 250"/>
                  <a:gd name="T83" fmla="*/ 3 h 263"/>
                  <a:gd name="T84" fmla="*/ 0 w 250"/>
                  <a:gd name="T85" fmla="*/ 0 h 263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250" h="263">
                    <a:moveTo>
                      <a:pt x="221" y="224"/>
                    </a:moveTo>
                    <a:cubicBezTo>
                      <a:pt x="220" y="228"/>
                      <a:pt x="216" y="233"/>
                      <a:pt x="209" y="235"/>
                    </a:cubicBezTo>
                    <a:cubicBezTo>
                      <a:pt x="210" y="236"/>
                      <a:pt x="210" y="237"/>
                      <a:pt x="211" y="238"/>
                    </a:cubicBezTo>
                    <a:cubicBezTo>
                      <a:pt x="220" y="246"/>
                      <a:pt x="226" y="255"/>
                      <a:pt x="234" y="263"/>
                    </a:cubicBezTo>
                    <a:cubicBezTo>
                      <a:pt x="241" y="253"/>
                      <a:pt x="250" y="242"/>
                      <a:pt x="246" y="233"/>
                    </a:cubicBezTo>
                    <a:cubicBezTo>
                      <a:pt x="245" y="230"/>
                      <a:pt x="244" y="227"/>
                      <a:pt x="243" y="224"/>
                    </a:cubicBezTo>
                    <a:cubicBezTo>
                      <a:pt x="237" y="225"/>
                      <a:pt x="233" y="225"/>
                      <a:pt x="230" y="225"/>
                    </a:cubicBezTo>
                    <a:cubicBezTo>
                      <a:pt x="225" y="225"/>
                      <a:pt x="223" y="225"/>
                      <a:pt x="221" y="224"/>
                    </a:cubicBezTo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8" y="8"/>
                      <a:pt x="17" y="14"/>
                      <a:pt x="21" y="23"/>
                    </a:cubicBezTo>
                    <a:cubicBezTo>
                      <a:pt x="22" y="26"/>
                      <a:pt x="23" y="29"/>
                      <a:pt x="25" y="32"/>
                    </a:cubicBezTo>
                    <a:cubicBezTo>
                      <a:pt x="31" y="35"/>
                      <a:pt x="38" y="39"/>
                      <a:pt x="43" y="44"/>
                    </a:cubicBezTo>
                    <a:cubicBezTo>
                      <a:pt x="60" y="59"/>
                      <a:pt x="73" y="75"/>
                      <a:pt x="84" y="90"/>
                    </a:cubicBezTo>
                    <a:cubicBezTo>
                      <a:pt x="97" y="110"/>
                      <a:pt x="114" y="129"/>
                      <a:pt x="132" y="148"/>
                    </a:cubicBezTo>
                    <a:cubicBezTo>
                      <a:pt x="155" y="155"/>
                      <a:pt x="177" y="164"/>
                      <a:pt x="193" y="177"/>
                    </a:cubicBezTo>
                    <a:cubicBezTo>
                      <a:pt x="201" y="183"/>
                      <a:pt x="216" y="198"/>
                      <a:pt x="220" y="212"/>
                    </a:cubicBezTo>
                    <a:cubicBezTo>
                      <a:pt x="224" y="211"/>
                      <a:pt x="231" y="210"/>
                      <a:pt x="240" y="209"/>
                    </a:cubicBezTo>
                    <a:cubicBezTo>
                      <a:pt x="240" y="207"/>
                      <a:pt x="240" y="205"/>
                      <a:pt x="241" y="203"/>
                    </a:cubicBezTo>
                    <a:cubicBezTo>
                      <a:pt x="242" y="200"/>
                      <a:pt x="243" y="198"/>
                      <a:pt x="244" y="196"/>
                    </a:cubicBezTo>
                    <a:cubicBezTo>
                      <a:pt x="238" y="191"/>
                      <a:pt x="231" y="186"/>
                      <a:pt x="224" y="182"/>
                    </a:cubicBezTo>
                    <a:cubicBezTo>
                      <a:pt x="215" y="175"/>
                      <a:pt x="207" y="169"/>
                      <a:pt x="200" y="162"/>
                    </a:cubicBezTo>
                    <a:cubicBezTo>
                      <a:pt x="198" y="163"/>
                      <a:pt x="196" y="163"/>
                      <a:pt x="194" y="164"/>
                    </a:cubicBezTo>
                    <a:cubicBezTo>
                      <a:pt x="187" y="160"/>
                      <a:pt x="180" y="157"/>
                      <a:pt x="175" y="153"/>
                    </a:cubicBezTo>
                    <a:cubicBezTo>
                      <a:pt x="179" y="151"/>
                      <a:pt x="184" y="150"/>
                      <a:pt x="188" y="150"/>
                    </a:cubicBezTo>
                    <a:cubicBezTo>
                      <a:pt x="179" y="139"/>
                      <a:pt x="171" y="128"/>
                      <a:pt x="162" y="118"/>
                    </a:cubicBezTo>
                    <a:cubicBezTo>
                      <a:pt x="152" y="121"/>
                      <a:pt x="146" y="122"/>
                      <a:pt x="142" y="122"/>
                    </a:cubicBezTo>
                    <a:cubicBezTo>
                      <a:pt x="136" y="122"/>
                      <a:pt x="136" y="119"/>
                      <a:pt x="130" y="114"/>
                    </a:cubicBezTo>
                    <a:cubicBezTo>
                      <a:pt x="120" y="105"/>
                      <a:pt x="126" y="102"/>
                      <a:pt x="126" y="102"/>
                    </a:cubicBezTo>
                    <a:cubicBezTo>
                      <a:pt x="126" y="102"/>
                      <a:pt x="126" y="102"/>
                      <a:pt x="126" y="102"/>
                    </a:cubicBezTo>
                    <a:cubicBezTo>
                      <a:pt x="122" y="102"/>
                      <a:pt x="118" y="101"/>
                      <a:pt x="117" y="97"/>
                    </a:cubicBezTo>
                    <a:cubicBezTo>
                      <a:pt x="115" y="92"/>
                      <a:pt x="120" y="89"/>
                      <a:pt x="129" y="87"/>
                    </a:cubicBezTo>
                    <a:cubicBezTo>
                      <a:pt x="124" y="84"/>
                      <a:pt x="118" y="81"/>
                      <a:pt x="113" y="78"/>
                    </a:cubicBezTo>
                    <a:cubicBezTo>
                      <a:pt x="109" y="79"/>
                      <a:pt x="106" y="80"/>
                      <a:pt x="101" y="80"/>
                    </a:cubicBezTo>
                    <a:cubicBezTo>
                      <a:pt x="97" y="80"/>
                      <a:pt x="92" y="79"/>
                      <a:pt x="87" y="76"/>
                    </a:cubicBezTo>
                    <a:cubicBezTo>
                      <a:pt x="72" y="69"/>
                      <a:pt x="81" y="63"/>
                      <a:pt x="81" y="63"/>
                    </a:cubicBezTo>
                    <a:cubicBezTo>
                      <a:pt x="81" y="63"/>
                      <a:pt x="81" y="63"/>
                      <a:pt x="83" y="62"/>
                    </a:cubicBezTo>
                    <a:cubicBezTo>
                      <a:pt x="72" y="56"/>
                      <a:pt x="62" y="50"/>
                      <a:pt x="53" y="43"/>
                    </a:cubicBezTo>
                    <a:cubicBezTo>
                      <a:pt x="42" y="42"/>
                      <a:pt x="33" y="37"/>
                      <a:pt x="38" y="31"/>
                    </a:cubicBezTo>
                    <a:cubicBezTo>
                      <a:pt x="29" y="24"/>
                      <a:pt x="22" y="15"/>
                      <a:pt x="19" y="8"/>
                    </a:cubicBezTo>
                    <a:cubicBezTo>
                      <a:pt x="18" y="6"/>
                      <a:pt x="17" y="4"/>
                      <a:pt x="17" y="3"/>
                    </a:cubicBezTo>
                    <a:cubicBezTo>
                      <a:pt x="16" y="3"/>
                      <a:pt x="14" y="3"/>
                      <a:pt x="13" y="3"/>
                    </a:cubicBezTo>
                    <a:cubicBezTo>
                      <a:pt x="9" y="3"/>
                      <a:pt x="5" y="2"/>
                      <a:pt x="0" y="0"/>
                    </a:cubicBezTo>
                  </a:path>
                </a:pathLst>
              </a:custGeom>
              <a:solidFill>
                <a:srgbClr val="B0A9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88" name="Freeform 6747">
                <a:extLst>
                  <a:ext uri="{FF2B5EF4-FFF2-40B4-BE49-F238E27FC236}">
                    <a16:creationId xmlns:a16="http://schemas.microsoft.com/office/drawing/2014/main" id="{A781071F-122C-4A64-B237-F8BDD99935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20" y="3206"/>
                <a:ext cx="21" cy="12"/>
              </a:xfrm>
              <a:custGeom>
                <a:avLst/>
                <a:gdLst>
                  <a:gd name="T0" fmla="*/ 5 w 20"/>
                  <a:gd name="T1" fmla="*/ 0 h 12"/>
                  <a:gd name="T2" fmla="*/ 24 w 20"/>
                  <a:gd name="T3" fmla="*/ 12 h 12"/>
                  <a:gd name="T4" fmla="*/ 15 w 20"/>
                  <a:gd name="T5" fmla="*/ 6 h 12"/>
                  <a:gd name="T6" fmla="*/ 5 w 20"/>
                  <a:gd name="T7" fmla="*/ 0 h 1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0" h="12">
                    <a:moveTo>
                      <a:pt x="5" y="0"/>
                    </a:moveTo>
                    <a:cubicBezTo>
                      <a:pt x="0" y="6"/>
                      <a:pt x="9" y="11"/>
                      <a:pt x="20" y="12"/>
                    </a:cubicBezTo>
                    <a:cubicBezTo>
                      <a:pt x="17" y="10"/>
                      <a:pt x="14" y="8"/>
                      <a:pt x="11" y="6"/>
                    </a:cubicBezTo>
                    <a:cubicBezTo>
                      <a:pt x="9" y="4"/>
                      <a:pt x="7" y="2"/>
                      <a:pt x="5" y="0"/>
                    </a:cubicBezTo>
                  </a:path>
                </a:pathLst>
              </a:custGeom>
              <a:solidFill>
                <a:srgbClr val="CECA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89" name="Freeform 6748">
                <a:extLst>
                  <a:ext uri="{FF2B5EF4-FFF2-40B4-BE49-F238E27FC236}">
                    <a16:creationId xmlns:a16="http://schemas.microsoft.com/office/drawing/2014/main" id="{DC96D703-9976-4DC1-8A27-747E3B8745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61" y="3238"/>
                <a:ext cx="42" cy="19"/>
              </a:xfrm>
              <a:custGeom>
                <a:avLst/>
                <a:gdLst>
                  <a:gd name="T0" fmla="*/ 11 w 41"/>
                  <a:gd name="T1" fmla="*/ 0 h 18"/>
                  <a:gd name="T2" fmla="*/ 9 w 41"/>
                  <a:gd name="T3" fmla="*/ 1 h 18"/>
                  <a:gd name="T4" fmla="*/ 15 w 41"/>
                  <a:gd name="T5" fmla="*/ 18 h 18"/>
                  <a:gd name="T6" fmla="*/ 33 w 41"/>
                  <a:gd name="T7" fmla="*/ 22 h 18"/>
                  <a:gd name="T8" fmla="*/ 45 w 41"/>
                  <a:gd name="T9" fmla="*/ 20 h 18"/>
                  <a:gd name="T10" fmla="*/ 28 w 41"/>
                  <a:gd name="T11" fmla="*/ 6 h 18"/>
                  <a:gd name="T12" fmla="*/ 25 w 41"/>
                  <a:gd name="T13" fmla="*/ 5 h 18"/>
                  <a:gd name="T14" fmla="*/ 11 w 41"/>
                  <a:gd name="T15" fmla="*/ 0 h 1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1" h="18">
                    <a:moveTo>
                      <a:pt x="11" y="0"/>
                    </a:move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0" y="7"/>
                      <a:pt x="15" y="14"/>
                    </a:cubicBezTo>
                    <a:cubicBezTo>
                      <a:pt x="20" y="17"/>
                      <a:pt x="25" y="18"/>
                      <a:pt x="29" y="18"/>
                    </a:cubicBezTo>
                    <a:cubicBezTo>
                      <a:pt x="34" y="18"/>
                      <a:pt x="37" y="17"/>
                      <a:pt x="41" y="16"/>
                    </a:cubicBezTo>
                    <a:cubicBezTo>
                      <a:pt x="35" y="12"/>
                      <a:pt x="29" y="9"/>
                      <a:pt x="24" y="6"/>
                    </a:cubicBezTo>
                    <a:cubicBezTo>
                      <a:pt x="23" y="5"/>
                      <a:pt x="22" y="5"/>
                      <a:pt x="21" y="5"/>
                    </a:cubicBezTo>
                    <a:cubicBezTo>
                      <a:pt x="18" y="3"/>
                      <a:pt x="14" y="2"/>
                      <a:pt x="11" y="0"/>
                    </a:cubicBezTo>
                  </a:path>
                </a:pathLst>
              </a:custGeom>
              <a:solidFill>
                <a:srgbClr val="CECA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90" name="Freeform 6749">
                <a:extLst>
                  <a:ext uri="{FF2B5EF4-FFF2-40B4-BE49-F238E27FC236}">
                    <a16:creationId xmlns:a16="http://schemas.microsoft.com/office/drawing/2014/main" id="{76C6A93C-F8A2-490C-AD8E-1D1928D119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0" y="3276"/>
                <a:ext cx="44" cy="24"/>
              </a:xfrm>
              <a:custGeom>
                <a:avLst/>
                <a:gdLst>
                  <a:gd name="T0" fmla="*/ 28 w 42"/>
                  <a:gd name="T1" fmla="*/ 0 h 23"/>
                  <a:gd name="T2" fmla="*/ 6 w 42"/>
                  <a:gd name="T3" fmla="*/ 3 h 23"/>
                  <a:gd name="T4" fmla="*/ 6 w 42"/>
                  <a:gd name="T5" fmla="*/ 3 h 23"/>
                  <a:gd name="T6" fmla="*/ 6 w 42"/>
                  <a:gd name="T7" fmla="*/ 3 h 23"/>
                  <a:gd name="T8" fmla="*/ 10 w 42"/>
                  <a:gd name="T9" fmla="*/ 19 h 23"/>
                  <a:gd name="T10" fmla="*/ 26 w 42"/>
                  <a:gd name="T11" fmla="*/ 27 h 23"/>
                  <a:gd name="T12" fmla="*/ 50 w 42"/>
                  <a:gd name="T13" fmla="*/ 23 h 23"/>
                  <a:gd name="T14" fmla="*/ 28 w 42"/>
                  <a:gd name="T15" fmla="*/ 0 h 2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2" h="23">
                    <a:moveTo>
                      <a:pt x="24" y="0"/>
                    </a:moveTo>
                    <a:cubicBezTo>
                      <a:pt x="17" y="2"/>
                      <a:pt x="11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0" y="6"/>
                      <a:pt x="10" y="15"/>
                    </a:cubicBezTo>
                    <a:cubicBezTo>
                      <a:pt x="16" y="20"/>
                      <a:pt x="16" y="23"/>
                      <a:pt x="22" y="23"/>
                    </a:cubicBezTo>
                    <a:cubicBezTo>
                      <a:pt x="26" y="23"/>
                      <a:pt x="32" y="22"/>
                      <a:pt x="42" y="19"/>
                    </a:cubicBezTo>
                    <a:cubicBezTo>
                      <a:pt x="36" y="13"/>
                      <a:pt x="30" y="6"/>
                      <a:pt x="24" y="0"/>
                    </a:cubicBezTo>
                  </a:path>
                </a:pathLst>
              </a:custGeom>
              <a:solidFill>
                <a:srgbClr val="CECA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91" name="Freeform 6750">
                <a:extLst>
                  <a:ext uri="{FF2B5EF4-FFF2-40B4-BE49-F238E27FC236}">
                    <a16:creationId xmlns:a16="http://schemas.microsoft.com/office/drawing/2014/main" id="{B39F0D1B-639D-4D45-8D93-B126F412B0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4" y="3391"/>
                <a:ext cx="24" cy="16"/>
              </a:xfrm>
              <a:custGeom>
                <a:avLst/>
                <a:gdLst>
                  <a:gd name="T0" fmla="*/ 24 w 23"/>
                  <a:gd name="T1" fmla="*/ 0 h 16"/>
                  <a:gd name="T2" fmla="*/ 0 w 23"/>
                  <a:gd name="T3" fmla="*/ 3 h 16"/>
                  <a:gd name="T4" fmla="*/ 1 w 23"/>
                  <a:gd name="T5" fmla="*/ 15 h 16"/>
                  <a:gd name="T6" fmla="*/ 10 w 23"/>
                  <a:gd name="T7" fmla="*/ 16 h 16"/>
                  <a:gd name="T8" fmla="*/ 27 w 23"/>
                  <a:gd name="T9" fmla="*/ 15 h 16"/>
                  <a:gd name="T10" fmla="*/ 24 w 23"/>
                  <a:gd name="T11" fmla="*/ 0 h 1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3" h="16">
                    <a:moveTo>
                      <a:pt x="20" y="0"/>
                    </a:moveTo>
                    <a:cubicBezTo>
                      <a:pt x="11" y="1"/>
                      <a:pt x="4" y="2"/>
                      <a:pt x="0" y="3"/>
                    </a:cubicBezTo>
                    <a:cubicBezTo>
                      <a:pt x="1" y="7"/>
                      <a:pt x="2" y="11"/>
                      <a:pt x="1" y="15"/>
                    </a:cubicBezTo>
                    <a:cubicBezTo>
                      <a:pt x="3" y="16"/>
                      <a:pt x="5" y="16"/>
                      <a:pt x="10" y="16"/>
                    </a:cubicBezTo>
                    <a:cubicBezTo>
                      <a:pt x="13" y="16"/>
                      <a:pt x="17" y="16"/>
                      <a:pt x="23" y="15"/>
                    </a:cubicBezTo>
                    <a:cubicBezTo>
                      <a:pt x="21" y="10"/>
                      <a:pt x="19" y="6"/>
                      <a:pt x="20" y="0"/>
                    </a:cubicBezTo>
                  </a:path>
                </a:pathLst>
              </a:custGeom>
              <a:solidFill>
                <a:srgbClr val="CECA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92" name="Freeform 6751">
                <a:extLst>
                  <a:ext uri="{FF2B5EF4-FFF2-40B4-BE49-F238E27FC236}">
                    <a16:creationId xmlns:a16="http://schemas.microsoft.com/office/drawing/2014/main" id="{592D55DC-31EC-4EFD-8761-57943A7CCB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05" y="3264"/>
                <a:ext cx="29" cy="16"/>
              </a:xfrm>
              <a:custGeom>
                <a:avLst/>
                <a:gdLst>
                  <a:gd name="T0" fmla="*/ 18 w 28"/>
                  <a:gd name="T1" fmla="*/ 0 h 15"/>
                  <a:gd name="T2" fmla="*/ 2 w 28"/>
                  <a:gd name="T3" fmla="*/ 14 h 15"/>
                  <a:gd name="T4" fmla="*/ 11 w 28"/>
                  <a:gd name="T5" fmla="*/ 19 h 15"/>
                  <a:gd name="T6" fmla="*/ 32 w 28"/>
                  <a:gd name="T7" fmla="*/ 15 h 15"/>
                  <a:gd name="T8" fmla="*/ 18 w 28"/>
                  <a:gd name="T9" fmla="*/ 0 h 15"/>
                  <a:gd name="T10" fmla="*/ 18 w 28"/>
                  <a:gd name="T11" fmla="*/ 0 h 1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8" h="15">
                    <a:moveTo>
                      <a:pt x="14" y="0"/>
                    </a:moveTo>
                    <a:cubicBezTo>
                      <a:pt x="5" y="2"/>
                      <a:pt x="0" y="5"/>
                      <a:pt x="2" y="10"/>
                    </a:cubicBezTo>
                    <a:cubicBezTo>
                      <a:pt x="3" y="14"/>
                      <a:pt x="7" y="15"/>
                      <a:pt x="11" y="15"/>
                    </a:cubicBezTo>
                    <a:cubicBezTo>
                      <a:pt x="12" y="15"/>
                      <a:pt x="18" y="14"/>
                      <a:pt x="28" y="11"/>
                    </a:cubicBezTo>
                    <a:cubicBezTo>
                      <a:pt x="24" y="8"/>
                      <a:pt x="19" y="4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</a:path>
                </a:pathLst>
              </a:custGeom>
              <a:solidFill>
                <a:srgbClr val="BFB9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93" name="Freeform 6752">
                <a:extLst>
                  <a:ext uri="{FF2B5EF4-FFF2-40B4-BE49-F238E27FC236}">
                    <a16:creationId xmlns:a16="http://schemas.microsoft.com/office/drawing/2014/main" id="{7A542DBF-F6FC-4497-92E8-800C8935A8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7" y="3275"/>
                <a:ext cx="18" cy="5"/>
              </a:xfrm>
              <a:custGeom>
                <a:avLst/>
                <a:gdLst>
                  <a:gd name="T0" fmla="*/ 17 w 18"/>
                  <a:gd name="T1" fmla="*/ 0 h 4"/>
                  <a:gd name="T2" fmla="*/ 0 w 18"/>
                  <a:gd name="T3" fmla="*/ 10 h 4"/>
                  <a:gd name="T4" fmla="*/ 0 w 18"/>
                  <a:gd name="T5" fmla="*/ 10 h 4"/>
                  <a:gd name="T6" fmla="*/ 18 w 18"/>
                  <a:gd name="T7" fmla="*/ 1 h 4"/>
                  <a:gd name="T8" fmla="*/ 17 w 18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8" h="4">
                    <a:moveTo>
                      <a:pt x="17" y="0"/>
                    </a:moveTo>
                    <a:cubicBezTo>
                      <a:pt x="7" y="3"/>
                      <a:pt x="1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5" y="4"/>
                      <a:pt x="11" y="3"/>
                      <a:pt x="18" y="1"/>
                    </a:cubicBezTo>
                    <a:cubicBezTo>
                      <a:pt x="17" y="1"/>
                      <a:pt x="17" y="1"/>
                      <a:pt x="17" y="0"/>
                    </a:cubicBezTo>
                  </a:path>
                </a:pathLst>
              </a:custGeom>
              <a:solidFill>
                <a:srgbClr val="D7D3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94" name="Freeform 6753">
                <a:extLst>
                  <a:ext uri="{FF2B5EF4-FFF2-40B4-BE49-F238E27FC236}">
                    <a16:creationId xmlns:a16="http://schemas.microsoft.com/office/drawing/2014/main" id="{F0885C7C-A944-4E4C-A2D8-7A43A849A7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7" y="3329"/>
                <a:ext cx="26" cy="15"/>
              </a:xfrm>
              <a:custGeom>
                <a:avLst/>
                <a:gdLst>
                  <a:gd name="T0" fmla="*/ 17 w 25"/>
                  <a:gd name="T1" fmla="*/ 0 h 14"/>
                  <a:gd name="T2" fmla="*/ 0 w 25"/>
                  <a:gd name="T3" fmla="*/ 3 h 14"/>
                  <a:gd name="T4" fmla="*/ 23 w 25"/>
                  <a:gd name="T5" fmla="*/ 18 h 14"/>
                  <a:gd name="T6" fmla="*/ 29 w 25"/>
                  <a:gd name="T7" fmla="*/ 16 h 14"/>
                  <a:gd name="T8" fmla="*/ 17 w 25"/>
                  <a:gd name="T9" fmla="*/ 0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5" h="14">
                    <a:moveTo>
                      <a:pt x="13" y="0"/>
                    </a:moveTo>
                    <a:cubicBezTo>
                      <a:pt x="9" y="0"/>
                      <a:pt x="4" y="1"/>
                      <a:pt x="0" y="3"/>
                    </a:cubicBezTo>
                    <a:cubicBezTo>
                      <a:pt x="5" y="7"/>
                      <a:pt x="12" y="10"/>
                      <a:pt x="19" y="14"/>
                    </a:cubicBezTo>
                    <a:cubicBezTo>
                      <a:pt x="21" y="13"/>
                      <a:pt x="23" y="13"/>
                      <a:pt x="25" y="12"/>
                    </a:cubicBezTo>
                    <a:cubicBezTo>
                      <a:pt x="20" y="8"/>
                      <a:pt x="17" y="4"/>
                      <a:pt x="13" y="0"/>
                    </a:cubicBezTo>
                  </a:path>
                </a:pathLst>
              </a:custGeom>
              <a:solidFill>
                <a:srgbClr val="BFB9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95" name="Freeform 6754">
                <a:extLst>
                  <a:ext uri="{FF2B5EF4-FFF2-40B4-BE49-F238E27FC236}">
                    <a16:creationId xmlns:a16="http://schemas.microsoft.com/office/drawing/2014/main" id="{CD769CF4-609D-47DD-91AB-8DEEFF1A12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6" y="3172"/>
                <a:ext cx="18" cy="5"/>
              </a:xfrm>
              <a:custGeom>
                <a:avLst/>
                <a:gdLst>
                  <a:gd name="T0" fmla="*/ 14 w 17"/>
                  <a:gd name="T1" fmla="*/ 0 h 5"/>
                  <a:gd name="T2" fmla="*/ 4 w 17"/>
                  <a:gd name="T3" fmla="*/ 0 h 5"/>
                  <a:gd name="T4" fmla="*/ 0 w 17"/>
                  <a:gd name="T5" fmla="*/ 2 h 5"/>
                  <a:gd name="T6" fmla="*/ 17 w 17"/>
                  <a:gd name="T7" fmla="*/ 5 h 5"/>
                  <a:gd name="T8" fmla="*/ 21 w 17"/>
                  <a:gd name="T9" fmla="*/ 5 h 5"/>
                  <a:gd name="T10" fmla="*/ 18 w 17"/>
                  <a:gd name="T11" fmla="*/ 0 h 5"/>
                  <a:gd name="T12" fmla="*/ 14 w 17"/>
                  <a:gd name="T13" fmla="*/ 0 h 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7" h="5">
                    <a:moveTo>
                      <a:pt x="10" y="0"/>
                    </a:moveTo>
                    <a:cubicBezTo>
                      <a:pt x="8" y="0"/>
                      <a:pt x="6" y="0"/>
                      <a:pt x="4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5" y="4"/>
                      <a:pt x="9" y="5"/>
                      <a:pt x="13" y="5"/>
                    </a:cubicBezTo>
                    <a:cubicBezTo>
                      <a:pt x="14" y="5"/>
                      <a:pt x="16" y="5"/>
                      <a:pt x="17" y="5"/>
                    </a:cubicBezTo>
                    <a:cubicBezTo>
                      <a:pt x="16" y="3"/>
                      <a:pt x="15" y="1"/>
                      <a:pt x="14" y="0"/>
                    </a:cubicBezTo>
                    <a:cubicBezTo>
                      <a:pt x="12" y="0"/>
                      <a:pt x="11" y="0"/>
                      <a:pt x="10" y="0"/>
                    </a:cubicBezTo>
                  </a:path>
                </a:pathLst>
              </a:custGeom>
              <a:solidFill>
                <a:srgbClr val="CECA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96" name="Freeform 6755">
                <a:extLst>
                  <a:ext uri="{FF2B5EF4-FFF2-40B4-BE49-F238E27FC236}">
                    <a16:creationId xmlns:a16="http://schemas.microsoft.com/office/drawing/2014/main" id="{117870EB-17C0-40F6-B0C2-C3F63FE374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5" y="3421"/>
                <a:ext cx="24" cy="34"/>
              </a:xfrm>
              <a:custGeom>
                <a:avLst/>
                <a:gdLst>
                  <a:gd name="T0" fmla="*/ 0 w 23"/>
                  <a:gd name="T1" fmla="*/ 0 h 33"/>
                  <a:gd name="T2" fmla="*/ 23 w 23"/>
                  <a:gd name="T3" fmla="*/ 37 h 33"/>
                  <a:gd name="T4" fmla="*/ 27 w 23"/>
                  <a:gd name="T5" fmla="*/ 29 h 33"/>
                  <a:gd name="T6" fmla="*/ 0 w 23"/>
                  <a:gd name="T7" fmla="*/ 0 h 3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3" h="33">
                    <a:moveTo>
                      <a:pt x="0" y="0"/>
                    </a:moveTo>
                    <a:cubicBezTo>
                      <a:pt x="7" y="11"/>
                      <a:pt x="13" y="22"/>
                      <a:pt x="19" y="33"/>
                    </a:cubicBezTo>
                    <a:cubicBezTo>
                      <a:pt x="20" y="30"/>
                      <a:pt x="22" y="28"/>
                      <a:pt x="23" y="25"/>
                    </a:cubicBezTo>
                    <a:cubicBezTo>
                      <a:pt x="15" y="17"/>
                      <a:pt x="9" y="8"/>
                      <a:pt x="0" y="0"/>
                    </a:cubicBezTo>
                  </a:path>
                </a:pathLst>
              </a:custGeom>
              <a:solidFill>
                <a:srgbClr val="CECA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97" name="Freeform 6756">
                <a:extLst>
                  <a:ext uri="{FF2B5EF4-FFF2-40B4-BE49-F238E27FC236}">
                    <a16:creationId xmlns:a16="http://schemas.microsoft.com/office/drawing/2014/main" id="{8C9F2460-B3BD-4580-8F63-54BCF39E81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4" y="3175"/>
                <a:ext cx="28" cy="32"/>
              </a:xfrm>
              <a:custGeom>
                <a:avLst/>
                <a:gdLst>
                  <a:gd name="T0" fmla="*/ 2 w 27"/>
                  <a:gd name="T1" fmla="*/ 0 h 31"/>
                  <a:gd name="T2" fmla="*/ 0 w 27"/>
                  <a:gd name="T3" fmla="*/ 1 h 31"/>
                  <a:gd name="T4" fmla="*/ 11 w 27"/>
                  <a:gd name="T5" fmla="*/ 28 h 31"/>
                  <a:gd name="T6" fmla="*/ 31 w 27"/>
                  <a:gd name="T7" fmla="*/ 35 h 31"/>
                  <a:gd name="T8" fmla="*/ 27 w 27"/>
                  <a:gd name="T9" fmla="*/ 26 h 31"/>
                  <a:gd name="T10" fmla="*/ 2 w 27"/>
                  <a:gd name="T11" fmla="*/ 0 h 3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7" h="31">
                    <a:moveTo>
                      <a:pt x="2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5" y="9"/>
                      <a:pt x="8" y="17"/>
                      <a:pt x="11" y="24"/>
                    </a:cubicBezTo>
                    <a:cubicBezTo>
                      <a:pt x="17" y="26"/>
                      <a:pt x="22" y="29"/>
                      <a:pt x="27" y="31"/>
                    </a:cubicBezTo>
                    <a:cubicBezTo>
                      <a:pt x="25" y="28"/>
                      <a:pt x="24" y="25"/>
                      <a:pt x="23" y="22"/>
                    </a:cubicBezTo>
                    <a:cubicBezTo>
                      <a:pt x="19" y="13"/>
                      <a:pt x="10" y="7"/>
                      <a:pt x="2" y="0"/>
                    </a:cubicBezTo>
                  </a:path>
                </a:pathLst>
              </a:custGeom>
              <a:solidFill>
                <a:srgbClr val="CECA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98" name="Freeform 6757">
                <a:extLst>
                  <a:ext uri="{FF2B5EF4-FFF2-40B4-BE49-F238E27FC236}">
                    <a16:creationId xmlns:a16="http://schemas.microsoft.com/office/drawing/2014/main" id="{9F4BA001-E86E-464E-9624-05FA9F1E3B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20" y="3174"/>
                <a:ext cx="15" cy="4"/>
              </a:xfrm>
              <a:custGeom>
                <a:avLst/>
                <a:gdLst>
                  <a:gd name="T0" fmla="*/ 0 w 14"/>
                  <a:gd name="T1" fmla="*/ 0 h 4"/>
                  <a:gd name="T2" fmla="*/ 1 w 14"/>
                  <a:gd name="T3" fmla="*/ 0 h 4"/>
                  <a:gd name="T4" fmla="*/ 18 w 14"/>
                  <a:gd name="T5" fmla="*/ 4 h 4"/>
                  <a:gd name="T6" fmla="*/ 16 w 14"/>
                  <a:gd name="T7" fmla="*/ 2 h 4"/>
                  <a:gd name="T8" fmla="*/ 0 w 1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" h="4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5" y="1"/>
                      <a:pt x="10" y="3"/>
                      <a:pt x="14" y="4"/>
                    </a:cubicBezTo>
                    <a:cubicBezTo>
                      <a:pt x="13" y="4"/>
                      <a:pt x="13" y="3"/>
                      <a:pt x="12" y="2"/>
                    </a:cubicBezTo>
                    <a:cubicBezTo>
                      <a:pt x="8" y="1"/>
                      <a:pt x="4" y="0"/>
                      <a:pt x="0" y="0"/>
                    </a:cubicBezTo>
                  </a:path>
                </a:pathLst>
              </a:custGeom>
              <a:solidFill>
                <a:srgbClr val="B0A9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99" name="Freeform 6758">
                <a:extLst>
                  <a:ext uri="{FF2B5EF4-FFF2-40B4-BE49-F238E27FC236}">
                    <a16:creationId xmlns:a16="http://schemas.microsoft.com/office/drawing/2014/main" id="{15DEA396-8D46-4410-98C7-49C02ACCE6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9" y="3183"/>
                <a:ext cx="2" cy="1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0 h 1"/>
                  <a:gd name="T4" fmla="*/ 2 w 2"/>
                  <a:gd name="T5" fmla="*/ 0 h 1"/>
                  <a:gd name="T6" fmla="*/ 1 w 2"/>
                  <a:gd name="T7" fmla="*/ 0 h 1"/>
                  <a:gd name="T8" fmla="*/ 1 w 2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8D84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900" name="Freeform 6759">
                <a:extLst>
                  <a:ext uri="{FF2B5EF4-FFF2-40B4-BE49-F238E27FC236}">
                    <a16:creationId xmlns:a16="http://schemas.microsoft.com/office/drawing/2014/main" id="{F1C8E467-033D-4C33-8614-06CC576D01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21" y="3174"/>
                <a:ext cx="19" cy="9"/>
              </a:xfrm>
              <a:custGeom>
                <a:avLst/>
                <a:gdLst>
                  <a:gd name="T0" fmla="*/ 0 w 18"/>
                  <a:gd name="T1" fmla="*/ 0 h 9"/>
                  <a:gd name="T2" fmla="*/ 21 w 18"/>
                  <a:gd name="T3" fmla="*/ 9 h 9"/>
                  <a:gd name="T4" fmla="*/ 22 w 18"/>
                  <a:gd name="T5" fmla="*/ 9 h 9"/>
                  <a:gd name="T6" fmla="*/ 17 w 18"/>
                  <a:gd name="T7" fmla="*/ 4 h 9"/>
                  <a:gd name="T8" fmla="*/ 0 w 18"/>
                  <a:gd name="T9" fmla="*/ 0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8" h="9">
                    <a:moveTo>
                      <a:pt x="0" y="0"/>
                    </a:moveTo>
                    <a:cubicBezTo>
                      <a:pt x="5" y="3"/>
                      <a:pt x="11" y="6"/>
                      <a:pt x="17" y="9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6" y="7"/>
                      <a:pt x="15" y="6"/>
                      <a:pt x="13" y="4"/>
                    </a:cubicBezTo>
                    <a:cubicBezTo>
                      <a:pt x="9" y="3"/>
                      <a:pt x="4" y="1"/>
                      <a:pt x="0" y="0"/>
                    </a:cubicBezTo>
                  </a:path>
                </a:pathLst>
              </a:custGeom>
              <a:solidFill>
                <a:srgbClr val="B7B1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901" name="Freeform 6760">
                <a:extLst>
                  <a:ext uri="{FF2B5EF4-FFF2-40B4-BE49-F238E27FC236}">
                    <a16:creationId xmlns:a16="http://schemas.microsoft.com/office/drawing/2014/main" id="{703FDA6A-2E5D-4BD6-8271-17CAF7CF7F6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397" y="3346"/>
                <a:ext cx="99" cy="95"/>
              </a:xfrm>
              <a:custGeom>
                <a:avLst/>
                <a:gdLst>
                  <a:gd name="T0" fmla="*/ 74 w 95"/>
                  <a:gd name="T1" fmla="*/ 69 h 92"/>
                  <a:gd name="T2" fmla="*/ 78 w 95"/>
                  <a:gd name="T3" fmla="*/ 76 h 92"/>
                  <a:gd name="T4" fmla="*/ 112 w 95"/>
                  <a:gd name="T5" fmla="*/ 104 h 92"/>
                  <a:gd name="T6" fmla="*/ 101 w 95"/>
                  <a:gd name="T7" fmla="*/ 91 h 92"/>
                  <a:gd name="T8" fmla="*/ 74 w 95"/>
                  <a:gd name="T9" fmla="*/ 69 h 92"/>
                  <a:gd name="T10" fmla="*/ 0 w 95"/>
                  <a:gd name="T11" fmla="*/ 0 h 92"/>
                  <a:gd name="T12" fmla="*/ 5 w 95"/>
                  <a:gd name="T13" fmla="*/ 7 h 92"/>
                  <a:gd name="T14" fmla="*/ 33 w 95"/>
                  <a:gd name="T15" fmla="*/ 30 h 92"/>
                  <a:gd name="T16" fmla="*/ 5 w 95"/>
                  <a:gd name="T17" fmla="*/ 2 h 92"/>
                  <a:gd name="T18" fmla="*/ 0 w 95"/>
                  <a:gd name="T19" fmla="*/ 0 h 9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95" h="92">
                    <a:moveTo>
                      <a:pt x="62" y="61"/>
                    </a:moveTo>
                    <a:cubicBezTo>
                      <a:pt x="63" y="63"/>
                      <a:pt x="65" y="65"/>
                      <a:pt x="66" y="68"/>
                    </a:cubicBezTo>
                    <a:cubicBezTo>
                      <a:pt x="76" y="75"/>
                      <a:pt x="86" y="84"/>
                      <a:pt x="95" y="92"/>
                    </a:cubicBezTo>
                    <a:cubicBezTo>
                      <a:pt x="92" y="87"/>
                      <a:pt x="89" y="83"/>
                      <a:pt x="85" y="79"/>
                    </a:cubicBezTo>
                    <a:cubicBezTo>
                      <a:pt x="78" y="73"/>
                      <a:pt x="70" y="67"/>
                      <a:pt x="62" y="61"/>
                    </a:cubicBezTo>
                    <a:moveTo>
                      <a:pt x="0" y="0"/>
                    </a:moveTo>
                    <a:cubicBezTo>
                      <a:pt x="2" y="2"/>
                      <a:pt x="3" y="4"/>
                      <a:pt x="5" y="7"/>
                    </a:cubicBezTo>
                    <a:cubicBezTo>
                      <a:pt x="12" y="14"/>
                      <a:pt x="20" y="20"/>
                      <a:pt x="29" y="26"/>
                    </a:cubicBezTo>
                    <a:cubicBezTo>
                      <a:pt x="23" y="17"/>
                      <a:pt x="17" y="9"/>
                      <a:pt x="5" y="2"/>
                    </a:cubicBezTo>
                    <a:cubicBezTo>
                      <a:pt x="3" y="2"/>
                      <a:pt x="2" y="1"/>
                      <a:pt x="0" y="0"/>
                    </a:cubicBezTo>
                  </a:path>
                </a:pathLst>
              </a:custGeom>
              <a:solidFill>
                <a:srgbClr val="A7A0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902" name="Freeform 6761">
                <a:extLst>
                  <a:ext uri="{FF2B5EF4-FFF2-40B4-BE49-F238E27FC236}">
                    <a16:creationId xmlns:a16="http://schemas.microsoft.com/office/drawing/2014/main" id="{B91694C1-B9A8-411A-A22F-FC40939264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3" y="3305"/>
                <a:ext cx="173" cy="154"/>
              </a:xfrm>
              <a:custGeom>
                <a:avLst/>
                <a:gdLst>
                  <a:gd name="T0" fmla="*/ 0 w 167"/>
                  <a:gd name="T1" fmla="*/ 0 h 148"/>
                  <a:gd name="T2" fmla="*/ 28 w 167"/>
                  <a:gd name="T3" fmla="*/ 47 h 148"/>
                  <a:gd name="T4" fmla="*/ 33 w 167"/>
                  <a:gd name="T5" fmla="*/ 49 h 148"/>
                  <a:gd name="T6" fmla="*/ 61 w 167"/>
                  <a:gd name="T7" fmla="*/ 77 h 148"/>
                  <a:gd name="T8" fmla="*/ 94 w 167"/>
                  <a:gd name="T9" fmla="*/ 108 h 148"/>
                  <a:gd name="T10" fmla="*/ 98 w 167"/>
                  <a:gd name="T11" fmla="*/ 117 h 148"/>
                  <a:gd name="T12" fmla="*/ 125 w 167"/>
                  <a:gd name="T13" fmla="*/ 138 h 148"/>
                  <a:gd name="T14" fmla="*/ 137 w 167"/>
                  <a:gd name="T15" fmla="*/ 154 h 148"/>
                  <a:gd name="T16" fmla="*/ 149 w 167"/>
                  <a:gd name="T17" fmla="*/ 165 h 148"/>
                  <a:gd name="T18" fmla="*/ 153 w 167"/>
                  <a:gd name="T19" fmla="*/ 169 h 148"/>
                  <a:gd name="T20" fmla="*/ 179 w 167"/>
                  <a:gd name="T21" fmla="*/ 173 h 148"/>
                  <a:gd name="T22" fmla="*/ 186 w 167"/>
                  <a:gd name="T23" fmla="*/ 172 h 148"/>
                  <a:gd name="T24" fmla="*/ 99 w 167"/>
                  <a:gd name="T25" fmla="*/ 82 h 148"/>
                  <a:gd name="T26" fmla="*/ 61 w 167"/>
                  <a:gd name="T27" fmla="*/ 46 h 148"/>
                  <a:gd name="T28" fmla="*/ 24 w 167"/>
                  <a:gd name="T29" fmla="*/ 12 h 148"/>
                  <a:gd name="T30" fmla="*/ 0 w 167"/>
                  <a:gd name="T31" fmla="*/ 0 h 148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167" h="148">
                    <a:moveTo>
                      <a:pt x="0" y="0"/>
                    </a:moveTo>
                    <a:cubicBezTo>
                      <a:pt x="13" y="13"/>
                      <a:pt x="15" y="26"/>
                      <a:pt x="24" y="39"/>
                    </a:cubicBezTo>
                    <a:cubicBezTo>
                      <a:pt x="26" y="40"/>
                      <a:pt x="27" y="41"/>
                      <a:pt x="29" y="41"/>
                    </a:cubicBezTo>
                    <a:cubicBezTo>
                      <a:pt x="41" y="48"/>
                      <a:pt x="47" y="56"/>
                      <a:pt x="53" y="65"/>
                    </a:cubicBezTo>
                    <a:cubicBezTo>
                      <a:pt x="64" y="73"/>
                      <a:pt x="76" y="80"/>
                      <a:pt x="82" y="92"/>
                    </a:cubicBezTo>
                    <a:cubicBezTo>
                      <a:pt x="83" y="95"/>
                      <a:pt x="85" y="97"/>
                      <a:pt x="86" y="100"/>
                    </a:cubicBezTo>
                    <a:cubicBezTo>
                      <a:pt x="94" y="106"/>
                      <a:pt x="102" y="112"/>
                      <a:pt x="109" y="118"/>
                    </a:cubicBezTo>
                    <a:cubicBezTo>
                      <a:pt x="113" y="122"/>
                      <a:pt x="116" y="126"/>
                      <a:pt x="119" y="131"/>
                    </a:cubicBezTo>
                    <a:cubicBezTo>
                      <a:pt x="122" y="134"/>
                      <a:pt x="126" y="138"/>
                      <a:pt x="129" y="141"/>
                    </a:cubicBezTo>
                    <a:cubicBezTo>
                      <a:pt x="130" y="142"/>
                      <a:pt x="132" y="143"/>
                      <a:pt x="133" y="144"/>
                    </a:cubicBezTo>
                    <a:cubicBezTo>
                      <a:pt x="140" y="146"/>
                      <a:pt x="148" y="148"/>
                      <a:pt x="155" y="148"/>
                    </a:cubicBezTo>
                    <a:cubicBezTo>
                      <a:pt x="157" y="148"/>
                      <a:pt x="160" y="148"/>
                      <a:pt x="162" y="147"/>
                    </a:cubicBezTo>
                    <a:cubicBezTo>
                      <a:pt x="167" y="123"/>
                      <a:pt x="107" y="91"/>
                      <a:pt x="87" y="70"/>
                    </a:cubicBezTo>
                    <a:cubicBezTo>
                      <a:pt x="76" y="59"/>
                      <a:pt x="65" y="48"/>
                      <a:pt x="53" y="38"/>
                    </a:cubicBezTo>
                    <a:cubicBezTo>
                      <a:pt x="41" y="29"/>
                      <a:pt x="29" y="21"/>
                      <a:pt x="20" y="12"/>
                    </a:cubicBezTo>
                    <a:cubicBezTo>
                      <a:pt x="13" y="8"/>
                      <a:pt x="7" y="4"/>
                      <a:pt x="0" y="0"/>
                    </a:cubicBezTo>
                  </a:path>
                </a:pathLst>
              </a:custGeom>
              <a:solidFill>
                <a:srgbClr val="C8C3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903" name="Freeform 6762">
                <a:extLst>
                  <a:ext uri="{FF2B5EF4-FFF2-40B4-BE49-F238E27FC236}">
                    <a16:creationId xmlns:a16="http://schemas.microsoft.com/office/drawing/2014/main" id="{BEC7CEFE-35A1-462A-A541-457C688826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3" y="3318"/>
                <a:ext cx="34" cy="27"/>
              </a:xfrm>
              <a:custGeom>
                <a:avLst/>
                <a:gdLst>
                  <a:gd name="T0" fmla="*/ 0 w 33"/>
                  <a:gd name="T1" fmla="*/ 0 h 26"/>
                  <a:gd name="T2" fmla="*/ 37 w 33"/>
                  <a:gd name="T3" fmla="*/ 30 h 26"/>
                  <a:gd name="T4" fmla="*/ 0 w 33"/>
                  <a:gd name="T5" fmla="*/ 0 h 2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3" h="26">
                    <a:moveTo>
                      <a:pt x="0" y="0"/>
                    </a:moveTo>
                    <a:cubicBezTo>
                      <a:pt x="9" y="9"/>
                      <a:pt x="21" y="17"/>
                      <a:pt x="33" y="26"/>
                    </a:cubicBezTo>
                    <a:cubicBezTo>
                      <a:pt x="23" y="17"/>
                      <a:pt x="12" y="8"/>
                      <a:pt x="0" y="0"/>
                    </a:cubicBezTo>
                  </a:path>
                </a:pathLst>
              </a:custGeom>
              <a:solidFill>
                <a:srgbClr val="DEDA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904" name="Freeform 6763">
                <a:extLst>
                  <a:ext uri="{FF2B5EF4-FFF2-40B4-BE49-F238E27FC236}">
                    <a16:creationId xmlns:a16="http://schemas.microsoft.com/office/drawing/2014/main" id="{8A3B4F8F-0138-4036-965C-149C23C53D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66" y="3416"/>
                <a:ext cx="35" cy="36"/>
              </a:xfrm>
              <a:custGeom>
                <a:avLst/>
                <a:gdLst>
                  <a:gd name="T0" fmla="*/ 0 w 34"/>
                  <a:gd name="T1" fmla="*/ 0 h 34"/>
                  <a:gd name="T2" fmla="*/ 27 w 34"/>
                  <a:gd name="T3" fmla="*/ 37 h 34"/>
                  <a:gd name="T4" fmla="*/ 38 w 34"/>
                  <a:gd name="T5" fmla="*/ 42 h 34"/>
                  <a:gd name="T6" fmla="*/ 33 w 34"/>
                  <a:gd name="T7" fmla="*/ 30 h 34"/>
                  <a:gd name="T8" fmla="*/ 0 w 34"/>
                  <a:gd name="T9" fmla="*/ 0 h 3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4" h="34">
                    <a:moveTo>
                      <a:pt x="0" y="0"/>
                    </a:moveTo>
                    <a:cubicBezTo>
                      <a:pt x="5" y="10"/>
                      <a:pt x="12" y="20"/>
                      <a:pt x="23" y="29"/>
                    </a:cubicBezTo>
                    <a:cubicBezTo>
                      <a:pt x="27" y="31"/>
                      <a:pt x="31" y="32"/>
                      <a:pt x="34" y="34"/>
                    </a:cubicBezTo>
                    <a:cubicBezTo>
                      <a:pt x="32" y="30"/>
                      <a:pt x="31" y="27"/>
                      <a:pt x="29" y="24"/>
                    </a:cubicBezTo>
                    <a:cubicBezTo>
                      <a:pt x="20" y="16"/>
                      <a:pt x="10" y="7"/>
                      <a:pt x="0" y="0"/>
                    </a:cubicBezTo>
                  </a:path>
                </a:pathLst>
              </a:custGeom>
              <a:solidFill>
                <a:srgbClr val="B0A9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905" name="Freeform 6764">
                <a:extLst>
                  <a:ext uri="{FF2B5EF4-FFF2-40B4-BE49-F238E27FC236}">
                    <a16:creationId xmlns:a16="http://schemas.microsoft.com/office/drawing/2014/main" id="{AA4F19C3-1E4E-4152-BB04-14BB08700C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6" y="3441"/>
                <a:ext cx="14" cy="14"/>
              </a:xfrm>
              <a:custGeom>
                <a:avLst/>
                <a:gdLst>
                  <a:gd name="T0" fmla="*/ 0 w 14"/>
                  <a:gd name="T1" fmla="*/ 0 h 13"/>
                  <a:gd name="T2" fmla="*/ 5 w 14"/>
                  <a:gd name="T3" fmla="*/ 14 h 13"/>
                  <a:gd name="T4" fmla="*/ 14 w 14"/>
                  <a:gd name="T5" fmla="*/ 17 h 13"/>
                  <a:gd name="T6" fmla="*/ 10 w 14"/>
                  <a:gd name="T7" fmla="*/ 14 h 13"/>
                  <a:gd name="T8" fmla="*/ 0 w 14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" h="13">
                    <a:moveTo>
                      <a:pt x="0" y="0"/>
                    </a:moveTo>
                    <a:cubicBezTo>
                      <a:pt x="2" y="3"/>
                      <a:pt x="3" y="6"/>
                      <a:pt x="5" y="10"/>
                    </a:cubicBezTo>
                    <a:cubicBezTo>
                      <a:pt x="8" y="11"/>
                      <a:pt x="11" y="12"/>
                      <a:pt x="14" y="13"/>
                    </a:cubicBezTo>
                    <a:cubicBezTo>
                      <a:pt x="13" y="12"/>
                      <a:pt x="11" y="11"/>
                      <a:pt x="10" y="10"/>
                    </a:cubicBezTo>
                    <a:cubicBezTo>
                      <a:pt x="7" y="7"/>
                      <a:pt x="3" y="3"/>
                      <a:pt x="0" y="0"/>
                    </a:cubicBezTo>
                  </a:path>
                </a:pathLst>
              </a:custGeom>
              <a:solidFill>
                <a:srgbClr val="CECA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906" name="Freeform 6765">
                <a:extLst>
                  <a:ext uri="{FF2B5EF4-FFF2-40B4-BE49-F238E27FC236}">
                    <a16:creationId xmlns:a16="http://schemas.microsoft.com/office/drawing/2014/main" id="{E93BDD98-5809-4AA8-929C-6457AB22C7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2" y="3305"/>
                <a:ext cx="114" cy="111"/>
              </a:xfrm>
              <a:custGeom>
                <a:avLst/>
                <a:gdLst>
                  <a:gd name="T0" fmla="*/ 0 w 110"/>
                  <a:gd name="T1" fmla="*/ 0 h 107"/>
                  <a:gd name="T2" fmla="*/ 5 w 110"/>
                  <a:gd name="T3" fmla="*/ 28 h 107"/>
                  <a:gd name="T4" fmla="*/ 42 w 110"/>
                  <a:gd name="T5" fmla="*/ 74 h 107"/>
                  <a:gd name="T6" fmla="*/ 111 w 110"/>
                  <a:gd name="T7" fmla="*/ 113 h 107"/>
                  <a:gd name="T8" fmla="*/ 126 w 110"/>
                  <a:gd name="T9" fmla="*/ 123 h 107"/>
                  <a:gd name="T10" fmla="*/ 122 w 110"/>
                  <a:gd name="T11" fmla="*/ 116 h 107"/>
                  <a:gd name="T12" fmla="*/ 96 w 110"/>
                  <a:gd name="T13" fmla="*/ 93 h 107"/>
                  <a:gd name="T14" fmla="*/ 85 w 110"/>
                  <a:gd name="T15" fmla="*/ 76 h 107"/>
                  <a:gd name="T16" fmla="*/ 57 w 110"/>
                  <a:gd name="T17" fmla="*/ 54 h 107"/>
                  <a:gd name="T18" fmla="*/ 52 w 110"/>
                  <a:gd name="T19" fmla="*/ 45 h 107"/>
                  <a:gd name="T20" fmla="*/ 21 w 110"/>
                  <a:gd name="T21" fmla="*/ 30 h 107"/>
                  <a:gd name="T22" fmla="*/ 4 w 110"/>
                  <a:gd name="T23" fmla="*/ 5 h 107"/>
                  <a:gd name="T24" fmla="*/ 0 w 110"/>
                  <a:gd name="T25" fmla="*/ 0 h 10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10" h="107">
                    <a:moveTo>
                      <a:pt x="0" y="0"/>
                    </a:moveTo>
                    <a:cubicBezTo>
                      <a:pt x="2" y="8"/>
                      <a:pt x="3" y="16"/>
                      <a:pt x="5" y="24"/>
                    </a:cubicBezTo>
                    <a:cubicBezTo>
                      <a:pt x="18" y="37"/>
                      <a:pt x="23" y="51"/>
                      <a:pt x="38" y="64"/>
                    </a:cubicBezTo>
                    <a:cubicBezTo>
                      <a:pt x="54" y="76"/>
                      <a:pt x="78" y="85"/>
                      <a:pt x="96" y="97"/>
                    </a:cubicBezTo>
                    <a:cubicBezTo>
                      <a:pt x="101" y="100"/>
                      <a:pt x="105" y="103"/>
                      <a:pt x="110" y="107"/>
                    </a:cubicBezTo>
                    <a:cubicBezTo>
                      <a:pt x="109" y="104"/>
                      <a:pt x="107" y="102"/>
                      <a:pt x="106" y="100"/>
                    </a:cubicBezTo>
                    <a:cubicBezTo>
                      <a:pt x="98" y="94"/>
                      <a:pt x="90" y="88"/>
                      <a:pt x="84" y="81"/>
                    </a:cubicBezTo>
                    <a:cubicBezTo>
                      <a:pt x="80" y="76"/>
                      <a:pt x="76" y="70"/>
                      <a:pt x="73" y="65"/>
                    </a:cubicBezTo>
                    <a:cubicBezTo>
                      <a:pt x="64" y="59"/>
                      <a:pt x="56" y="53"/>
                      <a:pt x="49" y="46"/>
                    </a:cubicBezTo>
                    <a:cubicBezTo>
                      <a:pt x="47" y="43"/>
                      <a:pt x="46" y="41"/>
                      <a:pt x="44" y="39"/>
                    </a:cubicBezTo>
                    <a:cubicBezTo>
                      <a:pt x="34" y="35"/>
                      <a:pt x="25" y="32"/>
                      <a:pt x="17" y="26"/>
                    </a:cubicBezTo>
                    <a:cubicBezTo>
                      <a:pt x="9" y="19"/>
                      <a:pt x="8" y="12"/>
                      <a:pt x="4" y="5"/>
                    </a:cubicBezTo>
                    <a:cubicBezTo>
                      <a:pt x="3" y="3"/>
                      <a:pt x="1" y="1"/>
                      <a:pt x="0" y="0"/>
                    </a:cubicBezTo>
                  </a:path>
                </a:pathLst>
              </a:custGeom>
              <a:solidFill>
                <a:srgbClr val="C8C3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907" name="Freeform 6766">
                <a:extLst>
                  <a:ext uri="{FF2B5EF4-FFF2-40B4-BE49-F238E27FC236}">
                    <a16:creationId xmlns:a16="http://schemas.microsoft.com/office/drawing/2014/main" id="{725B7BA3-6A45-4ADD-8C05-003B24431DC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339" y="3289"/>
                <a:ext cx="123" cy="120"/>
              </a:xfrm>
              <a:custGeom>
                <a:avLst/>
                <a:gdLst>
                  <a:gd name="T0" fmla="*/ 101 w 118"/>
                  <a:gd name="T1" fmla="*/ 93 h 116"/>
                  <a:gd name="T2" fmla="*/ 113 w 118"/>
                  <a:gd name="T3" fmla="*/ 111 h 116"/>
                  <a:gd name="T4" fmla="*/ 139 w 118"/>
                  <a:gd name="T5" fmla="*/ 132 h 116"/>
                  <a:gd name="T6" fmla="*/ 134 w 118"/>
                  <a:gd name="T7" fmla="*/ 124 h 116"/>
                  <a:gd name="T8" fmla="*/ 101 w 118"/>
                  <a:gd name="T9" fmla="*/ 93 h 116"/>
                  <a:gd name="T10" fmla="*/ 0 w 118"/>
                  <a:gd name="T11" fmla="*/ 0 h 116"/>
                  <a:gd name="T12" fmla="*/ 10 w 118"/>
                  <a:gd name="T13" fmla="*/ 11 h 116"/>
                  <a:gd name="T14" fmla="*/ 16 w 118"/>
                  <a:gd name="T15" fmla="*/ 20 h 116"/>
                  <a:gd name="T16" fmla="*/ 20 w 118"/>
                  <a:gd name="T17" fmla="*/ 25 h 116"/>
                  <a:gd name="T18" fmla="*/ 33 w 118"/>
                  <a:gd name="T19" fmla="*/ 48 h 116"/>
                  <a:gd name="T20" fmla="*/ 66 w 118"/>
                  <a:gd name="T21" fmla="*/ 63 h 116"/>
                  <a:gd name="T22" fmla="*/ 36 w 118"/>
                  <a:gd name="T23" fmla="*/ 20 h 116"/>
                  <a:gd name="T24" fmla="*/ 0 w 118"/>
                  <a:gd name="T25" fmla="*/ 0 h 11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18" h="116">
                    <a:moveTo>
                      <a:pt x="85" y="81"/>
                    </a:moveTo>
                    <a:cubicBezTo>
                      <a:pt x="88" y="86"/>
                      <a:pt x="92" y="92"/>
                      <a:pt x="96" y="97"/>
                    </a:cubicBezTo>
                    <a:cubicBezTo>
                      <a:pt x="102" y="104"/>
                      <a:pt x="110" y="110"/>
                      <a:pt x="118" y="116"/>
                    </a:cubicBezTo>
                    <a:cubicBezTo>
                      <a:pt x="117" y="113"/>
                      <a:pt x="115" y="111"/>
                      <a:pt x="114" y="108"/>
                    </a:cubicBezTo>
                    <a:cubicBezTo>
                      <a:pt x="108" y="96"/>
                      <a:pt x="96" y="89"/>
                      <a:pt x="85" y="81"/>
                    </a:cubicBezTo>
                    <a:moveTo>
                      <a:pt x="0" y="0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1" y="12"/>
                      <a:pt x="11" y="14"/>
                      <a:pt x="12" y="16"/>
                    </a:cubicBezTo>
                    <a:cubicBezTo>
                      <a:pt x="13" y="17"/>
                      <a:pt x="15" y="19"/>
                      <a:pt x="16" y="21"/>
                    </a:cubicBezTo>
                    <a:cubicBezTo>
                      <a:pt x="20" y="28"/>
                      <a:pt x="21" y="35"/>
                      <a:pt x="29" y="42"/>
                    </a:cubicBezTo>
                    <a:cubicBezTo>
                      <a:pt x="37" y="48"/>
                      <a:pt x="46" y="51"/>
                      <a:pt x="56" y="55"/>
                    </a:cubicBezTo>
                    <a:cubicBezTo>
                      <a:pt x="47" y="42"/>
                      <a:pt x="45" y="29"/>
                      <a:pt x="32" y="16"/>
                    </a:cubicBezTo>
                    <a:cubicBezTo>
                      <a:pt x="22" y="11"/>
                      <a:pt x="12" y="5"/>
                      <a:pt x="0" y="0"/>
                    </a:cubicBezTo>
                  </a:path>
                </a:pathLst>
              </a:custGeom>
              <a:solidFill>
                <a:srgbClr val="DEDA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908" name="Freeform 6767">
                <a:extLst>
                  <a:ext uri="{FF2B5EF4-FFF2-40B4-BE49-F238E27FC236}">
                    <a16:creationId xmlns:a16="http://schemas.microsoft.com/office/drawing/2014/main" id="{D265BF62-3CD7-43BD-ABF1-3C61BC2C71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7" y="3330"/>
                <a:ext cx="133" cy="117"/>
              </a:xfrm>
              <a:custGeom>
                <a:avLst/>
                <a:gdLst>
                  <a:gd name="T0" fmla="*/ 0 w 128"/>
                  <a:gd name="T1" fmla="*/ 0 h 112"/>
                  <a:gd name="T2" fmla="*/ 27 w 128"/>
                  <a:gd name="T3" fmla="*/ 46 h 112"/>
                  <a:gd name="T4" fmla="*/ 103 w 128"/>
                  <a:gd name="T5" fmla="*/ 103 h 112"/>
                  <a:gd name="T6" fmla="*/ 149 w 128"/>
                  <a:gd name="T7" fmla="*/ 133 h 112"/>
                  <a:gd name="T8" fmla="*/ 122 w 128"/>
                  <a:gd name="T9" fmla="*/ 99 h 112"/>
                  <a:gd name="T10" fmla="*/ 107 w 128"/>
                  <a:gd name="T11" fmla="*/ 87 h 112"/>
                  <a:gd name="T12" fmla="*/ 37 w 128"/>
                  <a:gd name="T13" fmla="*/ 48 h 112"/>
                  <a:gd name="T14" fmla="*/ 0 w 128"/>
                  <a:gd name="T15" fmla="*/ 0 h 11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28" h="112">
                    <a:moveTo>
                      <a:pt x="0" y="0"/>
                    </a:moveTo>
                    <a:cubicBezTo>
                      <a:pt x="4" y="13"/>
                      <a:pt x="9" y="26"/>
                      <a:pt x="23" y="38"/>
                    </a:cubicBezTo>
                    <a:cubicBezTo>
                      <a:pt x="43" y="55"/>
                      <a:pt x="65" y="71"/>
                      <a:pt x="88" y="87"/>
                    </a:cubicBezTo>
                    <a:cubicBezTo>
                      <a:pt x="96" y="92"/>
                      <a:pt x="111" y="103"/>
                      <a:pt x="128" y="112"/>
                    </a:cubicBezTo>
                    <a:cubicBezTo>
                      <a:pt x="117" y="103"/>
                      <a:pt x="110" y="93"/>
                      <a:pt x="105" y="83"/>
                    </a:cubicBezTo>
                    <a:cubicBezTo>
                      <a:pt x="100" y="79"/>
                      <a:pt x="96" y="76"/>
                      <a:pt x="91" y="73"/>
                    </a:cubicBezTo>
                    <a:cubicBezTo>
                      <a:pt x="73" y="61"/>
                      <a:pt x="49" y="52"/>
                      <a:pt x="33" y="40"/>
                    </a:cubicBezTo>
                    <a:cubicBezTo>
                      <a:pt x="18" y="27"/>
                      <a:pt x="13" y="13"/>
                      <a:pt x="0" y="0"/>
                    </a:cubicBezTo>
                  </a:path>
                </a:pathLst>
              </a:custGeom>
              <a:solidFill>
                <a:srgbClr val="CECA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909" name="Freeform 6768">
                <a:extLst>
                  <a:ext uri="{FF2B5EF4-FFF2-40B4-BE49-F238E27FC236}">
                    <a16:creationId xmlns:a16="http://schemas.microsoft.com/office/drawing/2014/main" id="{162FBD70-32A3-46CC-8BA2-AE1D859C6C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6" y="3343"/>
                <a:ext cx="47" cy="55"/>
              </a:xfrm>
              <a:custGeom>
                <a:avLst/>
                <a:gdLst>
                  <a:gd name="T0" fmla="*/ 0 w 45"/>
                  <a:gd name="T1" fmla="*/ 0 h 53"/>
                  <a:gd name="T2" fmla="*/ 16 w 45"/>
                  <a:gd name="T3" fmla="*/ 12 h 53"/>
                  <a:gd name="T4" fmla="*/ 31 w 45"/>
                  <a:gd name="T5" fmla="*/ 40 h 53"/>
                  <a:gd name="T6" fmla="*/ 34 w 45"/>
                  <a:gd name="T7" fmla="*/ 46 h 53"/>
                  <a:gd name="T8" fmla="*/ 33 w 45"/>
                  <a:gd name="T9" fmla="*/ 46 h 53"/>
                  <a:gd name="T10" fmla="*/ 38 w 45"/>
                  <a:gd name="T11" fmla="*/ 51 h 53"/>
                  <a:gd name="T12" fmla="*/ 53 w 45"/>
                  <a:gd name="T13" fmla="*/ 61 h 53"/>
                  <a:gd name="T14" fmla="*/ 52 w 45"/>
                  <a:gd name="T15" fmla="*/ 57 h 53"/>
                  <a:gd name="T16" fmla="*/ 18 w 45"/>
                  <a:gd name="T17" fmla="*/ 7 h 53"/>
                  <a:gd name="T18" fmla="*/ 0 w 45"/>
                  <a:gd name="T19" fmla="*/ 0 h 53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45" h="53">
                    <a:moveTo>
                      <a:pt x="0" y="0"/>
                    </a:moveTo>
                    <a:cubicBezTo>
                      <a:pt x="4" y="4"/>
                      <a:pt x="8" y="8"/>
                      <a:pt x="12" y="12"/>
                    </a:cubicBezTo>
                    <a:cubicBezTo>
                      <a:pt x="19" y="20"/>
                      <a:pt x="22" y="28"/>
                      <a:pt x="27" y="36"/>
                    </a:cubicBezTo>
                    <a:cubicBezTo>
                      <a:pt x="28" y="37"/>
                      <a:pt x="29" y="38"/>
                      <a:pt x="30" y="39"/>
                    </a:cubicBezTo>
                    <a:cubicBezTo>
                      <a:pt x="30" y="39"/>
                      <a:pt x="30" y="39"/>
                      <a:pt x="29" y="39"/>
                    </a:cubicBezTo>
                    <a:cubicBezTo>
                      <a:pt x="30" y="41"/>
                      <a:pt x="31" y="42"/>
                      <a:pt x="32" y="43"/>
                    </a:cubicBezTo>
                    <a:cubicBezTo>
                      <a:pt x="36" y="47"/>
                      <a:pt x="40" y="50"/>
                      <a:pt x="45" y="53"/>
                    </a:cubicBezTo>
                    <a:cubicBezTo>
                      <a:pt x="45" y="52"/>
                      <a:pt x="44" y="50"/>
                      <a:pt x="44" y="49"/>
                    </a:cubicBezTo>
                    <a:cubicBezTo>
                      <a:pt x="38" y="34"/>
                      <a:pt x="35" y="19"/>
                      <a:pt x="14" y="7"/>
                    </a:cubicBezTo>
                    <a:cubicBezTo>
                      <a:pt x="10" y="4"/>
                      <a:pt x="5" y="2"/>
                      <a:pt x="0" y="0"/>
                    </a:cubicBezTo>
                  </a:path>
                </a:pathLst>
              </a:custGeom>
              <a:solidFill>
                <a:srgbClr val="A7A0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910" name="Freeform 6769">
                <a:extLst>
                  <a:ext uri="{FF2B5EF4-FFF2-40B4-BE49-F238E27FC236}">
                    <a16:creationId xmlns:a16="http://schemas.microsoft.com/office/drawing/2014/main" id="{236EB909-084C-4667-8F9D-760337F4942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520" y="3341"/>
                <a:ext cx="60" cy="78"/>
              </a:xfrm>
              <a:custGeom>
                <a:avLst/>
                <a:gdLst>
                  <a:gd name="T0" fmla="*/ 39 w 58"/>
                  <a:gd name="T1" fmla="*/ 49 h 75"/>
                  <a:gd name="T2" fmla="*/ 22 w 58"/>
                  <a:gd name="T3" fmla="*/ 51 h 75"/>
                  <a:gd name="T4" fmla="*/ 6 w 58"/>
                  <a:gd name="T5" fmla="*/ 50 h 75"/>
                  <a:gd name="T6" fmla="*/ 66 w 58"/>
                  <a:gd name="T7" fmla="*/ 87 h 75"/>
                  <a:gd name="T8" fmla="*/ 59 w 58"/>
                  <a:gd name="T9" fmla="*/ 63 h 75"/>
                  <a:gd name="T10" fmla="*/ 42 w 58"/>
                  <a:gd name="T11" fmla="*/ 53 h 75"/>
                  <a:gd name="T12" fmla="*/ 39 w 58"/>
                  <a:gd name="T13" fmla="*/ 49 h 75"/>
                  <a:gd name="T14" fmla="*/ 0 w 58"/>
                  <a:gd name="T15" fmla="*/ 0 h 75"/>
                  <a:gd name="T16" fmla="*/ 37 w 58"/>
                  <a:gd name="T17" fmla="*/ 46 h 75"/>
                  <a:gd name="T18" fmla="*/ 22 w 58"/>
                  <a:gd name="T19" fmla="*/ 18 h 75"/>
                  <a:gd name="T20" fmla="*/ 6 w 58"/>
                  <a:gd name="T21" fmla="*/ 2 h 75"/>
                  <a:gd name="T22" fmla="*/ 0 w 58"/>
                  <a:gd name="T23" fmla="*/ 0 h 75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58" h="75">
                    <a:moveTo>
                      <a:pt x="35" y="41"/>
                    </a:moveTo>
                    <a:cubicBezTo>
                      <a:pt x="30" y="42"/>
                      <a:pt x="24" y="43"/>
                      <a:pt x="18" y="43"/>
                    </a:cubicBezTo>
                    <a:cubicBezTo>
                      <a:pt x="14" y="43"/>
                      <a:pt x="10" y="42"/>
                      <a:pt x="6" y="42"/>
                    </a:cubicBezTo>
                    <a:cubicBezTo>
                      <a:pt x="24" y="58"/>
                      <a:pt x="42" y="71"/>
                      <a:pt x="58" y="75"/>
                    </a:cubicBezTo>
                    <a:cubicBezTo>
                      <a:pt x="55" y="67"/>
                      <a:pt x="53" y="60"/>
                      <a:pt x="51" y="55"/>
                    </a:cubicBezTo>
                    <a:cubicBezTo>
                      <a:pt x="46" y="52"/>
                      <a:pt x="42" y="49"/>
                      <a:pt x="38" y="45"/>
                    </a:cubicBezTo>
                    <a:cubicBezTo>
                      <a:pt x="37" y="44"/>
                      <a:pt x="36" y="43"/>
                      <a:pt x="35" y="41"/>
                    </a:cubicBezTo>
                    <a:moveTo>
                      <a:pt x="0" y="0"/>
                    </a:moveTo>
                    <a:cubicBezTo>
                      <a:pt x="10" y="13"/>
                      <a:pt x="21" y="26"/>
                      <a:pt x="33" y="38"/>
                    </a:cubicBezTo>
                    <a:cubicBezTo>
                      <a:pt x="28" y="30"/>
                      <a:pt x="25" y="22"/>
                      <a:pt x="18" y="14"/>
                    </a:cubicBezTo>
                    <a:cubicBezTo>
                      <a:pt x="14" y="10"/>
                      <a:pt x="10" y="6"/>
                      <a:pt x="6" y="2"/>
                    </a:cubicBezTo>
                    <a:cubicBezTo>
                      <a:pt x="4" y="2"/>
                      <a:pt x="2" y="1"/>
                      <a:pt x="0" y="0"/>
                    </a:cubicBezTo>
                  </a:path>
                </a:pathLst>
              </a:custGeom>
              <a:solidFill>
                <a:srgbClr val="C8C3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911" name="Freeform 6770">
                <a:extLst>
                  <a:ext uri="{FF2B5EF4-FFF2-40B4-BE49-F238E27FC236}">
                    <a16:creationId xmlns:a16="http://schemas.microsoft.com/office/drawing/2014/main" id="{8DA32C22-F5D2-4A44-B880-1714702776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54" y="3380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2 w 3"/>
                  <a:gd name="T3" fmla="*/ 3 h 3"/>
                  <a:gd name="T4" fmla="*/ 3 w 3"/>
                  <a:gd name="T5" fmla="*/ 3 h 3"/>
                  <a:gd name="T6" fmla="*/ 0 w 3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cubicBezTo>
                      <a:pt x="1" y="1"/>
                      <a:pt x="2" y="2"/>
                      <a:pt x="2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2"/>
                      <a:pt x="1" y="1"/>
                      <a:pt x="0" y="0"/>
                    </a:cubicBezTo>
                  </a:path>
                </a:pathLst>
              </a:custGeom>
              <a:solidFill>
                <a:srgbClr val="C8C3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912" name="Freeform 6771">
                <a:extLst>
                  <a:ext uri="{FF2B5EF4-FFF2-40B4-BE49-F238E27FC236}">
                    <a16:creationId xmlns:a16="http://schemas.microsoft.com/office/drawing/2014/main" id="{50759CBB-4B2E-4CAE-9892-7D2506E2FC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8" y="3302"/>
                <a:ext cx="108" cy="83"/>
              </a:xfrm>
              <a:custGeom>
                <a:avLst/>
                <a:gdLst>
                  <a:gd name="T0" fmla="*/ 0 w 104"/>
                  <a:gd name="T1" fmla="*/ 0 h 80"/>
                  <a:gd name="T2" fmla="*/ 8 w 104"/>
                  <a:gd name="T3" fmla="*/ 8 h 80"/>
                  <a:gd name="T4" fmla="*/ 87 w 104"/>
                  <a:gd name="T5" fmla="*/ 91 h 80"/>
                  <a:gd name="T6" fmla="*/ 101 w 104"/>
                  <a:gd name="T7" fmla="*/ 92 h 80"/>
                  <a:gd name="T8" fmla="*/ 120 w 104"/>
                  <a:gd name="T9" fmla="*/ 90 h 80"/>
                  <a:gd name="T10" fmla="*/ 118 w 104"/>
                  <a:gd name="T11" fmla="*/ 87 h 80"/>
                  <a:gd name="T12" fmla="*/ 81 w 104"/>
                  <a:gd name="T13" fmla="*/ 42 h 80"/>
                  <a:gd name="T14" fmla="*/ 38 w 104"/>
                  <a:gd name="T15" fmla="*/ 27 h 80"/>
                  <a:gd name="T16" fmla="*/ 10 w 104"/>
                  <a:gd name="T17" fmla="*/ 4 h 80"/>
                  <a:gd name="T18" fmla="*/ 0 w 104"/>
                  <a:gd name="T19" fmla="*/ 0 h 8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04" h="80">
                    <a:moveTo>
                      <a:pt x="0" y="0"/>
                    </a:moveTo>
                    <a:cubicBezTo>
                      <a:pt x="8" y="8"/>
                      <a:pt x="8" y="8"/>
                      <a:pt x="8" y="8"/>
                    </a:cubicBezTo>
                    <a:cubicBezTo>
                      <a:pt x="16" y="16"/>
                      <a:pt x="45" y="51"/>
                      <a:pt x="75" y="79"/>
                    </a:cubicBezTo>
                    <a:cubicBezTo>
                      <a:pt x="79" y="79"/>
                      <a:pt x="83" y="80"/>
                      <a:pt x="87" y="80"/>
                    </a:cubicBezTo>
                    <a:cubicBezTo>
                      <a:pt x="93" y="80"/>
                      <a:pt x="99" y="79"/>
                      <a:pt x="104" y="78"/>
                    </a:cubicBezTo>
                    <a:cubicBezTo>
                      <a:pt x="104" y="77"/>
                      <a:pt x="103" y="76"/>
                      <a:pt x="102" y="75"/>
                    </a:cubicBezTo>
                    <a:cubicBezTo>
                      <a:pt x="90" y="63"/>
                      <a:pt x="79" y="50"/>
                      <a:pt x="69" y="37"/>
                    </a:cubicBezTo>
                    <a:cubicBezTo>
                      <a:pt x="57" y="33"/>
                      <a:pt x="43" y="29"/>
                      <a:pt x="34" y="23"/>
                    </a:cubicBezTo>
                    <a:cubicBezTo>
                      <a:pt x="25" y="18"/>
                      <a:pt x="17" y="11"/>
                      <a:pt x="10" y="4"/>
                    </a:cubicBezTo>
                    <a:cubicBezTo>
                      <a:pt x="7" y="2"/>
                      <a:pt x="3" y="1"/>
                      <a:pt x="0" y="0"/>
                    </a:cubicBezTo>
                  </a:path>
                </a:pathLst>
              </a:custGeom>
              <a:solidFill>
                <a:srgbClr val="DEDA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913" name="Freeform 6772">
                <a:extLst>
                  <a:ext uri="{FF2B5EF4-FFF2-40B4-BE49-F238E27FC236}">
                    <a16:creationId xmlns:a16="http://schemas.microsoft.com/office/drawing/2014/main" id="{BB1400CF-A490-44BA-A359-A792AD0C17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03" y="3321"/>
                <a:ext cx="100" cy="98"/>
              </a:xfrm>
              <a:custGeom>
                <a:avLst/>
                <a:gdLst>
                  <a:gd name="T0" fmla="*/ 0 w 96"/>
                  <a:gd name="T1" fmla="*/ 0 h 94"/>
                  <a:gd name="T2" fmla="*/ 5 w 96"/>
                  <a:gd name="T3" fmla="*/ 5 h 94"/>
                  <a:gd name="T4" fmla="*/ 26 w 96"/>
                  <a:gd name="T5" fmla="*/ 25 h 94"/>
                  <a:gd name="T6" fmla="*/ 44 w 96"/>
                  <a:gd name="T7" fmla="*/ 32 h 94"/>
                  <a:gd name="T8" fmla="*/ 78 w 96"/>
                  <a:gd name="T9" fmla="*/ 82 h 94"/>
                  <a:gd name="T10" fmla="*/ 79 w 96"/>
                  <a:gd name="T11" fmla="*/ 87 h 94"/>
                  <a:gd name="T12" fmla="*/ 102 w 96"/>
                  <a:gd name="T13" fmla="*/ 102 h 94"/>
                  <a:gd name="T14" fmla="*/ 111 w 96"/>
                  <a:gd name="T15" fmla="*/ 111 h 94"/>
                  <a:gd name="T16" fmla="*/ 113 w 96"/>
                  <a:gd name="T17" fmla="*/ 109 h 94"/>
                  <a:gd name="T18" fmla="*/ 105 w 96"/>
                  <a:gd name="T19" fmla="*/ 100 h 94"/>
                  <a:gd name="T20" fmla="*/ 23 w 96"/>
                  <a:gd name="T21" fmla="*/ 6 h 94"/>
                  <a:gd name="T22" fmla="*/ 0 w 96"/>
                  <a:gd name="T23" fmla="*/ 0 h 94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96" h="94">
                    <a:moveTo>
                      <a:pt x="0" y="0"/>
                    </a:moveTo>
                    <a:cubicBezTo>
                      <a:pt x="1" y="2"/>
                      <a:pt x="3" y="4"/>
                      <a:pt x="5" y="5"/>
                    </a:cubicBezTo>
                    <a:cubicBezTo>
                      <a:pt x="10" y="11"/>
                      <a:pt x="16" y="16"/>
                      <a:pt x="22" y="21"/>
                    </a:cubicBezTo>
                    <a:cubicBezTo>
                      <a:pt x="27" y="23"/>
                      <a:pt x="32" y="25"/>
                      <a:pt x="36" y="28"/>
                    </a:cubicBezTo>
                    <a:cubicBezTo>
                      <a:pt x="57" y="40"/>
                      <a:pt x="60" y="55"/>
                      <a:pt x="66" y="70"/>
                    </a:cubicBezTo>
                    <a:cubicBezTo>
                      <a:pt x="66" y="71"/>
                      <a:pt x="67" y="73"/>
                      <a:pt x="67" y="74"/>
                    </a:cubicBezTo>
                    <a:cubicBezTo>
                      <a:pt x="73" y="78"/>
                      <a:pt x="80" y="82"/>
                      <a:pt x="86" y="86"/>
                    </a:cubicBezTo>
                    <a:cubicBezTo>
                      <a:pt x="89" y="89"/>
                      <a:pt x="93" y="91"/>
                      <a:pt x="95" y="94"/>
                    </a:cubicBezTo>
                    <a:cubicBezTo>
                      <a:pt x="96" y="94"/>
                      <a:pt x="96" y="94"/>
                      <a:pt x="96" y="93"/>
                    </a:cubicBezTo>
                    <a:cubicBezTo>
                      <a:pt x="94" y="90"/>
                      <a:pt x="92" y="87"/>
                      <a:pt x="89" y="84"/>
                    </a:cubicBezTo>
                    <a:cubicBezTo>
                      <a:pt x="70" y="57"/>
                      <a:pt x="44" y="31"/>
                      <a:pt x="19" y="6"/>
                    </a:cubicBezTo>
                    <a:cubicBezTo>
                      <a:pt x="13" y="4"/>
                      <a:pt x="6" y="2"/>
                      <a:pt x="0" y="0"/>
                    </a:cubicBezTo>
                  </a:path>
                </a:pathLst>
              </a:custGeom>
              <a:solidFill>
                <a:srgbClr val="C8C3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914" name="Freeform 6773">
                <a:extLst>
                  <a:ext uri="{FF2B5EF4-FFF2-40B4-BE49-F238E27FC236}">
                    <a16:creationId xmlns:a16="http://schemas.microsoft.com/office/drawing/2014/main" id="{9538F6D5-952C-4FEC-B8CE-19E6D40D093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508" y="3326"/>
                <a:ext cx="94" cy="95"/>
              </a:xfrm>
              <a:custGeom>
                <a:avLst/>
                <a:gdLst>
                  <a:gd name="T0" fmla="*/ 74 w 90"/>
                  <a:gd name="T1" fmla="*/ 81 h 91"/>
                  <a:gd name="T2" fmla="*/ 81 w 90"/>
                  <a:gd name="T3" fmla="*/ 105 h 91"/>
                  <a:gd name="T4" fmla="*/ 96 w 90"/>
                  <a:gd name="T5" fmla="*/ 108 h 91"/>
                  <a:gd name="T6" fmla="*/ 103 w 90"/>
                  <a:gd name="T7" fmla="*/ 106 h 91"/>
                  <a:gd name="T8" fmla="*/ 107 w 90"/>
                  <a:gd name="T9" fmla="*/ 105 h 91"/>
                  <a:gd name="T10" fmla="*/ 97 w 90"/>
                  <a:gd name="T11" fmla="*/ 97 h 91"/>
                  <a:gd name="T12" fmla="*/ 74 w 90"/>
                  <a:gd name="T13" fmla="*/ 81 h 91"/>
                  <a:gd name="T14" fmla="*/ 0 w 90"/>
                  <a:gd name="T15" fmla="*/ 0 h 91"/>
                  <a:gd name="T16" fmla="*/ 11 w 90"/>
                  <a:gd name="T17" fmla="*/ 18 h 91"/>
                  <a:gd name="T18" fmla="*/ 21 w 90"/>
                  <a:gd name="T19" fmla="*/ 20 h 91"/>
                  <a:gd name="T20" fmla="*/ 0 w 90"/>
                  <a:gd name="T21" fmla="*/ 0 h 91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90" h="91">
                    <a:moveTo>
                      <a:pt x="62" y="69"/>
                    </a:moveTo>
                    <a:cubicBezTo>
                      <a:pt x="64" y="74"/>
                      <a:pt x="66" y="81"/>
                      <a:pt x="69" y="89"/>
                    </a:cubicBezTo>
                    <a:cubicBezTo>
                      <a:pt x="72" y="90"/>
                      <a:pt x="76" y="91"/>
                      <a:pt x="80" y="91"/>
                    </a:cubicBezTo>
                    <a:cubicBezTo>
                      <a:pt x="82" y="91"/>
                      <a:pt x="85" y="91"/>
                      <a:pt x="87" y="90"/>
                    </a:cubicBezTo>
                    <a:cubicBezTo>
                      <a:pt x="88" y="90"/>
                      <a:pt x="89" y="89"/>
                      <a:pt x="90" y="89"/>
                    </a:cubicBezTo>
                    <a:cubicBezTo>
                      <a:pt x="88" y="86"/>
                      <a:pt x="84" y="84"/>
                      <a:pt x="81" y="81"/>
                    </a:cubicBezTo>
                    <a:cubicBezTo>
                      <a:pt x="75" y="77"/>
                      <a:pt x="68" y="73"/>
                      <a:pt x="62" y="69"/>
                    </a:cubicBezTo>
                    <a:moveTo>
                      <a:pt x="0" y="0"/>
                    </a:moveTo>
                    <a:cubicBezTo>
                      <a:pt x="3" y="5"/>
                      <a:pt x="7" y="10"/>
                      <a:pt x="11" y="14"/>
                    </a:cubicBezTo>
                    <a:cubicBezTo>
                      <a:pt x="13" y="15"/>
                      <a:pt x="15" y="16"/>
                      <a:pt x="17" y="16"/>
                    </a:cubicBezTo>
                    <a:cubicBezTo>
                      <a:pt x="11" y="11"/>
                      <a:pt x="5" y="6"/>
                      <a:pt x="0" y="0"/>
                    </a:cubicBezTo>
                  </a:path>
                </a:pathLst>
              </a:custGeom>
              <a:solidFill>
                <a:srgbClr val="DEDA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915" name="Freeform 6774">
                <a:extLst>
                  <a:ext uri="{FF2B5EF4-FFF2-40B4-BE49-F238E27FC236}">
                    <a16:creationId xmlns:a16="http://schemas.microsoft.com/office/drawing/2014/main" id="{13875CA9-19D2-4533-AD67-3DC4D3A444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02" y="3320"/>
                <a:ext cx="6" cy="6"/>
              </a:xfrm>
              <a:custGeom>
                <a:avLst/>
                <a:gdLst>
                  <a:gd name="T0" fmla="*/ 0 w 6"/>
                  <a:gd name="T1" fmla="*/ 0 h 6"/>
                  <a:gd name="T2" fmla="*/ 6 w 6"/>
                  <a:gd name="T3" fmla="*/ 6 h 6"/>
                  <a:gd name="T4" fmla="*/ 1 w 6"/>
                  <a:gd name="T5" fmla="*/ 1 h 6"/>
                  <a:gd name="T6" fmla="*/ 0 w 6"/>
                  <a:gd name="T7" fmla="*/ 0 h 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" h="6">
                    <a:moveTo>
                      <a:pt x="0" y="0"/>
                    </a:moveTo>
                    <a:cubicBezTo>
                      <a:pt x="2" y="2"/>
                      <a:pt x="4" y="4"/>
                      <a:pt x="6" y="6"/>
                    </a:cubicBezTo>
                    <a:cubicBezTo>
                      <a:pt x="4" y="5"/>
                      <a:pt x="2" y="3"/>
                      <a:pt x="1" y="1"/>
                    </a:cubicBezTo>
                    <a:cubicBezTo>
                      <a:pt x="1" y="1"/>
                      <a:pt x="0" y="0"/>
                      <a:pt x="0" y="0"/>
                    </a:cubicBezTo>
                  </a:path>
                </a:pathLst>
              </a:custGeom>
              <a:solidFill>
                <a:srgbClr val="DEDA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916" name="Freeform 6775">
                <a:extLst>
                  <a:ext uri="{FF2B5EF4-FFF2-40B4-BE49-F238E27FC236}">
                    <a16:creationId xmlns:a16="http://schemas.microsoft.com/office/drawing/2014/main" id="{EFBC657C-8390-481D-84AE-2C8BF9DF29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9" y="3306"/>
                <a:ext cx="61" cy="35"/>
              </a:xfrm>
              <a:custGeom>
                <a:avLst/>
                <a:gdLst>
                  <a:gd name="T0" fmla="*/ 0 w 59"/>
                  <a:gd name="T1" fmla="*/ 0 h 33"/>
                  <a:gd name="T2" fmla="*/ 28 w 59"/>
                  <a:gd name="T3" fmla="*/ 23 h 33"/>
                  <a:gd name="T4" fmla="*/ 67 w 59"/>
                  <a:gd name="T5" fmla="*/ 41 h 33"/>
                  <a:gd name="T6" fmla="*/ 56 w 59"/>
                  <a:gd name="T7" fmla="*/ 23 h 33"/>
                  <a:gd name="T8" fmla="*/ 47 w 59"/>
                  <a:gd name="T9" fmla="*/ 17 h 33"/>
                  <a:gd name="T10" fmla="*/ 0 w 59"/>
                  <a:gd name="T11" fmla="*/ 0 h 3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9" h="33">
                    <a:moveTo>
                      <a:pt x="0" y="0"/>
                    </a:moveTo>
                    <a:cubicBezTo>
                      <a:pt x="7" y="7"/>
                      <a:pt x="15" y="14"/>
                      <a:pt x="24" y="19"/>
                    </a:cubicBezTo>
                    <a:cubicBezTo>
                      <a:pt x="33" y="25"/>
                      <a:pt x="47" y="29"/>
                      <a:pt x="59" y="33"/>
                    </a:cubicBezTo>
                    <a:cubicBezTo>
                      <a:pt x="55" y="29"/>
                      <a:pt x="51" y="24"/>
                      <a:pt x="48" y="19"/>
                    </a:cubicBezTo>
                    <a:cubicBezTo>
                      <a:pt x="46" y="17"/>
                      <a:pt x="44" y="15"/>
                      <a:pt x="42" y="13"/>
                    </a:cubicBezTo>
                    <a:cubicBezTo>
                      <a:pt x="28" y="9"/>
                      <a:pt x="14" y="5"/>
                      <a:pt x="0" y="0"/>
                    </a:cubicBezTo>
                  </a:path>
                </a:pathLst>
              </a:custGeom>
              <a:solidFill>
                <a:srgbClr val="EBE9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917" name="Freeform 6776">
                <a:extLst>
                  <a:ext uri="{FF2B5EF4-FFF2-40B4-BE49-F238E27FC236}">
                    <a16:creationId xmlns:a16="http://schemas.microsoft.com/office/drawing/2014/main" id="{C33BF65E-EBCB-40B0-8BB0-4E1658DB82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3" y="3327"/>
                <a:ext cx="92" cy="91"/>
              </a:xfrm>
              <a:custGeom>
                <a:avLst/>
                <a:gdLst>
                  <a:gd name="T0" fmla="*/ 0 w 89"/>
                  <a:gd name="T1" fmla="*/ 0 h 87"/>
                  <a:gd name="T2" fmla="*/ 79 w 89"/>
                  <a:gd name="T3" fmla="*/ 94 h 87"/>
                  <a:gd name="T4" fmla="*/ 89 w 89"/>
                  <a:gd name="T5" fmla="*/ 104 h 87"/>
                  <a:gd name="T6" fmla="*/ 101 w 89"/>
                  <a:gd name="T7" fmla="*/ 91 h 87"/>
                  <a:gd name="T8" fmla="*/ 98 w 89"/>
                  <a:gd name="T9" fmla="*/ 87 h 87"/>
                  <a:gd name="T10" fmla="*/ 95 w 89"/>
                  <a:gd name="T11" fmla="*/ 77 h 87"/>
                  <a:gd name="T12" fmla="*/ 100 w 89"/>
                  <a:gd name="T13" fmla="*/ 76 h 87"/>
                  <a:gd name="T14" fmla="*/ 69 w 89"/>
                  <a:gd name="T15" fmla="*/ 33 h 87"/>
                  <a:gd name="T16" fmla="*/ 0 w 89"/>
                  <a:gd name="T17" fmla="*/ 0 h 8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89" h="87">
                    <a:moveTo>
                      <a:pt x="0" y="0"/>
                    </a:moveTo>
                    <a:cubicBezTo>
                      <a:pt x="25" y="25"/>
                      <a:pt x="51" y="51"/>
                      <a:pt x="70" y="78"/>
                    </a:cubicBezTo>
                    <a:cubicBezTo>
                      <a:pt x="73" y="81"/>
                      <a:pt x="75" y="84"/>
                      <a:pt x="77" y="87"/>
                    </a:cubicBezTo>
                    <a:cubicBezTo>
                      <a:pt x="84" y="85"/>
                      <a:pt x="88" y="80"/>
                      <a:pt x="89" y="76"/>
                    </a:cubicBezTo>
                    <a:cubicBezTo>
                      <a:pt x="88" y="75"/>
                      <a:pt x="87" y="74"/>
                      <a:pt x="86" y="73"/>
                    </a:cubicBezTo>
                    <a:cubicBezTo>
                      <a:pt x="82" y="69"/>
                      <a:pt x="83" y="65"/>
                      <a:pt x="83" y="65"/>
                    </a:cubicBezTo>
                    <a:cubicBezTo>
                      <a:pt x="83" y="65"/>
                      <a:pt x="84" y="64"/>
                      <a:pt x="88" y="64"/>
                    </a:cubicBezTo>
                    <a:cubicBezTo>
                      <a:pt x="84" y="50"/>
                      <a:pt x="69" y="35"/>
                      <a:pt x="61" y="29"/>
                    </a:cubicBezTo>
                    <a:cubicBezTo>
                      <a:pt x="45" y="16"/>
                      <a:pt x="23" y="7"/>
                      <a:pt x="0" y="0"/>
                    </a:cubicBezTo>
                  </a:path>
                </a:pathLst>
              </a:custGeom>
              <a:solidFill>
                <a:srgbClr val="CECA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918" name="Freeform 6777">
                <a:extLst>
                  <a:ext uri="{FF2B5EF4-FFF2-40B4-BE49-F238E27FC236}">
                    <a16:creationId xmlns:a16="http://schemas.microsoft.com/office/drawing/2014/main" id="{993B4914-2451-4F5E-995F-F290204A42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8" y="3394"/>
                <a:ext cx="8" cy="12"/>
              </a:xfrm>
              <a:custGeom>
                <a:avLst/>
                <a:gdLst>
                  <a:gd name="T0" fmla="*/ 6 w 8"/>
                  <a:gd name="T1" fmla="*/ 0 h 12"/>
                  <a:gd name="T2" fmla="*/ 1 w 8"/>
                  <a:gd name="T3" fmla="*/ 1 h 12"/>
                  <a:gd name="T4" fmla="*/ 4 w 8"/>
                  <a:gd name="T5" fmla="*/ 9 h 12"/>
                  <a:gd name="T6" fmla="*/ 7 w 8"/>
                  <a:gd name="T7" fmla="*/ 12 h 12"/>
                  <a:gd name="T8" fmla="*/ 6 w 8"/>
                  <a:gd name="T9" fmla="*/ 0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" h="12">
                    <a:moveTo>
                      <a:pt x="6" y="0"/>
                    </a:moveTo>
                    <a:cubicBezTo>
                      <a:pt x="2" y="0"/>
                      <a:pt x="1" y="1"/>
                      <a:pt x="1" y="1"/>
                    </a:cubicBezTo>
                    <a:cubicBezTo>
                      <a:pt x="1" y="1"/>
                      <a:pt x="0" y="5"/>
                      <a:pt x="4" y="9"/>
                    </a:cubicBezTo>
                    <a:cubicBezTo>
                      <a:pt x="5" y="10"/>
                      <a:pt x="6" y="11"/>
                      <a:pt x="7" y="12"/>
                    </a:cubicBezTo>
                    <a:cubicBezTo>
                      <a:pt x="8" y="8"/>
                      <a:pt x="7" y="4"/>
                      <a:pt x="6" y="0"/>
                    </a:cubicBezTo>
                  </a:path>
                </a:pathLst>
              </a:custGeom>
              <a:solidFill>
                <a:srgbClr val="E1DE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919" name="Freeform 6778">
                <a:extLst>
                  <a:ext uri="{FF2B5EF4-FFF2-40B4-BE49-F238E27FC236}">
                    <a16:creationId xmlns:a16="http://schemas.microsoft.com/office/drawing/2014/main" id="{B6E054E5-4B7C-4470-BF92-15488D1009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4" y="3084"/>
                <a:ext cx="11" cy="4"/>
              </a:xfrm>
              <a:custGeom>
                <a:avLst/>
                <a:gdLst>
                  <a:gd name="T0" fmla="*/ 12 w 10"/>
                  <a:gd name="T1" fmla="*/ 0 h 3"/>
                  <a:gd name="T2" fmla="*/ 1 w 10"/>
                  <a:gd name="T3" fmla="*/ 9 h 3"/>
                  <a:gd name="T4" fmla="*/ 0 w 10"/>
                  <a:gd name="T5" fmla="*/ 9 h 3"/>
                  <a:gd name="T6" fmla="*/ 14 w 10"/>
                  <a:gd name="T7" fmla="*/ 1 h 3"/>
                  <a:gd name="T8" fmla="*/ 12 w 10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" h="3">
                    <a:moveTo>
                      <a:pt x="8" y="0"/>
                    </a:moveTo>
                    <a:cubicBezTo>
                      <a:pt x="6" y="0"/>
                      <a:pt x="3" y="1"/>
                      <a:pt x="1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3" y="2"/>
                      <a:pt x="7" y="2"/>
                      <a:pt x="10" y="1"/>
                    </a:cubicBezTo>
                    <a:cubicBezTo>
                      <a:pt x="9" y="0"/>
                      <a:pt x="8" y="0"/>
                      <a:pt x="8" y="0"/>
                    </a:cubicBezTo>
                  </a:path>
                </a:pathLst>
              </a:custGeom>
              <a:solidFill>
                <a:srgbClr val="C3BE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920" name="Freeform 6779">
                <a:extLst>
                  <a:ext uri="{FF2B5EF4-FFF2-40B4-BE49-F238E27FC236}">
                    <a16:creationId xmlns:a16="http://schemas.microsoft.com/office/drawing/2014/main" id="{00382D4B-28BE-4820-935A-A567A07633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7" y="3090"/>
                <a:ext cx="5" cy="4"/>
              </a:xfrm>
              <a:custGeom>
                <a:avLst/>
                <a:gdLst>
                  <a:gd name="T0" fmla="*/ 5 w 5"/>
                  <a:gd name="T1" fmla="*/ 0 h 4"/>
                  <a:gd name="T2" fmla="*/ 0 w 5"/>
                  <a:gd name="T3" fmla="*/ 4 h 4"/>
                  <a:gd name="T4" fmla="*/ 5 w 5"/>
                  <a:gd name="T5" fmla="*/ 3 h 4"/>
                  <a:gd name="T6" fmla="*/ 5 w 5"/>
                  <a:gd name="T7" fmla="*/ 0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" h="4">
                    <a:moveTo>
                      <a:pt x="5" y="0"/>
                    </a:moveTo>
                    <a:cubicBezTo>
                      <a:pt x="1" y="1"/>
                      <a:pt x="1" y="3"/>
                      <a:pt x="0" y="4"/>
                    </a:cubicBezTo>
                    <a:cubicBezTo>
                      <a:pt x="2" y="4"/>
                      <a:pt x="4" y="3"/>
                      <a:pt x="5" y="3"/>
                    </a:cubicBezTo>
                    <a:cubicBezTo>
                      <a:pt x="5" y="2"/>
                      <a:pt x="5" y="1"/>
                      <a:pt x="5" y="0"/>
                    </a:cubicBezTo>
                  </a:path>
                </a:pathLst>
              </a:custGeom>
              <a:solidFill>
                <a:srgbClr val="A7A0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921" name="Freeform 6780">
                <a:extLst>
                  <a:ext uri="{FF2B5EF4-FFF2-40B4-BE49-F238E27FC236}">
                    <a16:creationId xmlns:a16="http://schemas.microsoft.com/office/drawing/2014/main" id="{4FB820EA-E0A8-4E50-BC9C-7096D00FB5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2" y="3086"/>
                <a:ext cx="17" cy="7"/>
              </a:xfrm>
              <a:custGeom>
                <a:avLst/>
                <a:gdLst>
                  <a:gd name="T0" fmla="*/ 16 w 16"/>
                  <a:gd name="T1" fmla="*/ 0 h 7"/>
                  <a:gd name="T2" fmla="*/ 2 w 16"/>
                  <a:gd name="T3" fmla="*/ 2 h 7"/>
                  <a:gd name="T4" fmla="*/ 0 w 16"/>
                  <a:gd name="T5" fmla="*/ 4 h 7"/>
                  <a:gd name="T6" fmla="*/ 0 w 16"/>
                  <a:gd name="T7" fmla="*/ 4 h 7"/>
                  <a:gd name="T8" fmla="*/ 0 w 16"/>
                  <a:gd name="T9" fmla="*/ 7 h 7"/>
                  <a:gd name="T10" fmla="*/ 20 w 16"/>
                  <a:gd name="T11" fmla="*/ 3 h 7"/>
                  <a:gd name="T12" fmla="*/ 16 w 16"/>
                  <a:gd name="T13" fmla="*/ 0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" h="7">
                    <a:moveTo>
                      <a:pt x="12" y="0"/>
                    </a:moveTo>
                    <a:cubicBezTo>
                      <a:pt x="9" y="1"/>
                      <a:pt x="5" y="1"/>
                      <a:pt x="2" y="2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6"/>
                      <a:pt x="0" y="7"/>
                    </a:cubicBezTo>
                    <a:cubicBezTo>
                      <a:pt x="6" y="6"/>
                      <a:pt x="11" y="4"/>
                      <a:pt x="16" y="3"/>
                    </a:cubicBezTo>
                    <a:cubicBezTo>
                      <a:pt x="15" y="2"/>
                      <a:pt x="14" y="0"/>
                      <a:pt x="12" y="0"/>
                    </a:cubicBezTo>
                  </a:path>
                </a:pathLst>
              </a:custGeom>
              <a:solidFill>
                <a:srgbClr val="C8C3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922" name="Freeform 6781">
                <a:extLst>
                  <a:ext uri="{FF2B5EF4-FFF2-40B4-BE49-F238E27FC236}">
                    <a16:creationId xmlns:a16="http://schemas.microsoft.com/office/drawing/2014/main" id="{7A6A37AC-A24B-4322-966C-79C8C5C68D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3" y="3093"/>
                <a:ext cx="91" cy="37"/>
              </a:xfrm>
              <a:custGeom>
                <a:avLst/>
                <a:gdLst>
                  <a:gd name="T0" fmla="*/ 42 w 88"/>
                  <a:gd name="T1" fmla="*/ 0 h 36"/>
                  <a:gd name="T2" fmla="*/ 37 w 88"/>
                  <a:gd name="T3" fmla="*/ 1 h 36"/>
                  <a:gd name="T4" fmla="*/ 35 w 88"/>
                  <a:gd name="T5" fmla="*/ 4 h 36"/>
                  <a:gd name="T6" fmla="*/ 28 w 88"/>
                  <a:gd name="T7" fmla="*/ 8 h 36"/>
                  <a:gd name="T8" fmla="*/ 28 w 88"/>
                  <a:gd name="T9" fmla="*/ 16 h 36"/>
                  <a:gd name="T10" fmla="*/ 25 w 88"/>
                  <a:gd name="T11" fmla="*/ 23 h 36"/>
                  <a:gd name="T12" fmla="*/ 24 w 88"/>
                  <a:gd name="T13" fmla="*/ 22 h 36"/>
                  <a:gd name="T14" fmla="*/ 22 w 88"/>
                  <a:gd name="T15" fmla="*/ 22 h 36"/>
                  <a:gd name="T16" fmla="*/ 14 w 88"/>
                  <a:gd name="T17" fmla="*/ 23 h 36"/>
                  <a:gd name="T18" fmla="*/ 3 w 88"/>
                  <a:gd name="T19" fmla="*/ 28 h 36"/>
                  <a:gd name="T20" fmla="*/ 0 w 88"/>
                  <a:gd name="T21" fmla="*/ 32 h 36"/>
                  <a:gd name="T22" fmla="*/ 3 w 88"/>
                  <a:gd name="T23" fmla="*/ 37 h 36"/>
                  <a:gd name="T24" fmla="*/ 5 w 88"/>
                  <a:gd name="T25" fmla="*/ 40 h 36"/>
                  <a:gd name="T26" fmla="*/ 10 w 88"/>
                  <a:gd name="T27" fmla="*/ 39 h 36"/>
                  <a:gd name="T28" fmla="*/ 30 w 88"/>
                  <a:gd name="T29" fmla="*/ 35 h 36"/>
                  <a:gd name="T30" fmla="*/ 42 w 88"/>
                  <a:gd name="T31" fmla="*/ 34 h 36"/>
                  <a:gd name="T32" fmla="*/ 69 w 88"/>
                  <a:gd name="T33" fmla="*/ 37 h 36"/>
                  <a:gd name="T34" fmla="*/ 72 w 88"/>
                  <a:gd name="T35" fmla="*/ 37 h 36"/>
                  <a:gd name="T36" fmla="*/ 100 w 88"/>
                  <a:gd name="T37" fmla="*/ 38 h 36"/>
                  <a:gd name="T38" fmla="*/ 48 w 88"/>
                  <a:gd name="T39" fmla="*/ 5 h 36"/>
                  <a:gd name="T40" fmla="*/ 42 w 88"/>
                  <a:gd name="T41" fmla="*/ 0 h 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88" h="36">
                    <a:moveTo>
                      <a:pt x="38" y="0"/>
                    </a:moveTo>
                    <a:cubicBezTo>
                      <a:pt x="37" y="0"/>
                      <a:pt x="35" y="1"/>
                      <a:pt x="33" y="1"/>
                    </a:cubicBezTo>
                    <a:cubicBezTo>
                      <a:pt x="33" y="2"/>
                      <a:pt x="32" y="3"/>
                      <a:pt x="31" y="4"/>
                    </a:cubicBezTo>
                    <a:cubicBezTo>
                      <a:pt x="30" y="5"/>
                      <a:pt x="24" y="7"/>
                      <a:pt x="24" y="8"/>
                    </a:cubicBezTo>
                    <a:cubicBezTo>
                      <a:pt x="22" y="10"/>
                      <a:pt x="26" y="13"/>
                      <a:pt x="24" y="16"/>
                    </a:cubicBezTo>
                    <a:cubicBezTo>
                      <a:pt x="23" y="18"/>
                      <a:pt x="22" y="19"/>
                      <a:pt x="21" y="19"/>
                    </a:cubicBezTo>
                    <a:cubicBezTo>
                      <a:pt x="20" y="19"/>
                      <a:pt x="20" y="18"/>
                      <a:pt x="20" y="18"/>
                    </a:cubicBezTo>
                    <a:cubicBezTo>
                      <a:pt x="19" y="18"/>
                      <a:pt x="19" y="18"/>
                      <a:pt x="18" y="18"/>
                    </a:cubicBezTo>
                    <a:cubicBezTo>
                      <a:pt x="17" y="18"/>
                      <a:pt x="15" y="18"/>
                      <a:pt x="14" y="19"/>
                    </a:cubicBezTo>
                    <a:cubicBezTo>
                      <a:pt x="8" y="21"/>
                      <a:pt x="8" y="21"/>
                      <a:pt x="3" y="24"/>
                    </a:cubicBezTo>
                    <a:cubicBezTo>
                      <a:pt x="1" y="26"/>
                      <a:pt x="0" y="27"/>
                      <a:pt x="0" y="28"/>
                    </a:cubicBezTo>
                    <a:cubicBezTo>
                      <a:pt x="1" y="29"/>
                      <a:pt x="2" y="31"/>
                      <a:pt x="3" y="33"/>
                    </a:cubicBezTo>
                    <a:cubicBezTo>
                      <a:pt x="4" y="34"/>
                      <a:pt x="5" y="35"/>
                      <a:pt x="5" y="36"/>
                    </a:cubicBezTo>
                    <a:cubicBezTo>
                      <a:pt x="7" y="36"/>
                      <a:pt x="8" y="36"/>
                      <a:pt x="10" y="35"/>
                    </a:cubicBezTo>
                    <a:cubicBezTo>
                      <a:pt x="15" y="34"/>
                      <a:pt x="20" y="32"/>
                      <a:pt x="26" y="31"/>
                    </a:cubicBezTo>
                    <a:cubicBezTo>
                      <a:pt x="30" y="30"/>
                      <a:pt x="34" y="30"/>
                      <a:pt x="38" y="30"/>
                    </a:cubicBezTo>
                    <a:cubicBezTo>
                      <a:pt x="46" y="30"/>
                      <a:pt x="53" y="31"/>
                      <a:pt x="61" y="33"/>
                    </a:cubicBezTo>
                    <a:cubicBezTo>
                      <a:pt x="62" y="33"/>
                      <a:pt x="63" y="33"/>
                      <a:pt x="64" y="33"/>
                    </a:cubicBezTo>
                    <a:cubicBezTo>
                      <a:pt x="73" y="33"/>
                      <a:pt x="81" y="33"/>
                      <a:pt x="88" y="34"/>
                    </a:cubicBezTo>
                    <a:cubicBezTo>
                      <a:pt x="73" y="25"/>
                      <a:pt x="52" y="15"/>
                      <a:pt x="42" y="5"/>
                    </a:cubicBezTo>
                    <a:cubicBezTo>
                      <a:pt x="40" y="3"/>
                      <a:pt x="39" y="2"/>
                      <a:pt x="38" y="0"/>
                    </a:cubicBezTo>
                  </a:path>
                </a:pathLst>
              </a:custGeom>
              <a:solidFill>
                <a:srgbClr val="B0A9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923" name="Freeform 6782">
                <a:extLst>
                  <a:ext uri="{FF2B5EF4-FFF2-40B4-BE49-F238E27FC236}">
                    <a16:creationId xmlns:a16="http://schemas.microsoft.com/office/drawing/2014/main" id="{4CCC5CE7-E071-4B6F-BCB2-BCE0E090A1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7" y="3122"/>
                <a:ext cx="51" cy="23"/>
              </a:xfrm>
              <a:custGeom>
                <a:avLst/>
                <a:gdLst>
                  <a:gd name="T0" fmla="*/ 52 w 49"/>
                  <a:gd name="T1" fmla="*/ 0 h 22"/>
                  <a:gd name="T2" fmla="*/ 43 w 49"/>
                  <a:gd name="T3" fmla="*/ 2 h 22"/>
                  <a:gd name="T4" fmla="*/ 9 w 49"/>
                  <a:gd name="T5" fmla="*/ 9 h 22"/>
                  <a:gd name="T6" fmla="*/ 0 w 49"/>
                  <a:gd name="T7" fmla="*/ 25 h 22"/>
                  <a:gd name="T8" fmla="*/ 2 w 49"/>
                  <a:gd name="T9" fmla="*/ 26 h 22"/>
                  <a:gd name="T10" fmla="*/ 28 w 49"/>
                  <a:gd name="T11" fmla="*/ 18 h 22"/>
                  <a:gd name="T12" fmla="*/ 57 w 49"/>
                  <a:gd name="T13" fmla="*/ 8 h 22"/>
                  <a:gd name="T14" fmla="*/ 55 w 49"/>
                  <a:gd name="T15" fmla="*/ 5 h 22"/>
                  <a:gd name="T16" fmla="*/ 52 w 49"/>
                  <a:gd name="T17" fmla="*/ 0 h 2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9" h="22">
                    <a:moveTo>
                      <a:pt x="44" y="0"/>
                    </a:moveTo>
                    <a:cubicBezTo>
                      <a:pt x="43" y="1"/>
                      <a:pt x="42" y="1"/>
                      <a:pt x="36" y="2"/>
                    </a:cubicBezTo>
                    <a:cubicBezTo>
                      <a:pt x="23" y="4"/>
                      <a:pt x="17" y="2"/>
                      <a:pt x="9" y="9"/>
                    </a:cubicBezTo>
                    <a:cubicBezTo>
                      <a:pt x="4" y="13"/>
                      <a:pt x="2" y="17"/>
                      <a:pt x="0" y="21"/>
                    </a:cubicBezTo>
                    <a:cubicBezTo>
                      <a:pt x="1" y="21"/>
                      <a:pt x="2" y="22"/>
                      <a:pt x="2" y="22"/>
                    </a:cubicBezTo>
                    <a:cubicBezTo>
                      <a:pt x="12" y="22"/>
                      <a:pt x="17" y="17"/>
                      <a:pt x="24" y="14"/>
                    </a:cubicBezTo>
                    <a:cubicBezTo>
                      <a:pt x="32" y="12"/>
                      <a:pt x="41" y="11"/>
                      <a:pt x="49" y="8"/>
                    </a:cubicBezTo>
                    <a:cubicBezTo>
                      <a:pt x="49" y="7"/>
                      <a:pt x="48" y="6"/>
                      <a:pt x="47" y="5"/>
                    </a:cubicBezTo>
                    <a:cubicBezTo>
                      <a:pt x="46" y="3"/>
                      <a:pt x="45" y="1"/>
                      <a:pt x="44" y="0"/>
                    </a:cubicBezTo>
                  </a:path>
                </a:pathLst>
              </a:custGeom>
              <a:solidFill>
                <a:srgbClr val="BFB9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924" name="Freeform 6783">
                <a:extLst>
                  <a:ext uri="{FF2B5EF4-FFF2-40B4-BE49-F238E27FC236}">
                    <a16:creationId xmlns:a16="http://schemas.microsoft.com/office/drawing/2014/main" id="{4887B0E4-3517-4B00-9915-FADD01B4DC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6" y="3127"/>
                <a:ext cx="39" cy="8"/>
              </a:xfrm>
              <a:custGeom>
                <a:avLst/>
                <a:gdLst>
                  <a:gd name="T0" fmla="*/ 3 w 37"/>
                  <a:gd name="T1" fmla="*/ 0 h 8"/>
                  <a:gd name="T2" fmla="*/ 0 w 37"/>
                  <a:gd name="T3" fmla="*/ 0 h 8"/>
                  <a:gd name="T4" fmla="*/ 4 w 37"/>
                  <a:gd name="T5" fmla="*/ 1 h 8"/>
                  <a:gd name="T6" fmla="*/ 40 w 37"/>
                  <a:gd name="T7" fmla="*/ 8 h 8"/>
                  <a:gd name="T8" fmla="*/ 45 w 37"/>
                  <a:gd name="T9" fmla="*/ 6 h 8"/>
                  <a:gd name="T10" fmla="*/ 38 w 37"/>
                  <a:gd name="T11" fmla="*/ 3 h 8"/>
                  <a:gd name="T12" fmla="*/ 34 w 37"/>
                  <a:gd name="T13" fmla="*/ 1 h 8"/>
                  <a:gd name="T14" fmla="*/ 3 w 37"/>
                  <a:gd name="T15" fmla="*/ 0 h 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7" h="8">
                    <a:moveTo>
                      <a:pt x="3" y="0"/>
                    </a:moveTo>
                    <a:cubicBezTo>
                      <a:pt x="2" y="0"/>
                      <a:pt x="1" y="0"/>
                      <a:pt x="0" y="0"/>
                    </a:cubicBezTo>
                    <a:cubicBezTo>
                      <a:pt x="1" y="0"/>
                      <a:pt x="3" y="1"/>
                      <a:pt x="4" y="1"/>
                    </a:cubicBezTo>
                    <a:cubicBezTo>
                      <a:pt x="7" y="2"/>
                      <a:pt x="24" y="8"/>
                      <a:pt x="32" y="8"/>
                    </a:cubicBezTo>
                    <a:cubicBezTo>
                      <a:pt x="35" y="8"/>
                      <a:pt x="36" y="8"/>
                      <a:pt x="37" y="6"/>
                    </a:cubicBezTo>
                    <a:cubicBezTo>
                      <a:pt x="34" y="5"/>
                      <a:pt x="32" y="4"/>
                      <a:pt x="30" y="3"/>
                    </a:cubicBezTo>
                    <a:cubicBezTo>
                      <a:pt x="29" y="2"/>
                      <a:pt x="28" y="2"/>
                      <a:pt x="27" y="1"/>
                    </a:cubicBezTo>
                    <a:cubicBezTo>
                      <a:pt x="20" y="0"/>
                      <a:pt x="12" y="0"/>
                      <a:pt x="3" y="0"/>
                    </a:cubicBezTo>
                  </a:path>
                </a:pathLst>
              </a:custGeom>
              <a:solidFill>
                <a:srgbClr val="CECA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925" name="Freeform 6784">
                <a:extLst>
                  <a:ext uri="{FF2B5EF4-FFF2-40B4-BE49-F238E27FC236}">
                    <a16:creationId xmlns:a16="http://schemas.microsoft.com/office/drawing/2014/main" id="{743E64DE-39A8-4A99-86BC-F10AD1641A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2" y="3089"/>
                <a:ext cx="54" cy="39"/>
              </a:xfrm>
              <a:custGeom>
                <a:avLst/>
                <a:gdLst>
                  <a:gd name="T0" fmla="*/ 20 w 52"/>
                  <a:gd name="T1" fmla="*/ 0 h 38"/>
                  <a:gd name="T2" fmla="*/ 0 w 52"/>
                  <a:gd name="T3" fmla="*/ 4 h 38"/>
                  <a:gd name="T4" fmla="*/ 4 w 52"/>
                  <a:gd name="T5" fmla="*/ 9 h 38"/>
                  <a:gd name="T6" fmla="*/ 58 w 52"/>
                  <a:gd name="T7" fmla="*/ 42 h 38"/>
                  <a:gd name="T8" fmla="*/ 60 w 52"/>
                  <a:gd name="T9" fmla="*/ 42 h 38"/>
                  <a:gd name="T10" fmla="*/ 57 w 52"/>
                  <a:gd name="T11" fmla="*/ 41 h 38"/>
                  <a:gd name="T12" fmla="*/ 48 w 52"/>
                  <a:gd name="T13" fmla="*/ 31 h 38"/>
                  <a:gd name="T14" fmla="*/ 33 w 52"/>
                  <a:gd name="T15" fmla="*/ 17 h 38"/>
                  <a:gd name="T16" fmla="*/ 22 w 52"/>
                  <a:gd name="T17" fmla="*/ 4 h 38"/>
                  <a:gd name="T18" fmla="*/ 20 w 52"/>
                  <a:gd name="T19" fmla="*/ 0 h 38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52" h="38">
                    <a:moveTo>
                      <a:pt x="16" y="0"/>
                    </a:moveTo>
                    <a:cubicBezTo>
                      <a:pt x="11" y="1"/>
                      <a:pt x="6" y="3"/>
                      <a:pt x="0" y="4"/>
                    </a:cubicBezTo>
                    <a:cubicBezTo>
                      <a:pt x="1" y="6"/>
                      <a:pt x="2" y="7"/>
                      <a:pt x="4" y="9"/>
                    </a:cubicBezTo>
                    <a:cubicBezTo>
                      <a:pt x="14" y="19"/>
                      <a:pt x="35" y="29"/>
                      <a:pt x="50" y="38"/>
                    </a:cubicBezTo>
                    <a:cubicBezTo>
                      <a:pt x="50" y="38"/>
                      <a:pt x="51" y="38"/>
                      <a:pt x="52" y="38"/>
                    </a:cubicBezTo>
                    <a:cubicBezTo>
                      <a:pt x="51" y="38"/>
                      <a:pt x="50" y="37"/>
                      <a:pt x="49" y="37"/>
                    </a:cubicBezTo>
                    <a:cubicBezTo>
                      <a:pt x="45" y="34"/>
                      <a:pt x="42" y="31"/>
                      <a:pt x="40" y="27"/>
                    </a:cubicBezTo>
                    <a:cubicBezTo>
                      <a:pt x="37" y="22"/>
                      <a:pt x="38" y="22"/>
                      <a:pt x="29" y="17"/>
                    </a:cubicBezTo>
                    <a:cubicBezTo>
                      <a:pt x="18" y="12"/>
                      <a:pt x="19" y="11"/>
                      <a:pt x="18" y="4"/>
                    </a:cubicBezTo>
                    <a:cubicBezTo>
                      <a:pt x="18" y="3"/>
                      <a:pt x="17" y="1"/>
                      <a:pt x="16" y="0"/>
                    </a:cubicBezTo>
                  </a:path>
                </a:pathLst>
              </a:custGeom>
              <a:solidFill>
                <a:srgbClr val="CECA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926" name="Freeform 6785">
                <a:extLst>
                  <a:ext uri="{FF2B5EF4-FFF2-40B4-BE49-F238E27FC236}">
                    <a16:creationId xmlns:a16="http://schemas.microsoft.com/office/drawing/2014/main" id="{DD5E9A25-48BD-4CBF-8B71-EE9828039C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4" y="3128"/>
                <a:ext cx="11" cy="5"/>
              </a:xfrm>
              <a:custGeom>
                <a:avLst/>
                <a:gdLst>
                  <a:gd name="T0" fmla="*/ 0 w 10"/>
                  <a:gd name="T1" fmla="*/ 0 h 5"/>
                  <a:gd name="T2" fmla="*/ 3 w 10"/>
                  <a:gd name="T3" fmla="*/ 2 h 5"/>
                  <a:gd name="T4" fmla="*/ 14 w 10"/>
                  <a:gd name="T5" fmla="*/ 5 h 5"/>
                  <a:gd name="T6" fmla="*/ 14 w 10"/>
                  <a:gd name="T7" fmla="*/ 5 h 5"/>
                  <a:gd name="T8" fmla="*/ 2 w 10"/>
                  <a:gd name="T9" fmla="*/ 0 h 5"/>
                  <a:gd name="T10" fmla="*/ 0 w 10"/>
                  <a:gd name="T11" fmla="*/ 0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" h="5">
                    <a:moveTo>
                      <a:pt x="0" y="0"/>
                    </a:moveTo>
                    <a:cubicBezTo>
                      <a:pt x="1" y="1"/>
                      <a:pt x="2" y="1"/>
                      <a:pt x="3" y="2"/>
                    </a:cubicBezTo>
                    <a:cubicBezTo>
                      <a:pt x="5" y="3"/>
                      <a:pt x="7" y="4"/>
                      <a:pt x="10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3"/>
                      <a:pt x="5" y="1"/>
                      <a:pt x="2" y="0"/>
                    </a:cubicBezTo>
                    <a:cubicBezTo>
                      <a:pt x="1" y="0"/>
                      <a:pt x="0" y="0"/>
                      <a:pt x="0" y="0"/>
                    </a:cubicBezTo>
                  </a:path>
                </a:pathLst>
              </a:custGeom>
              <a:solidFill>
                <a:srgbClr val="E0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927" name="Freeform 6786">
                <a:extLst>
                  <a:ext uri="{FF2B5EF4-FFF2-40B4-BE49-F238E27FC236}">
                    <a16:creationId xmlns:a16="http://schemas.microsoft.com/office/drawing/2014/main" id="{4CE33A98-BC0E-47AE-AA97-5EB739D281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6" y="3067"/>
                <a:ext cx="17" cy="4"/>
              </a:xfrm>
              <a:custGeom>
                <a:avLst/>
                <a:gdLst>
                  <a:gd name="T0" fmla="*/ 12 w 17"/>
                  <a:gd name="T1" fmla="*/ 0 h 4"/>
                  <a:gd name="T2" fmla="*/ 4 w 17"/>
                  <a:gd name="T3" fmla="*/ 1 h 4"/>
                  <a:gd name="T4" fmla="*/ 0 w 17"/>
                  <a:gd name="T5" fmla="*/ 1 h 4"/>
                  <a:gd name="T6" fmla="*/ 2 w 17"/>
                  <a:gd name="T7" fmla="*/ 4 h 4"/>
                  <a:gd name="T8" fmla="*/ 17 w 17"/>
                  <a:gd name="T9" fmla="*/ 1 h 4"/>
                  <a:gd name="T10" fmla="*/ 15 w 17"/>
                  <a:gd name="T11" fmla="*/ 0 h 4"/>
                  <a:gd name="T12" fmla="*/ 12 w 17"/>
                  <a:gd name="T13" fmla="*/ 0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7" h="4">
                    <a:moveTo>
                      <a:pt x="12" y="0"/>
                    </a:moveTo>
                    <a:cubicBezTo>
                      <a:pt x="9" y="0"/>
                      <a:pt x="6" y="1"/>
                      <a:pt x="4" y="1"/>
                    </a:cubicBezTo>
                    <a:cubicBezTo>
                      <a:pt x="2" y="1"/>
                      <a:pt x="1" y="1"/>
                      <a:pt x="0" y="1"/>
                    </a:cubicBezTo>
                    <a:cubicBezTo>
                      <a:pt x="1" y="2"/>
                      <a:pt x="1" y="3"/>
                      <a:pt x="2" y="4"/>
                    </a:cubicBezTo>
                    <a:cubicBezTo>
                      <a:pt x="7" y="3"/>
                      <a:pt x="12" y="2"/>
                      <a:pt x="17" y="1"/>
                    </a:cubicBezTo>
                    <a:cubicBezTo>
                      <a:pt x="16" y="0"/>
                      <a:pt x="15" y="0"/>
                      <a:pt x="15" y="0"/>
                    </a:cubicBezTo>
                    <a:cubicBezTo>
                      <a:pt x="14" y="0"/>
                      <a:pt x="13" y="0"/>
                      <a:pt x="12" y="0"/>
                    </a:cubicBezTo>
                  </a:path>
                </a:pathLst>
              </a:custGeom>
              <a:solidFill>
                <a:srgbClr val="A7A0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928" name="Freeform 6787">
                <a:extLst>
                  <a:ext uri="{FF2B5EF4-FFF2-40B4-BE49-F238E27FC236}">
                    <a16:creationId xmlns:a16="http://schemas.microsoft.com/office/drawing/2014/main" id="{BC5747C5-5A7F-4813-9439-6333910F18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6" y="3068"/>
                <a:ext cx="12" cy="5"/>
              </a:xfrm>
              <a:custGeom>
                <a:avLst/>
                <a:gdLst>
                  <a:gd name="T0" fmla="*/ 1 w 11"/>
                  <a:gd name="T1" fmla="*/ 0 h 5"/>
                  <a:gd name="T2" fmla="*/ 1 w 11"/>
                  <a:gd name="T3" fmla="*/ 5 h 5"/>
                  <a:gd name="T4" fmla="*/ 15 w 11"/>
                  <a:gd name="T5" fmla="*/ 3 h 5"/>
                  <a:gd name="T6" fmla="*/ 13 w 11"/>
                  <a:gd name="T7" fmla="*/ 0 h 5"/>
                  <a:gd name="T8" fmla="*/ 11 w 11"/>
                  <a:gd name="T9" fmla="*/ 1 h 5"/>
                  <a:gd name="T10" fmla="*/ 1 w 11"/>
                  <a:gd name="T11" fmla="*/ 0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1" h="5">
                    <a:moveTo>
                      <a:pt x="1" y="0"/>
                    </a:moveTo>
                    <a:cubicBezTo>
                      <a:pt x="0" y="2"/>
                      <a:pt x="0" y="3"/>
                      <a:pt x="1" y="5"/>
                    </a:cubicBezTo>
                    <a:cubicBezTo>
                      <a:pt x="4" y="4"/>
                      <a:pt x="8" y="3"/>
                      <a:pt x="11" y="3"/>
                    </a:cubicBezTo>
                    <a:cubicBezTo>
                      <a:pt x="10" y="2"/>
                      <a:pt x="10" y="1"/>
                      <a:pt x="9" y="0"/>
                    </a:cubicBezTo>
                    <a:cubicBezTo>
                      <a:pt x="8" y="1"/>
                      <a:pt x="7" y="1"/>
                      <a:pt x="7" y="1"/>
                    </a:cubicBezTo>
                    <a:cubicBezTo>
                      <a:pt x="5" y="1"/>
                      <a:pt x="3" y="0"/>
                      <a:pt x="1" y="0"/>
                    </a:cubicBezTo>
                  </a:path>
                </a:pathLst>
              </a:custGeom>
              <a:solidFill>
                <a:srgbClr val="C8C3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929" name="Freeform 6788">
                <a:extLst>
                  <a:ext uri="{FF2B5EF4-FFF2-40B4-BE49-F238E27FC236}">
                    <a16:creationId xmlns:a16="http://schemas.microsoft.com/office/drawing/2014/main" id="{F4147F82-0685-4E72-800B-0C46669874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6" y="3088"/>
                <a:ext cx="26" cy="24"/>
              </a:xfrm>
              <a:custGeom>
                <a:avLst/>
                <a:gdLst>
                  <a:gd name="T0" fmla="*/ 29 w 25"/>
                  <a:gd name="T1" fmla="*/ 0 h 24"/>
                  <a:gd name="T2" fmla="*/ 0 w 25"/>
                  <a:gd name="T3" fmla="*/ 22 h 24"/>
                  <a:gd name="T4" fmla="*/ 2 w 25"/>
                  <a:gd name="T5" fmla="*/ 24 h 24"/>
                  <a:gd name="T6" fmla="*/ 19 w 25"/>
                  <a:gd name="T7" fmla="*/ 11 h 24"/>
                  <a:gd name="T8" fmla="*/ 29 w 25"/>
                  <a:gd name="T9" fmla="*/ 0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5" h="24">
                    <a:moveTo>
                      <a:pt x="25" y="0"/>
                    </a:moveTo>
                    <a:cubicBezTo>
                      <a:pt x="12" y="7"/>
                      <a:pt x="5" y="15"/>
                      <a:pt x="0" y="22"/>
                    </a:cubicBezTo>
                    <a:cubicBezTo>
                      <a:pt x="1" y="23"/>
                      <a:pt x="1" y="23"/>
                      <a:pt x="2" y="24"/>
                    </a:cubicBezTo>
                    <a:cubicBezTo>
                      <a:pt x="4" y="20"/>
                      <a:pt x="8" y="16"/>
                      <a:pt x="15" y="11"/>
                    </a:cubicBezTo>
                    <a:cubicBezTo>
                      <a:pt x="17" y="7"/>
                      <a:pt x="20" y="4"/>
                      <a:pt x="25" y="0"/>
                    </a:cubicBezTo>
                  </a:path>
                </a:pathLst>
              </a:custGeom>
              <a:solidFill>
                <a:srgbClr val="B0A9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930" name="Freeform 6789">
                <a:extLst>
                  <a:ext uri="{FF2B5EF4-FFF2-40B4-BE49-F238E27FC236}">
                    <a16:creationId xmlns:a16="http://schemas.microsoft.com/office/drawing/2014/main" id="{CBAAE356-0379-4B76-86C6-D3BFD29D83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9" y="3099"/>
                <a:ext cx="13" cy="20"/>
              </a:xfrm>
              <a:custGeom>
                <a:avLst/>
                <a:gdLst>
                  <a:gd name="T0" fmla="*/ 13 w 13"/>
                  <a:gd name="T1" fmla="*/ 0 h 19"/>
                  <a:gd name="T2" fmla="*/ 0 w 13"/>
                  <a:gd name="T3" fmla="*/ 17 h 19"/>
                  <a:gd name="T4" fmla="*/ 7 w 13"/>
                  <a:gd name="T5" fmla="*/ 23 h 19"/>
                  <a:gd name="T6" fmla="*/ 13 w 13"/>
                  <a:gd name="T7" fmla="*/ 0 h 1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3" h="19">
                    <a:moveTo>
                      <a:pt x="13" y="0"/>
                    </a:moveTo>
                    <a:cubicBezTo>
                      <a:pt x="6" y="5"/>
                      <a:pt x="2" y="9"/>
                      <a:pt x="0" y="13"/>
                    </a:cubicBezTo>
                    <a:cubicBezTo>
                      <a:pt x="2" y="15"/>
                      <a:pt x="4" y="17"/>
                      <a:pt x="7" y="19"/>
                    </a:cubicBezTo>
                    <a:cubicBezTo>
                      <a:pt x="8" y="13"/>
                      <a:pt x="9" y="6"/>
                      <a:pt x="13" y="0"/>
                    </a:cubicBezTo>
                  </a:path>
                </a:pathLst>
              </a:custGeom>
              <a:solidFill>
                <a:srgbClr val="CECA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931" name="Freeform 6790">
                <a:extLst>
                  <a:ext uri="{FF2B5EF4-FFF2-40B4-BE49-F238E27FC236}">
                    <a16:creationId xmlns:a16="http://schemas.microsoft.com/office/drawing/2014/main" id="{1E131C04-FA47-44A7-8CDB-C28D15B907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4" y="3110"/>
                <a:ext cx="5" cy="5"/>
              </a:xfrm>
              <a:custGeom>
                <a:avLst/>
                <a:gdLst>
                  <a:gd name="T0" fmla="*/ 6 w 4"/>
                  <a:gd name="T1" fmla="*/ 0 h 4"/>
                  <a:gd name="T2" fmla="*/ 0 w 4"/>
                  <a:gd name="T3" fmla="*/ 8 h 4"/>
                  <a:gd name="T4" fmla="*/ 6 w 4"/>
                  <a:gd name="T5" fmla="*/ 10 h 4"/>
                  <a:gd name="T6" fmla="*/ 10 w 4"/>
                  <a:gd name="T7" fmla="*/ 6 h 4"/>
                  <a:gd name="T8" fmla="*/ 6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2" y="0"/>
                    </a:moveTo>
                    <a:cubicBezTo>
                      <a:pt x="1" y="1"/>
                      <a:pt x="1" y="2"/>
                      <a:pt x="0" y="3"/>
                    </a:cubicBezTo>
                    <a:cubicBezTo>
                      <a:pt x="1" y="3"/>
                      <a:pt x="2" y="3"/>
                      <a:pt x="2" y="4"/>
                    </a:cubicBezTo>
                    <a:cubicBezTo>
                      <a:pt x="3" y="3"/>
                      <a:pt x="3" y="2"/>
                      <a:pt x="4" y="2"/>
                    </a:cubicBezTo>
                    <a:cubicBezTo>
                      <a:pt x="3" y="1"/>
                      <a:pt x="3" y="1"/>
                      <a:pt x="2" y="0"/>
                    </a:cubicBezTo>
                  </a:path>
                </a:pathLst>
              </a:custGeom>
              <a:solidFill>
                <a:srgbClr val="CECA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932" name="Freeform 6791">
                <a:extLst>
                  <a:ext uri="{FF2B5EF4-FFF2-40B4-BE49-F238E27FC236}">
                    <a16:creationId xmlns:a16="http://schemas.microsoft.com/office/drawing/2014/main" id="{07F19C6E-EA11-4284-97ED-DAE95FEEC9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6" y="3112"/>
                <a:ext cx="10" cy="9"/>
              </a:xfrm>
              <a:custGeom>
                <a:avLst/>
                <a:gdLst>
                  <a:gd name="T0" fmla="*/ 2 w 9"/>
                  <a:gd name="T1" fmla="*/ 0 h 8"/>
                  <a:gd name="T2" fmla="*/ 0 w 9"/>
                  <a:gd name="T3" fmla="*/ 2 h 8"/>
                  <a:gd name="T4" fmla="*/ 12 w 9"/>
                  <a:gd name="T5" fmla="*/ 12 h 8"/>
                  <a:gd name="T6" fmla="*/ 13 w 9"/>
                  <a:gd name="T7" fmla="*/ 10 h 8"/>
                  <a:gd name="T8" fmla="*/ 2 w 9"/>
                  <a:gd name="T9" fmla="*/ 0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" h="8">
                    <a:moveTo>
                      <a:pt x="2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4" y="4"/>
                      <a:pt x="8" y="6"/>
                      <a:pt x="8" y="8"/>
                    </a:cubicBezTo>
                    <a:cubicBezTo>
                      <a:pt x="8" y="7"/>
                      <a:pt x="8" y="7"/>
                      <a:pt x="9" y="6"/>
                    </a:cubicBezTo>
                    <a:cubicBezTo>
                      <a:pt x="6" y="4"/>
                      <a:pt x="4" y="2"/>
                      <a:pt x="2" y="0"/>
                    </a:cubicBezTo>
                  </a:path>
                </a:pathLst>
              </a:custGeom>
              <a:solidFill>
                <a:srgbClr val="E0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933" name="Freeform 6792">
                <a:extLst>
                  <a:ext uri="{FF2B5EF4-FFF2-40B4-BE49-F238E27FC236}">
                    <a16:creationId xmlns:a16="http://schemas.microsoft.com/office/drawing/2014/main" id="{500F48DF-B879-49D1-B1CD-BE060F8290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8" y="3068"/>
                <a:ext cx="33" cy="16"/>
              </a:xfrm>
              <a:custGeom>
                <a:avLst/>
                <a:gdLst>
                  <a:gd name="T0" fmla="*/ 15 w 32"/>
                  <a:gd name="T1" fmla="*/ 0 h 16"/>
                  <a:gd name="T2" fmla="*/ 0 w 32"/>
                  <a:gd name="T3" fmla="*/ 3 h 16"/>
                  <a:gd name="T4" fmla="*/ 5 w 32"/>
                  <a:gd name="T5" fmla="*/ 6 h 16"/>
                  <a:gd name="T6" fmla="*/ 21 w 32"/>
                  <a:gd name="T7" fmla="*/ 16 h 16"/>
                  <a:gd name="T8" fmla="*/ 36 w 32"/>
                  <a:gd name="T9" fmla="*/ 5 h 16"/>
                  <a:gd name="T10" fmla="*/ 15 w 32"/>
                  <a:gd name="T11" fmla="*/ 0 h 1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2" h="16">
                    <a:moveTo>
                      <a:pt x="15" y="0"/>
                    </a:moveTo>
                    <a:cubicBezTo>
                      <a:pt x="10" y="1"/>
                      <a:pt x="5" y="2"/>
                      <a:pt x="0" y="3"/>
                    </a:cubicBezTo>
                    <a:cubicBezTo>
                      <a:pt x="2" y="4"/>
                      <a:pt x="3" y="5"/>
                      <a:pt x="5" y="6"/>
                    </a:cubicBezTo>
                    <a:cubicBezTo>
                      <a:pt x="9" y="9"/>
                      <a:pt x="13" y="13"/>
                      <a:pt x="17" y="16"/>
                    </a:cubicBezTo>
                    <a:cubicBezTo>
                      <a:pt x="21" y="12"/>
                      <a:pt x="26" y="8"/>
                      <a:pt x="32" y="5"/>
                    </a:cubicBezTo>
                    <a:cubicBezTo>
                      <a:pt x="26" y="3"/>
                      <a:pt x="20" y="0"/>
                      <a:pt x="15" y="0"/>
                    </a:cubicBezTo>
                  </a:path>
                </a:pathLst>
              </a:custGeom>
              <a:solidFill>
                <a:srgbClr val="B0A9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934" name="Freeform 6793">
                <a:extLst>
                  <a:ext uri="{FF2B5EF4-FFF2-40B4-BE49-F238E27FC236}">
                    <a16:creationId xmlns:a16="http://schemas.microsoft.com/office/drawing/2014/main" id="{7D7F5CBE-46A3-49E9-9A08-FB82585DE6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7" y="3071"/>
                <a:ext cx="28" cy="19"/>
              </a:xfrm>
              <a:custGeom>
                <a:avLst/>
                <a:gdLst>
                  <a:gd name="T0" fmla="*/ 10 w 27"/>
                  <a:gd name="T1" fmla="*/ 0 h 18"/>
                  <a:gd name="T2" fmla="*/ 0 w 27"/>
                  <a:gd name="T3" fmla="*/ 2 h 18"/>
                  <a:gd name="T4" fmla="*/ 27 w 27"/>
                  <a:gd name="T5" fmla="*/ 22 h 18"/>
                  <a:gd name="T6" fmla="*/ 31 w 27"/>
                  <a:gd name="T7" fmla="*/ 17 h 18"/>
                  <a:gd name="T8" fmla="*/ 19 w 27"/>
                  <a:gd name="T9" fmla="*/ 3 h 18"/>
                  <a:gd name="T10" fmla="*/ 10 w 27"/>
                  <a:gd name="T11" fmla="*/ 0 h 1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7" h="18">
                    <a:moveTo>
                      <a:pt x="10" y="0"/>
                    </a:moveTo>
                    <a:cubicBezTo>
                      <a:pt x="7" y="0"/>
                      <a:pt x="3" y="1"/>
                      <a:pt x="0" y="2"/>
                    </a:cubicBezTo>
                    <a:cubicBezTo>
                      <a:pt x="2" y="9"/>
                      <a:pt x="14" y="13"/>
                      <a:pt x="23" y="18"/>
                    </a:cubicBezTo>
                    <a:cubicBezTo>
                      <a:pt x="24" y="16"/>
                      <a:pt x="26" y="15"/>
                      <a:pt x="27" y="13"/>
                    </a:cubicBezTo>
                    <a:cubicBezTo>
                      <a:pt x="23" y="10"/>
                      <a:pt x="19" y="6"/>
                      <a:pt x="15" y="3"/>
                    </a:cubicBezTo>
                    <a:cubicBezTo>
                      <a:pt x="13" y="2"/>
                      <a:pt x="12" y="1"/>
                      <a:pt x="10" y="0"/>
                    </a:cubicBezTo>
                  </a:path>
                </a:pathLst>
              </a:custGeom>
              <a:solidFill>
                <a:srgbClr val="CECA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935" name="Freeform 6794">
                <a:extLst>
                  <a:ext uri="{FF2B5EF4-FFF2-40B4-BE49-F238E27FC236}">
                    <a16:creationId xmlns:a16="http://schemas.microsoft.com/office/drawing/2014/main" id="{50CC759E-CEA8-4B23-97E9-01821A243C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5" y="3057"/>
                <a:ext cx="125" cy="53"/>
              </a:xfrm>
              <a:custGeom>
                <a:avLst/>
                <a:gdLst>
                  <a:gd name="T0" fmla="*/ 133 w 120"/>
                  <a:gd name="T1" fmla="*/ 0 h 51"/>
                  <a:gd name="T2" fmla="*/ 115 w 120"/>
                  <a:gd name="T3" fmla="*/ 6 h 51"/>
                  <a:gd name="T4" fmla="*/ 92 w 120"/>
                  <a:gd name="T5" fmla="*/ 11 h 51"/>
                  <a:gd name="T6" fmla="*/ 90 w 120"/>
                  <a:gd name="T7" fmla="*/ 11 h 51"/>
                  <a:gd name="T8" fmla="*/ 70 w 120"/>
                  <a:gd name="T9" fmla="*/ 8 h 51"/>
                  <a:gd name="T10" fmla="*/ 69 w 120"/>
                  <a:gd name="T11" fmla="*/ 8 h 51"/>
                  <a:gd name="T12" fmla="*/ 51 w 120"/>
                  <a:gd name="T13" fmla="*/ 20 h 51"/>
                  <a:gd name="T14" fmla="*/ 38 w 120"/>
                  <a:gd name="T15" fmla="*/ 22 h 51"/>
                  <a:gd name="T16" fmla="*/ 25 w 120"/>
                  <a:gd name="T17" fmla="*/ 20 h 51"/>
                  <a:gd name="T18" fmla="*/ 19 w 120"/>
                  <a:gd name="T19" fmla="*/ 19 h 51"/>
                  <a:gd name="T20" fmla="*/ 0 w 120"/>
                  <a:gd name="T21" fmla="*/ 30 h 51"/>
                  <a:gd name="T22" fmla="*/ 34 w 120"/>
                  <a:gd name="T23" fmla="*/ 59 h 51"/>
                  <a:gd name="T24" fmla="*/ 64 w 120"/>
                  <a:gd name="T25" fmla="*/ 33 h 51"/>
                  <a:gd name="T26" fmla="*/ 74 w 120"/>
                  <a:gd name="T27" fmla="*/ 30 h 51"/>
                  <a:gd name="T28" fmla="*/ 119 w 120"/>
                  <a:gd name="T29" fmla="*/ 10 h 51"/>
                  <a:gd name="T30" fmla="*/ 141 w 120"/>
                  <a:gd name="T31" fmla="*/ 8 h 51"/>
                  <a:gd name="T32" fmla="*/ 133 w 120"/>
                  <a:gd name="T33" fmla="*/ 0 h 5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20" h="51">
                    <a:moveTo>
                      <a:pt x="113" y="0"/>
                    </a:moveTo>
                    <a:cubicBezTo>
                      <a:pt x="107" y="1"/>
                      <a:pt x="102" y="4"/>
                      <a:pt x="98" y="6"/>
                    </a:cubicBezTo>
                    <a:cubicBezTo>
                      <a:pt x="91" y="8"/>
                      <a:pt x="86" y="11"/>
                      <a:pt x="78" y="11"/>
                    </a:cubicBezTo>
                    <a:cubicBezTo>
                      <a:pt x="77" y="11"/>
                      <a:pt x="77" y="11"/>
                      <a:pt x="77" y="11"/>
                    </a:cubicBezTo>
                    <a:cubicBezTo>
                      <a:pt x="71" y="11"/>
                      <a:pt x="65" y="8"/>
                      <a:pt x="59" y="8"/>
                    </a:cubicBezTo>
                    <a:cubicBezTo>
                      <a:pt x="59" y="8"/>
                      <a:pt x="58" y="8"/>
                      <a:pt x="58" y="8"/>
                    </a:cubicBezTo>
                    <a:cubicBezTo>
                      <a:pt x="51" y="9"/>
                      <a:pt x="49" y="14"/>
                      <a:pt x="43" y="16"/>
                    </a:cubicBezTo>
                    <a:cubicBezTo>
                      <a:pt x="39" y="18"/>
                      <a:pt x="36" y="18"/>
                      <a:pt x="33" y="18"/>
                    </a:cubicBezTo>
                    <a:cubicBezTo>
                      <a:pt x="30" y="18"/>
                      <a:pt x="26" y="18"/>
                      <a:pt x="21" y="16"/>
                    </a:cubicBezTo>
                    <a:cubicBezTo>
                      <a:pt x="19" y="16"/>
                      <a:pt x="17" y="15"/>
                      <a:pt x="15" y="15"/>
                    </a:cubicBezTo>
                    <a:cubicBezTo>
                      <a:pt x="9" y="18"/>
                      <a:pt x="4" y="22"/>
                      <a:pt x="0" y="26"/>
                    </a:cubicBezTo>
                    <a:cubicBezTo>
                      <a:pt x="11" y="34"/>
                      <a:pt x="21" y="42"/>
                      <a:pt x="30" y="51"/>
                    </a:cubicBezTo>
                    <a:cubicBezTo>
                      <a:pt x="35" y="44"/>
                      <a:pt x="42" y="36"/>
                      <a:pt x="55" y="29"/>
                    </a:cubicBezTo>
                    <a:cubicBezTo>
                      <a:pt x="57" y="28"/>
                      <a:pt x="60" y="27"/>
                      <a:pt x="62" y="26"/>
                    </a:cubicBezTo>
                    <a:cubicBezTo>
                      <a:pt x="74" y="20"/>
                      <a:pt x="86" y="12"/>
                      <a:pt x="101" y="10"/>
                    </a:cubicBezTo>
                    <a:cubicBezTo>
                      <a:pt x="104" y="10"/>
                      <a:pt x="112" y="9"/>
                      <a:pt x="120" y="8"/>
                    </a:cubicBezTo>
                    <a:cubicBezTo>
                      <a:pt x="117" y="5"/>
                      <a:pt x="115" y="3"/>
                      <a:pt x="113" y="0"/>
                    </a:cubicBezTo>
                  </a:path>
                </a:pathLst>
              </a:custGeom>
              <a:solidFill>
                <a:srgbClr val="B7B1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936" name="Freeform 6795">
                <a:extLst>
                  <a:ext uri="{FF2B5EF4-FFF2-40B4-BE49-F238E27FC236}">
                    <a16:creationId xmlns:a16="http://schemas.microsoft.com/office/drawing/2014/main" id="{963129AA-6FD1-44F2-858A-83B463DF05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3" y="3055"/>
                <a:ext cx="26" cy="11"/>
              </a:xfrm>
              <a:custGeom>
                <a:avLst/>
                <a:gdLst>
                  <a:gd name="T0" fmla="*/ 10 w 26"/>
                  <a:gd name="T1" fmla="*/ 0 h 10"/>
                  <a:gd name="T2" fmla="*/ 0 w 26"/>
                  <a:gd name="T3" fmla="*/ 2 h 10"/>
                  <a:gd name="T4" fmla="*/ 7 w 26"/>
                  <a:gd name="T5" fmla="*/ 14 h 10"/>
                  <a:gd name="T6" fmla="*/ 24 w 26"/>
                  <a:gd name="T7" fmla="*/ 10 h 10"/>
                  <a:gd name="T8" fmla="*/ 16 w 26"/>
                  <a:gd name="T9" fmla="*/ 1 h 10"/>
                  <a:gd name="T10" fmla="*/ 10 w 26"/>
                  <a:gd name="T11" fmla="*/ 0 h 1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6" h="10">
                    <a:moveTo>
                      <a:pt x="10" y="0"/>
                    </a:moveTo>
                    <a:cubicBezTo>
                      <a:pt x="6" y="0"/>
                      <a:pt x="3" y="1"/>
                      <a:pt x="0" y="2"/>
                    </a:cubicBezTo>
                    <a:cubicBezTo>
                      <a:pt x="2" y="5"/>
                      <a:pt x="4" y="7"/>
                      <a:pt x="7" y="10"/>
                    </a:cubicBezTo>
                    <a:cubicBezTo>
                      <a:pt x="15" y="10"/>
                      <a:pt x="23" y="8"/>
                      <a:pt x="24" y="6"/>
                    </a:cubicBezTo>
                    <a:cubicBezTo>
                      <a:pt x="26" y="4"/>
                      <a:pt x="20" y="2"/>
                      <a:pt x="16" y="1"/>
                    </a:cubicBezTo>
                    <a:cubicBezTo>
                      <a:pt x="14" y="0"/>
                      <a:pt x="12" y="0"/>
                      <a:pt x="10" y="0"/>
                    </a:cubicBezTo>
                  </a:path>
                </a:pathLst>
              </a:custGeom>
              <a:solidFill>
                <a:srgbClr val="C4BF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937" name="Freeform 6796">
                <a:extLst>
                  <a:ext uri="{FF2B5EF4-FFF2-40B4-BE49-F238E27FC236}">
                    <a16:creationId xmlns:a16="http://schemas.microsoft.com/office/drawing/2014/main" id="{3F53BB31-259D-4AEA-ABC6-7E86780B72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1" y="3084"/>
                <a:ext cx="35" cy="30"/>
              </a:xfrm>
              <a:custGeom>
                <a:avLst/>
                <a:gdLst>
                  <a:gd name="T0" fmla="*/ 4 w 34"/>
                  <a:gd name="T1" fmla="*/ 0 h 28"/>
                  <a:gd name="T2" fmla="*/ 0 w 34"/>
                  <a:gd name="T3" fmla="*/ 5 h 28"/>
                  <a:gd name="T4" fmla="*/ 6 w 34"/>
                  <a:gd name="T5" fmla="*/ 14 h 28"/>
                  <a:gd name="T6" fmla="*/ 30 w 34"/>
                  <a:gd name="T7" fmla="*/ 33 h 28"/>
                  <a:gd name="T8" fmla="*/ 36 w 34"/>
                  <a:gd name="T9" fmla="*/ 36 h 28"/>
                  <a:gd name="T10" fmla="*/ 38 w 34"/>
                  <a:gd name="T11" fmla="*/ 33 h 28"/>
                  <a:gd name="T12" fmla="*/ 4 w 34"/>
                  <a:gd name="T13" fmla="*/ 0 h 2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4" h="28">
                    <a:moveTo>
                      <a:pt x="4" y="0"/>
                    </a:moveTo>
                    <a:cubicBezTo>
                      <a:pt x="3" y="2"/>
                      <a:pt x="1" y="3"/>
                      <a:pt x="0" y="5"/>
                    </a:cubicBezTo>
                    <a:cubicBezTo>
                      <a:pt x="3" y="7"/>
                      <a:pt x="5" y="8"/>
                      <a:pt x="6" y="10"/>
                    </a:cubicBezTo>
                    <a:cubicBezTo>
                      <a:pt x="13" y="17"/>
                      <a:pt x="13" y="20"/>
                      <a:pt x="26" y="25"/>
                    </a:cubicBezTo>
                    <a:cubicBezTo>
                      <a:pt x="28" y="26"/>
                      <a:pt x="30" y="27"/>
                      <a:pt x="32" y="28"/>
                    </a:cubicBezTo>
                    <a:cubicBezTo>
                      <a:pt x="33" y="27"/>
                      <a:pt x="33" y="26"/>
                      <a:pt x="34" y="25"/>
                    </a:cubicBezTo>
                    <a:cubicBezTo>
                      <a:pt x="25" y="16"/>
                      <a:pt x="15" y="8"/>
                      <a:pt x="4" y="0"/>
                    </a:cubicBezTo>
                  </a:path>
                </a:pathLst>
              </a:custGeom>
              <a:solidFill>
                <a:srgbClr val="D3CF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938" name="Freeform 6797">
                <a:extLst>
                  <a:ext uri="{FF2B5EF4-FFF2-40B4-BE49-F238E27FC236}">
                    <a16:creationId xmlns:a16="http://schemas.microsoft.com/office/drawing/2014/main" id="{60A35C46-2398-41D2-B768-974CA630D9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3" y="3066"/>
                <a:ext cx="3" cy="1"/>
              </a:xfrm>
              <a:custGeom>
                <a:avLst/>
                <a:gdLst>
                  <a:gd name="T0" fmla="*/ 0 w 3"/>
                  <a:gd name="T1" fmla="*/ 0 h 1"/>
                  <a:gd name="T2" fmla="*/ 2 w 3"/>
                  <a:gd name="T3" fmla="*/ 1 h 1"/>
                  <a:gd name="T4" fmla="*/ 3 w 3"/>
                  <a:gd name="T5" fmla="*/ 1 h 1"/>
                  <a:gd name="T6" fmla="*/ 0 w 3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cubicBezTo>
                      <a:pt x="1" y="0"/>
                      <a:pt x="2" y="1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C3BE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939" name="Freeform 6798">
                <a:extLst>
                  <a:ext uri="{FF2B5EF4-FFF2-40B4-BE49-F238E27FC236}">
                    <a16:creationId xmlns:a16="http://schemas.microsoft.com/office/drawing/2014/main" id="{F59FCDDA-C24B-44C9-855E-7CD9873323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5" y="3067"/>
                <a:ext cx="2" cy="1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0 h 1"/>
                  <a:gd name="T4" fmla="*/ 2 w 2"/>
                  <a:gd name="T5" fmla="*/ 1 h 1"/>
                  <a:gd name="T6" fmla="*/ 2 w 2"/>
                  <a:gd name="T7" fmla="*/ 0 h 1"/>
                  <a:gd name="T8" fmla="*/ 1 w 2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C8C3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940" name="Freeform 6799">
                <a:extLst>
                  <a:ext uri="{FF2B5EF4-FFF2-40B4-BE49-F238E27FC236}">
                    <a16:creationId xmlns:a16="http://schemas.microsoft.com/office/drawing/2014/main" id="{E36B553A-EE90-4D9D-AF97-1A29CE12ECF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155" y="3281"/>
                <a:ext cx="145" cy="113"/>
              </a:xfrm>
              <a:custGeom>
                <a:avLst/>
                <a:gdLst>
                  <a:gd name="T0" fmla="*/ 59 w 140"/>
                  <a:gd name="T1" fmla="*/ 97 h 109"/>
                  <a:gd name="T2" fmla="*/ 29 w 140"/>
                  <a:gd name="T3" fmla="*/ 109 h 109"/>
                  <a:gd name="T4" fmla="*/ 46 w 140"/>
                  <a:gd name="T5" fmla="*/ 105 h 109"/>
                  <a:gd name="T6" fmla="*/ 59 w 140"/>
                  <a:gd name="T7" fmla="*/ 97 h 109"/>
                  <a:gd name="T8" fmla="*/ 127 w 140"/>
                  <a:gd name="T9" fmla="*/ 95 h 109"/>
                  <a:gd name="T10" fmla="*/ 97 w 140"/>
                  <a:gd name="T11" fmla="*/ 113 h 109"/>
                  <a:gd name="T12" fmla="*/ 110 w 140"/>
                  <a:gd name="T13" fmla="*/ 113 h 109"/>
                  <a:gd name="T14" fmla="*/ 118 w 140"/>
                  <a:gd name="T15" fmla="*/ 113 h 109"/>
                  <a:gd name="T16" fmla="*/ 121 w 140"/>
                  <a:gd name="T17" fmla="*/ 113 h 109"/>
                  <a:gd name="T18" fmla="*/ 122 w 140"/>
                  <a:gd name="T19" fmla="*/ 123 h 109"/>
                  <a:gd name="T20" fmla="*/ 137 w 140"/>
                  <a:gd name="T21" fmla="*/ 119 h 109"/>
                  <a:gd name="T22" fmla="*/ 144 w 140"/>
                  <a:gd name="T23" fmla="*/ 120 h 109"/>
                  <a:gd name="T24" fmla="*/ 139 w 140"/>
                  <a:gd name="T25" fmla="*/ 125 h 109"/>
                  <a:gd name="T26" fmla="*/ 149 w 140"/>
                  <a:gd name="T27" fmla="*/ 124 h 109"/>
                  <a:gd name="T28" fmla="*/ 161 w 140"/>
                  <a:gd name="T29" fmla="*/ 110 h 109"/>
                  <a:gd name="T30" fmla="*/ 158 w 140"/>
                  <a:gd name="T31" fmla="*/ 110 h 109"/>
                  <a:gd name="T32" fmla="*/ 127 w 140"/>
                  <a:gd name="T33" fmla="*/ 95 h 109"/>
                  <a:gd name="T34" fmla="*/ 137 w 140"/>
                  <a:gd name="T35" fmla="*/ 60 h 109"/>
                  <a:gd name="T36" fmla="*/ 112 w 140"/>
                  <a:gd name="T37" fmla="*/ 64 h 109"/>
                  <a:gd name="T38" fmla="*/ 99 w 140"/>
                  <a:gd name="T39" fmla="*/ 73 h 109"/>
                  <a:gd name="T40" fmla="*/ 102 w 140"/>
                  <a:gd name="T41" fmla="*/ 79 h 109"/>
                  <a:gd name="T42" fmla="*/ 136 w 140"/>
                  <a:gd name="T43" fmla="*/ 65 h 109"/>
                  <a:gd name="T44" fmla="*/ 137 w 140"/>
                  <a:gd name="T45" fmla="*/ 60 h 109"/>
                  <a:gd name="T46" fmla="*/ 37 w 140"/>
                  <a:gd name="T47" fmla="*/ 32 h 109"/>
                  <a:gd name="T48" fmla="*/ 34 w 140"/>
                  <a:gd name="T49" fmla="*/ 32 h 109"/>
                  <a:gd name="T50" fmla="*/ 0 w 140"/>
                  <a:gd name="T51" fmla="*/ 40 h 109"/>
                  <a:gd name="T52" fmla="*/ 20 w 140"/>
                  <a:gd name="T53" fmla="*/ 47 h 109"/>
                  <a:gd name="T54" fmla="*/ 42 w 140"/>
                  <a:gd name="T55" fmla="*/ 32 h 109"/>
                  <a:gd name="T56" fmla="*/ 37 w 140"/>
                  <a:gd name="T57" fmla="*/ 32 h 109"/>
                  <a:gd name="T58" fmla="*/ 114 w 140"/>
                  <a:gd name="T59" fmla="*/ 31 h 109"/>
                  <a:gd name="T60" fmla="*/ 87 w 140"/>
                  <a:gd name="T61" fmla="*/ 39 h 109"/>
                  <a:gd name="T62" fmla="*/ 80 w 140"/>
                  <a:gd name="T63" fmla="*/ 45 h 109"/>
                  <a:gd name="T64" fmla="*/ 91 w 140"/>
                  <a:gd name="T65" fmla="*/ 41 h 109"/>
                  <a:gd name="T66" fmla="*/ 102 w 140"/>
                  <a:gd name="T67" fmla="*/ 50 h 109"/>
                  <a:gd name="T68" fmla="*/ 102 w 140"/>
                  <a:gd name="T69" fmla="*/ 52 h 109"/>
                  <a:gd name="T70" fmla="*/ 128 w 140"/>
                  <a:gd name="T71" fmla="*/ 45 h 109"/>
                  <a:gd name="T72" fmla="*/ 116 w 140"/>
                  <a:gd name="T73" fmla="*/ 37 h 109"/>
                  <a:gd name="T74" fmla="*/ 114 w 140"/>
                  <a:gd name="T75" fmla="*/ 31 h 109"/>
                  <a:gd name="T76" fmla="*/ 90 w 140"/>
                  <a:gd name="T77" fmla="*/ 0 h 109"/>
                  <a:gd name="T78" fmla="*/ 73 w 140"/>
                  <a:gd name="T79" fmla="*/ 2 h 109"/>
                  <a:gd name="T80" fmla="*/ 79 w 140"/>
                  <a:gd name="T81" fmla="*/ 10 h 109"/>
                  <a:gd name="T82" fmla="*/ 60 w 140"/>
                  <a:gd name="T83" fmla="*/ 23 h 109"/>
                  <a:gd name="T84" fmla="*/ 61 w 140"/>
                  <a:gd name="T85" fmla="*/ 23 h 109"/>
                  <a:gd name="T86" fmla="*/ 66 w 140"/>
                  <a:gd name="T87" fmla="*/ 24 h 109"/>
                  <a:gd name="T88" fmla="*/ 90 w 140"/>
                  <a:gd name="T89" fmla="*/ 13 h 109"/>
                  <a:gd name="T90" fmla="*/ 90 w 140"/>
                  <a:gd name="T91" fmla="*/ 0 h 109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140" h="109">
                    <a:moveTo>
                      <a:pt x="51" y="85"/>
                    </a:moveTo>
                    <a:cubicBezTo>
                      <a:pt x="39" y="87"/>
                      <a:pt x="29" y="90"/>
                      <a:pt x="25" y="94"/>
                    </a:cubicBezTo>
                    <a:cubicBezTo>
                      <a:pt x="31" y="93"/>
                      <a:pt x="36" y="92"/>
                      <a:pt x="40" y="91"/>
                    </a:cubicBezTo>
                    <a:cubicBezTo>
                      <a:pt x="44" y="89"/>
                      <a:pt x="47" y="87"/>
                      <a:pt x="51" y="85"/>
                    </a:cubicBezTo>
                    <a:moveTo>
                      <a:pt x="111" y="83"/>
                    </a:moveTo>
                    <a:cubicBezTo>
                      <a:pt x="103" y="87"/>
                      <a:pt x="94" y="92"/>
                      <a:pt x="85" y="97"/>
                    </a:cubicBezTo>
                    <a:cubicBezTo>
                      <a:pt x="89" y="97"/>
                      <a:pt x="93" y="97"/>
                      <a:pt x="95" y="97"/>
                    </a:cubicBezTo>
                    <a:cubicBezTo>
                      <a:pt x="98" y="97"/>
                      <a:pt x="100" y="97"/>
                      <a:pt x="102" y="97"/>
                    </a:cubicBezTo>
                    <a:cubicBezTo>
                      <a:pt x="103" y="97"/>
                      <a:pt x="104" y="97"/>
                      <a:pt x="105" y="97"/>
                    </a:cubicBezTo>
                    <a:cubicBezTo>
                      <a:pt x="108" y="97"/>
                      <a:pt x="106" y="98"/>
                      <a:pt x="106" y="107"/>
                    </a:cubicBezTo>
                    <a:cubicBezTo>
                      <a:pt x="109" y="105"/>
                      <a:pt x="114" y="103"/>
                      <a:pt x="119" y="103"/>
                    </a:cubicBezTo>
                    <a:cubicBezTo>
                      <a:pt x="121" y="103"/>
                      <a:pt x="123" y="103"/>
                      <a:pt x="125" y="104"/>
                    </a:cubicBezTo>
                    <a:cubicBezTo>
                      <a:pt x="123" y="105"/>
                      <a:pt x="122" y="107"/>
                      <a:pt x="121" y="109"/>
                    </a:cubicBezTo>
                    <a:cubicBezTo>
                      <a:pt x="124" y="109"/>
                      <a:pt x="126" y="108"/>
                      <a:pt x="129" y="108"/>
                    </a:cubicBezTo>
                    <a:cubicBezTo>
                      <a:pt x="131" y="105"/>
                      <a:pt x="137" y="102"/>
                      <a:pt x="140" y="95"/>
                    </a:cubicBezTo>
                    <a:cubicBezTo>
                      <a:pt x="139" y="95"/>
                      <a:pt x="139" y="95"/>
                      <a:pt x="138" y="95"/>
                    </a:cubicBezTo>
                    <a:cubicBezTo>
                      <a:pt x="115" y="95"/>
                      <a:pt x="111" y="91"/>
                      <a:pt x="111" y="83"/>
                    </a:cubicBezTo>
                    <a:moveTo>
                      <a:pt x="119" y="52"/>
                    </a:moveTo>
                    <a:cubicBezTo>
                      <a:pt x="112" y="54"/>
                      <a:pt x="104" y="55"/>
                      <a:pt x="97" y="56"/>
                    </a:cubicBezTo>
                    <a:cubicBezTo>
                      <a:pt x="95" y="59"/>
                      <a:pt x="88" y="60"/>
                      <a:pt x="87" y="64"/>
                    </a:cubicBezTo>
                    <a:cubicBezTo>
                      <a:pt x="87" y="65"/>
                      <a:pt x="88" y="66"/>
                      <a:pt x="89" y="68"/>
                    </a:cubicBezTo>
                    <a:cubicBezTo>
                      <a:pt x="99" y="63"/>
                      <a:pt x="109" y="60"/>
                      <a:pt x="118" y="57"/>
                    </a:cubicBezTo>
                    <a:cubicBezTo>
                      <a:pt x="119" y="55"/>
                      <a:pt x="119" y="54"/>
                      <a:pt x="119" y="52"/>
                    </a:cubicBezTo>
                    <a:moveTo>
                      <a:pt x="33" y="28"/>
                    </a:moveTo>
                    <a:cubicBezTo>
                      <a:pt x="32" y="28"/>
                      <a:pt x="31" y="28"/>
                      <a:pt x="30" y="28"/>
                    </a:cubicBezTo>
                    <a:cubicBezTo>
                      <a:pt x="18" y="29"/>
                      <a:pt x="9" y="33"/>
                      <a:pt x="0" y="36"/>
                    </a:cubicBezTo>
                    <a:cubicBezTo>
                      <a:pt x="5" y="39"/>
                      <a:pt x="10" y="40"/>
                      <a:pt x="16" y="40"/>
                    </a:cubicBezTo>
                    <a:cubicBezTo>
                      <a:pt x="23" y="36"/>
                      <a:pt x="30" y="32"/>
                      <a:pt x="38" y="28"/>
                    </a:cubicBezTo>
                    <a:cubicBezTo>
                      <a:pt x="36" y="28"/>
                      <a:pt x="34" y="28"/>
                      <a:pt x="33" y="28"/>
                    </a:cubicBezTo>
                    <a:moveTo>
                      <a:pt x="98" y="27"/>
                    </a:moveTo>
                    <a:cubicBezTo>
                      <a:pt x="91" y="29"/>
                      <a:pt x="84" y="31"/>
                      <a:pt x="75" y="35"/>
                    </a:cubicBezTo>
                    <a:cubicBezTo>
                      <a:pt x="75" y="36"/>
                      <a:pt x="73" y="38"/>
                      <a:pt x="69" y="39"/>
                    </a:cubicBezTo>
                    <a:cubicBezTo>
                      <a:pt x="72" y="38"/>
                      <a:pt x="75" y="37"/>
                      <a:pt x="79" y="37"/>
                    </a:cubicBezTo>
                    <a:cubicBezTo>
                      <a:pt x="84" y="37"/>
                      <a:pt x="88" y="39"/>
                      <a:pt x="89" y="42"/>
                    </a:cubicBezTo>
                    <a:cubicBezTo>
                      <a:pt x="89" y="43"/>
                      <a:pt x="89" y="44"/>
                      <a:pt x="89" y="44"/>
                    </a:cubicBezTo>
                    <a:cubicBezTo>
                      <a:pt x="97" y="43"/>
                      <a:pt x="105" y="41"/>
                      <a:pt x="112" y="39"/>
                    </a:cubicBezTo>
                    <a:cubicBezTo>
                      <a:pt x="108" y="38"/>
                      <a:pt x="103" y="37"/>
                      <a:pt x="100" y="33"/>
                    </a:cubicBezTo>
                    <a:cubicBezTo>
                      <a:pt x="98" y="31"/>
                      <a:pt x="98" y="29"/>
                      <a:pt x="98" y="27"/>
                    </a:cubicBezTo>
                    <a:moveTo>
                      <a:pt x="78" y="0"/>
                    </a:moveTo>
                    <a:cubicBezTo>
                      <a:pt x="73" y="1"/>
                      <a:pt x="68" y="1"/>
                      <a:pt x="64" y="2"/>
                    </a:cubicBezTo>
                    <a:cubicBezTo>
                      <a:pt x="66" y="5"/>
                      <a:pt x="69" y="8"/>
                      <a:pt x="68" y="10"/>
                    </a:cubicBezTo>
                    <a:cubicBezTo>
                      <a:pt x="66" y="14"/>
                      <a:pt x="52" y="13"/>
                      <a:pt x="52" y="19"/>
                    </a:cubicBezTo>
                    <a:cubicBezTo>
                      <a:pt x="52" y="19"/>
                      <a:pt x="52" y="19"/>
                      <a:pt x="53" y="19"/>
                    </a:cubicBezTo>
                    <a:cubicBezTo>
                      <a:pt x="55" y="19"/>
                      <a:pt x="56" y="19"/>
                      <a:pt x="58" y="20"/>
                    </a:cubicBezTo>
                    <a:cubicBezTo>
                      <a:pt x="65" y="17"/>
                      <a:pt x="71" y="15"/>
                      <a:pt x="78" y="13"/>
                    </a:cubicBezTo>
                    <a:cubicBezTo>
                      <a:pt x="76" y="8"/>
                      <a:pt x="78" y="4"/>
                      <a:pt x="78" y="0"/>
                    </a:cubicBezTo>
                  </a:path>
                </a:pathLst>
              </a:custGeom>
              <a:solidFill>
                <a:srgbClr val="423A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941" name="Freeform 6800">
                <a:extLst>
                  <a:ext uri="{FF2B5EF4-FFF2-40B4-BE49-F238E27FC236}">
                    <a16:creationId xmlns:a16="http://schemas.microsoft.com/office/drawing/2014/main" id="{D79292F9-9A8C-4A55-BD5B-B5CD0A0651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1" y="3294"/>
                <a:ext cx="85" cy="28"/>
              </a:xfrm>
              <a:custGeom>
                <a:avLst/>
                <a:gdLst>
                  <a:gd name="T0" fmla="*/ 70 w 82"/>
                  <a:gd name="T1" fmla="*/ 0 h 27"/>
                  <a:gd name="T2" fmla="*/ 50 w 82"/>
                  <a:gd name="T3" fmla="*/ 7 h 27"/>
                  <a:gd name="T4" fmla="*/ 53 w 82"/>
                  <a:gd name="T5" fmla="*/ 13 h 27"/>
                  <a:gd name="T6" fmla="*/ 55 w 82"/>
                  <a:gd name="T7" fmla="*/ 21 h 27"/>
                  <a:gd name="T8" fmla="*/ 51 w 82"/>
                  <a:gd name="T9" fmla="*/ 22 h 27"/>
                  <a:gd name="T10" fmla="*/ 34 w 82"/>
                  <a:gd name="T11" fmla="*/ 20 h 27"/>
                  <a:gd name="T12" fmla="*/ 26 w 82"/>
                  <a:gd name="T13" fmla="*/ 19 h 27"/>
                  <a:gd name="T14" fmla="*/ 0 w 82"/>
                  <a:gd name="T15" fmla="*/ 31 h 27"/>
                  <a:gd name="T16" fmla="*/ 0 w 82"/>
                  <a:gd name="T17" fmla="*/ 31 h 27"/>
                  <a:gd name="T18" fmla="*/ 49 w 82"/>
                  <a:gd name="T19" fmla="*/ 23 h 27"/>
                  <a:gd name="T20" fmla="*/ 56 w 82"/>
                  <a:gd name="T21" fmla="*/ 23 h 27"/>
                  <a:gd name="T22" fmla="*/ 67 w 82"/>
                  <a:gd name="T23" fmla="*/ 26 h 27"/>
                  <a:gd name="T24" fmla="*/ 94 w 82"/>
                  <a:gd name="T25" fmla="*/ 18 h 27"/>
                  <a:gd name="T26" fmla="*/ 91 w 82"/>
                  <a:gd name="T27" fmla="*/ 9 h 27"/>
                  <a:gd name="T28" fmla="*/ 75 w 82"/>
                  <a:gd name="T29" fmla="*/ 4 h 27"/>
                  <a:gd name="T30" fmla="*/ 70 w 82"/>
                  <a:gd name="T31" fmla="*/ 0 h 27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82" h="27">
                    <a:moveTo>
                      <a:pt x="62" y="0"/>
                    </a:moveTo>
                    <a:cubicBezTo>
                      <a:pt x="55" y="2"/>
                      <a:pt x="49" y="4"/>
                      <a:pt x="42" y="7"/>
                    </a:cubicBezTo>
                    <a:cubicBezTo>
                      <a:pt x="47" y="8"/>
                      <a:pt x="49" y="10"/>
                      <a:pt x="45" y="13"/>
                    </a:cubicBezTo>
                    <a:cubicBezTo>
                      <a:pt x="47" y="14"/>
                      <a:pt x="47" y="16"/>
                      <a:pt x="47" y="17"/>
                    </a:cubicBezTo>
                    <a:cubicBezTo>
                      <a:pt x="46" y="18"/>
                      <a:pt x="45" y="18"/>
                      <a:pt x="43" y="18"/>
                    </a:cubicBezTo>
                    <a:cubicBezTo>
                      <a:pt x="39" y="18"/>
                      <a:pt x="35" y="17"/>
                      <a:pt x="30" y="16"/>
                    </a:cubicBezTo>
                    <a:cubicBezTo>
                      <a:pt x="27" y="16"/>
                      <a:pt x="25" y="16"/>
                      <a:pt x="22" y="15"/>
                    </a:cubicBezTo>
                    <a:cubicBezTo>
                      <a:pt x="14" y="19"/>
                      <a:pt x="7" y="23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3" y="27"/>
                      <a:pt x="28" y="20"/>
                      <a:pt x="41" y="19"/>
                    </a:cubicBezTo>
                    <a:cubicBezTo>
                      <a:pt x="44" y="19"/>
                      <a:pt x="46" y="19"/>
                      <a:pt x="48" y="19"/>
                    </a:cubicBezTo>
                    <a:cubicBezTo>
                      <a:pt x="54" y="19"/>
                      <a:pt x="60" y="20"/>
                      <a:pt x="59" y="22"/>
                    </a:cubicBezTo>
                    <a:cubicBezTo>
                      <a:pt x="68" y="18"/>
                      <a:pt x="75" y="16"/>
                      <a:pt x="82" y="14"/>
                    </a:cubicBezTo>
                    <a:cubicBezTo>
                      <a:pt x="81" y="12"/>
                      <a:pt x="81" y="11"/>
                      <a:pt x="79" y="9"/>
                    </a:cubicBezTo>
                    <a:cubicBezTo>
                      <a:pt x="76" y="7"/>
                      <a:pt x="68" y="6"/>
                      <a:pt x="65" y="4"/>
                    </a:cubicBezTo>
                    <a:cubicBezTo>
                      <a:pt x="63" y="2"/>
                      <a:pt x="62" y="1"/>
                      <a:pt x="62" y="0"/>
                    </a:cubicBezTo>
                  </a:path>
                </a:pathLst>
              </a:custGeom>
              <a:solidFill>
                <a:srgbClr val="8178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942" name="Freeform 6801">
                <a:extLst>
                  <a:ext uri="{FF2B5EF4-FFF2-40B4-BE49-F238E27FC236}">
                    <a16:creationId xmlns:a16="http://schemas.microsoft.com/office/drawing/2014/main" id="{D6CEDE70-5F35-42CD-9025-115945BE24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6" y="3340"/>
                <a:ext cx="81" cy="41"/>
              </a:xfrm>
              <a:custGeom>
                <a:avLst/>
                <a:gdLst>
                  <a:gd name="T0" fmla="*/ 90 w 78"/>
                  <a:gd name="T1" fmla="*/ 0 h 40"/>
                  <a:gd name="T2" fmla="*/ 57 w 78"/>
                  <a:gd name="T3" fmla="*/ 11 h 40"/>
                  <a:gd name="T4" fmla="*/ 61 w 78"/>
                  <a:gd name="T5" fmla="*/ 17 h 40"/>
                  <a:gd name="T6" fmla="*/ 69 w 78"/>
                  <a:gd name="T7" fmla="*/ 28 h 40"/>
                  <a:gd name="T8" fmla="*/ 11 w 78"/>
                  <a:gd name="T9" fmla="*/ 32 h 40"/>
                  <a:gd name="T10" fmla="*/ 0 w 78"/>
                  <a:gd name="T11" fmla="*/ 38 h 40"/>
                  <a:gd name="T12" fmla="*/ 5 w 78"/>
                  <a:gd name="T13" fmla="*/ 38 h 40"/>
                  <a:gd name="T14" fmla="*/ 53 w 78"/>
                  <a:gd name="T15" fmla="*/ 44 h 40"/>
                  <a:gd name="T16" fmla="*/ 53 w 78"/>
                  <a:gd name="T17" fmla="*/ 44 h 40"/>
                  <a:gd name="T18" fmla="*/ 83 w 78"/>
                  <a:gd name="T19" fmla="*/ 30 h 40"/>
                  <a:gd name="T20" fmla="*/ 85 w 78"/>
                  <a:gd name="T21" fmla="*/ 16 h 40"/>
                  <a:gd name="T22" fmla="*/ 90 w 78"/>
                  <a:gd name="T23" fmla="*/ 0 h 4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78" h="40">
                    <a:moveTo>
                      <a:pt x="78" y="0"/>
                    </a:moveTo>
                    <a:cubicBezTo>
                      <a:pt x="69" y="3"/>
                      <a:pt x="59" y="6"/>
                      <a:pt x="49" y="11"/>
                    </a:cubicBezTo>
                    <a:cubicBezTo>
                      <a:pt x="50" y="13"/>
                      <a:pt x="53" y="15"/>
                      <a:pt x="53" y="17"/>
                    </a:cubicBezTo>
                    <a:cubicBezTo>
                      <a:pt x="57" y="18"/>
                      <a:pt x="61" y="20"/>
                      <a:pt x="60" y="24"/>
                    </a:cubicBezTo>
                    <a:cubicBezTo>
                      <a:pt x="48" y="24"/>
                      <a:pt x="27" y="25"/>
                      <a:pt x="11" y="28"/>
                    </a:cubicBezTo>
                    <a:cubicBezTo>
                      <a:pt x="7" y="30"/>
                      <a:pt x="4" y="32"/>
                      <a:pt x="0" y="34"/>
                    </a:cubicBezTo>
                    <a:cubicBezTo>
                      <a:pt x="2" y="34"/>
                      <a:pt x="3" y="34"/>
                      <a:pt x="5" y="34"/>
                    </a:cubicBezTo>
                    <a:cubicBezTo>
                      <a:pt x="18" y="34"/>
                      <a:pt x="28" y="38"/>
                      <a:pt x="45" y="40"/>
                    </a:cubicBezTo>
                    <a:cubicBezTo>
                      <a:pt x="45" y="40"/>
                      <a:pt x="45" y="40"/>
                      <a:pt x="45" y="40"/>
                    </a:cubicBezTo>
                    <a:cubicBezTo>
                      <a:pt x="54" y="35"/>
                      <a:pt x="63" y="30"/>
                      <a:pt x="71" y="26"/>
                    </a:cubicBezTo>
                    <a:cubicBezTo>
                      <a:pt x="71" y="23"/>
                      <a:pt x="72" y="20"/>
                      <a:pt x="73" y="16"/>
                    </a:cubicBezTo>
                    <a:cubicBezTo>
                      <a:pt x="73" y="12"/>
                      <a:pt x="77" y="6"/>
                      <a:pt x="78" y="0"/>
                    </a:cubicBezTo>
                  </a:path>
                </a:pathLst>
              </a:custGeom>
              <a:solidFill>
                <a:srgbClr val="8178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943" name="Freeform 6802">
                <a:extLst>
                  <a:ext uri="{FF2B5EF4-FFF2-40B4-BE49-F238E27FC236}">
                    <a16:creationId xmlns:a16="http://schemas.microsoft.com/office/drawing/2014/main" id="{5254A236-B9B4-40B1-8A28-8DB0120763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6" y="3271"/>
                <a:ext cx="20" cy="12"/>
              </a:xfrm>
              <a:custGeom>
                <a:avLst/>
                <a:gdLst>
                  <a:gd name="T0" fmla="*/ 7 w 19"/>
                  <a:gd name="T1" fmla="*/ 0 h 11"/>
                  <a:gd name="T2" fmla="*/ 3 w 19"/>
                  <a:gd name="T3" fmla="*/ 2 h 11"/>
                  <a:gd name="T4" fmla="*/ 5 w 19"/>
                  <a:gd name="T5" fmla="*/ 15 h 11"/>
                  <a:gd name="T6" fmla="*/ 23 w 19"/>
                  <a:gd name="T7" fmla="*/ 13 h 11"/>
                  <a:gd name="T8" fmla="*/ 7 w 19"/>
                  <a:gd name="T9" fmla="*/ 0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9" h="11">
                    <a:moveTo>
                      <a:pt x="7" y="0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0" y="5"/>
                      <a:pt x="2" y="8"/>
                      <a:pt x="5" y="11"/>
                    </a:cubicBezTo>
                    <a:cubicBezTo>
                      <a:pt x="9" y="10"/>
                      <a:pt x="14" y="10"/>
                      <a:pt x="19" y="9"/>
                    </a:cubicBezTo>
                    <a:cubicBezTo>
                      <a:pt x="19" y="6"/>
                      <a:pt x="17" y="2"/>
                      <a:pt x="7" y="0"/>
                    </a:cubicBezTo>
                  </a:path>
                </a:pathLst>
              </a:custGeom>
              <a:solidFill>
                <a:srgbClr val="6057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944" name="Freeform 6803">
                <a:extLst>
                  <a:ext uri="{FF2B5EF4-FFF2-40B4-BE49-F238E27FC236}">
                    <a16:creationId xmlns:a16="http://schemas.microsoft.com/office/drawing/2014/main" id="{DA456658-651E-4307-98BC-B447E3B679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1" y="3321"/>
                <a:ext cx="48" cy="18"/>
              </a:xfrm>
              <a:custGeom>
                <a:avLst/>
                <a:gdLst>
                  <a:gd name="T0" fmla="*/ 46 w 46"/>
                  <a:gd name="T1" fmla="*/ 0 h 17"/>
                  <a:gd name="T2" fmla="*/ 19 w 46"/>
                  <a:gd name="T3" fmla="*/ 5 h 17"/>
                  <a:gd name="T4" fmla="*/ 0 w 46"/>
                  <a:gd name="T5" fmla="*/ 19 h 17"/>
                  <a:gd name="T6" fmla="*/ 4 w 46"/>
                  <a:gd name="T7" fmla="*/ 19 h 17"/>
                  <a:gd name="T8" fmla="*/ 27 w 46"/>
                  <a:gd name="T9" fmla="*/ 16 h 17"/>
                  <a:gd name="T10" fmla="*/ 27 w 46"/>
                  <a:gd name="T11" fmla="*/ 21 h 17"/>
                  <a:gd name="T12" fmla="*/ 53 w 46"/>
                  <a:gd name="T13" fmla="*/ 17 h 17"/>
                  <a:gd name="T14" fmla="*/ 51 w 46"/>
                  <a:gd name="T15" fmla="*/ 3 h 17"/>
                  <a:gd name="T16" fmla="*/ 46 w 46"/>
                  <a:gd name="T17" fmla="*/ 0 h 1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6" h="17">
                    <a:moveTo>
                      <a:pt x="38" y="0"/>
                    </a:moveTo>
                    <a:cubicBezTo>
                      <a:pt x="31" y="2"/>
                      <a:pt x="23" y="4"/>
                      <a:pt x="15" y="5"/>
                    </a:cubicBezTo>
                    <a:cubicBezTo>
                      <a:pt x="14" y="9"/>
                      <a:pt x="2" y="11"/>
                      <a:pt x="0" y="15"/>
                    </a:cubicBezTo>
                    <a:cubicBezTo>
                      <a:pt x="1" y="15"/>
                      <a:pt x="3" y="15"/>
                      <a:pt x="4" y="15"/>
                    </a:cubicBezTo>
                    <a:cubicBezTo>
                      <a:pt x="10" y="15"/>
                      <a:pt x="16" y="13"/>
                      <a:pt x="23" y="12"/>
                    </a:cubicBezTo>
                    <a:cubicBezTo>
                      <a:pt x="24" y="14"/>
                      <a:pt x="24" y="16"/>
                      <a:pt x="23" y="17"/>
                    </a:cubicBezTo>
                    <a:cubicBezTo>
                      <a:pt x="30" y="16"/>
                      <a:pt x="38" y="15"/>
                      <a:pt x="45" y="13"/>
                    </a:cubicBezTo>
                    <a:cubicBezTo>
                      <a:pt x="46" y="9"/>
                      <a:pt x="46" y="5"/>
                      <a:pt x="43" y="3"/>
                    </a:cubicBezTo>
                    <a:cubicBezTo>
                      <a:pt x="42" y="2"/>
                      <a:pt x="40" y="1"/>
                      <a:pt x="38" y="0"/>
                    </a:cubicBezTo>
                  </a:path>
                </a:pathLst>
              </a:custGeom>
              <a:solidFill>
                <a:srgbClr val="6057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945" name="Freeform 6804">
                <a:extLst>
                  <a:ext uri="{FF2B5EF4-FFF2-40B4-BE49-F238E27FC236}">
                    <a16:creationId xmlns:a16="http://schemas.microsoft.com/office/drawing/2014/main" id="{7B291953-B099-4163-8CF0-DD75424251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8" y="3393"/>
                <a:ext cx="29" cy="20"/>
              </a:xfrm>
              <a:custGeom>
                <a:avLst/>
                <a:gdLst>
                  <a:gd name="T0" fmla="*/ 10 w 28"/>
                  <a:gd name="T1" fmla="*/ 0 h 20"/>
                  <a:gd name="T2" fmla="*/ 2 w 28"/>
                  <a:gd name="T3" fmla="*/ 1 h 20"/>
                  <a:gd name="T4" fmla="*/ 12 w 28"/>
                  <a:gd name="T5" fmla="*/ 20 h 20"/>
                  <a:gd name="T6" fmla="*/ 32 w 28"/>
                  <a:gd name="T7" fmla="*/ 13 h 20"/>
                  <a:gd name="T8" fmla="*/ 18 w 28"/>
                  <a:gd name="T9" fmla="*/ 9 h 20"/>
                  <a:gd name="T10" fmla="*/ 10 w 28"/>
                  <a:gd name="T11" fmla="*/ 0 h 2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8" h="20">
                    <a:moveTo>
                      <a:pt x="10" y="0"/>
                    </a:moveTo>
                    <a:cubicBezTo>
                      <a:pt x="7" y="0"/>
                      <a:pt x="5" y="1"/>
                      <a:pt x="2" y="1"/>
                    </a:cubicBezTo>
                    <a:cubicBezTo>
                      <a:pt x="0" y="8"/>
                      <a:pt x="2" y="19"/>
                      <a:pt x="12" y="20"/>
                    </a:cubicBezTo>
                    <a:cubicBezTo>
                      <a:pt x="18" y="17"/>
                      <a:pt x="23" y="15"/>
                      <a:pt x="28" y="13"/>
                    </a:cubicBezTo>
                    <a:cubicBezTo>
                      <a:pt x="26" y="10"/>
                      <a:pt x="15" y="10"/>
                      <a:pt x="14" y="9"/>
                    </a:cubicBezTo>
                    <a:cubicBezTo>
                      <a:pt x="9" y="5"/>
                      <a:pt x="8" y="2"/>
                      <a:pt x="10" y="0"/>
                    </a:cubicBezTo>
                  </a:path>
                </a:pathLst>
              </a:custGeom>
              <a:solidFill>
                <a:srgbClr val="6057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946" name="Freeform 6805">
                <a:extLst>
                  <a:ext uri="{FF2B5EF4-FFF2-40B4-BE49-F238E27FC236}">
                    <a16:creationId xmlns:a16="http://schemas.microsoft.com/office/drawing/2014/main" id="{B1E2B1A0-3831-4B55-8BAC-9CCC53CD30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1" y="3406"/>
                <a:ext cx="17" cy="7"/>
              </a:xfrm>
              <a:custGeom>
                <a:avLst/>
                <a:gdLst>
                  <a:gd name="T0" fmla="*/ 16 w 17"/>
                  <a:gd name="T1" fmla="*/ 0 h 7"/>
                  <a:gd name="T2" fmla="*/ 0 w 17"/>
                  <a:gd name="T3" fmla="*/ 7 h 7"/>
                  <a:gd name="T4" fmla="*/ 1 w 17"/>
                  <a:gd name="T5" fmla="*/ 7 h 7"/>
                  <a:gd name="T6" fmla="*/ 10 w 17"/>
                  <a:gd name="T7" fmla="*/ 5 h 7"/>
                  <a:gd name="T8" fmla="*/ 16 w 17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7" h="7">
                    <a:moveTo>
                      <a:pt x="16" y="0"/>
                    </a:moveTo>
                    <a:cubicBezTo>
                      <a:pt x="11" y="2"/>
                      <a:pt x="6" y="4"/>
                      <a:pt x="0" y="7"/>
                    </a:cubicBezTo>
                    <a:cubicBezTo>
                      <a:pt x="0" y="7"/>
                      <a:pt x="1" y="7"/>
                      <a:pt x="1" y="7"/>
                    </a:cubicBezTo>
                    <a:cubicBezTo>
                      <a:pt x="4" y="7"/>
                      <a:pt x="7" y="6"/>
                      <a:pt x="10" y="5"/>
                    </a:cubicBezTo>
                    <a:cubicBezTo>
                      <a:pt x="16" y="3"/>
                      <a:pt x="17" y="1"/>
                      <a:pt x="16" y="0"/>
                    </a:cubicBezTo>
                  </a:path>
                </a:pathLst>
              </a:custGeom>
              <a:solidFill>
                <a:srgbClr val="9890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947" name="Freeform 6806">
                <a:extLst>
                  <a:ext uri="{FF2B5EF4-FFF2-40B4-BE49-F238E27FC236}">
                    <a16:creationId xmlns:a16="http://schemas.microsoft.com/office/drawing/2014/main" id="{35E2FE7E-2EAF-4A0B-9A06-B99CD76107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1" y="3304"/>
                <a:ext cx="7" cy="4"/>
              </a:xfrm>
              <a:custGeom>
                <a:avLst/>
                <a:gdLst>
                  <a:gd name="T0" fmla="*/ 0 w 7"/>
                  <a:gd name="T1" fmla="*/ 0 h 3"/>
                  <a:gd name="T2" fmla="*/ 5 w 7"/>
                  <a:gd name="T3" fmla="*/ 9 h 3"/>
                  <a:gd name="T4" fmla="*/ 7 w 7"/>
                  <a:gd name="T5" fmla="*/ 9 h 3"/>
                  <a:gd name="T6" fmla="*/ 0 w 7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" h="3">
                    <a:moveTo>
                      <a:pt x="0" y="0"/>
                    </a:moveTo>
                    <a:cubicBezTo>
                      <a:pt x="2" y="1"/>
                      <a:pt x="4" y="2"/>
                      <a:pt x="5" y="3"/>
                    </a:cubicBezTo>
                    <a:cubicBezTo>
                      <a:pt x="6" y="3"/>
                      <a:pt x="7" y="3"/>
                      <a:pt x="7" y="3"/>
                    </a:cubicBezTo>
                    <a:cubicBezTo>
                      <a:pt x="6" y="1"/>
                      <a:pt x="3" y="0"/>
                      <a:pt x="0" y="0"/>
                    </a:cubicBezTo>
                  </a:path>
                </a:pathLst>
              </a:custGeom>
              <a:solidFill>
                <a:srgbClr val="8178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948" name="Freeform 6807">
                <a:extLst>
                  <a:ext uri="{FF2B5EF4-FFF2-40B4-BE49-F238E27FC236}">
                    <a16:creationId xmlns:a16="http://schemas.microsoft.com/office/drawing/2014/main" id="{DDAF3DE3-F15C-46D3-910A-A8FC9A823E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8" y="3356"/>
                <a:ext cx="14" cy="8"/>
              </a:xfrm>
              <a:custGeom>
                <a:avLst/>
                <a:gdLst>
                  <a:gd name="T0" fmla="*/ 9 w 14"/>
                  <a:gd name="T1" fmla="*/ 0 h 7"/>
                  <a:gd name="T2" fmla="*/ 6 w 14"/>
                  <a:gd name="T3" fmla="*/ 11 h 7"/>
                  <a:gd name="T4" fmla="*/ 13 w 14"/>
                  <a:gd name="T5" fmla="*/ 1 h 7"/>
                  <a:gd name="T6" fmla="*/ 9 w 14"/>
                  <a:gd name="T7" fmla="*/ 0 h 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4" h="7">
                    <a:moveTo>
                      <a:pt x="9" y="0"/>
                    </a:moveTo>
                    <a:cubicBezTo>
                      <a:pt x="4" y="0"/>
                      <a:pt x="0" y="3"/>
                      <a:pt x="6" y="7"/>
                    </a:cubicBezTo>
                    <a:cubicBezTo>
                      <a:pt x="13" y="6"/>
                      <a:pt x="14" y="4"/>
                      <a:pt x="13" y="1"/>
                    </a:cubicBezTo>
                    <a:cubicBezTo>
                      <a:pt x="12" y="1"/>
                      <a:pt x="10" y="0"/>
                      <a:pt x="9" y="0"/>
                    </a:cubicBezTo>
                  </a:path>
                </a:pathLst>
              </a:custGeom>
              <a:solidFill>
                <a:srgbClr val="8178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949" name="Freeform 6808">
                <a:extLst>
                  <a:ext uri="{FF2B5EF4-FFF2-40B4-BE49-F238E27FC236}">
                    <a16:creationId xmlns:a16="http://schemas.microsoft.com/office/drawing/2014/main" id="{ADEB70AA-56FF-4FED-A352-3BA70CA9B04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511" y="3217"/>
                <a:ext cx="16" cy="8"/>
              </a:xfrm>
              <a:custGeom>
                <a:avLst/>
                <a:gdLst>
                  <a:gd name="T0" fmla="*/ 16 w 15"/>
                  <a:gd name="T1" fmla="*/ 10 h 7"/>
                  <a:gd name="T2" fmla="*/ 17 w 15"/>
                  <a:gd name="T3" fmla="*/ 11 h 7"/>
                  <a:gd name="T4" fmla="*/ 19 w 15"/>
                  <a:gd name="T5" fmla="*/ 11 h 7"/>
                  <a:gd name="T6" fmla="*/ 16 w 15"/>
                  <a:gd name="T7" fmla="*/ 10 h 7"/>
                  <a:gd name="T8" fmla="*/ 1 w 15"/>
                  <a:gd name="T9" fmla="*/ 0 h 7"/>
                  <a:gd name="T10" fmla="*/ 0 w 15"/>
                  <a:gd name="T11" fmla="*/ 1 h 7"/>
                  <a:gd name="T12" fmla="*/ 14 w 15"/>
                  <a:gd name="T13" fmla="*/ 9 h 7"/>
                  <a:gd name="T14" fmla="*/ 14 w 15"/>
                  <a:gd name="T15" fmla="*/ 9 h 7"/>
                  <a:gd name="T16" fmla="*/ 1 w 15"/>
                  <a:gd name="T17" fmla="*/ 0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5" h="7">
                    <a:moveTo>
                      <a:pt x="12" y="6"/>
                    </a:moveTo>
                    <a:cubicBezTo>
                      <a:pt x="12" y="6"/>
                      <a:pt x="13" y="7"/>
                      <a:pt x="13" y="7"/>
                    </a:cubicBezTo>
                    <a:cubicBezTo>
                      <a:pt x="14" y="7"/>
                      <a:pt x="14" y="7"/>
                      <a:pt x="15" y="7"/>
                    </a:cubicBezTo>
                    <a:cubicBezTo>
                      <a:pt x="14" y="6"/>
                      <a:pt x="13" y="6"/>
                      <a:pt x="12" y="6"/>
                    </a:cubicBezTo>
                    <a:moveTo>
                      <a:pt x="1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3" y="2"/>
                      <a:pt x="6" y="4"/>
                      <a:pt x="10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7" y="3"/>
                      <a:pt x="4" y="1"/>
                      <a:pt x="1" y="0"/>
                    </a:cubicBezTo>
                  </a:path>
                </a:pathLst>
              </a:custGeom>
              <a:solidFill>
                <a:srgbClr val="332B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950" name="Freeform 6809">
                <a:extLst>
                  <a:ext uri="{FF2B5EF4-FFF2-40B4-BE49-F238E27FC236}">
                    <a16:creationId xmlns:a16="http://schemas.microsoft.com/office/drawing/2014/main" id="{A113F699-E1BE-4C03-B3D8-365B1582711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525" y="3225"/>
                <a:ext cx="27" cy="12"/>
              </a:xfrm>
              <a:custGeom>
                <a:avLst/>
                <a:gdLst>
                  <a:gd name="T0" fmla="*/ 25 w 26"/>
                  <a:gd name="T1" fmla="*/ 9 h 12"/>
                  <a:gd name="T2" fmla="*/ 25 w 26"/>
                  <a:gd name="T3" fmla="*/ 9 h 12"/>
                  <a:gd name="T4" fmla="*/ 30 w 26"/>
                  <a:gd name="T5" fmla="*/ 12 h 12"/>
                  <a:gd name="T6" fmla="*/ 25 w 26"/>
                  <a:gd name="T7" fmla="*/ 9 h 12"/>
                  <a:gd name="T8" fmla="*/ 2 w 26"/>
                  <a:gd name="T9" fmla="*/ 0 h 12"/>
                  <a:gd name="T10" fmla="*/ 0 w 26"/>
                  <a:gd name="T11" fmla="*/ 0 h 12"/>
                  <a:gd name="T12" fmla="*/ 10 w 26"/>
                  <a:gd name="T13" fmla="*/ 4 h 12"/>
                  <a:gd name="T14" fmla="*/ 7 w 26"/>
                  <a:gd name="T15" fmla="*/ 3 h 12"/>
                  <a:gd name="T16" fmla="*/ 2 w 26"/>
                  <a:gd name="T17" fmla="*/ 0 h 12"/>
                  <a:gd name="T18" fmla="*/ 2 w 26"/>
                  <a:gd name="T19" fmla="*/ 0 h 1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6" h="12">
                    <a:moveTo>
                      <a:pt x="21" y="9"/>
                    </a:moveTo>
                    <a:cubicBezTo>
                      <a:pt x="21" y="9"/>
                      <a:pt x="21" y="9"/>
                      <a:pt x="21" y="9"/>
                    </a:cubicBezTo>
                    <a:cubicBezTo>
                      <a:pt x="22" y="10"/>
                      <a:pt x="24" y="11"/>
                      <a:pt x="26" y="12"/>
                    </a:cubicBezTo>
                    <a:cubicBezTo>
                      <a:pt x="24" y="11"/>
                      <a:pt x="22" y="10"/>
                      <a:pt x="21" y="9"/>
                    </a:cubicBezTo>
                    <a:moveTo>
                      <a:pt x="2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3" y="2"/>
                      <a:pt x="7" y="3"/>
                      <a:pt x="10" y="4"/>
                    </a:cubicBezTo>
                    <a:cubicBezTo>
                      <a:pt x="9" y="4"/>
                      <a:pt x="8" y="3"/>
                      <a:pt x="7" y="3"/>
                    </a:cubicBezTo>
                    <a:cubicBezTo>
                      <a:pt x="5" y="2"/>
                      <a:pt x="4" y="1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766C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951" name="Freeform 6810">
                <a:extLst>
                  <a:ext uri="{FF2B5EF4-FFF2-40B4-BE49-F238E27FC236}">
                    <a16:creationId xmlns:a16="http://schemas.microsoft.com/office/drawing/2014/main" id="{D033C322-2174-4A25-92B8-252DE82BE6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07" y="3218"/>
                <a:ext cx="18" cy="10"/>
              </a:xfrm>
              <a:custGeom>
                <a:avLst/>
                <a:gdLst>
                  <a:gd name="T0" fmla="*/ 4 w 17"/>
                  <a:gd name="T1" fmla="*/ 0 h 9"/>
                  <a:gd name="T2" fmla="*/ 3 w 17"/>
                  <a:gd name="T3" fmla="*/ 13 h 9"/>
                  <a:gd name="T4" fmla="*/ 21 w 17"/>
                  <a:gd name="T5" fmla="*/ 10 h 9"/>
                  <a:gd name="T6" fmla="*/ 20 w 17"/>
                  <a:gd name="T7" fmla="*/ 9 h 9"/>
                  <a:gd name="T8" fmla="*/ 18 w 17"/>
                  <a:gd name="T9" fmla="*/ 9 h 9"/>
                  <a:gd name="T10" fmla="*/ 17 w 17"/>
                  <a:gd name="T11" fmla="*/ 9 h 9"/>
                  <a:gd name="T12" fmla="*/ 18 w 17"/>
                  <a:gd name="T13" fmla="*/ 4 h 9"/>
                  <a:gd name="T14" fmla="*/ 4 w 17"/>
                  <a:gd name="T15" fmla="*/ 0 h 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7" h="9">
                    <a:moveTo>
                      <a:pt x="4" y="0"/>
                    </a:moveTo>
                    <a:cubicBezTo>
                      <a:pt x="0" y="3"/>
                      <a:pt x="0" y="6"/>
                      <a:pt x="3" y="9"/>
                    </a:cubicBezTo>
                    <a:cubicBezTo>
                      <a:pt x="7" y="8"/>
                      <a:pt x="12" y="7"/>
                      <a:pt x="17" y="6"/>
                    </a:cubicBezTo>
                    <a:cubicBezTo>
                      <a:pt x="17" y="6"/>
                      <a:pt x="16" y="5"/>
                      <a:pt x="16" y="5"/>
                    </a:cubicBezTo>
                    <a:cubicBezTo>
                      <a:pt x="15" y="5"/>
                      <a:pt x="14" y="5"/>
                      <a:pt x="14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4" y="4"/>
                    </a:cubicBezTo>
                    <a:cubicBezTo>
                      <a:pt x="10" y="3"/>
                      <a:pt x="7" y="1"/>
                      <a:pt x="4" y="0"/>
                    </a:cubicBezTo>
                  </a:path>
                </a:pathLst>
              </a:custGeom>
              <a:solidFill>
                <a:srgbClr val="423A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952" name="Freeform 6811">
                <a:extLst>
                  <a:ext uri="{FF2B5EF4-FFF2-40B4-BE49-F238E27FC236}">
                    <a16:creationId xmlns:a16="http://schemas.microsoft.com/office/drawing/2014/main" id="{C03285C2-C487-46F9-BA97-F2AFE1E7944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538" y="3239"/>
                <a:ext cx="67" cy="28"/>
              </a:xfrm>
              <a:custGeom>
                <a:avLst/>
                <a:gdLst>
                  <a:gd name="T0" fmla="*/ 64 w 64"/>
                  <a:gd name="T1" fmla="*/ 22 h 27"/>
                  <a:gd name="T2" fmla="*/ 47 w 64"/>
                  <a:gd name="T3" fmla="*/ 27 h 27"/>
                  <a:gd name="T4" fmla="*/ 52 w 64"/>
                  <a:gd name="T5" fmla="*/ 31 h 27"/>
                  <a:gd name="T6" fmla="*/ 76 w 64"/>
                  <a:gd name="T7" fmla="*/ 29 h 27"/>
                  <a:gd name="T8" fmla="*/ 64 w 64"/>
                  <a:gd name="T9" fmla="*/ 22 h 27"/>
                  <a:gd name="T10" fmla="*/ 20 w 64"/>
                  <a:gd name="T11" fmla="*/ 0 h 27"/>
                  <a:gd name="T12" fmla="*/ 0 w 64"/>
                  <a:gd name="T13" fmla="*/ 2 h 27"/>
                  <a:gd name="T14" fmla="*/ 2 w 64"/>
                  <a:gd name="T15" fmla="*/ 3 h 27"/>
                  <a:gd name="T16" fmla="*/ 7 w 64"/>
                  <a:gd name="T17" fmla="*/ 13 h 27"/>
                  <a:gd name="T18" fmla="*/ 16 w 64"/>
                  <a:gd name="T19" fmla="*/ 19 h 27"/>
                  <a:gd name="T20" fmla="*/ 42 w 64"/>
                  <a:gd name="T21" fmla="*/ 10 h 27"/>
                  <a:gd name="T22" fmla="*/ 42 w 64"/>
                  <a:gd name="T23" fmla="*/ 9 h 27"/>
                  <a:gd name="T24" fmla="*/ 20 w 64"/>
                  <a:gd name="T25" fmla="*/ 0 h 2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64" h="27">
                    <a:moveTo>
                      <a:pt x="53" y="18"/>
                    </a:moveTo>
                    <a:cubicBezTo>
                      <a:pt x="48" y="20"/>
                      <a:pt x="43" y="22"/>
                      <a:pt x="39" y="23"/>
                    </a:cubicBezTo>
                    <a:cubicBezTo>
                      <a:pt x="40" y="25"/>
                      <a:pt x="42" y="26"/>
                      <a:pt x="44" y="27"/>
                    </a:cubicBezTo>
                    <a:cubicBezTo>
                      <a:pt x="50" y="26"/>
                      <a:pt x="57" y="25"/>
                      <a:pt x="64" y="25"/>
                    </a:cubicBezTo>
                    <a:cubicBezTo>
                      <a:pt x="60" y="23"/>
                      <a:pt x="56" y="20"/>
                      <a:pt x="53" y="18"/>
                    </a:cubicBezTo>
                    <a:moveTo>
                      <a:pt x="16" y="0"/>
                    </a:moveTo>
                    <a:cubicBezTo>
                      <a:pt x="10" y="0"/>
                      <a:pt x="5" y="1"/>
                      <a:pt x="0" y="2"/>
                    </a:cubicBezTo>
                    <a:cubicBezTo>
                      <a:pt x="1" y="2"/>
                      <a:pt x="1" y="3"/>
                      <a:pt x="2" y="3"/>
                    </a:cubicBezTo>
                    <a:cubicBezTo>
                      <a:pt x="5" y="6"/>
                      <a:pt x="5" y="10"/>
                      <a:pt x="7" y="13"/>
                    </a:cubicBezTo>
                    <a:cubicBezTo>
                      <a:pt x="9" y="14"/>
                      <a:pt x="11" y="15"/>
                      <a:pt x="12" y="15"/>
                    </a:cubicBezTo>
                    <a:cubicBezTo>
                      <a:pt x="20" y="14"/>
                      <a:pt x="27" y="12"/>
                      <a:pt x="34" y="10"/>
                    </a:cubicBezTo>
                    <a:cubicBezTo>
                      <a:pt x="34" y="9"/>
                      <a:pt x="34" y="9"/>
                      <a:pt x="34" y="9"/>
                    </a:cubicBezTo>
                    <a:cubicBezTo>
                      <a:pt x="28" y="6"/>
                      <a:pt x="22" y="3"/>
                      <a:pt x="16" y="0"/>
                    </a:cubicBezTo>
                  </a:path>
                </a:pathLst>
              </a:custGeom>
              <a:solidFill>
                <a:srgbClr val="423A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953" name="Freeform 6812">
                <a:extLst>
                  <a:ext uri="{FF2B5EF4-FFF2-40B4-BE49-F238E27FC236}">
                    <a16:creationId xmlns:a16="http://schemas.microsoft.com/office/drawing/2014/main" id="{347924C1-04A6-4707-9236-5100424EB8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1" y="3282"/>
                <a:ext cx="46" cy="20"/>
              </a:xfrm>
              <a:custGeom>
                <a:avLst/>
                <a:gdLst>
                  <a:gd name="T0" fmla="*/ 18 w 44"/>
                  <a:gd name="T1" fmla="*/ 0 h 20"/>
                  <a:gd name="T2" fmla="*/ 0 w 44"/>
                  <a:gd name="T3" fmla="*/ 1 h 20"/>
                  <a:gd name="T4" fmla="*/ 22 w 44"/>
                  <a:gd name="T5" fmla="*/ 15 h 20"/>
                  <a:gd name="T6" fmla="*/ 46 w 44"/>
                  <a:gd name="T7" fmla="*/ 17 h 20"/>
                  <a:gd name="T8" fmla="*/ 51 w 44"/>
                  <a:gd name="T9" fmla="*/ 20 h 20"/>
                  <a:gd name="T10" fmla="*/ 52 w 44"/>
                  <a:gd name="T11" fmla="*/ 19 h 20"/>
                  <a:gd name="T12" fmla="*/ 27 w 44"/>
                  <a:gd name="T13" fmla="*/ 6 h 20"/>
                  <a:gd name="T14" fmla="*/ 24 w 44"/>
                  <a:gd name="T15" fmla="*/ 6 h 20"/>
                  <a:gd name="T16" fmla="*/ 18 w 44"/>
                  <a:gd name="T17" fmla="*/ 7 h 20"/>
                  <a:gd name="T18" fmla="*/ 19 w 44"/>
                  <a:gd name="T19" fmla="*/ 1 h 20"/>
                  <a:gd name="T20" fmla="*/ 18 w 44"/>
                  <a:gd name="T21" fmla="*/ 0 h 2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44" h="20">
                    <a:moveTo>
                      <a:pt x="14" y="0"/>
                    </a:moveTo>
                    <a:cubicBezTo>
                      <a:pt x="9" y="1"/>
                      <a:pt x="4" y="1"/>
                      <a:pt x="0" y="1"/>
                    </a:cubicBezTo>
                    <a:cubicBezTo>
                      <a:pt x="4" y="6"/>
                      <a:pt x="8" y="12"/>
                      <a:pt x="18" y="15"/>
                    </a:cubicBezTo>
                    <a:cubicBezTo>
                      <a:pt x="23" y="17"/>
                      <a:pt x="32" y="15"/>
                      <a:pt x="38" y="17"/>
                    </a:cubicBezTo>
                    <a:cubicBezTo>
                      <a:pt x="40" y="18"/>
                      <a:pt x="42" y="19"/>
                      <a:pt x="43" y="20"/>
                    </a:cubicBezTo>
                    <a:cubicBezTo>
                      <a:pt x="43" y="19"/>
                      <a:pt x="43" y="19"/>
                      <a:pt x="44" y="19"/>
                    </a:cubicBezTo>
                    <a:cubicBezTo>
                      <a:pt x="37" y="15"/>
                      <a:pt x="30" y="10"/>
                      <a:pt x="23" y="6"/>
                    </a:cubicBezTo>
                    <a:cubicBezTo>
                      <a:pt x="22" y="6"/>
                      <a:pt x="21" y="6"/>
                      <a:pt x="20" y="6"/>
                    </a:cubicBezTo>
                    <a:cubicBezTo>
                      <a:pt x="18" y="6"/>
                      <a:pt x="16" y="6"/>
                      <a:pt x="14" y="7"/>
                    </a:cubicBezTo>
                    <a:cubicBezTo>
                      <a:pt x="13" y="4"/>
                      <a:pt x="14" y="2"/>
                      <a:pt x="15" y="1"/>
                    </a:cubicBezTo>
                    <a:cubicBezTo>
                      <a:pt x="14" y="1"/>
                      <a:pt x="14" y="1"/>
                      <a:pt x="14" y="0"/>
                    </a:cubicBezTo>
                  </a:path>
                </a:pathLst>
              </a:custGeom>
              <a:solidFill>
                <a:srgbClr val="423A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954" name="Freeform 6813">
                <a:extLst>
                  <a:ext uri="{FF2B5EF4-FFF2-40B4-BE49-F238E27FC236}">
                    <a16:creationId xmlns:a16="http://schemas.microsoft.com/office/drawing/2014/main" id="{1337E25B-35EF-4243-BF1F-FB70A15E54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0" y="3225"/>
                <a:ext cx="45" cy="16"/>
              </a:xfrm>
              <a:custGeom>
                <a:avLst/>
                <a:gdLst>
                  <a:gd name="T0" fmla="*/ 18 w 43"/>
                  <a:gd name="T1" fmla="*/ 0 h 16"/>
                  <a:gd name="T2" fmla="*/ 0 w 43"/>
                  <a:gd name="T3" fmla="*/ 3 h 16"/>
                  <a:gd name="T4" fmla="*/ 15 w 43"/>
                  <a:gd name="T5" fmla="*/ 10 h 16"/>
                  <a:gd name="T6" fmla="*/ 31 w 43"/>
                  <a:gd name="T7" fmla="*/ 16 h 16"/>
                  <a:gd name="T8" fmla="*/ 51 w 43"/>
                  <a:gd name="T9" fmla="*/ 14 h 16"/>
                  <a:gd name="T10" fmla="*/ 48 w 43"/>
                  <a:gd name="T11" fmla="*/ 12 h 16"/>
                  <a:gd name="T12" fmla="*/ 43 w 43"/>
                  <a:gd name="T13" fmla="*/ 9 h 16"/>
                  <a:gd name="T14" fmla="*/ 39 w 43"/>
                  <a:gd name="T15" fmla="*/ 11 h 16"/>
                  <a:gd name="T16" fmla="*/ 28 w 43"/>
                  <a:gd name="T17" fmla="*/ 4 h 16"/>
                  <a:gd name="T18" fmla="*/ 18 w 43"/>
                  <a:gd name="T19" fmla="*/ 0 h 1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43" h="16">
                    <a:moveTo>
                      <a:pt x="14" y="0"/>
                    </a:moveTo>
                    <a:cubicBezTo>
                      <a:pt x="9" y="1"/>
                      <a:pt x="4" y="2"/>
                      <a:pt x="0" y="3"/>
                    </a:cubicBezTo>
                    <a:cubicBezTo>
                      <a:pt x="2" y="5"/>
                      <a:pt x="6" y="8"/>
                      <a:pt x="11" y="10"/>
                    </a:cubicBezTo>
                    <a:cubicBezTo>
                      <a:pt x="18" y="13"/>
                      <a:pt x="22" y="12"/>
                      <a:pt x="27" y="16"/>
                    </a:cubicBezTo>
                    <a:cubicBezTo>
                      <a:pt x="32" y="15"/>
                      <a:pt x="37" y="14"/>
                      <a:pt x="43" y="14"/>
                    </a:cubicBezTo>
                    <a:cubicBezTo>
                      <a:pt x="42" y="13"/>
                      <a:pt x="41" y="12"/>
                      <a:pt x="40" y="12"/>
                    </a:cubicBezTo>
                    <a:cubicBezTo>
                      <a:pt x="38" y="11"/>
                      <a:pt x="36" y="10"/>
                      <a:pt x="35" y="9"/>
                    </a:cubicBezTo>
                    <a:cubicBezTo>
                      <a:pt x="34" y="10"/>
                      <a:pt x="33" y="10"/>
                      <a:pt x="32" y="11"/>
                    </a:cubicBezTo>
                    <a:cubicBezTo>
                      <a:pt x="29" y="9"/>
                      <a:pt x="27" y="7"/>
                      <a:pt x="24" y="4"/>
                    </a:cubicBezTo>
                    <a:cubicBezTo>
                      <a:pt x="21" y="3"/>
                      <a:pt x="17" y="2"/>
                      <a:pt x="14" y="0"/>
                    </a:cubicBezTo>
                  </a:path>
                </a:pathLst>
              </a:custGeom>
              <a:solidFill>
                <a:srgbClr val="8178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955" name="Freeform 6814">
                <a:extLst>
                  <a:ext uri="{FF2B5EF4-FFF2-40B4-BE49-F238E27FC236}">
                    <a16:creationId xmlns:a16="http://schemas.microsoft.com/office/drawing/2014/main" id="{AA23E05A-ECB4-408B-B760-0A12C3EA56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84" y="3265"/>
                <a:ext cx="52" cy="18"/>
              </a:xfrm>
              <a:custGeom>
                <a:avLst/>
                <a:gdLst>
                  <a:gd name="T0" fmla="*/ 24 w 50"/>
                  <a:gd name="T1" fmla="*/ 0 h 17"/>
                  <a:gd name="T2" fmla="*/ 0 w 50"/>
                  <a:gd name="T3" fmla="*/ 2 h 17"/>
                  <a:gd name="T4" fmla="*/ 2 w 50"/>
                  <a:gd name="T5" fmla="*/ 3 h 17"/>
                  <a:gd name="T6" fmla="*/ 26 w 50"/>
                  <a:gd name="T7" fmla="*/ 7 h 17"/>
                  <a:gd name="T8" fmla="*/ 42 w 50"/>
                  <a:gd name="T9" fmla="*/ 21 h 17"/>
                  <a:gd name="T10" fmla="*/ 58 w 50"/>
                  <a:gd name="T11" fmla="*/ 20 h 17"/>
                  <a:gd name="T12" fmla="*/ 24 w 50"/>
                  <a:gd name="T13" fmla="*/ 0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0" h="17">
                    <a:moveTo>
                      <a:pt x="20" y="0"/>
                    </a:moveTo>
                    <a:cubicBezTo>
                      <a:pt x="13" y="0"/>
                      <a:pt x="6" y="1"/>
                      <a:pt x="0" y="2"/>
                    </a:cubicBezTo>
                    <a:cubicBezTo>
                      <a:pt x="0" y="3"/>
                      <a:pt x="1" y="3"/>
                      <a:pt x="2" y="3"/>
                    </a:cubicBezTo>
                    <a:cubicBezTo>
                      <a:pt x="8" y="5"/>
                      <a:pt x="16" y="5"/>
                      <a:pt x="22" y="7"/>
                    </a:cubicBezTo>
                    <a:cubicBezTo>
                      <a:pt x="29" y="9"/>
                      <a:pt x="32" y="13"/>
                      <a:pt x="36" y="17"/>
                    </a:cubicBezTo>
                    <a:cubicBezTo>
                      <a:pt x="40" y="17"/>
                      <a:pt x="45" y="17"/>
                      <a:pt x="50" y="16"/>
                    </a:cubicBezTo>
                    <a:cubicBezTo>
                      <a:pt x="40" y="11"/>
                      <a:pt x="30" y="5"/>
                      <a:pt x="20" y="0"/>
                    </a:cubicBezTo>
                  </a:path>
                </a:pathLst>
              </a:custGeom>
              <a:solidFill>
                <a:srgbClr val="8178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956" name="Freeform 6815">
                <a:extLst>
                  <a:ext uri="{FF2B5EF4-FFF2-40B4-BE49-F238E27FC236}">
                    <a16:creationId xmlns:a16="http://schemas.microsoft.com/office/drawing/2014/main" id="{FC43F803-69A1-4607-B442-2EB58BC5B2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51" y="3249"/>
                <a:ext cx="42" cy="14"/>
              </a:xfrm>
              <a:custGeom>
                <a:avLst/>
                <a:gdLst>
                  <a:gd name="T0" fmla="*/ 26 w 41"/>
                  <a:gd name="T1" fmla="*/ 0 h 13"/>
                  <a:gd name="T2" fmla="*/ 0 w 41"/>
                  <a:gd name="T3" fmla="*/ 5 h 13"/>
                  <a:gd name="T4" fmla="*/ 27 w 41"/>
                  <a:gd name="T5" fmla="*/ 15 h 13"/>
                  <a:gd name="T6" fmla="*/ 31 w 41"/>
                  <a:gd name="T7" fmla="*/ 17 h 13"/>
                  <a:gd name="T8" fmla="*/ 45 w 41"/>
                  <a:gd name="T9" fmla="*/ 12 h 13"/>
                  <a:gd name="T10" fmla="*/ 36 w 41"/>
                  <a:gd name="T11" fmla="*/ 4 h 13"/>
                  <a:gd name="T12" fmla="*/ 26 w 41"/>
                  <a:gd name="T13" fmla="*/ 2 h 13"/>
                  <a:gd name="T14" fmla="*/ 26 w 41"/>
                  <a:gd name="T15" fmla="*/ 0 h 1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1" h="13">
                    <a:moveTo>
                      <a:pt x="22" y="0"/>
                    </a:moveTo>
                    <a:cubicBezTo>
                      <a:pt x="15" y="2"/>
                      <a:pt x="8" y="4"/>
                      <a:pt x="0" y="5"/>
                    </a:cubicBezTo>
                    <a:cubicBezTo>
                      <a:pt x="7" y="8"/>
                      <a:pt x="15" y="8"/>
                      <a:pt x="23" y="11"/>
                    </a:cubicBezTo>
                    <a:cubicBezTo>
                      <a:pt x="25" y="12"/>
                      <a:pt x="26" y="13"/>
                      <a:pt x="27" y="13"/>
                    </a:cubicBezTo>
                    <a:cubicBezTo>
                      <a:pt x="31" y="12"/>
                      <a:pt x="36" y="10"/>
                      <a:pt x="41" y="8"/>
                    </a:cubicBezTo>
                    <a:cubicBezTo>
                      <a:pt x="38" y="7"/>
                      <a:pt x="35" y="5"/>
                      <a:pt x="32" y="4"/>
                    </a:cubicBezTo>
                    <a:cubicBezTo>
                      <a:pt x="29" y="3"/>
                      <a:pt x="26" y="2"/>
                      <a:pt x="22" y="2"/>
                    </a:cubicBezTo>
                    <a:cubicBezTo>
                      <a:pt x="23" y="1"/>
                      <a:pt x="23" y="0"/>
                      <a:pt x="22" y="0"/>
                    </a:cubicBezTo>
                  </a:path>
                </a:pathLst>
              </a:custGeom>
              <a:solidFill>
                <a:srgbClr val="6057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957" name="Freeform 6816">
                <a:extLst>
                  <a:ext uri="{FF2B5EF4-FFF2-40B4-BE49-F238E27FC236}">
                    <a16:creationId xmlns:a16="http://schemas.microsoft.com/office/drawing/2014/main" id="{B1F04A85-8568-425D-8ABA-AF93ADCD11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66" y="3301"/>
                <a:ext cx="22" cy="14"/>
              </a:xfrm>
              <a:custGeom>
                <a:avLst/>
                <a:gdLst>
                  <a:gd name="T0" fmla="*/ 1 w 21"/>
                  <a:gd name="T1" fmla="*/ 0 h 13"/>
                  <a:gd name="T2" fmla="*/ 0 w 21"/>
                  <a:gd name="T3" fmla="*/ 1 h 13"/>
                  <a:gd name="T4" fmla="*/ 5 w 21"/>
                  <a:gd name="T5" fmla="*/ 6 h 13"/>
                  <a:gd name="T6" fmla="*/ 25 w 21"/>
                  <a:gd name="T7" fmla="*/ 17 h 13"/>
                  <a:gd name="T8" fmla="*/ 1 w 21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1" h="13">
                    <a:moveTo>
                      <a:pt x="1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2" y="2"/>
                      <a:pt x="2" y="5"/>
                      <a:pt x="5" y="6"/>
                    </a:cubicBezTo>
                    <a:cubicBezTo>
                      <a:pt x="9" y="9"/>
                      <a:pt x="15" y="11"/>
                      <a:pt x="21" y="13"/>
                    </a:cubicBezTo>
                    <a:cubicBezTo>
                      <a:pt x="14" y="9"/>
                      <a:pt x="8" y="4"/>
                      <a:pt x="1" y="0"/>
                    </a:cubicBezTo>
                  </a:path>
                </a:pathLst>
              </a:custGeom>
              <a:solidFill>
                <a:srgbClr val="6057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958" name="Freeform 6817">
                <a:extLst>
                  <a:ext uri="{FF2B5EF4-FFF2-40B4-BE49-F238E27FC236}">
                    <a16:creationId xmlns:a16="http://schemas.microsoft.com/office/drawing/2014/main" id="{893DA481-8A44-4549-A434-1C68F7EB25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3" y="3214"/>
                <a:ext cx="12" cy="8"/>
              </a:xfrm>
              <a:custGeom>
                <a:avLst/>
                <a:gdLst>
                  <a:gd name="T0" fmla="*/ 4 w 12"/>
                  <a:gd name="T1" fmla="*/ 0 h 8"/>
                  <a:gd name="T2" fmla="*/ 0 w 12"/>
                  <a:gd name="T3" fmla="*/ 3 h 8"/>
                  <a:gd name="T4" fmla="*/ 9 w 12"/>
                  <a:gd name="T5" fmla="*/ 8 h 8"/>
                  <a:gd name="T6" fmla="*/ 12 w 12"/>
                  <a:gd name="T7" fmla="*/ 3 h 8"/>
                  <a:gd name="T8" fmla="*/ 2 w 12"/>
                  <a:gd name="T9" fmla="*/ 2 h 8"/>
                  <a:gd name="T10" fmla="*/ 4 w 12"/>
                  <a:gd name="T11" fmla="*/ 0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2" h="8">
                    <a:moveTo>
                      <a:pt x="4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3" y="4"/>
                      <a:pt x="6" y="6"/>
                      <a:pt x="9" y="8"/>
                    </a:cubicBezTo>
                    <a:cubicBezTo>
                      <a:pt x="10" y="6"/>
                      <a:pt x="10" y="4"/>
                      <a:pt x="12" y="3"/>
                    </a:cubicBezTo>
                    <a:cubicBezTo>
                      <a:pt x="9" y="3"/>
                      <a:pt x="5" y="2"/>
                      <a:pt x="2" y="2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solidFill>
                <a:srgbClr val="423A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959" name="Freeform 6818">
                <a:extLst>
                  <a:ext uri="{FF2B5EF4-FFF2-40B4-BE49-F238E27FC236}">
                    <a16:creationId xmlns:a16="http://schemas.microsoft.com/office/drawing/2014/main" id="{E9384F61-ECBD-4C0A-9793-5405385227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7" y="3225"/>
                <a:ext cx="5" cy="3"/>
              </a:xfrm>
              <a:custGeom>
                <a:avLst/>
                <a:gdLst>
                  <a:gd name="T0" fmla="*/ 0 w 5"/>
                  <a:gd name="T1" fmla="*/ 0 h 3"/>
                  <a:gd name="T2" fmla="*/ 5 w 5"/>
                  <a:gd name="T3" fmla="*/ 3 h 3"/>
                  <a:gd name="T4" fmla="*/ 0 w 5"/>
                  <a:gd name="T5" fmla="*/ 0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3">
                    <a:moveTo>
                      <a:pt x="0" y="0"/>
                    </a:moveTo>
                    <a:cubicBezTo>
                      <a:pt x="2" y="1"/>
                      <a:pt x="3" y="2"/>
                      <a:pt x="5" y="3"/>
                    </a:cubicBezTo>
                    <a:cubicBezTo>
                      <a:pt x="4" y="1"/>
                      <a:pt x="2" y="0"/>
                      <a:pt x="0" y="0"/>
                    </a:cubicBezTo>
                  </a:path>
                </a:pathLst>
              </a:custGeom>
              <a:solidFill>
                <a:srgbClr val="8178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960" name="Freeform 6819">
                <a:extLst>
                  <a:ext uri="{FF2B5EF4-FFF2-40B4-BE49-F238E27FC236}">
                    <a16:creationId xmlns:a16="http://schemas.microsoft.com/office/drawing/2014/main" id="{F22392B6-DA57-4361-8EF5-74F1B6E33B3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555" y="3234"/>
                <a:ext cx="106" cy="13"/>
              </a:xfrm>
              <a:custGeom>
                <a:avLst/>
                <a:gdLst>
                  <a:gd name="T0" fmla="*/ 94 w 102"/>
                  <a:gd name="T1" fmla="*/ 7 h 13"/>
                  <a:gd name="T2" fmla="*/ 81 w 102"/>
                  <a:gd name="T3" fmla="*/ 11 h 13"/>
                  <a:gd name="T4" fmla="*/ 118 w 102"/>
                  <a:gd name="T5" fmla="*/ 9 h 13"/>
                  <a:gd name="T6" fmla="*/ 94 w 102"/>
                  <a:gd name="T7" fmla="*/ 7 h 13"/>
                  <a:gd name="T8" fmla="*/ 60 w 102"/>
                  <a:gd name="T9" fmla="*/ 0 h 13"/>
                  <a:gd name="T10" fmla="*/ 0 w 102"/>
                  <a:gd name="T11" fmla="*/ 5 h 13"/>
                  <a:gd name="T12" fmla="*/ 22 w 102"/>
                  <a:gd name="T13" fmla="*/ 13 h 13"/>
                  <a:gd name="T14" fmla="*/ 20 w 102"/>
                  <a:gd name="T15" fmla="*/ 6 h 13"/>
                  <a:gd name="T16" fmla="*/ 39 w 102"/>
                  <a:gd name="T17" fmla="*/ 10 h 13"/>
                  <a:gd name="T18" fmla="*/ 61 w 102"/>
                  <a:gd name="T19" fmla="*/ 3 h 13"/>
                  <a:gd name="T20" fmla="*/ 62 w 102"/>
                  <a:gd name="T21" fmla="*/ 3 h 13"/>
                  <a:gd name="T22" fmla="*/ 60 w 102"/>
                  <a:gd name="T23" fmla="*/ 0 h 13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02" h="13">
                    <a:moveTo>
                      <a:pt x="81" y="7"/>
                    </a:moveTo>
                    <a:cubicBezTo>
                      <a:pt x="77" y="8"/>
                      <a:pt x="73" y="10"/>
                      <a:pt x="69" y="11"/>
                    </a:cubicBezTo>
                    <a:cubicBezTo>
                      <a:pt x="83" y="11"/>
                      <a:pt x="96" y="10"/>
                      <a:pt x="102" y="9"/>
                    </a:cubicBezTo>
                    <a:cubicBezTo>
                      <a:pt x="97" y="7"/>
                      <a:pt x="89" y="7"/>
                      <a:pt x="81" y="7"/>
                    </a:cubicBezTo>
                    <a:moveTo>
                      <a:pt x="52" y="0"/>
                    </a:moveTo>
                    <a:cubicBezTo>
                      <a:pt x="30" y="1"/>
                      <a:pt x="13" y="3"/>
                      <a:pt x="0" y="5"/>
                    </a:cubicBezTo>
                    <a:cubicBezTo>
                      <a:pt x="6" y="7"/>
                      <a:pt x="12" y="10"/>
                      <a:pt x="18" y="13"/>
                    </a:cubicBezTo>
                    <a:cubicBezTo>
                      <a:pt x="18" y="10"/>
                      <a:pt x="17" y="8"/>
                      <a:pt x="16" y="6"/>
                    </a:cubicBezTo>
                    <a:cubicBezTo>
                      <a:pt x="20" y="8"/>
                      <a:pt x="26" y="9"/>
                      <a:pt x="35" y="10"/>
                    </a:cubicBezTo>
                    <a:cubicBezTo>
                      <a:pt x="41" y="8"/>
                      <a:pt x="48" y="6"/>
                      <a:pt x="53" y="3"/>
                    </a:cubicBezTo>
                    <a:cubicBezTo>
                      <a:pt x="53" y="3"/>
                      <a:pt x="54" y="3"/>
                      <a:pt x="54" y="3"/>
                    </a:cubicBezTo>
                    <a:cubicBezTo>
                      <a:pt x="52" y="2"/>
                      <a:pt x="52" y="2"/>
                      <a:pt x="52" y="0"/>
                    </a:cubicBezTo>
                  </a:path>
                </a:pathLst>
              </a:custGeom>
              <a:solidFill>
                <a:srgbClr val="423A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961" name="Freeform 6820">
                <a:extLst>
                  <a:ext uri="{FF2B5EF4-FFF2-40B4-BE49-F238E27FC236}">
                    <a16:creationId xmlns:a16="http://schemas.microsoft.com/office/drawing/2014/main" id="{A9C04429-34E4-4AD1-8AD5-0863530ACD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7" y="3230"/>
                <a:ext cx="64" cy="9"/>
              </a:xfrm>
              <a:custGeom>
                <a:avLst/>
                <a:gdLst>
                  <a:gd name="T0" fmla="*/ 64 w 62"/>
                  <a:gd name="T1" fmla="*/ 0 h 9"/>
                  <a:gd name="T2" fmla="*/ 26 w 62"/>
                  <a:gd name="T3" fmla="*/ 5 h 9"/>
                  <a:gd name="T4" fmla="*/ 25 w 62"/>
                  <a:gd name="T5" fmla="*/ 5 h 9"/>
                  <a:gd name="T6" fmla="*/ 13 w 62"/>
                  <a:gd name="T7" fmla="*/ 4 h 9"/>
                  <a:gd name="T8" fmla="*/ 5 w 62"/>
                  <a:gd name="T9" fmla="*/ 3 h 9"/>
                  <a:gd name="T10" fmla="*/ 0 w 62"/>
                  <a:gd name="T11" fmla="*/ 4 h 9"/>
                  <a:gd name="T12" fmla="*/ 5 w 62"/>
                  <a:gd name="T13" fmla="*/ 7 h 9"/>
                  <a:gd name="T14" fmla="*/ 8 w 62"/>
                  <a:gd name="T15" fmla="*/ 9 h 9"/>
                  <a:gd name="T16" fmla="*/ 68 w 62"/>
                  <a:gd name="T17" fmla="*/ 4 h 9"/>
                  <a:gd name="T18" fmla="*/ 70 w 62"/>
                  <a:gd name="T19" fmla="*/ 0 h 9"/>
                  <a:gd name="T20" fmla="*/ 64 w 62"/>
                  <a:gd name="T21" fmla="*/ 0 h 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62" h="9">
                    <a:moveTo>
                      <a:pt x="56" y="0"/>
                    </a:moveTo>
                    <a:cubicBezTo>
                      <a:pt x="43" y="0"/>
                      <a:pt x="34" y="5"/>
                      <a:pt x="22" y="5"/>
                    </a:cubicBezTo>
                    <a:cubicBezTo>
                      <a:pt x="22" y="5"/>
                      <a:pt x="21" y="5"/>
                      <a:pt x="21" y="5"/>
                    </a:cubicBezTo>
                    <a:cubicBezTo>
                      <a:pt x="18" y="5"/>
                      <a:pt x="15" y="5"/>
                      <a:pt x="13" y="4"/>
                    </a:cubicBezTo>
                    <a:cubicBezTo>
                      <a:pt x="10" y="4"/>
                      <a:pt x="8" y="3"/>
                      <a:pt x="5" y="3"/>
                    </a:cubicBezTo>
                    <a:cubicBezTo>
                      <a:pt x="4" y="3"/>
                      <a:pt x="2" y="4"/>
                      <a:pt x="0" y="4"/>
                    </a:cubicBezTo>
                    <a:cubicBezTo>
                      <a:pt x="1" y="5"/>
                      <a:pt x="3" y="6"/>
                      <a:pt x="5" y="7"/>
                    </a:cubicBezTo>
                    <a:cubicBezTo>
                      <a:pt x="6" y="7"/>
                      <a:pt x="7" y="8"/>
                      <a:pt x="8" y="9"/>
                    </a:cubicBezTo>
                    <a:cubicBezTo>
                      <a:pt x="21" y="7"/>
                      <a:pt x="38" y="5"/>
                      <a:pt x="60" y="4"/>
                    </a:cubicBezTo>
                    <a:cubicBezTo>
                      <a:pt x="60" y="3"/>
                      <a:pt x="60" y="2"/>
                      <a:pt x="62" y="0"/>
                    </a:cubicBezTo>
                    <a:cubicBezTo>
                      <a:pt x="60" y="0"/>
                      <a:pt x="58" y="0"/>
                      <a:pt x="56" y="0"/>
                    </a:cubicBezTo>
                  </a:path>
                </a:pathLst>
              </a:custGeom>
              <a:solidFill>
                <a:srgbClr val="8178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962" name="Freeform 6821">
                <a:extLst>
                  <a:ext uri="{FF2B5EF4-FFF2-40B4-BE49-F238E27FC236}">
                    <a16:creationId xmlns:a16="http://schemas.microsoft.com/office/drawing/2014/main" id="{2AF2EAC8-D938-4AB5-929E-FD2B710883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91" y="3237"/>
                <a:ext cx="48" cy="8"/>
              </a:xfrm>
              <a:custGeom>
                <a:avLst/>
                <a:gdLst>
                  <a:gd name="T0" fmla="*/ 23 w 46"/>
                  <a:gd name="T1" fmla="*/ 0 h 8"/>
                  <a:gd name="T2" fmla="*/ 22 w 46"/>
                  <a:gd name="T3" fmla="*/ 0 h 8"/>
                  <a:gd name="T4" fmla="*/ 0 w 46"/>
                  <a:gd name="T5" fmla="*/ 7 h 8"/>
                  <a:gd name="T6" fmla="*/ 37 w 46"/>
                  <a:gd name="T7" fmla="*/ 8 h 8"/>
                  <a:gd name="T8" fmla="*/ 41 w 46"/>
                  <a:gd name="T9" fmla="*/ 8 h 8"/>
                  <a:gd name="T10" fmla="*/ 54 w 46"/>
                  <a:gd name="T11" fmla="*/ 4 h 8"/>
                  <a:gd name="T12" fmla="*/ 23 w 46"/>
                  <a:gd name="T13" fmla="*/ 0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6" h="8">
                    <a:moveTo>
                      <a:pt x="19" y="0"/>
                    </a:moveTo>
                    <a:cubicBezTo>
                      <a:pt x="19" y="0"/>
                      <a:pt x="18" y="0"/>
                      <a:pt x="18" y="0"/>
                    </a:cubicBezTo>
                    <a:cubicBezTo>
                      <a:pt x="13" y="3"/>
                      <a:pt x="6" y="5"/>
                      <a:pt x="0" y="7"/>
                    </a:cubicBezTo>
                    <a:cubicBezTo>
                      <a:pt x="10" y="8"/>
                      <a:pt x="21" y="8"/>
                      <a:pt x="32" y="8"/>
                    </a:cubicBezTo>
                    <a:cubicBezTo>
                      <a:pt x="33" y="8"/>
                      <a:pt x="34" y="8"/>
                      <a:pt x="34" y="8"/>
                    </a:cubicBezTo>
                    <a:cubicBezTo>
                      <a:pt x="38" y="7"/>
                      <a:pt x="42" y="5"/>
                      <a:pt x="46" y="4"/>
                    </a:cubicBezTo>
                    <a:cubicBezTo>
                      <a:pt x="35" y="3"/>
                      <a:pt x="23" y="3"/>
                      <a:pt x="19" y="0"/>
                    </a:cubicBezTo>
                  </a:path>
                </a:pathLst>
              </a:custGeom>
              <a:solidFill>
                <a:srgbClr val="6057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963" name="Freeform 6822">
                <a:extLst>
                  <a:ext uri="{FF2B5EF4-FFF2-40B4-BE49-F238E27FC236}">
                    <a16:creationId xmlns:a16="http://schemas.microsoft.com/office/drawing/2014/main" id="{C2DD7BCB-DE7A-4C1D-A40D-574AC4FDA5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7" y="3267"/>
                <a:ext cx="77" cy="13"/>
              </a:xfrm>
              <a:custGeom>
                <a:avLst/>
                <a:gdLst>
                  <a:gd name="T0" fmla="*/ 11 w 75"/>
                  <a:gd name="T1" fmla="*/ 0 h 12"/>
                  <a:gd name="T2" fmla="*/ 0 w 75"/>
                  <a:gd name="T3" fmla="*/ 4 h 12"/>
                  <a:gd name="T4" fmla="*/ 15 w 75"/>
                  <a:gd name="T5" fmla="*/ 16 h 12"/>
                  <a:gd name="T6" fmla="*/ 83 w 75"/>
                  <a:gd name="T7" fmla="*/ 10 h 12"/>
                  <a:gd name="T8" fmla="*/ 74 w 75"/>
                  <a:gd name="T9" fmla="*/ 4 h 12"/>
                  <a:gd name="T10" fmla="*/ 59 w 75"/>
                  <a:gd name="T11" fmla="*/ 4 h 12"/>
                  <a:gd name="T12" fmla="*/ 45 w 75"/>
                  <a:gd name="T13" fmla="*/ 5 h 12"/>
                  <a:gd name="T14" fmla="*/ 29 w 75"/>
                  <a:gd name="T15" fmla="*/ 3 h 12"/>
                  <a:gd name="T16" fmla="*/ 11 w 75"/>
                  <a:gd name="T17" fmla="*/ 0 h 1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5" h="12">
                    <a:moveTo>
                      <a:pt x="11" y="0"/>
                    </a:moveTo>
                    <a:cubicBezTo>
                      <a:pt x="8" y="0"/>
                      <a:pt x="5" y="1"/>
                      <a:pt x="0" y="4"/>
                    </a:cubicBezTo>
                    <a:cubicBezTo>
                      <a:pt x="5" y="6"/>
                      <a:pt x="10" y="9"/>
                      <a:pt x="15" y="12"/>
                    </a:cubicBezTo>
                    <a:cubicBezTo>
                      <a:pt x="29" y="7"/>
                      <a:pt x="61" y="10"/>
                      <a:pt x="75" y="6"/>
                    </a:cubicBezTo>
                    <a:cubicBezTo>
                      <a:pt x="73" y="4"/>
                      <a:pt x="70" y="4"/>
                      <a:pt x="66" y="4"/>
                    </a:cubicBezTo>
                    <a:cubicBezTo>
                      <a:pt x="62" y="4"/>
                      <a:pt x="58" y="4"/>
                      <a:pt x="54" y="4"/>
                    </a:cubicBezTo>
                    <a:cubicBezTo>
                      <a:pt x="48" y="5"/>
                      <a:pt x="44" y="5"/>
                      <a:pt x="41" y="5"/>
                    </a:cubicBezTo>
                    <a:cubicBezTo>
                      <a:pt x="36" y="5"/>
                      <a:pt x="32" y="4"/>
                      <a:pt x="25" y="3"/>
                    </a:cubicBezTo>
                    <a:cubicBezTo>
                      <a:pt x="19" y="1"/>
                      <a:pt x="15" y="0"/>
                      <a:pt x="11" y="0"/>
                    </a:cubicBezTo>
                  </a:path>
                </a:pathLst>
              </a:custGeom>
              <a:solidFill>
                <a:srgbClr val="8178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964" name="Freeform 6823">
                <a:extLst>
                  <a:ext uri="{FF2B5EF4-FFF2-40B4-BE49-F238E27FC236}">
                    <a16:creationId xmlns:a16="http://schemas.microsoft.com/office/drawing/2014/main" id="{A5B880E9-8FE3-484A-8161-F0193752826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705" y="3292"/>
                <a:ext cx="84" cy="24"/>
              </a:xfrm>
              <a:custGeom>
                <a:avLst/>
                <a:gdLst>
                  <a:gd name="T0" fmla="*/ 2 w 81"/>
                  <a:gd name="T1" fmla="*/ 25 h 23"/>
                  <a:gd name="T2" fmla="*/ 0 w 81"/>
                  <a:gd name="T3" fmla="*/ 25 h 23"/>
                  <a:gd name="T4" fmla="*/ 3 w 81"/>
                  <a:gd name="T5" fmla="*/ 27 h 23"/>
                  <a:gd name="T6" fmla="*/ 2 w 81"/>
                  <a:gd name="T7" fmla="*/ 25 h 23"/>
                  <a:gd name="T8" fmla="*/ 50 w 81"/>
                  <a:gd name="T9" fmla="*/ 0 h 23"/>
                  <a:gd name="T10" fmla="*/ 35 w 81"/>
                  <a:gd name="T11" fmla="*/ 6 h 23"/>
                  <a:gd name="T12" fmla="*/ 36 w 81"/>
                  <a:gd name="T13" fmla="*/ 7 h 23"/>
                  <a:gd name="T14" fmla="*/ 57 w 81"/>
                  <a:gd name="T15" fmla="*/ 8 h 23"/>
                  <a:gd name="T16" fmla="*/ 61 w 81"/>
                  <a:gd name="T17" fmla="*/ 8 h 23"/>
                  <a:gd name="T18" fmla="*/ 93 w 81"/>
                  <a:gd name="T19" fmla="*/ 2 h 23"/>
                  <a:gd name="T20" fmla="*/ 92 w 81"/>
                  <a:gd name="T21" fmla="*/ 2 h 23"/>
                  <a:gd name="T22" fmla="*/ 63 w 81"/>
                  <a:gd name="T23" fmla="*/ 0 h 23"/>
                  <a:gd name="T24" fmla="*/ 50 w 81"/>
                  <a:gd name="T25" fmla="*/ 0 h 2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81" h="23">
                    <a:moveTo>
                      <a:pt x="2" y="21"/>
                    </a:moveTo>
                    <a:cubicBezTo>
                      <a:pt x="2" y="21"/>
                      <a:pt x="1" y="21"/>
                      <a:pt x="0" y="21"/>
                    </a:cubicBezTo>
                    <a:cubicBezTo>
                      <a:pt x="1" y="22"/>
                      <a:pt x="2" y="22"/>
                      <a:pt x="3" y="23"/>
                    </a:cubicBezTo>
                    <a:cubicBezTo>
                      <a:pt x="3" y="22"/>
                      <a:pt x="3" y="21"/>
                      <a:pt x="2" y="21"/>
                    </a:cubicBezTo>
                    <a:moveTo>
                      <a:pt x="42" y="0"/>
                    </a:moveTo>
                    <a:cubicBezTo>
                      <a:pt x="38" y="2"/>
                      <a:pt x="35" y="4"/>
                      <a:pt x="31" y="6"/>
                    </a:cubicBezTo>
                    <a:cubicBezTo>
                      <a:pt x="31" y="6"/>
                      <a:pt x="32" y="6"/>
                      <a:pt x="32" y="7"/>
                    </a:cubicBezTo>
                    <a:cubicBezTo>
                      <a:pt x="38" y="7"/>
                      <a:pt x="43" y="8"/>
                      <a:pt x="49" y="8"/>
                    </a:cubicBezTo>
                    <a:cubicBezTo>
                      <a:pt x="50" y="8"/>
                      <a:pt x="52" y="8"/>
                      <a:pt x="53" y="8"/>
                    </a:cubicBezTo>
                    <a:cubicBezTo>
                      <a:pt x="63" y="7"/>
                      <a:pt x="72" y="4"/>
                      <a:pt x="81" y="2"/>
                    </a:cubicBezTo>
                    <a:cubicBezTo>
                      <a:pt x="81" y="2"/>
                      <a:pt x="81" y="2"/>
                      <a:pt x="80" y="2"/>
                    </a:cubicBezTo>
                    <a:cubicBezTo>
                      <a:pt x="72" y="2"/>
                      <a:pt x="63" y="1"/>
                      <a:pt x="55" y="0"/>
                    </a:cubicBezTo>
                    <a:cubicBezTo>
                      <a:pt x="50" y="0"/>
                      <a:pt x="46" y="0"/>
                      <a:pt x="42" y="0"/>
                    </a:cubicBezTo>
                  </a:path>
                </a:pathLst>
              </a:custGeom>
              <a:solidFill>
                <a:srgbClr val="423A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965" name="Freeform 6824">
                <a:extLst>
                  <a:ext uri="{FF2B5EF4-FFF2-40B4-BE49-F238E27FC236}">
                    <a16:creationId xmlns:a16="http://schemas.microsoft.com/office/drawing/2014/main" id="{56858546-B9E6-4666-B187-EF77616811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87" y="3291"/>
                <a:ext cx="62" cy="23"/>
              </a:xfrm>
              <a:custGeom>
                <a:avLst/>
                <a:gdLst>
                  <a:gd name="T0" fmla="*/ 55 w 60"/>
                  <a:gd name="T1" fmla="*/ 0 h 22"/>
                  <a:gd name="T2" fmla="*/ 21 w 60"/>
                  <a:gd name="T3" fmla="*/ 5 h 22"/>
                  <a:gd name="T4" fmla="*/ 7 w 60"/>
                  <a:gd name="T5" fmla="*/ 1 h 22"/>
                  <a:gd name="T6" fmla="*/ 0 w 60"/>
                  <a:gd name="T7" fmla="*/ 15 h 22"/>
                  <a:gd name="T8" fmla="*/ 13 w 60"/>
                  <a:gd name="T9" fmla="*/ 23 h 22"/>
                  <a:gd name="T10" fmla="*/ 22 w 60"/>
                  <a:gd name="T11" fmla="*/ 26 h 22"/>
                  <a:gd name="T12" fmla="*/ 24 w 60"/>
                  <a:gd name="T13" fmla="*/ 26 h 22"/>
                  <a:gd name="T14" fmla="*/ 32 w 60"/>
                  <a:gd name="T15" fmla="*/ 7 h 22"/>
                  <a:gd name="T16" fmla="*/ 38 w 60"/>
                  <a:gd name="T17" fmla="*/ 6 h 22"/>
                  <a:gd name="T18" fmla="*/ 57 w 60"/>
                  <a:gd name="T19" fmla="*/ 7 h 22"/>
                  <a:gd name="T20" fmla="*/ 68 w 60"/>
                  <a:gd name="T21" fmla="*/ 1 h 22"/>
                  <a:gd name="T22" fmla="*/ 55 w 60"/>
                  <a:gd name="T23" fmla="*/ 0 h 2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60" h="22">
                    <a:moveTo>
                      <a:pt x="47" y="0"/>
                    </a:moveTo>
                    <a:cubicBezTo>
                      <a:pt x="36" y="0"/>
                      <a:pt x="26" y="1"/>
                      <a:pt x="17" y="5"/>
                    </a:cubicBezTo>
                    <a:cubicBezTo>
                      <a:pt x="15" y="4"/>
                      <a:pt x="9" y="2"/>
                      <a:pt x="7" y="1"/>
                    </a:cubicBezTo>
                    <a:cubicBezTo>
                      <a:pt x="4" y="4"/>
                      <a:pt x="1" y="7"/>
                      <a:pt x="0" y="11"/>
                    </a:cubicBezTo>
                    <a:cubicBezTo>
                      <a:pt x="4" y="14"/>
                      <a:pt x="9" y="16"/>
                      <a:pt x="13" y="19"/>
                    </a:cubicBezTo>
                    <a:cubicBezTo>
                      <a:pt x="15" y="20"/>
                      <a:pt x="16" y="21"/>
                      <a:pt x="18" y="22"/>
                    </a:cubicBezTo>
                    <a:cubicBezTo>
                      <a:pt x="19" y="22"/>
                      <a:pt x="20" y="22"/>
                      <a:pt x="20" y="22"/>
                    </a:cubicBezTo>
                    <a:cubicBezTo>
                      <a:pt x="15" y="15"/>
                      <a:pt x="6" y="9"/>
                      <a:pt x="28" y="7"/>
                    </a:cubicBezTo>
                    <a:cubicBezTo>
                      <a:pt x="30" y="6"/>
                      <a:pt x="32" y="6"/>
                      <a:pt x="34" y="6"/>
                    </a:cubicBezTo>
                    <a:cubicBezTo>
                      <a:pt x="39" y="6"/>
                      <a:pt x="44" y="7"/>
                      <a:pt x="49" y="7"/>
                    </a:cubicBezTo>
                    <a:cubicBezTo>
                      <a:pt x="53" y="5"/>
                      <a:pt x="56" y="3"/>
                      <a:pt x="60" y="1"/>
                    </a:cubicBezTo>
                    <a:cubicBezTo>
                      <a:pt x="55" y="0"/>
                      <a:pt x="51" y="0"/>
                      <a:pt x="47" y="0"/>
                    </a:cubicBezTo>
                  </a:path>
                </a:pathLst>
              </a:custGeom>
              <a:solidFill>
                <a:srgbClr val="6057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966" name="Freeform 6825">
                <a:extLst>
                  <a:ext uri="{FF2B5EF4-FFF2-40B4-BE49-F238E27FC236}">
                    <a16:creationId xmlns:a16="http://schemas.microsoft.com/office/drawing/2014/main" id="{D87B20D4-25B4-4547-9329-18814BD274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55" y="3239"/>
                <a:ext cx="19" cy="9"/>
              </a:xfrm>
              <a:custGeom>
                <a:avLst/>
                <a:gdLst>
                  <a:gd name="T0" fmla="*/ 0 w 18"/>
                  <a:gd name="T1" fmla="*/ 0 h 9"/>
                  <a:gd name="T2" fmla="*/ 0 w 18"/>
                  <a:gd name="T3" fmla="*/ 0 h 9"/>
                  <a:gd name="T4" fmla="*/ 22 w 18"/>
                  <a:gd name="T5" fmla="*/ 9 h 9"/>
                  <a:gd name="T6" fmla="*/ 22 w 18"/>
                  <a:gd name="T7" fmla="*/ 8 h 9"/>
                  <a:gd name="T8" fmla="*/ 0 w 18"/>
                  <a:gd name="T9" fmla="*/ 0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8" h="9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6" y="3"/>
                      <a:pt x="12" y="6"/>
                      <a:pt x="18" y="9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2" y="5"/>
                      <a:pt x="6" y="2"/>
                      <a:pt x="0" y="0"/>
                    </a:cubicBezTo>
                  </a:path>
                </a:pathLst>
              </a:custGeom>
              <a:solidFill>
                <a:srgbClr val="51484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967" name="Freeform 6826">
                <a:extLst>
                  <a:ext uri="{FF2B5EF4-FFF2-40B4-BE49-F238E27FC236}">
                    <a16:creationId xmlns:a16="http://schemas.microsoft.com/office/drawing/2014/main" id="{C8F53C0D-7055-4E5E-A754-EA3FBD08FC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52" y="3237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3 w 3"/>
                  <a:gd name="T3" fmla="*/ 2 h 2"/>
                  <a:gd name="T4" fmla="*/ 3 w 3"/>
                  <a:gd name="T5" fmla="*/ 2 h 2"/>
                  <a:gd name="T6" fmla="*/ 0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cubicBezTo>
                      <a:pt x="1" y="0"/>
                      <a:pt x="2" y="1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1" y="0"/>
                      <a:pt x="0" y="0"/>
                    </a:cubicBezTo>
                  </a:path>
                </a:pathLst>
              </a:custGeom>
              <a:solidFill>
                <a:srgbClr val="8D84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968" name="Freeform 6827">
                <a:extLst>
                  <a:ext uri="{FF2B5EF4-FFF2-40B4-BE49-F238E27FC236}">
                    <a16:creationId xmlns:a16="http://schemas.microsoft.com/office/drawing/2014/main" id="{7A65D33A-491B-4623-A699-4E95D39405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93" y="3258"/>
                <a:ext cx="14" cy="7"/>
              </a:xfrm>
              <a:custGeom>
                <a:avLst/>
                <a:gdLst>
                  <a:gd name="T0" fmla="*/ 1 w 13"/>
                  <a:gd name="T1" fmla="*/ 0 h 7"/>
                  <a:gd name="T2" fmla="*/ 0 w 13"/>
                  <a:gd name="T3" fmla="*/ 0 h 7"/>
                  <a:gd name="T4" fmla="*/ 15 w 13"/>
                  <a:gd name="T5" fmla="*/ 7 h 7"/>
                  <a:gd name="T6" fmla="*/ 17 w 13"/>
                  <a:gd name="T7" fmla="*/ 6 h 7"/>
                  <a:gd name="T8" fmla="*/ 1 w 13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7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3" y="2"/>
                      <a:pt x="7" y="5"/>
                      <a:pt x="11" y="7"/>
                    </a:cubicBezTo>
                    <a:cubicBezTo>
                      <a:pt x="12" y="7"/>
                      <a:pt x="12" y="6"/>
                      <a:pt x="13" y="6"/>
                    </a:cubicBezTo>
                    <a:cubicBezTo>
                      <a:pt x="9" y="4"/>
                      <a:pt x="5" y="2"/>
                      <a:pt x="1" y="0"/>
                    </a:cubicBezTo>
                  </a:path>
                </a:pathLst>
              </a:custGeom>
              <a:solidFill>
                <a:srgbClr val="51484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969" name="Freeform 6828">
                <a:extLst>
                  <a:ext uri="{FF2B5EF4-FFF2-40B4-BE49-F238E27FC236}">
                    <a16:creationId xmlns:a16="http://schemas.microsoft.com/office/drawing/2014/main" id="{86F401DE-964D-49AA-B03B-AAAAD7543E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6" y="3282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</a:path>
                </a:pathLst>
              </a:custGeom>
              <a:solidFill>
                <a:srgbClr val="51484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970" name="Freeform 6829">
                <a:extLst>
                  <a:ext uri="{FF2B5EF4-FFF2-40B4-BE49-F238E27FC236}">
                    <a16:creationId xmlns:a16="http://schemas.microsoft.com/office/drawing/2014/main" id="{E984D7C5-BC32-4970-A04F-A2A7A67113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5" y="3264"/>
                <a:ext cx="37" cy="18"/>
              </a:xfrm>
              <a:custGeom>
                <a:avLst/>
                <a:gdLst>
                  <a:gd name="T0" fmla="*/ 2 w 36"/>
                  <a:gd name="T1" fmla="*/ 0 h 17"/>
                  <a:gd name="T2" fmla="*/ 0 w 36"/>
                  <a:gd name="T3" fmla="*/ 1 h 17"/>
                  <a:gd name="T4" fmla="*/ 34 w 36"/>
                  <a:gd name="T5" fmla="*/ 21 h 17"/>
                  <a:gd name="T6" fmla="*/ 35 w 36"/>
                  <a:gd name="T7" fmla="*/ 21 h 17"/>
                  <a:gd name="T8" fmla="*/ 40 w 36"/>
                  <a:gd name="T9" fmla="*/ 19 h 17"/>
                  <a:gd name="T10" fmla="*/ 25 w 36"/>
                  <a:gd name="T11" fmla="*/ 7 h 17"/>
                  <a:gd name="T12" fmla="*/ 23 w 36"/>
                  <a:gd name="T13" fmla="*/ 8 h 17"/>
                  <a:gd name="T14" fmla="*/ 2 w 36"/>
                  <a:gd name="T15" fmla="*/ 0 h 1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6" h="17">
                    <a:moveTo>
                      <a:pt x="2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10" y="6"/>
                      <a:pt x="20" y="12"/>
                      <a:pt x="30" y="17"/>
                    </a:cubicBezTo>
                    <a:cubicBezTo>
                      <a:pt x="30" y="17"/>
                      <a:pt x="31" y="17"/>
                      <a:pt x="31" y="17"/>
                    </a:cubicBezTo>
                    <a:cubicBezTo>
                      <a:pt x="33" y="16"/>
                      <a:pt x="34" y="15"/>
                      <a:pt x="36" y="15"/>
                    </a:cubicBezTo>
                    <a:cubicBezTo>
                      <a:pt x="31" y="12"/>
                      <a:pt x="26" y="9"/>
                      <a:pt x="21" y="7"/>
                    </a:cubicBezTo>
                    <a:cubicBezTo>
                      <a:pt x="20" y="7"/>
                      <a:pt x="20" y="8"/>
                      <a:pt x="19" y="8"/>
                    </a:cubicBezTo>
                    <a:cubicBezTo>
                      <a:pt x="12" y="6"/>
                      <a:pt x="7" y="3"/>
                      <a:pt x="2" y="0"/>
                    </a:cubicBezTo>
                  </a:path>
                </a:pathLst>
              </a:custGeom>
              <a:solidFill>
                <a:srgbClr val="8D84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971" name="Freeform 6830">
                <a:extLst>
                  <a:ext uri="{FF2B5EF4-FFF2-40B4-BE49-F238E27FC236}">
                    <a16:creationId xmlns:a16="http://schemas.microsoft.com/office/drawing/2014/main" id="{7E257E03-319F-4A44-B05B-E11614FC63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84" y="3254"/>
                <a:ext cx="10" cy="4"/>
              </a:xfrm>
              <a:custGeom>
                <a:avLst/>
                <a:gdLst>
                  <a:gd name="T0" fmla="*/ 0 w 10"/>
                  <a:gd name="T1" fmla="*/ 0 h 4"/>
                  <a:gd name="T2" fmla="*/ 9 w 10"/>
                  <a:gd name="T3" fmla="*/ 4 h 4"/>
                  <a:gd name="T4" fmla="*/ 10 w 10"/>
                  <a:gd name="T5" fmla="*/ 4 h 4"/>
                  <a:gd name="T6" fmla="*/ 0 w 10"/>
                  <a:gd name="T7" fmla="*/ 0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" h="4">
                    <a:moveTo>
                      <a:pt x="0" y="0"/>
                    </a:moveTo>
                    <a:cubicBezTo>
                      <a:pt x="3" y="1"/>
                      <a:pt x="6" y="3"/>
                      <a:pt x="9" y="4"/>
                    </a:cubicBezTo>
                    <a:cubicBezTo>
                      <a:pt x="9" y="4"/>
                      <a:pt x="10" y="4"/>
                      <a:pt x="10" y="4"/>
                    </a:cubicBezTo>
                    <a:cubicBezTo>
                      <a:pt x="7" y="2"/>
                      <a:pt x="4" y="1"/>
                      <a:pt x="0" y="0"/>
                    </a:cubicBezTo>
                  </a:path>
                </a:pathLst>
              </a:custGeom>
              <a:solidFill>
                <a:srgbClr val="6D64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972" name="Freeform 6831">
                <a:extLst>
                  <a:ext uri="{FF2B5EF4-FFF2-40B4-BE49-F238E27FC236}">
                    <a16:creationId xmlns:a16="http://schemas.microsoft.com/office/drawing/2014/main" id="{B81AA502-4D07-47E6-8D39-3F7AEAAFE03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45" y="3288"/>
                <a:ext cx="65" cy="31"/>
              </a:xfrm>
              <a:custGeom>
                <a:avLst/>
                <a:gdLst>
                  <a:gd name="T0" fmla="*/ 70 w 62"/>
                  <a:gd name="T1" fmla="*/ 29 h 30"/>
                  <a:gd name="T2" fmla="*/ 62 w 62"/>
                  <a:gd name="T3" fmla="*/ 32 h 30"/>
                  <a:gd name="T4" fmla="*/ 59 w 62"/>
                  <a:gd name="T5" fmla="*/ 33 h 30"/>
                  <a:gd name="T6" fmla="*/ 64 w 62"/>
                  <a:gd name="T7" fmla="*/ 34 h 30"/>
                  <a:gd name="T8" fmla="*/ 74 w 62"/>
                  <a:gd name="T9" fmla="*/ 33 h 30"/>
                  <a:gd name="T10" fmla="*/ 73 w 62"/>
                  <a:gd name="T11" fmla="*/ 31 h 30"/>
                  <a:gd name="T12" fmla="*/ 70 w 62"/>
                  <a:gd name="T13" fmla="*/ 29 h 30"/>
                  <a:gd name="T14" fmla="*/ 0 w 62"/>
                  <a:gd name="T15" fmla="*/ 0 h 30"/>
                  <a:gd name="T16" fmla="*/ 25 w 62"/>
                  <a:gd name="T17" fmla="*/ 13 h 30"/>
                  <a:gd name="T18" fmla="*/ 28 w 62"/>
                  <a:gd name="T19" fmla="*/ 12 h 30"/>
                  <a:gd name="T20" fmla="*/ 0 w 62"/>
                  <a:gd name="T21" fmla="*/ 0 h 3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62" h="30">
                    <a:moveTo>
                      <a:pt x="58" y="25"/>
                    </a:moveTo>
                    <a:cubicBezTo>
                      <a:pt x="56" y="26"/>
                      <a:pt x="53" y="27"/>
                      <a:pt x="51" y="28"/>
                    </a:cubicBezTo>
                    <a:cubicBezTo>
                      <a:pt x="50" y="28"/>
                      <a:pt x="50" y="29"/>
                      <a:pt x="49" y="29"/>
                    </a:cubicBezTo>
                    <a:cubicBezTo>
                      <a:pt x="50" y="29"/>
                      <a:pt x="51" y="29"/>
                      <a:pt x="52" y="30"/>
                    </a:cubicBezTo>
                    <a:cubicBezTo>
                      <a:pt x="55" y="29"/>
                      <a:pt x="59" y="29"/>
                      <a:pt x="62" y="29"/>
                    </a:cubicBezTo>
                    <a:cubicBezTo>
                      <a:pt x="62" y="28"/>
                      <a:pt x="62" y="28"/>
                      <a:pt x="61" y="27"/>
                    </a:cubicBezTo>
                    <a:cubicBezTo>
                      <a:pt x="60" y="26"/>
                      <a:pt x="59" y="26"/>
                      <a:pt x="58" y="25"/>
                    </a:cubicBezTo>
                    <a:moveTo>
                      <a:pt x="0" y="0"/>
                    </a:moveTo>
                    <a:cubicBezTo>
                      <a:pt x="7" y="4"/>
                      <a:pt x="14" y="9"/>
                      <a:pt x="21" y="13"/>
                    </a:cubicBezTo>
                    <a:cubicBezTo>
                      <a:pt x="22" y="12"/>
                      <a:pt x="23" y="12"/>
                      <a:pt x="24" y="12"/>
                    </a:cubicBezTo>
                    <a:cubicBezTo>
                      <a:pt x="16" y="7"/>
                      <a:pt x="10" y="1"/>
                      <a:pt x="0" y="0"/>
                    </a:cubicBezTo>
                  </a:path>
                </a:pathLst>
              </a:custGeom>
              <a:solidFill>
                <a:srgbClr val="51484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973" name="Freeform 6832">
                <a:extLst>
                  <a:ext uri="{FF2B5EF4-FFF2-40B4-BE49-F238E27FC236}">
                    <a16:creationId xmlns:a16="http://schemas.microsoft.com/office/drawing/2014/main" id="{75B5D433-D6F7-4057-96F1-C0BE50C931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9" y="3318"/>
                <a:ext cx="11" cy="3"/>
              </a:xfrm>
              <a:custGeom>
                <a:avLst/>
                <a:gdLst>
                  <a:gd name="T0" fmla="*/ 14 w 10"/>
                  <a:gd name="T1" fmla="*/ 0 h 3"/>
                  <a:gd name="T2" fmla="*/ 0 w 10"/>
                  <a:gd name="T3" fmla="*/ 1 h 3"/>
                  <a:gd name="T4" fmla="*/ 14 w 10"/>
                  <a:gd name="T5" fmla="*/ 3 h 3"/>
                  <a:gd name="T6" fmla="*/ 14 w 10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" h="3">
                    <a:moveTo>
                      <a:pt x="10" y="0"/>
                    </a:moveTo>
                    <a:cubicBezTo>
                      <a:pt x="7" y="0"/>
                      <a:pt x="3" y="0"/>
                      <a:pt x="0" y="1"/>
                    </a:cubicBezTo>
                    <a:cubicBezTo>
                      <a:pt x="3" y="1"/>
                      <a:pt x="7" y="2"/>
                      <a:pt x="10" y="3"/>
                    </a:cubicBezTo>
                    <a:cubicBezTo>
                      <a:pt x="10" y="2"/>
                      <a:pt x="10" y="1"/>
                      <a:pt x="10" y="0"/>
                    </a:cubicBezTo>
                  </a:path>
                </a:pathLst>
              </a:custGeom>
              <a:solidFill>
                <a:srgbClr val="8D84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974" name="Freeform 6833">
                <a:extLst>
                  <a:ext uri="{FF2B5EF4-FFF2-40B4-BE49-F238E27FC236}">
                    <a16:creationId xmlns:a16="http://schemas.microsoft.com/office/drawing/2014/main" id="{AF7E953A-2ABB-41F5-8016-68BFEE4119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67" y="3300"/>
                <a:ext cx="38" cy="18"/>
              </a:xfrm>
              <a:custGeom>
                <a:avLst/>
                <a:gdLst>
                  <a:gd name="T0" fmla="*/ 3 w 37"/>
                  <a:gd name="T1" fmla="*/ 0 h 17"/>
                  <a:gd name="T2" fmla="*/ 0 w 37"/>
                  <a:gd name="T3" fmla="*/ 1 h 17"/>
                  <a:gd name="T4" fmla="*/ 24 w 37"/>
                  <a:gd name="T5" fmla="*/ 18 h 17"/>
                  <a:gd name="T6" fmla="*/ 32 w 37"/>
                  <a:gd name="T7" fmla="*/ 21 h 17"/>
                  <a:gd name="T8" fmla="*/ 34 w 37"/>
                  <a:gd name="T9" fmla="*/ 20 h 17"/>
                  <a:gd name="T10" fmla="*/ 41 w 37"/>
                  <a:gd name="T11" fmla="*/ 17 h 17"/>
                  <a:gd name="T12" fmla="*/ 36 w 37"/>
                  <a:gd name="T13" fmla="*/ 14 h 17"/>
                  <a:gd name="T14" fmla="*/ 23 w 37"/>
                  <a:gd name="T15" fmla="*/ 2 h 17"/>
                  <a:gd name="T16" fmla="*/ 18 w 37"/>
                  <a:gd name="T17" fmla="*/ 5 h 17"/>
                  <a:gd name="T18" fmla="*/ 3 w 37"/>
                  <a:gd name="T19" fmla="*/ 0 h 1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37" h="17">
                    <a:moveTo>
                      <a:pt x="3" y="0"/>
                    </a:moveTo>
                    <a:cubicBezTo>
                      <a:pt x="2" y="0"/>
                      <a:pt x="1" y="0"/>
                      <a:pt x="0" y="1"/>
                    </a:cubicBezTo>
                    <a:cubicBezTo>
                      <a:pt x="7" y="5"/>
                      <a:pt x="13" y="10"/>
                      <a:pt x="20" y="14"/>
                    </a:cubicBezTo>
                    <a:cubicBezTo>
                      <a:pt x="22" y="15"/>
                      <a:pt x="25" y="16"/>
                      <a:pt x="28" y="17"/>
                    </a:cubicBezTo>
                    <a:cubicBezTo>
                      <a:pt x="29" y="17"/>
                      <a:pt x="29" y="16"/>
                      <a:pt x="30" y="16"/>
                    </a:cubicBezTo>
                    <a:cubicBezTo>
                      <a:pt x="32" y="15"/>
                      <a:pt x="35" y="14"/>
                      <a:pt x="37" y="13"/>
                    </a:cubicBezTo>
                    <a:cubicBezTo>
                      <a:pt x="35" y="12"/>
                      <a:pt x="34" y="11"/>
                      <a:pt x="32" y="10"/>
                    </a:cubicBezTo>
                    <a:cubicBezTo>
                      <a:pt x="28" y="7"/>
                      <a:pt x="23" y="5"/>
                      <a:pt x="19" y="2"/>
                    </a:cubicBezTo>
                    <a:cubicBezTo>
                      <a:pt x="18" y="3"/>
                      <a:pt x="18" y="4"/>
                      <a:pt x="18" y="5"/>
                    </a:cubicBezTo>
                    <a:cubicBezTo>
                      <a:pt x="12" y="5"/>
                      <a:pt x="7" y="2"/>
                      <a:pt x="3" y="0"/>
                    </a:cubicBezTo>
                  </a:path>
                </a:pathLst>
              </a:custGeom>
              <a:solidFill>
                <a:srgbClr val="6D64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975" name="Freeform 6834">
                <a:extLst>
                  <a:ext uri="{FF2B5EF4-FFF2-40B4-BE49-F238E27FC236}">
                    <a16:creationId xmlns:a16="http://schemas.microsoft.com/office/drawing/2014/main" id="{E6BFFBC1-77C4-4023-A876-CD9A92FA67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06" y="3048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  <a:gd name="T6" fmla="*/ 0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</a:path>
                </a:pathLst>
              </a:custGeom>
              <a:solidFill>
                <a:srgbClr val="6D64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976" name="Freeform 6835">
                <a:extLst>
                  <a:ext uri="{FF2B5EF4-FFF2-40B4-BE49-F238E27FC236}">
                    <a16:creationId xmlns:a16="http://schemas.microsoft.com/office/drawing/2014/main" id="{44A44572-B0CE-427B-8D0E-A374630C31E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506" y="3047"/>
                <a:ext cx="33" cy="2"/>
              </a:xfrm>
              <a:custGeom>
                <a:avLst/>
                <a:gdLst>
                  <a:gd name="T0" fmla="*/ 35 w 32"/>
                  <a:gd name="T1" fmla="*/ 1 h 2"/>
                  <a:gd name="T2" fmla="*/ 35 w 32"/>
                  <a:gd name="T3" fmla="*/ 1 h 2"/>
                  <a:gd name="T4" fmla="*/ 36 w 32"/>
                  <a:gd name="T5" fmla="*/ 1 h 2"/>
                  <a:gd name="T6" fmla="*/ 35 w 32"/>
                  <a:gd name="T7" fmla="*/ 1 h 2"/>
                  <a:gd name="T8" fmla="*/ 24 w 32"/>
                  <a:gd name="T9" fmla="*/ 0 h 2"/>
                  <a:gd name="T10" fmla="*/ 0 w 32"/>
                  <a:gd name="T11" fmla="*/ 1 h 2"/>
                  <a:gd name="T12" fmla="*/ 1 w 32"/>
                  <a:gd name="T13" fmla="*/ 1 h 2"/>
                  <a:gd name="T14" fmla="*/ 9 w 32"/>
                  <a:gd name="T15" fmla="*/ 2 h 2"/>
                  <a:gd name="T16" fmla="*/ 15 w 32"/>
                  <a:gd name="T17" fmla="*/ 2 h 2"/>
                  <a:gd name="T18" fmla="*/ 23 w 32"/>
                  <a:gd name="T19" fmla="*/ 2 h 2"/>
                  <a:gd name="T20" fmla="*/ 27 w 32"/>
                  <a:gd name="T21" fmla="*/ 1 h 2"/>
                  <a:gd name="T22" fmla="*/ 26 w 32"/>
                  <a:gd name="T23" fmla="*/ 0 h 2"/>
                  <a:gd name="T24" fmla="*/ 24 w 32"/>
                  <a:gd name="T25" fmla="*/ 0 h 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2" h="2">
                    <a:moveTo>
                      <a:pt x="31" y="1"/>
                    </a:moveTo>
                    <a:cubicBezTo>
                      <a:pt x="31" y="1"/>
                      <a:pt x="31" y="1"/>
                      <a:pt x="31" y="1"/>
                    </a:cubicBezTo>
                    <a:cubicBezTo>
                      <a:pt x="31" y="1"/>
                      <a:pt x="32" y="1"/>
                      <a:pt x="32" y="1"/>
                    </a:cubicBezTo>
                    <a:cubicBezTo>
                      <a:pt x="31" y="1"/>
                      <a:pt x="31" y="1"/>
                      <a:pt x="31" y="1"/>
                    </a:cubicBezTo>
                    <a:moveTo>
                      <a:pt x="20" y="0"/>
                    </a:moveTo>
                    <a:cubicBezTo>
                      <a:pt x="13" y="0"/>
                      <a:pt x="6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4" y="1"/>
                      <a:pt x="6" y="1"/>
                      <a:pt x="9" y="2"/>
                    </a:cubicBezTo>
                    <a:cubicBezTo>
                      <a:pt x="11" y="2"/>
                      <a:pt x="13" y="2"/>
                      <a:pt x="15" y="2"/>
                    </a:cubicBezTo>
                    <a:cubicBezTo>
                      <a:pt x="16" y="2"/>
                      <a:pt x="18" y="2"/>
                      <a:pt x="19" y="2"/>
                    </a:cubicBezTo>
                    <a:cubicBezTo>
                      <a:pt x="20" y="2"/>
                      <a:pt x="22" y="1"/>
                      <a:pt x="23" y="1"/>
                    </a:cubicBezTo>
                    <a:cubicBezTo>
                      <a:pt x="23" y="1"/>
                      <a:pt x="22" y="1"/>
                      <a:pt x="22" y="0"/>
                    </a:cubicBezTo>
                    <a:cubicBezTo>
                      <a:pt x="21" y="0"/>
                      <a:pt x="21" y="0"/>
                      <a:pt x="20" y="0"/>
                    </a:cubicBezTo>
                  </a:path>
                </a:pathLst>
              </a:custGeom>
              <a:solidFill>
                <a:srgbClr val="7970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977" name="Freeform 6836">
                <a:extLst>
                  <a:ext uri="{FF2B5EF4-FFF2-40B4-BE49-F238E27FC236}">
                    <a16:creationId xmlns:a16="http://schemas.microsoft.com/office/drawing/2014/main" id="{7B379326-C418-44CE-A054-80A768D8A5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9" y="3047"/>
                <a:ext cx="9" cy="1"/>
              </a:xfrm>
              <a:custGeom>
                <a:avLst/>
                <a:gdLst>
                  <a:gd name="T0" fmla="*/ 0 w 9"/>
                  <a:gd name="T1" fmla="*/ 0 h 1"/>
                  <a:gd name="T2" fmla="*/ 1 w 9"/>
                  <a:gd name="T3" fmla="*/ 1 h 1"/>
                  <a:gd name="T4" fmla="*/ 9 w 9"/>
                  <a:gd name="T5" fmla="*/ 1 h 1"/>
                  <a:gd name="T6" fmla="*/ 9 w 9"/>
                  <a:gd name="T7" fmla="*/ 1 h 1"/>
                  <a:gd name="T8" fmla="*/ 0 w 9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" h="1">
                    <a:moveTo>
                      <a:pt x="0" y="0"/>
                    </a:moveTo>
                    <a:cubicBezTo>
                      <a:pt x="0" y="1"/>
                      <a:pt x="1" y="1"/>
                      <a:pt x="1" y="1"/>
                    </a:cubicBezTo>
                    <a:cubicBezTo>
                      <a:pt x="4" y="1"/>
                      <a:pt x="7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6" y="0"/>
                      <a:pt x="3" y="0"/>
                      <a:pt x="0" y="0"/>
                    </a:cubicBezTo>
                  </a:path>
                </a:pathLst>
              </a:custGeom>
              <a:solidFill>
                <a:srgbClr val="AAA3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978" name="Freeform 6837">
                <a:extLst>
                  <a:ext uri="{FF2B5EF4-FFF2-40B4-BE49-F238E27FC236}">
                    <a16:creationId xmlns:a16="http://schemas.microsoft.com/office/drawing/2014/main" id="{6C5623F4-842B-409F-BE71-11EF2C7E5E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15" y="3121"/>
                <a:ext cx="3" cy="1"/>
              </a:xfrm>
              <a:custGeom>
                <a:avLst/>
                <a:gdLst>
                  <a:gd name="T0" fmla="*/ 0 w 3"/>
                  <a:gd name="T1" fmla="*/ 0 h 1"/>
                  <a:gd name="T2" fmla="*/ 0 w 3"/>
                  <a:gd name="T3" fmla="*/ 0 h 1"/>
                  <a:gd name="T4" fmla="*/ 3 w 3"/>
                  <a:gd name="T5" fmla="*/ 1 h 1"/>
                  <a:gd name="T6" fmla="*/ 0 w 3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2" y="0"/>
                      <a:pt x="3" y="1"/>
                    </a:cubicBezTo>
                    <a:cubicBezTo>
                      <a:pt x="2" y="0"/>
                      <a:pt x="1" y="0"/>
                      <a:pt x="0" y="0"/>
                    </a:cubicBezTo>
                  </a:path>
                </a:pathLst>
              </a:custGeom>
              <a:solidFill>
                <a:srgbClr val="A7A0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979" name="Freeform 6838">
                <a:extLst>
                  <a:ext uri="{FF2B5EF4-FFF2-40B4-BE49-F238E27FC236}">
                    <a16:creationId xmlns:a16="http://schemas.microsoft.com/office/drawing/2014/main" id="{FAB6AA63-B579-4D0F-A710-45CD1A44E7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89" y="3048"/>
                <a:ext cx="29" cy="3"/>
              </a:xfrm>
              <a:custGeom>
                <a:avLst/>
                <a:gdLst>
                  <a:gd name="T0" fmla="*/ 21 w 28"/>
                  <a:gd name="T1" fmla="*/ 0 h 3"/>
                  <a:gd name="T2" fmla="*/ 0 w 28"/>
                  <a:gd name="T3" fmla="*/ 3 h 3"/>
                  <a:gd name="T4" fmla="*/ 32 w 28"/>
                  <a:gd name="T5" fmla="*/ 1 h 3"/>
                  <a:gd name="T6" fmla="*/ 22 w 28"/>
                  <a:gd name="T7" fmla="*/ 0 h 3"/>
                  <a:gd name="T8" fmla="*/ 22 w 28"/>
                  <a:gd name="T9" fmla="*/ 0 h 3"/>
                  <a:gd name="T10" fmla="*/ 21 w 28"/>
                  <a:gd name="T11" fmla="*/ 0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8" h="3">
                    <a:moveTo>
                      <a:pt x="17" y="0"/>
                    </a:moveTo>
                    <a:cubicBezTo>
                      <a:pt x="10" y="1"/>
                      <a:pt x="4" y="2"/>
                      <a:pt x="0" y="3"/>
                    </a:cubicBezTo>
                    <a:cubicBezTo>
                      <a:pt x="9" y="3"/>
                      <a:pt x="19" y="2"/>
                      <a:pt x="28" y="1"/>
                    </a:cubicBezTo>
                    <a:cubicBezTo>
                      <a:pt x="25" y="1"/>
                      <a:pt x="22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8" y="0"/>
                      <a:pt x="17" y="0"/>
                      <a:pt x="17" y="0"/>
                    </a:cubicBezTo>
                  </a:path>
                </a:pathLst>
              </a:custGeom>
              <a:solidFill>
                <a:srgbClr val="7970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980" name="Freeform 6839">
                <a:extLst>
                  <a:ext uri="{FF2B5EF4-FFF2-40B4-BE49-F238E27FC236}">
                    <a16:creationId xmlns:a16="http://schemas.microsoft.com/office/drawing/2014/main" id="{9D67380D-B183-4A00-B730-204BFE0646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07" y="3048"/>
                <a:ext cx="19" cy="1"/>
              </a:xfrm>
              <a:custGeom>
                <a:avLst/>
                <a:gdLst>
                  <a:gd name="T0" fmla="*/ 0 w 18"/>
                  <a:gd name="T1" fmla="*/ 0 h 1"/>
                  <a:gd name="T2" fmla="*/ 0 w 18"/>
                  <a:gd name="T3" fmla="*/ 0 h 1"/>
                  <a:gd name="T4" fmla="*/ 14 w 18"/>
                  <a:gd name="T5" fmla="*/ 1 h 1"/>
                  <a:gd name="T6" fmla="*/ 22 w 18"/>
                  <a:gd name="T7" fmla="*/ 1 h 1"/>
                  <a:gd name="T8" fmla="*/ 18 w 18"/>
                  <a:gd name="T9" fmla="*/ 1 h 1"/>
                  <a:gd name="T10" fmla="*/ 8 w 18"/>
                  <a:gd name="T11" fmla="*/ 1 h 1"/>
                  <a:gd name="T12" fmla="*/ 0 w 18"/>
                  <a:gd name="T13" fmla="*/ 0 h 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4" y="0"/>
                      <a:pt x="7" y="1"/>
                      <a:pt x="10" y="1"/>
                    </a:cubicBezTo>
                    <a:cubicBezTo>
                      <a:pt x="13" y="1"/>
                      <a:pt x="15" y="1"/>
                      <a:pt x="18" y="1"/>
                    </a:cubicBezTo>
                    <a:cubicBezTo>
                      <a:pt x="17" y="1"/>
                      <a:pt x="15" y="1"/>
                      <a:pt x="14" y="1"/>
                    </a:cubicBezTo>
                    <a:cubicBezTo>
                      <a:pt x="12" y="1"/>
                      <a:pt x="10" y="1"/>
                      <a:pt x="8" y="1"/>
                    </a:cubicBezTo>
                    <a:cubicBezTo>
                      <a:pt x="5" y="0"/>
                      <a:pt x="3" y="0"/>
                      <a:pt x="0" y="0"/>
                    </a:cubicBezTo>
                  </a:path>
                </a:pathLst>
              </a:custGeom>
              <a:solidFill>
                <a:srgbClr val="857C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981" name="Freeform 6840">
                <a:extLst>
                  <a:ext uri="{FF2B5EF4-FFF2-40B4-BE49-F238E27FC236}">
                    <a16:creationId xmlns:a16="http://schemas.microsoft.com/office/drawing/2014/main" id="{D9AED939-2E55-4256-9EA5-57B26CFEB80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526" y="3048"/>
                <a:ext cx="27" cy="1"/>
              </a:xfrm>
              <a:custGeom>
                <a:avLst/>
                <a:gdLst>
                  <a:gd name="T0" fmla="*/ 4 w 26"/>
                  <a:gd name="T1" fmla="*/ 0 h 1"/>
                  <a:gd name="T2" fmla="*/ 0 w 26"/>
                  <a:gd name="T3" fmla="*/ 1 h 1"/>
                  <a:gd name="T4" fmla="*/ 4 w 26"/>
                  <a:gd name="T5" fmla="*/ 1 h 1"/>
                  <a:gd name="T6" fmla="*/ 4 w 26"/>
                  <a:gd name="T7" fmla="*/ 0 h 1"/>
                  <a:gd name="T8" fmla="*/ 17 w 26"/>
                  <a:gd name="T9" fmla="*/ 0 h 1"/>
                  <a:gd name="T10" fmla="*/ 12 w 26"/>
                  <a:gd name="T11" fmla="*/ 0 h 1"/>
                  <a:gd name="T12" fmla="*/ 19 w 26"/>
                  <a:gd name="T13" fmla="*/ 0 h 1"/>
                  <a:gd name="T14" fmla="*/ 30 w 26"/>
                  <a:gd name="T15" fmla="*/ 0 h 1"/>
                  <a:gd name="T16" fmla="*/ 17 w 26"/>
                  <a:gd name="T17" fmla="*/ 0 h 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6" h="1">
                    <a:moveTo>
                      <a:pt x="4" y="0"/>
                    </a:moveTo>
                    <a:cubicBezTo>
                      <a:pt x="3" y="0"/>
                      <a:pt x="1" y="1"/>
                      <a:pt x="0" y="1"/>
                    </a:cubicBezTo>
                    <a:cubicBezTo>
                      <a:pt x="1" y="1"/>
                      <a:pt x="3" y="1"/>
                      <a:pt x="4" y="1"/>
                    </a:cubicBezTo>
                    <a:cubicBezTo>
                      <a:pt x="4" y="0"/>
                      <a:pt x="4" y="0"/>
                      <a:pt x="4" y="0"/>
                    </a:cubicBezTo>
                    <a:moveTo>
                      <a:pt x="13" y="0"/>
                    </a:moveTo>
                    <a:cubicBezTo>
                      <a:pt x="13" y="0"/>
                      <a:pt x="12" y="0"/>
                      <a:pt x="12" y="0"/>
                    </a:cubicBezTo>
                    <a:cubicBezTo>
                      <a:pt x="13" y="0"/>
                      <a:pt x="14" y="0"/>
                      <a:pt x="15" y="0"/>
                    </a:cubicBezTo>
                    <a:cubicBezTo>
                      <a:pt x="19" y="0"/>
                      <a:pt x="23" y="0"/>
                      <a:pt x="26" y="0"/>
                    </a:cubicBezTo>
                    <a:cubicBezTo>
                      <a:pt x="22" y="0"/>
                      <a:pt x="17" y="0"/>
                      <a:pt x="13" y="0"/>
                    </a:cubicBezTo>
                  </a:path>
                </a:pathLst>
              </a:custGeom>
              <a:solidFill>
                <a:srgbClr val="857C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982" name="Freeform 6841">
                <a:extLst>
                  <a:ext uri="{FF2B5EF4-FFF2-40B4-BE49-F238E27FC236}">
                    <a16:creationId xmlns:a16="http://schemas.microsoft.com/office/drawing/2014/main" id="{CA2EAD6A-C349-413D-98F4-C02F08D73C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30" y="3048"/>
                <a:ext cx="12" cy="1"/>
              </a:xfrm>
              <a:custGeom>
                <a:avLst/>
                <a:gdLst>
                  <a:gd name="T0" fmla="*/ 12 w 11"/>
                  <a:gd name="T1" fmla="*/ 0 h 1"/>
                  <a:gd name="T2" fmla="*/ 0 w 11"/>
                  <a:gd name="T3" fmla="*/ 0 h 1"/>
                  <a:gd name="T4" fmla="*/ 0 w 11"/>
                  <a:gd name="T5" fmla="*/ 1 h 1"/>
                  <a:gd name="T6" fmla="*/ 11 w 11"/>
                  <a:gd name="T7" fmla="*/ 0 h 1"/>
                  <a:gd name="T8" fmla="*/ 15 w 11"/>
                  <a:gd name="T9" fmla="*/ 0 h 1"/>
                  <a:gd name="T10" fmla="*/ 12 w 11"/>
                  <a:gd name="T11" fmla="*/ 0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1" h="1">
                    <a:moveTo>
                      <a:pt x="8" y="0"/>
                    </a:moveTo>
                    <a:cubicBezTo>
                      <a:pt x="6" y="0"/>
                      <a:pt x="3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3" y="0"/>
                      <a:pt x="5" y="0"/>
                      <a:pt x="7" y="0"/>
                    </a:cubicBezTo>
                    <a:cubicBezTo>
                      <a:pt x="9" y="0"/>
                      <a:pt x="10" y="0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</a:path>
                </a:pathLst>
              </a:custGeom>
              <a:solidFill>
                <a:srgbClr val="B3AC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983" name="Freeform 6842">
                <a:extLst>
                  <a:ext uri="{FF2B5EF4-FFF2-40B4-BE49-F238E27FC236}">
                    <a16:creationId xmlns:a16="http://schemas.microsoft.com/office/drawing/2014/main" id="{639012D1-3473-47DE-AC11-0159D784DD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82" y="3111"/>
                <a:ext cx="12" cy="4"/>
              </a:xfrm>
              <a:custGeom>
                <a:avLst/>
                <a:gdLst>
                  <a:gd name="T0" fmla="*/ 0 w 12"/>
                  <a:gd name="T1" fmla="*/ 0 h 3"/>
                  <a:gd name="T2" fmla="*/ 2 w 12"/>
                  <a:gd name="T3" fmla="*/ 7 h 3"/>
                  <a:gd name="T4" fmla="*/ 12 w 12"/>
                  <a:gd name="T5" fmla="*/ 9 h 3"/>
                  <a:gd name="T6" fmla="*/ 0 w 12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2" h="3">
                    <a:moveTo>
                      <a:pt x="0" y="0"/>
                    </a:moveTo>
                    <a:cubicBezTo>
                      <a:pt x="1" y="1"/>
                      <a:pt x="1" y="2"/>
                      <a:pt x="2" y="2"/>
                    </a:cubicBezTo>
                    <a:cubicBezTo>
                      <a:pt x="5" y="2"/>
                      <a:pt x="9" y="3"/>
                      <a:pt x="12" y="3"/>
                    </a:cubicBezTo>
                    <a:cubicBezTo>
                      <a:pt x="8" y="2"/>
                      <a:pt x="4" y="1"/>
                      <a:pt x="0" y="0"/>
                    </a:cubicBezTo>
                  </a:path>
                </a:pathLst>
              </a:custGeom>
              <a:solidFill>
                <a:srgbClr val="8178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984" name="Freeform 6843">
                <a:extLst>
                  <a:ext uri="{FF2B5EF4-FFF2-40B4-BE49-F238E27FC236}">
                    <a16:creationId xmlns:a16="http://schemas.microsoft.com/office/drawing/2014/main" id="{A10AEC66-16AB-4FEB-843E-BBDB38A107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84" y="3114"/>
                <a:ext cx="31" cy="7"/>
              </a:xfrm>
              <a:custGeom>
                <a:avLst/>
                <a:gdLst>
                  <a:gd name="T0" fmla="*/ 0 w 30"/>
                  <a:gd name="T1" fmla="*/ 0 h 7"/>
                  <a:gd name="T2" fmla="*/ 3 w 30"/>
                  <a:gd name="T3" fmla="*/ 4 h 7"/>
                  <a:gd name="T4" fmla="*/ 6 w 30"/>
                  <a:gd name="T5" fmla="*/ 4 h 7"/>
                  <a:gd name="T6" fmla="*/ 34 w 30"/>
                  <a:gd name="T7" fmla="*/ 7 h 7"/>
                  <a:gd name="T8" fmla="*/ 34 w 30"/>
                  <a:gd name="T9" fmla="*/ 7 h 7"/>
                  <a:gd name="T10" fmla="*/ 10 w 30"/>
                  <a:gd name="T11" fmla="*/ 1 h 7"/>
                  <a:gd name="T12" fmla="*/ 0 w 30"/>
                  <a:gd name="T13" fmla="*/ 0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0" h="7">
                    <a:moveTo>
                      <a:pt x="0" y="0"/>
                    </a:moveTo>
                    <a:cubicBezTo>
                      <a:pt x="1" y="2"/>
                      <a:pt x="2" y="3"/>
                      <a:pt x="3" y="4"/>
                    </a:cubicBezTo>
                    <a:cubicBezTo>
                      <a:pt x="4" y="4"/>
                      <a:pt x="5" y="4"/>
                      <a:pt x="6" y="4"/>
                    </a:cubicBezTo>
                    <a:cubicBezTo>
                      <a:pt x="13" y="4"/>
                      <a:pt x="21" y="5"/>
                      <a:pt x="30" y="7"/>
                    </a:cubicBezTo>
                    <a:cubicBezTo>
                      <a:pt x="30" y="7"/>
                      <a:pt x="30" y="7"/>
                      <a:pt x="30" y="7"/>
                    </a:cubicBezTo>
                    <a:cubicBezTo>
                      <a:pt x="24" y="4"/>
                      <a:pt x="17" y="3"/>
                      <a:pt x="10" y="1"/>
                    </a:cubicBezTo>
                    <a:cubicBezTo>
                      <a:pt x="7" y="1"/>
                      <a:pt x="3" y="0"/>
                      <a:pt x="0" y="0"/>
                    </a:cubicBezTo>
                  </a:path>
                </a:pathLst>
              </a:custGeom>
              <a:solidFill>
                <a:srgbClr val="B0A9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985" name="Freeform 6844">
                <a:extLst>
                  <a:ext uri="{FF2B5EF4-FFF2-40B4-BE49-F238E27FC236}">
                    <a16:creationId xmlns:a16="http://schemas.microsoft.com/office/drawing/2014/main" id="{B4AC69CF-F842-455C-9CAA-4CBD26A9B1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67" y="3108"/>
                <a:ext cx="17" cy="7"/>
              </a:xfrm>
              <a:custGeom>
                <a:avLst/>
                <a:gdLst>
                  <a:gd name="T0" fmla="*/ 0 w 16"/>
                  <a:gd name="T1" fmla="*/ 0 h 6"/>
                  <a:gd name="T2" fmla="*/ 4 w 16"/>
                  <a:gd name="T3" fmla="*/ 11 h 6"/>
                  <a:gd name="T4" fmla="*/ 16 w 16"/>
                  <a:gd name="T5" fmla="*/ 9 h 6"/>
                  <a:gd name="T6" fmla="*/ 19 w 16"/>
                  <a:gd name="T7" fmla="*/ 9 h 6"/>
                  <a:gd name="T8" fmla="*/ 20 w 16"/>
                  <a:gd name="T9" fmla="*/ 9 h 6"/>
                  <a:gd name="T10" fmla="*/ 18 w 16"/>
                  <a:gd name="T11" fmla="*/ 7 h 6"/>
                  <a:gd name="T12" fmla="*/ 0 w 16"/>
                  <a:gd name="T13" fmla="*/ 0 h 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" h="6">
                    <a:moveTo>
                      <a:pt x="0" y="0"/>
                    </a:moveTo>
                    <a:cubicBezTo>
                      <a:pt x="1" y="2"/>
                      <a:pt x="3" y="4"/>
                      <a:pt x="4" y="6"/>
                    </a:cubicBezTo>
                    <a:cubicBezTo>
                      <a:pt x="7" y="6"/>
                      <a:pt x="10" y="6"/>
                      <a:pt x="12" y="5"/>
                    </a:cubicBezTo>
                    <a:cubicBezTo>
                      <a:pt x="13" y="5"/>
                      <a:pt x="14" y="5"/>
                      <a:pt x="15" y="5"/>
                    </a:cubicBezTo>
                    <a:cubicBezTo>
                      <a:pt x="15" y="5"/>
                      <a:pt x="16" y="5"/>
                      <a:pt x="16" y="5"/>
                    </a:cubicBezTo>
                    <a:cubicBezTo>
                      <a:pt x="15" y="5"/>
                      <a:pt x="15" y="4"/>
                      <a:pt x="14" y="3"/>
                    </a:cubicBezTo>
                    <a:cubicBezTo>
                      <a:pt x="9" y="2"/>
                      <a:pt x="5" y="1"/>
                      <a:pt x="0" y="0"/>
                    </a:cubicBezTo>
                  </a:path>
                </a:pathLst>
              </a:custGeom>
              <a:solidFill>
                <a:srgbClr val="8D84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986" name="Freeform 6845">
                <a:extLst>
                  <a:ext uri="{FF2B5EF4-FFF2-40B4-BE49-F238E27FC236}">
                    <a16:creationId xmlns:a16="http://schemas.microsoft.com/office/drawing/2014/main" id="{9F761F74-5D78-452C-A950-B5880636EB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1" y="3114"/>
                <a:ext cx="16" cy="6"/>
              </a:xfrm>
              <a:custGeom>
                <a:avLst/>
                <a:gdLst>
                  <a:gd name="T0" fmla="*/ 15 w 15"/>
                  <a:gd name="T1" fmla="*/ 0 h 6"/>
                  <a:gd name="T2" fmla="*/ 12 w 15"/>
                  <a:gd name="T3" fmla="*/ 0 h 6"/>
                  <a:gd name="T4" fmla="*/ 0 w 15"/>
                  <a:gd name="T5" fmla="*/ 1 h 6"/>
                  <a:gd name="T6" fmla="*/ 4 w 15"/>
                  <a:gd name="T7" fmla="*/ 6 h 6"/>
                  <a:gd name="T8" fmla="*/ 19 w 15"/>
                  <a:gd name="T9" fmla="*/ 4 h 6"/>
                  <a:gd name="T10" fmla="*/ 16 w 15"/>
                  <a:gd name="T11" fmla="*/ 0 h 6"/>
                  <a:gd name="T12" fmla="*/ 15 w 15"/>
                  <a:gd name="T13" fmla="*/ 0 h 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" h="6">
                    <a:moveTo>
                      <a:pt x="11" y="0"/>
                    </a:moveTo>
                    <a:cubicBezTo>
                      <a:pt x="10" y="0"/>
                      <a:pt x="9" y="0"/>
                      <a:pt x="8" y="0"/>
                    </a:cubicBezTo>
                    <a:cubicBezTo>
                      <a:pt x="6" y="1"/>
                      <a:pt x="3" y="1"/>
                      <a:pt x="0" y="1"/>
                    </a:cubicBezTo>
                    <a:cubicBezTo>
                      <a:pt x="2" y="2"/>
                      <a:pt x="3" y="4"/>
                      <a:pt x="4" y="6"/>
                    </a:cubicBezTo>
                    <a:cubicBezTo>
                      <a:pt x="7" y="5"/>
                      <a:pt x="11" y="4"/>
                      <a:pt x="15" y="4"/>
                    </a:cubicBezTo>
                    <a:cubicBezTo>
                      <a:pt x="14" y="3"/>
                      <a:pt x="13" y="2"/>
                      <a:pt x="12" y="0"/>
                    </a:cubicBezTo>
                    <a:cubicBezTo>
                      <a:pt x="12" y="0"/>
                      <a:pt x="11" y="0"/>
                      <a:pt x="11" y="0"/>
                    </a:cubicBezTo>
                  </a:path>
                </a:pathLst>
              </a:custGeom>
              <a:solidFill>
                <a:srgbClr val="B7B1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987" name="Freeform 6846">
                <a:extLst>
                  <a:ext uri="{FF2B5EF4-FFF2-40B4-BE49-F238E27FC236}">
                    <a16:creationId xmlns:a16="http://schemas.microsoft.com/office/drawing/2014/main" id="{F9EAE3E1-F0CA-48F2-A93F-5FB0680183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30" y="3072"/>
                <a:ext cx="44" cy="7"/>
              </a:xfrm>
              <a:custGeom>
                <a:avLst/>
                <a:gdLst>
                  <a:gd name="T0" fmla="*/ 42 w 42"/>
                  <a:gd name="T1" fmla="*/ 0 h 7"/>
                  <a:gd name="T2" fmla="*/ 8 w 42"/>
                  <a:gd name="T3" fmla="*/ 1 h 7"/>
                  <a:gd name="T4" fmla="*/ 0 w 42"/>
                  <a:gd name="T5" fmla="*/ 1 h 7"/>
                  <a:gd name="T6" fmla="*/ 30 w 42"/>
                  <a:gd name="T7" fmla="*/ 7 h 7"/>
                  <a:gd name="T8" fmla="*/ 50 w 42"/>
                  <a:gd name="T9" fmla="*/ 0 h 7"/>
                  <a:gd name="T10" fmla="*/ 48 w 42"/>
                  <a:gd name="T11" fmla="*/ 0 h 7"/>
                  <a:gd name="T12" fmla="*/ 42 w 42"/>
                  <a:gd name="T13" fmla="*/ 0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2" h="7">
                    <a:moveTo>
                      <a:pt x="34" y="0"/>
                    </a:moveTo>
                    <a:cubicBezTo>
                      <a:pt x="26" y="0"/>
                      <a:pt x="17" y="1"/>
                      <a:pt x="8" y="1"/>
                    </a:cubicBezTo>
                    <a:cubicBezTo>
                      <a:pt x="6" y="1"/>
                      <a:pt x="3" y="1"/>
                      <a:pt x="0" y="1"/>
                    </a:cubicBezTo>
                    <a:cubicBezTo>
                      <a:pt x="8" y="3"/>
                      <a:pt x="17" y="5"/>
                      <a:pt x="26" y="7"/>
                    </a:cubicBezTo>
                    <a:cubicBezTo>
                      <a:pt x="31" y="5"/>
                      <a:pt x="37" y="2"/>
                      <a:pt x="42" y="0"/>
                    </a:cubicBezTo>
                    <a:cubicBezTo>
                      <a:pt x="41" y="0"/>
                      <a:pt x="41" y="0"/>
                      <a:pt x="40" y="0"/>
                    </a:cubicBezTo>
                    <a:cubicBezTo>
                      <a:pt x="38" y="0"/>
                      <a:pt x="36" y="0"/>
                      <a:pt x="34" y="0"/>
                    </a:cubicBezTo>
                  </a:path>
                </a:pathLst>
              </a:custGeom>
              <a:solidFill>
                <a:srgbClr val="6D64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988" name="Freeform 6847">
                <a:extLst>
                  <a:ext uri="{FF2B5EF4-FFF2-40B4-BE49-F238E27FC236}">
                    <a16:creationId xmlns:a16="http://schemas.microsoft.com/office/drawing/2014/main" id="{0DD54FB3-4C6D-4ED1-8256-434920328B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08" y="3072"/>
                <a:ext cx="49" cy="9"/>
              </a:xfrm>
              <a:custGeom>
                <a:avLst/>
                <a:gdLst>
                  <a:gd name="T0" fmla="*/ 0 w 47"/>
                  <a:gd name="T1" fmla="*/ 0 h 9"/>
                  <a:gd name="T2" fmla="*/ 50 w 47"/>
                  <a:gd name="T3" fmla="*/ 9 h 9"/>
                  <a:gd name="T4" fmla="*/ 52 w 47"/>
                  <a:gd name="T5" fmla="*/ 8 h 9"/>
                  <a:gd name="T6" fmla="*/ 52 w 47"/>
                  <a:gd name="T7" fmla="*/ 8 h 9"/>
                  <a:gd name="T8" fmla="*/ 55 w 47"/>
                  <a:gd name="T9" fmla="*/ 7 h 9"/>
                  <a:gd name="T10" fmla="*/ 25 w 47"/>
                  <a:gd name="T11" fmla="*/ 1 h 9"/>
                  <a:gd name="T12" fmla="*/ 0 w 47"/>
                  <a:gd name="T13" fmla="*/ 0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7" h="9">
                    <a:moveTo>
                      <a:pt x="0" y="0"/>
                    </a:moveTo>
                    <a:cubicBezTo>
                      <a:pt x="11" y="4"/>
                      <a:pt x="26" y="6"/>
                      <a:pt x="42" y="9"/>
                    </a:cubicBezTo>
                    <a:cubicBezTo>
                      <a:pt x="44" y="8"/>
                      <a:pt x="44" y="8"/>
                      <a:pt x="44" y="8"/>
                    </a:cubicBezTo>
                    <a:cubicBezTo>
                      <a:pt x="44" y="8"/>
                      <a:pt x="44" y="8"/>
                      <a:pt x="44" y="8"/>
                    </a:cubicBezTo>
                    <a:cubicBezTo>
                      <a:pt x="45" y="8"/>
                      <a:pt x="46" y="8"/>
                      <a:pt x="47" y="7"/>
                    </a:cubicBezTo>
                    <a:cubicBezTo>
                      <a:pt x="38" y="5"/>
                      <a:pt x="29" y="3"/>
                      <a:pt x="21" y="1"/>
                    </a:cubicBezTo>
                    <a:cubicBezTo>
                      <a:pt x="14" y="1"/>
                      <a:pt x="6" y="0"/>
                      <a:pt x="0" y="0"/>
                    </a:cubicBezTo>
                  </a:path>
                </a:pathLst>
              </a:custGeom>
              <a:solidFill>
                <a:srgbClr val="A19A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989" name="Freeform 6848">
                <a:extLst>
                  <a:ext uri="{FF2B5EF4-FFF2-40B4-BE49-F238E27FC236}">
                    <a16:creationId xmlns:a16="http://schemas.microsoft.com/office/drawing/2014/main" id="{B67E42DB-2B5B-4046-9202-973B222C04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52" y="3080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1 w 2"/>
                  <a:gd name="T5" fmla="*/ 1 h 1"/>
                  <a:gd name="T6" fmla="*/ 2 w 2"/>
                  <a:gd name="T7" fmla="*/ 0 h 1"/>
                  <a:gd name="T8" fmla="*/ 2 w 2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B3AC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990" name="Freeform 6849">
                <a:extLst>
                  <a:ext uri="{FF2B5EF4-FFF2-40B4-BE49-F238E27FC236}">
                    <a16:creationId xmlns:a16="http://schemas.microsoft.com/office/drawing/2014/main" id="{88E76344-6730-459F-9EDC-F2DEF2D07F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57" y="3071"/>
                <a:ext cx="41" cy="16"/>
              </a:xfrm>
              <a:custGeom>
                <a:avLst/>
                <a:gdLst>
                  <a:gd name="T0" fmla="*/ 45 w 39"/>
                  <a:gd name="T1" fmla="*/ 0 h 15"/>
                  <a:gd name="T2" fmla="*/ 20 w 39"/>
                  <a:gd name="T3" fmla="*/ 1 h 15"/>
                  <a:gd name="T4" fmla="*/ 0 w 39"/>
                  <a:gd name="T5" fmla="*/ 12 h 15"/>
                  <a:gd name="T6" fmla="*/ 16 w 39"/>
                  <a:gd name="T7" fmla="*/ 16 h 15"/>
                  <a:gd name="T8" fmla="*/ 47 w 39"/>
                  <a:gd name="T9" fmla="*/ 19 h 15"/>
                  <a:gd name="T10" fmla="*/ 45 w 39"/>
                  <a:gd name="T11" fmla="*/ 0 h 1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9" h="15">
                    <a:moveTo>
                      <a:pt x="37" y="0"/>
                    </a:moveTo>
                    <a:cubicBezTo>
                      <a:pt x="31" y="1"/>
                      <a:pt x="24" y="1"/>
                      <a:pt x="16" y="1"/>
                    </a:cubicBezTo>
                    <a:cubicBezTo>
                      <a:pt x="11" y="3"/>
                      <a:pt x="5" y="6"/>
                      <a:pt x="0" y="8"/>
                    </a:cubicBezTo>
                    <a:cubicBezTo>
                      <a:pt x="4" y="9"/>
                      <a:pt x="8" y="11"/>
                      <a:pt x="12" y="12"/>
                    </a:cubicBezTo>
                    <a:cubicBezTo>
                      <a:pt x="21" y="13"/>
                      <a:pt x="30" y="14"/>
                      <a:pt x="39" y="15"/>
                    </a:cubicBezTo>
                    <a:cubicBezTo>
                      <a:pt x="37" y="10"/>
                      <a:pt x="36" y="5"/>
                      <a:pt x="37" y="0"/>
                    </a:cubicBezTo>
                  </a:path>
                </a:pathLst>
              </a:custGeom>
              <a:solidFill>
                <a:srgbClr val="A19A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7667" name="Freeform 6850">
              <a:extLst>
                <a:ext uri="{FF2B5EF4-FFF2-40B4-BE49-F238E27FC236}">
                  <a16:creationId xmlns:a16="http://schemas.microsoft.com/office/drawing/2014/main" id="{F24D2A78-6ECB-463C-8AAD-2DE4AE962D5B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4" y="3079"/>
              <a:ext cx="16" cy="4"/>
            </a:xfrm>
            <a:custGeom>
              <a:avLst/>
              <a:gdLst>
                <a:gd name="T0" fmla="*/ 3 w 15"/>
                <a:gd name="T1" fmla="*/ 0 h 4"/>
                <a:gd name="T2" fmla="*/ 0 w 15"/>
                <a:gd name="T3" fmla="*/ 1 h 4"/>
                <a:gd name="T4" fmla="*/ 3 w 15"/>
                <a:gd name="T5" fmla="*/ 3 h 4"/>
                <a:gd name="T6" fmla="*/ 19 w 15"/>
                <a:gd name="T7" fmla="*/ 4 h 4"/>
                <a:gd name="T8" fmla="*/ 3 w 15"/>
                <a:gd name="T9" fmla="*/ 0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4">
                  <a:moveTo>
                    <a:pt x="3" y="0"/>
                  </a:moveTo>
                  <a:cubicBezTo>
                    <a:pt x="2" y="1"/>
                    <a:pt x="1" y="1"/>
                    <a:pt x="0" y="1"/>
                  </a:cubicBezTo>
                  <a:cubicBezTo>
                    <a:pt x="1" y="2"/>
                    <a:pt x="2" y="2"/>
                    <a:pt x="3" y="3"/>
                  </a:cubicBezTo>
                  <a:cubicBezTo>
                    <a:pt x="7" y="3"/>
                    <a:pt x="11" y="4"/>
                    <a:pt x="15" y="4"/>
                  </a:cubicBezTo>
                  <a:cubicBezTo>
                    <a:pt x="11" y="3"/>
                    <a:pt x="7" y="1"/>
                    <a:pt x="3" y="0"/>
                  </a:cubicBezTo>
                </a:path>
              </a:pathLst>
            </a:custGeom>
            <a:solidFill>
              <a:srgbClr val="C5C0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68" name="Freeform 6851">
              <a:extLst>
                <a:ext uri="{FF2B5EF4-FFF2-40B4-BE49-F238E27FC236}">
                  <a16:creationId xmlns:a16="http://schemas.microsoft.com/office/drawing/2014/main" id="{B9D6C9C6-E62C-47AA-99EF-392BE4199486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3" y="3080"/>
              <a:ext cx="4" cy="2"/>
            </a:xfrm>
            <a:custGeom>
              <a:avLst/>
              <a:gdLst>
                <a:gd name="T0" fmla="*/ 1 w 4"/>
                <a:gd name="T1" fmla="*/ 0 h 2"/>
                <a:gd name="T2" fmla="*/ 0 w 4"/>
                <a:gd name="T3" fmla="*/ 1 h 2"/>
                <a:gd name="T4" fmla="*/ 4 w 4"/>
                <a:gd name="T5" fmla="*/ 2 h 2"/>
                <a:gd name="T6" fmla="*/ 1 w 4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2">
                  <a:moveTo>
                    <a:pt x="1" y="0"/>
                  </a:moveTo>
                  <a:cubicBezTo>
                    <a:pt x="1" y="1"/>
                    <a:pt x="1" y="1"/>
                    <a:pt x="0" y="1"/>
                  </a:cubicBezTo>
                  <a:cubicBezTo>
                    <a:pt x="1" y="1"/>
                    <a:pt x="3" y="1"/>
                    <a:pt x="4" y="2"/>
                  </a:cubicBezTo>
                  <a:cubicBezTo>
                    <a:pt x="3" y="1"/>
                    <a:pt x="2" y="1"/>
                    <a:pt x="1" y="0"/>
                  </a:cubicBezTo>
                </a:path>
              </a:pathLst>
            </a:custGeom>
            <a:solidFill>
              <a:srgbClr val="D0C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69" name="Freeform 6852">
              <a:extLst>
                <a:ext uri="{FF2B5EF4-FFF2-40B4-BE49-F238E27FC236}">
                  <a16:creationId xmlns:a16="http://schemas.microsoft.com/office/drawing/2014/main" id="{24286A65-4FF3-474D-8216-70FE3A84A781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3" y="3077"/>
              <a:ext cx="59" cy="13"/>
            </a:xfrm>
            <a:custGeom>
              <a:avLst/>
              <a:gdLst>
                <a:gd name="T0" fmla="*/ 22 w 57"/>
                <a:gd name="T1" fmla="*/ 0 h 12"/>
                <a:gd name="T2" fmla="*/ 0 w 57"/>
                <a:gd name="T3" fmla="*/ 13 h 12"/>
                <a:gd name="T4" fmla="*/ 65 w 57"/>
                <a:gd name="T5" fmla="*/ 16 h 12"/>
                <a:gd name="T6" fmla="*/ 23 w 57"/>
                <a:gd name="T7" fmla="*/ 0 h 12"/>
                <a:gd name="T8" fmla="*/ 22 w 57"/>
                <a:gd name="T9" fmla="*/ 0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7" h="12">
                  <a:moveTo>
                    <a:pt x="18" y="0"/>
                  </a:moveTo>
                  <a:cubicBezTo>
                    <a:pt x="13" y="3"/>
                    <a:pt x="7" y="6"/>
                    <a:pt x="0" y="9"/>
                  </a:cubicBezTo>
                  <a:cubicBezTo>
                    <a:pt x="22" y="11"/>
                    <a:pt x="43" y="12"/>
                    <a:pt x="57" y="12"/>
                  </a:cubicBezTo>
                  <a:cubicBezTo>
                    <a:pt x="45" y="8"/>
                    <a:pt x="32" y="3"/>
                    <a:pt x="19" y="0"/>
                  </a:cubicBezTo>
                  <a:cubicBezTo>
                    <a:pt x="19" y="0"/>
                    <a:pt x="19" y="0"/>
                    <a:pt x="18" y="0"/>
                  </a:cubicBezTo>
                </a:path>
              </a:pathLst>
            </a:custGeom>
            <a:solidFill>
              <a:srgbClr val="A19A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70" name="Freeform 6853">
              <a:extLst>
                <a:ext uri="{FF2B5EF4-FFF2-40B4-BE49-F238E27FC236}">
                  <a16:creationId xmlns:a16="http://schemas.microsoft.com/office/drawing/2014/main" id="{6A6E1B31-04D7-4D1F-A17D-C77419345B34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4" y="3071"/>
              <a:ext cx="27" cy="16"/>
            </a:xfrm>
            <a:custGeom>
              <a:avLst/>
              <a:gdLst>
                <a:gd name="T0" fmla="*/ 8 w 26"/>
                <a:gd name="T1" fmla="*/ 0 h 15"/>
                <a:gd name="T2" fmla="*/ 1 w 26"/>
                <a:gd name="T3" fmla="*/ 0 h 15"/>
                <a:gd name="T4" fmla="*/ 3 w 26"/>
                <a:gd name="T5" fmla="*/ 19 h 15"/>
                <a:gd name="T6" fmla="*/ 8 w 26"/>
                <a:gd name="T7" fmla="*/ 19 h 15"/>
                <a:gd name="T8" fmla="*/ 30 w 26"/>
                <a:gd name="T9" fmla="*/ 6 h 15"/>
                <a:gd name="T10" fmla="*/ 8 w 26"/>
                <a:gd name="T11" fmla="*/ 0 h 1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6" h="15">
                  <a:moveTo>
                    <a:pt x="8" y="0"/>
                  </a:moveTo>
                  <a:cubicBezTo>
                    <a:pt x="6" y="0"/>
                    <a:pt x="4" y="0"/>
                    <a:pt x="1" y="0"/>
                  </a:cubicBezTo>
                  <a:cubicBezTo>
                    <a:pt x="0" y="5"/>
                    <a:pt x="1" y="10"/>
                    <a:pt x="3" y="15"/>
                  </a:cubicBezTo>
                  <a:cubicBezTo>
                    <a:pt x="5" y="15"/>
                    <a:pt x="7" y="15"/>
                    <a:pt x="8" y="15"/>
                  </a:cubicBezTo>
                  <a:cubicBezTo>
                    <a:pt x="15" y="12"/>
                    <a:pt x="21" y="9"/>
                    <a:pt x="26" y="6"/>
                  </a:cubicBezTo>
                  <a:cubicBezTo>
                    <a:pt x="20" y="4"/>
                    <a:pt x="14" y="2"/>
                    <a:pt x="8" y="0"/>
                  </a:cubicBezTo>
                </a:path>
              </a:pathLst>
            </a:custGeom>
            <a:solidFill>
              <a:srgbClr val="C4BF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71" name="Freeform 6854">
              <a:extLst>
                <a:ext uri="{FF2B5EF4-FFF2-40B4-BE49-F238E27FC236}">
                  <a16:creationId xmlns:a16="http://schemas.microsoft.com/office/drawing/2014/main" id="{56BAD2E9-FD06-4A91-88A0-DA71BFDC33E8}"/>
                </a:ext>
              </a:extLst>
            </p:cNvPr>
            <p:cNvSpPr>
              <a:spLocks/>
            </p:cNvSpPr>
            <p:nvPr/>
          </p:nvSpPr>
          <p:spPr bwMode="auto">
            <a:xfrm>
              <a:off x="4863" y="3108"/>
              <a:ext cx="8" cy="7"/>
            </a:xfrm>
            <a:custGeom>
              <a:avLst/>
              <a:gdLst>
                <a:gd name="T0" fmla="*/ 0 w 8"/>
                <a:gd name="T1" fmla="*/ 0 h 6"/>
                <a:gd name="T2" fmla="*/ 7 w 8"/>
                <a:gd name="T3" fmla="*/ 11 h 6"/>
                <a:gd name="T4" fmla="*/ 8 w 8"/>
                <a:gd name="T5" fmla="*/ 11 h 6"/>
                <a:gd name="T6" fmla="*/ 4 w 8"/>
                <a:gd name="T7" fmla="*/ 0 h 6"/>
                <a:gd name="T8" fmla="*/ 0 w 8"/>
                <a:gd name="T9" fmla="*/ 0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6">
                  <a:moveTo>
                    <a:pt x="0" y="0"/>
                  </a:moveTo>
                  <a:cubicBezTo>
                    <a:pt x="2" y="2"/>
                    <a:pt x="5" y="4"/>
                    <a:pt x="7" y="6"/>
                  </a:cubicBezTo>
                  <a:cubicBezTo>
                    <a:pt x="7" y="6"/>
                    <a:pt x="8" y="6"/>
                    <a:pt x="8" y="6"/>
                  </a:cubicBezTo>
                  <a:cubicBezTo>
                    <a:pt x="7" y="4"/>
                    <a:pt x="5" y="2"/>
                    <a:pt x="4" y="0"/>
                  </a:cubicBezTo>
                  <a:cubicBezTo>
                    <a:pt x="3" y="0"/>
                    <a:pt x="1" y="0"/>
                    <a:pt x="0" y="0"/>
                  </a:cubicBezTo>
                </a:path>
              </a:pathLst>
            </a:custGeom>
            <a:solidFill>
              <a:srgbClr val="978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72" name="Freeform 6855">
              <a:extLst>
                <a:ext uri="{FF2B5EF4-FFF2-40B4-BE49-F238E27FC236}">
                  <a16:creationId xmlns:a16="http://schemas.microsoft.com/office/drawing/2014/main" id="{F243663B-7C9C-4319-ABDB-CC2BCD74FAB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621" y="3074"/>
              <a:ext cx="249" cy="78"/>
            </a:xfrm>
            <a:custGeom>
              <a:avLst/>
              <a:gdLst>
                <a:gd name="T0" fmla="*/ 274 w 240"/>
                <a:gd name="T1" fmla="*/ 54 h 75"/>
                <a:gd name="T2" fmla="*/ 271 w 240"/>
                <a:gd name="T3" fmla="*/ 55 h 75"/>
                <a:gd name="T4" fmla="*/ 238 w 240"/>
                <a:gd name="T5" fmla="*/ 61 h 75"/>
                <a:gd name="T6" fmla="*/ 256 w 240"/>
                <a:gd name="T7" fmla="*/ 87 h 75"/>
                <a:gd name="T8" fmla="*/ 274 w 240"/>
                <a:gd name="T9" fmla="*/ 54 h 75"/>
                <a:gd name="T10" fmla="*/ 190 w 240"/>
                <a:gd name="T11" fmla="*/ 22 h 75"/>
                <a:gd name="T12" fmla="*/ 191 w 240"/>
                <a:gd name="T13" fmla="*/ 22 h 75"/>
                <a:gd name="T14" fmla="*/ 198 w 240"/>
                <a:gd name="T15" fmla="*/ 27 h 75"/>
                <a:gd name="T16" fmla="*/ 233 w 240"/>
                <a:gd name="T17" fmla="*/ 52 h 75"/>
                <a:gd name="T18" fmla="*/ 278 w 240"/>
                <a:gd name="T19" fmla="*/ 47 h 75"/>
                <a:gd name="T20" fmla="*/ 270 w 240"/>
                <a:gd name="T21" fmla="*/ 37 h 75"/>
                <a:gd name="T22" fmla="*/ 190 w 240"/>
                <a:gd name="T23" fmla="*/ 22 h 75"/>
                <a:gd name="T24" fmla="*/ 5 w 240"/>
                <a:gd name="T25" fmla="*/ 0 h 75"/>
                <a:gd name="T26" fmla="*/ 0 w 240"/>
                <a:gd name="T27" fmla="*/ 3 h 75"/>
                <a:gd name="T28" fmla="*/ 1 w 240"/>
                <a:gd name="T29" fmla="*/ 3 h 75"/>
                <a:gd name="T30" fmla="*/ 46 w 240"/>
                <a:gd name="T31" fmla="*/ 19 h 75"/>
                <a:gd name="T32" fmla="*/ 46 w 240"/>
                <a:gd name="T33" fmla="*/ 19 h 75"/>
                <a:gd name="T34" fmla="*/ 56 w 240"/>
                <a:gd name="T35" fmla="*/ 19 h 75"/>
                <a:gd name="T36" fmla="*/ 90 w 240"/>
                <a:gd name="T37" fmla="*/ 19 h 75"/>
                <a:gd name="T38" fmla="*/ 120 w 240"/>
                <a:gd name="T39" fmla="*/ 18 h 75"/>
                <a:gd name="T40" fmla="*/ 148 w 240"/>
                <a:gd name="T41" fmla="*/ 19 h 75"/>
                <a:gd name="T42" fmla="*/ 138 w 240"/>
                <a:gd name="T43" fmla="*/ 11 h 75"/>
                <a:gd name="T44" fmla="*/ 123 w 240"/>
                <a:gd name="T45" fmla="*/ 9 h 75"/>
                <a:gd name="T46" fmla="*/ 115 w 240"/>
                <a:gd name="T47" fmla="*/ 9 h 75"/>
                <a:gd name="T48" fmla="*/ 106 w 240"/>
                <a:gd name="T49" fmla="*/ 10 h 75"/>
                <a:gd name="T50" fmla="*/ 94 w 240"/>
                <a:gd name="T51" fmla="*/ 9 h 75"/>
                <a:gd name="T52" fmla="*/ 77 w 240"/>
                <a:gd name="T53" fmla="*/ 2 h 75"/>
                <a:gd name="T54" fmla="*/ 64 w 240"/>
                <a:gd name="T55" fmla="*/ 2 h 75"/>
                <a:gd name="T56" fmla="*/ 57 w 240"/>
                <a:gd name="T57" fmla="*/ 2 h 75"/>
                <a:gd name="T58" fmla="*/ 50 w 240"/>
                <a:gd name="T59" fmla="*/ 2 h 75"/>
                <a:gd name="T60" fmla="*/ 46 w 240"/>
                <a:gd name="T61" fmla="*/ 2 h 75"/>
                <a:gd name="T62" fmla="*/ 5 w 240"/>
                <a:gd name="T63" fmla="*/ 0 h 75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240" h="75">
                  <a:moveTo>
                    <a:pt x="236" y="46"/>
                  </a:moveTo>
                  <a:cubicBezTo>
                    <a:pt x="235" y="46"/>
                    <a:pt x="235" y="46"/>
                    <a:pt x="234" y="47"/>
                  </a:cubicBezTo>
                  <a:cubicBezTo>
                    <a:pt x="219" y="47"/>
                    <a:pt x="210" y="50"/>
                    <a:pt x="205" y="53"/>
                  </a:cubicBezTo>
                  <a:cubicBezTo>
                    <a:pt x="208" y="60"/>
                    <a:pt x="212" y="67"/>
                    <a:pt x="221" y="75"/>
                  </a:cubicBezTo>
                  <a:cubicBezTo>
                    <a:pt x="218" y="63"/>
                    <a:pt x="223" y="52"/>
                    <a:pt x="236" y="46"/>
                  </a:cubicBezTo>
                  <a:moveTo>
                    <a:pt x="164" y="18"/>
                  </a:moveTo>
                  <a:cubicBezTo>
                    <a:pt x="164" y="18"/>
                    <a:pt x="164" y="18"/>
                    <a:pt x="165" y="18"/>
                  </a:cubicBezTo>
                  <a:cubicBezTo>
                    <a:pt x="167" y="20"/>
                    <a:pt x="169" y="21"/>
                    <a:pt x="171" y="23"/>
                  </a:cubicBezTo>
                  <a:cubicBezTo>
                    <a:pt x="192" y="29"/>
                    <a:pt x="198" y="36"/>
                    <a:pt x="201" y="44"/>
                  </a:cubicBezTo>
                  <a:cubicBezTo>
                    <a:pt x="212" y="42"/>
                    <a:pt x="227" y="40"/>
                    <a:pt x="240" y="39"/>
                  </a:cubicBezTo>
                  <a:cubicBezTo>
                    <a:pt x="238" y="37"/>
                    <a:pt x="235" y="35"/>
                    <a:pt x="233" y="33"/>
                  </a:cubicBezTo>
                  <a:cubicBezTo>
                    <a:pt x="209" y="28"/>
                    <a:pt x="184" y="24"/>
                    <a:pt x="164" y="18"/>
                  </a:cubicBezTo>
                  <a:moveTo>
                    <a:pt x="5" y="0"/>
                  </a:moveTo>
                  <a:cubicBezTo>
                    <a:pt x="4" y="1"/>
                    <a:pt x="2" y="2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4" y="6"/>
                    <a:pt x="27" y="11"/>
                    <a:pt x="39" y="15"/>
                  </a:cubicBezTo>
                  <a:cubicBezTo>
                    <a:pt x="39" y="15"/>
                    <a:pt x="39" y="15"/>
                    <a:pt x="39" y="15"/>
                  </a:cubicBezTo>
                  <a:cubicBezTo>
                    <a:pt x="42" y="15"/>
                    <a:pt x="45" y="15"/>
                    <a:pt x="48" y="15"/>
                  </a:cubicBezTo>
                  <a:cubicBezTo>
                    <a:pt x="59" y="15"/>
                    <a:pt x="69" y="15"/>
                    <a:pt x="78" y="15"/>
                  </a:cubicBezTo>
                  <a:cubicBezTo>
                    <a:pt x="87" y="14"/>
                    <a:pt x="95" y="14"/>
                    <a:pt x="104" y="14"/>
                  </a:cubicBezTo>
                  <a:cubicBezTo>
                    <a:pt x="112" y="14"/>
                    <a:pt x="120" y="14"/>
                    <a:pt x="128" y="15"/>
                  </a:cubicBezTo>
                  <a:cubicBezTo>
                    <a:pt x="125" y="13"/>
                    <a:pt x="122" y="12"/>
                    <a:pt x="119" y="11"/>
                  </a:cubicBezTo>
                  <a:cubicBezTo>
                    <a:pt x="115" y="9"/>
                    <a:pt x="111" y="9"/>
                    <a:pt x="107" y="9"/>
                  </a:cubicBezTo>
                  <a:cubicBezTo>
                    <a:pt x="105" y="9"/>
                    <a:pt x="102" y="9"/>
                    <a:pt x="99" y="9"/>
                  </a:cubicBezTo>
                  <a:cubicBezTo>
                    <a:pt x="97" y="9"/>
                    <a:pt x="94" y="10"/>
                    <a:pt x="91" y="10"/>
                  </a:cubicBezTo>
                  <a:cubicBezTo>
                    <a:pt x="88" y="10"/>
                    <a:pt x="85" y="9"/>
                    <a:pt x="82" y="9"/>
                  </a:cubicBezTo>
                  <a:cubicBezTo>
                    <a:pt x="76" y="8"/>
                    <a:pt x="70" y="3"/>
                    <a:pt x="66" y="2"/>
                  </a:cubicBezTo>
                  <a:cubicBezTo>
                    <a:pt x="63" y="2"/>
                    <a:pt x="59" y="2"/>
                    <a:pt x="56" y="2"/>
                  </a:cubicBezTo>
                  <a:cubicBezTo>
                    <a:pt x="54" y="2"/>
                    <a:pt x="52" y="2"/>
                    <a:pt x="49" y="2"/>
                  </a:cubicBezTo>
                  <a:cubicBezTo>
                    <a:pt x="47" y="2"/>
                    <a:pt x="44" y="2"/>
                    <a:pt x="42" y="2"/>
                  </a:cubicBezTo>
                  <a:cubicBezTo>
                    <a:pt x="41" y="2"/>
                    <a:pt x="40" y="2"/>
                    <a:pt x="39" y="2"/>
                  </a:cubicBezTo>
                  <a:cubicBezTo>
                    <a:pt x="29" y="2"/>
                    <a:pt x="17" y="1"/>
                    <a:pt x="5" y="0"/>
                  </a:cubicBezTo>
                </a:path>
              </a:pathLst>
            </a:custGeom>
            <a:solidFill>
              <a:srgbClr val="AAA3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73" name="Freeform 6856">
              <a:extLst>
                <a:ext uri="{FF2B5EF4-FFF2-40B4-BE49-F238E27FC236}">
                  <a16:creationId xmlns:a16="http://schemas.microsoft.com/office/drawing/2014/main" id="{D15881E8-B013-437E-ADA6-18A28BE31EF4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3" y="3071"/>
              <a:ext cx="24" cy="6"/>
            </a:xfrm>
            <a:custGeom>
              <a:avLst/>
              <a:gdLst>
                <a:gd name="T0" fmla="*/ 1 w 23"/>
                <a:gd name="T1" fmla="*/ 0 h 6"/>
                <a:gd name="T2" fmla="*/ 0 w 23"/>
                <a:gd name="T3" fmla="*/ 0 h 6"/>
                <a:gd name="T4" fmla="*/ 22 w 23"/>
                <a:gd name="T5" fmla="*/ 6 h 6"/>
                <a:gd name="T6" fmla="*/ 27 w 23"/>
                <a:gd name="T7" fmla="*/ 3 h 6"/>
                <a:gd name="T8" fmla="*/ 1 w 23"/>
                <a:gd name="T9" fmla="*/ 0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6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6" y="2"/>
                    <a:pt x="12" y="4"/>
                    <a:pt x="18" y="6"/>
                  </a:cubicBezTo>
                  <a:cubicBezTo>
                    <a:pt x="20" y="5"/>
                    <a:pt x="22" y="4"/>
                    <a:pt x="23" y="3"/>
                  </a:cubicBezTo>
                  <a:cubicBezTo>
                    <a:pt x="16" y="2"/>
                    <a:pt x="8" y="1"/>
                    <a:pt x="1" y="0"/>
                  </a:cubicBezTo>
                </a:path>
              </a:pathLst>
            </a:custGeom>
            <a:solidFill>
              <a:srgbClr val="CAC5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74" name="Freeform 6857">
              <a:extLst>
                <a:ext uri="{FF2B5EF4-FFF2-40B4-BE49-F238E27FC236}">
                  <a16:creationId xmlns:a16="http://schemas.microsoft.com/office/drawing/2014/main" id="{B3065A35-D19F-43E0-A246-C427916AB6A5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0" y="3115"/>
              <a:ext cx="5" cy="5"/>
            </a:xfrm>
            <a:custGeom>
              <a:avLst/>
              <a:gdLst>
                <a:gd name="T0" fmla="*/ 1 w 5"/>
                <a:gd name="T1" fmla="*/ 0 h 5"/>
                <a:gd name="T2" fmla="*/ 0 w 5"/>
                <a:gd name="T3" fmla="*/ 0 h 5"/>
                <a:gd name="T4" fmla="*/ 5 w 5"/>
                <a:gd name="T5" fmla="*/ 5 h 5"/>
                <a:gd name="T6" fmla="*/ 5 w 5"/>
                <a:gd name="T7" fmla="*/ 5 h 5"/>
                <a:gd name="T8" fmla="*/ 1 w 5"/>
                <a:gd name="T9" fmla="*/ 0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5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1" y="1"/>
                    <a:pt x="3" y="3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4" y="3"/>
                    <a:pt x="3" y="1"/>
                    <a:pt x="1" y="0"/>
                  </a:cubicBezTo>
                </a:path>
              </a:pathLst>
            </a:custGeom>
            <a:solidFill>
              <a:srgbClr val="BEB9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75" name="Freeform 6858">
              <a:extLst>
                <a:ext uri="{FF2B5EF4-FFF2-40B4-BE49-F238E27FC236}">
                  <a16:creationId xmlns:a16="http://schemas.microsoft.com/office/drawing/2014/main" id="{CB549F91-78BF-4EDC-8D0A-4983B8DF574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627" y="3071"/>
              <a:ext cx="248" cy="58"/>
            </a:xfrm>
            <a:custGeom>
              <a:avLst/>
              <a:gdLst>
                <a:gd name="T0" fmla="*/ 268 w 240"/>
                <a:gd name="T1" fmla="*/ 50 h 56"/>
                <a:gd name="T2" fmla="*/ 224 w 240"/>
                <a:gd name="T3" fmla="*/ 55 h 56"/>
                <a:gd name="T4" fmla="*/ 228 w 240"/>
                <a:gd name="T5" fmla="*/ 64 h 56"/>
                <a:gd name="T6" fmla="*/ 261 w 240"/>
                <a:gd name="T7" fmla="*/ 58 h 56"/>
                <a:gd name="T8" fmla="*/ 264 w 240"/>
                <a:gd name="T9" fmla="*/ 57 h 56"/>
                <a:gd name="T10" fmla="*/ 274 w 240"/>
                <a:gd name="T11" fmla="*/ 55 h 56"/>
                <a:gd name="T12" fmla="*/ 268 w 240"/>
                <a:gd name="T13" fmla="*/ 50 h 56"/>
                <a:gd name="T14" fmla="*/ 5 w 240"/>
                <a:gd name="T15" fmla="*/ 0 h 56"/>
                <a:gd name="T16" fmla="*/ 0 w 240"/>
                <a:gd name="T17" fmla="*/ 3 h 56"/>
                <a:gd name="T18" fmla="*/ 38 w 240"/>
                <a:gd name="T19" fmla="*/ 5 h 56"/>
                <a:gd name="T20" fmla="*/ 41 w 240"/>
                <a:gd name="T21" fmla="*/ 5 h 56"/>
                <a:gd name="T22" fmla="*/ 51 w 240"/>
                <a:gd name="T23" fmla="*/ 5 h 56"/>
                <a:gd name="T24" fmla="*/ 59 w 240"/>
                <a:gd name="T25" fmla="*/ 5 h 56"/>
                <a:gd name="T26" fmla="*/ 69 w 240"/>
                <a:gd name="T27" fmla="*/ 5 h 56"/>
                <a:gd name="T28" fmla="*/ 89 w 240"/>
                <a:gd name="T29" fmla="*/ 12 h 56"/>
                <a:gd name="T30" fmla="*/ 98 w 240"/>
                <a:gd name="T31" fmla="*/ 13 h 56"/>
                <a:gd name="T32" fmla="*/ 106 w 240"/>
                <a:gd name="T33" fmla="*/ 12 h 56"/>
                <a:gd name="T34" fmla="*/ 117 w 240"/>
                <a:gd name="T35" fmla="*/ 12 h 56"/>
                <a:gd name="T36" fmla="*/ 130 w 240"/>
                <a:gd name="T37" fmla="*/ 18 h 56"/>
                <a:gd name="T38" fmla="*/ 140 w 240"/>
                <a:gd name="T39" fmla="*/ 22 h 56"/>
                <a:gd name="T40" fmla="*/ 175 w 240"/>
                <a:gd name="T41" fmla="*/ 27 h 56"/>
                <a:gd name="T42" fmla="*/ 190 w 240"/>
                <a:gd name="T43" fmla="*/ 30 h 56"/>
                <a:gd name="T44" fmla="*/ 183 w 240"/>
                <a:gd name="T45" fmla="*/ 25 h 56"/>
                <a:gd name="T46" fmla="*/ 181 w 240"/>
                <a:gd name="T47" fmla="*/ 25 h 56"/>
                <a:gd name="T48" fmla="*/ 177 w 240"/>
                <a:gd name="T49" fmla="*/ 23 h 56"/>
                <a:gd name="T50" fmla="*/ 110 w 240"/>
                <a:gd name="T51" fmla="*/ 3 h 56"/>
                <a:gd name="T52" fmla="*/ 5 w 240"/>
                <a:gd name="T53" fmla="*/ 0 h 5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240" h="56">
                  <a:moveTo>
                    <a:pt x="235" y="42"/>
                  </a:moveTo>
                  <a:cubicBezTo>
                    <a:pt x="222" y="43"/>
                    <a:pt x="207" y="45"/>
                    <a:pt x="196" y="47"/>
                  </a:cubicBezTo>
                  <a:cubicBezTo>
                    <a:pt x="197" y="50"/>
                    <a:pt x="198" y="53"/>
                    <a:pt x="200" y="56"/>
                  </a:cubicBezTo>
                  <a:cubicBezTo>
                    <a:pt x="205" y="53"/>
                    <a:pt x="214" y="50"/>
                    <a:pt x="229" y="50"/>
                  </a:cubicBezTo>
                  <a:cubicBezTo>
                    <a:pt x="230" y="49"/>
                    <a:pt x="230" y="49"/>
                    <a:pt x="231" y="49"/>
                  </a:cubicBezTo>
                  <a:cubicBezTo>
                    <a:pt x="234" y="48"/>
                    <a:pt x="237" y="47"/>
                    <a:pt x="240" y="47"/>
                  </a:cubicBezTo>
                  <a:cubicBezTo>
                    <a:pt x="238" y="45"/>
                    <a:pt x="236" y="43"/>
                    <a:pt x="235" y="42"/>
                  </a:cubicBezTo>
                  <a:moveTo>
                    <a:pt x="5" y="0"/>
                  </a:moveTo>
                  <a:cubicBezTo>
                    <a:pt x="3" y="1"/>
                    <a:pt x="2" y="2"/>
                    <a:pt x="0" y="3"/>
                  </a:cubicBezTo>
                  <a:cubicBezTo>
                    <a:pt x="12" y="4"/>
                    <a:pt x="24" y="5"/>
                    <a:pt x="34" y="5"/>
                  </a:cubicBezTo>
                  <a:cubicBezTo>
                    <a:pt x="35" y="5"/>
                    <a:pt x="36" y="5"/>
                    <a:pt x="37" y="5"/>
                  </a:cubicBezTo>
                  <a:cubicBezTo>
                    <a:pt x="39" y="5"/>
                    <a:pt x="42" y="5"/>
                    <a:pt x="44" y="5"/>
                  </a:cubicBezTo>
                  <a:cubicBezTo>
                    <a:pt x="47" y="5"/>
                    <a:pt x="49" y="5"/>
                    <a:pt x="51" y="5"/>
                  </a:cubicBezTo>
                  <a:cubicBezTo>
                    <a:pt x="54" y="5"/>
                    <a:pt x="58" y="5"/>
                    <a:pt x="61" y="5"/>
                  </a:cubicBezTo>
                  <a:cubicBezTo>
                    <a:pt x="65" y="6"/>
                    <a:pt x="71" y="11"/>
                    <a:pt x="77" y="12"/>
                  </a:cubicBezTo>
                  <a:cubicBezTo>
                    <a:pt x="80" y="12"/>
                    <a:pt x="83" y="13"/>
                    <a:pt x="86" y="13"/>
                  </a:cubicBezTo>
                  <a:cubicBezTo>
                    <a:pt x="89" y="13"/>
                    <a:pt x="92" y="12"/>
                    <a:pt x="94" y="12"/>
                  </a:cubicBezTo>
                  <a:cubicBezTo>
                    <a:pt x="97" y="12"/>
                    <a:pt x="100" y="12"/>
                    <a:pt x="102" y="12"/>
                  </a:cubicBezTo>
                  <a:cubicBezTo>
                    <a:pt x="106" y="12"/>
                    <a:pt x="110" y="12"/>
                    <a:pt x="114" y="14"/>
                  </a:cubicBezTo>
                  <a:cubicBezTo>
                    <a:pt x="117" y="15"/>
                    <a:pt x="120" y="16"/>
                    <a:pt x="123" y="18"/>
                  </a:cubicBezTo>
                  <a:cubicBezTo>
                    <a:pt x="133" y="19"/>
                    <a:pt x="143" y="20"/>
                    <a:pt x="154" y="23"/>
                  </a:cubicBezTo>
                  <a:cubicBezTo>
                    <a:pt x="158" y="24"/>
                    <a:pt x="163" y="25"/>
                    <a:pt x="166" y="26"/>
                  </a:cubicBezTo>
                  <a:cubicBezTo>
                    <a:pt x="164" y="24"/>
                    <a:pt x="162" y="23"/>
                    <a:pt x="160" y="21"/>
                  </a:cubicBezTo>
                  <a:cubicBezTo>
                    <a:pt x="159" y="21"/>
                    <a:pt x="159" y="21"/>
                    <a:pt x="159" y="21"/>
                  </a:cubicBezTo>
                  <a:cubicBezTo>
                    <a:pt x="158" y="20"/>
                    <a:pt x="157" y="20"/>
                    <a:pt x="155" y="19"/>
                  </a:cubicBezTo>
                  <a:cubicBezTo>
                    <a:pt x="130" y="11"/>
                    <a:pt x="133" y="5"/>
                    <a:pt x="97" y="3"/>
                  </a:cubicBezTo>
                  <a:cubicBezTo>
                    <a:pt x="63" y="1"/>
                    <a:pt x="33" y="1"/>
                    <a:pt x="5" y="0"/>
                  </a:cubicBezTo>
                </a:path>
              </a:pathLst>
            </a:custGeom>
            <a:solidFill>
              <a:srgbClr val="CAC5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76" name="Freeform 6859">
              <a:extLst>
                <a:ext uri="{FF2B5EF4-FFF2-40B4-BE49-F238E27FC236}">
                  <a16:creationId xmlns:a16="http://schemas.microsoft.com/office/drawing/2014/main" id="{EEA16C6E-3F55-470A-9DC7-059C8BF80F0B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4" y="3070"/>
              <a:ext cx="28" cy="4"/>
            </a:xfrm>
            <a:custGeom>
              <a:avLst/>
              <a:gdLst>
                <a:gd name="T0" fmla="*/ 7 w 27"/>
                <a:gd name="T1" fmla="*/ 0 h 4"/>
                <a:gd name="T2" fmla="*/ 0 w 27"/>
                <a:gd name="T3" fmla="*/ 1 h 4"/>
                <a:gd name="T4" fmla="*/ 26 w 27"/>
                <a:gd name="T5" fmla="*/ 4 h 4"/>
                <a:gd name="T6" fmla="*/ 31 w 27"/>
                <a:gd name="T7" fmla="*/ 1 h 4"/>
                <a:gd name="T8" fmla="*/ 7 w 27"/>
                <a:gd name="T9" fmla="*/ 0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" h="4">
                  <a:moveTo>
                    <a:pt x="7" y="0"/>
                  </a:moveTo>
                  <a:cubicBezTo>
                    <a:pt x="5" y="1"/>
                    <a:pt x="3" y="1"/>
                    <a:pt x="0" y="1"/>
                  </a:cubicBezTo>
                  <a:cubicBezTo>
                    <a:pt x="7" y="2"/>
                    <a:pt x="15" y="3"/>
                    <a:pt x="22" y="4"/>
                  </a:cubicBezTo>
                  <a:cubicBezTo>
                    <a:pt x="24" y="3"/>
                    <a:pt x="25" y="2"/>
                    <a:pt x="27" y="1"/>
                  </a:cubicBezTo>
                  <a:cubicBezTo>
                    <a:pt x="20" y="1"/>
                    <a:pt x="14" y="1"/>
                    <a:pt x="7" y="0"/>
                  </a:cubicBezTo>
                </a:path>
              </a:pathLst>
            </a:custGeom>
            <a:solidFill>
              <a:srgbClr val="DFD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77" name="Freeform 6860">
              <a:extLst>
                <a:ext uri="{FF2B5EF4-FFF2-40B4-BE49-F238E27FC236}">
                  <a16:creationId xmlns:a16="http://schemas.microsoft.com/office/drawing/2014/main" id="{EA7CB0CB-3292-49EE-B9A1-8A14FD221F08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5" y="3070"/>
              <a:ext cx="13" cy="2"/>
            </a:xfrm>
            <a:custGeom>
              <a:avLst/>
              <a:gdLst>
                <a:gd name="T0" fmla="*/ 16 w 12"/>
                <a:gd name="T1" fmla="*/ 0 h 2"/>
                <a:gd name="T2" fmla="*/ 0 w 12"/>
                <a:gd name="T3" fmla="*/ 2 h 2"/>
                <a:gd name="T4" fmla="*/ 10 w 12"/>
                <a:gd name="T5" fmla="*/ 2 h 2"/>
                <a:gd name="T6" fmla="*/ 12 w 12"/>
                <a:gd name="T7" fmla="*/ 2 h 2"/>
                <a:gd name="T8" fmla="*/ 16 w 12"/>
                <a:gd name="T9" fmla="*/ 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2">
                  <a:moveTo>
                    <a:pt x="12" y="0"/>
                  </a:moveTo>
                  <a:cubicBezTo>
                    <a:pt x="9" y="1"/>
                    <a:pt x="4" y="1"/>
                    <a:pt x="0" y="2"/>
                  </a:cubicBezTo>
                  <a:cubicBezTo>
                    <a:pt x="2" y="2"/>
                    <a:pt x="4" y="2"/>
                    <a:pt x="6" y="2"/>
                  </a:cubicBezTo>
                  <a:cubicBezTo>
                    <a:pt x="7" y="2"/>
                    <a:pt x="7" y="2"/>
                    <a:pt x="8" y="2"/>
                  </a:cubicBezTo>
                  <a:cubicBezTo>
                    <a:pt x="10" y="1"/>
                    <a:pt x="11" y="1"/>
                    <a:pt x="12" y="0"/>
                  </a:cubicBezTo>
                </a:path>
              </a:pathLst>
            </a:custGeom>
            <a:solidFill>
              <a:srgbClr val="7970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78" name="Freeform 6861">
              <a:extLst>
                <a:ext uri="{FF2B5EF4-FFF2-40B4-BE49-F238E27FC236}">
                  <a16:creationId xmlns:a16="http://schemas.microsoft.com/office/drawing/2014/main" id="{9D83CA0C-920E-4407-8C53-B4505ACAB8C6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4" y="3068"/>
              <a:ext cx="23" cy="4"/>
            </a:xfrm>
            <a:custGeom>
              <a:avLst/>
              <a:gdLst>
                <a:gd name="T0" fmla="*/ 15 w 22"/>
                <a:gd name="T1" fmla="*/ 0 h 4"/>
                <a:gd name="T2" fmla="*/ 4 w 22"/>
                <a:gd name="T3" fmla="*/ 2 h 4"/>
                <a:gd name="T4" fmla="*/ 0 w 22"/>
                <a:gd name="T5" fmla="*/ 4 h 4"/>
                <a:gd name="T6" fmla="*/ 25 w 22"/>
                <a:gd name="T7" fmla="*/ 3 h 4"/>
                <a:gd name="T8" fmla="*/ 26 w 22"/>
                <a:gd name="T9" fmla="*/ 2 h 4"/>
                <a:gd name="T10" fmla="*/ 19 w 22"/>
                <a:gd name="T11" fmla="*/ 1 h 4"/>
                <a:gd name="T12" fmla="*/ 15 w 22"/>
                <a:gd name="T13" fmla="*/ 0 h 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2" h="4">
                  <a:moveTo>
                    <a:pt x="11" y="0"/>
                  </a:moveTo>
                  <a:cubicBezTo>
                    <a:pt x="9" y="1"/>
                    <a:pt x="7" y="2"/>
                    <a:pt x="4" y="2"/>
                  </a:cubicBezTo>
                  <a:cubicBezTo>
                    <a:pt x="3" y="3"/>
                    <a:pt x="2" y="3"/>
                    <a:pt x="0" y="4"/>
                  </a:cubicBezTo>
                  <a:cubicBezTo>
                    <a:pt x="8" y="4"/>
                    <a:pt x="15" y="4"/>
                    <a:pt x="21" y="3"/>
                  </a:cubicBezTo>
                  <a:cubicBezTo>
                    <a:pt x="21" y="3"/>
                    <a:pt x="21" y="2"/>
                    <a:pt x="22" y="2"/>
                  </a:cubicBezTo>
                  <a:cubicBezTo>
                    <a:pt x="20" y="1"/>
                    <a:pt x="17" y="1"/>
                    <a:pt x="15" y="1"/>
                  </a:cubicBezTo>
                  <a:cubicBezTo>
                    <a:pt x="14" y="1"/>
                    <a:pt x="12" y="0"/>
                    <a:pt x="11" y="0"/>
                  </a:cubicBezTo>
                </a:path>
              </a:pathLst>
            </a:custGeom>
            <a:solidFill>
              <a:srgbClr val="AAA3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79" name="Freeform 6862">
              <a:extLst>
                <a:ext uri="{FF2B5EF4-FFF2-40B4-BE49-F238E27FC236}">
                  <a16:creationId xmlns:a16="http://schemas.microsoft.com/office/drawing/2014/main" id="{C7CBC47A-F4AA-415D-A2F6-DCB766493751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9" y="3069"/>
              <a:ext cx="8" cy="1"/>
            </a:xfrm>
            <a:custGeom>
              <a:avLst/>
              <a:gdLst>
                <a:gd name="T0" fmla="*/ 0 w 7"/>
                <a:gd name="T1" fmla="*/ 0 h 1"/>
                <a:gd name="T2" fmla="*/ 11 w 7"/>
                <a:gd name="T3" fmla="*/ 1 h 1"/>
                <a:gd name="T4" fmla="*/ 11 w 7"/>
                <a:gd name="T5" fmla="*/ 0 h 1"/>
                <a:gd name="T6" fmla="*/ 0 w 7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" h="1">
                  <a:moveTo>
                    <a:pt x="0" y="0"/>
                  </a:moveTo>
                  <a:cubicBezTo>
                    <a:pt x="2" y="0"/>
                    <a:pt x="5" y="0"/>
                    <a:pt x="7" y="1"/>
                  </a:cubicBezTo>
                  <a:cubicBezTo>
                    <a:pt x="7" y="1"/>
                    <a:pt x="7" y="1"/>
                    <a:pt x="7" y="0"/>
                  </a:cubicBezTo>
                  <a:cubicBezTo>
                    <a:pt x="5" y="0"/>
                    <a:pt x="3" y="0"/>
                    <a:pt x="0" y="0"/>
                  </a:cubicBezTo>
                </a:path>
              </a:pathLst>
            </a:custGeom>
            <a:solidFill>
              <a:srgbClr val="CAC5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80" name="Freeform 6863">
              <a:extLst>
                <a:ext uri="{FF2B5EF4-FFF2-40B4-BE49-F238E27FC236}">
                  <a16:creationId xmlns:a16="http://schemas.microsoft.com/office/drawing/2014/main" id="{2B262E33-300D-4885-8ABB-D91A008AFF43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5" y="3070"/>
              <a:ext cx="8" cy="1"/>
            </a:xfrm>
            <a:custGeom>
              <a:avLst/>
              <a:gdLst>
                <a:gd name="T0" fmla="*/ 1 w 7"/>
                <a:gd name="T1" fmla="*/ 0 h 1"/>
                <a:gd name="T2" fmla="*/ 0 w 7"/>
                <a:gd name="T3" fmla="*/ 1 h 1"/>
                <a:gd name="T4" fmla="*/ 11 w 7"/>
                <a:gd name="T5" fmla="*/ 1 h 1"/>
                <a:gd name="T6" fmla="*/ 10 w 7"/>
                <a:gd name="T7" fmla="*/ 1 h 1"/>
                <a:gd name="T8" fmla="*/ 1 w 7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1">
                  <a:moveTo>
                    <a:pt x="1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3" y="1"/>
                    <a:pt x="5" y="1"/>
                    <a:pt x="7" y="1"/>
                  </a:cubicBezTo>
                  <a:cubicBezTo>
                    <a:pt x="7" y="1"/>
                    <a:pt x="6" y="1"/>
                    <a:pt x="6" y="1"/>
                  </a:cubicBezTo>
                  <a:cubicBezTo>
                    <a:pt x="4" y="0"/>
                    <a:pt x="2" y="0"/>
                    <a:pt x="1" y="0"/>
                  </a:cubicBezTo>
                </a:path>
              </a:pathLst>
            </a:custGeom>
            <a:solidFill>
              <a:srgbClr val="CAC5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81" name="Freeform 6864">
              <a:extLst>
                <a:ext uri="{FF2B5EF4-FFF2-40B4-BE49-F238E27FC236}">
                  <a16:creationId xmlns:a16="http://schemas.microsoft.com/office/drawing/2014/main" id="{C7CB8724-3CE4-4BE2-96EC-DEC2F1462C27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7" y="3069"/>
              <a:ext cx="5" cy="2"/>
            </a:xfrm>
            <a:custGeom>
              <a:avLst/>
              <a:gdLst>
                <a:gd name="T0" fmla="*/ 0 w 5"/>
                <a:gd name="T1" fmla="*/ 0 h 2"/>
                <a:gd name="T2" fmla="*/ 0 w 5"/>
                <a:gd name="T3" fmla="*/ 1 h 2"/>
                <a:gd name="T4" fmla="*/ 5 w 5"/>
                <a:gd name="T5" fmla="*/ 2 h 2"/>
                <a:gd name="T6" fmla="*/ 1 w 5"/>
                <a:gd name="T7" fmla="*/ 0 h 2"/>
                <a:gd name="T8" fmla="*/ 0 w 5"/>
                <a:gd name="T9" fmla="*/ 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2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3" y="1"/>
                    <a:pt x="5" y="2"/>
                  </a:cubicBezTo>
                  <a:cubicBezTo>
                    <a:pt x="4" y="1"/>
                    <a:pt x="2" y="1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</a:path>
              </a:pathLst>
            </a:custGeom>
            <a:solidFill>
              <a:srgbClr val="DFD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82" name="Freeform 6865">
              <a:extLst>
                <a:ext uri="{FF2B5EF4-FFF2-40B4-BE49-F238E27FC236}">
                  <a16:creationId xmlns:a16="http://schemas.microsoft.com/office/drawing/2014/main" id="{83211C9B-788F-4E60-A3D9-6D23338B6FC9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2" y="3071"/>
              <a:ext cx="2" cy="1"/>
            </a:xfrm>
            <a:custGeom>
              <a:avLst/>
              <a:gdLst>
                <a:gd name="T0" fmla="*/ 0 w 2"/>
                <a:gd name="T1" fmla="*/ 0 h 1"/>
                <a:gd name="T2" fmla="*/ 1 w 2"/>
                <a:gd name="T3" fmla="*/ 0 h 1"/>
                <a:gd name="T4" fmla="*/ 2 w 2"/>
                <a:gd name="T5" fmla="*/ 0 h 1"/>
                <a:gd name="T6" fmla="*/ 0 w 2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rgbClr val="CFC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83" name="Freeform 6866">
              <a:extLst>
                <a:ext uri="{FF2B5EF4-FFF2-40B4-BE49-F238E27FC236}">
                  <a16:creationId xmlns:a16="http://schemas.microsoft.com/office/drawing/2014/main" id="{62510504-729B-4A99-9902-34296BE7F97F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8" y="3069"/>
              <a:ext cx="13" cy="2"/>
            </a:xfrm>
            <a:custGeom>
              <a:avLst/>
              <a:gdLst>
                <a:gd name="T0" fmla="*/ 0 w 13"/>
                <a:gd name="T1" fmla="*/ 0 h 2"/>
                <a:gd name="T2" fmla="*/ 4 w 13"/>
                <a:gd name="T3" fmla="*/ 2 h 2"/>
                <a:gd name="T4" fmla="*/ 6 w 13"/>
                <a:gd name="T5" fmla="*/ 2 h 2"/>
                <a:gd name="T6" fmla="*/ 13 w 13"/>
                <a:gd name="T7" fmla="*/ 1 h 2"/>
                <a:gd name="T8" fmla="*/ 0 w 13"/>
                <a:gd name="T9" fmla="*/ 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2">
                  <a:moveTo>
                    <a:pt x="0" y="0"/>
                  </a:moveTo>
                  <a:cubicBezTo>
                    <a:pt x="1" y="1"/>
                    <a:pt x="3" y="1"/>
                    <a:pt x="4" y="2"/>
                  </a:cubicBezTo>
                  <a:cubicBezTo>
                    <a:pt x="5" y="2"/>
                    <a:pt x="5" y="2"/>
                    <a:pt x="6" y="2"/>
                  </a:cubicBezTo>
                  <a:cubicBezTo>
                    <a:pt x="9" y="2"/>
                    <a:pt x="11" y="2"/>
                    <a:pt x="13" y="1"/>
                  </a:cubicBezTo>
                  <a:cubicBezTo>
                    <a:pt x="9" y="1"/>
                    <a:pt x="5" y="1"/>
                    <a:pt x="0" y="0"/>
                  </a:cubicBezTo>
                </a:path>
              </a:pathLst>
            </a:custGeom>
            <a:solidFill>
              <a:srgbClr val="E2DF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84" name="Freeform 6867">
              <a:extLst>
                <a:ext uri="{FF2B5EF4-FFF2-40B4-BE49-F238E27FC236}">
                  <a16:creationId xmlns:a16="http://schemas.microsoft.com/office/drawing/2014/main" id="{65AC343F-D731-4467-89C7-E33A9DE562C8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1" y="3071"/>
              <a:ext cx="44" cy="2"/>
            </a:xfrm>
            <a:custGeom>
              <a:avLst/>
              <a:gdLst>
                <a:gd name="T0" fmla="*/ 0 w 43"/>
                <a:gd name="T1" fmla="*/ 0 h 2"/>
                <a:gd name="T2" fmla="*/ 9 w 43"/>
                <a:gd name="T3" fmla="*/ 2 h 2"/>
                <a:gd name="T4" fmla="*/ 17 w 43"/>
                <a:gd name="T5" fmla="*/ 2 h 2"/>
                <a:gd name="T6" fmla="*/ 47 w 43"/>
                <a:gd name="T7" fmla="*/ 1 h 2"/>
                <a:gd name="T8" fmla="*/ 0 w 43"/>
                <a:gd name="T9" fmla="*/ 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" h="2">
                  <a:moveTo>
                    <a:pt x="0" y="0"/>
                  </a:moveTo>
                  <a:cubicBezTo>
                    <a:pt x="3" y="0"/>
                    <a:pt x="6" y="1"/>
                    <a:pt x="9" y="2"/>
                  </a:cubicBezTo>
                  <a:cubicBezTo>
                    <a:pt x="12" y="2"/>
                    <a:pt x="15" y="2"/>
                    <a:pt x="17" y="2"/>
                  </a:cubicBezTo>
                  <a:cubicBezTo>
                    <a:pt x="26" y="2"/>
                    <a:pt x="35" y="1"/>
                    <a:pt x="43" y="1"/>
                  </a:cubicBezTo>
                  <a:cubicBezTo>
                    <a:pt x="29" y="1"/>
                    <a:pt x="14" y="0"/>
                    <a:pt x="0" y="0"/>
                  </a:cubicBezTo>
                </a:path>
              </a:pathLst>
            </a:custGeom>
            <a:solidFill>
              <a:srgbClr val="7970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85" name="Freeform 6868">
              <a:extLst>
                <a:ext uri="{FF2B5EF4-FFF2-40B4-BE49-F238E27FC236}">
                  <a16:creationId xmlns:a16="http://schemas.microsoft.com/office/drawing/2014/main" id="{70489468-F5AC-48D9-BEFE-D29CB354E1C2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1" y="3070"/>
              <a:ext cx="29" cy="3"/>
            </a:xfrm>
            <a:custGeom>
              <a:avLst/>
              <a:gdLst>
                <a:gd name="T0" fmla="*/ 0 w 28"/>
                <a:gd name="T1" fmla="*/ 0 h 3"/>
                <a:gd name="T2" fmla="*/ 7 w 28"/>
                <a:gd name="T3" fmla="*/ 2 h 3"/>
                <a:gd name="T4" fmla="*/ 32 w 28"/>
                <a:gd name="T5" fmla="*/ 3 h 3"/>
                <a:gd name="T6" fmla="*/ 23 w 28"/>
                <a:gd name="T7" fmla="*/ 1 h 3"/>
                <a:gd name="T8" fmla="*/ 0 w 28"/>
                <a:gd name="T9" fmla="*/ 0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3">
                  <a:moveTo>
                    <a:pt x="0" y="0"/>
                  </a:moveTo>
                  <a:cubicBezTo>
                    <a:pt x="2" y="1"/>
                    <a:pt x="5" y="1"/>
                    <a:pt x="7" y="2"/>
                  </a:cubicBezTo>
                  <a:cubicBezTo>
                    <a:pt x="13" y="2"/>
                    <a:pt x="21" y="3"/>
                    <a:pt x="28" y="3"/>
                  </a:cubicBezTo>
                  <a:cubicBezTo>
                    <a:pt x="25" y="2"/>
                    <a:pt x="22" y="1"/>
                    <a:pt x="19" y="1"/>
                  </a:cubicBezTo>
                  <a:cubicBezTo>
                    <a:pt x="12" y="0"/>
                    <a:pt x="6" y="0"/>
                    <a:pt x="0" y="0"/>
                  </a:cubicBezTo>
                </a:path>
              </a:pathLst>
            </a:custGeom>
            <a:solidFill>
              <a:srgbClr val="AAA3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86" name="Freeform 6869">
              <a:extLst>
                <a:ext uri="{FF2B5EF4-FFF2-40B4-BE49-F238E27FC236}">
                  <a16:creationId xmlns:a16="http://schemas.microsoft.com/office/drawing/2014/main" id="{0213A89D-81E4-4054-9C71-3C48D6CD06D5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1" y="3049"/>
              <a:ext cx="102" cy="23"/>
            </a:xfrm>
            <a:custGeom>
              <a:avLst/>
              <a:gdLst>
                <a:gd name="T0" fmla="*/ 41 w 98"/>
                <a:gd name="T1" fmla="*/ 0 h 22"/>
                <a:gd name="T2" fmla="*/ 7 w 98"/>
                <a:gd name="T3" fmla="*/ 2 h 22"/>
                <a:gd name="T4" fmla="*/ 11 w 98"/>
                <a:gd name="T5" fmla="*/ 20 h 22"/>
                <a:gd name="T6" fmla="*/ 46 w 98"/>
                <a:gd name="T7" fmla="*/ 25 h 22"/>
                <a:gd name="T8" fmla="*/ 95 w 98"/>
                <a:gd name="T9" fmla="*/ 26 h 22"/>
                <a:gd name="T10" fmla="*/ 109 w 98"/>
                <a:gd name="T11" fmla="*/ 24 h 22"/>
                <a:gd name="T12" fmla="*/ 114 w 98"/>
                <a:gd name="T13" fmla="*/ 22 h 22"/>
                <a:gd name="T14" fmla="*/ 47 w 98"/>
                <a:gd name="T15" fmla="*/ 7 h 22"/>
                <a:gd name="T16" fmla="*/ 69 w 98"/>
                <a:gd name="T17" fmla="*/ 6 h 22"/>
                <a:gd name="T18" fmla="*/ 62 w 98"/>
                <a:gd name="T19" fmla="*/ 3 h 22"/>
                <a:gd name="T20" fmla="*/ 41 w 98"/>
                <a:gd name="T21" fmla="*/ 0 h 2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98" h="22">
                  <a:moveTo>
                    <a:pt x="35" y="0"/>
                  </a:moveTo>
                  <a:cubicBezTo>
                    <a:pt x="26" y="1"/>
                    <a:pt x="16" y="2"/>
                    <a:pt x="7" y="2"/>
                  </a:cubicBezTo>
                  <a:cubicBezTo>
                    <a:pt x="0" y="5"/>
                    <a:pt x="0" y="9"/>
                    <a:pt x="11" y="16"/>
                  </a:cubicBezTo>
                  <a:cubicBezTo>
                    <a:pt x="20" y="17"/>
                    <a:pt x="29" y="19"/>
                    <a:pt x="38" y="21"/>
                  </a:cubicBezTo>
                  <a:cubicBezTo>
                    <a:pt x="52" y="21"/>
                    <a:pt x="67" y="22"/>
                    <a:pt x="81" y="22"/>
                  </a:cubicBezTo>
                  <a:cubicBezTo>
                    <a:pt x="85" y="21"/>
                    <a:pt x="90" y="21"/>
                    <a:pt x="93" y="20"/>
                  </a:cubicBezTo>
                  <a:cubicBezTo>
                    <a:pt x="95" y="19"/>
                    <a:pt x="96" y="19"/>
                    <a:pt x="98" y="18"/>
                  </a:cubicBezTo>
                  <a:cubicBezTo>
                    <a:pt x="79" y="16"/>
                    <a:pt x="60" y="13"/>
                    <a:pt x="39" y="7"/>
                  </a:cubicBezTo>
                  <a:cubicBezTo>
                    <a:pt x="59" y="6"/>
                    <a:pt x="59" y="6"/>
                    <a:pt x="59" y="6"/>
                  </a:cubicBezTo>
                  <a:cubicBezTo>
                    <a:pt x="57" y="5"/>
                    <a:pt x="55" y="4"/>
                    <a:pt x="54" y="3"/>
                  </a:cubicBezTo>
                  <a:cubicBezTo>
                    <a:pt x="48" y="2"/>
                    <a:pt x="41" y="1"/>
                    <a:pt x="35" y="0"/>
                  </a:cubicBezTo>
                </a:path>
              </a:pathLst>
            </a:custGeom>
            <a:solidFill>
              <a:srgbClr val="857C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87" name="Freeform 6870">
              <a:extLst>
                <a:ext uri="{FF2B5EF4-FFF2-40B4-BE49-F238E27FC236}">
                  <a16:creationId xmlns:a16="http://schemas.microsoft.com/office/drawing/2014/main" id="{75B75FDF-B8DD-44F8-908F-23D22DB642CA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3" y="3066"/>
              <a:ext cx="28" cy="5"/>
            </a:xfrm>
            <a:custGeom>
              <a:avLst/>
              <a:gdLst>
                <a:gd name="T0" fmla="*/ 0 w 27"/>
                <a:gd name="T1" fmla="*/ 0 h 5"/>
                <a:gd name="T2" fmla="*/ 1 w 27"/>
                <a:gd name="T3" fmla="*/ 0 h 5"/>
                <a:gd name="T4" fmla="*/ 8 w 27"/>
                <a:gd name="T5" fmla="*/ 4 h 5"/>
                <a:gd name="T6" fmla="*/ 31 w 27"/>
                <a:gd name="T7" fmla="*/ 5 h 5"/>
                <a:gd name="T8" fmla="*/ 0 w 27"/>
                <a:gd name="T9" fmla="*/ 0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" h="5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3" y="2"/>
                    <a:pt x="5" y="3"/>
                    <a:pt x="8" y="4"/>
                  </a:cubicBezTo>
                  <a:cubicBezTo>
                    <a:pt x="14" y="4"/>
                    <a:pt x="20" y="4"/>
                    <a:pt x="27" y="5"/>
                  </a:cubicBezTo>
                  <a:cubicBezTo>
                    <a:pt x="18" y="3"/>
                    <a:pt x="9" y="1"/>
                    <a:pt x="0" y="0"/>
                  </a:cubicBezTo>
                </a:path>
              </a:pathLst>
            </a:custGeom>
            <a:solidFill>
              <a:srgbClr val="B3AC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88" name="Freeform 6871">
              <a:extLst>
                <a:ext uri="{FF2B5EF4-FFF2-40B4-BE49-F238E27FC236}">
                  <a16:creationId xmlns:a16="http://schemas.microsoft.com/office/drawing/2014/main" id="{336D3AA6-B010-4F94-BF54-DEBBEFC59E9F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8" y="3068"/>
              <a:ext cx="7" cy="2"/>
            </a:xfrm>
            <a:custGeom>
              <a:avLst/>
              <a:gdLst>
                <a:gd name="T0" fmla="*/ 5 w 7"/>
                <a:gd name="T1" fmla="*/ 0 h 2"/>
                <a:gd name="T2" fmla="*/ 0 w 7"/>
                <a:gd name="T3" fmla="*/ 2 h 2"/>
                <a:gd name="T4" fmla="*/ 7 w 7"/>
                <a:gd name="T5" fmla="*/ 0 h 2"/>
                <a:gd name="T6" fmla="*/ 5 w 7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" h="2">
                  <a:moveTo>
                    <a:pt x="5" y="0"/>
                  </a:moveTo>
                  <a:cubicBezTo>
                    <a:pt x="3" y="1"/>
                    <a:pt x="2" y="1"/>
                    <a:pt x="0" y="2"/>
                  </a:cubicBezTo>
                  <a:cubicBezTo>
                    <a:pt x="3" y="2"/>
                    <a:pt x="5" y="1"/>
                    <a:pt x="7" y="0"/>
                  </a:cubicBezTo>
                  <a:cubicBezTo>
                    <a:pt x="6" y="0"/>
                    <a:pt x="5" y="0"/>
                    <a:pt x="5" y="0"/>
                  </a:cubicBezTo>
                </a:path>
              </a:pathLst>
            </a:custGeom>
            <a:solidFill>
              <a:srgbClr val="B3AC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89" name="Freeform 6872">
              <a:extLst>
                <a:ext uri="{FF2B5EF4-FFF2-40B4-BE49-F238E27FC236}">
                  <a16:creationId xmlns:a16="http://schemas.microsoft.com/office/drawing/2014/main" id="{09FE1CAF-A74F-4075-9DFC-E1F53463FE97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7" y="3052"/>
              <a:ext cx="10" cy="3"/>
            </a:xfrm>
            <a:custGeom>
              <a:avLst/>
              <a:gdLst>
                <a:gd name="T0" fmla="*/ 0 w 9"/>
                <a:gd name="T1" fmla="*/ 0 h 3"/>
                <a:gd name="T2" fmla="*/ 9 w 9"/>
                <a:gd name="T3" fmla="*/ 3 h 3"/>
                <a:gd name="T4" fmla="*/ 13 w 9"/>
                <a:gd name="T5" fmla="*/ 2 h 3"/>
                <a:gd name="T6" fmla="*/ 0 w 9"/>
                <a:gd name="T7" fmla="*/ 0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" h="3">
                  <a:moveTo>
                    <a:pt x="0" y="0"/>
                  </a:moveTo>
                  <a:cubicBezTo>
                    <a:pt x="1" y="1"/>
                    <a:pt x="3" y="2"/>
                    <a:pt x="5" y="3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6" y="2"/>
                    <a:pt x="3" y="1"/>
                    <a:pt x="0" y="0"/>
                  </a:cubicBezTo>
                </a:path>
              </a:pathLst>
            </a:custGeom>
            <a:solidFill>
              <a:srgbClr val="B3AC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90" name="Freeform 6873">
              <a:extLst>
                <a:ext uri="{FF2B5EF4-FFF2-40B4-BE49-F238E27FC236}">
                  <a16:creationId xmlns:a16="http://schemas.microsoft.com/office/drawing/2014/main" id="{2CA2D0B7-71BD-4352-A0B2-55E2E27B74A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518" y="3048"/>
              <a:ext cx="69" cy="5"/>
            </a:xfrm>
            <a:custGeom>
              <a:avLst/>
              <a:gdLst>
                <a:gd name="T0" fmla="*/ 12 w 67"/>
                <a:gd name="T1" fmla="*/ 1 h 5"/>
                <a:gd name="T2" fmla="*/ 8 w 67"/>
                <a:gd name="T3" fmla="*/ 1 h 5"/>
                <a:gd name="T4" fmla="*/ 0 w 67"/>
                <a:gd name="T5" fmla="*/ 1 h 5"/>
                <a:gd name="T6" fmla="*/ 23 w 67"/>
                <a:gd name="T7" fmla="*/ 4 h 5"/>
                <a:gd name="T8" fmla="*/ 12 w 67"/>
                <a:gd name="T9" fmla="*/ 1 h 5"/>
                <a:gd name="T10" fmla="*/ 38 w 67"/>
                <a:gd name="T11" fmla="*/ 0 h 5"/>
                <a:gd name="T12" fmla="*/ 27 w 67"/>
                <a:gd name="T13" fmla="*/ 0 h 5"/>
                <a:gd name="T14" fmla="*/ 48 w 67"/>
                <a:gd name="T15" fmla="*/ 4 h 5"/>
                <a:gd name="T16" fmla="*/ 59 w 67"/>
                <a:gd name="T17" fmla="*/ 5 h 5"/>
                <a:gd name="T18" fmla="*/ 75 w 67"/>
                <a:gd name="T19" fmla="*/ 4 h 5"/>
                <a:gd name="T20" fmla="*/ 38 w 67"/>
                <a:gd name="T21" fmla="*/ 0 h 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67" h="5">
                  <a:moveTo>
                    <a:pt x="12" y="1"/>
                  </a:moveTo>
                  <a:cubicBezTo>
                    <a:pt x="11" y="1"/>
                    <a:pt x="9" y="1"/>
                    <a:pt x="8" y="1"/>
                  </a:cubicBezTo>
                  <a:cubicBezTo>
                    <a:pt x="5" y="1"/>
                    <a:pt x="3" y="1"/>
                    <a:pt x="0" y="1"/>
                  </a:cubicBezTo>
                  <a:cubicBezTo>
                    <a:pt x="6" y="2"/>
                    <a:pt x="13" y="3"/>
                    <a:pt x="19" y="4"/>
                  </a:cubicBezTo>
                  <a:cubicBezTo>
                    <a:pt x="16" y="3"/>
                    <a:pt x="14" y="2"/>
                    <a:pt x="12" y="1"/>
                  </a:cubicBezTo>
                  <a:moveTo>
                    <a:pt x="34" y="0"/>
                  </a:moveTo>
                  <a:cubicBezTo>
                    <a:pt x="31" y="0"/>
                    <a:pt x="27" y="0"/>
                    <a:pt x="23" y="0"/>
                  </a:cubicBezTo>
                  <a:cubicBezTo>
                    <a:pt x="30" y="2"/>
                    <a:pt x="37" y="4"/>
                    <a:pt x="44" y="4"/>
                  </a:cubicBezTo>
                  <a:cubicBezTo>
                    <a:pt x="46" y="4"/>
                    <a:pt x="48" y="5"/>
                    <a:pt x="51" y="5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60" y="2"/>
                    <a:pt x="48" y="1"/>
                    <a:pt x="34" y="0"/>
                  </a:cubicBezTo>
                </a:path>
              </a:pathLst>
            </a:custGeom>
            <a:solidFill>
              <a:srgbClr val="9088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91" name="Freeform 6874">
              <a:extLst>
                <a:ext uri="{FF2B5EF4-FFF2-40B4-BE49-F238E27FC236}">
                  <a16:creationId xmlns:a16="http://schemas.microsoft.com/office/drawing/2014/main" id="{D25F6CA0-64CD-4846-A49C-2848545A105E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0" y="3048"/>
              <a:ext cx="41" cy="6"/>
            </a:xfrm>
            <a:custGeom>
              <a:avLst/>
              <a:gdLst>
                <a:gd name="T0" fmla="*/ 15 w 39"/>
                <a:gd name="T1" fmla="*/ 0 h 6"/>
                <a:gd name="T2" fmla="*/ 7 w 39"/>
                <a:gd name="T3" fmla="*/ 0 h 6"/>
                <a:gd name="T4" fmla="*/ 0 w 39"/>
                <a:gd name="T5" fmla="*/ 1 h 6"/>
                <a:gd name="T6" fmla="*/ 7 w 39"/>
                <a:gd name="T7" fmla="*/ 4 h 6"/>
                <a:gd name="T8" fmla="*/ 20 w 39"/>
                <a:gd name="T9" fmla="*/ 6 h 6"/>
                <a:gd name="T10" fmla="*/ 47 w 39"/>
                <a:gd name="T11" fmla="*/ 5 h 6"/>
                <a:gd name="T12" fmla="*/ 40 w 39"/>
                <a:gd name="T13" fmla="*/ 4 h 6"/>
                <a:gd name="T14" fmla="*/ 15 w 39"/>
                <a:gd name="T15" fmla="*/ 0 h 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9" h="6">
                  <a:moveTo>
                    <a:pt x="11" y="0"/>
                  </a:moveTo>
                  <a:cubicBezTo>
                    <a:pt x="10" y="0"/>
                    <a:pt x="9" y="0"/>
                    <a:pt x="7" y="0"/>
                  </a:cubicBezTo>
                  <a:cubicBezTo>
                    <a:pt x="5" y="0"/>
                    <a:pt x="3" y="0"/>
                    <a:pt x="0" y="1"/>
                  </a:cubicBezTo>
                  <a:cubicBezTo>
                    <a:pt x="2" y="2"/>
                    <a:pt x="4" y="3"/>
                    <a:pt x="7" y="4"/>
                  </a:cubicBezTo>
                  <a:cubicBezTo>
                    <a:pt x="10" y="5"/>
                    <a:pt x="13" y="6"/>
                    <a:pt x="16" y="6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6" y="5"/>
                    <a:pt x="34" y="4"/>
                    <a:pt x="32" y="4"/>
                  </a:cubicBezTo>
                  <a:cubicBezTo>
                    <a:pt x="25" y="4"/>
                    <a:pt x="18" y="2"/>
                    <a:pt x="11" y="0"/>
                  </a:cubicBezTo>
                </a:path>
              </a:pathLst>
            </a:custGeom>
            <a:solidFill>
              <a:srgbClr val="BAB4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92" name="Freeform 6875">
              <a:extLst>
                <a:ext uri="{FF2B5EF4-FFF2-40B4-BE49-F238E27FC236}">
                  <a16:creationId xmlns:a16="http://schemas.microsoft.com/office/drawing/2014/main" id="{3366B47A-6C62-4C81-958F-6544CB92B808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1" y="3300"/>
              <a:ext cx="3" cy="2"/>
            </a:xfrm>
            <a:custGeom>
              <a:avLst/>
              <a:gdLst>
                <a:gd name="T0" fmla="*/ 2 w 3"/>
                <a:gd name="T1" fmla="*/ 0 h 2"/>
                <a:gd name="T2" fmla="*/ 0 w 3"/>
                <a:gd name="T3" fmla="*/ 2 h 2"/>
                <a:gd name="T4" fmla="*/ 3 w 3"/>
                <a:gd name="T5" fmla="*/ 1 h 2"/>
                <a:gd name="T6" fmla="*/ 2 w 3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2">
                  <a:moveTo>
                    <a:pt x="2" y="0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2" y="1"/>
                    <a:pt x="3" y="1"/>
                  </a:cubicBezTo>
                  <a:cubicBezTo>
                    <a:pt x="2" y="1"/>
                    <a:pt x="2" y="0"/>
                    <a:pt x="2" y="0"/>
                  </a:cubicBezTo>
                </a:path>
              </a:pathLst>
            </a:custGeom>
            <a:solidFill>
              <a:srgbClr val="A7A0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93" name="Freeform 6876">
              <a:extLst>
                <a:ext uri="{FF2B5EF4-FFF2-40B4-BE49-F238E27FC236}">
                  <a16:creationId xmlns:a16="http://schemas.microsoft.com/office/drawing/2014/main" id="{43CE098B-F1DD-46F2-84D9-D8DFECA1733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9" y="3287"/>
              <a:ext cx="9" cy="6"/>
            </a:xfrm>
            <a:custGeom>
              <a:avLst/>
              <a:gdLst>
                <a:gd name="T0" fmla="*/ 10 w 8"/>
                <a:gd name="T1" fmla="*/ 0 h 6"/>
                <a:gd name="T2" fmla="*/ 9 w 8"/>
                <a:gd name="T3" fmla="*/ 0 h 6"/>
                <a:gd name="T4" fmla="*/ 0 w 8"/>
                <a:gd name="T5" fmla="*/ 6 h 6"/>
                <a:gd name="T6" fmla="*/ 12 w 8"/>
                <a:gd name="T7" fmla="*/ 5 h 6"/>
                <a:gd name="T8" fmla="*/ 10 w 8"/>
                <a:gd name="T9" fmla="*/ 0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6">
                  <a:moveTo>
                    <a:pt x="6" y="0"/>
                  </a:moveTo>
                  <a:cubicBezTo>
                    <a:pt x="6" y="0"/>
                    <a:pt x="6" y="0"/>
                    <a:pt x="5" y="0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2" y="6"/>
                    <a:pt x="5" y="5"/>
                    <a:pt x="8" y="5"/>
                  </a:cubicBezTo>
                  <a:cubicBezTo>
                    <a:pt x="7" y="3"/>
                    <a:pt x="7" y="2"/>
                    <a:pt x="6" y="0"/>
                  </a:cubicBezTo>
                </a:path>
              </a:pathLst>
            </a:custGeom>
            <a:solidFill>
              <a:srgbClr val="8178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94" name="Freeform 6877">
              <a:extLst>
                <a:ext uri="{FF2B5EF4-FFF2-40B4-BE49-F238E27FC236}">
                  <a16:creationId xmlns:a16="http://schemas.microsoft.com/office/drawing/2014/main" id="{2BBE0603-2B46-406F-B080-6858777EE6C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4" y="3286"/>
              <a:ext cx="1" cy="1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1 h 1"/>
                <a:gd name="T6" fmla="*/ 1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</a:path>
              </a:pathLst>
            </a:custGeom>
            <a:solidFill>
              <a:srgbClr val="AFA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95" name="Freeform 6878">
              <a:extLst>
                <a:ext uri="{FF2B5EF4-FFF2-40B4-BE49-F238E27FC236}">
                  <a16:creationId xmlns:a16="http://schemas.microsoft.com/office/drawing/2014/main" id="{F56B1C6B-CF99-4094-A1C3-9B97B241FC4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3" y="3292"/>
              <a:ext cx="18" cy="9"/>
            </a:xfrm>
            <a:custGeom>
              <a:avLst/>
              <a:gdLst>
                <a:gd name="T0" fmla="*/ 18 w 17"/>
                <a:gd name="T1" fmla="*/ 0 h 9"/>
                <a:gd name="T2" fmla="*/ 6 w 17"/>
                <a:gd name="T3" fmla="*/ 1 h 9"/>
                <a:gd name="T4" fmla="*/ 0 w 17"/>
                <a:gd name="T5" fmla="*/ 8 h 9"/>
                <a:gd name="T6" fmla="*/ 1 w 17"/>
                <a:gd name="T7" fmla="*/ 9 h 9"/>
                <a:gd name="T8" fmla="*/ 21 w 17"/>
                <a:gd name="T9" fmla="*/ 5 h 9"/>
                <a:gd name="T10" fmla="*/ 18 w 17"/>
                <a:gd name="T11" fmla="*/ 0 h 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7" h="9">
                  <a:moveTo>
                    <a:pt x="14" y="0"/>
                  </a:moveTo>
                  <a:cubicBezTo>
                    <a:pt x="11" y="0"/>
                    <a:pt x="8" y="1"/>
                    <a:pt x="6" y="1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9"/>
                    <a:pt x="1" y="9"/>
                  </a:cubicBezTo>
                  <a:cubicBezTo>
                    <a:pt x="7" y="7"/>
                    <a:pt x="12" y="6"/>
                    <a:pt x="17" y="5"/>
                  </a:cubicBezTo>
                  <a:cubicBezTo>
                    <a:pt x="16" y="3"/>
                    <a:pt x="15" y="2"/>
                    <a:pt x="14" y="0"/>
                  </a:cubicBezTo>
                </a:path>
              </a:pathLst>
            </a:custGeom>
            <a:solidFill>
              <a:srgbClr val="B0A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96" name="Freeform 6879">
              <a:extLst>
                <a:ext uri="{FF2B5EF4-FFF2-40B4-BE49-F238E27FC236}">
                  <a16:creationId xmlns:a16="http://schemas.microsoft.com/office/drawing/2014/main" id="{73D8BF84-2DAE-44E3-8484-40BAFA3FDA1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5" y="3280"/>
              <a:ext cx="42" cy="12"/>
            </a:xfrm>
            <a:custGeom>
              <a:avLst/>
              <a:gdLst>
                <a:gd name="T0" fmla="*/ 48 w 40"/>
                <a:gd name="T1" fmla="*/ 0 h 12"/>
                <a:gd name="T2" fmla="*/ 19 w 40"/>
                <a:gd name="T3" fmla="*/ 4 h 12"/>
                <a:gd name="T4" fmla="*/ 15 w 40"/>
                <a:gd name="T5" fmla="*/ 3 h 12"/>
                <a:gd name="T6" fmla="*/ 0 w 40"/>
                <a:gd name="T7" fmla="*/ 7 h 12"/>
                <a:gd name="T8" fmla="*/ 2 w 40"/>
                <a:gd name="T9" fmla="*/ 12 h 12"/>
                <a:gd name="T10" fmla="*/ 44 w 40"/>
                <a:gd name="T11" fmla="*/ 8 h 12"/>
                <a:gd name="T12" fmla="*/ 48 w 40"/>
                <a:gd name="T13" fmla="*/ 0 h 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12">
                  <a:moveTo>
                    <a:pt x="40" y="0"/>
                  </a:moveTo>
                  <a:cubicBezTo>
                    <a:pt x="31" y="2"/>
                    <a:pt x="22" y="4"/>
                    <a:pt x="15" y="4"/>
                  </a:cubicBezTo>
                  <a:cubicBezTo>
                    <a:pt x="14" y="4"/>
                    <a:pt x="12" y="4"/>
                    <a:pt x="11" y="3"/>
                  </a:cubicBezTo>
                  <a:cubicBezTo>
                    <a:pt x="7" y="5"/>
                    <a:pt x="4" y="6"/>
                    <a:pt x="0" y="7"/>
                  </a:cubicBezTo>
                  <a:cubicBezTo>
                    <a:pt x="1" y="9"/>
                    <a:pt x="1" y="10"/>
                    <a:pt x="2" y="12"/>
                  </a:cubicBezTo>
                  <a:cubicBezTo>
                    <a:pt x="15" y="10"/>
                    <a:pt x="30" y="9"/>
                    <a:pt x="36" y="8"/>
                  </a:cubicBezTo>
                  <a:cubicBezTo>
                    <a:pt x="37" y="5"/>
                    <a:pt x="38" y="3"/>
                    <a:pt x="40" y="0"/>
                  </a:cubicBezTo>
                </a:path>
              </a:pathLst>
            </a:custGeom>
            <a:solidFill>
              <a:srgbClr val="8D84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97" name="Freeform 6880">
              <a:extLst>
                <a:ext uri="{FF2B5EF4-FFF2-40B4-BE49-F238E27FC236}">
                  <a16:creationId xmlns:a16="http://schemas.microsoft.com/office/drawing/2014/main" id="{17278DCF-8BFA-4FEC-9EB4-1D317B854BC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5" y="3282"/>
              <a:ext cx="12" cy="5"/>
            </a:xfrm>
            <a:custGeom>
              <a:avLst/>
              <a:gdLst>
                <a:gd name="T0" fmla="*/ 4 w 11"/>
                <a:gd name="T1" fmla="*/ 0 h 5"/>
                <a:gd name="T2" fmla="*/ 0 w 11"/>
                <a:gd name="T3" fmla="*/ 4 h 5"/>
                <a:gd name="T4" fmla="*/ 0 w 11"/>
                <a:gd name="T5" fmla="*/ 5 h 5"/>
                <a:gd name="T6" fmla="*/ 15 w 11"/>
                <a:gd name="T7" fmla="*/ 1 h 5"/>
                <a:gd name="T8" fmla="*/ 4 w 11"/>
                <a:gd name="T9" fmla="*/ 0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5">
                  <a:moveTo>
                    <a:pt x="4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4" y="4"/>
                    <a:pt x="7" y="3"/>
                    <a:pt x="11" y="1"/>
                  </a:cubicBezTo>
                  <a:cubicBezTo>
                    <a:pt x="9" y="1"/>
                    <a:pt x="6" y="1"/>
                    <a:pt x="4" y="0"/>
                  </a:cubicBezTo>
                </a:path>
              </a:pathLst>
            </a:custGeom>
            <a:solidFill>
              <a:srgbClr val="B7B1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98" name="Freeform 6881">
              <a:extLst>
                <a:ext uri="{FF2B5EF4-FFF2-40B4-BE49-F238E27FC236}">
                  <a16:creationId xmlns:a16="http://schemas.microsoft.com/office/drawing/2014/main" id="{92D0F473-9BFD-46FF-ADC8-2A463BFEB43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8" y="3288"/>
              <a:ext cx="35" cy="9"/>
            </a:xfrm>
            <a:custGeom>
              <a:avLst/>
              <a:gdLst>
                <a:gd name="T0" fmla="*/ 38 w 34"/>
                <a:gd name="T1" fmla="*/ 0 h 9"/>
                <a:gd name="T2" fmla="*/ 0 w 34"/>
                <a:gd name="T3" fmla="*/ 4 h 9"/>
                <a:gd name="T4" fmla="*/ 3 w 34"/>
                <a:gd name="T5" fmla="*/ 9 h 9"/>
                <a:gd name="T6" fmla="*/ 27 w 34"/>
                <a:gd name="T7" fmla="*/ 7 h 9"/>
                <a:gd name="T8" fmla="*/ 33 w 34"/>
                <a:gd name="T9" fmla="*/ 7 h 9"/>
                <a:gd name="T10" fmla="*/ 37 w 34"/>
                <a:gd name="T11" fmla="*/ 3 h 9"/>
                <a:gd name="T12" fmla="*/ 38 w 34"/>
                <a:gd name="T13" fmla="*/ 0 h 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4" h="9">
                  <a:moveTo>
                    <a:pt x="34" y="0"/>
                  </a:moveTo>
                  <a:cubicBezTo>
                    <a:pt x="28" y="1"/>
                    <a:pt x="13" y="2"/>
                    <a:pt x="0" y="4"/>
                  </a:cubicBezTo>
                  <a:cubicBezTo>
                    <a:pt x="1" y="6"/>
                    <a:pt x="2" y="7"/>
                    <a:pt x="3" y="9"/>
                  </a:cubicBezTo>
                  <a:cubicBezTo>
                    <a:pt x="11" y="7"/>
                    <a:pt x="17" y="7"/>
                    <a:pt x="23" y="7"/>
                  </a:cubicBezTo>
                  <a:cubicBezTo>
                    <a:pt x="25" y="7"/>
                    <a:pt x="27" y="7"/>
                    <a:pt x="29" y="7"/>
                  </a:cubicBezTo>
                  <a:cubicBezTo>
                    <a:pt x="30" y="6"/>
                    <a:pt x="32" y="5"/>
                    <a:pt x="33" y="3"/>
                  </a:cubicBezTo>
                  <a:cubicBezTo>
                    <a:pt x="33" y="2"/>
                    <a:pt x="33" y="1"/>
                    <a:pt x="34" y="0"/>
                  </a:cubicBezTo>
                </a:path>
              </a:pathLst>
            </a:custGeom>
            <a:solidFill>
              <a:srgbClr val="B7B1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99" name="Freeform 6882">
              <a:extLst>
                <a:ext uri="{FF2B5EF4-FFF2-40B4-BE49-F238E27FC236}">
                  <a16:creationId xmlns:a16="http://schemas.microsoft.com/office/drawing/2014/main" id="{9D5DDB5A-CF15-4F8B-89B8-3B03A2CD02BA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8" y="3291"/>
              <a:ext cx="4" cy="4"/>
            </a:xfrm>
            <a:custGeom>
              <a:avLst/>
              <a:gdLst>
                <a:gd name="T0" fmla="*/ 4 w 4"/>
                <a:gd name="T1" fmla="*/ 0 h 4"/>
                <a:gd name="T2" fmla="*/ 0 w 4"/>
                <a:gd name="T3" fmla="*/ 4 h 4"/>
                <a:gd name="T4" fmla="*/ 3 w 4"/>
                <a:gd name="T5" fmla="*/ 4 h 4"/>
                <a:gd name="T6" fmla="*/ 4 w 4"/>
                <a:gd name="T7" fmla="*/ 0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4">
                  <a:moveTo>
                    <a:pt x="4" y="0"/>
                  </a:moveTo>
                  <a:cubicBezTo>
                    <a:pt x="3" y="2"/>
                    <a:pt x="1" y="3"/>
                    <a:pt x="0" y="4"/>
                  </a:cubicBezTo>
                  <a:cubicBezTo>
                    <a:pt x="1" y="4"/>
                    <a:pt x="2" y="4"/>
                    <a:pt x="3" y="4"/>
                  </a:cubicBezTo>
                  <a:cubicBezTo>
                    <a:pt x="3" y="3"/>
                    <a:pt x="3" y="2"/>
                    <a:pt x="4" y="0"/>
                  </a:cubicBezTo>
                </a:path>
              </a:pathLst>
            </a:custGeom>
            <a:solidFill>
              <a:srgbClr val="C4BF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00" name="Freeform 6883">
              <a:extLst>
                <a:ext uri="{FF2B5EF4-FFF2-40B4-BE49-F238E27FC236}">
                  <a16:creationId xmlns:a16="http://schemas.microsoft.com/office/drawing/2014/main" id="{5A37A492-2439-42AE-9B01-A3EC3994111D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3" y="3275"/>
              <a:ext cx="20" cy="13"/>
            </a:xfrm>
            <a:custGeom>
              <a:avLst/>
              <a:gdLst>
                <a:gd name="T0" fmla="*/ 23 w 19"/>
                <a:gd name="T1" fmla="*/ 0 h 12"/>
                <a:gd name="T2" fmla="*/ 4 w 19"/>
                <a:gd name="T3" fmla="*/ 4 h 12"/>
                <a:gd name="T4" fmla="*/ 0 w 19"/>
                <a:gd name="T5" fmla="*/ 16 h 12"/>
                <a:gd name="T6" fmla="*/ 1 w 19"/>
                <a:gd name="T7" fmla="*/ 16 h 12"/>
                <a:gd name="T8" fmla="*/ 4 w 19"/>
                <a:gd name="T9" fmla="*/ 15 h 12"/>
                <a:gd name="T10" fmla="*/ 19 w 19"/>
                <a:gd name="T11" fmla="*/ 3 h 12"/>
                <a:gd name="T12" fmla="*/ 23 w 19"/>
                <a:gd name="T13" fmla="*/ 0 h 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" h="12">
                  <a:moveTo>
                    <a:pt x="19" y="0"/>
                  </a:moveTo>
                  <a:cubicBezTo>
                    <a:pt x="14" y="2"/>
                    <a:pt x="9" y="3"/>
                    <a:pt x="4" y="4"/>
                  </a:cubicBezTo>
                  <a:cubicBezTo>
                    <a:pt x="2" y="7"/>
                    <a:pt x="1" y="9"/>
                    <a:pt x="0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2" y="11"/>
                    <a:pt x="3" y="11"/>
                    <a:pt x="4" y="11"/>
                  </a:cubicBezTo>
                  <a:cubicBezTo>
                    <a:pt x="7" y="8"/>
                    <a:pt x="11" y="6"/>
                    <a:pt x="15" y="3"/>
                  </a:cubicBezTo>
                  <a:cubicBezTo>
                    <a:pt x="16" y="2"/>
                    <a:pt x="18" y="1"/>
                    <a:pt x="19" y="0"/>
                  </a:cubicBezTo>
                </a:path>
              </a:pathLst>
            </a:custGeom>
            <a:solidFill>
              <a:srgbClr val="978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01" name="Freeform 6884">
              <a:extLst>
                <a:ext uri="{FF2B5EF4-FFF2-40B4-BE49-F238E27FC236}">
                  <a16:creationId xmlns:a16="http://schemas.microsoft.com/office/drawing/2014/main" id="{950349AB-B9CB-423C-B665-05401A1D005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97" y="3249"/>
              <a:ext cx="173" cy="162"/>
            </a:xfrm>
            <a:custGeom>
              <a:avLst/>
              <a:gdLst>
                <a:gd name="T0" fmla="*/ 100 w 167"/>
                <a:gd name="T1" fmla="*/ 115 h 156"/>
                <a:gd name="T2" fmla="*/ 192 w 167"/>
                <a:gd name="T3" fmla="*/ 181 h 156"/>
                <a:gd name="T4" fmla="*/ 185 w 167"/>
                <a:gd name="T5" fmla="*/ 173 h 156"/>
                <a:gd name="T6" fmla="*/ 163 w 167"/>
                <a:gd name="T7" fmla="*/ 150 h 156"/>
                <a:gd name="T8" fmla="*/ 153 w 167"/>
                <a:gd name="T9" fmla="*/ 145 h 156"/>
                <a:gd name="T10" fmla="*/ 119 w 167"/>
                <a:gd name="T11" fmla="*/ 129 h 156"/>
                <a:gd name="T12" fmla="*/ 100 w 167"/>
                <a:gd name="T13" fmla="*/ 115 h 156"/>
                <a:gd name="T14" fmla="*/ 41 w 167"/>
                <a:gd name="T15" fmla="*/ 60 h 156"/>
                <a:gd name="T16" fmla="*/ 23 w 167"/>
                <a:gd name="T17" fmla="*/ 61 h 156"/>
                <a:gd name="T18" fmla="*/ 52 w 167"/>
                <a:gd name="T19" fmla="*/ 78 h 156"/>
                <a:gd name="T20" fmla="*/ 85 w 167"/>
                <a:gd name="T21" fmla="*/ 99 h 156"/>
                <a:gd name="T22" fmla="*/ 97 w 167"/>
                <a:gd name="T23" fmla="*/ 93 h 156"/>
                <a:gd name="T24" fmla="*/ 97 w 167"/>
                <a:gd name="T25" fmla="*/ 93 h 156"/>
                <a:gd name="T26" fmla="*/ 53 w 167"/>
                <a:gd name="T27" fmla="*/ 61 h 156"/>
                <a:gd name="T28" fmla="*/ 41 w 167"/>
                <a:gd name="T29" fmla="*/ 60 h 156"/>
                <a:gd name="T30" fmla="*/ 88 w 167"/>
                <a:gd name="T31" fmla="*/ 0 h 156"/>
                <a:gd name="T32" fmla="*/ 19 w 167"/>
                <a:gd name="T33" fmla="*/ 29 h 156"/>
                <a:gd name="T34" fmla="*/ 11 w 167"/>
                <a:gd name="T35" fmla="*/ 32 h 156"/>
                <a:gd name="T36" fmla="*/ 0 w 167"/>
                <a:gd name="T37" fmla="*/ 41 h 156"/>
                <a:gd name="T38" fmla="*/ 65 w 167"/>
                <a:gd name="T39" fmla="*/ 25 h 156"/>
                <a:gd name="T40" fmla="*/ 87 w 167"/>
                <a:gd name="T41" fmla="*/ 6 h 156"/>
                <a:gd name="T42" fmla="*/ 96 w 167"/>
                <a:gd name="T43" fmla="*/ 6 h 156"/>
                <a:gd name="T44" fmla="*/ 103 w 167"/>
                <a:gd name="T45" fmla="*/ 6 h 156"/>
                <a:gd name="T46" fmla="*/ 108 w 167"/>
                <a:gd name="T47" fmla="*/ 6 h 156"/>
                <a:gd name="T48" fmla="*/ 114 w 167"/>
                <a:gd name="T49" fmla="*/ 6 h 156"/>
                <a:gd name="T50" fmla="*/ 88 w 167"/>
                <a:gd name="T51" fmla="*/ 0 h 15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67" h="156">
                  <a:moveTo>
                    <a:pt x="88" y="99"/>
                  </a:moveTo>
                  <a:cubicBezTo>
                    <a:pt x="112" y="123"/>
                    <a:pt x="135" y="149"/>
                    <a:pt x="167" y="156"/>
                  </a:cubicBezTo>
                  <a:cubicBezTo>
                    <a:pt x="165" y="154"/>
                    <a:pt x="163" y="151"/>
                    <a:pt x="161" y="149"/>
                  </a:cubicBezTo>
                  <a:cubicBezTo>
                    <a:pt x="155" y="142"/>
                    <a:pt x="149" y="136"/>
                    <a:pt x="142" y="129"/>
                  </a:cubicBezTo>
                  <a:cubicBezTo>
                    <a:pt x="139" y="128"/>
                    <a:pt x="137" y="126"/>
                    <a:pt x="133" y="125"/>
                  </a:cubicBezTo>
                  <a:cubicBezTo>
                    <a:pt x="118" y="119"/>
                    <a:pt x="113" y="120"/>
                    <a:pt x="103" y="111"/>
                  </a:cubicBezTo>
                  <a:cubicBezTo>
                    <a:pt x="99" y="107"/>
                    <a:pt x="97" y="101"/>
                    <a:pt x="88" y="99"/>
                  </a:cubicBezTo>
                  <a:moveTo>
                    <a:pt x="37" y="52"/>
                  </a:moveTo>
                  <a:cubicBezTo>
                    <a:pt x="31" y="52"/>
                    <a:pt x="25" y="53"/>
                    <a:pt x="19" y="53"/>
                  </a:cubicBezTo>
                  <a:cubicBezTo>
                    <a:pt x="26" y="57"/>
                    <a:pt x="34" y="61"/>
                    <a:pt x="44" y="66"/>
                  </a:cubicBezTo>
                  <a:cubicBezTo>
                    <a:pt x="54" y="71"/>
                    <a:pt x="64" y="78"/>
                    <a:pt x="73" y="85"/>
                  </a:cubicBezTo>
                  <a:cubicBezTo>
                    <a:pt x="77" y="84"/>
                    <a:pt x="81" y="82"/>
                    <a:pt x="85" y="81"/>
                  </a:cubicBezTo>
                  <a:cubicBezTo>
                    <a:pt x="85" y="81"/>
                    <a:pt x="85" y="81"/>
                    <a:pt x="85" y="81"/>
                  </a:cubicBezTo>
                  <a:cubicBezTo>
                    <a:pt x="71" y="72"/>
                    <a:pt x="54" y="62"/>
                    <a:pt x="45" y="53"/>
                  </a:cubicBezTo>
                  <a:cubicBezTo>
                    <a:pt x="42" y="52"/>
                    <a:pt x="39" y="52"/>
                    <a:pt x="37" y="52"/>
                  </a:cubicBezTo>
                  <a:moveTo>
                    <a:pt x="76" y="0"/>
                  </a:moveTo>
                  <a:cubicBezTo>
                    <a:pt x="57" y="9"/>
                    <a:pt x="36" y="19"/>
                    <a:pt x="15" y="25"/>
                  </a:cubicBezTo>
                  <a:cubicBezTo>
                    <a:pt x="14" y="26"/>
                    <a:pt x="12" y="27"/>
                    <a:pt x="11" y="28"/>
                  </a:cubicBezTo>
                  <a:cubicBezTo>
                    <a:pt x="7" y="31"/>
                    <a:pt x="3" y="33"/>
                    <a:pt x="0" y="36"/>
                  </a:cubicBezTo>
                  <a:cubicBezTo>
                    <a:pt x="17" y="33"/>
                    <a:pt x="38" y="26"/>
                    <a:pt x="57" y="21"/>
                  </a:cubicBezTo>
                  <a:cubicBezTo>
                    <a:pt x="50" y="11"/>
                    <a:pt x="58" y="7"/>
                    <a:pt x="75" y="6"/>
                  </a:cubicBezTo>
                  <a:cubicBezTo>
                    <a:pt x="78" y="6"/>
                    <a:pt x="81" y="6"/>
                    <a:pt x="84" y="6"/>
                  </a:cubicBezTo>
                  <a:cubicBezTo>
                    <a:pt x="86" y="6"/>
                    <a:pt x="88" y="6"/>
                    <a:pt x="90" y="6"/>
                  </a:cubicBezTo>
                  <a:cubicBezTo>
                    <a:pt x="91" y="6"/>
                    <a:pt x="93" y="6"/>
                    <a:pt x="94" y="6"/>
                  </a:cubicBezTo>
                  <a:cubicBezTo>
                    <a:pt x="95" y="6"/>
                    <a:pt x="97" y="6"/>
                    <a:pt x="98" y="6"/>
                  </a:cubicBezTo>
                  <a:cubicBezTo>
                    <a:pt x="76" y="0"/>
                    <a:pt x="76" y="0"/>
                    <a:pt x="76" y="0"/>
                  </a:cubicBezTo>
                </a:path>
              </a:pathLst>
            </a:custGeom>
            <a:solidFill>
              <a:srgbClr val="AAA3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02" name="Freeform 6885">
              <a:extLst>
                <a:ext uri="{FF2B5EF4-FFF2-40B4-BE49-F238E27FC236}">
                  <a16:creationId xmlns:a16="http://schemas.microsoft.com/office/drawing/2014/main" id="{F907F521-8DA8-41E7-B92E-4EDE15BE092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2" y="3287"/>
              <a:ext cx="5" cy="4"/>
            </a:xfrm>
            <a:custGeom>
              <a:avLst/>
              <a:gdLst>
                <a:gd name="T0" fmla="*/ 5 w 5"/>
                <a:gd name="T1" fmla="*/ 0 h 4"/>
                <a:gd name="T2" fmla="*/ 2 w 5"/>
                <a:gd name="T3" fmla="*/ 1 h 4"/>
                <a:gd name="T4" fmla="*/ 1 w 5"/>
                <a:gd name="T5" fmla="*/ 1 h 4"/>
                <a:gd name="T6" fmla="*/ 0 w 5"/>
                <a:gd name="T7" fmla="*/ 4 h 4"/>
                <a:gd name="T8" fmla="*/ 5 w 5"/>
                <a:gd name="T9" fmla="*/ 0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4">
                  <a:moveTo>
                    <a:pt x="5" y="0"/>
                  </a:moveTo>
                  <a:cubicBezTo>
                    <a:pt x="4" y="0"/>
                    <a:pt x="3" y="0"/>
                    <a:pt x="2" y="1"/>
                  </a:cubicBezTo>
                  <a:cubicBezTo>
                    <a:pt x="2" y="1"/>
                    <a:pt x="2" y="1"/>
                    <a:pt x="1" y="1"/>
                  </a:cubicBezTo>
                  <a:cubicBezTo>
                    <a:pt x="0" y="2"/>
                    <a:pt x="0" y="3"/>
                    <a:pt x="0" y="4"/>
                  </a:cubicBezTo>
                  <a:cubicBezTo>
                    <a:pt x="1" y="3"/>
                    <a:pt x="3" y="2"/>
                    <a:pt x="5" y="0"/>
                  </a:cubicBezTo>
                </a:path>
              </a:pathLst>
            </a:custGeom>
            <a:solidFill>
              <a:srgbClr val="BEB9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03" name="Freeform 6886">
              <a:extLst>
                <a:ext uri="{FF2B5EF4-FFF2-40B4-BE49-F238E27FC236}">
                  <a16:creationId xmlns:a16="http://schemas.microsoft.com/office/drawing/2014/main" id="{1319BA52-1BEB-4D7F-B409-B442028F530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91" y="3256"/>
              <a:ext cx="180" cy="155"/>
            </a:xfrm>
            <a:custGeom>
              <a:avLst/>
              <a:gdLst>
                <a:gd name="T0" fmla="*/ 191 w 174"/>
                <a:gd name="T1" fmla="*/ 163 h 150"/>
                <a:gd name="T2" fmla="*/ 198 w 174"/>
                <a:gd name="T3" fmla="*/ 171 h 150"/>
                <a:gd name="T4" fmla="*/ 199 w 174"/>
                <a:gd name="T5" fmla="*/ 171 h 150"/>
                <a:gd name="T6" fmla="*/ 191 w 174"/>
                <a:gd name="T7" fmla="*/ 163 h 150"/>
                <a:gd name="T8" fmla="*/ 103 w 174"/>
                <a:gd name="T9" fmla="*/ 87 h 150"/>
                <a:gd name="T10" fmla="*/ 103 w 174"/>
                <a:gd name="T11" fmla="*/ 87 h 150"/>
                <a:gd name="T12" fmla="*/ 91 w 174"/>
                <a:gd name="T13" fmla="*/ 91 h 150"/>
                <a:gd name="T14" fmla="*/ 107 w 174"/>
                <a:gd name="T15" fmla="*/ 105 h 150"/>
                <a:gd name="T16" fmla="*/ 125 w 174"/>
                <a:gd name="T17" fmla="*/ 121 h 150"/>
                <a:gd name="T18" fmla="*/ 159 w 174"/>
                <a:gd name="T19" fmla="*/ 135 h 150"/>
                <a:gd name="T20" fmla="*/ 169 w 174"/>
                <a:gd name="T21" fmla="*/ 140 h 150"/>
                <a:gd name="T22" fmla="*/ 122 w 174"/>
                <a:gd name="T23" fmla="*/ 98 h 150"/>
                <a:gd name="T24" fmla="*/ 103 w 174"/>
                <a:gd name="T25" fmla="*/ 87 h 150"/>
                <a:gd name="T26" fmla="*/ 102 w 174"/>
                <a:gd name="T27" fmla="*/ 0 h 150"/>
                <a:gd name="T28" fmla="*/ 93 w 174"/>
                <a:gd name="T29" fmla="*/ 0 h 150"/>
                <a:gd name="T30" fmla="*/ 71 w 174"/>
                <a:gd name="T31" fmla="*/ 19 h 150"/>
                <a:gd name="T32" fmla="*/ 6 w 174"/>
                <a:gd name="T33" fmla="*/ 34 h 150"/>
                <a:gd name="T34" fmla="*/ 1 w 174"/>
                <a:gd name="T35" fmla="*/ 38 h 150"/>
                <a:gd name="T36" fmla="*/ 0 w 174"/>
                <a:gd name="T37" fmla="*/ 42 h 150"/>
                <a:gd name="T38" fmla="*/ 29 w 174"/>
                <a:gd name="T39" fmla="*/ 55 h 150"/>
                <a:gd name="T40" fmla="*/ 50 w 174"/>
                <a:gd name="T41" fmla="*/ 54 h 150"/>
                <a:gd name="T42" fmla="*/ 59 w 174"/>
                <a:gd name="T43" fmla="*/ 55 h 150"/>
                <a:gd name="T44" fmla="*/ 53 w 174"/>
                <a:gd name="T45" fmla="*/ 39 h 150"/>
                <a:gd name="T46" fmla="*/ 115 w 174"/>
                <a:gd name="T47" fmla="*/ 9 h 150"/>
                <a:gd name="T48" fmla="*/ 125 w 174"/>
                <a:gd name="T49" fmla="*/ 1 h 150"/>
                <a:gd name="T50" fmla="*/ 120 w 174"/>
                <a:gd name="T51" fmla="*/ 0 h 150"/>
                <a:gd name="T52" fmla="*/ 115 w 174"/>
                <a:gd name="T53" fmla="*/ 0 h 150"/>
                <a:gd name="T54" fmla="*/ 110 w 174"/>
                <a:gd name="T55" fmla="*/ 0 h 150"/>
                <a:gd name="T56" fmla="*/ 102 w 174"/>
                <a:gd name="T57" fmla="*/ 0 h 15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174" h="150">
                  <a:moveTo>
                    <a:pt x="167" y="143"/>
                  </a:moveTo>
                  <a:cubicBezTo>
                    <a:pt x="169" y="145"/>
                    <a:pt x="171" y="148"/>
                    <a:pt x="173" y="150"/>
                  </a:cubicBezTo>
                  <a:cubicBezTo>
                    <a:pt x="173" y="150"/>
                    <a:pt x="173" y="150"/>
                    <a:pt x="174" y="150"/>
                  </a:cubicBezTo>
                  <a:cubicBezTo>
                    <a:pt x="172" y="148"/>
                    <a:pt x="169" y="145"/>
                    <a:pt x="167" y="143"/>
                  </a:cubicBezTo>
                  <a:moveTo>
                    <a:pt x="91" y="75"/>
                  </a:moveTo>
                  <a:cubicBezTo>
                    <a:pt x="91" y="75"/>
                    <a:pt x="91" y="75"/>
                    <a:pt x="91" y="75"/>
                  </a:cubicBezTo>
                  <a:cubicBezTo>
                    <a:pt x="87" y="76"/>
                    <a:pt x="83" y="78"/>
                    <a:pt x="79" y="79"/>
                  </a:cubicBezTo>
                  <a:cubicBezTo>
                    <a:pt x="84" y="84"/>
                    <a:pt x="89" y="89"/>
                    <a:pt x="94" y="93"/>
                  </a:cubicBezTo>
                  <a:cubicBezTo>
                    <a:pt x="103" y="95"/>
                    <a:pt x="105" y="101"/>
                    <a:pt x="109" y="105"/>
                  </a:cubicBezTo>
                  <a:cubicBezTo>
                    <a:pt x="119" y="114"/>
                    <a:pt x="124" y="113"/>
                    <a:pt x="139" y="119"/>
                  </a:cubicBezTo>
                  <a:cubicBezTo>
                    <a:pt x="143" y="120"/>
                    <a:pt x="145" y="122"/>
                    <a:pt x="148" y="123"/>
                  </a:cubicBezTo>
                  <a:cubicBezTo>
                    <a:pt x="134" y="110"/>
                    <a:pt x="119" y="98"/>
                    <a:pt x="106" y="86"/>
                  </a:cubicBezTo>
                  <a:cubicBezTo>
                    <a:pt x="103" y="83"/>
                    <a:pt x="98" y="79"/>
                    <a:pt x="91" y="75"/>
                  </a:cubicBezTo>
                  <a:moveTo>
                    <a:pt x="90" y="0"/>
                  </a:moveTo>
                  <a:cubicBezTo>
                    <a:pt x="87" y="0"/>
                    <a:pt x="84" y="0"/>
                    <a:pt x="81" y="0"/>
                  </a:cubicBezTo>
                  <a:cubicBezTo>
                    <a:pt x="64" y="1"/>
                    <a:pt x="56" y="5"/>
                    <a:pt x="63" y="15"/>
                  </a:cubicBezTo>
                  <a:cubicBezTo>
                    <a:pt x="44" y="20"/>
                    <a:pt x="23" y="27"/>
                    <a:pt x="6" y="30"/>
                  </a:cubicBezTo>
                  <a:cubicBezTo>
                    <a:pt x="4" y="32"/>
                    <a:pt x="2" y="33"/>
                    <a:pt x="1" y="34"/>
                  </a:cubicBezTo>
                  <a:cubicBezTo>
                    <a:pt x="0" y="36"/>
                    <a:pt x="0" y="37"/>
                    <a:pt x="0" y="38"/>
                  </a:cubicBezTo>
                  <a:cubicBezTo>
                    <a:pt x="9" y="40"/>
                    <a:pt x="17" y="43"/>
                    <a:pt x="25" y="47"/>
                  </a:cubicBezTo>
                  <a:cubicBezTo>
                    <a:pt x="31" y="47"/>
                    <a:pt x="37" y="46"/>
                    <a:pt x="43" y="46"/>
                  </a:cubicBezTo>
                  <a:cubicBezTo>
                    <a:pt x="45" y="46"/>
                    <a:pt x="48" y="46"/>
                    <a:pt x="51" y="47"/>
                  </a:cubicBezTo>
                  <a:cubicBezTo>
                    <a:pt x="46" y="42"/>
                    <a:pt x="43" y="38"/>
                    <a:pt x="45" y="35"/>
                  </a:cubicBezTo>
                  <a:cubicBezTo>
                    <a:pt x="50" y="25"/>
                    <a:pt x="88" y="18"/>
                    <a:pt x="100" y="9"/>
                  </a:cubicBezTo>
                  <a:cubicBezTo>
                    <a:pt x="104" y="7"/>
                    <a:pt x="107" y="4"/>
                    <a:pt x="109" y="1"/>
                  </a:cubicBezTo>
                  <a:cubicBezTo>
                    <a:pt x="104" y="0"/>
                    <a:pt x="104" y="0"/>
                    <a:pt x="104" y="0"/>
                  </a:cubicBezTo>
                  <a:cubicBezTo>
                    <a:pt x="103" y="0"/>
                    <a:pt x="101" y="0"/>
                    <a:pt x="100" y="0"/>
                  </a:cubicBezTo>
                  <a:cubicBezTo>
                    <a:pt x="99" y="0"/>
                    <a:pt x="97" y="0"/>
                    <a:pt x="96" y="0"/>
                  </a:cubicBezTo>
                  <a:cubicBezTo>
                    <a:pt x="94" y="0"/>
                    <a:pt x="92" y="0"/>
                    <a:pt x="90" y="0"/>
                  </a:cubicBezTo>
                </a:path>
              </a:pathLst>
            </a:custGeom>
            <a:solidFill>
              <a:srgbClr val="CAC5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04" name="Freeform 6887">
              <a:extLst>
                <a:ext uri="{FF2B5EF4-FFF2-40B4-BE49-F238E27FC236}">
                  <a16:creationId xmlns:a16="http://schemas.microsoft.com/office/drawing/2014/main" id="{5E733F50-1EE6-4265-BC76-312AF53F8A1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6" y="3237"/>
              <a:ext cx="37" cy="19"/>
            </a:xfrm>
            <a:custGeom>
              <a:avLst/>
              <a:gdLst>
                <a:gd name="T0" fmla="*/ 40 w 36"/>
                <a:gd name="T1" fmla="*/ 0 h 18"/>
                <a:gd name="T2" fmla="*/ 27 w 36"/>
                <a:gd name="T3" fmla="*/ 1 h 18"/>
                <a:gd name="T4" fmla="*/ 0 w 36"/>
                <a:gd name="T5" fmla="*/ 16 h 18"/>
                <a:gd name="T6" fmla="*/ 26 w 36"/>
                <a:gd name="T7" fmla="*/ 22 h 18"/>
                <a:gd name="T8" fmla="*/ 33 w 36"/>
                <a:gd name="T9" fmla="*/ 19 h 18"/>
                <a:gd name="T10" fmla="*/ 40 w 36"/>
                <a:gd name="T11" fmla="*/ 0 h 1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6" h="18">
                  <a:moveTo>
                    <a:pt x="36" y="0"/>
                  </a:moveTo>
                  <a:cubicBezTo>
                    <a:pt x="32" y="0"/>
                    <a:pt x="27" y="1"/>
                    <a:pt x="23" y="1"/>
                  </a:cubicBezTo>
                  <a:cubicBezTo>
                    <a:pt x="16" y="4"/>
                    <a:pt x="8" y="8"/>
                    <a:pt x="0" y="12"/>
                  </a:cubicBezTo>
                  <a:cubicBezTo>
                    <a:pt x="22" y="18"/>
                    <a:pt x="22" y="18"/>
                    <a:pt x="22" y="18"/>
                  </a:cubicBezTo>
                  <a:cubicBezTo>
                    <a:pt x="24" y="17"/>
                    <a:pt x="26" y="17"/>
                    <a:pt x="29" y="15"/>
                  </a:cubicBezTo>
                  <a:cubicBezTo>
                    <a:pt x="32" y="10"/>
                    <a:pt x="34" y="5"/>
                    <a:pt x="36" y="0"/>
                  </a:cubicBezTo>
                </a:path>
              </a:pathLst>
            </a:custGeom>
            <a:solidFill>
              <a:srgbClr val="B3AC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05" name="Freeform 6888">
              <a:extLst>
                <a:ext uri="{FF2B5EF4-FFF2-40B4-BE49-F238E27FC236}">
                  <a16:creationId xmlns:a16="http://schemas.microsoft.com/office/drawing/2014/main" id="{46B3C798-5B66-4F02-8B8A-19004BE7947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0" y="3230"/>
              <a:ext cx="18" cy="8"/>
            </a:xfrm>
            <a:custGeom>
              <a:avLst/>
              <a:gdLst>
                <a:gd name="T0" fmla="*/ 18 w 18"/>
                <a:gd name="T1" fmla="*/ 0 h 8"/>
                <a:gd name="T2" fmla="*/ 13 w 18"/>
                <a:gd name="T3" fmla="*/ 1 h 8"/>
                <a:gd name="T4" fmla="*/ 0 w 18"/>
                <a:gd name="T5" fmla="*/ 8 h 8"/>
                <a:gd name="T6" fmla="*/ 13 w 18"/>
                <a:gd name="T7" fmla="*/ 7 h 8"/>
                <a:gd name="T8" fmla="*/ 18 w 18"/>
                <a:gd name="T9" fmla="*/ 0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8">
                  <a:moveTo>
                    <a:pt x="18" y="0"/>
                  </a:moveTo>
                  <a:cubicBezTo>
                    <a:pt x="16" y="0"/>
                    <a:pt x="14" y="1"/>
                    <a:pt x="13" y="1"/>
                  </a:cubicBezTo>
                  <a:cubicBezTo>
                    <a:pt x="9" y="3"/>
                    <a:pt x="4" y="5"/>
                    <a:pt x="0" y="8"/>
                  </a:cubicBezTo>
                  <a:cubicBezTo>
                    <a:pt x="4" y="8"/>
                    <a:pt x="9" y="7"/>
                    <a:pt x="13" y="7"/>
                  </a:cubicBezTo>
                  <a:cubicBezTo>
                    <a:pt x="15" y="5"/>
                    <a:pt x="16" y="2"/>
                    <a:pt x="18" y="0"/>
                  </a:cubicBezTo>
                </a:path>
              </a:pathLst>
            </a:custGeom>
            <a:solidFill>
              <a:srgbClr val="CFC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06" name="Freeform 6889">
              <a:extLst>
                <a:ext uri="{FF2B5EF4-FFF2-40B4-BE49-F238E27FC236}">
                  <a16:creationId xmlns:a16="http://schemas.microsoft.com/office/drawing/2014/main" id="{E9E8400C-3EBC-44B1-9037-D3D2F9C92BC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9" y="3253"/>
              <a:ext cx="7" cy="4"/>
            </a:xfrm>
            <a:custGeom>
              <a:avLst/>
              <a:gdLst>
                <a:gd name="T0" fmla="*/ 7 w 7"/>
                <a:gd name="T1" fmla="*/ 0 h 4"/>
                <a:gd name="T2" fmla="*/ 0 w 7"/>
                <a:gd name="T3" fmla="*/ 3 h 4"/>
                <a:gd name="T4" fmla="*/ 5 w 7"/>
                <a:gd name="T5" fmla="*/ 4 h 4"/>
                <a:gd name="T6" fmla="*/ 7 w 7"/>
                <a:gd name="T7" fmla="*/ 0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" h="4">
                  <a:moveTo>
                    <a:pt x="7" y="0"/>
                  </a:moveTo>
                  <a:cubicBezTo>
                    <a:pt x="4" y="2"/>
                    <a:pt x="2" y="2"/>
                    <a:pt x="0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3"/>
                    <a:pt x="6" y="1"/>
                    <a:pt x="7" y="0"/>
                  </a:cubicBezTo>
                </a:path>
              </a:pathLst>
            </a:custGeom>
            <a:solidFill>
              <a:srgbClr val="CFC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07" name="Freeform 6890">
              <a:extLst>
                <a:ext uri="{FF2B5EF4-FFF2-40B4-BE49-F238E27FC236}">
                  <a16:creationId xmlns:a16="http://schemas.microsoft.com/office/drawing/2014/main" id="{F55C26E7-3A32-435B-AE19-28988917C02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3" y="3226"/>
              <a:ext cx="9" cy="5"/>
            </a:xfrm>
            <a:custGeom>
              <a:avLst/>
              <a:gdLst>
                <a:gd name="T0" fmla="*/ 9 w 9"/>
                <a:gd name="T1" fmla="*/ 0 h 5"/>
                <a:gd name="T2" fmla="*/ 0 w 9"/>
                <a:gd name="T3" fmla="*/ 5 h 5"/>
                <a:gd name="T4" fmla="*/ 5 w 9"/>
                <a:gd name="T5" fmla="*/ 4 h 5"/>
                <a:gd name="T6" fmla="*/ 9 w 9"/>
                <a:gd name="T7" fmla="*/ 0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" h="5">
                  <a:moveTo>
                    <a:pt x="9" y="0"/>
                  </a:moveTo>
                  <a:cubicBezTo>
                    <a:pt x="7" y="1"/>
                    <a:pt x="3" y="3"/>
                    <a:pt x="0" y="5"/>
                  </a:cubicBezTo>
                  <a:cubicBezTo>
                    <a:pt x="1" y="5"/>
                    <a:pt x="3" y="4"/>
                    <a:pt x="5" y="4"/>
                  </a:cubicBezTo>
                  <a:cubicBezTo>
                    <a:pt x="6" y="3"/>
                    <a:pt x="8" y="1"/>
                    <a:pt x="9" y="0"/>
                  </a:cubicBezTo>
                </a:path>
              </a:pathLst>
            </a:custGeom>
            <a:solidFill>
              <a:srgbClr val="D4D0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08" name="Freeform 6891">
              <a:extLst>
                <a:ext uri="{FF2B5EF4-FFF2-40B4-BE49-F238E27FC236}">
                  <a16:creationId xmlns:a16="http://schemas.microsoft.com/office/drawing/2014/main" id="{0423B450-4AAA-47AA-8446-833DE82B1981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8" y="3457"/>
              <a:ext cx="152" cy="60"/>
            </a:xfrm>
            <a:custGeom>
              <a:avLst/>
              <a:gdLst>
                <a:gd name="T0" fmla="*/ 132 w 147"/>
                <a:gd name="T1" fmla="*/ 0 h 58"/>
                <a:gd name="T2" fmla="*/ 88 w 147"/>
                <a:gd name="T3" fmla="*/ 6 h 58"/>
                <a:gd name="T4" fmla="*/ 21 w 147"/>
                <a:gd name="T5" fmla="*/ 2 h 58"/>
                <a:gd name="T6" fmla="*/ 0 w 147"/>
                <a:gd name="T7" fmla="*/ 10 h 58"/>
                <a:gd name="T8" fmla="*/ 12 w 147"/>
                <a:gd name="T9" fmla="*/ 10 h 58"/>
                <a:gd name="T10" fmla="*/ 58 w 147"/>
                <a:gd name="T11" fmla="*/ 20 h 58"/>
                <a:gd name="T12" fmla="*/ 151 w 147"/>
                <a:gd name="T13" fmla="*/ 54 h 58"/>
                <a:gd name="T14" fmla="*/ 166 w 147"/>
                <a:gd name="T15" fmla="*/ 66 h 58"/>
                <a:gd name="T16" fmla="*/ 139 w 147"/>
                <a:gd name="T17" fmla="*/ 0 h 58"/>
                <a:gd name="T18" fmla="*/ 132 w 147"/>
                <a:gd name="T19" fmla="*/ 0 h 5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47" h="58">
                  <a:moveTo>
                    <a:pt x="116" y="0"/>
                  </a:moveTo>
                  <a:cubicBezTo>
                    <a:pt x="105" y="5"/>
                    <a:pt x="91" y="6"/>
                    <a:pt x="76" y="6"/>
                  </a:cubicBezTo>
                  <a:cubicBezTo>
                    <a:pt x="57" y="6"/>
                    <a:pt x="37" y="4"/>
                    <a:pt x="17" y="2"/>
                  </a:cubicBezTo>
                  <a:cubicBezTo>
                    <a:pt x="13" y="5"/>
                    <a:pt x="7" y="7"/>
                    <a:pt x="0" y="10"/>
                  </a:cubicBezTo>
                  <a:cubicBezTo>
                    <a:pt x="4" y="10"/>
                    <a:pt x="8" y="10"/>
                    <a:pt x="12" y="10"/>
                  </a:cubicBezTo>
                  <a:cubicBezTo>
                    <a:pt x="28" y="10"/>
                    <a:pt x="37" y="11"/>
                    <a:pt x="50" y="16"/>
                  </a:cubicBezTo>
                  <a:cubicBezTo>
                    <a:pt x="81" y="20"/>
                    <a:pt x="109" y="29"/>
                    <a:pt x="132" y="46"/>
                  </a:cubicBezTo>
                  <a:cubicBezTo>
                    <a:pt x="138" y="50"/>
                    <a:pt x="142" y="54"/>
                    <a:pt x="146" y="58"/>
                  </a:cubicBezTo>
                  <a:cubicBezTo>
                    <a:pt x="147" y="39"/>
                    <a:pt x="138" y="18"/>
                    <a:pt x="122" y="0"/>
                  </a:cubicBezTo>
                  <a:cubicBezTo>
                    <a:pt x="120" y="0"/>
                    <a:pt x="118" y="0"/>
                    <a:pt x="116" y="0"/>
                  </a:cubicBezTo>
                </a:path>
              </a:pathLst>
            </a:custGeom>
            <a:solidFill>
              <a:srgbClr val="766C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09" name="Freeform 6892">
              <a:extLst>
                <a:ext uri="{FF2B5EF4-FFF2-40B4-BE49-F238E27FC236}">
                  <a16:creationId xmlns:a16="http://schemas.microsoft.com/office/drawing/2014/main" id="{64B46D60-4EB3-4C6F-AB21-A0BAC9A8E82C}"/>
                </a:ext>
              </a:extLst>
            </p:cNvPr>
            <p:cNvSpPr>
              <a:spLocks/>
            </p:cNvSpPr>
            <p:nvPr/>
          </p:nvSpPr>
          <p:spPr bwMode="auto">
            <a:xfrm>
              <a:off x="5004" y="3457"/>
              <a:ext cx="56" cy="66"/>
            </a:xfrm>
            <a:custGeom>
              <a:avLst/>
              <a:gdLst>
                <a:gd name="T0" fmla="*/ 0 w 54"/>
                <a:gd name="T1" fmla="*/ 0 h 64"/>
                <a:gd name="T2" fmla="*/ 28 w 54"/>
                <a:gd name="T3" fmla="*/ 66 h 64"/>
                <a:gd name="T4" fmla="*/ 32 w 54"/>
                <a:gd name="T5" fmla="*/ 72 h 64"/>
                <a:gd name="T6" fmla="*/ 62 w 54"/>
                <a:gd name="T7" fmla="*/ 12 h 64"/>
                <a:gd name="T8" fmla="*/ 0 w 54"/>
                <a:gd name="T9" fmla="*/ 0 h 6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4" h="64">
                  <a:moveTo>
                    <a:pt x="0" y="0"/>
                  </a:moveTo>
                  <a:cubicBezTo>
                    <a:pt x="16" y="18"/>
                    <a:pt x="25" y="39"/>
                    <a:pt x="24" y="58"/>
                  </a:cubicBezTo>
                  <a:cubicBezTo>
                    <a:pt x="26" y="60"/>
                    <a:pt x="27" y="62"/>
                    <a:pt x="28" y="64"/>
                  </a:cubicBezTo>
                  <a:cubicBezTo>
                    <a:pt x="39" y="47"/>
                    <a:pt x="50" y="30"/>
                    <a:pt x="54" y="12"/>
                  </a:cubicBezTo>
                  <a:cubicBezTo>
                    <a:pt x="42" y="6"/>
                    <a:pt x="23" y="3"/>
                    <a:pt x="0" y="0"/>
                  </a:cubicBezTo>
                </a:path>
              </a:pathLst>
            </a:custGeom>
            <a:solidFill>
              <a:srgbClr val="8178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10" name="Freeform 6893">
              <a:extLst>
                <a:ext uri="{FF2B5EF4-FFF2-40B4-BE49-F238E27FC236}">
                  <a16:creationId xmlns:a16="http://schemas.microsoft.com/office/drawing/2014/main" id="{5766F6BF-1B50-4556-926C-032C899A9605}"/>
                </a:ext>
              </a:extLst>
            </p:cNvPr>
            <p:cNvSpPr>
              <a:spLocks/>
            </p:cNvSpPr>
            <p:nvPr/>
          </p:nvSpPr>
          <p:spPr bwMode="auto">
            <a:xfrm>
              <a:off x="5033" y="3469"/>
              <a:ext cx="60" cy="57"/>
            </a:xfrm>
            <a:custGeom>
              <a:avLst/>
              <a:gdLst>
                <a:gd name="T0" fmla="*/ 30 w 58"/>
                <a:gd name="T1" fmla="*/ 0 h 55"/>
                <a:gd name="T2" fmla="*/ 0 w 58"/>
                <a:gd name="T3" fmla="*/ 60 h 55"/>
                <a:gd name="T4" fmla="*/ 2 w 58"/>
                <a:gd name="T5" fmla="*/ 63 h 55"/>
                <a:gd name="T6" fmla="*/ 43 w 58"/>
                <a:gd name="T7" fmla="*/ 8 h 55"/>
                <a:gd name="T8" fmla="*/ 30 w 58"/>
                <a:gd name="T9" fmla="*/ 0 h 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8" h="55">
                  <a:moveTo>
                    <a:pt x="26" y="0"/>
                  </a:moveTo>
                  <a:cubicBezTo>
                    <a:pt x="22" y="18"/>
                    <a:pt x="11" y="35"/>
                    <a:pt x="0" y="52"/>
                  </a:cubicBezTo>
                  <a:cubicBezTo>
                    <a:pt x="1" y="53"/>
                    <a:pt x="1" y="54"/>
                    <a:pt x="2" y="55"/>
                  </a:cubicBezTo>
                  <a:cubicBezTo>
                    <a:pt x="35" y="43"/>
                    <a:pt x="58" y="28"/>
                    <a:pt x="39" y="8"/>
                  </a:cubicBezTo>
                  <a:cubicBezTo>
                    <a:pt x="36" y="5"/>
                    <a:pt x="32" y="3"/>
                    <a:pt x="26" y="0"/>
                  </a:cubicBezTo>
                </a:path>
              </a:pathLst>
            </a:custGeom>
            <a:solidFill>
              <a:srgbClr val="B0A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11" name="Freeform 6894">
              <a:extLst>
                <a:ext uri="{FF2B5EF4-FFF2-40B4-BE49-F238E27FC236}">
                  <a16:creationId xmlns:a16="http://schemas.microsoft.com/office/drawing/2014/main" id="{D2A91FF1-BD35-40D9-A2C6-A4539DEDA1F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75" y="3504"/>
              <a:ext cx="233" cy="164"/>
            </a:xfrm>
            <a:custGeom>
              <a:avLst/>
              <a:gdLst>
                <a:gd name="T0" fmla="*/ 70 w 225"/>
                <a:gd name="T1" fmla="*/ 164 h 158"/>
                <a:gd name="T2" fmla="*/ 45 w 225"/>
                <a:gd name="T3" fmla="*/ 165 h 158"/>
                <a:gd name="T4" fmla="*/ 30 w 225"/>
                <a:gd name="T5" fmla="*/ 165 h 158"/>
                <a:gd name="T6" fmla="*/ 59 w 225"/>
                <a:gd name="T7" fmla="*/ 174 h 158"/>
                <a:gd name="T8" fmla="*/ 112 w 225"/>
                <a:gd name="T9" fmla="*/ 183 h 158"/>
                <a:gd name="T10" fmla="*/ 70 w 225"/>
                <a:gd name="T11" fmla="*/ 164 h 158"/>
                <a:gd name="T12" fmla="*/ 121 w 225"/>
                <a:gd name="T13" fmla="*/ 67 h 158"/>
                <a:gd name="T14" fmla="*/ 78 w 225"/>
                <a:gd name="T15" fmla="*/ 75 h 158"/>
                <a:gd name="T16" fmla="*/ 38 w 225"/>
                <a:gd name="T17" fmla="*/ 93 h 158"/>
                <a:gd name="T18" fmla="*/ 22 w 225"/>
                <a:gd name="T19" fmla="*/ 102 h 158"/>
                <a:gd name="T20" fmla="*/ 0 w 225"/>
                <a:gd name="T21" fmla="*/ 126 h 158"/>
                <a:gd name="T22" fmla="*/ 64 w 225"/>
                <a:gd name="T23" fmla="*/ 154 h 158"/>
                <a:gd name="T24" fmla="*/ 77 w 225"/>
                <a:gd name="T25" fmla="*/ 116 h 158"/>
                <a:gd name="T26" fmla="*/ 121 w 225"/>
                <a:gd name="T27" fmla="*/ 67 h 158"/>
                <a:gd name="T28" fmla="*/ 170 w 225"/>
                <a:gd name="T29" fmla="*/ 33 h 158"/>
                <a:gd name="T30" fmla="*/ 168 w 225"/>
                <a:gd name="T31" fmla="*/ 33 h 158"/>
                <a:gd name="T32" fmla="*/ 101 w 225"/>
                <a:gd name="T33" fmla="*/ 60 h 158"/>
                <a:gd name="T34" fmla="*/ 89 w 225"/>
                <a:gd name="T35" fmla="*/ 69 h 158"/>
                <a:gd name="T36" fmla="*/ 121 w 225"/>
                <a:gd name="T37" fmla="*/ 66 h 158"/>
                <a:gd name="T38" fmla="*/ 151 w 225"/>
                <a:gd name="T39" fmla="*/ 46 h 158"/>
                <a:gd name="T40" fmla="*/ 170 w 225"/>
                <a:gd name="T41" fmla="*/ 33 h 158"/>
                <a:gd name="T42" fmla="*/ 229 w 225"/>
                <a:gd name="T43" fmla="*/ 0 h 158"/>
                <a:gd name="T44" fmla="*/ 190 w 225"/>
                <a:gd name="T45" fmla="*/ 21 h 158"/>
                <a:gd name="T46" fmla="*/ 208 w 225"/>
                <a:gd name="T47" fmla="*/ 19 h 158"/>
                <a:gd name="T48" fmla="*/ 259 w 225"/>
                <a:gd name="T49" fmla="*/ 2 h 158"/>
                <a:gd name="T50" fmla="*/ 229 w 225"/>
                <a:gd name="T51" fmla="*/ 0 h 158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225" h="158">
                  <a:moveTo>
                    <a:pt x="62" y="141"/>
                  </a:moveTo>
                  <a:cubicBezTo>
                    <a:pt x="55" y="142"/>
                    <a:pt x="48" y="142"/>
                    <a:pt x="40" y="142"/>
                  </a:cubicBezTo>
                  <a:cubicBezTo>
                    <a:pt x="35" y="142"/>
                    <a:pt x="30" y="142"/>
                    <a:pt x="26" y="142"/>
                  </a:cubicBezTo>
                  <a:cubicBezTo>
                    <a:pt x="33" y="145"/>
                    <a:pt x="40" y="148"/>
                    <a:pt x="51" y="150"/>
                  </a:cubicBezTo>
                  <a:cubicBezTo>
                    <a:pt x="65" y="152"/>
                    <a:pt x="81" y="155"/>
                    <a:pt x="97" y="158"/>
                  </a:cubicBezTo>
                  <a:cubicBezTo>
                    <a:pt x="82" y="154"/>
                    <a:pt x="70" y="149"/>
                    <a:pt x="62" y="141"/>
                  </a:cubicBezTo>
                  <a:moveTo>
                    <a:pt x="105" y="59"/>
                  </a:moveTo>
                  <a:cubicBezTo>
                    <a:pt x="94" y="61"/>
                    <a:pt x="81" y="63"/>
                    <a:pt x="68" y="64"/>
                  </a:cubicBezTo>
                  <a:cubicBezTo>
                    <a:pt x="58" y="70"/>
                    <a:pt x="46" y="76"/>
                    <a:pt x="34" y="81"/>
                  </a:cubicBezTo>
                  <a:cubicBezTo>
                    <a:pt x="29" y="84"/>
                    <a:pt x="23" y="86"/>
                    <a:pt x="18" y="88"/>
                  </a:cubicBezTo>
                  <a:cubicBezTo>
                    <a:pt x="10" y="95"/>
                    <a:pt x="3" y="102"/>
                    <a:pt x="0" y="109"/>
                  </a:cubicBezTo>
                  <a:cubicBezTo>
                    <a:pt x="18" y="118"/>
                    <a:pt x="36" y="126"/>
                    <a:pt x="56" y="133"/>
                  </a:cubicBezTo>
                  <a:cubicBezTo>
                    <a:pt x="51" y="123"/>
                    <a:pt x="57" y="111"/>
                    <a:pt x="67" y="100"/>
                  </a:cubicBezTo>
                  <a:cubicBezTo>
                    <a:pt x="75" y="87"/>
                    <a:pt x="90" y="71"/>
                    <a:pt x="105" y="59"/>
                  </a:cubicBezTo>
                  <a:moveTo>
                    <a:pt x="148" y="29"/>
                  </a:moveTo>
                  <a:cubicBezTo>
                    <a:pt x="147" y="29"/>
                    <a:pt x="146" y="29"/>
                    <a:pt x="146" y="29"/>
                  </a:cubicBezTo>
                  <a:cubicBezTo>
                    <a:pt x="127" y="41"/>
                    <a:pt x="117" y="44"/>
                    <a:pt x="89" y="52"/>
                  </a:cubicBezTo>
                  <a:cubicBezTo>
                    <a:pt x="85" y="55"/>
                    <a:pt x="81" y="57"/>
                    <a:pt x="77" y="60"/>
                  </a:cubicBezTo>
                  <a:cubicBezTo>
                    <a:pt x="87" y="59"/>
                    <a:pt x="96" y="59"/>
                    <a:pt x="105" y="58"/>
                  </a:cubicBezTo>
                  <a:cubicBezTo>
                    <a:pt x="115" y="50"/>
                    <a:pt x="124" y="43"/>
                    <a:pt x="131" y="39"/>
                  </a:cubicBezTo>
                  <a:cubicBezTo>
                    <a:pt x="135" y="36"/>
                    <a:pt x="141" y="32"/>
                    <a:pt x="148" y="29"/>
                  </a:cubicBezTo>
                  <a:moveTo>
                    <a:pt x="199" y="0"/>
                  </a:moveTo>
                  <a:cubicBezTo>
                    <a:pt x="186" y="5"/>
                    <a:pt x="175" y="10"/>
                    <a:pt x="165" y="17"/>
                  </a:cubicBezTo>
                  <a:cubicBezTo>
                    <a:pt x="170" y="16"/>
                    <a:pt x="176" y="16"/>
                    <a:pt x="181" y="15"/>
                  </a:cubicBezTo>
                  <a:cubicBezTo>
                    <a:pt x="195" y="11"/>
                    <a:pt x="210" y="6"/>
                    <a:pt x="225" y="2"/>
                  </a:cubicBezTo>
                  <a:cubicBezTo>
                    <a:pt x="216" y="2"/>
                    <a:pt x="208" y="1"/>
                    <a:pt x="199" y="0"/>
                  </a:cubicBezTo>
                </a:path>
              </a:pathLst>
            </a:custGeom>
            <a:solidFill>
              <a:srgbClr val="766C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12" name="Freeform 6895">
              <a:extLst>
                <a:ext uri="{FF2B5EF4-FFF2-40B4-BE49-F238E27FC236}">
                  <a16:creationId xmlns:a16="http://schemas.microsoft.com/office/drawing/2014/main" id="{AAC481B0-3A2B-46F0-9145-7025AB1D1F2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1" y="3617"/>
              <a:ext cx="68" cy="34"/>
            </a:xfrm>
            <a:custGeom>
              <a:avLst/>
              <a:gdLst>
                <a:gd name="T0" fmla="*/ 4 w 66"/>
                <a:gd name="T1" fmla="*/ 0 h 33"/>
                <a:gd name="T2" fmla="*/ 4 w 66"/>
                <a:gd name="T3" fmla="*/ 26 h 33"/>
                <a:gd name="T4" fmla="*/ 13 w 66"/>
                <a:gd name="T5" fmla="*/ 30 h 33"/>
                <a:gd name="T6" fmla="*/ 34 w 66"/>
                <a:gd name="T7" fmla="*/ 37 h 33"/>
                <a:gd name="T8" fmla="*/ 48 w 66"/>
                <a:gd name="T9" fmla="*/ 37 h 33"/>
                <a:gd name="T10" fmla="*/ 74 w 66"/>
                <a:gd name="T11" fmla="*/ 36 h 33"/>
                <a:gd name="T12" fmla="*/ 70 w 66"/>
                <a:gd name="T13" fmla="*/ 32 h 33"/>
                <a:gd name="T14" fmla="*/ 68 w 66"/>
                <a:gd name="T15" fmla="*/ 28 h 33"/>
                <a:gd name="T16" fmla="*/ 4 w 66"/>
                <a:gd name="T17" fmla="*/ 0 h 3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6" h="33">
                  <a:moveTo>
                    <a:pt x="4" y="0"/>
                  </a:moveTo>
                  <a:cubicBezTo>
                    <a:pt x="1" y="8"/>
                    <a:pt x="0" y="15"/>
                    <a:pt x="4" y="22"/>
                  </a:cubicBezTo>
                  <a:cubicBezTo>
                    <a:pt x="7" y="23"/>
                    <a:pt x="10" y="25"/>
                    <a:pt x="13" y="26"/>
                  </a:cubicBezTo>
                  <a:cubicBezTo>
                    <a:pt x="19" y="28"/>
                    <a:pt x="24" y="31"/>
                    <a:pt x="30" y="33"/>
                  </a:cubicBezTo>
                  <a:cubicBezTo>
                    <a:pt x="34" y="33"/>
                    <a:pt x="39" y="33"/>
                    <a:pt x="44" y="33"/>
                  </a:cubicBezTo>
                  <a:cubicBezTo>
                    <a:pt x="52" y="33"/>
                    <a:pt x="59" y="33"/>
                    <a:pt x="66" y="32"/>
                  </a:cubicBezTo>
                  <a:cubicBezTo>
                    <a:pt x="64" y="31"/>
                    <a:pt x="63" y="29"/>
                    <a:pt x="62" y="28"/>
                  </a:cubicBezTo>
                  <a:cubicBezTo>
                    <a:pt x="61" y="26"/>
                    <a:pt x="60" y="25"/>
                    <a:pt x="60" y="24"/>
                  </a:cubicBezTo>
                  <a:cubicBezTo>
                    <a:pt x="40" y="17"/>
                    <a:pt x="22" y="9"/>
                    <a:pt x="4" y="0"/>
                  </a:cubicBezTo>
                </a:path>
              </a:pathLst>
            </a:custGeom>
            <a:solidFill>
              <a:srgbClr val="8D85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13" name="Freeform 6896">
              <a:extLst>
                <a:ext uri="{FF2B5EF4-FFF2-40B4-BE49-F238E27FC236}">
                  <a16:creationId xmlns:a16="http://schemas.microsoft.com/office/drawing/2014/main" id="{15BEA6BE-4532-4979-B772-3FA81359C37F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6" y="3519"/>
              <a:ext cx="37" cy="15"/>
            </a:xfrm>
            <a:custGeom>
              <a:avLst/>
              <a:gdLst>
                <a:gd name="T0" fmla="*/ 43 w 35"/>
                <a:gd name="T1" fmla="*/ 0 h 14"/>
                <a:gd name="T2" fmla="*/ 23 w 35"/>
                <a:gd name="T3" fmla="*/ 2 h 14"/>
                <a:gd name="T4" fmla="*/ 15 w 35"/>
                <a:gd name="T5" fmla="*/ 11 h 14"/>
                <a:gd name="T6" fmla="*/ 0 w 35"/>
                <a:gd name="T7" fmla="*/ 18 h 14"/>
                <a:gd name="T8" fmla="*/ 2 w 35"/>
                <a:gd name="T9" fmla="*/ 18 h 14"/>
                <a:gd name="T10" fmla="*/ 43 w 35"/>
                <a:gd name="T11" fmla="*/ 0 h 1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5" h="14">
                  <a:moveTo>
                    <a:pt x="35" y="0"/>
                  </a:moveTo>
                  <a:cubicBezTo>
                    <a:pt x="30" y="1"/>
                    <a:pt x="24" y="1"/>
                    <a:pt x="19" y="2"/>
                  </a:cubicBezTo>
                  <a:cubicBezTo>
                    <a:pt x="16" y="3"/>
                    <a:pt x="14" y="5"/>
                    <a:pt x="11" y="7"/>
                  </a:cubicBezTo>
                  <a:cubicBezTo>
                    <a:pt x="7" y="10"/>
                    <a:pt x="3" y="12"/>
                    <a:pt x="0" y="14"/>
                  </a:cubicBezTo>
                  <a:cubicBezTo>
                    <a:pt x="0" y="14"/>
                    <a:pt x="1" y="14"/>
                    <a:pt x="2" y="14"/>
                  </a:cubicBezTo>
                  <a:cubicBezTo>
                    <a:pt x="11" y="9"/>
                    <a:pt x="23" y="5"/>
                    <a:pt x="35" y="0"/>
                  </a:cubicBezTo>
                </a:path>
              </a:pathLst>
            </a:custGeom>
            <a:solidFill>
              <a:srgbClr val="8D85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14" name="Freeform 6897">
              <a:extLst>
                <a:ext uri="{FF2B5EF4-FFF2-40B4-BE49-F238E27FC236}">
                  <a16:creationId xmlns:a16="http://schemas.microsoft.com/office/drawing/2014/main" id="{1D70F09F-64F5-48CC-9BAF-9E41DFECE7D2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6" y="3564"/>
              <a:ext cx="38" cy="6"/>
            </a:xfrm>
            <a:custGeom>
              <a:avLst/>
              <a:gdLst>
                <a:gd name="T0" fmla="*/ 41 w 37"/>
                <a:gd name="T1" fmla="*/ 0 h 6"/>
                <a:gd name="T2" fmla="*/ 9 w 37"/>
                <a:gd name="T3" fmla="*/ 2 h 6"/>
                <a:gd name="T4" fmla="*/ 0 w 37"/>
                <a:gd name="T5" fmla="*/ 6 h 6"/>
                <a:gd name="T6" fmla="*/ 41 w 37"/>
                <a:gd name="T7" fmla="*/ 1 h 6"/>
                <a:gd name="T8" fmla="*/ 41 w 37"/>
                <a:gd name="T9" fmla="*/ 0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6">
                  <a:moveTo>
                    <a:pt x="37" y="0"/>
                  </a:moveTo>
                  <a:cubicBezTo>
                    <a:pt x="28" y="1"/>
                    <a:pt x="19" y="1"/>
                    <a:pt x="9" y="2"/>
                  </a:cubicBezTo>
                  <a:cubicBezTo>
                    <a:pt x="6" y="3"/>
                    <a:pt x="3" y="5"/>
                    <a:pt x="0" y="6"/>
                  </a:cubicBezTo>
                  <a:cubicBezTo>
                    <a:pt x="13" y="5"/>
                    <a:pt x="26" y="3"/>
                    <a:pt x="37" y="1"/>
                  </a:cubicBezTo>
                  <a:cubicBezTo>
                    <a:pt x="37" y="1"/>
                    <a:pt x="37" y="1"/>
                    <a:pt x="37" y="0"/>
                  </a:cubicBezTo>
                </a:path>
              </a:pathLst>
            </a:custGeom>
            <a:solidFill>
              <a:srgbClr val="8D85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15" name="Freeform 6898">
              <a:extLst>
                <a:ext uri="{FF2B5EF4-FFF2-40B4-BE49-F238E27FC236}">
                  <a16:creationId xmlns:a16="http://schemas.microsoft.com/office/drawing/2014/main" id="{4B016032-AD29-44F6-827C-23FB57BC08C2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0" y="3651"/>
              <a:ext cx="144" cy="30"/>
            </a:xfrm>
            <a:custGeom>
              <a:avLst/>
              <a:gdLst>
                <a:gd name="T0" fmla="*/ 0 w 139"/>
                <a:gd name="T1" fmla="*/ 0 h 29"/>
                <a:gd name="T2" fmla="*/ 33 w 139"/>
                <a:gd name="T3" fmla="*/ 19 h 29"/>
                <a:gd name="T4" fmla="*/ 36 w 139"/>
                <a:gd name="T5" fmla="*/ 20 h 29"/>
                <a:gd name="T6" fmla="*/ 141 w 139"/>
                <a:gd name="T7" fmla="*/ 33 h 29"/>
                <a:gd name="T8" fmla="*/ 143 w 139"/>
                <a:gd name="T9" fmla="*/ 33 h 29"/>
                <a:gd name="T10" fmla="*/ 160 w 139"/>
                <a:gd name="T11" fmla="*/ 25 h 29"/>
                <a:gd name="T12" fmla="*/ 148 w 139"/>
                <a:gd name="T13" fmla="*/ 25 h 29"/>
                <a:gd name="T14" fmla="*/ 85 w 139"/>
                <a:gd name="T15" fmla="*/ 20 h 29"/>
                <a:gd name="T16" fmla="*/ 31 w 139"/>
                <a:gd name="T17" fmla="*/ 8 h 29"/>
                <a:gd name="T18" fmla="*/ 2 w 139"/>
                <a:gd name="T19" fmla="*/ 0 h 29"/>
                <a:gd name="T20" fmla="*/ 0 w 139"/>
                <a:gd name="T21" fmla="*/ 0 h 2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39" h="29">
                  <a:moveTo>
                    <a:pt x="0" y="0"/>
                  </a:moveTo>
                  <a:cubicBezTo>
                    <a:pt x="10" y="5"/>
                    <a:pt x="20" y="10"/>
                    <a:pt x="29" y="15"/>
                  </a:cubicBezTo>
                  <a:cubicBezTo>
                    <a:pt x="30" y="15"/>
                    <a:pt x="31" y="16"/>
                    <a:pt x="32" y="16"/>
                  </a:cubicBezTo>
                  <a:cubicBezTo>
                    <a:pt x="62" y="24"/>
                    <a:pt x="98" y="29"/>
                    <a:pt x="122" y="29"/>
                  </a:cubicBezTo>
                  <a:cubicBezTo>
                    <a:pt x="123" y="29"/>
                    <a:pt x="123" y="29"/>
                    <a:pt x="124" y="29"/>
                  </a:cubicBezTo>
                  <a:cubicBezTo>
                    <a:pt x="139" y="21"/>
                    <a:pt x="139" y="21"/>
                    <a:pt x="139" y="21"/>
                  </a:cubicBezTo>
                  <a:cubicBezTo>
                    <a:pt x="135" y="21"/>
                    <a:pt x="131" y="21"/>
                    <a:pt x="128" y="21"/>
                  </a:cubicBezTo>
                  <a:cubicBezTo>
                    <a:pt x="108" y="21"/>
                    <a:pt x="89" y="19"/>
                    <a:pt x="73" y="16"/>
                  </a:cubicBezTo>
                  <a:cubicBezTo>
                    <a:pt x="57" y="13"/>
                    <a:pt x="41" y="10"/>
                    <a:pt x="27" y="8"/>
                  </a:cubicBezTo>
                  <a:cubicBezTo>
                    <a:pt x="16" y="6"/>
                    <a:pt x="9" y="3"/>
                    <a:pt x="2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rgbClr val="A7A0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16" name="Freeform 6899">
              <a:extLst>
                <a:ext uri="{FF2B5EF4-FFF2-40B4-BE49-F238E27FC236}">
                  <a16:creationId xmlns:a16="http://schemas.microsoft.com/office/drawing/2014/main" id="{C86FFF47-DE36-486F-9971-3DCAB917511B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4" y="3644"/>
              <a:ext cx="18" cy="7"/>
            </a:xfrm>
            <a:custGeom>
              <a:avLst/>
              <a:gdLst>
                <a:gd name="T0" fmla="*/ 0 w 17"/>
                <a:gd name="T1" fmla="*/ 0 h 7"/>
                <a:gd name="T2" fmla="*/ 19 w 17"/>
                <a:gd name="T3" fmla="*/ 7 h 7"/>
                <a:gd name="T4" fmla="*/ 21 w 17"/>
                <a:gd name="T5" fmla="*/ 7 h 7"/>
                <a:gd name="T6" fmla="*/ 0 w 17"/>
                <a:gd name="T7" fmla="*/ 0 h 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" h="7">
                  <a:moveTo>
                    <a:pt x="0" y="0"/>
                  </a:moveTo>
                  <a:cubicBezTo>
                    <a:pt x="5" y="2"/>
                    <a:pt x="10" y="5"/>
                    <a:pt x="15" y="7"/>
                  </a:cubicBezTo>
                  <a:cubicBezTo>
                    <a:pt x="16" y="7"/>
                    <a:pt x="16" y="7"/>
                    <a:pt x="17" y="7"/>
                  </a:cubicBezTo>
                  <a:cubicBezTo>
                    <a:pt x="11" y="5"/>
                    <a:pt x="6" y="2"/>
                    <a:pt x="0" y="0"/>
                  </a:cubicBezTo>
                </a:path>
              </a:pathLst>
            </a:custGeom>
            <a:solidFill>
              <a:srgbClr val="B7B1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17" name="Freeform 6900">
              <a:extLst>
                <a:ext uri="{FF2B5EF4-FFF2-40B4-BE49-F238E27FC236}">
                  <a16:creationId xmlns:a16="http://schemas.microsoft.com/office/drawing/2014/main" id="{B7E62407-1C2E-411A-B580-FE1FB294E740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5" y="3640"/>
              <a:ext cx="9" cy="4"/>
            </a:xfrm>
            <a:custGeom>
              <a:avLst/>
              <a:gdLst>
                <a:gd name="T0" fmla="*/ 0 w 9"/>
                <a:gd name="T1" fmla="*/ 0 h 4"/>
                <a:gd name="T2" fmla="*/ 0 w 9"/>
                <a:gd name="T3" fmla="*/ 1 h 4"/>
                <a:gd name="T4" fmla="*/ 9 w 9"/>
                <a:gd name="T5" fmla="*/ 4 h 4"/>
                <a:gd name="T6" fmla="*/ 0 w 9"/>
                <a:gd name="T7" fmla="*/ 0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" h="4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4" y="2"/>
                    <a:pt x="6" y="3"/>
                    <a:pt x="9" y="4"/>
                  </a:cubicBezTo>
                  <a:cubicBezTo>
                    <a:pt x="6" y="3"/>
                    <a:pt x="3" y="1"/>
                    <a:pt x="0" y="0"/>
                  </a:cubicBezTo>
                </a:path>
              </a:pathLst>
            </a:custGeom>
            <a:solidFill>
              <a:srgbClr val="989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18" name="Freeform 6901">
              <a:extLst>
                <a:ext uri="{FF2B5EF4-FFF2-40B4-BE49-F238E27FC236}">
                  <a16:creationId xmlns:a16="http://schemas.microsoft.com/office/drawing/2014/main" id="{32597ABF-4FC0-4E3C-BE15-77A7EF9A40A2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5" y="3650"/>
              <a:ext cx="48" cy="18"/>
            </a:xfrm>
            <a:custGeom>
              <a:avLst/>
              <a:gdLst>
                <a:gd name="T0" fmla="*/ 0 w 46"/>
                <a:gd name="T1" fmla="*/ 0 h 17"/>
                <a:gd name="T2" fmla="*/ 54 w 46"/>
                <a:gd name="T3" fmla="*/ 21 h 17"/>
                <a:gd name="T4" fmla="*/ 51 w 46"/>
                <a:gd name="T5" fmla="*/ 20 h 17"/>
                <a:gd name="T6" fmla="*/ 18 w 46"/>
                <a:gd name="T7" fmla="*/ 1 h 17"/>
                <a:gd name="T8" fmla="*/ 0 w 46"/>
                <a:gd name="T9" fmla="*/ 0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17">
                  <a:moveTo>
                    <a:pt x="0" y="0"/>
                  </a:moveTo>
                  <a:cubicBezTo>
                    <a:pt x="11" y="7"/>
                    <a:pt x="27" y="13"/>
                    <a:pt x="46" y="17"/>
                  </a:cubicBezTo>
                  <a:cubicBezTo>
                    <a:pt x="45" y="17"/>
                    <a:pt x="44" y="16"/>
                    <a:pt x="43" y="16"/>
                  </a:cubicBezTo>
                  <a:cubicBezTo>
                    <a:pt x="34" y="11"/>
                    <a:pt x="24" y="6"/>
                    <a:pt x="14" y="1"/>
                  </a:cubicBezTo>
                  <a:cubicBezTo>
                    <a:pt x="10" y="1"/>
                    <a:pt x="5" y="1"/>
                    <a:pt x="0" y="0"/>
                  </a:cubicBezTo>
                </a:path>
              </a:pathLst>
            </a:custGeom>
            <a:solidFill>
              <a:srgbClr val="B0A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19" name="Freeform 6902">
              <a:extLst>
                <a:ext uri="{FF2B5EF4-FFF2-40B4-BE49-F238E27FC236}">
                  <a16:creationId xmlns:a16="http://schemas.microsoft.com/office/drawing/2014/main" id="{D11E4C33-028C-4F19-9221-B885762F7083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5" y="3641"/>
              <a:ext cx="25" cy="10"/>
            </a:xfrm>
            <a:custGeom>
              <a:avLst/>
              <a:gdLst>
                <a:gd name="T0" fmla="*/ 0 w 24"/>
                <a:gd name="T1" fmla="*/ 0 h 10"/>
                <a:gd name="T2" fmla="*/ 1 w 24"/>
                <a:gd name="T3" fmla="*/ 1 h 10"/>
                <a:gd name="T4" fmla="*/ 10 w 24"/>
                <a:gd name="T5" fmla="*/ 9 h 10"/>
                <a:gd name="T6" fmla="*/ 28 w 24"/>
                <a:gd name="T7" fmla="*/ 10 h 10"/>
                <a:gd name="T8" fmla="*/ 9 w 24"/>
                <a:gd name="T9" fmla="*/ 3 h 10"/>
                <a:gd name="T10" fmla="*/ 0 w 24"/>
                <a:gd name="T11" fmla="*/ 0 h 1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4" h="10">
                  <a:moveTo>
                    <a:pt x="0" y="0"/>
                  </a:moveTo>
                  <a:cubicBezTo>
                    <a:pt x="1" y="0"/>
                    <a:pt x="1" y="1"/>
                    <a:pt x="1" y="1"/>
                  </a:cubicBezTo>
                  <a:cubicBezTo>
                    <a:pt x="3" y="4"/>
                    <a:pt x="6" y="7"/>
                    <a:pt x="10" y="9"/>
                  </a:cubicBezTo>
                  <a:cubicBezTo>
                    <a:pt x="15" y="10"/>
                    <a:pt x="20" y="10"/>
                    <a:pt x="24" y="10"/>
                  </a:cubicBezTo>
                  <a:cubicBezTo>
                    <a:pt x="19" y="8"/>
                    <a:pt x="14" y="5"/>
                    <a:pt x="9" y="3"/>
                  </a:cubicBezTo>
                  <a:cubicBezTo>
                    <a:pt x="6" y="2"/>
                    <a:pt x="4" y="1"/>
                    <a:pt x="0" y="0"/>
                  </a:cubicBezTo>
                </a:path>
              </a:pathLst>
            </a:custGeom>
            <a:solidFill>
              <a:srgbClr val="BEB9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20" name="Freeform 6903">
              <a:extLst>
                <a:ext uri="{FF2B5EF4-FFF2-40B4-BE49-F238E27FC236}">
                  <a16:creationId xmlns:a16="http://schemas.microsoft.com/office/drawing/2014/main" id="{40842FF1-AD6C-4B98-8BE7-EAF6A2A49C0A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5" y="3456"/>
              <a:ext cx="230" cy="31"/>
            </a:xfrm>
            <a:custGeom>
              <a:avLst/>
              <a:gdLst>
                <a:gd name="T0" fmla="*/ 227 w 222"/>
                <a:gd name="T1" fmla="*/ 0 h 30"/>
                <a:gd name="T2" fmla="*/ 190 w 222"/>
                <a:gd name="T3" fmla="*/ 2 h 30"/>
                <a:gd name="T4" fmla="*/ 133 w 222"/>
                <a:gd name="T5" fmla="*/ 8 h 30"/>
                <a:gd name="T6" fmla="*/ 131 w 222"/>
                <a:gd name="T7" fmla="*/ 8 h 30"/>
                <a:gd name="T8" fmla="*/ 125 w 222"/>
                <a:gd name="T9" fmla="*/ 11 h 30"/>
                <a:gd name="T10" fmla="*/ 1 w 222"/>
                <a:gd name="T11" fmla="*/ 21 h 30"/>
                <a:gd name="T12" fmla="*/ 0 w 222"/>
                <a:gd name="T13" fmla="*/ 25 h 30"/>
                <a:gd name="T14" fmla="*/ 11 w 222"/>
                <a:gd name="T15" fmla="*/ 34 h 30"/>
                <a:gd name="T16" fmla="*/ 54 w 222"/>
                <a:gd name="T17" fmla="*/ 25 h 30"/>
                <a:gd name="T18" fmla="*/ 209 w 222"/>
                <a:gd name="T19" fmla="*/ 11 h 30"/>
                <a:gd name="T20" fmla="*/ 236 w 222"/>
                <a:gd name="T21" fmla="*/ 11 h 30"/>
                <a:gd name="T22" fmla="*/ 256 w 222"/>
                <a:gd name="T23" fmla="*/ 3 h 30"/>
                <a:gd name="T24" fmla="*/ 227 w 222"/>
                <a:gd name="T25" fmla="*/ 0 h 3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22" h="30">
                  <a:moveTo>
                    <a:pt x="197" y="0"/>
                  </a:moveTo>
                  <a:cubicBezTo>
                    <a:pt x="186" y="1"/>
                    <a:pt x="175" y="2"/>
                    <a:pt x="165" y="2"/>
                  </a:cubicBezTo>
                  <a:cubicBezTo>
                    <a:pt x="150" y="6"/>
                    <a:pt x="130" y="7"/>
                    <a:pt x="116" y="8"/>
                  </a:cubicBezTo>
                  <a:cubicBezTo>
                    <a:pt x="115" y="8"/>
                    <a:pt x="115" y="8"/>
                    <a:pt x="114" y="8"/>
                  </a:cubicBezTo>
                  <a:cubicBezTo>
                    <a:pt x="109" y="11"/>
                    <a:pt x="109" y="11"/>
                    <a:pt x="109" y="11"/>
                  </a:cubicBezTo>
                  <a:cubicBezTo>
                    <a:pt x="72" y="14"/>
                    <a:pt x="36" y="15"/>
                    <a:pt x="1" y="17"/>
                  </a:cubicBezTo>
                  <a:cubicBezTo>
                    <a:pt x="1" y="18"/>
                    <a:pt x="1" y="19"/>
                    <a:pt x="0" y="21"/>
                  </a:cubicBezTo>
                  <a:cubicBezTo>
                    <a:pt x="4" y="24"/>
                    <a:pt x="8" y="27"/>
                    <a:pt x="11" y="30"/>
                  </a:cubicBezTo>
                  <a:cubicBezTo>
                    <a:pt x="22" y="27"/>
                    <a:pt x="34" y="23"/>
                    <a:pt x="46" y="21"/>
                  </a:cubicBezTo>
                  <a:cubicBezTo>
                    <a:pt x="92" y="11"/>
                    <a:pt x="134" y="12"/>
                    <a:pt x="181" y="11"/>
                  </a:cubicBezTo>
                  <a:cubicBezTo>
                    <a:pt x="190" y="11"/>
                    <a:pt x="198" y="11"/>
                    <a:pt x="205" y="11"/>
                  </a:cubicBezTo>
                  <a:cubicBezTo>
                    <a:pt x="212" y="8"/>
                    <a:pt x="218" y="6"/>
                    <a:pt x="222" y="3"/>
                  </a:cubicBezTo>
                  <a:cubicBezTo>
                    <a:pt x="214" y="2"/>
                    <a:pt x="205" y="1"/>
                    <a:pt x="197" y="0"/>
                  </a:cubicBezTo>
                </a:path>
              </a:pathLst>
            </a:custGeom>
            <a:solidFill>
              <a:srgbClr val="8178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21" name="Freeform 6904">
              <a:extLst>
                <a:ext uri="{FF2B5EF4-FFF2-40B4-BE49-F238E27FC236}">
                  <a16:creationId xmlns:a16="http://schemas.microsoft.com/office/drawing/2014/main" id="{FA52D61F-71E4-4AC5-B272-AC4C2E7E6C8A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3" y="3458"/>
              <a:ext cx="53" cy="6"/>
            </a:xfrm>
            <a:custGeom>
              <a:avLst/>
              <a:gdLst>
                <a:gd name="T0" fmla="*/ 59 w 51"/>
                <a:gd name="T1" fmla="*/ 0 h 6"/>
                <a:gd name="T2" fmla="*/ 5 w 51"/>
                <a:gd name="T3" fmla="*/ 4 h 6"/>
                <a:gd name="T4" fmla="*/ 0 w 51"/>
                <a:gd name="T5" fmla="*/ 6 h 6"/>
                <a:gd name="T6" fmla="*/ 2 w 51"/>
                <a:gd name="T7" fmla="*/ 6 h 6"/>
                <a:gd name="T8" fmla="*/ 59 w 51"/>
                <a:gd name="T9" fmla="*/ 0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" h="6">
                  <a:moveTo>
                    <a:pt x="51" y="0"/>
                  </a:moveTo>
                  <a:cubicBezTo>
                    <a:pt x="33" y="2"/>
                    <a:pt x="17" y="3"/>
                    <a:pt x="5" y="4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6"/>
                    <a:pt x="1" y="6"/>
                    <a:pt x="2" y="6"/>
                  </a:cubicBezTo>
                  <a:cubicBezTo>
                    <a:pt x="16" y="5"/>
                    <a:pt x="36" y="4"/>
                    <a:pt x="51" y="0"/>
                  </a:cubicBezTo>
                </a:path>
              </a:pathLst>
            </a:custGeom>
            <a:solidFill>
              <a:srgbClr val="B0A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22" name="Freeform 6905">
              <a:extLst>
                <a:ext uri="{FF2B5EF4-FFF2-40B4-BE49-F238E27FC236}">
                  <a16:creationId xmlns:a16="http://schemas.microsoft.com/office/drawing/2014/main" id="{BCEF20B7-EDA3-431B-9F97-525E8ED4FD6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555" y="3475"/>
              <a:ext cx="121" cy="20"/>
            </a:xfrm>
            <a:custGeom>
              <a:avLst/>
              <a:gdLst>
                <a:gd name="T0" fmla="*/ 122 w 117"/>
                <a:gd name="T1" fmla="*/ 3 h 20"/>
                <a:gd name="T2" fmla="*/ 119 w 117"/>
                <a:gd name="T3" fmla="*/ 17 h 20"/>
                <a:gd name="T4" fmla="*/ 133 w 117"/>
                <a:gd name="T5" fmla="*/ 12 h 20"/>
                <a:gd name="T6" fmla="*/ 122 w 117"/>
                <a:gd name="T7" fmla="*/ 3 h 20"/>
                <a:gd name="T8" fmla="*/ 90 w 117"/>
                <a:gd name="T9" fmla="*/ 0 h 20"/>
                <a:gd name="T10" fmla="*/ 0 w 117"/>
                <a:gd name="T11" fmla="*/ 9 h 20"/>
                <a:gd name="T12" fmla="*/ 13 w 117"/>
                <a:gd name="T13" fmla="*/ 19 h 20"/>
                <a:gd name="T14" fmla="*/ 41 w 117"/>
                <a:gd name="T15" fmla="*/ 18 h 20"/>
                <a:gd name="T16" fmla="*/ 50 w 117"/>
                <a:gd name="T17" fmla="*/ 18 h 20"/>
                <a:gd name="T18" fmla="*/ 38 w 117"/>
                <a:gd name="T19" fmla="*/ 20 h 20"/>
                <a:gd name="T20" fmla="*/ 70 w 117"/>
                <a:gd name="T21" fmla="*/ 18 h 20"/>
                <a:gd name="T22" fmla="*/ 103 w 117"/>
                <a:gd name="T23" fmla="*/ 20 h 20"/>
                <a:gd name="T24" fmla="*/ 90 w 117"/>
                <a:gd name="T25" fmla="*/ 0 h 2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17" h="20">
                  <a:moveTo>
                    <a:pt x="106" y="3"/>
                  </a:moveTo>
                  <a:cubicBezTo>
                    <a:pt x="105" y="7"/>
                    <a:pt x="104" y="12"/>
                    <a:pt x="103" y="17"/>
                  </a:cubicBezTo>
                  <a:cubicBezTo>
                    <a:pt x="108" y="15"/>
                    <a:pt x="112" y="14"/>
                    <a:pt x="117" y="12"/>
                  </a:cubicBezTo>
                  <a:cubicBezTo>
                    <a:pt x="114" y="9"/>
                    <a:pt x="110" y="6"/>
                    <a:pt x="106" y="3"/>
                  </a:cubicBezTo>
                  <a:moveTo>
                    <a:pt x="78" y="0"/>
                  </a:moveTo>
                  <a:cubicBezTo>
                    <a:pt x="52" y="2"/>
                    <a:pt x="26" y="5"/>
                    <a:pt x="0" y="9"/>
                  </a:cubicBezTo>
                  <a:cubicBezTo>
                    <a:pt x="5" y="12"/>
                    <a:pt x="10" y="16"/>
                    <a:pt x="13" y="19"/>
                  </a:cubicBezTo>
                  <a:cubicBezTo>
                    <a:pt x="22" y="18"/>
                    <a:pt x="30" y="18"/>
                    <a:pt x="37" y="18"/>
                  </a:cubicBezTo>
                  <a:cubicBezTo>
                    <a:pt x="39" y="18"/>
                    <a:pt x="41" y="18"/>
                    <a:pt x="43" y="18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44" y="19"/>
                    <a:pt x="53" y="18"/>
                    <a:pt x="62" y="18"/>
                  </a:cubicBezTo>
                  <a:cubicBezTo>
                    <a:pt x="73" y="18"/>
                    <a:pt x="82" y="19"/>
                    <a:pt x="91" y="20"/>
                  </a:cubicBezTo>
                  <a:cubicBezTo>
                    <a:pt x="86" y="14"/>
                    <a:pt x="82" y="7"/>
                    <a:pt x="78" y="0"/>
                  </a:cubicBezTo>
                </a:path>
              </a:pathLst>
            </a:custGeom>
            <a:solidFill>
              <a:srgbClr val="B0A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23" name="Freeform 6906">
              <a:extLst>
                <a:ext uri="{FF2B5EF4-FFF2-40B4-BE49-F238E27FC236}">
                  <a16:creationId xmlns:a16="http://schemas.microsoft.com/office/drawing/2014/main" id="{798384A5-48CB-4BDD-8B19-57C5597CF31F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1" y="3489"/>
              <a:ext cx="65" cy="17"/>
            </a:xfrm>
            <a:custGeom>
              <a:avLst/>
              <a:gdLst>
                <a:gd name="T0" fmla="*/ 56 w 62"/>
                <a:gd name="T1" fmla="*/ 0 h 16"/>
                <a:gd name="T2" fmla="*/ 31 w 62"/>
                <a:gd name="T3" fmla="*/ 5 h 16"/>
                <a:gd name="T4" fmla="*/ 0 w 62"/>
                <a:gd name="T5" fmla="*/ 18 h 16"/>
                <a:gd name="T6" fmla="*/ 30 w 62"/>
                <a:gd name="T7" fmla="*/ 20 h 16"/>
                <a:gd name="T8" fmla="*/ 74 w 62"/>
                <a:gd name="T9" fmla="*/ 12 h 16"/>
                <a:gd name="T10" fmla="*/ 56 w 62"/>
                <a:gd name="T11" fmla="*/ 0 h 1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2" h="16">
                  <a:moveTo>
                    <a:pt x="47" y="0"/>
                  </a:moveTo>
                  <a:cubicBezTo>
                    <a:pt x="40" y="1"/>
                    <a:pt x="34" y="3"/>
                    <a:pt x="27" y="5"/>
                  </a:cubicBezTo>
                  <a:cubicBezTo>
                    <a:pt x="17" y="7"/>
                    <a:pt x="8" y="10"/>
                    <a:pt x="0" y="14"/>
                  </a:cubicBezTo>
                  <a:cubicBezTo>
                    <a:pt x="9" y="15"/>
                    <a:pt x="17" y="16"/>
                    <a:pt x="26" y="16"/>
                  </a:cubicBezTo>
                  <a:cubicBezTo>
                    <a:pt x="38" y="13"/>
                    <a:pt x="50" y="11"/>
                    <a:pt x="62" y="8"/>
                  </a:cubicBezTo>
                  <a:cubicBezTo>
                    <a:pt x="57" y="6"/>
                    <a:pt x="51" y="3"/>
                    <a:pt x="47" y="0"/>
                  </a:cubicBezTo>
                </a:path>
              </a:pathLst>
            </a:custGeom>
            <a:solidFill>
              <a:srgbClr val="8178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24" name="Freeform 6907">
              <a:extLst>
                <a:ext uri="{FF2B5EF4-FFF2-40B4-BE49-F238E27FC236}">
                  <a16:creationId xmlns:a16="http://schemas.microsoft.com/office/drawing/2014/main" id="{70583C53-5EA3-406B-8B45-9020CF6869B8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5" y="3455"/>
              <a:ext cx="103" cy="8"/>
            </a:xfrm>
            <a:custGeom>
              <a:avLst/>
              <a:gdLst>
                <a:gd name="T0" fmla="*/ 50 w 99"/>
                <a:gd name="T1" fmla="*/ 0 h 8"/>
                <a:gd name="T2" fmla="*/ 5 w 99"/>
                <a:gd name="T3" fmla="*/ 0 h 8"/>
                <a:gd name="T4" fmla="*/ 0 w 99"/>
                <a:gd name="T5" fmla="*/ 4 h 8"/>
                <a:gd name="T6" fmla="*/ 69 w 99"/>
                <a:gd name="T7" fmla="*/ 8 h 8"/>
                <a:gd name="T8" fmla="*/ 115 w 99"/>
                <a:gd name="T9" fmla="*/ 2 h 8"/>
                <a:gd name="T10" fmla="*/ 50 w 99"/>
                <a:gd name="T11" fmla="*/ 0 h 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9" h="8">
                  <a:moveTo>
                    <a:pt x="42" y="0"/>
                  </a:moveTo>
                  <a:cubicBezTo>
                    <a:pt x="30" y="0"/>
                    <a:pt x="17" y="0"/>
                    <a:pt x="5" y="0"/>
                  </a:cubicBezTo>
                  <a:cubicBezTo>
                    <a:pt x="4" y="1"/>
                    <a:pt x="2" y="3"/>
                    <a:pt x="0" y="4"/>
                  </a:cubicBezTo>
                  <a:cubicBezTo>
                    <a:pt x="20" y="6"/>
                    <a:pt x="40" y="8"/>
                    <a:pt x="59" y="8"/>
                  </a:cubicBezTo>
                  <a:cubicBezTo>
                    <a:pt x="74" y="8"/>
                    <a:pt x="88" y="7"/>
                    <a:pt x="99" y="2"/>
                  </a:cubicBezTo>
                  <a:cubicBezTo>
                    <a:pt x="81" y="0"/>
                    <a:pt x="62" y="0"/>
                    <a:pt x="42" y="0"/>
                  </a:cubicBezTo>
                </a:path>
              </a:pathLst>
            </a:custGeom>
            <a:solidFill>
              <a:srgbClr val="8178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25" name="Freeform 6908">
              <a:extLst>
                <a:ext uri="{FF2B5EF4-FFF2-40B4-BE49-F238E27FC236}">
                  <a16:creationId xmlns:a16="http://schemas.microsoft.com/office/drawing/2014/main" id="{C035BC61-96E7-484E-B38A-AECC849D5816}"/>
                </a:ext>
              </a:extLst>
            </p:cNvPr>
            <p:cNvSpPr>
              <a:spLocks/>
            </p:cNvSpPr>
            <p:nvPr/>
          </p:nvSpPr>
          <p:spPr bwMode="auto">
            <a:xfrm>
              <a:off x="4869" y="3455"/>
              <a:ext cx="31" cy="4"/>
            </a:xfrm>
            <a:custGeom>
              <a:avLst/>
              <a:gdLst>
                <a:gd name="T0" fmla="*/ 34 w 30"/>
                <a:gd name="T1" fmla="*/ 0 h 4"/>
                <a:gd name="T2" fmla="*/ 0 w 30"/>
                <a:gd name="T3" fmla="*/ 1 h 4"/>
                <a:gd name="T4" fmla="*/ 29 w 30"/>
                <a:gd name="T5" fmla="*/ 4 h 4"/>
                <a:gd name="T6" fmla="*/ 34 w 30"/>
                <a:gd name="T7" fmla="*/ 0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0" h="4">
                  <a:moveTo>
                    <a:pt x="30" y="0"/>
                  </a:moveTo>
                  <a:cubicBezTo>
                    <a:pt x="20" y="1"/>
                    <a:pt x="10" y="1"/>
                    <a:pt x="0" y="1"/>
                  </a:cubicBezTo>
                  <a:cubicBezTo>
                    <a:pt x="8" y="2"/>
                    <a:pt x="17" y="3"/>
                    <a:pt x="25" y="4"/>
                  </a:cubicBezTo>
                  <a:cubicBezTo>
                    <a:pt x="27" y="3"/>
                    <a:pt x="29" y="1"/>
                    <a:pt x="30" y="0"/>
                  </a:cubicBezTo>
                </a:path>
              </a:pathLst>
            </a:custGeom>
            <a:solidFill>
              <a:srgbClr val="8D84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26" name="Freeform 6909">
              <a:extLst>
                <a:ext uri="{FF2B5EF4-FFF2-40B4-BE49-F238E27FC236}">
                  <a16:creationId xmlns:a16="http://schemas.microsoft.com/office/drawing/2014/main" id="{71E16C8C-056D-40B9-BCFC-29FE899E988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94" y="3558"/>
              <a:ext cx="73" cy="37"/>
            </a:xfrm>
            <a:custGeom>
              <a:avLst/>
              <a:gdLst>
                <a:gd name="T0" fmla="*/ 54 w 71"/>
                <a:gd name="T1" fmla="*/ 12 h 36"/>
                <a:gd name="T2" fmla="*/ 40 w 71"/>
                <a:gd name="T3" fmla="*/ 13 h 36"/>
                <a:gd name="T4" fmla="*/ 0 w 71"/>
                <a:gd name="T5" fmla="*/ 40 h 36"/>
                <a:gd name="T6" fmla="*/ 16 w 71"/>
                <a:gd name="T7" fmla="*/ 33 h 36"/>
                <a:gd name="T8" fmla="*/ 54 w 71"/>
                <a:gd name="T9" fmla="*/ 12 h 36"/>
                <a:gd name="T10" fmla="*/ 79 w 71"/>
                <a:gd name="T11" fmla="*/ 0 h 36"/>
                <a:gd name="T12" fmla="*/ 70 w 71"/>
                <a:gd name="T13" fmla="*/ 3 h 36"/>
                <a:gd name="T14" fmla="*/ 53 w 71"/>
                <a:gd name="T15" fmla="*/ 8 h 36"/>
                <a:gd name="T16" fmla="*/ 60 w 71"/>
                <a:gd name="T17" fmla="*/ 8 h 36"/>
                <a:gd name="T18" fmla="*/ 67 w 71"/>
                <a:gd name="T19" fmla="*/ 8 h 36"/>
                <a:gd name="T20" fmla="*/ 79 w 71"/>
                <a:gd name="T21" fmla="*/ 0 h 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71" h="36">
                  <a:moveTo>
                    <a:pt x="50" y="12"/>
                  </a:moveTo>
                  <a:cubicBezTo>
                    <a:pt x="46" y="13"/>
                    <a:pt x="41" y="13"/>
                    <a:pt x="36" y="13"/>
                  </a:cubicBezTo>
                  <a:cubicBezTo>
                    <a:pt x="22" y="20"/>
                    <a:pt x="10" y="27"/>
                    <a:pt x="0" y="36"/>
                  </a:cubicBezTo>
                  <a:cubicBezTo>
                    <a:pt x="5" y="34"/>
                    <a:pt x="11" y="32"/>
                    <a:pt x="16" y="29"/>
                  </a:cubicBezTo>
                  <a:cubicBezTo>
                    <a:pt x="28" y="24"/>
                    <a:pt x="40" y="18"/>
                    <a:pt x="50" y="12"/>
                  </a:cubicBezTo>
                  <a:moveTo>
                    <a:pt x="71" y="0"/>
                  </a:moveTo>
                  <a:cubicBezTo>
                    <a:pt x="69" y="1"/>
                    <a:pt x="66" y="2"/>
                    <a:pt x="62" y="3"/>
                  </a:cubicBezTo>
                  <a:cubicBezTo>
                    <a:pt x="58" y="4"/>
                    <a:pt x="54" y="6"/>
                    <a:pt x="49" y="8"/>
                  </a:cubicBezTo>
                  <a:cubicBezTo>
                    <a:pt x="50" y="8"/>
                    <a:pt x="52" y="8"/>
                    <a:pt x="53" y="8"/>
                  </a:cubicBezTo>
                  <a:cubicBezTo>
                    <a:pt x="55" y="8"/>
                    <a:pt x="57" y="8"/>
                    <a:pt x="59" y="8"/>
                  </a:cubicBezTo>
                  <a:cubicBezTo>
                    <a:pt x="63" y="5"/>
                    <a:pt x="67" y="3"/>
                    <a:pt x="71" y="0"/>
                  </a:cubicBezTo>
                </a:path>
              </a:pathLst>
            </a:custGeom>
            <a:solidFill>
              <a:srgbClr val="8178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27" name="Freeform 6910">
              <a:extLst>
                <a:ext uri="{FF2B5EF4-FFF2-40B4-BE49-F238E27FC236}">
                  <a16:creationId xmlns:a16="http://schemas.microsoft.com/office/drawing/2014/main" id="{B5E8464E-A8C5-4908-9B69-8963EFB53F44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1" y="3566"/>
              <a:ext cx="24" cy="5"/>
            </a:xfrm>
            <a:custGeom>
              <a:avLst/>
              <a:gdLst>
                <a:gd name="T0" fmla="*/ 27 w 23"/>
                <a:gd name="T1" fmla="*/ 0 h 5"/>
                <a:gd name="T2" fmla="*/ 21 w 23"/>
                <a:gd name="T3" fmla="*/ 0 h 5"/>
                <a:gd name="T4" fmla="*/ 17 w 23"/>
                <a:gd name="T5" fmla="*/ 0 h 5"/>
                <a:gd name="T6" fmla="*/ 0 w 23"/>
                <a:gd name="T7" fmla="*/ 5 h 5"/>
                <a:gd name="T8" fmla="*/ 18 w 23"/>
                <a:gd name="T9" fmla="*/ 4 h 5"/>
                <a:gd name="T10" fmla="*/ 27 w 23"/>
                <a:gd name="T11" fmla="*/ 0 h 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3" h="5">
                  <a:moveTo>
                    <a:pt x="23" y="0"/>
                  </a:moveTo>
                  <a:cubicBezTo>
                    <a:pt x="21" y="0"/>
                    <a:pt x="19" y="0"/>
                    <a:pt x="17" y="0"/>
                  </a:cubicBezTo>
                  <a:cubicBezTo>
                    <a:pt x="16" y="0"/>
                    <a:pt x="14" y="0"/>
                    <a:pt x="13" y="0"/>
                  </a:cubicBezTo>
                  <a:cubicBezTo>
                    <a:pt x="9" y="1"/>
                    <a:pt x="4" y="3"/>
                    <a:pt x="0" y="5"/>
                  </a:cubicBezTo>
                  <a:cubicBezTo>
                    <a:pt x="5" y="5"/>
                    <a:pt x="10" y="5"/>
                    <a:pt x="14" y="4"/>
                  </a:cubicBezTo>
                  <a:cubicBezTo>
                    <a:pt x="17" y="3"/>
                    <a:pt x="20" y="1"/>
                    <a:pt x="23" y="0"/>
                  </a:cubicBezTo>
                </a:path>
              </a:pathLst>
            </a:custGeom>
            <a:solidFill>
              <a:srgbClr val="989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28" name="Freeform 6911">
              <a:extLst>
                <a:ext uri="{FF2B5EF4-FFF2-40B4-BE49-F238E27FC236}">
                  <a16:creationId xmlns:a16="http://schemas.microsoft.com/office/drawing/2014/main" id="{10A7F43D-26F4-48B8-999E-2842FF1C6877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0" y="3487"/>
              <a:ext cx="19" cy="10"/>
            </a:xfrm>
            <a:custGeom>
              <a:avLst/>
              <a:gdLst>
                <a:gd name="T0" fmla="*/ 6 w 18"/>
                <a:gd name="T1" fmla="*/ 0 h 10"/>
                <a:gd name="T2" fmla="*/ 0 w 18"/>
                <a:gd name="T3" fmla="*/ 2 h 10"/>
                <a:gd name="T4" fmla="*/ 19 w 18"/>
                <a:gd name="T5" fmla="*/ 10 h 10"/>
                <a:gd name="T6" fmla="*/ 22 w 18"/>
                <a:gd name="T7" fmla="*/ 10 h 10"/>
                <a:gd name="T8" fmla="*/ 6 w 18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10">
                  <a:moveTo>
                    <a:pt x="6" y="0"/>
                  </a:moveTo>
                  <a:cubicBezTo>
                    <a:pt x="4" y="1"/>
                    <a:pt x="2" y="1"/>
                    <a:pt x="0" y="2"/>
                  </a:cubicBezTo>
                  <a:cubicBezTo>
                    <a:pt x="4" y="5"/>
                    <a:pt x="10" y="8"/>
                    <a:pt x="15" y="10"/>
                  </a:cubicBezTo>
                  <a:cubicBezTo>
                    <a:pt x="16" y="10"/>
                    <a:pt x="17" y="10"/>
                    <a:pt x="18" y="10"/>
                  </a:cubicBezTo>
                  <a:cubicBezTo>
                    <a:pt x="15" y="7"/>
                    <a:pt x="10" y="3"/>
                    <a:pt x="6" y="0"/>
                  </a:cubicBezTo>
                </a:path>
              </a:pathLst>
            </a:custGeom>
            <a:solidFill>
              <a:srgbClr val="8D84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29" name="Freeform 6912">
              <a:extLst>
                <a:ext uri="{FF2B5EF4-FFF2-40B4-BE49-F238E27FC236}">
                  <a16:creationId xmlns:a16="http://schemas.microsoft.com/office/drawing/2014/main" id="{69E87DEE-9C81-419D-93DE-9D5AF028988A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6" y="3484"/>
              <a:ext cx="33" cy="13"/>
            </a:xfrm>
            <a:custGeom>
              <a:avLst/>
              <a:gdLst>
                <a:gd name="T0" fmla="*/ 22 w 31"/>
                <a:gd name="T1" fmla="*/ 0 h 13"/>
                <a:gd name="T2" fmla="*/ 0 w 31"/>
                <a:gd name="T3" fmla="*/ 3 h 13"/>
                <a:gd name="T4" fmla="*/ 16 w 31"/>
                <a:gd name="T5" fmla="*/ 13 h 13"/>
                <a:gd name="T6" fmla="*/ 39 w 31"/>
                <a:gd name="T7" fmla="*/ 10 h 13"/>
                <a:gd name="T8" fmla="*/ 22 w 31"/>
                <a:gd name="T9" fmla="*/ 0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13">
                  <a:moveTo>
                    <a:pt x="18" y="0"/>
                  </a:moveTo>
                  <a:cubicBezTo>
                    <a:pt x="12" y="1"/>
                    <a:pt x="6" y="2"/>
                    <a:pt x="0" y="3"/>
                  </a:cubicBezTo>
                  <a:cubicBezTo>
                    <a:pt x="4" y="6"/>
                    <a:pt x="9" y="10"/>
                    <a:pt x="12" y="13"/>
                  </a:cubicBezTo>
                  <a:cubicBezTo>
                    <a:pt x="19" y="12"/>
                    <a:pt x="25" y="11"/>
                    <a:pt x="31" y="10"/>
                  </a:cubicBezTo>
                  <a:cubicBezTo>
                    <a:pt x="28" y="7"/>
                    <a:pt x="23" y="3"/>
                    <a:pt x="18" y="0"/>
                  </a:cubicBezTo>
                </a:path>
              </a:pathLst>
            </a:custGeom>
            <a:solidFill>
              <a:srgbClr val="B7B1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30" name="Freeform 6913">
              <a:extLst>
                <a:ext uri="{FF2B5EF4-FFF2-40B4-BE49-F238E27FC236}">
                  <a16:creationId xmlns:a16="http://schemas.microsoft.com/office/drawing/2014/main" id="{6D54B2F0-A82E-42E9-A04F-E0DCD3916301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0" y="3474"/>
              <a:ext cx="6" cy="4"/>
            </a:xfrm>
            <a:custGeom>
              <a:avLst/>
              <a:gdLst>
                <a:gd name="T0" fmla="*/ 6 w 6"/>
                <a:gd name="T1" fmla="*/ 0 h 4"/>
                <a:gd name="T2" fmla="*/ 0 w 6"/>
                <a:gd name="T3" fmla="*/ 0 h 4"/>
                <a:gd name="T4" fmla="*/ 5 w 6"/>
                <a:gd name="T5" fmla="*/ 4 h 4"/>
                <a:gd name="T6" fmla="*/ 6 w 6"/>
                <a:gd name="T7" fmla="*/ 0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" h="4">
                  <a:moveTo>
                    <a:pt x="6" y="0"/>
                  </a:moveTo>
                  <a:cubicBezTo>
                    <a:pt x="4" y="0"/>
                    <a:pt x="2" y="0"/>
                    <a:pt x="0" y="0"/>
                  </a:cubicBezTo>
                  <a:cubicBezTo>
                    <a:pt x="2" y="1"/>
                    <a:pt x="4" y="2"/>
                    <a:pt x="5" y="4"/>
                  </a:cubicBezTo>
                  <a:cubicBezTo>
                    <a:pt x="6" y="2"/>
                    <a:pt x="6" y="1"/>
                    <a:pt x="6" y="0"/>
                  </a:cubicBezTo>
                </a:path>
              </a:pathLst>
            </a:custGeom>
            <a:solidFill>
              <a:srgbClr val="8D84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31" name="Freeform 6914">
              <a:extLst>
                <a:ext uri="{FF2B5EF4-FFF2-40B4-BE49-F238E27FC236}">
                  <a16:creationId xmlns:a16="http://schemas.microsoft.com/office/drawing/2014/main" id="{A4CAF4B9-C14B-4C85-84BB-DA97BFA56D29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6" y="3474"/>
              <a:ext cx="29" cy="21"/>
            </a:xfrm>
            <a:custGeom>
              <a:avLst/>
              <a:gdLst>
                <a:gd name="T0" fmla="*/ 27 w 28"/>
                <a:gd name="T1" fmla="*/ 0 h 21"/>
                <a:gd name="T2" fmla="*/ 0 w 28"/>
                <a:gd name="T3" fmla="*/ 1 h 21"/>
                <a:gd name="T4" fmla="*/ 13 w 28"/>
                <a:gd name="T5" fmla="*/ 21 h 21"/>
                <a:gd name="T6" fmla="*/ 18 w 28"/>
                <a:gd name="T7" fmla="*/ 21 h 21"/>
                <a:gd name="T8" fmla="*/ 29 w 28"/>
                <a:gd name="T9" fmla="*/ 18 h 21"/>
                <a:gd name="T10" fmla="*/ 32 w 28"/>
                <a:gd name="T11" fmla="*/ 4 h 21"/>
                <a:gd name="T12" fmla="*/ 27 w 28"/>
                <a:gd name="T13" fmla="*/ 0 h 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8" h="21">
                  <a:moveTo>
                    <a:pt x="23" y="0"/>
                  </a:moveTo>
                  <a:cubicBezTo>
                    <a:pt x="16" y="0"/>
                    <a:pt x="8" y="1"/>
                    <a:pt x="0" y="1"/>
                  </a:cubicBezTo>
                  <a:cubicBezTo>
                    <a:pt x="4" y="8"/>
                    <a:pt x="8" y="15"/>
                    <a:pt x="13" y="21"/>
                  </a:cubicBezTo>
                  <a:cubicBezTo>
                    <a:pt x="13" y="21"/>
                    <a:pt x="13" y="21"/>
                    <a:pt x="14" y="21"/>
                  </a:cubicBezTo>
                  <a:cubicBezTo>
                    <a:pt x="17" y="20"/>
                    <a:pt x="21" y="19"/>
                    <a:pt x="25" y="18"/>
                  </a:cubicBezTo>
                  <a:cubicBezTo>
                    <a:pt x="26" y="13"/>
                    <a:pt x="27" y="8"/>
                    <a:pt x="28" y="4"/>
                  </a:cubicBezTo>
                  <a:cubicBezTo>
                    <a:pt x="27" y="2"/>
                    <a:pt x="25" y="1"/>
                    <a:pt x="23" y="0"/>
                  </a:cubicBezTo>
                </a:path>
              </a:pathLst>
            </a:custGeom>
            <a:solidFill>
              <a:srgbClr val="B7B1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32" name="Freeform 6915">
              <a:extLst>
                <a:ext uri="{FF2B5EF4-FFF2-40B4-BE49-F238E27FC236}">
                  <a16:creationId xmlns:a16="http://schemas.microsoft.com/office/drawing/2014/main" id="{F9686B22-1A4E-4BA1-9C1C-23F1DC7E695A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5" y="3506"/>
              <a:ext cx="221" cy="101"/>
            </a:xfrm>
            <a:custGeom>
              <a:avLst/>
              <a:gdLst>
                <a:gd name="T0" fmla="*/ 232 w 214"/>
                <a:gd name="T1" fmla="*/ 0 h 98"/>
                <a:gd name="T2" fmla="*/ 204 w 214"/>
                <a:gd name="T3" fmla="*/ 1 h 98"/>
                <a:gd name="T4" fmla="*/ 179 w 214"/>
                <a:gd name="T5" fmla="*/ 0 h 98"/>
                <a:gd name="T6" fmla="*/ 130 w 214"/>
                <a:gd name="T7" fmla="*/ 13 h 98"/>
                <a:gd name="T8" fmla="*/ 158 w 214"/>
                <a:gd name="T9" fmla="*/ 9 h 98"/>
                <a:gd name="T10" fmla="*/ 158 w 214"/>
                <a:gd name="T11" fmla="*/ 9 h 98"/>
                <a:gd name="T12" fmla="*/ 158 w 214"/>
                <a:gd name="T13" fmla="*/ 9 h 98"/>
                <a:gd name="T14" fmla="*/ 93 w 214"/>
                <a:gd name="T15" fmla="*/ 31 h 98"/>
                <a:gd name="T16" fmla="*/ 72 w 214"/>
                <a:gd name="T17" fmla="*/ 41 h 98"/>
                <a:gd name="T18" fmla="*/ 42 w 214"/>
                <a:gd name="T19" fmla="*/ 64 h 98"/>
                <a:gd name="T20" fmla="*/ 44 w 214"/>
                <a:gd name="T21" fmla="*/ 64 h 98"/>
                <a:gd name="T22" fmla="*/ 44 w 214"/>
                <a:gd name="T23" fmla="*/ 64 h 98"/>
                <a:gd name="T24" fmla="*/ 44 w 214"/>
                <a:gd name="T25" fmla="*/ 64 h 98"/>
                <a:gd name="T26" fmla="*/ 42 w 214"/>
                <a:gd name="T27" fmla="*/ 65 h 98"/>
                <a:gd name="T28" fmla="*/ 0 w 214"/>
                <a:gd name="T29" fmla="*/ 110 h 98"/>
                <a:gd name="T30" fmla="*/ 57 w 214"/>
                <a:gd name="T31" fmla="*/ 76 h 98"/>
                <a:gd name="T32" fmla="*/ 161 w 214"/>
                <a:gd name="T33" fmla="*/ 42 h 98"/>
                <a:gd name="T34" fmla="*/ 243 w 214"/>
                <a:gd name="T35" fmla="*/ 16 h 98"/>
                <a:gd name="T36" fmla="*/ 235 w 214"/>
                <a:gd name="T37" fmla="*/ 5 h 98"/>
                <a:gd name="T38" fmla="*/ 232 w 214"/>
                <a:gd name="T39" fmla="*/ 0 h 98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214" h="98">
                  <a:moveTo>
                    <a:pt x="204" y="0"/>
                  </a:moveTo>
                  <a:cubicBezTo>
                    <a:pt x="196" y="1"/>
                    <a:pt x="188" y="1"/>
                    <a:pt x="180" y="1"/>
                  </a:cubicBezTo>
                  <a:cubicBezTo>
                    <a:pt x="173" y="1"/>
                    <a:pt x="165" y="1"/>
                    <a:pt x="158" y="0"/>
                  </a:cubicBezTo>
                  <a:cubicBezTo>
                    <a:pt x="143" y="4"/>
                    <a:pt x="128" y="9"/>
                    <a:pt x="114" y="13"/>
                  </a:cubicBezTo>
                  <a:cubicBezTo>
                    <a:pt x="123" y="12"/>
                    <a:pt x="131" y="11"/>
                    <a:pt x="138" y="9"/>
                  </a:cubicBezTo>
                  <a:cubicBezTo>
                    <a:pt x="138" y="9"/>
                    <a:pt x="138" y="9"/>
                    <a:pt x="138" y="9"/>
                  </a:cubicBezTo>
                  <a:cubicBezTo>
                    <a:pt x="138" y="9"/>
                    <a:pt x="138" y="9"/>
                    <a:pt x="138" y="9"/>
                  </a:cubicBezTo>
                  <a:cubicBezTo>
                    <a:pt x="133" y="21"/>
                    <a:pt x="106" y="25"/>
                    <a:pt x="81" y="27"/>
                  </a:cubicBezTo>
                  <a:cubicBezTo>
                    <a:pt x="74" y="30"/>
                    <a:pt x="68" y="34"/>
                    <a:pt x="64" y="37"/>
                  </a:cubicBezTo>
                  <a:cubicBezTo>
                    <a:pt x="57" y="41"/>
                    <a:pt x="48" y="48"/>
                    <a:pt x="38" y="56"/>
                  </a:cubicBezTo>
                  <a:cubicBezTo>
                    <a:pt x="39" y="56"/>
                    <a:pt x="39" y="56"/>
                    <a:pt x="40" y="56"/>
                  </a:cubicBezTo>
                  <a:cubicBezTo>
                    <a:pt x="40" y="56"/>
                    <a:pt x="40" y="56"/>
                    <a:pt x="40" y="56"/>
                  </a:cubicBezTo>
                  <a:cubicBezTo>
                    <a:pt x="40" y="56"/>
                    <a:pt x="40" y="56"/>
                    <a:pt x="40" y="56"/>
                  </a:cubicBezTo>
                  <a:cubicBezTo>
                    <a:pt x="39" y="56"/>
                    <a:pt x="39" y="57"/>
                    <a:pt x="38" y="57"/>
                  </a:cubicBezTo>
                  <a:cubicBezTo>
                    <a:pt x="23" y="69"/>
                    <a:pt x="8" y="85"/>
                    <a:pt x="0" y="98"/>
                  </a:cubicBezTo>
                  <a:cubicBezTo>
                    <a:pt x="12" y="86"/>
                    <a:pt x="32" y="74"/>
                    <a:pt x="49" y="68"/>
                  </a:cubicBezTo>
                  <a:cubicBezTo>
                    <a:pt x="76" y="57"/>
                    <a:pt x="112" y="49"/>
                    <a:pt x="141" y="38"/>
                  </a:cubicBezTo>
                  <a:cubicBezTo>
                    <a:pt x="165" y="29"/>
                    <a:pt x="187" y="23"/>
                    <a:pt x="214" y="16"/>
                  </a:cubicBezTo>
                  <a:cubicBezTo>
                    <a:pt x="211" y="13"/>
                    <a:pt x="209" y="9"/>
                    <a:pt x="207" y="5"/>
                  </a:cubicBezTo>
                  <a:cubicBezTo>
                    <a:pt x="206" y="3"/>
                    <a:pt x="205" y="2"/>
                    <a:pt x="204" y="0"/>
                  </a:cubicBezTo>
                </a:path>
              </a:pathLst>
            </a:custGeom>
            <a:solidFill>
              <a:srgbClr val="8178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33" name="Freeform 6916">
              <a:extLst>
                <a:ext uri="{FF2B5EF4-FFF2-40B4-BE49-F238E27FC236}">
                  <a16:creationId xmlns:a16="http://schemas.microsoft.com/office/drawing/2014/main" id="{CE077EB9-F934-4D0E-832F-F6797AFFAA46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9" y="3515"/>
              <a:ext cx="59" cy="19"/>
            </a:xfrm>
            <a:custGeom>
              <a:avLst/>
              <a:gdLst>
                <a:gd name="T0" fmla="*/ 65 w 57"/>
                <a:gd name="T1" fmla="*/ 0 h 18"/>
                <a:gd name="T2" fmla="*/ 37 w 57"/>
                <a:gd name="T3" fmla="*/ 4 h 18"/>
                <a:gd name="T4" fmla="*/ 0 w 57"/>
                <a:gd name="T5" fmla="*/ 22 h 18"/>
                <a:gd name="T6" fmla="*/ 65 w 57"/>
                <a:gd name="T7" fmla="*/ 0 h 1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7" h="18">
                  <a:moveTo>
                    <a:pt x="57" y="0"/>
                  </a:moveTo>
                  <a:cubicBezTo>
                    <a:pt x="50" y="2"/>
                    <a:pt x="42" y="3"/>
                    <a:pt x="33" y="4"/>
                  </a:cubicBezTo>
                  <a:cubicBezTo>
                    <a:pt x="21" y="9"/>
                    <a:pt x="9" y="13"/>
                    <a:pt x="0" y="18"/>
                  </a:cubicBezTo>
                  <a:cubicBezTo>
                    <a:pt x="25" y="16"/>
                    <a:pt x="52" y="12"/>
                    <a:pt x="57" y="0"/>
                  </a:cubicBezTo>
                </a:path>
              </a:pathLst>
            </a:custGeom>
            <a:solidFill>
              <a:srgbClr val="989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34" name="Freeform 6917">
              <a:extLst>
                <a:ext uri="{FF2B5EF4-FFF2-40B4-BE49-F238E27FC236}">
                  <a16:creationId xmlns:a16="http://schemas.microsoft.com/office/drawing/2014/main" id="{9157A7E3-EFE0-48B4-97B2-584FB41AD29E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4" y="3564"/>
              <a:ext cx="2" cy="1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0 h 1"/>
                <a:gd name="T4" fmla="*/ 0 w 2"/>
                <a:gd name="T5" fmla="*/ 1 h 1"/>
                <a:gd name="T6" fmla="*/ 2 w 2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0"/>
                    <a:pt x="2" y="0"/>
                  </a:cubicBezTo>
                </a:path>
              </a:pathLst>
            </a:custGeom>
            <a:solidFill>
              <a:srgbClr val="989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35" name="Freeform 6918">
              <a:extLst>
                <a:ext uri="{FF2B5EF4-FFF2-40B4-BE49-F238E27FC236}">
                  <a16:creationId xmlns:a16="http://schemas.microsoft.com/office/drawing/2014/main" id="{DE56F5A6-B9B2-4210-904B-D5C4BB7AA566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6" y="3496"/>
              <a:ext cx="93" cy="26"/>
            </a:xfrm>
            <a:custGeom>
              <a:avLst/>
              <a:gdLst>
                <a:gd name="T0" fmla="*/ 102 w 90"/>
                <a:gd name="T1" fmla="*/ 0 h 25"/>
                <a:gd name="T2" fmla="*/ 97 w 90"/>
                <a:gd name="T3" fmla="*/ 0 h 25"/>
                <a:gd name="T4" fmla="*/ 24 w 90"/>
                <a:gd name="T5" fmla="*/ 8 h 25"/>
                <a:gd name="T6" fmla="*/ 25 w 90"/>
                <a:gd name="T7" fmla="*/ 19 h 25"/>
                <a:gd name="T8" fmla="*/ 4 w 90"/>
                <a:gd name="T9" fmla="*/ 9 h 25"/>
                <a:gd name="T10" fmla="*/ 0 w 90"/>
                <a:gd name="T11" fmla="*/ 9 h 25"/>
                <a:gd name="T12" fmla="*/ 3 w 90"/>
                <a:gd name="T13" fmla="*/ 18 h 25"/>
                <a:gd name="T14" fmla="*/ 10 w 90"/>
                <a:gd name="T15" fmla="*/ 29 h 25"/>
                <a:gd name="T16" fmla="*/ 21 w 90"/>
                <a:gd name="T17" fmla="*/ 27 h 25"/>
                <a:gd name="T18" fmla="*/ 102 w 90"/>
                <a:gd name="T19" fmla="*/ 0 h 25"/>
                <a:gd name="T20" fmla="*/ 102 w 90"/>
                <a:gd name="T21" fmla="*/ 0 h 2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90" h="25">
                  <a:moveTo>
                    <a:pt x="90" y="0"/>
                  </a:moveTo>
                  <a:cubicBezTo>
                    <a:pt x="88" y="0"/>
                    <a:pt x="87" y="0"/>
                    <a:pt x="85" y="0"/>
                  </a:cubicBezTo>
                  <a:cubicBezTo>
                    <a:pt x="62" y="3"/>
                    <a:pt x="41" y="6"/>
                    <a:pt x="20" y="8"/>
                  </a:cubicBezTo>
                  <a:cubicBezTo>
                    <a:pt x="21" y="10"/>
                    <a:pt x="22" y="13"/>
                    <a:pt x="21" y="15"/>
                  </a:cubicBezTo>
                  <a:cubicBezTo>
                    <a:pt x="15" y="13"/>
                    <a:pt x="10" y="11"/>
                    <a:pt x="4" y="9"/>
                  </a:cubicBezTo>
                  <a:cubicBezTo>
                    <a:pt x="3" y="9"/>
                    <a:pt x="2" y="9"/>
                    <a:pt x="0" y="9"/>
                  </a:cubicBezTo>
                  <a:cubicBezTo>
                    <a:pt x="1" y="11"/>
                    <a:pt x="2" y="12"/>
                    <a:pt x="3" y="14"/>
                  </a:cubicBezTo>
                  <a:cubicBezTo>
                    <a:pt x="5" y="18"/>
                    <a:pt x="7" y="22"/>
                    <a:pt x="10" y="25"/>
                  </a:cubicBezTo>
                  <a:cubicBezTo>
                    <a:pt x="12" y="24"/>
                    <a:pt x="14" y="24"/>
                    <a:pt x="17" y="23"/>
                  </a:cubicBezTo>
                  <a:cubicBezTo>
                    <a:pt x="43" y="17"/>
                    <a:pt x="66" y="8"/>
                    <a:pt x="90" y="0"/>
                  </a:cubicBezTo>
                  <a:cubicBezTo>
                    <a:pt x="90" y="0"/>
                    <a:pt x="90" y="0"/>
                    <a:pt x="90" y="0"/>
                  </a:cubicBezTo>
                </a:path>
              </a:pathLst>
            </a:custGeom>
            <a:solidFill>
              <a:srgbClr val="B0A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36" name="Freeform 6919">
              <a:extLst>
                <a:ext uri="{FF2B5EF4-FFF2-40B4-BE49-F238E27FC236}">
                  <a16:creationId xmlns:a16="http://schemas.microsoft.com/office/drawing/2014/main" id="{811019BB-D8E7-4C9C-8654-53C49775F777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9" y="3493"/>
              <a:ext cx="80" cy="12"/>
            </a:xfrm>
            <a:custGeom>
              <a:avLst/>
              <a:gdLst>
                <a:gd name="T0" fmla="*/ 28 w 78"/>
                <a:gd name="T1" fmla="*/ 0 h 11"/>
                <a:gd name="T2" fmla="*/ 0 w 78"/>
                <a:gd name="T3" fmla="*/ 1 h 11"/>
                <a:gd name="T4" fmla="*/ 8 w 78"/>
                <a:gd name="T5" fmla="*/ 15 h 11"/>
                <a:gd name="T6" fmla="*/ 81 w 78"/>
                <a:gd name="T7" fmla="*/ 3 h 11"/>
                <a:gd name="T8" fmla="*/ 86 w 78"/>
                <a:gd name="T9" fmla="*/ 3 h 11"/>
                <a:gd name="T10" fmla="*/ 86 w 78"/>
                <a:gd name="T11" fmla="*/ 2 h 11"/>
                <a:gd name="T12" fmla="*/ 53 w 78"/>
                <a:gd name="T13" fmla="*/ 0 h 11"/>
                <a:gd name="T14" fmla="*/ 25 w 78"/>
                <a:gd name="T15" fmla="*/ 2 h 11"/>
                <a:gd name="T16" fmla="*/ 34 w 78"/>
                <a:gd name="T17" fmla="*/ 0 h 11"/>
                <a:gd name="T18" fmla="*/ 28 w 78"/>
                <a:gd name="T19" fmla="*/ 0 h 1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78" h="11">
                  <a:moveTo>
                    <a:pt x="24" y="0"/>
                  </a:moveTo>
                  <a:cubicBezTo>
                    <a:pt x="17" y="0"/>
                    <a:pt x="9" y="0"/>
                    <a:pt x="0" y="1"/>
                  </a:cubicBezTo>
                  <a:cubicBezTo>
                    <a:pt x="4" y="5"/>
                    <a:pt x="6" y="8"/>
                    <a:pt x="8" y="11"/>
                  </a:cubicBezTo>
                  <a:cubicBezTo>
                    <a:pt x="29" y="9"/>
                    <a:pt x="50" y="6"/>
                    <a:pt x="73" y="3"/>
                  </a:cubicBezTo>
                  <a:cubicBezTo>
                    <a:pt x="75" y="3"/>
                    <a:pt x="76" y="3"/>
                    <a:pt x="78" y="3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69" y="1"/>
                    <a:pt x="60" y="0"/>
                    <a:pt x="49" y="0"/>
                  </a:cubicBezTo>
                  <a:cubicBezTo>
                    <a:pt x="40" y="0"/>
                    <a:pt x="31" y="1"/>
                    <a:pt x="21" y="2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28" y="0"/>
                    <a:pt x="26" y="0"/>
                    <a:pt x="24" y="0"/>
                  </a:cubicBezTo>
                </a:path>
              </a:pathLst>
            </a:custGeom>
            <a:solidFill>
              <a:srgbClr val="B7B1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37" name="Freeform 6920">
              <a:extLst>
                <a:ext uri="{FF2B5EF4-FFF2-40B4-BE49-F238E27FC236}">
                  <a16:creationId xmlns:a16="http://schemas.microsoft.com/office/drawing/2014/main" id="{B0EE7B63-DF2C-4C2A-8A2C-A98CE097837F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8" y="3497"/>
              <a:ext cx="48" cy="10"/>
            </a:xfrm>
            <a:custGeom>
              <a:avLst/>
              <a:gdLst>
                <a:gd name="T0" fmla="*/ 44 w 46"/>
                <a:gd name="T1" fmla="*/ 0 h 9"/>
                <a:gd name="T2" fmla="*/ 0 w 46"/>
                <a:gd name="T3" fmla="*/ 12 h 9"/>
                <a:gd name="T4" fmla="*/ 26 w 46"/>
                <a:gd name="T5" fmla="*/ 13 h 9"/>
                <a:gd name="T6" fmla="*/ 54 w 46"/>
                <a:gd name="T7" fmla="*/ 12 h 9"/>
                <a:gd name="T8" fmla="*/ 52 w 46"/>
                <a:gd name="T9" fmla="*/ 9 h 9"/>
                <a:gd name="T10" fmla="*/ 44 w 46"/>
                <a:gd name="T11" fmla="*/ 0 h 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6" h="9">
                  <a:moveTo>
                    <a:pt x="36" y="0"/>
                  </a:moveTo>
                  <a:cubicBezTo>
                    <a:pt x="24" y="3"/>
                    <a:pt x="12" y="5"/>
                    <a:pt x="0" y="8"/>
                  </a:cubicBezTo>
                  <a:cubicBezTo>
                    <a:pt x="7" y="9"/>
                    <a:pt x="15" y="9"/>
                    <a:pt x="22" y="9"/>
                  </a:cubicBezTo>
                  <a:cubicBezTo>
                    <a:pt x="30" y="9"/>
                    <a:pt x="38" y="9"/>
                    <a:pt x="46" y="8"/>
                  </a:cubicBezTo>
                  <a:cubicBezTo>
                    <a:pt x="46" y="7"/>
                    <a:pt x="45" y="6"/>
                    <a:pt x="44" y="5"/>
                  </a:cubicBezTo>
                  <a:cubicBezTo>
                    <a:pt x="41" y="3"/>
                    <a:pt x="38" y="2"/>
                    <a:pt x="36" y="0"/>
                  </a:cubicBezTo>
                </a:path>
              </a:pathLst>
            </a:custGeom>
            <a:solidFill>
              <a:srgbClr val="8D84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38" name="Freeform 6921">
              <a:extLst>
                <a:ext uri="{FF2B5EF4-FFF2-40B4-BE49-F238E27FC236}">
                  <a16:creationId xmlns:a16="http://schemas.microsoft.com/office/drawing/2014/main" id="{1AE6CD95-BDEC-4A1C-B4FB-E3C766EEFB34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4" y="3503"/>
              <a:ext cx="6" cy="3"/>
            </a:xfrm>
            <a:custGeom>
              <a:avLst/>
              <a:gdLst>
                <a:gd name="T0" fmla="*/ 0 w 6"/>
                <a:gd name="T1" fmla="*/ 0 h 3"/>
                <a:gd name="T2" fmla="*/ 2 w 6"/>
                <a:gd name="T3" fmla="*/ 3 h 3"/>
                <a:gd name="T4" fmla="*/ 6 w 6"/>
                <a:gd name="T5" fmla="*/ 3 h 3"/>
                <a:gd name="T6" fmla="*/ 0 w 6"/>
                <a:gd name="T7" fmla="*/ 0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" h="3">
                  <a:moveTo>
                    <a:pt x="0" y="0"/>
                  </a:moveTo>
                  <a:cubicBezTo>
                    <a:pt x="1" y="1"/>
                    <a:pt x="2" y="2"/>
                    <a:pt x="2" y="3"/>
                  </a:cubicBezTo>
                  <a:cubicBezTo>
                    <a:pt x="4" y="3"/>
                    <a:pt x="5" y="3"/>
                    <a:pt x="6" y="3"/>
                  </a:cubicBezTo>
                  <a:cubicBezTo>
                    <a:pt x="4" y="2"/>
                    <a:pt x="2" y="1"/>
                    <a:pt x="0" y="0"/>
                  </a:cubicBezTo>
                </a:path>
              </a:pathLst>
            </a:custGeom>
            <a:solidFill>
              <a:srgbClr val="B7B1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39" name="Freeform 6922">
              <a:extLst>
                <a:ext uri="{FF2B5EF4-FFF2-40B4-BE49-F238E27FC236}">
                  <a16:creationId xmlns:a16="http://schemas.microsoft.com/office/drawing/2014/main" id="{0E359019-980B-4703-8882-F632AA152A14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0" y="3505"/>
              <a:ext cx="19" cy="7"/>
            </a:xfrm>
            <a:custGeom>
              <a:avLst/>
              <a:gdLst>
                <a:gd name="T0" fmla="*/ 20 w 18"/>
                <a:gd name="T1" fmla="*/ 0 h 7"/>
                <a:gd name="T2" fmla="*/ 0 w 18"/>
                <a:gd name="T3" fmla="*/ 1 h 7"/>
                <a:gd name="T4" fmla="*/ 21 w 18"/>
                <a:gd name="T5" fmla="*/ 7 h 7"/>
                <a:gd name="T6" fmla="*/ 20 w 18"/>
                <a:gd name="T7" fmla="*/ 0 h 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8" h="7">
                  <a:moveTo>
                    <a:pt x="16" y="0"/>
                  </a:moveTo>
                  <a:cubicBezTo>
                    <a:pt x="11" y="0"/>
                    <a:pt x="6" y="0"/>
                    <a:pt x="0" y="1"/>
                  </a:cubicBezTo>
                  <a:cubicBezTo>
                    <a:pt x="6" y="3"/>
                    <a:pt x="11" y="5"/>
                    <a:pt x="17" y="7"/>
                  </a:cubicBezTo>
                  <a:cubicBezTo>
                    <a:pt x="18" y="5"/>
                    <a:pt x="17" y="2"/>
                    <a:pt x="16" y="0"/>
                  </a:cubicBezTo>
                </a:path>
              </a:pathLst>
            </a:custGeom>
            <a:solidFill>
              <a:srgbClr val="B7B1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40" name="Freeform 6923">
              <a:extLst>
                <a:ext uri="{FF2B5EF4-FFF2-40B4-BE49-F238E27FC236}">
                  <a16:creationId xmlns:a16="http://schemas.microsoft.com/office/drawing/2014/main" id="{EF97004C-86D2-4167-A4AA-2CD37074B6E0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6" y="3497"/>
              <a:ext cx="8" cy="6"/>
            </a:xfrm>
            <a:custGeom>
              <a:avLst/>
              <a:gdLst>
                <a:gd name="T0" fmla="*/ 3 w 8"/>
                <a:gd name="T1" fmla="*/ 0 h 5"/>
                <a:gd name="T2" fmla="*/ 0 w 8"/>
                <a:gd name="T3" fmla="*/ 0 h 5"/>
                <a:gd name="T4" fmla="*/ 8 w 8"/>
                <a:gd name="T5" fmla="*/ 10 h 5"/>
                <a:gd name="T6" fmla="*/ 3 w 8"/>
                <a:gd name="T7" fmla="*/ 0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" h="5">
                  <a:moveTo>
                    <a:pt x="3" y="0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2" y="2"/>
                    <a:pt x="5" y="3"/>
                    <a:pt x="8" y="5"/>
                  </a:cubicBezTo>
                  <a:cubicBezTo>
                    <a:pt x="6" y="3"/>
                    <a:pt x="5" y="1"/>
                    <a:pt x="3" y="0"/>
                  </a:cubicBezTo>
                </a:path>
              </a:pathLst>
            </a:custGeom>
            <a:solidFill>
              <a:srgbClr val="978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41" name="Freeform 6924">
              <a:extLst>
                <a:ext uri="{FF2B5EF4-FFF2-40B4-BE49-F238E27FC236}">
                  <a16:creationId xmlns:a16="http://schemas.microsoft.com/office/drawing/2014/main" id="{EB5B5796-EC4B-433C-99DE-C6EA85FE032D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9" y="3494"/>
              <a:ext cx="28" cy="12"/>
            </a:xfrm>
            <a:custGeom>
              <a:avLst/>
              <a:gdLst>
                <a:gd name="T0" fmla="*/ 23 w 27"/>
                <a:gd name="T1" fmla="*/ 0 h 11"/>
                <a:gd name="T2" fmla="*/ 0 w 27"/>
                <a:gd name="T3" fmla="*/ 3 h 11"/>
                <a:gd name="T4" fmla="*/ 5 w 27"/>
                <a:gd name="T5" fmla="*/ 12 h 11"/>
                <a:gd name="T6" fmla="*/ 11 w 27"/>
                <a:gd name="T7" fmla="*/ 15 h 11"/>
                <a:gd name="T8" fmla="*/ 31 w 27"/>
                <a:gd name="T9" fmla="*/ 14 h 11"/>
                <a:gd name="T10" fmla="*/ 23 w 27"/>
                <a:gd name="T11" fmla="*/ 0 h 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7" h="11">
                  <a:moveTo>
                    <a:pt x="19" y="0"/>
                  </a:moveTo>
                  <a:cubicBezTo>
                    <a:pt x="13" y="1"/>
                    <a:pt x="7" y="2"/>
                    <a:pt x="0" y="3"/>
                  </a:cubicBezTo>
                  <a:cubicBezTo>
                    <a:pt x="2" y="4"/>
                    <a:pt x="3" y="6"/>
                    <a:pt x="5" y="8"/>
                  </a:cubicBezTo>
                  <a:cubicBezTo>
                    <a:pt x="7" y="9"/>
                    <a:pt x="9" y="10"/>
                    <a:pt x="11" y="11"/>
                  </a:cubicBezTo>
                  <a:cubicBezTo>
                    <a:pt x="17" y="10"/>
                    <a:pt x="22" y="10"/>
                    <a:pt x="27" y="10"/>
                  </a:cubicBezTo>
                  <a:cubicBezTo>
                    <a:pt x="25" y="7"/>
                    <a:pt x="23" y="4"/>
                    <a:pt x="19" y="0"/>
                  </a:cubicBezTo>
                </a:path>
              </a:pathLst>
            </a:custGeom>
            <a:solidFill>
              <a:srgbClr val="BEB9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42" name="Freeform 6925">
              <a:extLst>
                <a:ext uri="{FF2B5EF4-FFF2-40B4-BE49-F238E27FC236}">
                  <a16:creationId xmlns:a16="http://schemas.microsoft.com/office/drawing/2014/main" id="{CD147E6F-5AEE-46D6-A41E-1D043E2BA9EF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9" y="3495"/>
              <a:ext cx="1" cy="1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0 w 1"/>
                <a:gd name="T5" fmla="*/ 1 h 1"/>
                <a:gd name="T6" fmla="*/ 1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1" y="0"/>
                  </a:cubicBezTo>
                </a:path>
              </a:pathLst>
            </a:custGeom>
            <a:solidFill>
              <a:srgbClr val="B7B1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43" name="Freeform 6926">
              <a:extLst>
                <a:ext uri="{FF2B5EF4-FFF2-40B4-BE49-F238E27FC236}">
                  <a16:creationId xmlns:a16="http://schemas.microsoft.com/office/drawing/2014/main" id="{09B15A56-EC2A-4F61-8D13-E056A3D5ABB1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9" y="3495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1 w 1"/>
                <a:gd name="T5" fmla="*/ 0 h 1"/>
                <a:gd name="T6" fmla="*/ 1 w 1"/>
                <a:gd name="T7" fmla="*/ 0 h 1"/>
                <a:gd name="T8" fmla="*/ 0 w 1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BEB9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44" name="Freeform 6927">
              <a:extLst>
                <a:ext uri="{FF2B5EF4-FFF2-40B4-BE49-F238E27FC236}">
                  <a16:creationId xmlns:a16="http://schemas.microsoft.com/office/drawing/2014/main" id="{26A22AD0-B32E-4A2C-9356-5527AC9C87B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659" y="3529"/>
              <a:ext cx="368" cy="133"/>
            </a:xfrm>
            <a:custGeom>
              <a:avLst/>
              <a:gdLst>
                <a:gd name="T0" fmla="*/ 59 w 355"/>
                <a:gd name="T1" fmla="*/ 136 h 129"/>
                <a:gd name="T2" fmla="*/ 0 w 355"/>
                <a:gd name="T3" fmla="*/ 145 h 129"/>
                <a:gd name="T4" fmla="*/ 64 w 355"/>
                <a:gd name="T5" fmla="*/ 142 h 129"/>
                <a:gd name="T6" fmla="*/ 59 w 355"/>
                <a:gd name="T7" fmla="*/ 136 h 129"/>
                <a:gd name="T8" fmla="*/ 41 w 355"/>
                <a:gd name="T9" fmla="*/ 115 h 129"/>
                <a:gd name="T10" fmla="*/ 29 w 355"/>
                <a:gd name="T11" fmla="*/ 122 h 129"/>
                <a:gd name="T12" fmla="*/ 47 w 355"/>
                <a:gd name="T13" fmla="*/ 121 h 129"/>
                <a:gd name="T14" fmla="*/ 41 w 355"/>
                <a:gd name="T15" fmla="*/ 115 h 129"/>
                <a:gd name="T16" fmla="*/ 409 w 355"/>
                <a:gd name="T17" fmla="*/ 0 h 129"/>
                <a:gd name="T18" fmla="*/ 378 w 355"/>
                <a:gd name="T19" fmla="*/ 7 h 129"/>
                <a:gd name="T20" fmla="*/ 387 w 355"/>
                <a:gd name="T21" fmla="*/ 14 h 129"/>
                <a:gd name="T22" fmla="*/ 301 w 355"/>
                <a:gd name="T23" fmla="*/ 38 h 129"/>
                <a:gd name="T24" fmla="*/ 318 w 355"/>
                <a:gd name="T25" fmla="*/ 47 h 129"/>
                <a:gd name="T26" fmla="*/ 152 w 355"/>
                <a:gd name="T27" fmla="*/ 79 h 129"/>
                <a:gd name="T28" fmla="*/ 172 w 355"/>
                <a:gd name="T29" fmla="*/ 104 h 129"/>
                <a:gd name="T30" fmla="*/ 192 w 355"/>
                <a:gd name="T31" fmla="*/ 98 h 129"/>
                <a:gd name="T32" fmla="*/ 173 w 355"/>
                <a:gd name="T33" fmla="*/ 105 h 129"/>
                <a:gd name="T34" fmla="*/ 178 w 355"/>
                <a:gd name="T35" fmla="*/ 109 h 129"/>
                <a:gd name="T36" fmla="*/ 348 w 355"/>
                <a:gd name="T37" fmla="*/ 68 h 129"/>
                <a:gd name="T38" fmla="*/ 377 w 355"/>
                <a:gd name="T39" fmla="*/ 60 h 129"/>
                <a:gd name="T40" fmla="*/ 371 w 355"/>
                <a:gd name="T41" fmla="*/ 58 h 129"/>
                <a:gd name="T42" fmla="*/ 408 w 355"/>
                <a:gd name="T43" fmla="*/ 3 h 129"/>
                <a:gd name="T44" fmla="*/ 409 w 355"/>
                <a:gd name="T45" fmla="*/ 0 h 129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355" h="129">
                  <a:moveTo>
                    <a:pt x="51" y="120"/>
                  </a:moveTo>
                  <a:cubicBezTo>
                    <a:pt x="34" y="123"/>
                    <a:pt x="17" y="126"/>
                    <a:pt x="0" y="129"/>
                  </a:cubicBezTo>
                  <a:cubicBezTo>
                    <a:pt x="19" y="129"/>
                    <a:pt x="38" y="128"/>
                    <a:pt x="56" y="126"/>
                  </a:cubicBezTo>
                  <a:cubicBezTo>
                    <a:pt x="54" y="124"/>
                    <a:pt x="53" y="122"/>
                    <a:pt x="51" y="120"/>
                  </a:cubicBezTo>
                  <a:moveTo>
                    <a:pt x="37" y="103"/>
                  </a:moveTo>
                  <a:cubicBezTo>
                    <a:pt x="33" y="105"/>
                    <a:pt x="29" y="106"/>
                    <a:pt x="25" y="108"/>
                  </a:cubicBezTo>
                  <a:cubicBezTo>
                    <a:pt x="30" y="107"/>
                    <a:pt x="35" y="107"/>
                    <a:pt x="40" y="107"/>
                  </a:cubicBezTo>
                  <a:cubicBezTo>
                    <a:pt x="39" y="106"/>
                    <a:pt x="38" y="104"/>
                    <a:pt x="37" y="103"/>
                  </a:cubicBezTo>
                  <a:moveTo>
                    <a:pt x="355" y="0"/>
                  </a:moveTo>
                  <a:cubicBezTo>
                    <a:pt x="346" y="3"/>
                    <a:pt x="337" y="5"/>
                    <a:pt x="328" y="7"/>
                  </a:cubicBezTo>
                  <a:cubicBezTo>
                    <a:pt x="330" y="9"/>
                    <a:pt x="333" y="12"/>
                    <a:pt x="335" y="14"/>
                  </a:cubicBezTo>
                  <a:cubicBezTo>
                    <a:pt x="309" y="19"/>
                    <a:pt x="285" y="27"/>
                    <a:pt x="260" y="34"/>
                  </a:cubicBezTo>
                  <a:cubicBezTo>
                    <a:pt x="266" y="36"/>
                    <a:pt x="272" y="39"/>
                    <a:pt x="276" y="43"/>
                  </a:cubicBezTo>
                  <a:cubicBezTo>
                    <a:pt x="223" y="47"/>
                    <a:pt x="177" y="58"/>
                    <a:pt x="132" y="71"/>
                  </a:cubicBezTo>
                  <a:cubicBezTo>
                    <a:pt x="139" y="78"/>
                    <a:pt x="144" y="85"/>
                    <a:pt x="149" y="92"/>
                  </a:cubicBezTo>
                  <a:cubicBezTo>
                    <a:pt x="155" y="90"/>
                    <a:pt x="161" y="88"/>
                    <a:pt x="166" y="86"/>
                  </a:cubicBezTo>
                  <a:cubicBezTo>
                    <a:pt x="161" y="88"/>
                    <a:pt x="156" y="91"/>
                    <a:pt x="150" y="93"/>
                  </a:cubicBezTo>
                  <a:cubicBezTo>
                    <a:pt x="152" y="95"/>
                    <a:pt x="153" y="96"/>
                    <a:pt x="154" y="97"/>
                  </a:cubicBezTo>
                  <a:cubicBezTo>
                    <a:pt x="201" y="77"/>
                    <a:pt x="243" y="71"/>
                    <a:pt x="302" y="60"/>
                  </a:cubicBezTo>
                  <a:cubicBezTo>
                    <a:pt x="311" y="58"/>
                    <a:pt x="319" y="55"/>
                    <a:pt x="327" y="52"/>
                  </a:cubicBezTo>
                  <a:cubicBezTo>
                    <a:pt x="324" y="52"/>
                    <a:pt x="323" y="51"/>
                    <a:pt x="321" y="50"/>
                  </a:cubicBezTo>
                  <a:cubicBezTo>
                    <a:pt x="311" y="43"/>
                    <a:pt x="351" y="11"/>
                    <a:pt x="354" y="3"/>
                  </a:cubicBezTo>
                  <a:cubicBezTo>
                    <a:pt x="354" y="2"/>
                    <a:pt x="355" y="1"/>
                    <a:pt x="355" y="0"/>
                  </a:cubicBezTo>
                </a:path>
              </a:pathLst>
            </a:custGeom>
            <a:solidFill>
              <a:srgbClr val="766C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45" name="Freeform 6928">
              <a:extLst>
                <a:ext uri="{FF2B5EF4-FFF2-40B4-BE49-F238E27FC236}">
                  <a16:creationId xmlns:a16="http://schemas.microsoft.com/office/drawing/2014/main" id="{FECC41E2-663E-47D2-997C-ADB2DC7D0E5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616" y="3618"/>
              <a:ext cx="215" cy="44"/>
            </a:xfrm>
            <a:custGeom>
              <a:avLst/>
              <a:gdLst>
                <a:gd name="T0" fmla="*/ 93 w 207"/>
                <a:gd name="T1" fmla="*/ 21 h 43"/>
                <a:gd name="T2" fmla="*/ 78 w 207"/>
                <a:gd name="T3" fmla="*/ 26 h 43"/>
                <a:gd name="T4" fmla="*/ 0 w 207"/>
                <a:gd name="T5" fmla="*/ 47 h 43"/>
                <a:gd name="T6" fmla="*/ 39 w 207"/>
                <a:gd name="T7" fmla="*/ 47 h 43"/>
                <a:gd name="T8" fmla="*/ 49 w 207"/>
                <a:gd name="T9" fmla="*/ 47 h 43"/>
                <a:gd name="T10" fmla="*/ 108 w 207"/>
                <a:gd name="T11" fmla="*/ 38 h 43"/>
                <a:gd name="T12" fmla="*/ 93 w 207"/>
                <a:gd name="T13" fmla="*/ 21 h 43"/>
                <a:gd name="T14" fmla="*/ 241 w 207"/>
                <a:gd name="T15" fmla="*/ 0 h 43"/>
                <a:gd name="T16" fmla="*/ 221 w 207"/>
                <a:gd name="T17" fmla="*/ 6 h 43"/>
                <a:gd name="T18" fmla="*/ 222 w 207"/>
                <a:gd name="T19" fmla="*/ 7 h 43"/>
                <a:gd name="T20" fmla="*/ 241 w 207"/>
                <a:gd name="T21" fmla="*/ 0 h 4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07" h="43">
                  <a:moveTo>
                    <a:pt x="81" y="21"/>
                  </a:moveTo>
                  <a:cubicBezTo>
                    <a:pt x="76" y="21"/>
                    <a:pt x="71" y="21"/>
                    <a:pt x="66" y="22"/>
                  </a:cubicBezTo>
                  <a:cubicBezTo>
                    <a:pt x="44" y="29"/>
                    <a:pt x="23" y="36"/>
                    <a:pt x="0" y="43"/>
                  </a:cubicBezTo>
                  <a:cubicBezTo>
                    <a:pt x="12" y="43"/>
                    <a:pt x="24" y="43"/>
                    <a:pt x="35" y="43"/>
                  </a:cubicBezTo>
                  <a:cubicBezTo>
                    <a:pt x="37" y="43"/>
                    <a:pt x="39" y="43"/>
                    <a:pt x="41" y="43"/>
                  </a:cubicBezTo>
                  <a:cubicBezTo>
                    <a:pt x="58" y="40"/>
                    <a:pt x="75" y="37"/>
                    <a:pt x="92" y="34"/>
                  </a:cubicBezTo>
                  <a:cubicBezTo>
                    <a:pt x="87" y="30"/>
                    <a:pt x="84" y="25"/>
                    <a:pt x="81" y="21"/>
                  </a:cubicBezTo>
                  <a:moveTo>
                    <a:pt x="207" y="0"/>
                  </a:moveTo>
                  <a:cubicBezTo>
                    <a:pt x="202" y="2"/>
                    <a:pt x="196" y="4"/>
                    <a:pt x="190" y="6"/>
                  </a:cubicBezTo>
                  <a:cubicBezTo>
                    <a:pt x="190" y="6"/>
                    <a:pt x="191" y="7"/>
                    <a:pt x="191" y="7"/>
                  </a:cubicBezTo>
                  <a:cubicBezTo>
                    <a:pt x="197" y="5"/>
                    <a:pt x="202" y="2"/>
                    <a:pt x="207" y="0"/>
                  </a:cubicBezTo>
                </a:path>
              </a:pathLst>
            </a:custGeom>
            <a:solidFill>
              <a:srgbClr val="A7A0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46" name="Freeform 6929">
              <a:extLst>
                <a:ext uri="{FF2B5EF4-FFF2-40B4-BE49-F238E27FC236}">
                  <a16:creationId xmlns:a16="http://schemas.microsoft.com/office/drawing/2014/main" id="{E03FFC7B-564A-4C99-AF36-87416F906AE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697" y="3602"/>
              <a:ext cx="121" cy="57"/>
            </a:xfrm>
            <a:custGeom>
              <a:avLst/>
              <a:gdLst>
                <a:gd name="T0" fmla="*/ 129 w 117"/>
                <a:gd name="T1" fmla="*/ 26 h 55"/>
                <a:gd name="T2" fmla="*/ 14 w 117"/>
                <a:gd name="T3" fmla="*/ 57 h 55"/>
                <a:gd name="T4" fmla="*/ 23 w 117"/>
                <a:gd name="T5" fmla="*/ 63 h 55"/>
                <a:gd name="T6" fmla="*/ 126 w 117"/>
                <a:gd name="T7" fmla="*/ 34 h 55"/>
                <a:gd name="T8" fmla="*/ 133 w 117"/>
                <a:gd name="T9" fmla="*/ 30 h 55"/>
                <a:gd name="T10" fmla="*/ 129 w 117"/>
                <a:gd name="T11" fmla="*/ 26 h 55"/>
                <a:gd name="T12" fmla="*/ 108 w 117"/>
                <a:gd name="T13" fmla="*/ 0 h 55"/>
                <a:gd name="T14" fmla="*/ 0 w 117"/>
                <a:gd name="T15" fmla="*/ 36 h 55"/>
                <a:gd name="T16" fmla="*/ 3 w 117"/>
                <a:gd name="T17" fmla="*/ 40 h 55"/>
                <a:gd name="T18" fmla="*/ 128 w 117"/>
                <a:gd name="T19" fmla="*/ 25 h 55"/>
                <a:gd name="T20" fmla="*/ 108 w 117"/>
                <a:gd name="T21" fmla="*/ 0 h 5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17" h="55">
                  <a:moveTo>
                    <a:pt x="113" y="22"/>
                  </a:moveTo>
                  <a:cubicBezTo>
                    <a:pt x="84" y="34"/>
                    <a:pt x="50" y="42"/>
                    <a:pt x="14" y="49"/>
                  </a:cubicBezTo>
                  <a:cubicBezTo>
                    <a:pt x="16" y="51"/>
                    <a:pt x="17" y="53"/>
                    <a:pt x="19" y="55"/>
                  </a:cubicBezTo>
                  <a:cubicBezTo>
                    <a:pt x="50" y="51"/>
                    <a:pt x="80" y="44"/>
                    <a:pt x="110" y="30"/>
                  </a:cubicBezTo>
                  <a:cubicBezTo>
                    <a:pt x="113" y="29"/>
                    <a:pt x="115" y="27"/>
                    <a:pt x="117" y="26"/>
                  </a:cubicBezTo>
                  <a:cubicBezTo>
                    <a:pt x="116" y="25"/>
                    <a:pt x="115" y="24"/>
                    <a:pt x="113" y="22"/>
                  </a:cubicBezTo>
                  <a:moveTo>
                    <a:pt x="95" y="0"/>
                  </a:moveTo>
                  <a:cubicBezTo>
                    <a:pt x="63" y="10"/>
                    <a:pt x="32" y="21"/>
                    <a:pt x="0" y="32"/>
                  </a:cubicBezTo>
                  <a:cubicBezTo>
                    <a:pt x="1" y="33"/>
                    <a:pt x="2" y="35"/>
                    <a:pt x="3" y="36"/>
                  </a:cubicBezTo>
                  <a:cubicBezTo>
                    <a:pt x="42" y="33"/>
                    <a:pt x="83" y="29"/>
                    <a:pt x="112" y="21"/>
                  </a:cubicBezTo>
                  <a:cubicBezTo>
                    <a:pt x="107" y="14"/>
                    <a:pt x="102" y="7"/>
                    <a:pt x="95" y="0"/>
                  </a:cubicBezTo>
                </a:path>
              </a:pathLst>
            </a:custGeom>
            <a:solidFill>
              <a:srgbClr val="A7A0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47" name="Freeform 6930">
              <a:extLst>
                <a:ext uri="{FF2B5EF4-FFF2-40B4-BE49-F238E27FC236}">
                  <a16:creationId xmlns:a16="http://schemas.microsoft.com/office/drawing/2014/main" id="{2224D61C-FA32-4976-BFE6-C22C12FAA799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0" y="3624"/>
              <a:ext cx="114" cy="29"/>
            </a:xfrm>
            <a:custGeom>
              <a:avLst/>
              <a:gdLst>
                <a:gd name="T0" fmla="*/ 125 w 110"/>
                <a:gd name="T1" fmla="*/ 0 h 28"/>
                <a:gd name="T2" fmla="*/ 0 w 110"/>
                <a:gd name="T3" fmla="*/ 19 h 28"/>
                <a:gd name="T4" fmla="*/ 11 w 110"/>
                <a:gd name="T5" fmla="*/ 32 h 28"/>
                <a:gd name="T6" fmla="*/ 126 w 110"/>
                <a:gd name="T7" fmla="*/ 1 h 28"/>
                <a:gd name="T8" fmla="*/ 125 w 110"/>
                <a:gd name="T9" fmla="*/ 0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0" h="28">
                  <a:moveTo>
                    <a:pt x="109" y="0"/>
                  </a:moveTo>
                  <a:cubicBezTo>
                    <a:pt x="80" y="8"/>
                    <a:pt x="39" y="12"/>
                    <a:pt x="0" y="15"/>
                  </a:cubicBezTo>
                  <a:cubicBezTo>
                    <a:pt x="3" y="19"/>
                    <a:pt x="6" y="24"/>
                    <a:pt x="11" y="28"/>
                  </a:cubicBezTo>
                  <a:cubicBezTo>
                    <a:pt x="47" y="21"/>
                    <a:pt x="81" y="13"/>
                    <a:pt x="110" y="1"/>
                  </a:cubicBezTo>
                  <a:cubicBezTo>
                    <a:pt x="110" y="1"/>
                    <a:pt x="109" y="0"/>
                    <a:pt x="109" y="0"/>
                  </a:cubicBezTo>
                </a:path>
              </a:pathLst>
            </a:custGeom>
            <a:solidFill>
              <a:srgbClr val="C9C4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48" name="Freeform 6931">
              <a:extLst>
                <a:ext uri="{FF2B5EF4-FFF2-40B4-BE49-F238E27FC236}">
                  <a16:creationId xmlns:a16="http://schemas.microsoft.com/office/drawing/2014/main" id="{3ED21A5A-60C9-4190-B031-E1BA9294DFB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81" y="3527"/>
              <a:ext cx="72" cy="55"/>
            </a:xfrm>
            <a:custGeom>
              <a:avLst/>
              <a:gdLst>
                <a:gd name="T0" fmla="*/ 78 w 69"/>
                <a:gd name="T1" fmla="*/ 39 h 53"/>
                <a:gd name="T2" fmla="*/ 55 w 69"/>
                <a:gd name="T3" fmla="*/ 50 h 53"/>
                <a:gd name="T4" fmla="*/ 81 w 69"/>
                <a:gd name="T5" fmla="*/ 46 h 53"/>
                <a:gd name="T6" fmla="*/ 78 w 69"/>
                <a:gd name="T7" fmla="*/ 39 h 53"/>
                <a:gd name="T8" fmla="*/ 56 w 69"/>
                <a:gd name="T9" fmla="*/ 0 h 53"/>
                <a:gd name="T10" fmla="*/ 52 w 69"/>
                <a:gd name="T11" fmla="*/ 1 h 53"/>
                <a:gd name="T12" fmla="*/ 51 w 69"/>
                <a:gd name="T13" fmla="*/ 4 h 53"/>
                <a:gd name="T14" fmla="*/ 10 w 69"/>
                <a:gd name="T15" fmla="*/ 59 h 53"/>
                <a:gd name="T16" fmla="*/ 20 w 69"/>
                <a:gd name="T17" fmla="*/ 61 h 53"/>
                <a:gd name="T18" fmla="*/ 25 w 69"/>
                <a:gd name="T19" fmla="*/ 59 h 53"/>
                <a:gd name="T20" fmla="*/ 56 w 69"/>
                <a:gd name="T21" fmla="*/ 0 h 5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69" h="53">
                  <a:moveTo>
                    <a:pt x="66" y="35"/>
                  </a:moveTo>
                  <a:cubicBezTo>
                    <a:pt x="60" y="37"/>
                    <a:pt x="53" y="40"/>
                    <a:pt x="47" y="42"/>
                  </a:cubicBezTo>
                  <a:cubicBezTo>
                    <a:pt x="54" y="41"/>
                    <a:pt x="61" y="39"/>
                    <a:pt x="69" y="39"/>
                  </a:cubicBezTo>
                  <a:cubicBezTo>
                    <a:pt x="68" y="38"/>
                    <a:pt x="67" y="36"/>
                    <a:pt x="66" y="35"/>
                  </a:cubicBezTo>
                  <a:moveTo>
                    <a:pt x="48" y="0"/>
                  </a:moveTo>
                  <a:cubicBezTo>
                    <a:pt x="47" y="0"/>
                    <a:pt x="45" y="1"/>
                    <a:pt x="44" y="1"/>
                  </a:cubicBezTo>
                  <a:cubicBezTo>
                    <a:pt x="44" y="2"/>
                    <a:pt x="43" y="3"/>
                    <a:pt x="43" y="4"/>
                  </a:cubicBezTo>
                  <a:cubicBezTo>
                    <a:pt x="40" y="12"/>
                    <a:pt x="0" y="44"/>
                    <a:pt x="10" y="51"/>
                  </a:cubicBezTo>
                  <a:cubicBezTo>
                    <a:pt x="12" y="52"/>
                    <a:pt x="13" y="53"/>
                    <a:pt x="16" y="53"/>
                  </a:cubicBezTo>
                  <a:cubicBezTo>
                    <a:pt x="17" y="53"/>
                    <a:pt x="19" y="52"/>
                    <a:pt x="21" y="51"/>
                  </a:cubicBezTo>
                  <a:cubicBezTo>
                    <a:pt x="26" y="34"/>
                    <a:pt x="37" y="17"/>
                    <a:pt x="48" y="0"/>
                  </a:cubicBezTo>
                </a:path>
              </a:pathLst>
            </a:custGeom>
            <a:solidFill>
              <a:srgbClr val="8178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49" name="Freeform 6932">
              <a:extLst>
                <a:ext uri="{FF2B5EF4-FFF2-40B4-BE49-F238E27FC236}">
                  <a16:creationId xmlns:a16="http://schemas.microsoft.com/office/drawing/2014/main" id="{90CC9123-A909-41C3-BCDA-3A0251D338A6}"/>
                </a:ext>
              </a:extLst>
            </p:cNvPr>
            <p:cNvSpPr>
              <a:spLocks/>
            </p:cNvSpPr>
            <p:nvPr/>
          </p:nvSpPr>
          <p:spPr bwMode="auto">
            <a:xfrm>
              <a:off x="5003" y="3526"/>
              <a:ext cx="47" cy="54"/>
            </a:xfrm>
            <a:custGeom>
              <a:avLst/>
              <a:gdLst>
                <a:gd name="T0" fmla="*/ 36 w 45"/>
                <a:gd name="T1" fmla="*/ 0 h 52"/>
                <a:gd name="T2" fmla="*/ 31 w 45"/>
                <a:gd name="T3" fmla="*/ 1 h 52"/>
                <a:gd name="T4" fmla="*/ 0 w 45"/>
                <a:gd name="T5" fmla="*/ 60 h 52"/>
                <a:gd name="T6" fmla="*/ 30 w 45"/>
                <a:gd name="T7" fmla="*/ 51 h 52"/>
                <a:gd name="T8" fmla="*/ 53 w 45"/>
                <a:gd name="T9" fmla="*/ 41 h 52"/>
                <a:gd name="T10" fmla="*/ 36 w 45"/>
                <a:gd name="T11" fmla="*/ 0 h 5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5" h="52">
                  <a:moveTo>
                    <a:pt x="31" y="0"/>
                  </a:moveTo>
                  <a:cubicBezTo>
                    <a:pt x="29" y="0"/>
                    <a:pt x="28" y="1"/>
                    <a:pt x="27" y="1"/>
                  </a:cubicBezTo>
                  <a:cubicBezTo>
                    <a:pt x="16" y="18"/>
                    <a:pt x="5" y="35"/>
                    <a:pt x="0" y="52"/>
                  </a:cubicBezTo>
                  <a:cubicBezTo>
                    <a:pt x="9" y="49"/>
                    <a:pt x="17" y="46"/>
                    <a:pt x="26" y="43"/>
                  </a:cubicBezTo>
                  <a:cubicBezTo>
                    <a:pt x="32" y="41"/>
                    <a:pt x="39" y="38"/>
                    <a:pt x="45" y="36"/>
                  </a:cubicBezTo>
                  <a:cubicBezTo>
                    <a:pt x="37" y="22"/>
                    <a:pt x="37" y="11"/>
                    <a:pt x="31" y="0"/>
                  </a:cubicBezTo>
                </a:path>
              </a:pathLst>
            </a:custGeom>
            <a:solidFill>
              <a:srgbClr val="B0A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50" name="Freeform 6933">
              <a:extLst>
                <a:ext uri="{FF2B5EF4-FFF2-40B4-BE49-F238E27FC236}">
                  <a16:creationId xmlns:a16="http://schemas.microsoft.com/office/drawing/2014/main" id="{2FE8DC65-29EA-4603-A6C6-C64A1E76B1F8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9" y="3474"/>
              <a:ext cx="100" cy="62"/>
            </a:xfrm>
            <a:custGeom>
              <a:avLst/>
              <a:gdLst>
                <a:gd name="T0" fmla="*/ 0 w 96"/>
                <a:gd name="T1" fmla="*/ 0 h 60"/>
                <a:gd name="T2" fmla="*/ 27 w 96"/>
                <a:gd name="T3" fmla="*/ 12 h 60"/>
                <a:gd name="T4" fmla="*/ 79 w 96"/>
                <a:gd name="T5" fmla="*/ 68 h 60"/>
                <a:gd name="T6" fmla="*/ 110 w 96"/>
                <a:gd name="T7" fmla="*/ 61 h 60"/>
                <a:gd name="T8" fmla="*/ 113 w 96"/>
                <a:gd name="T9" fmla="*/ 47 h 60"/>
                <a:gd name="T10" fmla="*/ 97 w 96"/>
                <a:gd name="T11" fmla="*/ 34 h 60"/>
                <a:gd name="T12" fmla="*/ 0 w 96"/>
                <a:gd name="T13" fmla="*/ 0 h 6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6" h="60">
                  <a:moveTo>
                    <a:pt x="0" y="0"/>
                  </a:moveTo>
                  <a:cubicBezTo>
                    <a:pt x="6" y="3"/>
                    <a:pt x="14" y="7"/>
                    <a:pt x="23" y="12"/>
                  </a:cubicBezTo>
                  <a:cubicBezTo>
                    <a:pt x="55" y="30"/>
                    <a:pt x="51" y="43"/>
                    <a:pt x="67" y="60"/>
                  </a:cubicBezTo>
                  <a:cubicBezTo>
                    <a:pt x="76" y="58"/>
                    <a:pt x="85" y="56"/>
                    <a:pt x="94" y="53"/>
                  </a:cubicBezTo>
                  <a:cubicBezTo>
                    <a:pt x="95" y="50"/>
                    <a:pt x="96" y="46"/>
                    <a:pt x="96" y="42"/>
                  </a:cubicBezTo>
                  <a:cubicBezTo>
                    <a:pt x="92" y="38"/>
                    <a:pt x="88" y="34"/>
                    <a:pt x="82" y="30"/>
                  </a:cubicBezTo>
                  <a:cubicBezTo>
                    <a:pt x="59" y="13"/>
                    <a:pt x="31" y="4"/>
                    <a:pt x="0" y="0"/>
                  </a:cubicBezTo>
                </a:path>
              </a:pathLst>
            </a:custGeom>
            <a:solidFill>
              <a:srgbClr val="8178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51" name="Freeform 6934">
              <a:extLst>
                <a:ext uri="{FF2B5EF4-FFF2-40B4-BE49-F238E27FC236}">
                  <a16:creationId xmlns:a16="http://schemas.microsoft.com/office/drawing/2014/main" id="{97494298-AC35-4562-9F9F-9E42BD1A1717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7" y="3517"/>
              <a:ext cx="6" cy="12"/>
            </a:xfrm>
            <a:custGeom>
              <a:avLst/>
              <a:gdLst>
                <a:gd name="T0" fmla="*/ 2 w 6"/>
                <a:gd name="T1" fmla="*/ 0 h 11"/>
                <a:gd name="T2" fmla="*/ 0 w 6"/>
                <a:gd name="T3" fmla="*/ 15 h 11"/>
                <a:gd name="T4" fmla="*/ 4 w 6"/>
                <a:gd name="T5" fmla="*/ 14 h 11"/>
                <a:gd name="T6" fmla="*/ 6 w 6"/>
                <a:gd name="T7" fmla="*/ 10 h 11"/>
                <a:gd name="T8" fmla="*/ 2 w 6"/>
                <a:gd name="T9" fmla="*/ 0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11">
                  <a:moveTo>
                    <a:pt x="2" y="0"/>
                  </a:moveTo>
                  <a:cubicBezTo>
                    <a:pt x="2" y="4"/>
                    <a:pt x="1" y="8"/>
                    <a:pt x="0" y="11"/>
                  </a:cubicBezTo>
                  <a:cubicBezTo>
                    <a:pt x="1" y="11"/>
                    <a:pt x="3" y="10"/>
                    <a:pt x="4" y="10"/>
                  </a:cubicBezTo>
                  <a:cubicBezTo>
                    <a:pt x="5" y="9"/>
                    <a:pt x="5" y="8"/>
                    <a:pt x="6" y="6"/>
                  </a:cubicBezTo>
                  <a:cubicBezTo>
                    <a:pt x="5" y="4"/>
                    <a:pt x="4" y="2"/>
                    <a:pt x="2" y="0"/>
                  </a:cubicBezTo>
                </a:path>
              </a:pathLst>
            </a:custGeom>
            <a:solidFill>
              <a:srgbClr val="8D84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52" name="Freeform 6935">
              <a:extLst>
                <a:ext uri="{FF2B5EF4-FFF2-40B4-BE49-F238E27FC236}">
                  <a16:creationId xmlns:a16="http://schemas.microsoft.com/office/drawing/2014/main" id="{400D1284-FD25-4F6F-B9EB-D53C88A93A35}"/>
                </a:ext>
              </a:extLst>
            </p:cNvPr>
            <p:cNvSpPr>
              <a:spLocks/>
            </p:cNvSpPr>
            <p:nvPr/>
          </p:nvSpPr>
          <p:spPr bwMode="auto">
            <a:xfrm>
              <a:off x="5031" y="3523"/>
              <a:ext cx="4" cy="4"/>
            </a:xfrm>
            <a:custGeom>
              <a:avLst/>
              <a:gdLst>
                <a:gd name="T0" fmla="*/ 2 w 4"/>
                <a:gd name="T1" fmla="*/ 0 h 4"/>
                <a:gd name="T2" fmla="*/ 0 w 4"/>
                <a:gd name="T3" fmla="*/ 4 h 4"/>
                <a:gd name="T4" fmla="*/ 4 w 4"/>
                <a:gd name="T5" fmla="*/ 3 h 4"/>
                <a:gd name="T6" fmla="*/ 2 w 4"/>
                <a:gd name="T7" fmla="*/ 0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1" y="2"/>
                    <a:pt x="1" y="3"/>
                    <a:pt x="0" y="4"/>
                  </a:cubicBezTo>
                  <a:cubicBezTo>
                    <a:pt x="1" y="4"/>
                    <a:pt x="2" y="3"/>
                    <a:pt x="4" y="3"/>
                  </a:cubicBezTo>
                  <a:cubicBezTo>
                    <a:pt x="3" y="2"/>
                    <a:pt x="3" y="1"/>
                    <a:pt x="2" y="0"/>
                  </a:cubicBezTo>
                </a:path>
              </a:pathLst>
            </a:custGeom>
            <a:solidFill>
              <a:srgbClr val="B7B1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53" name="Freeform 6936">
              <a:extLst>
                <a:ext uri="{FF2B5EF4-FFF2-40B4-BE49-F238E27FC236}">
                  <a16:creationId xmlns:a16="http://schemas.microsoft.com/office/drawing/2014/main" id="{F64DC602-B2A1-45BB-BFC9-67427C0C6410}"/>
                </a:ext>
              </a:extLst>
            </p:cNvPr>
            <p:cNvSpPr>
              <a:spLocks/>
            </p:cNvSpPr>
            <p:nvPr/>
          </p:nvSpPr>
          <p:spPr bwMode="auto">
            <a:xfrm>
              <a:off x="4863" y="3467"/>
              <a:ext cx="66" cy="7"/>
            </a:xfrm>
            <a:custGeom>
              <a:avLst/>
              <a:gdLst>
                <a:gd name="T0" fmla="*/ 30 w 64"/>
                <a:gd name="T1" fmla="*/ 0 h 6"/>
                <a:gd name="T2" fmla="*/ 14 w 64"/>
                <a:gd name="T3" fmla="*/ 0 h 6"/>
                <a:gd name="T4" fmla="*/ 0 w 64"/>
                <a:gd name="T5" fmla="*/ 8 h 6"/>
                <a:gd name="T6" fmla="*/ 25 w 64"/>
                <a:gd name="T7" fmla="*/ 8 h 6"/>
                <a:gd name="T8" fmla="*/ 72 w 64"/>
                <a:gd name="T9" fmla="*/ 11 h 6"/>
                <a:gd name="T10" fmla="*/ 30 w 64"/>
                <a:gd name="T11" fmla="*/ 0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4" h="6">
                  <a:moveTo>
                    <a:pt x="26" y="0"/>
                  </a:moveTo>
                  <a:cubicBezTo>
                    <a:pt x="22" y="0"/>
                    <a:pt x="18" y="0"/>
                    <a:pt x="14" y="0"/>
                  </a:cubicBezTo>
                  <a:cubicBezTo>
                    <a:pt x="10" y="2"/>
                    <a:pt x="5" y="3"/>
                    <a:pt x="0" y="4"/>
                  </a:cubicBezTo>
                  <a:cubicBezTo>
                    <a:pt x="7" y="4"/>
                    <a:pt x="14" y="4"/>
                    <a:pt x="21" y="4"/>
                  </a:cubicBezTo>
                  <a:cubicBezTo>
                    <a:pt x="36" y="4"/>
                    <a:pt x="50" y="5"/>
                    <a:pt x="64" y="6"/>
                  </a:cubicBezTo>
                  <a:cubicBezTo>
                    <a:pt x="51" y="1"/>
                    <a:pt x="42" y="0"/>
                    <a:pt x="26" y="0"/>
                  </a:cubicBezTo>
                </a:path>
              </a:pathLst>
            </a:custGeom>
            <a:solidFill>
              <a:srgbClr val="8178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54" name="Freeform 6937">
              <a:extLst>
                <a:ext uri="{FF2B5EF4-FFF2-40B4-BE49-F238E27FC236}">
                  <a16:creationId xmlns:a16="http://schemas.microsoft.com/office/drawing/2014/main" id="{6F68AE76-0316-4942-BB06-F290FB05E47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28" y="3478"/>
              <a:ext cx="551" cy="193"/>
            </a:xfrm>
            <a:custGeom>
              <a:avLst/>
              <a:gdLst>
                <a:gd name="T0" fmla="*/ 299 w 531"/>
                <a:gd name="T1" fmla="*/ 76 h 186"/>
                <a:gd name="T2" fmla="*/ 13 w 531"/>
                <a:gd name="T3" fmla="*/ 176 h 186"/>
                <a:gd name="T4" fmla="*/ 20 w 531"/>
                <a:gd name="T5" fmla="*/ 145 h 186"/>
                <a:gd name="T6" fmla="*/ 5 w 531"/>
                <a:gd name="T7" fmla="*/ 183 h 186"/>
                <a:gd name="T8" fmla="*/ 27 w 531"/>
                <a:gd name="T9" fmla="*/ 191 h 186"/>
                <a:gd name="T10" fmla="*/ 11 w 531"/>
                <a:gd name="T11" fmla="*/ 192 h 186"/>
                <a:gd name="T12" fmla="*/ 54 w 531"/>
                <a:gd name="T13" fmla="*/ 212 h 186"/>
                <a:gd name="T14" fmla="*/ 80 w 531"/>
                <a:gd name="T15" fmla="*/ 214 h 186"/>
                <a:gd name="T16" fmla="*/ 92 w 531"/>
                <a:gd name="T17" fmla="*/ 216 h 186"/>
                <a:gd name="T18" fmla="*/ 145 w 531"/>
                <a:gd name="T19" fmla="*/ 210 h 186"/>
                <a:gd name="T20" fmla="*/ 187 w 531"/>
                <a:gd name="T21" fmla="*/ 187 h 186"/>
                <a:gd name="T22" fmla="*/ 307 w 531"/>
                <a:gd name="T23" fmla="*/ 81 h 186"/>
                <a:gd name="T24" fmla="*/ 299 w 531"/>
                <a:gd name="T25" fmla="*/ 76 h 186"/>
                <a:gd name="T26" fmla="*/ 616 w 531"/>
                <a:gd name="T27" fmla="*/ 0 h 186"/>
                <a:gd name="T28" fmla="*/ 568 w 531"/>
                <a:gd name="T29" fmla="*/ 0 h 186"/>
                <a:gd name="T30" fmla="*/ 559 w 531"/>
                <a:gd name="T31" fmla="*/ 1 h 186"/>
                <a:gd name="T32" fmla="*/ 394 w 531"/>
                <a:gd name="T33" fmla="*/ 19 h 186"/>
                <a:gd name="T34" fmla="*/ 396 w 531"/>
                <a:gd name="T35" fmla="*/ 21 h 186"/>
                <a:gd name="T36" fmla="*/ 402 w 531"/>
                <a:gd name="T37" fmla="*/ 34 h 186"/>
                <a:gd name="T38" fmla="*/ 406 w 531"/>
                <a:gd name="T39" fmla="*/ 46 h 186"/>
                <a:gd name="T40" fmla="*/ 408 w 531"/>
                <a:gd name="T41" fmla="*/ 50 h 186"/>
                <a:gd name="T42" fmla="*/ 409 w 531"/>
                <a:gd name="T43" fmla="*/ 51 h 186"/>
                <a:gd name="T44" fmla="*/ 574 w 531"/>
                <a:gd name="T45" fmla="*/ 25 h 186"/>
                <a:gd name="T46" fmla="*/ 579 w 531"/>
                <a:gd name="T47" fmla="*/ 24 h 186"/>
                <a:gd name="T48" fmla="*/ 616 w 531"/>
                <a:gd name="T49" fmla="*/ 0 h 18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531" h="186">
                  <a:moveTo>
                    <a:pt x="258" y="65"/>
                  </a:moveTo>
                  <a:cubicBezTo>
                    <a:pt x="166" y="83"/>
                    <a:pt x="110" y="134"/>
                    <a:pt x="13" y="152"/>
                  </a:cubicBezTo>
                  <a:cubicBezTo>
                    <a:pt x="7" y="146"/>
                    <a:pt x="9" y="136"/>
                    <a:pt x="16" y="125"/>
                  </a:cubicBezTo>
                  <a:cubicBezTo>
                    <a:pt x="6" y="136"/>
                    <a:pt x="0" y="148"/>
                    <a:pt x="5" y="158"/>
                  </a:cubicBezTo>
                  <a:cubicBezTo>
                    <a:pt x="11" y="160"/>
                    <a:pt x="17" y="163"/>
                    <a:pt x="23" y="165"/>
                  </a:cubicBezTo>
                  <a:cubicBezTo>
                    <a:pt x="19" y="165"/>
                    <a:pt x="15" y="166"/>
                    <a:pt x="11" y="166"/>
                  </a:cubicBezTo>
                  <a:cubicBezTo>
                    <a:pt x="19" y="174"/>
                    <a:pt x="31" y="179"/>
                    <a:pt x="46" y="183"/>
                  </a:cubicBezTo>
                  <a:cubicBezTo>
                    <a:pt x="54" y="184"/>
                    <a:pt x="61" y="185"/>
                    <a:pt x="68" y="185"/>
                  </a:cubicBezTo>
                  <a:cubicBezTo>
                    <a:pt x="72" y="186"/>
                    <a:pt x="76" y="186"/>
                    <a:pt x="80" y="186"/>
                  </a:cubicBezTo>
                  <a:cubicBezTo>
                    <a:pt x="96" y="186"/>
                    <a:pt x="111" y="184"/>
                    <a:pt x="125" y="181"/>
                  </a:cubicBezTo>
                  <a:cubicBezTo>
                    <a:pt x="161" y="161"/>
                    <a:pt x="161" y="161"/>
                    <a:pt x="161" y="161"/>
                  </a:cubicBezTo>
                  <a:cubicBezTo>
                    <a:pt x="152" y="124"/>
                    <a:pt x="200" y="93"/>
                    <a:pt x="265" y="69"/>
                  </a:cubicBezTo>
                  <a:cubicBezTo>
                    <a:pt x="263" y="67"/>
                    <a:pt x="261" y="66"/>
                    <a:pt x="258" y="65"/>
                  </a:cubicBezTo>
                  <a:moveTo>
                    <a:pt x="531" y="0"/>
                  </a:moveTo>
                  <a:cubicBezTo>
                    <a:pt x="490" y="0"/>
                    <a:pt x="490" y="0"/>
                    <a:pt x="490" y="0"/>
                  </a:cubicBezTo>
                  <a:cubicBezTo>
                    <a:pt x="487" y="0"/>
                    <a:pt x="485" y="1"/>
                    <a:pt x="482" y="1"/>
                  </a:cubicBezTo>
                  <a:cubicBezTo>
                    <a:pt x="437" y="8"/>
                    <a:pt x="388" y="10"/>
                    <a:pt x="340" y="15"/>
                  </a:cubicBezTo>
                  <a:cubicBezTo>
                    <a:pt x="341" y="15"/>
                    <a:pt x="341" y="16"/>
                    <a:pt x="342" y="17"/>
                  </a:cubicBezTo>
                  <a:cubicBezTo>
                    <a:pt x="344" y="21"/>
                    <a:pt x="345" y="25"/>
                    <a:pt x="346" y="30"/>
                  </a:cubicBezTo>
                  <a:cubicBezTo>
                    <a:pt x="349" y="33"/>
                    <a:pt x="351" y="36"/>
                    <a:pt x="350" y="39"/>
                  </a:cubicBezTo>
                  <a:cubicBezTo>
                    <a:pt x="350" y="40"/>
                    <a:pt x="351" y="41"/>
                    <a:pt x="352" y="42"/>
                  </a:cubicBezTo>
                  <a:cubicBezTo>
                    <a:pt x="353" y="43"/>
                    <a:pt x="353" y="43"/>
                    <a:pt x="353" y="43"/>
                  </a:cubicBezTo>
                  <a:cubicBezTo>
                    <a:pt x="404" y="32"/>
                    <a:pt x="455" y="24"/>
                    <a:pt x="495" y="21"/>
                  </a:cubicBezTo>
                  <a:cubicBezTo>
                    <a:pt x="496" y="20"/>
                    <a:pt x="497" y="20"/>
                    <a:pt x="499" y="20"/>
                  </a:cubicBezTo>
                  <a:cubicBezTo>
                    <a:pt x="507" y="12"/>
                    <a:pt x="517" y="5"/>
                    <a:pt x="531" y="0"/>
                  </a:cubicBezTo>
                </a:path>
              </a:pathLst>
            </a:custGeom>
            <a:solidFill>
              <a:srgbClr val="8178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55" name="Freeform 6938">
              <a:extLst>
                <a:ext uri="{FF2B5EF4-FFF2-40B4-BE49-F238E27FC236}">
                  <a16:creationId xmlns:a16="http://schemas.microsoft.com/office/drawing/2014/main" id="{0F54DD7C-6B16-4252-AF81-6003F9CD70B8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3" y="3642"/>
              <a:ext cx="19" cy="8"/>
            </a:xfrm>
            <a:custGeom>
              <a:avLst/>
              <a:gdLst>
                <a:gd name="T0" fmla="*/ 0 w 18"/>
                <a:gd name="T1" fmla="*/ 0 h 8"/>
                <a:gd name="T2" fmla="*/ 2 w 18"/>
                <a:gd name="T3" fmla="*/ 4 h 8"/>
                <a:gd name="T4" fmla="*/ 6 w 18"/>
                <a:gd name="T5" fmla="*/ 8 h 8"/>
                <a:gd name="T6" fmla="*/ 22 w 18"/>
                <a:gd name="T7" fmla="*/ 7 h 8"/>
                <a:gd name="T8" fmla="*/ 0 w 18"/>
                <a:gd name="T9" fmla="*/ 0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8">
                  <a:moveTo>
                    <a:pt x="0" y="0"/>
                  </a:moveTo>
                  <a:cubicBezTo>
                    <a:pt x="0" y="1"/>
                    <a:pt x="1" y="2"/>
                    <a:pt x="2" y="4"/>
                  </a:cubicBezTo>
                  <a:cubicBezTo>
                    <a:pt x="3" y="5"/>
                    <a:pt x="4" y="7"/>
                    <a:pt x="6" y="8"/>
                  </a:cubicBezTo>
                  <a:cubicBezTo>
                    <a:pt x="10" y="8"/>
                    <a:pt x="14" y="7"/>
                    <a:pt x="18" y="7"/>
                  </a:cubicBezTo>
                  <a:cubicBezTo>
                    <a:pt x="12" y="5"/>
                    <a:pt x="6" y="2"/>
                    <a:pt x="0" y="0"/>
                  </a:cubicBezTo>
                </a:path>
              </a:pathLst>
            </a:custGeom>
            <a:solidFill>
              <a:srgbClr val="989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56" name="Freeform 6939">
              <a:extLst>
                <a:ext uri="{FF2B5EF4-FFF2-40B4-BE49-F238E27FC236}">
                  <a16:creationId xmlns:a16="http://schemas.microsoft.com/office/drawing/2014/main" id="{54203F78-4C24-46FB-8D23-2D88E797148E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6" y="3665"/>
              <a:ext cx="82" cy="8"/>
            </a:xfrm>
            <a:custGeom>
              <a:avLst/>
              <a:gdLst>
                <a:gd name="T0" fmla="*/ 91 w 79"/>
                <a:gd name="T1" fmla="*/ 0 h 7"/>
                <a:gd name="T2" fmla="*/ 38 w 79"/>
                <a:gd name="T3" fmla="*/ 9 h 7"/>
                <a:gd name="T4" fmla="*/ 26 w 79"/>
                <a:gd name="T5" fmla="*/ 8 h 7"/>
                <a:gd name="T6" fmla="*/ 0 w 79"/>
                <a:gd name="T7" fmla="*/ 2 h 7"/>
                <a:gd name="T8" fmla="*/ 63 w 79"/>
                <a:gd name="T9" fmla="*/ 11 h 7"/>
                <a:gd name="T10" fmla="*/ 78 w 79"/>
                <a:gd name="T11" fmla="*/ 11 h 7"/>
                <a:gd name="T12" fmla="*/ 91 w 79"/>
                <a:gd name="T13" fmla="*/ 0 h 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9" h="7">
                  <a:moveTo>
                    <a:pt x="79" y="0"/>
                  </a:moveTo>
                  <a:cubicBezTo>
                    <a:pt x="65" y="3"/>
                    <a:pt x="50" y="5"/>
                    <a:pt x="34" y="5"/>
                  </a:cubicBezTo>
                  <a:cubicBezTo>
                    <a:pt x="30" y="5"/>
                    <a:pt x="26" y="5"/>
                    <a:pt x="22" y="4"/>
                  </a:cubicBezTo>
                  <a:cubicBezTo>
                    <a:pt x="15" y="4"/>
                    <a:pt x="8" y="3"/>
                    <a:pt x="0" y="2"/>
                  </a:cubicBezTo>
                  <a:cubicBezTo>
                    <a:pt x="16" y="5"/>
                    <a:pt x="35" y="7"/>
                    <a:pt x="55" y="7"/>
                  </a:cubicBezTo>
                  <a:cubicBezTo>
                    <a:pt x="58" y="7"/>
                    <a:pt x="62" y="7"/>
                    <a:pt x="66" y="7"/>
                  </a:cubicBezTo>
                  <a:cubicBezTo>
                    <a:pt x="79" y="0"/>
                    <a:pt x="79" y="0"/>
                    <a:pt x="79" y="0"/>
                  </a:cubicBezTo>
                </a:path>
              </a:pathLst>
            </a:custGeom>
            <a:solidFill>
              <a:srgbClr val="B0A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57" name="Freeform 6940">
              <a:extLst>
                <a:ext uri="{FF2B5EF4-FFF2-40B4-BE49-F238E27FC236}">
                  <a16:creationId xmlns:a16="http://schemas.microsoft.com/office/drawing/2014/main" id="{9FB6666C-4DEB-4023-8FB0-1FD5CCF3BE5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595" y="3493"/>
              <a:ext cx="99" cy="56"/>
            </a:xfrm>
            <a:custGeom>
              <a:avLst/>
              <a:gdLst>
                <a:gd name="T0" fmla="*/ 44 w 95"/>
                <a:gd name="T1" fmla="*/ 52 h 54"/>
                <a:gd name="T2" fmla="*/ 33 w 95"/>
                <a:gd name="T3" fmla="*/ 53 h 54"/>
                <a:gd name="T4" fmla="*/ 0 w 95"/>
                <a:gd name="T5" fmla="*/ 58 h 54"/>
                <a:gd name="T6" fmla="*/ 7 w 95"/>
                <a:gd name="T7" fmla="*/ 62 h 54"/>
                <a:gd name="T8" fmla="*/ 44 w 95"/>
                <a:gd name="T9" fmla="*/ 52 h 54"/>
                <a:gd name="T10" fmla="*/ 108 w 95"/>
                <a:gd name="T11" fmla="*/ 28 h 54"/>
                <a:gd name="T12" fmla="*/ 102 w 95"/>
                <a:gd name="T13" fmla="*/ 35 h 54"/>
                <a:gd name="T14" fmla="*/ 112 w 95"/>
                <a:gd name="T15" fmla="*/ 32 h 54"/>
                <a:gd name="T16" fmla="*/ 110 w 95"/>
                <a:gd name="T17" fmla="*/ 31 h 54"/>
                <a:gd name="T18" fmla="*/ 108 w 95"/>
                <a:gd name="T19" fmla="*/ 28 h 54"/>
                <a:gd name="T20" fmla="*/ 97 w 95"/>
                <a:gd name="T21" fmla="*/ 0 h 54"/>
                <a:gd name="T22" fmla="*/ 76 w 95"/>
                <a:gd name="T23" fmla="*/ 1 h 54"/>
                <a:gd name="T24" fmla="*/ 76 w 95"/>
                <a:gd name="T25" fmla="*/ 4 h 54"/>
                <a:gd name="T26" fmla="*/ 104 w 95"/>
                <a:gd name="T27" fmla="*/ 19 h 54"/>
                <a:gd name="T28" fmla="*/ 100 w 95"/>
                <a:gd name="T29" fmla="*/ 2 h 54"/>
                <a:gd name="T30" fmla="*/ 97 w 95"/>
                <a:gd name="T31" fmla="*/ 0 h 54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95" h="54">
                  <a:moveTo>
                    <a:pt x="36" y="44"/>
                  </a:moveTo>
                  <a:cubicBezTo>
                    <a:pt x="34" y="45"/>
                    <a:pt x="31" y="45"/>
                    <a:pt x="29" y="45"/>
                  </a:cubicBezTo>
                  <a:cubicBezTo>
                    <a:pt x="19" y="46"/>
                    <a:pt x="10" y="48"/>
                    <a:pt x="0" y="50"/>
                  </a:cubicBezTo>
                  <a:cubicBezTo>
                    <a:pt x="3" y="51"/>
                    <a:pt x="5" y="52"/>
                    <a:pt x="7" y="54"/>
                  </a:cubicBezTo>
                  <a:cubicBezTo>
                    <a:pt x="16" y="51"/>
                    <a:pt x="26" y="47"/>
                    <a:pt x="36" y="44"/>
                  </a:cubicBezTo>
                  <a:moveTo>
                    <a:pt x="92" y="24"/>
                  </a:moveTo>
                  <a:cubicBezTo>
                    <a:pt x="91" y="26"/>
                    <a:pt x="89" y="28"/>
                    <a:pt x="86" y="31"/>
                  </a:cubicBezTo>
                  <a:cubicBezTo>
                    <a:pt x="89" y="30"/>
                    <a:pt x="92" y="29"/>
                    <a:pt x="95" y="28"/>
                  </a:cubicBezTo>
                  <a:cubicBezTo>
                    <a:pt x="95" y="28"/>
                    <a:pt x="95" y="28"/>
                    <a:pt x="94" y="27"/>
                  </a:cubicBezTo>
                  <a:cubicBezTo>
                    <a:pt x="93" y="26"/>
                    <a:pt x="92" y="25"/>
                    <a:pt x="92" y="24"/>
                  </a:cubicBezTo>
                  <a:moveTo>
                    <a:pt x="82" y="0"/>
                  </a:moveTo>
                  <a:cubicBezTo>
                    <a:pt x="76" y="0"/>
                    <a:pt x="70" y="1"/>
                    <a:pt x="64" y="1"/>
                  </a:cubicBezTo>
                  <a:cubicBezTo>
                    <a:pt x="64" y="2"/>
                    <a:pt x="64" y="3"/>
                    <a:pt x="64" y="4"/>
                  </a:cubicBezTo>
                  <a:cubicBezTo>
                    <a:pt x="75" y="7"/>
                    <a:pt x="84" y="11"/>
                    <a:pt x="88" y="15"/>
                  </a:cubicBezTo>
                  <a:cubicBezTo>
                    <a:pt x="87" y="10"/>
                    <a:pt x="86" y="6"/>
                    <a:pt x="84" y="2"/>
                  </a:cubicBezTo>
                  <a:cubicBezTo>
                    <a:pt x="83" y="1"/>
                    <a:pt x="83" y="0"/>
                    <a:pt x="82" y="0"/>
                  </a:cubicBezTo>
                </a:path>
              </a:pathLst>
            </a:custGeom>
            <a:solidFill>
              <a:srgbClr val="B0A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58" name="Freeform 6941">
              <a:extLst>
                <a:ext uri="{FF2B5EF4-FFF2-40B4-BE49-F238E27FC236}">
                  <a16:creationId xmlns:a16="http://schemas.microsoft.com/office/drawing/2014/main" id="{8E4BED44-065D-467A-AC8A-F58070896781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6" y="3467"/>
              <a:ext cx="202" cy="26"/>
            </a:xfrm>
            <a:custGeom>
              <a:avLst/>
              <a:gdLst>
                <a:gd name="T0" fmla="*/ 228 w 194"/>
                <a:gd name="T1" fmla="*/ 0 h 25"/>
                <a:gd name="T2" fmla="*/ 200 w 194"/>
                <a:gd name="T3" fmla="*/ 0 h 25"/>
                <a:gd name="T4" fmla="*/ 41 w 194"/>
                <a:gd name="T5" fmla="*/ 10 h 25"/>
                <a:gd name="T6" fmla="*/ 0 w 194"/>
                <a:gd name="T7" fmla="*/ 23 h 25"/>
                <a:gd name="T8" fmla="*/ 4 w 194"/>
                <a:gd name="T9" fmla="*/ 29 h 25"/>
                <a:gd name="T10" fmla="*/ 172 w 194"/>
                <a:gd name="T11" fmla="*/ 11 h 25"/>
                <a:gd name="T12" fmla="*/ 181 w 194"/>
                <a:gd name="T13" fmla="*/ 10 h 25"/>
                <a:gd name="T14" fmla="*/ 138 w 194"/>
                <a:gd name="T15" fmla="*/ 10 h 25"/>
                <a:gd name="T16" fmla="*/ 211 w 194"/>
                <a:gd name="T17" fmla="*/ 4 h 25"/>
                <a:gd name="T18" fmla="*/ 228 w 194"/>
                <a:gd name="T19" fmla="*/ 0 h 2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94" h="25">
                  <a:moveTo>
                    <a:pt x="194" y="0"/>
                  </a:moveTo>
                  <a:cubicBezTo>
                    <a:pt x="187" y="0"/>
                    <a:pt x="179" y="0"/>
                    <a:pt x="170" y="0"/>
                  </a:cubicBezTo>
                  <a:cubicBezTo>
                    <a:pt x="123" y="1"/>
                    <a:pt x="81" y="0"/>
                    <a:pt x="35" y="10"/>
                  </a:cubicBezTo>
                  <a:cubicBezTo>
                    <a:pt x="23" y="12"/>
                    <a:pt x="11" y="16"/>
                    <a:pt x="0" y="19"/>
                  </a:cubicBezTo>
                  <a:cubicBezTo>
                    <a:pt x="1" y="21"/>
                    <a:pt x="3" y="23"/>
                    <a:pt x="4" y="25"/>
                  </a:cubicBezTo>
                  <a:cubicBezTo>
                    <a:pt x="52" y="20"/>
                    <a:pt x="101" y="18"/>
                    <a:pt x="146" y="11"/>
                  </a:cubicBezTo>
                  <a:cubicBezTo>
                    <a:pt x="149" y="11"/>
                    <a:pt x="151" y="10"/>
                    <a:pt x="154" y="10"/>
                  </a:cubicBezTo>
                  <a:cubicBezTo>
                    <a:pt x="118" y="10"/>
                    <a:pt x="118" y="10"/>
                    <a:pt x="118" y="10"/>
                  </a:cubicBezTo>
                  <a:cubicBezTo>
                    <a:pt x="139" y="7"/>
                    <a:pt x="160" y="5"/>
                    <a:pt x="180" y="4"/>
                  </a:cubicBezTo>
                  <a:cubicBezTo>
                    <a:pt x="185" y="3"/>
                    <a:pt x="190" y="2"/>
                    <a:pt x="194" y="0"/>
                  </a:cubicBezTo>
                </a:path>
              </a:pathLst>
            </a:custGeom>
            <a:solidFill>
              <a:srgbClr val="8D84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59" name="Freeform 6942">
              <a:extLst>
                <a:ext uri="{FF2B5EF4-FFF2-40B4-BE49-F238E27FC236}">
                  <a16:creationId xmlns:a16="http://schemas.microsoft.com/office/drawing/2014/main" id="{E63ECD48-C19E-4E29-8717-28EB46251A4E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2" y="3487"/>
              <a:ext cx="19" cy="7"/>
            </a:xfrm>
            <a:custGeom>
              <a:avLst/>
              <a:gdLst>
                <a:gd name="T0" fmla="*/ 18 w 18"/>
                <a:gd name="T1" fmla="*/ 0 h 7"/>
                <a:gd name="T2" fmla="*/ 0 w 18"/>
                <a:gd name="T3" fmla="*/ 5 h 7"/>
                <a:gd name="T4" fmla="*/ 0 w 18"/>
                <a:gd name="T5" fmla="*/ 7 h 7"/>
                <a:gd name="T6" fmla="*/ 22 w 18"/>
                <a:gd name="T7" fmla="*/ 6 h 7"/>
                <a:gd name="T8" fmla="*/ 18 w 18"/>
                <a:gd name="T9" fmla="*/ 0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7">
                  <a:moveTo>
                    <a:pt x="14" y="0"/>
                  </a:moveTo>
                  <a:cubicBezTo>
                    <a:pt x="9" y="2"/>
                    <a:pt x="5" y="3"/>
                    <a:pt x="0" y="5"/>
                  </a:cubicBezTo>
                  <a:cubicBezTo>
                    <a:pt x="0" y="5"/>
                    <a:pt x="0" y="6"/>
                    <a:pt x="0" y="7"/>
                  </a:cubicBezTo>
                  <a:cubicBezTo>
                    <a:pt x="6" y="7"/>
                    <a:pt x="12" y="6"/>
                    <a:pt x="18" y="6"/>
                  </a:cubicBezTo>
                  <a:cubicBezTo>
                    <a:pt x="17" y="4"/>
                    <a:pt x="15" y="2"/>
                    <a:pt x="14" y="0"/>
                  </a:cubicBezTo>
                </a:path>
              </a:pathLst>
            </a:custGeom>
            <a:solidFill>
              <a:srgbClr val="B7B1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60" name="Freeform 6943">
              <a:extLst>
                <a:ext uri="{FF2B5EF4-FFF2-40B4-BE49-F238E27FC236}">
                  <a16:creationId xmlns:a16="http://schemas.microsoft.com/office/drawing/2014/main" id="{404C6BCA-E13F-471A-9E37-3240CC31381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0" y="3494"/>
              <a:ext cx="12" cy="3"/>
            </a:xfrm>
            <a:custGeom>
              <a:avLst/>
              <a:gdLst>
                <a:gd name="T0" fmla="*/ 15 w 11"/>
                <a:gd name="T1" fmla="*/ 0 h 3"/>
                <a:gd name="T2" fmla="*/ 0 w 11"/>
                <a:gd name="T3" fmla="*/ 1 h 3"/>
                <a:gd name="T4" fmla="*/ 15 w 11"/>
                <a:gd name="T5" fmla="*/ 3 h 3"/>
                <a:gd name="T6" fmla="*/ 15 w 11"/>
                <a:gd name="T7" fmla="*/ 0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3">
                  <a:moveTo>
                    <a:pt x="11" y="0"/>
                  </a:moveTo>
                  <a:cubicBezTo>
                    <a:pt x="7" y="1"/>
                    <a:pt x="3" y="1"/>
                    <a:pt x="0" y="1"/>
                  </a:cubicBezTo>
                  <a:cubicBezTo>
                    <a:pt x="4" y="2"/>
                    <a:pt x="7" y="3"/>
                    <a:pt x="11" y="3"/>
                  </a:cubicBezTo>
                  <a:cubicBezTo>
                    <a:pt x="11" y="2"/>
                    <a:pt x="11" y="1"/>
                    <a:pt x="11" y="0"/>
                  </a:cubicBezTo>
                </a:path>
              </a:pathLst>
            </a:custGeom>
            <a:solidFill>
              <a:srgbClr val="B7B1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61" name="Freeform 6944">
              <a:extLst>
                <a:ext uri="{FF2B5EF4-FFF2-40B4-BE49-F238E27FC236}">
                  <a16:creationId xmlns:a16="http://schemas.microsoft.com/office/drawing/2014/main" id="{36E33F52-F6E9-43C2-8ACC-4D2088D5E2B8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0" y="3492"/>
              <a:ext cx="12" cy="3"/>
            </a:xfrm>
            <a:custGeom>
              <a:avLst/>
              <a:gdLst>
                <a:gd name="T0" fmla="*/ 15 w 11"/>
                <a:gd name="T1" fmla="*/ 0 h 3"/>
                <a:gd name="T2" fmla="*/ 0 w 11"/>
                <a:gd name="T3" fmla="*/ 3 h 3"/>
                <a:gd name="T4" fmla="*/ 0 w 11"/>
                <a:gd name="T5" fmla="*/ 3 h 3"/>
                <a:gd name="T6" fmla="*/ 15 w 11"/>
                <a:gd name="T7" fmla="*/ 2 h 3"/>
                <a:gd name="T8" fmla="*/ 15 w 11"/>
                <a:gd name="T9" fmla="*/ 0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3">
                  <a:moveTo>
                    <a:pt x="11" y="0"/>
                  </a:moveTo>
                  <a:cubicBezTo>
                    <a:pt x="7" y="1"/>
                    <a:pt x="3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3" y="3"/>
                    <a:pt x="7" y="3"/>
                    <a:pt x="11" y="2"/>
                  </a:cubicBezTo>
                  <a:cubicBezTo>
                    <a:pt x="11" y="1"/>
                    <a:pt x="11" y="0"/>
                    <a:pt x="11" y="0"/>
                  </a:cubicBezTo>
                </a:path>
              </a:pathLst>
            </a:custGeom>
            <a:solidFill>
              <a:srgbClr val="BEB9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62" name="Freeform 6945">
              <a:extLst>
                <a:ext uri="{FF2B5EF4-FFF2-40B4-BE49-F238E27FC236}">
                  <a16:creationId xmlns:a16="http://schemas.microsoft.com/office/drawing/2014/main" id="{D82FAF3C-BDC3-44E0-A0A8-70AC6A05F732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5" y="3522"/>
              <a:ext cx="260" cy="113"/>
            </a:xfrm>
            <a:custGeom>
              <a:avLst/>
              <a:gdLst>
                <a:gd name="T0" fmla="*/ 257 w 251"/>
                <a:gd name="T1" fmla="*/ 0 h 109"/>
                <a:gd name="T2" fmla="*/ 173 w 251"/>
                <a:gd name="T3" fmla="*/ 26 h 109"/>
                <a:gd name="T4" fmla="*/ 66 w 251"/>
                <a:gd name="T5" fmla="*/ 60 h 109"/>
                <a:gd name="T6" fmla="*/ 9 w 251"/>
                <a:gd name="T7" fmla="*/ 94 h 109"/>
                <a:gd name="T8" fmla="*/ 6 w 251"/>
                <a:gd name="T9" fmla="*/ 125 h 109"/>
                <a:gd name="T10" fmla="*/ 289 w 251"/>
                <a:gd name="T11" fmla="*/ 26 h 109"/>
                <a:gd name="T12" fmla="*/ 257 w 251"/>
                <a:gd name="T13" fmla="*/ 0 h 10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51" h="109">
                  <a:moveTo>
                    <a:pt x="223" y="0"/>
                  </a:moveTo>
                  <a:cubicBezTo>
                    <a:pt x="196" y="7"/>
                    <a:pt x="174" y="13"/>
                    <a:pt x="150" y="22"/>
                  </a:cubicBezTo>
                  <a:cubicBezTo>
                    <a:pt x="121" y="33"/>
                    <a:pt x="85" y="41"/>
                    <a:pt x="58" y="52"/>
                  </a:cubicBezTo>
                  <a:cubicBezTo>
                    <a:pt x="41" y="58"/>
                    <a:pt x="21" y="70"/>
                    <a:pt x="9" y="82"/>
                  </a:cubicBezTo>
                  <a:cubicBezTo>
                    <a:pt x="2" y="93"/>
                    <a:pt x="0" y="103"/>
                    <a:pt x="6" y="109"/>
                  </a:cubicBezTo>
                  <a:cubicBezTo>
                    <a:pt x="103" y="91"/>
                    <a:pt x="159" y="40"/>
                    <a:pt x="251" y="22"/>
                  </a:cubicBezTo>
                  <a:cubicBezTo>
                    <a:pt x="240" y="15"/>
                    <a:pt x="230" y="8"/>
                    <a:pt x="223" y="0"/>
                  </a:cubicBezTo>
                </a:path>
              </a:pathLst>
            </a:custGeom>
            <a:solidFill>
              <a:srgbClr val="8D84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63" name="Freeform 6946">
              <a:extLst>
                <a:ext uri="{FF2B5EF4-FFF2-40B4-BE49-F238E27FC236}">
                  <a16:creationId xmlns:a16="http://schemas.microsoft.com/office/drawing/2014/main" id="{A98441B6-EEEE-41A5-861B-0A9DC39137FA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7" y="3509"/>
              <a:ext cx="5" cy="9"/>
            </a:xfrm>
            <a:custGeom>
              <a:avLst/>
              <a:gdLst>
                <a:gd name="T0" fmla="*/ 0 w 5"/>
                <a:gd name="T1" fmla="*/ 0 h 9"/>
                <a:gd name="T2" fmla="*/ 4 w 5"/>
                <a:gd name="T3" fmla="*/ 9 h 9"/>
                <a:gd name="T4" fmla="*/ 0 w 5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9">
                  <a:moveTo>
                    <a:pt x="0" y="0"/>
                  </a:moveTo>
                  <a:cubicBezTo>
                    <a:pt x="1" y="3"/>
                    <a:pt x="2" y="6"/>
                    <a:pt x="4" y="9"/>
                  </a:cubicBezTo>
                  <a:cubicBezTo>
                    <a:pt x="5" y="6"/>
                    <a:pt x="3" y="3"/>
                    <a:pt x="0" y="0"/>
                  </a:cubicBezTo>
                </a:path>
              </a:pathLst>
            </a:custGeom>
            <a:solidFill>
              <a:srgbClr val="8D84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64" name="Freeform 6947">
              <a:extLst>
                <a:ext uri="{FF2B5EF4-FFF2-40B4-BE49-F238E27FC236}">
                  <a16:creationId xmlns:a16="http://schemas.microsoft.com/office/drawing/2014/main" id="{002F556D-A2C6-4EBC-A885-0913DD38929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566" y="3496"/>
              <a:ext cx="125" cy="49"/>
            </a:xfrm>
            <a:custGeom>
              <a:avLst/>
              <a:gdLst>
                <a:gd name="T0" fmla="*/ 108 w 120"/>
                <a:gd name="T1" fmla="*/ 1 h 47"/>
                <a:gd name="T2" fmla="*/ 114 w 120"/>
                <a:gd name="T3" fmla="*/ 26 h 47"/>
                <a:gd name="T4" fmla="*/ 123 w 120"/>
                <a:gd name="T5" fmla="*/ 34 h 47"/>
                <a:gd name="T6" fmla="*/ 134 w 120"/>
                <a:gd name="T7" fmla="*/ 32 h 47"/>
                <a:gd name="T8" fmla="*/ 141 w 120"/>
                <a:gd name="T9" fmla="*/ 25 h 47"/>
                <a:gd name="T10" fmla="*/ 136 w 120"/>
                <a:gd name="T11" fmla="*/ 16 h 47"/>
                <a:gd name="T12" fmla="*/ 108 w 120"/>
                <a:gd name="T13" fmla="*/ 1 h 47"/>
                <a:gd name="T14" fmla="*/ 94 w 120"/>
                <a:gd name="T15" fmla="*/ 0 h 47"/>
                <a:gd name="T16" fmla="*/ 7 w 120"/>
                <a:gd name="T17" fmla="*/ 27 h 47"/>
                <a:gd name="T18" fmla="*/ 0 w 120"/>
                <a:gd name="T19" fmla="*/ 29 h 47"/>
                <a:gd name="T20" fmla="*/ 32 w 120"/>
                <a:gd name="T21" fmla="*/ 55 h 47"/>
                <a:gd name="T22" fmla="*/ 67 w 120"/>
                <a:gd name="T23" fmla="*/ 50 h 47"/>
                <a:gd name="T24" fmla="*/ 76 w 120"/>
                <a:gd name="T25" fmla="*/ 49 h 47"/>
                <a:gd name="T26" fmla="*/ 123 w 120"/>
                <a:gd name="T27" fmla="*/ 34 h 47"/>
                <a:gd name="T28" fmla="*/ 114 w 120"/>
                <a:gd name="T29" fmla="*/ 26 h 47"/>
                <a:gd name="T30" fmla="*/ 94 w 120"/>
                <a:gd name="T31" fmla="*/ 0 h 47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20" h="47">
                  <a:moveTo>
                    <a:pt x="92" y="1"/>
                  </a:moveTo>
                  <a:cubicBezTo>
                    <a:pt x="91" y="9"/>
                    <a:pt x="93" y="16"/>
                    <a:pt x="97" y="22"/>
                  </a:cubicBezTo>
                  <a:cubicBezTo>
                    <a:pt x="100" y="25"/>
                    <a:pt x="102" y="27"/>
                    <a:pt x="104" y="30"/>
                  </a:cubicBezTo>
                  <a:cubicBezTo>
                    <a:pt x="108" y="29"/>
                    <a:pt x="111" y="28"/>
                    <a:pt x="114" y="28"/>
                  </a:cubicBezTo>
                  <a:cubicBezTo>
                    <a:pt x="117" y="25"/>
                    <a:pt x="119" y="23"/>
                    <a:pt x="120" y="21"/>
                  </a:cubicBezTo>
                  <a:cubicBezTo>
                    <a:pt x="118" y="18"/>
                    <a:pt x="117" y="15"/>
                    <a:pt x="116" y="12"/>
                  </a:cubicBezTo>
                  <a:cubicBezTo>
                    <a:pt x="112" y="8"/>
                    <a:pt x="103" y="4"/>
                    <a:pt x="92" y="1"/>
                  </a:cubicBezTo>
                  <a:moveTo>
                    <a:pt x="80" y="0"/>
                  </a:moveTo>
                  <a:cubicBezTo>
                    <a:pt x="56" y="8"/>
                    <a:pt x="33" y="17"/>
                    <a:pt x="7" y="23"/>
                  </a:cubicBezTo>
                  <a:cubicBezTo>
                    <a:pt x="4" y="24"/>
                    <a:pt x="2" y="24"/>
                    <a:pt x="0" y="25"/>
                  </a:cubicBezTo>
                  <a:cubicBezTo>
                    <a:pt x="7" y="33"/>
                    <a:pt x="17" y="40"/>
                    <a:pt x="28" y="47"/>
                  </a:cubicBezTo>
                  <a:cubicBezTo>
                    <a:pt x="38" y="45"/>
                    <a:pt x="47" y="43"/>
                    <a:pt x="57" y="42"/>
                  </a:cubicBezTo>
                  <a:cubicBezTo>
                    <a:pt x="59" y="42"/>
                    <a:pt x="62" y="42"/>
                    <a:pt x="64" y="41"/>
                  </a:cubicBezTo>
                  <a:cubicBezTo>
                    <a:pt x="77" y="37"/>
                    <a:pt x="91" y="33"/>
                    <a:pt x="104" y="30"/>
                  </a:cubicBezTo>
                  <a:cubicBezTo>
                    <a:pt x="101" y="27"/>
                    <a:pt x="99" y="25"/>
                    <a:pt x="97" y="22"/>
                  </a:cubicBezTo>
                  <a:cubicBezTo>
                    <a:pt x="91" y="15"/>
                    <a:pt x="85" y="7"/>
                    <a:pt x="80" y="0"/>
                  </a:cubicBezTo>
                </a:path>
              </a:pathLst>
            </a:custGeom>
            <a:solidFill>
              <a:srgbClr val="B7B1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65" name="Freeform 6948">
              <a:extLst>
                <a:ext uri="{FF2B5EF4-FFF2-40B4-BE49-F238E27FC236}">
                  <a16:creationId xmlns:a16="http://schemas.microsoft.com/office/drawing/2014/main" id="{907AE14F-D96A-422B-B233-E4FDCBC96EA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9" y="3495"/>
              <a:ext cx="18" cy="24"/>
            </a:xfrm>
            <a:custGeom>
              <a:avLst/>
              <a:gdLst>
                <a:gd name="T0" fmla="*/ 1 w 17"/>
                <a:gd name="T1" fmla="*/ 0 h 23"/>
                <a:gd name="T2" fmla="*/ 1 w 17"/>
                <a:gd name="T3" fmla="*/ 0 h 23"/>
                <a:gd name="T4" fmla="*/ 0 w 17"/>
                <a:gd name="T5" fmla="*/ 1 h 23"/>
                <a:gd name="T6" fmla="*/ 21 w 17"/>
                <a:gd name="T7" fmla="*/ 27 h 23"/>
                <a:gd name="T8" fmla="*/ 16 w 17"/>
                <a:gd name="T9" fmla="*/ 2 h 23"/>
                <a:gd name="T10" fmla="*/ 1 w 17"/>
                <a:gd name="T11" fmla="*/ 0 h 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7" h="23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5" y="8"/>
                    <a:pt x="11" y="16"/>
                    <a:pt x="17" y="23"/>
                  </a:cubicBezTo>
                  <a:cubicBezTo>
                    <a:pt x="13" y="17"/>
                    <a:pt x="11" y="10"/>
                    <a:pt x="12" y="2"/>
                  </a:cubicBezTo>
                  <a:cubicBezTo>
                    <a:pt x="8" y="2"/>
                    <a:pt x="5" y="1"/>
                    <a:pt x="1" y="0"/>
                  </a:cubicBezTo>
                </a:path>
              </a:pathLst>
            </a:custGeom>
            <a:solidFill>
              <a:srgbClr val="BEB9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66" name="Freeform 6949">
              <a:extLst>
                <a:ext uri="{FF2B5EF4-FFF2-40B4-BE49-F238E27FC236}">
                  <a16:creationId xmlns:a16="http://schemas.microsoft.com/office/drawing/2014/main" id="{EE1B5398-11D9-407F-B0BA-581038C6307E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0" y="3495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C4BF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67" name="Freeform 6950">
              <a:extLst>
                <a:ext uri="{FF2B5EF4-FFF2-40B4-BE49-F238E27FC236}">
                  <a16:creationId xmlns:a16="http://schemas.microsoft.com/office/drawing/2014/main" id="{453622D8-7214-4A12-A08A-5E2731542C7F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7" y="3519"/>
              <a:ext cx="7" cy="8"/>
            </a:xfrm>
            <a:custGeom>
              <a:avLst/>
              <a:gdLst>
                <a:gd name="T0" fmla="*/ 0 w 7"/>
                <a:gd name="T1" fmla="*/ 0 h 8"/>
                <a:gd name="T2" fmla="*/ 7 w 7"/>
                <a:gd name="T3" fmla="*/ 8 h 8"/>
                <a:gd name="T4" fmla="*/ 7 w 7"/>
                <a:gd name="T5" fmla="*/ 8 h 8"/>
                <a:gd name="T6" fmla="*/ 0 w 7"/>
                <a:gd name="T7" fmla="*/ 0 h 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" h="8">
                  <a:moveTo>
                    <a:pt x="0" y="0"/>
                  </a:moveTo>
                  <a:cubicBezTo>
                    <a:pt x="2" y="3"/>
                    <a:pt x="4" y="5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5" y="5"/>
                    <a:pt x="3" y="3"/>
                    <a:pt x="0" y="0"/>
                  </a:cubicBezTo>
                </a:path>
              </a:pathLst>
            </a:custGeom>
            <a:solidFill>
              <a:srgbClr val="BEB9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68" name="Freeform 6951">
              <a:extLst>
                <a:ext uri="{FF2B5EF4-FFF2-40B4-BE49-F238E27FC236}">
                  <a16:creationId xmlns:a16="http://schemas.microsoft.com/office/drawing/2014/main" id="{EDE64193-5F56-4BD9-92B0-8FE81F3186E4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0" y="3536"/>
              <a:ext cx="106" cy="28"/>
            </a:xfrm>
            <a:custGeom>
              <a:avLst/>
              <a:gdLst>
                <a:gd name="T0" fmla="*/ 111 w 102"/>
                <a:gd name="T1" fmla="*/ 0 h 27"/>
                <a:gd name="T2" fmla="*/ 53 w 102"/>
                <a:gd name="T3" fmla="*/ 9 h 27"/>
                <a:gd name="T4" fmla="*/ 0 w 102"/>
                <a:gd name="T5" fmla="*/ 13 h 27"/>
                <a:gd name="T6" fmla="*/ 2 w 102"/>
                <a:gd name="T7" fmla="*/ 18 h 27"/>
                <a:gd name="T8" fmla="*/ 31 w 102"/>
                <a:gd name="T9" fmla="*/ 31 h 27"/>
                <a:gd name="T10" fmla="*/ 118 w 102"/>
                <a:gd name="T11" fmla="*/ 7 h 27"/>
                <a:gd name="T12" fmla="*/ 111 w 102"/>
                <a:gd name="T13" fmla="*/ 0 h 2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2" h="27">
                  <a:moveTo>
                    <a:pt x="95" y="0"/>
                  </a:moveTo>
                  <a:cubicBezTo>
                    <a:pt x="77" y="4"/>
                    <a:pt x="59" y="7"/>
                    <a:pt x="45" y="9"/>
                  </a:cubicBezTo>
                  <a:cubicBezTo>
                    <a:pt x="30" y="10"/>
                    <a:pt x="15" y="11"/>
                    <a:pt x="0" y="13"/>
                  </a:cubicBezTo>
                  <a:cubicBezTo>
                    <a:pt x="1" y="13"/>
                    <a:pt x="1" y="14"/>
                    <a:pt x="2" y="14"/>
                  </a:cubicBezTo>
                  <a:cubicBezTo>
                    <a:pt x="7" y="20"/>
                    <a:pt x="17" y="23"/>
                    <a:pt x="27" y="27"/>
                  </a:cubicBezTo>
                  <a:cubicBezTo>
                    <a:pt x="52" y="20"/>
                    <a:pt x="76" y="12"/>
                    <a:pt x="102" y="7"/>
                  </a:cubicBezTo>
                  <a:cubicBezTo>
                    <a:pt x="100" y="5"/>
                    <a:pt x="97" y="2"/>
                    <a:pt x="95" y="0"/>
                  </a:cubicBezTo>
                </a:path>
              </a:pathLst>
            </a:custGeom>
            <a:solidFill>
              <a:srgbClr val="8178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69" name="Freeform 6952">
              <a:extLst>
                <a:ext uri="{FF2B5EF4-FFF2-40B4-BE49-F238E27FC236}">
                  <a16:creationId xmlns:a16="http://schemas.microsoft.com/office/drawing/2014/main" id="{4C5A46E9-C4E3-43CD-B790-34A72AAAAEC4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6" y="3471"/>
              <a:ext cx="163" cy="78"/>
            </a:xfrm>
            <a:custGeom>
              <a:avLst/>
              <a:gdLst>
                <a:gd name="T0" fmla="*/ 55 w 157"/>
                <a:gd name="T1" fmla="*/ 0 h 75"/>
                <a:gd name="T2" fmla="*/ 30 w 157"/>
                <a:gd name="T3" fmla="*/ 0 h 75"/>
                <a:gd name="T4" fmla="*/ 0 w 157"/>
                <a:gd name="T5" fmla="*/ 6 h 75"/>
                <a:gd name="T6" fmla="*/ 49 w 157"/>
                <a:gd name="T7" fmla="*/ 6 h 75"/>
                <a:gd name="T8" fmla="*/ 9 w 157"/>
                <a:gd name="T9" fmla="*/ 30 h 75"/>
                <a:gd name="T10" fmla="*/ 55 w 157"/>
                <a:gd name="T11" fmla="*/ 28 h 75"/>
                <a:gd name="T12" fmla="*/ 79 w 157"/>
                <a:gd name="T13" fmla="*/ 54 h 75"/>
                <a:gd name="T14" fmla="*/ 72 w 157"/>
                <a:gd name="T15" fmla="*/ 87 h 75"/>
                <a:gd name="T16" fmla="*/ 124 w 157"/>
                <a:gd name="T17" fmla="*/ 83 h 75"/>
                <a:gd name="T18" fmla="*/ 182 w 157"/>
                <a:gd name="T19" fmla="*/ 73 h 75"/>
                <a:gd name="T20" fmla="*/ 131 w 157"/>
                <a:gd name="T21" fmla="*/ 18 h 75"/>
                <a:gd name="T22" fmla="*/ 105 w 157"/>
                <a:gd name="T23" fmla="*/ 2 h 75"/>
                <a:gd name="T24" fmla="*/ 55 w 157"/>
                <a:gd name="T25" fmla="*/ 0 h 7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57" h="75">
                  <a:moveTo>
                    <a:pt x="47" y="0"/>
                  </a:moveTo>
                  <a:cubicBezTo>
                    <a:pt x="40" y="0"/>
                    <a:pt x="33" y="0"/>
                    <a:pt x="26" y="0"/>
                  </a:cubicBezTo>
                  <a:cubicBezTo>
                    <a:pt x="18" y="2"/>
                    <a:pt x="10" y="4"/>
                    <a:pt x="0" y="6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27" y="11"/>
                    <a:pt x="17" y="18"/>
                    <a:pt x="9" y="26"/>
                  </a:cubicBezTo>
                  <a:cubicBezTo>
                    <a:pt x="25" y="25"/>
                    <a:pt x="38" y="24"/>
                    <a:pt x="47" y="24"/>
                  </a:cubicBezTo>
                  <a:cubicBezTo>
                    <a:pt x="64" y="24"/>
                    <a:pt x="69" y="28"/>
                    <a:pt x="67" y="46"/>
                  </a:cubicBezTo>
                  <a:cubicBezTo>
                    <a:pt x="66" y="58"/>
                    <a:pt x="53" y="64"/>
                    <a:pt x="62" y="75"/>
                  </a:cubicBezTo>
                  <a:cubicBezTo>
                    <a:pt x="77" y="73"/>
                    <a:pt x="92" y="72"/>
                    <a:pt x="107" y="71"/>
                  </a:cubicBezTo>
                  <a:cubicBezTo>
                    <a:pt x="121" y="69"/>
                    <a:pt x="139" y="66"/>
                    <a:pt x="157" y="62"/>
                  </a:cubicBezTo>
                  <a:cubicBezTo>
                    <a:pt x="141" y="45"/>
                    <a:pt x="145" y="32"/>
                    <a:pt x="113" y="14"/>
                  </a:cubicBezTo>
                  <a:cubicBezTo>
                    <a:pt x="104" y="9"/>
                    <a:pt x="96" y="5"/>
                    <a:pt x="90" y="2"/>
                  </a:cubicBezTo>
                  <a:cubicBezTo>
                    <a:pt x="76" y="1"/>
                    <a:pt x="62" y="0"/>
                    <a:pt x="47" y="0"/>
                  </a:cubicBezTo>
                </a:path>
              </a:pathLst>
            </a:custGeom>
            <a:solidFill>
              <a:srgbClr val="8D84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70" name="Freeform 6953">
              <a:extLst>
                <a:ext uri="{FF2B5EF4-FFF2-40B4-BE49-F238E27FC236}">
                  <a16:creationId xmlns:a16="http://schemas.microsoft.com/office/drawing/2014/main" id="{49C4D85B-1015-4E3E-BBFD-91616B5323A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9" y="3471"/>
              <a:ext cx="64" cy="7"/>
            </a:xfrm>
            <a:custGeom>
              <a:avLst/>
              <a:gdLst>
                <a:gd name="T0" fmla="*/ 70 w 62"/>
                <a:gd name="T1" fmla="*/ 0 h 6"/>
                <a:gd name="T2" fmla="*/ 0 w 62"/>
                <a:gd name="T3" fmla="*/ 11 h 6"/>
                <a:gd name="T4" fmla="*/ 40 w 62"/>
                <a:gd name="T5" fmla="*/ 11 h 6"/>
                <a:gd name="T6" fmla="*/ 70 w 62"/>
                <a:gd name="T7" fmla="*/ 0 h 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2" h="6">
                  <a:moveTo>
                    <a:pt x="62" y="0"/>
                  </a:moveTo>
                  <a:cubicBezTo>
                    <a:pt x="42" y="1"/>
                    <a:pt x="21" y="3"/>
                    <a:pt x="0" y="6"/>
                  </a:cubicBezTo>
                  <a:cubicBezTo>
                    <a:pt x="36" y="6"/>
                    <a:pt x="36" y="6"/>
                    <a:pt x="36" y="6"/>
                  </a:cubicBezTo>
                  <a:cubicBezTo>
                    <a:pt x="46" y="4"/>
                    <a:pt x="54" y="2"/>
                    <a:pt x="62" y="0"/>
                  </a:cubicBezTo>
                </a:path>
              </a:pathLst>
            </a:custGeom>
            <a:solidFill>
              <a:srgbClr val="978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71" name="Freeform 6954">
              <a:extLst>
                <a:ext uri="{FF2B5EF4-FFF2-40B4-BE49-F238E27FC236}">
                  <a16:creationId xmlns:a16="http://schemas.microsoft.com/office/drawing/2014/main" id="{CAFBF7D7-5B1C-4AB9-9502-D46764FD86A8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5" y="3684"/>
              <a:ext cx="25" cy="5"/>
            </a:xfrm>
            <a:custGeom>
              <a:avLst/>
              <a:gdLst>
                <a:gd name="T0" fmla="*/ 25 w 25"/>
                <a:gd name="T1" fmla="*/ 0 h 5"/>
                <a:gd name="T2" fmla="*/ 5 w 25"/>
                <a:gd name="T3" fmla="*/ 1 h 5"/>
                <a:gd name="T4" fmla="*/ 0 w 25"/>
                <a:gd name="T5" fmla="*/ 5 h 5"/>
                <a:gd name="T6" fmla="*/ 25 w 25"/>
                <a:gd name="T7" fmla="*/ 0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5" h="5">
                  <a:moveTo>
                    <a:pt x="25" y="0"/>
                  </a:moveTo>
                  <a:cubicBezTo>
                    <a:pt x="18" y="0"/>
                    <a:pt x="12" y="1"/>
                    <a:pt x="5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9" y="3"/>
                    <a:pt x="17" y="2"/>
                    <a:pt x="25" y="0"/>
                  </a:cubicBezTo>
                </a:path>
              </a:pathLst>
            </a:custGeom>
            <a:solidFill>
              <a:srgbClr val="A7A0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72" name="Freeform 6955">
              <a:extLst>
                <a:ext uri="{FF2B5EF4-FFF2-40B4-BE49-F238E27FC236}">
                  <a16:creationId xmlns:a16="http://schemas.microsoft.com/office/drawing/2014/main" id="{17507A88-CA39-444F-A67F-DAF7F5C556DA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0" y="3661"/>
              <a:ext cx="106" cy="23"/>
            </a:xfrm>
            <a:custGeom>
              <a:avLst/>
              <a:gdLst>
                <a:gd name="T0" fmla="*/ 85 w 102"/>
                <a:gd name="T1" fmla="*/ 0 h 22"/>
                <a:gd name="T2" fmla="*/ 0 w 102"/>
                <a:gd name="T3" fmla="*/ 26 h 22"/>
                <a:gd name="T4" fmla="*/ 118 w 102"/>
                <a:gd name="T5" fmla="*/ 1 h 22"/>
                <a:gd name="T6" fmla="*/ 89 w 102"/>
                <a:gd name="T7" fmla="*/ 0 h 22"/>
                <a:gd name="T8" fmla="*/ 85 w 102"/>
                <a:gd name="T9" fmla="*/ 0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2" h="22">
                  <a:moveTo>
                    <a:pt x="73" y="0"/>
                  </a:moveTo>
                  <a:cubicBezTo>
                    <a:pt x="50" y="8"/>
                    <a:pt x="26" y="15"/>
                    <a:pt x="0" y="22"/>
                  </a:cubicBezTo>
                  <a:cubicBezTo>
                    <a:pt x="36" y="17"/>
                    <a:pt x="70" y="10"/>
                    <a:pt x="102" y="1"/>
                  </a:cubicBezTo>
                  <a:cubicBezTo>
                    <a:pt x="94" y="0"/>
                    <a:pt x="85" y="0"/>
                    <a:pt x="77" y="0"/>
                  </a:cubicBezTo>
                  <a:cubicBezTo>
                    <a:pt x="75" y="0"/>
                    <a:pt x="74" y="0"/>
                    <a:pt x="73" y="0"/>
                  </a:cubicBezTo>
                </a:path>
              </a:pathLst>
            </a:custGeom>
            <a:solidFill>
              <a:srgbClr val="A7A0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73" name="Freeform 6956">
              <a:extLst>
                <a:ext uri="{FF2B5EF4-FFF2-40B4-BE49-F238E27FC236}">
                  <a16:creationId xmlns:a16="http://schemas.microsoft.com/office/drawing/2014/main" id="{667B3E7B-1D31-47C0-B7A7-E04A20DB95A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636" y="3564"/>
              <a:ext cx="309" cy="79"/>
            </a:xfrm>
            <a:custGeom>
              <a:avLst/>
              <a:gdLst>
                <a:gd name="T0" fmla="*/ 55 w 298"/>
                <a:gd name="T1" fmla="*/ 64 h 76"/>
                <a:gd name="T2" fmla="*/ 0 w 298"/>
                <a:gd name="T3" fmla="*/ 88 h 76"/>
                <a:gd name="T4" fmla="*/ 55 w 298"/>
                <a:gd name="T5" fmla="*/ 86 h 76"/>
                <a:gd name="T6" fmla="*/ 67 w 298"/>
                <a:gd name="T7" fmla="*/ 81 h 76"/>
                <a:gd name="T8" fmla="*/ 66 w 298"/>
                <a:gd name="T9" fmla="*/ 79 h 76"/>
                <a:gd name="T10" fmla="*/ 55 w 298"/>
                <a:gd name="T11" fmla="*/ 64 h 76"/>
                <a:gd name="T12" fmla="*/ 326 w 298"/>
                <a:gd name="T13" fmla="*/ 0 h 76"/>
                <a:gd name="T14" fmla="*/ 290 w 298"/>
                <a:gd name="T15" fmla="*/ 7 h 76"/>
                <a:gd name="T16" fmla="*/ 154 w 298"/>
                <a:gd name="T17" fmla="*/ 31 h 76"/>
                <a:gd name="T18" fmla="*/ 170 w 298"/>
                <a:gd name="T19" fmla="*/ 36 h 76"/>
                <a:gd name="T20" fmla="*/ 178 w 298"/>
                <a:gd name="T21" fmla="*/ 44 h 76"/>
                <a:gd name="T22" fmla="*/ 344 w 298"/>
                <a:gd name="T23" fmla="*/ 9 h 76"/>
                <a:gd name="T24" fmla="*/ 326 w 298"/>
                <a:gd name="T25" fmla="*/ 0 h 7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98" h="76">
                  <a:moveTo>
                    <a:pt x="47" y="56"/>
                  </a:moveTo>
                  <a:cubicBezTo>
                    <a:pt x="32" y="63"/>
                    <a:pt x="16" y="69"/>
                    <a:pt x="0" y="76"/>
                  </a:cubicBezTo>
                  <a:cubicBezTo>
                    <a:pt x="14" y="75"/>
                    <a:pt x="30" y="75"/>
                    <a:pt x="47" y="74"/>
                  </a:cubicBezTo>
                  <a:cubicBezTo>
                    <a:pt x="51" y="72"/>
                    <a:pt x="55" y="71"/>
                    <a:pt x="59" y="69"/>
                  </a:cubicBezTo>
                  <a:cubicBezTo>
                    <a:pt x="59" y="68"/>
                    <a:pt x="58" y="68"/>
                    <a:pt x="58" y="67"/>
                  </a:cubicBezTo>
                  <a:cubicBezTo>
                    <a:pt x="55" y="63"/>
                    <a:pt x="51" y="60"/>
                    <a:pt x="47" y="56"/>
                  </a:cubicBezTo>
                  <a:moveTo>
                    <a:pt x="282" y="0"/>
                  </a:moveTo>
                  <a:cubicBezTo>
                    <a:pt x="272" y="3"/>
                    <a:pt x="261" y="5"/>
                    <a:pt x="251" y="7"/>
                  </a:cubicBezTo>
                  <a:cubicBezTo>
                    <a:pt x="214" y="15"/>
                    <a:pt x="172" y="19"/>
                    <a:pt x="134" y="27"/>
                  </a:cubicBezTo>
                  <a:cubicBezTo>
                    <a:pt x="139" y="28"/>
                    <a:pt x="143" y="30"/>
                    <a:pt x="147" y="32"/>
                  </a:cubicBezTo>
                  <a:cubicBezTo>
                    <a:pt x="150" y="34"/>
                    <a:pt x="152" y="35"/>
                    <a:pt x="154" y="37"/>
                  </a:cubicBezTo>
                  <a:cubicBezTo>
                    <a:pt x="199" y="24"/>
                    <a:pt x="245" y="13"/>
                    <a:pt x="298" y="9"/>
                  </a:cubicBezTo>
                  <a:cubicBezTo>
                    <a:pt x="294" y="5"/>
                    <a:pt x="288" y="2"/>
                    <a:pt x="282" y="0"/>
                  </a:cubicBezTo>
                </a:path>
              </a:pathLst>
            </a:custGeom>
            <a:solidFill>
              <a:srgbClr val="8178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74" name="Freeform 6957">
              <a:extLst>
                <a:ext uri="{FF2B5EF4-FFF2-40B4-BE49-F238E27FC236}">
                  <a16:creationId xmlns:a16="http://schemas.microsoft.com/office/drawing/2014/main" id="{5B1AAAEA-9CC9-4E43-9AFA-06B9F5626995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6" y="3641"/>
              <a:ext cx="99" cy="21"/>
            </a:xfrm>
            <a:custGeom>
              <a:avLst/>
              <a:gdLst>
                <a:gd name="T0" fmla="*/ 112 w 95"/>
                <a:gd name="T1" fmla="*/ 0 h 21"/>
                <a:gd name="T2" fmla="*/ 56 w 95"/>
                <a:gd name="T3" fmla="*/ 2 h 21"/>
                <a:gd name="T4" fmla="*/ 0 w 95"/>
                <a:gd name="T5" fmla="*/ 20 h 21"/>
                <a:gd name="T6" fmla="*/ 4 w 95"/>
                <a:gd name="T7" fmla="*/ 20 h 21"/>
                <a:gd name="T8" fmla="*/ 33 w 95"/>
                <a:gd name="T9" fmla="*/ 21 h 21"/>
                <a:gd name="T10" fmla="*/ 112 w 95"/>
                <a:gd name="T11" fmla="*/ 0 h 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" h="21">
                  <a:moveTo>
                    <a:pt x="95" y="0"/>
                  </a:moveTo>
                  <a:cubicBezTo>
                    <a:pt x="78" y="1"/>
                    <a:pt x="62" y="1"/>
                    <a:pt x="48" y="2"/>
                  </a:cubicBezTo>
                  <a:cubicBezTo>
                    <a:pt x="32" y="8"/>
                    <a:pt x="16" y="14"/>
                    <a:pt x="0" y="20"/>
                  </a:cubicBezTo>
                  <a:cubicBezTo>
                    <a:pt x="1" y="20"/>
                    <a:pt x="2" y="20"/>
                    <a:pt x="4" y="20"/>
                  </a:cubicBezTo>
                  <a:cubicBezTo>
                    <a:pt x="12" y="20"/>
                    <a:pt x="21" y="20"/>
                    <a:pt x="29" y="21"/>
                  </a:cubicBezTo>
                  <a:cubicBezTo>
                    <a:pt x="52" y="14"/>
                    <a:pt x="73" y="7"/>
                    <a:pt x="95" y="0"/>
                  </a:cubicBezTo>
                </a:path>
              </a:pathLst>
            </a:custGeom>
            <a:solidFill>
              <a:srgbClr val="B0A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75" name="Freeform 6958">
              <a:extLst>
                <a:ext uri="{FF2B5EF4-FFF2-40B4-BE49-F238E27FC236}">
                  <a16:creationId xmlns:a16="http://schemas.microsoft.com/office/drawing/2014/main" id="{D551615F-EA38-4ED7-B8C7-A39C6E28B91F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5" y="3592"/>
              <a:ext cx="111" cy="43"/>
            </a:xfrm>
            <a:custGeom>
              <a:avLst/>
              <a:gdLst>
                <a:gd name="T0" fmla="*/ 100 w 107"/>
                <a:gd name="T1" fmla="*/ 0 h 42"/>
                <a:gd name="T2" fmla="*/ 49 w 107"/>
                <a:gd name="T3" fmla="*/ 13 h 42"/>
                <a:gd name="T4" fmla="*/ 0 w 107"/>
                <a:gd name="T5" fmla="*/ 33 h 42"/>
                <a:gd name="T6" fmla="*/ 11 w 107"/>
                <a:gd name="T7" fmla="*/ 44 h 42"/>
                <a:gd name="T8" fmla="*/ 12 w 107"/>
                <a:gd name="T9" fmla="*/ 46 h 42"/>
                <a:gd name="T10" fmla="*/ 123 w 107"/>
                <a:gd name="T11" fmla="*/ 10 h 42"/>
                <a:gd name="T12" fmla="*/ 116 w 107"/>
                <a:gd name="T13" fmla="*/ 5 h 42"/>
                <a:gd name="T14" fmla="*/ 100 w 107"/>
                <a:gd name="T15" fmla="*/ 0 h 4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07" h="42">
                  <a:moveTo>
                    <a:pt x="87" y="0"/>
                  </a:moveTo>
                  <a:cubicBezTo>
                    <a:pt x="70" y="3"/>
                    <a:pt x="55" y="8"/>
                    <a:pt x="41" y="13"/>
                  </a:cubicBezTo>
                  <a:cubicBezTo>
                    <a:pt x="27" y="19"/>
                    <a:pt x="14" y="24"/>
                    <a:pt x="0" y="29"/>
                  </a:cubicBezTo>
                  <a:cubicBezTo>
                    <a:pt x="4" y="33"/>
                    <a:pt x="8" y="36"/>
                    <a:pt x="11" y="40"/>
                  </a:cubicBezTo>
                  <a:cubicBezTo>
                    <a:pt x="11" y="41"/>
                    <a:pt x="12" y="41"/>
                    <a:pt x="12" y="42"/>
                  </a:cubicBezTo>
                  <a:cubicBezTo>
                    <a:pt x="44" y="31"/>
                    <a:pt x="75" y="20"/>
                    <a:pt x="107" y="10"/>
                  </a:cubicBezTo>
                  <a:cubicBezTo>
                    <a:pt x="105" y="8"/>
                    <a:pt x="103" y="7"/>
                    <a:pt x="100" y="5"/>
                  </a:cubicBezTo>
                  <a:cubicBezTo>
                    <a:pt x="96" y="3"/>
                    <a:pt x="92" y="1"/>
                    <a:pt x="87" y="0"/>
                  </a:cubicBezTo>
                </a:path>
              </a:pathLst>
            </a:custGeom>
            <a:solidFill>
              <a:srgbClr val="B0A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76" name="Freeform 6959">
              <a:extLst>
                <a:ext uri="{FF2B5EF4-FFF2-40B4-BE49-F238E27FC236}">
                  <a16:creationId xmlns:a16="http://schemas.microsoft.com/office/drawing/2014/main" id="{A5246C2C-B62E-4B66-A019-27A1EB501CF6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7" y="3662"/>
              <a:ext cx="105" cy="25"/>
            </a:xfrm>
            <a:custGeom>
              <a:avLst/>
              <a:gdLst>
                <a:gd name="T0" fmla="*/ 117 w 101"/>
                <a:gd name="T1" fmla="*/ 0 h 24"/>
                <a:gd name="T2" fmla="*/ 87 w 101"/>
                <a:gd name="T3" fmla="*/ 5 h 24"/>
                <a:gd name="T4" fmla="*/ 21 w 101"/>
                <a:gd name="T5" fmla="*/ 22 h 24"/>
                <a:gd name="T6" fmla="*/ 11 w 101"/>
                <a:gd name="T7" fmla="*/ 22 h 24"/>
                <a:gd name="T8" fmla="*/ 0 w 101"/>
                <a:gd name="T9" fmla="*/ 28 h 24"/>
                <a:gd name="T10" fmla="*/ 4 w 101"/>
                <a:gd name="T11" fmla="*/ 28 h 24"/>
                <a:gd name="T12" fmla="*/ 4 w 101"/>
                <a:gd name="T13" fmla="*/ 28 h 24"/>
                <a:gd name="T14" fmla="*/ 26 w 101"/>
                <a:gd name="T15" fmla="*/ 28 h 24"/>
                <a:gd name="T16" fmla="*/ 48 w 101"/>
                <a:gd name="T17" fmla="*/ 28 h 24"/>
                <a:gd name="T18" fmla="*/ 82 w 101"/>
                <a:gd name="T19" fmla="*/ 26 h 24"/>
                <a:gd name="T20" fmla="*/ 117 w 101"/>
                <a:gd name="T21" fmla="*/ 0 h 2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01" h="24">
                  <a:moveTo>
                    <a:pt x="101" y="0"/>
                  </a:moveTo>
                  <a:cubicBezTo>
                    <a:pt x="94" y="2"/>
                    <a:pt x="85" y="4"/>
                    <a:pt x="75" y="5"/>
                  </a:cubicBezTo>
                  <a:cubicBezTo>
                    <a:pt x="57" y="12"/>
                    <a:pt x="38" y="17"/>
                    <a:pt x="17" y="18"/>
                  </a:cubicBezTo>
                  <a:cubicBezTo>
                    <a:pt x="15" y="18"/>
                    <a:pt x="13" y="18"/>
                    <a:pt x="11" y="18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2" y="24"/>
                    <a:pt x="3" y="24"/>
                    <a:pt x="4" y="24"/>
                  </a:cubicBezTo>
                  <a:cubicBezTo>
                    <a:pt x="4" y="24"/>
                    <a:pt x="4" y="24"/>
                    <a:pt x="4" y="24"/>
                  </a:cubicBezTo>
                  <a:cubicBezTo>
                    <a:pt x="10" y="24"/>
                    <a:pt x="16" y="24"/>
                    <a:pt x="22" y="24"/>
                  </a:cubicBezTo>
                  <a:cubicBezTo>
                    <a:pt x="28" y="24"/>
                    <a:pt x="34" y="24"/>
                    <a:pt x="40" y="24"/>
                  </a:cubicBezTo>
                  <a:cubicBezTo>
                    <a:pt x="51" y="24"/>
                    <a:pt x="61" y="23"/>
                    <a:pt x="70" y="22"/>
                  </a:cubicBezTo>
                  <a:cubicBezTo>
                    <a:pt x="101" y="0"/>
                    <a:pt x="101" y="0"/>
                    <a:pt x="101" y="0"/>
                  </a:cubicBezTo>
                </a:path>
              </a:pathLst>
            </a:custGeom>
            <a:solidFill>
              <a:srgbClr val="A7A0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77" name="Freeform 6960">
              <a:extLst>
                <a:ext uri="{FF2B5EF4-FFF2-40B4-BE49-F238E27FC236}">
                  <a16:creationId xmlns:a16="http://schemas.microsoft.com/office/drawing/2014/main" id="{BE2B3B62-D340-4B93-A4CA-50AB8452660A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1" y="3687"/>
              <a:ext cx="38" cy="1"/>
            </a:xfrm>
            <a:custGeom>
              <a:avLst/>
              <a:gdLst>
                <a:gd name="T0" fmla="*/ 22 w 36"/>
                <a:gd name="T1" fmla="*/ 0 h 1"/>
                <a:gd name="T2" fmla="*/ 0 w 36"/>
                <a:gd name="T3" fmla="*/ 0 h 1"/>
                <a:gd name="T4" fmla="*/ 0 w 36"/>
                <a:gd name="T5" fmla="*/ 0 h 1"/>
                <a:gd name="T6" fmla="*/ 25 w 36"/>
                <a:gd name="T7" fmla="*/ 0 h 1"/>
                <a:gd name="T8" fmla="*/ 44 w 36"/>
                <a:gd name="T9" fmla="*/ 0 h 1"/>
                <a:gd name="T10" fmla="*/ 22 w 36"/>
                <a:gd name="T11" fmla="*/ 0 h 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6" h="1">
                  <a:moveTo>
                    <a:pt x="18" y="0"/>
                  </a:moveTo>
                  <a:cubicBezTo>
                    <a:pt x="12" y="0"/>
                    <a:pt x="6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" y="0"/>
                    <a:pt x="14" y="0"/>
                    <a:pt x="21" y="0"/>
                  </a:cubicBezTo>
                  <a:cubicBezTo>
                    <a:pt x="26" y="0"/>
                    <a:pt x="31" y="0"/>
                    <a:pt x="36" y="0"/>
                  </a:cubicBezTo>
                  <a:cubicBezTo>
                    <a:pt x="30" y="0"/>
                    <a:pt x="24" y="0"/>
                    <a:pt x="18" y="0"/>
                  </a:cubicBezTo>
                </a:path>
              </a:pathLst>
            </a:custGeom>
            <a:solidFill>
              <a:srgbClr val="B0A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78" name="Freeform 6961">
              <a:extLst>
                <a:ext uri="{FF2B5EF4-FFF2-40B4-BE49-F238E27FC236}">
                  <a16:creationId xmlns:a16="http://schemas.microsoft.com/office/drawing/2014/main" id="{36AC870F-10E8-4737-BDC3-16CF3FD22648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9" y="3668"/>
              <a:ext cx="66" cy="13"/>
            </a:xfrm>
            <a:custGeom>
              <a:avLst/>
              <a:gdLst>
                <a:gd name="T0" fmla="*/ 72 w 64"/>
                <a:gd name="T1" fmla="*/ 0 h 13"/>
                <a:gd name="T2" fmla="*/ 15 w 64"/>
                <a:gd name="T3" fmla="*/ 5 h 13"/>
                <a:gd name="T4" fmla="*/ 0 w 64"/>
                <a:gd name="T5" fmla="*/ 13 h 13"/>
                <a:gd name="T6" fmla="*/ 6 w 64"/>
                <a:gd name="T7" fmla="*/ 13 h 13"/>
                <a:gd name="T8" fmla="*/ 72 w 64"/>
                <a:gd name="T9" fmla="*/ 0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4" h="13">
                  <a:moveTo>
                    <a:pt x="64" y="0"/>
                  </a:moveTo>
                  <a:cubicBezTo>
                    <a:pt x="49" y="3"/>
                    <a:pt x="32" y="4"/>
                    <a:pt x="15" y="5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2" y="13"/>
                    <a:pt x="4" y="13"/>
                    <a:pt x="6" y="13"/>
                  </a:cubicBezTo>
                  <a:cubicBezTo>
                    <a:pt x="27" y="12"/>
                    <a:pt x="46" y="7"/>
                    <a:pt x="64" y="0"/>
                  </a:cubicBezTo>
                </a:path>
              </a:pathLst>
            </a:custGeom>
            <a:solidFill>
              <a:srgbClr val="B0A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79" name="Freeform 6962">
              <a:extLst>
                <a:ext uri="{FF2B5EF4-FFF2-40B4-BE49-F238E27FC236}">
                  <a16:creationId xmlns:a16="http://schemas.microsoft.com/office/drawing/2014/main" id="{7A5F08C3-F245-4145-A23B-C83937B0710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530" y="3563"/>
              <a:ext cx="254" cy="88"/>
            </a:xfrm>
            <a:custGeom>
              <a:avLst/>
              <a:gdLst>
                <a:gd name="T0" fmla="*/ 126 w 245"/>
                <a:gd name="T1" fmla="*/ 29 h 85"/>
                <a:gd name="T2" fmla="*/ 0 w 245"/>
                <a:gd name="T3" fmla="*/ 97 h 85"/>
                <a:gd name="T4" fmla="*/ 32 w 245"/>
                <a:gd name="T5" fmla="*/ 93 h 85"/>
                <a:gd name="T6" fmla="*/ 146 w 245"/>
                <a:gd name="T7" fmla="*/ 45 h 85"/>
                <a:gd name="T8" fmla="*/ 140 w 245"/>
                <a:gd name="T9" fmla="*/ 41 h 85"/>
                <a:gd name="T10" fmla="*/ 126 w 245"/>
                <a:gd name="T11" fmla="*/ 29 h 85"/>
                <a:gd name="T12" fmla="*/ 283 w 245"/>
                <a:gd name="T13" fmla="*/ 0 h 85"/>
                <a:gd name="T14" fmla="*/ 241 w 245"/>
                <a:gd name="T15" fmla="*/ 5 h 85"/>
                <a:gd name="T16" fmla="*/ 245 w 245"/>
                <a:gd name="T17" fmla="*/ 14 h 85"/>
                <a:gd name="T18" fmla="*/ 283 w 245"/>
                <a:gd name="T19" fmla="*/ 0 h 8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45" h="85">
                  <a:moveTo>
                    <a:pt x="110" y="25"/>
                  </a:moveTo>
                  <a:cubicBezTo>
                    <a:pt x="69" y="39"/>
                    <a:pt x="36" y="65"/>
                    <a:pt x="0" y="85"/>
                  </a:cubicBezTo>
                  <a:cubicBezTo>
                    <a:pt x="9" y="84"/>
                    <a:pt x="18" y="82"/>
                    <a:pt x="28" y="81"/>
                  </a:cubicBezTo>
                  <a:cubicBezTo>
                    <a:pt x="61" y="69"/>
                    <a:pt x="91" y="52"/>
                    <a:pt x="126" y="40"/>
                  </a:cubicBezTo>
                  <a:cubicBezTo>
                    <a:pt x="124" y="39"/>
                    <a:pt x="123" y="38"/>
                    <a:pt x="121" y="37"/>
                  </a:cubicBezTo>
                  <a:cubicBezTo>
                    <a:pt x="117" y="33"/>
                    <a:pt x="113" y="29"/>
                    <a:pt x="110" y="25"/>
                  </a:cubicBezTo>
                  <a:moveTo>
                    <a:pt x="245" y="0"/>
                  </a:moveTo>
                  <a:cubicBezTo>
                    <a:pt x="233" y="2"/>
                    <a:pt x="221" y="3"/>
                    <a:pt x="208" y="5"/>
                  </a:cubicBezTo>
                  <a:cubicBezTo>
                    <a:pt x="209" y="8"/>
                    <a:pt x="210" y="11"/>
                    <a:pt x="212" y="14"/>
                  </a:cubicBezTo>
                  <a:cubicBezTo>
                    <a:pt x="224" y="10"/>
                    <a:pt x="235" y="5"/>
                    <a:pt x="245" y="0"/>
                  </a:cubicBezTo>
                </a:path>
              </a:pathLst>
            </a:custGeom>
            <a:solidFill>
              <a:srgbClr val="8178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80" name="Freeform 6963">
              <a:extLst>
                <a:ext uri="{FF2B5EF4-FFF2-40B4-BE49-F238E27FC236}">
                  <a16:creationId xmlns:a16="http://schemas.microsoft.com/office/drawing/2014/main" id="{CACE3C2A-DD36-474F-B9B6-2D995B4EC736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0" y="3647"/>
              <a:ext cx="96" cy="38"/>
            </a:xfrm>
            <a:custGeom>
              <a:avLst/>
              <a:gdLst>
                <a:gd name="T0" fmla="*/ 75 w 93"/>
                <a:gd name="T1" fmla="*/ 0 h 37"/>
                <a:gd name="T2" fmla="*/ 43 w 93"/>
                <a:gd name="T3" fmla="*/ 4 h 37"/>
                <a:gd name="T4" fmla="*/ 5 w 93"/>
                <a:gd name="T5" fmla="*/ 24 h 37"/>
                <a:gd name="T6" fmla="*/ 35 w 93"/>
                <a:gd name="T7" fmla="*/ 15 h 37"/>
                <a:gd name="T8" fmla="*/ 0 w 93"/>
                <a:gd name="T9" fmla="*/ 41 h 37"/>
                <a:gd name="T10" fmla="*/ 24 w 93"/>
                <a:gd name="T11" fmla="*/ 40 h 37"/>
                <a:gd name="T12" fmla="*/ 105 w 93"/>
                <a:gd name="T13" fmla="*/ 14 h 37"/>
                <a:gd name="T14" fmla="*/ 35 w 93"/>
                <a:gd name="T15" fmla="*/ 12 h 37"/>
                <a:gd name="T16" fmla="*/ 75 w 93"/>
                <a:gd name="T17" fmla="*/ 0 h 3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3" h="37">
                  <a:moveTo>
                    <a:pt x="67" y="0"/>
                  </a:moveTo>
                  <a:cubicBezTo>
                    <a:pt x="57" y="1"/>
                    <a:pt x="48" y="3"/>
                    <a:pt x="39" y="4"/>
                  </a:cubicBezTo>
                  <a:cubicBezTo>
                    <a:pt x="28" y="10"/>
                    <a:pt x="17" y="16"/>
                    <a:pt x="5" y="20"/>
                  </a:cubicBezTo>
                  <a:cubicBezTo>
                    <a:pt x="15" y="19"/>
                    <a:pt x="24" y="17"/>
                    <a:pt x="31" y="15"/>
                  </a:cubicBezTo>
                  <a:cubicBezTo>
                    <a:pt x="0" y="37"/>
                    <a:pt x="0" y="37"/>
                    <a:pt x="0" y="37"/>
                  </a:cubicBezTo>
                  <a:cubicBezTo>
                    <a:pt x="7" y="37"/>
                    <a:pt x="13" y="36"/>
                    <a:pt x="20" y="36"/>
                  </a:cubicBezTo>
                  <a:cubicBezTo>
                    <a:pt x="46" y="29"/>
                    <a:pt x="70" y="22"/>
                    <a:pt x="93" y="14"/>
                  </a:cubicBezTo>
                  <a:cubicBezTo>
                    <a:pt x="73" y="13"/>
                    <a:pt x="52" y="12"/>
                    <a:pt x="31" y="12"/>
                  </a:cubicBezTo>
                  <a:cubicBezTo>
                    <a:pt x="43" y="9"/>
                    <a:pt x="55" y="5"/>
                    <a:pt x="67" y="0"/>
                  </a:cubicBezTo>
                </a:path>
              </a:pathLst>
            </a:custGeom>
            <a:solidFill>
              <a:srgbClr val="B0A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81" name="Freeform 6964">
              <a:extLst>
                <a:ext uri="{FF2B5EF4-FFF2-40B4-BE49-F238E27FC236}">
                  <a16:creationId xmlns:a16="http://schemas.microsoft.com/office/drawing/2014/main" id="{DCA05435-385D-4578-AC3C-AF2EA6F4E2DD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4" y="3568"/>
              <a:ext cx="106" cy="36"/>
            </a:xfrm>
            <a:custGeom>
              <a:avLst/>
              <a:gdLst>
                <a:gd name="T0" fmla="*/ 114 w 102"/>
                <a:gd name="T1" fmla="*/ 0 h 35"/>
                <a:gd name="T2" fmla="*/ 24 w 102"/>
                <a:gd name="T3" fmla="*/ 15 h 35"/>
                <a:gd name="T4" fmla="*/ 0 w 102"/>
                <a:gd name="T5" fmla="*/ 24 h 35"/>
                <a:gd name="T6" fmla="*/ 11 w 102"/>
                <a:gd name="T7" fmla="*/ 36 h 35"/>
                <a:gd name="T8" fmla="*/ 20 w 102"/>
                <a:gd name="T9" fmla="*/ 39 h 35"/>
                <a:gd name="T10" fmla="*/ 30 w 102"/>
                <a:gd name="T11" fmla="*/ 36 h 35"/>
                <a:gd name="T12" fmla="*/ 118 w 102"/>
                <a:gd name="T13" fmla="*/ 9 h 35"/>
                <a:gd name="T14" fmla="*/ 114 w 102"/>
                <a:gd name="T15" fmla="*/ 0 h 3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02" h="35">
                  <a:moveTo>
                    <a:pt x="98" y="0"/>
                  </a:moveTo>
                  <a:cubicBezTo>
                    <a:pt x="72" y="4"/>
                    <a:pt x="46" y="9"/>
                    <a:pt x="20" y="15"/>
                  </a:cubicBezTo>
                  <a:cubicBezTo>
                    <a:pt x="13" y="16"/>
                    <a:pt x="7" y="18"/>
                    <a:pt x="0" y="20"/>
                  </a:cubicBezTo>
                  <a:cubicBezTo>
                    <a:pt x="3" y="24"/>
                    <a:pt x="7" y="28"/>
                    <a:pt x="11" y="32"/>
                  </a:cubicBezTo>
                  <a:cubicBezTo>
                    <a:pt x="13" y="33"/>
                    <a:pt x="14" y="34"/>
                    <a:pt x="16" y="35"/>
                  </a:cubicBezTo>
                  <a:cubicBezTo>
                    <a:pt x="19" y="34"/>
                    <a:pt x="23" y="33"/>
                    <a:pt x="26" y="32"/>
                  </a:cubicBezTo>
                  <a:cubicBezTo>
                    <a:pt x="52" y="24"/>
                    <a:pt x="78" y="17"/>
                    <a:pt x="102" y="9"/>
                  </a:cubicBezTo>
                  <a:cubicBezTo>
                    <a:pt x="100" y="6"/>
                    <a:pt x="99" y="3"/>
                    <a:pt x="98" y="0"/>
                  </a:cubicBezTo>
                </a:path>
              </a:pathLst>
            </a:custGeom>
            <a:solidFill>
              <a:srgbClr val="B0A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82" name="Freeform 6965">
              <a:extLst>
                <a:ext uri="{FF2B5EF4-FFF2-40B4-BE49-F238E27FC236}">
                  <a16:creationId xmlns:a16="http://schemas.microsoft.com/office/drawing/2014/main" id="{F96FCCEF-EC36-4CE1-BFC9-A5144B2FB5E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458" y="3498"/>
              <a:ext cx="387" cy="167"/>
            </a:xfrm>
            <a:custGeom>
              <a:avLst/>
              <a:gdLst>
                <a:gd name="T0" fmla="*/ 160 w 374"/>
                <a:gd name="T1" fmla="*/ 57 h 161"/>
                <a:gd name="T2" fmla="*/ 40 w 374"/>
                <a:gd name="T3" fmla="*/ 163 h 161"/>
                <a:gd name="T4" fmla="*/ 0 w 374"/>
                <a:gd name="T5" fmla="*/ 186 h 161"/>
                <a:gd name="T6" fmla="*/ 24 w 374"/>
                <a:gd name="T7" fmla="*/ 180 h 161"/>
                <a:gd name="T8" fmla="*/ 81 w 374"/>
                <a:gd name="T9" fmla="*/ 170 h 161"/>
                <a:gd name="T10" fmla="*/ 206 w 374"/>
                <a:gd name="T11" fmla="*/ 100 h 161"/>
                <a:gd name="T12" fmla="*/ 175 w 374"/>
                <a:gd name="T13" fmla="*/ 66 h 161"/>
                <a:gd name="T14" fmla="*/ 160 w 374"/>
                <a:gd name="T15" fmla="*/ 57 h 161"/>
                <a:gd name="T16" fmla="*/ 428 w 374"/>
                <a:gd name="T17" fmla="*/ 0 h 161"/>
                <a:gd name="T18" fmla="*/ 424 w 374"/>
                <a:gd name="T19" fmla="*/ 1 h 161"/>
                <a:gd name="T20" fmla="*/ 261 w 374"/>
                <a:gd name="T21" fmla="*/ 27 h 161"/>
                <a:gd name="T22" fmla="*/ 316 w 374"/>
                <a:gd name="T23" fmla="*/ 67 h 161"/>
                <a:gd name="T24" fmla="*/ 319 w 374"/>
                <a:gd name="T25" fmla="*/ 78 h 161"/>
                <a:gd name="T26" fmla="*/ 361 w 374"/>
                <a:gd name="T27" fmla="*/ 71 h 161"/>
                <a:gd name="T28" fmla="*/ 369 w 374"/>
                <a:gd name="T29" fmla="*/ 66 h 161"/>
                <a:gd name="T30" fmla="*/ 428 w 374"/>
                <a:gd name="T31" fmla="*/ 0 h 161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374" h="161">
                  <a:moveTo>
                    <a:pt x="140" y="49"/>
                  </a:moveTo>
                  <a:cubicBezTo>
                    <a:pt x="75" y="73"/>
                    <a:pt x="27" y="104"/>
                    <a:pt x="36" y="141"/>
                  </a:cubicBezTo>
                  <a:cubicBezTo>
                    <a:pt x="0" y="161"/>
                    <a:pt x="0" y="161"/>
                    <a:pt x="0" y="161"/>
                  </a:cubicBezTo>
                  <a:cubicBezTo>
                    <a:pt x="7" y="159"/>
                    <a:pt x="13" y="158"/>
                    <a:pt x="20" y="156"/>
                  </a:cubicBezTo>
                  <a:cubicBezTo>
                    <a:pt x="37" y="153"/>
                    <a:pt x="53" y="150"/>
                    <a:pt x="70" y="147"/>
                  </a:cubicBezTo>
                  <a:cubicBezTo>
                    <a:pt x="106" y="127"/>
                    <a:pt x="139" y="101"/>
                    <a:pt x="180" y="87"/>
                  </a:cubicBezTo>
                  <a:cubicBezTo>
                    <a:pt x="172" y="77"/>
                    <a:pt x="166" y="67"/>
                    <a:pt x="153" y="58"/>
                  </a:cubicBezTo>
                  <a:cubicBezTo>
                    <a:pt x="149" y="55"/>
                    <a:pt x="145" y="52"/>
                    <a:pt x="140" y="49"/>
                  </a:cubicBezTo>
                  <a:moveTo>
                    <a:pt x="374" y="0"/>
                  </a:moveTo>
                  <a:cubicBezTo>
                    <a:pt x="372" y="0"/>
                    <a:pt x="371" y="0"/>
                    <a:pt x="370" y="1"/>
                  </a:cubicBezTo>
                  <a:cubicBezTo>
                    <a:pt x="330" y="4"/>
                    <a:pt x="279" y="12"/>
                    <a:pt x="228" y="23"/>
                  </a:cubicBezTo>
                  <a:cubicBezTo>
                    <a:pt x="240" y="36"/>
                    <a:pt x="266" y="44"/>
                    <a:pt x="275" y="59"/>
                  </a:cubicBezTo>
                  <a:cubicBezTo>
                    <a:pt x="277" y="62"/>
                    <a:pt x="278" y="64"/>
                    <a:pt x="278" y="67"/>
                  </a:cubicBezTo>
                  <a:cubicBezTo>
                    <a:pt x="291" y="65"/>
                    <a:pt x="303" y="64"/>
                    <a:pt x="315" y="62"/>
                  </a:cubicBezTo>
                  <a:cubicBezTo>
                    <a:pt x="318" y="61"/>
                    <a:pt x="320" y="59"/>
                    <a:pt x="322" y="58"/>
                  </a:cubicBezTo>
                  <a:cubicBezTo>
                    <a:pt x="347" y="42"/>
                    <a:pt x="355" y="19"/>
                    <a:pt x="374" y="0"/>
                  </a:cubicBezTo>
                </a:path>
              </a:pathLst>
            </a:custGeom>
            <a:solidFill>
              <a:srgbClr val="8D84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83" name="Freeform 6966">
              <a:extLst>
                <a:ext uri="{FF2B5EF4-FFF2-40B4-BE49-F238E27FC236}">
                  <a16:creationId xmlns:a16="http://schemas.microsoft.com/office/drawing/2014/main" id="{12F9FB41-D25F-45BF-8F89-259161B9B156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4" y="3651"/>
              <a:ext cx="86" cy="22"/>
            </a:xfrm>
            <a:custGeom>
              <a:avLst/>
              <a:gdLst>
                <a:gd name="T0" fmla="*/ 95 w 83"/>
                <a:gd name="T1" fmla="*/ 0 h 21"/>
                <a:gd name="T2" fmla="*/ 37 w 83"/>
                <a:gd name="T3" fmla="*/ 9 h 21"/>
                <a:gd name="T4" fmla="*/ 13 w 83"/>
                <a:gd name="T5" fmla="*/ 18 h 21"/>
                <a:gd name="T6" fmla="*/ 0 w 83"/>
                <a:gd name="T7" fmla="*/ 25 h 21"/>
                <a:gd name="T8" fmla="*/ 57 w 83"/>
                <a:gd name="T9" fmla="*/ 20 h 21"/>
                <a:gd name="T10" fmla="*/ 95 w 83"/>
                <a:gd name="T11" fmla="*/ 0 h 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3" h="21">
                  <a:moveTo>
                    <a:pt x="83" y="0"/>
                  </a:moveTo>
                  <a:cubicBezTo>
                    <a:pt x="66" y="3"/>
                    <a:pt x="50" y="6"/>
                    <a:pt x="33" y="9"/>
                  </a:cubicBezTo>
                  <a:cubicBezTo>
                    <a:pt x="26" y="11"/>
                    <a:pt x="20" y="12"/>
                    <a:pt x="13" y="14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17" y="20"/>
                    <a:pt x="34" y="19"/>
                    <a:pt x="49" y="16"/>
                  </a:cubicBezTo>
                  <a:cubicBezTo>
                    <a:pt x="61" y="12"/>
                    <a:pt x="72" y="6"/>
                    <a:pt x="83" y="0"/>
                  </a:cubicBezTo>
                </a:path>
              </a:pathLst>
            </a:custGeom>
            <a:solidFill>
              <a:srgbClr val="B7B1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84" name="Freeform 6967">
              <a:extLst>
                <a:ext uri="{FF2B5EF4-FFF2-40B4-BE49-F238E27FC236}">
                  <a16:creationId xmlns:a16="http://schemas.microsoft.com/office/drawing/2014/main" id="{A85C9767-5E8C-48CA-A8A7-EDD77DC43760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3" y="3522"/>
              <a:ext cx="143" cy="67"/>
            </a:xfrm>
            <a:custGeom>
              <a:avLst/>
              <a:gdLst>
                <a:gd name="T0" fmla="*/ 101 w 138"/>
                <a:gd name="T1" fmla="*/ 0 h 64"/>
                <a:gd name="T2" fmla="*/ 91 w 138"/>
                <a:gd name="T3" fmla="*/ 3 h 64"/>
                <a:gd name="T4" fmla="*/ 33 w 138"/>
                <a:gd name="T5" fmla="*/ 20 h 64"/>
                <a:gd name="T6" fmla="*/ 0 w 138"/>
                <a:gd name="T7" fmla="*/ 30 h 64"/>
                <a:gd name="T8" fmla="*/ 13 w 138"/>
                <a:gd name="T9" fmla="*/ 43 h 64"/>
                <a:gd name="T10" fmla="*/ 46 w 138"/>
                <a:gd name="T11" fmla="*/ 76 h 64"/>
                <a:gd name="T12" fmla="*/ 68 w 138"/>
                <a:gd name="T13" fmla="*/ 71 h 64"/>
                <a:gd name="T14" fmla="*/ 159 w 138"/>
                <a:gd name="T15" fmla="*/ 52 h 64"/>
                <a:gd name="T16" fmla="*/ 155 w 138"/>
                <a:gd name="T17" fmla="*/ 44 h 64"/>
                <a:gd name="T18" fmla="*/ 101 w 138"/>
                <a:gd name="T19" fmla="*/ 0 h 6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38" h="64">
                  <a:moveTo>
                    <a:pt x="88" y="0"/>
                  </a:moveTo>
                  <a:cubicBezTo>
                    <a:pt x="85" y="1"/>
                    <a:pt x="82" y="2"/>
                    <a:pt x="79" y="3"/>
                  </a:cubicBezTo>
                  <a:cubicBezTo>
                    <a:pt x="71" y="8"/>
                    <a:pt x="55" y="13"/>
                    <a:pt x="29" y="16"/>
                  </a:cubicBezTo>
                  <a:cubicBezTo>
                    <a:pt x="19" y="19"/>
                    <a:pt x="9" y="23"/>
                    <a:pt x="0" y="26"/>
                  </a:cubicBezTo>
                  <a:cubicBezTo>
                    <a:pt x="5" y="29"/>
                    <a:pt x="9" y="32"/>
                    <a:pt x="13" y="35"/>
                  </a:cubicBezTo>
                  <a:cubicBezTo>
                    <a:pt x="26" y="44"/>
                    <a:pt x="32" y="54"/>
                    <a:pt x="40" y="64"/>
                  </a:cubicBezTo>
                  <a:cubicBezTo>
                    <a:pt x="47" y="62"/>
                    <a:pt x="53" y="60"/>
                    <a:pt x="60" y="59"/>
                  </a:cubicBezTo>
                  <a:cubicBezTo>
                    <a:pt x="86" y="53"/>
                    <a:pt x="112" y="48"/>
                    <a:pt x="138" y="44"/>
                  </a:cubicBezTo>
                  <a:cubicBezTo>
                    <a:pt x="138" y="41"/>
                    <a:pt x="137" y="39"/>
                    <a:pt x="135" y="36"/>
                  </a:cubicBezTo>
                  <a:cubicBezTo>
                    <a:pt x="126" y="21"/>
                    <a:pt x="100" y="13"/>
                    <a:pt x="88" y="0"/>
                  </a:cubicBezTo>
                </a:path>
              </a:pathLst>
            </a:custGeom>
            <a:solidFill>
              <a:srgbClr val="B7B1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85" name="Freeform 6968">
              <a:extLst>
                <a:ext uri="{FF2B5EF4-FFF2-40B4-BE49-F238E27FC236}">
                  <a16:creationId xmlns:a16="http://schemas.microsoft.com/office/drawing/2014/main" id="{0E913C94-CF73-4670-9B3D-3C9A0E7AA2D4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3" y="3525"/>
              <a:ext cx="52" cy="14"/>
            </a:xfrm>
            <a:custGeom>
              <a:avLst/>
              <a:gdLst>
                <a:gd name="T0" fmla="*/ 58 w 50"/>
                <a:gd name="T1" fmla="*/ 0 h 13"/>
                <a:gd name="T2" fmla="*/ 48 w 50"/>
                <a:gd name="T3" fmla="*/ 2 h 13"/>
                <a:gd name="T4" fmla="*/ 49 w 50"/>
                <a:gd name="T5" fmla="*/ 2 h 13"/>
                <a:gd name="T6" fmla="*/ 48 w 50"/>
                <a:gd name="T7" fmla="*/ 2 h 13"/>
                <a:gd name="T8" fmla="*/ 0 w 50"/>
                <a:gd name="T9" fmla="*/ 17 h 13"/>
                <a:gd name="T10" fmla="*/ 58 w 50"/>
                <a:gd name="T11" fmla="*/ 0 h 1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0" h="13">
                  <a:moveTo>
                    <a:pt x="50" y="0"/>
                  </a:moveTo>
                  <a:cubicBezTo>
                    <a:pt x="47" y="0"/>
                    <a:pt x="44" y="1"/>
                    <a:pt x="40" y="2"/>
                  </a:cubicBezTo>
                  <a:cubicBezTo>
                    <a:pt x="40" y="2"/>
                    <a:pt x="40" y="2"/>
                    <a:pt x="41" y="2"/>
                  </a:cubicBezTo>
                  <a:cubicBezTo>
                    <a:pt x="40" y="2"/>
                    <a:pt x="40" y="2"/>
                    <a:pt x="40" y="2"/>
                  </a:cubicBezTo>
                  <a:cubicBezTo>
                    <a:pt x="27" y="5"/>
                    <a:pt x="13" y="9"/>
                    <a:pt x="0" y="13"/>
                  </a:cubicBezTo>
                  <a:cubicBezTo>
                    <a:pt x="26" y="10"/>
                    <a:pt x="42" y="5"/>
                    <a:pt x="50" y="0"/>
                  </a:cubicBezTo>
                </a:path>
              </a:pathLst>
            </a:custGeom>
            <a:solidFill>
              <a:srgbClr val="BEB9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86" name="Freeform 6969">
              <a:extLst>
                <a:ext uri="{FF2B5EF4-FFF2-40B4-BE49-F238E27FC236}">
                  <a16:creationId xmlns:a16="http://schemas.microsoft.com/office/drawing/2014/main" id="{C7060DD8-2BD7-4D39-8AEF-272134A0DDB0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4" y="3527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1 w 1"/>
                <a:gd name="T5" fmla="*/ 0 h 1"/>
                <a:gd name="T6" fmla="*/ 0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C4BF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87" name="Freeform 6970">
              <a:extLst>
                <a:ext uri="{FF2B5EF4-FFF2-40B4-BE49-F238E27FC236}">
                  <a16:creationId xmlns:a16="http://schemas.microsoft.com/office/drawing/2014/main" id="{D76DDFAD-6187-4083-9B85-D563A233ECB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559" y="3549"/>
              <a:ext cx="369" cy="98"/>
            </a:xfrm>
            <a:custGeom>
              <a:avLst/>
              <a:gdLst>
                <a:gd name="T0" fmla="*/ 114 w 356"/>
                <a:gd name="T1" fmla="*/ 62 h 94"/>
                <a:gd name="T2" fmla="*/ 0 w 356"/>
                <a:gd name="T3" fmla="*/ 111 h 94"/>
                <a:gd name="T4" fmla="*/ 56 w 356"/>
                <a:gd name="T5" fmla="*/ 107 h 94"/>
                <a:gd name="T6" fmla="*/ 86 w 356"/>
                <a:gd name="T7" fmla="*/ 106 h 94"/>
                <a:gd name="T8" fmla="*/ 140 w 356"/>
                <a:gd name="T9" fmla="*/ 82 h 94"/>
                <a:gd name="T10" fmla="*/ 114 w 356"/>
                <a:gd name="T11" fmla="*/ 62 h 94"/>
                <a:gd name="T12" fmla="*/ 379 w 356"/>
                <a:gd name="T13" fmla="*/ 0 h 94"/>
                <a:gd name="T14" fmla="*/ 251 w 356"/>
                <a:gd name="T15" fmla="*/ 17 h 94"/>
                <a:gd name="T16" fmla="*/ 212 w 356"/>
                <a:gd name="T17" fmla="*/ 31 h 94"/>
                <a:gd name="T18" fmla="*/ 217 w 356"/>
                <a:gd name="T19" fmla="*/ 36 h 94"/>
                <a:gd name="T20" fmla="*/ 240 w 356"/>
                <a:gd name="T21" fmla="*/ 49 h 94"/>
                <a:gd name="T22" fmla="*/ 375 w 356"/>
                <a:gd name="T23" fmla="*/ 25 h 94"/>
                <a:gd name="T24" fmla="*/ 410 w 356"/>
                <a:gd name="T25" fmla="*/ 18 h 94"/>
                <a:gd name="T26" fmla="*/ 382 w 356"/>
                <a:gd name="T27" fmla="*/ 1 h 94"/>
                <a:gd name="T28" fmla="*/ 379 w 356"/>
                <a:gd name="T29" fmla="*/ 0 h 94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356" h="94">
                  <a:moveTo>
                    <a:pt x="98" y="53"/>
                  </a:moveTo>
                  <a:cubicBezTo>
                    <a:pt x="63" y="65"/>
                    <a:pt x="33" y="82"/>
                    <a:pt x="0" y="94"/>
                  </a:cubicBezTo>
                  <a:cubicBezTo>
                    <a:pt x="15" y="93"/>
                    <a:pt x="31" y="92"/>
                    <a:pt x="48" y="91"/>
                  </a:cubicBezTo>
                  <a:cubicBezTo>
                    <a:pt x="56" y="90"/>
                    <a:pt x="64" y="90"/>
                    <a:pt x="74" y="90"/>
                  </a:cubicBezTo>
                  <a:cubicBezTo>
                    <a:pt x="90" y="83"/>
                    <a:pt x="106" y="77"/>
                    <a:pt x="121" y="70"/>
                  </a:cubicBezTo>
                  <a:cubicBezTo>
                    <a:pt x="114" y="65"/>
                    <a:pt x="106" y="59"/>
                    <a:pt x="98" y="53"/>
                  </a:cubicBezTo>
                  <a:moveTo>
                    <a:pt x="329" y="0"/>
                  </a:moveTo>
                  <a:cubicBezTo>
                    <a:pt x="292" y="4"/>
                    <a:pt x="254" y="8"/>
                    <a:pt x="217" y="13"/>
                  </a:cubicBezTo>
                  <a:cubicBezTo>
                    <a:pt x="207" y="18"/>
                    <a:pt x="196" y="23"/>
                    <a:pt x="184" y="27"/>
                  </a:cubicBezTo>
                  <a:cubicBezTo>
                    <a:pt x="185" y="29"/>
                    <a:pt x="186" y="30"/>
                    <a:pt x="188" y="32"/>
                  </a:cubicBezTo>
                  <a:cubicBezTo>
                    <a:pt x="193" y="36"/>
                    <a:pt x="201" y="38"/>
                    <a:pt x="208" y="41"/>
                  </a:cubicBezTo>
                  <a:cubicBezTo>
                    <a:pt x="246" y="33"/>
                    <a:pt x="288" y="29"/>
                    <a:pt x="325" y="21"/>
                  </a:cubicBezTo>
                  <a:cubicBezTo>
                    <a:pt x="335" y="19"/>
                    <a:pt x="346" y="17"/>
                    <a:pt x="356" y="14"/>
                  </a:cubicBezTo>
                  <a:cubicBezTo>
                    <a:pt x="346" y="10"/>
                    <a:pt x="336" y="7"/>
                    <a:pt x="331" y="1"/>
                  </a:cubicBezTo>
                  <a:cubicBezTo>
                    <a:pt x="330" y="1"/>
                    <a:pt x="330" y="0"/>
                    <a:pt x="329" y="0"/>
                  </a:cubicBezTo>
                </a:path>
              </a:pathLst>
            </a:custGeom>
            <a:solidFill>
              <a:srgbClr val="8D84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88" name="Freeform 6971">
              <a:extLst>
                <a:ext uri="{FF2B5EF4-FFF2-40B4-BE49-F238E27FC236}">
                  <a16:creationId xmlns:a16="http://schemas.microsoft.com/office/drawing/2014/main" id="{E903C8A3-E7CD-4B67-BCA1-4D86D66F3323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2" y="3643"/>
              <a:ext cx="114" cy="18"/>
            </a:xfrm>
            <a:custGeom>
              <a:avLst/>
              <a:gdLst>
                <a:gd name="T0" fmla="*/ 126 w 110"/>
                <a:gd name="T1" fmla="*/ 0 h 18"/>
                <a:gd name="T2" fmla="*/ 96 w 110"/>
                <a:gd name="T3" fmla="*/ 1 h 18"/>
                <a:gd name="T4" fmla="*/ 40 w 110"/>
                <a:gd name="T5" fmla="*/ 4 h 18"/>
                <a:gd name="T6" fmla="*/ 0 w 110"/>
                <a:gd name="T7" fmla="*/ 16 h 18"/>
                <a:gd name="T8" fmla="*/ 70 w 110"/>
                <a:gd name="T9" fmla="*/ 18 h 18"/>
                <a:gd name="T10" fmla="*/ 126 w 110"/>
                <a:gd name="T11" fmla="*/ 0 h 1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0" h="18">
                  <a:moveTo>
                    <a:pt x="110" y="0"/>
                  </a:moveTo>
                  <a:cubicBezTo>
                    <a:pt x="100" y="0"/>
                    <a:pt x="92" y="0"/>
                    <a:pt x="84" y="1"/>
                  </a:cubicBezTo>
                  <a:cubicBezTo>
                    <a:pt x="67" y="2"/>
                    <a:pt x="51" y="3"/>
                    <a:pt x="36" y="4"/>
                  </a:cubicBezTo>
                  <a:cubicBezTo>
                    <a:pt x="24" y="9"/>
                    <a:pt x="12" y="13"/>
                    <a:pt x="0" y="16"/>
                  </a:cubicBezTo>
                  <a:cubicBezTo>
                    <a:pt x="21" y="16"/>
                    <a:pt x="42" y="17"/>
                    <a:pt x="62" y="18"/>
                  </a:cubicBezTo>
                  <a:cubicBezTo>
                    <a:pt x="78" y="12"/>
                    <a:pt x="94" y="6"/>
                    <a:pt x="110" y="0"/>
                  </a:cubicBezTo>
                </a:path>
              </a:pathLst>
            </a:custGeom>
            <a:solidFill>
              <a:srgbClr val="B7B1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89" name="Freeform 6972">
              <a:extLst>
                <a:ext uri="{FF2B5EF4-FFF2-40B4-BE49-F238E27FC236}">
                  <a16:creationId xmlns:a16="http://schemas.microsoft.com/office/drawing/2014/main" id="{97C167C8-108F-49DD-8B5F-56592AB1E098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1" y="3577"/>
              <a:ext cx="114" cy="45"/>
            </a:xfrm>
            <a:custGeom>
              <a:avLst/>
              <a:gdLst>
                <a:gd name="T0" fmla="*/ 98 w 110"/>
                <a:gd name="T1" fmla="*/ 0 h 43"/>
                <a:gd name="T2" fmla="*/ 10 w 110"/>
                <a:gd name="T3" fmla="*/ 27 h 43"/>
                <a:gd name="T4" fmla="*/ 0 w 110"/>
                <a:gd name="T5" fmla="*/ 30 h 43"/>
                <a:gd name="T6" fmla="*/ 27 w 110"/>
                <a:gd name="T7" fmla="*/ 51 h 43"/>
                <a:gd name="T8" fmla="*/ 73 w 110"/>
                <a:gd name="T9" fmla="*/ 31 h 43"/>
                <a:gd name="T10" fmla="*/ 126 w 110"/>
                <a:gd name="T11" fmla="*/ 18 h 43"/>
                <a:gd name="T12" fmla="*/ 103 w 110"/>
                <a:gd name="T13" fmla="*/ 5 h 43"/>
                <a:gd name="T14" fmla="*/ 98 w 110"/>
                <a:gd name="T15" fmla="*/ 0 h 4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10" h="43">
                  <a:moveTo>
                    <a:pt x="86" y="0"/>
                  </a:moveTo>
                  <a:cubicBezTo>
                    <a:pt x="62" y="8"/>
                    <a:pt x="36" y="15"/>
                    <a:pt x="10" y="23"/>
                  </a:cubicBezTo>
                  <a:cubicBezTo>
                    <a:pt x="7" y="24"/>
                    <a:pt x="3" y="25"/>
                    <a:pt x="0" y="26"/>
                  </a:cubicBezTo>
                  <a:cubicBezTo>
                    <a:pt x="8" y="32"/>
                    <a:pt x="16" y="38"/>
                    <a:pt x="23" y="43"/>
                  </a:cubicBezTo>
                  <a:cubicBezTo>
                    <a:pt x="37" y="38"/>
                    <a:pt x="50" y="33"/>
                    <a:pt x="64" y="27"/>
                  </a:cubicBezTo>
                  <a:cubicBezTo>
                    <a:pt x="78" y="22"/>
                    <a:pt x="93" y="17"/>
                    <a:pt x="110" y="14"/>
                  </a:cubicBezTo>
                  <a:cubicBezTo>
                    <a:pt x="103" y="11"/>
                    <a:pt x="95" y="9"/>
                    <a:pt x="90" y="5"/>
                  </a:cubicBezTo>
                  <a:cubicBezTo>
                    <a:pt x="88" y="3"/>
                    <a:pt x="87" y="2"/>
                    <a:pt x="86" y="0"/>
                  </a:cubicBezTo>
                </a:path>
              </a:pathLst>
            </a:custGeom>
            <a:solidFill>
              <a:srgbClr val="B7B1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90" name="Freeform 6973">
              <a:extLst>
                <a:ext uri="{FF2B5EF4-FFF2-40B4-BE49-F238E27FC236}">
                  <a16:creationId xmlns:a16="http://schemas.microsoft.com/office/drawing/2014/main" id="{426A8FB0-0306-438A-8176-08B5AB1C90A7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4" y="3496"/>
              <a:ext cx="124" cy="67"/>
            </a:xfrm>
            <a:custGeom>
              <a:avLst/>
              <a:gdLst>
                <a:gd name="T0" fmla="*/ 114 w 119"/>
                <a:gd name="T1" fmla="*/ 0 h 64"/>
                <a:gd name="T2" fmla="*/ 70 w 119"/>
                <a:gd name="T3" fmla="*/ 2 h 64"/>
                <a:gd name="T4" fmla="*/ 7 w 119"/>
                <a:gd name="T5" fmla="*/ 72 h 64"/>
                <a:gd name="T6" fmla="*/ 0 w 119"/>
                <a:gd name="T7" fmla="*/ 76 h 64"/>
                <a:gd name="T8" fmla="*/ 132 w 119"/>
                <a:gd name="T9" fmla="*/ 61 h 64"/>
                <a:gd name="T10" fmla="*/ 138 w 119"/>
                <a:gd name="T11" fmla="*/ 26 h 64"/>
                <a:gd name="T12" fmla="*/ 114 w 119"/>
                <a:gd name="T13" fmla="*/ 0 h 6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9" h="64">
                  <a:moveTo>
                    <a:pt x="97" y="0"/>
                  </a:moveTo>
                  <a:cubicBezTo>
                    <a:pt x="88" y="0"/>
                    <a:pt x="75" y="1"/>
                    <a:pt x="59" y="2"/>
                  </a:cubicBezTo>
                  <a:cubicBezTo>
                    <a:pt x="40" y="21"/>
                    <a:pt x="32" y="44"/>
                    <a:pt x="7" y="60"/>
                  </a:cubicBezTo>
                  <a:cubicBezTo>
                    <a:pt x="5" y="61"/>
                    <a:pt x="3" y="63"/>
                    <a:pt x="0" y="64"/>
                  </a:cubicBezTo>
                  <a:cubicBezTo>
                    <a:pt x="37" y="59"/>
                    <a:pt x="75" y="55"/>
                    <a:pt x="112" y="51"/>
                  </a:cubicBezTo>
                  <a:cubicBezTo>
                    <a:pt x="103" y="40"/>
                    <a:pt x="116" y="34"/>
                    <a:pt x="117" y="22"/>
                  </a:cubicBezTo>
                  <a:cubicBezTo>
                    <a:pt x="119" y="4"/>
                    <a:pt x="114" y="0"/>
                    <a:pt x="97" y="0"/>
                  </a:cubicBezTo>
                </a:path>
              </a:pathLst>
            </a:custGeom>
            <a:solidFill>
              <a:srgbClr val="978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6" name="Rectangle 2">
            <a:extLst>
              <a:ext uri="{FF2B5EF4-FFF2-40B4-BE49-F238E27FC236}">
                <a16:creationId xmlns:a16="http://schemas.microsoft.com/office/drawing/2014/main" id="{506C60CE-C510-4F9B-A52B-BA3E8577B424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34963" y="74613"/>
            <a:ext cx="11406187" cy="1338262"/>
          </a:xfrm>
        </p:spPr>
        <p:txBody>
          <a:bodyPr/>
          <a:lstStyle/>
          <a:p>
            <a:pPr eaLnBrk="1" hangingPunct="1">
              <a:defRPr/>
            </a:pPr>
            <a:r>
              <a:rPr lang="fr-FR" altLang="x-none" sz="5067"/>
              <a:t>Densitometry</a:t>
            </a:r>
          </a:p>
        </p:txBody>
      </p:sp>
      <p:grpSp>
        <p:nvGrpSpPr>
          <p:cNvPr id="34819" name="Group 3">
            <a:extLst>
              <a:ext uri="{FF2B5EF4-FFF2-40B4-BE49-F238E27FC236}">
                <a16:creationId xmlns:a16="http://schemas.microsoft.com/office/drawing/2014/main" id="{B6B3A87F-C16C-46D7-9A40-C292969C814A}"/>
              </a:ext>
            </a:extLst>
          </p:cNvPr>
          <p:cNvGrpSpPr>
            <a:grpSpLocks/>
          </p:cNvGrpSpPr>
          <p:nvPr/>
        </p:nvGrpSpPr>
        <p:grpSpPr bwMode="auto">
          <a:xfrm>
            <a:off x="2120900" y="1260475"/>
            <a:ext cx="5003800" cy="3800475"/>
            <a:chOff x="227" y="626"/>
            <a:chExt cx="3421" cy="2598"/>
          </a:xfrm>
        </p:grpSpPr>
        <p:sp>
          <p:nvSpPr>
            <p:cNvPr id="35323" name="Freeform 4">
              <a:extLst>
                <a:ext uri="{FF2B5EF4-FFF2-40B4-BE49-F238E27FC236}">
                  <a16:creationId xmlns:a16="http://schemas.microsoft.com/office/drawing/2014/main" id="{C1C80454-3DC3-4C7E-9270-CD4F73D8D74A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3" y="629"/>
              <a:ext cx="687" cy="746"/>
            </a:xfrm>
            <a:custGeom>
              <a:avLst/>
              <a:gdLst>
                <a:gd name="T0" fmla="*/ 7475 w 310"/>
                <a:gd name="T1" fmla="*/ 750 h 337"/>
                <a:gd name="T2" fmla="*/ 4680 w 310"/>
                <a:gd name="T3" fmla="*/ 0 h 337"/>
                <a:gd name="T4" fmla="*/ 315 w 310"/>
                <a:gd name="T5" fmla="*/ 553 h 337"/>
                <a:gd name="T6" fmla="*/ 0 w 310"/>
                <a:gd name="T7" fmla="*/ 770 h 337"/>
                <a:gd name="T8" fmla="*/ 0 w 310"/>
                <a:gd name="T9" fmla="*/ 7777 h 337"/>
                <a:gd name="T10" fmla="*/ 993 w 310"/>
                <a:gd name="T11" fmla="*/ 8091 h 337"/>
                <a:gd name="T12" fmla="*/ 3949 w 310"/>
                <a:gd name="T13" fmla="*/ 7376 h 337"/>
                <a:gd name="T14" fmla="*/ 3949 w 310"/>
                <a:gd name="T15" fmla="*/ 2851 h 33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10" h="337">
                  <a:moveTo>
                    <a:pt x="310" y="31"/>
                  </a:moveTo>
                  <a:cubicBezTo>
                    <a:pt x="310" y="31"/>
                    <a:pt x="199" y="0"/>
                    <a:pt x="194" y="0"/>
                  </a:cubicBezTo>
                  <a:cubicBezTo>
                    <a:pt x="13" y="23"/>
                    <a:pt x="13" y="23"/>
                    <a:pt x="13" y="23"/>
                  </a:cubicBezTo>
                  <a:cubicBezTo>
                    <a:pt x="7" y="24"/>
                    <a:pt x="2" y="27"/>
                    <a:pt x="0" y="32"/>
                  </a:cubicBezTo>
                  <a:cubicBezTo>
                    <a:pt x="0" y="324"/>
                    <a:pt x="0" y="324"/>
                    <a:pt x="0" y="324"/>
                  </a:cubicBezTo>
                  <a:cubicBezTo>
                    <a:pt x="41" y="337"/>
                    <a:pt x="41" y="337"/>
                    <a:pt x="41" y="337"/>
                  </a:cubicBezTo>
                  <a:cubicBezTo>
                    <a:pt x="164" y="307"/>
                    <a:pt x="164" y="307"/>
                    <a:pt x="164" y="307"/>
                  </a:cubicBezTo>
                  <a:cubicBezTo>
                    <a:pt x="164" y="119"/>
                    <a:pt x="164" y="119"/>
                    <a:pt x="164" y="119"/>
                  </a:cubicBezTo>
                </a:path>
              </a:pathLst>
            </a:custGeom>
            <a:solidFill>
              <a:srgbClr val="6661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24" name="Freeform 5">
              <a:extLst>
                <a:ext uri="{FF2B5EF4-FFF2-40B4-BE49-F238E27FC236}">
                  <a16:creationId xmlns:a16="http://schemas.microsoft.com/office/drawing/2014/main" id="{F10459E2-169D-45E3-8E31-C70F5E56BEE5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9" y="746"/>
              <a:ext cx="55" cy="757"/>
            </a:xfrm>
            <a:custGeom>
              <a:avLst/>
              <a:gdLst>
                <a:gd name="T0" fmla="*/ 585 w 25"/>
                <a:gd name="T1" fmla="*/ 7918 h 342"/>
                <a:gd name="T2" fmla="*/ 310 w 25"/>
                <a:gd name="T3" fmla="*/ 8212 h 342"/>
                <a:gd name="T4" fmla="*/ 310 w 25"/>
                <a:gd name="T5" fmla="*/ 8212 h 342"/>
                <a:gd name="T6" fmla="*/ 0 w 25"/>
                <a:gd name="T7" fmla="*/ 7918 h 342"/>
                <a:gd name="T8" fmla="*/ 0 w 25"/>
                <a:gd name="T9" fmla="*/ 162 h 342"/>
                <a:gd name="T10" fmla="*/ 310 w 25"/>
                <a:gd name="T11" fmla="*/ 117 h 342"/>
                <a:gd name="T12" fmla="*/ 310 w 25"/>
                <a:gd name="T13" fmla="*/ 117 h 342"/>
                <a:gd name="T14" fmla="*/ 585 w 25"/>
                <a:gd name="T15" fmla="*/ 314 h 342"/>
                <a:gd name="T16" fmla="*/ 585 w 25"/>
                <a:gd name="T17" fmla="*/ 7918 h 34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5" h="342">
                  <a:moveTo>
                    <a:pt x="25" y="330"/>
                  </a:moveTo>
                  <a:cubicBezTo>
                    <a:pt x="25" y="337"/>
                    <a:pt x="20" y="342"/>
                    <a:pt x="13" y="342"/>
                  </a:cubicBezTo>
                  <a:cubicBezTo>
                    <a:pt x="13" y="342"/>
                    <a:pt x="13" y="342"/>
                    <a:pt x="13" y="342"/>
                  </a:cubicBezTo>
                  <a:cubicBezTo>
                    <a:pt x="6" y="342"/>
                    <a:pt x="0" y="337"/>
                    <a:pt x="0" y="330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0"/>
                    <a:pt x="6" y="4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20" y="6"/>
                    <a:pt x="25" y="6"/>
                    <a:pt x="25" y="13"/>
                  </a:cubicBezTo>
                  <a:lnTo>
                    <a:pt x="25" y="330"/>
                  </a:lnTo>
                  <a:close/>
                </a:path>
              </a:pathLst>
            </a:custGeom>
            <a:solidFill>
              <a:srgbClr val="817E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25" name="Freeform 6">
              <a:extLst>
                <a:ext uri="{FF2B5EF4-FFF2-40B4-BE49-F238E27FC236}">
                  <a16:creationId xmlns:a16="http://schemas.microsoft.com/office/drawing/2014/main" id="{DC2D14EB-DEE1-413F-B391-F69399747C2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4" y="1368"/>
              <a:ext cx="2452" cy="432"/>
            </a:xfrm>
            <a:custGeom>
              <a:avLst/>
              <a:gdLst>
                <a:gd name="T0" fmla="*/ 23692 w 1107"/>
                <a:gd name="T1" fmla="*/ 0 h 195"/>
                <a:gd name="T2" fmla="*/ 8758 w 1107"/>
                <a:gd name="T3" fmla="*/ 1325 h 195"/>
                <a:gd name="T4" fmla="*/ 2237 w 1107"/>
                <a:gd name="T5" fmla="*/ 1950 h 195"/>
                <a:gd name="T6" fmla="*/ 2281 w 1107"/>
                <a:gd name="T7" fmla="*/ 2960 h 195"/>
                <a:gd name="T8" fmla="*/ 2022 w 1107"/>
                <a:gd name="T9" fmla="*/ 3130 h 195"/>
                <a:gd name="T10" fmla="*/ 1584 w 1107"/>
                <a:gd name="T11" fmla="*/ 3372 h 195"/>
                <a:gd name="T12" fmla="*/ 1154 w 1107"/>
                <a:gd name="T13" fmla="*/ 3150 h 195"/>
                <a:gd name="T14" fmla="*/ 476 w 1107"/>
                <a:gd name="T15" fmla="*/ 2503 h 195"/>
                <a:gd name="T16" fmla="*/ 0 w 1107"/>
                <a:gd name="T17" fmla="*/ 2317 h 195"/>
                <a:gd name="T18" fmla="*/ 966 w 1107"/>
                <a:gd name="T19" fmla="*/ 4382 h 195"/>
                <a:gd name="T20" fmla="*/ 2620 w 1107"/>
                <a:gd name="T21" fmla="*/ 4697 h 195"/>
                <a:gd name="T22" fmla="*/ 26288 w 1107"/>
                <a:gd name="T23" fmla="*/ 1781 h 195"/>
                <a:gd name="T24" fmla="*/ 26646 w 1107"/>
                <a:gd name="T25" fmla="*/ 1207 h 195"/>
                <a:gd name="T26" fmla="*/ 23692 w 1107"/>
                <a:gd name="T27" fmla="*/ 0 h 19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107" h="195">
                  <a:moveTo>
                    <a:pt x="984" y="0"/>
                  </a:moveTo>
                  <a:cubicBezTo>
                    <a:pt x="984" y="0"/>
                    <a:pt x="361" y="51"/>
                    <a:pt x="364" y="55"/>
                  </a:cubicBezTo>
                  <a:cubicBezTo>
                    <a:pt x="366" y="58"/>
                    <a:pt x="202" y="72"/>
                    <a:pt x="93" y="81"/>
                  </a:cubicBezTo>
                  <a:cubicBezTo>
                    <a:pt x="95" y="123"/>
                    <a:pt x="95" y="123"/>
                    <a:pt x="95" y="123"/>
                  </a:cubicBezTo>
                  <a:cubicBezTo>
                    <a:pt x="90" y="124"/>
                    <a:pt x="88" y="126"/>
                    <a:pt x="84" y="130"/>
                  </a:cubicBezTo>
                  <a:cubicBezTo>
                    <a:pt x="78" y="136"/>
                    <a:pt x="77" y="140"/>
                    <a:pt x="66" y="140"/>
                  </a:cubicBezTo>
                  <a:cubicBezTo>
                    <a:pt x="57" y="140"/>
                    <a:pt x="54" y="137"/>
                    <a:pt x="48" y="131"/>
                  </a:cubicBezTo>
                  <a:cubicBezTo>
                    <a:pt x="40" y="121"/>
                    <a:pt x="32" y="109"/>
                    <a:pt x="20" y="104"/>
                  </a:cubicBezTo>
                  <a:cubicBezTo>
                    <a:pt x="14" y="102"/>
                    <a:pt x="6" y="101"/>
                    <a:pt x="0" y="96"/>
                  </a:cubicBezTo>
                  <a:cubicBezTo>
                    <a:pt x="40" y="182"/>
                    <a:pt x="40" y="182"/>
                    <a:pt x="40" y="182"/>
                  </a:cubicBezTo>
                  <a:cubicBezTo>
                    <a:pt x="109" y="195"/>
                    <a:pt x="109" y="195"/>
                    <a:pt x="109" y="195"/>
                  </a:cubicBezTo>
                  <a:cubicBezTo>
                    <a:pt x="1092" y="74"/>
                    <a:pt x="1092" y="74"/>
                    <a:pt x="1092" y="74"/>
                  </a:cubicBezTo>
                  <a:cubicBezTo>
                    <a:pt x="1107" y="50"/>
                    <a:pt x="1107" y="50"/>
                    <a:pt x="1107" y="50"/>
                  </a:cubicBezTo>
                  <a:lnTo>
                    <a:pt x="984" y="0"/>
                  </a:lnTo>
                  <a:close/>
                </a:path>
              </a:pathLst>
            </a:custGeom>
            <a:solidFill>
              <a:srgbClr val="A195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26" name="Freeform 7">
              <a:extLst>
                <a:ext uri="{FF2B5EF4-FFF2-40B4-BE49-F238E27FC236}">
                  <a16:creationId xmlns:a16="http://schemas.microsoft.com/office/drawing/2014/main" id="{C7402E89-F17B-42DD-8E45-2439A8378422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9" y="1572"/>
              <a:ext cx="2509" cy="1012"/>
            </a:xfrm>
            <a:custGeom>
              <a:avLst/>
              <a:gdLst>
                <a:gd name="T0" fmla="*/ 27247 w 1133"/>
                <a:gd name="T1" fmla="*/ 456 h 457"/>
                <a:gd name="T2" fmla="*/ 27247 w 1133"/>
                <a:gd name="T3" fmla="*/ 6395 h 457"/>
                <a:gd name="T4" fmla="*/ 26691 w 1133"/>
                <a:gd name="T5" fmla="*/ 7026 h 457"/>
                <a:gd name="T6" fmla="*/ 2237 w 1133"/>
                <a:gd name="T7" fmla="*/ 10946 h 457"/>
                <a:gd name="T8" fmla="*/ 1639 w 1133"/>
                <a:gd name="T9" fmla="*/ 10534 h 457"/>
                <a:gd name="T10" fmla="*/ 117 w 1133"/>
                <a:gd name="T11" fmla="*/ 7547 h 457"/>
                <a:gd name="T12" fmla="*/ 0 w 1133"/>
                <a:gd name="T13" fmla="*/ 7046 h 457"/>
                <a:gd name="T14" fmla="*/ 0 w 1133"/>
                <a:gd name="T15" fmla="*/ 932 h 457"/>
                <a:gd name="T16" fmla="*/ 1639 w 1133"/>
                <a:gd name="T17" fmla="*/ 2575 h 457"/>
                <a:gd name="T18" fmla="*/ 4854 w 1133"/>
                <a:gd name="T19" fmla="*/ 2496 h 457"/>
                <a:gd name="T20" fmla="*/ 24295 w 1133"/>
                <a:gd name="T21" fmla="*/ 0 h 45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133" h="457">
                  <a:moveTo>
                    <a:pt x="1133" y="19"/>
                  </a:moveTo>
                  <a:cubicBezTo>
                    <a:pt x="1133" y="19"/>
                    <a:pt x="1133" y="247"/>
                    <a:pt x="1133" y="266"/>
                  </a:cubicBezTo>
                  <a:cubicBezTo>
                    <a:pt x="1133" y="286"/>
                    <a:pt x="1125" y="290"/>
                    <a:pt x="1110" y="292"/>
                  </a:cubicBezTo>
                  <a:cubicBezTo>
                    <a:pt x="969" y="315"/>
                    <a:pt x="229" y="434"/>
                    <a:pt x="93" y="455"/>
                  </a:cubicBezTo>
                  <a:cubicBezTo>
                    <a:pt x="80" y="457"/>
                    <a:pt x="77" y="455"/>
                    <a:pt x="68" y="438"/>
                  </a:cubicBezTo>
                  <a:cubicBezTo>
                    <a:pt x="57" y="417"/>
                    <a:pt x="5" y="314"/>
                    <a:pt x="5" y="314"/>
                  </a:cubicBezTo>
                  <a:cubicBezTo>
                    <a:pt x="3" y="310"/>
                    <a:pt x="0" y="302"/>
                    <a:pt x="0" y="293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68" y="107"/>
                    <a:pt x="68" y="107"/>
                    <a:pt x="68" y="107"/>
                  </a:cubicBezTo>
                  <a:cubicBezTo>
                    <a:pt x="202" y="104"/>
                    <a:pt x="202" y="104"/>
                    <a:pt x="202" y="104"/>
                  </a:cubicBezTo>
                  <a:cubicBezTo>
                    <a:pt x="1010" y="0"/>
                    <a:pt x="1010" y="0"/>
                    <a:pt x="1010" y="0"/>
                  </a:cubicBezTo>
                </a:path>
              </a:pathLst>
            </a:custGeom>
            <a:solidFill>
              <a:srgbClr val="ECE1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27" name="Freeform 8">
              <a:extLst>
                <a:ext uri="{FF2B5EF4-FFF2-40B4-BE49-F238E27FC236}">
                  <a16:creationId xmlns:a16="http://schemas.microsoft.com/office/drawing/2014/main" id="{D4A1C530-EB0E-4FF8-8E21-F9F434D3F1BF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9" y="1663"/>
              <a:ext cx="2303" cy="901"/>
            </a:xfrm>
            <a:custGeom>
              <a:avLst/>
              <a:gdLst>
                <a:gd name="T0" fmla="*/ 0 w 1040"/>
                <a:gd name="T1" fmla="*/ 9776 h 407"/>
                <a:gd name="T2" fmla="*/ 24454 w 1040"/>
                <a:gd name="T3" fmla="*/ 5855 h 407"/>
                <a:gd name="T4" fmla="*/ 25010 w 1040"/>
                <a:gd name="T5" fmla="*/ 5240 h 407"/>
                <a:gd name="T6" fmla="*/ 25010 w 1040"/>
                <a:gd name="T7" fmla="*/ 0 h 407"/>
                <a:gd name="T8" fmla="*/ 24454 w 1040"/>
                <a:gd name="T9" fmla="*/ 5309 h 407"/>
                <a:gd name="T10" fmla="*/ 1902 w 1040"/>
                <a:gd name="T11" fmla="*/ 9322 h 40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40" h="407">
                  <a:moveTo>
                    <a:pt x="0" y="407"/>
                  </a:moveTo>
                  <a:cubicBezTo>
                    <a:pt x="136" y="386"/>
                    <a:pt x="876" y="267"/>
                    <a:pt x="1017" y="244"/>
                  </a:cubicBezTo>
                  <a:cubicBezTo>
                    <a:pt x="1032" y="242"/>
                    <a:pt x="1040" y="238"/>
                    <a:pt x="1040" y="218"/>
                  </a:cubicBezTo>
                  <a:cubicBezTo>
                    <a:pt x="1040" y="199"/>
                    <a:pt x="1040" y="0"/>
                    <a:pt x="1040" y="0"/>
                  </a:cubicBezTo>
                  <a:cubicBezTo>
                    <a:pt x="1038" y="101"/>
                    <a:pt x="1036" y="196"/>
                    <a:pt x="1017" y="221"/>
                  </a:cubicBezTo>
                  <a:cubicBezTo>
                    <a:pt x="998" y="246"/>
                    <a:pt x="79" y="388"/>
                    <a:pt x="79" y="388"/>
                  </a:cubicBezTo>
                </a:path>
              </a:pathLst>
            </a:custGeom>
            <a:solidFill>
              <a:srgbClr val="DDC8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28" name="Freeform 9">
              <a:extLst>
                <a:ext uri="{FF2B5EF4-FFF2-40B4-BE49-F238E27FC236}">
                  <a16:creationId xmlns:a16="http://schemas.microsoft.com/office/drawing/2014/main" id="{2A7B80A5-A1F1-454B-B00E-CA8C4F551EBF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9" y="1477"/>
              <a:ext cx="2509" cy="432"/>
            </a:xfrm>
            <a:custGeom>
              <a:avLst/>
              <a:gdLst>
                <a:gd name="T0" fmla="*/ 27074 w 1133"/>
                <a:gd name="T1" fmla="*/ 20 h 195"/>
                <a:gd name="T2" fmla="*/ 2119 w 1133"/>
                <a:gd name="T3" fmla="*/ 3175 h 195"/>
                <a:gd name="T4" fmla="*/ 1725 w 1133"/>
                <a:gd name="T5" fmla="*/ 2960 h 195"/>
                <a:gd name="T6" fmla="*/ 97 w 1133"/>
                <a:gd name="T7" fmla="*/ 795 h 195"/>
                <a:gd name="T8" fmla="*/ 0 w 1133"/>
                <a:gd name="T9" fmla="*/ 848 h 195"/>
                <a:gd name="T10" fmla="*/ 0 w 1133"/>
                <a:gd name="T11" fmla="*/ 1950 h 195"/>
                <a:gd name="T12" fmla="*/ 78 w 1133"/>
                <a:gd name="T13" fmla="*/ 2238 h 195"/>
                <a:gd name="T14" fmla="*/ 1780 w 1133"/>
                <a:gd name="T15" fmla="*/ 4526 h 195"/>
                <a:gd name="T16" fmla="*/ 2119 w 1133"/>
                <a:gd name="T17" fmla="*/ 4677 h 195"/>
                <a:gd name="T18" fmla="*/ 27247 w 1133"/>
                <a:gd name="T19" fmla="*/ 1491 h 195"/>
                <a:gd name="T20" fmla="*/ 27247 w 1133"/>
                <a:gd name="T21" fmla="*/ 142 h 195"/>
                <a:gd name="T22" fmla="*/ 27074 w 1133"/>
                <a:gd name="T23" fmla="*/ 20 h 19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133" h="195">
                  <a:moveTo>
                    <a:pt x="1126" y="1"/>
                  </a:moveTo>
                  <a:cubicBezTo>
                    <a:pt x="1036" y="12"/>
                    <a:pt x="97" y="131"/>
                    <a:pt x="88" y="132"/>
                  </a:cubicBezTo>
                  <a:cubicBezTo>
                    <a:pt x="79" y="133"/>
                    <a:pt x="78" y="131"/>
                    <a:pt x="72" y="123"/>
                  </a:cubicBezTo>
                  <a:cubicBezTo>
                    <a:pt x="66" y="117"/>
                    <a:pt x="20" y="53"/>
                    <a:pt x="4" y="33"/>
                  </a:cubicBezTo>
                  <a:cubicBezTo>
                    <a:pt x="1" y="29"/>
                    <a:pt x="0" y="30"/>
                    <a:pt x="0" y="35"/>
                  </a:cubicBezTo>
                  <a:cubicBezTo>
                    <a:pt x="0" y="50"/>
                    <a:pt x="0" y="79"/>
                    <a:pt x="0" y="81"/>
                  </a:cubicBezTo>
                  <a:cubicBezTo>
                    <a:pt x="0" y="85"/>
                    <a:pt x="1" y="90"/>
                    <a:pt x="3" y="93"/>
                  </a:cubicBezTo>
                  <a:cubicBezTo>
                    <a:pt x="18" y="113"/>
                    <a:pt x="71" y="184"/>
                    <a:pt x="74" y="188"/>
                  </a:cubicBezTo>
                  <a:cubicBezTo>
                    <a:pt x="78" y="194"/>
                    <a:pt x="81" y="195"/>
                    <a:pt x="88" y="194"/>
                  </a:cubicBezTo>
                  <a:cubicBezTo>
                    <a:pt x="95" y="194"/>
                    <a:pt x="1133" y="62"/>
                    <a:pt x="1133" y="62"/>
                  </a:cubicBezTo>
                  <a:cubicBezTo>
                    <a:pt x="1133" y="62"/>
                    <a:pt x="1133" y="11"/>
                    <a:pt x="1133" y="6"/>
                  </a:cubicBezTo>
                  <a:cubicBezTo>
                    <a:pt x="1133" y="2"/>
                    <a:pt x="1131" y="0"/>
                    <a:pt x="1126" y="1"/>
                  </a:cubicBezTo>
                  <a:close/>
                </a:path>
              </a:pathLst>
            </a:custGeom>
            <a:solidFill>
              <a:srgbClr val="7464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29" name="Freeform 10">
              <a:extLst>
                <a:ext uri="{FF2B5EF4-FFF2-40B4-BE49-F238E27FC236}">
                  <a16:creationId xmlns:a16="http://schemas.microsoft.com/office/drawing/2014/main" id="{E8AAE1B5-25EB-4FAF-8309-388F911B1EA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0" y="626"/>
              <a:ext cx="662" cy="124"/>
            </a:xfrm>
            <a:custGeom>
              <a:avLst/>
              <a:gdLst>
                <a:gd name="T0" fmla="*/ 20 w 299"/>
                <a:gd name="T1" fmla="*/ 554 h 56"/>
                <a:gd name="T2" fmla="*/ 0 w 299"/>
                <a:gd name="T3" fmla="*/ 554 h 56"/>
                <a:gd name="T4" fmla="*/ 2770 w 299"/>
                <a:gd name="T5" fmla="*/ 1349 h 56"/>
                <a:gd name="T6" fmla="*/ 6965 w 299"/>
                <a:gd name="T7" fmla="*/ 868 h 56"/>
                <a:gd name="T8" fmla="*/ 7187 w 299"/>
                <a:gd name="T9" fmla="*/ 751 h 56"/>
                <a:gd name="T10" fmla="*/ 4373 w 299"/>
                <a:gd name="T11" fmla="*/ 20 h 56"/>
                <a:gd name="T12" fmla="*/ 20 w 299"/>
                <a:gd name="T13" fmla="*/ 554 h 5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99" h="56">
                  <a:moveTo>
                    <a:pt x="1" y="23"/>
                  </a:moveTo>
                  <a:cubicBezTo>
                    <a:pt x="1" y="23"/>
                    <a:pt x="1" y="23"/>
                    <a:pt x="0" y="23"/>
                  </a:cubicBezTo>
                  <a:cubicBezTo>
                    <a:pt x="115" y="56"/>
                    <a:pt x="115" y="56"/>
                    <a:pt x="115" y="56"/>
                  </a:cubicBezTo>
                  <a:cubicBezTo>
                    <a:pt x="290" y="36"/>
                    <a:pt x="290" y="36"/>
                    <a:pt x="290" y="36"/>
                  </a:cubicBezTo>
                  <a:cubicBezTo>
                    <a:pt x="299" y="31"/>
                    <a:pt x="299" y="31"/>
                    <a:pt x="299" y="31"/>
                  </a:cubicBezTo>
                  <a:cubicBezTo>
                    <a:pt x="299" y="31"/>
                    <a:pt x="187" y="0"/>
                    <a:pt x="182" y="1"/>
                  </a:cubicBezTo>
                  <a:lnTo>
                    <a:pt x="1" y="23"/>
                  </a:lnTo>
                  <a:close/>
                </a:path>
              </a:pathLst>
            </a:custGeom>
            <a:solidFill>
              <a:srgbClr val="7E7A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30" name="Freeform 11">
              <a:extLst>
                <a:ext uri="{FF2B5EF4-FFF2-40B4-BE49-F238E27FC236}">
                  <a16:creationId xmlns:a16="http://schemas.microsoft.com/office/drawing/2014/main" id="{4C987710-B72C-4B27-9251-0E810E71698F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0" y="693"/>
              <a:ext cx="490" cy="208"/>
            </a:xfrm>
            <a:custGeom>
              <a:avLst/>
              <a:gdLst>
                <a:gd name="T0" fmla="*/ 5319 w 221"/>
                <a:gd name="T1" fmla="*/ 1224 h 94"/>
                <a:gd name="T2" fmla="*/ 4960 w 221"/>
                <a:gd name="T3" fmla="*/ 1699 h 94"/>
                <a:gd name="T4" fmla="*/ 581 w 221"/>
                <a:gd name="T5" fmla="*/ 2233 h 94"/>
                <a:gd name="T6" fmla="*/ 118 w 221"/>
                <a:gd name="T7" fmla="*/ 1874 h 94"/>
                <a:gd name="T8" fmla="*/ 20 w 221"/>
                <a:gd name="T9" fmla="*/ 1029 h 94"/>
                <a:gd name="T10" fmla="*/ 384 w 221"/>
                <a:gd name="T11" fmla="*/ 573 h 94"/>
                <a:gd name="T12" fmla="*/ 4763 w 221"/>
                <a:gd name="T13" fmla="*/ 20 h 94"/>
                <a:gd name="T14" fmla="*/ 5221 w 221"/>
                <a:gd name="T15" fmla="*/ 376 h 94"/>
                <a:gd name="T16" fmla="*/ 5319 w 221"/>
                <a:gd name="T17" fmla="*/ 1224 h 9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21" h="94">
                  <a:moveTo>
                    <a:pt x="220" y="51"/>
                  </a:moveTo>
                  <a:cubicBezTo>
                    <a:pt x="221" y="61"/>
                    <a:pt x="215" y="69"/>
                    <a:pt x="205" y="71"/>
                  </a:cubicBezTo>
                  <a:cubicBezTo>
                    <a:pt x="24" y="93"/>
                    <a:pt x="24" y="93"/>
                    <a:pt x="24" y="93"/>
                  </a:cubicBezTo>
                  <a:cubicBezTo>
                    <a:pt x="15" y="94"/>
                    <a:pt x="6" y="88"/>
                    <a:pt x="5" y="78"/>
                  </a:cubicBezTo>
                  <a:cubicBezTo>
                    <a:pt x="1" y="43"/>
                    <a:pt x="1" y="43"/>
                    <a:pt x="1" y="43"/>
                  </a:cubicBezTo>
                  <a:cubicBezTo>
                    <a:pt x="0" y="33"/>
                    <a:pt x="6" y="25"/>
                    <a:pt x="16" y="24"/>
                  </a:cubicBezTo>
                  <a:cubicBezTo>
                    <a:pt x="197" y="1"/>
                    <a:pt x="197" y="1"/>
                    <a:pt x="197" y="1"/>
                  </a:cubicBezTo>
                  <a:cubicBezTo>
                    <a:pt x="206" y="0"/>
                    <a:pt x="215" y="7"/>
                    <a:pt x="216" y="16"/>
                  </a:cubicBezTo>
                  <a:lnTo>
                    <a:pt x="220" y="51"/>
                  </a:lnTo>
                  <a:close/>
                </a:path>
              </a:pathLst>
            </a:custGeom>
            <a:solidFill>
              <a:srgbClr val="928E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31" name="Freeform 12">
              <a:extLst>
                <a:ext uri="{FF2B5EF4-FFF2-40B4-BE49-F238E27FC236}">
                  <a16:creationId xmlns:a16="http://schemas.microsoft.com/office/drawing/2014/main" id="{932D3315-DE5F-43CA-8E0A-7C1F27E1F568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6" y="717"/>
              <a:ext cx="378" cy="160"/>
            </a:xfrm>
            <a:custGeom>
              <a:avLst/>
              <a:gdLst>
                <a:gd name="T0" fmla="*/ 4061 w 171"/>
                <a:gd name="T1" fmla="*/ 953 h 72"/>
                <a:gd name="T2" fmla="*/ 3767 w 171"/>
                <a:gd name="T3" fmla="*/ 1318 h 72"/>
                <a:gd name="T4" fmla="*/ 455 w 171"/>
                <a:gd name="T5" fmla="*/ 1733 h 72"/>
                <a:gd name="T6" fmla="*/ 117 w 171"/>
                <a:gd name="T7" fmla="*/ 1462 h 72"/>
                <a:gd name="T8" fmla="*/ 20 w 171"/>
                <a:gd name="T9" fmla="*/ 800 h 72"/>
                <a:gd name="T10" fmla="*/ 312 w 171"/>
                <a:gd name="T11" fmla="*/ 440 h 72"/>
                <a:gd name="T12" fmla="*/ 3630 w 171"/>
                <a:gd name="T13" fmla="*/ 20 h 72"/>
                <a:gd name="T14" fmla="*/ 3963 w 171"/>
                <a:gd name="T15" fmla="*/ 296 h 72"/>
                <a:gd name="T16" fmla="*/ 4061 w 171"/>
                <a:gd name="T17" fmla="*/ 953 h 7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71" h="72">
                  <a:moveTo>
                    <a:pt x="170" y="39"/>
                  </a:moveTo>
                  <a:cubicBezTo>
                    <a:pt x="171" y="47"/>
                    <a:pt x="166" y="53"/>
                    <a:pt x="158" y="54"/>
                  </a:cubicBezTo>
                  <a:cubicBezTo>
                    <a:pt x="19" y="71"/>
                    <a:pt x="19" y="71"/>
                    <a:pt x="19" y="71"/>
                  </a:cubicBezTo>
                  <a:cubicBezTo>
                    <a:pt x="12" y="72"/>
                    <a:pt x="5" y="67"/>
                    <a:pt x="5" y="60"/>
                  </a:cubicBezTo>
                  <a:cubicBezTo>
                    <a:pt x="1" y="33"/>
                    <a:pt x="1" y="33"/>
                    <a:pt x="1" y="33"/>
                  </a:cubicBezTo>
                  <a:cubicBezTo>
                    <a:pt x="0" y="26"/>
                    <a:pt x="5" y="19"/>
                    <a:pt x="13" y="18"/>
                  </a:cubicBezTo>
                  <a:cubicBezTo>
                    <a:pt x="152" y="1"/>
                    <a:pt x="152" y="1"/>
                    <a:pt x="152" y="1"/>
                  </a:cubicBezTo>
                  <a:cubicBezTo>
                    <a:pt x="159" y="0"/>
                    <a:pt x="166" y="5"/>
                    <a:pt x="166" y="12"/>
                  </a:cubicBezTo>
                  <a:lnTo>
                    <a:pt x="170" y="39"/>
                  </a:lnTo>
                  <a:close/>
                </a:path>
              </a:pathLst>
            </a:custGeom>
            <a:solidFill>
              <a:srgbClr val="5550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32" name="Freeform 13">
              <a:extLst>
                <a:ext uri="{FF2B5EF4-FFF2-40B4-BE49-F238E27FC236}">
                  <a16:creationId xmlns:a16="http://schemas.microsoft.com/office/drawing/2014/main" id="{EE22100C-E217-40C0-865D-838434B82588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0" y="2234"/>
              <a:ext cx="2086" cy="357"/>
            </a:xfrm>
            <a:custGeom>
              <a:avLst/>
              <a:gdLst>
                <a:gd name="T0" fmla="*/ 0 w 942"/>
                <a:gd name="T1" fmla="*/ 3654 h 161"/>
                <a:gd name="T2" fmla="*/ 314 w 942"/>
                <a:gd name="T3" fmla="*/ 3894 h 161"/>
                <a:gd name="T4" fmla="*/ 476 w 942"/>
                <a:gd name="T5" fmla="*/ 3869 h 161"/>
                <a:gd name="T6" fmla="*/ 22140 w 942"/>
                <a:gd name="T7" fmla="*/ 384 h 161"/>
                <a:gd name="T8" fmla="*/ 22649 w 942"/>
                <a:gd name="T9" fmla="*/ 0 h 161"/>
                <a:gd name="T10" fmla="*/ 0 w 942"/>
                <a:gd name="T11" fmla="*/ 3654 h 16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42" h="161">
                  <a:moveTo>
                    <a:pt x="0" y="151"/>
                  </a:moveTo>
                  <a:cubicBezTo>
                    <a:pt x="6" y="157"/>
                    <a:pt x="8" y="161"/>
                    <a:pt x="13" y="161"/>
                  </a:cubicBezTo>
                  <a:cubicBezTo>
                    <a:pt x="15" y="161"/>
                    <a:pt x="17" y="161"/>
                    <a:pt x="20" y="160"/>
                  </a:cubicBezTo>
                  <a:cubicBezTo>
                    <a:pt x="140" y="141"/>
                    <a:pt x="797" y="36"/>
                    <a:pt x="921" y="16"/>
                  </a:cubicBezTo>
                  <a:cubicBezTo>
                    <a:pt x="933" y="14"/>
                    <a:pt x="940" y="11"/>
                    <a:pt x="942" y="0"/>
                  </a:cubicBezTo>
                  <a:cubicBezTo>
                    <a:pt x="749" y="31"/>
                    <a:pt x="180" y="122"/>
                    <a:pt x="0" y="151"/>
                  </a:cubicBezTo>
                  <a:close/>
                </a:path>
              </a:pathLst>
            </a:custGeom>
            <a:solidFill>
              <a:srgbClr val="5949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33" name="Freeform 14">
              <a:extLst>
                <a:ext uri="{FF2B5EF4-FFF2-40B4-BE49-F238E27FC236}">
                  <a16:creationId xmlns:a16="http://schemas.microsoft.com/office/drawing/2014/main" id="{56613734-C777-4B88-8607-B15E0257470C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8" y="1351"/>
              <a:ext cx="1829" cy="367"/>
            </a:xfrm>
            <a:custGeom>
              <a:avLst/>
              <a:gdLst>
                <a:gd name="T0" fmla="*/ 19778 w 826"/>
                <a:gd name="T1" fmla="*/ 431 h 166"/>
                <a:gd name="T2" fmla="*/ 19107 w 826"/>
                <a:gd name="T3" fmla="*/ 0 h 166"/>
                <a:gd name="T4" fmla="*/ 17641 w 826"/>
                <a:gd name="T5" fmla="*/ 1026 h 166"/>
                <a:gd name="T6" fmla="*/ 16273 w 826"/>
                <a:gd name="T7" fmla="*/ 1501 h 166"/>
                <a:gd name="T8" fmla="*/ 13994 w 826"/>
                <a:gd name="T9" fmla="*/ 1623 h 166"/>
                <a:gd name="T10" fmla="*/ 12258 w 826"/>
                <a:gd name="T11" fmla="*/ 1364 h 166"/>
                <a:gd name="T12" fmla="*/ 8948 w 826"/>
                <a:gd name="T13" fmla="*/ 1554 h 166"/>
                <a:gd name="T14" fmla="*/ 4236 w 826"/>
                <a:gd name="T15" fmla="*/ 2293 h 166"/>
                <a:gd name="T16" fmla="*/ 1271 w 826"/>
                <a:gd name="T17" fmla="*/ 2722 h 166"/>
                <a:gd name="T18" fmla="*/ 295 w 826"/>
                <a:gd name="T19" fmla="*/ 2918 h 166"/>
                <a:gd name="T20" fmla="*/ 295 w 826"/>
                <a:gd name="T21" fmla="*/ 3133 h 166"/>
                <a:gd name="T22" fmla="*/ 20 w 826"/>
                <a:gd name="T23" fmla="*/ 3294 h 166"/>
                <a:gd name="T24" fmla="*/ 0 w 826"/>
                <a:gd name="T25" fmla="*/ 3318 h 166"/>
                <a:gd name="T26" fmla="*/ 215 w 826"/>
                <a:gd name="T27" fmla="*/ 3803 h 166"/>
                <a:gd name="T28" fmla="*/ 695 w 826"/>
                <a:gd name="T29" fmla="*/ 3891 h 166"/>
                <a:gd name="T30" fmla="*/ 1902 w 826"/>
                <a:gd name="T31" fmla="*/ 3750 h 166"/>
                <a:gd name="T32" fmla="*/ 4692 w 826"/>
                <a:gd name="T33" fmla="*/ 3347 h 166"/>
                <a:gd name="T34" fmla="*/ 5919 w 826"/>
                <a:gd name="T35" fmla="*/ 3157 h 166"/>
                <a:gd name="T36" fmla="*/ 7261 w 826"/>
                <a:gd name="T37" fmla="*/ 3060 h 166"/>
                <a:gd name="T38" fmla="*/ 8948 w 826"/>
                <a:gd name="T39" fmla="*/ 2722 h 166"/>
                <a:gd name="T40" fmla="*/ 9958 w 826"/>
                <a:gd name="T41" fmla="*/ 2649 h 166"/>
                <a:gd name="T42" fmla="*/ 10195 w 826"/>
                <a:gd name="T43" fmla="*/ 3016 h 166"/>
                <a:gd name="T44" fmla="*/ 11997 w 826"/>
                <a:gd name="T45" fmla="*/ 2746 h 166"/>
                <a:gd name="T46" fmla="*/ 14572 w 826"/>
                <a:gd name="T47" fmla="*/ 2507 h 166"/>
                <a:gd name="T48" fmla="*/ 15675 w 826"/>
                <a:gd name="T49" fmla="*/ 2366 h 166"/>
                <a:gd name="T50" fmla="*/ 17023 w 826"/>
                <a:gd name="T51" fmla="*/ 2224 h 166"/>
                <a:gd name="T52" fmla="*/ 18348 w 826"/>
                <a:gd name="T53" fmla="*/ 1910 h 166"/>
                <a:gd name="T54" fmla="*/ 19143 w 826"/>
                <a:gd name="T55" fmla="*/ 1285 h 166"/>
                <a:gd name="T56" fmla="*/ 19543 w 826"/>
                <a:gd name="T57" fmla="*/ 929 h 166"/>
                <a:gd name="T58" fmla="*/ 19778 w 826"/>
                <a:gd name="T59" fmla="*/ 431 h 16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826" h="166">
                  <a:moveTo>
                    <a:pt x="823" y="18"/>
                  </a:moveTo>
                  <a:cubicBezTo>
                    <a:pt x="819" y="5"/>
                    <a:pt x="808" y="0"/>
                    <a:pt x="795" y="0"/>
                  </a:cubicBezTo>
                  <a:cubicBezTo>
                    <a:pt x="768" y="2"/>
                    <a:pt x="752" y="26"/>
                    <a:pt x="734" y="43"/>
                  </a:cubicBezTo>
                  <a:cubicBezTo>
                    <a:pt x="717" y="60"/>
                    <a:pt x="700" y="60"/>
                    <a:pt x="677" y="63"/>
                  </a:cubicBezTo>
                  <a:cubicBezTo>
                    <a:pt x="645" y="69"/>
                    <a:pt x="614" y="70"/>
                    <a:pt x="582" y="68"/>
                  </a:cubicBezTo>
                  <a:cubicBezTo>
                    <a:pt x="558" y="66"/>
                    <a:pt x="535" y="59"/>
                    <a:pt x="510" y="57"/>
                  </a:cubicBezTo>
                  <a:cubicBezTo>
                    <a:pt x="464" y="53"/>
                    <a:pt x="418" y="58"/>
                    <a:pt x="372" y="65"/>
                  </a:cubicBezTo>
                  <a:cubicBezTo>
                    <a:pt x="307" y="76"/>
                    <a:pt x="242" y="88"/>
                    <a:pt x="176" y="96"/>
                  </a:cubicBezTo>
                  <a:cubicBezTo>
                    <a:pt x="136" y="100"/>
                    <a:pt x="92" y="100"/>
                    <a:pt x="53" y="114"/>
                  </a:cubicBezTo>
                  <a:cubicBezTo>
                    <a:pt x="12" y="122"/>
                    <a:pt x="12" y="122"/>
                    <a:pt x="12" y="122"/>
                  </a:cubicBezTo>
                  <a:cubicBezTo>
                    <a:pt x="12" y="131"/>
                    <a:pt x="12" y="131"/>
                    <a:pt x="12" y="131"/>
                  </a:cubicBezTo>
                  <a:cubicBezTo>
                    <a:pt x="7" y="132"/>
                    <a:pt x="5" y="134"/>
                    <a:pt x="1" y="138"/>
                  </a:cubicBezTo>
                  <a:cubicBezTo>
                    <a:pt x="1" y="138"/>
                    <a:pt x="0" y="139"/>
                    <a:pt x="0" y="139"/>
                  </a:cubicBezTo>
                  <a:cubicBezTo>
                    <a:pt x="4" y="147"/>
                    <a:pt x="8" y="156"/>
                    <a:pt x="9" y="159"/>
                  </a:cubicBezTo>
                  <a:cubicBezTo>
                    <a:pt x="15" y="166"/>
                    <a:pt x="22" y="165"/>
                    <a:pt x="29" y="163"/>
                  </a:cubicBezTo>
                  <a:cubicBezTo>
                    <a:pt x="46" y="161"/>
                    <a:pt x="63" y="159"/>
                    <a:pt x="79" y="157"/>
                  </a:cubicBezTo>
                  <a:cubicBezTo>
                    <a:pt x="119" y="151"/>
                    <a:pt x="156" y="143"/>
                    <a:pt x="195" y="140"/>
                  </a:cubicBezTo>
                  <a:cubicBezTo>
                    <a:pt x="214" y="138"/>
                    <a:pt x="227" y="134"/>
                    <a:pt x="246" y="132"/>
                  </a:cubicBezTo>
                  <a:cubicBezTo>
                    <a:pt x="264" y="130"/>
                    <a:pt x="285" y="131"/>
                    <a:pt x="302" y="128"/>
                  </a:cubicBezTo>
                  <a:cubicBezTo>
                    <a:pt x="323" y="124"/>
                    <a:pt x="351" y="118"/>
                    <a:pt x="372" y="114"/>
                  </a:cubicBezTo>
                  <a:cubicBezTo>
                    <a:pt x="382" y="112"/>
                    <a:pt x="405" y="107"/>
                    <a:pt x="414" y="111"/>
                  </a:cubicBezTo>
                  <a:cubicBezTo>
                    <a:pt x="421" y="113"/>
                    <a:pt x="417" y="124"/>
                    <a:pt x="424" y="126"/>
                  </a:cubicBezTo>
                  <a:cubicBezTo>
                    <a:pt x="456" y="132"/>
                    <a:pt x="468" y="115"/>
                    <a:pt x="499" y="115"/>
                  </a:cubicBezTo>
                  <a:cubicBezTo>
                    <a:pt x="541" y="115"/>
                    <a:pt x="574" y="108"/>
                    <a:pt x="606" y="105"/>
                  </a:cubicBezTo>
                  <a:cubicBezTo>
                    <a:pt x="624" y="103"/>
                    <a:pt x="635" y="101"/>
                    <a:pt x="652" y="99"/>
                  </a:cubicBezTo>
                  <a:cubicBezTo>
                    <a:pt x="670" y="97"/>
                    <a:pt x="690" y="93"/>
                    <a:pt x="708" y="93"/>
                  </a:cubicBezTo>
                  <a:cubicBezTo>
                    <a:pt x="725" y="92"/>
                    <a:pt x="749" y="88"/>
                    <a:pt x="763" y="80"/>
                  </a:cubicBezTo>
                  <a:cubicBezTo>
                    <a:pt x="780" y="71"/>
                    <a:pt x="788" y="69"/>
                    <a:pt x="796" y="54"/>
                  </a:cubicBezTo>
                  <a:cubicBezTo>
                    <a:pt x="802" y="44"/>
                    <a:pt x="804" y="45"/>
                    <a:pt x="813" y="39"/>
                  </a:cubicBezTo>
                  <a:cubicBezTo>
                    <a:pt x="822" y="34"/>
                    <a:pt x="826" y="27"/>
                    <a:pt x="823" y="18"/>
                  </a:cubicBezTo>
                  <a:close/>
                </a:path>
              </a:pathLst>
            </a:custGeom>
            <a:solidFill>
              <a:srgbClr val="877A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34" name="Freeform 15">
              <a:extLst>
                <a:ext uri="{FF2B5EF4-FFF2-40B4-BE49-F238E27FC236}">
                  <a16:creationId xmlns:a16="http://schemas.microsoft.com/office/drawing/2014/main" id="{5826B2A9-6AE4-4185-8271-FF5C7027AD3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6" y="1379"/>
              <a:ext cx="233" cy="91"/>
            </a:xfrm>
            <a:custGeom>
              <a:avLst/>
              <a:gdLst>
                <a:gd name="T0" fmla="*/ 0 w 105"/>
                <a:gd name="T1" fmla="*/ 877 h 41"/>
                <a:gd name="T2" fmla="*/ 1236 w 105"/>
                <a:gd name="T3" fmla="*/ 974 h 41"/>
                <a:gd name="T4" fmla="*/ 2348 w 105"/>
                <a:gd name="T5" fmla="*/ 699 h 41"/>
                <a:gd name="T6" fmla="*/ 2472 w 105"/>
                <a:gd name="T7" fmla="*/ 262 h 41"/>
                <a:gd name="T8" fmla="*/ 2064 w 105"/>
                <a:gd name="T9" fmla="*/ 98 h 41"/>
                <a:gd name="T10" fmla="*/ 1070 w 105"/>
                <a:gd name="T11" fmla="*/ 142 h 41"/>
                <a:gd name="T12" fmla="*/ 482 w 105"/>
                <a:gd name="T13" fmla="*/ 20 h 4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5" h="41">
                  <a:moveTo>
                    <a:pt x="0" y="36"/>
                  </a:moveTo>
                  <a:cubicBezTo>
                    <a:pt x="19" y="29"/>
                    <a:pt x="33" y="39"/>
                    <a:pt x="51" y="40"/>
                  </a:cubicBezTo>
                  <a:cubicBezTo>
                    <a:pt x="67" y="41"/>
                    <a:pt x="85" y="39"/>
                    <a:pt x="97" y="29"/>
                  </a:cubicBezTo>
                  <a:cubicBezTo>
                    <a:pt x="104" y="23"/>
                    <a:pt x="105" y="19"/>
                    <a:pt x="102" y="11"/>
                  </a:cubicBezTo>
                  <a:cubicBezTo>
                    <a:pt x="99" y="0"/>
                    <a:pt x="97" y="2"/>
                    <a:pt x="85" y="4"/>
                  </a:cubicBezTo>
                  <a:cubicBezTo>
                    <a:pt x="71" y="5"/>
                    <a:pt x="58" y="8"/>
                    <a:pt x="44" y="6"/>
                  </a:cubicBezTo>
                  <a:cubicBezTo>
                    <a:pt x="36" y="5"/>
                    <a:pt x="28" y="1"/>
                    <a:pt x="20" y="1"/>
                  </a:cubicBezTo>
                </a:path>
              </a:pathLst>
            </a:custGeom>
            <a:solidFill>
              <a:srgbClr val="877A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35" name="Freeform 16">
              <a:extLst>
                <a:ext uri="{FF2B5EF4-FFF2-40B4-BE49-F238E27FC236}">
                  <a16:creationId xmlns:a16="http://schemas.microsoft.com/office/drawing/2014/main" id="{D9FB5212-5BD0-439B-8F12-1A733BE9D6E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9" y="1844"/>
              <a:ext cx="179" cy="736"/>
            </a:xfrm>
            <a:custGeom>
              <a:avLst/>
              <a:gdLst>
                <a:gd name="T0" fmla="*/ 0 w 81"/>
                <a:gd name="T1" fmla="*/ 4108 h 332"/>
                <a:gd name="T2" fmla="*/ 117 w 81"/>
                <a:gd name="T3" fmla="*/ 4609 h 332"/>
                <a:gd name="T4" fmla="*/ 1615 w 81"/>
                <a:gd name="T5" fmla="*/ 7602 h 332"/>
                <a:gd name="T6" fmla="*/ 1934 w 81"/>
                <a:gd name="T7" fmla="*/ 8021 h 332"/>
                <a:gd name="T8" fmla="*/ 1934 w 81"/>
                <a:gd name="T9" fmla="*/ 295 h 332"/>
                <a:gd name="T10" fmla="*/ 0 w 81"/>
                <a:gd name="T11" fmla="*/ 0 h 332"/>
                <a:gd name="T12" fmla="*/ 0 w 81"/>
                <a:gd name="T13" fmla="*/ 4108 h 33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1" h="332">
                  <a:moveTo>
                    <a:pt x="0" y="170"/>
                  </a:moveTo>
                  <a:cubicBezTo>
                    <a:pt x="0" y="179"/>
                    <a:pt x="3" y="187"/>
                    <a:pt x="5" y="191"/>
                  </a:cubicBezTo>
                  <a:cubicBezTo>
                    <a:pt x="5" y="191"/>
                    <a:pt x="57" y="294"/>
                    <a:pt x="68" y="315"/>
                  </a:cubicBezTo>
                  <a:cubicBezTo>
                    <a:pt x="73" y="325"/>
                    <a:pt x="76" y="330"/>
                    <a:pt x="81" y="332"/>
                  </a:cubicBezTo>
                  <a:cubicBezTo>
                    <a:pt x="81" y="12"/>
                    <a:pt x="81" y="12"/>
                    <a:pt x="81" y="12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170"/>
                  </a:lnTo>
                  <a:close/>
                </a:path>
              </a:pathLst>
            </a:custGeom>
            <a:solidFill>
              <a:srgbClr val="F5F0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36" name="Rectangle 17">
              <a:extLst>
                <a:ext uri="{FF2B5EF4-FFF2-40B4-BE49-F238E27FC236}">
                  <a16:creationId xmlns:a16="http://schemas.microsoft.com/office/drawing/2014/main" id="{83D4DF4C-D1CB-44C7-A653-A3A888F1E7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07" y="1940"/>
              <a:ext cx="27" cy="624"/>
            </a:xfrm>
            <a:prstGeom prst="rect">
              <a:avLst/>
            </a:prstGeom>
            <a:solidFill>
              <a:srgbClr val="DCC7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337" name="Freeform 18">
              <a:extLst>
                <a:ext uri="{FF2B5EF4-FFF2-40B4-BE49-F238E27FC236}">
                  <a16:creationId xmlns:a16="http://schemas.microsoft.com/office/drawing/2014/main" id="{664918F3-3D9C-4777-917A-230193927CD6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4" y="1289"/>
              <a:ext cx="1176" cy="396"/>
            </a:xfrm>
            <a:custGeom>
              <a:avLst/>
              <a:gdLst>
                <a:gd name="T0" fmla="*/ 339 w 531"/>
                <a:gd name="T1" fmla="*/ 2661 h 179"/>
                <a:gd name="T2" fmla="*/ 695 w 531"/>
                <a:gd name="T3" fmla="*/ 4243 h 179"/>
                <a:gd name="T4" fmla="*/ 1639 w 531"/>
                <a:gd name="T5" fmla="*/ 4170 h 179"/>
                <a:gd name="T6" fmla="*/ 3369 w 531"/>
                <a:gd name="T7" fmla="*/ 3949 h 179"/>
                <a:gd name="T8" fmla="*/ 6662 w 531"/>
                <a:gd name="T9" fmla="*/ 3537 h 179"/>
                <a:gd name="T10" fmla="*/ 7725 w 531"/>
                <a:gd name="T11" fmla="*/ 3500 h 179"/>
                <a:gd name="T12" fmla="*/ 8378 w 531"/>
                <a:gd name="T13" fmla="*/ 3303 h 179"/>
                <a:gd name="T14" fmla="*/ 9864 w 531"/>
                <a:gd name="T15" fmla="*/ 3117 h 179"/>
                <a:gd name="T16" fmla="*/ 10176 w 531"/>
                <a:gd name="T17" fmla="*/ 3161 h 179"/>
                <a:gd name="T18" fmla="*/ 11251 w 531"/>
                <a:gd name="T19" fmla="*/ 2544 h 179"/>
                <a:gd name="T20" fmla="*/ 12057 w 531"/>
                <a:gd name="T21" fmla="*/ 2588 h 179"/>
                <a:gd name="T22" fmla="*/ 12732 w 531"/>
                <a:gd name="T23" fmla="*/ 2330 h 179"/>
                <a:gd name="T24" fmla="*/ 12752 w 531"/>
                <a:gd name="T25" fmla="*/ 2276 h 179"/>
                <a:gd name="T26" fmla="*/ 12699 w 531"/>
                <a:gd name="T27" fmla="*/ 2035 h 179"/>
                <a:gd name="T28" fmla="*/ 12438 w 531"/>
                <a:gd name="T29" fmla="*/ 748 h 179"/>
                <a:gd name="T30" fmla="*/ 12223 w 531"/>
                <a:gd name="T31" fmla="*/ 338 h 179"/>
                <a:gd name="T32" fmla="*/ 11472 w 531"/>
                <a:gd name="T33" fmla="*/ 44 h 179"/>
                <a:gd name="T34" fmla="*/ 10830 w 531"/>
                <a:gd name="T35" fmla="*/ 44 h 179"/>
                <a:gd name="T36" fmla="*/ 8690 w 531"/>
                <a:gd name="T37" fmla="*/ 431 h 179"/>
                <a:gd name="T38" fmla="*/ 7074 w 531"/>
                <a:gd name="T39" fmla="*/ 867 h 179"/>
                <a:gd name="T40" fmla="*/ 5386 w 531"/>
                <a:gd name="T41" fmla="*/ 1321 h 179"/>
                <a:gd name="T42" fmla="*/ 3962 w 531"/>
                <a:gd name="T43" fmla="*/ 1821 h 179"/>
                <a:gd name="T44" fmla="*/ 3076 w 531"/>
                <a:gd name="T45" fmla="*/ 1874 h 179"/>
                <a:gd name="T46" fmla="*/ 1663 w 531"/>
                <a:gd name="T47" fmla="*/ 2108 h 179"/>
                <a:gd name="T48" fmla="*/ 671 w 531"/>
                <a:gd name="T49" fmla="*/ 2108 h 179"/>
                <a:gd name="T50" fmla="*/ 0 w 531"/>
                <a:gd name="T51" fmla="*/ 2296 h 179"/>
                <a:gd name="T52" fmla="*/ 142 w 531"/>
                <a:gd name="T53" fmla="*/ 2588 h 179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531" h="179">
                  <a:moveTo>
                    <a:pt x="14" y="111"/>
                  </a:moveTo>
                  <a:cubicBezTo>
                    <a:pt x="10" y="126"/>
                    <a:pt x="6" y="171"/>
                    <a:pt x="29" y="177"/>
                  </a:cubicBezTo>
                  <a:cubicBezTo>
                    <a:pt x="37" y="179"/>
                    <a:pt x="54" y="175"/>
                    <a:pt x="68" y="174"/>
                  </a:cubicBezTo>
                  <a:cubicBezTo>
                    <a:pt x="94" y="171"/>
                    <a:pt x="126" y="168"/>
                    <a:pt x="140" y="165"/>
                  </a:cubicBezTo>
                  <a:cubicBezTo>
                    <a:pt x="195" y="158"/>
                    <a:pt x="220" y="148"/>
                    <a:pt x="277" y="148"/>
                  </a:cubicBezTo>
                  <a:cubicBezTo>
                    <a:pt x="293" y="148"/>
                    <a:pt x="307" y="149"/>
                    <a:pt x="321" y="146"/>
                  </a:cubicBezTo>
                  <a:cubicBezTo>
                    <a:pt x="330" y="144"/>
                    <a:pt x="338" y="140"/>
                    <a:pt x="348" y="138"/>
                  </a:cubicBezTo>
                  <a:cubicBezTo>
                    <a:pt x="364" y="135"/>
                    <a:pt x="391" y="132"/>
                    <a:pt x="410" y="130"/>
                  </a:cubicBezTo>
                  <a:cubicBezTo>
                    <a:pt x="416" y="130"/>
                    <a:pt x="418" y="134"/>
                    <a:pt x="423" y="132"/>
                  </a:cubicBezTo>
                  <a:cubicBezTo>
                    <a:pt x="441" y="126"/>
                    <a:pt x="445" y="105"/>
                    <a:pt x="468" y="106"/>
                  </a:cubicBezTo>
                  <a:cubicBezTo>
                    <a:pt x="480" y="107"/>
                    <a:pt x="489" y="110"/>
                    <a:pt x="501" y="108"/>
                  </a:cubicBezTo>
                  <a:cubicBezTo>
                    <a:pt x="509" y="107"/>
                    <a:pt x="523" y="100"/>
                    <a:pt x="529" y="97"/>
                  </a:cubicBezTo>
                  <a:cubicBezTo>
                    <a:pt x="529" y="96"/>
                    <a:pt x="531" y="96"/>
                    <a:pt x="530" y="95"/>
                  </a:cubicBezTo>
                  <a:cubicBezTo>
                    <a:pt x="530" y="92"/>
                    <a:pt x="529" y="88"/>
                    <a:pt x="528" y="85"/>
                  </a:cubicBezTo>
                  <a:cubicBezTo>
                    <a:pt x="522" y="68"/>
                    <a:pt x="523" y="49"/>
                    <a:pt x="517" y="31"/>
                  </a:cubicBezTo>
                  <a:cubicBezTo>
                    <a:pt x="515" y="25"/>
                    <a:pt x="512" y="18"/>
                    <a:pt x="508" y="14"/>
                  </a:cubicBezTo>
                  <a:cubicBezTo>
                    <a:pt x="499" y="6"/>
                    <a:pt x="485" y="2"/>
                    <a:pt x="477" y="2"/>
                  </a:cubicBezTo>
                  <a:cubicBezTo>
                    <a:pt x="468" y="2"/>
                    <a:pt x="460" y="0"/>
                    <a:pt x="450" y="2"/>
                  </a:cubicBezTo>
                  <a:cubicBezTo>
                    <a:pt x="422" y="8"/>
                    <a:pt x="389" y="11"/>
                    <a:pt x="361" y="18"/>
                  </a:cubicBezTo>
                  <a:cubicBezTo>
                    <a:pt x="337" y="24"/>
                    <a:pt x="318" y="27"/>
                    <a:pt x="294" y="36"/>
                  </a:cubicBezTo>
                  <a:cubicBezTo>
                    <a:pt x="269" y="44"/>
                    <a:pt x="248" y="47"/>
                    <a:pt x="224" y="55"/>
                  </a:cubicBezTo>
                  <a:cubicBezTo>
                    <a:pt x="206" y="61"/>
                    <a:pt x="185" y="73"/>
                    <a:pt x="165" y="76"/>
                  </a:cubicBezTo>
                  <a:cubicBezTo>
                    <a:pt x="154" y="77"/>
                    <a:pt x="141" y="75"/>
                    <a:pt x="128" y="78"/>
                  </a:cubicBezTo>
                  <a:cubicBezTo>
                    <a:pt x="107" y="81"/>
                    <a:pt x="85" y="87"/>
                    <a:pt x="69" y="88"/>
                  </a:cubicBezTo>
                  <a:cubicBezTo>
                    <a:pt x="59" y="90"/>
                    <a:pt x="45" y="87"/>
                    <a:pt x="28" y="88"/>
                  </a:cubicBezTo>
                  <a:cubicBezTo>
                    <a:pt x="16" y="90"/>
                    <a:pt x="5" y="90"/>
                    <a:pt x="0" y="96"/>
                  </a:cubicBezTo>
                  <a:cubicBezTo>
                    <a:pt x="3" y="101"/>
                    <a:pt x="1" y="105"/>
                    <a:pt x="6" y="108"/>
                  </a:cubicBezTo>
                </a:path>
              </a:pathLst>
            </a:custGeom>
            <a:solidFill>
              <a:srgbClr val="A8B9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38" name="Freeform 19">
              <a:extLst>
                <a:ext uri="{FF2B5EF4-FFF2-40B4-BE49-F238E27FC236}">
                  <a16:creationId xmlns:a16="http://schemas.microsoft.com/office/drawing/2014/main" id="{E22D3041-4DE9-4ABE-BE39-AA7E3B5B1CB3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4" y="1215"/>
              <a:ext cx="707" cy="388"/>
            </a:xfrm>
            <a:custGeom>
              <a:avLst/>
              <a:gdLst>
                <a:gd name="T0" fmla="*/ 0 w 319"/>
                <a:gd name="T1" fmla="*/ 869 h 175"/>
                <a:gd name="T2" fmla="*/ 993 w 319"/>
                <a:gd name="T3" fmla="*/ 1789 h 175"/>
                <a:gd name="T4" fmla="*/ 1013 w 319"/>
                <a:gd name="T5" fmla="*/ 2443 h 175"/>
                <a:gd name="T6" fmla="*/ 1208 w 319"/>
                <a:gd name="T7" fmla="*/ 3195 h 175"/>
                <a:gd name="T8" fmla="*/ 634 w 319"/>
                <a:gd name="T9" fmla="*/ 3312 h 175"/>
                <a:gd name="T10" fmla="*/ 718 w 319"/>
                <a:gd name="T11" fmla="*/ 3627 h 175"/>
                <a:gd name="T12" fmla="*/ 718 w 319"/>
                <a:gd name="T13" fmla="*/ 4084 h 175"/>
                <a:gd name="T14" fmla="*/ 2048 w 319"/>
                <a:gd name="T15" fmla="*/ 4128 h 175"/>
                <a:gd name="T16" fmla="*/ 3743 w 319"/>
                <a:gd name="T17" fmla="*/ 3849 h 175"/>
                <a:gd name="T18" fmla="*/ 7241 w 319"/>
                <a:gd name="T19" fmla="*/ 2920 h 175"/>
                <a:gd name="T20" fmla="*/ 7580 w 319"/>
                <a:gd name="T21" fmla="*/ 1887 h 175"/>
                <a:gd name="T22" fmla="*/ 6631 w 319"/>
                <a:gd name="T23" fmla="*/ 1066 h 175"/>
                <a:gd name="T24" fmla="*/ 5255 w 319"/>
                <a:gd name="T25" fmla="*/ 315 h 175"/>
                <a:gd name="T26" fmla="*/ 4297 w 319"/>
                <a:gd name="T27" fmla="*/ 20 h 175"/>
                <a:gd name="T28" fmla="*/ 3429 w 319"/>
                <a:gd name="T29" fmla="*/ 217 h 175"/>
                <a:gd name="T30" fmla="*/ 2436 w 319"/>
                <a:gd name="T31" fmla="*/ 557 h 175"/>
                <a:gd name="T32" fmla="*/ 1130 w 319"/>
                <a:gd name="T33" fmla="*/ 654 h 175"/>
                <a:gd name="T34" fmla="*/ 315 w 319"/>
                <a:gd name="T35" fmla="*/ 732 h 1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319" h="175">
                  <a:moveTo>
                    <a:pt x="0" y="36"/>
                  </a:moveTo>
                  <a:cubicBezTo>
                    <a:pt x="24" y="38"/>
                    <a:pt x="39" y="48"/>
                    <a:pt x="41" y="74"/>
                  </a:cubicBezTo>
                  <a:cubicBezTo>
                    <a:pt x="42" y="87"/>
                    <a:pt x="38" y="90"/>
                    <a:pt x="42" y="101"/>
                  </a:cubicBezTo>
                  <a:cubicBezTo>
                    <a:pt x="46" y="112"/>
                    <a:pt x="52" y="120"/>
                    <a:pt x="50" y="132"/>
                  </a:cubicBezTo>
                  <a:cubicBezTo>
                    <a:pt x="43" y="133"/>
                    <a:pt x="33" y="134"/>
                    <a:pt x="26" y="137"/>
                  </a:cubicBezTo>
                  <a:cubicBezTo>
                    <a:pt x="27" y="141"/>
                    <a:pt x="31" y="146"/>
                    <a:pt x="30" y="150"/>
                  </a:cubicBezTo>
                  <a:cubicBezTo>
                    <a:pt x="30" y="159"/>
                    <a:pt x="24" y="166"/>
                    <a:pt x="30" y="169"/>
                  </a:cubicBezTo>
                  <a:cubicBezTo>
                    <a:pt x="39" y="175"/>
                    <a:pt x="76" y="172"/>
                    <a:pt x="85" y="171"/>
                  </a:cubicBezTo>
                  <a:cubicBezTo>
                    <a:pt x="112" y="165"/>
                    <a:pt x="129" y="163"/>
                    <a:pt x="155" y="159"/>
                  </a:cubicBezTo>
                  <a:cubicBezTo>
                    <a:pt x="202" y="152"/>
                    <a:pt x="270" y="151"/>
                    <a:pt x="300" y="121"/>
                  </a:cubicBezTo>
                  <a:cubicBezTo>
                    <a:pt x="310" y="112"/>
                    <a:pt x="319" y="85"/>
                    <a:pt x="314" y="78"/>
                  </a:cubicBezTo>
                  <a:cubicBezTo>
                    <a:pt x="306" y="65"/>
                    <a:pt x="283" y="50"/>
                    <a:pt x="275" y="44"/>
                  </a:cubicBezTo>
                  <a:cubicBezTo>
                    <a:pt x="255" y="30"/>
                    <a:pt x="240" y="27"/>
                    <a:pt x="218" y="13"/>
                  </a:cubicBezTo>
                  <a:cubicBezTo>
                    <a:pt x="206" y="5"/>
                    <a:pt x="187" y="0"/>
                    <a:pt x="178" y="1"/>
                  </a:cubicBezTo>
                  <a:cubicBezTo>
                    <a:pt x="173" y="1"/>
                    <a:pt x="158" y="3"/>
                    <a:pt x="142" y="9"/>
                  </a:cubicBezTo>
                  <a:cubicBezTo>
                    <a:pt x="129" y="14"/>
                    <a:pt x="117" y="19"/>
                    <a:pt x="101" y="23"/>
                  </a:cubicBezTo>
                  <a:cubicBezTo>
                    <a:pt x="82" y="28"/>
                    <a:pt x="57" y="26"/>
                    <a:pt x="47" y="27"/>
                  </a:cubicBezTo>
                  <a:cubicBezTo>
                    <a:pt x="34" y="28"/>
                    <a:pt x="25" y="27"/>
                    <a:pt x="13" y="30"/>
                  </a:cubicBezTo>
                </a:path>
              </a:pathLst>
            </a:custGeom>
            <a:solidFill>
              <a:srgbClr val="D88C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39" name="Freeform 20">
              <a:extLst>
                <a:ext uri="{FF2B5EF4-FFF2-40B4-BE49-F238E27FC236}">
                  <a16:creationId xmlns:a16="http://schemas.microsoft.com/office/drawing/2014/main" id="{D7A6D6D8-58B8-4188-9E54-D7166A02BD7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2" y="1176"/>
              <a:ext cx="326" cy="254"/>
            </a:xfrm>
            <a:custGeom>
              <a:avLst/>
              <a:gdLst>
                <a:gd name="T0" fmla="*/ 3380 w 147"/>
                <a:gd name="T1" fmla="*/ 811 h 115"/>
                <a:gd name="T2" fmla="*/ 3196 w 147"/>
                <a:gd name="T3" fmla="*/ 570 h 115"/>
                <a:gd name="T4" fmla="*/ 2803 w 147"/>
                <a:gd name="T5" fmla="*/ 375 h 115"/>
                <a:gd name="T6" fmla="*/ 2464 w 147"/>
                <a:gd name="T7" fmla="*/ 356 h 115"/>
                <a:gd name="T8" fmla="*/ 2322 w 147"/>
                <a:gd name="T9" fmla="*/ 331 h 115"/>
                <a:gd name="T10" fmla="*/ 2007 w 147"/>
                <a:gd name="T11" fmla="*/ 73 h 115"/>
                <a:gd name="T12" fmla="*/ 1745 w 147"/>
                <a:gd name="T13" fmla="*/ 311 h 115"/>
                <a:gd name="T14" fmla="*/ 1595 w 147"/>
                <a:gd name="T15" fmla="*/ 258 h 115"/>
                <a:gd name="T16" fmla="*/ 1450 w 147"/>
                <a:gd name="T17" fmla="*/ 331 h 115"/>
                <a:gd name="T18" fmla="*/ 1135 w 147"/>
                <a:gd name="T19" fmla="*/ 411 h 115"/>
                <a:gd name="T20" fmla="*/ 1038 w 147"/>
                <a:gd name="T21" fmla="*/ 428 h 115"/>
                <a:gd name="T22" fmla="*/ 796 w 147"/>
                <a:gd name="T23" fmla="*/ 1098 h 115"/>
                <a:gd name="T24" fmla="*/ 0 w 147"/>
                <a:gd name="T25" fmla="*/ 1400 h 115"/>
                <a:gd name="T26" fmla="*/ 118 w 147"/>
                <a:gd name="T27" fmla="*/ 1478 h 115"/>
                <a:gd name="T28" fmla="*/ 1067 w 147"/>
                <a:gd name="T29" fmla="*/ 2284 h 115"/>
                <a:gd name="T30" fmla="*/ 1038 w 147"/>
                <a:gd name="T31" fmla="*/ 2737 h 115"/>
                <a:gd name="T32" fmla="*/ 1067 w 147"/>
                <a:gd name="T33" fmla="*/ 2737 h 115"/>
                <a:gd name="T34" fmla="*/ 1288 w 147"/>
                <a:gd name="T35" fmla="*/ 2575 h 115"/>
                <a:gd name="T36" fmla="*/ 1668 w 147"/>
                <a:gd name="T37" fmla="*/ 2595 h 115"/>
                <a:gd name="T38" fmla="*/ 2803 w 147"/>
                <a:gd name="T39" fmla="*/ 2361 h 115"/>
                <a:gd name="T40" fmla="*/ 3537 w 147"/>
                <a:gd name="T41" fmla="*/ 1756 h 115"/>
                <a:gd name="T42" fmla="*/ 3380 w 147"/>
                <a:gd name="T43" fmla="*/ 811 h 115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147" h="115">
                  <a:moveTo>
                    <a:pt x="140" y="34"/>
                  </a:moveTo>
                  <a:cubicBezTo>
                    <a:pt x="140" y="33"/>
                    <a:pt x="132" y="24"/>
                    <a:pt x="132" y="24"/>
                  </a:cubicBezTo>
                  <a:cubicBezTo>
                    <a:pt x="131" y="20"/>
                    <a:pt x="120" y="17"/>
                    <a:pt x="116" y="16"/>
                  </a:cubicBezTo>
                  <a:cubicBezTo>
                    <a:pt x="111" y="15"/>
                    <a:pt x="107" y="15"/>
                    <a:pt x="102" y="15"/>
                  </a:cubicBezTo>
                  <a:cubicBezTo>
                    <a:pt x="100" y="15"/>
                    <a:pt x="98" y="15"/>
                    <a:pt x="96" y="14"/>
                  </a:cubicBezTo>
                  <a:cubicBezTo>
                    <a:pt x="89" y="13"/>
                    <a:pt x="88" y="7"/>
                    <a:pt x="83" y="3"/>
                  </a:cubicBezTo>
                  <a:cubicBezTo>
                    <a:pt x="77" y="0"/>
                    <a:pt x="73" y="8"/>
                    <a:pt x="72" y="13"/>
                  </a:cubicBezTo>
                  <a:cubicBezTo>
                    <a:pt x="69" y="14"/>
                    <a:pt x="67" y="14"/>
                    <a:pt x="66" y="11"/>
                  </a:cubicBezTo>
                  <a:cubicBezTo>
                    <a:pt x="64" y="11"/>
                    <a:pt x="60" y="13"/>
                    <a:pt x="60" y="14"/>
                  </a:cubicBezTo>
                  <a:cubicBezTo>
                    <a:pt x="57" y="10"/>
                    <a:pt x="51" y="14"/>
                    <a:pt x="47" y="17"/>
                  </a:cubicBezTo>
                  <a:cubicBezTo>
                    <a:pt x="45" y="18"/>
                    <a:pt x="43" y="18"/>
                    <a:pt x="43" y="18"/>
                  </a:cubicBezTo>
                  <a:cubicBezTo>
                    <a:pt x="29" y="16"/>
                    <a:pt x="37" y="38"/>
                    <a:pt x="33" y="46"/>
                  </a:cubicBezTo>
                  <a:cubicBezTo>
                    <a:pt x="29" y="54"/>
                    <a:pt x="8" y="61"/>
                    <a:pt x="0" y="59"/>
                  </a:cubicBezTo>
                  <a:cubicBezTo>
                    <a:pt x="2" y="60"/>
                    <a:pt x="4" y="61"/>
                    <a:pt x="5" y="62"/>
                  </a:cubicBezTo>
                  <a:cubicBezTo>
                    <a:pt x="13" y="68"/>
                    <a:pt x="36" y="83"/>
                    <a:pt x="44" y="96"/>
                  </a:cubicBezTo>
                  <a:cubicBezTo>
                    <a:pt x="47" y="100"/>
                    <a:pt x="46" y="107"/>
                    <a:pt x="43" y="115"/>
                  </a:cubicBezTo>
                  <a:cubicBezTo>
                    <a:pt x="44" y="115"/>
                    <a:pt x="44" y="115"/>
                    <a:pt x="44" y="115"/>
                  </a:cubicBezTo>
                  <a:cubicBezTo>
                    <a:pt x="43" y="114"/>
                    <a:pt x="50" y="109"/>
                    <a:pt x="53" y="108"/>
                  </a:cubicBezTo>
                  <a:cubicBezTo>
                    <a:pt x="56" y="107"/>
                    <a:pt x="64" y="108"/>
                    <a:pt x="69" y="109"/>
                  </a:cubicBezTo>
                  <a:cubicBezTo>
                    <a:pt x="69" y="109"/>
                    <a:pt x="114" y="100"/>
                    <a:pt x="116" y="99"/>
                  </a:cubicBezTo>
                  <a:cubicBezTo>
                    <a:pt x="119" y="98"/>
                    <a:pt x="145" y="80"/>
                    <a:pt x="146" y="74"/>
                  </a:cubicBezTo>
                  <a:cubicBezTo>
                    <a:pt x="147" y="68"/>
                    <a:pt x="140" y="36"/>
                    <a:pt x="140" y="34"/>
                  </a:cubicBezTo>
                  <a:close/>
                </a:path>
              </a:pathLst>
            </a:custGeom>
            <a:solidFill>
              <a:srgbClr val="F0D2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40" name="Freeform 21">
              <a:extLst>
                <a:ext uri="{FF2B5EF4-FFF2-40B4-BE49-F238E27FC236}">
                  <a16:creationId xmlns:a16="http://schemas.microsoft.com/office/drawing/2014/main" id="{507F79AC-4BE9-4765-9F79-D96A839BF27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9" y="1200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EDD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41" name="Freeform 22">
              <a:extLst>
                <a:ext uri="{FF2B5EF4-FFF2-40B4-BE49-F238E27FC236}">
                  <a16:creationId xmlns:a16="http://schemas.microsoft.com/office/drawing/2014/main" id="{9FC2EE30-3E52-4074-B47E-64BA06197C2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1" y="1211"/>
              <a:ext cx="208" cy="237"/>
            </a:xfrm>
            <a:custGeom>
              <a:avLst/>
              <a:gdLst>
                <a:gd name="T0" fmla="*/ 259 w 94"/>
                <a:gd name="T1" fmla="*/ 1978 h 107"/>
                <a:gd name="T2" fmla="*/ 0 w 94"/>
                <a:gd name="T3" fmla="*/ 2237 h 107"/>
                <a:gd name="T4" fmla="*/ 44 w 94"/>
                <a:gd name="T5" fmla="*/ 2237 h 107"/>
                <a:gd name="T6" fmla="*/ 97 w 94"/>
                <a:gd name="T7" fmla="*/ 2335 h 107"/>
                <a:gd name="T8" fmla="*/ 197 w 94"/>
                <a:gd name="T9" fmla="*/ 2532 h 107"/>
                <a:gd name="T10" fmla="*/ 376 w 94"/>
                <a:gd name="T11" fmla="*/ 2556 h 107"/>
                <a:gd name="T12" fmla="*/ 436 w 94"/>
                <a:gd name="T13" fmla="*/ 2556 h 107"/>
                <a:gd name="T14" fmla="*/ 529 w 94"/>
                <a:gd name="T15" fmla="*/ 2556 h 107"/>
                <a:gd name="T16" fmla="*/ 929 w 94"/>
                <a:gd name="T17" fmla="*/ 2556 h 107"/>
                <a:gd name="T18" fmla="*/ 1341 w 94"/>
                <a:gd name="T19" fmla="*/ 2496 h 107"/>
                <a:gd name="T20" fmla="*/ 1699 w 94"/>
                <a:gd name="T21" fmla="*/ 2379 h 107"/>
                <a:gd name="T22" fmla="*/ 1918 w 94"/>
                <a:gd name="T23" fmla="*/ 2040 h 107"/>
                <a:gd name="T24" fmla="*/ 2018 w 94"/>
                <a:gd name="T25" fmla="*/ 1805 h 107"/>
                <a:gd name="T26" fmla="*/ 2135 w 94"/>
                <a:gd name="T27" fmla="*/ 1566 h 107"/>
                <a:gd name="T28" fmla="*/ 2135 w 94"/>
                <a:gd name="T29" fmla="*/ 1446 h 107"/>
                <a:gd name="T30" fmla="*/ 2208 w 94"/>
                <a:gd name="T31" fmla="*/ 1349 h 107"/>
                <a:gd name="T32" fmla="*/ 2111 w 94"/>
                <a:gd name="T33" fmla="*/ 715 h 107"/>
                <a:gd name="T34" fmla="*/ 1938 w 94"/>
                <a:gd name="T35" fmla="*/ 383 h 107"/>
                <a:gd name="T36" fmla="*/ 1724 w 94"/>
                <a:gd name="T37" fmla="*/ 173 h 107"/>
                <a:gd name="T38" fmla="*/ 1365 w 94"/>
                <a:gd name="T39" fmla="*/ 78 h 107"/>
                <a:gd name="T40" fmla="*/ 1509 w 94"/>
                <a:gd name="T41" fmla="*/ 383 h 107"/>
                <a:gd name="T42" fmla="*/ 1483 w 94"/>
                <a:gd name="T43" fmla="*/ 534 h 107"/>
                <a:gd name="T44" fmla="*/ 1483 w 94"/>
                <a:gd name="T45" fmla="*/ 771 h 107"/>
                <a:gd name="T46" fmla="*/ 1626 w 94"/>
                <a:gd name="T47" fmla="*/ 1127 h 107"/>
                <a:gd name="T48" fmla="*/ 1341 w 94"/>
                <a:gd name="T49" fmla="*/ 1127 h 107"/>
                <a:gd name="T50" fmla="*/ 965 w 94"/>
                <a:gd name="T51" fmla="*/ 1154 h 107"/>
                <a:gd name="T52" fmla="*/ 715 w 94"/>
                <a:gd name="T53" fmla="*/ 1325 h 107"/>
                <a:gd name="T54" fmla="*/ 768 w 94"/>
                <a:gd name="T55" fmla="*/ 1522 h 107"/>
                <a:gd name="T56" fmla="*/ 985 w 94"/>
                <a:gd name="T57" fmla="*/ 1858 h 107"/>
                <a:gd name="T58" fmla="*/ 259 w 94"/>
                <a:gd name="T59" fmla="*/ 1978 h 107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94" h="107">
                  <a:moveTo>
                    <a:pt x="11" y="82"/>
                  </a:moveTo>
                  <a:cubicBezTo>
                    <a:pt x="8" y="88"/>
                    <a:pt x="4" y="88"/>
                    <a:pt x="0" y="93"/>
                  </a:cubicBezTo>
                  <a:cubicBezTo>
                    <a:pt x="0" y="93"/>
                    <a:pt x="2" y="93"/>
                    <a:pt x="2" y="93"/>
                  </a:cubicBezTo>
                  <a:cubicBezTo>
                    <a:pt x="2" y="98"/>
                    <a:pt x="3" y="92"/>
                    <a:pt x="4" y="97"/>
                  </a:cubicBezTo>
                  <a:cubicBezTo>
                    <a:pt x="4" y="101"/>
                    <a:pt x="6" y="102"/>
                    <a:pt x="8" y="105"/>
                  </a:cubicBezTo>
                  <a:cubicBezTo>
                    <a:pt x="10" y="105"/>
                    <a:pt x="14" y="106"/>
                    <a:pt x="16" y="106"/>
                  </a:cubicBezTo>
                  <a:cubicBezTo>
                    <a:pt x="17" y="107"/>
                    <a:pt x="17" y="106"/>
                    <a:pt x="18" y="106"/>
                  </a:cubicBezTo>
                  <a:cubicBezTo>
                    <a:pt x="20" y="106"/>
                    <a:pt x="21" y="106"/>
                    <a:pt x="22" y="106"/>
                  </a:cubicBezTo>
                  <a:cubicBezTo>
                    <a:pt x="27" y="105"/>
                    <a:pt x="35" y="107"/>
                    <a:pt x="39" y="106"/>
                  </a:cubicBezTo>
                  <a:cubicBezTo>
                    <a:pt x="44" y="104"/>
                    <a:pt x="51" y="107"/>
                    <a:pt x="56" y="104"/>
                  </a:cubicBezTo>
                  <a:cubicBezTo>
                    <a:pt x="61" y="100"/>
                    <a:pt x="64" y="100"/>
                    <a:pt x="71" y="99"/>
                  </a:cubicBezTo>
                  <a:cubicBezTo>
                    <a:pt x="75" y="99"/>
                    <a:pt x="78" y="90"/>
                    <a:pt x="80" y="85"/>
                  </a:cubicBezTo>
                  <a:cubicBezTo>
                    <a:pt x="82" y="82"/>
                    <a:pt x="82" y="79"/>
                    <a:pt x="84" y="75"/>
                  </a:cubicBezTo>
                  <a:cubicBezTo>
                    <a:pt x="88" y="71"/>
                    <a:pt x="88" y="71"/>
                    <a:pt x="89" y="65"/>
                  </a:cubicBezTo>
                  <a:cubicBezTo>
                    <a:pt x="89" y="63"/>
                    <a:pt x="88" y="62"/>
                    <a:pt x="89" y="60"/>
                  </a:cubicBezTo>
                  <a:cubicBezTo>
                    <a:pt x="89" y="59"/>
                    <a:pt x="91" y="58"/>
                    <a:pt x="92" y="56"/>
                  </a:cubicBezTo>
                  <a:cubicBezTo>
                    <a:pt x="94" y="50"/>
                    <a:pt x="90" y="36"/>
                    <a:pt x="88" y="30"/>
                  </a:cubicBezTo>
                  <a:cubicBezTo>
                    <a:pt x="86" y="21"/>
                    <a:pt x="84" y="23"/>
                    <a:pt x="81" y="16"/>
                  </a:cubicBezTo>
                  <a:cubicBezTo>
                    <a:pt x="80" y="13"/>
                    <a:pt x="77" y="10"/>
                    <a:pt x="72" y="7"/>
                  </a:cubicBezTo>
                  <a:cubicBezTo>
                    <a:pt x="69" y="4"/>
                    <a:pt x="62" y="0"/>
                    <a:pt x="57" y="3"/>
                  </a:cubicBezTo>
                  <a:cubicBezTo>
                    <a:pt x="63" y="3"/>
                    <a:pt x="69" y="12"/>
                    <a:pt x="63" y="16"/>
                  </a:cubicBezTo>
                  <a:cubicBezTo>
                    <a:pt x="66" y="18"/>
                    <a:pt x="60" y="20"/>
                    <a:pt x="62" y="22"/>
                  </a:cubicBezTo>
                  <a:cubicBezTo>
                    <a:pt x="57" y="25"/>
                    <a:pt x="59" y="24"/>
                    <a:pt x="62" y="32"/>
                  </a:cubicBezTo>
                  <a:cubicBezTo>
                    <a:pt x="64" y="37"/>
                    <a:pt x="71" y="41"/>
                    <a:pt x="68" y="47"/>
                  </a:cubicBezTo>
                  <a:cubicBezTo>
                    <a:pt x="65" y="54"/>
                    <a:pt x="61" y="50"/>
                    <a:pt x="56" y="47"/>
                  </a:cubicBezTo>
                  <a:cubicBezTo>
                    <a:pt x="49" y="44"/>
                    <a:pt x="47" y="49"/>
                    <a:pt x="40" y="48"/>
                  </a:cubicBezTo>
                  <a:cubicBezTo>
                    <a:pt x="36" y="49"/>
                    <a:pt x="30" y="51"/>
                    <a:pt x="30" y="55"/>
                  </a:cubicBezTo>
                  <a:cubicBezTo>
                    <a:pt x="29" y="59"/>
                    <a:pt x="30" y="63"/>
                    <a:pt x="32" y="63"/>
                  </a:cubicBezTo>
                  <a:cubicBezTo>
                    <a:pt x="34" y="64"/>
                    <a:pt x="47" y="64"/>
                    <a:pt x="41" y="77"/>
                  </a:cubicBezTo>
                  <a:cubicBezTo>
                    <a:pt x="35" y="92"/>
                    <a:pt x="11" y="82"/>
                    <a:pt x="11" y="82"/>
                  </a:cubicBezTo>
                  <a:close/>
                </a:path>
              </a:pathLst>
            </a:custGeom>
            <a:solidFill>
              <a:srgbClr val="A388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42" name="Freeform 23">
              <a:extLst>
                <a:ext uri="{FF2B5EF4-FFF2-40B4-BE49-F238E27FC236}">
                  <a16:creationId xmlns:a16="http://schemas.microsoft.com/office/drawing/2014/main" id="{A7494886-BB1B-4B97-8686-B2E624458742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1" y="1521"/>
              <a:ext cx="212" cy="115"/>
            </a:xfrm>
            <a:custGeom>
              <a:avLst/>
              <a:gdLst>
                <a:gd name="T0" fmla="*/ 2208 w 96"/>
                <a:gd name="T1" fmla="*/ 714 h 52"/>
                <a:gd name="T2" fmla="*/ 2166 w 96"/>
                <a:gd name="T3" fmla="*/ 748 h 52"/>
                <a:gd name="T4" fmla="*/ 1517 w 96"/>
                <a:gd name="T5" fmla="*/ 885 h 52"/>
                <a:gd name="T6" fmla="*/ 1283 w 96"/>
                <a:gd name="T7" fmla="*/ 885 h 52"/>
                <a:gd name="T8" fmla="*/ 1000 w 96"/>
                <a:gd name="T9" fmla="*/ 1008 h 52"/>
                <a:gd name="T10" fmla="*/ 711 w 96"/>
                <a:gd name="T11" fmla="*/ 1146 h 52"/>
                <a:gd name="T12" fmla="*/ 428 w 96"/>
                <a:gd name="T13" fmla="*/ 1223 h 52"/>
                <a:gd name="T14" fmla="*/ 375 w 96"/>
                <a:gd name="T15" fmla="*/ 1126 h 52"/>
                <a:gd name="T16" fmla="*/ 473 w 96"/>
                <a:gd name="T17" fmla="*/ 1050 h 52"/>
                <a:gd name="T18" fmla="*/ 649 w 96"/>
                <a:gd name="T19" fmla="*/ 929 h 52"/>
                <a:gd name="T20" fmla="*/ 786 w 96"/>
                <a:gd name="T21" fmla="*/ 832 h 52"/>
                <a:gd name="T22" fmla="*/ 928 w 96"/>
                <a:gd name="T23" fmla="*/ 767 h 52"/>
                <a:gd name="T24" fmla="*/ 1025 w 96"/>
                <a:gd name="T25" fmla="*/ 694 h 52"/>
                <a:gd name="T26" fmla="*/ 981 w 96"/>
                <a:gd name="T27" fmla="*/ 670 h 52"/>
                <a:gd name="T28" fmla="*/ 863 w 96"/>
                <a:gd name="T29" fmla="*/ 748 h 52"/>
                <a:gd name="T30" fmla="*/ 711 w 96"/>
                <a:gd name="T31" fmla="*/ 767 h 52"/>
                <a:gd name="T32" fmla="*/ 453 w 96"/>
                <a:gd name="T33" fmla="*/ 909 h 52"/>
                <a:gd name="T34" fmla="*/ 375 w 96"/>
                <a:gd name="T35" fmla="*/ 953 h 52"/>
                <a:gd name="T36" fmla="*/ 141 w 96"/>
                <a:gd name="T37" fmla="*/ 1026 h 52"/>
                <a:gd name="T38" fmla="*/ 73 w 96"/>
                <a:gd name="T39" fmla="*/ 909 h 52"/>
                <a:gd name="T40" fmla="*/ 0 w 96"/>
                <a:gd name="T41" fmla="*/ 812 h 52"/>
                <a:gd name="T42" fmla="*/ 97 w 96"/>
                <a:gd name="T43" fmla="*/ 748 h 52"/>
                <a:gd name="T44" fmla="*/ 141 w 96"/>
                <a:gd name="T45" fmla="*/ 694 h 52"/>
                <a:gd name="T46" fmla="*/ 73 w 96"/>
                <a:gd name="T47" fmla="*/ 650 h 52"/>
                <a:gd name="T48" fmla="*/ 161 w 96"/>
                <a:gd name="T49" fmla="*/ 500 h 52"/>
                <a:gd name="T50" fmla="*/ 311 w 96"/>
                <a:gd name="T51" fmla="*/ 376 h 52"/>
                <a:gd name="T52" fmla="*/ 497 w 96"/>
                <a:gd name="T53" fmla="*/ 215 h 52"/>
                <a:gd name="T54" fmla="*/ 590 w 96"/>
                <a:gd name="T55" fmla="*/ 142 h 52"/>
                <a:gd name="T56" fmla="*/ 828 w 96"/>
                <a:gd name="T57" fmla="*/ 117 h 52"/>
                <a:gd name="T58" fmla="*/ 1025 w 96"/>
                <a:gd name="T59" fmla="*/ 44 h 52"/>
                <a:gd name="T60" fmla="*/ 1142 w 96"/>
                <a:gd name="T61" fmla="*/ 20 h 52"/>
                <a:gd name="T62" fmla="*/ 1400 w 96"/>
                <a:gd name="T63" fmla="*/ 44 h 52"/>
                <a:gd name="T64" fmla="*/ 1906 w 96"/>
                <a:gd name="T65" fmla="*/ 97 h 52"/>
                <a:gd name="T66" fmla="*/ 2208 w 96"/>
                <a:gd name="T67" fmla="*/ 44 h 52"/>
                <a:gd name="T68" fmla="*/ 2264 w 96"/>
                <a:gd name="T69" fmla="*/ 314 h 52"/>
                <a:gd name="T70" fmla="*/ 2208 w 96"/>
                <a:gd name="T71" fmla="*/ 694 h 5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96" h="52">
                  <a:moveTo>
                    <a:pt x="93" y="30"/>
                  </a:moveTo>
                  <a:cubicBezTo>
                    <a:pt x="93" y="31"/>
                    <a:pt x="92" y="31"/>
                    <a:pt x="91" y="31"/>
                  </a:cubicBezTo>
                  <a:cubicBezTo>
                    <a:pt x="84" y="33"/>
                    <a:pt x="66" y="37"/>
                    <a:pt x="64" y="37"/>
                  </a:cubicBezTo>
                  <a:cubicBezTo>
                    <a:pt x="63" y="37"/>
                    <a:pt x="57" y="38"/>
                    <a:pt x="54" y="37"/>
                  </a:cubicBezTo>
                  <a:cubicBezTo>
                    <a:pt x="53" y="38"/>
                    <a:pt x="44" y="42"/>
                    <a:pt x="42" y="42"/>
                  </a:cubicBezTo>
                  <a:cubicBezTo>
                    <a:pt x="41" y="43"/>
                    <a:pt x="32" y="48"/>
                    <a:pt x="30" y="48"/>
                  </a:cubicBezTo>
                  <a:cubicBezTo>
                    <a:pt x="28" y="50"/>
                    <a:pt x="20" y="52"/>
                    <a:pt x="18" y="51"/>
                  </a:cubicBezTo>
                  <a:cubicBezTo>
                    <a:pt x="15" y="51"/>
                    <a:pt x="15" y="48"/>
                    <a:pt x="16" y="47"/>
                  </a:cubicBezTo>
                  <a:cubicBezTo>
                    <a:pt x="16" y="47"/>
                    <a:pt x="19" y="45"/>
                    <a:pt x="20" y="44"/>
                  </a:cubicBezTo>
                  <a:cubicBezTo>
                    <a:pt x="22" y="43"/>
                    <a:pt x="26" y="40"/>
                    <a:pt x="27" y="39"/>
                  </a:cubicBezTo>
                  <a:cubicBezTo>
                    <a:pt x="29" y="39"/>
                    <a:pt x="32" y="37"/>
                    <a:pt x="33" y="35"/>
                  </a:cubicBezTo>
                  <a:cubicBezTo>
                    <a:pt x="35" y="34"/>
                    <a:pt x="38" y="33"/>
                    <a:pt x="39" y="32"/>
                  </a:cubicBezTo>
                  <a:cubicBezTo>
                    <a:pt x="40" y="31"/>
                    <a:pt x="43" y="30"/>
                    <a:pt x="43" y="29"/>
                  </a:cubicBezTo>
                  <a:cubicBezTo>
                    <a:pt x="43" y="29"/>
                    <a:pt x="42" y="28"/>
                    <a:pt x="41" y="28"/>
                  </a:cubicBezTo>
                  <a:cubicBezTo>
                    <a:pt x="41" y="29"/>
                    <a:pt x="37" y="30"/>
                    <a:pt x="36" y="31"/>
                  </a:cubicBezTo>
                  <a:cubicBezTo>
                    <a:pt x="35" y="31"/>
                    <a:pt x="31" y="32"/>
                    <a:pt x="30" y="32"/>
                  </a:cubicBezTo>
                  <a:cubicBezTo>
                    <a:pt x="29" y="33"/>
                    <a:pt x="20" y="38"/>
                    <a:pt x="19" y="38"/>
                  </a:cubicBezTo>
                  <a:cubicBezTo>
                    <a:pt x="19" y="38"/>
                    <a:pt x="18" y="39"/>
                    <a:pt x="16" y="40"/>
                  </a:cubicBezTo>
                  <a:cubicBezTo>
                    <a:pt x="14" y="41"/>
                    <a:pt x="8" y="43"/>
                    <a:pt x="6" y="43"/>
                  </a:cubicBezTo>
                  <a:cubicBezTo>
                    <a:pt x="4" y="43"/>
                    <a:pt x="2" y="39"/>
                    <a:pt x="3" y="38"/>
                  </a:cubicBezTo>
                  <a:cubicBezTo>
                    <a:pt x="0" y="39"/>
                    <a:pt x="0" y="35"/>
                    <a:pt x="0" y="34"/>
                  </a:cubicBezTo>
                  <a:cubicBezTo>
                    <a:pt x="1" y="33"/>
                    <a:pt x="3" y="31"/>
                    <a:pt x="4" y="31"/>
                  </a:cubicBezTo>
                  <a:cubicBezTo>
                    <a:pt x="6" y="30"/>
                    <a:pt x="5" y="30"/>
                    <a:pt x="6" y="29"/>
                  </a:cubicBezTo>
                  <a:cubicBezTo>
                    <a:pt x="3" y="30"/>
                    <a:pt x="2" y="27"/>
                    <a:pt x="3" y="27"/>
                  </a:cubicBezTo>
                  <a:cubicBezTo>
                    <a:pt x="3" y="26"/>
                    <a:pt x="6" y="22"/>
                    <a:pt x="7" y="21"/>
                  </a:cubicBezTo>
                  <a:cubicBezTo>
                    <a:pt x="9" y="20"/>
                    <a:pt x="10" y="18"/>
                    <a:pt x="13" y="16"/>
                  </a:cubicBezTo>
                  <a:cubicBezTo>
                    <a:pt x="16" y="14"/>
                    <a:pt x="20" y="10"/>
                    <a:pt x="21" y="9"/>
                  </a:cubicBezTo>
                  <a:cubicBezTo>
                    <a:pt x="21" y="8"/>
                    <a:pt x="23" y="7"/>
                    <a:pt x="25" y="6"/>
                  </a:cubicBezTo>
                  <a:cubicBezTo>
                    <a:pt x="27" y="6"/>
                    <a:pt x="32" y="5"/>
                    <a:pt x="35" y="5"/>
                  </a:cubicBezTo>
                  <a:cubicBezTo>
                    <a:pt x="37" y="4"/>
                    <a:pt x="41" y="3"/>
                    <a:pt x="43" y="2"/>
                  </a:cubicBezTo>
                  <a:cubicBezTo>
                    <a:pt x="45" y="1"/>
                    <a:pt x="46" y="1"/>
                    <a:pt x="48" y="1"/>
                  </a:cubicBezTo>
                  <a:cubicBezTo>
                    <a:pt x="50" y="0"/>
                    <a:pt x="56" y="2"/>
                    <a:pt x="59" y="2"/>
                  </a:cubicBezTo>
                  <a:cubicBezTo>
                    <a:pt x="62" y="3"/>
                    <a:pt x="76" y="4"/>
                    <a:pt x="80" y="4"/>
                  </a:cubicBezTo>
                  <a:cubicBezTo>
                    <a:pt x="84" y="4"/>
                    <a:pt x="88" y="4"/>
                    <a:pt x="93" y="2"/>
                  </a:cubicBezTo>
                  <a:cubicBezTo>
                    <a:pt x="96" y="7"/>
                    <a:pt x="96" y="8"/>
                    <a:pt x="95" y="13"/>
                  </a:cubicBezTo>
                  <a:cubicBezTo>
                    <a:pt x="94" y="18"/>
                    <a:pt x="93" y="26"/>
                    <a:pt x="93" y="29"/>
                  </a:cubicBezTo>
                </a:path>
              </a:pathLst>
            </a:custGeom>
            <a:solidFill>
              <a:srgbClr val="F0D2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43" name="Freeform 24">
              <a:extLst>
                <a:ext uri="{FF2B5EF4-FFF2-40B4-BE49-F238E27FC236}">
                  <a16:creationId xmlns:a16="http://schemas.microsoft.com/office/drawing/2014/main" id="{76A491C1-2070-4345-BC95-A032F57EE1CC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5" y="1521"/>
              <a:ext cx="11" cy="7"/>
            </a:xfrm>
            <a:custGeom>
              <a:avLst/>
              <a:gdLst>
                <a:gd name="T0" fmla="*/ 44 w 5"/>
                <a:gd name="T1" fmla="*/ 0 h 3"/>
                <a:gd name="T2" fmla="*/ 0 w 5"/>
                <a:gd name="T3" fmla="*/ 86 h 3"/>
                <a:gd name="T4" fmla="*/ 117 w 5"/>
                <a:gd name="T5" fmla="*/ 65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3">
                  <a:moveTo>
                    <a:pt x="2" y="0"/>
                  </a:moveTo>
                  <a:cubicBezTo>
                    <a:pt x="1" y="0"/>
                    <a:pt x="0" y="2"/>
                    <a:pt x="0" y="3"/>
                  </a:cubicBezTo>
                  <a:cubicBezTo>
                    <a:pt x="1" y="3"/>
                    <a:pt x="4" y="2"/>
                    <a:pt x="5" y="2"/>
                  </a:cubicBezTo>
                </a:path>
              </a:pathLst>
            </a:custGeom>
            <a:solidFill>
              <a:srgbClr val="B62E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44" name="Oval 25">
              <a:extLst>
                <a:ext uri="{FF2B5EF4-FFF2-40B4-BE49-F238E27FC236}">
                  <a16:creationId xmlns:a16="http://schemas.microsoft.com/office/drawing/2014/main" id="{050635CD-EBD4-4B7D-A7A1-F8F875FE00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36" y="790"/>
              <a:ext cx="26" cy="27"/>
            </a:xfrm>
            <a:prstGeom prst="ellipse">
              <a:avLst/>
            </a:prstGeom>
            <a:solidFill>
              <a:srgbClr val="B81E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345" name="Oval 26">
              <a:extLst>
                <a:ext uri="{FF2B5EF4-FFF2-40B4-BE49-F238E27FC236}">
                  <a16:creationId xmlns:a16="http://schemas.microsoft.com/office/drawing/2014/main" id="{EB871372-CAA5-401E-8F5C-1605785E45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05" y="799"/>
              <a:ext cx="22" cy="22"/>
            </a:xfrm>
            <a:prstGeom prst="ellipse">
              <a:avLst/>
            </a:prstGeom>
            <a:solidFill>
              <a:srgbClr val="C0BE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346" name="Oval 27">
              <a:extLst>
                <a:ext uri="{FF2B5EF4-FFF2-40B4-BE49-F238E27FC236}">
                  <a16:creationId xmlns:a16="http://schemas.microsoft.com/office/drawing/2014/main" id="{77CB5812-42F8-489D-8C1A-F99E516F83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03" y="837"/>
              <a:ext cx="20" cy="20"/>
            </a:xfrm>
            <a:prstGeom prst="ellipse">
              <a:avLst/>
            </a:prstGeom>
            <a:solidFill>
              <a:srgbClr val="C0BE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347" name="Freeform 28">
              <a:extLst>
                <a:ext uri="{FF2B5EF4-FFF2-40B4-BE49-F238E27FC236}">
                  <a16:creationId xmlns:a16="http://schemas.microsoft.com/office/drawing/2014/main" id="{F8F4F8A3-AA4D-4B2A-BC0F-FFCD145E32F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5" y="755"/>
              <a:ext cx="182" cy="86"/>
            </a:xfrm>
            <a:custGeom>
              <a:avLst/>
              <a:gdLst>
                <a:gd name="T0" fmla="*/ 20 w 82"/>
                <a:gd name="T1" fmla="*/ 569 h 39"/>
                <a:gd name="T2" fmla="*/ 917 w 82"/>
                <a:gd name="T3" fmla="*/ 44 h 39"/>
                <a:gd name="T4" fmla="*/ 1947 w 82"/>
                <a:gd name="T5" fmla="*/ 331 h 39"/>
                <a:gd name="T6" fmla="*/ 1039 w 82"/>
                <a:gd name="T7" fmla="*/ 847 h 39"/>
                <a:gd name="T8" fmla="*/ 20 w 82"/>
                <a:gd name="T9" fmla="*/ 56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2" h="39">
                  <a:moveTo>
                    <a:pt x="1" y="24"/>
                  </a:moveTo>
                  <a:cubicBezTo>
                    <a:pt x="0" y="15"/>
                    <a:pt x="16" y="5"/>
                    <a:pt x="38" y="2"/>
                  </a:cubicBezTo>
                  <a:cubicBezTo>
                    <a:pt x="60" y="0"/>
                    <a:pt x="79" y="5"/>
                    <a:pt x="80" y="14"/>
                  </a:cubicBezTo>
                  <a:cubicBezTo>
                    <a:pt x="82" y="23"/>
                    <a:pt x="65" y="33"/>
                    <a:pt x="43" y="36"/>
                  </a:cubicBezTo>
                  <a:cubicBezTo>
                    <a:pt x="21" y="39"/>
                    <a:pt x="2" y="33"/>
                    <a:pt x="1" y="24"/>
                  </a:cubicBezTo>
                  <a:close/>
                </a:path>
              </a:pathLst>
            </a:custGeom>
            <a:solidFill>
              <a:srgbClr val="6763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48" name="Freeform 29">
              <a:extLst>
                <a:ext uri="{FF2B5EF4-FFF2-40B4-BE49-F238E27FC236}">
                  <a16:creationId xmlns:a16="http://schemas.microsoft.com/office/drawing/2014/main" id="{31FAE44F-E517-4BFD-A093-8E8F27E3F80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5" y="755"/>
              <a:ext cx="173" cy="71"/>
            </a:xfrm>
            <a:custGeom>
              <a:avLst/>
              <a:gdLst>
                <a:gd name="T0" fmla="*/ 118 w 78"/>
                <a:gd name="T1" fmla="*/ 655 h 32"/>
                <a:gd name="T2" fmla="*/ 1014 w 78"/>
                <a:gd name="T3" fmla="*/ 118 h 32"/>
                <a:gd name="T4" fmla="*/ 1890 w 78"/>
                <a:gd name="T5" fmla="*/ 242 h 32"/>
                <a:gd name="T6" fmla="*/ 916 w 78"/>
                <a:gd name="T7" fmla="*/ 44 h 32"/>
                <a:gd name="T8" fmla="*/ 20 w 78"/>
                <a:gd name="T9" fmla="*/ 581 h 32"/>
                <a:gd name="T10" fmla="*/ 173 w 78"/>
                <a:gd name="T11" fmla="*/ 779 h 32"/>
                <a:gd name="T12" fmla="*/ 118 w 78"/>
                <a:gd name="T13" fmla="*/ 655 h 3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8" h="32">
                  <a:moveTo>
                    <a:pt x="5" y="27"/>
                  </a:moveTo>
                  <a:cubicBezTo>
                    <a:pt x="4" y="18"/>
                    <a:pt x="20" y="8"/>
                    <a:pt x="42" y="5"/>
                  </a:cubicBezTo>
                  <a:cubicBezTo>
                    <a:pt x="57" y="4"/>
                    <a:pt x="71" y="5"/>
                    <a:pt x="78" y="10"/>
                  </a:cubicBezTo>
                  <a:cubicBezTo>
                    <a:pt x="72" y="3"/>
                    <a:pt x="56" y="0"/>
                    <a:pt x="38" y="2"/>
                  </a:cubicBezTo>
                  <a:cubicBezTo>
                    <a:pt x="16" y="5"/>
                    <a:pt x="0" y="15"/>
                    <a:pt x="1" y="24"/>
                  </a:cubicBezTo>
                  <a:cubicBezTo>
                    <a:pt x="1" y="27"/>
                    <a:pt x="3" y="30"/>
                    <a:pt x="7" y="32"/>
                  </a:cubicBezTo>
                  <a:cubicBezTo>
                    <a:pt x="6" y="30"/>
                    <a:pt x="5" y="29"/>
                    <a:pt x="5" y="27"/>
                  </a:cubicBezTo>
                  <a:close/>
                </a:path>
              </a:pathLst>
            </a:custGeom>
            <a:solidFill>
              <a:srgbClr val="3732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49" name="Freeform 30">
              <a:extLst>
                <a:ext uri="{FF2B5EF4-FFF2-40B4-BE49-F238E27FC236}">
                  <a16:creationId xmlns:a16="http://schemas.microsoft.com/office/drawing/2014/main" id="{82A0A199-4782-44F3-966B-BE014A380DC6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9" y="843"/>
              <a:ext cx="283" cy="439"/>
            </a:xfrm>
            <a:custGeom>
              <a:avLst/>
              <a:gdLst>
                <a:gd name="T0" fmla="*/ 0 w 128"/>
                <a:gd name="T1" fmla="*/ 0 h 198"/>
                <a:gd name="T2" fmla="*/ 1954 w 128"/>
                <a:gd name="T3" fmla="*/ 537 h 198"/>
                <a:gd name="T4" fmla="*/ 2268 w 128"/>
                <a:gd name="T5" fmla="*/ 599 h 198"/>
                <a:gd name="T6" fmla="*/ 3060 w 128"/>
                <a:gd name="T7" fmla="*/ 512 h 198"/>
                <a:gd name="T8" fmla="*/ 3060 w 128"/>
                <a:gd name="T9" fmla="*/ 4782 h 198"/>
                <a:gd name="T10" fmla="*/ 2268 w 128"/>
                <a:gd name="T11" fmla="*/ 1523 h 198"/>
                <a:gd name="T12" fmla="*/ 0 w 128"/>
                <a:gd name="T13" fmla="*/ 0 h 19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8" h="198">
                  <a:moveTo>
                    <a:pt x="0" y="0"/>
                  </a:moveTo>
                  <a:cubicBezTo>
                    <a:pt x="82" y="22"/>
                    <a:pt x="82" y="22"/>
                    <a:pt x="82" y="22"/>
                  </a:cubicBezTo>
                  <a:cubicBezTo>
                    <a:pt x="82" y="22"/>
                    <a:pt x="89" y="26"/>
                    <a:pt x="95" y="25"/>
                  </a:cubicBezTo>
                  <a:cubicBezTo>
                    <a:pt x="101" y="24"/>
                    <a:pt x="128" y="21"/>
                    <a:pt x="128" y="21"/>
                  </a:cubicBezTo>
                  <a:cubicBezTo>
                    <a:pt x="128" y="198"/>
                    <a:pt x="128" y="198"/>
                    <a:pt x="128" y="198"/>
                  </a:cubicBezTo>
                  <a:cubicBezTo>
                    <a:pt x="128" y="198"/>
                    <a:pt x="116" y="83"/>
                    <a:pt x="95" y="63"/>
                  </a:cubicBezTo>
                  <a:cubicBezTo>
                    <a:pt x="73" y="43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44F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50" name="Freeform 31">
              <a:extLst>
                <a:ext uri="{FF2B5EF4-FFF2-40B4-BE49-F238E27FC236}">
                  <a16:creationId xmlns:a16="http://schemas.microsoft.com/office/drawing/2014/main" id="{9C5AA890-5890-4904-811E-4D8D5A18DB6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2" y="688"/>
              <a:ext cx="233" cy="89"/>
            </a:xfrm>
            <a:custGeom>
              <a:avLst/>
              <a:gdLst>
                <a:gd name="T0" fmla="*/ 178 w 105"/>
                <a:gd name="T1" fmla="*/ 0 h 40"/>
                <a:gd name="T2" fmla="*/ 0 w 105"/>
                <a:gd name="T3" fmla="*/ 145 h 40"/>
                <a:gd name="T4" fmla="*/ 0 w 105"/>
                <a:gd name="T5" fmla="*/ 343 h 40"/>
                <a:gd name="T6" fmla="*/ 2403 w 105"/>
                <a:gd name="T7" fmla="*/ 981 h 40"/>
                <a:gd name="T8" fmla="*/ 2545 w 105"/>
                <a:gd name="T9" fmla="*/ 683 h 40"/>
                <a:gd name="T10" fmla="*/ 178 w 105"/>
                <a:gd name="T11" fmla="*/ 0 h 4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5" h="40">
                  <a:moveTo>
                    <a:pt x="7" y="0"/>
                  </a:moveTo>
                  <a:cubicBezTo>
                    <a:pt x="4" y="2"/>
                    <a:pt x="1" y="3"/>
                    <a:pt x="0" y="6"/>
                  </a:cubicBezTo>
                  <a:cubicBezTo>
                    <a:pt x="0" y="8"/>
                    <a:pt x="0" y="12"/>
                    <a:pt x="0" y="14"/>
                  </a:cubicBezTo>
                  <a:cubicBezTo>
                    <a:pt x="99" y="40"/>
                    <a:pt x="99" y="40"/>
                    <a:pt x="99" y="40"/>
                  </a:cubicBezTo>
                  <a:cubicBezTo>
                    <a:pt x="100" y="33"/>
                    <a:pt x="103" y="28"/>
                    <a:pt x="105" y="28"/>
                  </a:cubicBezTo>
                  <a:lnTo>
                    <a:pt x="7" y="0"/>
                  </a:lnTo>
                  <a:close/>
                </a:path>
              </a:pathLst>
            </a:custGeom>
            <a:solidFill>
              <a:srgbClr val="A6A2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51" name="Freeform 32">
              <a:extLst>
                <a:ext uri="{FF2B5EF4-FFF2-40B4-BE49-F238E27FC236}">
                  <a16:creationId xmlns:a16="http://schemas.microsoft.com/office/drawing/2014/main" id="{5C4E7705-FA01-4317-A797-DF4547739D2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9" y="695"/>
              <a:ext cx="113" cy="35"/>
            </a:xfrm>
            <a:custGeom>
              <a:avLst/>
              <a:gdLst>
                <a:gd name="T0" fmla="*/ 142 w 51"/>
                <a:gd name="T1" fmla="*/ 0 h 16"/>
                <a:gd name="T2" fmla="*/ 20 w 51"/>
                <a:gd name="T3" fmla="*/ 158 h 16"/>
                <a:gd name="T4" fmla="*/ 117 w 51"/>
                <a:gd name="T5" fmla="*/ 116 h 16"/>
                <a:gd name="T6" fmla="*/ 383 w 51"/>
                <a:gd name="T7" fmla="*/ 186 h 16"/>
                <a:gd name="T8" fmla="*/ 869 w 51"/>
                <a:gd name="T9" fmla="*/ 273 h 16"/>
                <a:gd name="T10" fmla="*/ 1227 w 51"/>
                <a:gd name="T11" fmla="*/ 368 h 16"/>
                <a:gd name="T12" fmla="*/ 1227 w 51"/>
                <a:gd name="T13" fmla="*/ 368 h 1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1" h="16">
                  <a:moveTo>
                    <a:pt x="6" y="0"/>
                  </a:moveTo>
                  <a:cubicBezTo>
                    <a:pt x="3" y="1"/>
                    <a:pt x="0" y="5"/>
                    <a:pt x="1" y="7"/>
                  </a:cubicBezTo>
                  <a:cubicBezTo>
                    <a:pt x="3" y="6"/>
                    <a:pt x="3" y="5"/>
                    <a:pt x="5" y="5"/>
                  </a:cubicBezTo>
                  <a:cubicBezTo>
                    <a:pt x="8" y="4"/>
                    <a:pt x="13" y="7"/>
                    <a:pt x="16" y="8"/>
                  </a:cubicBezTo>
                  <a:cubicBezTo>
                    <a:pt x="23" y="10"/>
                    <a:pt x="30" y="11"/>
                    <a:pt x="36" y="12"/>
                  </a:cubicBezTo>
                  <a:cubicBezTo>
                    <a:pt x="41" y="13"/>
                    <a:pt x="47" y="14"/>
                    <a:pt x="51" y="16"/>
                  </a:cubicBezTo>
                  <a:cubicBezTo>
                    <a:pt x="51" y="16"/>
                    <a:pt x="51" y="16"/>
                    <a:pt x="51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52" name="Freeform 33">
              <a:extLst>
                <a:ext uri="{FF2B5EF4-FFF2-40B4-BE49-F238E27FC236}">
                  <a16:creationId xmlns:a16="http://schemas.microsoft.com/office/drawing/2014/main" id="{9CBDF614-7926-47B1-A9E6-59020CE8E55F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3" y="735"/>
              <a:ext cx="20" cy="6"/>
            </a:xfrm>
            <a:custGeom>
              <a:avLst/>
              <a:gdLst>
                <a:gd name="T0" fmla="*/ 118 w 9"/>
                <a:gd name="T1" fmla="*/ 0 h 3"/>
                <a:gd name="T2" fmla="*/ 218 w 9"/>
                <a:gd name="T3" fmla="*/ 48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3">
                  <a:moveTo>
                    <a:pt x="5" y="0"/>
                  </a:moveTo>
                  <a:cubicBezTo>
                    <a:pt x="0" y="2"/>
                    <a:pt x="8" y="3"/>
                    <a:pt x="9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53" name="Freeform 34">
              <a:extLst>
                <a:ext uri="{FF2B5EF4-FFF2-40B4-BE49-F238E27FC236}">
                  <a16:creationId xmlns:a16="http://schemas.microsoft.com/office/drawing/2014/main" id="{2E17D07A-1379-4A70-88B4-82ADDE44FAC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2" y="697"/>
              <a:ext cx="387" cy="40"/>
            </a:xfrm>
            <a:custGeom>
              <a:avLst/>
              <a:gdLst>
                <a:gd name="T0" fmla="*/ 0 w 175"/>
                <a:gd name="T1" fmla="*/ 178 h 18"/>
                <a:gd name="T2" fmla="*/ 953 w 175"/>
                <a:gd name="T3" fmla="*/ 440 h 18"/>
                <a:gd name="T4" fmla="*/ 4186 w 175"/>
                <a:gd name="T5" fmla="*/ 20 h 18"/>
                <a:gd name="T6" fmla="*/ 0 w 175"/>
                <a:gd name="T7" fmla="*/ 178 h 1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5" h="18">
                  <a:moveTo>
                    <a:pt x="0" y="7"/>
                  </a:moveTo>
                  <a:cubicBezTo>
                    <a:pt x="0" y="7"/>
                    <a:pt x="36" y="18"/>
                    <a:pt x="40" y="18"/>
                  </a:cubicBezTo>
                  <a:cubicBezTo>
                    <a:pt x="45" y="17"/>
                    <a:pt x="175" y="1"/>
                    <a:pt x="175" y="1"/>
                  </a:cubicBezTo>
                  <a:cubicBezTo>
                    <a:pt x="161" y="0"/>
                    <a:pt x="58" y="18"/>
                    <a:pt x="0" y="7"/>
                  </a:cubicBezTo>
                  <a:close/>
                </a:path>
              </a:pathLst>
            </a:custGeom>
            <a:solidFill>
              <a:srgbClr val="B0AD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54" name="Freeform 35">
              <a:extLst>
                <a:ext uri="{FF2B5EF4-FFF2-40B4-BE49-F238E27FC236}">
                  <a16:creationId xmlns:a16="http://schemas.microsoft.com/office/drawing/2014/main" id="{025F0731-79A5-40CA-8E8C-E7400483B711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2" y="726"/>
              <a:ext cx="45" cy="9"/>
            </a:xfrm>
            <a:custGeom>
              <a:avLst/>
              <a:gdLst>
                <a:gd name="T0" fmla="*/ 0 w 20"/>
                <a:gd name="T1" fmla="*/ 0 h 4"/>
                <a:gd name="T2" fmla="*/ 207 w 20"/>
                <a:gd name="T3" fmla="*/ 81 h 4"/>
                <a:gd name="T4" fmla="*/ 511 w 20"/>
                <a:gd name="T5" fmla="*/ 56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4">
                  <a:moveTo>
                    <a:pt x="0" y="0"/>
                  </a:moveTo>
                  <a:cubicBezTo>
                    <a:pt x="3" y="1"/>
                    <a:pt x="4" y="4"/>
                    <a:pt x="8" y="3"/>
                  </a:cubicBezTo>
                  <a:cubicBezTo>
                    <a:pt x="12" y="3"/>
                    <a:pt x="16" y="2"/>
                    <a:pt x="20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55" name="Freeform 36">
              <a:extLst>
                <a:ext uri="{FF2B5EF4-FFF2-40B4-BE49-F238E27FC236}">
                  <a16:creationId xmlns:a16="http://schemas.microsoft.com/office/drawing/2014/main" id="{D4FFDC16-8DE9-48CF-9260-D0766A85E2B3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8" y="726"/>
              <a:ext cx="13" cy="2"/>
            </a:xfrm>
            <a:custGeom>
              <a:avLst/>
              <a:gdLst>
                <a:gd name="T0" fmla="*/ 0 w 6"/>
                <a:gd name="T1" fmla="*/ 16 h 1"/>
                <a:gd name="T2" fmla="*/ 132 w 6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1">
                  <a:moveTo>
                    <a:pt x="0" y="1"/>
                  </a:moveTo>
                  <a:cubicBezTo>
                    <a:pt x="2" y="1"/>
                    <a:pt x="4" y="0"/>
                    <a:pt x="6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56" name="Freeform 37">
              <a:extLst>
                <a:ext uri="{FF2B5EF4-FFF2-40B4-BE49-F238E27FC236}">
                  <a16:creationId xmlns:a16="http://schemas.microsoft.com/office/drawing/2014/main" id="{174405FB-F930-435F-9CE1-75E06F1C4AA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8" y="841"/>
              <a:ext cx="13" cy="13"/>
            </a:xfrm>
            <a:custGeom>
              <a:avLst/>
              <a:gdLst>
                <a:gd name="T0" fmla="*/ 20 w 6"/>
                <a:gd name="T1" fmla="*/ 43 h 6"/>
                <a:gd name="T2" fmla="*/ 93 w 6"/>
                <a:gd name="T3" fmla="*/ 93 h 6"/>
                <a:gd name="T4" fmla="*/ 43 w 6"/>
                <a:gd name="T5" fmla="*/ 20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6">
                  <a:moveTo>
                    <a:pt x="1" y="2"/>
                  </a:moveTo>
                  <a:cubicBezTo>
                    <a:pt x="0" y="2"/>
                    <a:pt x="1" y="6"/>
                    <a:pt x="4" y="4"/>
                  </a:cubicBezTo>
                  <a:cubicBezTo>
                    <a:pt x="6" y="3"/>
                    <a:pt x="4" y="0"/>
                    <a:pt x="2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57" name="Freeform 38">
              <a:extLst>
                <a:ext uri="{FF2B5EF4-FFF2-40B4-BE49-F238E27FC236}">
                  <a16:creationId xmlns:a16="http://schemas.microsoft.com/office/drawing/2014/main" id="{76587D9B-DCEF-42FE-9FC4-094993BAE05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9" y="804"/>
              <a:ext cx="11" cy="15"/>
            </a:xfrm>
            <a:custGeom>
              <a:avLst/>
              <a:gdLst>
                <a:gd name="T0" fmla="*/ 73 w 5"/>
                <a:gd name="T1" fmla="*/ 0 h 7"/>
                <a:gd name="T2" fmla="*/ 117 w 5"/>
                <a:gd name="T3" fmla="*/ 41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7">
                  <a:moveTo>
                    <a:pt x="3" y="0"/>
                  </a:moveTo>
                  <a:cubicBezTo>
                    <a:pt x="0" y="0"/>
                    <a:pt x="2" y="7"/>
                    <a:pt x="5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58" name="Freeform 39">
              <a:extLst>
                <a:ext uri="{FF2B5EF4-FFF2-40B4-BE49-F238E27FC236}">
                  <a16:creationId xmlns:a16="http://schemas.microsoft.com/office/drawing/2014/main" id="{8551E6B0-B75B-4E44-B34C-2493A880457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0" y="797"/>
              <a:ext cx="11" cy="11"/>
            </a:xfrm>
            <a:custGeom>
              <a:avLst/>
              <a:gdLst>
                <a:gd name="T0" fmla="*/ 73 w 5"/>
                <a:gd name="T1" fmla="*/ 0 h 5"/>
                <a:gd name="T2" fmla="*/ 44 w 5"/>
                <a:gd name="T3" fmla="*/ 117 h 5"/>
                <a:gd name="T4" fmla="*/ 117 w 5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5">
                  <a:moveTo>
                    <a:pt x="3" y="0"/>
                  </a:moveTo>
                  <a:cubicBezTo>
                    <a:pt x="1" y="0"/>
                    <a:pt x="0" y="5"/>
                    <a:pt x="2" y="5"/>
                  </a:cubicBezTo>
                  <a:cubicBezTo>
                    <a:pt x="2" y="3"/>
                    <a:pt x="3" y="1"/>
                    <a:pt x="5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59" name="Freeform 40">
              <a:extLst>
                <a:ext uri="{FF2B5EF4-FFF2-40B4-BE49-F238E27FC236}">
                  <a16:creationId xmlns:a16="http://schemas.microsoft.com/office/drawing/2014/main" id="{22E9B0B0-63A8-41DF-9DE7-13F2C1C8E33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0" y="750"/>
              <a:ext cx="49" cy="87"/>
            </a:xfrm>
            <a:custGeom>
              <a:avLst/>
              <a:gdLst>
                <a:gd name="T0" fmla="*/ 521 w 22"/>
                <a:gd name="T1" fmla="*/ 20 h 39"/>
                <a:gd name="T2" fmla="*/ 298 w 22"/>
                <a:gd name="T3" fmla="*/ 966 h 39"/>
                <a:gd name="T4" fmla="*/ 298 w 22"/>
                <a:gd name="T5" fmla="*/ 323 h 39"/>
                <a:gd name="T6" fmla="*/ 367 w 22"/>
                <a:gd name="T7" fmla="*/ 125 h 39"/>
                <a:gd name="T8" fmla="*/ 541 w 22"/>
                <a:gd name="T9" fmla="*/ 20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39">
                  <a:moveTo>
                    <a:pt x="21" y="1"/>
                  </a:moveTo>
                  <a:cubicBezTo>
                    <a:pt x="0" y="0"/>
                    <a:pt x="11" y="28"/>
                    <a:pt x="12" y="39"/>
                  </a:cubicBezTo>
                  <a:cubicBezTo>
                    <a:pt x="10" y="31"/>
                    <a:pt x="10" y="21"/>
                    <a:pt x="12" y="13"/>
                  </a:cubicBezTo>
                  <a:cubicBezTo>
                    <a:pt x="13" y="10"/>
                    <a:pt x="14" y="8"/>
                    <a:pt x="15" y="5"/>
                  </a:cubicBezTo>
                  <a:cubicBezTo>
                    <a:pt x="17" y="2"/>
                    <a:pt x="19" y="2"/>
                    <a:pt x="22" y="1"/>
                  </a:cubicBezTo>
                </a:path>
              </a:pathLst>
            </a:custGeom>
            <a:solidFill>
              <a:srgbClr val="B8B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60" name="Freeform 41">
              <a:extLst>
                <a:ext uri="{FF2B5EF4-FFF2-40B4-BE49-F238E27FC236}">
                  <a16:creationId xmlns:a16="http://schemas.microsoft.com/office/drawing/2014/main" id="{443CE646-9ABC-4A86-8D50-10E8E00AD77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6" y="759"/>
              <a:ext cx="82" cy="89"/>
            </a:xfrm>
            <a:custGeom>
              <a:avLst/>
              <a:gdLst>
                <a:gd name="T0" fmla="*/ 718 w 37"/>
                <a:gd name="T1" fmla="*/ 0 h 40"/>
                <a:gd name="T2" fmla="*/ 771 w 37"/>
                <a:gd name="T3" fmla="*/ 739 h 40"/>
                <a:gd name="T4" fmla="*/ 0 w 37"/>
                <a:gd name="T5" fmla="*/ 981 h 40"/>
                <a:gd name="T6" fmla="*/ 598 w 37"/>
                <a:gd name="T7" fmla="*/ 719 h 40"/>
                <a:gd name="T8" fmla="*/ 718 w 37"/>
                <a:gd name="T9" fmla="*/ 100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40">
                  <a:moveTo>
                    <a:pt x="30" y="0"/>
                  </a:moveTo>
                  <a:cubicBezTo>
                    <a:pt x="33" y="7"/>
                    <a:pt x="37" y="23"/>
                    <a:pt x="32" y="30"/>
                  </a:cubicBezTo>
                  <a:cubicBezTo>
                    <a:pt x="27" y="39"/>
                    <a:pt x="9" y="40"/>
                    <a:pt x="0" y="40"/>
                  </a:cubicBezTo>
                  <a:cubicBezTo>
                    <a:pt x="7" y="40"/>
                    <a:pt x="20" y="36"/>
                    <a:pt x="25" y="29"/>
                  </a:cubicBezTo>
                  <a:cubicBezTo>
                    <a:pt x="31" y="22"/>
                    <a:pt x="29" y="12"/>
                    <a:pt x="30" y="4"/>
                  </a:cubicBezTo>
                </a:path>
              </a:pathLst>
            </a:custGeom>
            <a:solidFill>
              <a:srgbClr val="B8B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61" name="Freeform 42">
              <a:extLst>
                <a:ext uri="{FF2B5EF4-FFF2-40B4-BE49-F238E27FC236}">
                  <a16:creationId xmlns:a16="http://schemas.microsoft.com/office/drawing/2014/main" id="{A0EB78CB-43EB-4D91-A731-1F226033CA9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5" y="801"/>
              <a:ext cx="11" cy="31"/>
            </a:xfrm>
            <a:custGeom>
              <a:avLst/>
              <a:gdLst>
                <a:gd name="T0" fmla="*/ 117 w 5"/>
                <a:gd name="T1" fmla="*/ 0 h 14"/>
                <a:gd name="T2" fmla="*/ 0 w 5"/>
                <a:gd name="T3" fmla="*/ 339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14">
                  <a:moveTo>
                    <a:pt x="5" y="0"/>
                  </a:moveTo>
                  <a:cubicBezTo>
                    <a:pt x="5" y="8"/>
                    <a:pt x="4" y="8"/>
                    <a:pt x="0" y="14"/>
                  </a:cubicBezTo>
                </a:path>
              </a:pathLst>
            </a:custGeom>
            <a:solidFill>
              <a:srgbClr val="D8D6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62" name="Freeform 43">
              <a:extLst>
                <a:ext uri="{FF2B5EF4-FFF2-40B4-BE49-F238E27FC236}">
                  <a16:creationId xmlns:a16="http://schemas.microsoft.com/office/drawing/2014/main" id="{69FC0FD1-DA5B-4FA6-8125-088894EF9F9A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1" y="755"/>
              <a:ext cx="199" cy="113"/>
            </a:xfrm>
            <a:custGeom>
              <a:avLst/>
              <a:gdLst>
                <a:gd name="T0" fmla="*/ 2107 w 90"/>
                <a:gd name="T1" fmla="*/ 869 h 51"/>
                <a:gd name="T2" fmla="*/ 1913 w 90"/>
                <a:gd name="T3" fmla="*/ 1188 h 51"/>
                <a:gd name="T4" fmla="*/ 356 w 90"/>
                <a:gd name="T5" fmla="*/ 795 h 51"/>
                <a:gd name="T6" fmla="*/ 142 w 90"/>
                <a:gd name="T7" fmla="*/ 412 h 51"/>
                <a:gd name="T8" fmla="*/ 142 w 90"/>
                <a:gd name="T9" fmla="*/ 412 h 51"/>
                <a:gd name="T10" fmla="*/ 214 w 90"/>
                <a:gd name="T11" fmla="*/ 44 h 51"/>
                <a:gd name="T12" fmla="*/ 1813 w 90"/>
                <a:gd name="T13" fmla="*/ 436 h 51"/>
                <a:gd name="T14" fmla="*/ 2107 w 90"/>
                <a:gd name="T15" fmla="*/ 869 h 5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0" h="51">
                  <a:moveTo>
                    <a:pt x="88" y="36"/>
                  </a:moveTo>
                  <a:cubicBezTo>
                    <a:pt x="90" y="44"/>
                    <a:pt x="90" y="51"/>
                    <a:pt x="80" y="49"/>
                  </a:cubicBezTo>
                  <a:cubicBezTo>
                    <a:pt x="15" y="33"/>
                    <a:pt x="15" y="33"/>
                    <a:pt x="15" y="33"/>
                  </a:cubicBezTo>
                  <a:cubicBezTo>
                    <a:pt x="6" y="31"/>
                    <a:pt x="8" y="25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5" y="8"/>
                    <a:pt x="0" y="0"/>
                    <a:pt x="9" y="2"/>
                  </a:cubicBezTo>
                  <a:cubicBezTo>
                    <a:pt x="76" y="18"/>
                    <a:pt x="76" y="18"/>
                    <a:pt x="76" y="18"/>
                  </a:cubicBezTo>
                  <a:cubicBezTo>
                    <a:pt x="85" y="20"/>
                    <a:pt x="87" y="27"/>
                    <a:pt x="88" y="36"/>
                  </a:cubicBezTo>
                  <a:close/>
                </a:path>
              </a:pathLst>
            </a:custGeom>
            <a:solidFill>
              <a:srgbClr val="817E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63" name="Freeform 44">
              <a:extLst>
                <a:ext uri="{FF2B5EF4-FFF2-40B4-BE49-F238E27FC236}">
                  <a16:creationId xmlns:a16="http://schemas.microsoft.com/office/drawing/2014/main" id="{E9A058A2-0989-4643-BEA6-1091281A897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6" y="779"/>
              <a:ext cx="13" cy="538"/>
            </a:xfrm>
            <a:custGeom>
              <a:avLst/>
              <a:gdLst>
                <a:gd name="T0" fmla="*/ 0 w 6"/>
                <a:gd name="T1" fmla="*/ 0 h 243"/>
                <a:gd name="T2" fmla="*/ 0 w 6"/>
                <a:gd name="T3" fmla="*/ 5838 h 243"/>
                <a:gd name="T4" fmla="*/ 0 w 6"/>
                <a:gd name="T5" fmla="*/ 0 h 24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243">
                  <a:moveTo>
                    <a:pt x="0" y="0"/>
                  </a:moveTo>
                  <a:cubicBezTo>
                    <a:pt x="0" y="243"/>
                    <a:pt x="0" y="243"/>
                    <a:pt x="0" y="243"/>
                  </a:cubicBezTo>
                  <a:cubicBezTo>
                    <a:pt x="6" y="207"/>
                    <a:pt x="3" y="20"/>
                    <a:pt x="0" y="0"/>
                  </a:cubicBezTo>
                  <a:close/>
                </a:path>
              </a:pathLst>
            </a:custGeom>
            <a:solidFill>
              <a:srgbClr val="DBDA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64" name="Freeform 45">
              <a:extLst>
                <a:ext uri="{FF2B5EF4-FFF2-40B4-BE49-F238E27FC236}">
                  <a16:creationId xmlns:a16="http://schemas.microsoft.com/office/drawing/2014/main" id="{15AF4F27-49AF-44C8-A5F6-88AD6FEDDDA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4" y="1368"/>
              <a:ext cx="392" cy="164"/>
            </a:xfrm>
            <a:custGeom>
              <a:avLst/>
              <a:gdLst>
                <a:gd name="T0" fmla="*/ 4115 w 177"/>
                <a:gd name="T1" fmla="*/ 98 h 74"/>
                <a:gd name="T2" fmla="*/ 3783 w 177"/>
                <a:gd name="T3" fmla="*/ 412 h 74"/>
                <a:gd name="T4" fmla="*/ 3444 w 177"/>
                <a:gd name="T5" fmla="*/ 751 h 74"/>
                <a:gd name="T6" fmla="*/ 3052 w 177"/>
                <a:gd name="T7" fmla="*/ 913 h 74"/>
                <a:gd name="T8" fmla="*/ 2737 w 177"/>
                <a:gd name="T9" fmla="*/ 1090 h 74"/>
                <a:gd name="T10" fmla="*/ 2476 w 177"/>
                <a:gd name="T11" fmla="*/ 1110 h 74"/>
                <a:gd name="T12" fmla="*/ 2217 w 177"/>
                <a:gd name="T13" fmla="*/ 1155 h 74"/>
                <a:gd name="T14" fmla="*/ 1521 w 177"/>
                <a:gd name="T15" fmla="*/ 1155 h 74"/>
                <a:gd name="T16" fmla="*/ 966 w 177"/>
                <a:gd name="T17" fmla="*/ 1350 h 74"/>
                <a:gd name="T18" fmla="*/ 197 w 177"/>
                <a:gd name="T19" fmla="*/ 1523 h 74"/>
                <a:gd name="T20" fmla="*/ 0 w 177"/>
                <a:gd name="T21" fmla="*/ 1567 h 74"/>
                <a:gd name="T22" fmla="*/ 554 w 177"/>
                <a:gd name="T23" fmla="*/ 1782 h 74"/>
                <a:gd name="T24" fmla="*/ 671 w 177"/>
                <a:gd name="T25" fmla="*/ 1567 h 74"/>
                <a:gd name="T26" fmla="*/ 815 w 177"/>
                <a:gd name="T27" fmla="*/ 1547 h 74"/>
                <a:gd name="T28" fmla="*/ 966 w 177"/>
                <a:gd name="T29" fmla="*/ 1449 h 74"/>
                <a:gd name="T30" fmla="*/ 1663 w 177"/>
                <a:gd name="T31" fmla="*/ 1591 h 74"/>
                <a:gd name="T32" fmla="*/ 1727 w 177"/>
                <a:gd name="T33" fmla="*/ 1272 h 74"/>
                <a:gd name="T34" fmla="*/ 1878 w 177"/>
                <a:gd name="T35" fmla="*/ 1350 h 74"/>
                <a:gd name="T36" fmla="*/ 2002 w 177"/>
                <a:gd name="T37" fmla="*/ 1308 h 74"/>
                <a:gd name="T38" fmla="*/ 2673 w 177"/>
                <a:gd name="T39" fmla="*/ 1494 h 74"/>
                <a:gd name="T40" fmla="*/ 2815 w 177"/>
                <a:gd name="T41" fmla="*/ 1272 h 74"/>
                <a:gd name="T42" fmla="*/ 3105 w 177"/>
                <a:gd name="T43" fmla="*/ 1272 h 74"/>
                <a:gd name="T44" fmla="*/ 3227 w 177"/>
                <a:gd name="T45" fmla="*/ 1090 h 74"/>
                <a:gd name="T46" fmla="*/ 3464 w 177"/>
                <a:gd name="T47" fmla="*/ 913 h 74"/>
                <a:gd name="T48" fmla="*/ 3944 w 177"/>
                <a:gd name="T49" fmla="*/ 574 h 74"/>
                <a:gd name="T50" fmla="*/ 4042 w 177"/>
                <a:gd name="T51" fmla="*/ 359 h 74"/>
                <a:gd name="T52" fmla="*/ 4257 w 177"/>
                <a:gd name="T53" fmla="*/ 242 h 74"/>
                <a:gd name="T54" fmla="*/ 4184 w 177"/>
                <a:gd name="T55" fmla="*/ 0 h 74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177" h="74">
                  <a:moveTo>
                    <a:pt x="171" y="4"/>
                  </a:moveTo>
                  <a:cubicBezTo>
                    <a:pt x="167" y="9"/>
                    <a:pt x="162" y="12"/>
                    <a:pt x="157" y="17"/>
                  </a:cubicBezTo>
                  <a:cubicBezTo>
                    <a:pt x="152" y="21"/>
                    <a:pt x="148" y="27"/>
                    <a:pt x="143" y="31"/>
                  </a:cubicBezTo>
                  <a:cubicBezTo>
                    <a:pt x="138" y="35"/>
                    <a:pt x="133" y="36"/>
                    <a:pt x="127" y="38"/>
                  </a:cubicBezTo>
                  <a:cubicBezTo>
                    <a:pt x="120" y="41"/>
                    <a:pt x="118" y="39"/>
                    <a:pt x="114" y="45"/>
                  </a:cubicBezTo>
                  <a:cubicBezTo>
                    <a:pt x="114" y="39"/>
                    <a:pt x="108" y="44"/>
                    <a:pt x="103" y="46"/>
                  </a:cubicBezTo>
                  <a:cubicBezTo>
                    <a:pt x="99" y="47"/>
                    <a:pt x="97" y="48"/>
                    <a:pt x="92" y="48"/>
                  </a:cubicBezTo>
                  <a:cubicBezTo>
                    <a:pt x="82" y="48"/>
                    <a:pt x="73" y="48"/>
                    <a:pt x="63" y="48"/>
                  </a:cubicBezTo>
                  <a:cubicBezTo>
                    <a:pt x="56" y="47"/>
                    <a:pt x="47" y="53"/>
                    <a:pt x="40" y="56"/>
                  </a:cubicBezTo>
                  <a:cubicBezTo>
                    <a:pt x="29" y="59"/>
                    <a:pt x="18" y="61"/>
                    <a:pt x="8" y="63"/>
                  </a:cubicBezTo>
                  <a:cubicBezTo>
                    <a:pt x="5" y="64"/>
                    <a:pt x="3" y="65"/>
                    <a:pt x="0" y="65"/>
                  </a:cubicBezTo>
                  <a:cubicBezTo>
                    <a:pt x="8" y="64"/>
                    <a:pt x="22" y="63"/>
                    <a:pt x="23" y="74"/>
                  </a:cubicBezTo>
                  <a:cubicBezTo>
                    <a:pt x="23" y="70"/>
                    <a:pt x="25" y="67"/>
                    <a:pt x="28" y="65"/>
                  </a:cubicBezTo>
                  <a:cubicBezTo>
                    <a:pt x="30" y="64"/>
                    <a:pt x="33" y="65"/>
                    <a:pt x="34" y="64"/>
                  </a:cubicBezTo>
                  <a:cubicBezTo>
                    <a:pt x="36" y="63"/>
                    <a:pt x="38" y="61"/>
                    <a:pt x="40" y="60"/>
                  </a:cubicBezTo>
                  <a:cubicBezTo>
                    <a:pt x="52" y="53"/>
                    <a:pt x="62" y="54"/>
                    <a:pt x="69" y="66"/>
                  </a:cubicBezTo>
                  <a:cubicBezTo>
                    <a:pt x="68" y="62"/>
                    <a:pt x="67" y="54"/>
                    <a:pt x="72" y="53"/>
                  </a:cubicBezTo>
                  <a:cubicBezTo>
                    <a:pt x="75" y="53"/>
                    <a:pt x="76" y="55"/>
                    <a:pt x="78" y="56"/>
                  </a:cubicBezTo>
                  <a:cubicBezTo>
                    <a:pt x="82" y="56"/>
                    <a:pt x="81" y="55"/>
                    <a:pt x="83" y="54"/>
                  </a:cubicBezTo>
                  <a:cubicBezTo>
                    <a:pt x="90" y="53"/>
                    <a:pt x="108" y="54"/>
                    <a:pt x="111" y="62"/>
                  </a:cubicBezTo>
                  <a:cubicBezTo>
                    <a:pt x="110" y="58"/>
                    <a:pt x="113" y="55"/>
                    <a:pt x="117" y="53"/>
                  </a:cubicBezTo>
                  <a:cubicBezTo>
                    <a:pt x="121" y="52"/>
                    <a:pt x="126" y="54"/>
                    <a:pt x="129" y="53"/>
                  </a:cubicBezTo>
                  <a:cubicBezTo>
                    <a:pt x="132" y="51"/>
                    <a:pt x="131" y="47"/>
                    <a:pt x="134" y="45"/>
                  </a:cubicBezTo>
                  <a:cubicBezTo>
                    <a:pt x="136" y="42"/>
                    <a:pt x="141" y="40"/>
                    <a:pt x="144" y="38"/>
                  </a:cubicBezTo>
                  <a:cubicBezTo>
                    <a:pt x="152" y="35"/>
                    <a:pt x="160" y="31"/>
                    <a:pt x="164" y="24"/>
                  </a:cubicBezTo>
                  <a:cubicBezTo>
                    <a:pt x="166" y="21"/>
                    <a:pt x="166" y="18"/>
                    <a:pt x="168" y="15"/>
                  </a:cubicBezTo>
                  <a:cubicBezTo>
                    <a:pt x="170" y="12"/>
                    <a:pt x="174" y="11"/>
                    <a:pt x="177" y="10"/>
                  </a:cubicBezTo>
                  <a:cubicBezTo>
                    <a:pt x="173" y="8"/>
                    <a:pt x="174" y="4"/>
                    <a:pt x="174" y="0"/>
                  </a:cubicBezTo>
                </a:path>
              </a:pathLst>
            </a:custGeom>
            <a:solidFill>
              <a:srgbClr val="E7BB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65" name="Freeform 46">
              <a:extLst>
                <a:ext uri="{FF2B5EF4-FFF2-40B4-BE49-F238E27FC236}">
                  <a16:creationId xmlns:a16="http://schemas.microsoft.com/office/drawing/2014/main" id="{D82486F4-2243-4915-A768-FEE1DA08F08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0" y="1215"/>
              <a:ext cx="359" cy="96"/>
            </a:xfrm>
            <a:custGeom>
              <a:avLst/>
              <a:gdLst>
                <a:gd name="T0" fmla="*/ 0 w 162"/>
                <a:gd name="T1" fmla="*/ 893 h 43"/>
                <a:gd name="T2" fmla="*/ 1066 w 162"/>
                <a:gd name="T3" fmla="*/ 768 h 43"/>
                <a:gd name="T4" fmla="*/ 1826 w 162"/>
                <a:gd name="T5" fmla="*/ 703 h 43"/>
                <a:gd name="T6" fmla="*/ 3909 w 162"/>
                <a:gd name="T7" fmla="*/ 80 h 43"/>
                <a:gd name="T8" fmla="*/ 3590 w 162"/>
                <a:gd name="T9" fmla="*/ 100 h 43"/>
                <a:gd name="T10" fmla="*/ 3114 w 162"/>
                <a:gd name="T11" fmla="*/ 324 h 43"/>
                <a:gd name="T12" fmla="*/ 2265 w 162"/>
                <a:gd name="T13" fmla="*/ 991 h 43"/>
                <a:gd name="T14" fmla="*/ 1449 w 162"/>
                <a:gd name="T15" fmla="*/ 1023 h 43"/>
                <a:gd name="T16" fmla="*/ 1155 w 162"/>
                <a:gd name="T17" fmla="*/ 866 h 43"/>
                <a:gd name="T18" fmla="*/ 771 w 162"/>
                <a:gd name="T19" fmla="*/ 822 h 4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62" h="43">
                  <a:moveTo>
                    <a:pt x="0" y="36"/>
                  </a:moveTo>
                  <a:cubicBezTo>
                    <a:pt x="11" y="29"/>
                    <a:pt x="32" y="32"/>
                    <a:pt x="44" y="31"/>
                  </a:cubicBezTo>
                  <a:cubicBezTo>
                    <a:pt x="57" y="31"/>
                    <a:pt x="63" y="29"/>
                    <a:pt x="76" y="28"/>
                  </a:cubicBezTo>
                  <a:cubicBezTo>
                    <a:pt x="106" y="23"/>
                    <a:pt x="127" y="2"/>
                    <a:pt x="162" y="3"/>
                  </a:cubicBezTo>
                  <a:cubicBezTo>
                    <a:pt x="157" y="0"/>
                    <a:pt x="154" y="4"/>
                    <a:pt x="149" y="4"/>
                  </a:cubicBezTo>
                  <a:cubicBezTo>
                    <a:pt x="139" y="3"/>
                    <a:pt x="140" y="12"/>
                    <a:pt x="129" y="13"/>
                  </a:cubicBezTo>
                  <a:cubicBezTo>
                    <a:pt x="116" y="14"/>
                    <a:pt x="103" y="29"/>
                    <a:pt x="94" y="40"/>
                  </a:cubicBezTo>
                  <a:cubicBezTo>
                    <a:pt x="89" y="28"/>
                    <a:pt x="68" y="43"/>
                    <a:pt x="60" y="41"/>
                  </a:cubicBezTo>
                  <a:cubicBezTo>
                    <a:pt x="56" y="39"/>
                    <a:pt x="53" y="36"/>
                    <a:pt x="48" y="35"/>
                  </a:cubicBezTo>
                  <a:cubicBezTo>
                    <a:pt x="43" y="34"/>
                    <a:pt x="37" y="34"/>
                    <a:pt x="32" y="33"/>
                  </a:cubicBezTo>
                </a:path>
              </a:pathLst>
            </a:custGeom>
            <a:solidFill>
              <a:srgbClr val="E7BB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66" name="Freeform 47">
              <a:extLst>
                <a:ext uri="{FF2B5EF4-FFF2-40B4-BE49-F238E27FC236}">
                  <a16:creationId xmlns:a16="http://schemas.microsoft.com/office/drawing/2014/main" id="{0C9C67FE-3625-4356-8355-363304B97B88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8" y="1428"/>
              <a:ext cx="142" cy="51"/>
            </a:xfrm>
            <a:custGeom>
              <a:avLst/>
              <a:gdLst>
                <a:gd name="T0" fmla="*/ 0 w 64"/>
                <a:gd name="T1" fmla="*/ 537 h 23"/>
                <a:gd name="T2" fmla="*/ 817 w 64"/>
                <a:gd name="T3" fmla="*/ 315 h 23"/>
                <a:gd name="T4" fmla="*/ 1191 w 64"/>
                <a:gd name="T5" fmla="*/ 197 h 23"/>
                <a:gd name="T6" fmla="*/ 1551 w 64"/>
                <a:gd name="T7" fmla="*/ 0 h 23"/>
                <a:gd name="T8" fmla="*/ 896 w 64"/>
                <a:gd name="T9" fmla="*/ 457 h 23"/>
                <a:gd name="T10" fmla="*/ 752 w 64"/>
                <a:gd name="T11" fmla="*/ 437 h 23"/>
                <a:gd name="T12" fmla="*/ 655 w 64"/>
                <a:gd name="T13" fmla="*/ 557 h 23"/>
                <a:gd name="T14" fmla="*/ 217 w 64"/>
                <a:gd name="T15" fmla="*/ 537 h 2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4" h="23">
                  <a:moveTo>
                    <a:pt x="0" y="22"/>
                  </a:moveTo>
                  <a:cubicBezTo>
                    <a:pt x="12" y="18"/>
                    <a:pt x="23" y="16"/>
                    <a:pt x="34" y="13"/>
                  </a:cubicBezTo>
                  <a:cubicBezTo>
                    <a:pt x="39" y="11"/>
                    <a:pt x="44" y="9"/>
                    <a:pt x="49" y="8"/>
                  </a:cubicBezTo>
                  <a:cubicBezTo>
                    <a:pt x="55" y="6"/>
                    <a:pt x="59" y="3"/>
                    <a:pt x="64" y="0"/>
                  </a:cubicBezTo>
                  <a:cubicBezTo>
                    <a:pt x="58" y="8"/>
                    <a:pt x="40" y="10"/>
                    <a:pt x="37" y="19"/>
                  </a:cubicBezTo>
                  <a:cubicBezTo>
                    <a:pt x="35" y="19"/>
                    <a:pt x="33" y="17"/>
                    <a:pt x="31" y="18"/>
                  </a:cubicBezTo>
                  <a:cubicBezTo>
                    <a:pt x="29" y="18"/>
                    <a:pt x="28" y="22"/>
                    <a:pt x="27" y="23"/>
                  </a:cubicBezTo>
                  <a:cubicBezTo>
                    <a:pt x="25" y="17"/>
                    <a:pt x="14" y="22"/>
                    <a:pt x="9" y="22"/>
                  </a:cubicBezTo>
                </a:path>
              </a:pathLst>
            </a:custGeom>
            <a:solidFill>
              <a:srgbClr val="EFD3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67" name="Freeform 48">
              <a:extLst>
                <a:ext uri="{FF2B5EF4-FFF2-40B4-BE49-F238E27FC236}">
                  <a16:creationId xmlns:a16="http://schemas.microsoft.com/office/drawing/2014/main" id="{FAB8226D-AED2-4240-8C4E-7A27AFB0EFF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6" y="1397"/>
              <a:ext cx="638" cy="193"/>
            </a:xfrm>
            <a:custGeom>
              <a:avLst/>
              <a:gdLst>
                <a:gd name="T0" fmla="*/ 142 w 288"/>
                <a:gd name="T1" fmla="*/ 1571 h 87"/>
                <a:gd name="T2" fmla="*/ 197 w 288"/>
                <a:gd name="T3" fmla="*/ 2088 h 87"/>
                <a:gd name="T4" fmla="*/ 510 w 288"/>
                <a:gd name="T5" fmla="*/ 2088 h 87"/>
                <a:gd name="T6" fmla="*/ 795 w 288"/>
                <a:gd name="T7" fmla="*/ 2105 h 87"/>
                <a:gd name="T8" fmla="*/ 1923 w 288"/>
                <a:gd name="T9" fmla="*/ 1934 h 87"/>
                <a:gd name="T10" fmla="*/ 3086 w 288"/>
                <a:gd name="T11" fmla="*/ 1748 h 87"/>
                <a:gd name="T12" fmla="*/ 4482 w 288"/>
                <a:gd name="T13" fmla="*/ 1571 h 87"/>
                <a:gd name="T14" fmla="*/ 5751 w 288"/>
                <a:gd name="T15" fmla="*/ 1333 h 87"/>
                <a:gd name="T16" fmla="*/ 6243 w 288"/>
                <a:gd name="T17" fmla="*/ 1038 h 87"/>
                <a:gd name="T18" fmla="*/ 6675 w 288"/>
                <a:gd name="T19" fmla="*/ 601 h 87"/>
                <a:gd name="T20" fmla="*/ 6816 w 288"/>
                <a:gd name="T21" fmla="*/ 0 h 87"/>
                <a:gd name="T22" fmla="*/ 6602 w 288"/>
                <a:gd name="T23" fmla="*/ 581 h 87"/>
                <a:gd name="T24" fmla="*/ 6065 w 288"/>
                <a:gd name="T25" fmla="*/ 779 h 87"/>
                <a:gd name="T26" fmla="*/ 5512 w 288"/>
                <a:gd name="T27" fmla="*/ 1289 h 87"/>
                <a:gd name="T28" fmla="*/ 4499 w 288"/>
                <a:gd name="T29" fmla="*/ 1353 h 87"/>
                <a:gd name="T30" fmla="*/ 3925 w 288"/>
                <a:gd name="T31" fmla="*/ 1571 h 87"/>
                <a:gd name="T32" fmla="*/ 3347 w 288"/>
                <a:gd name="T33" fmla="*/ 1628 h 87"/>
                <a:gd name="T34" fmla="*/ 3274 w 288"/>
                <a:gd name="T35" fmla="*/ 1531 h 87"/>
                <a:gd name="T36" fmla="*/ 3210 w 288"/>
                <a:gd name="T37" fmla="*/ 1551 h 87"/>
                <a:gd name="T38" fmla="*/ 2891 w 288"/>
                <a:gd name="T39" fmla="*/ 1648 h 87"/>
                <a:gd name="T40" fmla="*/ 2217 w 288"/>
                <a:gd name="T41" fmla="*/ 1810 h 87"/>
                <a:gd name="T42" fmla="*/ 1546 w 288"/>
                <a:gd name="T43" fmla="*/ 1934 h 87"/>
                <a:gd name="T44" fmla="*/ 1272 w 288"/>
                <a:gd name="T45" fmla="*/ 1910 h 87"/>
                <a:gd name="T46" fmla="*/ 1030 w 288"/>
                <a:gd name="T47" fmla="*/ 1988 h 87"/>
                <a:gd name="T48" fmla="*/ 795 w 288"/>
                <a:gd name="T49" fmla="*/ 1988 h 87"/>
                <a:gd name="T50" fmla="*/ 534 w 288"/>
                <a:gd name="T51" fmla="*/ 1988 h 87"/>
                <a:gd name="T52" fmla="*/ 197 w 288"/>
                <a:gd name="T53" fmla="*/ 1728 h 87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288" h="87">
                  <a:moveTo>
                    <a:pt x="6" y="65"/>
                  </a:moveTo>
                  <a:cubicBezTo>
                    <a:pt x="5" y="72"/>
                    <a:pt x="0" y="83"/>
                    <a:pt x="8" y="86"/>
                  </a:cubicBezTo>
                  <a:cubicBezTo>
                    <a:pt x="12" y="87"/>
                    <a:pt x="17" y="86"/>
                    <a:pt x="21" y="86"/>
                  </a:cubicBezTo>
                  <a:cubicBezTo>
                    <a:pt x="25" y="86"/>
                    <a:pt x="29" y="87"/>
                    <a:pt x="33" y="87"/>
                  </a:cubicBezTo>
                  <a:cubicBezTo>
                    <a:pt x="50" y="87"/>
                    <a:pt x="65" y="84"/>
                    <a:pt x="80" y="80"/>
                  </a:cubicBezTo>
                  <a:cubicBezTo>
                    <a:pt x="95" y="76"/>
                    <a:pt x="113" y="74"/>
                    <a:pt x="128" y="72"/>
                  </a:cubicBezTo>
                  <a:cubicBezTo>
                    <a:pt x="147" y="69"/>
                    <a:pt x="166" y="67"/>
                    <a:pt x="186" y="65"/>
                  </a:cubicBezTo>
                  <a:cubicBezTo>
                    <a:pt x="203" y="63"/>
                    <a:pt x="222" y="60"/>
                    <a:pt x="239" y="55"/>
                  </a:cubicBezTo>
                  <a:cubicBezTo>
                    <a:pt x="247" y="53"/>
                    <a:pt x="253" y="47"/>
                    <a:pt x="259" y="43"/>
                  </a:cubicBezTo>
                  <a:cubicBezTo>
                    <a:pt x="266" y="38"/>
                    <a:pt x="273" y="33"/>
                    <a:pt x="277" y="25"/>
                  </a:cubicBezTo>
                  <a:cubicBezTo>
                    <a:pt x="280" y="20"/>
                    <a:pt x="288" y="5"/>
                    <a:pt x="283" y="0"/>
                  </a:cubicBezTo>
                  <a:cubicBezTo>
                    <a:pt x="280" y="8"/>
                    <a:pt x="281" y="17"/>
                    <a:pt x="274" y="24"/>
                  </a:cubicBezTo>
                  <a:cubicBezTo>
                    <a:pt x="268" y="29"/>
                    <a:pt x="259" y="30"/>
                    <a:pt x="252" y="32"/>
                  </a:cubicBezTo>
                  <a:cubicBezTo>
                    <a:pt x="260" y="39"/>
                    <a:pt x="234" y="51"/>
                    <a:pt x="229" y="53"/>
                  </a:cubicBezTo>
                  <a:cubicBezTo>
                    <a:pt x="219" y="57"/>
                    <a:pt x="197" y="63"/>
                    <a:pt x="187" y="56"/>
                  </a:cubicBezTo>
                  <a:cubicBezTo>
                    <a:pt x="186" y="62"/>
                    <a:pt x="169" y="64"/>
                    <a:pt x="163" y="65"/>
                  </a:cubicBezTo>
                  <a:cubicBezTo>
                    <a:pt x="158" y="66"/>
                    <a:pt x="143" y="70"/>
                    <a:pt x="139" y="67"/>
                  </a:cubicBezTo>
                  <a:cubicBezTo>
                    <a:pt x="137" y="66"/>
                    <a:pt x="137" y="63"/>
                    <a:pt x="136" y="63"/>
                  </a:cubicBezTo>
                  <a:cubicBezTo>
                    <a:pt x="133" y="61"/>
                    <a:pt x="135" y="63"/>
                    <a:pt x="133" y="64"/>
                  </a:cubicBezTo>
                  <a:cubicBezTo>
                    <a:pt x="129" y="66"/>
                    <a:pt x="126" y="68"/>
                    <a:pt x="120" y="68"/>
                  </a:cubicBezTo>
                  <a:cubicBezTo>
                    <a:pt x="111" y="70"/>
                    <a:pt x="102" y="72"/>
                    <a:pt x="92" y="75"/>
                  </a:cubicBezTo>
                  <a:cubicBezTo>
                    <a:pt x="83" y="77"/>
                    <a:pt x="73" y="79"/>
                    <a:pt x="64" y="80"/>
                  </a:cubicBezTo>
                  <a:cubicBezTo>
                    <a:pt x="60" y="80"/>
                    <a:pt x="57" y="79"/>
                    <a:pt x="53" y="79"/>
                  </a:cubicBezTo>
                  <a:cubicBezTo>
                    <a:pt x="48" y="78"/>
                    <a:pt x="48" y="81"/>
                    <a:pt x="43" y="82"/>
                  </a:cubicBezTo>
                  <a:cubicBezTo>
                    <a:pt x="40" y="83"/>
                    <a:pt x="36" y="82"/>
                    <a:pt x="33" y="82"/>
                  </a:cubicBezTo>
                  <a:cubicBezTo>
                    <a:pt x="29" y="82"/>
                    <a:pt x="26" y="82"/>
                    <a:pt x="22" y="82"/>
                  </a:cubicBezTo>
                  <a:cubicBezTo>
                    <a:pt x="15" y="82"/>
                    <a:pt x="7" y="79"/>
                    <a:pt x="8" y="71"/>
                  </a:cubicBezTo>
                </a:path>
              </a:pathLst>
            </a:custGeom>
            <a:solidFill>
              <a:srgbClr val="CA5F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68" name="Freeform 49">
              <a:extLst>
                <a:ext uri="{FF2B5EF4-FFF2-40B4-BE49-F238E27FC236}">
                  <a16:creationId xmlns:a16="http://schemas.microsoft.com/office/drawing/2014/main" id="{CBB51D3A-D2D1-4D55-95BA-6D869130D09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5" y="1357"/>
              <a:ext cx="414" cy="142"/>
            </a:xfrm>
            <a:custGeom>
              <a:avLst/>
              <a:gdLst>
                <a:gd name="T0" fmla="*/ 20 w 187"/>
                <a:gd name="T1" fmla="*/ 44 h 64"/>
                <a:gd name="T2" fmla="*/ 162 w 187"/>
                <a:gd name="T3" fmla="*/ 1138 h 64"/>
                <a:gd name="T4" fmla="*/ 294 w 187"/>
                <a:gd name="T5" fmla="*/ 1378 h 64"/>
                <a:gd name="T6" fmla="*/ 456 w 187"/>
                <a:gd name="T7" fmla="*/ 1551 h 64"/>
                <a:gd name="T8" fmla="*/ 1029 w 187"/>
                <a:gd name="T9" fmla="*/ 1453 h 64"/>
                <a:gd name="T10" fmla="*/ 1563 w 187"/>
                <a:gd name="T11" fmla="*/ 1256 h 64"/>
                <a:gd name="T12" fmla="*/ 2039 w 187"/>
                <a:gd name="T13" fmla="*/ 1138 h 64"/>
                <a:gd name="T14" fmla="*/ 2617 w 187"/>
                <a:gd name="T15" fmla="*/ 1112 h 64"/>
                <a:gd name="T16" fmla="*/ 3190 w 187"/>
                <a:gd name="T17" fmla="*/ 970 h 64"/>
                <a:gd name="T18" fmla="*/ 3602 w 187"/>
                <a:gd name="T19" fmla="*/ 876 h 64"/>
                <a:gd name="T20" fmla="*/ 3941 w 187"/>
                <a:gd name="T21" fmla="*/ 635 h 64"/>
                <a:gd name="T22" fmla="*/ 4275 w 187"/>
                <a:gd name="T23" fmla="*/ 359 h 64"/>
                <a:gd name="T24" fmla="*/ 4494 w 187"/>
                <a:gd name="T25" fmla="*/ 0 h 64"/>
                <a:gd name="T26" fmla="*/ 4299 w 187"/>
                <a:gd name="T27" fmla="*/ 197 h 64"/>
                <a:gd name="T28" fmla="*/ 3994 w 187"/>
                <a:gd name="T29" fmla="*/ 242 h 64"/>
                <a:gd name="T30" fmla="*/ 3916 w 187"/>
                <a:gd name="T31" fmla="*/ 395 h 64"/>
                <a:gd name="T32" fmla="*/ 3744 w 187"/>
                <a:gd name="T33" fmla="*/ 481 h 64"/>
                <a:gd name="T34" fmla="*/ 3440 w 187"/>
                <a:gd name="T35" fmla="*/ 699 h 64"/>
                <a:gd name="T36" fmla="*/ 2734 w 187"/>
                <a:gd name="T37" fmla="*/ 876 h 64"/>
                <a:gd name="T38" fmla="*/ 2451 w 187"/>
                <a:gd name="T39" fmla="*/ 916 h 64"/>
                <a:gd name="T40" fmla="*/ 2063 w 187"/>
                <a:gd name="T41" fmla="*/ 916 h 64"/>
                <a:gd name="T42" fmla="*/ 1824 w 187"/>
                <a:gd name="T43" fmla="*/ 994 h 64"/>
                <a:gd name="T44" fmla="*/ 1466 w 187"/>
                <a:gd name="T45" fmla="*/ 1138 h 64"/>
                <a:gd name="T46" fmla="*/ 965 w 187"/>
                <a:gd name="T47" fmla="*/ 1236 h 64"/>
                <a:gd name="T48" fmla="*/ 651 w 187"/>
                <a:gd name="T49" fmla="*/ 1236 h 64"/>
                <a:gd name="T50" fmla="*/ 239 w 187"/>
                <a:gd name="T51" fmla="*/ 876 h 64"/>
                <a:gd name="T52" fmla="*/ 117 w 187"/>
                <a:gd name="T53" fmla="*/ 635 h 64"/>
                <a:gd name="T54" fmla="*/ 20 w 187"/>
                <a:gd name="T55" fmla="*/ 242 h 64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187" h="64">
                  <a:moveTo>
                    <a:pt x="1" y="2"/>
                  </a:moveTo>
                  <a:cubicBezTo>
                    <a:pt x="2" y="18"/>
                    <a:pt x="0" y="32"/>
                    <a:pt x="7" y="47"/>
                  </a:cubicBezTo>
                  <a:cubicBezTo>
                    <a:pt x="9" y="50"/>
                    <a:pt x="11" y="54"/>
                    <a:pt x="12" y="57"/>
                  </a:cubicBezTo>
                  <a:cubicBezTo>
                    <a:pt x="14" y="62"/>
                    <a:pt x="13" y="64"/>
                    <a:pt x="19" y="64"/>
                  </a:cubicBezTo>
                  <a:cubicBezTo>
                    <a:pt x="27" y="64"/>
                    <a:pt x="36" y="61"/>
                    <a:pt x="43" y="60"/>
                  </a:cubicBezTo>
                  <a:cubicBezTo>
                    <a:pt x="52" y="58"/>
                    <a:pt x="57" y="56"/>
                    <a:pt x="65" y="52"/>
                  </a:cubicBezTo>
                  <a:cubicBezTo>
                    <a:pt x="71" y="48"/>
                    <a:pt x="78" y="47"/>
                    <a:pt x="85" y="47"/>
                  </a:cubicBezTo>
                  <a:cubicBezTo>
                    <a:pt x="93" y="47"/>
                    <a:pt x="101" y="47"/>
                    <a:pt x="109" y="46"/>
                  </a:cubicBezTo>
                  <a:cubicBezTo>
                    <a:pt x="117" y="44"/>
                    <a:pt x="125" y="42"/>
                    <a:pt x="133" y="40"/>
                  </a:cubicBezTo>
                  <a:cubicBezTo>
                    <a:pt x="139" y="39"/>
                    <a:pt x="144" y="37"/>
                    <a:pt x="150" y="36"/>
                  </a:cubicBezTo>
                  <a:cubicBezTo>
                    <a:pt x="154" y="34"/>
                    <a:pt x="159" y="29"/>
                    <a:pt x="164" y="26"/>
                  </a:cubicBezTo>
                  <a:cubicBezTo>
                    <a:pt x="169" y="22"/>
                    <a:pt x="174" y="20"/>
                    <a:pt x="178" y="15"/>
                  </a:cubicBezTo>
                  <a:cubicBezTo>
                    <a:pt x="182" y="10"/>
                    <a:pt x="185" y="6"/>
                    <a:pt x="187" y="0"/>
                  </a:cubicBezTo>
                  <a:cubicBezTo>
                    <a:pt x="185" y="4"/>
                    <a:pt x="183" y="7"/>
                    <a:pt x="179" y="8"/>
                  </a:cubicBezTo>
                  <a:cubicBezTo>
                    <a:pt x="175" y="9"/>
                    <a:pt x="170" y="8"/>
                    <a:pt x="166" y="10"/>
                  </a:cubicBezTo>
                  <a:cubicBezTo>
                    <a:pt x="165" y="11"/>
                    <a:pt x="165" y="14"/>
                    <a:pt x="163" y="16"/>
                  </a:cubicBezTo>
                  <a:cubicBezTo>
                    <a:pt x="161" y="17"/>
                    <a:pt x="159" y="18"/>
                    <a:pt x="156" y="20"/>
                  </a:cubicBezTo>
                  <a:cubicBezTo>
                    <a:pt x="152" y="23"/>
                    <a:pt x="147" y="26"/>
                    <a:pt x="143" y="29"/>
                  </a:cubicBezTo>
                  <a:cubicBezTo>
                    <a:pt x="134" y="36"/>
                    <a:pt x="125" y="38"/>
                    <a:pt x="114" y="36"/>
                  </a:cubicBezTo>
                  <a:cubicBezTo>
                    <a:pt x="109" y="35"/>
                    <a:pt x="107" y="37"/>
                    <a:pt x="102" y="38"/>
                  </a:cubicBezTo>
                  <a:cubicBezTo>
                    <a:pt x="97" y="40"/>
                    <a:pt x="92" y="39"/>
                    <a:pt x="86" y="38"/>
                  </a:cubicBezTo>
                  <a:cubicBezTo>
                    <a:pt x="79" y="37"/>
                    <a:pt x="81" y="38"/>
                    <a:pt x="76" y="41"/>
                  </a:cubicBezTo>
                  <a:cubicBezTo>
                    <a:pt x="72" y="45"/>
                    <a:pt x="66" y="46"/>
                    <a:pt x="61" y="47"/>
                  </a:cubicBezTo>
                  <a:cubicBezTo>
                    <a:pt x="54" y="49"/>
                    <a:pt x="47" y="50"/>
                    <a:pt x="40" y="51"/>
                  </a:cubicBezTo>
                  <a:cubicBezTo>
                    <a:pt x="35" y="51"/>
                    <a:pt x="32" y="53"/>
                    <a:pt x="27" y="51"/>
                  </a:cubicBezTo>
                  <a:cubicBezTo>
                    <a:pt x="21" y="48"/>
                    <a:pt x="14" y="42"/>
                    <a:pt x="10" y="36"/>
                  </a:cubicBezTo>
                  <a:cubicBezTo>
                    <a:pt x="7" y="33"/>
                    <a:pt x="7" y="30"/>
                    <a:pt x="5" y="26"/>
                  </a:cubicBezTo>
                  <a:cubicBezTo>
                    <a:pt x="4" y="22"/>
                    <a:pt x="4" y="14"/>
                    <a:pt x="1" y="10"/>
                  </a:cubicBezTo>
                </a:path>
              </a:pathLst>
            </a:custGeom>
            <a:solidFill>
              <a:srgbClr val="CA5F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69" name="Freeform 50">
              <a:extLst>
                <a:ext uri="{FF2B5EF4-FFF2-40B4-BE49-F238E27FC236}">
                  <a16:creationId xmlns:a16="http://schemas.microsoft.com/office/drawing/2014/main" id="{66C8A576-E55B-4AD6-A62D-720061AC5BA0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7" y="1390"/>
              <a:ext cx="1143" cy="282"/>
            </a:xfrm>
            <a:custGeom>
              <a:avLst/>
              <a:gdLst>
                <a:gd name="T0" fmla="*/ 0 w 516"/>
                <a:gd name="T1" fmla="*/ 2072 h 127"/>
                <a:gd name="T2" fmla="*/ 20 w 516"/>
                <a:gd name="T3" fmla="*/ 2387 h 127"/>
                <a:gd name="T4" fmla="*/ 117 w 516"/>
                <a:gd name="T5" fmla="*/ 2727 h 127"/>
                <a:gd name="T6" fmla="*/ 574 w 516"/>
                <a:gd name="T7" fmla="*/ 3066 h 127"/>
                <a:gd name="T8" fmla="*/ 1183 w 516"/>
                <a:gd name="T9" fmla="*/ 2969 h 127"/>
                <a:gd name="T10" fmla="*/ 1861 w 516"/>
                <a:gd name="T11" fmla="*/ 2869 h 127"/>
                <a:gd name="T12" fmla="*/ 2556 w 516"/>
                <a:gd name="T13" fmla="*/ 2824 h 127"/>
                <a:gd name="T14" fmla="*/ 3391 w 516"/>
                <a:gd name="T15" fmla="*/ 2629 h 127"/>
                <a:gd name="T16" fmla="*/ 4337 w 516"/>
                <a:gd name="T17" fmla="*/ 2476 h 127"/>
                <a:gd name="T18" fmla="*/ 5270 w 516"/>
                <a:gd name="T19" fmla="*/ 2287 h 127"/>
                <a:gd name="T20" fmla="*/ 7248 w 516"/>
                <a:gd name="T21" fmla="*/ 2287 h 127"/>
                <a:gd name="T22" fmla="*/ 7943 w 516"/>
                <a:gd name="T23" fmla="*/ 2189 h 127"/>
                <a:gd name="T24" fmla="*/ 9078 w 516"/>
                <a:gd name="T25" fmla="*/ 1918 h 127"/>
                <a:gd name="T26" fmla="*/ 9534 w 516"/>
                <a:gd name="T27" fmla="*/ 1947 h 127"/>
                <a:gd name="T28" fmla="*/ 9868 w 516"/>
                <a:gd name="T29" fmla="*/ 1918 h 127"/>
                <a:gd name="T30" fmla="*/ 10010 w 516"/>
                <a:gd name="T31" fmla="*/ 1696 h 127"/>
                <a:gd name="T32" fmla="*/ 10285 w 516"/>
                <a:gd name="T33" fmla="*/ 1552 h 127"/>
                <a:gd name="T34" fmla="*/ 10932 w 516"/>
                <a:gd name="T35" fmla="*/ 1434 h 127"/>
                <a:gd name="T36" fmla="*/ 11532 w 516"/>
                <a:gd name="T37" fmla="*/ 1508 h 127"/>
                <a:gd name="T38" fmla="*/ 11771 w 516"/>
                <a:gd name="T39" fmla="*/ 1479 h 127"/>
                <a:gd name="T40" fmla="*/ 11944 w 516"/>
                <a:gd name="T41" fmla="*/ 1390 h 127"/>
                <a:gd name="T42" fmla="*/ 12380 w 516"/>
                <a:gd name="T43" fmla="*/ 1237 h 127"/>
                <a:gd name="T44" fmla="*/ 12183 w 516"/>
                <a:gd name="T45" fmla="*/ 779 h 127"/>
                <a:gd name="T46" fmla="*/ 12041 w 516"/>
                <a:gd name="T47" fmla="*/ 0 h 127"/>
                <a:gd name="T48" fmla="*/ 11988 w 516"/>
                <a:gd name="T49" fmla="*/ 513 h 127"/>
                <a:gd name="T50" fmla="*/ 11913 w 516"/>
                <a:gd name="T51" fmla="*/ 977 h 127"/>
                <a:gd name="T52" fmla="*/ 11315 w 516"/>
                <a:gd name="T53" fmla="*/ 1041 h 127"/>
                <a:gd name="T54" fmla="*/ 10599 w 516"/>
                <a:gd name="T55" fmla="*/ 1337 h 127"/>
                <a:gd name="T56" fmla="*/ 10187 w 516"/>
                <a:gd name="T57" fmla="*/ 1312 h 127"/>
                <a:gd name="T58" fmla="*/ 9848 w 516"/>
                <a:gd name="T59" fmla="*/ 1139 h 127"/>
                <a:gd name="T60" fmla="*/ 9131 w 516"/>
                <a:gd name="T61" fmla="*/ 1632 h 127"/>
                <a:gd name="T62" fmla="*/ 7709 w 516"/>
                <a:gd name="T63" fmla="*/ 1992 h 127"/>
                <a:gd name="T64" fmla="*/ 6457 w 516"/>
                <a:gd name="T65" fmla="*/ 2134 h 127"/>
                <a:gd name="T66" fmla="*/ 5779 w 516"/>
                <a:gd name="T67" fmla="*/ 2089 h 127"/>
                <a:gd name="T68" fmla="*/ 5447 w 516"/>
                <a:gd name="T69" fmla="*/ 1918 h 127"/>
                <a:gd name="T70" fmla="*/ 5108 w 516"/>
                <a:gd name="T71" fmla="*/ 1918 h 127"/>
                <a:gd name="T72" fmla="*/ 4838 w 516"/>
                <a:gd name="T73" fmla="*/ 1918 h 127"/>
                <a:gd name="T74" fmla="*/ 4676 w 516"/>
                <a:gd name="T75" fmla="*/ 2169 h 127"/>
                <a:gd name="T76" fmla="*/ 4401 w 516"/>
                <a:gd name="T77" fmla="*/ 2312 h 127"/>
                <a:gd name="T78" fmla="*/ 3327 w 516"/>
                <a:gd name="T79" fmla="*/ 2505 h 127"/>
                <a:gd name="T80" fmla="*/ 2747 w 516"/>
                <a:gd name="T81" fmla="*/ 2602 h 127"/>
                <a:gd name="T82" fmla="*/ 2282 w 516"/>
                <a:gd name="T83" fmla="*/ 2671 h 127"/>
                <a:gd name="T84" fmla="*/ 1978 w 516"/>
                <a:gd name="T85" fmla="*/ 2647 h 127"/>
                <a:gd name="T86" fmla="*/ 1639 w 516"/>
                <a:gd name="T87" fmla="*/ 2727 h 127"/>
                <a:gd name="T88" fmla="*/ 1305 w 516"/>
                <a:gd name="T89" fmla="*/ 2671 h 127"/>
                <a:gd name="T90" fmla="*/ 1030 w 516"/>
                <a:gd name="T91" fmla="*/ 2602 h 127"/>
                <a:gd name="T92" fmla="*/ 436 w 516"/>
                <a:gd name="T93" fmla="*/ 2602 h 127"/>
                <a:gd name="T94" fmla="*/ 0 w 516"/>
                <a:gd name="T95" fmla="*/ 2072 h 127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516" h="127">
                  <a:moveTo>
                    <a:pt x="0" y="85"/>
                  </a:moveTo>
                  <a:cubicBezTo>
                    <a:pt x="1" y="89"/>
                    <a:pt x="0" y="94"/>
                    <a:pt x="1" y="98"/>
                  </a:cubicBezTo>
                  <a:cubicBezTo>
                    <a:pt x="2" y="103"/>
                    <a:pt x="4" y="108"/>
                    <a:pt x="5" y="112"/>
                  </a:cubicBezTo>
                  <a:cubicBezTo>
                    <a:pt x="9" y="120"/>
                    <a:pt x="15" y="125"/>
                    <a:pt x="24" y="126"/>
                  </a:cubicBezTo>
                  <a:cubicBezTo>
                    <a:pt x="31" y="127"/>
                    <a:pt x="41" y="123"/>
                    <a:pt x="49" y="122"/>
                  </a:cubicBezTo>
                  <a:cubicBezTo>
                    <a:pt x="58" y="121"/>
                    <a:pt x="68" y="119"/>
                    <a:pt x="77" y="118"/>
                  </a:cubicBezTo>
                  <a:cubicBezTo>
                    <a:pt x="87" y="118"/>
                    <a:pt x="97" y="117"/>
                    <a:pt x="106" y="116"/>
                  </a:cubicBezTo>
                  <a:cubicBezTo>
                    <a:pt x="118" y="114"/>
                    <a:pt x="129" y="111"/>
                    <a:pt x="141" y="108"/>
                  </a:cubicBezTo>
                  <a:cubicBezTo>
                    <a:pt x="154" y="106"/>
                    <a:pt x="167" y="105"/>
                    <a:pt x="180" y="102"/>
                  </a:cubicBezTo>
                  <a:cubicBezTo>
                    <a:pt x="193" y="99"/>
                    <a:pt x="206" y="95"/>
                    <a:pt x="219" y="94"/>
                  </a:cubicBezTo>
                  <a:cubicBezTo>
                    <a:pt x="246" y="92"/>
                    <a:pt x="274" y="98"/>
                    <a:pt x="301" y="94"/>
                  </a:cubicBezTo>
                  <a:cubicBezTo>
                    <a:pt x="311" y="93"/>
                    <a:pt x="320" y="92"/>
                    <a:pt x="330" y="90"/>
                  </a:cubicBezTo>
                  <a:cubicBezTo>
                    <a:pt x="345" y="86"/>
                    <a:pt x="361" y="80"/>
                    <a:pt x="377" y="79"/>
                  </a:cubicBezTo>
                  <a:cubicBezTo>
                    <a:pt x="383" y="79"/>
                    <a:pt x="390" y="80"/>
                    <a:pt x="396" y="80"/>
                  </a:cubicBezTo>
                  <a:cubicBezTo>
                    <a:pt x="400" y="80"/>
                    <a:pt x="408" y="80"/>
                    <a:pt x="410" y="79"/>
                  </a:cubicBezTo>
                  <a:cubicBezTo>
                    <a:pt x="413" y="77"/>
                    <a:pt x="414" y="72"/>
                    <a:pt x="416" y="70"/>
                  </a:cubicBezTo>
                  <a:cubicBezTo>
                    <a:pt x="419" y="67"/>
                    <a:pt x="423" y="65"/>
                    <a:pt x="427" y="64"/>
                  </a:cubicBezTo>
                  <a:cubicBezTo>
                    <a:pt x="435" y="61"/>
                    <a:pt x="445" y="57"/>
                    <a:pt x="454" y="59"/>
                  </a:cubicBezTo>
                  <a:cubicBezTo>
                    <a:pt x="462" y="61"/>
                    <a:pt x="470" y="61"/>
                    <a:pt x="479" y="62"/>
                  </a:cubicBezTo>
                  <a:cubicBezTo>
                    <a:pt x="483" y="62"/>
                    <a:pt x="485" y="63"/>
                    <a:pt x="489" y="61"/>
                  </a:cubicBezTo>
                  <a:cubicBezTo>
                    <a:pt x="491" y="60"/>
                    <a:pt x="493" y="58"/>
                    <a:pt x="496" y="57"/>
                  </a:cubicBezTo>
                  <a:cubicBezTo>
                    <a:pt x="502" y="55"/>
                    <a:pt x="508" y="52"/>
                    <a:pt x="514" y="51"/>
                  </a:cubicBezTo>
                  <a:cubicBezTo>
                    <a:pt x="516" y="43"/>
                    <a:pt x="510" y="39"/>
                    <a:pt x="506" y="32"/>
                  </a:cubicBezTo>
                  <a:cubicBezTo>
                    <a:pt x="499" y="22"/>
                    <a:pt x="501" y="12"/>
                    <a:pt x="500" y="0"/>
                  </a:cubicBezTo>
                  <a:cubicBezTo>
                    <a:pt x="497" y="6"/>
                    <a:pt x="498" y="15"/>
                    <a:pt x="498" y="21"/>
                  </a:cubicBezTo>
                  <a:cubicBezTo>
                    <a:pt x="497" y="27"/>
                    <a:pt x="499" y="35"/>
                    <a:pt x="495" y="40"/>
                  </a:cubicBezTo>
                  <a:cubicBezTo>
                    <a:pt x="490" y="48"/>
                    <a:pt x="477" y="47"/>
                    <a:pt x="470" y="43"/>
                  </a:cubicBezTo>
                  <a:cubicBezTo>
                    <a:pt x="464" y="54"/>
                    <a:pt x="451" y="54"/>
                    <a:pt x="440" y="55"/>
                  </a:cubicBezTo>
                  <a:cubicBezTo>
                    <a:pt x="435" y="55"/>
                    <a:pt x="428" y="55"/>
                    <a:pt x="423" y="54"/>
                  </a:cubicBezTo>
                  <a:cubicBezTo>
                    <a:pt x="418" y="52"/>
                    <a:pt x="414" y="48"/>
                    <a:pt x="409" y="47"/>
                  </a:cubicBezTo>
                  <a:cubicBezTo>
                    <a:pt x="406" y="61"/>
                    <a:pt x="391" y="63"/>
                    <a:pt x="379" y="67"/>
                  </a:cubicBezTo>
                  <a:cubicBezTo>
                    <a:pt x="360" y="74"/>
                    <a:pt x="341" y="79"/>
                    <a:pt x="320" y="82"/>
                  </a:cubicBezTo>
                  <a:cubicBezTo>
                    <a:pt x="303" y="85"/>
                    <a:pt x="286" y="89"/>
                    <a:pt x="268" y="88"/>
                  </a:cubicBezTo>
                  <a:cubicBezTo>
                    <a:pt x="258" y="87"/>
                    <a:pt x="249" y="87"/>
                    <a:pt x="240" y="86"/>
                  </a:cubicBezTo>
                  <a:cubicBezTo>
                    <a:pt x="235" y="85"/>
                    <a:pt x="229" y="84"/>
                    <a:pt x="226" y="79"/>
                  </a:cubicBezTo>
                  <a:cubicBezTo>
                    <a:pt x="222" y="79"/>
                    <a:pt x="217" y="80"/>
                    <a:pt x="212" y="79"/>
                  </a:cubicBezTo>
                  <a:cubicBezTo>
                    <a:pt x="207" y="78"/>
                    <a:pt x="205" y="75"/>
                    <a:pt x="201" y="79"/>
                  </a:cubicBezTo>
                  <a:cubicBezTo>
                    <a:pt x="198" y="82"/>
                    <a:pt x="197" y="86"/>
                    <a:pt x="194" y="89"/>
                  </a:cubicBezTo>
                  <a:cubicBezTo>
                    <a:pt x="191" y="91"/>
                    <a:pt x="187" y="94"/>
                    <a:pt x="183" y="95"/>
                  </a:cubicBezTo>
                  <a:cubicBezTo>
                    <a:pt x="170" y="102"/>
                    <a:pt x="153" y="102"/>
                    <a:pt x="138" y="103"/>
                  </a:cubicBezTo>
                  <a:cubicBezTo>
                    <a:pt x="130" y="103"/>
                    <a:pt x="122" y="105"/>
                    <a:pt x="114" y="107"/>
                  </a:cubicBezTo>
                  <a:cubicBezTo>
                    <a:pt x="108" y="108"/>
                    <a:pt x="101" y="111"/>
                    <a:pt x="95" y="110"/>
                  </a:cubicBezTo>
                  <a:cubicBezTo>
                    <a:pt x="90" y="109"/>
                    <a:pt x="87" y="107"/>
                    <a:pt x="82" y="109"/>
                  </a:cubicBezTo>
                  <a:cubicBezTo>
                    <a:pt x="77" y="110"/>
                    <a:pt x="73" y="112"/>
                    <a:pt x="68" y="112"/>
                  </a:cubicBezTo>
                  <a:cubicBezTo>
                    <a:pt x="64" y="112"/>
                    <a:pt x="58" y="111"/>
                    <a:pt x="54" y="110"/>
                  </a:cubicBezTo>
                  <a:cubicBezTo>
                    <a:pt x="51" y="110"/>
                    <a:pt x="47" y="107"/>
                    <a:pt x="43" y="107"/>
                  </a:cubicBezTo>
                  <a:cubicBezTo>
                    <a:pt x="45" y="120"/>
                    <a:pt x="22" y="110"/>
                    <a:pt x="18" y="107"/>
                  </a:cubicBezTo>
                  <a:cubicBezTo>
                    <a:pt x="11" y="102"/>
                    <a:pt x="1" y="93"/>
                    <a:pt x="0" y="85"/>
                  </a:cubicBezTo>
                </a:path>
              </a:pathLst>
            </a:custGeom>
            <a:solidFill>
              <a:srgbClr val="829C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70" name="Freeform 51">
              <a:extLst>
                <a:ext uri="{FF2B5EF4-FFF2-40B4-BE49-F238E27FC236}">
                  <a16:creationId xmlns:a16="http://schemas.microsoft.com/office/drawing/2014/main" id="{E13AEEFF-066C-4F27-BB4A-925253392328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4" y="1331"/>
              <a:ext cx="959" cy="197"/>
            </a:xfrm>
            <a:custGeom>
              <a:avLst/>
              <a:gdLst>
                <a:gd name="T0" fmla="*/ 44 w 433"/>
                <a:gd name="T1" fmla="*/ 1877 h 89"/>
                <a:gd name="T2" fmla="*/ 142 w 433"/>
                <a:gd name="T3" fmla="*/ 2116 h 89"/>
                <a:gd name="T4" fmla="*/ 509 w 433"/>
                <a:gd name="T5" fmla="*/ 2063 h 89"/>
                <a:gd name="T6" fmla="*/ 1054 w 433"/>
                <a:gd name="T7" fmla="*/ 2039 h 89"/>
                <a:gd name="T8" fmla="*/ 2237 w 433"/>
                <a:gd name="T9" fmla="*/ 2019 h 89"/>
                <a:gd name="T10" fmla="*/ 2835 w 433"/>
                <a:gd name="T11" fmla="*/ 1941 h 89"/>
                <a:gd name="T12" fmla="*/ 3409 w 433"/>
                <a:gd name="T13" fmla="*/ 1797 h 89"/>
                <a:gd name="T14" fmla="*/ 4596 w 433"/>
                <a:gd name="T15" fmla="*/ 1636 h 89"/>
                <a:gd name="T16" fmla="*/ 5152 w 433"/>
                <a:gd name="T17" fmla="*/ 1441 h 89"/>
                <a:gd name="T18" fmla="*/ 5750 w 433"/>
                <a:gd name="T19" fmla="*/ 1324 h 89"/>
                <a:gd name="T20" fmla="*/ 6401 w 433"/>
                <a:gd name="T21" fmla="*/ 1127 h 89"/>
                <a:gd name="T22" fmla="*/ 7269 w 433"/>
                <a:gd name="T23" fmla="*/ 912 h 89"/>
                <a:gd name="T24" fmla="*/ 8281 w 433"/>
                <a:gd name="T25" fmla="*/ 626 h 89"/>
                <a:gd name="T26" fmla="*/ 8899 w 433"/>
                <a:gd name="T27" fmla="*/ 436 h 89"/>
                <a:gd name="T28" fmla="*/ 9453 w 433"/>
                <a:gd name="T29" fmla="*/ 294 h 89"/>
                <a:gd name="T30" fmla="*/ 10079 w 433"/>
                <a:gd name="T31" fmla="*/ 162 h 89"/>
                <a:gd name="T32" fmla="*/ 10418 w 433"/>
                <a:gd name="T33" fmla="*/ 0 h 89"/>
                <a:gd name="T34" fmla="*/ 9723 w 433"/>
                <a:gd name="T35" fmla="*/ 117 h 89"/>
                <a:gd name="T36" fmla="*/ 8875 w 433"/>
                <a:gd name="T37" fmla="*/ 339 h 89"/>
                <a:gd name="T38" fmla="*/ 7583 w 433"/>
                <a:gd name="T39" fmla="*/ 573 h 89"/>
                <a:gd name="T40" fmla="*/ 6376 w 433"/>
                <a:gd name="T41" fmla="*/ 965 h 89"/>
                <a:gd name="T42" fmla="*/ 5564 w 433"/>
                <a:gd name="T43" fmla="*/ 1171 h 89"/>
                <a:gd name="T44" fmla="*/ 4571 w 433"/>
                <a:gd name="T45" fmla="*/ 1421 h 89"/>
                <a:gd name="T46" fmla="*/ 3727 w 433"/>
                <a:gd name="T47" fmla="*/ 1680 h 89"/>
                <a:gd name="T48" fmla="*/ 2095 w 433"/>
                <a:gd name="T49" fmla="*/ 1822 h 89"/>
                <a:gd name="T50" fmla="*/ 815 w 433"/>
                <a:gd name="T51" fmla="*/ 1822 h 89"/>
                <a:gd name="T52" fmla="*/ 44 w 433"/>
                <a:gd name="T53" fmla="*/ 1877 h 89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433" h="89">
                  <a:moveTo>
                    <a:pt x="2" y="78"/>
                  </a:moveTo>
                  <a:cubicBezTo>
                    <a:pt x="0" y="73"/>
                    <a:pt x="1" y="87"/>
                    <a:pt x="6" y="88"/>
                  </a:cubicBezTo>
                  <a:cubicBezTo>
                    <a:pt x="10" y="89"/>
                    <a:pt x="18" y="85"/>
                    <a:pt x="21" y="86"/>
                  </a:cubicBezTo>
                  <a:cubicBezTo>
                    <a:pt x="29" y="88"/>
                    <a:pt x="36" y="86"/>
                    <a:pt x="44" y="85"/>
                  </a:cubicBezTo>
                  <a:cubicBezTo>
                    <a:pt x="60" y="84"/>
                    <a:pt x="77" y="87"/>
                    <a:pt x="93" y="84"/>
                  </a:cubicBezTo>
                  <a:cubicBezTo>
                    <a:pt x="102" y="82"/>
                    <a:pt x="110" y="82"/>
                    <a:pt x="118" y="81"/>
                  </a:cubicBezTo>
                  <a:cubicBezTo>
                    <a:pt x="126" y="79"/>
                    <a:pt x="134" y="77"/>
                    <a:pt x="142" y="75"/>
                  </a:cubicBezTo>
                  <a:cubicBezTo>
                    <a:pt x="159" y="73"/>
                    <a:pt x="176" y="72"/>
                    <a:pt x="191" y="68"/>
                  </a:cubicBezTo>
                  <a:cubicBezTo>
                    <a:pt x="199" y="66"/>
                    <a:pt x="206" y="63"/>
                    <a:pt x="214" y="60"/>
                  </a:cubicBezTo>
                  <a:cubicBezTo>
                    <a:pt x="221" y="57"/>
                    <a:pt x="231" y="56"/>
                    <a:pt x="239" y="55"/>
                  </a:cubicBezTo>
                  <a:cubicBezTo>
                    <a:pt x="249" y="54"/>
                    <a:pt x="257" y="50"/>
                    <a:pt x="266" y="47"/>
                  </a:cubicBezTo>
                  <a:cubicBezTo>
                    <a:pt x="278" y="44"/>
                    <a:pt x="290" y="41"/>
                    <a:pt x="302" y="38"/>
                  </a:cubicBezTo>
                  <a:cubicBezTo>
                    <a:pt x="316" y="34"/>
                    <a:pt x="330" y="28"/>
                    <a:pt x="344" y="26"/>
                  </a:cubicBezTo>
                  <a:cubicBezTo>
                    <a:pt x="353" y="25"/>
                    <a:pt x="362" y="21"/>
                    <a:pt x="370" y="18"/>
                  </a:cubicBezTo>
                  <a:cubicBezTo>
                    <a:pt x="377" y="17"/>
                    <a:pt x="386" y="11"/>
                    <a:pt x="393" y="12"/>
                  </a:cubicBezTo>
                  <a:cubicBezTo>
                    <a:pt x="404" y="8"/>
                    <a:pt x="413" y="8"/>
                    <a:pt x="419" y="7"/>
                  </a:cubicBezTo>
                  <a:cubicBezTo>
                    <a:pt x="425" y="6"/>
                    <a:pt x="433" y="0"/>
                    <a:pt x="433" y="0"/>
                  </a:cubicBezTo>
                  <a:cubicBezTo>
                    <a:pt x="433" y="0"/>
                    <a:pt x="412" y="2"/>
                    <a:pt x="404" y="5"/>
                  </a:cubicBezTo>
                  <a:cubicBezTo>
                    <a:pt x="396" y="7"/>
                    <a:pt x="384" y="11"/>
                    <a:pt x="369" y="14"/>
                  </a:cubicBezTo>
                  <a:cubicBezTo>
                    <a:pt x="354" y="16"/>
                    <a:pt x="326" y="21"/>
                    <a:pt x="315" y="24"/>
                  </a:cubicBezTo>
                  <a:cubicBezTo>
                    <a:pt x="304" y="28"/>
                    <a:pt x="277" y="37"/>
                    <a:pt x="265" y="40"/>
                  </a:cubicBezTo>
                  <a:cubicBezTo>
                    <a:pt x="253" y="42"/>
                    <a:pt x="239" y="45"/>
                    <a:pt x="231" y="49"/>
                  </a:cubicBezTo>
                  <a:cubicBezTo>
                    <a:pt x="223" y="53"/>
                    <a:pt x="205" y="54"/>
                    <a:pt x="190" y="59"/>
                  </a:cubicBezTo>
                  <a:cubicBezTo>
                    <a:pt x="174" y="64"/>
                    <a:pt x="173" y="68"/>
                    <a:pt x="155" y="70"/>
                  </a:cubicBezTo>
                  <a:cubicBezTo>
                    <a:pt x="136" y="72"/>
                    <a:pt x="105" y="70"/>
                    <a:pt x="87" y="76"/>
                  </a:cubicBezTo>
                  <a:cubicBezTo>
                    <a:pt x="69" y="81"/>
                    <a:pt x="44" y="75"/>
                    <a:pt x="34" y="76"/>
                  </a:cubicBezTo>
                  <a:cubicBezTo>
                    <a:pt x="24" y="78"/>
                    <a:pt x="5" y="82"/>
                    <a:pt x="2" y="78"/>
                  </a:cubicBezTo>
                  <a:close/>
                </a:path>
              </a:pathLst>
            </a:custGeom>
            <a:solidFill>
              <a:srgbClr val="829C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71" name="Freeform 52">
              <a:extLst>
                <a:ext uri="{FF2B5EF4-FFF2-40B4-BE49-F238E27FC236}">
                  <a16:creationId xmlns:a16="http://schemas.microsoft.com/office/drawing/2014/main" id="{523000DA-A9D8-4C9A-9CF5-2DA57E46A00F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7" y="1333"/>
              <a:ext cx="553" cy="164"/>
            </a:xfrm>
            <a:custGeom>
              <a:avLst/>
              <a:gdLst>
                <a:gd name="T0" fmla="*/ 0 w 250"/>
                <a:gd name="T1" fmla="*/ 1764 h 74"/>
                <a:gd name="T2" fmla="*/ 456 w 250"/>
                <a:gd name="T3" fmla="*/ 1567 h 74"/>
                <a:gd name="T4" fmla="*/ 909 w 250"/>
                <a:gd name="T5" fmla="*/ 1469 h 74"/>
                <a:gd name="T6" fmla="*/ 1776 w 250"/>
                <a:gd name="T7" fmla="*/ 1252 h 74"/>
                <a:gd name="T8" fmla="*/ 3758 w 250"/>
                <a:gd name="T9" fmla="*/ 771 h 74"/>
                <a:gd name="T10" fmla="*/ 5119 w 250"/>
                <a:gd name="T11" fmla="*/ 339 h 74"/>
                <a:gd name="T12" fmla="*/ 5983 w 250"/>
                <a:gd name="T13" fmla="*/ 0 h 74"/>
                <a:gd name="T14" fmla="*/ 5530 w 250"/>
                <a:gd name="T15" fmla="*/ 315 h 74"/>
                <a:gd name="T16" fmla="*/ 5269 w 250"/>
                <a:gd name="T17" fmla="*/ 574 h 74"/>
                <a:gd name="T18" fmla="*/ 4243 w 250"/>
                <a:gd name="T19" fmla="*/ 993 h 74"/>
                <a:gd name="T20" fmla="*/ 3475 w 250"/>
                <a:gd name="T21" fmla="*/ 993 h 74"/>
                <a:gd name="T22" fmla="*/ 2661 w 250"/>
                <a:gd name="T23" fmla="*/ 1188 h 74"/>
                <a:gd name="T24" fmla="*/ 1820 w 250"/>
                <a:gd name="T25" fmla="*/ 1370 h 74"/>
                <a:gd name="T26" fmla="*/ 1655 w 250"/>
                <a:gd name="T27" fmla="*/ 1449 h 74"/>
                <a:gd name="T28" fmla="*/ 1502 w 250"/>
                <a:gd name="T29" fmla="*/ 1469 h 74"/>
                <a:gd name="T30" fmla="*/ 1223 w 250"/>
                <a:gd name="T31" fmla="*/ 1782 h 74"/>
                <a:gd name="T32" fmla="*/ 573 w 250"/>
                <a:gd name="T33" fmla="*/ 1611 h 7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50" h="74">
                  <a:moveTo>
                    <a:pt x="0" y="73"/>
                  </a:moveTo>
                  <a:cubicBezTo>
                    <a:pt x="6" y="73"/>
                    <a:pt x="13" y="67"/>
                    <a:pt x="19" y="65"/>
                  </a:cubicBezTo>
                  <a:cubicBezTo>
                    <a:pt x="25" y="63"/>
                    <a:pt x="31" y="62"/>
                    <a:pt x="38" y="61"/>
                  </a:cubicBezTo>
                  <a:cubicBezTo>
                    <a:pt x="50" y="58"/>
                    <a:pt x="62" y="56"/>
                    <a:pt x="74" y="52"/>
                  </a:cubicBezTo>
                  <a:cubicBezTo>
                    <a:pt x="101" y="44"/>
                    <a:pt x="129" y="36"/>
                    <a:pt x="157" y="32"/>
                  </a:cubicBezTo>
                  <a:cubicBezTo>
                    <a:pt x="176" y="29"/>
                    <a:pt x="195" y="17"/>
                    <a:pt x="214" y="14"/>
                  </a:cubicBezTo>
                  <a:cubicBezTo>
                    <a:pt x="229" y="12"/>
                    <a:pt x="236" y="9"/>
                    <a:pt x="250" y="0"/>
                  </a:cubicBezTo>
                  <a:cubicBezTo>
                    <a:pt x="250" y="9"/>
                    <a:pt x="237" y="10"/>
                    <a:pt x="231" y="13"/>
                  </a:cubicBezTo>
                  <a:cubicBezTo>
                    <a:pt x="224" y="17"/>
                    <a:pt x="223" y="16"/>
                    <a:pt x="220" y="24"/>
                  </a:cubicBezTo>
                  <a:cubicBezTo>
                    <a:pt x="205" y="8"/>
                    <a:pt x="181" y="31"/>
                    <a:pt x="177" y="41"/>
                  </a:cubicBezTo>
                  <a:cubicBezTo>
                    <a:pt x="174" y="28"/>
                    <a:pt x="154" y="37"/>
                    <a:pt x="145" y="41"/>
                  </a:cubicBezTo>
                  <a:cubicBezTo>
                    <a:pt x="133" y="45"/>
                    <a:pt x="122" y="42"/>
                    <a:pt x="111" y="49"/>
                  </a:cubicBezTo>
                  <a:cubicBezTo>
                    <a:pt x="100" y="55"/>
                    <a:pt x="88" y="51"/>
                    <a:pt x="76" y="57"/>
                  </a:cubicBezTo>
                  <a:cubicBezTo>
                    <a:pt x="73" y="58"/>
                    <a:pt x="71" y="60"/>
                    <a:pt x="69" y="60"/>
                  </a:cubicBezTo>
                  <a:cubicBezTo>
                    <a:pt x="67" y="61"/>
                    <a:pt x="65" y="60"/>
                    <a:pt x="63" y="61"/>
                  </a:cubicBezTo>
                  <a:cubicBezTo>
                    <a:pt x="57" y="63"/>
                    <a:pt x="56" y="70"/>
                    <a:pt x="51" y="74"/>
                  </a:cubicBezTo>
                  <a:cubicBezTo>
                    <a:pt x="44" y="63"/>
                    <a:pt x="33" y="67"/>
                    <a:pt x="24" y="67"/>
                  </a:cubicBezTo>
                </a:path>
              </a:pathLst>
            </a:custGeom>
            <a:solidFill>
              <a:srgbClr val="BECB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72" name="Freeform 53">
              <a:extLst>
                <a:ext uri="{FF2B5EF4-FFF2-40B4-BE49-F238E27FC236}">
                  <a16:creationId xmlns:a16="http://schemas.microsoft.com/office/drawing/2014/main" id="{CD6571EE-5CEA-4035-B985-FCF26FF0963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1" y="1235"/>
              <a:ext cx="77" cy="169"/>
            </a:xfrm>
            <a:custGeom>
              <a:avLst/>
              <a:gdLst>
                <a:gd name="T0" fmla="*/ 161 w 35"/>
                <a:gd name="T1" fmla="*/ 0 h 76"/>
                <a:gd name="T2" fmla="*/ 372 w 35"/>
                <a:gd name="T3" fmla="*/ 296 h 76"/>
                <a:gd name="T4" fmla="*/ 513 w 35"/>
                <a:gd name="T5" fmla="*/ 658 h 76"/>
                <a:gd name="T6" fmla="*/ 726 w 35"/>
                <a:gd name="T7" fmla="*/ 978 h 76"/>
                <a:gd name="T8" fmla="*/ 818 w 35"/>
                <a:gd name="T9" fmla="*/ 1152 h 76"/>
                <a:gd name="T10" fmla="*/ 746 w 35"/>
                <a:gd name="T11" fmla="*/ 1341 h 76"/>
                <a:gd name="T12" fmla="*/ 726 w 35"/>
                <a:gd name="T13" fmla="*/ 1737 h 76"/>
                <a:gd name="T14" fmla="*/ 541 w 35"/>
                <a:gd name="T15" fmla="*/ 1761 h 76"/>
                <a:gd name="T16" fmla="*/ 257 w 35"/>
                <a:gd name="T17" fmla="*/ 1859 h 76"/>
                <a:gd name="T18" fmla="*/ 194 w 35"/>
                <a:gd name="T19" fmla="*/ 1563 h 76"/>
                <a:gd name="T20" fmla="*/ 0 w 35"/>
                <a:gd name="T21" fmla="*/ 1394 h 76"/>
                <a:gd name="T22" fmla="*/ 427 w 35"/>
                <a:gd name="T23" fmla="*/ 1463 h 76"/>
                <a:gd name="T24" fmla="*/ 513 w 35"/>
                <a:gd name="T25" fmla="*/ 1341 h 76"/>
                <a:gd name="T26" fmla="*/ 488 w 35"/>
                <a:gd name="T27" fmla="*/ 1123 h 76"/>
                <a:gd name="T28" fmla="*/ 392 w 35"/>
                <a:gd name="T29" fmla="*/ 756 h 76"/>
                <a:gd name="T30" fmla="*/ 275 w 35"/>
                <a:gd name="T31" fmla="*/ 262 h 76"/>
                <a:gd name="T32" fmla="*/ 233 w 35"/>
                <a:gd name="T33" fmla="*/ 80 h 7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5" h="76">
                  <a:moveTo>
                    <a:pt x="7" y="0"/>
                  </a:moveTo>
                  <a:cubicBezTo>
                    <a:pt x="10" y="4"/>
                    <a:pt x="14" y="7"/>
                    <a:pt x="16" y="12"/>
                  </a:cubicBezTo>
                  <a:cubicBezTo>
                    <a:pt x="18" y="17"/>
                    <a:pt x="20" y="22"/>
                    <a:pt x="22" y="27"/>
                  </a:cubicBezTo>
                  <a:cubicBezTo>
                    <a:pt x="25" y="32"/>
                    <a:pt x="27" y="36"/>
                    <a:pt x="31" y="40"/>
                  </a:cubicBezTo>
                  <a:cubicBezTo>
                    <a:pt x="33" y="42"/>
                    <a:pt x="35" y="44"/>
                    <a:pt x="35" y="47"/>
                  </a:cubicBezTo>
                  <a:cubicBezTo>
                    <a:pt x="34" y="50"/>
                    <a:pt x="32" y="52"/>
                    <a:pt x="32" y="55"/>
                  </a:cubicBezTo>
                  <a:cubicBezTo>
                    <a:pt x="31" y="60"/>
                    <a:pt x="35" y="66"/>
                    <a:pt x="31" y="71"/>
                  </a:cubicBezTo>
                  <a:cubicBezTo>
                    <a:pt x="28" y="74"/>
                    <a:pt x="27" y="72"/>
                    <a:pt x="23" y="72"/>
                  </a:cubicBezTo>
                  <a:cubicBezTo>
                    <a:pt x="19" y="72"/>
                    <a:pt x="15" y="75"/>
                    <a:pt x="11" y="76"/>
                  </a:cubicBezTo>
                  <a:cubicBezTo>
                    <a:pt x="11" y="71"/>
                    <a:pt x="10" y="69"/>
                    <a:pt x="8" y="64"/>
                  </a:cubicBezTo>
                  <a:cubicBezTo>
                    <a:pt x="6" y="61"/>
                    <a:pt x="3" y="59"/>
                    <a:pt x="0" y="57"/>
                  </a:cubicBezTo>
                  <a:cubicBezTo>
                    <a:pt x="5" y="59"/>
                    <a:pt x="13" y="66"/>
                    <a:pt x="18" y="60"/>
                  </a:cubicBezTo>
                  <a:cubicBezTo>
                    <a:pt x="19" y="59"/>
                    <a:pt x="22" y="56"/>
                    <a:pt x="22" y="55"/>
                  </a:cubicBezTo>
                  <a:cubicBezTo>
                    <a:pt x="23" y="52"/>
                    <a:pt x="21" y="49"/>
                    <a:pt x="21" y="46"/>
                  </a:cubicBezTo>
                  <a:cubicBezTo>
                    <a:pt x="21" y="43"/>
                    <a:pt x="18" y="33"/>
                    <a:pt x="17" y="31"/>
                  </a:cubicBezTo>
                  <a:cubicBezTo>
                    <a:pt x="12" y="24"/>
                    <a:pt x="13" y="19"/>
                    <a:pt x="12" y="11"/>
                  </a:cubicBezTo>
                  <a:cubicBezTo>
                    <a:pt x="12" y="9"/>
                    <a:pt x="12" y="5"/>
                    <a:pt x="10" y="3"/>
                  </a:cubicBezTo>
                </a:path>
              </a:pathLst>
            </a:custGeom>
            <a:solidFill>
              <a:srgbClr val="E7BC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73" name="Freeform 54">
              <a:extLst>
                <a:ext uri="{FF2B5EF4-FFF2-40B4-BE49-F238E27FC236}">
                  <a16:creationId xmlns:a16="http://schemas.microsoft.com/office/drawing/2014/main" id="{93D60BA9-472B-451D-9438-C5053A0599C0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3" y="1344"/>
              <a:ext cx="31" cy="33"/>
            </a:xfrm>
            <a:custGeom>
              <a:avLst/>
              <a:gdLst>
                <a:gd name="T0" fmla="*/ 78 w 14"/>
                <a:gd name="T1" fmla="*/ 233 h 15"/>
                <a:gd name="T2" fmla="*/ 20 w 14"/>
                <a:gd name="T3" fmla="*/ 275 h 15"/>
                <a:gd name="T4" fmla="*/ 117 w 14"/>
                <a:gd name="T5" fmla="*/ 310 h 15"/>
                <a:gd name="T6" fmla="*/ 295 w 14"/>
                <a:gd name="T7" fmla="*/ 310 h 15"/>
                <a:gd name="T8" fmla="*/ 314 w 14"/>
                <a:gd name="T9" fmla="*/ 194 h 15"/>
                <a:gd name="T10" fmla="*/ 241 w 14"/>
                <a:gd name="T11" fmla="*/ 161 h 15"/>
                <a:gd name="T12" fmla="*/ 215 w 14"/>
                <a:gd name="T13" fmla="*/ 0 h 15"/>
                <a:gd name="T14" fmla="*/ 44 w 14"/>
                <a:gd name="T15" fmla="*/ 194 h 1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4" h="15">
                  <a:moveTo>
                    <a:pt x="3" y="10"/>
                  </a:moveTo>
                  <a:cubicBezTo>
                    <a:pt x="1" y="9"/>
                    <a:pt x="0" y="11"/>
                    <a:pt x="1" y="12"/>
                  </a:cubicBezTo>
                  <a:cubicBezTo>
                    <a:pt x="2" y="14"/>
                    <a:pt x="3" y="13"/>
                    <a:pt x="5" y="13"/>
                  </a:cubicBezTo>
                  <a:cubicBezTo>
                    <a:pt x="8" y="14"/>
                    <a:pt x="10" y="15"/>
                    <a:pt x="12" y="13"/>
                  </a:cubicBezTo>
                  <a:cubicBezTo>
                    <a:pt x="13" y="12"/>
                    <a:pt x="14" y="9"/>
                    <a:pt x="13" y="8"/>
                  </a:cubicBezTo>
                  <a:cubicBezTo>
                    <a:pt x="12" y="6"/>
                    <a:pt x="11" y="8"/>
                    <a:pt x="10" y="7"/>
                  </a:cubicBezTo>
                  <a:cubicBezTo>
                    <a:pt x="7" y="6"/>
                    <a:pt x="9" y="3"/>
                    <a:pt x="9" y="0"/>
                  </a:cubicBezTo>
                  <a:cubicBezTo>
                    <a:pt x="7" y="3"/>
                    <a:pt x="5" y="6"/>
                    <a:pt x="2" y="8"/>
                  </a:cubicBezTo>
                </a:path>
              </a:pathLst>
            </a:custGeom>
            <a:solidFill>
              <a:srgbClr val="E7BC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74" name="Freeform 55">
              <a:extLst>
                <a:ext uri="{FF2B5EF4-FFF2-40B4-BE49-F238E27FC236}">
                  <a16:creationId xmlns:a16="http://schemas.microsoft.com/office/drawing/2014/main" id="{24353AAF-1A54-45AE-868D-8ED141556DF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7" y="1191"/>
              <a:ext cx="96" cy="55"/>
            </a:xfrm>
            <a:custGeom>
              <a:avLst/>
              <a:gdLst>
                <a:gd name="T0" fmla="*/ 223 w 43"/>
                <a:gd name="T1" fmla="*/ 20 h 25"/>
                <a:gd name="T2" fmla="*/ 145 w 43"/>
                <a:gd name="T3" fmla="*/ 213 h 25"/>
                <a:gd name="T4" fmla="*/ 45 w 43"/>
                <a:gd name="T5" fmla="*/ 275 h 25"/>
                <a:gd name="T6" fmla="*/ 0 w 43"/>
                <a:gd name="T7" fmla="*/ 444 h 25"/>
                <a:gd name="T8" fmla="*/ 243 w 43"/>
                <a:gd name="T9" fmla="*/ 354 h 25"/>
                <a:gd name="T10" fmla="*/ 498 w 43"/>
                <a:gd name="T11" fmla="*/ 354 h 25"/>
                <a:gd name="T12" fmla="*/ 848 w 43"/>
                <a:gd name="T13" fmla="*/ 585 h 25"/>
                <a:gd name="T14" fmla="*/ 1067 w 43"/>
                <a:gd name="T15" fmla="*/ 392 h 25"/>
                <a:gd name="T16" fmla="*/ 967 w 43"/>
                <a:gd name="T17" fmla="*/ 354 h 25"/>
                <a:gd name="T18" fmla="*/ 643 w 43"/>
                <a:gd name="T19" fmla="*/ 275 h 25"/>
                <a:gd name="T20" fmla="*/ 324 w 43"/>
                <a:gd name="T21" fmla="*/ 233 h 25"/>
                <a:gd name="T22" fmla="*/ 199 w 43"/>
                <a:gd name="T23" fmla="*/ 0 h 2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43" h="25">
                  <a:moveTo>
                    <a:pt x="9" y="1"/>
                  </a:moveTo>
                  <a:cubicBezTo>
                    <a:pt x="3" y="0"/>
                    <a:pt x="8" y="7"/>
                    <a:pt x="6" y="9"/>
                  </a:cubicBezTo>
                  <a:cubicBezTo>
                    <a:pt x="6" y="11"/>
                    <a:pt x="3" y="11"/>
                    <a:pt x="2" y="12"/>
                  </a:cubicBezTo>
                  <a:cubicBezTo>
                    <a:pt x="1" y="14"/>
                    <a:pt x="0" y="17"/>
                    <a:pt x="0" y="19"/>
                  </a:cubicBezTo>
                  <a:cubicBezTo>
                    <a:pt x="3" y="19"/>
                    <a:pt x="7" y="16"/>
                    <a:pt x="10" y="15"/>
                  </a:cubicBezTo>
                  <a:cubicBezTo>
                    <a:pt x="13" y="14"/>
                    <a:pt x="17" y="14"/>
                    <a:pt x="20" y="15"/>
                  </a:cubicBezTo>
                  <a:cubicBezTo>
                    <a:pt x="27" y="16"/>
                    <a:pt x="33" y="17"/>
                    <a:pt x="34" y="25"/>
                  </a:cubicBezTo>
                  <a:cubicBezTo>
                    <a:pt x="33" y="14"/>
                    <a:pt x="36" y="17"/>
                    <a:pt x="43" y="17"/>
                  </a:cubicBezTo>
                  <a:cubicBezTo>
                    <a:pt x="39" y="17"/>
                    <a:pt x="42" y="17"/>
                    <a:pt x="39" y="15"/>
                  </a:cubicBezTo>
                  <a:cubicBezTo>
                    <a:pt x="35" y="13"/>
                    <a:pt x="30" y="12"/>
                    <a:pt x="26" y="12"/>
                  </a:cubicBezTo>
                  <a:cubicBezTo>
                    <a:pt x="22" y="12"/>
                    <a:pt x="17" y="12"/>
                    <a:pt x="13" y="10"/>
                  </a:cubicBezTo>
                  <a:cubicBezTo>
                    <a:pt x="10" y="8"/>
                    <a:pt x="12" y="2"/>
                    <a:pt x="8" y="0"/>
                  </a:cubicBezTo>
                </a:path>
              </a:pathLst>
            </a:custGeom>
            <a:solidFill>
              <a:srgbClr val="E7BC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75" name="Freeform 56">
              <a:extLst>
                <a:ext uri="{FF2B5EF4-FFF2-40B4-BE49-F238E27FC236}">
                  <a16:creationId xmlns:a16="http://schemas.microsoft.com/office/drawing/2014/main" id="{62CF3B86-C915-459F-B6CB-C9CFC3BFDF5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7" y="1204"/>
              <a:ext cx="12" cy="29"/>
            </a:xfrm>
            <a:custGeom>
              <a:avLst/>
              <a:gdLst>
                <a:gd name="T0" fmla="*/ 0 w 5"/>
                <a:gd name="T1" fmla="*/ 45 h 13"/>
                <a:gd name="T2" fmla="*/ 70 w 5"/>
                <a:gd name="T3" fmla="*/ 178 h 13"/>
                <a:gd name="T4" fmla="*/ 139 w 5"/>
                <a:gd name="T5" fmla="*/ 323 h 13"/>
                <a:gd name="T6" fmla="*/ 168 w 5"/>
                <a:gd name="T7" fmla="*/ 178 h 13"/>
                <a:gd name="T8" fmla="*/ 139 w 5"/>
                <a:gd name="T9" fmla="*/ 0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13">
                  <a:moveTo>
                    <a:pt x="0" y="2"/>
                  </a:moveTo>
                  <a:cubicBezTo>
                    <a:pt x="1" y="4"/>
                    <a:pt x="2" y="5"/>
                    <a:pt x="2" y="7"/>
                  </a:cubicBezTo>
                  <a:cubicBezTo>
                    <a:pt x="3" y="9"/>
                    <a:pt x="2" y="12"/>
                    <a:pt x="4" y="13"/>
                  </a:cubicBezTo>
                  <a:cubicBezTo>
                    <a:pt x="5" y="11"/>
                    <a:pt x="5" y="9"/>
                    <a:pt x="5" y="7"/>
                  </a:cubicBezTo>
                  <a:cubicBezTo>
                    <a:pt x="5" y="4"/>
                    <a:pt x="3" y="2"/>
                    <a:pt x="4" y="0"/>
                  </a:cubicBezTo>
                </a:path>
              </a:pathLst>
            </a:custGeom>
            <a:solidFill>
              <a:srgbClr val="E7BC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76" name="Freeform 57">
              <a:extLst>
                <a:ext uri="{FF2B5EF4-FFF2-40B4-BE49-F238E27FC236}">
                  <a16:creationId xmlns:a16="http://schemas.microsoft.com/office/drawing/2014/main" id="{8D809EB8-E8D9-4449-AB35-5667E0E257E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5" y="1224"/>
              <a:ext cx="29" cy="36"/>
            </a:xfrm>
            <a:custGeom>
              <a:avLst/>
              <a:gdLst>
                <a:gd name="T0" fmla="*/ 0 w 13"/>
                <a:gd name="T1" fmla="*/ 0 h 16"/>
                <a:gd name="T2" fmla="*/ 100 w 13"/>
                <a:gd name="T3" fmla="*/ 182 h 16"/>
                <a:gd name="T4" fmla="*/ 199 w 13"/>
                <a:gd name="T5" fmla="*/ 410 h 16"/>
                <a:gd name="T6" fmla="*/ 223 w 13"/>
                <a:gd name="T7" fmla="*/ 182 h 16"/>
                <a:gd name="T8" fmla="*/ 323 w 13"/>
                <a:gd name="T9" fmla="*/ 25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6">
                  <a:moveTo>
                    <a:pt x="0" y="0"/>
                  </a:moveTo>
                  <a:cubicBezTo>
                    <a:pt x="0" y="3"/>
                    <a:pt x="3" y="5"/>
                    <a:pt x="4" y="7"/>
                  </a:cubicBezTo>
                  <a:cubicBezTo>
                    <a:pt x="6" y="10"/>
                    <a:pt x="6" y="13"/>
                    <a:pt x="8" y="16"/>
                  </a:cubicBezTo>
                  <a:cubicBezTo>
                    <a:pt x="10" y="13"/>
                    <a:pt x="9" y="10"/>
                    <a:pt x="9" y="7"/>
                  </a:cubicBezTo>
                  <a:cubicBezTo>
                    <a:pt x="9" y="3"/>
                    <a:pt x="11" y="4"/>
                    <a:pt x="13" y="1"/>
                  </a:cubicBezTo>
                </a:path>
              </a:pathLst>
            </a:custGeom>
            <a:solidFill>
              <a:srgbClr val="E7BC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77" name="Freeform 58">
              <a:extLst>
                <a:ext uri="{FF2B5EF4-FFF2-40B4-BE49-F238E27FC236}">
                  <a16:creationId xmlns:a16="http://schemas.microsoft.com/office/drawing/2014/main" id="{389433F9-3483-4268-B7C5-BEC0DB907BC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4" y="1193"/>
              <a:ext cx="22" cy="14"/>
            </a:xfrm>
            <a:custGeom>
              <a:avLst/>
              <a:gdLst>
                <a:gd name="T0" fmla="*/ 117 w 10"/>
                <a:gd name="T1" fmla="*/ 0 h 6"/>
                <a:gd name="T2" fmla="*/ 141 w 10"/>
                <a:gd name="T3" fmla="*/ 28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6">
                  <a:moveTo>
                    <a:pt x="5" y="0"/>
                  </a:moveTo>
                  <a:cubicBezTo>
                    <a:pt x="0" y="2"/>
                    <a:pt x="10" y="6"/>
                    <a:pt x="6" y="1"/>
                  </a:cubicBezTo>
                </a:path>
              </a:pathLst>
            </a:custGeom>
            <a:solidFill>
              <a:srgbClr val="E1AA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78" name="Freeform 59">
              <a:extLst>
                <a:ext uri="{FF2B5EF4-FFF2-40B4-BE49-F238E27FC236}">
                  <a16:creationId xmlns:a16="http://schemas.microsoft.com/office/drawing/2014/main" id="{B32224DC-5592-4CBA-9F08-A4B62EB15D0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5" y="1364"/>
              <a:ext cx="18" cy="9"/>
            </a:xfrm>
            <a:custGeom>
              <a:avLst/>
              <a:gdLst>
                <a:gd name="T0" fmla="*/ 101 w 8"/>
                <a:gd name="T1" fmla="*/ 0 h 4"/>
                <a:gd name="T2" fmla="*/ 56 w 8"/>
                <a:gd name="T3" fmla="*/ 81 h 4"/>
                <a:gd name="T4" fmla="*/ 126 w 8"/>
                <a:gd name="T5" fmla="*/ 56 h 4"/>
                <a:gd name="T6" fmla="*/ 207 w 8"/>
                <a:gd name="T7" fmla="*/ 81 h 4"/>
                <a:gd name="T8" fmla="*/ 207 w 8"/>
                <a:gd name="T9" fmla="*/ 25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4">
                  <a:moveTo>
                    <a:pt x="4" y="0"/>
                  </a:moveTo>
                  <a:cubicBezTo>
                    <a:pt x="3" y="1"/>
                    <a:pt x="0" y="2"/>
                    <a:pt x="2" y="3"/>
                  </a:cubicBezTo>
                  <a:cubicBezTo>
                    <a:pt x="3" y="4"/>
                    <a:pt x="4" y="2"/>
                    <a:pt x="5" y="2"/>
                  </a:cubicBezTo>
                  <a:cubicBezTo>
                    <a:pt x="6" y="2"/>
                    <a:pt x="8" y="3"/>
                    <a:pt x="8" y="3"/>
                  </a:cubicBezTo>
                  <a:cubicBezTo>
                    <a:pt x="8" y="2"/>
                    <a:pt x="8" y="2"/>
                    <a:pt x="8" y="1"/>
                  </a:cubicBezTo>
                </a:path>
              </a:pathLst>
            </a:custGeom>
            <a:solidFill>
              <a:srgbClr val="E1AA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79" name="Freeform 60">
              <a:extLst>
                <a:ext uri="{FF2B5EF4-FFF2-40B4-BE49-F238E27FC236}">
                  <a16:creationId xmlns:a16="http://schemas.microsoft.com/office/drawing/2014/main" id="{CB29081B-B35F-4C2C-8E81-E647F75CA8F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7" y="1231"/>
              <a:ext cx="69" cy="24"/>
            </a:xfrm>
            <a:custGeom>
              <a:avLst/>
              <a:gdLst>
                <a:gd name="T0" fmla="*/ 0 w 31"/>
                <a:gd name="T1" fmla="*/ 133 h 11"/>
                <a:gd name="T2" fmla="*/ 461 w 31"/>
                <a:gd name="T3" fmla="*/ 20 h 11"/>
                <a:gd name="T4" fmla="*/ 663 w 31"/>
                <a:gd name="T5" fmla="*/ 72 h 11"/>
                <a:gd name="T6" fmla="*/ 763 w 31"/>
                <a:gd name="T7" fmla="*/ 247 h 11"/>
                <a:gd name="T8" fmla="*/ 565 w 31"/>
                <a:gd name="T9" fmla="*/ 113 h 11"/>
                <a:gd name="T10" fmla="*/ 298 w 31"/>
                <a:gd name="T11" fmla="*/ 72 h 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1" h="11">
                  <a:moveTo>
                    <a:pt x="0" y="6"/>
                  </a:moveTo>
                  <a:cubicBezTo>
                    <a:pt x="5" y="2"/>
                    <a:pt x="12" y="0"/>
                    <a:pt x="19" y="1"/>
                  </a:cubicBezTo>
                  <a:cubicBezTo>
                    <a:pt x="21" y="1"/>
                    <a:pt x="24" y="1"/>
                    <a:pt x="27" y="3"/>
                  </a:cubicBezTo>
                  <a:cubicBezTo>
                    <a:pt x="29" y="5"/>
                    <a:pt x="29" y="8"/>
                    <a:pt x="31" y="11"/>
                  </a:cubicBezTo>
                  <a:cubicBezTo>
                    <a:pt x="28" y="8"/>
                    <a:pt x="27" y="6"/>
                    <a:pt x="23" y="5"/>
                  </a:cubicBezTo>
                  <a:cubicBezTo>
                    <a:pt x="19" y="3"/>
                    <a:pt x="17" y="4"/>
                    <a:pt x="12" y="3"/>
                  </a:cubicBezTo>
                </a:path>
              </a:pathLst>
            </a:custGeom>
            <a:solidFill>
              <a:srgbClr val="F6E5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80" name="Freeform 61">
              <a:extLst>
                <a:ext uri="{FF2B5EF4-FFF2-40B4-BE49-F238E27FC236}">
                  <a16:creationId xmlns:a16="http://schemas.microsoft.com/office/drawing/2014/main" id="{CE81A817-7601-4565-A10F-511F729C851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7" y="1231"/>
              <a:ext cx="57" cy="75"/>
            </a:xfrm>
            <a:custGeom>
              <a:avLst/>
              <a:gdLst>
                <a:gd name="T0" fmla="*/ 414 w 26"/>
                <a:gd name="T1" fmla="*/ 0 h 34"/>
                <a:gd name="T2" fmla="*/ 390 w 26"/>
                <a:gd name="T3" fmla="*/ 492 h 34"/>
                <a:gd name="T4" fmla="*/ 230 w 26"/>
                <a:gd name="T5" fmla="*/ 666 h 34"/>
                <a:gd name="T6" fmla="*/ 0 w 26"/>
                <a:gd name="T7" fmla="*/ 803 h 34"/>
                <a:gd name="T8" fmla="*/ 189 w 26"/>
                <a:gd name="T9" fmla="*/ 763 h 34"/>
                <a:gd name="T10" fmla="*/ 443 w 26"/>
                <a:gd name="T11" fmla="*/ 710 h 34"/>
                <a:gd name="T12" fmla="*/ 485 w 26"/>
                <a:gd name="T13" fmla="*/ 214 h 3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6" h="34">
                  <a:moveTo>
                    <a:pt x="18" y="0"/>
                  </a:moveTo>
                  <a:cubicBezTo>
                    <a:pt x="15" y="6"/>
                    <a:pt x="19" y="14"/>
                    <a:pt x="17" y="21"/>
                  </a:cubicBezTo>
                  <a:cubicBezTo>
                    <a:pt x="15" y="24"/>
                    <a:pt x="13" y="27"/>
                    <a:pt x="10" y="28"/>
                  </a:cubicBezTo>
                  <a:cubicBezTo>
                    <a:pt x="7" y="30"/>
                    <a:pt x="2" y="31"/>
                    <a:pt x="0" y="34"/>
                  </a:cubicBezTo>
                  <a:cubicBezTo>
                    <a:pt x="3" y="34"/>
                    <a:pt x="6" y="33"/>
                    <a:pt x="8" y="32"/>
                  </a:cubicBezTo>
                  <a:cubicBezTo>
                    <a:pt x="11" y="31"/>
                    <a:pt x="15" y="31"/>
                    <a:pt x="19" y="30"/>
                  </a:cubicBezTo>
                  <a:cubicBezTo>
                    <a:pt x="26" y="27"/>
                    <a:pt x="21" y="15"/>
                    <a:pt x="21" y="9"/>
                  </a:cubicBezTo>
                </a:path>
              </a:pathLst>
            </a:custGeom>
            <a:solidFill>
              <a:srgbClr val="F6E5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81" name="Freeform 62">
              <a:extLst>
                <a:ext uri="{FF2B5EF4-FFF2-40B4-BE49-F238E27FC236}">
                  <a16:creationId xmlns:a16="http://schemas.microsoft.com/office/drawing/2014/main" id="{A5848358-A6DA-4B88-8D61-B7528DA375C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5" y="1209"/>
              <a:ext cx="16" cy="9"/>
            </a:xfrm>
            <a:custGeom>
              <a:avLst/>
              <a:gdLst>
                <a:gd name="T0" fmla="*/ 0 w 7"/>
                <a:gd name="T1" fmla="*/ 81 h 4"/>
                <a:gd name="T2" fmla="*/ 110 w 7"/>
                <a:gd name="T3" fmla="*/ 0 h 4"/>
                <a:gd name="T4" fmla="*/ 194 w 7"/>
                <a:gd name="T5" fmla="*/ 101 h 4"/>
                <a:gd name="T6" fmla="*/ 57 w 7"/>
                <a:gd name="T7" fmla="*/ 81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" h="4">
                  <a:moveTo>
                    <a:pt x="0" y="3"/>
                  </a:moveTo>
                  <a:cubicBezTo>
                    <a:pt x="1" y="1"/>
                    <a:pt x="3" y="0"/>
                    <a:pt x="4" y="0"/>
                  </a:cubicBezTo>
                  <a:cubicBezTo>
                    <a:pt x="6" y="1"/>
                    <a:pt x="6" y="3"/>
                    <a:pt x="7" y="4"/>
                  </a:cubicBezTo>
                  <a:cubicBezTo>
                    <a:pt x="6" y="3"/>
                    <a:pt x="4" y="3"/>
                    <a:pt x="2" y="3"/>
                  </a:cubicBezTo>
                </a:path>
              </a:pathLst>
            </a:custGeom>
            <a:solidFill>
              <a:srgbClr val="F6E5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82" name="Freeform 63">
              <a:extLst>
                <a:ext uri="{FF2B5EF4-FFF2-40B4-BE49-F238E27FC236}">
                  <a16:creationId xmlns:a16="http://schemas.microsoft.com/office/drawing/2014/main" id="{35EE0B46-C9A7-49FA-B075-14E8A897D2C1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7" y="1532"/>
              <a:ext cx="75" cy="25"/>
            </a:xfrm>
            <a:custGeom>
              <a:avLst/>
              <a:gdLst>
                <a:gd name="T0" fmla="*/ 0 w 34"/>
                <a:gd name="T1" fmla="*/ 0 h 11"/>
                <a:gd name="T2" fmla="*/ 783 w 34"/>
                <a:gd name="T3" fmla="*/ 57 h 11"/>
                <a:gd name="T4" fmla="*/ 783 w 34"/>
                <a:gd name="T5" fmla="*/ 295 h 11"/>
                <a:gd name="T6" fmla="*/ 549 w 34"/>
                <a:gd name="T7" fmla="*/ 102 h 11"/>
                <a:gd name="T8" fmla="*/ 331 w 34"/>
                <a:gd name="T9" fmla="*/ 57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11">
                  <a:moveTo>
                    <a:pt x="0" y="0"/>
                  </a:moveTo>
                  <a:cubicBezTo>
                    <a:pt x="11" y="0"/>
                    <a:pt x="22" y="1"/>
                    <a:pt x="33" y="2"/>
                  </a:cubicBezTo>
                  <a:cubicBezTo>
                    <a:pt x="34" y="4"/>
                    <a:pt x="33" y="8"/>
                    <a:pt x="33" y="11"/>
                  </a:cubicBezTo>
                  <a:cubicBezTo>
                    <a:pt x="30" y="8"/>
                    <a:pt x="28" y="6"/>
                    <a:pt x="23" y="4"/>
                  </a:cubicBezTo>
                  <a:cubicBezTo>
                    <a:pt x="21" y="4"/>
                    <a:pt x="16" y="4"/>
                    <a:pt x="14" y="2"/>
                  </a:cubicBezTo>
                </a:path>
              </a:pathLst>
            </a:custGeom>
            <a:solidFill>
              <a:srgbClr val="F6E5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83" name="Freeform 64">
              <a:extLst>
                <a:ext uri="{FF2B5EF4-FFF2-40B4-BE49-F238E27FC236}">
                  <a16:creationId xmlns:a16="http://schemas.microsoft.com/office/drawing/2014/main" id="{1E95B5B7-1FDF-4F79-A9C6-BB2ED310BE3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0" y="1570"/>
              <a:ext cx="69" cy="29"/>
            </a:xfrm>
            <a:custGeom>
              <a:avLst/>
              <a:gdLst>
                <a:gd name="T0" fmla="*/ 0 w 31"/>
                <a:gd name="T1" fmla="*/ 323 h 13"/>
                <a:gd name="T2" fmla="*/ 198 w 31"/>
                <a:gd name="T3" fmla="*/ 223 h 13"/>
                <a:gd name="T4" fmla="*/ 396 w 31"/>
                <a:gd name="T5" fmla="*/ 145 h 13"/>
                <a:gd name="T6" fmla="*/ 763 w 31"/>
                <a:gd name="T7" fmla="*/ 45 h 13"/>
                <a:gd name="T8" fmla="*/ 683 w 31"/>
                <a:gd name="T9" fmla="*/ 20 h 13"/>
                <a:gd name="T10" fmla="*/ 541 w 31"/>
                <a:gd name="T11" fmla="*/ 20 h 13"/>
                <a:gd name="T12" fmla="*/ 263 w 31"/>
                <a:gd name="T13" fmla="*/ 178 h 1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13">
                  <a:moveTo>
                    <a:pt x="0" y="13"/>
                  </a:moveTo>
                  <a:cubicBezTo>
                    <a:pt x="3" y="13"/>
                    <a:pt x="5" y="10"/>
                    <a:pt x="8" y="9"/>
                  </a:cubicBezTo>
                  <a:cubicBezTo>
                    <a:pt x="11" y="7"/>
                    <a:pt x="13" y="6"/>
                    <a:pt x="16" y="6"/>
                  </a:cubicBezTo>
                  <a:cubicBezTo>
                    <a:pt x="21" y="5"/>
                    <a:pt x="27" y="5"/>
                    <a:pt x="31" y="2"/>
                  </a:cubicBezTo>
                  <a:cubicBezTo>
                    <a:pt x="30" y="2"/>
                    <a:pt x="29" y="1"/>
                    <a:pt x="28" y="1"/>
                  </a:cubicBezTo>
                  <a:cubicBezTo>
                    <a:pt x="27" y="3"/>
                    <a:pt x="24" y="0"/>
                    <a:pt x="22" y="1"/>
                  </a:cubicBezTo>
                  <a:cubicBezTo>
                    <a:pt x="19" y="2"/>
                    <a:pt x="13" y="5"/>
                    <a:pt x="11" y="7"/>
                  </a:cubicBezTo>
                </a:path>
              </a:pathLst>
            </a:custGeom>
            <a:solidFill>
              <a:srgbClr val="E7BC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84" name="Freeform 65">
              <a:extLst>
                <a:ext uri="{FF2B5EF4-FFF2-40B4-BE49-F238E27FC236}">
                  <a16:creationId xmlns:a16="http://schemas.microsoft.com/office/drawing/2014/main" id="{A97377C5-D3D7-4202-AA6C-BCB2FB73EC7E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5" y="1568"/>
              <a:ext cx="95" cy="35"/>
            </a:xfrm>
            <a:custGeom>
              <a:avLst/>
              <a:gdLst>
                <a:gd name="T0" fmla="*/ 0 w 43"/>
                <a:gd name="T1" fmla="*/ 368 h 16"/>
                <a:gd name="T2" fmla="*/ 312 w 43"/>
                <a:gd name="T3" fmla="*/ 273 h 16"/>
                <a:gd name="T4" fmla="*/ 597 w 43"/>
                <a:gd name="T5" fmla="*/ 254 h 16"/>
                <a:gd name="T6" fmla="*/ 884 w 43"/>
                <a:gd name="T7" fmla="*/ 210 h 16"/>
                <a:gd name="T8" fmla="*/ 1025 w 43"/>
                <a:gd name="T9" fmla="*/ 0 h 16"/>
                <a:gd name="T10" fmla="*/ 714 w 43"/>
                <a:gd name="T11" fmla="*/ 158 h 16"/>
                <a:gd name="T12" fmla="*/ 161 w 43"/>
                <a:gd name="T13" fmla="*/ 291 h 1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3" h="16">
                  <a:moveTo>
                    <a:pt x="0" y="16"/>
                  </a:moveTo>
                  <a:cubicBezTo>
                    <a:pt x="4" y="14"/>
                    <a:pt x="8" y="13"/>
                    <a:pt x="13" y="12"/>
                  </a:cubicBezTo>
                  <a:cubicBezTo>
                    <a:pt x="17" y="12"/>
                    <a:pt x="21" y="12"/>
                    <a:pt x="25" y="11"/>
                  </a:cubicBezTo>
                  <a:cubicBezTo>
                    <a:pt x="29" y="10"/>
                    <a:pt x="34" y="10"/>
                    <a:pt x="37" y="9"/>
                  </a:cubicBezTo>
                  <a:cubicBezTo>
                    <a:pt x="43" y="8"/>
                    <a:pt x="43" y="5"/>
                    <a:pt x="43" y="0"/>
                  </a:cubicBezTo>
                  <a:cubicBezTo>
                    <a:pt x="41" y="6"/>
                    <a:pt x="36" y="6"/>
                    <a:pt x="30" y="7"/>
                  </a:cubicBezTo>
                  <a:cubicBezTo>
                    <a:pt x="22" y="9"/>
                    <a:pt x="15" y="11"/>
                    <a:pt x="7" y="13"/>
                  </a:cubicBezTo>
                </a:path>
              </a:pathLst>
            </a:custGeom>
            <a:solidFill>
              <a:srgbClr val="E7BC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85" name="Freeform 66">
              <a:extLst>
                <a:ext uri="{FF2B5EF4-FFF2-40B4-BE49-F238E27FC236}">
                  <a16:creationId xmlns:a16="http://schemas.microsoft.com/office/drawing/2014/main" id="{FCDAAE22-D83F-45C7-8A04-969463EBEFB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3" y="1483"/>
              <a:ext cx="686" cy="204"/>
            </a:xfrm>
            <a:custGeom>
              <a:avLst/>
              <a:gdLst>
                <a:gd name="T0" fmla="*/ 0 w 310"/>
                <a:gd name="T1" fmla="*/ 2222 h 92"/>
                <a:gd name="T2" fmla="*/ 7433 w 310"/>
                <a:gd name="T3" fmla="*/ 1333 h 92"/>
                <a:gd name="T4" fmla="*/ 7433 w 310"/>
                <a:gd name="T5" fmla="*/ 173 h 92"/>
                <a:gd name="T6" fmla="*/ 6145 w 310"/>
                <a:gd name="T7" fmla="*/ 1253 h 92"/>
                <a:gd name="T8" fmla="*/ 0 w 310"/>
                <a:gd name="T9" fmla="*/ 2222 h 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0" h="92">
                  <a:moveTo>
                    <a:pt x="0" y="92"/>
                  </a:moveTo>
                  <a:cubicBezTo>
                    <a:pt x="310" y="55"/>
                    <a:pt x="310" y="55"/>
                    <a:pt x="310" y="55"/>
                  </a:cubicBezTo>
                  <a:cubicBezTo>
                    <a:pt x="310" y="55"/>
                    <a:pt x="310" y="14"/>
                    <a:pt x="310" y="7"/>
                  </a:cubicBezTo>
                  <a:cubicBezTo>
                    <a:pt x="310" y="0"/>
                    <a:pt x="306" y="40"/>
                    <a:pt x="256" y="52"/>
                  </a:cubicBezTo>
                  <a:cubicBezTo>
                    <a:pt x="206" y="64"/>
                    <a:pt x="0" y="92"/>
                    <a:pt x="0" y="92"/>
                  </a:cubicBezTo>
                  <a:close/>
                </a:path>
              </a:pathLst>
            </a:custGeom>
            <a:solidFill>
              <a:srgbClr val="5947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86" name="Freeform 67">
              <a:extLst>
                <a:ext uri="{FF2B5EF4-FFF2-40B4-BE49-F238E27FC236}">
                  <a16:creationId xmlns:a16="http://schemas.microsoft.com/office/drawing/2014/main" id="{533865FD-D0DD-4E4F-A7AD-987674E3DA58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8" y="1720"/>
              <a:ext cx="1581" cy="833"/>
            </a:xfrm>
            <a:custGeom>
              <a:avLst/>
              <a:gdLst>
                <a:gd name="T0" fmla="*/ 476 w 714"/>
                <a:gd name="T1" fmla="*/ 2140 h 376"/>
                <a:gd name="T2" fmla="*/ 17165 w 714"/>
                <a:gd name="T3" fmla="*/ 0 h 376"/>
                <a:gd name="T4" fmla="*/ 1207 w 714"/>
                <a:gd name="T5" fmla="*/ 2577 h 376"/>
                <a:gd name="T6" fmla="*/ 215 w 714"/>
                <a:gd name="T7" fmla="*/ 3828 h 376"/>
                <a:gd name="T8" fmla="*/ 0 w 714"/>
                <a:gd name="T9" fmla="*/ 9054 h 376"/>
                <a:gd name="T10" fmla="*/ 0 w 714"/>
                <a:gd name="T11" fmla="*/ 2379 h 37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14" h="376">
                  <a:moveTo>
                    <a:pt x="20" y="89"/>
                  </a:moveTo>
                  <a:cubicBezTo>
                    <a:pt x="714" y="0"/>
                    <a:pt x="714" y="0"/>
                    <a:pt x="714" y="0"/>
                  </a:cubicBezTo>
                  <a:cubicBezTo>
                    <a:pt x="637" y="12"/>
                    <a:pt x="202" y="57"/>
                    <a:pt x="50" y="107"/>
                  </a:cubicBezTo>
                  <a:cubicBezTo>
                    <a:pt x="16" y="118"/>
                    <a:pt x="9" y="151"/>
                    <a:pt x="9" y="159"/>
                  </a:cubicBezTo>
                  <a:cubicBezTo>
                    <a:pt x="8" y="205"/>
                    <a:pt x="0" y="376"/>
                    <a:pt x="0" y="376"/>
                  </a:cubicBezTo>
                  <a:cubicBezTo>
                    <a:pt x="0" y="99"/>
                    <a:pt x="0" y="99"/>
                    <a:pt x="0" y="99"/>
                  </a:cubicBezTo>
                </a:path>
              </a:pathLst>
            </a:custGeom>
            <a:solidFill>
              <a:srgbClr val="DDC8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87" name="Freeform 68">
              <a:extLst>
                <a:ext uri="{FF2B5EF4-FFF2-40B4-BE49-F238E27FC236}">
                  <a16:creationId xmlns:a16="http://schemas.microsoft.com/office/drawing/2014/main" id="{CA701749-C1DE-4AEB-84C3-F0F881A971E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6" y="1408"/>
              <a:ext cx="372" cy="111"/>
            </a:xfrm>
            <a:custGeom>
              <a:avLst/>
              <a:gdLst>
                <a:gd name="T0" fmla="*/ 2334 w 168"/>
                <a:gd name="T1" fmla="*/ 0 h 50"/>
                <a:gd name="T2" fmla="*/ 3844 w 168"/>
                <a:gd name="T3" fmla="*/ 582 h 50"/>
                <a:gd name="T4" fmla="*/ 3844 w 168"/>
                <a:gd name="T5" fmla="*/ 699 h 50"/>
                <a:gd name="T6" fmla="*/ 0 w 168"/>
                <a:gd name="T7" fmla="*/ 1212 h 50"/>
                <a:gd name="T8" fmla="*/ 3129 w 168"/>
                <a:gd name="T9" fmla="*/ 635 h 50"/>
                <a:gd name="T10" fmla="*/ 2334 w 168"/>
                <a:gd name="T11" fmla="*/ 0 h 5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68" h="50">
                  <a:moveTo>
                    <a:pt x="97" y="0"/>
                  </a:moveTo>
                  <a:cubicBezTo>
                    <a:pt x="160" y="24"/>
                    <a:pt x="160" y="24"/>
                    <a:pt x="160" y="24"/>
                  </a:cubicBezTo>
                  <a:cubicBezTo>
                    <a:pt x="160" y="24"/>
                    <a:pt x="168" y="28"/>
                    <a:pt x="160" y="29"/>
                  </a:cubicBezTo>
                  <a:cubicBezTo>
                    <a:pt x="151" y="31"/>
                    <a:pt x="0" y="50"/>
                    <a:pt x="0" y="50"/>
                  </a:cubicBezTo>
                  <a:cubicBezTo>
                    <a:pt x="78" y="35"/>
                    <a:pt x="121" y="36"/>
                    <a:pt x="130" y="26"/>
                  </a:cubicBezTo>
                  <a:cubicBezTo>
                    <a:pt x="139" y="16"/>
                    <a:pt x="97" y="0"/>
                    <a:pt x="97" y="0"/>
                  </a:cubicBezTo>
                  <a:close/>
                </a:path>
              </a:pathLst>
            </a:custGeom>
            <a:solidFill>
              <a:srgbClr val="BDB3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88" name="Freeform 69">
              <a:extLst>
                <a:ext uri="{FF2B5EF4-FFF2-40B4-BE49-F238E27FC236}">
                  <a16:creationId xmlns:a16="http://schemas.microsoft.com/office/drawing/2014/main" id="{CCCBAF81-038F-42B5-871C-4E0A29A3E1D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3" y="1638"/>
              <a:ext cx="782" cy="100"/>
            </a:xfrm>
            <a:custGeom>
              <a:avLst/>
              <a:gdLst>
                <a:gd name="T0" fmla="*/ 0 w 353"/>
                <a:gd name="T1" fmla="*/ 1096 h 45"/>
                <a:gd name="T2" fmla="*/ 8500 w 353"/>
                <a:gd name="T3" fmla="*/ 0 h 45"/>
                <a:gd name="T4" fmla="*/ 8480 w 353"/>
                <a:gd name="T5" fmla="*/ 262 h 45"/>
                <a:gd name="T6" fmla="*/ 0 w 353"/>
                <a:gd name="T7" fmla="*/ 1096 h 4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53" h="45">
                  <a:moveTo>
                    <a:pt x="0" y="45"/>
                  </a:moveTo>
                  <a:cubicBezTo>
                    <a:pt x="353" y="0"/>
                    <a:pt x="353" y="0"/>
                    <a:pt x="353" y="0"/>
                  </a:cubicBezTo>
                  <a:cubicBezTo>
                    <a:pt x="352" y="11"/>
                    <a:pt x="352" y="11"/>
                    <a:pt x="352" y="11"/>
                  </a:cubicBezTo>
                  <a:cubicBezTo>
                    <a:pt x="345" y="3"/>
                    <a:pt x="0" y="45"/>
                    <a:pt x="0" y="4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89" name="Freeform 70">
              <a:extLst>
                <a:ext uri="{FF2B5EF4-FFF2-40B4-BE49-F238E27FC236}">
                  <a16:creationId xmlns:a16="http://schemas.microsoft.com/office/drawing/2014/main" id="{281F4C83-59D7-4A23-9112-5B382AFCBCA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7" y="1324"/>
              <a:ext cx="60" cy="11"/>
            </a:xfrm>
            <a:custGeom>
              <a:avLst/>
              <a:gdLst>
                <a:gd name="T0" fmla="*/ 0 w 27"/>
                <a:gd name="T1" fmla="*/ 20 h 5"/>
                <a:gd name="T2" fmla="*/ 296 w 27"/>
                <a:gd name="T3" fmla="*/ 20 h 5"/>
                <a:gd name="T4" fmla="*/ 658 w 27"/>
                <a:gd name="T5" fmla="*/ 97 h 5"/>
                <a:gd name="T6" fmla="*/ 396 w 27"/>
                <a:gd name="T7" fmla="*/ 97 h 5"/>
                <a:gd name="T8" fmla="*/ 0 w 27"/>
                <a:gd name="T9" fmla="*/ 73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" h="5">
                  <a:moveTo>
                    <a:pt x="0" y="1"/>
                  </a:moveTo>
                  <a:cubicBezTo>
                    <a:pt x="4" y="0"/>
                    <a:pt x="8" y="0"/>
                    <a:pt x="12" y="1"/>
                  </a:cubicBezTo>
                  <a:cubicBezTo>
                    <a:pt x="17" y="2"/>
                    <a:pt x="22" y="4"/>
                    <a:pt x="27" y="4"/>
                  </a:cubicBezTo>
                  <a:cubicBezTo>
                    <a:pt x="23" y="4"/>
                    <a:pt x="20" y="5"/>
                    <a:pt x="16" y="4"/>
                  </a:cubicBezTo>
                  <a:cubicBezTo>
                    <a:pt x="10" y="2"/>
                    <a:pt x="6" y="2"/>
                    <a:pt x="0" y="3"/>
                  </a:cubicBezTo>
                </a:path>
              </a:pathLst>
            </a:custGeom>
            <a:solidFill>
              <a:srgbClr val="C1AC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90" name="Freeform 71">
              <a:extLst>
                <a:ext uri="{FF2B5EF4-FFF2-40B4-BE49-F238E27FC236}">
                  <a16:creationId xmlns:a16="http://schemas.microsoft.com/office/drawing/2014/main" id="{D984E551-08CA-4C93-BD47-EC6D8BCEEE6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8" y="1240"/>
              <a:ext cx="33" cy="73"/>
            </a:xfrm>
            <a:custGeom>
              <a:avLst/>
              <a:gdLst>
                <a:gd name="T0" fmla="*/ 97 w 15"/>
                <a:gd name="T1" fmla="*/ 117 h 33"/>
                <a:gd name="T2" fmla="*/ 0 w 15"/>
                <a:gd name="T3" fmla="*/ 314 h 33"/>
                <a:gd name="T4" fmla="*/ 213 w 15"/>
                <a:gd name="T5" fmla="*/ 553 h 33"/>
                <a:gd name="T6" fmla="*/ 213 w 15"/>
                <a:gd name="T7" fmla="*/ 788 h 33"/>
                <a:gd name="T8" fmla="*/ 257 w 15"/>
                <a:gd name="T9" fmla="*/ 553 h 33"/>
                <a:gd name="T10" fmla="*/ 213 w 15"/>
                <a:gd name="T11" fmla="*/ 314 h 33"/>
                <a:gd name="T12" fmla="*/ 117 w 15"/>
                <a:gd name="T13" fmla="*/ 195 h 33"/>
                <a:gd name="T14" fmla="*/ 141 w 15"/>
                <a:gd name="T15" fmla="*/ 0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5" h="33">
                  <a:moveTo>
                    <a:pt x="4" y="5"/>
                  </a:moveTo>
                  <a:cubicBezTo>
                    <a:pt x="4" y="9"/>
                    <a:pt x="2" y="11"/>
                    <a:pt x="0" y="13"/>
                  </a:cubicBezTo>
                  <a:cubicBezTo>
                    <a:pt x="3" y="15"/>
                    <a:pt x="8" y="19"/>
                    <a:pt x="9" y="23"/>
                  </a:cubicBezTo>
                  <a:cubicBezTo>
                    <a:pt x="10" y="25"/>
                    <a:pt x="11" y="32"/>
                    <a:pt x="9" y="33"/>
                  </a:cubicBezTo>
                  <a:cubicBezTo>
                    <a:pt x="11" y="29"/>
                    <a:pt x="15" y="28"/>
                    <a:pt x="11" y="23"/>
                  </a:cubicBezTo>
                  <a:cubicBezTo>
                    <a:pt x="9" y="20"/>
                    <a:pt x="4" y="16"/>
                    <a:pt x="9" y="13"/>
                  </a:cubicBezTo>
                  <a:cubicBezTo>
                    <a:pt x="8" y="12"/>
                    <a:pt x="5" y="11"/>
                    <a:pt x="5" y="8"/>
                  </a:cubicBezTo>
                  <a:cubicBezTo>
                    <a:pt x="5" y="5"/>
                    <a:pt x="10" y="4"/>
                    <a:pt x="6" y="0"/>
                  </a:cubicBezTo>
                </a:path>
              </a:pathLst>
            </a:custGeom>
            <a:solidFill>
              <a:srgbClr val="C1AC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91" name="Freeform 72">
              <a:extLst>
                <a:ext uri="{FF2B5EF4-FFF2-40B4-BE49-F238E27FC236}">
                  <a16:creationId xmlns:a16="http://schemas.microsoft.com/office/drawing/2014/main" id="{7E233379-0A2F-4BEA-9E18-26DD284263E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9" y="1390"/>
              <a:ext cx="62" cy="27"/>
            </a:xfrm>
            <a:custGeom>
              <a:avLst/>
              <a:gdLst>
                <a:gd name="T0" fmla="*/ 44 w 28"/>
                <a:gd name="T1" fmla="*/ 308 h 12"/>
                <a:gd name="T2" fmla="*/ 0 w 28"/>
                <a:gd name="T3" fmla="*/ 162 h 12"/>
                <a:gd name="T4" fmla="*/ 97 w 28"/>
                <a:gd name="T5" fmla="*/ 126 h 12"/>
                <a:gd name="T6" fmla="*/ 173 w 28"/>
                <a:gd name="T7" fmla="*/ 182 h 12"/>
                <a:gd name="T8" fmla="*/ 142 w 28"/>
                <a:gd name="T9" fmla="*/ 81 h 12"/>
                <a:gd name="T10" fmla="*/ 142 w 28"/>
                <a:gd name="T11" fmla="*/ 81 h 12"/>
                <a:gd name="T12" fmla="*/ 215 w 28"/>
                <a:gd name="T13" fmla="*/ 0 h 12"/>
                <a:gd name="T14" fmla="*/ 671 w 28"/>
                <a:gd name="T15" fmla="*/ 207 h 1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8" h="12">
                  <a:moveTo>
                    <a:pt x="2" y="12"/>
                  </a:moveTo>
                  <a:cubicBezTo>
                    <a:pt x="2" y="10"/>
                    <a:pt x="1" y="8"/>
                    <a:pt x="0" y="6"/>
                  </a:cubicBezTo>
                  <a:cubicBezTo>
                    <a:pt x="2" y="10"/>
                    <a:pt x="8" y="9"/>
                    <a:pt x="4" y="5"/>
                  </a:cubicBezTo>
                  <a:cubicBezTo>
                    <a:pt x="5" y="6"/>
                    <a:pt x="6" y="8"/>
                    <a:pt x="7" y="7"/>
                  </a:cubicBezTo>
                  <a:cubicBezTo>
                    <a:pt x="9" y="6"/>
                    <a:pt x="7" y="4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8" y="6"/>
                    <a:pt x="10" y="2"/>
                    <a:pt x="9" y="0"/>
                  </a:cubicBezTo>
                  <a:cubicBezTo>
                    <a:pt x="14" y="3"/>
                    <a:pt x="22" y="7"/>
                    <a:pt x="28" y="8"/>
                  </a:cubicBezTo>
                </a:path>
              </a:pathLst>
            </a:custGeom>
            <a:solidFill>
              <a:srgbClr val="A388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92" name="Freeform 73">
              <a:extLst>
                <a:ext uri="{FF2B5EF4-FFF2-40B4-BE49-F238E27FC236}">
                  <a16:creationId xmlns:a16="http://schemas.microsoft.com/office/drawing/2014/main" id="{01067A31-476E-44F2-A1C7-ED51388008C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3" y="1273"/>
              <a:ext cx="106" cy="86"/>
            </a:xfrm>
            <a:custGeom>
              <a:avLst/>
              <a:gdLst>
                <a:gd name="T0" fmla="*/ 810 w 48"/>
                <a:gd name="T1" fmla="*/ 0 h 39"/>
                <a:gd name="T2" fmla="*/ 786 w 48"/>
                <a:gd name="T3" fmla="*/ 194 h 39"/>
                <a:gd name="T4" fmla="*/ 687 w 48"/>
                <a:gd name="T5" fmla="*/ 331 h 39"/>
                <a:gd name="T6" fmla="*/ 411 w 48"/>
                <a:gd name="T7" fmla="*/ 472 h 39"/>
                <a:gd name="T8" fmla="*/ 97 w 48"/>
                <a:gd name="T9" fmla="*/ 545 h 39"/>
                <a:gd name="T10" fmla="*/ 141 w 48"/>
                <a:gd name="T11" fmla="*/ 803 h 39"/>
                <a:gd name="T12" fmla="*/ 552 w 48"/>
                <a:gd name="T13" fmla="*/ 847 h 39"/>
                <a:gd name="T14" fmla="*/ 1000 w 48"/>
                <a:gd name="T15" fmla="*/ 803 h 39"/>
                <a:gd name="T16" fmla="*/ 1000 w 48"/>
                <a:gd name="T17" fmla="*/ 258 h 3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8" h="39">
                  <a:moveTo>
                    <a:pt x="34" y="0"/>
                  </a:moveTo>
                  <a:cubicBezTo>
                    <a:pt x="33" y="2"/>
                    <a:pt x="34" y="5"/>
                    <a:pt x="33" y="8"/>
                  </a:cubicBezTo>
                  <a:cubicBezTo>
                    <a:pt x="33" y="10"/>
                    <a:pt x="31" y="12"/>
                    <a:pt x="29" y="14"/>
                  </a:cubicBezTo>
                  <a:cubicBezTo>
                    <a:pt x="25" y="17"/>
                    <a:pt x="21" y="19"/>
                    <a:pt x="17" y="20"/>
                  </a:cubicBezTo>
                  <a:cubicBezTo>
                    <a:pt x="13" y="21"/>
                    <a:pt x="7" y="20"/>
                    <a:pt x="4" y="23"/>
                  </a:cubicBezTo>
                  <a:cubicBezTo>
                    <a:pt x="0" y="27"/>
                    <a:pt x="2" y="32"/>
                    <a:pt x="6" y="34"/>
                  </a:cubicBezTo>
                  <a:cubicBezTo>
                    <a:pt x="11" y="36"/>
                    <a:pt x="18" y="35"/>
                    <a:pt x="23" y="36"/>
                  </a:cubicBezTo>
                  <a:cubicBezTo>
                    <a:pt x="29" y="37"/>
                    <a:pt x="37" y="39"/>
                    <a:pt x="42" y="34"/>
                  </a:cubicBezTo>
                  <a:cubicBezTo>
                    <a:pt x="48" y="28"/>
                    <a:pt x="47" y="17"/>
                    <a:pt x="42" y="11"/>
                  </a:cubicBezTo>
                </a:path>
              </a:pathLst>
            </a:custGeom>
            <a:solidFill>
              <a:srgbClr val="A388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93" name="Freeform 74">
              <a:extLst>
                <a:ext uri="{FF2B5EF4-FFF2-40B4-BE49-F238E27FC236}">
                  <a16:creationId xmlns:a16="http://schemas.microsoft.com/office/drawing/2014/main" id="{819EE9DA-CCC1-4509-8031-B72097DA8350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4" y="1291"/>
              <a:ext cx="82" cy="66"/>
            </a:xfrm>
            <a:custGeom>
              <a:avLst/>
              <a:gdLst>
                <a:gd name="T0" fmla="*/ 893 w 37"/>
                <a:gd name="T1" fmla="*/ 0 h 30"/>
                <a:gd name="T2" fmla="*/ 359 w 37"/>
                <a:gd name="T3" fmla="*/ 513 h 30"/>
                <a:gd name="T4" fmla="*/ 217 w 37"/>
                <a:gd name="T5" fmla="*/ 565 h 30"/>
                <a:gd name="T6" fmla="*/ 142 w 37"/>
                <a:gd name="T7" fmla="*/ 702 h 30"/>
                <a:gd name="T8" fmla="*/ 20 w 37"/>
                <a:gd name="T9" fmla="*/ 513 h 30"/>
                <a:gd name="T10" fmla="*/ 98 w 37"/>
                <a:gd name="T11" fmla="*/ 233 h 30"/>
                <a:gd name="T12" fmla="*/ 437 w 37"/>
                <a:gd name="T13" fmla="*/ 117 h 30"/>
                <a:gd name="T14" fmla="*/ 698 w 37"/>
                <a:gd name="T15" fmla="*/ 44 h 3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7" h="30">
                  <a:moveTo>
                    <a:pt x="37" y="0"/>
                  </a:moveTo>
                  <a:cubicBezTo>
                    <a:pt x="32" y="10"/>
                    <a:pt x="25" y="19"/>
                    <a:pt x="15" y="22"/>
                  </a:cubicBezTo>
                  <a:cubicBezTo>
                    <a:pt x="13" y="22"/>
                    <a:pt x="10" y="23"/>
                    <a:pt x="9" y="24"/>
                  </a:cubicBezTo>
                  <a:cubicBezTo>
                    <a:pt x="8" y="26"/>
                    <a:pt x="9" y="29"/>
                    <a:pt x="6" y="30"/>
                  </a:cubicBezTo>
                  <a:cubicBezTo>
                    <a:pt x="4" y="30"/>
                    <a:pt x="1" y="24"/>
                    <a:pt x="1" y="22"/>
                  </a:cubicBezTo>
                  <a:cubicBezTo>
                    <a:pt x="0" y="17"/>
                    <a:pt x="1" y="13"/>
                    <a:pt x="4" y="10"/>
                  </a:cubicBezTo>
                  <a:cubicBezTo>
                    <a:pt x="8" y="6"/>
                    <a:pt x="13" y="5"/>
                    <a:pt x="18" y="5"/>
                  </a:cubicBezTo>
                  <a:cubicBezTo>
                    <a:pt x="22" y="4"/>
                    <a:pt x="26" y="4"/>
                    <a:pt x="29" y="2"/>
                  </a:cubicBezTo>
                </a:path>
              </a:pathLst>
            </a:custGeom>
            <a:solidFill>
              <a:srgbClr val="F0D2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94" name="Freeform 75">
              <a:extLst>
                <a:ext uri="{FF2B5EF4-FFF2-40B4-BE49-F238E27FC236}">
                  <a16:creationId xmlns:a16="http://schemas.microsoft.com/office/drawing/2014/main" id="{5A908533-45BC-49AB-9D82-CBE1EB8468B4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2" y="1269"/>
              <a:ext cx="50" cy="88"/>
            </a:xfrm>
            <a:custGeom>
              <a:avLst/>
              <a:gdLst>
                <a:gd name="T0" fmla="*/ 420 w 23"/>
                <a:gd name="T1" fmla="*/ 0 h 40"/>
                <a:gd name="T2" fmla="*/ 341 w 23"/>
                <a:gd name="T3" fmla="*/ 161 h 40"/>
                <a:gd name="T4" fmla="*/ 174 w 23"/>
                <a:gd name="T5" fmla="*/ 354 h 40"/>
                <a:gd name="T6" fmla="*/ 93 w 23"/>
                <a:gd name="T7" fmla="*/ 939 h 40"/>
                <a:gd name="T8" fmla="*/ 341 w 23"/>
                <a:gd name="T9" fmla="*/ 682 h 40"/>
                <a:gd name="T10" fmla="*/ 472 w 23"/>
                <a:gd name="T11" fmla="*/ 488 h 40"/>
                <a:gd name="T12" fmla="*/ 515 w 23"/>
                <a:gd name="T13" fmla="*/ 161 h 4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3" h="40">
                  <a:moveTo>
                    <a:pt x="19" y="0"/>
                  </a:moveTo>
                  <a:cubicBezTo>
                    <a:pt x="17" y="2"/>
                    <a:pt x="17" y="4"/>
                    <a:pt x="15" y="7"/>
                  </a:cubicBezTo>
                  <a:cubicBezTo>
                    <a:pt x="13" y="9"/>
                    <a:pt x="10" y="12"/>
                    <a:pt x="8" y="15"/>
                  </a:cubicBezTo>
                  <a:cubicBezTo>
                    <a:pt x="4" y="22"/>
                    <a:pt x="0" y="33"/>
                    <a:pt x="4" y="40"/>
                  </a:cubicBezTo>
                  <a:cubicBezTo>
                    <a:pt x="6" y="35"/>
                    <a:pt x="12" y="33"/>
                    <a:pt x="15" y="29"/>
                  </a:cubicBezTo>
                  <a:cubicBezTo>
                    <a:pt x="18" y="27"/>
                    <a:pt x="20" y="25"/>
                    <a:pt x="21" y="21"/>
                  </a:cubicBezTo>
                  <a:cubicBezTo>
                    <a:pt x="22" y="16"/>
                    <a:pt x="23" y="12"/>
                    <a:pt x="23" y="7"/>
                  </a:cubicBezTo>
                </a:path>
              </a:pathLst>
            </a:custGeom>
            <a:solidFill>
              <a:srgbClr val="A388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95" name="Freeform 76">
              <a:extLst>
                <a:ext uri="{FF2B5EF4-FFF2-40B4-BE49-F238E27FC236}">
                  <a16:creationId xmlns:a16="http://schemas.microsoft.com/office/drawing/2014/main" id="{5A6115E8-017C-4BF9-B448-20867ED2DD04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1" y="1284"/>
              <a:ext cx="23" cy="47"/>
            </a:xfrm>
            <a:custGeom>
              <a:avLst/>
              <a:gdLst>
                <a:gd name="T0" fmla="*/ 281 w 10"/>
                <a:gd name="T1" fmla="*/ 0 h 21"/>
                <a:gd name="T2" fmla="*/ 195 w 10"/>
                <a:gd name="T3" fmla="*/ 101 h 21"/>
                <a:gd name="T4" fmla="*/ 0 w 10"/>
                <a:gd name="T5" fmla="*/ 526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21">
                  <a:moveTo>
                    <a:pt x="10" y="0"/>
                  </a:moveTo>
                  <a:cubicBezTo>
                    <a:pt x="8" y="1"/>
                    <a:pt x="7" y="3"/>
                    <a:pt x="7" y="4"/>
                  </a:cubicBezTo>
                  <a:cubicBezTo>
                    <a:pt x="3" y="9"/>
                    <a:pt x="1" y="15"/>
                    <a:pt x="0" y="21"/>
                  </a:cubicBezTo>
                </a:path>
              </a:pathLst>
            </a:custGeom>
            <a:solidFill>
              <a:srgbClr val="C1AC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96" name="Freeform 77">
              <a:extLst>
                <a:ext uri="{FF2B5EF4-FFF2-40B4-BE49-F238E27FC236}">
                  <a16:creationId xmlns:a16="http://schemas.microsoft.com/office/drawing/2014/main" id="{355BF0F8-C2F2-48FB-9734-85818DC7CA9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9" y="1293"/>
              <a:ext cx="29" cy="60"/>
            </a:xfrm>
            <a:custGeom>
              <a:avLst/>
              <a:gdLst>
                <a:gd name="T0" fmla="*/ 323 w 13"/>
                <a:gd name="T1" fmla="*/ 0 h 27"/>
                <a:gd name="T2" fmla="*/ 243 w 13"/>
                <a:gd name="T3" fmla="*/ 296 h 27"/>
                <a:gd name="T4" fmla="*/ 0 w 13"/>
                <a:gd name="T5" fmla="*/ 658 h 2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27">
                  <a:moveTo>
                    <a:pt x="13" y="0"/>
                  </a:moveTo>
                  <a:cubicBezTo>
                    <a:pt x="13" y="4"/>
                    <a:pt x="11" y="8"/>
                    <a:pt x="10" y="12"/>
                  </a:cubicBezTo>
                  <a:cubicBezTo>
                    <a:pt x="7" y="18"/>
                    <a:pt x="4" y="23"/>
                    <a:pt x="0" y="27"/>
                  </a:cubicBezTo>
                </a:path>
              </a:pathLst>
            </a:custGeom>
            <a:solidFill>
              <a:srgbClr val="C1AC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97" name="Freeform 78">
              <a:extLst>
                <a:ext uri="{FF2B5EF4-FFF2-40B4-BE49-F238E27FC236}">
                  <a16:creationId xmlns:a16="http://schemas.microsoft.com/office/drawing/2014/main" id="{3E8F634A-683B-4617-9258-B83075FACDA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3" y="1333"/>
              <a:ext cx="17" cy="22"/>
            </a:xfrm>
            <a:custGeom>
              <a:avLst/>
              <a:gdLst>
                <a:gd name="T0" fmla="*/ 164 w 8"/>
                <a:gd name="T1" fmla="*/ 0 h 10"/>
                <a:gd name="T2" fmla="*/ 0 w 8"/>
                <a:gd name="T3" fmla="*/ 233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10">
                  <a:moveTo>
                    <a:pt x="8" y="0"/>
                  </a:moveTo>
                  <a:cubicBezTo>
                    <a:pt x="5" y="3"/>
                    <a:pt x="3" y="7"/>
                    <a:pt x="0" y="10"/>
                  </a:cubicBezTo>
                </a:path>
              </a:pathLst>
            </a:custGeom>
            <a:solidFill>
              <a:srgbClr val="C1AC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98" name="Freeform 79">
              <a:extLst>
                <a:ext uri="{FF2B5EF4-FFF2-40B4-BE49-F238E27FC236}">
                  <a16:creationId xmlns:a16="http://schemas.microsoft.com/office/drawing/2014/main" id="{55FE40E8-21D5-4F6D-9ABF-10C338CBEFF0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7" y="1601"/>
              <a:ext cx="13" cy="11"/>
            </a:xfrm>
            <a:custGeom>
              <a:avLst/>
              <a:gdLst>
                <a:gd name="T0" fmla="*/ 113 w 6"/>
                <a:gd name="T1" fmla="*/ 0 h 5"/>
                <a:gd name="T2" fmla="*/ 113 w 6"/>
                <a:gd name="T3" fmla="*/ 73 h 5"/>
                <a:gd name="T4" fmla="*/ 43 w 6"/>
                <a:gd name="T5" fmla="*/ 117 h 5"/>
                <a:gd name="T6" fmla="*/ 20 w 6"/>
                <a:gd name="T7" fmla="*/ 44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" h="5">
                  <a:moveTo>
                    <a:pt x="5" y="0"/>
                  </a:moveTo>
                  <a:cubicBezTo>
                    <a:pt x="6" y="0"/>
                    <a:pt x="6" y="2"/>
                    <a:pt x="5" y="3"/>
                  </a:cubicBezTo>
                  <a:cubicBezTo>
                    <a:pt x="3" y="4"/>
                    <a:pt x="2" y="5"/>
                    <a:pt x="2" y="5"/>
                  </a:cubicBezTo>
                  <a:cubicBezTo>
                    <a:pt x="1" y="5"/>
                    <a:pt x="0" y="3"/>
                    <a:pt x="1" y="2"/>
                  </a:cubicBezTo>
                </a:path>
              </a:pathLst>
            </a:custGeom>
            <a:noFill/>
            <a:ln w="3175" cap="rnd">
              <a:solidFill>
                <a:srgbClr val="A388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99" name="Freeform 80">
              <a:extLst>
                <a:ext uri="{FF2B5EF4-FFF2-40B4-BE49-F238E27FC236}">
                  <a16:creationId xmlns:a16="http://schemas.microsoft.com/office/drawing/2014/main" id="{0E46DDD9-97C1-43B5-960E-FAC1A7112687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1" y="1590"/>
              <a:ext cx="13" cy="13"/>
            </a:xfrm>
            <a:custGeom>
              <a:avLst/>
              <a:gdLst>
                <a:gd name="T0" fmla="*/ 113 w 6"/>
                <a:gd name="T1" fmla="*/ 0 h 6"/>
                <a:gd name="T2" fmla="*/ 113 w 6"/>
                <a:gd name="T3" fmla="*/ 93 h 6"/>
                <a:gd name="T4" fmla="*/ 43 w 6"/>
                <a:gd name="T5" fmla="*/ 132 h 6"/>
                <a:gd name="T6" fmla="*/ 0 w 6"/>
                <a:gd name="T7" fmla="*/ 72 h 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" h="6">
                  <a:moveTo>
                    <a:pt x="5" y="0"/>
                  </a:moveTo>
                  <a:cubicBezTo>
                    <a:pt x="6" y="1"/>
                    <a:pt x="5" y="3"/>
                    <a:pt x="5" y="4"/>
                  </a:cubicBezTo>
                  <a:cubicBezTo>
                    <a:pt x="4" y="5"/>
                    <a:pt x="3" y="6"/>
                    <a:pt x="2" y="6"/>
                  </a:cubicBezTo>
                  <a:cubicBezTo>
                    <a:pt x="1" y="5"/>
                    <a:pt x="0" y="4"/>
                    <a:pt x="0" y="3"/>
                  </a:cubicBezTo>
                </a:path>
              </a:pathLst>
            </a:custGeom>
            <a:noFill/>
            <a:ln w="3175" cap="rnd">
              <a:solidFill>
                <a:srgbClr val="A388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400" name="Freeform 81">
              <a:extLst>
                <a:ext uri="{FF2B5EF4-FFF2-40B4-BE49-F238E27FC236}">
                  <a16:creationId xmlns:a16="http://schemas.microsoft.com/office/drawing/2014/main" id="{48D06033-9252-456D-8AAA-E6E8E6A901A6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7" y="1570"/>
              <a:ext cx="9" cy="13"/>
            </a:xfrm>
            <a:custGeom>
              <a:avLst/>
              <a:gdLst>
                <a:gd name="T0" fmla="*/ 81 w 4"/>
                <a:gd name="T1" fmla="*/ 0 h 6"/>
                <a:gd name="T2" fmla="*/ 81 w 4"/>
                <a:gd name="T3" fmla="*/ 72 h 6"/>
                <a:gd name="T4" fmla="*/ 25 w 4"/>
                <a:gd name="T5" fmla="*/ 113 h 6"/>
                <a:gd name="T6" fmla="*/ 0 w 4"/>
                <a:gd name="T7" fmla="*/ 93 h 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6">
                  <a:moveTo>
                    <a:pt x="3" y="0"/>
                  </a:moveTo>
                  <a:cubicBezTo>
                    <a:pt x="4" y="1"/>
                    <a:pt x="4" y="2"/>
                    <a:pt x="3" y="3"/>
                  </a:cubicBezTo>
                  <a:cubicBezTo>
                    <a:pt x="2" y="4"/>
                    <a:pt x="1" y="6"/>
                    <a:pt x="1" y="5"/>
                  </a:cubicBezTo>
                  <a:cubicBezTo>
                    <a:pt x="0" y="5"/>
                    <a:pt x="0" y="4"/>
                    <a:pt x="0" y="4"/>
                  </a:cubicBezTo>
                </a:path>
              </a:pathLst>
            </a:custGeom>
            <a:noFill/>
            <a:ln w="3175" cap="rnd">
              <a:solidFill>
                <a:srgbClr val="A388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401" name="Freeform 82">
              <a:extLst>
                <a:ext uri="{FF2B5EF4-FFF2-40B4-BE49-F238E27FC236}">
                  <a16:creationId xmlns:a16="http://schemas.microsoft.com/office/drawing/2014/main" id="{696DA6F0-6DF1-4484-898A-0FC307C77544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4" y="1619"/>
              <a:ext cx="15" cy="15"/>
            </a:xfrm>
            <a:custGeom>
              <a:avLst/>
              <a:gdLst>
                <a:gd name="T0" fmla="*/ 129 w 7"/>
                <a:gd name="T1" fmla="*/ 41 h 7"/>
                <a:gd name="T2" fmla="*/ 129 w 7"/>
                <a:gd name="T3" fmla="*/ 109 h 7"/>
                <a:gd name="T4" fmla="*/ 41 w 7"/>
                <a:gd name="T5" fmla="*/ 109 h 7"/>
                <a:gd name="T6" fmla="*/ 129 w 7"/>
                <a:gd name="T7" fmla="*/ 41 h 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" h="7">
                  <a:moveTo>
                    <a:pt x="6" y="2"/>
                  </a:moveTo>
                  <a:cubicBezTo>
                    <a:pt x="7" y="3"/>
                    <a:pt x="7" y="4"/>
                    <a:pt x="6" y="5"/>
                  </a:cubicBezTo>
                  <a:cubicBezTo>
                    <a:pt x="5" y="6"/>
                    <a:pt x="3" y="7"/>
                    <a:pt x="2" y="5"/>
                  </a:cubicBezTo>
                  <a:cubicBezTo>
                    <a:pt x="0" y="3"/>
                    <a:pt x="5" y="0"/>
                    <a:pt x="6" y="2"/>
                  </a:cubicBezTo>
                  <a:close/>
                </a:path>
              </a:pathLst>
            </a:custGeom>
            <a:noFill/>
            <a:ln w="3175" cap="rnd">
              <a:solidFill>
                <a:srgbClr val="A388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402" name="Freeform 83">
              <a:extLst>
                <a:ext uri="{FF2B5EF4-FFF2-40B4-BE49-F238E27FC236}">
                  <a16:creationId xmlns:a16="http://schemas.microsoft.com/office/drawing/2014/main" id="{753530C4-E391-4425-ABC5-E5C7B0F863A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9" y="1477"/>
              <a:ext cx="2509" cy="432"/>
            </a:xfrm>
            <a:custGeom>
              <a:avLst/>
              <a:gdLst>
                <a:gd name="T0" fmla="*/ 27074 w 1133"/>
                <a:gd name="T1" fmla="*/ 20 h 195"/>
                <a:gd name="T2" fmla="*/ 2119 w 1133"/>
                <a:gd name="T3" fmla="*/ 3175 h 195"/>
                <a:gd name="T4" fmla="*/ 1725 w 1133"/>
                <a:gd name="T5" fmla="*/ 2960 h 195"/>
                <a:gd name="T6" fmla="*/ 97 w 1133"/>
                <a:gd name="T7" fmla="*/ 795 h 195"/>
                <a:gd name="T8" fmla="*/ 0 w 1133"/>
                <a:gd name="T9" fmla="*/ 848 h 195"/>
                <a:gd name="T10" fmla="*/ 0 w 1133"/>
                <a:gd name="T11" fmla="*/ 1950 h 195"/>
                <a:gd name="T12" fmla="*/ 78 w 1133"/>
                <a:gd name="T13" fmla="*/ 2238 h 195"/>
                <a:gd name="T14" fmla="*/ 1780 w 1133"/>
                <a:gd name="T15" fmla="*/ 4526 h 195"/>
                <a:gd name="T16" fmla="*/ 2119 w 1133"/>
                <a:gd name="T17" fmla="*/ 4677 h 195"/>
                <a:gd name="T18" fmla="*/ 27247 w 1133"/>
                <a:gd name="T19" fmla="*/ 1491 h 195"/>
                <a:gd name="T20" fmla="*/ 27247 w 1133"/>
                <a:gd name="T21" fmla="*/ 142 h 195"/>
                <a:gd name="T22" fmla="*/ 27074 w 1133"/>
                <a:gd name="T23" fmla="*/ 20 h 19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133" h="195">
                  <a:moveTo>
                    <a:pt x="1126" y="1"/>
                  </a:moveTo>
                  <a:cubicBezTo>
                    <a:pt x="1036" y="12"/>
                    <a:pt x="97" y="131"/>
                    <a:pt x="88" y="132"/>
                  </a:cubicBezTo>
                  <a:cubicBezTo>
                    <a:pt x="79" y="133"/>
                    <a:pt x="78" y="131"/>
                    <a:pt x="72" y="123"/>
                  </a:cubicBezTo>
                  <a:cubicBezTo>
                    <a:pt x="66" y="117"/>
                    <a:pt x="20" y="53"/>
                    <a:pt x="4" y="33"/>
                  </a:cubicBezTo>
                  <a:cubicBezTo>
                    <a:pt x="1" y="29"/>
                    <a:pt x="0" y="30"/>
                    <a:pt x="0" y="35"/>
                  </a:cubicBezTo>
                  <a:cubicBezTo>
                    <a:pt x="0" y="50"/>
                    <a:pt x="0" y="79"/>
                    <a:pt x="0" y="81"/>
                  </a:cubicBezTo>
                  <a:cubicBezTo>
                    <a:pt x="0" y="85"/>
                    <a:pt x="1" y="90"/>
                    <a:pt x="3" y="93"/>
                  </a:cubicBezTo>
                  <a:cubicBezTo>
                    <a:pt x="18" y="113"/>
                    <a:pt x="71" y="184"/>
                    <a:pt x="74" y="188"/>
                  </a:cubicBezTo>
                  <a:cubicBezTo>
                    <a:pt x="78" y="194"/>
                    <a:pt x="81" y="195"/>
                    <a:pt x="88" y="194"/>
                  </a:cubicBezTo>
                  <a:cubicBezTo>
                    <a:pt x="95" y="194"/>
                    <a:pt x="1133" y="62"/>
                    <a:pt x="1133" y="62"/>
                  </a:cubicBezTo>
                  <a:cubicBezTo>
                    <a:pt x="1133" y="62"/>
                    <a:pt x="1133" y="11"/>
                    <a:pt x="1133" y="6"/>
                  </a:cubicBezTo>
                  <a:cubicBezTo>
                    <a:pt x="1133" y="2"/>
                    <a:pt x="1131" y="0"/>
                    <a:pt x="1126" y="1"/>
                  </a:cubicBezTo>
                  <a:close/>
                </a:path>
              </a:pathLst>
            </a:custGeom>
            <a:noFill/>
            <a:ln w="7938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403" name="Freeform 84">
              <a:extLst>
                <a:ext uri="{FF2B5EF4-FFF2-40B4-BE49-F238E27FC236}">
                  <a16:creationId xmlns:a16="http://schemas.microsoft.com/office/drawing/2014/main" id="{3DCFC75B-B005-4F1F-95E3-1FAD4F1E63B2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0" y="693"/>
              <a:ext cx="490" cy="208"/>
            </a:xfrm>
            <a:custGeom>
              <a:avLst/>
              <a:gdLst>
                <a:gd name="T0" fmla="*/ 5319 w 221"/>
                <a:gd name="T1" fmla="*/ 1224 h 94"/>
                <a:gd name="T2" fmla="*/ 4960 w 221"/>
                <a:gd name="T3" fmla="*/ 1699 h 94"/>
                <a:gd name="T4" fmla="*/ 581 w 221"/>
                <a:gd name="T5" fmla="*/ 2233 h 94"/>
                <a:gd name="T6" fmla="*/ 118 w 221"/>
                <a:gd name="T7" fmla="*/ 1874 h 94"/>
                <a:gd name="T8" fmla="*/ 20 w 221"/>
                <a:gd name="T9" fmla="*/ 1029 h 94"/>
                <a:gd name="T10" fmla="*/ 384 w 221"/>
                <a:gd name="T11" fmla="*/ 573 h 94"/>
                <a:gd name="T12" fmla="*/ 4763 w 221"/>
                <a:gd name="T13" fmla="*/ 20 h 94"/>
                <a:gd name="T14" fmla="*/ 5221 w 221"/>
                <a:gd name="T15" fmla="*/ 376 h 94"/>
                <a:gd name="T16" fmla="*/ 5319 w 221"/>
                <a:gd name="T17" fmla="*/ 1224 h 9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21" h="94">
                  <a:moveTo>
                    <a:pt x="220" y="51"/>
                  </a:moveTo>
                  <a:cubicBezTo>
                    <a:pt x="221" y="61"/>
                    <a:pt x="215" y="69"/>
                    <a:pt x="205" y="71"/>
                  </a:cubicBezTo>
                  <a:cubicBezTo>
                    <a:pt x="24" y="93"/>
                    <a:pt x="24" y="93"/>
                    <a:pt x="24" y="93"/>
                  </a:cubicBezTo>
                  <a:cubicBezTo>
                    <a:pt x="15" y="94"/>
                    <a:pt x="6" y="88"/>
                    <a:pt x="5" y="78"/>
                  </a:cubicBezTo>
                  <a:cubicBezTo>
                    <a:pt x="1" y="43"/>
                    <a:pt x="1" y="43"/>
                    <a:pt x="1" y="43"/>
                  </a:cubicBezTo>
                  <a:cubicBezTo>
                    <a:pt x="0" y="33"/>
                    <a:pt x="6" y="25"/>
                    <a:pt x="16" y="24"/>
                  </a:cubicBezTo>
                  <a:cubicBezTo>
                    <a:pt x="197" y="1"/>
                    <a:pt x="197" y="1"/>
                    <a:pt x="197" y="1"/>
                  </a:cubicBezTo>
                  <a:cubicBezTo>
                    <a:pt x="206" y="0"/>
                    <a:pt x="215" y="7"/>
                    <a:pt x="216" y="16"/>
                  </a:cubicBezTo>
                  <a:lnTo>
                    <a:pt x="220" y="51"/>
                  </a:lnTo>
                  <a:close/>
                </a:path>
              </a:pathLst>
            </a:custGeom>
            <a:noFill/>
            <a:ln w="7938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404" name="Freeform 85">
              <a:extLst>
                <a:ext uri="{FF2B5EF4-FFF2-40B4-BE49-F238E27FC236}">
                  <a16:creationId xmlns:a16="http://schemas.microsoft.com/office/drawing/2014/main" id="{2CED4CBE-A5E0-433A-851E-F8A2EAE8E04A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3" y="626"/>
              <a:ext cx="689" cy="718"/>
            </a:xfrm>
            <a:custGeom>
              <a:avLst/>
              <a:gdLst>
                <a:gd name="T0" fmla="*/ 7490 w 311"/>
                <a:gd name="T1" fmla="*/ 751 h 324"/>
                <a:gd name="T2" fmla="*/ 4677 w 311"/>
                <a:gd name="T3" fmla="*/ 20 h 324"/>
                <a:gd name="T4" fmla="*/ 315 w 311"/>
                <a:gd name="T5" fmla="*/ 554 h 324"/>
                <a:gd name="T6" fmla="*/ 0 w 311"/>
                <a:gd name="T7" fmla="*/ 771 h 324"/>
                <a:gd name="T8" fmla="*/ 0 w 311"/>
                <a:gd name="T9" fmla="*/ 7814 h 3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1" h="324">
                  <a:moveTo>
                    <a:pt x="311" y="31"/>
                  </a:moveTo>
                  <a:cubicBezTo>
                    <a:pt x="311" y="31"/>
                    <a:pt x="199" y="0"/>
                    <a:pt x="194" y="1"/>
                  </a:cubicBezTo>
                  <a:cubicBezTo>
                    <a:pt x="13" y="23"/>
                    <a:pt x="13" y="23"/>
                    <a:pt x="13" y="23"/>
                  </a:cubicBezTo>
                  <a:cubicBezTo>
                    <a:pt x="7" y="24"/>
                    <a:pt x="3" y="27"/>
                    <a:pt x="0" y="32"/>
                  </a:cubicBezTo>
                  <a:cubicBezTo>
                    <a:pt x="0" y="324"/>
                    <a:pt x="0" y="324"/>
                    <a:pt x="0" y="324"/>
                  </a:cubicBezTo>
                </a:path>
              </a:pathLst>
            </a:custGeom>
            <a:noFill/>
            <a:ln w="7938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405" name="Freeform 86">
              <a:extLst>
                <a:ext uri="{FF2B5EF4-FFF2-40B4-BE49-F238E27FC236}">
                  <a16:creationId xmlns:a16="http://schemas.microsoft.com/office/drawing/2014/main" id="{57EACB7A-2F37-4AA7-A531-5EC7DC2DC5A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3" y="843"/>
              <a:ext cx="188" cy="51"/>
            </a:xfrm>
            <a:custGeom>
              <a:avLst/>
              <a:gdLst>
                <a:gd name="T0" fmla="*/ 2035 w 85"/>
                <a:gd name="T1" fmla="*/ 557 h 23"/>
                <a:gd name="T2" fmla="*/ 0 w 85"/>
                <a:gd name="T3" fmla="*/ 0 h 2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5" h="23">
                  <a:moveTo>
                    <a:pt x="85" y="23"/>
                  </a:moveTo>
                  <a:cubicBezTo>
                    <a:pt x="85" y="23"/>
                    <a:pt x="35" y="9"/>
                    <a:pt x="0" y="0"/>
                  </a:cubicBezTo>
                </a:path>
              </a:pathLst>
            </a:custGeom>
            <a:noFill/>
            <a:ln w="7938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406" name="Freeform 87">
              <a:extLst>
                <a:ext uri="{FF2B5EF4-FFF2-40B4-BE49-F238E27FC236}">
                  <a16:creationId xmlns:a16="http://schemas.microsoft.com/office/drawing/2014/main" id="{8ECB8FAA-1D47-427A-957F-B464E6435AF9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2" y="691"/>
              <a:ext cx="199" cy="55"/>
            </a:xfrm>
            <a:custGeom>
              <a:avLst/>
              <a:gdLst>
                <a:gd name="T0" fmla="*/ 2151 w 90"/>
                <a:gd name="T1" fmla="*/ 585 h 25"/>
                <a:gd name="T2" fmla="*/ 0 w 90"/>
                <a:gd name="T3" fmla="*/ 0 h 2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0" h="25">
                  <a:moveTo>
                    <a:pt x="90" y="25"/>
                  </a:moveTo>
                  <a:cubicBezTo>
                    <a:pt x="90" y="25"/>
                    <a:pt x="35" y="9"/>
                    <a:pt x="0" y="0"/>
                  </a:cubicBezTo>
                </a:path>
              </a:pathLst>
            </a:custGeom>
            <a:noFill/>
            <a:ln w="7938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407" name="Line 88">
              <a:extLst>
                <a:ext uri="{FF2B5EF4-FFF2-40B4-BE49-F238E27FC236}">
                  <a16:creationId xmlns:a16="http://schemas.microsoft.com/office/drawing/2014/main" id="{2028F459-47B8-4348-8E25-3ABC6E010DE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479" y="890"/>
              <a:ext cx="1" cy="390"/>
            </a:xfrm>
            <a:prstGeom prst="line">
              <a:avLst/>
            </a:prstGeom>
            <a:noFill/>
            <a:ln w="7938" cap="rnd">
              <a:solidFill>
                <a:srgbClr val="1A171B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408" name="Freeform 89">
              <a:extLst>
                <a:ext uri="{FF2B5EF4-FFF2-40B4-BE49-F238E27FC236}">
                  <a16:creationId xmlns:a16="http://schemas.microsoft.com/office/drawing/2014/main" id="{BD7D41F9-BAAA-469B-9B6A-98A7985EC57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2" y="746"/>
              <a:ext cx="171" cy="46"/>
            </a:xfrm>
            <a:custGeom>
              <a:avLst/>
              <a:gdLst>
                <a:gd name="T0" fmla="*/ 1874 w 77"/>
                <a:gd name="T1" fmla="*/ 484 h 21"/>
                <a:gd name="T2" fmla="*/ 0 w 77"/>
                <a:gd name="T3" fmla="*/ 0 h 2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7" h="21">
                  <a:moveTo>
                    <a:pt x="77" y="21"/>
                  </a:moveTo>
                  <a:cubicBezTo>
                    <a:pt x="59" y="16"/>
                    <a:pt x="24" y="6"/>
                    <a:pt x="0" y="0"/>
                  </a:cubicBezTo>
                </a:path>
              </a:pathLst>
            </a:custGeom>
            <a:noFill/>
            <a:ln w="7938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409" name="Freeform 90">
              <a:extLst>
                <a:ext uri="{FF2B5EF4-FFF2-40B4-BE49-F238E27FC236}">
                  <a16:creationId xmlns:a16="http://schemas.microsoft.com/office/drawing/2014/main" id="{94430AB9-BCA8-4694-8563-5344E7B49A21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9" y="1213"/>
              <a:ext cx="1776" cy="481"/>
            </a:xfrm>
            <a:custGeom>
              <a:avLst/>
              <a:gdLst>
                <a:gd name="T0" fmla="*/ 19091 w 802"/>
                <a:gd name="T1" fmla="*/ 2383 h 217"/>
                <a:gd name="T2" fmla="*/ 18655 w 802"/>
                <a:gd name="T3" fmla="*/ 1450 h 217"/>
                <a:gd name="T4" fmla="*/ 17919 w 802"/>
                <a:gd name="T5" fmla="*/ 938 h 217"/>
                <a:gd name="T6" fmla="*/ 15844 w 802"/>
                <a:gd name="T7" fmla="*/ 44 h 217"/>
                <a:gd name="T8" fmla="*/ 13781 w 802"/>
                <a:gd name="T9" fmla="*/ 634 h 217"/>
                <a:gd name="T10" fmla="*/ 12118 w 802"/>
                <a:gd name="T11" fmla="*/ 718 h 217"/>
                <a:gd name="T12" fmla="*/ 11564 w 802"/>
                <a:gd name="T13" fmla="*/ 869 h 217"/>
                <a:gd name="T14" fmla="*/ 11035 w 802"/>
                <a:gd name="T15" fmla="*/ 849 h 217"/>
                <a:gd name="T16" fmla="*/ 9283 w 802"/>
                <a:gd name="T17" fmla="*/ 1135 h 217"/>
                <a:gd name="T18" fmla="*/ 8039 w 802"/>
                <a:gd name="T19" fmla="*/ 1425 h 217"/>
                <a:gd name="T20" fmla="*/ 6929 w 802"/>
                <a:gd name="T21" fmla="*/ 1709 h 217"/>
                <a:gd name="T22" fmla="*/ 4668 w 802"/>
                <a:gd name="T23" fmla="*/ 2463 h 217"/>
                <a:gd name="T24" fmla="*/ 3505 w 802"/>
                <a:gd name="T25" fmla="*/ 2678 h 217"/>
                <a:gd name="T26" fmla="*/ 2261 w 802"/>
                <a:gd name="T27" fmla="*/ 2875 h 217"/>
                <a:gd name="T28" fmla="*/ 1107 w 802"/>
                <a:gd name="T29" fmla="*/ 2972 h 217"/>
                <a:gd name="T30" fmla="*/ 44 w 802"/>
                <a:gd name="T31" fmla="*/ 3094 h 217"/>
                <a:gd name="T32" fmla="*/ 20 w 802"/>
                <a:gd name="T33" fmla="*/ 3159 h 217"/>
                <a:gd name="T34" fmla="*/ 173 w 802"/>
                <a:gd name="T35" fmla="*/ 3429 h 217"/>
                <a:gd name="T36" fmla="*/ 339 w 802"/>
                <a:gd name="T37" fmla="*/ 3453 h 217"/>
                <a:gd name="T38" fmla="*/ 295 w 802"/>
                <a:gd name="T39" fmla="*/ 3985 h 217"/>
                <a:gd name="T40" fmla="*/ 598 w 802"/>
                <a:gd name="T41" fmla="*/ 5041 h 217"/>
                <a:gd name="T42" fmla="*/ 1707 w 802"/>
                <a:gd name="T43" fmla="*/ 4996 h 217"/>
                <a:gd name="T44" fmla="*/ 3049 w 802"/>
                <a:gd name="T45" fmla="*/ 4859 h 217"/>
                <a:gd name="T46" fmla="*/ 6037 w 802"/>
                <a:gd name="T47" fmla="*/ 4422 h 217"/>
                <a:gd name="T48" fmla="*/ 7788 w 802"/>
                <a:gd name="T49" fmla="*/ 4342 h 217"/>
                <a:gd name="T50" fmla="*/ 9048 w 802"/>
                <a:gd name="T51" fmla="*/ 4054 h 217"/>
                <a:gd name="T52" fmla="*/ 10078 w 802"/>
                <a:gd name="T53" fmla="*/ 4010 h 217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802" h="217">
                  <a:moveTo>
                    <a:pt x="794" y="99"/>
                  </a:moveTo>
                  <a:cubicBezTo>
                    <a:pt x="802" y="82"/>
                    <a:pt x="791" y="67"/>
                    <a:pt x="776" y="60"/>
                  </a:cubicBezTo>
                  <a:cubicBezTo>
                    <a:pt x="763" y="54"/>
                    <a:pt x="758" y="44"/>
                    <a:pt x="745" y="39"/>
                  </a:cubicBezTo>
                  <a:cubicBezTo>
                    <a:pt x="717" y="27"/>
                    <a:pt x="691" y="0"/>
                    <a:pt x="659" y="2"/>
                  </a:cubicBezTo>
                  <a:cubicBezTo>
                    <a:pt x="628" y="3"/>
                    <a:pt x="604" y="22"/>
                    <a:pt x="573" y="26"/>
                  </a:cubicBezTo>
                  <a:cubicBezTo>
                    <a:pt x="547" y="28"/>
                    <a:pt x="538" y="25"/>
                    <a:pt x="504" y="30"/>
                  </a:cubicBezTo>
                  <a:cubicBezTo>
                    <a:pt x="499" y="31"/>
                    <a:pt x="486" y="35"/>
                    <a:pt x="481" y="36"/>
                  </a:cubicBezTo>
                  <a:cubicBezTo>
                    <a:pt x="478" y="36"/>
                    <a:pt x="462" y="35"/>
                    <a:pt x="459" y="35"/>
                  </a:cubicBezTo>
                  <a:cubicBezTo>
                    <a:pt x="430" y="37"/>
                    <a:pt x="414" y="42"/>
                    <a:pt x="386" y="47"/>
                  </a:cubicBezTo>
                  <a:cubicBezTo>
                    <a:pt x="370" y="50"/>
                    <a:pt x="349" y="54"/>
                    <a:pt x="334" y="59"/>
                  </a:cubicBezTo>
                  <a:cubicBezTo>
                    <a:pt x="319" y="63"/>
                    <a:pt x="303" y="67"/>
                    <a:pt x="288" y="71"/>
                  </a:cubicBezTo>
                  <a:cubicBezTo>
                    <a:pt x="256" y="80"/>
                    <a:pt x="225" y="89"/>
                    <a:pt x="194" y="102"/>
                  </a:cubicBezTo>
                  <a:cubicBezTo>
                    <a:pt x="178" y="109"/>
                    <a:pt x="163" y="111"/>
                    <a:pt x="146" y="111"/>
                  </a:cubicBezTo>
                  <a:cubicBezTo>
                    <a:pt x="128" y="111"/>
                    <a:pt x="112" y="116"/>
                    <a:pt x="94" y="119"/>
                  </a:cubicBezTo>
                  <a:cubicBezTo>
                    <a:pt x="79" y="121"/>
                    <a:pt x="62" y="124"/>
                    <a:pt x="46" y="123"/>
                  </a:cubicBezTo>
                  <a:cubicBezTo>
                    <a:pt x="29" y="122"/>
                    <a:pt x="19" y="123"/>
                    <a:pt x="2" y="128"/>
                  </a:cubicBezTo>
                  <a:cubicBezTo>
                    <a:pt x="1" y="128"/>
                    <a:pt x="0" y="130"/>
                    <a:pt x="1" y="131"/>
                  </a:cubicBezTo>
                  <a:cubicBezTo>
                    <a:pt x="3" y="134"/>
                    <a:pt x="3" y="140"/>
                    <a:pt x="7" y="142"/>
                  </a:cubicBezTo>
                  <a:cubicBezTo>
                    <a:pt x="8" y="143"/>
                    <a:pt x="13" y="141"/>
                    <a:pt x="14" y="143"/>
                  </a:cubicBezTo>
                  <a:cubicBezTo>
                    <a:pt x="16" y="149"/>
                    <a:pt x="12" y="158"/>
                    <a:pt x="12" y="165"/>
                  </a:cubicBezTo>
                  <a:cubicBezTo>
                    <a:pt x="13" y="177"/>
                    <a:pt x="14" y="201"/>
                    <a:pt x="25" y="209"/>
                  </a:cubicBezTo>
                  <a:cubicBezTo>
                    <a:pt x="36" y="217"/>
                    <a:pt x="59" y="208"/>
                    <a:pt x="71" y="207"/>
                  </a:cubicBezTo>
                  <a:cubicBezTo>
                    <a:pt x="90" y="206"/>
                    <a:pt x="109" y="203"/>
                    <a:pt x="127" y="201"/>
                  </a:cubicBezTo>
                  <a:cubicBezTo>
                    <a:pt x="169" y="198"/>
                    <a:pt x="209" y="185"/>
                    <a:pt x="251" y="183"/>
                  </a:cubicBezTo>
                  <a:cubicBezTo>
                    <a:pt x="275" y="182"/>
                    <a:pt x="300" y="183"/>
                    <a:pt x="324" y="180"/>
                  </a:cubicBezTo>
                  <a:cubicBezTo>
                    <a:pt x="342" y="177"/>
                    <a:pt x="359" y="169"/>
                    <a:pt x="376" y="168"/>
                  </a:cubicBezTo>
                  <a:cubicBezTo>
                    <a:pt x="389" y="166"/>
                    <a:pt x="408" y="163"/>
                    <a:pt x="419" y="166"/>
                  </a:cubicBezTo>
                </a:path>
              </a:pathLst>
            </a:custGeom>
            <a:noFill/>
            <a:ln w="7938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410" name="Freeform 91">
              <a:extLst>
                <a:ext uri="{FF2B5EF4-FFF2-40B4-BE49-F238E27FC236}">
                  <a16:creationId xmlns:a16="http://schemas.microsoft.com/office/drawing/2014/main" id="{97B4889C-D941-4E98-A508-9EAE5DC8885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9" y="1433"/>
              <a:ext cx="629" cy="170"/>
            </a:xfrm>
            <a:custGeom>
              <a:avLst/>
              <a:gdLst>
                <a:gd name="T0" fmla="*/ 0 w 284"/>
                <a:gd name="T1" fmla="*/ 1691 h 77"/>
                <a:gd name="T2" fmla="*/ 554 w 284"/>
                <a:gd name="T3" fmla="*/ 1731 h 77"/>
                <a:gd name="T4" fmla="*/ 3174 w 284"/>
                <a:gd name="T5" fmla="*/ 1417 h 77"/>
                <a:gd name="T6" fmla="*/ 5411 w 284"/>
                <a:gd name="T7" fmla="*/ 1069 h 77"/>
                <a:gd name="T8" fmla="*/ 6303 w 284"/>
                <a:gd name="T9" fmla="*/ 711 h 77"/>
                <a:gd name="T10" fmla="*/ 6833 w 284"/>
                <a:gd name="T11" fmla="*/ 0 h 7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84" h="77">
                  <a:moveTo>
                    <a:pt x="0" y="71"/>
                  </a:moveTo>
                  <a:cubicBezTo>
                    <a:pt x="5" y="76"/>
                    <a:pt x="15" y="73"/>
                    <a:pt x="23" y="73"/>
                  </a:cubicBezTo>
                  <a:cubicBezTo>
                    <a:pt x="58" y="77"/>
                    <a:pt x="96" y="63"/>
                    <a:pt x="132" y="60"/>
                  </a:cubicBezTo>
                  <a:cubicBezTo>
                    <a:pt x="163" y="57"/>
                    <a:pt x="194" y="51"/>
                    <a:pt x="225" y="45"/>
                  </a:cubicBezTo>
                  <a:cubicBezTo>
                    <a:pt x="238" y="43"/>
                    <a:pt x="251" y="37"/>
                    <a:pt x="262" y="30"/>
                  </a:cubicBezTo>
                  <a:cubicBezTo>
                    <a:pt x="274" y="23"/>
                    <a:pt x="279" y="11"/>
                    <a:pt x="284" y="0"/>
                  </a:cubicBezTo>
                </a:path>
              </a:pathLst>
            </a:custGeom>
            <a:noFill/>
            <a:ln w="7938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411" name="Freeform 92">
              <a:extLst>
                <a:ext uri="{FF2B5EF4-FFF2-40B4-BE49-F238E27FC236}">
                  <a16:creationId xmlns:a16="http://schemas.microsoft.com/office/drawing/2014/main" id="{AE80F548-BF87-4828-A622-EAE7AA3B0E05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0" y="1521"/>
              <a:ext cx="24" cy="69"/>
            </a:xfrm>
            <a:custGeom>
              <a:avLst/>
              <a:gdLst>
                <a:gd name="T0" fmla="*/ 20 w 11"/>
                <a:gd name="T1" fmla="*/ 0 h 31"/>
                <a:gd name="T2" fmla="*/ 96 w 11"/>
                <a:gd name="T3" fmla="*/ 763 h 3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31">
                  <a:moveTo>
                    <a:pt x="1" y="0"/>
                  </a:moveTo>
                  <a:cubicBezTo>
                    <a:pt x="11" y="6"/>
                    <a:pt x="0" y="25"/>
                    <a:pt x="4" y="31"/>
                  </a:cubicBezTo>
                </a:path>
              </a:pathLst>
            </a:custGeom>
            <a:noFill/>
            <a:ln w="7938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412" name="Freeform 93">
              <a:extLst>
                <a:ext uri="{FF2B5EF4-FFF2-40B4-BE49-F238E27FC236}">
                  <a16:creationId xmlns:a16="http://schemas.microsoft.com/office/drawing/2014/main" id="{E87F02F0-A374-40CE-942B-2A9F90BEF471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5" y="1357"/>
              <a:ext cx="461" cy="171"/>
            </a:xfrm>
            <a:custGeom>
              <a:avLst/>
              <a:gdLst>
                <a:gd name="T0" fmla="*/ 5020 w 208"/>
                <a:gd name="T1" fmla="*/ 0 h 77"/>
                <a:gd name="T2" fmla="*/ 4701 w 208"/>
                <a:gd name="T3" fmla="*/ 415 h 77"/>
                <a:gd name="T4" fmla="*/ 4297 w 208"/>
                <a:gd name="T5" fmla="*/ 700 h 77"/>
                <a:gd name="T6" fmla="*/ 3885 w 208"/>
                <a:gd name="T7" fmla="*/ 953 h 77"/>
                <a:gd name="T8" fmla="*/ 3331 w 208"/>
                <a:gd name="T9" fmla="*/ 1075 h 77"/>
                <a:gd name="T10" fmla="*/ 2819 w 208"/>
                <a:gd name="T11" fmla="*/ 1193 h 77"/>
                <a:gd name="T12" fmla="*/ 2245 w 208"/>
                <a:gd name="T13" fmla="*/ 1219 h 77"/>
                <a:gd name="T14" fmla="*/ 1744 w 208"/>
                <a:gd name="T15" fmla="*/ 1410 h 77"/>
                <a:gd name="T16" fmla="*/ 1188 w 208"/>
                <a:gd name="T17" fmla="*/ 1479 h 77"/>
                <a:gd name="T18" fmla="*/ 78 w 208"/>
                <a:gd name="T19" fmla="*/ 1794 h 77"/>
                <a:gd name="T20" fmla="*/ 0 w 208"/>
                <a:gd name="T21" fmla="*/ 1874 h 7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08" h="77">
                  <a:moveTo>
                    <a:pt x="208" y="0"/>
                  </a:moveTo>
                  <a:cubicBezTo>
                    <a:pt x="204" y="5"/>
                    <a:pt x="199" y="12"/>
                    <a:pt x="195" y="17"/>
                  </a:cubicBezTo>
                  <a:cubicBezTo>
                    <a:pt x="190" y="22"/>
                    <a:pt x="184" y="24"/>
                    <a:pt x="178" y="29"/>
                  </a:cubicBezTo>
                  <a:cubicBezTo>
                    <a:pt x="171" y="35"/>
                    <a:pt x="171" y="36"/>
                    <a:pt x="161" y="39"/>
                  </a:cubicBezTo>
                  <a:cubicBezTo>
                    <a:pt x="153" y="41"/>
                    <a:pt x="146" y="42"/>
                    <a:pt x="138" y="44"/>
                  </a:cubicBezTo>
                  <a:cubicBezTo>
                    <a:pt x="131" y="46"/>
                    <a:pt x="124" y="48"/>
                    <a:pt x="117" y="49"/>
                  </a:cubicBezTo>
                  <a:cubicBezTo>
                    <a:pt x="108" y="49"/>
                    <a:pt x="101" y="47"/>
                    <a:pt x="93" y="50"/>
                  </a:cubicBezTo>
                  <a:cubicBezTo>
                    <a:pt x="86" y="52"/>
                    <a:pt x="80" y="57"/>
                    <a:pt x="72" y="58"/>
                  </a:cubicBezTo>
                  <a:cubicBezTo>
                    <a:pt x="64" y="60"/>
                    <a:pt x="57" y="59"/>
                    <a:pt x="49" y="61"/>
                  </a:cubicBezTo>
                  <a:cubicBezTo>
                    <a:pt x="34" y="65"/>
                    <a:pt x="17" y="67"/>
                    <a:pt x="3" y="74"/>
                  </a:cubicBezTo>
                  <a:cubicBezTo>
                    <a:pt x="0" y="74"/>
                    <a:pt x="0" y="77"/>
                    <a:pt x="0" y="77"/>
                  </a:cubicBezTo>
                </a:path>
              </a:pathLst>
            </a:custGeom>
            <a:noFill/>
            <a:ln w="7938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413" name="Freeform 94">
              <a:extLst>
                <a:ext uri="{FF2B5EF4-FFF2-40B4-BE49-F238E27FC236}">
                  <a16:creationId xmlns:a16="http://schemas.microsoft.com/office/drawing/2014/main" id="{247A3579-6002-4A7F-A42C-04BEA5A4CC66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4" y="1293"/>
              <a:ext cx="116" cy="208"/>
            </a:xfrm>
            <a:custGeom>
              <a:avLst/>
              <a:gdLst>
                <a:gd name="T0" fmla="*/ 0 w 52"/>
                <a:gd name="T1" fmla="*/ 0 h 94"/>
                <a:gd name="T2" fmla="*/ 990 w 52"/>
                <a:gd name="T3" fmla="*/ 887 h 94"/>
                <a:gd name="T4" fmla="*/ 1044 w 52"/>
                <a:gd name="T5" fmla="*/ 1626 h 94"/>
                <a:gd name="T6" fmla="*/ 1209 w 52"/>
                <a:gd name="T7" fmla="*/ 1994 h 94"/>
                <a:gd name="T8" fmla="*/ 1265 w 52"/>
                <a:gd name="T9" fmla="*/ 2233 h 9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" h="94">
                  <a:moveTo>
                    <a:pt x="0" y="0"/>
                  </a:moveTo>
                  <a:cubicBezTo>
                    <a:pt x="19" y="4"/>
                    <a:pt x="38" y="13"/>
                    <a:pt x="40" y="37"/>
                  </a:cubicBezTo>
                  <a:cubicBezTo>
                    <a:pt x="41" y="47"/>
                    <a:pt x="39" y="59"/>
                    <a:pt x="42" y="68"/>
                  </a:cubicBezTo>
                  <a:cubicBezTo>
                    <a:pt x="44" y="73"/>
                    <a:pt x="47" y="77"/>
                    <a:pt x="49" y="83"/>
                  </a:cubicBezTo>
                  <a:cubicBezTo>
                    <a:pt x="50" y="86"/>
                    <a:pt x="52" y="94"/>
                    <a:pt x="51" y="93"/>
                  </a:cubicBezTo>
                </a:path>
              </a:pathLst>
            </a:custGeom>
            <a:noFill/>
            <a:ln w="7938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414" name="Freeform 95">
              <a:extLst>
                <a:ext uri="{FF2B5EF4-FFF2-40B4-BE49-F238E27FC236}">
                  <a16:creationId xmlns:a16="http://schemas.microsoft.com/office/drawing/2014/main" id="{25CDD724-8A53-497B-B59A-DEB7AB417CC0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8" y="1306"/>
              <a:ext cx="970" cy="222"/>
            </a:xfrm>
            <a:custGeom>
              <a:avLst/>
              <a:gdLst>
                <a:gd name="T0" fmla="*/ 0 w 438"/>
                <a:gd name="T1" fmla="*/ 2429 h 100"/>
                <a:gd name="T2" fmla="*/ 476 w 438"/>
                <a:gd name="T3" fmla="*/ 2384 h 100"/>
                <a:gd name="T4" fmla="*/ 990 w 438"/>
                <a:gd name="T5" fmla="*/ 2331 h 100"/>
                <a:gd name="T6" fmla="*/ 2334 w 438"/>
                <a:gd name="T7" fmla="*/ 2253 h 100"/>
                <a:gd name="T8" fmla="*/ 4640 w 438"/>
                <a:gd name="T9" fmla="*/ 1774 h 100"/>
                <a:gd name="T10" fmla="*/ 5749 w 438"/>
                <a:gd name="T11" fmla="*/ 1532 h 100"/>
                <a:gd name="T12" fmla="*/ 6788 w 438"/>
                <a:gd name="T13" fmla="*/ 1192 h 100"/>
                <a:gd name="T14" fmla="*/ 9166 w 438"/>
                <a:gd name="T15" fmla="*/ 582 h 100"/>
                <a:gd name="T16" fmla="*/ 9864 w 438"/>
                <a:gd name="T17" fmla="*/ 440 h 100"/>
                <a:gd name="T18" fmla="*/ 10535 w 438"/>
                <a:gd name="T19" fmla="*/ 0 h 10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38" h="100">
                  <a:moveTo>
                    <a:pt x="0" y="100"/>
                  </a:moveTo>
                  <a:cubicBezTo>
                    <a:pt x="4" y="95"/>
                    <a:pt x="14" y="98"/>
                    <a:pt x="20" y="98"/>
                  </a:cubicBezTo>
                  <a:cubicBezTo>
                    <a:pt x="28" y="98"/>
                    <a:pt x="33" y="96"/>
                    <a:pt x="41" y="96"/>
                  </a:cubicBezTo>
                  <a:cubicBezTo>
                    <a:pt x="60" y="96"/>
                    <a:pt x="78" y="97"/>
                    <a:pt x="97" y="93"/>
                  </a:cubicBezTo>
                  <a:cubicBezTo>
                    <a:pt x="130" y="86"/>
                    <a:pt x="162" y="87"/>
                    <a:pt x="193" y="73"/>
                  </a:cubicBezTo>
                  <a:cubicBezTo>
                    <a:pt x="208" y="67"/>
                    <a:pt x="224" y="68"/>
                    <a:pt x="239" y="63"/>
                  </a:cubicBezTo>
                  <a:cubicBezTo>
                    <a:pt x="253" y="58"/>
                    <a:pt x="268" y="54"/>
                    <a:pt x="282" y="49"/>
                  </a:cubicBezTo>
                  <a:cubicBezTo>
                    <a:pt x="314" y="40"/>
                    <a:pt x="348" y="33"/>
                    <a:pt x="381" y="24"/>
                  </a:cubicBezTo>
                  <a:cubicBezTo>
                    <a:pt x="391" y="21"/>
                    <a:pt x="399" y="18"/>
                    <a:pt x="410" y="18"/>
                  </a:cubicBezTo>
                  <a:cubicBezTo>
                    <a:pt x="418" y="17"/>
                    <a:pt x="429" y="3"/>
                    <a:pt x="438" y="0"/>
                  </a:cubicBezTo>
                </a:path>
              </a:pathLst>
            </a:custGeom>
            <a:noFill/>
            <a:ln w="7938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415" name="Line 96">
              <a:extLst>
                <a:ext uri="{FF2B5EF4-FFF2-40B4-BE49-F238E27FC236}">
                  <a16:creationId xmlns:a16="http://schemas.microsoft.com/office/drawing/2014/main" id="{F6A2E1CD-590D-4D32-8F08-AA2E7D26B2D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332" y="1771"/>
              <a:ext cx="1" cy="804"/>
            </a:xfrm>
            <a:prstGeom prst="line">
              <a:avLst/>
            </a:prstGeom>
            <a:noFill/>
            <a:ln w="7938" cap="rnd">
              <a:solidFill>
                <a:srgbClr val="1A171B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416" name="Line 97">
              <a:extLst>
                <a:ext uri="{FF2B5EF4-FFF2-40B4-BE49-F238E27FC236}">
                  <a16:creationId xmlns:a16="http://schemas.microsoft.com/office/drawing/2014/main" id="{54F06820-FF87-40DF-AC41-E8A08A89338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305" y="1758"/>
              <a:ext cx="1" cy="804"/>
            </a:xfrm>
            <a:prstGeom prst="line">
              <a:avLst/>
            </a:prstGeom>
            <a:noFill/>
            <a:ln w="7938" cap="rnd">
              <a:solidFill>
                <a:srgbClr val="1A171B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417" name="Freeform 98">
              <a:extLst>
                <a:ext uri="{FF2B5EF4-FFF2-40B4-BE49-F238E27FC236}">
                  <a16:creationId xmlns:a16="http://schemas.microsoft.com/office/drawing/2014/main" id="{AA756C18-DD79-4310-906C-684B85B9DE7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9" y="1614"/>
              <a:ext cx="2509" cy="970"/>
            </a:xfrm>
            <a:custGeom>
              <a:avLst/>
              <a:gdLst>
                <a:gd name="T0" fmla="*/ 0 w 1133"/>
                <a:gd name="T1" fmla="*/ 476 h 438"/>
                <a:gd name="T2" fmla="*/ 0 w 1133"/>
                <a:gd name="T3" fmla="*/ 6591 h 438"/>
                <a:gd name="T4" fmla="*/ 117 w 1133"/>
                <a:gd name="T5" fmla="*/ 7091 h 438"/>
                <a:gd name="T6" fmla="*/ 1639 w 1133"/>
                <a:gd name="T7" fmla="*/ 10079 h 438"/>
                <a:gd name="T8" fmla="*/ 2237 w 1133"/>
                <a:gd name="T9" fmla="*/ 10491 h 438"/>
                <a:gd name="T10" fmla="*/ 26691 w 1133"/>
                <a:gd name="T11" fmla="*/ 6573 h 438"/>
                <a:gd name="T12" fmla="*/ 27247 w 1133"/>
                <a:gd name="T13" fmla="*/ 5940 h 438"/>
                <a:gd name="T14" fmla="*/ 27247 w 1133"/>
                <a:gd name="T15" fmla="*/ 0 h 43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133" h="438">
                  <a:moveTo>
                    <a:pt x="0" y="20"/>
                  </a:moveTo>
                  <a:cubicBezTo>
                    <a:pt x="0" y="274"/>
                    <a:pt x="0" y="274"/>
                    <a:pt x="0" y="274"/>
                  </a:cubicBezTo>
                  <a:cubicBezTo>
                    <a:pt x="0" y="283"/>
                    <a:pt x="3" y="291"/>
                    <a:pt x="5" y="295"/>
                  </a:cubicBezTo>
                  <a:cubicBezTo>
                    <a:pt x="5" y="295"/>
                    <a:pt x="57" y="398"/>
                    <a:pt x="68" y="419"/>
                  </a:cubicBezTo>
                  <a:cubicBezTo>
                    <a:pt x="77" y="436"/>
                    <a:pt x="80" y="438"/>
                    <a:pt x="93" y="436"/>
                  </a:cubicBezTo>
                  <a:cubicBezTo>
                    <a:pt x="229" y="415"/>
                    <a:pt x="969" y="296"/>
                    <a:pt x="1110" y="273"/>
                  </a:cubicBezTo>
                  <a:cubicBezTo>
                    <a:pt x="1125" y="271"/>
                    <a:pt x="1133" y="267"/>
                    <a:pt x="1133" y="247"/>
                  </a:cubicBezTo>
                  <a:cubicBezTo>
                    <a:pt x="1133" y="228"/>
                    <a:pt x="1133" y="0"/>
                    <a:pt x="1133" y="0"/>
                  </a:cubicBezTo>
                </a:path>
              </a:pathLst>
            </a:custGeom>
            <a:noFill/>
            <a:ln w="7938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418" name="Freeform 99">
              <a:extLst>
                <a:ext uri="{FF2B5EF4-FFF2-40B4-BE49-F238E27FC236}">
                  <a16:creationId xmlns:a16="http://schemas.microsoft.com/office/drawing/2014/main" id="{9812A4A4-A3C3-42CE-9DAB-D24F2A0F5BCC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0" y="2234"/>
              <a:ext cx="2086" cy="357"/>
            </a:xfrm>
            <a:custGeom>
              <a:avLst/>
              <a:gdLst>
                <a:gd name="T0" fmla="*/ 0 w 942"/>
                <a:gd name="T1" fmla="*/ 3654 h 161"/>
                <a:gd name="T2" fmla="*/ 314 w 942"/>
                <a:gd name="T3" fmla="*/ 3894 h 161"/>
                <a:gd name="T4" fmla="*/ 476 w 942"/>
                <a:gd name="T5" fmla="*/ 3869 h 161"/>
                <a:gd name="T6" fmla="*/ 22140 w 942"/>
                <a:gd name="T7" fmla="*/ 384 h 161"/>
                <a:gd name="T8" fmla="*/ 22649 w 942"/>
                <a:gd name="T9" fmla="*/ 0 h 161"/>
                <a:gd name="T10" fmla="*/ 0 w 942"/>
                <a:gd name="T11" fmla="*/ 3654 h 16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42" h="161">
                  <a:moveTo>
                    <a:pt x="0" y="151"/>
                  </a:moveTo>
                  <a:cubicBezTo>
                    <a:pt x="6" y="157"/>
                    <a:pt x="8" y="161"/>
                    <a:pt x="13" y="161"/>
                  </a:cubicBezTo>
                  <a:cubicBezTo>
                    <a:pt x="15" y="161"/>
                    <a:pt x="17" y="161"/>
                    <a:pt x="20" y="160"/>
                  </a:cubicBezTo>
                  <a:cubicBezTo>
                    <a:pt x="140" y="141"/>
                    <a:pt x="797" y="36"/>
                    <a:pt x="921" y="16"/>
                  </a:cubicBezTo>
                  <a:cubicBezTo>
                    <a:pt x="933" y="14"/>
                    <a:pt x="940" y="11"/>
                    <a:pt x="942" y="0"/>
                  </a:cubicBezTo>
                  <a:cubicBezTo>
                    <a:pt x="749" y="31"/>
                    <a:pt x="180" y="122"/>
                    <a:pt x="0" y="151"/>
                  </a:cubicBezTo>
                  <a:close/>
                </a:path>
              </a:pathLst>
            </a:custGeom>
            <a:noFill/>
            <a:ln w="7938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419" name="Line 100">
              <a:extLst>
                <a:ext uri="{FF2B5EF4-FFF2-40B4-BE49-F238E27FC236}">
                  <a16:creationId xmlns:a16="http://schemas.microsoft.com/office/drawing/2014/main" id="{03DA8CEB-E9CA-43F7-A531-1C736A086C5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373" y="1368"/>
              <a:ext cx="273" cy="111"/>
            </a:xfrm>
            <a:prstGeom prst="line">
              <a:avLst/>
            </a:prstGeom>
            <a:noFill/>
            <a:ln w="7938" cap="rnd">
              <a:solidFill>
                <a:srgbClr val="1A171B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420" name="Freeform 101">
              <a:extLst>
                <a:ext uri="{FF2B5EF4-FFF2-40B4-BE49-F238E27FC236}">
                  <a16:creationId xmlns:a16="http://schemas.microsoft.com/office/drawing/2014/main" id="{D73EAE49-1D02-40FA-9312-B306B1C2CC1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2" y="1176"/>
              <a:ext cx="293" cy="137"/>
            </a:xfrm>
            <a:custGeom>
              <a:avLst/>
              <a:gdLst>
                <a:gd name="T0" fmla="*/ 3203 w 132"/>
                <a:gd name="T1" fmla="*/ 572 h 62"/>
                <a:gd name="T2" fmla="*/ 2808 w 132"/>
                <a:gd name="T3" fmla="*/ 376 h 62"/>
                <a:gd name="T4" fmla="*/ 2473 w 132"/>
                <a:gd name="T5" fmla="*/ 356 h 62"/>
                <a:gd name="T6" fmla="*/ 2331 w 132"/>
                <a:gd name="T7" fmla="*/ 336 h 62"/>
                <a:gd name="T8" fmla="*/ 2011 w 132"/>
                <a:gd name="T9" fmla="*/ 73 h 62"/>
                <a:gd name="T10" fmla="*/ 1749 w 132"/>
                <a:gd name="T11" fmla="*/ 312 h 62"/>
                <a:gd name="T12" fmla="*/ 1607 w 132"/>
                <a:gd name="T13" fmla="*/ 259 h 62"/>
                <a:gd name="T14" fmla="*/ 1607 w 132"/>
                <a:gd name="T15" fmla="*/ 259 h 62"/>
                <a:gd name="T16" fmla="*/ 1454 w 132"/>
                <a:gd name="T17" fmla="*/ 336 h 62"/>
                <a:gd name="T18" fmla="*/ 1139 w 132"/>
                <a:gd name="T19" fmla="*/ 411 h 62"/>
                <a:gd name="T20" fmla="*/ 1039 w 132"/>
                <a:gd name="T21" fmla="*/ 429 h 62"/>
                <a:gd name="T22" fmla="*/ 799 w 132"/>
                <a:gd name="T23" fmla="*/ 1098 h 62"/>
                <a:gd name="T24" fmla="*/ 0 w 132"/>
                <a:gd name="T25" fmla="*/ 1401 h 6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32" h="62">
                  <a:moveTo>
                    <a:pt x="132" y="24"/>
                  </a:moveTo>
                  <a:cubicBezTo>
                    <a:pt x="131" y="20"/>
                    <a:pt x="120" y="17"/>
                    <a:pt x="116" y="16"/>
                  </a:cubicBezTo>
                  <a:cubicBezTo>
                    <a:pt x="111" y="15"/>
                    <a:pt x="107" y="15"/>
                    <a:pt x="102" y="15"/>
                  </a:cubicBezTo>
                  <a:cubicBezTo>
                    <a:pt x="100" y="15"/>
                    <a:pt x="98" y="15"/>
                    <a:pt x="96" y="14"/>
                  </a:cubicBezTo>
                  <a:cubicBezTo>
                    <a:pt x="89" y="13"/>
                    <a:pt x="88" y="7"/>
                    <a:pt x="83" y="3"/>
                  </a:cubicBezTo>
                  <a:cubicBezTo>
                    <a:pt x="77" y="0"/>
                    <a:pt x="73" y="8"/>
                    <a:pt x="72" y="13"/>
                  </a:cubicBezTo>
                  <a:cubicBezTo>
                    <a:pt x="69" y="14"/>
                    <a:pt x="67" y="14"/>
                    <a:pt x="66" y="11"/>
                  </a:cubicBezTo>
                  <a:cubicBezTo>
                    <a:pt x="66" y="11"/>
                    <a:pt x="66" y="11"/>
                    <a:pt x="66" y="11"/>
                  </a:cubicBezTo>
                  <a:cubicBezTo>
                    <a:pt x="64" y="11"/>
                    <a:pt x="60" y="13"/>
                    <a:pt x="60" y="14"/>
                  </a:cubicBezTo>
                  <a:cubicBezTo>
                    <a:pt x="57" y="10"/>
                    <a:pt x="51" y="14"/>
                    <a:pt x="47" y="17"/>
                  </a:cubicBezTo>
                  <a:cubicBezTo>
                    <a:pt x="45" y="18"/>
                    <a:pt x="43" y="18"/>
                    <a:pt x="43" y="18"/>
                  </a:cubicBezTo>
                  <a:cubicBezTo>
                    <a:pt x="29" y="16"/>
                    <a:pt x="37" y="38"/>
                    <a:pt x="33" y="46"/>
                  </a:cubicBezTo>
                  <a:cubicBezTo>
                    <a:pt x="29" y="54"/>
                    <a:pt x="7" y="62"/>
                    <a:pt x="0" y="59"/>
                  </a:cubicBezTo>
                </a:path>
              </a:pathLst>
            </a:custGeom>
            <a:noFill/>
            <a:ln w="7938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421" name="Freeform 102">
              <a:extLst>
                <a:ext uri="{FF2B5EF4-FFF2-40B4-BE49-F238E27FC236}">
                  <a16:creationId xmlns:a16="http://schemas.microsoft.com/office/drawing/2014/main" id="{3871C648-830B-48A7-9A10-3B9916C5431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8" y="1224"/>
              <a:ext cx="16" cy="27"/>
            </a:xfrm>
            <a:custGeom>
              <a:avLst/>
              <a:gdLst>
                <a:gd name="T0" fmla="*/ 194 w 7"/>
                <a:gd name="T1" fmla="*/ 56 h 12"/>
                <a:gd name="T2" fmla="*/ 0 w 7"/>
                <a:gd name="T3" fmla="*/ 81 h 12"/>
                <a:gd name="T4" fmla="*/ 57 w 7"/>
                <a:gd name="T5" fmla="*/ 308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12">
                  <a:moveTo>
                    <a:pt x="7" y="2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4" y="3"/>
                    <a:pt x="1" y="9"/>
                    <a:pt x="2" y="12"/>
                  </a:cubicBezTo>
                </a:path>
              </a:pathLst>
            </a:custGeom>
            <a:noFill/>
            <a:ln w="7938" cap="rnd">
              <a:solidFill>
                <a:srgbClr val="A388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422" name="Freeform 103">
              <a:extLst>
                <a:ext uri="{FF2B5EF4-FFF2-40B4-BE49-F238E27FC236}">
                  <a16:creationId xmlns:a16="http://schemas.microsoft.com/office/drawing/2014/main" id="{34A2F507-1D07-49B4-BDC3-60E654B8EF3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3" y="1353"/>
              <a:ext cx="95" cy="40"/>
            </a:xfrm>
            <a:custGeom>
              <a:avLst/>
              <a:gdLst>
                <a:gd name="T0" fmla="*/ 258 w 43"/>
                <a:gd name="T1" fmla="*/ 142 h 18"/>
                <a:gd name="T2" fmla="*/ 731 w 43"/>
                <a:gd name="T3" fmla="*/ 440 h 18"/>
                <a:gd name="T4" fmla="*/ 1001 w 43"/>
                <a:gd name="T5" fmla="*/ 218 h 18"/>
                <a:gd name="T6" fmla="*/ 811 w 43"/>
                <a:gd name="T7" fmla="*/ 0 h 1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3" h="18">
                  <a:moveTo>
                    <a:pt x="11" y="6"/>
                  </a:moveTo>
                  <a:cubicBezTo>
                    <a:pt x="0" y="13"/>
                    <a:pt x="26" y="18"/>
                    <a:pt x="31" y="18"/>
                  </a:cubicBezTo>
                  <a:cubicBezTo>
                    <a:pt x="36" y="17"/>
                    <a:pt x="41" y="15"/>
                    <a:pt x="42" y="9"/>
                  </a:cubicBezTo>
                  <a:cubicBezTo>
                    <a:pt x="43" y="2"/>
                    <a:pt x="38" y="2"/>
                    <a:pt x="34" y="0"/>
                  </a:cubicBezTo>
                </a:path>
              </a:pathLst>
            </a:custGeom>
            <a:noFill/>
            <a:ln w="7938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423" name="Freeform 104">
              <a:extLst>
                <a:ext uri="{FF2B5EF4-FFF2-40B4-BE49-F238E27FC236}">
                  <a16:creationId xmlns:a16="http://schemas.microsoft.com/office/drawing/2014/main" id="{4BC832C4-AD1E-4D7C-8565-73FF1A6D53A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5" y="1211"/>
              <a:ext cx="204" cy="237"/>
            </a:xfrm>
            <a:custGeom>
              <a:avLst/>
              <a:gdLst>
                <a:gd name="T0" fmla="*/ 0 w 92"/>
                <a:gd name="T1" fmla="*/ 2237 h 107"/>
                <a:gd name="T2" fmla="*/ 44 w 92"/>
                <a:gd name="T3" fmla="*/ 2335 h 107"/>
                <a:gd name="T4" fmla="*/ 142 w 92"/>
                <a:gd name="T5" fmla="*/ 2532 h 107"/>
                <a:gd name="T6" fmla="*/ 339 w 92"/>
                <a:gd name="T7" fmla="*/ 2556 h 107"/>
                <a:gd name="T8" fmla="*/ 384 w 92"/>
                <a:gd name="T9" fmla="*/ 2556 h 107"/>
                <a:gd name="T10" fmla="*/ 481 w 92"/>
                <a:gd name="T11" fmla="*/ 2556 h 107"/>
                <a:gd name="T12" fmla="*/ 896 w 92"/>
                <a:gd name="T13" fmla="*/ 2556 h 107"/>
                <a:gd name="T14" fmla="*/ 1308 w 92"/>
                <a:gd name="T15" fmla="*/ 2496 h 107"/>
                <a:gd name="T16" fmla="*/ 1667 w 92"/>
                <a:gd name="T17" fmla="*/ 2379 h 107"/>
                <a:gd name="T18" fmla="*/ 1887 w 92"/>
                <a:gd name="T19" fmla="*/ 2040 h 107"/>
                <a:gd name="T20" fmla="*/ 1987 w 92"/>
                <a:gd name="T21" fmla="*/ 1805 h 107"/>
                <a:gd name="T22" fmla="*/ 2104 w 92"/>
                <a:gd name="T23" fmla="*/ 1566 h 107"/>
                <a:gd name="T24" fmla="*/ 2104 w 92"/>
                <a:gd name="T25" fmla="*/ 1446 h 107"/>
                <a:gd name="T26" fmla="*/ 2177 w 92"/>
                <a:gd name="T27" fmla="*/ 1349 h 107"/>
                <a:gd name="T28" fmla="*/ 2084 w 92"/>
                <a:gd name="T29" fmla="*/ 715 h 107"/>
                <a:gd name="T30" fmla="*/ 1907 w 92"/>
                <a:gd name="T31" fmla="*/ 383 h 107"/>
                <a:gd name="T32" fmla="*/ 1692 w 92"/>
                <a:gd name="T33" fmla="*/ 173 h 107"/>
                <a:gd name="T34" fmla="*/ 1333 w 92"/>
                <a:gd name="T35" fmla="*/ 78 h 10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92" h="107">
                  <a:moveTo>
                    <a:pt x="0" y="93"/>
                  </a:moveTo>
                  <a:cubicBezTo>
                    <a:pt x="0" y="98"/>
                    <a:pt x="1" y="92"/>
                    <a:pt x="2" y="97"/>
                  </a:cubicBezTo>
                  <a:cubicBezTo>
                    <a:pt x="2" y="101"/>
                    <a:pt x="4" y="102"/>
                    <a:pt x="6" y="105"/>
                  </a:cubicBezTo>
                  <a:cubicBezTo>
                    <a:pt x="8" y="105"/>
                    <a:pt x="12" y="106"/>
                    <a:pt x="14" y="106"/>
                  </a:cubicBezTo>
                  <a:cubicBezTo>
                    <a:pt x="15" y="107"/>
                    <a:pt x="15" y="106"/>
                    <a:pt x="16" y="106"/>
                  </a:cubicBezTo>
                  <a:cubicBezTo>
                    <a:pt x="18" y="106"/>
                    <a:pt x="19" y="106"/>
                    <a:pt x="20" y="106"/>
                  </a:cubicBezTo>
                  <a:cubicBezTo>
                    <a:pt x="25" y="105"/>
                    <a:pt x="33" y="107"/>
                    <a:pt x="37" y="106"/>
                  </a:cubicBezTo>
                  <a:cubicBezTo>
                    <a:pt x="42" y="104"/>
                    <a:pt x="49" y="107"/>
                    <a:pt x="54" y="104"/>
                  </a:cubicBezTo>
                  <a:cubicBezTo>
                    <a:pt x="59" y="100"/>
                    <a:pt x="62" y="100"/>
                    <a:pt x="69" y="99"/>
                  </a:cubicBezTo>
                  <a:cubicBezTo>
                    <a:pt x="73" y="99"/>
                    <a:pt x="76" y="90"/>
                    <a:pt x="78" y="85"/>
                  </a:cubicBezTo>
                  <a:cubicBezTo>
                    <a:pt x="80" y="82"/>
                    <a:pt x="80" y="79"/>
                    <a:pt x="82" y="75"/>
                  </a:cubicBezTo>
                  <a:cubicBezTo>
                    <a:pt x="86" y="71"/>
                    <a:pt x="86" y="71"/>
                    <a:pt x="87" y="65"/>
                  </a:cubicBezTo>
                  <a:cubicBezTo>
                    <a:pt x="87" y="63"/>
                    <a:pt x="86" y="62"/>
                    <a:pt x="87" y="60"/>
                  </a:cubicBezTo>
                  <a:cubicBezTo>
                    <a:pt x="87" y="59"/>
                    <a:pt x="89" y="58"/>
                    <a:pt x="90" y="56"/>
                  </a:cubicBezTo>
                  <a:cubicBezTo>
                    <a:pt x="92" y="50"/>
                    <a:pt x="88" y="36"/>
                    <a:pt x="86" y="30"/>
                  </a:cubicBezTo>
                  <a:cubicBezTo>
                    <a:pt x="84" y="21"/>
                    <a:pt x="82" y="23"/>
                    <a:pt x="79" y="16"/>
                  </a:cubicBezTo>
                  <a:cubicBezTo>
                    <a:pt x="78" y="13"/>
                    <a:pt x="75" y="10"/>
                    <a:pt x="70" y="7"/>
                  </a:cubicBezTo>
                  <a:cubicBezTo>
                    <a:pt x="67" y="4"/>
                    <a:pt x="60" y="0"/>
                    <a:pt x="55" y="3"/>
                  </a:cubicBezTo>
                </a:path>
              </a:pathLst>
            </a:custGeom>
            <a:noFill/>
            <a:ln w="7938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424" name="Freeform 105">
              <a:extLst>
                <a:ext uri="{FF2B5EF4-FFF2-40B4-BE49-F238E27FC236}">
                  <a16:creationId xmlns:a16="http://schemas.microsoft.com/office/drawing/2014/main" id="{3232FC75-24E2-4187-A60C-E5491577040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8" y="1413"/>
              <a:ext cx="57" cy="17"/>
            </a:xfrm>
            <a:custGeom>
              <a:avLst/>
              <a:gdLst>
                <a:gd name="T0" fmla="*/ 20 w 26"/>
                <a:gd name="T1" fmla="*/ 164 h 8"/>
                <a:gd name="T2" fmla="*/ 230 w 26"/>
                <a:gd name="T3" fmla="*/ 19 h 8"/>
                <a:gd name="T4" fmla="*/ 601 w 26"/>
                <a:gd name="T5" fmla="*/ 40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" h="8">
                  <a:moveTo>
                    <a:pt x="1" y="8"/>
                  </a:moveTo>
                  <a:cubicBezTo>
                    <a:pt x="0" y="7"/>
                    <a:pt x="7" y="2"/>
                    <a:pt x="10" y="1"/>
                  </a:cubicBezTo>
                  <a:cubicBezTo>
                    <a:pt x="13" y="0"/>
                    <a:pt x="21" y="1"/>
                    <a:pt x="26" y="2"/>
                  </a:cubicBezTo>
                </a:path>
              </a:pathLst>
            </a:custGeom>
            <a:noFill/>
            <a:ln w="7938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425" name="Freeform 106">
              <a:extLst>
                <a:ext uri="{FF2B5EF4-FFF2-40B4-BE49-F238E27FC236}">
                  <a16:creationId xmlns:a16="http://schemas.microsoft.com/office/drawing/2014/main" id="{C66A01C9-A477-48E8-8895-45D2B5E09C5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5" y="1204"/>
              <a:ext cx="9" cy="20"/>
            </a:xfrm>
            <a:custGeom>
              <a:avLst/>
              <a:gdLst>
                <a:gd name="T0" fmla="*/ 101 w 4"/>
                <a:gd name="T1" fmla="*/ 218 h 9"/>
                <a:gd name="T2" fmla="*/ 0 w 4"/>
                <a:gd name="T3" fmla="*/ 0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9">
                  <a:moveTo>
                    <a:pt x="4" y="9"/>
                  </a:moveTo>
                  <a:cubicBezTo>
                    <a:pt x="4" y="6"/>
                    <a:pt x="1" y="3"/>
                    <a:pt x="0" y="0"/>
                  </a:cubicBezTo>
                </a:path>
              </a:pathLst>
            </a:custGeom>
            <a:noFill/>
            <a:ln w="7938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426" name="Freeform 107">
              <a:extLst>
                <a:ext uri="{FF2B5EF4-FFF2-40B4-BE49-F238E27FC236}">
                  <a16:creationId xmlns:a16="http://schemas.microsoft.com/office/drawing/2014/main" id="{DCD470EE-7CE4-4E8D-9629-2945852CD8C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3" y="1187"/>
              <a:ext cx="15" cy="22"/>
            </a:xfrm>
            <a:custGeom>
              <a:avLst/>
              <a:gdLst>
                <a:gd name="T0" fmla="*/ 0 w 7"/>
                <a:gd name="T1" fmla="*/ 73 h 10"/>
                <a:gd name="T2" fmla="*/ 41 w 7"/>
                <a:gd name="T3" fmla="*/ 233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10">
                  <a:moveTo>
                    <a:pt x="0" y="3"/>
                  </a:moveTo>
                  <a:cubicBezTo>
                    <a:pt x="7" y="0"/>
                    <a:pt x="2" y="9"/>
                    <a:pt x="2" y="10"/>
                  </a:cubicBezTo>
                </a:path>
              </a:pathLst>
            </a:custGeom>
            <a:noFill/>
            <a:ln w="7938" cap="rnd">
              <a:solidFill>
                <a:srgbClr val="A388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427" name="Freeform 108">
              <a:extLst>
                <a:ext uri="{FF2B5EF4-FFF2-40B4-BE49-F238E27FC236}">
                  <a16:creationId xmlns:a16="http://schemas.microsoft.com/office/drawing/2014/main" id="{4F71671F-D496-4C1E-87C0-2ABCF187A8A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4" y="1235"/>
              <a:ext cx="51" cy="82"/>
            </a:xfrm>
            <a:custGeom>
              <a:avLst/>
              <a:gdLst>
                <a:gd name="T0" fmla="*/ 0 w 23"/>
                <a:gd name="T1" fmla="*/ 0 h 37"/>
                <a:gd name="T2" fmla="*/ 262 w 23"/>
                <a:gd name="T3" fmla="*/ 359 h 37"/>
                <a:gd name="T4" fmla="*/ 557 w 23"/>
                <a:gd name="T5" fmla="*/ 893 h 3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" h="37">
                  <a:moveTo>
                    <a:pt x="0" y="0"/>
                  </a:moveTo>
                  <a:cubicBezTo>
                    <a:pt x="6" y="4"/>
                    <a:pt x="9" y="9"/>
                    <a:pt x="11" y="15"/>
                  </a:cubicBezTo>
                  <a:cubicBezTo>
                    <a:pt x="13" y="21"/>
                    <a:pt x="15" y="35"/>
                    <a:pt x="23" y="37"/>
                  </a:cubicBezTo>
                </a:path>
              </a:pathLst>
            </a:custGeom>
            <a:noFill/>
            <a:ln w="7938" cap="rnd">
              <a:solidFill>
                <a:srgbClr val="A388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428" name="Freeform 109">
              <a:extLst>
                <a:ext uri="{FF2B5EF4-FFF2-40B4-BE49-F238E27FC236}">
                  <a16:creationId xmlns:a16="http://schemas.microsoft.com/office/drawing/2014/main" id="{666C28CE-DD0B-4566-B568-E979E3B94F1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6" y="1222"/>
              <a:ext cx="45" cy="9"/>
            </a:xfrm>
            <a:custGeom>
              <a:avLst/>
              <a:gdLst>
                <a:gd name="T0" fmla="*/ 0 w 20"/>
                <a:gd name="T1" fmla="*/ 101 h 4"/>
                <a:gd name="T2" fmla="*/ 511 w 20"/>
                <a:gd name="T3" fmla="*/ 25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4">
                  <a:moveTo>
                    <a:pt x="0" y="4"/>
                  </a:moveTo>
                  <a:cubicBezTo>
                    <a:pt x="3" y="1"/>
                    <a:pt x="15" y="0"/>
                    <a:pt x="20" y="1"/>
                  </a:cubicBezTo>
                </a:path>
              </a:pathLst>
            </a:custGeom>
            <a:noFill/>
            <a:ln w="7938" cap="rnd">
              <a:solidFill>
                <a:srgbClr val="A388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429" name="Line 110">
              <a:extLst>
                <a:ext uri="{FF2B5EF4-FFF2-40B4-BE49-F238E27FC236}">
                  <a16:creationId xmlns:a16="http://schemas.microsoft.com/office/drawing/2014/main" id="{C085A052-26BA-4880-AFBD-BB22154B6EC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43" y="1543"/>
              <a:ext cx="27" cy="1"/>
            </a:xfrm>
            <a:prstGeom prst="line">
              <a:avLst/>
            </a:prstGeom>
            <a:noFill/>
            <a:ln w="7938" cap="rnd">
              <a:solidFill>
                <a:srgbClr val="1A171B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430" name="Line 111">
              <a:extLst>
                <a:ext uri="{FF2B5EF4-FFF2-40B4-BE49-F238E27FC236}">
                  <a16:creationId xmlns:a16="http://schemas.microsoft.com/office/drawing/2014/main" id="{49027ECD-E541-42E2-9553-08B195620F5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453" y="2566"/>
              <a:ext cx="1" cy="27"/>
            </a:xfrm>
            <a:prstGeom prst="line">
              <a:avLst/>
            </a:prstGeom>
            <a:noFill/>
            <a:ln w="7938" cap="rnd">
              <a:solidFill>
                <a:srgbClr val="1A171B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431" name="Freeform 112">
              <a:extLst>
                <a:ext uri="{FF2B5EF4-FFF2-40B4-BE49-F238E27FC236}">
                  <a16:creationId xmlns:a16="http://schemas.microsoft.com/office/drawing/2014/main" id="{37DC6B32-46E6-4B4E-991C-45BAB3E89751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1" y="1521"/>
              <a:ext cx="205" cy="115"/>
            </a:xfrm>
            <a:custGeom>
              <a:avLst/>
              <a:gdLst>
                <a:gd name="T0" fmla="*/ 2195 w 93"/>
                <a:gd name="T1" fmla="*/ 44 h 52"/>
                <a:gd name="T2" fmla="*/ 1885 w 93"/>
                <a:gd name="T3" fmla="*/ 97 h 52"/>
                <a:gd name="T4" fmla="*/ 1395 w 93"/>
                <a:gd name="T5" fmla="*/ 44 h 52"/>
                <a:gd name="T6" fmla="*/ 1137 w 93"/>
                <a:gd name="T7" fmla="*/ 20 h 52"/>
                <a:gd name="T8" fmla="*/ 1016 w 93"/>
                <a:gd name="T9" fmla="*/ 44 h 52"/>
                <a:gd name="T10" fmla="*/ 827 w 93"/>
                <a:gd name="T11" fmla="*/ 117 h 52"/>
                <a:gd name="T12" fmla="*/ 589 w 93"/>
                <a:gd name="T13" fmla="*/ 142 h 52"/>
                <a:gd name="T14" fmla="*/ 492 w 93"/>
                <a:gd name="T15" fmla="*/ 215 h 52"/>
                <a:gd name="T16" fmla="*/ 311 w 93"/>
                <a:gd name="T17" fmla="*/ 376 h 52"/>
                <a:gd name="T18" fmla="*/ 161 w 93"/>
                <a:gd name="T19" fmla="*/ 500 h 52"/>
                <a:gd name="T20" fmla="*/ 73 w 93"/>
                <a:gd name="T21" fmla="*/ 650 h 52"/>
                <a:gd name="T22" fmla="*/ 141 w 93"/>
                <a:gd name="T23" fmla="*/ 694 h 52"/>
                <a:gd name="T24" fmla="*/ 97 w 93"/>
                <a:gd name="T25" fmla="*/ 748 h 52"/>
                <a:gd name="T26" fmla="*/ 0 w 93"/>
                <a:gd name="T27" fmla="*/ 812 h 52"/>
                <a:gd name="T28" fmla="*/ 73 w 93"/>
                <a:gd name="T29" fmla="*/ 909 h 52"/>
                <a:gd name="T30" fmla="*/ 141 w 93"/>
                <a:gd name="T31" fmla="*/ 1026 h 52"/>
                <a:gd name="T32" fmla="*/ 375 w 93"/>
                <a:gd name="T33" fmla="*/ 953 h 52"/>
                <a:gd name="T34" fmla="*/ 452 w 93"/>
                <a:gd name="T35" fmla="*/ 909 h 52"/>
                <a:gd name="T36" fmla="*/ 705 w 93"/>
                <a:gd name="T37" fmla="*/ 767 h 52"/>
                <a:gd name="T38" fmla="*/ 846 w 93"/>
                <a:gd name="T39" fmla="*/ 748 h 52"/>
                <a:gd name="T40" fmla="*/ 961 w 93"/>
                <a:gd name="T41" fmla="*/ 670 h 52"/>
                <a:gd name="T42" fmla="*/ 1016 w 93"/>
                <a:gd name="T43" fmla="*/ 694 h 52"/>
                <a:gd name="T44" fmla="*/ 924 w 93"/>
                <a:gd name="T45" fmla="*/ 767 h 52"/>
                <a:gd name="T46" fmla="*/ 783 w 93"/>
                <a:gd name="T47" fmla="*/ 832 h 52"/>
                <a:gd name="T48" fmla="*/ 641 w 93"/>
                <a:gd name="T49" fmla="*/ 929 h 52"/>
                <a:gd name="T50" fmla="*/ 472 w 93"/>
                <a:gd name="T51" fmla="*/ 1050 h 52"/>
                <a:gd name="T52" fmla="*/ 375 w 93"/>
                <a:gd name="T53" fmla="*/ 1126 h 52"/>
                <a:gd name="T54" fmla="*/ 428 w 93"/>
                <a:gd name="T55" fmla="*/ 1223 h 52"/>
                <a:gd name="T56" fmla="*/ 705 w 93"/>
                <a:gd name="T57" fmla="*/ 1146 h 52"/>
                <a:gd name="T58" fmla="*/ 996 w 93"/>
                <a:gd name="T59" fmla="*/ 1008 h 52"/>
                <a:gd name="T60" fmla="*/ 1274 w 93"/>
                <a:gd name="T61" fmla="*/ 885 h 52"/>
                <a:gd name="T62" fmla="*/ 1512 w 93"/>
                <a:gd name="T63" fmla="*/ 885 h 52"/>
                <a:gd name="T64" fmla="*/ 2154 w 93"/>
                <a:gd name="T65" fmla="*/ 748 h 52"/>
                <a:gd name="T66" fmla="*/ 2195 w 93"/>
                <a:gd name="T67" fmla="*/ 714 h 5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93" h="52">
                  <a:moveTo>
                    <a:pt x="93" y="2"/>
                  </a:moveTo>
                  <a:cubicBezTo>
                    <a:pt x="88" y="4"/>
                    <a:pt x="84" y="4"/>
                    <a:pt x="80" y="4"/>
                  </a:cubicBezTo>
                  <a:cubicBezTo>
                    <a:pt x="76" y="4"/>
                    <a:pt x="62" y="3"/>
                    <a:pt x="59" y="2"/>
                  </a:cubicBezTo>
                  <a:cubicBezTo>
                    <a:pt x="56" y="2"/>
                    <a:pt x="50" y="0"/>
                    <a:pt x="48" y="1"/>
                  </a:cubicBezTo>
                  <a:cubicBezTo>
                    <a:pt x="46" y="1"/>
                    <a:pt x="45" y="1"/>
                    <a:pt x="43" y="2"/>
                  </a:cubicBezTo>
                  <a:cubicBezTo>
                    <a:pt x="41" y="3"/>
                    <a:pt x="37" y="4"/>
                    <a:pt x="35" y="5"/>
                  </a:cubicBezTo>
                  <a:cubicBezTo>
                    <a:pt x="32" y="5"/>
                    <a:pt x="27" y="6"/>
                    <a:pt x="25" y="6"/>
                  </a:cubicBezTo>
                  <a:cubicBezTo>
                    <a:pt x="23" y="7"/>
                    <a:pt x="21" y="8"/>
                    <a:pt x="21" y="9"/>
                  </a:cubicBezTo>
                  <a:cubicBezTo>
                    <a:pt x="20" y="10"/>
                    <a:pt x="16" y="14"/>
                    <a:pt x="13" y="16"/>
                  </a:cubicBezTo>
                  <a:cubicBezTo>
                    <a:pt x="10" y="18"/>
                    <a:pt x="9" y="20"/>
                    <a:pt x="7" y="21"/>
                  </a:cubicBezTo>
                  <a:cubicBezTo>
                    <a:pt x="6" y="22"/>
                    <a:pt x="3" y="26"/>
                    <a:pt x="3" y="27"/>
                  </a:cubicBezTo>
                  <a:cubicBezTo>
                    <a:pt x="2" y="27"/>
                    <a:pt x="3" y="30"/>
                    <a:pt x="6" y="29"/>
                  </a:cubicBezTo>
                  <a:cubicBezTo>
                    <a:pt x="5" y="30"/>
                    <a:pt x="6" y="30"/>
                    <a:pt x="4" y="31"/>
                  </a:cubicBezTo>
                  <a:cubicBezTo>
                    <a:pt x="3" y="31"/>
                    <a:pt x="1" y="33"/>
                    <a:pt x="0" y="34"/>
                  </a:cubicBezTo>
                  <a:cubicBezTo>
                    <a:pt x="0" y="35"/>
                    <a:pt x="0" y="39"/>
                    <a:pt x="3" y="38"/>
                  </a:cubicBezTo>
                  <a:cubicBezTo>
                    <a:pt x="2" y="39"/>
                    <a:pt x="4" y="43"/>
                    <a:pt x="6" y="43"/>
                  </a:cubicBezTo>
                  <a:cubicBezTo>
                    <a:pt x="8" y="43"/>
                    <a:pt x="14" y="41"/>
                    <a:pt x="16" y="40"/>
                  </a:cubicBezTo>
                  <a:cubicBezTo>
                    <a:pt x="18" y="39"/>
                    <a:pt x="19" y="38"/>
                    <a:pt x="19" y="38"/>
                  </a:cubicBezTo>
                  <a:cubicBezTo>
                    <a:pt x="20" y="38"/>
                    <a:pt x="29" y="33"/>
                    <a:pt x="30" y="32"/>
                  </a:cubicBezTo>
                  <a:cubicBezTo>
                    <a:pt x="31" y="32"/>
                    <a:pt x="35" y="31"/>
                    <a:pt x="36" y="31"/>
                  </a:cubicBezTo>
                  <a:cubicBezTo>
                    <a:pt x="37" y="30"/>
                    <a:pt x="41" y="29"/>
                    <a:pt x="41" y="28"/>
                  </a:cubicBezTo>
                  <a:cubicBezTo>
                    <a:pt x="42" y="28"/>
                    <a:pt x="43" y="29"/>
                    <a:pt x="43" y="29"/>
                  </a:cubicBezTo>
                  <a:cubicBezTo>
                    <a:pt x="43" y="30"/>
                    <a:pt x="40" y="31"/>
                    <a:pt x="39" y="32"/>
                  </a:cubicBezTo>
                  <a:cubicBezTo>
                    <a:pt x="38" y="33"/>
                    <a:pt x="35" y="34"/>
                    <a:pt x="33" y="35"/>
                  </a:cubicBezTo>
                  <a:cubicBezTo>
                    <a:pt x="32" y="37"/>
                    <a:pt x="29" y="39"/>
                    <a:pt x="27" y="39"/>
                  </a:cubicBezTo>
                  <a:cubicBezTo>
                    <a:pt x="26" y="40"/>
                    <a:pt x="22" y="43"/>
                    <a:pt x="20" y="44"/>
                  </a:cubicBezTo>
                  <a:cubicBezTo>
                    <a:pt x="19" y="45"/>
                    <a:pt x="16" y="47"/>
                    <a:pt x="16" y="47"/>
                  </a:cubicBezTo>
                  <a:cubicBezTo>
                    <a:pt x="15" y="48"/>
                    <a:pt x="15" y="51"/>
                    <a:pt x="18" y="51"/>
                  </a:cubicBezTo>
                  <a:cubicBezTo>
                    <a:pt x="20" y="52"/>
                    <a:pt x="28" y="50"/>
                    <a:pt x="30" y="48"/>
                  </a:cubicBezTo>
                  <a:cubicBezTo>
                    <a:pt x="32" y="48"/>
                    <a:pt x="41" y="43"/>
                    <a:pt x="42" y="42"/>
                  </a:cubicBezTo>
                  <a:cubicBezTo>
                    <a:pt x="44" y="42"/>
                    <a:pt x="53" y="38"/>
                    <a:pt x="54" y="37"/>
                  </a:cubicBezTo>
                  <a:cubicBezTo>
                    <a:pt x="57" y="38"/>
                    <a:pt x="63" y="37"/>
                    <a:pt x="64" y="37"/>
                  </a:cubicBezTo>
                  <a:cubicBezTo>
                    <a:pt x="66" y="37"/>
                    <a:pt x="84" y="33"/>
                    <a:pt x="91" y="31"/>
                  </a:cubicBezTo>
                  <a:cubicBezTo>
                    <a:pt x="92" y="31"/>
                    <a:pt x="93" y="31"/>
                    <a:pt x="93" y="30"/>
                  </a:cubicBezTo>
                </a:path>
              </a:pathLst>
            </a:custGeom>
            <a:noFill/>
            <a:ln w="7938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432" name="Freeform 113">
              <a:extLst>
                <a:ext uri="{FF2B5EF4-FFF2-40B4-BE49-F238E27FC236}">
                  <a16:creationId xmlns:a16="http://schemas.microsoft.com/office/drawing/2014/main" id="{4593F4F7-C2EC-4D7C-BC01-6D620A1718E2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6" y="1576"/>
              <a:ext cx="20" cy="12"/>
            </a:xfrm>
            <a:custGeom>
              <a:avLst/>
              <a:gdLst>
                <a:gd name="T0" fmla="*/ 218 w 9"/>
                <a:gd name="T1" fmla="*/ 0 h 5"/>
                <a:gd name="T2" fmla="*/ 0 w 9"/>
                <a:gd name="T3" fmla="*/ 168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5">
                  <a:moveTo>
                    <a:pt x="9" y="0"/>
                  </a:moveTo>
                  <a:cubicBezTo>
                    <a:pt x="7" y="1"/>
                    <a:pt x="1" y="4"/>
                    <a:pt x="0" y="5"/>
                  </a:cubicBezTo>
                </a:path>
              </a:pathLst>
            </a:custGeom>
            <a:noFill/>
            <a:ln w="7938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433" name="Freeform 114">
              <a:extLst>
                <a:ext uri="{FF2B5EF4-FFF2-40B4-BE49-F238E27FC236}">
                  <a16:creationId xmlns:a16="http://schemas.microsoft.com/office/drawing/2014/main" id="{A604661C-8842-4D05-A2EE-A242C980E52B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7" y="1552"/>
              <a:ext cx="91" cy="53"/>
            </a:xfrm>
            <a:custGeom>
              <a:avLst/>
              <a:gdLst>
                <a:gd name="T0" fmla="*/ 994 w 41"/>
                <a:gd name="T1" fmla="*/ 0 h 24"/>
                <a:gd name="T2" fmla="*/ 817 w 41"/>
                <a:gd name="T3" fmla="*/ 117 h 24"/>
                <a:gd name="T4" fmla="*/ 635 w 41"/>
                <a:gd name="T5" fmla="*/ 194 h 24"/>
                <a:gd name="T6" fmla="*/ 484 w 41"/>
                <a:gd name="T7" fmla="*/ 258 h 24"/>
                <a:gd name="T8" fmla="*/ 340 w 41"/>
                <a:gd name="T9" fmla="*/ 375 h 24"/>
                <a:gd name="T10" fmla="*/ 218 w 41"/>
                <a:gd name="T11" fmla="*/ 453 h 24"/>
                <a:gd name="T12" fmla="*/ 118 w 41"/>
                <a:gd name="T13" fmla="*/ 528 h 24"/>
                <a:gd name="T14" fmla="*/ 0 w 41"/>
                <a:gd name="T15" fmla="*/ 570 h 2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1" h="24">
                  <a:moveTo>
                    <a:pt x="41" y="0"/>
                  </a:moveTo>
                  <a:cubicBezTo>
                    <a:pt x="39" y="3"/>
                    <a:pt x="36" y="4"/>
                    <a:pt x="34" y="5"/>
                  </a:cubicBezTo>
                  <a:cubicBezTo>
                    <a:pt x="32" y="6"/>
                    <a:pt x="28" y="7"/>
                    <a:pt x="26" y="8"/>
                  </a:cubicBezTo>
                  <a:cubicBezTo>
                    <a:pt x="24" y="8"/>
                    <a:pt x="22" y="9"/>
                    <a:pt x="20" y="11"/>
                  </a:cubicBezTo>
                  <a:cubicBezTo>
                    <a:pt x="19" y="12"/>
                    <a:pt x="15" y="14"/>
                    <a:pt x="14" y="16"/>
                  </a:cubicBezTo>
                  <a:cubicBezTo>
                    <a:pt x="13" y="17"/>
                    <a:pt x="11" y="18"/>
                    <a:pt x="9" y="19"/>
                  </a:cubicBezTo>
                  <a:cubicBezTo>
                    <a:pt x="8" y="20"/>
                    <a:pt x="6" y="21"/>
                    <a:pt x="5" y="22"/>
                  </a:cubicBezTo>
                  <a:cubicBezTo>
                    <a:pt x="5" y="22"/>
                    <a:pt x="1" y="23"/>
                    <a:pt x="0" y="24"/>
                  </a:cubicBezTo>
                </a:path>
              </a:pathLst>
            </a:custGeom>
            <a:noFill/>
            <a:ln w="7938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434" name="Freeform 115">
              <a:extLst>
                <a:ext uri="{FF2B5EF4-FFF2-40B4-BE49-F238E27FC236}">
                  <a16:creationId xmlns:a16="http://schemas.microsoft.com/office/drawing/2014/main" id="{1A7429EF-64B4-4BCD-A778-91556FCA0DFA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4" y="1537"/>
              <a:ext cx="75" cy="48"/>
            </a:xfrm>
            <a:custGeom>
              <a:avLst/>
              <a:gdLst>
                <a:gd name="T0" fmla="*/ 803 w 34"/>
                <a:gd name="T1" fmla="*/ 0 h 22"/>
                <a:gd name="T2" fmla="*/ 710 w 34"/>
                <a:gd name="T3" fmla="*/ 44 h 22"/>
                <a:gd name="T4" fmla="*/ 492 w 34"/>
                <a:gd name="T5" fmla="*/ 113 h 22"/>
                <a:gd name="T6" fmla="*/ 355 w 34"/>
                <a:gd name="T7" fmla="*/ 209 h 22"/>
                <a:gd name="T8" fmla="*/ 238 w 34"/>
                <a:gd name="T9" fmla="*/ 290 h 22"/>
                <a:gd name="T10" fmla="*/ 0 w 34"/>
                <a:gd name="T11" fmla="*/ 500 h 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4" h="22">
                  <a:moveTo>
                    <a:pt x="34" y="0"/>
                  </a:moveTo>
                  <a:cubicBezTo>
                    <a:pt x="34" y="1"/>
                    <a:pt x="32" y="1"/>
                    <a:pt x="30" y="2"/>
                  </a:cubicBezTo>
                  <a:cubicBezTo>
                    <a:pt x="28" y="3"/>
                    <a:pt x="23" y="5"/>
                    <a:pt x="21" y="5"/>
                  </a:cubicBezTo>
                  <a:cubicBezTo>
                    <a:pt x="20" y="6"/>
                    <a:pt x="16" y="8"/>
                    <a:pt x="15" y="9"/>
                  </a:cubicBezTo>
                  <a:cubicBezTo>
                    <a:pt x="14" y="10"/>
                    <a:pt x="11" y="12"/>
                    <a:pt x="10" y="13"/>
                  </a:cubicBezTo>
                  <a:cubicBezTo>
                    <a:pt x="8" y="15"/>
                    <a:pt x="0" y="22"/>
                    <a:pt x="0" y="22"/>
                  </a:cubicBezTo>
                </a:path>
              </a:pathLst>
            </a:custGeom>
            <a:noFill/>
            <a:ln w="7938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435" name="Freeform 116">
              <a:extLst>
                <a:ext uri="{FF2B5EF4-FFF2-40B4-BE49-F238E27FC236}">
                  <a16:creationId xmlns:a16="http://schemas.microsoft.com/office/drawing/2014/main" id="{2E1577C7-F86B-4E0E-80C2-D47E0688F4E7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4" y="1528"/>
              <a:ext cx="22" cy="9"/>
            </a:xfrm>
            <a:custGeom>
              <a:avLst/>
              <a:gdLst>
                <a:gd name="T0" fmla="*/ 233 w 10"/>
                <a:gd name="T1" fmla="*/ 25 h 4"/>
                <a:gd name="T2" fmla="*/ 117 w 10"/>
                <a:gd name="T3" fmla="*/ 56 h 4"/>
                <a:gd name="T4" fmla="*/ 0 w 10"/>
                <a:gd name="T5" fmla="*/ 101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4">
                  <a:moveTo>
                    <a:pt x="10" y="1"/>
                  </a:moveTo>
                  <a:cubicBezTo>
                    <a:pt x="8" y="1"/>
                    <a:pt x="7" y="0"/>
                    <a:pt x="5" y="2"/>
                  </a:cubicBezTo>
                  <a:cubicBezTo>
                    <a:pt x="2" y="3"/>
                    <a:pt x="0" y="4"/>
                    <a:pt x="0" y="4"/>
                  </a:cubicBezTo>
                </a:path>
              </a:pathLst>
            </a:custGeom>
            <a:noFill/>
            <a:ln w="3175" cap="rnd">
              <a:solidFill>
                <a:srgbClr val="A388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436" name="Freeform 117">
              <a:extLst>
                <a:ext uri="{FF2B5EF4-FFF2-40B4-BE49-F238E27FC236}">
                  <a16:creationId xmlns:a16="http://schemas.microsoft.com/office/drawing/2014/main" id="{A2D520E8-9A73-45BF-9ED8-BCA6867997FF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5" y="1550"/>
              <a:ext cx="20" cy="9"/>
            </a:xfrm>
            <a:custGeom>
              <a:avLst/>
              <a:gdLst>
                <a:gd name="T0" fmla="*/ 218 w 9"/>
                <a:gd name="T1" fmla="*/ 0 h 4"/>
                <a:gd name="T2" fmla="*/ 80 w 9"/>
                <a:gd name="T3" fmla="*/ 56 h 4"/>
                <a:gd name="T4" fmla="*/ 0 w 9"/>
                <a:gd name="T5" fmla="*/ 101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4">
                  <a:moveTo>
                    <a:pt x="9" y="0"/>
                  </a:moveTo>
                  <a:cubicBezTo>
                    <a:pt x="6" y="0"/>
                    <a:pt x="5" y="1"/>
                    <a:pt x="3" y="2"/>
                  </a:cubicBezTo>
                  <a:cubicBezTo>
                    <a:pt x="2" y="3"/>
                    <a:pt x="1" y="4"/>
                    <a:pt x="0" y="4"/>
                  </a:cubicBezTo>
                </a:path>
              </a:pathLst>
            </a:custGeom>
            <a:noFill/>
            <a:ln w="3175" cap="rnd">
              <a:solidFill>
                <a:srgbClr val="A388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437" name="Freeform 118">
              <a:extLst>
                <a:ext uri="{FF2B5EF4-FFF2-40B4-BE49-F238E27FC236}">
                  <a16:creationId xmlns:a16="http://schemas.microsoft.com/office/drawing/2014/main" id="{D6E5B326-1BCD-4837-8FD4-EE9EDDD351BA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2" y="1570"/>
              <a:ext cx="14" cy="4"/>
            </a:xfrm>
            <a:custGeom>
              <a:avLst/>
              <a:gdLst>
                <a:gd name="T0" fmla="*/ 180 w 6"/>
                <a:gd name="T1" fmla="*/ 16 h 2"/>
                <a:gd name="T2" fmla="*/ 0 w 6"/>
                <a:gd name="T3" fmla="*/ 32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2">
                  <a:moveTo>
                    <a:pt x="6" y="1"/>
                  </a:moveTo>
                  <a:cubicBezTo>
                    <a:pt x="3" y="0"/>
                    <a:pt x="2" y="1"/>
                    <a:pt x="0" y="2"/>
                  </a:cubicBezTo>
                </a:path>
              </a:pathLst>
            </a:custGeom>
            <a:noFill/>
            <a:ln w="3175" cap="rnd">
              <a:solidFill>
                <a:srgbClr val="A388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438" name="Freeform 119">
              <a:extLst>
                <a:ext uri="{FF2B5EF4-FFF2-40B4-BE49-F238E27FC236}">
                  <a16:creationId xmlns:a16="http://schemas.microsoft.com/office/drawing/2014/main" id="{0FCF8C1A-B1B4-4AD7-A25C-E789A67D6E63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9" y="1638"/>
              <a:ext cx="14" cy="7"/>
            </a:xfrm>
            <a:custGeom>
              <a:avLst/>
              <a:gdLst>
                <a:gd name="T0" fmla="*/ 180 w 6"/>
                <a:gd name="T1" fmla="*/ 0 h 3"/>
                <a:gd name="T2" fmla="*/ 0 w 6"/>
                <a:gd name="T3" fmla="*/ 86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3">
                  <a:moveTo>
                    <a:pt x="6" y="0"/>
                  </a:moveTo>
                  <a:cubicBezTo>
                    <a:pt x="3" y="0"/>
                    <a:pt x="0" y="3"/>
                    <a:pt x="0" y="3"/>
                  </a:cubicBezTo>
                </a:path>
              </a:pathLst>
            </a:custGeom>
            <a:noFill/>
            <a:ln w="7938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439" name="Freeform 120">
              <a:extLst>
                <a:ext uri="{FF2B5EF4-FFF2-40B4-BE49-F238E27FC236}">
                  <a16:creationId xmlns:a16="http://schemas.microsoft.com/office/drawing/2014/main" id="{F74B56FD-5ED5-4BE0-A08D-4166E61A1760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4" y="1957"/>
              <a:ext cx="38" cy="787"/>
            </a:xfrm>
            <a:custGeom>
              <a:avLst/>
              <a:gdLst>
                <a:gd name="T0" fmla="*/ 38 w 38"/>
                <a:gd name="T1" fmla="*/ 0 h 787"/>
                <a:gd name="T2" fmla="*/ 38 w 38"/>
                <a:gd name="T3" fmla="*/ 787 h 787"/>
                <a:gd name="T4" fmla="*/ 0 w 38"/>
                <a:gd name="T5" fmla="*/ 787 h 787"/>
                <a:gd name="T6" fmla="*/ 0 w 38"/>
                <a:gd name="T7" fmla="*/ 787 h 787"/>
                <a:gd name="T8" fmla="*/ 0 w 38"/>
                <a:gd name="T9" fmla="*/ 40 h 787"/>
                <a:gd name="T10" fmla="*/ 38 w 38"/>
                <a:gd name="T11" fmla="*/ 0 h 78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8" h="787">
                  <a:moveTo>
                    <a:pt x="38" y="0"/>
                  </a:moveTo>
                  <a:lnTo>
                    <a:pt x="38" y="787"/>
                  </a:lnTo>
                  <a:lnTo>
                    <a:pt x="0" y="787"/>
                  </a:lnTo>
                  <a:lnTo>
                    <a:pt x="0" y="40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B9B3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440" name="Freeform 121">
              <a:extLst>
                <a:ext uri="{FF2B5EF4-FFF2-40B4-BE49-F238E27FC236}">
                  <a16:creationId xmlns:a16="http://schemas.microsoft.com/office/drawing/2014/main" id="{7036FBFA-3E11-4657-BFE6-DB0FF2021ADC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4" y="1957"/>
              <a:ext cx="38" cy="787"/>
            </a:xfrm>
            <a:custGeom>
              <a:avLst/>
              <a:gdLst>
                <a:gd name="T0" fmla="*/ 38 w 38"/>
                <a:gd name="T1" fmla="*/ 0 h 787"/>
                <a:gd name="T2" fmla="*/ 38 w 38"/>
                <a:gd name="T3" fmla="*/ 787 h 787"/>
                <a:gd name="T4" fmla="*/ 0 w 38"/>
                <a:gd name="T5" fmla="*/ 787 h 787"/>
                <a:gd name="T6" fmla="*/ 0 w 38"/>
                <a:gd name="T7" fmla="*/ 787 h 787"/>
                <a:gd name="T8" fmla="*/ 0 w 38"/>
                <a:gd name="T9" fmla="*/ 40 h 7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787">
                  <a:moveTo>
                    <a:pt x="38" y="0"/>
                  </a:moveTo>
                  <a:lnTo>
                    <a:pt x="38" y="787"/>
                  </a:lnTo>
                  <a:lnTo>
                    <a:pt x="0" y="787"/>
                  </a:lnTo>
                  <a:lnTo>
                    <a:pt x="0" y="4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441" name="Freeform 122">
              <a:extLst>
                <a:ext uri="{FF2B5EF4-FFF2-40B4-BE49-F238E27FC236}">
                  <a16:creationId xmlns:a16="http://schemas.microsoft.com/office/drawing/2014/main" id="{8184D37D-51AE-4288-B989-83123E778CBB}"/>
                </a:ext>
              </a:extLst>
            </p:cNvPr>
            <p:cNvSpPr>
              <a:spLocks/>
            </p:cNvSpPr>
            <p:nvPr/>
          </p:nvSpPr>
          <p:spPr bwMode="auto">
            <a:xfrm>
              <a:off x="915" y="1957"/>
              <a:ext cx="38" cy="787"/>
            </a:xfrm>
            <a:custGeom>
              <a:avLst/>
              <a:gdLst>
                <a:gd name="T0" fmla="*/ 38 w 38"/>
                <a:gd name="T1" fmla="*/ 40 h 787"/>
                <a:gd name="T2" fmla="*/ 38 w 38"/>
                <a:gd name="T3" fmla="*/ 787 h 787"/>
                <a:gd name="T4" fmla="*/ 0 w 38"/>
                <a:gd name="T5" fmla="*/ 787 h 787"/>
                <a:gd name="T6" fmla="*/ 0 w 38"/>
                <a:gd name="T7" fmla="*/ 787 h 787"/>
                <a:gd name="T8" fmla="*/ 0 w 38"/>
                <a:gd name="T9" fmla="*/ 0 h 787"/>
                <a:gd name="T10" fmla="*/ 38 w 38"/>
                <a:gd name="T11" fmla="*/ 40 h 78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8" h="787">
                  <a:moveTo>
                    <a:pt x="38" y="40"/>
                  </a:moveTo>
                  <a:lnTo>
                    <a:pt x="38" y="787"/>
                  </a:lnTo>
                  <a:lnTo>
                    <a:pt x="0" y="787"/>
                  </a:lnTo>
                  <a:lnTo>
                    <a:pt x="0" y="0"/>
                  </a:lnTo>
                  <a:lnTo>
                    <a:pt x="38" y="40"/>
                  </a:lnTo>
                  <a:close/>
                </a:path>
              </a:pathLst>
            </a:custGeom>
            <a:solidFill>
              <a:srgbClr val="B9B3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442" name="Freeform 123">
              <a:extLst>
                <a:ext uri="{FF2B5EF4-FFF2-40B4-BE49-F238E27FC236}">
                  <a16:creationId xmlns:a16="http://schemas.microsoft.com/office/drawing/2014/main" id="{1B448136-59FF-428E-AD2D-FB7F795746B9}"/>
                </a:ext>
              </a:extLst>
            </p:cNvPr>
            <p:cNvSpPr>
              <a:spLocks/>
            </p:cNvSpPr>
            <p:nvPr/>
          </p:nvSpPr>
          <p:spPr bwMode="auto">
            <a:xfrm>
              <a:off x="915" y="1957"/>
              <a:ext cx="38" cy="787"/>
            </a:xfrm>
            <a:custGeom>
              <a:avLst/>
              <a:gdLst>
                <a:gd name="T0" fmla="*/ 38 w 38"/>
                <a:gd name="T1" fmla="*/ 40 h 787"/>
                <a:gd name="T2" fmla="*/ 38 w 38"/>
                <a:gd name="T3" fmla="*/ 787 h 787"/>
                <a:gd name="T4" fmla="*/ 0 w 38"/>
                <a:gd name="T5" fmla="*/ 787 h 787"/>
                <a:gd name="T6" fmla="*/ 0 w 38"/>
                <a:gd name="T7" fmla="*/ 787 h 787"/>
                <a:gd name="T8" fmla="*/ 0 w 38"/>
                <a:gd name="T9" fmla="*/ 0 h 7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787">
                  <a:moveTo>
                    <a:pt x="38" y="40"/>
                  </a:moveTo>
                  <a:lnTo>
                    <a:pt x="38" y="787"/>
                  </a:lnTo>
                  <a:lnTo>
                    <a:pt x="0" y="78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443" name="Freeform 124">
              <a:extLst>
                <a:ext uri="{FF2B5EF4-FFF2-40B4-BE49-F238E27FC236}">
                  <a16:creationId xmlns:a16="http://schemas.microsoft.com/office/drawing/2014/main" id="{046B3DA8-9AF7-4604-AA5C-3302E5D83783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4" y="1957"/>
              <a:ext cx="38" cy="787"/>
            </a:xfrm>
            <a:custGeom>
              <a:avLst/>
              <a:gdLst>
                <a:gd name="T0" fmla="*/ 38 w 38"/>
                <a:gd name="T1" fmla="*/ 0 h 787"/>
                <a:gd name="T2" fmla="*/ 38 w 38"/>
                <a:gd name="T3" fmla="*/ 787 h 787"/>
                <a:gd name="T4" fmla="*/ 0 w 38"/>
                <a:gd name="T5" fmla="*/ 787 h 787"/>
                <a:gd name="T6" fmla="*/ 0 w 38"/>
                <a:gd name="T7" fmla="*/ 787 h 787"/>
                <a:gd name="T8" fmla="*/ 0 w 38"/>
                <a:gd name="T9" fmla="*/ 40 h 7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787">
                  <a:moveTo>
                    <a:pt x="38" y="0"/>
                  </a:moveTo>
                  <a:lnTo>
                    <a:pt x="38" y="787"/>
                  </a:lnTo>
                  <a:lnTo>
                    <a:pt x="0" y="787"/>
                  </a:lnTo>
                  <a:lnTo>
                    <a:pt x="0" y="40"/>
                  </a:lnTo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444" name="Freeform 125">
              <a:extLst>
                <a:ext uri="{FF2B5EF4-FFF2-40B4-BE49-F238E27FC236}">
                  <a16:creationId xmlns:a16="http://schemas.microsoft.com/office/drawing/2014/main" id="{3355FBEA-0333-4D2F-ABCA-0490178737F3}"/>
                </a:ext>
              </a:extLst>
            </p:cNvPr>
            <p:cNvSpPr>
              <a:spLocks/>
            </p:cNvSpPr>
            <p:nvPr/>
          </p:nvSpPr>
          <p:spPr bwMode="auto">
            <a:xfrm>
              <a:off x="915" y="1957"/>
              <a:ext cx="38" cy="787"/>
            </a:xfrm>
            <a:custGeom>
              <a:avLst/>
              <a:gdLst>
                <a:gd name="T0" fmla="*/ 38 w 38"/>
                <a:gd name="T1" fmla="*/ 40 h 787"/>
                <a:gd name="T2" fmla="*/ 38 w 38"/>
                <a:gd name="T3" fmla="*/ 787 h 787"/>
                <a:gd name="T4" fmla="*/ 0 w 38"/>
                <a:gd name="T5" fmla="*/ 787 h 787"/>
                <a:gd name="T6" fmla="*/ 0 w 38"/>
                <a:gd name="T7" fmla="*/ 787 h 787"/>
                <a:gd name="T8" fmla="*/ 0 w 38"/>
                <a:gd name="T9" fmla="*/ 0 h 7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787">
                  <a:moveTo>
                    <a:pt x="38" y="40"/>
                  </a:moveTo>
                  <a:lnTo>
                    <a:pt x="38" y="787"/>
                  </a:lnTo>
                  <a:lnTo>
                    <a:pt x="0" y="787"/>
                  </a:lnTo>
                  <a:lnTo>
                    <a:pt x="0" y="0"/>
                  </a:lnTo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445" name="Freeform 126">
              <a:extLst>
                <a:ext uri="{FF2B5EF4-FFF2-40B4-BE49-F238E27FC236}">
                  <a16:creationId xmlns:a16="http://schemas.microsoft.com/office/drawing/2014/main" id="{EF966B0B-D39E-4604-84BC-83952B5C0F5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9" y="1864"/>
              <a:ext cx="151" cy="129"/>
            </a:xfrm>
            <a:custGeom>
              <a:avLst/>
              <a:gdLst>
                <a:gd name="T0" fmla="*/ 1652 w 68"/>
                <a:gd name="T1" fmla="*/ 44 h 58"/>
                <a:gd name="T2" fmla="*/ 1608 w 68"/>
                <a:gd name="T3" fmla="*/ 0 h 58"/>
                <a:gd name="T4" fmla="*/ 44 w 68"/>
                <a:gd name="T5" fmla="*/ 0 h 58"/>
                <a:gd name="T6" fmla="*/ 0 w 68"/>
                <a:gd name="T7" fmla="*/ 44 h 58"/>
                <a:gd name="T8" fmla="*/ 0 w 68"/>
                <a:gd name="T9" fmla="*/ 1375 h 58"/>
                <a:gd name="T10" fmla="*/ 44 w 68"/>
                <a:gd name="T11" fmla="*/ 1419 h 58"/>
                <a:gd name="T12" fmla="*/ 1608 w 68"/>
                <a:gd name="T13" fmla="*/ 1419 h 58"/>
                <a:gd name="T14" fmla="*/ 1652 w 68"/>
                <a:gd name="T15" fmla="*/ 1375 h 58"/>
                <a:gd name="T16" fmla="*/ 1652 w 68"/>
                <a:gd name="T17" fmla="*/ 44 h 5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8" h="58">
                  <a:moveTo>
                    <a:pt x="68" y="2"/>
                  </a:moveTo>
                  <a:cubicBezTo>
                    <a:pt x="68" y="0"/>
                    <a:pt x="67" y="0"/>
                    <a:pt x="66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0"/>
                    <a:pt x="0" y="2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57"/>
                    <a:pt x="1" y="58"/>
                    <a:pt x="2" y="58"/>
                  </a:cubicBezTo>
                  <a:cubicBezTo>
                    <a:pt x="66" y="58"/>
                    <a:pt x="66" y="58"/>
                    <a:pt x="66" y="58"/>
                  </a:cubicBezTo>
                  <a:cubicBezTo>
                    <a:pt x="67" y="58"/>
                    <a:pt x="68" y="57"/>
                    <a:pt x="68" y="56"/>
                  </a:cubicBezTo>
                  <a:lnTo>
                    <a:pt x="68" y="2"/>
                  </a:lnTo>
                  <a:close/>
                </a:path>
              </a:pathLst>
            </a:custGeom>
            <a:solidFill>
              <a:srgbClr val="B9B3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446" name="Freeform 127">
              <a:extLst>
                <a:ext uri="{FF2B5EF4-FFF2-40B4-BE49-F238E27FC236}">
                  <a16:creationId xmlns:a16="http://schemas.microsoft.com/office/drawing/2014/main" id="{52FD719D-C022-4674-A166-98E17D126DB0}"/>
                </a:ext>
              </a:extLst>
            </p:cNvPr>
            <p:cNvSpPr>
              <a:spLocks/>
            </p:cNvSpPr>
            <p:nvPr/>
          </p:nvSpPr>
          <p:spPr bwMode="auto">
            <a:xfrm>
              <a:off x="791" y="1999"/>
              <a:ext cx="687" cy="116"/>
            </a:xfrm>
            <a:custGeom>
              <a:avLst/>
              <a:gdLst>
                <a:gd name="T0" fmla="*/ 0 w 687"/>
                <a:gd name="T1" fmla="*/ 116 h 116"/>
                <a:gd name="T2" fmla="*/ 687 w 687"/>
                <a:gd name="T3" fmla="*/ 116 h 116"/>
                <a:gd name="T4" fmla="*/ 636 w 687"/>
                <a:gd name="T5" fmla="*/ 0 h 116"/>
                <a:gd name="T6" fmla="*/ 51 w 687"/>
                <a:gd name="T7" fmla="*/ 0 h 116"/>
                <a:gd name="T8" fmla="*/ 0 w 687"/>
                <a:gd name="T9" fmla="*/ 116 h 1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87" h="116">
                  <a:moveTo>
                    <a:pt x="0" y="116"/>
                  </a:moveTo>
                  <a:lnTo>
                    <a:pt x="687" y="116"/>
                  </a:lnTo>
                  <a:lnTo>
                    <a:pt x="636" y="0"/>
                  </a:lnTo>
                  <a:lnTo>
                    <a:pt x="51" y="0"/>
                  </a:lnTo>
                  <a:lnTo>
                    <a:pt x="0" y="116"/>
                  </a:lnTo>
                  <a:close/>
                </a:path>
              </a:pathLst>
            </a:custGeom>
            <a:solidFill>
              <a:srgbClr val="C9C5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447" name="Rectangle 128">
              <a:extLst>
                <a:ext uri="{FF2B5EF4-FFF2-40B4-BE49-F238E27FC236}">
                  <a16:creationId xmlns:a16="http://schemas.microsoft.com/office/drawing/2014/main" id="{514EAEB9-8F60-47F0-99A1-F6F0430AA6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1" y="1464"/>
              <a:ext cx="687" cy="19"/>
            </a:xfrm>
            <a:prstGeom prst="rect">
              <a:avLst/>
            </a:prstGeom>
            <a:solidFill>
              <a:srgbClr val="9089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448" name="Freeform 129">
              <a:extLst>
                <a:ext uri="{FF2B5EF4-FFF2-40B4-BE49-F238E27FC236}">
                  <a16:creationId xmlns:a16="http://schemas.microsoft.com/office/drawing/2014/main" id="{33223B47-4431-4171-BFB0-79957D742326}"/>
                </a:ext>
              </a:extLst>
            </p:cNvPr>
            <p:cNvSpPr>
              <a:spLocks/>
            </p:cNvSpPr>
            <p:nvPr/>
          </p:nvSpPr>
          <p:spPr bwMode="auto">
            <a:xfrm>
              <a:off x="842" y="1483"/>
              <a:ext cx="585" cy="516"/>
            </a:xfrm>
            <a:custGeom>
              <a:avLst/>
              <a:gdLst>
                <a:gd name="T0" fmla="*/ 585 w 585"/>
                <a:gd name="T1" fmla="*/ 516 h 516"/>
                <a:gd name="T2" fmla="*/ 585 w 585"/>
                <a:gd name="T3" fmla="*/ 0 h 516"/>
                <a:gd name="T4" fmla="*/ 0 w 585"/>
                <a:gd name="T5" fmla="*/ 0 h 516"/>
                <a:gd name="T6" fmla="*/ 0 w 585"/>
                <a:gd name="T7" fmla="*/ 514 h 516"/>
                <a:gd name="T8" fmla="*/ 585 w 585"/>
                <a:gd name="T9" fmla="*/ 516 h 5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85" h="516">
                  <a:moveTo>
                    <a:pt x="585" y="516"/>
                  </a:moveTo>
                  <a:lnTo>
                    <a:pt x="585" y="0"/>
                  </a:lnTo>
                  <a:lnTo>
                    <a:pt x="0" y="0"/>
                  </a:lnTo>
                  <a:lnTo>
                    <a:pt x="0" y="514"/>
                  </a:lnTo>
                  <a:lnTo>
                    <a:pt x="585" y="516"/>
                  </a:lnTo>
                  <a:close/>
                </a:path>
              </a:pathLst>
            </a:custGeom>
            <a:solidFill>
              <a:srgbClr val="ADA7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449" name="Freeform 130">
              <a:extLst>
                <a:ext uri="{FF2B5EF4-FFF2-40B4-BE49-F238E27FC236}">
                  <a16:creationId xmlns:a16="http://schemas.microsoft.com/office/drawing/2014/main" id="{6235CA1E-1F0C-4756-A49C-039E62AE9AC1}"/>
                </a:ext>
              </a:extLst>
            </p:cNvPr>
            <p:cNvSpPr>
              <a:spLocks/>
            </p:cNvSpPr>
            <p:nvPr/>
          </p:nvSpPr>
          <p:spPr bwMode="auto">
            <a:xfrm>
              <a:off x="842" y="1483"/>
              <a:ext cx="585" cy="516"/>
            </a:xfrm>
            <a:custGeom>
              <a:avLst/>
              <a:gdLst>
                <a:gd name="T0" fmla="*/ 585 w 585"/>
                <a:gd name="T1" fmla="*/ 516 h 516"/>
                <a:gd name="T2" fmla="*/ 585 w 585"/>
                <a:gd name="T3" fmla="*/ 0 h 516"/>
                <a:gd name="T4" fmla="*/ 0 w 585"/>
                <a:gd name="T5" fmla="*/ 0 h 516"/>
                <a:gd name="T6" fmla="*/ 0 w 585"/>
                <a:gd name="T7" fmla="*/ 514 h 51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85" h="516">
                  <a:moveTo>
                    <a:pt x="585" y="516"/>
                  </a:moveTo>
                  <a:lnTo>
                    <a:pt x="585" y="0"/>
                  </a:lnTo>
                  <a:lnTo>
                    <a:pt x="0" y="0"/>
                  </a:lnTo>
                  <a:lnTo>
                    <a:pt x="0" y="514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450" name="Freeform 131">
              <a:extLst>
                <a:ext uri="{FF2B5EF4-FFF2-40B4-BE49-F238E27FC236}">
                  <a16:creationId xmlns:a16="http://schemas.microsoft.com/office/drawing/2014/main" id="{F55A3A92-885F-47A9-B267-ACFABD870EAB}"/>
                </a:ext>
              </a:extLst>
            </p:cNvPr>
            <p:cNvSpPr>
              <a:spLocks/>
            </p:cNvSpPr>
            <p:nvPr/>
          </p:nvSpPr>
          <p:spPr bwMode="auto">
            <a:xfrm>
              <a:off x="880" y="1495"/>
              <a:ext cx="503" cy="35"/>
            </a:xfrm>
            <a:custGeom>
              <a:avLst/>
              <a:gdLst>
                <a:gd name="T0" fmla="*/ 5475 w 227"/>
                <a:gd name="T1" fmla="*/ 326 h 16"/>
                <a:gd name="T2" fmla="*/ 4995 w 227"/>
                <a:gd name="T3" fmla="*/ 0 h 16"/>
                <a:gd name="T4" fmla="*/ 554 w 227"/>
                <a:gd name="T5" fmla="*/ 0 h 16"/>
                <a:gd name="T6" fmla="*/ 0 w 227"/>
                <a:gd name="T7" fmla="*/ 368 h 1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27" h="16">
                  <a:moveTo>
                    <a:pt x="227" y="14"/>
                  </a:moveTo>
                  <a:cubicBezTo>
                    <a:pt x="227" y="14"/>
                    <a:pt x="213" y="0"/>
                    <a:pt x="207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17" y="0"/>
                    <a:pt x="2" y="11"/>
                    <a:pt x="0" y="16"/>
                  </a:cubicBezTo>
                </a:path>
              </a:pathLst>
            </a:custGeom>
            <a:solidFill>
              <a:srgbClr val="F4F4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451" name="Freeform 132">
              <a:extLst>
                <a:ext uri="{FF2B5EF4-FFF2-40B4-BE49-F238E27FC236}">
                  <a16:creationId xmlns:a16="http://schemas.microsoft.com/office/drawing/2014/main" id="{E3F6074C-E814-4B3F-9084-78CB8AB7F198}"/>
                </a:ext>
              </a:extLst>
            </p:cNvPr>
            <p:cNvSpPr>
              <a:spLocks/>
            </p:cNvSpPr>
            <p:nvPr/>
          </p:nvSpPr>
          <p:spPr bwMode="auto">
            <a:xfrm>
              <a:off x="840" y="2135"/>
              <a:ext cx="587" cy="766"/>
            </a:xfrm>
            <a:custGeom>
              <a:avLst/>
              <a:gdLst>
                <a:gd name="T0" fmla="*/ 549 w 587"/>
                <a:gd name="T1" fmla="*/ 766 h 766"/>
                <a:gd name="T2" fmla="*/ 549 w 587"/>
                <a:gd name="T3" fmla="*/ 42 h 766"/>
                <a:gd name="T4" fmla="*/ 38 w 587"/>
                <a:gd name="T5" fmla="*/ 42 h 766"/>
                <a:gd name="T6" fmla="*/ 38 w 587"/>
                <a:gd name="T7" fmla="*/ 766 h 766"/>
                <a:gd name="T8" fmla="*/ 0 w 587"/>
                <a:gd name="T9" fmla="*/ 766 h 766"/>
                <a:gd name="T10" fmla="*/ 0 w 587"/>
                <a:gd name="T11" fmla="*/ 766 h 766"/>
                <a:gd name="T12" fmla="*/ 0 w 587"/>
                <a:gd name="T13" fmla="*/ 0 h 766"/>
                <a:gd name="T14" fmla="*/ 587 w 587"/>
                <a:gd name="T15" fmla="*/ 0 h 766"/>
                <a:gd name="T16" fmla="*/ 587 w 587"/>
                <a:gd name="T17" fmla="*/ 766 h 766"/>
                <a:gd name="T18" fmla="*/ 549 w 587"/>
                <a:gd name="T19" fmla="*/ 766 h 766"/>
                <a:gd name="T20" fmla="*/ 549 w 587"/>
                <a:gd name="T21" fmla="*/ 766 h 76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87" h="766">
                  <a:moveTo>
                    <a:pt x="549" y="766"/>
                  </a:moveTo>
                  <a:lnTo>
                    <a:pt x="549" y="42"/>
                  </a:lnTo>
                  <a:lnTo>
                    <a:pt x="38" y="42"/>
                  </a:lnTo>
                  <a:lnTo>
                    <a:pt x="38" y="766"/>
                  </a:lnTo>
                  <a:lnTo>
                    <a:pt x="0" y="766"/>
                  </a:lnTo>
                  <a:lnTo>
                    <a:pt x="0" y="0"/>
                  </a:lnTo>
                  <a:lnTo>
                    <a:pt x="587" y="0"/>
                  </a:lnTo>
                  <a:lnTo>
                    <a:pt x="587" y="766"/>
                  </a:lnTo>
                  <a:lnTo>
                    <a:pt x="549" y="766"/>
                  </a:lnTo>
                  <a:close/>
                </a:path>
              </a:pathLst>
            </a:custGeom>
            <a:solidFill>
              <a:srgbClr val="B9B3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452" name="Rectangle 133">
              <a:extLst>
                <a:ext uri="{FF2B5EF4-FFF2-40B4-BE49-F238E27FC236}">
                  <a16:creationId xmlns:a16="http://schemas.microsoft.com/office/drawing/2014/main" id="{2AF2746B-5432-4BA7-85AB-523A6B6733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1" y="2115"/>
              <a:ext cx="687" cy="22"/>
            </a:xfrm>
            <a:prstGeom prst="rect">
              <a:avLst/>
            </a:prstGeom>
            <a:solidFill>
              <a:srgbClr val="9089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453" name="Freeform 134">
              <a:extLst>
                <a:ext uri="{FF2B5EF4-FFF2-40B4-BE49-F238E27FC236}">
                  <a16:creationId xmlns:a16="http://schemas.microsoft.com/office/drawing/2014/main" id="{54359D46-BCBB-46BB-BCA8-953FB7A52C5D}"/>
                </a:ext>
              </a:extLst>
            </p:cNvPr>
            <p:cNvSpPr>
              <a:spLocks/>
            </p:cNvSpPr>
            <p:nvPr/>
          </p:nvSpPr>
          <p:spPr bwMode="auto">
            <a:xfrm>
              <a:off x="791" y="1446"/>
              <a:ext cx="687" cy="18"/>
            </a:xfrm>
            <a:custGeom>
              <a:avLst/>
              <a:gdLst>
                <a:gd name="T0" fmla="*/ 0 w 687"/>
                <a:gd name="T1" fmla="*/ 18 h 18"/>
                <a:gd name="T2" fmla="*/ 687 w 687"/>
                <a:gd name="T3" fmla="*/ 18 h 18"/>
                <a:gd name="T4" fmla="*/ 623 w 687"/>
                <a:gd name="T5" fmla="*/ 0 h 18"/>
                <a:gd name="T6" fmla="*/ 62 w 687"/>
                <a:gd name="T7" fmla="*/ 0 h 18"/>
                <a:gd name="T8" fmla="*/ 0 w 687"/>
                <a:gd name="T9" fmla="*/ 18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87" h="18">
                  <a:moveTo>
                    <a:pt x="0" y="18"/>
                  </a:moveTo>
                  <a:lnTo>
                    <a:pt x="687" y="18"/>
                  </a:lnTo>
                  <a:lnTo>
                    <a:pt x="623" y="0"/>
                  </a:lnTo>
                  <a:lnTo>
                    <a:pt x="62" y="0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C9C5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454" name="Freeform 135">
              <a:extLst>
                <a:ext uri="{FF2B5EF4-FFF2-40B4-BE49-F238E27FC236}">
                  <a16:creationId xmlns:a16="http://schemas.microsoft.com/office/drawing/2014/main" id="{6B2663B5-F0CD-4A57-9154-E49ED1FCE90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9" y="1864"/>
              <a:ext cx="151" cy="129"/>
            </a:xfrm>
            <a:custGeom>
              <a:avLst/>
              <a:gdLst>
                <a:gd name="T0" fmla="*/ 1652 w 68"/>
                <a:gd name="T1" fmla="*/ 44 h 58"/>
                <a:gd name="T2" fmla="*/ 1608 w 68"/>
                <a:gd name="T3" fmla="*/ 0 h 58"/>
                <a:gd name="T4" fmla="*/ 44 w 68"/>
                <a:gd name="T5" fmla="*/ 0 h 58"/>
                <a:gd name="T6" fmla="*/ 0 w 68"/>
                <a:gd name="T7" fmla="*/ 44 h 58"/>
                <a:gd name="T8" fmla="*/ 0 w 68"/>
                <a:gd name="T9" fmla="*/ 1375 h 58"/>
                <a:gd name="T10" fmla="*/ 44 w 68"/>
                <a:gd name="T11" fmla="*/ 1419 h 58"/>
                <a:gd name="T12" fmla="*/ 1608 w 68"/>
                <a:gd name="T13" fmla="*/ 1419 h 58"/>
                <a:gd name="T14" fmla="*/ 1652 w 68"/>
                <a:gd name="T15" fmla="*/ 1375 h 58"/>
                <a:gd name="T16" fmla="*/ 1652 w 68"/>
                <a:gd name="T17" fmla="*/ 44 h 5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8" h="58">
                  <a:moveTo>
                    <a:pt x="68" y="2"/>
                  </a:moveTo>
                  <a:cubicBezTo>
                    <a:pt x="68" y="0"/>
                    <a:pt x="67" y="0"/>
                    <a:pt x="66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0"/>
                    <a:pt x="0" y="2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57"/>
                    <a:pt x="1" y="58"/>
                    <a:pt x="2" y="58"/>
                  </a:cubicBezTo>
                  <a:cubicBezTo>
                    <a:pt x="66" y="58"/>
                    <a:pt x="66" y="58"/>
                    <a:pt x="66" y="58"/>
                  </a:cubicBezTo>
                  <a:cubicBezTo>
                    <a:pt x="67" y="58"/>
                    <a:pt x="68" y="57"/>
                    <a:pt x="68" y="56"/>
                  </a:cubicBezTo>
                  <a:lnTo>
                    <a:pt x="68" y="2"/>
                  </a:lnTo>
                  <a:close/>
                </a:path>
              </a:pathLst>
            </a:custGeom>
            <a:solidFill>
              <a:srgbClr val="B8B8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455" name="Freeform 136">
              <a:extLst>
                <a:ext uri="{FF2B5EF4-FFF2-40B4-BE49-F238E27FC236}">
                  <a16:creationId xmlns:a16="http://schemas.microsoft.com/office/drawing/2014/main" id="{93269611-E3AC-49F0-B3C3-57B30BCC2D6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9" y="1864"/>
              <a:ext cx="151" cy="129"/>
            </a:xfrm>
            <a:custGeom>
              <a:avLst/>
              <a:gdLst>
                <a:gd name="T0" fmla="*/ 1652 w 68"/>
                <a:gd name="T1" fmla="*/ 44 h 58"/>
                <a:gd name="T2" fmla="*/ 1608 w 68"/>
                <a:gd name="T3" fmla="*/ 0 h 58"/>
                <a:gd name="T4" fmla="*/ 44 w 68"/>
                <a:gd name="T5" fmla="*/ 0 h 58"/>
                <a:gd name="T6" fmla="*/ 0 w 68"/>
                <a:gd name="T7" fmla="*/ 44 h 58"/>
                <a:gd name="T8" fmla="*/ 0 w 68"/>
                <a:gd name="T9" fmla="*/ 1375 h 58"/>
                <a:gd name="T10" fmla="*/ 44 w 68"/>
                <a:gd name="T11" fmla="*/ 1419 h 58"/>
                <a:gd name="T12" fmla="*/ 1608 w 68"/>
                <a:gd name="T13" fmla="*/ 1419 h 58"/>
                <a:gd name="T14" fmla="*/ 1652 w 68"/>
                <a:gd name="T15" fmla="*/ 1375 h 58"/>
                <a:gd name="T16" fmla="*/ 1652 w 68"/>
                <a:gd name="T17" fmla="*/ 44 h 5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8" h="58">
                  <a:moveTo>
                    <a:pt x="68" y="2"/>
                  </a:moveTo>
                  <a:cubicBezTo>
                    <a:pt x="68" y="0"/>
                    <a:pt x="67" y="0"/>
                    <a:pt x="66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0"/>
                    <a:pt x="0" y="2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57"/>
                    <a:pt x="1" y="58"/>
                    <a:pt x="2" y="58"/>
                  </a:cubicBezTo>
                  <a:cubicBezTo>
                    <a:pt x="66" y="58"/>
                    <a:pt x="66" y="58"/>
                    <a:pt x="66" y="58"/>
                  </a:cubicBezTo>
                  <a:cubicBezTo>
                    <a:pt x="67" y="58"/>
                    <a:pt x="68" y="57"/>
                    <a:pt x="68" y="56"/>
                  </a:cubicBezTo>
                  <a:lnTo>
                    <a:pt x="68" y="2"/>
                  </a:lnTo>
                  <a:close/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456" name="Freeform 137">
              <a:extLst>
                <a:ext uri="{FF2B5EF4-FFF2-40B4-BE49-F238E27FC236}">
                  <a16:creationId xmlns:a16="http://schemas.microsoft.com/office/drawing/2014/main" id="{E07B2C63-B79D-4371-9537-88C23AD66AAF}"/>
                </a:ext>
              </a:extLst>
            </p:cNvPr>
            <p:cNvSpPr>
              <a:spLocks/>
            </p:cNvSpPr>
            <p:nvPr/>
          </p:nvSpPr>
          <p:spPr bwMode="auto">
            <a:xfrm>
              <a:off x="791" y="1999"/>
              <a:ext cx="687" cy="116"/>
            </a:xfrm>
            <a:custGeom>
              <a:avLst/>
              <a:gdLst>
                <a:gd name="T0" fmla="*/ 0 w 687"/>
                <a:gd name="T1" fmla="*/ 116 h 116"/>
                <a:gd name="T2" fmla="*/ 687 w 687"/>
                <a:gd name="T3" fmla="*/ 116 h 116"/>
                <a:gd name="T4" fmla="*/ 636 w 687"/>
                <a:gd name="T5" fmla="*/ 0 h 116"/>
                <a:gd name="T6" fmla="*/ 51 w 687"/>
                <a:gd name="T7" fmla="*/ 0 h 116"/>
                <a:gd name="T8" fmla="*/ 0 w 687"/>
                <a:gd name="T9" fmla="*/ 116 h 1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87" h="116">
                  <a:moveTo>
                    <a:pt x="0" y="116"/>
                  </a:moveTo>
                  <a:lnTo>
                    <a:pt x="687" y="116"/>
                  </a:lnTo>
                  <a:lnTo>
                    <a:pt x="636" y="0"/>
                  </a:lnTo>
                  <a:lnTo>
                    <a:pt x="51" y="0"/>
                  </a:lnTo>
                  <a:lnTo>
                    <a:pt x="0" y="116"/>
                  </a:lnTo>
                  <a:close/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457" name="Rectangle 138">
              <a:extLst>
                <a:ext uri="{FF2B5EF4-FFF2-40B4-BE49-F238E27FC236}">
                  <a16:creationId xmlns:a16="http://schemas.microsoft.com/office/drawing/2014/main" id="{E77A8815-B621-4C49-A151-F73A5317EC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1" y="1464"/>
              <a:ext cx="687" cy="19"/>
            </a:xfrm>
            <a:prstGeom prst="rect">
              <a:avLst/>
            </a:prstGeom>
            <a:noFill/>
            <a:ln w="7938" cap="rnd">
              <a:solidFill>
                <a:srgbClr val="58585A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458" name="Freeform 139">
              <a:extLst>
                <a:ext uri="{FF2B5EF4-FFF2-40B4-BE49-F238E27FC236}">
                  <a16:creationId xmlns:a16="http://schemas.microsoft.com/office/drawing/2014/main" id="{873FBD5A-721A-4F11-B8EC-FD264815E10D}"/>
                </a:ext>
              </a:extLst>
            </p:cNvPr>
            <p:cNvSpPr>
              <a:spLocks/>
            </p:cNvSpPr>
            <p:nvPr/>
          </p:nvSpPr>
          <p:spPr bwMode="auto">
            <a:xfrm>
              <a:off x="842" y="1483"/>
              <a:ext cx="585" cy="516"/>
            </a:xfrm>
            <a:custGeom>
              <a:avLst/>
              <a:gdLst>
                <a:gd name="T0" fmla="*/ 585 w 585"/>
                <a:gd name="T1" fmla="*/ 516 h 516"/>
                <a:gd name="T2" fmla="*/ 585 w 585"/>
                <a:gd name="T3" fmla="*/ 0 h 516"/>
                <a:gd name="T4" fmla="*/ 0 w 585"/>
                <a:gd name="T5" fmla="*/ 0 h 516"/>
                <a:gd name="T6" fmla="*/ 0 w 585"/>
                <a:gd name="T7" fmla="*/ 514 h 51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85" h="516">
                  <a:moveTo>
                    <a:pt x="585" y="516"/>
                  </a:moveTo>
                  <a:lnTo>
                    <a:pt x="585" y="0"/>
                  </a:lnTo>
                  <a:lnTo>
                    <a:pt x="0" y="0"/>
                  </a:lnTo>
                  <a:lnTo>
                    <a:pt x="0" y="514"/>
                  </a:lnTo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459" name="Freeform 140">
              <a:extLst>
                <a:ext uri="{FF2B5EF4-FFF2-40B4-BE49-F238E27FC236}">
                  <a16:creationId xmlns:a16="http://schemas.microsoft.com/office/drawing/2014/main" id="{4162D553-B84F-4E5C-A3C4-2C7CD9EDA957}"/>
                </a:ext>
              </a:extLst>
            </p:cNvPr>
            <p:cNvSpPr>
              <a:spLocks/>
            </p:cNvSpPr>
            <p:nvPr/>
          </p:nvSpPr>
          <p:spPr bwMode="auto">
            <a:xfrm>
              <a:off x="840" y="2135"/>
              <a:ext cx="587" cy="766"/>
            </a:xfrm>
            <a:custGeom>
              <a:avLst/>
              <a:gdLst>
                <a:gd name="T0" fmla="*/ 549 w 587"/>
                <a:gd name="T1" fmla="*/ 766 h 766"/>
                <a:gd name="T2" fmla="*/ 549 w 587"/>
                <a:gd name="T3" fmla="*/ 42 h 766"/>
                <a:gd name="T4" fmla="*/ 38 w 587"/>
                <a:gd name="T5" fmla="*/ 42 h 766"/>
                <a:gd name="T6" fmla="*/ 38 w 587"/>
                <a:gd name="T7" fmla="*/ 766 h 766"/>
                <a:gd name="T8" fmla="*/ 0 w 587"/>
                <a:gd name="T9" fmla="*/ 766 h 766"/>
                <a:gd name="T10" fmla="*/ 0 w 587"/>
                <a:gd name="T11" fmla="*/ 766 h 766"/>
                <a:gd name="T12" fmla="*/ 0 w 587"/>
                <a:gd name="T13" fmla="*/ 0 h 766"/>
                <a:gd name="T14" fmla="*/ 587 w 587"/>
                <a:gd name="T15" fmla="*/ 0 h 766"/>
                <a:gd name="T16" fmla="*/ 587 w 587"/>
                <a:gd name="T17" fmla="*/ 766 h 766"/>
                <a:gd name="T18" fmla="*/ 549 w 587"/>
                <a:gd name="T19" fmla="*/ 766 h 766"/>
                <a:gd name="T20" fmla="*/ 549 w 587"/>
                <a:gd name="T21" fmla="*/ 766 h 76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87" h="766">
                  <a:moveTo>
                    <a:pt x="549" y="766"/>
                  </a:moveTo>
                  <a:lnTo>
                    <a:pt x="549" y="42"/>
                  </a:lnTo>
                  <a:lnTo>
                    <a:pt x="38" y="42"/>
                  </a:lnTo>
                  <a:lnTo>
                    <a:pt x="38" y="766"/>
                  </a:lnTo>
                  <a:lnTo>
                    <a:pt x="0" y="766"/>
                  </a:lnTo>
                  <a:lnTo>
                    <a:pt x="0" y="0"/>
                  </a:lnTo>
                  <a:lnTo>
                    <a:pt x="587" y="0"/>
                  </a:lnTo>
                  <a:lnTo>
                    <a:pt x="587" y="766"/>
                  </a:lnTo>
                  <a:lnTo>
                    <a:pt x="549" y="766"/>
                  </a:lnTo>
                  <a:close/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460" name="Rectangle 141">
              <a:extLst>
                <a:ext uri="{FF2B5EF4-FFF2-40B4-BE49-F238E27FC236}">
                  <a16:creationId xmlns:a16="http://schemas.microsoft.com/office/drawing/2014/main" id="{9FD099A9-6A9D-4258-A0B5-D71F923BBD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1" y="2115"/>
              <a:ext cx="687" cy="22"/>
            </a:xfrm>
            <a:prstGeom prst="rect">
              <a:avLst/>
            </a:prstGeom>
            <a:noFill/>
            <a:ln w="7938" cap="rnd">
              <a:solidFill>
                <a:srgbClr val="58585A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461" name="Freeform 142">
              <a:extLst>
                <a:ext uri="{FF2B5EF4-FFF2-40B4-BE49-F238E27FC236}">
                  <a16:creationId xmlns:a16="http://schemas.microsoft.com/office/drawing/2014/main" id="{89E4F7A2-3D17-40F1-867D-A803FB9BA311}"/>
                </a:ext>
              </a:extLst>
            </p:cNvPr>
            <p:cNvSpPr>
              <a:spLocks/>
            </p:cNvSpPr>
            <p:nvPr/>
          </p:nvSpPr>
          <p:spPr bwMode="auto">
            <a:xfrm>
              <a:off x="791" y="1446"/>
              <a:ext cx="687" cy="18"/>
            </a:xfrm>
            <a:custGeom>
              <a:avLst/>
              <a:gdLst>
                <a:gd name="T0" fmla="*/ 0 w 687"/>
                <a:gd name="T1" fmla="*/ 18 h 18"/>
                <a:gd name="T2" fmla="*/ 687 w 687"/>
                <a:gd name="T3" fmla="*/ 18 h 18"/>
                <a:gd name="T4" fmla="*/ 623 w 687"/>
                <a:gd name="T5" fmla="*/ 0 h 18"/>
                <a:gd name="T6" fmla="*/ 62 w 687"/>
                <a:gd name="T7" fmla="*/ 0 h 18"/>
                <a:gd name="T8" fmla="*/ 0 w 687"/>
                <a:gd name="T9" fmla="*/ 18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87" h="18">
                  <a:moveTo>
                    <a:pt x="0" y="18"/>
                  </a:moveTo>
                  <a:lnTo>
                    <a:pt x="687" y="18"/>
                  </a:lnTo>
                  <a:lnTo>
                    <a:pt x="623" y="0"/>
                  </a:lnTo>
                  <a:lnTo>
                    <a:pt x="62" y="0"/>
                  </a:lnTo>
                  <a:lnTo>
                    <a:pt x="0" y="18"/>
                  </a:lnTo>
                  <a:close/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462" name="Freeform 143">
              <a:extLst>
                <a:ext uri="{FF2B5EF4-FFF2-40B4-BE49-F238E27FC236}">
                  <a16:creationId xmlns:a16="http://schemas.microsoft.com/office/drawing/2014/main" id="{93F56F59-A4BD-42B5-8424-61A124CAA082}"/>
                </a:ext>
              </a:extLst>
            </p:cNvPr>
            <p:cNvSpPr>
              <a:spLocks/>
            </p:cNvSpPr>
            <p:nvPr/>
          </p:nvSpPr>
          <p:spPr bwMode="auto">
            <a:xfrm>
              <a:off x="915" y="1986"/>
              <a:ext cx="465" cy="91"/>
            </a:xfrm>
            <a:custGeom>
              <a:avLst/>
              <a:gdLst>
                <a:gd name="T0" fmla="*/ 2531 w 210"/>
                <a:gd name="T1" fmla="*/ 0 h 41"/>
                <a:gd name="T2" fmla="*/ 4497 w 210"/>
                <a:gd name="T3" fmla="*/ 0 h 41"/>
                <a:gd name="T4" fmla="*/ 5007 w 210"/>
                <a:gd name="T5" fmla="*/ 917 h 41"/>
                <a:gd name="T6" fmla="*/ 4927 w 210"/>
                <a:gd name="T7" fmla="*/ 994 h 41"/>
                <a:gd name="T8" fmla="*/ 2531 w 210"/>
                <a:gd name="T9" fmla="*/ 994 h 41"/>
                <a:gd name="T10" fmla="*/ 2531 w 210"/>
                <a:gd name="T11" fmla="*/ 994 h 41"/>
                <a:gd name="T12" fmla="*/ 117 w 210"/>
                <a:gd name="T13" fmla="*/ 994 h 41"/>
                <a:gd name="T14" fmla="*/ 20 w 210"/>
                <a:gd name="T15" fmla="*/ 917 h 41"/>
                <a:gd name="T16" fmla="*/ 534 w 210"/>
                <a:gd name="T17" fmla="*/ 0 h 41"/>
                <a:gd name="T18" fmla="*/ 2531 w 210"/>
                <a:gd name="T19" fmla="*/ 0 h 4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10" h="41">
                  <a:moveTo>
                    <a:pt x="105" y="0"/>
                  </a:moveTo>
                  <a:cubicBezTo>
                    <a:pt x="148" y="0"/>
                    <a:pt x="187" y="0"/>
                    <a:pt x="187" y="0"/>
                  </a:cubicBezTo>
                  <a:cubicBezTo>
                    <a:pt x="191" y="0"/>
                    <a:pt x="206" y="32"/>
                    <a:pt x="208" y="38"/>
                  </a:cubicBezTo>
                  <a:cubicBezTo>
                    <a:pt x="209" y="39"/>
                    <a:pt x="210" y="41"/>
                    <a:pt x="205" y="41"/>
                  </a:cubicBezTo>
                  <a:cubicBezTo>
                    <a:pt x="200" y="41"/>
                    <a:pt x="147" y="41"/>
                    <a:pt x="105" y="41"/>
                  </a:cubicBezTo>
                  <a:cubicBezTo>
                    <a:pt x="105" y="41"/>
                    <a:pt x="105" y="41"/>
                    <a:pt x="105" y="41"/>
                  </a:cubicBezTo>
                  <a:cubicBezTo>
                    <a:pt x="63" y="41"/>
                    <a:pt x="10" y="41"/>
                    <a:pt x="5" y="41"/>
                  </a:cubicBezTo>
                  <a:cubicBezTo>
                    <a:pt x="0" y="41"/>
                    <a:pt x="1" y="39"/>
                    <a:pt x="1" y="38"/>
                  </a:cubicBezTo>
                  <a:cubicBezTo>
                    <a:pt x="4" y="32"/>
                    <a:pt x="18" y="0"/>
                    <a:pt x="22" y="0"/>
                  </a:cubicBezTo>
                  <a:cubicBezTo>
                    <a:pt x="22" y="0"/>
                    <a:pt x="62" y="0"/>
                    <a:pt x="105" y="0"/>
                  </a:cubicBezTo>
                </a:path>
              </a:pathLst>
            </a:custGeom>
            <a:solidFill>
              <a:srgbClr val="E6EF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463" name="Freeform 144">
              <a:extLst>
                <a:ext uri="{FF2B5EF4-FFF2-40B4-BE49-F238E27FC236}">
                  <a16:creationId xmlns:a16="http://schemas.microsoft.com/office/drawing/2014/main" id="{EE574CCF-AE5B-4BCB-85B5-A13B059542C4}"/>
                </a:ext>
              </a:extLst>
            </p:cNvPr>
            <p:cNvSpPr>
              <a:spLocks/>
            </p:cNvSpPr>
            <p:nvPr/>
          </p:nvSpPr>
          <p:spPr bwMode="auto">
            <a:xfrm>
              <a:off x="926" y="1991"/>
              <a:ext cx="448" cy="84"/>
            </a:xfrm>
            <a:custGeom>
              <a:avLst/>
              <a:gdLst>
                <a:gd name="T0" fmla="*/ 0 w 202"/>
                <a:gd name="T1" fmla="*/ 884 h 38"/>
                <a:gd name="T2" fmla="*/ 2420 w 202"/>
                <a:gd name="T3" fmla="*/ 909 h 38"/>
                <a:gd name="T4" fmla="*/ 2420 w 202"/>
                <a:gd name="T5" fmla="*/ 909 h 38"/>
                <a:gd name="T6" fmla="*/ 4846 w 202"/>
                <a:gd name="T7" fmla="*/ 884 h 38"/>
                <a:gd name="T8" fmla="*/ 4624 w 202"/>
                <a:gd name="T9" fmla="*/ 338 h 38"/>
                <a:gd name="T10" fmla="*/ 4451 w 202"/>
                <a:gd name="T11" fmla="*/ 0 h 38"/>
                <a:gd name="T12" fmla="*/ 4713 w 202"/>
                <a:gd name="T13" fmla="*/ 714 h 38"/>
                <a:gd name="T14" fmla="*/ 3817 w 202"/>
                <a:gd name="T15" fmla="*/ 864 h 3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02" h="38">
                  <a:moveTo>
                    <a:pt x="0" y="37"/>
                  </a:moveTo>
                  <a:cubicBezTo>
                    <a:pt x="5" y="37"/>
                    <a:pt x="58" y="38"/>
                    <a:pt x="100" y="38"/>
                  </a:cubicBezTo>
                  <a:cubicBezTo>
                    <a:pt x="100" y="38"/>
                    <a:pt x="100" y="38"/>
                    <a:pt x="100" y="38"/>
                  </a:cubicBezTo>
                  <a:cubicBezTo>
                    <a:pt x="142" y="38"/>
                    <a:pt x="195" y="37"/>
                    <a:pt x="200" y="37"/>
                  </a:cubicBezTo>
                  <a:cubicBezTo>
                    <a:pt x="202" y="37"/>
                    <a:pt x="202" y="35"/>
                    <a:pt x="191" y="14"/>
                  </a:cubicBezTo>
                  <a:cubicBezTo>
                    <a:pt x="188" y="7"/>
                    <a:pt x="184" y="0"/>
                    <a:pt x="184" y="0"/>
                  </a:cubicBezTo>
                  <a:cubicBezTo>
                    <a:pt x="187" y="5"/>
                    <a:pt x="195" y="26"/>
                    <a:pt x="195" y="30"/>
                  </a:cubicBezTo>
                  <a:cubicBezTo>
                    <a:pt x="194" y="34"/>
                    <a:pt x="186" y="35"/>
                    <a:pt x="158" y="36"/>
                  </a:cubicBezTo>
                </a:path>
              </a:pathLst>
            </a:custGeom>
            <a:solidFill>
              <a:srgbClr val="C5D9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464" name="Freeform 145">
              <a:extLst>
                <a:ext uri="{FF2B5EF4-FFF2-40B4-BE49-F238E27FC236}">
                  <a16:creationId xmlns:a16="http://schemas.microsoft.com/office/drawing/2014/main" id="{87B92EC8-B523-45F8-ACE6-30928899C4F7}"/>
                </a:ext>
              </a:extLst>
            </p:cNvPr>
            <p:cNvSpPr>
              <a:spLocks/>
            </p:cNvSpPr>
            <p:nvPr/>
          </p:nvSpPr>
          <p:spPr bwMode="auto">
            <a:xfrm>
              <a:off x="918" y="2073"/>
              <a:ext cx="460" cy="13"/>
            </a:xfrm>
            <a:custGeom>
              <a:avLst/>
              <a:gdLst>
                <a:gd name="T0" fmla="*/ 4974 w 208"/>
                <a:gd name="T1" fmla="*/ 0 h 6"/>
                <a:gd name="T2" fmla="*/ 4974 w 208"/>
                <a:gd name="T3" fmla="*/ 0 h 6"/>
                <a:gd name="T4" fmla="*/ 4876 w 208"/>
                <a:gd name="T5" fmla="*/ 43 h 6"/>
                <a:gd name="T6" fmla="*/ 2490 w 208"/>
                <a:gd name="T7" fmla="*/ 43 h 6"/>
                <a:gd name="T8" fmla="*/ 2490 w 208"/>
                <a:gd name="T9" fmla="*/ 43 h 6"/>
                <a:gd name="T10" fmla="*/ 97 w 208"/>
                <a:gd name="T11" fmla="*/ 43 h 6"/>
                <a:gd name="T12" fmla="*/ 0 w 208"/>
                <a:gd name="T13" fmla="*/ 0 h 6"/>
                <a:gd name="T14" fmla="*/ 0 w 208"/>
                <a:gd name="T15" fmla="*/ 0 h 6"/>
                <a:gd name="T16" fmla="*/ 0 w 208"/>
                <a:gd name="T17" fmla="*/ 113 h 6"/>
                <a:gd name="T18" fmla="*/ 97 w 208"/>
                <a:gd name="T19" fmla="*/ 132 h 6"/>
                <a:gd name="T20" fmla="*/ 2490 w 208"/>
                <a:gd name="T21" fmla="*/ 132 h 6"/>
                <a:gd name="T22" fmla="*/ 2490 w 208"/>
                <a:gd name="T23" fmla="*/ 132 h 6"/>
                <a:gd name="T24" fmla="*/ 4876 w 208"/>
                <a:gd name="T25" fmla="*/ 132 h 6"/>
                <a:gd name="T26" fmla="*/ 4974 w 208"/>
                <a:gd name="T27" fmla="*/ 113 h 6"/>
                <a:gd name="T28" fmla="*/ 4974 w 208"/>
                <a:gd name="T29" fmla="*/ 0 h 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208" h="6">
                  <a:moveTo>
                    <a:pt x="208" y="0"/>
                  </a:moveTo>
                  <a:cubicBezTo>
                    <a:pt x="208" y="0"/>
                    <a:pt x="208" y="0"/>
                    <a:pt x="208" y="0"/>
                  </a:cubicBezTo>
                  <a:cubicBezTo>
                    <a:pt x="208" y="1"/>
                    <a:pt x="207" y="2"/>
                    <a:pt x="204" y="2"/>
                  </a:cubicBezTo>
                  <a:cubicBezTo>
                    <a:pt x="199" y="2"/>
                    <a:pt x="146" y="2"/>
                    <a:pt x="104" y="2"/>
                  </a:cubicBezTo>
                  <a:cubicBezTo>
                    <a:pt x="104" y="2"/>
                    <a:pt x="104" y="2"/>
                    <a:pt x="104" y="2"/>
                  </a:cubicBezTo>
                  <a:cubicBezTo>
                    <a:pt x="62" y="2"/>
                    <a:pt x="9" y="2"/>
                    <a:pt x="4" y="2"/>
                  </a:cubicBezTo>
                  <a:cubicBezTo>
                    <a:pt x="1" y="2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4"/>
                    <a:pt x="0" y="5"/>
                  </a:cubicBezTo>
                  <a:cubicBezTo>
                    <a:pt x="0" y="5"/>
                    <a:pt x="1" y="6"/>
                    <a:pt x="4" y="6"/>
                  </a:cubicBezTo>
                  <a:cubicBezTo>
                    <a:pt x="9" y="6"/>
                    <a:pt x="62" y="6"/>
                    <a:pt x="104" y="6"/>
                  </a:cubicBezTo>
                  <a:cubicBezTo>
                    <a:pt x="104" y="6"/>
                    <a:pt x="104" y="6"/>
                    <a:pt x="104" y="6"/>
                  </a:cubicBezTo>
                  <a:cubicBezTo>
                    <a:pt x="146" y="6"/>
                    <a:pt x="199" y="6"/>
                    <a:pt x="204" y="6"/>
                  </a:cubicBezTo>
                  <a:cubicBezTo>
                    <a:pt x="206" y="6"/>
                    <a:pt x="207" y="5"/>
                    <a:pt x="208" y="5"/>
                  </a:cubicBezTo>
                  <a:cubicBezTo>
                    <a:pt x="208" y="4"/>
                    <a:pt x="208" y="1"/>
                    <a:pt x="208" y="0"/>
                  </a:cubicBezTo>
                  <a:close/>
                </a:path>
              </a:pathLst>
            </a:custGeom>
            <a:solidFill>
              <a:srgbClr val="ABC9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465" name="Freeform 146">
              <a:extLst>
                <a:ext uri="{FF2B5EF4-FFF2-40B4-BE49-F238E27FC236}">
                  <a16:creationId xmlns:a16="http://schemas.microsoft.com/office/drawing/2014/main" id="{E9397983-8232-4882-8BB5-476B331D91C3}"/>
                </a:ext>
              </a:extLst>
            </p:cNvPr>
            <p:cNvSpPr>
              <a:spLocks/>
            </p:cNvSpPr>
            <p:nvPr/>
          </p:nvSpPr>
          <p:spPr bwMode="auto">
            <a:xfrm>
              <a:off x="924" y="1988"/>
              <a:ext cx="42" cy="80"/>
            </a:xfrm>
            <a:custGeom>
              <a:avLst/>
              <a:gdLst>
                <a:gd name="T0" fmla="*/ 455 w 19"/>
                <a:gd name="T1" fmla="*/ 0 h 36"/>
                <a:gd name="T2" fmla="*/ 0 w 19"/>
                <a:gd name="T3" fmla="*/ 880 h 3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" h="36">
                  <a:moveTo>
                    <a:pt x="19" y="0"/>
                  </a:moveTo>
                  <a:cubicBezTo>
                    <a:pt x="16" y="3"/>
                    <a:pt x="1" y="30"/>
                    <a:pt x="0" y="3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466" name="Freeform 147">
              <a:extLst>
                <a:ext uri="{FF2B5EF4-FFF2-40B4-BE49-F238E27FC236}">
                  <a16:creationId xmlns:a16="http://schemas.microsoft.com/office/drawing/2014/main" id="{106C1E7D-A20A-417E-85B3-525798007E9D}"/>
                </a:ext>
              </a:extLst>
            </p:cNvPr>
            <p:cNvSpPr>
              <a:spLocks/>
            </p:cNvSpPr>
            <p:nvPr/>
          </p:nvSpPr>
          <p:spPr bwMode="auto">
            <a:xfrm>
              <a:off x="915" y="1986"/>
              <a:ext cx="465" cy="91"/>
            </a:xfrm>
            <a:custGeom>
              <a:avLst/>
              <a:gdLst>
                <a:gd name="T0" fmla="*/ 2531 w 210"/>
                <a:gd name="T1" fmla="*/ 0 h 41"/>
                <a:gd name="T2" fmla="*/ 4497 w 210"/>
                <a:gd name="T3" fmla="*/ 0 h 41"/>
                <a:gd name="T4" fmla="*/ 5007 w 210"/>
                <a:gd name="T5" fmla="*/ 917 h 41"/>
                <a:gd name="T6" fmla="*/ 4927 w 210"/>
                <a:gd name="T7" fmla="*/ 994 h 41"/>
                <a:gd name="T8" fmla="*/ 2531 w 210"/>
                <a:gd name="T9" fmla="*/ 994 h 41"/>
                <a:gd name="T10" fmla="*/ 2531 w 210"/>
                <a:gd name="T11" fmla="*/ 994 h 41"/>
                <a:gd name="T12" fmla="*/ 117 w 210"/>
                <a:gd name="T13" fmla="*/ 994 h 41"/>
                <a:gd name="T14" fmla="*/ 20 w 210"/>
                <a:gd name="T15" fmla="*/ 917 h 41"/>
                <a:gd name="T16" fmla="*/ 534 w 210"/>
                <a:gd name="T17" fmla="*/ 0 h 41"/>
                <a:gd name="T18" fmla="*/ 2531 w 210"/>
                <a:gd name="T19" fmla="*/ 0 h 4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10" h="41">
                  <a:moveTo>
                    <a:pt x="105" y="0"/>
                  </a:moveTo>
                  <a:cubicBezTo>
                    <a:pt x="148" y="0"/>
                    <a:pt x="187" y="0"/>
                    <a:pt x="187" y="0"/>
                  </a:cubicBezTo>
                  <a:cubicBezTo>
                    <a:pt x="191" y="0"/>
                    <a:pt x="206" y="32"/>
                    <a:pt x="208" y="38"/>
                  </a:cubicBezTo>
                  <a:cubicBezTo>
                    <a:pt x="209" y="39"/>
                    <a:pt x="210" y="41"/>
                    <a:pt x="205" y="41"/>
                  </a:cubicBezTo>
                  <a:cubicBezTo>
                    <a:pt x="200" y="41"/>
                    <a:pt x="147" y="41"/>
                    <a:pt x="105" y="41"/>
                  </a:cubicBezTo>
                  <a:cubicBezTo>
                    <a:pt x="105" y="41"/>
                    <a:pt x="105" y="41"/>
                    <a:pt x="105" y="41"/>
                  </a:cubicBezTo>
                  <a:cubicBezTo>
                    <a:pt x="63" y="41"/>
                    <a:pt x="10" y="41"/>
                    <a:pt x="5" y="41"/>
                  </a:cubicBezTo>
                  <a:cubicBezTo>
                    <a:pt x="0" y="41"/>
                    <a:pt x="1" y="39"/>
                    <a:pt x="1" y="38"/>
                  </a:cubicBezTo>
                  <a:cubicBezTo>
                    <a:pt x="4" y="32"/>
                    <a:pt x="18" y="0"/>
                    <a:pt x="22" y="0"/>
                  </a:cubicBezTo>
                  <a:cubicBezTo>
                    <a:pt x="22" y="0"/>
                    <a:pt x="62" y="0"/>
                    <a:pt x="105" y="0"/>
                  </a:cubicBezTo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467" name="Freeform 148">
              <a:extLst>
                <a:ext uri="{FF2B5EF4-FFF2-40B4-BE49-F238E27FC236}">
                  <a16:creationId xmlns:a16="http://schemas.microsoft.com/office/drawing/2014/main" id="{5501D5D7-D109-4D7D-A79B-5A4366C505A2}"/>
                </a:ext>
              </a:extLst>
            </p:cNvPr>
            <p:cNvSpPr>
              <a:spLocks/>
            </p:cNvSpPr>
            <p:nvPr/>
          </p:nvSpPr>
          <p:spPr bwMode="auto">
            <a:xfrm>
              <a:off x="918" y="2073"/>
              <a:ext cx="460" cy="13"/>
            </a:xfrm>
            <a:custGeom>
              <a:avLst/>
              <a:gdLst>
                <a:gd name="T0" fmla="*/ 4974 w 208"/>
                <a:gd name="T1" fmla="*/ 0 h 6"/>
                <a:gd name="T2" fmla="*/ 4974 w 208"/>
                <a:gd name="T3" fmla="*/ 0 h 6"/>
                <a:gd name="T4" fmla="*/ 4876 w 208"/>
                <a:gd name="T5" fmla="*/ 43 h 6"/>
                <a:gd name="T6" fmla="*/ 2490 w 208"/>
                <a:gd name="T7" fmla="*/ 43 h 6"/>
                <a:gd name="T8" fmla="*/ 2490 w 208"/>
                <a:gd name="T9" fmla="*/ 43 h 6"/>
                <a:gd name="T10" fmla="*/ 97 w 208"/>
                <a:gd name="T11" fmla="*/ 43 h 6"/>
                <a:gd name="T12" fmla="*/ 0 w 208"/>
                <a:gd name="T13" fmla="*/ 0 h 6"/>
                <a:gd name="T14" fmla="*/ 0 w 208"/>
                <a:gd name="T15" fmla="*/ 0 h 6"/>
                <a:gd name="T16" fmla="*/ 0 w 208"/>
                <a:gd name="T17" fmla="*/ 113 h 6"/>
                <a:gd name="T18" fmla="*/ 97 w 208"/>
                <a:gd name="T19" fmla="*/ 132 h 6"/>
                <a:gd name="T20" fmla="*/ 2490 w 208"/>
                <a:gd name="T21" fmla="*/ 132 h 6"/>
                <a:gd name="T22" fmla="*/ 2490 w 208"/>
                <a:gd name="T23" fmla="*/ 132 h 6"/>
                <a:gd name="T24" fmla="*/ 4876 w 208"/>
                <a:gd name="T25" fmla="*/ 132 h 6"/>
                <a:gd name="T26" fmla="*/ 4974 w 208"/>
                <a:gd name="T27" fmla="*/ 113 h 6"/>
                <a:gd name="T28" fmla="*/ 4974 w 208"/>
                <a:gd name="T29" fmla="*/ 0 h 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208" h="6">
                  <a:moveTo>
                    <a:pt x="208" y="0"/>
                  </a:moveTo>
                  <a:cubicBezTo>
                    <a:pt x="208" y="0"/>
                    <a:pt x="208" y="0"/>
                    <a:pt x="208" y="0"/>
                  </a:cubicBezTo>
                  <a:cubicBezTo>
                    <a:pt x="208" y="1"/>
                    <a:pt x="207" y="2"/>
                    <a:pt x="204" y="2"/>
                  </a:cubicBezTo>
                  <a:cubicBezTo>
                    <a:pt x="199" y="2"/>
                    <a:pt x="146" y="2"/>
                    <a:pt x="104" y="2"/>
                  </a:cubicBezTo>
                  <a:cubicBezTo>
                    <a:pt x="104" y="2"/>
                    <a:pt x="104" y="2"/>
                    <a:pt x="104" y="2"/>
                  </a:cubicBezTo>
                  <a:cubicBezTo>
                    <a:pt x="62" y="2"/>
                    <a:pt x="9" y="2"/>
                    <a:pt x="4" y="2"/>
                  </a:cubicBezTo>
                  <a:cubicBezTo>
                    <a:pt x="1" y="2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4"/>
                    <a:pt x="0" y="5"/>
                  </a:cubicBezTo>
                  <a:cubicBezTo>
                    <a:pt x="0" y="5"/>
                    <a:pt x="1" y="6"/>
                    <a:pt x="4" y="6"/>
                  </a:cubicBezTo>
                  <a:cubicBezTo>
                    <a:pt x="9" y="6"/>
                    <a:pt x="62" y="6"/>
                    <a:pt x="104" y="6"/>
                  </a:cubicBezTo>
                  <a:cubicBezTo>
                    <a:pt x="104" y="6"/>
                    <a:pt x="104" y="6"/>
                    <a:pt x="104" y="6"/>
                  </a:cubicBezTo>
                  <a:cubicBezTo>
                    <a:pt x="146" y="6"/>
                    <a:pt x="199" y="6"/>
                    <a:pt x="204" y="6"/>
                  </a:cubicBezTo>
                  <a:cubicBezTo>
                    <a:pt x="206" y="6"/>
                    <a:pt x="207" y="5"/>
                    <a:pt x="208" y="5"/>
                  </a:cubicBezTo>
                  <a:cubicBezTo>
                    <a:pt x="208" y="4"/>
                    <a:pt x="208" y="1"/>
                    <a:pt x="208" y="0"/>
                  </a:cubicBezTo>
                  <a:close/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468" name="Freeform 149">
              <a:extLst>
                <a:ext uri="{FF2B5EF4-FFF2-40B4-BE49-F238E27FC236}">
                  <a16:creationId xmlns:a16="http://schemas.microsoft.com/office/drawing/2014/main" id="{DAC8744C-15A0-41AA-9EBE-94E194645D01}"/>
                </a:ext>
              </a:extLst>
            </p:cNvPr>
            <p:cNvSpPr>
              <a:spLocks/>
            </p:cNvSpPr>
            <p:nvPr/>
          </p:nvSpPr>
          <p:spPr bwMode="auto">
            <a:xfrm>
              <a:off x="984" y="1993"/>
              <a:ext cx="2" cy="13"/>
            </a:xfrm>
            <a:custGeom>
              <a:avLst/>
              <a:gdLst>
                <a:gd name="T0" fmla="*/ 0 w 2"/>
                <a:gd name="T1" fmla="*/ 4 h 13"/>
                <a:gd name="T2" fmla="*/ 2 w 2"/>
                <a:gd name="T3" fmla="*/ 0 h 13"/>
                <a:gd name="T4" fmla="*/ 2 w 2"/>
                <a:gd name="T5" fmla="*/ 6 h 13"/>
                <a:gd name="T6" fmla="*/ 0 w 2"/>
                <a:gd name="T7" fmla="*/ 13 h 13"/>
                <a:gd name="T8" fmla="*/ 0 w 2"/>
                <a:gd name="T9" fmla="*/ 4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13">
                  <a:moveTo>
                    <a:pt x="0" y="4"/>
                  </a:moveTo>
                  <a:lnTo>
                    <a:pt x="2" y="0"/>
                  </a:lnTo>
                  <a:lnTo>
                    <a:pt x="2" y="6"/>
                  </a:lnTo>
                  <a:lnTo>
                    <a:pt x="0" y="13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8C8E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469" name="Freeform 150">
              <a:extLst>
                <a:ext uri="{FF2B5EF4-FFF2-40B4-BE49-F238E27FC236}">
                  <a16:creationId xmlns:a16="http://schemas.microsoft.com/office/drawing/2014/main" id="{0174389D-A867-4A1F-AECC-5869782F44C1}"/>
                </a:ext>
              </a:extLst>
            </p:cNvPr>
            <p:cNvSpPr>
              <a:spLocks/>
            </p:cNvSpPr>
            <p:nvPr/>
          </p:nvSpPr>
          <p:spPr bwMode="auto">
            <a:xfrm>
              <a:off x="984" y="1993"/>
              <a:ext cx="2" cy="13"/>
            </a:xfrm>
            <a:custGeom>
              <a:avLst/>
              <a:gdLst>
                <a:gd name="T0" fmla="*/ 0 w 2"/>
                <a:gd name="T1" fmla="*/ 4 h 13"/>
                <a:gd name="T2" fmla="*/ 2 w 2"/>
                <a:gd name="T3" fmla="*/ 0 h 13"/>
                <a:gd name="T4" fmla="*/ 2 w 2"/>
                <a:gd name="T5" fmla="*/ 6 h 13"/>
                <a:gd name="T6" fmla="*/ 0 w 2"/>
                <a:gd name="T7" fmla="*/ 13 h 1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13">
                  <a:moveTo>
                    <a:pt x="0" y="4"/>
                  </a:moveTo>
                  <a:lnTo>
                    <a:pt x="2" y="0"/>
                  </a:lnTo>
                  <a:lnTo>
                    <a:pt x="2" y="6"/>
                  </a:lnTo>
                  <a:lnTo>
                    <a:pt x="0" y="13"/>
                  </a:lnTo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470" name="Freeform 151">
              <a:extLst>
                <a:ext uri="{FF2B5EF4-FFF2-40B4-BE49-F238E27FC236}">
                  <a16:creationId xmlns:a16="http://schemas.microsoft.com/office/drawing/2014/main" id="{03196D58-F998-405D-AE8F-6E9B87678FAC}"/>
                </a:ext>
              </a:extLst>
            </p:cNvPr>
            <p:cNvSpPr>
              <a:spLocks/>
            </p:cNvSpPr>
            <p:nvPr/>
          </p:nvSpPr>
          <p:spPr bwMode="auto">
            <a:xfrm>
              <a:off x="973" y="1993"/>
              <a:ext cx="13" cy="4"/>
            </a:xfrm>
            <a:custGeom>
              <a:avLst/>
              <a:gdLst>
                <a:gd name="T0" fmla="*/ 0 w 13"/>
                <a:gd name="T1" fmla="*/ 4 h 4"/>
                <a:gd name="T2" fmla="*/ 11 w 13"/>
                <a:gd name="T3" fmla="*/ 4 h 4"/>
                <a:gd name="T4" fmla="*/ 13 w 13"/>
                <a:gd name="T5" fmla="*/ 0 h 4"/>
                <a:gd name="T6" fmla="*/ 2 w 13"/>
                <a:gd name="T7" fmla="*/ 0 h 4"/>
                <a:gd name="T8" fmla="*/ 0 w 13"/>
                <a:gd name="T9" fmla="*/ 4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4">
                  <a:moveTo>
                    <a:pt x="0" y="4"/>
                  </a:moveTo>
                  <a:lnTo>
                    <a:pt x="11" y="4"/>
                  </a:lnTo>
                  <a:lnTo>
                    <a:pt x="13" y="0"/>
                  </a:lnTo>
                  <a:lnTo>
                    <a:pt x="2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F3F3F4"/>
            </a:solidFill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471" name="Rectangle 152">
              <a:extLst>
                <a:ext uri="{FF2B5EF4-FFF2-40B4-BE49-F238E27FC236}">
                  <a16:creationId xmlns:a16="http://schemas.microsoft.com/office/drawing/2014/main" id="{BA556D9F-FFE1-4046-8514-B7F952771A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73" y="1997"/>
              <a:ext cx="11" cy="9"/>
            </a:xfrm>
            <a:prstGeom prst="rect">
              <a:avLst/>
            </a:prstGeom>
            <a:solidFill>
              <a:srgbClr val="D8D9DA"/>
            </a:solidFill>
            <a:ln w="7938" cap="rnd">
              <a:solidFill>
                <a:srgbClr val="58585A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472" name="Freeform 153">
              <a:extLst>
                <a:ext uri="{FF2B5EF4-FFF2-40B4-BE49-F238E27FC236}">
                  <a16:creationId xmlns:a16="http://schemas.microsoft.com/office/drawing/2014/main" id="{F59B914A-0A9D-4FBF-BD9C-18ED6EB8AB5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3" y="1993"/>
              <a:ext cx="2" cy="13"/>
            </a:xfrm>
            <a:custGeom>
              <a:avLst/>
              <a:gdLst>
                <a:gd name="T0" fmla="*/ 0 w 2"/>
                <a:gd name="T1" fmla="*/ 4 h 13"/>
                <a:gd name="T2" fmla="*/ 2 w 2"/>
                <a:gd name="T3" fmla="*/ 0 h 13"/>
                <a:gd name="T4" fmla="*/ 2 w 2"/>
                <a:gd name="T5" fmla="*/ 6 h 13"/>
                <a:gd name="T6" fmla="*/ 0 w 2"/>
                <a:gd name="T7" fmla="*/ 13 h 13"/>
                <a:gd name="T8" fmla="*/ 0 w 2"/>
                <a:gd name="T9" fmla="*/ 4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13">
                  <a:moveTo>
                    <a:pt x="0" y="4"/>
                  </a:moveTo>
                  <a:lnTo>
                    <a:pt x="2" y="0"/>
                  </a:lnTo>
                  <a:lnTo>
                    <a:pt x="2" y="6"/>
                  </a:lnTo>
                  <a:lnTo>
                    <a:pt x="0" y="13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8C8E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473" name="Freeform 154">
              <a:extLst>
                <a:ext uri="{FF2B5EF4-FFF2-40B4-BE49-F238E27FC236}">
                  <a16:creationId xmlns:a16="http://schemas.microsoft.com/office/drawing/2014/main" id="{A4670060-679F-4588-8A9A-0B05A7DBCAC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3" y="1993"/>
              <a:ext cx="2" cy="13"/>
            </a:xfrm>
            <a:custGeom>
              <a:avLst/>
              <a:gdLst>
                <a:gd name="T0" fmla="*/ 0 w 2"/>
                <a:gd name="T1" fmla="*/ 4 h 13"/>
                <a:gd name="T2" fmla="*/ 2 w 2"/>
                <a:gd name="T3" fmla="*/ 0 h 13"/>
                <a:gd name="T4" fmla="*/ 2 w 2"/>
                <a:gd name="T5" fmla="*/ 6 h 13"/>
                <a:gd name="T6" fmla="*/ 0 w 2"/>
                <a:gd name="T7" fmla="*/ 13 h 1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13">
                  <a:moveTo>
                    <a:pt x="0" y="4"/>
                  </a:moveTo>
                  <a:lnTo>
                    <a:pt x="2" y="0"/>
                  </a:lnTo>
                  <a:lnTo>
                    <a:pt x="2" y="6"/>
                  </a:lnTo>
                  <a:lnTo>
                    <a:pt x="0" y="13"/>
                  </a:lnTo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474" name="Freeform 155">
              <a:extLst>
                <a:ext uri="{FF2B5EF4-FFF2-40B4-BE49-F238E27FC236}">
                  <a16:creationId xmlns:a16="http://schemas.microsoft.com/office/drawing/2014/main" id="{E98698F9-D25D-489C-A6A7-5CA50AFF154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2" y="1993"/>
              <a:ext cx="13" cy="4"/>
            </a:xfrm>
            <a:custGeom>
              <a:avLst/>
              <a:gdLst>
                <a:gd name="T0" fmla="*/ 0 w 13"/>
                <a:gd name="T1" fmla="*/ 4 h 4"/>
                <a:gd name="T2" fmla="*/ 11 w 13"/>
                <a:gd name="T3" fmla="*/ 4 h 4"/>
                <a:gd name="T4" fmla="*/ 13 w 13"/>
                <a:gd name="T5" fmla="*/ 0 h 4"/>
                <a:gd name="T6" fmla="*/ 2 w 13"/>
                <a:gd name="T7" fmla="*/ 0 h 4"/>
                <a:gd name="T8" fmla="*/ 0 w 13"/>
                <a:gd name="T9" fmla="*/ 4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4">
                  <a:moveTo>
                    <a:pt x="0" y="4"/>
                  </a:moveTo>
                  <a:lnTo>
                    <a:pt x="11" y="4"/>
                  </a:lnTo>
                  <a:lnTo>
                    <a:pt x="13" y="0"/>
                  </a:lnTo>
                  <a:lnTo>
                    <a:pt x="2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F3F3F4"/>
            </a:solidFill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475" name="Rectangle 156">
              <a:extLst>
                <a:ext uri="{FF2B5EF4-FFF2-40B4-BE49-F238E27FC236}">
                  <a16:creationId xmlns:a16="http://schemas.microsoft.com/office/drawing/2014/main" id="{ECDDD0FD-F940-4B31-8F88-685F92D49E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2" y="1997"/>
              <a:ext cx="11" cy="9"/>
            </a:xfrm>
            <a:prstGeom prst="rect">
              <a:avLst/>
            </a:prstGeom>
            <a:solidFill>
              <a:srgbClr val="D8D9DA"/>
            </a:solidFill>
            <a:ln w="7938" cap="rnd">
              <a:solidFill>
                <a:srgbClr val="58585A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476" name="Freeform 157">
              <a:extLst>
                <a:ext uri="{FF2B5EF4-FFF2-40B4-BE49-F238E27FC236}">
                  <a16:creationId xmlns:a16="http://schemas.microsoft.com/office/drawing/2014/main" id="{7D58F9A6-0D2E-487C-9731-A308169985C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8" y="1993"/>
              <a:ext cx="3" cy="13"/>
            </a:xfrm>
            <a:custGeom>
              <a:avLst/>
              <a:gdLst>
                <a:gd name="T0" fmla="*/ 0 w 3"/>
                <a:gd name="T1" fmla="*/ 4 h 13"/>
                <a:gd name="T2" fmla="*/ 3 w 3"/>
                <a:gd name="T3" fmla="*/ 0 h 13"/>
                <a:gd name="T4" fmla="*/ 3 w 3"/>
                <a:gd name="T5" fmla="*/ 6 h 13"/>
                <a:gd name="T6" fmla="*/ 0 w 3"/>
                <a:gd name="T7" fmla="*/ 13 h 13"/>
                <a:gd name="T8" fmla="*/ 0 w 3"/>
                <a:gd name="T9" fmla="*/ 4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13">
                  <a:moveTo>
                    <a:pt x="0" y="4"/>
                  </a:moveTo>
                  <a:lnTo>
                    <a:pt x="3" y="0"/>
                  </a:lnTo>
                  <a:lnTo>
                    <a:pt x="3" y="6"/>
                  </a:lnTo>
                  <a:lnTo>
                    <a:pt x="0" y="13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8C8E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477" name="Freeform 158">
              <a:extLst>
                <a:ext uri="{FF2B5EF4-FFF2-40B4-BE49-F238E27FC236}">
                  <a16:creationId xmlns:a16="http://schemas.microsoft.com/office/drawing/2014/main" id="{A1F773A6-4393-44DD-BBBE-4838D840FAA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8" y="1993"/>
              <a:ext cx="3" cy="13"/>
            </a:xfrm>
            <a:custGeom>
              <a:avLst/>
              <a:gdLst>
                <a:gd name="T0" fmla="*/ 0 w 3"/>
                <a:gd name="T1" fmla="*/ 4 h 13"/>
                <a:gd name="T2" fmla="*/ 3 w 3"/>
                <a:gd name="T3" fmla="*/ 0 h 13"/>
                <a:gd name="T4" fmla="*/ 3 w 3"/>
                <a:gd name="T5" fmla="*/ 6 h 13"/>
                <a:gd name="T6" fmla="*/ 0 w 3"/>
                <a:gd name="T7" fmla="*/ 13 h 1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13">
                  <a:moveTo>
                    <a:pt x="0" y="4"/>
                  </a:moveTo>
                  <a:lnTo>
                    <a:pt x="3" y="0"/>
                  </a:lnTo>
                  <a:lnTo>
                    <a:pt x="3" y="6"/>
                  </a:lnTo>
                  <a:lnTo>
                    <a:pt x="0" y="13"/>
                  </a:lnTo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478" name="Freeform 159">
              <a:extLst>
                <a:ext uri="{FF2B5EF4-FFF2-40B4-BE49-F238E27FC236}">
                  <a16:creationId xmlns:a16="http://schemas.microsoft.com/office/drawing/2014/main" id="{D556FEAB-267F-4BEC-9EA4-80503F18618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5" y="1993"/>
              <a:ext cx="16" cy="4"/>
            </a:xfrm>
            <a:custGeom>
              <a:avLst/>
              <a:gdLst>
                <a:gd name="T0" fmla="*/ 0 w 16"/>
                <a:gd name="T1" fmla="*/ 4 h 4"/>
                <a:gd name="T2" fmla="*/ 13 w 16"/>
                <a:gd name="T3" fmla="*/ 4 h 4"/>
                <a:gd name="T4" fmla="*/ 16 w 16"/>
                <a:gd name="T5" fmla="*/ 0 h 4"/>
                <a:gd name="T6" fmla="*/ 4 w 16"/>
                <a:gd name="T7" fmla="*/ 0 h 4"/>
                <a:gd name="T8" fmla="*/ 0 w 16"/>
                <a:gd name="T9" fmla="*/ 4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4">
                  <a:moveTo>
                    <a:pt x="0" y="4"/>
                  </a:moveTo>
                  <a:lnTo>
                    <a:pt x="13" y="4"/>
                  </a:lnTo>
                  <a:lnTo>
                    <a:pt x="16" y="0"/>
                  </a:lnTo>
                  <a:lnTo>
                    <a:pt x="4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F3F3F4"/>
            </a:solidFill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479" name="Rectangle 160">
              <a:extLst>
                <a:ext uri="{FF2B5EF4-FFF2-40B4-BE49-F238E27FC236}">
                  <a16:creationId xmlns:a16="http://schemas.microsoft.com/office/drawing/2014/main" id="{315564CC-76E4-44A2-8D91-1DEA97FE3D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15" y="1997"/>
              <a:ext cx="13" cy="9"/>
            </a:xfrm>
            <a:prstGeom prst="rect">
              <a:avLst/>
            </a:prstGeom>
            <a:solidFill>
              <a:srgbClr val="D8D9DA"/>
            </a:solidFill>
            <a:ln w="7938" cap="rnd">
              <a:solidFill>
                <a:srgbClr val="58585A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480" name="Freeform 161">
              <a:extLst>
                <a:ext uri="{FF2B5EF4-FFF2-40B4-BE49-F238E27FC236}">
                  <a16:creationId xmlns:a16="http://schemas.microsoft.com/office/drawing/2014/main" id="{21C1AD98-CEE4-49F4-BE55-096BF2CA540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4" y="1993"/>
              <a:ext cx="1" cy="13"/>
            </a:xfrm>
            <a:custGeom>
              <a:avLst/>
              <a:gdLst>
                <a:gd name="T0" fmla="*/ 0 w 1"/>
                <a:gd name="T1" fmla="*/ 4 h 13"/>
                <a:gd name="T2" fmla="*/ 0 w 1"/>
                <a:gd name="T3" fmla="*/ 0 h 13"/>
                <a:gd name="T4" fmla="*/ 0 w 1"/>
                <a:gd name="T5" fmla="*/ 6 h 13"/>
                <a:gd name="T6" fmla="*/ 0 w 1"/>
                <a:gd name="T7" fmla="*/ 13 h 13"/>
                <a:gd name="T8" fmla="*/ 0 w 1"/>
                <a:gd name="T9" fmla="*/ 4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3">
                  <a:moveTo>
                    <a:pt x="0" y="4"/>
                  </a:moveTo>
                  <a:lnTo>
                    <a:pt x="0" y="0"/>
                  </a:lnTo>
                  <a:lnTo>
                    <a:pt x="0" y="6"/>
                  </a:lnTo>
                  <a:lnTo>
                    <a:pt x="0" y="13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8C8E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481" name="Freeform 162">
              <a:extLst>
                <a:ext uri="{FF2B5EF4-FFF2-40B4-BE49-F238E27FC236}">
                  <a16:creationId xmlns:a16="http://schemas.microsoft.com/office/drawing/2014/main" id="{69237A2D-6AE9-42C6-A538-9DD8B95408C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4" y="1993"/>
              <a:ext cx="1" cy="13"/>
            </a:xfrm>
            <a:custGeom>
              <a:avLst/>
              <a:gdLst>
                <a:gd name="T0" fmla="*/ 0 w 1"/>
                <a:gd name="T1" fmla="*/ 4 h 13"/>
                <a:gd name="T2" fmla="*/ 0 w 1"/>
                <a:gd name="T3" fmla="*/ 0 h 13"/>
                <a:gd name="T4" fmla="*/ 0 w 1"/>
                <a:gd name="T5" fmla="*/ 6 h 13"/>
                <a:gd name="T6" fmla="*/ 0 w 1"/>
                <a:gd name="T7" fmla="*/ 13 h 1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3">
                  <a:moveTo>
                    <a:pt x="0" y="4"/>
                  </a:moveTo>
                  <a:lnTo>
                    <a:pt x="0" y="0"/>
                  </a:lnTo>
                  <a:lnTo>
                    <a:pt x="0" y="6"/>
                  </a:lnTo>
                  <a:lnTo>
                    <a:pt x="0" y="13"/>
                  </a:lnTo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482" name="Freeform 163">
              <a:extLst>
                <a:ext uri="{FF2B5EF4-FFF2-40B4-BE49-F238E27FC236}">
                  <a16:creationId xmlns:a16="http://schemas.microsoft.com/office/drawing/2014/main" id="{43B7422A-4641-4C9F-8D2D-A3D3656CD00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1" y="1993"/>
              <a:ext cx="13" cy="4"/>
            </a:xfrm>
            <a:custGeom>
              <a:avLst/>
              <a:gdLst>
                <a:gd name="T0" fmla="*/ 0 w 13"/>
                <a:gd name="T1" fmla="*/ 4 h 4"/>
                <a:gd name="T2" fmla="*/ 13 w 13"/>
                <a:gd name="T3" fmla="*/ 4 h 4"/>
                <a:gd name="T4" fmla="*/ 13 w 13"/>
                <a:gd name="T5" fmla="*/ 0 h 4"/>
                <a:gd name="T6" fmla="*/ 2 w 13"/>
                <a:gd name="T7" fmla="*/ 0 h 4"/>
                <a:gd name="T8" fmla="*/ 0 w 13"/>
                <a:gd name="T9" fmla="*/ 4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4">
                  <a:moveTo>
                    <a:pt x="0" y="4"/>
                  </a:moveTo>
                  <a:lnTo>
                    <a:pt x="13" y="4"/>
                  </a:lnTo>
                  <a:lnTo>
                    <a:pt x="13" y="0"/>
                  </a:lnTo>
                  <a:lnTo>
                    <a:pt x="2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F3F3F4"/>
            </a:solidFill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483" name="Rectangle 164">
              <a:extLst>
                <a:ext uri="{FF2B5EF4-FFF2-40B4-BE49-F238E27FC236}">
                  <a16:creationId xmlns:a16="http://schemas.microsoft.com/office/drawing/2014/main" id="{F5AB4730-0A26-4F27-B83B-AFA283B4B4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31" y="1997"/>
              <a:ext cx="13" cy="9"/>
            </a:xfrm>
            <a:prstGeom prst="rect">
              <a:avLst/>
            </a:prstGeom>
            <a:solidFill>
              <a:srgbClr val="D8D9DA"/>
            </a:solidFill>
            <a:ln w="7938" cap="rnd">
              <a:solidFill>
                <a:srgbClr val="58585A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484" name="Freeform 165">
              <a:extLst>
                <a:ext uri="{FF2B5EF4-FFF2-40B4-BE49-F238E27FC236}">
                  <a16:creationId xmlns:a16="http://schemas.microsoft.com/office/drawing/2014/main" id="{CC63D8AF-4099-487D-9648-16144BF87E4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9" y="1993"/>
              <a:ext cx="1" cy="13"/>
            </a:xfrm>
            <a:custGeom>
              <a:avLst/>
              <a:gdLst>
                <a:gd name="T0" fmla="*/ 0 w 1"/>
                <a:gd name="T1" fmla="*/ 4 h 13"/>
                <a:gd name="T2" fmla="*/ 0 w 1"/>
                <a:gd name="T3" fmla="*/ 0 h 13"/>
                <a:gd name="T4" fmla="*/ 0 w 1"/>
                <a:gd name="T5" fmla="*/ 6 h 13"/>
                <a:gd name="T6" fmla="*/ 0 w 1"/>
                <a:gd name="T7" fmla="*/ 13 h 13"/>
                <a:gd name="T8" fmla="*/ 0 w 1"/>
                <a:gd name="T9" fmla="*/ 4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3">
                  <a:moveTo>
                    <a:pt x="0" y="4"/>
                  </a:moveTo>
                  <a:lnTo>
                    <a:pt x="0" y="0"/>
                  </a:lnTo>
                  <a:lnTo>
                    <a:pt x="0" y="6"/>
                  </a:lnTo>
                  <a:lnTo>
                    <a:pt x="0" y="13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8C8E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485" name="Freeform 166">
              <a:extLst>
                <a:ext uri="{FF2B5EF4-FFF2-40B4-BE49-F238E27FC236}">
                  <a16:creationId xmlns:a16="http://schemas.microsoft.com/office/drawing/2014/main" id="{5F27D09B-CC0E-45E7-B70C-26E7C1212DC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9" y="1993"/>
              <a:ext cx="1" cy="13"/>
            </a:xfrm>
            <a:custGeom>
              <a:avLst/>
              <a:gdLst>
                <a:gd name="T0" fmla="*/ 0 w 1"/>
                <a:gd name="T1" fmla="*/ 4 h 13"/>
                <a:gd name="T2" fmla="*/ 0 w 1"/>
                <a:gd name="T3" fmla="*/ 0 h 13"/>
                <a:gd name="T4" fmla="*/ 0 w 1"/>
                <a:gd name="T5" fmla="*/ 6 h 13"/>
                <a:gd name="T6" fmla="*/ 0 w 1"/>
                <a:gd name="T7" fmla="*/ 13 h 1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3">
                  <a:moveTo>
                    <a:pt x="0" y="4"/>
                  </a:moveTo>
                  <a:lnTo>
                    <a:pt x="0" y="0"/>
                  </a:lnTo>
                  <a:lnTo>
                    <a:pt x="0" y="6"/>
                  </a:lnTo>
                  <a:lnTo>
                    <a:pt x="0" y="13"/>
                  </a:lnTo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486" name="Freeform 167">
              <a:extLst>
                <a:ext uri="{FF2B5EF4-FFF2-40B4-BE49-F238E27FC236}">
                  <a16:creationId xmlns:a16="http://schemas.microsoft.com/office/drawing/2014/main" id="{EE3470C9-5EA0-4FAE-9C88-C1C77D90061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6" y="1993"/>
              <a:ext cx="13" cy="4"/>
            </a:xfrm>
            <a:custGeom>
              <a:avLst/>
              <a:gdLst>
                <a:gd name="T0" fmla="*/ 0 w 13"/>
                <a:gd name="T1" fmla="*/ 4 h 4"/>
                <a:gd name="T2" fmla="*/ 13 w 13"/>
                <a:gd name="T3" fmla="*/ 4 h 4"/>
                <a:gd name="T4" fmla="*/ 13 w 13"/>
                <a:gd name="T5" fmla="*/ 0 h 4"/>
                <a:gd name="T6" fmla="*/ 2 w 13"/>
                <a:gd name="T7" fmla="*/ 0 h 4"/>
                <a:gd name="T8" fmla="*/ 0 w 13"/>
                <a:gd name="T9" fmla="*/ 4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4">
                  <a:moveTo>
                    <a:pt x="0" y="4"/>
                  </a:moveTo>
                  <a:lnTo>
                    <a:pt x="13" y="4"/>
                  </a:lnTo>
                  <a:lnTo>
                    <a:pt x="13" y="0"/>
                  </a:lnTo>
                  <a:lnTo>
                    <a:pt x="2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F3F3F4"/>
            </a:solidFill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487" name="Rectangle 168">
              <a:extLst>
                <a:ext uri="{FF2B5EF4-FFF2-40B4-BE49-F238E27FC236}">
                  <a16:creationId xmlns:a16="http://schemas.microsoft.com/office/drawing/2014/main" id="{C1E1EB3C-4C9C-41E0-A4EF-8026B17CFA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46" y="1997"/>
              <a:ext cx="13" cy="9"/>
            </a:xfrm>
            <a:prstGeom prst="rect">
              <a:avLst/>
            </a:prstGeom>
            <a:solidFill>
              <a:srgbClr val="D8D9DA"/>
            </a:solidFill>
            <a:ln w="7938" cap="rnd">
              <a:solidFill>
                <a:srgbClr val="58585A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488" name="Freeform 169">
              <a:extLst>
                <a:ext uri="{FF2B5EF4-FFF2-40B4-BE49-F238E27FC236}">
                  <a16:creationId xmlns:a16="http://schemas.microsoft.com/office/drawing/2014/main" id="{1B8D0B32-261C-4430-85A9-4C2C539DBA0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6" y="1993"/>
              <a:ext cx="2" cy="13"/>
            </a:xfrm>
            <a:custGeom>
              <a:avLst/>
              <a:gdLst>
                <a:gd name="T0" fmla="*/ 0 w 2"/>
                <a:gd name="T1" fmla="*/ 4 h 13"/>
                <a:gd name="T2" fmla="*/ 2 w 2"/>
                <a:gd name="T3" fmla="*/ 0 h 13"/>
                <a:gd name="T4" fmla="*/ 2 w 2"/>
                <a:gd name="T5" fmla="*/ 6 h 13"/>
                <a:gd name="T6" fmla="*/ 0 w 2"/>
                <a:gd name="T7" fmla="*/ 13 h 13"/>
                <a:gd name="T8" fmla="*/ 0 w 2"/>
                <a:gd name="T9" fmla="*/ 4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13">
                  <a:moveTo>
                    <a:pt x="0" y="4"/>
                  </a:moveTo>
                  <a:lnTo>
                    <a:pt x="2" y="0"/>
                  </a:lnTo>
                  <a:lnTo>
                    <a:pt x="2" y="6"/>
                  </a:lnTo>
                  <a:lnTo>
                    <a:pt x="0" y="13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8C8E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489" name="Freeform 170">
              <a:extLst>
                <a:ext uri="{FF2B5EF4-FFF2-40B4-BE49-F238E27FC236}">
                  <a16:creationId xmlns:a16="http://schemas.microsoft.com/office/drawing/2014/main" id="{CC7BF57B-5068-4191-9E13-959F85D0540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6" y="1993"/>
              <a:ext cx="2" cy="13"/>
            </a:xfrm>
            <a:custGeom>
              <a:avLst/>
              <a:gdLst>
                <a:gd name="T0" fmla="*/ 0 w 2"/>
                <a:gd name="T1" fmla="*/ 4 h 13"/>
                <a:gd name="T2" fmla="*/ 2 w 2"/>
                <a:gd name="T3" fmla="*/ 0 h 13"/>
                <a:gd name="T4" fmla="*/ 2 w 2"/>
                <a:gd name="T5" fmla="*/ 6 h 13"/>
                <a:gd name="T6" fmla="*/ 0 w 2"/>
                <a:gd name="T7" fmla="*/ 13 h 1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13">
                  <a:moveTo>
                    <a:pt x="0" y="4"/>
                  </a:moveTo>
                  <a:lnTo>
                    <a:pt x="2" y="0"/>
                  </a:lnTo>
                  <a:lnTo>
                    <a:pt x="2" y="6"/>
                  </a:lnTo>
                  <a:lnTo>
                    <a:pt x="0" y="13"/>
                  </a:lnTo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490" name="Freeform 171">
              <a:extLst>
                <a:ext uri="{FF2B5EF4-FFF2-40B4-BE49-F238E27FC236}">
                  <a16:creationId xmlns:a16="http://schemas.microsoft.com/office/drawing/2014/main" id="{99938924-BD1A-429E-ADF2-79622256477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5" y="1993"/>
              <a:ext cx="13" cy="4"/>
            </a:xfrm>
            <a:custGeom>
              <a:avLst/>
              <a:gdLst>
                <a:gd name="T0" fmla="*/ 0 w 13"/>
                <a:gd name="T1" fmla="*/ 4 h 4"/>
                <a:gd name="T2" fmla="*/ 11 w 13"/>
                <a:gd name="T3" fmla="*/ 4 h 4"/>
                <a:gd name="T4" fmla="*/ 13 w 13"/>
                <a:gd name="T5" fmla="*/ 0 h 4"/>
                <a:gd name="T6" fmla="*/ 2 w 13"/>
                <a:gd name="T7" fmla="*/ 0 h 4"/>
                <a:gd name="T8" fmla="*/ 0 w 13"/>
                <a:gd name="T9" fmla="*/ 4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4">
                  <a:moveTo>
                    <a:pt x="0" y="4"/>
                  </a:moveTo>
                  <a:lnTo>
                    <a:pt x="11" y="4"/>
                  </a:lnTo>
                  <a:lnTo>
                    <a:pt x="13" y="0"/>
                  </a:lnTo>
                  <a:lnTo>
                    <a:pt x="2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F3F3F4"/>
            </a:solidFill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491" name="Rectangle 172">
              <a:extLst>
                <a:ext uri="{FF2B5EF4-FFF2-40B4-BE49-F238E27FC236}">
                  <a16:creationId xmlns:a16="http://schemas.microsoft.com/office/drawing/2014/main" id="{4406D7E5-44DF-4078-AFE8-99DB67E6FE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75" y="1997"/>
              <a:ext cx="11" cy="9"/>
            </a:xfrm>
            <a:prstGeom prst="rect">
              <a:avLst/>
            </a:prstGeom>
            <a:solidFill>
              <a:srgbClr val="D8D9DA"/>
            </a:solidFill>
            <a:ln w="7938" cap="rnd">
              <a:solidFill>
                <a:srgbClr val="58585A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492" name="Freeform 173">
              <a:extLst>
                <a:ext uri="{FF2B5EF4-FFF2-40B4-BE49-F238E27FC236}">
                  <a16:creationId xmlns:a16="http://schemas.microsoft.com/office/drawing/2014/main" id="{56718ECF-A3EE-4218-B172-C2C4EF65178B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1" y="1993"/>
              <a:ext cx="3" cy="13"/>
            </a:xfrm>
            <a:custGeom>
              <a:avLst/>
              <a:gdLst>
                <a:gd name="T0" fmla="*/ 0 w 3"/>
                <a:gd name="T1" fmla="*/ 4 h 13"/>
                <a:gd name="T2" fmla="*/ 3 w 3"/>
                <a:gd name="T3" fmla="*/ 0 h 13"/>
                <a:gd name="T4" fmla="*/ 3 w 3"/>
                <a:gd name="T5" fmla="*/ 6 h 13"/>
                <a:gd name="T6" fmla="*/ 0 w 3"/>
                <a:gd name="T7" fmla="*/ 13 h 13"/>
                <a:gd name="T8" fmla="*/ 0 w 3"/>
                <a:gd name="T9" fmla="*/ 4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13">
                  <a:moveTo>
                    <a:pt x="0" y="4"/>
                  </a:moveTo>
                  <a:lnTo>
                    <a:pt x="3" y="0"/>
                  </a:lnTo>
                  <a:lnTo>
                    <a:pt x="3" y="6"/>
                  </a:lnTo>
                  <a:lnTo>
                    <a:pt x="0" y="13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8C8E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493" name="Freeform 174">
              <a:extLst>
                <a:ext uri="{FF2B5EF4-FFF2-40B4-BE49-F238E27FC236}">
                  <a16:creationId xmlns:a16="http://schemas.microsoft.com/office/drawing/2014/main" id="{5F98B2C2-92FD-4410-974B-DA80931D8CE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1" y="1993"/>
              <a:ext cx="3" cy="13"/>
            </a:xfrm>
            <a:custGeom>
              <a:avLst/>
              <a:gdLst>
                <a:gd name="T0" fmla="*/ 0 w 3"/>
                <a:gd name="T1" fmla="*/ 4 h 13"/>
                <a:gd name="T2" fmla="*/ 3 w 3"/>
                <a:gd name="T3" fmla="*/ 0 h 13"/>
                <a:gd name="T4" fmla="*/ 3 w 3"/>
                <a:gd name="T5" fmla="*/ 6 h 13"/>
                <a:gd name="T6" fmla="*/ 0 w 3"/>
                <a:gd name="T7" fmla="*/ 13 h 1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13">
                  <a:moveTo>
                    <a:pt x="0" y="4"/>
                  </a:moveTo>
                  <a:lnTo>
                    <a:pt x="3" y="0"/>
                  </a:lnTo>
                  <a:lnTo>
                    <a:pt x="3" y="6"/>
                  </a:lnTo>
                  <a:lnTo>
                    <a:pt x="0" y="13"/>
                  </a:lnTo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494" name="Freeform 175">
              <a:extLst>
                <a:ext uri="{FF2B5EF4-FFF2-40B4-BE49-F238E27FC236}">
                  <a16:creationId xmlns:a16="http://schemas.microsoft.com/office/drawing/2014/main" id="{51C87D05-2250-4D35-B8D6-B4A78626CB4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0" y="1993"/>
              <a:ext cx="14" cy="4"/>
            </a:xfrm>
            <a:custGeom>
              <a:avLst/>
              <a:gdLst>
                <a:gd name="T0" fmla="*/ 0 w 14"/>
                <a:gd name="T1" fmla="*/ 4 h 4"/>
                <a:gd name="T2" fmla="*/ 11 w 14"/>
                <a:gd name="T3" fmla="*/ 4 h 4"/>
                <a:gd name="T4" fmla="*/ 14 w 14"/>
                <a:gd name="T5" fmla="*/ 0 h 4"/>
                <a:gd name="T6" fmla="*/ 3 w 14"/>
                <a:gd name="T7" fmla="*/ 0 h 4"/>
                <a:gd name="T8" fmla="*/ 0 w 14"/>
                <a:gd name="T9" fmla="*/ 4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4">
                  <a:moveTo>
                    <a:pt x="0" y="4"/>
                  </a:moveTo>
                  <a:lnTo>
                    <a:pt x="11" y="4"/>
                  </a:lnTo>
                  <a:lnTo>
                    <a:pt x="14" y="0"/>
                  </a:lnTo>
                  <a:lnTo>
                    <a:pt x="3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F3F3F4"/>
            </a:solidFill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495" name="Rectangle 176">
              <a:extLst>
                <a:ext uri="{FF2B5EF4-FFF2-40B4-BE49-F238E27FC236}">
                  <a16:creationId xmlns:a16="http://schemas.microsoft.com/office/drawing/2014/main" id="{DCD495D8-826D-4E95-8058-1D70BAB18D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0" y="1997"/>
              <a:ext cx="11" cy="9"/>
            </a:xfrm>
            <a:prstGeom prst="rect">
              <a:avLst/>
            </a:prstGeom>
            <a:solidFill>
              <a:srgbClr val="D8D9DA"/>
            </a:solidFill>
            <a:ln w="7938" cap="rnd">
              <a:solidFill>
                <a:srgbClr val="58585A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496" name="Freeform 177">
              <a:extLst>
                <a:ext uri="{FF2B5EF4-FFF2-40B4-BE49-F238E27FC236}">
                  <a16:creationId xmlns:a16="http://schemas.microsoft.com/office/drawing/2014/main" id="{A5CB6E80-1F8A-4AC7-8112-1EF3F4580C1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7" y="1993"/>
              <a:ext cx="2" cy="13"/>
            </a:xfrm>
            <a:custGeom>
              <a:avLst/>
              <a:gdLst>
                <a:gd name="T0" fmla="*/ 0 w 2"/>
                <a:gd name="T1" fmla="*/ 4 h 13"/>
                <a:gd name="T2" fmla="*/ 2 w 2"/>
                <a:gd name="T3" fmla="*/ 0 h 13"/>
                <a:gd name="T4" fmla="*/ 2 w 2"/>
                <a:gd name="T5" fmla="*/ 6 h 13"/>
                <a:gd name="T6" fmla="*/ 0 w 2"/>
                <a:gd name="T7" fmla="*/ 13 h 13"/>
                <a:gd name="T8" fmla="*/ 0 w 2"/>
                <a:gd name="T9" fmla="*/ 4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13">
                  <a:moveTo>
                    <a:pt x="0" y="4"/>
                  </a:moveTo>
                  <a:lnTo>
                    <a:pt x="2" y="0"/>
                  </a:lnTo>
                  <a:lnTo>
                    <a:pt x="2" y="6"/>
                  </a:lnTo>
                  <a:lnTo>
                    <a:pt x="0" y="13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8C8E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497" name="Freeform 178">
              <a:extLst>
                <a:ext uri="{FF2B5EF4-FFF2-40B4-BE49-F238E27FC236}">
                  <a16:creationId xmlns:a16="http://schemas.microsoft.com/office/drawing/2014/main" id="{1B375220-E7A1-453A-96C5-198AFEE12502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7" y="1993"/>
              <a:ext cx="2" cy="13"/>
            </a:xfrm>
            <a:custGeom>
              <a:avLst/>
              <a:gdLst>
                <a:gd name="T0" fmla="*/ 0 w 2"/>
                <a:gd name="T1" fmla="*/ 4 h 13"/>
                <a:gd name="T2" fmla="*/ 2 w 2"/>
                <a:gd name="T3" fmla="*/ 0 h 13"/>
                <a:gd name="T4" fmla="*/ 2 w 2"/>
                <a:gd name="T5" fmla="*/ 6 h 13"/>
                <a:gd name="T6" fmla="*/ 0 w 2"/>
                <a:gd name="T7" fmla="*/ 13 h 1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13">
                  <a:moveTo>
                    <a:pt x="0" y="4"/>
                  </a:moveTo>
                  <a:lnTo>
                    <a:pt x="2" y="0"/>
                  </a:lnTo>
                  <a:lnTo>
                    <a:pt x="2" y="6"/>
                  </a:lnTo>
                  <a:lnTo>
                    <a:pt x="0" y="13"/>
                  </a:lnTo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498" name="Freeform 179">
              <a:extLst>
                <a:ext uri="{FF2B5EF4-FFF2-40B4-BE49-F238E27FC236}">
                  <a16:creationId xmlns:a16="http://schemas.microsoft.com/office/drawing/2014/main" id="{81893273-9150-472A-BAC8-43B40EF19D2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6" y="1993"/>
              <a:ext cx="13" cy="4"/>
            </a:xfrm>
            <a:custGeom>
              <a:avLst/>
              <a:gdLst>
                <a:gd name="T0" fmla="*/ 0 w 13"/>
                <a:gd name="T1" fmla="*/ 4 h 4"/>
                <a:gd name="T2" fmla="*/ 11 w 13"/>
                <a:gd name="T3" fmla="*/ 4 h 4"/>
                <a:gd name="T4" fmla="*/ 13 w 13"/>
                <a:gd name="T5" fmla="*/ 0 h 4"/>
                <a:gd name="T6" fmla="*/ 2 w 13"/>
                <a:gd name="T7" fmla="*/ 0 h 4"/>
                <a:gd name="T8" fmla="*/ 0 w 13"/>
                <a:gd name="T9" fmla="*/ 4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4">
                  <a:moveTo>
                    <a:pt x="0" y="4"/>
                  </a:moveTo>
                  <a:lnTo>
                    <a:pt x="11" y="4"/>
                  </a:lnTo>
                  <a:lnTo>
                    <a:pt x="13" y="0"/>
                  </a:lnTo>
                  <a:lnTo>
                    <a:pt x="2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F3F3F4"/>
            </a:solidFill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499" name="Rectangle 180">
              <a:extLst>
                <a:ext uri="{FF2B5EF4-FFF2-40B4-BE49-F238E27FC236}">
                  <a16:creationId xmlns:a16="http://schemas.microsoft.com/office/drawing/2014/main" id="{A5FA7C2F-6217-4B02-81DC-D59589B296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06" y="1997"/>
              <a:ext cx="11" cy="9"/>
            </a:xfrm>
            <a:prstGeom prst="rect">
              <a:avLst/>
            </a:prstGeom>
            <a:solidFill>
              <a:srgbClr val="D8D9DA"/>
            </a:solidFill>
            <a:ln w="7938" cap="rnd">
              <a:solidFill>
                <a:srgbClr val="58585A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500" name="Freeform 181">
              <a:extLst>
                <a:ext uri="{FF2B5EF4-FFF2-40B4-BE49-F238E27FC236}">
                  <a16:creationId xmlns:a16="http://schemas.microsoft.com/office/drawing/2014/main" id="{D3823C1A-39E6-4F1D-BBB2-DAA227B756B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2" y="1993"/>
              <a:ext cx="1" cy="13"/>
            </a:xfrm>
            <a:custGeom>
              <a:avLst/>
              <a:gdLst>
                <a:gd name="T0" fmla="*/ 0 w 1"/>
                <a:gd name="T1" fmla="*/ 4 h 13"/>
                <a:gd name="T2" fmla="*/ 0 w 1"/>
                <a:gd name="T3" fmla="*/ 0 h 13"/>
                <a:gd name="T4" fmla="*/ 0 w 1"/>
                <a:gd name="T5" fmla="*/ 6 h 13"/>
                <a:gd name="T6" fmla="*/ 0 w 1"/>
                <a:gd name="T7" fmla="*/ 13 h 13"/>
                <a:gd name="T8" fmla="*/ 0 w 1"/>
                <a:gd name="T9" fmla="*/ 4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3">
                  <a:moveTo>
                    <a:pt x="0" y="4"/>
                  </a:moveTo>
                  <a:lnTo>
                    <a:pt x="0" y="0"/>
                  </a:lnTo>
                  <a:lnTo>
                    <a:pt x="0" y="6"/>
                  </a:lnTo>
                  <a:lnTo>
                    <a:pt x="0" y="13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8C8E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501" name="Freeform 182">
              <a:extLst>
                <a:ext uri="{FF2B5EF4-FFF2-40B4-BE49-F238E27FC236}">
                  <a16:creationId xmlns:a16="http://schemas.microsoft.com/office/drawing/2014/main" id="{7B8BD8D6-8710-456F-A86D-FCC052DDD25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2" y="1993"/>
              <a:ext cx="1" cy="13"/>
            </a:xfrm>
            <a:custGeom>
              <a:avLst/>
              <a:gdLst>
                <a:gd name="T0" fmla="*/ 0 w 1"/>
                <a:gd name="T1" fmla="*/ 4 h 13"/>
                <a:gd name="T2" fmla="*/ 0 w 1"/>
                <a:gd name="T3" fmla="*/ 0 h 13"/>
                <a:gd name="T4" fmla="*/ 0 w 1"/>
                <a:gd name="T5" fmla="*/ 6 h 13"/>
                <a:gd name="T6" fmla="*/ 0 w 1"/>
                <a:gd name="T7" fmla="*/ 13 h 1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3">
                  <a:moveTo>
                    <a:pt x="0" y="4"/>
                  </a:moveTo>
                  <a:lnTo>
                    <a:pt x="0" y="0"/>
                  </a:lnTo>
                  <a:lnTo>
                    <a:pt x="0" y="6"/>
                  </a:lnTo>
                  <a:lnTo>
                    <a:pt x="0" y="13"/>
                  </a:lnTo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502" name="Freeform 183">
              <a:extLst>
                <a:ext uri="{FF2B5EF4-FFF2-40B4-BE49-F238E27FC236}">
                  <a16:creationId xmlns:a16="http://schemas.microsoft.com/office/drawing/2014/main" id="{17A86D16-587C-4E8C-9573-0A23B695E99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9" y="1993"/>
              <a:ext cx="13" cy="4"/>
            </a:xfrm>
            <a:custGeom>
              <a:avLst/>
              <a:gdLst>
                <a:gd name="T0" fmla="*/ 0 w 13"/>
                <a:gd name="T1" fmla="*/ 4 h 4"/>
                <a:gd name="T2" fmla="*/ 13 w 13"/>
                <a:gd name="T3" fmla="*/ 4 h 4"/>
                <a:gd name="T4" fmla="*/ 13 w 13"/>
                <a:gd name="T5" fmla="*/ 0 h 4"/>
                <a:gd name="T6" fmla="*/ 2 w 13"/>
                <a:gd name="T7" fmla="*/ 0 h 4"/>
                <a:gd name="T8" fmla="*/ 0 w 13"/>
                <a:gd name="T9" fmla="*/ 4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4">
                  <a:moveTo>
                    <a:pt x="0" y="4"/>
                  </a:moveTo>
                  <a:lnTo>
                    <a:pt x="13" y="4"/>
                  </a:lnTo>
                  <a:lnTo>
                    <a:pt x="13" y="0"/>
                  </a:lnTo>
                  <a:lnTo>
                    <a:pt x="2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F3F3F4"/>
            </a:solidFill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503" name="Rectangle 184">
              <a:extLst>
                <a:ext uri="{FF2B5EF4-FFF2-40B4-BE49-F238E27FC236}">
                  <a16:creationId xmlns:a16="http://schemas.microsoft.com/office/drawing/2014/main" id="{CFCB4678-7B0E-491A-8CD5-EDBBA4EBC7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9" y="1997"/>
              <a:ext cx="13" cy="9"/>
            </a:xfrm>
            <a:prstGeom prst="rect">
              <a:avLst/>
            </a:prstGeom>
            <a:solidFill>
              <a:srgbClr val="D8D9DA"/>
            </a:solidFill>
            <a:ln w="7938" cap="rnd">
              <a:solidFill>
                <a:srgbClr val="58585A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504" name="Freeform 185">
              <a:extLst>
                <a:ext uri="{FF2B5EF4-FFF2-40B4-BE49-F238E27FC236}">
                  <a16:creationId xmlns:a16="http://schemas.microsoft.com/office/drawing/2014/main" id="{377FC88F-D96A-40D2-9B19-583E2462BB3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5" y="1993"/>
              <a:ext cx="1" cy="13"/>
            </a:xfrm>
            <a:custGeom>
              <a:avLst/>
              <a:gdLst>
                <a:gd name="T0" fmla="*/ 0 w 1"/>
                <a:gd name="T1" fmla="*/ 4 h 13"/>
                <a:gd name="T2" fmla="*/ 0 w 1"/>
                <a:gd name="T3" fmla="*/ 0 h 13"/>
                <a:gd name="T4" fmla="*/ 0 w 1"/>
                <a:gd name="T5" fmla="*/ 6 h 13"/>
                <a:gd name="T6" fmla="*/ 0 w 1"/>
                <a:gd name="T7" fmla="*/ 13 h 13"/>
                <a:gd name="T8" fmla="*/ 0 w 1"/>
                <a:gd name="T9" fmla="*/ 4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3">
                  <a:moveTo>
                    <a:pt x="0" y="4"/>
                  </a:moveTo>
                  <a:lnTo>
                    <a:pt x="0" y="0"/>
                  </a:lnTo>
                  <a:lnTo>
                    <a:pt x="0" y="6"/>
                  </a:lnTo>
                  <a:lnTo>
                    <a:pt x="0" y="13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8C8E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505" name="Freeform 186">
              <a:extLst>
                <a:ext uri="{FF2B5EF4-FFF2-40B4-BE49-F238E27FC236}">
                  <a16:creationId xmlns:a16="http://schemas.microsoft.com/office/drawing/2014/main" id="{C16368CB-9B5C-469E-9D57-A5CA08893D4F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5" y="1993"/>
              <a:ext cx="1" cy="13"/>
            </a:xfrm>
            <a:custGeom>
              <a:avLst/>
              <a:gdLst>
                <a:gd name="T0" fmla="*/ 0 w 1"/>
                <a:gd name="T1" fmla="*/ 4 h 13"/>
                <a:gd name="T2" fmla="*/ 0 w 1"/>
                <a:gd name="T3" fmla="*/ 0 h 13"/>
                <a:gd name="T4" fmla="*/ 0 w 1"/>
                <a:gd name="T5" fmla="*/ 6 h 13"/>
                <a:gd name="T6" fmla="*/ 0 w 1"/>
                <a:gd name="T7" fmla="*/ 13 h 1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3">
                  <a:moveTo>
                    <a:pt x="0" y="4"/>
                  </a:moveTo>
                  <a:lnTo>
                    <a:pt x="0" y="0"/>
                  </a:lnTo>
                  <a:lnTo>
                    <a:pt x="0" y="6"/>
                  </a:lnTo>
                  <a:lnTo>
                    <a:pt x="0" y="13"/>
                  </a:lnTo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506" name="Freeform 187">
              <a:extLst>
                <a:ext uri="{FF2B5EF4-FFF2-40B4-BE49-F238E27FC236}">
                  <a16:creationId xmlns:a16="http://schemas.microsoft.com/office/drawing/2014/main" id="{6175F84F-7342-41F8-AA89-7C70404A1FA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1" y="1993"/>
              <a:ext cx="14" cy="4"/>
            </a:xfrm>
            <a:custGeom>
              <a:avLst/>
              <a:gdLst>
                <a:gd name="T0" fmla="*/ 0 w 14"/>
                <a:gd name="T1" fmla="*/ 4 h 4"/>
                <a:gd name="T2" fmla="*/ 14 w 14"/>
                <a:gd name="T3" fmla="*/ 4 h 4"/>
                <a:gd name="T4" fmla="*/ 14 w 14"/>
                <a:gd name="T5" fmla="*/ 0 h 4"/>
                <a:gd name="T6" fmla="*/ 2 w 14"/>
                <a:gd name="T7" fmla="*/ 0 h 4"/>
                <a:gd name="T8" fmla="*/ 0 w 14"/>
                <a:gd name="T9" fmla="*/ 4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4">
                  <a:moveTo>
                    <a:pt x="0" y="4"/>
                  </a:moveTo>
                  <a:lnTo>
                    <a:pt x="14" y="4"/>
                  </a:lnTo>
                  <a:lnTo>
                    <a:pt x="14" y="0"/>
                  </a:lnTo>
                  <a:lnTo>
                    <a:pt x="2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F3F3F4"/>
            </a:solidFill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507" name="Rectangle 188">
              <a:extLst>
                <a:ext uri="{FF2B5EF4-FFF2-40B4-BE49-F238E27FC236}">
                  <a16:creationId xmlns:a16="http://schemas.microsoft.com/office/drawing/2014/main" id="{BF926C51-8857-415C-9328-E9F6DB4A38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41" y="1997"/>
              <a:ext cx="14" cy="9"/>
            </a:xfrm>
            <a:prstGeom prst="rect">
              <a:avLst/>
            </a:prstGeom>
            <a:solidFill>
              <a:srgbClr val="D8D9DA"/>
            </a:solidFill>
            <a:ln w="7938" cap="rnd">
              <a:solidFill>
                <a:srgbClr val="58585A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508" name="Freeform 189">
              <a:extLst>
                <a:ext uri="{FF2B5EF4-FFF2-40B4-BE49-F238E27FC236}">
                  <a16:creationId xmlns:a16="http://schemas.microsoft.com/office/drawing/2014/main" id="{956B55B3-72E5-4CEF-AC6F-1C8E4A522B68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7" y="1993"/>
              <a:ext cx="13" cy="4"/>
            </a:xfrm>
            <a:custGeom>
              <a:avLst/>
              <a:gdLst>
                <a:gd name="T0" fmla="*/ 0 w 13"/>
                <a:gd name="T1" fmla="*/ 4 h 4"/>
                <a:gd name="T2" fmla="*/ 13 w 13"/>
                <a:gd name="T3" fmla="*/ 4 h 4"/>
                <a:gd name="T4" fmla="*/ 11 w 13"/>
                <a:gd name="T5" fmla="*/ 0 h 4"/>
                <a:gd name="T6" fmla="*/ 2 w 13"/>
                <a:gd name="T7" fmla="*/ 0 h 4"/>
                <a:gd name="T8" fmla="*/ 0 w 13"/>
                <a:gd name="T9" fmla="*/ 4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4">
                  <a:moveTo>
                    <a:pt x="0" y="4"/>
                  </a:moveTo>
                  <a:lnTo>
                    <a:pt x="13" y="4"/>
                  </a:lnTo>
                  <a:lnTo>
                    <a:pt x="11" y="0"/>
                  </a:lnTo>
                  <a:lnTo>
                    <a:pt x="2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F3F3F4"/>
            </a:solidFill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509" name="Rectangle 190">
              <a:extLst>
                <a:ext uri="{FF2B5EF4-FFF2-40B4-BE49-F238E27FC236}">
                  <a16:creationId xmlns:a16="http://schemas.microsoft.com/office/drawing/2014/main" id="{3F9E1875-8115-4F6D-9079-22F3BD6CD1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7" y="1997"/>
              <a:ext cx="13" cy="9"/>
            </a:xfrm>
            <a:prstGeom prst="rect">
              <a:avLst/>
            </a:prstGeom>
            <a:solidFill>
              <a:srgbClr val="D8D9DA"/>
            </a:solidFill>
            <a:ln w="7938" cap="rnd">
              <a:solidFill>
                <a:srgbClr val="58585A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510" name="Freeform 191">
              <a:extLst>
                <a:ext uri="{FF2B5EF4-FFF2-40B4-BE49-F238E27FC236}">
                  <a16:creationId xmlns:a16="http://schemas.microsoft.com/office/drawing/2014/main" id="{B58418BE-3FF5-4A59-85BF-3450B599C7E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7" y="2011"/>
              <a:ext cx="2" cy="15"/>
            </a:xfrm>
            <a:custGeom>
              <a:avLst/>
              <a:gdLst>
                <a:gd name="T0" fmla="*/ 0 w 2"/>
                <a:gd name="T1" fmla="*/ 6 h 15"/>
                <a:gd name="T2" fmla="*/ 2 w 2"/>
                <a:gd name="T3" fmla="*/ 0 h 15"/>
                <a:gd name="T4" fmla="*/ 2 w 2"/>
                <a:gd name="T5" fmla="*/ 11 h 15"/>
                <a:gd name="T6" fmla="*/ 0 w 2"/>
                <a:gd name="T7" fmla="*/ 15 h 15"/>
                <a:gd name="T8" fmla="*/ 0 w 2"/>
                <a:gd name="T9" fmla="*/ 6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15">
                  <a:moveTo>
                    <a:pt x="0" y="6"/>
                  </a:moveTo>
                  <a:lnTo>
                    <a:pt x="2" y="0"/>
                  </a:lnTo>
                  <a:lnTo>
                    <a:pt x="2" y="11"/>
                  </a:lnTo>
                  <a:lnTo>
                    <a:pt x="0" y="15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8C8E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511" name="Freeform 192">
              <a:extLst>
                <a:ext uri="{FF2B5EF4-FFF2-40B4-BE49-F238E27FC236}">
                  <a16:creationId xmlns:a16="http://schemas.microsoft.com/office/drawing/2014/main" id="{17FE458C-8917-42B5-B193-F1F8E13C748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7" y="2011"/>
              <a:ext cx="2" cy="15"/>
            </a:xfrm>
            <a:custGeom>
              <a:avLst/>
              <a:gdLst>
                <a:gd name="T0" fmla="*/ 0 w 2"/>
                <a:gd name="T1" fmla="*/ 6 h 15"/>
                <a:gd name="T2" fmla="*/ 2 w 2"/>
                <a:gd name="T3" fmla="*/ 0 h 15"/>
                <a:gd name="T4" fmla="*/ 2 w 2"/>
                <a:gd name="T5" fmla="*/ 11 h 15"/>
                <a:gd name="T6" fmla="*/ 0 w 2"/>
                <a:gd name="T7" fmla="*/ 15 h 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15">
                  <a:moveTo>
                    <a:pt x="0" y="6"/>
                  </a:moveTo>
                  <a:lnTo>
                    <a:pt x="2" y="0"/>
                  </a:lnTo>
                  <a:lnTo>
                    <a:pt x="2" y="11"/>
                  </a:lnTo>
                  <a:lnTo>
                    <a:pt x="0" y="15"/>
                  </a:lnTo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512" name="Freeform 193">
              <a:extLst>
                <a:ext uri="{FF2B5EF4-FFF2-40B4-BE49-F238E27FC236}">
                  <a16:creationId xmlns:a16="http://schemas.microsoft.com/office/drawing/2014/main" id="{9AD59626-DA11-4A31-921F-EE3E3D09006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4" y="2011"/>
              <a:ext cx="15" cy="6"/>
            </a:xfrm>
            <a:custGeom>
              <a:avLst/>
              <a:gdLst>
                <a:gd name="T0" fmla="*/ 0 w 15"/>
                <a:gd name="T1" fmla="*/ 6 h 6"/>
                <a:gd name="T2" fmla="*/ 13 w 15"/>
                <a:gd name="T3" fmla="*/ 6 h 6"/>
                <a:gd name="T4" fmla="*/ 15 w 15"/>
                <a:gd name="T5" fmla="*/ 0 h 6"/>
                <a:gd name="T6" fmla="*/ 4 w 15"/>
                <a:gd name="T7" fmla="*/ 0 h 6"/>
                <a:gd name="T8" fmla="*/ 0 w 15"/>
                <a:gd name="T9" fmla="*/ 6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6">
                  <a:moveTo>
                    <a:pt x="0" y="6"/>
                  </a:moveTo>
                  <a:lnTo>
                    <a:pt x="13" y="6"/>
                  </a:lnTo>
                  <a:lnTo>
                    <a:pt x="15" y="0"/>
                  </a:lnTo>
                  <a:lnTo>
                    <a:pt x="4" y="0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F3F3F4"/>
            </a:solidFill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513" name="Rectangle 194">
              <a:extLst>
                <a:ext uri="{FF2B5EF4-FFF2-40B4-BE49-F238E27FC236}">
                  <a16:creationId xmlns:a16="http://schemas.microsoft.com/office/drawing/2014/main" id="{DFB4FDB5-5EDA-4B48-A55C-CCCE40CD44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4" y="2017"/>
              <a:ext cx="13" cy="9"/>
            </a:xfrm>
            <a:prstGeom prst="rect">
              <a:avLst/>
            </a:prstGeom>
            <a:solidFill>
              <a:srgbClr val="D8D9DA"/>
            </a:solidFill>
            <a:ln w="7938" cap="rnd">
              <a:solidFill>
                <a:srgbClr val="58585A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514" name="Freeform 195">
              <a:extLst>
                <a:ext uri="{FF2B5EF4-FFF2-40B4-BE49-F238E27FC236}">
                  <a16:creationId xmlns:a16="http://schemas.microsoft.com/office/drawing/2014/main" id="{23B948EE-4F69-4697-9465-C0BD578CC3A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2" y="2011"/>
              <a:ext cx="1" cy="15"/>
            </a:xfrm>
            <a:custGeom>
              <a:avLst/>
              <a:gdLst>
                <a:gd name="T0" fmla="*/ 0 w 1"/>
                <a:gd name="T1" fmla="*/ 6 h 15"/>
                <a:gd name="T2" fmla="*/ 0 w 1"/>
                <a:gd name="T3" fmla="*/ 0 h 15"/>
                <a:gd name="T4" fmla="*/ 0 w 1"/>
                <a:gd name="T5" fmla="*/ 11 h 15"/>
                <a:gd name="T6" fmla="*/ 0 w 1"/>
                <a:gd name="T7" fmla="*/ 15 h 15"/>
                <a:gd name="T8" fmla="*/ 0 w 1"/>
                <a:gd name="T9" fmla="*/ 6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5">
                  <a:moveTo>
                    <a:pt x="0" y="6"/>
                  </a:moveTo>
                  <a:lnTo>
                    <a:pt x="0" y="0"/>
                  </a:lnTo>
                  <a:lnTo>
                    <a:pt x="0" y="11"/>
                  </a:lnTo>
                  <a:lnTo>
                    <a:pt x="0" y="15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8C8E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515" name="Freeform 196">
              <a:extLst>
                <a:ext uri="{FF2B5EF4-FFF2-40B4-BE49-F238E27FC236}">
                  <a16:creationId xmlns:a16="http://schemas.microsoft.com/office/drawing/2014/main" id="{219D9A67-C1B6-4F69-BD6E-90683F5F5D8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2" y="2011"/>
              <a:ext cx="1" cy="15"/>
            </a:xfrm>
            <a:custGeom>
              <a:avLst/>
              <a:gdLst>
                <a:gd name="T0" fmla="*/ 0 w 1"/>
                <a:gd name="T1" fmla="*/ 6 h 15"/>
                <a:gd name="T2" fmla="*/ 0 w 1"/>
                <a:gd name="T3" fmla="*/ 0 h 15"/>
                <a:gd name="T4" fmla="*/ 0 w 1"/>
                <a:gd name="T5" fmla="*/ 11 h 15"/>
                <a:gd name="T6" fmla="*/ 0 w 1"/>
                <a:gd name="T7" fmla="*/ 15 h 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5">
                  <a:moveTo>
                    <a:pt x="0" y="6"/>
                  </a:moveTo>
                  <a:lnTo>
                    <a:pt x="0" y="0"/>
                  </a:lnTo>
                  <a:lnTo>
                    <a:pt x="0" y="11"/>
                  </a:lnTo>
                  <a:lnTo>
                    <a:pt x="0" y="15"/>
                  </a:lnTo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516" name="Freeform 197">
              <a:extLst>
                <a:ext uri="{FF2B5EF4-FFF2-40B4-BE49-F238E27FC236}">
                  <a16:creationId xmlns:a16="http://schemas.microsoft.com/office/drawing/2014/main" id="{93AE4729-1BED-4C5F-8584-A0091B2F7325}"/>
                </a:ext>
              </a:extLst>
            </p:cNvPr>
            <p:cNvSpPr>
              <a:spLocks/>
            </p:cNvSpPr>
            <p:nvPr/>
          </p:nvSpPr>
          <p:spPr bwMode="auto">
            <a:xfrm>
              <a:off x="988" y="2011"/>
              <a:ext cx="14" cy="6"/>
            </a:xfrm>
            <a:custGeom>
              <a:avLst/>
              <a:gdLst>
                <a:gd name="T0" fmla="*/ 0 w 14"/>
                <a:gd name="T1" fmla="*/ 6 h 6"/>
                <a:gd name="T2" fmla="*/ 14 w 14"/>
                <a:gd name="T3" fmla="*/ 6 h 6"/>
                <a:gd name="T4" fmla="*/ 14 w 14"/>
                <a:gd name="T5" fmla="*/ 0 h 6"/>
                <a:gd name="T6" fmla="*/ 3 w 14"/>
                <a:gd name="T7" fmla="*/ 0 h 6"/>
                <a:gd name="T8" fmla="*/ 0 w 14"/>
                <a:gd name="T9" fmla="*/ 6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6">
                  <a:moveTo>
                    <a:pt x="0" y="6"/>
                  </a:moveTo>
                  <a:lnTo>
                    <a:pt x="14" y="6"/>
                  </a:lnTo>
                  <a:lnTo>
                    <a:pt x="14" y="0"/>
                  </a:lnTo>
                  <a:lnTo>
                    <a:pt x="3" y="0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F3F3F4"/>
            </a:solidFill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517" name="Rectangle 198">
              <a:extLst>
                <a:ext uri="{FF2B5EF4-FFF2-40B4-BE49-F238E27FC236}">
                  <a16:creationId xmlns:a16="http://schemas.microsoft.com/office/drawing/2014/main" id="{AB7F1AEF-0CA1-48F7-9462-840845A1B6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88" y="2017"/>
              <a:ext cx="14" cy="9"/>
            </a:xfrm>
            <a:prstGeom prst="rect">
              <a:avLst/>
            </a:prstGeom>
            <a:solidFill>
              <a:srgbClr val="D8D9DA"/>
            </a:solidFill>
            <a:ln w="7938" cap="rnd">
              <a:solidFill>
                <a:srgbClr val="58585A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518" name="Freeform 199">
              <a:extLst>
                <a:ext uri="{FF2B5EF4-FFF2-40B4-BE49-F238E27FC236}">
                  <a16:creationId xmlns:a16="http://schemas.microsoft.com/office/drawing/2014/main" id="{E0D4F5B9-6170-4B58-AF4E-DEAA201C4664}"/>
                </a:ext>
              </a:extLst>
            </p:cNvPr>
            <p:cNvSpPr>
              <a:spLocks/>
            </p:cNvSpPr>
            <p:nvPr/>
          </p:nvSpPr>
          <p:spPr bwMode="auto">
            <a:xfrm>
              <a:off x="975" y="2011"/>
              <a:ext cx="2" cy="15"/>
            </a:xfrm>
            <a:custGeom>
              <a:avLst/>
              <a:gdLst>
                <a:gd name="T0" fmla="*/ 0 w 2"/>
                <a:gd name="T1" fmla="*/ 6 h 15"/>
                <a:gd name="T2" fmla="*/ 2 w 2"/>
                <a:gd name="T3" fmla="*/ 0 h 15"/>
                <a:gd name="T4" fmla="*/ 2 w 2"/>
                <a:gd name="T5" fmla="*/ 11 h 15"/>
                <a:gd name="T6" fmla="*/ 0 w 2"/>
                <a:gd name="T7" fmla="*/ 15 h 15"/>
                <a:gd name="T8" fmla="*/ 0 w 2"/>
                <a:gd name="T9" fmla="*/ 6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15">
                  <a:moveTo>
                    <a:pt x="0" y="6"/>
                  </a:moveTo>
                  <a:lnTo>
                    <a:pt x="2" y="0"/>
                  </a:lnTo>
                  <a:lnTo>
                    <a:pt x="2" y="11"/>
                  </a:lnTo>
                  <a:lnTo>
                    <a:pt x="0" y="15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8C8E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519" name="Freeform 200">
              <a:extLst>
                <a:ext uri="{FF2B5EF4-FFF2-40B4-BE49-F238E27FC236}">
                  <a16:creationId xmlns:a16="http://schemas.microsoft.com/office/drawing/2014/main" id="{A2ADAD3D-35B8-4BE6-AFD2-36386253187B}"/>
                </a:ext>
              </a:extLst>
            </p:cNvPr>
            <p:cNvSpPr>
              <a:spLocks/>
            </p:cNvSpPr>
            <p:nvPr/>
          </p:nvSpPr>
          <p:spPr bwMode="auto">
            <a:xfrm>
              <a:off x="975" y="2011"/>
              <a:ext cx="2" cy="15"/>
            </a:xfrm>
            <a:custGeom>
              <a:avLst/>
              <a:gdLst>
                <a:gd name="T0" fmla="*/ 0 w 2"/>
                <a:gd name="T1" fmla="*/ 6 h 15"/>
                <a:gd name="T2" fmla="*/ 2 w 2"/>
                <a:gd name="T3" fmla="*/ 0 h 15"/>
                <a:gd name="T4" fmla="*/ 2 w 2"/>
                <a:gd name="T5" fmla="*/ 11 h 15"/>
                <a:gd name="T6" fmla="*/ 0 w 2"/>
                <a:gd name="T7" fmla="*/ 15 h 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15">
                  <a:moveTo>
                    <a:pt x="0" y="6"/>
                  </a:moveTo>
                  <a:lnTo>
                    <a:pt x="2" y="0"/>
                  </a:lnTo>
                  <a:lnTo>
                    <a:pt x="2" y="11"/>
                  </a:lnTo>
                  <a:lnTo>
                    <a:pt x="0" y="15"/>
                  </a:lnTo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520" name="Freeform 201">
              <a:extLst>
                <a:ext uri="{FF2B5EF4-FFF2-40B4-BE49-F238E27FC236}">
                  <a16:creationId xmlns:a16="http://schemas.microsoft.com/office/drawing/2014/main" id="{29B5B0D3-6D1B-4D2E-8CDA-F97DC9C68F63}"/>
                </a:ext>
              </a:extLst>
            </p:cNvPr>
            <p:cNvSpPr>
              <a:spLocks/>
            </p:cNvSpPr>
            <p:nvPr/>
          </p:nvSpPr>
          <p:spPr bwMode="auto">
            <a:xfrm>
              <a:off x="962" y="2011"/>
              <a:ext cx="15" cy="6"/>
            </a:xfrm>
            <a:custGeom>
              <a:avLst/>
              <a:gdLst>
                <a:gd name="T0" fmla="*/ 0 w 15"/>
                <a:gd name="T1" fmla="*/ 6 h 6"/>
                <a:gd name="T2" fmla="*/ 13 w 15"/>
                <a:gd name="T3" fmla="*/ 6 h 6"/>
                <a:gd name="T4" fmla="*/ 15 w 15"/>
                <a:gd name="T5" fmla="*/ 0 h 6"/>
                <a:gd name="T6" fmla="*/ 4 w 15"/>
                <a:gd name="T7" fmla="*/ 0 h 6"/>
                <a:gd name="T8" fmla="*/ 0 w 15"/>
                <a:gd name="T9" fmla="*/ 6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6">
                  <a:moveTo>
                    <a:pt x="0" y="6"/>
                  </a:moveTo>
                  <a:lnTo>
                    <a:pt x="13" y="6"/>
                  </a:lnTo>
                  <a:lnTo>
                    <a:pt x="15" y="0"/>
                  </a:lnTo>
                  <a:lnTo>
                    <a:pt x="4" y="0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F3F3F4"/>
            </a:solidFill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521" name="Rectangle 202">
              <a:extLst>
                <a:ext uri="{FF2B5EF4-FFF2-40B4-BE49-F238E27FC236}">
                  <a16:creationId xmlns:a16="http://schemas.microsoft.com/office/drawing/2014/main" id="{8C09A1B1-13F5-4E42-935F-1DF35A3226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62" y="2017"/>
              <a:ext cx="13" cy="9"/>
            </a:xfrm>
            <a:prstGeom prst="rect">
              <a:avLst/>
            </a:prstGeom>
            <a:solidFill>
              <a:srgbClr val="D8D9DA"/>
            </a:solidFill>
            <a:ln w="7938" cap="rnd">
              <a:solidFill>
                <a:srgbClr val="58585A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522" name="Freeform 203">
              <a:extLst>
                <a:ext uri="{FF2B5EF4-FFF2-40B4-BE49-F238E27FC236}">
                  <a16:creationId xmlns:a16="http://schemas.microsoft.com/office/drawing/2014/main" id="{FF5A2724-3BDC-4A9A-9F80-95D3C7B7F99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1" y="2011"/>
              <a:ext cx="2" cy="15"/>
            </a:xfrm>
            <a:custGeom>
              <a:avLst/>
              <a:gdLst>
                <a:gd name="T0" fmla="*/ 0 w 2"/>
                <a:gd name="T1" fmla="*/ 6 h 15"/>
                <a:gd name="T2" fmla="*/ 2 w 2"/>
                <a:gd name="T3" fmla="*/ 0 h 15"/>
                <a:gd name="T4" fmla="*/ 2 w 2"/>
                <a:gd name="T5" fmla="*/ 11 h 15"/>
                <a:gd name="T6" fmla="*/ 0 w 2"/>
                <a:gd name="T7" fmla="*/ 15 h 15"/>
                <a:gd name="T8" fmla="*/ 0 w 2"/>
                <a:gd name="T9" fmla="*/ 6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15">
                  <a:moveTo>
                    <a:pt x="0" y="6"/>
                  </a:moveTo>
                  <a:lnTo>
                    <a:pt x="2" y="0"/>
                  </a:lnTo>
                  <a:lnTo>
                    <a:pt x="2" y="11"/>
                  </a:lnTo>
                  <a:lnTo>
                    <a:pt x="0" y="15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8C8E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523" name="Freeform 204">
              <a:extLst>
                <a:ext uri="{FF2B5EF4-FFF2-40B4-BE49-F238E27FC236}">
                  <a16:creationId xmlns:a16="http://schemas.microsoft.com/office/drawing/2014/main" id="{4946979B-3E3F-44B2-A5C6-42FB1E7F330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1" y="2011"/>
              <a:ext cx="2" cy="15"/>
            </a:xfrm>
            <a:custGeom>
              <a:avLst/>
              <a:gdLst>
                <a:gd name="T0" fmla="*/ 0 w 2"/>
                <a:gd name="T1" fmla="*/ 6 h 15"/>
                <a:gd name="T2" fmla="*/ 2 w 2"/>
                <a:gd name="T3" fmla="*/ 0 h 15"/>
                <a:gd name="T4" fmla="*/ 2 w 2"/>
                <a:gd name="T5" fmla="*/ 11 h 15"/>
                <a:gd name="T6" fmla="*/ 0 w 2"/>
                <a:gd name="T7" fmla="*/ 15 h 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15">
                  <a:moveTo>
                    <a:pt x="0" y="6"/>
                  </a:moveTo>
                  <a:lnTo>
                    <a:pt x="2" y="0"/>
                  </a:lnTo>
                  <a:lnTo>
                    <a:pt x="2" y="11"/>
                  </a:lnTo>
                  <a:lnTo>
                    <a:pt x="0" y="15"/>
                  </a:lnTo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524" name="Freeform 205">
              <a:extLst>
                <a:ext uri="{FF2B5EF4-FFF2-40B4-BE49-F238E27FC236}">
                  <a16:creationId xmlns:a16="http://schemas.microsoft.com/office/drawing/2014/main" id="{4614ECFA-2D79-4925-A0F4-9CDEEDEFFB3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9" y="2011"/>
              <a:ext cx="14" cy="6"/>
            </a:xfrm>
            <a:custGeom>
              <a:avLst/>
              <a:gdLst>
                <a:gd name="T0" fmla="*/ 0 w 14"/>
                <a:gd name="T1" fmla="*/ 6 h 6"/>
                <a:gd name="T2" fmla="*/ 12 w 14"/>
                <a:gd name="T3" fmla="*/ 6 h 6"/>
                <a:gd name="T4" fmla="*/ 14 w 14"/>
                <a:gd name="T5" fmla="*/ 0 h 6"/>
                <a:gd name="T6" fmla="*/ 3 w 14"/>
                <a:gd name="T7" fmla="*/ 0 h 6"/>
                <a:gd name="T8" fmla="*/ 0 w 14"/>
                <a:gd name="T9" fmla="*/ 6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6">
                  <a:moveTo>
                    <a:pt x="0" y="6"/>
                  </a:moveTo>
                  <a:lnTo>
                    <a:pt x="12" y="6"/>
                  </a:lnTo>
                  <a:lnTo>
                    <a:pt x="14" y="0"/>
                  </a:lnTo>
                  <a:lnTo>
                    <a:pt x="3" y="0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F3F3F4"/>
            </a:solidFill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525" name="Rectangle 206">
              <a:extLst>
                <a:ext uri="{FF2B5EF4-FFF2-40B4-BE49-F238E27FC236}">
                  <a16:creationId xmlns:a16="http://schemas.microsoft.com/office/drawing/2014/main" id="{C98BA489-6EF2-4654-B14D-2D0C1CFEE5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19" y="2017"/>
              <a:ext cx="12" cy="9"/>
            </a:xfrm>
            <a:prstGeom prst="rect">
              <a:avLst/>
            </a:prstGeom>
            <a:solidFill>
              <a:srgbClr val="D8D9DA"/>
            </a:solidFill>
            <a:ln w="7938" cap="rnd">
              <a:solidFill>
                <a:srgbClr val="58585A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526" name="Freeform 207">
              <a:extLst>
                <a:ext uri="{FF2B5EF4-FFF2-40B4-BE49-F238E27FC236}">
                  <a16:creationId xmlns:a16="http://schemas.microsoft.com/office/drawing/2014/main" id="{96F115E1-CCF9-48E8-8B1B-6E75871C60B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6" y="2011"/>
              <a:ext cx="2" cy="15"/>
            </a:xfrm>
            <a:custGeom>
              <a:avLst/>
              <a:gdLst>
                <a:gd name="T0" fmla="*/ 0 w 2"/>
                <a:gd name="T1" fmla="*/ 6 h 15"/>
                <a:gd name="T2" fmla="*/ 2 w 2"/>
                <a:gd name="T3" fmla="*/ 0 h 15"/>
                <a:gd name="T4" fmla="*/ 2 w 2"/>
                <a:gd name="T5" fmla="*/ 11 h 15"/>
                <a:gd name="T6" fmla="*/ 0 w 2"/>
                <a:gd name="T7" fmla="*/ 15 h 15"/>
                <a:gd name="T8" fmla="*/ 0 w 2"/>
                <a:gd name="T9" fmla="*/ 6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15">
                  <a:moveTo>
                    <a:pt x="0" y="6"/>
                  </a:moveTo>
                  <a:lnTo>
                    <a:pt x="2" y="0"/>
                  </a:lnTo>
                  <a:lnTo>
                    <a:pt x="2" y="11"/>
                  </a:lnTo>
                  <a:lnTo>
                    <a:pt x="0" y="15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8C8E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527" name="Freeform 208">
              <a:extLst>
                <a:ext uri="{FF2B5EF4-FFF2-40B4-BE49-F238E27FC236}">
                  <a16:creationId xmlns:a16="http://schemas.microsoft.com/office/drawing/2014/main" id="{8AAFE1A7-D16D-4664-BDD5-7517127F0F2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6" y="2011"/>
              <a:ext cx="2" cy="15"/>
            </a:xfrm>
            <a:custGeom>
              <a:avLst/>
              <a:gdLst>
                <a:gd name="T0" fmla="*/ 0 w 2"/>
                <a:gd name="T1" fmla="*/ 6 h 15"/>
                <a:gd name="T2" fmla="*/ 2 w 2"/>
                <a:gd name="T3" fmla="*/ 0 h 15"/>
                <a:gd name="T4" fmla="*/ 2 w 2"/>
                <a:gd name="T5" fmla="*/ 11 h 15"/>
                <a:gd name="T6" fmla="*/ 0 w 2"/>
                <a:gd name="T7" fmla="*/ 15 h 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15">
                  <a:moveTo>
                    <a:pt x="0" y="6"/>
                  </a:moveTo>
                  <a:lnTo>
                    <a:pt x="2" y="0"/>
                  </a:lnTo>
                  <a:lnTo>
                    <a:pt x="2" y="11"/>
                  </a:lnTo>
                  <a:lnTo>
                    <a:pt x="0" y="15"/>
                  </a:lnTo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528" name="Freeform 209">
              <a:extLst>
                <a:ext uri="{FF2B5EF4-FFF2-40B4-BE49-F238E27FC236}">
                  <a16:creationId xmlns:a16="http://schemas.microsoft.com/office/drawing/2014/main" id="{0CC65644-BF47-4EAF-9D14-1809D51E11A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5" y="2011"/>
              <a:ext cx="13" cy="6"/>
            </a:xfrm>
            <a:custGeom>
              <a:avLst/>
              <a:gdLst>
                <a:gd name="T0" fmla="*/ 0 w 13"/>
                <a:gd name="T1" fmla="*/ 6 h 6"/>
                <a:gd name="T2" fmla="*/ 11 w 13"/>
                <a:gd name="T3" fmla="*/ 6 h 6"/>
                <a:gd name="T4" fmla="*/ 13 w 13"/>
                <a:gd name="T5" fmla="*/ 0 h 6"/>
                <a:gd name="T6" fmla="*/ 2 w 13"/>
                <a:gd name="T7" fmla="*/ 0 h 6"/>
                <a:gd name="T8" fmla="*/ 0 w 13"/>
                <a:gd name="T9" fmla="*/ 6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6">
                  <a:moveTo>
                    <a:pt x="0" y="6"/>
                  </a:moveTo>
                  <a:lnTo>
                    <a:pt x="11" y="6"/>
                  </a:lnTo>
                  <a:lnTo>
                    <a:pt x="13" y="0"/>
                  </a:lnTo>
                  <a:lnTo>
                    <a:pt x="2" y="0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F3F3F4"/>
            </a:solidFill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529" name="Rectangle 210">
              <a:extLst>
                <a:ext uri="{FF2B5EF4-FFF2-40B4-BE49-F238E27FC236}">
                  <a16:creationId xmlns:a16="http://schemas.microsoft.com/office/drawing/2014/main" id="{66687D14-3B7C-4C80-B143-393E29CA4D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35" y="2017"/>
              <a:ext cx="11" cy="9"/>
            </a:xfrm>
            <a:prstGeom prst="rect">
              <a:avLst/>
            </a:prstGeom>
            <a:solidFill>
              <a:srgbClr val="D8D9DA"/>
            </a:solidFill>
            <a:ln w="7938" cap="rnd">
              <a:solidFill>
                <a:srgbClr val="58585A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530" name="Freeform 211">
              <a:extLst>
                <a:ext uri="{FF2B5EF4-FFF2-40B4-BE49-F238E27FC236}">
                  <a16:creationId xmlns:a16="http://schemas.microsoft.com/office/drawing/2014/main" id="{7BA400B5-FFB4-4855-8A4E-82850E4E192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2" y="2011"/>
              <a:ext cx="2" cy="15"/>
            </a:xfrm>
            <a:custGeom>
              <a:avLst/>
              <a:gdLst>
                <a:gd name="T0" fmla="*/ 0 w 2"/>
                <a:gd name="T1" fmla="*/ 6 h 15"/>
                <a:gd name="T2" fmla="*/ 2 w 2"/>
                <a:gd name="T3" fmla="*/ 0 h 15"/>
                <a:gd name="T4" fmla="*/ 2 w 2"/>
                <a:gd name="T5" fmla="*/ 11 h 15"/>
                <a:gd name="T6" fmla="*/ 0 w 2"/>
                <a:gd name="T7" fmla="*/ 15 h 15"/>
                <a:gd name="T8" fmla="*/ 0 w 2"/>
                <a:gd name="T9" fmla="*/ 6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15">
                  <a:moveTo>
                    <a:pt x="0" y="6"/>
                  </a:moveTo>
                  <a:lnTo>
                    <a:pt x="2" y="0"/>
                  </a:lnTo>
                  <a:lnTo>
                    <a:pt x="2" y="11"/>
                  </a:lnTo>
                  <a:lnTo>
                    <a:pt x="0" y="15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8C8E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531" name="Freeform 212">
              <a:extLst>
                <a:ext uri="{FF2B5EF4-FFF2-40B4-BE49-F238E27FC236}">
                  <a16:creationId xmlns:a16="http://schemas.microsoft.com/office/drawing/2014/main" id="{37304936-CDD0-47CE-8758-CA0F9D0A7B8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2" y="2011"/>
              <a:ext cx="2" cy="15"/>
            </a:xfrm>
            <a:custGeom>
              <a:avLst/>
              <a:gdLst>
                <a:gd name="T0" fmla="*/ 0 w 2"/>
                <a:gd name="T1" fmla="*/ 6 h 15"/>
                <a:gd name="T2" fmla="*/ 2 w 2"/>
                <a:gd name="T3" fmla="*/ 0 h 15"/>
                <a:gd name="T4" fmla="*/ 2 w 2"/>
                <a:gd name="T5" fmla="*/ 11 h 15"/>
                <a:gd name="T6" fmla="*/ 0 w 2"/>
                <a:gd name="T7" fmla="*/ 15 h 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15">
                  <a:moveTo>
                    <a:pt x="0" y="6"/>
                  </a:moveTo>
                  <a:lnTo>
                    <a:pt x="2" y="0"/>
                  </a:lnTo>
                  <a:lnTo>
                    <a:pt x="2" y="11"/>
                  </a:lnTo>
                  <a:lnTo>
                    <a:pt x="0" y="15"/>
                  </a:lnTo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532" name="Freeform 213">
              <a:extLst>
                <a:ext uri="{FF2B5EF4-FFF2-40B4-BE49-F238E27FC236}">
                  <a16:creationId xmlns:a16="http://schemas.microsoft.com/office/drawing/2014/main" id="{18A2E992-57EF-45DD-A21C-8FC1D22C3EF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0" y="2011"/>
              <a:ext cx="14" cy="6"/>
            </a:xfrm>
            <a:custGeom>
              <a:avLst/>
              <a:gdLst>
                <a:gd name="T0" fmla="*/ 0 w 14"/>
                <a:gd name="T1" fmla="*/ 6 h 6"/>
                <a:gd name="T2" fmla="*/ 12 w 14"/>
                <a:gd name="T3" fmla="*/ 6 h 6"/>
                <a:gd name="T4" fmla="*/ 14 w 14"/>
                <a:gd name="T5" fmla="*/ 0 h 6"/>
                <a:gd name="T6" fmla="*/ 3 w 14"/>
                <a:gd name="T7" fmla="*/ 0 h 6"/>
                <a:gd name="T8" fmla="*/ 0 w 14"/>
                <a:gd name="T9" fmla="*/ 6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6">
                  <a:moveTo>
                    <a:pt x="0" y="6"/>
                  </a:moveTo>
                  <a:lnTo>
                    <a:pt x="12" y="6"/>
                  </a:lnTo>
                  <a:lnTo>
                    <a:pt x="14" y="0"/>
                  </a:lnTo>
                  <a:lnTo>
                    <a:pt x="3" y="0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F3F3F4"/>
            </a:solidFill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533" name="Rectangle 214">
              <a:extLst>
                <a:ext uri="{FF2B5EF4-FFF2-40B4-BE49-F238E27FC236}">
                  <a16:creationId xmlns:a16="http://schemas.microsoft.com/office/drawing/2014/main" id="{B2AC897A-1EB3-4077-8D5D-69790C627E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0" y="2017"/>
              <a:ext cx="12" cy="9"/>
            </a:xfrm>
            <a:prstGeom prst="rect">
              <a:avLst/>
            </a:prstGeom>
            <a:solidFill>
              <a:srgbClr val="D8D9DA"/>
            </a:solidFill>
            <a:ln w="7938" cap="rnd">
              <a:solidFill>
                <a:srgbClr val="58585A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534" name="Freeform 215">
              <a:extLst>
                <a:ext uri="{FF2B5EF4-FFF2-40B4-BE49-F238E27FC236}">
                  <a16:creationId xmlns:a16="http://schemas.microsoft.com/office/drawing/2014/main" id="{24100968-290D-465B-AA27-06C1AFE1DBC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7" y="2011"/>
              <a:ext cx="2" cy="15"/>
            </a:xfrm>
            <a:custGeom>
              <a:avLst/>
              <a:gdLst>
                <a:gd name="T0" fmla="*/ 0 w 2"/>
                <a:gd name="T1" fmla="*/ 6 h 15"/>
                <a:gd name="T2" fmla="*/ 2 w 2"/>
                <a:gd name="T3" fmla="*/ 0 h 15"/>
                <a:gd name="T4" fmla="*/ 2 w 2"/>
                <a:gd name="T5" fmla="*/ 11 h 15"/>
                <a:gd name="T6" fmla="*/ 0 w 2"/>
                <a:gd name="T7" fmla="*/ 15 h 15"/>
                <a:gd name="T8" fmla="*/ 0 w 2"/>
                <a:gd name="T9" fmla="*/ 6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15">
                  <a:moveTo>
                    <a:pt x="0" y="6"/>
                  </a:moveTo>
                  <a:lnTo>
                    <a:pt x="2" y="0"/>
                  </a:lnTo>
                  <a:lnTo>
                    <a:pt x="2" y="11"/>
                  </a:lnTo>
                  <a:lnTo>
                    <a:pt x="0" y="15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8C8E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535" name="Freeform 216">
              <a:extLst>
                <a:ext uri="{FF2B5EF4-FFF2-40B4-BE49-F238E27FC236}">
                  <a16:creationId xmlns:a16="http://schemas.microsoft.com/office/drawing/2014/main" id="{73292A21-85EB-42C7-A3EF-123A1A834D2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7" y="2011"/>
              <a:ext cx="2" cy="15"/>
            </a:xfrm>
            <a:custGeom>
              <a:avLst/>
              <a:gdLst>
                <a:gd name="T0" fmla="*/ 0 w 2"/>
                <a:gd name="T1" fmla="*/ 6 h 15"/>
                <a:gd name="T2" fmla="*/ 2 w 2"/>
                <a:gd name="T3" fmla="*/ 0 h 15"/>
                <a:gd name="T4" fmla="*/ 2 w 2"/>
                <a:gd name="T5" fmla="*/ 11 h 15"/>
                <a:gd name="T6" fmla="*/ 0 w 2"/>
                <a:gd name="T7" fmla="*/ 15 h 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15">
                  <a:moveTo>
                    <a:pt x="0" y="6"/>
                  </a:moveTo>
                  <a:lnTo>
                    <a:pt x="2" y="0"/>
                  </a:lnTo>
                  <a:lnTo>
                    <a:pt x="2" y="11"/>
                  </a:lnTo>
                  <a:lnTo>
                    <a:pt x="0" y="15"/>
                  </a:lnTo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536" name="Freeform 217">
              <a:extLst>
                <a:ext uri="{FF2B5EF4-FFF2-40B4-BE49-F238E27FC236}">
                  <a16:creationId xmlns:a16="http://schemas.microsoft.com/office/drawing/2014/main" id="{99E786D5-B0DD-452C-B11E-4C17B967C5F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6" y="2011"/>
              <a:ext cx="13" cy="6"/>
            </a:xfrm>
            <a:custGeom>
              <a:avLst/>
              <a:gdLst>
                <a:gd name="T0" fmla="*/ 0 w 13"/>
                <a:gd name="T1" fmla="*/ 6 h 6"/>
                <a:gd name="T2" fmla="*/ 11 w 13"/>
                <a:gd name="T3" fmla="*/ 6 h 6"/>
                <a:gd name="T4" fmla="*/ 13 w 13"/>
                <a:gd name="T5" fmla="*/ 0 h 6"/>
                <a:gd name="T6" fmla="*/ 2 w 13"/>
                <a:gd name="T7" fmla="*/ 0 h 6"/>
                <a:gd name="T8" fmla="*/ 0 w 13"/>
                <a:gd name="T9" fmla="*/ 6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6">
                  <a:moveTo>
                    <a:pt x="0" y="6"/>
                  </a:moveTo>
                  <a:lnTo>
                    <a:pt x="11" y="6"/>
                  </a:lnTo>
                  <a:lnTo>
                    <a:pt x="13" y="0"/>
                  </a:lnTo>
                  <a:lnTo>
                    <a:pt x="2" y="0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F3F3F4"/>
            </a:solidFill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537" name="Rectangle 218">
              <a:extLst>
                <a:ext uri="{FF2B5EF4-FFF2-40B4-BE49-F238E27FC236}">
                  <a16:creationId xmlns:a16="http://schemas.microsoft.com/office/drawing/2014/main" id="{9C0F8CEB-DFAB-41E6-AE6C-D1A52CB27D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6" y="2017"/>
              <a:ext cx="11" cy="9"/>
            </a:xfrm>
            <a:prstGeom prst="rect">
              <a:avLst/>
            </a:prstGeom>
            <a:solidFill>
              <a:srgbClr val="D8D9DA"/>
            </a:solidFill>
            <a:ln w="7938" cap="rnd">
              <a:solidFill>
                <a:srgbClr val="58585A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538" name="Freeform 219">
              <a:extLst>
                <a:ext uri="{FF2B5EF4-FFF2-40B4-BE49-F238E27FC236}">
                  <a16:creationId xmlns:a16="http://schemas.microsoft.com/office/drawing/2014/main" id="{BFF6D1EF-E10F-4759-BD7B-9ED11EC8CC5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3" y="2011"/>
              <a:ext cx="2" cy="15"/>
            </a:xfrm>
            <a:custGeom>
              <a:avLst/>
              <a:gdLst>
                <a:gd name="T0" fmla="*/ 0 w 2"/>
                <a:gd name="T1" fmla="*/ 6 h 15"/>
                <a:gd name="T2" fmla="*/ 2 w 2"/>
                <a:gd name="T3" fmla="*/ 0 h 15"/>
                <a:gd name="T4" fmla="*/ 2 w 2"/>
                <a:gd name="T5" fmla="*/ 11 h 15"/>
                <a:gd name="T6" fmla="*/ 0 w 2"/>
                <a:gd name="T7" fmla="*/ 15 h 15"/>
                <a:gd name="T8" fmla="*/ 0 w 2"/>
                <a:gd name="T9" fmla="*/ 6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15">
                  <a:moveTo>
                    <a:pt x="0" y="6"/>
                  </a:moveTo>
                  <a:lnTo>
                    <a:pt x="2" y="0"/>
                  </a:lnTo>
                  <a:lnTo>
                    <a:pt x="2" y="11"/>
                  </a:lnTo>
                  <a:lnTo>
                    <a:pt x="0" y="15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8C8E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539" name="Freeform 220">
              <a:extLst>
                <a:ext uri="{FF2B5EF4-FFF2-40B4-BE49-F238E27FC236}">
                  <a16:creationId xmlns:a16="http://schemas.microsoft.com/office/drawing/2014/main" id="{03A4A205-D148-45AF-BADD-C599B0635A4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3" y="2011"/>
              <a:ext cx="2" cy="15"/>
            </a:xfrm>
            <a:custGeom>
              <a:avLst/>
              <a:gdLst>
                <a:gd name="T0" fmla="*/ 0 w 2"/>
                <a:gd name="T1" fmla="*/ 6 h 15"/>
                <a:gd name="T2" fmla="*/ 2 w 2"/>
                <a:gd name="T3" fmla="*/ 0 h 15"/>
                <a:gd name="T4" fmla="*/ 2 w 2"/>
                <a:gd name="T5" fmla="*/ 11 h 15"/>
                <a:gd name="T6" fmla="*/ 0 w 2"/>
                <a:gd name="T7" fmla="*/ 15 h 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15">
                  <a:moveTo>
                    <a:pt x="0" y="6"/>
                  </a:moveTo>
                  <a:lnTo>
                    <a:pt x="2" y="0"/>
                  </a:lnTo>
                  <a:lnTo>
                    <a:pt x="2" y="11"/>
                  </a:lnTo>
                  <a:lnTo>
                    <a:pt x="0" y="15"/>
                  </a:lnTo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540" name="Freeform 221">
              <a:extLst>
                <a:ext uri="{FF2B5EF4-FFF2-40B4-BE49-F238E27FC236}">
                  <a16:creationId xmlns:a16="http://schemas.microsoft.com/office/drawing/2014/main" id="{F74E5144-CF8D-4923-92E6-5B504F2C00B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1" y="2011"/>
              <a:ext cx="14" cy="6"/>
            </a:xfrm>
            <a:custGeom>
              <a:avLst/>
              <a:gdLst>
                <a:gd name="T0" fmla="*/ 0 w 14"/>
                <a:gd name="T1" fmla="*/ 6 h 6"/>
                <a:gd name="T2" fmla="*/ 12 w 14"/>
                <a:gd name="T3" fmla="*/ 6 h 6"/>
                <a:gd name="T4" fmla="*/ 14 w 14"/>
                <a:gd name="T5" fmla="*/ 0 h 6"/>
                <a:gd name="T6" fmla="*/ 3 w 14"/>
                <a:gd name="T7" fmla="*/ 0 h 6"/>
                <a:gd name="T8" fmla="*/ 0 w 14"/>
                <a:gd name="T9" fmla="*/ 6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6">
                  <a:moveTo>
                    <a:pt x="0" y="6"/>
                  </a:moveTo>
                  <a:lnTo>
                    <a:pt x="12" y="6"/>
                  </a:lnTo>
                  <a:lnTo>
                    <a:pt x="14" y="0"/>
                  </a:lnTo>
                  <a:lnTo>
                    <a:pt x="3" y="0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F3F3F4"/>
            </a:solidFill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541" name="Rectangle 222">
              <a:extLst>
                <a:ext uri="{FF2B5EF4-FFF2-40B4-BE49-F238E27FC236}">
                  <a16:creationId xmlns:a16="http://schemas.microsoft.com/office/drawing/2014/main" id="{A58EAFE7-E5E2-4474-BC6D-B70AC15D2C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1" y="2017"/>
              <a:ext cx="12" cy="9"/>
            </a:xfrm>
            <a:prstGeom prst="rect">
              <a:avLst/>
            </a:prstGeom>
            <a:solidFill>
              <a:srgbClr val="D8D9DA"/>
            </a:solidFill>
            <a:ln w="7938" cap="rnd">
              <a:solidFill>
                <a:srgbClr val="58585A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542" name="Freeform 223">
              <a:extLst>
                <a:ext uri="{FF2B5EF4-FFF2-40B4-BE49-F238E27FC236}">
                  <a16:creationId xmlns:a16="http://schemas.microsoft.com/office/drawing/2014/main" id="{45A85793-6201-4CFE-B40F-6508672A21C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8" y="2011"/>
              <a:ext cx="2" cy="15"/>
            </a:xfrm>
            <a:custGeom>
              <a:avLst/>
              <a:gdLst>
                <a:gd name="T0" fmla="*/ 0 w 2"/>
                <a:gd name="T1" fmla="*/ 6 h 15"/>
                <a:gd name="T2" fmla="*/ 2 w 2"/>
                <a:gd name="T3" fmla="*/ 0 h 15"/>
                <a:gd name="T4" fmla="*/ 2 w 2"/>
                <a:gd name="T5" fmla="*/ 11 h 15"/>
                <a:gd name="T6" fmla="*/ 0 w 2"/>
                <a:gd name="T7" fmla="*/ 15 h 15"/>
                <a:gd name="T8" fmla="*/ 0 w 2"/>
                <a:gd name="T9" fmla="*/ 6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15">
                  <a:moveTo>
                    <a:pt x="0" y="6"/>
                  </a:moveTo>
                  <a:lnTo>
                    <a:pt x="2" y="0"/>
                  </a:lnTo>
                  <a:lnTo>
                    <a:pt x="2" y="11"/>
                  </a:lnTo>
                  <a:lnTo>
                    <a:pt x="0" y="15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8C8E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543" name="Freeform 224">
              <a:extLst>
                <a:ext uri="{FF2B5EF4-FFF2-40B4-BE49-F238E27FC236}">
                  <a16:creationId xmlns:a16="http://schemas.microsoft.com/office/drawing/2014/main" id="{868B512D-9296-45E3-9688-4B35C7FBAA6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8" y="2011"/>
              <a:ext cx="2" cy="15"/>
            </a:xfrm>
            <a:custGeom>
              <a:avLst/>
              <a:gdLst>
                <a:gd name="T0" fmla="*/ 0 w 2"/>
                <a:gd name="T1" fmla="*/ 6 h 15"/>
                <a:gd name="T2" fmla="*/ 2 w 2"/>
                <a:gd name="T3" fmla="*/ 0 h 15"/>
                <a:gd name="T4" fmla="*/ 2 w 2"/>
                <a:gd name="T5" fmla="*/ 11 h 15"/>
                <a:gd name="T6" fmla="*/ 0 w 2"/>
                <a:gd name="T7" fmla="*/ 15 h 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15">
                  <a:moveTo>
                    <a:pt x="0" y="6"/>
                  </a:moveTo>
                  <a:lnTo>
                    <a:pt x="2" y="0"/>
                  </a:lnTo>
                  <a:lnTo>
                    <a:pt x="2" y="11"/>
                  </a:lnTo>
                  <a:lnTo>
                    <a:pt x="0" y="15"/>
                  </a:lnTo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544" name="Freeform 225">
              <a:extLst>
                <a:ext uri="{FF2B5EF4-FFF2-40B4-BE49-F238E27FC236}">
                  <a16:creationId xmlns:a16="http://schemas.microsoft.com/office/drawing/2014/main" id="{53AD2772-02B3-4C5C-A8F8-41F68B2992A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7" y="2011"/>
              <a:ext cx="13" cy="6"/>
            </a:xfrm>
            <a:custGeom>
              <a:avLst/>
              <a:gdLst>
                <a:gd name="T0" fmla="*/ 0 w 13"/>
                <a:gd name="T1" fmla="*/ 6 h 6"/>
                <a:gd name="T2" fmla="*/ 11 w 13"/>
                <a:gd name="T3" fmla="*/ 6 h 6"/>
                <a:gd name="T4" fmla="*/ 13 w 13"/>
                <a:gd name="T5" fmla="*/ 0 h 6"/>
                <a:gd name="T6" fmla="*/ 2 w 13"/>
                <a:gd name="T7" fmla="*/ 0 h 6"/>
                <a:gd name="T8" fmla="*/ 0 w 13"/>
                <a:gd name="T9" fmla="*/ 6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6">
                  <a:moveTo>
                    <a:pt x="0" y="6"/>
                  </a:moveTo>
                  <a:lnTo>
                    <a:pt x="11" y="6"/>
                  </a:lnTo>
                  <a:lnTo>
                    <a:pt x="13" y="0"/>
                  </a:lnTo>
                  <a:lnTo>
                    <a:pt x="2" y="0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F3F3F4"/>
            </a:solidFill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545" name="Rectangle 226">
              <a:extLst>
                <a:ext uri="{FF2B5EF4-FFF2-40B4-BE49-F238E27FC236}">
                  <a16:creationId xmlns:a16="http://schemas.microsoft.com/office/drawing/2014/main" id="{B8B646B6-661C-4922-B2E0-04530595CE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7" y="2017"/>
              <a:ext cx="11" cy="9"/>
            </a:xfrm>
            <a:prstGeom prst="rect">
              <a:avLst/>
            </a:prstGeom>
            <a:solidFill>
              <a:srgbClr val="D8D9DA"/>
            </a:solidFill>
            <a:ln w="7938" cap="rnd">
              <a:solidFill>
                <a:srgbClr val="58585A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546" name="Freeform 227">
              <a:extLst>
                <a:ext uri="{FF2B5EF4-FFF2-40B4-BE49-F238E27FC236}">
                  <a16:creationId xmlns:a16="http://schemas.microsoft.com/office/drawing/2014/main" id="{DFF9BCCE-51E2-40CD-99F5-E1DA9592C98B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4" y="2011"/>
              <a:ext cx="2" cy="15"/>
            </a:xfrm>
            <a:custGeom>
              <a:avLst/>
              <a:gdLst>
                <a:gd name="T0" fmla="*/ 0 w 2"/>
                <a:gd name="T1" fmla="*/ 6 h 15"/>
                <a:gd name="T2" fmla="*/ 2 w 2"/>
                <a:gd name="T3" fmla="*/ 0 h 15"/>
                <a:gd name="T4" fmla="*/ 2 w 2"/>
                <a:gd name="T5" fmla="*/ 11 h 15"/>
                <a:gd name="T6" fmla="*/ 0 w 2"/>
                <a:gd name="T7" fmla="*/ 15 h 15"/>
                <a:gd name="T8" fmla="*/ 0 w 2"/>
                <a:gd name="T9" fmla="*/ 6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15">
                  <a:moveTo>
                    <a:pt x="0" y="6"/>
                  </a:moveTo>
                  <a:lnTo>
                    <a:pt x="2" y="0"/>
                  </a:lnTo>
                  <a:lnTo>
                    <a:pt x="2" y="11"/>
                  </a:lnTo>
                  <a:lnTo>
                    <a:pt x="0" y="15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8C8E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547" name="Freeform 228">
              <a:extLst>
                <a:ext uri="{FF2B5EF4-FFF2-40B4-BE49-F238E27FC236}">
                  <a16:creationId xmlns:a16="http://schemas.microsoft.com/office/drawing/2014/main" id="{94D85093-8977-48F3-87EB-583B27C3342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4" y="2011"/>
              <a:ext cx="2" cy="15"/>
            </a:xfrm>
            <a:custGeom>
              <a:avLst/>
              <a:gdLst>
                <a:gd name="T0" fmla="*/ 0 w 2"/>
                <a:gd name="T1" fmla="*/ 6 h 15"/>
                <a:gd name="T2" fmla="*/ 2 w 2"/>
                <a:gd name="T3" fmla="*/ 0 h 15"/>
                <a:gd name="T4" fmla="*/ 2 w 2"/>
                <a:gd name="T5" fmla="*/ 11 h 15"/>
                <a:gd name="T6" fmla="*/ 0 w 2"/>
                <a:gd name="T7" fmla="*/ 15 h 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15">
                  <a:moveTo>
                    <a:pt x="0" y="6"/>
                  </a:moveTo>
                  <a:lnTo>
                    <a:pt x="2" y="0"/>
                  </a:lnTo>
                  <a:lnTo>
                    <a:pt x="2" y="11"/>
                  </a:lnTo>
                  <a:lnTo>
                    <a:pt x="0" y="15"/>
                  </a:lnTo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548" name="Freeform 229">
              <a:extLst>
                <a:ext uri="{FF2B5EF4-FFF2-40B4-BE49-F238E27FC236}">
                  <a16:creationId xmlns:a16="http://schemas.microsoft.com/office/drawing/2014/main" id="{0ED271AF-BA0B-48EA-A4D4-73CD6B2BBBA7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2" y="2011"/>
              <a:ext cx="14" cy="6"/>
            </a:xfrm>
            <a:custGeom>
              <a:avLst/>
              <a:gdLst>
                <a:gd name="T0" fmla="*/ 0 w 14"/>
                <a:gd name="T1" fmla="*/ 6 h 6"/>
                <a:gd name="T2" fmla="*/ 12 w 14"/>
                <a:gd name="T3" fmla="*/ 6 h 6"/>
                <a:gd name="T4" fmla="*/ 14 w 14"/>
                <a:gd name="T5" fmla="*/ 0 h 6"/>
                <a:gd name="T6" fmla="*/ 3 w 14"/>
                <a:gd name="T7" fmla="*/ 0 h 6"/>
                <a:gd name="T8" fmla="*/ 0 w 14"/>
                <a:gd name="T9" fmla="*/ 6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6">
                  <a:moveTo>
                    <a:pt x="0" y="6"/>
                  </a:moveTo>
                  <a:lnTo>
                    <a:pt x="12" y="6"/>
                  </a:lnTo>
                  <a:lnTo>
                    <a:pt x="14" y="0"/>
                  </a:lnTo>
                  <a:lnTo>
                    <a:pt x="3" y="0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F3F3F4"/>
            </a:solidFill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549" name="Rectangle 230">
              <a:extLst>
                <a:ext uri="{FF2B5EF4-FFF2-40B4-BE49-F238E27FC236}">
                  <a16:creationId xmlns:a16="http://schemas.microsoft.com/office/drawing/2014/main" id="{BB6EF9B0-0B49-4C86-B165-2110158391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2" y="2017"/>
              <a:ext cx="12" cy="9"/>
            </a:xfrm>
            <a:prstGeom prst="rect">
              <a:avLst/>
            </a:prstGeom>
            <a:solidFill>
              <a:srgbClr val="D8D9DA"/>
            </a:solidFill>
            <a:ln w="7938" cap="rnd">
              <a:solidFill>
                <a:srgbClr val="58585A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550" name="Freeform 231">
              <a:extLst>
                <a:ext uri="{FF2B5EF4-FFF2-40B4-BE49-F238E27FC236}">
                  <a16:creationId xmlns:a16="http://schemas.microsoft.com/office/drawing/2014/main" id="{E7D5F9FD-EE48-4296-934F-AD9F9B3B094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9" y="2011"/>
              <a:ext cx="1" cy="15"/>
            </a:xfrm>
            <a:custGeom>
              <a:avLst/>
              <a:gdLst>
                <a:gd name="T0" fmla="*/ 0 w 1"/>
                <a:gd name="T1" fmla="*/ 6 h 15"/>
                <a:gd name="T2" fmla="*/ 0 w 1"/>
                <a:gd name="T3" fmla="*/ 0 h 15"/>
                <a:gd name="T4" fmla="*/ 0 w 1"/>
                <a:gd name="T5" fmla="*/ 11 h 15"/>
                <a:gd name="T6" fmla="*/ 0 w 1"/>
                <a:gd name="T7" fmla="*/ 15 h 15"/>
                <a:gd name="T8" fmla="*/ 0 w 1"/>
                <a:gd name="T9" fmla="*/ 6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5">
                  <a:moveTo>
                    <a:pt x="0" y="6"/>
                  </a:moveTo>
                  <a:lnTo>
                    <a:pt x="0" y="0"/>
                  </a:lnTo>
                  <a:lnTo>
                    <a:pt x="0" y="11"/>
                  </a:lnTo>
                  <a:lnTo>
                    <a:pt x="0" y="15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8C8E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551" name="Freeform 232">
              <a:extLst>
                <a:ext uri="{FF2B5EF4-FFF2-40B4-BE49-F238E27FC236}">
                  <a16:creationId xmlns:a16="http://schemas.microsoft.com/office/drawing/2014/main" id="{D7CA9018-F780-40D9-B1FE-A932E88F380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9" y="2011"/>
              <a:ext cx="1" cy="15"/>
            </a:xfrm>
            <a:custGeom>
              <a:avLst/>
              <a:gdLst>
                <a:gd name="T0" fmla="*/ 0 w 1"/>
                <a:gd name="T1" fmla="*/ 6 h 15"/>
                <a:gd name="T2" fmla="*/ 0 w 1"/>
                <a:gd name="T3" fmla="*/ 0 h 15"/>
                <a:gd name="T4" fmla="*/ 0 w 1"/>
                <a:gd name="T5" fmla="*/ 11 h 15"/>
                <a:gd name="T6" fmla="*/ 0 w 1"/>
                <a:gd name="T7" fmla="*/ 15 h 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5">
                  <a:moveTo>
                    <a:pt x="0" y="6"/>
                  </a:moveTo>
                  <a:lnTo>
                    <a:pt x="0" y="0"/>
                  </a:lnTo>
                  <a:lnTo>
                    <a:pt x="0" y="11"/>
                  </a:lnTo>
                  <a:lnTo>
                    <a:pt x="0" y="15"/>
                  </a:lnTo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552" name="Rectangle 233">
              <a:extLst>
                <a:ext uri="{FF2B5EF4-FFF2-40B4-BE49-F238E27FC236}">
                  <a16:creationId xmlns:a16="http://schemas.microsoft.com/office/drawing/2014/main" id="{630C1A4B-4A25-4A66-A7FC-1D2F6AB8FB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28" y="2011"/>
              <a:ext cx="11" cy="6"/>
            </a:xfrm>
            <a:prstGeom prst="rect">
              <a:avLst/>
            </a:prstGeom>
            <a:solidFill>
              <a:srgbClr val="F3F3F4"/>
            </a:solidFill>
            <a:ln w="7938" cap="rnd">
              <a:solidFill>
                <a:srgbClr val="58585A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553" name="Rectangle 234">
              <a:extLst>
                <a:ext uri="{FF2B5EF4-FFF2-40B4-BE49-F238E27FC236}">
                  <a16:creationId xmlns:a16="http://schemas.microsoft.com/office/drawing/2014/main" id="{1E526FEF-ACB5-46C6-ACA5-99E025B935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28" y="2017"/>
              <a:ext cx="11" cy="9"/>
            </a:xfrm>
            <a:prstGeom prst="rect">
              <a:avLst/>
            </a:prstGeom>
            <a:solidFill>
              <a:srgbClr val="D8D9DA"/>
            </a:solidFill>
            <a:ln w="7938" cap="rnd">
              <a:solidFill>
                <a:srgbClr val="58585A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554" name="Freeform 235">
              <a:extLst>
                <a:ext uri="{FF2B5EF4-FFF2-40B4-BE49-F238E27FC236}">
                  <a16:creationId xmlns:a16="http://schemas.microsoft.com/office/drawing/2014/main" id="{CF2A984A-8281-4A84-A252-95899848C6B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5" y="2011"/>
              <a:ext cx="1" cy="15"/>
            </a:xfrm>
            <a:custGeom>
              <a:avLst/>
              <a:gdLst>
                <a:gd name="T0" fmla="*/ 0 w 1"/>
                <a:gd name="T1" fmla="*/ 6 h 15"/>
                <a:gd name="T2" fmla="*/ 0 w 1"/>
                <a:gd name="T3" fmla="*/ 0 h 15"/>
                <a:gd name="T4" fmla="*/ 0 w 1"/>
                <a:gd name="T5" fmla="*/ 11 h 15"/>
                <a:gd name="T6" fmla="*/ 0 w 1"/>
                <a:gd name="T7" fmla="*/ 15 h 15"/>
                <a:gd name="T8" fmla="*/ 0 w 1"/>
                <a:gd name="T9" fmla="*/ 6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5">
                  <a:moveTo>
                    <a:pt x="0" y="6"/>
                  </a:moveTo>
                  <a:lnTo>
                    <a:pt x="0" y="0"/>
                  </a:lnTo>
                  <a:lnTo>
                    <a:pt x="0" y="11"/>
                  </a:lnTo>
                  <a:lnTo>
                    <a:pt x="0" y="15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8C8E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555" name="Freeform 236">
              <a:extLst>
                <a:ext uri="{FF2B5EF4-FFF2-40B4-BE49-F238E27FC236}">
                  <a16:creationId xmlns:a16="http://schemas.microsoft.com/office/drawing/2014/main" id="{F390AD8F-7EF2-4761-9AEC-00119A39738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5" y="2011"/>
              <a:ext cx="1" cy="15"/>
            </a:xfrm>
            <a:custGeom>
              <a:avLst/>
              <a:gdLst>
                <a:gd name="T0" fmla="*/ 0 w 1"/>
                <a:gd name="T1" fmla="*/ 6 h 15"/>
                <a:gd name="T2" fmla="*/ 0 w 1"/>
                <a:gd name="T3" fmla="*/ 0 h 15"/>
                <a:gd name="T4" fmla="*/ 0 w 1"/>
                <a:gd name="T5" fmla="*/ 11 h 15"/>
                <a:gd name="T6" fmla="*/ 0 w 1"/>
                <a:gd name="T7" fmla="*/ 15 h 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5">
                  <a:moveTo>
                    <a:pt x="0" y="6"/>
                  </a:moveTo>
                  <a:lnTo>
                    <a:pt x="0" y="0"/>
                  </a:lnTo>
                  <a:lnTo>
                    <a:pt x="0" y="11"/>
                  </a:lnTo>
                  <a:lnTo>
                    <a:pt x="0" y="15"/>
                  </a:lnTo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556" name="Rectangle 237">
              <a:extLst>
                <a:ext uri="{FF2B5EF4-FFF2-40B4-BE49-F238E27FC236}">
                  <a16:creationId xmlns:a16="http://schemas.microsoft.com/office/drawing/2014/main" id="{D7C2ED49-C55C-4CDC-8542-0092C91AC8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43" y="2011"/>
              <a:ext cx="12" cy="6"/>
            </a:xfrm>
            <a:prstGeom prst="rect">
              <a:avLst/>
            </a:prstGeom>
            <a:solidFill>
              <a:srgbClr val="F3F3F4"/>
            </a:solidFill>
            <a:ln w="7938" cap="rnd">
              <a:solidFill>
                <a:srgbClr val="58585A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557" name="Rectangle 238">
              <a:extLst>
                <a:ext uri="{FF2B5EF4-FFF2-40B4-BE49-F238E27FC236}">
                  <a16:creationId xmlns:a16="http://schemas.microsoft.com/office/drawing/2014/main" id="{993A0EB5-F4A9-48B5-B855-C78F38D29E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43" y="2017"/>
              <a:ext cx="12" cy="9"/>
            </a:xfrm>
            <a:prstGeom prst="rect">
              <a:avLst/>
            </a:prstGeom>
            <a:solidFill>
              <a:srgbClr val="D8D9DA"/>
            </a:solidFill>
            <a:ln w="7938" cap="rnd">
              <a:solidFill>
                <a:srgbClr val="58585A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558" name="Rectangle 239">
              <a:extLst>
                <a:ext uri="{FF2B5EF4-FFF2-40B4-BE49-F238E27FC236}">
                  <a16:creationId xmlns:a16="http://schemas.microsoft.com/office/drawing/2014/main" id="{93920444-A42F-4F20-8B85-999672F3B3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9" y="2011"/>
              <a:ext cx="11" cy="6"/>
            </a:xfrm>
            <a:prstGeom prst="rect">
              <a:avLst/>
            </a:prstGeom>
            <a:solidFill>
              <a:srgbClr val="F3F3F4"/>
            </a:solidFill>
            <a:ln w="7938" cap="rnd">
              <a:solidFill>
                <a:srgbClr val="58585A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559" name="Rectangle 240">
              <a:extLst>
                <a:ext uri="{FF2B5EF4-FFF2-40B4-BE49-F238E27FC236}">
                  <a16:creationId xmlns:a16="http://schemas.microsoft.com/office/drawing/2014/main" id="{BEB5FCC4-6614-409E-98B5-0C3278FD5F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9" y="2017"/>
              <a:ext cx="11" cy="9"/>
            </a:xfrm>
            <a:prstGeom prst="rect">
              <a:avLst/>
            </a:prstGeom>
            <a:solidFill>
              <a:srgbClr val="D8D9DA"/>
            </a:solidFill>
            <a:ln w="7938" cap="rnd">
              <a:solidFill>
                <a:srgbClr val="58585A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560" name="Freeform 241">
              <a:extLst>
                <a:ext uri="{FF2B5EF4-FFF2-40B4-BE49-F238E27FC236}">
                  <a16:creationId xmlns:a16="http://schemas.microsoft.com/office/drawing/2014/main" id="{F78914E6-422C-4DF7-B90A-D46EE82DAC96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2" y="1993"/>
              <a:ext cx="2" cy="13"/>
            </a:xfrm>
            <a:custGeom>
              <a:avLst/>
              <a:gdLst>
                <a:gd name="T0" fmla="*/ 2 w 2"/>
                <a:gd name="T1" fmla="*/ 4 h 13"/>
                <a:gd name="T2" fmla="*/ 0 w 2"/>
                <a:gd name="T3" fmla="*/ 0 h 13"/>
                <a:gd name="T4" fmla="*/ 0 w 2"/>
                <a:gd name="T5" fmla="*/ 6 h 13"/>
                <a:gd name="T6" fmla="*/ 2 w 2"/>
                <a:gd name="T7" fmla="*/ 13 h 13"/>
                <a:gd name="T8" fmla="*/ 2 w 2"/>
                <a:gd name="T9" fmla="*/ 4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13">
                  <a:moveTo>
                    <a:pt x="2" y="4"/>
                  </a:moveTo>
                  <a:lnTo>
                    <a:pt x="0" y="0"/>
                  </a:lnTo>
                  <a:lnTo>
                    <a:pt x="0" y="6"/>
                  </a:lnTo>
                  <a:lnTo>
                    <a:pt x="2" y="13"/>
                  </a:lnTo>
                  <a:lnTo>
                    <a:pt x="2" y="4"/>
                  </a:lnTo>
                  <a:close/>
                </a:path>
              </a:pathLst>
            </a:custGeom>
            <a:solidFill>
              <a:srgbClr val="8C8E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561" name="Freeform 242">
              <a:extLst>
                <a:ext uri="{FF2B5EF4-FFF2-40B4-BE49-F238E27FC236}">
                  <a16:creationId xmlns:a16="http://schemas.microsoft.com/office/drawing/2014/main" id="{5A32EB55-023E-4F3C-BF66-6CD60E39389D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2" y="1993"/>
              <a:ext cx="2" cy="13"/>
            </a:xfrm>
            <a:custGeom>
              <a:avLst/>
              <a:gdLst>
                <a:gd name="T0" fmla="*/ 2 w 2"/>
                <a:gd name="T1" fmla="*/ 4 h 13"/>
                <a:gd name="T2" fmla="*/ 0 w 2"/>
                <a:gd name="T3" fmla="*/ 0 h 13"/>
                <a:gd name="T4" fmla="*/ 0 w 2"/>
                <a:gd name="T5" fmla="*/ 6 h 13"/>
                <a:gd name="T6" fmla="*/ 2 w 2"/>
                <a:gd name="T7" fmla="*/ 13 h 1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13">
                  <a:moveTo>
                    <a:pt x="2" y="4"/>
                  </a:moveTo>
                  <a:lnTo>
                    <a:pt x="0" y="0"/>
                  </a:lnTo>
                  <a:lnTo>
                    <a:pt x="0" y="6"/>
                  </a:lnTo>
                  <a:lnTo>
                    <a:pt x="2" y="13"/>
                  </a:lnTo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562" name="Freeform 243">
              <a:extLst>
                <a:ext uri="{FF2B5EF4-FFF2-40B4-BE49-F238E27FC236}">
                  <a16:creationId xmlns:a16="http://schemas.microsoft.com/office/drawing/2014/main" id="{CB4B0C53-BAA3-445A-842D-2C8B1BB60442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2" y="1993"/>
              <a:ext cx="13" cy="4"/>
            </a:xfrm>
            <a:custGeom>
              <a:avLst/>
              <a:gdLst>
                <a:gd name="T0" fmla="*/ 13 w 13"/>
                <a:gd name="T1" fmla="*/ 4 h 4"/>
                <a:gd name="T2" fmla="*/ 2 w 13"/>
                <a:gd name="T3" fmla="*/ 4 h 4"/>
                <a:gd name="T4" fmla="*/ 0 w 13"/>
                <a:gd name="T5" fmla="*/ 0 h 4"/>
                <a:gd name="T6" fmla="*/ 11 w 13"/>
                <a:gd name="T7" fmla="*/ 0 h 4"/>
                <a:gd name="T8" fmla="*/ 13 w 13"/>
                <a:gd name="T9" fmla="*/ 4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4">
                  <a:moveTo>
                    <a:pt x="13" y="4"/>
                  </a:moveTo>
                  <a:lnTo>
                    <a:pt x="2" y="4"/>
                  </a:lnTo>
                  <a:lnTo>
                    <a:pt x="0" y="0"/>
                  </a:lnTo>
                  <a:lnTo>
                    <a:pt x="11" y="0"/>
                  </a:lnTo>
                  <a:lnTo>
                    <a:pt x="13" y="4"/>
                  </a:lnTo>
                  <a:close/>
                </a:path>
              </a:pathLst>
            </a:custGeom>
            <a:solidFill>
              <a:srgbClr val="F3F3F4"/>
            </a:solidFill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563" name="Rectangle 244">
              <a:extLst>
                <a:ext uri="{FF2B5EF4-FFF2-40B4-BE49-F238E27FC236}">
                  <a16:creationId xmlns:a16="http://schemas.microsoft.com/office/drawing/2014/main" id="{4EE94352-C310-406D-AE5A-0B020A2B80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14" y="1997"/>
              <a:ext cx="11" cy="9"/>
            </a:xfrm>
            <a:prstGeom prst="rect">
              <a:avLst/>
            </a:prstGeom>
            <a:solidFill>
              <a:srgbClr val="D8D9DA"/>
            </a:solidFill>
            <a:ln w="7938" cap="rnd">
              <a:solidFill>
                <a:srgbClr val="58585A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564" name="Freeform 245">
              <a:extLst>
                <a:ext uri="{FF2B5EF4-FFF2-40B4-BE49-F238E27FC236}">
                  <a16:creationId xmlns:a16="http://schemas.microsoft.com/office/drawing/2014/main" id="{EE382642-4B43-429C-BAE6-3E976A043A1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6" y="1993"/>
              <a:ext cx="2" cy="13"/>
            </a:xfrm>
            <a:custGeom>
              <a:avLst/>
              <a:gdLst>
                <a:gd name="T0" fmla="*/ 2 w 2"/>
                <a:gd name="T1" fmla="*/ 4 h 13"/>
                <a:gd name="T2" fmla="*/ 0 w 2"/>
                <a:gd name="T3" fmla="*/ 0 h 13"/>
                <a:gd name="T4" fmla="*/ 0 w 2"/>
                <a:gd name="T5" fmla="*/ 6 h 13"/>
                <a:gd name="T6" fmla="*/ 2 w 2"/>
                <a:gd name="T7" fmla="*/ 13 h 13"/>
                <a:gd name="T8" fmla="*/ 2 w 2"/>
                <a:gd name="T9" fmla="*/ 4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13">
                  <a:moveTo>
                    <a:pt x="2" y="4"/>
                  </a:moveTo>
                  <a:lnTo>
                    <a:pt x="0" y="0"/>
                  </a:lnTo>
                  <a:lnTo>
                    <a:pt x="0" y="6"/>
                  </a:lnTo>
                  <a:lnTo>
                    <a:pt x="2" y="13"/>
                  </a:lnTo>
                  <a:lnTo>
                    <a:pt x="2" y="4"/>
                  </a:lnTo>
                  <a:close/>
                </a:path>
              </a:pathLst>
            </a:custGeom>
            <a:solidFill>
              <a:srgbClr val="8C8E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565" name="Freeform 246">
              <a:extLst>
                <a:ext uri="{FF2B5EF4-FFF2-40B4-BE49-F238E27FC236}">
                  <a16:creationId xmlns:a16="http://schemas.microsoft.com/office/drawing/2014/main" id="{ADA0343A-3CCD-4677-A948-41AD6AC0A38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6" y="1993"/>
              <a:ext cx="2" cy="13"/>
            </a:xfrm>
            <a:custGeom>
              <a:avLst/>
              <a:gdLst>
                <a:gd name="T0" fmla="*/ 2 w 2"/>
                <a:gd name="T1" fmla="*/ 4 h 13"/>
                <a:gd name="T2" fmla="*/ 0 w 2"/>
                <a:gd name="T3" fmla="*/ 0 h 13"/>
                <a:gd name="T4" fmla="*/ 0 w 2"/>
                <a:gd name="T5" fmla="*/ 6 h 13"/>
                <a:gd name="T6" fmla="*/ 2 w 2"/>
                <a:gd name="T7" fmla="*/ 13 h 1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13">
                  <a:moveTo>
                    <a:pt x="2" y="4"/>
                  </a:moveTo>
                  <a:lnTo>
                    <a:pt x="0" y="0"/>
                  </a:lnTo>
                  <a:lnTo>
                    <a:pt x="0" y="6"/>
                  </a:lnTo>
                  <a:lnTo>
                    <a:pt x="2" y="13"/>
                  </a:lnTo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566" name="Freeform 247">
              <a:extLst>
                <a:ext uri="{FF2B5EF4-FFF2-40B4-BE49-F238E27FC236}">
                  <a16:creationId xmlns:a16="http://schemas.microsoft.com/office/drawing/2014/main" id="{002C6CC5-8726-4F08-91C5-853D0A6DB64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6" y="1993"/>
              <a:ext cx="16" cy="4"/>
            </a:xfrm>
            <a:custGeom>
              <a:avLst/>
              <a:gdLst>
                <a:gd name="T0" fmla="*/ 16 w 16"/>
                <a:gd name="T1" fmla="*/ 4 h 4"/>
                <a:gd name="T2" fmla="*/ 2 w 16"/>
                <a:gd name="T3" fmla="*/ 4 h 4"/>
                <a:gd name="T4" fmla="*/ 0 w 16"/>
                <a:gd name="T5" fmla="*/ 0 h 4"/>
                <a:gd name="T6" fmla="*/ 11 w 16"/>
                <a:gd name="T7" fmla="*/ 0 h 4"/>
                <a:gd name="T8" fmla="*/ 16 w 16"/>
                <a:gd name="T9" fmla="*/ 4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4">
                  <a:moveTo>
                    <a:pt x="16" y="4"/>
                  </a:moveTo>
                  <a:lnTo>
                    <a:pt x="2" y="4"/>
                  </a:lnTo>
                  <a:lnTo>
                    <a:pt x="0" y="0"/>
                  </a:lnTo>
                  <a:lnTo>
                    <a:pt x="11" y="0"/>
                  </a:lnTo>
                  <a:lnTo>
                    <a:pt x="16" y="4"/>
                  </a:lnTo>
                  <a:close/>
                </a:path>
              </a:pathLst>
            </a:custGeom>
            <a:solidFill>
              <a:srgbClr val="F3F3F4"/>
            </a:solidFill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567" name="Rectangle 248">
              <a:extLst>
                <a:ext uri="{FF2B5EF4-FFF2-40B4-BE49-F238E27FC236}">
                  <a16:creationId xmlns:a16="http://schemas.microsoft.com/office/drawing/2014/main" id="{B4DE3332-9E16-40C8-B93D-3E1AD53AD2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8" y="1997"/>
              <a:ext cx="14" cy="9"/>
            </a:xfrm>
            <a:prstGeom prst="rect">
              <a:avLst/>
            </a:prstGeom>
            <a:solidFill>
              <a:srgbClr val="D8D9DA"/>
            </a:solidFill>
            <a:ln w="7938" cap="rnd">
              <a:solidFill>
                <a:srgbClr val="58585A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568" name="Freeform 249">
              <a:extLst>
                <a:ext uri="{FF2B5EF4-FFF2-40B4-BE49-F238E27FC236}">
                  <a16:creationId xmlns:a16="http://schemas.microsoft.com/office/drawing/2014/main" id="{2E3FCC75-F5FC-4665-B14A-62A743DB874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3" y="1993"/>
              <a:ext cx="1" cy="13"/>
            </a:xfrm>
            <a:custGeom>
              <a:avLst/>
              <a:gdLst>
                <a:gd name="T0" fmla="*/ 0 w 1"/>
                <a:gd name="T1" fmla="*/ 4 h 13"/>
                <a:gd name="T2" fmla="*/ 0 w 1"/>
                <a:gd name="T3" fmla="*/ 0 h 13"/>
                <a:gd name="T4" fmla="*/ 0 w 1"/>
                <a:gd name="T5" fmla="*/ 6 h 13"/>
                <a:gd name="T6" fmla="*/ 0 w 1"/>
                <a:gd name="T7" fmla="*/ 13 h 13"/>
                <a:gd name="T8" fmla="*/ 0 w 1"/>
                <a:gd name="T9" fmla="*/ 4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3">
                  <a:moveTo>
                    <a:pt x="0" y="4"/>
                  </a:moveTo>
                  <a:lnTo>
                    <a:pt x="0" y="0"/>
                  </a:lnTo>
                  <a:lnTo>
                    <a:pt x="0" y="6"/>
                  </a:lnTo>
                  <a:lnTo>
                    <a:pt x="0" y="13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8C8E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569" name="Freeform 250">
              <a:extLst>
                <a:ext uri="{FF2B5EF4-FFF2-40B4-BE49-F238E27FC236}">
                  <a16:creationId xmlns:a16="http://schemas.microsoft.com/office/drawing/2014/main" id="{8FA1072E-4E9A-4C75-B1BE-3F2BEACCB78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3" y="1993"/>
              <a:ext cx="1" cy="13"/>
            </a:xfrm>
            <a:custGeom>
              <a:avLst/>
              <a:gdLst>
                <a:gd name="T0" fmla="*/ 0 w 1"/>
                <a:gd name="T1" fmla="*/ 4 h 13"/>
                <a:gd name="T2" fmla="*/ 0 w 1"/>
                <a:gd name="T3" fmla="*/ 0 h 13"/>
                <a:gd name="T4" fmla="*/ 0 w 1"/>
                <a:gd name="T5" fmla="*/ 6 h 13"/>
                <a:gd name="T6" fmla="*/ 0 w 1"/>
                <a:gd name="T7" fmla="*/ 13 h 1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3">
                  <a:moveTo>
                    <a:pt x="0" y="4"/>
                  </a:moveTo>
                  <a:lnTo>
                    <a:pt x="0" y="0"/>
                  </a:lnTo>
                  <a:lnTo>
                    <a:pt x="0" y="6"/>
                  </a:lnTo>
                  <a:lnTo>
                    <a:pt x="0" y="13"/>
                  </a:lnTo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570" name="Freeform 251">
              <a:extLst>
                <a:ext uri="{FF2B5EF4-FFF2-40B4-BE49-F238E27FC236}">
                  <a16:creationId xmlns:a16="http://schemas.microsoft.com/office/drawing/2014/main" id="{1A0FBF58-BC25-4417-976A-36AFFAC5B44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3" y="1993"/>
              <a:ext cx="13" cy="4"/>
            </a:xfrm>
            <a:custGeom>
              <a:avLst/>
              <a:gdLst>
                <a:gd name="T0" fmla="*/ 13 w 13"/>
                <a:gd name="T1" fmla="*/ 4 h 4"/>
                <a:gd name="T2" fmla="*/ 0 w 13"/>
                <a:gd name="T3" fmla="*/ 4 h 4"/>
                <a:gd name="T4" fmla="*/ 0 w 13"/>
                <a:gd name="T5" fmla="*/ 0 h 4"/>
                <a:gd name="T6" fmla="*/ 11 w 13"/>
                <a:gd name="T7" fmla="*/ 0 h 4"/>
                <a:gd name="T8" fmla="*/ 13 w 13"/>
                <a:gd name="T9" fmla="*/ 4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4">
                  <a:moveTo>
                    <a:pt x="13" y="4"/>
                  </a:moveTo>
                  <a:lnTo>
                    <a:pt x="0" y="4"/>
                  </a:lnTo>
                  <a:lnTo>
                    <a:pt x="0" y="0"/>
                  </a:lnTo>
                  <a:lnTo>
                    <a:pt x="11" y="0"/>
                  </a:lnTo>
                  <a:lnTo>
                    <a:pt x="13" y="4"/>
                  </a:lnTo>
                  <a:close/>
                </a:path>
              </a:pathLst>
            </a:custGeom>
            <a:solidFill>
              <a:srgbClr val="F3F3F4"/>
            </a:solidFill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571" name="Rectangle 252">
              <a:extLst>
                <a:ext uri="{FF2B5EF4-FFF2-40B4-BE49-F238E27FC236}">
                  <a16:creationId xmlns:a16="http://schemas.microsoft.com/office/drawing/2014/main" id="{FBC119ED-28F2-4C91-9DDE-B76B7B28A6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3" y="1997"/>
              <a:ext cx="13" cy="9"/>
            </a:xfrm>
            <a:prstGeom prst="rect">
              <a:avLst/>
            </a:prstGeom>
            <a:solidFill>
              <a:srgbClr val="D8D9DA"/>
            </a:solidFill>
            <a:ln w="7938" cap="rnd">
              <a:solidFill>
                <a:srgbClr val="58585A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572" name="Freeform 253">
              <a:extLst>
                <a:ext uri="{FF2B5EF4-FFF2-40B4-BE49-F238E27FC236}">
                  <a16:creationId xmlns:a16="http://schemas.microsoft.com/office/drawing/2014/main" id="{4C96E0F5-7689-478B-A073-758F86E49DD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7" y="1993"/>
              <a:ext cx="3" cy="13"/>
            </a:xfrm>
            <a:custGeom>
              <a:avLst/>
              <a:gdLst>
                <a:gd name="T0" fmla="*/ 3 w 3"/>
                <a:gd name="T1" fmla="*/ 4 h 13"/>
                <a:gd name="T2" fmla="*/ 0 w 3"/>
                <a:gd name="T3" fmla="*/ 0 h 13"/>
                <a:gd name="T4" fmla="*/ 0 w 3"/>
                <a:gd name="T5" fmla="*/ 6 h 13"/>
                <a:gd name="T6" fmla="*/ 3 w 3"/>
                <a:gd name="T7" fmla="*/ 13 h 13"/>
                <a:gd name="T8" fmla="*/ 3 w 3"/>
                <a:gd name="T9" fmla="*/ 4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13">
                  <a:moveTo>
                    <a:pt x="3" y="4"/>
                  </a:moveTo>
                  <a:lnTo>
                    <a:pt x="0" y="0"/>
                  </a:lnTo>
                  <a:lnTo>
                    <a:pt x="0" y="6"/>
                  </a:lnTo>
                  <a:lnTo>
                    <a:pt x="3" y="13"/>
                  </a:lnTo>
                  <a:lnTo>
                    <a:pt x="3" y="4"/>
                  </a:lnTo>
                  <a:close/>
                </a:path>
              </a:pathLst>
            </a:custGeom>
            <a:solidFill>
              <a:srgbClr val="8C8E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573" name="Freeform 254">
              <a:extLst>
                <a:ext uri="{FF2B5EF4-FFF2-40B4-BE49-F238E27FC236}">
                  <a16:creationId xmlns:a16="http://schemas.microsoft.com/office/drawing/2014/main" id="{165C7482-5263-4BA1-A62E-C2093013C8B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7" y="1993"/>
              <a:ext cx="3" cy="13"/>
            </a:xfrm>
            <a:custGeom>
              <a:avLst/>
              <a:gdLst>
                <a:gd name="T0" fmla="*/ 3 w 3"/>
                <a:gd name="T1" fmla="*/ 4 h 13"/>
                <a:gd name="T2" fmla="*/ 0 w 3"/>
                <a:gd name="T3" fmla="*/ 0 h 13"/>
                <a:gd name="T4" fmla="*/ 0 w 3"/>
                <a:gd name="T5" fmla="*/ 6 h 13"/>
                <a:gd name="T6" fmla="*/ 3 w 3"/>
                <a:gd name="T7" fmla="*/ 13 h 1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13">
                  <a:moveTo>
                    <a:pt x="3" y="4"/>
                  </a:moveTo>
                  <a:lnTo>
                    <a:pt x="0" y="0"/>
                  </a:lnTo>
                  <a:lnTo>
                    <a:pt x="0" y="6"/>
                  </a:lnTo>
                  <a:lnTo>
                    <a:pt x="3" y="13"/>
                  </a:lnTo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574" name="Freeform 255">
              <a:extLst>
                <a:ext uri="{FF2B5EF4-FFF2-40B4-BE49-F238E27FC236}">
                  <a16:creationId xmlns:a16="http://schemas.microsoft.com/office/drawing/2014/main" id="{97D69DC2-796A-4B18-BE64-81E1A250441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7" y="1993"/>
              <a:ext cx="14" cy="4"/>
            </a:xfrm>
            <a:custGeom>
              <a:avLst/>
              <a:gdLst>
                <a:gd name="T0" fmla="*/ 14 w 14"/>
                <a:gd name="T1" fmla="*/ 4 h 4"/>
                <a:gd name="T2" fmla="*/ 3 w 14"/>
                <a:gd name="T3" fmla="*/ 4 h 4"/>
                <a:gd name="T4" fmla="*/ 0 w 14"/>
                <a:gd name="T5" fmla="*/ 0 h 4"/>
                <a:gd name="T6" fmla="*/ 12 w 14"/>
                <a:gd name="T7" fmla="*/ 0 h 4"/>
                <a:gd name="T8" fmla="*/ 14 w 14"/>
                <a:gd name="T9" fmla="*/ 4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4">
                  <a:moveTo>
                    <a:pt x="14" y="4"/>
                  </a:moveTo>
                  <a:lnTo>
                    <a:pt x="3" y="4"/>
                  </a:lnTo>
                  <a:lnTo>
                    <a:pt x="0" y="0"/>
                  </a:lnTo>
                  <a:lnTo>
                    <a:pt x="12" y="0"/>
                  </a:lnTo>
                  <a:lnTo>
                    <a:pt x="14" y="4"/>
                  </a:lnTo>
                  <a:close/>
                </a:path>
              </a:pathLst>
            </a:custGeom>
            <a:solidFill>
              <a:srgbClr val="F3F3F4"/>
            </a:solidFill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575" name="Rectangle 256">
              <a:extLst>
                <a:ext uri="{FF2B5EF4-FFF2-40B4-BE49-F238E27FC236}">
                  <a16:creationId xmlns:a16="http://schemas.microsoft.com/office/drawing/2014/main" id="{686B6786-C9D5-4CA8-8B5C-94C1A04ADC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70" y="1997"/>
              <a:ext cx="11" cy="9"/>
            </a:xfrm>
            <a:prstGeom prst="rect">
              <a:avLst/>
            </a:prstGeom>
            <a:solidFill>
              <a:srgbClr val="D8D9DA"/>
            </a:solidFill>
            <a:ln w="7938" cap="rnd">
              <a:solidFill>
                <a:srgbClr val="58585A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576" name="Freeform 257">
              <a:extLst>
                <a:ext uri="{FF2B5EF4-FFF2-40B4-BE49-F238E27FC236}">
                  <a16:creationId xmlns:a16="http://schemas.microsoft.com/office/drawing/2014/main" id="{29D355B8-9C3E-4B17-AC1A-D1D6261905B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3" y="1993"/>
              <a:ext cx="2" cy="13"/>
            </a:xfrm>
            <a:custGeom>
              <a:avLst/>
              <a:gdLst>
                <a:gd name="T0" fmla="*/ 2 w 2"/>
                <a:gd name="T1" fmla="*/ 4 h 13"/>
                <a:gd name="T2" fmla="*/ 0 w 2"/>
                <a:gd name="T3" fmla="*/ 0 h 13"/>
                <a:gd name="T4" fmla="*/ 0 w 2"/>
                <a:gd name="T5" fmla="*/ 6 h 13"/>
                <a:gd name="T6" fmla="*/ 2 w 2"/>
                <a:gd name="T7" fmla="*/ 13 h 13"/>
                <a:gd name="T8" fmla="*/ 2 w 2"/>
                <a:gd name="T9" fmla="*/ 4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13">
                  <a:moveTo>
                    <a:pt x="2" y="4"/>
                  </a:moveTo>
                  <a:lnTo>
                    <a:pt x="0" y="0"/>
                  </a:lnTo>
                  <a:lnTo>
                    <a:pt x="0" y="6"/>
                  </a:lnTo>
                  <a:lnTo>
                    <a:pt x="2" y="13"/>
                  </a:lnTo>
                  <a:lnTo>
                    <a:pt x="2" y="4"/>
                  </a:lnTo>
                  <a:close/>
                </a:path>
              </a:pathLst>
            </a:custGeom>
            <a:solidFill>
              <a:srgbClr val="8C8E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577" name="Freeform 258">
              <a:extLst>
                <a:ext uri="{FF2B5EF4-FFF2-40B4-BE49-F238E27FC236}">
                  <a16:creationId xmlns:a16="http://schemas.microsoft.com/office/drawing/2014/main" id="{55A6F58E-3007-4192-AF3E-E637DB77D71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3" y="1993"/>
              <a:ext cx="2" cy="13"/>
            </a:xfrm>
            <a:custGeom>
              <a:avLst/>
              <a:gdLst>
                <a:gd name="T0" fmla="*/ 2 w 2"/>
                <a:gd name="T1" fmla="*/ 4 h 13"/>
                <a:gd name="T2" fmla="*/ 0 w 2"/>
                <a:gd name="T3" fmla="*/ 0 h 13"/>
                <a:gd name="T4" fmla="*/ 0 w 2"/>
                <a:gd name="T5" fmla="*/ 6 h 13"/>
                <a:gd name="T6" fmla="*/ 2 w 2"/>
                <a:gd name="T7" fmla="*/ 13 h 1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13">
                  <a:moveTo>
                    <a:pt x="2" y="4"/>
                  </a:moveTo>
                  <a:lnTo>
                    <a:pt x="0" y="0"/>
                  </a:lnTo>
                  <a:lnTo>
                    <a:pt x="0" y="6"/>
                  </a:lnTo>
                  <a:lnTo>
                    <a:pt x="2" y="13"/>
                  </a:lnTo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578" name="Freeform 259">
              <a:extLst>
                <a:ext uri="{FF2B5EF4-FFF2-40B4-BE49-F238E27FC236}">
                  <a16:creationId xmlns:a16="http://schemas.microsoft.com/office/drawing/2014/main" id="{E37972FA-11E1-46A1-B94E-49C157A5CBA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3" y="1993"/>
              <a:ext cx="13" cy="4"/>
            </a:xfrm>
            <a:custGeom>
              <a:avLst/>
              <a:gdLst>
                <a:gd name="T0" fmla="*/ 13 w 13"/>
                <a:gd name="T1" fmla="*/ 4 h 4"/>
                <a:gd name="T2" fmla="*/ 2 w 13"/>
                <a:gd name="T3" fmla="*/ 4 h 4"/>
                <a:gd name="T4" fmla="*/ 0 w 13"/>
                <a:gd name="T5" fmla="*/ 0 h 4"/>
                <a:gd name="T6" fmla="*/ 11 w 13"/>
                <a:gd name="T7" fmla="*/ 0 h 4"/>
                <a:gd name="T8" fmla="*/ 13 w 13"/>
                <a:gd name="T9" fmla="*/ 4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4">
                  <a:moveTo>
                    <a:pt x="13" y="4"/>
                  </a:moveTo>
                  <a:lnTo>
                    <a:pt x="2" y="4"/>
                  </a:lnTo>
                  <a:lnTo>
                    <a:pt x="0" y="0"/>
                  </a:lnTo>
                  <a:lnTo>
                    <a:pt x="11" y="0"/>
                  </a:lnTo>
                  <a:lnTo>
                    <a:pt x="13" y="4"/>
                  </a:lnTo>
                  <a:close/>
                </a:path>
              </a:pathLst>
            </a:custGeom>
            <a:solidFill>
              <a:srgbClr val="F3F3F4"/>
            </a:solidFill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579" name="Rectangle 260">
              <a:extLst>
                <a:ext uri="{FF2B5EF4-FFF2-40B4-BE49-F238E27FC236}">
                  <a16:creationId xmlns:a16="http://schemas.microsoft.com/office/drawing/2014/main" id="{B8F2C083-E29D-4F4D-8002-8A55234567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5" y="1997"/>
              <a:ext cx="11" cy="9"/>
            </a:xfrm>
            <a:prstGeom prst="rect">
              <a:avLst/>
            </a:prstGeom>
            <a:solidFill>
              <a:srgbClr val="D8D9DA"/>
            </a:solidFill>
            <a:ln w="7938" cap="rnd">
              <a:solidFill>
                <a:srgbClr val="58585A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580" name="Freeform 261">
              <a:extLst>
                <a:ext uri="{FF2B5EF4-FFF2-40B4-BE49-F238E27FC236}">
                  <a16:creationId xmlns:a16="http://schemas.microsoft.com/office/drawing/2014/main" id="{D3463691-0BF9-4DC3-8C61-9B124AB891C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8" y="1993"/>
              <a:ext cx="2" cy="13"/>
            </a:xfrm>
            <a:custGeom>
              <a:avLst/>
              <a:gdLst>
                <a:gd name="T0" fmla="*/ 2 w 2"/>
                <a:gd name="T1" fmla="*/ 4 h 13"/>
                <a:gd name="T2" fmla="*/ 0 w 2"/>
                <a:gd name="T3" fmla="*/ 0 h 13"/>
                <a:gd name="T4" fmla="*/ 0 w 2"/>
                <a:gd name="T5" fmla="*/ 6 h 13"/>
                <a:gd name="T6" fmla="*/ 2 w 2"/>
                <a:gd name="T7" fmla="*/ 13 h 13"/>
                <a:gd name="T8" fmla="*/ 2 w 2"/>
                <a:gd name="T9" fmla="*/ 4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13">
                  <a:moveTo>
                    <a:pt x="2" y="4"/>
                  </a:moveTo>
                  <a:lnTo>
                    <a:pt x="0" y="0"/>
                  </a:lnTo>
                  <a:lnTo>
                    <a:pt x="0" y="6"/>
                  </a:lnTo>
                  <a:lnTo>
                    <a:pt x="2" y="13"/>
                  </a:lnTo>
                  <a:lnTo>
                    <a:pt x="2" y="4"/>
                  </a:lnTo>
                  <a:close/>
                </a:path>
              </a:pathLst>
            </a:custGeom>
            <a:solidFill>
              <a:srgbClr val="8C8E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581" name="Freeform 262">
              <a:extLst>
                <a:ext uri="{FF2B5EF4-FFF2-40B4-BE49-F238E27FC236}">
                  <a16:creationId xmlns:a16="http://schemas.microsoft.com/office/drawing/2014/main" id="{2BE3F025-845B-4166-A050-7B8929354E6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8" y="1993"/>
              <a:ext cx="2" cy="13"/>
            </a:xfrm>
            <a:custGeom>
              <a:avLst/>
              <a:gdLst>
                <a:gd name="T0" fmla="*/ 2 w 2"/>
                <a:gd name="T1" fmla="*/ 4 h 13"/>
                <a:gd name="T2" fmla="*/ 0 w 2"/>
                <a:gd name="T3" fmla="*/ 0 h 13"/>
                <a:gd name="T4" fmla="*/ 0 w 2"/>
                <a:gd name="T5" fmla="*/ 6 h 13"/>
                <a:gd name="T6" fmla="*/ 2 w 2"/>
                <a:gd name="T7" fmla="*/ 13 h 1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13">
                  <a:moveTo>
                    <a:pt x="2" y="4"/>
                  </a:moveTo>
                  <a:lnTo>
                    <a:pt x="0" y="0"/>
                  </a:lnTo>
                  <a:lnTo>
                    <a:pt x="0" y="6"/>
                  </a:lnTo>
                  <a:lnTo>
                    <a:pt x="2" y="13"/>
                  </a:lnTo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582" name="Freeform 263">
              <a:extLst>
                <a:ext uri="{FF2B5EF4-FFF2-40B4-BE49-F238E27FC236}">
                  <a16:creationId xmlns:a16="http://schemas.microsoft.com/office/drawing/2014/main" id="{74E80B1E-08D3-4A00-9ABA-0E1C74CE30D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8" y="1993"/>
              <a:ext cx="13" cy="4"/>
            </a:xfrm>
            <a:custGeom>
              <a:avLst/>
              <a:gdLst>
                <a:gd name="T0" fmla="*/ 13 w 13"/>
                <a:gd name="T1" fmla="*/ 4 h 4"/>
                <a:gd name="T2" fmla="*/ 2 w 13"/>
                <a:gd name="T3" fmla="*/ 4 h 4"/>
                <a:gd name="T4" fmla="*/ 0 w 13"/>
                <a:gd name="T5" fmla="*/ 0 h 4"/>
                <a:gd name="T6" fmla="*/ 11 w 13"/>
                <a:gd name="T7" fmla="*/ 0 h 4"/>
                <a:gd name="T8" fmla="*/ 13 w 13"/>
                <a:gd name="T9" fmla="*/ 4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4">
                  <a:moveTo>
                    <a:pt x="13" y="4"/>
                  </a:moveTo>
                  <a:lnTo>
                    <a:pt x="2" y="4"/>
                  </a:lnTo>
                  <a:lnTo>
                    <a:pt x="0" y="0"/>
                  </a:lnTo>
                  <a:lnTo>
                    <a:pt x="11" y="0"/>
                  </a:lnTo>
                  <a:lnTo>
                    <a:pt x="13" y="4"/>
                  </a:lnTo>
                  <a:close/>
                </a:path>
              </a:pathLst>
            </a:custGeom>
            <a:solidFill>
              <a:srgbClr val="F3F3F4"/>
            </a:solidFill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583" name="Rectangle 264">
              <a:extLst>
                <a:ext uri="{FF2B5EF4-FFF2-40B4-BE49-F238E27FC236}">
                  <a16:creationId xmlns:a16="http://schemas.microsoft.com/office/drawing/2014/main" id="{2ABCF7AD-F890-4D29-8024-4ACF5DCFD5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0" y="1997"/>
              <a:ext cx="11" cy="9"/>
            </a:xfrm>
            <a:prstGeom prst="rect">
              <a:avLst/>
            </a:prstGeom>
            <a:solidFill>
              <a:srgbClr val="D8D9DA"/>
            </a:solidFill>
            <a:ln w="7938" cap="rnd">
              <a:solidFill>
                <a:srgbClr val="58585A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584" name="Freeform 265">
              <a:extLst>
                <a:ext uri="{FF2B5EF4-FFF2-40B4-BE49-F238E27FC236}">
                  <a16:creationId xmlns:a16="http://schemas.microsoft.com/office/drawing/2014/main" id="{6BDCA26F-7D3F-444A-A7CF-69388776BA3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2" y="1993"/>
              <a:ext cx="2" cy="13"/>
            </a:xfrm>
            <a:custGeom>
              <a:avLst/>
              <a:gdLst>
                <a:gd name="T0" fmla="*/ 2 w 2"/>
                <a:gd name="T1" fmla="*/ 4 h 13"/>
                <a:gd name="T2" fmla="*/ 0 w 2"/>
                <a:gd name="T3" fmla="*/ 0 h 13"/>
                <a:gd name="T4" fmla="*/ 0 w 2"/>
                <a:gd name="T5" fmla="*/ 6 h 13"/>
                <a:gd name="T6" fmla="*/ 2 w 2"/>
                <a:gd name="T7" fmla="*/ 13 h 13"/>
                <a:gd name="T8" fmla="*/ 2 w 2"/>
                <a:gd name="T9" fmla="*/ 4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13">
                  <a:moveTo>
                    <a:pt x="2" y="4"/>
                  </a:moveTo>
                  <a:lnTo>
                    <a:pt x="0" y="0"/>
                  </a:lnTo>
                  <a:lnTo>
                    <a:pt x="0" y="6"/>
                  </a:lnTo>
                  <a:lnTo>
                    <a:pt x="2" y="13"/>
                  </a:lnTo>
                  <a:lnTo>
                    <a:pt x="2" y="4"/>
                  </a:lnTo>
                  <a:close/>
                </a:path>
              </a:pathLst>
            </a:custGeom>
            <a:solidFill>
              <a:srgbClr val="8C8E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585" name="Freeform 266">
              <a:extLst>
                <a:ext uri="{FF2B5EF4-FFF2-40B4-BE49-F238E27FC236}">
                  <a16:creationId xmlns:a16="http://schemas.microsoft.com/office/drawing/2014/main" id="{81A6D2CB-C193-420E-A45F-C4AB8A35CF6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2" y="1993"/>
              <a:ext cx="2" cy="13"/>
            </a:xfrm>
            <a:custGeom>
              <a:avLst/>
              <a:gdLst>
                <a:gd name="T0" fmla="*/ 2 w 2"/>
                <a:gd name="T1" fmla="*/ 4 h 13"/>
                <a:gd name="T2" fmla="*/ 0 w 2"/>
                <a:gd name="T3" fmla="*/ 0 h 13"/>
                <a:gd name="T4" fmla="*/ 0 w 2"/>
                <a:gd name="T5" fmla="*/ 6 h 13"/>
                <a:gd name="T6" fmla="*/ 2 w 2"/>
                <a:gd name="T7" fmla="*/ 13 h 1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13">
                  <a:moveTo>
                    <a:pt x="2" y="4"/>
                  </a:moveTo>
                  <a:lnTo>
                    <a:pt x="0" y="0"/>
                  </a:lnTo>
                  <a:lnTo>
                    <a:pt x="0" y="6"/>
                  </a:lnTo>
                  <a:lnTo>
                    <a:pt x="2" y="13"/>
                  </a:lnTo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586" name="Freeform 267">
              <a:extLst>
                <a:ext uri="{FF2B5EF4-FFF2-40B4-BE49-F238E27FC236}">
                  <a16:creationId xmlns:a16="http://schemas.microsoft.com/office/drawing/2014/main" id="{894C575D-BDAB-48C4-800A-F434AEB4EF3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2" y="1993"/>
              <a:ext cx="13" cy="4"/>
            </a:xfrm>
            <a:custGeom>
              <a:avLst/>
              <a:gdLst>
                <a:gd name="T0" fmla="*/ 13 w 13"/>
                <a:gd name="T1" fmla="*/ 4 h 4"/>
                <a:gd name="T2" fmla="*/ 2 w 13"/>
                <a:gd name="T3" fmla="*/ 4 h 4"/>
                <a:gd name="T4" fmla="*/ 0 w 13"/>
                <a:gd name="T5" fmla="*/ 0 h 4"/>
                <a:gd name="T6" fmla="*/ 11 w 13"/>
                <a:gd name="T7" fmla="*/ 0 h 4"/>
                <a:gd name="T8" fmla="*/ 13 w 13"/>
                <a:gd name="T9" fmla="*/ 4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4">
                  <a:moveTo>
                    <a:pt x="13" y="4"/>
                  </a:moveTo>
                  <a:lnTo>
                    <a:pt x="2" y="4"/>
                  </a:lnTo>
                  <a:lnTo>
                    <a:pt x="0" y="0"/>
                  </a:lnTo>
                  <a:lnTo>
                    <a:pt x="11" y="0"/>
                  </a:lnTo>
                  <a:lnTo>
                    <a:pt x="13" y="4"/>
                  </a:lnTo>
                  <a:close/>
                </a:path>
              </a:pathLst>
            </a:custGeom>
            <a:solidFill>
              <a:srgbClr val="F3F3F4"/>
            </a:solidFill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587" name="Rectangle 268">
              <a:extLst>
                <a:ext uri="{FF2B5EF4-FFF2-40B4-BE49-F238E27FC236}">
                  <a16:creationId xmlns:a16="http://schemas.microsoft.com/office/drawing/2014/main" id="{E3250774-D764-4C30-98E1-AF2C76B114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14" y="1997"/>
              <a:ext cx="11" cy="9"/>
            </a:xfrm>
            <a:prstGeom prst="rect">
              <a:avLst/>
            </a:prstGeom>
            <a:solidFill>
              <a:srgbClr val="D8D9DA"/>
            </a:solidFill>
            <a:ln w="7938" cap="rnd">
              <a:solidFill>
                <a:srgbClr val="58585A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588" name="Freeform 269">
              <a:extLst>
                <a:ext uri="{FF2B5EF4-FFF2-40B4-BE49-F238E27FC236}">
                  <a16:creationId xmlns:a16="http://schemas.microsoft.com/office/drawing/2014/main" id="{51E26348-D3CC-4510-8197-C78A46E72C42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8" y="1993"/>
              <a:ext cx="1" cy="13"/>
            </a:xfrm>
            <a:custGeom>
              <a:avLst/>
              <a:gdLst>
                <a:gd name="T0" fmla="*/ 0 w 1"/>
                <a:gd name="T1" fmla="*/ 4 h 13"/>
                <a:gd name="T2" fmla="*/ 0 w 1"/>
                <a:gd name="T3" fmla="*/ 0 h 13"/>
                <a:gd name="T4" fmla="*/ 0 w 1"/>
                <a:gd name="T5" fmla="*/ 6 h 13"/>
                <a:gd name="T6" fmla="*/ 0 w 1"/>
                <a:gd name="T7" fmla="*/ 13 h 13"/>
                <a:gd name="T8" fmla="*/ 0 w 1"/>
                <a:gd name="T9" fmla="*/ 4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3">
                  <a:moveTo>
                    <a:pt x="0" y="4"/>
                  </a:moveTo>
                  <a:lnTo>
                    <a:pt x="0" y="0"/>
                  </a:lnTo>
                  <a:lnTo>
                    <a:pt x="0" y="6"/>
                  </a:lnTo>
                  <a:lnTo>
                    <a:pt x="0" y="13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8C8E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589" name="Freeform 270">
              <a:extLst>
                <a:ext uri="{FF2B5EF4-FFF2-40B4-BE49-F238E27FC236}">
                  <a16:creationId xmlns:a16="http://schemas.microsoft.com/office/drawing/2014/main" id="{CAE988B1-E9B4-46A6-B1D6-1686D7A2919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8" y="1993"/>
              <a:ext cx="1" cy="13"/>
            </a:xfrm>
            <a:custGeom>
              <a:avLst/>
              <a:gdLst>
                <a:gd name="T0" fmla="*/ 0 w 1"/>
                <a:gd name="T1" fmla="*/ 4 h 13"/>
                <a:gd name="T2" fmla="*/ 0 w 1"/>
                <a:gd name="T3" fmla="*/ 0 h 13"/>
                <a:gd name="T4" fmla="*/ 0 w 1"/>
                <a:gd name="T5" fmla="*/ 6 h 13"/>
                <a:gd name="T6" fmla="*/ 0 w 1"/>
                <a:gd name="T7" fmla="*/ 13 h 1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3">
                  <a:moveTo>
                    <a:pt x="0" y="4"/>
                  </a:moveTo>
                  <a:lnTo>
                    <a:pt x="0" y="0"/>
                  </a:lnTo>
                  <a:lnTo>
                    <a:pt x="0" y="6"/>
                  </a:lnTo>
                  <a:lnTo>
                    <a:pt x="0" y="13"/>
                  </a:lnTo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590" name="Freeform 271">
              <a:extLst>
                <a:ext uri="{FF2B5EF4-FFF2-40B4-BE49-F238E27FC236}">
                  <a16:creationId xmlns:a16="http://schemas.microsoft.com/office/drawing/2014/main" id="{AE86B8F9-F93C-40E9-93A9-B01BE907101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8" y="1993"/>
              <a:ext cx="13" cy="4"/>
            </a:xfrm>
            <a:custGeom>
              <a:avLst/>
              <a:gdLst>
                <a:gd name="T0" fmla="*/ 13 w 13"/>
                <a:gd name="T1" fmla="*/ 4 h 4"/>
                <a:gd name="T2" fmla="*/ 0 w 13"/>
                <a:gd name="T3" fmla="*/ 4 h 4"/>
                <a:gd name="T4" fmla="*/ 0 w 13"/>
                <a:gd name="T5" fmla="*/ 0 h 4"/>
                <a:gd name="T6" fmla="*/ 11 w 13"/>
                <a:gd name="T7" fmla="*/ 0 h 4"/>
                <a:gd name="T8" fmla="*/ 13 w 13"/>
                <a:gd name="T9" fmla="*/ 4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4">
                  <a:moveTo>
                    <a:pt x="13" y="4"/>
                  </a:moveTo>
                  <a:lnTo>
                    <a:pt x="0" y="4"/>
                  </a:lnTo>
                  <a:lnTo>
                    <a:pt x="0" y="0"/>
                  </a:lnTo>
                  <a:lnTo>
                    <a:pt x="11" y="0"/>
                  </a:lnTo>
                  <a:lnTo>
                    <a:pt x="13" y="4"/>
                  </a:lnTo>
                  <a:close/>
                </a:path>
              </a:pathLst>
            </a:custGeom>
            <a:solidFill>
              <a:srgbClr val="F3F3F4"/>
            </a:solidFill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591" name="Rectangle 272">
              <a:extLst>
                <a:ext uri="{FF2B5EF4-FFF2-40B4-BE49-F238E27FC236}">
                  <a16:creationId xmlns:a16="http://schemas.microsoft.com/office/drawing/2014/main" id="{FA16C02C-F8DD-4ADC-90EA-E00B055712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88" y="1997"/>
              <a:ext cx="13" cy="9"/>
            </a:xfrm>
            <a:prstGeom prst="rect">
              <a:avLst/>
            </a:prstGeom>
            <a:solidFill>
              <a:srgbClr val="D8D9DA"/>
            </a:solidFill>
            <a:ln w="7938" cap="rnd">
              <a:solidFill>
                <a:srgbClr val="58585A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592" name="Freeform 273">
              <a:extLst>
                <a:ext uri="{FF2B5EF4-FFF2-40B4-BE49-F238E27FC236}">
                  <a16:creationId xmlns:a16="http://schemas.microsoft.com/office/drawing/2014/main" id="{76FBC13C-D499-493A-B02D-804D47F99A2F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2" y="1993"/>
              <a:ext cx="2" cy="13"/>
            </a:xfrm>
            <a:custGeom>
              <a:avLst/>
              <a:gdLst>
                <a:gd name="T0" fmla="*/ 2 w 2"/>
                <a:gd name="T1" fmla="*/ 4 h 13"/>
                <a:gd name="T2" fmla="*/ 0 w 2"/>
                <a:gd name="T3" fmla="*/ 0 h 13"/>
                <a:gd name="T4" fmla="*/ 0 w 2"/>
                <a:gd name="T5" fmla="*/ 6 h 13"/>
                <a:gd name="T6" fmla="*/ 2 w 2"/>
                <a:gd name="T7" fmla="*/ 13 h 13"/>
                <a:gd name="T8" fmla="*/ 2 w 2"/>
                <a:gd name="T9" fmla="*/ 4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13">
                  <a:moveTo>
                    <a:pt x="2" y="4"/>
                  </a:moveTo>
                  <a:lnTo>
                    <a:pt x="0" y="0"/>
                  </a:lnTo>
                  <a:lnTo>
                    <a:pt x="0" y="6"/>
                  </a:lnTo>
                  <a:lnTo>
                    <a:pt x="2" y="13"/>
                  </a:lnTo>
                  <a:lnTo>
                    <a:pt x="2" y="4"/>
                  </a:lnTo>
                  <a:close/>
                </a:path>
              </a:pathLst>
            </a:custGeom>
            <a:solidFill>
              <a:srgbClr val="8C8E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593" name="Freeform 274">
              <a:extLst>
                <a:ext uri="{FF2B5EF4-FFF2-40B4-BE49-F238E27FC236}">
                  <a16:creationId xmlns:a16="http://schemas.microsoft.com/office/drawing/2014/main" id="{4B45381E-4E8B-4FE7-A402-116DDA1899B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2" y="1993"/>
              <a:ext cx="2" cy="13"/>
            </a:xfrm>
            <a:custGeom>
              <a:avLst/>
              <a:gdLst>
                <a:gd name="T0" fmla="*/ 2 w 2"/>
                <a:gd name="T1" fmla="*/ 4 h 13"/>
                <a:gd name="T2" fmla="*/ 0 w 2"/>
                <a:gd name="T3" fmla="*/ 0 h 13"/>
                <a:gd name="T4" fmla="*/ 0 w 2"/>
                <a:gd name="T5" fmla="*/ 6 h 13"/>
                <a:gd name="T6" fmla="*/ 2 w 2"/>
                <a:gd name="T7" fmla="*/ 13 h 1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13">
                  <a:moveTo>
                    <a:pt x="2" y="4"/>
                  </a:moveTo>
                  <a:lnTo>
                    <a:pt x="0" y="0"/>
                  </a:lnTo>
                  <a:lnTo>
                    <a:pt x="0" y="6"/>
                  </a:lnTo>
                  <a:lnTo>
                    <a:pt x="2" y="13"/>
                  </a:lnTo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594" name="Freeform 275">
              <a:extLst>
                <a:ext uri="{FF2B5EF4-FFF2-40B4-BE49-F238E27FC236}">
                  <a16:creationId xmlns:a16="http://schemas.microsoft.com/office/drawing/2014/main" id="{4A3AD596-13D1-4D36-BD56-6C9DA398AE4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2" y="1993"/>
              <a:ext cx="14" cy="4"/>
            </a:xfrm>
            <a:custGeom>
              <a:avLst/>
              <a:gdLst>
                <a:gd name="T0" fmla="*/ 14 w 14"/>
                <a:gd name="T1" fmla="*/ 4 h 4"/>
                <a:gd name="T2" fmla="*/ 2 w 14"/>
                <a:gd name="T3" fmla="*/ 4 h 4"/>
                <a:gd name="T4" fmla="*/ 0 w 14"/>
                <a:gd name="T5" fmla="*/ 0 h 4"/>
                <a:gd name="T6" fmla="*/ 11 w 14"/>
                <a:gd name="T7" fmla="*/ 0 h 4"/>
                <a:gd name="T8" fmla="*/ 14 w 14"/>
                <a:gd name="T9" fmla="*/ 4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4">
                  <a:moveTo>
                    <a:pt x="14" y="4"/>
                  </a:moveTo>
                  <a:lnTo>
                    <a:pt x="2" y="4"/>
                  </a:lnTo>
                  <a:lnTo>
                    <a:pt x="0" y="0"/>
                  </a:lnTo>
                  <a:lnTo>
                    <a:pt x="11" y="0"/>
                  </a:lnTo>
                  <a:lnTo>
                    <a:pt x="14" y="4"/>
                  </a:lnTo>
                  <a:close/>
                </a:path>
              </a:pathLst>
            </a:custGeom>
            <a:solidFill>
              <a:srgbClr val="F3F3F4"/>
            </a:solidFill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595" name="Rectangle 276">
              <a:extLst>
                <a:ext uri="{FF2B5EF4-FFF2-40B4-BE49-F238E27FC236}">
                  <a16:creationId xmlns:a16="http://schemas.microsoft.com/office/drawing/2014/main" id="{F4BE5160-6FE2-4560-B4C3-850B84F9BB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74" y="1997"/>
              <a:ext cx="12" cy="9"/>
            </a:xfrm>
            <a:prstGeom prst="rect">
              <a:avLst/>
            </a:prstGeom>
            <a:solidFill>
              <a:srgbClr val="D8D9DA"/>
            </a:solidFill>
            <a:ln w="7938" cap="rnd">
              <a:solidFill>
                <a:srgbClr val="58585A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596" name="Freeform 277">
              <a:extLst>
                <a:ext uri="{FF2B5EF4-FFF2-40B4-BE49-F238E27FC236}">
                  <a16:creationId xmlns:a16="http://schemas.microsoft.com/office/drawing/2014/main" id="{2817B385-2C22-4C16-9B37-228188DB6D0A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1" y="2011"/>
              <a:ext cx="1" cy="15"/>
            </a:xfrm>
            <a:custGeom>
              <a:avLst/>
              <a:gdLst>
                <a:gd name="T0" fmla="*/ 0 w 1"/>
                <a:gd name="T1" fmla="*/ 6 h 15"/>
                <a:gd name="T2" fmla="*/ 0 w 1"/>
                <a:gd name="T3" fmla="*/ 0 h 15"/>
                <a:gd name="T4" fmla="*/ 0 w 1"/>
                <a:gd name="T5" fmla="*/ 11 h 15"/>
                <a:gd name="T6" fmla="*/ 0 w 1"/>
                <a:gd name="T7" fmla="*/ 15 h 15"/>
                <a:gd name="T8" fmla="*/ 0 w 1"/>
                <a:gd name="T9" fmla="*/ 6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5">
                  <a:moveTo>
                    <a:pt x="0" y="6"/>
                  </a:moveTo>
                  <a:lnTo>
                    <a:pt x="0" y="0"/>
                  </a:lnTo>
                  <a:lnTo>
                    <a:pt x="0" y="11"/>
                  </a:lnTo>
                  <a:lnTo>
                    <a:pt x="0" y="15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8C8E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597" name="Freeform 278">
              <a:extLst>
                <a:ext uri="{FF2B5EF4-FFF2-40B4-BE49-F238E27FC236}">
                  <a16:creationId xmlns:a16="http://schemas.microsoft.com/office/drawing/2014/main" id="{91C56727-D8F2-4618-AEFC-3AA4B193D7A5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1" y="2011"/>
              <a:ext cx="1" cy="15"/>
            </a:xfrm>
            <a:custGeom>
              <a:avLst/>
              <a:gdLst>
                <a:gd name="T0" fmla="*/ 0 w 1"/>
                <a:gd name="T1" fmla="*/ 6 h 15"/>
                <a:gd name="T2" fmla="*/ 0 w 1"/>
                <a:gd name="T3" fmla="*/ 0 h 15"/>
                <a:gd name="T4" fmla="*/ 0 w 1"/>
                <a:gd name="T5" fmla="*/ 11 h 15"/>
                <a:gd name="T6" fmla="*/ 0 w 1"/>
                <a:gd name="T7" fmla="*/ 15 h 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5">
                  <a:moveTo>
                    <a:pt x="0" y="6"/>
                  </a:moveTo>
                  <a:lnTo>
                    <a:pt x="0" y="0"/>
                  </a:lnTo>
                  <a:lnTo>
                    <a:pt x="0" y="11"/>
                  </a:lnTo>
                  <a:lnTo>
                    <a:pt x="0" y="15"/>
                  </a:lnTo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598" name="Freeform 279">
              <a:extLst>
                <a:ext uri="{FF2B5EF4-FFF2-40B4-BE49-F238E27FC236}">
                  <a16:creationId xmlns:a16="http://schemas.microsoft.com/office/drawing/2014/main" id="{A67ED4AD-A0AE-4655-AB63-93FFE3EEDF5A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1" y="2011"/>
              <a:ext cx="13" cy="6"/>
            </a:xfrm>
            <a:custGeom>
              <a:avLst/>
              <a:gdLst>
                <a:gd name="T0" fmla="*/ 13 w 13"/>
                <a:gd name="T1" fmla="*/ 6 h 6"/>
                <a:gd name="T2" fmla="*/ 0 w 13"/>
                <a:gd name="T3" fmla="*/ 6 h 6"/>
                <a:gd name="T4" fmla="*/ 0 w 13"/>
                <a:gd name="T5" fmla="*/ 0 h 6"/>
                <a:gd name="T6" fmla="*/ 8 w 13"/>
                <a:gd name="T7" fmla="*/ 0 h 6"/>
                <a:gd name="T8" fmla="*/ 13 w 13"/>
                <a:gd name="T9" fmla="*/ 6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6">
                  <a:moveTo>
                    <a:pt x="13" y="6"/>
                  </a:moveTo>
                  <a:lnTo>
                    <a:pt x="0" y="6"/>
                  </a:lnTo>
                  <a:lnTo>
                    <a:pt x="0" y="0"/>
                  </a:lnTo>
                  <a:lnTo>
                    <a:pt x="8" y="0"/>
                  </a:lnTo>
                  <a:lnTo>
                    <a:pt x="13" y="6"/>
                  </a:lnTo>
                  <a:close/>
                </a:path>
              </a:pathLst>
            </a:custGeom>
            <a:solidFill>
              <a:srgbClr val="F3F3F4"/>
            </a:solidFill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599" name="Rectangle 280">
              <a:extLst>
                <a:ext uri="{FF2B5EF4-FFF2-40B4-BE49-F238E27FC236}">
                  <a16:creationId xmlns:a16="http://schemas.microsoft.com/office/drawing/2014/main" id="{6803C210-B3A0-441B-BA99-1A90779CE6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21" y="2017"/>
              <a:ext cx="13" cy="9"/>
            </a:xfrm>
            <a:prstGeom prst="rect">
              <a:avLst/>
            </a:prstGeom>
            <a:solidFill>
              <a:srgbClr val="D8D9DA"/>
            </a:solidFill>
            <a:ln w="7938" cap="rnd">
              <a:solidFill>
                <a:srgbClr val="58585A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600" name="Freeform 281">
              <a:extLst>
                <a:ext uri="{FF2B5EF4-FFF2-40B4-BE49-F238E27FC236}">
                  <a16:creationId xmlns:a16="http://schemas.microsoft.com/office/drawing/2014/main" id="{D2247C98-A3AE-4A73-935D-6D98B2A91222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5" y="2011"/>
              <a:ext cx="2" cy="15"/>
            </a:xfrm>
            <a:custGeom>
              <a:avLst/>
              <a:gdLst>
                <a:gd name="T0" fmla="*/ 2 w 2"/>
                <a:gd name="T1" fmla="*/ 6 h 15"/>
                <a:gd name="T2" fmla="*/ 0 w 2"/>
                <a:gd name="T3" fmla="*/ 0 h 15"/>
                <a:gd name="T4" fmla="*/ 0 w 2"/>
                <a:gd name="T5" fmla="*/ 11 h 15"/>
                <a:gd name="T6" fmla="*/ 2 w 2"/>
                <a:gd name="T7" fmla="*/ 15 h 15"/>
                <a:gd name="T8" fmla="*/ 2 w 2"/>
                <a:gd name="T9" fmla="*/ 6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15">
                  <a:moveTo>
                    <a:pt x="2" y="6"/>
                  </a:moveTo>
                  <a:lnTo>
                    <a:pt x="0" y="0"/>
                  </a:lnTo>
                  <a:lnTo>
                    <a:pt x="0" y="11"/>
                  </a:lnTo>
                  <a:lnTo>
                    <a:pt x="2" y="15"/>
                  </a:lnTo>
                  <a:lnTo>
                    <a:pt x="2" y="6"/>
                  </a:lnTo>
                  <a:close/>
                </a:path>
              </a:pathLst>
            </a:custGeom>
            <a:solidFill>
              <a:srgbClr val="8C8E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601" name="Freeform 282">
              <a:extLst>
                <a:ext uri="{FF2B5EF4-FFF2-40B4-BE49-F238E27FC236}">
                  <a16:creationId xmlns:a16="http://schemas.microsoft.com/office/drawing/2014/main" id="{867BF1CE-9A14-4CA2-849C-D795FD514272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5" y="2011"/>
              <a:ext cx="2" cy="15"/>
            </a:xfrm>
            <a:custGeom>
              <a:avLst/>
              <a:gdLst>
                <a:gd name="T0" fmla="*/ 2 w 2"/>
                <a:gd name="T1" fmla="*/ 6 h 15"/>
                <a:gd name="T2" fmla="*/ 0 w 2"/>
                <a:gd name="T3" fmla="*/ 0 h 15"/>
                <a:gd name="T4" fmla="*/ 0 w 2"/>
                <a:gd name="T5" fmla="*/ 11 h 15"/>
                <a:gd name="T6" fmla="*/ 2 w 2"/>
                <a:gd name="T7" fmla="*/ 15 h 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15">
                  <a:moveTo>
                    <a:pt x="2" y="6"/>
                  </a:moveTo>
                  <a:lnTo>
                    <a:pt x="0" y="0"/>
                  </a:lnTo>
                  <a:lnTo>
                    <a:pt x="0" y="11"/>
                  </a:lnTo>
                  <a:lnTo>
                    <a:pt x="2" y="15"/>
                  </a:lnTo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602" name="Freeform 283">
              <a:extLst>
                <a:ext uri="{FF2B5EF4-FFF2-40B4-BE49-F238E27FC236}">
                  <a16:creationId xmlns:a16="http://schemas.microsoft.com/office/drawing/2014/main" id="{B3DF050A-D355-4CB3-8402-7CDE561491CA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5" y="2011"/>
              <a:ext cx="13" cy="6"/>
            </a:xfrm>
            <a:custGeom>
              <a:avLst/>
              <a:gdLst>
                <a:gd name="T0" fmla="*/ 13 w 13"/>
                <a:gd name="T1" fmla="*/ 6 h 6"/>
                <a:gd name="T2" fmla="*/ 2 w 13"/>
                <a:gd name="T3" fmla="*/ 6 h 6"/>
                <a:gd name="T4" fmla="*/ 0 w 13"/>
                <a:gd name="T5" fmla="*/ 0 h 6"/>
                <a:gd name="T6" fmla="*/ 11 w 13"/>
                <a:gd name="T7" fmla="*/ 0 h 6"/>
                <a:gd name="T8" fmla="*/ 13 w 13"/>
                <a:gd name="T9" fmla="*/ 6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6">
                  <a:moveTo>
                    <a:pt x="13" y="6"/>
                  </a:moveTo>
                  <a:lnTo>
                    <a:pt x="2" y="6"/>
                  </a:lnTo>
                  <a:lnTo>
                    <a:pt x="0" y="0"/>
                  </a:lnTo>
                  <a:lnTo>
                    <a:pt x="11" y="0"/>
                  </a:lnTo>
                  <a:lnTo>
                    <a:pt x="13" y="6"/>
                  </a:lnTo>
                  <a:close/>
                </a:path>
              </a:pathLst>
            </a:custGeom>
            <a:solidFill>
              <a:srgbClr val="F3F3F4"/>
            </a:solidFill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603" name="Rectangle 284">
              <a:extLst>
                <a:ext uri="{FF2B5EF4-FFF2-40B4-BE49-F238E27FC236}">
                  <a16:creationId xmlns:a16="http://schemas.microsoft.com/office/drawing/2014/main" id="{70EA372F-C7C2-4E9E-8975-98A3ECB5E8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07" y="2017"/>
              <a:ext cx="11" cy="9"/>
            </a:xfrm>
            <a:prstGeom prst="rect">
              <a:avLst/>
            </a:prstGeom>
            <a:solidFill>
              <a:srgbClr val="D8D9DA"/>
            </a:solidFill>
            <a:ln w="7938" cap="rnd">
              <a:solidFill>
                <a:srgbClr val="58585A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604" name="Freeform 285">
              <a:extLst>
                <a:ext uri="{FF2B5EF4-FFF2-40B4-BE49-F238E27FC236}">
                  <a16:creationId xmlns:a16="http://schemas.microsoft.com/office/drawing/2014/main" id="{9B403372-4A52-4B85-A52B-D4804A15B1C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0" y="2011"/>
              <a:ext cx="2" cy="15"/>
            </a:xfrm>
            <a:custGeom>
              <a:avLst/>
              <a:gdLst>
                <a:gd name="T0" fmla="*/ 2 w 2"/>
                <a:gd name="T1" fmla="*/ 6 h 15"/>
                <a:gd name="T2" fmla="*/ 0 w 2"/>
                <a:gd name="T3" fmla="*/ 0 h 15"/>
                <a:gd name="T4" fmla="*/ 0 w 2"/>
                <a:gd name="T5" fmla="*/ 11 h 15"/>
                <a:gd name="T6" fmla="*/ 2 w 2"/>
                <a:gd name="T7" fmla="*/ 15 h 15"/>
                <a:gd name="T8" fmla="*/ 2 w 2"/>
                <a:gd name="T9" fmla="*/ 6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15">
                  <a:moveTo>
                    <a:pt x="2" y="6"/>
                  </a:moveTo>
                  <a:lnTo>
                    <a:pt x="0" y="0"/>
                  </a:lnTo>
                  <a:lnTo>
                    <a:pt x="0" y="11"/>
                  </a:lnTo>
                  <a:lnTo>
                    <a:pt x="2" y="15"/>
                  </a:lnTo>
                  <a:lnTo>
                    <a:pt x="2" y="6"/>
                  </a:lnTo>
                  <a:close/>
                </a:path>
              </a:pathLst>
            </a:custGeom>
            <a:solidFill>
              <a:srgbClr val="8C8E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605" name="Freeform 286">
              <a:extLst>
                <a:ext uri="{FF2B5EF4-FFF2-40B4-BE49-F238E27FC236}">
                  <a16:creationId xmlns:a16="http://schemas.microsoft.com/office/drawing/2014/main" id="{ECAB0744-F55E-4908-A335-2E08577032B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0" y="2011"/>
              <a:ext cx="2" cy="15"/>
            </a:xfrm>
            <a:custGeom>
              <a:avLst/>
              <a:gdLst>
                <a:gd name="T0" fmla="*/ 2 w 2"/>
                <a:gd name="T1" fmla="*/ 6 h 15"/>
                <a:gd name="T2" fmla="*/ 0 w 2"/>
                <a:gd name="T3" fmla="*/ 0 h 15"/>
                <a:gd name="T4" fmla="*/ 0 w 2"/>
                <a:gd name="T5" fmla="*/ 11 h 15"/>
                <a:gd name="T6" fmla="*/ 2 w 2"/>
                <a:gd name="T7" fmla="*/ 15 h 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15">
                  <a:moveTo>
                    <a:pt x="2" y="6"/>
                  </a:moveTo>
                  <a:lnTo>
                    <a:pt x="0" y="0"/>
                  </a:lnTo>
                  <a:lnTo>
                    <a:pt x="0" y="11"/>
                  </a:lnTo>
                  <a:lnTo>
                    <a:pt x="2" y="15"/>
                  </a:lnTo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606" name="Freeform 287">
              <a:extLst>
                <a:ext uri="{FF2B5EF4-FFF2-40B4-BE49-F238E27FC236}">
                  <a16:creationId xmlns:a16="http://schemas.microsoft.com/office/drawing/2014/main" id="{5891E548-8420-4019-A3DF-348181E76E4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0" y="2011"/>
              <a:ext cx="13" cy="6"/>
            </a:xfrm>
            <a:custGeom>
              <a:avLst/>
              <a:gdLst>
                <a:gd name="T0" fmla="*/ 13 w 13"/>
                <a:gd name="T1" fmla="*/ 6 h 6"/>
                <a:gd name="T2" fmla="*/ 2 w 13"/>
                <a:gd name="T3" fmla="*/ 6 h 6"/>
                <a:gd name="T4" fmla="*/ 0 w 13"/>
                <a:gd name="T5" fmla="*/ 0 h 6"/>
                <a:gd name="T6" fmla="*/ 11 w 13"/>
                <a:gd name="T7" fmla="*/ 0 h 6"/>
                <a:gd name="T8" fmla="*/ 13 w 13"/>
                <a:gd name="T9" fmla="*/ 6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6">
                  <a:moveTo>
                    <a:pt x="13" y="6"/>
                  </a:moveTo>
                  <a:lnTo>
                    <a:pt x="2" y="6"/>
                  </a:lnTo>
                  <a:lnTo>
                    <a:pt x="0" y="0"/>
                  </a:lnTo>
                  <a:lnTo>
                    <a:pt x="11" y="0"/>
                  </a:lnTo>
                  <a:lnTo>
                    <a:pt x="13" y="6"/>
                  </a:lnTo>
                  <a:close/>
                </a:path>
              </a:pathLst>
            </a:custGeom>
            <a:solidFill>
              <a:srgbClr val="F3F3F4"/>
            </a:solidFill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607" name="Rectangle 288">
              <a:extLst>
                <a:ext uri="{FF2B5EF4-FFF2-40B4-BE49-F238E27FC236}">
                  <a16:creationId xmlns:a16="http://schemas.microsoft.com/office/drawing/2014/main" id="{F0CCEE93-A609-4FC7-98DC-05CB41AC69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2" y="2017"/>
              <a:ext cx="11" cy="9"/>
            </a:xfrm>
            <a:prstGeom prst="rect">
              <a:avLst/>
            </a:prstGeom>
            <a:solidFill>
              <a:srgbClr val="D8D9DA"/>
            </a:solidFill>
            <a:ln w="7938" cap="rnd">
              <a:solidFill>
                <a:srgbClr val="58585A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608" name="Freeform 289">
              <a:extLst>
                <a:ext uri="{FF2B5EF4-FFF2-40B4-BE49-F238E27FC236}">
                  <a16:creationId xmlns:a16="http://schemas.microsoft.com/office/drawing/2014/main" id="{E43AB65F-0BAC-4511-A899-D97F761DB60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4" y="2011"/>
              <a:ext cx="2" cy="15"/>
            </a:xfrm>
            <a:custGeom>
              <a:avLst/>
              <a:gdLst>
                <a:gd name="T0" fmla="*/ 2 w 2"/>
                <a:gd name="T1" fmla="*/ 6 h 15"/>
                <a:gd name="T2" fmla="*/ 0 w 2"/>
                <a:gd name="T3" fmla="*/ 0 h 15"/>
                <a:gd name="T4" fmla="*/ 0 w 2"/>
                <a:gd name="T5" fmla="*/ 11 h 15"/>
                <a:gd name="T6" fmla="*/ 2 w 2"/>
                <a:gd name="T7" fmla="*/ 15 h 15"/>
                <a:gd name="T8" fmla="*/ 2 w 2"/>
                <a:gd name="T9" fmla="*/ 6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15">
                  <a:moveTo>
                    <a:pt x="2" y="6"/>
                  </a:moveTo>
                  <a:lnTo>
                    <a:pt x="0" y="0"/>
                  </a:lnTo>
                  <a:lnTo>
                    <a:pt x="0" y="11"/>
                  </a:lnTo>
                  <a:lnTo>
                    <a:pt x="2" y="15"/>
                  </a:lnTo>
                  <a:lnTo>
                    <a:pt x="2" y="6"/>
                  </a:lnTo>
                  <a:close/>
                </a:path>
              </a:pathLst>
            </a:custGeom>
            <a:solidFill>
              <a:srgbClr val="8C8E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609" name="Freeform 290">
              <a:extLst>
                <a:ext uri="{FF2B5EF4-FFF2-40B4-BE49-F238E27FC236}">
                  <a16:creationId xmlns:a16="http://schemas.microsoft.com/office/drawing/2014/main" id="{A12DCEC3-D300-408D-8948-E119EE5928A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4" y="2011"/>
              <a:ext cx="2" cy="15"/>
            </a:xfrm>
            <a:custGeom>
              <a:avLst/>
              <a:gdLst>
                <a:gd name="T0" fmla="*/ 2 w 2"/>
                <a:gd name="T1" fmla="*/ 6 h 15"/>
                <a:gd name="T2" fmla="*/ 0 w 2"/>
                <a:gd name="T3" fmla="*/ 0 h 15"/>
                <a:gd name="T4" fmla="*/ 0 w 2"/>
                <a:gd name="T5" fmla="*/ 11 h 15"/>
                <a:gd name="T6" fmla="*/ 2 w 2"/>
                <a:gd name="T7" fmla="*/ 15 h 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15">
                  <a:moveTo>
                    <a:pt x="2" y="6"/>
                  </a:moveTo>
                  <a:lnTo>
                    <a:pt x="0" y="0"/>
                  </a:lnTo>
                  <a:lnTo>
                    <a:pt x="0" y="11"/>
                  </a:lnTo>
                  <a:lnTo>
                    <a:pt x="2" y="15"/>
                  </a:lnTo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610" name="Freeform 291">
              <a:extLst>
                <a:ext uri="{FF2B5EF4-FFF2-40B4-BE49-F238E27FC236}">
                  <a16:creationId xmlns:a16="http://schemas.microsoft.com/office/drawing/2014/main" id="{E7F47512-84E5-4762-816B-B1C64639949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4" y="2011"/>
              <a:ext cx="13" cy="6"/>
            </a:xfrm>
            <a:custGeom>
              <a:avLst/>
              <a:gdLst>
                <a:gd name="T0" fmla="*/ 13 w 13"/>
                <a:gd name="T1" fmla="*/ 6 h 6"/>
                <a:gd name="T2" fmla="*/ 2 w 13"/>
                <a:gd name="T3" fmla="*/ 6 h 6"/>
                <a:gd name="T4" fmla="*/ 0 w 13"/>
                <a:gd name="T5" fmla="*/ 0 h 6"/>
                <a:gd name="T6" fmla="*/ 11 w 13"/>
                <a:gd name="T7" fmla="*/ 0 h 6"/>
                <a:gd name="T8" fmla="*/ 13 w 13"/>
                <a:gd name="T9" fmla="*/ 6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6">
                  <a:moveTo>
                    <a:pt x="13" y="6"/>
                  </a:moveTo>
                  <a:lnTo>
                    <a:pt x="2" y="6"/>
                  </a:lnTo>
                  <a:lnTo>
                    <a:pt x="0" y="0"/>
                  </a:lnTo>
                  <a:lnTo>
                    <a:pt x="11" y="0"/>
                  </a:lnTo>
                  <a:lnTo>
                    <a:pt x="13" y="6"/>
                  </a:lnTo>
                  <a:close/>
                </a:path>
              </a:pathLst>
            </a:custGeom>
            <a:solidFill>
              <a:srgbClr val="F3F3F4"/>
            </a:solidFill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611" name="Rectangle 292">
              <a:extLst>
                <a:ext uri="{FF2B5EF4-FFF2-40B4-BE49-F238E27FC236}">
                  <a16:creationId xmlns:a16="http://schemas.microsoft.com/office/drawing/2014/main" id="{D04B94A6-A2E3-4479-B2F6-340036F0A4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76" y="2017"/>
              <a:ext cx="11" cy="9"/>
            </a:xfrm>
            <a:prstGeom prst="rect">
              <a:avLst/>
            </a:prstGeom>
            <a:solidFill>
              <a:srgbClr val="D8D9DA"/>
            </a:solidFill>
            <a:ln w="7938" cap="rnd">
              <a:solidFill>
                <a:srgbClr val="58585A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612" name="Freeform 293">
              <a:extLst>
                <a:ext uri="{FF2B5EF4-FFF2-40B4-BE49-F238E27FC236}">
                  <a16:creationId xmlns:a16="http://schemas.microsoft.com/office/drawing/2014/main" id="{E092C9E4-79E4-4DCB-AA77-D45BD6D88B3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8" y="2011"/>
              <a:ext cx="1" cy="15"/>
            </a:xfrm>
            <a:custGeom>
              <a:avLst/>
              <a:gdLst>
                <a:gd name="T0" fmla="*/ 0 w 1"/>
                <a:gd name="T1" fmla="*/ 6 h 15"/>
                <a:gd name="T2" fmla="*/ 0 w 1"/>
                <a:gd name="T3" fmla="*/ 0 h 15"/>
                <a:gd name="T4" fmla="*/ 0 w 1"/>
                <a:gd name="T5" fmla="*/ 11 h 15"/>
                <a:gd name="T6" fmla="*/ 0 w 1"/>
                <a:gd name="T7" fmla="*/ 15 h 15"/>
                <a:gd name="T8" fmla="*/ 0 w 1"/>
                <a:gd name="T9" fmla="*/ 6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5">
                  <a:moveTo>
                    <a:pt x="0" y="6"/>
                  </a:moveTo>
                  <a:lnTo>
                    <a:pt x="0" y="0"/>
                  </a:lnTo>
                  <a:lnTo>
                    <a:pt x="0" y="11"/>
                  </a:lnTo>
                  <a:lnTo>
                    <a:pt x="0" y="15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8C8E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613" name="Freeform 294">
              <a:extLst>
                <a:ext uri="{FF2B5EF4-FFF2-40B4-BE49-F238E27FC236}">
                  <a16:creationId xmlns:a16="http://schemas.microsoft.com/office/drawing/2014/main" id="{2B1804BC-140E-4ECD-B121-D299B544ACB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8" y="2011"/>
              <a:ext cx="1" cy="15"/>
            </a:xfrm>
            <a:custGeom>
              <a:avLst/>
              <a:gdLst>
                <a:gd name="T0" fmla="*/ 0 w 1"/>
                <a:gd name="T1" fmla="*/ 6 h 15"/>
                <a:gd name="T2" fmla="*/ 0 w 1"/>
                <a:gd name="T3" fmla="*/ 0 h 15"/>
                <a:gd name="T4" fmla="*/ 0 w 1"/>
                <a:gd name="T5" fmla="*/ 11 h 15"/>
                <a:gd name="T6" fmla="*/ 0 w 1"/>
                <a:gd name="T7" fmla="*/ 15 h 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5">
                  <a:moveTo>
                    <a:pt x="0" y="6"/>
                  </a:moveTo>
                  <a:lnTo>
                    <a:pt x="0" y="0"/>
                  </a:lnTo>
                  <a:lnTo>
                    <a:pt x="0" y="11"/>
                  </a:lnTo>
                  <a:lnTo>
                    <a:pt x="0" y="15"/>
                  </a:lnTo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614" name="Freeform 295">
              <a:extLst>
                <a:ext uri="{FF2B5EF4-FFF2-40B4-BE49-F238E27FC236}">
                  <a16:creationId xmlns:a16="http://schemas.microsoft.com/office/drawing/2014/main" id="{8B5521C5-BF3E-4D14-A5C4-A0EA8A7345B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8" y="2011"/>
              <a:ext cx="13" cy="6"/>
            </a:xfrm>
            <a:custGeom>
              <a:avLst/>
              <a:gdLst>
                <a:gd name="T0" fmla="*/ 13 w 13"/>
                <a:gd name="T1" fmla="*/ 6 h 6"/>
                <a:gd name="T2" fmla="*/ 0 w 13"/>
                <a:gd name="T3" fmla="*/ 6 h 6"/>
                <a:gd name="T4" fmla="*/ 0 w 13"/>
                <a:gd name="T5" fmla="*/ 0 h 6"/>
                <a:gd name="T6" fmla="*/ 11 w 13"/>
                <a:gd name="T7" fmla="*/ 0 h 6"/>
                <a:gd name="T8" fmla="*/ 13 w 13"/>
                <a:gd name="T9" fmla="*/ 6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6">
                  <a:moveTo>
                    <a:pt x="13" y="6"/>
                  </a:moveTo>
                  <a:lnTo>
                    <a:pt x="0" y="6"/>
                  </a:lnTo>
                  <a:lnTo>
                    <a:pt x="0" y="0"/>
                  </a:lnTo>
                  <a:lnTo>
                    <a:pt x="11" y="0"/>
                  </a:lnTo>
                  <a:lnTo>
                    <a:pt x="13" y="6"/>
                  </a:lnTo>
                  <a:close/>
                </a:path>
              </a:pathLst>
            </a:custGeom>
            <a:solidFill>
              <a:srgbClr val="F3F3F4"/>
            </a:solidFill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615" name="Rectangle 296">
              <a:extLst>
                <a:ext uri="{FF2B5EF4-FFF2-40B4-BE49-F238E27FC236}">
                  <a16:creationId xmlns:a16="http://schemas.microsoft.com/office/drawing/2014/main" id="{93855778-8830-4104-B941-B3CFA8EC28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8" y="2017"/>
              <a:ext cx="13" cy="9"/>
            </a:xfrm>
            <a:prstGeom prst="rect">
              <a:avLst/>
            </a:prstGeom>
            <a:solidFill>
              <a:srgbClr val="D8D9DA"/>
            </a:solidFill>
            <a:ln w="7938" cap="rnd">
              <a:solidFill>
                <a:srgbClr val="58585A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616" name="Freeform 297">
              <a:extLst>
                <a:ext uri="{FF2B5EF4-FFF2-40B4-BE49-F238E27FC236}">
                  <a16:creationId xmlns:a16="http://schemas.microsoft.com/office/drawing/2014/main" id="{1888E027-7037-47A2-A381-92FE0D4EBD0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2" y="2011"/>
              <a:ext cx="1" cy="15"/>
            </a:xfrm>
            <a:custGeom>
              <a:avLst/>
              <a:gdLst>
                <a:gd name="T0" fmla="*/ 0 w 1"/>
                <a:gd name="T1" fmla="*/ 6 h 15"/>
                <a:gd name="T2" fmla="*/ 0 w 1"/>
                <a:gd name="T3" fmla="*/ 0 h 15"/>
                <a:gd name="T4" fmla="*/ 0 w 1"/>
                <a:gd name="T5" fmla="*/ 11 h 15"/>
                <a:gd name="T6" fmla="*/ 0 w 1"/>
                <a:gd name="T7" fmla="*/ 15 h 15"/>
                <a:gd name="T8" fmla="*/ 0 w 1"/>
                <a:gd name="T9" fmla="*/ 6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5">
                  <a:moveTo>
                    <a:pt x="0" y="6"/>
                  </a:moveTo>
                  <a:lnTo>
                    <a:pt x="0" y="0"/>
                  </a:lnTo>
                  <a:lnTo>
                    <a:pt x="0" y="11"/>
                  </a:lnTo>
                  <a:lnTo>
                    <a:pt x="0" y="15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8C8E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617" name="Freeform 298">
              <a:extLst>
                <a:ext uri="{FF2B5EF4-FFF2-40B4-BE49-F238E27FC236}">
                  <a16:creationId xmlns:a16="http://schemas.microsoft.com/office/drawing/2014/main" id="{B35424DA-FF7C-41F8-B133-58095D08386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2" y="2011"/>
              <a:ext cx="1" cy="15"/>
            </a:xfrm>
            <a:custGeom>
              <a:avLst/>
              <a:gdLst>
                <a:gd name="T0" fmla="*/ 0 w 1"/>
                <a:gd name="T1" fmla="*/ 6 h 15"/>
                <a:gd name="T2" fmla="*/ 0 w 1"/>
                <a:gd name="T3" fmla="*/ 0 h 15"/>
                <a:gd name="T4" fmla="*/ 0 w 1"/>
                <a:gd name="T5" fmla="*/ 11 h 15"/>
                <a:gd name="T6" fmla="*/ 0 w 1"/>
                <a:gd name="T7" fmla="*/ 15 h 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5">
                  <a:moveTo>
                    <a:pt x="0" y="6"/>
                  </a:moveTo>
                  <a:lnTo>
                    <a:pt x="0" y="0"/>
                  </a:lnTo>
                  <a:lnTo>
                    <a:pt x="0" y="11"/>
                  </a:lnTo>
                  <a:lnTo>
                    <a:pt x="0" y="15"/>
                  </a:lnTo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618" name="Freeform 299">
              <a:extLst>
                <a:ext uri="{FF2B5EF4-FFF2-40B4-BE49-F238E27FC236}">
                  <a16:creationId xmlns:a16="http://schemas.microsoft.com/office/drawing/2014/main" id="{8A52F66A-EB51-4B26-A133-2ED99D4FCF0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2" y="2011"/>
              <a:ext cx="13" cy="6"/>
            </a:xfrm>
            <a:custGeom>
              <a:avLst/>
              <a:gdLst>
                <a:gd name="T0" fmla="*/ 13 w 13"/>
                <a:gd name="T1" fmla="*/ 6 h 6"/>
                <a:gd name="T2" fmla="*/ 0 w 13"/>
                <a:gd name="T3" fmla="*/ 6 h 6"/>
                <a:gd name="T4" fmla="*/ 0 w 13"/>
                <a:gd name="T5" fmla="*/ 0 h 6"/>
                <a:gd name="T6" fmla="*/ 11 w 13"/>
                <a:gd name="T7" fmla="*/ 0 h 6"/>
                <a:gd name="T8" fmla="*/ 13 w 13"/>
                <a:gd name="T9" fmla="*/ 6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6">
                  <a:moveTo>
                    <a:pt x="13" y="6"/>
                  </a:moveTo>
                  <a:lnTo>
                    <a:pt x="0" y="6"/>
                  </a:lnTo>
                  <a:lnTo>
                    <a:pt x="0" y="0"/>
                  </a:lnTo>
                  <a:lnTo>
                    <a:pt x="11" y="0"/>
                  </a:lnTo>
                  <a:lnTo>
                    <a:pt x="13" y="6"/>
                  </a:lnTo>
                  <a:close/>
                </a:path>
              </a:pathLst>
            </a:custGeom>
            <a:solidFill>
              <a:srgbClr val="F3F3F4"/>
            </a:solidFill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619" name="Rectangle 300">
              <a:extLst>
                <a:ext uri="{FF2B5EF4-FFF2-40B4-BE49-F238E27FC236}">
                  <a16:creationId xmlns:a16="http://schemas.microsoft.com/office/drawing/2014/main" id="{73B5B95E-27DC-43CA-AECB-732ABFFEA8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2" y="2017"/>
              <a:ext cx="13" cy="9"/>
            </a:xfrm>
            <a:prstGeom prst="rect">
              <a:avLst/>
            </a:prstGeom>
            <a:solidFill>
              <a:srgbClr val="D8D9DA"/>
            </a:solidFill>
            <a:ln w="7938" cap="rnd">
              <a:solidFill>
                <a:srgbClr val="58585A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620" name="Freeform 301">
              <a:extLst>
                <a:ext uri="{FF2B5EF4-FFF2-40B4-BE49-F238E27FC236}">
                  <a16:creationId xmlns:a16="http://schemas.microsoft.com/office/drawing/2014/main" id="{B379073E-4EF7-4CAC-A972-2AFCECD8D8D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7" y="2011"/>
              <a:ext cx="1" cy="15"/>
            </a:xfrm>
            <a:custGeom>
              <a:avLst/>
              <a:gdLst>
                <a:gd name="T0" fmla="*/ 0 w 1"/>
                <a:gd name="T1" fmla="*/ 6 h 15"/>
                <a:gd name="T2" fmla="*/ 0 w 1"/>
                <a:gd name="T3" fmla="*/ 0 h 15"/>
                <a:gd name="T4" fmla="*/ 0 w 1"/>
                <a:gd name="T5" fmla="*/ 11 h 15"/>
                <a:gd name="T6" fmla="*/ 0 w 1"/>
                <a:gd name="T7" fmla="*/ 15 h 15"/>
                <a:gd name="T8" fmla="*/ 0 w 1"/>
                <a:gd name="T9" fmla="*/ 6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5">
                  <a:moveTo>
                    <a:pt x="0" y="6"/>
                  </a:moveTo>
                  <a:lnTo>
                    <a:pt x="0" y="0"/>
                  </a:lnTo>
                  <a:lnTo>
                    <a:pt x="0" y="11"/>
                  </a:lnTo>
                  <a:lnTo>
                    <a:pt x="0" y="15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8C8E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621" name="Freeform 302">
              <a:extLst>
                <a:ext uri="{FF2B5EF4-FFF2-40B4-BE49-F238E27FC236}">
                  <a16:creationId xmlns:a16="http://schemas.microsoft.com/office/drawing/2014/main" id="{15287895-D7D0-4223-88F6-970ADEDD085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7" y="2011"/>
              <a:ext cx="1" cy="15"/>
            </a:xfrm>
            <a:custGeom>
              <a:avLst/>
              <a:gdLst>
                <a:gd name="T0" fmla="*/ 0 w 1"/>
                <a:gd name="T1" fmla="*/ 6 h 15"/>
                <a:gd name="T2" fmla="*/ 0 w 1"/>
                <a:gd name="T3" fmla="*/ 0 h 15"/>
                <a:gd name="T4" fmla="*/ 0 w 1"/>
                <a:gd name="T5" fmla="*/ 11 h 15"/>
                <a:gd name="T6" fmla="*/ 0 w 1"/>
                <a:gd name="T7" fmla="*/ 15 h 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5">
                  <a:moveTo>
                    <a:pt x="0" y="6"/>
                  </a:moveTo>
                  <a:lnTo>
                    <a:pt x="0" y="0"/>
                  </a:lnTo>
                  <a:lnTo>
                    <a:pt x="0" y="11"/>
                  </a:lnTo>
                  <a:lnTo>
                    <a:pt x="0" y="15"/>
                  </a:lnTo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622" name="Freeform 303">
              <a:extLst>
                <a:ext uri="{FF2B5EF4-FFF2-40B4-BE49-F238E27FC236}">
                  <a16:creationId xmlns:a16="http://schemas.microsoft.com/office/drawing/2014/main" id="{7D62C1FA-28CA-41F9-99E8-C18AF9E0FC4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7" y="2011"/>
              <a:ext cx="13" cy="6"/>
            </a:xfrm>
            <a:custGeom>
              <a:avLst/>
              <a:gdLst>
                <a:gd name="T0" fmla="*/ 13 w 13"/>
                <a:gd name="T1" fmla="*/ 6 h 6"/>
                <a:gd name="T2" fmla="*/ 0 w 13"/>
                <a:gd name="T3" fmla="*/ 6 h 6"/>
                <a:gd name="T4" fmla="*/ 0 w 13"/>
                <a:gd name="T5" fmla="*/ 0 h 6"/>
                <a:gd name="T6" fmla="*/ 11 w 13"/>
                <a:gd name="T7" fmla="*/ 0 h 6"/>
                <a:gd name="T8" fmla="*/ 13 w 13"/>
                <a:gd name="T9" fmla="*/ 6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6">
                  <a:moveTo>
                    <a:pt x="13" y="6"/>
                  </a:moveTo>
                  <a:lnTo>
                    <a:pt x="0" y="6"/>
                  </a:lnTo>
                  <a:lnTo>
                    <a:pt x="0" y="0"/>
                  </a:lnTo>
                  <a:lnTo>
                    <a:pt x="11" y="0"/>
                  </a:lnTo>
                  <a:lnTo>
                    <a:pt x="13" y="6"/>
                  </a:lnTo>
                  <a:close/>
                </a:path>
              </a:pathLst>
            </a:custGeom>
            <a:solidFill>
              <a:srgbClr val="F3F3F4"/>
            </a:solidFill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623" name="Rectangle 304">
              <a:extLst>
                <a:ext uri="{FF2B5EF4-FFF2-40B4-BE49-F238E27FC236}">
                  <a16:creationId xmlns:a16="http://schemas.microsoft.com/office/drawing/2014/main" id="{C1EEF489-21F0-4BEB-812C-B918B29203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17" y="2017"/>
              <a:ext cx="13" cy="9"/>
            </a:xfrm>
            <a:prstGeom prst="rect">
              <a:avLst/>
            </a:prstGeom>
            <a:solidFill>
              <a:srgbClr val="D8D9DA"/>
            </a:solidFill>
            <a:ln w="7938" cap="rnd">
              <a:solidFill>
                <a:srgbClr val="58585A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624" name="Freeform 305">
              <a:extLst>
                <a:ext uri="{FF2B5EF4-FFF2-40B4-BE49-F238E27FC236}">
                  <a16:creationId xmlns:a16="http://schemas.microsoft.com/office/drawing/2014/main" id="{F9502BCD-1B40-4BAF-A08C-143AD2A94F9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9" y="2011"/>
              <a:ext cx="2" cy="15"/>
            </a:xfrm>
            <a:custGeom>
              <a:avLst/>
              <a:gdLst>
                <a:gd name="T0" fmla="*/ 2 w 2"/>
                <a:gd name="T1" fmla="*/ 6 h 15"/>
                <a:gd name="T2" fmla="*/ 0 w 2"/>
                <a:gd name="T3" fmla="*/ 0 h 15"/>
                <a:gd name="T4" fmla="*/ 0 w 2"/>
                <a:gd name="T5" fmla="*/ 11 h 15"/>
                <a:gd name="T6" fmla="*/ 2 w 2"/>
                <a:gd name="T7" fmla="*/ 15 h 15"/>
                <a:gd name="T8" fmla="*/ 2 w 2"/>
                <a:gd name="T9" fmla="*/ 6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15">
                  <a:moveTo>
                    <a:pt x="2" y="6"/>
                  </a:moveTo>
                  <a:lnTo>
                    <a:pt x="0" y="0"/>
                  </a:lnTo>
                  <a:lnTo>
                    <a:pt x="0" y="11"/>
                  </a:lnTo>
                  <a:lnTo>
                    <a:pt x="2" y="15"/>
                  </a:lnTo>
                  <a:lnTo>
                    <a:pt x="2" y="6"/>
                  </a:lnTo>
                  <a:close/>
                </a:path>
              </a:pathLst>
            </a:custGeom>
            <a:solidFill>
              <a:srgbClr val="8C8E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625" name="Freeform 306">
              <a:extLst>
                <a:ext uri="{FF2B5EF4-FFF2-40B4-BE49-F238E27FC236}">
                  <a16:creationId xmlns:a16="http://schemas.microsoft.com/office/drawing/2014/main" id="{DFEF96FA-1F16-4DB1-88CF-8B9B1ECDFB1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9" y="2011"/>
              <a:ext cx="2" cy="15"/>
            </a:xfrm>
            <a:custGeom>
              <a:avLst/>
              <a:gdLst>
                <a:gd name="T0" fmla="*/ 2 w 2"/>
                <a:gd name="T1" fmla="*/ 6 h 15"/>
                <a:gd name="T2" fmla="*/ 0 w 2"/>
                <a:gd name="T3" fmla="*/ 0 h 15"/>
                <a:gd name="T4" fmla="*/ 0 w 2"/>
                <a:gd name="T5" fmla="*/ 11 h 15"/>
                <a:gd name="T6" fmla="*/ 2 w 2"/>
                <a:gd name="T7" fmla="*/ 15 h 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15">
                  <a:moveTo>
                    <a:pt x="2" y="6"/>
                  </a:moveTo>
                  <a:lnTo>
                    <a:pt x="0" y="0"/>
                  </a:lnTo>
                  <a:lnTo>
                    <a:pt x="0" y="11"/>
                  </a:lnTo>
                  <a:lnTo>
                    <a:pt x="2" y="15"/>
                  </a:lnTo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626" name="Freeform 307">
              <a:extLst>
                <a:ext uri="{FF2B5EF4-FFF2-40B4-BE49-F238E27FC236}">
                  <a16:creationId xmlns:a16="http://schemas.microsoft.com/office/drawing/2014/main" id="{2AF48EB6-3039-4979-B699-6C1FA11263B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9" y="2011"/>
              <a:ext cx="24" cy="6"/>
            </a:xfrm>
            <a:custGeom>
              <a:avLst/>
              <a:gdLst>
                <a:gd name="T0" fmla="*/ 24 w 24"/>
                <a:gd name="T1" fmla="*/ 6 h 6"/>
                <a:gd name="T2" fmla="*/ 2 w 24"/>
                <a:gd name="T3" fmla="*/ 6 h 6"/>
                <a:gd name="T4" fmla="*/ 0 w 24"/>
                <a:gd name="T5" fmla="*/ 0 h 6"/>
                <a:gd name="T6" fmla="*/ 24 w 24"/>
                <a:gd name="T7" fmla="*/ 0 h 6"/>
                <a:gd name="T8" fmla="*/ 24 w 24"/>
                <a:gd name="T9" fmla="*/ 6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6">
                  <a:moveTo>
                    <a:pt x="24" y="6"/>
                  </a:moveTo>
                  <a:lnTo>
                    <a:pt x="2" y="6"/>
                  </a:lnTo>
                  <a:lnTo>
                    <a:pt x="0" y="0"/>
                  </a:lnTo>
                  <a:lnTo>
                    <a:pt x="24" y="0"/>
                  </a:lnTo>
                  <a:lnTo>
                    <a:pt x="24" y="6"/>
                  </a:lnTo>
                  <a:close/>
                </a:path>
              </a:pathLst>
            </a:custGeom>
            <a:solidFill>
              <a:srgbClr val="F3F3F4"/>
            </a:solidFill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627" name="Rectangle 308">
              <a:extLst>
                <a:ext uri="{FF2B5EF4-FFF2-40B4-BE49-F238E27FC236}">
                  <a16:creationId xmlns:a16="http://schemas.microsoft.com/office/drawing/2014/main" id="{470E6036-5EE7-4031-A9CB-7F7C293DE5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81" y="2017"/>
              <a:ext cx="22" cy="9"/>
            </a:xfrm>
            <a:prstGeom prst="rect">
              <a:avLst/>
            </a:prstGeom>
            <a:solidFill>
              <a:srgbClr val="D8D9DA"/>
            </a:solidFill>
            <a:ln w="7938" cap="rnd">
              <a:solidFill>
                <a:srgbClr val="58585A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628" name="Freeform 309">
              <a:extLst>
                <a:ext uri="{FF2B5EF4-FFF2-40B4-BE49-F238E27FC236}">
                  <a16:creationId xmlns:a16="http://schemas.microsoft.com/office/drawing/2014/main" id="{6CEE3987-9433-4975-9DCF-7C15C1C9110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1" y="2022"/>
              <a:ext cx="2" cy="15"/>
            </a:xfrm>
            <a:custGeom>
              <a:avLst/>
              <a:gdLst>
                <a:gd name="T0" fmla="*/ 0 w 2"/>
                <a:gd name="T1" fmla="*/ 8 h 15"/>
                <a:gd name="T2" fmla="*/ 2 w 2"/>
                <a:gd name="T3" fmla="*/ 0 h 15"/>
                <a:gd name="T4" fmla="*/ 2 w 2"/>
                <a:gd name="T5" fmla="*/ 11 h 15"/>
                <a:gd name="T6" fmla="*/ 0 w 2"/>
                <a:gd name="T7" fmla="*/ 15 h 15"/>
                <a:gd name="T8" fmla="*/ 0 w 2"/>
                <a:gd name="T9" fmla="*/ 8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15">
                  <a:moveTo>
                    <a:pt x="0" y="8"/>
                  </a:moveTo>
                  <a:lnTo>
                    <a:pt x="2" y="0"/>
                  </a:lnTo>
                  <a:lnTo>
                    <a:pt x="2" y="11"/>
                  </a:lnTo>
                  <a:lnTo>
                    <a:pt x="0" y="15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8C8E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629" name="Freeform 310">
              <a:extLst>
                <a:ext uri="{FF2B5EF4-FFF2-40B4-BE49-F238E27FC236}">
                  <a16:creationId xmlns:a16="http://schemas.microsoft.com/office/drawing/2014/main" id="{EE9FDC45-1D23-4DBE-9D0E-A9D7F1A0BF6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1" y="2022"/>
              <a:ext cx="2" cy="15"/>
            </a:xfrm>
            <a:custGeom>
              <a:avLst/>
              <a:gdLst>
                <a:gd name="T0" fmla="*/ 0 w 2"/>
                <a:gd name="T1" fmla="*/ 8 h 15"/>
                <a:gd name="T2" fmla="*/ 2 w 2"/>
                <a:gd name="T3" fmla="*/ 0 h 15"/>
                <a:gd name="T4" fmla="*/ 2 w 2"/>
                <a:gd name="T5" fmla="*/ 11 h 15"/>
                <a:gd name="T6" fmla="*/ 0 w 2"/>
                <a:gd name="T7" fmla="*/ 15 h 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15">
                  <a:moveTo>
                    <a:pt x="0" y="8"/>
                  </a:moveTo>
                  <a:lnTo>
                    <a:pt x="2" y="0"/>
                  </a:lnTo>
                  <a:lnTo>
                    <a:pt x="2" y="11"/>
                  </a:lnTo>
                  <a:lnTo>
                    <a:pt x="0" y="15"/>
                  </a:lnTo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630" name="Freeform 311">
              <a:extLst>
                <a:ext uri="{FF2B5EF4-FFF2-40B4-BE49-F238E27FC236}">
                  <a16:creationId xmlns:a16="http://schemas.microsoft.com/office/drawing/2014/main" id="{AA8600B8-EE41-4A55-998B-B5197F1F009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0" y="2022"/>
              <a:ext cx="13" cy="8"/>
            </a:xfrm>
            <a:custGeom>
              <a:avLst/>
              <a:gdLst>
                <a:gd name="T0" fmla="*/ 0 w 13"/>
                <a:gd name="T1" fmla="*/ 8 h 8"/>
                <a:gd name="T2" fmla="*/ 11 w 13"/>
                <a:gd name="T3" fmla="*/ 8 h 8"/>
                <a:gd name="T4" fmla="*/ 13 w 13"/>
                <a:gd name="T5" fmla="*/ 0 h 8"/>
                <a:gd name="T6" fmla="*/ 2 w 13"/>
                <a:gd name="T7" fmla="*/ 0 h 8"/>
                <a:gd name="T8" fmla="*/ 0 w 13"/>
                <a:gd name="T9" fmla="*/ 8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8">
                  <a:moveTo>
                    <a:pt x="0" y="8"/>
                  </a:moveTo>
                  <a:lnTo>
                    <a:pt x="11" y="8"/>
                  </a:lnTo>
                  <a:lnTo>
                    <a:pt x="13" y="0"/>
                  </a:lnTo>
                  <a:lnTo>
                    <a:pt x="2" y="0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F3F3F4"/>
            </a:solidFill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631" name="Rectangle 312">
              <a:extLst>
                <a:ext uri="{FF2B5EF4-FFF2-40B4-BE49-F238E27FC236}">
                  <a16:creationId xmlns:a16="http://schemas.microsoft.com/office/drawing/2014/main" id="{97C57251-CBFA-4911-A9F7-744A85782B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0" y="2030"/>
              <a:ext cx="11" cy="7"/>
            </a:xfrm>
            <a:prstGeom prst="rect">
              <a:avLst/>
            </a:prstGeom>
            <a:solidFill>
              <a:srgbClr val="D8D9DA"/>
            </a:solidFill>
            <a:ln w="7938" cap="rnd">
              <a:solidFill>
                <a:srgbClr val="58585A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632" name="Freeform 313">
              <a:extLst>
                <a:ext uri="{FF2B5EF4-FFF2-40B4-BE49-F238E27FC236}">
                  <a16:creationId xmlns:a16="http://schemas.microsoft.com/office/drawing/2014/main" id="{ECEE6A0B-F02F-49A7-B657-F2E121D14C48}"/>
                </a:ext>
              </a:extLst>
            </p:cNvPr>
            <p:cNvSpPr>
              <a:spLocks/>
            </p:cNvSpPr>
            <p:nvPr/>
          </p:nvSpPr>
          <p:spPr bwMode="auto">
            <a:xfrm>
              <a:off x="995" y="2022"/>
              <a:ext cx="2" cy="15"/>
            </a:xfrm>
            <a:custGeom>
              <a:avLst/>
              <a:gdLst>
                <a:gd name="T0" fmla="*/ 0 w 2"/>
                <a:gd name="T1" fmla="*/ 8 h 15"/>
                <a:gd name="T2" fmla="*/ 2 w 2"/>
                <a:gd name="T3" fmla="*/ 0 h 15"/>
                <a:gd name="T4" fmla="*/ 2 w 2"/>
                <a:gd name="T5" fmla="*/ 11 h 15"/>
                <a:gd name="T6" fmla="*/ 0 w 2"/>
                <a:gd name="T7" fmla="*/ 15 h 15"/>
                <a:gd name="T8" fmla="*/ 0 w 2"/>
                <a:gd name="T9" fmla="*/ 8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15">
                  <a:moveTo>
                    <a:pt x="0" y="8"/>
                  </a:moveTo>
                  <a:lnTo>
                    <a:pt x="2" y="0"/>
                  </a:lnTo>
                  <a:lnTo>
                    <a:pt x="2" y="11"/>
                  </a:lnTo>
                  <a:lnTo>
                    <a:pt x="0" y="15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8C8E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633" name="Freeform 314">
              <a:extLst>
                <a:ext uri="{FF2B5EF4-FFF2-40B4-BE49-F238E27FC236}">
                  <a16:creationId xmlns:a16="http://schemas.microsoft.com/office/drawing/2014/main" id="{D74D6928-3541-4D09-A062-ED8B49558781}"/>
                </a:ext>
              </a:extLst>
            </p:cNvPr>
            <p:cNvSpPr>
              <a:spLocks/>
            </p:cNvSpPr>
            <p:nvPr/>
          </p:nvSpPr>
          <p:spPr bwMode="auto">
            <a:xfrm>
              <a:off x="995" y="2022"/>
              <a:ext cx="2" cy="15"/>
            </a:xfrm>
            <a:custGeom>
              <a:avLst/>
              <a:gdLst>
                <a:gd name="T0" fmla="*/ 0 w 2"/>
                <a:gd name="T1" fmla="*/ 8 h 15"/>
                <a:gd name="T2" fmla="*/ 2 w 2"/>
                <a:gd name="T3" fmla="*/ 0 h 15"/>
                <a:gd name="T4" fmla="*/ 2 w 2"/>
                <a:gd name="T5" fmla="*/ 11 h 15"/>
                <a:gd name="T6" fmla="*/ 0 w 2"/>
                <a:gd name="T7" fmla="*/ 15 h 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15">
                  <a:moveTo>
                    <a:pt x="0" y="8"/>
                  </a:moveTo>
                  <a:lnTo>
                    <a:pt x="2" y="0"/>
                  </a:lnTo>
                  <a:lnTo>
                    <a:pt x="2" y="11"/>
                  </a:lnTo>
                  <a:lnTo>
                    <a:pt x="0" y="15"/>
                  </a:lnTo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634" name="Freeform 315">
              <a:extLst>
                <a:ext uri="{FF2B5EF4-FFF2-40B4-BE49-F238E27FC236}">
                  <a16:creationId xmlns:a16="http://schemas.microsoft.com/office/drawing/2014/main" id="{5061A3B9-7D55-46C8-BF18-0FDB2244509C}"/>
                </a:ext>
              </a:extLst>
            </p:cNvPr>
            <p:cNvSpPr>
              <a:spLocks/>
            </p:cNvSpPr>
            <p:nvPr/>
          </p:nvSpPr>
          <p:spPr bwMode="auto">
            <a:xfrm>
              <a:off x="982" y="2022"/>
              <a:ext cx="15" cy="8"/>
            </a:xfrm>
            <a:custGeom>
              <a:avLst/>
              <a:gdLst>
                <a:gd name="T0" fmla="*/ 0 w 15"/>
                <a:gd name="T1" fmla="*/ 8 h 8"/>
                <a:gd name="T2" fmla="*/ 13 w 15"/>
                <a:gd name="T3" fmla="*/ 8 h 8"/>
                <a:gd name="T4" fmla="*/ 15 w 15"/>
                <a:gd name="T5" fmla="*/ 0 h 8"/>
                <a:gd name="T6" fmla="*/ 4 w 15"/>
                <a:gd name="T7" fmla="*/ 0 h 8"/>
                <a:gd name="T8" fmla="*/ 0 w 15"/>
                <a:gd name="T9" fmla="*/ 8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8">
                  <a:moveTo>
                    <a:pt x="0" y="8"/>
                  </a:moveTo>
                  <a:lnTo>
                    <a:pt x="13" y="8"/>
                  </a:lnTo>
                  <a:lnTo>
                    <a:pt x="15" y="0"/>
                  </a:lnTo>
                  <a:lnTo>
                    <a:pt x="4" y="0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F3F3F4"/>
            </a:solidFill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635" name="Rectangle 316">
              <a:extLst>
                <a:ext uri="{FF2B5EF4-FFF2-40B4-BE49-F238E27FC236}">
                  <a16:creationId xmlns:a16="http://schemas.microsoft.com/office/drawing/2014/main" id="{815C9199-F1E0-4906-BD0E-7AA9EBB4A0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82" y="2030"/>
              <a:ext cx="13" cy="7"/>
            </a:xfrm>
            <a:prstGeom prst="rect">
              <a:avLst/>
            </a:prstGeom>
            <a:solidFill>
              <a:srgbClr val="D8D9DA"/>
            </a:solidFill>
            <a:ln w="7938" cap="rnd">
              <a:solidFill>
                <a:srgbClr val="58585A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636" name="Freeform 317">
              <a:extLst>
                <a:ext uri="{FF2B5EF4-FFF2-40B4-BE49-F238E27FC236}">
                  <a16:creationId xmlns:a16="http://schemas.microsoft.com/office/drawing/2014/main" id="{73037AB1-6A3A-41D6-ACC1-E3F7300F5B3C}"/>
                </a:ext>
              </a:extLst>
            </p:cNvPr>
            <p:cNvSpPr>
              <a:spLocks/>
            </p:cNvSpPr>
            <p:nvPr/>
          </p:nvSpPr>
          <p:spPr bwMode="auto">
            <a:xfrm>
              <a:off x="968" y="2022"/>
              <a:ext cx="5" cy="15"/>
            </a:xfrm>
            <a:custGeom>
              <a:avLst/>
              <a:gdLst>
                <a:gd name="T0" fmla="*/ 0 w 5"/>
                <a:gd name="T1" fmla="*/ 8 h 15"/>
                <a:gd name="T2" fmla="*/ 5 w 5"/>
                <a:gd name="T3" fmla="*/ 0 h 15"/>
                <a:gd name="T4" fmla="*/ 5 w 5"/>
                <a:gd name="T5" fmla="*/ 11 h 15"/>
                <a:gd name="T6" fmla="*/ 0 w 5"/>
                <a:gd name="T7" fmla="*/ 15 h 15"/>
                <a:gd name="T8" fmla="*/ 0 w 5"/>
                <a:gd name="T9" fmla="*/ 8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15">
                  <a:moveTo>
                    <a:pt x="0" y="8"/>
                  </a:moveTo>
                  <a:lnTo>
                    <a:pt x="5" y="0"/>
                  </a:lnTo>
                  <a:lnTo>
                    <a:pt x="5" y="11"/>
                  </a:lnTo>
                  <a:lnTo>
                    <a:pt x="0" y="15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8C8E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637" name="Freeform 318">
              <a:extLst>
                <a:ext uri="{FF2B5EF4-FFF2-40B4-BE49-F238E27FC236}">
                  <a16:creationId xmlns:a16="http://schemas.microsoft.com/office/drawing/2014/main" id="{3BA31303-89EF-4A9C-8362-5C8D7359A8AF}"/>
                </a:ext>
              </a:extLst>
            </p:cNvPr>
            <p:cNvSpPr>
              <a:spLocks/>
            </p:cNvSpPr>
            <p:nvPr/>
          </p:nvSpPr>
          <p:spPr bwMode="auto">
            <a:xfrm>
              <a:off x="968" y="2022"/>
              <a:ext cx="5" cy="15"/>
            </a:xfrm>
            <a:custGeom>
              <a:avLst/>
              <a:gdLst>
                <a:gd name="T0" fmla="*/ 0 w 5"/>
                <a:gd name="T1" fmla="*/ 8 h 15"/>
                <a:gd name="T2" fmla="*/ 5 w 5"/>
                <a:gd name="T3" fmla="*/ 0 h 15"/>
                <a:gd name="T4" fmla="*/ 5 w 5"/>
                <a:gd name="T5" fmla="*/ 11 h 15"/>
                <a:gd name="T6" fmla="*/ 0 w 5"/>
                <a:gd name="T7" fmla="*/ 15 h 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15">
                  <a:moveTo>
                    <a:pt x="0" y="8"/>
                  </a:moveTo>
                  <a:lnTo>
                    <a:pt x="5" y="0"/>
                  </a:lnTo>
                  <a:lnTo>
                    <a:pt x="5" y="11"/>
                  </a:lnTo>
                  <a:lnTo>
                    <a:pt x="0" y="15"/>
                  </a:lnTo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638" name="Freeform 319">
              <a:extLst>
                <a:ext uri="{FF2B5EF4-FFF2-40B4-BE49-F238E27FC236}">
                  <a16:creationId xmlns:a16="http://schemas.microsoft.com/office/drawing/2014/main" id="{061C156B-883F-4F65-923D-3D4ECB855F25}"/>
                </a:ext>
              </a:extLst>
            </p:cNvPr>
            <p:cNvSpPr>
              <a:spLocks/>
            </p:cNvSpPr>
            <p:nvPr/>
          </p:nvSpPr>
          <p:spPr bwMode="auto">
            <a:xfrm>
              <a:off x="957" y="2022"/>
              <a:ext cx="16" cy="8"/>
            </a:xfrm>
            <a:custGeom>
              <a:avLst/>
              <a:gdLst>
                <a:gd name="T0" fmla="*/ 0 w 16"/>
                <a:gd name="T1" fmla="*/ 8 h 8"/>
                <a:gd name="T2" fmla="*/ 11 w 16"/>
                <a:gd name="T3" fmla="*/ 8 h 8"/>
                <a:gd name="T4" fmla="*/ 16 w 16"/>
                <a:gd name="T5" fmla="*/ 0 h 8"/>
                <a:gd name="T6" fmla="*/ 5 w 16"/>
                <a:gd name="T7" fmla="*/ 0 h 8"/>
                <a:gd name="T8" fmla="*/ 0 w 16"/>
                <a:gd name="T9" fmla="*/ 8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8">
                  <a:moveTo>
                    <a:pt x="0" y="8"/>
                  </a:moveTo>
                  <a:lnTo>
                    <a:pt x="11" y="8"/>
                  </a:lnTo>
                  <a:lnTo>
                    <a:pt x="16" y="0"/>
                  </a:lnTo>
                  <a:lnTo>
                    <a:pt x="5" y="0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F3F3F4"/>
            </a:solidFill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639" name="Rectangle 320">
              <a:extLst>
                <a:ext uri="{FF2B5EF4-FFF2-40B4-BE49-F238E27FC236}">
                  <a16:creationId xmlns:a16="http://schemas.microsoft.com/office/drawing/2014/main" id="{63488029-A5F5-4BC2-AED3-A0CD2B0107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57" y="2030"/>
              <a:ext cx="11" cy="7"/>
            </a:xfrm>
            <a:prstGeom prst="rect">
              <a:avLst/>
            </a:prstGeom>
            <a:solidFill>
              <a:srgbClr val="D8D9DA"/>
            </a:solidFill>
            <a:ln w="7938" cap="rnd">
              <a:solidFill>
                <a:srgbClr val="58585A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640" name="Freeform 321">
              <a:extLst>
                <a:ext uri="{FF2B5EF4-FFF2-40B4-BE49-F238E27FC236}">
                  <a16:creationId xmlns:a16="http://schemas.microsoft.com/office/drawing/2014/main" id="{797DE1DC-016C-420F-89DD-281549C4BC3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6" y="2022"/>
              <a:ext cx="2" cy="15"/>
            </a:xfrm>
            <a:custGeom>
              <a:avLst/>
              <a:gdLst>
                <a:gd name="T0" fmla="*/ 0 w 2"/>
                <a:gd name="T1" fmla="*/ 8 h 15"/>
                <a:gd name="T2" fmla="*/ 2 w 2"/>
                <a:gd name="T3" fmla="*/ 0 h 15"/>
                <a:gd name="T4" fmla="*/ 2 w 2"/>
                <a:gd name="T5" fmla="*/ 11 h 15"/>
                <a:gd name="T6" fmla="*/ 0 w 2"/>
                <a:gd name="T7" fmla="*/ 15 h 15"/>
                <a:gd name="T8" fmla="*/ 0 w 2"/>
                <a:gd name="T9" fmla="*/ 8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15">
                  <a:moveTo>
                    <a:pt x="0" y="8"/>
                  </a:moveTo>
                  <a:lnTo>
                    <a:pt x="2" y="0"/>
                  </a:lnTo>
                  <a:lnTo>
                    <a:pt x="2" y="11"/>
                  </a:lnTo>
                  <a:lnTo>
                    <a:pt x="0" y="15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8C8E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641" name="Freeform 322">
              <a:extLst>
                <a:ext uri="{FF2B5EF4-FFF2-40B4-BE49-F238E27FC236}">
                  <a16:creationId xmlns:a16="http://schemas.microsoft.com/office/drawing/2014/main" id="{DC50E73F-CE2D-4545-9239-07E46E47F33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6" y="2022"/>
              <a:ext cx="2" cy="15"/>
            </a:xfrm>
            <a:custGeom>
              <a:avLst/>
              <a:gdLst>
                <a:gd name="T0" fmla="*/ 0 w 2"/>
                <a:gd name="T1" fmla="*/ 8 h 15"/>
                <a:gd name="T2" fmla="*/ 2 w 2"/>
                <a:gd name="T3" fmla="*/ 0 h 15"/>
                <a:gd name="T4" fmla="*/ 2 w 2"/>
                <a:gd name="T5" fmla="*/ 11 h 15"/>
                <a:gd name="T6" fmla="*/ 0 w 2"/>
                <a:gd name="T7" fmla="*/ 15 h 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15">
                  <a:moveTo>
                    <a:pt x="0" y="8"/>
                  </a:moveTo>
                  <a:lnTo>
                    <a:pt x="2" y="0"/>
                  </a:lnTo>
                  <a:lnTo>
                    <a:pt x="2" y="11"/>
                  </a:lnTo>
                  <a:lnTo>
                    <a:pt x="0" y="15"/>
                  </a:lnTo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642" name="Freeform 323">
              <a:extLst>
                <a:ext uri="{FF2B5EF4-FFF2-40B4-BE49-F238E27FC236}">
                  <a16:creationId xmlns:a16="http://schemas.microsoft.com/office/drawing/2014/main" id="{0FBAAE7E-45A0-4B2E-A3FD-BDBED7D9D0F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5" y="2022"/>
              <a:ext cx="13" cy="8"/>
            </a:xfrm>
            <a:custGeom>
              <a:avLst/>
              <a:gdLst>
                <a:gd name="T0" fmla="*/ 0 w 13"/>
                <a:gd name="T1" fmla="*/ 8 h 8"/>
                <a:gd name="T2" fmla="*/ 11 w 13"/>
                <a:gd name="T3" fmla="*/ 8 h 8"/>
                <a:gd name="T4" fmla="*/ 13 w 13"/>
                <a:gd name="T5" fmla="*/ 0 h 8"/>
                <a:gd name="T6" fmla="*/ 2 w 13"/>
                <a:gd name="T7" fmla="*/ 0 h 8"/>
                <a:gd name="T8" fmla="*/ 0 w 13"/>
                <a:gd name="T9" fmla="*/ 8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8">
                  <a:moveTo>
                    <a:pt x="0" y="8"/>
                  </a:moveTo>
                  <a:lnTo>
                    <a:pt x="11" y="8"/>
                  </a:lnTo>
                  <a:lnTo>
                    <a:pt x="13" y="0"/>
                  </a:lnTo>
                  <a:lnTo>
                    <a:pt x="2" y="0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F3F3F4"/>
            </a:solidFill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643" name="Rectangle 324">
              <a:extLst>
                <a:ext uri="{FF2B5EF4-FFF2-40B4-BE49-F238E27FC236}">
                  <a16:creationId xmlns:a16="http://schemas.microsoft.com/office/drawing/2014/main" id="{4E23CF04-5C58-4C51-B20F-9261D7D15E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15" y="2030"/>
              <a:ext cx="11" cy="7"/>
            </a:xfrm>
            <a:prstGeom prst="rect">
              <a:avLst/>
            </a:prstGeom>
            <a:solidFill>
              <a:srgbClr val="D8D9DA"/>
            </a:solidFill>
            <a:ln w="7938" cap="rnd">
              <a:solidFill>
                <a:srgbClr val="58585A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644" name="Freeform 325">
              <a:extLst>
                <a:ext uri="{FF2B5EF4-FFF2-40B4-BE49-F238E27FC236}">
                  <a16:creationId xmlns:a16="http://schemas.microsoft.com/office/drawing/2014/main" id="{97A1EF70-AE0A-46DB-A414-EDEAA7FED05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2" y="2022"/>
              <a:ext cx="2" cy="15"/>
            </a:xfrm>
            <a:custGeom>
              <a:avLst/>
              <a:gdLst>
                <a:gd name="T0" fmla="*/ 0 w 2"/>
                <a:gd name="T1" fmla="*/ 8 h 15"/>
                <a:gd name="T2" fmla="*/ 2 w 2"/>
                <a:gd name="T3" fmla="*/ 0 h 15"/>
                <a:gd name="T4" fmla="*/ 2 w 2"/>
                <a:gd name="T5" fmla="*/ 11 h 15"/>
                <a:gd name="T6" fmla="*/ 0 w 2"/>
                <a:gd name="T7" fmla="*/ 15 h 15"/>
                <a:gd name="T8" fmla="*/ 0 w 2"/>
                <a:gd name="T9" fmla="*/ 8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15">
                  <a:moveTo>
                    <a:pt x="0" y="8"/>
                  </a:moveTo>
                  <a:lnTo>
                    <a:pt x="2" y="0"/>
                  </a:lnTo>
                  <a:lnTo>
                    <a:pt x="2" y="11"/>
                  </a:lnTo>
                  <a:lnTo>
                    <a:pt x="0" y="15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8C8E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645" name="Freeform 326">
              <a:extLst>
                <a:ext uri="{FF2B5EF4-FFF2-40B4-BE49-F238E27FC236}">
                  <a16:creationId xmlns:a16="http://schemas.microsoft.com/office/drawing/2014/main" id="{4383D9C3-2044-468D-88C9-52DF7BC2578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2" y="2022"/>
              <a:ext cx="2" cy="15"/>
            </a:xfrm>
            <a:custGeom>
              <a:avLst/>
              <a:gdLst>
                <a:gd name="T0" fmla="*/ 0 w 2"/>
                <a:gd name="T1" fmla="*/ 8 h 15"/>
                <a:gd name="T2" fmla="*/ 2 w 2"/>
                <a:gd name="T3" fmla="*/ 0 h 15"/>
                <a:gd name="T4" fmla="*/ 2 w 2"/>
                <a:gd name="T5" fmla="*/ 11 h 15"/>
                <a:gd name="T6" fmla="*/ 0 w 2"/>
                <a:gd name="T7" fmla="*/ 15 h 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15">
                  <a:moveTo>
                    <a:pt x="0" y="8"/>
                  </a:moveTo>
                  <a:lnTo>
                    <a:pt x="2" y="0"/>
                  </a:lnTo>
                  <a:lnTo>
                    <a:pt x="2" y="11"/>
                  </a:lnTo>
                  <a:lnTo>
                    <a:pt x="0" y="15"/>
                  </a:lnTo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646" name="Freeform 327">
              <a:extLst>
                <a:ext uri="{FF2B5EF4-FFF2-40B4-BE49-F238E27FC236}">
                  <a16:creationId xmlns:a16="http://schemas.microsoft.com/office/drawing/2014/main" id="{D6B06905-4CCF-4CCF-9E73-5A5127DEE87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1" y="2022"/>
              <a:ext cx="13" cy="8"/>
            </a:xfrm>
            <a:custGeom>
              <a:avLst/>
              <a:gdLst>
                <a:gd name="T0" fmla="*/ 0 w 13"/>
                <a:gd name="T1" fmla="*/ 8 h 8"/>
                <a:gd name="T2" fmla="*/ 11 w 13"/>
                <a:gd name="T3" fmla="*/ 8 h 8"/>
                <a:gd name="T4" fmla="*/ 13 w 13"/>
                <a:gd name="T5" fmla="*/ 0 h 8"/>
                <a:gd name="T6" fmla="*/ 2 w 13"/>
                <a:gd name="T7" fmla="*/ 0 h 8"/>
                <a:gd name="T8" fmla="*/ 0 w 13"/>
                <a:gd name="T9" fmla="*/ 8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8">
                  <a:moveTo>
                    <a:pt x="0" y="8"/>
                  </a:moveTo>
                  <a:lnTo>
                    <a:pt x="11" y="8"/>
                  </a:lnTo>
                  <a:lnTo>
                    <a:pt x="13" y="0"/>
                  </a:lnTo>
                  <a:lnTo>
                    <a:pt x="2" y="0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F3F3F4"/>
            </a:solidFill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647" name="Rectangle 328">
              <a:extLst>
                <a:ext uri="{FF2B5EF4-FFF2-40B4-BE49-F238E27FC236}">
                  <a16:creationId xmlns:a16="http://schemas.microsoft.com/office/drawing/2014/main" id="{E9E0AC2D-3857-4694-8544-6CF796CDD2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31" y="2030"/>
              <a:ext cx="11" cy="7"/>
            </a:xfrm>
            <a:prstGeom prst="rect">
              <a:avLst/>
            </a:prstGeom>
            <a:solidFill>
              <a:srgbClr val="D8D9DA"/>
            </a:solidFill>
            <a:ln w="7938" cap="rnd">
              <a:solidFill>
                <a:srgbClr val="58585A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648" name="Freeform 329">
              <a:extLst>
                <a:ext uri="{FF2B5EF4-FFF2-40B4-BE49-F238E27FC236}">
                  <a16:creationId xmlns:a16="http://schemas.microsoft.com/office/drawing/2014/main" id="{FF7C82D2-1251-4047-8752-ABE72C32FC3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7" y="2022"/>
              <a:ext cx="2" cy="15"/>
            </a:xfrm>
            <a:custGeom>
              <a:avLst/>
              <a:gdLst>
                <a:gd name="T0" fmla="*/ 0 w 2"/>
                <a:gd name="T1" fmla="*/ 8 h 15"/>
                <a:gd name="T2" fmla="*/ 2 w 2"/>
                <a:gd name="T3" fmla="*/ 0 h 15"/>
                <a:gd name="T4" fmla="*/ 2 w 2"/>
                <a:gd name="T5" fmla="*/ 11 h 15"/>
                <a:gd name="T6" fmla="*/ 0 w 2"/>
                <a:gd name="T7" fmla="*/ 15 h 15"/>
                <a:gd name="T8" fmla="*/ 0 w 2"/>
                <a:gd name="T9" fmla="*/ 8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15">
                  <a:moveTo>
                    <a:pt x="0" y="8"/>
                  </a:moveTo>
                  <a:lnTo>
                    <a:pt x="2" y="0"/>
                  </a:lnTo>
                  <a:lnTo>
                    <a:pt x="2" y="11"/>
                  </a:lnTo>
                  <a:lnTo>
                    <a:pt x="0" y="15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8C8E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649" name="Freeform 330">
              <a:extLst>
                <a:ext uri="{FF2B5EF4-FFF2-40B4-BE49-F238E27FC236}">
                  <a16:creationId xmlns:a16="http://schemas.microsoft.com/office/drawing/2014/main" id="{A412A2FC-FAE6-48F3-AAE6-B73972AAA04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7" y="2022"/>
              <a:ext cx="2" cy="15"/>
            </a:xfrm>
            <a:custGeom>
              <a:avLst/>
              <a:gdLst>
                <a:gd name="T0" fmla="*/ 0 w 2"/>
                <a:gd name="T1" fmla="*/ 8 h 15"/>
                <a:gd name="T2" fmla="*/ 2 w 2"/>
                <a:gd name="T3" fmla="*/ 0 h 15"/>
                <a:gd name="T4" fmla="*/ 2 w 2"/>
                <a:gd name="T5" fmla="*/ 11 h 15"/>
                <a:gd name="T6" fmla="*/ 0 w 2"/>
                <a:gd name="T7" fmla="*/ 15 h 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15">
                  <a:moveTo>
                    <a:pt x="0" y="8"/>
                  </a:moveTo>
                  <a:lnTo>
                    <a:pt x="2" y="0"/>
                  </a:lnTo>
                  <a:lnTo>
                    <a:pt x="2" y="11"/>
                  </a:lnTo>
                  <a:lnTo>
                    <a:pt x="0" y="15"/>
                  </a:lnTo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650" name="Freeform 331">
              <a:extLst>
                <a:ext uri="{FF2B5EF4-FFF2-40B4-BE49-F238E27FC236}">
                  <a16:creationId xmlns:a16="http://schemas.microsoft.com/office/drawing/2014/main" id="{2611FFEB-8CFC-422E-A30A-702E25DC304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6" y="2022"/>
              <a:ext cx="13" cy="8"/>
            </a:xfrm>
            <a:custGeom>
              <a:avLst/>
              <a:gdLst>
                <a:gd name="T0" fmla="*/ 0 w 13"/>
                <a:gd name="T1" fmla="*/ 8 h 8"/>
                <a:gd name="T2" fmla="*/ 11 w 13"/>
                <a:gd name="T3" fmla="*/ 8 h 8"/>
                <a:gd name="T4" fmla="*/ 13 w 13"/>
                <a:gd name="T5" fmla="*/ 0 h 8"/>
                <a:gd name="T6" fmla="*/ 2 w 13"/>
                <a:gd name="T7" fmla="*/ 0 h 8"/>
                <a:gd name="T8" fmla="*/ 0 w 13"/>
                <a:gd name="T9" fmla="*/ 8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8">
                  <a:moveTo>
                    <a:pt x="0" y="8"/>
                  </a:moveTo>
                  <a:lnTo>
                    <a:pt x="11" y="8"/>
                  </a:lnTo>
                  <a:lnTo>
                    <a:pt x="13" y="0"/>
                  </a:lnTo>
                  <a:lnTo>
                    <a:pt x="2" y="0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F3F3F4"/>
            </a:solidFill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651" name="Rectangle 332">
              <a:extLst>
                <a:ext uri="{FF2B5EF4-FFF2-40B4-BE49-F238E27FC236}">
                  <a16:creationId xmlns:a16="http://schemas.microsoft.com/office/drawing/2014/main" id="{1A980DEA-9274-4052-BEE6-44435579C8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46" y="2030"/>
              <a:ext cx="11" cy="7"/>
            </a:xfrm>
            <a:prstGeom prst="rect">
              <a:avLst/>
            </a:prstGeom>
            <a:solidFill>
              <a:srgbClr val="D8D9DA"/>
            </a:solidFill>
            <a:ln w="7938" cap="rnd">
              <a:solidFill>
                <a:srgbClr val="58585A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652" name="Freeform 333">
              <a:extLst>
                <a:ext uri="{FF2B5EF4-FFF2-40B4-BE49-F238E27FC236}">
                  <a16:creationId xmlns:a16="http://schemas.microsoft.com/office/drawing/2014/main" id="{13E01737-AD27-4DA5-BFAE-9130B9C2A3F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5" y="2022"/>
              <a:ext cx="2" cy="15"/>
            </a:xfrm>
            <a:custGeom>
              <a:avLst/>
              <a:gdLst>
                <a:gd name="T0" fmla="*/ 0 w 2"/>
                <a:gd name="T1" fmla="*/ 8 h 15"/>
                <a:gd name="T2" fmla="*/ 2 w 2"/>
                <a:gd name="T3" fmla="*/ 0 h 15"/>
                <a:gd name="T4" fmla="*/ 2 w 2"/>
                <a:gd name="T5" fmla="*/ 11 h 15"/>
                <a:gd name="T6" fmla="*/ 0 w 2"/>
                <a:gd name="T7" fmla="*/ 15 h 15"/>
                <a:gd name="T8" fmla="*/ 0 w 2"/>
                <a:gd name="T9" fmla="*/ 8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15">
                  <a:moveTo>
                    <a:pt x="0" y="8"/>
                  </a:moveTo>
                  <a:lnTo>
                    <a:pt x="2" y="0"/>
                  </a:lnTo>
                  <a:lnTo>
                    <a:pt x="2" y="11"/>
                  </a:lnTo>
                  <a:lnTo>
                    <a:pt x="0" y="15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8C8E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653" name="Freeform 334">
              <a:extLst>
                <a:ext uri="{FF2B5EF4-FFF2-40B4-BE49-F238E27FC236}">
                  <a16:creationId xmlns:a16="http://schemas.microsoft.com/office/drawing/2014/main" id="{D553E5B6-3CEF-4F27-AC35-4DC5718D4DB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5" y="2022"/>
              <a:ext cx="2" cy="15"/>
            </a:xfrm>
            <a:custGeom>
              <a:avLst/>
              <a:gdLst>
                <a:gd name="T0" fmla="*/ 0 w 2"/>
                <a:gd name="T1" fmla="*/ 8 h 15"/>
                <a:gd name="T2" fmla="*/ 2 w 2"/>
                <a:gd name="T3" fmla="*/ 0 h 15"/>
                <a:gd name="T4" fmla="*/ 2 w 2"/>
                <a:gd name="T5" fmla="*/ 11 h 15"/>
                <a:gd name="T6" fmla="*/ 0 w 2"/>
                <a:gd name="T7" fmla="*/ 15 h 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15">
                  <a:moveTo>
                    <a:pt x="0" y="8"/>
                  </a:moveTo>
                  <a:lnTo>
                    <a:pt x="2" y="0"/>
                  </a:lnTo>
                  <a:lnTo>
                    <a:pt x="2" y="11"/>
                  </a:lnTo>
                  <a:lnTo>
                    <a:pt x="0" y="15"/>
                  </a:lnTo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654" name="Freeform 335">
              <a:extLst>
                <a:ext uri="{FF2B5EF4-FFF2-40B4-BE49-F238E27FC236}">
                  <a16:creationId xmlns:a16="http://schemas.microsoft.com/office/drawing/2014/main" id="{58450A53-475E-421A-8B5A-A478E6945ED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2" y="2022"/>
              <a:ext cx="15" cy="8"/>
            </a:xfrm>
            <a:custGeom>
              <a:avLst/>
              <a:gdLst>
                <a:gd name="T0" fmla="*/ 0 w 15"/>
                <a:gd name="T1" fmla="*/ 8 h 8"/>
                <a:gd name="T2" fmla="*/ 13 w 15"/>
                <a:gd name="T3" fmla="*/ 8 h 8"/>
                <a:gd name="T4" fmla="*/ 15 w 15"/>
                <a:gd name="T5" fmla="*/ 0 h 8"/>
                <a:gd name="T6" fmla="*/ 4 w 15"/>
                <a:gd name="T7" fmla="*/ 0 h 8"/>
                <a:gd name="T8" fmla="*/ 0 w 15"/>
                <a:gd name="T9" fmla="*/ 8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8">
                  <a:moveTo>
                    <a:pt x="0" y="8"/>
                  </a:moveTo>
                  <a:lnTo>
                    <a:pt x="13" y="8"/>
                  </a:lnTo>
                  <a:lnTo>
                    <a:pt x="15" y="0"/>
                  </a:lnTo>
                  <a:lnTo>
                    <a:pt x="4" y="0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F3F3F4"/>
            </a:solidFill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655" name="Rectangle 336">
              <a:extLst>
                <a:ext uri="{FF2B5EF4-FFF2-40B4-BE49-F238E27FC236}">
                  <a16:creationId xmlns:a16="http://schemas.microsoft.com/office/drawing/2014/main" id="{E8C99800-10D1-4B8D-9984-571787A45A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2" y="2030"/>
              <a:ext cx="13" cy="7"/>
            </a:xfrm>
            <a:prstGeom prst="rect">
              <a:avLst/>
            </a:prstGeom>
            <a:solidFill>
              <a:srgbClr val="D8D9DA"/>
            </a:solidFill>
            <a:ln w="7938" cap="rnd">
              <a:solidFill>
                <a:srgbClr val="58585A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656" name="Freeform 337">
              <a:extLst>
                <a:ext uri="{FF2B5EF4-FFF2-40B4-BE49-F238E27FC236}">
                  <a16:creationId xmlns:a16="http://schemas.microsoft.com/office/drawing/2014/main" id="{7F11B278-1CEC-4925-9610-38C3CBB3D96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0" y="2022"/>
              <a:ext cx="3" cy="15"/>
            </a:xfrm>
            <a:custGeom>
              <a:avLst/>
              <a:gdLst>
                <a:gd name="T0" fmla="*/ 0 w 3"/>
                <a:gd name="T1" fmla="*/ 8 h 15"/>
                <a:gd name="T2" fmla="*/ 3 w 3"/>
                <a:gd name="T3" fmla="*/ 0 h 15"/>
                <a:gd name="T4" fmla="*/ 3 w 3"/>
                <a:gd name="T5" fmla="*/ 11 h 15"/>
                <a:gd name="T6" fmla="*/ 0 w 3"/>
                <a:gd name="T7" fmla="*/ 15 h 15"/>
                <a:gd name="T8" fmla="*/ 0 w 3"/>
                <a:gd name="T9" fmla="*/ 8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15">
                  <a:moveTo>
                    <a:pt x="0" y="8"/>
                  </a:moveTo>
                  <a:lnTo>
                    <a:pt x="3" y="0"/>
                  </a:lnTo>
                  <a:lnTo>
                    <a:pt x="3" y="11"/>
                  </a:lnTo>
                  <a:lnTo>
                    <a:pt x="0" y="15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8C8E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657" name="Freeform 338">
              <a:extLst>
                <a:ext uri="{FF2B5EF4-FFF2-40B4-BE49-F238E27FC236}">
                  <a16:creationId xmlns:a16="http://schemas.microsoft.com/office/drawing/2014/main" id="{431E9E2B-7137-4DBB-9CF1-40DF4CF7ACF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0" y="2022"/>
              <a:ext cx="3" cy="15"/>
            </a:xfrm>
            <a:custGeom>
              <a:avLst/>
              <a:gdLst>
                <a:gd name="T0" fmla="*/ 0 w 3"/>
                <a:gd name="T1" fmla="*/ 8 h 15"/>
                <a:gd name="T2" fmla="*/ 3 w 3"/>
                <a:gd name="T3" fmla="*/ 0 h 15"/>
                <a:gd name="T4" fmla="*/ 3 w 3"/>
                <a:gd name="T5" fmla="*/ 11 h 15"/>
                <a:gd name="T6" fmla="*/ 0 w 3"/>
                <a:gd name="T7" fmla="*/ 15 h 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15">
                  <a:moveTo>
                    <a:pt x="0" y="8"/>
                  </a:moveTo>
                  <a:lnTo>
                    <a:pt x="3" y="0"/>
                  </a:lnTo>
                  <a:lnTo>
                    <a:pt x="3" y="11"/>
                  </a:lnTo>
                  <a:lnTo>
                    <a:pt x="0" y="15"/>
                  </a:lnTo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658" name="Freeform 339">
              <a:extLst>
                <a:ext uri="{FF2B5EF4-FFF2-40B4-BE49-F238E27FC236}">
                  <a16:creationId xmlns:a16="http://schemas.microsoft.com/office/drawing/2014/main" id="{5205E763-668B-442E-BCF9-9E76280AF62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9" y="2022"/>
              <a:ext cx="14" cy="8"/>
            </a:xfrm>
            <a:custGeom>
              <a:avLst/>
              <a:gdLst>
                <a:gd name="T0" fmla="*/ 0 w 14"/>
                <a:gd name="T1" fmla="*/ 8 h 8"/>
                <a:gd name="T2" fmla="*/ 11 w 14"/>
                <a:gd name="T3" fmla="*/ 8 h 8"/>
                <a:gd name="T4" fmla="*/ 14 w 14"/>
                <a:gd name="T5" fmla="*/ 0 h 8"/>
                <a:gd name="T6" fmla="*/ 2 w 14"/>
                <a:gd name="T7" fmla="*/ 0 h 8"/>
                <a:gd name="T8" fmla="*/ 0 w 14"/>
                <a:gd name="T9" fmla="*/ 8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8">
                  <a:moveTo>
                    <a:pt x="0" y="8"/>
                  </a:moveTo>
                  <a:lnTo>
                    <a:pt x="11" y="8"/>
                  </a:lnTo>
                  <a:lnTo>
                    <a:pt x="14" y="0"/>
                  </a:lnTo>
                  <a:lnTo>
                    <a:pt x="2" y="0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F3F3F4"/>
            </a:solidFill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659" name="Rectangle 340">
              <a:extLst>
                <a:ext uri="{FF2B5EF4-FFF2-40B4-BE49-F238E27FC236}">
                  <a16:creationId xmlns:a16="http://schemas.microsoft.com/office/drawing/2014/main" id="{D880F6E8-8263-492F-ACE2-EC7D5EF950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79" y="2030"/>
              <a:ext cx="11" cy="7"/>
            </a:xfrm>
            <a:prstGeom prst="rect">
              <a:avLst/>
            </a:prstGeom>
            <a:solidFill>
              <a:srgbClr val="D8D9DA"/>
            </a:solidFill>
            <a:ln w="7938" cap="rnd">
              <a:solidFill>
                <a:srgbClr val="58585A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660" name="Freeform 341">
              <a:extLst>
                <a:ext uri="{FF2B5EF4-FFF2-40B4-BE49-F238E27FC236}">
                  <a16:creationId xmlns:a16="http://schemas.microsoft.com/office/drawing/2014/main" id="{E8FBBF54-9CA9-491A-B8A8-0EB1214DE398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6" y="2022"/>
              <a:ext cx="2" cy="15"/>
            </a:xfrm>
            <a:custGeom>
              <a:avLst/>
              <a:gdLst>
                <a:gd name="T0" fmla="*/ 0 w 2"/>
                <a:gd name="T1" fmla="*/ 8 h 15"/>
                <a:gd name="T2" fmla="*/ 2 w 2"/>
                <a:gd name="T3" fmla="*/ 0 h 15"/>
                <a:gd name="T4" fmla="*/ 2 w 2"/>
                <a:gd name="T5" fmla="*/ 11 h 15"/>
                <a:gd name="T6" fmla="*/ 0 w 2"/>
                <a:gd name="T7" fmla="*/ 15 h 15"/>
                <a:gd name="T8" fmla="*/ 0 w 2"/>
                <a:gd name="T9" fmla="*/ 8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15">
                  <a:moveTo>
                    <a:pt x="0" y="8"/>
                  </a:moveTo>
                  <a:lnTo>
                    <a:pt x="2" y="0"/>
                  </a:lnTo>
                  <a:lnTo>
                    <a:pt x="2" y="11"/>
                  </a:lnTo>
                  <a:lnTo>
                    <a:pt x="0" y="15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8C8E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661" name="Freeform 342">
              <a:extLst>
                <a:ext uri="{FF2B5EF4-FFF2-40B4-BE49-F238E27FC236}">
                  <a16:creationId xmlns:a16="http://schemas.microsoft.com/office/drawing/2014/main" id="{06BBC320-6B96-4464-B77C-8302D35CACC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6" y="2022"/>
              <a:ext cx="2" cy="15"/>
            </a:xfrm>
            <a:custGeom>
              <a:avLst/>
              <a:gdLst>
                <a:gd name="T0" fmla="*/ 0 w 2"/>
                <a:gd name="T1" fmla="*/ 8 h 15"/>
                <a:gd name="T2" fmla="*/ 2 w 2"/>
                <a:gd name="T3" fmla="*/ 0 h 15"/>
                <a:gd name="T4" fmla="*/ 2 w 2"/>
                <a:gd name="T5" fmla="*/ 11 h 15"/>
                <a:gd name="T6" fmla="*/ 0 w 2"/>
                <a:gd name="T7" fmla="*/ 15 h 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15">
                  <a:moveTo>
                    <a:pt x="0" y="8"/>
                  </a:moveTo>
                  <a:lnTo>
                    <a:pt x="2" y="0"/>
                  </a:lnTo>
                  <a:lnTo>
                    <a:pt x="2" y="11"/>
                  </a:lnTo>
                  <a:lnTo>
                    <a:pt x="0" y="15"/>
                  </a:lnTo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662" name="Freeform 343">
              <a:extLst>
                <a:ext uri="{FF2B5EF4-FFF2-40B4-BE49-F238E27FC236}">
                  <a16:creationId xmlns:a16="http://schemas.microsoft.com/office/drawing/2014/main" id="{17CEFC9B-7A27-46A8-B540-09E1DE7F8B3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5" y="2022"/>
              <a:ext cx="13" cy="8"/>
            </a:xfrm>
            <a:custGeom>
              <a:avLst/>
              <a:gdLst>
                <a:gd name="T0" fmla="*/ 0 w 13"/>
                <a:gd name="T1" fmla="*/ 8 h 8"/>
                <a:gd name="T2" fmla="*/ 11 w 13"/>
                <a:gd name="T3" fmla="*/ 8 h 8"/>
                <a:gd name="T4" fmla="*/ 13 w 13"/>
                <a:gd name="T5" fmla="*/ 0 h 8"/>
                <a:gd name="T6" fmla="*/ 2 w 13"/>
                <a:gd name="T7" fmla="*/ 0 h 8"/>
                <a:gd name="T8" fmla="*/ 0 w 13"/>
                <a:gd name="T9" fmla="*/ 8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8">
                  <a:moveTo>
                    <a:pt x="0" y="8"/>
                  </a:moveTo>
                  <a:lnTo>
                    <a:pt x="11" y="8"/>
                  </a:lnTo>
                  <a:lnTo>
                    <a:pt x="13" y="0"/>
                  </a:lnTo>
                  <a:lnTo>
                    <a:pt x="2" y="0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F3F3F4"/>
            </a:solidFill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663" name="Rectangle 344">
              <a:extLst>
                <a:ext uri="{FF2B5EF4-FFF2-40B4-BE49-F238E27FC236}">
                  <a16:creationId xmlns:a16="http://schemas.microsoft.com/office/drawing/2014/main" id="{CED2893E-C110-420C-84F3-93C2DE769F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5" y="2030"/>
              <a:ext cx="11" cy="7"/>
            </a:xfrm>
            <a:prstGeom prst="rect">
              <a:avLst/>
            </a:prstGeom>
            <a:solidFill>
              <a:srgbClr val="D8D9DA"/>
            </a:solidFill>
            <a:ln w="7938" cap="rnd">
              <a:solidFill>
                <a:srgbClr val="58585A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664" name="Freeform 345">
              <a:extLst>
                <a:ext uri="{FF2B5EF4-FFF2-40B4-BE49-F238E27FC236}">
                  <a16:creationId xmlns:a16="http://schemas.microsoft.com/office/drawing/2014/main" id="{85F27D0E-B41A-48AA-825C-52B74C05FF48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1" y="2022"/>
              <a:ext cx="3" cy="15"/>
            </a:xfrm>
            <a:custGeom>
              <a:avLst/>
              <a:gdLst>
                <a:gd name="T0" fmla="*/ 0 w 3"/>
                <a:gd name="T1" fmla="*/ 8 h 15"/>
                <a:gd name="T2" fmla="*/ 3 w 3"/>
                <a:gd name="T3" fmla="*/ 0 h 15"/>
                <a:gd name="T4" fmla="*/ 3 w 3"/>
                <a:gd name="T5" fmla="*/ 8 h 15"/>
                <a:gd name="T6" fmla="*/ 0 w 3"/>
                <a:gd name="T7" fmla="*/ 15 h 15"/>
                <a:gd name="T8" fmla="*/ 0 w 3"/>
                <a:gd name="T9" fmla="*/ 8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15">
                  <a:moveTo>
                    <a:pt x="0" y="8"/>
                  </a:moveTo>
                  <a:lnTo>
                    <a:pt x="3" y="0"/>
                  </a:lnTo>
                  <a:lnTo>
                    <a:pt x="3" y="8"/>
                  </a:lnTo>
                  <a:lnTo>
                    <a:pt x="0" y="15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8C8E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665" name="Freeform 346">
              <a:extLst>
                <a:ext uri="{FF2B5EF4-FFF2-40B4-BE49-F238E27FC236}">
                  <a16:creationId xmlns:a16="http://schemas.microsoft.com/office/drawing/2014/main" id="{7D7151A4-E642-433D-B928-ED70A3F34992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1" y="2022"/>
              <a:ext cx="3" cy="15"/>
            </a:xfrm>
            <a:custGeom>
              <a:avLst/>
              <a:gdLst>
                <a:gd name="T0" fmla="*/ 0 w 3"/>
                <a:gd name="T1" fmla="*/ 8 h 15"/>
                <a:gd name="T2" fmla="*/ 3 w 3"/>
                <a:gd name="T3" fmla="*/ 0 h 15"/>
                <a:gd name="T4" fmla="*/ 3 w 3"/>
                <a:gd name="T5" fmla="*/ 8 h 15"/>
                <a:gd name="T6" fmla="*/ 0 w 3"/>
                <a:gd name="T7" fmla="*/ 15 h 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15">
                  <a:moveTo>
                    <a:pt x="0" y="8"/>
                  </a:moveTo>
                  <a:lnTo>
                    <a:pt x="3" y="0"/>
                  </a:lnTo>
                  <a:lnTo>
                    <a:pt x="3" y="8"/>
                  </a:lnTo>
                  <a:lnTo>
                    <a:pt x="0" y="15"/>
                  </a:lnTo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666" name="Freeform 347">
              <a:extLst>
                <a:ext uri="{FF2B5EF4-FFF2-40B4-BE49-F238E27FC236}">
                  <a16:creationId xmlns:a16="http://schemas.microsoft.com/office/drawing/2014/main" id="{9DA68200-D2F0-4704-874B-6BA4C385E3E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0" y="2022"/>
              <a:ext cx="14" cy="8"/>
            </a:xfrm>
            <a:custGeom>
              <a:avLst/>
              <a:gdLst>
                <a:gd name="T0" fmla="*/ 0 w 14"/>
                <a:gd name="T1" fmla="*/ 8 h 8"/>
                <a:gd name="T2" fmla="*/ 11 w 14"/>
                <a:gd name="T3" fmla="*/ 8 h 8"/>
                <a:gd name="T4" fmla="*/ 14 w 14"/>
                <a:gd name="T5" fmla="*/ 0 h 8"/>
                <a:gd name="T6" fmla="*/ 2 w 14"/>
                <a:gd name="T7" fmla="*/ 0 h 8"/>
                <a:gd name="T8" fmla="*/ 0 w 14"/>
                <a:gd name="T9" fmla="*/ 8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8">
                  <a:moveTo>
                    <a:pt x="0" y="8"/>
                  </a:moveTo>
                  <a:lnTo>
                    <a:pt x="11" y="8"/>
                  </a:lnTo>
                  <a:lnTo>
                    <a:pt x="14" y="0"/>
                  </a:lnTo>
                  <a:lnTo>
                    <a:pt x="2" y="0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F3F3F4"/>
            </a:solidFill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667" name="Rectangle 348">
              <a:extLst>
                <a:ext uri="{FF2B5EF4-FFF2-40B4-BE49-F238E27FC236}">
                  <a16:creationId xmlns:a16="http://schemas.microsoft.com/office/drawing/2014/main" id="{2A110FB0-8BE9-47AE-9B48-9CB6B0036D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0" y="2030"/>
              <a:ext cx="11" cy="7"/>
            </a:xfrm>
            <a:prstGeom prst="rect">
              <a:avLst/>
            </a:prstGeom>
            <a:solidFill>
              <a:srgbClr val="D8D9DA"/>
            </a:solidFill>
            <a:ln w="7938" cap="rnd">
              <a:solidFill>
                <a:srgbClr val="58585A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668" name="Freeform 349">
              <a:extLst>
                <a:ext uri="{FF2B5EF4-FFF2-40B4-BE49-F238E27FC236}">
                  <a16:creationId xmlns:a16="http://schemas.microsoft.com/office/drawing/2014/main" id="{94012795-A473-4C15-B8CC-5966F6CC342F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9" y="2022"/>
              <a:ext cx="1" cy="15"/>
            </a:xfrm>
            <a:custGeom>
              <a:avLst/>
              <a:gdLst>
                <a:gd name="T0" fmla="*/ 0 w 1"/>
                <a:gd name="T1" fmla="*/ 8 h 15"/>
                <a:gd name="T2" fmla="*/ 0 w 1"/>
                <a:gd name="T3" fmla="*/ 0 h 15"/>
                <a:gd name="T4" fmla="*/ 0 w 1"/>
                <a:gd name="T5" fmla="*/ 8 h 15"/>
                <a:gd name="T6" fmla="*/ 0 w 1"/>
                <a:gd name="T7" fmla="*/ 15 h 15"/>
                <a:gd name="T8" fmla="*/ 0 w 1"/>
                <a:gd name="T9" fmla="*/ 8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5">
                  <a:moveTo>
                    <a:pt x="0" y="8"/>
                  </a:moveTo>
                  <a:lnTo>
                    <a:pt x="0" y="0"/>
                  </a:lnTo>
                  <a:lnTo>
                    <a:pt x="0" y="8"/>
                  </a:lnTo>
                  <a:lnTo>
                    <a:pt x="0" y="15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8C8E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669" name="Freeform 350">
              <a:extLst>
                <a:ext uri="{FF2B5EF4-FFF2-40B4-BE49-F238E27FC236}">
                  <a16:creationId xmlns:a16="http://schemas.microsoft.com/office/drawing/2014/main" id="{88930C77-EB51-4D88-A01F-9ABBACF5D0A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9" y="2022"/>
              <a:ext cx="1" cy="15"/>
            </a:xfrm>
            <a:custGeom>
              <a:avLst/>
              <a:gdLst>
                <a:gd name="T0" fmla="*/ 0 w 1"/>
                <a:gd name="T1" fmla="*/ 8 h 15"/>
                <a:gd name="T2" fmla="*/ 0 w 1"/>
                <a:gd name="T3" fmla="*/ 0 h 15"/>
                <a:gd name="T4" fmla="*/ 0 w 1"/>
                <a:gd name="T5" fmla="*/ 8 h 15"/>
                <a:gd name="T6" fmla="*/ 0 w 1"/>
                <a:gd name="T7" fmla="*/ 15 h 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5">
                  <a:moveTo>
                    <a:pt x="0" y="8"/>
                  </a:moveTo>
                  <a:lnTo>
                    <a:pt x="0" y="0"/>
                  </a:lnTo>
                  <a:lnTo>
                    <a:pt x="0" y="8"/>
                  </a:lnTo>
                  <a:lnTo>
                    <a:pt x="0" y="15"/>
                  </a:lnTo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670" name="Freeform 351">
              <a:extLst>
                <a:ext uri="{FF2B5EF4-FFF2-40B4-BE49-F238E27FC236}">
                  <a16:creationId xmlns:a16="http://schemas.microsoft.com/office/drawing/2014/main" id="{115A7A3E-EF35-4EE0-B8FF-878F70C4CCA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6" y="2022"/>
              <a:ext cx="13" cy="8"/>
            </a:xfrm>
            <a:custGeom>
              <a:avLst/>
              <a:gdLst>
                <a:gd name="T0" fmla="*/ 0 w 13"/>
                <a:gd name="T1" fmla="*/ 8 h 8"/>
                <a:gd name="T2" fmla="*/ 13 w 13"/>
                <a:gd name="T3" fmla="*/ 8 h 8"/>
                <a:gd name="T4" fmla="*/ 13 w 13"/>
                <a:gd name="T5" fmla="*/ 0 h 8"/>
                <a:gd name="T6" fmla="*/ 2 w 13"/>
                <a:gd name="T7" fmla="*/ 0 h 8"/>
                <a:gd name="T8" fmla="*/ 0 w 13"/>
                <a:gd name="T9" fmla="*/ 8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8">
                  <a:moveTo>
                    <a:pt x="0" y="8"/>
                  </a:moveTo>
                  <a:lnTo>
                    <a:pt x="13" y="8"/>
                  </a:lnTo>
                  <a:lnTo>
                    <a:pt x="13" y="0"/>
                  </a:lnTo>
                  <a:lnTo>
                    <a:pt x="2" y="0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F3F3F4"/>
            </a:solidFill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671" name="Rectangle 352">
              <a:extLst>
                <a:ext uri="{FF2B5EF4-FFF2-40B4-BE49-F238E27FC236}">
                  <a16:creationId xmlns:a16="http://schemas.microsoft.com/office/drawing/2014/main" id="{BF4BA0EC-8392-4990-A5E8-72FA57355A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26" y="2030"/>
              <a:ext cx="13" cy="7"/>
            </a:xfrm>
            <a:prstGeom prst="rect">
              <a:avLst/>
            </a:prstGeom>
            <a:solidFill>
              <a:srgbClr val="D8D9DA"/>
            </a:solidFill>
            <a:ln w="7938" cap="rnd">
              <a:solidFill>
                <a:srgbClr val="58585A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672" name="Freeform 353">
              <a:extLst>
                <a:ext uri="{FF2B5EF4-FFF2-40B4-BE49-F238E27FC236}">
                  <a16:creationId xmlns:a16="http://schemas.microsoft.com/office/drawing/2014/main" id="{E044BD32-A248-4CED-8FDF-6742AE3718D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5" y="2022"/>
              <a:ext cx="1" cy="15"/>
            </a:xfrm>
            <a:custGeom>
              <a:avLst/>
              <a:gdLst>
                <a:gd name="T0" fmla="*/ 0 w 1"/>
                <a:gd name="T1" fmla="*/ 8 h 15"/>
                <a:gd name="T2" fmla="*/ 0 w 1"/>
                <a:gd name="T3" fmla="*/ 0 h 15"/>
                <a:gd name="T4" fmla="*/ 0 w 1"/>
                <a:gd name="T5" fmla="*/ 8 h 15"/>
                <a:gd name="T6" fmla="*/ 0 w 1"/>
                <a:gd name="T7" fmla="*/ 15 h 15"/>
                <a:gd name="T8" fmla="*/ 0 w 1"/>
                <a:gd name="T9" fmla="*/ 8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5">
                  <a:moveTo>
                    <a:pt x="0" y="8"/>
                  </a:moveTo>
                  <a:lnTo>
                    <a:pt x="0" y="0"/>
                  </a:lnTo>
                  <a:lnTo>
                    <a:pt x="0" y="8"/>
                  </a:lnTo>
                  <a:lnTo>
                    <a:pt x="0" y="15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8C8E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673" name="Freeform 354">
              <a:extLst>
                <a:ext uri="{FF2B5EF4-FFF2-40B4-BE49-F238E27FC236}">
                  <a16:creationId xmlns:a16="http://schemas.microsoft.com/office/drawing/2014/main" id="{F4CEFE21-1DF6-4FFA-B3D8-6242AE30D17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5" y="2022"/>
              <a:ext cx="1" cy="15"/>
            </a:xfrm>
            <a:custGeom>
              <a:avLst/>
              <a:gdLst>
                <a:gd name="T0" fmla="*/ 0 w 1"/>
                <a:gd name="T1" fmla="*/ 8 h 15"/>
                <a:gd name="T2" fmla="*/ 0 w 1"/>
                <a:gd name="T3" fmla="*/ 0 h 15"/>
                <a:gd name="T4" fmla="*/ 0 w 1"/>
                <a:gd name="T5" fmla="*/ 8 h 15"/>
                <a:gd name="T6" fmla="*/ 0 w 1"/>
                <a:gd name="T7" fmla="*/ 15 h 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5">
                  <a:moveTo>
                    <a:pt x="0" y="8"/>
                  </a:moveTo>
                  <a:lnTo>
                    <a:pt x="0" y="0"/>
                  </a:lnTo>
                  <a:lnTo>
                    <a:pt x="0" y="8"/>
                  </a:lnTo>
                  <a:lnTo>
                    <a:pt x="0" y="15"/>
                  </a:lnTo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674" name="Rectangle 355">
              <a:extLst>
                <a:ext uri="{FF2B5EF4-FFF2-40B4-BE49-F238E27FC236}">
                  <a16:creationId xmlns:a16="http://schemas.microsoft.com/office/drawing/2014/main" id="{BCF4C961-1ACF-4BFB-98D4-A82B3BDF1B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43" y="2022"/>
              <a:ext cx="12" cy="8"/>
            </a:xfrm>
            <a:prstGeom prst="rect">
              <a:avLst/>
            </a:prstGeom>
            <a:solidFill>
              <a:srgbClr val="F3F3F4"/>
            </a:solidFill>
            <a:ln w="7938" cap="rnd">
              <a:solidFill>
                <a:srgbClr val="58585A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675" name="Rectangle 356">
              <a:extLst>
                <a:ext uri="{FF2B5EF4-FFF2-40B4-BE49-F238E27FC236}">
                  <a16:creationId xmlns:a16="http://schemas.microsoft.com/office/drawing/2014/main" id="{A99FCBE9-60D4-4B0F-BDB5-4BA717F3AF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43" y="2030"/>
              <a:ext cx="12" cy="7"/>
            </a:xfrm>
            <a:prstGeom prst="rect">
              <a:avLst/>
            </a:prstGeom>
            <a:solidFill>
              <a:srgbClr val="D8D9DA"/>
            </a:solidFill>
            <a:ln w="7938" cap="rnd">
              <a:solidFill>
                <a:srgbClr val="58585A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676" name="Rectangle 357">
              <a:extLst>
                <a:ext uri="{FF2B5EF4-FFF2-40B4-BE49-F238E27FC236}">
                  <a16:creationId xmlns:a16="http://schemas.microsoft.com/office/drawing/2014/main" id="{597E5A6A-77FC-46E3-ADE3-A289F674A9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9" y="2022"/>
              <a:ext cx="11" cy="8"/>
            </a:xfrm>
            <a:prstGeom prst="rect">
              <a:avLst/>
            </a:prstGeom>
            <a:solidFill>
              <a:srgbClr val="F3F3F4"/>
            </a:solidFill>
            <a:ln w="7938" cap="rnd">
              <a:solidFill>
                <a:srgbClr val="58585A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677" name="Rectangle 358">
              <a:extLst>
                <a:ext uri="{FF2B5EF4-FFF2-40B4-BE49-F238E27FC236}">
                  <a16:creationId xmlns:a16="http://schemas.microsoft.com/office/drawing/2014/main" id="{C9473AE4-8724-4BB5-B4CD-9D02D11C3A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9" y="2030"/>
              <a:ext cx="11" cy="7"/>
            </a:xfrm>
            <a:prstGeom prst="rect">
              <a:avLst/>
            </a:prstGeom>
            <a:solidFill>
              <a:srgbClr val="D8D9DA"/>
            </a:solidFill>
            <a:ln w="7938" cap="rnd">
              <a:solidFill>
                <a:srgbClr val="58585A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678" name="Freeform 359">
              <a:extLst>
                <a:ext uri="{FF2B5EF4-FFF2-40B4-BE49-F238E27FC236}">
                  <a16:creationId xmlns:a16="http://schemas.microsoft.com/office/drawing/2014/main" id="{8E138949-476A-4DE7-A684-B4C879352C68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3" y="2022"/>
              <a:ext cx="2" cy="15"/>
            </a:xfrm>
            <a:custGeom>
              <a:avLst/>
              <a:gdLst>
                <a:gd name="T0" fmla="*/ 2 w 2"/>
                <a:gd name="T1" fmla="*/ 6 h 15"/>
                <a:gd name="T2" fmla="*/ 0 w 2"/>
                <a:gd name="T3" fmla="*/ 0 h 15"/>
                <a:gd name="T4" fmla="*/ 0 w 2"/>
                <a:gd name="T5" fmla="*/ 11 h 15"/>
                <a:gd name="T6" fmla="*/ 2 w 2"/>
                <a:gd name="T7" fmla="*/ 15 h 15"/>
                <a:gd name="T8" fmla="*/ 2 w 2"/>
                <a:gd name="T9" fmla="*/ 6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15">
                  <a:moveTo>
                    <a:pt x="2" y="6"/>
                  </a:moveTo>
                  <a:lnTo>
                    <a:pt x="0" y="0"/>
                  </a:lnTo>
                  <a:lnTo>
                    <a:pt x="0" y="11"/>
                  </a:lnTo>
                  <a:lnTo>
                    <a:pt x="2" y="15"/>
                  </a:lnTo>
                  <a:lnTo>
                    <a:pt x="2" y="6"/>
                  </a:lnTo>
                  <a:close/>
                </a:path>
              </a:pathLst>
            </a:custGeom>
            <a:solidFill>
              <a:srgbClr val="8C8E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679" name="Freeform 360">
              <a:extLst>
                <a:ext uri="{FF2B5EF4-FFF2-40B4-BE49-F238E27FC236}">
                  <a16:creationId xmlns:a16="http://schemas.microsoft.com/office/drawing/2014/main" id="{03C16029-0988-4935-B99E-CECE610DD287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3" y="2022"/>
              <a:ext cx="2" cy="15"/>
            </a:xfrm>
            <a:custGeom>
              <a:avLst/>
              <a:gdLst>
                <a:gd name="T0" fmla="*/ 2 w 2"/>
                <a:gd name="T1" fmla="*/ 6 h 15"/>
                <a:gd name="T2" fmla="*/ 0 w 2"/>
                <a:gd name="T3" fmla="*/ 0 h 15"/>
                <a:gd name="T4" fmla="*/ 0 w 2"/>
                <a:gd name="T5" fmla="*/ 11 h 15"/>
                <a:gd name="T6" fmla="*/ 2 w 2"/>
                <a:gd name="T7" fmla="*/ 15 h 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15">
                  <a:moveTo>
                    <a:pt x="2" y="6"/>
                  </a:moveTo>
                  <a:lnTo>
                    <a:pt x="0" y="0"/>
                  </a:lnTo>
                  <a:lnTo>
                    <a:pt x="0" y="11"/>
                  </a:lnTo>
                  <a:lnTo>
                    <a:pt x="2" y="15"/>
                  </a:lnTo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680" name="Freeform 361">
              <a:extLst>
                <a:ext uri="{FF2B5EF4-FFF2-40B4-BE49-F238E27FC236}">
                  <a16:creationId xmlns:a16="http://schemas.microsoft.com/office/drawing/2014/main" id="{A25290C5-FFD8-4D82-8DF1-261CEA7F2741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3" y="2022"/>
              <a:ext cx="15" cy="6"/>
            </a:xfrm>
            <a:custGeom>
              <a:avLst/>
              <a:gdLst>
                <a:gd name="T0" fmla="*/ 15 w 15"/>
                <a:gd name="T1" fmla="*/ 6 h 6"/>
                <a:gd name="T2" fmla="*/ 2 w 15"/>
                <a:gd name="T3" fmla="*/ 6 h 6"/>
                <a:gd name="T4" fmla="*/ 0 w 15"/>
                <a:gd name="T5" fmla="*/ 0 h 6"/>
                <a:gd name="T6" fmla="*/ 11 w 15"/>
                <a:gd name="T7" fmla="*/ 0 h 6"/>
                <a:gd name="T8" fmla="*/ 15 w 15"/>
                <a:gd name="T9" fmla="*/ 6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6">
                  <a:moveTo>
                    <a:pt x="15" y="6"/>
                  </a:moveTo>
                  <a:lnTo>
                    <a:pt x="2" y="6"/>
                  </a:lnTo>
                  <a:lnTo>
                    <a:pt x="0" y="0"/>
                  </a:lnTo>
                  <a:lnTo>
                    <a:pt x="11" y="0"/>
                  </a:lnTo>
                  <a:lnTo>
                    <a:pt x="15" y="6"/>
                  </a:lnTo>
                  <a:close/>
                </a:path>
              </a:pathLst>
            </a:custGeom>
            <a:solidFill>
              <a:srgbClr val="F3F3F4"/>
            </a:solidFill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681" name="Rectangle 362">
              <a:extLst>
                <a:ext uri="{FF2B5EF4-FFF2-40B4-BE49-F238E27FC236}">
                  <a16:creationId xmlns:a16="http://schemas.microsoft.com/office/drawing/2014/main" id="{B0B04DBF-8888-44E0-83AD-064B931F18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25" y="2028"/>
              <a:ext cx="13" cy="9"/>
            </a:xfrm>
            <a:prstGeom prst="rect">
              <a:avLst/>
            </a:prstGeom>
            <a:solidFill>
              <a:srgbClr val="D8D9DA"/>
            </a:solidFill>
            <a:ln w="7938" cap="rnd">
              <a:solidFill>
                <a:srgbClr val="58585A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682" name="Freeform 363">
              <a:extLst>
                <a:ext uri="{FF2B5EF4-FFF2-40B4-BE49-F238E27FC236}">
                  <a16:creationId xmlns:a16="http://schemas.microsoft.com/office/drawing/2014/main" id="{2A9C61AF-E85C-4FD5-B59D-0ECA8E1F7055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0" y="2022"/>
              <a:ext cx="1" cy="15"/>
            </a:xfrm>
            <a:custGeom>
              <a:avLst/>
              <a:gdLst>
                <a:gd name="T0" fmla="*/ 0 w 1"/>
                <a:gd name="T1" fmla="*/ 6 h 15"/>
                <a:gd name="T2" fmla="*/ 0 w 1"/>
                <a:gd name="T3" fmla="*/ 0 h 15"/>
                <a:gd name="T4" fmla="*/ 0 w 1"/>
                <a:gd name="T5" fmla="*/ 11 h 15"/>
                <a:gd name="T6" fmla="*/ 0 w 1"/>
                <a:gd name="T7" fmla="*/ 15 h 15"/>
                <a:gd name="T8" fmla="*/ 0 w 1"/>
                <a:gd name="T9" fmla="*/ 6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5">
                  <a:moveTo>
                    <a:pt x="0" y="6"/>
                  </a:moveTo>
                  <a:lnTo>
                    <a:pt x="0" y="0"/>
                  </a:lnTo>
                  <a:lnTo>
                    <a:pt x="0" y="11"/>
                  </a:lnTo>
                  <a:lnTo>
                    <a:pt x="0" y="15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8C8E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683" name="Freeform 364">
              <a:extLst>
                <a:ext uri="{FF2B5EF4-FFF2-40B4-BE49-F238E27FC236}">
                  <a16:creationId xmlns:a16="http://schemas.microsoft.com/office/drawing/2014/main" id="{9BEAE9C4-9266-43AD-80FD-D3360F0EDD5C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0" y="2022"/>
              <a:ext cx="1" cy="15"/>
            </a:xfrm>
            <a:custGeom>
              <a:avLst/>
              <a:gdLst>
                <a:gd name="T0" fmla="*/ 0 w 1"/>
                <a:gd name="T1" fmla="*/ 6 h 15"/>
                <a:gd name="T2" fmla="*/ 0 w 1"/>
                <a:gd name="T3" fmla="*/ 0 h 15"/>
                <a:gd name="T4" fmla="*/ 0 w 1"/>
                <a:gd name="T5" fmla="*/ 11 h 15"/>
                <a:gd name="T6" fmla="*/ 0 w 1"/>
                <a:gd name="T7" fmla="*/ 15 h 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5">
                  <a:moveTo>
                    <a:pt x="0" y="6"/>
                  </a:moveTo>
                  <a:lnTo>
                    <a:pt x="0" y="0"/>
                  </a:lnTo>
                  <a:lnTo>
                    <a:pt x="0" y="11"/>
                  </a:lnTo>
                  <a:lnTo>
                    <a:pt x="0" y="15"/>
                  </a:lnTo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684" name="Freeform 365">
              <a:extLst>
                <a:ext uri="{FF2B5EF4-FFF2-40B4-BE49-F238E27FC236}">
                  <a16:creationId xmlns:a16="http://schemas.microsoft.com/office/drawing/2014/main" id="{3D243BFC-D22B-40BB-9D93-F2F6D67D4E07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0" y="2022"/>
              <a:ext cx="13" cy="6"/>
            </a:xfrm>
            <a:custGeom>
              <a:avLst/>
              <a:gdLst>
                <a:gd name="T0" fmla="*/ 13 w 13"/>
                <a:gd name="T1" fmla="*/ 6 h 6"/>
                <a:gd name="T2" fmla="*/ 0 w 13"/>
                <a:gd name="T3" fmla="*/ 6 h 6"/>
                <a:gd name="T4" fmla="*/ 0 w 13"/>
                <a:gd name="T5" fmla="*/ 0 h 6"/>
                <a:gd name="T6" fmla="*/ 11 w 13"/>
                <a:gd name="T7" fmla="*/ 0 h 6"/>
                <a:gd name="T8" fmla="*/ 13 w 13"/>
                <a:gd name="T9" fmla="*/ 6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6">
                  <a:moveTo>
                    <a:pt x="13" y="6"/>
                  </a:moveTo>
                  <a:lnTo>
                    <a:pt x="0" y="6"/>
                  </a:lnTo>
                  <a:lnTo>
                    <a:pt x="0" y="0"/>
                  </a:lnTo>
                  <a:lnTo>
                    <a:pt x="11" y="0"/>
                  </a:lnTo>
                  <a:lnTo>
                    <a:pt x="13" y="6"/>
                  </a:lnTo>
                  <a:close/>
                </a:path>
              </a:pathLst>
            </a:custGeom>
            <a:solidFill>
              <a:srgbClr val="F3F3F4"/>
            </a:solidFill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685" name="Rectangle 366">
              <a:extLst>
                <a:ext uri="{FF2B5EF4-FFF2-40B4-BE49-F238E27FC236}">
                  <a16:creationId xmlns:a16="http://schemas.microsoft.com/office/drawing/2014/main" id="{222C964D-5A59-4F7D-B8F4-77056DFFCB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10" y="2028"/>
              <a:ext cx="13" cy="9"/>
            </a:xfrm>
            <a:prstGeom prst="rect">
              <a:avLst/>
            </a:prstGeom>
            <a:solidFill>
              <a:srgbClr val="D8D9DA"/>
            </a:solidFill>
            <a:ln w="7938" cap="rnd">
              <a:solidFill>
                <a:srgbClr val="58585A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686" name="Freeform 367">
              <a:extLst>
                <a:ext uri="{FF2B5EF4-FFF2-40B4-BE49-F238E27FC236}">
                  <a16:creationId xmlns:a16="http://schemas.microsoft.com/office/drawing/2014/main" id="{18704864-851D-45ED-8E68-8C06F20DD6C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4" y="2022"/>
              <a:ext cx="1" cy="15"/>
            </a:xfrm>
            <a:custGeom>
              <a:avLst/>
              <a:gdLst>
                <a:gd name="T0" fmla="*/ 0 w 1"/>
                <a:gd name="T1" fmla="*/ 6 h 15"/>
                <a:gd name="T2" fmla="*/ 0 w 1"/>
                <a:gd name="T3" fmla="*/ 0 h 15"/>
                <a:gd name="T4" fmla="*/ 0 w 1"/>
                <a:gd name="T5" fmla="*/ 11 h 15"/>
                <a:gd name="T6" fmla="*/ 0 w 1"/>
                <a:gd name="T7" fmla="*/ 15 h 15"/>
                <a:gd name="T8" fmla="*/ 0 w 1"/>
                <a:gd name="T9" fmla="*/ 6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5">
                  <a:moveTo>
                    <a:pt x="0" y="6"/>
                  </a:moveTo>
                  <a:lnTo>
                    <a:pt x="0" y="0"/>
                  </a:lnTo>
                  <a:lnTo>
                    <a:pt x="0" y="11"/>
                  </a:lnTo>
                  <a:lnTo>
                    <a:pt x="0" y="15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8C8E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687" name="Freeform 368">
              <a:extLst>
                <a:ext uri="{FF2B5EF4-FFF2-40B4-BE49-F238E27FC236}">
                  <a16:creationId xmlns:a16="http://schemas.microsoft.com/office/drawing/2014/main" id="{A923A57C-3031-4E37-B41A-CCFFABAACA1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4" y="2022"/>
              <a:ext cx="1" cy="15"/>
            </a:xfrm>
            <a:custGeom>
              <a:avLst/>
              <a:gdLst>
                <a:gd name="T0" fmla="*/ 0 w 1"/>
                <a:gd name="T1" fmla="*/ 6 h 15"/>
                <a:gd name="T2" fmla="*/ 0 w 1"/>
                <a:gd name="T3" fmla="*/ 0 h 15"/>
                <a:gd name="T4" fmla="*/ 0 w 1"/>
                <a:gd name="T5" fmla="*/ 11 h 15"/>
                <a:gd name="T6" fmla="*/ 0 w 1"/>
                <a:gd name="T7" fmla="*/ 15 h 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5">
                  <a:moveTo>
                    <a:pt x="0" y="6"/>
                  </a:moveTo>
                  <a:lnTo>
                    <a:pt x="0" y="0"/>
                  </a:lnTo>
                  <a:lnTo>
                    <a:pt x="0" y="11"/>
                  </a:lnTo>
                  <a:lnTo>
                    <a:pt x="0" y="15"/>
                  </a:lnTo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688" name="Freeform 369">
              <a:extLst>
                <a:ext uri="{FF2B5EF4-FFF2-40B4-BE49-F238E27FC236}">
                  <a16:creationId xmlns:a16="http://schemas.microsoft.com/office/drawing/2014/main" id="{C2F2A71A-C293-4ED3-A02A-2826F0441EF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4" y="2022"/>
              <a:ext cx="13" cy="6"/>
            </a:xfrm>
            <a:custGeom>
              <a:avLst/>
              <a:gdLst>
                <a:gd name="T0" fmla="*/ 13 w 13"/>
                <a:gd name="T1" fmla="*/ 6 h 6"/>
                <a:gd name="T2" fmla="*/ 0 w 13"/>
                <a:gd name="T3" fmla="*/ 6 h 6"/>
                <a:gd name="T4" fmla="*/ 0 w 13"/>
                <a:gd name="T5" fmla="*/ 0 h 6"/>
                <a:gd name="T6" fmla="*/ 11 w 13"/>
                <a:gd name="T7" fmla="*/ 0 h 6"/>
                <a:gd name="T8" fmla="*/ 13 w 13"/>
                <a:gd name="T9" fmla="*/ 6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6">
                  <a:moveTo>
                    <a:pt x="13" y="6"/>
                  </a:moveTo>
                  <a:lnTo>
                    <a:pt x="0" y="6"/>
                  </a:lnTo>
                  <a:lnTo>
                    <a:pt x="0" y="0"/>
                  </a:lnTo>
                  <a:lnTo>
                    <a:pt x="11" y="0"/>
                  </a:lnTo>
                  <a:lnTo>
                    <a:pt x="13" y="6"/>
                  </a:lnTo>
                  <a:close/>
                </a:path>
              </a:pathLst>
            </a:custGeom>
            <a:solidFill>
              <a:srgbClr val="F3F3F4"/>
            </a:solidFill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689" name="Rectangle 370">
              <a:extLst>
                <a:ext uri="{FF2B5EF4-FFF2-40B4-BE49-F238E27FC236}">
                  <a16:creationId xmlns:a16="http://schemas.microsoft.com/office/drawing/2014/main" id="{DCE379D5-3CA9-455C-B329-ABD4ED63EC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4" y="2028"/>
              <a:ext cx="13" cy="9"/>
            </a:xfrm>
            <a:prstGeom prst="rect">
              <a:avLst/>
            </a:prstGeom>
            <a:solidFill>
              <a:srgbClr val="D8D9DA"/>
            </a:solidFill>
            <a:ln w="7938" cap="rnd">
              <a:solidFill>
                <a:srgbClr val="58585A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690" name="Freeform 371">
              <a:extLst>
                <a:ext uri="{FF2B5EF4-FFF2-40B4-BE49-F238E27FC236}">
                  <a16:creationId xmlns:a16="http://schemas.microsoft.com/office/drawing/2014/main" id="{453DE800-DB68-4BE2-B413-BA2A70051F6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9" y="2022"/>
              <a:ext cx="2" cy="15"/>
            </a:xfrm>
            <a:custGeom>
              <a:avLst/>
              <a:gdLst>
                <a:gd name="T0" fmla="*/ 2 w 2"/>
                <a:gd name="T1" fmla="*/ 6 h 15"/>
                <a:gd name="T2" fmla="*/ 0 w 2"/>
                <a:gd name="T3" fmla="*/ 0 h 15"/>
                <a:gd name="T4" fmla="*/ 0 w 2"/>
                <a:gd name="T5" fmla="*/ 11 h 15"/>
                <a:gd name="T6" fmla="*/ 2 w 2"/>
                <a:gd name="T7" fmla="*/ 15 h 15"/>
                <a:gd name="T8" fmla="*/ 2 w 2"/>
                <a:gd name="T9" fmla="*/ 6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15">
                  <a:moveTo>
                    <a:pt x="2" y="6"/>
                  </a:moveTo>
                  <a:lnTo>
                    <a:pt x="0" y="0"/>
                  </a:lnTo>
                  <a:lnTo>
                    <a:pt x="0" y="11"/>
                  </a:lnTo>
                  <a:lnTo>
                    <a:pt x="2" y="15"/>
                  </a:lnTo>
                  <a:lnTo>
                    <a:pt x="2" y="6"/>
                  </a:lnTo>
                  <a:close/>
                </a:path>
              </a:pathLst>
            </a:custGeom>
            <a:solidFill>
              <a:srgbClr val="8C8E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691" name="Freeform 372">
              <a:extLst>
                <a:ext uri="{FF2B5EF4-FFF2-40B4-BE49-F238E27FC236}">
                  <a16:creationId xmlns:a16="http://schemas.microsoft.com/office/drawing/2014/main" id="{4E5618EB-27ED-4032-9824-C742D5834C5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9" y="2022"/>
              <a:ext cx="2" cy="15"/>
            </a:xfrm>
            <a:custGeom>
              <a:avLst/>
              <a:gdLst>
                <a:gd name="T0" fmla="*/ 2 w 2"/>
                <a:gd name="T1" fmla="*/ 6 h 15"/>
                <a:gd name="T2" fmla="*/ 0 w 2"/>
                <a:gd name="T3" fmla="*/ 0 h 15"/>
                <a:gd name="T4" fmla="*/ 0 w 2"/>
                <a:gd name="T5" fmla="*/ 11 h 15"/>
                <a:gd name="T6" fmla="*/ 2 w 2"/>
                <a:gd name="T7" fmla="*/ 15 h 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15">
                  <a:moveTo>
                    <a:pt x="2" y="6"/>
                  </a:moveTo>
                  <a:lnTo>
                    <a:pt x="0" y="0"/>
                  </a:lnTo>
                  <a:lnTo>
                    <a:pt x="0" y="11"/>
                  </a:lnTo>
                  <a:lnTo>
                    <a:pt x="2" y="15"/>
                  </a:lnTo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692" name="Freeform 373">
              <a:extLst>
                <a:ext uri="{FF2B5EF4-FFF2-40B4-BE49-F238E27FC236}">
                  <a16:creationId xmlns:a16="http://schemas.microsoft.com/office/drawing/2014/main" id="{687D631D-5EAF-4E03-97F2-425BE640D69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9" y="2022"/>
              <a:ext cx="13" cy="6"/>
            </a:xfrm>
            <a:custGeom>
              <a:avLst/>
              <a:gdLst>
                <a:gd name="T0" fmla="*/ 13 w 13"/>
                <a:gd name="T1" fmla="*/ 6 h 6"/>
                <a:gd name="T2" fmla="*/ 2 w 13"/>
                <a:gd name="T3" fmla="*/ 6 h 6"/>
                <a:gd name="T4" fmla="*/ 0 w 13"/>
                <a:gd name="T5" fmla="*/ 0 h 6"/>
                <a:gd name="T6" fmla="*/ 11 w 13"/>
                <a:gd name="T7" fmla="*/ 0 h 6"/>
                <a:gd name="T8" fmla="*/ 13 w 13"/>
                <a:gd name="T9" fmla="*/ 6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6">
                  <a:moveTo>
                    <a:pt x="13" y="6"/>
                  </a:moveTo>
                  <a:lnTo>
                    <a:pt x="2" y="6"/>
                  </a:lnTo>
                  <a:lnTo>
                    <a:pt x="0" y="0"/>
                  </a:lnTo>
                  <a:lnTo>
                    <a:pt x="11" y="0"/>
                  </a:lnTo>
                  <a:lnTo>
                    <a:pt x="13" y="6"/>
                  </a:lnTo>
                  <a:close/>
                </a:path>
              </a:pathLst>
            </a:custGeom>
            <a:solidFill>
              <a:srgbClr val="F3F3F4"/>
            </a:solidFill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693" name="Rectangle 374">
              <a:extLst>
                <a:ext uri="{FF2B5EF4-FFF2-40B4-BE49-F238E27FC236}">
                  <a16:creationId xmlns:a16="http://schemas.microsoft.com/office/drawing/2014/main" id="{EAA498C3-D669-44BC-87D7-3504D2AE4D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1" y="2028"/>
              <a:ext cx="11" cy="9"/>
            </a:xfrm>
            <a:prstGeom prst="rect">
              <a:avLst/>
            </a:prstGeom>
            <a:solidFill>
              <a:srgbClr val="D8D9DA"/>
            </a:solidFill>
            <a:ln w="7938" cap="rnd">
              <a:solidFill>
                <a:srgbClr val="58585A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694" name="Freeform 375">
              <a:extLst>
                <a:ext uri="{FF2B5EF4-FFF2-40B4-BE49-F238E27FC236}">
                  <a16:creationId xmlns:a16="http://schemas.microsoft.com/office/drawing/2014/main" id="{D13722ED-EEFB-4591-9931-9C9351EF001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0" y="2022"/>
              <a:ext cx="1" cy="15"/>
            </a:xfrm>
            <a:custGeom>
              <a:avLst/>
              <a:gdLst>
                <a:gd name="T0" fmla="*/ 0 w 1"/>
                <a:gd name="T1" fmla="*/ 6 h 15"/>
                <a:gd name="T2" fmla="*/ 0 w 1"/>
                <a:gd name="T3" fmla="*/ 0 h 15"/>
                <a:gd name="T4" fmla="*/ 0 w 1"/>
                <a:gd name="T5" fmla="*/ 11 h 15"/>
                <a:gd name="T6" fmla="*/ 0 w 1"/>
                <a:gd name="T7" fmla="*/ 15 h 15"/>
                <a:gd name="T8" fmla="*/ 0 w 1"/>
                <a:gd name="T9" fmla="*/ 6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5">
                  <a:moveTo>
                    <a:pt x="0" y="6"/>
                  </a:moveTo>
                  <a:lnTo>
                    <a:pt x="0" y="0"/>
                  </a:lnTo>
                  <a:lnTo>
                    <a:pt x="0" y="11"/>
                  </a:lnTo>
                  <a:lnTo>
                    <a:pt x="0" y="15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8C8E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695" name="Freeform 376">
              <a:extLst>
                <a:ext uri="{FF2B5EF4-FFF2-40B4-BE49-F238E27FC236}">
                  <a16:creationId xmlns:a16="http://schemas.microsoft.com/office/drawing/2014/main" id="{26BF097D-6AE6-4277-9122-E857C3E1E4D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0" y="2022"/>
              <a:ext cx="1" cy="15"/>
            </a:xfrm>
            <a:custGeom>
              <a:avLst/>
              <a:gdLst>
                <a:gd name="T0" fmla="*/ 0 w 1"/>
                <a:gd name="T1" fmla="*/ 6 h 15"/>
                <a:gd name="T2" fmla="*/ 0 w 1"/>
                <a:gd name="T3" fmla="*/ 0 h 15"/>
                <a:gd name="T4" fmla="*/ 0 w 1"/>
                <a:gd name="T5" fmla="*/ 11 h 15"/>
                <a:gd name="T6" fmla="*/ 0 w 1"/>
                <a:gd name="T7" fmla="*/ 15 h 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5">
                  <a:moveTo>
                    <a:pt x="0" y="6"/>
                  </a:moveTo>
                  <a:lnTo>
                    <a:pt x="0" y="0"/>
                  </a:lnTo>
                  <a:lnTo>
                    <a:pt x="0" y="11"/>
                  </a:lnTo>
                  <a:lnTo>
                    <a:pt x="0" y="15"/>
                  </a:lnTo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696" name="Freeform 377">
              <a:extLst>
                <a:ext uri="{FF2B5EF4-FFF2-40B4-BE49-F238E27FC236}">
                  <a16:creationId xmlns:a16="http://schemas.microsoft.com/office/drawing/2014/main" id="{09C04A1C-B42D-43E2-9325-95C58135AAF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0" y="2022"/>
              <a:ext cx="13" cy="6"/>
            </a:xfrm>
            <a:custGeom>
              <a:avLst/>
              <a:gdLst>
                <a:gd name="T0" fmla="*/ 13 w 13"/>
                <a:gd name="T1" fmla="*/ 6 h 6"/>
                <a:gd name="T2" fmla="*/ 0 w 13"/>
                <a:gd name="T3" fmla="*/ 6 h 6"/>
                <a:gd name="T4" fmla="*/ 0 w 13"/>
                <a:gd name="T5" fmla="*/ 0 h 6"/>
                <a:gd name="T6" fmla="*/ 11 w 13"/>
                <a:gd name="T7" fmla="*/ 0 h 6"/>
                <a:gd name="T8" fmla="*/ 13 w 13"/>
                <a:gd name="T9" fmla="*/ 6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6">
                  <a:moveTo>
                    <a:pt x="13" y="6"/>
                  </a:moveTo>
                  <a:lnTo>
                    <a:pt x="0" y="6"/>
                  </a:lnTo>
                  <a:lnTo>
                    <a:pt x="0" y="0"/>
                  </a:lnTo>
                  <a:lnTo>
                    <a:pt x="11" y="0"/>
                  </a:lnTo>
                  <a:lnTo>
                    <a:pt x="13" y="6"/>
                  </a:lnTo>
                  <a:close/>
                </a:path>
              </a:pathLst>
            </a:custGeom>
            <a:solidFill>
              <a:srgbClr val="F3F3F4"/>
            </a:solidFill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697" name="Rectangle 378">
              <a:extLst>
                <a:ext uri="{FF2B5EF4-FFF2-40B4-BE49-F238E27FC236}">
                  <a16:creationId xmlns:a16="http://schemas.microsoft.com/office/drawing/2014/main" id="{CF67CE79-8766-4FA4-B655-748AA54997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0" y="2028"/>
              <a:ext cx="13" cy="9"/>
            </a:xfrm>
            <a:prstGeom prst="rect">
              <a:avLst/>
            </a:prstGeom>
            <a:solidFill>
              <a:srgbClr val="D8D9DA"/>
            </a:solidFill>
            <a:ln w="7938" cap="rnd">
              <a:solidFill>
                <a:srgbClr val="58585A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698" name="Freeform 379">
              <a:extLst>
                <a:ext uri="{FF2B5EF4-FFF2-40B4-BE49-F238E27FC236}">
                  <a16:creationId xmlns:a16="http://schemas.microsoft.com/office/drawing/2014/main" id="{CC333D57-1079-4987-A34C-72B28D9E3F6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4" y="2022"/>
              <a:ext cx="2" cy="15"/>
            </a:xfrm>
            <a:custGeom>
              <a:avLst/>
              <a:gdLst>
                <a:gd name="T0" fmla="*/ 2 w 2"/>
                <a:gd name="T1" fmla="*/ 6 h 15"/>
                <a:gd name="T2" fmla="*/ 0 w 2"/>
                <a:gd name="T3" fmla="*/ 0 h 15"/>
                <a:gd name="T4" fmla="*/ 0 w 2"/>
                <a:gd name="T5" fmla="*/ 11 h 15"/>
                <a:gd name="T6" fmla="*/ 2 w 2"/>
                <a:gd name="T7" fmla="*/ 15 h 15"/>
                <a:gd name="T8" fmla="*/ 2 w 2"/>
                <a:gd name="T9" fmla="*/ 6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15">
                  <a:moveTo>
                    <a:pt x="2" y="6"/>
                  </a:moveTo>
                  <a:lnTo>
                    <a:pt x="0" y="0"/>
                  </a:lnTo>
                  <a:lnTo>
                    <a:pt x="0" y="11"/>
                  </a:lnTo>
                  <a:lnTo>
                    <a:pt x="2" y="15"/>
                  </a:lnTo>
                  <a:lnTo>
                    <a:pt x="2" y="6"/>
                  </a:lnTo>
                  <a:close/>
                </a:path>
              </a:pathLst>
            </a:custGeom>
            <a:solidFill>
              <a:srgbClr val="8C8E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699" name="Freeform 380">
              <a:extLst>
                <a:ext uri="{FF2B5EF4-FFF2-40B4-BE49-F238E27FC236}">
                  <a16:creationId xmlns:a16="http://schemas.microsoft.com/office/drawing/2014/main" id="{C2CD802F-A8B8-4C6A-B5EA-EEC8074CC27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4" y="2022"/>
              <a:ext cx="2" cy="15"/>
            </a:xfrm>
            <a:custGeom>
              <a:avLst/>
              <a:gdLst>
                <a:gd name="T0" fmla="*/ 2 w 2"/>
                <a:gd name="T1" fmla="*/ 6 h 15"/>
                <a:gd name="T2" fmla="*/ 0 w 2"/>
                <a:gd name="T3" fmla="*/ 0 h 15"/>
                <a:gd name="T4" fmla="*/ 0 w 2"/>
                <a:gd name="T5" fmla="*/ 11 h 15"/>
                <a:gd name="T6" fmla="*/ 2 w 2"/>
                <a:gd name="T7" fmla="*/ 15 h 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15">
                  <a:moveTo>
                    <a:pt x="2" y="6"/>
                  </a:moveTo>
                  <a:lnTo>
                    <a:pt x="0" y="0"/>
                  </a:lnTo>
                  <a:lnTo>
                    <a:pt x="0" y="11"/>
                  </a:lnTo>
                  <a:lnTo>
                    <a:pt x="2" y="15"/>
                  </a:lnTo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700" name="Freeform 381">
              <a:extLst>
                <a:ext uri="{FF2B5EF4-FFF2-40B4-BE49-F238E27FC236}">
                  <a16:creationId xmlns:a16="http://schemas.microsoft.com/office/drawing/2014/main" id="{BADE746C-5B00-4854-B25D-2FFDD717ADD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4" y="2022"/>
              <a:ext cx="14" cy="6"/>
            </a:xfrm>
            <a:custGeom>
              <a:avLst/>
              <a:gdLst>
                <a:gd name="T0" fmla="*/ 14 w 14"/>
                <a:gd name="T1" fmla="*/ 6 h 6"/>
                <a:gd name="T2" fmla="*/ 2 w 14"/>
                <a:gd name="T3" fmla="*/ 6 h 6"/>
                <a:gd name="T4" fmla="*/ 0 w 14"/>
                <a:gd name="T5" fmla="*/ 0 h 6"/>
                <a:gd name="T6" fmla="*/ 11 w 14"/>
                <a:gd name="T7" fmla="*/ 0 h 6"/>
                <a:gd name="T8" fmla="*/ 14 w 14"/>
                <a:gd name="T9" fmla="*/ 6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6">
                  <a:moveTo>
                    <a:pt x="14" y="6"/>
                  </a:moveTo>
                  <a:lnTo>
                    <a:pt x="2" y="6"/>
                  </a:lnTo>
                  <a:lnTo>
                    <a:pt x="0" y="0"/>
                  </a:lnTo>
                  <a:lnTo>
                    <a:pt x="11" y="0"/>
                  </a:lnTo>
                  <a:lnTo>
                    <a:pt x="14" y="6"/>
                  </a:lnTo>
                  <a:close/>
                </a:path>
              </a:pathLst>
            </a:custGeom>
            <a:solidFill>
              <a:srgbClr val="F3F3F4"/>
            </a:solidFill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701" name="Rectangle 382">
              <a:extLst>
                <a:ext uri="{FF2B5EF4-FFF2-40B4-BE49-F238E27FC236}">
                  <a16:creationId xmlns:a16="http://schemas.microsoft.com/office/drawing/2014/main" id="{2F34CC23-8318-4D24-AA6B-AFF339EBCE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6" y="2028"/>
              <a:ext cx="12" cy="9"/>
            </a:xfrm>
            <a:prstGeom prst="rect">
              <a:avLst/>
            </a:prstGeom>
            <a:solidFill>
              <a:srgbClr val="D8D9DA"/>
            </a:solidFill>
            <a:ln w="7938" cap="rnd">
              <a:solidFill>
                <a:srgbClr val="58585A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702" name="Freeform 383">
              <a:extLst>
                <a:ext uri="{FF2B5EF4-FFF2-40B4-BE49-F238E27FC236}">
                  <a16:creationId xmlns:a16="http://schemas.microsoft.com/office/drawing/2014/main" id="{279B4C75-4589-4DB8-A758-12368D12762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9" y="2022"/>
              <a:ext cx="2" cy="15"/>
            </a:xfrm>
            <a:custGeom>
              <a:avLst/>
              <a:gdLst>
                <a:gd name="T0" fmla="*/ 2 w 2"/>
                <a:gd name="T1" fmla="*/ 6 h 15"/>
                <a:gd name="T2" fmla="*/ 0 w 2"/>
                <a:gd name="T3" fmla="*/ 0 h 15"/>
                <a:gd name="T4" fmla="*/ 0 w 2"/>
                <a:gd name="T5" fmla="*/ 11 h 15"/>
                <a:gd name="T6" fmla="*/ 2 w 2"/>
                <a:gd name="T7" fmla="*/ 15 h 15"/>
                <a:gd name="T8" fmla="*/ 2 w 2"/>
                <a:gd name="T9" fmla="*/ 6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15">
                  <a:moveTo>
                    <a:pt x="2" y="6"/>
                  </a:moveTo>
                  <a:lnTo>
                    <a:pt x="0" y="0"/>
                  </a:lnTo>
                  <a:lnTo>
                    <a:pt x="0" y="11"/>
                  </a:lnTo>
                  <a:lnTo>
                    <a:pt x="2" y="15"/>
                  </a:lnTo>
                  <a:lnTo>
                    <a:pt x="2" y="6"/>
                  </a:lnTo>
                  <a:close/>
                </a:path>
              </a:pathLst>
            </a:custGeom>
            <a:solidFill>
              <a:srgbClr val="8C8E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703" name="Freeform 384">
              <a:extLst>
                <a:ext uri="{FF2B5EF4-FFF2-40B4-BE49-F238E27FC236}">
                  <a16:creationId xmlns:a16="http://schemas.microsoft.com/office/drawing/2014/main" id="{5E1997C6-2096-4281-B929-55DC2E8DFE0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9" y="2022"/>
              <a:ext cx="2" cy="15"/>
            </a:xfrm>
            <a:custGeom>
              <a:avLst/>
              <a:gdLst>
                <a:gd name="T0" fmla="*/ 2 w 2"/>
                <a:gd name="T1" fmla="*/ 6 h 15"/>
                <a:gd name="T2" fmla="*/ 0 w 2"/>
                <a:gd name="T3" fmla="*/ 0 h 15"/>
                <a:gd name="T4" fmla="*/ 0 w 2"/>
                <a:gd name="T5" fmla="*/ 11 h 15"/>
                <a:gd name="T6" fmla="*/ 2 w 2"/>
                <a:gd name="T7" fmla="*/ 15 h 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15">
                  <a:moveTo>
                    <a:pt x="2" y="6"/>
                  </a:moveTo>
                  <a:lnTo>
                    <a:pt x="0" y="0"/>
                  </a:lnTo>
                  <a:lnTo>
                    <a:pt x="0" y="11"/>
                  </a:lnTo>
                  <a:lnTo>
                    <a:pt x="2" y="15"/>
                  </a:lnTo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704" name="Freeform 385">
              <a:extLst>
                <a:ext uri="{FF2B5EF4-FFF2-40B4-BE49-F238E27FC236}">
                  <a16:creationId xmlns:a16="http://schemas.microsoft.com/office/drawing/2014/main" id="{680FC706-21D6-483A-97AF-A79D38335B7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9" y="2022"/>
              <a:ext cx="13" cy="6"/>
            </a:xfrm>
            <a:custGeom>
              <a:avLst/>
              <a:gdLst>
                <a:gd name="T0" fmla="*/ 13 w 13"/>
                <a:gd name="T1" fmla="*/ 6 h 6"/>
                <a:gd name="T2" fmla="*/ 2 w 13"/>
                <a:gd name="T3" fmla="*/ 6 h 6"/>
                <a:gd name="T4" fmla="*/ 0 w 13"/>
                <a:gd name="T5" fmla="*/ 0 h 6"/>
                <a:gd name="T6" fmla="*/ 11 w 13"/>
                <a:gd name="T7" fmla="*/ 0 h 6"/>
                <a:gd name="T8" fmla="*/ 13 w 13"/>
                <a:gd name="T9" fmla="*/ 6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6">
                  <a:moveTo>
                    <a:pt x="13" y="6"/>
                  </a:moveTo>
                  <a:lnTo>
                    <a:pt x="2" y="6"/>
                  </a:lnTo>
                  <a:lnTo>
                    <a:pt x="0" y="0"/>
                  </a:lnTo>
                  <a:lnTo>
                    <a:pt x="11" y="0"/>
                  </a:lnTo>
                  <a:lnTo>
                    <a:pt x="13" y="6"/>
                  </a:lnTo>
                  <a:close/>
                </a:path>
              </a:pathLst>
            </a:custGeom>
            <a:solidFill>
              <a:srgbClr val="F3F3F4"/>
            </a:solidFill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705" name="Rectangle 386">
              <a:extLst>
                <a:ext uri="{FF2B5EF4-FFF2-40B4-BE49-F238E27FC236}">
                  <a16:creationId xmlns:a16="http://schemas.microsoft.com/office/drawing/2014/main" id="{1F1D3643-AC52-4321-8166-22E6EBD66E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21" y="2028"/>
              <a:ext cx="11" cy="9"/>
            </a:xfrm>
            <a:prstGeom prst="rect">
              <a:avLst/>
            </a:prstGeom>
            <a:solidFill>
              <a:srgbClr val="D8D9DA"/>
            </a:solidFill>
            <a:ln w="7938" cap="rnd">
              <a:solidFill>
                <a:srgbClr val="58585A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706" name="Freeform 387">
              <a:extLst>
                <a:ext uri="{FF2B5EF4-FFF2-40B4-BE49-F238E27FC236}">
                  <a16:creationId xmlns:a16="http://schemas.microsoft.com/office/drawing/2014/main" id="{4F4EA15A-820E-4951-AB78-378E50F567D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4" y="2022"/>
              <a:ext cx="1" cy="15"/>
            </a:xfrm>
            <a:custGeom>
              <a:avLst/>
              <a:gdLst>
                <a:gd name="T0" fmla="*/ 0 w 1"/>
                <a:gd name="T1" fmla="*/ 6 h 15"/>
                <a:gd name="T2" fmla="*/ 0 w 1"/>
                <a:gd name="T3" fmla="*/ 0 h 15"/>
                <a:gd name="T4" fmla="*/ 0 w 1"/>
                <a:gd name="T5" fmla="*/ 11 h 15"/>
                <a:gd name="T6" fmla="*/ 0 w 1"/>
                <a:gd name="T7" fmla="*/ 15 h 15"/>
                <a:gd name="T8" fmla="*/ 0 w 1"/>
                <a:gd name="T9" fmla="*/ 6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5">
                  <a:moveTo>
                    <a:pt x="0" y="6"/>
                  </a:moveTo>
                  <a:lnTo>
                    <a:pt x="0" y="0"/>
                  </a:lnTo>
                  <a:lnTo>
                    <a:pt x="0" y="11"/>
                  </a:lnTo>
                  <a:lnTo>
                    <a:pt x="0" y="15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8C8E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707" name="Freeform 388">
              <a:extLst>
                <a:ext uri="{FF2B5EF4-FFF2-40B4-BE49-F238E27FC236}">
                  <a16:creationId xmlns:a16="http://schemas.microsoft.com/office/drawing/2014/main" id="{8FC3E601-BF5C-45A9-88AD-CA02635C197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4" y="2022"/>
              <a:ext cx="1" cy="15"/>
            </a:xfrm>
            <a:custGeom>
              <a:avLst/>
              <a:gdLst>
                <a:gd name="T0" fmla="*/ 0 w 1"/>
                <a:gd name="T1" fmla="*/ 6 h 15"/>
                <a:gd name="T2" fmla="*/ 0 w 1"/>
                <a:gd name="T3" fmla="*/ 0 h 15"/>
                <a:gd name="T4" fmla="*/ 0 w 1"/>
                <a:gd name="T5" fmla="*/ 11 h 15"/>
                <a:gd name="T6" fmla="*/ 0 w 1"/>
                <a:gd name="T7" fmla="*/ 15 h 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5">
                  <a:moveTo>
                    <a:pt x="0" y="6"/>
                  </a:moveTo>
                  <a:lnTo>
                    <a:pt x="0" y="0"/>
                  </a:lnTo>
                  <a:lnTo>
                    <a:pt x="0" y="11"/>
                  </a:lnTo>
                  <a:lnTo>
                    <a:pt x="0" y="15"/>
                  </a:lnTo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708" name="Freeform 389">
              <a:extLst>
                <a:ext uri="{FF2B5EF4-FFF2-40B4-BE49-F238E27FC236}">
                  <a16:creationId xmlns:a16="http://schemas.microsoft.com/office/drawing/2014/main" id="{43B8C45C-8D32-4228-A270-F693DD0AF4B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4" y="2022"/>
              <a:ext cx="31" cy="6"/>
            </a:xfrm>
            <a:custGeom>
              <a:avLst/>
              <a:gdLst>
                <a:gd name="T0" fmla="*/ 31 w 31"/>
                <a:gd name="T1" fmla="*/ 6 h 6"/>
                <a:gd name="T2" fmla="*/ 0 w 31"/>
                <a:gd name="T3" fmla="*/ 6 h 6"/>
                <a:gd name="T4" fmla="*/ 0 w 31"/>
                <a:gd name="T5" fmla="*/ 0 h 6"/>
                <a:gd name="T6" fmla="*/ 29 w 31"/>
                <a:gd name="T7" fmla="*/ 0 h 6"/>
                <a:gd name="T8" fmla="*/ 31 w 31"/>
                <a:gd name="T9" fmla="*/ 6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6">
                  <a:moveTo>
                    <a:pt x="31" y="6"/>
                  </a:moveTo>
                  <a:lnTo>
                    <a:pt x="0" y="6"/>
                  </a:lnTo>
                  <a:lnTo>
                    <a:pt x="0" y="0"/>
                  </a:lnTo>
                  <a:lnTo>
                    <a:pt x="29" y="0"/>
                  </a:lnTo>
                  <a:lnTo>
                    <a:pt x="31" y="6"/>
                  </a:lnTo>
                  <a:close/>
                </a:path>
              </a:pathLst>
            </a:custGeom>
            <a:solidFill>
              <a:srgbClr val="F3F3F4"/>
            </a:solidFill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709" name="Rectangle 390">
              <a:extLst>
                <a:ext uri="{FF2B5EF4-FFF2-40B4-BE49-F238E27FC236}">
                  <a16:creationId xmlns:a16="http://schemas.microsoft.com/office/drawing/2014/main" id="{BC359202-7752-44E2-BB2B-46A8B57FDF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74" y="2028"/>
              <a:ext cx="31" cy="9"/>
            </a:xfrm>
            <a:prstGeom prst="rect">
              <a:avLst/>
            </a:prstGeom>
            <a:solidFill>
              <a:srgbClr val="D8D9DA"/>
            </a:solidFill>
            <a:ln w="7938" cap="rnd">
              <a:solidFill>
                <a:srgbClr val="58585A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710" name="Freeform 391">
              <a:extLst>
                <a:ext uri="{FF2B5EF4-FFF2-40B4-BE49-F238E27FC236}">
                  <a16:creationId xmlns:a16="http://schemas.microsoft.com/office/drawing/2014/main" id="{4FA47024-4D23-41B7-AA05-19C4F56B5BB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6" y="2033"/>
              <a:ext cx="2" cy="15"/>
            </a:xfrm>
            <a:custGeom>
              <a:avLst/>
              <a:gdLst>
                <a:gd name="T0" fmla="*/ 0 w 2"/>
                <a:gd name="T1" fmla="*/ 6 h 15"/>
                <a:gd name="T2" fmla="*/ 2 w 2"/>
                <a:gd name="T3" fmla="*/ 0 h 15"/>
                <a:gd name="T4" fmla="*/ 2 w 2"/>
                <a:gd name="T5" fmla="*/ 9 h 15"/>
                <a:gd name="T6" fmla="*/ 0 w 2"/>
                <a:gd name="T7" fmla="*/ 15 h 15"/>
                <a:gd name="T8" fmla="*/ 0 w 2"/>
                <a:gd name="T9" fmla="*/ 6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15">
                  <a:moveTo>
                    <a:pt x="0" y="6"/>
                  </a:moveTo>
                  <a:lnTo>
                    <a:pt x="2" y="0"/>
                  </a:lnTo>
                  <a:lnTo>
                    <a:pt x="2" y="9"/>
                  </a:lnTo>
                  <a:lnTo>
                    <a:pt x="0" y="15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8C8E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711" name="Freeform 392">
              <a:extLst>
                <a:ext uri="{FF2B5EF4-FFF2-40B4-BE49-F238E27FC236}">
                  <a16:creationId xmlns:a16="http://schemas.microsoft.com/office/drawing/2014/main" id="{C74275EA-7E91-41EF-AD45-B6DB9D6CCC6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6" y="2033"/>
              <a:ext cx="2" cy="15"/>
            </a:xfrm>
            <a:custGeom>
              <a:avLst/>
              <a:gdLst>
                <a:gd name="T0" fmla="*/ 0 w 2"/>
                <a:gd name="T1" fmla="*/ 6 h 15"/>
                <a:gd name="T2" fmla="*/ 2 w 2"/>
                <a:gd name="T3" fmla="*/ 0 h 15"/>
                <a:gd name="T4" fmla="*/ 2 w 2"/>
                <a:gd name="T5" fmla="*/ 9 h 15"/>
                <a:gd name="T6" fmla="*/ 0 w 2"/>
                <a:gd name="T7" fmla="*/ 15 h 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15">
                  <a:moveTo>
                    <a:pt x="0" y="6"/>
                  </a:moveTo>
                  <a:lnTo>
                    <a:pt x="2" y="0"/>
                  </a:lnTo>
                  <a:lnTo>
                    <a:pt x="2" y="9"/>
                  </a:lnTo>
                  <a:lnTo>
                    <a:pt x="0" y="15"/>
                  </a:lnTo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712" name="Freeform 393">
              <a:extLst>
                <a:ext uri="{FF2B5EF4-FFF2-40B4-BE49-F238E27FC236}">
                  <a16:creationId xmlns:a16="http://schemas.microsoft.com/office/drawing/2014/main" id="{1872170C-924C-497F-9210-095F49CF9174}"/>
                </a:ext>
              </a:extLst>
            </p:cNvPr>
            <p:cNvSpPr>
              <a:spLocks/>
            </p:cNvSpPr>
            <p:nvPr/>
          </p:nvSpPr>
          <p:spPr bwMode="auto">
            <a:xfrm>
              <a:off x="995" y="2033"/>
              <a:ext cx="13" cy="6"/>
            </a:xfrm>
            <a:custGeom>
              <a:avLst/>
              <a:gdLst>
                <a:gd name="T0" fmla="*/ 0 w 13"/>
                <a:gd name="T1" fmla="*/ 6 h 6"/>
                <a:gd name="T2" fmla="*/ 11 w 13"/>
                <a:gd name="T3" fmla="*/ 6 h 6"/>
                <a:gd name="T4" fmla="*/ 13 w 13"/>
                <a:gd name="T5" fmla="*/ 0 h 6"/>
                <a:gd name="T6" fmla="*/ 2 w 13"/>
                <a:gd name="T7" fmla="*/ 0 h 6"/>
                <a:gd name="T8" fmla="*/ 0 w 13"/>
                <a:gd name="T9" fmla="*/ 6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6">
                  <a:moveTo>
                    <a:pt x="0" y="6"/>
                  </a:moveTo>
                  <a:lnTo>
                    <a:pt x="11" y="6"/>
                  </a:lnTo>
                  <a:lnTo>
                    <a:pt x="13" y="0"/>
                  </a:lnTo>
                  <a:lnTo>
                    <a:pt x="2" y="0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F3F3F4"/>
            </a:solidFill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713" name="Rectangle 394">
              <a:extLst>
                <a:ext uri="{FF2B5EF4-FFF2-40B4-BE49-F238E27FC236}">
                  <a16:creationId xmlns:a16="http://schemas.microsoft.com/office/drawing/2014/main" id="{7EDCB222-DB08-4EAC-B9B5-EBF38431C6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95" y="2039"/>
              <a:ext cx="11" cy="9"/>
            </a:xfrm>
            <a:prstGeom prst="rect">
              <a:avLst/>
            </a:prstGeom>
            <a:solidFill>
              <a:srgbClr val="D8D9DA"/>
            </a:solidFill>
            <a:ln w="7938" cap="rnd">
              <a:solidFill>
                <a:srgbClr val="58585A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714" name="Freeform 395">
              <a:extLst>
                <a:ext uri="{FF2B5EF4-FFF2-40B4-BE49-F238E27FC236}">
                  <a16:creationId xmlns:a16="http://schemas.microsoft.com/office/drawing/2014/main" id="{C8021CFF-C984-4B29-B1C6-6B77C39BE1AB}"/>
                </a:ext>
              </a:extLst>
            </p:cNvPr>
            <p:cNvSpPr>
              <a:spLocks/>
            </p:cNvSpPr>
            <p:nvPr/>
          </p:nvSpPr>
          <p:spPr bwMode="auto">
            <a:xfrm>
              <a:off x="991" y="2033"/>
              <a:ext cx="2" cy="15"/>
            </a:xfrm>
            <a:custGeom>
              <a:avLst/>
              <a:gdLst>
                <a:gd name="T0" fmla="*/ 0 w 2"/>
                <a:gd name="T1" fmla="*/ 6 h 15"/>
                <a:gd name="T2" fmla="*/ 2 w 2"/>
                <a:gd name="T3" fmla="*/ 0 h 15"/>
                <a:gd name="T4" fmla="*/ 2 w 2"/>
                <a:gd name="T5" fmla="*/ 9 h 15"/>
                <a:gd name="T6" fmla="*/ 0 w 2"/>
                <a:gd name="T7" fmla="*/ 15 h 15"/>
                <a:gd name="T8" fmla="*/ 0 w 2"/>
                <a:gd name="T9" fmla="*/ 6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15">
                  <a:moveTo>
                    <a:pt x="0" y="6"/>
                  </a:moveTo>
                  <a:lnTo>
                    <a:pt x="2" y="0"/>
                  </a:lnTo>
                  <a:lnTo>
                    <a:pt x="2" y="9"/>
                  </a:lnTo>
                  <a:lnTo>
                    <a:pt x="0" y="15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8C8E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715" name="Freeform 396">
              <a:extLst>
                <a:ext uri="{FF2B5EF4-FFF2-40B4-BE49-F238E27FC236}">
                  <a16:creationId xmlns:a16="http://schemas.microsoft.com/office/drawing/2014/main" id="{EA605D5D-908D-4416-91E1-048A95D15E8D}"/>
                </a:ext>
              </a:extLst>
            </p:cNvPr>
            <p:cNvSpPr>
              <a:spLocks/>
            </p:cNvSpPr>
            <p:nvPr/>
          </p:nvSpPr>
          <p:spPr bwMode="auto">
            <a:xfrm>
              <a:off x="991" y="2033"/>
              <a:ext cx="2" cy="15"/>
            </a:xfrm>
            <a:custGeom>
              <a:avLst/>
              <a:gdLst>
                <a:gd name="T0" fmla="*/ 0 w 2"/>
                <a:gd name="T1" fmla="*/ 6 h 15"/>
                <a:gd name="T2" fmla="*/ 2 w 2"/>
                <a:gd name="T3" fmla="*/ 0 h 15"/>
                <a:gd name="T4" fmla="*/ 2 w 2"/>
                <a:gd name="T5" fmla="*/ 9 h 15"/>
                <a:gd name="T6" fmla="*/ 0 w 2"/>
                <a:gd name="T7" fmla="*/ 15 h 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15">
                  <a:moveTo>
                    <a:pt x="0" y="6"/>
                  </a:moveTo>
                  <a:lnTo>
                    <a:pt x="2" y="0"/>
                  </a:lnTo>
                  <a:lnTo>
                    <a:pt x="2" y="9"/>
                  </a:lnTo>
                  <a:lnTo>
                    <a:pt x="0" y="15"/>
                  </a:lnTo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716" name="Freeform 397">
              <a:extLst>
                <a:ext uri="{FF2B5EF4-FFF2-40B4-BE49-F238E27FC236}">
                  <a16:creationId xmlns:a16="http://schemas.microsoft.com/office/drawing/2014/main" id="{6BA71291-B6A6-47CF-8FBC-3BCE528F8E42}"/>
                </a:ext>
              </a:extLst>
            </p:cNvPr>
            <p:cNvSpPr>
              <a:spLocks/>
            </p:cNvSpPr>
            <p:nvPr/>
          </p:nvSpPr>
          <p:spPr bwMode="auto">
            <a:xfrm>
              <a:off x="977" y="2033"/>
              <a:ext cx="16" cy="6"/>
            </a:xfrm>
            <a:custGeom>
              <a:avLst/>
              <a:gdLst>
                <a:gd name="T0" fmla="*/ 0 w 16"/>
                <a:gd name="T1" fmla="*/ 6 h 6"/>
                <a:gd name="T2" fmla="*/ 14 w 16"/>
                <a:gd name="T3" fmla="*/ 6 h 6"/>
                <a:gd name="T4" fmla="*/ 16 w 16"/>
                <a:gd name="T5" fmla="*/ 0 h 6"/>
                <a:gd name="T6" fmla="*/ 5 w 16"/>
                <a:gd name="T7" fmla="*/ 0 h 6"/>
                <a:gd name="T8" fmla="*/ 0 w 16"/>
                <a:gd name="T9" fmla="*/ 6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6">
                  <a:moveTo>
                    <a:pt x="0" y="6"/>
                  </a:moveTo>
                  <a:lnTo>
                    <a:pt x="14" y="6"/>
                  </a:lnTo>
                  <a:lnTo>
                    <a:pt x="16" y="0"/>
                  </a:lnTo>
                  <a:lnTo>
                    <a:pt x="5" y="0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F3F3F4"/>
            </a:solidFill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717" name="Rectangle 398">
              <a:extLst>
                <a:ext uri="{FF2B5EF4-FFF2-40B4-BE49-F238E27FC236}">
                  <a16:creationId xmlns:a16="http://schemas.microsoft.com/office/drawing/2014/main" id="{8734D056-1F67-4798-824C-1EC444685A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77" y="2039"/>
              <a:ext cx="14" cy="9"/>
            </a:xfrm>
            <a:prstGeom prst="rect">
              <a:avLst/>
            </a:prstGeom>
            <a:solidFill>
              <a:srgbClr val="D8D9DA"/>
            </a:solidFill>
            <a:ln w="7938" cap="rnd">
              <a:solidFill>
                <a:srgbClr val="58585A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718" name="Freeform 399">
              <a:extLst>
                <a:ext uri="{FF2B5EF4-FFF2-40B4-BE49-F238E27FC236}">
                  <a16:creationId xmlns:a16="http://schemas.microsoft.com/office/drawing/2014/main" id="{65BC2042-DAB0-47A2-A37A-7FDFB291C7CB}"/>
                </a:ext>
              </a:extLst>
            </p:cNvPr>
            <p:cNvSpPr>
              <a:spLocks/>
            </p:cNvSpPr>
            <p:nvPr/>
          </p:nvSpPr>
          <p:spPr bwMode="auto">
            <a:xfrm>
              <a:off x="964" y="2033"/>
              <a:ext cx="2" cy="15"/>
            </a:xfrm>
            <a:custGeom>
              <a:avLst/>
              <a:gdLst>
                <a:gd name="T0" fmla="*/ 0 w 2"/>
                <a:gd name="T1" fmla="*/ 6 h 15"/>
                <a:gd name="T2" fmla="*/ 2 w 2"/>
                <a:gd name="T3" fmla="*/ 0 h 15"/>
                <a:gd name="T4" fmla="*/ 2 w 2"/>
                <a:gd name="T5" fmla="*/ 9 h 15"/>
                <a:gd name="T6" fmla="*/ 0 w 2"/>
                <a:gd name="T7" fmla="*/ 15 h 15"/>
                <a:gd name="T8" fmla="*/ 0 w 2"/>
                <a:gd name="T9" fmla="*/ 6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15">
                  <a:moveTo>
                    <a:pt x="0" y="6"/>
                  </a:moveTo>
                  <a:lnTo>
                    <a:pt x="2" y="0"/>
                  </a:lnTo>
                  <a:lnTo>
                    <a:pt x="2" y="9"/>
                  </a:lnTo>
                  <a:lnTo>
                    <a:pt x="0" y="15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8C8E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719" name="Freeform 400">
              <a:extLst>
                <a:ext uri="{FF2B5EF4-FFF2-40B4-BE49-F238E27FC236}">
                  <a16:creationId xmlns:a16="http://schemas.microsoft.com/office/drawing/2014/main" id="{EFD4BDF3-625A-4D60-B009-7614285BA37F}"/>
                </a:ext>
              </a:extLst>
            </p:cNvPr>
            <p:cNvSpPr>
              <a:spLocks/>
            </p:cNvSpPr>
            <p:nvPr/>
          </p:nvSpPr>
          <p:spPr bwMode="auto">
            <a:xfrm>
              <a:off x="964" y="2033"/>
              <a:ext cx="2" cy="15"/>
            </a:xfrm>
            <a:custGeom>
              <a:avLst/>
              <a:gdLst>
                <a:gd name="T0" fmla="*/ 0 w 2"/>
                <a:gd name="T1" fmla="*/ 6 h 15"/>
                <a:gd name="T2" fmla="*/ 2 w 2"/>
                <a:gd name="T3" fmla="*/ 0 h 15"/>
                <a:gd name="T4" fmla="*/ 2 w 2"/>
                <a:gd name="T5" fmla="*/ 9 h 15"/>
                <a:gd name="T6" fmla="*/ 0 w 2"/>
                <a:gd name="T7" fmla="*/ 15 h 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15">
                  <a:moveTo>
                    <a:pt x="0" y="6"/>
                  </a:moveTo>
                  <a:lnTo>
                    <a:pt x="2" y="0"/>
                  </a:lnTo>
                  <a:lnTo>
                    <a:pt x="2" y="9"/>
                  </a:lnTo>
                  <a:lnTo>
                    <a:pt x="0" y="15"/>
                  </a:lnTo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720" name="Freeform 401">
              <a:extLst>
                <a:ext uri="{FF2B5EF4-FFF2-40B4-BE49-F238E27FC236}">
                  <a16:creationId xmlns:a16="http://schemas.microsoft.com/office/drawing/2014/main" id="{942D8FD9-ABD4-4056-A914-1473F2350A77}"/>
                </a:ext>
              </a:extLst>
            </p:cNvPr>
            <p:cNvSpPr>
              <a:spLocks/>
            </p:cNvSpPr>
            <p:nvPr/>
          </p:nvSpPr>
          <p:spPr bwMode="auto">
            <a:xfrm>
              <a:off x="951" y="2033"/>
              <a:ext cx="15" cy="6"/>
            </a:xfrm>
            <a:custGeom>
              <a:avLst/>
              <a:gdLst>
                <a:gd name="T0" fmla="*/ 0 w 15"/>
                <a:gd name="T1" fmla="*/ 6 h 6"/>
                <a:gd name="T2" fmla="*/ 13 w 15"/>
                <a:gd name="T3" fmla="*/ 6 h 6"/>
                <a:gd name="T4" fmla="*/ 15 w 15"/>
                <a:gd name="T5" fmla="*/ 0 h 6"/>
                <a:gd name="T6" fmla="*/ 4 w 15"/>
                <a:gd name="T7" fmla="*/ 0 h 6"/>
                <a:gd name="T8" fmla="*/ 0 w 15"/>
                <a:gd name="T9" fmla="*/ 6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6">
                  <a:moveTo>
                    <a:pt x="0" y="6"/>
                  </a:moveTo>
                  <a:lnTo>
                    <a:pt x="13" y="6"/>
                  </a:lnTo>
                  <a:lnTo>
                    <a:pt x="15" y="0"/>
                  </a:lnTo>
                  <a:lnTo>
                    <a:pt x="4" y="0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F3F3F4"/>
            </a:solidFill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721" name="Rectangle 402">
              <a:extLst>
                <a:ext uri="{FF2B5EF4-FFF2-40B4-BE49-F238E27FC236}">
                  <a16:creationId xmlns:a16="http://schemas.microsoft.com/office/drawing/2014/main" id="{617EF03B-45AB-4366-BA79-1AA47101D6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51" y="2039"/>
              <a:ext cx="13" cy="9"/>
            </a:xfrm>
            <a:prstGeom prst="rect">
              <a:avLst/>
            </a:prstGeom>
            <a:solidFill>
              <a:srgbClr val="D8D9DA"/>
            </a:solidFill>
            <a:ln w="7938" cap="rnd">
              <a:solidFill>
                <a:srgbClr val="58585A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722" name="Freeform 403">
              <a:extLst>
                <a:ext uri="{FF2B5EF4-FFF2-40B4-BE49-F238E27FC236}">
                  <a16:creationId xmlns:a16="http://schemas.microsoft.com/office/drawing/2014/main" id="{2CFD305C-499D-4397-A655-5A407ED9CB9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2" y="2033"/>
              <a:ext cx="2" cy="15"/>
            </a:xfrm>
            <a:custGeom>
              <a:avLst/>
              <a:gdLst>
                <a:gd name="T0" fmla="*/ 0 w 2"/>
                <a:gd name="T1" fmla="*/ 6 h 15"/>
                <a:gd name="T2" fmla="*/ 2 w 2"/>
                <a:gd name="T3" fmla="*/ 0 h 15"/>
                <a:gd name="T4" fmla="*/ 2 w 2"/>
                <a:gd name="T5" fmla="*/ 9 h 15"/>
                <a:gd name="T6" fmla="*/ 0 w 2"/>
                <a:gd name="T7" fmla="*/ 15 h 15"/>
                <a:gd name="T8" fmla="*/ 0 w 2"/>
                <a:gd name="T9" fmla="*/ 6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15">
                  <a:moveTo>
                    <a:pt x="0" y="6"/>
                  </a:moveTo>
                  <a:lnTo>
                    <a:pt x="2" y="0"/>
                  </a:lnTo>
                  <a:lnTo>
                    <a:pt x="2" y="9"/>
                  </a:lnTo>
                  <a:lnTo>
                    <a:pt x="0" y="15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8C8E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723" name="Freeform 404">
              <a:extLst>
                <a:ext uri="{FF2B5EF4-FFF2-40B4-BE49-F238E27FC236}">
                  <a16:creationId xmlns:a16="http://schemas.microsoft.com/office/drawing/2014/main" id="{6DEAE9A6-4EA8-48FA-A159-6CD4F394B12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2" y="2033"/>
              <a:ext cx="2" cy="15"/>
            </a:xfrm>
            <a:custGeom>
              <a:avLst/>
              <a:gdLst>
                <a:gd name="T0" fmla="*/ 0 w 2"/>
                <a:gd name="T1" fmla="*/ 6 h 15"/>
                <a:gd name="T2" fmla="*/ 2 w 2"/>
                <a:gd name="T3" fmla="*/ 0 h 15"/>
                <a:gd name="T4" fmla="*/ 2 w 2"/>
                <a:gd name="T5" fmla="*/ 9 h 15"/>
                <a:gd name="T6" fmla="*/ 0 w 2"/>
                <a:gd name="T7" fmla="*/ 15 h 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15">
                  <a:moveTo>
                    <a:pt x="0" y="6"/>
                  </a:moveTo>
                  <a:lnTo>
                    <a:pt x="2" y="0"/>
                  </a:lnTo>
                  <a:lnTo>
                    <a:pt x="2" y="9"/>
                  </a:lnTo>
                  <a:lnTo>
                    <a:pt x="0" y="15"/>
                  </a:lnTo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724" name="Freeform 405">
              <a:extLst>
                <a:ext uri="{FF2B5EF4-FFF2-40B4-BE49-F238E27FC236}">
                  <a16:creationId xmlns:a16="http://schemas.microsoft.com/office/drawing/2014/main" id="{04940D41-F024-417B-B1BA-27E10F758C3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1" y="2033"/>
              <a:ext cx="13" cy="6"/>
            </a:xfrm>
            <a:custGeom>
              <a:avLst/>
              <a:gdLst>
                <a:gd name="T0" fmla="*/ 0 w 13"/>
                <a:gd name="T1" fmla="*/ 6 h 6"/>
                <a:gd name="T2" fmla="*/ 11 w 13"/>
                <a:gd name="T3" fmla="*/ 6 h 6"/>
                <a:gd name="T4" fmla="*/ 13 w 13"/>
                <a:gd name="T5" fmla="*/ 0 h 6"/>
                <a:gd name="T6" fmla="*/ 2 w 13"/>
                <a:gd name="T7" fmla="*/ 0 h 6"/>
                <a:gd name="T8" fmla="*/ 0 w 13"/>
                <a:gd name="T9" fmla="*/ 6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6">
                  <a:moveTo>
                    <a:pt x="0" y="6"/>
                  </a:moveTo>
                  <a:lnTo>
                    <a:pt x="11" y="6"/>
                  </a:lnTo>
                  <a:lnTo>
                    <a:pt x="13" y="0"/>
                  </a:lnTo>
                  <a:lnTo>
                    <a:pt x="2" y="0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F3F3F4"/>
            </a:solidFill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725" name="Rectangle 406">
              <a:extLst>
                <a:ext uri="{FF2B5EF4-FFF2-40B4-BE49-F238E27FC236}">
                  <a16:creationId xmlns:a16="http://schemas.microsoft.com/office/drawing/2014/main" id="{F050E780-1432-4817-8B81-0507884263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11" y="2039"/>
              <a:ext cx="11" cy="9"/>
            </a:xfrm>
            <a:prstGeom prst="rect">
              <a:avLst/>
            </a:prstGeom>
            <a:solidFill>
              <a:srgbClr val="D8D9DA"/>
            </a:solidFill>
            <a:ln w="7938" cap="rnd">
              <a:solidFill>
                <a:srgbClr val="58585A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726" name="Freeform 407">
              <a:extLst>
                <a:ext uri="{FF2B5EF4-FFF2-40B4-BE49-F238E27FC236}">
                  <a16:creationId xmlns:a16="http://schemas.microsoft.com/office/drawing/2014/main" id="{671B7FA4-5486-40E6-884E-F54540FB805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9" y="2033"/>
              <a:ext cx="3" cy="15"/>
            </a:xfrm>
            <a:custGeom>
              <a:avLst/>
              <a:gdLst>
                <a:gd name="T0" fmla="*/ 0 w 3"/>
                <a:gd name="T1" fmla="*/ 6 h 15"/>
                <a:gd name="T2" fmla="*/ 3 w 3"/>
                <a:gd name="T3" fmla="*/ 0 h 15"/>
                <a:gd name="T4" fmla="*/ 3 w 3"/>
                <a:gd name="T5" fmla="*/ 9 h 15"/>
                <a:gd name="T6" fmla="*/ 0 w 3"/>
                <a:gd name="T7" fmla="*/ 15 h 15"/>
                <a:gd name="T8" fmla="*/ 0 w 3"/>
                <a:gd name="T9" fmla="*/ 6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15">
                  <a:moveTo>
                    <a:pt x="0" y="6"/>
                  </a:moveTo>
                  <a:lnTo>
                    <a:pt x="3" y="0"/>
                  </a:lnTo>
                  <a:lnTo>
                    <a:pt x="3" y="9"/>
                  </a:lnTo>
                  <a:lnTo>
                    <a:pt x="0" y="15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8C8E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727" name="Freeform 408">
              <a:extLst>
                <a:ext uri="{FF2B5EF4-FFF2-40B4-BE49-F238E27FC236}">
                  <a16:creationId xmlns:a16="http://schemas.microsoft.com/office/drawing/2014/main" id="{B599C169-885C-4232-A295-E0018F0E6E9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9" y="2033"/>
              <a:ext cx="3" cy="15"/>
            </a:xfrm>
            <a:custGeom>
              <a:avLst/>
              <a:gdLst>
                <a:gd name="T0" fmla="*/ 0 w 3"/>
                <a:gd name="T1" fmla="*/ 6 h 15"/>
                <a:gd name="T2" fmla="*/ 3 w 3"/>
                <a:gd name="T3" fmla="*/ 0 h 15"/>
                <a:gd name="T4" fmla="*/ 3 w 3"/>
                <a:gd name="T5" fmla="*/ 9 h 15"/>
                <a:gd name="T6" fmla="*/ 0 w 3"/>
                <a:gd name="T7" fmla="*/ 15 h 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15">
                  <a:moveTo>
                    <a:pt x="0" y="6"/>
                  </a:moveTo>
                  <a:lnTo>
                    <a:pt x="3" y="0"/>
                  </a:lnTo>
                  <a:lnTo>
                    <a:pt x="3" y="9"/>
                  </a:lnTo>
                  <a:lnTo>
                    <a:pt x="0" y="15"/>
                  </a:lnTo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728" name="Freeform 409">
              <a:extLst>
                <a:ext uri="{FF2B5EF4-FFF2-40B4-BE49-F238E27FC236}">
                  <a16:creationId xmlns:a16="http://schemas.microsoft.com/office/drawing/2014/main" id="{FDAD2214-4440-47D3-B504-E6211CB822D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6" y="2033"/>
              <a:ext cx="16" cy="6"/>
            </a:xfrm>
            <a:custGeom>
              <a:avLst/>
              <a:gdLst>
                <a:gd name="T0" fmla="*/ 0 w 16"/>
                <a:gd name="T1" fmla="*/ 6 h 6"/>
                <a:gd name="T2" fmla="*/ 13 w 16"/>
                <a:gd name="T3" fmla="*/ 6 h 6"/>
                <a:gd name="T4" fmla="*/ 16 w 16"/>
                <a:gd name="T5" fmla="*/ 0 h 6"/>
                <a:gd name="T6" fmla="*/ 5 w 16"/>
                <a:gd name="T7" fmla="*/ 0 h 6"/>
                <a:gd name="T8" fmla="*/ 0 w 16"/>
                <a:gd name="T9" fmla="*/ 6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6">
                  <a:moveTo>
                    <a:pt x="0" y="6"/>
                  </a:moveTo>
                  <a:lnTo>
                    <a:pt x="13" y="6"/>
                  </a:lnTo>
                  <a:lnTo>
                    <a:pt x="16" y="0"/>
                  </a:lnTo>
                  <a:lnTo>
                    <a:pt x="5" y="0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F3F3F4"/>
            </a:solidFill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729" name="Rectangle 410">
              <a:extLst>
                <a:ext uri="{FF2B5EF4-FFF2-40B4-BE49-F238E27FC236}">
                  <a16:creationId xmlns:a16="http://schemas.microsoft.com/office/drawing/2014/main" id="{BA08B389-3C22-4306-902E-4500A4FB37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26" y="2039"/>
              <a:ext cx="13" cy="9"/>
            </a:xfrm>
            <a:prstGeom prst="rect">
              <a:avLst/>
            </a:prstGeom>
            <a:solidFill>
              <a:srgbClr val="D8D9DA"/>
            </a:solidFill>
            <a:ln w="7938" cap="rnd">
              <a:solidFill>
                <a:srgbClr val="58585A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730" name="Freeform 411">
              <a:extLst>
                <a:ext uri="{FF2B5EF4-FFF2-40B4-BE49-F238E27FC236}">
                  <a16:creationId xmlns:a16="http://schemas.microsoft.com/office/drawing/2014/main" id="{6804C358-C271-4B5E-B8A0-D14D4203A45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5" y="2033"/>
              <a:ext cx="2" cy="15"/>
            </a:xfrm>
            <a:custGeom>
              <a:avLst/>
              <a:gdLst>
                <a:gd name="T0" fmla="*/ 0 w 2"/>
                <a:gd name="T1" fmla="*/ 6 h 15"/>
                <a:gd name="T2" fmla="*/ 2 w 2"/>
                <a:gd name="T3" fmla="*/ 0 h 15"/>
                <a:gd name="T4" fmla="*/ 2 w 2"/>
                <a:gd name="T5" fmla="*/ 9 h 15"/>
                <a:gd name="T6" fmla="*/ 0 w 2"/>
                <a:gd name="T7" fmla="*/ 15 h 15"/>
                <a:gd name="T8" fmla="*/ 0 w 2"/>
                <a:gd name="T9" fmla="*/ 6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15">
                  <a:moveTo>
                    <a:pt x="0" y="6"/>
                  </a:moveTo>
                  <a:lnTo>
                    <a:pt x="2" y="0"/>
                  </a:lnTo>
                  <a:lnTo>
                    <a:pt x="2" y="9"/>
                  </a:lnTo>
                  <a:lnTo>
                    <a:pt x="0" y="15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8C8E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731" name="Freeform 412">
              <a:extLst>
                <a:ext uri="{FF2B5EF4-FFF2-40B4-BE49-F238E27FC236}">
                  <a16:creationId xmlns:a16="http://schemas.microsoft.com/office/drawing/2014/main" id="{83DA814C-C154-4969-BBC2-D124D415922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5" y="2033"/>
              <a:ext cx="2" cy="15"/>
            </a:xfrm>
            <a:custGeom>
              <a:avLst/>
              <a:gdLst>
                <a:gd name="T0" fmla="*/ 0 w 2"/>
                <a:gd name="T1" fmla="*/ 6 h 15"/>
                <a:gd name="T2" fmla="*/ 2 w 2"/>
                <a:gd name="T3" fmla="*/ 0 h 15"/>
                <a:gd name="T4" fmla="*/ 2 w 2"/>
                <a:gd name="T5" fmla="*/ 9 h 15"/>
                <a:gd name="T6" fmla="*/ 0 w 2"/>
                <a:gd name="T7" fmla="*/ 15 h 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15">
                  <a:moveTo>
                    <a:pt x="0" y="6"/>
                  </a:moveTo>
                  <a:lnTo>
                    <a:pt x="2" y="0"/>
                  </a:lnTo>
                  <a:lnTo>
                    <a:pt x="2" y="9"/>
                  </a:lnTo>
                  <a:lnTo>
                    <a:pt x="0" y="15"/>
                  </a:lnTo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732" name="Freeform 413">
              <a:extLst>
                <a:ext uri="{FF2B5EF4-FFF2-40B4-BE49-F238E27FC236}">
                  <a16:creationId xmlns:a16="http://schemas.microsoft.com/office/drawing/2014/main" id="{A9440E82-D362-4B09-8DCB-93CEEE2185E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4" y="2033"/>
              <a:ext cx="13" cy="6"/>
            </a:xfrm>
            <a:custGeom>
              <a:avLst/>
              <a:gdLst>
                <a:gd name="T0" fmla="*/ 0 w 13"/>
                <a:gd name="T1" fmla="*/ 6 h 6"/>
                <a:gd name="T2" fmla="*/ 11 w 13"/>
                <a:gd name="T3" fmla="*/ 6 h 6"/>
                <a:gd name="T4" fmla="*/ 13 w 13"/>
                <a:gd name="T5" fmla="*/ 0 h 6"/>
                <a:gd name="T6" fmla="*/ 2 w 13"/>
                <a:gd name="T7" fmla="*/ 0 h 6"/>
                <a:gd name="T8" fmla="*/ 0 w 13"/>
                <a:gd name="T9" fmla="*/ 6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6">
                  <a:moveTo>
                    <a:pt x="0" y="6"/>
                  </a:moveTo>
                  <a:lnTo>
                    <a:pt x="11" y="6"/>
                  </a:lnTo>
                  <a:lnTo>
                    <a:pt x="13" y="0"/>
                  </a:lnTo>
                  <a:lnTo>
                    <a:pt x="2" y="0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F3F3F4"/>
            </a:solidFill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733" name="Rectangle 414">
              <a:extLst>
                <a:ext uri="{FF2B5EF4-FFF2-40B4-BE49-F238E27FC236}">
                  <a16:creationId xmlns:a16="http://schemas.microsoft.com/office/drawing/2014/main" id="{43B4EC49-FF33-47A9-866C-4B4C922042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44" y="2039"/>
              <a:ext cx="11" cy="9"/>
            </a:xfrm>
            <a:prstGeom prst="rect">
              <a:avLst/>
            </a:prstGeom>
            <a:solidFill>
              <a:srgbClr val="D8D9DA"/>
            </a:solidFill>
            <a:ln w="7938" cap="rnd">
              <a:solidFill>
                <a:srgbClr val="58585A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734" name="Freeform 415">
              <a:extLst>
                <a:ext uri="{FF2B5EF4-FFF2-40B4-BE49-F238E27FC236}">
                  <a16:creationId xmlns:a16="http://schemas.microsoft.com/office/drawing/2014/main" id="{D44A2A12-681B-40B7-A7F2-826FBC9B177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3" y="2033"/>
              <a:ext cx="2" cy="15"/>
            </a:xfrm>
            <a:custGeom>
              <a:avLst/>
              <a:gdLst>
                <a:gd name="T0" fmla="*/ 0 w 2"/>
                <a:gd name="T1" fmla="*/ 6 h 15"/>
                <a:gd name="T2" fmla="*/ 2 w 2"/>
                <a:gd name="T3" fmla="*/ 0 h 15"/>
                <a:gd name="T4" fmla="*/ 2 w 2"/>
                <a:gd name="T5" fmla="*/ 9 h 15"/>
                <a:gd name="T6" fmla="*/ 0 w 2"/>
                <a:gd name="T7" fmla="*/ 15 h 15"/>
                <a:gd name="T8" fmla="*/ 0 w 2"/>
                <a:gd name="T9" fmla="*/ 6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15">
                  <a:moveTo>
                    <a:pt x="0" y="6"/>
                  </a:moveTo>
                  <a:lnTo>
                    <a:pt x="2" y="0"/>
                  </a:lnTo>
                  <a:lnTo>
                    <a:pt x="2" y="9"/>
                  </a:lnTo>
                  <a:lnTo>
                    <a:pt x="0" y="15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8C8E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735" name="Freeform 416">
              <a:extLst>
                <a:ext uri="{FF2B5EF4-FFF2-40B4-BE49-F238E27FC236}">
                  <a16:creationId xmlns:a16="http://schemas.microsoft.com/office/drawing/2014/main" id="{890153B5-2F25-40A8-A042-74068FF73E0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3" y="2033"/>
              <a:ext cx="2" cy="15"/>
            </a:xfrm>
            <a:custGeom>
              <a:avLst/>
              <a:gdLst>
                <a:gd name="T0" fmla="*/ 0 w 2"/>
                <a:gd name="T1" fmla="*/ 6 h 15"/>
                <a:gd name="T2" fmla="*/ 2 w 2"/>
                <a:gd name="T3" fmla="*/ 0 h 15"/>
                <a:gd name="T4" fmla="*/ 2 w 2"/>
                <a:gd name="T5" fmla="*/ 9 h 15"/>
                <a:gd name="T6" fmla="*/ 0 w 2"/>
                <a:gd name="T7" fmla="*/ 15 h 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15">
                  <a:moveTo>
                    <a:pt x="0" y="6"/>
                  </a:moveTo>
                  <a:lnTo>
                    <a:pt x="2" y="0"/>
                  </a:lnTo>
                  <a:lnTo>
                    <a:pt x="2" y="9"/>
                  </a:lnTo>
                  <a:lnTo>
                    <a:pt x="0" y="15"/>
                  </a:lnTo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736" name="Freeform 417">
              <a:extLst>
                <a:ext uri="{FF2B5EF4-FFF2-40B4-BE49-F238E27FC236}">
                  <a16:creationId xmlns:a16="http://schemas.microsoft.com/office/drawing/2014/main" id="{07FD68BC-EA69-4059-9FE0-FBBFF242A30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9" y="2033"/>
              <a:ext cx="16" cy="6"/>
            </a:xfrm>
            <a:custGeom>
              <a:avLst/>
              <a:gdLst>
                <a:gd name="T0" fmla="*/ 0 w 16"/>
                <a:gd name="T1" fmla="*/ 6 h 6"/>
                <a:gd name="T2" fmla="*/ 14 w 16"/>
                <a:gd name="T3" fmla="*/ 6 h 6"/>
                <a:gd name="T4" fmla="*/ 16 w 16"/>
                <a:gd name="T5" fmla="*/ 0 h 6"/>
                <a:gd name="T6" fmla="*/ 5 w 16"/>
                <a:gd name="T7" fmla="*/ 0 h 6"/>
                <a:gd name="T8" fmla="*/ 0 w 16"/>
                <a:gd name="T9" fmla="*/ 6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6">
                  <a:moveTo>
                    <a:pt x="0" y="6"/>
                  </a:moveTo>
                  <a:lnTo>
                    <a:pt x="14" y="6"/>
                  </a:lnTo>
                  <a:lnTo>
                    <a:pt x="16" y="0"/>
                  </a:lnTo>
                  <a:lnTo>
                    <a:pt x="5" y="0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F3F3F4"/>
            </a:solidFill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737" name="Rectangle 418">
              <a:extLst>
                <a:ext uri="{FF2B5EF4-FFF2-40B4-BE49-F238E27FC236}">
                  <a16:creationId xmlns:a16="http://schemas.microsoft.com/office/drawing/2014/main" id="{54EC96FD-C937-4B01-B9BC-75543E3B7F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9" y="2039"/>
              <a:ext cx="14" cy="9"/>
            </a:xfrm>
            <a:prstGeom prst="rect">
              <a:avLst/>
            </a:prstGeom>
            <a:solidFill>
              <a:srgbClr val="D8D9DA"/>
            </a:solidFill>
            <a:ln w="7938" cap="rnd">
              <a:solidFill>
                <a:srgbClr val="58585A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738" name="Freeform 419">
              <a:extLst>
                <a:ext uri="{FF2B5EF4-FFF2-40B4-BE49-F238E27FC236}">
                  <a16:creationId xmlns:a16="http://schemas.microsoft.com/office/drawing/2014/main" id="{9EE95CCB-E941-4BB0-8096-FA86AF3C1E0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8" y="2033"/>
              <a:ext cx="2" cy="15"/>
            </a:xfrm>
            <a:custGeom>
              <a:avLst/>
              <a:gdLst>
                <a:gd name="T0" fmla="*/ 0 w 2"/>
                <a:gd name="T1" fmla="*/ 6 h 15"/>
                <a:gd name="T2" fmla="*/ 2 w 2"/>
                <a:gd name="T3" fmla="*/ 0 h 15"/>
                <a:gd name="T4" fmla="*/ 2 w 2"/>
                <a:gd name="T5" fmla="*/ 9 h 15"/>
                <a:gd name="T6" fmla="*/ 0 w 2"/>
                <a:gd name="T7" fmla="*/ 15 h 15"/>
                <a:gd name="T8" fmla="*/ 0 w 2"/>
                <a:gd name="T9" fmla="*/ 6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15">
                  <a:moveTo>
                    <a:pt x="0" y="6"/>
                  </a:moveTo>
                  <a:lnTo>
                    <a:pt x="2" y="0"/>
                  </a:lnTo>
                  <a:lnTo>
                    <a:pt x="2" y="9"/>
                  </a:lnTo>
                  <a:lnTo>
                    <a:pt x="0" y="15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8C8E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739" name="Freeform 420">
              <a:extLst>
                <a:ext uri="{FF2B5EF4-FFF2-40B4-BE49-F238E27FC236}">
                  <a16:creationId xmlns:a16="http://schemas.microsoft.com/office/drawing/2014/main" id="{AAEDE837-7060-420D-9CA0-51FB257EE5E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8" y="2033"/>
              <a:ext cx="2" cy="15"/>
            </a:xfrm>
            <a:custGeom>
              <a:avLst/>
              <a:gdLst>
                <a:gd name="T0" fmla="*/ 0 w 2"/>
                <a:gd name="T1" fmla="*/ 6 h 15"/>
                <a:gd name="T2" fmla="*/ 2 w 2"/>
                <a:gd name="T3" fmla="*/ 0 h 15"/>
                <a:gd name="T4" fmla="*/ 2 w 2"/>
                <a:gd name="T5" fmla="*/ 9 h 15"/>
                <a:gd name="T6" fmla="*/ 0 w 2"/>
                <a:gd name="T7" fmla="*/ 15 h 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15">
                  <a:moveTo>
                    <a:pt x="0" y="6"/>
                  </a:moveTo>
                  <a:lnTo>
                    <a:pt x="2" y="0"/>
                  </a:lnTo>
                  <a:lnTo>
                    <a:pt x="2" y="9"/>
                  </a:lnTo>
                  <a:lnTo>
                    <a:pt x="0" y="15"/>
                  </a:lnTo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740" name="Freeform 421">
              <a:extLst>
                <a:ext uri="{FF2B5EF4-FFF2-40B4-BE49-F238E27FC236}">
                  <a16:creationId xmlns:a16="http://schemas.microsoft.com/office/drawing/2014/main" id="{EE015A18-8B27-46EF-931D-EA56E05DB05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7" y="2033"/>
              <a:ext cx="13" cy="6"/>
            </a:xfrm>
            <a:custGeom>
              <a:avLst/>
              <a:gdLst>
                <a:gd name="T0" fmla="*/ 0 w 13"/>
                <a:gd name="T1" fmla="*/ 6 h 6"/>
                <a:gd name="T2" fmla="*/ 11 w 13"/>
                <a:gd name="T3" fmla="*/ 6 h 6"/>
                <a:gd name="T4" fmla="*/ 13 w 13"/>
                <a:gd name="T5" fmla="*/ 0 h 6"/>
                <a:gd name="T6" fmla="*/ 2 w 13"/>
                <a:gd name="T7" fmla="*/ 0 h 6"/>
                <a:gd name="T8" fmla="*/ 0 w 13"/>
                <a:gd name="T9" fmla="*/ 6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6">
                  <a:moveTo>
                    <a:pt x="0" y="6"/>
                  </a:moveTo>
                  <a:lnTo>
                    <a:pt x="11" y="6"/>
                  </a:lnTo>
                  <a:lnTo>
                    <a:pt x="13" y="0"/>
                  </a:lnTo>
                  <a:lnTo>
                    <a:pt x="2" y="0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F3F3F4"/>
            </a:solidFill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741" name="Rectangle 422">
              <a:extLst>
                <a:ext uri="{FF2B5EF4-FFF2-40B4-BE49-F238E27FC236}">
                  <a16:creationId xmlns:a16="http://schemas.microsoft.com/office/drawing/2014/main" id="{7E7A4722-9718-41B1-B4EF-904FC64928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77" y="2039"/>
              <a:ext cx="11" cy="9"/>
            </a:xfrm>
            <a:prstGeom prst="rect">
              <a:avLst/>
            </a:prstGeom>
            <a:solidFill>
              <a:srgbClr val="D8D9DA"/>
            </a:solidFill>
            <a:ln w="7938" cap="rnd">
              <a:solidFill>
                <a:srgbClr val="58585A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742" name="Freeform 423">
              <a:extLst>
                <a:ext uri="{FF2B5EF4-FFF2-40B4-BE49-F238E27FC236}">
                  <a16:creationId xmlns:a16="http://schemas.microsoft.com/office/drawing/2014/main" id="{51998543-1DCB-405A-855B-4DD94174DAAB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6" y="2033"/>
              <a:ext cx="1" cy="15"/>
            </a:xfrm>
            <a:custGeom>
              <a:avLst/>
              <a:gdLst>
                <a:gd name="T0" fmla="*/ 0 w 1"/>
                <a:gd name="T1" fmla="*/ 6 h 15"/>
                <a:gd name="T2" fmla="*/ 0 w 1"/>
                <a:gd name="T3" fmla="*/ 0 h 15"/>
                <a:gd name="T4" fmla="*/ 0 w 1"/>
                <a:gd name="T5" fmla="*/ 9 h 15"/>
                <a:gd name="T6" fmla="*/ 0 w 1"/>
                <a:gd name="T7" fmla="*/ 15 h 15"/>
                <a:gd name="T8" fmla="*/ 0 w 1"/>
                <a:gd name="T9" fmla="*/ 6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5">
                  <a:moveTo>
                    <a:pt x="0" y="6"/>
                  </a:moveTo>
                  <a:lnTo>
                    <a:pt x="0" y="0"/>
                  </a:lnTo>
                  <a:lnTo>
                    <a:pt x="0" y="9"/>
                  </a:lnTo>
                  <a:lnTo>
                    <a:pt x="0" y="15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8C8E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743" name="Freeform 424">
              <a:extLst>
                <a:ext uri="{FF2B5EF4-FFF2-40B4-BE49-F238E27FC236}">
                  <a16:creationId xmlns:a16="http://schemas.microsoft.com/office/drawing/2014/main" id="{7CEAD669-3941-4F73-8E2B-F38E0BAF920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6" y="2033"/>
              <a:ext cx="1" cy="15"/>
            </a:xfrm>
            <a:custGeom>
              <a:avLst/>
              <a:gdLst>
                <a:gd name="T0" fmla="*/ 0 w 1"/>
                <a:gd name="T1" fmla="*/ 6 h 15"/>
                <a:gd name="T2" fmla="*/ 0 w 1"/>
                <a:gd name="T3" fmla="*/ 0 h 15"/>
                <a:gd name="T4" fmla="*/ 0 w 1"/>
                <a:gd name="T5" fmla="*/ 9 h 15"/>
                <a:gd name="T6" fmla="*/ 0 w 1"/>
                <a:gd name="T7" fmla="*/ 15 h 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5">
                  <a:moveTo>
                    <a:pt x="0" y="6"/>
                  </a:moveTo>
                  <a:lnTo>
                    <a:pt x="0" y="0"/>
                  </a:lnTo>
                  <a:lnTo>
                    <a:pt x="0" y="9"/>
                  </a:lnTo>
                  <a:lnTo>
                    <a:pt x="0" y="15"/>
                  </a:lnTo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744" name="Freeform 425">
              <a:extLst>
                <a:ext uri="{FF2B5EF4-FFF2-40B4-BE49-F238E27FC236}">
                  <a16:creationId xmlns:a16="http://schemas.microsoft.com/office/drawing/2014/main" id="{CCA1ECC9-923E-4204-958D-4F39260D5BA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3" y="2033"/>
              <a:ext cx="13" cy="6"/>
            </a:xfrm>
            <a:custGeom>
              <a:avLst/>
              <a:gdLst>
                <a:gd name="T0" fmla="*/ 0 w 13"/>
                <a:gd name="T1" fmla="*/ 6 h 6"/>
                <a:gd name="T2" fmla="*/ 13 w 13"/>
                <a:gd name="T3" fmla="*/ 6 h 6"/>
                <a:gd name="T4" fmla="*/ 13 w 13"/>
                <a:gd name="T5" fmla="*/ 0 h 6"/>
                <a:gd name="T6" fmla="*/ 2 w 13"/>
                <a:gd name="T7" fmla="*/ 0 h 6"/>
                <a:gd name="T8" fmla="*/ 0 w 13"/>
                <a:gd name="T9" fmla="*/ 6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6">
                  <a:moveTo>
                    <a:pt x="0" y="6"/>
                  </a:moveTo>
                  <a:lnTo>
                    <a:pt x="13" y="6"/>
                  </a:lnTo>
                  <a:lnTo>
                    <a:pt x="13" y="0"/>
                  </a:lnTo>
                  <a:lnTo>
                    <a:pt x="2" y="0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F3F3F4"/>
            </a:solidFill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745" name="Rectangle 426">
              <a:extLst>
                <a:ext uri="{FF2B5EF4-FFF2-40B4-BE49-F238E27FC236}">
                  <a16:creationId xmlns:a16="http://schemas.microsoft.com/office/drawing/2014/main" id="{4F8C6916-AC69-4757-A7AF-B954EFD0FC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3" y="2039"/>
              <a:ext cx="13" cy="9"/>
            </a:xfrm>
            <a:prstGeom prst="rect">
              <a:avLst/>
            </a:prstGeom>
            <a:solidFill>
              <a:srgbClr val="D8D9DA"/>
            </a:solidFill>
            <a:ln w="7938" cap="rnd">
              <a:solidFill>
                <a:srgbClr val="58585A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746" name="Freeform 427">
              <a:extLst>
                <a:ext uri="{FF2B5EF4-FFF2-40B4-BE49-F238E27FC236}">
                  <a16:creationId xmlns:a16="http://schemas.microsoft.com/office/drawing/2014/main" id="{62771776-B533-446D-839F-66C828429FD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1" y="2030"/>
              <a:ext cx="1" cy="18"/>
            </a:xfrm>
            <a:custGeom>
              <a:avLst/>
              <a:gdLst>
                <a:gd name="T0" fmla="*/ 0 w 1"/>
                <a:gd name="T1" fmla="*/ 9 h 18"/>
                <a:gd name="T2" fmla="*/ 0 w 1"/>
                <a:gd name="T3" fmla="*/ 0 h 18"/>
                <a:gd name="T4" fmla="*/ 0 w 1"/>
                <a:gd name="T5" fmla="*/ 12 h 18"/>
                <a:gd name="T6" fmla="*/ 0 w 1"/>
                <a:gd name="T7" fmla="*/ 18 h 18"/>
                <a:gd name="T8" fmla="*/ 0 w 1"/>
                <a:gd name="T9" fmla="*/ 9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8">
                  <a:moveTo>
                    <a:pt x="0" y="9"/>
                  </a:moveTo>
                  <a:lnTo>
                    <a:pt x="0" y="0"/>
                  </a:lnTo>
                  <a:lnTo>
                    <a:pt x="0" y="12"/>
                  </a:lnTo>
                  <a:lnTo>
                    <a:pt x="0" y="18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8C8E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747" name="Freeform 428">
              <a:extLst>
                <a:ext uri="{FF2B5EF4-FFF2-40B4-BE49-F238E27FC236}">
                  <a16:creationId xmlns:a16="http://schemas.microsoft.com/office/drawing/2014/main" id="{C1087B16-FC83-42DA-9239-2C773267C077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1" y="2030"/>
              <a:ext cx="1" cy="18"/>
            </a:xfrm>
            <a:custGeom>
              <a:avLst/>
              <a:gdLst>
                <a:gd name="T0" fmla="*/ 0 w 1"/>
                <a:gd name="T1" fmla="*/ 9 h 18"/>
                <a:gd name="T2" fmla="*/ 0 w 1"/>
                <a:gd name="T3" fmla="*/ 0 h 18"/>
                <a:gd name="T4" fmla="*/ 0 w 1"/>
                <a:gd name="T5" fmla="*/ 12 h 18"/>
                <a:gd name="T6" fmla="*/ 0 w 1"/>
                <a:gd name="T7" fmla="*/ 18 h 1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8">
                  <a:moveTo>
                    <a:pt x="0" y="9"/>
                  </a:moveTo>
                  <a:lnTo>
                    <a:pt x="0" y="0"/>
                  </a:lnTo>
                  <a:lnTo>
                    <a:pt x="0" y="12"/>
                  </a:lnTo>
                  <a:lnTo>
                    <a:pt x="0" y="18"/>
                  </a:lnTo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748" name="Freeform 429">
              <a:extLst>
                <a:ext uri="{FF2B5EF4-FFF2-40B4-BE49-F238E27FC236}">
                  <a16:creationId xmlns:a16="http://schemas.microsoft.com/office/drawing/2014/main" id="{06377A9D-11F8-4C82-9002-9794849544E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8" y="2030"/>
              <a:ext cx="13" cy="9"/>
            </a:xfrm>
            <a:custGeom>
              <a:avLst/>
              <a:gdLst>
                <a:gd name="T0" fmla="*/ 0 w 13"/>
                <a:gd name="T1" fmla="*/ 9 h 9"/>
                <a:gd name="T2" fmla="*/ 13 w 13"/>
                <a:gd name="T3" fmla="*/ 9 h 9"/>
                <a:gd name="T4" fmla="*/ 13 w 13"/>
                <a:gd name="T5" fmla="*/ 0 h 9"/>
                <a:gd name="T6" fmla="*/ 2 w 13"/>
                <a:gd name="T7" fmla="*/ 3 h 9"/>
                <a:gd name="T8" fmla="*/ 0 w 13"/>
                <a:gd name="T9" fmla="*/ 9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9">
                  <a:moveTo>
                    <a:pt x="0" y="9"/>
                  </a:moveTo>
                  <a:lnTo>
                    <a:pt x="13" y="9"/>
                  </a:lnTo>
                  <a:lnTo>
                    <a:pt x="13" y="0"/>
                  </a:lnTo>
                  <a:lnTo>
                    <a:pt x="2" y="3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F3F3F4"/>
            </a:solidFill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749" name="Rectangle 430">
              <a:extLst>
                <a:ext uri="{FF2B5EF4-FFF2-40B4-BE49-F238E27FC236}">
                  <a16:creationId xmlns:a16="http://schemas.microsoft.com/office/drawing/2014/main" id="{C03813A0-40F3-480A-900D-270B3038D6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08" y="2039"/>
              <a:ext cx="13" cy="9"/>
            </a:xfrm>
            <a:prstGeom prst="rect">
              <a:avLst/>
            </a:prstGeom>
            <a:solidFill>
              <a:srgbClr val="D8D9DA"/>
            </a:solidFill>
            <a:ln w="7938" cap="rnd">
              <a:solidFill>
                <a:srgbClr val="58585A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750" name="Freeform 431">
              <a:extLst>
                <a:ext uri="{FF2B5EF4-FFF2-40B4-BE49-F238E27FC236}">
                  <a16:creationId xmlns:a16="http://schemas.microsoft.com/office/drawing/2014/main" id="{7ED546B1-98B3-400C-B4C6-74A2678B41FB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9" y="2030"/>
              <a:ext cx="1" cy="18"/>
            </a:xfrm>
            <a:custGeom>
              <a:avLst/>
              <a:gdLst>
                <a:gd name="T0" fmla="*/ 0 w 1"/>
                <a:gd name="T1" fmla="*/ 9 h 18"/>
                <a:gd name="T2" fmla="*/ 0 w 1"/>
                <a:gd name="T3" fmla="*/ 0 h 18"/>
                <a:gd name="T4" fmla="*/ 0 w 1"/>
                <a:gd name="T5" fmla="*/ 12 h 18"/>
                <a:gd name="T6" fmla="*/ 0 w 1"/>
                <a:gd name="T7" fmla="*/ 18 h 18"/>
                <a:gd name="T8" fmla="*/ 0 w 1"/>
                <a:gd name="T9" fmla="*/ 9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8">
                  <a:moveTo>
                    <a:pt x="0" y="9"/>
                  </a:moveTo>
                  <a:lnTo>
                    <a:pt x="0" y="0"/>
                  </a:lnTo>
                  <a:lnTo>
                    <a:pt x="0" y="12"/>
                  </a:lnTo>
                  <a:lnTo>
                    <a:pt x="0" y="18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8C8E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751" name="Freeform 432">
              <a:extLst>
                <a:ext uri="{FF2B5EF4-FFF2-40B4-BE49-F238E27FC236}">
                  <a16:creationId xmlns:a16="http://schemas.microsoft.com/office/drawing/2014/main" id="{8CE351F6-0B0F-48AF-9AD4-6C3C45F41E8B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9" y="2030"/>
              <a:ext cx="1" cy="18"/>
            </a:xfrm>
            <a:custGeom>
              <a:avLst/>
              <a:gdLst>
                <a:gd name="T0" fmla="*/ 0 w 1"/>
                <a:gd name="T1" fmla="*/ 9 h 18"/>
                <a:gd name="T2" fmla="*/ 0 w 1"/>
                <a:gd name="T3" fmla="*/ 0 h 18"/>
                <a:gd name="T4" fmla="*/ 0 w 1"/>
                <a:gd name="T5" fmla="*/ 12 h 18"/>
                <a:gd name="T6" fmla="*/ 0 w 1"/>
                <a:gd name="T7" fmla="*/ 18 h 1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8">
                  <a:moveTo>
                    <a:pt x="0" y="9"/>
                  </a:moveTo>
                  <a:lnTo>
                    <a:pt x="0" y="0"/>
                  </a:lnTo>
                  <a:lnTo>
                    <a:pt x="0" y="12"/>
                  </a:lnTo>
                  <a:lnTo>
                    <a:pt x="0" y="18"/>
                  </a:lnTo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752" name="Freeform 433">
              <a:extLst>
                <a:ext uri="{FF2B5EF4-FFF2-40B4-BE49-F238E27FC236}">
                  <a16:creationId xmlns:a16="http://schemas.microsoft.com/office/drawing/2014/main" id="{3FE106EE-8AC3-4AB8-B410-3DDE0FA630E2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6" y="2030"/>
              <a:ext cx="13" cy="9"/>
            </a:xfrm>
            <a:custGeom>
              <a:avLst/>
              <a:gdLst>
                <a:gd name="T0" fmla="*/ 0 w 13"/>
                <a:gd name="T1" fmla="*/ 9 h 9"/>
                <a:gd name="T2" fmla="*/ 13 w 13"/>
                <a:gd name="T3" fmla="*/ 9 h 9"/>
                <a:gd name="T4" fmla="*/ 13 w 13"/>
                <a:gd name="T5" fmla="*/ 0 h 9"/>
                <a:gd name="T6" fmla="*/ 2 w 13"/>
                <a:gd name="T7" fmla="*/ 3 h 9"/>
                <a:gd name="T8" fmla="*/ 0 w 13"/>
                <a:gd name="T9" fmla="*/ 9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9">
                  <a:moveTo>
                    <a:pt x="0" y="9"/>
                  </a:moveTo>
                  <a:lnTo>
                    <a:pt x="13" y="9"/>
                  </a:lnTo>
                  <a:lnTo>
                    <a:pt x="13" y="0"/>
                  </a:lnTo>
                  <a:lnTo>
                    <a:pt x="2" y="3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F3F3F4"/>
            </a:solidFill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753" name="Rectangle 434">
              <a:extLst>
                <a:ext uri="{FF2B5EF4-FFF2-40B4-BE49-F238E27FC236}">
                  <a16:creationId xmlns:a16="http://schemas.microsoft.com/office/drawing/2014/main" id="{52B7165B-1A89-47FD-9932-14B8E72D9E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26" y="2039"/>
              <a:ext cx="13" cy="9"/>
            </a:xfrm>
            <a:prstGeom prst="rect">
              <a:avLst/>
            </a:prstGeom>
            <a:solidFill>
              <a:srgbClr val="D8D9DA"/>
            </a:solidFill>
            <a:ln w="7938" cap="rnd">
              <a:solidFill>
                <a:srgbClr val="58585A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754" name="Freeform 435">
              <a:extLst>
                <a:ext uri="{FF2B5EF4-FFF2-40B4-BE49-F238E27FC236}">
                  <a16:creationId xmlns:a16="http://schemas.microsoft.com/office/drawing/2014/main" id="{526A87CF-7057-492A-8DB6-CE0C6003AC1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5" y="2030"/>
              <a:ext cx="1" cy="18"/>
            </a:xfrm>
            <a:custGeom>
              <a:avLst/>
              <a:gdLst>
                <a:gd name="T0" fmla="*/ 0 w 1"/>
                <a:gd name="T1" fmla="*/ 9 h 18"/>
                <a:gd name="T2" fmla="*/ 0 w 1"/>
                <a:gd name="T3" fmla="*/ 0 h 18"/>
                <a:gd name="T4" fmla="*/ 0 w 1"/>
                <a:gd name="T5" fmla="*/ 12 h 18"/>
                <a:gd name="T6" fmla="*/ 0 w 1"/>
                <a:gd name="T7" fmla="*/ 18 h 18"/>
                <a:gd name="T8" fmla="*/ 0 w 1"/>
                <a:gd name="T9" fmla="*/ 9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8">
                  <a:moveTo>
                    <a:pt x="0" y="9"/>
                  </a:moveTo>
                  <a:lnTo>
                    <a:pt x="0" y="0"/>
                  </a:lnTo>
                  <a:lnTo>
                    <a:pt x="0" y="12"/>
                  </a:lnTo>
                  <a:lnTo>
                    <a:pt x="0" y="18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8C8E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755" name="Freeform 436">
              <a:extLst>
                <a:ext uri="{FF2B5EF4-FFF2-40B4-BE49-F238E27FC236}">
                  <a16:creationId xmlns:a16="http://schemas.microsoft.com/office/drawing/2014/main" id="{88545EBB-6168-4D86-8E0A-6349B803E7F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5" y="2030"/>
              <a:ext cx="1" cy="18"/>
            </a:xfrm>
            <a:custGeom>
              <a:avLst/>
              <a:gdLst>
                <a:gd name="T0" fmla="*/ 0 w 1"/>
                <a:gd name="T1" fmla="*/ 9 h 18"/>
                <a:gd name="T2" fmla="*/ 0 w 1"/>
                <a:gd name="T3" fmla="*/ 0 h 18"/>
                <a:gd name="T4" fmla="*/ 0 w 1"/>
                <a:gd name="T5" fmla="*/ 12 h 18"/>
                <a:gd name="T6" fmla="*/ 0 w 1"/>
                <a:gd name="T7" fmla="*/ 18 h 1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8">
                  <a:moveTo>
                    <a:pt x="0" y="9"/>
                  </a:moveTo>
                  <a:lnTo>
                    <a:pt x="0" y="0"/>
                  </a:lnTo>
                  <a:lnTo>
                    <a:pt x="0" y="12"/>
                  </a:lnTo>
                  <a:lnTo>
                    <a:pt x="0" y="18"/>
                  </a:lnTo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756" name="Freeform 437">
              <a:extLst>
                <a:ext uri="{FF2B5EF4-FFF2-40B4-BE49-F238E27FC236}">
                  <a16:creationId xmlns:a16="http://schemas.microsoft.com/office/drawing/2014/main" id="{DBE3D596-428E-4F40-B326-68554E0670D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3" y="2030"/>
              <a:ext cx="12" cy="9"/>
            </a:xfrm>
            <a:custGeom>
              <a:avLst/>
              <a:gdLst>
                <a:gd name="T0" fmla="*/ 0 w 12"/>
                <a:gd name="T1" fmla="*/ 9 h 9"/>
                <a:gd name="T2" fmla="*/ 12 w 12"/>
                <a:gd name="T3" fmla="*/ 9 h 9"/>
                <a:gd name="T4" fmla="*/ 12 w 12"/>
                <a:gd name="T5" fmla="*/ 0 h 9"/>
                <a:gd name="T6" fmla="*/ 0 w 12"/>
                <a:gd name="T7" fmla="*/ 3 h 9"/>
                <a:gd name="T8" fmla="*/ 0 w 12"/>
                <a:gd name="T9" fmla="*/ 9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9">
                  <a:moveTo>
                    <a:pt x="0" y="9"/>
                  </a:moveTo>
                  <a:lnTo>
                    <a:pt x="12" y="9"/>
                  </a:lnTo>
                  <a:lnTo>
                    <a:pt x="12" y="0"/>
                  </a:lnTo>
                  <a:lnTo>
                    <a:pt x="0" y="3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F3F3F4"/>
            </a:solidFill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757" name="Rectangle 438">
              <a:extLst>
                <a:ext uri="{FF2B5EF4-FFF2-40B4-BE49-F238E27FC236}">
                  <a16:creationId xmlns:a16="http://schemas.microsoft.com/office/drawing/2014/main" id="{9D280F4C-6D0D-4361-B1B5-B5A0BD9604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43" y="2039"/>
              <a:ext cx="12" cy="9"/>
            </a:xfrm>
            <a:prstGeom prst="rect">
              <a:avLst/>
            </a:prstGeom>
            <a:solidFill>
              <a:srgbClr val="D8D9DA"/>
            </a:solidFill>
            <a:ln w="7938" cap="rnd">
              <a:solidFill>
                <a:srgbClr val="58585A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758" name="Freeform 439">
              <a:extLst>
                <a:ext uri="{FF2B5EF4-FFF2-40B4-BE49-F238E27FC236}">
                  <a16:creationId xmlns:a16="http://schemas.microsoft.com/office/drawing/2014/main" id="{0FDD0C90-BBFA-4BE4-8B6B-D5E2C99649FD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7" y="2033"/>
              <a:ext cx="2" cy="13"/>
            </a:xfrm>
            <a:custGeom>
              <a:avLst/>
              <a:gdLst>
                <a:gd name="T0" fmla="*/ 2 w 2"/>
                <a:gd name="T1" fmla="*/ 6 h 13"/>
                <a:gd name="T2" fmla="*/ 0 w 2"/>
                <a:gd name="T3" fmla="*/ 0 h 13"/>
                <a:gd name="T4" fmla="*/ 0 w 2"/>
                <a:gd name="T5" fmla="*/ 9 h 13"/>
                <a:gd name="T6" fmla="*/ 2 w 2"/>
                <a:gd name="T7" fmla="*/ 13 h 13"/>
                <a:gd name="T8" fmla="*/ 2 w 2"/>
                <a:gd name="T9" fmla="*/ 6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13">
                  <a:moveTo>
                    <a:pt x="2" y="6"/>
                  </a:moveTo>
                  <a:lnTo>
                    <a:pt x="0" y="0"/>
                  </a:lnTo>
                  <a:lnTo>
                    <a:pt x="0" y="9"/>
                  </a:lnTo>
                  <a:lnTo>
                    <a:pt x="2" y="13"/>
                  </a:lnTo>
                  <a:lnTo>
                    <a:pt x="2" y="6"/>
                  </a:lnTo>
                  <a:close/>
                </a:path>
              </a:pathLst>
            </a:custGeom>
            <a:solidFill>
              <a:srgbClr val="8C8E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759" name="Freeform 440">
              <a:extLst>
                <a:ext uri="{FF2B5EF4-FFF2-40B4-BE49-F238E27FC236}">
                  <a16:creationId xmlns:a16="http://schemas.microsoft.com/office/drawing/2014/main" id="{3AF98D47-593A-44CB-82BB-27A150FBAD69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7" y="2033"/>
              <a:ext cx="2" cy="13"/>
            </a:xfrm>
            <a:custGeom>
              <a:avLst/>
              <a:gdLst>
                <a:gd name="T0" fmla="*/ 2 w 2"/>
                <a:gd name="T1" fmla="*/ 6 h 13"/>
                <a:gd name="T2" fmla="*/ 0 w 2"/>
                <a:gd name="T3" fmla="*/ 0 h 13"/>
                <a:gd name="T4" fmla="*/ 0 w 2"/>
                <a:gd name="T5" fmla="*/ 9 h 13"/>
                <a:gd name="T6" fmla="*/ 2 w 2"/>
                <a:gd name="T7" fmla="*/ 13 h 1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13">
                  <a:moveTo>
                    <a:pt x="2" y="6"/>
                  </a:moveTo>
                  <a:lnTo>
                    <a:pt x="0" y="0"/>
                  </a:lnTo>
                  <a:lnTo>
                    <a:pt x="0" y="9"/>
                  </a:lnTo>
                  <a:lnTo>
                    <a:pt x="2" y="13"/>
                  </a:lnTo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760" name="Freeform 441">
              <a:extLst>
                <a:ext uri="{FF2B5EF4-FFF2-40B4-BE49-F238E27FC236}">
                  <a16:creationId xmlns:a16="http://schemas.microsoft.com/office/drawing/2014/main" id="{A627E244-5922-44A6-95C5-9CC41D770C97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7" y="2033"/>
              <a:ext cx="14" cy="6"/>
            </a:xfrm>
            <a:custGeom>
              <a:avLst/>
              <a:gdLst>
                <a:gd name="T0" fmla="*/ 14 w 14"/>
                <a:gd name="T1" fmla="*/ 6 h 6"/>
                <a:gd name="T2" fmla="*/ 2 w 14"/>
                <a:gd name="T3" fmla="*/ 6 h 6"/>
                <a:gd name="T4" fmla="*/ 0 w 14"/>
                <a:gd name="T5" fmla="*/ 0 h 6"/>
                <a:gd name="T6" fmla="*/ 11 w 14"/>
                <a:gd name="T7" fmla="*/ 0 h 6"/>
                <a:gd name="T8" fmla="*/ 14 w 14"/>
                <a:gd name="T9" fmla="*/ 6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6">
                  <a:moveTo>
                    <a:pt x="14" y="6"/>
                  </a:moveTo>
                  <a:lnTo>
                    <a:pt x="2" y="6"/>
                  </a:lnTo>
                  <a:lnTo>
                    <a:pt x="0" y="0"/>
                  </a:lnTo>
                  <a:lnTo>
                    <a:pt x="11" y="0"/>
                  </a:lnTo>
                  <a:lnTo>
                    <a:pt x="14" y="6"/>
                  </a:lnTo>
                  <a:close/>
                </a:path>
              </a:pathLst>
            </a:custGeom>
            <a:solidFill>
              <a:srgbClr val="F3F3F4"/>
            </a:solidFill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761" name="Rectangle 442">
              <a:extLst>
                <a:ext uri="{FF2B5EF4-FFF2-40B4-BE49-F238E27FC236}">
                  <a16:creationId xmlns:a16="http://schemas.microsoft.com/office/drawing/2014/main" id="{AD1A1E2C-CB2F-4194-8623-866EFD2E23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29" y="2039"/>
              <a:ext cx="12" cy="7"/>
            </a:xfrm>
            <a:prstGeom prst="rect">
              <a:avLst/>
            </a:prstGeom>
            <a:solidFill>
              <a:srgbClr val="D8D9DA"/>
            </a:solidFill>
            <a:ln w="7938" cap="rnd">
              <a:solidFill>
                <a:srgbClr val="58585A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762" name="Freeform 443">
              <a:extLst>
                <a:ext uri="{FF2B5EF4-FFF2-40B4-BE49-F238E27FC236}">
                  <a16:creationId xmlns:a16="http://schemas.microsoft.com/office/drawing/2014/main" id="{F6204DDA-7891-4AEE-908E-72CCB8A30CB4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2" y="2033"/>
              <a:ext cx="2" cy="13"/>
            </a:xfrm>
            <a:custGeom>
              <a:avLst/>
              <a:gdLst>
                <a:gd name="T0" fmla="*/ 2 w 2"/>
                <a:gd name="T1" fmla="*/ 6 h 13"/>
                <a:gd name="T2" fmla="*/ 0 w 2"/>
                <a:gd name="T3" fmla="*/ 0 h 13"/>
                <a:gd name="T4" fmla="*/ 0 w 2"/>
                <a:gd name="T5" fmla="*/ 9 h 13"/>
                <a:gd name="T6" fmla="*/ 2 w 2"/>
                <a:gd name="T7" fmla="*/ 13 h 13"/>
                <a:gd name="T8" fmla="*/ 2 w 2"/>
                <a:gd name="T9" fmla="*/ 6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13">
                  <a:moveTo>
                    <a:pt x="2" y="6"/>
                  </a:moveTo>
                  <a:lnTo>
                    <a:pt x="0" y="0"/>
                  </a:lnTo>
                  <a:lnTo>
                    <a:pt x="0" y="9"/>
                  </a:lnTo>
                  <a:lnTo>
                    <a:pt x="2" y="13"/>
                  </a:lnTo>
                  <a:lnTo>
                    <a:pt x="2" y="6"/>
                  </a:lnTo>
                  <a:close/>
                </a:path>
              </a:pathLst>
            </a:custGeom>
            <a:solidFill>
              <a:srgbClr val="8C8E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763" name="Freeform 444">
              <a:extLst>
                <a:ext uri="{FF2B5EF4-FFF2-40B4-BE49-F238E27FC236}">
                  <a16:creationId xmlns:a16="http://schemas.microsoft.com/office/drawing/2014/main" id="{32AF155C-3C79-45BA-875C-3E1DBD567A91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2" y="2033"/>
              <a:ext cx="2" cy="13"/>
            </a:xfrm>
            <a:custGeom>
              <a:avLst/>
              <a:gdLst>
                <a:gd name="T0" fmla="*/ 2 w 2"/>
                <a:gd name="T1" fmla="*/ 6 h 13"/>
                <a:gd name="T2" fmla="*/ 0 w 2"/>
                <a:gd name="T3" fmla="*/ 0 h 13"/>
                <a:gd name="T4" fmla="*/ 0 w 2"/>
                <a:gd name="T5" fmla="*/ 9 h 13"/>
                <a:gd name="T6" fmla="*/ 2 w 2"/>
                <a:gd name="T7" fmla="*/ 13 h 1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13">
                  <a:moveTo>
                    <a:pt x="2" y="6"/>
                  </a:moveTo>
                  <a:lnTo>
                    <a:pt x="0" y="0"/>
                  </a:lnTo>
                  <a:lnTo>
                    <a:pt x="0" y="9"/>
                  </a:lnTo>
                  <a:lnTo>
                    <a:pt x="2" y="13"/>
                  </a:lnTo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764" name="Freeform 445">
              <a:extLst>
                <a:ext uri="{FF2B5EF4-FFF2-40B4-BE49-F238E27FC236}">
                  <a16:creationId xmlns:a16="http://schemas.microsoft.com/office/drawing/2014/main" id="{1EB365A7-637D-4A66-ADBD-57D7A3DF58A1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2" y="2033"/>
              <a:ext cx="13" cy="6"/>
            </a:xfrm>
            <a:custGeom>
              <a:avLst/>
              <a:gdLst>
                <a:gd name="T0" fmla="*/ 13 w 13"/>
                <a:gd name="T1" fmla="*/ 6 h 6"/>
                <a:gd name="T2" fmla="*/ 2 w 13"/>
                <a:gd name="T3" fmla="*/ 6 h 6"/>
                <a:gd name="T4" fmla="*/ 0 w 13"/>
                <a:gd name="T5" fmla="*/ 0 h 6"/>
                <a:gd name="T6" fmla="*/ 11 w 13"/>
                <a:gd name="T7" fmla="*/ 0 h 6"/>
                <a:gd name="T8" fmla="*/ 13 w 13"/>
                <a:gd name="T9" fmla="*/ 6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6">
                  <a:moveTo>
                    <a:pt x="13" y="6"/>
                  </a:moveTo>
                  <a:lnTo>
                    <a:pt x="2" y="6"/>
                  </a:lnTo>
                  <a:lnTo>
                    <a:pt x="0" y="0"/>
                  </a:lnTo>
                  <a:lnTo>
                    <a:pt x="11" y="0"/>
                  </a:lnTo>
                  <a:lnTo>
                    <a:pt x="13" y="6"/>
                  </a:lnTo>
                  <a:close/>
                </a:path>
              </a:pathLst>
            </a:custGeom>
            <a:solidFill>
              <a:srgbClr val="F3F3F4"/>
            </a:solidFill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765" name="Rectangle 446">
              <a:extLst>
                <a:ext uri="{FF2B5EF4-FFF2-40B4-BE49-F238E27FC236}">
                  <a16:creationId xmlns:a16="http://schemas.microsoft.com/office/drawing/2014/main" id="{7367D078-64E5-4284-B49A-09FD110338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14" y="2039"/>
              <a:ext cx="11" cy="7"/>
            </a:xfrm>
            <a:prstGeom prst="rect">
              <a:avLst/>
            </a:prstGeom>
            <a:solidFill>
              <a:srgbClr val="D8D9DA"/>
            </a:solidFill>
            <a:ln w="7938" cap="rnd">
              <a:solidFill>
                <a:srgbClr val="58585A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766" name="Freeform 447">
              <a:extLst>
                <a:ext uri="{FF2B5EF4-FFF2-40B4-BE49-F238E27FC236}">
                  <a16:creationId xmlns:a16="http://schemas.microsoft.com/office/drawing/2014/main" id="{C9F54A78-E05C-4F6E-ABDD-B2592EF6F68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6" y="2033"/>
              <a:ext cx="2" cy="13"/>
            </a:xfrm>
            <a:custGeom>
              <a:avLst/>
              <a:gdLst>
                <a:gd name="T0" fmla="*/ 2 w 2"/>
                <a:gd name="T1" fmla="*/ 6 h 13"/>
                <a:gd name="T2" fmla="*/ 0 w 2"/>
                <a:gd name="T3" fmla="*/ 0 h 13"/>
                <a:gd name="T4" fmla="*/ 0 w 2"/>
                <a:gd name="T5" fmla="*/ 9 h 13"/>
                <a:gd name="T6" fmla="*/ 2 w 2"/>
                <a:gd name="T7" fmla="*/ 13 h 13"/>
                <a:gd name="T8" fmla="*/ 2 w 2"/>
                <a:gd name="T9" fmla="*/ 6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13">
                  <a:moveTo>
                    <a:pt x="2" y="6"/>
                  </a:moveTo>
                  <a:lnTo>
                    <a:pt x="0" y="0"/>
                  </a:lnTo>
                  <a:lnTo>
                    <a:pt x="0" y="9"/>
                  </a:lnTo>
                  <a:lnTo>
                    <a:pt x="2" y="13"/>
                  </a:lnTo>
                  <a:lnTo>
                    <a:pt x="2" y="6"/>
                  </a:lnTo>
                  <a:close/>
                </a:path>
              </a:pathLst>
            </a:custGeom>
            <a:solidFill>
              <a:srgbClr val="8C8E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767" name="Freeform 448">
              <a:extLst>
                <a:ext uri="{FF2B5EF4-FFF2-40B4-BE49-F238E27FC236}">
                  <a16:creationId xmlns:a16="http://schemas.microsoft.com/office/drawing/2014/main" id="{DA70FD2F-07D2-4951-8757-49DADF08D78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6" y="2033"/>
              <a:ext cx="2" cy="13"/>
            </a:xfrm>
            <a:custGeom>
              <a:avLst/>
              <a:gdLst>
                <a:gd name="T0" fmla="*/ 2 w 2"/>
                <a:gd name="T1" fmla="*/ 6 h 13"/>
                <a:gd name="T2" fmla="*/ 0 w 2"/>
                <a:gd name="T3" fmla="*/ 0 h 13"/>
                <a:gd name="T4" fmla="*/ 0 w 2"/>
                <a:gd name="T5" fmla="*/ 9 h 13"/>
                <a:gd name="T6" fmla="*/ 2 w 2"/>
                <a:gd name="T7" fmla="*/ 13 h 1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13">
                  <a:moveTo>
                    <a:pt x="2" y="6"/>
                  </a:moveTo>
                  <a:lnTo>
                    <a:pt x="0" y="0"/>
                  </a:lnTo>
                  <a:lnTo>
                    <a:pt x="0" y="9"/>
                  </a:lnTo>
                  <a:lnTo>
                    <a:pt x="2" y="13"/>
                  </a:lnTo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768" name="Freeform 449">
              <a:extLst>
                <a:ext uri="{FF2B5EF4-FFF2-40B4-BE49-F238E27FC236}">
                  <a16:creationId xmlns:a16="http://schemas.microsoft.com/office/drawing/2014/main" id="{2388EF85-056A-4ED8-9A56-4AADBBD6E89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6" y="2033"/>
              <a:ext cx="16" cy="6"/>
            </a:xfrm>
            <a:custGeom>
              <a:avLst/>
              <a:gdLst>
                <a:gd name="T0" fmla="*/ 16 w 16"/>
                <a:gd name="T1" fmla="*/ 6 h 6"/>
                <a:gd name="T2" fmla="*/ 2 w 16"/>
                <a:gd name="T3" fmla="*/ 6 h 6"/>
                <a:gd name="T4" fmla="*/ 0 w 16"/>
                <a:gd name="T5" fmla="*/ 0 h 6"/>
                <a:gd name="T6" fmla="*/ 11 w 16"/>
                <a:gd name="T7" fmla="*/ 0 h 6"/>
                <a:gd name="T8" fmla="*/ 16 w 16"/>
                <a:gd name="T9" fmla="*/ 6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6">
                  <a:moveTo>
                    <a:pt x="16" y="6"/>
                  </a:moveTo>
                  <a:lnTo>
                    <a:pt x="2" y="6"/>
                  </a:lnTo>
                  <a:lnTo>
                    <a:pt x="0" y="0"/>
                  </a:lnTo>
                  <a:lnTo>
                    <a:pt x="11" y="0"/>
                  </a:lnTo>
                  <a:lnTo>
                    <a:pt x="16" y="6"/>
                  </a:lnTo>
                  <a:close/>
                </a:path>
              </a:pathLst>
            </a:custGeom>
            <a:solidFill>
              <a:srgbClr val="F3F3F4"/>
            </a:solidFill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769" name="Rectangle 450">
              <a:extLst>
                <a:ext uri="{FF2B5EF4-FFF2-40B4-BE49-F238E27FC236}">
                  <a16:creationId xmlns:a16="http://schemas.microsoft.com/office/drawing/2014/main" id="{CBE10CA5-FF43-401B-A73A-57AA16CC0E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8" y="2039"/>
              <a:ext cx="14" cy="7"/>
            </a:xfrm>
            <a:prstGeom prst="rect">
              <a:avLst/>
            </a:prstGeom>
            <a:solidFill>
              <a:srgbClr val="D8D9DA"/>
            </a:solidFill>
            <a:ln w="7938" cap="rnd">
              <a:solidFill>
                <a:srgbClr val="58585A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770" name="Freeform 451">
              <a:extLst>
                <a:ext uri="{FF2B5EF4-FFF2-40B4-BE49-F238E27FC236}">
                  <a16:creationId xmlns:a16="http://schemas.microsoft.com/office/drawing/2014/main" id="{D373E3FC-8BF5-4B49-8476-59F1F8203D5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3" y="2033"/>
              <a:ext cx="1" cy="13"/>
            </a:xfrm>
            <a:custGeom>
              <a:avLst/>
              <a:gdLst>
                <a:gd name="T0" fmla="*/ 0 w 1"/>
                <a:gd name="T1" fmla="*/ 6 h 13"/>
                <a:gd name="T2" fmla="*/ 0 w 1"/>
                <a:gd name="T3" fmla="*/ 0 h 13"/>
                <a:gd name="T4" fmla="*/ 0 w 1"/>
                <a:gd name="T5" fmla="*/ 9 h 13"/>
                <a:gd name="T6" fmla="*/ 0 w 1"/>
                <a:gd name="T7" fmla="*/ 13 h 13"/>
                <a:gd name="T8" fmla="*/ 0 w 1"/>
                <a:gd name="T9" fmla="*/ 6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3">
                  <a:moveTo>
                    <a:pt x="0" y="6"/>
                  </a:moveTo>
                  <a:lnTo>
                    <a:pt x="0" y="0"/>
                  </a:lnTo>
                  <a:lnTo>
                    <a:pt x="0" y="9"/>
                  </a:lnTo>
                  <a:lnTo>
                    <a:pt x="0" y="13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8C8E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771" name="Freeform 452">
              <a:extLst>
                <a:ext uri="{FF2B5EF4-FFF2-40B4-BE49-F238E27FC236}">
                  <a16:creationId xmlns:a16="http://schemas.microsoft.com/office/drawing/2014/main" id="{AE7B02D7-81E2-4AA2-AB4F-2E91626842E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3" y="2033"/>
              <a:ext cx="1" cy="13"/>
            </a:xfrm>
            <a:custGeom>
              <a:avLst/>
              <a:gdLst>
                <a:gd name="T0" fmla="*/ 0 w 1"/>
                <a:gd name="T1" fmla="*/ 6 h 13"/>
                <a:gd name="T2" fmla="*/ 0 w 1"/>
                <a:gd name="T3" fmla="*/ 0 h 13"/>
                <a:gd name="T4" fmla="*/ 0 w 1"/>
                <a:gd name="T5" fmla="*/ 9 h 13"/>
                <a:gd name="T6" fmla="*/ 0 w 1"/>
                <a:gd name="T7" fmla="*/ 13 h 1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3">
                  <a:moveTo>
                    <a:pt x="0" y="6"/>
                  </a:moveTo>
                  <a:lnTo>
                    <a:pt x="0" y="0"/>
                  </a:lnTo>
                  <a:lnTo>
                    <a:pt x="0" y="9"/>
                  </a:lnTo>
                  <a:lnTo>
                    <a:pt x="0" y="13"/>
                  </a:lnTo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772" name="Freeform 453">
              <a:extLst>
                <a:ext uri="{FF2B5EF4-FFF2-40B4-BE49-F238E27FC236}">
                  <a16:creationId xmlns:a16="http://schemas.microsoft.com/office/drawing/2014/main" id="{A21C61F3-627E-4839-A1BA-F46D36B02C7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3" y="2033"/>
              <a:ext cx="13" cy="6"/>
            </a:xfrm>
            <a:custGeom>
              <a:avLst/>
              <a:gdLst>
                <a:gd name="T0" fmla="*/ 13 w 13"/>
                <a:gd name="T1" fmla="*/ 6 h 6"/>
                <a:gd name="T2" fmla="*/ 0 w 13"/>
                <a:gd name="T3" fmla="*/ 6 h 6"/>
                <a:gd name="T4" fmla="*/ 0 w 13"/>
                <a:gd name="T5" fmla="*/ 0 h 6"/>
                <a:gd name="T6" fmla="*/ 11 w 13"/>
                <a:gd name="T7" fmla="*/ 0 h 6"/>
                <a:gd name="T8" fmla="*/ 13 w 13"/>
                <a:gd name="T9" fmla="*/ 6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6">
                  <a:moveTo>
                    <a:pt x="13" y="6"/>
                  </a:moveTo>
                  <a:lnTo>
                    <a:pt x="0" y="6"/>
                  </a:lnTo>
                  <a:lnTo>
                    <a:pt x="0" y="0"/>
                  </a:lnTo>
                  <a:lnTo>
                    <a:pt x="11" y="0"/>
                  </a:lnTo>
                  <a:lnTo>
                    <a:pt x="13" y="6"/>
                  </a:lnTo>
                  <a:close/>
                </a:path>
              </a:pathLst>
            </a:custGeom>
            <a:solidFill>
              <a:srgbClr val="F3F3F4"/>
            </a:solidFill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773" name="Rectangle 454">
              <a:extLst>
                <a:ext uri="{FF2B5EF4-FFF2-40B4-BE49-F238E27FC236}">
                  <a16:creationId xmlns:a16="http://schemas.microsoft.com/office/drawing/2014/main" id="{39DCBE8B-839B-4124-9D67-CEBE2BDE4D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3" y="2039"/>
              <a:ext cx="13" cy="7"/>
            </a:xfrm>
            <a:prstGeom prst="rect">
              <a:avLst/>
            </a:prstGeom>
            <a:solidFill>
              <a:srgbClr val="D8D9DA"/>
            </a:solidFill>
            <a:ln w="7938" cap="rnd">
              <a:solidFill>
                <a:srgbClr val="58585A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774" name="Freeform 455">
              <a:extLst>
                <a:ext uri="{FF2B5EF4-FFF2-40B4-BE49-F238E27FC236}">
                  <a16:creationId xmlns:a16="http://schemas.microsoft.com/office/drawing/2014/main" id="{490E36A6-4F75-44C9-A629-E72EE291D459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2" y="2042"/>
              <a:ext cx="2" cy="17"/>
            </a:xfrm>
            <a:custGeom>
              <a:avLst/>
              <a:gdLst>
                <a:gd name="T0" fmla="*/ 2 w 2"/>
                <a:gd name="T1" fmla="*/ 8 h 17"/>
                <a:gd name="T2" fmla="*/ 0 w 2"/>
                <a:gd name="T3" fmla="*/ 0 h 17"/>
                <a:gd name="T4" fmla="*/ 0 w 2"/>
                <a:gd name="T5" fmla="*/ 11 h 17"/>
                <a:gd name="T6" fmla="*/ 2 w 2"/>
                <a:gd name="T7" fmla="*/ 17 h 17"/>
                <a:gd name="T8" fmla="*/ 2 w 2"/>
                <a:gd name="T9" fmla="*/ 8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17">
                  <a:moveTo>
                    <a:pt x="2" y="8"/>
                  </a:moveTo>
                  <a:lnTo>
                    <a:pt x="0" y="0"/>
                  </a:lnTo>
                  <a:lnTo>
                    <a:pt x="0" y="11"/>
                  </a:lnTo>
                  <a:lnTo>
                    <a:pt x="2" y="17"/>
                  </a:lnTo>
                  <a:lnTo>
                    <a:pt x="2" y="8"/>
                  </a:lnTo>
                  <a:close/>
                </a:path>
              </a:pathLst>
            </a:custGeom>
            <a:solidFill>
              <a:srgbClr val="8C8E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775" name="Freeform 456">
              <a:extLst>
                <a:ext uri="{FF2B5EF4-FFF2-40B4-BE49-F238E27FC236}">
                  <a16:creationId xmlns:a16="http://schemas.microsoft.com/office/drawing/2014/main" id="{00317ECE-1C69-47BD-86F8-65C8E0F65E96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2" y="2042"/>
              <a:ext cx="2" cy="17"/>
            </a:xfrm>
            <a:custGeom>
              <a:avLst/>
              <a:gdLst>
                <a:gd name="T0" fmla="*/ 2 w 2"/>
                <a:gd name="T1" fmla="*/ 8 h 17"/>
                <a:gd name="T2" fmla="*/ 0 w 2"/>
                <a:gd name="T3" fmla="*/ 0 h 17"/>
                <a:gd name="T4" fmla="*/ 0 w 2"/>
                <a:gd name="T5" fmla="*/ 11 h 17"/>
                <a:gd name="T6" fmla="*/ 2 w 2"/>
                <a:gd name="T7" fmla="*/ 17 h 1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17">
                  <a:moveTo>
                    <a:pt x="2" y="8"/>
                  </a:moveTo>
                  <a:lnTo>
                    <a:pt x="0" y="0"/>
                  </a:lnTo>
                  <a:lnTo>
                    <a:pt x="0" y="11"/>
                  </a:lnTo>
                  <a:lnTo>
                    <a:pt x="2" y="17"/>
                  </a:lnTo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776" name="Freeform 457">
              <a:extLst>
                <a:ext uri="{FF2B5EF4-FFF2-40B4-BE49-F238E27FC236}">
                  <a16:creationId xmlns:a16="http://schemas.microsoft.com/office/drawing/2014/main" id="{1ABA3463-00AC-4C4F-8880-881B39352CFF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2" y="2042"/>
              <a:ext cx="15" cy="8"/>
            </a:xfrm>
            <a:custGeom>
              <a:avLst/>
              <a:gdLst>
                <a:gd name="T0" fmla="*/ 15 w 15"/>
                <a:gd name="T1" fmla="*/ 8 h 8"/>
                <a:gd name="T2" fmla="*/ 2 w 15"/>
                <a:gd name="T3" fmla="*/ 8 h 8"/>
                <a:gd name="T4" fmla="*/ 0 w 15"/>
                <a:gd name="T5" fmla="*/ 0 h 8"/>
                <a:gd name="T6" fmla="*/ 11 w 15"/>
                <a:gd name="T7" fmla="*/ 0 h 8"/>
                <a:gd name="T8" fmla="*/ 15 w 15"/>
                <a:gd name="T9" fmla="*/ 8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8">
                  <a:moveTo>
                    <a:pt x="15" y="8"/>
                  </a:moveTo>
                  <a:lnTo>
                    <a:pt x="2" y="8"/>
                  </a:lnTo>
                  <a:lnTo>
                    <a:pt x="0" y="0"/>
                  </a:lnTo>
                  <a:lnTo>
                    <a:pt x="11" y="0"/>
                  </a:lnTo>
                  <a:lnTo>
                    <a:pt x="15" y="8"/>
                  </a:lnTo>
                  <a:close/>
                </a:path>
              </a:pathLst>
            </a:custGeom>
            <a:solidFill>
              <a:srgbClr val="F3F3F4"/>
            </a:solidFill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777" name="Rectangle 458">
              <a:extLst>
                <a:ext uri="{FF2B5EF4-FFF2-40B4-BE49-F238E27FC236}">
                  <a16:creationId xmlns:a16="http://schemas.microsoft.com/office/drawing/2014/main" id="{9803FE88-BACD-434E-850A-D134511ABD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34" y="2050"/>
              <a:ext cx="13" cy="9"/>
            </a:xfrm>
            <a:prstGeom prst="rect">
              <a:avLst/>
            </a:prstGeom>
            <a:solidFill>
              <a:srgbClr val="D8D9DA"/>
            </a:solidFill>
            <a:ln w="7938" cap="rnd">
              <a:solidFill>
                <a:srgbClr val="58585A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778" name="Freeform 459">
              <a:extLst>
                <a:ext uri="{FF2B5EF4-FFF2-40B4-BE49-F238E27FC236}">
                  <a16:creationId xmlns:a16="http://schemas.microsoft.com/office/drawing/2014/main" id="{825673EE-463C-449E-8682-80FAC794A456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6" y="2042"/>
              <a:ext cx="2" cy="17"/>
            </a:xfrm>
            <a:custGeom>
              <a:avLst/>
              <a:gdLst>
                <a:gd name="T0" fmla="*/ 2 w 2"/>
                <a:gd name="T1" fmla="*/ 8 h 17"/>
                <a:gd name="T2" fmla="*/ 0 w 2"/>
                <a:gd name="T3" fmla="*/ 0 h 17"/>
                <a:gd name="T4" fmla="*/ 2 w 2"/>
                <a:gd name="T5" fmla="*/ 11 h 17"/>
                <a:gd name="T6" fmla="*/ 2 w 2"/>
                <a:gd name="T7" fmla="*/ 17 h 17"/>
                <a:gd name="T8" fmla="*/ 2 w 2"/>
                <a:gd name="T9" fmla="*/ 8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17">
                  <a:moveTo>
                    <a:pt x="2" y="8"/>
                  </a:moveTo>
                  <a:lnTo>
                    <a:pt x="0" y="0"/>
                  </a:lnTo>
                  <a:lnTo>
                    <a:pt x="2" y="11"/>
                  </a:lnTo>
                  <a:lnTo>
                    <a:pt x="2" y="17"/>
                  </a:lnTo>
                  <a:lnTo>
                    <a:pt x="2" y="8"/>
                  </a:lnTo>
                  <a:close/>
                </a:path>
              </a:pathLst>
            </a:custGeom>
            <a:solidFill>
              <a:srgbClr val="8C8E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779" name="Freeform 460">
              <a:extLst>
                <a:ext uri="{FF2B5EF4-FFF2-40B4-BE49-F238E27FC236}">
                  <a16:creationId xmlns:a16="http://schemas.microsoft.com/office/drawing/2014/main" id="{043E94D1-241B-4F73-B617-8FC0CF2B37CA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6" y="2042"/>
              <a:ext cx="2" cy="17"/>
            </a:xfrm>
            <a:custGeom>
              <a:avLst/>
              <a:gdLst>
                <a:gd name="T0" fmla="*/ 2 w 2"/>
                <a:gd name="T1" fmla="*/ 8 h 17"/>
                <a:gd name="T2" fmla="*/ 0 w 2"/>
                <a:gd name="T3" fmla="*/ 0 h 17"/>
                <a:gd name="T4" fmla="*/ 2 w 2"/>
                <a:gd name="T5" fmla="*/ 11 h 17"/>
                <a:gd name="T6" fmla="*/ 2 w 2"/>
                <a:gd name="T7" fmla="*/ 17 h 1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17">
                  <a:moveTo>
                    <a:pt x="2" y="8"/>
                  </a:moveTo>
                  <a:lnTo>
                    <a:pt x="0" y="0"/>
                  </a:lnTo>
                  <a:lnTo>
                    <a:pt x="2" y="11"/>
                  </a:lnTo>
                  <a:lnTo>
                    <a:pt x="2" y="17"/>
                  </a:lnTo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780" name="Freeform 461">
              <a:extLst>
                <a:ext uri="{FF2B5EF4-FFF2-40B4-BE49-F238E27FC236}">
                  <a16:creationId xmlns:a16="http://schemas.microsoft.com/office/drawing/2014/main" id="{B2FEA569-3D1D-473E-A2ED-057D6CAA533F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6" y="2042"/>
              <a:ext cx="16" cy="8"/>
            </a:xfrm>
            <a:custGeom>
              <a:avLst/>
              <a:gdLst>
                <a:gd name="T0" fmla="*/ 16 w 16"/>
                <a:gd name="T1" fmla="*/ 8 h 8"/>
                <a:gd name="T2" fmla="*/ 2 w 16"/>
                <a:gd name="T3" fmla="*/ 8 h 8"/>
                <a:gd name="T4" fmla="*/ 0 w 16"/>
                <a:gd name="T5" fmla="*/ 0 h 8"/>
                <a:gd name="T6" fmla="*/ 11 w 16"/>
                <a:gd name="T7" fmla="*/ 0 h 8"/>
                <a:gd name="T8" fmla="*/ 16 w 16"/>
                <a:gd name="T9" fmla="*/ 8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8">
                  <a:moveTo>
                    <a:pt x="16" y="8"/>
                  </a:moveTo>
                  <a:lnTo>
                    <a:pt x="2" y="8"/>
                  </a:lnTo>
                  <a:lnTo>
                    <a:pt x="0" y="0"/>
                  </a:lnTo>
                  <a:lnTo>
                    <a:pt x="11" y="0"/>
                  </a:lnTo>
                  <a:lnTo>
                    <a:pt x="16" y="8"/>
                  </a:lnTo>
                  <a:close/>
                </a:path>
              </a:pathLst>
            </a:custGeom>
            <a:solidFill>
              <a:srgbClr val="F3F3F4"/>
            </a:solidFill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781" name="Rectangle 462">
              <a:extLst>
                <a:ext uri="{FF2B5EF4-FFF2-40B4-BE49-F238E27FC236}">
                  <a16:creationId xmlns:a16="http://schemas.microsoft.com/office/drawing/2014/main" id="{A6F82554-0A1D-4870-B39D-63327CD07B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18" y="2050"/>
              <a:ext cx="14" cy="9"/>
            </a:xfrm>
            <a:prstGeom prst="rect">
              <a:avLst/>
            </a:prstGeom>
            <a:solidFill>
              <a:srgbClr val="D8D9DA"/>
            </a:solidFill>
            <a:ln w="7938" cap="rnd">
              <a:solidFill>
                <a:srgbClr val="58585A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782" name="Freeform 463">
              <a:extLst>
                <a:ext uri="{FF2B5EF4-FFF2-40B4-BE49-F238E27FC236}">
                  <a16:creationId xmlns:a16="http://schemas.microsoft.com/office/drawing/2014/main" id="{CD32D38A-9BD3-430B-9EFD-99A47F9F1C74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1" y="2042"/>
              <a:ext cx="2" cy="17"/>
            </a:xfrm>
            <a:custGeom>
              <a:avLst/>
              <a:gdLst>
                <a:gd name="T0" fmla="*/ 2 w 2"/>
                <a:gd name="T1" fmla="*/ 8 h 17"/>
                <a:gd name="T2" fmla="*/ 0 w 2"/>
                <a:gd name="T3" fmla="*/ 0 h 17"/>
                <a:gd name="T4" fmla="*/ 2 w 2"/>
                <a:gd name="T5" fmla="*/ 11 h 17"/>
                <a:gd name="T6" fmla="*/ 2 w 2"/>
                <a:gd name="T7" fmla="*/ 17 h 17"/>
                <a:gd name="T8" fmla="*/ 2 w 2"/>
                <a:gd name="T9" fmla="*/ 8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17">
                  <a:moveTo>
                    <a:pt x="2" y="8"/>
                  </a:moveTo>
                  <a:lnTo>
                    <a:pt x="0" y="0"/>
                  </a:lnTo>
                  <a:lnTo>
                    <a:pt x="2" y="11"/>
                  </a:lnTo>
                  <a:lnTo>
                    <a:pt x="2" y="17"/>
                  </a:lnTo>
                  <a:lnTo>
                    <a:pt x="2" y="8"/>
                  </a:lnTo>
                  <a:close/>
                </a:path>
              </a:pathLst>
            </a:custGeom>
            <a:solidFill>
              <a:srgbClr val="8C8E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783" name="Freeform 464">
              <a:extLst>
                <a:ext uri="{FF2B5EF4-FFF2-40B4-BE49-F238E27FC236}">
                  <a16:creationId xmlns:a16="http://schemas.microsoft.com/office/drawing/2014/main" id="{318F54C3-C4B3-4CF7-BCB9-AA4F428437FC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1" y="2042"/>
              <a:ext cx="2" cy="17"/>
            </a:xfrm>
            <a:custGeom>
              <a:avLst/>
              <a:gdLst>
                <a:gd name="T0" fmla="*/ 2 w 2"/>
                <a:gd name="T1" fmla="*/ 8 h 17"/>
                <a:gd name="T2" fmla="*/ 0 w 2"/>
                <a:gd name="T3" fmla="*/ 0 h 17"/>
                <a:gd name="T4" fmla="*/ 2 w 2"/>
                <a:gd name="T5" fmla="*/ 11 h 17"/>
                <a:gd name="T6" fmla="*/ 2 w 2"/>
                <a:gd name="T7" fmla="*/ 17 h 1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17">
                  <a:moveTo>
                    <a:pt x="2" y="8"/>
                  </a:moveTo>
                  <a:lnTo>
                    <a:pt x="0" y="0"/>
                  </a:lnTo>
                  <a:lnTo>
                    <a:pt x="2" y="11"/>
                  </a:lnTo>
                  <a:lnTo>
                    <a:pt x="2" y="17"/>
                  </a:lnTo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784" name="Freeform 465">
              <a:extLst>
                <a:ext uri="{FF2B5EF4-FFF2-40B4-BE49-F238E27FC236}">
                  <a16:creationId xmlns:a16="http://schemas.microsoft.com/office/drawing/2014/main" id="{C382D5C7-1F48-4AD4-B404-D144C8ED2D3C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1" y="2042"/>
              <a:ext cx="15" cy="8"/>
            </a:xfrm>
            <a:custGeom>
              <a:avLst/>
              <a:gdLst>
                <a:gd name="T0" fmla="*/ 15 w 15"/>
                <a:gd name="T1" fmla="*/ 8 h 8"/>
                <a:gd name="T2" fmla="*/ 2 w 15"/>
                <a:gd name="T3" fmla="*/ 8 h 8"/>
                <a:gd name="T4" fmla="*/ 0 w 15"/>
                <a:gd name="T5" fmla="*/ 0 h 8"/>
                <a:gd name="T6" fmla="*/ 11 w 15"/>
                <a:gd name="T7" fmla="*/ 0 h 8"/>
                <a:gd name="T8" fmla="*/ 15 w 15"/>
                <a:gd name="T9" fmla="*/ 8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8">
                  <a:moveTo>
                    <a:pt x="15" y="8"/>
                  </a:moveTo>
                  <a:lnTo>
                    <a:pt x="2" y="8"/>
                  </a:lnTo>
                  <a:lnTo>
                    <a:pt x="0" y="0"/>
                  </a:lnTo>
                  <a:lnTo>
                    <a:pt x="11" y="0"/>
                  </a:lnTo>
                  <a:lnTo>
                    <a:pt x="15" y="8"/>
                  </a:lnTo>
                  <a:close/>
                </a:path>
              </a:pathLst>
            </a:custGeom>
            <a:solidFill>
              <a:srgbClr val="F3F3F4"/>
            </a:solidFill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785" name="Rectangle 466">
              <a:extLst>
                <a:ext uri="{FF2B5EF4-FFF2-40B4-BE49-F238E27FC236}">
                  <a16:creationId xmlns:a16="http://schemas.microsoft.com/office/drawing/2014/main" id="{9DF44634-54F7-4C68-A921-1FFB81E2E8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03" y="2050"/>
              <a:ext cx="13" cy="9"/>
            </a:xfrm>
            <a:prstGeom prst="rect">
              <a:avLst/>
            </a:prstGeom>
            <a:solidFill>
              <a:srgbClr val="D8D9DA"/>
            </a:solidFill>
            <a:ln w="7938" cap="rnd">
              <a:solidFill>
                <a:srgbClr val="58585A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786" name="Freeform 467">
              <a:extLst>
                <a:ext uri="{FF2B5EF4-FFF2-40B4-BE49-F238E27FC236}">
                  <a16:creationId xmlns:a16="http://schemas.microsoft.com/office/drawing/2014/main" id="{DE1CC29E-AF28-4574-AC13-DA16662D203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5" y="2042"/>
              <a:ext cx="2" cy="17"/>
            </a:xfrm>
            <a:custGeom>
              <a:avLst/>
              <a:gdLst>
                <a:gd name="T0" fmla="*/ 2 w 2"/>
                <a:gd name="T1" fmla="*/ 8 h 17"/>
                <a:gd name="T2" fmla="*/ 0 w 2"/>
                <a:gd name="T3" fmla="*/ 0 h 17"/>
                <a:gd name="T4" fmla="*/ 2 w 2"/>
                <a:gd name="T5" fmla="*/ 11 h 17"/>
                <a:gd name="T6" fmla="*/ 2 w 2"/>
                <a:gd name="T7" fmla="*/ 17 h 17"/>
                <a:gd name="T8" fmla="*/ 2 w 2"/>
                <a:gd name="T9" fmla="*/ 8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17">
                  <a:moveTo>
                    <a:pt x="2" y="8"/>
                  </a:moveTo>
                  <a:lnTo>
                    <a:pt x="0" y="0"/>
                  </a:lnTo>
                  <a:lnTo>
                    <a:pt x="2" y="11"/>
                  </a:lnTo>
                  <a:lnTo>
                    <a:pt x="2" y="17"/>
                  </a:lnTo>
                  <a:lnTo>
                    <a:pt x="2" y="8"/>
                  </a:lnTo>
                  <a:close/>
                </a:path>
              </a:pathLst>
            </a:custGeom>
            <a:solidFill>
              <a:srgbClr val="8C8E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787" name="Freeform 468">
              <a:extLst>
                <a:ext uri="{FF2B5EF4-FFF2-40B4-BE49-F238E27FC236}">
                  <a16:creationId xmlns:a16="http://schemas.microsoft.com/office/drawing/2014/main" id="{2D7B0CAE-4B59-481A-995C-BB39E651E18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5" y="2042"/>
              <a:ext cx="2" cy="17"/>
            </a:xfrm>
            <a:custGeom>
              <a:avLst/>
              <a:gdLst>
                <a:gd name="T0" fmla="*/ 2 w 2"/>
                <a:gd name="T1" fmla="*/ 8 h 17"/>
                <a:gd name="T2" fmla="*/ 0 w 2"/>
                <a:gd name="T3" fmla="*/ 0 h 17"/>
                <a:gd name="T4" fmla="*/ 2 w 2"/>
                <a:gd name="T5" fmla="*/ 11 h 17"/>
                <a:gd name="T6" fmla="*/ 2 w 2"/>
                <a:gd name="T7" fmla="*/ 17 h 1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17">
                  <a:moveTo>
                    <a:pt x="2" y="8"/>
                  </a:moveTo>
                  <a:lnTo>
                    <a:pt x="0" y="0"/>
                  </a:lnTo>
                  <a:lnTo>
                    <a:pt x="2" y="11"/>
                  </a:lnTo>
                  <a:lnTo>
                    <a:pt x="2" y="17"/>
                  </a:lnTo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788" name="Freeform 469">
              <a:extLst>
                <a:ext uri="{FF2B5EF4-FFF2-40B4-BE49-F238E27FC236}">
                  <a16:creationId xmlns:a16="http://schemas.microsoft.com/office/drawing/2014/main" id="{87AFE2D7-19BF-4550-BCEB-F3DDBC6B003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5" y="2042"/>
              <a:ext cx="16" cy="8"/>
            </a:xfrm>
            <a:custGeom>
              <a:avLst/>
              <a:gdLst>
                <a:gd name="T0" fmla="*/ 16 w 16"/>
                <a:gd name="T1" fmla="*/ 8 h 8"/>
                <a:gd name="T2" fmla="*/ 2 w 16"/>
                <a:gd name="T3" fmla="*/ 8 h 8"/>
                <a:gd name="T4" fmla="*/ 0 w 16"/>
                <a:gd name="T5" fmla="*/ 0 h 8"/>
                <a:gd name="T6" fmla="*/ 11 w 16"/>
                <a:gd name="T7" fmla="*/ 0 h 8"/>
                <a:gd name="T8" fmla="*/ 16 w 16"/>
                <a:gd name="T9" fmla="*/ 8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8">
                  <a:moveTo>
                    <a:pt x="16" y="8"/>
                  </a:moveTo>
                  <a:lnTo>
                    <a:pt x="2" y="8"/>
                  </a:lnTo>
                  <a:lnTo>
                    <a:pt x="0" y="0"/>
                  </a:lnTo>
                  <a:lnTo>
                    <a:pt x="11" y="0"/>
                  </a:lnTo>
                  <a:lnTo>
                    <a:pt x="16" y="8"/>
                  </a:lnTo>
                  <a:close/>
                </a:path>
              </a:pathLst>
            </a:custGeom>
            <a:solidFill>
              <a:srgbClr val="F3F3F4"/>
            </a:solidFill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789" name="Rectangle 470">
              <a:extLst>
                <a:ext uri="{FF2B5EF4-FFF2-40B4-BE49-F238E27FC236}">
                  <a16:creationId xmlns:a16="http://schemas.microsoft.com/office/drawing/2014/main" id="{CC14A6E5-E9BB-4E0F-B833-F807728F5C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7" y="2050"/>
              <a:ext cx="14" cy="9"/>
            </a:xfrm>
            <a:prstGeom prst="rect">
              <a:avLst/>
            </a:prstGeom>
            <a:solidFill>
              <a:srgbClr val="D8D9DA"/>
            </a:solidFill>
            <a:ln w="7938" cap="rnd">
              <a:solidFill>
                <a:srgbClr val="58585A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790" name="Freeform 471">
              <a:extLst>
                <a:ext uri="{FF2B5EF4-FFF2-40B4-BE49-F238E27FC236}">
                  <a16:creationId xmlns:a16="http://schemas.microsoft.com/office/drawing/2014/main" id="{15943020-B086-4AFD-B352-16666D0BAA6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2" y="2033"/>
              <a:ext cx="2" cy="13"/>
            </a:xfrm>
            <a:custGeom>
              <a:avLst/>
              <a:gdLst>
                <a:gd name="T0" fmla="*/ 2 w 2"/>
                <a:gd name="T1" fmla="*/ 6 h 13"/>
                <a:gd name="T2" fmla="*/ 0 w 2"/>
                <a:gd name="T3" fmla="*/ 0 h 13"/>
                <a:gd name="T4" fmla="*/ 0 w 2"/>
                <a:gd name="T5" fmla="*/ 9 h 13"/>
                <a:gd name="T6" fmla="*/ 2 w 2"/>
                <a:gd name="T7" fmla="*/ 13 h 13"/>
                <a:gd name="T8" fmla="*/ 2 w 2"/>
                <a:gd name="T9" fmla="*/ 6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13">
                  <a:moveTo>
                    <a:pt x="2" y="6"/>
                  </a:moveTo>
                  <a:lnTo>
                    <a:pt x="0" y="0"/>
                  </a:lnTo>
                  <a:lnTo>
                    <a:pt x="0" y="9"/>
                  </a:lnTo>
                  <a:lnTo>
                    <a:pt x="2" y="13"/>
                  </a:lnTo>
                  <a:lnTo>
                    <a:pt x="2" y="6"/>
                  </a:lnTo>
                  <a:close/>
                </a:path>
              </a:pathLst>
            </a:custGeom>
            <a:solidFill>
              <a:srgbClr val="8C8E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791" name="Freeform 472">
              <a:extLst>
                <a:ext uri="{FF2B5EF4-FFF2-40B4-BE49-F238E27FC236}">
                  <a16:creationId xmlns:a16="http://schemas.microsoft.com/office/drawing/2014/main" id="{C61FA8B3-5491-46FF-AD32-C2F330BFAA1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2" y="2033"/>
              <a:ext cx="2" cy="13"/>
            </a:xfrm>
            <a:custGeom>
              <a:avLst/>
              <a:gdLst>
                <a:gd name="T0" fmla="*/ 2 w 2"/>
                <a:gd name="T1" fmla="*/ 6 h 13"/>
                <a:gd name="T2" fmla="*/ 0 w 2"/>
                <a:gd name="T3" fmla="*/ 0 h 13"/>
                <a:gd name="T4" fmla="*/ 0 w 2"/>
                <a:gd name="T5" fmla="*/ 9 h 13"/>
                <a:gd name="T6" fmla="*/ 2 w 2"/>
                <a:gd name="T7" fmla="*/ 13 h 1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13">
                  <a:moveTo>
                    <a:pt x="2" y="6"/>
                  </a:moveTo>
                  <a:lnTo>
                    <a:pt x="0" y="0"/>
                  </a:lnTo>
                  <a:lnTo>
                    <a:pt x="0" y="9"/>
                  </a:lnTo>
                  <a:lnTo>
                    <a:pt x="2" y="13"/>
                  </a:lnTo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792" name="Freeform 473">
              <a:extLst>
                <a:ext uri="{FF2B5EF4-FFF2-40B4-BE49-F238E27FC236}">
                  <a16:creationId xmlns:a16="http://schemas.microsoft.com/office/drawing/2014/main" id="{5921065B-1769-4AF8-A4CB-87A3E919B31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2" y="2033"/>
              <a:ext cx="13" cy="6"/>
            </a:xfrm>
            <a:custGeom>
              <a:avLst/>
              <a:gdLst>
                <a:gd name="T0" fmla="*/ 13 w 13"/>
                <a:gd name="T1" fmla="*/ 6 h 6"/>
                <a:gd name="T2" fmla="*/ 2 w 13"/>
                <a:gd name="T3" fmla="*/ 6 h 6"/>
                <a:gd name="T4" fmla="*/ 0 w 13"/>
                <a:gd name="T5" fmla="*/ 0 h 6"/>
                <a:gd name="T6" fmla="*/ 11 w 13"/>
                <a:gd name="T7" fmla="*/ 0 h 6"/>
                <a:gd name="T8" fmla="*/ 13 w 13"/>
                <a:gd name="T9" fmla="*/ 6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6">
                  <a:moveTo>
                    <a:pt x="13" y="6"/>
                  </a:moveTo>
                  <a:lnTo>
                    <a:pt x="2" y="6"/>
                  </a:lnTo>
                  <a:lnTo>
                    <a:pt x="0" y="0"/>
                  </a:lnTo>
                  <a:lnTo>
                    <a:pt x="11" y="0"/>
                  </a:lnTo>
                  <a:lnTo>
                    <a:pt x="13" y="6"/>
                  </a:lnTo>
                  <a:close/>
                </a:path>
              </a:pathLst>
            </a:custGeom>
            <a:solidFill>
              <a:srgbClr val="F3F3F4"/>
            </a:solidFill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793" name="Rectangle 474">
              <a:extLst>
                <a:ext uri="{FF2B5EF4-FFF2-40B4-BE49-F238E27FC236}">
                  <a16:creationId xmlns:a16="http://schemas.microsoft.com/office/drawing/2014/main" id="{E55DCFE3-DAFB-4F0E-AF13-59E445794B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4" y="2039"/>
              <a:ext cx="11" cy="7"/>
            </a:xfrm>
            <a:prstGeom prst="rect">
              <a:avLst/>
            </a:prstGeom>
            <a:solidFill>
              <a:srgbClr val="D8D9DA"/>
            </a:solidFill>
            <a:ln w="7938" cap="rnd">
              <a:solidFill>
                <a:srgbClr val="58585A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794" name="Freeform 475">
              <a:extLst>
                <a:ext uri="{FF2B5EF4-FFF2-40B4-BE49-F238E27FC236}">
                  <a16:creationId xmlns:a16="http://schemas.microsoft.com/office/drawing/2014/main" id="{6E5503C1-A48D-4A25-A57E-B1C5829F515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6" y="2033"/>
              <a:ext cx="3" cy="13"/>
            </a:xfrm>
            <a:custGeom>
              <a:avLst/>
              <a:gdLst>
                <a:gd name="T0" fmla="*/ 3 w 3"/>
                <a:gd name="T1" fmla="*/ 6 h 13"/>
                <a:gd name="T2" fmla="*/ 0 w 3"/>
                <a:gd name="T3" fmla="*/ 0 h 13"/>
                <a:gd name="T4" fmla="*/ 0 w 3"/>
                <a:gd name="T5" fmla="*/ 9 h 13"/>
                <a:gd name="T6" fmla="*/ 3 w 3"/>
                <a:gd name="T7" fmla="*/ 13 h 13"/>
                <a:gd name="T8" fmla="*/ 3 w 3"/>
                <a:gd name="T9" fmla="*/ 6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13">
                  <a:moveTo>
                    <a:pt x="3" y="6"/>
                  </a:moveTo>
                  <a:lnTo>
                    <a:pt x="0" y="0"/>
                  </a:lnTo>
                  <a:lnTo>
                    <a:pt x="0" y="9"/>
                  </a:lnTo>
                  <a:lnTo>
                    <a:pt x="3" y="13"/>
                  </a:lnTo>
                  <a:lnTo>
                    <a:pt x="3" y="6"/>
                  </a:lnTo>
                  <a:close/>
                </a:path>
              </a:pathLst>
            </a:custGeom>
            <a:solidFill>
              <a:srgbClr val="8C8E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795" name="Freeform 476">
              <a:extLst>
                <a:ext uri="{FF2B5EF4-FFF2-40B4-BE49-F238E27FC236}">
                  <a16:creationId xmlns:a16="http://schemas.microsoft.com/office/drawing/2014/main" id="{AF5C052B-53B2-46F6-A1ED-C9755E7263C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6" y="2033"/>
              <a:ext cx="3" cy="13"/>
            </a:xfrm>
            <a:custGeom>
              <a:avLst/>
              <a:gdLst>
                <a:gd name="T0" fmla="*/ 3 w 3"/>
                <a:gd name="T1" fmla="*/ 6 h 13"/>
                <a:gd name="T2" fmla="*/ 0 w 3"/>
                <a:gd name="T3" fmla="*/ 0 h 13"/>
                <a:gd name="T4" fmla="*/ 0 w 3"/>
                <a:gd name="T5" fmla="*/ 9 h 13"/>
                <a:gd name="T6" fmla="*/ 3 w 3"/>
                <a:gd name="T7" fmla="*/ 13 h 1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13">
                  <a:moveTo>
                    <a:pt x="3" y="6"/>
                  </a:moveTo>
                  <a:lnTo>
                    <a:pt x="0" y="0"/>
                  </a:lnTo>
                  <a:lnTo>
                    <a:pt x="0" y="9"/>
                  </a:lnTo>
                  <a:lnTo>
                    <a:pt x="3" y="13"/>
                  </a:lnTo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796" name="Freeform 477">
              <a:extLst>
                <a:ext uri="{FF2B5EF4-FFF2-40B4-BE49-F238E27FC236}">
                  <a16:creationId xmlns:a16="http://schemas.microsoft.com/office/drawing/2014/main" id="{0B6DB21F-90D3-4E6B-BA65-3B789590C35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6" y="2033"/>
              <a:ext cx="14" cy="6"/>
            </a:xfrm>
            <a:custGeom>
              <a:avLst/>
              <a:gdLst>
                <a:gd name="T0" fmla="*/ 14 w 14"/>
                <a:gd name="T1" fmla="*/ 6 h 6"/>
                <a:gd name="T2" fmla="*/ 3 w 14"/>
                <a:gd name="T3" fmla="*/ 6 h 6"/>
                <a:gd name="T4" fmla="*/ 0 w 14"/>
                <a:gd name="T5" fmla="*/ 0 h 6"/>
                <a:gd name="T6" fmla="*/ 12 w 14"/>
                <a:gd name="T7" fmla="*/ 0 h 6"/>
                <a:gd name="T8" fmla="*/ 14 w 14"/>
                <a:gd name="T9" fmla="*/ 6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6">
                  <a:moveTo>
                    <a:pt x="14" y="6"/>
                  </a:moveTo>
                  <a:lnTo>
                    <a:pt x="3" y="6"/>
                  </a:lnTo>
                  <a:lnTo>
                    <a:pt x="0" y="0"/>
                  </a:lnTo>
                  <a:lnTo>
                    <a:pt x="12" y="0"/>
                  </a:lnTo>
                  <a:lnTo>
                    <a:pt x="14" y="6"/>
                  </a:lnTo>
                  <a:close/>
                </a:path>
              </a:pathLst>
            </a:custGeom>
            <a:solidFill>
              <a:srgbClr val="F3F3F4"/>
            </a:solidFill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797" name="Rectangle 478">
              <a:extLst>
                <a:ext uri="{FF2B5EF4-FFF2-40B4-BE49-F238E27FC236}">
                  <a16:creationId xmlns:a16="http://schemas.microsoft.com/office/drawing/2014/main" id="{D15CCE44-F25D-4243-BE43-F45052D3B1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9" y="2039"/>
              <a:ext cx="11" cy="7"/>
            </a:xfrm>
            <a:prstGeom prst="rect">
              <a:avLst/>
            </a:prstGeom>
            <a:solidFill>
              <a:srgbClr val="D8D9DA"/>
            </a:solidFill>
            <a:ln w="7938" cap="rnd">
              <a:solidFill>
                <a:srgbClr val="58585A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798" name="Freeform 479">
              <a:extLst>
                <a:ext uri="{FF2B5EF4-FFF2-40B4-BE49-F238E27FC236}">
                  <a16:creationId xmlns:a16="http://schemas.microsoft.com/office/drawing/2014/main" id="{D449F28F-6689-4481-9A78-4276A2B4C01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1" y="2030"/>
              <a:ext cx="2" cy="16"/>
            </a:xfrm>
            <a:custGeom>
              <a:avLst/>
              <a:gdLst>
                <a:gd name="T0" fmla="*/ 2 w 2"/>
                <a:gd name="T1" fmla="*/ 9 h 16"/>
                <a:gd name="T2" fmla="*/ 0 w 2"/>
                <a:gd name="T3" fmla="*/ 0 h 16"/>
                <a:gd name="T4" fmla="*/ 0 w 2"/>
                <a:gd name="T5" fmla="*/ 12 h 16"/>
                <a:gd name="T6" fmla="*/ 2 w 2"/>
                <a:gd name="T7" fmla="*/ 16 h 16"/>
                <a:gd name="T8" fmla="*/ 2 w 2"/>
                <a:gd name="T9" fmla="*/ 9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16">
                  <a:moveTo>
                    <a:pt x="2" y="9"/>
                  </a:moveTo>
                  <a:lnTo>
                    <a:pt x="0" y="0"/>
                  </a:lnTo>
                  <a:lnTo>
                    <a:pt x="0" y="12"/>
                  </a:lnTo>
                  <a:lnTo>
                    <a:pt x="2" y="16"/>
                  </a:lnTo>
                  <a:lnTo>
                    <a:pt x="2" y="9"/>
                  </a:lnTo>
                  <a:close/>
                </a:path>
              </a:pathLst>
            </a:custGeom>
            <a:solidFill>
              <a:srgbClr val="8C8E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799" name="Freeform 480">
              <a:extLst>
                <a:ext uri="{FF2B5EF4-FFF2-40B4-BE49-F238E27FC236}">
                  <a16:creationId xmlns:a16="http://schemas.microsoft.com/office/drawing/2014/main" id="{D5C4F7F6-BF69-4601-9FB6-0C08A5A546E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1" y="2030"/>
              <a:ext cx="2" cy="16"/>
            </a:xfrm>
            <a:custGeom>
              <a:avLst/>
              <a:gdLst>
                <a:gd name="T0" fmla="*/ 2 w 2"/>
                <a:gd name="T1" fmla="*/ 9 h 16"/>
                <a:gd name="T2" fmla="*/ 0 w 2"/>
                <a:gd name="T3" fmla="*/ 0 h 16"/>
                <a:gd name="T4" fmla="*/ 0 w 2"/>
                <a:gd name="T5" fmla="*/ 12 h 16"/>
                <a:gd name="T6" fmla="*/ 2 w 2"/>
                <a:gd name="T7" fmla="*/ 16 h 1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16">
                  <a:moveTo>
                    <a:pt x="2" y="9"/>
                  </a:moveTo>
                  <a:lnTo>
                    <a:pt x="0" y="0"/>
                  </a:lnTo>
                  <a:lnTo>
                    <a:pt x="0" y="12"/>
                  </a:lnTo>
                  <a:lnTo>
                    <a:pt x="2" y="16"/>
                  </a:lnTo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00" name="Freeform 481">
              <a:extLst>
                <a:ext uri="{FF2B5EF4-FFF2-40B4-BE49-F238E27FC236}">
                  <a16:creationId xmlns:a16="http://schemas.microsoft.com/office/drawing/2014/main" id="{260462EF-EE40-4EA5-85F7-27CF9352010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1" y="2030"/>
              <a:ext cx="13" cy="9"/>
            </a:xfrm>
            <a:custGeom>
              <a:avLst/>
              <a:gdLst>
                <a:gd name="T0" fmla="*/ 13 w 13"/>
                <a:gd name="T1" fmla="*/ 9 h 9"/>
                <a:gd name="T2" fmla="*/ 2 w 13"/>
                <a:gd name="T3" fmla="*/ 9 h 9"/>
                <a:gd name="T4" fmla="*/ 0 w 13"/>
                <a:gd name="T5" fmla="*/ 0 h 9"/>
                <a:gd name="T6" fmla="*/ 11 w 13"/>
                <a:gd name="T7" fmla="*/ 3 h 9"/>
                <a:gd name="T8" fmla="*/ 13 w 13"/>
                <a:gd name="T9" fmla="*/ 9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9">
                  <a:moveTo>
                    <a:pt x="13" y="9"/>
                  </a:moveTo>
                  <a:lnTo>
                    <a:pt x="2" y="9"/>
                  </a:lnTo>
                  <a:lnTo>
                    <a:pt x="0" y="0"/>
                  </a:lnTo>
                  <a:lnTo>
                    <a:pt x="11" y="3"/>
                  </a:lnTo>
                  <a:lnTo>
                    <a:pt x="13" y="9"/>
                  </a:lnTo>
                  <a:close/>
                </a:path>
              </a:pathLst>
            </a:custGeom>
            <a:solidFill>
              <a:srgbClr val="F3F3F4"/>
            </a:solidFill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801" name="Rectangle 482">
              <a:extLst>
                <a:ext uri="{FF2B5EF4-FFF2-40B4-BE49-F238E27FC236}">
                  <a16:creationId xmlns:a16="http://schemas.microsoft.com/office/drawing/2014/main" id="{47925ACE-EFB4-4634-97D6-C49C5D2BFC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23" y="2039"/>
              <a:ext cx="11" cy="7"/>
            </a:xfrm>
            <a:prstGeom prst="rect">
              <a:avLst/>
            </a:prstGeom>
            <a:solidFill>
              <a:srgbClr val="D8D9DA"/>
            </a:solidFill>
            <a:ln w="7938" cap="rnd">
              <a:solidFill>
                <a:srgbClr val="58585A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802" name="Freeform 483">
              <a:extLst>
                <a:ext uri="{FF2B5EF4-FFF2-40B4-BE49-F238E27FC236}">
                  <a16:creationId xmlns:a16="http://schemas.microsoft.com/office/drawing/2014/main" id="{A532630B-F995-4B4E-BC15-3B96A3BFB64B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4" y="2030"/>
              <a:ext cx="3" cy="16"/>
            </a:xfrm>
            <a:custGeom>
              <a:avLst/>
              <a:gdLst>
                <a:gd name="T0" fmla="*/ 3 w 3"/>
                <a:gd name="T1" fmla="*/ 9 h 16"/>
                <a:gd name="T2" fmla="*/ 0 w 3"/>
                <a:gd name="T3" fmla="*/ 0 h 16"/>
                <a:gd name="T4" fmla="*/ 0 w 3"/>
                <a:gd name="T5" fmla="*/ 12 h 16"/>
                <a:gd name="T6" fmla="*/ 3 w 3"/>
                <a:gd name="T7" fmla="*/ 16 h 16"/>
                <a:gd name="T8" fmla="*/ 3 w 3"/>
                <a:gd name="T9" fmla="*/ 9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16">
                  <a:moveTo>
                    <a:pt x="3" y="9"/>
                  </a:moveTo>
                  <a:lnTo>
                    <a:pt x="0" y="0"/>
                  </a:lnTo>
                  <a:lnTo>
                    <a:pt x="0" y="12"/>
                  </a:lnTo>
                  <a:lnTo>
                    <a:pt x="3" y="16"/>
                  </a:lnTo>
                  <a:lnTo>
                    <a:pt x="3" y="9"/>
                  </a:lnTo>
                  <a:close/>
                </a:path>
              </a:pathLst>
            </a:custGeom>
            <a:solidFill>
              <a:srgbClr val="8C8E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03" name="Freeform 484">
              <a:extLst>
                <a:ext uri="{FF2B5EF4-FFF2-40B4-BE49-F238E27FC236}">
                  <a16:creationId xmlns:a16="http://schemas.microsoft.com/office/drawing/2014/main" id="{A915A1DB-2E5C-403C-B005-0D2F68625A1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4" y="2030"/>
              <a:ext cx="3" cy="16"/>
            </a:xfrm>
            <a:custGeom>
              <a:avLst/>
              <a:gdLst>
                <a:gd name="T0" fmla="*/ 3 w 3"/>
                <a:gd name="T1" fmla="*/ 9 h 16"/>
                <a:gd name="T2" fmla="*/ 0 w 3"/>
                <a:gd name="T3" fmla="*/ 0 h 16"/>
                <a:gd name="T4" fmla="*/ 0 w 3"/>
                <a:gd name="T5" fmla="*/ 12 h 16"/>
                <a:gd name="T6" fmla="*/ 3 w 3"/>
                <a:gd name="T7" fmla="*/ 16 h 1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16">
                  <a:moveTo>
                    <a:pt x="3" y="9"/>
                  </a:moveTo>
                  <a:lnTo>
                    <a:pt x="0" y="0"/>
                  </a:lnTo>
                  <a:lnTo>
                    <a:pt x="0" y="12"/>
                  </a:lnTo>
                  <a:lnTo>
                    <a:pt x="3" y="16"/>
                  </a:lnTo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04" name="Freeform 485">
              <a:extLst>
                <a:ext uri="{FF2B5EF4-FFF2-40B4-BE49-F238E27FC236}">
                  <a16:creationId xmlns:a16="http://schemas.microsoft.com/office/drawing/2014/main" id="{9662D7A8-9FB9-44B3-8D01-122DCBF462D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4" y="2030"/>
              <a:ext cx="34" cy="9"/>
            </a:xfrm>
            <a:custGeom>
              <a:avLst/>
              <a:gdLst>
                <a:gd name="T0" fmla="*/ 34 w 34"/>
                <a:gd name="T1" fmla="*/ 9 h 9"/>
                <a:gd name="T2" fmla="*/ 3 w 34"/>
                <a:gd name="T3" fmla="*/ 9 h 9"/>
                <a:gd name="T4" fmla="*/ 0 w 34"/>
                <a:gd name="T5" fmla="*/ 0 h 9"/>
                <a:gd name="T6" fmla="*/ 31 w 34"/>
                <a:gd name="T7" fmla="*/ 3 h 9"/>
                <a:gd name="T8" fmla="*/ 34 w 34"/>
                <a:gd name="T9" fmla="*/ 9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9">
                  <a:moveTo>
                    <a:pt x="34" y="9"/>
                  </a:moveTo>
                  <a:lnTo>
                    <a:pt x="3" y="9"/>
                  </a:lnTo>
                  <a:lnTo>
                    <a:pt x="0" y="0"/>
                  </a:lnTo>
                  <a:lnTo>
                    <a:pt x="31" y="3"/>
                  </a:lnTo>
                  <a:lnTo>
                    <a:pt x="34" y="9"/>
                  </a:lnTo>
                  <a:close/>
                </a:path>
              </a:pathLst>
            </a:custGeom>
            <a:solidFill>
              <a:srgbClr val="F3F3F4"/>
            </a:solidFill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805" name="Rectangle 486">
              <a:extLst>
                <a:ext uri="{FF2B5EF4-FFF2-40B4-BE49-F238E27FC236}">
                  <a16:creationId xmlns:a16="http://schemas.microsoft.com/office/drawing/2014/main" id="{94C46679-2410-43CE-A20E-9C33B9F6E4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77" y="2039"/>
              <a:ext cx="31" cy="7"/>
            </a:xfrm>
            <a:prstGeom prst="rect">
              <a:avLst/>
            </a:prstGeom>
            <a:solidFill>
              <a:srgbClr val="D8D9DA"/>
            </a:solidFill>
            <a:ln w="7938" cap="rnd">
              <a:solidFill>
                <a:srgbClr val="58585A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806" name="Freeform 487">
              <a:extLst>
                <a:ext uri="{FF2B5EF4-FFF2-40B4-BE49-F238E27FC236}">
                  <a16:creationId xmlns:a16="http://schemas.microsoft.com/office/drawing/2014/main" id="{95038653-27A2-4C3D-B6EA-1C5D4CBB3CA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7" y="2050"/>
              <a:ext cx="2" cy="18"/>
            </a:xfrm>
            <a:custGeom>
              <a:avLst/>
              <a:gdLst>
                <a:gd name="T0" fmla="*/ 0 w 2"/>
                <a:gd name="T1" fmla="*/ 9 h 18"/>
                <a:gd name="T2" fmla="*/ 2 w 2"/>
                <a:gd name="T3" fmla="*/ 0 h 18"/>
                <a:gd name="T4" fmla="*/ 2 w 2"/>
                <a:gd name="T5" fmla="*/ 9 h 18"/>
                <a:gd name="T6" fmla="*/ 0 w 2"/>
                <a:gd name="T7" fmla="*/ 18 h 18"/>
                <a:gd name="T8" fmla="*/ 0 w 2"/>
                <a:gd name="T9" fmla="*/ 9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18">
                  <a:moveTo>
                    <a:pt x="0" y="9"/>
                  </a:moveTo>
                  <a:lnTo>
                    <a:pt x="2" y="0"/>
                  </a:lnTo>
                  <a:lnTo>
                    <a:pt x="2" y="9"/>
                  </a:lnTo>
                  <a:lnTo>
                    <a:pt x="0" y="18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8C8E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07" name="Freeform 488">
              <a:extLst>
                <a:ext uri="{FF2B5EF4-FFF2-40B4-BE49-F238E27FC236}">
                  <a16:creationId xmlns:a16="http://schemas.microsoft.com/office/drawing/2014/main" id="{096C79C1-51A6-48D9-8C6B-04AEB42A871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7" y="2050"/>
              <a:ext cx="2" cy="18"/>
            </a:xfrm>
            <a:custGeom>
              <a:avLst/>
              <a:gdLst>
                <a:gd name="T0" fmla="*/ 0 w 2"/>
                <a:gd name="T1" fmla="*/ 9 h 18"/>
                <a:gd name="T2" fmla="*/ 2 w 2"/>
                <a:gd name="T3" fmla="*/ 0 h 18"/>
                <a:gd name="T4" fmla="*/ 2 w 2"/>
                <a:gd name="T5" fmla="*/ 9 h 18"/>
                <a:gd name="T6" fmla="*/ 0 w 2"/>
                <a:gd name="T7" fmla="*/ 18 h 1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18">
                  <a:moveTo>
                    <a:pt x="0" y="9"/>
                  </a:moveTo>
                  <a:lnTo>
                    <a:pt x="2" y="0"/>
                  </a:lnTo>
                  <a:lnTo>
                    <a:pt x="2" y="9"/>
                  </a:lnTo>
                  <a:lnTo>
                    <a:pt x="0" y="18"/>
                  </a:lnTo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08" name="Freeform 489">
              <a:extLst>
                <a:ext uri="{FF2B5EF4-FFF2-40B4-BE49-F238E27FC236}">
                  <a16:creationId xmlns:a16="http://schemas.microsoft.com/office/drawing/2014/main" id="{3F293029-8827-4FD6-814F-04E3D9F845C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9" y="2050"/>
              <a:ext cx="120" cy="9"/>
            </a:xfrm>
            <a:custGeom>
              <a:avLst/>
              <a:gdLst>
                <a:gd name="T0" fmla="*/ 0 w 120"/>
                <a:gd name="T1" fmla="*/ 9 h 9"/>
                <a:gd name="T2" fmla="*/ 118 w 120"/>
                <a:gd name="T3" fmla="*/ 9 h 9"/>
                <a:gd name="T4" fmla="*/ 120 w 120"/>
                <a:gd name="T5" fmla="*/ 0 h 9"/>
                <a:gd name="T6" fmla="*/ 3 w 120"/>
                <a:gd name="T7" fmla="*/ 0 h 9"/>
                <a:gd name="T8" fmla="*/ 0 w 120"/>
                <a:gd name="T9" fmla="*/ 9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0" h="9">
                  <a:moveTo>
                    <a:pt x="0" y="9"/>
                  </a:moveTo>
                  <a:lnTo>
                    <a:pt x="118" y="9"/>
                  </a:lnTo>
                  <a:lnTo>
                    <a:pt x="120" y="0"/>
                  </a:lnTo>
                  <a:lnTo>
                    <a:pt x="3" y="0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F3F3F4"/>
            </a:solidFill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809" name="Rectangle 490">
              <a:extLst>
                <a:ext uri="{FF2B5EF4-FFF2-40B4-BE49-F238E27FC236}">
                  <a16:creationId xmlns:a16="http://schemas.microsoft.com/office/drawing/2014/main" id="{68A5CAB2-B484-48A6-9B3D-D972CEFEC2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19" y="2059"/>
              <a:ext cx="118" cy="9"/>
            </a:xfrm>
            <a:prstGeom prst="rect">
              <a:avLst/>
            </a:prstGeom>
            <a:solidFill>
              <a:srgbClr val="D8D9DA"/>
            </a:solidFill>
            <a:ln w="7938" cap="rnd">
              <a:solidFill>
                <a:srgbClr val="58585A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810" name="Freeform 491">
              <a:extLst>
                <a:ext uri="{FF2B5EF4-FFF2-40B4-BE49-F238E27FC236}">
                  <a16:creationId xmlns:a16="http://schemas.microsoft.com/office/drawing/2014/main" id="{C91C05F2-3A5C-432F-8292-9C982BB2CAD7}"/>
                </a:ext>
              </a:extLst>
            </p:cNvPr>
            <p:cNvSpPr>
              <a:spLocks/>
            </p:cNvSpPr>
            <p:nvPr/>
          </p:nvSpPr>
          <p:spPr bwMode="auto">
            <a:xfrm>
              <a:off x="980" y="2050"/>
              <a:ext cx="4" cy="18"/>
            </a:xfrm>
            <a:custGeom>
              <a:avLst/>
              <a:gdLst>
                <a:gd name="T0" fmla="*/ 0 w 4"/>
                <a:gd name="T1" fmla="*/ 9 h 18"/>
                <a:gd name="T2" fmla="*/ 4 w 4"/>
                <a:gd name="T3" fmla="*/ 0 h 18"/>
                <a:gd name="T4" fmla="*/ 4 w 4"/>
                <a:gd name="T5" fmla="*/ 9 h 18"/>
                <a:gd name="T6" fmla="*/ 0 w 4"/>
                <a:gd name="T7" fmla="*/ 18 h 18"/>
                <a:gd name="T8" fmla="*/ 0 w 4"/>
                <a:gd name="T9" fmla="*/ 9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18">
                  <a:moveTo>
                    <a:pt x="0" y="9"/>
                  </a:moveTo>
                  <a:lnTo>
                    <a:pt x="4" y="0"/>
                  </a:lnTo>
                  <a:lnTo>
                    <a:pt x="4" y="9"/>
                  </a:lnTo>
                  <a:lnTo>
                    <a:pt x="0" y="18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8C8E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11" name="Freeform 492">
              <a:extLst>
                <a:ext uri="{FF2B5EF4-FFF2-40B4-BE49-F238E27FC236}">
                  <a16:creationId xmlns:a16="http://schemas.microsoft.com/office/drawing/2014/main" id="{C1ABB488-BDCC-48F9-A9CA-CFF7F9C7A8E0}"/>
                </a:ext>
              </a:extLst>
            </p:cNvPr>
            <p:cNvSpPr>
              <a:spLocks/>
            </p:cNvSpPr>
            <p:nvPr/>
          </p:nvSpPr>
          <p:spPr bwMode="auto">
            <a:xfrm>
              <a:off x="980" y="2050"/>
              <a:ext cx="4" cy="18"/>
            </a:xfrm>
            <a:custGeom>
              <a:avLst/>
              <a:gdLst>
                <a:gd name="T0" fmla="*/ 0 w 4"/>
                <a:gd name="T1" fmla="*/ 9 h 18"/>
                <a:gd name="T2" fmla="*/ 4 w 4"/>
                <a:gd name="T3" fmla="*/ 0 h 18"/>
                <a:gd name="T4" fmla="*/ 4 w 4"/>
                <a:gd name="T5" fmla="*/ 9 h 18"/>
                <a:gd name="T6" fmla="*/ 0 w 4"/>
                <a:gd name="T7" fmla="*/ 18 h 1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18">
                  <a:moveTo>
                    <a:pt x="0" y="9"/>
                  </a:moveTo>
                  <a:lnTo>
                    <a:pt x="4" y="0"/>
                  </a:lnTo>
                  <a:lnTo>
                    <a:pt x="4" y="9"/>
                  </a:lnTo>
                  <a:lnTo>
                    <a:pt x="0" y="18"/>
                  </a:lnTo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12" name="Freeform 493">
              <a:extLst>
                <a:ext uri="{FF2B5EF4-FFF2-40B4-BE49-F238E27FC236}">
                  <a16:creationId xmlns:a16="http://schemas.microsoft.com/office/drawing/2014/main" id="{956FB034-444C-4F69-878C-9DE461B1FAD6}"/>
                </a:ext>
              </a:extLst>
            </p:cNvPr>
            <p:cNvSpPr>
              <a:spLocks/>
            </p:cNvSpPr>
            <p:nvPr/>
          </p:nvSpPr>
          <p:spPr bwMode="auto">
            <a:xfrm>
              <a:off x="942" y="2050"/>
              <a:ext cx="42" cy="9"/>
            </a:xfrm>
            <a:custGeom>
              <a:avLst/>
              <a:gdLst>
                <a:gd name="T0" fmla="*/ 0 w 42"/>
                <a:gd name="T1" fmla="*/ 9 h 9"/>
                <a:gd name="T2" fmla="*/ 38 w 42"/>
                <a:gd name="T3" fmla="*/ 9 h 9"/>
                <a:gd name="T4" fmla="*/ 42 w 42"/>
                <a:gd name="T5" fmla="*/ 0 h 9"/>
                <a:gd name="T6" fmla="*/ 4 w 42"/>
                <a:gd name="T7" fmla="*/ 0 h 9"/>
                <a:gd name="T8" fmla="*/ 0 w 42"/>
                <a:gd name="T9" fmla="*/ 9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9">
                  <a:moveTo>
                    <a:pt x="0" y="9"/>
                  </a:moveTo>
                  <a:lnTo>
                    <a:pt x="38" y="9"/>
                  </a:lnTo>
                  <a:lnTo>
                    <a:pt x="42" y="0"/>
                  </a:lnTo>
                  <a:lnTo>
                    <a:pt x="4" y="0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F3F3F4"/>
            </a:solidFill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813" name="Rectangle 494">
              <a:extLst>
                <a:ext uri="{FF2B5EF4-FFF2-40B4-BE49-F238E27FC236}">
                  <a16:creationId xmlns:a16="http://schemas.microsoft.com/office/drawing/2014/main" id="{7CFDA658-D4B5-463D-8F59-DDCCAF2078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42" y="2059"/>
              <a:ext cx="38" cy="9"/>
            </a:xfrm>
            <a:prstGeom prst="rect">
              <a:avLst/>
            </a:prstGeom>
            <a:solidFill>
              <a:srgbClr val="D8D9DA"/>
            </a:solidFill>
            <a:ln w="7938" cap="rnd">
              <a:solidFill>
                <a:srgbClr val="58585A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814" name="Freeform 495">
              <a:extLst>
                <a:ext uri="{FF2B5EF4-FFF2-40B4-BE49-F238E27FC236}">
                  <a16:creationId xmlns:a16="http://schemas.microsoft.com/office/drawing/2014/main" id="{7260DEB4-BD44-4CCC-A505-93132866292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6" y="2050"/>
              <a:ext cx="2" cy="18"/>
            </a:xfrm>
            <a:custGeom>
              <a:avLst/>
              <a:gdLst>
                <a:gd name="T0" fmla="*/ 0 w 2"/>
                <a:gd name="T1" fmla="*/ 9 h 18"/>
                <a:gd name="T2" fmla="*/ 2 w 2"/>
                <a:gd name="T3" fmla="*/ 0 h 18"/>
                <a:gd name="T4" fmla="*/ 2 w 2"/>
                <a:gd name="T5" fmla="*/ 9 h 18"/>
                <a:gd name="T6" fmla="*/ 0 w 2"/>
                <a:gd name="T7" fmla="*/ 18 h 18"/>
                <a:gd name="T8" fmla="*/ 0 w 2"/>
                <a:gd name="T9" fmla="*/ 9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18">
                  <a:moveTo>
                    <a:pt x="0" y="9"/>
                  </a:moveTo>
                  <a:lnTo>
                    <a:pt x="2" y="0"/>
                  </a:lnTo>
                  <a:lnTo>
                    <a:pt x="2" y="9"/>
                  </a:lnTo>
                  <a:lnTo>
                    <a:pt x="0" y="18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8C8E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15" name="Freeform 496">
              <a:extLst>
                <a:ext uri="{FF2B5EF4-FFF2-40B4-BE49-F238E27FC236}">
                  <a16:creationId xmlns:a16="http://schemas.microsoft.com/office/drawing/2014/main" id="{B058D647-329E-42F7-9216-5517FE9EAD5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6" y="2050"/>
              <a:ext cx="2" cy="18"/>
            </a:xfrm>
            <a:custGeom>
              <a:avLst/>
              <a:gdLst>
                <a:gd name="T0" fmla="*/ 0 w 2"/>
                <a:gd name="T1" fmla="*/ 9 h 18"/>
                <a:gd name="T2" fmla="*/ 2 w 2"/>
                <a:gd name="T3" fmla="*/ 0 h 18"/>
                <a:gd name="T4" fmla="*/ 2 w 2"/>
                <a:gd name="T5" fmla="*/ 9 h 18"/>
                <a:gd name="T6" fmla="*/ 0 w 2"/>
                <a:gd name="T7" fmla="*/ 18 h 1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18">
                  <a:moveTo>
                    <a:pt x="0" y="9"/>
                  </a:moveTo>
                  <a:lnTo>
                    <a:pt x="2" y="0"/>
                  </a:lnTo>
                  <a:lnTo>
                    <a:pt x="2" y="9"/>
                  </a:lnTo>
                  <a:lnTo>
                    <a:pt x="0" y="18"/>
                  </a:lnTo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16" name="Freeform 497">
              <a:extLst>
                <a:ext uri="{FF2B5EF4-FFF2-40B4-BE49-F238E27FC236}">
                  <a16:creationId xmlns:a16="http://schemas.microsoft.com/office/drawing/2014/main" id="{F3B593DA-623D-4973-99C8-81FDC815B312}"/>
                </a:ext>
              </a:extLst>
            </p:cNvPr>
            <p:cNvSpPr>
              <a:spLocks/>
            </p:cNvSpPr>
            <p:nvPr/>
          </p:nvSpPr>
          <p:spPr bwMode="auto">
            <a:xfrm>
              <a:off x="988" y="2050"/>
              <a:ext cx="20" cy="9"/>
            </a:xfrm>
            <a:custGeom>
              <a:avLst/>
              <a:gdLst>
                <a:gd name="T0" fmla="*/ 0 w 20"/>
                <a:gd name="T1" fmla="*/ 9 h 9"/>
                <a:gd name="T2" fmla="*/ 18 w 20"/>
                <a:gd name="T3" fmla="*/ 9 h 9"/>
                <a:gd name="T4" fmla="*/ 20 w 20"/>
                <a:gd name="T5" fmla="*/ 0 h 9"/>
                <a:gd name="T6" fmla="*/ 5 w 20"/>
                <a:gd name="T7" fmla="*/ 0 h 9"/>
                <a:gd name="T8" fmla="*/ 0 w 20"/>
                <a:gd name="T9" fmla="*/ 9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9">
                  <a:moveTo>
                    <a:pt x="0" y="9"/>
                  </a:moveTo>
                  <a:lnTo>
                    <a:pt x="18" y="9"/>
                  </a:lnTo>
                  <a:lnTo>
                    <a:pt x="20" y="0"/>
                  </a:lnTo>
                  <a:lnTo>
                    <a:pt x="5" y="0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F3F3F4"/>
            </a:solidFill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817" name="Rectangle 498">
              <a:extLst>
                <a:ext uri="{FF2B5EF4-FFF2-40B4-BE49-F238E27FC236}">
                  <a16:creationId xmlns:a16="http://schemas.microsoft.com/office/drawing/2014/main" id="{A9B21CAE-5DBA-4B9B-BB7D-7D48EF9B0B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88" y="2059"/>
              <a:ext cx="18" cy="9"/>
            </a:xfrm>
            <a:prstGeom prst="rect">
              <a:avLst/>
            </a:prstGeom>
            <a:solidFill>
              <a:srgbClr val="D8D9DA"/>
            </a:solidFill>
            <a:ln w="7938" cap="rnd">
              <a:solidFill>
                <a:srgbClr val="58585A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818" name="Freeform 499">
              <a:extLst>
                <a:ext uri="{FF2B5EF4-FFF2-40B4-BE49-F238E27FC236}">
                  <a16:creationId xmlns:a16="http://schemas.microsoft.com/office/drawing/2014/main" id="{6DCD68C1-FABD-47CC-A1CB-9980575506E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9" y="2050"/>
              <a:ext cx="1" cy="18"/>
            </a:xfrm>
            <a:custGeom>
              <a:avLst/>
              <a:gdLst>
                <a:gd name="T0" fmla="*/ 0 w 1"/>
                <a:gd name="T1" fmla="*/ 9 h 18"/>
                <a:gd name="T2" fmla="*/ 0 w 1"/>
                <a:gd name="T3" fmla="*/ 0 h 18"/>
                <a:gd name="T4" fmla="*/ 0 w 1"/>
                <a:gd name="T5" fmla="*/ 9 h 18"/>
                <a:gd name="T6" fmla="*/ 0 w 1"/>
                <a:gd name="T7" fmla="*/ 18 h 18"/>
                <a:gd name="T8" fmla="*/ 0 w 1"/>
                <a:gd name="T9" fmla="*/ 9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8">
                  <a:moveTo>
                    <a:pt x="0" y="9"/>
                  </a:moveTo>
                  <a:lnTo>
                    <a:pt x="0" y="0"/>
                  </a:lnTo>
                  <a:lnTo>
                    <a:pt x="0" y="9"/>
                  </a:lnTo>
                  <a:lnTo>
                    <a:pt x="0" y="18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8C8E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19" name="Freeform 500">
              <a:extLst>
                <a:ext uri="{FF2B5EF4-FFF2-40B4-BE49-F238E27FC236}">
                  <a16:creationId xmlns:a16="http://schemas.microsoft.com/office/drawing/2014/main" id="{1865D10D-34AE-46AC-864C-FD40AB0077B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9" y="2050"/>
              <a:ext cx="1" cy="18"/>
            </a:xfrm>
            <a:custGeom>
              <a:avLst/>
              <a:gdLst>
                <a:gd name="T0" fmla="*/ 0 w 1"/>
                <a:gd name="T1" fmla="*/ 9 h 18"/>
                <a:gd name="T2" fmla="*/ 0 w 1"/>
                <a:gd name="T3" fmla="*/ 0 h 18"/>
                <a:gd name="T4" fmla="*/ 0 w 1"/>
                <a:gd name="T5" fmla="*/ 9 h 18"/>
                <a:gd name="T6" fmla="*/ 0 w 1"/>
                <a:gd name="T7" fmla="*/ 18 h 1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8">
                  <a:moveTo>
                    <a:pt x="0" y="9"/>
                  </a:moveTo>
                  <a:lnTo>
                    <a:pt x="0" y="0"/>
                  </a:lnTo>
                  <a:lnTo>
                    <a:pt x="0" y="9"/>
                  </a:lnTo>
                  <a:lnTo>
                    <a:pt x="0" y="18"/>
                  </a:lnTo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20" name="Freeform 501">
              <a:extLst>
                <a:ext uri="{FF2B5EF4-FFF2-40B4-BE49-F238E27FC236}">
                  <a16:creationId xmlns:a16="http://schemas.microsoft.com/office/drawing/2014/main" id="{1472B0F6-F790-4BA1-AD6E-82377D9AB72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1" y="2050"/>
              <a:ext cx="18" cy="9"/>
            </a:xfrm>
            <a:custGeom>
              <a:avLst/>
              <a:gdLst>
                <a:gd name="T0" fmla="*/ 0 w 18"/>
                <a:gd name="T1" fmla="*/ 9 h 9"/>
                <a:gd name="T2" fmla="*/ 18 w 18"/>
                <a:gd name="T3" fmla="*/ 9 h 9"/>
                <a:gd name="T4" fmla="*/ 18 w 18"/>
                <a:gd name="T5" fmla="*/ 0 h 9"/>
                <a:gd name="T6" fmla="*/ 2 w 18"/>
                <a:gd name="T7" fmla="*/ 0 h 9"/>
                <a:gd name="T8" fmla="*/ 0 w 18"/>
                <a:gd name="T9" fmla="*/ 9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9">
                  <a:moveTo>
                    <a:pt x="0" y="9"/>
                  </a:moveTo>
                  <a:lnTo>
                    <a:pt x="18" y="9"/>
                  </a:lnTo>
                  <a:lnTo>
                    <a:pt x="18" y="0"/>
                  </a:lnTo>
                  <a:lnTo>
                    <a:pt x="2" y="0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F3F3F4"/>
            </a:solidFill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821" name="Rectangle 502">
              <a:extLst>
                <a:ext uri="{FF2B5EF4-FFF2-40B4-BE49-F238E27FC236}">
                  <a16:creationId xmlns:a16="http://schemas.microsoft.com/office/drawing/2014/main" id="{0757156D-68D7-45E5-9A9D-89E009CD73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41" y="2059"/>
              <a:ext cx="18" cy="9"/>
            </a:xfrm>
            <a:prstGeom prst="rect">
              <a:avLst/>
            </a:prstGeom>
            <a:solidFill>
              <a:srgbClr val="D8D9DA"/>
            </a:solidFill>
            <a:ln w="7938" cap="rnd">
              <a:solidFill>
                <a:srgbClr val="58585A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822" name="Rectangle 503">
              <a:extLst>
                <a:ext uri="{FF2B5EF4-FFF2-40B4-BE49-F238E27FC236}">
                  <a16:creationId xmlns:a16="http://schemas.microsoft.com/office/drawing/2014/main" id="{D6F7F9BC-3236-479E-BDAB-9C661CA84A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61" y="2050"/>
              <a:ext cx="20" cy="9"/>
            </a:xfrm>
            <a:prstGeom prst="rect">
              <a:avLst/>
            </a:prstGeom>
            <a:solidFill>
              <a:srgbClr val="F3F3F4"/>
            </a:solidFill>
            <a:ln w="7938" cap="rnd">
              <a:solidFill>
                <a:srgbClr val="58585A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823" name="Rectangle 504">
              <a:extLst>
                <a:ext uri="{FF2B5EF4-FFF2-40B4-BE49-F238E27FC236}">
                  <a16:creationId xmlns:a16="http://schemas.microsoft.com/office/drawing/2014/main" id="{BBA88334-6498-4F41-8251-72A9B1A3AE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61" y="2059"/>
              <a:ext cx="20" cy="9"/>
            </a:xfrm>
            <a:prstGeom prst="rect">
              <a:avLst/>
            </a:prstGeom>
            <a:solidFill>
              <a:srgbClr val="D8D9DA"/>
            </a:solidFill>
            <a:ln w="7938" cap="rnd">
              <a:solidFill>
                <a:srgbClr val="58585A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824" name="Freeform 505">
              <a:extLst>
                <a:ext uri="{FF2B5EF4-FFF2-40B4-BE49-F238E27FC236}">
                  <a16:creationId xmlns:a16="http://schemas.microsoft.com/office/drawing/2014/main" id="{D4AB9416-67E6-4501-9672-7E9CC552CF47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3" y="2050"/>
              <a:ext cx="1" cy="18"/>
            </a:xfrm>
            <a:custGeom>
              <a:avLst/>
              <a:gdLst>
                <a:gd name="T0" fmla="*/ 0 w 1"/>
                <a:gd name="T1" fmla="*/ 9 h 18"/>
                <a:gd name="T2" fmla="*/ 0 w 1"/>
                <a:gd name="T3" fmla="*/ 0 h 18"/>
                <a:gd name="T4" fmla="*/ 0 w 1"/>
                <a:gd name="T5" fmla="*/ 14 h 18"/>
                <a:gd name="T6" fmla="*/ 0 w 1"/>
                <a:gd name="T7" fmla="*/ 18 h 18"/>
                <a:gd name="T8" fmla="*/ 0 w 1"/>
                <a:gd name="T9" fmla="*/ 9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8">
                  <a:moveTo>
                    <a:pt x="0" y="9"/>
                  </a:moveTo>
                  <a:lnTo>
                    <a:pt x="0" y="0"/>
                  </a:lnTo>
                  <a:lnTo>
                    <a:pt x="0" y="14"/>
                  </a:lnTo>
                  <a:lnTo>
                    <a:pt x="0" y="18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8C8E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25" name="Freeform 506">
              <a:extLst>
                <a:ext uri="{FF2B5EF4-FFF2-40B4-BE49-F238E27FC236}">
                  <a16:creationId xmlns:a16="http://schemas.microsoft.com/office/drawing/2014/main" id="{B44978C0-C615-46B9-955F-79E74283AD8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3" y="2050"/>
              <a:ext cx="1" cy="18"/>
            </a:xfrm>
            <a:custGeom>
              <a:avLst/>
              <a:gdLst>
                <a:gd name="T0" fmla="*/ 0 w 1"/>
                <a:gd name="T1" fmla="*/ 9 h 18"/>
                <a:gd name="T2" fmla="*/ 0 w 1"/>
                <a:gd name="T3" fmla="*/ 0 h 18"/>
                <a:gd name="T4" fmla="*/ 0 w 1"/>
                <a:gd name="T5" fmla="*/ 14 h 18"/>
                <a:gd name="T6" fmla="*/ 0 w 1"/>
                <a:gd name="T7" fmla="*/ 18 h 1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8">
                  <a:moveTo>
                    <a:pt x="0" y="9"/>
                  </a:moveTo>
                  <a:lnTo>
                    <a:pt x="0" y="0"/>
                  </a:lnTo>
                  <a:lnTo>
                    <a:pt x="0" y="14"/>
                  </a:lnTo>
                  <a:lnTo>
                    <a:pt x="0" y="18"/>
                  </a:lnTo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26" name="Freeform 507">
              <a:extLst>
                <a:ext uri="{FF2B5EF4-FFF2-40B4-BE49-F238E27FC236}">
                  <a16:creationId xmlns:a16="http://schemas.microsoft.com/office/drawing/2014/main" id="{27E3A746-2E3F-4C85-B96C-E7CB93BC782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3" y="2050"/>
              <a:ext cx="27" cy="9"/>
            </a:xfrm>
            <a:custGeom>
              <a:avLst/>
              <a:gdLst>
                <a:gd name="T0" fmla="*/ 27 w 27"/>
                <a:gd name="T1" fmla="*/ 9 h 9"/>
                <a:gd name="T2" fmla="*/ 0 w 27"/>
                <a:gd name="T3" fmla="*/ 9 h 9"/>
                <a:gd name="T4" fmla="*/ 0 w 27"/>
                <a:gd name="T5" fmla="*/ 0 h 9"/>
                <a:gd name="T6" fmla="*/ 25 w 27"/>
                <a:gd name="T7" fmla="*/ 0 h 9"/>
                <a:gd name="T8" fmla="*/ 27 w 27"/>
                <a:gd name="T9" fmla="*/ 9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" h="9">
                  <a:moveTo>
                    <a:pt x="27" y="9"/>
                  </a:moveTo>
                  <a:lnTo>
                    <a:pt x="0" y="9"/>
                  </a:lnTo>
                  <a:lnTo>
                    <a:pt x="0" y="0"/>
                  </a:lnTo>
                  <a:lnTo>
                    <a:pt x="25" y="0"/>
                  </a:lnTo>
                  <a:lnTo>
                    <a:pt x="27" y="9"/>
                  </a:lnTo>
                  <a:close/>
                </a:path>
              </a:pathLst>
            </a:custGeom>
            <a:solidFill>
              <a:srgbClr val="F3F3F4"/>
            </a:solidFill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827" name="Rectangle 508">
              <a:extLst>
                <a:ext uri="{FF2B5EF4-FFF2-40B4-BE49-F238E27FC236}">
                  <a16:creationId xmlns:a16="http://schemas.microsoft.com/office/drawing/2014/main" id="{F297C271-DA87-4FE8-8C60-4CCE0CF9E2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83" y="2059"/>
              <a:ext cx="27" cy="9"/>
            </a:xfrm>
            <a:prstGeom prst="rect">
              <a:avLst/>
            </a:prstGeom>
            <a:solidFill>
              <a:srgbClr val="D8D9DA"/>
            </a:solidFill>
            <a:ln w="7938" cap="rnd">
              <a:solidFill>
                <a:srgbClr val="58585A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828" name="Freeform 509">
              <a:extLst>
                <a:ext uri="{FF2B5EF4-FFF2-40B4-BE49-F238E27FC236}">
                  <a16:creationId xmlns:a16="http://schemas.microsoft.com/office/drawing/2014/main" id="{4D9FA0B1-FB13-49AE-A787-625D4D6EBE49}"/>
                </a:ext>
              </a:extLst>
            </p:cNvPr>
            <p:cNvSpPr>
              <a:spLocks/>
            </p:cNvSpPr>
            <p:nvPr/>
          </p:nvSpPr>
          <p:spPr bwMode="auto">
            <a:xfrm>
              <a:off x="904" y="1302"/>
              <a:ext cx="476" cy="150"/>
            </a:xfrm>
            <a:custGeom>
              <a:avLst/>
              <a:gdLst>
                <a:gd name="T0" fmla="*/ 5167 w 215"/>
                <a:gd name="T1" fmla="*/ 141 h 68"/>
                <a:gd name="T2" fmla="*/ 5004 w 215"/>
                <a:gd name="T3" fmla="*/ 0 h 68"/>
                <a:gd name="T4" fmla="*/ 162 w 215"/>
                <a:gd name="T5" fmla="*/ 0 h 68"/>
                <a:gd name="T6" fmla="*/ 0 w 215"/>
                <a:gd name="T7" fmla="*/ 141 h 68"/>
                <a:gd name="T8" fmla="*/ 0 w 215"/>
                <a:gd name="T9" fmla="*/ 1469 h 68"/>
                <a:gd name="T10" fmla="*/ 162 w 215"/>
                <a:gd name="T11" fmla="*/ 1610 h 68"/>
                <a:gd name="T12" fmla="*/ 5004 w 215"/>
                <a:gd name="T13" fmla="*/ 1610 h 68"/>
                <a:gd name="T14" fmla="*/ 5167 w 215"/>
                <a:gd name="T15" fmla="*/ 1469 h 68"/>
                <a:gd name="T16" fmla="*/ 5167 w 215"/>
                <a:gd name="T17" fmla="*/ 141 h 6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5" h="68">
                  <a:moveTo>
                    <a:pt x="215" y="6"/>
                  </a:moveTo>
                  <a:cubicBezTo>
                    <a:pt x="215" y="3"/>
                    <a:pt x="212" y="0"/>
                    <a:pt x="208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3" y="0"/>
                    <a:pt x="0" y="3"/>
                    <a:pt x="0" y="6"/>
                  </a:cubicBezTo>
                  <a:cubicBezTo>
                    <a:pt x="0" y="62"/>
                    <a:pt x="0" y="62"/>
                    <a:pt x="0" y="62"/>
                  </a:cubicBezTo>
                  <a:cubicBezTo>
                    <a:pt x="0" y="65"/>
                    <a:pt x="3" y="68"/>
                    <a:pt x="7" y="68"/>
                  </a:cubicBezTo>
                  <a:cubicBezTo>
                    <a:pt x="208" y="68"/>
                    <a:pt x="208" y="68"/>
                    <a:pt x="208" y="68"/>
                  </a:cubicBezTo>
                  <a:cubicBezTo>
                    <a:pt x="212" y="68"/>
                    <a:pt x="215" y="65"/>
                    <a:pt x="215" y="62"/>
                  </a:cubicBezTo>
                  <a:lnTo>
                    <a:pt x="215" y="6"/>
                  </a:lnTo>
                  <a:close/>
                </a:path>
              </a:pathLst>
            </a:custGeom>
            <a:solidFill>
              <a:srgbClr val="D7CE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29" name="Freeform 510">
              <a:extLst>
                <a:ext uri="{FF2B5EF4-FFF2-40B4-BE49-F238E27FC236}">
                  <a16:creationId xmlns:a16="http://schemas.microsoft.com/office/drawing/2014/main" id="{4806EB8F-F487-4933-B31D-05BC56F3F206}"/>
                </a:ext>
              </a:extLst>
            </p:cNvPr>
            <p:cNvSpPr>
              <a:spLocks/>
            </p:cNvSpPr>
            <p:nvPr/>
          </p:nvSpPr>
          <p:spPr bwMode="auto">
            <a:xfrm>
              <a:off x="880" y="1523"/>
              <a:ext cx="509" cy="437"/>
            </a:xfrm>
            <a:custGeom>
              <a:avLst/>
              <a:gdLst>
                <a:gd name="T0" fmla="*/ 5515 w 230"/>
                <a:gd name="T1" fmla="*/ 142 h 197"/>
                <a:gd name="T2" fmla="*/ 5353 w 230"/>
                <a:gd name="T3" fmla="*/ 0 h 197"/>
                <a:gd name="T4" fmla="*/ 142 w 230"/>
                <a:gd name="T5" fmla="*/ 0 h 197"/>
                <a:gd name="T6" fmla="*/ 0 w 230"/>
                <a:gd name="T7" fmla="*/ 142 h 197"/>
                <a:gd name="T8" fmla="*/ 0 w 230"/>
                <a:gd name="T9" fmla="*/ 4596 h 197"/>
                <a:gd name="T10" fmla="*/ 142 w 230"/>
                <a:gd name="T11" fmla="*/ 4769 h 197"/>
                <a:gd name="T12" fmla="*/ 5353 w 230"/>
                <a:gd name="T13" fmla="*/ 4769 h 197"/>
                <a:gd name="T14" fmla="*/ 5515 w 230"/>
                <a:gd name="T15" fmla="*/ 4596 h 197"/>
                <a:gd name="T16" fmla="*/ 5515 w 230"/>
                <a:gd name="T17" fmla="*/ 142 h 19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30" h="197">
                  <a:moveTo>
                    <a:pt x="230" y="6"/>
                  </a:moveTo>
                  <a:cubicBezTo>
                    <a:pt x="230" y="3"/>
                    <a:pt x="227" y="0"/>
                    <a:pt x="223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3" y="0"/>
                    <a:pt x="0" y="3"/>
                    <a:pt x="0" y="6"/>
                  </a:cubicBezTo>
                  <a:cubicBezTo>
                    <a:pt x="0" y="190"/>
                    <a:pt x="0" y="190"/>
                    <a:pt x="0" y="190"/>
                  </a:cubicBezTo>
                  <a:cubicBezTo>
                    <a:pt x="0" y="194"/>
                    <a:pt x="3" y="197"/>
                    <a:pt x="6" y="197"/>
                  </a:cubicBezTo>
                  <a:cubicBezTo>
                    <a:pt x="223" y="197"/>
                    <a:pt x="223" y="197"/>
                    <a:pt x="223" y="197"/>
                  </a:cubicBezTo>
                  <a:cubicBezTo>
                    <a:pt x="227" y="197"/>
                    <a:pt x="230" y="194"/>
                    <a:pt x="230" y="190"/>
                  </a:cubicBezTo>
                  <a:lnTo>
                    <a:pt x="230" y="6"/>
                  </a:lnTo>
                  <a:close/>
                </a:path>
              </a:pathLst>
            </a:custGeom>
            <a:solidFill>
              <a:srgbClr val="EBEA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30" name="Oval 511">
              <a:extLst>
                <a:ext uri="{FF2B5EF4-FFF2-40B4-BE49-F238E27FC236}">
                  <a16:creationId xmlns:a16="http://schemas.microsoft.com/office/drawing/2014/main" id="{3981CDEE-3E5C-4A32-A807-AC2CF855DB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8" y="1909"/>
              <a:ext cx="31" cy="31"/>
            </a:xfrm>
            <a:prstGeom prst="ellipse">
              <a:avLst/>
            </a:prstGeom>
            <a:solidFill>
              <a:srgbClr val="B0B0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831" name="Freeform 512">
              <a:extLst>
                <a:ext uri="{FF2B5EF4-FFF2-40B4-BE49-F238E27FC236}">
                  <a16:creationId xmlns:a16="http://schemas.microsoft.com/office/drawing/2014/main" id="{0F2F0155-40A3-4C41-B353-97CD38729927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2" y="1918"/>
              <a:ext cx="24" cy="26"/>
            </a:xfrm>
            <a:custGeom>
              <a:avLst/>
              <a:gdLst>
                <a:gd name="T0" fmla="*/ 0 w 11"/>
                <a:gd name="T1" fmla="*/ 245 h 12"/>
                <a:gd name="T2" fmla="*/ 177 w 11"/>
                <a:gd name="T3" fmla="*/ 72 h 12"/>
                <a:gd name="T4" fmla="*/ 177 w 11"/>
                <a:gd name="T5" fmla="*/ 0 h 12"/>
                <a:gd name="T6" fmla="*/ 0 w 11"/>
                <a:gd name="T7" fmla="*/ 245 h 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12">
                  <a:moveTo>
                    <a:pt x="0" y="11"/>
                  </a:moveTo>
                  <a:cubicBezTo>
                    <a:pt x="5" y="11"/>
                    <a:pt x="8" y="7"/>
                    <a:pt x="8" y="3"/>
                  </a:cubicBezTo>
                  <a:cubicBezTo>
                    <a:pt x="8" y="2"/>
                    <a:pt x="8" y="1"/>
                    <a:pt x="8" y="0"/>
                  </a:cubicBezTo>
                  <a:cubicBezTo>
                    <a:pt x="11" y="3"/>
                    <a:pt x="11" y="12"/>
                    <a:pt x="0" y="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32" name="Freeform 513">
              <a:extLst>
                <a:ext uri="{FF2B5EF4-FFF2-40B4-BE49-F238E27FC236}">
                  <a16:creationId xmlns:a16="http://schemas.microsoft.com/office/drawing/2014/main" id="{DE46D87D-8F6E-424B-8CE8-06847A2483A3}"/>
                </a:ext>
              </a:extLst>
            </p:cNvPr>
            <p:cNvSpPr>
              <a:spLocks/>
            </p:cNvSpPr>
            <p:nvPr/>
          </p:nvSpPr>
          <p:spPr bwMode="auto">
            <a:xfrm>
              <a:off x="915" y="1559"/>
              <a:ext cx="437" cy="341"/>
            </a:xfrm>
            <a:custGeom>
              <a:avLst/>
              <a:gdLst>
                <a:gd name="T0" fmla="*/ 4769 w 197"/>
                <a:gd name="T1" fmla="*/ 142 h 154"/>
                <a:gd name="T2" fmla="*/ 4650 w 197"/>
                <a:gd name="T3" fmla="*/ 0 h 154"/>
                <a:gd name="T4" fmla="*/ 142 w 197"/>
                <a:gd name="T5" fmla="*/ 0 h 154"/>
                <a:gd name="T6" fmla="*/ 0 w 197"/>
                <a:gd name="T7" fmla="*/ 142 h 154"/>
                <a:gd name="T8" fmla="*/ 0 w 197"/>
                <a:gd name="T9" fmla="*/ 3561 h 154"/>
                <a:gd name="T10" fmla="*/ 142 w 197"/>
                <a:gd name="T11" fmla="*/ 3702 h 154"/>
                <a:gd name="T12" fmla="*/ 4650 w 197"/>
                <a:gd name="T13" fmla="*/ 3702 h 154"/>
                <a:gd name="T14" fmla="*/ 4769 w 197"/>
                <a:gd name="T15" fmla="*/ 3561 h 154"/>
                <a:gd name="T16" fmla="*/ 4769 w 197"/>
                <a:gd name="T17" fmla="*/ 142 h 15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97" h="154">
                  <a:moveTo>
                    <a:pt x="197" y="6"/>
                  </a:moveTo>
                  <a:cubicBezTo>
                    <a:pt x="197" y="3"/>
                    <a:pt x="195" y="0"/>
                    <a:pt x="192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3" y="0"/>
                    <a:pt x="0" y="3"/>
                    <a:pt x="0" y="6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2"/>
                    <a:pt x="3" y="154"/>
                    <a:pt x="6" y="154"/>
                  </a:cubicBezTo>
                  <a:cubicBezTo>
                    <a:pt x="192" y="154"/>
                    <a:pt x="192" y="154"/>
                    <a:pt x="192" y="154"/>
                  </a:cubicBezTo>
                  <a:cubicBezTo>
                    <a:pt x="195" y="154"/>
                    <a:pt x="197" y="152"/>
                    <a:pt x="197" y="148"/>
                  </a:cubicBezTo>
                  <a:lnTo>
                    <a:pt x="197" y="6"/>
                  </a:lnTo>
                  <a:close/>
                </a:path>
              </a:pathLst>
            </a:custGeom>
            <a:solidFill>
              <a:srgbClr val="E2F2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33" name="Freeform 514">
              <a:extLst>
                <a:ext uri="{FF2B5EF4-FFF2-40B4-BE49-F238E27FC236}">
                  <a16:creationId xmlns:a16="http://schemas.microsoft.com/office/drawing/2014/main" id="{EA27A21F-5638-42A6-A695-7F4EBBC14F0D}"/>
                </a:ext>
              </a:extLst>
            </p:cNvPr>
            <p:cNvSpPr>
              <a:spLocks/>
            </p:cNvSpPr>
            <p:nvPr/>
          </p:nvSpPr>
          <p:spPr bwMode="auto">
            <a:xfrm>
              <a:off x="915" y="1559"/>
              <a:ext cx="437" cy="341"/>
            </a:xfrm>
            <a:custGeom>
              <a:avLst/>
              <a:gdLst>
                <a:gd name="T0" fmla="*/ 4769 w 197"/>
                <a:gd name="T1" fmla="*/ 142 h 154"/>
                <a:gd name="T2" fmla="*/ 4650 w 197"/>
                <a:gd name="T3" fmla="*/ 0 h 154"/>
                <a:gd name="T4" fmla="*/ 142 w 197"/>
                <a:gd name="T5" fmla="*/ 0 h 154"/>
                <a:gd name="T6" fmla="*/ 0 w 197"/>
                <a:gd name="T7" fmla="*/ 142 h 154"/>
                <a:gd name="T8" fmla="*/ 0 w 197"/>
                <a:gd name="T9" fmla="*/ 3561 h 154"/>
                <a:gd name="T10" fmla="*/ 142 w 197"/>
                <a:gd name="T11" fmla="*/ 3702 h 154"/>
                <a:gd name="T12" fmla="*/ 4650 w 197"/>
                <a:gd name="T13" fmla="*/ 3702 h 154"/>
                <a:gd name="T14" fmla="*/ 4769 w 197"/>
                <a:gd name="T15" fmla="*/ 3561 h 154"/>
                <a:gd name="T16" fmla="*/ 4769 w 197"/>
                <a:gd name="T17" fmla="*/ 142 h 15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97" h="154">
                  <a:moveTo>
                    <a:pt x="197" y="6"/>
                  </a:moveTo>
                  <a:cubicBezTo>
                    <a:pt x="197" y="3"/>
                    <a:pt x="195" y="0"/>
                    <a:pt x="192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3" y="0"/>
                    <a:pt x="0" y="3"/>
                    <a:pt x="0" y="6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2"/>
                    <a:pt x="3" y="154"/>
                    <a:pt x="6" y="154"/>
                  </a:cubicBezTo>
                  <a:cubicBezTo>
                    <a:pt x="192" y="154"/>
                    <a:pt x="192" y="154"/>
                    <a:pt x="192" y="154"/>
                  </a:cubicBezTo>
                  <a:cubicBezTo>
                    <a:pt x="195" y="154"/>
                    <a:pt x="197" y="152"/>
                    <a:pt x="197" y="148"/>
                  </a:cubicBezTo>
                  <a:lnTo>
                    <a:pt x="197" y="6"/>
                  </a:lnTo>
                  <a:close/>
                </a:path>
              </a:pathLst>
            </a:custGeom>
            <a:solidFill>
              <a:srgbClr val="86C2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34" name="Freeform 515">
              <a:extLst>
                <a:ext uri="{FF2B5EF4-FFF2-40B4-BE49-F238E27FC236}">
                  <a16:creationId xmlns:a16="http://schemas.microsoft.com/office/drawing/2014/main" id="{2BE39A07-01BE-43EB-ABB3-717004C622F7}"/>
                </a:ext>
              </a:extLst>
            </p:cNvPr>
            <p:cNvSpPr>
              <a:spLocks/>
            </p:cNvSpPr>
            <p:nvPr/>
          </p:nvSpPr>
          <p:spPr bwMode="auto">
            <a:xfrm>
              <a:off x="913" y="1308"/>
              <a:ext cx="459" cy="138"/>
            </a:xfrm>
            <a:custGeom>
              <a:avLst/>
              <a:gdLst>
                <a:gd name="T0" fmla="*/ 0 w 207"/>
                <a:gd name="T1" fmla="*/ 1447 h 62"/>
                <a:gd name="T2" fmla="*/ 0 w 207"/>
                <a:gd name="T3" fmla="*/ 80 h 62"/>
                <a:gd name="T4" fmla="*/ 78 w 207"/>
                <a:gd name="T5" fmla="*/ 0 h 62"/>
                <a:gd name="T6" fmla="*/ 4927 w 207"/>
                <a:gd name="T7" fmla="*/ 0 h 62"/>
                <a:gd name="T8" fmla="*/ 5005 w 207"/>
                <a:gd name="T9" fmla="*/ 80 h 62"/>
                <a:gd name="T10" fmla="*/ 5005 w 207"/>
                <a:gd name="T11" fmla="*/ 1447 h 62"/>
                <a:gd name="T12" fmla="*/ 4927 w 207"/>
                <a:gd name="T13" fmla="*/ 1520 h 62"/>
                <a:gd name="T14" fmla="*/ 78 w 207"/>
                <a:gd name="T15" fmla="*/ 1520 h 62"/>
                <a:gd name="T16" fmla="*/ 0 w 207"/>
                <a:gd name="T17" fmla="*/ 1447 h 6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07" h="62">
                  <a:moveTo>
                    <a:pt x="0" y="59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1"/>
                    <a:pt x="1" y="0"/>
                    <a:pt x="3" y="0"/>
                  </a:cubicBezTo>
                  <a:cubicBezTo>
                    <a:pt x="204" y="0"/>
                    <a:pt x="204" y="0"/>
                    <a:pt x="204" y="0"/>
                  </a:cubicBezTo>
                  <a:cubicBezTo>
                    <a:pt x="206" y="0"/>
                    <a:pt x="207" y="1"/>
                    <a:pt x="207" y="3"/>
                  </a:cubicBezTo>
                  <a:cubicBezTo>
                    <a:pt x="207" y="59"/>
                    <a:pt x="207" y="59"/>
                    <a:pt x="207" y="59"/>
                  </a:cubicBezTo>
                  <a:cubicBezTo>
                    <a:pt x="207" y="61"/>
                    <a:pt x="206" y="62"/>
                    <a:pt x="204" y="62"/>
                  </a:cubicBezTo>
                  <a:cubicBezTo>
                    <a:pt x="3" y="62"/>
                    <a:pt x="3" y="62"/>
                    <a:pt x="3" y="62"/>
                  </a:cubicBezTo>
                  <a:cubicBezTo>
                    <a:pt x="1" y="62"/>
                    <a:pt x="0" y="61"/>
                    <a:pt x="0" y="59"/>
                  </a:cubicBezTo>
                  <a:close/>
                </a:path>
              </a:pathLst>
            </a:custGeom>
            <a:solidFill>
              <a:srgbClr val="F3F5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35" name="Line 516">
              <a:extLst>
                <a:ext uri="{FF2B5EF4-FFF2-40B4-BE49-F238E27FC236}">
                  <a16:creationId xmlns:a16="http://schemas.microsoft.com/office/drawing/2014/main" id="{A5B707A2-5CD8-47B9-AFE9-365117FBD15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11" y="1426"/>
              <a:ext cx="461" cy="1"/>
            </a:xfrm>
            <a:prstGeom prst="line">
              <a:avLst/>
            </a:prstGeom>
            <a:noFill/>
            <a:ln w="14288">
              <a:solidFill>
                <a:srgbClr val="E2E5D7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36" name="Freeform 517">
              <a:extLst>
                <a:ext uri="{FF2B5EF4-FFF2-40B4-BE49-F238E27FC236}">
                  <a16:creationId xmlns:a16="http://schemas.microsoft.com/office/drawing/2014/main" id="{32BC6253-DD4E-496B-A314-457969D0E2B9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7" y="1399"/>
              <a:ext cx="33" cy="16"/>
            </a:xfrm>
            <a:custGeom>
              <a:avLst/>
              <a:gdLst>
                <a:gd name="T0" fmla="*/ 0 w 15"/>
                <a:gd name="T1" fmla="*/ 85 h 7"/>
                <a:gd name="T2" fmla="*/ 73 w 15"/>
                <a:gd name="T3" fmla="*/ 0 h 7"/>
                <a:gd name="T4" fmla="*/ 275 w 15"/>
                <a:gd name="T5" fmla="*/ 0 h 7"/>
                <a:gd name="T6" fmla="*/ 354 w 15"/>
                <a:gd name="T7" fmla="*/ 85 h 7"/>
                <a:gd name="T8" fmla="*/ 354 w 15"/>
                <a:gd name="T9" fmla="*/ 85 h 7"/>
                <a:gd name="T10" fmla="*/ 275 w 15"/>
                <a:gd name="T11" fmla="*/ 194 h 7"/>
                <a:gd name="T12" fmla="*/ 73 w 15"/>
                <a:gd name="T13" fmla="*/ 194 h 7"/>
                <a:gd name="T14" fmla="*/ 0 w 15"/>
                <a:gd name="T15" fmla="*/ 85 h 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5" h="7">
                  <a:moveTo>
                    <a:pt x="0" y="3"/>
                  </a:moveTo>
                  <a:cubicBezTo>
                    <a:pt x="0" y="2"/>
                    <a:pt x="1" y="0"/>
                    <a:pt x="3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3" y="0"/>
                    <a:pt x="15" y="2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5"/>
                    <a:pt x="13" y="7"/>
                    <a:pt x="12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1" y="7"/>
                    <a:pt x="0" y="5"/>
                    <a:pt x="0" y="3"/>
                  </a:cubicBezTo>
                  <a:close/>
                </a:path>
              </a:pathLst>
            </a:custGeom>
            <a:solidFill>
              <a:srgbClr val="DF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37" name="Oval 518">
              <a:extLst>
                <a:ext uri="{FF2B5EF4-FFF2-40B4-BE49-F238E27FC236}">
                  <a16:creationId xmlns:a16="http://schemas.microsoft.com/office/drawing/2014/main" id="{2C2BE3AF-1202-40C7-A543-4CD6A1DCCF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05" y="1915"/>
              <a:ext cx="18" cy="18"/>
            </a:xfrm>
            <a:prstGeom prst="ellipse">
              <a:avLst/>
            </a:prstGeom>
            <a:solidFill>
              <a:srgbClr val="58585A"/>
            </a:solidFill>
            <a:ln w="7938" cap="rnd">
              <a:solidFill>
                <a:srgbClr val="58585A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838" name="Freeform 519">
              <a:extLst>
                <a:ext uri="{FF2B5EF4-FFF2-40B4-BE49-F238E27FC236}">
                  <a16:creationId xmlns:a16="http://schemas.microsoft.com/office/drawing/2014/main" id="{F120F6BB-C8E5-4ECB-BD05-A80538B43BE7}"/>
                </a:ext>
              </a:extLst>
            </p:cNvPr>
            <p:cNvSpPr>
              <a:spLocks/>
            </p:cNvSpPr>
            <p:nvPr/>
          </p:nvSpPr>
          <p:spPr bwMode="auto">
            <a:xfrm>
              <a:off x="924" y="1563"/>
              <a:ext cx="428" cy="337"/>
            </a:xfrm>
            <a:custGeom>
              <a:avLst/>
              <a:gdLst>
                <a:gd name="T0" fmla="*/ 142 w 193"/>
                <a:gd name="T1" fmla="*/ 295 h 152"/>
                <a:gd name="T2" fmla="*/ 0 w 193"/>
                <a:gd name="T3" fmla="*/ 3672 h 152"/>
                <a:gd name="T4" fmla="*/ 44 w 193"/>
                <a:gd name="T5" fmla="*/ 3672 h 152"/>
                <a:gd name="T6" fmla="*/ 4548 w 193"/>
                <a:gd name="T7" fmla="*/ 3672 h 152"/>
                <a:gd name="T8" fmla="*/ 4668 w 193"/>
                <a:gd name="T9" fmla="*/ 3530 h 152"/>
                <a:gd name="T10" fmla="*/ 4668 w 193"/>
                <a:gd name="T11" fmla="*/ 98 h 152"/>
                <a:gd name="T12" fmla="*/ 4648 w 193"/>
                <a:gd name="T13" fmla="*/ 0 h 152"/>
                <a:gd name="T14" fmla="*/ 262 w 193"/>
                <a:gd name="T15" fmla="*/ 142 h 152"/>
                <a:gd name="T16" fmla="*/ 142 w 193"/>
                <a:gd name="T17" fmla="*/ 295 h 15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93" h="152">
                  <a:moveTo>
                    <a:pt x="6" y="12"/>
                  </a:moveTo>
                  <a:cubicBezTo>
                    <a:pt x="0" y="152"/>
                    <a:pt x="0" y="152"/>
                    <a:pt x="0" y="152"/>
                  </a:cubicBezTo>
                  <a:cubicBezTo>
                    <a:pt x="0" y="152"/>
                    <a:pt x="1" y="152"/>
                    <a:pt x="2" y="152"/>
                  </a:cubicBezTo>
                  <a:cubicBezTo>
                    <a:pt x="188" y="152"/>
                    <a:pt x="188" y="152"/>
                    <a:pt x="188" y="152"/>
                  </a:cubicBezTo>
                  <a:cubicBezTo>
                    <a:pt x="191" y="152"/>
                    <a:pt x="193" y="150"/>
                    <a:pt x="193" y="146"/>
                  </a:cubicBezTo>
                  <a:cubicBezTo>
                    <a:pt x="193" y="4"/>
                    <a:pt x="193" y="4"/>
                    <a:pt x="193" y="4"/>
                  </a:cubicBezTo>
                  <a:cubicBezTo>
                    <a:pt x="193" y="2"/>
                    <a:pt x="193" y="1"/>
                    <a:pt x="192" y="0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8" y="6"/>
                    <a:pt x="6" y="9"/>
                    <a:pt x="6" y="12"/>
                  </a:cubicBezTo>
                  <a:close/>
                </a:path>
              </a:pathLst>
            </a:custGeom>
            <a:solidFill>
              <a:srgbClr val="E2F2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39" name="Freeform 520">
              <a:extLst>
                <a:ext uri="{FF2B5EF4-FFF2-40B4-BE49-F238E27FC236}">
                  <a16:creationId xmlns:a16="http://schemas.microsoft.com/office/drawing/2014/main" id="{49B48A56-2071-4341-A748-A7A5C03EB3B2}"/>
                </a:ext>
              </a:extLst>
            </p:cNvPr>
            <p:cNvSpPr>
              <a:spLocks/>
            </p:cNvSpPr>
            <p:nvPr/>
          </p:nvSpPr>
          <p:spPr bwMode="auto">
            <a:xfrm>
              <a:off x="968" y="1563"/>
              <a:ext cx="384" cy="337"/>
            </a:xfrm>
            <a:custGeom>
              <a:avLst/>
              <a:gdLst>
                <a:gd name="T0" fmla="*/ 4177 w 173"/>
                <a:gd name="T1" fmla="*/ 0 h 152"/>
                <a:gd name="T2" fmla="*/ 4177 w 173"/>
                <a:gd name="T3" fmla="*/ 0 h 152"/>
                <a:gd name="T4" fmla="*/ 4024 w 173"/>
                <a:gd name="T5" fmla="*/ 3377 h 152"/>
                <a:gd name="T6" fmla="*/ 3902 w 173"/>
                <a:gd name="T7" fmla="*/ 3501 h 152"/>
                <a:gd name="T8" fmla="*/ 0 w 173"/>
                <a:gd name="T9" fmla="*/ 3672 h 152"/>
                <a:gd name="T10" fmla="*/ 4080 w 173"/>
                <a:gd name="T11" fmla="*/ 3672 h 152"/>
                <a:gd name="T12" fmla="*/ 4197 w 173"/>
                <a:gd name="T13" fmla="*/ 3530 h 152"/>
                <a:gd name="T14" fmla="*/ 4197 w 173"/>
                <a:gd name="T15" fmla="*/ 98 h 152"/>
                <a:gd name="T16" fmla="*/ 4177 w 173"/>
                <a:gd name="T17" fmla="*/ 0 h 15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73" h="152">
                  <a:moveTo>
                    <a:pt x="172" y="0"/>
                  </a:moveTo>
                  <a:cubicBezTo>
                    <a:pt x="172" y="0"/>
                    <a:pt x="172" y="0"/>
                    <a:pt x="172" y="0"/>
                  </a:cubicBezTo>
                  <a:cubicBezTo>
                    <a:pt x="166" y="140"/>
                    <a:pt x="166" y="140"/>
                    <a:pt x="166" y="140"/>
                  </a:cubicBezTo>
                  <a:cubicBezTo>
                    <a:pt x="166" y="143"/>
                    <a:pt x="164" y="145"/>
                    <a:pt x="161" y="145"/>
                  </a:cubicBezTo>
                  <a:cubicBezTo>
                    <a:pt x="0" y="152"/>
                    <a:pt x="0" y="152"/>
                    <a:pt x="0" y="152"/>
                  </a:cubicBezTo>
                  <a:cubicBezTo>
                    <a:pt x="168" y="152"/>
                    <a:pt x="168" y="152"/>
                    <a:pt x="168" y="152"/>
                  </a:cubicBezTo>
                  <a:cubicBezTo>
                    <a:pt x="171" y="152"/>
                    <a:pt x="173" y="150"/>
                    <a:pt x="173" y="146"/>
                  </a:cubicBezTo>
                  <a:cubicBezTo>
                    <a:pt x="173" y="4"/>
                    <a:pt x="173" y="4"/>
                    <a:pt x="173" y="4"/>
                  </a:cubicBezTo>
                  <a:cubicBezTo>
                    <a:pt x="173" y="2"/>
                    <a:pt x="173" y="1"/>
                    <a:pt x="172" y="0"/>
                  </a:cubicBezTo>
                  <a:close/>
                </a:path>
              </a:pathLst>
            </a:custGeom>
            <a:solidFill>
              <a:srgbClr val="A0CE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40" name="Rectangle 521">
              <a:extLst>
                <a:ext uri="{FF2B5EF4-FFF2-40B4-BE49-F238E27FC236}">
                  <a16:creationId xmlns:a16="http://schemas.microsoft.com/office/drawing/2014/main" id="{95331D6A-2D04-4FF2-9F5D-D3B82B89CE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33" y="1614"/>
              <a:ext cx="146" cy="16"/>
            </a:xfrm>
            <a:prstGeom prst="rect">
              <a:avLst/>
            </a:prstGeom>
            <a:solidFill>
              <a:srgbClr val="C3D2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841" name="Rectangle 522">
              <a:extLst>
                <a:ext uri="{FF2B5EF4-FFF2-40B4-BE49-F238E27FC236}">
                  <a16:creationId xmlns:a16="http://schemas.microsoft.com/office/drawing/2014/main" id="{A855A043-DBF4-4A89-BC92-25C28EE5B0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33" y="1829"/>
              <a:ext cx="146" cy="27"/>
            </a:xfrm>
            <a:prstGeom prst="rect">
              <a:avLst/>
            </a:prstGeom>
            <a:solidFill>
              <a:srgbClr val="C3D2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842" name="Rectangle 523">
              <a:extLst>
                <a:ext uri="{FF2B5EF4-FFF2-40B4-BE49-F238E27FC236}">
                  <a16:creationId xmlns:a16="http://schemas.microsoft.com/office/drawing/2014/main" id="{AB588864-D49B-4F18-92AF-DD6CC45D21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46" y="1599"/>
              <a:ext cx="49" cy="274"/>
            </a:xfrm>
            <a:prstGeom prst="rect">
              <a:avLst/>
            </a:prstGeom>
            <a:solidFill>
              <a:srgbClr val="ECE5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843" name="Freeform 524">
              <a:extLst>
                <a:ext uri="{FF2B5EF4-FFF2-40B4-BE49-F238E27FC236}">
                  <a16:creationId xmlns:a16="http://schemas.microsoft.com/office/drawing/2014/main" id="{80CD4D8C-3A81-4C71-B563-703922BC3C60}"/>
                </a:ext>
              </a:extLst>
            </p:cNvPr>
            <p:cNvSpPr>
              <a:spLocks/>
            </p:cNvSpPr>
            <p:nvPr/>
          </p:nvSpPr>
          <p:spPr bwMode="auto">
            <a:xfrm>
              <a:off x="889" y="1530"/>
              <a:ext cx="246" cy="137"/>
            </a:xfrm>
            <a:custGeom>
              <a:avLst/>
              <a:gdLst>
                <a:gd name="T0" fmla="*/ 0 w 111"/>
                <a:gd name="T1" fmla="*/ 1480 h 62"/>
                <a:gd name="T2" fmla="*/ 0 w 111"/>
                <a:gd name="T3" fmla="*/ 194 h 62"/>
                <a:gd name="T4" fmla="*/ 217 w 111"/>
                <a:gd name="T5" fmla="*/ 0 h 62"/>
                <a:gd name="T6" fmla="*/ 2677 w 111"/>
                <a:gd name="T7" fmla="*/ 0 h 62"/>
                <a:gd name="T8" fmla="*/ 197 w 111"/>
                <a:gd name="T9" fmla="*/ 194 h 62"/>
                <a:gd name="T10" fmla="*/ 0 w 111"/>
                <a:gd name="T11" fmla="*/ 1480 h 6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1" h="62">
                  <a:moveTo>
                    <a:pt x="0" y="62"/>
                  </a:moveTo>
                  <a:cubicBezTo>
                    <a:pt x="0" y="39"/>
                    <a:pt x="0" y="15"/>
                    <a:pt x="0" y="8"/>
                  </a:cubicBezTo>
                  <a:cubicBezTo>
                    <a:pt x="0" y="1"/>
                    <a:pt x="3" y="0"/>
                    <a:pt x="9" y="0"/>
                  </a:cubicBezTo>
                  <a:cubicBezTo>
                    <a:pt x="14" y="0"/>
                    <a:pt x="111" y="0"/>
                    <a:pt x="111" y="0"/>
                  </a:cubicBezTo>
                  <a:cubicBezTo>
                    <a:pt x="86" y="2"/>
                    <a:pt x="12" y="4"/>
                    <a:pt x="8" y="8"/>
                  </a:cubicBezTo>
                  <a:cubicBezTo>
                    <a:pt x="3" y="13"/>
                    <a:pt x="1" y="41"/>
                    <a:pt x="0" y="6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44" name="Freeform 525">
              <a:extLst>
                <a:ext uri="{FF2B5EF4-FFF2-40B4-BE49-F238E27FC236}">
                  <a16:creationId xmlns:a16="http://schemas.microsoft.com/office/drawing/2014/main" id="{D85B7123-7B77-43AD-9362-ADE2EEF845E7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7" y="1818"/>
              <a:ext cx="246" cy="137"/>
            </a:xfrm>
            <a:custGeom>
              <a:avLst/>
              <a:gdLst>
                <a:gd name="T0" fmla="*/ 2677 w 111"/>
                <a:gd name="T1" fmla="*/ 0 h 62"/>
                <a:gd name="T2" fmla="*/ 2677 w 111"/>
                <a:gd name="T3" fmla="*/ 1284 h 62"/>
                <a:gd name="T4" fmla="*/ 2460 w 111"/>
                <a:gd name="T5" fmla="*/ 1480 h 62"/>
                <a:gd name="T6" fmla="*/ 0 w 111"/>
                <a:gd name="T7" fmla="*/ 1480 h 62"/>
                <a:gd name="T8" fmla="*/ 2560 w 111"/>
                <a:gd name="T9" fmla="*/ 1337 h 62"/>
                <a:gd name="T10" fmla="*/ 2677 w 111"/>
                <a:gd name="T11" fmla="*/ 0 h 6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1" h="62">
                  <a:moveTo>
                    <a:pt x="111" y="0"/>
                  </a:moveTo>
                  <a:cubicBezTo>
                    <a:pt x="111" y="24"/>
                    <a:pt x="111" y="47"/>
                    <a:pt x="111" y="54"/>
                  </a:cubicBezTo>
                  <a:cubicBezTo>
                    <a:pt x="111" y="61"/>
                    <a:pt x="108" y="62"/>
                    <a:pt x="102" y="62"/>
                  </a:cubicBezTo>
                  <a:cubicBezTo>
                    <a:pt x="97" y="62"/>
                    <a:pt x="0" y="62"/>
                    <a:pt x="0" y="62"/>
                  </a:cubicBezTo>
                  <a:cubicBezTo>
                    <a:pt x="25" y="60"/>
                    <a:pt x="102" y="61"/>
                    <a:pt x="106" y="56"/>
                  </a:cubicBezTo>
                  <a:cubicBezTo>
                    <a:pt x="110" y="52"/>
                    <a:pt x="110" y="21"/>
                    <a:pt x="111" y="0"/>
                  </a:cubicBezTo>
                  <a:close/>
                </a:path>
              </a:pathLst>
            </a:custGeom>
            <a:solidFill>
              <a:srgbClr val="B8B8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45" name="Freeform 526">
              <a:extLst>
                <a:ext uri="{FF2B5EF4-FFF2-40B4-BE49-F238E27FC236}">
                  <a16:creationId xmlns:a16="http://schemas.microsoft.com/office/drawing/2014/main" id="{5D00B77B-CC76-40A5-81B9-8B1D6E7D9F99}"/>
                </a:ext>
              </a:extLst>
            </p:cNvPr>
            <p:cNvSpPr>
              <a:spLocks/>
            </p:cNvSpPr>
            <p:nvPr/>
          </p:nvSpPr>
          <p:spPr bwMode="auto">
            <a:xfrm>
              <a:off x="884" y="1818"/>
              <a:ext cx="248" cy="137"/>
            </a:xfrm>
            <a:custGeom>
              <a:avLst/>
              <a:gdLst>
                <a:gd name="T0" fmla="*/ 0 w 112"/>
                <a:gd name="T1" fmla="*/ 0 h 62"/>
                <a:gd name="T2" fmla="*/ 0 w 112"/>
                <a:gd name="T3" fmla="*/ 1284 h 62"/>
                <a:gd name="T4" fmla="*/ 215 w 112"/>
                <a:gd name="T5" fmla="*/ 1480 h 62"/>
                <a:gd name="T6" fmla="*/ 2693 w 112"/>
                <a:gd name="T7" fmla="*/ 1480 h 62"/>
                <a:gd name="T8" fmla="*/ 117 w 112"/>
                <a:gd name="T9" fmla="*/ 1337 h 62"/>
                <a:gd name="T10" fmla="*/ 0 w 112"/>
                <a:gd name="T11" fmla="*/ 0 h 6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2" h="62">
                  <a:moveTo>
                    <a:pt x="0" y="0"/>
                  </a:moveTo>
                  <a:cubicBezTo>
                    <a:pt x="0" y="24"/>
                    <a:pt x="0" y="47"/>
                    <a:pt x="0" y="54"/>
                  </a:cubicBezTo>
                  <a:cubicBezTo>
                    <a:pt x="0" y="61"/>
                    <a:pt x="3" y="62"/>
                    <a:pt x="9" y="62"/>
                  </a:cubicBezTo>
                  <a:cubicBezTo>
                    <a:pt x="15" y="62"/>
                    <a:pt x="112" y="62"/>
                    <a:pt x="112" y="62"/>
                  </a:cubicBezTo>
                  <a:cubicBezTo>
                    <a:pt x="86" y="60"/>
                    <a:pt x="10" y="61"/>
                    <a:pt x="5" y="56"/>
                  </a:cubicBezTo>
                  <a:cubicBezTo>
                    <a:pt x="1" y="52"/>
                    <a:pt x="1" y="21"/>
                    <a:pt x="0" y="0"/>
                  </a:cubicBezTo>
                  <a:close/>
                </a:path>
              </a:pathLst>
            </a:custGeom>
            <a:solidFill>
              <a:srgbClr val="B8B8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46" name="Freeform 527">
              <a:extLst>
                <a:ext uri="{FF2B5EF4-FFF2-40B4-BE49-F238E27FC236}">
                  <a16:creationId xmlns:a16="http://schemas.microsoft.com/office/drawing/2014/main" id="{41289A82-0FB0-4F18-A6B3-93FE80D318B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6" y="1909"/>
              <a:ext cx="226" cy="13"/>
            </a:xfrm>
            <a:custGeom>
              <a:avLst/>
              <a:gdLst>
                <a:gd name="T0" fmla="*/ 0 w 102"/>
                <a:gd name="T1" fmla="*/ 0 h 6"/>
                <a:gd name="T2" fmla="*/ 2459 w 102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2" h="6">
                  <a:moveTo>
                    <a:pt x="0" y="0"/>
                  </a:moveTo>
                  <a:cubicBezTo>
                    <a:pt x="9" y="3"/>
                    <a:pt x="83" y="6"/>
                    <a:pt x="10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47" name="Oval 528">
              <a:extLst>
                <a:ext uri="{FF2B5EF4-FFF2-40B4-BE49-F238E27FC236}">
                  <a16:creationId xmlns:a16="http://schemas.microsoft.com/office/drawing/2014/main" id="{9744B163-5BDC-4DE7-83A1-5FC86C96FB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10" y="1920"/>
              <a:ext cx="4" cy="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848" name="Freeform 529">
              <a:extLst>
                <a:ext uri="{FF2B5EF4-FFF2-40B4-BE49-F238E27FC236}">
                  <a16:creationId xmlns:a16="http://schemas.microsoft.com/office/drawing/2014/main" id="{F7E4C649-3DEE-403A-8D02-C88F1A12913B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8" y="1767"/>
              <a:ext cx="31" cy="144"/>
            </a:xfrm>
            <a:custGeom>
              <a:avLst/>
              <a:gdLst>
                <a:gd name="T0" fmla="*/ 241 w 14"/>
                <a:gd name="T1" fmla="*/ 893 h 65"/>
                <a:gd name="T2" fmla="*/ 241 w 14"/>
                <a:gd name="T3" fmla="*/ 1305 h 65"/>
                <a:gd name="T4" fmla="*/ 0 w 14"/>
                <a:gd name="T5" fmla="*/ 1546 h 65"/>
                <a:gd name="T6" fmla="*/ 314 w 14"/>
                <a:gd name="T7" fmla="*/ 1349 h 65"/>
                <a:gd name="T8" fmla="*/ 241 w 14"/>
                <a:gd name="T9" fmla="*/ 0 h 6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65">
                  <a:moveTo>
                    <a:pt x="10" y="37"/>
                  </a:moveTo>
                  <a:cubicBezTo>
                    <a:pt x="10" y="47"/>
                    <a:pt x="10" y="51"/>
                    <a:pt x="10" y="54"/>
                  </a:cubicBezTo>
                  <a:cubicBezTo>
                    <a:pt x="10" y="58"/>
                    <a:pt x="10" y="64"/>
                    <a:pt x="0" y="64"/>
                  </a:cubicBezTo>
                  <a:cubicBezTo>
                    <a:pt x="10" y="65"/>
                    <a:pt x="12" y="61"/>
                    <a:pt x="13" y="56"/>
                  </a:cubicBezTo>
                  <a:cubicBezTo>
                    <a:pt x="14" y="50"/>
                    <a:pt x="10" y="0"/>
                    <a:pt x="1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49" name="Oval 530">
              <a:extLst>
                <a:ext uri="{FF2B5EF4-FFF2-40B4-BE49-F238E27FC236}">
                  <a16:creationId xmlns:a16="http://schemas.microsoft.com/office/drawing/2014/main" id="{16EE4A61-E397-49CD-867C-185983B81D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75" y="1596"/>
              <a:ext cx="18" cy="1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850" name="Oval 531">
              <a:extLst>
                <a:ext uri="{FF2B5EF4-FFF2-40B4-BE49-F238E27FC236}">
                  <a16:creationId xmlns:a16="http://schemas.microsoft.com/office/drawing/2014/main" id="{3D36658B-5A48-43BA-BB99-4122347B5C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97" y="1601"/>
              <a:ext cx="7" cy="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851" name="Oval 532">
              <a:extLst>
                <a:ext uri="{FF2B5EF4-FFF2-40B4-BE49-F238E27FC236}">
                  <a16:creationId xmlns:a16="http://schemas.microsoft.com/office/drawing/2014/main" id="{027E7D77-17A7-48B8-9F56-62CCB36533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64" y="1601"/>
              <a:ext cx="7" cy="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852" name="Freeform 533">
              <a:extLst>
                <a:ext uri="{FF2B5EF4-FFF2-40B4-BE49-F238E27FC236}">
                  <a16:creationId xmlns:a16="http://schemas.microsoft.com/office/drawing/2014/main" id="{0B791360-278C-4BA3-B97C-8D873C837DD7}"/>
                </a:ext>
              </a:extLst>
            </p:cNvPr>
            <p:cNvSpPr>
              <a:spLocks/>
            </p:cNvSpPr>
            <p:nvPr/>
          </p:nvSpPr>
          <p:spPr bwMode="auto">
            <a:xfrm>
              <a:off x="904" y="1302"/>
              <a:ext cx="476" cy="150"/>
            </a:xfrm>
            <a:custGeom>
              <a:avLst/>
              <a:gdLst>
                <a:gd name="T0" fmla="*/ 5167 w 215"/>
                <a:gd name="T1" fmla="*/ 141 h 68"/>
                <a:gd name="T2" fmla="*/ 5004 w 215"/>
                <a:gd name="T3" fmla="*/ 0 h 68"/>
                <a:gd name="T4" fmla="*/ 162 w 215"/>
                <a:gd name="T5" fmla="*/ 0 h 68"/>
                <a:gd name="T6" fmla="*/ 0 w 215"/>
                <a:gd name="T7" fmla="*/ 141 h 68"/>
                <a:gd name="T8" fmla="*/ 0 w 215"/>
                <a:gd name="T9" fmla="*/ 1469 h 68"/>
                <a:gd name="T10" fmla="*/ 162 w 215"/>
                <a:gd name="T11" fmla="*/ 1610 h 68"/>
                <a:gd name="T12" fmla="*/ 5004 w 215"/>
                <a:gd name="T13" fmla="*/ 1610 h 68"/>
                <a:gd name="T14" fmla="*/ 5167 w 215"/>
                <a:gd name="T15" fmla="*/ 1469 h 68"/>
                <a:gd name="T16" fmla="*/ 5167 w 215"/>
                <a:gd name="T17" fmla="*/ 141 h 6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5" h="68">
                  <a:moveTo>
                    <a:pt x="215" y="6"/>
                  </a:moveTo>
                  <a:cubicBezTo>
                    <a:pt x="215" y="3"/>
                    <a:pt x="212" y="0"/>
                    <a:pt x="208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3" y="0"/>
                    <a:pt x="0" y="3"/>
                    <a:pt x="0" y="6"/>
                  </a:cubicBezTo>
                  <a:cubicBezTo>
                    <a:pt x="0" y="62"/>
                    <a:pt x="0" y="62"/>
                    <a:pt x="0" y="62"/>
                  </a:cubicBezTo>
                  <a:cubicBezTo>
                    <a:pt x="0" y="65"/>
                    <a:pt x="3" y="68"/>
                    <a:pt x="7" y="68"/>
                  </a:cubicBezTo>
                  <a:cubicBezTo>
                    <a:pt x="208" y="68"/>
                    <a:pt x="208" y="68"/>
                    <a:pt x="208" y="68"/>
                  </a:cubicBezTo>
                  <a:cubicBezTo>
                    <a:pt x="212" y="68"/>
                    <a:pt x="215" y="65"/>
                    <a:pt x="215" y="62"/>
                  </a:cubicBezTo>
                  <a:lnTo>
                    <a:pt x="215" y="6"/>
                  </a:lnTo>
                  <a:close/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53" name="Freeform 534">
              <a:extLst>
                <a:ext uri="{FF2B5EF4-FFF2-40B4-BE49-F238E27FC236}">
                  <a16:creationId xmlns:a16="http://schemas.microsoft.com/office/drawing/2014/main" id="{148141AA-4167-4A48-AB36-E13467BBDBFB}"/>
                </a:ext>
              </a:extLst>
            </p:cNvPr>
            <p:cNvSpPr>
              <a:spLocks/>
            </p:cNvSpPr>
            <p:nvPr/>
          </p:nvSpPr>
          <p:spPr bwMode="auto">
            <a:xfrm>
              <a:off x="997" y="1302"/>
              <a:ext cx="288" cy="150"/>
            </a:xfrm>
            <a:custGeom>
              <a:avLst/>
              <a:gdLst>
                <a:gd name="T0" fmla="*/ 3130 w 130"/>
                <a:gd name="T1" fmla="*/ 141 h 68"/>
                <a:gd name="T2" fmla="*/ 3057 w 130"/>
                <a:gd name="T3" fmla="*/ 0 h 68"/>
                <a:gd name="T4" fmla="*/ 97 w 130"/>
                <a:gd name="T5" fmla="*/ 0 h 68"/>
                <a:gd name="T6" fmla="*/ 0 w 130"/>
                <a:gd name="T7" fmla="*/ 141 h 68"/>
                <a:gd name="T8" fmla="*/ 0 w 130"/>
                <a:gd name="T9" fmla="*/ 1469 h 68"/>
                <a:gd name="T10" fmla="*/ 97 w 130"/>
                <a:gd name="T11" fmla="*/ 1610 h 68"/>
                <a:gd name="T12" fmla="*/ 3057 w 130"/>
                <a:gd name="T13" fmla="*/ 1610 h 68"/>
                <a:gd name="T14" fmla="*/ 3130 w 130"/>
                <a:gd name="T15" fmla="*/ 1469 h 68"/>
                <a:gd name="T16" fmla="*/ 3130 w 130"/>
                <a:gd name="T17" fmla="*/ 141 h 6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0" h="68">
                  <a:moveTo>
                    <a:pt x="130" y="6"/>
                  </a:moveTo>
                  <a:cubicBezTo>
                    <a:pt x="130" y="3"/>
                    <a:pt x="129" y="0"/>
                    <a:pt x="127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3"/>
                    <a:pt x="0" y="6"/>
                  </a:cubicBezTo>
                  <a:cubicBezTo>
                    <a:pt x="0" y="62"/>
                    <a:pt x="0" y="62"/>
                    <a:pt x="0" y="62"/>
                  </a:cubicBezTo>
                  <a:cubicBezTo>
                    <a:pt x="0" y="65"/>
                    <a:pt x="2" y="68"/>
                    <a:pt x="4" y="68"/>
                  </a:cubicBezTo>
                  <a:cubicBezTo>
                    <a:pt x="127" y="68"/>
                    <a:pt x="127" y="68"/>
                    <a:pt x="127" y="68"/>
                  </a:cubicBezTo>
                  <a:cubicBezTo>
                    <a:pt x="129" y="68"/>
                    <a:pt x="130" y="65"/>
                    <a:pt x="130" y="62"/>
                  </a:cubicBezTo>
                  <a:lnTo>
                    <a:pt x="130" y="6"/>
                  </a:lnTo>
                  <a:close/>
                </a:path>
              </a:pathLst>
            </a:custGeom>
            <a:solidFill>
              <a:srgbClr val="EBEA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54" name="Freeform 535">
              <a:extLst>
                <a:ext uri="{FF2B5EF4-FFF2-40B4-BE49-F238E27FC236}">
                  <a16:creationId xmlns:a16="http://schemas.microsoft.com/office/drawing/2014/main" id="{F6BD5671-40AC-4F89-80DD-7F75E46D3C9E}"/>
                </a:ext>
              </a:extLst>
            </p:cNvPr>
            <p:cNvSpPr>
              <a:spLocks/>
            </p:cNvSpPr>
            <p:nvPr/>
          </p:nvSpPr>
          <p:spPr bwMode="auto">
            <a:xfrm>
              <a:off x="997" y="1302"/>
              <a:ext cx="288" cy="150"/>
            </a:xfrm>
            <a:custGeom>
              <a:avLst/>
              <a:gdLst>
                <a:gd name="T0" fmla="*/ 3130 w 130"/>
                <a:gd name="T1" fmla="*/ 141 h 68"/>
                <a:gd name="T2" fmla="*/ 3057 w 130"/>
                <a:gd name="T3" fmla="*/ 0 h 68"/>
                <a:gd name="T4" fmla="*/ 97 w 130"/>
                <a:gd name="T5" fmla="*/ 0 h 68"/>
                <a:gd name="T6" fmla="*/ 0 w 130"/>
                <a:gd name="T7" fmla="*/ 141 h 68"/>
                <a:gd name="T8" fmla="*/ 0 w 130"/>
                <a:gd name="T9" fmla="*/ 1469 h 68"/>
                <a:gd name="T10" fmla="*/ 97 w 130"/>
                <a:gd name="T11" fmla="*/ 1610 h 68"/>
                <a:gd name="T12" fmla="*/ 3057 w 130"/>
                <a:gd name="T13" fmla="*/ 1610 h 68"/>
                <a:gd name="T14" fmla="*/ 3130 w 130"/>
                <a:gd name="T15" fmla="*/ 1469 h 68"/>
                <a:gd name="T16" fmla="*/ 3130 w 130"/>
                <a:gd name="T17" fmla="*/ 141 h 6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0" h="68">
                  <a:moveTo>
                    <a:pt x="130" y="6"/>
                  </a:moveTo>
                  <a:cubicBezTo>
                    <a:pt x="130" y="3"/>
                    <a:pt x="129" y="0"/>
                    <a:pt x="127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3"/>
                    <a:pt x="0" y="6"/>
                  </a:cubicBezTo>
                  <a:cubicBezTo>
                    <a:pt x="0" y="62"/>
                    <a:pt x="0" y="62"/>
                    <a:pt x="0" y="62"/>
                  </a:cubicBezTo>
                  <a:cubicBezTo>
                    <a:pt x="0" y="65"/>
                    <a:pt x="2" y="68"/>
                    <a:pt x="4" y="68"/>
                  </a:cubicBezTo>
                  <a:cubicBezTo>
                    <a:pt x="127" y="68"/>
                    <a:pt x="127" y="68"/>
                    <a:pt x="127" y="68"/>
                  </a:cubicBezTo>
                  <a:cubicBezTo>
                    <a:pt x="129" y="68"/>
                    <a:pt x="130" y="65"/>
                    <a:pt x="130" y="62"/>
                  </a:cubicBezTo>
                  <a:lnTo>
                    <a:pt x="130" y="6"/>
                  </a:lnTo>
                  <a:close/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55" name="Freeform 536">
              <a:extLst>
                <a:ext uri="{FF2B5EF4-FFF2-40B4-BE49-F238E27FC236}">
                  <a16:creationId xmlns:a16="http://schemas.microsoft.com/office/drawing/2014/main" id="{DD2FD36B-65B5-4D0B-9FE1-1E049F01C06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0" y="1406"/>
              <a:ext cx="285" cy="44"/>
            </a:xfrm>
            <a:custGeom>
              <a:avLst/>
              <a:gdLst>
                <a:gd name="T0" fmla="*/ 3075 w 129"/>
                <a:gd name="T1" fmla="*/ 73 h 20"/>
                <a:gd name="T2" fmla="*/ 2978 w 129"/>
                <a:gd name="T3" fmla="*/ 0 h 20"/>
                <a:gd name="T4" fmla="*/ 97 w 129"/>
                <a:gd name="T5" fmla="*/ 0 h 20"/>
                <a:gd name="T6" fmla="*/ 0 w 129"/>
                <a:gd name="T7" fmla="*/ 73 h 20"/>
                <a:gd name="T8" fmla="*/ 0 w 129"/>
                <a:gd name="T9" fmla="*/ 427 h 20"/>
                <a:gd name="T10" fmla="*/ 97 w 129"/>
                <a:gd name="T11" fmla="*/ 469 h 20"/>
                <a:gd name="T12" fmla="*/ 2978 w 129"/>
                <a:gd name="T13" fmla="*/ 469 h 20"/>
                <a:gd name="T14" fmla="*/ 3075 w 129"/>
                <a:gd name="T15" fmla="*/ 427 h 20"/>
                <a:gd name="T16" fmla="*/ 3075 w 129"/>
                <a:gd name="T17" fmla="*/ 73 h 2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9" h="20">
                  <a:moveTo>
                    <a:pt x="129" y="3"/>
                  </a:moveTo>
                  <a:cubicBezTo>
                    <a:pt x="129" y="1"/>
                    <a:pt x="127" y="0"/>
                    <a:pt x="125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9"/>
                    <a:pt x="2" y="20"/>
                    <a:pt x="4" y="20"/>
                  </a:cubicBezTo>
                  <a:cubicBezTo>
                    <a:pt x="125" y="20"/>
                    <a:pt x="125" y="20"/>
                    <a:pt x="125" y="20"/>
                  </a:cubicBezTo>
                  <a:cubicBezTo>
                    <a:pt x="127" y="20"/>
                    <a:pt x="129" y="19"/>
                    <a:pt x="129" y="18"/>
                  </a:cubicBezTo>
                  <a:lnTo>
                    <a:pt x="129" y="3"/>
                  </a:lnTo>
                  <a:close/>
                </a:path>
              </a:pathLst>
            </a:custGeom>
            <a:solidFill>
              <a:srgbClr val="969799"/>
            </a:solidFill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856" name="Freeform 537">
              <a:extLst>
                <a:ext uri="{FF2B5EF4-FFF2-40B4-BE49-F238E27FC236}">
                  <a16:creationId xmlns:a16="http://schemas.microsoft.com/office/drawing/2014/main" id="{DA804500-4AFF-4D95-8D9B-FD509CE12C35}"/>
                </a:ext>
              </a:extLst>
            </p:cNvPr>
            <p:cNvSpPr>
              <a:spLocks/>
            </p:cNvSpPr>
            <p:nvPr/>
          </p:nvSpPr>
          <p:spPr bwMode="auto">
            <a:xfrm>
              <a:off x="995" y="1444"/>
              <a:ext cx="295" cy="13"/>
            </a:xfrm>
            <a:custGeom>
              <a:avLst/>
              <a:gdLst>
                <a:gd name="T0" fmla="*/ 3218 w 133"/>
                <a:gd name="T1" fmla="*/ 20 h 6"/>
                <a:gd name="T2" fmla="*/ 3119 w 133"/>
                <a:gd name="T3" fmla="*/ 0 h 6"/>
                <a:gd name="T4" fmla="*/ 98 w 133"/>
                <a:gd name="T5" fmla="*/ 0 h 6"/>
                <a:gd name="T6" fmla="*/ 0 w 133"/>
                <a:gd name="T7" fmla="*/ 20 h 6"/>
                <a:gd name="T8" fmla="*/ 0 w 133"/>
                <a:gd name="T9" fmla="*/ 132 h 6"/>
                <a:gd name="T10" fmla="*/ 98 w 133"/>
                <a:gd name="T11" fmla="*/ 132 h 6"/>
                <a:gd name="T12" fmla="*/ 3119 w 133"/>
                <a:gd name="T13" fmla="*/ 132 h 6"/>
                <a:gd name="T14" fmla="*/ 3218 w 133"/>
                <a:gd name="T15" fmla="*/ 132 h 6"/>
                <a:gd name="T16" fmla="*/ 3218 w 133"/>
                <a:gd name="T17" fmla="*/ 20 h 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3" h="6">
                  <a:moveTo>
                    <a:pt x="133" y="1"/>
                  </a:moveTo>
                  <a:cubicBezTo>
                    <a:pt x="133" y="0"/>
                    <a:pt x="131" y="0"/>
                    <a:pt x="129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0"/>
                    <a:pt x="0" y="1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2" y="6"/>
                    <a:pt x="4" y="6"/>
                  </a:cubicBezTo>
                  <a:cubicBezTo>
                    <a:pt x="129" y="6"/>
                    <a:pt x="129" y="6"/>
                    <a:pt x="129" y="6"/>
                  </a:cubicBezTo>
                  <a:cubicBezTo>
                    <a:pt x="131" y="6"/>
                    <a:pt x="133" y="6"/>
                    <a:pt x="133" y="6"/>
                  </a:cubicBezTo>
                  <a:lnTo>
                    <a:pt x="133" y="1"/>
                  </a:lnTo>
                  <a:close/>
                </a:path>
              </a:pathLst>
            </a:custGeom>
            <a:solidFill>
              <a:srgbClr val="F3F5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57" name="Freeform 538">
              <a:extLst>
                <a:ext uri="{FF2B5EF4-FFF2-40B4-BE49-F238E27FC236}">
                  <a16:creationId xmlns:a16="http://schemas.microsoft.com/office/drawing/2014/main" id="{6A2080C8-0379-4B92-8704-ABB5645DB83B}"/>
                </a:ext>
              </a:extLst>
            </p:cNvPr>
            <p:cNvSpPr>
              <a:spLocks/>
            </p:cNvSpPr>
            <p:nvPr/>
          </p:nvSpPr>
          <p:spPr bwMode="auto">
            <a:xfrm>
              <a:off x="995" y="1444"/>
              <a:ext cx="295" cy="13"/>
            </a:xfrm>
            <a:custGeom>
              <a:avLst/>
              <a:gdLst>
                <a:gd name="T0" fmla="*/ 3218 w 133"/>
                <a:gd name="T1" fmla="*/ 20 h 6"/>
                <a:gd name="T2" fmla="*/ 3119 w 133"/>
                <a:gd name="T3" fmla="*/ 0 h 6"/>
                <a:gd name="T4" fmla="*/ 98 w 133"/>
                <a:gd name="T5" fmla="*/ 0 h 6"/>
                <a:gd name="T6" fmla="*/ 0 w 133"/>
                <a:gd name="T7" fmla="*/ 20 h 6"/>
                <a:gd name="T8" fmla="*/ 0 w 133"/>
                <a:gd name="T9" fmla="*/ 132 h 6"/>
                <a:gd name="T10" fmla="*/ 98 w 133"/>
                <a:gd name="T11" fmla="*/ 132 h 6"/>
                <a:gd name="T12" fmla="*/ 3119 w 133"/>
                <a:gd name="T13" fmla="*/ 132 h 6"/>
                <a:gd name="T14" fmla="*/ 3218 w 133"/>
                <a:gd name="T15" fmla="*/ 132 h 6"/>
                <a:gd name="T16" fmla="*/ 3218 w 133"/>
                <a:gd name="T17" fmla="*/ 20 h 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3" h="6">
                  <a:moveTo>
                    <a:pt x="133" y="1"/>
                  </a:moveTo>
                  <a:cubicBezTo>
                    <a:pt x="133" y="0"/>
                    <a:pt x="131" y="0"/>
                    <a:pt x="129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0"/>
                    <a:pt x="0" y="1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2" y="6"/>
                    <a:pt x="4" y="6"/>
                  </a:cubicBezTo>
                  <a:cubicBezTo>
                    <a:pt x="129" y="6"/>
                    <a:pt x="129" y="6"/>
                    <a:pt x="129" y="6"/>
                  </a:cubicBezTo>
                  <a:cubicBezTo>
                    <a:pt x="131" y="6"/>
                    <a:pt x="133" y="6"/>
                    <a:pt x="133" y="6"/>
                  </a:cubicBezTo>
                  <a:lnTo>
                    <a:pt x="133" y="1"/>
                  </a:lnTo>
                  <a:close/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58" name="Freeform 539">
              <a:extLst>
                <a:ext uri="{FF2B5EF4-FFF2-40B4-BE49-F238E27FC236}">
                  <a16:creationId xmlns:a16="http://schemas.microsoft.com/office/drawing/2014/main" id="{7740CAD2-629F-4348-B456-EA7CFD20889E}"/>
                </a:ext>
              </a:extLst>
            </p:cNvPr>
            <p:cNvSpPr>
              <a:spLocks/>
            </p:cNvSpPr>
            <p:nvPr/>
          </p:nvSpPr>
          <p:spPr bwMode="auto">
            <a:xfrm>
              <a:off x="995" y="1404"/>
              <a:ext cx="295" cy="6"/>
            </a:xfrm>
            <a:custGeom>
              <a:avLst/>
              <a:gdLst>
                <a:gd name="T0" fmla="*/ 3218 w 133"/>
                <a:gd name="T1" fmla="*/ 0 h 3"/>
                <a:gd name="T2" fmla="*/ 3119 w 133"/>
                <a:gd name="T3" fmla="*/ 0 h 3"/>
                <a:gd name="T4" fmla="*/ 98 w 133"/>
                <a:gd name="T5" fmla="*/ 0 h 3"/>
                <a:gd name="T6" fmla="*/ 0 w 133"/>
                <a:gd name="T7" fmla="*/ 0 h 3"/>
                <a:gd name="T8" fmla="*/ 0 w 133"/>
                <a:gd name="T9" fmla="*/ 48 h 3"/>
                <a:gd name="T10" fmla="*/ 98 w 133"/>
                <a:gd name="T11" fmla="*/ 48 h 3"/>
                <a:gd name="T12" fmla="*/ 3119 w 133"/>
                <a:gd name="T13" fmla="*/ 48 h 3"/>
                <a:gd name="T14" fmla="*/ 3218 w 133"/>
                <a:gd name="T15" fmla="*/ 48 h 3"/>
                <a:gd name="T16" fmla="*/ 3218 w 133"/>
                <a:gd name="T17" fmla="*/ 0 h 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3" h="3">
                  <a:moveTo>
                    <a:pt x="133" y="0"/>
                  </a:moveTo>
                  <a:cubicBezTo>
                    <a:pt x="133" y="0"/>
                    <a:pt x="131" y="0"/>
                    <a:pt x="129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0"/>
                    <a:pt x="0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2" y="3"/>
                    <a:pt x="4" y="3"/>
                  </a:cubicBezTo>
                  <a:cubicBezTo>
                    <a:pt x="129" y="3"/>
                    <a:pt x="129" y="3"/>
                    <a:pt x="129" y="3"/>
                  </a:cubicBezTo>
                  <a:cubicBezTo>
                    <a:pt x="131" y="3"/>
                    <a:pt x="133" y="3"/>
                    <a:pt x="133" y="3"/>
                  </a:cubicBezTo>
                  <a:lnTo>
                    <a:pt x="133" y="0"/>
                  </a:lnTo>
                  <a:close/>
                </a:path>
              </a:pathLst>
            </a:custGeom>
            <a:solidFill>
              <a:srgbClr val="F3F5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59" name="Freeform 540">
              <a:extLst>
                <a:ext uri="{FF2B5EF4-FFF2-40B4-BE49-F238E27FC236}">
                  <a16:creationId xmlns:a16="http://schemas.microsoft.com/office/drawing/2014/main" id="{4C8D5DCC-016A-4F99-9C24-45124B1577A9}"/>
                </a:ext>
              </a:extLst>
            </p:cNvPr>
            <p:cNvSpPr>
              <a:spLocks/>
            </p:cNvSpPr>
            <p:nvPr/>
          </p:nvSpPr>
          <p:spPr bwMode="auto">
            <a:xfrm>
              <a:off x="995" y="1404"/>
              <a:ext cx="295" cy="6"/>
            </a:xfrm>
            <a:custGeom>
              <a:avLst/>
              <a:gdLst>
                <a:gd name="T0" fmla="*/ 3218 w 133"/>
                <a:gd name="T1" fmla="*/ 0 h 3"/>
                <a:gd name="T2" fmla="*/ 3119 w 133"/>
                <a:gd name="T3" fmla="*/ 0 h 3"/>
                <a:gd name="T4" fmla="*/ 98 w 133"/>
                <a:gd name="T5" fmla="*/ 0 h 3"/>
                <a:gd name="T6" fmla="*/ 0 w 133"/>
                <a:gd name="T7" fmla="*/ 0 h 3"/>
                <a:gd name="T8" fmla="*/ 0 w 133"/>
                <a:gd name="T9" fmla="*/ 48 h 3"/>
                <a:gd name="T10" fmla="*/ 98 w 133"/>
                <a:gd name="T11" fmla="*/ 48 h 3"/>
                <a:gd name="T12" fmla="*/ 3119 w 133"/>
                <a:gd name="T13" fmla="*/ 48 h 3"/>
                <a:gd name="T14" fmla="*/ 3218 w 133"/>
                <a:gd name="T15" fmla="*/ 48 h 3"/>
                <a:gd name="T16" fmla="*/ 3218 w 133"/>
                <a:gd name="T17" fmla="*/ 0 h 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3" h="3">
                  <a:moveTo>
                    <a:pt x="133" y="0"/>
                  </a:moveTo>
                  <a:cubicBezTo>
                    <a:pt x="133" y="0"/>
                    <a:pt x="131" y="0"/>
                    <a:pt x="129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0"/>
                    <a:pt x="0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2" y="3"/>
                    <a:pt x="4" y="3"/>
                  </a:cubicBezTo>
                  <a:cubicBezTo>
                    <a:pt x="129" y="3"/>
                    <a:pt x="129" y="3"/>
                    <a:pt x="129" y="3"/>
                  </a:cubicBezTo>
                  <a:cubicBezTo>
                    <a:pt x="131" y="3"/>
                    <a:pt x="133" y="3"/>
                    <a:pt x="133" y="3"/>
                  </a:cubicBezTo>
                  <a:lnTo>
                    <a:pt x="133" y="0"/>
                  </a:lnTo>
                  <a:close/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60" name="Freeform 541">
              <a:extLst>
                <a:ext uri="{FF2B5EF4-FFF2-40B4-BE49-F238E27FC236}">
                  <a16:creationId xmlns:a16="http://schemas.microsoft.com/office/drawing/2014/main" id="{924E9322-C47F-4D3B-9E51-0A92FE485B9A}"/>
                </a:ext>
              </a:extLst>
            </p:cNvPr>
            <p:cNvSpPr>
              <a:spLocks/>
            </p:cNvSpPr>
            <p:nvPr/>
          </p:nvSpPr>
          <p:spPr bwMode="auto">
            <a:xfrm>
              <a:off x="880" y="1523"/>
              <a:ext cx="509" cy="437"/>
            </a:xfrm>
            <a:custGeom>
              <a:avLst/>
              <a:gdLst>
                <a:gd name="T0" fmla="*/ 5515 w 230"/>
                <a:gd name="T1" fmla="*/ 142 h 197"/>
                <a:gd name="T2" fmla="*/ 5353 w 230"/>
                <a:gd name="T3" fmla="*/ 0 h 197"/>
                <a:gd name="T4" fmla="*/ 142 w 230"/>
                <a:gd name="T5" fmla="*/ 0 h 197"/>
                <a:gd name="T6" fmla="*/ 0 w 230"/>
                <a:gd name="T7" fmla="*/ 142 h 197"/>
                <a:gd name="T8" fmla="*/ 0 w 230"/>
                <a:gd name="T9" fmla="*/ 4596 h 197"/>
                <a:gd name="T10" fmla="*/ 142 w 230"/>
                <a:gd name="T11" fmla="*/ 4769 h 197"/>
                <a:gd name="T12" fmla="*/ 5353 w 230"/>
                <a:gd name="T13" fmla="*/ 4769 h 197"/>
                <a:gd name="T14" fmla="*/ 5515 w 230"/>
                <a:gd name="T15" fmla="*/ 4596 h 197"/>
                <a:gd name="T16" fmla="*/ 5515 w 230"/>
                <a:gd name="T17" fmla="*/ 142 h 19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30" h="197">
                  <a:moveTo>
                    <a:pt x="230" y="6"/>
                  </a:moveTo>
                  <a:cubicBezTo>
                    <a:pt x="230" y="3"/>
                    <a:pt x="227" y="0"/>
                    <a:pt x="223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3" y="0"/>
                    <a:pt x="0" y="3"/>
                    <a:pt x="0" y="6"/>
                  </a:cubicBezTo>
                  <a:cubicBezTo>
                    <a:pt x="0" y="190"/>
                    <a:pt x="0" y="190"/>
                    <a:pt x="0" y="190"/>
                  </a:cubicBezTo>
                  <a:cubicBezTo>
                    <a:pt x="0" y="194"/>
                    <a:pt x="3" y="197"/>
                    <a:pt x="6" y="197"/>
                  </a:cubicBezTo>
                  <a:cubicBezTo>
                    <a:pt x="223" y="197"/>
                    <a:pt x="223" y="197"/>
                    <a:pt x="223" y="197"/>
                  </a:cubicBezTo>
                  <a:cubicBezTo>
                    <a:pt x="227" y="197"/>
                    <a:pt x="230" y="194"/>
                    <a:pt x="230" y="190"/>
                  </a:cubicBezTo>
                  <a:lnTo>
                    <a:pt x="230" y="6"/>
                  </a:lnTo>
                  <a:close/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61" name="Freeform 542">
              <a:extLst>
                <a:ext uri="{FF2B5EF4-FFF2-40B4-BE49-F238E27FC236}">
                  <a16:creationId xmlns:a16="http://schemas.microsoft.com/office/drawing/2014/main" id="{23671653-95DE-4E4D-9644-3BAFB3689AD9}"/>
                </a:ext>
              </a:extLst>
            </p:cNvPr>
            <p:cNvSpPr>
              <a:spLocks/>
            </p:cNvSpPr>
            <p:nvPr/>
          </p:nvSpPr>
          <p:spPr bwMode="auto">
            <a:xfrm>
              <a:off x="880" y="1495"/>
              <a:ext cx="503" cy="35"/>
            </a:xfrm>
            <a:custGeom>
              <a:avLst/>
              <a:gdLst>
                <a:gd name="T0" fmla="*/ 5475 w 227"/>
                <a:gd name="T1" fmla="*/ 326 h 16"/>
                <a:gd name="T2" fmla="*/ 4995 w 227"/>
                <a:gd name="T3" fmla="*/ 0 h 16"/>
                <a:gd name="T4" fmla="*/ 554 w 227"/>
                <a:gd name="T5" fmla="*/ 0 h 16"/>
                <a:gd name="T6" fmla="*/ 0 w 227"/>
                <a:gd name="T7" fmla="*/ 368 h 1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27" h="16">
                  <a:moveTo>
                    <a:pt x="227" y="14"/>
                  </a:moveTo>
                  <a:cubicBezTo>
                    <a:pt x="227" y="14"/>
                    <a:pt x="213" y="0"/>
                    <a:pt x="207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17" y="0"/>
                    <a:pt x="2" y="11"/>
                    <a:pt x="0" y="16"/>
                  </a:cubicBezTo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62" name="Freeform 543">
              <a:extLst>
                <a:ext uri="{FF2B5EF4-FFF2-40B4-BE49-F238E27FC236}">
                  <a16:creationId xmlns:a16="http://schemas.microsoft.com/office/drawing/2014/main" id="{81BFD992-5E7F-4A69-9F58-558F64A6895C}"/>
                </a:ext>
              </a:extLst>
            </p:cNvPr>
            <p:cNvSpPr>
              <a:spLocks/>
            </p:cNvSpPr>
            <p:nvPr/>
          </p:nvSpPr>
          <p:spPr bwMode="auto">
            <a:xfrm>
              <a:off x="915" y="1559"/>
              <a:ext cx="437" cy="341"/>
            </a:xfrm>
            <a:custGeom>
              <a:avLst/>
              <a:gdLst>
                <a:gd name="T0" fmla="*/ 4769 w 197"/>
                <a:gd name="T1" fmla="*/ 142 h 154"/>
                <a:gd name="T2" fmla="*/ 4650 w 197"/>
                <a:gd name="T3" fmla="*/ 0 h 154"/>
                <a:gd name="T4" fmla="*/ 142 w 197"/>
                <a:gd name="T5" fmla="*/ 0 h 154"/>
                <a:gd name="T6" fmla="*/ 0 w 197"/>
                <a:gd name="T7" fmla="*/ 142 h 154"/>
                <a:gd name="T8" fmla="*/ 0 w 197"/>
                <a:gd name="T9" fmla="*/ 3561 h 154"/>
                <a:gd name="T10" fmla="*/ 142 w 197"/>
                <a:gd name="T11" fmla="*/ 3702 h 154"/>
                <a:gd name="T12" fmla="*/ 4650 w 197"/>
                <a:gd name="T13" fmla="*/ 3702 h 154"/>
                <a:gd name="T14" fmla="*/ 4769 w 197"/>
                <a:gd name="T15" fmla="*/ 3561 h 154"/>
                <a:gd name="T16" fmla="*/ 4769 w 197"/>
                <a:gd name="T17" fmla="*/ 142 h 15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97" h="154">
                  <a:moveTo>
                    <a:pt x="197" y="6"/>
                  </a:moveTo>
                  <a:cubicBezTo>
                    <a:pt x="197" y="3"/>
                    <a:pt x="195" y="0"/>
                    <a:pt x="192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3" y="0"/>
                    <a:pt x="0" y="3"/>
                    <a:pt x="0" y="6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2"/>
                    <a:pt x="3" y="154"/>
                    <a:pt x="6" y="154"/>
                  </a:cubicBezTo>
                  <a:cubicBezTo>
                    <a:pt x="192" y="154"/>
                    <a:pt x="192" y="154"/>
                    <a:pt x="192" y="154"/>
                  </a:cubicBezTo>
                  <a:cubicBezTo>
                    <a:pt x="195" y="154"/>
                    <a:pt x="197" y="152"/>
                    <a:pt x="197" y="148"/>
                  </a:cubicBezTo>
                  <a:lnTo>
                    <a:pt x="197" y="6"/>
                  </a:lnTo>
                  <a:close/>
                </a:path>
              </a:pathLst>
            </a:custGeom>
            <a:noFill/>
            <a:ln w="1428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63" name="Freeform 544">
              <a:extLst>
                <a:ext uri="{FF2B5EF4-FFF2-40B4-BE49-F238E27FC236}">
                  <a16:creationId xmlns:a16="http://schemas.microsoft.com/office/drawing/2014/main" id="{49B4ED26-4D29-4872-A852-80C9688B8773}"/>
                </a:ext>
              </a:extLst>
            </p:cNvPr>
            <p:cNvSpPr>
              <a:spLocks/>
            </p:cNvSpPr>
            <p:nvPr/>
          </p:nvSpPr>
          <p:spPr bwMode="auto">
            <a:xfrm>
              <a:off x="906" y="1291"/>
              <a:ext cx="472" cy="17"/>
            </a:xfrm>
            <a:custGeom>
              <a:avLst/>
              <a:gdLst>
                <a:gd name="T0" fmla="*/ 142 w 213"/>
                <a:gd name="T1" fmla="*/ 40 h 8"/>
                <a:gd name="T2" fmla="*/ 242 w 213"/>
                <a:gd name="T3" fmla="*/ 0 h 8"/>
                <a:gd name="T4" fmla="*/ 4895 w 213"/>
                <a:gd name="T5" fmla="*/ 0 h 8"/>
                <a:gd name="T6" fmla="*/ 4959 w 213"/>
                <a:gd name="T7" fmla="*/ 19 h 8"/>
                <a:gd name="T8" fmla="*/ 5137 w 213"/>
                <a:gd name="T9" fmla="*/ 164 h 8"/>
                <a:gd name="T10" fmla="*/ 5137 w 213"/>
                <a:gd name="T11" fmla="*/ 164 h 8"/>
                <a:gd name="T12" fmla="*/ 4995 w 213"/>
                <a:gd name="T13" fmla="*/ 104 h 8"/>
                <a:gd name="T14" fmla="*/ 142 w 213"/>
                <a:gd name="T15" fmla="*/ 104 h 8"/>
                <a:gd name="T16" fmla="*/ 0 w 213"/>
                <a:gd name="T17" fmla="*/ 145 h 8"/>
                <a:gd name="T18" fmla="*/ 142 w 213"/>
                <a:gd name="T19" fmla="*/ 40 h 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13" h="8">
                  <a:moveTo>
                    <a:pt x="6" y="2"/>
                  </a:moveTo>
                  <a:cubicBezTo>
                    <a:pt x="7" y="1"/>
                    <a:pt x="8" y="0"/>
                    <a:pt x="10" y="0"/>
                  </a:cubicBezTo>
                  <a:cubicBezTo>
                    <a:pt x="203" y="0"/>
                    <a:pt x="203" y="0"/>
                    <a:pt x="203" y="0"/>
                  </a:cubicBezTo>
                  <a:cubicBezTo>
                    <a:pt x="204" y="0"/>
                    <a:pt x="205" y="0"/>
                    <a:pt x="206" y="1"/>
                  </a:cubicBezTo>
                  <a:cubicBezTo>
                    <a:pt x="207" y="1"/>
                    <a:pt x="213" y="8"/>
                    <a:pt x="213" y="8"/>
                  </a:cubicBezTo>
                  <a:cubicBezTo>
                    <a:pt x="213" y="8"/>
                    <a:pt x="213" y="8"/>
                    <a:pt x="213" y="8"/>
                  </a:cubicBezTo>
                  <a:cubicBezTo>
                    <a:pt x="211" y="6"/>
                    <a:pt x="209" y="5"/>
                    <a:pt x="207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3" y="5"/>
                    <a:pt x="1" y="6"/>
                    <a:pt x="0" y="7"/>
                  </a:cubicBezTo>
                  <a:cubicBezTo>
                    <a:pt x="0" y="7"/>
                    <a:pt x="5" y="2"/>
                    <a:pt x="6" y="2"/>
                  </a:cubicBezTo>
                  <a:close/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64" name="Freeform 545">
              <a:extLst>
                <a:ext uri="{FF2B5EF4-FFF2-40B4-BE49-F238E27FC236}">
                  <a16:creationId xmlns:a16="http://schemas.microsoft.com/office/drawing/2014/main" id="{F087D687-F4B5-45D2-9740-6F8FF5559436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7" y="1399"/>
              <a:ext cx="33" cy="16"/>
            </a:xfrm>
            <a:custGeom>
              <a:avLst/>
              <a:gdLst>
                <a:gd name="T0" fmla="*/ 0 w 15"/>
                <a:gd name="T1" fmla="*/ 85 h 7"/>
                <a:gd name="T2" fmla="*/ 73 w 15"/>
                <a:gd name="T3" fmla="*/ 0 h 7"/>
                <a:gd name="T4" fmla="*/ 275 w 15"/>
                <a:gd name="T5" fmla="*/ 0 h 7"/>
                <a:gd name="T6" fmla="*/ 354 w 15"/>
                <a:gd name="T7" fmla="*/ 85 h 7"/>
                <a:gd name="T8" fmla="*/ 354 w 15"/>
                <a:gd name="T9" fmla="*/ 85 h 7"/>
                <a:gd name="T10" fmla="*/ 275 w 15"/>
                <a:gd name="T11" fmla="*/ 194 h 7"/>
                <a:gd name="T12" fmla="*/ 73 w 15"/>
                <a:gd name="T13" fmla="*/ 194 h 7"/>
                <a:gd name="T14" fmla="*/ 0 w 15"/>
                <a:gd name="T15" fmla="*/ 85 h 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5" h="7">
                  <a:moveTo>
                    <a:pt x="0" y="3"/>
                  </a:moveTo>
                  <a:cubicBezTo>
                    <a:pt x="0" y="2"/>
                    <a:pt x="1" y="0"/>
                    <a:pt x="3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3" y="0"/>
                    <a:pt x="15" y="2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5"/>
                    <a:pt x="13" y="7"/>
                    <a:pt x="12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1" y="7"/>
                    <a:pt x="0" y="5"/>
                    <a:pt x="0" y="3"/>
                  </a:cubicBezTo>
                  <a:close/>
                </a:path>
              </a:pathLst>
            </a:custGeom>
            <a:solidFill>
              <a:srgbClr val="58585A"/>
            </a:solidFill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865" name="Oval 546">
              <a:extLst>
                <a:ext uri="{FF2B5EF4-FFF2-40B4-BE49-F238E27FC236}">
                  <a16:creationId xmlns:a16="http://schemas.microsoft.com/office/drawing/2014/main" id="{FA242570-02AD-4645-B144-1746F18E08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05" y="1915"/>
              <a:ext cx="18" cy="18"/>
            </a:xfrm>
            <a:prstGeom prst="ellipse">
              <a:avLst/>
            </a:prstGeom>
            <a:noFill/>
            <a:ln w="7938" cap="rnd">
              <a:solidFill>
                <a:srgbClr val="58585A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866" name="Freeform 547">
              <a:extLst>
                <a:ext uri="{FF2B5EF4-FFF2-40B4-BE49-F238E27FC236}">
                  <a16:creationId xmlns:a16="http://schemas.microsoft.com/office/drawing/2014/main" id="{5950B7BE-5A46-481E-9C20-D7F5C89C40D0}"/>
                </a:ext>
              </a:extLst>
            </p:cNvPr>
            <p:cNvSpPr>
              <a:spLocks/>
            </p:cNvSpPr>
            <p:nvPr/>
          </p:nvSpPr>
          <p:spPr bwMode="auto">
            <a:xfrm>
              <a:off x="920" y="1315"/>
              <a:ext cx="64" cy="75"/>
            </a:xfrm>
            <a:custGeom>
              <a:avLst/>
              <a:gdLst>
                <a:gd name="T0" fmla="*/ 686 w 29"/>
                <a:gd name="T1" fmla="*/ 0 h 34"/>
                <a:gd name="T2" fmla="*/ 214 w 29"/>
                <a:gd name="T3" fmla="*/ 0 h 34"/>
                <a:gd name="T4" fmla="*/ 0 w 29"/>
                <a:gd name="T5" fmla="*/ 214 h 34"/>
                <a:gd name="T6" fmla="*/ 0 w 29"/>
                <a:gd name="T7" fmla="*/ 803 h 34"/>
                <a:gd name="T8" fmla="*/ 686 w 29"/>
                <a:gd name="T9" fmla="*/ 0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34">
                  <a:moveTo>
                    <a:pt x="29" y="0"/>
                  </a:moveTo>
                  <a:cubicBezTo>
                    <a:pt x="12" y="0"/>
                    <a:pt x="13" y="0"/>
                    <a:pt x="9" y="0"/>
                  </a:cubicBezTo>
                  <a:cubicBezTo>
                    <a:pt x="4" y="0"/>
                    <a:pt x="0" y="1"/>
                    <a:pt x="0" y="9"/>
                  </a:cubicBezTo>
                  <a:cubicBezTo>
                    <a:pt x="0" y="17"/>
                    <a:pt x="0" y="34"/>
                    <a:pt x="0" y="34"/>
                  </a:cubicBezTo>
                  <a:cubicBezTo>
                    <a:pt x="2" y="21"/>
                    <a:pt x="7" y="2"/>
                    <a:pt x="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67" name="Freeform 548">
              <a:extLst>
                <a:ext uri="{FF2B5EF4-FFF2-40B4-BE49-F238E27FC236}">
                  <a16:creationId xmlns:a16="http://schemas.microsoft.com/office/drawing/2014/main" id="{00D9909B-2A4A-486F-BCCC-76A70A70A0F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4" y="1306"/>
              <a:ext cx="64" cy="76"/>
            </a:xfrm>
            <a:custGeom>
              <a:avLst/>
              <a:gdLst>
                <a:gd name="T0" fmla="*/ 161 w 29"/>
                <a:gd name="T1" fmla="*/ 125 h 34"/>
                <a:gd name="T2" fmla="*/ 686 w 29"/>
                <a:gd name="T3" fmla="*/ 0 h 34"/>
                <a:gd name="T4" fmla="*/ 214 w 29"/>
                <a:gd name="T5" fmla="*/ 0 h 34"/>
                <a:gd name="T6" fmla="*/ 0 w 29"/>
                <a:gd name="T7" fmla="*/ 226 h 34"/>
                <a:gd name="T8" fmla="*/ 0 w 29"/>
                <a:gd name="T9" fmla="*/ 849 h 34"/>
                <a:gd name="T10" fmla="*/ 161 w 29"/>
                <a:gd name="T11" fmla="*/ 125 h 3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9" h="34">
                  <a:moveTo>
                    <a:pt x="7" y="5"/>
                  </a:moveTo>
                  <a:cubicBezTo>
                    <a:pt x="11" y="0"/>
                    <a:pt x="20" y="1"/>
                    <a:pt x="29" y="0"/>
                  </a:cubicBezTo>
                  <a:cubicBezTo>
                    <a:pt x="12" y="0"/>
                    <a:pt x="13" y="0"/>
                    <a:pt x="9" y="0"/>
                  </a:cubicBezTo>
                  <a:cubicBezTo>
                    <a:pt x="4" y="0"/>
                    <a:pt x="0" y="1"/>
                    <a:pt x="0" y="9"/>
                  </a:cubicBezTo>
                  <a:cubicBezTo>
                    <a:pt x="0" y="17"/>
                    <a:pt x="0" y="34"/>
                    <a:pt x="0" y="34"/>
                  </a:cubicBezTo>
                  <a:cubicBezTo>
                    <a:pt x="1" y="26"/>
                    <a:pt x="1" y="12"/>
                    <a:pt x="7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68" name="Freeform 549">
              <a:extLst>
                <a:ext uri="{FF2B5EF4-FFF2-40B4-BE49-F238E27FC236}">
                  <a16:creationId xmlns:a16="http://schemas.microsoft.com/office/drawing/2014/main" id="{3CDBB513-9C26-4269-9975-767995EEEE4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5" y="2033"/>
              <a:ext cx="201" cy="148"/>
            </a:xfrm>
            <a:custGeom>
              <a:avLst/>
              <a:gdLst>
                <a:gd name="T0" fmla="*/ 1829 w 91"/>
                <a:gd name="T1" fmla="*/ 731 h 67"/>
                <a:gd name="T2" fmla="*/ 2094 w 91"/>
                <a:gd name="T3" fmla="*/ 649 h 67"/>
                <a:gd name="T4" fmla="*/ 2070 w 91"/>
                <a:gd name="T5" fmla="*/ 429 h 67"/>
                <a:gd name="T6" fmla="*/ 2006 w 91"/>
                <a:gd name="T7" fmla="*/ 258 h 67"/>
                <a:gd name="T8" fmla="*/ 1873 w 91"/>
                <a:gd name="T9" fmla="*/ 239 h 67"/>
                <a:gd name="T10" fmla="*/ 1926 w 91"/>
                <a:gd name="T11" fmla="*/ 141 h 67"/>
                <a:gd name="T12" fmla="*/ 1756 w 91"/>
                <a:gd name="T13" fmla="*/ 44 h 67"/>
                <a:gd name="T14" fmla="*/ 1434 w 91"/>
                <a:gd name="T15" fmla="*/ 20 h 67"/>
                <a:gd name="T16" fmla="*/ 1001 w 91"/>
                <a:gd name="T17" fmla="*/ 117 h 67"/>
                <a:gd name="T18" fmla="*/ 528 w 91"/>
                <a:gd name="T19" fmla="*/ 258 h 67"/>
                <a:gd name="T20" fmla="*/ 0 w 91"/>
                <a:gd name="T21" fmla="*/ 552 h 67"/>
                <a:gd name="T22" fmla="*/ 429 w 91"/>
                <a:gd name="T23" fmla="*/ 1595 h 67"/>
                <a:gd name="T24" fmla="*/ 981 w 91"/>
                <a:gd name="T25" fmla="*/ 1478 h 67"/>
                <a:gd name="T26" fmla="*/ 1478 w 91"/>
                <a:gd name="T27" fmla="*/ 1186 h 67"/>
                <a:gd name="T28" fmla="*/ 1809 w 91"/>
                <a:gd name="T29" fmla="*/ 1069 h 67"/>
                <a:gd name="T30" fmla="*/ 2025 w 91"/>
                <a:gd name="T31" fmla="*/ 864 h 67"/>
                <a:gd name="T32" fmla="*/ 1853 w 91"/>
                <a:gd name="T33" fmla="*/ 831 h 67"/>
                <a:gd name="T34" fmla="*/ 1639 w 91"/>
                <a:gd name="T35" fmla="*/ 908 h 67"/>
                <a:gd name="T36" fmla="*/ 1356 w 91"/>
                <a:gd name="T37" fmla="*/ 948 h 67"/>
                <a:gd name="T38" fmla="*/ 1570 w 91"/>
                <a:gd name="T39" fmla="*/ 831 h 67"/>
                <a:gd name="T40" fmla="*/ 1829 w 91"/>
                <a:gd name="T41" fmla="*/ 731 h 67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91" h="67">
                  <a:moveTo>
                    <a:pt x="77" y="31"/>
                  </a:moveTo>
                  <a:cubicBezTo>
                    <a:pt x="80" y="30"/>
                    <a:pt x="84" y="30"/>
                    <a:pt x="88" y="27"/>
                  </a:cubicBezTo>
                  <a:cubicBezTo>
                    <a:pt x="91" y="23"/>
                    <a:pt x="89" y="18"/>
                    <a:pt x="87" y="18"/>
                  </a:cubicBezTo>
                  <a:cubicBezTo>
                    <a:pt x="89" y="16"/>
                    <a:pt x="89" y="12"/>
                    <a:pt x="84" y="11"/>
                  </a:cubicBezTo>
                  <a:cubicBezTo>
                    <a:pt x="83" y="10"/>
                    <a:pt x="82" y="10"/>
                    <a:pt x="79" y="10"/>
                  </a:cubicBezTo>
                  <a:cubicBezTo>
                    <a:pt x="80" y="10"/>
                    <a:pt x="81" y="7"/>
                    <a:pt x="81" y="6"/>
                  </a:cubicBezTo>
                  <a:cubicBezTo>
                    <a:pt x="80" y="4"/>
                    <a:pt x="78" y="2"/>
                    <a:pt x="74" y="2"/>
                  </a:cubicBezTo>
                  <a:cubicBezTo>
                    <a:pt x="69" y="1"/>
                    <a:pt x="65" y="0"/>
                    <a:pt x="60" y="1"/>
                  </a:cubicBezTo>
                  <a:cubicBezTo>
                    <a:pt x="56" y="2"/>
                    <a:pt x="46" y="3"/>
                    <a:pt x="42" y="5"/>
                  </a:cubicBezTo>
                  <a:cubicBezTo>
                    <a:pt x="39" y="7"/>
                    <a:pt x="28" y="9"/>
                    <a:pt x="22" y="11"/>
                  </a:cubicBezTo>
                  <a:cubicBezTo>
                    <a:pt x="17" y="12"/>
                    <a:pt x="4" y="18"/>
                    <a:pt x="0" y="23"/>
                  </a:cubicBezTo>
                  <a:cubicBezTo>
                    <a:pt x="11" y="26"/>
                    <a:pt x="17" y="50"/>
                    <a:pt x="18" y="67"/>
                  </a:cubicBezTo>
                  <a:cubicBezTo>
                    <a:pt x="25" y="66"/>
                    <a:pt x="34" y="64"/>
                    <a:pt x="41" y="62"/>
                  </a:cubicBezTo>
                  <a:cubicBezTo>
                    <a:pt x="50" y="59"/>
                    <a:pt x="57" y="52"/>
                    <a:pt x="62" y="50"/>
                  </a:cubicBezTo>
                  <a:cubicBezTo>
                    <a:pt x="67" y="47"/>
                    <a:pt x="71" y="46"/>
                    <a:pt x="76" y="45"/>
                  </a:cubicBezTo>
                  <a:cubicBezTo>
                    <a:pt x="81" y="43"/>
                    <a:pt x="86" y="41"/>
                    <a:pt x="85" y="36"/>
                  </a:cubicBezTo>
                  <a:cubicBezTo>
                    <a:pt x="85" y="33"/>
                    <a:pt x="79" y="35"/>
                    <a:pt x="78" y="35"/>
                  </a:cubicBezTo>
                  <a:cubicBezTo>
                    <a:pt x="77" y="35"/>
                    <a:pt x="71" y="37"/>
                    <a:pt x="69" y="38"/>
                  </a:cubicBezTo>
                  <a:cubicBezTo>
                    <a:pt x="67" y="38"/>
                    <a:pt x="62" y="38"/>
                    <a:pt x="57" y="40"/>
                  </a:cubicBezTo>
                  <a:cubicBezTo>
                    <a:pt x="57" y="40"/>
                    <a:pt x="63" y="37"/>
                    <a:pt x="66" y="35"/>
                  </a:cubicBezTo>
                  <a:cubicBezTo>
                    <a:pt x="69" y="34"/>
                    <a:pt x="74" y="33"/>
                    <a:pt x="77" y="31"/>
                  </a:cubicBezTo>
                  <a:close/>
                </a:path>
              </a:pathLst>
            </a:custGeom>
            <a:solidFill>
              <a:srgbClr val="FCEB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69" name="Freeform 550">
              <a:extLst>
                <a:ext uri="{FF2B5EF4-FFF2-40B4-BE49-F238E27FC236}">
                  <a16:creationId xmlns:a16="http://schemas.microsoft.com/office/drawing/2014/main" id="{AB265C7D-35E0-4B57-80DC-E445559ED9B7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" y="1643"/>
              <a:ext cx="243" cy="255"/>
            </a:xfrm>
            <a:custGeom>
              <a:avLst/>
              <a:gdLst>
                <a:gd name="T0" fmla="*/ 258 w 110"/>
                <a:gd name="T1" fmla="*/ 0 h 115"/>
                <a:gd name="T2" fmla="*/ 214 w 110"/>
                <a:gd name="T3" fmla="*/ 654 h 115"/>
                <a:gd name="T4" fmla="*/ 1166 w 110"/>
                <a:gd name="T5" fmla="*/ 1288 h 115"/>
                <a:gd name="T6" fmla="*/ 1853 w 110"/>
                <a:gd name="T7" fmla="*/ 1863 h 115"/>
                <a:gd name="T8" fmla="*/ 2620 w 110"/>
                <a:gd name="T9" fmla="*/ 2778 h 115"/>
                <a:gd name="T10" fmla="*/ 2264 w 110"/>
                <a:gd name="T11" fmla="*/ 1765 h 115"/>
                <a:gd name="T12" fmla="*/ 1792 w 110"/>
                <a:gd name="T13" fmla="*/ 969 h 115"/>
                <a:gd name="T14" fmla="*/ 1069 w 110"/>
                <a:gd name="T15" fmla="*/ 412 h 115"/>
                <a:gd name="T16" fmla="*/ 258 w 110"/>
                <a:gd name="T17" fmla="*/ 0 h 11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10" h="115">
                  <a:moveTo>
                    <a:pt x="11" y="0"/>
                  </a:moveTo>
                  <a:cubicBezTo>
                    <a:pt x="0" y="3"/>
                    <a:pt x="2" y="19"/>
                    <a:pt x="9" y="27"/>
                  </a:cubicBezTo>
                  <a:cubicBezTo>
                    <a:pt x="18" y="37"/>
                    <a:pt x="36" y="47"/>
                    <a:pt x="49" y="53"/>
                  </a:cubicBezTo>
                  <a:cubicBezTo>
                    <a:pt x="63" y="61"/>
                    <a:pt x="64" y="69"/>
                    <a:pt x="78" y="77"/>
                  </a:cubicBezTo>
                  <a:cubicBezTo>
                    <a:pt x="91" y="84"/>
                    <a:pt x="104" y="103"/>
                    <a:pt x="110" y="115"/>
                  </a:cubicBezTo>
                  <a:cubicBezTo>
                    <a:pt x="103" y="103"/>
                    <a:pt x="102" y="85"/>
                    <a:pt x="95" y="73"/>
                  </a:cubicBezTo>
                  <a:cubicBezTo>
                    <a:pt x="89" y="62"/>
                    <a:pt x="84" y="50"/>
                    <a:pt x="75" y="40"/>
                  </a:cubicBezTo>
                  <a:cubicBezTo>
                    <a:pt x="67" y="30"/>
                    <a:pt x="56" y="23"/>
                    <a:pt x="45" y="17"/>
                  </a:cubicBezTo>
                  <a:cubicBezTo>
                    <a:pt x="36" y="13"/>
                    <a:pt x="19" y="1"/>
                    <a:pt x="11" y="0"/>
                  </a:cubicBezTo>
                </a:path>
              </a:pathLst>
            </a:custGeom>
            <a:solidFill>
              <a:srgbClr val="F2F9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70" name="Freeform 551">
              <a:extLst>
                <a:ext uri="{FF2B5EF4-FFF2-40B4-BE49-F238E27FC236}">
                  <a16:creationId xmlns:a16="http://schemas.microsoft.com/office/drawing/2014/main" id="{0ABFCD47-2E2F-4123-8492-F71420D77C7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" y="2270"/>
              <a:ext cx="202" cy="389"/>
            </a:xfrm>
            <a:custGeom>
              <a:avLst/>
              <a:gdLst>
                <a:gd name="T0" fmla="*/ 1971 w 91"/>
                <a:gd name="T1" fmla="*/ 3508 h 176"/>
                <a:gd name="T2" fmla="*/ 1847 w 91"/>
                <a:gd name="T3" fmla="*/ 3629 h 176"/>
                <a:gd name="T4" fmla="*/ 1749 w 91"/>
                <a:gd name="T5" fmla="*/ 3702 h 176"/>
                <a:gd name="T6" fmla="*/ 1354 w 91"/>
                <a:gd name="T7" fmla="*/ 3791 h 176"/>
                <a:gd name="T8" fmla="*/ 1014 w 91"/>
                <a:gd name="T9" fmla="*/ 3746 h 176"/>
                <a:gd name="T10" fmla="*/ 779 w 91"/>
                <a:gd name="T11" fmla="*/ 3605 h 176"/>
                <a:gd name="T12" fmla="*/ 413 w 91"/>
                <a:gd name="T13" fmla="*/ 1974 h 176"/>
                <a:gd name="T14" fmla="*/ 537 w 91"/>
                <a:gd name="T15" fmla="*/ 528 h 176"/>
                <a:gd name="T16" fmla="*/ 315 w 91"/>
                <a:gd name="T17" fmla="*/ 20 h 176"/>
                <a:gd name="T18" fmla="*/ 118 w 91"/>
                <a:gd name="T19" fmla="*/ 553 h 176"/>
                <a:gd name="T20" fmla="*/ 118 w 91"/>
                <a:gd name="T21" fmla="*/ 553 h 176"/>
                <a:gd name="T22" fmla="*/ 0 w 91"/>
                <a:gd name="T23" fmla="*/ 1974 h 176"/>
                <a:gd name="T24" fmla="*/ 178 w 91"/>
                <a:gd name="T25" fmla="*/ 3371 h 176"/>
                <a:gd name="T26" fmla="*/ 457 w 91"/>
                <a:gd name="T27" fmla="*/ 3888 h 176"/>
                <a:gd name="T28" fmla="*/ 950 w 91"/>
                <a:gd name="T29" fmla="*/ 4157 h 176"/>
                <a:gd name="T30" fmla="*/ 1354 w 91"/>
                <a:gd name="T31" fmla="*/ 4202 h 176"/>
                <a:gd name="T32" fmla="*/ 1354 w 91"/>
                <a:gd name="T33" fmla="*/ 4202 h 176"/>
                <a:gd name="T34" fmla="*/ 2036 w 91"/>
                <a:gd name="T35" fmla="*/ 4005 h 176"/>
                <a:gd name="T36" fmla="*/ 2206 w 91"/>
                <a:gd name="T37" fmla="*/ 3819 h 176"/>
                <a:gd name="T38" fmla="*/ 1971 w 91"/>
                <a:gd name="T39" fmla="*/ 3508 h 17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91" h="176">
                  <a:moveTo>
                    <a:pt x="81" y="147"/>
                  </a:moveTo>
                  <a:cubicBezTo>
                    <a:pt x="79" y="148"/>
                    <a:pt x="77" y="149"/>
                    <a:pt x="76" y="152"/>
                  </a:cubicBezTo>
                  <a:cubicBezTo>
                    <a:pt x="76" y="152"/>
                    <a:pt x="75" y="153"/>
                    <a:pt x="72" y="155"/>
                  </a:cubicBezTo>
                  <a:cubicBezTo>
                    <a:pt x="70" y="157"/>
                    <a:pt x="65" y="159"/>
                    <a:pt x="56" y="159"/>
                  </a:cubicBezTo>
                  <a:cubicBezTo>
                    <a:pt x="52" y="159"/>
                    <a:pt x="48" y="158"/>
                    <a:pt x="42" y="157"/>
                  </a:cubicBezTo>
                  <a:cubicBezTo>
                    <a:pt x="38" y="157"/>
                    <a:pt x="35" y="155"/>
                    <a:pt x="32" y="151"/>
                  </a:cubicBezTo>
                  <a:cubicBezTo>
                    <a:pt x="22" y="141"/>
                    <a:pt x="17" y="113"/>
                    <a:pt x="17" y="83"/>
                  </a:cubicBezTo>
                  <a:cubicBezTo>
                    <a:pt x="17" y="63"/>
                    <a:pt x="19" y="41"/>
                    <a:pt x="22" y="22"/>
                  </a:cubicBezTo>
                  <a:cubicBezTo>
                    <a:pt x="23" y="14"/>
                    <a:pt x="16" y="0"/>
                    <a:pt x="13" y="1"/>
                  </a:cubicBezTo>
                  <a:cubicBezTo>
                    <a:pt x="10" y="3"/>
                    <a:pt x="6" y="18"/>
                    <a:pt x="5" y="23"/>
                  </a:cubicBezTo>
                  <a:cubicBezTo>
                    <a:pt x="5" y="23"/>
                    <a:pt x="5" y="23"/>
                    <a:pt x="5" y="23"/>
                  </a:cubicBezTo>
                  <a:cubicBezTo>
                    <a:pt x="2" y="43"/>
                    <a:pt x="0" y="61"/>
                    <a:pt x="0" y="83"/>
                  </a:cubicBezTo>
                  <a:cubicBezTo>
                    <a:pt x="0" y="104"/>
                    <a:pt x="2" y="124"/>
                    <a:pt x="7" y="141"/>
                  </a:cubicBezTo>
                  <a:cubicBezTo>
                    <a:pt x="10" y="149"/>
                    <a:pt x="14" y="157"/>
                    <a:pt x="19" y="163"/>
                  </a:cubicBezTo>
                  <a:cubicBezTo>
                    <a:pt x="24" y="169"/>
                    <a:pt x="31" y="173"/>
                    <a:pt x="39" y="174"/>
                  </a:cubicBezTo>
                  <a:cubicBezTo>
                    <a:pt x="45" y="176"/>
                    <a:pt x="51" y="176"/>
                    <a:pt x="56" y="176"/>
                  </a:cubicBezTo>
                  <a:cubicBezTo>
                    <a:pt x="56" y="176"/>
                    <a:pt x="56" y="176"/>
                    <a:pt x="56" y="176"/>
                  </a:cubicBezTo>
                  <a:cubicBezTo>
                    <a:pt x="69" y="176"/>
                    <a:pt x="78" y="172"/>
                    <a:pt x="84" y="168"/>
                  </a:cubicBezTo>
                  <a:cubicBezTo>
                    <a:pt x="88" y="165"/>
                    <a:pt x="90" y="162"/>
                    <a:pt x="91" y="160"/>
                  </a:cubicBezTo>
                  <a:cubicBezTo>
                    <a:pt x="86" y="157"/>
                    <a:pt x="83" y="152"/>
                    <a:pt x="81" y="147"/>
                  </a:cubicBezTo>
                  <a:close/>
                </a:path>
              </a:pathLst>
            </a:custGeom>
            <a:solidFill>
              <a:srgbClr val="3737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71" name="Freeform 552">
              <a:extLst>
                <a:ext uri="{FF2B5EF4-FFF2-40B4-BE49-F238E27FC236}">
                  <a16:creationId xmlns:a16="http://schemas.microsoft.com/office/drawing/2014/main" id="{CA1AC630-A122-45C9-88F1-E31BD0AD65AB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" y="1971"/>
              <a:ext cx="183" cy="478"/>
            </a:xfrm>
            <a:custGeom>
              <a:avLst/>
              <a:gdLst>
                <a:gd name="T0" fmla="*/ 1016 w 83"/>
                <a:gd name="T1" fmla="*/ 3262 h 216"/>
                <a:gd name="T2" fmla="*/ 1235 w 83"/>
                <a:gd name="T3" fmla="*/ 3762 h 216"/>
                <a:gd name="T4" fmla="*/ 1158 w 83"/>
                <a:gd name="T5" fmla="*/ 4315 h 216"/>
                <a:gd name="T6" fmla="*/ 1629 w 83"/>
                <a:gd name="T7" fmla="*/ 5136 h 216"/>
                <a:gd name="T8" fmla="*/ 194 w 83"/>
                <a:gd name="T9" fmla="*/ 142 h 216"/>
                <a:gd name="T10" fmla="*/ 900 w 83"/>
                <a:gd name="T11" fmla="*/ 3556 h 216"/>
                <a:gd name="T12" fmla="*/ 1016 w 83"/>
                <a:gd name="T13" fmla="*/ 3262 h 21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3" h="216">
                  <a:moveTo>
                    <a:pt x="43" y="136"/>
                  </a:moveTo>
                  <a:cubicBezTo>
                    <a:pt x="46" y="135"/>
                    <a:pt x="53" y="149"/>
                    <a:pt x="52" y="157"/>
                  </a:cubicBezTo>
                  <a:cubicBezTo>
                    <a:pt x="51" y="165"/>
                    <a:pt x="50" y="172"/>
                    <a:pt x="49" y="180"/>
                  </a:cubicBezTo>
                  <a:cubicBezTo>
                    <a:pt x="57" y="202"/>
                    <a:pt x="65" y="216"/>
                    <a:pt x="69" y="214"/>
                  </a:cubicBezTo>
                  <a:cubicBezTo>
                    <a:pt x="83" y="204"/>
                    <a:pt x="20" y="0"/>
                    <a:pt x="8" y="6"/>
                  </a:cubicBezTo>
                  <a:cubicBezTo>
                    <a:pt x="0" y="9"/>
                    <a:pt x="18" y="88"/>
                    <a:pt x="38" y="148"/>
                  </a:cubicBezTo>
                  <a:cubicBezTo>
                    <a:pt x="39" y="142"/>
                    <a:pt x="41" y="137"/>
                    <a:pt x="43" y="136"/>
                  </a:cubicBezTo>
                  <a:close/>
                </a:path>
              </a:pathLst>
            </a:custGeom>
            <a:solidFill>
              <a:srgbClr val="8384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72" name="Freeform 553">
              <a:extLst>
                <a:ext uri="{FF2B5EF4-FFF2-40B4-BE49-F238E27FC236}">
                  <a16:creationId xmlns:a16="http://schemas.microsoft.com/office/drawing/2014/main" id="{ADDA35CB-6E89-4BD9-93EC-566AEB216437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" y="1616"/>
              <a:ext cx="195" cy="193"/>
            </a:xfrm>
            <a:custGeom>
              <a:avLst/>
              <a:gdLst>
                <a:gd name="T0" fmla="*/ 815 w 88"/>
                <a:gd name="T1" fmla="*/ 699 h 87"/>
                <a:gd name="T2" fmla="*/ 1547 w 88"/>
                <a:gd name="T3" fmla="*/ 1256 h 87"/>
                <a:gd name="T4" fmla="*/ 2023 w 88"/>
                <a:gd name="T5" fmla="*/ 2063 h 87"/>
                <a:gd name="T6" fmla="*/ 2048 w 88"/>
                <a:gd name="T7" fmla="*/ 2105 h 87"/>
                <a:gd name="T8" fmla="*/ 2076 w 88"/>
                <a:gd name="T9" fmla="*/ 2105 h 87"/>
                <a:gd name="T10" fmla="*/ 2076 w 88"/>
                <a:gd name="T11" fmla="*/ 1628 h 87"/>
                <a:gd name="T12" fmla="*/ 1188 w 88"/>
                <a:gd name="T13" fmla="*/ 679 h 87"/>
                <a:gd name="T14" fmla="*/ 197 w 88"/>
                <a:gd name="T15" fmla="*/ 0 h 87"/>
                <a:gd name="T16" fmla="*/ 0 w 88"/>
                <a:gd name="T17" fmla="*/ 295 h 87"/>
                <a:gd name="T18" fmla="*/ 815 w 88"/>
                <a:gd name="T19" fmla="*/ 699 h 8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88" h="87">
                  <a:moveTo>
                    <a:pt x="34" y="29"/>
                  </a:moveTo>
                  <a:cubicBezTo>
                    <a:pt x="45" y="35"/>
                    <a:pt x="56" y="42"/>
                    <a:pt x="64" y="52"/>
                  </a:cubicBezTo>
                  <a:cubicBezTo>
                    <a:pt x="73" y="62"/>
                    <a:pt x="78" y="74"/>
                    <a:pt x="84" y="85"/>
                  </a:cubicBezTo>
                  <a:cubicBezTo>
                    <a:pt x="85" y="86"/>
                    <a:pt x="85" y="86"/>
                    <a:pt x="85" y="87"/>
                  </a:cubicBezTo>
                  <a:cubicBezTo>
                    <a:pt x="86" y="87"/>
                    <a:pt x="86" y="87"/>
                    <a:pt x="86" y="87"/>
                  </a:cubicBezTo>
                  <a:cubicBezTo>
                    <a:pt x="85" y="83"/>
                    <a:pt x="85" y="74"/>
                    <a:pt x="86" y="67"/>
                  </a:cubicBezTo>
                  <a:cubicBezTo>
                    <a:pt x="88" y="51"/>
                    <a:pt x="63" y="36"/>
                    <a:pt x="49" y="28"/>
                  </a:cubicBezTo>
                  <a:cubicBezTo>
                    <a:pt x="33" y="19"/>
                    <a:pt x="21" y="13"/>
                    <a:pt x="8" y="0"/>
                  </a:cubicBezTo>
                  <a:cubicBezTo>
                    <a:pt x="1" y="3"/>
                    <a:pt x="0" y="7"/>
                    <a:pt x="0" y="12"/>
                  </a:cubicBezTo>
                  <a:cubicBezTo>
                    <a:pt x="9" y="14"/>
                    <a:pt x="26" y="25"/>
                    <a:pt x="34" y="29"/>
                  </a:cubicBezTo>
                  <a:close/>
                </a:path>
              </a:pathLst>
            </a:custGeom>
            <a:solidFill>
              <a:srgbClr val="D0A7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73" name="Freeform 554">
              <a:extLst>
                <a:ext uri="{FF2B5EF4-FFF2-40B4-BE49-F238E27FC236}">
                  <a16:creationId xmlns:a16="http://schemas.microsoft.com/office/drawing/2014/main" id="{4E7A0B1D-E4A6-4254-945B-3048095AE29D}"/>
                </a:ext>
              </a:extLst>
            </p:cNvPr>
            <p:cNvSpPr>
              <a:spLocks/>
            </p:cNvSpPr>
            <p:nvPr/>
          </p:nvSpPr>
          <p:spPr bwMode="auto">
            <a:xfrm>
              <a:off x="813" y="1986"/>
              <a:ext cx="275" cy="113"/>
            </a:xfrm>
            <a:custGeom>
              <a:avLst/>
              <a:gdLst>
                <a:gd name="T0" fmla="*/ 1623 w 124"/>
                <a:gd name="T1" fmla="*/ 0 h 51"/>
                <a:gd name="T2" fmla="*/ 969 w 124"/>
                <a:gd name="T3" fmla="*/ 259 h 51"/>
                <a:gd name="T4" fmla="*/ 0 w 124"/>
                <a:gd name="T5" fmla="*/ 412 h 51"/>
                <a:gd name="T6" fmla="*/ 0 w 124"/>
                <a:gd name="T7" fmla="*/ 436 h 51"/>
                <a:gd name="T8" fmla="*/ 20 w 124"/>
                <a:gd name="T9" fmla="*/ 510 h 51"/>
                <a:gd name="T10" fmla="*/ 0 w 124"/>
                <a:gd name="T11" fmla="*/ 751 h 51"/>
                <a:gd name="T12" fmla="*/ 20 w 124"/>
                <a:gd name="T13" fmla="*/ 1090 h 51"/>
                <a:gd name="T14" fmla="*/ 44 w 124"/>
                <a:gd name="T15" fmla="*/ 1227 h 51"/>
                <a:gd name="T16" fmla="*/ 581 w 124"/>
                <a:gd name="T17" fmla="*/ 1090 h 51"/>
                <a:gd name="T18" fmla="*/ 1091 w 124"/>
                <a:gd name="T19" fmla="*/ 1055 h 51"/>
                <a:gd name="T20" fmla="*/ 1934 w 124"/>
                <a:gd name="T21" fmla="*/ 1055 h 51"/>
                <a:gd name="T22" fmla="*/ 2346 w 124"/>
                <a:gd name="T23" fmla="*/ 1055 h 51"/>
                <a:gd name="T24" fmla="*/ 2346 w 124"/>
                <a:gd name="T25" fmla="*/ 815 h 51"/>
                <a:gd name="T26" fmla="*/ 1692 w 124"/>
                <a:gd name="T27" fmla="*/ 634 h 51"/>
                <a:gd name="T28" fmla="*/ 2249 w 124"/>
                <a:gd name="T29" fmla="*/ 412 h 51"/>
                <a:gd name="T30" fmla="*/ 2859 w 124"/>
                <a:gd name="T31" fmla="*/ 536 h 51"/>
                <a:gd name="T32" fmla="*/ 1623 w 124"/>
                <a:gd name="T33" fmla="*/ 0 h 5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24" h="51">
                  <a:moveTo>
                    <a:pt x="67" y="0"/>
                  </a:moveTo>
                  <a:cubicBezTo>
                    <a:pt x="58" y="0"/>
                    <a:pt x="50" y="8"/>
                    <a:pt x="40" y="11"/>
                  </a:cubicBezTo>
                  <a:cubicBezTo>
                    <a:pt x="26" y="16"/>
                    <a:pt x="11" y="18"/>
                    <a:pt x="0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9"/>
                    <a:pt x="1" y="20"/>
                    <a:pt x="1" y="21"/>
                  </a:cubicBezTo>
                  <a:cubicBezTo>
                    <a:pt x="2" y="24"/>
                    <a:pt x="1" y="27"/>
                    <a:pt x="0" y="31"/>
                  </a:cubicBezTo>
                  <a:cubicBezTo>
                    <a:pt x="1" y="45"/>
                    <a:pt x="1" y="45"/>
                    <a:pt x="1" y="45"/>
                  </a:cubicBezTo>
                  <a:cubicBezTo>
                    <a:pt x="2" y="47"/>
                    <a:pt x="2" y="49"/>
                    <a:pt x="2" y="51"/>
                  </a:cubicBezTo>
                  <a:cubicBezTo>
                    <a:pt x="11" y="47"/>
                    <a:pt x="19" y="46"/>
                    <a:pt x="24" y="45"/>
                  </a:cubicBezTo>
                  <a:cubicBezTo>
                    <a:pt x="31" y="43"/>
                    <a:pt x="38" y="43"/>
                    <a:pt x="45" y="44"/>
                  </a:cubicBezTo>
                  <a:cubicBezTo>
                    <a:pt x="57" y="45"/>
                    <a:pt x="69" y="43"/>
                    <a:pt x="80" y="44"/>
                  </a:cubicBezTo>
                  <a:cubicBezTo>
                    <a:pt x="84" y="44"/>
                    <a:pt x="93" y="46"/>
                    <a:pt x="97" y="44"/>
                  </a:cubicBezTo>
                  <a:cubicBezTo>
                    <a:pt x="100" y="42"/>
                    <a:pt x="100" y="36"/>
                    <a:pt x="97" y="34"/>
                  </a:cubicBezTo>
                  <a:cubicBezTo>
                    <a:pt x="89" y="28"/>
                    <a:pt x="77" y="37"/>
                    <a:pt x="70" y="26"/>
                  </a:cubicBezTo>
                  <a:cubicBezTo>
                    <a:pt x="74" y="21"/>
                    <a:pt x="86" y="16"/>
                    <a:pt x="93" y="17"/>
                  </a:cubicBezTo>
                  <a:cubicBezTo>
                    <a:pt x="102" y="17"/>
                    <a:pt x="110" y="26"/>
                    <a:pt x="118" y="22"/>
                  </a:cubicBezTo>
                  <a:cubicBezTo>
                    <a:pt x="124" y="18"/>
                    <a:pt x="88" y="0"/>
                    <a:pt x="67" y="0"/>
                  </a:cubicBezTo>
                  <a:close/>
                </a:path>
              </a:pathLst>
            </a:custGeom>
            <a:solidFill>
              <a:srgbClr val="FCEB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74" name="Freeform 555">
              <a:extLst>
                <a:ext uri="{FF2B5EF4-FFF2-40B4-BE49-F238E27FC236}">
                  <a16:creationId xmlns:a16="http://schemas.microsoft.com/office/drawing/2014/main" id="{E4CFF043-77C0-4B02-B9BB-949D3B2EA1BD}"/>
                </a:ext>
              </a:extLst>
            </p:cNvPr>
            <p:cNvSpPr>
              <a:spLocks/>
            </p:cNvSpPr>
            <p:nvPr/>
          </p:nvSpPr>
          <p:spPr bwMode="auto">
            <a:xfrm>
              <a:off x="813" y="1986"/>
              <a:ext cx="275" cy="113"/>
            </a:xfrm>
            <a:custGeom>
              <a:avLst/>
              <a:gdLst>
                <a:gd name="T0" fmla="*/ 1623 w 124"/>
                <a:gd name="T1" fmla="*/ 0 h 51"/>
                <a:gd name="T2" fmla="*/ 969 w 124"/>
                <a:gd name="T3" fmla="*/ 259 h 51"/>
                <a:gd name="T4" fmla="*/ 0 w 124"/>
                <a:gd name="T5" fmla="*/ 412 h 51"/>
                <a:gd name="T6" fmla="*/ 0 w 124"/>
                <a:gd name="T7" fmla="*/ 436 h 51"/>
                <a:gd name="T8" fmla="*/ 20 w 124"/>
                <a:gd name="T9" fmla="*/ 510 h 51"/>
                <a:gd name="T10" fmla="*/ 0 w 124"/>
                <a:gd name="T11" fmla="*/ 751 h 51"/>
                <a:gd name="T12" fmla="*/ 20 w 124"/>
                <a:gd name="T13" fmla="*/ 1090 h 51"/>
                <a:gd name="T14" fmla="*/ 44 w 124"/>
                <a:gd name="T15" fmla="*/ 1227 h 51"/>
                <a:gd name="T16" fmla="*/ 581 w 124"/>
                <a:gd name="T17" fmla="*/ 1090 h 51"/>
                <a:gd name="T18" fmla="*/ 1091 w 124"/>
                <a:gd name="T19" fmla="*/ 1055 h 51"/>
                <a:gd name="T20" fmla="*/ 1934 w 124"/>
                <a:gd name="T21" fmla="*/ 1055 h 51"/>
                <a:gd name="T22" fmla="*/ 2346 w 124"/>
                <a:gd name="T23" fmla="*/ 1055 h 51"/>
                <a:gd name="T24" fmla="*/ 2346 w 124"/>
                <a:gd name="T25" fmla="*/ 815 h 51"/>
                <a:gd name="T26" fmla="*/ 1692 w 124"/>
                <a:gd name="T27" fmla="*/ 634 h 51"/>
                <a:gd name="T28" fmla="*/ 2249 w 124"/>
                <a:gd name="T29" fmla="*/ 412 h 51"/>
                <a:gd name="T30" fmla="*/ 2859 w 124"/>
                <a:gd name="T31" fmla="*/ 536 h 51"/>
                <a:gd name="T32" fmla="*/ 1623 w 124"/>
                <a:gd name="T33" fmla="*/ 0 h 5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24" h="51">
                  <a:moveTo>
                    <a:pt x="67" y="0"/>
                  </a:moveTo>
                  <a:cubicBezTo>
                    <a:pt x="58" y="0"/>
                    <a:pt x="49" y="8"/>
                    <a:pt x="40" y="11"/>
                  </a:cubicBezTo>
                  <a:cubicBezTo>
                    <a:pt x="26" y="16"/>
                    <a:pt x="11" y="18"/>
                    <a:pt x="0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9"/>
                    <a:pt x="1" y="20"/>
                    <a:pt x="1" y="21"/>
                  </a:cubicBezTo>
                  <a:cubicBezTo>
                    <a:pt x="2" y="24"/>
                    <a:pt x="1" y="27"/>
                    <a:pt x="0" y="31"/>
                  </a:cubicBezTo>
                  <a:cubicBezTo>
                    <a:pt x="1" y="45"/>
                    <a:pt x="1" y="45"/>
                    <a:pt x="1" y="45"/>
                  </a:cubicBezTo>
                  <a:cubicBezTo>
                    <a:pt x="2" y="47"/>
                    <a:pt x="2" y="49"/>
                    <a:pt x="2" y="51"/>
                  </a:cubicBezTo>
                  <a:cubicBezTo>
                    <a:pt x="11" y="47"/>
                    <a:pt x="19" y="46"/>
                    <a:pt x="24" y="45"/>
                  </a:cubicBezTo>
                  <a:cubicBezTo>
                    <a:pt x="31" y="43"/>
                    <a:pt x="38" y="43"/>
                    <a:pt x="45" y="44"/>
                  </a:cubicBezTo>
                  <a:cubicBezTo>
                    <a:pt x="57" y="45"/>
                    <a:pt x="69" y="43"/>
                    <a:pt x="80" y="44"/>
                  </a:cubicBezTo>
                  <a:cubicBezTo>
                    <a:pt x="84" y="44"/>
                    <a:pt x="93" y="46"/>
                    <a:pt x="97" y="44"/>
                  </a:cubicBezTo>
                  <a:cubicBezTo>
                    <a:pt x="100" y="42"/>
                    <a:pt x="100" y="36"/>
                    <a:pt x="97" y="34"/>
                  </a:cubicBezTo>
                  <a:cubicBezTo>
                    <a:pt x="89" y="28"/>
                    <a:pt x="77" y="37"/>
                    <a:pt x="70" y="26"/>
                  </a:cubicBezTo>
                  <a:cubicBezTo>
                    <a:pt x="74" y="21"/>
                    <a:pt x="86" y="16"/>
                    <a:pt x="93" y="17"/>
                  </a:cubicBezTo>
                  <a:cubicBezTo>
                    <a:pt x="102" y="17"/>
                    <a:pt x="110" y="26"/>
                    <a:pt x="118" y="22"/>
                  </a:cubicBezTo>
                  <a:cubicBezTo>
                    <a:pt x="124" y="18"/>
                    <a:pt x="88" y="0"/>
                    <a:pt x="67" y="0"/>
                  </a:cubicBezTo>
                  <a:close/>
                </a:path>
              </a:pathLst>
            </a:custGeom>
            <a:noFill/>
            <a:ln w="7938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75" name="Freeform 556">
              <a:extLst>
                <a:ext uri="{FF2B5EF4-FFF2-40B4-BE49-F238E27FC236}">
                  <a16:creationId xmlns:a16="http://schemas.microsoft.com/office/drawing/2014/main" id="{754FE209-4FCC-4F07-B32B-26B5F60F831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" y="1661"/>
              <a:ext cx="795" cy="972"/>
            </a:xfrm>
            <a:custGeom>
              <a:avLst/>
              <a:gdLst>
                <a:gd name="T0" fmla="*/ 6537 w 359"/>
                <a:gd name="T1" fmla="*/ 6804 h 439"/>
                <a:gd name="T2" fmla="*/ 7111 w 359"/>
                <a:gd name="T3" fmla="*/ 6687 h 439"/>
                <a:gd name="T4" fmla="*/ 8537 w 359"/>
                <a:gd name="T5" fmla="*/ 5980 h 439"/>
                <a:gd name="T6" fmla="*/ 8121 w 359"/>
                <a:gd name="T7" fmla="*/ 4594 h 439"/>
                <a:gd name="T8" fmla="*/ 7308 w 359"/>
                <a:gd name="T9" fmla="*/ 4853 h 439"/>
                <a:gd name="T10" fmla="*/ 6615 w 359"/>
                <a:gd name="T11" fmla="*/ 5068 h 439"/>
                <a:gd name="T12" fmla="*/ 4910 w 359"/>
                <a:gd name="T13" fmla="*/ 5088 h 439"/>
                <a:gd name="T14" fmla="*/ 4473 w 359"/>
                <a:gd name="T15" fmla="*/ 4353 h 439"/>
                <a:gd name="T16" fmla="*/ 4041 w 359"/>
                <a:gd name="T17" fmla="*/ 2573 h 439"/>
                <a:gd name="T18" fmla="*/ 3997 w 359"/>
                <a:gd name="T19" fmla="*/ 2451 h 439"/>
                <a:gd name="T20" fmla="*/ 3271 w 359"/>
                <a:gd name="T21" fmla="*/ 1663 h 439"/>
                <a:gd name="T22" fmla="*/ 2575 w 359"/>
                <a:gd name="T23" fmla="*/ 1083 h 439"/>
                <a:gd name="T24" fmla="*/ 1608 w 359"/>
                <a:gd name="T25" fmla="*/ 456 h 439"/>
                <a:gd name="T26" fmla="*/ 1486 w 359"/>
                <a:gd name="T27" fmla="*/ 0 h 439"/>
                <a:gd name="T28" fmla="*/ 215 w 359"/>
                <a:gd name="T29" fmla="*/ 1780 h 439"/>
                <a:gd name="T30" fmla="*/ 44 w 359"/>
                <a:gd name="T31" fmla="*/ 2931 h 439"/>
                <a:gd name="T32" fmla="*/ 97 w 359"/>
                <a:gd name="T33" fmla="*/ 3702 h 439"/>
                <a:gd name="T34" fmla="*/ 339 w 359"/>
                <a:gd name="T35" fmla="*/ 4329 h 439"/>
                <a:gd name="T36" fmla="*/ 1227 w 359"/>
                <a:gd name="T37" fmla="*/ 8394 h 439"/>
                <a:gd name="T38" fmla="*/ 2139 w 359"/>
                <a:gd name="T39" fmla="*/ 9423 h 439"/>
                <a:gd name="T40" fmla="*/ 2932 w 359"/>
                <a:gd name="T41" fmla="*/ 9465 h 439"/>
                <a:gd name="T42" fmla="*/ 3683 w 359"/>
                <a:gd name="T43" fmla="*/ 10050 h 439"/>
                <a:gd name="T44" fmla="*/ 4473 w 359"/>
                <a:gd name="T45" fmla="*/ 10389 h 439"/>
                <a:gd name="T46" fmla="*/ 4854 w 359"/>
                <a:gd name="T47" fmla="*/ 10530 h 439"/>
                <a:gd name="T48" fmla="*/ 5193 w 359"/>
                <a:gd name="T49" fmla="*/ 10550 h 43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359" h="439">
                  <a:moveTo>
                    <a:pt x="272" y="283"/>
                  </a:moveTo>
                  <a:cubicBezTo>
                    <a:pt x="280" y="280"/>
                    <a:pt x="288" y="279"/>
                    <a:pt x="296" y="278"/>
                  </a:cubicBezTo>
                  <a:cubicBezTo>
                    <a:pt x="312" y="277"/>
                    <a:pt x="353" y="257"/>
                    <a:pt x="355" y="249"/>
                  </a:cubicBezTo>
                  <a:cubicBezTo>
                    <a:pt x="359" y="237"/>
                    <a:pt x="353" y="196"/>
                    <a:pt x="338" y="191"/>
                  </a:cubicBezTo>
                  <a:cubicBezTo>
                    <a:pt x="333" y="189"/>
                    <a:pt x="312" y="202"/>
                    <a:pt x="304" y="202"/>
                  </a:cubicBezTo>
                  <a:cubicBezTo>
                    <a:pt x="294" y="201"/>
                    <a:pt x="285" y="211"/>
                    <a:pt x="275" y="211"/>
                  </a:cubicBezTo>
                  <a:cubicBezTo>
                    <a:pt x="257" y="211"/>
                    <a:pt x="209" y="219"/>
                    <a:pt x="204" y="212"/>
                  </a:cubicBezTo>
                  <a:cubicBezTo>
                    <a:pt x="199" y="203"/>
                    <a:pt x="189" y="190"/>
                    <a:pt x="186" y="181"/>
                  </a:cubicBezTo>
                  <a:cubicBezTo>
                    <a:pt x="181" y="161"/>
                    <a:pt x="178" y="133"/>
                    <a:pt x="168" y="107"/>
                  </a:cubicBezTo>
                  <a:cubicBezTo>
                    <a:pt x="167" y="105"/>
                    <a:pt x="166" y="103"/>
                    <a:pt x="166" y="102"/>
                  </a:cubicBezTo>
                  <a:cubicBezTo>
                    <a:pt x="159" y="90"/>
                    <a:pt x="148" y="75"/>
                    <a:pt x="136" y="69"/>
                  </a:cubicBezTo>
                  <a:cubicBezTo>
                    <a:pt x="122" y="61"/>
                    <a:pt x="121" y="53"/>
                    <a:pt x="107" y="45"/>
                  </a:cubicBezTo>
                  <a:cubicBezTo>
                    <a:pt x="94" y="39"/>
                    <a:pt x="76" y="29"/>
                    <a:pt x="67" y="19"/>
                  </a:cubicBezTo>
                  <a:cubicBezTo>
                    <a:pt x="63" y="14"/>
                    <a:pt x="60" y="6"/>
                    <a:pt x="62" y="0"/>
                  </a:cubicBezTo>
                  <a:cubicBezTo>
                    <a:pt x="42" y="24"/>
                    <a:pt x="25" y="46"/>
                    <a:pt x="9" y="74"/>
                  </a:cubicBezTo>
                  <a:cubicBezTo>
                    <a:pt x="3" y="86"/>
                    <a:pt x="3" y="109"/>
                    <a:pt x="2" y="122"/>
                  </a:cubicBezTo>
                  <a:cubicBezTo>
                    <a:pt x="1" y="131"/>
                    <a:pt x="0" y="149"/>
                    <a:pt x="4" y="154"/>
                  </a:cubicBezTo>
                  <a:cubicBezTo>
                    <a:pt x="14" y="180"/>
                    <a:pt x="14" y="180"/>
                    <a:pt x="14" y="180"/>
                  </a:cubicBezTo>
                  <a:cubicBezTo>
                    <a:pt x="51" y="349"/>
                    <a:pt x="51" y="349"/>
                    <a:pt x="51" y="349"/>
                  </a:cubicBezTo>
                  <a:cubicBezTo>
                    <a:pt x="53" y="375"/>
                    <a:pt x="69" y="378"/>
                    <a:pt x="89" y="392"/>
                  </a:cubicBezTo>
                  <a:cubicBezTo>
                    <a:pt x="105" y="398"/>
                    <a:pt x="110" y="386"/>
                    <a:pt x="122" y="394"/>
                  </a:cubicBezTo>
                  <a:cubicBezTo>
                    <a:pt x="133" y="401"/>
                    <a:pt x="142" y="411"/>
                    <a:pt x="153" y="418"/>
                  </a:cubicBezTo>
                  <a:cubicBezTo>
                    <a:pt x="164" y="424"/>
                    <a:pt x="175" y="428"/>
                    <a:pt x="186" y="432"/>
                  </a:cubicBezTo>
                  <a:cubicBezTo>
                    <a:pt x="191" y="434"/>
                    <a:pt x="197" y="437"/>
                    <a:pt x="202" y="438"/>
                  </a:cubicBezTo>
                  <a:cubicBezTo>
                    <a:pt x="206" y="438"/>
                    <a:pt x="213" y="436"/>
                    <a:pt x="216" y="439"/>
                  </a:cubicBezTo>
                </a:path>
              </a:pathLst>
            </a:custGeom>
            <a:solidFill>
              <a:srgbClr val="F2F9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76" name="Freeform 557">
              <a:extLst>
                <a:ext uri="{FF2B5EF4-FFF2-40B4-BE49-F238E27FC236}">
                  <a16:creationId xmlns:a16="http://schemas.microsoft.com/office/drawing/2014/main" id="{55C80490-A2AA-4848-86AE-D9EE53A0860C}"/>
                </a:ext>
              </a:extLst>
            </p:cNvPr>
            <p:cNvSpPr>
              <a:spLocks/>
            </p:cNvSpPr>
            <p:nvPr/>
          </p:nvSpPr>
          <p:spPr bwMode="auto">
            <a:xfrm>
              <a:off x="687" y="1973"/>
              <a:ext cx="173" cy="166"/>
            </a:xfrm>
            <a:custGeom>
              <a:avLst/>
              <a:gdLst>
                <a:gd name="T0" fmla="*/ 118 w 78"/>
                <a:gd name="T1" fmla="*/ 965 h 75"/>
                <a:gd name="T2" fmla="*/ 557 w 78"/>
                <a:gd name="T3" fmla="*/ 1700 h 75"/>
                <a:gd name="T4" fmla="*/ 1431 w 78"/>
                <a:gd name="T5" fmla="*/ 1760 h 75"/>
                <a:gd name="T6" fmla="*/ 1865 w 78"/>
                <a:gd name="T7" fmla="*/ 1341 h 75"/>
                <a:gd name="T8" fmla="*/ 1890 w 78"/>
                <a:gd name="T9" fmla="*/ 965 h 75"/>
                <a:gd name="T10" fmla="*/ 1810 w 78"/>
                <a:gd name="T11" fmla="*/ 573 h 75"/>
                <a:gd name="T12" fmla="*/ 0 w 78"/>
                <a:gd name="T13" fmla="*/ 376 h 75"/>
                <a:gd name="T14" fmla="*/ 118 w 78"/>
                <a:gd name="T15" fmla="*/ 965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8" h="75">
                  <a:moveTo>
                    <a:pt x="5" y="40"/>
                  </a:moveTo>
                  <a:cubicBezTo>
                    <a:pt x="8" y="49"/>
                    <a:pt x="18" y="62"/>
                    <a:pt x="23" y="71"/>
                  </a:cubicBezTo>
                  <a:cubicBezTo>
                    <a:pt x="26" y="75"/>
                    <a:pt x="42" y="74"/>
                    <a:pt x="59" y="73"/>
                  </a:cubicBezTo>
                  <a:cubicBezTo>
                    <a:pt x="77" y="70"/>
                    <a:pt x="77" y="62"/>
                    <a:pt x="77" y="56"/>
                  </a:cubicBezTo>
                  <a:cubicBezTo>
                    <a:pt x="76" y="50"/>
                    <a:pt x="78" y="46"/>
                    <a:pt x="78" y="40"/>
                  </a:cubicBezTo>
                  <a:cubicBezTo>
                    <a:pt x="78" y="35"/>
                    <a:pt x="76" y="29"/>
                    <a:pt x="75" y="24"/>
                  </a:cubicBezTo>
                  <a:cubicBezTo>
                    <a:pt x="69" y="0"/>
                    <a:pt x="7" y="24"/>
                    <a:pt x="0" y="16"/>
                  </a:cubicBezTo>
                  <a:cubicBezTo>
                    <a:pt x="2" y="25"/>
                    <a:pt x="3" y="33"/>
                    <a:pt x="5" y="40"/>
                  </a:cubicBezTo>
                  <a:close/>
                </a:path>
              </a:pathLst>
            </a:custGeom>
            <a:solidFill>
              <a:srgbClr val="E1EF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77" name="Freeform 558">
              <a:extLst>
                <a:ext uri="{FF2B5EF4-FFF2-40B4-BE49-F238E27FC236}">
                  <a16:creationId xmlns:a16="http://schemas.microsoft.com/office/drawing/2014/main" id="{0CAC1423-611B-4979-9686-3D3D76F37C7B}"/>
                </a:ext>
              </a:extLst>
            </p:cNvPr>
            <p:cNvSpPr>
              <a:spLocks/>
            </p:cNvSpPr>
            <p:nvPr/>
          </p:nvSpPr>
          <p:spPr bwMode="auto">
            <a:xfrm>
              <a:off x="687" y="2239"/>
              <a:ext cx="383" cy="454"/>
            </a:xfrm>
            <a:custGeom>
              <a:avLst/>
              <a:gdLst>
                <a:gd name="T0" fmla="*/ 3843 w 173"/>
                <a:gd name="T1" fmla="*/ 0 h 205"/>
                <a:gd name="T2" fmla="*/ 2770 w 173"/>
                <a:gd name="T3" fmla="*/ 412 h 205"/>
                <a:gd name="T4" fmla="*/ 1348 w 173"/>
                <a:gd name="T5" fmla="*/ 751 h 205"/>
                <a:gd name="T6" fmla="*/ 0 w 173"/>
                <a:gd name="T7" fmla="*/ 966 h 205"/>
                <a:gd name="T8" fmla="*/ 832 w 173"/>
                <a:gd name="T9" fmla="*/ 2476 h 205"/>
                <a:gd name="T10" fmla="*/ 912 w 173"/>
                <a:gd name="T11" fmla="*/ 4237 h 205"/>
                <a:gd name="T12" fmla="*/ 671 w 173"/>
                <a:gd name="T13" fmla="*/ 4281 h 205"/>
                <a:gd name="T14" fmla="*/ 1368 w 173"/>
                <a:gd name="T15" fmla="*/ 4910 h 205"/>
                <a:gd name="T16" fmla="*/ 1897 w 173"/>
                <a:gd name="T17" fmla="*/ 4757 h 205"/>
                <a:gd name="T18" fmla="*/ 1975 w 173"/>
                <a:gd name="T19" fmla="*/ 4159 h 205"/>
                <a:gd name="T20" fmla="*/ 1922 w 173"/>
                <a:gd name="T21" fmla="*/ 1564 h 205"/>
                <a:gd name="T22" fmla="*/ 2353 w 173"/>
                <a:gd name="T23" fmla="*/ 695 h 205"/>
                <a:gd name="T24" fmla="*/ 3582 w 173"/>
                <a:gd name="T25" fmla="*/ 436 h 205"/>
                <a:gd name="T26" fmla="*/ 3843 w 173"/>
                <a:gd name="T27" fmla="*/ 0 h 20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73" h="205">
                  <a:moveTo>
                    <a:pt x="160" y="0"/>
                  </a:moveTo>
                  <a:cubicBezTo>
                    <a:pt x="146" y="8"/>
                    <a:pt x="125" y="17"/>
                    <a:pt x="115" y="17"/>
                  </a:cubicBezTo>
                  <a:cubicBezTo>
                    <a:pt x="96" y="18"/>
                    <a:pt x="75" y="27"/>
                    <a:pt x="56" y="31"/>
                  </a:cubicBezTo>
                  <a:cubicBezTo>
                    <a:pt x="38" y="36"/>
                    <a:pt x="19" y="38"/>
                    <a:pt x="0" y="40"/>
                  </a:cubicBezTo>
                  <a:cubicBezTo>
                    <a:pt x="32" y="46"/>
                    <a:pt x="33" y="74"/>
                    <a:pt x="35" y="103"/>
                  </a:cubicBezTo>
                  <a:cubicBezTo>
                    <a:pt x="36" y="128"/>
                    <a:pt x="42" y="153"/>
                    <a:pt x="38" y="176"/>
                  </a:cubicBezTo>
                  <a:cubicBezTo>
                    <a:pt x="38" y="176"/>
                    <a:pt x="35" y="178"/>
                    <a:pt x="28" y="178"/>
                  </a:cubicBezTo>
                  <a:cubicBezTo>
                    <a:pt x="44" y="184"/>
                    <a:pt x="37" y="205"/>
                    <a:pt x="57" y="204"/>
                  </a:cubicBezTo>
                  <a:cubicBezTo>
                    <a:pt x="61" y="203"/>
                    <a:pt x="76" y="201"/>
                    <a:pt x="79" y="198"/>
                  </a:cubicBezTo>
                  <a:cubicBezTo>
                    <a:pt x="84" y="193"/>
                    <a:pt x="82" y="180"/>
                    <a:pt x="82" y="173"/>
                  </a:cubicBezTo>
                  <a:cubicBezTo>
                    <a:pt x="80" y="137"/>
                    <a:pt x="78" y="101"/>
                    <a:pt x="80" y="65"/>
                  </a:cubicBezTo>
                  <a:cubicBezTo>
                    <a:pt x="81" y="50"/>
                    <a:pt x="83" y="36"/>
                    <a:pt x="98" y="29"/>
                  </a:cubicBezTo>
                  <a:cubicBezTo>
                    <a:pt x="114" y="23"/>
                    <a:pt x="132" y="21"/>
                    <a:pt x="149" y="18"/>
                  </a:cubicBezTo>
                  <a:cubicBezTo>
                    <a:pt x="173" y="12"/>
                    <a:pt x="164" y="4"/>
                    <a:pt x="160" y="0"/>
                  </a:cubicBezTo>
                  <a:close/>
                </a:path>
              </a:pathLst>
            </a:custGeom>
            <a:solidFill>
              <a:srgbClr val="8384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78" name="Freeform 559">
              <a:extLst>
                <a:ext uri="{FF2B5EF4-FFF2-40B4-BE49-F238E27FC236}">
                  <a16:creationId xmlns:a16="http://schemas.microsoft.com/office/drawing/2014/main" id="{4EB50417-83C4-4A05-A8FB-F37F21005252}"/>
                </a:ext>
              </a:extLst>
            </p:cNvPr>
            <p:cNvSpPr>
              <a:spLocks/>
            </p:cNvSpPr>
            <p:nvPr/>
          </p:nvSpPr>
          <p:spPr bwMode="auto">
            <a:xfrm>
              <a:off x="860" y="2318"/>
              <a:ext cx="177" cy="381"/>
            </a:xfrm>
            <a:custGeom>
              <a:avLst/>
              <a:gdLst>
                <a:gd name="T0" fmla="*/ 812 w 80"/>
                <a:gd name="T1" fmla="*/ 795 h 172"/>
                <a:gd name="T2" fmla="*/ 259 w 80"/>
                <a:gd name="T3" fmla="*/ 0 h 172"/>
                <a:gd name="T4" fmla="*/ 44 w 80"/>
                <a:gd name="T5" fmla="*/ 698 h 172"/>
                <a:gd name="T6" fmla="*/ 97 w 80"/>
                <a:gd name="T7" fmla="*/ 3292 h 172"/>
                <a:gd name="T8" fmla="*/ 97 w 80"/>
                <a:gd name="T9" fmla="*/ 3631 h 172"/>
                <a:gd name="T10" fmla="*/ 117 w 80"/>
                <a:gd name="T11" fmla="*/ 3659 h 172"/>
                <a:gd name="T12" fmla="*/ 985 w 80"/>
                <a:gd name="T13" fmla="*/ 3969 h 172"/>
                <a:gd name="T14" fmla="*/ 1841 w 80"/>
                <a:gd name="T15" fmla="*/ 4142 h 172"/>
                <a:gd name="T16" fmla="*/ 1385 w 80"/>
                <a:gd name="T17" fmla="*/ 1923 h 172"/>
                <a:gd name="T18" fmla="*/ 812 w 80"/>
                <a:gd name="T19" fmla="*/ 795 h 17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80" h="172">
                  <a:moveTo>
                    <a:pt x="34" y="33"/>
                  </a:moveTo>
                  <a:cubicBezTo>
                    <a:pt x="29" y="25"/>
                    <a:pt x="19" y="5"/>
                    <a:pt x="11" y="0"/>
                  </a:cubicBezTo>
                  <a:cubicBezTo>
                    <a:pt x="4" y="7"/>
                    <a:pt x="3" y="18"/>
                    <a:pt x="2" y="29"/>
                  </a:cubicBezTo>
                  <a:cubicBezTo>
                    <a:pt x="0" y="65"/>
                    <a:pt x="2" y="101"/>
                    <a:pt x="4" y="137"/>
                  </a:cubicBezTo>
                  <a:cubicBezTo>
                    <a:pt x="4" y="141"/>
                    <a:pt x="5" y="146"/>
                    <a:pt x="4" y="151"/>
                  </a:cubicBezTo>
                  <a:cubicBezTo>
                    <a:pt x="5" y="152"/>
                    <a:pt x="5" y="152"/>
                    <a:pt x="5" y="152"/>
                  </a:cubicBezTo>
                  <a:cubicBezTo>
                    <a:pt x="16" y="150"/>
                    <a:pt x="29" y="163"/>
                    <a:pt x="41" y="165"/>
                  </a:cubicBezTo>
                  <a:cubicBezTo>
                    <a:pt x="51" y="167"/>
                    <a:pt x="68" y="165"/>
                    <a:pt x="77" y="172"/>
                  </a:cubicBezTo>
                  <a:cubicBezTo>
                    <a:pt x="80" y="138"/>
                    <a:pt x="69" y="111"/>
                    <a:pt x="58" y="80"/>
                  </a:cubicBezTo>
                  <a:cubicBezTo>
                    <a:pt x="52" y="63"/>
                    <a:pt x="44" y="47"/>
                    <a:pt x="34" y="33"/>
                  </a:cubicBezTo>
                  <a:close/>
                </a:path>
              </a:pathLst>
            </a:custGeom>
            <a:solidFill>
              <a:srgbClr val="F2F9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79" name="Freeform 560">
              <a:extLst>
                <a:ext uri="{FF2B5EF4-FFF2-40B4-BE49-F238E27FC236}">
                  <a16:creationId xmlns:a16="http://schemas.microsoft.com/office/drawing/2014/main" id="{BEFF563D-A4AD-4E38-B368-41E70C82F841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" y="2516"/>
              <a:ext cx="303" cy="139"/>
            </a:xfrm>
            <a:custGeom>
              <a:avLst/>
              <a:gdLst>
                <a:gd name="T0" fmla="*/ 2984 w 137"/>
                <a:gd name="T1" fmla="*/ 1236 h 63"/>
                <a:gd name="T2" fmla="*/ 2608 w 137"/>
                <a:gd name="T3" fmla="*/ 1086 h 63"/>
                <a:gd name="T4" fmla="*/ 1820 w 137"/>
                <a:gd name="T5" fmla="*/ 763 h 63"/>
                <a:gd name="T6" fmla="*/ 1082 w 137"/>
                <a:gd name="T7" fmla="*/ 194 h 63"/>
                <a:gd name="T8" fmla="*/ 294 w 137"/>
                <a:gd name="T9" fmla="*/ 141 h 63"/>
                <a:gd name="T10" fmla="*/ 44 w 137"/>
                <a:gd name="T11" fmla="*/ 0 h 63"/>
                <a:gd name="T12" fmla="*/ 748 w 137"/>
                <a:gd name="T13" fmla="*/ 1335 h 63"/>
                <a:gd name="T14" fmla="*/ 3180 w 137"/>
                <a:gd name="T15" fmla="*/ 1255 h 63"/>
                <a:gd name="T16" fmla="*/ 3160 w 137"/>
                <a:gd name="T17" fmla="*/ 1255 h 63"/>
                <a:gd name="T18" fmla="*/ 3180 w 137"/>
                <a:gd name="T19" fmla="*/ 1255 h 63"/>
                <a:gd name="T20" fmla="*/ 3278 w 137"/>
                <a:gd name="T21" fmla="*/ 1236 h 63"/>
                <a:gd name="T22" fmla="*/ 2984 w 137"/>
                <a:gd name="T23" fmla="*/ 1236 h 6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37" h="63">
                  <a:moveTo>
                    <a:pt x="125" y="52"/>
                  </a:moveTo>
                  <a:cubicBezTo>
                    <a:pt x="120" y="51"/>
                    <a:pt x="114" y="48"/>
                    <a:pt x="109" y="46"/>
                  </a:cubicBezTo>
                  <a:cubicBezTo>
                    <a:pt x="98" y="42"/>
                    <a:pt x="87" y="38"/>
                    <a:pt x="76" y="32"/>
                  </a:cubicBezTo>
                  <a:cubicBezTo>
                    <a:pt x="65" y="25"/>
                    <a:pt x="56" y="15"/>
                    <a:pt x="45" y="8"/>
                  </a:cubicBezTo>
                  <a:cubicBezTo>
                    <a:pt x="33" y="0"/>
                    <a:pt x="28" y="12"/>
                    <a:pt x="12" y="6"/>
                  </a:cubicBezTo>
                  <a:cubicBezTo>
                    <a:pt x="9" y="4"/>
                    <a:pt x="5" y="1"/>
                    <a:pt x="2" y="0"/>
                  </a:cubicBezTo>
                  <a:cubicBezTo>
                    <a:pt x="0" y="27"/>
                    <a:pt x="5" y="49"/>
                    <a:pt x="31" y="56"/>
                  </a:cubicBezTo>
                  <a:cubicBezTo>
                    <a:pt x="54" y="63"/>
                    <a:pt x="102" y="62"/>
                    <a:pt x="133" y="53"/>
                  </a:cubicBezTo>
                  <a:cubicBezTo>
                    <a:pt x="132" y="53"/>
                    <a:pt x="132" y="53"/>
                    <a:pt x="132" y="53"/>
                  </a:cubicBezTo>
                  <a:cubicBezTo>
                    <a:pt x="133" y="53"/>
                    <a:pt x="133" y="53"/>
                    <a:pt x="133" y="53"/>
                  </a:cubicBezTo>
                  <a:cubicBezTo>
                    <a:pt x="134" y="53"/>
                    <a:pt x="136" y="52"/>
                    <a:pt x="137" y="52"/>
                  </a:cubicBezTo>
                  <a:cubicBezTo>
                    <a:pt x="134" y="51"/>
                    <a:pt x="129" y="52"/>
                    <a:pt x="125" y="52"/>
                  </a:cubicBezTo>
                  <a:close/>
                </a:path>
              </a:pathLst>
            </a:custGeom>
            <a:solidFill>
              <a:srgbClr val="6061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80" name="Freeform 561">
              <a:extLst>
                <a:ext uri="{FF2B5EF4-FFF2-40B4-BE49-F238E27FC236}">
                  <a16:creationId xmlns:a16="http://schemas.microsoft.com/office/drawing/2014/main" id="{6D60CC77-CE8F-4F0B-8B02-83B52BB79AAB}"/>
                </a:ext>
              </a:extLst>
            </p:cNvPr>
            <p:cNvSpPr>
              <a:spLocks/>
            </p:cNvSpPr>
            <p:nvPr/>
          </p:nvSpPr>
          <p:spPr bwMode="auto">
            <a:xfrm>
              <a:off x="884" y="2250"/>
              <a:ext cx="434" cy="675"/>
            </a:xfrm>
            <a:custGeom>
              <a:avLst/>
              <a:gdLst>
                <a:gd name="T0" fmla="*/ 4595 w 196"/>
                <a:gd name="T1" fmla="*/ 715 h 305"/>
                <a:gd name="T2" fmla="*/ 3997 w 196"/>
                <a:gd name="T3" fmla="*/ 294 h 305"/>
                <a:gd name="T4" fmla="*/ 1825 w 196"/>
                <a:gd name="T5" fmla="*/ 0 h 305"/>
                <a:gd name="T6" fmla="*/ 1805 w 196"/>
                <a:gd name="T7" fmla="*/ 0 h 305"/>
                <a:gd name="T8" fmla="*/ 1446 w 196"/>
                <a:gd name="T9" fmla="*/ 314 h 305"/>
                <a:gd name="T10" fmla="*/ 215 w 196"/>
                <a:gd name="T11" fmla="*/ 573 h 305"/>
                <a:gd name="T12" fmla="*/ 0 w 196"/>
                <a:gd name="T13" fmla="*/ 750 h 305"/>
                <a:gd name="T14" fmla="*/ 554 w 196"/>
                <a:gd name="T15" fmla="*/ 1538 h 305"/>
                <a:gd name="T16" fmla="*/ 1107 w 196"/>
                <a:gd name="T17" fmla="*/ 2572 h 305"/>
                <a:gd name="T18" fmla="*/ 1107 w 196"/>
                <a:gd name="T19" fmla="*/ 2572 h 305"/>
                <a:gd name="T20" fmla="*/ 2314 w 196"/>
                <a:gd name="T21" fmla="*/ 2709 h 305"/>
                <a:gd name="T22" fmla="*/ 2163 w 196"/>
                <a:gd name="T23" fmla="*/ 3645 h 305"/>
                <a:gd name="T24" fmla="*/ 1922 w 196"/>
                <a:gd name="T25" fmla="*/ 4922 h 305"/>
                <a:gd name="T26" fmla="*/ 1707 w 196"/>
                <a:gd name="T27" fmla="*/ 6048 h 305"/>
                <a:gd name="T28" fmla="*/ 1563 w 196"/>
                <a:gd name="T29" fmla="*/ 6936 h 305"/>
                <a:gd name="T30" fmla="*/ 1805 w 196"/>
                <a:gd name="T31" fmla="*/ 7175 h 305"/>
                <a:gd name="T32" fmla="*/ 2693 w 196"/>
                <a:gd name="T33" fmla="*/ 7272 h 305"/>
                <a:gd name="T34" fmla="*/ 3585 w 196"/>
                <a:gd name="T35" fmla="*/ 6881 h 305"/>
                <a:gd name="T36" fmla="*/ 3702 w 196"/>
                <a:gd name="T37" fmla="*/ 6427 h 305"/>
                <a:gd name="T38" fmla="*/ 3820 w 196"/>
                <a:gd name="T39" fmla="*/ 6015 h 305"/>
                <a:gd name="T40" fmla="*/ 4059 w 196"/>
                <a:gd name="T41" fmla="*/ 5139 h 305"/>
                <a:gd name="T42" fmla="*/ 4615 w 196"/>
                <a:gd name="T43" fmla="*/ 2180 h 305"/>
                <a:gd name="T44" fmla="*/ 4595 w 196"/>
                <a:gd name="T45" fmla="*/ 715 h 305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196" h="305">
                  <a:moveTo>
                    <a:pt x="191" y="30"/>
                  </a:moveTo>
                  <a:cubicBezTo>
                    <a:pt x="188" y="20"/>
                    <a:pt x="176" y="15"/>
                    <a:pt x="166" y="12"/>
                  </a:cubicBezTo>
                  <a:cubicBezTo>
                    <a:pt x="160" y="10"/>
                    <a:pt x="76" y="0"/>
                    <a:pt x="76" y="0"/>
                  </a:cubicBezTo>
                  <a:cubicBezTo>
                    <a:pt x="75" y="0"/>
                    <a:pt x="75" y="0"/>
                    <a:pt x="75" y="0"/>
                  </a:cubicBezTo>
                  <a:cubicBezTo>
                    <a:pt x="77" y="4"/>
                    <a:pt x="76" y="9"/>
                    <a:pt x="60" y="13"/>
                  </a:cubicBezTo>
                  <a:cubicBezTo>
                    <a:pt x="43" y="16"/>
                    <a:pt x="25" y="18"/>
                    <a:pt x="9" y="24"/>
                  </a:cubicBezTo>
                  <a:cubicBezTo>
                    <a:pt x="5" y="26"/>
                    <a:pt x="2" y="28"/>
                    <a:pt x="0" y="31"/>
                  </a:cubicBezTo>
                  <a:cubicBezTo>
                    <a:pt x="8" y="36"/>
                    <a:pt x="18" y="56"/>
                    <a:pt x="23" y="64"/>
                  </a:cubicBezTo>
                  <a:cubicBezTo>
                    <a:pt x="32" y="77"/>
                    <a:pt x="40" y="92"/>
                    <a:pt x="46" y="107"/>
                  </a:cubicBezTo>
                  <a:cubicBezTo>
                    <a:pt x="46" y="107"/>
                    <a:pt x="46" y="107"/>
                    <a:pt x="46" y="107"/>
                  </a:cubicBezTo>
                  <a:cubicBezTo>
                    <a:pt x="56" y="116"/>
                    <a:pt x="83" y="106"/>
                    <a:pt x="96" y="113"/>
                  </a:cubicBezTo>
                  <a:cubicBezTo>
                    <a:pt x="90" y="127"/>
                    <a:pt x="92" y="137"/>
                    <a:pt x="90" y="152"/>
                  </a:cubicBezTo>
                  <a:cubicBezTo>
                    <a:pt x="87" y="170"/>
                    <a:pt x="83" y="187"/>
                    <a:pt x="80" y="205"/>
                  </a:cubicBezTo>
                  <a:cubicBezTo>
                    <a:pt x="77" y="220"/>
                    <a:pt x="75" y="237"/>
                    <a:pt x="71" y="252"/>
                  </a:cubicBezTo>
                  <a:cubicBezTo>
                    <a:pt x="69" y="263"/>
                    <a:pt x="66" y="279"/>
                    <a:pt x="65" y="289"/>
                  </a:cubicBezTo>
                  <a:cubicBezTo>
                    <a:pt x="63" y="299"/>
                    <a:pt x="71" y="299"/>
                    <a:pt x="75" y="299"/>
                  </a:cubicBezTo>
                  <a:cubicBezTo>
                    <a:pt x="88" y="299"/>
                    <a:pt x="100" y="301"/>
                    <a:pt x="112" y="303"/>
                  </a:cubicBezTo>
                  <a:cubicBezTo>
                    <a:pt x="125" y="305"/>
                    <a:pt x="144" y="302"/>
                    <a:pt x="149" y="287"/>
                  </a:cubicBezTo>
                  <a:cubicBezTo>
                    <a:pt x="151" y="281"/>
                    <a:pt x="151" y="275"/>
                    <a:pt x="154" y="268"/>
                  </a:cubicBezTo>
                  <a:cubicBezTo>
                    <a:pt x="156" y="263"/>
                    <a:pt x="158" y="257"/>
                    <a:pt x="159" y="251"/>
                  </a:cubicBezTo>
                  <a:cubicBezTo>
                    <a:pt x="162" y="239"/>
                    <a:pt x="165" y="227"/>
                    <a:pt x="169" y="214"/>
                  </a:cubicBezTo>
                  <a:cubicBezTo>
                    <a:pt x="181" y="171"/>
                    <a:pt x="183" y="136"/>
                    <a:pt x="192" y="91"/>
                  </a:cubicBezTo>
                  <a:cubicBezTo>
                    <a:pt x="195" y="73"/>
                    <a:pt x="196" y="48"/>
                    <a:pt x="191" y="30"/>
                  </a:cubicBezTo>
                  <a:close/>
                </a:path>
              </a:pathLst>
            </a:custGeom>
            <a:solidFill>
              <a:srgbClr val="6AAB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81" name="Freeform 562">
              <a:extLst>
                <a:ext uri="{FF2B5EF4-FFF2-40B4-BE49-F238E27FC236}">
                  <a16:creationId xmlns:a16="http://schemas.microsoft.com/office/drawing/2014/main" id="{326D1FD5-1DEB-42A5-9F77-AA22CCE194B0}"/>
                </a:ext>
              </a:extLst>
            </p:cNvPr>
            <p:cNvSpPr>
              <a:spLocks/>
            </p:cNvSpPr>
            <p:nvPr/>
          </p:nvSpPr>
          <p:spPr bwMode="auto">
            <a:xfrm>
              <a:off x="962" y="2485"/>
              <a:ext cx="135" cy="363"/>
            </a:xfrm>
            <a:custGeom>
              <a:avLst/>
              <a:gdLst>
                <a:gd name="T0" fmla="*/ 795 w 61"/>
                <a:gd name="T1" fmla="*/ 3933 h 164"/>
                <a:gd name="T2" fmla="*/ 868 w 61"/>
                <a:gd name="T3" fmla="*/ 3504 h 164"/>
                <a:gd name="T4" fmla="*/ 1082 w 61"/>
                <a:gd name="T5" fmla="*/ 2377 h 164"/>
                <a:gd name="T6" fmla="*/ 1323 w 61"/>
                <a:gd name="T7" fmla="*/ 1107 h 164"/>
                <a:gd name="T8" fmla="*/ 1465 w 61"/>
                <a:gd name="T9" fmla="*/ 162 h 164"/>
                <a:gd name="T10" fmla="*/ 259 w 61"/>
                <a:gd name="T11" fmla="*/ 20 h 164"/>
                <a:gd name="T12" fmla="*/ 259 w 61"/>
                <a:gd name="T13" fmla="*/ 20 h 164"/>
                <a:gd name="T14" fmla="*/ 259 w 61"/>
                <a:gd name="T15" fmla="*/ 20 h 164"/>
                <a:gd name="T16" fmla="*/ 294 w 61"/>
                <a:gd name="T17" fmla="*/ 117 h 164"/>
                <a:gd name="T18" fmla="*/ 750 w 61"/>
                <a:gd name="T19" fmla="*/ 2333 h 164"/>
                <a:gd name="T20" fmla="*/ 294 w 61"/>
                <a:gd name="T21" fmla="*/ 2180 h 164"/>
                <a:gd name="T22" fmla="*/ 259 w 61"/>
                <a:gd name="T23" fmla="*/ 2278 h 164"/>
                <a:gd name="T24" fmla="*/ 162 w 61"/>
                <a:gd name="T25" fmla="*/ 2831 h 164"/>
                <a:gd name="T26" fmla="*/ 20 w 61"/>
                <a:gd name="T27" fmla="*/ 3522 h 164"/>
                <a:gd name="T28" fmla="*/ 239 w 61"/>
                <a:gd name="T29" fmla="*/ 3816 h 164"/>
                <a:gd name="T30" fmla="*/ 715 w 61"/>
                <a:gd name="T31" fmla="*/ 3916 h 164"/>
                <a:gd name="T32" fmla="*/ 795 w 61"/>
                <a:gd name="T33" fmla="*/ 3933 h 16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1" h="164">
                  <a:moveTo>
                    <a:pt x="33" y="164"/>
                  </a:moveTo>
                  <a:cubicBezTo>
                    <a:pt x="34" y="158"/>
                    <a:pt x="35" y="151"/>
                    <a:pt x="36" y="146"/>
                  </a:cubicBezTo>
                  <a:cubicBezTo>
                    <a:pt x="40" y="131"/>
                    <a:pt x="42" y="114"/>
                    <a:pt x="45" y="99"/>
                  </a:cubicBezTo>
                  <a:cubicBezTo>
                    <a:pt x="48" y="81"/>
                    <a:pt x="52" y="64"/>
                    <a:pt x="55" y="46"/>
                  </a:cubicBezTo>
                  <a:cubicBezTo>
                    <a:pt x="57" y="31"/>
                    <a:pt x="55" y="21"/>
                    <a:pt x="61" y="7"/>
                  </a:cubicBezTo>
                  <a:cubicBezTo>
                    <a:pt x="48" y="0"/>
                    <a:pt x="21" y="10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3"/>
                    <a:pt x="12" y="4"/>
                    <a:pt x="12" y="5"/>
                  </a:cubicBezTo>
                  <a:cubicBezTo>
                    <a:pt x="23" y="36"/>
                    <a:pt x="34" y="63"/>
                    <a:pt x="31" y="97"/>
                  </a:cubicBezTo>
                  <a:cubicBezTo>
                    <a:pt x="26" y="93"/>
                    <a:pt x="19" y="92"/>
                    <a:pt x="12" y="91"/>
                  </a:cubicBezTo>
                  <a:cubicBezTo>
                    <a:pt x="11" y="95"/>
                    <a:pt x="11" y="95"/>
                    <a:pt x="11" y="95"/>
                  </a:cubicBezTo>
                  <a:cubicBezTo>
                    <a:pt x="7" y="99"/>
                    <a:pt x="8" y="112"/>
                    <a:pt x="7" y="118"/>
                  </a:cubicBezTo>
                  <a:cubicBezTo>
                    <a:pt x="5" y="127"/>
                    <a:pt x="1" y="138"/>
                    <a:pt x="1" y="147"/>
                  </a:cubicBezTo>
                  <a:cubicBezTo>
                    <a:pt x="0" y="155"/>
                    <a:pt x="3" y="157"/>
                    <a:pt x="10" y="159"/>
                  </a:cubicBezTo>
                  <a:cubicBezTo>
                    <a:pt x="15" y="160"/>
                    <a:pt x="29" y="164"/>
                    <a:pt x="30" y="163"/>
                  </a:cubicBezTo>
                  <a:lnTo>
                    <a:pt x="33" y="164"/>
                  </a:lnTo>
                  <a:close/>
                </a:path>
              </a:pathLst>
            </a:custGeom>
            <a:solidFill>
              <a:srgbClr val="4BA0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82" name="Freeform 563">
              <a:extLst>
                <a:ext uri="{FF2B5EF4-FFF2-40B4-BE49-F238E27FC236}">
                  <a16:creationId xmlns:a16="http://schemas.microsoft.com/office/drawing/2014/main" id="{B3683F8D-3856-410C-B179-976EEA98F6A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53" y="2819"/>
              <a:ext cx="328" cy="82"/>
            </a:xfrm>
            <a:custGeom>
              <a:avLst/>
              <a:gdLst>
                <a:gd name="T0" fmla="*/ 3211 w 148"/>
                <a:gd name="T1" fmla="*/ 142 h 37"/>
                <a:gd name="T2" fmla="*/ 3016 w 148"/>
                <a:gd name="T3" fmla="*/ 117 h 37"/>
                <a:gd name="T4" fmla="*/ 2972 w 148"/>
                <a:gd name="T5" fmla="*/ 259 h 37"/>
                <a:gd name="T6" fmla="*/ 2854 w 148"/>
                <a:gd name="T7" fmla="*/ 718 h 37"/>
                <a:gd name="T8" fmla="*/ 2755 w 148"/>
                <a:gd name="T9" fmla="*/ 893 h 37"/>
                <a:gd name="T10" fmla="*/ 2936 w 148"/>
                <a:gd name="T11" fmla="*/ 849 h 37"/>
                <a:gd name="T12" fmla="*/ 3546 w 148"/>
                <a:gd name="T13" fmla="*/ 481 h 37"/>
                <a:gd name="T14" fmla="*/ 3211 w 148"/>
                <a:gd name="T15" fmla="*/ 142 h 37"/>
                <a:gd name="T16" fmla="*/ 816 w 148"/>
                <a:gd name="T17" fmla="*/ 295 h 37"/>
                <a:gd name="T18" fmla="*/ 339 w 148"/>
                <a:gd name="T19" fmla="*/ 197 h 37"/>
                <a:gd name="T20" fmla="*/ 117 w 148"/>
                <a:gd name="T21" fmla="*/ 0 h 37"/>
                <a:gd name="T22" fmla="*/ 78 w 148"/>
                <a:gd name="T23" fmla="*/ 654 h 37"/>
                <a:gd name="T24" fmla="*/ 796 w 148"/>
                <a:gd name="T25" fmla="*/ 816 h 37"/>
                <a:gd name="T26" fmla="*/ 796 w 148"/>
                <a:gd name="T27" fmla="*/ 816 h 37"/>
                <a:gd name="T28" fmla="*/ 816 w 148"/>
                <a:gd name="T29" fmla="*/ 771 h 37"/>
                <a:gd name="T30" fmla="*/ 893 w 148"/>
                <a:gd name="T31" fmla="*/ 295 h 37"/>
                <a:gd name="T32" fmla="*/ 893 w 148"/>
                <a:gd name="T33" fmla="*/ 315 h 37"/>
                <a:gd name="T34" fmla="*/ 816 w 148"/>
                <a:gd name="T35" fmla="*/ 295 h 3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48" h="37">
                  <a:moveTo>
                    <a:pt x="133" y="6"/>
                  </a:moveTo>
                  <a:cubicBezTo>
                    <a:pt x="131" y="5"/>
                    <a:pt x="128" y="5"/>
                    <a:pt x="125" y="5"/>
                  </a:cubicBezTo>
                  <a:cubicBezTo>
                    <a:pt x="124" y="7"/>
                    <a:pt x="124" y="9"/>
                    <a:pt x="123" y="11"/>
                  </a:cubicBezTo>
                  <a:cubicBezTo>
                    <a:pt x="120" y="18"/>
                    <a:pt x="120" y="24"/>
                    <a:pt x="118" y="30"/>
                  </a:cubicBezTo>
                  <a:cubicBezTo>
                    <a:pt x="117" y="33"/>
                    <a:pt x="116" y="35"/>
                    <a:pt x="114" y="37"/>
                  </a:cubicBezTo>
                  <a:cubicBezTo>
                    <a:pt x="116" y="37"/>
                    <a:pt x="119" y="36"/>
                    <a:pt x="122" y="35"/>
                  </a:cubicBezTo>
                  <a:cubicBezTo>
                    <a:pt x="136" y="30"/>
                    <a:pt x="147" y="25"/>
                    <a:pt x="147" y="20"/>
                  </a:cubicBezTo>
                  <a:cubicBezTo>
                    <a:pt x="148" y="15"/>
                    <a:pt x="142" y="7"/>
                    <a:pt x="133" y="6"/>
                  </a:cubicBezTo>
                  <a:close/>
                  <a:moveTo>
                    <a:pt x="34" y="12"/>
                  </a:moveTo>
                  <a:cubicBezTo>
                    <a:pt x="33" y="13"/>
                    <a:pt x="19" y="9"/>
                    <a:pt x="14" y="8"/>
                  </a:cubicBezTo>
                  <a:cubicBezTo>
                    <a:pt x="8" y="6"/>
                    <a:pt x="5" y="5"/>
                    <a:pt x="5" y="0"/>
                  </a:cubicBezTo>
                  <a:cubicBezTo>
                    <a:pt x="2" y="6"/>
                    <a:pt x="0" y="16"/>
                    <a:pt x="3" y="27"/>
                  </a:cubicBezTo>
                  <a:cubicBezTo>
                    <a:pt x="9" y="37"/>
                    <a:pt x="32" y="33"/>
                    <a:pt x="33" y="34"/>
                  </a:cubicBezTo>
                  <a:cubicBezTo>
                    <a:pt x="33" y="34"/>
                    <a:pt x="33" y="34"/>
                    <a:pt x="33" y="34"/>
                  </a:cubicBezTo>
                  <a:cubicBezTo>
                    <a:pt x="33" y="34"/>
                    <a:pt x="33" y="33"/>
                    <a:pt x="34" y="32"/>
                  </a:cubicBezTo>
                  <a:cubicBezTo>
                    <a:pt x="34" y="27"/>
                    <a:pt x="36" y="19"/>
                    <a:pt x="37" y="12"/>
                  </a:cubicBezTo>
                  <a:cubicBezTo>
                    <a:pt x="37" y="12"/>
                    <a:pt x="37" y="13"/>
                    <a:pt x="37" y="13"/>
                  </a:cubicBezTo>
                  <a:lnTo>
                    <a:pt x="34" y="12"/>
                  </a:lnTo>
                  <a:close/>
                </a:path>
              </a:pathLst>
            </a:custGeom>
            <a:solidFill>
              <a:srgbClr val="BAA3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83" name="Freeform 564">
              <a:extLst>
                <a:ext uri="{FF2B5EF4-FFF2-40B4-BE49-F238E27FC236}">
                  <a16:creationId xmlns:a16="http://schemas.microsoft.com/office/drawing/2014/main" id="{E1E995A8-146E-4984-A9FC-26A69376F58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3" y="2910"/>
              <a:ext cx="128" cy="48"/>
            </a:xfrm>
            <a:custGeom>
              <a:avLst/>
              <a:gdLst>
                <a:gd name="T0" fmla="*/ 355 w 58"/>
                <a:gd name="T1" fmla="*/ 362 h 22"/>
                <a:gd name="T2" fmla="*/ 1214 w 58"/>
                <a:gd name="T3" fmla="*/ 404 h 22"/>
                <a:gd name="T4" fmla="*/ 1335 w 58"/>
                <a:gd name="T5" fmla="*/ 271 h 22"/>
                <a:gd name="T6" fmla="*/ 1373 w 58"/>
                <a:gd name="T7" fmla="*/ 113 h 22"/>
                <a:gd name="T8" fmla="*/ 1062 w 58"/>
                <a:gd name="T9" fmla="*/ 113 h 22"/>
                <a:gd name="T10" fmla="*/ 194 w 58"/>
                <a:gd name="T11" fmla="*/ 20 h 22"/>
                <a:gd name="T12" fmla="*/ 20 w 58"/>
                <a:gd name="T13" fmla="*/ 0 h 22"/>
                <a:gd name="T14" fmla="*/ 0 w 58"/>
                <a:gd name="T15" fmla="*/ 113 h 22"/>
                <a:gd name="T16" fmla="*/ 355 w 58"/>
                <a:gd name="T17" fmla="*/ 362 h 2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8" h="22">
                  <a:moveTo>
                    <a:pt x="15" y="16"/>
                  </a:moveTo>
                  <a:cubicBezTo>
                    <a:pt x="27" y="22"/>
                    <a:pt x="48" y="20"/>
                    <a:pt x="51" y="18"/>
                  </a:cubicBezTo>
                  <a:cubicBezTo>
                    <a:pt x="54" y="17"/>
                    <a:pt x="56" y="16"/>
                    <a:pt x="56" y="12"/>
                  </a:cubicBezTo>
                  <a:cubicBezTo>
                    <a:pt x="56" y="11"/>
                    <a:pt x="57" y="8"/>
                    <a:pt x="58" y="5"/>
                  </a:cubicBezTo>
                  <a:cubicBezTo>
                    <a:pt x="54" y="6"/>
                    <a:pt x="49" y="6"/>
                    <a:pt x="45" y="5"/>
                  </a:cubicBezTo>
                  <a:cubicBezTo>
                    <a:pt x="33" y="3"/>
                    <a:pt x="21" y="1"/>
                    <a:pt x="8" y="1"/>
                  </a:cubicBezTo>
                  <a:cubicBezTo>
                    <a:pt x="6" y="1"/>
                    <a:pt x="3" y="1"/>
                    <a:pt x="1" y="0"/>
                  </a:cubicBezTo>
                  <a:cubicBezTo>
                    <a:pt x="0" y="3"/>
                    <a:pt x="1" y="2"/>
                    <a:pt x="0" y="5"/>
                  </a:cubicBezTo>
                  <a:cubicBezTo>
                    <a:pt x="0" y="5"/>
                    <a:pt x="5" y="10"/>
                    <a:pt x="15" y="16"/>
                  </a:cubicBezTo>
                  <a:close/>
                </a:path>
              </a:pathLst>
            </a:custGeom>
            <a:solidFill>
              <a:srgbClr val="AD89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84" name="Freeform 565">
              <a:extLst>
                <a:ext uri="{FF2B5EF4-FFF2-40B4-BE49-F238E27FC236}">
                  <a16:creationId xmlns:a16="http://schemas.microsoft.com/office/drawing/2014/main" id="{58E3D0DC-D3C9-4391-B7A6-1157B54E0B9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3" y="2861"/>
              <a:ext cx="84" cy="58"/>
            </a:xfrm>
            <a:custGeom>
              <a:avLst/>
              <a:gdLst>
                <a:gd name="T0" fmla="*/ 141 w 38"/>
                <a:gd name="T1" fmla="*/ 642 h 26"/>
                <a:gd name="T2" fmla="*/ 787 w 38"/>
                <a:gd name="T3" fmla="*/ 368 h 26"/>
                <a:gd name="T4" fmla="*/ 864 w 38"/>
                <a:gd name="T5" fmla="*/ 100 h 26"/>
                <a:gd name="T6" fmla="*/ 811 w 38"/>
                <a:gd name="T7" fmla="*/ 0 h 26"/>
                <a:gd name="T8" fmla="*/ 811 w 38"/>
                <a:gd name="T9" fmla="*/ 20 h 26"/>
                <a:gd name="T10" fmla="*/ 214 w 38"/>
                <a:gd name="T11" fmla="*/ 397 h 26"/>
                <a:gd name="T12" fmla="*/ 20 w 38"/>
                <a:gd name="T13" fmla="*/ 444 h 26"/>
                <a:gd name="T14" fmla="*/ 0 w 38"/>
                <a:gd name="T15" fmla="*/ 468 h 26"/>
                <a:gd name="T16" fmla="*/ 141 w 38"/>
                <a:gd name="T17" fmla="*/ 642 h 2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8" h="26">
                  <a:moveTo>
                    <a:pt x="6" y="26"/>
                  </a:moveTo>
                  <a:cubicBezTo>
                    <a:pt x="25" y="22"/>
                    <a:pt x="31" y="16"/>
                    <a:pt x="33" y="15"/>
                  </a:cubicBezTo>
                  <a:cubicBezTo>
                    <a:pt x="35" y="13"/>
                    <a:pt x="38" y="10"/>
                    <a:pt x="36" y="4"/>
                  </a:cubicBezTo>
                  <a:cubicBezTo>
                    <a:pt x="35" y="2"/>
                    <a:pt x="35" y="1"/>
                    <a:pt x="34" y="0"/>
                  </a:cubicBezTo>
                  <a:cubicBezTo>
                    <a:pt x="34" y="0"/>
                    <a:pt x="34" y="1"/>
                    <a:pt x="34" y="1"/>
                  </a:cubicBezTo>
                  <a:cubicBezTo>
                    <a:pt x="34" y="6"/>
                    <a:pt x="23" y="11"/>
                    <a:pt x="9" y="16"/>
                  </a:cubicBezTo>
                  <a:cubicBezTo>
                    <a:pt x="6" y="17"/>
                    <a:pt x="3" y="18"/>
                    <a:pt x="1" y="18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2" y="21"/>
                    <a:pt x="4" y="24"/>
                    <a:pt x="6" y="26"/>
                  </a:cubicBezTo>
                  <a:close/>
                </a:path>
              </a:pathLst>
            </a:custGeom>
            <a:solidFill>
              <a:srgbClr val="A28E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85" name="Freeform 566">
              <a:extLst>
                <a:ext uri="{FF2B5EF4-FFF2-40B4-BE49-F238E27FC236}">
                  <a16:creationId xmlns:a16="http://schemas.microsoft.com/office/drawing/2014/main" id="{A38E25A5-B47A-4D44-B6BE-05E3A381DF6D}"/>
                </a:ext>
              </a:extLst>
            </p:cNvPr>
            <p:cNvSpPr>
              <a:spLocks/>
            </p:cNvSpPr>
            <p:nvPr/>
          </p:nvSpPr>
          <p:spPr bwMode="auto">
            <a:xfrm>
              <a:off x="953" y="2879"/>
              <a:ext cx="84" cy="46"/>
            </a:xfrm>
            <a:custGeom>
              <a:avLst/>
              <a:gdLst>
                <a:gd name="T0" fmla="*/ 864 w 38"/>
                <a:gd name="T1" fmla="*/ 442 h 21"/>
                <a:gd name="T2" fmla="*/ 864 w 38"/>
                <a:gd name="T3" fmla="*/ 442 h 21"/>
                <a:gd name="T4" fmla="*/ 864 w 38"/>
                <a:gd name="T5" fmla="*/ 442 h 21"/>
                <a:gd name="T6" fmla="*/ 884 w 38"/>
                <a:gd name="T7" fmla="*/ 326 h 21"/>
                <a:gd name="T8" fmla="*/ 909 w 38"/>
                <a:gd name="T9" fmla="*/ 326 h 21"/>
                <a:gd name="T10" fmla="*/ 787 w 38"/>
                <a:gd name="T11" fmla="*/ 158 h 21"/>
                <a:gd name="T12" fmla="*/ 787 w 38"/>
                <a:gd name="T13" fmla="*/ 158 h 21"/>
                <a:gd name="T14" fmla="*/ 73 w 38"/>
                <a:gd name="T15" fmla="*/ 0 h 21"/>
                <a:gd name="T16" fmla="*/ 20 w 38"/>
                <a:gd name="T17" fmla="*/ 96 h 21"/>
                <a:gd name="T18" fmla="*/ 20 w 38"/>
                <a:gd name="T19" fmla="*/ 346 h 21"/>
                <a:gd name="T20" fmla="*/ 312 w 38"/>
                <a:gd name="T21" fmla="*/ 460 h 21"/>
                <a:gd name="T22" fmla="*/ 811 w 38"/>
                <a:gd name="T23" fmla="*/ 484 h 21"/>
                <a:gd name="T24" fmla="*/ 864 w 38"/>
                <a:gd name="T25" fmla="*/ 442 h 2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8" h="21">
                  <a:moveTo>
                    <a:pt x="36" y="19"/>
                  </a:move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7" y="16"/>
                    <a:pt x="36" y="17"/>
                    <a:pt x="37" y="14"/>
                  </a:cubicBezTo>
                  <a:cubicBezTo>
                    <a:pt x="37" y="14"/>
                    <a:pt x="37" y="14"/>
                    <a:pt x="38" y="14"/>
                  </a:cubicBezTo>
                  <a:cubicBezTo>
                    <a:pt x="35" y="13"/>
                    <a:pt x="33" y="11"/>
                    <a:pt x="33" y="7"/>
                  </a:cubicBezTo>
                  <a:cubicBezTo>
                    <a:pt x="33" y="7"/>
                    <a:pt x="33" y="7"/>
                    <a:pt x="33" y="7"/>
                  </a:cubicBezTo>
                  <a:cubicBezTo>
                    <a:pt x="32" y="6"/>
                    <a:pt x="9" y="10"/>
                    <a:pt x="3" y="0"/>
                  </a:cubicBezTo>
                  <a:cubicBezTo>
                    <a:pt x="0" y="0"/>
                    <a:pt x="1" y="4"/>
                    <a:pt x="1" y="4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3" y="19"/>
                    <a:pt x="13" y="20"/>
                  </a:cubicBezTo>
                  <a:cubicBezTo>
                    <a:pt x="19" y="21"/>
                    <a:pt x="26" y="21"/>
                    <a:pt x="34" y="21"/>
                  </a:cubicBezTo>
                  <a:cubicBezTo>
                    <a:pt x="35" y="20"/>
                    <a:pt x="35" y="19"/>
                    <a:pt x="36" y="19"/>
                  </a:cubicBezTo>
                  <a:close/>
                </a:path>
              </a:pathLst>
            </a:custGeom>
            <a:solidFill>
              <a:srgbClr val="A28E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86" name="Freeform 567">
              <a:extLst>
                <a:ext uri="{FF2B5EF4-FFF2-40B4-BE49-F238E27FC236}">
                  <a16:creationId xmlns:a16="http://schemas.microsoft.com/office/drawing/2014/main" id="{9A4FF52E-0634-49D4-BF4D-CA62224D917D}"/>
                </a:ext>
              </a:extLst>
            </p:cNvPr>
            <p:cNvSpPr>
              <a:spLocks/>
            </p:cNvSpPr>
            <p:nvPr/>
          </p:nvSpPr>
          <p:spPr bwMode="auto">
            <a:xfrm>
              <a:off x="625" y="1760"/>
              <a:ext cx="25" cy="113"/>
            </a:xfrm>
            <a:custGeom>
              <a:avLst/>
              <a:gdLst>
                <a:gd name="T0" fmla="*/ 57 w 11"/>
                <a:gd name="T1" fmla="*/ 44 h 51"/>
                <a:gd name="T2" fmla="*/ 57 w 11"/>
                <a:gd name="T3" fmla="*/ 536 h 51"/>
                <a:gd name="T4" fmla="*/ 25 w 11"/>
                <a:gd name="T5" fmla="*/ 536 h 51"/>
                <a:gd name="T6" fmla="*/ 0 w 11"/>
                <a:gd name="T7" fmla="*/ 476 h 51"/>
                <a:gd name="T8" fmla="*/ 268 w 11"/>
                <a:gd name="T9" fmla="*/ 1227 h 51"/>
                <a:gd name="T10" fmla="*/ 268 w 11"/>
                <a:gd name="T11" fmla="*/ 716 h 51"/>
                <a:gd name="T12" fmla="*/ 232 w 11"/>
                <a:gd name="T13" fmla="*/ 436 h 51"/>
                <a:gd name="T14" fmla="*/ 57 w 11"/>
                <a:gd name="T15" fmla="*/ 0 h 51"/>
                <a:gd name="T16" fmla="*/ 57 w 11"/>
                <a:gd name="T17" fmla="*/ 44 h 5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1" h="51">
                  <a:moveTo>
                    <a:pt x="2" y="2"/>
                  </a:moveTo>
                  <a:cubicBezTo>
                    <a:pt x="1" y="9"/>
                    <a:pt x="1" y="18"/>
                    <a:pt x="2" y="22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1" y="21"/>
                    <a:pt x="1" y="21"/>
                    <a:pt x="0" y="20"/>
                  </a:cubicBezTo>
                  <a:cubicBezTo>
                    <a:pt x="5" y="29"/>
                    <a:pt x="7" y="41"/>
                    <a:pt x="10" y="51"/>
                  </a:cubicBezTo>
                  <a:cubicBezTo>
                    <a:pt x="11" y="47"/>
                    <a:pt x="11" y="31"/>
                    <a:pt x="10" y="30"/>
                  </a:cubicBezTo>
                  <a:cubicBezTo>
                    <a:pt x="10" y="26"/>
                    <a:pt x="10" y="21"/>
                    <a:pt x="9" y="18"/>
                  </a:cubicBezTo>
                  <a:cubicBezTo>
                    <a:pt x="8" y="8"/>
                    <a:pt x="5" y="8"/>
                    <a:pt x="2" y="0"/>
                  </a:cubicBezTo>
                  <a:cubicBezTo>
                    <a:pt x="2" y="1"/>
                    <a:pt x="2" y="2"/>
                    <a:pt x="2" y="2"/>
                  </a:cubicBezTo>
                  <a:close/>
                </a:path>
              </a:pathLst>
            </a:custGeom>
            <a:solidFill>
              <a:srgbClr val="B077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87" name="Freeform 568">
              <a:extLst>
                <a:ext uri="{FF2B5EF4-FFF2-40B4-BE49-F238E27FC236}">
                  <a16:creationId xmlns:a16="http://schemas.microsoft.com/office/drawing/2014/main" id="{6AECCBE2-2EAC-44D8-8B2D-7685943C1A4D}"/>
                </a:ext>
              </a:extLst>
            </p:cNvPr>
            <p:cNvSpPr>
              <a:spLocks/>
            </p:cNvSpPr>
            <p:nvPr/>
          </p:nvSpPr>
          <p:spPr bwMode="auto">
            <a:xfrm>
              <a:off x="904" y="2276"/>
              <a:ext cx="142" cy="104"/>
            </a:xfrm>
            <a:custGeom>
              <a:avLst/>
              <a:gdLst>
                <a:gd name="T0" fmla="*/ 44 w 64"/>
                <a:gd name="T1" fmla="*/ 436 h 47"/>
                <a:gd name="T2" fmla="*/ 513 w 64"/>
                <a:gd name="T3" fmla="*/ 1126 h 47"/>
                <a:gd name="T4" fmla="*/ 797 w 64"/>
                <a:gd name="T5" fmla="*/ 412 h 47"/>
                <a:gd name="T6" fmla="*/ 1551 w 64"/>
                <a:gd name="T7" fmla="*/ 0 h 47"/>
                <a:gd name="T8" fmla="*/ 197 w 64"/>
                <a:gd name="T9" fmla="*/ 436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4" h="47">
                  <a:moveTo>
                    <a:pt x="2" y="18"/>
                  </a:moveTo>
                  <a:cubicBezTo>
                    <a:pt x="0" y="23"/>
                    <a:pt x="17" y="42"/>
                    <a:pt x="21" y="47"/>
                  </a:cubicBezTo>
                  <a:cubicBezTo>
                    <a:pt x="20" y="34"/>
                    <a:pt x="20" y="22"/>
                    <a:pt x="33" y="17"/>
                  </a:cubicBezTo>
                  <a:cubicBezTo>
                    <a:pt x="44" y="12"/>
                    <a:pt x="57" y="10"/>
                    <a:pt x="64" y="0"/>
                  </a:cubicBezTo>
                  <a:cubicBezTo>
                    <a:pt x="47" y="9"/>
                    <a:pt x="25" y="11"/>
                    <a:pt x="8" y="18"/>
                  </a:cubicBezTo>
                </a:path>
              </a:pathLst>
            </a:custGeom>
            <a:solidFill>
              <a:srgbClr val="168F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88" name="Freeform 569">
              <a:extLst>
                <a:ext uri="{FF2B5EF4-FFF2-40B4-BE49-F238E27FC236}">
                  <a16:creationId xmlns:a16="http://schemas.microsoft.com/office/drawing/2014/main" id="{21DFEF7B-10B2-44E9-AA36-989398EB7BC6}"/>
                </a:ext>
              </a:extLst>
            </p:cNvPr>
            <p:cNvSpPr>
              <a:spLocks/>
            </p:cNvSpPr>
            <p:nvPr/>
          </p:nvSpPr>
          <p:spPr bwMode="auto">
            <a:xfrm>
              <a:off x="977" y="2429"/>
              <a:ext cx="169" cy="69"/>
            </a:xfrm>
            <a:custGeom>
              <a:avLst/>
              <a:gdLst>
                <a:gd name="T0" fmla="*/ 0 w 76"/>
                <a:gd name="T1" fmla="*/ 100 h 31"/>
                <a:gd name="T2" fmla="*/ 242 w 76"/>
                <a:gd name="T3" fmla="*/ 565 h 31"/>
                <a:gd name="T4" fmla="*/ 736 w 76"/>
                <a:gd name="T5" fmla="*/ 565 h 31"/>
                <a:gd name="T6" fmla="*/ 1859 w 76"/>
                <a:gd name="T7" fmla="*/ 541 h 31"/>
                <a:gd name="T8" fmla="*/ 881 w 76"/>
                <a:gd name="T9" fmla="*/ 421 h 31"/>
                <a:gd name="T10" fmla="*/ 44 w 76"/>
                <a:gd name="T11" fmla="*/ 0 h 3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6" h="31">
                  <a:moveTo>
                    <a:pt x="0" y="4"/>
                  </a:moveTo>
                  <a:cubicBezTo>
                    <a:pt x="7" y="8"/>
                    <a:pt x="3" y="19"/>
                    <a:pt x="10" y="23"/>
                  </a:cubicBezTo>
                  <a:cubicBezTo>
                    <a:pt x="14" y="25"/>
                    <a:pt x="25" y="22"/>
                    <a:pt x="30" y="23"/>
                  </a:cubicBezTo>
                  <a:cubicBezTo>
                    <a:pt x="46" y="24"/>
                    <a:pt x="61" y="31"/>
                    <a:pt x="76" y="22"/>
                  </a:cubicBezTo>
                  <a:cubicBezTo>
                    <a:pt x="68" y="27"/>
                    <a:pt x="45" y="20"/>
                    <a:pt x="36" y="17"/>
                  </a:cubicBezTo>
                  <a:cubicBezTo>
                    <a:pt x="24" y="14"/>
                    <a:pt x="11" y="9"/>
                    <a:pt x="2" y="0"/>
                  </a:cubicBezTo>
                </a:path>
              </a:pathLst>
            </a:custGeom>
            <a:solidFill>
              <a:srgbClr val="168F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89" name="Freeform 570">
              <a:extLst>
                <a:ext uri="{FF2B5EF4-FFF2-40B4-BE49-F238E27FC236}">
                  <a16:creationId xmlns:a16="http://schemas.microsoft.com/office/drawing/2014/main" id="{335B0059-F237-456E-AE87-1A378A12F1C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9" y="2462"/>
              <a:ext cx="215" cy="446"/>
            </a:xfrm>
            <a:custGeom>
              <a:avLst/>
              <a:gdLst>
                <a:gd name="T0" fmla="*/ 2103 w 97"/>
                <a:gd name="T1" fmla="*/ 1433 h 201"/>
                <a:gd name="T2" fmla="*/ 1709 w 97"/>
                <a:gd name="T3" fmla="*/ 3200 h 201"/>
                <a:gd name="T4" fmla="*/ 1450 w 97"/>
                <a:gd name="T5" fmla="*/ 4023 h 201"/>
                <a:gd name="T6" fmla="*/ 1208 w 97"/>
                <a:gd name="T7" fmla="*/ 4851 h 201"/>
                <a:gd name="T8" fmla="*/ 634 w 97"/>
                <a:gd name="T9" fmla="*/ 4851 h 201"/>
                <a:gd name="T10" fmla="*/ 0 w 97"/>
                <a:gd name="T11" fmla="*/ 4795 h 201"/>
                <a:gd name="T12" fmla="*/ 674 w 97"/>
                <a:gd name="T13" fmla="*/ 4633 h 201"/>
                <a:gd name="T14" fmla="*/ 796 w 97"/>
                <a:gd name="T15" fmla="*/ 4214 h 201"/>
                <a:gd name="T16" fmla="*/ 1135 w 97"/>
                <a:gd name="T17" fmla="*/ 3364 h 201"/>
                <a:gd name="T18" fmla="*/ 1862 w 97"/>
                <a:gd name="T19" fmla="*/ 1629 h 201"/>
                <a:gd name="T20" fmla="*/ 2166 w 97"/>
                <a:gd name="T21" fmla="*/ 876 h 201"/>
                <a:gd name="T22" fmla="*/ 2343 w 97"/>
                <a:gd name="T23" fmla="*/ 0 h 201"/>
                <a:gd name="T24" fmla="*/ 2123 w 97"/>
                <a:gd name="T25" fmla="*/ 1409 h 20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97" h="201">
                  <a:moveTo>
                    <a:pt x="87" y="59"/>
                  </a:moveTo>
                  <a:cubicBezTo>
                    <a:pt x="84" y="83"/>
                    <a:pt x="77" y="108"/>
                    <a:pt x="71" y="132"/>
                  </a:cubicBezTo>
                  <a:cubicBezTo>
                    <a:pt x="69" y="143"/>
                    <a:pt x="64" y="155"/>
                    <a:pt x="60" y="166"/>
                  </a:cubicBezTo>
                  <a:cubicBezTo>
                    <a:pt x="57" y="177"/>
                    <a:pt x="56" y="189"/>
                    <a:pt x="50" y="200"/>
                  </a:cubicBezTo>
                  <a:cubicBezTo>
                    <a:pt x="44" y="201"/>
                    <a:pt x="34" y="199"/>
                    <a:pt x="26" y="200"/>
                  </a:cubicBezTo>
                  <a:cubicBezTo>
                    <a:pt x="17" y="200"/>
                    <a:pt x="9" y="198"/>
                    <a:pt x="0" y="198"/>
                  </a:cubicBezTo>
                  <a:cubicBezTo>
                    <a:pt x="8" y="198"/>
                    <a:pt x="21" y="195"/>
                    <a:pt x="28" y="191"/>
                  </a:cubicBezTo>
                  <a:cubicBezTo>
                    <a:pt x="34" y="187"/>
                    <a:pt x="41" y="176"/>
                    <a:pt x="33" y="174"/>
                  </a:cubicBezTo>
                  <a:cubicBezTo>
                    <a:pt x="47" y="172"/>
                    <a:pt x="57" y="150"/>
                    <a:pt x="47" y="139"/>
                  </a:cubicBezTo>
                  <a:cubicBezTo>
                    <a:pt x="71" y="129"/>
                    <a:pt x="72" y="88"/>
                    <a:pt x="77" y="67"/>
                  </a:cubicBezTo>
                  <a:cubicBezTo>
                    <a:pt x="79" y="56"/>
                    <a:pt x="87" y="46"/>
                    <a:pt x="90" y="36"/>
                  </a:cubicBezTo>
                  <a:cubicBezTo>
                    <a:pt x="94" y="24"/>
                    <a:pt x="91" y="11"/>
                    <a:pt x="97" y="0"/>
                  </a:cubicBezTo>
                  <a:cubicBezTo>
                    <a:pt x="96" y="18"/>
                    <a:pt x="91" y="39"/>
                    <a:pt x="88" y="58"/>
                  </a:cubicBezTo>
                </a:path>
              </a:pathLst>
            </a:custGeom>
            <a:solidFill>
              <a:srgbClr val="168F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90" name="Freeform 571">
              <a:extLst>
                <a:ext uri="{FF2B5EF4-FFF2-40B4-BE49-F238E27FC236}">
                  <a16:creationId xmlns:a16="http://schemas.microsoft.com/office/drawing/2014/main" id="{6ED7CC98-609E-4299-881E-A159CEDC990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0" y="2270"/>
              <a:ext cx="193" cy="93"/>
            </a:xfrm>
            <a:custGeom>
              <a:avLst/>
              <a:gdLst>
                <a:gd name="T0" fmla="*/ 0 w 87"/>
                <a:gd name="T1" fmla="*/ 0 h 42"/>
                <a:gd name="T2" fmla="*/ 1333 w 87"/>
                <a:gd name="T3" fmla="*/ 173 h 42"/>
                <a:gd name="T4" fmla="*/ 1910 w 87"/>
                <a:gd name="T5" fmla="*/ 436 h 42"/>
                <a:gd name="T6" fmla="*/ 2088 w 87"/>
                <a:gd name="T7" fmla="*/ 1010 h 42"/>
                <a:gd name="T8" fmla="*/ 1433 w 87"/>
                <a:gd name="T9" fmla="*/ 554 h 42"/>
                <a:gd name="T10" fmla="*/ 796 w 87"/>
                <a:gd name="T11" fmla="*/ 412 h 42"/>
                <a:gd name="T12" fmla="*/ 601 w 87"/>
                <a:gd name="T13" fmla="*/ 197 h 4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7" h="42">
                  <a:moveTo>
                    <a:pt x="0" y="0"/>
                  </a:moveTo>
                  <a:cubicBezTo>
                    <a:pt x="18" y="1"/>
                    <a:pt x="38" y="3"/>
                    <a:pt x="55" y="7"/>
                  </a:cubicBezTo>
                  <a:cubicBezTo>
                    <a:pt x="63" y="9"/>
                    <a:pt x="74" y="12"/>
                    <a:pt x="79" y="18"/>
                  </a:cubicBezTo>
                  <a:cubicBezTo>
                    <a:pt x="87" y="25"/>
                    <a:pt x="81" y="34"/>
                    <a:pt x="86" y="42"/>
                  </a:cubicBezTo>
                  <a:cubicBezTo>
                    <a:pt x="82" y="33"/>
                    <a:pt x="71" y="16"/>
                    <a:pt x="59" y="23"/>
                  </a:cubicBezTo>
                  <a:cubicBezTo>
                    <a:pt x="53" y="13"/>
                    <a:pt x="42" y="14"/>
                    <a:pt x="33" y="17"/>
                  </a:cubicBezTo>
                  <a:cubicBezTo>
                    <a:pt x="33" y="12"/>
                    <a:pt x="31" y="6"/>
                    <a:pt x="25" y="8"/>
                  </a:cubicBezTo>
                </a:path>
              </a:pathLst>
            </a:custGeom>
            <a:solidFill>
              <a:srgbClr val="ABCE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91" name="Freeform 572">
              <a:extLst>
                <a:ext uri="{FF2B5EF4-FFF2-40B4-BE49-F238E27FC236}">
                  <a16:creationId xmlns:a16="http://schemas.microsoft.com/office/drawing/2014/main" id="{3ED4204A-A16F-4447-A4DC-259D98BB46E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8" y="2522"/>
              <a:ext cx="80" cy="257"/>
            </a:xfrm>
            <a:custGeom>
              <a:avLst/>
              <a:gdLst>
                <a:gd name="T0" fmla="*/ 880 w 36"/>
                <a:gd name="T1" fmla="*/ 0 h 116"/>
                <a:gd name="T2" fmla="*/ 538 w 36"/>
                <a:gd name="T3" fmla="*/ 44 h 116"/>
                <a:gd name="T4" fmla="*/ 416 w 36"/>
                <a:gd name="T5" fmla="*/ 295 h 116"/>
                <a:gd name="T6" fmla="*/ 262 w 36"/>
                <a:gd name="T7" fmla="*/ 1010 h 116"/>
                <a:gd name="T8" fmla="*/ 142 w 36"/>
                <a:gd name="T9" fmla="*/ 1806 h 116"/>
                <a:gd name="T10" fmla="*/ 20 w 36"/>
                <a:gd name="T11" fmla="*/ 2794 h 116"/>
                <a:gd name="T12" fmla="*/ 316 w 36"/>
                <a:gd name="T13" fmla="*/ 2076 h 116"/>
                <a:gd name="T14" fmla="*/ 296 w 36"/>
                <a:gd name="T15" fmla="*/ 1586 h 116"/>
                <a:gd name="T16" fmla="*/ 396 w 36"/>
                <a:gd name="T17" fmla="*/ 1090 h 116"/>
                <a:gd name="T18" fmla="*/ 658 w 36"/>
                <a:gd name="T19" fmla="*/ 142 h 11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6" h="116">
                  <a:moveTo>
                    <a:pt x="36" y="0"/>
                  </a:moveTo>
                  <a:cubicBezTo>
                    <a:pt x="32" y="2"/>
                    <a:pt x="26" y="0"/>
                    <a:pt x="22" y="2"/>
                  </a:cubicBezTo>
                  <a:cubicBezTo>
                    <a:pt x="15" y="5"/>
                    <a:pt x="18" y="5"/>
                    <a:pt x="17" y="12"/>
                  </a:cubicBezTo>
                  <a:cubicBezTo>
                    <a:pt x="16" y="22"/>
                    <a:pt x="14" y="32"/>
                    <a:pt x="11" y="42"/>
                  </a:cubicBezTo>
                  <a:cubicBezTo>
                    <a:pt x="9" y="52"/>
                    <a:pt x="7" y="64"/>
                    <a:pt x="6" y="75"/>
                  </a:cubicBezTo>
                  <a:cubicBezTo>
                    <a:pt x="4" y="88"/>
                    <a:pt x="0" y="103"/>
                    <a:pt x="1" y="116"/>
                  </a:cubicBezTo>
                  <a:cubicBezTo>
                    <a:pt x="1" y="108"/>
                    <a:pt x="3" y="88"/>
                    <a:pt x="13" y="86"/>
                  </a:cubicBezTo>
                  <a:cubicBezTo>
                    <a:pt x="7" y="82"/>
                    <a:pt x="10" y="72"/>
                    <a:pt x="12" y="66"/>
                  </a:cubicBezTo>
                  <a:cubicBezTo>
                    <a:pt x="15" y="56"/>
                    <a:pt x="17" y="54"/>
                    <a:pt x="16" y="45"/>
                  </a:cubicBezTo>
                  <a:cubicBezTo>
                    <a:pt x="15" y="33"/>
                    <a:pt x="16" y="12"/>
                    <a:pt x="27" y="6"/>
                  </a:cubicBezTo>
                </a:path>
              </a:pathLst>
            </a:custGeom>
            <a:solidFill>
              <a:srgbClr val="ABCE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92" name="Freeform 573">
              <a:extLst>
                <a:ext uri="{FF2B5EF4-FFF2-40B4-BE49-F238E27FC236}">
                  <a16:creationId xmlns:a16="http://schemas.microsoft.com/office/drawing/2014/main" id="{A3D850D2-C7F1-4385-9745-2117EAC378AA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" y="2575"/>
              <a:ext cx="212" cy="84"/>
            </a:xfrm>
            <a:custGeom>
              <a:avLst/>
              <a:gdLst>
                <a:gd name="T0" fmla="*/ 0 w 96"/>
                <a:gd name="T1" fmla="*/ 0 h 38"/>
                <a:gd name="T2" fmla="*/ 2283 w 96"/>
                <a:gd name="T3" fmla="*/ 528 h 38"/>
                <a:gd name="T4" fmla="*/ 1756 w 96"/>
                <a:gd name="T5" fmla="*/ 338 h 38"/>
                <a:gd name="T6" fmla="*/ 214 w 96"/>
                <a:gd name="T7" fmla="*/ 312 h 3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6" h="38">
                  <a:moveTo>
                    <a:pt x="0" y="0"/>
                  </a:moveTo>
                  <a:cubicBezTo>
                    <a:pt x="7" y="38"/>
                    <a:pt x="70" y="25"/>
                    <a:pt x="96" y="22"/>
                  </a:cubicBezTo>
                  <a:cubicBezTo>
                    <a:pt x="88" y="19"/>
                    <a:pt x="83" y="21"/>
                    <a:pt x="74" y="14"/>
                  </a:cubicBezTo>
                  <a:cubicBezTo>
                    <a:pt x="63" y="25"/>
                    <a:pt x="21" y="21"/>
                    <a:pt x="9" y="13"/>
                  </a:cubicBezTo>
                </a:path>
              </a:pathLst>
            </a:custGeom>
            <a:solidFill>
              <a:srgbClr val="8384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93" name="Freeform 574">
              <a:extLst>
                <a:ext uri="{FF2B5EF4-FFF2-40B4-BE49-F238E27FC236}">
                  <a16:creationId xmlns:a16="http://schemas.microsoft.com/office/drawing/2014/main" id="{3EA47CDF-C2FD-490A-98BA-8F2EA31F1006}"/>
                </a:ext>
              </a:extLst>
            </p:cNvPr>
            <p:cNvSpPr>
              <a:spLocks/>
            </p:cNvSpPr>
            <p:nvPr/>
          </p:nvSpPr>
          <p:spPr bwMode="auto">
            <a:xfrm>
              <a:off x="769" y="2374"/>
              <a:ext cx="40" cy="305"/>
            </a:xfrm>
            <a:custGeom>
              <a:avLst/>
              <a:gdLst>
                <a:gd name="T0" fmla="*/ 0 w 18"/>
                <a:gd name="T1" fmla="*/ 0 h 138"/>
                <a:gd name="T2" fmla="*/ 198 w 18"/>
                <a:gd name="T3" fmla="*/ 2409 h 138"/>
                <a:gd name="T4" fmla="*/ 80 w 18"/>
                <a:gd name="T5" fmla="*/ 2935 h 138"/>
                <a:gd name="T6" fmla="*/ 316 w 18"/>
                <a:gd name="T7" fmla="*/ 3273 h 138"/>
                <a:gd name="T8" fmla="*/ 0 w 18"/>
                <a:gd name="T9" fmla="*/ 0 h 1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138">
                  <a:moveTo>
                    <a:pt x="0" y="0"/>
                  </a:moveTo>
                  <a:cubicBezTo>
                    <a:pt x="5" y="40"/>
                    <a:pt x="6" y="84"/>
                    <a:pt x="8" y="101"/>
                  </a:cubicBezTo>
                  <a:cubicBezTo>
                    <a:pt x="9" y="117"/>
                    <a:pt x="3" y="123"/>
                    <a:pt x="3" y="123"/>
                  </a:cubicBezTo>
                  <a:cubicBezTo>
                    <a:pt x="3" y="123"/>
                    <a:pt x="9" y="138"/>
                    <a:pt x="13" y="137"/>
                  </a:cubicBezTo>
                  <a:cubicBezTo>
                    <a:pt x="18" y="135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D7D8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94" name="Freeform 575">
              <a:extLst>
                <a:ext uri="{FF2B5EF4-FFF2-40B4-BE49-F238E27FC236}">
                  <a16:creationId xmlns:a16="http://schemas.microsoft.com/office/drawing/2014/main" id="{C81435A7-3E74-43D3-AECC-D6F3CAD341F7}"/>
                </a:ext>
              </a:extLst>
            </p:cNvPr>
            <p:cNvSpPr>
              <a:spLocks/>
            </p:cNvSpPr>
            <p:nvPr/>
          </p:nvSpPr>
          <p:spPr bwMode="auto">
            <a:xfrm>
              <a:off x="829" y="2296"/>
              <a:ext cx="69" cy="388"/>
            </a:xfrm>
            <a:custGeom>
              <a:avLst/>
              <a:gdLst>
                <a:gd name="T0" fmla="*/ 763 w 31"/>
                <a:gd name="T1" fmla="*/ 20 h 175"/>
                <a:gd name="T2" fmla="*/ 243 w 31"/>
                <a:gd name="T3" fmla="*/ 1623 h 175"/>
                <a:gd name="T4" fmla="*/ 263 w 31"/>
                <a:gd name="T5" fmla="*/ 3073 h 175"/>
                <a:gd name="T6" fmla="*/ 323 w 31"/>
                <a:gd name="T7" fmla="*/ 4055 h 175"/>
                <a:gd name="T8" fmla="*/ 20 w 31"/>
                <a:gd name="T9" fmla="*/ 4128 h 175"/>
                <a:gd name="T10" fmla="*/ 118 w 31"/>
                <a:gd name="T11" fmla="*/ 3097 h 175"/>
                <a:gd name="T12" fmla="*/ 100 w 31"/>
                <a:gd name="T13" fmla="*/ 1623 h 175"/>
                <a:gd name="T14" fmla="*/ 223 w 31"/>
                <a:gd name="T15" fmla="*/ 557 h 175"/>
                <a:gd name="T16" fmla="*/ 763 w 31"/>
                <a:gd name="T17" fmla="*/ 20 h 17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1" h="175">
                  <a:moveTo>
                    <a:pt x="31" y="1"/>
                  </a:moveTo>
                  <a:cubicBezTo>
                    <a:pt x="11" y="13"/>
                    <a:pt x="11" y="28"/>
                    <a:pt x="10" y="67"/>
                  </a:cubicBezTo>
                  <a:cubicBezTo>
                    <a:pt x="9" y="90"/>
                    <a:pt x="10" y="105"/>
                    <a:pt x="11" y="127"/>
                  </a:cubicBezTo>
                  <a:cubicBezTo>
                    <a:pt x="12" y="138"/>
                    <a:pt x="15" y="157"/>
                    <a:pt x="13" y="168"/>
                  </a:cubicBezTo>
                  <a:cubicBezTo>
                    <a:pt x="12" y="171"/>
                    <a:pt x="0" y="175"/>
                    <a:pt x="1" y="171"/>
                  </a:cubicBezTo>
                  <a:cubicBezTo>
                    <a:pt x="9" y="163"/>
                    <a:pt x="6" y="142"/>
                    <a:pt x="5" y="128"/>
                  </a:cubicBezTo>
                  <a:cubicBezTo>
                    <a:pt x="4" y="106"/>
                    <a:pt x="4" y="87"/>
                    <a:pt x="4" y="67"/>
                  </a:cubicBezTo>
                  <a:cubicBezTo>
                    <a:pt x="4" y="50"/>
                    <a:pt x="5" y="39"/>
                    <a:pt x="9" y="23"/>
                  </a:cubicBezTo>
                  <a:cubicBezTo>
                    <a:pt x="11" y="14"/>
                    <a:pt x="22" y="0"/>
                    <a:pt x="31" y="1"/>
                  </a:cubicBezTo>
                </a:path>
              </a:pathLst>
            </a:custGeom>
            <a:solidFill>
              <a:srgbClr val="6C6D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95" name="Freeform 576">
              <a:extLst>
                <a:ext uri="{FF2B5EF4-FFF2-40B4-BE49-F238E27FC236}">
                  <a16:creationId xmlns:a16="http://schemas.microsoft.com/office/drawing/2014/main" id="{DEB78FE8-7FDD-4C12-9699-6D30AC7ABAEC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" y="1663"/>
              <a:ext cx="202" cy="162"/>
            </a:xfrm>
            <a:custGeom>
              <a:avLst/>
              <a:gdLst>
                <a:gd name="T0" fmla="*/ 218 w 91"/>
                <a:gd name="T1" fmla="*/ 0 h 73"/>
                <a:gd name="T2" fmla="*/ 1114 w 91"/>
                <a:gd name="T3" fmla="*/ 897 h 73"/>
                <a:gd name="T4" fmla="*/ 1676 w 91"/>
                <a:gd name="T5" fmla="*/ 1434 h 73"/>
                <a:gd name="T6" fmla="*/ 1971 w 91"/>
                <a:gd name="T7" fmla="*/ 1551 h 73"/>
                <a:gd name="T8" fmla="*/ 2206 w 91"/>
                <a:gd name="T9" fmla="*/ 1773 h 73"/>
                <a:gd name="T10" fmla="*/ 1847 w 91"/>
                <a:gd name="T11" fmla="*/ 1094 h 73"/>
                <a:gd name="T12" fmla="*/ 1478 w 91"/>
                <a:gd name="T13" fmla="*/ 601 h 73"/>
                <a:gd name="T14" fmla="*/ 994 w 91"/>
                <a:gd name="T15" fmla="*/ 315 h 73"/>
                <a:gd name="T16" fmla="*/ 457 w 91"/>
                <a:gd name="T17" fmla="*/ 20 h 7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1" h="73">
                  <a:moveTo>
                    <a:pt x="9" y="0"/>
                  </a:moveTo>
                  <a:cubicBezTo>
                    <a:pt x="0" y="20"/>
                    <a:pt x="36" y="30"/>
                    <a:pt x="46" y="37"/>
                  </a:cubicBezTo>
                  <a:cubicBezTo>
                    <a:pt x="55" y="43"/>
                    <a:pt x="61" y="53"/>
                    <a:pt x="69" y="59"/>
                  </a:cubicBezTo>
                  <a:cubicBezTo>
                    <a:pt x="72" y="62"/>
                    <a:pt x="77" y="61"/>
                    <a:pt x="81" y="64"/>
                  </a:cubicBezTo>
                  <a:cubicBezTo>
                    <a:pt x="84" y="65"/>
                    <a:pt x="88" y="70"/>
                    <a:pt x="91" y="73"/>
                  </a:cubicBezTo>
                  <a:cubicBezTo>
                    <a:pt x="88" y="64"/>
                    <a:pt x="81" y="53"/>
                    <a:pt x="76" y="45"/>
                  </a:cubicBezTo>
                  <a:cubicBezTo>
                    <a:pt x="72" y="38"/>
                    <a:pt x="68" y="29"/>
                    <a:pt x="61" y="25"/>
                  </a:cubicBezTo>
                  <a:cubicBezTo>
                    <a:pt x="55" y="20"/>
                    <a:pt x="48" y="18"/>
                    <a:pt x="41" y="13"/>
                  </a:cubicBezTo>
                  <a:cubicBezTo>
                    <a:pt x="35" y="8"/>
                    <a:pt x="26" y="4"/>
                    <a:pt x="19" y="1"/>
                  </a:cubicBezTo>
                </a:path>
              </a:pathLst>
            </a:custGeom>
            <a:solidFill>
              <a:srgbClr val="E1EF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96" name="Freeform 577">
              <a:extLst>
                <a:ext uri="{FF2B5EF4-FFF2-40B4-BE49-F238E27FC236}">
                  <a16:creationId xmlns:a16="http://schemas.microsoft.com/office/drawing/2014/main" id="{09AC9BB0-32D9-42E8-A7C8-DAFA1EC513D0}"/>
                </a:ext>
              </a:extLst>
            </p:cNvPr>
            <p:cNvSpPr>
              <a:spLocks/>
            </p:cNvSpPr>
            <p:nvPr/>
          </p:nvSpPr>
          <p:spPr bwMode="auto">
            <a:xfrm>
              <a:off x="521" y="2099"/>
              <a:ext cx="534" cy="230"/>
            </a:xfrm>
            <a:custGeom>
              <a:avLst/>
              <a:gdLst>
                <a:gd name="T0" fmla="*/ 78 w 241"/>
                <a:gd name="T1" fmla="*/ 1146 h 104"/>
                <a:gd name="T2" fmla="*/ 654 w 241"/>
                <a:gd name="T3" fmla="*/ 1696 h 104"/>
                <a:gd name="T4" fmla="*/ 1030 w 241"/>
                <a:gd name="T5" fmla="*/ 2349 h 104"/>
                <a:gd name="T6" fmla="*/ 2047 w 241"/>
                <a:gd name="T7" fmla="*/ 2269 h 104"/>
                <a:gd name="T8" fmla="*/ 2872 w 241"/>
                <a:gd name="T9" fmla="*/ 2132 h 104"/>
                <a:gd name="T10" fmla="*/ 3687 w 241"/>
                <a:gd name="T11" fmla="*/ 1893 h 104"/>
                <a:gd name="T12" fmla="*/ 4536 w 241"/>
                <a:gd name="T13" fmla="*/ 1696 h 104"/>
                <a:gd name="T14" fmla="*/ 4992 w 241"/>
                <a:gd name="T15" fmla="*/ 1535 h 104"/>
                <a:gd name="T16" fmla="*/ 5375 w 241"/>
                <a:gd name="T17" fmla="*/ 1462 h 104"/>
                <a:gd name="T18" fmla="*/ 5808 w 241"/>
                <a:gd name="T19" fmla="*/ 984 h 104"/>
                <a:gd name="T20" fmla="*/ 5690 w 241"/>
                <a:gd name="T21" fmla="*/ 500 h 104"/>
                <a:gd name="T22" fmla="*/ 5548 w 241"/>
                <a:gd name="T23" fmla="*/ 0 h 104"/>
                <a:gd name="T24" fmla="*/ 5513 w 241"/>
                <a:gd name="T25" fmla="*/ 714 h 104"/>
                <a:gd name="T26" fmla="*/ 5092 w 241"/>
                <a:gd name="T27" fmla="*/ 1106 h 104"/>
                <a:gd name="T28" fmla="*/ 4797 w 241"/>
                <a:gd name="T29" fmla="*/ 1243 h 104"/>
                <a:gd name="T30" fmla="*/ 4341 w 241"/>
                <a:gd name="T31" fmla="*/ 1267 h 104"/>
                <a:gd name="T32" fmla="*/ 3904 w 241"/>
                <a:gd name="T33" fmla="*/ 1555 h 104"/>
                <a:gd name="T34" fmla="*/ 3231 w 241"/>
                <a:gd name="T35" fmla="*/ 1623 h 104"/>
                <a:gd name="T36" fmla="*/ 1567 w 241"/>
                <a:gd name="T37" fmla="*/ 2035 h 104"/>
                <a:gd name="T38" fmla="*/ 1208 w 241"/>
                <a:gd name="T39" fmla="*/ 2055 h 104"/>
                <a:gd name="T40" fmla="*/ 993 w 241"/>
                <a:gd name="T41" fmla="*/ 1840 h 104"/>
                <a:gd name="T42" fmla="*/ 654 w 241"/>
                <a:gd name="T43" fmla="*/ 1599 h 104"/>
                <a:gd name="T44" fmla="*/ 315 w 241"/>
                <a:gd name="T45" fmla="*/ 1438 h 104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241" h="104">
                  <a:moveTo>
                    <a:pt x="3" y="48"/>
                  </a:moveTo>
                  <a:cubicBezTo>
                    <a:pt x="0" y="55"/>
                    <a:pt x="22" y="66"/>
                    <a:pt x="27" y="71"/>
                  </a:cubicBezTo>
                  <a:cubicBezTo>
                    <a:pt x="34" y="79"/>
                    <a:pt x="33" y="93"/>
                    <a:pt x="43" y="98"/>
                  </a:cubicBezTo>
                  <a:cubicBezTo>
                    <a:pt x="56" y="104"/>
                    <a:pt x="71" y="96"/>
                    <a:pt x="85" y="95"/>
                  </a:cubicBezTo>
                  <a:cubicBezTo>
                    <a:pt x="96" y="94"/>
                    <a:pt x="108" y="92"/>
                    <a:pt x="119" y="89"/>
                  </a:cubicBezTo>
                  <a:cubicBezTo>
                    <a:pt x="131" y="86"/>
                    <a:pt x="142" y="82"/>
                    <a:pt x="153" y="79"/>
                  </a:cubicBezTo>
                  <a:cubicBezTo>
                    <a:pt x="164" y="75"/>
                    <a:pt x="176" y="74"/>
                    <a:pt x="188" y="71"/>
                  </a:cubicBezTo>
                  <a:cubicBezTo>
                    <a:pt x="194" y="69"/>
                    <a:pt x="200" y="66"/>
                    <a:pt x="207" y="64"/>
                  </a:cubicBezTo>
                  <a:cubicBezTo>
                    <a:pt x="212" y="63"/>
                    <a:pt x="217" y="64"/>
                    <a:pt x="223" y="61"/>
                  </a:cubicBezTo>
                  <a:cubicBezTo>
                    <a:pt x="231" y="57"/>
                    <a:pt x="241" y="51"/>
                    <a:pt x="241" y="41"/>
                  </a:cubicBezTo>
                  <a:cubicBezTo>
                    <a:pt x="241" y="35"/>
                    <a:pt x="238" y="28"/>
                    <a:pt x="236" y="21"/>
                  </a:cubicBezTo>
                  <a:cubicBezTo>
                    <a:pt x="235" y="14"/>
                    <a:pt x="234" y="5"/>
                    <a:pt x="230" y="0"/>
                  </a:cubicBezTo>
                  <a:cubicBezTo>
                    <a:pt x="225" y="4"/>
                    <a:pt x="230" y="24"/>
                    <a:pt x="229" y="30"/>
                  </a:cubicBezTo>
                  <a:cubicBezTo>
                    <a:pt x="229" y="43"/>
                    <a:pt x="223" y="52"/>
                    <a:pt x="211" y="46"/>
                  </a:cubicBezTo>
                  <a:cubicBezTo>
                    <a:pt x="199" y="39"/>
                    <a:pt x="205" y="44"/>
                    <a:pt x="199" y="52"/>
                  </a:cubicBezTo>
                  <a:cubicBezTo>
                    <a:pt x="193" y="60"/>
                    <a:pt x="187" y="54"/>
                    <a:pt x="180" y="53"/>
                  </a:cubicBezTo>
                  <a:cubicBezTo>
                    <a:pt x="171" y="52"/>
                    <a:pt x="170" y="61"/>
                    <a:pt x="162" y="65"/>
                  </a:cubicBezTo>
                  <a:cubicBezTo>
                    <a:pt x="154" y="68"/>
                    <a:pt x="143" y="66"/>
                    <a:pt x="134" y="68"/>
                  </a:cubicBezTo>
                  <a:cubicBezTo>
                    <a:pt x="111" y="72"/>
                    <a:pt x="89" y="81"/>
                    <a:pt x="65" y="85"/>
                  </a:cubicBezTo>
                  <a:cubicBezTo>
                    <a:pt x="61" y="86"/>
                    <a:pt x="55" y="87"/>
                    <a:pt x="50" y="86"/>
                  </a:cubicBezTo>
                  <a:cubicBezTo>
                    <a:pt x="45" y="84"/>
                    <a:pt x="44" y="80"/>
                    <a:pt x="41" y="77"/>
                  </a:cubicBezTo>
                  <a:cubicBezTo>
                    <a:pt x="37" y="72"/>
                    <a:pt x="32" y="70"/>
                    <a:pt x="27" y="67"/>
                  </a:cubicBezTo>
                  <a:cubicBezTo>
                    <a:pt x="22" y="65"/>
                    <a:pt x="17" y="61"/>
                    <a:pt x="13" y="60"/>
                  </a:cubicBezTo>
                </a:path>
              </a:pathLst>
            </a:custGeom>
            <a:solidFill>
              <a:srgbClr val="E1EF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97" name="Freeform 578">
              <a:extLst>
                <a:ext uri="{FF2B5EF4-FFF2-40B4-BE49-F238E27FC236}">
                  <a16:creationId xmlns:a16="http://schemas.microsoft.com/office/drawing/2014/main" id="{AFF36589-9DED-4D4A-BFE6-48D6589F8D92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" y="2248"/>
              <a:ext cx="336" cy="363"/>
            </a:xfrm>
            <a:custGeom>
              <a:avLst/>
              <a:gdLst>
                <a:gd name="T0" fmla="*/ 1240 w 152"/>
                <a:gd name="T1" fmla="*/ 0 h 164"/>
                <a:gd name="T2" fmla="*/ 2071 w 152"/>
                <a:gd name="T3" fmla="*/ 965 h 164"/>
                <a:gd name="T4" fmla="*/ 2883 w 152"/>
                <a:gd name="T5" fmla="*/ 985 h 164"/>
                <a:gd name="T6" fmla="*/ 3415 w 152"/>
                <a:gd name="T7" fmla="*/ 1538 h 164"/>
                <a:gd name="T8" fmla="*/ 3552 w 152"/>
                <a:gd name="T9" fmla="*/ 2548 h 164"/>
                <a:gd name="T10" fmla="*/ 3552 w 152"/>
                <a:gd name="T11" fmla="*/ 3840 h 164"/>
                <a:gd name="T12" fmla="*/ 2721 w 152"/>
                <a:gd name="T13" fmla="*/ 3621 h 164"/>
                <a:gd name="T14" fmla="*/ 1978 w 152"/>
                <a:gd name="T15" fmla="*/ 3190 h 164"/>
                <a:gd name="T16" fmla="*/ 1070 w 152"/>
                <a:gd name="T17" fmla="*/ 2762 h 164"/>
                <a:gd name="T18" fmla="*/ 670 w 152"/>
                <a:gd name="T19" fmla="*/ 2787 h 164"/>
                <a:gd name="T20" fmla="*/ 214 w 152"/>
                <a:gd name="T21" fmla="*/ 2519 h 164"/>
                <a:gd name="T22" fmla="*/ 0 w 152"/>
                <a:gd name="T23" fmla="*/ 2213 h 164"/>
                <a:gd name="T24" fmla="*/ 497 w 152"/>
                <a:gd name="T25" fmla="*/ 1563 h 164"/>
                <a:gd name="T26" fmla="*/ 497 w 152"/>
                <a:gd name="T27" fmla="*/ 376 h 164"/>
                <a:gd name="T28" fmla="*/ 650 w 152"/>
                <a:gd name="T29" fmla="*/ 1485 h 164"/>
                <a:gd name="T30" fmla="*/ 670 w 152"/>
                <a:gd name="T31" fmla="*/ 2136 h 164"/>
                <a:gd name="T32" fmla="*/ 981 w 152"/>
                <a:gd name="T33" fmla="*/ 2475 h 164"/>
                <a:gd name="T34" fmla="*/ 1384 w 152"/>
                <a:gd name="T35" fmla="*/ 2377 h 164"/>
                <a:gd name="T36" fmla="*/ 1813 w 152"/>
                <a:gd name="T37" fmla="*/ 2689 h 164"/>
                <a:gd name="T38" fmla="*/ 2312 w 152"/>
                <a:gd name="T39" fmla="*/ 2948 h 164"/>
                <a:gd name="T40" fmla="*/ 2818 w 152"/>
                <a:gd name="T41" fmla="*/ 3068 h 164"/>
                <a:gd name="T42" fmla="*/ 3221 w 152"/>
                <a:gd name="T43" fmla="*/ 2475 h 164"/>
                <a:gd name="T44" fmla="*/ 3079 w 152"/>
                <a:gd name="T45" fmla="*/ 1777 h 164"/>
                <a:gd name="T46" fmla="*/ 2701 w 152"/>
                <a:gd name="T47" fmla="*/ 1441 h 164"/>
                <a:gd name="T48" fmla="*/ 1837 w 152"/>
                <a:gd name="T49" fmla="*/ 1127 h 164"/>
                <a:gd name="T50" fmla="*/ 1198 w 152"/>
                <a:gd name="T51" fmla="*/ 117 h 16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52" h="164">
                  <a:moveTo>
                    <a:pt x="52" y="0"/>
                  </a:moveTo>
                  <a:cubicBezTo>
                    <a:pt x="65" y="14"/>
                    <a:pt x="66" y="37"/>
                    <a:pt x="87" y="40"/>
                  </a:cubicBezTo>
                  <a:cubicBezTo>
                    <a:pt x="98" y="42"/>
                    <a:pt x="110" y="38"/>
                    <a:pt x="121" y="41"/>
                  </a:cubicBezTo>
                  <a:cubicBezTo>
                    <a:pt x="132" y="43"/>
                    <a:pt x="139" y="54"/>
                    <a:pt x="143" y="64"/>
                  </a:cubicBezTo>
                  <a:cubicBezTo>
                    <a:pt x="147" y="76"/>
                    <a:pt x="148" y="93"/>
                    <a:pt x="149" y="106"/>
                  </a:cubicBezTo>
                  <a:cubicBezTo>
                    <a:pt x="151" y="124"/>
                    <a:pt x="152" y="142"/>
                    <a:pt x="149" y="160"/>
                  </a:cubicBezTo>
                  <a:cubicBezTo>
                    <a:pt x="138" y="164"/>
                    <a:pt x="124" y="155"/>
                    <a:pt x="114" y="151"/>
                  </a:cubicBezTo>
                  <a:cubicBezTo>
                    <a:pt x="102" y="147"/>
                    <a:pt x="93" y="141"/>
                    <a:pt x="83" y="133"/>
                  </a:cubicBezTo>
                  <a:cubicBezTo>
                    <a:pt x="74" y="126"/>
                    <a:pt x="57" y="114"/>
                    <a:pt x="45" y="115"/>
                  </a:cubicBezTo>
                  <a:cubicBezTo>
                    <a:pt x="39" y="115"/>
                    <a:pt x="34" y="117"/>
                    <a:pt x="28" y="116"/>
                  </a:cubicBezTo>
                  <a:cubicBezTo>
                    <a:pt x="21" y="114"/>
                    <a:pt x="14" y="109"/>
                    <a:pt x="9" y="105"/>
                  </a:cubicBezTo>
                  <a:cubicBezTo>
                    <a:pt x="3" y="100"/>
                    <a:pt x="2" y="98"/>
                    <a:pt x="0" y="92"/>
                  </a:cubicBezTo>
                  <a:cubicBezTo>
                    <a:pt x="11" y="89"/>
                    <a:pt x="17" y="76"/>
                    <a:pt x="21" y="65"/>
                  </a:cubicBezTo>
                  <a:cubicBezTo>
                    <a:pt x="25" y="50"/>
                    <a:pt x="24" y="31"/>
                    <a:pt x="21" y="16"/>
                  </a:cubicBezTo>
                  <a:cubicBezTo>
                    <a:pt x="27" y="32"/>
                    <a:pt x="30" y="45"/>
                    <a:pt x="27" y="62"/>
                  </a:cubicBezTo>
                  <a:cubicBezTo>
                    <a:pt x="26" y="71"/>
                    <a:pt x="25" y="80"/>
                    <a:pt x="28" y="89"/>
                  </a:cubicBezTo>
                  <a:cubicBezTo>
                    <a:pt x="30" y="94"/>
                    <a:pt x="35" y="101"/>
                    <a:pt x="41" y="103"/>
                  </a:cubicBezTo>
                  <a:cubicBezTo>
                    <a:pt x="48" y="105"/>
                    <a:pt x="52" y="100"/>
                    <a:pt x="58" y="99"/>
                  </a:cubicBezTo>
                  <a:cubicBezTo>
                    <a:pt x="67" y="97"/>
                    <a:pt x="70" y="107"/>
                    <a:pt x="76" y="112"/>
                  </a:cubicBezTo>
                  <a:cubicBezTo>
                    <a:pt x="83" y="118"/>
                    <a:pt x="90" y="120"/>
                    <a:pt x="97" y="123"/>
                  </a:cubicBezTo>
                  <a:cubicBezTo>
                    <a:pt x="105" y="125"/>
                    <a:pt x="109" y="130"/>
                    <a:pt x="118" y="128"/>
                  </a:cubicBezTo>
                  <a:cubicBezTo>
                    <a:pt x="131" y="125"/>
                    <a:pt x="135" y="115"/>
                    <a:pt x="135" y="103"/>
                  </a:cubicBezTo>
                  <a:cubicBezTo>
                    <a:pt x="135" y="94"/>
                    <a:pt x="131" y="82"/>
                    <a:pt x="129" y="74"/>
                  </a:cubicBezTo>
                  <a:cubicBezTo>
                    <a:pt x="127" y="67"/>
                    <a:pt x="120" y="62"/>
                    <a:pt x="113" y="60"/>
                  </a:cubicBezTo>
                  <a:cubicBezTo>
                    <a:pt x="100" y="56"/>
                    <a:pt x="89" y="56"/>
                    <a:pt x="77" y="47"/>
                  </a:cubicBezTo>
                  <a:cubicBezTo>
                    <a:pt x="66" y="38"/>
                    <a:pt x="54" y="17"/>
                    <a:pt x="50" y="5"/>
                  </a:cubicBezTo>
                </a:path>
              </a:pathLst>
            </a:custGeom>
            <a:solidFill>
              <a:srgbClr val="E1EF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98" name="Freeform 579">
              <a:extLst>
                <a:ext uri="{FF2B5EF4-FFF2-40B4-BE49-F238E27FC236}">
                  <a16:creationId xmlns:a16="http://schemas.microsoft.com/office/drawing/2014/main" id="{D5DEC3C9-AF31-4173-AAB4-3792C9B29ABA}"/>
                </a:ext>
              </a:extLst>
            </p:cNvPr>
            <p:cNvSpPr>
              <a:spLocks/>
            </p:cNvSpPr>
            <p:nvPr/>
          </p:nvSpPr>
          <p:spPr bwMode="auto">
            <a:xfrm>
              <a:off x="869" y="2347"/>
              <a:ext cx="135" cy="328"/>
            </a:xfrm>
            <a:custGeom>
              <a:avLst/>
              <a:gdLst>
                <a:gd name="T0" fmla="*/ 44 w 61"/>
                <a:gd name="T1" fmla="*/ 1252 h 148"/>
                <a:gd name="T2" fmla="*/ 162 w 61"/>
                <a:gd name="T3" fmla="*/ 2077 h 148"/>
                <a:gd name="T4" fmla="*/ 162 w 61"/>
                <a:gd name="T5" fmla="*/ 2917 h 148"/>
                <a:gd name="T6" fmla="*/ 651 w 61"/>
                <a:gd name="T7" fmla="*/ 3375 h 148"/>
                <a:gd name="T8" fmla="*/ 1009 w 61"/>
                <a:gd name="T9" fmla="*/ 3526 h 148"/>
                <a:gd name="T10" fmla="*/ 1365 w 61"/>
                <a:gd name="T11" fmla="*/ 3546 h 148"/>
                <a:gd name="T12" fmla="*/ 1465 w 61"/>
                <a:gd name="T13" fmla="*/ 3570 h 148"/>
                <a:gd name="T14" fmla="*/ 1029 w 61"/>
                <a:gd name="T15" fmla="*/ 3375 h 148"/>
                <a:gd name="T16" fmla="*/ 651 w 61"/>
                <a:gd name="T17" fmla="*/ 2992 h 148"/>
                <a:gd name="T18" fmla="*/ 376 w 61"/>
                <a:gd name="T19" fmla="*/ 1808 h 148"/>
                <a:gd name="T20" fmla="*/ 142 w 61"/>
                <a:gd name="T21" fmla="*/ 771 h 148"/>
                <a:gd name="T22" fmla="*/ 162 w 61"/>
                <a:gd name="T23" fmla="*/ 0 h 148"/>
                <a:gd name="T24" fmla="*/ 44 w 61"/>
                <a:gd name="T25" fmla="*/ 968 h 14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61" h="148">
                  <a:moveTo>
                    <a:pt x="2" y="52"/>
                  </a:moveTo>
                  <a:cubicBezTo>
                    <a:pt x="1" y="63"/>
                    <a:pt x="6" y="76"/>
                    <a:pt x="7" y="86"/>
                  </a:cubicBezTo>
                  <a:cubicBezTo>
                    <a:pt x="8" y="98"/>
                    <a:pt x="6" y="109"/>
                    <a:pt x="7" y="121"/>
                  </a:cubicBezTo>
                  <a:cubicBezTo>
                    <a:pt x="8" y="138"/>
                    <a:pt x="16" y="134"/>
                    <a:pt x="27" y="140"/>
                  </a:cubicBezTo>
                  <a:cubicBezTo>
                    <a:pt x="33" y="143"/>
                    <a:pt x="35" y="147"/>
                    <a:pt x="42" y="146"/>
                  </a:cubicBezTo>
                  <a:cubicBezTo>
                    <a:pt x="48" y="146"/>
                    <a:pt x="52" y="146"/>
                    <a:pt x="57" y="147"/>
                  </a:cubicBezTo>
                  <a:cubicBezTo>
                    <a:pt x="59" y="147"/>
                    <a:pt x="60" y="147"/>
                    <a:pt x="61" y="148"/>
                  </a:cubicBezTo>
                  <a:cubicBezTo>
                    <a:pt x="56" y="143"/>
                    <a:pt x="49" y="143"/>
                    <a:pt x="43" y="140"/>
                  </a:cubicBezTo>
                  <a:cubicBezTo>
                    <a:pt x="36" y="137"/>
                    <a:pt x="30" y="131"/>
                    <a:pt x="27" y="124"/>
                  </a:cubicBezTo>
                  <a:cubicBezTo>
                    <a:pt x="21" y="108"/>
                    <a:pt x="19" y="91"/>
                    <a:pt x="16" y="75"/>
                  </a:cubicBezTo>
                  <a:cubicBezTo>
                    <a:pt x="12" y="60"/>
                    <a:pt x="4" y="47"/>
                    <a:pt x="6" y="32"/>
                  </a:cubicBezTo>
                  <a:cubicBezTo>
                    <a:pt x="7" y="24"/>
                    <a:pt x="11" y="7"/>
                    <a:pt x="7" y="0"/>
                  </a:cubicBezTo>
                  <a:cubicBezTo>
                    <a:pt x="1" y="9"/>
                    <a:pt x="0" y="29"/>
                    <a:pt x="2" y="40"/>
                  </a:cubicBezTo>
                </a:path>
              </a:pathLst>
            </a:custGeom>
            <a:solidFill>
              <a:srgbClr val="E1EF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99" name="Freeform 580">
              <a:extLst>
                <a:ext uri="{FF2B5EF4-FFF2-40B4-BE49-F238E27FC236}">
                  <a16:creationId xmlns:a16="http://schemas.microsoft.com/office/drawing/2014/main" id="{D20375E0-AC6D-4F51-9BBE-8A2B76F7CB9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" y="1718"/>
              <a:ext cx="162" cy="231"/>
            </a:xfrm>
            <a:custGeom>
              <a:avLst/>
              <a:gdLst>
                <a:gd name="T0" fmla="*/ 950 w 73"/>
                <a:gd name="T1" fmla="*/ 0 h 104"/>
                <a:gd name="T2" fmla="*/ 601 w 73"/>
                <a:gd name="T3" fmla="*/ 538 h 104"/>
                <a:gd name="T4" fmla="*/ 262 w 73"/>
                <a:gd name="T5" fmla="*/ 1075 h 104"/>
                <a:gd name="T6" fmla="*/ 118 w 73"/>
                <a:gd name="T7" fmla="*/ 2530 h 104"/>
                <a:gd name="T8" fmla="*/ 198 w 73"/>
                <a:gd name="T9" fmla="*/ 1515 h 104"/>
                <a:gd name="T10" fmla="*/ 799 w 73"/>
                <a:gd name="T11" fmla="*/ 1219 h 104"/>
                <a:gd name="T12" fmla="*/ 877 w 73"/>
                <a:gd name="T13" fmla="*/ 395 h 104"/>
                <a:gd name="T14" fmla="*/ 1773 w 73"/>
                <a:gd name="T15" fmla="*/ 340 h 104"/>
                <a:gd name="T16" fmla="*/ 1070 w 73"/>
                <a:gd name="T17" fmla="*/ 0 h 10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3" h="104">
                  <a:moveTo>
                    <a:pt x="39" y="0"/>
                  </a:moveTo>
                  <a:cubicBezTo>
                    <a:pt x="33" y="6"/>
                    <a:pt x="29" y="15"/>
                    <a:pt x="25" y="22"/>
                  </a:cubicBezTo>
                  <a:cubicBezTo>
                    <a:pt x="20" y="29"/>
                    <a:pt x="15" y="36"/>
                    <a:pt x="11" y="44"/>
                  </a:cubicBezTo>
                  <a:cubicBezTo>
                    <a:pt x="2" y="61"/>
                    <a:pt x="0" y="87"/>
                    <a:pt x="5" y="104"/>
                  </a:cubicBezTo>
                  <a:cubicBezTo>
                    <a:pt x="3" y="93"/>
                    <a:pt x="1" y="73"/>
                    <a:pt x="8" y="62"/>
                  </a:cubicBezTo>
                  <a:cubicBezTo>
                    <a:pt x="13" y="54"/>
                    <a:pt x="25" y="47"/>
                    <a:pt x="33" y="50"/>
                  </a:cubicBezTo>
                  <a:cubicBezTo>
                    <a:pt x="18" y="44"/>
                    <a:pt x="27" y="23"/>
                    <a:pt x="36" y="16"/>
                  </a:cubicBezTo>
                  <a:cubicBezTo>
                    <a:pt x="46" y="8"/>
                    <a:pt x="61" y="11"/>
                    <a:pt x="73" y="14"/>
                  </a:cubicBezTo>
                  <a:cubicBezTo>
                    <a:pt x="63" y="13"/>
                    <a:pt x="55" y="2"/>
                    <a:pt x="4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00" name="Freeform 581">
              <a:extLst>
                <a:ext uri="{FF2B5EF4-FFF2-40B4-BE49-F238E27FC236}">
                  <a16:creationId xmlns:a16="http://schemas.microsoft.com/office/drawing/2014/main" id="{1F00BF8D-9528-419C-B5F4-3357A32F8288}"/>
                </a:ext>
              </a:extLst>
            </p:cNvPr>
            <p:cNvSpPr>
              <a:spLocks/>
            </p:cNvSpPr>
            <p:nvPr/>
          </p:nvSpPr>
          <p:spPr bwMode="auto">
            <a:xfrm>
              <a:off x="738" y="2115"/>
              <a:ext cx="248" cy="73"/>
            </a:xfrm>
            <a:custGeom>
              <a:avLst/>
              <a:gdLst>
                <a:gd name="T0" fmla="*/ 0 w 112"/>
                <a:gd name="T1" fmla="*/ 500 h 33"/>
                <a:gd name="T2" fmla="*/ 1486 w 112"/>
                <a:gd name="T3" fmla="*/ 376 h 33"/>
                <a:gd name="T4" fmla="*/ 2119 w 112"/>
                <a:gd name="T5" fmla="*/ 215 h 33"/>
                <a:gd name="T6" fmla="*/ 2693 w 112"/>
                <a:gd name="T7" fmla="*/ 195 h 33"/>
                <a:gd name="T8" fmla="*/ 2163 w 112"/>
                <a:gd name="T9" fmla="*/ 626 h 33"/>
                <a:gd name="T10" fmla="*/ 1975 w 112"/>
                <a:gd name="T11" fmla="*/ 411 h 33"/>
                <a:gd name="T12" fmla="*/ 1707 w 112"/>
                <a:gd name="T13" fmla="*/ 626 h 33"/>
                <a:gd name="T14" fmla="*/ 1271 w 112"/>
                <a:gd name="T15" fmla="*/ 788 h 33"/>
                <a:gd name="T16" fmla="*/ 574 w 112"/>
                <a:gd name="T17" fmla="*/ 553 h 3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12" h="33">
                  <a:moveTo>
                    <a:pt x="0" y="21"/>
                  </a:moveTo>
                  <a:cubicBezTo>
                    <a:pt x="21" y="17"/>
                    <a:pt x="41" y="15"/>
                    <a:pt x="62" y="16"/>
                  </a:cubicBezTo>
                  <a:cubicBezTo>
                    <a:pt x="72" y="17"/>
                    <a:pt x="79" y="13"/>
                    <a:pt x="88" y="9"/>
                  </a:cubicBezTo>
                  <a:cubicBezTo>
                    <a:pt x="96" y="4"/>
                    <a:pt x="105" y="0"/>
                    <a:pt x="112" y="8"/>
                  </a:cubicBezTo>
                  <a:cubicBezTo>
                    <a:pt x="104" y="4"/>
                    <a:pt x="88" y="17"/>
                    <a:pt x="90" y="26"/>
                  </a:cubicBezTo>
                  <a:cubicBezTo>
                    <a:pt x="89" y="23"/>
                    <a:pt x="86" y="17"/>
                    <a:pt x="82" y="17"/>
                  </a:cubicBezTo>
                  <a:cubicBezTo>
                    <a:pt x="76" y="17"/>
                    <a:pt x="75" y="24"/>
                    <a:pt x="71" y="26"/>
                  </a:cubicBezTo>
                  <a:cubicBezTo>
                    <a:pt x="65" y="29"/>
                    <a:pt x="55" y="20"/>
                    <a:pt x="53" y="33"/>
                  </a:cubicBezTo>
                  <a:cubicBezTo>
                    <a:pt x="47" y="25"/>
                    <a:pt x="34" y="16"/>
                    <a:pt x="24" y="2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01" name="Freeform 582">
              <a:extLst>
                <a:ext uri="{FF2B5EF4-FFF2-40B4-BE49-F238E27FC236}">
                  <a16:creationId xmlns:a16="http://schemas.microsoft.com/office/drawing/2014/main" id="{521112F3-40E9-4B9B-A681-BCE3E1214DDF}"/>
                </a:ext>
              </a:extLst>
            </p:cNvPr>
            <p:cNvSpPr>
              <a:spLocks/>
            </p:cNvSpPr>
            <p:nvPr/>
          </p:nvSpPr>
          <p:spPr bwMode="auto">
            <a:xfrm>
              <a:off x="931" y="2418"/>
              <a:ext cx="73" cy="217"/>
            </a:xfrm>
            <a:custGeom>
              <a:avLst/>
              <a:gdLst>
                <a:gd name="T0" fmla="*/ 0 w 33"/>
                <a:gd name="T1" fmla="*/ 0 h 98"/>
                <a:gd name="T2" fmla="*/ 456 w 33"/>
                <a:gd name="T3" fmla="*/ 1127 h 98"/>
                <a:gd name="T4" fmla="*/ 650 w 33"/>
                <a:gd name="T5" fmla="*/ 1780 h 98"/>
                <a:gd name="T6" fmla="*/ 670 w 33"/>
                <a:gd name="T7" fmla="*/ 2358 h 98"/>
                <a:gd name="T8" fmla="*/ 376 w 33"/>
                <a:gd name="T9" fmla="*/ 2064 h 98"/>
                <a:gd name="T10" fmla="*/ 476 w 33"/>
                <a:gd name="T11" fmla="*/ 1608 h 98"/>
                <a:gd name="T12" fmla="*/ 161 w 33"/>
                <a:gd name="T13" fmla="*/ 1446 h 98"/>
                <a:gd name="T14" fmla="*/ 294 w 33"/>
                <a:gd name="T15" fmla="*/ 1227 h 98"/>
                <a:gd name="T16" fmla="*/ 259 w 33"/>
                <a:gd name="T17" fmla="*/ 868 h 98"/>
                <a:gd name="T18" fmla="*/ 44 w 33"/>
                <a:gd name="T19" fmla="*/ 241 h 9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3" h="98">
                  <a:moveTo>
                    <a:pt x="0" y="0"/>
                  </a:moveTo>
                  <a:cubicBezTo>
                    <a:pt x="8" y="14"/>
                    <a:pt x="16" y="31"/>
                    <a:pt x="19" y="47"/>
                  </a:cubicBezTo>
                  <a:cubicBezTo>
                    <a:pt x="21" y="56"/>
                    <a:pt x="25" y="65"/>
                    <a:pt x="27" y="74"/>
                  </a:cubicBezTo>
                  <a:cubicBezTo>
                    <a:pt x="28" y="80"/>
                    <a:pt x="33" y="94"/>
                    <a:pt x="28" y="98"/>
                  </a:cubicBezTo>
                  <a:cubicBezTo>
                    <a:pt x="25" y="95"/>
                    <a:pt x="23" y="83"/>
                    <a:pt x="16" y="86"/>
                  </a:cubicBezTo>
                  <a:cubicBezTo>
                    <a:pt x="16" y="80"/>
                    <a:pt x="22" y="73"/>
                    <a:pt x="20" y="67"/>
                  </a:cubicBezTo>
                  <a:cubicBezTo>
                    <a:pt x="18" y="60"/>
                    <a:pt x="13" y="62"/>
                    <a:pt x="7" y="60"/>
                  </a:cubicBezTo>
                  <a:cubicBezTo>
                    <a:pt x="8" y="56"/>
                    <a:pt x="11" y="54"/>
                    <a:pt x="12" y="51"/>
                  </a:cubicBezTo>
                  <a:cubicBezTo>
                    <a:pt x="13" y="46"/>
                    <a:pt x="12" y="41"/>
                    <a:pt x="11" y="36"/>
                  </a:cubicBezTo>
                  <a:cubicBezTo>
                    <a:pt x="9" y="28"/>
                    <a:pt x="7" y="17"/>
                    <a:pt x="2" y="1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02" name="Freeform 583">
              <a:extLst>
                <a:ext uri="{FF2B5EF4-FFF2-40B4-BE49-F238E27FC236}">
                  <a16:creationId xmlns:a16="http://schemas.microsoft.com/office/drawing/2014/main" id="{279B3A3F-8AEF-4E26-93E9-C95E9ACE7183}"/>
                </a:ext>
              </a:extLst>
            </p:cNvPr>
            <p:cNvSpPr>
              <a:spLocks/>
            </p:cNvSpPr>
            <p:nvPr/>
          </p:nvSpPr>
          <p:spPr bwMode="auto">
            <a:xfrm>
              <a:off x="709" y="2019"/>
              <a:ext cx="127" cy="78"/>
            </a:xfrm>
            <a:custGeom>
              <a:avLst/>
              <a:gdLst>
                <a:gd name="T0" fmla="*/ 0 w 57"/>
                <a:gd name="T1" fmla="*/ 100 h 35"/>
                <a:gd name="T2" fmla="*/ 1007 w 57"/>
                <a:gd name="T3" fmla="*/ 45 h 35"/>
                <a:gd name="T4" fmla="*/ 1306 w 57"/>
                <a:gd name="T5" fmla="*/ 145 h 35"/>
                <a:gd name="T6" fmla="*/ 1281 w 57"/>
                <a:gd name="T7" fmla="*/ 865 h 35"/>
                <a:gd name="T8" fmla="*/ 1107 w 57"/>
                <a:gd name="T9" fmla="*/ 368 h 35"/>
                <a:gd name="T10" fmla="*/ 1007 w 57"/>
                <a:gd name="T11" fmla="*/ 441 h 35"/>
                <a:gd name="T12" fmla="*/ 521 w 57"/>
                <a:gd name="T13" fmla="*/ 299 h 35"/>
                <a:gd name="T14" fmla="*/ 343 w 57"/>
                <a:gd name="T15" fmla="*/ 145 h 3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7" h="35">
                  <a:moveTo>
                    <a:pt x="0" y="4"/>
                  </a:moveTo>
                  <a:cubicBezTo>
                    <a:pt x="11" y="7"/>
                    <a:pt x="28" y="2"/>
                    <a:pt x="41" y="2"/>
                  </a:cubicBezTo>
                  <a:cubicBezTo>
                    <a:pt x="47" y="1"/>
                    <a:pt x="50" y="0"/>
                    <a:pt x="53" y="6"/>
                  </a:cubicBezTo>
                  <a:cubicBezTo>
                    <a:pt x="57" y="14"/>
                    <a:pt x="52" y="26"/>
                    <a:pt x="52" y="35"/>
                  </a:cubicBezTo>
                  <a:cubicBezTo>
                    <a:pt x="50" y="28"/>
                    <a:pt x="50" y="20"/>
                    <a:pt x="45" y="15"/>
                  </a:cubicBezTo>
                  <a:cubicBezTo>
                    <a:pt x="44" y="16"/>
                    <a:pt x="42" y="17"/>
                    <a:pt x="41" y="18"/>
                  </a:cubicBezTo>
                  <a:cubicBezTo>
                    <a:pt x="36" y="11"/>
                    <a:pt x="29" y="8"/>
                    <a:pt x="21" y="12"/>
                  </a:cubicBezTo>
                  <a:cubicBezTo>
                    <a:pt x="19" y="10"/>
                    <a:pt x="17" y="8"/>
                    <a:pt x="14" y="6"/>
                  </a:cubicBezTo>
                </a:path>
              </a:pathLst>
            </a:custGeom>
            <a:solidFill>
              <a:srgbClr val="F2F9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03" name="Freeform 584">
              <a:extLst>
                <a:ext uri="{FF2B5EF4-FFF2-40B4-BE49-F238E27FC236}">
                  <a16:creationId xmlns:a16="http://schemas.microsoft.com/office/drawing/2014/main" id="{EDC4ABB4-F017-48BC-BDB5-668BDF56D19F}"/>
                </a:ext>
              </a:extLst>
            </p:cNvPr>
            <p:cNvSpPr>
              <a:spLocks/>
            </p:cNvSpPr>
            <p:nvPr/>
          </p:nvSpPr>
          <p:spPr bwMode="auto">
            <a:xfrm>
              <a:off x="643" y="2642"/>
              <a:ext cx="69" cy="153"/>
            </a:xfrm>
            <a:custGeom>
              <a:avLst/>
              <a:gdLst>
                <a:gd name="T0" fmla="*/ 0 w 31"/>
                <a:gd name="T1" fmla="*/ 78 h 69"/>
                <a:gd name="T2" fmla="*/ 0 w 31"/>
                <a:gd name="T3" fmla="*/ 1523 h 69"/>
                <a:gd name="T4" fmla="*/ 763 w 31"/>
                <a:gd name="T5" fmla="*/ 1523 h 69"/>
                <a:gd name="T6" fmla="*/ 763 w 31"/>
                <a:gd name="T7" fmla="*/ 0 h 69"/>
                <a:gd name="T8" fmla="*/ 0 w 31"/>
                <a:gd name="T9" fmla="*/ 78 h 6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69">
                  <a:moveTo>
                    <a:pt x="0" y="3"/>
                  </a:moveTo>
                  <a:cubicBezTo>
                    <a:pt x="0" y="63"/>
                    <a:pt x="0" y="63"/>
                    <a:pt x="0" y="63"/>
                  </a:cubicBezTo>
                  <a:cubicBezTo>
                    <a:pt x="0" y="69"/>
                    <a:pt x="31" y="68"/>
                    <a:pt x="31" y="63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1" y="2"/>
                    <a:pt x="11" y="3"/>
                    <a:pt x="0" y="3"/>
                  </a:cubicBezTo>
                  <a:close/>
                </a:path>
              </a:pathLst>
            </a:custGeom>
            <a:solidFill>
              <a:srgbClr val="5454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04" name="Freeform 585">
              <a:extLst>
                <a:ext uri="{FF2B5EF4-FFF2-40B4-BE49-F238E27FC236}">
                  <a16:creationId xmlns:a16="http://schemas.microsoft.com/office/drawing/2014/main" id="{20426F5B-33CE-4E9A-9382-2E2DC6A92FC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3" y="2987"/>
              <a:ext cx="370" cy="96"/>
            </a:xfrm>
            <a:custGeom>
              <a:avLst/>
              <a:gdLst>
                <a:gd name="T0" fmla="*/ 78 w 167"/>
                <a:gd name="T1" fmla="*/ 0 h 43"/>
                <a:gd name="T2" fmla="*/ 20 w 167"/>
                <a:gd name="T3" fmla="*/ 125 h 43"/>
                <a:gd name="T4" fmla="*/ 0 w 167"/>
                <a:gd name="T5" fmla="*/ 603 h 43"/>
                <a:gd name="T6" fmla="*/ 598 w 167"/>
                <a:gd name="T7" fmla="*/ 768 h 43"/>
                <a:gd name="T8" fmla="*/ 1110 w 167"/>
                <a:gd name="T9" fmla="*/ 793 h 43"/>
                <a:gd name="T10" fmla="*/ 1130 w 167"/>
                <a:gd name="T11" fmla="*/ 668 h 43"/>
                <a:gd name="T12" fmla="*/ 1905 w 167"/>
                <a:gd name="T13" fmla="*/ 866 h 43"/>
                <a:gd name="T14" fmla="*/ 3157 w 167"/>
                <a:gd name="T15" fmla="*/ 967 h 43"/>
                <a:gd name="T16" fmla="*/ 3902 w 167"/>
                <a:gd name="T17" fmla="*/ 703 h 43"/>
                <a:gd name="T18" fmla="*/ 4001 w 167"/>
                <a:gd name="T19" fmla="*/ 344 h 43"/>
                <a:gd name="T20" fmla="*/ 3926 w 167"/>
                <a:gd name="T21" fmla="*/ 223 h 4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67" h="43">
                  <a:moveTo>
                    <a:pt x="3" y="0"/>
                  </a:moveTo>
                  <a:cubicBezTo>
                    <a:pt x="0" y="0"/>
                    <a:pt x="1" y="5"/>
                    <a:pt x="1" y="5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24"/>
                    <a:pt x="9" y="29"/>
                    <a:pt x="25" y="31"/>
                  </a:cubicBezTo>
                  <a:cubicBezTo>
                    <a:pt x="41" y="33"/>
                    <a:pt x="46" y="32"/>
                    <a:pt x="46" y="32"/>
                  </a:cubicBezTo>
                  <a:cubicBezTo>
                    <a:pt x="47" y="27"/>
                    <a:pt x="47" y="27"/>
                    <a:pt x="47" y="27"/>
                  </a:cubicBezTo>
                  <a:cubicBezTo>
                    <a:pt x="54" y="29"/>
                    <a:pt x="64" y="32"/>
                    <a:pt x="79" y="35"/>
                  </a:cubicBezTo>
                  <a:cubicBezTo>
                    <a:pt x="93" y="39"/>
                    <a:pt x="106" y="43"/>
                    <a:pt x="131" y="39"/>
                  </a:cubicBezTo>
                  <a:cubicBezTo>
                    <a:pt x="157" y="34"/>
                    <a:pt x="160" y="29"/>
                    <a:pt x="162" y="28"/>
                  </a:cubicBezTo>
                  <a:cubicBezTo>
                    <a:pt x="164" y="26"/>
                    <a:pt x="167" y="20"/>
                    <a:pt x="166" y="14"/>
                  </a:cubicBezTo>
                  <a:cubicBezTo>
                    <a:pt x="164" y="8"/>
                    <a:pt x="163" y="9"/>
                    <a:pt x="163" y="9"/>
                  </a:cubicBezTo>
                </a:path>
              </a:pathLst>
            </a:custGeom>
            <a:solidFill>
              <a:srgbClr val="A28E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05" name="Freeform 586">
              <a:extLst>
                <a:ext uri="{FF2B5EF4-FFF2-40B4-BE49-F238E27FC236}">
                  <a16:creationId xmlns:a16="http://schemas.microsoft.com/office/drawing/2014/main" id="{CB160032-210C-476A-B641-BACC0AA8B3E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3" y="2903"/>
              <a:ext cx="363" cy="157"/>
            </a:xfrm>
            <a:custGeom>
              <a:avLst/>
              <a:gdLst>
                <a:gd name="T0" fmla="*/ 3621 w 164"/>
                <a:gd name="T1" fmla="*/ 812 h 71"/>
                <a:gd name="T2" fmla="*/ 3165 w 164"/>
                <a:gd name="T3" fmla="*/ 714 h 71"/>
                <a:gd name="T4" fmla="*/ 2592 w 164"/>
                <a:gd name="T5" fmla="*/ 473 h 71"/>
                <a:gd name="T6" fmla="*/ 2253 w 164"/>
                <a:gd name="T7" fmla="*/ 239 h 71"/>
                <a:gd name="T8" fmla="*/ 2063 w 164"/>
                <a:gd name="T9" fmla="*/ 0 h 71"/>
                <a:gd name="T10" fmla="*/ 1607 w 164"/>
                <a:gd name="T11" fmla="*/ 195 h 71"/>
                <a:gd name="T12" fmla="*/ 1563 w 164"/>
                <a:gd name="T13" fmla="*/ 356 h 71"/>
                <a:gd name="T14" fmla="*/ 1441 w 164"/>
                <a:gd name="T15" fmla="*/ 500 h 71"/>
                <a:gd name="T16" fmla="*/ 573 w 164"/>
                <a:gd name="T17" fmla="*/ 456 h 71"/>
                <a:gd name="T18" fmla="*/ 215 w 164"/>
                <a:gd name="T19" fmla="*/ 195 h 71"/>
                <a:gd name="T20" fmla="*/ 73 w 164"/>
                <a:gd name="T21" fmla="*/ 909 h 71"/>
                <a:gd name="T22" fmla="*/ 162 w 164"/>
                <a:gd name="T23" fmla="*/ 1046 h 71"/>
                <a:gd name="T24" fmla="*/ 812 w 164"/>
                <a:gd name="T25" fmla="*/ 1199 h 71"/>
                <a:gd name="T26" fmla="*/ 1724 w 164"/>
                <a:gd name="T27" fmla="*/ 1462 h 71"/>
                <a:gd name="T28" fmla="*/ 3287 w 164"/>
                <a:gd name="T29" fmla="*/ 1555 h 71"/>
                <a:gd name="T30" fmla="*/ 3916 w 164"/>
                <a:gd name="T31" fmla="*/ 1199 h 71"/>
                <a:gd name="T32" fmla="*/ 3621 w 164"/>
                <a:gd name="T33" fmla="*/ 812 h 7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64" h="71">
                  <a:moveTo>
                    <a:pt x="151" y="34"/>
                  </a:moveTo>
                  <a:cubicBezTo>
                    <a:pt x="143" y="32"/>
                    <a:pt x="139" y="32"/>
                    <a:pt x="132" y="30"/>
                  </a:cubicBezTo>
                  <a:cubicBezTo>
                    <a:pt x="125" y="28"/>
                    <a:pt x="115" y="24"/>
                    <a:pt x="108" y="20"/>
                  </a:cubicBezTo>
                  <a:cubicBezTo>
                    <a:pt x="101" y="16"/>
                    <a:pt x="98" y="14"/>
                    <a:pt x="94" y="10"/>
                  </a:cubicBezTo>
                  <a:cubicBezTo>
                    <a:pt x="92" y="8"/>
                    <a:pt x="89" y="3"/>
                    <a:pt x="86" y="0"/>
                  </a:cubicBezTo>
                  <a:cubicBezTo>
                    <a:pt x="81" y="5"/>
                    <a:pt x="74" y="7"/>
                    <a:pt x="67" y="8"/>
                  </a:cubicBezTo>
                  <a:cubicBezTo>
                    <a:pt x="66" y="11"/>
                    <a:pt x="65" y="14"/>
                    <a:pt x="65" y="15"/>
                  </a:cubicBezTo>
                  <a:cubicBezTo>
                    <a:pt x="65" y="19"/>
                    <a:pt x="63" y="20"/>
                    <a:pt x="60" y="21"/>
                  </a:cubicBezTo>
                  <a:cubicBezTo>
                    <a:pt x="57" y="23"/>
                    <a:pt x="36" y="25"/>
                    <a:pt x="24" y="19"/>
                  </a:cubicBezTo>
                  <a:cubicBezTo>
                    <a:pt x="13" y="12"/>
                    <a:pt x="9" y="8"/>
                    <a:pt x="9" y="8"/>
                  </a:cubicBezTo>
                  <a:cubicBezTo>
                    <a:pt x="6" y="10"/>
                    <a:pt x="0" y="23"/>
                    <a:pt x="3" y="38"/>
                  </a:cubicBezTo>
                  <a:cubicBezTo>
                    <a:pt x="4" y="41"/>
                    <a:pt x="6" y="43"/>
                    <a:pt x="7" y="44"/>
                  </a:cubicBezTo>
                  <a:cubicBezTo>
                    <a:pt x="8" y="45"/>
                    <a:pt x="24" y="50"/>
                    <a:pt x="34" y="50"/>
                  </a:cubicBezTo>
                  <a:cubicBezTo>
                    <a:pt x="44" y="51"/>
                    <a:pt x="62" y="58"/>
                    <a:pt x="72" y="61"/>
                  </a:cubicBezTo>
                  <a:cubicBezTo>
                    <a:pt x="82" y="64"/>
                    <a:pt x="113" y="71"/>
                    <a:pt x="137" y="65"/>
                  </a:cubicBezTo>
                  <a:cubicBezTo>
                    <a:pt x="152" y="60"/>
                    <a:pt x="162" y="55"/>
                    <a:pt x="163" y="50"/>
                  </a:cubicBezTo>
                  <a:cubicBezTo>
                    <a:pt x="164" y="46"/>
                    <a:pt x="160" y="36"/>
                    <a:pt x="151" y="34"/>
                  </a:cubicBezTo>
                  <a:close/>
                </a:path>
              </a:pathLst>
            </a:custGeom>
            <a:solidFill>
              <a:srgbClr val="BAA3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06" name="Freeform 587">
              <a:extLst>
                <a:ext uri="{FF2B5EF4-FFF2-40B4-BE49-F238E27FC236}">
                  <a16:creationId xmlns:a16="http://schemas.microsoft.com/office/drawing/2014/main" id="{9D5CC383-7687-4C0A-998E-7335F0A5133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5" y="2033"/>
              <a:ext cx="201" cy="148"/>
            </a:xfrm>
            <a:custGeom>
              <a:avLst/>
              <a:gdLst>
                <a:gd name="T0" fmla="*/ 1829 w 91"/>
                <a:gd name="T1" fmla="*/ 731 h 67"/>
                <a:gd name="T2" fmla="*/ 2094 w 91"/>
                <a:gd name="T3" fmla="*/ 649 h 67"/>
                <a:gd name="T4" fmla="*/ 2070 w 91"/>
                <a:gd name="T5" fmla="*/ 429 h 67"/>
                <a:gd name="T6" fmla="*/ 2006 w 91"/>
                <a:gd name="T7" fmla="*/ 258 h 67"/>
                <a:gd name="T8" fmla="*/ 1873 w 91"/>
                <a:gd name="T9" fmla="*/ 239 h 67"/>
                <a:gd name="T10" fmla="*/ 1926 w 91"/>
                <a:gd name="T11" fmla="*/ 141 h 67"/>
                <a:gd name="T12" fmla="*/ 1756 w 91"/>
                <a:gd name="T13" fmla="*/ 44 h 67"/>
                <a:gd name="T14" fmla="*/ 1434 w 91"/>
                <a:gd name="T15" fmla="*/ 20 h 67"/>
                <a:gd name="T16" fmla="*/ 1001 w 91"/>
                <a:gd name="T17" fmla="*/ 117 h 67"/>
                <a:gd name="T18" fmla="*/ 528 w 91"/>
                <a:gd name="T19" fmla="*/ 258 h 67"/>
                <a:gd name="T20" fmla="*/ 0 w 91"/>
                <a:gd name="T21" fmla="*/ 552 h 67"/>
                <a:gd name="T22" fmla="*/ 429 w 91"/>
                <a:gd name="T23" fmla="*/ 1595 h 67"/>
                <a:gd name="T24" fmla="*/ 981 w 91"/>
                <a:gd name="T25" fmla="*/ 1478 h 67"/>
                <a:gd name="T26" fmla="*/ 1478 w 91"/>
                <a:gd name="T27" fmla="*/ 1186 h 67"/>
                <a:gd name="T28" fmla="*/ 1809 w 91"/>
                <a:gd name="T29" fmla="*/ 1069 h 67"/>
                <a:gd name="T30" fmla="*/ 2025 w 91"/>
                <a:gd name="T31" fmla="*/ 864 h 67"/>
                <a:gd name="T32" fmla="*/ 1853 w 91"/>
                <a:gd name="T33" fmla="*/ 831 h 67"/>
                <a:gd name="T34" fmla="*/ 1639 w 91"/>
                <a:gd name="T35" fmla="*/ 908 h 67"/>
                <a:gd name="T36" fmla="*/ 1356 w 91"/>
                <a:gd name="T37" fmla="*/ 948 h 67"/>
                <a:gd name="T38" fmla="*/ 1570 w 91"/>
                <a:gd name="T39" fmla="*/ 831 h 67"/>
                <a:gd name="T40" fmla="*/ 1829 w 91"/>
                <a:gd name="T41" fmla="*/ 731 h 67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91" h="67">
                  <a:moveTo>
                    <a:pt x="77" y="31"/>
                  </a:moveTo>
                  <a:cubicBezTo>
                    <a:pt x="80" y="30"/>
                    <a:pt x="84" y="30"/>
                    <a:pt x="88" y="27"/>
                  </a:cubicBezTo>
                  <a:cubicBezTo>
                    <a:pt x="91" y="23"/>
                    <a:pt x="89" y="18"/>
                    <a:pt x="87" y="18"/>
                  </a:cubicBezTo>
                  <a:cubicBezTo>
                    <a:pt x="89" y="16"/>
                    <a:pt x="89" y="12"/>
                    <a:pt x="84" y="11"/>
                  </a:cubicBezTo>
                  <a:cubicBezTo>
                    <a:pt x="83" y="10"/>
                    <a:pt x="82" y="10"/>
                    <a:pt x="79" y="10"/>
                  </a:cubicBezTo>
                  <a:cubicBezTo>
                    <a:pt x="80" y="10"/>
                    <a:pt x="81" y="7"/>
                    <a:pt x="81" y="6"/>
                  </a:cubicBezTo>
                  <a:cubicBezTo>
                    <a:pt x="80" y="4"/>
                    <a:pt x="78" y="2"/>
                    <a:pt x="74" y="2"/>
                  </a:cubicBezTo>
                  <a:cubicBezTo>
                    <a:pt x="69" y="1"/>
                    <a:pt x="65" y="0"/>
                    <a:pt x="60" y="1"/>
                  </a:cubicBezTo>
                  <a:cubicBezTo>
                    <a:pt x="56" y="2"/>
                    <a:pt x="46" y="3"/>
                    <a:pt x="42" y="5"/>
                  </a:cubicBezTo>
                  <a:cubicBezTo>
                    <a:pt x="39" y="7"/>
                    <a:pt x="28" y="9"/>
                    <a:pt x="22" y="11"/>
                  </a:cubicBezTo>
                  <a:cubicBezTo>
                    <a:pt x="17" y="12"/>
                    <a:pt x="4" y="18"/>
                    <a:pt x="0" y="23"/>
                  </a:cubicBezTo>
                  <a:cubicBezTo>
                    <a:pt x="11" y="26"/>
                    <a:pt x="17" y="50"/>
                    <a:pt x="18" y="67"/>
                  </a:cubicBezTo>
                  <a:cubicBezTo>
                    <a:pt x="25" y="66"/>
                    <a:pt x="34" y="64"/>
                    <a:pt x="41" y="62"/>
                  </a:cubicBezTo>
                  <a:cubicBezTo>
                    <a:pt x="50" y="59"/>
                    <a:pt x="57" y="52"/>
                    <a:pt x="62" y="50"/>
                  </a:cubicBezTo>
                  <a:cubicBezTo>
                    <a:pt x="67" y="47"/>
                    <a:pt x="71" y="46"/>
                    <a:pt x="76" y="45"/>
                  </a:cubicBezTo>
                  <a:cubicBezTo>
                    <a:pt x="81" y="43"/>
                    <a:pt x="86" y="41"/>
                    <a:pt x="85" y="36"/>
                  </a:cubicBezTo>
                  <a:cubicBezTo>
                    <a:pt x="85" y="33"/>
                    <a:pt x="79" y="35"/>
                    <a:pt x="78" y="35"/>
                  </a:cubicBezTo>
                  <a:cubicBezTo>
                    <a:pt x="77" y="35"/>
                    <a:pt x="71" y="37"/>
                    <a:pt x="69" y="38"/>
                  </a:cubicBezTo>
                  <a:cubicBezTo>
                    <a:pt x="67" y="38"/>
                    <a:pt x="62" y="38"/>
                    <a:pt x="57" y="40"/>
                  </a:cubicBezTo>
                  <a:cubicBezTo>
                    <a:pt x="57" y="40"/>
                    <a:pt x="63" y="37"/>
                    <a:pt x="66" y="35"/>
                  </a:cubicBezTo>
                  <a:cubicBezTo>
                    <a:pt x="69" y="34"/>
                    <a:pt x="74" y="33"/>
                    <a:pt x="77" y="31"/>
                  </a:cubicBezTo>
                  <a:close/>
                </a:path>
              </a:pathLst>
            </a:custGeom>
            <a:noFill/>
            <a:ln w="7938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07" name="Freeform 588">
              <a:extLst>
                <a:ext uri="{FF2B5EF4-FFF2-40B4-BE49-F238E27FC236}">
                  <a16:creationId xmlns:a16="http://schemas.microsoft.com/office/drawing/2014/main" id="{B390E902-06E9-4EE1-A13B-D28C543D617D}"/>
                </a:ext>
              </a:extLst>
            </p:cNvPr>
            <p:cNvSpPr>
              <a:spLocks/>
            </p:cNvSpPr>
            <p:nvPr/>
          </p:nvSpPr>
          <p:spPr bwMode="auto">
            <a:xfrm>
              <a:off x="957" y="2885"/>
              <a:ext cx="45" cy="18"/>
            </a:xfrm>
            <a:custGeom>
              <a:avLst/>
              <a:gdLst>
                <a:gd name="T0" fmla="*/ 0 w 20"/>
                <a:gd name="T1" fmla="*/ 0 h 8"/>
                <a:gd name="T2" fmla="*/ 511 w 20"/>
                <a:gd name="T3" fmla="*/ 207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8">
                  <a:moveTo>
                    <a:pt x="0" y="0"/>
                  </a:moveTo>
                  <a:cubicBezTo>
                    <a:pt x="2" y="6"/>
                    <a:pt x="11" y="8"/>
                    <a:pt x="20" y="8"/>
                  </a:cubicBezTo>
                </a:path>
              </a:pathLst>
            </a:custGeom>
            <a:noFill/>
            <a:ln w="3175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08" name="Freeform 589">
              <a:extLst>
                <a:ext uri="{FF2B5EF4-FFF2-40B4-BE49-F238E27FC236}">
                  <a16:creationId xmlns:a16="http://schemas.microsoft.com/office/drawing/2014/main" id="{84E990D5-9561-4418-853E-B2BAE39022C8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" y="1366"/>
              <a:ext cx="277" cy="352"/>
            </a:xfrm>
            <a:custGeom>
              <a:avLst/>
              <a:gdLst>
                <a:gd name="T0" fmla="*/ 2872 w 125"/>
                <a:gd name="T1" fmla="*/ 1842 h 159"/>
                <a:gd name="T2" fmla="*/ 2721 w 125"/>
                <a:gd name="T3" fmla="*/ 1636 h 159"/>
                <a:gd name="T4" fmla="*/ 2577 w 125"/>
                <a:gd name="T5" fmla="*/ 1368 h 159"/>
                <a:gd name="T6" fmla="*/ 2602 w 125"/>
                <a:gd name="T7" fmla="*/ 1207 h 159"/>
                <a:gd name="T8" fmla="*/ 2559 w 125"/>
                <a:gd name="T9" fmla="*/ 892 h 159"/>
                <a:gd name="T10" fmla="*/ 2435 w 125"/>
                <a:gd name="T11" fmla="*/ 476 h 159"/>
                <a:gd name="T12" fmla="*/ 2435 w 125"/>
                <a:gd name="T13" fmla="*/ 436 h 159"/>
                <a:gd name="T14" fmla="*/ 2145 w 125"/>
                <a:gd name="T15" fmla="*/ 239 h 159"/>
                <a:gd name="T16" fmla="*/ 1744 w 125"/>
                <a:gd name="T17" fmla="*/ 142 h 159"/>
                <a:gd name="T18" fmla="*/ 1228 w 125"/>
                <a:gd name="T19" fmla="*/ 142 h 159"/>
                <a:gd name="T20" fmla="*/ 1155 w 125"/>
                <a:gd name="T21" fmla="*/ 671 h 159"/>
                <a:gd name="T22" fmla="*/ 1066 w 125"/>
                <a:gd name="T23" fmla="*/ 1368 h 159"/>
                <a:gd name="T24" fmla="*/ 1090 w 125"/>
                <a:gd name="T25" fmla="*/ 1705 h 159"/>
                <a:gd name="T26" fmla="*/ 815 w 125"/>
                <a:gd name="T27" fmla="*/ 1583 h 159"/>
                <a:gd name="T28" fmla="*/ 796 w 125"/>
                <a:gd name="T29" fmla="*/ 1563 h 159"/>
                <a:gd name="T30" fmla="*/ 456 w 125"/>
                <a:gd name="T31" fmla="*/ 1725 h 159"/>
                <a:gd name="T32" fmla="*/ 456 w 125"/>
                <a:gd name="T33" fmla="*/ 1725 h 159"/>
                <a:gd name="T34" fmla="*/ 339 w 125"/>
                <a:gd name="T35" fmla="*/ 2019 h 159"/>
                <a:gd name="T36" fmla="*/ 295 w 125"/>
                <a:gd name="T37" fmla="*/ 2278 h 159"/>
                <a:gd name="T38" fmla="*/ 197 w 125"/>
                <a:gd name="T39" fmla="*/ 2519 h 159"/>
                <a:gd name="T40" fmla="*/ 98 w 125"/>
                <a:gd name="T41" fmla="*/ 2617 h 159"/>
                <a:gd name="T42" fmla="*/ 44 w 125"/>
                <a:gd name="T43" fmla="*/ 2672 h 159"/>
                <a:gd name="T44" fmla="*/ 0 w 125"/>
                <a:gd name="T45" fmla="*/ 2710 h 159"/>
                <a:gd name="T46" fmla="*/ 993 w 125"/>
                <a:gd name="T47" fmla="*/ 3387 h 159"/>
                <a:gd name="T48" fmla="*/ 1611 w 125"/>
                <a:gd name="T49" fmla="*/ 3819 h 159"/>
                <a:gd name="T50" fmla="*/ 1664 w 125"/>
                <a:gd name="T51" fmla="*/ 3699 h 159"/>
                <a:gd name="T52" fmla="*/ 1764 w 125"/>
                <a:gd name="T53" fmla="*/ 3524 h 159"/>
                <a:gd name="T54" fmla="*/ 1806 w 125"/>
                <a:gd name="T55" fmla="*/ 3407 h 159"/>
                <a:gd name="T56" fmla="*/ 2382 w 125"/>
                <a:gd name="T57" fmla="*/ 3387 h 159"/>
                <a:gd name="T58" fmla="*/ 2602 w 125"/>
                <a:gd name="T59" fmla="*/ 2951 h 159"/>
                <a:gd name="T60" fmla="*/ 2677 w 125"/>
                <a:gd name="T61" fmla="*/ 2789 h 159"/>
                <a:gd name="T62" fmla="*/ 2701 w 125"/>
                <a:gd name="T63" fmla="*/ 2734 h 159"/>
                <a:gd name="T64" fmla="*/ 2677 w 125"/>
                <a:gd name="T65" fmla="*/ 2617 h 159"/>
                <a:gd name="T66" fmla="*/ 2721 w 125"/>
                <a:gd name="T67" fmla="*/ 2495 h 159"/>
                <a:gd name="T68" fmla="*/ 2677 w 125"/>
                <a:gd name="T69" fmla="*/ 2398 h 159"/>
                <a:gd name="T70" fmla="*/ 2721 w 125"/>
                <a:gd name="T71" fmla="*/ 2236 h 159"/>
                <a:gd name="T72" fmla="*/ 2892 w 125"/>
                <a:gd name="T73" fmla="*/ 2161 h 159"/>
                <a:gd name="T74" fmla="*/ 2872 w 125"/>
                <a:gd name="T75" fmla="*/ 1842 h 15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25" h="159">
                  <a:moveTo>
                    <a:pt x="119" y="77"/>
                  </a:moveTo>
                  <a:cubicBezTo>
                    <a:pt x="116" y="73"/>
                    <a:pt x="117" y="75"/>
                    <a:pt x="113" y="68"/>
                  </a:cubicBezTo>
                  <a:cubicBezTo>
                    <a:pt x="111" y="65"/>
                    <a:pt x="108" y="63"/>
                    <a:pt x="107" y="57"/>
                  </a:cubicBezTo>
                  <a:cubicBezTo>
                    <a:pt x="107" y="56"/>
                    <a:pt x="108" y="53"/>
                    <a:pt x="108" y="50"/>
                  </a:cubicBezTo>
                  <a:cubicBezTo>
                    <a:pt x="108" y="45"/>
                    <a:pt x="107" y="41"/>
                    <a:pt x="106" y="37"/>
                  </a:cubicBezTo>
                  <a:cubicBezTo>
                    <a:pt x="104" y="32"/>
                    <a:pt x="103" y="25"/>
                    <a:pt x="101" y="20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98" y="16"/>
                    <a:pt x="94" y="12"/>
                    <a:pt x="89" y="10"/>
                  </a:cubicBezTo>
                  <a:cubicBezTo>
                    <a:pt x="84" y="8"/>
                    <a:pt x="77" y="8"/>
                    <a:pt x="72" y="6"/>
                  </a:cubicBezTo>
                  <a:cubicBezTo>
                    <a:pt x="65" y="4"/>
                    <a:pt x="56" y="0"/>
                    <a:pt x="51" y="6"/>
                  </a:cubicBezTo>
                  <a:cubicBezTo>
                    <a:pt x="45" y="11"/>
                    <a:pt x="47" y="22"/>
                    <a:pt x="48" y="28"/>
                  </a:cubicBezTo>
                  <a:cubicBezTo>
                    <a:pt x="51" y="39"/>
                    <a:pt x="43" y="45"/>
                    <a:pt x="44" y="57"/>
                  </a:cubicBezTo>
                  <a:cubicBezTo>
                    <a:pt x="45" y="61"/>
                    <a:pt x="50" y="68"/>
                    <a:pt x="45" y="71"/>
                  </a:cubicBezTo>
                  <a:cubicBezTo>
                    <a:pt x="41" y="73"/>
                    <a:pt x="37" y="68"/>
                    <a:pt x="34" y="66"/>
                  </a:cubicBezTo>
                  <a:cubicBezTo>
                    <a:pt x="33" y="65"/>
                    <a:pt x="33" y="65"/>
                    <a:pt x="33" y="65"/>
                  </a:cubicBezTo>
                  <a:cubicBezTo>
                    <a:pt x="30" y="61"/>
                    <a:pt x="19" y="63"/>
                    <a:pt x="19" y="72"/>
                  </a:cubicBezTo>
                  <a:cubicBezTo>
                    <a:pt x="19" y="72"/>
                    <a:pt x="19" y="72"/>
                    <a:pt x="19" y="72"/>
                  </a:cubicBezTo>
                  <a:cubicBezTo>
                    <a:pt x="16" y="75"/>
                    <a:pt x="14" y="79"/>
                    <a:pt x="14" y="84"/>
                  </a:cubicBezTo>
                  <a:cubicBezTo>
                    <a:pt x="9" y="83"/>
                    <a:pt x="12" y="92"/>
                    <a:pt x="12" y="95"/>
                  </a:cubicBezTo>
                  <a:cubicBezTo>
                    <a:pt x="11" y="97"/>
                    <a:pt x="10" y="102"/>
                    <a:pt x="8" y="105"/>
                  </a:cubicBezTo>
                  <a:cubicBezTo>
                    <a:pt x="7" y="106"/>
                    <a:pt x="5" y="108"/>
                    <a:pt x="4" y="109"/>
                  </a:cubicBezTo>
                  <a:cubicBezTo>
                    <a:pt x="3" y="110"/>
                    <a:pt x="3" y="111"/>
                    <a:pt x="2" y="111"/>
                  </a:cubicBezTo>
                  <a:cubicBezTo>
                    <a:pt x="3" y="112"/>
                    <a:pt x="1" y="112"/>
                    <a:pt x="0" y="113"/>
                  </a:cubicBezTo>
                  <a:cubicBezTo>
                    <a:pt x="14" y="126"/>
                    <a:pt x="26" y="133"/>
                    <a:pt x="41" y="141"/>
                  </a:cubicBezTo>
                  <a:cubicBezTo>
                    <a:pt x="48" y="145"/>
                    <a:pt x="59" y="151"/>
                    <a:pt x="67" y="159"/>
                  </a:cubicBezTo>
                  <a:cubicBezTo>
                    <a:pt x="68" y="157"/>
                    <a:pt x="68" y="155"/>
                    <a:pt x="69" y="154"/>
                  </a:cubicBezTo>
                  <a:cubicBezTo>
                    <a:pt x="72" y="152"/>
                    <a:pt x="73" y="147"/>
                    <a:pt x="73" y="147"/>
                  </a:cubicBezTo>
                  <a:cubicBezTo>
                    <a:pt x="73" y="147"/>
                    <a:pt x="74" y="145"/>
                    <a:pt x="75" y="142"/>
                  </a:cubicBezTo>
                  <a:cubicBezTo>
                    <a:pt x="78" y="138"/>
                    <a:pt x="89" y="144"/>
                    <a:pt x="99" y="141"/>
                  </a:cubicBezTo>
                  <a:cubicBezTo>
                    <a:pt x="109" y="139"/>
                    <a:pt x="108" y="126"/>
                    <a:pt x="108" y="123"/>
                  </a:cubicBezTo>
                  <a:cubicBezTo>
                    <a:pt x="108" y="120"/>
                    <a:pt x="108" y="119"/>
                    <a:pt x="111" y="116"/>
                  </a:cubicBezTo>
                  <a:cubicBezTo>
                    <a:pt x="111" y="115"/>
                    <a:pt x="112" y="115"/>
                    <a:pt x="112" y="114"/>
                  </a:cubicBezTo>
                  <a:cubicBezTo>
                    <a:pt x="112" y="112"/>
                    <a:pt x="112" y="110"/>
                    <a:pt x="111" y="109"/>
                  </a:cubicBezTo>
                  <a:cubicBezTo>
                    <a:pt x="112" y="108"/>
                    <a:pt x="114" y="106"/>
                    <a:pt x="113" y="104"/>
                  </a:cubicBezTo>
                  <a:cubicBezTo>
                    <a:pt x="112" y="103"/>
                    <a:pt x="112" y="102"/>
                    <a:pt x="111" y="100"/>
                  </a:cubicBezTo>
                  <a:cubicBezTo>
                    <a:pt x="111" y="98"/>
                    <a:pt x="112" y="94"/>
                    <a:pt x="113" y="93"/>
                  </a:cubicBezTo>
                  <a:cubicBezTo>
                    <a:pt x="116" y="92"/>
                    <a:pt x="118" y="92"/>
                    <a:pt x="120" y="90"/>
                  </a:cubicBezTo>
                  <a:cubicBezTo>
                    <a:pt x="125" y="86"/>
                    <a:pt x="123" y="81"/>
                    <a:pt x="119" y="77"/>
                  </a:cubicBezTo>
                  <a:close/>
                </a:path>
              </a:pathLst>
            </a:custGeom>
            <a:solidFill>
              <a:srgbClr val="FCEB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09" name="Freeform 590">
              <a:extLst>
                <a:ext uri="{FF2B5EF4-FFF2-40B4-BE49-F238E27FC236}">
                  <a16:creationId xmlns:a16="http://schemas.microsoft.com/office/drawing/2014/main" id="{A5002129-8E42-48CD-A476-2DAB399CC47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" y="1324"/>
              <a:ext cx="315" cy="290"/>
            </a:xfrm>
            <a:custGeom>
              <a:avLst/>
              <a:gdLst>
                <a:gd name="T0" fmla="*/ 20 w 142"/>
                <a:gd name="T1" fmla="*/ 1780 h 131"/>
                <a:gd name="T2" fmla="*/ 0 w 142"/>
                <a:gd name="T3" fmla="*/ 1563 h 131"/>
                <a:gd name="T4" fmla="*/ 262 w 142"/>
                <a:gd name="T5" fmla="*/ 912 h 131"/>
                <a:gd name="T6" fmla="*/ 512 w 142"/>
                <a:gd name="T7" fmla="*/ 529 h 131"/>
                <a:gd name="T8" fmla="*/ 1721 w 142"/>
                <a:gd name="T9" fmla="*/ 44 h 131"/>
                <a:gd name="T10" fmla="*/ 1890 w 142"/>
                <a:gd name="T11" fmla="*/ 20 h 131"/>
                <a:gd name="T12" fmla="*/ 2132 w 142"/>
                <a:gd name="T13" fmla="*/ 20 h 131"/>
                <a:gd name="T14" fmla="*/ 2249 w 142"/>
                <a:gd name="T15" fmla="*/ 73 h 131"/>
                <a:gd name="T16" fmla="*/ 2367 w 142"/>
                <a:gd name="T17" fmla="*/ 97 h 131"/>
                <a:gd name="T18" fmla="*/ 2520 w 142"/>
                <a:gd name="T19" fmla="*/ 162 h 131"/>
                <a:gd name="T20" fmla="*/ 2706 w 142"/>
                <a:gd name="T21" fmla="*/ 239 h 131"/>
                <a:gd name="T22" fmla="*/ 2884 w 142"/>
                <a:gd name="T23" fmla="*/ 314 h 131"/>
                <a:gd name="T24" fmla="*/ 3101 w 142"/>
                <a:gd name="T25" fmla="*/ 412 h 131"/>
                <a:gd name="T26" fmla="*/ 3199 w 142"/>
                <a:gd name="T27" fmla="*/ 553 h 131"/>
                <a:gd name="T28" fmla="*/ 3441 w 142"/>
                <a:gd name="T29" fmla="*/ 770 h 131"/>
                <a:gd name="T30" fmla="*/ 3316 w 142"/>
                <a:gd name="T31" fmla="*/ 965 h 131"/>
                <a:gd name="T32" fmla="*/ 3296 w 142"/>
                <a:gd name="T33" fmla="*/ 892 h 131"/>
                <a:gd name="T34" fmla="*/ 3001 w 142"/>
                <a:gd name="T35" fmla="*/ 695 h 131"/>
                <a:gd name="T36" fmla="*/ 2589 w 142"/>
                <a:gd name="T37" fmla="*/ 598 h 131"/>
                <a:gd name="T38" fmla="*/ 2087 w 142"/>
                <a:gd name="T39" fmla="*/ 598 h 131"/>
                <a:gd name="T40" fmla="*/ 2008 w 142"/>
                <a:gd name="T41" fmla="*/ 1127 h 131"/>
                <a:gd name="T42" fmla="*/ 1910 w 142"/>
                <a:gd name="T43" fmla="*/ 1824 h 131"/>
                <a:gd name="T44" fmla="*/ 1934 w 142"/>
                <a:gd name="T45" fmla="*/ 2161 h 131"/>
                <a:gd name="T46" fmla="*/ 1668 w 142"/>
                <a:gd name="T47" fmla="*/ 2039 h 131"/>
                <a:gd name="T48" fmla="*/ 1648 w 142"/>
                <a:gd name="T49" fmla="*/ 2019 h 131"/>
                <a:gd name="T50" fmla="*/ 1309 w 142"/>
                <a:gd name="T51" fmla="*/ 2181 h 131"/>
                <a:gd name="T52" fmla="*/ 1309 w 142"/>
                <a:gd name="T53" fmla="*/ 2181 h 131"/>
                <a:gd name="T54" fmla="*/ 1191 w 142"/>
                <a:gd name="T55" fmla="*/ 2475 h 131"/>
                <a:gd name="T56" fmla="*/ 1136 w 142"/>
                <a:gd name="T57" fmla="*/ 2734 h 131"/>
                <a:gd name="T58" fmla="*/ 1038 w 142"/>
                <a:gd name="T59" fmla="*/ 2984 h 131"/>
                <a:gd name="T60" fmla="*/ 949 w 142"/>
                <a:gd name="T61" fmla="*/ 3068 h 131"/>
                <a:gd name="T62" fmla="*/ 852 w 142"/>
                <a:gd name="T63" fmla="*/ 3126 h 131"/>
                <a:gd name="T64" fmla="*/ 752 w 142"/>
                <a:gd name="T65" fmla="*/ 3028 h 131"/>
                <a:gd name="T66" fmla="*/ 634 w 142"/>
                <a:gd name="T67" fmla="*/ 3004 h 131"/>
                <a:gd name="T68" fmla="*/ 315 w 142"/>
                <a:gd name="T69" fmla="*/ 2710 h 131"/>
                <a:gd name="T70" fmla="*/ 242 w 142"/>
                <a:gd name="T71" fmla="*/ 2572 h 131"/>
                <a:gd name="T72" fmla="*/ 173 w 142"/>
                <a:gd name="T73" fmla="*/ 2451 h 131"/>
                <a:gd name="T74" fmla="*/ 118 w 142"/>
                <a:gd name="T75" fmla="*/ 2313 h 131"/>
                <a:gd name="T76" fmla="*/ 44 w 142"/>
                <a:gd name="T77" fmla="*/ 2092 h 131"/>
                <a:gd name="T78" fmla="*/ 118 w 142"/>
                <a:gd name="T79" fmla="*/ 1824 h 131"/>
                <a:gd name="T80" fmla="*/ 20 w 142"/>
                <a:gd name="T81" fmla="*/ 1780 h 131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142" h="131">
                  <a:moveTo>
                    <a:pt x="1" y="74"/>
                  </a:moveTo>
                  <a:cubicBezTo>
                    <a:pt x="3" y="70"/>
                    <a:pt x="4" y="66"/>
                    <a:pt x="0" y="65"/>
                  </a:cubicBezTo>
                  <a:cubicBezTo>
                    <a:pt x="2" y="62"/>
                    <a:pt x="7" y="51"/>
                    <a:pt x="11" y="38"/>
                  </a:cubicBezTo>
                  <a:cubicBezTo>
                    <a:pt x="13" y="32"/>
                    <a:pt x="17" y="28"/>
                    <a:pt x="21" y="22"/>
                  </a:cubicBezTo>
                  <a:cubicBezTo>
                    <a:pt x="32" y="7"/>
                    <a:pt x="54" y="2"/>
                    <a:pt x="71" y="2"/>
                  </a:cubicBezTo>
                  <a:cubicBezTo>
                    <a:pt x="78" y="1"/>
                    <a:pt x="78" y="1"/>
                    <a:pt x="78" y="1"/>
                  </a:cubicBezTo>
                  <a:cubicBezTo>
                    <a:pt x="81" y="1"/>
                    <a:pt x="85" y="0"/>
                    <a:pt x="88" y="1"/>
                  </a:cubicBezTo>
                  <a:cubicBezTo>
                    <a:pt x="90" y="1"/>
                    <a:pt x="91" y="2"/>
                    <a:pt x="93" y="3"/>
                  </a:cubicBezTo>
                  <a:cubicBezTo>
                    <a:pt x="95" y="4"/>
                    <a:pt x="97" y="3"/>
                    <a:pt x="98" y="4"/>
                  </a:cubicBezTo>
                  <a:cubicBezTo>
                    <a:pt x="101" y="4"/>
                    <a:pt x="102" y="6"/>
                    <a:pt x="104" y="7"/>
                  </a:cubicBezTo>
                  <a:cubicBezTo>
                    <a:pt x="106" y="8"/>
                    <a:pt x="109" y="9"/>
                    <a:pt x="112" y="10"/>
                  </a:cubicBezTo>
                  <a:cubicBezTo>
                    <a:pt x="115" y="10"/>
                    <a:pt x="117" y="11"/>
                    <a:pt x="119" y="13"/>
                  </a:cubicBezTo>
                  <a:cubicBezTo>
                    <a:pt x="122" y="14"/>
                    <a:pt x="126" y="15"/>
                    <a:pt x="128" y="17"/>
                  </a:cubicBezTo>
                  <a:cubicBezTo>
                    <a:pt x="130" y="18"/>
                    <a:pt x="130" y="21"/>
                    <a:pt x="132" y="23"/>
                  </a:cubicBezTo>
                  <a:cubicBezTo>
                    <a:pt x="134" y="26"/>
                    <a:pt x="138" y="31"/>
                    <a:pt x="142" y="32"/>
                  </a:cubicBezTo>
                  <a:cubicBezTo>
                    <a:pt x="138" y="33"/>
                    <a:pt x="140" y="38"/>
                    <a:pt x="137" y="40"/>
                  </a:cubicBezTo>
                  <a:cubicBezTo>
                    <a:pt x="136" y="37"/>
                    <a:pt x="136" y="37"/>
                    <a:pt x="136" y="37"/>
                  </a:cubicBezTo>
                  <a:cubicBezTo>
                    <a:pt x="133" y="35"/>
                    <a:pt x="129" y="31"/>
                    <a:pt x="124" y="29"/>
                  </a:cubicBezTo>
                  <a:cubicBezTo>
                    <a:pt x="119" y="27"/>
                    <a:pt x="112" y="27"/>
                    <a:pt x="107" y="25"/>
                  </a:cubicBezTo>
                  <a:cubicBezTo>
                    <a:pt x="100" y="23"/>
                    <a:pt x="91" y="19"/>
                    <a:pt x="86" y="25"/>
                  </a:cubicBezTo>
                  <a:cubicBezTo>
                    <a:pt x="80" y="30"/>
                    <a:pt x="82" y="41"/>
                    <a:pt x="83" y="47"/>
                  </a:cubicBezTo>
                  <a:cubicBezTo>
                    <a:pt x="86" y="58"/>
                    <a:pt x="78" y="64"/>
                    <a:pt x="79" y="76"/>
                  </a:cubicBezTo>
                  <a:cubicBezTo>
                    <a:pt x="80" y="80"/>
                    <a:pt x="85" y="87"/>
                    <a:pt x="80" y="90"/>
                  </a:cubicBezTo>
                  <a:cubicBezTo>
                    <a:pt x="76" y="92"/>
                    <a:pt x="72" y="87"/>
                    <a:pt x="69" y="85"/>
                  </a:cubicBezTo>
                  <a:cubicBezTo>
                    <a:pt x="68" y="84"/>
                    <a:pt x="68" y="84"/>
                    <a:pt x="68" y="84"/>
                  </a:cubicBezTo>
                  <a:cubicBezTo>
                    <a:pt x="65" y="80"/>
                    <a:pt x="54" y="82"/>
                    <a:pt x="54" y="91"/>
                  </a:cubicBezTo>
                  <a:cubicBezTo>
                    <a:pt x="54" y="91"/>
                    <a:pt x="54" y="91"/>
                    <a:pt x="54" y="91"/>
                  </a:cubicBezTo>
                  <a:cubicBezTo>
                    <a:pt x="51" y="94"/>
                    <a:pt x="49" y="98"/>
                    <a:pt x="49" y="103"/>
                  </a:cubicBezTo>
                  <a:cubicBezTo>
                    <a:pt x="44" y="102"/>
                    <a:pt x="47" y="111"/>
                    <a:pt x="47" y="114"/>
                  </a:cubicBezTo>
                  <a:cubicBezTo>
                    <a:pt x="46" y="116"/>
                    <a:pt x="45" y="121"/>
                    <a:pt x="43" y="124"/>
                  </a:cubicBezTo>
                  <a:cubicBezTo>
                    <a:pt x="42" y="125"/>
                    <a:pt x="40" y="127"/>
                    <a:pt x="39" y="128"/>
                  </a:cubicBezTo>
                  <a:cubicBezTo>
                    <a:pt x="38" y="129"/>
                    <a:pt x="39" y="131"/>
                    <a:pt x="35" y="130"/>
                  </a:cubicBezTo>
                  <a:cubicBezTo>
                    <a:pt x="34" y="130"/>
                    <a:pt x="33" y="127"/>
                    <a:pt x="31" y="126"/>
                  </a:cubicBezTo>
                  <a:cubicBezTo>
                    <a:pt x="30" y="125"/>
                    <a:pt x="28" y="126"/>
                    <a:pt x="26" y="125"/>
                  </a:cubicBezTo>
                  <a:cubicBezTo>
                    <a:pt x="25" y="119"/>
                    <a:pt x="17" y="118"/>
                    <a:pt x="13" y="113"/>
                  </a:cubicBezTo>
                  <a:cubicBezTo>
                    <a:pt x="16" y="105"/>
                    <a:pt x="10" y="109"/>
                    <a:pt x="10" y="107"/>
                  </a:cubicBezTo>
                  <a:cubicBezTo>
                    <a:pt x="11" y="104"/>
                    <a:pt x="7" y="105"/>
                    <a:pt x="7" y="102"/>
                  </a:cubicBezTo>
                  <a:cubicBezTo>
                    <a:pt x="7" y="99"/>
                    <a:pt x="6" y="98"/>
                    <a:pt x="5" y="96"/>
                  </a:cubicBezTo>
                  <a:cubicBezTo>
                    <a:pt x="4" y="92"/>
                    <a:pt x="9" y="86"/>
                    <a:pt x="2" y="87"/>
                  </a:cubicBezTo>
                  <a:cubicBezTo>
                    <a:pt x="4" y="83"/>
                    <a:pt x="4" y="81"/>
                    <a:pt x="5" y="76"/>
                  </a:cubicBezTo>
                  <a:cubicBezTo>
                    <a:pt x="3" y="76"/>
                    <a:pt x="3" y="74"/>
                    <a:pt x="1" y="74"/>
                  </a:cubicBezTo>
                  <a:close/>
                </a:path>
              </a:pathLst>
            </a:custGeom>
            <a:solidFill>
              <a:srgbClr val="A793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10" name="Freeform 591">
              <a:extLst>
                <a:ext uri="{FF2B5EF4-FFF2-40B4-BE49-F238E27FC236}">
                  <a16:creationId xmlns:a16="http://schemas.microsoft.com/office/drawing/2014/main" id="{8569BA7A-2BEA-4ACE-A6F8-26DC2CCAE4E3}"/>
                </a:ext>
              </a:extLst>
            </p:cNvPr>
            <p:cNvSpPr>
              <a:spLocks/>
            </p:cNvSpPr>
            <p:nvPr/>
          </p:nvSpPr>
          <p:spPr bwMode="auto">
            <a:xfrm>
              <a:off x="667" y="1508"/>
              <a:ext cx="49" cy="62"/>
            </a:xfrm>
            <a:custGeom>
              <a:avLst/>
              <a:gdLst>
                <a:gd name="T0" fmla="*/ 343 w 22"/>
                <a:gd name="T1" fmla="*/ 436 h 28"/>
                <a:gd name="T2" fmla="*/ 343 w 22"/>
                <a:gd name="T3" fmla="*/ 598 h 28"/>
                <a:gd name="T4" fmla="*/ 541 w 22"/>
                <a:gd name="T5" fmla="*/ 554 h 28"/>
                <a:gd name="T6" fmla="*/ 421 w 22"/>
                <a:gd name="T7" fmla="*/ 456 h 28"/>
                <a:gd name="T8" fmla="*/ 323 w 22"/>
                <a:gd name="T9" fmla="*/ 314 h 28"/>
                <a:gd name="T10" fmla="*/ 198 w 22"/>
                <a:gd name="T11" fmla="*/ 173 h 28"/>
                <a:gd name="T12" fmla="*/ 178 w 22"/>
                <a:gd name="T13" fmla="*/ 0 h 28"/>
                <a:gd name="T14" fmla="*/ 0 w 22"/>
                <a:gd name="T15" fmla="*/ 44 h 28"/>
                <a:gd name="T16" fmla="*/ 178 w 22"/>
                <a:gd name="T17" fmla="*/ 359 h 28"/>
                <a:gd name="T18" fmla="*/ 298 w 22"/>
                <a:gd name="T19" fmla="*/ 671 h 2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2" h="28">
                  <a:moveTo>
                    <a:pt x="14" y="18"/>
                  </a:moveTo>
                  <a:cubicBezTo>
                    <a:pt x="10" y="21"/>
                    <a:pt x="10" y="24"/>
                    <a:pt x="14" y="25"/>
                  </a:cubicBezTo>
                  <a:cubicBezTo>
                    <a:pt x="16" y="26"/>
                    <a:pt x="20" y="23"/>
                    <a:pt x="22" y="23"/>
                  </a:cubicBezTo>
                  <a:cubicBezTo>
                    <a:pt x="20" y="20"/>
                    <a:pt x="18" y="20"/>
                    <a:pt x="17" y="19"/>
                  </a:cubicBezTo>
                  <a:cubicBezTo>
                    <a:pt x="15" y="17"/>
                    <a:pt x="15" y="15"/>
                    <a:pt x="13" y="13"/>
                  </a:cubicBezTo>
                  <a:cubicBezTo>
                    <a:pt x="12" y="11"/>
                    <a:pt x="9" y="9"/>
                    <a:pt x="8" y="7"/>
                  </a:cubicBezTo>
                  <a:cubicBezTo>
                    <a:pt x="7" y="4"/>
                    <a:pt x="9" y="2"/>
                    <a:pt x="7" y="0"/>
                  </a:cubicBezTo>
                  <a:cubicBezTo>
                    <a:pt x="5" y="2"/>
                    <a:pt x="3" y="2"/>
                    <a:pt x="0" y="2"/>
                  </a:cubicBezTo>
                  <a:cubicBezTo>
                    <a:pt x="2" y="7"/>
                    <a:pt x="7" y="9"/>
                    <a:pt x="7" y="15"/>
                  </a:cubicBezTo>
                  <a:cubicBezTo>
                    <a:pt x="8" y="20"/>
                    <a:pt x="6" y="26"/>
                    <a:pt x="12" y="28"/>
                  </a:cubicBezTo>
                </a:path>
              </a:pathLst>
            </a:custGeom>
            <a:solidFill>
              <a:srgbClr val="FBE0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11" name="Freeform 592">
              <a:extLst>
                <a:ext uri="{FF2B5EF4-FFF2-40B4-BE49-F238E27FC236}">
                  <a16:creationId xmlns:a16="http://schemas.microsoft.com/office/drawing/2014/main" id="{6338BC9D-4C70-478A-BC67-A174EE2E5D7D}"/>
                </a:ext>
              </a:extLst>
            </p:cNvPr>
            <p:cNvSpPr>
              <a:spLocks/>
            </p:cNvSpPr>
            <p:nvPr/>
          </p:nvSpPr>
          <p:spPr bwMode="auto">
            <a:xfrm>
              <a:off x="565" y="1359"/>
              <a:ext cx="82" cy="124"/>
            </a:xfrm>
            <a:custGeom>
              <a:avLst/>
              <a:gdLst>
                <a:gd name="T0" fmla="*/ 698 w 37"/>
                <a:gd name="T1" fmla="*/ 314 h 56"/>
                <a:gd name="T2" fmla="*/ 44 w 37"/>
                <a:gd name="T3" fmla="*/ 534 h 56"/>
                <a:gd name="T4" fmla="*/ 44 w 37"/>
                <a:gd name="T5" fmla="*/ 932 h 56"/>
                <a:gd name="T6" fmla="*/ 20 w 37"/>
                <a:gd name="T7" fmla="*/ 1349 h 56"/>
                <a:gd name="T8" fmla="*/ 217 w 37"/>
                <a:gd name="T9" fmla="*/ 574 h 56"/>
                <a:gd name="T10" fmla="*/ 457 w 37"/>
                <a:gd name="T11" fmla="*/ 412 h 56"/>
                <a:gd name="T12" fmla="*/ 893 w 37"/>
                <a:gd name="T13" fmla="*/ 295 h 5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7" h="56">
                  <a:moveTo>
                    <a:pt x="29" y="13"/>
                  </a:moveTo>
                  <a:cubicBezTo>
                    <a:pt x="18" y="16"/>
                    <a:pt x="0" y="0"/>
                    <a:pt x="2" y="22"/>
                  </a:cubicBezTo>
                  <a:cubicBezTo>
                    <a:pt x="2" y="28"/>
                    <a:pt x="4" y="32"/>
                    <a:pt x="2" y="39"/>
                  </a:cubicBezTo>
                  <a:cubicBezTo>
                    <a:pt x="1" y="45"/>
                    <a:pt x="2" y="50"/>
                    <a:pt x="1" y="56"/>
                  </a:cubicBezTo>
                  <a:cubicBezTo>
                    <a:pt x="5" y="46"/>
                    <a:pt x="5" y="34"/>
                    <a:pt x="9" y="24"/>
                  </a:cubicBezTo>
                  <a:cubicBezTo>
                    <a:pt x="10" y="18"/>
                    <a:pt x="13" y="17"/>
                    <a:pt x="19" y="17"/>
                  </a:cubicBezTo>
                  <a:cubicBezTo>
                    <a:pt x="25" y="16"/>
                    <a:pt x="31" y="14"/>
                    <a:pt x="37" y="12"/>
                  </a:cubicBezTo>
                </a:path>
              </a:pathLst>
            </a:custGeom>
            <a:solidFill>
              <a:srgbClr val="FBE0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12" name="Freeform 593">
              <a:extLst>
                <a:ext uri="{FF2B5EF4-FFF2-40B4-BE49-F238E27FC236}">
                  <a16:creationId xmlns:a16="http://schemas.microsoft.com/office/drawing/2014/main" id="{E9EC1D1F-49B6-414C-B9E5-332457ECFA2A}"/>
                </a:ext>
              </a:extLst>
            </p:cNvPr>
            <p:cNvSpPr>
              <a:spLocks/>
            </p:cNvSpPr>
            <p:nvPr/>
          </p:nvSpPr>
          <p:spPr bwMode="auto">
            <a:xfrm>
              <a:off x="508" y="1534"/>
              <a:ext cx="35" cy="40"/>
            </a:xfrm>
            <a:custGeom>
              <a:avLst/>
              <a:gdLst>
                <a:gd name="T0" fmla="*/ 273 w 16"/>
                <a:gd name="T1" fmla="*/ 0 h 18"/>
                <a:gd name="T2" fmla="*/ 368 w 16"/>
                <a:gd name="T3" fmla="*/ 316 h 18"/>
                <a:gd name="T4" fmla="*/ 186 w 16"/>
                <a:gd name="T5" fmla="*/ 20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18">
                  <a:moveTo>
                    <a:pt x="12" y="0"/>
                  </a:moveTo>
                  <a:cubicBezTo>
                    <a:pt x="8" y="6"/>
                    <a:pt x="12" y="8"/>
                    <a:pt x="16" y="13"/>
                  </a:cubicBezTo>
                  <a:cubicBezTo>
                    <a:pt x="7" y="18"/>
                    <a:pt x="0" y="1"/>
                    <a:pt x="8" y="1"/>
                  </a:cubicBezTo>
                </a:path>
              </a:pathLst>
            </a:custGeom>
            <a:solidFill>
              <a:srgbClr val="FBE0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13" name="Freeform 594">
              <a:extLst>
                <a:ext uri="{FF2B5EF4-FFF2-40B4-BE49-F238E27FC236}">
                  <a16:creationId xmlns:a16="http://schemas.microsoft.com/office/drawing/2014/main" id="{D6EB678B-D20F-46BD-8D3B-FEFD2E5C2470}"/>
                </a:ext>
              </a:extLst>
            </p:cNvPr>
            <p:cNvSpPr>
              <a:spLocks/>
            </p:cNvSpPr>
            <p:nvPr/>
          </p:nvSpPr>
          <p:spPr bwMode="auto">
            <a:xfrm>
              <a:off x="663" y="1408"/>
              <a:ext cx="20" cy="56"/>
            </a:xfrm>
            <a:custGeom>
              <a:avLst/>
              <a:gdLst>
                <a:gd name="T0" fmla="*/ 44 w 9"/>
                <a:gd name="T1" fmla="*/ 0 h 25"/>
                <a:gd name="T2" fmla="*/ 218 w 9"/>
                <a:gd name="T3" fmla="*/ 627 h 25"/>
                <a:gd name="T4" fmla="*/ 142 w 9"/>
                <a:gd name="T5" fmla="*/ 607 h 25"/>
                <a:gd name="T6" fmla="*/ 0 w 9"/>
                <a:gd name="T7" fmla="*/ 0 h 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" h="25">
                  <a:moveTo>
                    <a:pt x="2" y="0"/>
                  </a:moveTo>
                  <a:cubicBezTo>
                    <a:pt x="8" y="6"/>
                    <a:pt x="9" y="17"/>
                    <a:pt x="9" y="25"/>
                  </a:cubicBezTo>
                  <a:cubicBezTo>
                    <a:pt x="7" y="25"/>
                    <a:pt x="7" y="25"/>
                    <a:pt x="6" y="24"/>
                  </a:cubicBezTo>
                  <a:cubicBezTo>
                    <a:pt x="7" y="18"/>
                    <a:pt x="5" y="5"/>
                    <a:pt x="0" y="0"/>
                  </a:cubicBezTo>
                </a:path>
              </a:pathLst>
            </a:custGeom>
            <a:solidFill>
              <a:srgbClr val="FFFA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14" name="Freeform 595">
              <a:extLst>
                <a:ext uri="{FF2B5EF4-FFF2-40B4-BE49-F238E27FC236}">
                  <a16:creationId xmlns:a16="http://schemas.microsoft.com/office/drawing/2014/main" id="{4E2E76C2-B7C2-4356-A881-3D7BEEC50AFB}"/>
                </a:ext>
              </a:extLst>
            </p:cNvPr>
            <p:cNvSpPr>
              <a:spLocks/>
            </p:cNvSpPr>
            <p:nvPr/>
          </p:nvSpPr>
          <p:spPr bwMode="auto">
            <a:xfrm>
              <a:off x="647" y="1647"/>
              <a:ext cx="40" cy="29"/>
            </a:xfrm>
            <a:custGeom>
              <a:avLst/>
              <a:gdLst>
                <a:gd name="T0" fmla="*/ 440 w 18"/>
                <a:gd name="T1" fmla="*/ 0 h 13"/>
                <a:gd name="T2" fmla="*/ 0 w 18"/>
                <a:gd name="T3" fmla="*/ 243 h 13"/>
                <a:gd name="T4" fmla="*/ 416 w 18"/>
                <a:gd name="T5" fmla="*/ 0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13">
                  <a:moveTo>
                    <a:pt x="18" y="0"/>
                  </a:moveTo>
                  <a:cubicBezTo>
                    <a:pt x="17" y="13"/>
                    <a:pt x="13" y="13"/>
                    <a:pt x="0" y="10"/>
                  </a:cubicBezTo>
                  <a:cubicBezTo>
                    <a:pt x="9" y="9"/>
                    <a:pt x="12" y="9"/>
                    <a:pt x="17" y="0"/>
                  </a:cubicBezTo>
                </a:path>
              </a:pathLst>
            </a:custGeom>
            <a:solidFill>
              <a:srgbClr val="FFFA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15" name="Freeform 596">
              <a:extLst>
                <a:ext uri="{FF2B5EF4-FFF2-40B4-BE49-F238E27FC236}">
                  <a16:creationId xmlns:a16="http://schemas.microsoft.com/office/drawing/2014/main" id="{28661C5E-17CE-4C0C-B77B-84CA5A979BB4}"/>
                </a:ext>
              </a:extLst>
            </p:cNvPr>
            <p:cNvSpPr>
              <a:spLocks/>
            </p:cNvSpPr>
            <p:nvPr/>
          </p:nvSpPr>
          <p:spPr bwMode="auto">
            <a:xfrm>
              <a:off x="658" y="1521"/>
              <a:ext cx="25" cy="58"/>
            </a:xfrm>
            <a:custGeom>
              <a:avLst/>
              <a:gdLst>
                <a:gd name="T0" fmla="*/ 0 w 11"/>
                <a:gd name="T1" fmla="*/ 0 h 26"/>
                <a:gd name="T2" fmla="*/ 268 w 11"/>
                <a:gd name="T3" fmla="*/ 642 h 26"/>
                <a:gd name="T4" fmla="*/ 0 w 11"/>
                <a:gd name="T5" fmla="*/ 45 h 2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26">
                  <a:moveTo>
                    <a:pt x="0" y="0"/>
                  </a:moveTo>
                  <a:cubicBezTo>
                    <a:pt x="11" y="6"/>
                    <a:pt x="11" y="13"/>
                    <a:pt x="10" y="26"/>
                  </a:cubicBezTo>
                  <a:cubicBezTo>
                    <a:pt x="10" y="16"/>
                    <a:pt x="7" y="9"/>
                    <a:pt x="0" y="2"/>
                  </a:cubicBezTo>
                </a:path>
              </a:pathLst>
            </a:custGeom>
            <a:solidFill>
              <a:srgbClr val="FFFA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16" name="Freeform 597">
              <a:extLst>
                <a:ext uri="{FF2B5EF4-FFF2-40B4-BE49-F238E27FC236}">
                  <a16:creationId xmlns:a16="http://schemas.microsoft.com/office/drawing/2014/main" id="{4ADA2304-82D3-4F58-A2F6-4975E61CB8F6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" y="1481"/>
              <a:ext cx="115" cy="118"/>
            </a:xfrm>
            <a:custGeom>
              <a:avLst/>
              <a:gdLst>
                <a:gd name="T0" fmla="*/ 832 w 52"/>
                <a:gd name="T1" fmla="*/ 808 h 53"/>
                <a:gd name="T2" fmla="*/ 767 w 52"/>
                <a:gd name="T3" fmla="*/ 1180 h 53"/>
                <a:gd name="T4" fmla="*/ 553 w 52"/>
                <a:gd name="T5" fmla="*/ 1225 h 53"/>
                <a:gd name="T6" fmla="*/ 314 w 52"/>
                <a:gd name="T7" fmla="*/ 1006 h 53"/>
                <a:gd name="T8" fmla="*/ 215 w 52"/>
                <a:gd name="T9" fmla="*/ 906 h 53"/>
                <a:gd name="T10" fmla="*/ 117 w 52"/>
                <a:gd name="T11" fmla="*/ 739 h 53"/>
                <a:gd name="T12" fmla="*/ 195 w 52"/>
                <a:gd name="T13" fmla="*/ 639 h 53"/>
                <a:gd name="T14" fmla="*/ 97 w 52"/>
                <a:gd name="T15" fmla="*/ 363 h 53"/>
                <a:gd name="T16" fmla="*/ 0 w 52"/>
                <a:gd name="T17" fmla="*/ 323 h 53"/>
                <a:gd name="T18" fmla="*/ 20 w 52"/>
                <a:gd name="T19" fmla="*/ 223 h 53"/>
                <a:gd name="T20" fmla="*/ 44 w 52"/>
                <a:gd name="T21" fmla="*/ 0 h 53"/>
                <a:gd name="T22" fmla="*/ 259 w 52"/>
                <a:gd name="T23" fmla="*/ 496 h 53"/>
                <a:gd name="T24" fmla="*/ 500 w 52"/>
                <a:gd name="T25" fmla="*/ 663 h 53"/>
                <a:gd name="T26" fmla="*/ 650 w 52"/>
                <a:gd name="T27" fmla="*/ 808 h 53"/>
                <a:gd name="T28" fmla="*/ 929 w 52"/>
                <a:gd name="T29" fmla="*/ 363 h 53"/>
                <a:gd name="T30" fmla="*/ 1243 w 52"/>
                <a:gd name="T31" fmla="*/ 178 h 53"/>
                <a:gd name="T32" fmla="*/ 1081 w 52"/>
                <a:gd name="T33" fmla="*/ 363 h 53"/>
                <a:gd name="T34" fmla="*/ 953 w 52"/>
                <a:gd name="T35" fmla="*/ 663 h 5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2" h="53">
                  <a:moveTo>
                    <a:pt x="35" y="33"/>
                  </a:moveTo>
                  <a:cubicBezTo>
                    <a:pt x="34" y="39"/>
                    <a:pt x="36" y="43"/>
                    <a:pt x="32" y="48"/>
                  </a:cubicBezTo>
                  <a:cubicBezTo>
                    <a:pt x="29" y="53"/>
                    <a:pt x="28" y="53"/>
                    <a:pt x="23" y="50"/>
                  </a:cubicBezTo>
                  <a:cubicBezTo>
                    <a:pt x="19" y="47"/>
                    <a:pt x="17" y="44"/>
                    <a:pt x="13" y="41"/>
                  </a:cubicBezTo>
                  <a:cubicBezTo>
                    <a:pt x="11" y="39"/>
                    <a:pt x="10" y="39"/>
                    <a:pt x="9" y="37"/>
                  </a:cubicBezTo>
                  <a:cubicBezTo>
                    <a:pt x="7" y="34"/>
                    <a:pt x="9" y="32"/>
                    <a:pt x="5" y="30"/>
                  </a:cubicBezTo>
                  <a:cubicBezTo>
                    <a:pt x="7" y="29"/>
                    <a:pt x="8" y="27"/>
                    <a:pt x="8" y="26"/>
                  </a:cubicBezTo>
                  <a:cubicBezTo>
                    <a:pt x="1" y="28"/>
                    <a:pt x="5" y="18"/>
                    <a:pt x="4" y="15"/>
                  </a:cubicBezTo>
                  <a:cubicBezTo>
                    <a:pt x="3" y="14"/>
                    <a:pt x="1" y="14"/>
                    <a:pt x="0" y="13"/>
                  </a:cubicBezTo>
                  <a:cubicBezTo>
                    <a:pt x="0" y="11"/>
                    <a:pt x="1" y="10"/>
                    <a:pt x="1" y="9"/>
                  </a:cubicBezTo>
                  <a:cubicBezTo>
                    <a:pt x="2" y="5"/>
                    <a:pt x="3" y="4"/>
                    <a:pt x="2" y="0"/>
                  </a:cubicBezTo>
                  <a:cubicBezTo>
                    <a:pt x="6" y="6"/>
                    <a:pt x="6" y="14"/>
                    <a:pt x="11" y="20"/>
                  </a:cubicBezTo>
                  <a:cubicBezTo>
                    <a:pt x="14" y="23"/>
                    <a:pt x="18" y="24"/>
                    <a:pt x="21" y="27"/>
                  </a:cubicBezTo>
                  <a:cubicBezTo>
                    <a:pt x="23" y="28"/>
                    <a:pt x="25" y="33"/>
                    <a:pt x="27" y="33"/>
                  </a:cubicBezTo>
                  <a:cubicBezTo>
                    <a:pt x="32" y="35"/>
                    <a:pt x="38" y="18"/>
                    <a:pt x="39" y="15"/>
                  </a:cubicBezTo>
                  <a:cubicBezTo>
                    <a:pt x="41" y="8"/>
                    <a:pt x="45" y="5"/>
                    <a:pt x="52" y="7"/>
                  </a:cubicBezTo>
                  <a:cubicBezTo>
                    <a:pt x="47" y="8"/>
                    <a:pt x="46" y="12"/>
                    <a:pt x="45" y="15"/>
                  </a:cubicBezTo>
                  <a:cubicBezTo>
                    <a:pt x="43" y="19"/>
                    <a:pt x="40" y="23"/>
                    <a:pt x="40" y="27"/>
                  </a:cubicBezTo>
                </a:path>
              </a:pathLst>
            </a:custGeom>
            <a:solidFill>
              <a:srgbClr val="AA91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17" name="Freeform 598">
              <a:extLst>
                <a:ext uri="{FF2B5EF4-FFF2-40B4-BE49-F238E27FC236}">
                  <a16:creationId xmlns:a16="http://schemas.microsoft.com/office/drawing/2014/main" id="{8B80761D-94EC-4607-8DCA-52EE86DA2F1D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" y="1404"/>
              <a:ext cx="18" cy="99"/>
            </a:xfrm>
            <a:custGeom>
              <a:avLst/>
              <a:gdLst>
                <a:gd name="T0" fmla="*/ 101 w 8"/>
                <a:gd name="T1" fmla="*/ 73 h 45"/>
                <a:gd name="T2" fmla="*/ 182 w 8"/>
                <a:gd name="T3" fmla="*/ 354 h 45"/>
                <a:gd name="T4" fmla="*/ 126 w 8"/>
                <a:gd name="T5" fmla="*/ 585 h 45"/>
                <a:gd name="T6" fmla="*/ 81 w 8"/>
                <a:gd name="T7" fmla="*/ 799 h 45"/>
                <a:gd name="T8" fmla="*/ 101 w 8"/>
                <a:gd name="T9" fmla="*/ 1056 h 45"/>
                <a:gd name="T10" fmla="*/ 25 w 8"/>
                <a:gd name="T11" fmla="*/ 726 h 45"/>
                <a:gd name="T12" fmla="*/ 81 w 8"/>
                <a:gd name="T13" fmla="*/ 488 h 45"/>
                <a:gd name="T14" fmla="*/ 101 w 8"/>
                <a:gd name="T15" fmla="*/ 233 h 45"/>
                <a:gd name="T16" fmla="*/ 126 w 8"/>
                <a:gd name="T17" fmla="*/ 97 h 45"/>
                <a:gd name="T18" fmla="*/ 126 w 8"/>
                <a:gd name="T19" fmla="*/ 0 h 4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8" h="45">
                  <a:moveTo>
                    <a:pt x="4" y="3"/>
                  </a:moveTo>
                  <a:cubicBezTo>
                    <a:pt x="5" y="7"/>
                    <a:pt x="7" y="11"/>
                    <a:pt x="7" y="15"/>
                  </a:cubicBezTo>
                  <a:cubicBezTo>
                    <a:pt x="8" y="19"/>
                    <a:pt x="6" y="21"/>
                    <a:pt x="5" y="25"/>
                  </a:cubicBezTo>
                  <a:cubicBezTo>
                    <a:pt x="4" y="28"/>
                    <a:pt x="3" y="31"/>
                    <a:pt x="3" y="34"/>
                  </a:cubicBezTo>
                  <a:cubicBezTo>
                    <a:pt x="2" y="38"/>
                    <a:pt x="4" y="42"/>
                    <a:pt x="4" y="45"/>
                  </a:cubicBezTo>
                  <a:cubicBezTo>
                    <a:pt x="2" y="41"/>
                    <a:pt x="1" y="36"/>
                    <a:pt x="1" y="31"/>
                  </a:cubicBezTo>
                  <a:cubicBezTo>
                    <a:pt x="0" y="27"/>
                    <a:pt x="2" y="25"/>
                    <a:pt x="3" y="21"/>
                  </a:cubicBezTo>
                  <a:cubicBezTo>
                    <a:pt x="4" y="17"/>
                    <a:pt x="3" y="14"/>
                    <a:pt x="4" y="10"/>
                  </a:cubicBezTo>
                  <a:cubicBezTo>
                    <a:pt x="4" y="8"/>
                    <a:pt x="4" y="6"/>
                    <a:pt x="5" y="4"/>
                  </a:cubicBezTo>
                  <a:cubicBezTo>
                    <a:pt x="5" y="2"/>
                    <a:pt x="3" y="2"/>
                    <a:pt x="5" y="0"/>
                  </a:cubicBezTo>
                </a:path>
              </a:pathLst>
            </a:custGeom>
            <a:solidFill>
              <a:srgbClr val="C8B9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18" name="Freeform 599">
              <a:extLst>
                <a:ext uri="{FF2B5EF4-FFF2-40B4-BE49-F238E27FC236}">
                  <a16:creationId xmlns:a16="http://schemas.microsoft.com/office/drawing/2014/main" id="{6586B104-3646-4756-83A7-07816F6425B0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" y="1676"/>
              <a:ext cx="9" cy="5"/>
            </a:xfrm>
            <a:custGeom>
              <a:avLst/>
              <a:gdLst>
                <a:gd name="T0" fmla="*/ 101 w 4"/>
                <a:gd name="T1" fmla="*/ 83 h 2"/>
                <a:gd name="T2" fmla="*/ 0 w 4"/>
                <a:gd name="T3" fmla="*/ 0 h 2"/>
                <a:gd name="T4" fmla="*/ 101 w 4"/>
                <a:gd name="T5" fmla="*/ 83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2">
                  <a:moveTo>
                    <a:pt x="4" y="2"/>
                  </a:moveTo>
                  <a:cubicBezTo>
                    <a:pt x="3" y="2"/>
                    <a:pt x="2" y="1"/>
                    <a:pt x="0" y="0"/>
                  </a:cubicBezTo>
                  <a:cubicBezTo>
                    <a:pt x="2" y="1"/>
                    <a:pt x="3" y="2"/>
                    <a:pt x="4" y="2"/>
                  </a:cubicBezTo>
                  <a:close/>
                </a:path>
              </a:pathLst>
            </a:custGeom>
            <a:solidFill>
              <a:srgbClr val="FBE0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19" name="Freeform 600">
              <a:extLst>
                <a:ext uri="{FF2B5EF4-FFF2-40B4-BE49-F238E27FC236}">
                  <a16:creationId xmlns:a16="http://schemas.microsoft.com/office/drawing/2014/main" id="{D5A53733-B1F3-43D0-BA08-DEE912DF6D04}"/>
                </a:ext>
              </a:extLst>
            </p:cNvPr>
            <p:cNvSpPr>
              <a:spLocks/>
            </p:cNvSpPr>
            <p:nvPr/>
          </p:nvSpPr>
          <p:spPr bwMode="auto">
            <a:xfrm>
              <a:off x="499" y="1674"/>
              <a:ext cx="7" cy="2"/>
            </a:xfrm>
            <a:custGeom>
              <a:avLst/>
              <a:gdLst>
                <a:gd name="T0" fmla="*/ 86 w 3"/>
                <a:gd name="T1" fmla="*/ 16 h 1"/>
                <a:gd name="T2" fmla="*/ 0 w 3"/>
                <a:gd name="T3" fmla="*/ 0 h 1"/>
                <a:gd name="T4" fmla="*/ 86 w 3"/>
                <a:gd name="T5" fmla="*/ 16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1">
                  <a:moveTo>
                    <a:pt x="3" y="1"/>
                  </a:moveTo>
                  <a:cubicBezTo>
                    <a:pt x="2" y="1"/>
                    <a:pt x="1" y="0"/>
                    <a:pt x="0" y="0"/>
                  </a:cubicBezTo>
                  <a:cubicBezTo>
                    <a:pt x="1" y="0"/>
                    <a:pt x="2" y="1"/>
                    <a:pt x="3" y="1"/>
                  </a:cubicBezTo>
                  <a:close/>
                </a:path>
              </a:pathLst>
            </a:custGeom>
            <a:solidFill>
              <a:srgbClr val="FBE0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20" name="Freeform 601">
              <a:extLst>
                <a:ext uri="{FF2B5EF4-FFF2-40B4-BE49-F238E27FC236}">
                  <a16:creationId xmlns:a16="http://schemas.microsoft.com/office/drawing/2014/main" id="{F2161A41-D332-48B2-8553-E2CA66820EC5}"/>
                </a:ext>
              </a:extLst>
            </p:cNvPr>
            <p:cNvSpPr>
              <a:spLocks/>
            </p:cNvSpPr>
            <p:nvPr/>
          </p:nvSpPr>
          <p:spPr bwMode="auto">
            <a:xfrm>
              <a:off x="561" y="1627"/>
              <a:ext cx="2" cy="7"/>
            </a:xfrm>
            <a:custGeom>
              <a:avLst/>
              <a:gdLst>
                <a:gd name="T0" fmla="*/ 0 w 1"/>
                <a:gd name="T1" fmla="*/ 0 h 3"/>
                <a:gd name="T2" fmla="*/ 16 w 1"/>
                <a:gd name="T3" fmla="*/ 86 h 3"/>
                <a:gd name="T4" fmla="*/ 0 w 1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cubicBezTo>
                    <a:pt x="0" y="1"/>
                    <a:pt x="0" y="2"/>
                    <a:pt x="1" y="3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BE0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21" name="Freeform 602">
              <a:extLst>
                <a:ext uri="{FF2B5EF4-FFF2-40B4-BE49-F238E27FC236}">
                  <a16:creationId xmlns:a16="http://schemas.microsoft.com/office/drawing/2014/main" id="{8158FC0B-0224-48B8-90F6-E64E0729B0D6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" y="1565"/>
              <a:ext cx="82" cy="87"/>
            </a:xfrm>
            <a:custGeom>
              <a:avLst/>
              <a:gdLst>
                <a:gd name="T0" fmla="*/ 259 w 37"/>
                <a:gd name="T1" fmla="*/ 966 h 39"/>
                <a:gd name="T2" fmla="*/ 771 w 37"/>
                <a:gd name="T3" fmla="*/ 468 h 39"/>
                <a:gd name="T4" fmla="*/ 893 w 37"/>
                <a:gd name="T5" fmla="*/ 687 h 39"/>
                <a:gd name="T6" fmla="*/ 771 w 37"/>
                <a:gd name="T7" fmla="*/ 368 h 39"/>
                <a:gd name="T8" fmla="*/ 481 w 37"/>
                <a:gd name="T9" fmla="*/ 243 h 39"/>
                <a:gd name="T10" fmla="*/ 242 w 37"/>
                <a:gd name="T11" fmla="*/ 0 h 39"/>
                <a:gd name="T12" fmla="*/ 117 w 37"/>
                <a:gd name="T13" fmla="*/ 323 h 39"/>
                <a:gd name="T14" fmla="*/ 0 w 37"/>
                <a:gd name="T15" fmla="*/ 767 h 39"/>
                <a:gd name="T16" fmla="*/ 259 w 37"/>
                <a:gd name="T17" fmla="*/ 966 h 3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7" h="39">
                  <a:moveTo>
                    <a:pt x="11" y="39"/>
                  </a:moveTo>
                  <a:cubicBezTo>
                    <a:pt x="11" y="29"/>
                    <a:pt x="21" y="20"/>
                    <a:pt x="32" y="19"/>
                  </a:cubicBezTo>
                  <a:cubicBezTo>
                    <a:pt x="37" y="28"/>
                    <a:pt x="37" y="28"/>
                    <a:pt x="37" y="28"/>
                  </a:cubicBezTo>
                  <a:cubicBezTo>
                    <a:pt x="35" y="24"/>
                    <a:pt x="35" y="19"/>
                    <a:pt x="32" y="15"/>
                  </a:cubicBezTo>
                  <a:cubicBezTo>
                    <a:pt x="29" y="11"/>
                    <a:pt x="24" y="12"/>
                    <a:pt x="20" y="10"/>
                  </a:cubicBezTo>
                  <a:cubicBezTo>
                    <a:pt x="16" y="8"/>
                    <a:pt x="13" y="1"/>
                    <a:pt x="10" y="0"/>
                  </a:cubicBezTo>
                  <a:cubicBezTo>
                    <a:pt x="7" y="0"/>
                    <a:pt x="6" y="10"/>
                    <a:pt x="5" y="13"/>
                  </a:cubicBezTo>
                  <a:cubicBezTo>
                    <a:pt x="3" y="19"/>
                    <a:pt x="1" y="25"/>
                    <a:pt x="0" y="31"/>
                  </a:cubicBezTo>
                  <a:cubicBezTo>
                    <a:pt x="3" y="34"/>
                    <a:pt x="7" y="37"/>
                    <a:pt x="11" y="39"/>
                  </a:cubicBezTo>
                  <a:close/>
                </a:path>
              </a:pathLst>
            </a:custGeom>
            <a:solidFill>
              <a:srgbClr val="FBE0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22" name="Freeform 603">
              <a:extLst>
                <a:ext uri="{FF2B5EF4-FFF2-40B4-BE49-F238E27FC236}">
                  <a16:creationId xmlns:a16="http://schemas.microsoft.com/office/drawing/2014/main" id="{9333C411-A30F-46BB-911A-ABBB4F46E884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" y="1557"/>
              <a:ext cx="33" cy="86"/>
            </a:xfrm>
            <a:custGeom>
              <a:avLst/>
              <a:gdLst>
                <a:gd name="T0" fmla="*/ 194 w 15"/>
                <a:gd name="T1" fmla="*/ 924 h 39"/>
                <a:gd name="T2" fmla="*/ 354 w 15"/>
                <a:gd name="T3" fmla="*/ 141 h 39"/>
                <a:gd name="T4" fmla="*/ 257 w 15"/>
                <a:gd name="T5" fmla="*/ 20 h 39"/>
                <a:gd name="T6" fmla="*/ 213 w 15"/>
                <a:gd name="T7" fmla="*/ 117 h 39"/>
                <a:gd name="T8" fmla="*/ 194 w 15"/>
                <a:gd name="T9" fmla="*/ 278 h 39"/>
                <a:gd name="T10" fmla="*/ 117 w 15"/>
                <a:gd name="T11" fmla="*/ 472 h 39"/>
                <a:gd name="T12" fmla="*/ 0 w 15"/>
                <a:gd name="T13" fmla="*/ 642 h 39"/>
                <a:gd name="T14" fmla="*/ 0 w 15"/>
                <a:gd name="T15" fmla="*/ 783 h 39"/>
                <a:gd name="T16" fmla="*/ 194 w 15"/>
                <a:gd name="T17" fmla="*/ 924 h 3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" h="39">
                  <a:moveTo>
                    <a:pt x="8" y="39"/>
                  </a:moveTo>
                  <a:cubicBezTo>
                    <a:pt x="15" y="6"/>
                    <a:pt x="15" y="6"/>
                    <a:pt x="15" y="6"/>
                  </a:cubicBezTo>
                  <a:cubicBezTo>
                    <a:pt x="15" y="5"/>
                    <a:pt x="13" y="1"/>
                    <a:pt x="11" y="1"/>
                  </a:cubicBezTo>
                  <a:cubicBezTo>
                    <a:pt x="9" y="0"/>
                    <a:pt x="9" y="3"/>
                    <a:pt x="9" y="5"/>
                  </a:cubicBezTo>
                  <a:cubicBezTo>
                    <a:pt x="8" y="7"/>
                    <a:pt x="9" y="10"/>
                    <a:pt x="8" y="12"/>
                  </a:cubicBezTo>
                  <a:cubicBezTo>
                    <a:pt x="8" y="15"/>
                    <a:pt x="7" y="17"/>
                    <a:pt x="5" y="20"/>
                  </a:cubicBezTo>
                  <a:cubicBezTo>
                    <a:pt x="4" y="22"/>
                    <a:pt x="2" y="25"/>
                    <a:pt x="0" y="27"/>
                  </a:cubicBezTo>
                  <a:cubicBezTo>
                    <a:pt x="0" y="29"/>
                    <a:pt x="0" y="31"/>
                    <a:pt x="0" y="33"/>
                  </a:cubicBezTo>
                  <a:cubicBezTo>
                    <a:pt x="3" y="35"/>
                    <a:pt x="5" y="37"/>
                    <a:pt x="8" y="39"/>
                  </a:cubicBezTo>
                  <a:close/>
                </a:path>
              </a:pathLst>
            </a:custGeom>
            <a:solidFill>
              <a:srgbClr val="FBE0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23" name="Freeform 604">
              <a:extLst>
                <a:ext uri="{FF2B5EF4-FFF2-40B4-BE49-F238E27FC236}">
                  <a16:creationId xmlns:a16="http://schemas.microsoft.com/office/drawing/2014/main" id="{DBA33744-5800-4DA6-99A6-ED42741D58B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5" y="3007"/>
              <a:ext cx="89" cy="47"/>
            </a:xfrm>
            <a:custGeom>
              <a:avLst/>
              <a:gdLst>
                <a:gd name="T0" fmla="*/ 837 w 40"/>
                <a:gd name="T1" fmla="*/ 526 h 21"/>
                <a:gd name="T2" fmla="*/ 243 w 40"/>
                <a:gd name="T3" fmla="*/ 450 h 21"/>
                <a:gd name="T4" fmla="*/ 100 w 40"/>
                <a:gd name="T5" fmla="*/ 0 h 21"/>
                <a:gd name="T6" fmla="*/ 558 w 40"/>
                <a:gd name="T7" fmla="*/ 145 h 21"/>
                <a:gd name="T8" fmla="*/ 981 w 40"/>
                <a:gd name="T9" fmla="*/ 506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21">
                  <a:moveTo>
                    <a:pt x="34" y="21"/>
                  </a:moveTo>
                  <a:cubicBezTo>
                    <a:pt x="26" y="21"/>
                    <a:pt x="18" y="20"/>
                    <a:pt x="10" y="18"/>
                  </a:cubicBezTo>
                  <a:cubicBezTo>
                    <a:pt x="0" y="14"/>
                    <a:pt x="1" y="9"/>
                    <a:pt x="4" y="0"/>
                  </a:cubicBezTo>
                  <a:cubicBezTo>
                    <a:pt x="9" y="9"/>
                    <a:pt x="16" y="5"/>
                    <a:pt x="23" y="6"/>
                  </a:cubicBezTo>
                  <a:cubicBezTo>
                    <a:pt x="30" y="7"/>
                    <a:pt x="34" y="16"/>
                    <a:pt x="40" y="20"/>
                  </a:cubicBezTo>
                </a:path>
              </a:pathLst>
            </a:custGeom>
            <a:solidFill>
              <a:srgbClr val="8E79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24" name="Freeform 605">
              <a:extLst>
                <a:ext uri="{FF2B5EF4-FFF2-40B4-BE49-F238E27FC236}">
                  <a16:creationId xmlns:a16="http://schemas.microsoft.com/office/drawing/2014/main" id="{D7525274-CFC0-4D20-BB66-47697149D9F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6" y="2934"/>
              <a:ext cx="153" cy="95"/>
            </a:xfrm>
            <a:custGeom>
              <a:avLst/>
              <a:gdLst>
                <a:gd name="T0" fmla="*/ 732 w 69"/>
                <a:gd name="T1" fmla="*/ 312 h 43"/>
                <a:gd name="T2" fmla="*/ 412 w 69"/>
                <a:gd name="T3" fmla="*/ 194 h 43"/>
                <a:gd name="T4" fmla="*/ 98 w 69"/>
                <a:gd name="T5" fmla="*/ 20 h 43"/>
                <a:gd name="T6" fmla="*/ 20 w 69"/>
                <a:gd name="T7" fmla="*/ 497 h 43"/>
                <a:gd name="T8" fmla="*/ 481 w 69"/>
                <a:gd name="T9" fmla="*/ 714 h 43"/>
                <a:gd name="T10" fmla="*/ 1667 w 69"/>
                <a:gd name="T11" fmla="*/ 1025 h 43"/>
                <a:gd name="T12" fmla="*/ 816 w 69"/>
                <a:gd name="T13" fmla="*/ 689 h 43"/>
                <a:gd name="T14" fmla="*/ 457 w 69"/>
                <a:gd name="T15" fmla="*/ 239 h 4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9" h="43">
                  <a:moveTo>
                    <a:pt x="30" y="13"/>
                  </a:moveTo>
                  <a:cubicBezTo>
                    <a:pt x="26" y="11"/>
                    <a:pt x="21" y="10"/>
                    <a:pt x="17" y="8"/>
                  </a:cubicBezTo>
                  <a:cubicBezTo>
                    <a:pt x="13" y="6"/>
                    <a:pt x="8" y="0"/>
                    <a:pt x="4" y="1"/>
                  </a:cubicBezTo>
                  <a:cubicBezTo>
                    <a:pt x="3" y="8"/>
                    <a:pt x="0" y="14"/>
                    <a:pt x="1" y="21"/>
                  </a:cubicBezTo>
                  <a:cubicBezTo>
                    <a:pt x="4" y="31"/>
                    <a:pt x="11" y="29"/>
                    <a:pt x="20" y="30"/>
                  </a:cubicBezTo>
                  <a:cubicBezTo>
                    <a:pt x="35" y="33"/>
                    <a:pt x="53" y="43"/>
                    <a:pt x="69" y="43"/>
                  </a:cubicBezTo>
                  <a:cubicBezTo>
                    <a:pt x="59" y="36"/>
                    <a:pt x="45" y="33"/>
                    <a:pt x="34" y="29"/>
                  </a:cubicBezTo>
                  <a:cubicBezTo>
                    <a:pt x="23" y="25"/>
                    <a:pt x="14" y="21"/>
                    <a:pt x="19" y="10"/>
                  </a:cubicBezTo>
                </a:path>
              </a:pathLst>
            </a:custGeom>
            <a:solidFill>
              <a:srgbClr val="AA91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25" name="Freeform 606">
              <a:extLst>
                <a:ext uri="{FF2B5EF4-FFF2-40B4-BE49-F238E27FC236}">
                  <a16:creationId xmlns:a16="http://schemas.microsoft.com/office/drawing/2014/main" id="{AA3243D2-8CF1-47AB-8CAB-2A8E0CEA22A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2" y="2990"/>
              <a:ext cx="68" cy="33"/>
            </a:xfrm>
            <a:custGeom>
              <a:avLst/>
              <a:gdLst>
                <a:gd name="T0" fmla="*/ 673 w 31"/>
                <a:gd name="T1" fmla="*/ 0 h 15"/>
                <a:gd name="T2" fmla="*/ 0 w 31"/>
                <a:gd name="T3" fmla="*/ 233 h 15"/>
                <a:gd name="T4" fmla="*/ 505 w 31"/>
                <a:gd name="T5" fmla="*/ 257 h 15"/>
                <a:gd name="T6" fmla="*/ 698 w 31"/>
                <a:gd name="T7" fmla="*/ 20 h 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1" h="15">
                  <a:moveTo>
                    <a:pt x="29" y="0"/>
                  </a:moveTo>
                  <a:cubicBezTo>
                    <a:pt x="29" y="12"/>
                    <a:pt x="6" y="9"/>
                    <a:pt x="0" y="10"/>
                  </a:cubicBezTo>
                  <a:cubicBezTo>
                    <a:pt x="8" y="13"/>
                    <a:pt x="13" y="15"/>
                    <a:pt x="22" y="11"/>
                  </a:cubicBezTo>
                  <a:cubicBezTo>
                    <a:pt x="27" y="10"/>
                    <a:pt x="31" y="7"/>
                    <a:pt x="30" y="1"/>
                  </a:cubicBezTo>
                </a:path>
              </a:pathLst>
            </a:custGeom>
            <a:solidFill>
              <a:srgbClr val="D7C8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26" name="Freeform 607">
              <a:extLst>
                <a:ext uri="{FF2B5EF4-FFF2-40B4-BE49-F238E27FC236}">
                  <a16:creationId xmlns:a16="http://schemas.microsoft.com/office/drawing/2014/main" id="{FB2EB3D5-606D-4FCC-BBD6-C44AA88D7765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" y="1413"/>
              <a:ext cx="277" cy="305"/>
            </a:xfrm>
            <a:custGeom>
              <a:avLst/>
              <a:gdLst>
                <a:gd name="T0" fmla="*/ 44 w 125"/>
                <a:gd name="T1" fmla="*/ 2168 h 138"/>
                <a:gd name="T2" fmla="*/ 0 w 125"/>
                <a:gd name="T3" fmla="*/ 2192 h 138"/>
                <a:gd name="T4" fmla="*/ 993 w 125"/>
                <a:gd name="T5" fmla="*/ 2862 h 138"/>
                <a:gd name="T6" fmla="*/ 1611 w 125"/>
                <a:gd name="T7" fmla="*/ 3293 h 138"/>
                <a:gd name="T8" fmla="*/ 1664 w 125"/>
                <a:gd name="T9" fmla="*/ 3176 h 138"/>
                <a:gd name="T10" fmla="*/ 1764 w 125"/>
                <a:gd name="T11" fmla="*/ 2999 h 138"/>
                <a:gd name="T12" fmla="*/ 1806 w 125"/>
                <a:gd name="T13" fmla="*/ 2882 h 138"/>
                <a:gd name="T14" fmla="*/ 2382 w 125"/>
                <a:gd name="T15" fmla="*/ 2862 h 138"/>
                <a:gd name="T16" fmla="*/ 2602 w 125"/>
                <a:gd name="T17" fmla="*/ 2427 h 138"/>
                <a:gd name="T18" fmla="*/ 2677 w 125"/>
                <a:gd name="T19" fmla="*/ 2268 h 138"/>
                <a:gd name="T20" fmla="*/ 2701 w 125"/>
                <a:gd name="T21" fmla="*/ 2223 h 138"/>
                <a:gd name="T22" fmla="*/ 2677 w 125"/>
                <a:gd name="T23" fmla="*/ 2095 h 138"/>
                <a:gd name="T24" fmla="*/ 2721 w 125"/>
                <a:gd name="T25" fmla="*/ 1974 h 138"/>
                <a:gd name="T26" fmla="*/ 2677 w 125"/>
                <a:gd name="T27" fmla="*/ 1890 h 138"/>
                <a:gd name="T28" fmla="*/ 2721 w 125"/>
                <a:gd name="T29" fmla="*/ 1715 h 138"/>
                <a:gd name="T30" fmla="*/ 2892 w 125"/>
                <a:gd name="T31" fmla="*/ 1651 h 138"/>
                <a:gd name="T32" fmla="*/ 2872 w 125"/>
                <a:gd name="T33" fmla="*/ 1339 h 138"/>
                <a:gd name="T34" fmla="*/ 2721 w 125"/>
                <a:gd name="T35" fmla="*/ 1123 h 138"/>
                <a:gd name="T36" fmla="*/ 2577 w 125"/>
                <a:gd name="T37" fmla="*/ 864 h 138"/>
                <a:gd name="T38" fmla="*/ 2602 w 125"/>
                <a:gd name="T39" fmla="*/ 690 h 138"/>
                <a:gd name="T40" fmla="*/ 2559 w 125"/>
                <a:gd name="T41" fmla="*/ 376 h 138"/>
                <a:gd name="T42" fmla="*/ 2460 w 125"/>
                <a:gd name="T43" fmla="*/ 0 h 13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125" h="138">
                  <a:moveTo>
                    <a:pt x="2" y="91"/>
                  </a:moveTo>
                  <a:cubicBezTo>
                    <a:pt x="1" y="91"/>
                    <a:pt x="1" y="92"/>
                    <a:pt x="0" y="92"/>
                  </a:cubicBezTo>
                  <a:cubicBezTo>
                    <a:pt x="14" y="105"/>
                    <a:pt x="26" y="112"/>
                    <a:pt x="41" y="120"/>
                  </a:cubicBezTo>
                  <a:cubicBezTo>
                    <a:pt x="48" y="124"/>
                    <a:pt x="59" y="130"/>
                    <a:pt x="67" y="138"/>
                  </a:cubicBezTo>
                  <a:cubicBezTo>
                    <a:pt x="68" y="136"/>
                    <a:pt x="69" y="134"/>
                    <a:pt x="69" y="133"/>
                  </a:cubicBezTo>
                  <a:cubicBezTo>
                    <a:pt x="72" y="131"/>
                    <a:pt x="73" y="126"/>
                    <a:pt x="73" y="126"/>
                  </a:cubicBezTo>
                  <a:cubicBezTo>
                    <a:pt x="73" y="126"/>
                    <a:pt x="74" y="124"/>
                    <a:pt x="75" y="121"/>
                  </a:cubicBezTo>
                  <a:cubicBezTo>
                    <a:pt x="78" y="117"/>
                    <a:pt x="89" y="123"/>
                    <a:pt x="99" y="120"/>
                  </a:cubicBezTo>
                  <a:cubicBezTo>
                    <a:pt x="109" y="118"/>
                    <a:pt x="108" y="105"/>
                    <a:pt x="108" y="102"/>
                  </a:cubicBezTo>
                  <a:cubicBezTo>
                    <a:pt x="108" y="99"/>
                    <a:pt x="108" y="98"/>
                    <a:pt x="111" y="95"/>
                  </a:cubicBezTo>
                  <a:cubicBezTo>
                    <a:pt x="111" y="94"/>
                    <a:pt x="112" y="94"/>
                    <a:pt x="112" y="93"/>
                  </a:cubicBezTo>
                  <a:cubicBezTo>
                    <a:pt x="112" y="91"/>
                    <a:pt x="112" y="89"/>
                    <a:pt x="111" y="88"/>
                  </a:cubicBezTo>
                  <a:cubicBezTo>
                    <a:pt x="112" y="87"/>
                    <a:pt x="114" y="85"/>
                    <a:pt x="113" y="83"/>
                  </a:cubicBezTo>
                  <a:cubicBezTo>
                    <a:pt x="112" y="82"/>
                    <a:pt x="112" y="81"/>
                    <a:pt x="111" y="79"/>
                  </a:cubicBezTo>
                  <a:cubicBezTo>
                    <a:pt x="111" y="77"/>
                    <a:pt x="112" y="73"/>
                    <a:pt x="113" y="72"/>
                  </a:cubicBezTo>
                  <a:cubicBezTo>
                    <a:pt x="116" y="71"/>
                    <a:pt x="118" y="71"/>
                    <a:pt x="120" y="69"/>
                  </a:cubicBezTo>
                  <a:cubicBezTo>
                    <a:pt x="125" y="65"/>
                    <a:pt x="123" y="60"/>
                    <a:pt x="119" y="56"/>
                  </a:cubicBezTo>
                  <a:cubicBezTo>
                    <a:pt x="116" y="52"/>
                    <a:pt x="117" y="54"/>
                    <a:pt x="113" y="47"/>
                  </a:cubicBezTo>
                  <a:cubicBezTo>
                    <a:pt x="111" y="44"/>
                    <a:pt x="108" y="42"/>
                    <a:pt x="107" y="36"/>
                  </a:cubicBezTo>
                  <a:cubicBezTo>
                    <a:pt x="107" y="35"/>
                    <a:pt x="108" y="32"/>
                    <a:pt x="108" y="29"/>
                  </a:cubicBezTo>
                  <a:cubicBezTo>
                    <a:pt x="108" y="24"/>
                    <a:pt x="107" y="20"/>
                    <a:pt x="106" y="16"/>
                  </a:cubicBezTo>
                  <a:cubicBezTo>
                    <a:pt x="104" y="11"/>
                    <a:pt x="103" y="5"/>
                    <a:pt x="102" y="0"/>
                  </a:cubicBezTo>
                </a:path>
              </a:pathLst>
            </a:custGeom>
            <a:noFill/>
            <a:ln w="7938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27" name="Freeform 608">
              <a:extLst>
                <a:ext uri="{FF2B5EF4-FFF2-40B4-BE49-F238E27FC236}">
                  <a16:creationId xmlns:a16="http://schemas.microsoft.com/office/drawing/2014/main" id="{EB610311-621E-46A9-8207-E3A70C8C2EA1}"/>
                </a:ext>
              </a:extLst>
            </p:cNvPr>
            <p:cNvSpPr>
              <a:spLocks/>
            </p:cNvSpPr>
            <p:nvPr/>
          </p:nvSpPr>
          <p:spPr bwMode="auto">
            <a:xfrm>
              <a:off x="661" y="1503"/>
              <a:ext cx="24" cy="3"/>
            </a:xfrm>
            <a:custGeom>
              <a:avLst/>
              <a:gdLst>
                <a:gd name="T0" fmla="*/ 247 w 11"/>
                <a:gd name="T1" fmla="*/ 0 h 1"/>
                <a:gd name="T2" fmla="*/ 0 w 11"/>
                <a:gd name="T3" fmla="*/ 81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1">
                  <a:moveTo>
                    <a:pt x="11" y="0"/>
                  </a:moveTo>
                  <a:cubicBezTo>
                    <a:pt x="10" y="1"/>
                    <a:pt x="3" y="1"/>
                    <a:pt x="0" y="1"/>
                  </a:cubicBezTo>
                </a:path>
              </a:pathLst>
            </a:custGeom>
            <a:noFill/>
            <a:ln w="3175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28" name="Freeform 609">
              <a:extLst>
                <a:ext uri="{FF2B5EF4-FFF2-40B4-BE49-F238E27FC236}">
                  <a16:creationId xmlns:a16="http://schemas.microsoft.com/office/drawing/2014/main" id="{D4D5DB93-F671-4D91-AA96-75817244F461}"/>
                </a:ext>
              </a:extLst>
            </p:cNvPr>
            <p:cNvSpPr>
              <a:spLocks/>
            </p:cNvSpPr>
            <p:nvPr/>
          </p:nvSpPr>
          <p:spPr bwMode="auto">
            <a:xfrm>
              <a:off x="663" y="1517"/>
              <a:ext cx="22" cy="6"/>
            </a:xfrm>
            <a:custGeom>
              <a:avLst/>
              <a:gdLst>
                <a:gd name="T0" fmla="*/ 233 w 10"/>
                <a:gd name="T1" fmla="*/ 16 h 3"/>
                <a:gd name="T2" fmla="*/ 141 w 10"/>
                <a:gd name="T3" fmla="*/ 32 h 3"/>
                <a:gd name="T4" fmla="*/ 0 w 10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3">
                  <a:moveTo>
                    <a:pt x="10" y="1"/>
                  </a:moveTo>
                  <a:cubicBezTo>
                    <a:pt x="9" y="2"/>
                    <a:pt x="8" y="3"/>
                    <a:pt x="6" y="2"/>
                  </a:cubicBezTo>
                  <a:cubicBezTo>
                    <a:pt x="5" y="2"/>
                    <a:pt x="0" y="0"/>
                    <a:pt x="0" y="0"/>
                  </a:cubicBezTo>
                </a:path>
              </a:pathLst>
            </a:custGeom>
            <a:noFill/>
            <a:ln w="7938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29" name="Freeform 610">
              <a:extLst>
                <a:ext uri="{FF2B5EF4-FFF2-40B4-BE49-F238E27FC236}">
                  <a16:creationId xmlns:a16="http://schemas.microsoft.com/office/drawing/2014/main" id="{36E60A90-FFFD-457F-8DE4-D67E0B898552}"/>
                </a:ext>
              </a:extLst>
            </p:cNvPr>
            <p:cNvSpPr>
              <a:spLocks/>
            </p:cNvSpPr>
            <p:nvPr/>
          </p:nvSpPr>
          <p:spPr bwMode="auto">
            <a:xfrm>
              <a:off x="683" y="1510"/>
              <a:ext cx="2" cy="9"/>
            </a:xfrm>
            <a:custGeom>
              <a:avLst/>
              <a:gdLst>
                <a:gd name="T0" fmla="*/ 16 w 1"/>
                <a:gd name="T1" fmla="*/ 0 h 4"/>
                <a:gd name="T2" fmla="*/ 0 w 1"/>
                <a:gd name="T3" fmla="*/ 101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4">
                  <a:moveTo>
                    <a:pt x="1" y="0"/>
                  </a:moveTo>
                  <a:cubicBezTo>
                    <a:pt x="1" y="1"/>
                    <a:pt x="1" y="4"/>
                    <a:pt x="0" y="4"/>
                  </a:cubicBezTo>
                </a:path>
              </a:pathLst>
            </a:custGeom>
            <a:noFill/>
            <a:ln w="3175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30" name="Freeform 611">
              <a:extLst>
                <a:ext uri="{FF2B5EF4-FFF2-40B4-BE49-F238E27FC236}">
                  <a16:creationId xmlns:a16="http://schemas.microsoft.com/office/drawing/2014/main" id="{4C1FB543-6217-4400-858F-9F9303AC9865}"/>
                </a:ext>
              </a:extLst>
            </p:cNvPr>
            <p:cNvSpPr>
              <a:spLocks/>
            </p:cNvSpPr>
            <p:nvPr/>
          </p:nvSpPr>
          <p:spPr bwMode="auto">
            <a:xfrm>
              <a:off x="676" y="1605"/>
              <a:ext cx="27" cy="5"/>
            </a:xfrm>
            <a:custGeom>
              <a:avLst/>
              <a:gdLst>
                <a:gd name="T0" fmla="*/ 308 w 12"/>
                <a:gd name="T1" fmla="*/ 50 h 2"/>
                <a:gd name="T2" fmla="*/ 182 w 12"/>
                <a:gd name="T3" fmla="*/ 83 h 2"/>
                <a:gd name="T4" fmla="*/ 0 w 12"/>
                <a:gd name="T5" fmla="*/ 50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2">
                  <a:moveTo>
                    <a:pt x="12" y="1"/>
                  </a:moveTo>
                  <a:cubicBezTo>
                    <a:pt x="11" y="2"/>
                    <a:pt x="9" y="2"/>
                    <a:pt x="7" y="2"/>
                  </a:cubicBezTo>
                  <a:cubicBezTo>
                    <a:pt x="4" y="1"/>
                    <a:pt x="3" y="0"/>
                    <a:pt x="0" y="1"/>
                  </a:cubicBezTo>
                </a:path>
              </a:pathLst>
            </a:custGeom>
            <a:noFill/>
            <a:ln w="7938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31" name="Freeform 612">
              <a:extLst>
                <a:ext uri="{FF2B5EF4-FFF2-40B4-BE49-F238E27FC236}">
                  <a16:creationId xmlns:a16="http://schemas.microsoft.com/office/drawing/2014/main" id="{8CB963BF-07EF-466D-B157-490184FCA30E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" y="1512"/>
              <a:ext cx="28" cy="42"/>
            </a:xfrm>
            <a:custGeom>
              <a:avLst/>
              <a:gdLst>
                <a:gd name="T0" fmla="*/ 261 w 13"/>
                <a:gd name="T1" fmla="*/ 239 h 19"/>
                <a:gd name="T2" fmla="*/ 241 w 13"/>
                <a:gd name="T3" fmla="*/ 73 h 19"/>
                <a:gd name="T4" fmla="*/ 41 w 13"/>
                <a:gd name="T5" fmla="*/ 97 h 19"/>
                <a:gd name="T6" fmla="*/ 41 w 13"/>
                <a:gd name="T7" fmla="*/ 455 h 1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19">
                  <a:moveTo>
                    <a:pt x="12" y="10"/>
                  </a:moveTo>
                  <a:cubicBezTo>
                    <a:pt x="13" y="10"/>
                    <a:pt x="13" y="5"/>
                    <a:pt x="11" y="3"/>
                  </a:cubicBezTo>
                  <a:cubicBezTo>
                    <a:pt x="10" y="1"/>
                    <a:pt x="5" y="0"/>
                    <a:pt x="2" y="4"/>
                  </a:cubicBezTo>
                  <a:cubicBezTo>
                    <a:pt x="0" y="7"/>
                    <a:pt x="0" y="13"/>
                    <a:pt x="2" y="19"/>
                  </a:cubicBezTo>
                </a:path>
              </a:pathLst>
            </a:custGeom>
            <a:noFill/>
            <a:ln w="7938" cap="rnd">
              <a:solidFill>
                <a:srgbClr val="AB89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32" name="Freeform 613">
              <a:extLst>
                <a:ext uri="{FF2B5EF4-FFF2-40B4-BE49-F238E27FC236}">
                  <a16:creationId xmlns:a16="http://schemas.microsoft.com/office/drawing/2014/main" id="{92F33607-CC05-4CEF-87F1-AEEFD29E3477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" y="1530"/>
              <a:ext cx="37" cy="38"/>
            </a:xfrm>
            <a:custGeom>
              <a:avLst/>
              <a:gdLst>
                <a:gd name="T0" fmla="*/ 176 w 17"/>
                <a:gd name="T1" fmla="*/ 0 h 17"/>
                <a:gd name="T2" fmla="*/ 96 w 17"/>
                <a:gd name="T3" fmla="*/ 45 h 17"/>
                <a:gd name="T4" fmla="*/ 20 w 17"/>
                <a:gd name="T5" fmla="*/ 101 h 17"/>
                <a:gd name="T6" fmla="*/ 133 w 17"/>
                <a:gd name="T7" fmla="*/ 380 h 17"/>
                <a:gd name="T8" fmla="*/ 246 w 17"/>
                <a:gd name="T9" fmla="*/ 380 h 17"/>
                <a:gd name="T10" fmla="*/ 359 w 17"/>
                <a:gd name="T11" fmla="*/ 400 h 17"/>
                <a:gd name="T12" fmla="*/ 307 w 17"/>
                <a:gd name="T13" fmla="*/ 324 h 17"/>
                <a:gd name="T14" fmla="*/ 289 w 17"/>
                <a:gd name="T15" fmla="*/ 125 h 17"/>
                <a:gd name="T16" fmla="*/ 270 w 17"/>
                <a:gd name="T17" fmla="*/ 101 h 1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7" h="17">
                  <a:moveTo>
                    <a:pt x="8" y="0"/>
                  </a:moveTo>
                  <a:cubicBezTo>
                    <a:pt x="6" y="0"/>
                    <a:pt x="5" y="1"/>
                    <a:pt x="4" y="2"/>
                  </a:cubicBezTo>
                  <a:cubicBezTo>
                    <a:pt x="3" y="2"/>
                    <a:pt x="1" y="2"/>
                    <a:pt x="1" y="4"/>
                  </a:cubicBezTo>
                  <a:cubicBezTo>
                    <a:pt x="0" y="7"/>
                    <a:pt x="3" y="15"/>
                    <a:pt x="6" y="15"/>
                  </a:cubicBezTo>
                  <a:cubicBezTo>
                    <a:pt x="9" y="15"/>
                    <a:pt x="10" y="14"/>
                    <a:pt x="11" y="15"/>
                  </a:cubicBezTo>
                  <a:cubicBezTo>
                    <a:pt x="12" y="15"/>
                    <a:pt x="14" y="17"/>
                    <a:pt x="16" y="16"/>
                  </a:cubicBezTo>
                  <a:cubicBezTo>
                    <a:pt x="17" y="15"/>
                    <a:pt x="15" y="13"/>
                    <a:pt x="14" y="13"/>
                  </a:cubicBezTo>
                  <a:cubicBezTo>
                    <a:pt x="13" y="12"/>
                    <a:pt x="13" y="5"/>
                    <a:pt x="13" y="5"/>
                  </a:cubicBezTo>
                  <a:cubicBezTo>
                    <a:pt x="13" y="4"/>
                    <a:pt x="12" y="4"/>
                    <a:pt x="12" y="4"/>
                  </a:cubicBezTo>
                </a:path>
              </a:pathLst>
            </a:custGeom>
            <a:noFill/>
            <a:ln w="7938" cap="rnd">
              <a:solidFill>
                <a:srgbClr val="AB89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33" name="Freeform 614">
              <a:extLst>
                <a:ext uri="{FF2B5EF4-FFF2-40B4-BE49-F238E27FC236}">
                  <a16:creationId xmlns:a16="http://schemas.microsoft.com/office/drawing/2014/main" id="{AFB3391F-6A1F-45F4-9D35-531716884832}"/>
                </a:ext>
              </a:extLst>
            </p:cNvPr>
            <p:cNvSpPr>
              <a:spLocks/>
            </p:cNvSpPr>
            <p:nvPr/>
          </p:nvSpPr>
          <p:spPr bwMode="auto">
            <a:xfrm>
              <a:off x="497" y="1501"/>
              <a:ext cx="62" cy="89"/>
            </a:xfrm>
            <a:custGeom>
              <a:avLst/>
              <a:gdLst>
                <a:gd name="T0" fmla="*/ 383 w 28"/>
                <a:gd name="T1" fmla="*/ 100 h 40"/>
                <a:gd name="T2" fmla="*/ 20 w 28"/>
                <a:gd name="T3" fmla="*/ 343 h 40"/>
                <a:gd name="T4" fmla="*/ 259 w 28"/>
                <a:gd name="T5" fmla="*/ 861 h 40"/>
                <a:gd name="T6" fmla="*/ 534 w 28"/>
                <a:gd name="T7" fmla="*/ 961 h 40"/>
                <a:gd name="T8" fmla="*/ 671 w 28"/>
                <a:gd name="T9" fmla="*/ 861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40">
                  <a:moveTo>
                    <a:pt x="16" y="4"/>
                  </a:moveTo>
                  <a:cubicBezTo>
                    <a:pt x="12" y="0"/>
                    <a:pt x="0" y="2"/>
                    <a:pt x="1" y="14"/>
                  </a:cubicBezTo>
                  <a:cubicBezTo>
                    <a:pt x="2" y="26"/>
                    <a:pt x="5" y="33"/>
                    <a:pt x="11" y="35"/>
                  </a:cubicBezTo>
                  <a:cubicBezTo>
                    <a:pt x="15" y="36"/>
                    <a:pt x="17" y="40"/>
                    <a:pt x="22" y="39"/>
                  </a:cubicBezTo>
                  <a:cubicBezTo>
                    <a:pt x="27" y="39"/>
                    <a:pt x="28" y="35"/>
                    <a:pt x="28" y="35"/>
                  </a:cubicBezTo>
                </a:path>
              </a:pathLst>
            </a:custGeom>
            <a:noFill/>
            <a:ln w="7938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34" name="Freeform 615">
              <a:extLst>
                <a:ext uri="{FF2B5EF4-FFF2-40B4-BE49-F238E27FC236}">
                  <a16:creationId xmlns:a16="http://schemas.microsoft.com/office/drawing/2014/main" id="{CC3C5013-33C3-4AFA-80EE-82A6D0A78CDC}"/>
                </a:ext>
              </a:extLst>
            </p:cNvPr>
            <p:cNvSpPr>
              <a:spLocks/>
            </p:cNvSpPr>
            <p:nvPr/>
          </p:nvSpPr>
          <p:spPr bwMode="auto">
            <a:xfrm>
              <a:off x="656" y="1466"/>
              <a:ext cx="36" cy="15"/>
            </a:xfrm>
            <a:custGeom>
              <a:avLst/>
              <a:gdLst>
                <a:gd name="T0" fmla="*/ 0 w 16"/>
                <a:gd name="T1" fmla="*/ 148 h 7"/>
                <a:gd name="T2" fmla="*/ 308 w 16"/>
                <a:gd name="T3" fmla="*/ 88 h 7"/>
                <a:gd name="T4" fmla="*/ 389 w 16"/>
                <a:gd name="T5" fmla="*/ 88 h 7"/>
                <a:gd name="T6" fmla="*/ 227 w 16"/>
                <a:gd name="T7" fmla="*/ 19 h 7"/>
                <a:gd name="T8" fmla="*/ 0 w 16"/>
                <a:gd name="T9" fmla="*/ 148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7">
                  <a:moveTo>
                    <a:pt x="0" y="7"/>
                  </a:moveTo>
                  <a:cubicBezTo>
                    <a:pt x="6" y="4"/>
                    <a:pt x="9" y="2"/>
                    <a:pt x="12" y="4"/>
                  </a:cubicBezTo>
                  <a:cubicBezTo>
                    <a:pt x="14" y="5"/>
                    <a:pt x="15" y="6"/>
                    <a:pt x="15" y="4"/>
                  </a:cubicBezTo>
                  <a:cubicBezTo>
                    <a:pt x="16" y="2"/>
                    <a:pt x="13" y="0"/>
                    <a:pt x="9" y="1"/>
                  </a:cubicBezTo>
                  <a:cubicBezTo>
                    <a:pt x="5" y="1"/>
                    <a:pt x="3" y="4"/>
                    <a:pt x="0" y="7"/>
                  </a:cubicBezTo>
                  <a:close/>
                </a:path>
              </a:pathLst>
            </a:custGeom>
            <a:solidFill>
              <a:srgbClr val="D6BB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35" name="Freeform 616">
              <a:extLst>
                <a:ext uri="{FF2B5EF4-FFF2-40B4-BE49-F238E27FC236}">
                  <a16:creationId xmlns:a16="http://schemas.microsoft.com/office/drawing/2014/main" id="{0B483E5A-A5F3-43AC-AA18-1E92CBC1AF9C}"/>
                </a:ext>
              </a:extLst>
            </p:cNvPr>
            <p:cNvSpPr>
              <a:spLocks/>
            </p:cNvSpPr>
            <p:nvPr/>
          </p:nvSpPr>
          <p:spPr bwMode="auto">
            <a:xfrm>
              <a:off x="687" y="1552"/>
              <a:ext cx="27" cy="20"/>
            </a:xfrm>
            <a:custGeom>
              <a:avLst/>
              <a:gdLst>
                <a:gd name="T0" fmla="*/ 101 w 12"/>
                <a:gd name="T1" fmla="*/ 0 h 9"/>
                <a:gd name="T2" fmla="*/ 25 w 12"/>
                <a:gd name="T3" fmla="*/ 142 h 9"/>
                <a:gd name="T4" fmla="*/ 182 w 12"/>
                <a:gd name="T5" fmla="*/ 198 h 9"/>
                <a:gd name="T6" fmla="*/ 308 w 12"/>
                <a:gd name="T7" fmla="*/ 142 h 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" h="9">
                  <a:moveTo>
                    <a:pt x="4" y="0"/>
                  </a:moveTo>
                  <a:cubicBezTo>
                    <a:pt x="1" y="0"/>
                    <a:pt x="0" y="4"/>
                    <a:pt x="1" y="6"/>
                  </a:cubicBezTo>
                  <a:cubicBezTo>
                    <a:pt x="3" y="9"/>
                    <a:pt x="5" y="9"/>
                    <a:pt x="7" y="8"/>
                  </a:cubicBezTo>
                  <a:cubicBezTo>
                    <a:pt x="8" y="7"/>
                    <a:pt x="10" y="4"/>
                    <a:pt x="12" y="6"/>
                  </a:cubicBezTo>
                </a:path>
              </a:pathLst>
            </a:custGeom>
            <a:noFill/>
            <a:ln w="7938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36" name="Freeform 617">
              <a:extLst>
                <a:ext uri="{FF2B5EF4-FFF2-40B4-BE49-F238E27FC236}">
                  <a16:creationId xmlns:a16="http://schemas.microsoft.com/office/drawing/2014/main" id="{117DE008-850B-4603-95B8-40EB00B06114}"/>
                </a:ext>
              </a:extLst>
            </p:cNvPr>
            <p:cNvSpPr>
              <a:spLocks/>
            </p:cNvSpPr>
            <p:nvPr/>
          </p:nvSpPr>
          <p:spPr bwMode="auto">
            <a:xfrm>
              <a:off x="559" y="1590"/>
              <a:ext cx="68" cy="68"/>
            </a:xfrm>
            <a:custGeom>
              <a:avLst/>
              <a:gdLst>
                <a:gd name="T0" fmla="*/ 0 w 31"/>
                <a:gd name="T1" fmla="*/ 0 h 31"/>
                <a:gd name="T2" fmla="*/ 116 w 31"/>
                <a:gd name="T3" fmla="*/ 415 h 31"/>
                <a:gd name="T4" fmla="*/ 717 w 31"/>
                <a:gd name="T5" fmla="*/ 717 h 3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1" h="31">
                  <a:moveTo>
                    <a:pt x="0" y="0"/>
                  </a:moveTo>
                  <a:cubicBezTo>
                    <a:pt x="1" y="6"/>
                    <a:pt x="2" y="15"/>
                    <a:pt x="5" y="18"/>
                  </a:cubicBezTo>
                  <a:cubicBezTo>
                    <a:pt x="9" y="21"/>
                    <a:pt x="26" y="29"/>
                    <a:pt x="31" y="31"/>
                  </a:cubicBezTo>
                </a:path>
              </a:pathLst>
            </a:custGeom>
            <a:noFill/>
            <a:ln w="7938" cap="rnd">
              <a:solidFill>
                <a:srgbClr val="AB89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37" name="Freeform 618">
              <a:extLst>
                <a:ext uri="{FF2B5EF4-FFF2-40B4-BE49-F238E27FC236}">
                  <a16:creationId xmlns:a16="http://schemas.microsoft.com/office/drawing/2014/main" id="{47A4CEDF-BFB6-4253-87EF-D990689E5B14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" y="1514"/>
              <a:ext cx="5" cy="14"/>
            </a:xfrm>
            <a:custGeom>
              <a:avLst/>
              <a:gdLst>
                <a:gd name="T0" fmla="*/ 83 w 2"/>
                <a:gd name="T1" fmla="*/ 0 h 6"/>
                <a:gd name="T2" fmla="*/ 83 w 2"/>
                <a:gd name="T3" fmla="*/ 18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6">
                  <a:moveTo>
                    <a:pt x="2" y="0"/>
                  </a:moveTo>
                  <a:cubicBezTo>
                    <a:pt x="1" y="2"/>
                    <a:pt x="0" y="5"/>
                    <a:pt x="2" y="6"/>
                  </a:cubicBezTo>
                </a:path>
              </a:pathLst>
            </a:custGeom>
            <a:noFill/>
            <a:ln w="7938" cap="rnd">
              <a:solidFill>
                <a:srgbClr val="AB89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38" name="Freeform 619">
              <a:extLst>
                <a:ext uri="{FF2B5EF4-FFF2-40B4-BE49-F238E27FC236}">
                  <a16:creationId xmlns:a16="http://schemas.microsoft.com/office/drawing/2014/main" id="{F907CB6B-DCCE-4914-BACB-AC21AB5C81C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" y="1324"/>
              <a:ext cx="315" cy="288"/>
            </a:xfrm>
            <a:custGeom>
              <a:avLst/>
              <a:gdLst>
                <a:gd name="T0" fmla="*/ 852 w 142"/>
                <a:gd name="T1" fmla="*/ 3130 h 130"/>
                <a:gd name="T2" fmla="*/ 752 w 142"/>
                <a:gd name="T3" fmla="*/ 3033 h 130"/>
                <a:gd name="T4" fmla="*/ 634 w 142"/>
                <a:gd name="T5" fmla="*/ 3013 h 130"/>
                <a:gd name="T6" fmla="*/ 315 w 142"/>
                <a:gd name="T7" fmla="*/ 2718 h 130"/>
                <a:gd name="T8" fmla="*/ 242 w 142"/>
                <a:gd name="T9" fmla="*/ 2576 h 130"/>
                <a:gd name="T10" fmla="*/ 173 w 142"/>
                <a:gd name="T11" fmla="*/ 2459 h 130"/>
                <a:gd name="T12" fmla="*/ 118 w 142"/>
                <a:gd name="T13" fmla="*/ 2317 h 130"/>
                <a:gd name="T14" fmla="*/ 44 w 142"/>
                <a:gd name="T15" fmla="*/ 2100 h 130"/>
                <a:gd name="T16" fmla="*/ 118 w 142"/>
                <a:gd name="T17" fmla="*/ 1825 h 130"/>
                <a:gd name="T18" fmla="*/ 20 w 142"/>
                <a:gd name="T19" fmla="*/ 1781 h 130"/>
                <a:gd name="T20" fmla="*/ 0 w 142"/>
                <a:gd name="T21" fmla="*/ 1566 h 130"/>
                <a:gd name="T22" fmla="*/ 262 w 142"/>
                <a:gd name="T23" fmla="*/ 913 h 130"/>
                <a:gd name="T24" fmla="*/ 512 w 142"/>
                <a:gd name="T25" fmla="*/ 534 h 130"/>
                <a:gd name="T26" fmla="*/ 1721 w 142"/>
                <a:gd name="T27" fmla="*/ 44 h 130"/>
                <a:gd name="T28" fmla="*/ 1890 w 142"/>
                <a:gd name="T29" fmla="*/ 20 h 130"/>
                <a:gd name="T30" fmla="*/ 2132 w 142"/>
                <a:gd name="T31" fmla="*/ 20 h 130"/>
                <a:gd name="T32" fmla="*/ 2249 w 142"/>
                <a:gd name="T33" fmla="*/ 78 h 130"/>
                <a:gd name="T34" fmla="*/ 2367 w 142"/>
                <a:gd name="T35" fmla="*/ 97 h 130"/>
                <a:gd name="T36" fmla="*/ 2520 w 142"/>
                <a:gd name="T37" fmla="*/ 173 h 130"/>
                <a:gd name="T38" fmla="*/ 2706 w 142"/>
                <a:gd name="T39" fmla="*/ 241 h 130"/>
                <a:gd name="T40" fmla="*/ 2884 w 142"/>
                <a:gd name="T41" fmla="*/ 315 h 130"/>
                <a:gd name="T42" fmla="*/ 3101 w 142"/>
                <a:gd name="T43" fmla="*/ 412 h 130"/>
                <a:gd name="T44" fmla="*/ 3199 w 142"/>
                <a:gd name="T45" fmla="*/ 554 h 130"/>
                <a:gd name="T46" fmla="*/ 3441 w 142"/>
                <a:gd name="T47" fmla="*/ 771 h 130"/>
                <a:gd name="T48" fmla="*/ 3316 w 142"/>
                <a:gd name="T49" fmla="*/ 966 h 13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42" h="130">
                  <a:moveTo>
                    <a:pt x="35" y="130"/>
                  </a:moveTo>
                  <a:cubicBezTo>
                    <a:pt x="34" y="130"/>
                    <a:pt x="33" y="127"/>
                    <a:pt x="31" y="126"/>
                  </a:cubicBezTo>
                  <a:cubicBezTo>
                    <a:pt x="30" y="125"/>
                    <a:pt x="28" y="126"/>
                    <a:pt x="26" y="125"/>
                  </a:cubicBezTo>
                  <a:cubicBezTo>
                    <a:pt x="25" y="119"/>
                    <a:pt x="17" y="118"/>
                    <a:pt x="13" y="113"/>
                  </a:cubicBezTo>
                  <a:cubicBezTo>
                    <a:pt x="16" y="105"/>
                    <a:pt x="10" y="109"/>
                    <a:pt x="10" y="107"/>
                  </a:cubicBezTo>
                  <a:cubicBezTo>
                    <a:pt x="11" y="104"/>
                    <a:pt x="7" y="105"/>
                    <a:pt x="7" y="102"/>
                  </a:cubicBezTo>
                  <a:cubicBezTo>
                    <a:pt x="7" y="99"/>
                    <a:pt x="6" y="98"/>
                    <a:pt x="5" y="96"/>
                  </a:cubicBezTo>
                  <a:cubicBezTo>
                    <a:pt x="4" y="92"/>
                    <a:pt x="9" y="86"/>
                    <a:pt x="2" y="87"/>
                  </a:cubicBezTo>
                  <a:cubicBezTo>
                    <a:pt x="4" y="83"/>
                    <a:pt x="4" y="81"/>
                    <a:pt x="5" y="76"/>
                  </a:cubicBezTo>
                  <a:cubicBezTo>
                    <a:pt x="3" y="76"/>
                    <a:pt x="3" y="74"/>
                    <a:pt x="1" y="74"/>
                  </a:cubicBezTo>
                  <a:cubicBezTo>
                    <a:pt x="3" y="70"/>
                    <a:pt x="4" y="66"/>
                    <a:pt x="0" y="65"/>
                  </a:cubicBezTo>
                  <a:cubicBezTo>
                    <a:pt x="2" y="62"/>
                    <a:pt x="7" y="51"/>
                    <a:pt x="11" y="38"/>
                  </a:cubicBezTo>
                  <a:cubicBezTo>
                    <a:pt x="13" y="32"/>
                    <a:pt x="17" y="28"/>
                    <a:pt x="21" y="22"/>
                  </a:cubicBezTo>
                  <a:cubicBezTo>
                    <a:pt x="32" y="7"/>
                    <a:pt x="54" y="2"/>
                    <a:pt x="71" y="2"/>
                  </a:cubicBezTo>
                  <a:cubicBezTo>
                    <a:pt x="78" y="1"/>
                    <a:pt x="78" y="1"/>
                    <a:pt x="78" y="1"/>
                  </a:cubicBezTo>
                  <a:cubicBezTo>
                    <a:pt x="81" y="1"/>
                    <a:pt x="85" y="0"/>
                    <a:pt x="88" y="1"/>
                  </a:cubicBezTo>
                  <a:cubicBezTo>
                    <a:pt x="90" y="1"/>
                    <a:pt x="91" y="2"/>
                    <a:pt x="93" y="3"/>
                  </a:cubicBezTo>
                  <a:cubicBezTo>
                    <a:pt x="95" y="4"/>
                    <a:pt x="97" y="3"/>
                    <a:pt x="98" y="4"/>
                  </a:cubicBezTo>
                  <a:cubicBezTo>
                    <a:pt x="101" y="4"/>
                    <a:pt x="102" y="6"/>
                    <a:pt x="104" y="7"/>
                  </a:cubicBezTo>
                  <a:cubicBezTo>
                    <a:pt x="106" y="8"/>
                    <a:pt x="109" y="9"/>
                    <a:pt x="112" y="10"/>
                  </a:cubicBezTo>
                  <a:cubicBezTo>
                    <a:pt x="115" y="10"/>
                    <a:pt x="117" y="11"/>
                    <a:pt x="119" y="13"/>
                  </a:cubicBezTo>
                  <a:cubicBezTo>
                    <a:pt x="122" y="14"/>
                    <a:pt x="126" y="15"/>
                    <a:pt x="128" y="17"/>
                  </a:cubicBezTo>
                  <a:cubicBezTo>
                    <a:pt x="130" y="18"/>
                    <a:pt x="130" y="21"/>
                    <a:pt x="132" y="23"/>
                  </a:cubicBezTo>
                  <a:cubicBezTo>
                    <a:pt x="134" y="26"/>
                    <a:pt x="138" y="31"/>
                    <a:pt x="142" y="32"/>
                  </a:cubicBezTo>
                  <a:cubicBezTo>
                    <a:pt x="138" y="33"/>
                    <a:pt x="140" y="38"/>
                    <a:pt x="137" y="40"/>
                  </a:cubicBezTo>
                </a:path>
              </a:pathLst>
            </a:custGeom>
            <a:noFill/>
            <a:ln w="7938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39" name="Freeform 620">
              <a:extLst>
                <a:ext uri="{FF2B5EF4-FFF2-40B4-BE49-F238E27FC236}">
                  <a16:creationId xmlns:a16="http://schemas.microsoft.com/office/drawing/2014/main" id="{CA858635-2D62-424D-A73C-D70386DA6FBA}"/>
                </a:ext>
              </a:extLst>
            </p:cNvPr>
            <p:cNvSpPr>
              <a:spLocks/>
            </p:cNvSpPr>
            <p:nvPr/>
          </p:nvSpPr>
          <p:spPr bwMode="auto">
            <a:xfrm>
              <a:off x="554" y="1588"/>
              <a:ext cx="20" cy="24"/>
            </a:xfrm>
            <a:custGeom>
              <a:avLst/>
              <a:gdLst>
                <a:gd name="T0" fmla="*/ 0 w 9"/>
                <a:gd name="T1" fmla="*/ 72 h 11"/>
                <a:gd name="T2" fmla="*/ 118 w 9"/>
                <a:gd name="T3" fmla="*/ 44 h 11"/>
                <a:gd name="T4" fmla="*/ 80 w 9"/>
                <a:gd name="T5" fmla="*/ 113 h 11"/>
                <a:gd name="T6" fmla="*/ 20 w 9"/>
                <a:gd name="T7" fmla="*/ 209 h 11"/>
                <a:gd name="T8" fmla="*/ 218 w 9"/>
                <a:gd name="T9" fmla="*/ 157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11">
                  <a:moveTo>
                    <a:pt x="0" y="3"/>
                  </a:moveTo>
                  <a:cubicBezTo>
                    <a:pt x="1" y="2"/>
                    <a:pt x="4" y="0"/>
                    <a:pt x="5" y="2"/>
                  </a:cubicBezTo>
                  <a:cubicBezTo>
                    <a:pt x="7" y="4"/>
                    <a:pt x="4" y="4"/>
                    <a:pt x="3" y="5"/>
                  </a:cubicBezTo>
                  <a:cubicBezTo>
                    <a:pt x="1" y="6"/>
                    <a:pt x="0" y="7"/>
                    <a:pt x="1" y="9"/>
                  </a:cubicBezTo>
                  <a:cubicBezTo>
                    <a:pt x="3" y="11"/>
                    <a:pt x="7" y="8"/>
                    <a:pt x="9" y="7"/>
                  </a:cubicBezTo>
                </a:path>
              </a:pathLst>
            </a:custGeom>
            <a:noFill/>
            <a:ln w="14288" cap="flat">
              <a:solidFill>
                <a:srgbClr val="FCEBE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40" name="Freeform 621">
              <a:extLst>
                <a:ext uri="{FF2B5EF4-FFF2-40B4-BE49-F238E27FC236}">
                  <a16:creationId xmlns:a16="http://schemas.microsoft.com/office/drawing/2014/main" id="{36D8CB7C-15CF-4C2C-B6A4-B933DE5ED6B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3" y="2903"/>
              <a:ext cx="363" cy="157"/>
            </a:xfrm>
            <a:custGeom>
              <a:avLst/>
              <a:gdLst>
                <a:gd name="T0" fmla="*/ 3621 w 164"/>
                <a:gd name="T1" fmla="*/ 812 h 71"/>
                <a:gd name="T2" fmla="*/ 3165 w 164"/>
                <a:gd name="T3" fmla="*/ 714 h 71"/>
                <a:gd name="T4" fmla="*/ 2592 w 164"/>
                <a:gd name="T5" fmla="*/ 473 h 71"/>
                <a:gd name="T6" fmla="*/ 2253 w 164"/>
                <a:gd name="T7" fmla="*/ 239 h 71"/>
                <a:gd name="T8" fmla="*/ 2063 w 164"/>
                <a:gd name="T9" fmla="*/ 0 h 71"/>
                <a:gd name="T10" fmla="*/ 1607 w 164"/>
                <a:gd name="T11" fmla="*/ 195 h 71"/>
                <a:gd name="T12" fmla="*/ 1563 w 164"/>
                <a:gd name="T13" fmla="*/ 356 h 71"/>
                <a:gd name="T14" fmla="*/ 1441 w 164"/>
                <a:gd name="T15" fmla="*/ 500 h 71"/>
                <a:gd name="T16" fmla="*/ 573 w 164"/>
                <a:gd name="T17" fmla="*/ 456 h 71"/>
                <a:gd name="T18" fmla="*/ 215 w 164"/>
                <a:gd name="T19" fmla="*/ 195 h 71"/>
                <a:gd name="T20" fmla="*/ 73 w 164"/>
                <a:gd name="T21" fmla="*/ 909 h 71"/>
                <a:gd name="T22" fmla="*/ 162 w 164"/>
                <a:gd name="T23" fmla="*/ 1046 h 71"/>
                <a:gd name="T24" fmla="*/ 812 w 164"/>
                <a:gd name="T25" fmla="*/ 1199 h 71"/>
                <a:gd name="T26" fmla="*/ 1724 w 164"/>
                <a:gd name="T27" fmla="*/ 1462 h 71"/>
                <a:gd name="T28" fmla="*/ 3287 w 164"/>
                <a:gd name="T29" fmla="*/ 1555 h 71"/>
                <a:gd name="T30" fmla="*/ 3916 w 164"/>
                <a:gd name="T31" fmla="*/ 1199 h 71"/>
                <a:gd name="T32" fmla="*/ 3621 w 164"/>
                <a:gd name="T33" fmla="*/ 812 h 7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64" h="71">
                  <a:moveTo>
                    <a:pt x="151" y="34"/>
                  </a:moveTo>
                  <a:cubicBezTo>
                    <a:pt x="143" y="32"/>
                    <a:pt x="139" y="32"/>
                    <a:pt x="132" y="30"/>
                  </a:cubicBezTo>
                  <a:cubicBezTo>
                    <a:pt x="125" y="28"/>
                    <a:pt x="115" y="24"/>
                    <a:pt x="108" y="20"/>
                  </a:cubicBezTo>
                  <a:cubicBezTo>
                    <a:pt x="101" y="16"/>
                    <a:pt x="98" y="14"/>
                    <a:pt x="94" y="10"/>
                  </a:cubicBezTo>
                  <a:cubicBezTo>
                    <a:pt x="92" y="8"/>
                    <a:pt x="89" y="3"/>
                    <a:pt x="86" y="0"/>
                  </a:cubicBezTo>
                  <a:cubicBezTo>
                    <a:pt x="81" y="5"/>
                    <a:pt x="74" y="7"/>
                    <a:pt x="67" y="8"/>
                  </a:cubicBezTo>
                  <a:cubicBezTo>
                    <a:pt x="66" y="11"/>
                    <a:pt x="65" y="14"/>
                    <a:pt x="65" y="15"/>
                  </a:cubicBezTo>
                  <a:cubicBezTo>
                    <a:pt x="65" y="19"/>
                    <a:pt x="63" y="20"/>
                    <a:pt x="60" y="21"/>
                  </a:cubicBezTo>
                  <a:cubicBezTo>
                    <a:pt x="57" y="23"/>
                    <a:pt x="36" y="25"/>
                    <a:pt x="24" y="19"/>
                  </a:cubicBezTo>
                  <a:cubicBezTo>
                    <a:pt x="13" y="12"/>
                    <a:pt x="9" y="8"/>
                    <a:pt x="9" y="8"/>
                  </a:cubicBezTo>
                  <a:cubicBezTo>
                    <a:pt x="6" y="10"/>
                    <a:pt x="0" y="23"/>
                    <a:pt x="3" y="38"/>
                  </a:cubicBezTo>
                  <a:cubicBezTo>
                    <a:pt x="4" y="41"/>
                    <a:pt x="6" y="43"/>
                    <a:pt x="7" y="44"/>
                  </a:cubicBezTo>
                  <a:cubicBezTo>
                    <a:pt x="8" y="45"/>
                    <a:pt x="24" y="50"/>
                    <a:pt x="34" y="50"/>
                  </a:cubicBezTo>
                  <a:cubicBezTo>
                    <a:pt x="44" y="51"/>
                    <a:pt x="62" y="58"/>
                    <a:pt x="72" y="61"/>
                  </a:cubicBezTo>
                  <a:cubicBezTo>
                    <a:pt x="82" y="64"/>
                    <a:pt x="113" y="71"/>
                    <a:pt x="137" y="65"/>
                  </a:cubicBezTo>
                  <a:cubicBezTo>
                    <a:pt x="152" y="60"/>
                    <a:pt x="162" y="55"/>
                    <a:pt x="163" y="50"/>
                  </a:cubicBezTo>
                  <a:cubicBezTo>
                    <a:pt x="164" y="46"/>
                    <a:pt x="160" y="36"/>
                    <a:pt x="151" y="34"/>
                  </a:cubicBezTo>
                  <a:close/>
                </a:path>
              </a:pathLst>
            </a:custGeom>
            <a:noFill/>
            <a:ln w="7938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41" name="Freeform 622">
              <a:extLst>
                <a:ext uri="{FF2B5EF4-FFF2-40B4-BE49-F238E27FC236}">
                  <a16:creationId xmlns:a16="http://schemas.microsoft.com/office/drawing/2014/main" id="{4E5E614A-688F-4C68-B3B1-1325596DFF3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" y="1643"/>
              <a:ext cx="243" cy="255"/>
            </a:xfrm>
            <a:custGeom>
              <a:avLst/>
              <a:gdLst>
                <a:gd name="T0" fmla="*/ 258 w 110"/>
                <a:gd name="T1" fmla="*/ 0 h 115"/>
                <a:gd name="T2" fmla="*/ 214 w 110"/>
                <a:gd name="T3" fmla="*/ 654 h 115"/>
                <a:gd name="T4" fmla="*/ 1166 w 110"/>
                <a:gd name="T5" fmla="*/ 1288 h 115"/>
                <a:gd name="T6" fmla="*/ 1853 w 110"/>
                <a:gd name="T7" fmla="*/ 1863 h 115"/>
                <a:gd name="T8" fmla="*/ 2620 w 110"/>
                <a:gd name="T9" fmla="*/ 2778 h 115"/>
                <a:gd name="T10" fmla="*/ 2264 w 110"/>
                <a:gd name="T11" fmla="*/ 1765 h 115"/>
                <a:gd name="T12" fmla="*/ 1792 w 110"/>
                <a:gd name="T13" fmla="*/ 969 h 115"/>
                <a:gd name="T14" fmla="*/ 1069 w 110"/>
                <a:gd name="T15" fmla="*/ 412 h 115"/>
                <a:gd name="T16" fmla="*/ 258 w 110"/>
                <a:gd name="T17" fmla="*/ 0 h 11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10" h="115">
                  <a:moveTo>
                    <a:pt x="11" y="0"/>
                  </a:moveTo>
                  <a:cubicBezTo>
                    <a:pt x="0" y="3"/>
                    <a:pt x="2" y="19"/>
                    <a:pt x="9" y="27"/>
                  </a:cubicBezTo>
                  <a:cubicBezTo>
                    <a:pt x="18" y="37"/>
                    <a:pt x="36" y="47"/>
                    <a:pt x="49" y="53"/>
                  </a:cubicBezTo>
                  <a:cubicBezTo>
                    <a:pt x="63" y="61"/>
                    <a:pt x="64" y="69"/>
                    <a:pt x="78" y="77"/>
                  </a:cubicBezTo>
                  <a:cubicBezTo>
                    <a:pt x="91" y="84"/>
                    <a:pt x="104" y="103"/>
                    <a:pt x="110" y="115"/>
                  </a:cubicBezTo>
                  <a:cubicBezTo>
                    <a:pt x="103" y="103"/>
                    <a:pt x="102" y="85"/>
                    <a:pt x="95" y="73"/>
                  </a:cubicBezTo>
                  <a:cubicBezTo>
                    <a:pt x="89" y="62"/>
                    <a:pt x="84" y="50"/>
                    <a:pt x="75" y="40"/>
                  </a:cubicBezTo>
                  <a:cubicBezTo>
                    <a:pt x="67" y="30"/>
                    <a:pt x="56" y="23"/>
                    <a:pt x="45" y="17"/>
                  </a:cubicBezTo>
                  <a:cubicBezTo>
                    <a:pt x="36" y="13"/>
                    <a:pt x="19" y="1"/>
                    <a:pt x="11" y="0"/>
                  </a:cubicBezTo>
                </a:path>
              </a:pathLst>
            </a:custGeom>
            <a:noFill/>
            <a:ln w="7938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42" name="Freeform 623">
              <a:extLst>
                <a:ext uri="{FF2B5EF4-FFF2-40B4-BE49-F238E27FC236}">
                  <a16:creationId xmlns:a16="http://schemas.microsoft.com/office/drawing/2014/main" id="{5203F1CF-F607-4707-91E7-FE5B7AFEFA1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" y="2270"/>
              <a:ext cx="202" cy="389"/>
            </a:xfrm>
            <a:custGeom>
              <a:avLst/>
              <a:gdLst>
                <a:gd name="T0" fmla="*/ 1971 w 91"/>
                <a:gd name="T1" fmla="*/ 3508 h 176"/>
                <a:gd name="T2" fmla="*/ 1847 w 91"/>
                <a:gd name="T3" fmla="*/ 3629 h 176"/>
                <a:gd name="T4" fmla="*/ 1749 w 91"/>
                <a:gd name="T5" fmla="*/ 3702 h 176"/>
                <a:gd name="T6" fmla="*/ 1354 w 91"/>
                <a:gd name="T7" fmla="*/ 3791 h 176"/>
                <a:gd name="T8" fmla="*/ 1014 w 91"/>
                <a:gd name="T9" fmla="*/ 3746 h 176"/>
                <a:gd name="T10" fmla="*/ 779 w 91"/>
                <a:gd name="T11" fmla="*/ 3605 h 176"/>
                <a:gd name="T12" fmla="*/ 413 w 91"/>
                <a:gd name="T13" fmla="*/ 1974 h 176"/>
                <a:gd name="T14" fmla="*/ 537 w 91"/>
                <a:gd name="T15" fmla="*/ 528 h 176"/>
                <a:gd name="T16" fmla="*/ 315 w 91"/>
                <a:gd name="T17" fmla="*/ 20 h 176"/>
                <a:gd name="T18" fmla="*/ 118 w 91"/>
                <a:gd name="T19" fmla="*/ 553 h 176"/>
                <a:gd name="T20" fmla="*/ 118 w 91"/>
                <a:gd name="T21" fmla="*/ 553 h 176"/>
                <a:gd name="T22" fmla="*/ 0 w 91"/>
                <a:gd name="T23" fmla="*/ 1974 h 176"/>
                <a:gd name="T24" fmla="*/ 178 w 91"/>
                <a:gd name="T25" fmla="*/ 3371 h 176"/>
                <a:gd name="T26" fmla="*/ 457 w 91"/>
                <a:gd name="T27" fmla="*/ 3888 h 176"/>
                <a:gd name="T28" fmla="*/ 950 w 91"/>
                <a:gd name="T29" fmla="*/ 4157 h 176"/>
                <a:gd name="T30" fmla="*/ 1354 w 91"/>
                <a:gd name="T31" fmla="*/ 4202 h 176"/>
                <a:gd name="T32" fmla="*/ 1354 w 91"/>
                <a:gd name="T33" fmla="*/ 4202 h 176"/>
                <a:gd name="T34" fmla="*/ 2036 w 91"/>
                <a:gd name="T35" fmla="*/ 4005 h 176"/>
                <a:gd name="T36" fmla="*/ 2206 w 91"/>
                <a:gd name="T37" fmla="*/ 3819 h 176"/>
                <a:gd name="T38" fmla="*/ 1971 w 91"/>
                <a:gd name="T39" fmla="*/ 3508 h 17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91" h="176">
                  <a:moveTo>
                    <a:pt x="81" y="147"/>
                  </a:moveTo>
                  <a:cubicBezTo>
                    <a:pt x="79" y="148"/>
                    <a:pt x="77" y="149"/>
                    <a:pt x="76" y="152"/>
                  </a:cubicBezTo>
                  <a:cubicBezTo>
                    <a:pt x="76" y="152"/>
                    <a:pt x="75" y="153"/>
                    <a:pt x="72" y="155"/>
                  </a:cubicBezTo>
                  <a:cubicBezTo>
                    <a:pt x="70" y="157"/>
                    <a:pt x="65" y="159"/>
                    <a:pt x="56" y="159"/>
                  </a:cubicBezTo>
                  <a:cubicBezTo>
                    <a:pt x="52" y="159"/>
                    <a:pt x="48" y="158"/>
                    <a:pt x="42" y="157"/>
                  </a:cubicBezTo>
                  <a:cubicBezTo>
                    <a:pt x="38" y="157"/>
                    <a:pt x="35" y="155"/>
                    <a:pt x="32" y="151"/>
                  </a:cubicBezTo>
                  <a:cubicBezTo>
                    <a:pt x="22" y="141"/>
                    <a:pt x="17" y="113"/>
                    <a:pt x="17" y="83"/>
                  </a:cubicBezTo>
                  <a:cubicBezTo>
                    <a:pt x="17" y="63"/>
                    <a:pt x="19" y="41"/>
                    <a:pt x="22" y="22"/>
                  </a:cubicBezTo>
                  <a:cubicBezTo>
                    <a:pt x="23" y="14"/>
                    <a:pt x="16" y="0"/>
                    <a:pt x="13" y="1"/>
                  </a:cubicBezTo>
                  <a:cubicBezTo>
                    <a:pt x="10" y="3"/>
                    <a:pt x="6" y="18"/>
                    <a:pt x="5" y="23"/>
                  </a:cubicBezTo>
                  <a:cubicBezTo>
                    <a:pt x="5" y="23"/>
                    <a:pt x="5" y="23"/>
                    <a:pt x="5" y="23"/>
                  </a:cubicBezTo>
                  <a:cubicBezTo>
                    <a:pt x="2" y="43"/>
                    <a:pt x="0" y="61"/>
                    <a:pt x="0" y="83"/>
                  </a:cubicBezTo>
                  <a:cubicBezTo>
                    <a:pt x="0" y="104"/>
                    <a:pt x="2" y="124"/>
                    <a:pt x="7" y="141"/>
                  </a:cubicBezTo>
                  <a:cubicBezTo>
                    <a:pt x="10" y="149"/>
                    <a:pt x="14" y="157"/>
                    <a:pt x="19" y="163"/>
                  </a:cubicBezTo>
                  <a:cubicBezTo>
                    <a:pt x="24" y="169"/>
                    <a:pt x="31" y="173"/>
                    <a:pt x="39" y="174"/>
                  </a:cubicBezTo>
                  <a:cubicBezTo>
                    <a:pt x="45" y="176"/>
                    <a:pt x="51" y="176"/>
                    <a:pt x="56" y="176"/>
                  </a:cubicBezTo>
                  <a:cubicBezTo>
                    <a:pt x="56" y="176"/>
                    <a:pt x="56" y="176"/>
                    <a:pt x="56" y="176"/>
                  </a:cubicBezTo>
                  <a:cubicBezTo>
                    <a:pt x="69" y="176"/>
                    <a:pt x="78" y="172"/>
                    <a:pt x="84" y="168"/>
                  </a:cubicBezTo>
                  <a:cubicBezTo>
                    <a:pt x="88" y="165"/>
                    <a:pt x="90" y="162"/>
                    <a:pt x="91" y="160"/>
                  </a:cubicBezTo>
                  <a:cubicBezTo>
                    <a:pt x="86" y="157"/>
                    <a:pt x="83" y="152"/>
                    <a:pt x="81" y="147"/>
                  </a:cubicBezTo>
                  <a:close/>
                </a:path>
              </a:pathLst>
            </a:custGeom>
            <a:noFill/>
            <a:ln w="7938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43" name="Freeform 624">
              <a:extLst>
                <a:ext uri="{FF2B5EF4-FFF2-40B4-BE49-F238E27FC236}">
                  <a16:creationId xmlns:a16="http://schemas.microsoft.com/office/drawing/2014/main" id="{B04BF342-8112-475B-872C-CF92242875E9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" y="1971"/>
              <a:ext cx="183" cy="478"/>
            </a:xfrm>
            <a:custGeom>
              <a:avLst/>
              <a:gdLst>
                <a:gd name="T0" fmla="*/ 1016 w 83"/>
                <a:gd name="T1" fmla="*/ 3262 h 216"/>
                <a:gd name="T2" fmla="*/ 1235 w 83"/>
                <a:gd name="T3" fmla="*/ 3762 h 216"/>
                <a:gd name="T4" fmla="*/ 1158 w 83"/>
                <a:gd name="T5" fmla="*/ 4315 h 216"/>
                <a:gd name="T6" fmla="*/ 1629 w 83"/>
                <a:gd name="T7" fmla="*/ 5136 h 216"/>
                <a:gd name="T8" fmla="*/ 194 w 83"/>
                <a:gd name="T9" fmla="*/ 142 h 216"/>
                <a:gd name="T10" fmla="*/ 900 w 83"/>
                <a:gd name="T11" fmla="*/ 3556 h 216"/>
                <a:gd name="T12" fmla="*/ 1016 w 83"/>
                <a:gd name="T13" fmla="*/ 3262 h 21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3" h="216">
                  <a:moveTo>
                    <a:pt x="43" y="136"/>
                  </a:moveTo>
                  <a:cubicBezTo>
                    <a:pt x="46" y="135"/>
                    <a:pt x="53" y="149"/>
                    <a:pt x="52" y="157"/>
                  </a:cubicBezTo>
                  <a:cubicBezTo>
                    <a:pt x="51" y="165"/>
                    <a:pt x="50" y="172"/>
                    <a:pt x="49" y="180"/>
                  </a:cubicBezTo>
                  <a:cubicBezTo>
                    <a:pt x="57" y="202"/>
                    <a:pt x="65" y="216"/>
                    <a:pt x="69" y="214"/>
                  </a:cubicBezTo>
                  <a:cubicBezTo>
                    <a:pt x="83" y="204"/>
                    <a:pt x="20" y="0"/>
                    <a:pt x="8" y="6"/>
                  </a:cubicBezTo>
                  <a:cubicBezTo>
                    <a:pt x="0" y="9"/>
                    <a:pt x="18" y="88"/>
                    <a:pt x="38" y="148"/>
                  </a:cubicBezTo>
                  <a:cubicBezTo>
                    <a:pt x="39" y="142"/>
                    <a:pt x="41" y="137"/>
                    <a:pt x="43" y="136"/>
                  </a:cubicBezTo>
                  <a:close/>
                </a:path>
              </a:pathLst>
            </a:custGeom>
            <a:noFill/>
            <a:ln w="7938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44" name="Freeform 625">
              <a:extLst>
                <a:ext uri="{FF2B5EF4-FFF2-40B4-BE49-F238E27FC236}">
                  <a16:creationId xmlns:a16="http://schemas.microsoft.com/office/drawing/2014/main" id="{1B5A163A-AE76-44E1-94EC-3CC2CC50BF35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" y="1616"/>
              <a:ext cx="195" cy="193"/>
            </a:xfrm>
            <a:custGeom>
              <a:avLst/>
              <a:gdLst>
                <a:gd name="T0" fmla="*/ 815 w 88"/>
                <a:gd name="T1" fmla="*/ 699 h 87"/>
                <a:gd name="T2" fmla="*/ 1547 w 88"/>
                <a:gd name="T3" fmla="*/ 1256 h 87"/>
                <a:gd name="T4" fmla="*/ 2023 w 88"/>
                <a:gd name="T5" fmla="*/ 2063 h 87"/>
                <a:gd name="T6" fmla="*/ 2048 w 88"/>
                <a:gd name="T7" fmla="*/ 2105 h 87"/>
                <a:gd name="T8" fmla="*/ 2076 w 88"/>
                <a:gd name="T9" fmla="*/ 2105 h 87"/>
                <a:gd name="T10" fmla="*/ 2076 w 88"/>
                <a:gd name="T11" fmla="*/ 1628 h 87"/>
                <a:gd name="T12" fmla="*/ 1188 w 88"/>
                <a:gd name="T13" fmla="*/ 679 h 87"/>
                <a:gd name="T14" fmla="*/ 197 w 88"/>
                <a:gd name="T15" fmla="*/ 0 h 87"/>
                <a:gd name="T16" fmla="*/ 0 w 88"/>
                <a:gd name="T17" fmla="*/ 295 h 87"/>
                <a:gd name="T18" fmla="*/ 815 w 88"/>
                <a:gd name="T19" fmla="*/ 699 h 8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88" h="87">
                  <a:moveTo>
                    <a:pt x="34" y="29"/>
                  </a:moveTo>
                  <a:cubicBezTo>
                    <a:pt x="45" y="35"/>
                    <a:pt x="56" y="42"/>
                    <a:pt x="64" y="52"/>
                  </a:cubicBezTo>
                  <a:cubicBezTo>
                    <a:pt x="73" y="62"/>
                    <a:pt x="78" y="74"/>
                    <a:pt x="84" y="85"/>
                  </a:cubicBezTo>
                  <a:cubicBezTo>
                    <a:pt x="85" y="86"/>
                    <a:pt x="85" y="86"/>
                    <a:pt x="85" y="87"/>
                  </a:cubicBezTo>
                  <a:cubicBezTo>
                    <a:pt x="86" y="87"/>
                    <a:pt x="86" y="87"/>
                    <a:pt x="86" y="87"/>
                  </a:cubicBezTo>
                  <a:cubicBezTo>
                    <a:pt x="85" y="83"/>
                    <a:pt x="85" y="74"/>
                    <a:pt x="86" y="67"/>
                  </a:cubicBezTo>
                  <a:cubicBezTo>
                    <a:pt x="88" y="51"/>
                    <a:pt x="63" y="36"/>
                    <a:pt x="49" y="28"/>
                  </a:cubicBezTo>
                  <a:cubicBezTo>
                    <a:pt x="33" y="19"/>
                    <a:pt x="21" y="13"/>
                    <a:pt x="8" y="0"/>
                  </a:cubicBezTo>
                  <a:cubicBezTo>
                    <a:pt x="1" y="3"/>
                    <a:pt x="0" y="7"/>
                    <a:pt x="0" y="12"/>
                  </a:cubicBezTo>
                  <a:cubicBezTo>
                    <a:pt x="9" y="14"/>
                    <a:pt x="26" y="25"/>
                    <a:pt x="34" y="29"/>
                  </a:cubicBezTo>
                  <a:close/>
                </a:path>
              </a:pathLst>
            </a:custGeom>
            <a:noFill/>
            <a:ln w="7938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45" name="Freeform 626">
              <a:extLst>
                <a:ext uri="{FF2B5EF4-FFF2-40B4-BE49-F238E27FC236}">
                  <a16:creationId xmlns:a16="http://schemas.microsoft.com/office/drawing/2014/main" id="{D1A9C85F-1850-4B39-8FB4-5BE2E2921D1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" y="1661"/>
              <a:ext cx="795" cy="972"/>
            </a:xfrm>
            <a:custGeom>
              <a:avLst/>
              <a:gdLst>
                <a:gd name="T0" fmla="*/ 6537 w 359"/>
                <a:gd name="T1" fmla="*/ 6804 h 439"/>
                <a:gd name="T2" fmla="*/ 7111 w 359"/>
                <a:gd name="T3" fmla="*/ 6687 h 439"/>
                <a:gd name="T4" fmla="*/ 8537 w 359"/>
                <a:gd name="T5" fmla="*/ 5980 h 439"/>
                <a:gd name="T6" fmla="*/ 8121 w 359"/>
                <a:gd name="T7" fmla="*/ 4594 h 439"/>
                <a:gd name="T8" fmla="*/ 7308 w 359"/>
                <a:gd name="T9" fmla="*/ 4853 h 439"/>
                <a:gd name="T10" fmla="*/ 6615 w 359"/>
                <a:gd name="T11" fmla="*/ 5068 h 439"/>
                <a:gd name="T12" fmla="*/ 4910 w 359"/>
                <a:gd name="T13" fmla="*/ 5088 h 439"/>
                <a:gd name="T14" fmla="*/ 4473 w 359"/>
                <a:gd name="T15" fmla="*/ 4353 h 439"/>
                <a:gd name="T16" fmla="*/ 4041 w 359"/>
                <a:gd name="T17" fmla="*/ 2573 h 439"/>
                <a:gd name="T18" fmla="*/ 3997 w 359"/>
                <a:gd name="T19" fmla="*/ 2451 h 439"/>
                <a:gd name="T20" fmla="*/ 3271 w 359"/>
                <a:gd name="T21" fmla="*/ 1663 h 439"/>
                <a:gd name="T22" fmla="*/ 2575 w 359"/>
                <a:gd name="T23" fmla="*/ 1083 h 439"/>
                <a:gd name="T24" fmla="*/ 1608 w 359"/>
                <a:gd name="T25" fmla="*/ 456 h 439"/>
                <a:gd name="T26" fmla="*/ 1486 w 359"/>
                <a:gd name="T27" fmla="*/ 0 h 439"/>
                <a:gd name="T28" fmla="*/ 215 w 359"/>
                <a:gd name="T29" fmla="*/ 1780 h 439"/>
                <a:gd name="T30" fmla="*/ 44 w 359"/>
                <a:gd name="T31" fmla="*/ 2931 h 439"/>
                <a:gd name="T32" fmla="*/ 97 w 359"/>
                <a:gd name="T33" fmla="*/ 3702 h 439"/>
                <a:gd name="T34" fmla="*/ 339 w 359"/>
                <a:gd name="T35" fmla="*/ 4329 h 439"/>
                <a:gd name="T36" fmla="*/ 1227 w 359"/>
                <a:gd name="T37" fmla="*/ 8394 h 439"/>
                <a:gd name="T38" fmla="*/ 2139 w 359"/>
                <a:gd name="T39" fmla="*/ 9423 h 439"/>
                <a:gd name="T40" fmla="*/ 2932 w 359"/>
                <a:gd name="T41" fmla="*/ 9465 h 439"/>
                <a:gd name="T42" fmla="*/ 3683 w 359"/>
                <a:gd name="T43" fmla="*/ 10050 h 439"/>
                <a:gd name="T44" fmla="*/ 4473 w 359"/>
                <a:gd name="T45" fmla="*/ 10389 h 439"/>
                <a:gd name="T46" fmla="*/ 4854 w 359"/>
                <a:gd name="T47" fmla="*/ 10530 h 439"/>
                <a:gd name="T48" fmla="*/ 5193 w 359"/>
                <a:gd name="T49" fmla="*/ 10550 h 43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359" h="439">
                  <a:moveTo>
                    <a:pt x="272" y="283"/>
                  </a:moveTo>
                  <a:cubicBezTo>
                    <a:pt x="280" y="280"/>
                    <a:pt x="288" y="279"/>
                    <a:pt x="296" y="278"/>
                  </a:cubicBezTo>
                  <a:cubicBezTo>
                    <a:pt x="312" y="277"/>
                    <a:pt x="353" y="257"/>
                    <a:pt x="355" y="249"/>
                  </a:cubicBezTo>
                  <a:cubicBezTo>
                    <a:pt x="359" y="237"/>
                    <a:pt x="353" y="196"/>
                    <a:pt x="338" y="191"/>
                  </a:cubicBezTo>
                  <a:cubicBezTo>
                    <a:pt x="333" y="189"/>
                    <a:pt x="312" y="202"/>
                    <a:pt x="304" y="202"/>
                  </a:cubicBezTo>
                  <a:cubicBezTo>
                    <a:pt x="294" y="201"/>
                    <a:pt x="285" y="211"/>
                    <a:pt x="275" y="211"/>
                  </a:cubicBezTo>
                  <a:cubicBezTo>
                    <a:pt x="257" y="211"/>
                    <a:pt x="209" y="219"/>
                    <a:pt x="204" y="212"/>
                  </a:cubicBezTo>
                  <a:cubicBezTo>
                    <a:pt x="199" y="203"/>
                    <a:pt x="189" y="190"/>
                    <a:pt x="186" y="181"/>
                  </a:cubicBezTo>
                  <a:cubicBezTo>
                    <a:pt x="181" y="161"/>
                    <a:pt x="178" y="133"/>
                    <a:pt x="168" y="107"/>
                  </a:cubicBezTo>
                  <a:cubicBezTo>
                    <a:pt x="167" y="105"/>
                    <a:pt x="166" y="103"/>
                    <a:pt x="166" y="102"/>
                  </a:cubicBezTo>
                  <a:cubicBezTo>
                    <a:pt x="159" y="90"/>
                    <a:pt x="148" y="75"/>
                    <a:pt x="136" y="69"/>
                  </a:cubicBezTo>
                  <a:cubicBezTo>
                    <a:pt x="122" y="61"/>
                    <a:pt x="121" y="53"/>
                    <a:pt x="107" y="45"/>
                  </a:cubicBezTo>
                  <a:cubicBezTo>
                    <a:pt x="94" y="39"/>
                    <a:pt x="76" y="29"/>
                    <a:pt x="67" y="19"/>
                  </a:cubicBezTo>
                  <a:cubicBezTo>
                    <a:pt x="63" y="14"/>
                    <a:pt x="60" y="6"/>
                    <a:pt x="62" y="0"/>
                  </a:cubicBezTo>
                  <a:cubicBezTo>
                    <a:pt x="42" y="24"/>
                    <a:pt x="25" y="46"/>
                    <a:pt x="9" y="74"/>
                  </a:cubicBezTo>
                  <a:cubicBezTo>
                    <a:pt x="3" y="86"/>
                    <a:pt x="3" y="109"/>
                    <a:pt x="2" y="122"/>
                  </a:cubicBezTo>
                  <a:cubicBezTo>
                    <a:pt x="1" y="131"/>
                    <a:pt x="0" y="149"/>
                    <a:pt x="4" y="154"/>
                  </a:cubicBezTo>
                  <a:cubicBezTo>
                    <a:pt x="14" y="180"/>
                    <a:pt x="14" y="180"/>
                    <a:pt x="14" y="180"/>
                  </a:cubicBezTo>
                  <a:cubicBezTo>
                    <a:pt x="51" y="349"/>
                    <a:pt x="51" y="349"/>
                    <a:pt x="51" y="349"/>
                  </a:cubicBezTo>
                  <a:cubicBezTo>
                    <a:pt x="53" y="375"/>
                    <a:pt x="69" y="378"/>
                    <a:pt x="89" y="392"/>
                  </a:cubicBezTo>
                  <a:cubicBezTo>
                    <a:pt x="105" y="398"/>
                    <a:pt x="110" y="386"/>
                    <a:pt x="122" y="394"/>
                  </a:cubicBezTo>
                  <a:cubicBezTo>
                    <a:pt x="133" y="401"/>
                    <a:pt x="142" y="411"/>
                    <a:pt x="153" y="418"/>
                  </a:cubicBezTo>
                  <a:cubicBezTo>
                    <a:pt x="164" y="424"/>
                    <a:pt x="175" y="428"/>
                    <a:pt x="186" y="432"/>
                  </a:cubicBezTo>
                  <a:cubicBezTo>
                    <a:pt x="191" y="434"/>
                    <a:pt x="197" y="437"/>
                    <a:pt x="202" y="438"/>
                  </a:cubicBezTo>
                  <a:cubicBezTo>
                    <a:pt x="206" y="438"/>
                    <a:pt x="213" y="436"/>
                    <a:pt x="216" y="439"/>
                  </a:cubicBezTo>
                </a:path>
              </a:pathLst>
            </a:custGeom>
            <a:noFill/>
            <a:ln w="7938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46" name="Freeform 627">
              <a:extLst>
                <a:ext uri="{FF2B5EF4-FFF2-40B4-BE49-F238E27FC236}">
                  <a16:creationId xmlns:a16="http://schemas.microsoft.com/office/drawing/2014/main" id="{77FA9837-A478-49B8-A055-45EBF1EA8A6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" y="1988"/>
              <a:ext cx="545" cy="348"/>
            </a:xfrm>
            <a:custGeom>
              <a:avLst/>
              <a:gdLst>
                <a:gd name="T0" fmla="*/ 0 w 246"/>
                <a:gd name="T1" fmla="*/ 44 h 157"/>
                <a:gd name="T2" fmla="*/ 673 w 246"/>
                <a:gd name="T3" fmla="*/ 315 h 157"/>
                <a:gd name="T4" fmla="*/ 771 w 246"/>
                <a:gd name="T5" fmla="*/ 1066 h 157"/>
                <a:gd name="T6" fmla="*/ 1546 w 246"/>
                <a:gd name="T7" fmla="*/ 1789 h 157"/>
                <a:gd name="T8" fmla="*/ 1826 w 246"/>
                <a:gd name="T9" fmla="*/ 2443 h 157"/>
                <a:gd name="T10" fmla="*/ 2577 w 246"/>
                <a:gd name="T11" fmla="*/ 3409 h 157"/>
                <a:gd name="T12" fmla="*/ 3175 w 246"/>
                <a:gd name="T13" fmla="*/ 3768 h 157"/>
                <a:gd name="T14" fmla="*/ 3514 w 246"/>
                <a:gd name="T15" fmla="*/ 3715 h 157"/>
                <a:gd name="T16" fmla="*/ 5080 w 246"/>
                <a:gd name="T17" fmla="*/ 3473 h 157"/>
                <a:gd name="T18" fmla="*/ 5924 w 246"/>
                <a:gd name="T19" fmla="*/ 3258 h 15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46" h="157">
                  <a:moveTo>
                    <a:pt x="0" y="2"/>
                  </a:moveTo>
                  <a:cubicBezTo>
                    <a:pt x="7" y="9"/>
                    <a:pt x="23" y="0"/>
                    <a:pt x="28" y="13"/>
                  </a:cubicBezTo>
                  <a:cubicBezTo>
                    <a:pt x="31" y="24"/>
                    <a:pt x="24" y="32"/>
                    <a:pt x="32" y="44"/>
                  </a:cubicBezTo>
                  <a:cubicBezTo>
                    <a:pt x="40" y="57"/>
                    <a:pt x="56" y="62"/>
                    <a:pt x="64" y="74"/>
                  </a:cubicBezTo>
                  <a:cubicBezTo>
                    <a:pt x="70" y="83"/>
                    <a:pt x="70" y="93"/>
                    <a:pt x="76" y="101"/>
                  </a:cubicBezTo>
                  <a:cubicBezTo>
                    <a:pt x="87" y="116"/>
                    <a:pt x="100" y="125"/>
                    <a:pt x="107" y="141"/>
                  </a:cubicBezTo>
                  <a:cubicBezTo>
                    <a:pt x="111" y="152"/>
                    <a:pt x="117" y="157"/>
                    <a:pt x="132" y="156"/>
                  </a:cubicBezTo>
                  <a:cubicBezTo>
                    <a:pt x="141" y="155"/>
                    <a:pt x="137" y="154"/>
                    <a:pt x="146" y="154"/>
                  </a:cubicBezTo>
                  <a:cubicBezTo>
                    <a:pt x="168" y="151"/>
                    <a:pt x="190" y="150"/>
                    <a:pt x="211" y="144"/>
                  </a:cubicBezTo>
                  <a:cubicBezTo>
                    <a:pt x="222" y="142"/>
                    <a:pt x="234" y="138"/>
                    <a:pt x="246" y="135"/>
                  </a:cubicBezTo>
                </a:path>
              </a:pathLst>
            </a:custGeom>
            <a:noFill/>
            <a:ln w="7938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47" name="Freeform 628">
              <a:extLst>
                <a:ext uri="{FF2B5EF4-FFF2-40B4-BE49-F238E27FC236}">
                  <a16:creationId xmlns:a16="http://schemas.microsoft.com/office/drawing/2014/main" id="{0DC8B81C-B5A8-4DD3-A2D7-E2ADB007B403}"/>
                </a:ext>
              </a:extLst>
            </p:cNvPr>
            <p:cNvSpPr>
              <a:spLocks/>
            </p:cNvSpPr>
            <p:nvPr/>
          </p:nvSpPr>
          <p:spPr bwMode="auto">
            <a:xfrm>
              <a:off x="650" y="1878"/>
              <a:ext cx="8" cy="20"/>
            </a:xfrm>
            <a:custGeom>
              <a:avLst/>
              <a:gdLst>
                <a:gd name="T0" fmla="*/ 0 w 4"/>
                <a:gd name="T1" fmla="*/ 0 h 9"/>
                <a:gd name="T2" fmla="*/ 32 w 4"/>
                <a:gd name="T3" fmla="*/ 98 h 9"/>
                <a:gd name="T4" fmla="*/ 64 w 4"/>
                <a:gd name="T5" fmla="*/ 218 h 9"/>
                <a:gd name="T6" fmla="*/ 0 w 4"/>
                <a:gd name="T7" fmla="*/ 0 h 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9">
                  <a:moveTo>
                    <a:pt x="0" y="0"/>
                  </a:moveTo>
                  <a:cubicBezTo>
                    <a:pt x="1" y="1"/>
                    <a:pt x="1" y="3"/>
                    <a:pt x="2" y="4"/>
                  </a:cubicBezTo>
                  <a:cubicBezTo>
                    <a:pt x="3" y="5"/>
                    <a:pt x="4" y="7"/>
                    <a:pt x="4" y="9"/>
                  </a:cubicBezTo>
                  <a:lnTo>
                    <a:pt x="0" y="0"/>
                  </a:lnTo>
                  <a:close/>
                </a:path>
              </a:pathLst>
            </a:custGeom>
            <a:noFill/>
            <a:ln w="7938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48" name="Freeform 629">
              <a:extLst>
                <a:ext uri="{FF2B5EF4-FFF2-40B4-BE49-F238E27FC236}">
                  <a16:creationId xmlns:a16="http://schemas.microsoft.com/office/drawing/2014/main" id="{B5229775-3665-4AE7-80BA-5233A6BB6F4C}"/>
                </a:ext>
              </a:extLst>
            </p:cNvPr>
            <p:cNvSpPr>
              <a:spLocks/>
            </p:cNvSpPr>
            <p:nvPr/>
          </p:nvSpPr>
          <p:spPr bwMode="auto">
            <a:xfrm>
              <a:off x="687" y="1973"/>
              <a:ext cx="173" cy="166"/>
            </a:xfrm>
            <a:custGeom>
              <a:avLst/>
              <a:gdLst>
                <a:gd name="T0" fmla="*/ 118 w 78"/>
                <a:gd name="T1" fmla="*/ 965 h 75"/>
                <a:gd name="T2" fmla="*/ 557 w 78"/>
                <a:gd name="T3" fmla="*/ 1700 h 75"/>
                <a:gd name="T4" fmla="*/ 1431 w 78"/>
                <a:gd name="T5" fmla="*/ 1760 h 75"/>
                <a:gd name="T6" fmla="*/ 1865 w 78"/>
                <a:gd name="T7" fmla="*/ 1341 h 75"/>
                <a:gd name="T8" fmla="*/ 1890 w 78"/>
                <a:gd name="T9" fmla="*/ 965 h 75"/>
                <a:gd name="T10" fmla="*/ 1810 w 78"/>
                <a:gd name="T11" fmla="*/ 573 h 75"/>
                <a:gd name="T12" fmla="*/ 0 w 78"/>
                <a:gd name="T13" fmla="*/ 376 h 75"/>
                <a:gd name="T14" fmla="*/ 118 w 78"/>
                <a:gd name="T15" fmla="*/ 965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8" h="75">
                  <a:moveTo>
                    <a:pt x="5" y="40"/>
                  </a:moveTo>
                  <a:cubicBezTo>
                    <a:pt x="8" y="49"/>
                    <a:pt x="18" y="62"/>
                    <a:pt x="23" y="71"/>
                  </a:cubicBezTo>
                  <a:cubicBezTo>
                    <a:pt x="26" y="75"/>
                    <a:pt x="42" y="74"/>
                    <a:pt x="59" y="73"/>
                  </a:cubicBezTo>
                  <a:cubicBezTo>
                    <a:pt x="77" y="70"/>
                    <a:pt x="77" y="62"/>
                    <a:pt x="77" y="56"/>
                  </a:cubicBezTo>
                  <a:cubicBezTo>
                    <a:pt x="76" y="50"/>
                    <a:pt x="78" y="46"/>
                    <a:pt x="78" y="40"/>
                  </a:cubicBezTo>
                  <a:cubicBezTo>
                    <a:pt x="78" y="35"/>
                    <a:pt x="76" y="29"/>
                    <a:pt x="75" y="24"/>
                  </a:cubicBezTo>
                  <a:cubicBezTo>
                    <a:pt x="69" y="0"/>
                    <a:pt x="7" y="24"/>
                    <a:pt x="0" y="16"/>
                  </a:cubicBezTo>
                  <a:cubicBezTo>
                    <a:pt x="2" y="25"/>
                    <a:pt x="3" y="33"/>
                    <a:pt x="5" y="40"/>
                  </a:cubicBezTo>
                  <a:close/>
                </a:path>
              </a:pathLst>
            </a:custGeom>
            <a:noFill/>
            <a:ln w="7938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49" name="Freeform 630">
              <a:extLst>
                <a:ext uri="{FF2B5EF4-FFF2-40B4-BE49-F238E27FC236}">
                  <a16:creationId xmlns:a16="http://schemas.microsoft.com/office/drawing/2014/main" id="{CF2D19F6-9426-4B22-BCF7-8A4758B4E190}"/>
                </a:ext>
              </a:extLst>
            </p:cNvPr>
            <p:cNvSpPr>
              <a:spLocks/>
            </p:cNvSpPr>
            <p:nvPr/>
          </p:nvSpPr>
          <p:spPr bwMode="auto">
            <a:xfrm>
              <a:off x="687" y="2239"/>
              <a:ext cx="383" cy="454"/>
            </a:xfrm>
            <a:custGeom>
              <a:avLst/>
              <a:gdLst>
                <a:gd name="T0" fmla="*/ 3843 w 173"/>
                <a:gd name="T1" fmla="*/ 0 h 205"/>
                <a:gd name="T2" fmla="*/ 2770 w 173"/>
                <a:gd name="T3" fmla="*/ 412 h 205"/>
                <a:gd name="T4" fmla="*/ 1348 w 173"/>
                <a:gd name="T5" fmla="*/ 751 h 205"/>
                <a:gd name="T6" fmla="*/ 0 w 173"/>
                <a:gd name="T7" fmla="*/ 966 h 205"/>
                <a:gd name="T8" fmla="*/ 832 w 173"/>
                <a:gd name="T9" fmla="*/ 2476 h 205"/>
                <a:gd name="T10" fmla="*/ 912 w 173"/>
                <a:gd name="T11" fmla="*/ 4237 h 205"/>
                <a:gd name="T12" fmla="*/ 671 w 173"/>
                <a:gd name="T13" fmla="*/ 4281 h 205"/>
                <a:gd name="T14" fmla="*/ 1368 w 173"/>
                <a:gd name="T15" fmla="*/ 4910 h 205"/>
                <a:gd name="T16" fmla="*/ 1897 w 173"/>
                <a:gd name="T17" fmla="*/ 4757 h 205"/>
                <a:gd name="T18" fmla="*/ 1975 w 173"/>
                <a:gd name="T19" fmla="*/ 4159 h 205"/>
                <a:gd name="T20" fmla="*/ 1922 w 173"/>
                <a:gd name="T21" fmla="*/ 1564 h 205"/>
                <a:gd name="T22" fmla="*/ 2353 w 173"/>
                <a:gd name="T23" fmla="*/ 695 h 205"/>
                <a:gd name="T24" fmla="*/ 3582 w 173"/>
                <a:gd name="T25" fmla="*/ 436 h 205"/>
                <a:gd name="T26" fmla="*/ 3843 w 173"/>
                <a:gd name="T27" fmla="*/ 0 h 20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73" h="205">
                  <a:moveTo>
                    <a:pt x="160" y="0"/>
                  </a:moveTo>
                  <a:cubicBezTo>
                    <a:pt x="146" y="8"/>
                    <a:pt x="125" y="17"/>
                    <a:pt x="115" y="17"/>
                  </a:cubicBezTo>
                  <a:cubicBezTo>
                    <a:pt x="96" y="18"/>
                    <a:pt x="75" y="27"/>
                    <a:pt x="56" y="31"/>
                  </a:cubicBezTo>
                  <a:cubicBezTo>
                    <a:pt x="38" y="36"/>
                    <a:pt x="19" y="38"/>
                    <a:pt x="0" y="40"/>
                  </a:cubicBezTo>
                  <a:cubicBezTo>
                    <a:pt x="32" y="46"/>
                    <a:pt x="33" y="74"/>
                    <a:pt x="35" y="103"/>
                  </a:cubicBezTo>
                  <a:cubicBezTo>
                    <a:pt x="36" y="128"/>
                    <a:pt x="42" y="153"/>
                    <a:pt x="38" y="176"/>
                  </a:cubicBezTo>
                  <a:cubicBezTo>
                    <a:pt x="38" y="176"/>
                    <a:pt x="35" y="178"/>
                    <a:pt x="28" y="178"/>
                  </a:cubicBezTo>
                  <a:cubicBezTo>
                    <a:pt x="44" y="184"/>
                    <a:pt x="37" y="205"/>
                    <a:pt x="57" y="204"/>
                  </a:cubicBezTo>
                  <a:cubicBezTo>
                    <a:pt x="61" y="203"/>
                    <a:pt x="76" y="201"/>
                    <a:pt x="79" y="198"/>
                  </a:cubicBezTo>
                  <a:cubicBezTo>
                    <a:pt x="84" y="193"/>
                    <a:pt x="82" y="180"/>
                    <a:pt x="82" y="173"/>
                  </a:cubicBezTo>
                  <a:cubicBezTo>
                    <a:pt x="80" y="137"/>
                    <a:pt x="78" y="101"/>
                    <a:pt x="80" y="65"/>
                  </a:cubicBezTo>
                  <a:cubicBezTo>
                    <a:pt x="81" y="50"/>
                    <a:pt x="83" y="36"/>
                    <a:pt x="98" y="29"/>
                  </a:cubicBezTo>
                  <a:cubicBezTo>
                    <a:pt x="114" y="23"/>
                    <a:pt x="132" y="21"/>
                    <a:pt x="149" y="18"/>
                  </a:cubicBezTo>
                  <a:cubicBezTo>
                    <a:pt x="173" y="12"/>
                    <a:pt x="164" y="4"/>
                    <a:pt x="160" y="0"/>
                  </a:cubicBezTo>
                  <a:close/>
                </a:path>
              </a:pathLst>
            </a:custGeom>
            <a:noFill/>
            <a:ln w="7938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50" name="Freeform 631">
              <a:extLst>
                <a:ext uri="{FF2B5EF4-FFF2-40B4-BE49-F238E27FC236}">
                  <a16:creationId xmlns:a16="http://schemas.microsoft.com/office/drawing/2014/main" id="{929C54F5-7A5B-45C9-A23E-DCEE4C03CA12}"/>
                </a:ext>
              </a:extLst>
            </p:cNvPr>
            <p:cNvSpPr>
              <a:spLocks/>
            </p:cNvSpPr>
            <p:nvPr/>
          </p:nvSpPr>
          <p:spPr bwMode="auto">
            <a:xfrm>
              <a:off x="860" y="2318"/>
              <a:ext cx="177" cy="381"/>
            </a:xfrm>
            <a:custGeom>
              <a:avLst/>
              <a:gdLst>
                <a:gd name="T0" fmla="*/ 812 w 80"/>
                <a:gd name="T1" fmla="*/ 795 h 172"/>
                <a:gd name="T2" fmla="*/ 259 w 80"/>
                <a:gd name="T3" fmla="*/ 0 h 172"/>
                <a:gd name="T4" fmla="*/ 44 w 80"/>
                <a:gd name="T5" fmla="*/ 698 h 172"/>
                <a:gd name="T6" fmla="*/ 97 w 80"/>
                <a:gd name="T7" fmla="*/ 3292 h 172"/>
                <a:gd name="T8" fmla="*/ 97 w 80"/>
                <a:gd name="T9" fmla="*/ 3631 h 172"/>
                <a:gd name="T10" fmla="*/ 117 w 80"/>
                <a:gd name="T11" fmla="*/ 3659 h 172"/>
                <a:gd name="T12" fmla="*/ 985 w 80"/>
                <a:gd name="T13" fmla="*/ 3969 h 172"/>
                <a:gd name="T14" fmla="*/ 1841 w 80"/>
                <a:gd name="T15" fmla="*/ 4142 h 172"/>
                <a:gd name="T16" fmla="*/ 1385 w 80"/>
                <a:gd name="T17" fmla="*/ 1923 h 172"/>
                <a:gd name="T18" fmla="*/ 812 w 80"/>
                <a:gd name="T19" fmla="*/ 795 h 17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80" h="172">
                  <a:moveTo>
                    <a:pt x="34" y="33"/>
                  </a:moveTo>
                  <a:cubicBezTo>
                    <a:pt x="29" y="25"/>
                    <a:pt x="19" y="5"/>
                    <a:pt x="11" y="0"/>
                  </a:cubicBezTo>
                  <a:cubicBezTo>
                    <a:pt x="4" y="7"/>
                    <a:pt x="3" y="18"/>
                    <a:pt x="2" y="29"/>
                  </a:cubicBezTo>
                  <a:cubicBezTo>
                    <a:pt x="0" y="65"/>
                    <a:pt x="2" y="101"/>
                    <a:pt x="4" y="137"/>
                  </a:cubicBezTo>
                  <a:cubicBezTo>
                    <a:pt x="4" y="141"/>
                    <a:pt x="5" y="146"/>
                    <a:pt x="4" y="151"/>
                  </a:cubicBezTo>
                  <a:cubicBezTo>
                    <a:pt x="5" y="152"/>
                    <a:pt x="5" y="152"/>
                    <a:pt x="5" y="152"/>
                  </a:cubicBezTo>
                  <a:cubicBezTo>
                    <a:pt x="16" y="150"/>
                    <a:pt x="29" y="163"/>
                    <a:pt x="41" y="165"/>
                  </a:cubicBezTo>
                  <a:cubicBezTo>
                    <a:pt x="51" y="167"/>
                    <a:pt x="68" y="165"/>
                    <a:pt x="77" y="172"/>
                  </a:cubicBezTo>
                  <a:cubicBezTo>
                    <a:pt x="80" y="138"/>
                    <a:pt x="69" y="111"/>
                    <a:pt x="58" y="80"/>
                  </a:cubicBezTo>
                  <a:cubicBezTo>
                    <a:pt x="52" y="63"/>
                    <a:pt x="44" y="47"/>
                    <a:pt x="34" y="33"/>
                  </a:cubicBezTo>
                  <a:close/>
                </a:path>
              </a:pathLst>
            </a:custGeom>
            <a:noFill/>
            <a:ln w="7938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51" name="Freeform 632">
              <a:extLst>
                <a:ext uri="{FF2B5EF4-FFF2-40B4-BE49-F238E27FC236}">
                  <a16:creationId xmlns:a16="http://schemas.microsoft.com/office/drawing/2014/main" id="{BAEA8748-0CB6-4599-AD3A-6778BDF66FB8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" y="2516"/>
              <a:ext cx="303" cy="139"/>
            </a:xfrm>
            <a:custGeom>
              <a:avLst/>
              <a:gdLst>
                <a:gd name="T0" fmla="*/ 2984 w 137"/>
                <a:gd name="T1" fmla="*/ 1236 h 63"/>
                <a:gd name="T2" fmla="*/ 2608 w 137"/>
                <a:gd name="T3" fmla="*/ 1086 h 63"/>
                <a:gd name="T4" fmla="*/ 1820 w 137"/>
                <a:gd name="T5" fmla="*/ 763 h 63"/>
                <a:gd name="T6" fmla="*/ 1082 w 137"/>
                <a:gd name="T7" fmla="*/ 194 h 63"/>
                <a:gd name="T8" fmla="*/ 294 w 137"/>
                <a:gd name="T9" fmla="*/ 141 h 63"/>
                <a:gd name="T10" fmla="*/ 44 w 137"/>
                <a:gd name="T11" fmla="*/ 0 h 63"/>
                <a:gd name="T12" fmla="*/ 748 w 137"/>
                <a:gd name="T13" fmla="*/ 1335 h 63"/>
                <a:gd name="T14" fmla="*/ 3180 w 137"/>
                <a:gd name="T15" fmla="*/ 1255 h 63"/>
                <a:gd name="T16" fmla="*/ 3160 w 137"/>
                <a:gd name="T17" fmla="*/ 1255 h 63"/>
                <a:gd name="T18" fmla="*/ 3180 w 137"/>
                <a:gd name="T19" fmla="*/ 1255 h 63"/>
                <a:gd name="T20" fmla="*/ 3278 w 137"/>
                <a:gd name="T21" fmla="*/ 1236 h 63"/>
                <a:gd name="T22" fmla="*/ 2984 w 137"/>
                <a:gd name="T23" fmla="*/ 1236 h 6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37" h="63">
                  <a:moveTo>
                    <a:pt x="125" y="52"/>
                  </a:moveTo>
                  <a:cubicBezTo>
                    <a:pt x="120" y="51"/>
                    <a:pt x="114" y="48"/>
                    <a:pt x="109" y="46"/>
                  </a:cubicBezTo>
                  <a:cubicBezTo>
                    <a:pt x="98" y="42"/>
                    <a:pt x="87" y="38"/>
                    <a:pt x="76" y="32"/>
                  </a:cubicBezTo>
                  <a:cubicBezTo>
                    <a:pt x="65" y="25"/>
                    <a:pt x="56" y="15"/>
                    <a:pt x="45" y="8"/>
                  </a:cubicBezTo>
                  <a:cubicBezTo>
                    <a:pt x="33" y="0"/>
                    <a:pt x="28" y="12"/>
                    <a:pt x="12" y="6"/>
                  </a:cubicBezTo>
                  <a:cubicBezTo>
                    <a:pt x="9" y="4"/>
                    <a:pt x="5" y="1"/>
                    <a:pt x="2" y="0"/>
                  </a:cubicBezTo>
                  <a:cubicBezTo>
                    <a:pt x="0" y="27"/>
                    <a:pt x="5" y="49"/>
                    <a:pt x="31" y="56"/>
                  </a:cubicBezTo>
                  <a:cubicBezTo>
                    <a:pt x="54" y="63"/>
                    <a:pt x="102" y="62"/>
                    <a:pt x="133" y="53"/>
                  </a:cubicBezTo>
                  <a:cubicBezTo>
                    <a:pt x="132" y="53"/>
                    <a:pt x="132" y="53"/>
                    <a:pt x="132" y="53"/>
                  </a:cubicBezTo>
                  <a:cubicBezTo>
                    <a:pt x="133" y="53"/>
                    <a:pt x="133" y="53"/>
                    <a:pt x="133" y="53"/>
                  </a:cubicBezTo>
                  <a:cubicBezTo>
                    <a:pt x="134" y="53"/>
                    <a:pt x="136" y="52"/>
                    <a:pt x="137" y="52"/>
                  </a:cubicBezTo>
                  <a:cubicBezTo>
                    <a:pt x="134" y="51"/>
                    <a:pt x="129" y="52"/>
                    <a:pt x="125" y="52"/>
                  </a:cubicBezTo>
                  <a:close/>
                </a:path>
              </a:pathLst>
            </a:custGeom>
            <a:noFill/>
            <a:ln w="7938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52" name="Freeform 633">
              <a:extLst>
                <a:ext uri="{FF2B5EF4-FFF2-40B4-BE49-F238E27FC236}">
                  <a16:creationId xmlns:a16="http://schemas.microsoft.com/office/drawing/2014/main" id="{7B705510-1E54-4629-8D82-98798F44E366}"/>
                </a:ext>
              </a:extLst>
            </p:cNvPr>
            <p:cNvSpPr>
              <a:spLocks/>
            </p:cNvSpPr>
            <p:nvPr/>
          </p:nvSpPr>
          <p:spPr bwMode="auto">
            <a:xfrm>
              <a:off x="856" y="2901"/>
              <a:ext cx="26" cy="18"/>
            </a:xfrm>
            <a:custGeom>
              <a:avLst/>
              <a:gdLst>
                <a:gd name="T0" fmla="*/ 262 w 12"/>
                <a:gd name="T1" fmla="*/ 56 h 8"/>
                <a:gd name="T2" fmla="*/ 202 w 12"/>
                <a:gd name="T3" fmla="*/ 0 h 8"/>
                <a:gd name="T4" fmla="*/ 72 w 12"/>
                <a:gd name="T5" fmla="*/ 56 h 8"/>
                <a:gd name="T6" fmla="*/ 0 w 12"/>
                <a:gd name="T7" fmla="*/ 126 h 8"/>
                <a:gd name="T8" fmla="*/ 72 w 12"/>
                <a:gd name="T9" fmla="*/ 207 h 8"/>
                <a:gd name="T10" fmla="*/ 202 w 12"/>
                <a:gd name="T11" fmla="*/ 182 h 8"/>
                <a:gd name="T12" fmla="*/ 245 w 12"/>
                <a:gd name="T13" fmla="*/ 101 h 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" h="8">
                  <a:moveTo>
                    <a:pt x="12" y="2"/>
                  </a:moveTo>
                  <a:cubicBezTo>
                    <a:pt x="12" y="1"/>
                    <a:pt x="10" y="0"/>
                    <a:pt x="9" y="0"/>
                  </a:cubicBezTo>
                  <a:cubicBezTo>
                    <a:pt x="7" y="1"/>
                    <a:pt x="3" y="2"/>
                    <a:pt x="3" y="2"/>
                  </a:cubicBezTo>
                  <a:cubicBezTo>
                    <a:pt x="3" y="3"/>
                    <a:pt x="0" y="5"/>
                    <a:pt x="0" y="5"/>
                  </a:cubicBezTo>
                  <a:cubicBezTo>
                    <a:pt x="0" y="5"/>
                    <a:pt x="3" y="8"/>
                    <a:pt x="3" y="8"/>
                  </a:cubicBezTo>
                  <a:cubicBezTo>
                    <a:pt x="4" y="8"/>
                    <a:pt x="9" y="7"/>
                    <a:pt x="9" y="7"/>
                  </a:cubicBezTo>
                  <a:cubicBezTo>
                    <a:pt x="9" y="7"/>
                    <a:pt x="11" y="4"/>
                    <a:pt x="11" y="4"/>
                  </a:cubicBezTo>
                </a:path>
              </a:pathLst>
            </a:custGeom>
            <a:solidFill>
              <a:srgbClr val="D0D1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53" name="Freeform 634">
              <a:extLst>
                <a:ext uri="{FF2B5EF4-FFF2-40B4-BE49-F238E27FC236}">
                  <a16:creationId xmlns:a16="http://schemas.microsoft.com/office/drawing/2014/main" id="{017F5AEF-ADAF-4D7D-A6AE-C2EE7D43334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" y="2908"/>
              <a:ext cx="35" cy="33"/>
            </a:xfrm>
            <a:custGeom>
              <a:avLst/>
              <a:gdLst>
                <a:gd name="T0" fmla="*/ 26 w 35"/>
                <a:gd name="T1" fmla="*/ 2 h 33"/>
                <a:gd name="T2" fmla="*/ 4 w 35"/>
                <a:gd name="T3" fmla="*/ 0 h 33"/>
                <a:gd name="T4" fmla="*/ 0 w 35"/>
                <a:gd name="T5" fmla="*/ 8 h 33"/>
                <a:gd name="T6" fmla="*/ 26 w 35"/>
                <a:gd name="T7" fmla="*/ 33 h 33"/>
                <a:gd name="T8" fmla="*/ 35 w 35"/>
                <a:gd name="T9" fmla="*/ 33 h 33"/>
                <a:gd name="T10" fmla="*/ 26 w 35"/>
                <a:gd name="T11" fmla="*/ 2 h 3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5" h="33">
                  <a:moveTo>
                    <a:pt x="26" y="2"/>
                  </a:moveTo>
                  <a:lnTo>
                    <a:pt x="4" y="0"/>
                  </a:lnTo>
                  <a:lnTo>
                    <a:pt x="0" y="8"/>
                  </a:lnTo>
                  <a:lnTo>
                    <a:pt x="26" y="33"/>
                  </a:lnTo>
                  <a:lnTo>
                    <a:pt x="35" y="33"/>
                  </a:lnTo>
                  <a:lnTo>
                    <a:pt x="26" y="2"/>
                  </a:lnTo>
                  <a:close/>
                </a:path>
              </a:pathLst>
            </a:custGeom>
            <a:solidFill>
              <a:srgbClr val="3737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54" name="Freeform 635">
              <a:extLst>
                <a:ext uri="{FF2B5EF4-FFF2-40B4-BE49-F238E27FC236}">
                  <a16:creationId xmlns:a16="http://schemas.microsoft.com/office/drawing/2014/main" id="{88558CDB-736E-4E8E-A49B-F36ABCA3771F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" y="2908"/>
              <a:ext cx="35" cy="33"/>
            </a:xfrm>
            <a:custGeom>
              <a:avLst/>
              <a:gdLst>
                <a:gd name="T0" fmla="*/ 26 w 35"/>
                <a:gd name="T1" fmla="*/ 2 h 33"/>
                <a:gd name="T2" fmla="*/ 4 w 35"/>
                <a:gd name="T3" fmla="*/ 0 h 33"/>
                <a:gd name="T4" fmla="*/ 0 w 35"/>
                <a:gd name="T5" fmla="*/ 8 h 33"/>
                <a:gd name="T6" fmla="*/ 26 w 35"/>
                <a:gd name="T7" fmla="*/ 33 h 33"/>
                <a:gd name="T8" fmla="*/ 35 w 35"/>
                <a:gd name="T9" fmla="*/ 33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3">
                  <a:moveTo>
                    <a:pt x="26" y="2"/>
                  </a:moveTo>
                  <a:lnTo>
                    <a:pt x="4" y="0"/>
                  </a:lnTo>
                  <a:lnTo>
                    <a:pt x="0" y="8"/>
                  </a:lnTo>
                  <a:lnTo>
                    <a:pt x="26" y="33"/>
                  </a:lnTo>
                  <a:lnTo>
                    <a:pt x="35" y="3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55" name="Freeform 636">
              <a:extLst>
                <a:ext uri="{FF2B5EF4-FFF2-40B4-BE49-F238E27FC236}">
                  <a16:creationId xmlns:a16="http://schemas.microsoft.com/office/drawing/2014/main" id="{C0D105C5-D2FD-4DE8-90C1-F2051082C52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" y="3074"/>
              <a:ext cx="40" cy="64"/>
            </a:xfrm>
            <a:custGeom>
              <a:avLst/>
              <a:gdLst>
                <a:gd name="T0" fmla="*/ 44 w 18"/>
                <a:gd name="T1" fmla="*/ 214 h 29"/>
                <a:gd name="T2" fmla="*/ 198 w 18"/>
                <a:gd name="T3" fmla="*/ 666 h 29"/>
                <a:gd name="T4" fmla="*/ 316 w 18"/>
                <a:gd name="T5" fmla="*/ 614 h 29"/>
                <a:gd name="T6" fmla="*/ 416 w 18"/>
                <a:gd name="T7" fmla="*/ 331 h 29"/>
                <a:gd name="T8" fmla="*/ 242 w 18"/>
                <a:gd name="T9" fmla="*/ 0 h 29"/>
                <a:gd name="T10" fmla="*/ 118 w 18"/>
                <a:gd name="T11" fmla="*/ 161 h 2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" h="29">
                  <a:moveTo>
                    <a:pt x="2" y="9"/>
                  </a:moveTo>
                  <a:cubicBezTo>
                    <a:pt x="0" y="14"/>
                    <a:pt x="2" y="26"/>
                    <a:pt x="8" y="28"/>
                  </a:cubicBezTo>
                  <a:cubicBezTo>
                    <a:pt x="9" y="29"/>
                    <a:pt x="12" y="28"/>
                    <a:pt x="13" y="26"/>
                  </a:cubicBezTo>
                  <a:cubicBezTo>
                    <a:pt x="15" y="23"/>
                    <a:pt x="16" y="17"/>
                    <a:pt x="17" y="14"/>
                  </a:cubicBezTo>
                  <a:cubicBezTo>
                    <a:pt x="18" y="5"/>
                    <a:pt x="11" y="3"/>
                    <a:pt x="10" y="0"/>
                  </a:cubicBezTo>
                  <a:cubicBezTo>
                    <a:pt x="7" y="2"/>
                    <a:pt x="7" y="6"/>
                    <a:pt x="5" y="7"/>
                  </a:cubicBezTo>
                </a:path>
              </a:pathLst>
            </a:custGeom>
            <a:solidFill>
              <a:srgbClr val="3737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56" name="Freeform 637">
              <a:extLst>
                <a:ext uri="{FF2B5EF4-FFF2-40B4-BE49-F238E27FC236}">
                  <a16:creationId xmlns:a16="http://schemas.microsoft.com/office/drawing/2014/main" id="{D26922C5-396D-4FBB-8CDC-C1212F03CB98}"/>
                </a:ext>
              </a:extLst>
            </p:cNvPr>
            <p:cNvSpPr>
              <a:spLocks/>
            </p:cNvSpPr>
            <p:nvPr/>
          </p:nvSpPr>
          <p:spPr bwMode="auto">
            <a:xfrm>
              <a:off x="986" y="3038"/>
              <a:ext cx="36" cy="47"/>
            </a:xfrm>
            <a:custGeom>
              <a:avLst/>
              <a:gdLst>
                <a:gd name="T0" fmla="*/ 0 w 36"/>
                <a:gd name="T1" fmla="*/ 9 h 47"/>
                <a:gd name="T2" fmla="*/ 20 w 36"/>
                <a:gd name="T3" fmla="*/ 0 h 47"/>
                <a:gd name="T4" fmla="*/ 36 w 36"/>
                <a:gd name="T5" fmla="*/ 11 h 47"/>
                <a:gd name="T6" fmla="*/ 22 w 36"/>
                <a:gd name="T7" fmla="*/ 29 h 47"/>
                <a:gd name="T8" fmla="*/ 22 w 36"/>
                <a:gd name="T9" fmla="*/ 40 h 47"/>
                <a:gd name="T10" fmla="*/ 5 w 36"/>
                <a:gd name="T11" fmla="*/ 47 h 47"/>
                <a:gd name="T12" fmla="*/ 0 w 36"/>
                <a:gd name="T13" fmla="*/ 9 h 4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6" h="47">
                  <a:moveTo>
                    <a:pt x="0" y="9"/>
                  </a:moveTo>
                  <a:lnTo>
                    <a:pt x="20" y="0"/>
                  </a:lnTo>
                  <a:lnTo>
                    <a:pt x="36" y="11"/>
                  </a:lnTo>
                  <a:lnTo>
                    <a:pt x="22" y="29"/>
                  </a:lnTo>
                  <a:lnTo>
                    <a:pt x="22" y="40"/>
                  </a:lnTo>
                  <a:lnTo>
                    <a:pt x="5" y="47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3737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57" name="Freeform 638">
              <a:extLst>
                <a:ext uri="{FF2B5EF4-FFF2-40B4-BE49-F238E27FC236}">
                  <a16:creationId xmlns:a16="http://schemas.microsoft.com/office/drawing/2014/main" id="{5C709D21-4E87-4CA0-98A7-AFA220A1BE41}"/>
                </a:ext>
              </a:extLst>
            </p:cNvPr>
            <p:cNvSpPr>
              <a:spLocks/>
            </p:cNvSpPr>
            <p:nvPr/>
          </p:nvSpPr>
          <p:spPr bwMode="auto">
            <a:xfrm>
              <a:off x="986" y="3038"/>
              <a:ext cx="36" cy="47"/>
            </a:xfrm>
            <a:custGeom>
              <a:avLst/>
              <a:gdLst>
                <a:gd name="T0" fmla="*/ 0 w 36"/>
                <a:gd name="T1" fmla="*/ 9 h 47"/>
                <a:gd name="T2" fmla="*/ 20 w 36"/>
                <a:gd name="T3" fmla="*/ 0 h 47"/>
                <a:gd name="T4" fmla="*/ 36 w 36"/>
                <a:gd name="T5" fmla="*/ 11 h 47"/>
                <a:gd name="T6" fmla="*/ 22 w 36"/>
                <a:gd name="T7" fmla="*/ 29 h 47"/>
                <a:gd name="T8" fmla="*/ 22 w 36"/>
                <a:gd name="T9" fmla="*/ 40 h 47"/>
                <a:gd name="T10" fmla="*/ 5 w 36"/>
                <a:gd name="T11" fmla="*/ 47 h 4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6" h="47">
                  <a:moveTo>
                    <a:pt x="0" y="9"/>
                  </a:moveTo>
                  <a:lnTo>
                    <a:pt x="20" y="0"/>
                  </a:lnTo>
                  <a:lnTo>
                    <a:pt x="36" y="11"/>
                  </a:lnTo>
                  <a:lnTo>
                    <a:pt x="22" y="29"/>
                  </a:lnTo>
                  <a:lnTo>
                    <a:pt x="22" y="40"/>
                  </a:lnTo>
                  <a:lnTo>
                    <a:pt x="5" y="4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58" name="Freeform 639">
              <a:extLst>
                <a:ext uri="{FF2B5EF4-FFF2-40B4-BE49-F238E27FC236}">
                  <a16:creationId xmlns:a16="http://schemas.microsoft.com/office/drawing/2014/main" id="{431AD851-80E5-49C4-B673-903E564AE763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" y="2854"/>
              <a:ext cx="571" cy="260"/>
            </a:xfrm>
            <a:custGeom>
              <a:avLst/>
              <a:gdLst>
                <a:gd name="T0" fmla="*/ 3557 w 258"/>
                <a:gd name="T1" fmla="*/ 1220 h 117"/>
                <a:gd name="T2" fmla="*/ 3262 w 258"/>
                <a:gd name="T3" fmla="*/ 1560 h 117"/>
                <a:gd name="T4" fmla="*/ 2886 w 258"/>
                <a:gd name="T5" fmla="*/ 2711 h 117"/>
                <a:gd name="T6" fmla="*/ 2572 w 258"/>
                <a:gd name="T7" fmla="*/ 2676 h 117"/>
                <a:gd name="T8" fmla="*/ 2886 w 258"/>
                <a:gd name="T9" fmla="*/ 1393 h 117"/>
                <a:gd name="T10" fmla="*/ 2612 w 258"/>
                <a:gd name="T11" fmla="*/ 1220 h 117"/>
                <a:gd name="T12" fmla="*/ 117 w 258"/>
                <a:gd name="T13" fmla="*/ 1516 h 117"/>
                <a:gd name="T14" fmla="*/ 97 w 258"/>
                <a:gd name="T15" fmla="*/ 1362 h 117"/>
                <a:gd name="T16" fmla="*/ 2395 w 258"/>
                <a:gd name="T17" fmla="*/ 998 h 117"/>
                <a:gd name="T18" fmla="*/ 2592 w 258"/>
                <a:gd name="T19" fmla="*/ 756 h 117"/>
                <a:gd name="T20" fmla="*/ 1680 w 258"/>
                <a:gd name="T21" fmla="*/ 98 h 117"/>
                <a:gd name="T22" fmla="*/ 1921 w 258"/>
                <a:gd name="T23" fmla="*/ 20 h 117"/>
                <a:gd name="T24" fmla="*/ 2904 w 258"/>
                <a:gd name="T25" fmla="*/ 638 h 117"/>
                <a:gd name="T26" fmla="*/ 3557 w 258"/>
                <a:gd name="T27" fmla="*/ 658 h 117"/>
                <a:gd name="T28" fmla="*/ 3933 w 258"/>
                <a:gd name="T29" fmla="*/ 558 h 117"/>
                <a:gd name="T30" fmla="*/ 5084 w 258"/>
                <a:gd name="T31" fmla="*/ 142 h 117"/>
                <a:gd name="T32" fmla="*/ 5378 w 258"/>
                <a:gd name="T33" fmla="*/ 218 h 117"/>
                <a:gd name="T34" fmla="*/ 3977 w 258"/>
                <a:gd name="T35" fmla="*/ 780 h 117"/>
                <a:gd name="T36" fmla="*/ 4057 w 258"/>
                <a:gd name="T37" fmla="*/ 1051 h 117"/>
                <a:gd name="T38" fmla="*/ 6069 w 258"/>
                <a:gd name="T39" fmla="*/ 1580 h 117"/>
                <a:gd name="T40" fmla="*/ 6049 w 258"/>
                <a:gd name="T41" fmla="*/ 1758 h 117"/>
                <a:gd name="T42" fmla="*/ 5422 w 258"/>
                <a:gd name="T43" fmla="*/ 1660 h 117"/>
                <a:gd name="T44" fmla="*/ 3796 w 258"/>
                <a:gd name="T45" fmla="*/ 1240 h 117"/>
                <a:gd name="T46" fmla="*/ 3557 w 258"/>
                <a:gd name="T47" fmla="*/ 1220 h 117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258" h="117">
                  <a:moveTo>
                    <a:pt x="148" y="50"/>
                  </a:moveTo>
                  <a:cubicBezTo>
                    <a:pt x="140" y="51"/>
                    <a:pt x="140" y="50"/>
                    <a:pt x="136" y="64"/>
                  </a:cubicBezTo>
                  <a:cubicBezTo>
                    <a:pt x="132" y="77"/>
                    <a:pt x="121" y="107"/>
                    <a:pt x="120" y="111"/>
                  </a:cubicBezTo>
                  <a:cubicBezTo>
                    <a:pt x="118" y="115"/>
                    <a:pt x="107" y="117"/>
                    <a:pt x="107" y="110"/>
                  </a:cubicBezTo>
                  <a:cubicBezTo>
                    <a:pt x="108" y="103"/>
                    <a:pt x="120" y="62"/>
                    <a:pt x="120" y="57"/>
                  </a:cubicBezTo>
                  <a:cubicBezTo>
                    <a:pt x="123" y="50"/>
                    <a:pt x="118" y="48"/>
                    <a:pt x="109" y="50"/>
                  </a:cubicBezTo>
                  <a:cubicBezTo>
                    <a:pt x="109" y="50"/>
                    <a:pt x="12" y="62"/>
                    <a:pt x="5" y="62"/>
                  </a:cubicBezTo>
                  <a:cubicBezTo>
                    <a:pt x="1" y="63"/>
                    <a:pt x="0" y="58"/>
                    <a:pt x="4" y="56"/>
                  </a:cubicBezTo>
                  <a:cubicBezTo>
                    <a:pt x="8" y="55"/>
                    <a:pt x="95" y="43"/>
                    <a:pt x="100" y="41"/>
                  </a:cubicBezTo>
                  <a:cubicBezTo>
                    <a:pt x="102" y="39"/>
                    <a:pt x="106" y="32"/>
                    <a:pt x="108" y="31"/>
                  </a:cubicBezTo>
                  <a:cubicBezTo>
                    <a:pt x="70" y="4"/>
                    <a:pt x="70" y="4"/>
                    <a:pt x="70" y="4"/>
                  </a:cubicBezTo>
                  <a:cubicBezTo>
                    <a:pt x="69" y="2"/>
                    <a:pt x="76" y="0"/>
                    <a:pt x="80" y="1"/>
                  </a:cubicBezTo>
                  <a:cubicBezTo>
                    <a:pt x="121" y="26"/>
                    <a:pt x="121" y="26"/>
                    <a:pt x="121" y="26"/>
                  </a:cubicBezTo>
                  <a:cubicBezTo>
                    <a:pt x="124" y="26"/>
                    <a:pt x="144" y="26"/>
                    <a:pt x="148" y="27"/>
                  </a:cubicBezTo>
                  <a:cubicBezTo>
                    <a:pt x="151" y="27"/>
                    <a:pt x="160" y="25"/>
                    <a:pt x="164" y="23"/>
                  </a:cubicBezTo>
                  <a:cubicBezTo>
                    <a:pt x="168" y="21"/>
                    <a:pt x="209" y="7"/>
                    <a:pt x="212" y="6"/>
                  </a:cubicBezTo>
                  <a:cubicBezTo>
                    <a:pt x="215" y="5"/>
                    <a:pt x="223" y="5"/>
                    <a:pt x="224" y="9"/>
                  </a:cubicBezTo>
                  <a:cubicBezTo>
                    <a:pt x="224" y="10"/>
                    <a:pt x="166" y="32"/>
                    <a:pt x="166" y="32"/>
                  </a:cubicBezTo>
                  <a:cubicBezTo>
                    <a:pt x="160" y="35"/>
                    <a:pt x="159" y="39"/>
                    <a:pt x="169" y="43"/>
                  </a:cubicBezTo>
                  <a:cubicBezTo>
                    <a:pt x="179" y="46"/>
                    <a:pt x="249" y="64"/>
                    <a:pt x="253" y="65"/>
                  </a:cubicBezTo>
                  <a:cubicBezTo>
                    <a:pt x="258" y="67"/>
                    <a:pt x="257" y="71"/>
                    <a:pt x="252" y="72"/>
                  </a:cubicBezTo>
                  <a:cubicBezTo>
                    <a:pt x="247" y="72"/>
                    <a:pt x="232" y="69"/>
                    <a:pt x="226" y="68"/>
                  </a:cubicBezTo>
                  <a:cubicBezTo>
                    <a:pt x="220" y="66"/>
                    <a:pt x="164" y="52"/>
                    <a:pt x="158" y="51"/>
                  </a:cubicBezTo>
                  <a:cubicBezTo>
                    <a:pt x="152" y="49"/>
                    <a:pt x="151" y="50"/>
                    <a:pt x="148" y="50"/>
                  </a:cubicBezTo>
                  <a:close/>
                </a:path>
              </a:pathLst>
            </a:custGeom>
            <a:solidFill>
              <a:srgbClr val="8384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59" name="Freeform 640">
              <a:extLst>
                <a:ext uri="{FF2B5EF4-FFF2-40B4-BE49-F238E27FC236}">
                  <a16:creationId xmlns:a16="http://schemas.microsoft.com/office/drawing/2014/main" id="{0BB77788-B327-4C63-96C4-85962849603C}"/>
                </a:ext>
              </a:extLst>
            </p:cNvPr>
            <p:cNvSpPr>
              <a:spLocks/>
            </p:cNvSpPr>
            <p:nvPr/>
          </p:nvSpPr>
          <p:spPr bwMode="auto">
            <a:xfrm>
              <a:off x="736" y="2874"/>
              <a:ext cx="144" cy="78"/>
            </a:xfrm>
            <a:custGeom>
              <a:avLst/>
              <a:gdLst>
                <a:gd name="T0" fmla="*/ 1566 w 65"/>
                <a:gd name="T1" fmla="*/ 343 h 35"/>
                <a:gd name="T2" fmla="*/ 1566 w 65"/>
                <a:gd name="T3" fmla="*/ 0 h 35"/>
                <a:gd name="T4" fmla="*/ 1566 w 65"/>
                <a:gd name="T5" fmla="*/ 0 h 35"/>
                <a:gd name="T6" fmla="*/ 173 w 65"/>
                <a:gd name="T7" fmla="*/ 566 h 35"/>
                <a:gd name="T8" fmla="*/ 241 w 65"/>
                <a:gd name="T9" fmla="*/ 840 h 35"/>
                <a:gd name="T10" fmla="*/ 315 w 65"/>
                <a:gd name="T11" fmla="*/ 865 h 35"/>
                <a:gd name="T12" fmla="*/ 1252 w 65"/>
                <a:gd name="T13" fmla="*/ 397 h 35"/>
                <a:gd name="T14" fmla="*/ 1566 w 65"/>
                <a:gd name="T15" fmla="*/ 343 h 3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5" h="35">
                  <a:moveTo>
                    <a:pt x="65" y="14"/>
                  </a:moveTo>
                  <a:cubicBezTo>
                    <a:pt x="65" y="0"/>
                    <a:pt x="65" y="0"/>
                    <a:pt x="65" y="0"/>
                  </a:cubicBezTo>
                  <a:cubicBezTo>
                    <a:pt x="65" y="0"/>
                    <a:pt x="65" y="0"/>
                    <a:pt x="65" y="0"/>
                  </a:cubicBezTo>
                  <a:cubicBezTo>
                    <a:pt x="63" y="2"/>
                    <a:pt x="7" y="23"/>
                    <a:pt x="7" y="23"/>
                  </a:cubicBezTo>
                  <a:cubicBezTo>
                    <a:pt x="1" y="26"/>
                    <a:pt x="0" y="30"/>
                    <a:pt x="10" y="34"/>
                  </a:cubicBezTo>
                  <a:cubicBezTo>
                    <a:pt x="11" y="34"/>
                    <a:pt x="12" y="34"/>
                    <a:pt x="13" y="35"/>
                  </a:cubicBezTo>
                  <a:cubicBezTo>
                    <a:pt x="20" y="31"/>
                    <a:pt x="51" y="17"/>
                    <a:pt x="52" y="16"/>
                  </a:cubicBezTo>
                  <a:cubicBezTo>
                    <a:pt x="55" y="17"/>
                    <a:pt x="63" y="17"/>
                    <a:pt x="65" y="14"/>
                  </a:cubicBezTo>
                  <a:close/>
                </a:path>
              </a:pathLst>
            </a:custGeom>
            <a:solidFill>
              <a:srgbClr val="3737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60" name="Freeform 641">
              <a:extLst>
                <a:ext uri="{FF2B5EF4-FFF2-40B4-BE49-F238E27FC236}">
                  <a16:creationId xmlns:a16="http://schemas.microsoft.com/office/drawing/2014/main" id="{C3177A6B-22B2-4D6E-B05A-0044A1F32DD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" y="2861"/>
              <a:ext cx="84" cy="84"/>
            </a:xfrm>
            <a:custGeom>
              <a:avLst/>
              <a:gdLst>
                <a:gd name="T0" fmla="*/ 909 w 38"/>
                <a:gd name="T1" fmla="*/ 670 h 38"/>
                <a:gd name="T2" fmla="*/ 0 w 38"/>
                <a:gd name="T3" fmla="*/ 20 h 38"/>
                <a:gd name="T4" fmla="*/ 0 w 38"/>
                <a:gd name="T5" fmla="*/ 0 h 38"/>
                <a:gd name="T6" fmla="*/ 0 w 38"/>
                <a:gd name="T7" fmla="*/ 0 h 38"/>
                <a:gd name="T8" fmla="*/ 0 w 38"/>
                <a:gd name="T9" fmla="*/ 356 h 38"/>
                <a:gd name="T10" fmla="*/ 161 w 38"/>
                <a:gd name="T11" fmla="*/ 455 h 38"/>
                <a:gd name="T12" fmla="*/ 714 w 38"/>
                <a:gd name="T13" fmla="*/ 909 h 38"/>
                <a:gd name="T14" fmla="*/ 714 w 38"/>
                <a:gd name="T15" fmla="*/ 909 h 38"/>
                <a:gd name="T16" fmla="*/ 909 w 38"/>
                <a:gd name="T17" fmla="*/ 670 h 3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8" h="38">
                  <a:moveTo>
                    <a:pt x="38" y="28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7"/>
                    <a:pt x="6" y="19"/>
                    <a:pt x="7" y="19"/>
                  </a:cubicBezTo>
                  <a:cubicBezTo>
                    <a:pt x="30" y="38"/>
                    <a:pt x="30" y="38"/>
                    <a:pt x="30" y="38"/>
                  </a:cubicBezTo>
                  <a:cubicBezTo>
                    <a:pt x="30" y="38"/>
                    <a:pt x="30" y="38"/>
                    <a:pt x="30" y="38"/>
                  </a:cubicBezTo>
                  <a:cubicBezTo>
                    <a:pt x="32" y="36"/>
                    <a:pt x="36" y="29"/>
                    <a:pt x="38" y="28"/>
                  </a:cubicBezTo>
                  <a:close/>
                </a:path>
              </a:pathLst>
            </a:custGeom>
            <a:solidFill>
              <a:srgbClr val="3737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61" name="Freeform 642">
              <a:extLst>
                <a:ext uri="{FF2B5EF4-FFF2-40B4-BE49-F238E27FC236}">
                  <a16:creationId xmlns:a16="http://schemas.microsoft.com/office/drawing/2014/main" id="{0498DB32-60C1-41E3-97D4-0DC5C5C8235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" y="3023"/>
              <a:ext cx="64" cy="75"/>
            </a:xfrm>
            <a:custGeom>
              <a:avLst/>
              <a:gdLst>
                <a:gd name="T0" fmla="*/ 452 w 29"/>
                <a:gd name="T1" fmla="*/ 0 h 34"/>
                <a:gd name="T2" fmla="*/ 0 w 29"/>
                <a:gd name="T3" fmla="*/ 0 h 34"/>
                <a:gd name="T4" fmla="*/ 0 w 29"/>
                <a:gd name="T5" fmla="*/ 686 h 34"/>
                <a:gd name="T6" fmla="*/ 117 w 29"/>
                <a:gd name="T7" fmla="*/ 783 h 34"/>
                <a:gd name="T8" fmla="*/ 355 w 29"/>
                <a:gd name="T9" fmla="*/ 569 h 34"/>
                <a:gd name="T10" fmla="*/ 686 w 29"/>
                <a:gd name="T11" fmla="*/ 569 h 34"/>
                <a:gd name="T12" fmla="*/ 452 w 29"/>
                <a:gd name="T13" fmla="*/ 161 h 34"/>
                <a:gd name="T14" fmla="*/ 452 w 29"/>
                <a:gd name="T15" fmla="*/ 0 h 3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9" h="34">
                  <a:moveTo>
                    <a:pt x="19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29"/>
                    <a:pt x="2" y="32"/>
                    <a:pt x="5" y="33"/>
                  </a:cubicBezTo>
                  <a:cubicBezTo>
                    <a:pt x="8" y="34"/>
                    <a:pt x="15" y="24"/>
                    <a:pt x="15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5" y="10"/>
                    <a:pt x="19" y="7"/>
                  </a:cubicBezTo>
                  <a:lnTo>
                    <a:pt x="19" y="0"/>
                  </a:lnTo>
                  <a:close/>
                </a:path>
              </a:pathLst>
            </a:custGeom>
            <a:solidFill>
              <a:srgbClr val="3737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62" name="Freeform 643">
              <a:extLst>
                <a:ext uri="{FF2B5EF4-FFF2-40B4-BE49-F238E27FC236}">
                  <a16:creationId xmlns:a16="http://schemas.microsoft.com/office/drawing/2014/main" id="{56930D3C-D2D3-4B0A-B601-79393354CD23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" y="2961"/>
              <a:ext cx="274" cy="62"/>
            </a:xfrm>
            <a:custGeom>
              <a:avLst/>
              <a:gdLst>
                <a:gd name="T0" fmla="*/ 2623 w 124"/>
                <a:gd name="T1" fmla="*/ 44 h 28"/>
                <a:gd name="T2" fmla="*/ 141 w 124"/>
                <a:gd name="T3" fmla="*/ 339 h 28"/>
                <a:gd name="T4" fmla="*/ 73 w 124"/>
                <a:gd name="T5" fmla="*/ 295 h 28"/>
                <a:gd name="T6" fmla="*/ 20 w 124"/>
                <a:gd name="T7" fmla="*/ 671 h 28"/>
                <a:gd name="T8" fmla="*/ 356 w 124"/>
                <a:gd name="T9" fmla="*/ 671 h 28"/>
                <a:gd name="T10" fmla="*/ 411 w 124"/>
                <a:gd name="T11" fmla="*/ 554 h 28"/>
                <a:gd name="T12" fmla="*/ 2579 w 124"/>
                <a:gd name="T13" fmla="*/ 412 h 28"/>
                <a:gd name="T14" fmla="*/ 2817 w 124"/>
                <a:gd name="T15" fmla="*/ 554 h 28"/>
                <a:gd name="T16" fmla="*/ 2881 w 124"/>
                <a:gd name="T17" fmla="*/ 215 h 28"/>
                <a:gd name="T18" fmla="*/ 2623 w 124"/>
                <a:gd name="T19" fmla="*/ 44 h 2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24" h="28">
                  <a:moveTo>
                    <a:pt x="110" y="2"/>
                  </a:moveTo>
                  <a:cubicBezTo>
                    <a:pt x="110" y="2"/>
                    <a:pt x="13" y="14"/>
                    <a:pt x="6" y="14"/>
                  </a:cubicBezTo>
                  <a:cubicBezTo>
                    <a:pt x="4" y="14"/>
                    <a:pt x="3" y="13"/>
                    <a:pt x="3" y="12"/>
                  </a:cubicBezTo>
                  <a:cubicBezTo>
                    <a:pt x="0" y="15"/>
                    <a:pt x="0" y="24"/>
                    <a:pt x="1" y="28"/>
                  </a:cubicBezTo>
                  <a:cubicBezTo>
                    <a:pt x="15" y="28"/>
                    <a:pt x="15" y="28"/>
                    <a:pt x="15" y="28"/>
                  </a:cubicBezTo>
                  <a:cubicBezTo>
                    <a:pt x="15" y="25"/>
                    <a:pt x="15" y="23"/>
                    <a:pt x="17" y="23"/>
                  </a:cubicBezTo>
                  <a:cubicBezTo>
                    <a:pt x="17" y="23"/>
                    <a:pt x="100" y="18"/>
                    <a:pt x="108" y="17"/>
                  </a:cubicBezTo>
                  <a:cubicBezTo>
                    <a:pt x="114" y="17"/>
                    <a:pt x="117" y="19"/>
                    <a:pt x="118" y="23"/>
                  </a:cubicBezTo>
                  <a:cubicBezTo>
                    <a:pt x="120" y="16"/>
                    <a:pt x="121" y="11"/>
                    <a:pt x="121" y="9"/>
                  </a:cubicBezTo>
                  <a:cubicBezTo>
                    <a:pt x="124" y="2"/>
                    <a:pt x="119" y="0"/>
                    <a:pt x="110" y="2"/>
                  </a:cubicBezTo>
                  <a:close/>
                </a:path>
              </a:pathLst>
            </a:custGeom>
            <a:solidFill>
              <a:srgbClr val="3737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63" name="Freeform 644">
              <a:extLst>
                <a:ext uri="{FF2B5EF4-FFF2-40B4-BE49-F238E27FC236}">
                  <a16:creationId xmlns:a16="http://schemas.microsoft.com/office/drawing/2014/main" id="{8481DA69-CE55-49B3-84F5-997702BC88E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" y="3089"/>
              <a:ext cx="33" cy="47"/>
            </a:xfrm>
            <a:custGeom>
              <a:avLst/>
              <a:gdLst>
                <a:gd name="T0" fmla="*/ 141 w 15"/>
                <a:gd name="T1" fmla="*/ 0 h 21"/>
                <a:gd name="T2" fmla="*/ 0 w 15"/>
                <a:gd name="T3" fmla="*/ 526 h 21"/>
                <a:gd name="T4" fmla="*/ 0 w 15"/>
                <a:gd name="T5" fmla="*/ 526 h 21"/>
                <a:gd name="T6" fmla="*/ 161 w 15"/>
                <a:gd name="T7" fmla="*/ 526 h 21"/>
                <a:gd name="T8" fmla="*/ 310 w 15"/>
                <a:gd name="T9" fmla="*/ 0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21">
                  <a:moveTo>
                    <a:pt x="6" y="0"/>
                  </a:moveTo>
                  <a:cubicBezTo>
                    <a:pt x="7" y="7"/>
                    <a:pt x="4" y="18"/>
                    <a:pt x="0" y="21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7" y="21"/>
                    <a:pt x="7" y="21"/>
                    <a:pt x="7" y="21"/>
                  </a:cubicBezTo>
                  <a:cubicBezTo>
                    <a:pt x="11" y="18"/>
                    <a:pt x="15" y="7"/>
                    <a:pt x="13" y="0"/>
                  </a:cubicBezTo>
                </a:path>
              </a:pathLst>
            </a:custGeom>
            <a:solidFill>
              <a:srgbClr val="6A6B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64" name="Freeform 645">
              <a:extLst>
                <a:ext uri="{FF2B5EF4-FFF2-40B4-BE49-F238E27FC236}">
                  <a16:creationId xmlns:a16="http://schemas.microsoft.com/office/drawing/2014/main" id="{B3D03FE1-C4F9-4EC2-82E1-5B397EBF891C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" y="3076"/>
              <a:ext cx="36" cy="15"/>
            </a:xfrm>
            <a:custGeom>
              <a:avLst/>
              <a:gdLst>
                <a:gd name="T0" fmla="*/ 31 w 36"/>
                <a:gd name="T1" fmla="*/ 0 h 15"/>
                <a:gd name="T2" fmla="*/ 36 w 36"/>
                <a:gd name="T3" fmla="*/ 15 h 15"/>
                <a:gd name="T4" fmla="*/ 5 w 36"/>
                <a:gd name="T5" fmla="*/ 15 h 15"/>
                <a:gd name="T6" fmla="*/ 0 w 36"/>
                <a:gd name="T7" fmla="*/ 0 h 15"/>
                <a:gd name="T8" fmla="*/ 31 w 36"/>
                <a:gd name="T9" fmla="*/ 0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6" h="15">
                  <a:moveTo>
                    <a:pt x="31" y="0"/>
                  </a:moveTo>
                  <a:lnTo>
                    <a:pt x="36" y="15"/>
                  </a:lnTo>
                  <a:lnTo>
                    <a:pt x="5" y="15"/>
                  </a:lnTo>
                  <a:lnTo>
                    <a:pt x="0" y="0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3737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65" name="Freeform 646">
              <a:extLst>
                <a:ext uri="{FF2B5EF4-FFF2-40B4-BE49-F238E27FC236}">
                  <a16:creationId xmlns:a16="http://schemas.microsoft.com/office/drawing/2014/main" id="{8F69AC3E-14B8-4EDD-AE1A-50365C56CA14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" y="3076"/>
              <a:ext cx="36" cy="15"/>
            </a:xfrm>
            <a:custGeom>
              <a:avLst/>
              <a:gdLst>
                <a:gd name="T0" fmla="*/ 31 w 36"/>
                <a:gd name="T1" fmla="*/ 0 h 15"/>
                <a:gd name="T2" fmla="*/ 36 w 36"/>
                <a:gd name="T3" fmla="*/ 15 h 15"/>
                <a:gd name="T4" fmla="*/ 5 w 36"/>
                <a:gd name="T5" fmla="*/ 15 h 15"/>
                <a:gd name="T6" fmla="*/ 0 w 36"/>
                <a:gd name="T7" fmla="*/ 0 h 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6" h="15">
                  <a:moveTo>
                    <a:pt x="31" y="0"/>
                  </a:moveTo>
                  <a:lnTo>
                    <a:pt x="36" y="15"/>
                  </a:lnTo>
                  <a:lnTo>
                    <a:pt x="5" y="15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66" name="Oval 647">
              <a:extLst>
                <a:ext uri="{FF2B5EF4-FFF2-40B4-BE49-F238E27FC236}">
                  <a16:creationId xmlns:a16="http://schemas.microsoft.com/office/drawing/2014/main" id="{8D280537-2D1B-462B-85DD-E5F2242A6F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6" y="3085"/>
              <a:ext cx="2" cy="31"/>
            </a:xfrm>
            <a:prstGeom prst="ellipse">
              <a:avLst/>
            </a:prstGeom>
            <a:solidFill>
              <a:srgbClr val="3737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967" name="Freeform 648">
              <a:extLst>
                <a:ext uri="{FF2B5EF4-FFF2-40B4-BE49-F238E27FC236}">
                  <a16:creationId xmlns:a16="http://schemas.microsoft.com/office/drawing/2014/main" id="{56E8E31B-9997-42AE-B0C6-9241A7179A73}"/>
                </a:ext>
              </a:extLst>
            </p:cNvPr>
            <p:cNvSpPr>
              <a:spLocks/>
            </p:cNvSpPr>
            <p:nvPr/>
          </p:nvSpPr>
          <p:spPr bwMode="auto">
            <a:xfrm>
              <a:off x="616" y="3125"/>
              <a:ext cx="51" cy="77"/>
            </a:xfrm>
            <a:custGeom>
              <a:avLst/>
              <a:gdLst>
                <a:gd name="T0" fmla="*/ 5 w 51"/>
                <a:gd name="T1" fmla="*/ 0 h 77"/>
                <a:gd name="T2" fmla="*/ 0 w 51"/>
                <a:gd name="T3" fmla="*/ 0 h 77"/>
                <a:gd name="T4" fmla="*/ 0 w 51"/>
                <a:gd name="T5" fmla="*/ 28 h 77"/>
                <a:gd name="T6" fmla="*/ 7 w 51"/>
                <a:gd name="T7" fmla="*/ 35 h 77"/>
                <a:gd name="T8" fmla="*/ 51 w 51"/>
                <a:gd name="T9" fmla="*/ 77 h 77"/>
                <a:gd name="T10" fmla="*/ 51 w 51"/>
                <a:gd name="T11" fmla="*/ 35 h 77"/>
                <a:gd name="T12" fmla="*/ 40 w 51"/>
                <a:gd name="T13" fmla="*/ 28 h 77"/>
                <a:gd name="T14" fmla="*/ 40 w 51"/>
                <a:gd name="T15" fmla="*/ 0 h 77"/>
                <a:gd name="T16" fmla="*/ 5 w 51"/>
                <a:gd name="T17" fmla="*/ 0 h 7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1" h="77">
                  <a:moveTo>
                    <a:pt x="5" y="0"/>
                  </a:moveTo>
                  <a:lnTo>
                    <a:pt x="0" y="0"/>
                  </a:lnTo>
                  <a:lnTo>
                    <a:pt x="0" y="28"/>
                  </a:lnTo>
                  <a:lnTo>
                    <a:pt x="7" y="35"/>
                  </a:lnTo>
                  <a:lnTo>
                    <a:pt x="51" y="77"/>
                  </a:lnTo>
                  <a:lnTo>
                    <a:pt x="51" y="35"/>
                  </a:lnTo>
                  <a:lnTo>
                    <a:pt x="40" y="28"/>
                  </a:lnTo>
                  <a:lnTo>
                    <a:pt x="40" y="0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3737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68" name="Freeform 649">
              <a:extLst>
                <a:ext uri="{FF2B5EF4-FFF2-40B4-BE49-F238E27FC236}">
                  <a16:creationId xmlns:a16="http://schemas.microsoft.com/office/drawing/2014/main" id="{AA5AE8B1-4951-4C80-A3E1-7C49D11A47F8}"/>
                </a:ext>
              </a:extLst>
            </p:cNvPr>
            <p:cNvSpPr>
              <a:spLocks/>
            </p:cNvSpPr>
            <p:nvPr/>
          </p:nvSpPr>
          <p:spPr bwMode="auto">
            <a:xfrm>
              <a:off x="616" y="3125"/>
              <a:ext cx="51" cy="77"/>
            </a:xfrm>
            <a:custGeom>
              <a:avLst/>
              <a:gdLst>
                <a:gd name="T0" fmla="*/ 5 w 51"/>
                <a:gd name="T1" fmla="*/ 0 h 77"/>
                <a:gd name="T2" fmla="*/ 0 w 51"/>
                <a:gd name="T3" fmla="*/ 0 h 77"/>
                <a:gd name="T4" fmla="*/ 0 w 51"/>
                <a:gd name="T5" fmla="*/ 28 h 77"/>
                <a:gd name="T6" fmla="*/ 7 w 51"/>
                <a:gd name="T7" fmla="*/ 35 h 77"/>
                <a:gd name="T8" fmla="*/ 51 w 51"/>
                <a:gd name="T9" fmla="*/ 77 h 77"/>
                <a:gd name="T10" fmla="*/ 51 w 51"/>
                <a:gd name="T11" fmla="*/ 35 h 77"/>
                <a:gd name="T12" fmla="*/ 40 w 51"/>
                <a:gd name="T13" fmla="*/ 28 h 77"/>
                <a:gd name="T14" fmla="*/ 40 w 51"/>
                <a:gd name="T15" fmla="*/ 0 h 7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1" h="77">
                  <a:moveTo>
                    <a:pt x="5" y="0"/>
                  </a:moveTo>
                  <a:lnTo>
                    <a:pt x="0" y="0"/>
                  </a:lnTo>
                  <a:lnTo>
                    <a:pt x="0" y="28"/>
                  </a:lnTo>
                  <a:lnTo>
                    <a:pt x="7" y="35"/>
                  </a:lnTo>
                  <a:lnTo>
                    <a:pt x="51" y="77"/>
                  </a:lnTo>
                  <a:lnTo>
                    <a:pt x="51" y="35"/>
                  </a:lnTo>
                  <a:lnTo>
                    <a:pt x="40" y="28"/>
                  </a:lnTo>
                  <a:lnTo>
                    <a:pt x="4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69" name="Freeform 650">
              <a:extLst>
                <a:ext uri="{FF2B5EF4-FFF2-40B4-BE49-F238E27FC236}">
                  <a16:creationId xmlns:a16="http://schemas.microsoft.com/office/drawing/2014/main" id="{E938B82A-D430-40A6-A1D3-55D828698A52}"/>
                </a:ext>
              </a:extLst>
            </p:cNvPr>
            <p:cNvSpPr>
              <a:spLocks/>
            </p:cNvSpPr>
            <p:nvPr/>
          </p:nvSpPr>
          <p:spPr bwMode="auto">
            <a:xfrm>
              <a:off x="650" y="3120"/>
              <a:ext cx="57" cy="44"/>
            </a:xfrm>
            <a:custGeom>
              <a:avLst/>
              <a:gdLst>
                <a:gd name="T0" fmla="*/ 189 w 26"/>
                <a:gd name="T1" fmla="*/ 97 h 20"/>
                <a:gd name="T2" fmla="*/ 44 w 26"/>
                <a:gd name="T3" fmla="*/ 427 h 20"/>
                <a:gd name="T4" fmla="*/ 210 w 26"/>
                <a:gd name="T5" fmla="*/ 354 h 20"/>
                <a:gd name="T6" fmla="*/ 581 w 26"/>
                <a:gd name="T7" fmla="*/ 469 h 20"/>
                <a:gd name="T8" fmla="*/ 601 w 26"/>
                <a:gd name="T9" fmla="*/ 392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20">
                  <a:moveTo>
                    <a:pt x="8" y="4"/>
                  </a:moveTo>
                  <a:cubicBezTo>
                    <a:pt x="0" y="0"/>
                    <a:pt x="0" y="13"/>
                    <a:pt x="2" y="18"/>
                  </a:cubicBezTo>
                  <a:cubicBezTo>
                    <a:pt x="5" y="18"/>
                    <a:pt x="7" y="16"/>
                    <a:pt x="9" y="15"/>
                  </a:cubicBezTo>
                  <a:cubicBezTo>
                    <a:pt x="14" y="14"/>
                    <a:pt x="21" y="19"/>
                    <a:pt x="25" y="20"/>
                  </a:cubicBezTo>
                  <a:cubicBezTo>
                    <a:pt x="26" y="17"/>
                    <a:pt x="26" y="17"/>
                    <a:pt x="26" y="17"/>
                  </a:cubicBezTo>
                </a:path>
              </a:pathLst>
            </a:custGeom>
            <a:solidFill>
              <a:srgbClr val="3737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70" name="Freeform 651">
              <a:extLst>
                <a:ext uri="{FF2B5EF4-FFF2-40B4-BE49-F238E27FC236}">
                  <a16:creationId xmlns:a16="http://schemas.microsoft.com/office/drawing/2014/main" id="{E09D8270-A092-4382-BC2E-411AB94CFDCF}"/>
                </a:ext>
              </a:extLst>
            </p:cNvPr>
            <p:cNvSpPr>
              <a:spLocks/>
            </p:cNvSpPr>
            <p:nvPr/>
          </p:nvSpPr>
          <p:spPr bwMode="auto">
            <a:xfrm>
              <a:off x="639" y="3151"/>
              <a:ext cx="73" cy="73"/>
            </a:xfrm>
            <a:custGeom>
              <a:avLst/>
              <a:gdLst>
                <a:gd name="T0" fmla="*/ 411 w 33"/>
                <a:gd name="T1" fmla="*/ 0 h 33"/>
                <a:gd name="T2" fmla="*/ 215 w 33"/>
                <a:gd name="T3" fmla="*/ 44 h 33"/>
                <a:gd name="T4" fmla="*/ 314 w 33"/>
                <a:gd name="T5" fmla="*/ 97 h 33"/>
                <a:gd name="T6" fmla="*/ 314 w 33"/>
                <a:gd name="T7" fmla="*/ 553 h 33"/>
                <a:gd name="T8" fmla="*/ 20 w 33"/>
                <a:gd name="T9" fmla="*/ 294 h 33"/>
                <a:gd name="T10" fmla="*/ 0 w 33"/>
                <a:gd name="T11" fmla="*/ 411 h 33"/>
                <a:gd name="T12" fmla="*/ 411 w 33"/>
                <a:gd name="T13" fmla="*/ 788 h 33"/>
                <a:gd name="T14" fmla="*/ 788 w 33"/>
                <a:gd name="T15" fmla="*/ 411 h 33"/>
                <a:gd name="T16" fmla="*/ 411 w 33"/>
                <a:gd name="T17" fmla="*/ 0 h 3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3" h="33">
                  <a:moveTo>
                    <a:pt x="17" y="0"/>
                  </a:moveTo>
                  <a:cubicBezTo>
                    <a:pt x="14" y="0"/>
                    <a:pt x="11" y="1"/>
                    <a:pt x="9" y="2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23"/>
                    <a:pt x="13" y="23"/>
                    <a:pt x="13" y="23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4"/>
                    <a:pt x="0" y="15"/>
                    <a:pt x="0" y="17"/>
                  </a:cubicBezTo>
                  <a:cubicBezTo>
                    <a:pt x="0" y="26"/>
                    <a:pt x="8" y="33"/>
                    <a:pt x="17" y="33"/>
                  </a:cubicBezTo>
                  <a:cubicBezTo>
                    <a:pt x="26" y="33"/>
                    <a:pt x="33" y="26"/>
                    <a:pt x="33" y="17"/>
                  </a:cubicBezTo>
                  <a:cubicBezTo>
                    <a:pt x="33" y="7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6A6B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71" name="Oval 652">
              <a:extLst>
                <a:ext uri="{FF2B5EF4-FFF2-40B4-BE49-F238E27FC236}">
                  <a16:creationId xmlns:a16="http://schemas.microsoft.com/office/drawing/2014/main" id="{A303B0D0-7819-4BB1-B815-4ADEE9304D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7" y="3180"/>
              <a:ext cx="16" cy="15"/>
            </a:xfrm>
            <a:prstGeom prst="ellipse">
              <a:avLst/>
            </a:prstGeom>
            <a:solidFill>
              <a:srgbClr val="3737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972" name="Freeform 653">
              <a:extLst>
                <a:ext uri="{FF2B5EF4-FFF2-40B4-BE49-F238E27FC236}">
                  <a16:creationId xmlns:a16="http://schemas.microsoft.com/office/drawing/2014/main" id="{5B0F3528-81C2-49E8-AEEE-0E37363DA9A8}"/>
                </a:ext>
              </a:extLst>
            </p:cNvPr>
            <p:cNvSpPr>
              <a:spLocks/>
            </p:cNvSpPr>
            <p:nvPr/>
          </p:nvSpPr>
          <p:spPr bwMode="auto">
            <a:xfrm>
              <a:off x="650" y="3160"/>
              <a:ext cx="53" cy="55"/>
            </a:xfrm>
            <a:custGeom>
              <a:avLst/>
              <a:gdLst>
                <a:gd name="T0" fmla="*/ 294 w 24"/>
                <a:gd name="T1" fmla="*/ 0 h 25"/>
                <a:gd name="T2" fmla="*/ 194 w 24"/>
                <a:gd name="T3" fmla="*/ 20 h 25"/>
                <a:gd name="T4" fmla="*/ 194 w 24"/>
                <a:gd name="T5" fmla="*/ 444 h 25"/>
                <a:gd name="T6" fmla="*/ 0 w 24"/>
                <a:gd name="T7" fmla="*/ 275 h 25"/>
                <a:gd name="T8" fmla="*/ 0 w 24"/>
                <a:gd name="T9" fmla="*/ 310 h 25"/>
                <a:gd name="T10" fmla="*/ 294 w 24"/>
                <a:gd name="T11" fmla="*/ 585 h 25"/>
                <a:gd name="T12" fmla="*/ 570 w 24"/>
                <a:gd name="T13" fmla="*/ 310 h 25"/>
                <a:gd name="T14" fmla="*/ 294 w 24"/>
                <a:gd name="T15" fmla="*/ 0 h 2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4" h="25">
                  <a:moveTo>
                    <a:pt x="12" y="0"/>
                  </a:moveTo>
                  <a:cubicBezTo>
                    <a:pt x="10" y="0"/>
                    <a:pt x="9" y="1"/>
                    <a:pt x="8" y="1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3"/>
                  </a:cubicBezTo>
                  <a:cubicBezTo>
                    <a:pt x="0" y="19"/>
                    <a:pt x="5" y="25"/>
                    <a:pt x="12" y="25"/>
                  </a:cubicBezTo>
                  <a:cubicBezTo>
                    <a:pt x="19" y="25"/>
                    <a:pt x="24" y="19"/>
                    <a:pt x="24" y="13"/>
                  </a:cubicBezTo>
                  <a:cubicBezTo>
                    <a:pt x="24" y="6"/>
                    <a:pt x="19" y="0"/>
                    <a:pt x="12" y="0"/>
                  </a:cubicBezTo>
                  <a:close/>
                </a:path>
              </a:pathLst>
            </a:custGeom>
            <a:solidFill>
              <a:srgbClr val="3737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73" name="Freeform 654">
              <a:extLst>
                <a:ext uri="{FF2B5EF4-FFF2-40B4-BE49-F238E27FC236}">
                  <a16:creationId xmlns:a16="http://schemas.microsoft.com/office/drawing/2014/main" id="{9CDFC38D-7BD7-416F-88F7-5CDCB7EBE556}"/>
                </a:ext>
              </a:extLst>
            </p:cNvPr>
            <p:cNvSpPr>
              <a:spLocks/>
            </p:cNvSpPr>
            <p:nvPr/>
          </p:nvSpPr>
          <p:spPr bwMode="auto">
            <a:xfrm>
              <a:off x="658" y="3122"/>
              <a:ext cx="54" cy="40"/>
            </a:xfrm>
            <a:custGeom>
              <a:avLst/>
              <a:gdLst>
                <a:gd name="T0" fmla="*/ 0 w 24"/>
                <a:gd name="T1" fmla="*/ 44 h 18"/>
                <a:gd name="T2" fmla="*/ 592 w 24"/>
                <a:gd name="T3" fmla="*/ 198 h 18"/>
                <a:gd name="T4" fmla="*/ 538 w 24"/>
                <a:gd name="T5" fmla="*/ 440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" h="18">
                  <a:moveTo>
                    <a:pt x="0" y="2"/>
                  </a:moveTo>
                  <a:cubicBezTo>
                    <a:pt x="6" y="0"/>
                    <a:pt x="16" y="1"/>
                    <a:pt x="23" y="8"/>
                  </a:cubicBezTo>
                  <a:cubicBezTo>
                    <a:pt x="23" y="8"/>
                    <a:pt x="24" y="17"/>
                    <a:pt x="21" y="18"/>
                  </a:cubicBezTo>
                </a:path>
              </a:pathLst>
            </a:custGeom>
            <a:solidFill>
              <a:srgbClr val="3737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74" name="Freeform 655">
              <a:extLst>
                <a:ext uri="{FF2B5EF4-FFF2-40B4-BE49-F238E27FC236}">
                  <a16:creationId xmlns:a16="http://schemas.microsoft.com/office/drawing/2014/main" id="{EDBF56A9-ADFD-4E7B-9ED1-8C89B6CB3ABC}"/>
                </a:ext>
              </a:extLst>
            </p:cNvPr>
            <p:cNvSpPr>
              <a:spLocks/>
            </p:cNvSpPr>
            <p:nvPr/>
          </p:nvSpPr>
          <p:spPr bwMode="auto">
            <a:xfrm>
              <a:off x="705" y="3136"/>
              <a:ext cx="35" cy="37"/>
            </a:xfrm>
            <a:custGeom>
              <a:avLst/>
              <a:gdLst>
                <a:gd name="T0" fmla="*/ 44 w 16"/>
                <a:gd name="T1" fmla="*/ 20 h 17"/>
                <a:gd name="T2" fmla="*/ 326 w 16"/>
                <a:gd name="T3" fmla="*/ 0 h 17"/>
                <a:gd name="T4" fmla="*/ 368 w 16"/>
                <a:gd name="T5" fmla="*/ 113 h 17"/>
                <a:gd name="T6" fmla="*/ 72 w 16"/>
                <a:gd name="T7" fmla="*/ 383 h 17"/>
                <a:gd name="T8" fmla="*/ 0 w 16"/>
                <a:gd name="T9" fmla="*/ 289 h 17"/>
                <a:gd name="T10" fmla="*/ 44 w 16"/>
                <a:gd name="T11" fmla="*/ 20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6" h="17">
                  <a:moveTo>
                    <a:pt x="2" y="1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3" y="17"/>
                    <a:pt x="1" y="13"/>
                    <a:pt x="0" y="13"/>
                  </a:cubicBezTo>
                  <a:cubicBezTo>
                    <a:pt x="0" y="12"/>
                    <a:pt x="3" y="4"/>
                    <a:pt x="2" y="1"/>
                  </a:cubicBezTo>
                  <a:close/>
                </a:path>
              </a:pathLst>
            </a:custGeom>
            <a:solidFill>
              <a:srgbClr val="3737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75" name="Freeform 656">
              <a:extLst>
                <a:ext uri="{FF2B5EF4-FFF2-40B4-BE49-F238E27FC236}">
                  <a16:creationId xmlns:a16="http://schemas.microsoft.com/office/drawing/2014/main" id="{D0852C96-1C94-4AE5-8790-198772458BC3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" y="2896"/>
              <a:ext cx="84" cy="65"/>
            </a:xfrm>
            <a:custGeom>
              <a:avLst/>
              <a:gdLst>
                <a:gd name="T0" fmla="*/ 117 w 38"/>
                <a:gd name="T1" fmla="*/ 507 h 29"/>
                <a:gd name="T2" fmla="*/ 97 w 38"/>
                <a:gd name="T3" fmla="*/ 632 h 29"/>
                <a:gd name="T4" fmla="*/ 97 w 38"/>
                <a:gd name="T5" fmla="*/ 733 h 29"/>
                <a:gd name="T6" fmla="*/ 573 w 38"/>
                <a:gd name="T7" fmla="*/ 652 h 29"/>
                <a:gd name="T8" fmla="*/ 597 w 38"/>
                <a:gd name="T9" fmla="*/ 632 h 29"/>
                <a:gd name="T10" fmla="*/ 597 w 38"/>
                <a:gd name="T11" fmla="*/ 632 h 29"/>
                <a:gd name="T12" fmla="*/ 831 w 38"/>
                <a:gd name="T13" fmla="*/ 381 h 29"/>
                <a:gd name="T14" fmla="*/ 909 w 38"/>
                <a:gd name="T15" fmla="*/ 307 h 29"/>
                <a:gd name="T16" fmla="*/ 909 w 38"/>
                <a:gd name="T17" fmla="*/ 247 h 29"/>
                <a:gd name="T18" fmla="*/ 690 w 38"/>
                <a:gd name="T19" fmla="*/ 81 h 29"/>
                <a:gd name="T20" fmla="*/ 553 w 38"/>
                <a:gd name="T21" fmla="*/ 20 h 29"/>
                <a:gd name="T22" fmla="*/ 528 w 38"/>
                <a:gd name="T23" fmla="*/ 20 h 29"/>
                <a:gd name="T24" fmla="*/ 528 w 38"/>
                <a:gd name="T25" fmla="*/ 81 h 29"/>
                <a:gd name="T26" fmla="*/ 497 w 38"/>
                <a:gd name="T27" fmla="*/ 45 h 29"/>
                <a:gd name="T28" fmla="*/ 20 w 38"/>
                <a:gd name="T29" fmla="*/ 182 h 29"/>
                <a:gd name="T30" fmla="*/ 44 w 38"/>
                <a:gd name="T31" fmla="*/ 408 h 29"/>
                <a:gd name="T32" fmla="*/ 117 w 38"/>
                <a:gd name="T33" fmla="*/ 507 h 2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8" h="29">
                  <a:moveTo>
                    <a:pt x="5" y="20"/>
                  </a:moveTo>
                  <a:cubicBezTo>
                    <a:pt x="4" y="21"/>
                    <a:pt x="4" y="23"/>
                    <a:pt x="4" y="25"/>
                  </a:cubicBezTo>
                  <a:cubicBezTo>
                    <a:pt x="4" y="27"/>
                    <a:pt x="4" y="28"/>
                    <a:pt x="4" y="29"/>
                  </a:cubicBezTo>
                  <a:cubicBezTo>
                    <a:pt x="11" y="28"/>
                    <a:pt x="18" y="27"/>
                    <a:pt x="24" y="26"/>
                  </a:cubicBezTo>
                  <a:cubicBezTo>
                    <a:pt x="25" y="26"/>
                    <a:pt x="25" y="26"/>
                    <a:pt x="25" y="25"/>
                  </a:cubicBezTo>
                  <a:cubicBezTo>
                    <a:pt x="25" y="25"/>
                    <a:pt x="25" y="25"/>
                    <a:pt x="25" y="25"/>
                  </a:cubicBezTo>
                  <a:cubicBezTo>
                    <a:pt x="35" y="15"/>
                    <a:pt x="35" y="15"/>
                    <a:pt x="35" y="15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38" y="10"/>
                    <a:pt x="38" y="10"/>
                    <a:pt x="38" y="10"/>
                  </a:cubicBezTo>
                  <a:cubicBezTo>
                    <a:pt x="29" y="3"/>
                    <a:pt x="29" y="3"/>
                    <a:pt x="29" y="3"/>
                  </a:cubicBezTo>
                  <a:cubicBezTo>
                    <a:pt x="29" y="3"/>
                    <a:pt x="25" y="2"/>
                    <a:pt x="23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16" y="0"/>
                    <a:pt x="7" y="1"/>
                    <a:pt x="1" y="7"/>
                  </a:cubicBezTo>
                  <a:cubicBezTo>
                    <a:pt x="1" y="7"/>
                    <a:pt x="0" y="15"/>
                    <a:pt x="2" y="16"/>
                  </a:cubicBezTo>
                  <a:cubicBezTo>
                    <a:pt x="3" y="17"/>
                    <a:pt x="5" y="19"/>
                    <a:pt x="5" y="20"/>
                  </a:cubicBezTo>
                  <a:close/>
                </a:path>
              </a:pathLst>
            </a:custGeom>
            <a:solidFill>
              <a:srgbClr val="3737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76" name="Freeform 657">
              <a:extLst>
                <a:ext uri="{FF2B5EF4-FFF2-40B4-BE49-F238E27FC236}">
                  <a16:creationId xmlns:a16="http://schemas.microsoft.com/office/drawing/2014/main" id="{51A01FE5-D258-44AD-B1BA-E74C6728A8EE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" y="2945"/>
              <a:ext cx="9" cy="9"/>
            </a:xfrm>
            <a:custGeom>
              <a:avLst/>
              <a:gdLst>
                <a:gd name="T0" fmla="*/ 101 w 4"/>
                <a:gd name="T1" fmla="*/ 101 h 4"/>
                <a:gd name="T2" fmla="*/ 101 w 4"/>
                <a:gd name="T3" fmla="*/ 81 h 4"/>
                <a:gd name="T4" fmla="*/ 101 w 4"/>
                <a:gd name="T5" fmla="*/ 0 h 4"/>
                <a:gd name="T6" fmla="*/ 25 w 4"/>
                <a:gd name="T7" fmla="*/ 81 h 4"/>
                <a:gd name="T8" fmla="*/ 25 w 4"/>
                <a:gd name="T9" fmla="*/ 81 h 4"/>
                <a:gd name="T10" fmla="*/ 0 w 4"/>
                <a:gd name="T11" fmla="*/ 101 h 4"/>
                <a:gd name="T12" fmla="*/ 101 w 4"/>
                <a:gd name="T13" fmla="*/ 101 h 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" h="4">
                  <a:moveTo>
                    <a:pt x="4" y="4"/>
                  </a:moveTo>
                  <a:cubicBezTo>
                    <a:pt x="4" y="4"/>
                    <a:pt x="4" y="4"/>
                    <a:pt x="4" y="3"/>
                  </a:cubicBezTo>
                  <a:cubicBezTo>
                    <a:pt x="4" y="2"/>
                    <a:pt x="4" y="1"/>
                    <a:pt x="4" y="0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4"/>
                    <a:pt x="1" y="4"/>
                    <a:pt x="0" y="4"/>
                  </a:cubicBezTo>
                  <a:cubicBezTo>
                    <a:pt x="2" y="4"/>
                    <a:pt x="3" y="4"/>
                    <a:pt x="4" y="4"/>
                  </a:cubicBezTo>
                  <a:close/>
                </a:path>
              </a:pathLst>
            </a:custGeom>
            <a:solidFill>
              <a:srgbClr val="3737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77" name="Freeform 658">
              <a:extLst>
                <a:ext uri="{FF2B5EF4-FFF2-40B4-BE49-F238E27FC236}">
                  <a16:creationId xmlns:a16="http://schemas.microsoft.com/office/drawing/2014/main" id="{3C66F777-9A3D-49AF-A09A-D67EB47B7B1D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" y="2934"/>
              <a:ext cx="11" cy="29"/>
            </a:xfrm>
            <a:custGeom>
              <a:avLst/>
              <a:gdLst>
                <a:gd name="T0" fmla="*/ 97 w 5"/>
                <a:gd name="T1" fmla="*/ 299 h 13"/>
                <a:gd name="T2" fmla="*/ 97 w 5"/>
                <a:gd name="T3" fmla="*/ 199 h 13"/>
                <a:gd name="T4" fmla="*/ 97 w 5"/>
                <a:gd name="T5" fmla="*/ 145 h 13"/>
                <a:gd name="T6" fmla="*/ 97 w 5"/>
                <a:gd name="T7" fmla="*/ 125 h 13"/>
                <a:gd name="T8" fmla="*/ 117 w 5"/>
                <a:gd name="T9" fmla="*/ 80 h 13"/>
                <a:gd name="T10" fmla="*/ 117 w 5"/>
                <a:gd name="T11" fmla="*/ 80 h 13"/>
                <a:gd name="T12" fmla="*/ 73 w 5"/>
                <a:gd name="T13" fmla="*/ 0 h 13"/>
                <a:gd name="T14" fmla="*/ 0 w 5"/>
                <a:gd name="T15" fmla="*/ 199 h 13"/>
                <a:gd name="T16" fmla="*/ 20 w 5"/>
                <a:gd name="T17" fmla="*/ 323 h 13"/>
                <a:gd name="T18" fmla="*/ 97 w 5"/>
                <a:gd name="T19" fmla="*/ 299 h 1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" h="13">
                  <a:moveTo>
                    <a:pt x="4" y="12"/>
                  </a:moveTo>
                  <a:cubicBezTo>
                    <a:pt x="4" y="11"/>
                    <a:pt x="4" y="10"/>
                    <a:pt x="4" y="8"/>
                  </a:cubicBezTo>
                  <a:cubicBezTo>
                    <a:pt x="4" y="7"/>
                    <a:pt x="4" y="6"/>
                    <a:pt x="4" y="6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5" y="4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2"/>
                    <a:pt x="4" y="1"/>
                    <a:pt x="3" y="0"/>
                  </a:cubicBezTo>
                  <a:cubicBezTo>
                    <a:pt x="1" y="2"/>
                    <a:pt x="0" y="5"/>
                    <a:pt x="0" y="8"/>
                  </a:cubicBezTo>
                  <a:cubicBezTo>
                    <a:pt x="0" y="10"/>
                    <a:pt x="0" y="12"/>
                    <a:pt x="1" y="13"/>
                  </a:cubicBezTo>
                  <a:cubicBezTo>
                    <a:pt x="2" y="13"/>
                    <a:pt x="3" y="13"/>
                    <a:pt x="4" y="12"/>
                  </a:cubicBezTo>
                  <a:close/>
                </a:path>
              </a:pathLst>
            </a:custGeom>
            <a:solidFill>
              <a:srgbClr val="6A6B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78" name="Freeform 659">
              <a:extLst>
                <a:ext uri="{FF2B5EF4-FFF2-40B4-BE49-F238E27FC236}">
                  <a16:creationId xmlns:a16="http://schemas.microsoft.com/office/drawing/2014/main" id="{A6E2ADEA-22FE-4FB4-87CF-651A9585F070}"/>
                </a:ext>
              </a:extLst>
            </p:cNvPr>
            <p:cNvSpPr>
              <a:spLocks/>
            </p:cNvSpPr>
            <p:nvPr/>
          </p:nvSpPr>
          <p:spPr bwMode="auto">
            <a:xfrm>
              <a:off x="931" y="3080"/>
              <a:ext cx="69" cy="58"/>
            </a:xfrm>
            <a:custGeom>
              <a:avLst/>
              <a:gdLst>
                <a:gd name="T0" fmla="*/ 0 w 31"/>
                <a:gd name="T1" fmla="*/ 80 h 26"/>
                <a:gd name="T2" fmla="*/ 361 w 31"/>
                <a:gd name="T3" fmla="*/ 642 h 26"/>
                <a:gd name="T4" fmla="*/ 739 w 31"/>
                <a:gd name="T5" fmla="*/ 0 h 2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1" h="26">
                  <a:moveTo>
                    <a:pt x="0" y="3"/>
                  </a:moveTo>
                  <a:cubicBezTo>
                    <a:pt x="0" y="11"/>
                    <a:pt x="2" y="26"/>
                    <a:pt x="15" y="26"/>
                  </a:cubicBezTo>
                  <a:cubicBezTo>
                    <a:pt x="27" y="26"/>
                    <a:pt x="31" y="12"/>
                    <a:pt x="30" y="0"/>
                  </a:cubicBezTo>
                </a:path>
              </a:pathLst>
            </a:custGeom>
            <a:solidFill>
              <a:srgbClr val="6A6B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79" name="Freeform 660">
              <a:extLst>
                <a:ext uri="{FF2B5EF4-FFF2-40B4-BE49-F238E27FC236}">
                  <a16:creationId xmlns:a16="http://schemas.microsoft.com/office/drawing/2014/main" id="{A343BD5A-6FA6-453F-977D-8E9B17F5FD1F}"/>
                </a:ext>
              </a:extLst>
            </p:cNvPr>
            <p:cNvSpPr>
              <a:spLocks/>
            </p:cNvSpPr>
            <p:nvPr/>
          </p:nvSpPr>
          <p:spPr bwMode="auto">
            <a:xfrm>
              <a:off x="953" y="3038"/>
              <a:ext cx="47" cy="87"/>
            </a:xfrm>
            <a:custGeom>
              <a:avLst/>
              <a:gdLst>
                <a:gd name="T0" fmla="*/ 20 w 21"/>
                <a:gd name="T1" fmla="*/ 45 h 39"/>
                <a:gd name="T2" fmla="*/ 246 w 21"/>
                <a:gd name="T3" fmla="*/ 45 h 39"/>
                <a:gd name="T4" fmla="*/ 526 w 21"/>
                <a:gd name="T5" fmla="*/ 199 h 39"/>
                <a:gd name="T6" fmla="*/ 526 w 21"/>
                <a:gd name="T7" fmla="*/ 368 h 39"/>
                <a:gd name="T8" fmla="*/ 425 w 21"/>
                <a:gd name="T9" fmla="*/ 522 h 39"/>
                <a:gd name="T10" fmla="*/ 226 w 21"/>
                <a:gd name="T11" fmla="*/ 966 h 39"/>
                <a:gd name="T12" fmla="*/ 0 w 21"/>
                <a:gd name="T13" fmla="*/ 721 h 3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1" h="39">
                  <a:moveTo>
                    <a:pt x="1" y="2"/>
                  </a:moveTo>
                  <a:cubicBezTo>
                    <a:pt x="5" y="0"/>
                    <a:pt x="10" y="2"/>
                    <a:pt x="10" y="2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1" y="15"/>
                    <a:pt x="17" y="17"/>
                    <a:pt x="17" y="21"/>
                  </a:cubicBezTo>
                  <a:cubicBezTo>
                    <a:pt x="18" y="30"/>
                    <a:pt x="14" y="39"/>
                    <a:pt x="9" y="39"/>
                  </a:cubicBezTo>
                  <a:cubicBezTo>
                    <a:pt x="4" y="39"/>
                    <a:pt x="0" y="36"/>
                    <a:pt x="0" y="29"/>
                  </a:cubicBezTo>
                </a:path>
              </a:pathLst>
            </a:custGeom>
            <a:solidFill>
              <a:srgbClr val="3737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80" name="Freeform 661">
              <a:extLst>
                <a:ext uri="{FF2B5EF4-FFF2-40B4-BE49-F238E27FC236}">
                  <a16:creationId xmlns:a16="http://schemas.microsoft.com/office/drawing/2014/main" id="{9E4B13C3-EF07-4F4A-9A2F-05F851970A65}"/>
                </a:ext>
              </a:extLst>
            </p:cNvPr>
            <p:cNvSpPr>
              <a:spLocks/>
            </p:cNvSpPr>
            <p:nvPr/>
          </p:nvSpPr>
          <p:spPr bwMode="auto">
            <a:xfrm>
              <a:off x="825" y="2905"/>
              <a:ext cx="57" cy="65"/>
            </a:xfrm>
            <a:custGeom>
              <a:avLst/>
              <a:gdLst>
                <a:gd name="T0" fmla="*/ 414 w 26"/>
                <a:gd name="T1" fmla="*/ 81 h 29"/>
                <a:gd name="T2" fmla="*/ 390 w 26"/>
                <a:gd name="T3" fmla="*/ 45 h 29"/>
                <a:gd name="T4" fmla="*/ 274 w 26"/>
                <a:gd name="T5" fmla="*/ 45 h 29"/>
                <a:gd name="T6" fmla="*/ 0 w 26"/>
                <a:gd name="T7" fmla="*/ 182 h 29"/>
                <a:gd name="T8" fmla="*/ 20 w 26"/>
                <a:gd name="T9" fmla="*/ 527 h 29"/>
                <a:gd name="T10" fmla="*/ 96 w 26"/>
                <a:gd name="T11" fmla="*/ 587 h 29"/>
                <a:gd name="T12" fmla="*/ 158 w 26"/>
                <a:gd name="T13" fmla="*/ 708 h 29"/>
                <a:gd name="T14" fmla="*/ 158 w 26"/>
                <a:gd name="T15" fmla="*/ 733 h 29"/>
                <a:gd name="T16" fmla="*/ 443 w 26"/>
                <a:gd name="T17" fmla="*/ 428 h 29"/>
                <a:gd name="T18" fmla="*/ 601 w 26"/>
                <a:gd name="T19" fmla="*/ 381 h 29"/>
                <a:gd name="T20" fmla="*/ 601 w 26"/>
                <a:gd name="T21" fmla="*/ 0 h 29"/>
                <a:gd name="T22" fmla="*/ 414 w 26"/>
                <a:gd name="T23" fmla="*/ 81 h 2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6" h="29">
                  <a:moveTo>
                    <a:pt x="18" y="3"/>
                  </a:moveTo>
                  <a:cubicBezTo>
                    <a:pt x="17" y="2"/>
                    <a:pt x="17" y="2"/>
                    <a:pt x="17" y="2"/>
                  </a:cubicBezTo>
                  <a:cubicBezTo>
                    <a:pt x="15" y="3"/>
                    <a:pt x="13" y="2"/>
                    <a:pt x="12" y="2"/>
                  </a:cubicBezTo>
                  <a:cubicBezTo>
                    <a:pt x="12" y="2"/>
                    <a:pt x="7" y="4"/>
                    <a:pt x="0" y="7"/>
                  </a:cubicBezTo>
                  <a:cubicBezTo>
                    <a:pt x="1" y="21"/>
                    <a:pt x="1" y="21"/>
                    <a:pt x="1" y="21"/>
                  </a:cubicBezTo>
                  <a:cubicBezTo>
                    <a:pt x="4" y="23"/>
                    <a:pt x="4" y="23"/>
                    <a:pt x="4" y="23"/>
                  </a:cubicBezTo>
                  <a:cubicBezTo>
                    <a:pt x="7" y="28"/>
                    <a:pt x="7" y="28"/>
                    <a:pt x="7" y="28"/>
                  </a:cubicBezTo>
                  <a:cubicBezTo>
                    <a:pt x="7" y="29"/>
                    <a:pt x="7" y="29"/>
                    <a:pt x="7" y="29"/>
                  </a:cubicBezTo>
                  <a:cubicBezTo>
                    <a:pt x="7" y="29"/>
                    <a:pt x="17" y="19"/>
                    <a:pt x="19" y="17"/>
                  </a:cubicBezTo>
                  <a:cubicBezTo>
                    <a:pt x="21" y="15"/>
                    <a:pt x="24" y="14"/>
                    <a:pt x="26" y="15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4" y="2"/>
                    <a:pt x="20" y="4"/>
                    <a:pt x="18" y="3"/>
                  </a:cubicBezTo>
                  <a:close/>
                </a:path>
              </a:pathLst>
            </a:custGeom>
            <a:solidFill>
              <a:srgbClr val="3737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81" name="Freeform 662">
              <a:extLst>
                <a:ext uri="{FF2B5EF4-FFF2-40B4-BE49-F238E27FC236}">
                  <a16:creationId xmlns:a16="http://schemas.microsoft.com/office/drawing/2014/main" id="{9DEC0E42-A4EE-4AA7-BDED-7027F45B884D}"/>
                </a:ext>
              </a:extLst>
            </p:cNvPr>
            <p:cNvSpPr>
              <a:spLocks/>
            </p:cNvSpPr>
            <p:nvPr/>
          </p:nvSpPr>
          <p:spPr bwMode="auto">
            <a:xfrm>
              <a:off x="860" y="2941"/>
              <a:ext cx="15" cy="40"/>
            </a:xfrm>
            <a:custGeom>
              <a:avLst/>
              <a:gdLst>
                <a:gd name="T0" fmla="*/ 129 w 7"/>
                <a:gd name="T1" fmla="*/ 0 h 18"/>
                <a:gd name="T2" fmla="*/ 60 w 7"/>
                <a:gd name="T3" fmla="*/ 20 h 18"/>
                <a:gd name="T4" fmla="*/ 0 w 7"/>
                <a:gd name="T5" fmla="*/ 118 h 18"/>
                <a:gd name="T6" fmla="*/ 0 w 7"/>
                <a:gd name="T7" fmla="*/ 396 h 18"/>
                <a:gd name="T8" fmla="*/ 129 w 7"/>
                <a:gd name="T9" fmla="*/ 440 h 18"/>
                <a:gd name="T10" fmla="*/ 129 w 7"/>
                <a:gd name="T11" fmla="*/ 0 h 1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" h="18">
                  <a:moveTo>
                    <a:pt x="6" y="0"/>
                  </a:moveTo>
                  <a:cubicBezTo>
                    <a:pt x="5" y="0"/>
                    <a:pt x="4" y="1"/>
                    <a:pt x="3" y="1"/>
                  </a:cubicBezTo>
                  <a:cubicBezTo>
                    <a:pt x="3" y="2"/>
                    <a:pt x="1" y="3"/>
                    <a:pt x="0" y="5"/>
                  </a:cubicBezTo>
                  <a:cubicBezTo>
                    <a:pt x="1" y="9"/>
                    <a:pt x="1" y="13"/>
                    <a:pt x="0" y="16"/>
                  </a:cubicBezTo>
                  <a:cubicBezTo>
                    <a:pt x="2" y="17"/>
                    <a:pt x="4" y="17"/>
                    <a:pt x="6" y="18"/>
                  </a:cubicBezTo>
                  <a:cubicBezTo>
                    <a:pt x="7" y="13"/>
                    <a:pt x="7" y="5"/>
                    <a:pt x="6" y="0"/>
                  </a:cubicBezTo>
                  <a:close/>
                </a:path>
              </a:pathLst>
            </a:custGeom>
            <a:solidFill>
              <a:srgbClr val="6A6B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82" name="Freeform 663">
              <a:extLst>
                <a:ext uri="{FF2B5EF4-FFF2-40B4-BE49-F238E27FC236}">
                  <a16:creationId xmlns:a16="http://schemas.microsoft.com/office/drawing/2014/main" id="{E2FDB743-2004-4664-934E-004EB112C348}"/>
                </a:ext>
              </a:extLst>
            </p:cNvPr>
            <p:cNvSpPr>
              <a:spLocks/>
            </p:cNvSpPr>
            <p:nvPr/>
          </p:nvSpPr>
          <p:spPr bwMode="auto">
            <a:xfrm>
              <a:off x="816" y="2934"/>
              <a:ext cx="51" cy="44"/>
            </a:xfrm>
            <a:custGeom>
              <a:avLst/>
              <a:gdLst>
                <a:gd name="T0" fmla="*/ 481 w 23"/>
                <a:gd name="T1" fmla="*/ 194 h 20"/>
                <a:gd name="T2" fmla="*/ 262 w 23"/>
                <a:gd name="T3" fmla="*/ 372 h 20"/>
                <a:gd name="T4" fmla="*/ 262 w 23"/>
                <a:gd name="T5" fmla="*/ 354 h 20"/>
                <a:gd name="T6" fmla="*/ 197 w 23"/>
                <a:gd name="T7" fmla="*/ 233 h 20"/>
                <a:gd name="T8" fmla="*/ 118 w 23"/>
                <a:gd name="T9" fmla="*/ 194 h 20"/>
                <a:gd name="T10" fmla="*/ 98 w 23"/>
                <a:gd name="T11" fmla="*/ 0 h 20"/>
                <a:gd name="T12" fmla="*/ 20 w 23"/>
                <a:gd name="T13" fmla="*/ 330 h 20"/>
                <a:gd name="T14" fmla="*/ 557 w 23"/>
                <a:gd name="T15" fmla="*/ 469 h 20"/>
                <a:gd name="T16" fmla="*/ 557 w 23"/>
                <a:gd name="T17" fmla="*/ 469 h 20"/>
                <a:gd name="T18" fmla="*/ 481 w 23"/>
                <a:gd name="T19" fmla="*/ 444 h 20"/>
                <a:gd name="T20" fmla="*/ 481 w 23"/>
                <a:gd name="T21" fmla="*/ 194 h 2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3" h="20">
                  <a:moveTo>
                    <a:pt x="20" y="8"/>
                  </a:moveTo>
                  <a:cubicBezTo>
                    <a:pt x="16" y="11"/>
                    <a:pt x="11" y="16"/>
                    <a:pt x="11" y="16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1" y="2"/>
                    <a:pt x="0" y="9"/>
                    <a:pt x="1" y="14"/>
                  </a:cubicBezTo>
                  <a:cubicBezTo>
                    <a:pt x="8" y="16"/>
                    <a:pt x="15" y="18"/>
                    <a:pt x="23" y="20"/>
                  </a:cubicBezTo>
                  <a:cubicBezTo>
                    <a:pt x="23" y="20"/>
                    <a:pt x="23" y="20"/>
                    <a:pt x="23" y="20"/>
                  </a:cubicBezTo>
                  <a:cubicBezTo>
                    <a:pt x="22" y="20"/>
                    <a:pt x="21" y="19"/>
                    <a:pt x="20" y="19"/>
                  </a:cubicBezTo>
                  <a:cubicBezTo>
                    <a:pt x="21" y="16"/>
                    <a:pt x="21" y="12"/>
                    <a:pt x="20" y="8"/>
                  </a:cubicBezTo>
                  <a:close/>
                </a:path>
              </a:pathLst>
            </a:custGeom>
            <a:solidFill>
              <a:srgbClr val="3737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83" name="Freeform 664">
              <a:extLst>
                <a:ext uri="{FF2B5EF4-FFF2-40B4-BE49-F238E27FC236}">
                  <a16:creationId xmlns:a16="http://schemas.microsoft.com/office/drawing/2014/main" id="{E9B47209-202E-4AAB-BBD1-BA25CB6A1B5C}"/>
                </a:ext>
              </a:extLst>
            </p:cNvPr>
            <p:cNvSpPr>
              <a:spLocks/>
            </p:cNvSpPr>
            <p:nvPr/>
          </p:nvSpPr>
          <p:spPr bwMode="auto">
            <a:xfrm>
              <a:off x="918" y="3043"/>
              <a:ext cx="46" cy="64"/>
            </a:xfrm>
            <a:custGeom>
              <a:avLst/>
              <a:gdLst>
                <a:gd name="T0" fmla="*/ 20 w 21"/>
                <a:gd name="T1" fmla="*/ 73 h 29"/>
                <a:gd name="T2" fmla="*/ 20 w 21"/>
                <a:gd name="T3" fmla="*/ 355 h 29"/>
                <a:gd name="T4" fmla="*/ 254 w 21"/>
                <a:gd name="T5" fmla="*/ 525 h 29"/>
                <a:gd name="T6" fmla="*/ 407 w 21"/>
                <a:gd name="T7" fmla="*/ 472 h 29"/>
                <a:gd name="T8" fmla="*/ 388 w 21"/>
                <a:gd name="T9" fmla="*/ 0 h 29"/>
                <a:gd name="T10" fmla="*/ 134 w 21"/>
                <a:gd name="T11" fmla="*/ 44 h 2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1" h="29">
                  <a:moveTo>
                    <a:pt x="1" y="3"/>
                  </a:moveTo>
                  <a:cubicBezTo>
                    <a:pt x="0" y="8"/>
                    <a:pt x="0" y="13"/>
                    <a:pt x="1" y="15"/>
                  </a:cubicBezTo>
                  <a:cubicBezTo>
                    <a:pt x="3" y="18"/>
                    <a:pt x="7" y="19"/>
                    <a:pt x="11" y="22"/>
                  </a:cubicBezTo>
                  <a:cubicBezTo>
                    <a:pt x="17" y="26"/>
                    <a:pt x="18" y="29"/>
                    <a:pt x="18" y="20"/>
                  </a:cubicBezTo>
                  <a:cubicBezTo>
                    <a:pt x="18" y="14"/>
                    <a:pt x="21" y="5"/>
                    <a:pt x="17" y="0"/>
                  </a:cubicBezTo>
                  <a:cubicBezTo>
                    <a:pt x="14" y="3"/>
                    <a:pt x="9" y="5"/>
                    <a:pt x="6" y="2"/>
                  </a:cubicBezTo>
                </a:path>
              </a:pathLst>
            </a:custGeom>
            <a:solidFill>
              <a:srgbClr val="3737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84" name="Freeform 665">
              <a:extLst>
                <a:ext uri="{FF2B5EF4-FFF2-40B4-BE49-F238E27FC236}">
                  <a16:creationId xmlns:a16="http://schemas.microsoft.com/office/drawing/2014/main" id="{683A7727-D76C-4131-942A-710732B00DA2}"/>
                </a:ext>
              </a:extLst>
            </p:cNvPr>
            <p:cNvSpPr>
              <a:spLocks/>
            </p:cNvSpPr>
            <p:nvPr/>
          </p:nvSpPr>
          <p:spPr bwMode="auto">
            <a:xfrm>
              <a:off x="957" y="3067"/>
              <a:ext cx="36" cy="62"/>
            </a:xfrm>
            <a:custGeom>
              <a:avLst/>
              <a:gdLst>
                <a:gd name="T0" fmla="*/ 182 w 16"/>
                <a:gd name="T1" fmla="*/ 173 h 28"/>
                <a:gd name="T2" fmla="*/ 365 w 16"/>
                <a:gd name="T3" fmla="*/ 456 h 28"/>
                <a:gd name="T4" fmla="*/ 0 w 16"/>
                <a:gd name="T5" fmla="*/ 476 h 28"/>
                <a:gd name="T6" fmla="*/ 162 w 16"/>
                <a:gd name="T7" fmla="*/ 215 h 2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" h="28">
                  <a:moveTo>
                    <a:pt x="7" y="7"/>
                  </a:moveTo>
                  <a:cubicBezTo>
                    <a:pt x="14" y="0"/>
                    <a:pt x="16" y="15"/>
                    <a:pt x="14" y="19"/>
                  </a:cubicBezTo>
                  <a:cubicBezTo>
                    <a:pt x="11" y="24"/>
                    <a:pt x="0" y="28"/>
                    <a:pt x="0" y="20"/>
                  </a:cubicBezTo>
                  <a:cubicBezTo>
                    <a:pt x="8" y="23"/>
                    <a:pt x="6" y="15"/>
                    <a:pt x="6" y="9"/>
                  </a:cubicBezTo>
                </a:path>
              </a:pathLst>
            </a:custGeom>
            <a:solidFill>
              <a:srgbClr val="3737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85" name="Freeform 666">
              <a:extLst>
                <a:ext uri="{FF2B5EF4-FFF2-40B4-BE49-F238E27FC236}">
                  <a16:creationId xmlns:a16="http://schemas.microsoft.com/office/drawing/2014/main" id="{168DEB41-B47A-4DEE-9FB4-A26048496179}"/>
                </a:ext>
              </a:extLst>
            </p:cNvPr>
            <p:cNvSpPr>
              <a:spLocks/>
            </p:cNvSpPr>
            <p:nvPr/>
          </p:nvSpPr>
          <p:spPr bwMode="auto">
            <a:xfrm>
              <a:off x="621" y="2963"/>
              <a:ext cx="332" cy="168"/>
            </a:xfrm>
            <a:custGeom>
              <a:avLst/>
              <a:gdLst>
                <a:gd name="T0" fmla="*/ 3577 w 150"/>
                <a:gd name="T1" fmla="*/ 455 h 76"/>
                <a:gd name="T2" fmla="*/ 3477 w 150"/>
                <a:gd name="T3" fmla="*/ 553 h 76"/>
                <a:gd name="T4" fmla="*/ 2851 w 150"/>
                <a:gd name="T5" fmla="*/ 455 h 76"/>
                <a:gd name="T6" fmla="*/ 1224 w 150"/>
                <a:gd name="T7" fmla="*/ 44 h 76"/>
                <a:gd name="T8" fmla="*/ 985 w 150"/>
                <a:gd name="T9" fmla="*/ 20 h 76"/>
                <a:gd name="T10" fmla="*/ 695 w 150"/>
                <a:gd name="T11" fmla="*/ 356 h 76"/>
                <a:gd name="T12" fmla="*/ 314 w 150"/>
                <a:gd name="T13" fmla="*/ 1481 h 76"/>
                <a:gd name="T14" fmla="*/ 0 w 150"/>
                <a:gd name="T15" fmla="*/ 1457 h 76"/>
                <a:gd name="T16" fmla="*/ 0 w 150"/>
                <a:gd name="T17" fmla="*/ 1457 h 76"/>
                <a:gd name="T18" fmla="*/ 0 w 150"/>
                <a:gd name="T19" fmla="*/ 1715 h 76"/>
                <a:gd name="T20" fmla="*/ 162 w 150"/>
                <a:gd name="T21" fmla="*/ 1813 h 76"/>
                <a:gd name="T22" fmla="*/ 376 w 150"/>
                <a:gd name="T23" fmla="*/ 1715 h 76"/>
                <a:gd name="T24" fmla="*/ 795 w 150"/>
                <a:gd name="T25" fmla="*/ 573 h 76"/>
                <a:gd name="T26" fmla="*/ 1107 w 150"/>
                <a:gd name="T27" fmla="*/ 431 h 76"/>
                <a:gd name="T28" fmla="*/ 3243 w 150"/>
                <a:gd name="T29" fmla="*/ 811 h 76"/>
                <a:gd name="T30" fmla="*/ 3243 w 150"/>
                <a:gd name="T31" fmla="*/ 909 h 76"/>
                <a:gd name="T32" fmla="*/ 3601 w 150"/>
                <a:gd name="T33" fmla="*/ 909 h 76"/>
                <a:gd name="T34" fmla="*/ 3601 w 150"/>
                <a:gd name="T35" fmla="*/ 473 h 76"/>
                <a:gd name="T36" fmla="*/ 3577 w 150"/>
                <a:gd name="T37" fmla="*/ 455 h 7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150" h="76">
                  <a:moveTo>
                    <a:pt x="149" y="19"/>
                  </a:moveTo>
                  <a:cubicBezTo>
                    <a:pt x="149" y="21"/>
                    <a:pt x="147" y="23"/>
                    <a:pt x="145" y="23"/>
                  </a:cubicBezTo>
                  <a:cubicBezTo>
                    <a:pt x="140" y="23"/>
                    <a:pt x="125" y="20"/>
                    <a:pt x="119" y="19"/>
                  </a:cubicBezTo>
                  <a:cubicBezTo>
                    <a:pt x="113" y="17"/>
                    <a:pt x="57" y="3"/>
                    <a:pt x="51" y="2"/>
                  </a:cubicBezTo>
                  <a:cubicBezTo>
                    <a:pt x="45" y="0"/>
                    <a:pt x="44" y="1"/>
                    <a:pt x="41" y="1"/>
                  </a:cubicBezTo>
                  <a:cubicBezTo>
                    <a:pt x="33" y="2"/>
                    <a:pt x="33" y="1"/>
                    <a:pt x="29" y="15"/>
                  </a:cubicBezTo>
                  <a:cubicBezTo>
                    <a:pt x="25" y="28"/>
                    <a:pt x="14" y="58"/>
                    <a:pt x="13" y="62"/>
                  </a:cubicBezTo>
                  <a:cubicBezTo>
                    <a:pt x="11" y="66"/>
                    <a:pt x="1" y="67"/>
                    <a:pt x="0" y="61"/>
                  </a:cubicBezTo>
                  <a:cubicBezTo>
                    <a:pt x="0" y="61"/>
                    <a:pt x="0" y="61"/>
                    <a:pt x="0" y="61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1" y="75"/>
                    <a:pt x="4" y="76"/>
                    <a:pt x="7" y="76"/>
                  </a:cubicBezTo>
                  <a:cubicBezTo>
                    <a:pt x="10" y="76"/>
                    <a:pt x="15" y="75"/>
                    <a:pt x="16" y="72"/>
                  </a:cubicBezTo>
                  <a:cubicBezTo>
                    <a:pt x="17" y="69"/>
                    <a:pt x="31" y="28"/>
                    <a:pt x="33" y="24"/>
                  </a:cubicBezTo>
                  <a:cubicBezTo>
                    <a:pt x="35" y="19"/>
                    <a:pt x="39" y="17"/>
                    <a:pt x="46" y="18"/>
                  </a:cubicBezTo>
                  <a:cubicBezTo>
                    <a:pt x="52" y="18"/>
                    <a:pt x="135" y="34"/>
                    <a:pt x="135" y="34"/>
                  </a:cubicBezTo>
                  <a:cubicBezTo>
                    <a:pt x="135" y="38"/>
                    <a:pt x="135" y="38"/>
                    <a:pt x="135" y="38"/>
                  </a:cubicBezTo>
                  <a:cubicBezTo>
                    <a:pt x="137" y="39"/>
                    <a:pt x="148" y="41"/>
                    <a:pt x="150" y="38"/>
                  </a:cubicBezTo>
                  <a:cubicBezTo>
                    <a:pt x="150" y="20"/>
                    <a:pt x="150" y="20"/>
                    <a:pt x="150" y="20"/>
                  </a:cubicBezTo>
                  <a:lnTo>
                    <a:pt x="149" y="19"/>
                  </a:lnTo>
                  <a:close/>
                </a:path>
              </a:pathLst>
            </a:custGeom>
            <a:solidFill>
              <a:srgbClr val="3737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86" name="Freeform 667">
              <a:extLst>
                <a:ext uri="{FF2B5EF4-FFF2-40B4-BE49-F238E27FC236}">
                  <a16:creationId xmlns:a16="http://schemas.microsoft.com/office/drawing/2014/main" id="{3C8BEA3B-B5E5-4903-9D0C-8C2F0B647F6E}"/>
                </a:ext>
              </a:extLst>
            </p:cNvPr>
            <p:cNvSpPr>
              <a:spLocks/>
            </p:cNvSpPr>
            <p:nvPr/>
          </p:nvSpPr>
          <p:spPr bwMode="auto">
            <a:xfrm>
              <a:off x="709" y="2868"/>
              <a:ext cx="164" cy="55"/>
            </a:xfrm>
            <a:custGeom>
              <a:avLst/>
              <a:gdLst>
                <a:gd name="T0" fmla="*/ 0 w 74"/>
                <a:gd name="T1" fmla="*/ 541 h 25"/>
                <a:gd name="T2" fmla="*/ 315 w 74"/>
                <a:gd name="T3" fmla="*/ 488 h 25"/>
                <a:gd name="T4" fmla="*/ 1547 w 74"/>
                <a:gd name="T5" fmla="*/ 20 h 25"/>
                <a:gd name="T6" fmla="*/ 1782 w 74"/>
                <a:gd name="T7" fmla="*/ 20 h 25"/>
                <a:gd name="T8" fmla="*/ 1130 w 74"/>
                <a:gd name="T9" fmla="*/ 233 h 25"/>
                <a:gd name="T10" fmla="*/ 295 w 74"/>
                <a:gd name="T11" fmla="*/ 565 h 25"/>
                <a:gd name="T12" fmla="*/ 0 w 74"/>
                <a:gd name="T13" fmla="*/ 541 h 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4" h="25">
                  <a:moveTo>
                    <a:pt x="0" y="23"/>
                  </a:moveTo>
                  <a:cubicBezTo>
                    <a:pt x="0" y="23"/>
                    <a:pt x="7" y="23"/>
                    <a:pt x="13" y="21"/>
                  </a:cubicBezTo>
                  <a:cubicBezTo>
                    <a:pt x="18" y="19"/>
                    <a:pt x="64" y="1"/>
                    <a:pt x="64" y="1"/>
                  </a:cubicBezTo>
                  <a:cubicBezTo>
                    <a:pt x="67" y="0"/>
                    <a:pt x="72" y="1"/>
                    <a:pt x="74" y="1"/>
                  </a:cubicBezTo>
                  <a:cubicBezTo>
                    <a:pt x="70" y="1"/>
                    <a:pt x="47" y="10"/>
                    <a:pt x="47" y="10"/>
                  </a:cubicBezTo>
                  <a:cubicBezTo>
                    <a:pt x="47" y="10"/>
                    <a:pt x="17" y="23"/>
                    <a:pt x="12" y="24"/>
                  </a:cubicBezTo>
                  <a:cubicBezTo>
                    <a:pt x="7" y="25"/>
                    <a:pt x="0" y="23"/>
                    <a:pt x="0" y="2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87" name="Freeform 668">
              <a:extLst>
                <a:ext uri="{FF2B5EF4-FFF2-40B4-BE49-F238E27FC236}">
                  <a16:creationId xmlns:a16="http://schemas.microsoft.com/office/drawing/2014/main" id="{2629CB9A-189E-4FF1-B049-423EC18BC902}"/>
                </a:ext>
              </a:extLst>
            </p:cNvPr>
            <p:cNvSpPr>
              <a:spLocks/>
            </p:cNvSpPr>
            <p:nvPr/>
          </p:nvSpPr>
          <p:spPr bwMode="auto">
            <a:xfrm>
              <a:off x="787" y="2961"/>
              <a:ext cx="159" cy="46"/>
            </a:xfrm>
            <a:custGeom>
              <a:avLst/>
              <a:gdLst>
                <a:gd name="T0" fmla="*/ 0 w 72"/>
                <a:gd name="T1" fmla="*/ 0 h 21"/>
                <a:gd name="T2" fmla="*/ 1667 w 72"/>
                <a:gd name="T3" fmla="*/ 407 h 21"/>
                <a:gd name="T4" fmla="*/ 1614 w 72"/>
                <a:gd name="T5" fmla="*/ 484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2" h="21">
                  <a:moveTo>
                    <a:pt x="0" y="0"/>
                  </a:moveTo>
                  <a:cubicBezTo>
                    <a:pt x="70" y="18"/>
                    <a:pt x="70" y="18"/>
                    <a:pt x="70" y="18"/>
                  </a:cubicBezTo>
                  <a:cubicBezTo>
                    <a:pt x="72" y="19"/>
                    <a:pt x="70" y="21"/>
                    <a:pt x="68" y="2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88" name="Freeform 669">
              <a:extLst>
                <a:ext uri="{FF2B5EF4-FFF2-40B4-BE49-F238E27FC236}">
                  <a16:creationId xmlns:a16="http://schemas.microsoft.com/office/drawing/2014/main" id="{D242392E-1A8B-417C-90DA-291012F472EE}"/>
                </a:ext>
              </a:extLst>
            </p:cNvPr>
            <p:cNvSpPr>
              <a:spLocks/>
            </p:cNvSpPr>
            <p:nvPr/>
          </p:nvSpPr>
          <p:spPr bwMode="auto">
            <a:xfrm>
              <a:off x="623" y="2954"/>
              <a:ext cx="40" cy="151"/>
            </a:xfrm>
            <a:custGeom>
              <a:avLst/>
              <a:gdLst>
                <a:gd name="T0" fmla="*/ 218 w 18"/>
                <a:gd name="T1" fmla="*/ 80 h 68"/>
                <a:gd name="T2" fmla="*/ 360 w 18"/>
                <a:gd name="T3" fmla="*/ 242 h 68"/>
                <a:gd name="T4" fmla="*/ 80 w 18"/>
                <a:gd name="T5" fmla="*/ 1357 h 68"/>
                <a:gd name="T6" fmla="*/ 98 w 18"/>
                <a:gd name="T7" fmla="*/ 1652 h 68"/>
                <a:gd name="T8" fmla="*/ 178 w 18"/>
                <a:gd name="T9" fmla="*/ 1257 h 68"/>
                <a:gd name="T10" fmla="*/ 416 w 18"/>
                <a:gd name="T11" fmla="*/ 242 h 68"/>
                <a:gd name="T12" fmla="*/ 218 w 18"/>
                <a:gd name="T13" fmla="*/ 80 h 6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8" h="68">
                  <a:moveTo>
                    <a:pt x="9" y="3"/>
                  </a:moveTo>
                  <a:cubicBezTo>
                    <a:pt x="13" y="3"/>
                    <a:pt x="16" y="5"/>
                    <a:pt x="15" y="10"/>
                  </a:cubicBezTo>
                  <a:cubicBezTo>
                    <a:pt x="13" y="15"/>
                    <a:pt x="4" y="50"/>
                    <a:pt x="3" y="56"/>
                  </a:cubicBezTo>
                  <a:cubicBezTo>
                    <a:pt x="1" y="62"/>
                    <a:pt x="0" y="66"/>
                    <a:pt x="4" y="68"/>
                  </a:cubicBezTo>
                  <a:cubicBezTo>
                    <a:pt x="2" y="66"/>
                    <a:pt x="5" y="58"/>
                    <a:pt x="7" y="52"/>
                  </a:cubicBezTo>
                  <a:cubicBezTo>
                    <a:pt x="8" y="45"/>
                    <a:pt x="16" y="17"/>
                    <a:pt x="17" y="10"/>
                  </a:cubicBezTo>
                  <a:cubicBezTo>
                    <a:pt x="18" y="3"/>
                    <a:pt x="12" y="0"/>
                    <a:pt x="9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89" name="Freeform 670">
              <a:extLst>
                <a:ext uri="{FF2B5EF4-FFF2-40B4-BE49-F238E27FC236}">
                  <a16:creationId xmlns:a16="http://schemas.microsoft.com/office/drawing/2014/main" id="{437C764C-47A2-4CA5-9042-AF9C18768348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" y="2950"/>
              <a:ext cx="197" cy="28"/>
            </a:xfrm>
            <a:custGeom>
              <a:avLst/>
              <a:gdLst>
                <a:gd name="T0" fmla="*/ 0 w 89"/>
                <a:gd name="T1" fmla="*/ 278 h 13"/>
                <a:gd name="T2" fmla="*/ 2136 w 89"/>
                <a:gd name="T3" fmla="*/ 0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9" h="13">
                  <a:moveTo>
                    <a:pt x="0" y="13"/>
                  </a:moveTo>
                  <a:cubicBezTo>
                    <a:pt x="3" y="11"/>
                    <a:pt x="80" y="0"/>
                    <a:pt x="8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90" name="Freeform 671">
              <a:extLst>
                <a:ext uri="{FF2B5EF4-FFF2-40B4-BE49-F238E27FC236}">
                  <a16:creationId xmlns:a16="http://schemas.microsoft.com/office/drawing/2014/main" id="{F8DE6955-2FF2-4686-9BDA-6B89FD64506D}"/>
                </a:ext>
              </a:extLst>
            </p:cNvPr>
            <p:cNvSpPr>
              <a:spLocks/>
            </p:cNvSpPr>
            <p:nvPr/>
          </p:nvSpPr>
          <p:spPr bwMode="auto">
            <a:xfrm>
              <a:off x="546" y="2859"/>
              <a:ext cx="75" cy="55"/>
            </a:xfrm>
            <a:custGeom>
              <a:avLst/>
              <a:gdLst>
                <a:gd name="T0" fmla="*/ 0 w 34"/>
                <a:gd name="T1" fmla="*/ 20 h 25"/>
                <a:gd name="T2" fmla="*/ 803 w 34"/>
                <a:gd name="T3" fmla="*/ 585 h 2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4" h="25">
                  <a:moveTo>
                    <a:pt x="0" y="1"/>
                  </a:moveTo>
                  <a:cubicBezTo>
                    <a:pt x="4" y="0"/>
                    <a:pt x="31" y="20"/>
                    <a:pt x="34" y="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91" name="Freeform 672">
              <a:extLst>
                <a:ext uri="{FF2B5EF4-FFF2-40B4-BE49-F238E27FC236}">
                  <a16:creationId xmlns:a16="http://schemas.microsoft.com/office/drawing/2014/main" id="{7CDA8BCC-734A-456D-952B-31FC4C3B693D}"/>
                </a:ext>
              </a:extLst>
            </p:cNvPr>
            <p:cNvSpPr>
              <a:spLocks/>
            </p:cNvSpPr>
            <p:nvPr/>
          </p:nvSpPr>
          <p:spPr bwMode="auto">
            <a:xfrm>
              <a:off x="619" y="3129"/>
              <a:ext cx="22" cy="18"/>
            </a:xfrm>
            <a:custGeom>
              <a:avLst/>
              <a:gdLst>
                <a:gd name="T0" fmla="*/ 0 w 22"/>
                <a:gd name="T1" fmla="*/ 18 h 18"/>
                <a:gd name="T2" fmla="*/ 0 w 22"/>
                <a:gd name="T3" fmla="*/ 0 h 18"/>
                <a:gd name="T4" fmla="*/ 22 w 22"/>
                <a:gd name="T5" fmla="*/ 0 h 18"/>
                <a:gd name="T6" fmla="*/ 4 w 22"/>
                <a:gd name="T7" fmla="*/ 4 h 18"/>
                <a:gd name="T8" fmla="*/ 0 w 22"/>
                <a:gd name="T9" fmla="*/ 18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18">
                  <a:moveTo>
                    <a:pt x="0" y="18"/>
                  </a:moveTo>
                  <a:lnTo>
                    <a:pt x="0" y="0"/>
                  </a:lnTo>
                  <a:lnTo>
                    <a:pt x="22" y="0"/>
                  </a:lnTo>
                  <a:lnTo>
                    <a:pt x="4" y="4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92" name="Freeform 673">
              <a:extLst>
                <a:ext uri="{FF2B5EF4-FFF2-40B4-BE49-F238E27FC236}">
                  <a16:creationId xmlns:a16="http://schemas.microsoft.com/office/drawing/2014/main" id="{A59D439F-2DE0-4B3A-82A2-72A9BB08C987}"/>
                </a:ext>
              </a:extLst>
            </p:cNvPr>
            <p:cNvSpPr>
              <a:spLocks/>
            </p:cNvSpPr>
            <p:nvPr/>
          </p:nvSpPr>
          <p:spPr bwMode="auto">
            <a:xfrm>
              <a:off x="619" y="3129"/>
              <a:ext cx="22" cy="18"/>
            </a:xfrm>
            <a:custGeom>
              <a:avLst/>
              <a:gdLst>
                <a:gd name="T0" fmla="*/ 0 w 22"/>
                <a:gd name="T1" fmla="*/ 18 h 18"/>
                <a:gd name="T2" fmla="*/ 0 w 22"/>
                <a:gd name="T3" fmla="*/ 0 h 18"/>
                <a:gd name="T4" fmla="*/ 22 w 22"/>
                <a:gd name="T5" fmla="*/ 0 h 18"/>
                <a:gd name="T6" fmla="*/ 4 w 22"/>
                <a:gd name="T7" fmla="*/ 4 h 1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2" h="18">
                  <a:moveTo>
                    <a:pt x="0" y="18"/>
                  </a:moveTo>
                  <a:lnTo>
                    <a:pt x="0" y="0"/>
                  </a:lnTo>
                  <a:lnTo>
                    <a:pt x="22" y="0"/>
                  </a:lnTo>
                  <a:lnTo>
                    <a:pt x="4" y="4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93" name="Freeform 674">
              <a:extLst>
                <a:ext uri="{FF2B5EF4-FFF2-40B4-BE49-F238E27FC236}">
                  <a16:creationId xmlns:a16="http://schemas.microsoft.com/office/drawing/2014/main" id="{0DF08ECF-C895-4824-90C8-68EAE954267B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" y="3043"/>
              <a:ext cx="13" cy="24"/>
            </a:xfrm>
            <a:custGeom>
              <a:avLst/>
              <a:gdLst>
                <a:gd name="T0" fmla="*/ 0 w 6"/>
                <a:gd name="T1" fmla="*/ 0 h 11"/>
                <a:gd name="T2" fmla="*/ 113 w 6"/>
                <a:gd name="T3" fmla="*/ 247 h 11"/>
                <a:gd name="T4" fmla="*/ 132 w 6"/>
                <a:gd name="T5" fmla="*/ 0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11">
                  <a:moveTo>
                    <a:pt x="0" y="0"/>
                  </a:moveTo>
                  <a:cubicBezTo>
                    <a:pt x="2" y="3"/>
                    <a:pt x="4" y="8"/>
                    <a:pt x="5" y="11"/>
                  </a:cubicBezTo>
                  <a:cubicBezTo>
                    <a:pt x="5" y="5"/>
                    <a:pt x="4" y="0"/>
                    <a:pt x="6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94" name="Freeform 675">
              <a:extLst>
                <a:ext uri="{FF2B5EF4-FFF2-40B4-BE49-F238E27FC236}">
                  <a16:creationId xmlns:a16="http://schemas.microsoft.com/office/drawing/2014/main" id="{6D9E9222-017E-404A-A508-C067036B1DE3}"/>
                </a:ext>
              </a:extLst>
            </p:cNvPr>
            <p:cNvSpPr>
              <a:spLocks/>
            </p:cNvSpPr>
            <p:nvPr/>
          </p:nvSpPr>
          <p:spPr bwMode="auto">
            <a:xfrm>
              <a:off x="922" y="3056"/>
              <a:ext cx="35" cy="38"/>
            </a:xfrm>
            <a:custGeom>
              <a:avLst/>
              <a:gdLst>
                <a:gd name="T0" fmla="*/ 20 w 16"/>
                <a:gd name="T1" fmla="*/ 0 h 17"/>
                <a:gd name="T2" fmla="*/ 0 w 16"/>
                <a:gd name="T3" fmla="*/ 179 h 17"/>
                <a:gd name="T4" fmla="*/ 368 w 16"/>
                <a:gd name="T5" fmla="*/ 425 h 17"/>
                <a:gd name="T6" fmla="*/ 72 w 16"/>
                <a:gd name="T7" fmla="*/ 179 h 1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" h="17">
                  <a:moveTo>
                    <a:pt x="1" y="0"/>
                  </a:moveTo>
                  <a:cubicBezTo>
                    <a:pt x="0" y="1"/>
                    <a:pt x="0" y="6"/>
                    <a:pt x="0" y="7"/>
                  </a:cubicBezTo>
                  <a:cubicBezTo>
                    <a:pt x="1" y="9"/>
                    <a:pt x="16" y="17"/>
                    <a:pt x="16" y="17"/>
                  </a:cubicBezTo>
                  <a:cubicBezTo>
                    <a:pt x="3" y="7"/>
                    <a:pt x="3" y="7"/>
                    <a:pt x="3" y="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95" name="Freeform 676">
              <a:extLst>
                <a:ext uri="{FF2B5EF4-FFF2-40B4-BE49-F238E27FC236}">
                  <a16:creationId xmlns:a16="http://schemas.microsoft.com/office/drawing/2014/main" id="{A0616B9E-FDC9-4D17-B48C-B0E1FD38D8ED}"/>
                </a:ext>
              </a:extLst>
            </p:cNvPr>
            <p:cNvSpPr>
              <a:spLocks/>
            </p:cNvSpPr>
            <p:nvPr/>
          </p:nvSpPr>
          <p:spPr bwMode="auto">
            <a:xfrm>
              <a:off x="829" y="2912"/>
              <a:ext cx="27" cy="35"/>
            </a:xfrm>
            <a:custGeom>
              <a:avLst/>
              <a:gdLst>
                <a:gd name="T0" fmla="*/ 0 w 27"/>
                <a:gd name="T1" fmla="*/ 11 h 35"/>
                <a:gd name="T2" fmla="*/ 27 w 27"/>
                <a:gd name="T3" fmla="*/ 0 h 35"/>
                <a:gd name="T4" fmla="*/ 2 w 27"/>
                <a:gd name="T5" fmla="*/ 18 h 35"/>
                <a:gd name="T6" fmla="*/ 0 w 27"/>
                <a:gd name="T7" fmla="*/ 35 h 35"/>
                <a:gd name="T8" fmla="*/ 0 w 27"/>
                <a:gd name="T9" fmla="*/ 11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" h="35">
                  <a:moveTo>
                    <a:pt x="0" y="11"/>
                  </a:moveTo>
                  <a:lnTo>
                    <a:pt x="27" y="0"/>
                  </a:lnTo>
                  <a:lnTo>
                    <a:pt x="2" y="18"/>
                  </a:lnTo>
                  <a:lnTo>
                    <a:pt x="0" y="35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96" name="Freeform 677">
              <a:extLst>
                <a:ext uri="{FF2B5EF4-FFF2-40B4-BE49-F238E27FC236}">
                  <a16:creationId xmlns:a16="http://schemas.microsoft.com/office/drawing/2014/main" id="{A69C2212-4E79-4A39-AADF-9BC63E03DF0F}"/>
                </a:ext>
              </a:extLst>
            </p:cNvPr>
            <p:cNvSpPr>
              <a:spLocks/>
            </p:cNvSpPr>
            <p:nvPr/>
          </p:nvSpPr>
          <p:spPr bwMode="auto">
            <a:xfrm>
              <a:off x="829" y="2912"/>
              <a:ext cx="27" cy="35"/>
            </a:xfrm>
            <a:custGeom>
              <a:avLst/>
              <a:gdLst>
                <a:gd name="T0" fmla="*/ 0 w 27"/>
                <a:gd name="T1" fmla="*/ 11 h 35"/>
                <a:gd name="T2" fmla="*/ 27 w 27"/>
                <a:gd name="T3" fmla="*/ 0 h 35"/>
                <a:gd name="T4" fmla="*/ 2 w 27"/>
                <a:gd name="T5" fmla="*/ 18 h 35"/>
                <a:gd name="T6" fmla="*/ 0 w 27"/>
                <a:gd name="T7" fmla="*/ 35 h 3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7" h="35">
                  <a:moveTo>
                    <a:pt x="0" y="11"/>
                  </a:moveTo>
                  <a:lnTo>
                    <a:pt x="27" y="0"/>
                  </a:lnTo>
                  <a:lnTo>
                    <a:pt x="2" y="18"/>
                  </a:lnTo>
                  <a:lnTo>
                    <a:pt x="0" y="35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97" name="Freeform 678">
              <a:extLst>
                <a:ext uri="{FF2B5EF4-FFF2-40B4-BE49-F238E27FC236}">
                  <a16:creationId xmlns:a16="http://schemas.microsoft.com/office/drawing/2014/main" id="{0A17EC73-80E5-466B-B65D-E4E52538A035}"/>
                </a:ext>
              </a:extLst>
            </p:cNvPr>
            <p:cNvSpPr>
              <a:spLocks/>
            </p:cNvSpPr>
            <p:nvPr/>
          </p:nvSpPr>
          <p:spPr bwMode="auto">
            <a:xfrm>
              <a:off x="499" y="2901"/>
              <a:ext cx="31" cy="11"/>
            </a:xfrm>
            <a:custGeom>
              <a:avLst/>
              <a:gdLst>
                <a:gd name="T0" fmla="*/ 0 w 14"/>
                <a:gd name="T1" fmla="*/ 117 h 5"/>
                <a:gd name="T2" fmla="*/ 339 w 14"/>
                <a:gd name="T3" fmla="*/ 20 h 5"/>
                <a:gd name="T4" fmla="*/ 339 w 14"/>
                <a:gd name="T5" fmla="*/ 97 h 5"/>
                <a:gd name="T6" fmla="*/ 0 w 14"/>
                <a:gd name="T7" fmla="*/ 117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" h="5">
                  <a:moveTo>
                    <a:pt x="0" y="5"/>
                  </a:moveTo>
                  <a:cubicBezTo>
                    <a:pt x="4" y="0"/>
                    <a:pt x="11" y="0"/>
                    <a:pt x="14" y="1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9" y="1"/>
                    <a:pt x="0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98" name="Freeform 679">
              <a:extLst>
                <a:ext uri="{FF2B5EF4-FFF2-40B4-BE49-F238E27FC236}">
                  <a16:creationId xmlns:a16="http://schemas.microsoft.com/office/drawing/2014/main" id="{7876EA14-58A7-4F1A-9BFE-683F8A34275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" y="3096"/>
              <a:ext cx="20" cy="40"/>
            </a:xfrm>
            <a:custGeom>
              <a:avLst/>
              <a:gdLst>
                <a:gd name="T0" fmla="*/ 218 w 9"/>
                <a:gd name="T1" fmla="*/ 440 h 18"/>
                <a:gd name="T2" fmla="*/ 44 w 9"/>
                <a:gd name="T3" fmla="*/ 0 h 18"/>
                <a:gd name="T4" fmla="*/ 218 w 9"/>
                <a:gd name="T5" fmla="*/ 440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8">
                  <a:moveTo>
                    <a:pt x="9" y="18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0" y="5"/>
                    <a:pt x="3" y="18"/>
                    <a:pt x="9" y="18"/>
                  </a:cubicBezTo>
                  <a:close/>
                </a:path>
              </a:pathLst>
            </a:custGeom>
            <a:noFill/>
            <a:ln w="1428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99" name="Freeform 680">
              <a:extLst>
                <a:ext uri="{FF2B5EF4-FFF2-40B4-BE49-F238E27FC236}">
                  <a16:creationId xmlns:a16="http://schemas.microsoft.com/office/drawing/2014/main" id="{BAEE38AE-F729-4FA1-BC4B-DF0E21F9CE93}"/>
                </a:ext>
              </a:extLst>
            </p:cNvPr>
            <p:cNvSpPr>
              <a:spLocks/>
            </p:cNvSpPr>
            <p:nvPr/>
          </p:nvSpPr>
          <p:spPr bwMode="auto">
            <a:xfrm>
              <a:off x="658" y="3122"/>
              <a:ext cx="82" cy="51"/>
            </a:xfrm>
            <a:custGeom>
              <a:avLst/>
              <a:gdLst>
                <a:gd name="T0" fmla="*/ 0 w 37"/>
                <a:gd name="T1" fmla="*/ 44 h 23"/>
                <a:gd name="T2" fmla="*/ 510 w 37"/>
                <a:gd name="T3" fmla="*/ 437 h 23"/>
                <a:gd name="T4" fmla="*/ 554 w 37"/>
                <a:gd name="T5" fmla="*/ 295 h 23"/>
                <a:gd name="T6" fmla="*/ 574 w 37"/>
                <a:gd name="T7" fmla="*/ 557 h 23"/>
                <a:gd name="T8" fmla="*/ 893 w 37"/>
                <a:gd name="T9" fmla="*/ 262 h 23"/>
                <a:gd name="T10" fmla="*/ 849 w 37"/>
                <a:gd name="T11" fmla="*/ 142 h 23"/>
                <a:gd name="T12" fmla="*/ 554 w 37"/>
                <a:gd name="T13" fmla="*/ 173 h 23"/>
                <a:gd name="T14" fmla="*/ 554 w 37"/>
                <a:gd name="T15" fmla="*/ 217 h 23"/>
                <a:gd name="T16" fmla="*/ 554 w 37"/>
                <a:gd name="T17" fmla="*/ 197 h 23"/>
                <a:gd name="T18" fmla="*/ 0 w 37"/>
                <a:gd name="T19" fmla="*/ 44 h 2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7" h="23">
                  <a:moveTo>
                    <a:pt x="0" y="2"/>
                  </a:moveTo>
                  <a:cubicBezTo>
                    <a:pt x="21" y="18"/>
                    <a:pt x="21" y="18"/>
                    <a:pt x="21" y="18"/>
                  </a:cubicBezTo>
                  <a:cubicBezTo>
                    <a:pt x="23" y="18"/>
                    <a:pt x="23" y="14"/>
                    <a:pt x="23" y="12"/>
                  </a:cubicBezTo>
                  <a:cubicBezTo>
                    <a:pt x="24" y="23"/>
                    <a:pt x="24" y="23"/>
                    <a:pt x="24" y="23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5" y="6"/>
                    <a:pt x="35" y="6"/>
                    <a:pt x="35" y="6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23" y="9"/>
                    <a:pt x="23" y="9"/>
                    <a:pt x="23" y="9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16" y="1"/>
                    <a:pt x="6" y="0"/>
                    <a:pt x="0" y="2"/>
                  </a:cubicBezTo>
                  <a:close/>
                </a:path>
              </a:pathLst>
            </a:custGeom>
            <a:noFill/>
            <a:ln w="1428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00" name="Oval 681">
              <a:extLst>
                <a:ext uri="{FF2B5EF4-FFF2-40B4-BE49-F238E27FC236}">
                  <a16:creationId xmlns:a16="http://schemas.microsoft.com/office/drawing/2014/main" id="{0ADF19A6-A4A1-488B-8CE4-04A0F0603B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6" y="3085"/>
              <a:ext cx="2" cy="31"/>
            </a:xfrm>
            <a:prstGeom prst="ellipse">
              <a:avLst/>
            </a:prstGeom>
            <a:noFill/>
            <a:ln w="14288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001" name="Freeform 682">
              <a:extLst>
                <a:ext uri="{FF2B5EF4-FFF2-40B4-BE49-F238E27FC236}">
                  <a16:creationId xmlns:a16="http://schemas.microsoft.com/office/drawing/2014/main" id="{E84E6963-63F1-4B5F-AEFB-6FE9BDF4C650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" y="3076"/>
              <a:ext cx="38" cy="60"/>
            </a:xfrm>
            <a:custGeom>
              <a:avLst/>
              <a:gdLst>
                <a:gd name="T0" fmla="*/ 80 w 17"/>
                <a:gd name="T1" fmla="*/ 178 h 27"/>
                <a:gd name="T2" fmla="*/ 145 w 17"/>
                <a:gd name="T3" fmla="*/ 178 h 27"/>
                <a:gd name="T4" fmla="*/ 0 w 17"/>
                <a:gd name="T5" fmla="*/ 658 h 27"/>
                <a:gd name="T6" fmla="*/ 179 w 17"/>
                <a:gd name="T7" fmla="*/ 658 h 27"/>
                <a:gd name="T8" fmla="*/ 324 w 17"/>
                <a:gd name="T9" fmla="*/ 178 h 27"/>
                <a:gd name="T10" fmla="*/ 425 w 17"/>
                <a:gd name="T11" fmla="*/ 178 h 27"/>
                <a:gd name="T12" fmla="*/ 380 w 17"/>
                <a:gd name="T13" fmla="*/ 0 h 27"/>
                <a:gd name="T14" fmla="*/ 20 w 17"/>
                <a:gd name="T15" fmla="*/ 20 h 27"/>
                <a:gd name="T16" fmla="*/ 80 w 17"/>
                <a:gd name="T17" fmla="*/ 178 h 2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7" h="27">
                  <a:moveTo>
                    <a:pt x="3" y="7"/>
                  </a:moveTo>
                  <a:cubicBezTo>
                    <a:pt x="6" y="7"/>
                    <a:pt x="6" y="7"/>
                    <a:pt x="6" y="7"/>
                  </a:cubicBezTo>
                  <a:cubicBezTo>
                    <a:pt x="7" y="14"/>
                    <a:pt x="4" y="24"/>
                    <a:pt x="0" y="27"/>
                  </a:cubicBezTo>
                  <a:cubicBezTo>
                    <a:pt x="7" y="27"/>
                    <a:pt x="7" y="27"/>
                    <a:pt x="7" y="27"/>
                  </a:cubicBezTo>
                  <a:cubicBezTo>
                    <a:pt x="11" y="24"/>
                    <a:pt x="14" y="14"/>
                    <a:pt x="13" y="7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" y="1"/>
                    <a:pt x="1" y="1"/>
                    <a:pt x="1" y="1"/>
                  </a:cubicBezTo>
                  <a:lnTo>
                    <a:pt x="3" y="7"/>
                  </a:lnTo>
                  <a:close/>
                </a:path>
              </a:pathLst>
            </a:custGeom>
            <a:noFill/>
            <a:ln w="1428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02" name="Freeform 683">
              <a:extLst>
                <a:ext uri="{FF2B5EF4-FFF2-40B4-BE49-F238E27FC236}">
                  <a16:creationId xmlns:a16="http://schemas.microsoft.com/office/drawing/2014/main" id="{9D313278-984B-42B9-A735-C3B64DFEBCB7}"/>
                </a:ext>
              </a:extLst>
            </p:cNvPr>
            <p:cNvSpPr>
              <a:spLocks/>
            </p:cNvSpPr>
            <p:nvPr/>
          </p:nvSpPr>
          <p:spPr bwMode="auto">
            <a:xfrm>
              <a:off x="499" y="2947"/>
              <a:ext cx="1" cy="5"/>
            </a:xfrm>
            <a:custGeom>
              <a:avLst/>
              <a:gdLst>
                <a:gd name="T0" fmla="*/ 0 w 1"/>
                <a:gd name="T1" fmla="*/ 83 h 2"/>
                <a:gd name="T2" fmla="*/ 0 w 1"/>
                <a:gd name="T3" fmla="*/ 0 h 2"/>
                <a:gd name="T4" fmla="*/ 0 w 1"/>
                <a:gd name="T5" fmla="*/ 83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1"/>
                    <a:pt x="0" y="2"/>
                  </a:cubicBezTo>
                  <a:close/>
                </a:path>
              </a:pathLst>
            </a:custGeom>
            <a:noFill/>
            <a:ln w="1428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03" name="Freeform 684">
              <a:extLst>
                <a:ext uri="{FF2B5EF4-FFF2-40B4-BE49-F238E27FC236}">
                  <a16:creationId xmlns:a16="http://schemas.microsoft.com/office/drawing/2014/main" id="{830C0FDA-3D24-45FE-91F6-05E572D67C97}"/>
                </a:ext>
              </a:extLst>
            </p:cNvPr>
            <p:cNvSpPr>
              <a:spLocks/>
            </p:cNvSpPr>
            <p:nvPr/>
          </p:nvSpPr>
          <p:spPr bwMode="auto">
            <a:xfrm>
              <a:off x="499" y="2943"/>
              <a:ext cx="2" cy="2"/>
            </a:xfrm>
            <a:custGeom>
              <a:avLst/>
              <a:gdLst>
                <a:gd name="T0" fmla="*/ 0 w 1"/>
                <a:gd name="T1" fmla="*/ 16 h 1"/>
                <a:gd name="T2" fmla="*/ 0 w 1"/>
                <a:gd name="T3" fmla="*/ 16 h 1"/>
                <a:gd name="T4" fmla="*/ 16 w 1"/>
                <a:gd name="T5" fmla="*/ 0 h 1"/>
                <a:gd name="T6" fmla="*/ 0 w 1"/>
                <a:gd name="T7" fmla="*/ 16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noFill/>
            <a:ln w="1428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04" name="Freeform 685">
              <a:extLst>
                <a:ext uri="{FF2B5EF4-FFF2-40B4-BE49-F238E27FC236}">
                  <a16:creationId xmlns:a16="http://schemas.microsoft.com/office/drawing/2014/main" id="{3540D694-B143-4422-AC67-45C47215FD2B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" y="2903"/>
              <a:ext cx="53" cy="51"/>
            </a:xfrm>
            <a:custGeom>
              <a:avLst/>
              <a:gdLst>
                <a:gd name="T0" fmla="*/ 0 w 24"/>
                <a:gd name="T1" fmla="*/ 557 h 23"/>
                <a:gd name="T2" fmla="*/ 0 w 24"/>
                <a:gd name="T3" fmla="*/ 537 h 23"/>
                <a:gd name="T4" fmla="*/ 0 w 24"/>
                <a:gd name="T5" fmla="*/ 457 h 23"/>
                <a:gd name="T6" fmla="*/ 161 w 24"/>
                <a:gd name="T7" fmla="*/ 295 h 23"/>
                <a:gd name="T8" fmla="*/ 239 w 24"/>
                <a:gd name="T9" fmla="*/ 217 h 23"/>
                <a:gd name="T10" fmla="*/ 239 w 24"/>
                <a:gd name="T11" fmla="*/ 173 h 23"/>
                <a:gd name="T12" fmla="*/ 20 w 24"/>
                <a:gd name="T13" fmla="*/ 0 h 23"/>
                <a:gd name="T14" fmla="*/ 570 w 24"/>
                <a:gd name="T15" fmla="*/ 457 h 23"/>
                <a:gd name="T16" fmla="*/ 0 w 24"/>
                <a:gd name="T17" fmla="*/ 557 h 2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4" h="23">
                  <a:moveTo>
                    <a:pt x="0" y="23"/>
                  </a:moveTo>
                  <a:cubicBezTo>
                    <a:pt x="0" y="23"/>
                    <a:pt x="0" y="23"/>
                    <a:pt x="0" y="22"/>
                  </a:cubicBezTo>
                  <a:cubicBezTo>
                    <a:pt x="0" y="21"/>
                    <a:pt x="0" y="20"/>
                    <a:pt x="0" y="19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4" y="19"/>
                    <a:pt x="24" y="19"/>
                    <a:pt x="24" y="19"/>
                  </a:cubicBezTo>
                  <a:cubicBezTo>
                    <a:pt x="22" y="20"/>
                    <a:pt x="13" y="21"/>
                    <a:pt x="0" y="23"/>
                  </a:cubicBezTo>
                  <a:close/>
                </a:path>
              </a:pathLst>
            </a:custGeom>
            <a:noFill/>
            <a:ln w="1428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05" name="Freeform 686">
              <a:extLst>
                <a:ext uri="{FF2B5EF4-FFF2-40B4-BE49-F238E27FC236}">
                  <a16:creationId xmlns:a16="http://schemas.microsoft.com/office/drawing/2014/main" id="{286425EE-B6DE-44C7-BE3E-9775EF264049}"/>
                </a:ext>
              </a:extLst>
            </p:cNvPr>
            <p:cNvSpPr>
              <a:spLocks/>
            </p:cNvSpPr>
            <p:nvPr/>
          </p:nvSpPr>
          <p:spPr bwMode="auto">
            <a:xfrm>
              <a:off x="765" y="2919"/>
              <a:ext cx="95" cy="57"/>
            </a:xfrm>
            <a:custGeom>
              <a:avLst/>
              <a:gdLst>
                <a:gd name="T0" fmla="*/ 0 w 43"/>
                <a:gd name="T1" fmla="*/ 346 h 26"/>
                <a:gd name="T2" fmla="*/ 714 w 43"/>
                <a:gd name="T3" fmla="*/ 0 h 26"/>
                <a:gd name="T4" fmla="*/ 650 w 43"/>
                <a:gd name="T5" fmla="*/ 20 h 26"/>
                <a:gd name="T6" fmla="*/ 669 w 43"/>
                <a:gd name="T7" fmla="*/ 346 h 26"/>
                <a:gd name="T8" fmla="*/ 650 w 43"/>
                <a:gd name="T9" fmla="*/ 158 h 26"/>
                <a:gd name="T10" fmla="*/ 570 w 43"/>
                <a:gd name="T11" fmla="*/ 485 h 26"/>
                <a:gd name="T12" fmla="*/ 1025 w 43"/>
                <a:gd name="T13" fmla="*/ 601 h 26"/>
                <a:gd name="T14" fmla="*/ 0 w 43"/>
                <a:gd name="T15" fmla="*/ 346 h 2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3" h="26">
                  <a:moveTo>
                    <a:pt x="0" y="15"/>
                  </a:moveTo>
                  <a:cubicBezTo>
                    <a:pt x="5" y="12"/>
                    <a:pt x="20" y="5"/>
                    <a:pt x="30" y="0"/>
                  </a:cubicBezTo>
                  <a:cubicBezTo>
                    <a:pt x="29" y="1"/>
                    <a:pt x="28" y="1"/>
                    <a:pt x="27" y="1"/>
                  </a:cubicBezTo>
                  <a:cubicBezTo>
                    <a:pt x="28" y="15"/>
                    <a:pt x="28" y="15"/>
                    <a:pt x="28" y="15"/>
                  </a:cubicBezTo>
                  <a:cubicBezTo>
                    <a:pt x="27" y="7"/>
                    <a:pt x="27" y="7"/>
                    <a:pt x="27" y="7"/>
                  </a:cubicBezTo>
                  <a:cubicBezTo>
                    <a:pt x="24" y="9"/>
                    <a:pt x="23" y="16"/>
                    <a:pt x="24" y="21"/>
                  </a:cubicBezTo>
                  <a:cubicBezTo>
                    <a:pt x="30" y="23"/>
                    <a:pt x="37" y="24"/>
                    <a:pt x="43" y="26"/>
                  </a:cubicBezTo>
                  <a:cubicBezTo>
                    <a:pt x="26" y="22"/>
                    <a:pt x="7" y="17"/>
                    <a:pt x="0" y="15"/>
                  </a:cubicBezTo>
                  <a:close/>
                </a:path>
              </a:pathLst>
            </a:custGeom>
            <a:noFill/>
            <a:ln w="1428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06" name="Freeform 687">
              <a:extLst>
                <a:ext uri="{FF2B5EF4-FFF2-40B4-BE49-F238E27FC236}">
                  <a16:creationId xmlns:a16="http://schemas.microsoft.com/office/drawing/2014/main" id="{5D6ED63D-F70A-428E-BF92-A07CBF16422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" y="3076"/>
              <a:ext cx="51" cy="22"/>
            </a:xfrm>
            <a:custGeom>
              <a:avLst/>
              <a:gdLst>
                <a:gd name="T0" fmla="*/ 0 w 23"/>
                <a:gd name="T1" fmla="*/ 213 h 10"/>
                <a:gd name="T2" fmla="*/ 242 w 23"/>
                <a:gd name="T3" fmla="*/ 0 h 10"/>
                <a:gd name="T4" fmla="*/ 557 w 23"/>
                <a:gd name="T5" fmla="*/ 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" h="10">
                  <a:moveTo>
                    <a:pt x="0" y="9"/>
                  </a:moveTo>
                  <a:cubicBezTo>
                    <a:pt x="3" y="10"/>
                    <a:pt x="10" y="0"/>
                    <a:pt x="10" y="0"/>
                  </a:cubicBezTo>
                  <a:cubicBezTo>
                    <a:pt x="23" y="0"/>
                    <a:pt x="23" y="0"/>
                    <a:pt x="23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07" name="Freeform 688">
              <a:extLst>
                <a:ext uri="{FF2B5EF4-FFF2-40B4-BE49-F238E27FC236}">
                  <a16:creationId xmlns:a16="http://schemas.microsoft.com/office/drawing/2014/main" id="{0D654706-F775-433C-A3D1-1AFEE229D089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" y="3036"/>
              <a:ext cx="26" cy="40"/>
            </a:xfrm>
            <a:custGeom>
              <a:avLst/>
              <a:gdLst>
                <a:gd name="T0" fmla="*/ 262 w 12"/>
                <a:gd name="T1" fmla="*/ 0 h 18"/>
                <a:gd name="T2" fmla="*/ 0 w 12"/>
                <a:gd name="T3" fmla="*/ 0 h 18"/>
                <a:gd name="T4" fmla="*/ 173 w 12"/>
                <a:gd name="T5" fmla="*/ 440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8">
                  <a:moveTo>
                    <a:pt x="12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3" y="3"/>
                    <a:pt x="8" y="9"/>
                    <a:pt x="8" y="18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08" name="Oval 689">
              <a:extLst>
                <a:ext uri="{FF2B5EF4-FFF2-40B4-BE49-F238E27FC236}">
                  <a16:creationId xmlns:a16="http://schemas.microsoft.com/office/drawing/2014/main" id="{D8034306-6DDA-4039-8941-4E136FC0B3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6" y="3085"/>
              <a:ext cx="2" cy="31"/>
            </a:xfrm>
            <a:prstGeom prst="ellipse">
              <a:avLst/>
            </a:prstGeom>
            <a:solidFill>
              <a:srgbClr val="8788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009" name="Oval 690">
              <a:extLst>
                <a:ext uri="{FF2B5EF4-FFF2-40B4-BE49-F238E27FC236}">
                  <a16:creationId xmlns:a16="http://schemas.microsoft.com/office/drawing/2014/main" id="{FDA0E299-04E5-41D3-B282-B727B4A0C4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7" y="3180"/>
              <a:ext cx="16" cy="15"/>
            </a:xfrm>
            <a:prstGeom prst="ellipse">
              <a:avLst/>
            </a:prstGeom>
            <a:solidFill>
              <a:srgbClr val="8788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010" name="Oval 691">
              <a:extLst>
                <a:ext uri="{FF2B5EF4-FFF2-40B4-BE49-F238E27FC236}">
                  <a16:creationId xmlns:a16="http://schemas.microsoft.com/office/drawing/2014/main" id="{4F6913FB-7091-49AF-8B42-886A98529B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75" y="3091"/>
              <a:ext cx="7" cy="16"/>
            </a:xfrm>
            <a:prstGeom prst="ellipse">
              <a:avLst/>
            </a:prstGeom>
            <a:solidFill>
              <a:srgbClr val="8788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011" name="Line 692">
              <a:extLst>
                <a:ext uri="{FF2B5EF4-FFF2-40B4-BE49-F238E27FC236}">
                  <a16:creationId xmlns:a16="http://schemas.microsoft.com/office/drawing/2014/main" id="{E942616F-347F-4C5D-99B6-7839493AB07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39" y="2903"/>
              <a:ext cx="1" cy="20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12" name="Freeform 693">
              <a:extLst>
                <a:ext uri="{FF2B5EF4-FFF2-40B4-BE49-F238E27FC236}">
                  <a16:creationId xmlns:a16="http://schemas.microsoft.com/office/drawing/2014/main" id="{9463DAF7-030D-4697-A13C-2DC8F36ECE65}"/>
                </a:ext>
              </a:extLst>
            </p:cNvPr>
            <p:cNvSpPr>
              <a:spLocks/>
            </p:cNvSpPr>
            <p:nvPr/>
          </p:nvSpPr>
          <p:spPr bwMode="auto">
            <a:xfrm>
              <a:off x="503" y="2916"/>
              <a:ext cx="27" cy="9"/>
            </a:xfrm>
            <a:custGeom>
              <a:avLst/>
              <a:gdLst>
                <a:gd name="T0" fmla="*/ 0 w 12"/>
                <a:gd name="T1" fmla="*/ 101 h 4"/>
                <a:gd name="T2" fmla="*/ 308 w 12"/>
                <a:gd name="T3" fmla="*/ 25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4">
                  <a:moveTo>
                    <a:pt x="0" y="4"/>
                  </a:moveTo>
                  <a:cubicBezTo>
                    <a:pt x="3" y="1"/>
                    <a:pt x="9" y="0"/>
                    <a:pt x="12" y="1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13" name="Freeform 694">
              <a:extLst>
                <a:ext uri="{FF2B5EF4-FFF2-40B4-BE49-F238E27FC236}">
                  <a16:creationId xmlns:a16="http://schemas.microsoft.com/office/drawing/2014/main" id="{4D2C5F97-036D-419F-BD24-9BC7E35B1472}"/>
                </a:ext>
              </a:extLst>
            </p:cNvPr>
            <p:cNvSpPr>
              <a:spLocks/>
            </p:cNvSpPr>
            <p:nvPr/>
          </p:nvSpPr>
          <p:spPr bwMode="auto">
            <a:xfrm>
              <a:off x="946" y="3047"/>
              <a:ext cx="22" cy="62"/>
            </a:xfrm>
            <a:custGeom>
              <a:avLst/>
              <a:gdLst>
                <a:gd name="T0" fmla="*/ 20 w 10"/>
                <a:gd name="T1" fmla="*/ 534 h 28"/>
                <a:gd name="T2" fmla="*/ 233 w 10"/>
                <a:gd name="T3" fmla="*/ 671 h 28"/>
                <a:gd name="T4" fmla="*/ 233 w 10"/>
                <a:gd name="T5" fmla="*/ 259 h 28"/>
                <a:gd name="T6" fmla="*/ 0 w 10"/>
                <a:gd name="T7" fmla="*/ 97 h 28"/>
                <a:gd name="T8" fmla="*/ 73 w 10"/>
                <a:gd name="T9" fmla="*/ 0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28">
                  <a:moveTo>
                    <a:pt x="1" y="22"/>
                  </a:moveTo>
                  <a:cubicBezTo>
                    <a:pt x="10" y="28"/>
                    <a:pt x="10" y="28"/>
                    <a:pt x="10" y="28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3" y="4"/>
                    <a:pt x="3" y="0"/>
                    <a:pt x="3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14" name="Freeform 695">
              <a:extLst>
                <a:ext uri="{FF2B5EF4-FFF2-40B4-BE49-F238E27FC236}">
                  <a16:creationId xmlns:a16="http://schemas.microsoft.com/office/drawing/2014/main" id="{5C0A8CC4-91BB-4C2E-A071-AC514987AB86}"/>
                </a:ext>
              </a:extLst>
            </p:cNvPr>
            <p:cNvSpPr>
              <a:spLocks/>
            </p:cNvSpPr>
            <p:nvPr/>
          </p:nvSpPr>
          <p:spPr bwMode="auto">
            <a:xfrm>
              <a:off x="960" y="3052"/>
              <a:ext cx="42" cy="11"/>
            </a:xfrm>
            <a:custGeom>
              <a:avLst/>
              <a:gdLst>
                <a:gd name="T0" fmla="*/ 0 w 19"/>
                <a:gd name="T1" fmla="*/ 117 h 5"/>
                <a:gd name="T2" fmla="*/ 455 w 19"/>
                <a:gd name="T3" fmla="*/ 97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" h="5">
                  <a:moveTo>
                    <a:pt x="0" y="5"/>
                  </a:moveTo>
                  <a:cubicBezTo>
                    <a:pt x="3" y="0"/>
                    <a:pt x="13" y="1"/>
                    <a:pt x="19" y="4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15" name="Freeform 696">
              <a:extLst>
                <a:ext uri="{FF2B5EF4-FFF2-40B4-BE49-F238E27FC236}">
                  <a16:creationId xmlns:a16="http://schemas.microsoft.com/office/drawing/2014/main" id="{E9D461A6-1174-436C-B63D-909DB10F3FCB}"/>
                </a:ext>
              </a:extLst>
            </p:cNvPr>
            <p:cNvSpPr>
              <a:spLocks/>
            </p:cNvSpPr>
            <p:nvPr/>
          </p:nvSpPr>
          <p:spPr bwMode="auto">
            <a:xfrm>
              <a:off x="658" y="3136"/>
              <a:ext cx="49" cy="31"/>
            </a:xfrm>
            <a:custGeom>
              <a:avLst/>
              <a:gdLst>
                <a:gd name="T0" fmla="*/ 0 w 22"/>
                <a:gd name="T1" fmla="*/ 78 h 14"/>
                <a:gd name="T2" fmla="*/ 541 w 22"/>
                <a:gd name="T3" fmla="*/ 197 h 14"/>
                <a:gd name="T4" fmla="*/ 497 w 22"/>
                <a:gd name="T5" fmla="*/ 339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" h="14">
                  <a:moveTo>
                    <a:pt x="0" y="3"/>
                  </a:moveTo>
                  <a:cubicBezTo>
                    <a:pt x="5" y="0"/>
                    <a:pt x="17" y="1"/>
                    <a:pt x="22" y="8"/>
                  </a:cubicBezTo>
                  <a:cubicBezTo>
                    <a:pt x="20" y="14"/>
                    <a:pt x="20" y="14"/>
                    <a:pt x="20" y="14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16" name="Freeform 697">
              <a:extLst>
                <a:ext uri="{FF2B5EF4-FFF2-40B4-BE49-F238E27FC236}">
                  <a16:creationId xmlns:a16="http://schemas.microsoft.com/office/drawing/2014/main" id="{E3E1AF01-CE3E-46C5-8C97-D694BD624390}"/>
                </a:ext>
              </a:extLst>
            </p:cNvPr>
            <p:cNvSpPr>
              <a:spLocks/>
            </p:cNvSpPr>
            <p:nvPr/>
          </p:nvSpPr>
          <p:spPr bwMode="auto">
            <a:xfrm>
              <a:off x="639" y="3125"/>
              <a:ext cx="28" cy="77"/>
            </a:xfrm>
            <a:custGeom>
              <a:avLst/>
              <a:gdLst>
                <a:gd name="T0" fmla="*/ 17 w 28"/>
                <a:gd name="T1" fmla="*/ 0 h 77"/>
                <a:gd name="T2" fmla="*/ 17 w 28"/>
                <a:gd name="T3" fmla="*/ 24 h 77"/>
                <a:gd name="T4" fmla="*/ 28 w 28"/>
                <a:gd name="T5" fmla="*/ 37 h 77"/>
                <a:gd name="T6" fmla="*/ 28 w 28"/>
                <a:gd name="T7" fmla="*/ 77 h 77"/>
                <a:gd name="T8" fmla="*/ 0 w 28"/>
                <a:gd name="T9" fmla="*/ 53 h 7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77">
                  <a:moveTo>
                    <a:pt x="17" y="0"/>
                  </a:moveTo>
                  <a:lnTo>
                    <a:pt x="17" y="24"/>
                  </a:lnTo>
                  <a:lnTo>
                    <a:pt x="28" y="37"/>
                  </a:lnTo>
                  <a:lnTo>
                    <a:pt x="28" y="77"/>
                  </a:lnTo>
                  <a:lnTo>
                    <a:pt x="0" y="53"/>
                  </a:ln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17" name="Freeform 698">
              <a:extLst>
                <a:ext uri="{FF2B5EF4-FFF2-40B4-BE49-F238E27FC236}">
                  <a16:creationId xmlns:a16="http://schemas.microsoft.com/office/drawing/2014/main" id="{FD2E2E57-A0D7-4D2B-BD49-2576D88D0EE2}"/>
                </a:ext>
              </a:extLst>
            </p:cNvPr>
            <p:cNvSpPr>
              <a:spLocks/>
            </p:cNvSpPr>
            <p:nvPr/>
          </p:nvSpPr>
          <p:spPr bwMode="auto">
            <a:xfrm>
              <a:off x="825" y="2934"/>
              <a:ext cx="42" cy="36"/>
            </a:xfrm>
            <a:custGeom>
              <a:avLst/>
              <a:gdLst>
                <a:gd name="T0" fmla="*/ 0 w 42"/>
                <a:gd name="T1" fmla="*/ 0 h 36"/>
                <a:gd name="T2" fmla="*/ 2 w 42"/>
                <a:gd name="T3" fmla="*/ 18 h 36"/>
                <a:gd name="T4" fmla="*/ 15 w 42"/>
                <a:gd name="T5" fmla="*/ 36 h 36"/>
                <a:gd name="T6" fmla="*/ 42 w 42"/>
                <a:gd name="T7" fmla="*/ 9 h 3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2" h="36">
                  <a:moveTo>
                    <a:pt x="0" y="0"/>
                  </a:moveTo>
                  <a:lnTo>
                    <a:pt x="2" y="18"/>
                  </a:lnTo>
                  <a:lnTo>
                    <a:pt x="15" y="36"/>
                  </a:lnTo>
                  <a:lnTo>
                    <a:pt x="42" y="9"/>
                  </a:ln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18" name="Freeform 699">
              <a:extLst>
                <a:ext uri="{FF2B5EF4-FFF2-40B4-BE49-F238E27FC236}">
                  <a16:creationId xmlns:a16="http://schemas.microsoft.com/office/drawing/2014/main" id="{6D13006C-56A4-4CA8-A29D-B40FAFE9773A}"/>
                </a:ext>
              </a:extLst>
            </p:cNvPr>
            <p:cNvSpPr>
              <a:spLocks/>
            </p:cNvSpPr>
            <p:nvPr/>
          </p:nvSpPr>
          <p:spPr bwMode="auto">
            <a:xfrm>
              <a:off x="632" y="2770"/>
              <a:ext cx="88" cy="29"/>
            </a:xfrm>
            <a:custGeom>
              <a:avLst/>
              <a:gdLst>
                <a:gd name="T0" fmla="*/ 843 w 40"/>
                <a:gd name="T1" fmla="*/ 20 h 13"/>
                <a:gd name="T2" fmla="*/ 843 w 40"/>
                <a:gd name="T3" fmla="*/ 125 h 13"/>
                <a:gd name="T4" fmla="*/ 117 w 40"/>
                <a:gd name="T5" fmla="*/ 125 h 13"/>
                <a:gd name="T6" fmla="*/ 117 w 40"/>
                <a:gd name="T7" fmla="*/ 0 h 13"/>
                <a:gd name="T8" fmla="*/ 0 w 40"/>
                <a:gd name="T9" fmla="*/ 125 h 13"/>
                <a:gd name="T10" fmla="*/ 469 w 40"/>
                <a:gd name="T11" fmla="*/ 323 h 13"/>
                <a:gd name="T12" fmla="*/ 939 w 40"/>
                <a:gd name="T13" fmla="*/ 125 h 13"/>
                <a:gd name="T14" fmla="*/ 843 w 40"/>
                <a:gd name="T15" fmla="*/ 20 h 1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0" h="13">
                  <a:moveTo>
                    <a:pt x="36" y="1"/>
                  </a:moveTo>
                  <a:cubicBezTo>
                    <a:pt x="36" y="5"/>
                    <a:pt x="36" y="5"/>
                    <a:pt x="36" y="5"/>
                  </a:cubicBezTo>
                  <a:cubicBezTo>
                    <a:pt x="36" y="10"/>
                    <a:pt x="5" y="11"/>
                    <a:pt x="5" y="5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2"/>
                    <a:pt x="0" y="3"/>
                    <a:pt x="0" y="5"/>
                  </a:cubicBezTo>
                  <a:cubicBezTo>
                    <a:pt x="0" y="9"/>
                    <a:pt x="9" y="13"/>
                    <a:pt x="20" y="13"/>
                  </a:cubicBezTo>
                  <a:cubicBezTo>
                    <a:pt x="31" y="13"/>
                    <a:pt x="40" y="9"/>
                    <a:pt x="40" y="5"/>
                  </a:cubicBezTo>
                  <a:cubicBezTo>
                    <a:pt x="40" y="3"/>
                    <a:pt x="39" y="2"/>
                    <a:pt x="36" y="1"/>
                  </a:cubicBezTo>
                  <a:close/>
                </a:path>
              </a:pathLst>
            </a:custGeom>
            <a:solidFill>
              <a:srgbClr val="C8C9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19" name="Freeform 700">
              <a:extLst>
                <a:ext uri="{FF2B5EF4-FFF2-40B4-BE49-F238E27FC236}">
                  <a16:creationId xmlns:a16="http://schemas.microsoft.com/office/drawing/2014/main" id="{43A66876-4378-4AF9-965D-EC9B56C18A98}"/>
                </a:ext>
              </a:extLst>
            </p:cNvPr>
            <p:cNvSpPr>
              <a:spLocks/>
            </p:cNvSpPr>
            <p:nvPr/>
          </p:nvSpPr>
          <p:spPr bwMode="auto">
            <a:xfrm>
              <a:off x="632" y="2781"/>
              <a:ext cx="88" cy="155"/>
            </a:xfrm>
            <a:custGeom>
              <a:avLst/>
              <a:gdLst>
                <a:gd name="T0" fmla="*/ 939 w 40"/>
                <a:gd name="T1" fmla="*/ 1519 h 70"/>
                <a:gd name="T2" fmla="*/ 469 w 40"/>
                <a:gd name="T3" fmla="*/ 1683 h 70"/>
                <a:gd name="T4" fmla="*/ 0 w 40"/>
                <a:gd name="T5" fmla="*/ 1519 h 70"/>
                <a:gd name="T6" fmla="*/ 0 w 40"/>
                <a:gd name="T7" fmla="*/ 1519 h 70"/>
                <a:gd name="T8" fmla="*/ 0 w 40"/>
                <a:gd name="T9" fmla="*/ 0 h 70"/>
                <a:gd name="T10" fmla="*/ 469 w 40"/>
                <a:gd name="T11" fmla="*/ 197 h 70"/>
                <a:gd name="T12" fmla="*/ 939 w 40"/>
                <a:gd name="T13" fmla="*/ 0 h 70"/>
                <a:gd name="T14" fmla="*/ 939 w 40"/>
                <a:gd name="T15" fmla="*/ 1519 h 7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0" h="70">
                  <a:moveTo>
                    <a:pt x="40" y="63"/>
                  </a:moveTo>
                  <a:cubicBezTo>
                    <a:pt x="40" y="67"/>
                    <a:pt x="31" y="70"/>
                    <a:pt x="20" y="70"/>
                  </a:cubicBezTo>
                  <a:cubicBezTo>
                    <a:pt x="9" y="70"/>
                    <a:pt x="0" y="67"/>
                    <a:pt x="0" y="63"/>
                  </a:cubicBezTo>
                  <a:cubicBezTo>
                    <a:pt x="0" y="63"/>
                    <a:pt x="0" y="63"/>
                    <a:pt x="0" y="6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4"/>
                    <a:pt x="9" y="8"/>
                    <a:pt x="20" y="8"/>
                  </a:cubicBezTo>
                  <a:cubicBezTo>
                    <a:pt x="31" y="8"/>
                    <a:pt x="40" y="4"/>
                    <a:pt x="40" y="0"/>
                  </a:cubicBezTo>
                  <a:cubicBezTo>
                    <a:pt x="40" y="63"/>
                    <a:pt x="40" y="63"/>
                    <a:pt x="40" y="63"/>
                  </a:cubicBezTo>
                  <a:close/>
                </a:path>
              </a:pathLst>
            </a:custGeom>
            <a:solidFill>
              <a:srgbClr val="5454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20" name="Freeform 701">
              <a:extLst>
                <a:ext uri="{FF2B5EF4-FFF2-40B4-BE49-F238E27FC236}">
                  <a16:creationId xmlns:a16="http://schemas.microsoft.com/office/drawing/2014/main" id="{07D33531-7949-4E4E-B9E0-55822B0DFD8B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4" y="2117"/>
              <a:ext cx="17" cy="4"/>
            </a:xfrm>
            <a:custGeom>
              <a:avLst/>
              <a:gdLst>
                <a:gd name="T0" fmla="*/ 164 w 8"/>
                <a:gd name="T1" fmla="*/ 0 h 2"/>
                <a:gd name="T2" fmla="*/ 0 w 8"/>
                <a:gd name="T3" fmla="*/ 32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2">
                  <a:moveTo>
                    <a:pt x="8" y="0"/>
                  </a:moveTo>
                  <a:cubicBezTo>
                    <a:pt x="5" y="1"/>
                    <a:pt x="3" y="2"/>
                    <a:pt x="0" y="2"/>
                  </a:cubicBezTo>
                </a:path>
              </a:pathLst>
            </a:custGeom>
            <a:solidFill>
              <a:srgbClr val="FBF2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21" name="Freeform 702">
              <a:extLst>
                <a:ext uri="{FF2B5EF4-FFF2-40B4-BE49-F238E27FC236}">
                  <a16:creationId xmlns:a16="http://schemas.microsoft.com/office/drawing/2014/main" id="{8F822A16-2AE7-431A-A135-1D7FB18C572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1" y="2062"/>
              <a:ext cx="23" cy="15"/>
            </a:xfrm>
            <a:custGeom>
              <a:avLst/>
              <a:gdLst>
                <a:gd name="T0" fmla="*/ 281 w 10"/>
                <a:gd name="T1" fmla="*/ 0 h 7"/>
                <a:gd name="T2" fmla="*/ 0 w 10"/>
                <a:gd name="T3" fmla="*/ 148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7">
                  <a:moveTo>
                    <a:pt x="10" y="0"/>
                  </a:moveTo>
                  <a:cubicBezTo>
                    <a:pt x="6" y="2"/>
                    <a:pt x="4" y="5"/>
                    <a:pt x="0" y="7"/>
                  </a:cubicBezTo>
                </a:path>
              </a:pathLst>
            </a:custGeom>
            <a:solidFill>
              <a:srgbClr val="FBF2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22" name="Freeform 703">
              <a:extLst>
                <a:ext uri="{FF2B5EF4-FFF2-40B4-BE49-F238E27FC236}">
                  <a16:creationId xmlns:a16="http://schemas.microsoft.com/office/drawing/2014/main" id="{452C6C78-1DCF-4D35-ABFE-55BC166502B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1" y="2037"/>
              <a:ext cx="11" cy="13"/>
            </a:xfrm>
            <a:custGeom>
              <a:avLst/>
              <a:gdLst>
                <a:gd name="T0" fmla="*/ 97 w 5"/>
                <a:gd name="T1" fmla="*/ 93 h 6"/>
                <a:gd name="T2" fmla="*/ 97 w 5"/>
                <a:gd name="T3" fmla="*/ 132 h 6"/>
                <a:gd name="T4" fmla="*/ 117 w 5"/>
                <a:gd name="T5" fmla="*/ 72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6">
                  <a:moveTo>
                    <a:pt x="4" y="4"/>
                  </a:moveTo>
                  <a:cubicBezTo>
                    <a:pt x="4" y="5"/>
                    <a:pt x="4" y="5"/>
                    <a:pt x="4" y="6"/>
                  </a:cubicBezTo>
                  <a:cubicBezTo>
                    <a:pt x="0" y="5"/>
                    <a:pt x="4" y="0"/>
                    <a:pt x="5" y="3"/>
                  </a:cubicBezTo>
                </a:path>
              </a:pathLst>
            </a:custGeom>
            <a:solidFill>
              <a:srgbClr val="FBF2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23" name="Freeform 704">
              <a:extLst>
                <a:ext uri="{FF2B5EF4-FFF2-40B4-BE49-F238E27FC236}">
                  <a16:creationId xmlns:a16="http://schemas.microsoft.com/office/drawing/2014/main" id="{09A1AE9D-F781-40B3-9C09-CD6F2BFEB37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9" y="2059"/>
              <a:ext cx="13" cy="16"/>
            </a:xfrm>
            <a:custGeom>
              <a:avLst/>
              <a:gdLst>
                <a:gd name="T0" fmla="*/ 43 w 6"/>
                <a:gd name="T1" fmla="*/ 0 h 7"/>
                <a:gd name="T2" fmla="*/ 93 w 6"/>
                <a:gd name="T3" fmla="*/ 110 h 7"/>
                <a:gd name="T4" fmla="*/ 43 w 6"/>
                <a:gd name="T5" fmla="*/ 0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7">
                  <a:moveTo>
                    <a:pt x="2" y="0"/>
                  </a:moveTo>
                  <a:cubicBezTo>
                    <a:pt x="4" y="0"/>
                    <a:pt x="6" y="3"/>
                    <a:pt x="4" y="4"/>
                  </a:cubicBezTo>
                  <a:cubicBezTo>
                    <a:pt x="1" y="7"/>
                    <a:pt x="0" y="2"/>
                    <a:pt x="2" y="0"/>
                  </a:cubicBezTo>
                </a:path>
              </a:pathLst>
            </a:custGeom>
            <a:solidFill>
              <a:srgbClr val="FBF2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24" name="Freeform 705">
              <a:extLst>
                <a:ext uri="{FF2B5EF4-FFF2-40B4-BE49-F238E27FC236}">
                  <a16:creationId xmlns:a16="http://schemas.microsoft.com/office/drawing/2014/main" id="{44EC6F67-24D6-4EC6-8062-0C504E454C1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1" y="2077"/>
              <a:ext cx="13" cy="13"/>
            </a:xfrm>
            <a:custGeom>
              <a:avLst/>
              <a:gdLst>
                <a:gd name="T0" fmla="*/ 72 w 6"/>
                <a:gd name="T1" fmla="*/ 20 h 6"/>
                <a:gd name="T2" fmla="*/ 93 w 6"/>
                <a:gd name="T3" fmla="*/ 93 h 6"/>
                <a:gd name="T4" fmla="*/ 43 w 6"/>
                <a:gd name="T5" fmla="*/ 0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6">
                  <a:moveTo>
                    <a:pt x="3" y="1"/>
                  </a:moveTo>
                  <a:cubicBezTo>
                    <a:pt x="4" y="0"/>
                    <a:pt x="6" y="3"/>
                    <a:pt x="4" y="4"/>
                  </a:cubicBezTo>
                  <a:cubicBezTo>
                    <a:pt x="2" y="6"/>
                    <a:pt x="0" y="2"/>
                    <a:pt x="2" y="0"/>
                  </a:cubicBezTo>
                </a:path>
              </a:pathLst>
            </a:custGeom>
            <a:solidFill>
              <a:srgbClr val="FBF2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25" name="Freeform 706">
              <a:extLst>
                <a:ext uri="{FF2B5EF4-FFF2-40B4-BE49-F238E27FC236}">
                  <a16:creationId xmlns:a16="http://schemas.microsoft.com/office/drawing/2014/main" id="{5AA1ECD2-A2CD-4BC8-9814-0A58D969558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4" y="2110"/>
              <a:ext cx="11" cy="14"/>
            </a:xfrm>
            <a:custGeom>
              <a:avLst/>
              <a:gdLst>
                <a:gd name="T0" fmla="*/ 44 w 5"/>
                <a:gd name="T1" fmla="*/ 28 h 6"/>
                <a:gd name="T2" fmla="*/ 73 w 5"/>
                <a:gd name="T3" fmla="*/ 152 h 6"/>
                <a:gd name="T4" fmla="*/ 20 w 5"/>
                <a:gd name="T5" fmla="*/ 28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6">
                  <a:moveTo>
                    <a:pt x="2" y="1"/>
                  </a:moveTo>
                  <a:cubicBezTo>
                    <a:pt x="4" y="0"/>
                    <a:pt x="5" y="3"/>
                    <a:pt x="3" y="5"/>
                  </a:cubicBezTo>
                  <a:cubicBezTo>
                    <a:pt x="1" y="6"/>
                    <a:pt x="0" y="3"/>
                    <a:pt x="1" y="1"/>
                  </a:cubicBezTo>
                </a:path>
              </a:pathLst>
            </a:custGeom>
            <a:solidFill>
              <a:srgbClr val="FBF2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26" name="Freeform 707">
              <a:extLst>
                <a:ext uri="{FF2B5EF4-FFF2-40B4-BE49-F238E27FC236}">
                  <a16:creationId xmlns:a16="http://schemas.microsoft.com/office/drawing/2014/main" id="{355D6FD5-C409-4C5A-87B8-36DE0060FFE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9" y="2055"/>
              <a:ext cx="71" cy="15"/>
            </a:xfrm>
            <a:custGeom>
              <a:avLst/>
              <a:gdLst>
                <a:gd name="T0" fmla="*/ 779 w 32"/>
                <a:gd name="T1" fmla="*/ 0 h 7"/>
                <a:gd name="T2" fmla="*/ 537 w 32"/>
                <a:gd name="T3" fmla="*/ 19 h 7"/>
                <a:gd name="T4" fmla="*/ 295 w 32"/>
                <a:gd name="T5" fmla="*/ 60 h 7"/>
                <a:gd name="T6" fmla="*/ 0 w 32"/>
                <a:gd name="T7" fmla="*/ 129 h 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2" h="7">
                  <a:moveTo>
                    <a:pt x="32" y="0"/>
                  </a:moveTo>
                  <a:cubicBezTo>
                    <a:pt x="27" y="0"/>
                    <a:pt x="25" y="1"/>
                    <a:pt x="22" y="1"/>
                  </a:cubicBezTo>
                  <a:cubicBezTo>
                    <a:pt x="18" y="1"/>
                    <a:pt x="15" y="2"/>
                    <a:pt x="12" y="3"/>
                  </a:cubicBezTo>
                  <a:cubicBezTo>
                    <a:pt x="9" y="5"/>
                    <a:pt x="3" y="7"/>
                    <a:pt x="0" y="6"/>
                  </a:cubicBezTo>
                </a:path>
              </a:pathLst>
            </a:custGeom>
            <a:noFill/>
            <a:ln w="7938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27" name="Freeform 708">
              <a:extLst>
                <a:ext uri="{FF2B5EF4-FFF2-40B4-BE49-F238E27FC236}">
                  <a16:creationId xmlns:a16="http://schemas.microsoft.com/office/drawing/2014/main" id="{243966E0-B3FE-4493-8A29-2534A026262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2" y="2073"/>
              <a:ext cx="76" cy="26"/>
            </a:xfrm>
            <a:custGeom>
              <a:avLst/>
              <a:gdLst>
                <a:gd name="T0" fmla="*/ 849 w 34"/>
                <a:gd name="T1" fmla="*/ 0 h 12"/>
                <a:gd name="T2" fmla="*/ 604 w 34"/>
                <a:gd name="T3" fmla="*/ 72 h 12"/>
                <a:gd name="T4" fmla="*/ 279 w 34"/>
                <a:gd name="T5" fmla="*/ 156 h 12"/>
                <a:gd name="T6" fmla="*/ 0 w 34"/>
                <a:gd name="T7" fmla="*/ 262 h 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4" h="12">
                  <a:moveTo>
                    <a:pt x="34" y="0"/>
                  </a:moveTo>
                  <a:cubicBezTo>
                    <a:pt x="31" y="1"/>
                    <a:pt x="26" y="2"/>
                    <a:pt x="24" y="3"/>
                  </a:cubicBezTo>
                  <a:cubicBezTo>
                    <a:pt x="21" y="5"/>
                    <a:pt x="14" y="6"/>
                    <a:pt x="11" y="7"/>
                  </a:cubicBezTo>
                  <a:cubicBezTo>
                    <a:pt x="7" y="8"/>
                    <a:pt x="1" y="10"/>
                    <a:pt x="0" y="12"/>
                  </a:cubicBezTo>
                </a:path>
              </a:pathLst>
            </a:custGeom>
            <a:noFill/>
            <a:ln w="7938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28" name="Freeform 709">
              <a:extLst>
                <a:ext uri="{FF2B5EF4-FFF2-40B4-BE49-F238E27FC236}">
                  <a16:creationId xmlns:a16="http://schemas.microsoft.com/office/drawing/2014/main" id="{B1628626-052E-4413-9BB3-848AAC810CC2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8" y="2064"/>
              <a:ext cx="6" cy="9"/>
            </a:xfrm>
            <a:custGeom>
              <a:avLst/>
              <a:gdLst>
                <a:gd name="T0" fmla="*/ 0 w 3"/>
                <a:gd name="T1" fmla="*/ 0 h 4"/>
                <a:gd name="T2" fmla="*/ 32 w 3"/>
                <a:gd name="T3" fmla="*/ 101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4">
                  <a:moveTo>
                    <a:pt x="0" y="0"/>
                  </a:moveTo>
                  <a:cubicBezTo>
                    <a:pt x="3" y="2"/>
                    <a:pt x="2" y="3"/>
                    <a:pt x="2" y="4"/>
                  </a:cubicBezTo>
                </a:path>
              </a:pathLst>
            </a:custGeom>
            <a:noFill/>
            <a:ln w="3175" cap="rnd">
              <a:solidFill>
                <a:srgbClr val="C5A28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29" name="Freeform 710">
              <a:extLst>
                <a:ext uri="{FF2B5EF4-FFF2-40B4-BE49-F238E27FC236}">
                  <a16:creationId xmlns:a16="http://schemas.microsoft.com/office/drawing/2014/main" id="{C25285DC-DA07-401E-A5A3-D14FBA54E88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8" y="2121"/>
              <a:ext cx="13" cy="14"/>
            </a:xfrm>
            <a:custGeom>
              <a:avLst/>
              <a:gdLst>
                <a:gd name="T0" fmla="*/ 132 w 6"/>
                <a:gd name="T1" fmla="*/ 0 h 6"/>
                <a:gd name="T2" fmla="*/ 0 w 6"/>
                <a:gd name="T3" fmla="*/ 18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6">
                  <a:moveTo>
                    <a:pt x="6" y="0"/>
                  </a:moveTo>
                  <a:cubicBezTo>
                    <a:pt x="3" y="1"/>
                    <a:pt x="1" y="3"/>
                    <a:pt x="0" y="6"/>
                  </a:cubicBezTo>
                </a:path>
              </a:pathLst>
            </a:custGeom>
            <a:noFill/>
            <a:ln w="7938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30" name="Freeform 711">
              <a:extLst>
                <a:ext uri="{FF2B5EF4-FFF2-40B4-BE49-F238E27FC236}">
                  <a16:creationId xmlns:a16="http://schemas.microsoft.com/office/drawing/2014/main" id="{592F8906-1E3E-47FE-99B5-3C3BE4E101A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2" y="2039"/>
              <a:ext cx="5" cy="9"/>
            </a:xfrm>
            <a:custGeom>
              <a:avLst/>
              <a:gdLst>
                <a:gd name="T0" fmla="*/ 0 w 2"/>
                <a:gd name="T1" fmla="*/ 0 h 4"/>
                <a:gd name="T2" fmla="*/ 83 w 2"/>
                <a:gd name="T3" fmla="*/ 101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cubicBezTo>
                    <a:pt x="1" y="1"/>
                    <a:pt x="2" y="2"/>
                    <a:pt x="2" y="4"/>
                  </a:cubicBezTo>
                </a:path>
              </a:pathLst>
            </a:custGeom>
            <a:noFill/>
            <a:ln w="3175" cap="rnd">
              <a:solidFill>
                <a:srgbClr val="C5A28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31" name="Freeform 712">
              <a:extLst>
                <a:ext uri="{FF2B5EF4-FFF2-40B4-BE49-F238E27FC236}">
                  <a16:creationId xmlns:a16="http://schemas.microsoft.com/office/drawing/2014/main" id="{1C04DB29-8FC3-436B-A375-833186E694C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8" y="2042"/>
              <a:ext cx="4" cy="4"/>
            </a:xfrm>
            <a:custGeom>
              <a:avLst/>
              <a:gdLst>
                <a:gd name="T0" fmla="*/ 0 w 2"/>
                <a:gd name="T1" fmla="*/ 0 h 2"/>
                <a:gd name="T2" fmla="*/ 32 w 2"/>
                <a:gd name="T3" fmla="*/ 32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1"/>
                    <a:pt x="2" y="2"/>
                    <a:pt x="2" y="2"/>
                  </a:cubicBezTo>
                </a:path>
              </a:pathLst>
            </a:custGeom>
            <a:noFill/>
            <a:ln w="3175" cap="rnd">
              <a:solidFill>
                <a:srgbClr val="C5A28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32" name="Freeform 713">
              <a:extLst>
                <a:ext uri="{FF2B5EF4-FFF2-40B4-BE49-F238E27FC236}">
                  <a16:creationId xmlns:a16="http://schemas.microsoft.com/office/drawing/2014/main" id="{CFA2EF5A-92E3-4C24-BAD6-CD17F3CCC40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8" y="2064"/>
              <a:ext cx="2" cy="4"/>
            </a:xfrm>
            <a:custGeom>
              <a:avLst/>
              <a:gdLst>
                <a:gd name="T0" fmla="*/ 0 w 1"/>
                <a:gd name="T1" fmla="*/ 0 h 2"/>
                <a:gd name="T2" fmla="*/ 16 w 1"/>
                <a:gd name="T3" fmla="*/ 32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0" y="0"/>
                    <a:pt x="1" y="1"/>
                    <a:pt x="1" y="2"/>
                  </a:cubicBezTo>
                </a:path>
              </a:pathLst>
            </a:custGeom>
            <a:noFill/>
            <a:ln w="3175" cap="rnd">
              <a:solidFill>
                <a:srgbClr val="C5A28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33" name="Freeform 714">
              <a:extLst>
                <a:ext uri="{FF2B5EF4-FFF2-40B4-BE49-F238E27FC236}">
                  <a16:creationId xmlns:a16="http://schemas.microsoft.com/office/drawing/2014/main" id="{C6C69142-6267-449E-9727-1A1F934CEC9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2" y="2084"/>
              <a:ext cx="2" cy="4"/>
            </a:xfrm>
            <a:custGeom>
              <a:avLst/>
              <a:gdLst>
                <a:gd name="T0" fmla="*/ 0 w 1"/>
                <a:gd name="T1" fmla="*/ 0 h 2"/>
                <a:gd name="T2" fmla="*/ 16 w 1"/>
                <a:gd name="T3" fmla="*/ 32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0" y="0"/>
                    <a:pt x="1" y="1"/>
                    <a:pt x="1" y="2"/>
                  </a:cubicBezTo>
                </a:path>
              </a:pathLst>
            </a:custGeom>
            <a:noFill/>
            <a:ln w="3175" cap="rnd">
              <a:solidFill>
                <a:srgbClr val="C5A28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34" name="Freeform 715">
              <a:extLst>
                <a:ext uri="{FF2B5EF4-FFF2-40B4-BE49-F238E27FC236}">
                  <a16:creationId xmlns:a16="http://schemas.microsoft.com/office/drawing/2014/main" id="{CC007738-AAC9-438B-B4ED-0889383761B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4" y="2093"/>
              <a:ext cx="5" cy="6"/>
            </a:xfrm>
            <a:custGeom>
              <a:avLst/>
              <a:gdLst>
                <a:gd name="T0" fmla="*/ 0 w 2"/>
                <a:gd name="T1" fmla="*/ 0 h 3"/>
                <a:gd name="T2" fmla="*/ 83 w 2"/>
                <a:gd name="T3" fmla="*/ 48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cubicBezTo>
                    <a:pt x="1" y="1"/>
                    <a:pt x="1" y="2"/>
                    <a:pt x="2" y="3"/>
                  </a:cubicBezTo>
                </a:path>
              </a:pathLst>
            </a:custGeom>
            <a:noFill/>
            <a:ln w="3175" cap="rnd">
              <a:solidFill>
                <a:srgbClr val="C5A28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35" name="Freeform 716">
              <a:extLst>
                <a:ext uri="{FF2B5EF4-FFF2-40B4-BE49-F238E27FC236}">
                  <a16:creationId xmlns:a16="http://schemas.microsoft.com/office/drawing/2014/main" id="{591E3F53-6D90-4A85-8856-50E9403BFF3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1" y="2081"/>
              <a:ext cx="47" cy="18"/>
            </a:xfrm>
            <a:custGeom>
              <a:avLst/>
              <a:gdLst>
                <a:gd name="T0" fmla="*/ 526 w 21"/>
                <a:gd name="T1" fmla="*/ 0 h 8"/>
                <a:gd name="T2" fmla="*/ 345 w 21"/>
                <a:gd name="T3" fmla="*/ 81 h 8"/>
                <a:gd name="T4" fmla="*/ 0 w 21"/>
                <a:gd name="T5" fmla="*/ 207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8">
                  <a:moveTo>
                    <a:pt x="21" y="0"/>
                  </a:moveTo>
                  <a:cubicBezTo>
                    <a:pt x="19" y="1"/>
                    <a:pt x="16" y="1"/>
                    <a:pt x="14" y="3"/>
                  </a:cubicBezTo>
                  <a:cubicBezTo>
                    <a:pt x="10" y="5"/>
                    <a:pt x="5" y="6"/>
                    <a:pt x="0" y="8"/>
                  </a:cubicBezTo>
                </a:path>
              </a:pathLst>
            </a:custGeom>
            <a:noFill/>
            <a:ln w="3175" cap="rnd">
              <a:solidFill>
                <a:srgbClr val="C5A28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36" name="Freeform 717">
              <a:extLst>
                <a:ext uri="{FF2B5EF4-FFF2-40B4-BE49-F238E27FC236}">
                  <a16:creationId xmlns:a16="http://schemas.microsoft.com/office/drawing/2014/main" id="{1D1CA1E4-E6D7-4316-8D6C-282A81E62EB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9" y="2057"/>
              <a:ext cx="47" cy="29"/>
            </a:xfrm>
            <a:custGeom>
              <a:avLst/>
              <a:gdLst>
                <a:gd name="T0" fmla="*/ 526 w 21"/>
                <a:gd name="T1" fmla="*/ 0 h 13"/>
                <a:gd name="T2" fmla="*/ 405 w 21"/>
                <a:gd name="T3" fmla="*/ 45 h 13"/>
                <a:gd name="T4" fmla="*/ 300 w 21"/>
                <a:gd name="T5" fmla="*/ 100 h 13"/>
                <a:gd name="T6" fmla="*/ 0 w 21"/>
                <a:gd name="T7" fmla="*/ 323 h 1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" h="13">
                  <a:moveTo>
                    <a:pt x="21" y="0"/>
                  </a:moveTo>
                  <a:cubicBezTo>
                    <a:pt x="20" y="1"/>
                    <a:pt x="18" y="1"/>
                    <a:pt x="16" y="2"/>
                  </a:cubicBezTo>
                  <a:cubicBezTo>
                    <a:pt x="14" y="2"/>
                    <a:pt x="13" y="3"/>
                    <a:pt x="12" y="4"/>
                  </a:cubicBezTo>
                  <a:cubicBezTo>
                    <a:pt x="8" y="7"/>
                    <a:pt x="4" y="11"/>
                    <a:pt x="0" y="13"/>
                  </a:cubicBezTo>
                </a:path>
              </a:pathLst>
            </a:custGeom>
            <a:noFill/>
            <a:ln w="3175" cap="rnd">
              <a:solidFill>
                <a:srgbClr val="C5A28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37" name="Freeform 718">
              <a:extLst>
                <a:ext uri="{FF2B5EF4-FFF2-40B4-BE49-F238E27FC236}">
                  <a16:creationId xmlns:a16="http://schemas.microsoft.com/office/drawing/2014/main" id="{189AEA4D-2B35-4DD2-8F86-DC95507E3EF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6" y="2141"/>
              <a:ext cx="15" cy="5"/>
            </a:xfrm>
            <a:custGeom>
              <a:avLst/>
              <a:gdLst>
                <a:gd name="T0" fmla="*/ 148 w 7"/>
                <a:gd name="T1" fmla="*/ 0 h 2"/>
                <a:gd name="T2" fmla="*/ 0 w 7"/>
                <a:gd name="T3" fmla="*/ 83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2">
                  <a:moveTo>
                    <a:pt x="7" y="0"/>
                  </a:moveTo>
                  <a:cubicBezTo>
                    <a:pt x="6" y="2"/>
                    <a:pt x="2" y="2"/>
                    <a:pt x="0" y="2"/>
                  </a:cubicBezTo>
                </a:path>
              </a:pathLst>
            </a:custGeom>
            <a:noFill/>
            <a:ln w="3175" cap="rnd">
              <a:solidFill>
                <a:srgbClr val="C5A28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38" name="Freeform 719">
              <a:extLst>
                <a:ext uri="{FF2B5EF4-FFF2-40B4-BE49-F238E27FC236}">
                  <a16:creationId xmlns:a16="http://schemas.microsoft.com/office/drawing/2014/main" id="{C1384EE9-72C0-4462-BE9D-E3162B2BD21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1" y="2119"/>
              <a:ext cx="2" cy="7"/>
            </a:xfrm>
            <a:custGeom>
              <a:avLst/>
              <a:gdLst>
                <a:gd name="T0" fmla="*/ 0 w 1"/>
                <a:gd name="T1" fmla="*/ 0 h 3"/>
                <a:gd name="T2" fmla="*/ 0 w 1"/>
                <a:gd name="T3" fmla="*/ 86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cubicBezTo>
                    <a:pt x="0" y="1"/>
                    <a:pt x="1" y="2"/>
                    <a:pt x="0" y="3"/>
                  </a:cubicBezTo>
                </a:path>
              </a:pathLst>
            </a:custGeom>
            <a:noFill/>
            <a:ln w="3175" cap="rnd">
              <a:solidFill>
                <a:srgbClr val="C5A28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39" name="Freeform 720">
              <a:extLst>
                <a:ext uri="{FF2B5EF4-FFF2-40B4-BE49-F238E27FC236}">
                  <a16:creationId xmlns:a16="http://schemas.microsoft.com/office/drawing/2014/main" id="{EAB41E40-FFDC-4981-B7A9-C578051E1E0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6" y="2126"/>
              <a:ext cx="2" cy="4"/>
            </a:xfrm>
            <a:custGeom>
              <a:avLst/>
              <a:gdLst>
                <a:gd name="T0" fmla="*/ 0 w 1"/>
                <a:gd name="T1" fmla="*/ 0 h 2"/>
                <a:gd name="T2" fmla="*/ 16 w 1"/>
                <a:gd name="T3" fmla="*/ 32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1" y="0"/>
                    <a:pt x="1" y="1"/>
                    <a:pt x="1" y="2"/>
                  </a:cubicBezTo>
                </a:path>
              </a:pathLst>
            </a:custGeom>
            <a:noFill/>
            <a:ln w="3175" cap="rnd">
              <a:solidFill>
                <a:srgbClr val="C5A28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40" name="Freeform 721">
              <a:extLst>
                <a:ext uri="{FF2B5EF4-FFF2-40B4-BE49-F238E27FC236}">
                  <a16:creationId xmlns:a16="http://schemas.microsoft.com/office/drawing/2014/main" id="{BFE051E9-174B-4B2B-9760-17407088C4F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3" y="2987"/>
              <a:ext cx="370" cy="96"/>
            </a:xfrm>
            <a:custGeom>
              <a:avLst/>
              <a:gdLst>
                <a:gd name="T0" fmla="*/ 78 w 167"/>
                <a:gd name="T1" fmla="*/ 0 h 43"/>
                <a:gd name="T2" fmla="*/ 20 w 167"/>
                <a:gd name="T3" fmla="*/ 125 h 43"/>
                <a:gd name="T4" fmla="*/ 0 w 167"/>
                <a:gd name="T5" fmla="*/ 603 h 43"/>
                <a:gd name="T6" fmla="*/ 598 w 167"/>
                <a:gd name="T7" fmla="*/ 768 h 43"/>
                <a:gd name="T8" fmla="*/ 1110 w 167"/>
                <a:gd name="T9" fmla="*/ 793 h 43"/>
                <a:gd name="T10" fmla="*/ 1130 w 167"/>
                <a:gd name="T11" fmla="*/ 668 h 43"/>
                <a:gd name="T12" fmla="*/ 1905 w 167"/>
                <a:gd name="T13" fmla="*/ 866 h 43"/>
                <a:gd name="T14" fmla="*/ 3157 w 167"/>
                <a:gd name="T15" fmla="*/ 967 h 43"/>
                <a:gd name="T16" fmla="*/ 3902 w 167"/>
                <a:gd name="T17" fmla="*/ 703 h 43"/>
                <a:gd name="T18" fmla="*/ 4001 w 167"/>
                <a:gd name="T19" fmla="*/ 344 h 43"/>
                <a:gd name="T20" fmla="*/ 3926 w 167"/>
                <a:gd name="T21" fmla="*/ 223 h 4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67" h="43">
                  <a:moveTo>
                    <a:pt x="3" y="0"/>
                  </a:moveTo>
                  <a:cubicBezTo>
                    <a:pt x="0" y="0"/>
                    <a:pt x="1" y="5"/>
                    <a:pt x="1" y="5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24"/>
                    <a:pt x="9" y="29"/>
                    <a:pt x="25" y="31"/>
                  </a:cubicBezTo>
                  <a:cubicBezTo>
                    <a:pt x="41" y="33"/>
                    <a:pt x="46" y="32"/>
                    <a:pt x="46" y="32"/>
                  </a:cubicBezTo>
                  <a:cubicBezTo>
                    <a:pt x="47" y="27"/>
                    <a:pt x="47" y="27"/>
                    <a:pt x="47" y="27"/>
                  </a:cubicBezTo>
                  <a:cubicBezTo>
                    <a:pt x="54" y="29"/>
                    <a:pt x="64" y="32"/>
                    <a:pt x="79" y="35"/>
                  </a:cubicBezTo>
                  <a:cubicBezTo>
                    <a:pt x="93" y="39"/>
                    <a:pt x="106" y="43"/>
                    <a:pt x="131" y="39"/>
                  </a:cubicBezTo>
                  <a:cubicBezTo>
                    <a:pt x="157" y="34"/>
                    <a:pt x="160" y="29"/>
                    <a:pt x="162" y="28"/>
                  </a:cubicBezTo>
                  <a:cubicBezTo>
                    <a:pt x="164" y="26"/>
                    <a:pt x="167" y="20"/>
                    <a:pt x="166" y="14"/>
                  </a:cubicBezTo>
                  <a:cubicBezTo>
                    <a:pt x="164" y="8"/>
                    <a:pt x="163" y="9"/>
                    <a:pt x="163" y="9"/>
                  </a:cubicBezTo>
                </a:path>
              </a:pathLst>
            </a:custGeom>
            <a:noFill/>
            <a:ln w="7938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41" name="Freeform 722">
              <a:extLst>
                <a:ext uri="{FF2B5EF4-FFF2-40B4-BE49-F238E27FC236}">
                  <a16:creationId xmlns:a16="http://schemas.microsoft.com/office/drawing/2014/main" id="{838CD1B8-8AA3-44DC-975C-5B421E5F337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7" y="2998"/>
              <a:ext cx="42" cy="20"/>
            </a:xfrm>
            <a:custGeom>
              <a:avLst/>
              <a:gdLst>
                <a:gd name="T0" fmla="*/ 0 w 19"/>
                <a:gd name="T1" fmla="*/ 0 h 9"/>
                <a:gd name="T2" fmla="*/ 455 w 19"/>
                <a:gd name="T3" fmla="*/ 218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" h="9">
                  <a:moveTo>
                    <a:pt x="0" y="0"/>
                  </a:moveTo>
                  <a:cubicBezTo>
                    <a:pt x="2" y="6"/>
                    <a:pt x="10" y="8"/>
                    <a:pt x="19" y="9"/>
                  </a:cubicBezTo>
                </a:path>
              </a:pathLst>
            </a:custGeom>
            <a:noFill/>
            <a:ln w="3175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42" name="Freeform 723">
              <a:extLst>
                <a:ext uri="{FF2B5EF4-FFF2-40B4-BE49-F238E27FC236}">
                  <a16:creationId xmlns:a16="http://schemas.microsoft.com/office/drawing/2014/main" id="{FFA93826-E4AC-470A-AB48-4D1EBCD6182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3" y="2978"/>
              <a:ext cx="129" cy="29"/>
            </a:xfrm>
            <a:custGeom>
              <a:avLst/>
              <a:gdLst>
                <a:gd name="T0" fmla="*/ 1375 w 58"/>
                <a:gd name="T1" fmla="*/ 0 h 13"/>
                <a:gd name="T2" fmla="*/ 1123 w 58"/>
                <a:gd name="T3" fmla="*/ 279 h 13"/>
                <a:gd name="T4" fmla="*/ 0 w 58"/>
                <a:gd name="T5" fmla="*/ 223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8" h="13">
                  <a:moveTo>
                    <a:pt x="56" y="0"/>
                  </a:moveTo>
                  <a:cubicBezTo>
                    <a:pt x="58" y="2"/>
                    <a:pt x="56" y="10"/>
                    <a:pt x="46" y="11"/>
                  </a:cubicBezTo>
                  <a:cubicBezTo>
                    <a:pt x="36" y="13"/>
                    <a:pt x="9" y="11"/>
                    <a:pt x="0" y="9"/>
                  </a:cubicBezTo>
                </a:path>
              </a:pathLst>
            </a:custGeom>
            <a:noFill/>
            <a:ln w="3175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43" name="Freeform 724">
              <a:extLst>
                <a:ext uri="{FF2B5EF4-FFF2-40B4-BE49-F238E27FC236}">
                  <a16:creationId xmlns:a16="http://schemas.microsoft.com/office/drawing/2014/main" id="{6B9E004D-C503-4269-B0C0-C41AB2271D7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5" y="2983"/>
              <a:ext cx="45" cy="44"/>
            </a:xfrm>
            <a:custGeom>
              <a:avLst/>
              <a:gdLst>
                <a:gd name="T0" fmla="*/ 0 w 20"/>
                <a:gd name="T1" fmla="*/ 194 h 20"/>
                <a:gd name="T2" fmla="*/ 56 w 20"/>
                <a:gd name="T3" fmla="*/ 73 h 20"/>
                <a:gd name="T4" fmla="*/ 162 w 20"/>
                <a:gd name="T5" fmla="*/ 310 h 20"/>
                <a:gd name="T6" fmla="*/ 207 w 20"/>
                <a:gd name="T7" fmla="*/ 44 h 20"/>
                <a:gd name="T8" fmla="*/ 308 w 20"/>
                <a:gd name="T9" fmla="*/ 233 h 20"/>
                <a:gd name="T10" fmla="*/ 389 w 20"/>
                <a:gd name="T11" fmla="*/ 0 h 20"/>
                <a:gd name="T12" fmla="*/ 511 w 20"/>
                <a:gd name="T13" fmla="*/ 469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0" h="20">
                  <a:moveTo>
                    <a:pt x="0" y="8"/>
                  </a:moveTo>
                  <a:cubicBezTo>
                    <a:pt x="0" y="6"/>
                    <a:pt x="1" y="4"/>
                    <a:pt x="2" y="3"/>
                  </a:cubicBezTo>
                  <a:cubicBezTo>
                    <a:pt x="5" y="4"/>
                    <a:pt x="5" y="10"/>
                    <a:pt x="6" y="13"/>
                  </a:cubicBezTo>
                  <a:cubicBezTo>
                    <a:pt x="6" y="9"/>
                    <a:pt x="6" y="5"/>
                    <a:pt x="8" y="2"/>
                  </a:cubicBezTo>
                  <a:cubicBezTo>
                    <a:pt x="11" y="3"/>
                    <a:pt x="10" y="7"/>
                    <a:pt x="12" y="10"/>
                  </a:cubicBezTo>
                  <a:cubicBezTo>
                    <a:pt x="13" y="6"/>
                    <a:pt x="13" y="3"/>
                    <a:pt x="15" y="0"/>
                  </a:cubicBezTo>
                  <a:cubicBezTo>
                    <a:pt x="20" y="3"/>
                    <a:pt x="20" y="15"/>
                    <a:pt x="20" y="20"/>
                  </a:cubicBezTo>
                </a:path>
              </a:pathLst>
            </a:custGeom>
            <a:noFill/>
            <a:ln w="14288" cap="flat">
              <a:solidFill>
                <a:srgbClr val="BAA397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44" name="Freeform 725">
              <a:extLst>
                <a:ext uri="{FF2B5EF4-FFF2-40B4-BE49-F238E27FC236}">
                  <a16:creationId xmlns:a16="http://schemas.microsoft.com/office/drawing/2014/main" id="{E9E9E9D4-BCB0-487B-AA9C-E00D0FDF6EC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5" y="2916"/>
              <a:ext cx="81" cy="34"/>
            </a:xfrm>
            <a:custGeom>
              <a:avLst/>
              <a:gdLst>
                <a:gd name="T0" fmla="*/ 0 w 37"/>
                <a:gd name="T1" fmla="*/ 313 h 15"/>
                <a:gd name="T2" fmla="*/ 254 w 37"/>
                <a:gd name="T3" fmla="*/ 25 h 15"/>
                <a:gd name="T4" fmla="*/ 523 w 37"/>
                <a:gd name="T5" fmla="*/ 129 h 15"/>
                <a:gd name="T6" fmla="*/ 847 w 37"/>
                <a:gd name="T7" fmla="*/ 397 h 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7" h="15">
                  <a:moveTo>
                    <a:pt x="0" y="12"/>
                  </a:moveTo>
                  <a:cubicBezTo>
                    <a:pt x="4" y="6"/>
                    <a:pt x="9" y="1"/>
                    <a:pt x="11" y="1"/>
                  </a:cubicBezTo>
                  <a:cubicBezTo>
                    <a:pt x="13" y="0"/>
                    <a:pt x="19" y="0"/>
                    <a:pt x="23" y="5"/>
                  </a:cubicBezTo>
                  <a:cubicBezTo>
                    <a:pt x="27" y="9"/>
                    <a:pt x="35" y="14"/>
                    <a:pt x="37" y="15"/>
                  </a:cubicBezTo>
                </a:path>
              </a:pathLst>
            </a:custGeom>
            <a:noFill/>
            <a:ln w="7938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45" name="Freeform 726">
              <a:extLst>
                <a:ext uri="{FF2B5EF4-FFF2-40B4-BE49-F238E27FC236}">
                  <a16:creationId xmlns:a16="http://schemas.microsoft.com/office/drawing/2014/main" id="{4894BECE-194E-4E92-8E32-89871B1C2E0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1" y="2908"/>
              <a:ext cx="42" cy="39"/>
            </a:xfrm>
            <a:custGeom>
              <a:avLst/>
              <a:gdLst>
                <a:gd name="T0" fmla="*/ 0 w 19"/>
                <a:gd name="T1" fmla="*/ 0 h 18"/>
                <a:gd name="T2" fmla="*/ 161 w 19"/>
                <a:gd name="T3" fmla="*/ 202 h 18"/>
                <a:gd name="T4" fmla="*/ 455 w 19"/>
                <a:gd name="T5" fmla="*/ 399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" h="18">
                  <a:moveTo>
                    <a:pt x="0" y="0"/>
                  </a:moveTo>
                  <a:cubicBezTo>
                    <a:pt x="2" y="4"/>
                    <a:pt x="5" y="7"/>
                    <a:pt x="7" y="9"/>
                  </a:cubicBezTo>
                  <a:cubicBezTo>
                    <a:pt x="11" y="12"/>
                    <a:pt x="19" y="18"/>
                    <a:pt x="19" y="18"/>
                  </a:cubicBezTo>
                </a:path>
              </a:pathLst>
            </a:custGeom>
            <a:noFill/>
            <a:ln w="7938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46" name="Freeform 727">
              <a:extLst>
                <a:ext uri="{FF2B5EF4-FFF2-40B4-BE49-F238E27FC236}">
                  <a16:creationId xmlns:a16="http://schemas.microsoft.com/office/drawing/2014/main" id="{89F68EC1-0F53-487E-B80C-5178E7FE7BA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9" y="2934"/>
              <a:ext cx="22" cy="27"/>
            </a:xfrm>
            <a:custGeom>
              <a:avLst/>
              <a:gdLst>
                <a:gd name="T0" fmla="*/ 233 w 10"/>
                <a:gd name="T1" fmla="*/ 56 h 12"/>
                <a:gd name="T2" fmla="*/ 0 w 10"/>
                <a:gd name="T3" fmla="*/ 308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12">
                  <a:moveTo>
                    <a:pt x="10" y="2"/>
                  </a:moveTo>
                  <a:cubicBezTo>
                    <a:pt x="6" y="0"/>
                    <a:pt x="0" y="10"/>
                    <a:pt x="0" y="12"/>
                  </a:cubicBezTo>
                </a:path>
              </a:pathLst>
            </a:custGeom>
            <a:noFill/>
            <a:ln w="7938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47" name="Freeform 728">
              <a:extLst>
                <a:ext uri="{FF2B5EF4-FFF2-40B4-BE49-F238E27FC236}">
                  <a16:creationId xmlns:a16="http://schemas.microsoft.com/office/drawing/2014/main" id="{C4985363-DFE7-4583-8F3A-7E5D7428FCE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5" y="2923"/>
              <a:ext cx="23" cy="27"/>
            </a:xfrm>
            <a:custGeom>
              <a:avLst/>
              <a:gdLst>
                <a:gd name="T0" fmla="*/ 281 w 10"/>
                <a:gd name="T1" fmla="*/ 56 h 12"/>
                <a:gd name="T2" fmla="*/ 28 w 10"/>
                <a:gd name="T3" fmla="*/ 308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12">
                  <a:moveTo>
                    <a:pt x="10" y="2"/>
                  </a:moveTo>
                  <a:cubicBezTo>
                    <a:pt x="6" y="0"/>
                    <a:pt x="0" y="10"/>
                    <a:pt x="1" y="12"/>
                  </a:cubicBezTo>
                </a:path>
              </a:pathLst>
            </a:custGeom>
            <a:noFill/>
            <a:ln w="7938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48" name="Freeform 729">
              <a:extLst>
                <a:ext uri="{FF2B5EF4-FFF2-40B4-BE49-F238E27FC236}">
                  <a16:creationId xmlns:a16="http://schemas.microsoft.com/office/drawing/2014/main" id="{436BC851-DD66-4747-85CA-6CCC25AB48D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4" y="2910"/>
              <a:ext cx="23" cy="26"/>
            </a:xfrm>
            <a:custGeom>
              <a:avLst/>
              <a:gdLst>
                <a:gd name="T0" fmla="*/ 281 w 10"/>
                <a:gd name="T1" fmla="*/ 43 h 12"/>
                <a:gd name="T2" fmla="*/ 0 w 10"/>
                <a:gd name="T3" fmla="*/ 262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12">
                  <a:moveTo>
                    <a:pt x="10" y="2"/>
                  </a:moveTo>
                  <a:cubicBezTo>
                    <a:pt x="6" y="0"/>
                    <a:pt x="0" y="10"/>
                    <a:pt x="0" y="12"/>
                  </a:cubicBezTo>
                </a:path>
              </a:pathLst>
            </a:custGeom>
            <a:noFill/>
            <a:ln w="7938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49" name="Freeform 730">
              <a:extLst>
                <a:ext uri="{FF2B5EF4-FFF2-40B4-BE49-F238E27FC236}">
                  <a16:creationId xmlns:a16="http://schemas.microsoft.com/office/drawing/2014/main" id="{D5FD53D2-0EA6-4B10-9982-211E0CE2807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9" y="2919"/>
              <a:ext cx="42" cy="37"/>
            </a:xfrm>
            <a:custGeom>
              <a:avLst/>
              <a:gdLst>
                <a:gd name="T0" fmla="*/ 455 w 19"/>
                <a:gd name="T1" fmla="*/ 20 h 17"/>
                <a:gd name="T2" fmla="*/ 44 w 19"/>
                <a:gd name="T3" fmla="*/ 270 h 17"/>
                <a:gd name="T4" fmla="*/ 455 w 19"/>
                <a:gd name="T5" fmla="*/ 20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" h="17">
                  <a:moveTo>
                    <a:pt x="19" y="1"/>
                  </a:moveTo>
                  <a:cubicBezTo>
                    <a:pt x="13" y="0"/>
                    <a:pt x="0" y="7"/>
                    <a:pt x="2" y="12"/>
                  </a:cubicBezTo>
                  <a:cubicBezTo>
                    <a:pt x="4" y="17"/>
                    <a:pt x="15" y="1"/>
                    <a:pt x="19" y="1"/>
                  </a:cubicBezTo>
                  <a:close/>
                </a:path>
              </a:pathLst>
            </a:custGeom>
            <a:noFill/>
            <a:ln w="7938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50" name="Freeform 731">
              <a:extLst>
                <a:ext uri="{FF2B5EF4-FFF2-40B4-BE49-F238E27FC236}">
                  <a16:creationId xmlns:a16="http://schemas.microsoft.com/office/drawing/2014/main" id="{F9A643A6-05C4-4F9A-BDC2-A7C7B403D827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9" y="2921"/>
              <a:ext cx="22" cy="46"/>
            </a:xfrm>
            <a:custGeom>
              <a:avLst/>
              <a:gdLst>
                <a:gd name="T0" fmla="*/ 233 w 10"/>
                <a:gd name="T1" fmla="*/ 0 h 21"/>
                <a:gd name="T2" fmla="*/ 20 w 10"/>
                <a:gd name="T3" fmla="*/ 484 h 2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21">
                  <a:moveTo>
                    <a:pt x="10" y="0"/>
                  </a:moveTo>
                  <a:cubicBezTo>
                    <a:pt x="7" y="2"/>
                    <a:pt x="0" y="13"/>
                    <a:pt x="1" y="21"/>
                  </a:cubicBezTo>
                </a:path>
              </a:pathLst>
            </a:custGeom>
            <a:noFill/>
            <a:ln w="7938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51" name="Freeform 732">
              <a:extLst>
                <a:ext uri="{FF2B5EF4-FFF2-40B4-BE49-F238E27FC236}">
                  <a16:creationId xmlns:a16="http://schemas.microsoft.com/office/drawing/2014/main" id="{6C452FBC-D95E-45C2-B966-9C536FD6E16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5" y="2905"/>
              <a:ext cx="25" cy="18"/>
            </a:xfrm>
            <a:custGeom>
              <a:avLst/>
              <a:gdLst>
                <a:gd name="T0" fmla="*/ 0 w 11"/>
                <a:gd name="T1" fmla="*/ 126 h 8"/>
                <a:gd name="T2" fmla="*/ 295 w 11"/>
                <a:gd name="T3" fmla="*/ 101 h 8"/>
                <a:gd name="T4" fmla="*/ 0 w 11"/>
                <a:gd name="T5" fmla="*/ 126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8">
                  <a:moveTo>
                    <a:pt x="0" y="5"/>
                  </a:moveTo>
                  <a:cubicBezTo>
                    <a:pt x="2" y="4"/>
                    <a:pt x="11" y="8"/>
                    <a:pt x="11" y="4"/>
                  </a:cubicBezTo>
                  <a:cubicBezTo>
                    <a:pt x="11" y="1"/>
                    <a:pt x="2" y="0"/>
                    <a:pt x="0" y="5"/>
                  </a:cubicBezTo>
                  <a:close/>
                </a:path>
              </a:pathLst>
            </a:custGeom>
            <a:noFill/>
            <a:ln w="7938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52" name="Freeform 733">
              <a:extLst>
                <a:ext uri="{FF2B5EF4-FFF2-40B4-BE49-F238E27FC236}">
                  <a16:creationId xmlns:a16="http://schemas.microsoft.com/office/drawing/2014/main" id="{F4ACE576-DAFD-4C9A-92BB-B315D51619E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7" y="2496"/>
              <a:ext cx="62" cy="11"/>
            </a:xfrm>
            <a:custGeom>
              <a:avLst/>
              <a:gdLst>
                <a:gd name="T0" fmla="*/ 0 w 28"/>
                <a:gd name="T1" fmla="*/ 44 h 5"/>
                <a:gd name="T2" fmla="*/ 671 w 28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8" h="5">
                  <a:moveTo>
                    <a:pt x="0" y="2"/>
                  </a:moveTo>
                  <a:cubicBezTo>
                    <a:pt x="11" y="2"/>
                    <a:pt x="19" y="5"/>
                    <a:pt x="28" y="0"/>
                  </a:cubicBezTo>
                </a:path>
              </a:pathLst>
            </a:custGeom>
            <a:noFill/>
            <a:ln w="7938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53" name="Freeform 734">
              <a:extLst>
                <a:ext uri="{FF2B5EF4-FFF2-40B4-BE49-F238E27FC236}">
                  <a16:creationId xmlns:a16="http://schemas.microsoft.com/office/drawing/2014/main" id="{BE836D86-9FDD-4714-9020-209C3D0AF4E6}"/>
                </a:ext>
              </a:extLst>
            </p:cNvPr>
            <p:cNvSpPr>
              <a:spLocks/>
            </p:cNvSpPr>
            <p:nvPr/>
          </p:nvSpPr>
          <p:spPr bwMode="auto">
            <a:xfrm>
              <a:off x="884" y="2250"/>
              <a:ext cx="434" cy="675"/>
            </a:xfrm>
            <a:custGeom>
              <a:avLst/>
              <a:gdLst>
                <a:gd name="T0" fmla="*/ 4595 w 196"/>
                <a:gd name="T1" fmla="*/ 715 h 305"/>
                <a:gd name="T2" fmla="*/ 3997 w 196"/>
                <a:gd name="T3" fmla="*/ 294 h 305"/>
                <a:gd name="T4" fmla="*/ 1825 w 196"/>
                <a:gd name="T5" fmla="*/ 0 h 305"/>
                <a:gd name="T6" fmla="*/ 1805 w 196"/>
                <a:gd name="T7" fmla="*/ 0 h 305"/>
                <a:gd name="T8" fmla="*/ 1446 w 196"/>
                <a:gd name="T9" fmla="*/ 314 h 305"/>
                <a:gd name="T10" fmla="*/ 215 w 196"/>
                <a:gd name="T11" fmla="*/ 573 h 305"/>
                <a:gd name="T12" fmla="*/ 0 w 196"/>
                <a:gd name="T13" fmla="*/ 750 h 305"/>
                <a:gd name="T14" fmla="*/ 554 w 196"/>
                <a:gd name="T15" fmla="*/ 1538 h 305"/>
                <a:gd name="T16" fmla="*/ 1107 w 196"/>
                <a:gd name="T17" fmla="*/ 2572 h 305"/>
                <a:gd name="T18" fmla="*/ 1107 w 196"/>
                <a:gd name="T19" fmla="*/ 2572 h 305"/>
                <a:gd name="T20" fmla="*/ 2314 w 196"/>
                <a:gd name="T21" fmla="*/ 2709 h 305"/>
                <a:gd name="T22" fmla="*/ 2163 w 196"/>
                <a:gd name="T23" fmla="*/ 3645 h 305"/>
                <a:gd name="T24" fmla="*/ 1922 w 196"/>
                <a:gd name="T25" fmla="*/ 4922 h 305"/>
                <a:gd name="T26" fmla="*/ 1707 w 196"/>
                <a:gd name="T27" fmla="*/ 6048 h 305"/>
                <a:gd name="T28" fmla="*/ 1563 w 196"/>
                <a:gd name="T29" fmla="*/ 6936 h 305"/>
                <a:gd name="T30" fmla="*/ 1805 w 196"/>
                <a:gd name="T31" fmla="*/ 7175 h 305"/>
                <a:gd name="T32" fmla="*/ 2693 w 196"/>
                <a:gd name="T33" fmla="*/ 7272 h 305"/>
                <a:gd name="T34" fmla="*/ 3585 w 196"/>
                <a:gd name="T35" fmla="*/ 6881 h 305"/>
                <a:gd name="T36" fmla="*/ 3702 w 196"/>
                <a:gd name="T37" fmla="*/ 6427 h 305"/>
                <a:gd name="T38" fmla="*/ 3820 w 196"/>
                <a:gd name="T39" fmla="*/ 6015 h 305"/>
                <a:gd name="T40" fmla="*/ 4059 w 196"/>
                <a:gd name="T41" fmla="*/ 5139 h 305"/>
                <a:gd name="T42" fmla="*/ 4615 w 196"/>
                <a:gd name="T43" fmla="*/ 2180 h 305"/>
                <a:gd name="T44" fmla="*/ 4595 w 196"/>
                <a:gd name="T45" fmla="*/ 715 h 305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196" h="305">
                  <a:moveTo>
                    <a:pt x="191" y="30"/>
                  </a:moveTo>
                  <a:cubicBezTo>
                    <a:pt x="188" y="20"/>
                    <a:pt x="176" y="15"/>
                    <a:pt x="166" y="12"/>
                  </a:cubicBezTo>
                  <a:cubicBezTo>
                    <a:pt x="160" y="10"/>
                    <a:pt x="76" y="0"/>
                    <a:pt x="76" y="0"/>
                  </a:cubicBezTo>
                  <a:cubicBezTo>
                    <a:pt x="75" y="0"/>
                    <a:pt x="75" y="0"/>
                    <a:pt x="75" y="0"/>
                  </a:cubicBezTo>
                  <a:cubicBezTo>
                    <a:pt x="77" y="4"/>
                    <a:pt x="76" y="9"/>
                    <a:pt x="60" y="13"/>
                  </a:cubicBezTo>
                  <a:cubicBezTo>
                    <a:pt x="43" y="16"/>
                    <a:pt x="25" y="18"/>
                    <a:pt x="9" y="24"/>
                  </a:cubicBezTo>
                  <a:cubicBezTo>
                    <a:pt x="5" y="26"/>
                    <a:pt x="2" y="28"/>
                    <a:pt x="0" y="31"/>
                  </a:cubicBezTo>
                  <a:cubicBezTo>
                    <a:pt x="8" y="36"/>
                    <a:pt x="18" y="56"/>
                    <a:pt x="23" y="64"/>
                  </a:cubicBezTo>
                  <a:cubicBezTo>
                    <a:pt x="32" y="77"/>
                    <a:pt x="40" y="92"/>
                    <a:pt x="46" y="107"/>
                  </a:cubicBezTo>
                  <a:cubicBezTo>
                    <a:pt x="46" y="107"/>
                    <a:pt x="46" y="107"/>
                    <a:pt x="46" y="107"/>
                  </a:cubicBezTo>
                  <a:cubicBezTo>
                    <a:pt x="56" y="116"/>
                    <a:pt x="83" y="106"/>
                    <a:pt x="96" y="113"/>
                  </a:cubicBezTo>
                  <a:cubicBezTo>
                    <a:pt x="90" y="127"/>
                    <a:pt x="92" y="137"/>
                    <a:pt x="90" y="152"/>
                  </a:cubicBezTo>
                  <a:cubicBezTo>
                    <a:pt x="87" y="170"/>
                    <a:pt x="83" y="187"/>
                    <a:pt x="80" y="205"/>
                  </a:cubicBezTo>
                  <a:cubicBezTo>
                    <a:pt x="77" y="220"/>
                    <a:pt x="75" y="237"/>
                    <a:pt x="71" y="252"/>
                  </a:cubicBezTo>
                  <a:cubicBezTo>
                    <a:pt x="69" y="263"/>
                    <a:pt x="66" y="279"/>
                    <a:pt x="65" y="289"/>
                  </a:cubicBezTo>
                  <a:cubicBezTo>
                    <a:pt x="63" y="299"/>
                    <a:pt x="71" y="299"/>
                    <a:pt x="75" y="299"/>
                  </a:cubicBezTo>
                  <a:cubicBezTo>
                    <a:pt x="88" y="299"/>
                    <a:pt x="100" y="301"/>
                    <a:pt x="112" y="303"/>
                  </a:cubicBezTo>
                  <a:cubicBezTo>
                    <a:pt x="125" y="305"/>
                    <a:pt x="144" y="302"/>
                    <a:pt x="149" y="287"/>
                  </a:cubicBezTo>
                  <a:cubicBezTo>
                    <a:pt x="151" y="281"/>
                    <a:pt x="151" y="275"/>
                    <a:pt x="154" y="268"/>
                  </a:cubicBezTo>
                  <a:cubicBezTo>
                    <a:pt x="156" y="263"/>
                    <a:pt x="158" y="257"/>
                    <a:pt x="159" y="251"/>
                  </a:cubicBezTo>
                  <a:cubicBezTo>
                    <a:pt x="162" y="239"/>
                    <a:pt x="165" y="227"/>
                    <a:pt x="169" y="214"/>
                  </a:cubicBezTo>
                  <a:cubicBezTo>
                    <a:pt x="181" y="171"/>
                    <a:pt x="183" y="136"/>
                    <a:pt x="192" y="91"/>
                  </a:cubicBezTo>
                  <a:cubicBezTo>
                    <a:pt x="195" y="73"/>
                    <a:pt x="196" y="48"/>
                    <a:pt x="191" y="30"/>
                  </a:cubicBezTo>
                  <a:close/>
                </a:path>
              </a:pathLst>
            </a:custGeom>
            <a:noFill/>
            <a:ln w="7938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54" name="Freeform 735">
              <a:extLst>
                <a:ext uri="{FF2B5EF4-FFF2-40B4-BE49-F238E27FC236}">
                  <a16:creationId xmlns:a16="http://schemas.microsoft.com/office/drawing/2014/main" id="{547E8136-E189-4F36-A7FD-020818A426BD}"/>
                </a:ext>
              </a:extLst>
            </p:cNvPr>
            <p:cNvSpPr>
              <a:spLocks/>
            </p:cNvSpPr>
            <p:nvPr/>
          </p:nvSpPr>
          <p:spPr bwMode="auto">
            <a:xfrm>
              <a:off x="962" y="2485"/>
              <a:ext cx="135" cy="363"/>
            </a:xfrm>
            <a:custGeom>
              <a:avLst/>
              <a:gdLst>
                <a:gd name="T0" fmla="*/ 795 w 61"/>
                <a:gd name="T1" fmla="*/ 3933 h 164"/>
                <a:gd name="T2" fmla="*/ 868 w 61"/>
                <a:gd name="T3" fmla="*/ 3504 h 164"/>
                <a:gd name="T4" fmla="*/ 1082 w 61"/>
                <a:gd name="T5" fmla="*/ 2377 h 164"/>
                <a:gd name="T6" fmla="*/ 1323 w 61"/>
                <a:gd name="T7" fmla="*/ 1107 h 164"/>
                <a:gd name="T8" fmla="*/ 1465 w 61"/>
                <a:gd name="T9" fmla="*/ 162 h 164"/>
                <a:gd name="T10" fmla="*/ 259 w 61"/>
                <a:gd name="T11" fmla="*/ 20 h 164"/>
                <a:gd name="T12" fmla="*/ 259 w 61"/>
                <a:gd name="T13" fmla="*/ 20 h 164"/>
                <a:gd name="T14" fmla="*/ 259 w 61"/>
                <a:gd name="T15" fmla="*/ 20 h 164"/>
                <a:gd name="T16" fmla="*/ 294 w 61"/>
                <a:gd name="T17" fmla="*/ 117 h 164"/>
                <a:gd name="T18" fmla="*/ 750 w 61"/>
                <a:gd name="T19" fmla="*/ 2333 h 164"/>
                <a:gd name="T20" fmla="*/ 294 w 61"/>
                <a:gd name="T21" fmla="*/ 2180 h 164"/>
                <a:gd name="T22" fmla="*/ 259 w 61"/>
                <a:gd name="T23" fmla="*/ 2278 h 164"/>
                <a:gd name="T24" fmla="*/ 162 w 61"/>
                <a:gd name="T25" fmla="*/ 2831 h 164"/>
                <a:gd name="T26" fmla="*/ 20 w 61"/>
                <a:gd name="T27" fmla="*/ 3522 h 164"/>
                <a:gd name="T28" fmla="*/ 239 w 61"/>
                <a:gd name="T29" fmla="*/ 3816 h 164"/>
                <a:gd name="T30" fmla="*/ 715 w 61"/>
                <a:gd name="T31" fmla="*/ 3916 h 164"/>
                <a:gd name="T32" fmla="*/ 795 w 61"/>
                <a:gd name="T33" fmla="*/ 3933 h 16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1" h="164">
                  <a:moveTo>
                    <a:pt x="33" y="164"/>
                  </a:moveTo>
                  <a:cubicBezTo>
                    <a:pt x="34" y="158"/>
                    <a:pt x="35" y="151"/>
                    <a:pt x="36" y="146"/>
                  </a:cubicBezTo>
                  <a:cubicBezTo>
                    <a:pt x="40" y="131"/>
                    <a:pt x="42" y="114"/>
                    <a:pt x="45" y="99"/>
                  </a:cubicBezTo>
                  <a:cubicBezTo>
                    <a:pt x="48" y="81"/>
                    <a:pt x="52" y="64"/>
                    <a:pt x="55" y="46"/>
                  </a:cubicBezTo>
                  <a:cubicBezTo>
                    <a:pt x="57" y="31"/>
                    <a:pt x="55" y="21"/>
                    <a:pt x="61" y="7"/>
                  </a:cubicBezTo>
                  <a:cubicBezTo>
                    <a:pt x="48" y="0"/>
                    <a:pt x="21" y="10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3"/>
                    <a:pt x="12" y="4"/>
                    <a:pt x="12" y="5"/>
                  </a:cubicBezTo>
                  <a:cubicBezTo>
                    <a:pt x="23" y="36"/>
                    <a:pt x="34" y="63"/>
                    <a:pt x="31" y="97"/>
                  </a:cubicBezTo>
                  <a:cubicBezTo>
                    <a:pt x="26" y="93"/>
                    <a:pt x="19" y="92"/>
                    <a:pt x="12" y="91"/>
                  </a:cubicBezTo>
                  <a:cubicBezTo>
                    <a:pt x="11" y="95"/>
                    <a:pt x="11" y="95"/>
                    <a:pt x="11" y="95"/>
                  </a:cubicBezTo>
                  <a:cubicBezTo>
                    <a:pt x="7" y="99"/>
                    <a:pt x="8" y="112"/>
                    <a:pt x="7" y="118"/>
                  </a:cubicBezTo>
                  <a:cubicBezTo>
                    <a:pt x="5" y="127"/>
                    <a:pt x="1" y="138"/>
                    <a:pt x="1" y="147"/>
                  </a:cubicBezTo>
                  <a:cubicBezTo>
                    <a:pt x="0" y="155"/>
                    <a:pt x="3" y="157"/>
                    <a:pt x="10" y="159"/>
                  </a:cubicBezTo>
                  <a:cubicBezTo>
                    <a:pt x="15" y="160"/>
                    <a:pt x="29" y="164"/>
                    <a:pt x="30" y="163"/>
                  </a:cubicBezTo>
                  <a:lnTo>
                    <a:pt x="33" y="164"/>
                  </a:lnTo>
                  <a:close/>
                </a:path>
              </a:pathLst>
            </a:custGeom>
            <a:noFill/>
            <a:ln w="7938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55" name="Freeform 736">
              <a:extLst>
                <a:ext uri="{FF2B5EF4-FFF2-40B4-BE49-F238E27FC236}">
                  <a16:creationId xmlns:a16="http://schemas.microsoft.com/office/drawing/2014/main" id="{8027DDDC-379E-475B-A108-9C2EF72B7EB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53" y="2819"/>
              <a:ext cx="328" cy="82"/>
            </a:xfrm>
            <a:custGeom>
              <a:avLst/>
              <a:gdLst>
                <a:gd name="T0" fmla="*/ 3211 w 148"/>
                <a:gd name="T1" fmla="*/ 142 h 37"/>
                <a:gd name="T2" fmla="*/ 3016 w 148"/>
                <a:gd name="T3" fmla="*/ 117 h 37"/>
                <a:gd name="T4" fmla="*/ 2972 w 148"/>
                <a:gd name="T5" fmla="*/ 259 h 37"/>
                <a:gd name="T6" fmla="*/ 2854 w 148"/>
                <a:gd name="T7" fmla="*/ 718 h 37"/>
                <a:gd name="T8" fmla="*/ 2755 w 148"/>
                <a:gd name="T9" fmla="*/ 893 h 37"/>
                <a:gd name="T10" fmla="*/ 2936 w 148"/>
                <a:gd name="T11" fmla="*/ 849 h 37"/>
                <a:gd name="T12" fmla="*/ 3546 w 148"/>
                <a:gd name="T13" fmla="*/ 481 h 37"/>
                <a:gd name="T14" fmla="*/ 3211 w 148"/>
                <a:gd name="T15" fmla="*/ 142 h 37"/>
                <a:gd name="T16" fmla="*/ 816 w 148"/>
                <a:gd name="T17" fmla="*/ 295 h 37"/>
                <a:gd name="T18" fmla="*/ 339 w 148"/>
                <a:gd name="T19" fmla="*/ 197 h 37"/>
                <a:gd name="T20" fmla="*/ 117 w 148"/>
                <a:gd name="T21" fmla="*/ 0 h 37"/>
                <a:gd name="T22" fmla="*/ 78 w 148"/>
                <a:gd name="T23" fmla="*/ 654 h 37"/>
                <a:gd name="T24" fmla="*/ 796 w 148"/>
                <a:gd name="T25" fmla="*/ 816 h 37"/>
                <a:gd name="T26" fmla="*/ 796 w 148"/>
                <a:gd name="T27" fmla="*/ 816 h 37"/>
                <a:gd name="T28" fmla="*/ 816 w 148"/>
                <a:gd name="T29" fmla="*/ 771 h 37"/>
                <a:gd name="T30" fmla="*/ 893 w 148"/>
                <a:gd name="T31" fmla="*/ 295 h 37"/>
                <a:gd name="T32" fmla="*/ 893 w 148"/>
                <a:gd name="T33" fmla="*/ 315 h 37"/>
                <a:gd name="T34" fmla="*/ 816 w 148"/>
                <a:gd name="T35" fmla="*/ 295 h 3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48" h="37">
                  <a:moveTo>
                    <a:pt x="133" y="6"/>
                  </a:moveTo>
                  <a:cubicBezTo>
                    <a:pt x="131" y="5"/>
                    <a:pt x="128" y="5"/>
                    <a:pt x="125" y="5"/>
                  </a:cubicBezTo>
                  <a:cubicBezTo>
                    <a:pt x="124" y="7"/>
                    <a:pt x="124" y="9"/>
                    <a:pt x="123" y="11"/>
                  </a:cubicBezTo>
                  <a:cubicBezTo>
                    <a:pt x="120" y="18"/>
                    <a:pt x="120" y="24"/>
                    <a:pt x="118" y="30"/>
                  </a:cubicBezTo>
                  <a:cubicBezTo>
                    <a:pt x="117" y="33"/>
                    <a:pt x="116" y="35"/>
                    <a:pt x="114" y="37"/>
                  </a:cubicBezTo>
                  <a:cubicBezTo>
                    <a:pt x="116" y="37"/>
                    <a:pt x="119" y="36"/>
                    <a:pt x="122" y="35"/>
                  </a:cubicBezTo>
                  <a:cubicBezTo>
                    <a:pt x="136" y="30"/>
                    <a:pt x="147" y="25"/>
                    <a:pt x="147" y="20"/>
                  </a:cubicBezTo>
                  <a:cubicBezTo>
                    <a:pt x="148" y="15"/>
                    <a:pt x="142" y="7"/>
                    <a:pt x="133" y="6"/>
                  </a:cubicBezTo>
                  <a:close/>
                  <a:moveTo>
                    <a:pt x="34" y="12"/>
                  </a:moveTo>
                  <a:cubicBezTo>
                    <a:pt x="33" y="13"/>
                    <a:pt x="19" y="9"/>
                    <a:pt x="14" y="8"/>
                  </a:cubicBezTo>
                  <a:cubicBezTo>
                    <a:pt x="8" y="6"/>
                    <a:pt x="5" y="5"/>
                    <a:pt x="5" y="0"/>
                  </a:cubicBezTo>
                  <a:cubicBezTo>
                    <a:pt x="2" y="6"/>
                    <a:pt x="0" y="16"/>
                    <a:pt x="3" y="27"/>
                  </a:cubicBezTo>
                  <a:cubicBezTo>
                    <a:pt x="9" y="37"/>
                    <a:pt x="32" y="33"/>
                    <a:pt x="33" y="34"/>
                  </a:cubicBezTo>
                  <a:cubicBezTo>
                    <a:pt x="33" y="34"/>
                    <a:pt x="33" y="34"/>
                    <a:pt x="33" y="34"/>
                  </a:cubicBezTo>
                  <a:cubicBezTo>
                    <a:pt x="33" y="34"/>
                    <a:pt x="33" y="33"/>
                    <a:pt x="34" y="32"/>
                  </a:cubicBezTo>
                  <a:cubicBezTo>
                    <a:pt x="34" y="27"/>
                    <a:pt x="36" y="19"/>
                    <a:pt x="37" y="12"/>
                  </a:cubicBezTo>
                  <a:cubicBezTo>
                    <a:pt x="37" y="12"/>
                    <a:pt x="37" y="13"/>
                    <a:pt x="37" y="13"/>
                  </a:cubicBezTo>
                  <a:lnTo>
                    <a:pt x="34" y="12"/>
                  </a:lnTo>
                  <a:close/>
                </a:path>
              </a:pathLst>
            </a:custGeom>
            <a:noFill/>
            <a:ln w="7938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56" name="Freeform 737">
              <a:extLst>
                <a:ext uri="{FF2B5EF4-FFF2-40B4-BE49-F238E27FC236}">
                  <a16:creationId xmlns:a16="http://schemas.microsoft.com/office/drawing/2014/main" id="{0A7F4C17-BC8F-4367-9323-D0FC13C822E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3" y="2910"/>
              <a:ext cx="128" cy="48"/>
            </a:xfrm>
            <a:custGeom>
              <a:avLst/>
              <a:gdLst>
                <a:gd name="T0" fmla="*/ 355 w 58"/>
                <a:gd name="T1" fmla="*/ 362 h 22"/>
                <a:gd name="T2" fmla="*/ 1214 w 58"/>
                <a:gd name="T3" fmla="*/ 404 h 22"/>
                <a:gd name="T4" fmla="*/ 1335 w 58"/>
                <a:gd name="T5" fmla="*/ 271 h 22"/>
                <a:gd name="T6" fmla="*/ 1373 w 58"/>
                <a:gd name="T7" fmla="*/ 113 h 22"/>
                <a:gd name="T8" fmla="*/ 1062 w 58"/>
                <a:gd name="T9" fmla="*/ 113 h 22"/>
                <a:gd name="T10" fmla="*/ 194 w 58"/>
                <a:gd name="T11" fmla="*/ 20 h 22"/>
                <a:gd name="T12" fmla="*/ 20 w 58"/>
                <a:gd name="T13" fmla="*/ 0 h 22"/>
                <a:gd name="T14" fmla="*/ 0 w 58"/>
                <a:gd name="T15" fmla="*/ 113 h 22"/>
                <a:gd name="T16" fmla="*/ 355 w 58"/>
                <a:gd name="T17" fmla="*/ 362 h 2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8" h="22">
                  <a:moveTo>
                    <a:pt x="15" y="16"/>
                  </a:moveTo>
                  <a:cubicBezTo>
                    <a:pt x="27" y="22"/>
                    <a:pt x="48" y="20"/>
                    <a:pt x="51" y="18"/>
                  </a:cubicBezTo>
                  <a:cubicBezTo>
                    <a:pt x="54" y="17"/>
                    <a:pt x="56" y="16"/>
                    <a:pt x="56" y="12"/>
                  </a:cubicBezTo>
                  <a:cubicBezTo>
                    <a:pt x="56" y="11"/>
                    <a:pt x="57" y="8"/>
                    <a:pt x="58" y="5"/>
                  </a:cubicBezTo>
                  <a:cubicBezTo>
                    <a:pt x="54" y="6"/>
                    <a:pt x="49" y="6"/>
                    <a:pt x="45" y="5"/>
                  </a:cubicBezTo>
                  <a:cubicBezTo>
                    <a:pt x="33" y="3"/>
                    <a:pt x="21" y="1"/>
                    <a:pt x="8" y="1"/>
                  </a:cubicBezTo>
                  <a:cubicBezTo>
                    <a:pt x="6" y="1"/>
                    <a:pt x="3" y="1"/>
                    <a:pt x="1" y="0"/>
                  </a:cubicBezTo>
                  <a:cubicBezTo>
                    <a:pt x="0" y="3"/>
                    <a:pt x="1" y="2"/>
                    <a:pt x="0" y="5"/>
                  </a:cubicBezTo>
                  <a:cubicBezTo>
                    <a:pt x="0" y="5"/>
                    <a:pt x="5" y="10"/>
                    <a:pt x="15" y="16"/>
                  </a:cubicBezTo>
                  <a:close/>
                </a:path>
              </a:pathLst>
            </a:custGeom>
            <a:noFill/>
            <a:ln w="7938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57" name="Freeform 738">
              <a:extLst>
                <a:ext uri="{FF2B5EF4-FFF2-40B4-BE49-F238E27FC236}">
                  <a16:creationId xmlns:a16="http://schemas.microsoft.com/office/drawing/2014/main" id="{F99C9567-C9BE-42EC-A34A-BD2BE34C9CB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3" y="2861"/>
              <a:ext cx="84" cy="58"/>
            </a:xfrm>
            <a:custGeom>
              <a:avLst/>
              <a:gdLst>
                <a:gd name="T0" fmla="*/ 141 w 38"/>
                <a:gd name="T1" fmla="*/ 642 h 26"/>
                <a:gd name="T2" fmla="*/ 787 w 38"/>
                <a:gd name="T3" fmla="*/ 368 h 26"/>
                <a:gd name="T4" fmla="*/ 864 w 38"/>
                <a:gd name="T5" fmla="*/ 100 h 26"/>
                <a:gd name="T6" fmla="*/ 811 w 38"/>
                <a:gd name="T7" fmla="*/ 0 h 26"/>
                <a:gd name="T8" fmla="*/ 811 w 38"/>
                <a:gd name="T9" fmla="*/ 20 h 26"/>
                <a:gd name="T10" fmla="*/ 214 w 38"/>
                <a:gd name="T11" fmla="*/ 397 h 26"/>
                <a:gd name="T12" fmla="*/ 20 w 38"/>
                <a:gd name="T13" fmla="*/ 444 h 26"/>
                <a:gd name="T14" fmla="*/ 0 w 38"/>
                <a:gd name="T15" fmla="*/ 468 h 26"/>
                <a:gd name="T16" fmla="*/ 141 w 38"/>
                <a:gd name="T17" fmla="*/ 642 h 2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8" h="26">
                  <a:moveTo>
                    <a:pt x="6" y="26"/>
                  </a:moveTo>
                  <a:cubicBezTo>
                    <a:pt x="25" y="22"/>
                    <a:pt x="31" y="16"/>
                    <a:pt x="33" y="15"/>
                  </a:cubicBezTo>
                  <a:cubicBezTo>
                    <a:pt x="35" y="13"/>
                    <a:pt x="38" y="10"/>
                    <a:pt x="36" y="4"/>
                  </a:cubicBezTo>
                  <a:cubicBezTo>
                    <a:pt x="35" y="2"/>
                    <a:pt x="35" y="1"/>
                    <a:pt x="34" y="0"/>
                  </a:cubicBezTo>
                  <a:cubicBezTo>
                    <a:pt x="34" y="0"/>
                    <a:pt x="34" y="1"/>
                    <a:pt x="34" y="1"/>
                  </a:cubicBezTo>
                  <a:cubicBezTo>
                    <a:pt x="34" y="6"/>
                    <a:pt x="23" y="11"/>
                    <a:pt x="9" y="16"/>
                  </a:cubicBezTo>
                  <a:cubicBezTo>
                    <a:pt x="6" y="17"/>
                    <a:pt x="3" y="18"/>
                    <a:pt x="1" y="18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2" y="21"/>
                    <a:pt x="4" y="24"/>
                    <a:pt x="6" y="26"/>
                  </a:cubicBezTo>
                  <a:close/>
                </a:path>
              </a:pathLst>
            </a:custGeom>
            <a:noFill/>
            <a:ln w="7938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58" name="Freeform 739">
              <a:extLst>
                <a:ext uri="{FF2B5EF4-FFF2-40B4-BE49-F238E27FC236}">
                  <a16:creationId xmlns:a16="http://schemas.microsoft.com/office/drawing/2014/main" id="{AAA9C2AB-1CFC-4C0F-BCAF-723C9012A5BF}"/>
                </a:ext>
              </a:extLst>
            </p:cNvPr>
            <p:cNvSpPr>
              <a:spLocks/>
            </p:cNvSpPr>
            <p:nvPr/>
          </p:nvSpPr>
          <p:spPr bwMode="auto">
            <a:xfrm>
              <a:off x="953" y="2879"/>
              <a:ext cx="84" cy="46"/>
            </a:xfrm>
            <a:custGeom>
              <a:avLst/>
              <a:gdLst>
                <a:gd name="T0" fmla="*/ 864 w 38"/>
                <a:gd name="T1" fmla="*/ 442 h 21"/>
                <a:gd name="T2" fmla="*/ 864 w 38"/>
                <a:gd name="T3" fmla="*/ 442 h 21"/>
                <a:gd name="T4" fmla="*/ 864 w 38"/>
                <a:gd name="T5" fmla="*/ 442 h 21"/>
                <a:gd name="T6" fmla="*/ 884 w 38"/>
                <a:gd name="T7" fmla="*/ 326 h 21"/>
                <a:gd name="T8" fmla="*/ 909 w 38"/>
                <a:gd name="T9" fmla="*/ 326 h 21"/>
                <a:gd name="T10" fmla="*/ 787 w 38"/>
                <a:gd name="T11" fmla="*/ 158 h 21"/>
                <a:gd name="T12" fmla="*/ 787 w 38"/>
                <a:gd name="T13" fmla="*/ 158 h 21"/>
                <a:gd name="T14" fmla="*/ 73 w 38"/>
                <a:gd name="T15" fmla="*/ 0 h 21"/>
                <a:gd name="T16" fmla="*/ 20 w 38"/>
                <a:gd name="T17" fmla="*/ 96 h 21"/>
                <a:gd name="T18" fmla="*/ 20 w 38"/>
                <a:gd name="T19" fmla="*/ 346 h 21"/>
                <a:gd name="T20" fmla="*/ 312 w 38"/>
                <a:gd name="T21" fmla="*/ 460 h 21"/>
                <a:gd name="T22" fmla="*/ 811 w 38"/>
                <a:gd name="T23" fmla="*/ 484 h 21"/>
                <a:gd name="T24" fmla="*/ 864 w 38"/>
                <a:gd name="T25" fmla="*/ 442 h 2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8" h="21">
                  <a:moveTo>
                    <a:pt x="36" y="19"/>
                  </a:move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7" y="16"/>
                    <a:pt x="36" y="17"/>
                    <a:pt x="37" y="14"/>
                  </a:cubicBezTo>
                  <a:cubicBezTo>
                    <a:pt x="37" y="14"/>
                    <a:pt x="37" y="14"/>
                    <a:pt x="38" y="14"/>
                  </a:cubicBezTo>
                  <a:cubicBezTo>
                    <a:pt x="35" y="13"/>
                    <a:pt x="33" y="11"/>
                    <a:pt x="33" y="7"/>
                  </a:cubicBezTo>
                  <a:cubicBezTo>
                    <a:pt x="33" y="7"/>
                    <a:pt x="33" y="7"/>
                    <a:pt x="33" y="7"/>
                  </a:cubicBezTo>
                  <a:cubicBezTo>
                    <a:pt x="32" y="6"/>
                    <a:pt x="9" y="10"/>
                    <a:pt x="3" y="0"/>
                  </a:cubicBezTo>
                  <a:cubicBezTo>
                    <a:pt x="0" y="0"/>
                    <a:pt x="1" y="4"/>
                    <a:pt x="1" y="4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3" y="19"/>
                    <a:pt x="13" y="20"/>
                  </a:cubicBezTo>
                  <a:cubicBezTo>
                    <a:pt x="19" y="21"/>
                    <a:pt x="26" y="21"/>
                    <a:pt x="34" y="21"/>
                  </a:cubicBezTo>
                  <a:cubicBezTo>
                    <a:pt x="35" y="20"/>
                    <a:pt x="35" y="19"/>
                    <a:pt x="36" y="19"/>
                  </a:cubicBezTo>
                  <a:close/>
                </a:path>
              </a:pathLst>
            </a:custGeom>
            <a:noFill/>
            <a:ln w="7938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59" name="Freeform 740">
              <a:extLst>
                <a:ext uri="{FF2B5EF4-FFF2-40B4-BE49-F238E27FC236}">
                  <a16:creationId xmlns:a16="http://schemas.microsoft.com/office/drawing/2014/main" id="{ABE7DDC9-FA5A-49FF-9139-8F4930293E7D}"/>
                </a:ext>
              </a:extLst>
            </p:cNvPr>
            <p:cNvSpPr>
              <a:spLocks/>
            </p:cNvSpPr>
            <p:nvPr/>
          </p:nvSpPr>
          <p:spPr bwMode="auto">
            <a:xfrm>
              <a:off x="625" y="1760"/>
              <a:ext cx="25" cy="113"/>
            </a:xfrm>
            <a:custGeom>
              <a:avLst/>
              <a:gdLst>
                <a:gd name="T0" fmla="*/ 57 w 11"/>
                <a:gd name="T1" fmla="*/ 44 h 51"/>
                <a:gd name="T2" fmla="*/ 57 w 11"/>
                <a:gd name="T3" fmla="*/ 536 h 51"/>
                <a:gd name="T4" fmla="*/ 25 w 11"/>
                <a:gd name="T5" fmla="*/ 536 h 51"/>
                <a:gd name="T6" fmla="*/ 0 w 11"/>
                <a:gd name="T7" fmla="*/ 476 h 51"/>
                <a:gd name="T8" fmla="*/ 268 w 11"/>
                <a:gd name="T9" fmla="*/ 1227 h 51"/>
                <a:gd name="T10" fmla="*/ 268 w 11"/>
                <a:gd name="T11" fmla="*/ 716 h 51"/>
                <a:gd name="T12" fmla="*/ 232 w 11"/>
                <a:gd name="T13" fmla="*/ 436 h 51"/>
                <a:gd name="T14" fmla="*/ 57 w 11"/>
                <a:gd name="T15" fmla="*/ 0 h 51"/>
                <a:gd name="T16" fmla="*/ 57 w 11"/>
                <a:gd name="T17" fmla="*/ 44 h 5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1" h="51">
                  <a:moveTo>
                    <a:pt x="2" y="2"/>
                  </a:moveTo>
                  <a:cubicBezTo>
                    <a:pt x="1" y="9"/>
                    <a:pt x="1" y="18"/>
                    <a:pt x="2" y="22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1" y="21"/>
                    <a:pt x="1" y="21"/>
                    <a:pt x="0" y="20"/>
                  </a:cubicBezTo>
                  <a:cubicBezTo>
                    <a:pt x="5" y="29"/>
                    <a:pt x="7" y="41"/>
                    <a:pt x="10" y="51"/>
                  </a:cubicBezTo>
                  <a:cubicBezTo>
                    <a:pt x="11" y="47"/>
                    <a:pt x="11" y="31"/>
                    <a:pt x="10" y="30"/>
                  </a:cubicBezTo>
                  <a:cubicBezTo>
                    <a:pt x="10" y="26"/>
                    <a:pt x="10" y="21"/>
                    <a:pt x="9" y="18"/>
                  </a:cubicBezTo>
                  <a:cubicBezTo>
                    <a:pt x="8" y="8"/>
                    <a:pt x="5" y="8"/>
                    <a:pt x="2" y="0"/>
                  </a:cubicBezTo>
                  <a:cubicBezTo>
                    <a:pt x="2" y="1"/>
                    <a:pt x="2" y="2"/>
                    <a:pt x="2" y="2"/>
                  </a:cubicBezTo>
                  <a:close/>
                </a:path>
              </a:pathLst>
            </a:custGeom>
            <a:noFill/>
            <a:ln w="7938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60" name="Freeform 741">
              <a:extLst>
                <a:ext uri="{FF2B5EF4-FFF2-40B4-BE49-F238E27FC236}">
                  <a16:creationId xmlns:a16="http://schemas.microsoft.com/office/drawing/2014/main" id="{85D70475-F193-41D3-86CD-0FD029F4DD0C}"/>
                </a:ext>
              </a:extLst>
            </p:cNvPr>
            <p:cNvSpPr>
              <a:spLocks/>
            </p:cNvSpPr>
            <p:nvPr/>
          </p:nvSpPr>
          <p:spPr bwMode="auto">
            <a:xfrm>
              <a:off x="964" y="2841"/>
              <a:ext cx="60" cy="44"/>
            </a:xfrm>
            <a:custGeom>
              <a:avLst/>
              <a:gdLst>
                <a:gd name="T0" fmla="*/ 20 w 27"/>
                <a:gd name="T1" fmla="*/ 0 h 20"/>
                <a:gd name="T2" fmla="*/ 658 w 27"/>
                <a:gd name="T3" fmla="*/ 469 h 20"/>
                <a:gd name="T4" fmla="*/ 178 w 27"/>
                <a:gd name="T5" fmla="*/ 0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" h="20">
                  <a:moveTo>
                    <a:pt x="1" y="0"/>
                  </a:moveTo>
                  <a:cubicBezTo>
                    <a:pt x="0" y="17"/>
                    <a:pt x="11" y="20"/>
                    <a:pt x="27" y="20"/>
                  </a:cubicBezTo>
                  <a:cubicBezTo>
                    <a:pt x="19" y="13"/>
                    <a:pt x="12" y="9"/>
                    <a:pt x="7" y="0"/>
                  </a:cubicBezTo>
                </a:path>
              </a:pathLst>
            </a:custGeom>
            <a:solidFill>
              <a:srgbClr val="AA91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61" name="Freeform 742">
              <a:extLst>
                <a:ext uri="{FF2B5EF4-FFF2-40B4-BE49-F238E27FC236}">
                  <a16:creationId xmlns:a16="http://schemas.microsoft.com/office/drawing/2014/main" id="{177A85A4-0DC2-4BE0-9748-610D16A39398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" y="1946"/>
              <a:ext cx="235" cy="499"/>
            </a:xfrm>
            <a:custGeom>
              <a:avLst/>
              <a:gdLst>
                <a:gd name="T0" fmla="*/ 2363 w 106"/>
                <a:gd name="T1" fmla="*/ 3728 h 225"/>
                <a:gd name="T2" fmla="*/ 0 w 106"/>
                <a:gd name="T3" fmla="*/ 413 h 225"/>
                <a:gd name="T4" fmla="*/ 1470 w 106"/>
                <a:gd name="T5" fmla="*/ 5445 h 225"/>
                <a:gd name="T6" fmla="*/ 2363 w 106"/>
                <a:gd name="T7" fmla="*/ 3728 h 2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6" h="225">
                  <a:moveTo>
                    <a:pt x="98" y="154"/>
                  </a:moveTo>
                  <a:cubicBezTo>
                    <a:pt x="90" y="106"/>
                    <a:pt x="40" y="0"/>
                    <a:pt x="0" y="17"/>
                  </a:cubicBezTo>
                  <a:cubicBezTo>
                    <a:pt x="12" y="11"/>
                    <a:pt x="75" y="215"/>
                    <a:pt x="61" y="225"/>
                  </a:cubicBezTo>
                  <a:cubicBezTo>
                    <a:pt x="86" y="223"/>
                    <a:pt x="106" y="201"/>
                    <a:pt x="98" y="154"/>
                  </a:cubicBezTo>
                  <a:close/>
                </a:path>
              </a:pathLst>
            </a:custGeom>
            <a:solidFill>
              <a:srgbClr val="6061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62" name="Freeform 743">
              <a:extLst>
                <a:ext uri="{FF2B5EF4-FFF2-40B4-BE49-F238E27FC236}">
                  <a16:creationId xmlns:a16="http://schemas.microsoft.com/office/drawing/2014/main" id="{AE4EC717-F4FC-4F49-BCB9-1C8E15E8C131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" y="1946"/>
              <a:ext cx="235" cy="499"/>
            </a:xfrm>
            <a:custGeom>
              <a:avLst/>
              <a:gdLst>
                <a:gd name="T0" fmla="*/ 2363 w 106"/>
                <a:gd name="T1" fmla="*/ 3728 h 225"/>
                <a:gd name="T2" fmla="*/ 0 w 106"/>
                <a:gd name="T3" fmla="*/ 413 h 225"/>
                <a:gd name="T4" fmla="*/ 1470 w 106"/>
                <a:gd name="T5" fmla="*/ 5445 h 225"/>
                <a:gd name="T6" fmla="*/ 2363 w 106"/>
                <a:gd name="T7" fmla="*/ 3728 h 2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6" h="225">
                  <a:moveTo>
                    <a:pt x="98" y="154"/>
                  </a:moveTo>
                  <a:cubicBezTo>
                    <a:pt x="90" y="106"/>
                    <a:pt x="40" y="0"/>
                    <a:pt x="0" y="17"/>
                  </a:cubicBezTo>
                  <a:cubicBezTo>
                    <a:pt x="12" y="11"/>
                    <a:pt x="75" y="215"/>
                    <a:pt x="61" y="225"/>
                  </a:cubicBezTo>
                  <a:cubicBezTo>
                    <a:pt x="86" y="223"/>
                    <a:pt x="106" y="201"/>
                    <a:pt x="98" y="154"/>
                  </a:cubicBezTo>
                  <a:close/>
                </a:path>
              </a:pathLst>
            </a:custGeom>
            <a:noFill/>
            <a:ln w="7938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63" name="Freeform 744">
              <a:extLst>
                <a:ext uri="{FF2B5EF4-FFF2-40B4-BE49-F238E27FC236}">
                  <a16:creationId xmlns:a16="http://schemas.microsoft.com/office/drawing/2014/main" id="{694DA9C5-90C2-4219-BE1D-643E1943E9DD}"/>
                </a:ext>
              </a:extLst>
            </p:cNvPr>
            <p:cNvSpPr>
              <a:spLocks/>
            </p:cNvSpPr>
            <p:nvPr/>
          </p:nvSpPr>
          <p:spPr bwMode="auto">
            <a:xfrm>
              <a:off x="672" y="2648"/>
              <a:ext cx="33" cy="129"/>
            </a:xfrm>
            <a:custGeom>
              <a:avLst/>
              <a:gdLst>
                <a:gd name="T0" fmla="*/ 0 w 15"/>
                <a:gd name="T1" fmla="*/ 44 h 58"/>
                <a:gd name="T2" fmla="*/ 354 w 15"/>
                <a:gd name="T3" fmla="*/ 0 h 58"/>
                <a:gd name="T4" fmla="*/ 354 w 15"/>
                <a:gd name="T5" fmla="*/ 1419 h 58"/>
                <a:gd name="T6" fmla="*/ 0 w 15"/>
                <a:gd name="T7" fmla="*/ 44 h 5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" h="58">
                  <a:moveTo>
                    <a:pt x="0" y="2"/>
                  </a:moveTo>
                  <a:cubicBezTo>
                    <a:pt x="6" y="2"/>
                    <a:pt x="15" y="0"/>
                    <a:pt x="15" y="0"/>
                  </a:cubicBezTo>
                  <a:cubicBezTo>
                    <a:pt x="15" y="58"/>
                    <a:pt x="15" y="58"/>
                    <a:pt x="15" y="58"/>
                  </a:cubicBezTo>
                  <a:cubicBezTo>
                    <a:pt x="15" y="47"/>
                    <a:pt x="12" y="1"/>
                    <a:pt x="0" y="2"/>
                  </a:cubicBezTo>
                  <a:close/>
                </a:path>
              </a:pathLst>
            </a:custGeom>
            <a:solidFill>
              <a:srgbClr val="1A17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64" name="Freeform 745">
              <a:extLst>
                <a:ext uri="{FF2B5EF4-FFF2-40B4-BE49-F238E27FC236}">
                  <a16:creationId xmlns:a16="http://schemas.microsoft.com/office/drawing/2014/main" id="{5E47AC88-8CCB-4B1D-AA40-CCD3807079E0}"/>
                </a:ext>
              </a:extLst>
            </p:cNvPr>
            <p:cNvSpPr>
              <a:spLocks/>
            </p:cNvSpPr>
            <p:nvPr/>
          </p:nvSpPr>
          <p:spPr bwMode="auto">
            <a:xfrm>
              <a:off x="658" y="2799"/>
              <a:ext cx="45" cy="131"/>
            </a:xfrm>
            <a:custGeom>
              <a:avLst/>
              <a:gdLst>
                <a:gd name="T0" fmla="*/ 0 w 20"/>
                <a:gd name="T1" fmla="*/ 20 h 59"/>
                <a:gd name="T2" fmla="*/ 511 w 20"/>
                <a:gd name="T3" fmla="*/ 0 h 59"/>
                <a:gd name="T4" fmla="*/ 511 w 20"/>
                <a:gd name="T5" fmla="*/ 1434 h 59"/>
                <a:gd name="T6" fmla="*/ 308 w 20"/>
                <a:gd name="T7" fmla="*/ 198 h 5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0" h="59">
                  <a:moveTo>
                    <a:pt x="0" y="1"/>
                  </a:moveTo>
                  <a:cubicBezTo>
                    <a:pt x="7" y="2"/>
                    <a:pt x="16" y="2"/>
                    <a:pt x="20" y="0"/>
                  </a:cubicBezTo>
                  <a:cubicBezTo>
                    <a:pt x="20" y="59"/>
                    <a:pt x="20" y="59"/>
                    <a:pt x="20" y="59"/>
                  </a:cubicBezTo>
                  <a:cubicBezTo>
                    <a:pt x="17" y="28"/>
                    <a:pt x="17" y="13"/>
                    <a:pt x="12" y="8"/>
                  </a:cubicBezTo>
                </a:path>
              </a:pathLst>
            </a:custGeom>
            <a:solidFill>
              <a:srgbClr val="1A17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65" name="Freeform 746">
              <a:extLst>
                <a:ext uri="{FF2B5EF4-FFF2-40B4-BE49-F238E27FC236}">
                  <a16:creationId xmlns:a16="http://schemas.microsoft.com/office/drawing/2014/main" id="{B91DD88F-4BC7-4AF6-AC4E-CCC85F2D5828}"/>
                </a:ext>
              </a:extLst>
            </p:cNvPr>
            <p:cNvSpPr>
              <a:spLocks/>
            </p:cNvSpPr>
            <p:nvPr/>
          </p:nvSpPr>
          <p:spPr bwMode="auto">
            <a:xfrm>
              <a:off x="643" y="2801"/>
              <a:ext cx="18" cy="120"/>
            </a:xfrm>
            <a:custGeom>
              <a:avLst/>
              <a:gdLst>
                <a:gd name="T0" fmla="*/ 0 w 8"/>
                <a:gd name="T1" fmla="*/ 0 h 54"/>
                <a:gd name="T2" fmla="*/ 0 w 8"/>
                <a:gd name="T3" fmla="*/ 1318 h 54"/>
                <a:gd name="T4" fmla="*/ 126 w 8"/>
                <a:gd name="T5" fmla="*/ 44 h 54"/>
                <a:gd name="T6" fmla="*/ 0 w 8"/>
                <a:gd name="T7" fmla="*/ 0 h 5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" h="54">
                  <a:moveTo>
                    <a:pt x="0" y="0"/>
                  </a:moveTo>
                  <a:cubicBezTo>
                    <a:pt x="0" y="54"/>
                    <a:pt x="0" y="54"/>
                    <a:pt x="0" y="54"/>
                  </a:cubicBezTo>
                  <a:cubicBezTo>
                    <a:pt x="0" y="54"/>
                    <a:pt x="2" y="4"/>
                    <a:pt x="5" y="2"/>
                  </a:cubicBezTo>
                  <a:cubicBezTo>
                    <a:pt x="8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66" name="Freeform 747">
              <a:extLst>
                <a:ext uri="{FF2B5EF4-FFF2-40B4-BE49-F238E27FC236}">
                  <a16:creationId xmlns:a16="http://schemas.microsoft.com/office/drawing/2014/main" id="{A011A0D7-A7F2-44AD-A211-5F3CC6D3D0D3}"/>
                </a:ext>
              </a:extLst>
            </p:cNvPr>
            <p:cNvSpPr>
              <a:spLocks/>
            </p:cNvSpPr>
            <p:nvPr/>
          </p:nvSpPr>
          <p:spPr bwMode="auto">
            <a:xfrm>
              <a:off x="658" y="2662"/>
              <a:ext cx="7" cy="115"/>
            </a:xfrm>
            <a:custGeom>
              <a:avLst/>
              <a:gdLst>
                <a:gd name="T0" fmla="*/ 86 w 3"/>
                <a:gd name="T1" fmla="*/ 0 h 52"/>
                <a:gd name="T2" fmla="*/ 86 w 3"/>
                <a:gd name="T3" fmla="*/ 1243 h 52"/>
                <a:gd name="T4" fmla="*/ 86 w 3"/>
                <a:gd name="T5" fmla="*/ 0 h 5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52">
                  <a:moveTo>
                    <a:pt x="3" y="0"/>
                  </a:moveTo>
                  <a:cubicBezTo>
                    <a:pt x="3" y="52"/>
                    <a:pt x="3" y="52"/>
                    <a:pt x="3" y="52"/>
                  </a:cubicBezTo>
                  <a:cubicBezTo>
                    <a:pt x="0" y="41"/>
                    <a:pt x="0" y="5"/>
                    <a:pt x="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67" name="Freeform 748">
              <a:extLst>
                <a:ext uri="{FF2B5EF4-FFF2-40B4-BE49-F238E27FC236}">
                  <a16:creationId xmlns:a16="http://schemas.microsoft.com/office/drawing/2014/main" id="{574CA052-28F9-42B6-AA61-3A1834E971E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" y="2028"/>
              <a:ext cx="157" cy="406"/>
            </a:xfrm>
            <a:custGeom>
              <a:avLst/>
              <a:gdLst>
                <a:gd name="T0" fmla="*/ 44 w 71"/>
                <a:gd name="T1" fmla="*/ 98 h 183"/>
                <a:gd name="T2" fmla="*/ 787 w 71"/>
                <a:gd name="T3" fmla="*/ 1793 h 183"/>
                <a:gd name="T4" fmla="*/ 1199 w 71"/>
                <a:gd name="T5" fmla="*/ 3583 h 183"/>
                <a:gd name="T6" fmla="*/ 1223 w 71"/>
                <a:gd name="T7" fmla="*/ 3878 h 183"/>
                <a:gd name="T8" fmla="*/ 1223 w 71"/>
                <a:gd name="T9" fmla="*/ 4237 h 183"/>
                <a:gd name="T10" fmla="*/ 1462 w 71"/>
                <a:gd name="T11" fmla="*/ 4076 h 183"/>
                <a:gd name="T12" fmla="*/ 1623 w 71"/>
                <a:gd name="T13" fmla="*/ 3485 h 183"/>
                <a:gd name="T14" fmla="*/ 1555 w 71"/>
                <a:gd name="T15" fmla="*/ 2520 h 183"/>
                <a:gd name="T16" fmla="*/ 1462 w 71"/>
                <a:gd name="T17" fmla="*/ 2762 h 183"/>
                <a:gd name="T18" fmla="*/ 1267 w 71"/>
                <a:gd name="T19" fmla="*/ 2589 h 183"/>
                <a:gd name="T20" fmla="*/ 885 w 71"/>
                <a:gd name="T21" fmla="*/ 1728 h 183"/>
                <a:gd name="T22" fmla="*/ 97 w 71"/>
                <a:gd name="T23" fmla="*/ 98 h 183"/>
                <a:gd name="T24" fmla="*/ 0 w 71"/>
                <a:gd name="T25" fmla="*/ 0 h 18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71" h="183">
                  <a:moveTo>
                    <a:pt x="2" y="4"/>
                  </a:moveTo>
                  <a:cubicBezTo>
                    <a:pt x="12" y="28"/>
                    <a:pt x="26" y="49"/>
                    <a:pt x="33" y="74"/>
                  </a:cubicBezTo>
                  <a:cubicBezTo>
                    <a:pt x="41" y="98"/>
                    <a:pt x="48" y="123"/>
                    <a:pt x="50" y="148"/>
                  </a:cubicBezTo>
                  <a:cubicBezTo>
                    <a:pt x="51" y="152"/>
                    <a:pt x="51" y="156"/>
                    <a:pt x="51" y="160"/>
                  </a:cubicBezTo>
                  <a:cubicBezTo>
                    <a:pt x="51" y="162"/>
                    <a:pt x="51" y="173"/>
                    <a:pt x="51" y="175"/>
                  </a:cubicBezTo>
                  <a:cubicBezTo>
                    <a:pt x="53" y="183"/>
                    <a:pt x="60" y="171"/>
                    <a:pt x="61" y="168"/>
                  </a:cubicBezTo>
                  <a:cubicBezTo>
                    <a:pt x="64" y="161"/>
                    <a:pt x="67" y="152"/>
                    <a:pt x="68" y="144"/>
                  </a:cubicBezTo>
                  <a:cubicBezTo>
                    <a:pt x="70" y="134"/>
                    <a:pt x="71" y="114"/>
                    <a:pt x="65" y="104"/>
                  </a:cubicBezTo>
                  <a:cubicBezTo>
                    <a:pt x="65" y="108"/>
                    <a:pt x="65" y="114"/>
                    <a:pt x="61" y="114"/>
                  </a:cubicBezTo>
                  <a:cubicBezTo>
                    <a:pt x="58" y="114"/>
                    <a:pt x="54" y="109"/>
                    <a:pt x="53" y="107"/>
                  </a:cubicBezTo>
                  <a:cubicBezTo>
                    <a:pt x="45" y="94"/>
                    <a:pt x="42" y="86"/>
                    <a:pt x="37" y="71"/>
                  </a:cubicBezTo>
                  <a:cubicBezTo>
                    <a:pt x="30" y="51"/>
                    <a:pt x="16" y="22"/>
                    <a:pt x="4" y="4"/>
                  </a:cubicBezTo>
                  <a:cubicBezTo>
                    <a:pt x="3" y="2"/>
                    <a:pt x="1" y="2"/>
                    <a:pt x="0" y="0"/>
                  </a:cubicBezTo>
                </a:path>
              </a:pathLst>
            </a:custGeom>
            <a:solidFill>
              <a:srgbClr val="4848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68" name="Freeform 749">
              <a:extLst>
                <a:ext uri="{FF2B5EF4-FFF2-40B4-BE49-F238E27FC236}">
                  <a16:creationId xmlns:a16="http://schemas.microsoft.com/office/drawing/2014/main" id="{028F9EB0-AE8B-4001-8C97-29CA717D0C5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" y="1988"/>
              <a:ext cx="49" cy="27"/>
            </a:xfrm>
            <a:custGeom>
              <a:avLst/>
              <a:gdLst>
                <a:gd name="T0" fmla="*/ 100 w 22"/>
                <a:gd name="T1" fmla="*/ 0 h 12"/>
                <a:gd name="T2" fmla="*/ 20 w 22"/>
                <a:gd name="T3" fmla="*/ 263 h 12"/>
                <a:gd name="T4" fmla="*/ 243 w 22"/>
                <a:gd name="T5" fmla="*/ 0 h 12"/>
                <a:gd name="T6" fmla="*/ 243 w 22"/>
                <a:gd name="T7" fmla="*/ 308 h 12"/>
                <a:gd name="T8" fmla="*/ 541 w 22"/>
                <a:gd name="T9" fmla="*/ 56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12">
                  <a:moveTo>
                    <a:pt x="4" y="0"/>
                  </a:moveTo>
                  <a:cubicBezTo>
                    <a:pt x="1" y="2"/>
                    <a:pt x="0" y="7"/>
                    <a:pt x="1" y="10"/>
                  </a:cubicBezTo>
                  <a:cubicBezTo>
                    <a:pt x="5" y="8"/>
                    <a:pt x="7" y="3"/>
                    <a:pt x="10" y="0"/>
                  </a:cubicBezTo>
                  <a:cubicBezTo>
                    <a:pt x="12" y="4"/>
                    <a:pt x="10" y="8"/>
                    <a:pt x="10" y="12"/>
                  </a:cubicBezTo>
                  <a:cubicBezTo>
                    <a:pt x="15" y="10"/>
                    <a:pt x="18" y="5"/>
                    <a:pt x="22" y="2"/>
                  </a:cubicBezTo>
                </a:path>
              </a:pathLst>
            </a:custGeom>
            <a:noFill/>
            <a:ln w="7938" cap="rnd">
              <a:solidFill>
                <a:srgbClr val="F2F9F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69" name="Freeform 750">
              <a:extLst>
                <a:ext uri="{FF2B5EF4-FFF2-40B4-BE49-F238E27FC236}">
                  <a16:creationId xmlns:a16="http://schemas.microsoft.com/office/drawing/2014/main" id="{453209A1-0929-4DEA-A3D0-742F3BDE47E7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1" y="2485"/>
              <a:ext cx="18" cy="33"/>
            </a:xfrm>
            <a:custGeom>
              <a:avLst/>
              <a:gdLst>
                <a:gd name="T0" fmla="*/ 182 w 8"/>
                <a:gd name="T1" fmla="*/ 233 h 15"/>
                <a:gd name="T2" fmla="*/ 81 w 8"/>
                <a:gd name="T3" fmla="*/ 73 h 15"/>
                <a:gd name="T4" fmla="*/ 81 w 8"/>
                <a:gd name="T5" fmla="*/ 354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15">
                  <a:moveTo>
                    <a:pt x="7" y="10"/>
                  </a:moveTo>
                  <a:cubicBezTo>
                    <a:pt x="8" y="7"/>
                    <a:pt x="7" y="0"/>
                    <a:pt x="3" y="3"/>
                  </a:cubicBezTo>
                  <a:cubicBezTo>
                    <a:pt x="0" y="5"/>
                    <a:pt x="2" y="13"/>
                    <a:pt x="3" y="15"/>
                  </a:cubicBezTo>
                </a:path>
              </a:pathLst>
            </a:custGeom>
            <a:noFill/>
            <a:ln w="14288" cap="flat">
              <a:solidFill>
                <a:srgbClr val="6AABC7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70" name="Freeform 751">
              <a:extLst>
                <a:ext uri="{FF2B5EF4-FFF2-40B4-BE49-F238E27FC236}">
                  <a16:creationId xmlns:a16="http://schemas.microsoft.com/office/drawing/2014/main" id="{15CE93B4-51A3-457B-9EE6-08F2977B0E89}"/>
                </a:ext>
              </a:extLst>
            </p:cNvPr>
            <p:cNvSpPr>
              <a:spLocks/>
            </p:cNvSpPr>
            <p:nvPr/>
          </p:nvSpPr>
          <p:spPr bwMode="auto">
            <a:xfrm>
              <a:off x="867" y="2017"/>
              <a:ext cx="117" cy="56"/>
            </a:xfrm>
            <a:custGeom>
              <a:avLst/>
              <a:gdLst>
                <a:gd name="T0" fmla="*/ 20 w 53"/>
                <a:gd name="T1" fmla="*/ 280 h 25"/>
                <a:gd name="T2" fmla="*/ 20 w 53"/>
                <a:gd name="T3" fmla="*/ 627 h 25"/>
                <a:gd name="T4" fmla="*/ 1183 w 53"/>
                <a:gd name="T5" fmla="*/ 607 h 25"/>
                <a:gd name="T6" fmla="*/ 945 w 53"/>
                <a:gd name="T7" fmla="*/ 327 h 25"/>
                <a:gd name="T8" fmla="*/ 1258 w 53"/>
                <a:gd name="T9" fmla="*/ 20 h 25"/>
                <a:gd name="T10" fmla="*/ 828 w 53"/>
                <a:gd name="T11" fmla="*/ 280 h 25"/>
                <a:gd name="T12" fmla="*/ 278 w 53"/>
                <a:gd name="T13" fmla="*/ 405 h 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3" h="25">
                  <a:moveTo>
                    <a:pt x="1" y="11"/>
                  </a:moveTo>
                  <a:cubicBezTo>
                    <a:pt x="0" y="15"/>
                    <a:pt x="1" y="20"/>
                    <a:pt x="1" y="25"/>
                  </a:cubicBezTo>
                  <a:cubicBezTo>
                    <a:pt x="15" y="22"/>
                    <a:pt x="35" y="24"/>
                    <a:pt x="50" y="24"/>
                  </a:cubicBezTo>
                  <a:cubicBezTo>
                    <a:pt x="43" y="23"/>
                    <a:pt x="37" y="21"/>
                    <a:pt x="40" y="13"/>
                  </a:cubicBezTo>
                  <a:cubicBezTo>
                    <a:pt x="42" y="6"/>
                    <a:pt x="46" y="4"/>
                    <a:pt x="53" y="1"/>
                  </a:cubicBezTo>
                  <a:cubicBezTo>
                    <a:pt x="44" y="0"/>
                    <a:pt x="41" y="6"/>
                    <a:pt x="35" y="11"/>
                  </a:cubicBezTo>
                  <a:cubicBezTo>
                    <a:pt x="30" y="16"/>
                    <a:pt x="19" y="15"/>
                    <a:pt x="12" y="16"/>
                  </a:cubicBezTo>
                </a:path>
              </a:pathLst>
            </a:custGeom>
            <a:solidFill>
              <a:srgbClr val="FBE0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71" name="Freeform 752">
              <a:extLst>
                <a:ext uri="{FF2B5EF4-FFF2-40B4-BE49-F238E27FC236}">
                  <a16:creationId xmlns:a16="http://schemas.microsoft.com/office/drawing/2014/main" id="{A70ABAA8-260F-4E72-974B-706D36B1347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7" y="2135"/>
              <a:ext cx="53" cy="35"/>
            </a:xfrm>
            <a:custGeom>
              <a:avLst/>
              <a:gdLst>
                <a:gd name="T0" fmla="*/ 0 w 24"/>
                <a:gd name="T1" fmla="*/ 20 h 16"/>
                <a:gd name="T2" fmla="*/ 141 w 24"/>
                <a:gd name="T3" fmla="*/ 326 h 16"/>
                <a:gd name="T4" fmla="*/ 570 w 24"/>
                <a:gd name="T5" fmla="*/ 230 h 16"/>
                <a:gd name="T6" fmla="*/ 20 w 24"/>
                <a:gd name="T7" fmla="*/ 20 h 1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4" h="16">
                  <a:moveTo>
                    <a:pt x="0" y="1"/>
                  </a:moveTo>
                  <a:cubicBezTo>
                    <a:pt x="0" y="7"/>
                    <a:pt x="2" y="13"/>
                    <a:pt x="6" y="14"/>
                  </a:cubicBezTo>
                  <a:cubicBezTo>
                    <a:pt x="12" y="15"/>
                    <a:pt x="19" y="11"/>
                    <a:pt x="24" y="10"/>
                  </a:cubicBezTo>
                  <a:cubicBezTo>
                    <a:pt x="12" y="16"/>
                    <a:pt x="10" y="0"/>
                    <a:pt x="1" y="1"/>
                  </a:cubicBezTo>
                </a:path>
              </a:pathLst>
            </a:custGeom>
            <a:solidFill>
              <a:srgbClr val="FBE0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72" name="Freeform 753">
              <a:extLst>
                <a:ext uri="{FF2B5EF4-FFF2-40B4-BE49-F238E27FC236}">
                  <a16:creationId xmlns:a16="http://schemas.microsoft.com/office/drawing/2014/main" id="{1E132DF4-14CC-4AF3-A765-AAFF5B0E5DF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8" y="2066"/>
              <a:ext cx="11" cy="13"/>
            </a:xfrm>
            <a:custGeom>
              <a:avLst/>
              <a:gdLst>
                <a:gd name="T0" fmla="*/ 97 w 5"/>
                <a:gd name="T1" fmla="*/ 0 h 6"/>
                <a:gd name="T2" fmla="*/ 20 w 5"/>
                <a:gd name="T3" fmla="*/ 132 h 6"/>
                <a:gd name="T4" fmla="*/ 117 w 5"/>
                <a:gd name="T5" fmla="*/ 113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6">
                  <a:moveTo>
                    <a:pt x="4" y="0"/>
                  </a:moveTo>
                  <a:cubicBezTo>
                    <a:pt x="1" y="0"/>
                    <a:pt x="0" y="3"/>
                    <a:pt x="1" y="6"/>
                  </a:cubicBezTo>
                  <a:cubicBezTo>
                    <a:pt x="3" y="6"/>
                    <a:pt x="4" y="6"/>
                    <a:pt x="5" y="5"/>
                  </a:cubicBezTo>
                </a:path>
              </a:pathLst>
            </a:custGeom>
            <a:noFill/>
            <a:ln w="3175" cap="rnd">
              <a:solidFill>
                <a:srgbClr val="C5A28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73" name="Freeform 754">
              <a:extLst>
                <a:ext uri="{FF2B5EF4-FFF2-40B4-BE49-F238E27FC236}">
                  <a16:creationId xmlns:a16="http://schemas.microsoft.com/office/drawing/2014/main" id="{BEFA9930-6604-4996-B702-8E2C70F2458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7" y="2024"/>
              <a:ext cx="11" cy="9"/>
            </a:xfrm>
            <a:custGeom>
              <a:avLst/>
              <a:gdLst>
                <a:gd name="T0" fmla="*/ 0 w 5"/>
                <a:gd name="T1" fmla="*/ 0 h 4"/>
                <a:gd name="T2" fmla="*/ 117 w 5"/>
                <a:gd name="T3" fmla="*/ 101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4">
                  <a:moveTo>
                    <a:pt x="0" y="0"/>
                  </a:moveTo>
                  <a:cubicBezTo>
                    <a:pt x="1" y="2"/>
                    <a:pt x="3" y="4"/>
                    <a:pt x="5" y="4"/>
                  </a:cubicBezTo>
                </a:path>
              </a:pathLst>
            </a:custGeom>
            <a:noFill/>
            <a:ln w="3175" cap="rnd">
              <a:solidFill>
                <a:srgbClr val="C5A28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74" name="Freeform 755">
              <a:extLst>
                <a:ext uri="{FF2B5EF4-FFF2-40B4-BE49-F238E27FC236}">
                  <a16:creationId xmlns:a16="http://schemas.microsoft.com/office/drawing/2014/main" id="{C2ECF6FC-5132-4F34-BE97-CED3DF09F5C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7" y="2062"/>
              <a:ext cx="8" cy="6"/>
            </a:xfrm>
            <a:custGeom>
              <a:avLst/>
              <a:gdLst>
                <a:gd name="T0" fmla="*/ 16 w 4"/>
                <a:gd name="T1" fmla="*/ 0 h 3"/>
                <a:gd name="T2" fmla="*/ 64 w 4"/>
                <a:gd name="T3" fmla="*/ 48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3">
                  <a:moveTo>
                    <a:pt x="1" y="0"/>
                  </a:moveTo>
                  <a:cubicBezTo>
                    <a:pt x="0" y="2"/>
                    <a:pt x="1" y="3"/>
                    <a:pt x="4" y="3"/>
                  </a:cubicBezTo>
                </a:path>
              </a:pathLst>
            </a:custGeom>
            <a:noFill/>
            <a:ln w="3175" cap="rnd">
              <a:solidFill>
                <a:srgbClr val="C5A28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75" name="Freeform 756">
              <a:extLst>
                <a:ext uri="{FF2B5EF4-FFF2-40B4-BE49-F238E27FC236}">
                  <a16:creationId xmlns:a16="http://schemas.microsoft.com/office/drawing/2014/main" id="{36EC6BD2-458C-44CC-B48D-E4091F0CCEB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3" y="2081"/>
              <a:ext cx="7" cy="7"/>
            </a:xfrm>
            <a:custGeom>
              <a:avLst/>
              <a:gdLst>
                <a:gd name="T0" fmla="*/ 0 w 3"/>
                <a:gd name="T1" fmla="*/ 0 h 3"/>
                <a:gd name="T2" fmla="*/ 86 w 3"/>
                <a:gd name="T3" fmla="*/ 86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0" y="2"/>
                    <a:pt x="1" y="3"/>
                    <a:pt x="3" y="3"/>
                  </a:cubicBezTo>
                </a:path>
              </a:pathLst>
            </a:custGeom>
            <a:noFill/>
            <a:ln w="3175" cap="rnd">
              <a:solidFill>
                <a:srgbClr val="C5A28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76" name="Freeform 757">
              <a:extLst>
                <a:ext uri="{FF2B5EF4-FFF2-40B4-BE49-F238E27FC236}">
                  <a16:creationId xmlns:a16="http://schemas.microsoft.com/office/drawing/2014/main" id="{BC308205-F4F4-4FF3-BDA9-97F2CBF55D3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2" y="2115"/>
              <a:ext cx="7" cy="9"/>
            </a:xfrm>
            <a:custGeom>
              <a:avLst/>
              <a:gdLst>
                <a:gd name="T0" fmla="*/ 28 w 3"/>
                <a:gd name="T1" fmla="*/ 0 h 4"/>
                <a:gd name="T2" fmla="*/ 86 w 3"/>
                <a:gd name="T3" fmla="*/ 101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4">
                  <a:moveTo>
                    <a:pt x="1" y="0"/>
                  </a:moveTo>
                  <a:cubicBezTo>
                    <a:pt x="0" y="2"/>
                    <a:pt x="1" y="3"/>
                    <a:pt x="3" y="4"/>
                  </a:cubicBezTo>
                </a:path>
              </a:pathLst>
            </a:custGeom>
            <a:noFill/>
            <a:ln w="3175" cap="rnd">
              <a:solidFill>
                <a:srgbClr val="C5A28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77" name="Freeform 758">
              <a:extLst>
                <a:ext uri="{FF2B5EF4-FFF2-40B4-BE49-F238E27FC236}">
                  <a16:creationId xmlns:a16="http://schemas.microsoft.com/office/drawing/2014/main" id="{6B2AAA3A-7DF8-4490-BBA6-8F71BA4447A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1" y="2046"/>
              <a:ext cx="4" cy="4"/>
            </a:xfrm>
            <a:custGeom>
              <a:avLst/>
              <a:gdLst>
                <a:gd name="T0" fmla="*/ 16 w 2"/>
                <a:gd name="T1" fmla="*/ 0 h 2"/>
                <a:gd name="T2" fmla="*/ 32 w 2"/>
                <a:gd name="T3" fmla="*/ 32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cubicBezTo>
                    <a:pt x="0" y="1"/>
                    <a:pt x="1" y="2"/>
                    <a:pt x="2" y="2"/>
                  </a:cubicBezTo>
                </a:path>
              </a:pathLst>
            </a:custGeom>
            <a:noFill/>
            <a:ln w="3175" cap="rnd">
              <a:solidFill>
                <a:srgbClr val="C5A28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78" name="Freeform 759">
              <a:extLst>
                <a:ext uri="{FF2B5EF4-FFF2-40B4-BE49-F238E27FC236}">
                  <a16:creationId xmlns:a16="http://schemas.microsoft.com/office/drawing/2014/main" id="{94E5DE49-632F-4685-A929-987170702164}"/>
                </a:ext>
              </a:extLst>
            </p:cNvPr>
            <p:cNvSpPr>
              <a:spLocks/>
            </p:cNvSpPr>
            <p:nvPr/>
          </p:nvSpPr>
          <p:spPr bwMode="auto">
            <a:xfrm>
              <a:off x="521" y="1645"/>
              <a:ext cx="102" cy="58"/>
            </a:xfrm>
            <a:custGeom>
              <a:avLst/>
              <a:gdLst>
                <a:gd name="T0" fmla="*/ 634 w 46"/>
                <a:gd name="T1" fmla="*/ 0 h 26"/>
                <a:gd name="T2" fmla="*/ 1038 w 46"/>
                <a:gd name="T3" fmla="*/ 223 h 26"/>
                <a:gd name="T4" fmla="*/ 896 w 46"/>
                <a:gd name="T5" fmla="*/ 642 h 26"/>
                <a:gd name="T6" fmla="*/ 457 w 46"/>
                <a:gd name="T7" fmla="*/ 344 h 26"/>
                <a:gd name="T8" fmla="*/ 0 w 46"/>
                <a:gd name="T9" fmla="*/ 100 h 26"/>
                <a:gd name="T10" fmla="*/ 654 w 46"/>
                <a:gd name="T11" fmla="*/ 100 h 2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6" h="26">
                  <a:moveTo>
                    <a:pt x="26" y="0"/>
                  </a:moveTo>
                  <a:cubicBezTo>
                    <a:pt x="30" y="3"/>
                    <a:pt x="40" y="5"/>
                    <a:pt x="43" y="9"/>
                  </a:cubicBezTo>
                  <a:cubicBezTo>
                    <a:pt x="46" y="14"/>
                    <a:pt x="40" y="23"/>
                    <a:pt x="37" y="26"/>
                  </a:cubicBezTo>
                  <a:cubicBezTo>
                    <a:pt x="33" y="20"/>
                    <a:pt x="24" y="17"/>
                    <a:pt x="19" y="14"/>
                  </a:cubicBezTo>
                  <a:cubicBezTo>
                    <a:pt x="13" y="11"/>
                    <a:pt x="6" y="7"/>
                    <a:pt x="0" y="4"/>
                  </a:cubicBezTo>
                  <a:cubicBezTo>
                    <a:pt x="6" y="7"/>
                    <a:pt x="22" y="8"/>
                    <a:pt x="27" y="4"/>
                  </a:cubicBezTo>
                </a:path>
              </a:pathLst>
            </a:custGeom>
            <a:solidFill>
              <a:srgbClr val="FBE0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79" name="Rectangle 760">
              <a:extLst>
                <a:ext uri="{FF2B5EF4-FFF2-40B4-BE49-F238E27FC236}">
                  <a16:creationId xmlns:a16="http://schemas.microsoft.com/office/drawing/2014/main" id="{0010112E-F8A9-4642-9369-D032541869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2" y="1685"/>
              <a:ext cx="80" cy="55"/>
            </a:xfrm>
            <a:prstGeom prst="rect">
              <a:avLst/>
            </a:prstGeom>
            <a:solidFill>
              <a:srgbClr val="1512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080" name="Rectangle 761">
              <a:extLst>
                <a:ext uri="{FF2B5EF4-FFF2-40B4-BE49-F238E27FC236}">
                  <a16:creationId xmlns:a16="http://schemas.microsoft.com/office/drawing/2014/main" id="{62303AE2-837A-4102-B1FF-23B808316B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26" y="1638"/>
              <a:ext cx="162" cy="182"/>
            </a:xfrm>
            <a:prstGeom prst="rect">
              <a:avLst/>
            </a:prstGeom>
            <a:solidFill>
              <a:srgbClr val="3835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081" name="Rectangle 762">
              <a:extLst>
                <a:ext uri="{FF2B5EF4-FFF2-40B4-BE49-F238E27FC236}">
                  <a16:creationId xmlns:a16="http://schemas.microsoft.com/office/drawing/2014/main" id="{C7A6FF2F-8ACC-4A7D-8743-362E3948B4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26" y="1638"/>
              <a:ext cx="162" cy="182"/>
            </a:xfrm>
            <a:prstGeom prst="rect">
              <a:avLst/>
            </a:prstGeom>
            <a:noFill/>
            <a:ln w="3175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082" name="Freeform 763">
              <a:extLst>
                <a:ext uri="{FF2B5EF4-FFF2-40B4-BE49-F238E27FC236}">
                  <a16:creationId xmlns:a16="http://schemas.microsoft.com/office/drawing/2014/main" id="{41BD37A1-162D-4918-B1C9-FE529C5313E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7" y="1638"/>
              <a:ext cx="91" cy="133"/>
            </a:xfrm>
            <a:custGeom>
              <a:avLst/>
              <a:gdLst>
                <a:gd name="T0" fmla="*/ 994 w 41"/>
                <a:gd name="T1" fmla="*/ 796 h 60"/>
                <a:gd name="T2" fmla="*/ 852 w 41"/>
                <a:gd name="T3" fmla="*/ 674 h 60"/>
                <a:gd name="T4" fmla="*/ 679 w 41"/>
                <a:gd name="T5" fmla="*/ 339 h 60"/>
                <a:gd name="T6" fmla="*/ 897 w 41"/>
                <a:gd name="T7" fmla="*/ 0 h 60"/>
                <a:gd name="T8" fmla="*/ 0 w 41"/>
                <a:gd name="T9" fmla="*/ 0 h 60"/>
                <a:gd name="T10" fmla="*/ 118 w 41"/>
                <a:gd name="T11" fmla="*/ 242 h 60"/>
                <a:gd name="T12" fmla="*/ 218 w 41"/>
                <a:gd name="T13" fmla="*/ 457 h 60"/>
                <a:gd name="T14" fmla="*/ 295 w 41"/>
                <a:gd name="T15" fmla="*/ 674 h 60"/>
                <a:gd name="T16" fmla="*/ 457 w 41"/>
                <a:gd name="T17" fmla="*/ 816 h 60"/>
                <a:gd name="T18" fmla="*/ 582 w 41"/>
                <a:gd name="T19" fmla="*/ 1252 h 60"/>
                <a:gd name="T20" fmla="*/ 799 w 41"/>
                <a:gd name="T21" fmla="*/ 1328 h 60"/>
                <a:gd name="T22" fmla="*/ 994 w 41"/>
                <a:gd name="T23" fmla="*/ 1450 h 60"/>
                <a:gd name="T24" fmla="*/ 994 w 41"/>
                <a:gd name="T25" fmla="*/ 796 h 6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1" h="60">
                  <a:moveTo>
                    <a:pt x="41" y="33"/>
                  </a:moveTo>
                  <a:cubicBezTo>
                    <a:pt x="38" y="31"/>
                    <a:pt x="36" y="29"/>
                    <a:pt x="35" y="28"/>
                  </a:cubicBezTo>
                  <a:cubicBezTo>
                    <a:pt x="31" y="24"/>
                    <a:pt x="26" y="20"/>
                    <a:pt x="28" y="14"/>
                  </a:cubicBezTo>
                  <a:cubicBezTo>
                    <a:pt x="29" y="9"/>
                    <a:pt x="37" y="6"/>
                    <a:pt x="37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4"/>
                    <a:pt x="3" y="7"/>
                    <a:pt x="5" y="10"/>
                  </a:cubicBezTo>
                  <a:cubicBezTo>
                    <a:pt x="8" y="13"/>
                    <a:pt x="9" y="14"/>
                    <a:pt x="9" y="19"/>
                  </a:cubicBezTo>
                  <a:cubicBezTo>
                    <a:pt x="9" y="23"/>
                    <a:pt x="9" y="25"/>
                    <a:pt x="12" y="28"/>
                  </a:cubicBezTo>
                  <a:cubicBezTo>
                    <a:pt x="14" y="30"/>
                    <a:pt x="17" y="31"/>
                    <a:pt x="19" y="34"/>
                  </a:cubicBezTo>
                  <a:cubicBezTo>
                    <a:pt x="22" y="40"/>
                    <a:pt x="18" y="47"/>
                    <a:pt x="24" y="52"/>
                  </a:cubicBezTo>
                  <a:cubicBezTo>
                    <a:pt x="28" y="55"/>
                    <a:pt x="29" y="54"/>
                    <a:pt x="33" y="55"/>
                  </a:cubicBezTo>
                  <a:cubicBezTo>
                    <a:pt x="36" y="55"/>
                    <a:pt x="39" y="59"/>
                    <a:pt x="41" y="60"/>
                  </a:cubicBezTo>
                  <a:lnTo>
                    <a:pt x="41" y="33"/>
                  </a:lnTo>
                  <a:close/>
                </a:path>
              </a:pathLst>
            </a:custGeom>
            <a:solidFill>
              <a:srgbClr val="99A5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83" name="Freeform 764">
              <a:extLst>
                <a:ext uri="{FF2B5EF4-FFF2-40B4-BE49-F238E27FC236}">
                  <a16:creationId xmlns:a16="http://schemas.microsoft.com/office/drawing/2014/main" id="{F2F87385-016C-4122-8BB7-39A3FC8136E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6" y="1700"/>
              <a:ext cx="84" cy="120"/>
            </a:xfrm>
            <a:custGeom>
              <a:avLst/>
              <a:gdLst>
                <a:gd name="T0" fmla="*/ 864 w 38"/>
                <a:gd name="T1" fmla="*/ 80 h 54"/>
                <a:gd name="T2" fmla="*/ 650 w 38"/>
                <a:gd name="T3" fmla="*/ 0 h 54"/>
                <a:gd name="T4" fmla="*/ 497 w 38"/>
                <a:gd name="T5" fmla="*/ 142 h 54"/>
                <a:gd name="T6" fmla="*/ 411 w 38"/>
                <a:gd name="T7" fmla="*/ 198 h 54"/>
                <a:gd name="T8" fmla="*/ 20 w 38"/>
                <a:gd name="T9" fmla="*/ 316 h 54"/>
                <a:gd name="T10" fmla="*/ 73 w 38"/>
                <a:gd name="T11" fmla="*/ 538 h 54"/>
                <a:gd name="T12" fmla="*/ 73 w 38"/>
                <a:gd name="T13" fmla="*/ 836 h 54"/>
                <a:gd name="T14" fmla="*/ 97 w 38"/>
                <a:gd name="T15" fmla="*/ 1140 h 54"/>
                <a:gd name="T16" fmla="*/ 73 w 38"/>
                <a:gd name="T17" fmla="*/ 1318 h 54"/>
                <a:gd name="T18" fmla="*/ 455 w 38"/>
                <a:gd name="T19" fmla="*/ 1318 h 54"/>
                <a:gd name="T20" fmla="*/ 455 w 38"/>
                <a:gd name="T21" fmla="*/ 853 h 54"/>
                <a:gd name="T22" fmla="*/ 597 w 38"/>
                <a:gd name="T23" fmla="*/ 613 h 54"/>
                <a:gd name="T24" fmla="*/ 650 w 38"/>
                <a:gd name="T25" fmla="*/ 460 h 54"/>
                <a:gd name="T26" fmla="*/ 811 w 38"/>
                <a:gd name="T27" fmla="*/ 440 h 54"/>
                <a:gd name="T28" fmla="*/ 831 w 38"/>
                <a:gd name="T29" fmla="*/ 416 h 54"/>
                <a:gd name="T30" fmla="*/ 864 w 38"/>
                <a:gd name="T31" fmla="*/ 80 h 54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38" h="54">
                  <a:moveTo>
                    <a:pt x="36" y="3"/>
                  </a:moveTo>
                  <a:cubicBezTo>
                    <a:pt x="34" y="0"/>
                    <a:pt x="29" y="2"/>
                    <a:pt x="27" y="0"/>
                  </a:cubicBezTo>
                  <a:cubicBezTo>
                    <a:pt x="24" y="0"/>
                    <a:pt x="22" y="3"/>
                    <a:pt x="21" y="6"/>
                  </a:cubicBezTo>
                  <a:cubicBezTo>
                    <a:pt x="21" y="7"/>
                    <a:pt x="18" y="8"/>
                    <a:pt x="17" y="8"/>
                  </a:cubicBezTo>
                  <a:cubicBezTo>
                    <a:pt x="11" y="6"/>
                    <a:pt x="5" y="3"/>
                    <a:pt x="1" y="13"/>
                  </a:cubicBezTo>
                  <a:cubicBezTo>
                    <a:pt x="0" y="17"/>
                    <a:pt x="2" y="18"/>
                    <a:pt x="3" y="22"/>
                  </a:cubicBezTo>
                  <a:cubicBezTo>
                    <a:pt x="3" y="26"/>
                    <a:pt x="3" y="30"/>
                    <a:pt x="3" y="34"/>
                  </a:cubicBezTo>
                  <a:cubicBezTo>
                    <a:pt x="3" y="39"/>
                    <a:pt x="3" y="43"/>
                    <a:pt x="4" y="47"/>
                  </a:cubicBezTo>
                  <a:cubicBezTo>
                    <a:pt x="4" y="49"/>
                    <a:pt x="3" y="52"/>
                    <a:pt x="3" y="54"/>
                  </a:cubicBezTo>
                  <a:cubicBezTo>
                    <a:pt x="19" y="54"/>
                    <a:pt x="19" y="54"/>
                    <a:pt x="19" y="54"/>
                  </a:cubicBezTo>
                  <a:cubicBezTo>
                    <a:pt x="19" y="48"/>
                    <a:pt x="18" y="42"/>
                    <a:pt x="19" y="35"/>
                  </a:cubicBezTo>
                  <a:cubicBezTo>
                    <a:pt x="20" y="31"/>
                    <a:pt x="23" y="28"/>
                    <a:pt x="25" y="25"/>
                  </a:cubicBezTo>
                  <a:cubicBezTo>
                    <a:pt x="26" y="22"/>
                    <a:pt x="25" y="20"/>
                    <a:pt x="27" y="19"/>
                  </a:cubicBezTo>
                  <a:cubicBezTo>
                    <a:pt x="28" y="18"/>
                    <a:pt x="33" y="18"/>
                    <a:pt x="34" y="18"/>
                  </a:cubicBezTo>
                  <a:cubicBezTo>
                    <a:pt x="35" y="17"/>
                    <a:pt x="35" y="17"/>
                    <a:pt x="35" y="17"/>
                  </a:cubicBezTo>
                  <a:cubicBezTo>
                    <a:pt x="34" y="13"/>
                    <a:pt x="38" y="7"/>
                    <a:pt x="36" y="3"/>
                  </a:cubicBezTo>
                  <a:close/>
                </a:path>
              </a:pathLst>
            </a:custGeom>
            <a:solidFill>
              <a:srgbClr val="99A5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84" name="Freeform 765">
              <a:extLst>
                <a:ext uri="{FF2B5EF4-FFF2-40B4-BE49-F238E27FC236}">
                  <a16:creationId xmlns:a16="http://schemas.microsoft.com/office/drawing/2014/main" id="{25F7EF89-B11D-4D9E-B7AB-CCEFB7F6104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7" y="1638"/>
              <a:ext cx="91" cy="133"/>
            </a:xfrm>
            <a:custGeom>
              <a:avLst/>
              <a:gdLst>
                <a:gd name="T0" fmla="*/ 513 w 41"/>
                <a:gd name="T1" fmla="*/ 1111 h 60"/>
                <a:gd name="T2" fmla="*/ 582 w 41"/>
                <a:gd name="T3" fmla="*/ 1252 h 60"/>
                <a:gd name="T4" fmla="*/ 799 w 41"/>
                <a:gd name="T5" fmla="*/ 1328 h 60"/>
                <a:gd name="T6" fmla="*/ 994 w 41"/>
                <a:gd name="T7" fmla="*/ 1450 h 60"/>
                <a:gd name="T8" fmla="*/ 994 w 41"/>
                <a:gd name="T9" fmla="*/ 796 h 60"/>
                <a:gd name="T10" fmla="*/ 852 w 41"/>
                <a:gd name="T11" fmla="*/ 674 h 60"/>
                <a:gd name="T12" fmla="*/ 679 w 41"/>
                <a:gd name="T13" fmla="*/ 339 h 60"/>
                <a:gd name="T14" fmla="*/ 897 w 41"/>
                <a:gd name="T15" fmla="*/ 0 h 60"/>
                <a:gd name="T16" fmla="*/ 0 w 41"/>
                <a:gd name="T17" fmla="*/ 0 h 60"/>
                <a:gd name="T18" fmla="*/ 118 w 41"/>
                <a:gd name="T19" fmla="*/ 242 h 60"/>
                <a:gd name="T20" fmla="*/ 218 w 41"/>
                <a:gd name="T21" fmla="*/ 457 h 60"/>
                <a:gd name="T22" fmla="*/ 295 w 41"/>
                <a:gd name="T23" fmla="*/ 674 h 60"/>
                <a:gd name="T24" fmla="*/ 315 w 41"/>
                <a:gd name="T25" fmla="*/ 674 h 6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1" h="60">
                  <a:moveTo>
                    <a:pt x="21" y="46"/>
                  </a:moveTo>
                  <a:cubicBezTo>
                    <a:pt x="21" y="48"/>
                    <a:pt x="22" y="50"/>
                    <a:pt x="24" y="52"/>
                  </a:cubicBezTo>
                  <a:cubicBezTo>
                    <a:pt x="28" y="55"/>
                    <a:pt x="29" y="54"/>
                    <a:pt x="33" y="55"/>
                  </a:cubicBezTo>
                  <a:cubicBezTo>
                    <a:pt x="36" y="55"/>
                    <a:pt x="39" y="59"/>
                    <a:pt x="41" y="60"/>
                  </a:cubicBezTo>
                  <a:cubicBezTo>
                    <a:pt x="41" y="33"/>
                    <a:pt x="41" y="33"/>
                    <a:pt x="41" y="33"/>
                  </a:cubicBezTo>
                  <a:cubicBezTo>
                    <a:pt x="38" y="31"/>
                    <a:pt x="36" y="29"/>
                    <a:pt x="35" y="28"/>
                  </a:cubicBezTo>
                  <a:cubicBezTo>
                    <a:pt x="31" y="24"/>
                    <a:pt x="26" y="20"/>
                    <a:pt x="28" y="14"/>
                  </a:cubicBezTo>
                  <a:cubicBezTo>
                    <a:pt x="29" y="9"/>
                    <a:pt x="37" y="6"/>
                    <a:pt x="37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4"/>
                    <a:pt x="3" y="7"/>
                    <a:pt x="5" y="10"/>
                  </a:cubicBezTo>
                  <a:cubicBezTo>
                    <a:pt x="8" y="13"/>
                    <a:pt x="9" y="14"/>
                    <a:pt x="9" y="19"/>
                  </a:cubicBezTo>
                  <a:cubicBezTo>
                    <a:pt x="9" y="23"/>
                    <a:pt x="9" y="25"/>
                    <a:pt x="12" y="28"/>
                  </a:cubicBezTo>
                  <a:cubicBezTo>
                    <a:pt x="12" y="28"/>
                    <a:pt x="12" y="28"/>
                    <a:pt x="13" y="28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85" name="Freeform 766">
              <a:extLst>
                <a:ext uri="{FF2B5EF4-FFF2-40B4-BE49-F238E27FC236}">
                  <a16:creationId xmlns:a16="http://schemas.microsoft.com/office/drawing/2014/main" id="{8C395EEC-E828-4C1C-AEA0-0767B970EBA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6" y="1700"/>
              <a:ext cx="77" cy="120"/>
            </a:xfrm>
            <a:custGeom>
              <a:avLst/>
              <a:gdLst>
                <a:gd name="T0" fmla="*/ 629 w 35"/>
                <a:gd name="T1" fmla="*/ 0 h 54"/>
                <a:gd name="T2" fmla="*/ 488 w 35"/>
                <a:gd name="T3" fmla="*/ 142 h 54"/>
                <a:gd name="T4" fmla="*/ 392 w 35"/>
                <a:gd name="T5" fmla="*/ 198 h 54"/>
                <a:gd name="T6" fmla="*/ 20 w 35"/>
                <a:gd name="T7" fmla="*/ 316 h 54"/>
                <a:gd name="T8" fmla="*/ 73 w 35"/>
                <a:gd name="T9" fmla="*/ 538 h 54"/>
                <a:gd name="T10" fmla="*/ 73 w 35"/>
                <a:gd name="T11" fmla="*/ 836 h 54"/>
                <a:gd name="T12" fmla="*/ 97 w 35"/>
                <a:gd name="T13" fmla="*/ 1140 h 54"/>
                <a:gd name="T14" fmla="*/ 73 w 35"/>
                <a:gd name="T15" fmla="*/ 1318 h 54"/>
                <a:gd name="T16" fmla="*/ 444 w 35"/>
                <a:gd name="T17" fmla="*/ 1318 h 54"/>
                <a:gd name="T18" fmla="*/ 444 w 35"/>
                <a:gd name="T19" fmla="*/ 853 h 54"/>
                <a:gd name="T20" fmla="*/ 585 w 35"/>
                <a:gd name="T21" fmla="*/ 613 h 54"/>
                <a:gd name="T22" fmla="*/ 629 w 35"/>
                <a:gd name="T23" fmla="*/ 460 h 54"/>
                <a:gd name="T24" fmla="*/ 799 w 35"/>
                <a:gd name="T25" fmla="*/ 440 h 54"/>
                <a:gd name="T26" fmla="*/ 818 w 35"/>
                <a:gd name="T27" fmla="*/ 416 h 5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35" h="54">
                  <a:moveTo>
                    <a:pt x="27" y="0"/>
                  </a:moveTo>
                  <a:cubicBezTo>
                    <a:pt x="24" y="0"/>
                    <a:pt x="22" y="3"/>
                    <a:pt x="21" y="6"/>
                  </a:cubicBezTo>
                  <a:cubicBezTo>
                    <a:pt x="21" y="7"/>
                    <a:pt x="18" y="8"/>
                    <a:pt x="17" y="8"/>
                  </a:cubicBezTo>
                  <a:cubicBezTo>
                    <a:pt x="11" y="6"/>
                    <a:pt x="5" y="3"/>
                    <a:pt x="1" y="13"/>
                  </a:cubicBezTo>
                  <a:cubicBezTo>
                    <a:pt x="0" y="17"/>
                    <a:pt x="2" y="18"/>
                    <a:pt x="3" y="22"/>
                  </a:cubicBezTo>
                  <a:cubicBezTo>
                    <a:pt x="3" y="26"/>
                    <a:pt x="3" y="30"/>
                    <a:pt x="3" y="34"/>
                  </a:cubicBezTo>
                  <a:cubicBezTo>
                    <a:pt x="3" y="39"/>
                    <a:pt x="3" y="43"/>
                    <a:pt x="4" y="47"/>
                  </a:cubicBezTo>
                  <a:cubicBezTo>
                    <a:pt x="4" y="49"/>
                    <a:pt x="3" y="52"/>
                    <a:pt x="3" y="54"/>
                  </a:cubicBezTo>
                  <a:cubicBezTo>
                    <a:pt x="19" y="54"/>
                    <a:pt x="19" y="54"/>
                    <a:pt x="19" y="54"/>
                  </a:cubicBezTo>
                  <a:cubicBezTo>
                    <a:pt x="19" y="48"/>
                    <a:pt x="18" y="42"/>
                    <a:pt x="19" y="35"/>
                  </a:cubicBezTo>
                  <a:cubicBezTo>
                    <a:pt x="20" y="31"/>
                    <a:pt x="23" y="28"/>
                    <a:pt x="25" y="25"/>
                  </a:cubicBezTo>
                  <a:cubicBezTo>
                    <a:pt x="26" y="22"/>
                    <a:pt x="25" y="20"/>
                    <a:pt x="27" y="19"/>
                  </a:cubicBezTo>
                  <a:cubicBezTo>
                    <a:pt x="28" y="18"/>
                    <a:pt x="33" y="18"/>
                    <a:pt x="34" y="18"/>
                  </a:cubicBezTo>
                  <a:cubicBezTo>
                    <a:pt x="35" y="17"/>
                    <a:pt x="35" y="17"/>
                    <a:pt x="35" y="17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86" name="Freeform 767">
              <a:extLst>
                <a:ext uri="{FF2B5EF4-FFF2-40B4-BE49-F238E27FC236}">
                  <a16:creationId xmlns:a16="http://schemas.microsoft.com/office/drawing/2014/main" id="{1AC1156D-E6C3-416C-9965-E93BE60DC9E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2" y="1716"/>
              <a:ext cx="35" cy="27"/>
            </a:xfrm>
            <a:custGeom>
              <a:avLst/>
              <a:gdLst>
                <a:gd name="T0" fmla="*/ 0 w 16"/>
                <a:gd name="T1" fmla="*/ 0 h 12"/>
                <a:gd name="T2" fmla="*/ 368 w 16"/>
                <a:gd name="T3" fmla="*/ 284 h 12"/>
                <a:gd name="T4" fmla="*/ 116 w 16"/>
                <a:gd name="T5" fmla="*/ 284 h 12"/>
                <a:gd name="T6" fmla="*/ 20 w 16"/>
                <a:gd name="T7" fmla="*/ 227 h 12"/>
                <a:gd name="T8" fmla="*/ 20 w 16"/>
                <a:gd name="T9" fmla="*/ 25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12">
                  <a:moveTo>
                    <a:pt x="0" y="0"/>
                  </a:moveTo>
                  <a:cubicBezTo>
                    <a:pt x="0" y="5"/>
                    <a:pt x="12" y="9"/>
                    <a:pt x="16" y="11"/>
                  </a:cubicBezTo>
                  <a:cubicBezTo>
                    <a:pt x="14" y="12"/>
                    <a:pt x="8" y="11"/>
                    <a:pt x="5" y="11"/>
                  </a:cubicBezTo>
                  <a:cubicBezTo>
                    <a:pt x="1" y="11"/>
                    <a:pt x="2" y="12"/>
                    <a:pt x="1" y="9"/>
                  </a:cubicBezTo>
                  <a:cubicBezTo>
                    <a:pt x="0" y="7"/>
                    <a:pt x="0" y="3"/>
                    <a:pt x="1" y="1"/>
                  </a:cubicBezTo>
                </a:path>
              </a:pathLst>
            </a:custGeom>
            <a:solidFill>
              <a:srgbClr val="E756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87" name="Freeform 768">
              <a:extLst>
                <a:ext uri="{FF2B5EF4-FFF2-40B4-BE49-F238E27FC236}">
                  <a16:creationId xmlns:a16="http://schemas.microsoft.com/office/drawing/2014/main" id="{E7318178-3321-4341-9AD2-FEAC3EF2FBF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8" y="1709"/>
              <a:ext cx="48" cy="36"/>
            </a:xfrm>
            <a:custGeom>
              <a:avLst/>
              <a:gdLst>
                <a:gd name="T0" fmla="*/ 20 w 22"/>
                <a:gd name="T1" fmla="*/ 182 h 16"/>
                <a:gd name="T2" fmla="*/ 72 w 22"/>
                <a:gd name="T3" fmla="*/ 0 h 16"/>
                <a:gd name="T4" fmla="*/ 500 w 22"/>
                <a:gd name="T5" fmla="*/ 308 h 16"/>
                <a:gd name="T6" fmla="*/ 247 w 22"/>
                <a:gd name="T7" fmla="*/ 284 h 16"/>
                <a:gd name="T8" fmla="*/ 0 w 22"/>
                <a:gd name="T9" fmla="*/ 101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16">
                  <a:moveTo>
                    <a:pt x="1" y="7"/>
                  </a:moveTo>
                  <a:cubicBezTo>
                    <a:pt x="2" y="5"/>
                    <a:pt x="2" y="2"/>
                    <a:pt x="3" y="0"/>
                  </a:cubicBezTo>
                  <a:cubicBezTo>
                    <a:pt x="8" y="4"/>
                    <a:pt x="17" y="8"/>
                    <a:pt x="22" y="12"/>
                  </a:cubicBezTo>
                  <a:cubicBezTo>
                    <a:pt x="19" y="16"/>
                    <a:pt x="14" y="13"/>
                    <a:pt x="11" y="11"/>
                  </a:cubicBezTo>
                  <a:cubicBezTo>
                    <a:pt x="7" y="9"/>
                    <a:pt x="2" y="8"/>
                    <a:pt x="0" y="4"/>
                  </a:cubicBezTo>
                </a:path>
              </a:pathLst>
            </a:custGeom>
            <a:solidFill>
              <a:srgbClr val="FFD7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88" name="Freeform 769">
              <a:extLst>
                <a:ext uri="{FF2B5EF4-FFF2-40B4-BE49-F238E27FC236}">
                  <a16:creationId xmlns:a16="http://schemas.microsoft.com/office/drawing/2014/main" id="{F6FA60A7-A8EA-42C0-A142-1D3B5D89E01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8" y="1705"/>
              <a:ext cx="77" cy="35"/>
            </a:xfrm>
            <a:custGeom>
              <a:avLst/>
              <a:gdLst>
                <a:gd name="T0" fmla="*/ 73 w 35"/>
                <a:gd name="T1" fmla="*/ 116 h 16"/>
                <a:gd name="T2" fmla="*/ 97 w 35"/>
                <a:gd name="T3" fmla="*/ 0 h 16"/>
                <a:gd name="T4" fmla="*/ 444 w 35"/>
                <a:gd name="T5" fmla="*/ 186 h 16"/>
                <a:gd name="T6" fmla="*/ 818 w 35"/>
                <a:gd name="T7" fmla="*/ 346 h 16"/>
                <a:gd name="T8" fmla="*/ 392 w 35"/>
                <a:gd name="T9" fmla="*/ 273 h 16"/>
                <a:gd name="T10" fmla="*/ 213 w 35"/>
                <a:gd name="T11" fmla="*/ 186 h 16"/>
                <a:gd name="T12" fmla="*/ 0 w 35"/>
                <a:gd name="T13" fmla="*/ 72 h 1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" h="16">
                  <a:moveTo>
                    <a:pt x="3" y="5"/>
                  </a:moveTo>
                  <a:cubicBezTo>
                    <a:pt x="3" y="3"/>
                    <a:pt x="3" y="1"/>
                    <a:pt x="4" y="0"/>
                  </a:cubicBezTo>
                  <a:cubicBezTo>
                    <a:pt x="9" y="4"/>
                    <a:pt x="14" y="6"/>
                    <a:pt x="19" y="8"/>
                  </a:cubicBezTo>
                  <a:cubicBezTo>
                    <a:pt x="24" y="10"/>
                    <a:pt x="31" y="12"/>
                    <a:pt x="35" y="15"/>
                  </a:cubicBezTo>
                  <a:cubicBezTo>
                    <a:pt x="28" y="16"/>
                    <a:pt x="23" y="15"/>
                    <a:pt x="17" y="12"/>
                  </a:cubicBezTo>
                  <a:cubicBezTo>
                    <a:pt x="14" y="10"/>
                    <a:pt x="11" y="9"/>
                    <a:pt x="9" y="8"/>
                  </a:cubicBezTo>
                  <a:cubicBezTo>
                    <a:pt x="6" y="6"/>
                    <a:pt x="4" y="3"/>
                    <a:pt x="0" y="3"/>
                  </a:cubicBezTo>
                </a:path>
              </a:pathLst>
            </a:custGeom>
            <a:solidFill>
              <a:srgbClr val="9EC0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89" name="Freeform 770">
              <a:extLst>
                <a:ext uri="{FF2B5EF4-FFF2-40B4-BE49-F238E27FC236}">
                  <a16:creationId xmlns:a16="http://schemas.microsoft.com/office/drawing/2014/main" id="{92D1E004-DFAB-4DB7-AFB1-0000BF0A64C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0" y="1696"/>
              <a:ext cx="82" cy="44"/>
            </a:xfrm>
            <a:custGeom>
              <a:avLst/>
              <a:gdLst>
                <a:gd name="T0" fmla="*/ 20 w 37"/>
                <a:gd name="T1" fmla="*/ 141 h 20"/>
                <a:gd name="T2" fmla="*/ 44 w 37"/>
                <a:gd name="T3" fmla="*/ 0 h 20"/>
                <a:gd name="T4" fmla="*/ 437 w 37"/>
                <a:gd name="T5" fmla="*/ 194 h 20"/>
                <a:gd name="T6" fmla="*/ 796 w 37"/>
                <a:gd name="T7" fmla="*/ 354 h 20"/>
                <a:gd name="T8" fmla="*/ 796 w 37"/>
                <a:gd name="T9" fmla="*/ 469 h 20"/>
                <a:gd name="T10" fmla="*/ 634 w 37"/>
                <a:gd name="T11" fmla="*/ 392 h 20"/>
                <a:gd name="T12" fmla="*/ 217 w 37"/>
                <a:gd name="T13" fmla="*/ 194 h 20"/>
                <a:gd name="T14" fmla="*/ 0 w 37"/>
                <a:gd name="T15" fmla="*/ 44 h 2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7" h="20">
                  <a:moveTo>
                    <a:pt x="1" y="6"/>
                  </a:moveTo>
                  <a:cubicBezTo>
                    <a:pt x="1" y="4"/>
                    <a:pt x="2" y="2"/>
                    <a:pt x="2" y="0"/>
                  </a:cubicBezTo>
                  <a:cubicBezTo>
                    <a:pt x="7" y="2"/>
                    <a:pt x="13" y="5"/>
                    <a:pt x="18" y="8"/>
                  </a:cubicBezTo>
                  <a:cubicBezTo>
                    <a:pt x="23" y="10"/>
                    <a:pt x="29" y="12"/>
                    <a:pt x="33" y="15"/>
                  </a:cubicBezTo>
                  <a:cubicBezTo>
                    <a:pt x="35" y="16"/>
                    <a:pt x="37" y="20"/>
                    <a:pt x="33" y="20"/>
                  </a:cubicBezTo>
                  <a:cubicBezTo>
                    <a:pt x="32" y="20"/>
                    <a:pt x="28" y="18"/>
                    <a:pt x="26" y="17"/>
                  </a:cubicBezTo>
                  <a:cubicBezTo>
                    <a:pt x="20" y="14"/>
                    <a:pt x="15" y="11"/>
                    <a:pt x="9" y="8"/>
                  </a:cubicBezTo>
                  <a:cubicBezTo>
                    <a:pt x="6" y="7"/>
                    <a:pt x="1" y="5"/>
                    <a:pt x="0" y="2"/>
                  </a:cubicBezTo>
                </a:path>
              </a:pathLst>
            </a:custGeom>
            <a:solidFill>
              <a:srgbClr val="40BA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90" name="Freeform 771">
              <a:extLst>
                <a:ext uri="{FF2B5EF4-FFF2-40B4-BE49-F238E27FC236}">
                  <a16:creationId xmlns:a16="http://schemas.microsoft.com/office/drawing/2014/main" id="{8613148E-77EC-4E19-BB73-DBCD00D2ACA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2" y="1674"/>
              <a:ext cx="80" cy="62"/>
            </a:xfrm>
            <a:custGeom>
              <a:avLst/>
              <a:gdLst>
                <a:gd name="T0" fmla="*/ 20 w 36"/>
                <a:gd name="T1" fmla="*/ 215 h 28"/>
                <a:gd name="T2" fmla="*/ 440 w 36"/>
                <a:gd name="T3" fmla="*/ 359 h 28"/>
                <a:gd name="T4" fmla="*/ 853 w 36"/>
                <a:gd name="T5" fmla="*/ 554 h 28"/>
                <a:gd name="T6" fmla="*/ 853 w 36"/>
                <a:gd name="T7" fmla="*/ 671 h 28"/>
                <a:gd name="T8" fmla="*/ 460 w 36"/>
                <a:gd name="T9" fmla="*/ 476 h 28"/>
                <a:gd name="T10" fmla="*/ 0 w 36"/>
                <a:gd name="T11" fmla="*/ 241 h 2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6" h="28">
                  <a:moveTo>
                    <a:pt x="1" y="9"/>
                  </a:moveTo>
                  <a:cubicBezTo>
                    <a:pt x="0" y="0"/>
                    <a:pt x="15" y="13"/>
                    <a:pt x="18" y="15"/>
                  </a:cubicBezTo>
                  <a:cubicBezTo>
                    <a:pt x="22" y="17"/>
                    <a:pt x="32" y="18"/>
                    <a:pt x="35" y="23"/>
                  </a:cubicBezTo>
                  <a:cubicBezTo>
                    <a:pt x="35" y="24"/>
                    <a:pt x="36" y="27"/>
                    <a:pt x="35" y="28"/>
                  </a:cubicBezTo>
                  <a:cubicBezTo>
                    <a:pt x="30" y="26"/>
                    <a:pt x="25" y="22"/>
                    <a:pt x="19" y="20"/>
                  </a:cubicBezTo>
                  <a:cubicBezTo>
                    <a:pt x="13" y="17"/>
                    <a:pt x="5" y="14"/>
                    <a:pt x="0" y="10"/>
                  </a:cubicBezTo>
                </a:path>
              </a:pathLst>
            </a:custGeom>
            <a:solidFill>
              <a:srgbClr val="3C4B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91" name="Freeform 772">
              <a:extLst>
                <a:ext uri="{FF2B5EF4-FFF2-40B4-BE49-F238E27FC236}">
                  <a16:creationId xmlns:a16="http://schemas.microsoft.com/office/drawing/2014/main" id="{84076F2C-14E2-4768-B9CD-1904F8AD13B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6" y="1685"/>
              <a:ext cx="74" cy="38"/>
            </a:xfrm>
            <a:custGeom>
              <a:avLst/>
              <a:gdLst>
                <a:gd name="T0" fmla="*/ 0 w 33"/>
                <a:gd name="T1" fmla="*/ 20 h 17"/>
                <a:gd name="T2" fmla="*/ 247 w 33"/>
                <a:gd name="T3" fmla="*/ 45 h 17"/>
                <a:gd name="T4" fmla="*/ 507 w 33"/>
                <a:gd name="T5" fmla="*/ 145 h 17"/>
                <a:gd name="T6" fmla="*/ 709 w 33"/>
                <a:gd name="T7" fmla="*/ 246 h 17"/>
                <a:gd name="T8" fmla="*/ 834 w 33"/>
                <a:gd name="T9" fmla="*/ 425 h 17"/>
                <a:gd name="T10" fmla="*/ 482 w 33"/>
                <a:gd name="T11" fmla="*/ 279 h 17"/>
                <a:gd name="T12" fmla="*/ 81 w 33"/>
                <a:gd name="T13" fmla="*/ 80 h 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3" h="17">
                  <a:moveTo>
                    <a:pt x="0" y="1"/>
                  </a:moveTo>
                  <a:cubicBezTo>
                    <a:pt x="3" y="2"/>
                    <a:pt x="7" y="0"/>
                    <a:pt x="10" y="2"/>
                  </a:cubicBezTo>
                  <a:cubicBezTo>
                    <a:pt x="13" y="3"/>
                    <a:pt x="16" y="5"/>
                    <a:pt x="20" y="6"/>
                  </a:cubicBezTo>
                  <a:cubicBezTo>
                    <a:pt x="23" y="7"/>
                    <a:pt x="26" y="9"/>
                    <a:pt x="28" y="10"/>
                  </a:cubicBezTo>
                  <a:cubicBezTo>
                    <a:pt x="32" y="12"/>
                    <a:pt x="33" y="13"/>
                    <a:pt x="33" y="17"/>
                  </a:cubicBezTo>
                  <a:cubicBezTo>
                    <a:pt x="28" y="16"/>
                    <a:pt x="24" y="13"/>
                    <a:pt x="19" y="11"/>
                  </a:cubicBezTo>
                  <a:cubicBezTo>
                    <a:pt x="13" y="9"/>
                    <a:pt x="7" y="6"/>
                    <a:pt x="3" y="3"/>
                  </a:cubicBezTo>
                </a:path>
              </a:pathLst>
            </a:custGeom>
            <a:solidFill>
              <a:srgbClr val="0027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92" name="Rectangle 773">
              <a:extLst>
                <a:ext uri="{FF2B5EF4-FFF2-40B4-BE49-F238E27FC236}">
                  <a16:creationId xmlns:a16="http://schemas.microsoft.com/office/drawing/2014/main" id="{05F5EA86-1D3D-420E-97C9-AEC0A13806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2" y="1685"/>
              <a:ext cx="80" cy="55"/>
            </a:xfrm>
            <a:prstGeom prst="rect">
              <a:avLst/>
            </a:prstGeom>
            <a:noFill/>
            <a:ln w="14288">
              <a:solidFill>
                <a:srgbClr val="E2F2FA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093" name="Freeform 774">
              <a:extLst>
                <a:ext uri="{FF2B5EF4-FFF2-40B4-BE49-F238E27FC236}">
                  <a16:creationId xmlns:a16="http://schemas.microsoft.com/office/drawing/2014/main" id="{CCD7BEE5-2DB2-4347-BFEA-BA3462E22FA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1" y="1645"/>
              <a:ext cx="33" cy="69"/>
            </a:xfrm>
            <a:custGeom>
              <a:avLst/>
              <a:gdLst>
                <a:gd name="T0" fmla="*/ 257 w 15"/>
                <a:gd name="T1" fmla="*/ 20 h 31"/>
                <a:gd name="T2" fmla="*/ 141 w 15"/>
                <a:gd name="T3" fmla="*/ 361 h 31"/>
                <a:gd name="T4" fmla="*/ 194 w 15"/>
                <a:gd name="T5" fmla="*/ 541 h 31"/>
                <a:gd name="T6" fmla="*/ 354 w 15"/>
                <a:gd name="T7" fmla="*/ 739 h 31"/>
                <a:gd name="T8" fmla="*/ 233 w 15"/>
                <a:gd name="T9" fmla="*/ 719 h 31"/>
                <a:gd name="T10" fmla="*/ 117 w 15"/>
                <a:gd name="T11" fmla="*/ 585 h 31"/>
                <a:gd name="T12" fmla="*/ 0 w 15"/>
                <a:gd name="T13" fmla="*/ 343 h 31"/>
                <a:gd name="T14" fmla="*/ 44 w 15"/>
                <a:gd name="T15" fmla="*/ 198 h 31"/>
                <a:gd name="T16" fmla="*/ 117 w 15"/>
                <a:gd name="T17" fmla="*/ 118 h 31"/>
                <a:gd name="T18" fmla="*/ 194 w 15"/>
                <a:gd name="T19" fmla="*/ 45 h 31"/>
                <a:gd name="T20" fmla="*/ 310 w 15"/>
                <a:gd name="T21" fmla="*/ 0 h 3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5" h="31">
                  <a:moveTo>
                    <a:pt x="11" y="1"/>
                  </a:moveTo>
                  <a:cubicBezTo>
                    <a:pt x="8" y="5"/>
                    <a:pt x="5" y="9"/>
                    <a:pt x="6" y="15"/>
                  </a:cubicBezTo>
                  <a:cubicBezTo>
                    <a:pt x="6" y="17"/>
                    <a:pt x="6" y="20"/>
                    <a:pt x="8" y="22"/>
                  </a:cubicBezTo>
                  <a:cubicBezTo>
                    <a:pt x="10" y="25"/>
                    <a:pt x="13" y="27"/>
                    <a:pt x="15" y="30"/>
                  </a:cubicBezTo>
                  <a:cubicBezTo>
                    <a:pt x="13" y="31"/>
                    <a:pt x="11" y="29"/>
                    <a:pt x="10" y="29"/>
                  </a:cubicBezTo>
                  <a:cubicBezTo>
                    <a:pt x="7" y="27"/>
                    <a:pt x="6" y="26"/>
                    <a:pt x="5" y="24"/>
                  </a:cubicBezTo>
                  <a:cubicBezTo>
                    <a:pt x="4" y="20"/>
                    <a:pt x="0" y="18"/>
                    <a:pt x="0" y="14"/>
                  </a:cubicBezTo>
                  <a:cubicBezTo>
                    <a:pt x="0" y="12"/>
                    <a:pt x="1" y="10"/>
                    <a:pt x="2" y="8"/>
                  </a:cubicBezTo>
                  <a:cubicBezTo>
                    <a:pt x="3" y="7"/>
                    <a:pt x="4" y="6"/>
                    <a:pt x="5" y="5"/>
                  </a:cubicBezTo>
                  <a:cubicBezTo>
                    <a:pt x="6" y="3"/>
                    <a:pt x="6" y="3"/>
                    <a:pt x="8" y="2"/>
                  </a:cubicBezTo>
                  <a:cubicBezTo>
                    <a:pt x="10" y="2"/>
                    <a:pt x="12" y="2"/>
                    <a:pt x="13" y="0"/>
                  </a:cubicBezTo>
                </a:path>
              </a:pathLst>
            </a:custGeom>
            <a:solidFill>
              <a:srgbClr val="7F8C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94" name="Freeform 775">
              <a:extLst>
                <a:ext uri="{FF2B5EF4-FFF2-40B4-BE49-F238E27FC236}">
                  <a16:creationId xmlns:a16="http://schemas.microsoft.com/office/drawing/2014/main" id="{63E73A4F-4FD7-4361-B6B1-A8386AB7D5A8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5" y="1707"/>
              <a:ext cx="31" cy="36"/>
            </a:xfrm>
            <a:custGeom>
              <a:avLst/>
              <a:gdLst>
                <a:gd name="T0" fmla="*/ 78 w 14"/>
                <a:gd name="T1" fmla="*/ 365 h 16"/>
                <a:gd name="T2" fmla="*/ 295 w 14"/>
                <a:gd name="T3" fmla="*/ 263 h 16"/>
                <a:gd name="T4" fmla="*/ 241 w 14"/>
                <a:gd name="T5" fmla="*/ 126 h 16"/>
                <a:gd name="T6" fmla="*/ 142 w 14"/>
                <a:gd name="T7" fmla="*/ 0 h 16"/>
                <a:gd name="T8" fmla="*/ 173 w 14"/>
                <a:gd name="T9" fmla="*/ 284 h 16"/>
                <a:gd name="T10" fmla="*/ 44 w 14"/>
                <a:gd name="T11" fmla="*/ 329 h 16"/>
                <a:gd name="T12" fmla="*/ 44 w 14"/>
                <a:gd name="T13" fmla="*/ 410 h 1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" h="16">
                  <a:moveTo>
                    <a:pt x="3" y="14"/>
                  </a:moveTo>
                  <a:cubicBezTo>
                    <a:pt x="5" y="13"/>
                    <a:pt x="14" y="15"/>
                    <a:pt x="12" y="10"/>
                  </a:cubicBezTo>
                  <a:cubicBezTo>
                    <a:pt x="12" y="8"/>
                    <a:pt x="10" y="7"/>
                    <a:pt x="10" y="5"/>
                  </a:cubicBezTo>
                  <a:cubicBezTo>
                    <a:pt x="9" y="4"/>
                    <a:pt x="8" y="0"/>
                    <a:pt x="6" y="0"/>
                  </a:cubicBezTo>
                  <a:cubicBezTo>
                    <a:pt x="6" y="4"/>
                    <a:pt x="12" y="8"/>
                    <a:pt x="7" y="11"/>
                  </a:cubicBezTo>
                  <a:cubicBezTo>
                    <a:pt x="6" y="12"/>
                    <a:pt x="4" y="12"/>
                    <a:pt x="2" y="13"/>
                  </a:cubicBezTo>
                  <a:cubicBezTo>
                    <a:pt x="1" y="14"/>
                    <a:pt x="0" y="16"/>
                    <a:pt x="2" y="16"/>
                  </a:cubicBezTo>
                </a:path>
              </a:pathLst>
            </a:custGeom>
            <a:solidFill>
              <a:srgbClr val="7F8C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95" name="Freeform 776">
              <a:extLst>
                <a:ext uri="{FF2B5EF4-FFF2-40B4-BE49-F238E27FC236}">
                  <a16:creationId xmlns:a16="http://schemas.microsoft.com/office/drawing/2014/main" id="{F7EE95FC-2BE9-4848-9C12-7E0B26E5F22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3" y="1720"/>
              <a:ext cx="26" cy="82"/>
            </a:xfrm>
            <a:custGeom>
              <a:avLst/>
              <a:gdLst>
                <a:gd name="T0" fmla="*/ 262 w 12"/>
                <a:gd name="T1" fmla="*/ 259 h 37"/>
                <a:gd name="T2" fmla="*/ 202 w 12"/>
                <a:gd name="T3" fmla="*/ 437 h 37"/>
                <a:gd name="T4" fmla="*/ 113 w 12"/>
                <a:gd name="T5" fmla="*/ 554 h 37"/>
                <a:gd name="T6" fmla="*/ 113 w 12"/>
                <a:gd name="T7" fmla="*/ 698 h 37"/>
                <a:gd name="T8" fmla="*/ 93 w 12"/>
                <a:gd name="T9" fmla="*/ 893 h 37"/>
                <a:gd name="T10" fmla="*/ 72 w 12"/>
                <a:gd name="T11" fmla="*/ 536 h 37"/>
                <a:gd name="T12" fmla="*/ 202 w 12"/>
                <a:gd name="T13" fmla="*/ 315 h 37"/>
                <a:gd name="T14" fmla="*/ 113 w 12"/>
                <a:gd name="T15" fmla="*/ 117 h 37"/>
                <a:gd name="T16" fmla="*/ 20 w 12"/>
                <a:gd name="T17" fmla="*/ 20 h 37"/>
                <a:gd name="T18" fmla="*/ 43 w 12"/>
                <a:gd name="T19" fmla="*/ 0 h 37"/>
                <a:gd name="T20" fmla="*/ 202 w 12"/>
                <a:gd name="T21" fmla="*/ 98 h 37"/>
                <a:gd name="T22" fmla="*/ 262 w 12"/>
                <a:gd name="T23" fmla="*/ 217 h 37"/>
                <a:gd name="T24" fmla="*/ 262 w 12"/>
                <a:gd name="T25" fmla="*/ 295 h 3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2" h="37">
                  <a:moveTo>
                    <a:pt x="12" y="11"/>
                  </a:moveTo>
                  <a:cubicBezTo>
                    <a:pt x="11" y="14"/>
                    <a:pt x="11" y="16"/>
                    <a:pt x="9" y="18"/>
                  </a:cubicBezTo>
                  <a:cubicBezTo>
                    <a:pt x="7" y="20"/>
                    <a:pt x="6" y="21"/>
                    <a:pt x="5" y="23"/>
                  </a:cubicBezTo>
                  <a:cubicBezTo>
                    <a:pt x="4" y="25"/>
                    <a:pt x="5" y="27"/>
                    <a:pt x="5" y="29"/>
                  </a:cubicBezTo>
                  <a:cubicBezTo>
                    <a:pt x="4" y="32"/>
                    <a:pt x="4" y="35"/>
                    <a:pt x="4" y="37"/>
                  </a:cubicBezTo>
                  <a:cubicBezTo>
                    <a:pt x="3" y="33"/>
                    <a:pt x="1" y="26"/>
                    <a:pt x="3" y="22"/>
                  </a:cubicBezTo>
                  <a:cubicBezTo>
                    <a:pt x="5" y="19"/>
                    <a:pt x="8" y="16"/>
                    <a:pt x="9" y="13"/>
                  </a:cubicBezTo>
                  <a:cubicBezTo>
                    <a:pt x="9" y="9"/>
                    <a:pt x="7" y="7"/>
                    <a:pt x="5" y="5"/>
                  </a:cubicBezTo>
                  <a:cubicBezTo>
                    <a:pt x="4" y="3"/>
                    <a:pt x="3" y="2"/>
                    <a:pt x="1" y="1"/>
                  </a:cubicBezTo>
                  <a:cubicBezTo>
                    <a:pt x="0" y="0"/>
                    <a:pt x="0" y="0"/>
                    <a:pt x="2" y="0"/>
                  </a:cubicBezTo>
                  <a:cubicBezTo>
                    <a:pt x="4" y="1"/>
                    <a:pt x="7" y="2"/>
                    <a:pt x="9" y="4"/>
                  </a:cubicBezTo>
                  <a:cubicBezTo>
                    <a:pt x="10" y="6"/>
                    <a:pt x="12" y="7"/>
                    <a:pt x="12" y="9"/>
                  </a:cubicBezTo>
                  <a:cubicBezTo>
                    <a:pt x="12" y="10"/>
                    <a:pt x="11" y="11"/>
                    <a:pt x="12" y="12"/>
                  </a:cubicBezTo>
                </a:path>
              </a:pathLst>
            </a:custGeom>
            <a:solidFill>
              <a:srgbClr val="7F8C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96" name="Freeform 777">
              <a:extLst>
                <a:ext uri="{FF2B5EF4-FFF2-40B4-BE49-F238E27FC236}">
                  <a16:creationId xmlns:a16="http://schemas.microsoft.com/office/drawing/2014/main" id="{13C1E1E4-8442-4ABF-8FF8-478B75D38B4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0" y="1720"/>
              <a:ext cx="20" cy="49"/>
            </a:xfrm>
            <a:custGeom>
              <a:avLst/>
              <a:gdLst>
                <a:gd name="T0" fmla="*/ 118 w 9"/>
                <a:gd name="T1" fmla="*/ 20 h 22"/>
                <a:gd name="T2" fmla="*/ 20 w 9"/>
                <a:gd name="T3" fmla="*/ 223 h 22"/>
                <a:gd name="T4" fmla="*/ 80 w 9"/>
                <a:gd name="T5" fmla="*/ 396 h 22"/>
                <a:gd name="T6" fmla="*/ 44 w 9"/>
                <a:gd name="T7" fmla="*/ 541 h 22"/>
                <a:gd name="T8" fmla="*/ 98 w 9"/>
                <a:gd name="T9" fmla="*/ 343 h 22"/>
                <a:gd name="T10" fmla="*/ 80 w 9"/>
                <a:gd name="T11" fmla="*/ 198 h 22"/>
                <a:gd name="T12" fmla="*/ 98 w 9"/>
                <a:gd name="T13" fmla="*/ 80 h 22"/>
                <a:gd name="T14" fmla="*/ 218 w 9"/>
                <a:gd name="T15" fmla="*/ 20 h 22"/>
                <a:gd name="T16" fmla="*/ 142 w 9"/>
                <a:gd name="T17" fmla="*/ 0 h 2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" h="22">
                  <a:moveTo>
                    <a:pt x="5" y="1"/>
                  </a:moveTo>
                  <a:cubicBezTo>
                    <a:pt x="1" y="2"/>
                    <a:pt x="0" y="6"/>
                    <a:pt x="1" y="9"/>
                  </a:cubicBezTo>
                  <a:cubicBezTo>
                    <a:pt x="2" y="11"/>
                    <a:pt x="3" y="13"/>
                    <a:pt x="3" y="16"/>
                  </a:cubicBezTo>
                  <a:cubicBezTo>
                    <a:pt x="3" y="18"/>
                    <a:pt x="2" y="20"/>
                    <a:pt x="2" y="22"/>
                  </a:cubicBezTo>
                  <a:cubicBezTo>
                    <a:pt x="3" y="20"/>
                    <a:pt x="4" y="17"/>
                    <a:pt x="4" y="14"/>
                  </a:cubicBezTo>
                  <a:cubicBezTo>
                    <a:pt x="4" y="12"/>
                    <a:pt x="4" y="10"/>
                    <a:pt x="3" y="8"/>
                  </a:cubicBezTo>
                  <a:cubicBezTo>
                    <a:pt x="3" y="6"/>
                    <a:pt x="3" y="4"/>
                    <a:pt x="4" y="3"/>
                  </a:cubicBezTo>
                  <a:cubicBezTo>
                    <a:pt x="5" y="1"/>
                    <a:pt x="7" y="2"/>
                    <a:pt x="9" y="1"/>
                  </a:cubicBezTo>
                  <a:cubicBezTo>
                    <a:pt x="8" y="0"/>
                    <a:pt x="7" y="0"/>
                    <a:pt x="6" y="0"/>
                  </a:cubicBezTo>
                </a:path>
              </a:pathLst>
            </a:custGeom>
            <a:solidFill>
              <a:srgbClr val="BDC7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97" name="Freeform 778">
              <a:extLst>
                <a:ext uri="{FF2B5EF4-FFF2-40B4-BE49-F238E27FC236}">
                  <a16:creationId xmlns:a16="http://schemas.microsoft.com/office/drawing/2014/main" id="{88CE8E54-6436-423B-8696-EAE62F6C972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5" y="1707"/>
              <a:ext cx="11" cy="13"/>
            </a:xfrm>
            <a:custGeom>
              <a:avLst/>
              <a:gdLst>
                <a:gd name="T0" fmla="*/ 73 w 5"/>
                <a:gd name="T1" fmla="*/ 0 h 6"/>
                <a:gd name="T2" fmla="*/ 0 w 5"/>
                <a:gd name="T3" fmla="*/ 132 h 6"/>
                <a:gd name="T4" fmla="*/ 117 w 5"/>
                <a:gd name="T5" fmla="*/ 72 h 6"/>
                <a:gd name="T6" fmla="*/ 97 w 5"/>
                <a:gd name="T7" fmla="*/ 0 h 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6">
                  <a:moveTo>
                    <a:pt x="3" y="0"/>
                  </a:moveTo>
                  <a:cubicBezTo>
                    <a:pt x="2" y="2"/>
                    <a:pt x="1" y="4"/>
                    <a:pt x="0" y="6"/>
                  </a:cubicBezTo>
                  <a:cubicBezTo>
                    <a:pt x="2" y="5"/>
                    <a:pt x="2" y="2"/>
                    <a:pt x="5" y="3"/>
                  </a:cubicBezTo>
                  <a:cubicBezTo>
                    <a:pt x="5" y="2"/>
                    <a:pt x="4" y="1"/>
                    <a:pt x="4" y="0"/>
                  </a:cubicBezTo>
                </a:path>
              </a:pathLst>
            </a:custGeom>
            <a:solidFill>
              <a:srgbClr val="BDC7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98" name="Freeform 779">
              <a:extLst>
                <a:ext uri="{FF2B5EF4-FFF2-40B4-BE49-F238E27FC236}">
                  <a16:creationId xmlns:a16="http://schemas.microsoft.com/office/drawing/2014/main" id="{418C3040-6262-457F-8106-4E552372DFFF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6" y="1645"/>
              <a:ext cx="20" cy="47"/>
            </a:xfrm>
            <a:custGeom>
              <a:avLst/>
              <a:gdLst>
                <a:gd name="T0" fmla="*/ 0 w 9"/>
                <a:gd name="T1" fmla="*/ 0 h 21"/>
                <a:gd name="T2" fmla="*/ 142 w 9"/>
                <a:gd name="T3" fmla="*/ 226 h 21"/>
                <a:gd name="T4" fmla="*/ 178 w 9"/>
                <a:gd name="T5" fmla="*/ 526 h 21"/>
                <a:gd name="T6" fmla="*/ 198 w 9"/>
                <a:gd name="T7" fmla="*/ 405 h 21"/>
                <a:gd name="T8" fmla="*/ 218 w 9"/>
                <a:gd name="T9" fmla="*/ 300 h 21"/>
                <a:gd name="T10" fmla="*/ 80 w 9"/>
                <a:gd name="T11" fmla="*/ 101 h 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" h="21">
                  <a:moveTo>
                    <a:pt x="0" y="0"/>
                  </a:moveTo>
                  <a:cubicBezTo>
                    <a:pt x="1" y="4"/>
                    <a:pt x="4" y="6"/>
                    <a:pt x="6" y="9"/>
                  </a:cubicBezTo>
                  <a:cubicBezTo>
                    <a:pt x="8" y="13"/>
                    <a:pt x="6" y="17"/>
                    <a:pt x="7" y="21"/>
                  </a:cubicBezTo>
                  <a:cubicBezTo>
                    <a:pt x="8" y="20"/>
                    <a:pt x="8" y="17"/>
                    <a:pt x="8" y="16"/>
                  </a:cubicBezTo>
                  <a:cubicBezTo>
                    <a:pt x="8" y="15"/>
                    <a:pt x="9" y="13"/>
                    <a:pt x="9" y="12"/>
                  </a:cubicBezTo>
                  <a:cubicBezTo>
                    <a:pt x="9" y="9"/>
                    <a:pt x="6" y="5"/>
                    <a:pt x="3" y="4"/>
                  </a:cubicBezTo>
                </a:path>
              </a:pathLst>
            </a:custGeom>
            <a:solidFill>
              <a:srgbClr val="BDC7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99" name="Freeform 780">
              <a:extLst>
                <a:ext uri="{FF2B5EF4-FFF2-40B4-BE49-F238E27FC236}">
                  <a16:creationId xmlns:a16="http://schemas.microsoft.com/office/drawing/2014/main" id="{E0DF68B9-FBCC-4D9E-83AA-1EEC939E9DC7}"/>
                </a:ext>
              </a:extLst>
            </p:cNvPr>
            <p:cNvSpPr>
              <a:spLocks/>
            </p:cNvSpPr>
            <p:nvPr/>
          </p:nvSpPr>
          <p:spPr bwMode="auto">
            <a:xfrm>
              <a:off x="962" y="1665"/>
              <a:ext cx="133" cy="193"/>
            </a:xfrm>
            <a:custGeom>
              <a:avLst/>
              <a:gdLst>
                <a:gd name="T0" fmla="*/ 1450 w 60"/>
                <a:gd name="T1" fmla="*/ 1693 h 87"/>
                <a:gd name="T2" fmla="*/ 1188 w 60"/>
                <a:gd name="T3" fmla="*/ 1236 h 87"/>
                <a:gd name="T4" fmla="*/ 869 w 60"/>
                <a:gd name="T5" fmla="*/ 816 h 87"/>
                <a:gd name="T6" fmla="*/ 913 w 60"/>
                <a:gd name="T7" fmla="*/ 1038 h 87"/>
                <a:gd name="T8" fmla="*/ 634 w 60"/>
                <a:gd name="T9" fmla="*/ 699 h 87"/>
                <a:gd name="T10" fmla="*/ 634 w 60"/>
                <a:gd name="T11" fmla="*/ 779 h 87"/>
                <a:gd name="T12" fmla="*/ 339 w 60"/>
                <a:gd name="T13" fmla="*/ 437 h 87"/>
                <a:gd name="T14" fmla="*/ 0 w 60"/>
                <a:gd name="T15" fmla="*/ 0 h 87"/>
                <a:gd name="T16" fmla="*/ 574 w 60"/>
                <a:gd name="T17" fmla="*/ 916 h 87"/>
                <a:gd name="T18" fmla="*/ 1013 w 60"/>
                <a:gd name="T19" fmla="*/ 1571 h 87"/>
                <a:gd name="T20" fmla="*/ 1352 w 60"/>
                <a:gd name="T21" fmla="*/ 2105 h 87"/>
                <a:gd name="T22" fmla="*/ 1037 w 60"/>
                <a:gd name="T23" fmla="*/ 1406 h 87"/>
                <a:gd name="T24" fmla="*/ 1228 w 60"/>
                <a:gd name="T25" fmla="*/ 1571 h 87"/>
                <a:gd name="T26" fmla="*/ 1252 w 60"/>
                <a:gd name="T27" fmla="*/ 1531 h 87"/>
                <a:gd name="T28" fmla="*/ 1425 w 60"/>
                <a:gd name="T29" fmla="*/ 1693 h 87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60" h="87">
                  <a:moveTo>
                    <a:pt x="60" y="70"/>
                  </a:moveTo>
                  <a:cubicBezTo>
                    <a:pt x="55" y="65"/>
                    <a:pt x="53" y="57"/>
                    <a:pt x="49" y="51"/>
                  </a:cubicBezTo>
                  <a:cubicBezTo>
                    <a:pt x="46" y="47"/>
                    <a:pt x="36" y="34"/>
                    <a:pt x="36" y="34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26" y="29"/>
                    <a:pt x="26" y="29"/>
                    <a:pt x="26" y="29"/>
                  </a:cubicBezTo>
                  <a:cubicBezTo>
                    <a:pt x="26" y="29"/>
                    <a:pt x="26" y="31"/>
                    <a:pt x="26" y="32"/>
                  </a:cubicBezTo>
                  <a:cubicBezTo>
                    <a:pt x="21" y="29"/>
                    <a:pt x="18" y="22"/>
                    <a:pt x="14" y="18"/>
                  </a:cubicBezTo>
                  <a:cubicBezTo>
                    <a:pt x="9" y="12"/>
                    <a:pt x="5" y="6"/>
                    <a:pt x="0" y="0"/>
                  </a:cubicBezTo>
                  <a:cubicBezTo>
                    <a:pt x="6" y="14"/>
                    <a:pt x="16" y="26"/>
                    <a:pt x="24" y="38"/>
                  </a:cubicBezTo>
                  <a:cubicBezTo>
                    <a:pt x="30" y="47"/>
                    <a:pt x="37" y="56"/>
                    <a:pt x="42" y="65"/>
                  </a:cubicBezTo>
                  <a:cubicBezTo>
                    <a:pt x="46" y="71"/>
                    <a:pt x="50" y="83"/>
                    <a:pt x="56" y="87"/>
                  </a:cubicBezTo>
                  <a:cubicBezTo>
                    <a:pt x="52" y="77"/>
                    <a:pt x="46" y="67"/>
                    <a:pt x="43" y="58"/>
                  </a:cubicBezTo>
                  <a:cubicBezTo>
                    <a:pt x="47" y="59"/>
                    <a:pt x="48" y="63"/>
                    <a:pt x="51" y="65"/>
                  </a:cubicBezTo>
                  <a:cubicBezTo>
                    <a:pt x="51" y="65"/>
                    <a:pt x="51" y="64"/>
                    <a:pt x="52" y="63"/>
                  </a:cubicBezTo>
                  <a:cubicBezTo>
                    <a:pt x="54" y="65"/>
                    <a:pt x="56" y="68"/>
                    <a:pt x="59" y="7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00" name="Freeform 781">
              <a:extLst>
                <a:ext uri="{FF2B5EF4-FFF2-40B4-BE49-F238E27FC236}">
                  <a16:creationId xmlns:a16="http://schemas.microsoft.com/office/drawing/2014/main" id="{5E704298-7CCF-486C-B258-748D3AA00602}"/>
                </a:ext>
              </a:extLst>
            </p:cNvPr>
            <p:cNvSpPr>
              <a:spLocks/>
            </p:cNvSpPr>
            <p:nvPr/>
          </p:nvSpPr>
          <p:spPr bwMode="auto">
            <a:xfrm>
              <a:off x="973" y="1738"/>
              <a:ext cx="80" cy="113"/>
            </a:xfrm>
            <a:custGeom>
              <a:avLst/>
              <a:gdLst>
                <a:gd name="T0" fmla="*/ 880 w 36"/>
                <a:gd name="T1" fmla="*/ 1227 h 51"/>
                <a:gd name="T2" fmla="*/ 538 w 36"/>
                <a:gd name="T3" fmla="*/ 674 h 51"/>
                <a:gd name="T4" fmla="*/ 178 w 36"/>
                <a:gd name="T5" fmla="*/ 173 h 51"/>
                <a:gd name="T6" fmla="*/ 0 w 36"/>
                <a:gd name="T7" fmla="*/ 0 h 51"/>
                <a:gd name="T8" fmla="*/ 142 w 36"/>
                <a:gd name="T9" fmla="*/ 215 h 51"/>
                <a:gd name="T10" fmla="*/ 440 w 36"/>
                <a:gd name="T11" fmla="*/ 698 h 51"/>
                <a:gd name="T12" fmla="*/ 296 w 36"/>
                <a:gd name="T13" fmla="*/ 574 h 51"/>
                <a:gd name="T14" fmla="*/ 513 w 36"/>
                <a:gd name="T15" fmla="*/ 849 h 51"/>
                <a:gd name="T16" fmla="*/ 538 w 36"/>
                <a:gd name="T17" fmla="*/ 815 h 51"/>
                <a:gd name="T18" fmla="*/ 800 w 36"/>
                <a:gd name="T19" fmla="*/ 1130 h 5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6" h="51">
                  <a:moveTo>
                    <a:pt x="36" y="51"/>
                  </a:moveTo>
                  <a:cubicBezTo>
                    <a:pt x="32" y="44"/>
                    <a:pt x="28" y="35"/>
                    <a:pt x="22" y="28"/>
                  </a:cubicBezTo>
                  <a:cubicBezTo>
                    <a:pt x="18" y="21"/>
                    <a:pt x="13" y="14"/>
                    <a:pt x="7" y="7"/>
                  </a:cubicBezTo>
                  <a:cubicBezTo>
                    <a:pt x="6" y="5"/>
                    <a:pt x="3" y="1"/>
                    <a:pt x="0" y="0"/>
                  </a:cubicBezTo>
                  <a:cubicBezTo>
                    <a:pt x="1" y="3"/>
                    <a:pt x="4" y="6"/>
                    <a:pt x="6" y="9"/>
                  </a:cubicBezTo>
                  <a:cubicBezTo>
                    <a:pt x="11" y="15"/>
                    <a:pt x="14" y="22"/>
                    <a:pt x="18" y="29"/>
                  </a:cubicBezTo>
                  <a:cubicBezTo>
                    <a:pt x="17" y="27"/>
                    <a:pt x="14" y="25"/>
                    <a:pt x="12" y="24"/>
                  </a:cubicBezTo>
                  <a:cubicBezTo>
                    <a:pt x="15" y="27"/>
                    <a:pt x="18" y="32"/>
                    <a:pt x="21" y="35"/>
                  </a:cubicBezTo>
                  <a:cubicBezTo>
                    <a:pt x="21" y="35"/>
                    <a:pt x="22" y="34"/>
                    <a:pt x="22" y="34"/>
                  </a:cubicBezTo>
                  <a:cubicBezTo>
                    <a:pt x="26" y="35"/>
                    <a:pt x="32" y="43"/>
                    <a:pt x="33" y="4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01" name="Freeform 782">
              <a:extLst>
                <a:ext uri="{FF2B5EF4-FFF2-40B4-BE49-F238E27FC236}">
                  <a16:creationId xmlns:a16="http://schemas.microsoft.com/office/drawing/2014/main" id="{9889DDC4-AC14-4F59-AD1D-CCCB8CBF68D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2" y="1335"/>
              <a:ext cx="131" cy="100"/>
            </a:xfrm>
            <a:custGeom>
              <a:avLst/>
              <a:gdLst>
                <a:gd name="T0" fmla="*/ 0 w 59"/>
                <a:gd name="T1" fmla="*/ 0 h 45"/>
                <a:gd name="T2" fmla="*/ 198 w 59"/>
                <a:gd name="T3" fmla="*/ 296 h 45"/>
                <a:gd name="T4" fmla="*/ 513 w 59"/>
                <a:gd name="T5" fmla="*/ 513 h 45"/>
                <a:gd name="T6" fmla="*/ 513 w 59"/>
                <a:gd name="T7" fmla="*/ 853 h 45"/>
                <a:gd name="T8" fmla="*/ 315 w 59"/>
                <a:gd name="T9" fmla="*/ 1096 h 45"/>
                <a:gd name="T10" fmla="*/ 655 w 59"/>
                <a:gd name="T11" fmla="*/ 998 h 45"/>
                <a:gd name="T12" fmla="*/ 1039 w 59"/>
                <a:gd name="T13" fmla="*/ 780 h 45"/>
                <a:gd name="T14" fmla="*/ 1434 w 59"/>
                <a:gd name="T15" fmla="*/ 296 h 45"/>
                <a:gd name="T16" fmla="*/ 921 w 59"/>
                <a:gd name="T17" fmla="*/ 396 h 45"/>
                <a:gd name="T18" fmla="*/ 98 w 59"/>
                <a:gd name="T19" fmla="*/ 44 h 4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9" h="45">
                  <a:moveTo>
                    <a:pt x="0" y="0"/>
                  </a:moveTo>
                  <a:cubicBezTo>
                    <a:pt x="1" y="5"/>
                    <a:pt x="4" y="10"/>
                    <a:pt x="8" y="12"/>
                  </a:cubicBezTo>
                  <a:cubicBezTo>
                    <a:pt x="12" y="15"/>
                    <a:pt x="18" y="16"/>
                    <a:pt x="21" y="21"/>
                  </a:cubicBezTo>
                  <a:cubicBezTo>
                    <a:pt x="23" y="25"/>
                    <a:pt x="23" y="31"/>
                    <a:pt x="21" y="35"/>
                  </a:cubicBezTo>
                  <a:cubicBezTo>
                    <a:pt x="19" y="39"/>
                    <a:pt x="14" y="41"/>
                    <a:pt x="13" y="45"/>
                  </a:cubicBezTo>
                  <a:cubicBezTo>
                    <a:pt x="17" y="43"/>
                    <a:pt x="23" y="42"/>
                    <a:pt x="27" y="41"/>
                  </a:cubicBezTo>
                  <a:cubicBezTo>
                    <a:pt x="33" y="39"/>
                    <a:pt x="39" y="35"/>
                    <a:pt x="43" y="32"/>
                  </a:cubicBezTo>
                  <a:cubicBezTo>
                    <a:pt x="50" y="26"/>
                    <a:pt x="52" y="17"/>
                    <a:pt x="59" y="12"/>
                  </a:cubicBezTo>
                  <a:cubicBezTo>
                    <a:pt x="54" y="20"/>
                    <a:pt x="45" y="18"/>
                    <a:pt x="38" y="16"/>
                  </a:cubicBezTo>
                  <a:cubicBezTo>
                    <a:pt x="27" y="14"/>
                    <a:pt x="12" y="10"/>
                    <a:pt x="4" y="2"/>
                  </a:cubicBezTo>
                </a:path>
              </a:pathLst>
            </a:custGeom>
            <a:solidFill>
              <a:srgbClr val="CA5F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02" name="Freeform 783">
              <a:extLst>
                <a:ext uri="{FF2B5EF4-FFF2-40B4-BE49-F238E27FC236}">
                  <a16:creationId xmlns:a16="http://schemas.microsoft.com/office/drawing/2014/main" id="{05BC48A8-1A1B-4819-AF26-369394467A4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7" y="1233"/>
              <a:ext cx="208" cy="56"/>
            </a:xfrm>
            <a:custGeom>
              <a:avLst/>
              <a:gdLst>
                <a:gd name="T0" fmla="*/ 0 w 94"/>
                <a:gd name="T1" fmla="*/ 381 h 25"/>
                <a:gd name="T2" fmla="*/ 1244 w 94"/>
                <a:gd name="T3" fmla="*/ 181 h 25"/>
                <a:gd name="T4" fmla="*/ 2253 w 94"/>
                <a:gd name="T5" fmla="*/ 627 h 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4" h="25">
                  <a:moveTo>
                    <a:pt x="0" y="15"/>
                  </a:moveTo>
                  <a:cubicBezTo>
                    <a:pt x="15" y="9"/>
                    <a:pt x="32" y="0"/>
                    <a:pt x="52" y="7"/>
                  </a:cubicBezTo>
                  <a:cubicBezTo>
                    <a:pt x="71" y="13"/>
                    <a:pt x="80" y="22"/>
                    <a:pt x="94" y="25"/>
                  </a:cubicBezTo>
                </a:path>
              </a:pathLst>
            </a:custGeom>
            <a:noFill/>
            <a:ln w="7938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03" name="Freeform 784">
              <a:extLst>
                <a:ext uri="{FF2B5EF4-FFF2-40B4-BE49-F238E27FC236}">
                  <a16:creationId xmlns:a16="http://schemas.microsoft.com/office/drawing/2014/main" id="{8318AF4B-FCDA-482F-A7BD-7E6BAB83FC2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5" y="1277"/>
              <a:ext cx="18" cy="20"/>
            </a:xfrm>
            <a:custGeom>
              <a:avLst/>
              <a:gdLst>
                <a:gd name="T0" fmla="*/ 207 w 8"/>
                <a:gd name="T1" fmla="*/ 80 h 9"/>
                <a:gd name="T2" fmla="*/ 81 w 8"/>
                <a:gd name="T3" fmla="*/ 198 h 9"/>
                <a:gd name="T4" fmla="*/ 81 w 8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9">
                  <a:moveTo>
                    <a:pt x="8" y="3"/>
                  </a:moveTo>
                  <a:cubicBezTo>
                    <a:pt x="7" y="5"/>
                    <a:pt x="6" y="9"/>
                    <a:pt x="3" y="8"/>
                  </a:cubicBezTo>
                  <a:cubicBezTo>
                    <a:pt x="0" y="6"/>
                    <a:pt x="4" y="3"/>
                    <a:pt x="3" y="0"/>
                  </a:cubicBezTo>
                </a:path>
              </a:pathLst>
            </a:custGeom>
            <a:noFill/>
            <a:ln w="11113" cap="flat">
              <a:solidFill>
                <a:srgbClr val="D88CA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04" name="Freeform 785">
              <a:extLst>
                <a:ext uri="{FF2B5EF4-FFF2-40B4-BE49-F238E27FC236}">
                  <a16:creationId xmlns:a16="http://schemas.microsoft.com/office/drawing/2014/main" id="{7B21EB10-A623-48E7-9887-2138EABCB0C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9" y="1258"/>
              <a:ext cx="11" cy="11"/>
            </a:xfrm>
            <a:custGeom>
              <a:avLst/>
              <a:gdLst>
                <a:gd name="T0" fmla="*/ 0 w 5"/>
                <a:gd name="T1" fmla="*/ 0 h 5"/>
                <a:gd name="T2" fmla="*/ 117 w 5"/>
                <a:gd name="T3" fmla="*/ 117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5">
                  <a:moveTo>
                    <a:pt x="0" y="0"/>
                  </a:moveTo>
                  <a:cubicBezTo>
                    <a:pt x="1" y="2"/>
                    <a:pt x="3" y="4"/>
                    <a:pt x="5" y="5"/>
                  </a:cubicBezTo>
                </a:path>
              </a:pathLst>
            </a:custGeom>
            <a:noFill/>
            <a:ln w="11113" cap="flat">
              <a:solidFill>
                <a:srgbClr val="D88CA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05" name="Freeform 786">
              <a:extLst>
                <a:ext uri="{FF2B5EF4-FFF2-40B4-BE49-F238E27FC236}">
                  <a16:creationId xmlns:a16="http://schemas.microsoft.com/office/drawing/2014/main" id="{B82FEFB7-32FB-4D3A-A411-5939A0D7FB1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7" y="1359"/>
              <a:ext cx="7" cy="7"/>
            </a:xfrm>
            <a:custGeom>
              <a:avLst/>
              <a:gdLst>
                <a:gd name="T0" fmla="*/ 86 w 3"/>
                <a:gd name="T1" fmla="*/ 86 h 3"/>
                <a:gd name="T2" fmla="*/ 0 w 3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3">
                  <a:moveTo>
                    <a:pt x="3" y="3"/>
                  </a:moveTo>
                  <a:cubicBezTo>
                    <a:pt x="2" y="2"/>
                    <a:pt x="1" y="1"/>
                    <a:pt x="0" y="0"/>
                  </a:cubicBezTo>
                </a:path>
              </a:pathLst>
            </a:custGeom>
            <a:noFill/>
            <a:ln w="11113" cap="flat">
              <a:solidFill>
                <a:srgbClr val="D88CA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06" name="Freeform 787">
              <a:extLst>
                <a:ext uri="{FF2B5EF4-FFF2-40B4-BE49-F238E27FC236}">
                  <a16:creationId xmlns:a16="http://schemas.microsoft.com/office/drawing/2014/main" id="{D14B2ECD-1463-4ADF-9878-D1801530EE4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9" y="1402"/>
              <a:ext cx="120" cy="88"/>
            </a:xfrm>
            <a:custGeom>
              <a:avLst/>
              <a:gdLst>
                <a:gd name="T0" fmla="*/ 1051 w 54"/>
                <a:gd name="T1" fmla="*/ 0 h 40"/>
                <a:gd name="T2" fmla="*/ 1196 w 54"/>
                <a:gd name="T3" fmla="*/ 488 h 40"/>
                <a:gd name="T4" fmla="*/ 953 w 54"/>
                <a:gd name="T5" fmla="*/ 658 h 40"/>
                <a:gd name="T6" fmla="*/ 780 w 54"/>
                <a:gd name="T7" fmla="*/ 818 h 40"/>
                <a:gd name="T8" fmla="*/ 118 w 54"/>
                <a:gd name="T9" fmla="*/ 629 h 40"/>
                <a:gd name="T10" fmla="*/ 118 w 54"/>
                <a:gd name="T11" fmla="*/ 354 h 4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4" h="40">
                  <a:moveTo>
                    <a:pt x="43" y="0"/>
                  </a:moveTo>
                  <a:cubicBezTo>
                    <a:pt x="53" y="1"/>
                    <a:pt x="54" y="14"/>
                    <a:pt x="49" y="21"/>
                  </a:cubicBezTo>
                  <a:cubicBezTo>
                    <a:pt x="46" y="25"/>
                    <a:pt x="42" y="25"/>
                    <a:pt x="39" y="28"/>
                  </a:cubicBezTo>
                  <a:cubicBezTo>
                    <a:pt x="36" y="30"/>
                    <a:pt x="35" y="33"/>
                    <a:pt x="32" y="35"/>
                  </a:cubicBezTo>
                  <a:cubicBezTo>
                    <a:pt x="24" y="40"/>
                    <a:pt x="3" y="30"/>
                    <a:pt x="5" y="27"/>
                  </a:cubicBezTo>
                  <a:cubicBezTo>
                    <a:pt x="8" y="23"/>
                    <a:pt x="0" y="20"/>
                    <a:pt x="5" y="15"/>
                  </a:cubicBezTo>
                </a:path>
              </a:pathLst>
            </a:custGeom>
            <a:solidFill>
              <a:srgbClr val="A388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07" name="Freeform 788">
              <a:extLst>
                <a:ext uri="{FF2B5EF4-FFF2-40B4-BE49-F238E27FC236}">
                  <a16:creationId xmlns:a16="http://schemas.microsoft.com/office/drawing/2014/main" id="{C4A9FC61-6CFE-476E-A4CC-560D08704E8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8" y="1402"/>
              <a:ext cx="100" cy="53"/>
            </a:xfrm>
            <a:custGeom>
              <a:avLst/>
              <a:gdLst>
                <a:gd name="T0" fmla="*/ 780 w 45"/>
                <a:gd name="T1" fmla="*/ 73 h 24"/>
                <a:gd name="T2" fmla="*/ 416 w 45"/>
                <a:gd name="T3" fmla="*/ 375 h 24"/>
                <a:gd name="T4" fmla="*/ 198 w 45"/>
                <a:gd name="T5" fmla="*/ 428 h 24"/>
                <a:gd name="T6" fmla="*/ 0 w 45"/>
                <a:gd name="T7" fmla="*/ 497 h 24"/>
                <a:gd name="T8" fmla="*/ 316 w 45"/>
                <a:gd name="T9" fmla="*/ 528 h 24"/>
                <a:gd name="T10" fmla="*/ 682 w 45"/>
                <a:gd name="T11" fmla="*/ 428 h 24"/>
                <a:gd name="T12" fmla="*/ 953 w 45"/>
                <a:gd name="T13" fmla="*/ 194 h 24"/>
                <a:gd name="T14" fmla="*/ 1076 w 45"/>
                <a:gd name="T15" fmla="*/ 73 h 24"/>
                <a:gd name="T16" fmla="*/ 1096 w 45"/>
                <a:gd name="T17" fmla="*/ 0 h 2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5" h="24">
                  <a:moveTo>
                    <a:pt x="32" y="3"/>
                  </a:moveTo>
                  <a:cubicBezTo>
                    <a:pt x="32" y="7"/>
                    <a:pt x="21" y="14"/>
                    <a:pt x="17" y="16"/>
                  </a:cubicBezTo>
                  <a:cubicBezTo>
                    <a:pt x="15" y="17"/>
                    <a:pt x="11" y="18"/>
                    <a:pt x="8" y="18"/>
                  </a:cubicBezTo>
                  <a:cubicBezTo>
                    <a:pt x="5" y="19"/>
                    <a:pt x="2" y="18"/>
                    <a:pt x="0" y="21"/>
                  </a:cubicBezTo>
                  <a:cubicBezTo>
                    <a:pt x="3" y="24"/>
                    <a:pt x="9" y="22"/>
                    <a:pt x="13" y="22"/>
                  </a:cubicBezTo>
                  <a:cubicBezTo>
                    <a:pt x="18" y="21"/>
                    <a:pt x="24" y="21"/>
                    <a:pt x="28" y="18"/>
                  </a:cubicBezTo>
                  <a:cubicBezTo>
                    <a:pt x="32" y="15"/>
                    <a:pt x="36" y="11"/>
                    <a:pt x="39" y="8"/>
                  </a:cubicBezTo>
                  <a:cubicBezTo>
                    <a:pt x="41" y="7"/>
                    <a:pt x="44" y="5"/>
                    <a:pt x="44" y="3"/>
                  </a:cubicBezTo>
                  <a:cubicBezTo>
                    <a:pt x="44" y="1"/>
                    <a:pt x="45" y="3"/>
                    <a:pt x="45" y="0"/>
                  </a:cubicBezTo>
                </a:path>
              </a:pathLst>
            </a:custGeom>
            <a:solidFill>
              <a:srgbClr val="4F40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08" name="Freeform 789">
              <a:extLst>
                <a:ext uri="{FF2B5EF4-FFF2-40B4-BE49-F238E27FC236}">
                  <a16:creationId xmlns:a16="http://schemas.microsoft.com/office/drawing/2014/main" id="{06F7AA27-1C4B-4F8A-B04D-8BF0B0CAAE8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6" y="1406"/>
              <a:ext cx="111" cy="84"/>
            </a:xfrm>
            <a:custGeom>
              <a:avLst/>
              <a:gdLst>
                <a:gd name="T0" fmla="*/ 1114 w 50"/>
                <a:gd name="T1" fmla="*/ 0 h 38"/>
                <a:gd name="T2" fmla="*/ 1114 w 50"/>
                <a:gd name="T3" fmla="*/ 455 h 38"/>
                <a:gd name="T4" fmla="*/ 877 w 50"/>
                <a:gd name="T5" fmla="*/ 617 h 38"/>
                <a:gd name="T6" fmla="*/ 699 w 50"/>
                <a:gd name="T7" fmla="*/ 787 h 38"/>
                <a:gd name="T8" fmla="*/ 44 w 50"/>
                <a:gd name="T9" fmla="*/ 597 h 38"/>
                <a:gd name="T10" fmla="*/ 20 w 50"/>
                <a:gd name="T11" fmla="*/ 455 h 3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0" h="38">
                  <a:moveTo>
                    <a:pt x="46" y="0"/>
                  </a:moveTo>
                  <a:cubicBezTo>
                    <a:pt x="50" y="5"/>
                    <a:pt x="50" y="13"/>
                    <a:pt x="46" y="19"/>
                  </a:cubicBezTo>
                  <a:cubicBezTo>
                    <a:pt x="43" y="23"/>
                    <a:pt x="39" y="23"/>
                    <a:pt x="36" y="26"/>
                  </a:cubicBezTo>
                  <a:cubicBezTo>
                    <a:pt x="33" y="28"/>
                    <a:pt x="32" y="31"/>
                    <a:pt x="29" y="33"/>
                  </a:cubicBezTo>
                  <a:cubicBezTo>
                    <a:pt x="21" y="38"/>
                    <a:pt x="0" y="28"/>
                    <a:pt x="2" y="25"/>
                  </a:cubicBezTo>
                  <a:cubicBezTo>
                    <a:pt x="4" y="23"/>
                    <a:pt x="2" y="21"/>
                    <a:pt x="1" y="19"/>
                  </a:cubicBezTo>
                </a:path>
              </a:pathLst>
            </a:custGeom>
            <a:noFill/>
            <a:ln w="7938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09" name="Freeform 790">
              <a:extLst>
                <a:ext uri="{FF2B5EF4-FFF2-40B4-BE49-F238E27FC236}">
                  <a16:creationId xmlns:a16="http://schemas.microsoft.com/office/drawing/2014/main" id="{10BA1D90-F447-490A-BE60-84E760731D15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0" y="1408"/>
              <a:ext cx="96" cy="44"/>
            </a:xfrm>
            <a:custGeom>
              <a:avLst/>
              <a:gdLst>
                <a:gd name="T0" fmla="*/ 1067 w 43"/>
                <a:gd name="T1" fmla="*/ 20 h 20"/>
                <a:gd name="T2" fmla="*/ 723 w 43"/>
                <a:gd name="T3" fmla="*/ 330 h 20"/>
                <a:gd name="T4" fmla="*/ 0 w 43"/>
                <a:gd name="T5" fmla="*/ 427 h 20"/>
                <a:gd name="T6" fmla="*/ 469 w 43"/>
                <a:gd name="T7" fmla="*/ 275 h 20"/>
                <a:gd name="T8" fmla="*/ 768 w 43"/>
                <a:gd name="T9" fmla="*/ 20 h 20"/>
                <a:gd name="T10" fmla="*/ 768 w 43"/>
                <a:gd name="T11" fmla="*/ 20 h 2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3" h="20">
                  <a:moveTo>
                    <a:pt x="43" y="1"/>
                  </a:moveTo>
                  <a:cubicBezTo>
                    <a:pt x="42" y="0"/>
                    <a:pt x="31" y="13"/>
                    <a:pt x="29" y="14"/>
                  </a:cubicBezTo>
                  <a:cubicBezTo>
                    <a:pt x="24" y="17"/>
                    <a:pt x="6" y="20"/>
                    <a:pt x="0" y="18"/>
                  </a:cubicBezTo>
                  <a:cubicBezTo>
                    <a:pt x="2" y="15"/>
                    <a:pt x="16" y="14"/>
                    <a:pt x="19" y="12"/>
                  </a:cubicBezTo>
                  <a:cubicBezTo>
                    <a:pt x="24" y="10"/>
                    <a:pt x="30" y="6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</a:path>
              </a:pathLst>
            </a:custGeom>
            <a:noFill/>
            <a:ln w="7938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10" name="Freeform 791">
              <a:extLst>
                <a:ext uri="{FF2B5EF4-FFF2-40B4-BE49-F238E27FC236}">
                  <a16:creationId xmlns:a16="http://schemas.microsoft.com/office/drawing/2014/main" id="{34AF0F10-5F51-4174-BAEF-C31536F4A8F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9" y="1419"/>
              <a:ext cx="67" cy="60"/>
            </a:xfrm>
            <a:custGeom>
              <a:avLst/>
              <a:gdLst>
                <a:gd name="T0" fmla="*/ 0 w 30"/>
                <a:gd name="T1" fmla="*/ 582 h 27"/>
                <a:gd name="T2" fmla="*/ 125 w 30"/>
                <a:gd name="T3" fmla="*/ 638 h 27"/>
                <a:gd name="T4" fmla="*/ 525 w 30"/>
                <a:gd name="T5" fmla="*/ 396 h 27"/>
                <a:gd name="T6" fmla="*/ 623 w 30"/>
                <a:gd name="T7" fmla="*/ 218 h 27"/>
                <a:gd name="T8" fmla="*/ 724 w 30"/>
                <a:gd name="T9" fmla="*/ 44 h 27"/>
                <a:gd name="T10" fmla="*/ 570 w 30"/>
                <a:gd name="T11" fmla="*/ 198 h 27"/>
                <a:gd name="T12" fmla="*/ 344 w 30"/>
                <a:gd name="T13" fmla="*/ 360 h 27"/>
                <a:gd name="T14" fmla="*/ 243 w 30"/>
                <a:gd name="T15" fmla="*/ 396 h 27"/>
                <a:gd name="T16" fmla="*/ 243 w 30"/>
                <a:gd name="T17" fmla="*/ 558 h 2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0" h="27">
                  <a:moveTo>
                    <a:pt x="0" y="24"/>
                  </a:moveTo>
                  <a:cubicBezTo>
                    <a:pt x="3" y="24"/>
                    <a:pt x="3" y="27"/>
                    <a:pt x="5" y="26"/>
                  </a:cubicBezTo>
                  <a:cubicBezTo>
                    <a:pt x="11" y="25"/>
                    <a:pt x="17" y="20"/>
                    <a:pt x="21" y="16"/>
                  </a:cubicBezTo>
                  <a:cubicBezTo>
                    <a:pt x="23" y="14"/>
                    <a:pt x="24" y="11"/>
                    <a:pt x="25" y="9"/>
                  </a:cubicBezTo>
                  <a:cubicBezTo>
                    <a:pt x="26" y="7"/>
                    <a:pt x="30" y="4"/>
                    <a:pt x="29" y="2"/>
                  </a:cubicBezTo>
                  <a:cubicBezTo>
                    <a:pt x="28" y="0"/>
                    <a:pt x="24" y="7"/>
                    <a:pt x="23" y="8"/>
                  </a:cubicBezTo>
                  <a:cubicBezTo>
                    <a:pt x="21" y="11"/>
                    <a:pt x="18" y="13"/>
                    <a:pt x="14" y="15"/>
                  </a:cubicBezTo>
                  <a:cubicBezTo>
                    <a:pt x="13" y="15"/>
                    <a:pt x="11" y="16"/>
                    <a:pt x="10" y="16"/>
                  </a:cubicBezTo>
                  <a:cubicBezTo>
                    <a:pt x="16" y="15"/>
                    <a:pt x="13" y="23"/>
                    <a:pt x="10" y="23"/>
                  </a:cubicBezTo>
                </a:path>
              </a:pathLst>
            </a:custGeom>
            <a:solidFill>
              <a:srgbClr val="8F70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11" name="Freeform 792">
              <a:extLst>
                <a:ext uri="{FF2B5EF4-FFF2-40B4-BE49-F238E27FC236}">
                  <a16:creationId xmlns:a16="http://schemas.microsoft.com/office/drawing/2014/main" id="{A664FE5D-CABF-4137-B7EC-2065A1CE5BBE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8" y="1253"/>
              <a:ext cx="100" cy="182"/>
            </a:xfrm>
            <a:custGeom>
              <a:avLst/>
              <a:gdLst>
                <a:gd name="T0" fmla="*/ 1022 w 45"/>
                <a:gd name="T1" fmla="*/ 340 h 82"/>
                <a:gd name="T2" fmla="*/ 1076 w 45"/>
                <a:gd name="T3" fmla="*/ 699 h 82"/>
                <a:gd name="T4" fmla="*/ 998 w 45"/>
                <a:gd name="T5" fmla="*/ 1039 h 82"/>
                <a:gd name="T6" fmla="*/ 978 w 45"/>
                <a:gd name="T7" fmla="*/ 1212 h 82"/>
                <a:gd name="T8" fmla="*/ 898 w 45"/>
                <a:gd name="T9" fmla="*/ 1354 h 82"/>
                <a:gd name="T10" fmla="*/ 880 w 45"/>
                <a:gd name="T11" fmla="*/ 1531 h 82"/>
                <a:gd name="T12" fmla="*/ 702 w 45"/>
                <a:gd name="T13" fmla="*/ 1576 h 82"/>
                <a:gd name="T14" fmla="*/ 460 w 45"/>
                <a:gd name="T15" fmla="*/ 1773 h 82"/>
                <a:gd name="T16" fmla="*/ 0 w 45"/>
                <a:gd name="T17" fmla="*/ 1947 h 82"/>
                <a:gd name="T18" fmla="*/ 296 w 45"/>
                <a:gd name="T19" fmla="*/ 1813 h 82"/>
                <a:gd name="T20" fmla="*/ 513 w 45"/>
                <a:gd name="T21" fmla="*/ 1551 h 82"/>
                <a:gd name="T22" fmla="*/ 613 w 45"/>
                <a:gd name="T23" fmla="*/ 1354 h 82"/>
                <a:gd name="T24" fmla="*/ 682 w 45"/>
                <a:gd name="T25" fmla="*/ 1212 h 82"/>
                <a:gd name="T26" fmla="*/ 853 w 45"/>
                <a:gd name="T27" fmla="*/ 817 h 82"/>
                <a:gd name="T28" fmla="*/ 953 w 45"/>
                <a:gd name="T29" fmla="*/ 537 h 82"/>
                <a:gd name="T30" fmla="*/ 898 w 45"/>
                <a:gd name="T31" fmla="*/ 218 h 82"/>
                <a:gd name="T32" fmla="*/ 836 w 45"/>
                <a:gd name="T33" fmla="*/ 0 h 82"/>
                <a:gd name="T34" fmla="*/ 1022 w 45"/>
                <a:gd name="T35" fmla="*/ 315 h 8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45" h="82">
                  <a:moveTo>
                    <a:pt x="42" y="14"/>
                  </a:moveTo>
                  <a:cubicBezTo>
                    <a:pt x="44" y="17"/>
                    <a:pt x="45" y="25"/>
                    <a:pt x="44" y="29"/>
                  </a:cubicBezTo>
                  <a:cubicBezTo>
                    <a:pt x="44" y="34"/>
                    <a:pt x="41" y="38"/>
                    <a:pt x="41" y="43"/>
                  </a:cubicBezTo>
                  <a:cubicBezTo>
                    <a:pt x="41" y="45"/>
                    <a:pt x="41" y="47"/>
                    <a:pt x="40" y="50"/>
                  </a:cubicBezTo>
                  <a:cubicBezTo>
                    <a:pt x="40" y="52"/>
                    <a:pt x="38" y="54"/>
                    <a:pt x="37" y="56"/>
                  </a:cubicBezTo>
                  <a:cubicBezTo>
                    <a:pt x="37" y="59"/>
                    <a:pt x="37" y="61"/>
                    <a:pt x="36" y="63"/>
                  </a:cubicBezTo>
                  <a:cubicBezTo>
                    <a:pt x="34" y="65"/>
                    <a:pt x="31" y="64"/>
                    <a:pt x="29" y="65"/>
                  </a:cubicBezTo>
                  <a:cubicBezTo>
                    <a:pt x="25" y="66"/>
                    <a:pt x="22" y="70"/>
                    <a:pt x="19" y="73"/>
                  </a:cubicBezTo>
                  <a:cubicBezTo>
                    <a:pt x="14" y="79"/>
                    <a:pt x="7" y="82"/>
                    <a:pt x="0" y="80"/>
                  </a:cubicBezTo>
                  <a:cubicBezTo>
                    <a:pt x="3" y="81"/>
                    <a:pt x="9" y="77"/>
                    <a:pt x="12" y="75"/>
                  </a:cubicBezTo>
                  <a:cubicBezTo>
                    <a:pt x="15" y="72"/>
                    <a:pt x="19" y="68"/>
                    <a:pt x="21" y="64"/>
                  </a:cubicBezTo>
                  <a:cubicBezTo>
                    <a:pt x="23" y="61"/>
                    <a:pt x="24" y="59"/>
                    <a:pt x="25" y="56"/>
                  </a:cubicBezTo>
                  <a:cubicBezTo>
                    <a:pt x="25" y="53"/>
                    <a:pt x="25" y="52"/>
                    <a:pt x="28" y="50"/>
                  </a:cubicBezTo>
                  <a:cubicBezTo>
                    <a:pt x="35" y="47"/>
                    <a:pt x="34" y="40"/>
                    <a:pt x="35" y="34"/>
                  </a:cubicBezTo>
                  <a:cubicBezTo>
                    <a:pt x="36" y="30"/>
                    <a:pt x="38" y="26"/>
                    <a:pt x="39" y="22"/>
                  </a:cubicBezTo>
                  <a:cubicBezTo>
                    <a:pt x="40" y="17"/>
                    <a:pt x="38" y="13"/>
                    <a:pt x="37" y="9"/>
                  </a:cubicBezTo>
                  <a:cubicBezTo>
                    <a:pt x="36" y="6"/>
                    <a:pt x="34" y="3"/>
                    <a:pt x="34" y="0"/>
                  </a:cubicBezTo>
                  <a:cubicBezTo>
                    <a:pt x="38" y="3"/>
                    <a:pt x="39" y="9"/>
                    <a:pt x="42" y="13"/>
                  </a:cubicBezTo>
                </a:path>
              </a:pathLst>
            </a:custGeom>
            <a:solidFill>
              <a:srgbClr val="8F70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4820" name="Group 793">
            <a:extLst>
              <a:ext uri="{FF2B5EF4-FFF2-40B4-BE49-F238E27FC236}">
                <a16:creationId xmlns:a16="http://schemas.microsoft.com/office/drawing/2014/main" id="{03E0C510-1D49-4B8B-AF97-FC4EA73EF843}"/>
              </a:ext>
            </a:extLst>
          </p:cNvPr>
          <p:cNvGrpSpPr>
            <a:grpSpLocks/>
          </p:cNvGrpSpPr>
          <p:nvPr/>
        </p:nvGrpSpPr>
        <p:grpSpPr bwMode="auto">
          <a:xfrm>
            <a:off x="5948363" y="3043238"/>
            <a:ext cx="4178300" cy="3330575"/>
            <a:chOff x="2688" y="1918"/>
            <a:chExt cx="2857" cy="2277"/>
          </a:xfrm>
        </p:grpSpPr>
        <p:sp>
          <p:nvSpPr>
            <p:cNvPr id="34821" name="Freeform 794">
              <a:extLst>
                <a:ext uri="{FF2B5EF4-FFF2-40B4-BE49-F238E27FC236}">
                  <a16:creationId xmlns:a16="http://schemas.microsoft.com/office/drawing/2014/main" id="{389BD986-14A0-4283-85FB-3DCEF6C3E06B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0" y="1920"/>
              <a:ext cx="687" cy="926"/>
            </a:xfrm>
            <a:custGeom>
              <a:avLst/>
              <a:gdLst>
                <a:gd name="T0" fmla="*/ 7475 w 310"/>
                <a:gd name="T1" fmla="*/ 751 h 418"/>
                <a:gd name="T2" fmla="*/ 4680 w 310"/>
                <a:gd name="T3" fmla="*/ 20 h 418"/>
                <a:gd name="T4" fmla="*/ 315 w 310"/>
                <a:gd name="T5" fmla="*/ 554 h 418"/>
                <a:gd name="T6" fmla="*/ 0 w 310"/>
                <a:gd name="T7" fmla="*/ 795 h 418"/>
                <a:gd name="T8" fmla="*/ 0 w 310"/>
                <a:gd name="T9" fmla="*/ 9752 h 418"/>
                <a:gd name="T10" fmla="*/ 993 w 310"/>
                <a:gd name="T11" fmla="*/ 10066 h 418"/>
                <a:gd name="T12" fmla="*/ 3949 w 310"/>
                <a:gd name="T13" fmla="*/ 9373 h 418"/>
                <a:gd name="T14" fmla="*/ 3949 w 310"/>
                <a:gd name="T15" fmla="*/ 2871 h 41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10" h="418">
                  <a:moveTo>
                    <a:pt x="310" y="31"/>
                  </a:moveTo>
                  <a:cubicBezTo>
                    <a:pt x="310" y="31"/>
                    <a:pt x="199" y="0"/>
                    <a:pt x="194" y="1"/>
                  </a:cubicBezTo>
                  <a:cubicBezTo>
                    <a:pt x="13" y="23"/>
                    <a:pt x="13" y="23"/>
                    <a:pt x="13" y="23"/>
                  </a:cubicBezTo>
                  <a:cubicBezTo>
                    <a:pt x="7" y="24"/>
                    <a:pt x="2" y="28"/>
                    <a:pt x="0" y="33"/>
                  </a:cubicBezTo>
                  <a:cubicBezTo>
                    <a:pt x="0" y="405"/>
                    <a:pt x="0" y="405"/>
                    <a:pt x="0" y="405"/>
                  </a:cubicBezTo>
                  <a:cubicBezTo>
                    <a:pt x="41" y="418"/>
                    <a:pt x="41" y="418"/>
                    <a:pt x="41" y="418"/>
                  </a:cubicBezTo>
                  <a:cubicBezTo>
                    <a:pt x="164" y="389"/>
                    <a:pt x="164" y="389"/>
                    <a:pt x="164" y="389"/>
                  </a:cubicBezTo>
                  <a:cubicBezTo>
                    <a:pt x="164" y="119"/>
                    <a:pt x="164" y="119"/>
                    <a:pt x="164" y="119"/>
                  </a:cubicBezTo>
                </a:path>
              </a:pathLst>
            </a:custGeom>
            <a:solidFill>
              <a:srgbClr val="6661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22" name="Freeform 795">
              <a:extLst>
                <a:ext uri="{FF2B5EF4-FFF2-40B4-BE49-F238E27FC236}">
                  <a16:creationId xmlns:a16="http://schemas.microsoft.com/office/drawing/2014/main" id="{4BF4FE87-0533-463F-BB61-ABF560B5DBE4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6" y="2040"/>
              <a:ext cx="55" cy="755"/>
            </a:xfrm>
            <a:custGeom>
              <a:avLst/>
              <a:gdLst>
                <a:gd name="T0" fmla="*/ 585 w 25"/>
                <a:gd name="T1" fmla="*/ 7902 h 341"/>
                <a:gd name="T2" fmla="*/ 310 w 25"/>
                <a:gd name="T3" fmla="*/ 8197 h 341"/>
                <a:gd name="T4" fmla="*/ 310 w 25"/>
                <a:gd name="T5" fmla="*/ 8197 h 341"/>
                <a:gd name="T6" fmla="*/ 0 w 25"/>
                <a:gd name="T7" fmla="*/ 7902 h 341"/>
                <a:gd name="T8" fmla="*/ 0 w 25"/>
                <a:gd name="T9" fmla="*/ 142 h 341"/>
                <a:gd name="T10" fmla="*/ 310 w 25"/>
                <a:gd name="T11" fmla="*/ 97 h 341"/>
                <a:gd name="T12" fmla="*/ 310 w 25"/>
                <a:gd name="T13" fmla="*/ 97 h 341"/>
                <a:gd name="T14" fmla="*/ 585 w 25"/>
                <a:gd name="T15" fmla="*/ 314 h 341"/>
                <a:gd name="T16" fmla="*/ 585 w 25"/>
                <a:gd name="T17" fmla="*/ 7902 h 34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5" h="341">
                  <a:moveTo>
                    <a:pt x="25" y="329"/>
                  </a:moveTo>
                  <a:cubicBezTo>
                    <a:pt x="25" y="336"/>
                    <a:pt x="20" y="341"/>
                    <a:pt x="13" y="341"/>
                  </a:cubicBezTo>
                  <a:cubicBezTo>
                    <a:pt x="13" y="341"/>
                    <a:pt x="13" y="341"/>
                    <a:pt x="13" y="341"/>
                  </a:cubicBezTo>
                  <a:cubicBezTo>
                    <a:pt x="6" y="341"/>
                    <a:pt x="0" y="336"/>
                    <a:pt x="0" y="329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0"/>
                    <a:pt x="6" y="3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20" y="5"/>
                    <a:pt x="25" y="6"/>
                    <a:pt x="25" y="13"/>
                  </a:cubicBezTo>
                  <a:lnTo>
                    <a:pt x="25" y="329"/>
                  </a:lnTo>
                  <a:close/>
                </a:path>
              </a:pathLst>
            </a:custGeom>
            <a:solidFill>
              <a:srgbClr val="817E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23" name="Freeform 796">
              <a:extLst>
                <a:ext uri="{FF2B5EF4-FFF2-40B4-BE49-F238E27FC236}">
                  <a16:creationId xmlns:a16="http://schemas.microsoft.com/office/drawing/2014/main" id="{3A4AFF30-933A-4856-A0C5-4DBB3FC2F49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1" y="2662"/>
              <a:ext cx="2452" cy="430"/>
            </a:xfrm>
            <a:custGeom>
              <a:avLst/>
              <a:gdLst>
                <a:gd name="T0" fmla="*/ 23692 w 1107"/>
                <a:gd name="T1" fmla="*/ 0 h 194"/>
                <a:gd name="T2" fmla="*/ 2067 w 1107"/>
                <a:gd name="T3" fmla="*/ 2221 h 194"/>
                <a:gd name="T4" fmla="*/ 2281 w 1107"/>
                <a:gd name="T5" fmla="*/ 2937 h 194"/>
                <a:gd name="T6" fmla="*/ 2022 w 1107"/>
                <a:gd name="T7" fmla="*/ 3114 h 194"/>
                <a:gd name="T8" fmla="*/ 1584 w 1107"/>
                <a:gd name="T9" fmla="*/ 3376 h 194"/>
                <a:gd name="T10" fmla="*/ 1154 w 1107"/>
                <a:gd name="T11" fmla="*/ 3134 h 194"/>
                <a:gd name="T12" fmla="*/ 476 w 1107"/>
                <a:gd name="T13" fmla="*/ 2516 h 194"/>
                <a:gd name="T14" fmla="*/ 0 w 1107"/>
                <a:gd name="T15" fmla="*/ 2318 h 194"/>
                <a:gd name="T16" fmla="*/ 966 w 1107"/>
                <a:gd name="T17" fmla="*/ 4366 h 194"/>
                <a:gd name="T18" fmla="*/ 2620 w 1107"/>
                <a:gd name="T19" fmla="*/ 4681 h 194"/>
                <a:gd name="T20" fmla="*/ 26288 w 1107"/>
                <a:gd name="T21" fmla="*/ 1764 h 194"/>
                <a:gd name="T22" fmla="*/ 26646 w 1107"/>
                <a:gd name="T23" fmla="*/ 1208 h 194"/>
                <a:gd name="T24" fmla="*/ 23692 w 1107"/>
                <a:gd name="T25" fmla="*/ 0 h 19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107" h="194">
                  <a:moveTo>
                    <a:pt x="984" y="0"/>
                  </a:moveTo>
                  <a:cubicBezTo>
                    <a:pt x="984" y="0"/>
                    <a:pt x="196" y="83"/>
                    <a:pt x="86" y="92"/>
                  </a:cubicBezTo>
                  <a:cubicBezTo>
                    <a:pt x="95" y="122"/>
                    <a:pt x="95" y="122"/>
                    <a:pt x="95" y="122"/>
                  </a:cubicBezTo>
                  <a:cubicBezTo>
                    <a:pt x="90" y="123"/>
                    <a:pt x="88" y="126"/>
                    <a:pt x="84" y="129"/>
                  </a:cubicBezTo>
                  <a:cubicBezTo>
                    <a:pt x="78" y="136"/>
                    <a:pt x="77" y="140"/>
                    <a:pt x="66" y="140"/>
                  </a:cubicBezTo>
                  <a:cubicBezTo>
                    <a:pt x="57" y="140"/>
                    <a:pt x="54" y="136"/>
                    <a:pt x="48" y="130"/>
                  </a:cubicBezTo>
                  <a:cubicBezTo>
                    <a:pt x="40" y="120"/>
                    <a:pt x="32" y="109"/>
                    <a:pt x="20" y="104"/>
                  </a:cubicBezTo>
                  <a:cubicBezTo>
                    <a:pt x="14" y="101"/>
                    <a:pt x="6" y="101"/>
                    <a:pt x="0" y="96"/>
                  </a:cubicBezTo>
                  <a:cubicBezTo>
                    <a:pt x="40" y="181"/>
                    <a:pt x="40" y="181"/>
                    <a:pt x="40" y="181"/>
                  </a:cubicBezTo>
                  <a:cubicBezTo>
                    <a:pt x="109" y="194"/>
                    <a:pt x="109" y="194"/>
                    <a:pt x="109" y="194"/>
                  </a:cubicBezTo>
                  <a:cubicBezTo>
                    <a:pt x="1092" y="73"/>
                    <a:pt x="1092" y="73"/>
                    <a:pt x="1092" y="73"/>
                  </a:cubicBezTo>
                  <a:cubicBezTo>
                    <a:pt x="1107" y="50"/>
                    <a:pt x="1107" y="50"/>
                    <a:pt x="1107" y="50"/>
                  </a:cubicBezTo>
                  <a:lnTo>
                    <a:pt x="984" y="0"/>
                  </a:lnTo>
                  <a:close/>
                </a:path>
              </a:pathLst>
            </a:custGeom>
            <a:solidFill>
              <a:srgbClr val="A195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24" name="Freeform 797">
              <a:extLst>
                <a:ext uri="{FF2B5EF4-FFF2-40B4-BE49-F238E27FC236}">
                  <a16:creationId xmlns:a16="http://schemas.microsoft.com/office/drawing/2014/main" id="{3742B4AB-E399-4E1A-9475-AAFCEF7D52F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2" y="2662"/>
              <a:ext cx="1988" cy="204"/>
            </a:xfrm>
            <a:custGeom>
              <a:avLst/>
              <a:gdLst>
                <a:gd name="T0" fmla="*/ 21569 w 898"/>
                <a:gd name="T1" fmla="*/ 0 h 92"/>
                <a:gd name="T2" fmla="*/ 0 w 898"/>
                <a:gd name="T3" fmla="*/ 2222 h 9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98" h="92">
                  <a:moveTo>
                    <a:pt x="898" y="0"/>
                  </a:moveTo>
                  <a:cubicBezTo>
                    <a:pt x="898" y="0"/>
                    <a:pt x="110" y="83"/>
                    <a:pt x="0" y="92"/>
                  </a:cubicBezTo>
                </a:path>
              </a:pathLst>
            </a:custGeom>
            <a:noFill/>
            <a:ln w="7938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25" name="Freeform 798">
              <a:extLst>
                <a:ext uri="{FF2B5EF4-FFF2-40B4-BE49-F238E27FC236}">
                  <a16:creationId xmlns:a16="http://schemas.microsoft.com/office/drawing/2014/main" id="{E879FB53-121C-46C3-B439-BD40BDA69FE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6" y="2866"/>
              <a:ext cx="2509" cy="1012"/>
            </a:xfrm>
            <a:custGeom>
              <a:avLst/>
              <a:gdLst>
                <a:gd name="T0" fmla="*/ 27247 w 1133"/>
                <a:gd name="T1" fmla="*/ 456 h 457"/>
                <a:gd name="T2" fmla="*/ 27247 w 1133"/>
                <a:gd name="T3" fmla="*/ 6395 h 457"/>
                <a:gd name="T4" fmla="*/ 26691 w 1133"/>
                <a:gd name="T5" fmla="*/ 7026 h 457"/>
                <a:gd name="T6" fmla="*/ 2237 w 1133"/>
                <a:gd name="T7" fmla="*/ 10915 h 457"/>
                <a:gd name="T8" fmla="*/ 1639 w 1133"/>
                <a:gd name="T9" fmla="*/ 10514 h 457"/>
                <a:gd name="T10" fmla="*/ 117 w 1133"/>
                <a:gd name="T11" fmla="*/ 7527 h 457"/>
                <a:gd name="T12" fmla="*/ 0 w 1133"/>
                <a:gd name="T13" fmla="*/ 7026 h 457"/>
                <a:gd name="T14" fmla="*/ 0 w 1133"/>
                <a:gd name="T15" fmla="*/ 932 h 457"/>
                <a:gd name="T16" fmla="*/ 1639 w 1133"/>
                <a:gd name="T17" fmla="*/ 2551 h 457"/>
                <a:gd name="T18" fmla="*/ 4854 w 1133"/>
                <a:gd name="T19" fmla="*/ 2496 h 457"/>
                <a:gd name="T20" fmla="*/ 24295 w 1133"/>
                <a:gd name="T21" fmla="*/ 0 h 45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133" h="457">
                  <a:moveTo>
                    <a:pt x="1133" y="19"/>
                  </a:moveTo>
                  <a:cubicBezTo>
                    <a:pt x="1133" y="19"/>
                    <a:pt x="1133" y="246"/>
                    <a:pt x="1133" y="266"/>
                  </a:cubicBezTo>
                  <a:cubicBezTo>
                    <a:pt x="1133" y="285"/>
                    <a:pt x="1125" y="289"/>
                    <a:pt x="1110" y="292"/>
                  </a:cubicBezTo>
                  <a:cubicBezTo>
                    <a:pt x="969" y="315"/>
                    <a:pt x="229" y="433"/>
                    <a:pt x="93" y="454"/>
                  </a:cubicBezTo>
                  <a:cubicBezTo>
                    <a:pt x="80" y="457"/>
                    <a:pt x="77" y="454"/>
                    <a:pt x="68" y="437"/>
                  </a:cubicBezTo>
                  <a:cubicBezTo>
                    <a:pt x="57" y="417"/>
                    <a:pt x="5" y="313"/>
                    <a:pt x="5" y="313"/>
                  </a:cubicBezTo>
                  <a:cubicBezTo>
                    <a:pt x="3" y="309"/>
                    <a:pt x="0" y="302"/>
                    <a:pt x="0" y="292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68" y="106"/>
                    <a:pt x="68" y="106"/>
                    <a:pt x="68" y="106"/>
                  </a:cubicBezTo>
                  <a:cubicBezTo>
                    <a:pt x="202" y="104"/>
                    <a:pt x="202" y="104"/>
                    <a:pt x="202" y="104"/>
                  </a:cubicBezTo>
                  <a:cubicBezTo>
                    <a:pt x="1010" y="0"/>
                    <a:pt x="1010" y="0"/>
                    <a:pt x="1010" y="0"/>
                  </a:cubicBezTo>
                </a:path>
              </a:pathLst>
            </a:custGeom>
            <a:solidFill>
              <a:srgbClr val="ECE1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26" name="Freeform 799">
              <a:extLst>
                <a:ext uri="{FF2B5EF4-FFF2-40B4-BE49-F238E27FC236}">
                  <a16:creationId xmlns:a16="http://schemas.microsoft.com/office/drawing/2014/main" id="{DFD5CD33-F937-45AD-B72F-8E6161F4C5D6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6" y="2954"/>
              <a:ext cx="2303" cy="902"/>
            </a:xfrm>
            <a:custGeom>
              <a:avLst/>
              <a:gdLst>
                <a:gd name="T0" fmla="*/ 0 w 1040"/>
                <a:gd name="T1" fmla="*/ 9818 h 407"/>
                <a:gd name="T2" fmla="*/ 24454 w 1040"/>
                <a:gd name="T3" fmla="*/ 5908 h 407"/>
                <a:gd name="T4" fmla="*/ 25010 w 1040"/>
                <a:gd name="T5" fmla="*/ 5279 h 407"/>
                <a:gd name="T6" fmla="*/ 25010 w 1040"/>
                <a:gd name="T7" fmla="*/ 0 h 407"/>
                <a:gd name="T8" fmla="*/ 24454 w 1040"/>
                <a:gd name="T9" fmla="*/ 5334 h 407"/>
                <a:gd name="T10" fmla="*/ 1902 w 1040"/>
                <a:gd name="T11" fmla="*/ 9361 h 40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40" h="407">
                  <a:moveTo>
                    <a:pt x="0" y="407"/>
                  </a:moveTo>
                  <a:cubicBezTo>
                    <a:pt x="136" y="386"/>
                    <a:pt x="876" y="268"/>
                    <a:pt x="1017" y="245"/>
                  </a:cubicBezTo>
                  <a:cubicBezTo>
                    <a:pt x="1032" y="242"/>
                    <a:pt x="1040" y="238"/>
                    <a:pt x="1040" y="219"/>
                  </a:cubicBezTo>
                  <a:cubicBezTo>
                    <a:pt x="1040" y="199"/>
                    <a:pt x="1040" y="0"/>
                    <a:pt x="1040" y="0"/>
                  </a:cubicBezTo>
                  <a:cubicBezTo>
                    <a:pt x="1038" y="101"/>
                    <a:pt x="1036" y="196"/>
                    <a:pt x="1017" y="221"/>
                  </a:cubicBezTo>
                  <a:cubicBezTo>
                    <a:pt x="998" y="246"/>
                    <a:pt x="79" y="388"/>
                    <a:pt x="79" y="388"/>
                  </a:cubicBezTo>
                </a:path>
              </a:pathLst>
            </a:custGeom>
            <a:solidFill>
              <a:srgbClr val="DDC8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27" name="Freeform 800">
              <a:extLst>
                <a:ext uri="{FF2B5EF4-FFF2-40B4-BE49-F238E27FC236}">
                  <a16:creationId xmlns:a16="http://schemas.microsoft.com/office/drawing/2014/main" id="{76E1FFBF-F332-4CC0-8D18-19DB9C9CE38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6" y="2771"/>
              <a:ext cx="2509" cy="431"/>
            </a:xfrm>
            <a:custGeom>
              <a:avLst/>
              <a:gdLst>
                <a:gd name="T0" fmla="*/ 27074 w 1133"/>
                <a:gd name="T1" fmla="*/ 0 h 195"/>
                <a:gd name="T2" fmla="*/ 2119 w 1133"/>
                <a:gd name="T3" fmla="*/ 3132 h 195"/>
                <a:gd name="T4" fmla="*/ 1725 w 1133"/>
                <a:gd name="T5" fmla="*/ 2935 h 195"/>
                <a:gd name="T6" fmla="*/ 97 w 1133"/>
                <a:gd name="T7" fmla="*/ 767 h 195"/>
                <a:gd name="T8" fmla="*/ 0 w 1133"/>
                <a:gd name="T9" fmla="*/ 811 h 195"/>
                <a:gd name="T10" fmla="*/ 0 w 1133"/>
                <a:gd name="T11" fmla="*/ 1910 h 195"/>
                <a:gd name="T12" fmla="*/ 78 w 1133"/>
                <a:gd name="T13" fmla="*/ 2224 h 195"/>
                <a:gd name="T14" fmla="*/ 1780 w 1133"/>
                <a:gd name="T15" fmla="*/ 4460 h 195"/>
                <a:gd name="T16" fmla="*/ 2119 w 1133"/>
                <a:gd name="T17" fmla="*/ 4630 h 195"/>
                <a:gd name="T18" fmla="*/ 27247 w 1133"/>
                <a:gd name="T19" fmla="*/ 1481 h 195"/>
                <a:gd name="T20" fmla="*/ 27247 w 1133"/>
                <a:gd name="T21" fmla="*/ 141 h 195"/>
                <a:gd name="T22" fmla="*/ 27074 w 1133"/>
                <a:gd name="T23" fmla="*/ 0 h 19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133" h="195">
                  <a:moveTo>
                    <a:pt x="1126" y="0"/>
                  </a:moveTo>
                  <a:cubicBezTo>
                    <a:pt x="1036" y="12"/>
                    <a:pt x="97" y="131"/>
                    <a:pt x="88" y="131"/>
                  </a:cubicBezTo>
                  <a:cubicBezTo>
                    <a:pt x="79" y="132"/>
                    <a:pt x="78" y="130"/>
                    <a:pt x="72" y="123"/>
                  </a:cubicBezTo>
                  <a:cubicBezTo>
                    <a:pt x="66" y="116"/>
                    <a:pt x="20" y="53"/>
                    <a:pt x="4" y="32"/>
                  </a:cubicBezTo>
                  <a:cubicBezTo>
                    <a:pt x="1" y="28"/>
                    <a:pt x="0" y="29"/>
                    <a:pt x="0" y="34"/>
                  </a:cubicBezTo>
                  <a:cubicBezTo>
                    <a:pt x="0" y="49"/>
                    <a:pt x="0" y="78"/>
                    <a:pt x="0" y="80"/>
                  </a:cubicBezTo>
                  <a:cubicBezTo>
                    <a:pt x="0" y="84"/>
                    <a:pt x="1" y="90"/>
                    <a:pt x="3" y="93"/>
                  </a:cubicBezTo>
                  <a:cubicBezTo>
                    <a:pt x="18" y="113"/>
                    <a:pt x="71" y="183"/>
                    <a:pt x="74" y="187"/>
                  </a:cubicBezTo>
                  <a:cubicBezTo>
                    <a:pt x="78" y="193"/>
                    <a:pt x="81" y="195"/>
                    <a:pt x="88" y="194"/>
                  </a:cubicBezTo>
                  <a:cubicBezTo>
                    <a:pt x="95" y="193"/>
                    <a:pt x="1133" y="62"/>
                    <a:pt x="1133" y="62"/>
                  </a:cubicBezTo>
                  <a:cubicBezTo>
                    <a:pt x="1133" y="62"/>
                    <a:pt x="1133" y="10"/>
                    <a:pt x="1133" y="6"/>
                  </a:cubicBezTo>
                  <a:cubicBezTo>
                    <a:pt x="1133" y="1"/>
                    <a:pt x="1131" y="0"/>
                    <a:pt x="1126" y="0"/>
                  </a:cubicBezTo>
                  <a:close/>
                </a:path>
              </a:pathLst>
            </a:custGeom>
            <a:solidFill>
              <a:srgbClr val="7464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28" name="Freeform 801">
              <a:extLst>
                <a:ext uri="{FF2B5EF4-FFF2-40B4-BE49-F238E27FC236}">
                  <a16:creationId xmlns:a16="http://schemas.microsoft.com/office/drawing/2014/main" id="{714C4830-C383-4701-8C2E-2076CF63CAB3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7" y="1918"/>
              <a:ext cx="662" cy="124"/>
            </a:xfrm>
            <a:custGeom>
              <a:avLst/>
              <a:gdLst>
                <a:gd name="T0" fmla="*/ 20 w 299"/>
                <a:gd name="T1" fmla="*/ 554 h 56"/>
                <a:gd name="T2" fmla="*/ 0 w 299"/>
                <a:gd name="T3" fmla="*/ 574 h 56"/>
                <a:gd name="T4" fmla="*/ 2770 w 299"/>
                <a:gd name="T5" fmla="*/ 1349 h 56"/>
                <a:gd name="T6" fmla="*/ 6965 w 299"/>
                <a:gd name="T7" fmla="*/ 892 h 56"/>
                <a:gd name="T8" fmla="*/ 7187 w 299"/>
                <a:gd name="T9" fmla="*/ 751 h 56"/>
                <a:gd name="T10" fmla="*/ 4373 w 299"/>
                <a:gd name="T11" fmla="*/ 20 h 56"/>
                <a:gd name="T12" fmla="*/ 20 w 299"/>
                <a:gd name="T13" fmla="*/ 554 h 5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99" h="56">
                  <a:moveTo>
                    <a:pt x="1" y="23"/>
                  </a:moveTo>
                  <a:cubicBezTo>
                    <a:pt x="1" y="23"/>
                    <a:pt x="1" y="23"/>
                    <a:pt x="0" y="24"/>
                  </a:cubicBezTo>
                  <a:cubicBezTo>
                    <a:pt x="115" y="56"/>
                    <a:pt x="115" y="56"/>
                    <a:pt x="115" y="56"/>
                  </a:cubicBezTo>
                  <a:cubicBezTo>
                    <a:pt x="290" y="37"/>
                    <a:pt x="290" y="37"/>
                    <a:pt x="290" y="37"/>
                  </a:cubicBezTo>
                  <a:cubicBezTo>
                    <a:pt x="299" y="31"/>
                    <a:pt x="299" y="31"/>
                    <a:pt x="299" y="31"/>
                  </a:cubicBezTo>
                  <a:cubicBezTo>
                    <a:pt x="299" y="31"/>
                    <a:pt x="187" y="0"/>
                    <a:pt x="182" y="1"/>
                  </a:cubicBezTo>
                  <a:lnTo>
                    <a:pt x="1" y="23"/>
                  </a:lnTo>
                  <a:close/>
                </a:path>
              </a:pathLst>
            </a:custGeom>
            <a:solidFill>
              <a:srgbClr val="7E7A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29" name="Freeform 802">
              <a:extLst>
                <a:ext uri="{FF2B5EF4-FFF2-40B4-BE49-F238E27FC236}">
                  <a16:creationId xmlns:a16="http://schemas.microsoft.com/office/drawing/2014/main" id="{803C35BF-3474-4664-9CBA-1651FE69C9E1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7" y="1984"/>
              <a:ext cx="490" cy="211"/>
            </a:xfrm>
            <a:custGeom>
              <a:avLst/>
              <a:gdLst>
                <a:gd name="T0" fmla="*/ 5319 w 221"/>
                <a:gd name="T1" fmla="*/ 1257 h 95"/>
                <a:gd name="T2" fmla="*/ 4960 w 221"/>
                <a:gd name="T3" fmla="*/ 1732 h 95"/>
                <a:gd name="T4" fmla="*/ 581 w 221"/>
                <a:gd name="T5" fmla="*/ 2270 h 95"/>
                <a:gd name="T6" fmla="*/ 118 w 221"/>
                <a:gd name="T7" fmla="*/ 1895 h 95"/>
                <a:gd name="T8" fmla="*/ 20 w 221"/>
                <a:gd name="T9" fmla="*/ 1051 h 95"/>
                <a:gd name="T10" fmla="*/ 384 w 221"/>
                <a:gd name="T11" fmla="*/ 582 h 95"/>
                <a:gd name="T12" fmla="*/ 4763 w 221"/>
                <a:gd name="T13" fmla="*/ 44 h 95"/>
                <a:gd name="T14" fmla="*/ 5221 w 221"/>
                <a:gd name="T15" fmla="*/ 395 h 95"/>
                <a:gd name="T16" fmla="*/ 5319 w 221"/>
                <a:gd name="T17" fmla="*/ 1257 h 9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21" h="95">
                  <a:moveTo>
                    <a:pt x="220" y="52"/>
                  </a:moveTo>
                  <a:cubicBezTo>
                    <a:pt x="221" y="61"/>
                    <a:pt x="215" y="70"/>
                    <a:pt x="205" y="71"/>
                  </a:cubicBezTo>
                  <a:cubicBezTo>
                    <a:pt x="24" y="93"/>
                    <a:pt x="24" y="93"/>
                    <a:pt x="24" y="93"/>
                  </a:cubicBezTo>
                  <a:cubicBezTo>
                    <a:pt x="15" y="95"/>
                    <a:pt x="6" y="88"/>
                    <a:pt x="5" y="78"/>
                  </a:cubicBezTo>
                  <a:cubicBezTo>
                    <a:pt x="1" y="43"/>
                    <a:pt x="1" y="43"/>
                    <a:pt x="1" y="43"/>
                  </a:cubicBezTo>
                  <a:cubicBezTo>
                    <a:pt x="0" y="34"/>
                    <a:pt x="6" y="25"/>
                    <a:pt x="16" y="24"/>
                  </a:cubicBezTo>
                  <a:cubicBezTo>
                    <a:pt x="197" y="2"/>
                    <a:pt x="197" y="2"/>
                    <a:pt x="197" y="2"/>
                  </a:cubicBezTo>
                  <a:cubicBezTo>
                    <a:pt x="206" y="0"/>
                    <a:pt x="215" y="7"/>
                    <a:pt x="216" y="16"/>
                  </a:cubicBezTo>
                  <a:lnTo>
                    <a:pt x="220" y="52"/>
                  </a:lnTo>
                  <a:close/>
                </a:path>
              </a:pathLst>
            </a:custGeom>
            <a:solidFill>
              <a:srgbClr val="928E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30" name="Freeform 803">
              <a:extLst>
                <a:ext uri="{FF2B5EF4-FFF2-40B4-BE49-F238E27FC236}">
                  <a16:creationId xmlns:a16="http://schemas.microsoft.com/office/drawing/2014/main" id="{83796469-372A-402A-A4F2-989D2E0B1585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3" y="2009"/>
              <a:ext cx="378" cy="161"/>
            </a:xfrm>
            <a:custGeom>
              <a:avLst/>
              <a:gdLst>
                <a:gd name="T0" fmla="*/ 4061 w 171"/>
                <a:gd name="T1" fmla="*/ 944 h 73"/>
                <a:gd name="T2" fmla="*/ 3767 w 171"/>
                <a:gd name="T3" fmla="*/ 1299 h 73"/>
                <a:gd name="T4" fmla="*/ 455 w 171"/>
                <a:gd name="T5" fmla="*/ 1707 h 73"/>
                <a:gd name="T6" fmla="*/ 117 w 171"/>
                <a:gd name="T7" fmla="*/ 1416 h 73"/>
                <a:gd name="T8" fmla="*/ 20 w 171"/>
                <a:gd name="T9" fmla="*/ 783 h 73"/>
                <a:gd name="T10" fmla="*/ 312 w 171"/>
                <a:gd name="T11" fmla="*/ 428 h 73"/>
                <a:gd name="T12" fmla="*/ 3630 w 171"/>
                <a:gd name="T13" fmla="*/ 20 h 73"/>
                <a:gd name="T14" fmla="*/ 3963 w 171"/>
                <a:gd name="T15" fmla="*/ 311 h 73"/>
                <a:gd name="T16" fmla="*/ 4061 w 171"/>
                <a:gd name="T17" fmla="*/ 944 h 7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71" h="73">
                  <a:moveTo>
                    <a:pt x="170" y="40"/>
                  </a:moveTo>
                  <a:cubicBezTo>
                    <a:pt x="171" y="47"/>
                    <a:pt x="166" y="54"/>
                    <a:pt x="158" y="55"/>
                  </a:cubicBezTo>
                  <a:cubicBezTo>
                    <a:pt x="19" y="72"/>
                    <a:pt x="19" y="72"/>
                    <a:pt x="19" y="72"/>
                  </a:cubicBezTo>
                  <a:cubicBezTo>
                    <a:pt x="12" y="73"/>
                    <a:pt x="5" y="68"/>
                    <a:pt x="5" y="60"/>
                  </a:cubicBezTo>
                  <a:cubicBezTo>
                    <a:pt x="1" y="33"/>
                    <a:pt x="1" y="33"/>
                    <a:pt x="1" y="33"/>
                  </a:cubicBezTo>
                  <a:cubicBezTo>
                    <a:pt x="0" y="26"/>
                    <a:pt x="5" y="19"/>
                    <a:pt x="13" y="18"/>
                  </a:cubicBezTo>
                  <a:cubicBezTo>
                    <a:pt x="152" y="1"/>
                    <a:pt x="152" y="1"/>
                    <a:pt x="152" y="1"/>
                  </a:cubicBezTo>
                  <a:cubicBezTo>
                    <a:pt x="159" y="0"/>
                    <a:pt x="166" y="5"/>
                    <a:pt x="166" y="13"/>
                  </a:cubicBezTo>
                  <a:lnTo>
                    <a:pt x="170" y="40"/>
                  </a:lnTo>
                  <a:close/>
                </a:path>
              </a:pathLst>
            </a:custGeom>
            <a:solidFill>
              <a:srgbClr val="5550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31" name="Freeform 804">
              <a:extLst>
                <a:ext uri="{FF2B5EF4-FFF2-40B4-BE49-F238E27FC236}">
                  <a16:creationId xmlns:a16="http://schemas.microsoft.com/office/drawing/2014/main" id="{6EED3A04-7845-4623-B780-D10BA396CA8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7" y="3526"/>
              <a:ext cx="2086" cy="356"/>
            </a:xfrm>
            <a:custGeom>
              <a:avLst/>
              <a:gdLst>
                <a:gd name="T0" fmla="*/ 0 w 942"/>
                <a:gd name="T1" fmla="*/ 3613 h 161"/>
                <a:gd name="T2" fmla="*/ 314 w 942"/>
                <a:gd name="T3" fmla="*/ 3847 h 161"/>
                <a:gd name="T4" fmla="*/ 476 w 942"/>
                <a:gd name="T5" fmla="*/ 3847 h 161"/>
                <a:gd name="T6" fmla="*/ 22140 w 942"/>
                <a:gd name="T7" fmla="*/ 376 h 161"/>
                <a:gd name="T8" fmla="*/ 22649 w 942"/>
                <a:gd name="T9" fmla="*/ 0 h 161"/>
                <a:gd name="T10" fmla="*/ 0 w 942"/>
                <a:gd name="T11" fmla="*/ 3613 h 16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42" h="161">
                  <a:moveTo>
                    <a:pt x="0" y="151"/>
                  </a:moveTo>
                  <a:cubicBezTo>
                    <a:pt x="6" y="158"/>
                    <a:pt x="8" y="161"/>
                    <a:pt x="13" y="161"/>
                  </a:cubicBezTo>
                  <a:cubicBezTo>
                    <a:pt x="15" y="161"/>
                    <a:pt x="17" y="161"/>
                    <a:pt x="20" y="161"/>
                  </a:cubicBezTo>
                  <a:cubicBezTo>
                    <a:pt x="140" y="142"/>
                    <a:pt x="797" y="37"/>
                    <a:pt x="921" y="16"/>
                  </a:cubicBezTo>
                  <a:cubicBezTo>
                    <a:pt x="933" y="15"/>
                    <a:pt x="940" y="12"/>
                    <a:pt x="942" y="0"/>
                  </a:cubicBezTo>
                  <a:cubicBezTo>
                    <a:pt x="749" y="31"/>
                    <a:pt x="180" y="122"/>
                    <a:pt x="0" y="151"/>
                  </a:cubicBezTo>
                  <a:close/>
                </a:path>
              </a:pathLst>
            </a:custGeom>
            <a:solidFill>
              <a:srgbClr val="5949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32" name="Freeform 805">
              <a:extLst>
                <a:ext uri="{FF2B5EF4-FFF2-40B4-BE49-F238E27FC236}">
                  <a16:creationId xmlns:a16="http://schemas.microsoft.com/office/drawing/2014/main" id="{C1DEF89A-EA45-4DD2-9F83-5AEEFF617D1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6" y="3138"/>
              <a:ext cx="179" cy="733"/>
            </a:xfrm>
            <a:custGeom>
              <a:avLst/>
              <a:gdLst>
                <a:gd name="T0" fmla="*/ 0 w 81"/>
                <a:gd name="T1" fmla="*/ 4061 h 331"/>
                <a:gd name="T2" fmla="*/ 117 w 81"/>
                <a:gd name="T3" fmla="*/ 4571 h 331"/>
                <a:gd name="T4" fmla="*/ 1615 w 81"/>
                <a:gd name="T5" fmla="*/ 7547 h 331"/>
                <a:gd name="T6" fmla="*/ 1934 w 81"/>
                <a:gd name="T7" fmla="*/ 7959 h 331"/>
                <a:gd name="T8" fmla="*/ 1934 w 81"/>
                <a:gd name="T9" fmla="*/ 259 h 331"/>
                <a:gd name="T10" fmla="*/ 0 w 81"/>
                <a:gd name="T11" fmla="*/ 0 h 331"/>
                <a:gd name="T12" fmla="*/ 0 w 81"/>
                <a:gd name="T13" fmla="*/ 4061 h 33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1" h="331">
                  <a:moveTo>
                    <a:pt x="0" y="169"/>
                  </a:moveTo>
                  <a:cubicBezTo>
                    <a:pt x="0" y="179"/>
                    <a:pt x="3" y="186"/>
                    <a:pt x="5" y="190"/>
                  </a:cubicBezTo>
                  <a:cubicBezTo>
                    <a:pt x="5" y="190"/>
                    <a:pt x="57" y="294"/>
                    <a:pt x="68" y="314"/>
                  </a:cubicBezTo>
                  <a:cubicBezTo>
                    <a:pt x="73" y="324"/>
                    <a:pt x="76" y="329"/>
                    <a:pt x="81" y="331"/>
                  </a:cubicBezTo>
                  <a:cubicBezTo>
                    <a:pt x="81" y="11"/>
                    <a:pt x="81" y="11"/>
                    <a:pt x="81" y="11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169"/>
                  </a:lnTo>
                  <a:close/>
                </a:path>
              </a:pathLst>
            </a:custGeom>
            <a:solidFill>
              <a:srgbClr val="F5F0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33" name="Rectangle 806">
              <a:extLst>
                <a:ext uri="{FF2B5EF4-FFF2-40B4-BE49-F238E27FC236}">
                  <a16:creationId xmlns:a16="http://schemas.microsoft.com/office/drawing/2014/main" id="{8A2E3410-057A-401D-850C-BB96330312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04" y="3231"/>
              <a:ext cx="27" cy="627"/>
            </a:xfrm>
            <a:prstGeom prst="rect">
              <a:avLst/>
            </a:prstGeom>
            <a:solidFill>
              <a:srgbClr val="DCC7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834" name="Oval 807">
              <a:extLst>
                <a:ext uri="{FF2B5EF4-FFF2-40B4-BE49-F238E27FC236}">
                  <a16:creationId xmlns:a16="http://schemas.microsoft.com/office/drawing/2014/main" id="{7B1E7B67-F1D4-4A95-84DD-ACB7C9837F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33" y="2084"/>
              <a:ext cx="26" cy="27"/>
            </a:xfrm>
            <a:prstGeom prst="ellipse">
              <a:avLst/>
            </a:prstGeom>
            <a:solidFill>
              <a:srgbClr val="B81E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835" name="Oval 808">
              <a:extLst>
                <a:ext uri="{FF2B5EF4-FFF2-40B4-BE49-F238E27FC236}">
                  <a16:creationId xmlns:a16="http://schemas.microsoft.com/office/drawing/2014/main" id="{C22C13A6-1CAD-4231-94C6-17D536ABFD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02" y="2091"/>
              <a:ext cx="22" cy="22"/>
            </a:xfrm>
            <a:prstGeom prst="ellipse">
              <a:avLst/>
            </a:prstGeom>
            <a:solidFill>
              <a:srgbClr val="C0BE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836" name="Oval 809">
              <a:extLst>
                <a:ext uri="{FF2B5EF4-FFF2-40B4-BE49-F238E27FC236}">
                  <a16:creationId xmlns:a16="http://schemas.microsoft.com/office/drawing/2014/main" id="{DAFB54B9-4B0B-4B79-A7D5-BB46101A46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0" y="2128"/>
              <a:ext cx="20" cy="20"/>
            </a:xfrm>
            <a:prstGeom prst="ellipse">
              <a:avLst/>
            </a:prstGeom>
            <a:solidFill>
              <a:srgbClr val="C0BE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837" name="Freeform 810">
              <a:extLst>
                <a:ext uri="{FF2B5EF4-FFF2-40B4-BE49-F238E27FC236}">
                  <a16:creationId xmlns:a16="http://schemas.microsoft.com/office/drawing/2014/main" id="{488464C2-4FF3-4478-8D56-402364B15E4A}"/>
                </a:ext>
              </a:extLst>
            </p:cNvPr>
            <p:cNvSpPr>
              <a:spLocks/>
            </p:cNvSpPr>
            <p:nvPr/>
          </p:nvSpPr>
          <p:spPr bwMode="auto">
            <a:xfrm>
              <a:off x="4402" y="2046"/>
              <a:ext cx="182" cy="87"/>
            </a:xfrm>
            <a:custGeom>
              <a:avLst/>
              <a:gdLst>
                <a:gd name="T0" fmla="*/ 20 w 82"/>
                <a:gd name="T1" fmla="*/ 598 h 39"/>
                <a:gd name="T2" fmla="*/ 917 w 82"/>
                <a:gd name="T3" fmla="*/ 80 h 39"/>
                <a:gd name="T4" fmla="*/ 1947 w 82"/>
                <a:gd name="T5" fmla="*/ 368 h 39"/>
                <a:gd name="T6" fmla="*/ 1039 w 82"/>
                <a:gd name="T7" fmla="*/ 886 h 39"/>
                <a:gd name="T8" fmla="*/ 20 w 82"/>
                <a:gd name="T9" fmla="*/ 598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2" h="39">
                  <a:moveTo>
                    <a:pt x="1" y="24"/>
                  </a:moveTo>
                  <a:cubicBezTo>
                    <a:pt x="0" y="15"/>
                    <a:pt x="16" y="5"/>
                    <a:pt x="38" y="3"/>
                  </a:cubicBezTo>
                  <a:cubicBezTo>
                    <a:pt x="60" y="0"/>
                    <a:pt x="79" y="5"/>
                    <a:pt x="80" y="15"/>
                  </a:cubicBezTo>
                  <a:cubicBezTo>
                    <a:pt x="82" y="24"/>
                    <a:pt x="65" y="34"/>
                    <a:pt x="43" y="36"/>
                  </a:cubicBezTo>
                  <a:cubicBezTo>
                    <a:pt x="21" y="39"/>
                    <a:pt x="2" y="34"/>
                    <a:pt x="1" y="24"/>
                  </a:cubicBezTo>
                  <a:close/>
                </a:path>
              </a:pathLst>
            </a:custGeom>
            <a:solidFill>
              <a:srgbClr val="6763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38" name="Freeform 811">
              <a:extLst>
                <a:ext uri="{FF2B5EF4-FFF2-40B4-BE49-F238E27FC236}">
                  <a16:creationId xmlns:a16="http://schemas.microsoft.com/office/drawing/2014/main" id="{5D495ADD-4207-4498-958D-701A7BF95B6C}"/>
                </a:ext>
              </a:extLst>
            </p:cNvPr>
            <p:cNvSpPr>
              <a:spLocks/>
            </p:cNvSpPr>
            <p:nvPr/>
          </p:nvSpPr>
          <p:spPr bwMode="auto">
            <a:xfrm>
              <a:off x="4402" y="2049"/>
              <a:ext cx="173" cy="68"/>
            </a:xfrm>
            <a:custGeom>
              <a:avLst/>
              <a:gdLst>
                <a:gd name="T0" fmla="*/ 118 w 78"/>
                <a:gd name="T1" fmla="*/ 601 h 31"/>
                <a:gd name="T2" fmla="*/ 1014 w 78"/>
                <a:gd name="T3" fmla="*/ 116 h 31"/>
                <a:gd name="T4" fmla="*/ 1890 w 78"/>
                <a:gd name="T5" fmla="*/ 213 h 31"/>
                <a:gd name="T6" fmla="*/ 916 w 78"/>
                <a:gd name="T7" fmla="*/ 44 h 31"/>
                <a:gd name="T8" fmla="*/ 20 w 78"/>
                <a:gd name="T9" fmla="*/ 529 h 31"/>
                <a:gd name="T10" fmla="*/ 173 w 78"/>
                <a:gd name="T11" fmla="*/ 717 h 31"/>
                <a:gd name="T12" fmla="*/ 118 w 78"/>
                <a:gd name="T13" fmla="*/ 601 h 3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8" h="31">
                  <a:moveTo>
                    <a:pt x="5" y="26"/>
                  </a:moveTo>
                  <a:cubicBezTo>
                    <a:pt x="4" y="17"/>
                    <a:pt x="20" y="7"/>
                    <a:pt x="42" y="5"/>
                  </a:cubicBezTo>
                  <a:cubicBezTo>
                    <a:pt x="57" y="3"/>
                    <a:pt x="71" y="5"/>
                    <a:pt x="78" y="9"/>
                  </a:cubicBezTo>
                  <a:cubicBezTo>
                    <a:pt x="72" y="3"/>
                    <a:pt x="56" y="0"/>
                    <a:pt x="38" y="2"/>
                  </a:cubicBezTo>
                  <a:cubicBezTo>
                    <a:pt x="16" y="4"/>
                    <a:pt x="0" y="14"/>
                    <a:pt x="1" y="23"/>
                  </a:cubicBezTo>
                  <a:cubicBezTo>
                    <a:pt x="1" y="26"/>
                    <a:pt x="3" y="29"/>
                    <a:pt x="7" y="31"/>
                  </a:cubicBezTo>
                  <a:cubicBezTo>
                    <a:pt x="6" y="30"/>
                    <a:pt x="5" y="28"/>
                    <a:pt x="5" y="26"/>
                  </a:cubicBezTo>
                  <a:close/>
                </a:path>
              </a:pathLst>
            </a:custGeom>
            <a:solidFill>
              <a:srgbClr val="3732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39" name="Freeform 812">
              <a:extLst>
                <a:ext uri="{FF2B5EF4-FFF2-40B4-BE49-F238E27FC236}">
                  <a16:creationId xmlns:a16="http://schemas.microsoft.com/office/drawing/2014/main" id="{264539B7-30BD-427F-A68B-097C6D28DBEE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6" y="2135"/>
              <a:ext cx="283" cy="438"/>
            </a:xfrm>
            <a:custGeom>
              <a:avLst/>
              <a:gdLst>
                <a:gd name="T0" fmla="*/ 0 w 128"/>
                <a:gd name="T1" fmla="*/ 0 h 198"/>
                <a:gd name="T2" fmla="*/ 1954 w 128"/>
                <a:gd name="T3" fmla="*/ 529 h 198"/>
                <a:gd name="T4" fmla="*/ 2268 w 128"/>
                <a:gd name="T5" fmla="*/ 597 h 198"/>
                <a:gd name="T6" fmla="*/ 3060 w 128"/>
                <a:gd name="T7" fmla="*/ 500 h 198"/>
                <a:gd name="T8" fmla="*/ 3060 w 128"/>
                <a:gd name="T9" fmla="*/ 4743 h 198"/>
                <a:gd name="T10" fmla="*/ 2268 w 128"/>
                <a:gd name="T11" fmla="*/ 1502 h 198"/>
                <a:gd name="T12" fmla="*/ 0 w 128"/>
                <a:gd name="T13" fmla="*/ 0 h 19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8" h="198">
                  <a:moveTo>
                    <a:pt x="0" y="0"/>
                  </a:moveTo>
                  <a:cubicBezTo>
                    <a:pt x="82" y="22"/>
                    <a:pt x="82" y="22"/>
                    <a:pt x="82" y="22"/>
                  </a:cubicBezTo>
                  <a:cubicBezTo>
                    <a:pt x="82" y="22"/>
                    <a:pt x="89" y="26"/>
                    <a:pt x="95" y="25"/>
                  </a:cubicBezTo>
                  <a:cubicBezTo>
                    <a:pt x="101" y="24"/>
                    <a:pt x="128" y="21"/>
                    <a:pt x="128" y="21"/>
                  </a:cubicBezTo>
                  <a:cubicBezTo>
                    <a:pt x="128" y="198"/>
                    <a:pt x="128" y="198"/>
                    <a:pt x="128" y="198"/>
                  </a:cubicBezTo>
                  <a:cubicBezTo>
                    <a:pt x="128" y="198"/>
                    <a:pt x="116" y="83"/>
                    <a:pt x="95" y="63"/>
                  </a:cubicBezTo>
                  <a:cubicBezTo>
                    <a:pt x="73" y="43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44F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40" name="Freeform 813">
              <a:extLst>
                <a:ext uri="{FF2B5EF4-FFF2-40B4-BE49-F238E27FC236}">
                  <a16:creationId xmlns:a16="http://schemas.microsoft.com/office/drawing/2014/main" id="{F1A49A60-A573-4E84-AA5D-AA85C0F08B55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9" y="1980"/>
              <a:ext cx="233" cy="88"/>
            </a:xfrm>
            <a:custGeom>
              <a:avLst/>
              <a:gdLst>
                <a:gd name="T0" fmla="*/ 178 w 105"/>
                <a:gd name="T1" fmla="*/ 0 h 40"/>
                <a:gd name="T2" fmla="*/ 0 w 105"/>
                <a:gd name="T3" fmla="*/ 141 h 40"/>
                <a:gd name="T4" fmla="*/ 0 w 105"/>
                <a:gd name="T5" fmla="*/ 330 h 40"/>
                <a:gd name="T6" fmla="*/ 2403 w 105"/>
                <a:gd name="T7" fmla="*/ 939 h 40"/>
                <a:gd name="T8" fmla="*/ 2545 w 105"/>
                <a:gd name="T9" fmla="*/ 658 h 40"/>
                <a:gd name="T10" fmla="*/ 178 w 105"/>
                <a:gd name="T11" fmla="*/ 0 h 4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5" h="40">
                  <a:moveTo>
                    <a:pt x="7" y="0"/>
                  </a:moveTo>
                  <a:cubicBezTo>
                    <a:pt x="4" y="2"/>
                    <a:pt x="1" y="3"/>
                    <a:pt x="0" y="6"/>
                  </a:cubicBezTo>
                  <a:cubicBezTo>
                    <a:pt x="0" y="8"/>
                    <a:pt x="0" y="12"/>
                    <a:pt x="0" y="14"/>
                  </a:cubicBezTo>
                  <a:cubicBezTo>
                    <a:pt x="99" y="40"/>
                    <a:pt x="99" y="40"/>
                    <a:pt x="99" y="40"/>
                  </a:cubicBezTo>
                  <a:cubicBezTo>
                    <a:pt x="100" y="34"/>
                    <a:pt x="103" y="29"/>
                    <a:pt x="105" y="28"/>
                  </a:cubicBezTo>
                  <a:lnTo>
                    <a:pt x="7" y="0"/>
                  </a:lnTo>
                  <a:close/>
                </a:path>
              </a:pathLst>
            </a:custGeom>
            <a:solidFill>
              <a:srgbClr val="A6A2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41" name="Freeform 814">
              <a:extLst>
                <a:ext uri="{FF2B5EF4-FFF2-40B4-BE49-F238E27FC236}">
                  <a16:creationId xmlns:a16="http://schemas.microsoft.com/office/drawing/2014/main" id="{3666B109-88A2-401D-A8BD-19D77B437EA4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6" y="1989"/>
              <a:ext cx="113" cy="35"/>
            </a:xfrm>
            <a:custGeom>
              <a:avLst/>
              <a:gdLst>
                <a:gd name="T0" fmla="*/ 142 w 51"/>
                <a:gd name="T1" fmla="*/ 0 h 16"/>
                <a:gd name="T2" fmla="*/ 20 w 51"/>
                <a:gd name="T3" fmla="*/ 158 h 16"/>
                <a:gd name="T4" fmla="*/ 117 w 51"/>
                <a:gd name="T5" fmla="*/ 96 h 16"/>
                <a:gd name="T6" fmla="*/ 383 w 51"/>
                <a:gd name="T7" fmla="*/ 158 h 16"/>
                <a:gd name="T8" fmla="*/ 869 w 51"/>
                <a:gd name="T9" fmla="*/ 273 h 16"/>
                <a:gd name="T10" fmla="*/ 1227 w 51"/>
                <a:gd name="T11" fmla="*/ 368 h 16"/>
                <a:gd name="T12" fmla="*/ 1227 w 51"/>
                <a:gd name="T13" fmla="*/ 346 h 1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1" h="16">
                  <a:moveTo>
                    <a:pt x="6" y="0"/>
                  </a:moveTo>
                  <a:cubicBezTo>
                    <a:pt x="3" y="0"/>
                    <a:pt x="0" y="4"/>
                    <a:pt x="1" y="7"/>
                  </a:cubicBezTo>
                  <a:cubicBezTo>
                    <a:pt x="3" y="6"/>
                    <a:pt x="3" y="5"/>
                    <a:pt x="5" y="4"/>
                  </a:cubicBezTo>
                  <a:cubicBezTo>
                    <a:pt x="8" y="3"/>
                    <a:pt x="13" y="6"/>
                    <a:pt x="16" y="7"/>
                  </a:cubicBezTo>
                  <a:cubicBezTo>
                    <a:pt x="23" y="10"/>
                    <a:pt x="30" y="10"/>
                    <a:pt x="36" y="12"/>
                  </a:cubicBezTo>
                  <a:cubicBezTo>
                    <a:pt x="41" y="13"/>
                    <a:pt x="47" y="13"/>
                    <a:pt x="51" y="16"/>
                  </a:cubicBezTo>
                  <a:cubicBezTo>
                    <a:pt x="51" y="16"/>
                    <a:pt x="51" y="15"/>
                    <a:pt x="51" y="1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42" name="Freeform 815">
              <a:extLst>
                <a:ext uri="{FF2B5EF4-FFF2-40B4-BE49-F238E27FC236}">
                  <a16:creationId xmlns:a16="http://schemas.microsoft.com/office/drawing/2014/main" id="{97D6F307-3FBA-4695-8E91-7758381E843A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0" y="2026"/>
              <a:ext cx="20" cy="7"/>
            </a:xfrm>
            <a:custGeom>
              <a:avLst/>
              <a:gdLst>
                <a:gd name="T0" fmla="*/ 118 w 9"/>
                <a:gd name="T1" fmla="*/ 0 h 3"/>
                <a:gd name="T2" fmla="*/ 218 w 9"/>
                <a:gd name="T3" fmla="*/ 86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3">
                  <a:moveTo>
                    <a:pt x="5" y="0"/>
                  </a:moveTo>
                  <a:cubicBezTo>
                    <a:pt x="0" y="2"/>
                    <a:pt x="8" y="3"/>
                    <a:pt x="9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43" name="Freeform 816">
              <a:extLst>
                <a:ext uri="{FF2B5EF4-FFF2-40B4-BE49-F238E27FC236}">
                  <a16:creationId xmlns:a16="http://schemas.microsoft.com/office/drawing/2014/main" id="{A2332CB0-7389-4A90-8E9F-3A7D8A823630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8" y="1989"/>
              <a:ext cx="388" cy="40"/>
            </a:xfrm>
            <a:custGeom>
              <a:avLst/>
              <a:gdLst>
                <a:gd name="T0" fmla="*/ 0 w 175"/>
                <a:gd name="T1" fmla="*/ 178 h 18"/>
                <a:gd name="T2" fmla="*/ 969 w 175"/>
                <a:gd name="T3" fmla="*/ 440 h 18"/>
                <a:gd name="T4" fmla="*/ 4228 w 175"/>
                <a:gd name="T5" fmla="*/ 20 h 18"/>
                <a:gd name="T6" fmla="*/ 0 w 175"/>
                <a:gd name="T7" fmla="*/ 178 h 1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5" h="18">
                  <a:moveTo>
                    <a:pt x="0" y="7"/>
                  </a:moveTo>
                  <a:cubicBezTo>
                    <a:pt x="0" y="7"/>
                    <a:pt x="36" y="18"/>
                    <a:pt x="40" y="18"/>
                  </a:cubicBezTo>
                  <a:cubicBezTo>
                    <a:pt x="45" y="18"/>
                    <a:pt x="175" y="1"/>
                    <a:pt x="175" y="1"/>
                  </a:cubicBezTo>
                  <a:cubicBezTo>
                    <a:pt x="161" y="0"/>
                    <a:pt x="58" y="18"/>
                    <a:pt x="0" y="7"/>
                  </a:cubicBezTo>
                  <a:close/>
                </a:path>
              </a:pathLst>
            </a:custGeom>
            <a:solidFill>
              <a:srgbClr val="B0AD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44" name="Freeform 817">
              <a:extLst>
                <a:ext uri="{FF2B5EF4-FFF2-40B4-BE49-F238E27FC236}">
                  <a16:creationId xmlns:a16="http://schemas.microsoft.com/office/drawing/2014/main" id="{EADCC643-1716-48FE-A1EB-EF7CD143687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9" y="2018"/>
              <a:ext cx="45" cy="8"/>
            </a:xfrm>
            <a:custGeom>
              <a:avLst/>
              <a:gdLst>
                <a:gd name="T0" fmla="*/ 0 w 20"/>
                <a:gd name="T1" fmla="*/ 0 h 4"/>
                <a:gd name="T2" fmla="*/ 207 w 20"/>
                <a:gd name="T3" fmla="*/ 64 h 4"/>
                <a:gd name="T4" fmla="*/ 511 w 20"/>
                <a:gd name="T5" fmla="*/ 32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4">
                  <a:moveTo>
                    <a:pt x="0" y="0"/>
                  </a:moveTo>
                  <a:cubicBezTo>
                    <a:pt x="3" y="1"/>
                    <a:pt x="4" y="4"/>
                    <a:pt x="8" y="4"/>
                  </a:cubicBezTo>
                  <a:cubicBezTo>
                    <a:pt x="12" y="3"/>
                    <a:pt x="16" y="2"/>
                    <a:pt x="20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45" name="Freeform 818">
              <a:extLst>
                <a:ext uri="{FF2B5EF4-FFF2-40B4-BE49-F238E27FC236}">
                  <a16:creationId xmlns:a16="http://schemas.microsoft.com/office/drawing/2014/main" id="{7A05EC5E-7D8E-46A3-BD7E-56DEB19A10C5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5" y="2018"/>
              <a:ext cx="13" cy="4"/>
            </a:xfrm>
            <a:custGeom>
              <a:avLst/>
              <a:gdLst>
                <a:gd name="T0" fmla="*/ 0 w 6"/>
                <a:gd name="T1" fmla="*/ 16 h 2"/>
                <a:gd name="T2" fmla="*/ 132 w 6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2">
                  <a:moveTo>
                    <a:pt x="0" y="1"/>
                  </a:moveTo>
                  <a:cubicBezTo>
                    <a:pt x="2" y="2"/>
                    <a:pt x="4" y="1"/>
                    <a:pt x="6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46" name="Freeform 819">
              <a:extLst>
                <a:ext uri="{FF2B5EF4-FFF2-40B4-BE49-F238E27FC236}">
                  <a16:creationId xmlns:a16="http://schemas.microsoft.com/office/drawing/2014/main" id="{E056EBA9-E2D7-4C36-9765-2FAFCF8B0495}"/>
                </a:ext>
              </a:extLst>
            </p:cNvPr>
            <p:cNvSpPr>
              <a:spLocks/>
            </p:cNvSpPr>
            <p:nvPr/>
          </p:nvSpPr>
          <p:spPr bwMode="auto">
            <a:xfrm>
              <a:off x="4404" y="2133"/>
              <a:ext cx="14" cy="13"/>
            </a:xfrm>
            <a:custGeom>
              <a:avLst/>
              <a:gdLst>
                <a:gd name="T0" fmla="*/ 28 w 6"/>
                <a:gd name="T1" fmla="*/ 43 h 6"/>
                <a:gd name="T2" fmla="*/ 114 w 6"/>
                <a:gd name="T3" fmla="*/ 113 h 6"/>
                <a:gd name="T4" fmla="*/ 65 w 6"/>
                <a:gd name="T5" fmla="*/ 20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6">
                  <a:moveTo>
                    <a:pt x="1" y="2"/>
                  </a:moveTo>
                  <a:cubicBezTo>
                    <a:pt x="0" y="3"/>
                    <a:pt x="1" y="6"/>
                    <a:pt x="4" y="5"/>
                  </a:cubicBezTo>
                  <a:cubicBezTo>
                    <a:pt x="6" y="3"/>
                    <a:pt x="4" y="0"/>
                    <a:pt x="2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47" name="Freeform 820">
              <a:extLst>
                <a:ext uri="{FF2B5EF4-FFF2-40B4-BE49-F238E27FC236}">
                  <a16:creationId xmlns:a16="http://schemas.microsoft.com/office/drawing/2014/main" id="{700892F1-7A23-4527-B94A-8179F5327340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6" y="2095"/>
              <a:ext cx="11" cy="18"/>
            </a:xfrm>
            <a:custGeom>
              <a:avLst/>
              <a:gdLst>
                <a:gd name="T0" fmla="*/ 73 w 5"/>
                <a:gd name="T1" fmla="*/ 0 h 8"/>
                <a:gd name="T2" fmla="*/ 117 w 5"/>
                <a:gd name="T3" fmla="*/ 56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8">
                  <a:moveTo>
                    <a:pt x="3" y="0"/>
                  </a:moveTo>
                  <a:cubicBezTo>
                    <a:pt x="0" y="0"/>
                    <a:pt x="2" y="8"/>
                    <a:pt x="5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48" name="Freeform 821">
              <a:extLst>
                <a:ext uri="{FF2B5EF4-FFF2-40B4-BE49-F238E27FC236}">
                  <a16:creationId xmlns:a16="http://schemas.microsoft.com/office/drawing/2014/main" id="{AF30A790-66BA-488D-B191-4C3B87BE9921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7" y="2091"/>
              <a:ext cx="11" cy="11"/>
            </a:xfrm>
            <a:custGeom>
              <a:avLst/>
              <a:gdLst>
                <a:gd name="T0" fmla="*/ 73 w 5"/>
                <a:gd name="T1" fmla="*/ 0 h 5"/>
                <a:gd name="T2" fmla="*/ 44 w 5"/>
                <a:gd name="T3" fmla="*/ 117 h 5"/>
                <a:gd name="T4" fmla="*/ 117 w 5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5">
                  <a:moveTo>
                    <a:pt x="3" y="0"/>
                  </a:moveTo>
                  <a:cubicBezTo>
                    <a:pt x="1" y="0"/>
                    <a:pt x="0" y="4"/>
                    <a:pt x="2" y="5"/>
                  </a:cubicBezTo>
                  <a:cubicBezTo>
                    <a:pt x="2" y="2"/>
                    <a:pt x="3" y="1"/>
                    <a:pt x="5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49" name="Freeform 822">
              <a:extLst>
                <a:ext uri="{FF2B5EF4-FFF2-40B4-BE49-F238E27FC236}">
                  <a16:creationId xmlns:a16="http://schemas.microsoft.com/office/drawing/2014/main" id="{2A5E4C23-7BAA-4749-8318-46A5C4E052DB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7" y="2044"/>
              <a:ext cx="49" cy="84"/>
            </a:xfrm>
            <a:custGeom>
              <a:avLst/>
              <a:gdLst>
                <a:gd name="T0" fmla="*/ 521 w 22"/>
                <a:gd name="T1" fmla="*/ 20 h 38"/>
                <a:gd name="T2" fmla="*/ 298 w 22"/>
                <a:gd name="T3" fmla="*/ 909 h 38"/>
                <a:gd name="T4" fmla="*/ 298 w 22"/>
                <a:gd name="T5" fmla="*/ 312 h 38"/>
                <a:gd name="T6" fmla="*/ 367 w 22"/>
                <a:gd name="T7" fmla="*/ 117 h 38"/>
                <a:gd name="T8" fmla="*/ 541 w 22"/>
                <a:gd name="T9" fmla="*/ 0 h 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38">
                  <a:moveTo>
                    <a:pt x="21" y="1"/>
                  </a:moveTo>
                  <a:cubicBezTo>
                    <a:pt x="0" y="0"/>
                    <a:pt x="11" y="27"/>
                    <a:pt x="12" y="38"/>
                  </a:cubicBezTo>
                  <a:cubicBezTo>
                    <a:pt x="10" y="31"/>
                    <a:pt x="10" y="20"/>
                    <a:pt x="12" y="13"/>
                  </a:cubicBezTo>
                  <a:cubicBezTo>
                    <a:pt x="13" y="10"/>
                    <a:pt x="14" y="7"/>
                    <a:pt x="15" y="5"/>
                  </a:cubicBezTo>
                  <a:cubicBezTo>
                    <a:pt x="17" y="2"/>
                    <a:pt x="19" y="2"/>
                    <a:pt x="22" y="0"/>
                  </a:cubicBezTo>
                </a:path>
              </a:pathLst>
            </a:custGeom>
            <a:solidFill>
              <a:srgbClr val="B8B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50" name="Freeform 823">
              <a:extLst>
                <a:ext uri="{FF2B5EF4-FFF2-40B4-BE49-F238E27FC236}">
                  <a16:creationId xmlns:a16="http://schemas.microsoft.com/office/drawing/2014/main" id="{038532CB-5C6A-468C-94EF-B385D4D668CC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2" y="2051"/>
              <a:ext cx="82" cy="91"/>
            </a:xfrm>
            <a:custGeom>
              <a:avLst/>
              <a:gdLst>
                <a:gd name="T0" fmla="*/ 718 w 37"/>
                <a:gd name="T1" fmla="*/ 0 h 41"/>
                <a:gd name="T2" fmla="*/ 771 w 37"/>
                <a:gd name="T3" fmla="*/ 735 h 41"/>
                <a:gd name="T4" fmla="*/ 0 w 37"/>
                <a:gd name="T5" fmla="*/ 994 h 41"/>
                <a:gd name="T6" fmla="*/ 598 w 37"/>
                <a:gd name="T7" fmla="*/ 735 h 41"/>
                <a:gd name="T8" fmla="*/ 718 w 37"/>
                <a:gd name="T9" fmla="*/ 118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41">
                  <a:moveTo>
                    <a:pt x="30" y="0"/>
                  </a:moveTo>
                  <a:cubicBezTo>
                    <a:pt x="33" y="7"/>
                    <a:pt x="37" y="24"/>
                    <a:pt x="32" y="30"/>
                  </a:cubicBezTo>
                  <a:cubicBezTo>
                    <a:pt x="27" y="39"/>
                    <a:pt x="9" y="40"/>
                    <a:pt x="0" y="41"/>
                  </a:cubicBezTo>
                  <a:cubicBezTo>
                    <a:pt x="7" y="40"/>
                    <a:pt x="20" y="36"/>
                    <a:pt x="25" y="30"/>
                  </a:cubicBezTo>
                  <a:cubicBezTo>
                    <a:pt x="31" y="22"/>
                    <a:pt x="29" y="12"/>
                    <a:pt x="30" y="5"/>
                  </a:cubicBezTo>
                </a:path>
              </a:pathLst>
            </a:custGeom>
            <a:solidFill>
              <a:srgbClr val="B8B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51" name="Freeform 824">
              <a:extLst>
                <a:ext uri="{FF2B5EF4-FFF2-40B4-BE49-F238E27FC236}">
                  <a16:creationId xmlns:a16="http://schemas.microsoft.com/office/drawing/2014/main" id="{AFDFC174-298A-4D10-A75F-A649A5D06918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2" y="2095"/>
              <a:ext cx="11" cy="29"/>
            </a:xfrm>
            <a:custGeom>
              <a:avLst/>
              <a:gdLst>
                <a:gd name="T0" fmla="*/ 117 w 5"/>
                <a:gd name="T1" fmla="*/ 0 h 13"/>
                <a:gd name="T2" fmla="*/ 0 w 5"/>
                <a:gd name="T3" fmla="*/ 323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13">
                  <a:moveTo>
                    <a:pt x="5" y="0"/>
                  </a:moveTo>
                  <a:cubicBezTo>
                    <a:pt x="5" y="7"/>
                    <a:pt x="4" y="8"/>
                    <a:pt x="0" y="13"/>
                  </a:cubicBezTo>
                </a:path>
              </a:pathLst>
            </a:custGeom>
            <a:solidFill>
              <a:srgbClr val="D8D6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52" name="Freeform 825">
              <a:extLst>
                <a:ext uri="{FF2B5EF4-FFF2-40B4-BE49-F238E27FC236}">
                  <a16:creationId xmlns:a16="http://schemas.microsoft.com/office/drawing/2014/main" id="{EB2B3546-1BC2-497F-913A-EDB0C31397C5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8" y="2046"/>
              <a:ext cx="199" cy="113"/>
            </a:xfrm>
            <a:custGeom>
              <a:avLst/>
              <a:gdLst>
                <a:gd name="T0" fmla="*/ 2107 w 90"/>
                <a:gd name="T1" fmla="*/ 869 h 51"/>
                <a:gd name="T2" fmla="*/ 1913 w 90"/>
                <a:gd name="T3" fmla="*/ 1188 h 51"/>
                <a:gd name="T4" fmla="*/ 356 w 90"/>
                <a:gd name="T5" fmla="*/ 815 h 51"/>
                <a:gd name="T6" fmla="*/ 142 w 90"/>
                <a:gd name="T7" fmla="*/ 412 h 51"/>
                <a:gd name="T8" fmla="*/ 142 w 90"/>
                <a:gd name="T9" fmla="*/ 412 h 51"/>
                <a:gd name="T10" fmla="*/ 214 w 90"/>
                <a:gd name="T11" fmla="*/ 44 h 51"/>
                <a:gd name="T12" fmla="*/ 1813 w 90"/>
                <a:gd name="T13" fmla="*/ 436 h 51"/>
                <a:gd name="T14" fmla="*/ 2107 w 90"/>
                <a:gd name="T15" fmla="*/ 869 h 5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0" h="51">
                  <a:moveTo>
                    <a:pt x="88" y="36"/>
                  </a:moveTo>
                  <a:cubicBezTo>
                    <a:pt x="90" y="45"/>
                    <a:pt x="90" y="51"/>
                    <a:pt x="80" y="49"/>
                  </a:cubicBezTo>
                  <a:cubicBezTo>
                    <a:pt x="15" y="34"/>
                    <a:pt x="15" y="34"/>
                    <a:pt x="15" y="34"/>
                  </a:cubicBezTo>
                  <a:cubicBezTo>
                    <a:pt x="6" y="32"/>
                    <a:pt x="8" y="26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5" y="9"/>
                    <a:pt x="0" y="0"/>
                    <a:pt x="9" y="2"/>
                  </a:cubicBezTo>
                  <a:cubicBezTo>
                    <a:pt x="76" y="18"/>
                    <a:pt x="76" y="18"/>
                    <a:pt x="76" y="18"/>
                  </a:cubicBezTo>
                  <a:cubicBezTo>
                    <a:pt x="85" y="21"/>
                    <a:pt x="87" y="28"/>
                    <a:pt x="88" y="36"/>
                  </a:cubicBezTo>
                  <a:close/>
                </a:path>
              </a:pathLst>
            </a:custGeom>
            <a:solidFill>
              <a:srgbClr val="817E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53" name="Freeform 826">
              <a:extLst>
                <a:ext uri="{FF2B5EF4-FFF2-40B4-BE49-F238E27FC236}">
                  <a16:creationId xmlns:a16="http://schemas.microsoft.com/office/drawing/2014/main" id="{369AC204-8FAF-43EE-86B6-5239BAA083C0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2" y="2071"/>
              <a:ext cx="14" cy="538"/>
            </a:xfrm>
            <a:custGeom>
              <a:avLst/>
              <a:gdLst>
                <a:gd name="T0" fmla="*/ 0 w 6"/>
                <a:gd name="T1" fmla="*/ 0 h 243"/>
                <a:gd name="T2" fmla="*/ 0 w 6"/>
                <a:gd name="T3" fmla="*/ 5838 h 243"/>
                <a:gd name="T4" fmla="*/ 0 w 6"/>
                <a:gd name="T5" fmla="*/ 0 h 24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243">
                  <a:moveTo>
                    <a:pt x="0" y="0"/>
                  </a:moveTo>
                  <a:cubicBezTo>
                    <a:pt x="0" y="243"/>
                    <a:pt x="0" y="243"/>
                    <a:pt x="0" y="243"/>
                  </a:cubicBezTo>
                  <a:cubicBezTo>
                    <a:pt x="6" y="207"/>
                    <a:pt x="3" y="20"/>
                    <a:pt x="0" y="0"/>
                  </a:cubicBezTo>
                  <a:close/>
                </a:path>
              </a:pathLst>
            </a:custGeom>
            <a:solidFill>
              <a:srgbClr val="DBDA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54" name="Freeform 827">
              <a:extLst>
                <a:ext uri="{FF2B5EF4-FFF2-40B4-BE49-F238E27FC236}">
                  <a16:creationId xmlns:a16="http://schemas.microsoft.com/office/drawing/2014/main" id="{284DF407-83FB-421E-BB61-90BA00138D7C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0" y="2775"/>
              <a:ext cx="686" cy="204"/>
            </a:xfrm>
            <a:custGeom>
              <a:avLst/>
              <a:gdLst>
                <a:gd name="T0" fmla="*/ 0 w 310"/>
                <a:gd name="T1" fmla="*/ 2222 h 92"/>
                <a:gd name="T2" fmla="*/ 7433 w 310"/>
                <a:gd name="T3" fmla="*/ 1333 h 92"/>
                <a:gd name="T4" fmla="*/ 7433 w 310"/>
                <a:gd name="T5" fmla="*/ 173 h 92"/>
                <a:gd name="T6" fmla="*/ 6145 w 310"/>
                <a:gd name="T7" fmla="*/ 1253 h 92"/>
                <a:gd name="T8" fmla="*/ 0 w 310"/>
                <a:gd name="T9" fmla="*/ 2222 h 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0" h="92">
                  <a:moveTo>
                    <a:pt x="0" y="92"/>
                  </a:moveTo>
                  <a:cubicBezTo>
                    <a:pt x="310" y="55"/>
                    <a:pt x="310" y="55"/>
                    <a:pt x="310" y="55"/>
                  </a:cubicBezTo>
                  <a:cubicBezTo>
                    <a:pt x="310" y="55"/>
                    <a:pt x="310" y="14"/>
                    <a:pt x="310" y="7"/>
                  </a:cubicBezTo>
                  <a:cubicBezTo>
                    <a:pt x="310" y="0"/>
                    <a:pt x="306" y="40"/>
                    <a:pt x="256" y="52"/>
                  </a:cubicBezTo>
                  <a:cubicBezTo>
                    <a:pt x="206" y="64"/>
                    <a:pt x="0" y="92"/>
                    <a:pt x="0" y="92"/>
                  </a:cubicBezTo>
                  <a:close/>
                </a:path>
              </a:pathLst>
            </a:custGeom>
            <a:solidFill>
              <a:srgbClr val="5947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55" name="Freeform 828">
              <a:extLst>
                <a:ext uri="{FF2B5EF4-FFF2-40B4-BE49-F238E27FC236}">
                  <a16:creationId xmlns:a16="http://schemas.microsoft.com/office/drawing/2014/main" id="{179B2146-E1A6-4298-9C92-5964F1FF6D5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5" y="3012"/>
              <a:ext cx="1581" cy="835"/>
            </a:xfrm>
            <a:custGeom>
              <a:avLst/>
              <a:gdLst>
                <a:gd name="T0" fmla="*/ 476 w 714"/>
                <a:gd name="T1" fmla="*/ 2140 h 377"/>
                <a:gd name="T2" fmla="*/ 17165 w 714"/>
                <a:gd name="T3" fmla="*/ 0 h 377"/>
                <a:gd name="T4" fmla="*/ 1207 w 714"/>
                <a:gd name="T5" fmla="*/ 2576 h 377"/>
                <a:gd name="T6" fmla="*/ 215 w 714"/>
                <a:gd name="T7" fmla="*/ 3827 h 377"/>
                <a:gd name="T8" fmla="*/ 0 w 714"/>
                <a:gd name="T9" fmla="*/ 9070 h 377"/>
                <a:gd name="T10" fmla="*/ 0 w 714"/>
                <a:gd name="T11" fmla="*/ 2399 h 37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14" h="377">
                  <a:moveTo>
                    <a:pt x="20" y="89"/>
                  </a:moveTo>
                  <a:cubicBezTo>
                    <a:pt x="714" y="0"/>
                    <a:pt x="714" y="0"/>
                    <a:pt x="714" y="0"/>
                  </a:cubicBezTo>
                  <a:cubicBezTo>
                    <a:pt x="637" y="12"/>
                    <a:pt x="202" y="58"/>
                    <a:pt x="50" y="107"/>
                  </a:cubicBezTo>
                  <a:cubicBezTo>
                    <a:pt x="16" y="118"/>
                    <a:pt x="9" y="151"/>
                    <a:pt x="9" y="159"/>
                  </a:cubicBezTo>
                  <a:cubicBezTo>
                    <a:pt x="8" y="206"/>
                    <a:pt x="0" y="377"/>
                    <a:pt x="0" y="377"/>
                  </a:cubicBezTo>
                  <a:cubicBezTo>
                    <a:pt x="0" y="100"/>
                    <a:pt x="0" y="100"/>
                    <a:pt x="0" y="100"/>
                  </a:cubicBezTo>
                </a:path>
              </a:pathLst>
            </a:custGeom>
            <a:solidFill>
              <a:srgbClr val="DDC8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56" name="Freeform 829">
              <a:extLst>
                <a:ext uri="{FF2B5EF4-FFF2-40B4-BE49-F238E27FC236}">
                  <a16:creationId xmlns:a16="http://schemas.microsoft.com/office/drawing/2014/main" id="{2414268E-B790-4EF6-8CA7-D2168CEEEDCE}"/>
                </a:ext>
              </a:extLst>
            </p:cNvPr>
            <p:cNvSpPr>
              <a:spLocks/>
            </p:cNvSpPr>
            <p:nvPr/>
          </p:nvSpPr>
          <p:spPr bwMode="auto">
            <a:xfrm>
              <a:off x="5113" y="2700"/>
              <a:ext cx="372" cy="110"/>
            </a:xfrm>
            <a:custGeom>
              <a:avLst/>
              <a:gdLst>
                <a:gd name="T0" fmla="*/ 2334 w 168"/>
                <a:gd name="T1" fmla="*/ 0 h 50"/>
                <a:gd name="T2" fmla="*/ 3844 w 168"/>
                <a:gd name="T3" fmla="*/ 565 h 50"/>
                <a:gd name="T4" fmla="*/ 3844 w 168"/>
                <a:gd name="T5" fmla="*/ 702 h 50"/>
                <a:gd name="T6" fmla="*/ 0 w 168"/>
                <a:gd name="T7" fmla="*/ 1170 h 50"/>
                <a:gd name="T8" fmla="*/ 3129 w 168"/>
                <a:gd name="T9" fmla="*/ 605 h 50"/>
                <a:gd name="T10" fmla="*/ 2334 w 168"/>
                <a:gd name="T11" fmla="*/ 0 h 5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68" h="50">
                  <a:moveTo>
                    <a:pt x="97" y="0"/>
                  </a:moveTo>
                  <a:cubicBezTo>
                    <a:pt x="160" y="24"/>
                    <a:pt x="160" y="24"/>
                    <a:pt x="160" y="24"/>
                  </a:cubicBezTo>
                  <a:cubicBezTo>
                    <a:pt x="160" y="24"/>
                    <a:pt x="168" y="28"/>
                    <a:pt x="160" y="30"/>
                  </a:cubicBezTo>
                  <a:cubicBezTo>
                    <a:pt x="151" y="31"/>
                    <a:pt x="0" y="50"/>
                    <a:pt x="0" y="50"/>
                  </a:cubicBezTo>
                  <a:cubicBezTo>
                    <a:pt x="78" y="35"/>
                    <a:pt x="121" y="36"/>
                    <a:pt x="130" y="26"/>
                  </a:cubicBezTo>
                  <a:cubicBezTo>
                    <a:pt x="139" y="16"/>
                    <a:pt x="97" y="0"/>
                    <a:pt x="97" y="0"/>
                  </a:cubicBezTo>
                  <a:close/>
                </a:path>
              </a:pathLst>
            </a:custGeom>
            <a:solidFill>
              <a:srgbClr val="BDB3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57" name="Freeform 830">
              <a:extLst>
                <a:ext uri="{FF2B5EF4-FFF2-40B4-BE49-F238E27FC236}">
                  <a16:creationId xmlns:a16="http://schemas.microsoft.com/office/drawing/2014/main" id="{2A65D575-3A63-4A6C-B824-F14F08CF1E7F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0" y="2930"/>
              <a:ext cx="782" cy="100"/>
            </a:xfrm>
            <a:custGeom>
              <a:avLst/>
              <a:gdLst>
                <a:gd name="T0" fmla="*/ 0 w 353"/>
                <a:gd name="T1" fmla="*/ 1096 h 45"/>
                <a:gd name="T2" fmla="*/ 8500 w 353"/>
                <a:gd name="T3" fmla="*/ 0 h 45"/>
                <a:gd name="T4" fmla="*/ 8480 w 353"/>
                <a:gd name="T5" fmla="*/ 262 h 45"/>
                <a:gd name="T6" fmla="*/ 0 w 353"/>
                <a:gd name="T7" fmla="*/ 1096 h 4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53" h="45">
                  <a:moveTo>
                    <a:pt x="0" y="45"/>
                  </a:moveTo>
                  <a:cubicBezTo>
                    <a:pt x="353" y="0"/>
                    <a:pt x="353" y="0"/>
                    <a:pt x="353" y="0"/>
                  </a:cubicBezTo>
                  <a:cubicBezTo>
                    <a:pt x="352" y="11"/>
                    <a:pt x="352" y="11"/>
                    <a:pt x="352" y="11"/>
                  </a:cubicBezTo>
                  <a:cubicBezTo>
                    <a:pt x="345" y="4"/>
                    <a:pt x="0" y="45"/>
                    <a:pt x="0" y="4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58" name="Freeform 831">
              <a:extLst>
                <a:ext uri="{FF2B5EF4-FFF2-40B4-BE49-F238E27FC236}">
                  <a16:creationId xmlns:a16="http://schemas.microsoft.com/office/drawing/2014/main" id="{FC6CA278-FC6A-4E5D-B7F6-F91BADB2CEB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6" y="2771"/>
              <a:ext cx="2509" cy="431"/>
            </a:xfrm>
            <a:custGeom>
              <a:avLst/>
              <a:gdLst>
                <a:gd name="T0" fmla="*/ 27074 w 1133"/>
                <a:gd name="T1" fmla="*/ 0 h 195"/>
                <a:gd name="T2" fmla="*/ 2119 w 1133"/>
                <a:gd name="T3" fmla="*/ 3132 h 195"/>
                <a:gd name="T4" fmla="*/ 1725 w 1133"/>
                <a:gd name="T5" fmla="*/ 2935 h 195"/>
                <a:gd name="T6" fmla="*/ 97 w 1133"/>
                <a:gd name="T7" fmla="*/ 767 h 195"/>
                <a:gd name="T8" fmla="*/ 0 w 1133"/>
                <a:gd name="T9" fmla="*/ 811 h 195"/>
                <a:gd name="T10" fmla="*/ 0 w 1133"/>
                <a:gd name="T11" fmla="*/ 1910 h 195"/>
                <a:gd name="T12" fmla="*/ 78 w 1133"/>
                <a:gd name="T13" fmla="*/ 2224 h 195"/>
                <a:gd name="T14" fmla="*/ 1780 w 1133"/>
                <a:gd name="T15" fmla="*/ 4460 h 195"/>
                <a:gd name="T16" fmla="*/ 2119 w 1133"/>
                <a:gd name="T17" fmla="*/ 4630 h 195"/>
                <a:gd name="T18" fmla="*/ 27247 w 1133"/>
                <a:gd name="T19" fmla="*/ 1481 h 195"/>
                <a:gd name="T20" fmla="*/ 27247 w 1133"/>
                <a:gd name="T21" fmla="*/ 141 h 195"/>
                <a:gd name="T22" fmla="*/ 27074 w 1133"/>
                <a:gd name="T23" fmla="*/ 0 h 19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133" h="195">
                  <a:moveTo>
                    <a:pt x="1126" y="0"/>
                  </a:moveTo>
                  <a:cubicBezTo>
                    <a:pt x="1036" y="12"/>
                    <a:pt x="97" y="131"/>
                    <a:pt x="88" y="131"/>
                  </a:cubicBezTo>
                  <a:cubicBezTo>
                    <a:pt x="79" y="132"/>
                    <a:pt x="78" y="130"/>
                    <a:pt x="72" y="123"/>
                  </a:cubicBezTo>
                  <a:cubicBezTo>
                    <a:pt x="66" y="116"/>
                    <a:pt x="20" y="53"/>
                    <a:pt x="4" y="32"/>
                  </a:cubicBezTo>
                  <a:cubicBezTo>
                    <a:pt x="1" y="28"/>
                    <a:pt x="0" y="29"/>
                    <a:pt x="0" y="34"/>
                  </a:cubicBezTo>
                  <a:cubicBezTo>
                    <a:pt x="0" y="49"/>
                    <a:pt x="0" y="78"/>
                    <a:pt x="0" y="80"/>
                  </a:cubicBezTo>
                  <a:cubicBezTo>
                    <a:pt x="0" y="84"/>
                    <a:pt x="1" y="90"/>
                    <a:pt x="3" y="93"/>
                  </a:cubicBezTo>
                  <a:cubicBezTo>
                    <a:pt x="18" y="113"/>
                    <a:pt x="71" y="183"/>
                    <a:pt x="74" y="187"/>
                  </a:cubicBezTo>
                  <a:cubicBezTo>
                    <a:pt x="78" y="193"/>
                    <a:pt x="81" y="195"/>
                    <a:pt x="88" y="194"/>
                  </a:cubicBezTo>
                  <a:cubicBezTo>
                    <a:pt x="95" y="193"/>
                    <a:pt x="1133" y="62"/>
                    <a:pt x="1133" y="62"/>
                  </a:cubicBezTo>
                  <a:cubicBezTo>
                    <a:pt x="1133" y="62"/>
                    <a:pt x="1133" y="10"/>
                    <a:pt x="1133" y="6"/>
                  </a:cubicBezTo>
                  <a:cubicBezTo>
                    <a:pt x="1133" y="1"/>
                    <a:pt x="1131" y="0"/>
                    <a:pt x="1126" y="0"/>
                  </a:cubicBezTo>
                  <a:close/>
                </a:path>
              </a:pathLst>
            </a:custGeom>
            <a:noFill/>
            <a:ln w="7938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59" name="Freeform 832">
              <a:extLst>
                <a:ext uri="{FF2B5EF4-FFF2-40B4-BE49-F238E27FC236}">
                  <a16:creationId xmlns:a16="http://schemas.microsoft.com/office/drawing/2014/main" id="{3950034E-94C2-4527-B474-5869F7004819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7" y="1984"/>
              <a:ext cx="490" cy="211"/>
            </a:xfrm>
            <a:custGeom>
              <a:avLst/>
              <a:gdLst>
                <a:gd name="T0" fmla="*/ 5319 w 221"/>
                <a:gd name="T1" fmla="*/ 1257 h 95"/>
                <a:gd name="T2" fmla="*/ 4960 w 221"/>
                <a:gd name="T3" fmla="*/ 1732 h 95"/>
                <a:gd name="T4" fmla="*/ 581 w 221"/>
                <a:gd name="T5" fmla="*/ 2270 h 95"/>
                <a:gd name="T6" fmla="*/ 118 w 221"/>
                <a:gd name="T7" fmla="*/ 1895 h 95"/>
                <a:gd name="T8" fmla="*/ 20 w 221"/>
                <a:gd name="T9" fmla="*/ 1051 h 95"/>
                <a:gd name="T10" fmla="*/ 384 w 221"/>
                <a:gd name="T11" fmla="*/ 582 h 95"/>
                <a:gd name="T12" fmla="*/ 4763 w 221"/>
                <a:gd name="T13" fmla="*/ 44 h 95"/>
                <a:gd name="T14" fmla="*/ 5221 w 221"/>
                <a:gd name="T15" fmla="*/ 395 h 95"/>
                <a:gd name="T16" fmla="*/ 5319 w 221"/>
                <a:gd name="T17" fmla="*/ 1257 h 9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21" h="95">
                  <a:moveTo>
                    <a:pt x="220" y="52"/>
                  </a:moveTo>
                  <a:cubicBezTo>
                    <a:pt x="221" y="61"/>
                    <a:pt x="215" y="70"/>
                    <a:pt x="205" y="71"/>
                  </a:cubicBezTo>
                  <a:cubicBezTo>
                    <a:pt x="24" y="93"/>
                    <a:pt x="24" y="93"/>
                    <a:pt x="24" y="93"/>
                  </a:cubicBezTo>
                  <a:cubicBezTo>
                    <a:pt x="15" y="95"/>
                    <a:pt x="6" y="88"/>
                    <a:pt x="5" y="78"/>
                  </a:cubicBezTo>
                  <a:cubicBezTo>
                    <a:pt x="1" y="43"/>
                    <a:pt x="1" y="43"/>
                    <a:pt x="1" y="43"/>
                  </a:cubicBezTo>
                  <a:cubicBezTo>
                    <a:pt x="0" y="34"/>
                    <a:pt x="6" y="25"/>
                    <a:pt x="16" y="24"/>
                  </a:cubicBezTo>
                  <a:cubicBezTo>
                    <a:pt x="197" y="2"/>
                    <a:pt x="197" y="2"/>
                    <a:pt x="197" y="2"/>
                  </a:cubicBezTo>
                  <a:cubicBezTo>
                    <a:pt x="206" y="0"/>
                    <a:pt x="215" y="7"/>
                    <a:pt x="216" y="16"/>
                  </a:cubicBezTo>
                  <a:lnTo>
                    <a:pt x="220" y="52"/>
                  </a:lnTo>
                  <a:close/>
                </a:path>
              </a:pathLst>
            </a:custGeom>
            <a:noFill/>
            <a:ln w="7938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60" name="Freeform 833">
              <a:extLst>
                <a:ext uri="{FF2B5EF4-FFF2-40B4-BE49-F238E27FC236}">
                  <a16:creationId xmlns:a16="http://schemas.microsoft.com/office/drawing/2014/main" id="{AB7A2112-7FF6-484F-B3A3-131260C138C0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0" y="1918"/>
              <a:ext cx="689" cy="875"/>
            </a:xfrm>
            <a:custGeom>
              <a:avLst/>
              <a:gdLst>
                <a:gd name="T0" fmla="*/ 7490 w 311"/>
                <a:gd name="T1" fmla="*/ 751 h 395"/>
                <a:gd name="T2" fmla="*/ 4677 w 311"/>
                <a:gd name="T3" fmla="*/ 20 h 395"/>
                <a:gd name="T4" fmla="*/ 315 w 311"/>
                <a:gd name="T5" fmla="*/ 554 h 395"/>
                <a:gd name="T6" fmla="*/ 0 w 311"/>
                <a:gd name="T7" fmla="*/ 795 h 395"/>
                <a:gd name="T8" fmla="*/ 0 w 311"/>
                <a:gd name="T9" fmla="*/ 9510 h 39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1" h="395">
                  <a:moveTo>
                    <a:pt x="311" y="31"/>
                  </a:moveTo>
                  <a:cubicBezTo>
                    <a:pt x="311" y="31"/>
                    <a:pt x="199" y="0"/>
                    <a:pt x="194" y="1"/>
                  </a:cubicBezTo>
                  <a:cubicBezTo>
                    <a:pt x="13" y="23"/>
                    <a:pt x="13" y="23"/>
                    <a:pt x="13" y="23"/>
                  </a:cubicBezTo>
                  <a:cubicBezTo>
                    <a:pt x="7" y="24"/>
                    <a:pt x="3" y="28"/>
                    <a:pt x="0" y="33"/>
                  </a:cubicBezTo>
                  <a:cubicBezTo>
                    <a:pt x="0" y="395"/>
                    <a:pt x="0" y="395"/>
                    <a:pt x="0" y="395"/>
                  </a:cubicBezTo>
                </a:path>
              </a:pathLst>
            </a:custGeom>
            <a:noFill/>
            <a:ln w="7938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61" name="Freeform 834">
              <a:extLst>
                <a:ext uri="{FF2B5EF4-FFF2-40B4-BE49-F238E27FC236}">
                  <a16:creationId xmlns:a16="http://schemas.microsoft.com/office/drawing/2014/main" id="{42C4E72D-3A74-45E4-A4DB-DF9632D99E2C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0" y="2135"/>
              <a:ext cx="188" cy="51"/>
            </a:xfrm>
            <a:custGeom>
              <a:avLst/>
              <a:gdLst>
                <a:gd name="T0" fmla="*/ 2035 w 85"/>
                <a:gd name="T1" fmla="*/ 557 h 23"/>
                <a:gd name="T2" fmla="*/ 0 w 85"/>
                <a:gd name="T3" fmla="*/ 0 h 2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5" h="23">
                  <a:moveTo>
                    <a:pt x="85" y="23"/>
                  </a:moveTo>
                  <a:cubicBezTo>
                    <a:pt x="85" y="23"/>
                    <a:pt x="35" y="9"/>
                    <a:pt x="0" y="0"/>
                  </a:cubicBezTo>
                </a:path>
              </a:pathLst>
            </a:custGeom>
            <a:noFill/>
            <a:ln w="7938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62" name="Freeform 835">
              <a:extLst>
                <a:ext uri="{FF2B5EF4-FFF2-40B4-BE49-F238E27FC236}">
                  <a16:creationId xmlns:a16="http://schemas.microsoft.com/office/drawing/2014/main" id="{D0B67B8C-BCEC-48DE-8780-27D889CB0244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9" y="1984"/>
              <a:ext cx="199" cy="53"/>
            </a:xfrm>
            <a:custGeom>
              <a:avLst/>
              <a:gdLst>
                <a:gd name="T0" fmla="*/ 2151 w 90"/>
                <a:gd name="T1" fmla="*/ 570 h 24"/>
                <a:gd name="T2" fmla="*/ 0 w 90"/>
                <a:gd name="T3" fmla="*/ 0 h 2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0" h="24">
                  <a:moveTo>
                    <a:pt x="90" y="24"/>
                  </a:moveTo>
                  <a:cubicBezTo>
                    <a:pt x="90" y="24"/>
                    <a:pt x="35" y="9"/>
                    <a:pt x="0" y="0"/>
                  </a:cubicBezTo>
                </a:path>
              </a:pathLst>
            </a:custGeom>
            <a:noFill/>
            <a:ln w="7938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63" name="Line 836">
              <a:extLst>
                <a:ext uri="{FF2B5EF4-FFF2-40B4-BE49-F238E27FC236}">
                  <a16:creationId xmlns:a16="http://schemas.microsoft.com/office/drawing/2014/main" id="{EC0EAB85-EE18-4659-B699-19FD02B8A68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76" y="2181"/>
              <a:ext cx="1" cy="574"/>
            </a:xfrm>
            <a:prstGeom prst="line">
              <a:avLst/>
            </a:prstGeom>
            <a:noFill/>
            <a:ln w="7938" cap="rnd">
              <a:solidFill>
                <a:srgbClr val="1A171B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64" name="Freeform 837">
              <a:extLst>
                <a:ext uri="{FF2B5EF4-FFF2-40B4-BE49-F238E27FC236}">
                  <a16:creationId xmlns:a16="http://schemas.microsoft.com/office/drawing/2014/main" id="{B3707BBE-8CE2-40F4-A32C-8B845904320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9" y="2040"/>
              <a:ext cx="170" cy="44"/>
            </a:xfrm>
            <a:custGeom>
              <a:avLst/>
              <a:gdLst>
                <a:gd name="T0" fmla="*/ 1828 w 77"/>
                <a:gd name="T1" fmla="*/ 469 h 20"/>
                <a:gd name="T2" fmla="*/ 0 w 77"/>
                <a:gd name="T3" fmla="*/ 0 h 2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7" h="20">
                  <a:moveTo>
                    <a:pt x="77" y="20"/>
                  </a:moveTo>
                  <a:cubicBezTo>
                    <a:pt x="59" y="15"/>
                    <a:pt x="24" y="6"/>
                    <a:pt x="0" y="0"/>
                  </a:cubicBezTo>
                </a:path>
              </a:pathLst>
            </a:custGeom>
            <a:noFill/>
            <a:ln w="7938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65" name="Line 838">
              <a:extLst>
                <a:ext uri="{FF2B5EF4-FFF2-40B4-BE49-F238E27FC236}">
                  <a16:creationId xmlns:a16="http://schemas.microsoft.com/office/drawing/2014/main" id="{F767D6A4-BD9A-4721-BE85-46D602FBC6B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228" y="3063"/>
              <a:ext cx="1" cy="804"/>
            </a:xfrm>
            <a:prstGeom prst="line">
              <a:avLst/>
            </a:prstGeom>
            <a:noFill/>
            <a:ln w="7938" cap="rnd">
              <a:solidFill>
                <a:srgbClr val="1A171B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66" name="Line 839">
              <a:extLst>
                <a:ext uri="{FF2B5EF4-FFF2-40B4-BE49-F238E27FC236}">
                  <a16:creationId xmlns:a16="http://schemas.microsoft.com/office/drawing/2014/main" id="{671C72B7-F22E-4666-8B13-4B698C63595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202" y="3050"/>
              <a:ext cx="1" cy="804"/>
            </a:xfrm>
            <a:prstGeom prst="line">
              <a:avLst/>
            </a:prstGeom>
            <a:noFill/>
            <a:ln w="7938" cap="rnd">
              <a:solidFill>
                <a:srgbClr val="1A171B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67" name="Freeform 840">
              <a:extLst>
                <a:ext uri="{FF2B5EF4-FFF2-40B4-BE49-F238E27FC236}">
                  <a16:creationId xmlns:a16="http://schemas.microsoft.com/office/drawing/2014/main" id="{085007A0-3CD7-4FBC-AD79-C98C4070581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6" y="2908"/>
              <a:ext cx="2509" cy="970"/>
            </a:xfrm>
            <a:custGeom>
              <a:avLst/>
              <a:gdLst>
                <a:gd name="T0" fmla="*/ 0 w 1133"/>
                <a:gd name="T1" fmla="*/ 476 h 438"/>
                <a:gd name="T2" fmla="*/ 0 w 1133"/>
                <a:gd name="T3" fmla="*/ 6573 h 438"/>
                <a:gd name="T4" fmla="*/ 117 w 1133"/>
                <a:gd name="T5" fmla="*/ 7071 h 438"/>
                <a:gd name="T6" fmla="*/ 1639 w 1133"/>
                <a:gd name="T7" fmla="*/ 10059 h 438"/>
                <a:gd name="T8" fmla="*/ 2237 w 1133"/>
                <a:gd name="T9" fmla="*/ 10462 h 438"/>
                <a:gd name="T10" fmla="*/ 26691 w 1133"/>
                <a:gd name="T11" fmla="*/ 6573 h 438"/>
                <a:gd name="T12" fmla="*/ 27247 w 1133"/>
                <a:gd name="T13" fmla="*/ 5940 h 438"/>
                <a:gd name="T14" fmla="*/ 27247 w 1133"/>
                <a:gd name="T15" fmla="*/ 0 h 43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133" h="438">
                  <a:moveTo>
                    <a:pt x="0" y="20"/>
                  </a:moveTo>
                  <a:cubicBezTo>
                    <a:pt x="0" y="273"/>
                    <a:pt x="0" y="273"/>
                    <a:pt x="0" y="273"/>
                  </a:cubicBezTo>
                  <a:cubicBezTo>
                    <a:pt x="0" y="283"/>
                    <a:pt x="3" y="290"/>
                    <a:pt x="5" y="294"/>
                  </a:cubicBezTo>
                  <a:cubicBezTo>
                    <a:pt x="5" y="294"/>
                    <a:pt x="57" y="398"/>
                    <a:pt x="68" y="418"/>
                  </a:cubicBezTo>
                  <a:cubicBezTo>
                    <a:pt x="77" y="435"/>
                    <a:pt x="80" y="438"/>
                    <a:pt x="93" y="435"/>
                  </a:cubicBezTo>
                  <a:cubicBezTo>
                    <a:pt x="229" y="414"/>
                    <a:pt x="969" y="296"/>
                    <a:pt x="1110" y="273"/>
                  </a:cubicBezTo>
                  <a:cubicBezTo>
                    <a:pt x="1125" y="270"/>
                    <a:pt x="1133" y="266"/>
                    <a:pt x="1133" y="247"/>
                  </a:cubicBezTo>
                  <a:cubicBezTo>
                    <a:pt x="1133" y="227"/>
                    <a:pt x="1133" y="0"/>
                    <a:pt x="1133" y="0"/>
                  </a:cubicBezTo>
                </a:path>
              </a:pathLst>
            </a:custGeom>
            <a:noFill/>
            <a:ln w="7938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68" name="Freeform 841">
              <a:extLst>
                <a:ext uri="{FF2B5EF4-FFF2-40B4-BE49-F238E27FC236}">
                  <a16:creationId xmlns:a16="http://schemas.microsoft.com/office/drawing/2014/main" id="{F6D458E9-7099-4888-BE7B-0E1C882FBF0F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7" y="3526"/>
              <a:ext cx="2086" cy="356"/>
            </a:xfrm>
            <a:custGeom>
              <a:avLst/>
              <a:gdLst>
                <a:gd name="T0" fmla="*/ 0 w 942"/>
                <a:gd name="T1" fmla="*/ 3613 h 161"/>
                <a:gd name="T2" fmla="*/ 314 w 942"/>
                <a:gd name="T3" fmla="*/ 3847 h 161"/>
                <a:gd name="T4" fmla="*/ 476 w 942"/>
                <a:gd name="T5" fmla="*/ 3847 h 161"/>
                <a:gd name="T6" fmla="*/ 22140 w 942"/>
                <a:gd name="T7" fmla="*/ 376 h 161"/>
                <a:gd name="T8" fmla="*/ 22649 w 942"/>
                <a:gd name="T9" fmla="*/ 0 h 161"/>
                <a:gd name="T10" fmla="*/ 0 w 942"/>
                <a:gd name="T11" fmla="*/ 3613 h 16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42" h="161">
                  <a:moveTo>
                    <a:pt x="0" y="151"/>
                  </a:moveTo>
                  <a:cubicBezTo>
                    <a:pt x="6" y="158"/>
                    <a:pt x="8" y="161"/>
                    <a:pt x="13" y="161"/>
                  </a:cubicBezTo>
                  <a:cubicBezTo>
                    <a:pt x="15" y="161"/>
                    <a:pt x="17" y="161"/>
                    <a:pt x="20" y="161"/>
                  </a:cubicBezTo>
                  <a:cubicBezTo>
                    <a:pt x="140" y="142"/>
                    <a:pt x="797" y="37"/>
                    <a:pt x="921" y="16"/>
                  </a:cubicBezTo>
                  <a:cubicBezTo>
                    <a:pt x="933" y="15"/>
                    <a:pt x="940" y="12"/>
                    <a:pt x="942" y="0"/>
                  </a:cubicBezTo>
                  <a:cubicBezTo>
                    <a:pt x="749" y="31"/>
                    <a:pt x="180" y="122"/>
                    <a:pt x="0" y="151"/>
                  </a:cubicBezTo>
                  <a:close/>
                </a:path>
              </a:pathLst>
            </a:custGeom>
            <a:noFill/>
            <a:ln w="7938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69" name="Line 842">
              <a:extLst>
                <a:ext uri="{FF2B5EF4-FFF2-40B4-BE49-F238E27FC236}">
                  <a16:creationId xmlns:a16="http://schemas.microsoft.com/office/drawing/2014/main" id="{59B84690-8B07-408B-8FBA-FE43BF9A24A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270" y="2662"/>
              <a:ext cx="273" cy="111"/>
            </a:xfrm>
            <a:prstGeom prst="line">
              <a:avLst/>
            </a:prstGeom>
            <a:noFill/>
            <a:ln w="7938" cap="rnd">
              <a:solidFill>
                <a:srgbClr val="1A171B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70" name="Line 843">
              <a:extLst>
                <a:ext uri="{FF2B5EF4-FFF2-40B4-BE49-F238E27FC236}">
                  <a16:creationId xmlns:a16="http://schemas.microsoft.com/office/drawing/2014/main" id="{6D363046-C415-442F-A97C-762151A2029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040" y="2837"/>
              <a:ext cx="27" cy="1"/>
            </a:xfrm>
            <a:prstGeom prst="line">
              <a:avLst/>
            </a:prstGeom>
            <a:noFill/>
            <a:ln w="7938" cap="rnd">
              <a:solidFill>
                <a:srgbClr val="1A171B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71" name="Line 844">
              <a:extLst>
                <a:ext uri="{FF2B5EF4-FFF2-40B4-BE49-F238E27FC236}">
                  <a16:creationId xmlns:a16="http://schemas.microsoft.com/office/drawing/2014/main" id="{99817220-9FF4-4690-88D4-76744B4400C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50" y="3858"/>
              <a:ext cx="1" cy="27"/>
            </a:xfrm>
            <a:prstGeom prst="line">
              <a:avLst/>
            </a:prstGeom>
            <a:noFill/>
            <a:ln w="7938" cap="rnd">
              <a:solidFill>
                <a:srgbClr val="1A171B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72" name="Freeform 845">
              <a:extLst>
                <a:ext uri="{FF2B5EF4-FFF2-40B4-BE49-F238E27FC236}">
                  <a16:creationId xmlns:a16="http://schemas.microsoft.com/office/drawing/2014/main" id="{71F89E9A-CFEB-422E-B659-882D4706F3F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1" y="3249"/>
              <a:ext cx="37" cy="786"/>
            </a:xfrm>
            <a:custGeom>
              <a:avLst/>
              <a:gdLst>
                <a:gd name="T0" fmla="*/ 37 w 37"/>
                <a:gd name="T1" fmla="*/ 0 h 786"/>
                <a:gd name="T2" fmla="*/ 37 w 37"/>
                <a:gd name="T3" fmla="*/ 786 h 786"/>
                <a:gd name="T4" fmla="*/ 0 w 37"/>
                <a:gd name="T5" fmla="*/ 786 h 786"/>
                <a:gd name="T6" fmla="*/ 0 w 37"/>
                <a:gd name="T7" fmla="*/ 786 h 786"/>
                <a:gd name="T8" fmla="*/ 0 w 37"/>
                <a:gd name="T9" fmla="*/ 42 h 786"/>
                <a:gd name="T10" fmla="*/ 37 w 37"/>
                <a:gd name="T11" fmla="*/ 0 h 78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7" h="786">
                  <a:moveTo>
                    <a:pt x="37" y="0"/>
                  </a:moveTo>
                  <a:lnTo>
                    <a:pt x="37" y="786"/>
                  </a:lnTo>
                  <a:lnTo>
                    <a:pt x="0" y="786"/>
                  </a:lnTo>
                  <a:lnTo>
                    <a:pt x="0" y="42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B9B3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73" name="Freeform 846">
              <a:extLst>
                <a:ext uri="{FF2B5EF4-FFF2-40B4-BE49-F238E27FC236}">
                  <a16:creationId xmlns:a16="http://schemas.microsoft.com/office/drawing/2014/main" id="{50AEB2B1-C734-4A46-A3B5-6C2EBE48718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1" y="3249"/>
              <a:ext cx="37" cy="786"/>
            </a:xfrm>
            <a:custGeom>
              <a:avLst/>
              <a:gdLst>
                <a:gd name="T0" fmla="*/ 37 w 37"/>
                <a:gd name="T1" fmla="*/ 0 h 786"/>
                <a:gd name="T2" fmla="*/ 37 w 37"/>
                <a:gd name="T3" fmla="*/ 786 h 786"/>
                <a:gd name="T4" fmla="*/ 0 w 37"/>
                <a:gd name="T5" fmla="*/ 786 h 786"/>
                <a:gd name="T6" fmla="*/ 0 w 37"/>
                <a:gd name="T7" fmla="*/ 786 h 786"/>
                <a:gd name="T8" fmla="*/ 0 w 37"/>
                <a:gd name="T9" fmla="*/ 42 h 7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786">
                  <a:moveTo>
                    <a:pt x="37" y="0"/>
                  </a:moveTo>
                  <a:lnTo>
                    <a:pt x="37" y="786"/>
                  </a:lnTo>
                  <a:lnTo>
                    <a:pt x="0" y="786"/>
                  </a:lnTo>
                  <a:lnTo>
                    <a:pt x="0" y="42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74" name="Freeform 847">
              <a:extLst>
                <a:ext uri="{FF2B5EF4-FFF2-40B4-BE49-F238E27FC236}">
                  <a16:creationId xmlns:a16="http://schemas.microsoft.com/office/drawing/2014/main" id="{4FC4EF55-AC99-4288-9A52-4E7201C393E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2" y="3249"/>
              <a:ext cx="38" cy="786"/>
            </a:xfrm>
            <a:custGeom>
              <a:avLst/>
              <a:gdLst>
                <a:gd name="T0" fmla="*/ 38 w 38"/>
                <a:gd name="T1" fmla="*/ 42 h 786"/>
                <a:gd name="T2" fmla="*/ 38 w 38"/>
                <a:gd name="T3" fmla="*/ 786 h 786"/>
                <a:gd name="T4" fmla="*/ 0 w 38"/>
                <a:gd name="T5" fmla="*/ 786 h 786"/>
                <a:gd name="T6" fmla="*/ 0 w 38"/>
                <a:gd name="T7" fmla="*/ 786 h 786"/>
                <a:gd name="T8" fmla="*/ 0 w 38"/>
                <a:gd name="T9" fmla="*/ 0 h 786"/>
                <a:gd name="T10" fmla="*/ 38 w 38"/>
                <a:gd name="T11" fmla="*/ 42 h 78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8" h="786">
                  <a:moveTo>
                    <a:pt x="38" y="42"/>
                  </a:moveTo>
                  <a:lnTo>
                    <a:pt x="38" y="786"/>
                  </a:lnTo>
                  <a:lnTo>
                    <a:pt x="0" y="786"/>
                  </a:lnTo>
                  <a:lnTo>
                    <a:pt x="0" y="0"/>
                  </a:lnTo>
                  <a:lnTo>
                    <a:pt x="38" y="42"/>
                  </a:lnTo>
                  <a:close/>
                </a:path>
              </a:pathLst>
            </a:custGeom>
            <a:solidFill>
              <a:srgbClr val="B9B3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75" name="Freeform 848">
              <a:extLst>
                <a:ext uri="{FF2B5EF4-FFF2-40B4-BE49-F238E27FC236}">
                  <a16:creationId xmlns:a16="http://schemas.microsoft.com/office/drawing/2014/main" id="{231370AB-88B2-4106-BEC8-DABD67DD938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2" y="3249"/>
              <a:ext cx="38" cy="786"/>
            </a:xfrm>
            <a:custGeom>
              <a:avLst/>
              <a:gdLst>
                <a:gd name="T0" fmla="*/ 38 w 38"/>
                <a:gd name="T1" fmla="*/ 42 h 786"/>
                <a:gd name="T2" fmla="*/ 38 w 38"/>
                <a:gd name="T3" fmla="*/ 786 h 786"/>
                <a:gd name="T4" fmla="*/ 0 w 38"/>
                <a:gd name="T5" fmla="*/ 786 h 786"/>
                <a:gd name="T6" fmla="*/ 0 w 38"/>
                <a:gd name="T7" fmla="*/ 786 h 786"/>
                <a:gd name="T8" fmla="*/ 0 w 38"/>
                <a:gd name="T9" fmla="*/ 0 h 7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786">
                  <a:moveTo>
                    <a:pt x="38" y="42"/>
                  </a:moveTo>
                  <a:lnTo>
                    <a:pt x="38" y="786"/>
                  </a:lnTo>
                  <a:lnTo>
                    <a:pt x="0" y="786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76" name="Freeform 849">
              <a:extLst>
                <a:ext uri="{FF2B5EF4-FFF2-40B4-BE49-F238E27FC236}">
                  <a16:creationId xmlns:a16="http://schemas.microsoft.com/office/drawing/2014/main" id="{9B2D228E-1B47-4899-9DB2-A90D2434B55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1" y="3249"/>
              <a:ext cx="37" cy="786"/>
            </a:xfrm>
            <a:custGeom>
              <a:avLst/>
              <a:gdLst>
                <a:gd name="T0" fmla="*/ 37 w 37"/>
                <a:gd name="T1" fmla="*/ 0 h 786"/>
                <a:gd name="T2" fmla="*/ 37 w 37"/>
                <a:gd name="T3" fmla="*/ 786 h 786"/>
                <a:gd name="T4" fmla="*/ 0 w 37"/>
                <a:gd name="T5" fmla="*/ 786 h 786"/>
                <a:gd name="T6" fmla="*/ 0 w 37"/>
                <a:gd name="T7" fmla="*/ 786 h 786"/>
                <a:gd name="T8" fmla="*/ 0 w 37"/>
                <a:gd name="T9" fmla="*/ 42 h 7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786">
                  <a:moveTo>
                    <a:pt x="37" y="0"/>
                  </a:moveTo>
                  <a:lnTo>
                    <a:pt x="37" y="786"/>
                  </a:lnTo>
                  <a:lnTo>
                    <a:pt x="0" y="786"/>
                  </a:lnTo>
                  <a:lnTo>
                    <a:pt x="0" y="42"/>
                  </a:lnTo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77" name="Freeform 850">
              <a:extLst>
                <a:ext uri="{FF2B5EF4-FFF2-40B4-BE49-F238E27FC236}">
                  <a16:creationId xmlns:a16="http://schemas.microsoft.com/office/drawing/2014/main" id="{ED915A7B-5AB6-4F98-8ED8-CE25025628C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2" y="3249"/>
              <a:ext cx="38" cy="786"/>
            </a:xfrm>
            <a:custGeom>
              <a:avLst/>
              <a:gdLst>
                <a:gd name="T0" fmla="*/ 38 w 38"/>
                <a:gd name="T1" fmla="*/ 42 h 786"/>
                <a:gd name="T2" fmla="*/ 38 w 38"/>
                <a:gd name="T3" fmla="*/ 786 h 786"/>
                <a:gd name="T4" fmla="*/ 0 w 38"/>
                <a:gd name="T5" fmla="*/ 786 h 786"/>
                <a:gd name="T6" fmla="*/ 0 w 38"/>
                <a:gd name="T7" fmla="*/ 786 h 786"/>
                <a:gd name="T8" fmla="*/ 0 w 38"/>
                <a:gd name="T9" fmla="*/ 0 h 7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786">
                  <a:moveTo>
                    <a:pt x="38" y="42"/>
                  </a:moveTo>
                  <a:lnTo>
                    <a:pt x="38" y="786"/>
                  </a:lnTo>
                  <a:lnTo>
                    <a:pt x="0" y="786"/>
                  </a:lnTo>
                  <a:lnTo>
                    <a:pt x="0" y="0"/>
                  </a:lnTo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78" name="Freeform 851">
              <a:extLst>
                <a:ext uri="{FF2B5EF4-FFF2-40B4-BE49-F238E27FC236}">
                  <a16:creationId xmlns:a16="http://schemas.microsoft.com/office/drawing/2014/main" id="{44D27A07-1490-4EF7-AC6F-EA39851810F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6" y="3156"/>
              <a:ext cx="151" cy="128"/>
            </a:xfrm>
            <a:custGeom>
              <a:avLst/>
              <a:gdLst>
                <a:gd name="T0" fmla="*/ 1652 w 68"/>
                <a:gd name="T1" fmla="*/ 44 h 58"/>
                <a:gd name="T2" fmla="*/ 1608 w 68"/>
                <a:gd name="T3" fmla="*/ 0 h 58"/>
                <a:gd name="T4" fmla="*/ 44 w 68"/>
                <a:gd name="T5" fmla="*/ 0 h 58"/>
                <a:gd name="T6" fmla="*/ 0 w 68"/>
                <a:gd name="T7" fmla="*/ 44 h 58"/>
                <a:gd name="T8" fmla="*/ 0 w 68"/>
                <a:gd name="T9" fmla="*/ 1335 h 58"/>
                <a:gd name="T10" fmla="*/ 44 w 68"/>
                <a:gd name="T11" fmla="*/ 1373 h 58"/>
                <a:gd name="T12" fmla="*/ 1608 w 68"/>
                <a:gd name="T13" fmla="*/ 1373 h 58"/>
                <a:gd name="T14" fmla="*/ 1652 w 68"/>
                <a:gd name="T15" fmla="*/ 1335 h 58"/>
                <a:gd name="T16" fmla="*/ 1652 w 68"/>
                <a:gd name="T17" fmla="*/ 44 h 5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8" h="58">
                  <a:moveTo>
                    <a:pt x="68" y="2"/>
                  </a:moveTo>
                  <a:cubicBezTo>
                    <a:pt x="68" y="1"/>
                    <a:pt x="67" y="0"/>
                    <a:pt x="66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57"/>
                    <a:pt x="1" y="58"/>
                    <a:pt x="2" y="58"/>
                  </a:cubicBezTo>
                  <a:cubicBezTo>
                    <a:pt x="66" y="58"/>
                    <a:pt x="66" y="58"/>
                    <a:pt x="66" y="58"/>
                  </a:cubicBezTo>
                  <a:cubicBezTo>
                    <a:pt x="67" y="58"/>
                    <a:pt x="68" y="57"/>
                    <a:pt x="68" y="56"/>
                  </a:cubicBezTo>
                  <a:lnTo>
                    <a:pt x="68" y="2"/>
                  </a:lnTo>
                  <a:close/>
                </a:path>
              </a:pathLst>
            </a:custGeom>
            <a:solidFill>
              <a:srgbClr val="B9B3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79" name="Freeform 852">
              <a:extLst>
                <a:ext uri="{FF2B5EF4-FFF2-40B4-BE49-F238E27FC236}">
                  <a16:creationId xmlns:a16="http://schemas.microsoft.com/office/drawing/2014/main" id="{3BB486EB-16FE-4D85-A4A8-A9C9E2B3653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8" y="3291"/>
              <a:ext cx="687" cy="117"/>
            </a:xfrm>
            <a:custGeom>
              <a:avLst/>
              <a:gdLst>
                <a:gd name="T0" fmla="*/ 0 w 687"/>
                <a:gd name="T1" fmla="*/ 117 h 117"/>
                <a:gd name="T2" fmla="*/ 687 w 687"/>
                <a:gd name="T3" fmla="*/ 117 h 117"/>
                <a:gd name="T4" fmla="*/ 636 w 687"/>
                <a:gd name="T5" fmla="*/ 0 h 117"/>
                <a:gd name="T6" fmla="*/ 51 w 687"/>
                <a:gd name="T7" fmla="*/ 0 h 117"/>
                <a:gd name="T8" fmla="*/ 0 w 687"/>
                <a:gd name="T9" fmla="*/ 117 h 1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87" h="117">
                  <a:moveTo>
                    <a:pt x="0" y="117"/>
                  </a:moveTo>
                  <a:lnTo>
                    <a:pt x="687" y="117"/>
                  </a:lnTo>
                  <a:lnTo>
                    <a:pt x="636" y="0"/>
                  </a:lnTo>
                  <a:lnTo>
                    <a:pt x="51" y="0"/>
                  </a:lnTo>
                  <a:lnTo>
                    <a:pt x="0" y="117"/>
                  </a:lnTo>
                  <a:close/>
                </a:path>
              </a:pathLst>
            </a:custGeom>
            <a:solidFill>
              <a:srgbClr val="C9C5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80" name="Rectangle 853">
              <a:extLst>
                <a:ext uri="{FF2B5EF4-FFF2-40B4-BE49-F238E27FC236}">
                  <a16:creationId xmlns:a16="http://schemas.microsoft.com/office/drawing/2014/main" id="{2128F4BD-E190-470A-8970-158F946316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8" y="2755"/>
              <a:ext cx="687" cy="22"/>
            </a:xfrm>
            <a:prstGeom prst="rect">
              <a:avLst/>
            </a:prstGeom>
            <a:solidFill>
              <a:srgbClr val="9089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881" name="Rectangle 854">
              <a:extLst>
                <a:ext uri="{FF2B5EF4-FFF2-40B4-BE49-F238E27FC236}">
                  <a16:creationId xmlns:a16="http://schemas.microsoft.com/office/drawing/2014/main" id="{A32AF52C-9828-488B-93AF-7FFC8C1F44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39" y="2777"/>
              <a:ext cx="585" cy="514"/>
            </a:xfrm>
            <a:prstGeom prst="rect">
              <a:avLst/>
            </a:prstGeom>
            <a:solidFill>
              <a:srgbClr val="ADA7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882" name="Freeform 855">
              <a:extLst>
                <a:ext uri="{FF2B5EF4-FFF2-40B4-BE49-F238E27FC236}">
                  <a16:creationId xmlns:a16="http://schemas.microsoft.com/office/drawing/2014/main" id="{636B35E4-1093-465E-8340-7C553FBDCCF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9" y="2777"/>
              <a:ext cx="585" cy="514"/>
            </a:xfrm>
            <a:custGeom>
              <a:avLst/>
              <a:gdLst>
                <a:gd name="T0" fmla="*/ 585 w 585"/>
                <a:gd name="T1" fmla="*/ 514 h 514"/>
                <a:gd name="T2" fmla="*/ 585 w 585"/>
                <a:gd name="T3" fmla="*/ 0 h 514"/>
                <a:gd name="T4" fmla="*/ 0 w 585"/>
                <a:gd name="T5" fmla="*/ 0 h 514"/>
                <a:gd name="T6" fmla="*/ 0 w 585"/>
                <a:gd name="T7" fmla="*/ 514 h 5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85" h="514">
                  <a:moveTo>
                    <a:pt x="585" y="514"/>
                  </a:moveTo>
                  <a:lnTo>
                    <a:pt x="585" y="0"/>
                  </a:lnTo>
                  <a:lnTo>
                    <a:pt x="0" y="0"/>
                  </a:lnTo>
                  <a:lnTo>
                    <a:pt x="0" y="514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83" name="Freeform 856">
              <a:extLst>
                <a:ext uri="{FF2B5EF4-FFF2-40B4-BE49-F238E27FC236}">
                  <a16:creationId xmlns:a16="http://schemas.microsoft.com/office/drawing/2014/main" id="{538BF2B7-5854-462A-A65A-3FF25DAE319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7" y="2786"/>
              <a:ext cx="502" cy="38"/>
            </a:xfrm>
            <a:custGeom>
              <a:avLst/>
              <a:gdLst>
                <a:gd name="T0" fmla="*/ 5429 w 227"/>
                <a:gd name="T1" fmla="*/ 344 h 17"/>
                <a:gd name="T2" fmla="*/ 4954 w 227"/>
                <a:gd name="T3" fmla="*/ 0 h 17"/>
                <a:gd name="T4" fmla="*/ 553 w 227"/>
                <a:gd name="T5" fmla="*/ 0 h 17"/>
                <a:gd name="T6" fmla="*/ 0 w 227"/>
                <a:gd name="T7" fmla="*/ 425 h 1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27" h="17">
                  <a:moveTo>
                    <a:pt x="227" y="14"/>
                  </a:moveTo>
                  <a:cubicBezTo>
                    <a:pt x="227" y="14"/>
                    <a:pt x="213" y="0"/>
                    <a:pt x="207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17" y="0"/>
                    <a:pt x="2" y="11"/>
                    <a:pt x="0" y="17"/>
                  </a:cubicBezTo>
                </a:path>
              </a:pathLst>
            </a:custGeom>
            <a:solidFill>
              <a:srgbClr val="F4F4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84" name="Freeform 857">
              <a:extLst>
                <a:ext uri="{FF2B5EF4-FFF2-40B4-BE49-F238E27FC236}">
                  <a16:creationId xmlns:a16="http://schemas.microsoft.com/office/drawing/2014/main" id="{B266B106-40D8-4887-95B7-D789EA88CB2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7" y="3428"/>
              <a:ext cx="587" cy="767"/>
            </a:xfrm>
            <a:custGeom>
              <a:avLst/>
              <a:gdLst>
                <a:gd name="T0" fmla="*/ 549 w 587"/>
                <a:gd name="T1" fmla="*/ 767 h 767"/>
                <a:gd name="T2" fmla="*/ 549 w 587"/>
                <a:gd name="T3" fmla="*/ 40 h 767"/>
                <a:gd name="T4" fmla="*/ 37 w 587"/>
                <a:gd name="T5" fmla="*/ 40 h 767"/>
                <a:gd name="T6" fmla="*/ 37 w 587"/>
                <a:gd name="T7" fmla="*/ 767 h 767"/>
                <a:gd name="T8" fmla="*/ 0 w 587"/>
                <a:gd name="T9" fmla="*/ 767 h 767"/>
                <a:gd name="T10" fmla="*/ 0 w 587"/>
                <a:gd name="T11" fmla="*/ 767 h 767"/>
                <a:gd name="T12" fmla="*/ 0 w 587"/>
                <a:gd name="T13" fmla="*/ 0 h 767"/>
                <a:gd name="T14" fmla="*/ 587 w 587"/>
                <a:gd name="T15" fmla="*/ 0 h 767"/>
                <a:gd name="T16" fmla="*/ 587 w 587"/>
                <a:gd name="T17" fmla="*/ 767 h 767"/>
                <a:gd name="T18" fmla="*/ 549 w 587"/>
                <a:gd name="T19" fmla="*/ 767 h 767"/>
                <a:gd name="T20" fmla="*/ 549 w 587"/>
                <a:gd name="T21" fmla="*/ 767 h 76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87" h="767">
                  <a:moveTo>
                    <a:pt x="549" y="767"/>
                  </a:moveTo>
                  <a:lnTo>
                    <a:pt x="549" y="40"/>
                  </a:lnTo>
                  <a:lnTo>
                    <a:pt x="37" y="40"/>
                  </a:lnTo>
                  <a:lnTo>
                    <a:pt x="37" y="767"/>
                  </a:lnTo>
                  <a:lnTo>
                    <a:pt x="0" y="767"/>
                  </a:lnTo>
                  <a:lnTo>
                    <a:pt x="0" y="0"/>
                  </a:lnTo>
                  <a:lnTo>
                    <a:pt x="587" y="0"/>
                  </a:lnTo>
                  <a:lnTo>
                    <a:pt x="587" y="767"/>
                  </a:lnTo>
                  <a:lnTo>
                    <a:pt x="549" y="767"/>
                  </a:lnTo>
                  <a:close/>
                </a:path>
              </a:pathLst>
            </a:custGeom>
            <a:solidFill>
              <a:srgbClr val="B9B3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85" name="Rectangle 858">
              <a:extLst>
                <a:ext uri="{FF2B5EF4-FFF2-40B4-BE49-F238E27FC236}">
                  <a16:creationId xmlns:a16="http://schemas.microsoft.com/office/drawing/2014/main" id="{0BB4FC33-9A3A-4375-8507-F9C1E06AF1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8" y="3408"/>
              <a:ext cx="687" cy="20"/>
            </a:xfrm>
            <a:prstGeom prst="rect">
              <a:avLst/>
            </a:prstGeom>
            <a:solidFill>
              <a:srgbClr val="9089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886" name="Freeform 859">
              <a:extLst>
                <a:ext uri="{FF2B5EF4-FFF2-40B4-BE49-F238E27FC236}">
                  <a16:creationId xmlns:a16="http://schemas.microsoft.com/office/drawing/2014/main" id="{1FBFC695-6A1B-46A2-A691-AC047702E93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8" y="2737"/>
              <a:ext cx="687" cy="18"/>
            </a:xfrm>
            <a:custGeom>
              <a:avLst/>
              <a:gdLst>
                <a:gd name="T0" fmla="*/ 0 w 687"/>
                <a:gd name="T1" fmla="*/ 18 h 18"/>
                <a:gd name="T2" fmla="*/ 687 w 687"/>
                <a:gd name="T3" fmla="*/ 18 h 18"/>
                <a:gd name="T4" fmla="*/ 622 w 687"/>
                <a:gd name="T5" fmla="*/ 0 h 18"/>
                <a:gd name="T6" fmla="*/ 62 w 687"/>
                <a:gd name="T7" fmla="*/ 0 h 18"/>
                <a:gd name="T8" fmla="*/ 0 w 687"/>
                <a:gd name="T9" fmla="*/ 18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87" h="18">
                  <a:moveTo>
                    <a:pt x="0" y="18"/>
                  </a:moveTo>
                  <a:lnTo>
                    <a:pt x="687" y="18"/>
                  </a:lnTo>
                  <a:lnTo>
                    <a:pt x="622" y="0"/>
                  </a:lnTo>
                  <a:lnTo>
                    <a:pt x="62" y="0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C9C5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87" name="Freeform 860">
              <a:extLst>
                <a:ext uri="{FF2B5EF4-FFF2-40B4-BE49-F238E27FC236}">
                  <a16:creationId xmlns:a16="http://schemas.microsoft.com/office/drawing/2014/main" id="{AA6E9C45-CDEB-4493-9BBE-651D2E8CE1A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6" y="3156"/>
              <a:ext cx="151" cy="128"/>
            </a:xfrm>
            <a:custGeom>
              <a:avLst/>
              <a:gdLst>
                <a:gd name="T0" fmla="*/ 1652 w 68"/>
                <a:gd name="T1" fmla="*/ 44 h 58"/>
                <a:gd name="T2" fmla="*/ 1608 w 68"/>
                <a:gd name="T3" fmla="*/ 0 h 58"/>
                <a:gd name="T4" fmla="*/ 44 w 68"/>
                <a:gd name="T5" fmla="*/ 0 h 58"/>
                <a:gd name="T6" fmla="*/ 0 w 68"/>
                <a:gd name="T7" fmla="*/ 44 h 58"/>
                <a:gd name="T8" fmla="*/ 0 w 68"/>
                <a:gd name="T9" fmla="*/ 1335 h 58"/>
                <a:gd name="T10" fmla="*/ 44 w 68"/>
                <a:gd name="T11" fmla="*/ 1373 h 58"/>
                <a:gd name="T12" fmla="*/ 1608 w 68"/>
                <a:gd name="T13" fmla="*/ 1373 h 58"/>
                <a:gd name="T14" fmla="*/ 1652 w 68"/>
                <a:gd name="T15" fmla="*/ 1335 h 58"/>
                <a:gd name="T16" fmla="*/ 1652 w 68"/>
                <a:gd name="T17" fmla="*/ 44 h 5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8" h="58">
                  <a:moveTo>
                    <a:pt x="68" y="2"/>
                  </a:moveTo>
                  <a:cubicBezTo>
                    <a:pt x="68" y="1"/>
                    <a:pt x="67" y="0"/>
                    <a:pt x="66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57"/>
                    <a:pt x="1" y="58"/>
                    <a:pt x="2" y="58"/>
                  </a:cubicBezTo>
                  <a:cubicBezTo>
                    <a:pt x="66" y="58"/>
                    <a:pt x="66" y="58"/>
                    <a:pt x="66" y="58"/>
                  </a:cubicBezTo>
                  <a:cubicBezTo>
                    <a:pt x="67" y="58"/>
                    <a:pt x="68" y="57"/>
                    <a:pt x="68" y="56"/>
                  </a:cubicBezTo>
                  <a:lnTo>
                    <a:pt x="68" y="2"/>
                  </a:lnTo>
                  <a:close/>
                </a:path>
              </a:pathLst>
            </a:custGeom>
            <a:solidFill>
              <a:srgbClr val="B8B8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88" name="Freeform 861">
              <a:extLst>
                <a:ext uri="{FF2B5EF4-FFF2-40B4-BE49-F238E27FC236}">
                  <a16:creationId xmlns:a16="http://schemas.microsoft.com/office/drawing/2014/main" id="{1CE7339F-F407-4049-915F-57EA93D8BCD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6" y="3156"/>
              <a:ext cx="151" cy="128"/>
            </a:xfrm>
            <a:custGeom>
              <a:avLst/>
              <a:gdLst>
                <a:gd name="T0" fmla="*/ 1652 w 68"/>
                <a:gd name="T1" fmla="*/ 44 h 58"/>
                <a:gd name="T2" fmla="*/ 1608 w 68"/>
                <a:gd name="T3" fmla="*/ 0 h 58"/>
                <a:gd name="T4" fmla="*/ 44 w 68"/>
                <a:gd name="T5" fmla="*/ 0 h 58"/>
                <a:gd name="T6" fmla="*/ 0 w 68"/>
                <a:gd name="T7" fmla="*/ 44 h 58"/>
                <a:gd name="T8" fmla="*/ 0 w 68"/>
                <a:gd name="T9" fmla="*/ 1335 h 58"/>
                <a:gd name="T10" fmla="*/ 44 w 68"/>
                <a:gd name="T11" fmla="*/ 1373 h 58"/>
                <a:gd name="T12" fmla="*/ 1608 w 68"/>
                <a:gd name="T13" fmla="*/ 1373 h 58"/>
                <a:gd name="T14" fmla="*/ 1652 w 68"/>
                <a:gd name="T15" fmla="*/ 1335 h 58"/>
                <a:gd name="T16" fmla="*/ 1652 w 68"/>
                <a:gd name="T17" fmla="*/ 44 h 5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8" h="58">
                  <a:moveTo>
                    <a:pt x="68" y="2"/>
                  </a:moveTo>
                  <a:cubicBezTo>
                    <a:pt x="68" y="1"/>
                    <a:pt x="67" y="0"/>
                    <a:pt x="66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57"/>
                    <a:pt x="1" y="58"/>
                    <a:pt x="2" y="58"/>
                  </a:cubicBezTo>
                  <a:cubicBezTo>
                    <a:pt x="66" y="58"/>
                    <a:pt x="66" y="58"/>
                    <a:pt x="66" y="58"/>
                  </a:cubicBezTo>
                  <a:cubicBezTo>
                    <a:pt x="67" y="58"/>
                    <a:pt x="68" y="57"/>
                    <a:pt x="68" y="56"/>
                  </a:cubicBezTo>
                  <a:lnTo>
                    <a:pt x="68" y="2"/>
                  </a:lnTo>
                  <a:close/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89" name="Freeform 862">
              <a:extLst>
                <a:ext uri="{FF2B5EF4-FFF2-40B4-BE49-F238E27FC236}">
                  <a16:creationId xmlns:a16="http://schemas.microsoft.com/office/drawing/2014/main" id="{265E4A45-0E5F-41F5-9E41-7A9D4A4C450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8" y="3291"/>
              <a:ext cx="687" cy="117"/>
            </a:xfrm>
            <a:custGeom>
              <a:avLst/>
              <a:gdLst>
                <a:gd name="T0" fmla="*/ 0 w 687"/>
                <a:gd name="T1" fmla="*/ 117 h 117"/>
                <a:gd name="T2" fmla="*/ 687 w 687"/>
                <a:gd name="T3" fmla="*/ 117 h 117"/>
                <a:gd name="T4" fmla="*/ 636 w 687"/>
                <a:gd name="T5" fmla="*/ 0 h 117"/>
                <a:gd name="T6" fmla="*/ 51 w 687"/>
                <a:gd name="T7" fmla="*/ 0 h 117"/>
                <a:gd name="T8" fmla="*/ 0 w 687"/>
                <a:gd name="T9" fmla="*/ 117 h 1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87" h="117">
                  <a:moveTo>
                    <a:pt x="0" y="117"/>
                  </a:moveTo>
                  <a:lnTo>
                    <a:pt x="687" y="117"/>
                  </a:lnTo>
                  <a:lnTo>
                    <a:pt x="636" y="0"/>
                  </a:lnTo>
                  <a:lnTo>
                    <a:pt x="51" y="0"/>
                  </a:lnTo>
                  <a:lnTo>
                    <a:pt x="0" y="117"/>
                  </a:lnTo>
                  <a:close/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90" name="Rectangle 863">
              <a:extLst>
                <a:ext uri="{FF2B5EF4-FFF2-40B4-BE49-F238E27FC236}">
                  <a16:creationId xmlns:a16="http://schemas.microsoft.com/office/drawing/2014/main" id="{A3C3A2DE-280B-4CCD-BB82-4E7347A5D9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8" y="2755"/>
              <a:ext cx="687" cy="22"/>
            </a:xfrm>
            <a:prstGeom prst="rect">
              <a:avLst/>
            </a:prstGeom>
            <a:noFill/>
            <a:ln w="7938" cap="rnd">
              <a:solidFill>
                <a:srgbClr val="58585A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891" name="Freeform 864">
              <a:extLst>
                <a:ext uri="{FF2B5EF4-FFF2-40B4-BE49-F238E27FC236}">
                  <a16:creationId xmlns:a16="http://schemas.microsoft.com/office/drawing/2014/main" id="{6F8A2559-896A-450A-965A-B7A47BD9AEC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9" y="2777"/>
              <a:ext cx="585" cy="514"/>
            </a:xfrm>
            <a:custGeom>
              <a:avLst/>
              <a:gdLst>
                <a:gd name="T0" fmla="*/ 585 w 585"/>
                <a:gd name="T1" fmla="*/ 514 h 514"/>
                <a:gd name="T2" fmla="*/ 585 w 585"/>
                <a:gd name="T3" fmla="*/ 0 h 514"/>
                <a:gd name="T4" fmla="*/ 0 w 585"/>
                <a:gd name="T5" fmla="*/ 0 h 514"/>
                <a:gd name="T6" fmla="*/ 0 w 585"/>
                <a:gd name="T7" fmla="*/ 514 h 5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85" h="514">
                  <a:moveTo>
                    <a:pt x="585" y="514"/>
                  </a:moveTo>
                  <a:lnTo>
                    <a:pt x="585" y="0"/>
                  </a:lnTo>
                  <a:lnTo>
                    <a:pt x="0" y="0"/>
                  </a:lnTo>
                  <a:lnTo>
                    <a:pt x="0" y="514"/>
                  </a:lnTo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92" name="Freeform 865">
              <a:extLst>
                <a:ext uri="{FF2B5EF4-FFF2-40B4-BE49-F238E27FC236}">
                  <a16:creationId xmlns:a16="http://schemas.microsoft.com/office/drawing/2014/main" id="{5E209C50-2266-4627-8CE5-78A4C0F76F3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7" y="3428"/>
              <a:ext cx="587" cy="767"/>
            </a:xfrm>
            <a:custGeom>
              <a:avLst/>
              <a:gdLst>
                <a:gd name="T0" fmla="*/ 549 w 587"/>
                <a:gd name="T1" fmla="*/ 767 h 767"/>
                <a:gd name="T2" fmla="*/ 549 w 587"/>
                <a:gd name="T3" fmla="*/ 40 h 767"/>
                <a:gd name="T4" fmla="*/ 37 w 587"/>
                <a:gd name="T5" fmla="*/ 40 h 767"/>
                <a:gd name="T6" fmla="*/ 37 w 587"/>
                <a:gd name="T7" fmla="*/ 767 h 767"/>
                <a:gd name="T8" fmla="*/ 0 w 587"/>
                <a:gd name="T9" fmla="*/ 767 h 767"/>
                <a:gd name="T10" fmla="*/ 0 w 587"/>
                <a:gd name="T11" fmla="*/ 767 h 767"/>
                <a:gd name="T12" fmla="*/ 0 w 587"/>
                <a:gd name="T13" fmla="*/ 0 h 767"/>
                <a:gd name="T14" fmla="*/ 587 w 587"/>
                <a:gd name="T15" fmla="*/ 0 h 767"/>
                <a:gd name="T16" fmla="*/ 587 w 587"/>
                <a:gd name="T17" fmla="*/ 767 h 767"/>
                <a:gd name="T18" fmla="*/ 549 w 587"/>
                <a:gd name="T19" fmla="*/ 767 h 767"/>
                <a:gd name="T20" fmla="*/ 549 w 587"/>
                <a:gd name="T21" fmla="*/ 767 h 76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87" h="767">
                  <a:moveTo>
                    <a:pt x="549" y="767"/>
                  </a:moveTo>
                  <a:lnTo>
                    <a:pt x="549" y="40"/>
                  </a:lnTo>
                  <a:lnTo>
                    <a:pt x="37" y="40"/>
                  </a:lnTo>
                  <a:lnTo>
                    <a:pt x="37" y="767"/>
                  </a:lnTo>
                  <a:lnTo>
                    <a:pt x="0" y="767"/>
                  </a:lnTo>
                  <a:lnTo>
                    <a:pt x="0" y="0"/>
                  </a:lnTo>
                  <a:lnTo>
                    <a:pt x="587" y="0"/>
                  </a:lnTo>
                  <a:lnTo>
                    <a:pt x="587" y="767"/>
                  </a:lnTo>
                  <a:lnTo>
                    <a:pt x="549" y="767"/>
                  </a:lnTo>
                  <a:close/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93" name="Rectangle 866">
              <a:extLst>
                <a:ext uri="{FF2B5EF4-FFF2-40B4-BE49-F238E27FC236}">
                  <a16:creationId xmlns:a16="http://schemas.microsoft.com/office/drawing/2014/main" id="{A58C93CE-3995-4553-B2ED-0F7CE6BD9A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8" y="3408"/>
              <a:ext cx="687" cy="20"/>
            </a:xfrm>
            <a:prstGeom prst="rect">
              <a:avLst/>
            </a:prstGeom>
            <a:noFill/>
            <a:ln w="7938" cap="rnd">
              <a:solidFill>
                <a:srgbClr val="58585A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894" name="Freeform 867">
              <a:extLst>
                <a:ext uri="{FF2B5EF4-FFF2-40B4-BE49-F238E27FC236}">
                  <a16:creationId xmlns:a16="http://schemas.microsoft.com/office/drawing/2014/main" id="{4DF0CAA7-679F-49FD-B8A4-798086E45F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8" y="2737"/>
              <a:ext cx="687" cy="18"/>
            </a:xfrm>
            <a:custGeom>
              <a:avLst/>
              <a:gdLst>
                <a:gd name="T0" fmla="*/ 0 w 687"/>
                <a:gd name="T1" fmla="*/ 18 h 18"/>
                <a:gd name="T2" fmla="*/ 687 w 687"/>
                <a:gd name="T3" fmla="*/ 18 h 18"/>
                <a:gd name="T4" fmla="*/ 622 w 687"/>
                <a:gd name="T5" fmla="*/ 0 h 18"/>
                <a:gd name="T6" fmla="*/ 62 w 687"/>
                <a:gd name="T7" fmla="*/ 0 h 18"/>
                <a:gd name="T8" fmla="*/ 0 w 687"/>
                <a:gd name="T9" fmla="*/ 18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87" h="18">
                  <a:moveTo>
                    <a:pt x="0" y="18"/>
                  </a:moveTo>
                  <a:lnTo>
                    <a:pt x="687" y="18"/>
                  </a:lnTo>
                  <a:lnTo>
                    <a:pt x="622" y="0"/>
                  </a:lnTo>
                  <a:lnTo>
                    <a:pt x="62" y="0"/>
                  </a:lnTo>
                  <a:lnTo>
                    <a:pt x="0" y="18"/>
                  </a:lnTo>
                  <a:close/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95" name="Freeform 868">
              <a:extLst>
                <a:ext uri="{FF2B5EF4-FFF2-40B4-BE49-F238E27FC236}">
                  <a16:creationId xmlns:a16="http://schemas.microsoft.com/office/drawing/2014/main" id="{FFD913B7-C3C2-4E3E-829C-B949DED199A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2" y="3278"/>
              <a:ext cx="465" cy="91"/>
            </a:xfrm>
            <a:custGeom>
              <a:avLst/>
              <a:gdLst>
                <a:gd name="T0" fmla="*/ 2531 w 210"/>
                <a:gd name="T1" fmla="*/ 0 h 41"/>
                <a:gd name="T2" fmla="*/ 4497 w 210"/>
                <a:gd name="T3" fmla="*/ 0 h 41"/>
                <a:gd name="T4" fmla="*/ 5007 w 210"/>
                <a:gd name="T5" fmla="*/ 917 h 41"/>
                <a:gd name="T6" fmla="*/ 4927 w 210"/>
                <a:gd name="T7" fmla="*/ 994 h 41"/>
                <a:gd name="T8" fmla="*/ 2531 w 210"/>
                <a:gd name="T9" fmla="*/ 994 h 41"/>
                <a:gd name="T10" fmla="*/ 2531 w 210"/>
                <a:gd name="T11" fmla="*/ 994 h 41"/>
                <a:gd name="T12" fmla="*/ 117 w 210"/>
                <a:gd name="T13" fmla="*/ 994 h 41"/>
                <a:gd name="T14" fmla="*/ 20 w 210"/>
                <a:gd name="T15" fmla="*/ 917 h 41"/>
                <a:gd name="T16" fmla="*/ 534 w 210"/>
                <a:gd name="T17" fmla="*/ 0 h 41"/>
                <a:gd name="T18" fmla="*/ 2531 w 210"/>
                <a:gd name="T19" fmla="*/ 0 h 4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10" h="41">
                  <a:moveTo>
                    <a:pt x="105" y="0"/>
                  </a:moveTo>
                  <a:cubicBezTo>
                    <a:pt x="148" y="0"/>
                    <a:pt x="187" y="0"/>
                    <a:pt x="187" y="0"/>
                  </a:cubicBezTo>
                  <a:cubicBezTo>
                    <a:pt x="191" y="0"/>
                    <a:pt x="206" y="33"/>
                    <a:pt x="208" y="38"/>
                  </a:cubicBezTo>
                  <a:cubicBezTo>
                    <a:pt x="209" y="39"/>
                    <a:pt x="210" y="41"/>
                    <a:pt x="205" y="41"/>
                  </a:cubicBezTo>
                  <a:cubicBezTo>
                    <a:pt x="200" y="41"/>
                    <a:pt x="147" y="41"/>
                    <a:pt x="105" y="41"/>
                  </a:cubicBezTo>
                  <a:cubicBezTo>
                    <a:pt x="105" y="41"/>
                    <a:pt x="105" y="41"/>
                    <a:pt x="105" y="41"/>
                  </a:cubicBezTo>
                  <a:cubicBezTo>
                    <a:pt x="63" y="41"/>
                    <a:pt x="10" y="41"/>
                    <a:pt x="5" y="41"/>
                  </a:cubicBezTo>
                  <a:cubicBezTo>
                    <a:pt x="0" y="41"/>
                    <a:pt x="1" y="39"/>
                    <a:pt x="1" y="38"/>
                  </a:cubicBezTo>
                  <a:cubicBezTo>
                    <a:pt x="4" y="33"/>
                    <a:pt x="18" y="0"/>
                    <a:pt x="22" y="0"/>
                  </a:cubicBezTo>
                  <a:cubicBezTo>
                    <a:pt x="22" y="0"/>
                    <a:pt x="62" y="0"/>
                    <a:pt x="105" y="0"/>
                  </a:cubicBezTo>
                </a:path>
              </a:pathLst>
            </a:custGeom>
            <a:solidFill>
              <a:srgbClr val="E6EF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96" name="Freeform 869">
              <a:extLst>
                <a:ext uri="{FF2B5EF4-FFF2-40B4-BE49-F238E27FC236}">
                  <a16:creationId xmlns:a16="http://schemas.microsoft.com/office/drawing/2014/main" id="{25A6CCE4-6872-4F30-A5D8-9A215333623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3" y="3282"/>
              <a:ext cx="448" cy="84"/>
            </a:xfrm>
            <a:custGeom>
              <a:avLst/>
              <a:gdLst>
                <a:gd name="T0" fmla="*/ 0 w 202"/>
                <a:gd name="T1" fmla="*/ 909 h 38"/>
                <a:gd name="T2" fmla="*/ 2420 w 202"/>
                <a:gd name="T3" fmla="*/ 909 h 38"/>
                <a:gd name="T4" fmla="*/ 2420 w 202"/>
                <a:gd name="T5" fmla="*/ 909 h 38"/>
                <a:gd name="T6" fmla="*/ 4846 w 202"/>
                <a:gd name="T7" fmla="*/ 909 h 38"/>
                <a:gd name="T8" fmla="*/ 4624 w 202"/>
                <a:gd name="T9" fmla="*/ 338 h 38"/>
                <a:gd name="T10" fmla="*/ 4451 w 202"/>
                <a:gd name="T11" fmla="*/ 0 h 38"/>
                <a:gd name="T12" fmla="*/ 4713 w 202"/>
                <a:gd name="T13" fmla="*/ 714 h 38"/>
                <a:gd name="T14" fmla="*/ 3817 w 202"/>
                <a:gd name="T15" fmla="*/ 864 h 3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02" h="38">
                  <a:moveTo>
                    <a:pt x="0" y="38"/>
                  </a:moveTo>
                  <a:cubicBezTo>
                    <a:pt x="5" y="38"/>
                    <a:pt x="58" y="38"/>
                    <a:pt x="100" y="38"/>
                  </a:cubicBezTo>
                  <a:cubicBezTo>
                    <a:pt x="100" y="38"/>
                    <a:pt x="100" y="38"/>
                    <a:pt x="100" y="38"/>
                  </a:cubicBezTo>
                  <a:cubicBezTo>
                    <a:pt x="142" y="38"/>
                    <a:pt x="195" y="38"/>
                    <a:pt x="200" y="38"/>
                  </a:cubicBezTo>
                  <a:cubicBezTo>
                    <a:pt x="202" y="38"/>
                    <a:pt x="202" y="35"/>
                    <a:pt x="191" y="14"/>
                  </a:cubicBezTo>
                  <a:cubicBezTo>
                    <a:pt x="188" y="7"/>
                    <a:pt x="184" y="0"/>
                    <a:pt x="184" y="0"/>
                  </a:cubicBezTo>
                  <a:cubicBezTo>
                    <a:pt x="187" y="5"/>
                    <a:pt x="195" y="26"/>
                    <a:pt x="195" y="30"/>
                  </a:cubicBezTo>
                  <a:cubicBezTo>
                    <a:pt x="194" y="34"/>
                    <a:pt x="186" y="36"/>
                    <a:pt x="158" y="36"/>
                  </a:cubicBezTo>
                </a:path>
              </a:pathLst>
            </a:custGeom>
            <a:solidFill>
              <a:srgbClr val="C5D9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97" name="Freeform 870">
              <a:extLst>
                <a:ext uri="{FF2B5EF4-FFF2-40B4-BE49-F238E27FC236}">
                  <a16:creationId xmlns:a16="http://schemas.microsoft.com/office/drawing/2014/main" id="{FCDDCF77-E66D-496F-B912-C717DD3F3B4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4" y="3364"/>
              <a:ext cx="461" cy="13"/>
            </a:xfrm>
            <a:custGeom>
              <a:avLst/>
              <a:gdLst>
                <a:gd name="T0" fmla="*/ 5020 w 208"/>
                <a:gd name="T1" fmla="*/ 0 h 6"/>
                <a:gd name="T2" fmla="*/ 5020 w 208"/>
                <a:gd name="T3" fmla="*/ 0 h 6"/>
                <a:gd name="T4" fmla="*/ 4923 w 208"/>
                <a:gd name="T5" fmla="*/ 43 h 6"/>
                <a:gd name="T6" fmla="*/ 2516 w 208"/>
                <a:gd name="T7" fmla="*/ 43 h 6"/>
                <a:gd name="T8" fmla="*/ 2516 w 208"/>
                <a:gd name="T9" fmla="*/ 43 h 6"/>
                <a:gd name="T10" fmla="*/ 98 w 208"/>
                <a:gd name="T11" fmla="*/ 43 h 6"/>
                <a:gd name="T12" fmla="*/ 0 w 208"/>
                <a:gd name="T13" fmla="*/ 0 h 6"/>
                <a:gd name="T14" fmla="*/ 0 w 208"/>
                <a:gd name="T15" fmla="*/ 0 h 6"/>
                <a:gd name="T16" fmla="*/ 0 w 208"/>
                <a:gd name="T17" fmla="*/ 113 h 6"/>
                <a:gd name="T18" fmla="*/ 98 w 208"/>
                <a:gd name="T19" fmla="*/ 132 h 6"/>
                <a:gd name="T20" fmla="*/ 2516 w 208"/>
                <a:gd name="T21" fmla="*/ 132 h 6"/>
                <a:gd name="T22" fmla="*/ 2516 w 208"/>
                <a:gd name="T23" fmla="*/ 132 h 6"/>
                <a:gd name="T24" fmla="*/ 4923 w 208"/>
                <a:gd name="T25" fmla="*/ 132 h 6"/>
                <a:gd name="T26" fmla="*/ 5020 w 208"/>
                <a:gd name="T27" fmla="*/ 113 h 6"/>
                <a:gd name="T28" fmla="*/ 5020 w 208"/>
                <a:gd name="T29" fmla="*/ 0 h 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208" h="6">
                  <a:moveTo>
                    <a:pt x="208" y="0"/>
                  </a:moveTo>
                  <a:cubicBezTo>
                    <a:pt x="208" y="0"/>
                    <a:pt x="208" y="0"/>
                    <a:pt x="208" y="0"/>
                  </a:cubicBezTo>
                  <a:cubicBezTo>
                    <a:pt x="208" y="1"/>
                    <a:pt x="207" y="2"/>
                    <a:pt x="204" y="2"/>
                  </a:cubicBezTo>
                  <a:cubicBezTo>
                    <a:pt x="199" y="2"/>
                    <a:pt x="146" y="2"/>
                    <a:pt x="104" y="2"/>
                  </a:cubicBezTo>
                  <a:cubicBezTo>
                    <a:pt x="104" y="2"/>
                    <a:pt x="104" y="2"/>
                    <a:pt x="104" y="2"/>
                  </a:cubicBezTo>
                  <a:cubicBezTo>
                    <a:pt x="62" y="2"/>
                    <a:pt x="9" y="2"/>
                    <a:pt x="4" y="2"/>
                  </a:cubicBezTo>
                  <a:cubicBezTo>
                    <a:pt x="1" y="2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4"/>
                    <a:pt x="0" y="5"/>
                  </a:cubicBezTo>
                  <a:cubicBezTo>
                    <a:pt x="0" y="6"/>
                    <a:pt x="1" y="6"/>
                    <a:pt x="4" y="6"/>
                  </a:cubicBezTo>
                  <a:cubicBezTo>
                    <a:pt x="9" y="6"/>
                    <a:pt x="62" y="6"/>
                    <a:pt x="104" y="6"/>
                  </a:cubicBezTo>
                  <a:cubicBezTo>
                    <a:pt x="104" y="6"/>
                    <a:pt x="104" y="6"/>
                    <a:pt x="104" y="6"/>
                  </a:cubicBezTo>
                  <a:cubicBezTo>
                    <a:pt x="146" y="6"/>
                    <a:pt x="199" y="6"/>
                    <a:pt x="204" y="6"/>
                  </a:cubicBezTo>
                  <a:cubicBezTo>
                    <a:pt x="206" y="6"/>
                    <a:pt x="207" y="6"/>
                    <a:pt x="208" y="5"/>
                  </a:cubicBezTo>
                  <a:cubicBezTo>
                    <a:pt x="208" y="4"/>
                    <a:pt x="208" y="1"/>
                    <a:pt x="208" y="0"/>
                  </a:cubicBezTo>
                  <a:close/>
                </a:path>
              </a:pathLst>
            </a:custGeom>
            <a:solidFill>
              <a:srgbClr val="ABC9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98" name="Freeform 871">
              <a:extLst>
                <a:ext uri="{FF2B5EF4-FFF2-40B4-BE49-F238E27FC236}">
                  <a16:creationId xmlns:a16="http://schemas.microsoft.com/office/drawing/2014/main" id="{4B5C1B8D-3DF9-42D0-8EC0-8E9B6D02599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1" y="3282"/>
              <a:ext cx="42" cy="80"/>
            </a:xfrm>
            <a:custGeom>
              <a:avLst/>
              <a:gdLst>
                <a:gd name="T0" fmla="*/ 455 w 19"/>
                <a:gd name="T1" fmla="*/ 0 h 36"/>
                <a:gd name="T2" fmla="*/ 0 w 19"/>
                <a:gd name="T3" fmla="*/ 880 h 3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" h="36">
                  <a:moveTo>
                    <a:pt x="19" y="0"/>
                  </a:moveTo>
                  <a:cubicBezTo>
                    <a:pt x="16" y="2"/>
                    <a:pt x="1" y="29"/>
                    <a:pt x="0" y="3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99" name="Freeform 872">
              <a:extLst>
                <a:ext uri="{FF2B5EF4-FFF2-40B4-BE49-F238E27FC236}">
                  <a16:creationId xmlns:a16="http://schemas.microsoft.com/office/drawing/2014/main" id="{6F90814E-51AE-448D-A92F-6AF88976BDA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2" y="3278"/>
              <a:ext cx="465" cy="91"/>
            </a:xfrm>
            <a:custGeom>
              <a:avLst/>
              <a:gdLst>
                <a:gd name="T0" fmla="*/ 2531 w 210"/>
                <a:gd name="T1" fmla="*/ 0 h 41"/>
                <a:gd name="T2" fmla="*/ 4497 w 210"/>
                <a:gd name="T3" fmla="*/ 0 h 41"/>
                <a:gd name="T4" fmla="*/ 5007 w 210"/>
                <a:gd name="T5" fmla="*/ 917 h 41"/>
                <a:gd name="T6" fmla="*/ 4927 w 210"/>
                <a:gd name="T7" fmla="*/ 994 h 41"/>
                <a:gd name="T8" fmla="*/ 2531 w 210"/>
                <a:gd name="T9" fmla="*/ 994 h 41"/>
                <a:gd name="T10" fmla="*/ 2531 w 210"/>
                <a:gd name="T11" fmla="*/ 994 h 41"/>
                <a:gd name="T12" fmla="*/ 117 w 210"/>
                <a:gd name="T13" fmla="*/ 994 h 41"/>
                <a:gd name="T14" fmla="*/ 20 w 210"/>
                <a:gd name="T15" fmla="*/ 917 h 41"/>
                <a:gd name="T16" fmla="*/ 534 w 210"/>
                <a:gd name="T17" fmla="*/ 0 h 41"/>
                <a:gd name="T18" fmla="*/ 2531 w 210"/>
                <a:gd name="T19" fmla="*/ 0 h 4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10" h="41">
                  <a:moveTo>
                    <a:pt x="105" y="0"/>
                  </a:moveTo>
                  <a:cubicBezTo>
                    <a:pt x="148" y="0"/>
                    <a:pt x="187" y="0"/>
                    <a:pt x="187" y="0"/>
                  </a:cubicBezTo>
                  <a:cubicBezTo>
                    <a:pt x="191" y="0"/>
                    <a:pt x="206" y="33"/>
                    <a:pt x="208" y="38"/>
                  </a:cubicBezTo>
                  <a:cubicBezTo>
                    <a:pt x="209" y="39"/>
                    <a:pt x="210" y="41"/>
                    <a:pt x="205" y="41"/>
                  </a:cubicBezTo>
                  <a:cubicBezTo>
                    <a:pt x="200" y="41"/>
                    <a:pt x="147" y="41"/>
                    <a:pt x="105" y="41"/>
                  </a:cubicBezTo>
                  <a:cubicBezTo>
                    <a:pt x="105" y="41"/>
                    <a:pt x="105" y="41"/>
                    <a:pt x="105" y="41"/>
                  </a:cubicBezTo>
                  <a:cubicBezTo>
                    <a:pt x="63" y="41"/>
                    <a:pt x="10" y="41"/>
                    <a:pt x="5" y="41"/>
                  </a:cubicBezTo>
                  <a:cubicBezTo>
                    <a:pt x="0" y="41"/>
                    <a:pt x="1" y="39"/>
                    <a:pt x="1" y="38"/>
                  </a:cubicBezTo>
                  <a:cubicBezTo>
                    <a:pt x="4" y="33"/>
                    <a:pt x="18" y="0"/>
                    <a:pt x="22" y="0"/>
                  </a:cubicBezTo>
                  <a:cubicBezTo>
                    <a:pt x="22" y="0"/>
                    <a:pt x="62" y="0"/>
                    <a:pt x="105" y="0"/>
                  </a:cubicBezTo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00" name="Freeform 873">
              <a:extLst>
                <a:ext uri="{FF2B5EF4-FFF2-40B4-BE49-F238E27FC236}">
                  <a16:creationId xmlns:a16="http://schemas.microsoft.com/office/drawing/2014/main" id="{1AFEEF18-9688-4AE3-B577-E298CCFCCBF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4" y="3364"/>
              <a:ext cx="461" cy="13"/>
            </a:xfrm>
            <a:custGeom>
              <a:avLst/>
              <a:gdLst>
                <a:gd name="T0" fmla="*/ 5020 w 208"/>
                <a:gd name="T1" fmla="*/ 0 h 6"/>
                <a:gd name="T2" fmla="*/ 5020 w 208"/>
                <a:gd name="T3" fmla="*/ 0 h 6"/>
                <a:gd name="T4" fmla="*/ 4923 w 208"/>
                <a:gd name="T5" fmla="*/ 43 h 6"/>
                <a:gd name="T6" fmla="*/ 2516 w 208"/>
                <a:gd name="T7" fmla="*/ 43 h 6"/>
                <a:gd name="T8" fmla="*/ 2516 w 208"/>
                <a:gd name="T9" fmla="*/ 43 h 6"/>
                <a:gd name="T10" fmla="*/ 98 w 208"/>
                <a:gd name="T11" fmla="*/ 43 h 6"/>
                <a:gd name="T12" fmla="*/ 0 w 208"/>
                <a:gd name="T13" fmla="*/ 0 h 6"/>
                <a:gd name="T14" fmla="*/ 0 w 208"/>
                <a:gd name="T15" fmla="*/ 0 h 6"/>
                <a:gd name="T16" fmla="*/ 0 w 208"/>
                <a:gd name="T17" fmla="*/ 113 h 6"/>
                <a:gd name="T18" fmla="*/ 98 w 208"/>
                <a:gd name="T19" fmla="*/ 132 h 6"/>
                <a:gd name="T20" fmla="*/ 2516 w 208"/>
                <a:gd name="T21" fmla="*/ 132 h 6"/>
                <a:gd name="T22" fmla="*/ 2516 w 208"/>
                <a:gd name="T23" fmla="*/ 132 h 6"/>
                <a:gd name="T24" fmla="*/ 4923 w 208"/>
                <a:gd name="T25" fmla="*/ 132 h 6"/>
                <a:gd name="T26" fmla="*/ 5020 w 208"/>
                <a:gd name="T27" fmla="*/ 113 h 6"/>
                <a:gd name="T28" fmla="*/ 5020 w 208"/>
                <a:gd name="T29" fmla="*/ 0 h 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208" h="6">
                  <a:moveTo>
                    <a:pt x="208" y="0"/>
                  </a:moveTo>
                  <a:cubicBezTo>
                    <a:pt x="208" y="0"/>
                    <a:pt x="208" y="0"/>
                    <a:pt x="208" y="0"/>
                  </a:cubicBezTo>
                  <a:cubicBezTo>
                    <a:pt x="208" y="1"/>
                    <a:pt x="207" y="2"/>
                    <a:pt x="204" y="2"/>
                  </a:cubicBezTo>
                  <a:cubicBezTo>
                    <a:pt x="199" y="2"/>
                    <a:pt x="146" y="2"/>
                    <a:pt x="104" y="2"/>
                  </a:cubicBezTo>
                  <a:cubicBezTo>
                    <a:pt x="104" y="2"/>
                    <a:pt x="104" y="2"/>
                    <a:pt x="104" y="2"/>
                  </a:cubicBezTo>
                  <a:cubicBezTo>
                    <a:pt x="62" y="2"/>
                    <a:pt x="9" y="2"/>
                    <a:pt x="4" y="2"/>
                  </a:cubicBezTo>
                  <a:cubicBezTo>
                    <a:pt x="1" y="2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4"/>
                    <a:pt x="0" y="5"/>
                  </a:cubicBezTo>
                  <a:cubicBezTo>
                    <a:pt x="0" y="6"/>
                    <a:pt x="1" y="6"/>
                    <a:pt x="4" y="6"/>
                  </a:cubicBezTo>
                  <a:cubicBezTo>
                    <a:pt x="9" y="6"/>
                    <a:pt x="62" y="6"/>
                    <a:pt x="104" y="6"/>
                  </a:cubicBezTo>
                  <a:cubicBezTo>
                    <a:pt x="104" y="6"/>
                    <a:pt x="104" y="6"/>
                    <a:pt x="104" y="6"/>
                  </a:cubicBezTo>
                  <a:cubicBezTo>
                    <a:pt x="146" y="6"/>
                    <a:pt x="199" y="6"/>
                    <a:pt x="204" y="6"/>
                  </a:cubicBezTo>
                  <a:cubicBezTo>
                    <a:pt x="206" y="6"/>
                    <a:pt x="207" y="6"/>
                    <a:pt x="208" y="5"/>
                  </a:cubicBezTo>
                  <a:cubicBezTo>
                    <a:pt x="208" y="4"/>
                    <a:pt x="208" y="1"/>
                    <a:pt x="208" y="0"/>
                  </a:cubicBezTo>
                  <a:close/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01" name="Freeform 874">
              <a:extLst>
                <a:ext uri="{FF2B5EF4-FFF2-40B4-BE49-F238E27FC236}">
                  <a16:creationId xmlns:a16="http://schemas.microsoft.com/office/drawing/2014/main" id="{B0DF2796-6D0D-4743-8BAC-CF95DC0C49F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1" y="3284"/>
              <a:ext cx="2" cy="14"/>
            </a:xfrm>
            <a:custGeom>
              <a:avLst/>
              <a:gdLst>
                <a:gd name="T0" fmla="*/ 0 w 2"/>
                <a:gd name="T1" fmla="*/ 5 h 14"/>
                <a:gd name="T2" fmla="*/ 2 w 2"/>
                <a:gd name="T3" fmla="*/ 0 h 14"/>
                <a:gd name="T4" fmla="*/ 2 w 2"/>
                <a:gd name="T5" fmla="*/ 9 h 14"/>
                <a:gd name="T6" fmla="*/ 0 w 2"/>
                <a:gd name="T7" fmla="*/ 14 h 14"/>
                <a:gd name="T8" fmla="*/ 0 w 2"/>
                <a:gd name="T9" fmla="*/ 5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14">
                  <a:moveTo>
                    <a:pt x="0" y="5"/>
                  </a:moveTo>
                  <a:lnTo>
                    <a:pt x="2" y="0"/>
                  </a:lnTo>
                  <a:lnTo>
                    <a:pt x="2" y="9"/>
                  </a:lnTo>
                  <a:lnTo>
                    <a:pt x="0" y="14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8C8E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02" name="Freeform 875">
              <a:extLst>
                <a:ext uri="{FF2B5EF4-FFF2-40B4-BE49-F238E27FC236}">
                  <a16:creationId xmlns:a16="http://schemas.microsoft.com/office/drawing/2014/main" id="{419D74A0-F8CA-4B3F-ABCB-D0870B20BCD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1" y="3284"/>
              <a:ext cx="2" cy="14"/>
            </a:xfrm>
            <a:custGeom>
              <a:avLst/>
              <a:gdLst>
                <a:gd name="T0" fmla="*/ 0 w 2"/>
                <a:gd name="T1" fmla="*/ 5 h 14"/>
                <a:gd name="T2" fmla="*/ 2 w 2"/>
                <a:gd name="T3" fmla="*/ 0 h 14"/>
                <a:gd name="T4" fmla="*/ 2 w 2"/>
                <a:gd name="T5" fmla="*/ 9 h 14"/>
                <a:gd name="T6" fmla="*/ 0 w 2"/>
                <a:gd name="T7" fmla="*/ 14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14">
                  <a:moveTo>
                    <a:pt x="0" y="5"/>
                  </a:moveTo>
                  <a:lnTo>
                    <a:pt x="2" y="0"/>
                  </a:lnTo>
                  <a:lnTo>
                    <a:pt x="2" y="9"/>
                  </a:lnTo>
                  <a:lnTo>
                    <a:pt x="0" y="14"/>
                  </a:lnTo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03" name="Freeform 876">
              <a:extLst>
                <a:ext uri="{FF2B5EF4-FFF2-40B4-BE49-F238E27FC236}">
                  <a16:creationId xmlns:a16="http://schemas.microsoft.com/office/drawing/2014/main" id="{4917F726-FF2B-451D-B615-4BA2F617375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0" y="3284"/>
              <a:ext cx="13" cy="5"/>
            </a:xfrm>
            <a:custGeom>
              <a:avLst/>
              <a:gdLst>
                <a:gd name="T0" fmla="*/ 0 w 13"/>
                <a:gd name="T1" fmla="*/ 5 h 5"/>
                <a:gd name="T2" fmla="*/ 11 w 13"/>
                <a:gd name="T3" fmla="*/ 5 h 5"/>
                <a:gd name="T4" fmla="*/ 13 w 13"/>
                <a:gd name="T5" fmla="*/ 0 h 5"/>
                <a:gd name="T6" fmla="*/ 2 w 13"/>
                <a:gd name="T7" fmla="*/ 0 h 5"/>
                <a:gd name="T8" fmla="*/ 0 w 13"/>
                <a:gd name="T9" fmla="*/ 5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5">
                  <a:moveTo>
                    <a:pt x="0" y="5"/>
                  </a:moveTo>
                  <a:lnTo>
                    <a:pt x="11" y="5"/>
                  </a:lnTo>
                  <a:lnTo>
                    <a:pt x="13" y="0"/>
                  </a:lnTo>
                  <a:lnTo>
                    <a:pt x="2" y="0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F3F3F4"/>
            </a:solidFill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904" name="Rectangle 877">
              <a:extLst>
                <a:ext uri="{FF2B5EF4-FFF2-40B4-BE49-F238E27FC236}">
                  <a16:creationId xmlns:a16="http://schemas.microsoft.com/office/drawing/2014/main" id="{FA36F013-FC15-430E-8FB3-4D432BC854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70" y="3289"/>
              <a:ext cx="11" cy="9"/>
            </a:xfrm>
            <a:prstGeom prst="rect">
              <a:avLst/>
            </a:prstGeom>
            <a:solidFill>
              <a:srgbClr val="D8D9DA"/>
            </a:solidFill>
            <a:ln w="7938" cap="rnd">
              <a:solidFill>
                <a:srgbClr val="58585A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905" name="Freeform 878">
              <a:extLst>
                <a:ext uri="{FF2B5EF4-FFF2-40B4-BE49-F238E27FC236}">
                  <a16:creationId xmlns:a16="http://schemas.microsoft.com/office/drawing/2014/main" id="{55A60DA9-C33C-475E-ACB1-FB085CAE24B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0" y="3284"/>
              <a:ext cx="2" cy="14"/>
            </a:xfrm>
            <a:custGeom>
              <a:avLst/>
              <a:gdLst>
                <a:gd name="T0" fmla="*/ 0 w 2"/>
                <a:gd name="T1" fmla="*/ 5 h 14"/>
                <a:gd name="T2" fmla="*/ 2 w 2"/>
                <a:gd name="T3" fmla="*/ 0 h 14"/>
                <a:gd name="T4" fmla="*/ 2 w 2"/>
                <a:gd name="T5" fmla="*/ 9 h 14"/>
                <a:gd name="T6" fmla="*/ 0 w 2"/>
                <a:gd name="T7" fmla="*/ 14 h 14"/>
                <a:gd name="T8" fmla="*/ 0 w 2"/>
                <a:gd name="T9" fmla="*/ 5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14">
                  <a:moveTo>
                    <a:pt x="0" y="5"/>
                  </a:moveTo>
                  <a:lnTo>
                    <a:pt x="2" y="0"/>
                  </a:lnTo>
                  <a:lnTo>
                    <a:pt x="2" y="9"/>
                  </a:lnTo>
                  <a:lnTo>
                    <a:pt x="0" y="14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8C8E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06" name="Freeform 879">
              <a:extLst>
                <a:ext uri="{FF2B5EF4-FFF2-40B4-BE49-F238E27FC236}">
                  <a16:creationId xmlns:a16="http://schemas.microsoft.com/office/drawing/2014/main" id="{0666722A-EFD7-4241-9C45-2F789C944BF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0" y="3284"/>
              <a:ext cx="2" cy="14"/>
            </a:xfrm>
            <a:custGeom>
              <a:avLst/>
              <a:gdLst>
                <a:gd name="T0" fmla="*/ 0 w 2"/>
                <a:gd name="T1" fmla="*/ 5 h 14"/>
                <a:gd name="T2" fmla="*/ 2 w 2"/>
                <a:gd name="T3" fmla="*/ 0 h 14"/>
                <a:gd name="T4" fmla="*/ 2 w 2"/>
                <a:gd name="T5" fmla="*/ 9 h 14"/>
                <a:gd name="T6" fmla="*/ 0 w 2"/>
                <a:gd name="T7" fmla="*/ 14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14">
                  <a:moveTo>
                    <a:pt x="0" y="5"/>
                  </a:moveTo>
                  <a:lnTo>
                    <a:pt x="2" y="0"/>
                  </a:lnTo>
                  <a:lnTo>
                    <a:pt x="2" y="9"/>
                  </a:lnTo>
                  <a:lnTo>
                    <a:pt x="0" y="14"/>
                  </a:lnTo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07" name="Freeform 880">
              <a:extLst>
                <a:ext uri="{FF2B5EF4-FFF2-40B4-BE49-F238E27FC236}">
                  <a16:creationId xmlns:a16="http://schemas.microsoft.com/office/drawing/2014/main" id="{27D5C9E6-A633-4FFE-9658-2A4C6211123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8" y="3284"/>
              <a:ext cx="14" cy="5"/>
            </a:xfrm>
            <a:custGeom>
              <a:avLst/>
              <a:gdLst>
                <a:gd name="T0" fmla="*/ 0 w 14"/>
                <a:gd name="T1" fmla="*/ 5 h 5"/>
                <a:gd name="T2" fmla="*/ 12 w 14"/>
                <a:gd name="T3" fmla="*/ 5 h 5"/>
                <a:gd name="T4" fmla="*/ 14 w 14"/>
                <a:gd name="T5" fmla="*/ 0 h 5"/>
                <a:gd name="T6" fmla="*/ 3 w 14"/>
                <a:gd name="T7" fmla="*/ 0 h 5"/>
                <a:gd name="T8" fmla="*/ 0 w 14"/>
                <a:gd name="T9" fmla="*/ 5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5">
                  <a:moveTo>
                    <a:pt x="0" y="5"/>
                  </a:moveTo>
                  <a:lnTo>
                    <a:pt x="12" y="5"/>
                  </a:lnTo>
                  <a:lnTo>
                    <a:pt x="14" y="0"/>
                  </a:lnTo>
                  <a:lnTo>
                    <a:pt x="3" y="0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F3F3F4"/>
            </a:solidFill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908" name="Rectangle 881">
              <a:extLst>
                <a:ext uri="{FF2B5EF4-FFF2-40B4-BE49-F238E27FC236}">
                  <a16:creationId xmlns:a16="http://schemas.microsoft.com/office/drawing/2014/main" id="{14087834-F0BA-4F99-8645-1128060FC1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98" y="3289"/>
              <a:ext cx="12" cy="9"/>
            </a:xfrm>
            <a:prstGeom prst="rect">
              <a:avLst/>
            </a:prstGeom>
            <a:solidFill>
              <a:srgbClr val="D8D9DA"/>
            </a:solidFill>
            <a:ln w="7938" cap="rnd">
              <a:solidFill>
                <a:srgbClr val="58585A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909" name="Freeform 882">
              <a:extLst>
                <a:ext uri="{FF2B5EF4-FFF2-40B4-BE49-F238E27FC236}">
                  <a16:creationId xmlns:a16="http://schemas.microsoft.com/office/drawing/2014/main" id="{E154D9D3-C120-4649-9556-2DD8A27A676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5" y="3284"/>
              <a:ext cx="2" cy="14"/>
            </a:xfrm>
            <a:custGeom>
              <a:avLst/>
              <a:gdLst>
                <a:gd name="T0" fmla="*/ 0 w 2"/>
                <a:gd name="T1" fmla="*/ 5 h 14"/>
                <a:gd name="T2" fmla="*/ 2 w 2"/>
                <a:gd name="T3" fmla="*/ 0 h 14"/>
                <a:gd name="T4" fmla="*/ 2 w 2"/>
                <a:gd name="T5" fmla="*/ 9 h 14"/>
                <a:gd name="T6" fmla="*/ 0 w 2"/>
                <a:gd name="T7" fmla="*/ 14 h 14"/>
                <a:gd name="T8" fmla="*/ 0 w 2"/>
                <a:gd name="T9" fmla="*/ 5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14">
                  <a:moveTo>
                    <a:pt x="0" y="5"/>
                  </a:moveTo>
                  <a:lnTo>
                    <a:pt x="2" y="0"/>
                  </a:lnTo>
                  <a:lnTo>
                    <a:pt x="2" y="9"/>
                  </a:lnTo>
                  <a:lnTo>
                    <a:pt x="0" y="14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8C8E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10" name="Freeform 883">
              <a:extLst>
                <a:ext uri="{FF2B5EF4-FFF2-40B4-BE49-F238E27FC236}">
                  <a16:creationId xmlns:a16="http://schemas.microsoft.com/office/drawing/2014/main" id="{BFC2B5CD-3245-4F50-ABA7-EFD778B1BA2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5" y="3284"/>
              <a:ext cx="2" cy="14"/>
            </a:xfrm>
            <a:custGeom>
              <a:avLst/>
              <a:gdLst>
                <a:gd name="T0" fmla="*/ 0 w 2"/>
                <a:gd name="T1" fmla="*/ 5 h 14"/>
                <a:gd name="T2" fmla="*/ 2 w 2"/>
                <a:gd name="T3" fmla="*/ 0 h 14"/>
                <a:gd name="T4" fmla="*/ 2 w 2"/>
                <a:gd name="T5" fmla="*/ 9 h 14"/>
                <a:gd name="T6" fmla="*/ 0 w 2"/>
                <a:gd name="T7" fmla="*/ 14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14">
                  <a:moveTo>
                    <a:pt x="0" y="5"/>
                  </a:moveTo>
                  <a:lnTo>
                    <a:pt x="2" y="0"/>
                  </a:lnTo>
                  <a:lnTo>
                    <a:pt x="2" y="9"/>
                  </a:lnTo>
                  <a:lnTo>
                    <a:pt x="0" y="14"/>
                  </a:lnTo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11" name="Freeform 884">
              <a:extLst>
                <a:ext uri="{FF2B5EF4-FFF2-40B4-BE49-F238E27FC236}">
                  <a16:creationId xmlns:a16="http://schemas.microsoft.com/office/drawing/2014/main" id="{1A9A9ABE-0A7F-4261-948B-F2516BB35AB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2" y="3284"/>
              <a:ext cx="15" cy="5"/>
            </a:xfrm>
            <a:custGeom>
              <a:avLst/>
              <a:gdLst>
                <a:gd name="T0" fmla="*/ 0 w 15"/>
                <a:gd name="T1" fmla="*/ 5 h 5"/>
                <a:gd name="T2" fmla="*/ 13 w 15"/>
                <a:gd name="T3" fmla="*/ 5 h 5"/>
                <a:gd name="T4" fmla="*/ 15 w 15"/>
                <a:gd name="T5" fmla="*/ 0 h 5"/>
                <a:gd name="T6" fmla="*/ 4 w 15"/>
                <a:gd name="T7" fmla="*/ 0 h 5"/>
                <a:gd name="T8" fmla="*/ 0 w 15"/>
                <a:gd name="T9" fmla="*/ 5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5">
                  <a:moveTo>
                    <a:pt x="0" y="5"/>
                  </a:moveTo>
                  <a:lnTo>
                    <a:pt x="13" y="5"/>
                  </a:lnTo>
                  <a:lnTo>
                    <a:pt x="15" y="0"/>
                  </a:lnTo>
                  <a:lnTo>
                    <a:pt x="4" y="0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F3F3F4"/>
            </a:solidFill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912" name="Rectangle 885">
              <a:extLst>
                <a:ext uri="{FF2B5EF4-FFF2-40B4-BE49-F238E27FC236}">
                  <a16:creationId xmlns:a16="http://schemas.microsoft.com/office/drawing/2014/main" id="{331B65D0-1C05-41B3-A654-018E6F4982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12" y="3289"/>
              <a:ext cx="13" cy="9"/>
            </a:xfrm>
            <a:prstGeom prst="rect">
              <a:avLst/>
            </a:prstGeom>
            <a:solidFill>
              <a:srgbClr val="D8D9DA"/>
            </a:solidFill>
            <a:ln w="7938" cap="rnd">
              <a:solidFill>
                <a:srgbClr val="58585A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913" name="Freeform 886">
              <a:extLst>
                <a:ext uri="{FF2B5EF4-FFF2-40B4-BE49-F238E27FC236}">
                  <a16:creationId xmlns:a16="http://schemas.microsoft.com/office/drawing/2014/main" id="{FB46D722-354F-46AC-AA6F-92433DBBF89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1" y="3284"/>
              <a:ext cx="1" cy="14"/>
            </a:xfrm>
            <a:custGeom>
              <a:avLst/>
              <a:gdLst>
                <a:gd name="T0" fmla="*/ 0 w 1"/>
                <a:gd name="T1" fmla="*/ 5 h 14"/>
                <a:gd name="T2" fmla="*/ 0 w 1"/>
                <a:gd name="T3" fmla="*/ 0 h 14"/>
                <a:gd name="T4" fmla="*/ 0 w 1"/>
                <a:gd name="T5" fmla="*/ 9 h 14"/>
                <a:gd name="T6" fmla="*/ 0 w 1"/>
                <a:gd name="T7" fmla="*/ 14 h 14"/>
                <a:gd name="T8" fmla="*/ 0 w 1"/>
                <a:gd name="T9" fmla="*/ 5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4">
                  <a:moveTo>
                    <a:pt x="0" y="5"/>
                  </a:moveTo>
                  <a:lnTo>
                    <a:pt x="0" y="0"/>
                  </a:lnTo>
                  <a:lnTo>
                    <a:pt x="0" y="9"/>
                  </a:lnTo>
                  <a:lnTo>
                    <a:pt x="0" y="14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8C8E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14" name="Freeform 887">
              <a:extLst>
                <a:ext uri="{FF2B5EF4-FFF2-40B4-BE49-F238E27FC236}">
                  <a16:creationId xmlns:a16="http://schemas.microsoft.com/office/drawing/2014/main" id="{054741F7-9863-4EC6-9D66-D6857CD5034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1" y="3284"/>
              <a:ext cx="1" cy="14"/>
            </a:xfrm>
            <a:custGeom>
              <a:avLst/>
              <a:gdLst>
                <a:gd name="T0" fmla="*/ 0 w 1"/>
                <a:gd name="T1" fmla="*/ 5 h 14"/>
                <a:gd name="T2" fmla="*/ 0 w 1"/>
                <a:gd name="T3" fmla="*/ 0 h 14"/>
                <a:gd name="T4" fmla="*/ 0 w 1"/>
                <a:gd name="T5" fmla="*/ 9 h 14"/>
                <a:gd name="T6" fmla="*/ 0 w 1"/>
                <a:gd name="T7" fmla="*/ 14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4">
                  <a:moveTo>
                    <a:pt x="0" y="5"/>
                  </a:moveTo>
                  <a:lnTo>
                    <a:pt x="0" y="0"/>
                  </a:lnTo>
                  <a:lnTo>
                    <a:pt x="0" y="9"/>
                  </a:lnTo>
                  <a:lnTo>
                    <a:pt x="0" y="14"/>
                  </a:lnTo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15" name="Freeform 888">
              <a:extLst>
                <a:ext uri="{FF2B5EF4-FFF2-40B4-BE49-F238E27FC236}">
                  <a16:creationId xmlns:a16="http://schemas.microsoft.com/office/drawing/2014/main" id="{0742F983-4F85-4514-88C0-3AF71A89E25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7" y="3284"/>
              <a:ext cx="14" cy="5"/>
            </a:xfrm>
            <a:custGeom>
              <a:avLst/>
              <a:gdLst>
                <a:gd name="T0" fmla="*/ 0 w 14"/>
                <a:gd name="T1" fmla="*/ 5 h 5"/>
                <a:gd name="T2" fmla="*/ 14 w 14"/>
                <a:gd name="T3" fmla="*/ 5 h 5"/>
                <a:gd name="T4" fmla="*/ 14 w 14"/>
                <a:gd name="T5" fmla="*/ 0 h 5"/>
                <a:gd name="T6" fmla="*/ 2 w 14"/>
                <a:gd name="T7" fmla="*/ 0 h 5"/>
                <a:gd name="T8" fmla="*/ 0 w 14"/>
                <a:gd name="T9" fmla="*/ 5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5">
                  <a:moveTo>
                    <a:pt x="0" y="5"/>
                  </a:moveTo>
                  <a:lnTo>
                    <a:pt x="14" y="5"/>
                  </a:lnTo>
                  <a:lnTo>
                    <a:pt x="14" y="0"/>
                  </a:lnTo>
                  <a:lnTo>
                    <a:pt x="2" y="0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F3F3F4"/>
            </a:solidFill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916" name="Rectangle 889">
              <a:extLst>
                <a:ext uri="{FF2B5EF4-FFF2-40B4-BE49-F238E27FC236}">
                  <a16:creationId xmlns:a16="http://schemas.microsoft.com/office/drawing/2014/main" id="{BB7E84BD-3F03-43AA-B5EF-63E106FE7A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27" y="3289"/>
              <a:ext cx="14" cy="9"/>
            </a:xfrm>
            <a:prstGeom prst="rect">
              <a:avLst/>
            </a:prstGeom>
            <a:solidFill>
              <a:srgbClr val="D8D9DA"/>
            </a:solidFill>
            <a:ln w="7938" cap="rnd">
              <a:solidFill>
                <a:srgbClr val="58585A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917" name="Freeform 890">
              <a:extLst>
                <a:ext uri="{FF2B5EF4-FFF2-40B4-BE49-F238E27FC236}">
                  <a16:creationId xmlns:a16="http://schemas.microsoft.com/office/drawing/2014/main" id="{7418BCA7-FA05-424C-BC45-1C84D83CEC8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6" y="3284"/>
              <a:ext cx="1" cy="14"/>
            </a:xfrm>
            <a:custGeom>
              <a:avLst/>
              <a:gdLst>
                <a:gd name="T0" fmla="*/ 0 w 1"/>
                <a:gd name="T1" fmla="*/ 5 h 14"/>
                <a:gd name="T2" fmla="*/ 0 w 1"/>
                <a:gd name="T3" fmla="*/ 0 h 14"/>
                <a:gd name="T4" fmla="*/ 0 w 1"/>
                <a:gd name="T5" fmla="*/ 9 h 14"/>
                <a:gd name="T6" fmla="*/ 0 w 1"/>
                <a:gd name="T7" fmla="*/ 14 h 14"/>
                <a:gd name="T8" fmla="*/ 0 w 1"/>
                <a:gd name="T9" fmla="*/ 5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4">
                  <a:moveTo>
                    <a:pt x="0" y="5"/>
                  </a:moveTo>
                  <a:lnTo>
                    <a:pt x="0" y="0"/>
                  </a:lnTo>
                  <a:lnTo>
                    <a:pt x="0" y="9"/>
                  </a:lnTo>
                  <a:lnTo>
                    <a:pt x="0" y="14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8C8E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18" name="Freeform 891">
              <a:extLst>
                <a:ext uri="{FF2B5EF4-FFF2-40B4-BE49-F238E27FC236}">
                  <a16:creationId xmlns:a16="http://schemas.microsoft.com/office/drawing/2014/main" id="{A6F9E0EF-65D7-43DA-AA3D-4809DCB2CC7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6" y="3284"/>
              <a:ext cx="1" cy="14"/>
            </a:xfrm>
            <a:custGeom>
              <a:avLst/>
              <a:gdLst>
                <a:gd name="T0" fmla="*/ 0 w 1"/>
                <a:gd name="T1" fmla="*/ 5 h 14"/>
                <a:gd name="T2" fmla="*/ 0 w 1"/>
                <a:gd name="T3" fmla="*/ 0 h 14"/>
                <a:gd name="T4" fmla="*/ 0 w 1"/>
                <a:gd name="T5" fmla="*/ 9 h 14"/>
                <a:gd name="T6" fmla="*/ 0 w 1"/>
                <a:gd name="T7" fmla="*/ 14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4">
                  <a:moveTo>
                    <a:pt x="0" y="5"/>
                  </a:moveTo>
                  <a:lnTo>
                    <a:pt x="0" y="0"/>
                  </a:lnTo>
                  <a:lnTo>
                    <a:pt x="0" y="9"/>
                  </a:lnTo>
                  <a:lnTo>
                    <a:pt x="0" y="14"/>
                  </a:lnTo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19" name="Freeform 892">
              <a:extLst>
                <a:ext uri="{FF2B5EF4-FFF2-40B4-BE49-F238E27FC236}">
                  <a16:creationId xmlns:a16="http://schemas.microsoft.com/office/drawing/2014/main" id="{74BAF127-00F4-4A81-AE1B-19D465DD27F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3" y="3284"/>
              <a:ext cx="13" cy="5"/>
            </a:xfrm>
            <a:custGeom>
              <a:avLst/>
              <a:gdLst>
                <a:gd name="T0" fmla="*/ 0 w 13"/>
                <a:gd name="T1" fmla="*/ 5 h 5"/>
                <a:gd name="T2" fmla="*/ 13 w 13"/>
                <a:gd name="T3" fmla="*/ 5 h 5"/>
                <a:gd name="T4" fmla="*/ 13 w 13"/>
                <a:gd name="T5" fmla="*/ 0 h 5"/>
                <a:gd name="T6" fmla="*/ 2 w 13"/>
                <a:gd name="T7" fmla="*/ 0 h 5"/>
                <a:gd name="T8" fmla="*/ 0 w 13"/>
                <a:gd name="T9" fmla="*/ 5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5">
                  <a:moveTo>
                    <a:pt x="0" y="5"/>
                  </a:moveTo>
                  <a:lnTo>
                    <a:pt x="13" y="5"/>
                  </a:lnTo>
                  <a:lnTo>
                    <a:pt x="13" y="0"/>
                  </a:lnTo>
                  <a:lnTo>
                    <a:pt x="2" y="0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F3F3F4"/>
            </a:solidFill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920" name="Rectangle 893">
              <a:extLst>
                <a:ext uri="{FF2B5EF4-FFF2-40B4-BE49-F238E27FC236}">
                  <a16:creationId xmlns:a16="http://schemas.microsoft.com/office/drawing/2014/main" id="{A2F32616-43FA-476F-8503-45A377C95D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3" y="3289"/>
              <a:ext cx="13" cy="9"/>
            </a:xfrm>
            <a:prstGeom prst="rect">
              <a:avLst/>
            </a:prstGeom>
            <a:solidFill>
              <a:srgbClr val="D8D9DA"/>
            </a:solidFill>
            <a:ln w="7938" cap="rnd">
              <a:solidFill>
                <a:srgbClr val="58585A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921" name="Freeform 894">
              <a:extLst>
                <a:ext uri="{FF2B5EF4-FFF2-40B4-BE49-F238E27FC236}">
                  <a16:creationId xmlns:a16="http://schemas.microsoft.com/office/drawing/2014/main" id="{5030B942-1E4B-4FB1-B527-656A563270E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3" y="3284"/>
              <a:ext cx="2" cy="14"/>
            </a:xfrm>
            <a:custGeom>
              <a:avLst/>
              <a:gdLst>
                <a:gd name="T0" fmla="*/ 0 w 2"/>
                <a:gd name="T1" fmla="*/ 5 h 14"/>
                <a:gd name="T2" fmla="*/ 2 w 2"/>
                <a:gd name="T3" fmla="*/ 0 h 14"/>
                <a:gd name="T4" fmla="*/ 2 w 2"/>
                <a:gd name="T5" fmla="*/ 9 h 14"/>
                <a:gd name="T6" fmla="*/ 0 w 2"/>
                <a:gd name="T7" fmla="*/ 14 h 14"/>
                <a:gd name="T8" fmla="*/ 0 w 2"/>
                <a:gd name="T9" fmla="*/ 5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14">
                  <a:moveTo>
                    <a:pt x="0" y="5"/>
                  </a:moveTo>
                  <a:lnTo>
                    <a:pt x="2" y="0"/>
                  </a:lnTo>
                  <a:lnTo>
                    <a:pt x="2" y="9"/>
                  </a:lnTo>
                  <a:lnTo>
                    <a:pt x="0" y="14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8C8E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22" name="Freeform 895">
              <a:extLst>
                <a:ext uri="{FF2B5EF4-FFF2-40B4-BE49-F238E27FC236}">
                  <a16:creationId xmlns:a16="http://schemas.microsoft.com/office/drawing/2014/main" id="{BC3FD105-462F-4E79-9832-D526BDBC250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3" y="3284"/>
              <a:ext cx="2" cy="14"/>
            </a:xfrm>
            <a:custGeom>
              <a:avLst/>
              <a:gdLst>
                <a:gd name="T0" fmla="*/ 0 w 2"/>
                <a:gd name="T1" fmla="*/ 5 h 14"/>
                <a:gd name="T2" fmla="*/ 2 w 2"/>
                <a:gd name="T3" fmla="*/ 0 h 14"/>
                <a:gd name="T4" fmla="*/ 2 w 2"/>
                <a:gd name="T5" fmla="*/ 9 h 14"/>
                <a:gd name="T6" fmla="*/ 0 w 2"/>
                <a:gd name="T7" fmla="*/ 14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14">
                  <a:moveTo>
                    <a:pt x="0" y="5"/>
                  </a:moveTo>
                  <a:lnTo>
                    <a:pt x="2" y="0"/>
                  </a:lnTo>
                  <a:lnTo>
                    <a:pt x="2" y="9"/>
                  </a:lnTo>
                  <a:lnTo>
                    <a:pt x="0" y="14"/>
                  </a:lnTo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23" name="Freeform 896">
              <a:extLst>
                <a:ext uri="{FF2B5EF4-FFF2-40B4-BE49-F238E27FC236}">
                  <a16:creationId xmlns:a16="http://schemas.microsoft.com/office/drawing/2014/main" id="{8720212F-2D19-479C-89FD-97B022208E7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2" y="3284"/>
              <a:ext cx="13" cy="5"/>
            </a:xfrm>
            <a:custGeom>
              <a:avLst/>
              <a:gdLst>
                <a:gd name="T0" fmla="*/ 0 w 13"/>
                <a:gd name="T1" fmla="*/ 5 h 5"/>
                <a:gd name="T2" fmla="*/ 11 w 13"/>
                <a:gd name="T3" fmla="*/ 5 h 5"/>
                <a:gd name="T4" fmla="*/ 13 w 13"/>
                <a:gd name="T5" fmla="*/ 0 h 5"/>
                <a:gd name="T6" fmla="*/ 2 w 13"/>
                <a:gd name="T7" fmla="*/ 0 h 5"/>
                <a:gd name="T8" fmla="*/ 0 w 13"/>
                <a:gd name="T9" fmla="*/ 5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5">
                  <a:moveTo>
                    <a:pt x="0" y="5"/>
                  </a:moveTo>
                  <a:lnTo>
                    <a:pt x="11" y="5"/>
                  </a:lnTo>
                  <a:lnTo>
                    <a:pt x="13" y="0"/>
                  </a:lnTo>
                  <a:lnTo>
                    <a:pt x="2" y="0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F3F3F4"/>
            </a:solidFill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924" name="Rectangle 897">
              <a:extLst>
                <a:ext uri="{FF2B5EF4-FFF2-40B4-BE49-F238E27FC236}">
                  <a16:creationId xmlns:a16="http://schemas.microsoft.com/office/drawing/2014/main" id="{B55B196C-59E1-453D-B514-57AA120800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72" y="3289"/>
              <a:ext cx="11" cy="9"/>
            </a:xfrm>
            <a:prstGeom prst="rect">
              <a:avLst/>
            </a:prstGeom>
            <a:solidFill>
              <a:srgbClr val="D8D9DA"/>
            </a:solidFill>
            <a:ln w="7938" cap="rnd">
              <a:solidFill>
                <a:srgbClr val="58585A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925" name="Freeform 898">
              <a:extLst>
                <a:ext uri="{FF2B5EF4-FFF2-40B4-BE49-F238E27FC236}">
                  <a16:creationId xmlns:a16="http://schemas.microsoft.com/office/drawing/2014/main" id="{F4AAB20A-E43D-41D9-9281-5AF638BEB53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8" y="3284"/>
              <a:ext cx="2" cy="14"/>
            </a:xfrm>
            <a:custGeom>
              <a:avLst/>
              <a:gdLst>
                <a:gd name="T0" fmla="*/ 0 w 2"/>
                <a:gd name="T1" fmla="*/ 5 h 14"/>
                <a:gd name="T2" fmla="*/ 2 w 2"/>
                <a:gd name="T3" fmla="*/ 0 h 14"/>
                <a:gd name="T4" fmla="*/ 2 w 2"/>
                <a:gd name="T5" fmla="*/ 9 h 14"/>
                <a:gd name="T6" fmla="*/ 0 w 2"/>
                <a:gd name="T7" fmla="*/ 14 h 14"/>
                <a:gd name="T8" fmla="*/ 0 w 2"/>
                <a:gd name="T9" fmla="*/ 5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14">
                  <a:moveTo>
                    <a:pt x="0" y="5"/>
                  </a:moveTo>
                  <a:lnTo>
                    <a:pt x="2" y="0"/>
                  </a:lnTo>
                  <a:lnTo>
                    <a:pt x="2" y="9"/>
                  </a:lnTo>
                  <a:lnTo>
                    <a:pt x="0" y="14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8C8E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26" name="Freeform 899">
              <a:extLst>
                <a:ext uri="{FF2B5EF4-FFF2-40B4-BE49-F238E27FC236}">
                  <a16:creationId xmlns:a16="http://schemas.microsoft.com/office/drawing/2014/main" id="{9DCB99EB-295C-4F4E-A2DD-93DA625D47B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8" y="3284"/>
              <a:ext cx="2" cy="14"/>
            </a:xfrm>
            <a:custGeom>
              <a:avLst/>
              <a:gdLst>
                <a:gd name="T0" fmla="*/ 0 w 2"/>
                <a:gd name="T1" fmla="*/ 5 h 14"/>
                <a:gd name="T2" fmla="*/ 2 w 2"/>
                <a:gd name="T3" fmla="*/ 0 h 14"/>
                <a:gd name="T4" fmla="*/ 2 w 2"/>
                <a:gd name="T5" fmla="*/ 9 h 14"/>
                <a:gd name="T6" fmla="*/ 0 w 2"/>
                <a:gd name="T7" fmla="*/ 14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14">
                  <a:moveTo>
                    <a:pt x="0" y="5"/>
                  </a:moveTo>
                  <a:lnTo>
                    <a:pt x="2" y="0"/>
                  </a:lnTo>
                  <a:lnTo>
                    <a:pt x="2" y="9"/>
                  </a:lnTo>
                  <a:lnTo>
                    <a:pt x="0" y="14"/>
                  </a:lnTo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27" name="Freeform 900">
              <a:extLst>
                <a:ext uri="{FF2B5EF4-FFF2-40B4-BE49-F238E27FC236}">
                  <a16:creationId xmlns:a16="http://schemas.microsoft.com/office/drawing/2014/main" id="{799A8ED7-A358-4210-92A4-5C2AA2D56A1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7" y="3284"/>
              <a:ext cx="13" cy="5"/>
            </a:xfrm>
            <a:custGeom>
              <a:avLst/>
              <a:gdLst>
                <a:gd name="T0" fmla="*/ 0 w 13"/>
                <a:gd name="T1" fmla="*/ 5 h 5"/>
                <a:gd name="T2" fmla="*/ 11 w 13"/>
                <a:gd name="T3" fmla="*/ 5 h 5"/>
                <a:gd name="T4" fmla="*/ 13 w 13"/>
                <a:gd name="T5" fmla="*/ 0 h 5"/>
                <a:gd name="T6" fmla="*/ 2 w 13"/>
                <a:gd name="T7" fmla="*/ 0 h 5"/>
                <a:gd name="T8" fmla="*/ 0 w 13"/>
                <a:gd name="T9" fmla="*/ 5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5">
                  <a:moveTo>
                    <a:pt x="0" y="5"/>
                  </a:moveTo>
                  <a:lnTo>
                    <a:pt x="11" y="5"/>
                  </a:lnTo>
                  <a:lnTo>
                    <a:pt x="13" y="0"/>
                  </a:lnTo>
                  <a:lnTo>
                    <a:pt x="2" y="0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F3F3F4"/>
            </a:solidFill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928" name="Rectangle 901">
              <a:extLst>
                <a:ext uri="{FF2B5EF4-FFF2-40B4-BE49-F238E27FC236}">
                  <a16:creationId xmlns:a16="http://schemas.microsoft.com/office/drawing/2014/main" id="{3EF29D02-6E4F-49A3-9FD5-C5911A9BAF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87" y="3289"/>
              <a:ext cx="11" cy="9"/>
            </a:xfrm>
            <a:prstGeom prst="rect">
              <a:avLst/>
            </a:prstGeom>
            <a:solidFill>
              <a:srgbClr val="D8D9DA"/>
            </a:solidFill>
            <a:ln w="7938" cap="rnd">
              <a:solidFill>
                <a:srgbClr val="58585A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929" name="Freeform 902">
              <a:extLst>
                <a:ext uri="{FF2B5EF4-FFF2-40B4-BE49-F238E27FC236}">
                  <a16:creationId xmlns:a16="http://schemas.microsoft.com/office/drawing/2014/main" id="{0F41B08C-241D-4640-8AAA-2CE2F58ED5F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4" y="3284"/>
              <a:ext cx="2" cy="14"/>
            </a:xfrm>
            <a:custGeom>
              <a:avLst/>
              <a:gdLst>
                <a:gd name="T0" fmla="*/ 0 w 2"/>
                <a:gd name="T1" fmla="*/ 5 h 14"/>
                <a:gd name="T2" fmla="*/ 2 w 2"/>
                <a:gd name="T3" fmla="*/ 0 h 14"/>
                <a:gd name="T4" fmla="*/ 2 w 2"/>
                <a:gd name="T5" fmla="*/ 9 h 14"/>
                <a:gd name="T6" fmla="*/ 0 w 2"/>
                <a:gd name="T7" fmla="*/ 14 h 14"/>
                <a:gd name="T8" fmla="*/ 0 w 2"/>
                <a:gd name="T9" fmla="*/ 5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14">
                  <a:moveTo>
                    <a:pt x="0" y="5"/>
                  </a:moveTo>
                  <a:lnTo>
                    <a:pt x="2" y="0"/>
                  </a:lnTo>
                  <a:lnTo>
                    <a:pt x="2" y="9"/>
                  </a:lnTo>
                  <a:lnTo>
                    <a:pt x="0" y="14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8C8E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30" name="Freeform 903">
              <a:extLst>
                <a:ext uri="{FF2B5EF4-FFF2-40B4-BE49-F238E27FC236}">
                  <a16:creationId xmlns:a16="http://schemas.microsoft.com/office/drawing/2014/main" id="{502DECD1-A8E6-4765-8984-7230BA17187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4" y="3284"/>
              <a:ext cx="2" cy="14"/>
            </a:xfrm>
            <a:custGeom>
              <a:avLst/>
              <a:gdLst>
                <a:gd name="T0" fmla="*/ 0 w 2"/>
                <a:gd name="T1" fmla="*/ 5 h 14"/>
                <a:gd name="T2" fmla="*/ 2 w 2"/>
                <a:gd name="T3" fmla="*/ 0 h 14"/>
                <a:gd name="T4" fmla="*/ 2 w 2"/>
                <a:gd name="T5" fmla="*/ 9 h 14"/>
                <a:gd name="T6" fmla="*/ 0 w 2"/>
                <a:gd name="T7" fmla="*/ 14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14">
                  <a:moveTo>
                    <a:pt x="0" y="5"/>
                  </a:moveTo>
                  <a:lnTo>
                    <a:pt x="2" y="0"/>
                  </a:lnTo>
                  <a:lnTo>
                    <a:pt x="2" y="9"/>
                  </a:lnTo>
                  <a:lnTo>
                    <a:pt x="0" y="14"/>
                  </a:lnTo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31" name="Freeform 904">
              <a:extLst>
                <a:ext uri="{FF2B5EF4-FFF2-40B4-BE49-F238E27FC236}">
                  <a16:creationId xmlns:a16="http://schemas.microsoft.com/office/drawing/2014/main" id="{C5B6A2CE-3A3A-419B-BBE5-F28199C782C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3" y="3284"/>
              <a:ext cx="13" cy="5"/>
            </a:xfrm>
            <a:custGeom>
              <a:avLst/>
              <a:gdLst>
                <a:gd name="T0" fmla="*/ 0 w 13"/>
                <a:gd name="T1" fmla="*/ 5 h 5"/>
                <a:gd name="T2" fmla="*/ 11 w 13"/>
                <a:gd name="T3" fmla="*/ 5 h 5"/>
                <a:gd name="T4" fmla="*/ 13 w 13"/>
                <a:gd name="T5" fmla="*/ 0 h 5"/>
                <a:gd name="T6" fmla="*/ 2 w 13"/>
                <a:gd name="T7" fmla="*/ 0 h 5"/>
                <a:gd name="T8" fmla="*/ 0 w 13"/>
                <a:gd name="T9" fmla="*/ 5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5">
                  <a:moveTo>
                    <a:pt x="0" y="5"/>
                  </a:moveTo>
                  <a:lnTo>
                    <a:pt x="11" y="5"/>
                  </a:lnTo>
                  <a:lnTo>
                    <a:pt x="13" y="0"/>
                  </a:lnTo>
                  <a:lnTo>
                    <a:pt x="2" y="0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F3F3F4"/>
            </a:solidFill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932" name="Rectangle 905">
              <a:extLst>
                <a:ext uri="{FF2B5EF4-FFF2-40B4-BE49-F238E27FC236}">
                  <a16:creationId xmlns:a16="http://schemas.microsoft.com/office/drawing/2014/main" id="{2A686CD6-7EE4-4F49-AD5F-5D89E2195C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03" y="3289"/>
              <a:ext cx="11" cy="9"/>
            </a:xfrm>
            <a:prstGeom prst="rect">
              <a:avLst/>
            </a:prstGeom>
            <a:solidFill>
              <a:srgbClr val="D8D9DA"/>
            </a:solidFill>
            <a:ln w="7938" cap="rnd">
              <a:solidFill>
                <a:srgbClr val="58585A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933" name="Freeform 906">
              <a:extLst>
                <a:ext uri="{FF2B5EF4-FFF2-40B4-BE49-F238E27FC236}">
                  <a16:creationId xmlns:a16="http://schemas.microsoft.com/office/drawing/2014/main" id="{B90A2399-1A2F-49FC-A01C-39D2E591D1E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9" y="3284"/>
              <a:ext cx="1" cy="14"/>
            </a:xfrm>
            <a:custGeom>
              <a:avLst/>
              <a:gdLst>
                <a:gd name="T0" fmla="*/ 0 w 1"/>
                <a:gd name="T1" fmla="*/ 5 h 14"/>
                <a:gd name="T2" fmla="*/ 0 w 1"/>
                <a:gd name="T3" fmla="*/ 0 h 14"/>
                <a:gd name="T4" fmla="*/ 0 w 1"/>
                <a:gd name="T5" fmla="*/ 9 h 14"/>
                <a:gd name="T6" fmla="*/ 0 w 1"/>
                <a:gd name="T7" fmla="*/ 14 h 14"/>
                <a:gd name="T8" fmla="*/ 0 w 1"/>
                <a:gd name="T9" fmla="*/ 5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4">
                  <a:moveTo>
                    <a:pt x="0" y="5"/>
                  </a:moveTo>
                  <a:lnTo>
                    <a:pt x="0" y="0"/>
                  </a:lnTo>
                  <a:lnTo>
                    <a:pt x="0" y="9"/>
                  </a:lnTo>
                  <a:lnTo>
                    <a:pt x="0" y="14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8C8E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34" name="Freeform 907">
              <a:extLst>
                <a:ext uri="{FF2B5EF4-FFF2-40B4-BE49-F238E27FC236}">
                  <a16:creationId xmlns:a16="http://schemas.microsoft.com/office/drawing/2014/main" id="{7C983337-0301-40A8-B088-A214BBD6561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9" y="3284"/>
              <a:ext cx="1" cy="14"/>
            </a:xfrm>
            <a:custGeom>
              <a:avLst/>
              <a:gdLst>
                <a:gd name="T0" fmla="*/ 0 w 1"/>
                <a:gd name="T1" fmla="*/ 5 h 14"/>
                <a:gd name="T2" fmla="*/ 0 w 1"/>
                <a:gd name="T3" fmla="*/ 0 h 14"/>
                <a:gd name="T4" fmla="*/ 0 w 1"/>
                <a:gd name="T5" fmla="*/ 9 h 14"/>
                <a:gd name="T6" fmla="*/ 0 w 1"/>
                <a:gd name="T7" fmla="*/ 14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4">
                  <a:moveTo>
                    <a:pt x="0" y="5"/>
                  </a:moveTo>
                  <a:lnTo>
                    <a:pt x="0" y="0"/>
                  </a:lnTo>
                  <a:lnTo>
                    <a:pt x="0" y="9"/>
                  </a:lnTo>
                  <a:lnTo>
                    <a:pt x="0" y="14"/>
                  </a:lnTo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35" name="Freeform 908">
              <a:extLst>
                <a:ext uri="{FF2B5EF4-FFF2-40B4-BE49-F238E27FC236}">
                  <a16:creationId xmlns:a16="http://schemas.microsoft.com/office/drawing/2014/main" id="{FB949B8D-0006-49C3-8DDB-B1AFA683A76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6" y="3284"/>
              <a:ext cx="13" cy="5"/>
            </a:xfrm>
            <a:custGeom>
              <a:avLst/>
              <a:gdLst>
                <a:gd name="T0" fmla="*/ 0 w 13"/>
                <a:gd name="T1" fmla="*/ 5 h 5"/>
                <a:gd name="T2" fmla="*/ 13 w 13"/>
                <a:gd name="T3" fmla="*/ 5 h 5"/>
                <a:gd name="T4" fmla="*/ 13 w 13"/>
                <a:gd name="T5" fmla="*/ 0 h 5"/>
                <a:gd name="T6" fmla="*/ 2 w 13"/>
                <a:gd name="T7" fmla="*/ 0 h 5"/>
                <a:gd name="T8" fmla="*/ 0 w 13"/>
                <a:gd name="T9" fmla="*/ 5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5">
                  <a:moveTo>
                    <a:pt x="0" y="5"/>
                  </a:moveTo>
                  <a:lnTo>
                    <a:pt x="13" y="5"/>
                  </a:lnTo>
                  <a:lnTo>
                    <a:pt x="13" y="0"/>
                  </a:lnTo>
                  <a:lnTo>
                    <a:pt x="2" y="0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F3F3F4"/>
            </a:solidFill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936" name="Rectangle 909">
              <a:extLst>
                <a:ext uri="{FF2B5EF4-FFF2-40B4-BE49-F238E27FC236}">
                  <a16:creationId xmlns:a16="http://schemas.microsoft.com/office/drawing/2014/main" id="{548DB19F-B738-4DE8-89FA-CFDB2C6AB9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6" y="3289"/>
              <a:ext cx="13" cy="9"/>
            </a:xfrm>
            <a:prstGeom prst="rect">
              <a:avLst/>
            </a:prstGeom>
            <a:solidFill>
              <a:srgbClr val="D8D9DA"/>
            </a:solidFill>
            <a:ln w="7938" cap="rnd">
              <a:solidFill>
                <a:srgbClr val="58585A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937" name="Freeform 910">
              <a:extLst>
                <a:ext uri="{FF2B5EF4-FFF2-40B4-BE49-F238E27FC236}">
                  <a16:creationId xmlns:a16="http://schemas.microsoft.com/office/drawing/2014/main" id="{6C381DC5-3354-4DBF-957E-02628E05186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1" y="3284"/>
              <a:ext cx="1" cy="14"/>
            </a:xfrm>
            <a:custGeom>
              <a:avLst/>
              <a:gdLst>
                <a:gd name="T0" fmla="*/ 0 w 1"/>
                <a:gd name="T1" fmla="*/ 5 h 14"/>
                <a:gd name="T2" fmla="*/ 0 w 1"/>
                <a:gd name="T3" fmla="*/ 0 h 14"/>
                <a:gd name="T4" fmla="*/ 0 w 1"/>
                <a:gd name="T5" fmla="*/ 9 h 14"/>
                <a:gd name="T6" fmla="*/ 0 w 1"/>
                <a:gd name="T7" fmla="*/ 14 h 14"/>
                <a:gd name="T8" fmla="*/ 0 w 1"/>
                <a:gd name="T9" fmla="*/ 5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4">
                  <a:moveTo>
                    <a:pt x="0" y="5"/>
                  </a:moveTo>
                  <a:lnTo>
                    <a:pt x="0" y="0"/>
                  </a:lnTo>
                  <a:lnTo>
                    <a:pt x="0" y="9"/>
                  </a:lnTo>
                  <a:lnTo>
                    <a:pt x="0" y="14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8C8E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38" name="Freeform 911">
              <a:extLst>
                <a:ext uri="{FF2B5EF4-FFF2-40B4-BE49-F238E27FC236}">
                  <a16:creationId xmlns:a16="http://schemas.microsoft.com/office/drawing/2014/main" id="{8E8D467B-F1F6-4203-A7F7-0F2DEB060C0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1" y="3284"/>
              <a:ext cx="1" cy="14"/>
            </a:xfrm>
            <a:custGeom>
              <a:avLst/>
              <a:gdLst>
                <a:gd name="T0" fmla="*/ 0 w 1"/>
                <a:gd name="T1" fmla="*/ 5 h 14"/>
                <a:gd name="T2" fmla="*/ 0 w 1"/>
                <a:gd name="T3" fmla="*/ 0 h 14"/>
                <a:gd name="T4" fmla="*/ 0 w 1"/>
                <a:gd name="T5" fmla="*/ 9 h 14"/>
                <a:gd name="T6" fmla="*/ 0 w 1"/>
                <a:gd name="T7" fmla="*/ 14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4">
                  <a:moveTo>
                    <a:pt x="0" y="5"/>
                  </a:moveTo>
                  <a:lnTo>
                    <a:pt x="0" y="0"/>
                  </a:lnTo>
                  <a:lnTo>
                    <a:pt x="0" y="9"/>
                  </a:lnTo>
                  <a:lnTo>
                    <a:pt x="0" y="14"/>
                  </a:lnTo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39" name="Freeform 912">
              <a:extLst>
                <a:ext uri="{FF2B5EF4-FFF2-40B4-BE49-F238E27FC236}">
                  <a16:creationId xmlns:a16="http://schemas.microsoft.com/office/drawing/2014/main" id="{165373FD-4E66-43D6-9BDB-C8D2203E825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8" y="3284"/>
              <a:ext cx="13" cy="5"/>
            </a:xfrm>
            <a:custGeom>
              <a:avLst/>
              <a:gdLst>
                <a:gd name="T0" fmla="*/ 0 w 13"/>
                <a:gd name="T1" fmla="*/ 5 h 5"/>
                <a:gd name="T2" fmla="*/ 13 w 13"/>
                <a:gd name="T3" fmla="*/ 5 h 5"/>
                <a:gd name="T4" fmla="*/ 13 w 13"/>
                <a:gd name="T5" fmla="*/ 0 h 5"/>
                <a:gd name="T6" fmla="*/ 2 w 13"/>
                <a:gd name="T7" fmla="*/ 0 h 5"/>
                <a:gd name="T8" fmla="*/ 0 w 13"/>
                <a:gd name="T9" fmla="*/ 5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5">
                  <a:moveTo>
                    <a:pt x="0" y="5"/>
                  </a:moveTo>
                  <a:lnTo>
                    <a:pt x="13" y="5"/>
                  </a:lnTo>
                  <a:lnTo>
                    <a:pt x="13" y="0"/>
                  </a:lnTo>
                  <a:lnTo>
                    <a:pt x="2" y="0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F3F3F4"/>
            </a:solidFill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940" name="Rectangle 913">
              <a:extLst>
                <a:ext uri="{FF2B5EF4-FFF2-40B4-BE49-F238E27FC236}">
                  <a16:creationId xmlns:a16="http://schemas.microsoft.com/office/drawing/2014/main" id="{390775C1-97CF-4DAC-A21A-1F397C168E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8" y="3289"/>
              <a:ext cx="13" cy="9"/>
            </a:xfrm>
            <a:prstGeom prst="rect">
              <a:avLst/>
            </a:prstGeom>
            <a:solidFill>
              <a:srgbClr val="D8D9DA"/>
            </a:solidFill>
            <a:ln w="7938" cap="rnd">
              <a:solidFill>
                <a:srgbClr val="58585A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941" name="Freeform 914">
              <a:extLst>
                <a:ext uri="{FF2B5EF4-FFF2-40B4-BE49-F238E27FC236}">
                  <a16:creationId xmlns:a16="http://schemas.microsoft.com/office/drawing/2014/main" id="{539778C0-5DB2-49B1-8CDD-4CD8ADFBB07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" y="3284"/>
              <a:ext cx="14" cy="5"/>
            </a:xfrm>
            <a:custGeom>
              <a:avLst/>
              <a:gdLst>
                <a:gd name="T0" fmla="*/ 0 w 14"/>
                <a:gd name="T1" fmla="*/ 5 h 5"/>
                <a:gd name="T2" fmla="*/ 14 w 14"/>
                <a:gd name="T3" fmla="*/ 5 h 5"/>
                <a:gd name="T4" fmla="*/ 12 w 14"/>
                <a:gd name="T5" fmla="*/ 0 h 5"/>
                <a:gd name="T6" fmla="*/ 3 w 14"/>
                <a:gd name="T7" fmla="*/ 0 h 5"/>
                <a:gd name="T8" fmla="*/ 0 w 14"/>
                <a:gd name="T9" fmla="*/ 5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5">
                  <a:moveTo>
                    <a:pt x="0" y="5"/>
                  </a:moveTo>
                  <a:lnTo>
                    <a:pt x="14" y="5"/>
                  </a:lnTo>
                  <a:lnTo>
                    <a:pt x="12" y="0"/>
                  </a:lnTo>
                  <a:lnTo>
                    <a:pt x="3" y="0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F3F3F4"/>
            </a:solidFill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942" name="Rectangle 915">
              <a:extLst>
                <a:ext uri="{FF2B5EF4-FFF2-40B4-BE49-F238E27FC236}">
                  <a16:creationId xmlns:a16="http://schemas.microsoft.com/office/drawing/2014/main" id="{85F5C02C-EB87-4458-822B-9ACC85AEAD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53" y="3289"/>
              <a:ext cx="14" cy="9"/>
            </a:xfrm>
            <a:prstGeom prst="rect">
              <a:avLst/>
            </a:prstGeom>
            <a:solidFill>
              <a:srgbClr val="D8D9DA"/>
            </a:solidFill>
            <a:ln w="7938" cap="rnd">
              <a:solidFill>
                <a:srgbClr val="58585A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943" name="Freeform 916">
              <a:extLst>
                <a:ext uri="{FF2B5EF4-FFF2-40B4-BE49-F238E27FC236}">
                  <a16:creationId xmlns:a16="http://schemas.microsoft.com/office/drawing/2014/main" id="{BDA54865-98BD-412F-BDC0-8D39033048D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4" y="3302"/>
              <a:ext cx="2" cy="16"/>
            </a:xfrm>
            <a:custGeom>
              <a:avLst/>
              <a:gdLst>
                <a:gd name="T0" fmla="*/ 0 w 2"/>
                <a:gd name="T1" fmla="*/ 9 h 16"/>
                <a:gd name="T2" fmla="*/ 2 w 2"/>
                <a:gd name="T3" fmla="*/ 0 h 16"/>
                <a:gd name="T4" fmla="*/ 2 w 2"/>
                <a:gd name="T5" fmla="*/ 11 h 16"/>
                <a:gd name="T6" fmla="*/ 0 w 2"/>
                <a:gd name="T7" fmla="*/ 16 h 16"/>
                <a:gd name="T8" fmla="*/ 0 w 2"/>
                <a:gd name="T9" fmla="*/ 9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16">
                  <a:moveTo>
                    <a:pt x="0" y="9"/>
                  </a:moveTo>
                  <a:lnTo>
                    <a:pt x="2" y="0"/>
                  </a:lnTo>
                  <a:lnTo>
                    <a:pt x="2" y="11"/>
                  </a:lnTo>
                  <a:lnTo>
                    <a:pt x="0" y="16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8C8E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44" name="Freeform 917">
              <a:extLst>
                <a:ext uri="{FF2B5EF4-FFF2-40B4-BE49-F238E27FC236}">
                  <a16:creationId xmlns:a16="http://schemas.microsoft.com/office/drawing/2014/main" id="{4ED828E9-9858-47F9-987D-0BBB06D7F40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4" y="3302"/>
              <a:ext cx="2" cy="16"/>
            </a:xfrm>
            <a:custGeom>
              <a:avLst/>
              <a:gdLst>
                <a:gd name="T0" fmla="*/ 0 w 2"/>
                <a:gd name="T1" fmla="*/ 9 h 16"/>
                <a:gd name="T2" fmla="*/ 2 w 2"/>
                <a:gd name="T3" fmla="*/ 0 h 16"/>
                <a:gd name="T4" fmla="*/ 2 w 2"/>
                <a:gd name="T5" fmla="*/ 11 h 16"/>
                <a:gd name="T6" fmla="*/ 0 w 2"/>
                <a:gd name="T7" fmla="*/ 16 h 1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16">
                  <a:moveTo>
                    <a:pt x="0" y="9"/>
                  </a:moveTo>
                  <a:lnTo>
                    <a:pt x="2" y="0"/>
                  </a:lnTo>
                  <a:lnTo>
                    <a:pt x="2" y="11"/>
                  </a:lnTo>
                  <a:lnTo>
                    <a:pt x="0" y="16"/>
                  </a:lnTo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45" name="Freeform 918">
              <a:extLst>
                <a:ext uri="{FF2B5EF4-FFF2-40B4-BE49-F238E27FC236}">
                  <a16:creationId xmlns:a16="http://schemas.microsoft.com/office/drawing/2014/main" id="{CE3B282A-A9A4-49F3-AE14-CCA2B368F2A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1" y="3302"/>
              <a:ext cx="15" cy="9"/>
            </a:xfrm>
            <a:custGeom>
              <a:avLst/>
              <a:gdLst>
                <a:gd name="T0" fmla="*/ 0 w 15"/>
                <a:gd name="T1" fmla="*/ 9 h 9"/>
                <a:gd name="T2" fmla="*/ 13 w 15"/>
                <a:gd name="T3" fmla="*/ 9 h 9"/>
                <a:gd name="T4" fmla="*/ 15 w 15"/>
                <a:gd name="T5" fmla="*/ 0 h 9"/>
                <a:gd name="T6" fmla="*/ 4 w 15"/>
                <a:gd name="T7" fmla="*/ 0 h 9"/>
                <a:gd name="T8" fmla="*/ 0 w 15"/>
                <a:gd name="T9" fmla="*/ 9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9">
                  <a:moveTo>
                    <a:pt x="0" y="9"/>
                  </a:moveTo>
                  <a:lnTo>
                    <a:pt x="13" y="9"/>
                  </a:lnTo>
                  <a:lnTo>
                    <a:pt x="15" y="0"/>
                  </a:lnTo>
                  <a:lnTo>
                    <a:pt x="4" y="0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F3F3F4"/>
            </a:solidFill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946" name="Rectangle 919">
              <a:extLst>
                <a:ext uri="{FF2B5EF4-FFF2-40B4-BE49-F238E27FC236}">
                  <a16:creationId xmlns:a16="http://schemas.microsoft.com/office/drawing/2014/main" id="{73E74D69-49AF-47A9-A247-DB1D4965DC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01" y="3311"/>
              <a:ext cx="13" cy="7"/>
            </a:xfrm>
            <a:prstGeom prst="rect">
              <a:avLst/>
            </a:prstGeom>
            <a:solidFill>
              <a:srgbClr val="D8D9DA"/>
            </a:solidFill>
            <a:ln w="7938" cap="rnd">
              <a:solidFill>
                <a:srgbClr val="58585A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947" name="Freeform 920">
              <a:extLst>
                <a:ext uri="{FF2B5EF4-FFF2-40B4-BE49-F238E27FC236}">
                  <a16:creationId xmlns:a16="http://schemas.microsoft.com/office/drawing/2014/main" id="{687D9CC0-0D23-4008-A8F7-ED03A86ED43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8" y="3302"/>
              <a:ext cx="1" cy="16"/>
            </a:xfrm>
            <a:custGeom>
              <a:avLst/>
              <a:gdLst>
                <a:gd name="T0" fmla="*/ 0 w 1"/>
                <a:gd name="T1" fmla="*/ 9 h 16"/>
                <a:gd name="T2" fmla="*/ 0 w 1"/>
                <a:gd name="T3" fmla="*/ 0 h 16"/>
                <a:gd name="T4" fmla="*/ 0 w 1"/>
                <a:gd name="T5" fmla="*/ 11 h 16"/>
                <a:gd name="T6" fmla="*/ 0 w 1"/>
                <a:gd name="T7" fmla="*/ 16 h 16"/>
                <a:gd name="T8" fmla="*/ 0 w 1"/>
                <a:gd name="T9" fmla="*/ 9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6">
                  <a:moveTo>
                    <a:pt x="0" y="9"/>
                  </a:moveTo>
                  <a:lnTo>
                    <a:pt x="0" y="0"/>
                  </a:lnTo>
                  <a:lnTo>
                    <a:pt x="0" y="11"/>
                  </a:lnTo>
                  <a:lnTo>
                    <a:pt x="0" y="16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8C8E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48" name="Freeform 921">
              <a:extLst>
                <a:ext uri="{FF2B5EF4-FFF2-40B4-BE49-F238E27FC236}">
                  <a16:creationId xmlns:a16="http://schemas.microsoft.com/office/drawing/2014/main" id="{3FBF7328-8D3F-4EEE-8558-2E8183311CA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8" y="3302"/>
              <a:ext cx="1" cy="16"/>
            </a:xfrm>
            <a:custGeom>
              <a:avLst/>
              <a:gdLst>
                <a:gd name="T0" fmla="*/ 0 w 1"/>
                <a:gd name="T1" fmla="*/ 9 h 16"/>
                <a:gd name="T2" fmla="*/ 0 w 1"/>
                <a:gd name="T3" fmla="*/ 0 h 16"/>
                <a:gd name="T4" fmla="*/ 0 w 1"/>
                <a:gd name="T5" fmla="*/ 11 h 16"/>
                <a:gd name="T6" fmla="*/ 0 w 1"/>
                <a:gd name="T7" fmla="*/ 16 h 1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6">
                  <a:moveTo>
                    <a:pt x="0" y="9"/>
                  </a:moveTo>
                  <a:lnTo>
                    <a:pt x="0" y="0"/>
                  </a:lnTo>
                  <a:lnTo>
                    <a:pt x="0" y="11"/>
                  </a:lnTo>
                  <a:lnTo>
                    <a:pt x="0" y="16"/>
                  </a:lnTo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49" name="Freeform 922">
              <a:extLst>
                <a:ext uri="{FF2B5EF4-FFF2-40B4-BE49-F238E27FC236}">
                  <a16:creationId xmlns:a16="http://schemas.microsoft.com/office/drawing/2014/main" id="{F7177FCC-2424-436D-88EB-E1FDD0995BF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5" y="3302"/>
              <a:ext cx="13" cy="9"/>
            </a:xfrm>
            <a:custGeom>
              <a:avLst/>
              <a:gdLst>
                <a:gd name="T0" fmla="*/ 0 w 13"/>
                <a:gd name="T1" fmla="*/ 9 h 9"/>
                <a:gd name="T2" fmla="*/ 13 w 13"/>
                <a:gd name="T3" fmla="*/ 9 h 9"/>
                <a:gd name="T4" fmla="*/ 13 w 13"/>
                <a:gd name="T5" fmla="*/ 0 h 9"/>
                <a:gd name="T6" fmla="*/ 2 w 13"/>
                <a:gd name="T7" fmla="*/ 0 h 9"/>
                <a:gd name="T8" fmla="*/ 0 w 13"/>
                <a:gd name="T9" fmla="*/ 9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9">
                  <a:moveTo>
                    <a:pt x="0" y="9"/>
                  </a:moveTo>
                  <a:lnTo>
                    <a:pt x="13" y="9"/>
                  </a:lnTo>
                  <a:lnTo>
                    <a:pt x="13" y="0"/>
                  </a:lnTo>
                  <a:lnTo>
                    <a:pt x="2" y="0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F3F3F4"/>
            </a:solidFill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950" name="Rectangle 923">
              <a:extLst>
                <a:ext uri="{FF2B5EF4-FFF2-40B4-BE49-F238E27FC236}">
                  <a16:creationId xmlns:a16="http://schemas.microsoft.com/office/drawing/2014/main" id="{64861313-C8C2-4C69-8EBF-0C9D8F57EA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85" y="3311"/>
              <a:ext cx="13" cy="7"/>
            </a:xfrm>
            <a:prstGeom prst="rect">
              <a:avLst/>
            </a:prstGeom>
            <a:solidFill>
              <a:srgbClr val="D8D9DA"/>
            </a:solidFill>
            <a:ln w="7938" cap="rnd">
              <a:solidFill>
                <a:srgbClr val="58585A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951" name="Freeform 924">
              <a:extLst>
                <a:ext uri="{FF2B5EF4-FFF2-40B4-BE49-F238E27FC236}">
                  <a16:creationId xmlns:a16="http://schemas.microsoft.com/office/drawing/2014/main" id="{E631D200-6D43-43FB-9BD1-048B9AD1C34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2" y="3302"/>
              <a:ext cx="2" cy="16"/>
            </a:xfrm>
            <a:custGeom>
              <a:avLst/>
              <a:gdLst>
                <a:gd name="T0" fmla="*/ 0 w 2"/>
                <a:gd name="T1" fmla="*/ 9 h 16"/>
                <a:gd name="T2" fmla="*/ 2 w 2"/>
                <a:gd name="T3" fmla="*/ 0 h 16"/>
                <a:gd name="T4" fmla="*/ 2 w 2"/>
                <a:gd name="T5" fmla="*/ 11 h 16"/>
                <a:gd name="T6" fmla="*/ 0 w 2"/>
                <a:gd name="T7" fmla="*/ 16 h 16"/>
                <a:gd name="T8" fmla="*/ 0 w 2"/>
                <a:gd name="T9" fmla="*/ 9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16">
                  <a:moveTo>
                    <a:pt x="0" y="9"/>
                  </a:moveTo>
                  <a:lnTo>
                    <a:pt x="2" y="0"/>
                  </a:lnTo>
                  <a:lnTo>
                    <a:pt x="2" y="11"/>
                  </a:lnTo>
                  <a:lnTo>
                    <a:pt x="0" y="16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8C8E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52" name="Freeform 925">
              <a:extLst>
                <a:ext uri="{FF2B5EF4-FFF2-40B4-BE49-F238E27FC236}">
                  <a16:creationId xmlns:a16="http://schemas.microsoft.com/office/drawing/2014/main" id="{B8B29BC7-8A87-4B62-B06D-D421E3E5281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2" y="3302"/>
              <a:ext cx="2" cy="16"/>
            </a:xfrm>
            <a:custGeom>
              <a:avLst/>
              <a:gdLst>
                <a:gd name="T0" fmla="*/ 0 w 2"/>
                <a:gd name="T1" fmla="*/ 9 h 16"/>
                <a:gd name="T2" fmla="*/ 2 w 2"/>
                <a:gd name="T3" fmla="*/ 0 h 16"/>
                <a:gd name="T4" fmla="*/ 2 w 2"/>
                <a:gd name="T5" fmla="*/ 11 h 16"/>
                <a:gd name="T6" fmla="*/ 0 w 2"/>
                <a:gd name="T7" fmla="*/ 16 h 1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16">
                  <a:moveTo>
                    <a:pt x="0" y="9"/>
                  </a:moveTo>
                  <a:lnTo>
                    <a:pt x="2" y="0"/>
                  </a:lnTo>
                  <a:lnTo>
                    <a:pt x="2" y="11"/>
                  </a:lnTo>
                  <a:lnTo>
                    <a:pt x="0" y="16"/>
                  </a:lnTo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53" name="Freeform 926">
              <a:extLst>
                <a:ext uri="{FF2B5EF4-FFF2-40B4-BE49-F238E27FC236}">
                  <a16:creationId xmlns:a16="http://schemas.microsoft.com/office/drawing/2014/main" id="{5C814584-D0EC-4CC8-9D7C-E8332864B76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9" y="3302"/>
              <a:ext cx="15" cy="9"/>
            </a:xfrm>
            <a:custGeom>
              <a:avLst/>
              <a:gdLst>
                <a:gd name="T0" fmla="*/ 0 w 15"/>
                <a:gd name="T1" fmla="*/ 9 h 9"/>
                <a:gd name="T2" fmla="*/ 13 w 15"/>
                <a:gd name="T3" fmla="*/ 9 h 9"/>
                <a:gd name="T4" fmla="*/ 15 w 15"/>
                <a:gd name="T5" fmla="*/ 0 h 9"/>
                <a:gd name="T6" fmla="*/ 4 w 15"/>
                <a:gd name="T7" fmla="*/ 0 h 9"/>
                <a:gd name="T8" fmla="*/ 0 w 15"/>
                <a:gd name="T9" fmla="*/ 9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9">
                  <a:moveTo>
                    <a:pt x="0" y="9"/>
                  </a:moveTo>
                  <a:lnTo>
                    <a:pt x="13" y="9"/>
                  </a:lnTo>
                  <a:lnTo>
                    <a:pt x="15" y="0"/>
                  </a:lnTo>
                  <a:lnTo>
                    <a:pt x="4" y="0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F3F3F4"/>
            </a:solidFill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954" name="Rectangle 927">
              <a:extLst>
                <a:ext uri="{FF2B5EF4-FFF2-40B4-BE49-F238E27FC236}">
                  <a16:creationId xmlns:a16="http://schemas.microsoft.com/office/drawing/2014/main" id="{694D961F-0290-497B-B7CD-29E7EACB63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59" y="3311"/>
              <a:ext cx="13" cy="7"/>
            </a:xfrm>
            <a:prstGeom prst="rect">
              <a:avLst/>
            </a:prstGeom>
            <a:solidFill>
              <a:srgbClr val="D8D9DA"/>
            </a:solidFill>
            <a:ln w="7938" cap="rnd">
              <a:solidFill>
                <a:srgbClr val="58585A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955" name="Freeform 928">
              <a:extLst>
                <a:ext uri="{FF2B5EF4-FFF2-40B4-BE49-F238E27FC236}">
                  <a16:creationId xmlns:a16="http://schemas.microsoft.com/office/drawing/2014/main" id="{0B2E5317-6C50-4BF0-8576-F6FF4F599DB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7" y="3302"/>
              <a:ext cx="2" cy="16"/>
            </a:xfrm>
            <a:custGeom>
              <a:avLst/>
              <a:gdLst>
                <a:gd name="T0" fmla="*/ 0 w 2"/>
                <a:gd name="T1" fmla="*/ 9 h 16"/>
                <a:gd name="T2" fmla="*/ 2 w 2"/>
                <a:gd name="T3" fmla="*/ 0 h 16"/>
                <a:gd name="T4" fmla="*/ 2 w 2"/>
                <a:gd name="T5" fmla="*/ 11 h 16"/>
                <a:gd name="T6" fmla="*/ 0 w 2"/>
                <a:gd name="T7" fmla="*/ 16 h 16"/>
                <a:gd name="T8" fmla="*/ 0 w 2"/>
                <a:gd name="T9" fmla="*/ 9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16">
                  <a:moveTo>
                    <a:pt x="0" y="9"/>
                  </a:moveTo>
                  <a:lnTo>
                    <a:pt x="2" y="0"/>
                  </a:lnTo>
                  <a:lnTo>
                    <a:pt x="2" y="11"/>
                  </a:lnTo>
                  <a:lnTo>
                    <a:pt x="0" y="16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8C8E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56" name="Freeform 929">
              <a:extLst>
                <a:ext uri="{FF2B5EF4-FFF2-40B4-BE49-F238E27FC236}">
                  <a16:creationId xmlns:a16="http://schemas.microsoft.com/office/drawing/2014/main" id="{FD48EA60-8D62-42A9-901E-D5FBC26006C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7" y="3302"/>
              <a:ext cx="2" cy="16"/>
            </a:xfrm>
            <a:custGeom>
              <a:avLst/>
              <a:gdLst>
                <a:gd name="T0" fmla="*/ 0 w 2"/>
                <a:gd name="T1" fmla="*/ 9 h 16"/>
                <a:gd name="T2" fmla="*/ 2 w 2"/>
                <a:gd name="T3" fmla="*/ 0 h 16"/>
                <a:gd name="T4" fmla="*/ 2 w 2"/>
                <a:gd name="T5" fmla="*/ 11 h 16"/>
                <a:gd name="T6" fmla="*/ 0 w 2"/>
                <a:gd name="T7" fmla="*/ 16 h 1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16">
                  <a:moveTo>
                    <a:pt x="0" y="9"/>
                  </a:moveTo>
                  <a:lnTo>
                    <a:pt x="2" y="0"/>
                  </a:lnTo>
                  <a:lnTo>
                    <a:pt x="2" y="11"/>
                  </a:lnTo>
                  <a:lnTo>
                    <a:pt x="0" y="16"/>
                  </a:lnTo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57" name="Freeform 930">
              <a:extLst>
                <a:ext uri="{FF2B5EF4-FFF2-40B4-BE49-F238E27FC236}">
                  <a16:creationId xmlns:a16="http://schemas.microsoft.com/office/drawing/2014/main" id="{E5D0FF66-C8B6-443F-8208-67B584E9884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302"/>
              <a:ext cx="13" cy="9"/>
            </a:xfrm>
            <a:custGeom>
              <a:avLst/>
              <a:gdLst>
                <a:gd name="T0" fmla="*/ 0 w 13"/>
                <a:gd name="T1" fmla="*/ 9 h 9"/>
                <a:gd name="T2" fmla="*/ 11 w 13"/>
                <a:gd name="T3" fmla="*/ 9 h 9"/>
                <a:gd name="T4" fmla="*/ 13 w 13"/>
                <a:gd name="T5" fmla="*/ 0 h 9"/>
                <a:gd name="T6" fmla="*/ 2 w 13"/>
                <a:gd name="T7" fmla="*/ 0 h 9"/>
                <a:gd name="T8" fmla="*/ 0 w 13"/>
                <a:gd name="T9" fmla="*/ 9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9">
                  <a:moveTo>
                    <a:pt x="0" y="9"/>
                  </a:moveTo>
                  <a:lnTo>
                    <a:pt x="11" y="9"/>
                  </a:lnTo>
                  <a:lnTo>
                    <a:pt x="13" y="0"/>
                  </a:lnTo>
                  <a:lnTo>
                    <a:pt x="2" y="0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F3F3F4"/>
            </a:solidFill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958" name="Rectangle 931">
              <a:extLst>
                <a:ext uri="{FF2B5EF4-FFF2-40B4-BE49-F238E27FC236}">
                  <a16:creationId xmlns:a16="http://schemas.microsoft.com/office/drawing/2014/main" id="{11347DCB-5C8B-442F-896B-B4367FEB04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16" y="3311"/>
              <a:ext cx="11" cy="7"/>
            </a:xfrm>
            <a:prstGeom prst="rect">
              <a:avLst/>
            </a:prstGeom>
            <a:solidFill>
              <a:srgbClr val="D8D9DA"/>
            </a:solidFill>
            <a:ln w="7938" cap="rnd">
              <a:solidFill>
                <a:srgbClr val="58585A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959" name="Freeform 932">
              <a:extLst>
                <a:ext uri="{FF2B5EF4-FFF2-40B4-BE49-F238E27FC236}">
                  <a16:creationId xmlns:a16="http://schemas.microsoft.com/office/drawing/2014/main" id="{EF9268BF-C22C-46CB-B9A4-7526CA37E4A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3" y="3302"/>
              <a:ext cx="2" cy="16"/>
            </a:xfrm>
            <a:custGeom>
              <a:avLst/>
              <a:gdLst>
                <a:gd name="T0" fmla="*/ 0 w 2"/>
                <a:gd name="T1" fmla="*/ 9 h 16"/>
                <a:gd name="T2" fmla="*/ 2 w 2"/>
                <a:gd name="T3" fmla="*/ 0 h 16"/>
                <a:gd name="T4" fmla="*/ 2 w 2"/>
                <a:gd name="T5" fmla="*/ 11 h 16"/>
                <a:gd name="T6" fmla="*/ 0 w 2"/>
                <a:gd name="T7" fmla="*/ 16 h 16"/>
                <a:gd name="T8" fmla="*/ 0 w 2"/>
                <a:gd name="T9" fmla="*/ 9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16">
                  <a:moveTo>
                    <a:pt x="0" y="9"/>
                  </a:moveTo>
                  <a:lnTo>
                    <a:pt x="2" y="0"/>
                  </a:lnTo>
                  <a:lnTo>
                    <a:pt x="2" y="11"/>
                  </a:lnTo>
                  <a:lnTo>
                    <a:pt x="0" y="16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8C8E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60" name="Freeform 933">
              <a:extLst>
                <a:ext uri="{FF2B5EF4-FFF2-40B4-BE49-F238E27FC236}">
                  <a16:creationId xmlns:a16="http://schemas.microsoft.com/office/drawing/2014/main" id="{486ED3D2-C997-4078-B6A1-A01E4EF5152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3" y="3302"/>
              <a:ext cx="2" cy="16"/>
            </a:xfrm>
            <a:custGeom>
              <a:avLst/>
              <a:gdLst>
                <a:gd name="T0" fmla="*/ 0 w 2"/>
                <a:gd name="T1" fmla="*/ 9 h 16"/>
                <a:gd name="T2" fmla="*/ 2 w 2"/>
                <a:gd name="T3" fmla="*/ 0 h 16"/>
                <a:gd name="T4" fmla="*/ 2 w 2"/>
                <a:gd name="T5" fmla="*/ 11 h 16"/>
                <a:gd name="T6" fmla="*/ 0 w 2"/>
                <a:gd name="T7" fmla="*/ 16 h 1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16">
                  <a:moveTo>
                    <a:pt x="0" y="9"/>
                  </a:moveTo>
                  <a:lnTo>
                    <a:pt x="2" y="0"/>
                  </a:lnTo>
                  <a:lnTo>
                    <a:pt x="2" y="11"/>
                  </a:lnTo>
                  <a:lnTo>
                    <a:pt x="0" y="16"/>
                  </a:lnTo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61" name="Freeform 934">
              <a:extLst>
                <a:ext uri="{FF2B5EF4-FFF2-40B4-BE49-F238E27FC236}">
                  <a16:creationId xmlns:a16="http://schemas.microsoft.com/office/drawing/2014/main" id="{D83A19F2-29BB-4615-AB1F-ED95F73960B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2" y="3302"/>
              <a:ext cx="13" cy="9"/>
            </a:xfrm>
            <a:custGeom>
              <a:avLst/>
              <a:gdLst>
                <a:gd name="T0" fmla="*/ 0 w 13"/>
                <a:gd name="T1" fmla="*/ 9 h 9"/>
                <a:gd name="T2" fmla="*/ 11 w 13"/>
                <a:gd name="T3" fmla="*/ 9 h 9"/>
                <a:gd name="T4" fmla="*/ 13 w 13"/>
                <a:gd name="T5" fmla="*/ 0 h 9"/>
                <a:gd name="T6" fmla="*/ 2 w 13"/>
                <a:gd name="T7" fmla="*/ 0 h 9"/>
                <a:gd name="T8" fmla="*/ 0 w 13"/>
                <a:gd name="T9" fmla="*/ 9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9">
                  <a:moveTo>
                    <a:pt x="0" y="9"/>
                  </a:moveTo>
                  <a:lnTo>
                    <a:pt x="11" y="9"/>
                  </a:lnTo>
                  <a:lnTo>
                    <a:pt x="13" y="0"/>
                  </a:lnTo>
                  <a:lnTo>
                    <a:pt x="2" y="0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F3F3F4"/>
            </a:solidFill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962" name="Rectangle 935">
              <a:extLst>
                <a:ext uri="{FF2B5EF4-FFF2-40B4-BE49-F238E27FC236}">
                  <a16:creationId xmlns:a16="http://schemas.microsoft.com/office/drawing/2014/main" id="{3AAB94D5-4D2B-41BD-8BF6-AE70F3A9FD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32" y="3311"/>
              <a:ext cx="11" cy="7"/>
            </a:xfrm>
            <a:prstGeom prst="rect">
              <a:avLst/>
            </a:prstGeom>
            <a:solidFill>
              <a:srgbClr val="D8D9DA"/>
            </a:solidFill>
            <a:ln w="7938" cap="rnd">
              <a:solidFill>
                <a:srgbClr val="58585A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963" name="Freeform 936">
              <a:extLst>
                <a:ext uri="{FF2B5EF4-FFF2-40B4-BE49-F238E27FC236}">
                  <a16:creationId xmlns:a16="http://schemas.microsoft.com/office/drawing/2014/main" id="{F470A53B-3AE4-4C64-A237-87556C733C0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8" y="3302"/>
              <a:ext cx="2" cy="16"/>
            </a:xfrm>
            <a:custGeom>
              <a:avLst/>
              <a:gdLst>
                <a:gd name="T0" fmla="*/ 0 w 2"/>
                <a:gd name="T1" fmla="*/ 9 h 16"/>
                <a:gd name="T2" fmla="*/ 2 w 2"/>
                <a:gd name="T3" fmla="*/ 0 h 16"/>
                <a:gd name="T4" fmla="*/ 2 w 2"/>
                <a:gd name="T5" fmla="*/ 11 h 16"/>
                <a:gd name="T6" fmla="*/ 0 w 2"/>
                <a:gd name="T7" fmla="*/ 16 h 16"/>
                <a:gd name="T8" fmla="*/ 0 w 2"/>
                <a:gd name="T9" fmla="*/ 9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16">
                  <a:moveTo>
                    <a:pt x="0" y="9"/>
                  </a:moveTo>
                  <a:lnTo>
                    <a:pt x="2" y="0"/>
                  </a:lnTo>
                  <a:lnTo>
                    <a:pt x="2" y="11"/>
                  </a:lnTo>
                  <a:lnTo>
                    <a:pt x="0" y="16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8C8E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64" name="Freeform 937">
              <a:extLst>
                <a:ext uri="{FF2B5EF4-FFF2-40B4-BE49-F238E27FC236}">
                  <a16:creationId xmlns:a16="http://schemas.microsoft.com/office/drawing/2014/main" id="{CC4DB397-9C5D-4912-A791-0407768D55A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8" y="3302"/>
              <a:ext cx="2" cy="16"/>
            </a:xfrm>
            <a:custGeom>
              <a:avLst/>
              <a:gdLst>
                <a:gd name="T0" fmla="*/ 0 w 2"/>
                <a:gd name="T1" fmla="*/ 9 h 16"/>
                <a:gd name="T2" fmla="*/ 2 w 2"/>
                <a:gd name="T3" fmla="*/ 0 h 16"/>
                <a:gd name="T4" fmla="*/ 2 w 2"/>
                <a:gd name="T5" fmla="*/ 11 h 16"/>
                <a:gd name="T6" fmla="*/ 0 w 2"/>
                <a:gd name="T7" fmla="*/ 16 h 1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16">
                  <a:moveTo>
                    <a:pt x="0" y="9"/>
                  </a:moveTo>
                  <a:lnTo>
                    <a:pt x="2" y="0"/>
                  </a:lnTo>
                  <a:lnTo>
                    <a:pt x="2" y="11"/>
                  </a:lnTo>
                  <a:lnTo>
                    <a:pt x="0" y="16"/>
                  </a:lnTo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65" name="Freeform 938">
              <a:extLst>
                <a:ext uri="{FF2B5EF4-FFF2-40B4-BE49-F238E27FC236}">
                  <a16:creationId xmlns:a16="http://schemas.microsoft.com/office/drawing/2014/main" id="{3FB1AF4B-C437-4A0B-B0DC-AE402623587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7" y="3302"/>
              <a:ext cx="13" cy="9"/>
            </a:xfrm>
            <a:custGeom>
              <a:avLst/>
              <a:gdLst>
                <a:gd name="T0" fmla="*/ 0 w 13"/>
                <a:gd name="T1" fmla="*/ 9 h 9"/>
                <a:gd name="T2" fmla="*/ 11 w 13"/>
                <a:gd name="T3" fmla="*/ 9 h 9"/>
                <a:gd name="T4" fmla="*/ 13 w 13"/>
                <a:gd name="T5" fmla="*/ 0 h 9"/>
                <a:gd name="T6" fmla="*/ 2 w 13"/>
                <a:gd name="T7" fmla="*/ 0 h 9"/>
                <a:gd name="T8" fmla="*/ 0 w 13"/>
                <a:gd name="T9" fmla="*/ 9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9">
                  <a:moveTo>
                    <a:pt x="0" y="9"/>
                  </a:moveTo>
                  <a:lnTo>
                    <a:pt x="11" y="9"/>
                  </a:lnTo>
                  <a:lnTo>
                    <a:pt x="13" y="0"/>
                  </a:lnTo>
                  <a:lnTo>
                    <a:pt x="2" y="0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F3F3F4"/>
            </a:solidFill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966" name="Rectangle 939">
              <a:extLst>
                <a:ext uri="{FF2B5EF4-FFF2-40B4-BE49-F238E27FC236}">
                  <a16:creationId xmlns:a16="http://schemas.microsoft.com/office/drawing/2014/main" id="{EE962CAA-AC93-463A-B0EC-83161F21F6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7" y="3311"/>
              <a:ext cx="11" cy="7"/>
            </a:xfrm>
            <a:prstGeom prst="rect">
              <a:avLst/>
            </a:prstGeom>
            <a:solidFill>
              <a:srgbClr val="D8D9DA"/>
            </a:solidFill>
            <a:ln w="7938" cap="rnd">
              <a:solidFill>
                <a:srgbClr val="58585A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967" name="Freeform 940">
              <a:extLst>
                <a:ext uri="{FF2B5EF4-FFF2-40B4-BE49-F238E27FC236}">
                  <a16:creationId xmlns:a16="http://schemas.microsoft.com/office/drawing/2014/main" id="{EC665943-4258-4157-BE2C-0535B413BA5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4" y="3302"/>
              <a:ext cx="2" cy="16"/>
            </a:xfrm>
            <a:custGeom>
              <a:avLst/>
              <a:gdLst>
                <a:gd name="T0" fmla="*/ 0 w 2"/>
                <a:gd name="T1" fmla="*/ 9 h 16"/>
                <a:gd name="T2" fmla="*/ 2 w 2"/>
                <a:gd name="T3" fmla="*/ 0 h 16"/>
                <a:gd name="T4" fmla="*/ 2 w 2"/>
                <a:gd name="T5" fmla="*/ 11 h 16"/>
                <a:gd name="T6" fmla="*/ 0 w 2"/>
                <a:gd name="T7" fmla="*/ 16 h 16"/>
                <a:gd name="T8" fmla="*/ 0 w 2"/>
                <a:gd name="T9" fmla="*/ 9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16">
                  <a:moveTo>
                    <a:pt x="0" y="9"/>
                  </a:moveTo>
                  <a:lnTo>
                    <a:pt x="2" y="0"/>
                  </a:lnTo>
                  <a:lnTo>
                    <a:pt x="2" y="11"/>
                  </a:lnTo>
                  <a:lnTo>
                    <a:pt x="0" y="16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8C8E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68" name="Freeform 941">
              <a:extLst>
                <a:ext uri="{FF2B5EF4-FFF2-40B4-BE49-F238E27FC236}">
                  <a16:creationId xmlns:a16="http://schemas.microsoft.com/office/drawing/2014/main" id="{9A6F367C-6CB2-4A1B-81DD-630DE170E32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4" y="3302"/>
              <a:ext cx="2" cy="16"/>
            </a:xfrm>
            <a:custGeom>
              <a:avLst/>
              <a:gdLst>
                <a:gd name="T0" fmla="*/ 0 w 2"/>
                <a:gd name="T1" fmla="*/ 9 h 16"/>
                <a:gd name="T2" fmla="*/ 2 w 2"/>
                <a:gd name="T3" fmla="*/ 0 h 16"/>
                <a:gd name="T4" fmla="*/ 2 w 2"/>
                <a:gd name="T5" fmla="*/ 11 h 16"/>
                <a:gd name="T6" fmla="*/ 0 w 2"/>
                <a:gd name="T7" fmla="*/ 16 h 1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16">
                  <a:moveTo>
                    <a:pt x="0" y="9"/>
                  </a:moveTo>
                  <a:lnTo>
                    <a:pt x="2" y="0"/>
                  </a:lnTo>
                  <a:lnTo>
                    <a:pt x="2" y="11"/>
                  </a:lnTo>
                  <a:lnTo>
                    <a:pt x="0" y="16"/>
                  </a:lnTo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69" name="Freeform 942">
              <a:extLst>
                <a:ext uri="{FF2B5EF4-FFF2-40B4-BE49-F238E27FC236}">
                  <a16:creationId xmlns:a16="http://schemas.microsoft.com/office/drawing/2014/main" id="{0D437AB2-80AF-4437-A837-6559E83533C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3" y="3302"/>
              <a:ext cx="13" cy="9"/>
            </a:xfrm>
            <a:custGeom>
              <a:avLst/>
              <a:gdLst>
                <a:gd name="T0" fmla="*/ 0 w 13"/>
                <a:gd name="T1" fmla="*/ 9 h 9"/>
                <a:gd name="T2" fmla="*/ 11 w 13"/>
                <a:gd name="T3" fmla="*/ 9 h 9"/>
                <a:gd name="T4" fmla="*/ 13 w 13"/>
                <a:gd name="T5" fmla="*/ 0 h 9"/>
                <a:gd name="T6" fmla="*/ 2 w 13"/>
                <a:gd name="T7" fmla="*/ 0 h 9"/>
                <a:gd name="T8" fmla="*/ 0 w 13"/>
                <a:gd name="T9" fmla="*/ 9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9">
                  <a:moveTo>
                    <a:pt x="0" y="9"/>
                  </a:moveTo>
                  <a:lnTo>
                    <a:pt x="11" y="9"/>
                  </a:lnTo>
                  <a:lnTo>
                    <a:pt x="13" y="0"/>
                  </a:lnTo>
                  <a:lnTo>
                    <a:pt x="2" y="0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F3F3F4"/>
            </a:solidFill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970" name="Rectangle 943">
              <a:extLst>
                <a:ext uri="{FF2B5EF4-FFF2-40B4-BE49-F238E27FC236}">
                  <a16:creationId xmlns:a16="http://schemas.microsoft.com/office/drawing/2014/main" id="{1F3BAFE9-0664-4061-B8EF-6164D911E6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63" y="3311"/>
              <a:ext cx="11" cy="7"/>
            </a:xfrm>
            <a:prstGeom prst="rect">
              <a:avLst/>
            </a:prstGeom>
            <a:solidFill>
              <a:srgbClr val="D8D9DA"/>
            </a:solidFill>
            <a:ln w="7938" cap="rnd">
              <a:solidFill>
                <a:srgbClr val="58585A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971" name="Freeform 944">
              <a:extLst>
                <a:ext uri="{FF2B5EF4-FFF2-40B4-BE49-F238E27FC236}">
                  <a16:creationId xmlns:a16="http://schemas.microsoft.com/office/drawing/2014/main" id="{4703B01A-5CD1-4B99-8C62-8D244998845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9" y="3302"/>
              <a:ext cx="2" cy="16"/>
            </a:xfrm>
            <a:custGeom>
              <a:avLst/>
              <a:gdLst>
                <a:gd name="T0" fmla="*/ 0 w 2"/>
                <a:gd name="T1" fmla="*/ 9 h 16"/>
                <a:gd name="T2" fmla="*/ 2 w 2"/>
                <a:gd name="T3" fmla="*/ 0 h 16"/>
                <a:gd name="T4" fmla="*/ 2 w 2"/>
                <a:gd name="T5" fmla="*/ 11 h 16"/>
                <a:gd name="T6" fmla="*/ 0 w 2"/>
                <a:gd name="T7" fmla="*/ 16 h 16"/>
                <a:gd name="T8" fmla="*/ 0 w 2"/>
                <a:gd name="T9" fmla="*/ 9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16">
                  <a:moveTo>
                    <a:pt x="0" y="9"/>
                  </a:moveTo>
                  <a:lnTo>
                    <a:pt x="2" y="0"/>
                  </a:lnTo>
                  <a:lnTo>
                    <a:pt x="2" y="11"/>
                  </a:lnTo>
                  <a:lnTo>
                    <a:pt x="0" y="16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8C8E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72" name="Freeform 945">
              <a:extLst>
                <a:ext uri="{FF2B5EF4-FFF2-40B4-BE49-F238E27FC236}">
                  <a16:creationId xmlns:a16="http://schemas.microsoft.com/office/drawing/2014/main" id="{26BE53BE-3E90-47D4-AA36-42B967EC41B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9" y="3302"/>
              <a:ext cx="2" cy="16"/>
            </a:xfrm>
            <a:custGeom>
              <a:avLst/>
              <a:gdLst>
                <a:gd name="T0" fmla="*/ 0 w 2"/>
                <a:gd name="T1" fmla="*/ 9 h 16"/>
                <a:gd name="T2" fmla="*/ 2 w 2"/>
                <a:gd name="T3" fmla="*/ 0 h 16"/>
                <a:gd name="T4" fmla="*/ 2 w 2"/>
                <a:gd name="T5" fmla="*/ 11 h 16"/>
                <a:gd name="T6" fmla="*/ 0 w 2"/>
                <a:gd name="T7" fmla="*/ 16 h 1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16">
                  <a:moveTo>
                    <a:pt x="0" y="9"/>
                  </a:moveTo>
                  <a:lnTo>
                    <a:pt x="2" y="0"/>
                  </a:lnTo>
                  <a:lnTo>
                    <a:pt x="2" y="11"/>
                  </a:lnTo>
                  <a:lnTo>
                    <a:pt x="0" y="16"/>
                  </a:lnTo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73" name="Freeform 946">
              <a:extLst>
                <a:ext uri="{FF2B5EF4-FFF2-40B4-BE49-F238E27FC236}">
                  <a16:creationId xmlns:a16="http://schemas.microsoft.com/office/drawing/2014/main" id="{FDEE5379-4F50-47BC-ACBA-B9B33ED852F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8" y="3302"/>
              <a:ext cx="13" cy="9"/>
            </a:xfrm>
            <a:custGeom>
              <a:avLst/>
              <a:gdLst>
                <a:gd name="T0" fmla="*/ 0 w 13"/>
                <a:gd name="T1" fmla="*/ 9 h 9"/>
                <a:gd name="T2" fmla="*/ 11 w 13"/>
                <a:gd name="T3" fmla="*/ 9 h 9"/>
                <a:gd name="T4" fmla="*/ 13 w 13"/>
                <a:gd name="T5" fmla="*/ 0 h 9"/>
                <a:gd name="T6" fmla="*/ 2 w 13"/>
                <a:gd name="T7" fmla="*/ 0 h 9"/>
                <a:gd name="T8" fmla="*/ 0 w 13"/>
                <a:gd name="T9" fmla="*/ 9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9">
                  <a:moveTo>
                    <a:pt x="0" y="9"/>
                  </a:moveTo>
                  <a:lnTo>
                    <a:pt x="11" y="9"/>
                  </a:lnTo>
                  <a:lnTo>
                    <a:pt x="13" y="0"/>
                  </a:lnTo>
                  <a:lnTo>
                    <a:pt x="2" y="0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F3F3F4"/>
            </a:solidFill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974" name="Rectangle 947">
              <a:extLst>
                <a:ext uri="{FF2B5EF4-FFF2-40B4-BE49-F238E27FC236}">
                  <a16:creationId xmlns:a16="http://schemas.microsoft.com/office/drawing/2014/main" id="{8648B202-F034-4C9B-85FE-21FC861EF4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78" y="3311"/>
              <a:ext cx="11" cy="7"/>
            </a:xfrm>
            <a:prstGeom prst="rect">
              <a:avLst/>
            </a:prstGeom>
            <a:solidFill>
              <a:srgbClr val="D8D9DA"/>
            </a:solidFill>
            <a:ln w="7938" cap="rnd">
              <a:solidFill>
                <a:srgbClr val="58585A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975" name="Freeform 948">
              <a:extLst>
                <a:ext uri="{FF2B5EF4-FFF2-40B4-BE49-F238E27FC236}">
                  <a16:creationId xmlns:a16="http://schemas.microsoft.com/office/drawing/2014/main" id="{5F10B921-9473-491D-BBA8-297AF8E26AB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5" y="3302"/>
              <a:ext cx="2" cy="16"/>
            </a:xfrm>
            <a:custGeom>
              <a:avLst/>
              <a:gdLst>
                <a:gd name="T0" fmla="*/ 0 w 2"/>
                <a:gd name="T1" fmla="*/ 9 h 16"/>
                <a:gd name="T2" fmla="*/ 2 w 2"/>
                <a:gd name="T3" fmla="*/ 0 h 16"/>
                <a:gd name="T4" fmla="*/ 2 w 2"/>
                <a:gd name="T5" fmla="*/ 11 h 16"/>
                <a:gd name="T6" fmla="*/ 0 w 2"/>
                <a:gd name="T7" fmla="*/ 16 h 16"/>
                <a:gd name="T8" fmla="*/ 0 w 2"/>
                <a:gd name="T9" fmla="*/ 9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16">
                  <a:moveTo>
                    <a:pt x="0" y="9"/>
                  </a:moveTo>
                  <a:lnTo>
                    <a:pt x="2" y="0"/>
                  </a:lnTo>
                  <a:lnTo>
                    <a:pt x="2" y="11"/>
                  </a:lnTo>
                  <a:lnTo>
                    <a:pt x="0" y="16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8C8E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76" name="Freeform 949">
              <a:extLst>
                <a:ext uri="{FF2B5EF4-FFF2-40B4-BE49-F238E27FC236}">
                  <a16:creationId xmlns:a16="http://schemas.microsoft.com/office/drawing/2014/main" id="{1405723C-CB9E-4A6E-9935-38402B214CC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5" y="3302"/>
              <a:ext cx="2" cy="16"/>
            </a:xfrm>
            <a:custGeom>
              <a:avLst/>
              <a:gdLst>
                <a:gd name="T0" fmla="*/ 0 w 2"/>
                <a:gd name="T1" fmla="*/ 9 h 16"/>
                <a:gd name="T2" fmla="*/ 2 w 2"/>
                <a:gd name="T3" fmla="*/ 0 h 16"/>
                <a:gd name="T4" fmla="*/ 2 w 2"/>
                <a:gd name="T5" fmla="*/ 11 h 16"/>
                <a:gd name="T6" fmla="*/ 0 w 2"/>
                <a:gd name="T7" fmla="*/ 16 h 1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16">
                  <a:moveTo>
                    <a:pt x="0" y="9"/>
                  </a:moveTo>
                  <a:lnTo>
                    <a:pt x="2" y="0"/>
                  </a:lnTo>
                  <a:lnTo>
                    <a:pt x="2" y="11"/>
                  </a:lnTo>
                  <a:lnTo>
                    <a:pt x="0" y="16"/>
                  </a:lnTo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77" name="Freeform 950">
              <a:extLst>
                <a:ext uri="{FF2B5EF4-FFF2-40B4-BE49-F238E27FC236}">
                  <a16:creationId xmlns:a16="http://schemas.microsoft.com/office/drawing/2014/main" id="{AC97AE56-29C5-4D41-A077-FEFFA4D3CA1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4" y="3302"/>
              <a:ext cx="13" cy="9"/>
            </a:xfrm>
            <a:custGeom>
              <a:avLst/>
              <a:gdLst>
                <a:gd name="T0" fmla="*/ 0 w 13"/>
                <a:gd name="T1" fmla="*/ 9 h 9"/>
                <a:gd name="T2" fmla="*/ 11 w 13"/>
                <a:gd name="T3" fmla="*/ 9 h 9"/>
                <a:gd name="T4" fmla="*/ 13 w 13"/>
                <a:gd name="T5" fmla="*/ 0 h 9"/>
                <a:gd name="T6" fmla="*/ 2 w 13"/>
                <a:gd name="T7" fmla="*/ 0 h 9"/>
                <a:gd name="T8" fmla="*/ 0 w 13"/>
                <a:gd name="T9" fmla="*/ 9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9">
                  <a:moveTo>
                    <a:pt x="0" y="9"/>
                  </a:moveTo>
                  <a:lnTo>
                    <a:pt x="11" y="9"/>
                  </a:lnTo>
                  <a:lnTo>
                    <a:pt x="13" y="0"/>
                  </a:lnTo>
                  <a:lnTo>
                    <a:pt x="2" y="0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F3F3F4"/>
            </a:solidFill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978" name="Rectangle 951">
              <a:extLst>
                <a:ext uri="{FF2B5EF4-FFF2-40B4-BE49-F238E27FC236}">
                  <a16:creationId xmlns:a16="http://schemas.microsoft.com/office/drawing/2014/main" id="{0BE8CE39-DD32-47D5-B656-8B207ACB9B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94" y="3311"/>
              <a:ext cx="11" cy="7"/>
            </a:xfrm>
            <a:prstGeom prst="rect">
              <a:avLst/>
            </a:prstGeom>
            <a:solidFill>
              <a:srgbClr val="D8D9DA"/>
            </a:solidFill>
            <a:ln w="7938" cap="rnd">
              <a:solidFill>
                <a:srgbClr val="58585A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979" name="Freeform 952">
              <a:extLst>
                <a:ext uri="{FF2B5EF4-FFF2-40B4-BE49-F238E27FC236}">
                  <a16:creationId xmlns:a16="http://schemas.microsoft.com/office/drawing/2014/main" id="{5E96A057-3B79-4CE9-A0D2-E984B4C0BC3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0" y="3302"/>
              <a:ext cx="2" cy="16"/>
            </a:xfrm>
            <a:custGeom>
              <a:avLst/>
              <a:gdLst>
                <a:gd name="T0" fmla="*/ 0 w 2"/>
                <a:gd name="T1" fmla="*/ 9 h 16"/>
                <a:gd name="T2" fmla="*/ 2 w 2"/>
                <a:gd name="T3" fmla="*/ 0 h 16"/>
                <a:gd name="T4" fmla="*/ 2 w 2"/>
                <a:gd name="T5" fmla="*/ 11 h 16"/>
                <a:gd name="T6" fmla="*/ 0 w 2"/>
                <a:gd name="T7" fmla="*/ 16 h 16"/>
                <a:gd name="T8" fmla="*/ 0 w 2"/>
                <a:gd name="T9" fmla="*/ 9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16">
                  <a:moveTo>
                    <a:pt x="0" y="9"/>
                  </a:moveTo>
                  <a:lnTo>
                    <a:pt x="2" y="0"/>
                  </a:lnTo>
                  <a:lnTo>
                    <a:pt x="2" y="11"/>
                  </a:lnTo>
                  <a:lnTo>
                    <a:pt x="0" y="16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8C8E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80" name="Freeform 953">
              <a:extLst>
                <a:ext uri="{FF2B5EF4-FFF2-40B4-BE49-F238E27FC236}">
                  <a16:creationId xmlns:a16="http://schemas.microsoft.com/office/drawing/2014/main" id="{FD720E0B-6AC9-4BCB-AFFA-6B79BA48B68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0" y="3302"/>
              <a:ext cx="2" cy="16"/>
            </a:xfrm>
            <a:custGeom>
              <a:avLst/>
              <a:gdLst>
                <a:gd name="T0" fmla="*/ 0 w 2"/>
                <a:gd name="T1" fmla="*/ 9 h 16"/>
                <a:gd name="T2" fmla="*/ 2 w 2"/>
                <a:gd name="T3" fmla="*/ 0 h 16"/>
                <a:gd name="T4" fmla="*/ 2 w 2"/>
                <a:gd name="T5" fmla="*/ 11 h 16"/>
                <a:gd name="T6" fmla="*/ 0 w 2"/>
                <a:gd name="T7" fmla="*/ 16 h 1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16">
                  <a:moveTo>
                    <a:pt x="0" y="9"/>
                  </a:moveTo>
                  <a:lnTo>
                    <a:pt x="2" y="0"/>
                  </a:lnTo>
                  <a:lnTo>
                    <a:pt x="2" y="11"/>
                  </a:lnTo>
                  <a:lnTo>
                    <a:pt x="0" y="16"/>
                  </a:lnTo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81" name="Freeform 954">
              <a:extLst>
                <a:ext uri="{FF2B5EF4-FFF2-40B4-BE49-F238E27FC236}">
                  <a16:creationId xmlns:a16="http://schemas.microsoft.com/office/drawing/2014/main" id="{DE3AE4D9-16FE-4749-A0DB-6B52ACE39CB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9" y="3302"/>
              <a:ext cx="13" cy="9"/>
            </a:xfrm>
            <a:custGeom>
              <a:avLst/>
              <a:gdLst>
                <a:gd name="T0" fmla="*/ 0 w 13"/>
                <a:gd name="T1" fmla="*/ 9 h 9"/>
                <a:gd name="T2" fmla="*/ 11 w 13"/>
                <a:gd name="T3" fmla="*/ 9 h 9"/>
                <a:gd name="T4" fmla="*/ 13 w 13"/>
                <a:gd name="T5" fmla="*/ 0 h 9"/>
                <a:gd name="T6" fmla="*/ 2 w 13"/>
                <a:gd name="T7" fmla="*/ 0 h 9"/>
                <a:gd name="T8" fmla="*/ 0 w 13"/>
                <a:gd name="T9" fmla="*/ 9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9">
                  <a:moveTo>
                    <a:pt x="0" y="9"/>
                  </a:moveTo>
                  <a:lnTo>
                    <a:pt x="11" y="9"/>
                  </a:lnTo>
                  <a:lnTo>
                    <a:pt x="13" y="0"/>
                  </a:lnTo>
                  <a:lnTo>
                    <a:pt x="2" y="0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F3F3F4"/>
            </a:solidFill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982" name="Rectangle 955">
              <a:extLst>
                <a:ext uri="{FF2B5EF4-FFF2-40B4-BE49-F238E27FC236}">
                  <a16:creationId xmlns:a16="http://schemas.microsoft.com/office/drawing/2014/main" id="{C0F0B90E-7D12-4AC1-B2CC-C21DD7FD3B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09" y="3311"/>
              <a:ext cx="11" cy="7"/>
            </a:xfrm>
            <a:prstGeom prst="rect">
              <a:avLst/>
            </a:prstGeom>
            <a:solidFill>
              <a:srgbClr val="D8D9DA"/>
            </a:solidFill>
            <a:ln w="7938" cap="rnd">
              <a:solidFill>
                <a:srgbClr val="58585A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983" name="Freeform 956">
              <a:extLst>
                <a:ext uri="{FF2B5EF4-FFF2-40B4-BE49-F238E27FC236}">
                  <a16:creationId xmlns:a16="http://schemas.microsoft.com/office/drawing/2014/main" id="{CFB2756F-99B9-457D-A7A6-BD806910648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6" y="3302"/>
              <a:ext cx="1" cy="16"/>
            </a:xfrm>
            <a:custGeom>
              <a:avLst/>
              <a:gdLst>
                <a:gd name="T0" fmla="*/ 0 w 1"/>
                <a:gd name="T1" fmla="*/ 9 h 16"/>
                <a:gd name="T2" fmla="*/ 0 w 1"/>
                <a:gd name="T3" fmla="*/ 0 h 16"/>
                <a:gd name="T4" fmla="*/ 0 w 1"/>
                <a:gd name="T5" fmla="*/ 11 h 16"/>
                <a:gd name="T6" fmla="*/ 0 w 1"/>
                <a:gd name="T7" fmla="*/ 16 h 16"/>
                <a:gd name="T8" fmla="*/ 0 w 1"/>
                <a:gd name="T9" fmla="*/ 9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6">
                  <a:moveTo>
                    <a:pt x="0" y="9"/>
                  </a:moveTo>
                  <a:lnTo>
                    <a:pt x="0" y="0"/>
                  </a:lnTo>
                  <a:lnTo>
                    <a:pt x="0" y="11"/>
                  </a:lnTo>
                  <a:lnTo>
                    <a:pt x="0" y="16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8C8E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84" name="Freeform 957">
              <a:extLst>
                <a:ext uri="{FF2B5EF4-FFF2-40B4-BE49-F238E27FC236}">
                  <a16:creationId xmlns:a16="http://schemas.microsoft.com/office/drawing/2014/main" id="{78AFA6AF-E976-4AEC-9871-172BB443433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6" y="3302"/>
              <a:ext cx="1" cy="16"/>
            </a:xfrm>
            <a:custGeom>
              <a:avLst/>
              <a:gdLst>
                <a:gd name="T0" fmla="*/ 0 w 1"/>
                <a:gd name="T1" fmla="*/ 9 h 16"/>
                <a:gd name="T2" fmla="*/ 0 w 1"/>
                <a:gd name="T3" fmla="*/ 0 h 16"/>
                <a:gd name="T4" fmla="*/ 0 w 1"/>
                <a:gd name="T5" fmla="*/ 11 h 16"/>
                <a:gd name="T6" fmla="*/ 0 w 1"/>
                <a:gd name="T7" fmla="*/ 16 h 1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6">
                  <a:moveTo>
                    <a:pt x="0" y="9"/>
                  </a:moveTo>
                  <a:lnTo>
                    <a:pt x="0" y="0"/>
                  </a:lnTo>
                  <a:lnTo>
                    <a:pt x="0" y="11"/>
                  </a:lnTo>
                  <a:lnTo>
                    <a:pt x="0" y="16"/>
                  </a:lnTo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85" name="Rectangle 958">
              <a:extLst>
                <a:ext uri="{FF2B5EF4-FFF2-40B4-BE49-F238E27FC236}">
                  <a16:creationId xmlns:a16="http://schemas.microsoft.com/office/drawing/2014/main" id="{02016929-0447-4270-8188-97FA295118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25" y="3302"/>
              <a:ext cx="11" cy="9"/>
            </a:xfrm>
            <a:prstGeom prst="rect">
              <a:avLst/>
            </a:prstGeom>
            <a:solidFill>
              <a:srgbClr val="F3F3F4"/>
            </a:solidFill>
            <a:ln w="7938" cap="rnd">
              <a:solidFill>
                <a:srgbClr val="58585A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986" name="Rectangle 959">
              <a:extLst>
                <a:ext uri="{FF2B5EF4-FFF2-40B4-BE49-F238E27FC236}">
                  <a16:creationId xmlns:a16="http://schemas.microsoft.com/office/drawing/2014/main" id="{E9D24600-78C0-4091-8551-DEB2F439B6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25" y="3311"/>
              <a:ext cx="11" cy="7"/>
            </a:xfrm>
            <a:prstGeom prst="rect">
              <a:avLst/>
            </a:prstGeom>
            <a:solidFill>
              <a:srgbClr val="D8D9DA"/>
            </a:solidFill>
            <a:ln w="7938" cap="rnd">
              <a:solidFill>
                <a:srgbClr val="58585A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987" name="Freeform 960">
              <a:extLst>
                <a:ext uri="{FF2B5EF4-FFF2-40B4-BE49-F238E27FC236}">
                  <a16:creationId xmlns:a16="http://schemas.microsoft.com/office/drawing/2014/main" id="{166B5106-4645-4459-9845-CAD8345299E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1" y="3302"/>
              <a:ext cx="1" cy="16"/>
            </a:xfrm>
            <a:custGeom>
              <a:avLst/>
              <a:gdLst>
                <a:gd name="T0" fmla="*/ 0 w 1"/>
                <a:gd name="T1" fmla="*/ 9 h 16"/>
                <a:gd name="T2" fmla="*/ 0 w 1"/>
                <a:gd name="T3" fmla="*/ 0 h 16"/>
                <a:gd name="T4" fmla="*/ 0 w 1"/>
                <a:gd name="T5" fmla="*/ 11 h 16"/>
                <a:gd name="T6" fmla="*/ 0 w 1"/>
                <a:gd name="T7" fmla="*/ 16 h 16"/>
                <a:gd name="T8" fmla="*/ 0 w 1"/>
                <a:gd name="T9" fmla="*/ 9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6">
                  <a:moveTo>
                    <a:pt x="0" y="9"/>
                  </a:moveTo>
                  <a:lnTo>
                    <a:pt x="0" y="0"/>
                  </a:lnTo>
                  <a:lnTo>
                    <a:pt x="0" y="11"/>
                  </a:lnTo>
                  <a:lnTo>
                    <a:pt x="0" y="16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8C8E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88" name="Freeform 961">
              <a:extLst>
                <a:ext uri="{FF2B5EF4-FFF2-40B4-BE49-F238E27FC236}">
                  <a16:creationId xmlns:a16="http://schemas.microsoft.com/office/drawing/2014/main" id="{C626AEDB-0333-4345-BB5C-DF784654D39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1" y="3302"/>
              <a:ext cx="1" cy="16"/>
            </a:xfrm>
            <a:custGeom>
              <a:avLst/>
              <a:gdLst>
                <a:gd name="T0" fmla="*/ 0 w 1"/>
                <a:gd name="T1" fmla="*/ 9 h 16"/>
                <a:gd name="T2" fmla="*/ 0 w 1"/>
                <a:gd name="T3" fmla="*/ 0 h 16"/>
                <a:gd name="T4" fmla="*/ 0 w 1"/>
                <a:gd name="T5" fmla="*/ 11 h 16"/>
                <a:gd name="T6" fmla="*/ 0 w 1"/>
                <a:gd name="T7" fmla="*/ 16 h 1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6">
                  <a:moveTo>
                    <a:pt x="0" y="9"/>
                  </a:moveTo>
                  <a:lnTo>
                    <a:pt x="0" y="0"/>
                  </a:lnTo>
                  <a:lnTo>
                    <a:pt x="0" y="11"/>
                  </a:lnTo>
                  <a:lnTo>
                    <a:pt x="0" y="16"/>
                  </a:lnTo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89" name="Rectangle 962">
              <a:extLst>
                <a:ext uri="{FF2B5EF4-FFF2-40B4-BE49-F238E27FC236}">
                  <a16:creationId xmlns:a16="http://schemas.microsoft.com/office/drawing/2014/main" id="{37B301EC-FE17-4AA9-8A6E-89489F6F6A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40" y="3302"/>
              <a:ext cx="11" cy="9"/>
            </a:xfrm>
            <a:prstGeom prst="rect">
              <a:avLst/>
            </a:prstGeom>
            <a:solidFill>
              <a:srgbClr val="F3F3F4"/>
            </a:solidFill>
            <a:ln w="7938" cap="rnd">
              <a:solidFill>
                <a:srgbClr val="58585A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990" name="Rectangle 963">
              <a:extLst>
                <a:ext uri="{FF2B5EF4-FFF2-40B4-BE49-F238E27FC236}">
                  <a16:creationId xmlns:a16="http://schemas.microsoft.com/office/drawing/2014/main" id="{9A066F82-FF45-4C10-9E1D-DCA19B2A6D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40" y="3311"/>
              <a:ext cx="11" cy="7"/>
            </a:xfrm>
            <a:prstGeom prst="rect">
              <a:avLst/>
            </a:prstGeom>
            <a:solidFill>
              <a:srgbClr val="D8D9DA"/>
            </a:solidFill>
            <a:ln w="7938" cap="rnd">
              <a:solidFill>
                <a:srgbClr val="58585A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991" name="Rectangle 964">
              <a:extLst>
                <a:ext uri="{FF2B5EF4-FFF2-40B4-BE49-F238E27FC236}">
                  <a16:creationId xmlns:a16="http://schemas.microsoft.com/office/drawing/2014/main" id="{9B302358-70B5-4134-A0E4-27E714B59A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56" y="3302"/>
              <a:ext cx="11" cy="9"/>
            </a:xfrm>
            <a:prstGeom prst="rect">
              <a:avLst/>
            </a:prstGeom>
            <a:solidFill>
              <a:srgbClr val="F3F3F4"/>
            </a:solidFill>
            <a:ln w="7938" cap="rnd">
              <a:solidFill>
                <a:srgbClr val="58585A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992" name="Rectangle 965">
              <a:extLst>
                <a:ext uri="{FF2B5EF4-FFF2-40B4-BE49-F238E27FC236}">
                  <a16:creationId xmlns:a16="http://schemas.microsoft.com/office/drawing/2014/main" id="{8DB5A096-1E9C-4AFB-AA67-02D86A7AF4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56" y="3311"/>
              <a:ext cx="11" cy="7"/>
            </a:xfrm>
            <a:prstGeom prst="rect">
              <a:avLst/>
            </a:prstGeom>
            <a:solidFill>
              <a:srgbClr val="D8D9DA"/>
            </a:solidFill>
            <a:ln w="7938" cap="rnd">
              <a:solidFill>
                <a:srgbClr val="58585A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993" name="Freeform 966">
              <a:extLst>
                <a:ext uri="{FF2B5EF4-FFF2-40B4-BE49-F238E27FC236}">
                  <a16:creationId xmlns:a16="http://schemas.microsoft.com/office/drawing/2014/main" id="{133A1C97-FAEA-43AC-981A-A6F8D1C59FF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9" y="3284"/>
              <a:ext cx="2" cy="14"/>
            </a:xfrm>
            <a:custGeom>
              <a:avLst/>
              <a:gdLst>
                <a:gd name="T0" fmla="*/ 2 w 2"/>
                <a:gd name="T1" fmla="*/ 5 h 14"/>
                <a:gd name="T2" fmla="*/ 0 w 2"/>
                <a:gd name="T3" fmla="*/ 0 h 14"/>
                <a:gd name="T4" fmla="*/ 0 w 2"/>
                <a:gd name="T5" fmla="*/ 9 h 14"/>
                <a:gd name="T6" fmla="*/ 2 w 2"/>
                <a:gd name="T7" fmla="*/ 14 h 14"/>
                <a:gd name="T8" fmla="*/ 2 w 2"/>
                <a:gd name="T9" fmla="*/ 5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14">
                  <a:moveTo>
                    <a:pt x="2" y="5"/>
                  </a:moveTo>
                  <a:lnTo>
                    <a:pt x="0" y="0"/>
                  </a:lnTo>
                  <a:lnTo>
                    <a:pt x="0" y="9"/>
                  </a:lnTo>
                  <a:lnTo>
                    <a:pt x="2" y="14"/>
                  </a:lnTo>
                  <a:lnTo>
                    <a:pt x="2" y="5"/>
                  </a:lnTo>
                  <a:close/>
                </a:path>
              </a:pathLst>
            </a:custGeom>
            <a:solidFill>
              <a:srgbClr val="8C8E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94" name="Freeform 967">
              <a:extLst>
                <a:ext uri="{FF2B5EF4-FFF2-40B4-BE49-F238E27FC236}">
                  <a16:creationId xmlns:a16="http://schemas.microsoft.com/office/drawing/2014/main" id="{48516F30-4905-4192-BB44-578077ACE71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9" y="3284"/>
              <a:ext cx="2" cy="14"/>
            </a:xfrm>
            <a:custGeom>
              <a:avLst/>
              <a:gdLst>
                <a:gd name="T0" fmla="*/ 2 w 2"/>
                <a:gd name="T1" fmla="*/ 5 h 14"/>
                <a:gd name="T2" fmla="*/ 0 w 2"/>
                <a:gd name="T3" fmla="*/ 0 h 14"/>
                <a:gd name="T4" fmla="*/ 0 w 2"/>
                <a:gd name="T5" fmla="*/ 9 h 14"/>
                <a:gd name="T6" fmla="*/ 2 w 2"/>
                <a:gd name="T7" fmla="*/ 14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14">
                  <a:moveTo>
                    <a:pt x="2" y="5"/>
                  </a:moveTo>
                  <a:lnTo>
                    <a:pt x="0" y="0"/>
                  </a:lnTo>
                  <a:lnTo>
                    <a:pt x="0" y="9"/>
                  </a:lnTo>
                  <a:lnTo>
                    <a:pt x="2" y="14"/>
                  </a:lnTo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95" name="Freeform 968">
              <a:extLst>
                <a:ext uri="{FF2B5EF4-FFF2-40B4-BE49-F238E27FC236}">
                  <a16:creationId xmlns:a16="http://schemas.microsoft.com/office/drawing/2014/main" id="{0E7AC4F8-BAC0-4C70-AF8F-58610F2A4B9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9" y="3284"/>
              <a:ext cx="13" cy="5"/>
            </a:xfrm>
            <a:custGeom>
              <a:avLst/>
              <a:gdLst>
                <a:gd name="T0" fmla="*/ 13 w 13"/>
                <a:gd name="T1" fmla="*/ 5 h 5"/>
                <a:gd name="T2" fmla="*/ 2 w 13"/>
                <a:gd name="T3" fmla="*/ 5 h 5"/>
                <a:gd name="T4" fmla="*/ 0 w 13"/>
                <a:gd name="T5" fmla="*/ 0 h 5"/>
                <a:gd name="T6" fmla="*/ 11 w 13"/>
                <a:gd name="T7" fmla="*/ 0 h 5"/>
                <a:gd name="T8" fmla="*/ 13 w 13"/>
                <a:gd name="T9" fmla="*/ 5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5">
                  <a:moveTo>
                    <a:pt x="13" y="5"/>
                  </a:moveTo>
                  <a:lnTo>
                    <a:pt x="2" y="5"/>
                  </a:lnTo>
                  <a:lnTo>
                    <a:pt x="0" y="0"/>
                  </a:lnTo>
                  <a:lnTo>
                    <a:pt x="11" y="0"/>
                  </a:lnTo>
                  <a:lnTo>
                    <a:pt x="13" y="5"/>
                  </a:lnTo>
                  <a:close/>
                </a:path>
              </a:pathLst>
            </a:custGeom>
            <a:solidFill>
              <a:srgbClr val="F3F3F4"/>
            </a:solidFill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996" name="Rectangle 969">
              <a:extLst>
                <a:ext uri="{FF2B5EF4-FFF2-40B4-BE49-F238E27FC236}">
                  <a16:creationId xmlns:a16="http://schemas.microsoft.com/office/drawing/2014/main" id="{37E269DD-63F7-4E94-9FC0-390DDCD35F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11" y="3289"/>
              <a:ext cx="11" cy="9"/>
            </a:xfrm>
            <a:prstGeom prst="rect">
              <a:avLst/>
            </a:prstGeom>
            <a:solidFill>
              <a:srgbClr val="D8D9DA"/>
            </a:solidFill>
            <a:ln w="7938" cap="rnd">
              <a:solidFill>
                <a:srgbClr val="58585A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997" name="Freeform 970">
              <a:extLst>
                <a:ext uri="{FF2B5EF4-FFF2-40B4-BE49-F238E27FC236}">
                  <a16:creationId xmlns:a16="http://schemas.microsoft.com/office/drawing/2014/main" id="{7FECB30E-A5C2-480E-964E-E8F16E6DDF9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3" y="3284"/>
              <a:ext cx="2" cy="14"/>
            </a:xfrm>
            <a:custGeom>
              <a:avLst/>
              <a:gdLst>
                <a:gd name="T0" fmla="*/ 2 w 2"/>
                <a:gd name="T1" fmla="*/ 5 h 14"/>
                <a:gd name="T2" fmla="*/ 0 w 2"/>
                <a:gd name="T3" fmla="*/ 0 h 14"/>
                <a:gd name="T4" fmla="*/ 0 w 2"/>
                <a:gd name="T5" fmla="*/ 9 h 14"/>
                <a:gd name="T6" fmla="*/ 2 w 2"/>
                <a:gd name="T7" fmla="*/ 14 h 14"/>
                <a:gd name="T8" fmla="*/ 2 w 2"/>
                <a:gd name="T9" fmla="*/ 5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14">
                  <a:moveTo>
                    <a:pt x="2" y="5"/>
                  </a:moveTo>
                  <a:lnTo>
                    <a:pt x="0" y="0"/>
                  </a:lnTo>
                  <a:lnTo>
                    <a:pt x="0" y="9"/>
                  </a:lnTo>
                  <a:lnTo>
                    <a:pt x="2" y="14"/>
                  </a:lnTo>
                  <a:lnTo>
                    <a:pt x="2" y="5"/>
                  </a:lnTo>
                  <a:close/>
                </a:path>
              </a:pathLst>
            </a:custGeom>
            <a:solidFill>
              <a:srgbClr val="8C8E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98" name="Freeform 971">
              <a:extLst>
                <a:ext uri="{FF2B5EF4-FFF2-40B4-BE49-F238E27FC236}">
                  <a16:creationId xmlns:a16="http://schemas.microsoft.com/office/drawing/2014/main" id="{3AE41141-4C74-4640-9B4E-78E6A71B93A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3" y="3284"/>
              <a:ext cx="2" cy="14"/>
            </a:xfrm>
            <a:custGeom>
              <a:avLst/>
              <a:gdLst>
                <a:gd name="T0" fmla="*/ 2 w 2"/>
                <a:gd name="T1" fmla="*/ 5 h 14"/>
                <a:gd name="T2" fmla="*/ 0 w 2"/>
                <a:gd name="T3" fmla="*/ 0 h 14"/>
                <a:gd name="T4" fmla="*/ 0 w 2"/>
                <a:gd name="T5" fmla="*/ 9 h 14"/>
                <a:gd name="T6" fmla="*/ 2 w 2"/>
                <a:gd name="T7" fmla="*/ 14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14">
                  <a:moveTo>
                    <a:pt x="2" y="5"/>
                  </a:moveTo>
                  <a:lnTo>
                    <a:pt x="0" y="0"/>
                  </a:lnTo>
                  <a:lnTo>
                    <a:pt x="0" y="9"/>
                  </a:lnTo>
                  <a:lnTo>
                    <a:pt x="2" y="14"/>
                  </a:lnTo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99" name="Freeform 972">
              <a:extLst>
                <a:ext uri="{FF2B5EF4-FFF2-40B4-BE49-F238E27FC236}">
                  <a16:creationId xmlns:a16="http://schemas.microsoft.com/office/drawing/2014/main" id="{6799EC28-5DCF-417A-AD5D-DF90FF72209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3" y="3284"/>
              <a:ext cx="16" cy="5"/>
            </a:xfrm>
            <a:custGeom>
              <a:avLst/>
              <a:gdLst>
                <a:gd name="T0" fmla="*/ 16 w 16"/>
                <a:gd name="T1" fmla="*/ 5 h 5"/>
                <a:gd name="T2" fmla="*/ 2 w 16"/>
                <a:gd name="T3" fmla="*/ 5 h 5"/>
                <a:gd name="T4" fmla="*/ 0 w 16"/>
                <a:gd name="T5" fmla="*/ 0 h 5"/>
                <a:gd name="T6" fmla="*/ 11 w 16"/>
                <a:gd name="T7" fmla="*/ 0 h 5"/>
                <a:gd name="T8" fmla="*/ 16 w 16"/>
                <a:gd name="T9" fmla="*/ 5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5">
                  <a:moveTo>
                    <a:pt x="16" y="5"/>
                  </a:moveTo>
                  <a:lnTo>
                    <a:pt x="2" y="5"/>
                  </a:lnTo>
                  <a:lnTo>
                    <a:pt x="0" y="0"/>
                  </a:lnTo>
                  <a:lnTo>
                    <a:pt x="11" y="0"/>
                  </a:lnTo>
                  <a:lnTo>
                    <a:pt x="16" y="5"/>
                  </a:lnTo>
                  <a:close/>
                </a:path>
              </a:pathLst>
            </a:custGeom>
            <a:solidFill>
              <a:srgbClr val="F3F3F4"/>
            </a:solidFill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000" name="Rectangle 973">
              <a:extLst>
                <a:ext uri="{FF2B5EF4-FFF2-40B4-BE49-F238E27FC236}">
                  <a16:creationId xmlns:a16="http://schemas.microsoft.com/office/drawing/2014/main" id="{219ED8BE-3A49-4BC2-B7AB-D12C7F4B3B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95" y="3289"/>
              <a:ext cx="14" cy="9"/>
            </a:xfrm>
            <a:prstGeom prst="rect">
              <a:avLst/>
            </a:prstGeom>
            <a:solidFill>
              <a:srgbClr val="D8D9DA"/>
            </a:solidFill>
            <a:ln w="7938" cap="rnd">
              <a:solidFill>
                <a:srgbClr val="58585A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001" name="Freeform 974">
              <a:extLst>
                <a:ext uri="{FF2B5EF4-FFF2-40B4-BE49-F238E27FC236}">
                  <a16:creationId xmlns:a16="http://schemas.microsoft.com/office/drawing/2014/main" id="{D3DB1481-21BE-44D5-B209-2AA79C03710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0" y="3284"/>
              <a:ext cx="1" cy="14"/>
            </a:xfrm>
            <a:custGeom>
              <a:avLst/>
              <a:gdLst>
                <a:gd name="T0" fmla="*/ 0 w 1"/>
                <a:gd name="T1" fmla="*/ 5 h 14"/>
                <a:gd name="T2" fmla="*/ 0 w 1"/>
                <a:gd name="T3" fmla="*/ 0 h 14"/>
                <a:gd name="T4" fmla="*/ 0 w 1"/>
                <a:gd name="T5" fmla="*/ 9 h 14"/>
                <a:gd name="T6" fmla="*/ 0 w 1"/>
                <a:gd name="T7" fmla="*/ 14 h 14"/>
                <a:gd name="T8" fmla="*/ 0 w 1"/>
                <a:gd name="T9" fmla="*/ 5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4">
                  <a:moveTo>
                    <a:pt x="0" y="5"/>
                  </a:moveTo>
                  <a:lnTo>
                    <a:pt x="0" y="0"/>
                  </a:lnTo>
                  <a:lnTo>
                    <a:pt x="0" y="9"/>
                  </a:lnTo>
                  <a:lnTo>
                    <a:pt x="0" y="14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8C8E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02" name="Freeform 975">
              <a:extLst>
                <a:ext uri="{FF2B5EF4-FFF2-40B4-BE49-F238E27FC236}">
                  <a16:creationId xmlns:a16="http://schemas.microsoft.com/office/drawing/2014/main" id="{B86B3A8A-C040-47EA-8E86-BED9FCD57A1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0" y="3284"/>
              <a:ext cx="1" cy="14"/>
            </a:xfrm>
            <a:custGeom>
              <a:avLst/>
              <a:gdLst>
                <a:gd name="T0" fmla="*/ 0 w 1"/>
                <a:gd name="T1" fmla="*/ 5 h 14"/>
                <a:gd name="T2" fmla="*/ 0 w 1"/>
                <a:gd name="T3" fmla="*/ 0 h 14"/>
                <a:gd name="T4" fmla="*/ 0 w 1"/>
                <a:gd name="T5" fmla="*/ 9 h 14"/>
                <a:gd name="T6" fmla="*/ 0 w 1"/>
                <a:gd name="T7" fmla="*/ 14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4">
                  <a:moveTo>
                    <a:pt x="0" y="5"/>
                  </a:moveTo>
                  <a:lnTo>
                    <a:pt x="0" y="0"/>
                  </a:lnTo>
                  <a:lnTo>
                    <a:pt x="0" y="9"/>
                  </a:lnTo>
                  <a:lnTo>
                    <a:pt x="0" y="14"/>
                  </a:lnTo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03" name="Freeform 976">
              <a:extLst>
                <a:ext uri="{FF2B5EF4-FFF2-40B4-BE49-F238E27FC236}">
                  <a16:creationId xmlns:a16="http://schemas.microsoft.com/office/drawing/2014/main" id="{37732CFE-C696-4C96-91C1-C57F95996AA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0" y="3284"/>
              <a:ext cx="13" cy="5"/>
            </a:xfrm>
            <a:custGeom>
              <a:avLst/>
              <a:gdLst>
                <a:gd name="T0" fmla="*/ 13 w 13"/>
                <a:gd name="T1" fmla="*/ 5 h 5"/>
                <a:gd name="T2" fmla="*/ 0 w 13"/>
                <a:gd name="T3" fmla="*/ 5 h 5"/>
                <a:gd name="T4" fmla="*/ 0 w 13"/>
                <a:gd name="T5" fmla="*/ 0 h 5"/>
                <a:gd name="T6" fmla="*/ 11 w 13"/>
                <a:gd name="T7" fmla="*/ 0 h 5"/>
                <a:gd name="T8" fmla="*/ 13 w 13"/>
                <a:gd name="T9" fmla="*/ 5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5">
                  <a:moveTo>
                    <a:pt x="13" y="5"/>
                  </a:moveTo>
                  <a:lnTo>
                    <a:pt x="0" y="5"/>
                  </a:lnTo>
                  <a:lnTo>
                    <a:pt x="0" y="0"/>
                  </a:lnTo>
                  <a:lnTo>
                    <a:pt x="11" y="0"/>
                  </a:lnTo>
                  <a:lnTo>
                    <a:pt x="13" y="5"/>
                  </a:lnTo>
                  <a:close/>
                </a:path>
              </a:pathLst>
            </a:custGeom>
            <a:solidFill>
              <a:srgbClr val="F3F3F4"/>
            </a:solidFill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004" name="Rectangle 977">
              <a:extLst>
                <a:ext uri="{FF2B5EF4-FFF2-40B4-BE49-F238E27FC236}">
                  <a16:creationId xmlns:a16="http://schemas.microsoft.com/office/drawing/2014/main" id="{366D301F-8243-46CE-A1BB-42DDB3E3A3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80" y="3289"/>
              <a:ext cx="13" cy="9"/>
            </a:xfrm>
            <a:prstGeom prst="rect">
              <a:avLst/>
            </a:prstGeom>
            <a:solidFill>
              <a:srgbClr val="D8D9DA"/>
            </a:solidFill>
            <a:ln w="7938" cap="rnd">
              <a:solidFill>
                <a:srgbClr val="58585A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005" name="Freeform 978">
              <a:extLst>
                <a:ext uri="{FF2B5EF4-FFF2-40B4-BE49-F238E27FC236}">
                  <a16:creationId xmlns:a16="http://schemas.microsoft.com/office/drawing/2014/main" id="{C302B3BF-FB24-4F4F-9BB4-E9FB72904A8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4" y="3284"/>
              <a:ext cx="2" cy="14"/>
            </a:xfrm>
            <a:custGeom>
              <a:avLst/>
              <a:gdLst>
                <a:gd name="T0" fmla="*/ 2 w 2"/>
                <a:gd name="T1" fmla="*/ 5 h 14"/>
                <a:gd name="T2" fmla="*/ 0 w 2"/>
                <a:gd name="T3" fmla="*/ 0 h 14"/>
                <a:gd name="T4" fmla="*/ 0 w 2"/>
                <a:gd name="T5" fmla="*/ 9 h 14"/>
                <a:gd name="T6" fmla="*/ 2 w 2"/>
                <a:gd name="T7" fmla="*/ 14 h 14"/>
                <a:gd name="T8" fmla="*/ 2 w 2"/>
                <a:gd name="T9" fmla="*/ 5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14">
                  <a:moveTo>
                    <a:pt x="2" y="5"/>
                  </a:moveTo>
                  <a:lnTo>
                    <a:pt x="0" y="0"/>
                  </a:lnTo>
                  <a:lnTo>
                    <a:pt x="0" y="9"/>
                  </a:lnTo>
                  <a:lnTo>
                    <a:pt x="2" y="14"/>
                  </a:lnTo>
                  <a:lnTo>
                    <a:pt x="2" y="5"/>
                  </a:lnTo>
                  <a:close/>
                </a:path>
              </a:pathLst>
            </a:custGeom>
            <a:solidFill>
              <a:srgbClr val="8C8E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06" name="Freeform 979">
              <a:extLst>
                <a:ext uri="{FF2B5EF4-FFF2-40B4-BE49-F238E27FC236}">
                  <a16:creationId xmlns:a16="http://schemas.microsoft.com/office/drawing/2014/main" id="{F3FC9AEC-45B6-4F1B-9354-05DE47774DC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4" y="3284"/>
              <a:ext cx="2" cy="14"/>
            </a:xfrm>
            <a:custGeom>
              <a:avLst/>
              <a:gdLst>
                <a:gd name="T0" fmla="*/ 2 w 2"/>
                <a:gd name="T1" fmla="*/ 5 h 14"/>
                <a:gd name="T2" fmla="*/ 0 w 2"/>
                <a:gd name="T3" fmla="*/ 0 h 14"/>
                <a:gd name="T4" fmla="*/ 0 w 2"/>
                <a:gd name="T5" fmla="*/ 9 h 14"/>
                <a:gd name="T6" fmla="*/ 2 w 2"/>
                <a:gd name="T7" fmla="*/ 14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14">
                  <a:moveTo>
                    <a:pt x="2" y="5"/>
                  </a:moveTo>
                  <a:lnTo>
                    <a:pt x="0" y="0"/>
                  </a:lnTo>
                  <a:lnTo>
                    <a:pt x="0" y="9"/>
                  </a:lnTo>
                  <a:lnTo>
                    <a:pt x="2" y="14"/>
                  </a:lnTo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07" name="Freeform 980">
              <a:extLst>
                <a:ext uri="{FF2B5EF4-FFF2-40B4-BE49-F238E27FC236}">
                  <a16:creationId xmlns:a16="http://schemas.microsoft.com/office/drawing/2014/main" id="{DEEF3DA7-1924-4B9E-9ADA-3F852A826AB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4" y="3284"/>
              <a:ext cx="14" cy="5"/>
            </a:xfrm>
            <a:custGeom>
              <a:avLst/>
              <a:gdLst>
                <a:gd name="T0" fmla="*/ 14 w 14"/>
                <a:gd name="T1" fmla="*/ 5 h 5"/>
                <a:gd name="T2" fmla="*/ 2 w 14"/>
                <a:gd name="T3" fmla="*/ 5 h 5"/>
                <a:gd name="T4" fmla="*/ 0 w 14"/>
                <a:gd name="T5" fmla="*/ 0 h 5"/>
                <a:gd name="T6" fmla="*/ 11 w 14"/>
                <a:gd name="T7" fmla="*/ 0 h 5"/>
                <a:gd name="T8" fmla="*/ 14 w 14"/>
                <a:gd name="T9" fmla="*/ 5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5">
                  <a:moveTo>
                    <a:pt x="14" y="5"/>
                  </a:moveTo>
                  <a:lnTo>
                    <a:pt x="2" y="5"/>
                  </a:lnTo>
                  <a:lnTo>
                    <a:pt x="0" y="0"/>
                  </a:lnTo>
                  <a:lnTo>
                    <a:pt x="11" y="0"/>
                  </a:lnTo>
                  <a:lnTo>
                    <a:pt x="14" y="5"/>
                  </a:lnTo>
                  <a:close/>
                </a:path>
              </a:pathLst>
            </a:custGeom>
            <a:solidFill>
              <a:srgbClr val="F3F3F4"/>
            </a:solidFill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008" name="Rectangle 981">
              <a:extLst>
                <a:ext uri="{FF2B5EF4-FFF2-40B4-BE49-F238E27FC236}">
                  <a16:creationId xmlns:a16="http://schemas.microsoft.com/office/drawing/2014/main" id="{4B73A4AA-B8AB-4C8C-8B36-5536A3FDEC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66" y="3289"/>
              <a:ext cx="12" cy="9"/>
            </a:xfrm>
            <a:prstGeom prst="rect">
              <a:avLst/>
            </a:prstGeom>
            <a:solidFill>
              <a:srgbClr val="D8D9DA"/>
            </a:solidFill>
            <a:ln w="7938" cap="rnd">
              <a:solidFill>
                <a:srgbClr val="58585A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009" name="Freeform 982">
              <a:extLst>
                <a:ext uri="{FF2B5EF4-FFF2-40B4-BE49-F238E27FC236}">
                  <a16:creationId xmlns:a16="http://schemas.microsoft.com/office/drawing/2014/main" id="{3B55F0DA-6F0A-4A36-8E30-52304029258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0" y="3284"/>
              <a:ext cx="2" cy="14"/>
            </a:xfrm>
            <a:custGeom>
              <a:avLst/>
              <a:gdLst>
                <a:gd name="T0" fmla="*/ 2 w 2"/>
                <a:gd name="T1" fmla="*/ 5 h 14"/>
                <a:gd name="T2" fmla="*/ 0 w 2"/>
                <a:gd name="T3" fmla="*/ 0 h 14"/>
                <a:gd name="T4" fmla="*/ 0 w 2"/>
                <a:gd name="T5" fmla="*/ 9 h 14"/>
                <a:gd name="T6" fmla="*/ 2 w 2"/>
                <a:gd name="T7" fmla="*/ 14 h 14"/>
                <a:gd name="T8" fmla="*/ 2 w 2"/>
                <a:gd name="T9" fmla="*/ 5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14">
                  <a:moveTo>
                    <a:pt x="2" y="5"/>
                  </a:moveTo>
                  <a:lnTo>
                    <a:pt x="0" y="0"/>
                  </a:lnTo>
                  <a:lnTo>
                    <a:pt x="0" y="9"/>
                  </a:lnTo>
                  <a:lnTo>
                    <a:pt x="2" y="14"/>
                  </a:lnTo>
                  <a:lnTo>
                    <a:pt x="2" y="5"/>
                  </a:lnTo>
                  <a:close/>
                </a:path>
              </a:pathLst>
            </a:custGeom>
            <a:solidFill>
              <a:srgbClr val="8C8E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10" name="Freeform 983">
              <a:extLst>
                <a:ext uri="{FF2B5EF4-FFF2-40B4-BE49-F238E27FC236}">
                  <a16:creationId xmlns:a16="http://schemas.microsoft.com/office/drawing/2014/main" id="{BD09B6BB-5D29-48DF-B92E-9F238D88C71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0" y="3284"/>
              <a:ext cx="2" cy="14"/>
            </a:xfrm>
            <a:custGeom>
              <a:avLst/>
              <a:gdLst>
                <a:gd name="T0" fmla="*/ 2 w 2"/>
                <a:gd name="T1" fmla="*/ 5 h 14"/>
                <a:gd name="T2" fmla="*/ 0 w 2"/>
                <a:gd name="T3" fmla="*/ 0 h 14"/>
                <a:gd name="T4" fmla="*/ 0 w 2"/>
                <a:gd name="T5" fmla="*/ 9 h 14"/>
                <a:gd name="T6" fmla="*/ 2 w 2"/>
                <a:gd name="T7" fmla="*/ 14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14">
                  <a:moveTo>
                    <a:pt x="2" y="5"/>
                  </a:moveTo>
                  <a:lnTo>
                    <a:pt x="0" y="0"/>
                  </a:lnTo>
                  <a:lnTo>
                    <a:pt x="0" y="9"/>
                  </a:lnTo>
                  <a:lnTo>
                    <a:pt x="2" y="14"/>
                  </a:lnTo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11" name="Freeform 984">
              <a:extLst>
                <a:ext uri="{FF2B5EF4-FFF2-40B4-BE49-F238E27FC236}">
                  <a16:creationId xmlns:a16="http://schemas.microsoft.com/office/drawing/2014/main" id="{E787551F-9F83-4922-9398-AEEA573E169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0" y="3284"/>
              <a:ext cx="13" cy="5"/>
            </a:xfrm>
            <a:custGeom>
              <a:avLst/>
              <a:gdLst>
                <a:gd name="T0" fmla="*/ 13 w 13"/>
                <a:gd name="T1" fmla="*/ 5 h 5"/>
                <a:gd name="T2" fmla="*/ 2 w 13"/>
                <a:gd name="T3" fmla="*/ 5 h 5"/>
                <a:gd name="T4" fmla="*/ 0 w 13"/>
                <a:gd name="T5" fmla="*/ 0 h 5"/>
                <a:gd name="T6" fmla="*/ 11 w 13"/>
                <a:gd name="T7" fmla="*/ 0 h 5"/>
                <a:gd name="T8" fmla="*/ 13 w 13"/>
                <a:gd name="T9" fmla="*/ 5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5">
                  <a:moveTo>
                    <a:pt x="13" y="5"/>
                  </a:moveTo>
                  <a:lnTo>
                    <a:pt x="2" y="5"/>
                  </a:lnTo>
                  <a:lnTo>
                    <a:pt x="0" y="0"/>
                  </a:lnTo>
                  <a:lnTo>
                    <a:pt x="11" y="0"/>
                  </a:lnTo>
                  <a:lnTo>
                    <a:pt x="13" y="5"/>
                  </a:lnTo>
                  <a:close/>
                </a:path>
              </a:pathLst>
            </a:custGeom>
            <a:solidFill>
              <a:srgbClr val="F3F3F4"/>
            </a:solidFill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012" name="Rectangle 985">
              <a:extLst>
                <a:ext uri="{FF2B5EF4-FFF2-40B4-BE49-F238E27FC236}">
                  <a16:creationId xmlns:a16="http://schemas.microsoft.com/office/drawing/2014/main" id="{02C4240D-F8DE-4BDC-BBA7-A3A793B43B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2" y="3289"/>
              <a:ext cx="11" cy="9"/>
            </a:xfrm>
            <a:prstGeom prst="rect">
              <a:avLst/>
            </a:prstGeom>
            <a:solidFill>
              <a:srgbClr val="D8D9DA"/>
            </a:solidFill>
            <a:ln w="7938" cap="rnd">
              <a:solidFill>
                <a:srgbClr val="58585A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013" name="Freeform 986">
              <a:extLst>
                <a:ext uri="{FF2B5EF4-FFF2-40B4-BE49-F238E27FC236}">
                  <a16:creationId xmlns:a16="http://schemas.microsoft.com/office/drawing/2014/main" id="{329BDA46-C2E9-4682-B916-311CD1074C1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4" y="3284"/>
              <a:ext cx="3" cy="14"/>
            </a:xfrm>
            <a:custGeom>
              <a:avLst/>
              <a:gdLst>
                <a:gd name="T0" fmla="*/ 3 w 3"/>
                <a:gd name="T1" fmla="*/ 5 h 14"/>
                <a:gd name="T2" fmla="*/ 0 w 3"/>
                <a:gd name="T3" fmla="*/ 0 h 14"/>
                <a:gd name="T4" fmla="*/ 0 w 3"/>
                <a:gd name="T5" fmla="*/ 9 h 14"/>
                <a:gd name="T6" fmla="*/ 3 w 3"/>
                <a:gd name="T7" fmla="*/ 14 h 14"/>
                <a:gd name="T8" fmla="*/ 3 w 3"/>
                <a:gd name="T9" fmla="*/ 5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14">
                  <a:moveTo>
                    <a:pt x="3" y="5"/>
                  </a:moveTo>
                  <a:lnTo>
                    <a:pt x="0" y="0"/>
                  </a:lnTo>
                  <a:lnTo>
                    <a:pt x="0" y="9"/>
                  </a:lnTo>
                  <a:lnTo>
                    <a:pt x="3" y="14"/>
                  </a:lnTo>
                  <a:lnTo>
                    <a:pt x="3" y="5"/>
                  </a:lnTo>
                  <a:close/>
                </a:path>
              </a:pathLst>
            </a:custGeom>
            <a:solidFill>
              <a:srgbClr val="8C8E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14" name="Freeform 987">
              <a:extLst>
                <a:ext uri="{FF2B5EF4-FFF2-40B4-BE49-F238E27FC236}">
                  <a16:creationId xmlns:a16="http://schemas.microsoft.com/office/drawing/2014/main" id="{6043F2C7-A1A4-4EF4-A836-C6D7683B010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4" y="3284"/>
              <a:ext cx="3" cy="14"/>
            </a:xfrm>
            <a:custGeom>
              <a:avLst/>
              <a:gdLst>
                <a:gd name="T0" fmla="*/ 3 w 3"/>
                <a:gd name="T1" fmla="*/ 5 h 14"/>
                <a:gd name="T2" fmla="*/ 0 w 3"/>
                <a:gd name="T3" fmla="*/ 0 h 14"/>
                <a:gd name="T4" fmla="*/ 0 w 3"/>
                <a:gd name="T5" fmla="*/ 9 h 14"/>
                <a:gd name="T6" fmla="*/ 3 w 3"/>
                <a:gd name="T7" fmla="*/ 14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14">
                  <a:moveTo>
                    <a:pt x="3" y="5"/>
                  </a:moveTo>
                  <a:lnTo>
                    <a:pt x="0" y="0"/>
                  </a:lnTo>
                  <a:lnTo>
                    <a:pt x="0" y="9"/>
                  </a:lnTo>
                  <a:lnTo>
                    <a:pt x="3" y="14"/>
                  </a:lnTo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15" name="Freeform 988">
              <a:extLst>
                <a:ext uri="{FF2B5EF4-FFF2-40B4-BE49-F238E27FC236}">
                  <a16:creationId xmlns:a16="http://schemas.microsoft.com/office/drawing/2014/main" id="{1354D1EB-3410-4780-A89D-6A6EA2FFBCA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4" y="3284"/>
              <a:ext cx="14" cy="5"/>
            </a:xfrm>
            <a:custGeom>
              <a:avLst/>
              <a:gdLst>
                <a:gd name="T0" fmla="*/ 14 w 14"/>
                <a:gd name="T1" fmla="*/ 5 h 5"/>
                <a:gd name="T2" fmla="*/ 3 w 14"/>
                <a:gd name="T3" fmla="*/ 5 h 5"/>
                <a:gd name="T4" fmla="*/ 0 w 14"/>
                <a:gd name="T5" fmla="*/ 0 h 5"/>
                <a:gd name="T6" fmla="*/ 11 w 14"/>
                <a:gd name="T7" fmla="*/ 0 h 5"/>
                <a:gd name="T8" fmla="*/ 14 w 14"/>
                <a:gd name="T9" fmla="*/ 5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5">
                  <a:moveTo>
                    <a:pt x="14" y="5"/>
                  </a:moveTo>
                  <a:lnTo>
                    <a:pt x="3" y="5"/>
                  </a:lnTo>
                  <a:lnTo>
                    <a:pt x="0" y="0"/>
                  </a:lnTo>
                  <a:lnTo>
                    <a:pt x="11" y="0"/>
                  </a:lnTo>
                  <a:lnTo>
                    <a:pt x="14" y="5"/>
                  </a:lnTo>
                  <a:close/>
                </a:path>
              </a:pathLst>
            </a:custGeom>
            <a:solidFill>
              <a:srgbClr val="F3F3F4"/>
            </a:solidFill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016" name="Rectangle 989">
              <a:extLst>
                <a:ext uri="{FF2B5EF4-FFF2-40B4-BE49-F238E27FC236}">
                  <a16:creationId xmlns:a16="http://schemas.microsoft.com/office/drawing/2014/main" id="{9E60E61B-9216-45F3-A9BD-7737540786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27" y="3289"/>
              <a:ext cx="11" cy="9"/>
            </a:xfrm>
            <a:prstGeom prst="rect">
              <a:avLst/>
            </a:prstGeom>
            <a:solidFill>
              <a:srgbClr val="D8D9DA"/>
            </a:solidFill>
            <a:ln w="7938" cap="rnd">
              <a:solidFill>
                <a:srgbClr val="58585A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017" name="Freeform 990">
              <a:extLst>
                <a:ext uri="{FF2B5EF4-FFF2-40B4-BE49-F238E27FC236}">
                  <a16:creationId xmlns:a16="http://schemas.microsoft.com/office/drawing/2014/main" id="{9B2B0BDD-0423-4507-8A12-49A46D0532B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9" y="3284"/>
              <a:ext cx="2" cy="14"/>
            </a:xfrm>
            <a:custGeom>
              <a:avLst/>
              <a:gdLst>
                <a:gd name="T0" fmla="*/ 2 w 2"/>
                <a:gd name="T1" fmla="*/ 5 h 14"/>
                <a:gd name="T2" fmla="*/ 0 w 2"/>
                <a:gd name="T3" fmla="*/ 0 h 14"/>
                <a:gd name="T4" fmla="*/ 0 w 2"/>
                <a:gd name="T5" fmla="*/ 9 h 14"/>
                <a:gd name="T6" fmla="*/ 2 w 2"/>
                <a:gd name="T7" fmla="*/ 14 h 14"/>
                <a:gd name="T8" fmla="*/ 2 w 2"/>
                <a:gd name="T9" fmla="*/ 5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14">
                  <a:moveTo>
                    <a:pt x="2" y="5"/>
                  </a:moveTo>
                  <a:lnTo>
                    <a:pt x="0" y="0"/>
                  </a:lnTo>
                  <a:lnTo>
                    <a:pt x="0" y="9"/>
                  </a:lnTo>
                  <a:lnTo>
                    <a:pt x="2" y="14"/>
                  </a:lnTo>
                  <a:lnTo>
                    <a:pt x="2" y="5"/>
                  </a:lnTo>
                  <a:close/>
                </a:path>
              </a:pathLst>
            </a:custGeom>
            <a:solidFill>
              <a:srgbClr val="8C8E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18" name="Freeform 991">
              <a:extLst>
                <a:ext uri="{FF2B5EF4-FFF2-40B4-BE49-F238E27FC236}">
                  <a16:creationId xmlns:a16="http://schemas.microsoft.com/office/drawing/2014/main" id="{465BC001-2CA6-4000-97A2-6F723180839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9" y="3284"/>
              <a:ext cx="2" cy="14"/>
            </a:xfrm>
            <a:custGeom>
              <a:avLst/>
              <a:gdLst>
                <a:gd name="T0" fmla="*/ 2 w 2"/>
                <a:gd name="T1" fmla="*/ 5 h 14"/>
                <a:gd name="T2" fmla="*/ 0 w 2"/>
                <a:gd name="T3" fmla="*/ 0 h 14"/>
                <a:gd name="T4" fmla="*/ 0 w 2"/>
                <a:gd name="T5" fmla="*/ 9 h 14"/>
                <a:gd name="T6" fmla="*/ 2 w 2"/>
                <a:gd name="T7" fmla="*/ 14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14">
                  <a:moveTo>
                    <a:pt x="2" y="5"/>
                  </a:moveTo>
                  <a:lnTo>
                    <a:pt x="0" y="0"/>
                  </a:lnTo>
                  <a:lnTo>
                    <a:pt x="0" y="9"/>
                  </a:lnTo>
                  <a:lnTo>
                    <a:pt x="2" y="14"/>
                  </a:lnTo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19" name="Freeform 992">
              <a:extLst>
                <a:ext uri="{FF2B5EF4-FFF2-40B4-BE49-F238E27FC236}">
                  <a16:creationId xmlns:a16="http://schemas.microsoft.com/office/drawing/2014/main" id="{103F5D0B-B297-4716-9855-5DDA509EE8D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9" y="3284"/>
              <a:ext cx="13" cy="5"/>
            </a:xfrm>
            <a:custGeom>
              <a:avLst/>
              <a:gdLst>
                <a:gd name="T0" fmla="*/ 13 w 13"/>
                <a:gd name="T1" fmla="*/ 5 h 5"/>
                <a:gd name="T2" fmla="*/ 2 w 13"/>
                <a:gd name="T3" fmla="*/ 5 h 5"/>
                <a:gd name="T4" fmla="*/ 0 w 13"/>
                <a:gd name="T5" fmla="*/ 0 h 5"/>
                <a:gd name="T6" fmla="*/ 11 w 13"/>
                <a:gd name="T7" fmla="*/ 0 h 5"/>
                <a:gd name="T8" fmla="*/ 13 w 13"/>
                <a:gd name="T9" fmla="*/ 5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5">
                  <a:moveTo>
                    <a:pt x="13" y="5"/>
                  </a:moveTo>
                  <a:lnTo>
                    <a:pt x="2" y="5"/>
                  </a:lnTo>
                  <a:lnTo>
                    <a:pt x="0" y="0"/>
                  </a:lnTo>
                  <a:lnTo>
                    <a:pt x="11" y="0"/>
                  </a:lnTo>
                  <a:lnTo>
                    <a:pt x="13" y="5"/>
                  </a:lnTo>
                  <a:close/>
                </a:path>
              </a:pathLst>
            </a:custGeom>
            <a:solidFill>
              <a:srgbClr val="F3F3F4"/>
            </a:solidFill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020" name="Rectangle 993">
              <a:extLst>
                <a:ext uri="{FF2B5EF4-FFF2-40B4-BE49-F238E27FC236}">
                  <a16:creationId xmlns:a16="http://schemas.microsoft.com/office/drawing/2014/main" id="{42142878-05DB-4D62-8CA8-2A2E00A88C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11" y="3289"/>
              <a:ext cx="11" cy="9"/>
            </a:xfrm>
            <a:prstGeom prst="rect">
              <a:avLst/>
            </a:prstGeom>
            <a:solidFill>
              <a:srgbClr val="D8D9DA"/>
            </a:solidFill>
            <a:ln w="7938" cap="rnd">
              <a:solidFill>
                <a:srgbClr val="58585A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021" name="Freeform 994">
              <a:extLst>
                <a:ext uri="{FF2B5EF4-FFF2-40B4-BE49-F238E27FC236}">
                  <a16:creationId xmlns:a16="http://schemas.microsoft.com/office/drawing/2014/main" id="{AAC71FEB-560E-4B02-AEC3-AD109818534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4" y="3284"/>
              <a:ext cx="1" cy="14"/>
            </a:xfrm>
            <a:custGeom>
              <a:avLst/>
              <a:gdLst>
                <a:gd name="T0" fmla="*/ 0 w 1"/>
                <a:gd name="T1" fmla="*/ 5 h 14"/>
                <a:gd name="T2" fmla="*/ 0 w 1"/>
                <a:gd name="T3" fmla="*/ 0 h 14"/>
                <a:gd name="T4" fmla="*/ 0 w 1"/>
                <a:gd name="T5" fmla="*/ 9 h 14"/>
                <a:gd name="T6" fmla="*/ 0 w 1"/>
                <a:gd name="T7" fmla="*/ 14 h 14"/>
                <a:gd name="T8" fmla="*/ 0 w 1"/>
                <a:gd name="T9" fmla="*/ 5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4">
                  <a:moveTo>
                    <a:pt x="0" y="5"/>
                  </a:moveTo>
                  <a:lnTo>
                    <a:pt x="0" y="0"/>
                  </a:lnTo>
                  <a:lnTo>
                    <a:pt x="0" y="9"/>
                  </a:lnTo>
                  <a:lnTo>
                    <a:pt x="0" y="14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8C8E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22" name="Freeform 995">
              <a:extLst>
                <a:ext uri="{FF2B5EF4-FFF2-40B4-BE49-F238E27FC236}">
                  <a16:creationId xmlns:a16="http://schemas.microsoft.com/office/drawing/2014/main" id="{9028BFCB-C072-4B02-9EB9-37689CA610C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4" y="3284"/>
              <a:ext cx="1" cy="14"/>
            </a:xfrm>
            <a:custGeom>
              <a:avLst/>
              <a:gdLst>
                <a:gd name="T0" fmla="*/ 0 w 1"/>
                <a:gd name="T1" fmla="*/ 5 h 14"/>
                <a:gd name="T2" fmla="*/ 0 w 1"/>
                <a:gd name="T3" fmla="*/ 0 h 14"/>
                <a:gd name="T4" fmla="*/ 0 w 1"/>
                <a:gd name="T5" fmla="*/ 9 h 14"/>
                <a:gd name="T6" fmla="*/ 0 w 1"/>
                <a:gd name="T7" fmla="*/ 14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4">
                  <a:moveTo>
                    <a:pt x="0" y="5"/>
                  </a:moveTo>
                  <a:lnTo>
                    <a:pt x="0" y="0"/>
                  </a:lnTo>
                  <a:lnTo>
                    <a:pt x="0" y="9"/>
                  </a:lnTo>
                  <a:lnTo>
                    <a:pt x="0" y="14"/>
                  </a:lnTo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23" name="Freeform 996">
              <a:extLst>
                <a:ext uri="{FF2B5EF4-FFF2-40B4-BE49-F238E27FC236}">
                  <a16:creationId xmlns:a16="http://schemas.microsoft.com/office/drawing/2014/main" id="{D6F31E88-1B1B-42C5-B57D-D9AB72C372A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4" y="3284"/>
              <a:ext cx="14" cy="5"/>
            </a:xfrm>
            <a:custGeom>
              <a:avLst/>
              <a:gdLst>
                <a:gd name="T0" fmla="*/ 14 w 14"/>
                <a:gd name="T1" fmla="*/ 5 h 5"/>
                <a:gd name="T2" fmla="*/ 0 w 14"/>
                <a:gd name="T3" fmla="*/ 5 h 5"/>
                <a:gd name="T4" fmla="*/ 0 w 14"/>
                <a:gd name="T5" fmla="*/ 0 h 5"/>
                <a:gd name="T6" fmla="*/ 12 w 14"/>
                <a:gd name="T7" fmla="*/ 0 h 5"/>
                <a:gd name="T8" fmla="*/ 14 w 14"/>
                <a:gd name="T9" fmla="*/ 5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5">
                  <a:moveTo>
                    <a:pt x="14" y="5"/>
                  </a:moveTo>
                  <a:lnTo>
                    <a:pt x="0" y="5"/>
                  </a:lnTo>
                  <a:lnTo>
                    <a:pt x="0" y="0"/>
                  </a:lnTo>
                  <a:lnTo>
                    <a:pt x="12" y="0"/>
                  </a:lnTo>
                  <a:lnTo>
                    <a:pt x="14" y="5"/>
                  </a:lnTo>
                  <a:close/>
                </a:path>
              </a:pathLst>
            </a:custGeom>
            <a:solidFill>
              <a:srgbClr val="F3F3F4"/>
            </a:solidFill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024" name="Rectangle 997">
              <a:extLst>
                <a:ext uri="{FF2B5EF4-FFF2-40B4-BE49-F238E27FC236}">
                  <a16:creationId xmlns:a16="http://schemas.microsoft.com/office/drawing/2014/main" id="{4362CEED-50B2-43B6-9491-FC07163C34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84" y="3289"/>
              <a:ext cx="14" cy="9"/>
            </a:xfrm>
            <a:prstGeom prst="rect">
              <a:avLst/>
            </a:prstGeom>
            <a:solidFill>
              <a:srgbClr val="D8D9DA"/>
            </a:solidFill>
            <a:ln w="7938" cap="rnd">
              <a:solidFill>
                <a:srgbClr val="58585A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025" name="Freeform 998">
              <a:extLst>
                <a:ext uri="{FF2B5EF4-FFF2-40B4-BE49-F238E27FC236}">
                  <a16:creationId xmlns:a16="http://schemas.microsoft.com/office/drawing/2014/main" id="{35145BF1-DDC3-42BB-9E1A-A490A49D445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9" y="3284"/>
              <a:ext cx="2" cy="14"/>
            </a:xfrm>
            <a:custGeom>
              <a:avLst/>
              <a:gdLst>
                <a:gd name="T0" fmla="*/ 2 w 2"/>
                <a:gd name="T1" fmla="*/ 5 h 14"/>
                <a:gd name="T2" fmla="*/ 0 w 2"/>
                <a:gd name="T3" fmla="*/ 0 h 14"/>
                <a:gd name="T4" fmla="*/ 0 w 2"/>
                <a:gd name="T5" fmla="*/ 9 h 14"/>
                <a:gd name="T6" fmla="*/ 2 w 2"/>
                <a:gd name="T7" fmla="*/ 14 h 14"/>
                <a:gd name="T8" fmla="*/ 2 w 2"/>
                <a:gd name="T9" fmla="*/ 5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14">
                  <a:moveTo>
                    <a:pt x="2" y="5"/>
                  </a:moveTo>
                  <a:lnTo>
                    <a:pt x="0" y="0"/>
                  </a:lnTo>
                  <a:lnTo>
                    <a:pt x="0" y="9"/>
                  </a:lnTo>
                  <a:lnTo>
                    <a:pt x="2" y="14"/>
                  </a:lnTo>
                  <a:lnTo>
                    <a:pt x="2" y="5"/>
                  </a:lnTo>
                  <a:close/>
                </a:path>
              </a:pathLst>
            </a:custGeom>
            <a:solidFill>
              <a:srgbClr val="8C8E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26" name="Freeform 999">
              <a:extLst>
                <a:ext uri="{FF2B5EF4-FFF2-40B4-BE49-F238E27FC236}">
                  <a16:creationId xmlns:a16="http://schemas.microsoft.com/office/drawing/2014/main" id="{F98F85BE-FC3D-4131-9AAD-E138A681D93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9" y="3284"/>
              <a:ext cx="2" cy="14"/>
            </a:xfrm>
            <a:custGeom>
              <a:avLst/>
              <a:gdLst>
                <a:gd name="T0" fmla="*/ 2 w 2"/>
                <a:gd name="T1" fmla="*/ 5 h 14"/>
                <a:gd name="T2" fmla="*/ 0 w 2"/>
                <a:gd name="T3" fmla="*/ 0 h 14"/>
                <a:gd name="T4" fmla="*/ 0 w 2"/>
                <a:gd name="T5" fmla="*/ 9 h 14"/>
                <a:gd name="T6" fmla="*/ 2 w 2"/>
                <a:gd name="T7" fmla="*/ 14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14">
                  <a:moveTo>
                    <a:pt x="2" y="5"/>
                  </a:moveTo>
                  <a:lnTo>
                    <a:pt x="0" y="0"/>
                  </a:lnTo>
                  <a:lnTo>
                    <a:pt x="0" y="9"/>
                  </a:lnTo>
                  <a:lnTo>
                    <a:pt x="2" y="14"/>
                  </a:lnTo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27" name="Freeform 1000">
              <a:extLst>
                <a:ext uri="{FF2B5EF4-FFF2-40B4-BE49-F238E27FC236}">
                  <a16:creationId xmlns:a16="http://schemas.microsoft.com/office/drawing/2014/main" id="{4368824B-24DA-4FF8-BAA7-2B52FB9B059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9" y="3284"/>
              <a:ext cx="13" cy="5"/>
            </a:xfrm>
            <a:custGeom>
              <a:avLst/>
              <a:gdLst>
                <a:gd name="T0" fmla="*/ 13 w 13"/>
                <a:gd name="T1" fmla="*/ 5 h 5"/>
                <a:gd name="T2" fmla="*/ 2 w 13"/>
                <a:gd name="T3" fmla="*/ 5 h 5"/>
                <a:gd name="T4" fmla="*/ 0 w 13"/>
                <a:gd name="T5" fmla="*/ 0 h 5"/>
                <a:gd name="T6" fmla="*/ 11 w 13"/>
                <a:gd name="T7" fmla="*/ 0 h 5"/>
                <a:gd name="T8" fmla="*/ 13 w 13"/>
                <a:gd name="T9" fmla="*/ 5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5">
                  <a:moveTo>
                    <a:pt x="13" y="5"/>
                  </a:moveTo>
                  <a:lnTo>
                    <a:pt x="2" y="5"/>
                  </a:lnTo>
                  <a:lnTo>
                    <a:pt x="0" y="0"/>
                  </a:lnTo>
                  <a:lnTo>
                    <a:pt x="11" y="0"/>
                  </a:lnTo>
                  <a:lnTo>
                    <a:pt x="13" y="5"/>
                  </a:lnTo>
                  <a:close/>
                </a:path>
              </a:pathLst>
            </a:custGeom>
            <a:solidFill>
              <a:srgbClr val="F3F3F4"/>
            </a:solidFill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028" name="Rectangle 1001">
              <a:extLst>
                <a:ext uri="{FF2B5EF4-FFF2-40B4-BE49-F238E27FC236}">
                  <a16:creationId xmlns:a16="http://schemas.microsoft.com/office/drawing/2014/main" id="{C0235D50-B5DD-4D62-AAE6-9A92984E54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71" y="3289"/>
              <a:ext cx="11" cy="9"/>
            </a:xfrm>
            <a:prstGeom prst="rect">
              <a:avLst/>
            </a:prstGeom>
            <a:solidFill>
              <a:srgbClr val="D8D9DA"/>
            </a:solidFill>
            <a:ln w="7938" cap="rnd">
              <a:solidFill>
                <a:srgbClr val="58585A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029" name="Freeform 1002">
              <a:extLst>
                <a:ext uri="{FF2B5EF4-FFF2-40B4-BE49-F238E27FC236}">
                  <a16:creationId xmlns:a16="http://schemas.microsoft.com/office/drawing/2014/main" id="{2ED6ED57-A60A-46C0-BF1E-64B0628CB79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7" y="3302"/>
              <a:ext cx="1" cy="16"/>
            </a:xfrm>
            <a:custGeom>
              <a:avLst/>
              <a:gdLst>
                <a:gd name="T0" fmla="*/ 0 w 1"/>
                <a:gd name="T1" fmla="*/ 9 h 16"/>
                <a:gd name="T2" fmla="*/ 0 w 1"/>
                <a:gd name="T3" fmla="*/ 0 h 16"/>
                <a:gd name="T4" fmla="*/ 0 w 1"/>
                <a:gd name="T5" fmla="*/ 11 h 16"/>
                <a:gd name="T6" fmla="*/ 0 w 1"/>
                <a:gd name="T7" fmla="*/ 16 h 16"/>
                <a:gd name="T8" fmla="*/ 0 w 1"/>
                <a:gd name="T9" fmla="*/ 9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6">
                  <a:moveTo>
                    <a:pt x="0" y="9"/>
                  </a:moveTo>
                  <a:lnTo>
                    <a:pt x="0" y="0"/>
                  </a:lnTo>
                  <a:lnTo>
                    <a:pt x="0" y="11"/>
                  </a:lnTo>
                  <a:lnTo>
                    <a:pt x="0" y="16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8C8E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30" name="Freeform 1003">
              <a:extLst>
                <a:ext uri="{FF2B5EF4-FFF2-40B4-BE49-F238E27FC236}">
                  <a16:creationId xmlns:a16="http://schemas.microsoft.com/office/drawing/2014/main" id="{B4CEB0CE-6678-402A-A91C-AF74F750AB4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7" y="3302"/>
              <a:ext cx="1" cy="16"/>
            </a:xfrm>
            <a:custGeom>
              <a:avLst/>
              <a:gdLst>
                <a:gd name="T0" fmla="*/ 0 w 1"/>
                <a:gd name="T1" fmla="*/ 9 h 16"/>
                <a:gd name="T2" fmla="*/ 0 w 1"/>
                <a:gd name="T3" fmla="*/ 0 h 16"/>
                <a:gd name="T4" fmla="*/ 0 w 1"/>
                <a:gd name="T5" fmla="*/ 11 h 16"/>
                <a:gd name="T6" fmla="*/ 0 w 1"/>
                <a:gd name="T7" fmla="*/ 16 h 1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6">
                  <a:moveTo>
                    <a:pt x="0" y="9"/>
                  </a:moveTo>
                  <a:lnTo>
                    <a:pt x="0" y="0"/>
                  </a:lnTo>
                  <a:lnTo>
                    <a:pt x="0" y="11"/>
                  </a:lnTo>
                  <a:lnTo>
                    <a:pt x="0" y="16"/>
                  </a:lnTo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31" name="Freeform 1004">
              <a:extLst>
                <a:ext uri="{FF2B5EF4-FFF2-40B4-BE49-F238E27FC236}">
                  <a16:creationId xmlns:a16="http://schemas.microsoft.com/office/drawing/2014/main" id="{AF6FDAFE-F7F1-4B58-9425-FBEB50F9E8BE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7" y="3302"/>
              <a:ext cx="14" cy="9"/>
            </a:xfrm>
            <a:custGeom>
              <a:avLst/>
              <a:gdLst>
                <a:gd name="T0" fmla="*/ 14 w 14"/>
                <a:gd name="T1" fmla="*/ 9 h 9"/>
                <a:gd name="T2" fmla="*/ 0 w 14"/>
                <a:gd name="T3" fmla="*/ 9 h 9"/>
                <a:gd name="T4" fmla="*/ 0 w 14"/>
                <a:gd name="T5" fmla="*/ 0 h 9"/>
                <a:gd name="T6" fmla="*/ 9 w 14"/>
                <a:gd name="T7" fmla="*/ 0 h 9"/>
                <a:gd name="T8" fmla="*/ 14 w 14"/>
                <a:gd name="T9" fmla="*/ 9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9">
                  <a:moveTo>
                    <a:pt x="14" y="9"/>
                  </a:moveTo>
                  <a:lnTo>
                    <a:pt x="0" y="9"/>
                  </a:lnTo>
                  <a:lnTo>
                    <a:pt x="0" y="0"/>
                  </a:lnTo>
                  <a:lnTo>
                    <a:pt x="9" y="0"/>
                  </a:lnTo>
                  <a:lnTo>
                    <a:pt x="14" y="9"/>
                  </a:lnTo>
                  <a:close/>
                </a:path>
              </a:pathLst>
            </a:custGeom>
            <a:solidFill>
              <a:srgbClr val="F3F3F4"/>
            </a:solidFill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032" name="Rectangle 1005">
              <a:extLst>
                <a:ext uri="{FF2B5EF4-FFF2-40B4-BE49-F238E27FC236}">
                  <a16:creationId xmlns:a16="http://schemas.microsoft.com/office/drawing/2014/main" id="{08C187C8-4871-4D4C-89FC-B07E4011E9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17" y="3311"/>
              <a:ext cx="14" cy="7"/>
            </a:xfrm>
            <a:prstGeom prst="rect">
              <a:avLst/>
            </a:prstGeom>
            <a:solidFill>
              <a:srgbClr val="D8D9DA"/>
            </a:solidFill>
            <a:ln w="7938" cap="rnd">
              <a:solidFill>
                <a:srgbClr val="58585A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033" name="Freeform 1006">
              <a:extLst>
                <a:ext uri="{FF2B5EF4-FFF2-40B4-BE49-F238E27FC236}">
                  <a16:creationId xmlns:a16="http://schemas.microsoft.com/office/drawing/2014/main" id="{0CA63A6E-05B8-4F08-943A-DEAEE24A6B6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2" y="3302"/>
              <a:ext cx="2" cy="16"/>
            </a:xfrm>
            <a:custGeom>
              <a:avLst/>
              <a:gdLst>
                <a:gd name="T0" fmla="*/ 2 w 2"/>
                <a:gd name="T1" fmla="*/ 9 h 16"/>
                <a:gd name="T2" fmla="*/ 0 w 2"/>
                <a:gd name="T3" fmla="*/ 0 h 16"/>
                <a:gd name="T4" fmla="*/ 0 w 2"/>
                <a:gd name="T5" fmla="*/ 11 h 16"/>
                <a:gd name="T6" fmla="*/ 2 w 2"/>
                <a:gd name="T7" fmla="*/ 16 h 16"/>
                <a:gd name="T8" fmla="*/ 2 w 2"/>
                <a:gd name="T9" fmla="*/ 9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16">
                  <a:moveTo>
                    <a:pt x="2" y="9"/>
                  </a:moveTo>
                  <a:lnTo>
                    <a:pt x="0" y="0"/>
                  </a:lnTo>
                  <a:lnTo>
                    <a:pt x="0" y="11"/>
                  </a:lnTo>
                  <a:lnTo>
                    <a:pt x="2" y="16"/>
                  </a:lnTo>
                  <a:lnTo>
                    <a:pt x="2" y="9"/>
                  </a:lnTo>
                  <a:close/>
                </a:path>
              </a:pathLst>
            </a:custGeom>
            <a:solidFill>
              <a:srgbClr val="8C8E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34" name="Freeform 1007">
              <a:extLst>
                <a:ext uri="{FF2B5EF4-FFF2-40B4-BE49-F238E27FC236}">
                  <a16:creationId xmlns:a16="http://schemas.microsoft.com/office/drawing/2014/main" id="{BB4A829A-35EA-4C41-8725-51B9EDD7EF1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2" y="3302"/>
              <a:ext cx="2" cy="16"/>
            </a:xfrm>
            <a:custGeom>
              <a:avLst/>
              <a:gdLst>
                <a:gd name="T0" fmla="*/ 2 w 2"/>
                <a:gd name="T1" fmla="*/ 9 h 16"/>
                <a:gd name="T2" fmla="*/ 0 w 2"/>
                <a:gd name="T3" fmla="*/ 0 h 16"/>
                <a:gd name="T4" fmla="*/ 0 w 2"/>
                <a:gd name="T5" fmla="*/ 11 h 16"/>
                <a:gd name="T6" fmla="*/ 2 w 2"/>
                <a:gd name="T7" fmla="*/ 16 h 1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16">
                  <a:moveTo>
                    <a:pt x="2" y="9"/>
                  </a:moveTo>
                  <a:lnTo>
                    <a:pt x="0" y="0"/>
                  </a:lnTo>
                  <a:lnTo>
                    <a:pt x="0" y="11"/>
                  </a:lnTo>
                  <a:lnTo>
                    <a:pt x="2" y="16"/>
                  </a:lnTo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35" name="Freeform 1008">
              <a:extLst>
                <a:ext uri="{FF2B5EF4-FFF2-40B4-BE49-F238E27FC236}">
                  <a16:creationId xmlns:a16="http://schemas.microsoft.com/office/drawing/2014/main" id="{61BC4D96-22F1-4725-970F-0005AE06D2D5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2" y="3302"/>
              <a:ext cx="13" cy="9"/>
            </a:xfrm>
            <a:custGeom>
              <a:avLst/>
              <a:gdLst>
                <a:gd name="T0" fmla="*/ 13 w 13"/>
                <a:gd name="T1" fmla="*/ 9 h 9"/>
                <a:gd name="T2" fmla="*/ 2 w 13"/>
                <a:gd name="T3" fmla="*/ 9 h 9"/>
                <a:gd name="T4" fmla="*/ 0 w 13"/>
                <a:gd name="T5" fmla="*/ 0 h 9"/>
                <a:gd name="T6" fmla="*/ 11 w 13"/>
                <a:gd name="T7" fmla="*/ 0 h 9"/>
                <a:gd name="T8" fmla="*/ 13 w 13"/>
                <a:gd name="T9" fmla="*/ 9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9">
                  <a:moveTo>
                    <a:pt x="13" y="9"/>
                  </a:moveTo>
                  <a:lnTo>
                    <a:pt x="2" y="9"/>
                  </a:lnTo>
                  <a:lnTo>
                    <a:pt x="0" y="0"/>
                  </a:lnTo>
                  <a:lnTo>
                    <a:pt x="11" y="0"/>
                  </a:lnTo>
                  <a:lnTo>
                    <a:pt x="13" y="9"/>
                  </a:lnTo>
                  <a:close/>
                </a:path>
              </a:pathLst>
            </a:custGeom>
            <a:solidFill>
              <a:srgbClr val="F3F3F4"/>
            </a:solidFill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036" name="Rectangle 1009">
              <a:extLst>
                <a:ext uri="{FF2B5EF4-FFF2-40B4-BE49-F238E27FC236}">
                  <a16:creationId xmlns:a16="http://schemas.microsoft.com/office/drawing/2014/main" id="{FC0ABD35-AD07-4085-B88A-BA6D6CEE61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04" y="3311"/>
              <a:ext cx="11" cy="7"/>
            </a:xfrm>
            <a:prstGeom prst="rect">
              <a:avLst/>
            </a:prstGeom>
            <a:solidFill>
              <a:srgbClr val="D8D9DA"/>
            </a:solidFill>
            <a:ln w="7938" cap="rnd">
              <a:solidFill>
                <a:srgbClr val="58585A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037" name="Freeform 1010">
              <a:extLst>
                <a:ext uri="{FF2B5EF4-FFF2-40B4-BE49-F238E27FC236}">
                  <a16:creationId xmlns:a16="http://schemas.microsoft.com/office/drawing/2014/main" id="{7929E583-639B-467A-8E3C-AAACE201C22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6" y="3302"/>
              <a:ext cx="3" cy="16"/>
            </a:xfrm>
            <a:custGeom>
              <a:avLst/>
              <a:gdLst>
                <a:gd name="T0" fmla="*/ 3 w 3"/>
                <a:gd name="T1" fmla="*/ 9 h 16"/>
                <a:gd name="T2" fmla="*/ 0 w 3"/>
                <a:gd name="T3" fmla="*/ 0 h 16"/>
                <a:gd name="T4" fmla="*/ 0 w 3"/>
                <a:gd name="T5" fmla="*/ 11 h 16"/>
                <a:gd name="T6" fmla="*/ 3 w 3"/>
                <a:gd name="T7" fmla="*/ 16 h 16"/>
                <a:gd name="T8" fmla="*/ 3 w 3"/>
                <a:gd name="T9" fmla="*/ 9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16">
                  <a:moveTo>
                    <a:pt x="3" y="9"/>
                  </a:moveTo>
                  <a:lnTo>
                    <a:pt x="0" y="0"/>
                  </a:lnTo>
                  <a:lnTo>
                    <a:pt x="0" y="11"/>
                  </a:lnTo>
                  <a:lnTo>
                    <a:pt x="3" y="16"/>
                  </a:lnTo>
                  <a:lnTo>
                    <a:pt x="3" y="9"/>
                  </a:lnTo>
                  <a:close/>
                </a:path>
              </a:pathLst>
            </a:custGeom>
            <a:solidFill>
              <a:srgbClr val="8C8E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38" name="Freeform 1011">
              <a:extLst>
                <a:ext uri="{FF2B5EF4-FFF2-40B4-BE49-F238E27FC236}">
                  <a16:creationId xmlns:a16="http://schemas.microsoft.com/office/drawing/2014/main" id="{C58320F3-E7C9-424F-9653-3B8EEE69EDF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6" y="3302"/>
              <a:ext cx="3" cy="16"/>
            </a:xfrm>
            <a:custGeom>
              <a:avLst/>
              <a:gdLst>
                <a:gd name="T0" fmla="*/ 3 w 3"/>
                <a:gd name="T1" fmla="*/ 9 h 16"/>
                <a:gd name="T2" fmla="*/ 0 w 3"/>
                <a:gd name="T3" fmla="*/ 0 h 16"/>
                <a:gd name="T4" fmla="*/ 0 w 3"/>
                <a:gd name="T5" fmla="*/ 11 h 16"/>
                <a:gd name="T6" fmla="*/ 3 w 3"/>
                <a:gd name="T7" fmla="*/ 16 h 1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16">
                  <a:moveTo>
                    <a:pt x="3" y="9"/>
                  </a:moveTo>
                  <a:lnTo>
                    <a:pt x="0" y="0"/>
                  </a:lnTo>
                  <a:lnTo>
                    <a:pt x="0" y="11"/>
                  </a:lnTo>
                  <a:lnTo>
                    <a:pt x="3" y="16"/>
                  </a:lnTo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39" name="Freeform 1012">
              <a:extLst>
                <a:ext uri="{FF2B5EF4-FFF2-40B4-BE49-F238E27FC236}">
                  <a16:creationId xmlns:a16="http://schemas.microsoft.com/office/drawing/2014/main" id="{7C9B0007-9508-496C-9716-1D743FE0D0F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6" y="3302"/>
              <a:ext cx="14" cy="9"/>
            </a:xfrm>
            <a:custGeom>
              <a:avLst/>
              <a:gdLst>
                <a:gd name="T0" fmla="*/ 14 w 14"/>
                <a:gd name="T1" fmla="*/ 9 h 9"/>
                <a:gd name="T2" fmla="*/ 3 w 14"/>
                <a:gd name="T3" fmla="*/ 9 h 9"/>
                <a:gd name="T4" fmla="*/ 0 w 14"/>
                <a:gd name="T5" fmla="*/ 0 h 9"/>
                <a:gd name="T6" fmla="*/ 11 w 14"/>
                <a:gd name="T7" fmla="*/ 0 h 9"/>
                <a:gd name="T8" fmla="*/ 14 w 14"/>
                <a:gd name="T9" fmla="*/ 9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9">
                  <a:moveTo>
                    <a:pt x="14" y="9"/>
                  </a:moveTo>
                  <a:lnTo>
                    <a:pt x="3" y="9"/>
                  </a:lnTo>
                  <a:lnTo>
                    <a:pt x="0" y="0"/>
                  </a:lnTo>
                  <a:lnTo>
                    <a:pt x="11" y="0"/>
                  </a:lnTo>
                  <a:lnTo>
                    <a:pt x="14" y="9"/>
                  </a:lnTo>
                  <a:close/>
                </a:path>
              </a:pathLst>
            </a:custGeom>
            <a:solidFill>
              <a:srgbClr val="F3F3F4"/>
            </a:solidFill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040" name="Rectangle 1013">
              <a:extLst>
                <a:ext uri="{FF2B5EF4-FFF2-40B4-BE49-F238E27FC236}">
                  <a16:creationId xmlns:a16="http://schemas.microsoft.com/office/drawing/2014/main" id="{D0845BAE-1182-4BD8-A587-5C17C31762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89" y="3311"/>
              <a:ext cx="11" cy="7"/>
            </a:xfrm>
            <a:prstGeom prst="rect">
              <a:avLst/>
            </a:prstGeom>
            <a:solidFill>
              <a:srgbClr val="D8D9DA"/>
            </a:solidFill>
            <a:ln w="7938" cap="rnd">
              <a:solidFill>
                <a:srgbClr val="58585A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041" name="Freeform 1014">
              <a:extLst>
                <a:ext uri="{FF2B5EF4-FFF2-40B4-BE49-F238E27FC236}">
                  <a16:creationId xmlns:a16="http://schemas.microsoft.com/office/drawing/2014/main" id="{667AF300-81EB-4D9D-A539-656672857EB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1" y="3302"/>
              <a:ext cx="2" cy="16"/>
            </a:xfrm>
            <a:custGeom>
              <a:avLst/>
              <a:gdLst>
                <a:gd name="T0" fmla="*/ 2 w 2"/>
                <a:gd name="T1" fmla="*/ 9 h 16"/>
                <a:gd name="T2" fmla="*/ 0 w 2"/>
                <a:gd name="T3" fmla="*/ 0 h 16"/>
                <a:gd name="T4" fmla="*/ 0 w 2"/>
                <a:gd name="T5" fmla="*/ 11 h 16"/>
                <a:gd name="T6" fmla="*/ 2 w 2"/>
                <a:gd name="T7" fmla="*/ 16 h 16"/>
                <a:gd name="T8" fmla="*/ 2 w 2"/>
                <a:gd name="T9" fmla="*/ 9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16">
                  <a:moveTo>
                    <a:pt x="2" y="9"/>
                  </a:moveTo>
                  <a:lnTo>
                    <a:pt x="0" y="0"/>
                  </a:lnTo>
                  <a:lnTo>
                    <a:pt x="0" y="11"/>
                  </a:lnTo>
                  <a:lnTo>
                    <a:pt x="2" y="16"/>
                  </a:lnTo>
                  <a:lnTo>
                    <a:pt x="2" y="9"/>
                  </a:lnTo>
                  <a:close/>
                </a:path>
              </a:pathLst>
            </a:custGeom>
            <a:solidFill>
              <a:srgbClr val="8C8E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42" name="Freeform 1015">
              <a:extLst>
                <a:ext uri="{FF2B5EF4-FFF2-40B4-BE49-F238E27FC236}">
                  <a16:creationId xmlns:a16="http://schemas.microsoft.com/office/drawing/2014/main" id="{06283787-5879-4C9E-BE97-0BF3A2D098E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1" y="3302"/>
              <a:ext cx="2" cy="16"/>
            </a:xfrm>
            <a:custGeom>
              <a:avLst/>
              <a:gdLst>
                <a:gd name="T0" fmla="*/ 2 w 2"/>
                <a:gd name="T1" fmla="*/ 9 h 16"/>
                <a:gd name="T2" fmla="*/ 0 w 2"/>
                <a:gd name="T3" fmla="*/ 0 h 16"/>
                <a:gd name="T4" fmla="*/ 0 w 2"/>
                <a:gd name="T5" fmla="*/ 11 h 16"/>
                <a:gd name="T6" fmla="*/ 2 w 2"/>
                <a:gd name="T7" fmla="*/ 16 h 1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16">
                  <a:moveTo>
                    <a:pt x="2" y="9"/>
                  </a:moveTo>
                  <a:lnTo>
                    <a:pt x="0" y="0"/>
                  </a:lnTo>
                  <a:lnTo>
                    <a:pt x="0" y="11"/>
                  </a:lnTo>
                  <a:lnTo>
                    <a:pt x="2" y="16"/>
                  </a:lnTo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43" name="Freeform 1016">
              <a:extLst>
                <a:ext uri="{FF2B5EF4-FFF2-40B4-BE49-F238E27FC236}">
                  <a16:creationId xmlns:a16="http://schemas.microsoft.com/office/drawing/2014/main" id="{C940F9D9-2409-4737-B067-696DE7BAB10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1" y="3302"/>
              <a:ext cx="13" cy="9"/>
            </a:xfrm>
            <a:custGeom>
              <a:avLst/>
              <a:gdLst>
                <a:gd name="T0" fmla="*/ 13 w 13"/>
                <a:gd name="T1" fmla="*/ 9 h 9"/>
                <a:gd name="T2" fmla="*/ 2 w 13"/>
                <a:gd name="T3" fmla="*/ 9 h 9"/>
                <a:gd name="T4" fmla="*/ 0 w 13"/>
                <a:gd name="T5" fmla="*/ 0 h 9"/>
                <a:gd name="T6" fmla="*/ 11 w 13"/>
                <a:gd name="T7" fmla="*/ 0 h 9"/>
                <a:gd name="T8" fmla="*/ 13 w 13"/>
                <a:gd name="T9" fmla="*/ 9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9">
                  <a:moveTo>
                    <a:pt x="13" y="9"/>
                  </a:moveTo>
                  <a:lnTo>
                    <a:pt x="2" y="9"/>
                  </a:lnTo>
                  <a:lnTo>
                    <a:pt x="0" y="0"/>
                  </a:lnTo>
                  <a:lnTo>
                    <a:pt x="11" y="0"/>
                  </a:lnTo>
                  <a:lnTo>
                    <a:pt x="13" y="9"/>
                  </a:lnTo>
                  <a:close/>
                </a:path>
              </a:pathLst>
            </a:custGeom>
            <a:solidFill>
              <a:srgbClr val="F3F3F4"/>
            </a:solidFill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044" name="Rectangle 1017">
              <a:extLst>
                <a:ext uri="{FF2B5EF4-FFF2-40B4-BE49-F238E27FC236}">
                  <a16:creationId xmlns:a16="http://schemas.microsoft.com/office/drawing/2014/main" id="{328721BA-25D2-4DDF-9B08-953A70BFD4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3" y="3311"/>
              <a:ext cx="11" cy="7"/>
            </a:xfrm>
            <a:prstGeom prst="rect">
              <a:avLst/>
            </a:prstGeom>
            <a:solidFill>
              <a:srgbClr val="D8D9DA"/>
            </a:solidFill>
            <a:ln w="7938" cap="rnd">
              <a:solidFill>
                <a:srgbClr val="58585A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045" name="Freeform 1018">
              <a:extLst>
                <a:ext uri="{FF2B5EF4-FFF2-40B4-BE49-F238E27FC236}">
                  <a16:creationId xmlns:a16="http://schemas.microsoft.com/office/drawing/2014/main" id="{6839F227-123D-4AC1-9F71-729FDA89E0C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4" y="3302"/>
              <a:ext cx="1" cy="16"/>
            </a:xfrm>
            <a:custGeom>
              <a:avLst/>
              <a:gdLst>
                <a:gd name="T0" fmla="*/ 0 w 1"/>
                <a:gd name="T1" fmla="*/ 9 h 16"/>
                <a:gd name="T2" fmla="*/ 0 w 1"/>
                <a:gd name="T3" fmla="*/ 0 h 16"/>
                <a:gd name="T4" fmla="*/ 0 w 1"/>
                <a:gd name="T5" fmla="*/ 11 h 16"/>
                <a:gd name="T6" fmla="*/ 0 w 1"/>
                <a:gd name="T7" fmla="*/ 16 h 16"/>
                <a:gd name="T8" fmla="*/ 0 w 1"/>
                <a:gd name="T9" fmla="*/ 9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6">
                  <a:moveTo>
                    <a:pt x="0" y="9"/>
                  </a:moveTo>
                  <a:lnTo>
                    <a:pt x="0" y="0"/>
                  </a:lnTo>
                  <a:lnTo>
                    <a:pt x="0" y="11"/>
                  </a:lnTo>
                  <a:lnTo>
                    <a:pt x="0" y="16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8C8E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46" name="Freeform 1019">
              <a:extLst>
                <a:ext uri="{FF2B5EF4-FFF2-40B4-BE49-F238E27FC236}">
                  <a16:creationId xmlns:a16="http://schemas.microsoft.com/office/drawing/2014/main" id="{8CEC51BD-5127-4CAB-9A5E-3F7879D8FF9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4" y="3302"/>
              <a:ext cx="1" cy="16"/>
            </a:xfrm>
            <a:custGeom>
              <a:avLst/>
              <a:gdLst>
                <a:gd name="T0" fmla="*/ 0 w 1"/>
                <a:gd name="T1" fmla="*/ 9 h 16"/>
                <a:gd name="T2" fmla="*/ 0 w 1"/>
                <a:gd name="T3" fmla="*/ 0 h 16"/>
                <a:gd name="T4" fmla="*/ 0 w 1"/>
                <a:gd name="T5" fmla="*/ 11 h 16"/>
                <a:gd name="T6" fmla="*/ 0 w 1"/>
                <a:gd name="T7" fmla="*/ 16 h 1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6">
                  <a:moveTo>
                    <a:pt x="0" y="9"/>
                  </a:moveTo>
                  <a:lnTo>
                    <a:pt x="0" y="0"/>
                  </a:lnTo>
                  <a:lnTo>
                    <a:pt x="0" y="11"/>
                  </a:lnTo>
                  <a:lnTo>
                    <a:pt x="0" y="16"/>
                  </a:lnTo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47" name="Freeform 1020">
              <a:extLst>
                <a:ext uri="{FF2B5EF4-FFF2-40B4-BE49-F238E27FC236}">
                  <a16:creationId xmlns:a16="http://schemas.microsoft.com/office/drawing/2014/main" id="{40E57EC2-37C6-40BA-8A1F-6A37005B512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4" y="3302"/>
              <a:ext cx="14" cy="9"/>
            </a:xfrm>
            <a:custGeom>
              <a:avLst/>
              <a:gdLst>
                <a:gd name="T0" fmla="*/ 14 w 14"/>
                <a:gd name="T1" fmla="*/ 9 h 9"/>
                <a:gd name="T2" fmla="*/ 0 w 14"/>
                <a:gd name="T3" fmla="*/ 9 h 9"/>
                <a:gd name="T4" fmla="*/ 0 w 14"/>
                <a:gd name="T5" fmla="*/ 0 h 9"/>
                <a:gd name="T6" fmla="*/ 11 w 14"/>
                <a:gd name="T7" fmla="*/ 0 h 9"/>
                <a:gd name="T8" fmla="*/ 14 w 14"/>
                <a:gd name="T9" fmla="*/ 9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9">
                  <a:moveTo>
                    <a:pt x="14" y="9"/>
                  </a:moveTo>
                  <a:lnTo>
                    <a:pt x="0" y="9"/>
                  </a:lnTo>
                  <a:lnTo>
                    <a:pt x="0" y="0"/>
                  </a:lnTo>
                  <a:lnTo>
                    <a:pt x="11" y="0"/>
                  </a:lnTo>
                  <a:lnTo>
                    <a:pt x="14" y="9"/>
                  </a:lnTo>
                  <a:close/>
                </a:path>
              </a:pathLst>
            </a:custGeom>
            <a:solidFill>
              <a:srgbClr val="F3F3F4"/>
            </a:solidFill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048" name="Rectangle 1021">
              <a:extLst>
                <a:ext uri="{FF2B5EF4-FFF2-40B4-BE49-F238E27FC236}">
                  <a16:creationId xmlns:a16="http://schemas.microsoft.com/office/drawing/2014/main" id="{122E40A2-6562-46A4-9511-382ED28268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4" y="3311"/>
              <a:ext cx="14" cy="7"/>
            </a:xfrm>
            <a:prstGeom prst="rect">
              <a:avLst/>
            </a:prstGeom>
            <a:solidFill>
              <a:srgbClr val="D8D9DA"/>
            </a:solidFill>
            <a:ln w="7938" cap="rnd">
              <a:solidFill>
                <a:srgbClr val="58585A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049" name="Freeform 1022">
              <a:extLst>
                <a:ext uri="{FF2B5EF4-FFF2-40B4-BE49-F238E27FC236}">
                  <a16:creationId xmlns:a16="http://schemas.microsoft.com/office/drawing/2014/main" id="{CFE9DD2B-B462-48AE-8D5A-6FD2AD3407B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9" y="3302"/>
              <a:ext cx="1" cy="16"/>
            </a:xfrm>
            <a:custGeom>
              <a:avLst/>
              <a:gdLst>
                <a:gd name="T0" fmla="*/ 0 w 1"/>
                <a:gd name="T1" fmla="*/ 9 h 16"/>
                <a:gd name="T2" fmla="*/ 0 w 1"/>
                <a:gd name="T3" fmla="*/ 0 h 16"/>
                <a:gd name="T4" fmla="*/ 0 w 1"/>
                <a:gd name="T5" fmla="*/ 11 h 16"/>
                <a:gd name="T6" fmla="*/ 0 w 1"/>
                <a:gd name="T7" fmla="*/ 16 h 16"/>
                <a:gd name="T8" fmla="*/ 0 w 1"/>
                <a:gd name="T9" fmla="*/ 9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6">
                  <a:moveTo>
                    <a:pt x="0" y="9"/>
                  </a:moveTo>
                  <a:lnTo>
                    <a:pt x="0" y="0"/>
                  </a:lnTo>
                  <a:lnTo>
                    <a:pt x="0" y="11"/>
                  </a:lnTo>
                  <a:lnTo>
                    <a:pt x="0" y="16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8C8E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50" name="Freeform 1023">
              <a:extLst>
                <a:ext uri="{FF2B5EF4-FFF2-40B4-BE49-F238E27FC236}">
                  <a16:creationId xmlns:a16="http://schemas.microsoft.com/office/drawing/2014/main" id="{BE7D6D4C-E944-4316-A1AF-2F75363EA4B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9" y="3302"/>
              <a:ext cx="1" cy="16"/>
            </a:xfrm>
            <a:custGeom>
              <a:avLst/>
              <a:gdLst>
                <a:gd name="T0" fmla="*/ 0 w 1"/>
                <a:gd name="T1" fmla="*/ 9 h 16"/>
                <a:gd name="T2" fmla="*/ 0 w 1"/>
                <a:gd name="T3" fmla="*/ 0 h 16"/>
                <a:gd name="T4" fmla="*/ 0 w 1"/>
                <a:gd name="T5" fmla="*/ 11 h 16"/>
                <a:gd name="T6" fmla="*/ 0 w 1"/>
                <a:gd name="T7" fmla="*/ 16 h 1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6">
                  <a:moveTo>
                    <a:pt x="0" y="9"/>
                  </a:moveTo>
                  <a:lnTo>
                    <a:pt x="0" y="0"/>
                  </a:lnTo>
                  <a:lnTo>
                    <a:pt x="0" y="11"/>
                  </a:lnTo>
                  <a:lnTo>
                    <a:pt x="0" y="16"/>
                  </a:lnTo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51" name="Freeform 1024">
              <a:extLst>
                <a:ext uri="{FF2B5EF4-FFF2-40B4-BE49-F238E27FC236}">
                  <a16:creationId xmlns:a16="http://schemas.microsoft.com/office/drawing/2014/main" id="{DD68259C-811F-4774-BD7D-5974361C7D6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9" y="3302"/>
              <a:ext cx="13" cy="9"/>
            </a:xfrm>
            <a:custGeom>
              <a:avLst/>
              <a:gdLst>
                <a:gd name="T0" fmla="*/ 13 w 13"/>
                <a:gd name="T1" fmla="*/ 9 h 9"/>
                <a:gd name="T2" fmla="*/ 0 w 13"/>
                <a:gd name="T3" fmla="*/ 9 h 9"/>
                <a:gd name="T4" fmla="*/ 0 w 13"/>
                <a:gd name="T5" fmla="*/ 0 h 9"/>
                <a:gd name="T6" fmla="*/ 11 w 13"/>
                <a:gd name="T7" fmla="*/ 0 h 9"/>
                <a:gd name="T8" fmla="*/ 13 w 13"/>
                <a:gd name="T9" fmla="*/ 9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9">
                  <a:moveTo>
                    <a:pt x="13" y="9"/>
                  </a:moveTo>
                  <a:lnTo>
                    <a:pt x="0" y="9"/>
                  </a:lnTo>
                  <a:lnTo>
                    <a:pt x="0" y="0"/>
                  </a:lnTo>
                  <a:lnTo>
                    <a:pt x="11" y="0"/>
                  </a:lnTo>
                  <a:lnTo>
                    <a:pt x="13" y="9"/>
                  </a:lnTo>
                  <a:close/>
                </a:path>
              </a:pathLst>
            </a:custGeom>
            <a:solidFill>
              <a:srgbClr val="F3F3F4"/>
            </a:solidFill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052" name="Rectangle 1025">
              <a:extLst>
                <a:ext uri="{FF2B5EF4-FFF2-40B4-BE49-F238E27FC236}">
                  <a16:creationId xmlns:a16="http://schemas.microsoft.com/office/drawing/2014/main" id="{C0A9AF1F-1A23-49BC-8313-2BC7E26E5F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29" y="3311"/>
              <a:ext cx="13" cy="7"/>
            </a:xfrm>
            <a:prstGeom prst="rect">
              <a:avLst/>
            </a:prstGeom>
            <a:solidFill>
              <a:srgbClr val="D8D9DA"/>
            </a:solidFill>
            <a:ln w="7938" cap="rnd">
              <a:solidFill>
                <a:srgbClr val="58585A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053" name="Freeform 1026">
              <a:extLst>
                <a:ext uri="{FF2B5EF4-FFF2-40B4-BE49-F238E27FC236}">
                  <a16:creationId xmlns:a16="http://schemas.microsoft.com/office/drawing/2014/main" id="{6EC8BA4E-976F-4B46-8F6A-3DAFA5C229B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3" y="3302"/>
              <a:ext cx="1" cy="16"/>
            </a:xfrm>
            <a:custGeom>
              <a:avLst/>
              <a:gdLst>
                <a:gd name="T0" fmla="*/ 0 w 1"/>
                <a:gd name="T1" fmla="*/ 9 h 16"/>
                <a:gd name="T2" fmla="*/ 0 w 1"/>
                <a:gd name="T3" fmla="*/ 0 h 16"/>
                <a:gd name="T4" fmla="*/ 0 w 1"/>
                <a:gd name="T5" fmla="*/ 11 h 16"/>
                <a:gd name="T6" fmla="*/ 0 w 1"/>
                <a:gd name="T7" fmla="*/ 16 h 16"/>
                <a:gd name="T8" fmla="*/ 0 w 1"/>
                <a:gd name="T9" fmla="*/ 9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6">
                  <a:moveTo>
                    <a:pt x="0" y="9"/>
                  </a:moveTo>
                  <a:lnTo>
                    <a:pt x="0" y="0"/>
                  </a:lnTo>
                  <a:lnTo>
                    <a:pt x="0" y="11"/>
                  </a:lnTo>
                  <a:lnTo>
                    <a:pt x="0" y="16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8C8E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54" name="Freeform 1027">
              <a:extLst>
                <a:ext uri="{FF2B5EF4-FFF2-40B4-BE49-F238E27FC236}">
                  <a16:creationId xmlns:a16="http://schemas.microsoft.com/office/drawing/2014/main" id="{724A87CB-F570-4B34-B5EA-72B7313EF5E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3" y="3302"/>
              <a:ext cx="1" cy="16"/>
            </a:xfrm>
            <a:custGeom>
              <a:avLst/>
              <a:gdLst>
                <a:gd name="T0" fmla="*/ 0 w 1"/>
                <a:gd name="T1" fmla="*/ 9 h 16"/>
                <a:gd name="T2" fmla="*/ 0 w 1"/>
                <a:gd name="T3" fmla="*/ 0 h 16"/>
                <a:gd name="T4" fmla="*/ 0 w 1"/>
                <a:gd name="T5" fmla="*/ 11 h 16"/>
                <a:gd name="T6" fmla="*/ 0 w 1"/>
                <a:gd name="T7" fmla="*/ 16 h 1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6">
                  <a:moveTo>
                    <a:pt x="0" y="9"/>
                  </a:moveTo>
                  <a:lnTo>
                    <a:pt x="0" y="0"/>
                  </a:lnTo>
                  <a:lnTo>
                    <a:pt x="0" y="11"/>
                  </a:lnTo>
                  <a:lnTo>
                    <a:pt x="0" y="16"/>
                  </a:lnTo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55" name="Freeform 1028">
              <a:extLst>
                <a:ext uri="{FF2B5EF4-FFF2-40B4-BE49-F238E27FC236}">
                  <a16:creationId xmlns:a16="http://schemas.microsoft.com/office/drawing/2014/main" id="{FB565C8A-0FAB-4B09-BEED-76AFC3D839F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3" y="3302"/>
              <a:ext cx="14" cy="9"/>
            </a:xfrm>
            <a:custGeom>
              <a:avLst/>
              <a:gdLst>
                <a:gd name="T0" fmla="*/ 14 w 14"/>
                <a:gd name="T1" fmla="*/ 9 h 9"/>
                <a:gd name="T2" fmla="*/ 0 w 14"/>
                <a:gd name="T3" fmla="*/ 9 h 9"/>
                <a:gd name="T4" fmla="*/ 0 w 14"/>
                <a:gd name="T5" fmla="*/ 0 h 9"/>
                <a:gd name="T6" fmla="*/ 11 w 14"/>
                <a:gd name="T7" fmla="*/ 0 h 9"/>
                <a:gd name="T8" fmla="*/ 14 w 14"/>
                <a:gd name="T9" fmla="*/ 9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9">
                  <a:moveTo>
                    <a:pt x="14" y="9"/>
                  </a:moveTo>
                  <a:lnTo>
                    <a:pt x="0" y="9"/>
                  </a:lnTo>
                  <a:lnTo>
                    <a:pt x="0" y="0"/>
                  </a:lnTo>
                  <a:lnTo>
                    <a:pt x="11" y="0"/>
                  </a:lnTo>
                  <a:lnTo>
                    <a:pt x="14" y="9"/>
                  </a:lnTo>
                  <a:close/>
                </a:path>
              </a:pathLst>
            </a:custGeom>
            <a:solidFill>
              <a:srgbClr val="F3F3F4"/>
            </a:solidFill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056" name="Rectangle 1029">
              <a:extLst>
                <a:ext uri="{FF2B5EF4-FFF2-40B4-BE49-F238E27FC236}">
                  <a16:creationId xmlns:a16="http://schemas.microsoft.com/office/drawing/2014/main" id="{17111ACC-33C9-4CEE-8158-1A713100F4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13" y="3311"/>
              <a:ext cx="14" cy="7"/>
            </a:xfrm>
            <a:prstGeom prst="rect">
              <a:avLst/>
            </a:prstGeom>
            <a:solidFill>
              <a:srgbClr val="D8D9DA"/>
            </a:solidFill>
            <a:ln w="7938" cap="rnd">
              <a:solidFill>
                <a:srgbClr val="58585A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057" name="Freeform 1030">
              <a:extLst>
                <a:ext uri="{FF2B5EF4-FFF2-40B4-BE49-F238E27FC236}">
                  <a16:creationId xmlns:a16="http://schemas.microsoft.com/office/drawing/2014/main" id="{23B71978-81EF-4949-89C9-A6B7F44F749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6" y="3302"/>
              <a:ext cx="2" cy="16"/>
            </a:xfrm>
            <a:custGeom>
              <a:avLst/>
              <a:gdLst>
                <a:gd name="T0" fmla="*/ 2 w 2"/>
                <a:gd name="T1" fmla="*/ 9 h 16"/>
                <a:gd name="T2" fmla="*/ 0 w 2"/>
                <a:gd name="T3" fmla="*/ 0 h 16"/>
                <a:gd name="T4" fmla="*/ 0 w 2"/>
                <a:gd name="T5" fmla="*/ 11 h 16"/>
                <a:gd name="T6" fmla="*/ 2 w 2"/>
                <a:gd name="T7" fmla="*/ 16 h 16"/>
                <a:gd name="T8" fmla="*/ 2 w 2"/>
                <a:gd name="T9" fmla="*/ 9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16">
                  <a:moveTo>
                    <a:pt x="2" y="9"/>
                  </a:moveTo>
                  <a:lnTo>
                    <a:pt x="0" y="0"/>
                  </a:lnTo>
                  <a:lnTo>
                    <a:pt x="0" y="11"/>
                  </a:lnTo>
                  <a:lnTo>
                    <a:pt x="2" y="16"/>
                  </a:lnTo>
                  <a:lnTo>
                    <a:pt x="2" y="9"/>
                  </a:lnTo>
                  <a:close/>
                </a:path>
              </a:pathLst>
            </a:custGeom>
            <a:solidFill>
              <a:srgbClr val="8C8E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58" name="Freeform 1031">
              <a:extLst>
                <a:ext uri="{FF2B5EF4-FFF2-40B4-BE49-F238E27FC236}">
                  <a16:creationId xmlns:a16="http://schemas.microsoft.com/office/drawing/2014/main" id="{05DF894A-5FA9-47AF-BE4B-109704146FD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6" y="3302"/>
              <a:ext cx="2" cy="16"/>
            </a:xfrm>
            <a:custGeom>
              <a:avLst/>
              <a:gdLst>
                <a:gd name="T0" fmla="*/ 2 w 2"/>
                <a:gd name="T1" fmla="*/ 9 h 16"/>
                <a:gd name="T2" fmla="*/ 0 w 2"/>
                <a:gd name="T3" fmla="*/ 0 h 16"/>
                <a:gd name="T4" fmla="*/ 0 w 2"/>
                <a:gd name="T5" fmla="*/ 11 h 16"/>
                <a:gd name="T6" fmla="*/ 2 w 2"/>
                <a:gd name="T7" fmla="*/ 16 h 1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16">
                  <a:moveTo>
                    <a:pt x="2" y="9"/>
                  </a:moveTo>
                  <a:lnTo>
                    <a:pt x="0" y="0"/>
                  </a:lnTo>
                  <a:lnTo>
                    <a:pt x="0" y="11"/>
                  </a:lnTo>
                  <a:lnTo>
                    <a:pt x="2" y="16"/>
                  </a:lnTo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59" name="Freeform 1032">
              <a:extLst>
                <a:ext uri="{FF2B5EF4-FFF2-40B4-BE49-F238E27FC236}">
                  <a16:creationId xmlns:a16="http://schemas.microsoft.com/office/drawing/2014/main" id="{FC78190E-4FE0-4B75-A05A-DBD0B9605B7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6" y="3302"/>
              <a:ext cx="24" cy="9"/>
            </a:xfrm>
            <a:custGeom>
              <a:avLst/>
              <a:gdLst>
                <a:gd name="T0" fmla="*/ 24 w 24"/>
                <a:gd name="T1" fmla="*/ 9 h 9"/>
                <a:gd name="T2" fmla="*/ 2 w 24"/>
                <a:gd name="T3" fmla="*/ 9 h 9"/>
                <a:gd name="T4" fmla="*/ 0 w 24"/>
                <a:gd name="T5" fmla="*/ 0 h 9"/>
                <a:gd name="T6" fmla="*/ 24 w 24"/>
                <a:gd name="T7" fmla="*/ 0 h 9"/>
                <a:gd name="T8" fmla="*/ 24 w 24"/>
                <a:gd name="T9" fmla="*/ 9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9">
                  <a:moveTo>
                    <a:pt x="24" y="9"/>
                  </a:moveTo>
                  <a:lnTo>
                    <a:pt x="2" y="9"/>
                  </a:lnTo>
                  <a:lnTo>
                    <a:pt x="0" y="0"/>
                  </a:lnTo>
                  <a:lnTo>
                    <a:pt x="24" y="0"/>
                  </a:lnTo>
                  <a:lnTo>
                    <a:pt x="24" y="9"/>
                  </a:lnTo>
                  <a:close/>
                </a:path>
              </a:pathLst>
            </a:custGeom>
            <a:solidFill>
              <a:srgbClr val="F3F3F4"/>
            </a:solidFill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060" name="Rectangle 1033">
              <a:extLst>
                <a:ext uri="{FF2B5EF4-FFF2-40B4-BE49-F238E27FC236}">
                  <a16:creationId xmlns:a16="http://schemas.microsoft.com/office/drawing/2014/main" id="{41B77EED-3080-41BF-B4F1-3B618738B9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78" y="3311"/>
              <a:ext cx="22" cy="7"/>
            </a:xfrm>
            <a:prstGeom prst="rect">
              <a:avLst/>
            </a:prstGeom>
            <a:solidFill>
              <a:srgbClr val="D8D9DA"/>
            </a:solidFill>
            <a:ln w="7938" cap="rnd">
              <a:solidFill>
                <a:srgbClr val="58585A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061" name="Freeform 1034">
              <a:extLst>
                <a:ext uri="{FF2B5EF4-FFF2-40B4-BE49-F238E27FC236}">
                  <a16:creationId xmlns:a16="http://schemas.microsoft.com/office/drawing/2014/main" id="{2220BD14-5F45-4394-809E-278BF659635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7" y="3313"/>
              <a:ext cx="3" cy="18"/>
            </a:xfrm>
            <a:custGeom>
              <a:avLst/>
              <a:gdLst>
                <a:gd name="T0" fmla="*/ 0 w 3"/>
                <a:gd name="T1" fmla="*/ 9 h 18"/>
                <a:gd name="T2" fmla="*/ 3 w 3"/>
                <a:gd name="T3" fmla="*/ 0 h 18"/>
                <a:gd name="T4" fmla="*/ 3 w 3"/>
                <a:gd name="T5" fmla="*/ 11 h 18"/>
                <a:gd name="T6" fmla="*/ 0 w 3"/>
                <a:gd name="T7" fmla="*/ 18 h 18"/>
                <a:gd name="T8" fmla="*/ 0 w 3"/>
                <a:gd name="T9" fmla="*/ 9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18">
                  <a:moveTo>
                    <a:pt x="0" y="9"/>
                  </a:moveTo>
                  <a:lnTo>
                    <a:pt x="3" y="0"/>
                  </a:lnTo>
                  <a:lnTo>
                    <a:pt x="3" y="11"/>
                  </a:lnTo>
                  <a:lnTo>
                    <a:pt x="0" y="18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8C8E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62" name="Freeform 1035">
              <a:extLst>
                <a:ext uri="{FF2B5EF4-FFF2-40B4-BE49-F238E27FC236}">
                  <a16:creationId xmlns:a16="http://schemas.microsoft.com/office/drawing/2014/main" id="{B278BE39-0791-4501-AF6B-5BF09263D67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7" y="3313"/>
              <a:ext cx="3" cy="18"/>
            </a:xfrm>
            <a:custGeom>
              <a:avLst/>
              <a:gdLst>
                <a:gd name="T0" fmla="*/ 0 w 3"/>
                <a:gd name="T1" fmla="*/ 9 h 18"/>
                <a:gd name="T2" fmla="*/ 3 w 3"/>
                <a:gd name="T3" fmla="*/ 0 h 18"/>
                <a:gd name="T4" fmla="*/ 3 w 3"/>
                <a:gd name="T5" fmla="*/ 11 h 18"/>
                <a:gd name="T6" fmla="*/ 0 w 3"/>
                <a:gd name="T7" fmla="*/ 18 h 1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18">
                  <a:moveTo>
                    <a:pt x="0" y="9"/>
                  </a:moveTo>
                  <a:lnTo>
                    <a:pt x="3" y="0"/>
                  </a:lnTo>
                  <a:lnTo>
                    <a:pt x="3" y="11"/>
                  </a:lnTo>
                  <a:lnTo>
                    <a:pt x="0" y="18"/>
                  </a:lnTo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63" name="Freeform 1036">
              <a:extLst>
                <a:ext uri="{FF2B5EF4-FFF2-40B4-BE49-F238E27FC236}">
                  <a16:creationId xmlns:a16="http://schemas.microsoft.com/office/drawing/2014/main" id="{84283BB6-6862-4023-8425-289918061C3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6" y="3313"/>
              <a:ext cx="14" cy="9"/>
            </a:xfrm>
            <a:custGeom>
              <a:avLst/>
              <a:gdLst>
                <a:gd name="T0" fmla="*/ 0 w 14"/>
                <a:gd name="T1" fmla="*/ 9 h 9"/>
                <a:gd name="T2" fmla="*/ 11 w 14"/>
                <a:gd name="T3" fmla="*/ 9 h 9"/>
                <a:gd name="T4" fmla="*/ 14 w 14"/>
                <a:gd name="T5" fmla="*/ 0 h 9"/>
                <a:gd name="T6" fmla="*/ 2 w 14"/>
                <a:gd name="T7" fmla="*/ 0 h 9"/>
                <a:gd name="T8" fmla="*/ 0 w 14"/>
                <a:gd name="T9" fmla="*/ 9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9">
                  <a:moveTo>
                    <a:pt x="0" y="9"/>
                  </a:moveTo>
                  <a:lnTo>
                    <a:pt x="11" y="9"/>
                  </a:lnTo>
                  <a:lnTo>
                    <a:pt x="14" y="0"/>
                  </a:lnTo>
                  <a:lnTo>
                    <a:pt x="2" y="0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F3F3F4"/>
            </a:solidFill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064" name="Rectangle 1037">
              <a:extLst>
                <a:ext uri="{FF2B5EF4-FFF2-40B4-BE49-F238E27FC236}">
                  <a16:creationId xmlns:a16="http://schemas.microsoft.com/office/drawing/2014/main" id="{5DBD3343-5D74-4686-AA22-F29DADF3A5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96" y="3322"/>
              <a:ext cx="11" cy="9"/>
            </a:xfrm>
            <a:prstGeom prst="rect">
              <a:avLst/>
            </a:prstGeom>
            <a:solidFill>
              <a:srgbClr val="D8D9DA"/>
            </a:solidFill>
            <a:ln w="7938" cap="rnd">
              <a:solidFill>
                <a:srgbClr val="58585A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065" name="Freeform 1038">
              <a:extLst>
                <a:ext uri="{FF2B5EF4-FFF2-40B4-BE49-F238E27FC236}">
                  <a16:creationId xmlns:a16="http://schemas.microsoft.com/office/drawing/2014/main" id="{10C9DA93-B14B-450D-839A-1D5A3281877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2" y="3313"/>
              <a:ext cx="2" cy="18"/>
            </a:xfrm>
            <a:custGeom>
              <a:avLst/>
              <a:gdLst>
                <a:gd name="T0" fmla="*/ 0 w 2"/>
                <a:gd name="T1" fmla="*/ 9 h 18"/>
                <a:gd name="T2" fmla="*/ 2 w 2"/>
                <a:gd name="T3" fmla="*/ 0 h 18"/>
                <a:gd name="T4" fmla="*/ 2 w 2"/>
                <a:gd name="T5" fmla="*/ 11 h 18"/>
                <a:gd name="T6" fmla="*/ 0 w 2"/>
                <a:gd name="T7" fmla="*/ 18 h 18"/>
                <a:gd name="T8" fmla="*/ 0 w 2"/>
                <a:gd name="T9" fmla="*/ 9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18">
                  <a:moveTo>
                    <a:pt x="0" y="9"/>
                  </a:moveTo>
                  <a:lnTo>
                    <a:pt x="2" y="0"/>
                  </a:lnTo>
                  <a:lnTo>
                    <a:pt x="2" y="11"/>
                  </a:lnTo>
                  <a:lnTo>
                    <a:pt x="0" y="18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8C8E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66" name="Freeform 1039">
              <a:extLst>
                <a:ext uri="{FF2B5EF4-FFF2-40B4-BE49-F238E27FC236}">
                  <a16:creationId xmlns:a16="http://schemas.microsoft.com/office/drawing/2014/main" id="{2CFC0A94-9184-49FF-9439-06A560D2EC1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2" y="3313"/>
              <a:ext cx="2" cy="18"/>
            </a:xfrm>
            <a:custGeom>
              <a:avLst/>
              <a:gdLst>
                <a:gd name="T0" fmla="*/ 0 w 2"/>
                <a:gd name="T1" fmla="*/ 9 h 18"/>
                <a:gd name="T2" fmla="*/ 2 w 2"/>
                <a:gd name="T3" fmla="*/ 0 h 18"/>
                <a:gd name="T4" fmla="*/ 2 w 2"/>
                <a:gd name="T5" fmla="*/ 11 h 18"/>
                <a:gd name="T6" fmla="*/ 0 w 2"/>
                <a:gd name="T7" fmla="*/ 18 h 1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18">
                  <a:moveTo>
                    <a:pt x="0" y="9"/>
                  </a:moveTo>
                  <a:lnTo>
                    <a:pt x="2" y="0"/>
                  </a:lnTo>
                  <a:lnTo>
                    <a:pt x="2" y="11"/>
                  </a:lnTo>
                  <a:lnTo>
                    <a:pt x="0" y="18"/>
                  </a:lnTo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67" name="Freeform 1040">
              <a:extLst>
                <a:ext uri="{FF2B5EF4-FFF2-40B4-BE49-F238E27FC236}">
                  <a16:creationId xmlns:a16="http://schemas.microsoft.com/office/drawing/2014/main" id="{024A94A7-89D8-4F98-B067-775C4115978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9" y="3313"/>
              <a:ext cx="15" cy="9"/>
            </a:xfrm>
            <a:custGeom>
              <a:avLst/>
              <a:gdLst>
                <a:gd name="T0" fmla="*/ 0 w 15"/>
                <a:gd name="T1" fmla="*/ 9 h 9"/>
                <a:gd name="T2" fmla="*/ 13 w 15"/>
                <a:gd name="T3" fmla="*/ 9 h 9"/>
                <a:gd name="T4" fmla="*/ 15 w 15"/>
                <a:gd name="T5" fmla="*/ 0 h 9"/>
                <a:gd name="T6" fmla="*/ 4 w 15"/>
                <a:gd name="T7" fmla="*/ 0 h 9"/>
                <a:gd name="T8" fmla="*/ 0 w 15"/>
                <a:gd name="T9" fmla="*/ 9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9">
                  <a:moveTo>
                    <a:pt x="0" y="9"/>
                  </a:moveTo>
                  <a:lnTo>
                    <a:pt x="13" y="9"/>
                  </a:lnTo>
                  <a:lnTo>
                    <a:pt x="15" y="0"/>
                  </a:lnTo>
                  <a:lnTo>
                    <a:pt x="4" y="0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F3F3F4"/>
            </a:solidFill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068" name="Rectangle 1041">
              <a:extLst>
                <a:ext uri="{FF2B5EF4-FFF2-40B4-BE49-F238E27FC236}">
                  <a16:creationId xmlns:a16="http://schemas.microsoft.com/office/drawing/2014/main" id="{12995CF0-423F-4077-8282-888C2ABCF6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79" y="3322"/>
              <a:ext cx="13" cy="9"/>
            </a:xfrm>
            <a:prstGeom prst="rect">
              <a:avLst/>
            </a:prstGeom>
            <a:solidFill>
              <a:srgbClr val="D8D9DA"/>
            </a:solidFill>
            <a:ln w="7938" cap="rnd">
              <a:solidFill>
                <a:srgbClr val="58585A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069" name="Freeform 1042">
              <a:extLst>
                <a:ext uri="{FF2B5EF4-FFF2-40B4-BE49-F238E27FC236}">
                  <a16:creationId xmlns:a16="http://schemas.microsoft.com/office/drawing/2014/main" id="{5C46B82F-67AC-40EA-9404-75A01BF5D78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5" y="3313"/>
              <a:ext cx="5" cy="18"/>
            </a:xfrm>
            <a:custGeom>
              <a:avLst/>
              <a:gdLst>
                <a:gd name="T0" fmla="*/ 0 w 5"/>
                <a:gd name="T1" fmla="*/ 9 h 18"/>
                <a:gd name="T2" fmla="*/ 5 w 5"/>
                <a:gd name="T3" fmla="*/ 0 h 18"/>
                <a:gd name="T4" fmla="*/ 5 w 5"/>
                <a:gd name="T5" fmla="*/ 11 h 18"/>
                <a:gd name="T6" fmla="*/ 0 w 5"/>
                <a:gd name="T7" fmla="*/ 18 h 18"/>
                <a:gd name="T8" fmla="*/ 0 w 5"/>
                <a:gd name="T9" fmla="*/ 9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18">
                  <a:moveTo>
                    <a:pt x="0" y="9"/>
                  </a:moveTo>
                  <a:lnTo>
                    <a:pt x="5" y="0"/>
                  </a:lnTo>
                  <a:lnTo>
                    <a:pt x="5" y="11"/>
                  </a:lnTo>
                  <a:lnTo>
                    <a:pt x="0" y="18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8C8E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70" name="Freeform 1043">
              <a:extLst>
                <a:ext uri="{FF2B5EF4-FFF2-40B4-BE49-F238E27FC236}">
                  <a16:creationId xmlns:a16="http://schemas.microsoft.com/office/drawing/2014/main" id="{1795117D-D3B0-4DF9-ACEF-94854FE8C93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5" y="3313"/>
              <a:ext cx="5" cy="18"/>
            </a:xfrm>
            <a:custGeom>
              <a:avLst/>
              <a:gdLst>
                <a:gd name="T0" fmla="*/ 0 w 5"/>
                <a:gd name="T1" fmla="*/ 9 h 18"/>
                <a:gd name="T2" fmla="*/ 5 w 5"/>
                <a:gd name="T3" fmla="*/ 0 h 18"/>
                <a:gd name="T4" fmla="*/ 5 w 5"/>
                <a:gd name="T5" fmla="*/ 11 h 18"/>
                <a:gd name="T6" fmla="*/ 0 w 5"/>
                <a:gd name="T7" fmla="*/ 18 h 1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18">
                  <a:moveTo>
                    <a:pt x="0" y="9"/>
                  </a:moveTo>
                  <a:lnTo>
                    <a:pt x="5" y="0"/>
                  </a:lnTo>
                  <a:lnTo>
                    <a:pt x="5" y="11"/>
                  </a:lnTo>
                  <a:lnTo>
                    <a:pt x="0" y="18"/>
                  </a:lnTo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71" name="Freeform 1044">
              <a:extLst>
                <a:ext uri="{FF2B5EF4-FFF2-40B4-BE49-F238E27FC236}">
                  <a16:creationId xmlns:a16="http://schemas.microsoft.com/office/drawing/2014/main" id="{A99E7499-2C8C-4777-B276-5E30DD09E3F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4" y="3313"/>
              <a:ext cx="16" cy="9"/>
            </a:xfrm>
            <a:custGeom>
              <a:avLst/>
              <a:gdLst>
                <a:gd name="T0" fmla="*/ 0 w 16"/>
                <a:gd name="T1" fmla="*/ 9 h 9"/>
                <a:gd name="T2" fmla="*/ 11 w 16"/>
                <a:gd name="T3" fmla="*/ 9 h 9"/>
                <a:gd name="T4" fmla="*/ 16 w 16"/>
                <a:gd name="T5" fmla="*/ 0 h 9"/>
                <a:gd name="T6" fmla="*/ 5 w 16"/>
                <a:gd name="T7" fmla="*/ 0 h 9"/>
                <a:gd name="T8" fmla="*/ 0 w 16"/>
                <a:gd name="T9" fmla="*/ 9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9">
                  <a:moveTo>
                    <a:pt x="0" y="9"/>
                  </a:moveTo>
                  <a:lnTo>
                    <a:pt x="11" y="9"/>
                  </a:lnTo>
                  <a:lnTo>
                    <a:pt x="16" y="0"/>
                  </a:lnTo>
                  <a:lnTo>
                    <a:pt x="5" y="0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F3F3F4"/>
            </a:solidFill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072" name="Rectangle 1045">
              <a:extLst>
                <a:ext uri="{FF2B5EF4-FFF2-40B4-BE49-F238E27FC236}">
                  <a16:creationId xmlns:a16="http://schemas.microsoft.com/office/drawing/2014/main" id="{4623F167-AA7C-43EA-AE22-50F943396C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54" y="3322"/>
              <a:ext cx="11" cy="9"/>
            </a:xfrm>
            <a:prstGeom prst="rect">
              <a:avLst/>
            </a:prstGeom>
            <a:solidFill>
              <a:srgbClr val="D8D9DA"/>
            </a:solidFill>
            <a:ln w="7938" cap="rnd">
              <a:solidFill>
                <a:srgbClr val="58585A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073" name="Freeform 1046">
              <a:extLst>
                <a:ext uri="{FF2B5EF4-FFF2-40B4-BE49-F238E27FC236}">
                  <a16:creationId xmlns:a16="http://schemas.microsoft.com/office/drawing/2014/main" id="{45F56F34-3B43-45DF-BEC7-FD89EF422C7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3" y="3313"/>
              <a:ext cx="2" cy="18"/>
            </a:xfrm>
            <a:custGeom>
              <a:avLst/>
              <a:gdLst>
                <a:gd name="T0" fmla="*/ 0 w 2"/>
                <a:gd name="T1" fmla="*/ 9 h 18"/>
                <a:gd name="T2" fmla="*/ 2 w 2"/>
                <a:gd name="T3" fmla="*/ 0 h 18"/>
                <a:gd name="T4" fmla="*/ 2 w 2"/>
                <a:gd name="T5" fmla="*/ 11 h 18"/>
                <a:gd name="T6" fmla="*/ 0 w 2"/>
                <a:gd name="T7" fmla="*/ 18 h 18"/>
                <a:gd name="T8" fmla="*/ 0 w 2"/>
                <a:gd name="T9" fmla="*/ 9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18">
                  <a:moveTo>
                    <a:pt x="0" y="9"/>
                  </a:moveTo>
                  <a:lnTo>
                    <a:pt x="2" y="0"/>
                  </a:lnTo>
                  <a:lnTo>
                    <a:pt x="2" y="11"/>
                  </a:lnTo>
                  <a:lnTo>
                    <a:pt x="0" y="18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8C8E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74" name="Freeform 1047">
              <a:extLst>
                <a:ext uri="{FF2B5EF4-FFF2-40B4-BE49-F238E27FC236}">
                  <a16:creationId xmlns:a16="http://schemas.microsoft.com/office/drawing/2014/main" id="{C4C23AD5-09D6-4508-A970-87445286114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3" y="3313"/>
              <a:ext cx="2" cy="18"/>
            </a:xfrm>
            <a:custGeom>
              <a:avLst/>
              <a:gdLst>
                <a:gd name="T0" fmla="*/ 0 w 2"/>
                <a:gd name="T1" fmla="*/ 9 h 18"/>
                <a:gd name="T2" fmla="*/ 2 w 2"/>
                <a:gd name="T3" fmla="*/ 0 h 18"/>
                <a:gd name="T4" fmla="*/ 2 w 2"/>
                <a:gd name="T5" fmla="*/ 11 h 18"/>
                <a:gd name="T6" fmla="*/ 0 w 2"/>
                <a:gd name="T7" fmla="*/ 18 h 1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18">
                  <a:moveTo>
                    <a:pt x="0" y="9"/>
                  </a:moveTo>
                  <a:lnTo>
                    <a:pt x="2" y="0"/>
                  </a:lnTo>
                  <a:lnTo>
                    <a:pt x="2" y="11"/>
                  </a:lnTo>
                  <a:lnTo>
                    <a:pt x="0" y="18"/>
                  </a:lnTo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75" name="Freeform 1048">
              <a:extLst>
                <a:ext uri="{FF2B5EF4-FFF2-40B4-BE49-F238E27FC236}">
                  <a16:creationId xmlns:a16="http://schemas.microsoft.com/office/drawing/2014/main" id="{6C69D366-24B6-4319-9C4C-09BF2F0F2AE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2" y="3313"/>
              <a:ext cx="13" cy="9"/>
            </a:xfrm>
            <a:custGeom>
              <a:avLst/>
              <a:gdLst>
                <a:gd name="T0" fmla="*/ 0 w 13"/>
                <a:gd name="T1" fmla="*/ 9 h 9"/>
                <a:gd name="T2" fmla="*/ 11 w 13"/>
                <a:gd name="T3" fmla="*/ 9 h 9"/>
                <a:gd name="T4" fmla="*/ 13 w 13"/>
                <a:gd name="T5" fmla="*/ 0 h 9"/>
                <a:gd name="T6" fmla="*/ 2 w 13"/>
                <a:gd name="T7" fmla="*/ 0 h 9"/>
                <a:gd name="T8" fmla="*/ 0 w 13"/>
                <a:gd name="T9" fmla="*/ 9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9">
                  <a:moveTo>
                    <a:pt x="0" y="9"/>
                  </a:moveTo>
                  <a:lnTo>
                    <a:pt x="11" y="9"/>
                  </a:lnTo>
                  <a:lnTo>
                    <a:pt x="13" y="0"/>
                  </a:lnTo>
                  <a:lnTo>
                    <a:pt x="2" y="0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F3F3F4"/>
            </a:solidFill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076" name="Rectangle 1049">
              <a:extLst>
                <a:ext uri="{FF2B5EF4-FFF2-40B4-BE49-F238E27FC236}">
                  <a16:creationId xmlns:a16="http://schemas.microsoft.com/office/drawing/2014/main" id="{FCDF056A-BC47-4731-9A71-42F0F011C8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12" y="3322"/>
              <a:ext cx="11" cy="9"/>
            </a:xfrm>
            <a:prstGeom prst="rect">
              <a:avLst/>
            </a:prstGeom>
            <a:solidFill>
              <a:srgbClr val="D8D9DA"/>
            </a:solidFill>
            <a:ln w="7938" cap="rnd">
              <a:solidFill>
                <a:srgbClr val="58585A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077" name="Freeform 1050">
              <a:extLst>
                <a:ext uri="{FF2B5EF4-FFF2-40B4-BE49-F238E27FC236}">
                  <a16:creationId xmlns:a16="http://schemas.microsoft.com/office/drawing/2014/main" id="{0BE56E2D-B4AB-4FF3-9758-5A23D59F81E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8" y="3313"/>
              <a:ext cx="3" cy="18"/>
            </a:xfrm>
            <a:custGeom>
              <a:avLst/>
              <a:gdLst>
                <a:gd name="T0" fmla="*/ 0 w 3"/>
                <a:gd name="T1" fmla="*/ 9 h 18"/>
                <a:gd name="T2" fmla="*/ 3 w 3"/>
                <a:gd name="T3" fmla="*/ 0 h 18"/>
                <a:gd name="T4" fmla="*/ 3 w 3"/>
                <a:gd name="T5" fmla="*/ 11 h 18"/>
                <a:gd name="T6" fmla="*/ 0 w 3"/>
                <a:gd name="T7" fmla="*/ 18 h 18"/>
                <a:gd name="T8" fmla="*/ 0 w 3"/>
                <a:gd name="T9" fmla="*/ 9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18">
                  <a:moveTo>
                    <a:pt x="0" y="9"/>
                  </a:moveTo>
                  <a:lnTo>
                    <a:pt x="3" y="0"/>
                  </a:lnTo>
                  <a:lnTo>
                    <a:pt x="3" y="11"/>
                  </a:lnTo>
                  <a:lnTo>
                    <a:pt x="0" y="18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8C8E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78" name="Freeform 1051">
              <a:extLst>
                <a:ext uri="{FF2B5EF4-FFF2-40B4-BE49-F238E27FC236}">
                  <a16:creationId xmlns:a16="http://schemas.microsoft.com/office/drawing/2014/main" id="{ED8F8C04-B8D5-46A3-9175-CE493ECF46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8" y="3313"/>
              <a:ext cx="3" cy="18"/>
            </a:xfrm>
            <a:custGeom>
              <a:avLst/>
              <a:gdLst>
                <a:gd name="T0" fmla="*/ 0 w 3"/>
                <a:gd name="T1" fmla="*/ 9 h 18"/>
                <a:gd name="T2" fmla="*/ 3 w 3"/>
                <a:gd name="T3" fmla="*/ 0 h 18"/>
                <a:gd name="T4" fmla="*/ 3 w 3"/>
                <a:gd name="T5" fmla="*/ 11 h 18"/>
                <a:gd name="T6" fmla="*/ 0 w 3"/>
                <a:gd name="T7" fmla="*/ 18 h 1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18">
                  <a:moveTo>
                    <a:pt x="0" y="9"/>
                  </a:moveTo>
                  <a:lnTo>
                    <a:pt x="3" y="0"/>
                  </a:lnTo>
                  <a:lnTo>
                    <a:pt x="3" y="11"/>
                  </a:lnTo>
                  <a:lnTo>
                    <a:pt x="0" y="18"/>
                  </a:lnTo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79" name="Freeform 1052">
              <a:extLst>
                <a:ext uri="{FF2B5EF4-FFF2-40B4-BE49-F238E27FC236}">
                  <a16:creationId xmlns:a16="http://schemas.microsoft.com/office/drawing/2014/main" id="{1E45EE19-AE73-4BAD-966F-A90E684BE7E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7" y="3313"/>
              <a:ext cx="14" cy="9"/>
            </a:xfrm>
            <a:custGeom>
              <a:avLst/>
              <a:gdLst>
                <a:gd name="T0" fmla="*/ 0 w 14"/>
                <a:gd name="T1" fmla="*/ 9 h 9"/>
                <a:gd name="T2" fmla="*/ 11 w 14"/>
                <a:gd name="T3" fmla="*/ 9 h 9"/>
                <a:gd name="T4" fmla="*/ 14 w 14"/>
                <a:gd name="T5" fmla="*/ 0 h 9"/>
                <a:gd name="T6" fmla="*/ 2 w 14"/>
                <a:gd name="T7" fmla="*/ 0 h 9"/>
                <a:gd name="T8" fmla="*/ 0 w 14"/>
                <a:gd name="T9" fmla="*/ 9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9">
                  <a:moveTo>
                    <a:pt x="0" y="9"/>
                  </a:moveTo>
                  <a:lnTo>
                    <a:pt x="11" y="9"/>
                  </a:lnTo>
                  <a:lnTo>
                    <a:pt x="14" y="0"/>
                  </a:lnTo>
                  <a:lnTo>
                    <a:pt x="2" y="0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F3F3F4"/>
            </a:solidFill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080" name="Rectangle 1053">
              <a:extLst>
                <a:ext uri="{FF2B5EF4-FFF2-40B4-BE49-F238E27FC236}">
                  <a16:creationId xmlns:a16="http://schemas.microsoft.com/office/drawing/2014/main" id="{39778F17-8896-40AD-BEB2-6A050975F3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27" y="3322"/>
              <a:ext cx="11" cy="9"/>
            </a:xfrm>
            <a:prstGeom prst="rect">
              <a:avLst/>
            </a:prstGeom>
            <a:solidFill>
              <a:srgbClr val="D8D9DA"/>
            </a:solidFill>
            <a:ln w="7938" cap="rnd">
              <a:solidFill>
                <a:srgbClr val="58585A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081" name="Freeform 1054">
              <a:extLst>
                <a:ext uri="{FF2B5EF4-FFF2-40B4-BE49-F238E27FC236}">
                  <a16:creationId xmlns:a16="http://schemas.microsoft.com/office/drawing/2014/main" id="{1A1E2698-1B90-47CA-B4D2-3073E7B1655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4" y="3313"/>
              <a:ext cx="2" cy="18"/>
            </a:xfrm>
            <a:custGeom>
              <a:avLst/>
              <a:gdLst>
                <a:gd name="T0" fmla="*/ 0 w 2"/>
                <a:gd name="T1" fmla="*/ 9 h 18"/>
                <a:gd name="T2" fmla="*/ 2 w 2"/>
                <a:gd name="T3" fmla="*/ 0 h 18"/>
                <a:gd name="T4" fmla="*/ 2 w 2"/>
                <a:gd name="T5" fmla="*/ 11 h 18"/>
                <a:gd name="T6" fmla="*/ 0 w 2"/>
                <a:gd name="T7" fmla="*/ 18 h 18"/>
                <a:gd name="T8" fmla="*/ 0 w 2"/>
                <a:gd name="T9" fmla="*/ 9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18">
                  <a:moveTo>
                    <a:pt x="0" y="9"/>
                  </a:moveTo>
                  <a:lnTo>
                    <a:pt x="2" y="0"/>
                  </a:lnTo>
                  <a:lnTo>
                    <a:pt x="2" y="11"/>
                  </a:lnTo>
                  <a:lnTo>
                    <a:pt x="0" y="18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8C8E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82" name="Freeform 1055">
              <a:extLst>
                <a:ext uri="{FF2B5EF4-FFF2-40B4-BE49-F238E27FC236}">
                  <a16:creationId xmlns:a16="http://schemas.microsoft.com/office/drawing/2014/main" id="{0E2065E6-43D7-47E4-BF0B-6D0260F6D2D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4" y="3313"/>
              <a:ext cx="2" cy="18"/>
            </a:xfrm>
            <a:custGeom>
              <a:avLst/>
              <a:gdLst>
                <a:gd name="T0" fmla="*/ 0 w 2"/>
                <a:gd name="T1" fmla="*/ 9 h 18"/>
                <a:gd name="T2" fmla="*/ 2 w 2"/>
                <a:gd name="T3" fmla="*/ 0 h 18"/>
                <a:gd name="T4" fmla="*/ 2 w 2"/>
                <a:gd name="T5" fmla="*/ 11 h 18"/>
                <a:gd name="T6" fmla="*/ 0 w 2"/>
                <a:gd name="T7" fmla="*/ 18 h 1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18">
                  <a:moveTo>
                    <a:pt x="0" y="9"/>
                  </a:moveTo>
                  <a:lnTo>
                    <a:pt x="2" y="0"/>
                  </a:lnTo>
                  <a:lnTo>
                    <a:pt x="2" y="11"/>
                  </a:lnTo>
                  <a:lnTo>
                    <a:pt x="0" y="18"/>
                  </a:lnTo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83" name="Freeform 1056">
              <a:extLst>
                <a:ext uri="{FF2B5EF4-FFF2-40B4-BE49-F238E27FC236}">
                  <a16:creationId xmlns:a16="http://schemas.microsoft.com/office/drawing/2014/main" id="{C0E4F353-F4FB-4779-BF7E-4A942D4C790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3" y="3313"/>
              <a:ext cx="13" cy="9"/>
            </a:xfrm>
            <a:custGeom>
              <a:avLst/>
              <a:gdLst>
                <a:gd name="T0" fmla="*/ 0 w 13"/>
                <a:gd name="T1" fmla="*/ 9 h 9"/>
                <a:gd name="T2" fmla="*/ 11 w 13"/>
                <a:gd name="T3" fmla="*/ 9 h 9"/>
                <a:gd name="T4" fmla="*/ 13 w 13"/>
                <a:gd name="T5" fmla="*/ 0 h 9"/>
                <a:gd name="T6" fmla="*/ 2 w 13"/>
                <a:gd name="T7" fmla="*/ 0 h 9"/>
                <a:gd name="T8" fmla="*/ 0 w 13"/>
                <a:gd name="T9" fmla="*/ 9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9">
                  <a:moveTo>
                    <a:pt x="0" y="9"/>
                  </a:moveTo>
                  <a:lnTo>
                    <a:pt x="11" y="9"/>
                  </a:lnTo>
                  <a:lnTo>
                    <a:pt x="13" y="0"/>
                  </a:lnTo>
                  <a:lnTo>
                    <a:pt x="2" y="0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F3F3F4"/>
            </a:solidFill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084" name="Rectangle 1057">
              <a:extLst>
                <a:ext uri="{FF2B5EF4-FFF2-40B4-BE49-F238E27FC236}">
                  <a16:creationId xmlns:a16="http://schemas.microsoft.com/office/drawing/2014/main" id="{D5171799-2309-4E1D-A3FB-BB88702164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3" y="3322"/>
              <a:ext cx="11" cy="9"/>
            </a:xfrm>
            <a:prstGeom prst="rect">
              <a:avLst/>
            </a:prstGeom>
            <a:solidFill>
              <a:srgbClr val="D8D9DA"/>
            </a:solidFill>
            <a:ln w="7938" cap="rnd">
              <a:solidFill>
                <a:srgbClr val="58585A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085" name="Freeform 1058">
              <a:extLst>
                <a:ext uri="{FF2B5EF4-FFF2-40B4-BE49-F238E27FC236}">
                  <a16:creationId xmlns:a16="http://schemas.microsoft.com/office/drawing/2014/main" id="{5E531E84-6085-4F84-870F-12FBF2B4D1C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2" y="3313"/>
              <a:ext cx="2" cy="18"/>
            </a:xfrm>
            <a:custGeom>
              <a:avLst/>
              <a:gdLst>
                <a:gd name="T0" fmla="*/ 0 w 2"/>
                <a:gd name="T1" fmla="*/ 9 h 18"/>
                <a:gd name="T2" fmla="*/ 2 w 2"/>
                <a:gd name="T3" fmla="*/ 0 h 18"/>
                <a:gd name="T4" fmla="*/ 2 w 2"/>
                <a:gd name="T5" fmla="*/ 11 h 18"/>
                <a:gd name="T6" fmla="*/ 0 w 2"/>
                <a:gd name="T7" fmla="*/ 18 h 18"/>
                <a:gd name="T8" fmla="*/ 0 w 2"/>
                <a:gd name="T9" fmla="*/ 9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18">
                  <a:moveTo>
                    <a:pt x="0" y="9"/>
                  </a:moveTo>
                  <a:lnTo>
                    <a:pt x="2" y="0"/>
                  </a:lnTo>
                  <a:lnTo>
                    <a:pt x="2" y="11"/>
                  </a:lnTo>
                  <a:lnTo>
                    <a:pt x="0" y="18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8C8E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86" name="Freeform 1059">
              <a:extLst>
                <a:ext uri="{FF2B5EF4-FFF2-40B4-BE49-F238E27FC236}">
                  <a16:creationId xmlns:a16="http://schemas.microsoft.com/office/drawing/2014/main" id="{C81EF77B-ADBB-4DCA-B949-A2A6D283F15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2" y="3313"/>
              <a:ext cx="2" cy="18"/>
            </a:xfrm>
            <a:custGeom>
              <a:avLst/>
              <a:gdLst>
                <a:gd name="T0" fmla="*/ 0 w 2"/>
                <a:gd name="T1" fmla="*/ 9 h 18"/>
                <a:gd name="T2" fmla="*/ 2 w 2"/>
                <a:gd name="T3" fmla="*/ 0 h 18"/>
                <a:gd name="T4" fmla="*/ 2 w 2"/>
                <a:gd name="T5" fmla="*/ 11 h 18"/>
                <a:gd name="T6" fmla="*/ 0 w 2"/>
                <a:gd name="T7" fmla="*/ 18 h 1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18">
                  <a:moveTo>
                    <a:pt x="0" y="9"/>
                  </a:moveTo>
                  <a:lnTo>
                    <a:pt x="2" y="0"/>
                  </a:lnTo>
                  <a:lnTo>
                    <a:pt x="2" y="11"/>
                  </a:lnTo>
                  <a:lnTo>
                    <a:pt x="0" y="18"/>
                  </a:lnTo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87" name="Freeform 1060">
              <a:extLst>
                <a:ext uri="{FF2B5EF4-FFF2-40B4-BE49-F238E27FC236}">
                  <a16:creationId xmlns:a16="http://schemas.microsoft.com/office/drawing/2014/main" id="{43631E89-3CCD-43F5-A706-1624389ED19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8" y="3313"/>
              <a:ext cx="16" cy="9"/>
            </a:xfrm>
            <a:custGeom>
              <a:avLst/>
              <a:gdLst>
                <a:gd name="T0" fmla="*/ 0 w 16"/>
                <a:gd name="T1" fmla="*/ 9 h 9"/>
                <a:gd name="T2" fmla="*/ 14 w 16"/>
                <a:gd name="T3" fmla="*/ 9 h 9"/>
                <a:gd name="T4" fmla="*/ 16 w 16"/>
                <a:gd name="T5" fmla="*/ 0 h 9"/>
                <a:gd name="T6" fmla="*/ 5 w 16"/>
                <a:gd name="T7" fmla="*/ 0 h 9"/>
                <a:gd name="T8" fmla="*/ 0 w 16"/>
                <a:gd name="T9" fmla="*/ 9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9">
                  <a:moveTo>
                    <a:pt x="0" y="9"/>
                  </a:moveTo>
                  <a:lnTo>
                    <a:pt x="14" y="9"/>
                  </a:lnTo>
                  <a:lnTo>
                    <a:pt x="16" y="0"/>
                  </a:lnTo>
                  <a:lnTo>
                    <a:pt x="5" y="0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F3F3F4"/>
            </a:solidFill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088" name="Rectangle 1061">
              <a:extLst>
                <a:ext uri="{FF2B5EF4-FFF2-40B4-BE49-F238E27FC236}">
                  <a16:creationId xmlns:a16="http://schemas.microsoft.com/office/drawing/2014/main" id="{7DD5C5C6-2E29-4FE7-A54E-CCD62E9B32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8" y="3322"/>
              <a:ext cx="14" cy="9"/>
            </a:xfrm>
            <a:prstGeom prst="rect">
              <a:avLst/>
            </a:prstGeom>
            <a:solidFill>
              <a:srgbClr val="D8D9DA"/>
            </a:solidFill>
            <a:ln w="7938" cap="rnd">
              <a:solidFill>
                <a:srgbClr val="58585A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089" name="Freeform 1062">
              <a:extLst>
                <a:ext uri="{FF2B5EF4-FFF2-40B4-BE49-F238E27FC236}">
                  <a16:creationId xmlns:a16="http://schemas.microsoft.com/office/drawing/2014/main" id="{83A0451C-3724-4EA0-87EC-E274CCE524A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7" y="3313"/>
              <a:ext cx="2" cy="18"/>
            </a:xfrm>
            <a:custGeom>
              <a:avLst/>
              <a:gdLst>
                <a:gd name="T0" fmla="*/ 0 w 2"/>
                <a:gd name="T1" fmla="*/ 9 h 18"/>
                <a:gd name="T2" fmla="*/ 2 w 2"/>
                <a:gd name="T3" fmla="*/ 0 h 18"/>
                <a:gd name="T4" fmla="*/ 2 w 2"/>
                <a:gd name="T5" fmla="*/ 11 h 18"/>
                <a:gd name="T6" fmla="*/ 0 w 2"/>
                <a:gd name="T7" fmla="*/ 18 h 18"/>
                <a:gd name="T8" fmla="*/ 0 w 2"/>
                <a:gd name="T9" fmla="*/ 9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18">
                  <a:moveTo>
                    <a:pt x="0" y="9"/>
                  </a:moveTo>
                  <a:lnTo>
                    <a:pt x="2" y="0"/>
                  </a:lnTo>
                  <a:lnTo>
                    <a:pt x="2" y="11"/>
                  </a:lnTo>
                  <a:lnTo>
                    <a:pt x="0" y="18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8C8E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90" name="Freeform 1063">
              <a:extLst>
                <a:ext uri="{FF2B5EF4-FFF2-40B4-BE49-F238E27FC236}">
                  <a16:creationId xmlns:a16="http://schemas.microsoft.com/office/drawing/2014/main" id="{43D420B3-EAFE-4BD5-AF36-F8EF0F40278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7" y="3313"/>
              <a:ext cx="2" cy="18"/>
            </a:xfrm>
            <a:custGeom>
              <a:avLst/>
              <a:gdLst>
                <a:gd name="T0" fmla="*/ 0 w 2"/>
                <a:gd name="T1" fmla="*/ 9 h 18"/>
                <a:gd name="T2" fmla="*/ 2 w 2"/>
                <a:gd name="T3" fmla="*/ 0 h 18"/>
                <a:gd name="T4" fmla="*/ 2 w 2"/>
                <a:gd name="T5" fmla="*/ 11 h 18"/>
                <a:gd name="T6" fmla="*/ 0 w 2"/>
                <a:gd name="T7" fmla="*/ 18 h 1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18">
                  <a:moveTo>
                    <a:pt x="0" y="9"/>
                  </a:moveTo>
                  <a:lnTo>
                    <a:pt x="2" y="0"/>
                  </a:lnTo>
                  <a:lnTo>
                    <a:pt x="2" y="11"/>
                  </a:lnTo>
                  <a:lnTo>
                    <a:pt x="0" y="18"/>
                  </a:lnTo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91" name="Freeform 1064">
              <a:extLst>
                <a:ext uri="{FF2B5EF4-FFF2-40B4-BE49-F238E27FC236}">
                  <a16:creationId xmlns:a16="http://schemas.microsoft.com/office/drawing/2014/main" id="{128C09C3-899C-4F17-8A8C-9A91DE96F4B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6" y="3313"/>
              <a:ext cx="13" cy="9"/>
            </a:xfrm>
            <a:custGeom>
              <a:avLst/>
              <a:gdLst>
                <a:gd name="T0" fmla="*/ 0 w 13"/>
                <a:gd name="T1" fmla="*/ 9 h 9"/>
                <a:gd name="T2" fmla="*/ 11 w 13"/>
                <a:gd name="T3" fmla="*/ 9 h 9"/>
                <a:gd name="T4" fmla="*/ 13 w 13"/>
                <a:gd name="T5" fmla="*/ 0 h 9"/>
                <a:gd name="T6" fmla="*/ 2 w 13"/>
                <a:gd name="T7" fmla="*/ 0 h 9"/>
                <a:gd name="T8" fmla="*/ 0 w 13"/>
                <a:gd name="T9" fmla="*/ 9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9">
                  <a:moveTo>
                    <a:pt x="0" y="9"/>
                  </a:moveTo>
                  <a:lnTo>
                    <a:pt x="11" y="9"/>
                  </a:lnTo>
                  <a:lnTo>
                    <a:pt x="13" y="0"/>
                  </a:lnTo>
                  <a:lnTo>
                    <a:pt x="2" y="0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F3F3F4"/>
            </a:solidFill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092" name="Rectangle 1065">
              <a:extLst>
                <a:ext uri="{FF2B5EF4-FFF2-40B4-BE49-F238E27FC236}">
                  <a16:creationId xmlns:a16="http://schemas.microsoft.com/office/drawing/2014/main" id="{B07BC624-131A-4687-8238-87663C2342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76" y="3322"/>
              <a:ext cx="11" cy="9"/>
            </a:xfrm>
            <a:prstGeom prst="rect">
              <a:avLst/>
            </a:prstGeom>
            <a:solidFill>
              <a:srgbClr val="D8D9DA"/>
            </a:solidFill>
            <a:ln w="7938" cap="rnd">
              <a:solidFill>
                <a:srgbClr val="58585A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093" name="Freeform 1066">
              <a:extLst>
                <a:ext uri="{FF2B5EF4-FFF2-40B4-BE49-F238E27FC236}">
                  <a16:creationId xmlns:a16="http://schemas.microsoft.com/office/drawing/2014/main" id="{B83B5E8D-82AB-4FF5-B9BB-DECF485C958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3" y="3313"/>
              <a:ext cx="2" cy="18"/>
            </a:xfrm>
            <a:custGeom>
              <a:avLst/>
              <a:gdLst>
                <a:gd name="T0" fmla="*/ 0 w 2"/>
                <a:gd name="T1" fmla="*/ 9 h 18"/>
                <a:gd name="T2" fmla="*/ 2 w 2"/>
                <a:gd name="T3" fmla="*/ 0 h 18"/>
                <a:gd name="T4" fmla="*/ 2 w 2"/>
                <a:gd name="T5" fmla="*/ 11 h 18"/>
                <a:gd name="T6" fmla="*/ 0 w 2"/>
                <a:gd name="T7" fmla="*/ 18 h 18"/>
                <a:gd name="T8" fmla="*/ 0 w 2"/>
                <a:gd name="T9" fmla="*/ 9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18">
                  <a:moveTo>
                    <a:pt x="0" y="9"/>
                  </a:moveTo>
                  <a:lnTo>
                    <a:pt x="2" y="0"/>
                  </a:lnTo>
                  <a:lnTo>
                    <a:pt x="2" y="11"/>
                  </a:lnTo>
                  <a:lnTo>
                    <a:pt x="0" y="18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8C8E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94" name="Freeform 1067">
              <a:extLst>
                <a:ext uri="{FF2B5EF4-FFF2-40B4-BE49-F238E27FC236}">
                  <a16:creationId xmlns:a16="http://schemas.microsoft.com/office/drawing/2014/main" id="{4494D28C-F6FF-4762-B8D3-DAE72765D36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3" y="3313"/>
              <a:ext cx="2" cy="18"/>
            </a:xfrm>
            <a:custGeom>
              <a:avLst/>
              <a:gdLst>
                <a:gd name="T0" fmla="*/ 0 w 2"/>
                <a:gd name="T1" fmla="*/ 9 h 18"/>
                <a:gd name="T2" fmla="*/ 2 w 2"/>
                <a:gd name="T3" fmla="*/ 0 h 18"/>
                <a:gd name="T4" fmla="*/ 2 w 2"/>
                <a:gd name="T5" fmla="*/ 11 h 18"/>
                <a:gd name="T6" fmla="*/ 0 w 2"/>
                <a:gd name="T7" fmla="*/ 18 h 1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18">
                  <a:moveTo>
                    <a:pt x="0" y="9"/>
                  </a:moveTo>
                  <a:lnTo>
                    <a:pt x="2" y="0"/>
                  </a:lnTo>
                  <a:lnTo>
                    <a:pt x="2" y="11"/>
                  </a:lnTo>
                  <a:lnTo>
                    <a:pt x="0" y="18"/>
                  </a:lnTo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95" name="Freeform 1068">
              <a:extLst>
                <a:ext uri="{FF2B5EF4-FFF2-40B4-BE49-F238E27FC236}">
                  <a16:creationId xmlns:a16="http://schemas.microsoft.com/office/drawing/2014/main" id="{9BE4AF8B-D5CF-4D1F-9338-3063F8D802A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1" y="3313"/>
              <a:ext cx="14" cy="9"/>
            </a:xfrm>
            <a:custGeom>
              <a:avLst/>
              <a:gdLst>
                <a:gd name="T0" fmla="*/ 0 w 14"/>
                <a:gd name="T1" fmla="*/ 9 h 9"/>
                <a:gd name="T2" fmla="*/ 12 w 14"/>
                <a:gd name="T3" fmla="*/ 9 h 9"/>
                <a:gd name="T4" fmla="*/ 14 w 14"/>
                <a:gd name="T5" fmla="*/ 0 h 9"/>
                <a:gd name="T6" fmla="*/ 3 w 14"/>
                <a:gd name="T7" fmla="*/ 0 h 9"/>
                <a:gd name="T8" fmla="*/ 0 w 14"/>
                <a:gd name="T9" fmla="*/ 9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9">
                  <a:moveTo>
                    <a:pt x="0" y="9"/>
                  </a:moveTo>
                  <a:lnTo>
                    <a:pt x="12" y="9"/>
                  </a:lnTo>
                  <a:lnTo>
                    <a:pt x="14" y="0"/>
                  </a:lnTo>
                  <a:lnTo>
                    <a:pt x="3" y="0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F3F3F4"/>
            </a:solidFill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096" name="Rectangle 1069">
              <a:extLst>
                <a:ext uri="{FF2B5EF4-FFF2-40B4-BE49-F238E27FC236}">
                  <a16:creationId xmlns:a16="http://schemas.microsoft.com/office/drawing/2014/main" id="{8FAEE666-813C-46A7-AE60-5365172DE5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91" y="3322"/>
              <a:ext cx="12" cy="9"/>
            </a:xfrm>
            <a:prstGeom prst="rect">
              <a:avLst/>
            </a:prstGeom>
            <a:solidFill>
              <a:srgbClr val="D8D9DA"/>
            </a:solidFill>
            <a:ln w="7938" cap="rnd">
              <a:solidFill>
                <a:srgbClr val="58585A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097" name="Freeform 1070">
              <a:extLst>
                <a:ext uri="{FF2B5EF4-FFF2-40B4-BE49-F238E27FC236}">
                  <a16:creationId xmlns:a16="http://schemas.microsoft.com/office/drawing/2014/main" id="{E7829508-A654-41D9-A56D-96557763AD9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8" y="3313"/>
              <a:ext cx="2" cy="18"/>
            </a:xfrm>
            <a:custGeom>
              <a:avLst/>
              <a:gdLst>
                <a:gd name="T0" fmla="*/ 0 w 2"/>
                <a:gd name="T1" fmla="*/ 9 h 18"/>
                <a:gd name="T2" fmla="*/ 2 w 2"/>
                <a:gd name="T3" fmla="*/ 0 h 18"/>
                <a:gd name="T4" fmla="*/ 2 w 2"/>
                <a:gd name="T5" fmla="*/ 11 h 18"/>
                <a:gd name="T6" fmla="*/ 0 w 2"/>
                <a:gd name="T7" fmla="*/ 18 h 18"/>
                <a:gd name="T8" fmla="*/ 0 w 2"/>
                <a:gd name="T9" fmla="*/ 9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18">
                  <a:moveTo>
                    <a:pt x="0" y="9"/>
                  </a:moveTo>
                  <a:lnTo>
                    <a:pt x="2" y="0"/>
                  </a:lnTo>
                  <a:lnTo>
                    <a:pt x="2" y="11"/>
                  </a:lnTo>
                  <a:lnTo>
                    <a:pt x="0" y="18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8C8E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98" name="Freeform 1071">
              <a:extLst>
                <a:ext uri="{FF2B5EF4-FFF2-40B4-BE49-F238E27FC236}">
                  <a16:creationId xmlns:a16="http://schemas.microsoft.com/office/drawing/2014/main" id="{16D54CD8-194C-4BC0-8534-F80D82E0AC4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8" y="3313"/>
              <a:ext cx="2" cy="18"/>
            </a:xfrm>
            <a:custGeom>
              <a:avLst/>
              <a:gdLst>
                <a:gd name="T0" fmla="*/ 0 w 2"/>
                <a:gd name="T1" fmla="*/ 9 h 18"/>
                <a:gd name="T2" fmla="*/ 2 w 2"/>
                <a:gd name="T3" fmla="*/ 0 h 18"/>
                <a:gd name="T4" fmla="*/ 2 w 2"/>
                <a:gd name="T5" fmla="*/ 11 h 18"/>
                <a:gd name="T6" fmla="*/ 0 w 2"/>
                <a:gd name="T7" fmla="*/ 18 h 1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18">
                  <a:moveTo>
                    <a:pt x="0" y="9"/>
                  </a:moveTo>
                  <a:lnTo>
                    <a:pt x="2" y="0"/>
                  </a:lnTo>
                  <a:lnTo>
                    <a:pt x="2" y="11"/>
                  </a:lnTo>
                  <a:lnTo>
                    <a:pt x="0" y="18"/>
                  </a:lnTo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99" name="Freeform 1072">
              <a:extLst>
                <a:ext uri="{FF2B5EF4-FFF2-40B4-BE49-F238E27FC236}">
                  <a16:creationId xmlns:a16="http://schemas.microsoft.com/office/drawing/2014/main" id="{E08C151D-A058-4F16-9330-B9ACFC2B7B9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7" y="3313"/>
              <a:ext cx="13" cy="9"/>
            </a:xfrm>
            <a:custGeom>
              <a:avLst/>
              <a:gdLst>
                <a:gd name="T0" fmla="*/ 0 w 13"/>
                <a:gd name="T1" fmla="*/ 9 h 9"/>
                <a:gd name="T2" fmla="*/ 11 w 13"/>
                <a:gd name="T3" fmla="*/ 9 h 9"/>
                <a:gd name="T4" fmla="*/ 13 w 13"/>
                <a:gd name="T5" fmla="*/ 0 h 9"/>
                <a:gd name="T6" fmla="*/ 2 w 13"/>
                <a:gd name="T7" fmla="*/ 0 h 9"/>
                <a:gd name="T8" fmla="*/ 0 w 13"/>
                <a:gd name="T9" fmla="*/ 9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9">
                  <a:moveTo>
                    <a:pt x="0" y="9"/>
                  </a:moveTo>
                  <a:lnTo>
                    <a:pt x="11" y="9"/>
                  </a:lnTo>
                  <a:lnTo>
                    <a:pt x="13" y="0"/>
                  </a:lnTo>
                  <a:lnTo>
                    <a:pt x="2" y="0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F3F3F4"/>
            </a:solidFill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100" name="Rectangle 1073">
              <a:extLst>
                <a:ext uri="{FF2B5EF4-FFF2-40B4-BE49-F238E27FC236}">
                  <a16:creationId xmlns:a16="http://schemas.microsoft.com/office/drawing/2014/main" id="{8D098435-47E1-4525-95FA-5771EA51C4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07" y="3322"/>
              <a:ext cx="11" cy="9"/>
            </a:xfrm>
            <a:prstGeom prst="rect">
              <a:avLst/>
            </a:prstGeom>
            <a:solidFill>
              <a:srgbClr val="D8D9DA"/>
            </a:solidFill>
            <a:ln w="7938" cap="rnd">
              <a:solidFill>
                <a:srgbClr val="58585A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101" name="Freeform 1074">
              <a:extLst>
                <a:ext uri="{FF2B5EF4-FFF2-40B4-BE49-F238E27FC236}">
                  <a16:creationId xmlns:a16="http://schemas.microsoft.com/office/drawing/2014/main" id="{7EA51809-555E-4FDC-BF4C-6F2C2976E5D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6" y="3313"/>
              <a:ext cx="1" cy="18"/>
            </a:xfrm>
            <a:custGeom>
              <a:avLst/>
              <a:gdLst>
                <a:gd name="T0" fmla="*/ 0 w 1"/>
                <a:gd name="T1" fmla="*/ 9 h 18"/>
                <a:gd name="T2" fmla="*/ 0 w 1"/>
                <a:gd name="T3" fmla="*/ 0 h 18"/>
                <a:gd name="T4" fmla="*/ 0 w 1"/>
                <a:gd name="T5" fmla="*/ 11 h 18"/>
                <a:gd name="T6" fmla="*/ 0 w 1"/>
                <a:gd name="T7" fmla="*/ 18 h 18"/>
                <a:gd name="T8" fmla="*/ 0 w 1"/>
                <a:gd name="T9" fmla="*/ 9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8">
                  <a:moveTo>
                    <a:pt x="0" y="9"/>
                  </a:moveTo>
                  <a:lnTo>
                    <a:pt x="0" y="0"/>
                  </a:lnTo>
                  <a:lnTo>
                    <a:pt x="0" y="11"/>
                  </a:lnTo>
                  <a:lnTo>
                    <a:pt x="0" y="18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8C8E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02" name="Freeform 1075">
              <a:extLst>
                <a:ext uri="{FF2B5EF4-FFF2-40B4-BE49-F238E27FC236}">
                  <a16:creationId xmlns:a16="http://schemas.microsoft.com/office/drawing/2014/main" id="{4061EDFE-EA84-493F-98F4-EBA022DCC50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6" y="3313"/>
              <a:ext cx="1" cy="18"/>
            </a:xfrm>
            <a:custGeom>
              <a:avLst/>
              <a:gdLst>
                <a:gd name="T0" fmla="*/ 0 w 1"/>
                <a:gd name="T1" fmla="*/ 9 h 18"/>
                <a:gd name="T2" fmla="*/ 0 w 1"/>
                <a:gd name="T3" fmla="*/ 0 h 18"/>
                <a:gd name="T4" fmla="*/ 0 w 1"/>
                <a:gd name="T5" fmla="*/ 11 h 18"/>
                <a:gd name="T6" fmla="*/ 0 w 1"/>
                <a:gd name="T7" fmla="*/ 18 h 1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8">
                  <a:moveTo>
                    <a:pt x="0" y="9"/>
                  </a:moveTo>
                  <a:lnTo>
                    <a:pt x="0" y="0"/>
                  </a:lnTo>
                  <a:lnTo>
                    <a:pt x="0" y="11"/>
                  </a:lnTo>
                  <a:lnTo>
                    <a:pt x="0" y="18"/>
                  </a:lnTo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03" name="Freeform 1076">
              <a:extLst>
                <a:ext uri="{FF2B5EF4-FFF2-40B4-BE49-F238E27FC236}">
                  <a16:creationId xmlns:a16="http://schemas.microsoft.com/office/drawing/2014/main" id="{D5E9A953-48BB-49BE-A8F3-D185F9119FD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2" y="3313"/>
              <a:ext cx="14" cy="9"/>
            </a:xfrm>
            <a:custGeom>
              <a:avLst/>
              <a:gdLst>
                <a:gd name="T0" fmla="*/ 0 w 14"/>
                <a:gd name="T1" fmla="*/ 9 h 9"/>
                <a:gd name="T2" fmla="*/ 14 w 14"/>
                <a:gd name="T3" fmla="*/ 9 h 9"/>
                <a:gd name="T4" fmla="*/ 14 w 14"/>
                <a:gd name="T5" fmla="*/ 0 h 9"/>
                <a:gd name="T6" fmla="*/ 3 w 14"/>
                <a:gd name="T7" fmla="*/ 0 h 9"/>
                <a:gd name="T8" fmla="*/ 0 w 14"/>
                <a:gd name="T9" fmla="*/ 9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9">
                  <a:moveTo>
                    <a:pt x="0" y="9"/>
                  </a:moveTo>
                  <a:lnTo>
                    <a:pt x="14" y="9"/>
                  </a:lnTo>
                  <a:lnTo>
                    <a:pt x="14" y="0"/>
                  </a:lnTo>
                  <a:lnTo>
                    <a:pt x="3" y="0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F3F3F4"/>
            </a:solidFill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104" name="Rectangle 1077">
              <a:extLst>
                <a:ext uri="{FF2B5EF4-FFF2-40B4-BE49-F238E27FC236}">
                  <a16:creationId xmlns:a16="http://schemas.microsoft.com/office/drawing/2014/main" id="{88749232-C990-41E8-A3B4-30432645DE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22" y="3322"/>
              <a:ext cx="14" cy="9"/>
            </a:xfrm>
            <a:prstGeom prst="rect">
              <a:avLst/>
            </a:prstGeom>
            <a:solidFill>
              <a:srgbClr val="D8D9DA"/>
            </a:solidFill>
            <a:ln w="7938" cap="rnd">
              <a:solidFill>
                <a:srgbClr val="58585A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105" name="Freeform 1078">
              <a:extLst>
                <a:ext uri="{FF2B5EF4-FFF2-40B4-BE49-F238E27FC236}">
                  <a16:creationId xmlns:a16="http://schemas.microsoft.com/office/drawing/2014/main" id="{41528182-D775-4FF6-935C-66DF03E553E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1" y="3313"/>
              <a:ext cx="1" cy="18"/>
            </a:xfrm>
            <a:custGeom>
              <a:avLst/>
              <a:gdLst>
                <a:gd name="T0" fmla="*/ 0 w 1"/>
                <a:gd name="T1" fmla="*/ 9 h 18"/>
                <a:gd name="T2" fmla="*/ 0 w 1"/>
                <a:gd name="T3" fmla="*/ 0 h 18"/>
                <a:gd name="T4" fmla="*/ 0 w 1"/>
                <a:gd name="T5" fmla="*/ 11 h 18"/>
                <a:gd name="T6" fmla="*/ 0 w 1"/>
                <a:gd name="T7" fmla="*/ 18 h 18"/>
                <a:gd name="T8" fmla="*/ 0 w 1"/>
                <a:gd name="T9" fmla="*/ 9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8">
                  <a:moveTo>
                    <a:pt x="0" y="9"/>
                  </a:moveTo>
                  <a:lnTo>
                    <a:pt x="0" y="0"/>
                  </a:lnTo>
                  <a:lnTo>
                    <a:pt x="0" y="11"/>
                  </a:lnTo>
                  <a:lnTo>
                    <a:pt x="0" y="18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8C8E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06" name="Freeform 1079">
              <a:extLst>
                <a:ext uri="{FF2B5EF4-FFF2-40B4-BE49-F238E27FC236}">
                  <a16:creationId xmlns:a16="http://schemas.microsoft.com/office/drawing/2014/main" id="{EF3A427A-1148-49F3-924C-F207DECA658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1" y="3313"/>
              <a:ext cx="1" cy="18"/>
            </a:xfrm>
            <a:custGeom>
              <a:avLst/>
              <a:gdLst>
                <a:gd name="T0" fmla="*/ 0 w 1"/>
                <a:gd name="T1" fmla="*/ 9 h 18"/>
                <a:gd name="T2" fmla="*/ 0 w 1"/>
                <a:gd name="T3" fmla="*/ 0 h 18"/>
                <a:gd name="T4" fmla="*/ 0 w 1"/>
                <a:gd name="T5" fmla="*/ 11 h 18"/>
                <a:gd name="T6" fmla="*/ 0 w 1"/>
                <a:gd name="T7" fmla="*/ 18 h 1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8">
                  <a:moveTo>
                    <a:pt x="0" y="9"/>
                  </a:moveTo>
                  <a:lnTo>
                    <a:pt x="0" y="0"/>
                  </a:lnTo>
                  <a:lnTo>
                    <a:pt x="0" y="11"/>
                  </a:lnTo>
                  <a:lnTo>
                    <a:pt x="0" y="18"/>
                  </a:lnTo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07" name="Rectangle 1080">
              <a:extLst>
                <a:ext uri="{FF2B5EF4-FFF2-40B4-BE49-F238E27FC236}">
                  <a16:creationId xmlns:a16="http://schemas.microsoft.com/office/drawing/2014/main" id="{2E6EEA35-DDE5-4472-835B-1797EA8281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40" y="3313"/>
              <a:ext cx="11" cy="9"/>
            </a:xfrm>
            <a:prstGeom prst="rect">
              <a:avLst/>
            </a:prstGeom>
            <a:solidFill>
              <a:srgbClr val="F3F3F4"/>
            </a:solidFill>
            <a:ln w="7938" cap="rnd">
              <a:solidFill>
                <a:srgbClr val="58585A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108" name="Rectangle 1081">
              <a:extLst>
                <a:ext uri="{FF2B5EF4-FFF2-40B4-BE49-F238E27FC236}">
                  <a16:creationId xmlns:a16="http://schemas.microsoft.com/office/drawing/2014/main" id="{210C619A-DFBF-4ED8-9048-7B02909830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40" y="3322"/>
              <a:ext cx="11" cy="9"/>
            </a:xfrm>
            <a:prstGeom prst="rect">
              <a:avLst/>
            </a:prstGeom>
            <a:solidFill>
              <a:srgbClr val="D8D9DA"/>
            </a:solidFill>
            <a:ln w="7938" cap="rnd">
              <a:solidFill>
                <a:srgbClr val="58585A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109" name="Rectangle 1082">
              <a:extLst>
                <a:ext uri="{FF2B5EF4-FFF2-40B4-BE49-F238E27FC236}">
                  <a16:creationId xmlns:a16="http://schemas.microsoft.com/office/drawing/2014/main" id="{FCB4116D-D3C9-4C5F-9372-673818300D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56" y="3313"/>
              <a:ext cx="11" cy="9"/>
            </a:xfrm>
            <a:prstGeom prst="rect">
              <a:avLst/>
            </a:prstGeom>
            <a:solidFill>
              <a:srgbClr val="F3F3F4"/>
            </a:solidFill>
            <a:ln w="7938" cap="rnd">
              <a:solidFill>
                <a:srgbClr val="58585A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110" name="Rectangle 1083">
              <a:extLst>
                <a:ext uri="{FF2B5EF4-FFF2-40B4-BE49-F238E27FC236}">
                  <a16:creationId xmlns:a16="http://schemas.microsoft.com/office/drawing/2014/main" id="{869A2715-79B7-432B-A3F0-6CFE7C0803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56" y="3322"/>
              <a:ext cx="11" cy="9"/>
            </a:xfrm>
            <a:prstGeom prst="rect">
              <a:avLst/>
            </a:prstGeom>
            <a:solidFill>
              <a:srgbClr val="D8D9DA"/>
            </a:solidFill>
            <a:ln w="7938" cap="rnd">
              <a:solidFill>
                <a:srgbClr val="58585A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111" name="Freeform 1084">
              <a:extLst>
                <a:ext uri="{FF2B5EF4-FFF2-40B4-BE49-F238E27FC236}">
                  <a16:creationId xmlns:a16="http://schemas.microsoft.com/office/drawing/2014/main" id="{441C71DC-9E0C-4FC3-885E-334382F2E9D0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0" y="3313"/>
              <a:ext cx="2" cy="16"/>
            </a:xfrm>
            <a:custGeom>
              <a:avLst/>
              <a:gdLst>
                <a:gd name="T0" fmla="*/ 2 w 2"/>
                <a:gd name="T1" fmla="*/ 9 h 16"/>
                <a:gd name="T2" fmla="*/ 0 w 2"/>
                <a:gd name="T3" fmla="*/ 0 h 16"/>
                <a:gd name="T4" fmla="*/ 0 w 2"/>
                <a:gd name="T5" fmla="*/ 11 h 16"/>
                <a:gd name="T6" fmla="*/ 2 w 2"/>
                <a:gd name="T7" fmla="*/ 16 h 16"/>
                <a:gd name="T8" fmla="*/ 2 w 2"/>
                <a:gd name="T9" fmla="*/ 9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16">
                  <a:moveTo>
                    <a:pt x="2" y="9"/>
                  </a:moveTo>
                  <a:lnTo>
                    <a:pt x="0" y="0"/>
                  </a:lnTo>
                  <a:lnTo>
                    <a:pt x="0" y="11"/>
                  </a:lnTo>
                  <a:lnTo>
                    <a:pt x="2" y="16"/>
                  </a:lnTo>
                  <a:lnTo>
                    <a:pt x="2" y="9"/>
                  </a:lnTo>
                  <a:close/>
                </a:path>
              </a:pathLst>
            </a:custGeom>
            <a:solidFill>
              <a:srgbClr val="8C8E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12" name="Freeform 1085">
              <a:extLst>
                <a:ext uri="{FF2B5EF4-FFF2-40B4-BE49-F238E27FC236}">
                  <a16:creationId xmlns:a16="http://schemas.microsoft.com/office/drawing/2014/main" id="{B4BB3BF8-EFDB-4BD9-906E-81B60DDBE95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0" y="3313"/>
              <a:ext cx="2" cy="16"/>
            </a:xfrm>
            <a:custGeom>
              <a:avLst/>
              <a:gdLst>
                <a:gd name="T0" fmla="*/ 2 w 2"/>
                <a:gd name="T1" fmla="*/ 9 h 16"/>
                <a:gd name="T2" fmla="*/ 0 w 2"/>
                <a:gd name="T3" fmla="*/ 0 h 16"/>
                <a:gd name="T4" fmla="*/ 0 w 2"/>
                <a:gd name="T5" fmla="*/ 11 h 16"/>
                <a:gd name="T6" fmla="*/ 2 w 2"/>
                <a:gd name="T7" fmla="*/ 16 h 1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16">
                  <a:moveTo>
                    <a:pt x="2" y="9"/>
                  </a:moveTo>
                  <a:lnTo>
                    <a:pt x="0" y="0"/>
                  </a:lnTo>
                  <a:lnTo>
                    <a:pt x="0" y="11"/>
                  </a:lnTo>
                  <a:lnTo>
                    <a:pt x="2" y="16"/>
                  </a:lnTo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13" name="Freeform 1086">
              <a:extLst>
                <a:ext uri="{FF2B5EF4-FFF2-40B4-BE49-F238E27FC236}">
                  <a16:creationId xmlns:a16="http://schemas.microsoft.com/office/drawing/2014/main" id="{CD2EC315-D219-4186-9A19-EBC394858A5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0" y="3313"/>
              <a:ext cx="15" cy="9"/>
            </a:xfrm>
            <a:custGeom>
              <a:avLst/>
              <a:gdLst>
                <a:gd name="T0" fmla="*/ 15 w 15"/>
                <a:gd name="T1" fmla="*/ 9 h 9"/>
                <a:gd name="T2" fmla="*/ 2 w 15"/>
                <a:gd name="T3" fmla="*/ 9 h 9"/>
                <a:gd name="T4" fmla="*/ 0 w 15"/>
                <a:gd name="T5" fmla="*/ 0 h 9"/>
                <a:gd name="T6" fmla="*/ 11 w 15"/>
                <a:gd name="T7" fmla="*/ 0 h 9"/>
                <a:gd name="T8" fmla="*/ 15 w 15"/>
                <a:gd name="T9" fmla="*/ 9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9">
                  <a:moveTo>
                    <a:pt x="15" y="9"/>
                  </a:moveTo>
                  <a:lnTo>
                    <a:pt x="2" y="9"/>
                  </a:lnTo>
                  <a:lnTo>
                    <a:pt x="0" y="0"/>
                  </a:lnTo>
                  <a:lnTo>
                    <a:pt x="11" y="0"/>
                  </a:lnTo>
                  <a:lnTo>
                    <a:pt x="15" y="9"/>
                  </a:lnTo>
                  <a:close/>
                </a:path>
              </a:pathLst>
            </a:custGeom>
            <a:solidFill>
              <a:srgbClr val="F3F3F4"/>
            </a:solidFill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114" name="Rectangle 1087">
              <a:extLst>
                <a:ext uri="{FF2B5EF4-FFF2-40B4-BE49-F238E27FC236}">
                  <a16:creationId xmlns:a16="http://schemas.microsoft.com/office/drawing/2014/main" id="{ABABF663-7287-446A-B6F3-B102DE41CC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22" y="3322"/>
              <a:ext cx="13" cy="7"/>
            </a:xfrm>
            <a:prstGeom prst="rect">
              <a:avLst/>
            </a:prstGeom>
            <a:solidFill>
              <a:srgbClr val="D8D9DA"/>
            </a:solidFill>
            <a:ln w="7938" cap="rnd">
              <a:solidFill>
                <a:srgbClr val="58585A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115" name="Freeform 1088">
              <a:extLst>
                <a:ext uri="{FF2B5EF4-FFF2-40B4-BE49-F238E27FC236}">
                  <a16:creationId xmlns:a16="http://schemas.microsoft.com/office/drawing/2014/main" id="{237A041A-55D2-4EF1-B52D-AAC173E0785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6" y="3313"/>
              <a:ext cx="1" cy="16"/>
            </a:xfrm>
            <a:custGeom>
              <a:avLst/>
              <a:gdLst>
                <a:gd name="T0" fmla="*/ 0 w 1"/>
                <a:gd name="T1" fmla="*/ 9 h 16"/>
                <a:gd name="T2" fmla="*/ 0 w 1"/>
                <a:gd name="T3" fmla="*/ 0 h 16"/>
                <a:gd name="T4" fmla="*/ 0 w 1"/>
                <a:gd name="T5" fmla="*/ 11 h 16"/>
                <a:gd name="T6" fmla="*/ 0 w 1"/>
                <a:gd name="T7" fmla="*/ 16 h 16"/>
                <a:gd name="T8" fmla="*/ 0 w 1"/>
                <a:gd name="T9" fmla="*/ 9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6">
                  <a:moveTo>
                    <a:pt x="0" y="9"/>
                  </a:moveTo>
                  <a:lnTo>
                    <a:pt x="0" y="0"/>
                  </a:lnTo>
                  <a:lnTo>
                    <a:pt x="0" y="11"/>
                  </a:lnTo>
                  <a:lnTo>
                    <a:pt x="0" y="16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8C8E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16" name="Freeform 1089">
              <a:extLst>
                <a:ext uri="{FF2B5EF4-FFF2-40B4-BE49-F238E27FC236}">
                  <a16:creationId xmlns:a16="http://schemas.microsoft.com/office/drawing/2014/main" id="{9293C466-9EDA-47FD-BAE4-67BE4A480DC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6" y="3313"/>
              <a:ext cx="1" cy="16"/>
            </a:xfrm>
            <a:custGeom>
              <a:avLst/>
              <a:gdLst>
                <a:gd name="T0" fmla="*/ 0 w 1"/>
                <a:gd name="T1" fmla="*/ 9 h 16"/>
                <a:gd name="T2" fmla="*/ 0 w 1"/>
                <a:gd name="T3" fmla="*/ 0 h 16"/>
                <a:gd name="T4" fmla="*/ 0 w 1"/>
                <a:gd name="T5" fmla="*/ 11 h 16"/>
                <a:gd name="T6" fmla="*/ 0 w 1"/>
                <a:gd name="T7" fmla="*/ 16 h 1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6">
                  <a:moveTo>
                    <a:pt x="0" y="9"/>
                  </a:moveTo>
                  <a:lnTo>
                    <a:pt x="0" y="0"/>
                  </a:lnTo>
                  <a:lnTo>
                    <a:pt x="0" y="11"/>
                  </a:lnTo>
                  <a:lnTo>
                    <a:pt x="0" y="16"/>
                  </a:lnTo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17" name="Freeform 1090">
              <a:extLst>
                <a:ext uri="{FF2B5EF4-FFF2-40B4-BE49-F238E27FC236}">
                  <a16:creationId xmlns:a16="http://schemas.microsoft.com/office/drawing/2014/main" id="{C80EF317-12E7-4FD8-8DF9-32901CC56480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6" y="3313"/>
              <a:ext cx="14" cy="9"/>
            </a:xfrm>
            <a:custGeom>
              <a:avLst/>
              <a:gdLst>
                <a:gd name="T0" fmla="*/ 14 w 14"/>
                <a:gd name="T1" fmla="*/ 9 h 9"/>
                <a:gd name="T2" fmla="*/ 0 w 14"/>
                <a:gd name="T3" fmla="*/ 9 h 9"/>
                <a:gd name="T4" fmla="*/ 0 w 14"/>
                <a:gd name="T5" fmla="*/ 0 h 9"/>
                <a:gd name="T6" fmla="*/ 11 w 14"/>
                <a:gd name="T7" fmla="*/ 0 h 9"/>
                <a:gd name="T8" fmla="*/ 14 w 14"/>
                <a:gd name="T9" fmla="*/ 9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9">
                  <a:moveTo>
                    <a:pt x="14" y="9"/>
                  </a:moveTo>
                  <a:lnTo>
                    <a:pt x="0" y="9"/>
                  </a:lnTo>
                  <a:lnTo>
                    <a:pt x="0" y="0"/>
                  </a:lnTo>
                  <a:lnTo>
                    <a:pt x="11" y="0"/>
                  </a:lnTo>
                  <a:lnTo>
                    <a:pt x="14" y="9"/>
                  </a:lnTo>
                  <a:close/>
                </a:path>
              </a:pathLst>
            </a:custGeom>
            <a:solidFill>
              <a:srgbClr val="F3F3F4"/>
            </a:solidFill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118" name="Rectangle 1091">
              <a:extLst>
                <a:ext uri="{FF2B5EF4-FFF2-40B4-BE49-F238E27FC236}">
                  <a16:creationId xmlns:a16="http://schemas.microsoft.com/office/drawing/2014/main" id="{EDB589B1-2C36-4A92-8DA5-034A7B2D84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06" y="3322"/>
              <a:ext cx="14" cy="7"/>
            </a:xfrm>
            <a:prstGeom prst="rect">
              <a:avLst/>
            </a:prstGeom>
            <a:solidFill>
              <a:srgbClr val="D8D9DA"/>
            </a:solidFill>
            <a:ln w="7938" cap="rnd">
              <a:solidFill>
                <a:srgbClr val="58585A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119" name="Freeform 1092">
              <a:extLst>
                <a:ext uri="{FF2B5EF4-FFF2-40B4-BE49-F238E27FC236}">
                  <a16:creationId xmlns:a16="http://schemas.microsoft.com/office/drawing/2014/main" id="{F5D56A7F-DE23-4957-BCC0-D6016525867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1" y="3313"/>
              <a:ext cx="1" cy="16"/>
            </a:xfrm>
            <a:custGeom>
              <a:avLst/>
              <a:gdLst>
                <a:gd name="T0" fmla="*/ 0 w 1"/>
                <a:gd name="T1" fmla="*/ 9 h 16"/>
                <a:gd name="T2" fmla="*/ 0 w 1"/>
                <a:gd name="T3" fmla="*/ 0 h 16"/>
                <a:gd name="T4" fmla="*/ 0 w 1"/>
                <a:gd name="T5" fmla="*/ 11 h 16"/>
                <a:gd name="T6" fmla="*/ 0 w 1"/>
                <a:gd name="T7" fmla="*/ 16 h 16"/>
                <a:gd name="T8" fmla="*/ 0 w 1"/>
                <a:gd name="T9" fmla="*/ 9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6">
                  <a:moveTo>
                    <a:pt x="0" y="9"/>
                  </a:moveTo>
                  <a:lnTo>
                    <a:pt x="0" y="0"/>
                  </a:lnTo>
                  <a:lnTo>
                    <a:pt x="0" y="11"/>
                  </a:lnTo>
                  <a:lnTo>
                    <a:pt x="0" y="16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8C8E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20" name="Freeform 1093">
              <a:extLst>
                <a:ext uri="{FF2B5EF4-FFF2-40B4-BE49-F238E27FC236}">
                  <a16:creationId xmlns:a16="http://schemas.microsoft.com/office/drawing/2014/main" id="{23C793EF-561C-4EFC-9B93-2C53C50D617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1" y="3313"/>
              <a:ext cx="1" cy="16"/>
            </a:xfrm>
            <a:custGeom>
              <a:avLst/>
              <a:gdLst>
                <a:gd name="T0" fmla="*/ 0 w 1"/>
                <a:gd name="T1" fmla="*/ 9 h 16"/>
                <a:gd name="T2" fmla="*/ 0 w 1"/>
                <a:gd name="T3" fmla="*/ 0 h 16"/>
                <a:gd name="T4" fmla="*/ 0 w 1"/>
                <a:gd name="T5" fmla="*/ 11 h 16"/>
                <a:gd name="T6" fmla="*/ 0 w 1"/>
                <a:gd name="T7" fmla="*/ 16 h 1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6">
                  <a:moveTo>
                    <a:pt x="0" y="9"/>
                  </a:moveTo>
                  <a:lnTo>
                    <a:pt x="0" y="0"/>
                  </a:lnTo>
                  <a:lnTo>
                    <a:pt x="0" y="11"/>
                  </a:lnTo>
                  <a:lnTo>
                    <a:pt x="0" y="16"/>
                  </a:lnTo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21" name="Freeform 1094">
              <a:extLst>
                <a:ext uri="{FF2B5EF4-FFF2-40B4-BE49-F238E27FC236}">
                  <a16:creationId xmlns:a16="http://schemas.microsoft.com/office/drawing/2014/main" id="{F94AE397-8E02-48F9-A2CD-91B27ED8B33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1" y="3313"/>
              <a:ext cx="13" cy="9"/>
            </a:xfrm>
            <a:custGeom>
              <a:avLst/>
              <a:gdLst>
                <a:gd name="T0" fmla="*/ 13 w 13"/>
                <a:gd name="T1" fmla="*/ 9 h 9"/>
                <a:gd name="T2" fmla="*/ 0 w 13"/>
                <a:gd name="T3" fmla="*/ 9 h 9"/>
                <a:gd name="T4" fmla="*/ 0 w 13"/>
                <a:gd name="T5" fmla="*/ 0 h 9"/>
                <a:gd name="T6" fmla="*/ 11 w 13"/>
                <a:gd name="T7" fmla="*/ 0 h 9"/>
                <a:gd name="T8" fmla="*/ 13 w 13"/>
                <a:gd name="T9" fmla="*/ 9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9">
                  <a:moveTo>
                    <a:pt x="13" y="9"/>
                  </a:moveTo>
                  <a:lnTo>
                    <a:pt x="0" y="9"/>
                  </a:lnTo>
                  <a:lnTo>
                    <a:pt x="0" y="0"/>
                  </a:lnTo>
                  <a:lnTo>
                    <a:pt x="11" y="0"/>
                  </a:lnTo>
                  <a:lnTo>
                    <a:pt x="13" y="9"/>
                  </a:lnTo>
                  <a:close/>
                </a:path>
              </a:pathLst>
            </a:custGeom>
            <a:solidFill>
              <a:srgbClr val="F3F3F4"/>
            </a:solidFill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122" name="Rectangle 1095">
              <a:extLst>
                <a:ext uri="{FF2B5EF4-FFF2-40B4-BE49-F238E27FC236}">
                  <a16:creationId xmlns:a16="http://schemas.microsoft.com/office/drawing/2014/main" id="{BF5E8E08-8CE7-4478-B9DD-C6A4131673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91" y="3322"/>
              <a:ext cx="13" cy="7"/>
            </a:xfrm>
            <a:prstGeom prst="rect">
              <a:avLst/>
            </a:prstGeom>
            <a:solidFill>
              <a:srgbClr val="D8D9DA"/>
            </a:solidFill>
            <a:ln w="7938" cap="rnd">
              <a:solidFill>
                <a:srgbClr val="58585A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123" name="Freeform 1096">
              <a:extLst>
                <a:ext uri="{FF2B5EF4-FFF2-40B4-BE49-F238E27FC236}">
                  <a16:creationId xmlns:a16="http://schemas.microsoft.com/office/drawing/2014/main" id="{B78D4531-B1A9-4C32-8D81-D5D12DFBB05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5" y="3313"/>
              <a:ext cx="3" cy="16"/>
            </a:xfrm>
            <a:custGeom>
              <a:avLst/>
              <a:gdLst>
                <a:gd name="T0" fmla="*/ 3 w 3"/>
                <a:gd name="T1" fmla="*/ 9 h 16"/>
                <a:gd name="T2" fmla="*/ 0 w 3"/>
                <a:gd name="T3" fmla="*/ 0 h 16"/>
                <a:gd name="T4" fmla="*/ 0 w 3"/>
                <a:gd name="T5" fmla="*/ 11 h 16"/>
                <a:gd name="T6" fmla="*/ 3 w 3"/>
                <a:gd name="T7" fmla="*/ 16 h 16"/>
                <a:gd name="T8" fmla="*/ 3 w 3"/>
                <a:gd name="T9" fmla="*/ 9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16">
                  <a:moveTo>
                    <a:pt x="3" y="9"/>
                  </a:moveTo>
                  <a:lnTo>
                    <a:pt x="0" y="0"/>
                  </a:lnTo>
                  <a:lnTo>
                    <a:pt x="0" y="11"/>
                  </a:lnTo>
                  <a:lnTo>
                    <a:pt x="3" y="16"/>
                  </a:lnTo>
                  <a:lnTo>
                    <a:pt x="3" y="9"/>
                  </a:lnTo>
                  <a:close/>
                </a:path>
              </a:pathLst>
            </a:custGeom>
            <a:solidFill>
              <a:srgbClr val="8C8E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24" name="Freeform 1097">
              <a:extLst>
                <a:ext uri="{FF2B5EF4-FFF2-40B4-BE49-F238E27FC236}">
                  <a16:creationId xmlns:a16="http://schemas.microsoft.com/office/drawing/2014/main" id="{2414747D-122E-430C-BC20-F1D74876AA9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5" y="3313"/>
              <a:ext cx="3" cy="16"/>
            </a:xfrm>
            <a:custGeom>
              <a:avLst/>
              <a:gdLst>
                <a:gd name="T0" fmla="*/ 3 w 3"/>
                <a:gd name="T1" fmla="*/ 9 h 16"/>
                <a:gd name="T2" fmla="*/ 0 w 3"/>
                <a:gd name="T3" fmla="*/ 0 h 16"/>
                <a:gd name="T4" fmla="*/ 0 w 3"/>
                <a:gd name="T5" fmla="*/ 11 h 16"/>
                <a:gd name="T6" fmla="*/ 3 w 3"/>
                <a:gd name="T7" fmla="*/ 16 h 1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16">
                  <a:moveTo>
                    <a:pt x="3" y="9"/>
                  </a:moveTo>
                  <a:lnTo>
                    <a:pt x="0" y="0"/>
                  </a:lnTo>
                  <a:lnTo>
                    <a:pt x="0" y="11"/>
                  </a:lnTo>
                  <a:lnTo>
                    <a:pt x="3" y="16"/>
                  </a:lnTo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25" name="Freeform 1098">
              <a:extLst>
                <a:ext uri="{FF2B5EF4-FFF2-40B4-BE49-F238E27FC236}">
                  <a16:creationId xmlns:a16="http://schemas.microsoft.com/office/drawing/2014/main" id="{530DE304-52E1-48F7-81BC-D66BB7D7B84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5" y="3313"/>
              <a:ext cx="14" cy="9"/>
            </a:xfrm>
            <a:custGeom>
              <a:avLst/>
              <a:gdLst>
                <a:gd name="T0" fmla="*/ 14 w 14"/>
                <a:gd name="T1" fmla="*/ 9 h 9"/>
                <a:gd name="T2" fmla="*/ 3 w 14"/>
                <a:gd name="T3" fmla="*/ 9 h 9"/>
                <a:gd name="T4" fmla="*/ 0 w 14"/>
                <a:gd name="T5" fmla="*/ 0 h 9"/>
                <a:gd name="T6" fmla="*/ 11 w 14"/>
                <a:gd name="T7" fmla="*/ 0 h 9"/>
                <a:gd name="T8" fmla="*/ 14 w 14"/>
                <a:gd name="T9" fmla="*/ 9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9">
                  <a:moveTo>
                    <a:pt x="14" y="9"/>
                  </a:moveTo>
                  <a:lnTo>
                    <a:pt x="3" y="9"/>
                  </a:lnTo>
                  <a:lnTo>
                    <a:pt x="0" y="0"/>
                  </a:lnTo>
                  <a:lnTo>
                    <a:pt x="11" y="0"/>
                  </a:lnTo>
                  <a:lnTo>
                    <a:pt x="14" y="9"/>
                  </a:lnTo>
                  <a:close/>
                </a:path>
              </a:pathLst>
            </a:custGeom>
            <a:solidFill>
              <a:srgbClr val="F3F3F4"/>
            </a:solidFill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126" name="Rectangle 1099">
              <a:extLst>
                <a:ext uri="{FF2B5EF4-FFF2-40B4-BE49-F238E27FC236}">
                  <a16:creationId xmlns:a16="http://schemas.microsoft.com/office/drawing/2014/main" id="{EEDA4F69-4312-4B02-B0BE-94B2E0EC7F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8" y="3322"/>
              <a:ext cx="11" cy="7"/>
            </a:xfrm>
            <a:prstGeom prst="rect">
              <a:avLst/>
            </a:prstGeom>
            <a:solidFill>
              <a:srgbClr val="D8D9DA"/>
            </a:solidFill>
            <a:ln w="7938" cap="rnd">
              <a:solidFill>
                <a:srgbClr val="58585A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127" name="Freeform 1100">
              <a:extLst>
                <a:ext uri="{FF2B5EF4-FFF2-40B4-BE49-F238E27FC236}">
                  <a16:creationId xmlns:a16="http://schemas.microsoft.com/office/drawing/2014/main" id="{37DC1AB0-0274-43A3-BFC6-75F3710BCFA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7" y="3313"/>
              <a:ext cx="1" cy="16"/>
            </a:xfrm>
            <a:custGeom>
              <a:avLst/>
              <a:gdLst>
                <a:gd name="T0" fmla="*/ 0 w 1"/>
                <a:gd name="T1" fmla="*/ 9 h 16"/>
                <a:gd name="T2" fmla="*/ 0 w 1"/>
                <a:gd name="T3" fmla="*/ 0 h 16"/>
                <a:gd name="T4" fmla="*/ 0 w 1"/>
                <a:gd name="T5" fmla="*/ 11 h 16"/>
                <a:gd name="T6" fmla="*/ 0 w 1"/>
                <a:gd name="T7" fmla="*/ 16 h 16"/>
                <a:gd name="T8" fmla="*/ 0 w 1"/>
                <a:gd name="T9" fmla="*/ 9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6">
                  <a:moveTo>
                    <a:pt x="0" y="9"/>
                  </a:moveTo>
                  <a:lnTo>
                    <a:pt x="0" y="0"/>
                  </a:lnTo>
                  <a:lnTo>
                    <a:pt x="0" y="11"/>
                  </a:lnTo>
                  <a:lnTo>
                    <a:pt x="0" y="16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8C8E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28" name="Freeform 1101">
              <a:extLst>
                <a:ext uri="{FF2B5EF4-FFF2-40B4-BE49-F238E27FC236}">
                  <a16:creationId xmlns:a16="http://schemas.microsoft.com/office/drawing/2014/main" id="{841C5439-3E81-40CD-8117-6BA96E43E51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7" y="3313"/>
              <a:ext cx="1" cy="16"/>
            </a:xfrm>
            <a:custGeom>
              <a:avLst/>
              <a:gdLst>
                <a:gd name="T0" fmla="*/ 0 w 1"/>
                <a:gd name="T1" fmla="*/ 9 h 16"/>
                <a:gd name="T2" fmla="*/ 0 w 1"/>
                <a:gd name="T3" fmla="*/ 0 h 16"/>
                <a:gd name="T4" fmla="*/ 0 w 1"/>
                <a:gd name="T5" fmla="*/ 11 h 16"/>
                <a:gd name="T6" fmla="*/ 0 w 1"/>
                <a:gd name="T7" fmla="*/ 16 h 1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6">
                  <a:moveTo>
                    <a:pt x="0" y="9"/>
                  </a:moveTo>
                  <a:lnTo>
                    <a:pt x="0" y="0"/>
                  </a:lnTo>
                  <a:lnTo>
                    <a:pt x="0" y="11"/>
                  </a:lnTo>
                  <a:lnTo>
                    <a:pt x="0" y="16"/>
                  </a:lnTo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29" name="Freeform 1102">
              <a:extLst>
                <a:ext uri="{FF2B5EF4-FFF2-40B4-BE49-F238E27FC236}">
                  <a16:creationId xmlns:a16="http://schemas.microsoft.com/office/drawing/2014/main" id="{9EB7DBC0-D173-4875-9582-92A4372C3FE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7" y="3313"/>
              <a:ext cx="13" cy="9"/>
            </a:xfrm>
            <a:custGeom>
              <a:avLst/>
              <a:gdLst>
                <a:gd name="T0" fmla="*/ 13 w 13"/>
                <a:gd name="T1" fmla="*/ 9 h 9"/>
                <a:gd name="T2" fmla="*/ 0 w 13"/>
                <a:gd name="T3" fmla="*/ 9 h 9"/>
                <a:gd name="T4" fmla="*/ 0 w 13"/>
                <a:gd name="T5" fmla="*/ 0 h 9"/>
                <a:gd name="T6" fmla="*/ 11 w 13"/>
                <a:gd name="T7" fmla="*/ 0 h 9"/>
                <a:gd name="T8" fmla="*/ 13 w 13"/>
                <a:gd name="T9" fmla="*/ 9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9">
                  <a:moveTo>
                    <a:pt x="13" y="9"/>
                  </a:moveTo>
                  <a:lnTo>
                    <a:pt x="0" y="9"/>
                  </a:lnTo>
                  <a:lnTo>
                    <a:pt x="0" y="0"/>
                  </a:lnTo>
                  <a:lnTo>
                    <a:pt x="11" y="0"/>
                  </a:lnTo>
                  <a:lnTo>
                    <a:pt x="13" y="9"/>
                  </a:lnTo>
                  <a:close/>
                </a:path>
              </a:pathLst>
            </a:custGeom>
            <a:solidFill>
              <a:srgbClr val="F3F3F4"/>
            </a:solidFill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130" name="Rectangle 1103">
              <a:extLst>
                <a:ext uri="{FF2B5EF4-FFF2-40B4-BE49-F238E27FC236}">
                  <a16:creationId xmlns:a16="http://schemas.microsoft.com/office/drawing/2014/main" id="{0210148E-F591-4CB5-991F-E24BF5779D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7" y="3322"/>
              <a:ext cx="13" cy="7"/>
            </a:xfrm>
            <a:prstGeom prst="rect">
              <a:avLst/>
            </a:prstGeom>
            <a:solidFill>
              <a:srgbClr val="D8D9DA"/>
            </a:solidFill>
            <a:ln w="7938" cap="rnd">
              <a:solidFill>
                <a:srgbClr val="58585A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131" name="Freeform 1104">
              <a:extLst>
                <a:ext uri="{FF2B5EF4-FFF2-40B4-BE49-F238E27FC236}">
                  <a16:creationId xmlns:a16="http://schemas.microsoft.com/office/drawing/2014/main" id="{92598A01-CB3A-4B63-A395-88D5CB5C48F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1" y="3313"/>
              <a:ext cx="2" cy="16"/>
            </a:xfrm>
            <a:custGeom>
              <a:avLst/>
              <a:gdLst>
                <a:gd name="T0" fmla="*/ 2 w 2"/>
                <a:gd name="T1" fmla="*/ 9 h 16"/>
                <a:gd name="T2" fmla="*/ 0 w 2"/>
                <a:gd name="T3" fmla="*/ 0 h 16"/>
                <a:gd name="T4" fmla="*/ 0 w 2"/>
                <a:gd name="T5" fmla="*/ 11 h 16"/>
                <a:gd name="T6" fmla="*/ 2 w 2"/>
                <a:gd name="T7" fmla="*/ 16 h 16"/>
                <a:gd name="T8" fmla="*/ 2 w 2"/>
                <a:gd name="T9" fmla="*/ 9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16">
                  <a:moveTo>
                    <a:pt x="2" y="9"/>
                  </a:moveTo>
                  <a:lnTo>
                    <a:pt x="0" y="0"/>
                  </a:lnTo>
                  <a:lnTo>
                    <a:pt x="0" y="11"/>
                  </a:lnTo>
                  <a:lnTo>
                    <a:pt x="2" y="16"/>
                  </a:lnTo>
                  <a:lnTo>
                    <a:pt x="2" y="9"/>
                  </a:lnTo>
                  <a:close/>
                </a:path>
              </a:pathLst>
            </a:custGeom>
            <a:solidFill>
              <a:srgbClr val="8C8E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32" name="Freeform 1105">
              <a:extLst>
                <a:ext uri="{FF2B5EF4-FFF2-40B4-BE49-F238E27FC236}">
                  <a16:creationId xmlns:a16="http://schemas.microsoft.com/office/drawing/2014/main" id="{64811F4F-842E-4AAB-82F0-6A36EA73756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1" y="3313"/>
              <a:ext cx="2" cy="16"/>
            </a:xfrm>
            <a:custGeom>
              <a:avLst/>
              <a:gdLst>
                <a:gd name="T0" fmla="*/ 2 w 2"/>
                <a:gd name="T1" fmla="*/ 9 h 16"/>
                <a:gd name="T2" fmla="*/ 0 w 2"/>
                <a:gd name="T3" fmla="*/ 0 h 16"/>
                <a:gd name="T4" fmla="*/ 0 w 2"/>
                <a:gd name="T5" fmla="*/ 11 h 16"/>
                <a:gd name="T6" fmla="*/ 2 w 2"/>
                <a:gd name="T7" fmla="*/ 16 h 1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16">
                  <a:moveTo>
                    <a:pt x="2" y="9"/>
                  </a:moveTo>
                  <a:lnTo>
                    <a:pt x="0" y="0"/>
                  </a:lnTo>
                  <a:lnTo>
                    <a:pt x="0" y="11"/>
                  </a:lnTo>
                  <a:lnTo>
                    <a:pt x="2" y="16"/>
                  </a:lnTo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33" name="Freeform 1106">
              <a:extLst>
                <a:ext uri="{FF2B5EF4-FFF2-40B4-BE49-F238E27FC236}">
                  <a16:creationId xmlns:a16="http://schemas.microsoft.com/office/drawing/2014/main" id="{996CB54E-1D34-41EA-8BC8-251E25112F7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1" y="3313"/>
              <a:ext cx="13" cy="9"/>
            </a:xfrm>
            <a:custGeom>
              <a:avLst/>
              <a:gdLst>
                <a:gd name="T0" fmla="*/ 13 w 13"/>
                <a:gd name="T1" fmla="*/ 9 h 9"/>
                <a:gd name="T2" fmla="*/ 2 w 13"/>
                <a:gd name="T3" fmla="*/ 9 h 9"/>
                <a:gd name="T4" fmla="*/ 0 w 13"/>
                <a:gd name="T5" fmla="*/ 0 h 9"/>
                <a:gd name="T6" fmla="*/ 11 w 13"/>
                <a:gd name="T7" fmla="*/ 0 h 9"/>
                <a:gd name="T8" fmla="*/ 13 w 13"/>
                <a:gd name="T9" fmla="*/ 9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9">
                  <a:moveTo>
                    <a:pt x="13" y="9"/>
                  </a:moveTo>
                  <a:lnTo>
                    <a:pt x="2" y="9"/>
                  </a:lnTo>
                  <a:lnTo>
                    <a:pt x="0" y="0"/>
                  </a:lnTo>
                  <a:lnTo>
                    <a:pt x="11" y="0"/>
                  </a:lnTo>
                  <a:lnTo>
                    <a:pt x="13" y="9"/>
                  </a:lnTo>
                  <a:close/>
                </a:path>
              </a:pathLst>
            </a:custGeom>
            <a:solidFill>
              <a:srgbClr val="F3F3F4"/>
            </a:solidFill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134" name="Rectangle 1107">
              <a:extLst>
                <a:ext uri="{FF2B5EF4-FFF2-40B4-BE49-F238E27FC236}">
                  <a16:creationId xmlns:a16="http://schemas.microsoft.com/office/drawing/2014/main" id="{E160CA8E-4EAD-4248-93A4-503E5F2963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33" y="3322"/>
              <a:ext cx="11" cy="7"/>
            </a:xfrm>
            <a:prstGeom prst="rect">
              <a:avLst/>
            </a:prstGeom>
            <a:solidFill>
              <a:srgbClr val="D8D9DA"/>
            </a:solidFill>
            <a:ln w="7938" cap="rnd">
              <a:solidFill>
                <a:srgbClr val="58585A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135" name="Freeform 1108">
              <a:extLst>
                <a:ext uri="{FF2B5EF4-FFF2-40B4-BE49-F238E27FC236}">
                  <a16:creationId xmlns:a16="http://schemas.microsoft.com/office/drawing/2014/main" id="{F8EEB8B8-BFE7-457B-9BD6-CB068A32416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6" y="3313"/>
              <a:ext cx="2" cy="16"/>
            </a:xfrm>
            <a:custGeom>
              <a:avLst/>
              <a:gdLst>
                <a:gd name="T0" fmla="*/ 2 w 2"/>
                <a:gd name="T1" fmla="*/ 9 h 16"/>
                <a:gd name="T2" fmla="*/ 0 w 2"/>
                <a:gd name="T3" fmla="*/ 0 h 16"/>
                <a:gd name="T4" fmla="*/ 0 w 2"/>
                <a:gd name="T5" fmla="*/ 11 h 16"/>
                <a:gd name="T6" fmla="*/ 2 w 2"/>
                <a:gd name="T7" fmla="*/ 16 h 16"/>
                <a:gd name="T8" fmla="*/ 2 w 2"/>
                <a:gd name="T9" fmla="*/ 9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16">
                  <a:moveTo>
                    <a:pt x="2" y="9"/>
                  </a:moveTo>
                  <a:lnTo>
                    <a:pt x="0" y="0"/>
                  </a:lnTo>
                  <a:lnTo>
                    <a:pt x="0" y="11"/>
                  </a:lnTo>
                  <a:lnTo>
                    <a:pt x="2" y="16"/>
                  </a:lnTo>
                  <a:lnTo>
                    <a:pt x="2" y="9"/>
                  </a:lnTo>
                  <a:close/>
                </a:path>
              </a:pathLst>
            </a:custGeom>
            <a:solidFill>
              <a:srgbClr val="8C8E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36" name="Freeform 1109">
              <a:extLst>
                <a:ext uri="{FF2B5EF4-FFF2-40B4-BE49-F238E27FC236}">
                  <a16:creationId xmlns:a16="http://schemas.microsoft.com/office/drawing/2014/main" id="{2730F7EC-3285-4327-A058-3C3A83D9C2F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6" y="3313"/>
              <a:ext cx="2" cy="16"/>
            </a:xfrm>
            <a:custGeom>
              <a:avLst/>
              <a:gdLst>
                <a:gd name="T0" fmla="*/ 2 w 2"/>
                <a:gd name="T1" fmla="*/ 9 h 16"/>
                <a:gd name="T2" fmla="*/ 0 w 2"/>
                <a:gd name="T3" fmla="*/ 0 h 16"/>
                <a:gd name="T4" fmla="*/ 0 w 2"/>
                <a:gd name="T5" fmla="*/ 11 h 16"/>
                <a:gd name="T6" fmla="*/ 2 w 2"/>
                <a:gd name="T7" fmla="*/ 16 h 1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16">
                  <a:moveTo>
                    <a:pt x="2" y="9"/>
                  </a:moveTo>
                  <a:lnTo>
                    <a:pt x="0" y="0"/>
                  </a:lnTo>
                  <a:lnTo>
                    <a:pt x="0" y="11"/>
                  </a:lnTo>
                  <a:lnTo>
                    <a:pt x="2" y="16"/>
                  </a:lnTo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37" name="Freeform 1110">
              <a:extLst>
                <a:ext uri="{FF2B5EF4-FFF2-40B4-BE49-F238E27FC236}">
                  <a16:creationId xmlns:a16="http://schemas.microsoft.com/office/drawing/2014/main" id="{12E07647-82C9-46E6-B689-628D9221466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6" y="3313"/>
              <a:ext cx="13" cy="9"/>
            </a:xfrm>
            <a:custGeom>
              <a:avLst/>
              <a:gdLst>
                <a:gd name="T0" fmla="*/ 13 w 13"/>
                <a:gd name="T1" fmla="*/ 9 h 9"/>
                <a:gd name="T2" fmla="*/ 2 w 13"/>
                <a:gd name="T3" fmla="*/ 9 h 9"/>
                <a:gd name="T4" fmla="*/ 0 w 13"/>
                <a:gd name="T5" fmla="*/ 0 h 9"/>
                <a:gd name="T6" fmla="*/ 11 w 13"/>
                <a:gd name="T7" fmla="*/ 0 h 9"/>
                <a:gd name="T8" fmla="*/ 13 w 13"/>
                <a:gd name="T9" fmla="*/ 9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9">
                  <a:moveTo>
                    <a:pt x="13" y="9"/>
                  </a:moveTo>
                  <a:lnTo>
                    <a:pt x="2" y="9"/>
                  </a:lnTo>
                  <a:lnTo>
                    <a:pt x="0" y="0"/>
                  </a:lnTo>
                  <a:lnTo>
                    <a:pt x="11" y="0"/>
                  </a:lnTo>
                  <a:lnTo>
                    <a:pt x="13" y="9"/>
                  </a:lnTo>
                  <a:close/>
                </a:path>
              </a:pathLst>
            </a:custGeom>
            <a:solidFill>
              <a:srgbClr val="F3F3F4"/>
            </a:solidFill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138" name="Rectangle 1111">
              <a:extLst>
                <a:ext uri="{FF2B5EF4-FFF2-40B4-BE49-F238E27FC236}">
                  <a16:creationId xmlns:a16="http://schemas.microsoft.com/office/drawing/2014/main" id="{2A0F5F06-B3FD-464C-BEDD-33A75245AE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18" y="3322"/>
              <a:ext cx="11" cy="7"/>
            </a:xfrm>
            <a:prstGeom prst="rect">
              <a:avLst/>
            </a:prstGeom>
            <a:solidFill>
              <a:srgbClr val="D8D9DA"/>
            </a:solidFill>
            <a:ln w="7938" cap="rnd">
              <a:solidFill>
                <a:srgbClr val="58585A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139" name="Freeform 1112">
              <a:extLst>
                <a:ext uri="{FF2B5EF4-FFF2-40B4-BE49-F238E27FC236}">
                  <a16:creationId xmlns:a16="http://schemas.microsoft.com/office/drawing/2014/main" id="{F43C111E-CF15-4DC6-9F11-6954DA93D4C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1" y="3313"/>
              <a:ext cx="1" cy="16"/>
            </a:xfrm>
            <a:custGeom>
              <a:avLst/>
              <a:gdLst>
                <a:gd name="T0" fmla="*/ 0 w 1"/>
                <a:gd name="T1" fmla="*/ 9 h 16"/>
                <a:gd name="T2" fmla="*/ 0 w 1"/>
                <a:gd name="T3" fmla="*/ 0 h 16"/>
                <a:gd name="T4" fmla="*/ 0 w 1"/>
                <a:gd name="T5" fmla="*/ 11 h 16"/>
                <a:gd name="T6" fmla="*/ 0 w 1"/>
                <a:gd name="T7" fmla="*/ 16 h 16"/>
                <a:gd name="T8" fmla="*/ 0 w 1"/>
                <a:gd name="T9" fmla="*/ 9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6">
                  <a:moveTo>
                    <a:pt x="0" y="9"/>
                  </a:moveTo>
                  <a:lnTo>
                    <a:pt x="0" y="0"/>
                  </a:lnTo>
                  <a:lnTo>
                    <a:pt x="0" y="11"/>
                  </a:lnTo>
                  <a:lnTo>
                    <a:pt x="0" y="16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8C8E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40" name="Freeform 1113">
              <a:extLst>
                <a:ext uri="{FF2B5EF4-FFF2-40B4-BE49-F238E27FC236}">
                  <a16:creationId xmlns:a16="http://schemas.microsoft.com/office/drawing/2014/main" id="{AECADB7E-137A-4C54-ACDC-C3763CC491D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1" y="3313"/>
              <a:ext cx="1" cy="16"/>
            </a:xfrm>
            <a:custGeom>
              <a:avLst/>
              <a:gdLst>
                <a:gd name="T0" fmla="*/ 0 w 1"/>
                <a:gd name="T1" fmla="*/ 9 h 16"/>
                <a:gd name="T2" fmla="*/ 0 w 1"/>
                <a:gd name="T3" fmla="*/ 0 h 16"/>
                <a:gd name="T4" fmla="*/ 0 w 1"/>
                <a:gd name="T5" fmla="*/ 11 h 16"/>
                <a:gd name="T6" fmla="*/ 0 w 1"/>
                <a:gd name="T7" fmla="*/ 16 h 1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6">
                  <a:moveTo>
                    <a:pt x="0" y="9"/>
                  </a:moveTo>
                  <a:lnTo>
                    <a:pt x="0" y="0"/>
                  </a:lnTo>
                  <a:lnTo>
                    <a:pt x="0" y="11"/>
                  </a:lnTo>
                  <a:lnTo>
                    <a:pt x="0" y="16"/>
                  </a:lnTo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41" name="Freeform 1114">
              <a:extLst>
                <a:ext uri="{FF2B5EF4-FFF2-40B4-BE49-F238E27FC236}">
                  <a16:creationId xmlns:a16="http://schemas.microsoft.com/office/drawing/2014/main" id="{7736C316-788B-4AD2-A6E6-821274AC46B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1" y="3313"/>
              <a:ext cx="31" cy="9"/>
            </a:xfrm>
            <a:custGeom>
              <a:avLst/>
              <a:gdLst>
                <a:gd name="T0" fmla="*/ 31 w 31"/>
                <a:gd name="T1" fmla="*/ 9 h 9"/>
                <a:gd name="T2" fmla="*/ 0 w 31"/>
                <a:gd name="T3" fmla="*/ 9 h 9"/>
                <a:gd name="T4" fmla="*/ 0 w 31"/>
                <a:gd name="T5" fmla="*/ 0 h 9"/>
                <a:gd name="T6" fmla="*/ 29 w 31"/>
                <a:gd name="T7" fmla="*/ 0 h 9"/>
                <a:gd name="T8" fmla="*/ 31 w 31"/>
                <a:gd name="T9" fmla="*/ 9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9">
                  <a:moveTo>
                    <a:pt x="31" y="9"/>
                  </a:moveTo>
                  <a:lnTo>
                    <a:pt x="0" y="9"/>
                  </a:lnTo>
                  <a:lnTo>
                    <a:pt x="0" y="0"/>
                  </a:lnTo>
                  <a:lnTo>
                    <a:pt x="29" y="0"/>
                  </a:lnTo>
                  <a:lnTo>
                    <a:pt x="31" y="9"/>
                  </a:lnTo>
                  <a:close/>
                </a:path>
              </a:pathLst>
            </a:custGeom>
            <a:solidFill>
              <a:srgbClr val="F3F3F4"/>
            </a:solidFill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142" name="Rectangle 1115">
              <a:extLst>
                <a:ext uri="{FF2B5EF4-FFF2-40B4-BE49-F238E27FC236}">
                  <a16:creationId xmlns:a16="http://schemas.microsoft.com/office/drawing/2014/main" id="{1E025290-4ACA-422D-A66A-BEB89E0520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71" y="3322"/>
              <a:ext cx="31" cy="7"/>
            </a:xfrm>
            <a:prstGeom prst="rect">
              <a:avLst/>
            </a:prstGeom>
            <a:solidFill>
              <a:srgbClr val="D8D9DA"/>
            </a:solidFill>
            <a:ln w="7938" cap="rnd">
              <a:solidFill>
                <a:srgbClr val="58585A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143" name="Freeform 1116">
              <a:extLst>
                <a:ext uri="{FF2B5EF4-FFF2-40B4-BE49-F238E27FC236}">
                  <a16:creationId xmlns:a16="http://schemas.microsoft.com/office/drawing/2014/main" id="{3418A08E-A9A2-49DA-8A11-4C7A4703770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3" y="3324"/>
              <a:ext cx="2" cy="16"/>
            </a:xfrm>
            <a:custGeom>
              <a:avLst/>
              <a:gdLst>
                <a:gd name="T0" fmla="*/ 0 w 2"/>
                <a:gd name="T1" fmla="*/ 7 h 16"/>
                <a:gd name="T2" fmla="*/ 2 w 2"/>
                <a:gd name="T3" fmla="*/ 0 h 16"/>
                <a:gd name="T4" fmla="*/ 2 w 2"/>
                <a:gd name="T5" fmla="*/ 11 h 16"/>
                <a:gd name="T6" fmla="*/ 0 w 2"/>
                <a:gd name="T7" fmla="*/ 16 h 16"/>
                <a:gd name="T8" fmla="*/ 0 w 2"/>
                <a:gd name="T9" fmla="*/ 7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16">
                  <a:moveTo>
                    <a:pt x="0" y="7"/>
                  </a:moveTo>
                  <a:lnTo>
                    <a:pt x="2" y="0"/>
                  </a:lnTo>
                  <a:lnTo>
                    <a:pt x="2" y="11"/>
                  </a:lnTo>
                  <a:lnTo>
                    <a:pt x="0" y="16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8C8E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44" name="Freeform 1117">
              <a:extLst>
                <a:ext uri="{FF2B5EF4-FFF2-40B4-BE49-F238E27FC236}">
                  <a16:creationId xmlns:a16="http://schemas.microsoft.com/office/drawing/2014/main" id="{F78ED73F-A719-4DDF-83E9-9933B47B2D3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3" y="3324"/>
              <a:ext cx="2" cy="16"/>
            </a:xfrm>
            <a:custGeom>
              <a:avLst/>
              <a:gdLst>
                <a:gd name="T0" fmla="*/ 0 w 2"/>
                <a:gd name="T1" fmla="*/ 7 h 16"/>
                <a:gd name="T2" fmla="*/ 2 w 2"/>
                <a:gd name="T3" fmla="*/ 0 h 16"/>
                <a:gd name="T4" fmla="*/ 2 w 2"/>
                <a:gd name="T5" fmla="*/ 11 h 16"/>
                <a:gd name="T6" fmla="*/ 0 w 2"/>
                <a:gd name="T7" fmla="*/ 16 h 1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16">
                  <a:moveTo>
                    <a:pt x="0" y="7"/>
                  </a:moveTo>
                  <a:lnTo>
                    <a:pt x="2" y="0"/>
                  </a:lnTo>
                  <a:lnTo>
                    <a:pt x="2" y="11"/>
                  </a:lnTo>
                  <a:lnTo>
                    <a:pt x="0" y="16"/>
                  </a:lnTo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45" name="Freeform 1118">
              <a:extLst>
                <a:ext uri="{FF2B5EF4-FFF2-40B4-BE49-F238E27FC236}">
                  <a16:creationId xmlns:a16="http://schemas.microsoft.com/office/drawing/2014/main" id="{8C8EADE4-3932-433B-B1E1-B7EB25CF579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2" y="3324"/>
              <a:ext cx="13" cy="7"/>
            </a:xfrm>
            <a:custGeom>
              <a:avLst/>
              <a:gdLst>
                <a:gd name="T0" fmla="*/ 0 w 13"/>
                <a:gd name="T1" fmla="*/ 7 h 7"/>
                <a:gd name="T2" fmla="*/ 11 w 13"/>
                <a:gd name="T3" fmla="*/ 7 h 7"/>
                <a:gd name="T4" fmla="*/ 13 w 13"/>
                <a:gd name="T5" fmla="*/ 0 h 7"/>
                <a:gd name="T6" fmla="*/ 2 w 13"/>
                <a:gd name="T7" fmla="*/ 0 h 7"/>
                <a:gd name="T8" fmla="*/ 0 w 13"/>
                <a:gd name="T9" fmla="*/ 7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7">
                  <a:moveTo>
                    <a:pt x="0" y="7"/>
                  </a:moveTo>
                  <a:lnTo>
                    <a:pt x="11" y="7"/>
                  </a:lnTo>
                  <a:lnTo>
                    <a:pt x="13" y="0"/>
                  </a:lnTo>
                  <a:lnTo>
                    <a:pt x="2" y="0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F3F3F4"/>
            </a:solidFill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146" name="Rectangle 1119">
              <a:extLst>
                <a:ext uri="{FF2B5EF4-FFF2-40B4-BE49-F238E27FC236}">
                  <a16:creationId xmlns:a16="http://schemas.microsoft.com/office/drawing/2014/main" id="{479D3A37-4E69-4439-9211-128B7187AD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92" y="3331"/>
              <a:ext cx="11" cy="9"/>
            </a:xfrm>
            <a:prstGeom prst="rect">
              <a:avLst/>
            </a:prstGeom>
            <a:solidFill>
              <a:srgbClr val="D8D9DA"/>
            </a:solidFill>
            <a:ln w="7938" cap="rnd">
              <a:solidFill>
                <a:srgbClr val="58585A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147" name="Freeform 1120">
              <a:extLst>
                <a:ext uri="{FF2B5EF4-FFF2-40B4-BE49-F238E27FC236}">
                  <a16:creationId xmlns:a16="http://schemas.microsoft.com/office/drawing/2014/main" id="{1DC7B6C7-176C-442F-9FEC-3DC364A0AE6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7" y="3324"/>
              <a:ext cx="3" cy="16"/>
            </a:xfrm>
            <a:custGeom>
              <a:avLst/>
              <a:gdLst>
                <a:gd name="T0" fmla="*/ 0 w 3"/>
                <a:gd name="T1" fmla="*/ 7 h 16"/>
                <a:gd name="T2" fmla="*/ 3 w 3"/>
                <a:gd name="T3" fmla="*/ 0 h 16"/>
                <a:gd name="T4" fmla="*/ 3 w 3"/>
                <a:gd name="T5" fmla="*/ 11 h 16"/>
                <a:gd name="T6" fmla="*/ 0 w 3"/>
                <a:gd name="T7" fmla="*/ 16 h 16"/>
                <a:gd name="T8" fmla="*/ 0 w 3"/>
                <a:gd name="T9" fmla="*/ 7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16">
                  <a:moveTo>
                    <a:pt x="0" y="7"/>
                  </a:moveTo>
                  <a:lnTo>
                    <a:pt x="3" y="0"/>
                  </a:lnTo>
                  <a:lnTo>
                    <a:pt x="3" y="11"/>
                  </a:lnTo>
                  <a:lnTo>
                    <a:pt x="0" y="16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8C8E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48" name="Freeform 1121">
              <a:extLst>
                <a:ext uri="{FF2B5EF4-FFF2-40B4-BE49-F238E27FC236}">
                  <a16:creationId xmlns:a16="http://schemas.microsoft.com/office/drawing/2014/main" id="{58295228-087F-4DA9-A8B8-A99B4488AE8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7" y="3324"/>
              <a:ext cx="3" cy="16"/>
            </a:xfrm>
            <a:custGeom>
              <a:avLst/>
              <a:gdLst>
                <a:gd name="T0" fmla="*/ 0 w 3"/>
                <a:gd name="T1" fmla="*/ 7 h 16"/>
                <a:gd name="T2" fmla="*/ 3 w 3"/>
                <a:gd name="T3" fmla="*/ 0 h 16"/>
                <a:gd name="T4" fmla="*/ 3 w 3"/>
                <a:gd name="T5" fmla="*/ 11 h 16"/>
                <a:gd name="T6" fmla="*/ 0 w 3"/>
                <a:gd name="T7" fmla="*/ 16 h 1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16">
                  <a:moveTo>
                    <a:pt x="0" y="7"/>
                  </a:moveTo>
                  <a:lnTo>
                    <a:pt x="3" y="0"/>
                  </a:lnTo>
                  <a:lnTo>
                    <a:pt x="3" y="11"/>
                  </a:lnTo>
                  <a:lnTo>
                    <a:pt x="0" y="16"/>
                  </a:lnTo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49" name="Freeform 1122">
              <a:extLst>
                <a:ext uri="{FF2B5EF4-FFF2-40B4-BE49-F238E27FC236}">
                  <a16:creationId xmlns:a16="http://schemas.microsoft.com/office/drawing/2014/main" id="{A8EFF1CD-DBD5-47A4-BB8D-52045004788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4" y="3324"/>
              <a:ext cx="16" cy="7"/>
            </a:xfrm>
            <a:custGeom>
              <a:avLst/>
              <a:gdLst>
                <a:gd name="T0" fmla="*/ 0 w 16"/>
                <a:gd name="T1" fmla="*/ 7 h 7"/>
                <a:gd name="T2" fmla="*/ 13 w 16"/>
                <a:gd name="T3" fmla="*/ 7 h 7"/>
                <a:gd name="T4" fmla="*/ 16 w 16"/>
                <a:gd name="T5" fmla="*/ 0 h 7"/>
                <a:gd name="T6" fmla="*/ 5 w 16"/>
                <a:gd name="T7" fmla="*/ 0 h 7"/>
                <a:gd name="T8" fmla="*/ 0 w 16"/>
                <a:gd name="T9" fmla="*/ 7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7">
                  <a:moveTo>
                    <a:pt x="0" y="7"/>
                  </a:moveTo>
                  <a:lnTo>
                    <a:pt x="13" y="7"/>
                  </a:lnTo>
                  <a:lnTo>
                    <a:pt x="16" y="0"/>
                  </a:lnTo>
                  <a:lnTo>
                    <a:pt x="5" y="0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F3F3F4"/>
            </a:solidFill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150" name="Rectangle 1123">
              <a:extLst>
                <a:ext uri="{FF2B5EF4-FFF2-40B4-BE49-F238E27FC236}">
                  <a16:creationId xmlns:a16="http://schemas.microsoft.com/office/drawing/2014/main" id="{713497FC-E6F3-4D42-9C41-2C0375560B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74" y="3331"/>
              <a:ext cx="13" cy="9"/>
            </a:xfrm>
            <a:prstGeom prst="rect">
              <a:avLst/>
            </a:prstGeom>
            <a:solidFill>
              <a:srgbClr val="D8D9DA"/>
            </a:solidFill>
            <a:ln w="7938" cap="rnd">
              <a:solidFill>
                <a:srgbClr val="58585A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151" name="Freeform 1124">
              <a:extLst>
                <a:ext uri="{FF2B5EF4-FFF2-40B4-BE49-F238E27FC236}">
                  <a16:creationId xmlns:a16="http://schemas.microsoft.com/office/drawing/2014/main" id="{49E98125-1421-4726-AF8E-D12C6CE03A0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1" y="3324"/>
              <a:ext cx="2" cy="16"/>
            </a:xfrm>
            <a:custGeom>
              <a:avLst/>
              <a:gdLst>
                <a:gd name="T0" fmla="*/ 0 w 2"/>
                <a:gd name="T1" fmla="*/ 7 h 16"/>
                <a:gd name="T2" fmla="*/ 2 w 2"/>
                <a:gd name="T3" fmla="*/ 0 h 16"/>
                <a:gd name="T4" fmla="*/ 2 w 2"/>
                <a:gd name="T5" fmla="*/ 11 h 16"/>
                <a:gd name="T6" fmla="*/ 0 w 2"/>
                <a:gd name="T7" fmla="*/ 16 h 16"/>
                <a:gd name="T8" fmla="*/ 0 w 2"/>
                <a:gd name="T9" fmla="*/ 7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16">
                  <a:moveTo>
                    <a:pt x="0" y="7"/>
                  </a:moveTo>
                  <a:lnTo>
                    <a:pt x="2" y="0"/>
                  </a:lnTo>
                  <a:lnTo>
                    <a:pt x="2" y="11"/>
                  </a:lnTo>
                  <a:lnTo>
                    <a:pt x="0" y="16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8C8E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52" name="Freeform 1125">
              <a:extLst>
                <a:ext uri="{FF2B5EF4-FFF2-40B4-BE49-F238E27FC236}">
                  <a16:creationId xmlns:a16="http://schemas.microsoft.com/office/drawing/2014/main" id="{5DACD971-7D70-44A7-B88F-69D7A38BD26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1" y="3324"/>
              <a:ext cx="2" cy="16"/>
            </a:xfrm>
            <a:custGeom>
              <a:avLst/>
              <a:gdLst>
                <a:gd name="T0" fmla="*/ 0 w 2"/>
                <a:gd name="T1" fmla="*/ 7 h 16"/>
                <a:gd name="T2" fmla="*/ 2 w 2"/>
                <a:gd name="T3" fmla="*/ 0 h 16"/>
                <a:gd name="T4" fmla="*/ 2 w 2"/>
                <a:gd name="T5" fmla="*/ 11 h 16"/>
                <a:gd name="T6" fmla="*/ 0 w 2"/>
                <a:gd name="T7" fmla="*/ 16 h 1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16">
                  <a:moveTo>
                    <a:pt x="0" y="7"/>
                  </a:moveTo>
                  <a:lnTo>
                    <a:pt x="2" y="0"/>
                  </a:lnTo>
                  <a:lnTo>
                    <a:pt x="2" y="11"/>
                  </a:lnTo>
                  <a:lnTo>
                    <a:pt x="0" y="16"/>
                  </a:lnTo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53" name="Freeform 1126">
              <a:extLst>
                <a:ext uri="{FF2B5EF4-FFF2-40B4-BE49-F238E27FC236}">
                  <a16:creationId xmlns:a16="http://schemas.microsoft.com/office/drawing/2014/main" id="{2622F389-C3A5-49B6-B771-DCC61FC6FCC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8" y="3324"/>
              <a:ext cx="15" cy="7"/>
            </a:xfrm>
            <a:custGeom>
              <a:avLst/>
              <a:gdLst>
                <a:gd name="T0" fmla="*/ 0 w 15"/>
                <a:gd name="T1" fmla="*/ 7 h 7"/>
                <a:gd name="T2" fmla="*/ 13 w 15"/>
                <a:gd name="T3" fmla="*/ 7 h 7"/>
                <a:gd name="T4" fmla="*/ 15 w 15"/>
                <a:gd name="T5" fmla="*/ 0 h 7"/>
                <a:gd name="T6" fmla="*/ 4 w 15"/>
                <a:gd name="T7" fmla="*/ 0 h 7"/>
                <a:gd name="T8" fmla="*/ 0 w 15"/>
                <a:gd name="T9" fmla="*/ 7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7">
                  <a:moveTo>
                    <a:pt x="0" y="7"/>
                  </a:moveTo>
                  <a:lnTo>
                    <a:pt x="13" y="7"/>
                  </a:lnTo>
                  <a:lnTo>
                    <a:pt x="15" y="0"/>
                  </a:lnTo>
                  <a:lnTo>
                    <a:pt x="4" y="0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F3F3F4"/>
            </a:solidFill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154" name="Rectangle 1127">
              <a:extLst>
                <a:ext uri="{FF2B5EF4-FFF2-40B4-BE49-F238E27FC236}">
                  <a16:creationId xmlns:a16="http://schemas.microsoft.com/office/drawing/2014/main" id="{66AE2E7A-27A4-409C-9B61-AA008881CB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48" y="3331"/>
              <a:ext cx="13" cy="9"/>
            </a:xfrm>
            <a:prstGeom prst="rect">
              <a:avLst/>
            </a:prstGeom>
            <a:solidFill>
              <a:srgbClr val="D8D9DA"/>
            </a:solidFill>
            <a:ln w="7938" cap="rnd">
              <a:solidFill>
                <a:srgbClr val="58585A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155" name="Freeform 1128">
              <a:extLst>
                <a:ext uri="{FF2B5EF4-FFF2-40B4-BE49-F238E27FC236}">
                  <a16:creationId xmlns:a16="http://schemas.microsoft.com/office/drawing/2014/main" id="{540196E0-095E-49C6-AA8F-4A9C812A150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8" y="3324"/>
              <a:ext cx="3" cy="16"/>
            </a:xfrm>
            <a:custGeom>
              <a:avLst/>
              <a:gdLst>
                <a:gd name="T0" fmla="*/ 0 w 3"/>
                <a:gd name="T1" fmla="*/ 7 h 16"/>
                <a:gd name="T2" fmla="*/ 3 w 3"/>
                <a:gd name="T3" fmla="*/ 0 h 16"/>
                <a:gd name="T4" fmla="*/ 3 w 3"/>
                <a:gd name="T5" fmla="*/ 11 h 16"/>
                <a:gd name="T6" fmla="*/ 0 w 3"/>
                <a:gd name="T7" fmla="*/ 16 h 16"/>
                <a:gd name="T8" fmla="*/ 0 w 3"/>
                <a:gd name="T9" fmla="*/ 7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16">
                  <a:moveTo>
                    <a:pt x="0" y="7"/>
                  </a:moveTo>
                  <a:lnTo>
                    <a:pt x="3" y="0"/>
                  </a:lnTo>
                  <a:lnTo>
                    <a:pt x="3" y="11"/>
                  </a:lnTo>
                  <a:lnTo>
                    <a:pt x="0" y="16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8C8E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56" name="Freeform 1129">
              <a:extLst>
                <a:ext uri="{FF2B5EF4-FFF2-40B4-BE49-F238E27FC236}">
                  <a16:creationId xmlns:a16="http://schemas.microsoft.com/office/drawing/2014/main" id="{7ECFA348-ACA4-43E2-90B2-84A8E93B1A5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8" y="3324"/>
              <a:ext cx="3" cy="16"/>
            </a:xfrm>
            <a:custGeom>
              <a:avLst/>
              <a:gdLst>
                <a:gd name="T0" fmla="*/ 0 w 3"/>
                <a:gd name="T1" fmla="*/ 7 h 16"/>
                <a:gd name="T2" fmla="*/ 3 w 3"/>
                <a:gd name="T3" fmla="*/ 0 h 16"/>
                <a:gd name="T4" fmla="*/ 3 w 3"/>
                <a:gd name="T5" fmla="*/ 11 h 16"/>
                <a:gd name="T6" fmla="*/ 0 w 3"/>
                <a:gd name="T7" fmla="*/ 16 h 1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16">
                  <a:moveTo>
                    <a:pt x="0" y="7"/>
                  </a:moveTo>
                  <a:lnTo>
                    <a:pt x="3" y="0"/>
                  </a:lnTo>
                  <a:lnTo>
                    <a:pt x="3" y="11"/>
                  </a:lnTo>
                  <a:lnTo>
                    <a:pt x="0" y="16"/>
                  </a:lnTo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57" name="Freeform 1130">
              <a:extLst>
                <a:ext uri="{FF2B5EF4-FFF2-40B4-BE49-F238E27FC236}">
                  <a16:creationId xmlns:a16="http://schemas.microsoft.com/office/drawing/2014/main" id="{C2D569C2-1F89-41A5-85BC-EF9EBD3F291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7" y="3324"/>
              <a:ext cx="14" cy="7"/>
            </a:xfrm>
            <a:custGeom>
              <a:avLst/>
              <a:gdLst>
                <a:gd name="T0" fmla="*/ 0 w 14"/>
                <a:gd name="T1" fmla="*/ 7 h 7"/>
                <a:gd name="T2" fmla="*/ 11 w 14"/>
                <a:gd name="T3" fmla="*/ 7 h 7"/>
                <a:gd name="T4" fmla="*/ 14 w 14"/>
                <a:gd name="T5" fmla="*/ 0 h 7"/>
                <a:gd name="T6" fmla="*/ 3 w 14"/>
                <a:gd name="T7" fmla="*/ 0 h 7"/>
                <a:gd name="T8" fmla="*/ 0 w 14"/>
                <a:gd name="T9" fmla="*/ 7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7">
                  <a:moveTo>
                    <a:pt x="0" y="7"/>
                  </a:moveTo>
                  <a:lnTo>
                    <a:pt x="11" y="7"/>
                  </a:lnTo>
                  <a:lnTo>
                    <a:pt x="14" y="0"/>
                  </a:lnTo>
                  <a:lnTo>
                    <a:pt x="3" y="0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F3F3F4"/>
            </a:solidFill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158" name="Rectangle 1131">
              <a:extLst>
                <a:ext uri="{FF2B5EF4-FFF2-40B4-BE49-F238E27FC236}">
                  <a16:creationId xmlns:a16="http://schemas.microsoft.com/office/drawing/2014/main" id="{9FFB46FA-FDE2-48CE-BC7C-1262322384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07" y="3331"/>
              <a:ext cx="11" cy="9"/>
            </a:xfrm>
            <a:prstGeom prst="rect">
              <a:avLst/>
            </a:prstGeom>
            <a:solidFill>
              <a:srgbClr val="D8D9DA"/>
            </a:solidFill>
            <a:ln w="7938" cap="rnd">
              <a:solidFill>
                <a:srgbClr val="58585A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159" name="Freeform 1132">
              <a:extLst>
                <a:ext uri="{FF2B5EF4-FFF2-40B4-BE49-F238E27FC236}">
                  <a16:creationId xmlns:a16="http://schemas.microsoft.com/office/drawing/2014/main" id="{2501B3A7-192E-41A7-975F-7B65AEDBAA5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6" y="3324"/>
              <a:ext cx="2" cy="16"/>
            </a:xfrm>
            <a:custGeom>
              <a:avLst/>
              <a:gdLst>
                <a:gd name="T0" fmla="*/ 0 w 2"/>
                <a:gd name="T1" fmla="*/ 7 h 16"/>
                <a:gd name="T2" fmla="*/ 2 w 2"/>
                <a:gd name="T3" fmla="*/ 0 h 16"/>
                <a:gd name="T4" fmla="*/ 2 w 2"/>
                <a:gd name="T5" fmla="*/ 11 h 16"/>
                <a:gd name="T6" fmla="*/ 0 w 2"/>
                <a:gd name="T7" fmla="*/ 16 h 16"/>
                <a:gd name="T8" fmla="*/ 0 w 2"/>
                <a:gd name="T9" fmla="*/ 7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16">
                  <a:moveTo>
                    <a:pt x="0" y="7"/>
                  </a:moveTo>
                  <a:lnTo>
                    <a:pt x="2" y="0"/>
                  </a:lnTo>
                  <a:lnTo>
                    <a:pt x="2" y="11"/>
                  </a:lnTo>
                  <a:lnTo>
                    <a:pt x="0" y="16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8C8E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60" name="Freeform 1133">
              <a:extLst>
                <a:ext uri="{FF2B5EF4-FFF2-40B4-BE49-F238E27FC236}">
                  <a16:creationId xmlns:a16="http://schemas.microsoft.com/office/drawing/2014/main" id="{5852FE3F-8338-4D87-B9ED-B5C6F3EA414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6" y="3324"/>
              <a:ext cx="2" cy="16"/>
            </a:xfrm>
            <a:custGeom>
              <a:avLst/>
              <a:gdLst>
                <a:gd name="T0" fmla="*/ 0 w 2"/>
                <a:gd name="T1" fmla="*/ 7 h 16"/>
                <a:gd name="T2" fmla="*/ 2 w 2"/>
                <a:gd name="T3" fmla="*/ 0 h 16"/>
                <a:gd name="T4" fmla="*/ 2 w 2"/>
                <a:gd name="T5" fmla="*/ 11 h 16"/>
                <a:gd name="T6" fmla="*/ 0 w 2"/>
                <a:gd name="T7" fmla="*/ 16 h 1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16">
                  <a:moveTo>
                    <a:pt x="0" y="7"/>
                  </a:moveTo>
                  <a:lnTo>
                    <a:pt x="2" y="0"/>
                  </a:lnTo>
                  <a:lnTo>
                    <a:pt x="2" y="11"/>
                  </a:lnTo>
                  <a:lnTo>
                    <a:pt x="0" y="16"/>
                  </a:lnTo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61" name="Freeform 1134">
              <a:extLst>
                <a:ext uri="{FF2B5EF4-FFF2-40B4-BE49-F238E27FC236}">
                  <a16:creationId xmlns:a16="http://schemas.microsoft.com/office/drawing/2014/main" id="{F9503661-7911-460B-833E-E91414BF3A9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3" y="3324"/>
              <a:ext cx="15" cy="7"/>
            </a:xfrm>
            <a:custGeom>
              <a:avLst/>
              <a:gdLst>
                <a:gd name="T0" fmla="*/ 0 w 15"/>
                <a:gd name="T1" fmla="*/ 7 h 7"/>
                <a:gd name="T2" fmla="*/ 13 w 15"/>
                <a:gd name="T3" fmla="*/ 7 h 7"/>
                <a:gd name="T4" fmla="*/ 15 w 15"/>
                <a:gd name="T5" fmla="*/ 0 h 7"/>
                <a:gd name="T6" fmla="*/ 4 w 15"/>
                <a:gd name="T7" fmla="*/ 0 h 7"/>
                <a:gd name="T8" fmla="*/ 0 w 15"/>
                <a:gd name="T9" fmla="*/ 7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7">
                  <a:moveTo>
                    <a:pt x="0" y="7"/>
                  </a:moveTo>
                  <a:lnTo>
                    <a:pt x="13" y="7"/>
                  </a:lnTo>
                  <a:lnTo>
                    <a:pt x="15" y="0"/>
                  </a:lnTo>
                  <a:lnTo>
                    <a:pt x="4" y="0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F3F3F4"/>
            </a:solidFill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162" name="Rectangle 1135">
              <a:extLst>
                <a:ext uri="{FF2B5EF4-FFF2-40B4-BE49-F238E27FC236}">
                  <a16:creationId xmlns:a16="http://schemas.microsoft.com/office/drawing/2014/main" id="{3D4CDD1A-A195-44BD-BEFC-265C24C622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23" y="3331"/>
              <a:ext cx="13" cy="9"/>
            </a:xfrm>
            <a:prstGeom prst="rect">
              <a:avLst/>
            </a:prstGeom>
            <a:solidFill>
              <a:srgbClr val="D8D9DA"/>
            </a:solidFill>
            <a:ln w="7938" cap="rnd">
              <a:solidFill>
                <a:srgbClr val="58585A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163" name="Freeform 1136">
              <a:extLst>
                <a:ext uri="{FF2B5EF4-FFF2-40B4-BE49-F238E27FC236}">
                  <a16:creationId xmlns:a16="http://schemas.microsoft.com/office/drawing/2014/main" id="{0AC85EBC-BBFF-4168-A88A-6AA3B2E64C1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2" y="3324"/>
              <a:ext cx="2" cy="16"/>
            </a:xfrm>
            <a:custGeom>
              <a:avLst/>
              <a:gdLst>
                <a:gd name="T0" fmla="*/ 0 w 2"/>
                <a:gd name="T1" fmla="*/ 7 h 16"/>
                <a:gd name="T2" fmla="*/ 2 w 2"/>
                <a:gd name="T3" fmla="*/ 0 h 16"/>
                <a:gd name="T4" fmla="*/ 2 w 2"/>
                <a:gd name="T5" fmla="*/ 11 h 16"/>
                <a:gd name="T6" fmla="*/ 0 w 2"/>
                <a:gd name="T7" fmla="*/ 16 h 16"/>
                <a:gd name="T8" fmla="*/ 0 w 2"/>
                <a:gd name="T9" fmla="*/ 7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16">
                  <a:moveTo>
                    <a:pt x="0" y="7"/>
                  </a:moveTo>
                  <a:lnTo>
                    <a:pt x="2" y="0"/>
                  </a:lnTo>
                  <a:lnTo>
                    <a:pt x="2" y="11"/>
                  </a:lnTo>
                  <a:lnTo>
                    <a:pt x="0" y="16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8C8E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64" name="Freeform 1137">
              <a:extLst>
                <a:ext uri="{FF2B5EF4-FFF2-40B4-BE49-F238E27FC236}">
                  <a16:creationId xmlns:a16="http://schemas.microsoft.com/office/drawing/2014/main" id="{B399F8E2-3B13-41C3-BB6B-849683F26F3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2" y="3324"/>
              <a:ext cx="2" cy="16"/>
            </a:xfrm>
            <a:custGeom>
              <a:avLst/>
              <a:gdLst>
                <a:gd name="T0" fmla="*/ 0 w 2"/>
                <a:gd name="T1" fmla="*/ 7 h 16"/>
                <a:gd name="T2" fmla="*/ 2 w 2"/>
                <a:gd name="T3" fmla="*/ 0 h 16"/>
                <a:gd name="T4" fmla="*/ 2 w 2"/>
                <a:gd name="T5" fmla="*/ 11 h 16"/>
                <a:gd name="T6" fmla="*/ 0 w 2"/>
                <a:gd name="T7" fmla="*/ 16 h 1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16">
                  <a:moveTo>
                    <a:pt x="0" y="7"/>
                  </a:moveTo>
                  <a:lnTo>
                    <a:pt x="2" y="0"/>
                  </a:lnTo>
                  <a:lnTo>
                    <a:pt x="2" y="11"/>
                  </a:lnTo>
                  <a:lnTo>
                    <a:pt x="0" y="16"/>
                  </a:lnTo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65" name="Freeform 1138">
              <a:extLst>
                <a:ext uri="{FF2B5EF4-FFF2-40B4-BE49-F238E27FC236}">
                  <a16:creationId xmlns:a16="http://schemas.microsoft.com/office/drawing/2014/main" id="{9A6FC534-E799-4DBF-93AD-515D3057D37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1" y="3324"/>
              <a:ext cx="13" cy="7"/>
            </a:xfrm>
            <a:custGeom>
              <a:avLst/>
              <a:gdLst>
                <a:gd name="T0" fmla="*/ 0 w 13"/>
                <a:gd name="T1" fmla="*/ 7 h 7"/>
                <a:gd name="T2" fmla="*/ 11 w 13"/>
                <a:gd name="T3" fmla="*/ 7 h 7"/>
                <a:gd name="T4" fmla="*/ 13 w 13"/>
                <a:gd name="T5" fmla="*/ 0 h 7"/>
                <a:gd name="T6" fmla="*/ 2 w 13"/>
                <a:gd name="T7" fmla="*/ 0 h 7"/>
                <a:gd name="T8" fmla="*/ 0 w 13"/>
                <a:gd name="T9" fmla="*/ 7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7">
                  <a:moveTo>
                    <a:pt x="0" y="7"/>
                  </a:moveTo>
                  <a:lnTo>
                    <a:pt x="11" y="7"/>
                  </a:lnTo>
                  <a:lnTo>
                    <a:pt x="13" y="0"/>
                  </a:lnTo>
                  <a:lnTo>
                    <a:pt x="2" y="0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F3F3F4"/>
            </a:solidFill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166" name="Rectangle 1139">
              <a:extLst>
                <a:ext uri="{FF2B5EF4-FFF2-40B4-BE49-F238E27FC236}">
                  <a16:creationId xmlns:a16="http://schemas.microsoft.com/office/drawing/2014/main" id="{BDF090CD-771C-40B6-8104-8A098DA91E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1" y="3331"/>
              <a:ext cx="11" cy="9"/>
            </a:xfrm>
            <a:prstGeom prst="rect">
              <a:avLst/>
            </a:prstGeom>
            <a:solidFill>
              <a:srgbClr val="D8D9DA"/>
            </a:solidFill>
            <a:ln w="7938" cap="rnd">
              <a:solidFill>
                <a:srgbClr val="58585A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167" name="Freeform 1140">
              <a:extLst>
                <a:ext uri="{FF2B5EF4-FFF2-40B4-BE49-F238E27FC236}">
                  <a16:creationId xmlns:a16="http://schemas.microsoft.com/office/drawing/2014/main" id="{9BDBB2A0-57B4-4C5D-A121-8A048A1185E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9" y="3324"/>
              <a:ext cx="3" cy="16"/>
            </a:xfrm>
            <a:custGeom>
              <a:avLst/>
              <a:gdLst>
                <a:gd name="T0" fmla="*/ 0 w 3"/>
                <a:gd name="T1" fmla="*/ 7 h 16"/>
                <a:gd name="T2" fmla="*/ 3 w 3"/>
                <a:gd name="T3" fmla="*/ 0 h 16"/>
                <a:gd name="T4" fmla="*/ 3 w 3"/>
                <a:gd name="T5" fmla="*/ 11 h 16"/>
                <a:gd name="T6" fmla="*/ 0 w 3"/>
                <a:gd name="T7" fmla="*/ 16 h 16"/>
                <a:gd name="T8" fmla="*/ 0 w 3"/>
                <a:gd name="T9" fmla="*/ 7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16">
                  <a:moveTo>
                    <a:pt x="0" y="7"/>
                  </a:moveTo>
                  <a:lnTo>
                    <a:pt x="3" y="0"/>
                  </a:lnTo>
                  <a:lnTo>
                    <a:pt x="3" y="11"/>
                  </a:lnTo>
                  <a:lnTo>
                    <a:pt x="0" y="16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8C8E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68" name="Freeform 1141">
              <a:extLst>
                <a:ext uri="{FF2B5EF4-FFF2-40B4-BE49-F238E27FC236}">
                  <a16:creationId xmlns:a16="http://schemas.microsoft.com/office/drawing/2014/main" id="{6F8421A1-2B1E-46D3-9CFC-98B68FE6ED8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9" y="3324"/>
              <a:ext cx="3" cy="16"/>
            </a:xfrm>
            <a:custGeom>
              <a:avLst/>
              <a:gdLst>
                <a:gd name="T0" fmla="*/ 0 w 3"/>
                <a:gd name="T1" fmla="*/ 7 h 16"/>
                <a:gd name="T2" fmla="*/ 3 w 3"/>
                <a:gd name="T3" fmla="*/ 0 h 16"/>
                <a:gd name="T4" fmla="*/ 3 w 3"/>
                <a:gd name="T5" fmla="*/ 11 h 16"/>
                <a:gd name="T6" fmla="*/ 0 w 3"/>
                <a:gd name="T7" fmla="*/ 16 h 1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16">
                  <a:moveTo>
                    <a:pt x="0" y="7"/>
                  </a:moveTo>
                  <a:lnTo>
                    <a:pt x="3" y="0"/>
                  </a:lnTo>
                  <a:lnTo>
                    <a:pt x="3" y="11"/>
                  </a:lnTo>
                  <a:lnTo>
                    <a:pt x="0" y="16"/>
                  </a:lnTo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69" name="Freeform 1142">
              <a:extLst>
                <a:ext uri="{FF2B5EF4-FFF2-40B4-BE49-F238E27FC236}">
                  <a16:creationId xmlns:a16="http://schemas.microsoft.com/office/drawing/2014/main" id="{839A501D-1B09-4CA0-BBE5-AA83F7E89A1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6" y="3324"/>
              <a:ext cx="16" cy="7"/>
            </a:xfrm>
            <a:custGeom>
              <a:avLst/>
              <a:gdLst>
                <a:gd name="T0" fmla="*/ 0 w 16"/>
                <a:gd name="T1" fmla="*/ 7 h 7"/>
                <a:gd name="T2" fmla="*/ 13 w 16"/>
                <a:gd name="T3" fmla="*/ 7 h 7"/>
                <a:gd name="T4" fmla="*/ 16 w 16"/>
                <a:gd name="T5" fmla="*/ 0 h 7"/>
                <a:gd name="T6" fmla="*/ 4 w 16"/>
                <a:gd name="T7" fmla="*/ 0 h 7"/>
                <a:gd name="T8" fmla="*/ 0 w 16"/>
                <a:gd name="T9" fmla="*/ 7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7">
                  <a:moveTo>
                    <a:pt x="0" y="7"/>
                  </a:moveTo>
                  <a:lnTo>
                    <a:pt x="13" y="7"/>
                  </a:lnTo>
                  <a:lnTo>
                    <a:pt x="16" y="0"/>
                  </a:lnTo>
                  <a:lnTo>
                    <a:pt x="4" y="0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F3F3F4"/>
            </a:solidFill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170" name="Rectangle 1143">
              <a:extLst>
                <a:ext uri="{FF2B5EF4-FFF2-40B4-BE49-F238E27FC236}">
                  <a16:creationId xmlns:a16="http://schemas.microsoft.com/office/drawing/2014/main" id="{D99EC6F5-204F-49DE-85DA-B1AE37CE0B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6" y="3331"/>
              <a:ext cx="13" cy="9"/>
            </a:xfrm>
            <a:prstGeom prst="rect">
              <a:avLst/>
            </a:prstGeom>
            <a:solidFill>
              <a:srgbClr val="D8D9DA"/>
            </a:solidFill>
            <a:ln w="7938" cap="rnd">
              <a:solidFill>
                <a:srgbClr val="58585A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171" name="Freeform 1144">
              <a:extLst>
                <a:ext uri="{FF2B5EF4-FFF2-40B4-BE49-F238E27FC236}">
                  <a16:creationId xmlns:a16="http://schemas.microsoft.com/office/drawing/2014/main" id="{74D9D40A-3C62-48AC-970C-0B9D7FAD0A1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5" y="3324"/>
              <a:ext cx="2" cy="16"/>
            </a:xfrm>
            <a:custGeom>
              <a:avLst/>
              <a:gdLst>
                <a:gd name="T0" fmla="*/ 0 w 2"/>
                <a:gd name="T1" fmla="*/ 7 h 16"/>
                <a:gd name="T2" fmla="*/ 2 w 2"/>
                <a:gd name="T3" fmla="*/ 0 h 16"/>
                <a:gd name="T4" fmla="*/ 2 w 2"/>
                <a:gd name="T5" fmla="*/ 11 h 16"/>
                <a:gd name="T6" fmla="*/ 0 w 2"/>
                <a:gd name="T7" fmla="*/ 16 h 16"/>
                <a:gd name="T8" fmla="*/ 0 w 2"/>
                <a:gd name="T9" fmla="*/ 7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16">
                  <a:moveTo>
                    <a:pt x="0" y="7"/>
                  </a:moveTo>
                  <a:lnTo>
                    <a:pt x="2" y="0"/>
                  </a:lnTo>
                  <a:lnTo>
                    <a:pt x="2" y="11"/>
                  </a:lnTo>
                  <a:lnTo>
                    <a:pt x="0" y="16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8C8E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72" name="Freeform 1145">
              <a:extLst>
                <a:ext uri="{FF2B5EF4-FFF2-40B4-BE49-F238E27FC236}">
                  <a16:creationId xmlns:a16="http://schemas.microsoft.com/office/drawing/2014/main" id="{D9DA4879-81F2-4368-A4C0-C131536E6E8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5" y="3324"/>
              <a:ext cx="2" cy="16"/>
            </a:xfrm>
            <a:custGeom>
              <a:avLst/>
              <a:gdLst>
                <a:gd name="T0" fmla="*/ 0 w 2"/>
                <a:gd name="T1" fmla="*/ 7 h 16"/>
                <a:gd name="T2" fmla="*/ 2 w 2"/>
                <a:gd name="T3" fmla="*/ 0 h 16"/>
                <a:gd name="T4" fmla="*/ 2 w 2"/>
                <a:gd name="T5" fmla="*/ 11 h 16"/>
                <a:gd name="T6" fmla="*/ 0 w 2"/>
                <a:gd name="T7" fmla="*/ 16 h 1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16">
                  <a:moveTo>
                    <a:pt x="0" y="7"/>
                  </a:moveTo>
                  <a:lnTo>
                    <a:pt x="2" y="0"/>
                  </a:lnTo>
                  <a:lnTo>
                    <a:pt x="2" y="11"/>
                  </a:lnTo>
                  <a:lnTo>
                    <a:pt x="0" y="16"/>
                  </a:lnTo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73" name="Freeform 1146">
              <a:extLst>
                <a:ext uri="{FF2B5EF4-FFF2-40B4-BE49-F238E27FC236}">
                  <a16:creationId xmlns:a16="http://schemas.microsoft.com/office/drawing/2014/main" id="{7BFA78DF-D686-441B-98CB-D4263C72B14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4" y="3324"/>
              <a:ext cx="13" cy="7"/>
            </a:xfrm>
            <a:custGeom>
              <a:avLst/>
              <a:gdLst>
                <a:gd name="T0" fmla="*/ 0 w 13"/>
                <a:gd name="T1" fmla="*/ 7 h 7"/>
                <a:gd name="T2" fmla="*/ 11 w 13"/>
                <a:gd name="T3" fmla="*/ 7 h 7"/>
                <a:gd name="T4" fmla="*/ 13 w 13"/>
                <a:gd name="T5" fmla="*/ 0 h 7"/>
                <a:gd name="T6" fmla="*/ 2 w 13"/>
                <a:gd name="T7" fmla="*/ 0 h 7"/>
                <a:gd name="T8" fmla="*/ 0 w 13"/>
                <a:gd name="T9" fmla="*/ 7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7">
                  <a:moveTo>
                    <a:pt x="0" y="7"/>
                  </a:moveTo>
                  <a:lnTo>
                    <a:pt x="11" y="7"/>
                  </a:lnTo>
                  <a:lnTo>
                    <a:pt x="13" y="0"/>
                  </a:lnTo>
                  <a:lnTo>
                    <a:pt x="2" y="0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F3F3F4"/>
            </a:solidFill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174" name="Rectangle 1147">
              <a:extLst>
                <a:ext uri="{FF2B5EF4-FFF2-40B4-BE49-F238E27FC236}">
                  <a16:creationId xmlns:a16="http://schemas.microsoft.com/office/drawing/2014/main" id="{2BB0FED5-A11D-40A2-A609-F577102F53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74" y="3331"/>
              <a:ext cx="11" cy="9"/>
            </a:xfrm>
            <a:prstGeom prst="rect">
              <a:avLst/>
            </a:prstGeom>
            <a:solidFill>
              <a:srgbClr val="D8D9DA"/>
            </a:solidFill>
            <a:ln w="7938" cap="rnd">
              <a:solidFill>
                <a:srgbClr val="58585A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175" name="Freeform 1148">
              <a:extLst>
                <a:ext uri="{FF2B5EF4-FFF2-40B4-BE49-F238E27FC236}">
                  <a16:creationId xmlns:a16="http://schemas.microsoft.com/office/drawing/2014/main" id="{A27C68B7-E58D-4532-B24C-695DBBB4797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3" y="3324"/>
              <a:ext cx="1" cy="16"/>
            </a:xfrm>
            <a:custGeom>
              <a:avLst/>
              <a:gdLst>
                <a:gd name="T0" fmla="*/ 0 w 1"/>
                <a:gd name="T1" fmla="*/ 7 h 16"/>
                <a:gd name="T2" fmla="*/ 0 w 1"/>
                <a:gd name="T3" fmla="*/ 0 h 16"/>
                <a:gd name="T4" fmla="*/ 0 w 1"/>
                <a:gd name="T5" fmla="*/ 11 h 16"/>
                <a:gd name="T6" fmla="*/ 0 w 1"/>
                <a:gd name="T7" fmla="*/ 16 h 16"/>
                <a:gd name="T8" fmla="*/ 0 w 1"/>
                <a:gd name="T9" fmla="*/ 7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6">
                  <a:moveTo>
                    <a:pt x="0" y="7"/>
                  </a:moveTo>
                  <a:lnTo>
                    <a:pt x="0" y="0"/>
                  </a:lnTo>
                  <a:lnTo>
                    <a:pt x="0" y="11"/>
                  </a:lnTo>
                  <a:lnTo>
                    <a:pt x="0" y="16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8C8E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76" name="Freeform 1149">
              <a:extLst>
                <a:ext uri="{FF2B5EF4-FFF2-40B4-BE49-F238E27FC236}">
                  <a16:creationId xmlns:a16="http://schemas.microsoft.com/office/drawing/2014/main" id="{C252D28B-530C-4243-9A77-461984E1BE6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3" y="3324"/>
              <a:ext cx="1" cy="16"/>
            </a:xfrm>
            <a:custGeom>
              <a:avLst/>
              <a:gdLst>
                <a:gd name="T0" fmla="*/ 0 w 1"/>
                <a:gd name="T1" fmla="*/ 7 h 16"/>
                <a:gd name="T2" fmla="*/ 0 w 1"/>
                <a:gd name="T3" fmla="*/ 0 h 16"/>
                <a:gd name="T4" fmla="*/ 0 w 1"/>
                <a:gd name="T5" fmla="*/ 11 h 16"/>
                <a:gd name="T6" fmla="*/ 0 w 1"/>
                <a:gd name="T7" fmla="*/ 16 h 1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6">
                  <a:moveTo>
                    <a:pt x="0" y="7"/>
                  </a:moveTo>
                  <a:lnTo>
                    <a:pt x="0" y="0"/>
                  </a:lnTo>
                  <a:lnTo>
                    <a:pt x="0" y="11"/>
                  </a:lnTo>
                  <a:lnTo>
                    <a:pt x="0" y="16"/>
                  </a:lnTo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77" name="Freeform 1150">
              <a:extLst>
                <a:ext uri="{FF2B5EF4-FFF2-40B4-BE49-F238E27FC236}">
                  <a16:creationId xmlns:a16="http://schemas.microsoft.com/office/drawing/2014/main" id="{93DEDB1E-43D8-436C-AD6C-A2DE96CBCA5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9" y="3324"/>
              <a:ext cx="14" cy="7"/>
            </a:xfrm>
            <a:custGeom>
              <a:avLst/>
              <a:gdLst>
                <a:gd name="T0" fmla="*/ 0 w 14"/>
                <a:gd name="T1" fmla="*/ 7 h 7"/>
                <a:gd name="T2" fmla="*/ 14 w 14"/>
                <a:gd name="T3" fmla="*/ 7 h 7"/>
                <a:gd name="T4" fmla="*/ 14 w 14"/>
                <a:gd name="T5" fmla="*/ 0 h 7"/>
                <a:gd name="T6" fmla="*/ 2 w 14"/>
                <a:gd name="T7" fmla="*/ 0 h 7"/>
                <a:gd name="T8" fmla="*/ 0 w 14"/>
                <a:gd name="T9" fmla="*/ 7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7">
                  <a:moveTo>
                    <a:pt x="0" y="7"/>
                  </a:moveTo>
                  <a:lnTo>
                    <a:pt x="14" y="7"/>
                  </a:lnTo>
                  <a:lnTo>
                    <a:pt x="14" y="0"/>
                  </a:lnTo>
                  <a:lnTo>
                    <a:pt x="2" y="0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F3F3F4"/>
            </a:solidFill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178" name="Rectangle 1151">
              <a:extLst>
                <a:ext uri="{FF2B5EF4-FFF2-40B4-BE49-F238E27FC236}">
                  <a16:creationId xmlns:a16="http://schemas.microsoft.com/office/drawing/2014/main" id="{731DC389-3789-4D3C-87AD-3BE969A45B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89" y="3331"/>
              <a:ext cx="14" cy="9"/>
            </a:xfrm>
            <a:prstGeom prst="rect">
              <a:avLst/>
            </a:prstGeom>
            <a:solidFill>
              <a:srgbClr val="D8D9DA"/>
            </a:solidFill>
            <a:ln w="7938" cap="rnd">
              <a:solidFill>
                <a:srgbClr val="58585A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179" name="Freeform 1152">
              <a:extLst>
                <a:ext uri="{FF2B5EF4-FFF2-40B4-BE49-F238E27FC236}">
                  <a16:creationId xmlns:a16="http://schemas.microsoft.com/office/drawing/2014/main" id="{757A1AED-1668-4861-9002-23BF258B110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8" y="3324"/>
              <a:ext cx="1" cy="16"/>
            </a:xfrm>
            <a:custGeom>
              <a:avLst/>
              <a:gdLst>
                <a:gd name="T0" fmla="*/ 0 w 1"/>
                <a:gd name="T1" fmla="*/ 7 h 16"/>
                <a:gd name="T2" fmla="*/ 0 w 1"/>
                <a:gd name="T3" fmla="*/ 0 h 16"/>
                <a:gd name="T4" fmla="*/ 0 w 1"/>
                <a:gd name="T5" fmla="*/ 9 h 16"/>
                <a:gd name="T6" fmla="*/ 0 w 1"/>
                <a:gd name="T7" fmla="*/ 16 h 16"/>
                <a:gd name="T8" fmla="*/ 0 w 1"/>
                <a:gd name="T9" fmla="*/ 7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6">
                  <a:moveTo>
                    <a:pt x="0" y="7"/>
                  </a:moveTo>
                  <a:lnTo>
                    <a:pt x="0" y="0"/>
                  </a:lnTo>
                  <a:lnTo>
                    <a:pt x="0" y="9"/>
                  </a:lnTo>
                  <a:lnTo>
                    <a:pt x="0" y="16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8C8E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80" name="Freeform 1153">
              <a:extLst>
                <a:ext uri="{FF2B5EF4-FFF2-40B4-BE49-F238E27FC236}">
                  <a16:creationId xmlns:a16="http://schemas.microsoft.com/office/drawing/2014/main" id="{BA009AF6-7761-4880-AA40-BE8CF0AF36C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8" y="3324"/>
              <a:ext cx="1" cy="16"/>
            </a:xfrm>
            <a:custGeom>
              <a:avLst/>
              <a:gdLst>
                <a:gd name="T0" fmla="*/ 0 w 1"/>
                <a:gd name="T1" fmla="*/ 7 h 16"/>
                <a:gd name="T2" fmla="*/ 0 w 1"/>
                <a:gd name="T3" fmla="*/ 0 h 16"/>
                <a:gd name="T4" fmla="*/ 0 w 1"/>
                <a:gd name="T5" fmla="*/ 9 h 16"/>
                <a:gd name="T6" fmla="*/ 0 w 1"/>
                <a:gd name="T7" fmla="*/ 16 h 1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6">
                  <a:moveTo>
                    <a:pt x="0" y="7"/>
                  </a:moveTo>
                  <a:lnTo>
                    <a:pt x="0" y="0"/>
                  </a:lnTo>
                  <a:lnTo>
                    <a:pt x="0" y="9"/>
                  </a:lnTo>
                  <a:lnTo>
                    <a:pt x="0" y="16"/>
                  </a:lnTo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81" name="Freeform 1154">
              <a:extLst>
                <a:ext uri="{FF2B5EF4-FFF2-40B4-BE49-F238E27FC236}">
                  <a16:creationId xmlns:a16="http://schemas.microsoft.com/office/drawing/2014/main" id="{28F09826-9AA1-4371-8DCA-AF2ED55150C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5" y="3324"/>
              <a:ext cx="13" cy="7"/>
            </a:xfrm>
            <a:custGeom>
              <a:avLst/>
              <a:gdLst>
                <a:gd name="T0" fmla="*/ 0 w 13"/>
                <a:gd name="T1" fmla="*/ 7 h 7"/>
                <a:gd name="T2" fmla="*/ 13 w 13"/>
                <a:gd name="T3" fmla="*/ 7 h 7"/>
                <a:gd name="T4" fmla="*/ 13 w 13"/>
                <a:gd name="T5" fmla="*/ 0 h 7"/>
                <a:gd name="T6" fmla="*/ 2 w 13"/>
                <a:gd name="T7" fmla="*/ 0 h 7"/>
                <a:gd name="T8" fmla="*/ 0 w 13"/>
                <a:gd name="T9" fmla="*/ 7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7">
                  <a:moveTo>
                    <a:pt x="0" y="7"/>
                  </a:moveTo>
                  <a:lnTo>
                    <a:pt x="13" y="7"/>
                  </a:lnTo>
                  <a:lnTo>
                    <a:pt x="13" y="0"/>
                  </a:lnTo>
                  <a:lnTo>
                    <a:pt x="2" y="0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F3F3F4"/>
            </a:solidFill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182" name="Rectangle 1155">
              <a:extLst>
                <a:ext uri="{FF2B5EF4-FFF2-40B4-BE49-F238E27FC236}">
                  <a16:creationId xmlns:a16="http://schemas.microsoft.com/office/drawing/2014/main" id="{FD0B57DC-DC22-4CFE-BE90-BC884FB7A4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05" y="3331"/>
              <a:ext cx="13" cy="9"/>
            </a:xfrm>
            <a:prstGeom prst="rect">
              <a:avLst/>
            </a:prstGeom>
            <a:solidFill>
              <a:srgbClr val="D8D9DA"/>
            </a:solidFill>
            <a:ln w="7938" cap="rnd">
              <a:solidFill>
                <a:srgbClr val="58585A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183" name="Freeform 1156">
              <a:extLst>
                <a:ext uri="{FF2B5EF4-FFF2-40B4-BE49-F238E27FC236}">
                  <a16:creationId xmlns:a16="http://schemas.microsoft.com/office/drawing/2014/main" id="{3E748BFC-D373-4E02-A77F-EB54AE307AD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6" y="3324"/>
              <a:ext cx="1" cy="16"/>
            </a:xfrm>
            <a:custGeom>
              <a:avLst/>
              <a:gdLst>
                <a:gd name="T0" fmla="*/ 0 w 1"/>
                <a:gd name="T1" fmla="*/ 7 h 16"/>
                <a:gd name="T2" fmla="*/ 0 w 1"/>
                <a:gd name="T3" fmla="*/ 0 h 16"/>
                <a:gd name="T4" fmla="*/ 0 w 1"/>
                <a:gd name="T5" fmla="*/ 9 h 16"/>
                <a:gd name="T6" fmla="*/ 0 w 1"/>
                <a:gd name="T7" fmla="*/ 16 h 16"/>
                <a:gd name="T8" fmla="*/ 0 w 1"/>
                <a:gd name="T9" fmla="*/ 7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6">
                  <a:moveTo>
                    <a:pt x="0" y="7"/>
                  </a:moveTo>
                  <a:lnTo>
                    <a:pt x="0" y="0"/>
                  </a:lnTo>
                  <a:lnTo>
                    <a:pt x="0" y="9"/>
                  </a:lnTo>
                  <a:lnTo>
                    <a:pt x="0" y="16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8C8E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84" name="Freeform 1157">
              <a:extLst>
                <a:ext uri="{FF2B5EF4-FFF2-40B4-BE49-F238E27FC236}">
                  <a16:creationId xmlns:a16="http://schemas.microsoft.com/office/drawing/2014/main" id="{D3ADE29E-7EC3-40CB-9D33-92066E042ED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6" y="3324"/>
              <a:ext cx="1" cy="16"/>
            </a:xfrm>
            <a:custGeom>
              <a:avLst/>
              <a:gdLst>
                <a:gd name="T0" fmla="*/ 0 w 1"/>
                <a:gd name="T1" fmla="*/ 7 h 16"/>
                <a:gd name="T2" fmla="*/ 0 w 1"/>
                <a:gd name="T3" fmla="*/ 0 h 16"/>
                <a:gd name="T4" fmla="*/ 0 w 1"/>
                <a:gd name="T5" fmla="*/ 9 h 16"/>
                <a:gd name="T6" fmla="*/ 0 w 1"/>
                <a:gd name="T7" fmla="*/ 16 h 1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6">
                  <a:moveTo>
                    <a:pt x="0" y="7"/>
                  </a:moveTo>
                  <a:lnTo>
                    <a:pt x="0" y="0"/>
                  </a:lnTo>
                  <a:lnTo>
                    <a:pt x="0" y="9"/>
                  </a:lnTo>
                  <a:lnTo>
                    <a:pt x="0" y="16"/>
                  </a:lnTo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85" name="Freeform 1158">
              <a:extLst>
                <a:ext uri="{FF2B5EF4-FFF2-40B4-BE49-F238E27FC236}">
                  <a16:creationId xmlns:a16="http://schemas.microsoft.com/office/drawing/2014/main" id="{2158A03A-E5E8-4172-A2C1-19C6006E941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2" y="3324"/>
              <a:ext cx="14" cy="7"/>
            </a:xfrm>
            <a:custGeom>
              <a:avLst/>
              <a:gdLst>
                <a:gd name="T0" fmla="*/ 0 w 14"/>
                <a:gd name="T1" fmla="*/ 7 h 7"/>
                <a:gd name="T2" fmla="*/ 14 w 14"/>
                <a:gd name="T3" fmla="*/ 7 h 7"/>
                <a:gd name="T4" fmla="*/ 14 w 14"/>
                <a:gd name="T5" fmla="*/ 0 h 7"/>
                <a:gd name="T6" fmla="*/ 3 w 14"/>
                <a:gd name="T7" fmla="*/ 0 h 7"/>
                <a:gd name="T8" fmla="*/ 0 w 14"/>
                <a:gd name="T9" fmla="*/ 7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7">
                  <a:moveTo>
                    <a:pt x="0" y="7"/>
                  </a:moveTo>
                  <a:lnTo>
                    <a:pt x="14" y="7"/>
                  </a:lnTo>
                  <a:lnTo>
                    <a:pt x="14" y="0"/>
                  </a:lnTo>
                  <a:lnTo>
                    <a:pt x="3" y="0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F3F3F4"/>
            </a:solidFill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186" name="Rectangle 1159">
              <a:extLst>
                <a:ext uri="{FF2B5EF4-FFF2-40B4-BE49-F238E27FC236}">
                  <a16:creationId xmlns:a16="http://schemas.microsoft.com/office/drawing/2014/main" id="{B9EA9C3A-D74B-4073-A294-774DE98B74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22" y="3331"/>
              <a:ext cx="14" cy="9"/>
            </a:xfrm>
            <a:prstGeom prst="rect">
              <a:avLst/>
            </a:prstGeom>
            <a:solidFill>
              <a:srgbClr val="D8D9DA"/>
            </a:solidFill>
            <a:ln w="7938" cap="rnd">
              <a:solidFill>
                <a:srgbClr val="58585A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187" name="Freeform 1160">
              <a:extLst>
                <a:ext uri="{FF2B5EF4-FFF2-40B4-BE49-F238E27FC236}">
                  <a16:creationId xmlns:a16="http://schemas.microsoft.com/office/drawing/2014/main" id="{B713CF10-62F9-4579-868F-83A74D735AE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1" y="3324"/>
              <a:ext cx="1" cy="16"/>
            </a:xfrm>
            <a:custGeom>
              <a:avLst/>
              <a:gdLst>
                <a:gd name="T0" fmla="*/ 0 w 1"/>
                <a:gd name="T1" fmla="*/ 7 h 16"/>
                <a:gd name="T2" fmla="*/ 0 w 1"/>
                <a:gd name="T3" fmla="*/ 0 h 16"/>
                <a:gd name="T4" fmla="*/ 0 w 1"/>
                <a:gd name="T5" fmla="*/ 9 h 16"/>
                <a:gd name="T6" fmla="*/ 0 w 1"/>
                <a:gd name="T7" fmla="*/ 16 h 16"/>
                <a:gd name="T8" fmla="*/ 0 w 1"/>
                <a:gd name="T9" fmla="*/ 7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6">
                  <a:moveTo>
                    <a:pt x="0" y="7"/>
                  </a:moveTo>
                  <a:lnTo>
                    <a:pt x="0" y="0"/>
                  </a:lnTo>
                  <a:lnTo>
                    <a:pt x="0" y="9"/>
                  </a:lnTo>
                  <a:lnTo>
                    <a:pt x="0" y="16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8C8E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88" name="Freeform 1161">
              <a:extLst>
                <a:ext uri="{FF2B5EF4-FFF2-40B4-BE49-F238E27FC236}">
                  <a16:creationId xmlns:a16="http://schemas.microsoft.com/office/drawing/2014/main" id="{B4B60C2B-B139-42B1-83D8-B1BDBE2F9E5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1" y="3324"/>
              <a:ext cx="1" cy="16"/>
            </a:xfrm>
            <a:custGeom>
              <a:avLst/>
              <a:gdLst>
                <a:gd name="T0" fmla="*/ 0 w 1"/>
                <a:gd name="T1" fmla="*/ 7 h 16"/>
                <a:gd name="T2" fmla="*/ 0 w 1"/>
                <a:gd name="T3" fmla="*/ 0 h 16"/>
                <a:gd name="T4" fmla="*/ 0 w 1"/>
                <a:gd name="T5" fmla="*/ 9 h 16"/>
                <a:gd name="T6" fmla="*/ 0 w 1"/>
                <a:gd name="T7" fmla="*/ 16 h 1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6">
                  <a:moveTo>
                    <a:pt x="0" y="7"/>
                  </a:moveTo>
                  <a:lnTo>
                    <a:pt x="0" y="0"/>
                  </a:lnTo>
                  <a:lnTo>
                    <a:pt x="0" y="9"/>
                  </a:lnTo>
                  <a:lnTo>
                    <a:pt x="0" y="16"/>
                  </a:lnTo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89" name="Rectangle 1162">
              <a:extLst>
                <a:ext uri="{FF2B5EF4-FFF2-40B4-BE49-F238E27FC236}">
                  <a16:creationId xmlns:a16="http://schemas.microsoft.com/office/drawing/2014/main" id="{1026CCDB-E284-46D7-B2DD-767E1EB56E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40" y="3324"/>
              <a:ext cx="11" cy="7"/>
            </a:xfrm>
            <a:prstGeom prst="rect">
              <a:avLst/>
            </a:prstGeom>
            <a:solidFill>
              <a:srgbClr val="F3F3F4"/>
            </a:solidFill>
            <a:ln w="7938" cap="rnd">
              <a:solidFill>
                <a:srgbClr val="58585A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190" name="Rectangle 1163">
              <a:extLst>
                <a:ext uri="{FF2B5EF4-FFF2-40B4-BE49-F238E27FC236}">
                  <a16:creationId xmlns:a16="http://schemas.microsoft.com/office/drawing/2014/main" id="{6D727FA9-A3E2-4DF0-915D-6DF73E3D83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40" y="3331"/>
              <a:ext cx="11" cy="9"/>
            </a:xfrm>
            <a:prstGeom prst="rect">
              <a:avLst/>
            </a:prstGeom>
            <a:solidFill>
              <a:srgbClr val="D8D9DA"/>
            </a:solidFill>
            <a:ln w="7938" cap="rnd">
              <a:solidFill>
                <a:srgbClr val="58585A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191" name="Freeform 1164">
              <a:extLst>
                <a:ext uri="{FF2B5EF4-FFF2-40B4-BE49-F238E27FC236}">
                  <a16:creationId xmlns:a16="http://schemas.microsoft.com/office/drawing/2014/main" id="{8262FFBD-9A01-4A95-A6C1-73762CE0C90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4" y="3324"/>
              <a:ext cx="2" cy="16"/>
            </a:xfrm>
            <a:custGeom>
              <a:avLst/>
              <a:gdLst>
                <a:gd name="T0" fmla="*/ 2 w 2"/>
                <a:gd name="T1" fmla="*/ 7 h 16"/>
                <a:gd name="T2" fmla="*/ 0 w 2"/>
                <a:gd name="T3" fmla="*/ 0 h 16"/>
                <a:gd name="T4" fmla="*/ 0 w 2"/>
                <a:gd name="T5" fmla="*/ 11 h 16"/>
                <a:gd name="T6" fmla="*/ 2 w 2"/>
                <a:gd name="T7" fmla="*/ 16 h 16"/>
                <a:gd name="T8" fmla="*/ 2 w 2"/>
                <a:gd name="T9" fmla="*/ 7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16">
                  <a:moveTo>
                    <a:pt x="2" y="7"/>
                  </a:moveTo>
                  <a:lnTo>
                    <a:pt x="0" y="0"/>
                  </a:lnTo>
                  <a:lnTo>
                    <a:pt x="0" y="11"/>
                  </a:lnTo>
                  <a:lnTo>
                    <a:pt x="2" y="16"/>
                  </a:lnTo>
                  <a:lnTo>
                    <a:pt x="2" y="7"/>
                  </a:lnTo>
                  <a:close/>
                </a:path>
              </a:pathLst>
            </a:custGeom>
            <a:solidFill>
              <a:srgbClr val="8C8E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92" name="Freeform 1165">
              <a:extLst>
                <a:ext uri="{FF2B5EF4-FFF2-40B4-BE49-F238E27FC236}">
                  <a16:creationId xmlns:a16="http://schemas.microsoft.com/office/drawing/2014/main" id="{5D053AEA-98D1-4B49-BFF2-1B916FFA20C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4" y="3324"/>
              <a:ext cx="2" cy="16"/>
            </a:xfrm>
            <a:custGeom>
              <a:avLst/>
              <a:gdLst>
                <a:gd name="T0" fmla="*/ 2 w 2"/>
                <a:gd name="T1" fmla="*/ 7 h 16"/>
                <a:gd name="T2" fmla="*/ 0 w 2"/>
                <a:gd name="T3" fmla="*/ 0 h 16"/>
                <a:gd name="T4" fmla="*/ 0 w 2"/>
                <a:gd name="T5" fmla="*/ 11 h 16"/>
                <a:gd name="T6" fmla="*/ 2 w 2"/>
                <a:gd name="T7" fmla="*/ 16 h 1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16">
                  <a:moveTo>
                    <a:pt x="2" y="7"/>
                  </a:moveTo>
                  <a:lnTo>
                    <a:pt x="0" y="0"/>
                  </a:lnTo>
                  <a:lnTo>
                    <a:pt x="0" y="11"/>
                  </a:lnTo>
                  <a:lnTo>
                    <a:pt x="2" y="16"/>
                  </a:lnTo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93" name="Freeform 1166">
              <a:extLst>
                <a:ext uri="{FF2B5EF4-FFF2-40B4-BE49-F238E27FC236}">
                  <a16:creationId xmlns:a16="http://schemas.microsoft.com/office/drawing/2014/main" id="{C53261AA-2B50-4845-80EE-217119BB6B1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4" y="3324"/>
              <a:ext cx="13" cy="7"/>
            </a:xfrm>
            <a:custGeom>
              <a:avLst/>
              <a:gdLst>
                <a:gd name="T0" fmla="*/ 13 w 13"/>
                <a:gd name="T1" fmla="*/ 7 h 7"/>
                <a:gd name="T2" fmla="*/ 2 w 13"/>
                <a:gd name="T3" fmla="*/ 7 h 7"/>
                <a:gd name="T4" fmla="*/ 0 w 13"/>
                <a:gd name="T5" fmla="*/ 0 h 7"/>
                <a:gd name="T6" fmla="*/ 11 w 13"/>
                <a:gd name="T7" fmla="*/ 0 h 7"/>
                <a:gd name="T8" fmla="*/ 13 w 13"/>
                <a:gd name="T9" fmla="*/ 7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7">
                  <a:moveTo>
                    <a:pt x="13" y="7"/>
                  </a:moveTo>
                  <a:lnTo>
                    <a:pt x="2" y="7"/>
                  </a:lnTo>
                  <a:lnTo>
                    <a:pt x="0" y="0"/>
                  </a:lnTo>
                  <a:lnTo>
                    <a:pt x="11" y="0"/>
                  </a:lnTo>
                  <a:lnTo>
                    <a:pt x="13" y="7"/>
                  </a:lnTo>
                  <a:close/>
                </a:path>
              </a:pathLst>
            </a:custGeom>
            <a:solidFill>
              <a:srgbClr val="F3F3F4"/>
            </a:solidFill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194" name="Rectangle 1167">
              <a:extLst>
                <a:ext uri="{FF2B5EF4-FFF2-40B4-BE49-F238E27FC236}">
                  <a16:creationId xmlns:a16="http://schemas.microsoft.com/office/drawing/2014/main" id="{08F78AAD-E6F4-4662-AA43-E9F87858A6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26" y="3331"/>
              <a:ext cx="11" cy="9"/>
            </a:xfrm>
            <a:prstGeom prst="rect">
              <a:avLst/>
            </a:prstGeom>
            <a:solidFill>
              <a:srgbClr val="D8D9DA"/>
            </a:solidFill>
            <a:ln w="7938" cap="rnd">
              <a:solidFill>
                <a:srgbClr val="58585A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195" name="Freeform 1168">
              <a:extLst>
                <a:ext uri="{FF2B5EF4-FFF2-40B4-BE49-F238E27FC236}">
                  <a16:creationId xmlns:a16="http://schemas.microsoft.com/office/drawing/2014/main" id="{787F1B99-8555-4BE8-84BC-F10CFCF5E13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9" y="3324"/>
              <a:ext cx="2" cy="16"/>
            </a:xfrm>
            <a:custGeom>
              <a:avLst/>
              <a:gdLst>
                <a:gd name="T0" fmla="*/ 2 w 2"/>
                <a:gd name="T1" fmla="*/ 7 h 16"/>
                <a:gd name="T2" fmla="*/ 0 w 2"/>
                <a:gd name="T3" fmla="*/ 0 h 16"/>
                <a:gd name="T4" fmla="*/ 0 w 2"/>
                <a:gd name="T5" fmla="*/ 11 h 16"/>
                <a:gd name="T6" fmla="*/ 2 w 2"/>
                <a:gd name="T7" fmla="*/ 16 h 16"/>
                <a:gd name="T8" fmla="*/ 2 w 2"/>
                <a:gd name="T9" fmla="*/ 7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16">
                  <a:moveTo>
                    <a:pt x="2" y="7"/>
                  </a:moveTo>
                  <a:lnTo>
                    <a:pt x="0" y="0"/>
                  </a:lnTo>
                  <a:lnTo>
                    <a:pt x="0" y="11"/>
                  </a:lnTo>
                  <a:lnTo>
                    <a:pt x="2" y="16"/>
                  </a:lnTo>
                  <a:lnTo>
                    <a:pt x="2" y="7"/>
                  </a:lnTo>
                  <a:close/>
                </a:path>
              </a:pathLst>
            </a:custGeom>
            <a:solidFill>
              <a:srgbClr val="8C8E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96" name="Freeform 1169">
              <a:extLst>
                <a:ext uri="{FF2B5EF4-FFF2-40B4-BE49-F238E27FC236}">
                  <a16:creationId xmlns:a16="http://schemas.microsoft.com/office/drawing/2014/main" id="{9CC73BEE-5B83-4790-9A75-ED72412C84E5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9" y="3324"/>
              <a:ext cx="2" cy="16"/>
            </a:xfrm>
            <a:custGeom>
              <a:avLst/>
              <a:gdLst>
                <a:gd name="T0" fmla="*/ 2 w 2"/>
                <a:gd name="T1" fmla="*/ 7 h 16"/>
                <a:gd name="T2" fmla="*/ 0 w 2"/>
                <a:gd name="T3" fmla="*/ 0 h 16"/>
                <a:gd name="T4" fmla="*/ 0 w 2"/>
                <a:gd name="T5" fmla="*/ 11 h 16"/>
                <a:gd name="T6" fmla="*/ 2 w 2"/>
                <a:gd name="T7" fmla="*/ 16 h 1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16">
                  <a:moveTo>
                    <a:pt x="2" y="7"/>
                  </a:moveTo>
                  <a:lnTo>
                    <a:pt x="0" y="0"/>
                  </a:lnTo>
                  <a:lnTo>
                    <a:pt x="0" y="11"/>
                  </a:lnTo>
                  <a:lnTo>
                    <a:pt x="2" y="16"/>
                  </a:lnTo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97" name="Freeform 1170">
              <a:extLst>
                <a:ext uri="{FF2B5EF4-FFF2-40B4-BE49-F238E27FC236}">
                  <a16:creationId xmlns:a16="http://schemas.microsoft.com/office/drawing/2014/main" id="{286AE1C3-8FCC-4CD5-B9D9-8D3B047DBB80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9" y="3324"/>
              <a:ext cx="13" cy="7"/>
            </a:xfrm>
            <a:custGeom>
              <a:avLst/>
              <a:gdLst>
                <a:gd name="T0" fmla="*/ 13 w 13"/>
                <a:gd name="T1" fmla="*/ 7 h 7"/>
                <a:gd name="T2" fmla="*/ 2 w 13"/>
                <a:gd name="T3" fmla="*/ 7 h 7"/>
                <a:gd name="T4" fmla="*/ 0 w 13"/>
                <a:gd name="T5" fmla="*/ 0 h 7"/>
                <a:gd name="T6" fmla="*/ 11 w 13"/>
                <a:gd name="T7" fmla="*/ 0 h 7"/>
                <a:gd name="T8" fmla="*/ 13 w 13"/>
                <a:gd name="T9" fmla="*/ 7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7">
                  <a:moveTo>
                    <a:pt x="13" y="7"/>
                  </a:moveTo>
                  <a:lnTo>
                    <a:pt x="2" y="7"/>
                  </a:lnTo>
                  <a:lnTo>
                    <a:pt x="0" y="0"/>
                  </a:lnTo>
                  <a:lnTo>
                    <a:pt x="11" y="0"/>
                  </a:lnTo>
                  <a:lnTo>
                    <a:pt x="13" y="7"/>
                  </a:lnTo>
                  <a:close/>
                </a:path>
              </a:pathLst>
            </a:custGeom>
            <a:solidFill>
              <a:srgbClr val="F3F3F4"/>
            </a:solidFill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198" name="Rectangle 1171">
              <a:extLst>
                <a:ext uri="{FF2B5EF4-FFF2-40B4-BE49-F238E27FC236}">
                  <a16:creationId xmlns:a16="http://schemas.microsoft.com/office/drawing/2014/main" id="{5821097E-338F-4666-8619-734F978A17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11" y="3331"/>
              <a:ext cx="11" cy="9"/>
            </a:xfrm>
            <a:prstGeom prst="rect">
              <a:avLst/>
            </a:prstGeom>
            <a:solidFill>
              <a:srgbClr val="D8D9DA"/>
            </a:solidFill>
            <a:ln w="7938" cap="rnd">
              <a:solidFill>
                <a:srgbClr val="58585A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199" name="Freeform 1172">
              <a:extLst>
                <a:ext uri="{FF2B5EF4-FFF2-40B4-BE49-F238E27FC236}">
                  <a16:creationId xmlns:a16="http://schemas.microsoft.com/office/drawing/2014/main" id="{55A7656F-3259-4087-BD68-6F889692568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3" y="3324"/>
              <a:ext cx="2" cy="16"/>
            </a:xfrm>
            <a:custGeom>
              <a:avLst/>
              <a:gdLst>
                <a:gd name="T0" fmla="*/ 2 w 2"/>
                <a:gd name="T1" fmla="*/ 7 h 16"/>
                <a:gd name="T2" fmla="*/ 0 w 2"/>
                <a:gd name="T3" fmla="*/ 0 h 16"/>
                <a:gd name="T4" fmla="*/ 0 w 2"/>
                <a:gd name="T5" fmla="*/ 11 h 16"/>
                <a:gd name="T6" fmla="*/ 2 w 2"/>
                <a:gd name="T7" fmla="*/ 16 h 16"/>
                <a:gd name="T8" fmla="*/ 2 w 2"/>
                <a:gd name="T9" fmla="*/ 7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16">
                  <a:moveTo>
                    <a:pt x="2" y="7"/>
                  </a:moveTo>
                  <a:lnTo>
                    <a:pt x="0" y="0"/>
                  </a:lnTo>
                  <a:lnTo>
                    <a:pt x="0" y="11"/>
                  </a:lnTo>
                  <a:lnTo>
                    <a:pt x="2" y="16"/>
                  </a:lnTo>
                  <a:lnTo>
                    <a:pt x="2" y="7"/>
                  </a:lnTo>
                  <a:close/>
                </a:path>
              </a:pathLst>
            </a:custGeom>
            <a:solidFill>
              <a:srgbClr val="8C8E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00" name="Freeform 1173">
              <a:extLst>
                <a:ext uri="{FF2B5EF4-FFF2-40B4-BE49-F238E27FC236}">
                  <a16:creationId xmlns:a16="http://schemas.microsoft.com/office/drawing/2014/main" id="{1CE0AA61-7C90-4908-9691-A83E31EA31E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3" y="3324"/>
              <a:ext cx="2" cy="16"/>
            </a:xfrm>
            <a:custGeom>
              <a:avLst/>
              <a:gdLst>
                <a:gd name="T0" fmla="*/ 2 w 2"/>
                <a:gd name="T1" fmla="*/ 7 h 16"/>
                <a:gd name="T2" fmla="*/ 0 w 2"/>
                <a:gd name="T3" fmla="*/ 0 h 16"/>
                <a:gd name="T4" fmla="*/ 0 w 2"/>
                <a:gd name="T5" fmla="*/ 11 h 16"/>
                <a:gd name="T6" fmla="*/ 2 w 2"/>
                <a:gd name="T7" fmla="*/ 16 h 1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16">
                  <a:moveTo>
                    <a:pt x="2" y="7"/>
                  </a:moveTo>
                  <a:lnTo>
                    <a:pt x="0" y="0"/>
                  </a:lnTo>
                  <a:lnTo>
                    <a:pt x="0" y="11"/>
                  </a:lnTo>
                  <a:lnTo>
                    <a:pt x="2" y="16"/>
                  </a:lnTo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01" name="Freeform 1174">
              <a:extLst>
                <a:ext uri="{FF2B5EF4-FFF2-40B4-BE49-F238E27FC236}">
                  <a16:creationId xmlns:a16="http://schemas.microsoft.com/office/drawing/2014/main" id="{13FF63CF-6A84-49F0-BDB0-138E25DD4F5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3" y="3324"/>
              <a:ext cx="16" cy="7"/>
            </a:xfrm>
            <a:custGeom>
              <a:avLst/>
              <a:gdLst>
                <a:gd name="T0" fmla="*/ 16 w 16"/>
                <a:gd name="T1" fmla="*/ 7 h 7"/>
                <a:gd name="T2" fmla="*/ 2 w 16"/>
                <a:gd name="T3" fmla="*/ 7 h 7"/>
                <a:gd name="T4" fmla="*/ 0 w 16"/>
                <a:gd name="T5" fmla="*/ 0 h 7"/>
                <a:gd name="T6" fmla="*/ 11 w 16"/>
                <a:gd name="T7" fmla="*/ 0 h 7"/>
                <a:gd name="T8" fmla="*/ 16 w 16"/>
                <a:gd name="T9" fmla="*/ 7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7">
                  <a:moveTo>
                    <a:pt x="16" y="7"/>
                  </a:moveTo>
                  <a:lnTo>
                    <a:pt x="2" y="7"/>
                  </a:lnTo>
                  <a:lnTo>
                    <a:pt x="0" y="0"/>
                  </a:lnTo>
                  <a:lnTo>
                    <a:pt x="11" y="0"/>
                  </a:lnTo>
                  <a:lnTo>
                    <a:pt x="16" y="7"/>
                  </a:lnTo>
                  <a:close/>
                </a:path>
              </a:pathLst>
            </a:custGeom>
            <a:solidFill>
              <a:srgbClr val="F3F3F4"/>
            </a:solidFill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202" name="Rectangle 1175">
              <a:extLst>
                <a:ext uri="{FF2B5EF4-FFF2-40B4-BE49-F238E27FC236}">
                  <a16:creationId xmlns:a16="http://schemas.microsoft.com/office/drawing/2014/main" id="{B63F13A1-223F-4759-ACEC-1BDD56541A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95" y="3331"/>
              <a:ext cx="14" cy="9"/>
            </a:xfrm>
            <a:prstGeom prst="rect">
              <a:avLst/>
            </a:prstGeom>
            <a:solidFill>
              <a:srgbClr val="D8D9DA"/>
            </a:solidFill>
            <a:ln w="7938" cap="rnd">
              <a:solidFill>
                <a:srgbClr val="58585A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203" name="Freeform 1176">
              <a:extLst>
                <a:ext uri="{FF2B5EF4-FFF2-40B4-BE49-F238E27FC236}">
                  <a16:creationId xmlns:a16="http://schemas.microsoft.com/office/drawing/2014/main" id="{4DB2F5B1-49EA-4665-B43F-C30098B9C3F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0" y="3324"/>
              <a:ext cx="1" cy="16"/>
            </a:xfrm>
            <a:custGeom>
              <a:avLst/>
              <a:gdLst>
                <a:gd name="T0" fmla="*/ 0 w 1"/>
                <a:gd name="T1" fmla="*/ 7 h 16"/>
                <a:gd name="T2" fmla="*/ 0 w 1"/>
                <a:gd name="T3" fmla="*/ 0 h 16"/>
                <a:gd name="T4" fmla="*/ 0 w 1"/>
                <a:gd name="T5" fmla="*/ 11 h 16"/>
                <a:gd name="T6" fmla="*/ 0 w 1"/>
                <a:gd name="T7" fmla="*/ 16 h 16"/>
                <a:gd name="T8" fmla="*/ 0 w 1"/>
                <a:gd name="T9" fmla="*/ 7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6">
                  <a:moveTo>
                    <a:pt x="0" y="7"/>
                  </a:moveTo>
                  <a:lnTo>
                    <a:pt x="0" y="0"/>
                  </a:lnTo>
                  <a:lnTo>
                    <a:pt x="0" y="11"/>
                  </a:lnTo>
                  <a:lnTo>
                    <a:pt x="0" y="16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8C8E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04" name="Freeform 1177">
              <a:extLst>
                <a:ext uri="{FF2B5EF4-FFF2-40B4-BE49-F238E27FC236}">
                  <a16:creationId xmlns:a16="http://schemas.microsoft.com/office/drawing/2014/main" id="{260B0A95-BF04-449C-BC67-64FF1C4E420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0" y="3324"/>
              <a:ext cx="1" cy="16"/>
            </a:xfrm>
            <a:custGeom>
              <a:avLst/>
              <a:gdLst>
                <a:gd name="T0" fmla="*/ 0 w 1"/>
                <a:gd name="T1" fmla="*/ 7 h 16"/>
                <a:gd name="T2" fmla="*/ 0 w 1"/>
                <a:gd name="T3" fmla="*/ 0 h 16"/>
                <a:gd name="T4" fmla="*/ 0 w 1"/>
                <a:gd name="T5" fmla="*/ 11 h 16"/>
                <a:gd name="T6" fmla="*/ 0 w 1"/>
                <a:gd name="T7" fmla="*/ 16 h 1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6">
                  <a:moveTo>
                    <a:pt x="0" y="7"/>
                  </a:moveTo>
                  <a:lnTo>
                    <a:pt x="0" y="0"/>
                  </a:lnTo>
                  <a:lnTo>
                    <a:pt x="0" y="11"/>
                  </a:lnTo>
                  <a:lnTo>
                    <a:pt x="0" y="16"/>
                  </a:lnTo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05" name="Freeform 1178">
              <a:extLst>
                <a:ext uri="{FF2B5EF4-FFF2-40B4-BE49-F238E27FC236}">
                  <a16:creationId xmlns:a16="http://schemas.microsoft.com/office/drawing/2014/main" id="{7AE4DFFF-25AF-4F9B-BE96-C0B8ED309F8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0" y="3324"/>
              <a:ext cx="13" cy="7"/>
            </a:xfrm>
            <a:custGeom>
              <a:avLst/>
              <a:gdLst>
                <a:gd name="T0" fmla="*/ 13 w 13"/>
                <a:gd name="T1" fmla="*/ 7 h 7"/>
                <a:gd name="T2" fmla="*/ 0 w 13"/>
                <a:gd name="T3" fmla="*/ 7 h 7"/>
                <a:gd name="T4" fmla="*/ 0 w 13"/>
                <a:gd name="T5" fmla="*/ 0 h 7"/>
                <a:gd name="T6" fmla="*/ 11 w 13"/>
                <a:gd name="T7" fmla="*/ 0 h 7"/>
                <a:gd name="T8" fmla="*/ 13 w 13"/>
                <a:gd name="T9" fmla="*/ 7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7">
                  <a:moveTo>
                    <a:pt x="13" y="7"/>
                  </a:moveTo>
                  <a:lnTo>
                    <a:pt x="0" y="7"/>
                  </a:lnTo>
                  <a:lnTo>
                    <a:pt x="0" y="0"/>
                  </a:lnTo>
                  <a:lnTo>
                    <a:pt x="11" y="0"/>
                  </a:lnTo>
                  <a:lnTo>
                    <a:pt x="13" y="7"/>
                  </a:lnTo>
                  <a:close/>
                </a:path>
              </a:pathLst>
            </a:custGeom>
            <a:solidFill>
              <a:srgbClr val="F3F3F4"/>
            </a:solidFill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206" name="Rectangle 1179">
              <a:extLst>
                <a:ext uri="{FF2B5EF4-FFF2-40B4-BE49-F238E27FC236}">
                  <a16:creationId xmlns:a16="http://schemas.microsoft.com/office/drawing/2014/main" id="{62E0DBBB-8415-4BC3-9703-567E80FD0A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80" y="3331"/>
              <a:ext cx="13" cy="9"/>
            </a:xfrm>
            <a:prstGeom prst="rect">
              <a:avLst/>
            </a:prstGeom>
            <a:solidFill>
              <a:srgbClr val="D8D9DA"/>
            </a:solidFill>
            <a:ln w="7938" cap="rnd">
              <a:solidFill>
                <a:srgbClr val="58585A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207" name="Freeform 1180">
              <a:extLst>
                <a:ext uri="{FF2B5EF4-FFF2-40B4-BE49-F238E27FC236}">
                  <a16:creationId xmlns:a16="http://schemas.microsoft.com/office/drawing/2014/main" id="{7DF17E6D-94DD-4F2D-BB8C-D4B25436E270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8" y="3335"/>
              <a:ext cx="3" cy="16"/>
            </a:xfrm>
            <a:custGeom>
              <a:avLst/>
              <a:gdLst>
                <a:gd name="T0" fmla="*/ 3 w 3"/>
                <a:gd name="T1" fmla="*/ 7 h 16"/>
                <a:gd name="T2" fmla="*/ 0 w 3"/>
                <a:gd name="T3" fmla="*/ 0 h 16"/>
                <a:gd name="T4" fmla="*/ 0 w 3"/>
                <a:gd name="T5" fmla="*/ 11 h 16"/>
                <a:gd name="T6" fmla="*/ 3 w 3"/>
                <a:gd name="T7" fmla="*/ 16 h 16"/>
                <a:gd name="T8" fmla="*/ 3 w 3"/>
                <a:gd name="T9" fmla="*/ 7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16">
                  <a:moveTo>
                    <a:pt x="3" y="7"/>
                  </a:moveTo>
                  <a:lnTo>
                    <a:pt x="0" y="0"/>
                  </a:lnTo>
                  <a:lnTo>
                    <a:pt x="0" y="11"/>
                  </a:lnTo>
                  <a:lnTo>
                    <a:pt x="3" y="16"/>
                  </a:lnTo>
                  <a:lnTo>
                    <a:pt x="3" y="7"/>
                  </a:lnTo>
                  <a:close/>
                </a:path>
              </a:pathLst>
            </a:custGeom>
            <a:solidFill>
              <a:srgbClr val="8C8E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08" name="Freeform 1181">
              <a:extLst>
                <a:ext uri="{FF2B5EF4-FFF2-40B4-BE49-F238E27FC236}">
                  <a16:creationId xmlns:a16="http://schemas.microsoft.com/office/drawing/2014/main" id="{0802AB97-33CF-4EC1-8560-F262B3B9BC1E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8" y="3335"/>
              <a:ext cx="3" cy="16"/>
            </a:xfrm>
            <a:custGeom>
              <a:avLst/>
              <a:gdLst>
                <a:gd name="T0" fmla="*/ 3 w 3"/>
                <a:gd name="T1" fmla="*/ 7 h 16"/>
                <a:gd name="T2" fmla="*/ 0 w 3"/>
                <a:gd name="T3" fmla="*/ 0 h 16"/>
                <a:gd name="T4" fmla="*/ 0 w 3"/>
                <a:gd name="T5" fmla="*/ 11 h 16"/>
                <a:gd name="T6" fmla="*/ 3 w 3"/>
                <a:gd name="T7" fmla="*/ 16 h 1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16">
                  <a:moveTo>
                    <a:pt x="3" y="7"/>
                  </a:moveTo>
                  <a:lnTo>
                    <a:pt x="0" y="0"/>
                  </a:lnTo>
                  <a:lnTo>
                    <a:pt x="0" y="11"/>
                  </a:lnTo>
                  <a:lnTo>
                    <a:pt x="3" y="16"/>
                  </a:lnTo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09" name="Freeform 1182">
              <a:extLst>
                <a:ext uri="{FF2B5EF4-FFF2-40B4-BE49-F238E27FC236}">
                  <a16:creationId xmlns:a16="http://schemas.microsoft.com/office/drawing/2014/main" id="{EAD13880-9D1D-487B-8443-2021A7696C7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8" y="3335"/>
              <a:ext cx="16" cy="7"/>
            </a:xfrm>
            <a:custGeom>
              <a:avLst/>
              <a:gdLst>
                <a:gd name="T0" fmla="*/ 16 w 16"/>
                <a:gd name="T1" fmla="*/ 7 h 7"/>
                <a:gd name="T2" fmla="*/ 3 w 16"/>
                <a:gd name="T3" fmla="*/ 7 h 7"/>
                <a:gd name="T4" fmla="*/ 0 w 16"/>
                <a:gd name="T5" fmla="*/ 0 h 7"/>
                <a:gd name="T6" fmla="*/ 12 w 16"/>
                <a:gd name="T7" fmla="*/ 0 h 7"/>
                <a:gd name="T8" fmla="*/ 16 w 16"/>
                <a:gd name="T9" fmla="*/ 7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7">
                  <a:moveTo>
                    <a:pt x="16" y="7"/>
                  </a:moveTo>
                  <a:lnTo>
                    <a:pt x="3" y="7"/>
                  </a:lnTo>
                  <a:lnTo>
                    <a:pt x="0" y="0"/>
                  </a:lnTo>
                  <a:lnTo>
                    <a:pt x="12" y="0"/>
                  </a:lnTo>
                  <a:lnTo>
                    <a:pt x="16" y="7"/>
                  </a:lnTo>
                  <a:close/>
                </a:path>
              </a:pathLst>
            </a:custGeom>
            <a:solidFill>
              <a:srgbClr val="F3F3F4"/>
            </a:solidFill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210" name="Rectangle 1183">
              <a:extLst>
                <a:ext uri="{FF2B5EF4-FFF2-40B4-BE49-F238E27FC236}">
                  <a16:creationId xmlns:a16="http://schemas.microsoft.com/office/drawing/2014/main" id="{C3EBB887-8BAD-44D1-B19C-0F72C14A10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1" y="3342"/>
              <a:ext cx="13" cy="9"/>
            </a:xfrm>
            <a:prstGeom prst="rect">
              <a:avLst/>
            </a:prstGeom>
            <a:solidFill>
              <a:srgbClr val="D8D9DA"/>
            </a:solidFill>
            <a:ln w="7938" cap="rnd">
              <a:solidFill>
                <a:srgbClr val="58585A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211" name="Freeform 1184">
              <a:extLst>
                <a:ext uri="{FF2B5EF4-FFF2-40B4-BE49-F238E27FC236}">
                  <a16:creationId xmlns:a16="http://schemas.microsoft.com/office/drawing/2014/main" id="{5BC4F75A-5103-477D-A91C-ECDFF18D23C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3" y="3335"/>
              <a:ext cx="2" cy="16"/>
            </a:xfrm>
            <a:custGeom>
              <a:avLst/>
              <a:gdLst>
                <a:gd name="T0" fmla="*/ 2 w 2"/>
                <a:gd name="T1" fmla="*/ 7 h 16"/>
                <a:gd name="T2" fmla="*/ 0 w 2"/>
                <a:gd name="T3" fmla="*/ 0 h 16"/>
                <a:gd name="T4" fmla="*/ 2 w 2"/>
                <a:gd name="T5" fmla="*/ 11 h 16"/>
                <a:gd name="T6" fmla="*/ 2 w 2"/>
                <a:gd name="T7" fmla="*/ 16 h 16"/>
                <a:gd name="T8" fmla="*/ 2 w 2"/>
                <a:gd name="T9" fmla="*/ 7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16">
                  <a:moveTo>
                    <a:pt x="2" y="7"/>
                  </a:moveTo>
                  <a:lnTo>
                    <a:pt x="0" y="0"/>
                  </a:lnTo>
                  <a:lnTo>
                    <a:pt x="2" y="11"/>
                  </a:lnTo>
                  <a:lnTo>
                    <a:pt x="2" y="16"/>
                  </a:lnTo>
                  <a:lnTo>
                    <a:pt x="2" y="7"/>
                  </a:lnTo>
                  <a:close/>
                </a:path>
              </a:pathLst>
            </a:custGeom>
            <a:solidFill>
              <a:srgbClr val="8C8E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12" name="Freeform 1185">
              <a:extLst>
                <a:ext uri="{FF2B5EF4-FFF2-40B4-BE49-F238E27FC236}">
                  <a16:creationId xmlns:a16="http://schemas.microsoft.com/office/drawing/2014/main" id="{D2DC469F-DDE3-42AC-98A5-B407B6995F54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3" y="3335"/>
              <a:ext cx="2" cy="16"/>
            </a:xfrm>
            <a:custGeom>
              <a:avLst/>
              <a:gdLst>
                <a:gd name="T0" fmla="*/ 2 w 2"/>
                <a:gd name="T1" fmla="*/ 7 h 16"/>
                <a:gd name="T2" fmla="*/ 0 w 2"/>
                <a:gd name="T3" fmla="*/ 0 h 16"/>
                <a:gd name="T4" fmla="*/ 2 w 2"/>
                <a:gd name="T5" fmla="*/ 11 h 16"/>
                <a:gd name="T6" fmla="*/ 2 w 2"/>
                <a:gd name="T7" fmla="*/ 16 h 1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16">
                  <a:moveTo>
                    <a:pt x="2" y="7"/>
                  </a:moveTo>
                  <a:lnTo>
                    <a:pt x="0" y="0"/>
                  </a:lnTo>
                  <a:lnTo>
                    <a:pt x="2" y="11"/>
                  </a:lnTo>
                  <a:lnTo>
                    <a:pt x="2" y="16"/>
                  </a:lnTo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13" name="Freeform 1186">
              <a:extLst>
                <a:ext uri="{FF2B5EF4-FFF2-40B4-BE49-F238E27FC236}">
                  <a16:creationId xmlns:a16="http://schemas.microsoft.com/office/drawing/2014/main" id="{E371064D-D679-4D0C-9769-118BB196A8D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3" y="3335"/>
              <a:ext cx="15" cy="7"/>
            </a:xfrm>
            <a:custGeom>
              <a:avLst/>
              <a:gdLst>
                <a:gd name="T0" fmla="*/ 15 w 15"/>
                <a:gd name="T1" fmla="*/ 7 h 7"/>
                <a:gd name="T2" fmla="*/ 2 w 15"/>
                <a:gd name="T3" fmla="*/ 7 h 7"/>
                <a:gd name="T4" fmla="*/ 0 w 15"/>
                <a:gd name="T5" fmla="*/ 0 h 7"/>
                <a:gd name="T6" fmla="*/ 11 w 15"/>
                <a:gd name="T7" fmla="*/ 0 h 7"/>
                <a:gd name="T8" fmla="*/ 15 w 15"/>
                <a:gd name="T9" fmla="*/ 7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7">
                  <a:moveTo>
                    <a:pt x="15" y="7"/>
                  </a:moveTo>
                  <a:lnTo>
                    <a:pt x="2" y="7"/>
                  </a:lnTo>
                  <a:lnTo>
                    <a:pt x="0" y="0"/>
                  </a:lnTo>
                  <a:lnTo>
                    <a:pt x="11" y="0"/>
                  </a:lnTo>
                  <a:lnTo>
                    <a:pt x="15" y="7"/>
                  </a:lnTo>
                  <a:close/>
                </a:path>
              </a:pathLst>
            </a:custGeom>
            <a:solidFill>
              <a:srgbClr val="F3F3F4"/>
            </a:solidFill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214" name="Rectangle 1187">
              <a:extLst>
                <a:ext uri="{FF2B5EF4-FFF2-40B4-BE49-F238E27FC236}">
                  <a16:creationId xmlns:a16="http://schemas.microsoft.com/office/drawing/2014/main" id="{7E401515-CDDF-4BA2-AFC7-F74ABBE186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15" y="3342"/>
              <a:ext cx="13" cy="9"/>
            </a:xfrm>
            <a:prstGeom prst="rect">
              <a:avLst/>
            </a:prstGeom>
            <a:solidFill>
              <a:srgbClr val="D8D9DA"/>
            </a:solidFill>
            <a:ln w="7938" cap="rnd">
              <a:solidFill>
                <a:srgbClr val="58585A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215" name="Freeform 1188">
              <a:extLst>
                <a:ext uri="{FF2B5EF4-FFF2-40B4-BE49-F238E27FC236}">
                  <a16:creationId xmlns:a16="http://schemas.microsoft.com/office/drawing/2014/main" id="{4CFF4480-CD1C-42FB-842C-EC607B61A19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7" y="3335"/>
              <a:ext cx="3" cy="16"/>
            </a:xfrm>
            <a:custGeom>
              <a:avLst/>
              <a:gdLst>
                <a:gd name="T0" fmla="*/ 3 w 3"/>
                <a:gd name="T1" fmla="*/ 7 h 16"/>
                <a:gd name="T2" fmla="*/ 0 w 3"/>
                <a:gd name="T3" fmla="*/ 0 h 16"/>
                <a:gd name="T4" fmla="*/ 3 w 3"/>
                <a:gd name="T5" fmla="*/ 11 h 16"/>
                <a:gd name="T6" fmla="*/ 3 w 3"/>
                <a:gd name="T7" fmla="*/ 16 h 16"/>
                <a:gd name="T8" fmla="*/ 3 w 3"/>
                <a:gd name="T9" fmla="*/ 7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16">
                  <a:moveTo>
                    <a:pt x="3" y="7"/>
                  </a:moveTo>
                  <a:lnTo>
                    <a:pt x="0" y="0"/>
                  </a:lnTo>
                  <a:lnTo>
                    <a:pt x="3" y="11"/>
                  </a:lnTo>
                  <a:lnTo>
                    <a:pt x="3" y="16"/>
                  </a:lnTo>
                  <a:lnTo>
                    <a:pt x="3" y="7"/>
                  </a:lnTo>
                  <a:close/>
                </a:path>
              </a:pathLst>
            </a:custGeom>
            <a:solidFill>
              <a:srgbClr val="8C8E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16" name="Freeform 1189">
              <a:extLst>
                <a:ext uri="{FF2B5EF4-FFF2-40B4-BE49-F238E27FC236}">
                  <a16:creationId xmlns:a16="http://schemas.microsoft.com/office/drawing/2014/main" id="{86E741E1-0DD7-4E64-80A1-408FB26748D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7" y="3335"/>
              <a:ext cx="3" cy="16"/>
            </a:xfrm>
            <a:custGeom>
              <a:avLst/>
              <a:gdLst>
                <a:gd name="T0" fmla="*/ 3 w 3"/>
                <a:gd name="T1" fmla="*/ 7 h 16"/>
                <a:gd name="T2" fmla="*/ 0 w 3"/>
                <a:gd name="T3" fmla="*/ 0 h 16"/>
                <a:gd name="T4" fmla="*/ 3 w 3"/>
                <a:gd name="T5" fmla="*/ 11 h 16"/>
                <a:gd name="T6" fmla="*/ 3 w 3"/>
                <a:gd name="T7" fmla="*/ 16 h 1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16">
                  <a:moveTo>
                    <a:pt x="3" y="7"/>
                  </a:moveTo>
                  <a:lnTo>
                    <a:pt x="0" y="0"/>
                  </a:lnTo>
                  <a:lnTo>
                    <a:pt x="3" y="11"/>
                  </a:lnTo>
                  <a:lnTo>
                    <a:pt x="3" y="16"/>
                  </a:lnTo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17" name="Freeform 1190">
              <a:extLst>
                <a:ext uri="{FF2B5EF4-FFF2-40B4-BE49-F238E27FC236}">
                  <a16:creationId xmlns:a16="http://schemas.microsoft.com/office/drawing/2014/main" id="{803BA86F-8E6D-4D0D-A9D6-5CF4ECB98E8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7" y="3335"/>
              <a:ext cx="16" cy="7"/>
            </a:xfrm>
            <a:custGeom>
              <a:avLst/>
              <a:gdLst>
                <a:gd name="T0" fmla="*/ 16 w 16"/>
                <a:gd name="T1" fmla="*/ 7 h 7"/>
                <a:gd name="T2" fmla="*/ 3 w 16"/>
                <a:gd name="T3" fmla="*/ 7 h 7"/>
                <a:gd name="T4" fmla="*/ 0 w 16"/>
                <a:gd name="T5" fmla="*/ 0 h 7"/>
                <a:gd name="T6" fmla="*/ 12 w 16"/>
                <a:gd name="T7" fmla="*/ 0 h 7"/>
                <a:gd name="T8" fmla="*/ 16 w 16"/>
                <a:gd name="T9" fmla="*/ 7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7">
                  <a:moveTo>
                    <a:pt x="16" y="7"/>
                  </a:moveTo>
                  <a:lnTo>
                    <a:pt x="3" y="7"/>
                  </a:lnTo>
                  <a:lnTo>
                    <a:pt x="0" y="0"/>
                  </a:lnTo>
                  <a:lnTo>
                    <a:pt x="12" y="0"/>
                  </a:lnTo>
                  <a:lnTo>
                    <a:pt x="16" y="7"/>
                  </a:lnTo>
                  <a:close/>
                </a:path>
              </a:pathLst>
            </a:custGeom>
            <a:solidFill>
              <a:srgbClr val="F3F3F4"/>
            </a:solidFill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218" name="Rectangle 1191">
              <a:extLst>
                <a:ext uri="{FF2B5EF4-FFF2-40B4-BE49-F238E27FC236}">
                  <a16:creationId xmlns:a16="http://schemas.microsoft.com/office/drawing/2014/main" id="{8D621133-F4B8-420B-AB3B-D2853ADC65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00" y="3342"/>
              <a:ext cx="13" cy="9"/>
            </a:xfrm>
            <a:prstGeom prst="rect">
              <a:avLst/>
            </a:prstGeom>
            <a:solidFill>
              <a:srgbClr val="D8D9DA"/>
            </a:solidFill>
            <a:ln w="7938" cap="rnd">
              <a:solidFill>
                <a:srgbClr val="58585A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219" name="Freeform 1192">
              <a:extLst>
                <a:ext uri="{FF2B5EF4-FFF2-40B4-BE49-F238E27FC236}">
                  <a16:creationId xmlns:a16="http://schemas.microsoft.com/office/drawing/2014/main" id="{D86E825E-7F1C-4B84-8D85-7F3D4CB3F71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2" y="3335"/>
              <a:ext cx="2" cy="16"/>
            </a:xfrm>
            <a:custGeom>
              <a:avLst/>
              <a:gdLst>
                <a:gd name="T0" fmla="*/ 2 w 2"/>
                <a:gd name="T1" fmla="*/ 7 h 16"/>
                <a:gd name="T2" fmla="*/ 0 w 2"/>
                <a:gd name="T3" fmla="*/ 0 h 16"/>
                <a:gd name="T4" fmla="*/ 2 w 2"/>
                <a:gd name="T5" fmla="*/ 11 h 16"/>
                <a:gd name="T6" fmla="*/ 2 w 2"/>
                <a:gd name="T7" fmla="*/ 16 h 16"/>
                <a:gd name="T8" fmla="*/ 2 w 2"/>
                <a:gd name="T9" fmla="*/ 7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16">
                  <a:moveTo>
                    <a:pt x="2" y="7"/>
                  </a:moveTo>
                  <a:lnTo>
                    <a:pt x="0" y="0"/>
                  </a:lnTo>
                  <a:lnTo>
                    <a:pt x="2" y="11"/>
                  </a:lnTo>
                  <a:lnTo>
                    <a:pt x="2" y="16"/>
                  </a:lnTo>
                  <a:lnTo>
                    <a:pt x="2" y="7"/>
                  </a:lnTo>
                  <a:close/>
                </a:path>
              </a:pathLst>
            </a:custGeom>
            <a:solidFill>
              <a:srgbClr val="8C8E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20" name="Freeform 1193">
              <a:extLst>
                <a:ext uri="{FF2B5EF4-FFF2-40B4-BE49-F238E27FC236}">
                  <a16:creationId xmlns:a16="http://schemas.microsoft.com/office/drawing/2014/main" id="{1A8EB45B-B202-45A8-80A4-3616790C0C1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2" y="3335"/>
              <a:ext cx="2" cy="16"/>
            </a:xfrm>
            <a:custGeom>
              <a:avLst/>
              <a:gdLst>
                <a:gd name="T0" fmla="*/ 2 w 2"/>
                <a:gd name="T1" fmla="*/ 7 h 16"/>
                <a:gd name="T2" fmla="*/ 0 w 2"/>
                <a:gd name="T3" fmla="*/ 0 h 16"/>
                <a:gd name="T4" fmla="*/ 2 w 2"/>
                <a:gd name="T5" fmla="*/ 11 h 16"/>
                <a:gd name="T6" fmla="*/ 2 w 2"/>
                <a:gd name="T7" fmla="*/ 16 h 1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16">
                  <a:moveTo>
                    <a:pt x="2" y="7"/>
                  </a:moveTo>
                  <a:lnTo>
                    <a:pt x="0" y="0"/>
                  </a:lnTo>
                  <a:lnTo>
                    <a:pt x="2" y="11"/>
                  </a:lnTo>
                  <a:lnTo>
                    <a:pt x="2" y="16"/>
                  </a:lnTo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21" name="Freeform 1194">
              <a:extLst>
                <a:ext uri="{FF2B5EF4-FFF2-40B4-BE49-F238E27FC236}">
                  <a16:creationId xmlns:a16="http://schemas.microsoft.com/office/drawing/2014/main" id="{CF0B9459-DCD0-4BDD-99FC-33102D76C2A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2" y="3335"/>
              <a:ext cx="15" cy="7"/>
            </a:xfrm>
            <a:custGeom>
              <a:avLst/>
              <a:gdLst>
                <a:gd name="T0" fmla="*/ 15 w 15"/>
                <a:gd name="T1" fmla="*/ 7 h 7"/>
                <a:gd name="T2" fmla="*/ 2 w 15"/>
                <a:gd name="T3" fmla="*/ 7 h 7"/>
                <a:gd name="T4" fmla="*/ 0 w 15"/>
                <a:gd name="T5" fmla="*/ 0 h 7"/>
                <a:gd name="T6" fmla="*/ 11 w 15"/>
                <a:gd name="T7" fmla="*/ 0 h 7"/>
                <a:gd name="T8" fmla="*/ 15 w 15"/>
                <a:gd name="T9" fmla="*/ 7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7">
                  <a:moveTo>
                    <a:pt x="15" y="7"/>
                  </a:moveTo>
                  <a:lnTo>
                    <a:pt x="2" y="7"/>
                  </a:lnTo>
                  <a:lnTo>
                    <a:pt x="0" y="0"/>
                  </a:lnTo>
                  <a:lnTo>
                    <a:pt x="11" y="0"/>
                  </a:lnTo>
                  <a:lnTo>
                    <a:pt x="15" y="7"/>
                  </a:lnTo>
                  <a:close/>
                </a:path>
              </a:pathLst>
            </a:custGeom>
            <a:solidFill>
              <a:srgbClr val="F3F3F4"/>
            </a:solidFill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222" name="Rectangle 1195">
              <a:extLst>
                <a:ext uri="{FF2B5EF4-FFF2-40B4-BE49-F238E27FC236}">
                  <a16:creationId xmlns:a16="http://schemas.microsoft.com/office/drawing/2014/main" id="{C38B69D9-1B68-4DA1-B2A8-F9626C9A34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84" y="3342"/>
              <a:ext cx="13" cy="9"/>
            </a:xfrm>
            <a:prstGeom prst="rect">
              <a:avLst/>
            </a:prstGeom>
            <a:solidFill>
              <a:srgbClr val="D8D9DA"/>
            </a:solidFill>
            <a:ln w="7938" cap="rnd">
              <a:solidFill>
                <a:srgbClr val="58585A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223" name="Freeform 1196">
              <a:extLst>
                <a:ext uri="{FF2B5EF4-FFF2-40B4-BE49-F238E27FC236}">
                  <a16:creationId xmlns:a16="http://schemas.microsoft.com/office/drawing/2014/main" id="{72333F79-6056-4A60-A7AC-CBCDCEDEE0C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9" y="3324"/>
              <a:ext cx="2" cy="16"/>
            </a:xfrm>
            <a:custGeom>
              <a:avLst/>
              <a:gdLst>
                <a:gd name="T0" fmla="*/ 2 w 2"/>
                <a:gd name="T1" fmla="*/ 7 h 16"/>
                <a:gd name="T2" fmla="*/ 0 w 2"/>
                <a:gd name="T3" fmla="*/ 0 h 16"/>
                <a:gd name="T4" fmla="*/ 0 w 2"/>
                <a:gd name="T5" fmla="*/ 11 h 16"/>
                <a:gd name="T6" fmla="*/ 2 w 2"/>
                <a:gd name="T7" fmla="*/ 16 h 16"/>
                <a:gd name="T8" fmla="*/ 2 w 2"/>
                <a:gd name="T9" fmla="*/ 7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16">
                  <a:moveTo>
                    <a:pt x="2" y="7"/>
                  </a:moveTo>
                  <a:lnTo>
                    <a:pt x="0" y="0"/>
                  </a:lnTo>
                  <a:lnTo>
                    <a:pt x="0" y="11"/>
                  </a:lnTo>
                  <a:lnTo>
                    <a:pt x="2" y="16"/>
                  </a:lnTo>
                  <a:lnTo>
                    <a:pt x="2" y="7"/>
                  </a:lnTo>
                  <a:close/>
                </a:path>
              </a:pathLst>
            </a:custGeom>
            <a:solidFill>
              <a:srgbClr val="8C8E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24" name="Freeform 1197">
              <a:extLst>
                <a:ext uri="{FF2B5EF4-FFF2-40B4-BE49-F238E27FC236}">
                  <a16:creationId xmlns:a16="http://schemas.microsoft.com/office/drawing/2014/main" id="{81B78E4E-ED6C-4158-A927-FB8601426DA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9" y="3324"/>
              <a:ext cx="2" cy="16"/>
            </a:xfrm>
            <a:custGeom>
              <a:avLst/>
              <a:gdLst>
                <a:gd name="T0" fmla="*/ 2 w 2"/>
                <a:gd name="T1" fmla="*/ 7 h 16"/>
                <a:gd name="T2" fmla="*/ 0 w 2"/>
                <a:gd name="T3" fmla="*/ 0 h 16"/>
                <a:gd name="T4" fmla="*/ 0 w 2"/>
                <a:gd name="T5" fmla="*/ 11 h 16"/>
                <a:gd name="T6" fmla="*/ 2 w 2"/>
                <a:gd name="T7" fmla="*/ 16 h 1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16">
                  <a:moveTo>
                    <a:pt x="2" y="7"/>
                  </a:moveTo>
                  <a:lnTo>
                    <a:pt x="0" y="0"/>
                  </a:lnTo>
                  <a:lnTo>
                    <a:pt x="0" y="11"/>
                  </a:lnTo>
                  <a:lnTo>
                    <a:pt x="2" y="16"/>
                  </a:lnTo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25" name="Freeform 1198">
              <a:extLst>
                <a:ext uri="{FF2B5EF4-FFF2-40B4-BE49-F238E27FC236}">
                  <a16:creationId xmlns:a16="http://schemas.microsoft.com/office/drawing/2014/main" id="{348ED910-A364-4599-AF0E-496DBF1E4B4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9" y="3324"/>
              <a:ext cx="13" cy="7"/>
            </a:xfrm>
            <a:custGeom>
              <a:avLst/>
              <a:gdLst>
                <a:gd name="T0" fmla="*/ 13 w 13"/>
                <a:gd name="T1" fmla="*/ 7 h 7"/>
                <a:gd name="T2" fmla="*/ 2 w 13"/>
                <a:gd name="T3" fmla="*/ 7 h 7"/>
                <a:gd name="T4" fmla="*/ 0 w 13"/>
                <a:gd name="T5" fmla="*/ 0 h 7"/>
                <a:gd name="T6" fmla="*/ 11 w 13"/>
                <a:gd name="T7" fmla="*/ 0 h 7"/>
                <a:gd name="T8" fmla="*/ 13 w 13"/>
                <a:gd name="T9" fmla="*/ 7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7">
                  <a:moveTo>
                    <a:pt x="13" y="7"/>
                  </a:moveTo>
                  <a:lnTo>
                    <a:pt x="2" y="7"/>
                  </a:lnTo>
                  <a:lnTo>
                    <a:pt x="0" y="0"/>
                  </a:lnTo>
                  <a:lnTo>
                    <a:pt x="11" y="0"/>
                  </a:lnTo>
                  <a:lnTo>
                    <a:pt x="13" y="7"/>
                  </a:lnTo>
                  <a:close/>
                </a:path>
              </a:pathLst>
            </a:custGeom>
            <a:solidFill>
              <a:srgbClr val="F3F3F4"/>
            </a:solidFill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226" name="Rectangle 1199">
              <a:extLst>
                <a:ext uri="{FF2B5EF4-FFF2-40B4-BE49-F238E27FC236}">
                  <a16:creationId xmlns:a16="http://schemas.microsoft.com/office/drawing/2014/main" id="{2BC8C8AE-1AC7-4153-BE97-9D9B8EA10D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51" y="3331"/>
              <a:ext cx="11" cy="9"/>
            </a:xfrm>
            <a:prstGeom prst="rect">
              <a:avLst/>
            </a:prstGeom>
            <a:solidFill>
              <a:srgbClr val="D8D9DA"/>
            </a:solidFill>
            <a:ln w="7938" cap="rnd">
              <a:solidFill>
                <a:srgbClr val="58585A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227" name="Freeform 1200">
              <a:extLst>
                <a:ext uri="{FF2B5EF4-FFF2-40B4-BE49-F238E27FC236}">
                  <a16:creationId xmlns:a16="http://schemas.microsoft.com/office/drawing/2014/main" id="{5ECF7897-7DFD-425F-942C-A68EAC062FE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3" y="3324"/>
              <a:ext cx="2" cy="16"/>
            </a:xfrm>
            <a:custGeom>
              <a:avLst/>
              <a:gdLst>
                <a:gd name="T0" fmla="*/ 2 w 2"/>
                <a:gd name="T1" fmla="*/ 7 h 16"/>
                <a:gd name="T2" fmla="*/ 0 w 2"/>
                <a:gd name="T3" fmla="*/ 0 h 16"/>
                <a:gd name="T4" fmla="*/ 0 w 2"/>
                <a:gd name="T5" fmla="*/ 11 h 16"/>
                <a:gd name="T6" fmla="*/ 2 w 2"/>
                <a:gd name="T7" fmla="*/ 16 h 16"/>
                <a:gd name="T8" fmla="*/ 2 w 2"/>
                <a:gd name="T9" fmla="*/ 7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16">
                  <a:moveTo>
                    <a:pt x="2" y="7"/>
                  </a:moveTo>
                  <a:lnTo>
                    <a:pt x="0" y="0"/>
                  </a:lnTo>
                  <a:lnTo>
                    <a:pt x="0" y="11"/>
                  </a:lnTo>
                  <a:lnTo>
                    <a:pt x="2" y="16"/>
                  </a:lnTo>
                  <a:lnTo>
                    <a:pt x="2" y="7"/>
                  </a:lnTo>
                  <a:close/>
                </a:path>
              </a:pathLst>
            </a:custGeom>
            <a:solidFill>
              <a:srgbClr val="8C8E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28" name="Freeform 1201">
              <a:extLst>
                <a:ext uri="{FF2B5EF4-FFF2-40B4-BE49-F238E27FC236}">
                  <a16:creationId xmlns:a16="http://schemas.microsoft.com/office/drawing/2014/main" id="{098C2A85-91A9-48CD-81C8-E62D68B1734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3" y="3324"/>
              <a:ext cx="2" cy="16"/>
            </a:xfrm>
            <a:custGeom>
              <a:avLst/>
              <a:gdLst>
                <a:gd name="T0" fmla="*/ 2 w 2"/>
                <a:gd name="T1" fmla="*/ 7 h 16"/>
                <a:gd name="T2" fmla="*/ 0 w 2"/>
                <a:gd name="T3" fmla="*/ 0 h 16"/>
                <a:gd name="T4" fmla="*/ 0 w 2"/>
                <a:gd name="T5" fmla="*/ 11 h 16"/>
                <a:gd name="T6" fmla="*/ 2 w 2"/>
                <a:gd name="T7" fmla="*/ 16 h 1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16">
                  <a:moveTo>
                    <a:pt x="2" y="7"/>
                  </a:moveTo>
                  <a:lnTo>
                    <a:pt x="0" y="0"/>
                  </a:lnTo>
                  <a:lnTo>
                    <a:pt x="0" y="11"/>
                  </a:lnTo>
                  <a:lnTo>
                    <a:pt x="2" y="16"/>
                  </a:lnTo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29" name="Freeform 1202">
              <a:extLst>
                <a:ext uri="{FF2B5EF4-FFF2-40B4-BE49-F238E27FC236}">
                  <a16:creationId xmlns:a16="http://schemas.microsoft.com/office/drawing/2014/main" id="{55F19ED1-4ED4-47CF-9835-39E50A3EBF0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3" y="3324"/>
              <a:ext cx="14" cy="7"/>
            </a:xfrm>
            <a:custGeom>
              <a:avLst/>
              <a:gdLst>
                <a:gd name="T0" fmla="*/ 14 w 14"/>
                <a:gd name="T1" fmla="*/ 7 h 7"/>
                <a:gd name="T2" fmla="*/ 2 w 14"/>
                <a:gd name="T3" fmla="*/ 7 h 7"/>
                <a:gd name="T4" fmla="*/ 0 w 14"/>
                <a:gd name="T5" fmla="*/ 0 h 7"/>
                <a:gd name="T6" fmla="*/ 11 w 14"/>
                <a:gd name="T7" fmla="*/ 0 h 7"/>
                <a:gd name="T8" fmla="*/ 14 w 14"/>
                <a:gd name="T9" fmla="*/ 7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7">
                  <a:moveTo>
                    <a:pt x="14" y="7"/>
                  </a:moveTo>
                  <a:lnTo>
                    <a:pt x="2" y="7"/>
                  </a:lnTo>
                  <a:lnTo>
                    <a:pt x="0" y="0"/>
                  </a:lnTo>
                  <a:lnTo>
                    <a:pt x="11" y="0"/>
                  </a:lnTo>
                  <a:lnTo>
                    <a:pt x="14" y="7"/>
                  </a:lnTo>
                  <a:close/>
                </a:path>
              </a:pathLst>
            </a:custGeom>
            <a:solidFill>
              <a:srgbClr val="F3F3F4"/>
            </a:solidFill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230" name="Rectangle 1203">
              <a:extLst>
                <a:ext uri="{FF2B5EF4-FFF2-40B4-BE49-F238E27FC236}">
                  <a16:creationId xmlns:a16="http://schemas.microsoft.com/office/drawing/2014/main" id="{166E65DD-AFA1-4631-9BDA-6416580D75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35" y="3331"/>
              <a:ext cx="12" cy="9"/>
            </a:xfrm>
            <a:prstGeom prst="rect">
              <a:avLst/>
            </a:prstGeom>
            <a:solidFill>
              <a:srgbClr val="D8D9DA"/>
            </a:solidFill>
            <a:ln w="7938" cap="rnd">
              <a:solidFill>
                <a:srgbClr val="58585A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231" name="Freeform 1204">
              <a:extLst>
                <a:ext uri="{FF2B5EF4-FFF2-40B4-BE49-F238E27FC236}">
                  <a16:creationId xmlns:a16="http://schemas.microsoft.com/office/drawing/2014/main" id="{A7A7980B-ACC1-4D29-8D89-D3B10154349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8" y="3324"/>
              <a:ext cx="2" cy="16"/>
            </a:xfrm>
            <a:custGeom>
              <a:avLst/>
              <a:gdLst>
                <a:gd name="T0" fmla="*/ 2 w 2"/>
                <a:gd name="T1" fmla="*/ 7 h 16"/>
                <a:gd name="T2" fmla="*/ 0 w 2"/>
                <a:gd name="T3" fmla="*/ 0 h 16"/>
                <a:gd name="T4" fmla="*/ 0 w 2"/>
                <a:gd name="T5" fmla="*/ 9 h 16"/>
                <a:gd name="T6" fmla="*/ 2 w 2"/>
                <a:gd name="T7" fmla="*/ 16 h 16"/>
                <a:gd name="T8" fmla="*/ 2 w 2"/>
                <a:gd name="T9" fmla="*/ 7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16">
                  <a:moveTo>
                    <a:pt x="2" y="7"/>
                  </a:moveTo>
                  <a:lnTo>
                    <a:pt x="0" y="0"/>
                  </a:lnTo>
                  <a:lnTo>
                    <a:pt x="0" y="9"/>
                  </a:lnTo>
                  <a:lnTo>
                    <a:pt x="2" y="16"/>
                  </a:lnTo>
                  <a:lnTo>
                    <a:pt x="2" y="7"/>
                  </a:lnTo>
                  <a:close/>
                </a:path>
              </a:pathLst>
            </a:custGeom>
            <a:solidFill>
              <a:srgbClr val="8C8E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32" name="Freeform 1205">
              <a:extLst>
                <a:ext uri="{FF2B5EF4-FFF2-40B4-BE49-F238E27FC236}">
                  <a16:creationId xmlns:a16="http://schemas.microsoft.com/office/drawing/2014/main" id="{E01C80E2-F822-45C7-A1B3-A1406678915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8" y="3324"/>
              <a:ext cx="2" cy="16"/>
            </a:xfrm>
            <a:custGeom>
              <a:avLst/>
              <a:gdLst>
                <a:gd name="T0" fmla="*/ 2 w 2"/>
                <a:gd name="T1" fmla="*/ 7 h 16"/>
                <a:gd name="T2" fmla="*/ 0 w 2"/>
                <a:gd name="T3" fmla="*/ 0 h 16"/>
                <a:gd name="T4" fmla="*/ 0 w 2"/>
                <a:gd name="T5" fmla="*/ 9 h 16"/>
                <a:gd name="T6" fmla="*/ 2 w 2"/>
                <a:gd name="T7" fmla="*/ 16 h 1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16">
                  <a:moveTo>
                    <a:pt x="2" y="7"/>
                  </a:moveTo>
                  <a:lnTo>
                    <a:pt x="0" y="0"/>
                  </a:lnTo>
                  <a:lnTo>
                    <a:pt x="0" y="9"/>
                  </a:lnTo>
                  <a:lnTo>
                    <a:pt x="2" y="16"/>
                  </a:lnTo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33" name="Freeform 1206">
              <a:extLst>
                <a:ext uri="{FF2B5EF4-FFF2-40B4-BE49-F238E27FC236}">
                  <a16:creationId xmlns:a16="http://schemas.microsoft.com/office/drawing/2014/main" id="{CCDDE115-CF48-4842-A75A-544C6C0335B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8" y="3324"/>
              <a:ext cx="13" cy="7"/>
            </a:xfrm>
            <a:custGeom>
              <a:avLst/>
              <a:gdLst>
                <a:gd name="T0" fmla="*/ 13 w 13"/>
                <a:gd name="T1" fmla="*/ 7 h 7"/>
                <a:gd name="T2" fmla="*/ 2 w 13"/>
                <a:gd name="T3" fmla="*/ 7 h 7"/>
                <a:gd name="T4" fmla="*/ 0 w 13"/>
                <a:gd name="T5" fmla="*/ 0 h 7"/>
                <a:gd name="T6" fmla="*/ 11 w 13"/>
                <a:gd name="T7" fmla="*/ 0 h 7"/>
                <a:gd name="T8" fmla="*/ 13 w 13"/>
                <a:gd name="T9" fmla="*/ 7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7">
                  <a:moveTo>
                    <a:pt x="13" y="7"/>
                  </a:moveTo>
                  <a:lnTo>
                    <a:pt x="2" y="7"/>
                  </a:lnTo>
                  <a:lnTo>
                    <a:pt x="0" y="0"/>
                  </a:lnTo>
                  <a:lnTo>
                    <a:pt x="11" y="0"/>
                  </a:lnTo>
                  <a:lnTo>
                    <a:pt x="13" y="7"/>
                  </a:lnTo>
                  <a:close/>
                </a:path>
              </a:pathLst>
            </a:custGeom>
            <a:solidFill>
              <a:srgbClr val="F3F3F4"/>
            </a:solidFill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234" name="Rectangle 1207">
              <a:extLst>
                <a:ext uri="{FF2B5EF4-FFF2-40B4-BE49-F238E27FC236}">
                  <a16:creationId xmlns:a16="http://schemas.microsoft.com/office/drawing/2014/main" id="{8F0D1F7F-7986-4DC3-9021-6F8AD6AD9D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20" y="3331"/>
              <a:ext cx="11" cy="9"/>
            </a:xfrm>
            <a:prstGeom prst="rect">
              <a:avLst/>
            </a:prstGeom>
            <a:solidFill>
              <a:srgbClr val="D8D9DA"/>
            </a:solidFill>
            <a:ln w="7938" cap="rnd">
              <a:solidFill>
                <a:srgbClr val="58585A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235" name="Freeform 1208">
              <a:extLst>
                <a:ext uri="{FF2B5EF4-FFF2-40B4-BE49-F238E27FC236}">
                  <a16:creationId xmlns:a16="http://schemas.microsoft.com/office/drawing/2014/main" id="{E07BDBA9-F41B-438D-AF72-A5099878B85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1" y="3324"/>
              <a:ext cx="2" cy="16"/>
            </a:xfrm>
            <a:custGeom>
              <a:avLst/>
              <a:gdLst>
                <a:gd name="T0" fmla="*/ 2 w 2"/>
                <a:gd name="T1" fmla="*/ 7 h 16"/>
                <a:gd name="T2" fmla="*/ 0 w 2"/>
                <a:gd name="T3" fmla="*/ 0 h 16"/>
                <a:gd name="T4" fmla="*/ 0 w 2"/>
                <a:gd name="T5" fmla="*/ 9 h 16"/>
                <a:gd name="T6" fmla="*/ 2 w 2"/>
                <a:gd name="T7" fmla="*/ 16 h 16"/>
                <a:gd name="T8" fmla="*/ 2 w 2"/>
                <a:gd name="T9" fmla="*/ 7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16">
                  <a:moveTo>
                    <a:pt x="2" y="7"/>
                  </a:moveTo>
                  <a:lnTo>
                    <a:pt x="0" y="0"/>
                  </a:lnTo>
                  <a:lnTo>
                    <a:pt x="0" y="9"/>
                  </a:lnTo>
                  <a:lnTo>
                    <a:pt x="2" y="16"/>
                  </a:lnTo>
                  <a:lnTo>
                    <a:pt x="2" y="7"/>
                  </a:lnTo>
                  <a:close/>
                </a:path>
              </a:pathLst>
            </a:custGeom>
            <a:solidFill>
              <a:srgbClr val="8C8E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36" name="Freeform 1209">
              <a:extLst>
                <a:ext uri="{FF2B5EF4-FFF2-40B4-BE49-F238E27FC236}">
                  <a16:creationId xmlns:a16="http://schemas.microsoft.com/office/drawing/2014/main" id="{C63FF399-4C53-4F3D-8B83-40F0EE6BB26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1" y="3324"/>
              <a:ext cx="2" cy="16"/>
            </a:xfrm>
            <a:custGeom>
              <a:avLst/>
              <a:gdLst>
                <a:gd name="T0" fmla="*/ 2 w 2"/>
                <a:gd name="T1" fmla="*/ 7 h 16"/>
                <a:gd name="T2" fmla="*/ 0 w 2"/>
                <a:gd name="T3" fmla="*/ 0 h 16"/>
                <a:gd name="T4" fmla="*/ 0 w 2"/>
                <a:gd name="T5" fmla="*/ 9 h 16"/>
                <a:gd name="T6" fmla="*/ 2 w 2"/>
                <a:gd name="T7" fmla="*/ 16 h 1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16">
                  <a:moveTo>
                    <a:pt x="2" y="7"/>
                  </a:moveTo>
                  <a:lnTo>
                    <a:pt x="0" y="0"/>
                  </a:lnTo>
                  <a:lnTo>
                    <a:pt x="0" y="9"/>
                  </a:lnTo>
                  <a:lnTo>
                    <a:pt x="2" y="16"/>
                  </a:lnTo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37" name="Freeform 1210">
              <a:extLst>
                <a:ext uri="{FF2B5EF4-FFF2-40B4-BE49-F238E27FC236}">
                  <a16:creationId xmlns:a16="http://schemas.microsoft.com/office/drawing/2014/main" id="{6734F16E-B914-4F4A-81AD-E528F058D20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1" y="3324"/>
              <a:ext cx="33" cy="7"/>
            </a:xfrm>
            <a:custGeom>
              <a:avLst/>
              <a:gdLst>
                <a:gd name="T0" fmla="*/ 33 w 33"/>
                <a:gd name="T1" fmla="*/ 7 h 7"/>
                <a:gd name="T2" fmla="*/ 2 w 33"/>
                <a:gd name="T3" fmla="*/ 7 h 7"/>
                <a:gd name="T4" fmla="*/ 0 w 33"/>
                <a:gd name="T5" fmla="*/ 0 h 7"/>
                <a:gd name="T6" fmla="*/ 31 w 33"/>
                <a:gd name="T7" fmla="*/ 0 h 7"/>
                <a:gd name="T8" fmla="*/ 33 w 33"/>
                <a:gd name="T9" fmla="*/ 7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7">
                  <a:moveTo>
                    <a:pt x="33" y="7"/>
                  </a:moveTo>
                  <a:lnTo>
                    <a:pt x="2" y="7"/>
                  </a:lnTo>
                  <a:lnTo>
                    <a:pt x="0" y="0"/>
                  </a:lnTo>
                  <a:lnTo>
                    <a:pt x="31" y="0"/>
                  </a:lnTo>
                  <a:lnTo>
                    <a:pt x="33" y="7"/>
                  </a:lnTo>
                  <a:close/>
                </a:path>
              </a:pathLst>
            </a:custGeom>
            <a:solidFill>
              <a:srgbClr val="F3F3F4"/>
            </a:solidFill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238" name="Rectangle 1211">
              <a:extLst>
                <a:ext uri="{FF2B5EF4-FFF2-40B4-BE49-F238E27FC236}">
                  <a16:creationId xmlns:a16="http://schemas.microsoft.com/office/drawing/2014/main" id="{F3ADB505-D491-408B-9A9E-C2CB542428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73" y="3331"/>
              <a:ext cx="31" cy="9"/>
            </a:xfrm>
            <a:prstGeom prst="rect">
              <a:avLst/>
            </a:prstGeom>
            <a:solidFill>
              <a:srgbClr val="D8D9DA"/>
            </a:solidFill>
            <a:ln w="7938" cap="rnd">
              <a:solidFill>
                <a:srgbClr val="58585A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239" name="Freeform 1212">
              <a:extLst>
                <a:ext uri="{FF2B5EF4-FFF2-40B4-BE49-F238E27FC236}">
                  <a16:creationId xmlns:a16="http://schemas.microsoft.com/office/drawing/2014/main" id="{AE16290F-96AD-4AD7-BE5B-CCCD44D5B0F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4" y="3344"/>
              <a:ext cx="2" cy="16"/>
            </a:xfrm>
            <a:custGeom>
              <a:avLst/>
              <a:gdLst>
                <a:gd name="T0" fmla="*/ 0 w 2"/>
                <a:gd name="T1" fmla="*/ 9 h 16"/>
                <a:gd name="T2" fmla="*/ 2 w 2"/>
                <a:gd name="T3" fmla="*/ 0 h 16"/>
                <a:gd name="T4" fmla="*/ 2 w 2"/>
                <a:gd name="T5" fmla="*/ 7 h 16"/>
                <a:gd name="T6" fmla="*/ 0 w 2"/>
                <a:gd name="T7" fmla="*/ 16 h 16"/>
                <a:gd name="T8" fmla="*/ 0 w 2"/>
                <a:gd name="T9" fmla="*/ 9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16">
                  <a:moveTo>
                    <a:pt x="0" y="9"/>
                  </a:moveTo>
                  <a:lnTo>
                    <a:pt x="2" y="0"/>
                  </a:lnTo>
                  <a:lnTo>
                    <a:pt x="2" y="7"/>
                  </a:lnTo>
                  <a:lnTo>
                    <a:pt x="0" y="16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8C8E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40" name="Freeform 1213">
              <a:extLst>
                <a:ext uri="{FF2B5EF4-FFF2-40B4-BE49-F238E27FC236}">
                  <a16:creationId xmlns:a16="http://schemas.microsoft.com/office/drawing/2014/main" id="{1AA52C44-BF6B-4756-8255-1F55C8FB385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4" y="3344"/>
              <a:ext cx="2" cy="16"/>
            </a:xfrm>
            <a:custGeom>
              <a:avLst/>
              <a:gdLst>
                <a:gd name="T0" fmla="*/ 0 w 2"/>
                <a:gd name="T1" fmla="*/ 9 h 16"/>
                <a:gd name="T2" fmla="*/ 2 w 2"/>
                <a:gd name="T3" fmla="*/ 0 h 16"/>
                <a:gd name="T4" fmla="*/ 2 w 2"/>
                <a:gd name="T5" fmla="*/ 7 h 16"/>
                <a:gd name="T6" fmla="*/ 0 w 2"/>
                <a:gd name="T7" fmla="*/ 16 h 1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16">
                  <a:moveTo>
                    <a:pt x="0" y="9"/>
                  </a:moveTo>
                  <a:lnTo>
                    <a:pt x="2" y="0"/>
                  </a:lnTo>
                  <a:lnTo>
                    <a:pt x="2" y="7"/>
                  </a:lnTo>
                  <a:lnTo>
                    <a:pt x="0" y="16"/>
                  </a:lnTo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41" name="Freeform 1214">
              <a:extLst>
                <a:ext uri="{FF2B5EF4-FFF2-40B4-BE49-F238E27FC236}">
                  <a16:creationId xmlns:a16="http://schemas.microsoft.com/office/drawing/2014/main" id="{B58D6C9C-EEF5-4164-AAF4-C81B3651153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344"/>
              <a:ext cx="120" cy="9"/>
            </a:xfrm>
            <a:custGeom>
              <a:avLst/>
              <a:gdLst>
                <a:gd name="T0" fmla="*/ 0 w 120"/>
                <a:gd name="T1" fmla="*/ 9 h 9"/>
                <a:gd name="T2" fmla="*/ 118 w 120"/>
                <a:gd name="T3" fmla="*/ 9 h 9"/>
                <a:gd name="T4" fmla="*/ 120 w 120"/>
                <a:gd name="T5" fmla="*/ 0 h 9"/>
                <a:gd name="T6" fmla="*/ 2 w 120"/>
                <a:gd name="T7" fmla="*/ 0 h 9"/>
                <a:gd name="T8" fmla="*/ 0 w 120"/>
                <a:gd name="T9" fmla="*/ 9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0" h="9">
                  <a:moveTo>
                    <a:pt x="0" y="9"/>
                  </a:moveTo>
                  <a:lnTo>
                    <a:pt x="118" y="9"/>
                  </a:lnTo>
                  <a:lnTo>
                    <a:pt x="120" y="0"/>
                  </a:lnTo>
                  <a:lnTo>
                    <a:pt x="2" y="0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F3F3F4"/>
            </a:solidFill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242" name="Rectangle 1215">
              <a:extLst>
                <a:ext uri="{FF2B5EF4-FFF2-40B4-BE49-F238E27FC236}">
                  <a16:creationId xmlns:a16="http://schemas.microsoft.com/office/drawing/2014/main" id="{39C8E6B8-566C-4CC6-9808-9531BF8086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16" y="3353"/>
              <a:ext cx="118" cy="7"/>
            </a:xfrm>
            <a:prstGeom prst="rect">
              <a:avLst/>
            </a:prstGeom>
            <a:solidFill>
              <a:srgbClr val="D8D9DA"/>
            </a:solidFill>
            <a:ln w="7938" cap="rnd">
              <a:solidFill>
                <a:srgbClr val="58585A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243" name="Freeform 1216">
              <a:extLst>
                <a:ext uri="{FF2B5EF4-FFF2-40B4-BE49-F238E27FC236}">
                  <a16:creationId xmlns:a16="http://schemas.microsoft.com/office/drawing/2014/main" id="{86E583D0-7D2B-42D4-96AD-A0B1EADFD0A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6" y="3344"/>
              <a:ext cx="5" cy="16"/>
            </a:xfrm>
            <a:custGeom>
              <a:avLst/>
              <a:gdLst>
                <a:gd name="T0" fmla="*/ 0 w 5"/>
                <a:gd name="T1" fmla="*/ 9 h 16"/>
                <a:gd name="T2" fmla="*/ 5 w 5"/>
                <a:gd name="T3" fmla="*/ 0 h 16"/>
                <a:gd name="T4" fmla="*/ 5 w 5"/>
                <a:gd name="T5" fmla="*/ 7 h 16"/>
                <a:gd name="T6" fmla="*/ 0 w 5"/>
                <a:gd name="T7" fmla="*/ 16 h 16"/>
                <a:gd name="T8" fmla="*/ 0 w 5"/>
                <a:gd name="T9" fmla="*/ 9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16">
                  <a:moveTo>
                    <a:pt x="0" y="9"/>
                  </a:moveTo>
                  <a:lnTo>
                    <a:pt x="5" y="0"/>
                  </a:lnTo>
                  <a:lnTo>
                    <a:pt x="5" y="7"/>
                  </a:lnTo>
                  <a:lnTo>
                    <a:pt x="0" y="16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8C8E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44" name="Freeform 1217">
              <a:extLst>
                <a:ext uri="{FF2B5EF4-FFF2-40B4-BE49-F238E27FC236}">
                  <a16:creationId xmlns:a16="http://schemas.microsoft.com/office/drawing/2014/main" id="{218455BE-C887-466F-B536-3BCC45E849A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6" y="3344"/>
              <a:ext cx="5" cy="16"/>
            </a:xfrm>
            <a:custGeom>
              <a:avLst/>
              <a:gdLst>
                <a:gd name="T0" fmla="*/ 0 w 5"/>
                <a:gd name="T1" fmla="*/ 9 h 16"/>
                <a:gd name="T2" fmla="*/ 5 w 5"/>
                <a:gd name="T3" fmla="*/ 0 h 16"/>
                <a:gd name="T4" fmla="*/ 5 w 5"/>
                <a:gd name="T5" fmla="*/ 7 h 16"/>
                <a:gd name="T6" fmla="*/ 0 w 5"/>
                <a:gd name="T7" fmla="*/ 16 h 1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16">
                  <a:moveTo>
                    <a:pt x="0" y="9"/>
                  </a:moveTo>
                  <a:lnTo>
                    <a:pt x="5" y="0"/>
                  </a:lnTo>
                  <a:lnTo>
                    <a:pt x="5" y="7"/>
                  </a:lnTo>
                  <a:lnTo>
                    <a:pt x="0" y="16"/>
                  </a:lnTo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45" name="Freeform 1218">
              <a:extLst>
                <a:ext uri="{FF2B5EF4-FFF2-40B4-BE49-F238E27FC236}">
                  <a16:creationId xmlns:a16="http://schemas.microsoft.com/office/drawing/2014/main" id="{2A0B2A9B-2137-456A-A8C0-6E3C8D550D7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9" y="3344"/>
              <a:ext cx="42" cy="9"/>
            </a:xfrm>
            <a:custGeom>
              <a:avLst/>
              <a:gdLst>
                <a:gd name="T0" fmla="*/ 0 w 42"/>
                <a:gd name="T1" fmla="*/ 9 h 9"/>
                <a:gd name="T2" fmla="*/ 37 w 42"/>
                <a:gd name="T3" fmla="*/ 9 h 9"/>
                <a:gd name="T4" fmla="*/ 42 w 42"/>
                <a:gd name="T5" fmla="*/ 0 h 9"/>
                <a:gd name="T6" fmla="*/ 4 w 42"/>
                <a:gd name="T7" fmla="*/ 0 h 9"/>
                <a:gd name="T8" fmla="*/ 0 w 42"/>
                <a:gd name="T9" fmla="*/ 9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9">
                  <a:moveTo>
                    <a:pt x="0" y="9"/>
                  </a:moveTo>
                  <a:lnTo>
                    <a:pt x="37" y="9"/>
                  </a:lnTo>
                  <a:lnTo>
                    <a:pt x="42" y="0"/>
                  </a:lnTo>
                  <a:lnTo>
                    <a:pt x="4" y="0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F3F3F4"/>
            </a:solidFill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246" name="Rectangle 1219">
              <a:extLst>
                <a:ext uri="{FF2B5EF4-FFF2-40B4-BE49-F238E27FC236}">
                  <a16:creationId xmlns:a16="http://schemas.microsoft.com/office/drawing/2014/main" id="{DDDE1DD6-51E6-4C48-87D0-3B52AFA8B6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39" y="3353"/>
              <a:ext cx="37" cy="7"/>
            </a:xfrm>
            <a:prstGeom prst="rect">
              <a:avLst/>
            </a:prstGeom>
            <a:solidFill>
              <a:srgbClr val="D8D9DA"/>
            </a:solidFill>
            <a:ln w="7938" cap="rnd">
              <a:solidFill>
                <a:srgbClr val="58585A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247" name="Freeform 1220">
              <a:extLst>
                <a:ext uri="{FF2B5EF4-FFF2-40B4-BE49-F238E27FC236}">
                  <a16:creationId xmlns:a16="http://schemas.microsoft.com/office/drawing/2014/main" id="{D8C112C6-F982-4D6F-88EF-28A5E57ECD2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3" y="3344"/>
              <a:ext cx="2" cy="16"/>
            </a:xfrm>
            <a:custGeom>
              <a:avLst/>
              <a:gdLst>
                <a:gd name="T0" fmla="*/ 0 w 2"/>
                <a:gd name="T1" fmla="*/ 9 h 16"/>
                <a:gd name="T2" fmla="*/ 2 w 2"/>
                <a:gd name="T3" fmla="*/ 0 h 16"/>
                <a:gd name="T4" fmla="*/ 2 w 2"/>
                <a:gd name="T5" fmla="*/ 7 h 16"/>
                <a:gd name="T6" fmla="*/ 0 w 2"/>
                <a:gd name="T7" fmla="*/ 16 h 16"/>
                <a:gd name="T8" fmla="*/ 0 w 2"/>
                <a:gd name="T9" fmla="*/ 9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16">
                  <a:moveTo>
                    <a:pt x="0" y="9"/>
                  </a:moveTo>
                  <a:lnTo>
                    <a:pt x="2" y="0"/>
                  </a:lnTo>
                  <a:lnTo>
                    <a:pt x="2" y="7"/>
                  </a:lnTo>
                  <a:lnTo>
                    <a:pt x="0" y="16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8C8E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48" name="Freeform 1221">
              <a:extLst>
                <a:ext uri="{FF2B5EF4-FFF2-40B4-BE49-F238E27FC236}">
                  <a16:creationId xmlns:a16="http://schemas.microsoft.com/office/drawing/2014/main" id="{5C782D2B-4C4C-4F77-B033-2A3456D8446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3" y="3344"/>
              <a:ext cx="2" cy="16"/>
            </a:xfrm>
            <a:custGeom>
              <a:avLst/>
              <a:gdLst>
                <a:gd name="T0" fmla="*/ 0 w 2"/>
                <a:gd name="T1" fmla="*/ 9 h 16"/>
                <a:gd name="T2" fmla="*/ 2 w 2"/>
                <a:gd name="T3" fmla="*/ 0 h 16"/>
                <a:gd name="T4" fmla="*/ 2 w 2"/>
                <a:gd name="T5" fmla="*/ 7 h 16"/>
                <a:gd name="T6" fmla="*/ 0 w 2"/>
                <a:gd name="T7" fmla="*/ 16 h 1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16">
                  <a:moveTo>
                    <a:pt x="0" y="9"/>
                  </a:moveTo>
                  <a:lnTo>
                    <a:pt x="2" y="0"/>
                  </a:lnTo>
                  <a:lnTo>
                    <a:pt x="2" y="7"/>
                  </a:lnTo>
                  <a:lnTo>
                    <a:pt x="0" y="16"/>
                  </a:lnTo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49" name="Freeform 1222">
              <a:extLst>
                <a:ext uri="{FF2B5EF4-FFF2-40B4-BE49-F238E27FC236}">
                  <a16:creationId xmlns:a16="http://schemas.microsoft.com/office/drawing/2014/main" id="{8422E277-62DD-469B-A128-CE839459B85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5" y="3344"/>
              <a:ext cx="20" cy="9"/>
            </a:xfrm>
            <a:custGeom>
              <a:avLst/>
              <a:gdLst>
                <a:gd name="T0" fmla="*/ 0 w 20"/>
                <a:gd name="T1" fmla="*/ 9 h 9"/>
                <a:gd name="T2" fmla="*/ 18 w 20"/>
                <a:gd name="T3" fmla="*/ 9 h 9"/>
                <a:gd name="T4" fmla="*/ 20 w 20"/>
                <a:gd name="T5" fmla="*/ 0 h 9"/>
                <a:gd name="T6" fmla="*/ 5 w 20"/>
                <a:gd name="T7" fmla="*/ 0 h 9"/>
                <a:gd name="T8" fmla="*/ 0 w 20"/>
                <a:gd name="T9" fmla="*/ 9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9">
                  <a:moveTo>
                    <a:pt x="0" y="9"/>
                  </a:moveTo>
                  <a:lnTo>
                    <a:pt x="18" y="9"/>
                  </a:lnTo>
                  <a:lnTo>
                    <a:pt x="20" y="0"/>
                  </a:lnTo>
                  <a:lnTo>
                    <a:pt x="5" y="0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F3F3F4"/>
            </a:solidFill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250" name="Rectangle 1223">
              <a:extLst>
                <a:ext uri="{FF2B5EF4-FFF2-40B4-BE49-F238E27FC236}">
                  <a16:creationId xmlns:a16="http://schemas.microsoft.com/office/drawing/2014/main" id="{9FC442CF-A8B5-4D9E-AD89-2EA9BD66BD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85" y="3353"/>
              <a:ext cx="18" cy="7"/>
            </a:xfrm>
            <a:prstGeom prst="rect">
              <a:avLst/>
            </a:prstGeom>
            <a:solidFill>
              <a:srgbClr val="D8D9DA"/>
            </a:solidFill>
            <a:ln w="7938" cap="rnd">
              <a:solidFill>
                <a:srgbClr val="58585A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251" name="Freeform 1224">
              <a:extLst>
                <a:ext uri="{FF2B5EF4-FFF2-40B4-BE49-F238E27FC236}">
                  <a16:creationId xmlns:a16="http://schemas.microsoft.com/office/drawing/2014/main" id="{03C82668-E364-4CF6-9BBF-26BEB8D6A3A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6" y="3344"/>
              <a:ext cx="1" cy="16"/>
            </a:xfrm>
            <a:custGeom>
              <a:avLst/>
              <a:gdLst>
                <a:gd name="T0" fmla="*/ 0 w 1"/>
                <a:gd name="T1" fmla="*/ 9 h 16"/>
                <a:gd name="T2" fmla="*/ 0 w 1"/>
                <a:gd name="T3" fmla="*/ 0 h 16"/>
                <a:gd name="T4" fmla="*/ 0 w 1"/>
                <a:gd name="T5" fmla="*/ 7 h 16"/>
                <a:gd name="T6" fmla="*/ 0 w 1"/>
                <a:gd name="T7" fmla="*/ 16 h 16"/>
                <a:gd name="T8" fmla="*/ 0 w 1"/>
                <a:gd name="T9" fmla="*/ 9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6">
                  <a:moveTo>
                    <a:pt x="0" y="9"/>
                  </a:moveTo>
                  <a:lnTo>
                    <a:pt x="0" y="0"/>
                  </a:lnTo>
                  <a:lnTo>
                    <a:pt x="0" y="7"/>
                  </a:lnTo>
                  <a:lnTo>
                    <a:pt x="0" y="16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8C8E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52" name="Freeform 1225">
              <a:extLst>
                <a:ext uri="{FF2B5EF4-FFF2-40B4-BE49-F238E27FC236}">
                  <a16:creationId xmlns:a16="http://schemas.microsoft.com/office/drawing/2014/main" id="{65270DA7-85DB-4F1A-A977-DEEA49DC1E1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6" y="3344"/>
              <a:ext cx="1" cy="16"/>
            </a:xfrm>
            <a:custGeom>
              <a:avLst/>
              <a:gdLst>
                <a:gd name="T0" fmla="*/ 0 w 1"/>
                <a:gd name="T1" fmla="*/ 9 h 16"/>
                <a:gd name="T2" fmla="*/ 0 w 1"/>
                <a:gd name="T3" fmla="*/ 0 h 16"/>
                <a:gd name="T4" fmla="*/ 0 w 1"/>
                <a:gd name="T5" fmla="*/ 7 h 16"/>
                <a:gd name="T6" fmla="*/ 0 w 1"/>
                <a:gd name="T7" fmla="*/ 16 h 1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6">
                  <a:moveTo>
                    <a:pt x="0" y="9"/>
                  </a:moveTo>
                  <a:lnTo>
                    <a:pt x="0" y="0"/>
                  </a:lnTo>
                  <a:lnTo>
                    <a:pt x="0" y="7"/>
                  </a:lnTo>
                  <a:lnTo>
                    <a:pt x="0" y="16"/>
                  </a:lnTo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53" name="Freeform 1226">
              <a:extLst>
                <a:ext uri="{FF2B5EF4-FFF2-40B4-BE49-F238E27FC236}">
                  <a16:creationId xmlns:a16="http://schemas.microsoft.com/office/drawing/2014/main" id="{991FE699-0430-4006-8ACB-998106504EC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8" y="3344"/>
              <a:ext cx="18" cy="9"/>
            </a:xfrm>
            <a:custGeom>
              <a:avLst/>
              <a:gdLst>
                <a:gd name="T0" fmla="*/ 0 w 18"/>
                <a:gd name="T1" fmla="*/ 9 h 9"/>
                <a:gd name="T2" fmla="*/ 18 w 18"/>
                <a:gd name="T3" fmla="*/ 9 h 9"/>
                <a:gd name="T4" fmla="*/ 18 w 18"/>
                <a:gd name="T5" fmla="*/ 0 h 9"/>
                <a:gd name="T6" fmla="*/ 2 w 18"/>
                <a:gd name="T7" fmla="*/ 0 h 9"/>
                <a:gd name="T8" fmla="*/ 0 w 18"/>
                <a:gd name="T9" fmla="*/ 9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9">
                  <a:moveTo>
                    <a:pt x="0" y="9"/>
                  </a:moveTo>
                  <a:lnTo>
                    <a:pt x="18" y="9"/>
                  </a:lnTo>
                  <a:lnTo>
                    <a:pt x="18" y="0"/>
                  </a:lnTo>
                  <a:lnTo>
                    <a:pt x="2" y="0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F3F3F4"/>
            </a:solidFill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254" name="Rectangle 1227">
              <a:extLst>
                <a:ext uri="{FF2B5EF4-FFF2-40B4-BE49-F238E27FC236}">
                  <a16:creationId xmlns:a16="http://schemas.microsoft.com/office/drawing/2014/main" id="{9E3D86B2-981E-4D81-8653-DBFBE0419D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8" y="3353"/>
              <a:ext cx="18" cy="7"/>
            </a:xfrm>
            <a:prstGeom prst="rect">
              <a:avLst/>
            </a:prstGeom>
            <a:solidFill>
              <a:srgbClr val="D8D9DA"/>
            </a:solidFill>
            <a:ln w="7938" cap="rnd">
              <a:solidFill>
                <a:srgbClr val="58585A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255" name="Rectangle 1228">
              <a:extLst>
                <a:ext uri="{FF2B5EF4-FFF2-40B4-BE49-F238E27FC236}">
                  <a16:creationId xmlns:a16="http://schemas.microsoft.com/office/drawing/2014/main" id="{7C7759AA-9226-4F0B-AFE7-32C849F217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58" y="3344"/>
              <a:ext cx="20" cy="9"/>
            </a:xfrm>
            <a:prstGeom prst="rect">
              <a:avLst/>
            </a:prstGeom>
            <a:solidFill>
              <a:srgbClr val="F3F3F4"/>
            </a:solidFill>
            <a:ln w="7938" cap="rnd">
              <a:solidFill>
                <a:srgbClr val="58585A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256" name="Rectangle 1229">
              <a:extLst>
                <a:ext uri="{FF2B5EF4-FFF2-40B4-BE49-F238E27FC236}">
                  <a16:creationId xmlns:a16="http://schemas.microsoft.com/office/drawing/2014/main" id="{7E8E72DD-06DC-45BC-AD56-EC75F05198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58" y="3353"/>
              <a:ext cx="20" cy="7"/>
            </a:xfrm>
            <a:prstGeom prst="rect">
              <a:avLst/>
            </a:prstGeom>
            <a:solidFill>
              <a:srgbClr val="D8D9DA"/>
            </a:solidFill>
            <a:ln w="7938" cap="rnd">
              <a:solidFill>
                <a:srgbClr val="58585A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257" name="Freeform 1230">
              <a:extLst>
                <a:ext uri="{FF2B5EF4-FFF2-40B4-BE49-F238E27FC236}">
                  <a16:creationId xmlns:a16="http://schemas.microsoft.com/office/drawing/2014/main" id="{91CFD618-B396-4F98-9B12-CC8246533E9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0" y="3344"/>
              <a:ext cx="1" cy="16"/>
            </a:xfrm>
            <a:custGeom>
              <a:avLst/>
              <a:gdLst>
                <a:gd name="T0" fmla="*/ 0 w 1"/>
                <a:gd name="T1" fmla="*/ 9 h 16"/>
                <a:gd name="T2" fmla="*/ 0 w 1"/>
                <a:gd name="T3" fmla="*/ 0 h 16"/>
                <a:gd name="T4" fmla="*/ 0 w 1"/>
                <a:gd name="T5" fmla="*/ 11 h 16"/>
                <a:gd name="T6" fmla="*/ 0 w 1"/>
                <a:gd name="T7" fmla="*/ 16 h 16"/>
                <a:gd name="T8" fmla="*/ 0 w 1"/>
                <a:gd name="T9" fmla="*/ 9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6">
                  <a:moveTo>
                    <a:pt x="0" y="9"/>
                  </a:moveTo>
                  <a:lnTo>
                    <a:pt x="0" y="0"/>
                  </a:lnTo>
                  <a:lnTo>
                    <a:pt x="0" y="11"/>
                  </a:lnTo>
                  <a:lnTo>
                    <a:pt x="0" y="16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8C8E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58" name="Freeform 1231">
              <a:extLst>
                <a:ext uri="{FF2B5EF4-FFF2-40B4-BE49-F238E27FC236}">
                  <a16:creationId xmlns:a16="http://schemas.microsoft.com/office/drawing/2014/main" id="{9AF09626-6A83-4DD8-8A7A-1BA10D05C70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0" y="3344"/>
              <a:ext cx="1" cy="16"/>
            </a:xfrm>
            <a:custGeom>
              <a:avLst/>
              <a:gdLst>
                <a:gd name="T0" fmla="*/ 0 w 1"/>
                <a:gd name="T1" fmla="*/ 9 h 16"/>
                <a:gd name="T2" fmla="*/ 0 w 1"/>
                <a:gd name="T3" fmla="*/ 0 h 16"/>
                <a:gd name="T4" fmla="*/ 0 w 1"/>
                <a:gd name="T5" fmla="*/ 11 h 16"/>
                <a:gd name="T6" fmla="*/ 0 w 1"/>
                <a:gd name="T7" fmla="*/ 16 h 1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6">
                  <a:moveTo>
                    <a:pt x="0" y="9"/>
                  </a:moveTo>
                  <a:lnTo>
                    <a:pt x="0" y="0"/>
                  </a:lnTo>
                  <a:lnTo>
                    <a:pt x="0" y="11"/>
                  </a:lnTo>
                  <a:lnTo>
                    <a:pt x="0" y="16"/>
                  </a:lnTo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59" name="Freeform 1232">
              <a:extLst>
                <a:ext uri="{FF2B5EF4-FFF2-40B4-BE49-F238E27FC236}">
                  <a16:creationId xmlns:a16="http://schemas.microsoft.com/office/drawing/2014/main" id="{4D38FFBE-A5FA-41B6-A322-8C3D2B958C2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0" y="3344"/>
              <a:ext cx="27" cy="9"/>
            </a:xfrm>
            <a:custGeom>
              <a:avLst/>
              <a:gdLst>
                <a:gd name="T0" fmla="*/ 27 w 27"/>
                <a:gd name="T1" fmla="*/ 9 h 9"/>
                <a:gd name="T2" fmla="*/ 0 w 27"/>
                <a:gd name="T3" fmla="*/ 9 h 9"/>
                <a:gd name="T4" fmla="*/ 0 w 27"/>
                <a:gd name="T5" fmla="*/ 0 h 9"/>
                <a:gd name="T6" fmla="*/ 24 w 27"/>
                <a:gd name="T7" fmla="*/ 0 h 9"/>
                <a:gd name="T8" fmla="*/ 27 w 27"/>
                <a:gd name="T9" fmla="*/ 9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" h="9">
                  <a:moveTo>
                    <a:pt x="27" y="9"/>
                  </a:moveTo>
                  <a:lnTo>
                    <a:pt x="0" y="9"/>
                  </a:lnTo>
                  <a:lnTo>
                    <a:pt x="0" y="0"/>
                  </a:lnTo>
                  <a:lnTo>
                    <a:pt x="24" y="0"/>
                  </a:lnTo>
                  <a:lnTo>
                    <a:pt x="27" y="9"/>
                  </a:lnTo>
                  <a:close/>
                </a:path>
              </a:pathLst>
            </a:custGeom>
            <a:solidFill>
              <a:srgbClr val="F3F3F4"/>
            </a:solidFill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260" name="Rectangle 1233">
              <a:extLst>
                <a:ext uri="{FF2B5EF4-FFF2-40B4-BE49-F238E27FC236}">
                  <a16:creationId xmlns:a16="http://schemas.microsoft.com/office/drawing/2014/main" id="{4826A8AC-245D-455B-8842-37DBD1C35B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80" y="3353"/>
              <a:ext cx="27" cy="7"/>
            </a:xfrm>
            <a:prstGeom prst="rect">
              <a:avLst/>
            </a:prstGeom>
            <a:solidFill>
              <a:srgbClr val="D8D9DA"/>
            </a:solidFill>
            <a:ln w="7938" cap="rnd">
              <a:solidFill>
                <a:srgbClr val="58585A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261" name="Freeform 1234">
              <a:extLst>
                <a:ext uri="{FF2B5EF4-FFF2-40B4-BE49-F238E27FC236}">
                  <a16:creationId xmlns:a16="http://schemas.microsoft.com/office/drawing/2014/main" id="{AFFF89EE-15A0-4C23-AC77-3D35D18E561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1" y="2593"/>
              <a:ext cx="476" cy="153"/>
            </a:xfrm>
            <a:custGeom>
              <a:avLst/>
              <a:gdLst>
                <a:gd name="T0" fmla="*/ 5167 w 215"/>
                <a:gd name="T1" fmla="*/ 173 h 69"/>
                <a:gd name="T2" fmla="*/ 5004 w 215"/>
                <a:gd name="T3" fmla="*/ 0 h 69"/>
                <a:gd name="T4" fmla="*/ 162 w 215"/>
                <a:gd name="T5" fmla="*/ 0 h 69"/>
                <a:gd name="T6" fmla="*/ 0 w 215"/>
                <a:gd name="T7" fmla="*/ 173 h 69"/>
                <a:gd name="T8" fmla="*/ 0 w 215"/>
                <a:gd name="T9" fmla="*/ 1495 h 69"/>
                <a:gd name="T10" fmla="*/ 162 w 215"/>
                <a:gd name="T11" fmla="*/ 1667 h 69"/>
                <a:gd name="T12" fmla="*/ 5004 w 215"/>
                <a:gd name="T13" fmla="*/ 1667 h 69"/>
                <a:gd name="T14" fmla="*/ 5167 w 215"/>
                <a:gd name="T15" fmla="*/ 1495 h 69"/>
                <a:gd name="T16" fmla="*/ 5167 w 215"/>
                <a:gd name="T17" fmla="*/ 173 h 6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5" h="69">
                  <a:moveTo>
                    <a:pt x="215" y="7"/>
                  </a:moveTo>
                  <a:cubicBezTo>
                    <a:pt x="215" y="3"/>
                    <a:pt x="212" y="0"/>
                    <a:pt x="208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3" y="0"/>
                    <a:pt x="0" y="3"/>
                    <a:pt x="0" y="7"/>
                  </a:cubicBezTo>
                  <a:cubicBezTo>
                    <a:pt x="0" y="62"/>
                    <a:pt x="0" y="62"/>
                    <a:pt x="0" y="62"/>
                  </a:cubicBezTo>
                  <a:cubicBezTo>
                    <a:pt x="0" y="66"/>
                    <a:pt x="3" y="69"/>
                    <a:pt x="7" y="69"/>
                  </a:cubicBezTo>
                  <a:cubicBezTo>
                    <a:pt x="208" y="69"/>
                    <a:pt x="208" y="69"/>
                    <a:pt x="208" y="69"/>
                  </a:cubicBezTo>
                  <a:cubicBezTo>
                    <a:pt x="212" y="69"/>
                    <a:pt x="215" y="66"/>
                    <a:pt x="215" y="62"/>
                  </a:cubicBezTo>
                  <a:lnTo>
                    <a:pt x="215" y="7"/>
                  </a:lnTo>
                  <a:close/>
                </a:path>
              </a:pathLst>
            </a:custGeom>
            <a:solidFill>
              <a:srgbClr val="D7CE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62" name="Freeform 1235">
              <a:extLst>
                <a:ext uri="{FF2B5EF4-FFF2-40B4-BE49-F238E27FC236}">
                  <a16:creationId xmlns:a16="http://schemas.microsoft.com/office/drawing/2014/main" id="{AC67E7A2-D259-4F1C-91FE-0195BC4644C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7" y="2815"/>
              <a:ext cx="509" cy="436"/>
            </a:xfrm>
            <a:custGeom>
              <a:avLst/>
              <a:gdLst>
                <a:gd name="T0" fmla="*/ 5515 w 230"/>
                <a:gd name="T1" fmla="*/ 162 h 197"/>
                <a:gd name="T2" fmla="*/ 5353 w 230"/>
                <a:gd name="T3" fmla="*/ 0 h 197"/>
                <a:gd name="T4" fmla="*/ 142 w 230"/>
                <a:gd name="T5" fmla="*/ 0 h 197"/>
                <a:gd name="T6" fmla="*/ 0 w 230"/>
                <a:gd name="T7" fmla="*/ 162 h 197"/>
                <a:gd name="T8" fmla="*/ 0 w 230"/>
                <a:gd name="T9" fmla="*/ 4566 h 197"/>
                <a:gd name="T10" fmla="*/ 142 w 230"/>
                <a:gd name="T11" fmla="*/ 4727 h 197"/>
                <a:gd name="T12" fmla="*/ 5353 w 230"/>
                <a:gd name="T13" fmla="*/ 4727 h 197"/>
                <a:gd name="T14" fmla="*/ 5515 w 230"/>
                <a:gd name="T15" fmla="*/ 4566 h 197"/>
                <a:gd name="T16" fmla="*/ 5515 w 230"/>
                <a:gd name="T17" fmla="*/ 162 h 19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30" h="197">
                  <a:moveTo>
                    <a:pt x="230" y="7"/>
                  </a:moveTo>
                  <a:cubicBezTo>
                    <a:pt x="230" y="3"/>
                    <a:pt x="227" y="0"/>
                    <a:pt x="223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3" y="0"/>
                    <a:pt x="0" y="3"/>
                    <a:pt x="0" y="7"/>
                  </a:cubicBezTo>
                  <a:cubicBezTo>
                    <a:pt x="0" y="190"/>
                    <a:pt x="0" y="190"/>
                    <a:pt x="0" y="190"/>
                  </a:cubicBezTo>
                  <a:cubicBezTo>
                    <a:pt x="0" y="194"/>
                    <a:pt x="3" y="197"/>
                    <a:pt x="6" y="197"/>
                  </a:cubicBezTo>
                  <a:cubicBezTo>
                    <a:pt x="223" y="197"/>
                    <a:pt x="223" y="197"/>
                    <a:pt x="223" y="197"/>
                  </a:cubicBezTo>
                  <a:cubicBezTo>
                    <a:pt x="227" y="197"/>
                    <a:pt x="230" y="194"/>
                    <a:pt x="230" y="190"/>
                  </a:cubicBezTo>
                  <a:lnTo>
                    <a:pt x="230" y="7"/>
                  </a:lnTo>
                  <a:close/>
                </a:path>
              </a:pathLst>
            </a:custGeom>
            <a:solidFill>
              <a:srgbClr val="EBEA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63" name="Oval 1236">
              <a:extLst>
                <a:ext uri="{FF2B5EF4-FFF2-40B4-BE49-F238E27FC236}">
                  <a16:creationId xmlns:a16="http://schemas.microsoft.com/office/drawing/2014/main" id="{2F7412D2-EB5E-4E3C-A711-C8539D96DA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95" y="3200"/>
              <a:ext cx="31" cy="31"/>
            </a:xfrm>
            <a:prstGeom prst="ellipse">
              <a:avLst/>
            </a:prstGeom>
            <a:solidFill>
              <a:srgbClr val="B0B0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264" name="Freeform 1237">
              <a:extLst>
                <a:ext uri="{FF2B5EF4-FFF2-40B4-BE49-F238E27FC236}">
                  <a16:creationId xmlns:a16="http://schemas.microsoft.com/office/drawing/2014/main" id="{B2533AB3-859B-46F1-B02E-675AF3F24874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9" y="3211"/>
              <a:ext cx="24" cy="27"/>
            </a:xfrm>
            <a:custGeom>
              <a:avLst/>
              <a:gdLst>
                <a:gd name="T0" fmla="*/ 0 w 11"/>
                <a:gd name="T1" fmla="*/ 263 h 12"/>
                <a:gd name="T2" fmla="*/ 177 w 11"/>
                <a:gd name="T3" fmla="*/ 56 h 12"/>
                <a:gd name="T4" fmla="*/ 177 w 11"/>
                <a:gd name="T5" fmla="*/ 0 h 12"/>
                <a:gd name="T6" fmla="*/ 0 w 11"/>
                <a:gd name="T7" fmla="*/ 263 h 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12">
                  <a:moveTo>
                    <a:pt x="0" y="10"/>
                  </a:moveTo>
                  <a:cubicBezTo>
                    <a:pt x="5" y="10"/>
                    <a:pt x="8" y="7"/>
                    <a:pt x="8" y="2"/>
                  </a:cubicBezTo>
                  <a:cubicBezTo>
                    <a:pt x="8" y="1"/>
                    <a:pt x="8" y="1"/>
                    <a:pt x="8" y="0"/>
                  </a:cubicBezTo>
                  <a:cubicBezTo>
                    <a:pt x="11" y="2"/>
                    <a:pt x="11" y="12"/>
                    <a:pt x="0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65" name="Freeform 1238">
              <a:extLst>
                <a:ext uri="{FF2B5EF4-FFF2-40B4-BE49-F238E27FC236}">
                  <a16:creationId xmlns:a16="http://schemas.microsoft.com/office/drawing/2014/main" id="{29976B0B-97DD-439E-8C9B-D0CCC7BF85D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2" y="2850"/>
              <a:ext cx="436" cy="341"/>
            </a:xfrm>
            <a:custGeom>
              <a:avLst/>
              <a:gdLst>
                <a:gd name="T0" fmla="*/ 4727 w 197"/>
                <a:gd name="T1" fmla="*/ 142 h 154"/>
                <a:gd name="T2" fmla="*/ 4610 w 197"/>
                <a:gd name="T3" fmla="*/ 0 h 154"/>
                <a:gd name="T4" fmla="*/ 142 w 197"/>
                <a:gd name="T5" fmla="*/ 0 h 154"/>
                <a:gd name="T6" fmla="*/ 0 w 197"/>
                <a:gd name="T7" fmla="*/ 142 h 154"/>
                <a:gd name="T8" fmla="*/ 0 w 197"/>
                <a:gd name="T9" fmla="*/ 3585 h 154"/>
                <a:gd name="T10" fmla="*/ 142 w 197"/>
                <a:gd name="T11" fmla="*/ 3702 h 154"/>
                <a:gd name="T12" fmla="*/ 4610 w 197"/>
                <a:gd name="T13" fmla="*/ 3702 h 154"/>
                <a:gd name="T14" fmla="*/ 4727 w 197"/>
                <a:gd name="T15" fmla="*/ 3585 h 154"/>
                <a:gd name="T16" fmla="*/ 4727 w 197"/>
                <a:gd name="T17" fmla="*/ 142 h 15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97" h="154">
                  <a:moveTo>
                    <a:pt x="197" y="6"/>
                  </a:moveTo>
                  <a:cubicBezTo>
                    <a:pt x="197" y="3"/>
                    <a:pt x="195" y="0"/>
                    <a:pt x="192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3" y="0"/>
                    <a:pt x="0" y="3"/>
                    <a:pt x="0" y="6"/>
                  </a:cubicBezTo>
                  <a:cubicBezTo>
                    <a:pt x="0" y="149"/>
                    <a:pt x="0" y="149"/>
                    <a:pt x="0" y="149"/>
                  </a:cubicBezTo>
                  <a:cubicBezTo>
                    <a:pt x="0" y="152"/>
                    <a:pt x="3" y="154"/>
                    <a:pt x="6" y="154"/>
                  </a:cubicBezTo>
                  <a:cubicBezTo>
                    <a:pt x="192" y="154"/>
                    <a:pt x="192" y="154"/>
                    <a:pt x="192" y="154"/>
                  </a:cubicBezTo>
                  <a:cubicBezTo>
                    <a:pt x="195" y="154"/>
                    <a:pt x="197" y="152"/>
                    <a:pt x="197" y="149"/>
                  </a:cubicBezTo>
                  <a:lnTo>
                    <a:pt x="197" y="6"/>
                  </a:lnTo>
                  <a:close/>
                </a:path>
              </a:pathLst>
            </a:custGeom>
            <a:solidFill>
              <a:srgbClr val="E2F2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66" name="Freeform 1239">
              <a:extLst>
                <a:ext uri="{FF2B5EF4-FFF2-40B4-BE49-F238E27FC236}">
                  <a16:creationId xmlns:a16="http://schemas.microsoft.com/office/drawing/2014/main" id="{91D5451C-2759-44A0-923B-5B1F5B95635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2" y="2850"/>
              <a:ext cx="436" cy="341"/>
            </a:xfrm>
            <a:custGeom>
              <a:avLst/>
              <a:gdLst>
                <a:gd name="T0" fmla="*/ 4727 w 197"/>
                <a:gd name="T1" fmla="*/ 142 h 154"/>
                <a:gd name="T2" fmla="*/ 4610 w 197"/>
                <a:gd name="T3" fmla="*/ 0 h 154"/>
                <a:gd name="T4" fmla="*/ 142 w 197"/>
                <a:gd name="T5" fmla="*/ 0 h 154"/>
                <a:gd name="T6" fmla="*/ 0 w 197"/>
                <a:gd name="T7" fmla="*/ 142 h 154"/>
                <a:gd name="T8" fmla="*/ 0 w 197"/>
                <a:gd name="T9" fmla="*/ 3585 h 154"/>
                <a:gd name="T10" fmla="*/ 142 w 197"/>
                <a:gd name="T11" fmla="*/ 3702 h 154"/>
                <a:gd name="T12" fmla="*/ 4610 w 197"/>
                <a:gd name="T13" fmla="*/ 3702 h 154"/>
                <a:gd name="T14" fmla="*/ 4727 w 197"/>
                <a:gd name="T15" fmla="*/ 3585 h 154"/>
                <a:gd name="T16" fmla="*/ 4727 w 197"/>
                <a:gd name="T17" fmla="*/ 142 h 15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97" h="154">
                  <a:moveTo>
                    <a:pt x="197" y="6"/>
                  </a:moveTo>
                  <a:cubicBezTo>
                    <a:pt x="197" y="3"/>
                    <a:pt x="195" y="0"/>
                    <a:pt x="192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3" y="0"/>
                    <a:pt x="0" y="3"/>
                    <a:pt x="0" y="6"/>
                  </a:cubicBezTo>
                  <a:cubicBezTo>
                    <a:pt x="0" y="149"/>
                    <a:pt x="0" y="149"/>
                    <a:pt x="0" y="149"/>
                  </a:cubicBezTo>
                  <a:cubicBezTo>
                    <a:pt x="0" y="152"/>
                    <a:pt x="3" y="154"/>
                    <a:pt x="6" y="154"/>
                  </a:cubicBezTo>
                  <a:cubicBezTo>
                    <a:pt x="192" y="154"/>
                    <a:pt x="192" y="154"/>
                    <a:pt x="192" y="154"/>
                  </a:cubicBezTo>
                  <a:cubicBezTo>
                    <a:pt x="195" y="154"/>
                    <a:pt x="197" y="152"/>
                    <a:pt x="197" y="149"/>
                  </a:cubicBezTo>
                  <a:lnTo>
                    <a:pt x="197" y="6"/>
                  </a:lnTo>
                  <a:close/>
                </a:path>
              </a:pathLst>
            </a:custGeom>
            <a:solidFill>
              <a:srgbClr val="86C2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67" name="Freeform 1240">
              <a:extLst>
                <a:ext uri="{FF2B5EF4-FFF2-40B4-BE49-F238E27FC236}">
                  <a16:creationId xmlns:a16="http://schemas.microsoft.com/office/drawing/2014/main" id="{2DDABD22-14F0-491B-9992-AB55A082AE1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0" y="2602"/>
              <a:ext cx="458" cy="135"/>
            </a:xfrm>
            <a:custGeom>
              <a:avLst/>
              <a:gdLst>
                <a:gd name="T0" fmla="*/ 0 w 207"/>
                <a:gd name="T1" fmla="*/ 1385 h 61"/>
                <a:gd name="T2" fmla="*/ 0 w 207"/>
                <a:gd name="T3" fmla="*/ 73 h 61"/>
                <a:gd name="T4" fmla="*/ 73 w 207"/>
                <a:gd name="T5" fmla="*/ 0 h 61"/>
                <a:gd name="T6" fmla="*/ 4885 w 207"/>
                <a:gd name="T7" fmla="*/ 0 h 61"/>
                <a:gd name="T8" fmla="*/ 4958 w 207"/>
                <a:gd name="T9" fmla="*/ 73 h 61"/>
                <a:gd name="T10" fmla="*/ 4958 w 207"/>
                <a:gd name="T11" fmla="*/ 1385 h 61"/>
                <a:gd name="T12" fmla="*/ 4885 w 207"/>
                <a:gd name="T13" fmla="*/ 1465 h 61"/>
                <a:gd name="T14" fmla="*/ 73 w 207"/>
                <a:gd name="T15" fmla="*/ 1465 h 61"/>
                <a:gd name="T16" fmla="*/ 0 w 207"/>
                <a:gd name="T17" fmla="*/ 1385 h 6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07" h="61">
                  <a:moveTo>
                    <a:pt x="0" y="58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1"/>
                    <a:pt x="1" y="0"/>
                    <a:pt x="3" y="0"/>
                  </a:cubicBezTo>
                  <a:cubicBezTo>
                    <a:pt x="204" y="0"/>
                    <a:pt x="204" y="0"/>
                    <a:pt x="204" y="0"/>
                  </a:cubicBezTo>
                  <a:cubicBezTo>
                    <a:pt x="206" y="0"/>
                    <a:pt x="207" y="1"/>
                    <a:pt x="207" y="3"/>
                  </a:cubicBezTo>
                  <a:cubicBezTo>
                    <a:pt x="207" y="58"/>
                    <a:pt x="207" y="58"/>
                    <a:pt x="207" y="58"/>
                  </a:cubicBezTo>
                  <a:cubicBezTo>
                    <a:pt x="207" y="60"/>
                    <a:pt x="206" y="61"/>
                    <a:pt x="204" y="61"/>
                  </a:cubicBezTo>
                  <a:cubicBezTo>
                    <a:pt x="3" y="61"/>
                    <a:pt x="3" y="61"/>
                    <a:pt x="3" y="61"/>
                  </a:cubicBezTo>
                  <a:cubicBezTo>
                    <a:pt x="1" y="61"/>
                    <a:pt x="0" y="60"/>
                    <a:pt x="0" y="58"/>
                  </a:cubicBezTo>
                  <a:close/>
                </a:path>
              </a:pathLst>
            </a:custGeom>
            <a:solidFill>
              <a:srgbClr val="F3F5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68" name="Line 1241">
              <a:extLst>
                <a:ext uri="{FF2B5EF4-FFF2-40B4-BE49-F238E27FC236}">
                  <a16:creationId xmlns:a16="http://schemas.microsoft.com/office/drawing/2014/main" id="{56FE10D3-DC23-4505-9F4D-6989B09ACF4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808" y="2720"/>
              <a:ext cx="460" cy="1"/>
            </a:xfrm>
            <a:prstGeom prst="line">
              <a:avLst/>
            </a:prstGeom>
            <a:noFill/>
            <a:ln w="14288">
              <a:solidFill>
                <a:srgbClr val="E2E5D7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69" name="Freeform 1242">
              <a:extLst>
                <a:ext uri="{FF2B5EF4-FFF2-40B4-BE49-F238E27FC236}">
                  <a16:creationId xmlns:a16="http://schemas.microsoft.com/office/drawing/2014/main" id="{955D99F0-C96F-40F7-924D-0BF2C104DE8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4" y="2693"/>
              <a:ext cx="33" cy="13"/>
            </a:xfrm>
            <a:custGeom>
              <a:avLst/>
              <a:gdLst>
                <a:gd name="T0" fmla="*/ 0 w 15"/>
                <a:gd name="T1" fmla="*/ 72 h 6"/>
                <a:gd name="T2" fmla="*/ 73 w 15"/>
                <a:gd name="T3" fmla="*/ 0 h 6"/>
                <a:gd name="T4" fmla="*/ 275 w 15"/>
                <a:gd name="T5" fmla="*/ 0 h 6"/>
                <a:gd name="T6" fmla="*/ 354 w 15"/>
                <a:gd name="T7" fmla="*/ 72 h 6"/>
                <a:gd name="T8" fmla="*/ 354 w 15"/>
                <a:gd name="T9" fmla="*/ 72 h 6"/>
                <a:gd name="T10" fmla="*/ 275 w 15"/>
                <a:gd name="T11" fmla="*/ 132 h 6"/>
                <a:gd name="T12" fmla="*/ 73 w 15"/>
                <a:gd name="T13" fmla="*/ 132 h 6"/>
                <a:gd name="T14" fmla="*/ 0 w 15"/>
                <a:gd name="T15" fmla="*/ 72 h 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5" h="6">
                  <a:moveTo>
                    <a:pt x="0" y="3"/>
                  </a:moveTo>
                  <a:cubicBezTo>
                    <a:pt x="0" y="1"/>
                    <a:pt x="1" y="0"/>
                    <a:pt x="3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3" y="0"/>
                    <a:pt x="15" y="1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5"/>
                    <a:pt x="13" y="6"/>
                    <a:pt x="12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1" y="6"/>
                    <a:pt x="0" y="5"/>
                    <a:pt x="0" y="3"/>
                  </a:cubicBezTo>
                  <a:close/>
                </a:path>
              </a:pathLst>
            </a:custGeom>
            <a:solidFill>
              <a:srgbClr val="DF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70" name="Oval 1243">
              <a:extLst>
                <a:ext uri="{FF2B5EF4-FFF2-40B4-BE49-F238E27FC236}">
                  <a16:creationId xmlns:a16="http://schemas.microsoft.com/office/drawing/2014/main" id="{643A1640-60D3-4E51-B062-B7C0FA4920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02" y="3207"/>
              <a:ext cx="18" cy="20"/>
            </a:xfrm>
            <a:prstGeom prst="ellipse">
              <a:avLst/>
            </a:prstGeom>
            <a:solidFill>
              <a:srgbClr val="58585A"/>
            </a:solidFill>
            <a:ln w="7938" cap="rnd">
              <a:solidFill>
                <a:srgbClr val="58585A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271" name="Freeform 1244">
              <a:extLst>
                <a:ext uri="{FF2B5EF4-FFF2-40B4-BE49-F238E27FC236}">
                  <a16:creationId xmlns:a16="http://schemas.microsoft.com/office/drawing/2014/main" id="{2305229C-4D38-4000-B9E2-8EA6AA9CD37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1" y="2857"/>
              <a:ext cx="427" cy="334"/>
            </a:xfrm>
            <a:custGeom>
              <a:avLst/>
              <a:gdLst>
                <a:gd name="T0" fmla="*/ 142 w 193"/>
                <a:gd name="T1" fmla="*/ 259 h 151"/>
                <a:gd name="T2" fmla="*/ 0 w 193"/>
                <a:gd name="T3" fmla="*/ 3616 h 151"/>
                <a:gd name="T4" fmla="*/ 44 w 193"/>
                <a:gd name="T5" fmla="*/ 3616 h 151"/>
                <a:gd name="T6" fmla="*/ 4502 w 193"/>
                <a:gd name="T7" fmla="*/ 3616 h 151"/>
                <a:gd name="T8" fmla="*/ 4626 w 193"/>
                <a:gd name="T9" fmla="*/ 3493 h 151"/>
                <a:gd name="T10" fmla="*/ 4626 w 193"/>
                <a:gd name="T11" fmla="*/ 73 h 151"/>
                <a:gd name="T12" fmla="*/ 4602 w 193"/>
                <a:gd name="T13" fmla="*/ 0 h 151"/>
                <a:gd name="T14" fmla="*/ 259 w 193"/>
                <a:gd name="T15" fmla="*/ 142 h 151"/>
                <a:gd name="T16" fmla="*/ 142 w 193"/>
                <a:gd name="T17" fmla="*/ 259 h 15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93" h="151">
                  <a:moveTo>
                    <a:pt x="6" y="11"/>
                  </a:moveTo>
                  <a:cubicBezTo>
                    <a:pt x="0" y="151"/>
                    <a:pt x="0" y="151"/>
                    <a:pt x="0" y="151"/>
                  </a:cubicBezTo>
                  <a:cubicBezTo>
                    <a:pt x="0" y="151"/>
                    <a:pt x="1" y="151"/>
                    <a:pt x="2" y="151"/>
                  </a:cubicBezTo>
                  <a:cubicBezTo>
                    <a:pt x="188" y="151"/>
                    <a:pt x="188" y="151"/>
                    <a:pt x="188" y="151"/>
                  </a:cubicBezTo>
                  <a:cubicBezTo>
                    <a:pt x="191" y="151"/>
                    <a:pt x="193" y="149"/>
                    <a:pt x="193" y="146"/>
                  </a:cubicBezTo>
                  <a:cubicBezTo>
                    <a:pt x="193" y="3"/>
                    <a:pt x="193" y="3"/>
                    <a:pt x="193" y="3"/>
                  </a:cubicBezTo>
                  <a:cubicBezTo>
                    <a:pt x="193" y="2"/>
                    <a:pt x="193" y="1"/>
                    <a:pt x="192" y="0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8" y="6"/>
                    <a:pt x="6" y="8"/>
                    <a:pt x="6" y="11"/>
                  </a:cubicBezTo>
                  <a:close/>
                </a:path>
              </a:pathLst>
            </a:custGeom>
            <a:solidFill>
              <a:srgbClr val="E2F2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72" name="Freeform 1245">
              <a:extLst>
                <a:ext uri="{FF2B5EF4-FFF2-40B4-BE49-F238E27FC236}">
                  <a16:creationId xmlns:a16="http://schemas.microsoft.com/office/drawing/2014/main" id="{9DD992AD-50AB-4EC7-B14F-E5A2C57BEA3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5" y="2857"/>
              <a:ext cx="383" cy="334"/>
            </a:xfrm>
            <a:custGeom>
              <a:avLst/>
              <a:gdLst>
                <a:gd name="T0" fmla="*/ 4131 w 173"/>
                <a:gd name="T1" fmla="*/ 0 h 151"/>
                <a:gd name="T2" fmla="*/ 4131 w 173"/>
                <a:gd name="T3" fmla="*/ 0 h 151"/>
                <a:gd name="T4" fmla="*/ 3994 w 173"/>
                <a:gd name="T5" fmla="*/ 3322 h 151"/>
                <a:gd name="T6" fmla="*/ 3863 w 173"/>
                <a:gd name="T7" fmla="*/ 3455 h 151"/>
                <a:gd name="T8" fmla="*/ 0 w 173"/>
                <a:gd name="T9" fmla="*/ 3616 h 151"/>
                <a:gd name="T10" fmla="*/ 4038 w 173"/>
                <a:gd name="T11" fmla="*/ 3616 h 151"/>
                <a:gd name="T12" fmla="*/ 4155 w 173"/>
                <a:gd name="T13" fmla="*/ 3493 h 151"/>
                <a:gd name="T14" fmla="*/ 4155 w 173"/>
                <a:gd name="T15" fmla="*/ 73 h 151"/>
                <a:gd name="T16" fmla="*/ 4131 w 173"/>
                <a:gd name="T17" fmla="*/ 0 h 15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73" h="151">
                  <a:moveTo>
                    <a:pt x="172" y="0"/>
                  </a:moveTo>
                  <a:cubicBezTo>
                    <a:pt x="172" y="0"/>
                    <a:pt x="172" y="0"/>
                    <a:pt x="172" y="0"/>
                  </a:cubicBezTo>
                  <a:cubicBezTo>
                    <a:pt x="166" y="139"/>
                    <a:pt x="166" y="139"/>
                    <a:pt x="166" y="139"/>
                  </a:cubicBezTo>
                  <a:cubicBezTo>
                    <a:pt x="166" y="142"/>
                    <a:pt x="164" y="144"/>
                    <a:pt x="161" y="144"/>
                  </a:cubicBezTo>
                  <a:cubicBezTo>
                    <a:pt x="0" y="151"/>
                    <a:pt x="0" y="151"/>
                    <a:pt x="0" y="151"/>
                  </a:cubicBezTo>
                  <a:cubicBezTo>
                    <a:pt x="168" y="151"/>
                    <a:pt x="168" y="151"/>
                    <a:pt x="168" y="151"/>
                  </a:cubicBezTo>
                  <a:cubicBezTo>
                    <a:pt x="171" y="151"/>
                    <a:pt x="173" y="149"/>
                    <a:pt x="173" y="146"/>
                  </a:cubicBezTo>
                  <a:cubicBezTo>
                    <a:pt x="173" y="3"/>
                    <a:pt x="173" y="3"/>
                    <a:pt x="173" y="3"/>
                  </a:cubicBezTo>
                  <a:cubicBezTo>
                    <a:pt x="173" y="2"/>
                    <a:pt x="173" y="1"/>
                    <a:pt x="172" y="0"/>
                  </a:cubicBezTo>
                  <a:close/>
                </a:path>
              </a:pathLst>
            </a:custGeom>
            <a:solidFill>
              <a:srgbClr val="A0CE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73" name="Rectangle 1246">
              <a:extLst>
                <a:ext uri="{FF2B5EF4-FFF2-40B4-BE49-F238E27FC236}">
                  <a16:creationId xmlns:a16="http://schemas.microsoft.com/office/drawing/2014/main" id="{33557C09-1C24-44B5-93D7-925C17C023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29" y="2906"/>
              <a:ext cx="147" cy="15"/>
            </a:xfrm>
            <a:prstGeom prst="rect">
              <a:avLst/>
            </a:prstGeom>
            <a:solidFill>
              <a:srgbClr val="C3D2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274" name="Rectangle 1247">
              <a:extLst>
                <a:ext uri="{FF2B5EF4-FFF2-40B4-BE49-F238E27FC236}">
                  <a16:creationId xmlns:a16="http://schemas.microsoft.com/office/drawing/2014/main" id="{CA0B5270-E7CC-4343-9932-82908365F9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29" y="3123"/>
              <a:ext cx="147" cy="26"/>
            </a:xfrm>
            <a:prstGeom prst="rect">
              <a:avLst/>
            </a:prstGeom>
            <a:solidFill>
              <a:srgbClr val="C3D2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275" name="Rectangle 1248">
              <a:extLst>
                <a:ext uri="{FF2B5EF4-FFF2-40B4-BE49-F238E27FC236}">
                  <a16:creationId xmlns:a16="http://schemas.microsoft.com/office/drawing/2014/main" id="{E1C20391-F422-4CE4-B001-DA0E338224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43" y="2892"/>
              <a:ext cx="49" cy="273"/>
            </a:xfrm>
            <a:prstGeom prst="rect">
              <a:avLst/>
            </a:prstGeom>
            <a:solidFill>
              <a:srgbClr val="ECE5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276" name="Freeform 1249">
              <a:extLst>
                <a:ext uri="{FF2B5EF4-FFF2-40B4-BE49-F238E27FC236}">
                  <a16:creationId xmlns:a16="http://schemas.microsoft.com/office/drawing/2014/main" id="{1BA9A4E4-A228-4EB5-8F6F-BC27264CB65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6" y="2824"/>
              <a:ext cx="245" cy="135"/>
            </a:xfrm>
            <a:custGeom>
              <a:avLst/>
              <a:gdLst>
                <a:gd name="T0" fmla="*/ 0 w 111"/>
                <a:gd name="T1" fmla="*/ 1465 h 61"/>
                <a:gd name="T2" fmla="*/ 0 w 111"/>
                <a:gd name="T3" fmla="*/ 162 h 61"/>
                <a:gd name="T4" fmla="*/ 214 w 111"/>
                <a:gd name="T5" fmla="*/ 0 h 61"/>
                <a:gd name="T6" fmla="*/ 2635 w 111"/>
                <a:gd name="T7" fmla="*/ 0 h 61"/>
                <a:gd name="T8" fmla="*/ 194 w 111"/>
                <a:gd name="T9" fmla="*/ 197 h 61"/>
                <a:gd name="T10" fmla="*/ 0 w 111"/>
                <a:gd name="T11" fmla="*/ 1465 h 6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1" h="61">
                  <a:moveTo>
                    <a:pt x="0" y="61"/>
                  </a:moveTo>
                  <a:cubicBezTo>
                    <a:pt x="0" y="38"/>
                    <a:pt x="0" y="14"/>
                    <a:pt x="0" y="7"/>
                  </a:cubicBezTo>
                  <a:cubicBezTo>
                    <a:pt x="0" y="0"/>
                    <a:pt x="3" y="0"/>
                    <a:pt x="9" y="0"/>
                  </a:cubicBezTo>
                  <a:cubicBezTo>
                    <a:pt x="14" y="0"/>
                    <a:pt x="111" y="0"/>
                    <a:pt x="111" y="0"/>
                  </a:cubicBezTo>
                  <a:cubicBezTo>
                    <a:pt x="86" y="2"/>
                    <a:pt x="12" y="3"/>
                    <a:pt x="8" y="8"/>
                  </a:cubicBezTo>
                  <a:cubicBezTo>
                    <a:pt x="3" y="13"/>
                    <a:pt x="1" y="40"/>
                    <a:pt x="0" y="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77" name="Freeform 1250">
              <a:extLst>
                <a:ext uri="{FF2B5EF4-FFF2-40B4-BE49-F238E27FC236}">
                  <a16:creationId xmlns:a16="http://schemas.microsoft.com/office/drawing/2014/main" id="{608B2538-D733-4F22-A6F9-E547C9CA9D3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4" y="3112"/>
              <a:ext cx="245" cy="135"/>
            </a:xfrm>
            <a:custGeom>
              <a:avLst/>
              <a:gdLst>
                <a:gd name="T0" fmla="*/ 2635 w 111"/>
                <a:gd name="T1" fmla="*/ 0 h 61"/>
                <a:gd name="T2" fmla="*/ 2635 w 111"/>
                <a:gd name="T3" fmla="*/ 1268 h 61"/>
                <a:gd name="T4" fmla="*/ 2421 w 111"/>
                <a:gd name="T5" fmla="*/ 1465 h 61"/>
                <a:gd name="T6" fmla="*/ 0 w 111"/>
                <a:gd name="T7" fmla="*/ 1465 h 61"/>
                <a:gd name="T8" fmla="*/ 2514 w 111"/>
                <a:gd name="T9" fmla="*/ 1341 h 61"/>
                <a:gd name="T10" fmla="*/ 2635 w 111"/>
                <a:gd name="T11" fmla="*/ 0 h 6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1" h="61">
                  <a:moveTo>
                    <a:pt x="111" y="0"/>
                  </a:moveTo>
                  <a:cubicBezTo>
                    <a:pt x="111" y="23"/>
                    <a:pt x="111" y="46"/>
                    <a:pt x="111" y="53"/>
                  </a:cubicBezTo>
                  <a:cubicBezTo>
                    <a:pt x="111" y="61"/>
                    <a:pt x="108" y="61"/>
                    <a:pt x="102" y="61"/>
                  </a:cubicBezTo>
                  <a:cubicBezTo>
                    <a:pt x="97" y="61"/>
                    <a:pt x="0" y="61"/>
                    <a:pt x="0" y="61"/>
                  </a:cubicBezTo>
                  <a:cubicBezTo>
                    <a:pt x="25" y="59"/>
                    <a:pt x="102" y="61"/>
                    <a:pt x="106" y="56"/>
                  </a:cubicBezTo>
                  <a:cubicBezTo>
                    <a:pt x="110" y="51"/>
                    <a:pt x="110" y="21"/>
                    <a:pt x="111" y="0"/>
                  </a:cubicBezTo>
                  <a:close/>
                </a:path>
              </a:pathLst>
            </a:custGeom>
            <a:solidFill>
              <a:srgbClr val="B8B8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78" name="Freeform 1251">
              <a:extLst>
                <a:ext uri="{FF2B5EF4-FFF2-40B4-BE49-F238E27FC236}">
                  <a16:creationId xmlns:a16="http://schemas.microsoft.com/office/drawing/2014/main" id="{8A7478A1-B514-404E-B46C-97C67A081FF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1" y="3112"/>
              <a:ext cx="248" cy="135"/>
            </a:xfrm>
            <a:custGeom>
              <a:avLst/>
              <a:gdLst>
                <a:gd name="T0" fmla="*/ 0 w 112"/>
                <a:gd name="T1" fmla="*/ 0 h 61"/>
                <a:gd name="T2" fmla="*/ 0 w 112"/>
                <a:gd name="T3" fmla="*/ 1268 h 61"/>
                <a:gd name="T4" fmla="*/ 215 w 112"/>
                <a:gd name="T5" fmla="*/ 1465 h 61"/>
                <a:gd name="T6" fmla="*/ 2693 w 112"/>
                <a:gd name="T7" fmla="*/ 1465 h 61"/>
                <a:gd name="T8" fmla="*/ 117 w 112"/>
                <a:gd name="T9" fmla="*/ 1341 h 61"/>
                <a:gd name="T10" fmla="*/ 0 w 112"/>
                <a:gd name="T11" fmla="*/ 0 h 6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2" h="61">
                  <a:moveTo>
                    <a:pt x="0" y="0"/>
                  </a:moveTo>
                  <a:cubicBezTo>
                    <a:pt x="0" y="23"/>
                    <a:pt x="0" y="46"/>
                    <a:pt x="0" y="53"/>
                  </a:cubicBezTo>
                  <a:cubicBezTo>
                    <a:pt x="0" y="61"/>
                    <a:pt x="3" y="61"/>
                    <a:pt x="9" y="61"/>
                  </a:cubicBezTo>
                  <a:cubicBezTo>
                    <a:pt x="15" y="61"/>
                    <a:pt x="112" y="61"/>
                    <a:pt x="112" y="61"/>
                  </a:cubicBezTo>
                  <a:cubicBezTo>
                    <a:pt x="86" y="59"/>
                    <a:pt x="10" y="61"/>
                    <a:pt x="5" y="56"/>
                  </a:cubicBezTo>
                  <a:cubicBezTo>
                    <a:pt x="1" y="51"/>
                    <a:pt x="1" y="21"/>
                    <a:pt x="0" y="0"/>
                  </a:cubicBezTo>
                  <a:close/>
                </a:path>
              </a:pathLst>
            </a:custGeom>
            <a:solidFill>
              <a:srgbClr val="B8B8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79" name="Freeform 1252">
              <a:extLst>
                <a:ext uri="{FF2B5EF4-FFF2-40B4-BE49-F238E27FC236}">
                  <a16:creationId xmlns:a16="http://schemas.microsoft.com/office/drawing/2014/main" id="{C6D9CA3C-BFB3-49BF-B17F-6198186253D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3" y="3200"/>
              <a:ext cx="226" cy="16"/>
            </a:xfrm>
            <a:custGeom>
              <a:avLst/>
              <a:gdLst>
                <a:gd name="T0" fmla="*/ 0 w 102"/>
                <a:gd name="T1" fmla="*/ 25 h 7"/>
                <a:gd name="T2" fmla="*/ 2459 w 102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2" h="7">
                  <a:moveTo>
                    <a:pt x="0" y="1"/>
                  </a:moveTo>
                  <a:cubicBezTo>
                    <a:pt x="9" y="4"/>
                    <a:pt x="83" y="7"/>
                    <a:pt x="10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80" name="Oval 1253">
              <a:extLst>
                <a:ext uri="{FF2B5EF4-FFF2-40B4-BE49-F238E27FC236}">
                  <a16:creationId xmlns:a16="http://schemas.microsoft.com/office/drawing/2014/main" id="{2C1FFBCB-2A39-47DC-A56F-DA84FDD653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06" y="3211"/>
              <a:ext cx="5" cy="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281" name="Freeform 1254">
              <a:extLst>
                <a:ext uri="{FF2B5EF4-FFF2-40B4-BE49-F238E27FC236}">
                  <a16:creationId xmlns:a16="http://schemas.microsoft.com/office/drawing/2014/main" id="{ADB6EE80-ED86-45F7-8683-3C1B0309596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5" y="3058"/>
              <a:ext cx="31" cy="144"/>
            </a:xfrm>
            <a:custGeom>
              <a:avLst/>
              <a:gdLst>
                <a:gd name="T0" fmla="*/ 241 w 14"/>
                <a:gd name="T1" fmla="*/ 893 h 65"/>
                <a:gd name="T2" fmla="*/ 241 w 14"/>
                <a:gd name="T3" fmla="*/ 1325 h 65"/>
                <a:gd name="T4" fmla="*/ 0 w 14"/>
                <a:gd name="T5" fmla="*/ 1546 h 65"/>
                <a:gd name="T6" fmla="*/ 314 w 14"/>
                <a:gd name="T7" fmla="*/ 1349 h 65"/>
                <a:gd name="T8" fmla="*/ 241 w 14"/>
                <a:gd name="T9" fmla="*/ 0 h 6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65">
                  <a:moveTo>
                    <a:pt x="10" y="37"/>
                  </a:moveTo>
                  <a:cubicBezTo>
                    <a:pt x="10" y="48"/>
                    <a:pt x="10" y="51"/>
                    <a:pt x="10" y="55"/>
                  </a:cubicBezTo>
                  <a:cubicBezTo>
                    <a:pt x="10" y="58"/>
                    <a:pt x="10" y="64"/>
                    <a:pt x="0" y="64"/>
                  </a:cubicBezTo>
                  <a:cubicBezTo>
                    <a:pt x="10" y="65"/>
                    <a:pt x="12" y="62"/>
                    <a:pt x="13" y="56"/>
                  </a:cubicBezTo>
                  <a:cubicBezTo>
                    <a:pt x="14" y="50"/>
                    <a:pt x="10" y="0"/>
                    <a:pt x="1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82" name="Oval 1255">
              <a:extLst>
                <a:ext uri="{FF2B5EF4-FFF2-40B4-BE49-F238E27FC236}">
                  <a16:creationId xmlns:a16="http://schemas.microsoft.com/office/drawing/2014/main" id="{4567A11E-0076-484B-935E-C1FCB990C9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72" y="2888"/>
              <a:ext cx="18" cy="1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283" name="Oval 1256">
              <a:extLst>
                <a:ext uri="{FF2B5EF4-FFF2-40B4-BE49-F238E27FC236}">
                  <a16:creationId xmlns:a16="http://schemas.microsoft.com/office/drawing/2014/main" id="{8DCB0681-61B4-452E-AE9D-45022D1BB5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94" y="2892"/>
              <a:ext cx="7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284" name="Oval 1257">
              <a:extLst>
                <a:ext uri="{FF2B5EF4-FFF2-40B4-BE49-F238E27FC236}">
                  <a16:creationId xmlns:a16="http://schemas.microsoft.com/office/drawing/2014/main" id="{D471A0DC-96A7-4DEE-8B83-8633C76F23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61" y="2892"/>
              <a:ext cx="6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285" name="Freeform 1258">
              <a:extLst>
                <a:ext uri="{FF2B5EF4-FFF2-40B4-BE49-F238E27FC236}">
                  <a16:creationId xmlns:a16="http://schemas.microsoft.com/office/drawing/2014/main" id="{0DE22D3E-79CA-4865-9D23-9DA6616A3DE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1" y="2593"/>
              <a:ext cx="476" cy="153"/>
            </a:xfrm>
            <a:custGeom>
              <a:avLst/>
              <a:gdLst>
                <a:gd name="T0" fmla="*/ 5167 w 215"/>
                <a:gd name="T1" fmla="*/ 173 h 69"/>
                <a:gd name="T2" fmla="*/ 5004 w 215"/>
                <a:gd name="T3" fmla="*/ 0 h 69"/>
                <a:gd name="T4" fmla="*/ 162 w 215"/>
                <a:gd name="T5" fmla="*/ 0 h 69"/>
                <a:gd name="T6" fmla="*/ 0 w 215"/>
                <a:gd name="T7" fmla="*/ 173 h 69"/>
                <a:gd name="T8" fmla="*/ 0 w 215"/>
                <a:gd name="T9" fmla="*/ 1495 h 69"/>
                <a:gd name="T10" fmla="*/ 162 w 215"/>
                <a:gd name="T11" fmla="*/ 1667 h 69"/>
                <a:gd name="T12" fmla="*/ 5004 w 215"/>
                <a:gd name="T13" fmla="*/ 1667 h 69"/>
                <a:gd name="T14" fmla="*/ 5167 w 215"/>
                <a:gd name="T15" fmla="*/ 1495 h 69"/>
                <a:gd name="T16" fmla="*/ 5167 w 215"/>
                <a:gd name="T17" fmla="*/ 173 h 6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5" h="69">
                  <a:moveTo>
                    <a:pt x="215" y="7"/>
                  </a:moveTo>
                  <a:cubicBezTo>
                    <a:pt x="215" y="3"/>
                    <a:pt x="212" y="0"/>
                    <a:pt x="208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3" y="0"/>
                    <a:pt x="0" y="3"/>
                    <a:pt x="0" y="7"/>
                  </a:cubicBezTo>
                  <a:cubicBezTo>
                    <a:pt x="0" y="62"/>
                    <a:pt x="0" y="62"/>
                    <a:pt x="0" y="62"/>
                  </a:cubicBezTo>
                  <a:cubicBezTo>
                    <a:pt x="0" y="66"/>
                    <a:pt x="3" y="69"/>
                    <a:pt x="7" y="69"/>
                  </a:cubicBezTo>
                  <a:cubicBezTo>
                    <a:pt x="208" y="69"/>
                    <a:pt x="208" y="69"/>
                    <a:pt x="208" y="69"/>
                  </a:cubicBezTo>
                  <a:cubicBezTo>
                    <a:pt x="212" y="69"/>
                    <a:pt x="215" y="66"/>
                    <a:pt x="215" y="62"/>
                  </a:cubicBezTo>
                  <a:lnTo>
                    <a:pt x="215" y="7"/>
                  </a:lnTo>
                  <a:close/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86" name="Freeform 1259">
              <a:extLst>
                <a:ext uri="{FF2B5EF4-FFF2-40B4-BE49-F238E27FC236}">
                  <a16:creationId xmlns:a16="http://schemas.microsoft.com/office/drawing/2014/main" id="{57ED2500-1A42-454F-B2D9-CF77868C4D5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4" y="2593"/>
              <a:ext cx="288" cy="153"/>
            </a:xfrm>
            <a:custGeom>
              <a:avLst/>
              <a:gdLst>
                <a:gd name="T0" fmla="*/ 3130 w 130"/>
                <a:gd name="T1" fmla="*/ 173 h 69"/>
                <a:gd name="T2" fmla="*/ 3057 w 130"/>
                <a:gd name="T3" fmla="*/ 0 h 69"/>
                <a:gd name="T4" fmla="*/ 97 w 130"/>
                <a:gd name="T5" fmla="*/ 0 h 69"/>
                <a:gd name="T6" fmla="*/ 0 w 130"/>
                <a:gd name="T7" fmla="*/ 173 h 69"/>
                <a:gd name="T8" fmla="*/ 0 w 130"/>
                <a:gd name="T9" fmla="*/ 1495 h 69"/>
                <a:gd name="T10" fmla="*/ 97 w 130"/>
                <a:gd name="T11" fmla="*/ 1667 h 69"/>
                <a:gd name="T12" fmla="*/ 3057 w 130"/>
                <a:gd name="T13" fmla="*/ 1667 h 69"/>
                <a:gd name="T14" fmla="*/ 3130 w 130"/>
                <a:gd name="T15" fmla="*/ 1495 h 69"/>
                <a:gd name="T16" fmla="*/ 3130 w 130"/>
                <a:gd name="T17" fmla="*/ 173 h 6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0" h="69">
                  <a:moveTo>
                    <a:pt x="130" y="7"/>
                  </a:moveTo>
                  <a:cubicBezTo>
                    <a:pt x="130" y="3"/>
                    <a:pt x="129" y="0"/>
                    <a:pt x="127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3"/>
                    <a:pt x="0" y="7"/>
                  </a:cubicBezTo>
                  <a:cubicBezTo>
                    <a:pt x="0" y="62"/>
                    <a:pt x="0" y="62"/>
                    <a:pt x="0" y="62"/>
                  </a:cubicBezTo>
                  <a:cubicBezTo>
                    <a:pt x="0" y="66"/>
                    <a:pt x="2" y="69"/>
                    <a:pt x="4" y="69"/>
                  </a:cubicBezTo>
                  <a:cubicBezTo>
                    <a:pt x="127" y="69"/>
                    <a:pt x="127" y="69"/>
                    <a:pt x="127" y="69"/>
                  </a:cubicBezTo>
                  <a:cubicBezTo>
                    <a:pt x="129" y="69"/>
                    <a:pt x="130" y="66"/>
                    <a:pt x="130" y="62"/>
                  </a:cubicBezTo>
                  <a:lnTo>
                    <a:pt x="130" y="7"/>
                  </a:lnTo>
                  <a:close/>
                </a:path>
              </a:pathLst>
            </a:custGeom>
            <a:solidFill>
              <a:srgbClr val="EBEA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87" name="Freeform 1260">
              <a:extLst>
                <a:ext uri="{FF2B5EF4-FFF2-40B4-BE49-F238E27FC236}">
                  <a16:creationId xmlns:a16="http://schemas.microsoft.com/office/drawing/2014/main" id="{64F85CFA-F8D9-46F2-A25E-047365E155B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4" y="2593"/>
              <a:ext cx="288" cy="153"/>
            </a:xfrm>
            <a:custGeom>
              <a:avLst/>
              <a:gdLst>
                <a:gd name="T0" fmla="*/ 3130 w 130"/>
                <a:gd name="T1" fmla="*/ 173 h 69"/>
                <a:gd name="T2" fmla="*/ 3057 w 130"/>
                <a:gd name="T3" fmla="*/ 0 h 69"/>
                <a:gd name="T4" fmla="*/ 97 w 130"/>
                <a:gd name="T5" fmla="*/ 0 h 69"/>
                <a:gd name="T6" fmla="*/ 0 w 130"/>
                <a:gd name="T7" fmla="*/ 173 h 69"/>
                <a:gd name="T8" fmla="*/ 0 w 130"/>
                <a:gd name="T9" fmla="*/ 1495 h 69"/>
                <a:gd name="T10" fmla="*/ 97 w 130"/>
                <a:gd name="T11" fmla="*/ 1667 h 69"/>
                <a:gd name="T12" fmla="*/ 3057 w 130"/>
                <a:gd name="T13" fmla="*/ 1667 h 69"/>
                <a:gd name="T14" fmla="*/ 3130 w 130"/>
                <a:gd name="T15" fmla="*/ 1495 h 69"/>
                <a:gd name="T16" fmla="*/ 3130 w 130"/>
                <a:gd name="T17" fmla="*/ 173 h 6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0" h="69">
                  <a:moveTo>
                    <a:pt x="130" y="7"/>
                  </a:moveTo>
                  <a:cubicBezTo>
                    <a:pt x="130" y="3"/>
                    <a:pt x="129" y="0"/>
                    <a:pt x="127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3"/>
                    <a:pt x="0" y="7"/>
                  </a:cubicBezTo>
                  <a:cubicBezTo>
                    <a:pt x="0" y="62"/>
                    <a:pt x="0" y="62"/>
                    <a:pt x="0" y="62"/>
                  </a:cubicBezTo>
                  <a:cubicBezTo>
                    <a:pt x="0" y="66"/>
                    <a:pt x="2" y="69"/>
                    <a:pt x="4" y="69"/>
                  </a:cubicBezTo>
                  <a:cubicBezTo>
                    <a:pt x="127" y="69"/>
                    <a:pt x="127" y="69"/>
                    <a:pt x="127" y="69"/>
                  </a:cubicBezTo>
                  <a:cubicBezTo>
                    <a:pt x="129" y="69"/>
                    <a:pt x="130" y="66"/>
                    <a:pt x="130" y="62"/>
                  </a:cubicBezTo>
                  <a:lnTo>
                    <a:pt x="130" y="7"/>
                  </a:lnTo>
                  <a:close/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88" name="Freeform 1261">
              <a:extLst>
                <a:ext uri="{FF2B5EF4-FFF2-40B4-BE49-F238E27FC236}">
                  <a16:creationId xmlns:a16="http://schemas.microsoft.com/office/drawing/2014/main" id="{4EF05615-FCC7-4EEE-9C32-1DF3ADCE096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6" y="2697"/>
              <a:ext cx="286" cy="47"/>
            </a:xfrm>
            <a:custGeom>
              <a:avLst/>
              <a:gdLst>
                <a:gd name="T0" fmla="*/ 3117 w 129"/>
                <a:gd name="T1" fmla="*/ 81 h 21"/>
                <a:gd name="T2" fmla="*/ 3017 w 129"/>
                <a:gd name="T3" fmla="*/ 0 h 21"/>
                <a:gd name="T4" fmla="*/ 98 w 129"/>
                <a:gd name="T5" fmla="*/ 0 h 21"/>
                <a:gd name="T6" fmla="*/ 0 w 129"/>
                <a:gd name="T7" fmla="*/ 81 h 21"/>
                <a:gd name="T8" fmla="*/ 0 w 129"/>
                <a:gd name="T9" fmla="*/ 450 h 21"/>
                <a:gd name="T10" fmla="*/ 98 w 129"/>
                <a:gd name="T11" fmla="*/ 526 h 21"/>
                <a:gd name="T12" fmla="*/ 3017 w 129"/>
                <a:gd name="T13" fmla="*/ 526 h 21"/>
                <a:gd name="T14" fmla="*/ 3117 w 129"/>
                <a:gd name="T15" fmla="*/ 450 h 21"/>
                <a:gd name="T16" fmla="*/ 3117 w 129"/>
                <a:gd name="T17" fmla="*/ 81 h 2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9" h="21">
                  <a:moveTo>
                    <a:pt x="129" y="3"/>
                  </a:moveTo>
                  <a:cubicBezTo>
                    <a:pt x="129" y="2"/>
                    <a:pt x="127" y="0"/>
                    <a:pt x="125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3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20"/>
                    <a:pt x="2" y="21"/>
                    <a:pt x="4" y="21"/>
                  </a:cubicBezTo>
                  <a:cubicBezTo>
                    <a:pt x="125" y="21"/>
                    <a:pt x="125" y="21"/>
                    <a:pt x="125" y="21"/>
                  </a:cubicBezTo>
                  <a:cubicBezTo>
                    <a:pt x="127" y="21"/>
                    <a:pt x="129" y="20"/>
                    <a:pt x="129" y="18"/>
                  </a:cubicBezTo>
                  <a:lnTo>
                    <a:pt x="129" y="3"/>
                  </a:lnTo>
                  <a:close/>
                </a:path>
              </a:pathLst>
            </a:custGeom>
            <a:solidFill>
              <a:srgbClr val="969799"/>
            </a:solidFill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289" name="Freeform 1262">
              <a:extLst>
                <a:ext uri="{FF2B5EF4-FFF2-40B4-BE49-F238E27FC236}">
                  <a16:creationId xmlns:a16="http://schemas.microsoft.com/office/drawing/2014/main" id="{DB3364EC-D330-4D4A-96A7-F610D589356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2" y="2735"/>
              <a:ext cx="294" cy="16"/>
            </a:xfrm>
            <a:custGeom>
              <a:avLst/>
              <a:gdLst>
                <a:gd name="T0" fmla="*/ 3177 w 133"/>
                <a:gd name="T1" fmla="*/ 25 h 7"/>
                <a:gd name="T2" fmla="*/ 3079 w 133"/>
                <a:gd name="T3" fmla="*/ 0 h 7"/>
                <a:gd name="T4" fmla="*/ 97 w 133"/>
                <a:gd name="T5" fmla="*/ 0 h 7"/>
                <a:gd name="T6" fmla="*/ 0 w 133"/>
                <a:gd name="T7" fmla="*/ 25 h 7"/>
                <a:gd name="T8" fmla="*/ 0 w 133"/>
                <a:gd name="T9" fmla="*/ 167 h 7"/>
                <a:gd name="T10" fmla="*/ 97 w 133"/>
                <a:gd name="T11" fmla="*/ 194 h 7"/>
                <a:gd name="T12" fmla="*/ 3079 w 133"/>
                <a:gd name="T13" fmla="*/ 194 h 7"/>
                <a:gd name="T14" fmla="*/ 3177 w 133"/>
                <a:gd name="T15" fmla="*/ 167 h 7"/>
                <a:gd name="T16" fmla="*/ 3177 w 133"/>
                <a:gd name="T17" fmla="*/ 25 h 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3" h="7">
                  <a:moveTo>
                    <a:pt x="133" y="1"/>
                  </a:moveTo>
                  <a:cubicBezTo>
                    <a:pt x="133" y="1"/>
                    <a:pt x="131" y="0"/>
                    <a:pt x="129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1"/>
                    <a:pt x="0" y="1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2" y="7"/>
                    <a:pt x="4" y="7"/>
                  </a:cubicBezTo>
                  <a:cubicBezTo>
                    <a:pt x="129" y="7"/>
                    <a:pt x="129" y="7"/>
                    <a:pt x="129" y="7"/>
                  </a:cubicBezTo>
                  <a:cubicBezTo>
                    <a:pt x="131" y="7"/>
                    <a:pt x="133" y="6"/>
                    <a:pt x="133" y="6"/>
                  </a:cubicBezTo>
                  <a:lnTo>
                    <a:pt x="133" y="1"/>
                  </a:lnTo>
                  <a:close/>
                </a:path>
              </a:pathLst>
            </a:custGeom>
            <a:solidFill>
              <a:srgbClr val="F3F5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90" name="Freeform 1263">
              <a:extLst>
                <a:ext uri="{FF2B5EF4-FFF2-40B4-BE49-F238E27FC236}">
                  <a16:creationId xmlns:a16="http://schemas.microsoft.com/office/drawing/2014/main" id="{C1FB05C2-727E-4D96-BB57-B9F391B6016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2" y="2735"/>
              <a:ext cx="294" cy="16"/>
            </a:xfrm>
            <a:custGeom>
              <a:avLst/>
              <a:gdLst>
                <a:gd name="T0" fmla="*/ 3177 w 133"/>
                <a:gd name="T1" fmla="*/ 25 h 7"/>
                <a:gd name="T2" fmla="*/ 3079 w 133"/>
                <a:gd name="T3" fmla="*/ 0 h 7"/>
                <a:gd name="T4" fmla="*/ 97 w 133"/>
                <a:gd name="T5" fmla="*/ 0 h 7"/>
                <a:gd name="T6" fmla="*/ 0 w 133"/>
                <a:gd name="T7" fmla="*/ 25 h 7"/>
                <a:gd name="T8" fmla="*/ 0 w 133"/>
                <a:gd name="T9" fmla="*/ 167 h 7"/>
                <a:gd name="T10" fmla="*/ 97 w 133"/>
                <a:gd name="T11" fmla="*/ 194 h 7"/>
                <a:gd name="T12" fmla="*/ 3079 w 133"/>
                <a:gd name="T13" fmla="*/ 194 h 7"/>
                <a:gd name="T14" fmla="*/ 3177 w 133"/>
                <a:gd name="T15" fmla="*/ 167 h 7"/>
                <a:gd name="T16" fmla="*/ 3177 w 133"/>
                <a:gd name="T17" fmla="*/ 25 h 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3" h="7">
                  <a:moveTo>
                    <a:pt x="133" y="1"/>
                  </a:moveTo>
                  <a:cubicBezTo>
                    <a:pt x="133" y="1"/>
                    <a:pt x="131" y="0"/>
                    <a:pt x="129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1"/>
                    <a:pt x="0" y="1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2" y="7"/>
                    <a:pt x="4" y="7"/>
                  </a:cubicBezTo>
                  <a:cubicBezTo>
                    <a:pt x="129" y="7"/>
                    <a:pt x="129" y="7"/>
                    <a:pt x="129" y="7"/>
                  </a:cubicBezTo>
                  <a:cubicBezTo>
                    <a:pt x="131" y="7"/>
                    <a:pt x="133" y="6"/>
                    <a:pt x="133" y="6"/>
                  </a:cubicBezTo>
                  <a:lnTo>
                    <a:pt x="133" y="1"/>
                  </a:lnTo>
                  <a:close/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91" name="Freeform 1264">
              <a:extLst>
                <a:ext uri="{FF2B5EF4-FFF2-40B4-BE49-F238E27FC236}">
                  <a16:creationId xmlns:a16="http://schemas.microsoft.com/office/drawing/2014/main" id="{5F78F289-A22A-48FC-BEE9-F7BF8961042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2" y="2695"/>
              <a:ext cx="294" cy="9"/>
            </a:xfrm>
            <a:custGeom>
              <a:avLst/>
              <a:gdLst>
                <a:gd name="T0" fmla="*/ 3177 w 133"/>
                <a:gd name="T1" fmla="*/ 0 h 4"/>
                <a:gd name="T2" fmla="*/ 3079 w 133"/>
                <a:gd name="T3" fmla="*/ 0 h 4"/>
                <a:gd name="T4" fmla="*/ 97 w 133"/>
                <a:gd name="T5" fmla="*/ 0 h 4"/>
                <a:gd name="T6" fmla="*/ 0 w 133"/>
                <a:gd name="T7" fmla="*/ 0 h 4"/>
                <a:gd name="T8" fmla="*/ 0 w 133"/>
                <a:gd name="T9" fmla="*/ 81 h 4"/>
                <a:gd name="T10" fmla="*/ 97 w 133"/>
                <a:gd name="T11" fmla="*/ 101 h 4"/>
                <a:gd name="T12" fmla="*/ 3079 w 133"/>
                <a:gd name="T13" fmla="*/ 101 h 4"/>
                <a:gd name="T14" fmla="*/ 3177 w 133"/>
                <a:gd name="T15" fmla="*/ 81 h 4"/>
                <a:gd name="T16" fmla="*/ 3177 w 133"/>
                <a:gd name="T17" fmla="*/ 0 h 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3" h="4">
                  <a:moveTo>
                    <a:pt x="133" y="0"/>
                  </a:moveTo>
                  <a:cubicBezTo>
                    <a:pt x="133" y="0"/>
                    <a:pt x="131" y="0"/>
                    <a:pt x="129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0"/>
                    <a:pt x="0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2" y="4"/>
                    <a:pt x="4" y="4"/>
                  </a:cubicBezTo>
                  <a:cubicBezTo>
                    <a:pt x="129" y="4"/>
                    <a:pt x="129" y="4"/>
                    <a:pt x="129" y="4"/>
                  </a:cubicBezTo>
                  <a:cubicBezTo>
                    <a:pt x="131" y="4"/>
                    <a:pt x="133" y="3"/>
                    <a:pt x="133" y="3"/>
                  </a:cubicBezTo>
                  <a:lnTo>
                    <a:pt x="133" y="0"/>
                  </a:lnTo>
                  <a:close/>
                </a:path>
              </a:pathLst>
            </a:custGeom>
            <a:solidFill>
              <a:srgbClr val="F3F5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92" name="Freeform 1265">
              <a:extLst>
                <a:ext uri="{FF2B5EF4-FFF2-40B4-BE49-F238E27FC236}">
                  <a16:creationId xmlns:a16="http://schemas.microsoft.com/office/drawing/2014/main" id="{3DC4C161-6B31-4E72-AA37-130761583A5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2" y="2695"/>
              <a:ext cx="294" cy="9"/>
            </a:xfrm>
            <a:custGeom>
              <a:avLst/>
              <a:gdLst>
                <a:gd name="T0" fmla="*/ 3177 w 133"/>
                <a:gd name="T1" fmla="*/ 0 h 4"/>
                <a:gd name="T2" fmla="*/ 3079 w 133"/>
                <a:gd name="T3" fmla="*/ 0 h 4"/>
                <a:gd name="T4" fmla="*/ 97 w 133"/>
                <a:gd name="T5" fmla="*/ 0 h 4"/>
                <a:gd name="T6" fmla="*/ 0 w 133"/>
                <a:gd name="T7" fmla="*/ 0 h 4"/>
                <a:gd name="T8" fmla="*/ 0 w 133"/>
                <a:gd name="T9" fmla="*/ 81 h 4"/>
                <a:gd name="T10" fmla="*/ 97 w 133"/>
                <a:gd name="T11" fmla="*/ 101 h 4"/>
                <a:gd name="T12" fmla="*/ 3079 w 133"/>
                <a:gd name="T13" fmla="*/ 101 h 4"/>
                <a:gd name="T14" fmla="*/ 3177 w 133"/>
                <a:gd name="T15" fmla="*/ 81 h 4"/>
                <a:gd name="T16" fmla="*/ 3177 w 133"/>
                <a:gd name="T17" fmla="*/ 0 h 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3" h="4">
                  <a:moveTo>
                    <a:pt x="133" y="0"/>
                  </a:moveTo>
                  <a:cubicBezTo>
                    <a:pt x="133" y="0"/>
                    <a:pt x="131" y="0"/>
                    <a:pt x="129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0"/>
                    <a:pt x="0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2" y="4"/>
                    <a:pt x="4" y="4"/>
                  </a:cubicBezTo>
                  <a:cubicBezTo>
                    <a:pt x="129" y="4"/>
                    <a:pt x="129" y="4"/>
                    <a:pt x="129" y="4"/>
                  </a:cubicBezTo>
                  <a:cubicBezTo>
                    <a:pt x="131" y="4"/>
                    <a:pt x="133" y="3"/>
                    <a:pt x="133" y="3"/>
                  </a:cubicBezTo>
                  <a:lnTo>
                    <a:pt x="133" y="0"/>
                  </a:lnTo>
                  <a:close/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93" name="Freeform 1266">
              <a:extLst>
                <a:ext uri="{FF2B5EF4-FFF2-40B4-BE49-F238E27FC236}">
                  <a16:creationId xmlns:a16="http://schemas.microsoft.com/office/drawing/2014/main" id="{90677AA9-6E70-47F4-82BA-7578689984B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7" y="2815"/>
              <a:ext cx="509" cy="436"/>
            </a:xfrm>
            <a:custGeom>
              <a:avLst/>
              <a:gdLst>
                <a:gd name="T0" fmla="*/ 5515 w 230"/>
                <a:gd name="T1" fmla="*/ 162 h 197"/>
                <a:gd name="T2" fmla="*/ 5353 w 230"/>
                <a:gd name="T3" fmla="*/ 0 h 197"/>
                <a:gd name="T4" fmla="*/ 142 w 230"/>
                <a:gd name="T5" fmla="*/ 0 h 197"/>
                <a:gd name="T6" fmla="*/ 0 w 230"/>
                <a:gd name="T7" fmla="*/ 162 h 197"/>
                <a:gd name="T8" fmla="*/ 0 w 230"/>
                <a:gd name="T9" fmla="*/ 4566 h 197"/>
                <a:gd name="T10" fmla="*/ 142 w 230"/>
                <a:gd name="T11" fmla="*/ 4727 h 197"/>
                <a:gd name="T12" fmla="*/ 5353 w 230"/>
                <a:gd name="T13" fmla="*/ 4727 h 197"/>
                <a:gd name="T14" fmla="*/ 5515 w 230"/>
                <a:gd name="T15" fmla="*/ 4566 h 197"/>
                <a:gd name="T16" fmla="*/ 5515 w 230"/>
                <a:gd name="T17" fmla="*/ 162 h 19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30" h="197">
                  <a:moveTo>
                    <a:pt x="230" y="7"/>
                  </a:moveTo>
                  <a:cubicBezTo>
                    <a:pt x="230" y="3"/>
                    <a:pt x="227" y="0"/>
                    <a:pt x="223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3" y="0"/>
                    <a:pt x="0" y="3"/>
                    <a:pt x="0" y="7"/>
                  </a:cubicBezTo>
                  <a:cubicBezTo>
                    <a:pt x="0" y="190"/>
                    <a:pt x="0" y="190"/>
                    <a:pt x="0" y="190"/>
                  </a:cubicBezTo>
                  <a:cubicBezTo>
                    <a:pt x="0" y="194"/>
                    <a:pt x="3" y="197"/>
                    <a:pt x="6" y="197"/>
                  </a:cubicBezTo>
                  <a:cubicBezTo>
                    <a:pt x="223" y="197"/>
                    <a:pt x="223" y="197"/>
                    <a:pt x="223" y="197"/>
                  </a:cubicBezTo>
                  <a:cubicBezTo>
                    <a:pt x="227" y="197"/>
                    <a:pt x="230" y="194"/>
                    <a:pt x="230" y="190"/>
                  </a:cubicBezTo>
                  <a:lnTo>
                    <a:pt x="230" y="7"/>
                  </a:lnTo>
                  <a:close/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94" name="Freeform 1267">
              <a:extLst>
                <a:ext uri="{FF2B5EF4-FFF2-40B4-BE49-F238E27FC236}">
                  <a16:creationId xmlns:a16="http://schemas.microsoft.com/office/drawing/2014/main" id="{A284FCF8-BDB9-4B67-9056-9B4A198EBCF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7" y="2786"/>
              <a:ext cx="502" cy="38"/>
            </a:xfrm>
            <a:custGeom>
              <a:avLst/>
              <a:gdLst>
                <a:gd name="T0" fmla="*/ 5429 w 227"/>
                <a:gd name="T1" fmla="*/ 344 h 17"/>
                <a:gd name="T2" fmla="*/ 4954 w 227"/>
                <a:gd name="T3" fmla="*/ 0 h 17"/>
                <a:gd name="T4" fmla="*/ 553 w 227"/>
                <a:gd name="T5" fmla="*/ 0 h 17"/>
                <a:gd name="T6" fmla="*/ 0 w 227"/>
                <a:gd name="T7" fmla="*/ 425 h 1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27" h="17">
                  <a:moveTo>
                    <a:pt x="227" y="14"/>
                  </a:moveTo>
                  <a:cubicBezTo>
                    <a:pt x="227" y="14"/>
                    <a:pt x="213" y="0"/>
                    <a:pt x="207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17" y="0"/>
                    <a:pt x="2" y="11"/>
                    <a:pt x="0" y="17"/>
                  </a:cubicBezTo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95" name="Freeform 1268">
              <a:extLst>
                <a:ext uri="{FF2B5EF4-FFF2-40B4-BE49-F238E27FC236}">
                  <a16:creationId xmlns:a16="http://schemas.microsoft.com/office/drawing/2014/main" id="{540F2E61-6AAB-4C10-BF35-0C1B620BAE3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2" y="2850"/>
              <a:ext cx="436" cy="341"/>
            </a:xfrm>
            <a:custGeom>
              <a:avLst/>
              <a:gdLst>
                <a:gd name="T0" fmla="*/ 4727 w 197"/>
                <a:gd name="T1" fmla="*/ 142 h 154"/>
                <a:gd name="T2" fmla="*/ 4610 w 197"/>
                <a:gd name="T3" fmla="*/ 0 h 154"/>
                <a:gd name="T4" fmla="*/ 142 w 197"/>
                <a:gd name="T5" fmla="*/ 0 h 154"/>
                <a:gd name="T6" fmla="*/ 0 w 197"/>
                <a:gd name="T7" fmla="*/ 142 h 154"/>
                <a:gd name="T8" fmla="*/ 0 w 197"/>
                <a:gd name="T9" fmla="*/ 3585 h 154"/>
                <a:gd name="T10" fmla="*/ 142 w 197"/>
                <a:gd name="T11" fmla="*/ 3702 h 154"/>
                <a:gd name="T12" fmla="*/ 4610 w 197"/>
                <a:gd name="T13" fmla="*/ 3702 h 154"/>
                <a:gd name="T14" fmla="*/ 4727 w 197"/>
                <a:gd name="T15" fmla="*/ 3585 h 154"/>
                <a:gd name="T16" fmla="*/ 4727 w 197"/>
                <a:gd name="T17" fmla="*/ 142 h 15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97" h="154">
                  <a:moveTo>
                    <a:pt x="197" y="6"/>
                  </a:moveTo>
                  <a:cubicBezTo>
                    <a:pt x="197" y="3"/>
                    <a:pt x="195" y="0"/>
                    <a:pt x="192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3" y="0"/>
                    <a:pt x="0" y="3"/>
                    <a:pt x="0" y="6"/>
                  </a:cubicBezTo>
                  <a:cubicBezTo>
                    <a:pt x="0" y="149"/>
                    <a:pt x="0" y="149"/>
                    <a:pt x="0" y="149"/>
                  </a:cubicBezTo>
                  <a:cubicBezTo>
                    <a:pt x="0" y="152"/>
                    <a:pt x="3" y="154"/>
                    <a:pt x="6" y="154"/>
                  </a:cubicBezTo>
                  <a:cubicBezTo>
                    <a:pt x="192" y="154"/>
                    <a:pt x="192" y="154"/>
                    <a:pt x="192" y="154"/>
                  </a:cubicBezTo>
                  <a:cubicBezTo>
                    <a:pt x="195" y="154"/>
                    <a:pt x="197" y="152"/>
                    <a:pt x="197" y="149"/>
                  </a:cubicBezTo>
                  <a:lnTo>
                    <a:pt x="197" y="6"/>
                  </a:lnTo>
                  <a:close/>
                </a:path>
              </a:pathLst>
            </a:custGeom>
            <a:noFill/>
            <a:ln w="1428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96" name="Freeform 1269">
              <a:extLst>
                <a:ext uri="{FF2B5EF4-FFF2-40B4-BE49-F238E27FC236}">
                  <a16:creationId xmlns:a16="http://schemas.microsoft.com/office/drawing/2014/main" id="{A6103E11-BD36-4045-B0AE-113DAC122B0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3" y="2582"/>
              <a:ext cx="472" cy="18"/>
            </a:xfrm>
            <a:custGeom>
              <a:avLst/>
              <a:gdLst>
                <a:gd name="T0" fmla="*/ 142 w 213"/>
                <a:gd name="T1" fmla="*/ 56 h 8"/>
                <a:gd name="T2" fmla="*/ 242 w 213"/>
                <a:gd name="T3" fmla="*/ 0 h 8"/>
                <a:gd name="T4" fmla="*/ 4895 w 213"/>
                <a:gd name="T5" fmla="*/ 0 h 8"/>
                <a:gd name="T6" fmla="*/ 4959 w 213"/>
                <a:gd name="T7" fmla="*/ 25 h 8"/>
                <a:gd name="T8" fmla="*/ 5137 w 213"/>
                <a:gd name="T9" fmla="*/ 207 h 8"/>
                <a:gd name="T10" fmla="*/ 5137 w 213"/>
                <a:gd name="T11" fmla="*/ 207 h 8"/>
                <a:gd name="T12" fmla="*/ 4995 w 213"/>
                <a:gd name="T13" fmla="*/ 126 h 8"/>
                <a:gd name="T14" fmla="*/ 142 w 213"/>
                <a:gd name="T15" fmla="*/ 126 h 8"/>
                <a:gd name="T16" fmla="*/ 0 w 213"/>
                <a:gd name="T17" fmla="*/ 207 h 8"/>
                <a:gd name="T18" fmla="*/ 142 w 213"/>
                <a:gd name="T19" fmla="*/ 56 h 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13" h="8">
                  <a:moveTo>
                    <a:pt x="6" y="2"/>
                  </a:moveTo>
                  <a:cubicBezTo>
                    <a:pt x="7" y="1"/>
                    <a:pt x="8" y="0"/>
                    <a:pt x="10" y="0"/>
                  </a:cubicBezTo>
                  <a:cubicBezTo>
                    <a:pt x="203" y="0"/>
                    <a:pt x="203" y="0"/>
                    <a:pt x="203" y="0"/>
                  </a:cubicBezTo>
                  <a:cubicBezTo>
                    <a:pt x="204" y="0"/>
                    <a:pt x="205" y="1"/>
                    <a:pt x="206" y="1"/>
                  </a:cubicBezTo>
                  <a:cubicBezTo>
                    <a:pt x="207" y="2"/>
                    <a:pt x="213" y="8"/>
                    <a:pt x="213" y="8"/>
                  </a:cubicBezTo>
                  <a:cubicBezTo>
                    <a:pt x="213" y="8"/>
                    <a:pt x="213" y="8"/>
                    <a:pt x="213" y="8"/>
                  </a:cubicBezTo>
                  <a:cubicBezTo>
                    <a:pt x="211" y="6"/>
                    <a:pt x="209" y="5"/>
                    <a:pt x="207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3" y="5"/>
                    <a:pt x="1" y="6"/>
                    <a:pt x="0" y="8"/>
                  </a:cubicBezTo>
                  <a:cubicBezTo>
                    <a:pt x="0" y="8"/>
                    <a:pt x="5" y="2"/>
                    <a:pt x="6" y="2"/>
                  </a:cubicBezTo>
                  <a:close/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97" name="Freeform 1270">
              <a:extLst>
                <a:ext uri="{FF2B5EF4-FFF2-40B4-BE49-F238E27FC236}">
                  <a16:creationId xmlns:a16="http://schemas.microsoft.com/office/drawing/2014/main" id="{04DBF43F-B43F-40A4-BED5-F97088AF5795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4" y="2693"/>
              <a:ext cx="33" cy="13"/>
            </a:xfrm>
            <a:custGeom>
              <a:avLst/>
              <a:gdLst>
                <a:gd name="T0" fmla="*/ 0 w 15"/>
                <a:gd name="T1" fmla="*/ 72 h 6"/>
                <a:gd name="T2" fmla="*/ 73 w 15"/>
                <a:gd name="T3" fmla="*/ 0 h 6"/>
                <a:gd name="T4" fmla="*/ 275 w 15"/>
                <a:gd name="T5" fmla="*/ 0 h 6"/>
                <a:gd name="T6" fmla="*/ 354 w 15"/>
                <a:gd name="T7" fmla="*/ 72 h 6"/>
                <a:gd name="T8" fmla="*/ 354 w 15"/>
                <a:gd name="T9" fmla="*/ 72 h 6"/>
                <a:gd name="T10" fmla="*/ 275 w 15"/>
                <a:gd name="T11" fmla="*/ 132 h 6"/>
                <a:gd name="T12" fmla="*/ 73 w 15"/>
                <a:gd name="T13" fmla="*/ 132 h 6"/>
                <a:gd name="T14" fmla="*/ 0 w 15"/>
                <a:gd name="T15" fmla="*/ 72 h 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5" h="6">
                  <a:moveTo>
                    <a:pt x="0" y="3"/>
                  </a:moveTo>
                  <a:cubicBezTo>
                    <a:pt x="0" y="1"/>
                    <a:pt x="1" y="0"/>
                    <a:pt x="3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3" y="0"/>
                    <a:pt x="15" y="1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5"/>
                    <a:pt x="13" y="6"/>
                    <a:pt x="12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1" y="6"/>
                    <a:pt x="0" y="5"/>
                    <a:pt x="0" y="3"/>
                  </a:cubicBezTo>
                  <a:close/>
                </a:path>
              </a:pathLst>
            </a:custGeom>
            <a:solidFill>
              <a:srgbClr val="58585A"/>
            </a:solidFill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298" name="Oval 1271">
              <a:extLst>
                <a:ext uri="{FF2B5EF4-FFF2-40B4-BE49-F238E27FC236}">
                  <a16:creationId xmlns:a16="http://schemas.microsoft.com/office/drawing/2014/main" id="{804C8C5A-F70A-4790-BA70-B9A8EFBE8E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02" y="3207"/>
              <a:ext cx="18" cy="20"/>
            </a:xfrm>
            <a:prstGeom prst="ellipse">
              <a:avLst/>
            </a:prstGeom>
            <a:noFill/>
            <a:ln w="7938" cap="rnd">
              <a:solidFill>
                <a:srgbClr val="58585A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299" name="Freeform 1272">
              <a:extLst>
                <a:ext uri="{FF2B5EF4-FFF2-40B4-BE49-F238E27FC236}">
                  <a16:creationId xmlns:a16="http://schemas.microsoft.com/office/drawing/2014/main" id="{5FD482BC-757C-4421-8530-437DDC9F4DE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7" y="2609"/>
              <a:ext cx="64" cy="73"/>
            </a:xfrm>
            <a:custGeom>
              <a:avLst/>
              <a:gdLst>
                <a:gd name="T0" fmla="*/ 686 w 29"/>
                <a:gd name="T1" fmla="*/ 0 h 33"/>
                <a:gd name="T2" fmla="*/ 214 w 29"/>
                <a:gd name="T3" fmla="*/ 0 h 33"/>
                <a:gd name="T4" fmla="*/ 0 w 29"/>
                <a:gd name="T5" fmla="*/ 195 h 33"/>
                <a:gd name="T6" fmla="*/ 0 w 29"/>
                <a:gd name="T7" fmla="*/ 788 h 33"/>
                <a:gd name="T8" fmla="*/ 686 w 29"/>
                <a:gd name="T9" fmla="*/ 0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33">
                  <a:moveTo>
                    <a:pt x="29" y="0"/>
                  </a:moveTo>
                  <a:cubicBezTo>
                    <a:pt x="12" y="0"/>
                    <a:pt x="13" y="0"/>
                    <a:pt x="9" y="0"/>
                  </a:cubicBezTo>
                  <a:cubicBezTo>
                    <a:pt x="4" y="0"/>
                    <a:pt x="0" y="0"/>
                    <a:pt x="0" y="8"/>
                  </a:cubicBezTo>
                  <a:cubicBezTo>
                    <a:pt x="0" y="16"/>
                    <a:pt x="0" y="33"/>
                    <a:pt x="0" y="33"/>
                  </a:cubicBezTo>
                  <a:cubicBezTo>
                    <a:pt x="2" y="20"/>
                    <a:pt x="7" y="1"/>
                    <a:pt x="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00" name="Freeform 1273">
              <a:extLst>
                <a:ext uri="{FF2B5EF4-FFF2-40B4-BE49-F238E27FC236}">
                  <a16:creationId xmlns:a16="http://schemas.microsoft.com/office/drawing/2014/main" id="{3DB566AC-CF15-4273-BE68-E66DCDB4B09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1" y="2598"/>
              <a:ext cx="64" cy="75"/>
            </a:xfrm>
            <a:custGeom>
              <a:avLst/>
              <a:gdLst>
                <a:gd name="T0" fmla="*/ 161 w 29"/>
                <a:gd name="T1" fmla="*/ 141 h 34"/>
                <a:gd name="T2" fmla="*/ 686 w 29"/>
                <a:gd name="T3" fmla="*/ 0 h 34"/>
                <a:gd name="T4" fmla="*/ 214 w 29"/>
                <a:gd name="T5" fmla="*/ 0 h 34"/>
                <a:gd name="T6" fmla="*/ 0 w 29"/>
                <a:gd name="T7" fmla="*/ 214 h 34"/>
                <a:gd name="T8" fmla="*/ 0 w 29"/>
                <a:gd name="T9" fmla="*/ 803 h 34"/>
                <a:gd name="T10" fmla="*/ 161 w 29"/>
                <a:gd name="T11" fmla="*/ 141 h 3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9" h="34">
                  <a:moveTo>
                    <a:pt x="7" y="6"/>
                  </a:moveTo>
                  <a:cubicBezTo>
                    <a:pt x="11" y="1"/>
                    <a:pt x="20" y="1"/>
                    <a:pt x="29" y="0"/>
                  </a:cubicBezTo>
                  <a:cubicBezTo>
                    <a:pt x="12" y="0"/>
                    <a:pt x="13" y="0"/>
                    <a:pt x="9" y="0"/>
                  </a:cubicBezTo>
                  <a:cubicBezTo>
                    <a:pt x="4" y="0"/>
                    <a:pt x="0" y="1"/>
                    <a:pt x="0" y="9"/>
                  </a:cubicBezTo>
                  <a:cubicBezTo>
                    <a:pt x="0" y="17"/>
                    <a:pt x="0" y="34"/>
                    <a:pt x="0" y="34"/>
                  </a:cubicBezTo>
                  <a:cubicBezTo>
                    <a:pt x="1" y="26"/>
                    <a:pt x="1" y="13"/>
                    <a:pt x="7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01" name="Rectangle 1274">
              <a:extLst>
                <a:ext uri="{FF2B5EF4-FFF2-40B4-BE49-F238E27FC236}">
                  <a16:creationId xmlns:a16="http://schemas.microsoft.com/office/drawing/2014/main" id="{49FABB52-724A-4C6C-B323-AF6DAC9C09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29" y="2979"/>
              <a:ext cx="80" cy="53"/>
            </a:xfrm>
            <a:prstGeom prst="rect">
              <a:avLst/>
            </a:prstGeom>
            <a:solidFill>
              <a:srgbClr val="1512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302" name="Rectangle 1275">
              <a:extLst>
                <a:ext uri="{FF2B5EF4-FFF2-40B4-BE49-F238E27FC236}">
                  <a16:creationId xmlns:a16="http://schemas.microsoft.com/office/drawing/2014/main" id="{730504A7-32E4-4A53-BD5A-2FC5A7775C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23" y="2932"/>
              <a:ext cx="161" cy="180"/>
            </a:xfrm>
            <a:prstGeom prst="rect">
              <a:avLst/>
            </a:prstGeom>
            <a:solidFill>
              <a:srgbClr val="3835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303" name="Rectangle 1276">
              <a:extLst>
                <a:ext uri="{FF2B5EF4-FFF2-40B4-BE49-F238E27FC236}">
                  <a16:creationId xmlns:a16="http://schemas.microsoft.com/office/drawing/2014/main" id="{C07292FC-BC2C-4788-A730-4146AB98A1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23" y="2932"/>
              <a:ext cx="161" cy="180"/>
            </a:xfrm>
            <a:prstGeom prst="rect">
              <a:avLst/>
            </a:prstGeom>
            <a:noFill/>
            <a:ln w="3175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304" name="Freeform 1277">
              <a:extLst>
                <a:ext uri="{FF2B5EF4-FFF2-40B4-BE49-F238E27FC236}">
                  <a16:creationId xmlns:a16="http://schemas.microsoft.com/office/drawing/2014/main" id="{5F8BEB7D-9988-4849-B2BA-F99914481DE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4" y="2932"/>
              <a:ext cx="90" cy="131"/>
            </a:xfrm>
            <a:custGeom>
              <a:avLst/>
              <a:gdLst>
                <a:gd name="T0" fmla="*/ 955 w 41"/>
                <a:gd name="T1" fmla="*/ 779 h 59"/>
                <a:gd name="T2" fmla="*/ 814 w 41"/>
                <a:gd name="T3" fmla="*/ 655 h 59"/>
                <a:gd name="T4" fmla="*/ 645 w 41"/>
                <a:gd name="T5" fmla="*/ 315 h 59"/>
                <a:gd name="T6" fmla="*/ 858 w 41"/>
                <a:gd name="T7" fmla="*/ 0 h 59"/>
                <a:gd name="T8" fmla="*/ 0 w 41"/>
                <a:gd name="T9" fmla="*/ 0 h 59"/>
                <a:gd name="T10" fmla="*/ 116 w 41"/>
                <a:gd name="T11" fmla="*/ 242 h 59"/>
                <a:gd name="T12" fmla="*/ 213 w 41"/>
                <a:gd name="T13" fmla="*/ 440 h 59"/>
                <a:gd name="T14" fmla="*/ 274 w 41"/>
                <a:gd name="T15" fmla="*/ 655 h 59"/>
                <a:gd name="T16" fmla="*/ 443 w 41"/>
                <a:gd name="T17" fmla="*/ 799 h 59"/>
                <a:gd name="T18" fmla="*/ 560 w 41"/>
                <a:gd name="T19" fmla="*/ 1257 h 59"/>
                <a:gd name="T20" fmla="*/ 762 w 41"/>
                <a:gd name="T21" fmla="*/ 1312 h 59"/>
                <a:gd name="T22" fmla="*/ 955 w 41"/>
                <a:gd name="T23" fmla="*/ 1434 h 59"/>
                <a:gd name="T24" fmla="*/ 955 w 41"/>
                <a:gd name="T25" fmla="*/ 779 h 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1" h="59">
                  <a:moveTo>
                    <a:pt x="41" y="32"/>
                  </a:moveTo>
                  <a:cubicBezTo>
                    <a:pt x="38" y="30"/>
                    <a:pt x="36" y="29"/>
                    <a:pt x="35" y="27"/>
                  </a:cubicBezTo>
                  <a:cubicBezTo>
                    <a:pt x="31" y="23"/>
                    <a:pt x="26" y="19"/>
                    <a:pt x="28" y="13"/>
                  </a:cubicBezTo>
                  <a:cubicBezTo>
                    <a:pt x="29" y="8"/>
                    <a:pt x="37" y="6"/>
                    <a:pt x="37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3"/>
                    <a:pt x="3" y="7"/>
                    <a:pt x="5" y="10"/>
                  </a:cubicBezTo>
                  <a:cubicBezTo>
                    <a:pt x="8" y="13"/>
                    <a:pt x="9" y="13"/>
                    <a:pt x="9" y="18"/>
                  </a:cubicBezTo>
                  <a:cubicBezTo>
                    <a:pt x="9" y="23"/>
                    <a:pt x="9" y="24"/>
                    <a:pt x="12" y="27"/>
                  </a:cubicBezTo>
                  <a:cubicBezTo>
                    <a:pt x="14" y="29"/>
                    <a:pt x="17" y="30"/>
                    <a:pt x="19" y="33"/>
                  </a:cubicBezTo>
                  <a:cubicBezTo>
                    <a:pt x="22" y="40"/>
                    <a:pt x="18" y="47"/>
                    <a:pt x="24" y="52"/>
                  </a:cubicBezTo>
                  <a:cubicBezTo>
                    <a:pt x="28" y="55"/>
                    <a:pt x="29" y="54"/>
                    <a:pt x="33" y="54"/>
                  </a:cubicBezTo>
                  <a:cubicBezTo>
                    <a:pt x="36" y="55"/>
                    <a:pt x="39" y="59"/>
                    <a:pt x="41" y="59"/>
                  </a:cubicBezTo>
                  <a:lnTo>
                    <a:pt x="41" y="32"/>
                  </a:lnTo>
                  <a:close/>
                </a:path>
              </a:pathLst>
            </a:custGeom>
            <a:solidFill>
              <a:srgbClr val="99A5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05" name="Freeform 1278">
              <a:extLst>
                <a:ext uri="{FF2B5EF4-FFF2-40B4-BE49-F238E27FC236}">
                  <a16:creationId xmlns:a16="http://schemas.microsoft.com/office/drawing/2014/main" id="{40D55F91-7612-4A18-8441-B070AC10C82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3" y="2994"/>
              <a:ext cx="84" cy="118"/>
            </a:xfrm>
            <a:custGeom>
              <a:avLst/>
              <a:gdLst>
                <a:gd name="T0" fmla="*/ 864 w 38"/>
                <a:gd name="T1" fmla="*/ 80 h 53"/>
                <a:gd name="T2" fmla="*/ 650 w 38"/>
                <a:gd name="T3" fmla="*/ 0 h 53"/>
                <a:gd name="T4" fmla="*/ 497 w 38"/>
                <a:gd name="T5" fmla="*/ 145 h 53"/>
                <a:gd name="T6" fmla="*/ 411 w 38"/>
                <a:gd name="T7" fmla="*/ 178 h 53"/>
                <a:gd name="T8" fmla="*/ 20 w 38"/>
                <a:gd name="T9" fmla="*/ 298 h 53"/>
                <a:gd name="T10" fmla="*/ 73 w 38"/>
                <a:gd name="T11" fmla="*/ 521 h 53"/>
                <a:gd name="T12" fmla="*/ 73 w 38"/>
                <a:gd name="T13" fmla="*/ 837 h 53"/>
                <a:gd name="T14" fmla="*/ 97 w 38"/>
                <a:gd name="T15" fmla="*/ 1160 h 53"/>
                <a:gd name="T16" fmla="*/ 73 w 38"/>
                <a:gd name="T17" fmla="*/ 1305 h 53"/>
                <a:gd name="T18" fmla="*/ 455 w 38"/>
                <a:gd name="T19" fmla="*/ 1305 h 53"/>
                <a:gd name="T20" fmla="*/ 455 w 38"/>
                <a:gd name="T21" fmla="*/ 862 h 53"/>
                <a:gd name="T22" fmla="*/ 597 w 38"/>
                <a:gd name="T23" fmla="*/ 586 h 53"/>
                <a:gd name="T24" fmla="*/ 650 w 38"/>
                <a:gd name="T25" fmla="*/ 441 h 53"/>
                <a:gd name="T26" fmla="*/ 811 w 38"/>
                <a:gd name="T27" fmla="*/ 421 h 53"/>
                <a:gd name="T28" fmla="*/ 831 w 38"/>
                <a:gd name="T29" fmla="*/ 421 h 53"/>
                <a:gd name="T30" fmla="*/ 864 w 38"/>
                <a:gd name="T31" fmla="*/ 80 h 5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38" h="53">
                  <a:moveTo>
                    <a:pt x="36" y="3"/>
                  </a:moveTo>
                  <a:cubicBezTo>
                    <a:pt x="34" y="0"/>
                    <a:pt x="29" y="2"/>
                    <a:pt x="27" y="0"/>
                  </a:cubicBezTo>
                  <a:cubicBezTo>
                    <a:pt x="24" y="0"/>
                    <a:pt x="22" y="3"/>
                    <a:pt x="21" y="6"/>
                  </a:cubicBezTo>
                  <a:cubicBezTo>
                    <a:pt x="21" y="7"/>
                    <a:pt x="18" y="8"/>
                    <a:pt x="17" y="7"/>
                  </a:cubicBezTo>
                  <a:cubicBezTo>
                    <a:pt x="11" y="6"/>
                    <a:pt x="5" y="3"/>
                    <a:pt x="1" y="12"/>
                  </a:cubicBezTo>
                  <a:cubicBezTo>
                    <a:pt x="0" y="16"/>
                    <a:pt x="2" y="18"/>
                    <a:pt x="3" y="21"/>
                  </a:cubicBezTo>
                  <a:cubicBezTo>
                    <a:pt x="3" y="25"/>
                    <a:pt x="3" y="30"/>
                    <a:pt x="3" y="34"/>
                  </a:cubicBezTo>
                  <a:cubicBezTo>
                    <a:pt x="3" y="38"/>
                    <a:pt x="3" y="42"/>
                    <a:pt x="4" y="47"/>
                  </a:cubicBezTo>
                  <a:cubicBezTo>
                    <a:pt x="4" y="49"/>
                    <a:pt x="3" y="51"/>
                    <a:pt x="3" y="53"/>
                  </a:cubicBezTo>
                  <a:cubicBezTo>
                    <a:pt x="19" y="53"/>
                    <a:pt x="19" y="53"/>
                    <a:pt x="19" y="53"/>
                  </a:cubicBezTo>
                  <a:cubicBezTo>
                    <a:pt x="19" y="47"/>
                    <a:pt x="18" y="42"/>
                    <a:pt x="19" y="35"/>
                  </a:cubicBezTo>
                  <a:cubicBezTo>
                    <a:pt x="20" y="31"/>
                    <a:pt x="23" y="28"/>
                    <a:pt x="25" y="24"/>
                  </a:cubicBezTo>
                  <a:cubicBezTo>
                    <a:pt x="26" y="21"/>
                    <a:pt x="25" y="19"/>
                    <a:pt x="27" y="18"/>
                  </a:cubicBezTo>
                  <a:cubicBezTo>
                    <a:pt x="28" y="17"/>
                    <a:pt x="33" y="18"/>
                    <a:pt x="34" y="17"/>
                  </a:cubicBezTo>
                  <a:cubicBezTo>
                    <a:pt x="35" y="17"/>
                    <a:pt x="35" y="17"/>
                    <a:pt x="35" y="17"/>
                  </a:cubicBezTo>
                  <a:cubicBezTo>
                    <a:pt x="34" y="13"/>
                    <a:pt x="38" y="6"/>
                    <a:pt x="36" y="3"/>
                  </a:cubicBezTo>
                  <a:close/>
                </a:path>
              </a:pathLst>
            </a:custGeom>
            <a:solidFill>
              <a:srgbClr val="99A5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06" name="Freeform 1279">
              <a:extLst>
                <a:ext uri="{FF2B5EF4-FFF2-40B4-BE49-F238E27FC236}">
                  <a16:creationId xmlns:a16="http://schemas.microsoft.com/office/drawing/2014/main" id="{B3DFE8BB-0F3E-45C2-8428-AB5DE92E073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4" y="2932"/>
              <a:ext cx="90" cy="131"/>
            </a:xfrm>
            <a:custGeom>
              <a:avLst/>
              <a:gdLst>
                <a:gd name="T0" fmla="*/ 487 w 41"/>
                <a:gd name="T1" fmla="*/ 1095 h 59"/>
                <a:gd name="T2" fmla="*/ 560 w 41"/>
                <a:gd name="T3" fmla="*/ 1257 h 59"/>
                <a:gd name="T4" fmla="*/ 762 w 41"/>
                <a:gd name="T5" fmla="*/ 1312 h 59"/>
                <a:gd name="T6" fmla="*/ 955 w 41"/>
                <a:gd name="T7" fmla="*/ 1434 h 59"/>
                <a:gd name="T8" fmla="*/ 955 w 41"/>
                <a:gd name="T9" fmla="*/ 779 h 59"/>
                <a:gd name="T10" fmla="*/ 814 w 41"/>
                <a:gd name="T11" fmla="*/ 655 h 59"/>
                <a:gd name="T12" fmla="*/ 645 w 41"/>
                <a:gd name="T13" fmla="*/ 315 h 59"/>
                <a:gd name="T14" fmla="*/ 858 w 41"/>
                <a:gd name="T15" fmla="*/ 0 h 59"/>
                <a:gd name="T16" fmla="*/ 0 w 41"/>
                <a:gd name="T17" fmla="*/ 0 h 59"/>
                <a:gd name="T18" fmla="*/ 116 w 41"/>
                <a:gd name="T19" fmla="*/ 242 h 59"/>
                <a:gd name="T20" fmla="*/ 213 w 41"/>
                <a:gd name="T21" fmla="*/ 440 h 59"/>
                <a:gd name="T22" fmla="*/ 274 w 41"/>
                <a:gd name="T23" fmla="*/ 655 h 59"/>
                <a:gd name="T24" fmla="*/ 307 w 41"/>
                <a:gd name="T25" fmla="*/ 679 h 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1" h="59">
                  <a:moveTo>
                    <a:pt x="21" y="45"/>
                  </a:moveTo>
                  <a:cubicBezTo>
                    <a:pt x="21" y="47"/>
                    <a:pt x="22" y="50"/>
                    <a:pt x="24" y="52"/>
                  </a:cubicBezTo>
                  <a:cubicBezTo>
                    <a:pt x="28" y="55"/>
                    <a:pt x="29" y="54"/>
                    <a:pt x="33" y="54"/>
                  </a:cubicBezTo>
                  <a:cubicBezTo>
                    <a:pt x="36" y="55"/>
                    <a:pt x="39" y="59"/>
                    <a:pt x="41" y="59"/>
                  </a:cubicBezTo>
                  <a:cubicBezTo>
                    <a:pt x="41" y="32"/>
                    <a:pt x="41" y="32"/>
                    <a:pt x="41" y="32"/>
                  </a:cubicBezTo>
                  <a:cubicBezTo>
                    <a:pt x="38" y="30"/>
                    <a:pt x="36" y="29"/>
                    <a:pt x="35" y="27"/>
                  </a:cubicBezTo>
                  <a:cubicBezTo>
                    <a:pt x="31" y="23"/>
                    <a:pt x="26" y="19"/>
                    <a:pt x="28" y="13"/>
                  </a:cubicBezTo>
                  <a:cubicBezTo>
                    <a:pt x="29" y="8"/>
                    <a:pt x="37" y="6"/>
                    <a:pt x="37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3"/>
                    <a:pt x="3" y="7"/>
                    <a:pt x="5" y="10"/>
                  </a:cubicBezTo>
                  <a:cubicBezTo>
                    <a:pt x="8" y="13"/>
                    <a:pt x="9" y="13"/>
                    <a:pt x="9" y="18"/>
                  </a:cubicBezTo>
                  <a:cubicBezTo>
                    <a:pt x="9" y="23"/>
                    <a:pt x="9" y="24"/>
                    <a:pt x="12" y="27"/>
                  </a:cubicBezTo>
                  <a:cubicBezTo>
                    <a:pt x="12" y="27"/>
                    <a:pt x="12" y="28"/>
                    <a:pt x="13" y="28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07" name="Freeform 1280">
              <a:extLst>
                <a:ext uri="{FF2B5EF4-FFF2-40B4-BE49-F238E27FC236}">
                  <a16:creationId xmlns:a16="http://schemas.microsoft.com/office/drawing/2014/main" id="{D8928053-91A0-49CB-A4A8-2821BCDB6F3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3" y="2994"/>
              <a:ext cx="77" cy="118"/>
            </a:xfrm>
            <a:custGeom>
              <a:avLst/>
              <a:gdLst>
                <a:gd name="T0" fmla="*/ 629 w 35"/>
                <a:gd name="T1" fmla="*/ 0 h 53"/>
                <a:gd name="T2" fmla="*/ 488 w 35"/>
                <a:gd name="T3" fmla="*/ 145 h 53"/>
                <a:gd name="T4" fmla="*/ 392 w 35"/>
                <a:gd name="T5" fmla="*/ 178 h 53"/>
                <a:gd name="T6" fmla="*/ 20 w 35"/>
                <a:gd name="T7" fmla="*/ 298 h 53"/>
                <a:gd name="T8" fmla="*/ 73 w 35"/>
                <a:gd name="T9" fmla="*/ 521 h 53"/>
                <a:gd name="T10" fmla="*/ 73 w 35"/>
                <a:gd name="T11" fmla="*/ 837 h 53"/>
                <a:gd name="T12" fmla="*/ 97 w 35"/>
                <a:gd name="T13" fmla="*/ 1160 h 53"/>
                <a:gd name="T14" fmla="*/ 73 w 35"/>
                <a:gd name="T15" fmla="*/ 1305 h 53"/>
                <a:gd name="T16" fmla="*/ 444 w 35"/>
                <a:gd name="T17" fmla="*/ 1305 h 53"/>
                <a:gd name="T18" fmla="*/ 444 w 35"/>
                <a:gd name="T19" fmla="*/ 862 h 53"/>
                <a:gd name="T20" fmla="*/ 585 w 35"/>
                <a:gd name="T21" fmla="*/ 586 h 53"/>
                <a:gd name="T22" fmla="*/ 629 w 35"/>
                <a:gd name="T23" fmla="*/ 441 h 53"/>
                <a:gd name="T24" fmla="*/ 799 w 35"/>
                <a:gd name="T25" fmla="*/ 421 h 53"/>
                <a:gd name="T26" fmla="*/ 818 w 35"/>
                <a:gd name="T27" fmla="*/ 421 h 5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35" h="53">
                  <a:moveTo>
                    <a:pt x="27" y="0"/>
                  </a:moveTo>
                  <a:cubicBezTo>
                    <a:pt x="24" y="0"/>
                    <a:pt x="22" y="3"/>
                    <a:pt x="21" y="6"/>
                  </a:cubicBezTo>
                  <a:cubicBezTo>
                    <a:pt x="21" y="7"/>
                    <a:pt x="18" y="8"/>
                    <a:pt x="17" y="7"/>
                  </a:cubicBezTo>
                  <a:cubicBezTo>
                    <a:pt x="11" y="6"/>
                    <a:pt x="5" y="3"/>
                    <a:pt x="1" y="12"/>
                  </a:cubicBezTo>
                  <a:cubicBezTo>
                    <a:pt x="0" y="16"/>
                    <a:pt x="2" y="18"/>
                    <a:pt x="3" y="21"/>
                  </a:cubicBezTo>
                  <a:cubicBezTo>
                    <a:pt x="3" y="25"/>
                    <a:pt x="3" y="30"/>
                    <a:pt x="3" y="34"/>
                  </a:cubicBezTo>
                  <a:cubicBezTo>
                    <a:pt x="3" y="38"/>
                    <a:pt x="3" y="42"/>
                    <a:pt x="4" y="47"/>
                  </a:cubicBezTo>
                  <a:cubicBezTo>
                    <a:pt x="4" y="49"/>
                    <a:pt x="3" y="51"/>
                    <a:pt x="3" y="53"/>
                  </a:cubicBezTo>
                  <a:cubicBezTo>
                    <a:pt x="19" y="53"/>
                    <a:pt x="19" y="53"/>
                    <a:pt x="19" y="53"/>
                  </a:cubicBezTo>
                  <a:cubicBezTo>
                    <a:pt x="19" y="47"/>
                    <a:pt x="18" y="42"/>
                    <a:pt x="19" y="35"/>
                  </a:cubicBezTo>
                  <a:cubicBezTo>
                    <a:pt x="20" y="31"/>
                    <a:pt x="23" y="28"/>
                    <a:pt x="25" y="24"/>
                  </a:cubicBezTo>
                  <a:cubicBezTo>
                    <a:pt x="26" y="21"/>
                    <a:pt x="25" y="19"/>
                    <a:pt x="27" y="18"/>
                  </a:cubicBezTo>
                  <a:cubicBezTo>
                    <a:pt x="28" y="17"/>
                    <a:pt x="33" y="18"/>
                    <a:pt x="34" y="17"/>
                  </a:cubicBezTo>
                  <a:cubicBezTo>
                    <a:pt x="35" y="17"/>
                    <a:pt x="35" y="17"/>
                    <a:pt x="35" y="17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08" name="Freeform 1281">
              <a:extLst>
                <a:ext uri="{FF2B5EF4-FFF2-40B4-BE49-F238E27FC236}">
                  <a16:creationId xmlns:a16="http://schemas.microsoft.com/office/drawing/2014/main" id="{6489FEC1-E8AD-459C-9743-9CE46364D2E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9" y="3008"/>
              <a:ext cx="35" cy="28"/>
            </a:xfrm>
            <a:custGeom>
              <a:avLst/>
              <a:gdLst>
                <a:gd name="T0" fmla="*/ 0 w 16"/>
                <a:gd name="T1" fmla="*/ 0 h 13"/>
                <a:gd name="T2" fmla="*/ 368 w 16"/>
                <a:gd name="T3" fmla="*/ 241 h 13"/>
                <a:gd name="T4" fmla="*/ 116 w 16"/>
                <a:gd name="T5" fmla="*/ 241 h 13"/>
                <a:gd name="T6" fmla="*/ 20 w 16"/>
                <a:gd name="T7" fmla="*/ 218 h 13"/>
                <a:gd name="T8" fmla="*/ 20 w 16"/>
                <a:gd name="T9" fmla="*/ 19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13">
                  <a:moveTo>
                    <a:pt x="0" y="0"/>
                  </a:moveTo>
                  <a:cubicBezTo>
                    <a:pt x="0" y="6"/>
                    <a:pt x="12" y="9"/>
                    <a:pt x="16" y="11"/>
                  </a:cubicBezTo>
                  <a:cubicBezTo>
                    <a:pt x="14" y="12"/>
                    <a:pt x="8" y="11"/>
                    <a:pt x="5" y="11"/>
                  </a:cubicBezTo>
                  <a:cubicBezTo>
                    <a:pt x="1" y="11"/>
                    <a:pt x="2" y="13"/>
                    <a:pt x="1" y="10"/>
                  </a:cubicBezTo>
                  <a:cubicBezTo>
                    <a:pt x="0" y="8"/>
                    <a:pt x="0" y="3"/>
                    <a:pt x="1" y="1"/>
                  </a:cubicBezTo>
                </a:path>
              </a:pathLst>
            </a:custGeom>
            <a:solidFill>
              <a:srgbClr val="E756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09" name="Freeform 1282">
              <a:extLst>
                <a:ext uri="{FF2B5EF4-FFF2-40B4-BE49-F238E27FC236}">
                  <a16:creationId xmlns:a16="http://schemas.microsoft.com/office/drawing/2014/main" id="{A006004D-C99E-4DBD-A055-8D1789BE3F5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4" y="3001"/>
              <a:ext cx="49" cy="35"/>
            </a:xfrm>
            <a:custGeom>
              <a:avLst/>
              <a:gdLst>
                <a:gd name="T0" fmla="*/ 20 w 22"/>
                <a:gd name="T1" fmla="*/ 158 h 16"/>
                <a:gd name="T2" fmla="*/ 80 w 22"/>
                <a:gd name="T3" fmla="*/ 0 h 16"/>
                <a:gd name="T4" fmla="*/ 541 w 22"/>
                <a:gd name="T5" fmla="*/ 291 h 16"/>
                <a:gd name="T6" fmla="*/ 263 w 22"/>
                <a:gd name="T7" fmla="*/ 254 h 16"/>
                <a:gd name="T8" fmla="*/ 0 w 22"/>
                <a:gd name="T9" fmla="*/ 96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16">
                  <a:moveTo>
                    <a:pt x="1" y="7"/>
                  </a:moveTo>
                  <a:cubicBezTo>
                    <a:pt x="2" y="5"/>
                    <a:pt x="2" y="2"/>
                    <a:pt x="3" y="0"/>
                  </a:cubicBezTo>
                  <a:cubicBezTo>
                    <a:pt x="8" y="4"/>
                    <a:pt x="17" y="8"/>
                    <a:pt x="22" y="13"/>
                  </a:cubicBezTo>
                  <a:cubicBezTo>
                    <a:pt x="19" y="16"/>
                    <a:pt x="14" y="13"/>
                    <a:pt x="11" y="11"/>
                  </a:cubicBezTo>
                  <a:cubicBezTo>
                    <a:pt x="7" y="10"/>
                    <a:pt x="2" y="8"/>
                    <a:pt x="0" y="4"/>
                  </a:cubicBezTo>
                </a:path>
              </a:pathLst>
            </a:custGeom>
            <a:solidFill>
              <a:srgbClr val="FFD7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10" name="Freeform 1283">
              <a:extLst>
                <a:ext uri="{FF2B5EF4-FFF2-40B4-BE49-F238E27FC236}">
                  <a16:creationId xmlns:a16="http://schemas.microsoft.com/office/drawing/2014/main" id="{F912B5A3-2B75-4BE5-908A-5A9F9F1F0EC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4" y="2996"/>
              <a:ext cx="78" cy="38"/>
            </a:xfrm>
            <a:custGeom>
              <a:avLst/>
              <a:gdLst>
                <a:gd name="T0" fmla="*/ 80 w 35"/>
                <a:gd name="T1" fmla="*/ 125 h 17"/>
                <a:gd name="T2" fmla="*/ 100 w 35"/>
                <a:gd name="T3" fmla="*/ 0 h 17"/>
                <a:gd name="T4" fmla="*/ 466 w 35"/>
                <a:gd name="T5" fmla="*/ 226 h 17"/>
                <a:gd name="T6" fmla="*/ 865 w 35"/>
                <a:gd name="T7" fmla="*/ 380 h 17"/>
                <a:gd name="T8" fmla="*/ 421 w 35"/>
                <a:gd name="T9" fmla="*/ 300 h 17"/>
                <a:gd name="T10" fmla="*/ 223 w 35"/>
                <a:gd name="T11" fmla="*/ 199 h 17"/>
                <a:gd name="T12" fmla="*/ 0 w 35"/>
                <a:gd name="T13" fmla="*/ 80 h 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" h="17">
                  <a:moveTo>
                    <a:pt x="3" y="5"/>
                  </a:moveTo>
                  <a:cubicBezTo>
                    <a:pt x="3" y="3"/>
                    <a:pt x="3" y="1"/>
                    <a:pt x="4" y="0"/>
                  </a:cubicBezTo>
                  <a:cubicBezTo>
                    <a:pt x="9" y="4"/>
                    <a:pt x="14" y="7"/>
                    <a:pt x="19" y="9"/>
                  </a:cubicBezTo>
                  <a:cubicBezTo>
                    <a:pt x="24" y="10"/>
                    <a:pt x="31" y="12"/>
                    <a:pt x="35" y="15"/>
                  </a:cubicBezTo>
                  <a:cubicBezTo>
                    <a:pt x="28" y="17"/>
                    <a:pt x="23" y="16"/>
                    <a:pt x="17" y="12"/>
                  </a:cubicBezTo>
                  <a:cubicBezTo>
                    <a:pt x="14" y="11"/>
                    <a:pt x="11" y="10"/>
                    <a:pt x="9" y="8"/>
                  </a:cubicBezTo>
                  <a:cubicBezTo>
                    <a:pt x="6" y="7"/>
                    <a:pt x="4" y="4"/>
                    <a:pt x="0" y="3"/>
                  </a:cubicBezTo>
                </a:path>
              </a:pathLst>
            </a:custGeom>
            <a:solidFill>
              <a:srgbClr val="9EC0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11" name="Freeform 1284">
              <a:extLst>
                <a:ext uri="{FF2B5EF4-FFF2-40B4-BE49-F238E27FC236}">
                  <a16:creationId xmlns:a16="http://schemas.microsoft.com/office/drawing/2014/main" id="{1AB973DF-F6DE-478E-89C9-514C7CA3476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7" y="2990"/>
              <a:ext cx="82" cy="42"/>
            </a:xfrm>
            <a:custGeom>
              <a:avLst/>
              <a:gdLst>
                <a:gd name="T0" fmla="*/ 20 w 37"/>
                <a:gd name="T1" fmla="*/ 141 h 19"/>
                <a:gd name="T2" fmla="*/ 44 w 37"/>
                <a:gd name="T3" fmla="*/ 0 h 19"/>
                <a:gd name="T4" fmla="*/ 437 w 37"/>
                <a:gd name="T5" fmla="*/ 161 h 19"/>
                <a:gd name="T6" fmla="*/ 796 w 37"/>
                <a:gd name="T7" fmla="*/ 356 h 19"/>
                <a:gd name="T8" fmla="*/ 796 w 37"/>
                <a:gd name="T9" fmla="*/ 455 h 19"/>
                <a:gd name="T10" fmla="*/ 634 w 37"/>
                <a:gd name="T11" fmla="*/ 376 h 19"/>
                <a:gd name="T12" fmla="*/ 217 w 37"/>
                <a:gd name="T13" fmla="*/ 195 h 19"/>
                <a:gd name="T14" fmla="*/ 0 w 37"/>
                <a:gd name="T15" fmla="*/ 20 h 1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7" h="19">
                  <a:moveTo>
                    <a:pt x="1" y="6"/>
                  </a:moveTo>
                  <a:cubicBezTo>
                    <a:pt x="1" y="4"/>
                    <a:pt x="2" y="2"/>
                    <a:pt x="2" y="0"/>
                  </a:cubicBezTo>
                  <a:cubicBezTo>
                    <a:pt x="7" y="1"/>
                    <a:pt x="13" y="5"/>
                    <a:pt x="18" y="7"/>
                  </a:cubicBezTo>
                  <a:cubicBezTo>
                    <a:pt x="23" y="9"/>
                    <a:pt x="29" y="11"/>
                    <a:pt x="33" y="15"/>
                  </a:cubicBezTo>
                  <a:cubicBezTo>
                    <a:pt x="35" y="16"/>
                    <a:pt x="37" y="19"/>
                    <a:pt x="33" y="19"/>
                  </a:cubicBezTo>
                  <a:cubicBezTo>
                    <a:pt x="32" y="19"/>
                    <a:pt x="28" y="17"/>
                    <a:pt x="26" y="16"/>
                  </a:cubicBezTo>
                  <a:cubicBezTo>
                    <a:pt x="20" y="14"/>
                    <a:pt x="15" y="10"/>
                    <a:pt x="9" y="8"/>
                  </a:cubicBezTo>
                  <a:cubicBezTo>
                    <a:pt x="6" y="7"/>
                    <a:pt x="1" y="4"/>
                    <a:pt x="0" y="1"/>
                  </a:cubicBezTo>
                </a:path>
              </a:pathLst>
            </a:custGeom>
            <a:solidFill>
              <a:srgbClr val="40BA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12" name="Freeform 1285">
              <a:extLst>
                <a:ext uri="{FF2B5EF4-FFF2-40B4-BE49-F238E27FC236}">
                  <a16:creationId xmlns:a16="http://schemas.microsoft.com/office/drawing/2014/main" id="{252C1F94-AA06-4D1E-9CCD-7997D8747E5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9" y="2968"/>
              <a:ext cx="80" cy="62"/>
            </a:xfrm>
            <a:custGeom>
              <a:avLst/>
              <a:gdLst>
                <a:gd name="T0" fmla="*/ 20 w 36"/>
                <a:gd name="T1" fmla="*/ 197 h 28"/>
                <a:gd name="T2" fmla="*/ 440 w 36"/>
                <a:gd name="T3" fmla="*/ 339 h 28"/>
                <a:gd name="T4" fmla="*/ 853 w 36"/>
                <a:gd name="T5" fmla="*/ 534 h 28"/>
                <a:gd name="T6" fmla="*/ 853 w 36"/>
                <a:gd name="T7" fmla="*/ 671 h 28"/>
                <a:gd name="T8" fmla="*/ 460 w 36"/>
                <a:gd name="T9" fmla="*/ 456 h 28"/>
                <a:gd name="T10" fmla="*/ 0 w 36"/>
                <a:gd name="T11" fmla="*/ 215 h 2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6" h="28">
                  <a:moveTo>
                    <a:pt x="1" y="8"/>
                  </a:moveTo>
                  <a:cubicBezTo>
                    <a:pt x="0" y="0"/>
                    <a:pt x="15" y="12"/>
                    <a:pt x="18" y="14"/>
                  </a:cubicBezTo>
                  <a:cubicBezTo>
                    <a:pt x="22" y="16"/>
                    <a:pt x="32" y="17"/>
                    <a:pt x="35" y="22"/>
                  </a:cubicBezTo>
                  <a:cubicBezTo>
                    <a:pt x="35" y="23"/>
                    <a:pt x="36" y="26"/>
                    <a:pt x="35" y="28"/>
                  </a:cubicBezTo>
                  <a:cubicBezTo>
                    <a:pt x="30" y="26"/>
                    <a:pt x="25" y="22"/>
                    <a:pt x="19" y="19"/>
                  </a:cubicBezTo>
                  <a:cubicBezTo>
                    <a:pt x="13" y="16"/>
                    <a:pt x="5" y="13"/>
                    <a:pt x="0" y="9"/>
                  </a:cubicBezTo>
                </a:path>
              </a:pathLst>
            </a:custGeom>
            <a:solidFill>
              <a:srgbClr val="3C4B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13" name="Freeform 1286">
              <a:extLst>
                <a:ext uri="{FF2B5EF4-FFF2-40B4-BE49-F238E27FC236}">
                  <a16:creationId xmlns:a16="http://schemas.microsoft.com/office/drawing/2014/main" id="{A587F51C-7BF5-49AE-8703-1E4EA48F18E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3" y="2979"/>
              <a:ext cx="73" cy="37"/>
            </a:xfrm>
            <a:custGeom>
              <a:avLst/>
              <a:gdLst>
                <a:gd name="T0" fmla="*/ 0 w 33"/>
                <a:gd name="T1" fmla="*/ 20 h 17"/>
                <a:gd name="T2" fmla="*/ 239 w 33"/>
                <a:gd name="T3" fmla="*/ 20 h 17"/>
                <a:gd name="T4" fmla="*/ 476 w 33"/>
                <a:gd name="T5" fmla="*/ 113 h 17"/>
                <a:gd name="T6" fmla="*/ 670 w 33"/>
                <a:gd name="T7" fmla="*/ 226 h 17"/>
                <a:gd name="T8" fmla="*/ 788 w 33"/>
                <a:gd name="T9" fmla="*/ 383 h 17"/>
                <a:gd name="T10" fmla="*/ 456 w 33"/>
                <a:gd name="T11" fmla="*/ 246 h 17"/>
                <a:gd name="T12" fmla="*/ 73 w 33"/>
                <a:gd name="T13" fmla="*/ 44 h 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3" h="17">
                  <a:moveTo>
                    <a:pt x="0" y="1"/>
                  </a:moveTo>
                  <a:cubicBezTo>
                    <a:pt x="3" y="1"/>
                    <a:pt x="7" y="0"/>
                    <a:pt x="10" y="1"/>
                  </a:cubicBezTo>
                  <a:cubicBezTo>
                    <a:pt x="13" y="2"/>
                    <a:pt x="16" y="4"/>
                    <a:pt x="20" y="5"/>
                  </a:cubicBezTo>
                  <a:cubicBezTo>
                    <a:pt x="23" y="7"/>
                    <a:pt x="26" y="8"/>
                    <a:pt x="28" y="10"/>
                  </a:cubicBezTo>
                  <a:cubicBezTo>
                    <a:pt x="32" y="12"/>
                    <a:pt x="33" y="12"/>
                    <a:pt x="33" y="17"/>
                  </a:cubicBezTo>
                  <a:cubicBezTo>
                    <a:pt x="28" y="15"/>
                    <a:pt x="24" y="13"/>
                    <a:pt x="19" y="11"/>
                  </a:cubicBezTo>
                  <a:cubicBezTo>
                    <a:pt x="13" y="8"/>
                    <a:pt x="7" y="5"/>
                    <a:pt x="3" y="2"/>
                  </a:cubicBezTo>
                </a:path>
              </a:pathLst>
            </a:custGeom>
            <a:solidFill>
              <a:srgbClr val="0027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14" name="Rectangle 1287">
              <a:extLst>
                <a:ext uri="{FF2B5EF4-FFF2-40B4-BE49-F238E27FC236}">
                  <a16:creationId xmlns:a16="http://schemas.microsoft.com/office/drawing/2014/main" id="{9AE62AAA-5C9A-45F6-B138-874CB3FB6F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29" y="2979"/>
              <a:ext cx="80" cy="53"/>
            </a:xfrm>
            <a:prstGeom prst="rect">
              <a:avLst/>
            </a:prstGeom>
            <a:noFill/>
            <a:ln w="14288">
              <a:solidFill>
                <a:srgbClr val="E2F2FA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315" name="Freeform 1288">
              <a:extLst>
                <a:ext uri="{FF2B5EF4-FFF2-40B4-BE49-F238E27FC236}">
                  <a16:creationId xmlns:a16="http://schemas.microsoft.com/office/drawing/2014/main" id="{930FD5A2-61F3-40C8-9DAE-22A58447652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8" y="2939"/>
              <a:ext cx="33" cy="66"/>
            </a:xfrm>
            <a:custGeom>
              <a:avLst/>
              <a:gdLst>
                <a:gd name="T0" fmla="*/ 257 w 15"/>
                <a:gd name="T1" fmla="*/ 20 h 30"/>
                <a:gd name="T2" fmla="*/ 141 w 15"/>
                <a:gd name="T3" fmla="*/ 330 h 30"/>
                <a:gd name="T4" fmla="*/ 194 w 15"/>
                <a:gd name="T5" fmla="*/ 513 h 30"/>
                <a:gd name="T6" fmla="*/ 354 w 15"/>
                <a:gd name="T7" fmla="*/ 702 h 30"/>
                <a:gd name="T8" fmla="*/ 233 w 15"/>
                <a:gd name="T9" fmla="*/ 658 h 30"/>
                <a:gd name="T10" fmla="*/ 117 w 15"/>
                <a:gd name="T11" fmla="*/ 541 h 30"/>
                <a:gd name="T12" fmla="*/ 0 w 15"/>
                <a:gd name="T13" fmla="*/ 310 h 30"/>
                <a:gd name="T14" fmla="*/ 44 w 15"/>
                <a:gd name="T15" fmla="*/ 161 h 30"/>
                <a:gd name="T16" fmla="*/ 117 w 15"/>
                <a:gd name="T17" fmla="*/ 97 h 30"/>
                <a:gd name="T18" fmla="*/ 194 w 15"/>
                <a:gd name="T19" fmla="*/ 20 h 30"/>
                <a:gd name="T20" fmla="*/ 310 w 15"/>
                <a:gd name="T21" fmla="*/ 0 h 3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5" h="30">
                  <a:moveTo>
                    <a:pt x="11" y="1"/>
                  </a:moveTo>
                  <a:cubicBezTo>
                    <a:pt x="8" y="4"/>
                    <a:pt x="5" y="9"/>
                    <a:pt x="6" y="14"/>
                  </a:cubicBezTo>
                  <a:cubicBezTo>
                    <a:pt x="6" y="17"/>
                    <a:pt x="6" y="20"/>
                    <a:pt x="8" y="22"/>
                  </a:cubicBezTo>
                  <a:cubicBezTo>
                    <a:pt x="10" y="25"/>
                    <a:pt x="13" y="26"/>
                    <a:pt x="15" y="30"/>
                  </a:cubicBezTo>
                  <a:cubicBezTo>
                    <a:pt x="13" y="30"/>
                    <a:pt x="11" y="29"/>
                    <a:pt x="10" y="28"/>
                  </a:cubicBezTo>
                  <a:cubicBezTo>
                    <a:pt x="7" y="27"/>
                    <a:pt x="6" y="26"/>
                    <a:pt x="5" y="23"/>
                  </a:cubicBezTo>
                  <a:cubicBezTo>
                    <a:pt x="4" y="20"/>
                    <a:pt x="0" y="18"/>
                    <a:pt x="0" y="13"/>
                  </a:cubicBezTo>
                  <a:cubicBezTo>
                    <a:pt x="0" y="11"/>
                    <a:pt x="1" y="9"/>
                    <a:pt x="2" y="7"/>
                  </a:cubicBezTo>
                  <a:cubicBezTo>
                    <a:pt x="3" y="6"/>
                    <a:pt x="4" y="5"/>
                    <a:pt x="5" y="4"/>
                  </a:cubicBezTo>
                  <a:cubicBezTo>
                    <a:pt x="6" y="2"/>
                    <a:pt x="6" y="2"/>
                    <a:pt x="8" y="1"/>
                  </a:cubicBezTo>
                  <a:cubicBezTo>
                    <a:pt x="10" y="1"/>
                    <a:pt x="12" y="1"/>
                    <a:pt x="13" y="0"/>
                  </a:cubicBezTo>
                </a:path>
              </a:pathLst>
            </a:custGeom>
            <a:solidFill>
              <a:srgbClr val="7F8C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16" name="Freeform 1289">
              <a:extLst>
                <a:ext uri="{FF2B5EF4-FFF2-40B4-BE49-F238E27FC236}">
                  <a16:creationId xmlns:a16="http://schemas.microsoft.com/office/drawing/2014/main" id="{4754A8D6-2F8B-4608-A765-E11A793D3C0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1" y="2999"/>
              <a:ext cx="31" cy="35"/>
            </a:xfrm>
            <a:custGeom>
              <a:avLst/>
              <a:gdLst>
                <a:gd name="T0" fmla="*/ 78 w 14"/>
                <a:gd name="T1" fmla="*/ 346 h 16"/>
                <a:gd name="T2" fmla="*/ 295 w 14"/>
                <a:gd name="T3" fmla="*/ 254 h 16"/>
                <a:gd name="T4" fmla="*/ 241 w 14"/>
                <a:gd name="T5" fmla="*/ 133 h 16"/>
                <a:gd name="T6" fmla="*/ 142 w 14"/>
                <a:gd name="T7" fmla="*/ 0 h 16"/>
                <a:gd name="T8" fmla="*/ 173 w 14"/>
                <a:gd name="T9" fmla="*/ 254 h 16"/>
                <a:gd name="T10" fmla="*/ 44 w 14"/>
                <a:gd name="T11" fmla="*/ 291 h 16"/>
                <a:gd name="T12" fmla="*/ 44 w 14"/>
                <a:gd name="T13" fmla="*/ 368 h 1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" h="16">
                  <a:moveTo>
                    <a:pt x="3" y="15"/>
                  </a:moveTo>
                  <a:cubicBezTo>
                    <a:pt x="5" y="13"/>
                    <a:pt x="14" y="16"/>
                    <a:pt x="12" y="11"/>
                  </a:cubicBezTo>
                  <a:cubicBezTo>
                    <a:pt x="12" y="9"/>
                    <a:pt x="10" y="7"/>
                    <a:pt x="10" y="6"/>
                  </a:cubicBezTo>
                  <a:cubicBezTo>
                    <a:pt x="9" y="4"/>
                    <a:pt x="8" y="0"/>
                    <a:pt x="6" y="0"/>
                  </a:cubicBezTo>
                  <a:cubicBezTo>
                    <a:pt x="6" y="4"/>
                    <a:pt x="12" y="8"/>
                    <a:pt x="7" y="11"/>
                  </a:cubicBezTo>
                  <a:cubicBezTo>
                    <a:pt x="6" y="12"/>
                    <a:pt x="4" y="12"/>
                    <a:pt x="2" y="13"/>
                  </a:cubicBezTo>
                  <a:cubicBezTo>
                    <a:pt x="1" y="14"/>
                    <a:pt x="0" y="16"/>
                    <a:pt x="2" y="16"/>
                  </a:cubicBezTo>
                </a:path>
              </a:pathLst>
            </a:custGeom>
            <a:solidFill>
              <a:srgbClr val="7F8C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17" name="Freeform 1290">
              <a:extLst>
                <a:ext uri="{FF2B5EF4-FFF2-40B4-BE49-F238E27FC236}">
                  <a16:creationId xmlns:a16="http://schemas.microsoft.com/office/drawing/2014/main" id="{D8A0C21C-89AC-4419-803C-F0A801FCDE8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9" y="3012"/>
              <a:ext cx="27" cy="84"/>
            </a:xfrm>
            <a:custGeom>
              <a:avLst/>
              <a:gdLst>
                <a:gd name="T0" fmla="*/ 308 w 12"/>
                <a:gd name="T1" fmla="*/ 294 h 38"/>
                <a:gd name="T2" fmla="*/ 227 w 12"/>
                <a:gd name="T3" fmla="*/ 431 h 38"/>
                <a:gd name="T4" fmla="*/ 126 w 12"/>
                <a:gd name="T5" fmla="*/ 573 h 38"/>
                <a:gd name="T6" fmla="*/ 126 w 12"/>
                <a:gd name="T7" fmla="*/ 714 h 38"/>
                <a:gd name="T8" fmla="*/ 101 w 12"/>
                <a:gd name="T9" fmla="*/ 909 h 38"/>
                <a:gd name="T10" fmla="*/ 81 w 12"/>
                <a:gd name="T11" fmla="*/ 528 h 38"/>
                <a:gd name="T12" fmla="*/ 227 w 12"/>
                <a:gd name="T13" fmla="*/ 312 h 38"/>
                <a:gd name="T14" fmla="*/ 126 w 12"/>
                <a:gd name="T15" fmla="*/ 117 h 38"/>
                <a:gd name="T16" fmla="*/ 25 w 12"/>
                <a:gd name="T17" fmla="*/ 44 h 38"/>
                <a:gd name="T18" fmla="*/ 56 w 12"/>
                <a:gd name="T19" fmla="*/ 20 h 38"/>
                <a:gd name="T20" fmla="*/ 227 w 12"/>
                <a:gd name="T21" fmla="*/ 97 h 38"/>
                <a:gd name="T22" fmla="*/ 308 w 12"/>
                <a:gd name="T23" fmla="*/ 214 h 38"/>
                <a:gd name="T24" fmla="*/ 308 w 12"/>
                <a:gd name="T25" fmla="*/ 294 h 3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2" h="38">
                  <a:moveTo>
                    <a:pt x="12" y="12"/>
                  </a:moveTo>
                  <a:cubicBezTo>
                    <a:pt x="11" y="14"/>
                    <a:pt x="11" y="16"/>
                    <a:pt x="9" y="18"/>
                  </a:cubicBezTo>
                  <a:cubicBezTo>
                    <a:pt x="7" y="20"/>
                    <a:pt x="6" y="22"/>
                    <a:pt x="5" y="24"/>
                  </a:cubicBezTo>
                  <a:cubicBezTo>
                    <a:pt x="4" y="25"/>
                    <a:pt x="5" y="27"/>
                    <a:pt x="5" y="30"/>
                  </a:cubicBezTo>
                  <a:cubicBezTo>
                    <a:pt x="4" y="32"/>
                    <a:pt x="4" y="35"/>
                    <a:pt x="4" y="38"/>
                  </a:cubicBezTo>
                  <a:cubicBezTo>
                    <a:pt x="3" y="33"/>
                    <a:pt x="1" y="27"/>
                    <a:pt x="3" y="22"/>
                  </a:cubicBezTo>
                  <a:cubicBezTo>
                    <a:pt x="5" y="19"/>
                    <a:pt x="8" y="17"/>
                    <a:pt x="9" y="13"/>
                  </a:cubicBezTo>
                  <a:cubicBezTo>
                    <a:pt x="9" y="9"/>
                    <a:pt x="7" y="7"/>
                    <a:pt x="5" y="5"/>
                  </a:cubicBezTo>
                  <a:cubicBezTo>
                    <a:pt x="4" y="4"/>
                    <a:pt x="3" y="3"/>
                    <a:pt x="1" y="2"/>
                  </a:cubicBezTo>
                  <a:cubicBezTo>
                    <a:pt x="0" y="0"/>
                    <a:pt x="0" y="0"/>
                    <a:pt x="2" y="1"/>
                  </a:cubicBezTo>
                  <a:cubicBezTo>
                    <a:pt x="4" y="1"/>
                    <a:pt x="7" y="2"/>
                    <a:pt x="9" y="4"/>
                  </a:cubicBezTo>
                  <a:cubicBezTo>
                    <a:pt x="10" y="6"/>
                    <a:pt x="12" y="7"/>
                    <a:pt x="12" y="9"/>
                  </a:cubicBezTo>
                  <a:cubicBezTo>
                    <a:pt x="12" y="11"/>
                    <a:pt x="11" y="11"/>
                    <a:pt x="12" y="12"/>
                  </a:cubicBezTo>
                </a:path>
              </a:pathLst>
            </a:custGeom>
            <a:solidFill>
              <a:srgbClr val="7F8C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18" name="Freeform 1291">
              <a:extLst>
                <a:ext uri="{FF2B5EF4-FFF2-40B4-BE49-F238E27FC236}">
                  <a16:creationId xmlns:a16="http://schemas.microsoft.com/office/drawing/2014/main" id="{7E275FC7-A493-4E5D-A371-83BE7B103BC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7" y="3012"/>
              <a:ext cx="20" cy="49"/>
            </a:xfrm>
            <a:custGeom>
              <a:avLst/>
              <a:gdLst>
                <a:gd name="T0" fmla="*/ 118 w 9"/>
                <a:gd name="T1" fmla="*/ 20 h 22"/>
                <a:gd name="T2" fmla="*/ 20 w 9"/>
                <a:gd name="T3" fmla="*/ 243 h 22"/>
                <a:gd name="T4" fmla="*/ 80 w 9"/>
                <a:gd name="T5" fmla="*/ 396 h 22"/>
                <a:gd name="T6" fmla="*/ 44 w 9"/>
                <a:gd name="T7" fmla="*/ 541 h 22"/>
                <a:gd name="T8" fmla="*/ 98 w 9"/>
                <a:gd name="T9" fmla="*/ 367 h 22"/>
                <a:gd name="T10" fmla="*/ 80 w 9"/>
                <a:gd name="T11" fmla="*/ 198 h 22"/>
                <a:gd name="T12" fmla="*/ 98 w 9"/>
                <a:gd name="T13" fmla="*/ 80 h 22"/>
                <a:gd name="T14" fmla="*/ 218 w 9"/>
                <a:gd name="T15" fmla="*/ 20 h 22"/>
                <a:gd name="T16" fmla="*/ 142 w 9"/>
                <a:gd name="T17" fmla="*/ 0 h 2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" h="22">
                  <a:moveTo>
                    <a:pt x="5" y="1"/>
                  </a:moveTo>
                  <a:cubicBezTo>
                    <a:pt x="1" y="2"/>
                    <a:pt x="0" y="7"/>
                    <a:pt x="1" y="10"/>
                  </a:cubicBezTo>
                  <a:cubicBezTo>
                    <a:pt x="2" y="12"/>
                    <a:pt x="3" y="14"/>
                    <a:pt x="3" y="16"/>
                  </a:cubicBezTo>
                  <a:cubicBezTo>
                    <a:pt x="3" y="18"/>
                    <a:pt x="2" y="21"/>
                    <a:pt x="2" y="22"/>
                  </a:cubicBezTo>
                  <a:cubicBezTo>
                    <a:pt x="3" y="20"/>
                    <a:pt x="4" y="17"/>
                    <a:pt x="4" y="15"/>
                  </a:cubicBezTo>
                  <a:cubicBezTo>
                    <a:pt x="4" y="12"/>
                    <a:pt x="4" y="10"/>
                    <a:pt x="3" y="8"/>
                  </a:cubicBezTo>
                  <a:cubicBezTo>
                    <a:pt x="3" y="6"/>
                    <a:pt x="3" y="4"/>
                    <a:pt x="4" y="3"/>
                  </a:cubicBezTo>
                  <a:cubicBezTo>
                    <a:pt x="5" y="1"/>
                    <a:pt x="7" y="2"/>
                    <a:pt x="9" y="1"/>
                  </a:cubicBezTo>
                  <a:cubicBezTo>
                    <a:pt x="8" y="1"/>
                    <a:pt x="7" y="1"/>
                    <a:pt x="6" y="0"/>
                  </a:cubicBezTo>
                </a:path>
              </a:pathLst>
            </a:custGeom>
            <a:solidFill>
              <a:srgbClr val="BDC7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19" name="Freeform 1292">
              <a:extLst>
                <a:ext uri="{FF2B5EF4-FFF2-40B4-BE49-F238E27FC236}">
                  <a16:creationId xmlns:a16="http://schemas.microsoft.com/office/drawing/2014/main" id="{605852CC-9B2B-4E44-A472-D4E440D3993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1" y="2999"/>
              <a:ext cx="11" cy="13"/>
            </a:xfrm>
            <a:custGeom>
              <a:avLst/>
              <a:gdLst>
                <a:gd name="T0" fmla="*/ 73 w 5"/>
                <a:gd name="T1" fmla="*/ 20 h 6"/>
                <a:gd name="T2" fmla="*/ 0 w 5"/>
                <a:gd name="T3" fmla="*/ 132 h 6"/>
                <a:gd name="T4" fmla="*/ 117 w 5"/>
                <a:gd name="T5" fmla="*/ 93 h 6"/>
                <a:gd name="T6" fmla="*/ 97 w 5"/>
                <a:gd name="T7" fmla="*/ 0 h 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6">
                  <a:moveTo>
                    <a:pt x="3" y="1"/>
                  </a:moveTo>
                  <a:cubicBezTo>
                    <a:pt x="2" y="2"/>
                    <a:pt x="1" y="5"/>
                    <a:pt x="0" y="6"/>
                  </a:cubicBezTo>
                  <a:cubicBezTo>
                    <a:pt x="2" y="5"/>
                    <a:pt x="2" y="2"/>
                    <a:pt x="5" y="4"/>
                  </a:cubicBezTo>
                  <a:cubicBezTo>
                    <a:pt x="5" y="2"/>
                    <a:pt x="4" y="2"/>
                    <a:pt x="4" y="0"/>
                  </a:cubicBezTo>
                </a:path>
              </a:pathLst>
            </a:custGeom>
            <a:solidFill>
              <a:srgbClr val="BDC7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20" name="Freeform 1293">
              <a:extLst>
                <a:ext uri="{FF2B5EF4-FFF2-40B4-BE49-F238E27FC236}">
                  <a16:creationId xmlns:a16="http://schemas.microsoft.com/office/drawing/2014/main" id="{4F34BE80-0AC5-421F-B345-2F98B07D7AC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3" y="2939"/>
              <a:ext cx="19" cy="44"/>
            </a:xfrm>
            <a:custGeom>
              <a:avLst/>
              <a:gdLst>
                <a:gd name="T0" fmla="*/ 0 w 9"/>
                <a:gd name="T1" fmla="*/ 0 h 20"/>
                <a:gd name="T2" fmla="*/ 120 w 9"/>
                <a:gd name="T3" fmla="*/ 213 h 20"/>
                <a:gd name="T4" fmla="*/ 144 w 9"/>
                <a:gd name="T5" fmla="*/ 469 h 20"/>
                <a:gd name="T6" fmla="*/ 160 w 9"/>
                <a:gd name="T7" fmla="*/ 354 h 20"/>
                <a:gd name="T8" fmla="*/ 177 w 9"/>
                <a:gd name="T9" fmla="*/ 257 h 20"/>
                <a:gd name="T10" fmla="*/ 57 w 9"/>
                <a:gd name="T11" fmla="*/ 73 h 2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" h="20">
                  <a:moveTo>
                    <a:pt x="0" y="0"/>
                  </a:moveTo>
                  <a:cubicBezTo>
                    <a:pt x="1" y="4"/>
                    <a:pt x="4" y="5"/>
                    <a:pt x="6" y="9"/>
                  </a:cubicBezTo>
                  <a:cubicBezTo>
                    <a:pt x="8" y="12"/>
                    <a:pt x="6" y="16"/>
                    <a:pt x="7" y="20"/>
                  </a:cubicBezTo>
                  <a:cubicBezTo>
                    <a:pt x="8" y="19"/>
                    <a:pt x="8" y="17"/>
                    <a:pt x="8" y="15"/>
                  </a:cubicBezTo>
                  <a:cubicBezTo>
                    <a:pt x="8" y="14"/>
                    <a:pt x="9" y="13"/>
                    <a:pt x="9" y="11"/>
                  </a:cubicBezTo>
                  <a:cubicBezTo>
                    <a:pt x="9" y="8"/>
                    <a:pt x="6" y="4"/>
                    <a:pt x="3" y="3"/>
                  </a:cubicBezTo>
                </a:path>
              </a:pathLst>
            </a:custGeom>
            <a:solidFill>
              <a:srgbClr val="BDC7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21" name="Freeform 1294">
              <a:extLst>
                <a:ext uri="{FF2B5EF4-FFF2-40B4-BE49-F238E27FC236}">
                  <a16:creationId xmlns:a16="http://schemas.microsoft.com/office/drawing/2014/main" id="{ECAFDAE5-1EFB-4DB9-9FF4-AD94537D113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9" y="2957"/>
              <a:ext cx="132" cy="194"/>
            </a:xfrm>
            <a:custGeom>
              <a:avLst/>
              <a:gdLst>
                <a:gd name="T0" fmla="*/ 1404 w 60"/>
                <a:gd name="T1" fmla="*/ 1653 h 88"/>
                <a:gd name="T2" fmla="*/ 1153 w 60"/>
                <a:gd name="T3" fmla="*/ 1235 h 88"/>
                <a:gd name="T4" fmla="*/ 843 w 60"/>
                <a:gd name="T5" fmla="*/ 827 h 88"/>
                <a:gd name="T6" fmla="*/ 895 w 60"/>
                <a:gd name="T7" fmla="*/ 1041 h 88"/>
                <a:gd name="T8" fmla="*/ 605 w 60"/>
                <a:gd name="T9" fmla="*/ 710 h 88"/>
                <a:gd name="T10" fmla="*/ 605 w 60"/>
                <a:gd name="T11" fmla="*/ 783 h 88"/>
                <a:gd name="T12" fmla="*/ 330 w 60"/>
                <a:gd name="T13" fmla="*/ 428 h 88"/>
                <a:gd name="T14" fmla="*/ 0 w 60"/>
                <a:gd name="T15" fmla="*/ 0 h 88"/>
                <a:gd name="T16" fmla="*/ 565 w 60"/>
                <a:gd name="T17" fmla="*/ 899 h 88"/>
                <a:gd name="T18" fmla="*/ 977 w 60"/>
                <a:gd name="T19" fmla="*/ 1530 h 88"/>
                <a:gd name="T20" fmla="*/ 1311 w 60"/>
                <a:gd name="T21" fmla="*/ 2081 h 88"/>
                <a:gd name="T22" fmla="*/ 1012 w 60"/>
                <a:gd name="T23" fmla="*/ 1371 h 88"/>
                <a:gd name="T24" fmla="*/ 1190 w 60"/>
                <a:gd name="T25" fmla="*/ 1565 h 88"/>
                <a:gd name="T26" fmla="*/ 1214 w 60"/>
                <a:gd name="T27" fmla="*/ 1512 h 88"/>
                <a:gd name="T28" fmla="*/ 1384 w 60"/>
                <a:gd name="T29" fmla="*/ 1682 h 8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60" h="88">
                  <a:moveTo>
                    <a:pt x="60" y="70"/>
                  </a:moveTo>
                  <a:cubicBezTo>
                    <a:pt x="55" y="65"/>
                    <a:pt x="53" y="58"/>
                    <a:pt x="49" y="52"/>
                  </a:cubicBezTo>
                  <a:cubicBezTo>
                    <a:pt x="46" y="47"/>
                    <a:pt x="36" y="35"/>
                    <a:pt x="36" y="35"/>
                  </a:cubicBezTo>
                  <a:cubicBezTo>
                    <a:pt x="38" y="44"/>
                    <a:pt x="38" y="44"/>
                    <a:pt x="38" y="44"/>
                  </a:cubicBezTo>
                  <a:cubicBezTo>
                    <a:pt x="26" y="30"/>
                    <a:pt x="26" y="30"/>
                    <a:pt x="26" y="30"/>
                  </a:cubicBezTo>
                  <a:cubicBezTo>
                    <a:pt x="26" y="30"/>
                    <a:pt x="26" y="32"/>
                    <a:pt x="26" y="33"/>
                  </a:cubicBezTo>
                  <a:cubicBezTo>
                    <a:pt x="21" y="29"/>
                    <a:pt x="18" y="23"/>
                    <a:pt x="14" y="18"/>
                  </a:cubicBezTo>
                  <a:cubicBezTo>
                    <a:pt x="9" y="12"/>
                    <a:pt x="5" y="6"/>
                    <a:pt x="0" y="0"/>
                  </a:cubicBezTo>
                  <a:cubicBezTo>
                    <a:pt x="6" y="14"/>
                    <a:pt x="16" y="26"/>
                    <a:pt x="24" y="38"/>
                  </a:cubicBezTo>
                  <a:cubicBezTo>
                    <a:pt x="30" y="47"/>
                    <a:pt x="37" y="56"/>
                    <a:pt x="42" y="65"/>
                  </a:cubicBezTo>
                  <a:cubicBezTo>
                    <a:pt x="46" y="71"/>
                    <a:pt x="50" y="84"/>
                    <a:pt x="56" y="88"/>
                  </a:cubicBezTo>
                  <a:cubicBezTo>
                    <a:pt x="52" y="78"/>
                    <a:pt x="46" y="68"/>
                    <a:pt x="43" y="58"/>
                  </a:cubicBezTo>
                  <a:cubicBezTo>
                    <a:pt x="47" y="59"/>
                    <a:pt x="48" y="64"/>
                    <a:pt x="51" y="66"/>
                  </a:cubicBezTo>
                  <a:cubicBezTo>
                    <a:pt x="51" y="65"/>
                    <a:pt x="51" y="64"/>
                    <a:pt x="52" y="64"/>
                  </a:cubicBezTo>
                  <a:cubicBezTo>
                    <a:pt x="54" y="65"/>
                    <a:pt x="56" y="68"/>
                    <a:pt x="59" y="7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22" name="Freeform 1295">
              <a:extLst>
                <a:ext uri="{FF2B5EF4-FFF2-40B4-BE49-F238E27FC236}">
                  <a16:creationId xmlns:a16="http://schemas.microsoft.com/office/drawing/2014/main" id="{B0922569-FD45-4E1C-A68C-B010A7A2ACC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0" y="3030"/>
              <a:ext cx="79" cy="115"/>
            </a:xfrm>
            <a:custGeom>
              <a:avLst/>
              <a:gdLst>
                <a:gd name="T0" fmla="*/ 834 w 36"/>
                <a:gd name="T1" fmla="*/ 1243 h 52"/>
                <a:gd name="T2" fmla="*/ 505 w 36"/>
                <a:gd name="T3" fmla="*/ 670 h 52"/>
                <a:gd name="T4" fmla="*/ 158 w 36"/>
                <a:gd name="T5" fmla="*/ 195 h 52"/>
                <a:gd name="T6" fmla="*/ 0 w 36"/>
                <a:gd name="T7" fmla="*/ 0 h 52"/>
                <a:gd name="T8" fmla="*/ 140 w 36"/>
                <a:gd name="T9" fmla="*/ 215 h 52"/>
                <a:gd name="T10" fmla="*/ 424 w 36"/>
                <a:gd name="T11" fmla="*/ 714 h 52"/>
                <a:gd name="T12" fmla="*/ 274 w 36"/>
                <a:gd name="T13" fmla="*/ 573 h 52"/>
                <a:gd name="T14" fmla="*/ 487 w 36"/>
                <a:gd name="T15" fmla="*/ 865 h 52"/>
                <a:gd name="T16" fmla="*/ 505 w 36"/>
                <a:gd name="T17" fmla="*/ 812 h 52"/>
                <a:gd name="T18" fmla="*/ 761 w 36"/>
                <a:gd name="T19" fmla="*/ 1126 h 5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6" h="52">
                  <a:moveTo>
                    <a:pt x="36" y="52"/>
                  </a:moveTo>
                  <a:cubicBezTo>
                    <a:pt x="32" y="44"/>
                    <a:pt x="28" y="36"/>
                    <a:pt x="22" y="28"/>
                  </a:cubicBezTo>
                  <a:cubicBezTo>
                    <a:pt x="18" y="21"/>
                    <a:pt x="13" y="14"/>
                    <a:pt x="7" y="8"/>
                  </a:cubicBezTo>
                  <a:cubicBezTo>
                    <a:pt x="6" y="6"/>
                    <a:pt x="3" y="2"/>
                    <a:pt x="0" y="0"/>
                  </a:cubicBezTo>
                  <a:cubicBezTo>
                    <a:pt x="1" y="3"/>
                    <a:pt x="4" y="6"/>
                    <a:pt x="6" y="9"/>
                  </a:cubicBezTo>
                  <a:cubicBezTo>
                    <a:pt x="11" y="16"/>
                    <a:pt x="14" y="23"/>
                    <a:pt x="18" y="30"/>
                  </a:cubicBezTo>
                  <a:cubicBezTo>
                    <a:pt x="17" y="27"/>
                    <a:pt x="14" y="25"/>
                    <a:pt x="12" y="24"/>
                  </a:cubicBezTo>
                  <a:cubicBezTo>
                    <a:pt x="15" y="28"/>
                    <a:pt x="18" y="32"/>
                    <a:pt x="21" y="36"/>
                  </a:cubicBezTo>
                  <a:cubicBezTo>
                    <a:pt x="21" y="35"/>
                    <a:pt x="22" y="35"/>
                    <a:pt x="22" y="34"/>
                  </a:cubicBezTo>
                  <a:cubicBezTo>
                    <a:pt x="26" y="35"/>
                    <a:pt x="32" y="44"/>
                    <a:pt x="33" y="4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674" name="Rectangle 2">
            <a:extLst>
              <a:ext uri="{FF2B5EF4-FFF2-40B4-BE49-F238E27FC236}">
                <a16:creationId xmlns:a16="http://schemas.microsoft.com/office/drawing/2014/main" id="{5F28B011-831D-4867-88A6-474B8B13D614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34963" y="74613"/>
            <a:ext cx="11406187" cy="1338262"/>
          </a:xfrm>
        </p:spPr>
        <p:txBody>
          <a:bodyPr/>
          <a:lstStyle/>
          <a:p>
            <a:pPr eaLnBrk="1" hangingPunct="1">
              <a:defRPr/>
            </a:pPr>
            <a:r>
              <a:rPr lang="fr-FR" altLang="x-none" sz="5067"/>
              <a:t>pQCT</a:t>
            </a:r>
          </a:p>
        </p:txBody>
      </p:sp>
      <p:grpSp>
        <p:nvGrpSpPr>
          <p:cNvPr id="36867" name="Group 3">
            <a:extLst>
              <a:ext uri="{FF2B5EF4-FFF2-40B4-BE49-F238E27FC236}">
                <a16:creationId xmlns:a16="http://schemas.microsoft.com/office/drawing/2014/main" id="{CA76E6F4-0877-400F-AB8E-FF5862524916}"/>
              </a:ext>
            </a:extLst>
          </p:cNvPr>
          <p:cNvGrpSpPr>
            <a:grpSpLocks/>
          </p:cNvGrpSpPr>
          <p:nvPr/>
        </p:nvGrpSpPr>
        <p:grpSpPr bwMode="auto">
          <a:xfrm>
            <a:off x="6915150" y="1985963"/>
            <a:ext cx="3071813" cy="3302000"/>
            <a:chOff x="624" y="1155"/>
            <a:chExt cx="1935" cy="2080"/>
          </a:xfrm>
        </p:grpSpPr>
        <p:sp>
          <p:nvSpPr>
            <p:cNvPr id="37015" name="Freeform 4">
              <a:extLst>
                <a:ext uri="{FF2B5EF4-FFF2-40B4-BE49-F238E27FC236}">
                  <a16:creationId xmlns:a16="http://schemas.microsoft.com/office/drawing/2014/main" id="{DF171F20-9634-4EFF-BFF3-0334977EA76A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9" y="1870"/>
              <a:ext cx="145" cy="30"/>
            </a:xfrm>
            <a:custGeom>
              <a:avLst/>
              <a:gdLst>
                <a:gd name="T0" fmla="*/ 0 w 145"/>
                <a:gd name="T1" fmla="*/ 30 h 30"/>
                <a:gd name="T2" fmla="*/ 145 w 145"/>
                <a:gd name="T3" fmla="*/ 0 h 30"/>
                <a:gd name="T4" fmla="*/ 0 w 145"/>
                <a:gd name="T5" fmla="*/ 30 h 3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5" h="30">
                  <a:moveTo>
                    <a:pt x="0" y="30"/>
                  </a:moveTo>
                  <a:lnTo>
                    <a:pt x="145" y="0"/>
                  </a:lnTo>
                  <a:lnTo>
                    <a:pt x="0" y="30"/>
                  </a:lnTo>
                  <a:close/>
                </a:path>
              </a:pathLst>
            </a:custGeom>
            <a:solidFill>
              <a:srgbClr val="7294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16" name="Line 5">
              <a:extLst>
                <a:ext uri="{FF2B5EF4-FFF2-40B4-BE49-F238E27FC236}">
                  <a16:creationId xmlns:a16="http://schemas.microsoft.com/office/drawing/2014/main" id="{F94D630C-C52D-4E1D-B3E3-F3E8E5B1265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389" y="1870"/>
              <a:ext cx="145" cy="3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17" name="Freeform 6">
              <a:extLst>
                <a:ext uri="{FF2B5EF4-FFF2-40B4-BE49-F238E27FC236}">
                  <a16:creationId xmlns:a16="http://schemas.microsoft.com/office/drawing/2014/main" id="{76E16BCE-45B1-4D84-B43C-E2013A07A42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6" y="1317"/>
              <a:ext cx="148" cy="15"/>
            </a:xfrm>
            <a:custGeom>
              <a:avLst/>
              <a:gdLst>
                <a:gd name="T0" fmla="*/ 0 w 148"/>
                <a:gd name="T1" fmla="*/ 15 h 15"/>
                <a:gd name="T2" fmla="*/ 148 w 148"/>
                <a:gd name="T3" fmla="*/ 0 h 15"/>
                <a:gd name="T4" fmla="*/ 0 w 148"/>
                <a:gd name="T5" fmla="*/ 15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8" h="15">
                  <a:moveTo>
                    <a:pt x="0" y="15"/>
                  </a:moveTo>
                  <a:lnTo>
                    <a:pt x="148" y="0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7294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18" name="Line 7">
              <a:extLst>
                <a:ext uri="{FF2B5EF4-FFF2-40B4-BE49-F238E27FC236}">
                  <a16:creationId xmlns:a16="http://schemas.microsoft.com/office/drawing/2014/main" id="{0205BCAE-B363-42FA-95A2-CB183877E5F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136" y="1317"/>
              <a:ext cx="148" cy="15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19" name="Freeform 8">
              <a:extLst>
                <a:ext uri="{FF2B5EF4-FFF2-40B4-BE49-F238E27FC236}">
                  <a16:creationId xmlns:a16="http://schemas.microsoft.com/office/drawing/2014/main" id="{07887215-2C89-41BF-96A4-9E94673BE278}"/>
                </a:ext>
              </a:extLst>
            </p:cNvPr>
            <p:cNvSpPr>
              <a:spLocks/>
            </p:cNvSpPr>
            <p:nvPr/>
          </p:nvSpPr>
          <p:spPr bwMode="auto">
            <a:xfrm>
              <a:off x="817" y="1667"/>
              <a:ext cx="302" cy="530"/>
            </a:xfrm>
            <a:custGeom>
              <a:avLst/>
              <a:gdLst>
                <a:gd name="T0" fmla="*/ 2361 w 121"/>
                <a:gd name="T1" fmla="*/ 4188 h 212"/>
                <a:gd name="T2" fmla="*/ 2953 w 121"/>
                <a:gd name="T3" fmla="*/ 283 h 212"/>
                <a:gd name="T4" fmla="*/ 1894 w 121"/>
                <a:gd name="T5" fmla="*/ 83 h 212"/>
                <a:gd name="T6" fmla="*/ 499 w 121"/>
                <a:gd name="T7" fmla="*/ 4583 h 212"/>
                <a:gd name="T8" fmla="*/ 3689 w 121"/>
                <a:gd name="T9" fmla="*/ 8020 h 212"/>
                <a:gd name="T10" fmla="*/ 4697 w 121"/>
                <a:gd name="T11" fmla="*/ 7238 h 212"/>
                <a:gd name="T12" fmla="*/ 2361 w 121"/>
                <a:gd name="T13" fmla="*/ 4188 h 2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1" h="212">
                  <a:moveTo>
                    <a:pt x="61" y="107"/>
                  </a:moveTo>
                  <a:cubicBezTo>
                    <a:pt x="52" y="68"/>
                    <a:pt x="55" y="15"/>
                    <a:pt x="76" y="7"/>
                  </a:cubicBezTo>
                  <a:cubicBezTo>
                    <a:pt x="68" y="2"/>
                    <a:pt x="59" y="0"/>
                    <a:pt x="49" y="2"/>
                  </a:cubicBezTo>
                  <a:cubicBezTo>
                    <a:pt x="17" y="9"/>
                    <a:pt x="0" y="61"/>
                    <a:pt x="13" y="117"/>
                  </a:cubicBezTo>
                  <a:cubicBezTo>
                    <a:pt x="26" y="173"/>
                    <a:pt x="62" y="212"/>
                    <a:pt x="95" y="205"/>
                  </a:cubicBezTo>
                  <a:cubicBezTo>
                    <a:pt x="106" y="202"/>
                    <a:pt x="115" y="195"/>
                    <a:pt x="121" y="185"/>
                  </a:cubicBezTo>
                  <a:cubicBezTo>
                    <a:pt x="93" y="188"/>
                    <a:pt x="70" y="149"/>
                    <a:pt x="61" y="107"/>
                  </a:cubicBezTo>
                </a:path>
              </a:pathLst>
            </a:custGeom>
            <a:solidFill>
              <a:srgbClr val="166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20" name="Freeform 9">
              <a:extLst>
                <a:ext uri="{FF2B5EF4-FFF2-40B4-BE49-F238E27FC236}">
                  <a16:creationId xmlns:a16="http://schemas.microsoft.com/office/drawing/2014/main" id="{9C1ED541-4A07-43C2-BD5E-8920C5EA3EC7}"/>
                </a:ext>
              </a:extLst>
            </p:cNvPr>
            <p:cNvSpPr>
              <a:spLocks/>
            </p:cNvSpPr>
            <p:nvPr/>
          </p:nvSpPr>
          <p:spPr bwMode="auto">
            <a:xfrm>
              <a:off x="897" y="1675"/>
              <a:ext cx="202" cy="485"/>
            </a:xfrm>
            <a:custGeom>
              <a:avLst/>
              <a:gdLst>
                <a:gd name="T0" fmla="*/ 3135 w 81"/>
                <a:gd name="T1" fmla="*/ 7500 h 194"/>
                <a:gd name="T2" fmla="*/ 342 w 81"/>
                <a:gd name="T3" fmla="*/ 4270 h 194"/>
                <a:gd name="T4" fmla="*/ 1269 w 81"/>
                <a:gd name="T5" fmla="*/ 0 h 19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1" h="194">
                  <a:moveTo>
                    <a:pt x="81" y="192"/>
                  </a:moveTo>
                  <a:cubicBezTo>
                    <a:pt x="42" y="194"/>
                    <a:pt x="19" y="152"/>
                    <a:pt x="9" y="109"/>
                  </a:cubicBezTo>
                  <a:cubicBezTo>
                    <a:pt x="0" y="70"/>
                    <a:pt x="1" y="12"/>
                    <a:pt x="33" y="0"/>
                  </a:cubicBezTo>
                </a:path>
              </a:pathLst>
            </a:custGeom>
            <a:noFill/>
            <a:ln w="31750" cap="flat">
              <a:solidFill>
                <a:srgbClr val="00427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21" name="Freeform 10">
              <a:extLst>
                <a:ext uri="{FF2B5EF4-FFF2-40B4-BE49-F238E27FC236}">
                  <a16:creationId xmlns:a16="http://schemas.microsoft.com/office/drawing/2014/main" id="{63A24F4F-1114-4C38-B11F-D76FAAD3781A}"/>
                </a:ext>
              </a:extLst>
            </p:cNvPr>
            <p:cNvSpPr>
              <a:spLocks/>
            </p:cNvSpPr>
            <p:nvPr/>
          </p:nvSpPr>
          <p:spPr bwMode="auto">
            <a:xfrm>
              <a:off x="777" y="1892"/>
              <a:ext cx="1782" cy="973"/>
            </a:xfrm>
            <a:custGeom>
              <a:avLst/>
              <a:gdLst>
                <a:gd name="T0" fmla="*/ 11474 w 713"/>
                <a:gd name="T1" fmla="*/ 2896 h 389"/>
                <a:gd name="T2" fmla="*/ 19857 w 713"/>
                <a:gd name="T3" fmla="*/ 283 h 389"/>
                <a:gd name="T4" fmla="*/ 21701 w 713"/>
                <a:gd name="T5" fmla="*/ 520 h 389"/>
                <a:gd name="T6" fmla="*/ 26543 w 713"/>
                <a:gd name="T7" fmla="*/ 2784 h 389"/>
                <a:gd name="T8" fmla="*/ 27040 w 713"/>
                <a:gd name="T9" fmla="*/ 4147 h 389"/>
                <a:gd name="T10" fmla="*/ 26802 w 713"/>
                <a:gd name="T11" fmla="*/ 5525 h 389"/>
                <a:gd name="T12" fmla="*/ 27710 w 713"/>
                <a:gd name="T13" fmla="*/ 6776 h 389"/>
                <a:gd name="T14" fmla="*/ 27352 w 713"/>
                <a:gd name="T15" fmla="*/ 7984 h 389"/>
                <a:gd name="T16" fmla="*/ 26073 w 713"/>
                <a:gd name="T17" fmla="*/ 7119 h 389"/>
                <a:gd name="T18" fmla="*/ 6321 w 713"/>
                <a:gd name="T19" fmla="*/ 15148 h 389"/>
                <a:gd name="T20" fmla="*/ 5541 w 713"/>
                <a:gd name="T21" fmla="*/ 14915 h 389"/>
                <a:gd name="T22" fmla="*/ 0 w 713"/>
                <a:gd name="T23" fmla="*/ 9780 h 389"/>
                <a:gd name="T24" fmla="*/ 0 w 713"/>
                <a:gd name="T25" fmla="*/ 6931 h 38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713" h="389">
                  <a:moveTo>
                    <a:pt x="294" y="74"/>
                  </a:moveTo>
                  <a:cubicBezTo>
                    <a:pt x="294" y="74"/>
                    <a:pt x="490" y="14"/>
                    <a:pt x="509" y="7"/>
                  </a:cubicBezTo>
                  <a:cubicBezTo>
                    <a:pt x="528" y="0"/>
                    <a:pt x="529" y="2"/>
                    <a:pt x="556" y="13"/>
                  </a:cubicBezTo>
                  <a:cubicBezTo>
                    <a:pt x="583" y="24"/>
                    <a:pt x="668" y="63"/>
                    <a:pt x="680" y="71"/>
                  </a:cubicBezTo>
                  <a:cubicBezTo>
                    <a:pt x="692" y="79"/>
                    <a:pt x="696" y="81"/>
                    <a:pt x="693" y="106"/>
                  </a:cubicBezTo>
                  <a:cubicBezTo>
                    <a:pt x="690" y="131"/>
                    <a:pt x="687" y="141"/>
                    <a:pt x="687" y="141"/>
                  </a:cubicBezTo>
                  <a:cubicBezTo>
                    <a:pt x="710" y="173"/>
                    <a:pt x="710" y="173"/>
                    <a:pt x="710" y="173"/>
                  </a:cubicBezTo>
                  <a:cubicBezTo>
                    <a:pt x="710" y="173"/>
                    <a:pt x="713" y="204"/>
                    <a:pt x="701" y="204"/>
                  </a:cubicBezTo>
                  <a:cubicBezTo>
                    <a:pt x="689" y="204"/>
                    <a:pt x="668" y="182"/>
                    <a:pt x="668" y="182"/>
                  </a:cubicBezTo>
                  <a:cubicBezTo>
                    <a:pt x="668" y="182"/>
                    <a:pt x="168" y="385"/>
                    <a:pt x="162" y="387"/>
                  </a:cubicBezTo>
                  <a:cubicBezTo>
                    <a:pt x="156" y="389"/>
                    <a:pt x="149" y="386"/>
                    <a:pt x="142" y="381"/>
                  </a:cubicBezTo>
                  <a:cubicBezTo>
                    <a:pt x="135" y="376"/>
                    <a:pt x="0" y="250"/>
                    <a:pt x="0" y="250"/>
                  </a:cubicBezTo>
                  <a:cubicBezTo>
                    <a:pt x="0" y="177"/>
                    <a:pt x="0" y="177"/>
                    <a:pt x="0" y="177"/>
                  </a:cubicBezTo>
                </a:path>
              </a:pathLst>
            </a:custGeom>
            <a:solidFill>
              <a:srgbClr val="E9E0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22" name="Freeform 11">
              <a:extLst>
                <a:ext uri="{FF2B5EF4-FFF2-40B4-BE49-F238E27FC236}">
                  <a16:creationId xmlns:a16="http://schemas.microsoft.com/office/drawing/2014/main" id="{E449A47F-BE09-468E-BDC5-5F387DC8A48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1" y="2432"/>
              <a:ext cx="300" cy="155"/>
            </a:xfrm>
            <a:custGeom>
              <a:avLst/>
              <a:gdLst>
                <a:gd name="T0" fmla="*/ 4688 w 120"/>
                <a:gd name="T1" fmla="*/ 0 h 62"/>
                <a:gd name="T2" fmla="*/ 4425 w 120"/>
                <a:gd name="T3" fmla="*/ 908 h 62"/>
                <a:gd name="T4" fmla="*/ 550 w 120"/>
                <a:gd name="T5" fmla="*/ 2345 h 62"/>
                <a:gd name="T6" fmla="*/ 0 w 120"/>
                <a:gd name="T7" fmla="*/ 1925 h 6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0" h="62">
                  <a:moveTo>
                    <a:pt x="120" y="0"/>
                  </a:moveTo>
                  <a:cubicBezTo>
                    <a:pt x="116" y="4"/>
                    <a:pt x="113" y="23"/>
                    <a:pt x="113" y="23"/>
                  </a:cubicBezTo>
                  <a:cubicBezTo>
                    <a:pt x="113" y="23"/>
                    <a:pt x="19" y="62"/>
                    <a:pt x="14" y="60"/>
                  </a:cubicBezTo>
                  <a:cubicBezTo>
                    <a:pt x="8" y="58"/>
                    <a:pt x="4" y="52"/>
                    <a:pt x="0" y="49"/>
                  </a:cubicBezTo>
                </a:path>
              </a:pathLst>
            </a:custGeom>
            <a:solidFill>
              <a:srgbClr val="D4C6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23" name="Freeform 12">
              <a:extLst>
                <a:ext uri="{FF2B5EF4-FFF2-40B4-BE49-F238E27FC236}">
                  <a16:creationId xmlns:a16="http://schemas.microsoft.com/office/drawing/2014/main" id="{54874385-ABF4-4A5B-90AB-AFBECF15876B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4" y="1920"/>
              <a:ext cx="367" cy="165"/>
            </a:xfrm>
            <a:custGeom>
              <a:avLst/>
              <a:gdLst>
                <a:gd name="T0" fmla="*/ 2519 w 147"/>
                <a:gd name="T1" fmla="*/ 1800 h 66"/>
                <a:gd name="T2" fmla="*/ 3660 w 147"/>
                <a:gd name="T3" fmla="*/ 1375 h 66"/>
                <a:gd name="T4" fmla="*/ 4898 w 147"/>
                <a:gd name="T5" fmla="*/ 988 h 66"/>
                <a:gd name="T6" fmla="*/ 5480 w 147"/>
                <a:gd name="T7" fmla="*/ 470 h 66"/>
                <a:gd name="T8" fmla="*/ 5168 w 147"/>
                <a:gd name="T9" fmla="*/ 83 h 66"/>
                <a:gd name="T10" fmla="*/ 5056 w 147"/>
                <a:gd name="T11" fmla="*/ 50 h 66"/>
                <a:gd name="T12" fmla="*/ 4469 w 147"/>
                <a:gd name="T13" fmla="*/ 238 h 66"/>
                <a:gd name="T14" fmla="*/ 886 w 147"/>
                <a:gd name="T15" fmla="*/ 1375 h 66"/>
                <a:gd name="T16" fmla="*/ 105 w 147"/>
                <a:gd name="T17" fmla="*/ 1875 h 66"/>
                <a:gd name="T18" fmla="*/ 187 w 147"/>
                <a:gd name="T19" fmla="*/ 2583 h 66"/>
                <a:gd name="T20" fmla="*/ 574 w 147"/>
                <a:gd name="T21" fmla="*/ 2395 h 66"/>
                <a:gd name="T22" fmla="*/ 966 w 147"/>
                <a:gd name="T23" fmla="*/ 2270 h 66"/>
                <a:gd name="T24" fmla="*/ 1900 w 147"/>
                <a:gd name="T25" fmla="*/ 2083 h 6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47" h="66">
                  <a:moveTo>
                    <a:pt x="65" y="46"/>
                  </a:moveTo>
                  <a:cubicBezTo>
                    <a:pt x="74" y="43"/>
                    <a:pt x="85" y="39"/>
                    <a:pt x="94" y="35"/>
                  </a:cubicBezTo>
                  <a:cubicBezTo>
                    <a:pt x="104" y="31"/>
                    <a:pt x="115" y="28"/>
                    <a:pt x="126" y="25"/>
                  </a:cubicBezTo>
                  <a:cubicBezTo>
                    <a:pt x="133" y="23"/>
                    <a:pt x="147" y="23"/>
                    <a:pt x="141" y="12"/>
                  </a:cubicBezTo>
                  <a:cubicBezTo>
                    <a:pt x="140" y="10"/>
                    <a:pt x="135" y="4"/>
                    <a:pt x="133" y="2"/>
                  </a:cubicBezTo>
                  <a:cubicBezTo>
                    <a:pt x="131" y="0"/>
                    <a:pt x="132" y="1"/>
                    <a:pt x="130" y="1"/>
                  </a:cubicBezTo>
                  <a:cubicBezTo>
                    <a:pt x="126" y="1"/>
                    <a:pt x="119" y="5"/>
                    <a:pt x="115" y="6"/>
                  </a:cubicBezTo>
                  <a:cubicBezTo>
                    <a:pt x="85" y="18"/>
                    <a:pt x="54" y="29"/>
                    <a:pt x="23" y="35"/>
                  </a:cubicBezTo>
                  <a:cubicBezTo>
                    <a:pt x="17" y="39"/>
                    <a:pt x="8" y="42"/>
                    <a:pt x="3" y="48"/>
                  </a:cubicBezTo>
                  <a:cubicBezTo>
                    <a:pt x="0" y="51"/>
                    <a:pt x="0" y="65"/>
                    <a:pt x="5" y="66"/>
                  </a:cubicBezTo>
                  <a:cubicBezTo>
                    <a:pt x="7" y="66"/>
                    <a:pt x="13" y="62"/>
                    <a:pt x="15" y="61"/>
                  </a:cubicBezTo>
                  <a:cubicBezTo>
                    <a:pt x="18" y="60"/>
                    <a:pt x="22" y="59"/>
                    <a:pt x="25" y="58"/>
                  </a:cubicBezTo>
                  <a:cubicBezTo>
                    <a:pt x="33" y="55"/>
                    <a:pt x="41" y="54"/>
                    <a:pt x="49" y="53"/>
                  </a:cubicBezTo>
                </a:path>
              </a:pathLst>
            </a:custGeom>
            <a:solidFill>
              <a:srgbClr val="C8B7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24" name="Freeform 13">
              <a:extLst>
                <a:ext uri="{FF2B5EF4-FFF2-40B4-BE49-F238E27FC236}">
                  <a16:creationId xmlns:a16="http://schemas.microsoft.com/office/drawing/2014/main" id="{0424DE3E-7CD1-4595-B52B-B6D7D880BD41}"/>
                </a:ext>
              </a:extLst>
            </p:cNvPr>
            <p:cNvSpPr>
              <a:spLocks/>
            </p:cNvSpPr>
            <p:nvPr/>
          </p:nvSpPr>
          <p:spPr bwMode="auto">
            <a:xfrm>
              <a:off x="774" y="2325"/>
              <a:ext cx="65" cy="65"/>
            </a:xfrm>
            <a:custGeom>
              <a:avLst/>
              <a:gdLst>
                <a:gd name="T0" fmla="*/ 65 w 65"/>
                <a:gd name="T1" fmla="*/ 65 h 65"/>
                <a:gd name="T2" fmla="*/ 0 w 65"/>
                <a:gd name="T3" fmla="*/ 10 h 65"/>
                <a:gd name="T4" fmla="*/ 38 w 65"/>
                <a:gd name="T5" fmla="*/ 0 h 65"/>
                <a:gd name="T6" fmla="*/ 65 w 65"/>
                <a:gd name="T7" fmla="*/ 65 h 6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5" h="65">
                  <a:moveTo>
                    <a:pt x="65" y="65"/>
                  </a:moveTo>
                  <a:lnTo>
                    <a:pt x="0" y="10"/>
                  </a:lnTo>
                  <a:lnTo>
                    <a:pt x="38" y="0"/>
                  </a:lnTo>
                  <a:lnTo>
                    <a:pt x="65" y="65"/>
                  </a:lnTo>
                  <a:close/>
                </a:path>
              </a:pathLst>
            </a:custGeom>
            <a:solidFill>
              <a:srgbClr val="BEC9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25" name="Freeform 14">
              <a:extLst>
                <a:ext uri="{FF2B5EF4-FFF2-40B4-BE49-F238E27FC236}">
                  <a16:creationId xmlns:a16="http://schemas.microsoft.com/office/drawing/2014/main" id="{38787ACF-8B17-431F-8A12-6A577EF41BCF}"/>
                </a:ext>
              </a:extLst>
            </p:cNvPr>
            <p:cNvSpPr>
              <a:spLocks/>
            </p:cNvSpPr>
            <p:nvPr/>
          </p:nvSpPr>
          <p:spPr bwMode="auto">
            <a:xfrm>
              <a:off x="774" y="2325"/>
              <a:ext cx="65" cy="65"/>
            </a:xfrm>
            <a:custGeom>
              <a:avLst/>
              <a:gdLst>
                <a:gd name="T0" fmla="*/ 65 w 65"/>
                <a:gd name="T1" fmla="*/ 65 h 65"/>
                <a:gd name="T2" fmla="*/ 0 w 65"/>
                <a:gd name="T3" fmla="*/ 10 h 65"/>
                <a:gd name="T4" fmla="*/ 38 w 65"/>
                <a:gd name="T5" fmla="*/ 0 h 6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5" h="65">
                  <a:moveTo>
                    <a:pt x="65" y="65"/>
                  </a:moveTo>
                  <a:lnTo>
                    <a:pt x="0" y="10"/>
                  </a:lnTo>
                  <a:lnTo>
                    <a:pt x="38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26" name="Freeform 15">
              <a:extLst>
                <a:ext uri="{FF2B5EF4-FFF2-40B4-BE49-F238E27FC236}">
                  <a16:creationId xmlns:a16="http://schemas.microsoft.com/office/drawing/2014/main" id="{02736C8A-6F1A-4055-AD20-F1F1D480D36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9" y="2112"/>
              <a:ext cx="1410" cy="750"/>
            </a:xfrm>
            <a:custGeom>
              <a:avLst/>
              <a:gdLst>
                <a:gd name="T0" fmla="*/ 21020 w 564"/>
                <a:gd name="T1" fmla="*/ 2083 h 300"/>
                <a:gd name="T2" fmla="*/ 21250 w 564"/>
                <a:gd name="T3" fmla="*/ 708 h 300"/>
                <a:gd name="T4" fmla="*/ 21300 w 564"/>
                <a:gd name="T5" fmla="*/ 83 h 300"/>
                <a:gd name="T6" fmla="*/ 21145 w 564"/>
                <a:gd name="T7" fmla="*/ 0 h 300"/>
                <a:gd name="T8" fmla="*/ 0 w 564"/>
                <a:gd name="T9" fmla="*/ 8333 h 300"/>
                <a:gd name="T10" fmla="*/ 0 w 564"/>
                <a:gd name="T11" fmla="*/ 11613 h 300"/>
                <a:gd name="T12" fmla="*/ 520 w 564"/>
                <a:gd name="T13" fmla="*/ 11688 h 300"/>
                <a:gd name="T14" fmla="*/ 20283 w 564"/>
                <a:gd name="T15" fmla="*/ 3675 h 300"/>
                <a:gd name="T16" fmla="*/ 21563 w 564"/>
                <a:gd name="T17" fmla="*/ 4533 h 300"/>
                <a:gd name="T18" fmla="*/ 21925 w 564"/>
                <a:gd name="T19" fmla="*/ 3333 h 300"/>
                <a:gd name="T20" fmla="*/ 21020 w 564"/>
                <a:gd name="T21" fmla="*/ 2083 h 30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64" h="300">
                  <a:moveTo>
                    <a:pt x="538" y="53"/>
                  </a:moveTo>
                  <a:cubicBezTo>
                    <a:pt x="538" y="53"/>
                    <a:pt x="541" y="43"/>
                    <a:pt x="544" y="18"/>
                  </a:cubicBezTo>
                  <a:cubicBezTo>
                    <a:pt x="545" y="11"/>
                    <a:pt x="545" y="6"/>
                    <a:pt x="545" y="2"/>
                  </a:cubicBezTo>
                  <a:cubicBezTo>
                    <a:pt x="541" y="0"/>
                    <a:pt x="541" y="0"/>
                    <a:pt x="541" y="0"/>
                  </a:cubicBezTo>
                  <a:cubicBezTo>
                    <a:pt x="0" y="213"/>
                    <a:pt x="0" y="213"/>
                    <a:pt x="0" y="213"/>
                  </a:cubicBezTo>
                  <a:cubicBezTo>
                    <a:pt x="0" y="297"/>
                    <a:pt x="0" y="297"/>
                    <a:pt x="0" y="297"/>
                  </a:cubicBezTo>
                  <a:cubicBezTo>
                    <a:pt x="4" y="299"/>
                    <a:pt x="9" y="300"/>
                    <a:pt x="13" y="299"/>
                  </a:cubicBezTo>
                  <a:cubicBezTo>
                    <a:pt x="19" y="297"/>
                    <a:pt x="519" y="94"/>
                    <a:pt x="519" y="94"/>
                  </a:cubicBezTo>
                  <a:cubicBezTo>
                    <a:pt x="519" y="94"/>
                    <a:pt x="540" y="116"/>
                    <a:pt x="552" y="116"/>
                  </a:cubicBezTo>
                  <a:cubicBezTo>
                    <a:pt x="564" y="116"/>
                    <a:pt x="561" y="85"/>
                    <a:pt x="561" y="85"/>
                  </a:cubicBezTo>
                  <a:lnTo>
                    <a:pt x="538" y="53"/>
                  </a:lnTo>
                  <a:close/>
                </a:path>
              </a:pathLst>
            </a:custGeom>
            <a:solidFill>
              <a:srgbClr val="C8B7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27" name="Freeform 16">
              <a:extLst>
                <a:ext uri="{FF2B5EF4-FFF2-40B4-BE49-F238E27FC236}">
                  <a16:creationId xmlns:a16="http://schemas.microsoft.com/office/drawing/2014/main" id="{0699D58A-D728-42A1-9049-B0D294685A1B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6" y="2085"/>
              <a:ext cx="1388" cy="570"/>
            </a:xfrm>
            <a:custGeom>
              <a:avLst/>
              <a:gdLst>
                <a:gd name="T0" fmla="*/ 21478 w 555"/>
                <a:gd name="T1" fmla="*/ 0 h 228"/>
                <a:gd name="T2" fmla="*/ 0 w 555"/>
                <a:gd name="T3" fmla="*/ 8333 h 228"/>
                <a:gd name="T4" fmla="*/ 363 w 555"/>
                <a:gd name="T5" fmla="*/ 8908 h 228"/>
                <a:gd name="T6" fmla="*/ 21665 w 555"/>
                <a:gd name="T7" fmla="*/ 750 h 228"/>
                <a:gd name="T8" fmla="*/ 21478 w 555"/>
                <a:gd name="T9" fmla="*/ 0 h 2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55" h="228">
                  <a:moveTo>
                    <a:pt x="549" y="0"/>
                  </a:moveTo>
                  <a:cubicBezTo>
                    <a:pt x="0" y="213"/>
                    <a:pt x="0" y="213"/>
                    <a:pt x="0" y="213"/>
                  </a:cubicBezTo>
                  <a:cubicBezTo>
                    <a:pt x="9" y="228"/>
                    <a:pt x="9" y="228"/>
                    <a:pt x="9" y="228"/>
                  </a:cubicBezTo>
                  <a:cubicBezTo>
                    <a:pt x="554" y="19"/>
                    <a:pt x="554" y="19"/>
                    <a:pt x="554" y="19"/>
                  </a:cubicBezTo>
                  <a:cubicBezTo>
                    <a:pt x="555" y="9"/>
                    <a:pt x="553" y="4"/>
                    <a:pt x="549" y="0"/>
                  </a:cubicBezTo>
                </a:path>
              </a:pathLst>
            </a:custGeom>
            <a:solidFill>
              <a:srgbClr val="EDE7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28" name="Freeform 17">
              <a:extLst>
                <a:ext uri="{FF2B5EF4-FFF2-40B4-BE49-F238E27FC236}">
                  <a16:creationId xmlns:a16="http://schemas.microsoft.com/office/drawing/2014/main" id="{3CC7D7F4-CD23-4495-947B-067809C4F26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4" y="2562"/>
              <a:ext cx="115" cy="80"/>
            </a:xfrm>
            <a:custGeom>
              <a:avLst/>
              <a:gdLst>
                <a:gd name="T0" fmla="*/ 1800 w 46"/>
                <a:gd name="T1" fmla="*/ 863 h 32"/>
                <a:gd name="T2" fmla="*/ 1533 w 46"/>
                <a:gd name="T3" fmla="*/ 470 h 32"/>
                <a:gd name="T4" fmla="*/ 908 w 46"/>
                <a:gd name="T5" fmla="*/ 0 h 32"/>
                <a:gd name="T6" fmla="*/ 0 w 46"/>
                <a:gd name="T7" fmla="*/ 363 h 32"/>
                <a:gd name="T8" fmla="*/ 395 w 46"/>
                <a:gd name="T9" fmla="*/ 625 h 32"/>
                <a:gd name="T10" fmla="*/ 988 w 46"/>
                <a:gd name="T11" fmla="*/ 1250 h 3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6" h="32">
                  <a:moveTo>
                    <a:pt x="46" y="22"/>
                  </a:moveTo>
                  <a:cubicBezTo>
                    <a:pt x="44" y="18"/>
                    <a:pt x="42" y="14"/>
                    <a:pt x="39" y="12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5" y="13"/>
                    <a:pt x="8" y="15"/>
                    <a:pt x="10" y="16"/>
                  </a:cubicBezTo>
                  <a:cubicBezTo>
                    <a:pt x="18" y="22"/>
                    <a:pt x="22" y="26"/>
                    <a:pt x="25" y="32"/>
                  </a:cubicBezTo>
                </a:path>
              </a:pathLst>
            </a:custGeom>
            <a:solidFill>
              <a:srgbClr val="97AD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29" name="Freeform 18">
              <a:extLst>
                <a:ext uri="{FF2B5EF4-FFF2-40B4-BE49-F238E27FC236}">
                  <a16:creationId xmlns:a16="http://schemas.microsoft.com/office/drawing/2014/main" id="{B9F270C0-4825-4F55-9F11-859BB73ED94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6" y="2617"/>
              <a:ext cx="55" cy="140"/>
            </a:xfrm>
            <a:custGeom>
              <a:avLst/>
              <a:gdLst>
                <a:gd name="T0" fmla="*/ 0 w 22"/>
                <a:gd name="T1" fmla="*/ 395 h 56"/>
                <a:gd name="T2" fmla="*/ 50 w 22"/>
                <a:gd name="T3" fmla="*/ 908 h 56"/>
                <a:gd name="T4" fmla="*/ 50 w 22"/>
                <a:gd name="T5" fmla="*/ 2188 h 56"/>
                <a:gd name="T6" fmla="*/ 863 w 22"/>
                <a:gd name="T7" fmla="*/ 1875 h 56"/>
                <a:gd name="T8" fmla="*/ 863 w 22"/>
                <a:gd name="T9" fmla="*/ 283 h 56"/>
                <a:gd name="T10" fmla="*/ 833 w 22"/>
                <a:gd name="T11" fmla="*/ 0 h 5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2" h="56">
                  <a:moveTo>
                    <a:pt x="0" y="10"/>
                  </a:moveTo>
                  <a:cubicBezTo>
                    <a:pt x="1" y="14"/>
                    <a:pt x="1" y="18"/>
                    <a:pt x="1" y="23"/>
                  </a:cubicBezTo>
                  <a:cubicBezTo>
                    <a:pt x="1" y="56"/>
                    <a:pt x="1" y="56"/>
                    <a:pt x="1" y="56"/>
                  </a:cubicBezTo>
                  <a:cubicBezTo>
                    <a:pt x="22" y="48"/>
                    <a:pt x="22" y="48"/>
                    <a:pt x="22" y="48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2" y="5"/>
                    <a:pt x="22" y="2"/>
                    <a:pt x="21" y="0"/>
                  </a:cubicBezTo>
                </a:path>
              </a:pathLst>
            </a:custGeom>
            <a:solidFill>
              <a:srgbClr val="618A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30" name="Freeform 19">
              <a:extLst>
                <a:ext uri="{FF2B5EF4-FFF2-40B4-BE49-F238E27FC236}">
                  <a16:creationId xmlns:a16="http://schemas.microsoft.com/office/drawing/2014/main" id="{F71B6402-9DA4-4174-AD5D-3D3CE9F43A0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6" y="2595"/>
              <a:ext cx="75" cy="60"/>
            </a:xfrm>
            <a:custGeom>
              <a:avLst/>
              <a:gdLst>
                <a:gd name="T0" fmla="*/ 1175 w 30"/>
                <a:gd name="T1" fmla="*/ 625 h 24"/>
                <a:gd name="T2" fmla="*/ 908 w 30"/>
                <a:gd name="T3" fmla="*/ 0 h 24"/>
                <a:gd name="T4" fmla="*/ 0 w 30"/>
                <a:gd name="T5" fmla="*/ 363 h 24"/>
                <a:gd name="T6" fmla="*/ 363 w 30"/>
                <a:gd name="T7" fmla="*/ 908 h 24"/>
                <a:gd name="T8" fmla="*/ 363 w 30"/>
                <a:gd name="T9" fmla="*/ 938 h 24"/>
                <a:gd name="T10" fmla="*/ 1175 w 30"/>
                <a:gd name="T11" fmla="*/ 625 h 2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0" h="24">
                  <a:moveTo>
                    <a:pt x="30" y="16"/>
                  </a:moveTo>
                  <a:cubicBezTo>
                    <a:pt x="30" y="11"/>
                    <a:pt x="27" y="4"/>
                    <a:pt x="23" y="0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5" y="13"/>
                    <a:pt x="7" y="17"/>
                    <a:pt x="9" y="23"/>
                  </a:cubicBezTo>
                  <a:cubicBezTo>
                    <a:pt x="9" y="24"/>
                    <a:pt x="9" y="24"/>
                    <a:pt x="9" y="24"/>
                  </a:cubicBezTo>
                  <a:cubicBezTo>
                    <a:pt x="30" y="16"/>
                    <a:pt x="30" y="16"/>
                    <a:pt x="30" y="16"/>
                  </a:cubicBezTo>
                  <a:close/>
                </a:path>
              </a:pathLst>
            </a:custGeom>
            <a:solidFill>
              <a:srgbClr val="C8D1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31" name="Freeform 20">
              <a:extLst>
                <a:ext uri="{FF2B5EF4-FFF2-40B4-BE49-F238E27FC236}">
                  <a16:creationId xmlns:a16="http://schemas.microsoft.com/office/drawing/2014/main" id="{256E5A37-54E8-4BA2-93AE-D8FEF39EC37D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6" y="2400"/>
              <a:ext cx="135" cy="57"/>
            </a:xfrm>
            <a:custGeom>
              <a:avLst/>
              <a:gdLst>
                <a:gd name="T0" fmla="*/ 0 w 135"/>
                <a:gd name="T1" fmla="*/ 57 h 57"/>
                <a:gd name="T2" fmla="*/ 135 w 135"/>
                <a:gd name="T3" fmla="*/ 0 h 57"/>
                <a:gd name="T4" fmla="*/ 0 w 135"/>
                <a:gd name="T5" fmla="*/ 57 h 5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5" h="57">
                  <a:moveTo>
                    <a:pt x="0" y="57"/>
                  </a:moveTo>
                  <a:lnTo>
                    <a:pt x="135" y="0"/>
                  </a:lnTo>
                  <a:lnTo>
                    <a:pt x="0" y="57"/>
                  </a:lnTo>
                  <a:close/>
                </a:path>
              </a:pathLst>
            </a:custGeom>
            <a:solidFill>
              <a:srgbClr val="7294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32" name="Line 21">
              <a:extLst>
                <a:ext uri="{FF2B5EF4-FFF2-40B4-BE49-F238E27FC236}">
                  <a16:creationId xmlns:a16="http://schemas.microsoft.com/office/drawing/2014/main" id="{38430177-CE2A-4801-9F0D-799A73D8B4E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356" y="2400"/>
              <a:ext cx="135" cy="57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33" name="Freeform 22">
              <a:extLst>
                <a:ext uri="{FF2B5EF4-FFF2-40B4-BE49-F238E27FC236}">
                  <a16:creationId xmlns:a16="http://schemas.microsoft.com/office/drawing/2014/main" id="{3713ECF8-CB69-4163-840F-4A17D16F3704}"/>
                </a:ext>
              </a:extLst>
            </p:cNvPr>
            <p:cNvSpPr>
              <a:spLocks/>
            </p:cNvSpPr>
            <p:nvPr/>
          </p:nvSpPr>
          <p:spPr bwMode="auto">
            <a:xfrm>
              <a:off x="747" y="1167"/>
              <a:ext cx="80" cy="40"/>
            </a:xfrm>
            <a:custGeom>
              <a:avLst/>
              <a:gdLst>
                <a:gd name="T0" fmla="*/ 0 w 80"/>
                <a:gd name="T1" fmla="*/ 0 h 40"/>
                <a:gd name="T2" fmla="*/ 80 w 80"/>
                <a:gd name="T3" fmla="*/ 40 h 40"/>
                <a:gd name="T4" fmla="*/ 0 w 80"/>
                <a:gd name="T5" fmla="*/ 0 h 4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0" h="40">
                  <a:moveTo>
                    <a:pt x="0" y="0"/>
                  </a:moveTo>
                  <a:lnTo>
                    <a:pt x="80" y="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294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34" name="Line 23">
              <a:extLst>
                <a:ext uri="{FF2B5EF4-FFF2-40B4-BE49-F238E27FC236}">
                  <a16:creationId xmlns:a16="http://schemas.microsoft.com/office/drawing/2014/main" id="{C4FA1D80-D818-4F99-80C0-DA7A8847C73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47" y="1167"/>
              <a:ext cx="80" cy="4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35" name="Freeform 24">
              <a:extLst>
                <a:ext uri="{FF2B5EF4-FFF2-40B4-BE49-F238E27FC236}">
                  <a16:creationId xmlns:a16="http://schemas.microsoft.com/office/drawing/2014/main" id="{14EF580C-8AEF-4CE3-9238-429726B4D24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4" y="1252"/>
              <a:ext cx="1" cy="18"/>
            </a:xfrm>
            <a:custGeom>
              <a:avLst/>
              <a:gdLst>
                <a:gd name="T0" fmla="*/ 0 w 1"/>
                <a:gd name="T1" fmla="*/ 0 h 18"/>
                <a:gd name="T2" fmla="*/ 0 w 1"/>
                <a:gd name="T3" fmla="*/ 18 h 18"/>
                <a:gd name="T4" fmla="*/ 0 w 1"/>
                <a:gd name="T5" fmla="*/ 0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18">
                  <a:moveTo>
                    <a:pt x="0" y="0"/>
                  </a:moveTo>
                  <a:lnTo>
                    <a:pt x="0" y="1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294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36" name="Line 25">
              <a:extLst>
                <a:ext uri="{FF2B5EF4-FFF2-40B4-BE49-F238E27FC236}">
                  <a16:creationId xmlns:a16="http://schemas.microsoft.com/office/drawing/2014/main" id="{CDB9335F-8232-4535-8EA6-026063E935C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024" y="1252"/>
              <a:ext cx="1" cy="18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37" name="Freeform 26">
              <a:extLst>
                <a:ext uri="{FF2B5EF4-FFF2-40B4-BE49-F238E27FC236}">
                  <a16:creationId xmlns:a16="http://schemas.microsoft.com/office/drawing/2014/main" id="{8D7A3C26-4A95-4272-9124-0BA634610B79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9" y="1970"/>
              <a:ext cx="632" cy="367"/>
            </a:xfrm>
            <a:custGeom>
              <a:avLst/>
              <a:gdLst>
                <a:gd name="T0" fmla="*/ 9510 w 253"/>
                <a:gd name="T1" fmla="*/ 3223 h 147"/>
                <a:gd name="T2" fmla="*/ 3462 w 253"/>
                <a:gd name="T3" fmla="*/ 0 h 147"/>
                <a:gd name="T4" fmla="*/ 0 w 253"/>
                <a:gd name="T5" fmla="*/ 1091 h 147"/>
                <a:gd name="T6" fmla="*/ 5953 w 253"/>
                <a:gd name="T7" fmla="*/ 4619 h 147"/>
                <a:gd name="T8" fmla="*/ 6470 w 253"/>
                <a:gd name="T9" fmla="*/ 5710 h 147"/>
                <a:gd name="T10" fmla="*/ 9852 w 253"/>
                <a:gd name="T11" fmla="*/ 4314 h 147"/>
                <a:gd name="T12" fmla="*/ 9510 w 253"/>
                <a:gd name="T13" fmla="*/ 3223 h 14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53" h="147">
                  <a:moveTo>
                    <a:pt x="244" y="83"/>
                  </a:moveTo>
                  <a:cubicBezTo>
                    <a:pt x="89" y="0"/>
                    <a:pt x="89" y="0"/>
                    <a:pt x="89" y="0"/>
                  </a:cubicBezTo>
                  <a:cubicBezTo>
                    <a:pt x="59" y="9"/>
                    <a:pt x="26" y="19"/>
                    <a:pt x="0" y="28"/>
                  </a:cubicBezTo>
                  <a:cubicBezTo>
                    <a:pt x="153" y="119"/>
                    <a:pt x="153" y="119"/>
                    <a:pt x="153" y="119"/>
                  </a:cubicBezTo>
                  <a:cubicBezTo>
                    <a:pt x="162" y="125"/>
                    <a:pt x="166" y="135"/>
                    <a:pt x="166" y="147"/>
                  </a:cubicBezTo>
                  <a:cubicBezTo>
                    <a:pt x="253" y="111"/>
                    <a:pt x="253" y="111"/>
                    <a:pt x="253" y="111"/>
                  </a:cubicBezTo>
                  <a:cubicBezTo>
                    <a:pt x="253" y="92"/>
                    <a:pt x="252" y="86"/>
                    <a:pt x="244" y="83"/>
                  </a:cubicBezTo>
                </a:path>
              </a:pathLst>
            </a:custGeom>
            <a:solidFill>
              <a:srgbClr val="4850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38" name="Freeform 27">
              <a:extLst>
                <a:ext uri="{FF2B5EF4-FFF2-40B4-BE49-F238E27FC236}">
                  <a16:creationId xmlns:a16="http://schemas.microsoft.com/office/drawing/2014/main" id="{310B5F72-4D2A-445A-8755-DEC52BC8A1E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4" y="2205"/>
              <a:ext cx="227" cy="132"/>
            </a:xfrm>
            <a:custGeom>
              <a:avLst/>
              <a:gdLst>
                <a:gd name="T0" fmla="*/ 155 w 91"/>
                <a:gd name="T1" fmla="*/ 2040 h 53"/>
                <a:gd name="T2" fmla="*/ 3522 w 91"/>
                <a:gd name="T3" fmla="*/ 653 h 53"/>
                <a:gd name="T4" fmla="*/ 3490 w 91"/>
                <a:gd name="T5" fmla="*/ 0 h 53"/>
                <a:gd name="T6" fmla="*/ 0 w 91"/>
                <a:gd name="T7" fmla="*/ 1345 h 53"/>
                <a:gd name="T8" fmla="*/ 155 w 91"/>
                <a:gd name="T9" fmla="*/ 2040 h 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1" h="53">
                  <a:moveTo>
                    <a:pt x="4" y="53"/>
                  </a:moveTo>
                  <a:cubicBezTo>
                    <a:pt x="91" y="17"/>
                    <a:pt x="91" y="17"/>
                    <a:pt x="91" y="17"/>
                  </a:cubicBezTo>
                  <a:cubicBezTo>
                    <a:pt x="91" y="9"/>
                    <a:pt x="91" y="4"/>
                    <a:pt x="90" y="0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3" y="40"/>
                    <a:pt x="4" y="46"/>
                    <a:pt x="4" y="53"/>
                  </a:cubicBezTo>
                </a:path>
              </a:pathLst>
            </a:custGeom>
            <a:solidFill>
              <a:srgbClr val="2F36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39" name="Freeform 28">
              <a:extLst>
                <a:ext uri="{FF2B5EF4-FFF2-40B4-BE49-F238E27FC236}">
                  <a16:creationId xmlns:a16="http://schemas.microsoft.com/office/drawing/2014/main" id="{0848C37C-CFDB-404B-AB33-07466F71C8E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4" y="2180"/>
              <a:ext cx="247" cy="127"/>
            </a:xfrm>
            <a:custGeom>
              <a:avLst/>
              <a:gdLst>
                <a:gd name="T0" fmla="*/ 3573 w 99"/>
                <a:gd name="T1" fmla="*/ 0 h 51"/>
                <a:gd name="T2" fmla="*/ 0 w 99"/>
                <a:gd name="T3" fmla="*/ 1390 h 51"/>
                <a:gd name="T4" fmla="*/ 417 w 99"/>
                <a:gd name="T5" fmla="*/ 1960 h 51"/>
                <a:gd name="T6" fmla="*/ 3835 w 99"/>
                <a:gd name="T7" fmla="*/ 695 h 51"/>
                <a:gd name="T8" fmla="*/ 3573 w 99"/>
                <a:gd name="T9" fmla="*/ 0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9" h="51">
                  <a:moveTo>
                    <a:pt x="92" y="0"/>
                  </a:moveTo>
                  <a:cubicBezTo>
                    <a:pt x="0" y="36"/>
                    <a:pt x="0" y="36"/>
                    <a:pt x="0" y="36"/>
                  </a:cubicBezTo>
                  <a:cubicBezTo>
                    <a:pt x="5" y="40"/>
                    <a:pt x="9" y="45"/>
                    <a:pt x="11" y="51"/>
                  </a:cubicBezTo>
                  <a:cubicBezTo>
                    <a:pt x="99" y="18"/>
                    <a:pt x="99" y="18"/>
                    <a:pt x="99" y="18"/>
                  </a:cubicBezTo>
                  <a:cubicBezTo>
                    <a:pt x="99" y="7"/>
                    <a:pt x="97" y="3"/>
                    <a:pt x="92" y="0"/>
                  </a:cubicBezTo>
                </a:path>
              </a:pathLst>
            </a:custGeom>
            <a:solidFill>
              <a:srgbClr val="6068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40" name="Freeform 29">
              <a:extLst>
                <a:ext uri="{FF2B5EF4-FFF2-40B4-BE49-F238E27FC236}">
                  <a16:creationId xmlns:a16="http://schemas.microsoft.com/office/drawing/2014/main" id="{54BA5961-69D4-409D-8DA5-C0EEC59E1CD3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6" y="1992"/>
              <a:ext cx="398" cy="213"/>
            </a:xfrm>
            <a:custGeom>
              <a:avLst/>
              <a:gdLst>
                <a:gd name="T0" fmla="*/ 5927 w 159"/>
                <a:gd name="T1" fmla="*/ 2726 h 85"/>
                <a:gd name="T2" fmla="*/ 1021 w 159"/>
                <a:gd name="T3" fmla="*/ 0 h 85"/>
                <a:gd name="T4" fmla="*/ 363 w 159"/>
                <a:gd name="T5" fmla="*/ 208 h 85"/>
                <a:gd name="T6" fmla="*/ 0 w 159"/>
                <a:gd name="T7" fmla="*/ 313 h 85"/>
                <a:gd name="T8" fmla="*/ 5101 w 159"/>
                <a:gd name="T9" fmla="*/ 3195 h 85"/>
                <a:gd name="T10" fmla="*/ 5927 w 159"/>
                <a:gd name="T11" fmla="*/ 2726 h 8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59" h="85">
                  <a:moveTo>
                    <a:pt x="151" y="69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0" y="1"/>
                    <a:pt x="15" y="3"/>
                    <a:pt x="9" y="5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120" y="77"/>
                    <a:pt x="130" y="81"/>
                  </a:cubicBezTo>
                  <a:cubicBezTo>
                    <a:pt x="140" y="85"/>
                    <a:pt x="159" y="74"/>
                    <a:pt x="151" y="69"/>
                  </a:cubicBezTo>
                </a:path>
              </a:pathLst>
            </a:custGeom>
            <a:solidFill>
              <a:srgbClr val="E9E0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41" name="Freeform 30">
              <a:extLst>
                <a:ext uri="{FF2B5EF4-FFF2-40B4-BE49-F238E27FC236}">
                  <a16:creationId xmlns:a16="http://schemas.microsoft.com/office/drawing/2014/main" id="{747B37E2-A72A-463B-B2D6-DAD904C6BDD7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6" y="2020"/>
              <a:ext cx="93" cy="57"/>
            </a:xfrm>
            <a:custGeom>
              <a:avLst/>
              <a:gdLst>
                <a:gd name="T0" fmla="*/ 475 w 37"/>
                <a:gd name="T1" fmla="*/ 0 h 23"/>
                <a:gd name="T2" fmla="*/ 83 w 37"/>
                <a:gd name="T3" fmla="*/ 307 h 23"/>
                <a:gd name="T4" fmla="*/ 0 w 37"/>
                <a:gd name="T5" fmla="*/ 639 h 23"/>
                <a:gd name="T6" fmla="*/ 397 w 37"/>
                <a:gd name="T7" fmla="*/ 865 h 23"/>
                <a:gd name="T8" fmla="*/ 555 w 37"/>
                <a:gd name="T9" fmla="*/ 793 h 23"/>
                <a:gd name="T10" fmla="*/ 955 w 37"/>
                <a:gd name="T11" fmla="*/ 689 h 23"/>
                <a:gd name="T12" fmla="*/ 1478 w 37"/>
                <a:gd name="T13" fmla="*/ 565 h 23"/>
                <a:gd name="T14" fmla="*/ 475 w 37"/>
                <a:gd name="T15" fmla="*/ 0 h 2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7" h="23">
                  <a:moveTo>
                    <a:pt x="12" y="0"/>
                  </a:moveTo>
                  <a:cubicBezTo>
                    <a:pt x="8" y="3"/>
                    <a:pt x="4" y="5"/>
                    <a:pt x="2" y="8"/>
                  </a:cubicBezTo>
                  <a:cubicBezTo>
                    <a:pt x="0" y="9"/>
                    <a:pt x="0" y="13"/>
                    <a:pt x="0" y="17"/>
                  </a:cubicBezTo>
                  <a:cubicBezTo>
                    <a:pt x="3" y="19"/>
                    <a:pt x="7" y="21"/>
                    <a:pt x="10" y="23"/>
                  </a:cubicBezTo>
                  <a:cubicBezTo>
                    <a:pt x="12" y="22"/>
                    <a:pt x="13" y="22"/>
                    <a:pt x="14" y="21"/>
                  </a:cubicBezTo>
                  <a:cubicBezTo>
                    <a:pt x="17" y="20"/>
                    <a:pt x="21" y="19"/>
                    <a:pt x="24" y="18"/>
                  </a:cubicBezTo>
                  <a:cubicBezTo>
                    <a:pt x="28" y="16"/>
                    <a:pt x="33" y="16"/>
                    <a:pt x="37" y="15"/>
                  </a:cubicBezTo>
                  <a:lnTo>
                    <a:pt x="12" y="0"/>
                  </a:lnTo>
                  <a:close/>
                </a:path>
              </a:pathLst>
            </a:custGeom>
            <a:solidFill>
              <a:srgbClr val="C8B7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42" name="Freeform 31">
              <a:extLst>
                <a:ext uri="{FF2B5EF4-FFF2-40B4-BE49-F238E27FC236}">
                  <a16:creationId xmlns:a16="http://schemas.microsoft.com/office/drawing/2014/main" id="{1A00E0FE-BE0A-4857-8394-F6738D6794B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9" y="2757"/>
              <a:ext cx="1" cy="98"/>
            </a:xfrm>
            <a:custGeom>
              <a:avLst/>
              <a:gdLst>
                <a:gd name="T0" fmla="*/ 0 w 1"/>
                <a:gd name="T1" fmla="*/ 0 h 98"/>
                <a:gd name="T2" fmla="*/ 0 w 1"/>
                <a:gd name="T3" fmla="*/ 98 h 98"/>
                <a:gd name="T4" fmla="*/ 0 w 1"/>
                <a:gd name="T5" fmla="*/ 0 h 9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98">
                  <a:moveTo>
                    <a:pt x="0" y="0"/>
                  </a:moveTo>
                  <a:lnTo>
                    <a:pt x="0" y="9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294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43" name="Line 32">
              <a:extLst>
                <a:ext uri="{FF2B5EF4-FFF2-40B4-BE49-F238E27FC236}">
                  <a16:creationId xmlns:a16="http://schemas.microsoft.com/office/drawing/2014/main" id="{D0E705F4-3274-4CBA-A26F-FD2AD541FFA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49" y="2757"/>
              <a:ext cx="1" cy="98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44" name="Freeform 33">
              <a:extLst>
                <a:ext uri="{FF2B5EF4-FFF2-40B4-BE49-F238E27FC236}">
                  <a16:creationId xmlns:a16="http://schemas.microsoft.com/office/drawing/2014/main" id="{36341A92-82FE-42FA-A850-16E4F31EC38A}"/>
                </a:ext>
              </a:extLst>
            </p:cNvPr>
            <p:cNvSpPr>
              <a:spLocks/>
            </p:cNvSpPr>
            <p:nvPr/>
          </p:nvSpPr>
          <p:spPr bwMode="auto">
            <a:xfrm>
              <a:off x="774" y="2335"/>
              <a:ext cx="65" cy="55"/>
            </a:xfrm>
            <a:custGeom>
              <a:avLst/>
              <a:gdLst>
                <a:gd name="T0" fmla="*/ 65 w 65"/>
                <a:gd name="T1" fmla="*/ 55 h 55"/>
                <a:gd name="T2" fmla="*/ 0 w 65"/>
                <a:gd name="T3" fmla="*/ 0 h 55"/>
                <a:gd name="T4" fmla="*/ 65 w 65"/>
                <a:gd name="T5" fmla="*/ 55 h 5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5" h="55">
                  <a:moveTo>
                    <a:pt x="65" y="55"/>
                  </a:moveTo>
                  <a:lnTo>
                    <a:pt x="0" y="0"/>
                  </a:lnTo>
                  <a:lnTo>
                    <a:pt x="65" y="55"/>
                  </a:lnTo>
                  <a:close/>
                </a:path>
              </a:pathLst>
            </a:custGeom>
            <a:solidFill>
              <a:srgbClr val="7294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45" name="Line 34">
              <a:extLst>
                <a:ext uri="{FF2B5EF4-FFF2-40B4-BE49-F238E27FC236}">
                  <a16:creationId xmlns:a16="http://schemas.microsoft.com/office/drawing/2014/main" id="{3485B24E-C0F1-4AEF-819A-43FE10D5170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774" y="2335"/>
              <a:ext cx="65" cy="55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46" name="Freeform 35">
              <a:extLst>
                <a:ext uri="{FF2B5EF4-FFF2-40B4-BE49-F238E27FC236}">
                  <a16:creationId xmlns:a16="http://schemas.microsoft.com/office/drawing/2014/main" id="{B01EF59A-C5AB-4F5E-A99B-AB260E00D480}"/>
                </a:ext>
              </a:extLst>
            </p:cNvPr>
            <p:cNvSpPr>
              <a:spLocks/>
            </p:cNvSpPr>
            <p:nvPr/>
          </p:nvSpPr>
          <p:spPr bwMode="auto">
            <a:xfrm>
              <a:off x="747" y="1155"/>
              <a:ext cx="787" cy="1430"/>
            </a:xfrm>
            <a:custGeom>
              <a:avLst/>
              <a:gdLst>
                <a:gd name="T0" fmla="*/ 537 w 787"/>
                <a:gd name="T1" fmla="*/ 162 h 1430"/>
                <a:gd name="T2" fmla="*/ 150 w 787"/>
                <a:gd name="T3" fmla="*/ 0 h 1430"/>
                <a:gd name="T4" fmla="*/ 0 w 787"/>
                <a:gd name="T5" fmla="*/ 12 h 1430"/>
                <a:gd name="T6" fmla="*/ 0 w 787"/>
                <a:gd name="T7" fmla="*/ 165 h 1430"/>
                <a:gd name="T8" fmla="*/ 80 w 787"/>
                <a:gd name="T9" fmla="*/ 52 h 1430"/>
                <a:gd name="T10" fmla="*/ 389 w 787"/>
                <a:gd name="T11" fmla="*/ 177 h 1430"/>
                <a:gd name="T12" fmla="*/ 642 w 787"/>
                <a:gd name="T13" fmla="*/ 745 h 1430"/>
                <a:gd name="T14" fmla="*/ 609 w 787"/>
                <a:gd name="T15" fmla="*/ 1302 h 1430"/>
                <a:gd name="T16" fmla="*/ 334 w 787"/>
                <a:gd name="T17" fmla="*/ 1430 h 1430"/>
                <a:gd name="T18" fmla="*/ 507 w 787"/>
                <a:gd name="T19" fmla="*/ 1362 h 1430"/>
                <a:gd name="T20" fmla="*/ 744 w 787"/>
                <a:gd name="T21" fmla="*/ 1255 h 1430"/>
                <a:gd name="T22" fmla="*/ 787 w 787"/>
                <a:gd name="T23" fmla="*/ 715 h 1430"/>
                <a:gd name="T24" fmla="*/ 537 w 787"/>
                <a:gd name="T25" fmla="*/ 162 h 143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787" h="1430">
                  <a:moveTo>
                    <a:pt x="537" y="162"/>
                  </a:moveTo>
                  <a:lnTo>
                    <a:pt x="150" y="0"/>
                  </a:lnTo>
                  <a:lnTo>
                    <a:pt x="0" y="12"/>
                  </a:lnTo>
                  <a:lnTo>
                    <a:pt x="0" y="165"/>
                  </a:lnTo>
                  <a:lnTo>
                    <a:pt x="80" y="52"/>
                  </a:lnTo>
                  <a:lnTo>
                    <a:pt x="389" y="177"/>
                  </a:lnTo>
                  <a:lnTo>
                    <a:pt x="642" y="745"/>
                  </a:lnTo>
                  <a:lnTo>
                    <a:pt x="609" y="1302"/>
                  </a:lnTo>
                  <a:lnTo>
                    <a:pt x="334" y="1430"/>
                  </a:lnTo>
                  <a:lnTo>
                    <a:pt x="507" y="1362"/>
                  </a:lnTo>
                  <a:lnTo>
                    <a:pt x="744" y="1255"/>
                  </a:lnTo>
                  <a:lnTo>
                    <a:pt x="787" y="715"/>
                  </a:lnTo>
                  <a:lnTo>
                    <a:pt x="537" y="162"/>
                  </a:lnTo>
                  <a:close/>
                </a:path>
              </a:pathLst>
            </a:custGeom>
            <a:solidFill>
              <a:srgbClr val="BEC9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47" name="Freeform 36">
              <a:extLst>
                <a:ext uri="{FF2B5EF4-FFF2-40B4-BE49-F238E27FC236}">
                  <a16:creationId xmlns:a16="http://schemas.microsoft.com/office/drawing/2014/main" id="{FDE3473A-59F3-4F47-9F45-0DB2A4C607FC}"/>
                </a:ext>
              </a:extLst>
            </p:cNvPr>
            <p:cNvSpPr>
              <a:spLocks/>
            </p:cNvSpPr>
            <p:nvPr/>
          </p:nvSpPr>
          <p:spPr bwMode="auto">
            <a:xfrm>
              <a:off x="747" y="1162"/>
              <a:ext cx="97" cy="158"/>
            </a:xfrm>
            <a:custGeom>
              <a:avLst/>
              <a:gdLst>
                <a:gd name="T0" fmla="*/ 1490 w 39"/>
                <a:gd name="T1" fmla="*/ 838 h 63"/>
                <a:gd name="T2" fmla="*/ 1189 w 39"/>
                <a:gd name="T3" fmla="*/ 125 h 63"/>
                <a:gd name="T4" fmla="*/ 766 w 39"/>
                <a:gd name="T5" fmla="*/ 0 h 63"/>
                <a:gd name="T6" fmla="*/ 0 w 39"/>
                <a:gd name="T7" fmla="*/ 83 h 63"/>
                <a:gd name="T8" fmla="*/ 0 w 39"/>
                <a:gd name="T9" fmla="*/ 2490 h 63"/>
                <a:gd name="T10" fmla="*/ 1231 w 39"/>
                <a:gd name="T11" fmla="*/ 710 h 63"/>
                <a:gd name="T12" fmla="*/ 1490 w 39"/>
                <a:gd name="T13" fmla="*/ 838 h 6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9" h="63">
                  <a:moveTo>
                    <a:pt x="39" y="21"/>
                  </a:moveTo>
                  <a:cubicBezTo>
                    <a:pt x="36" y="13"/>
                    <a:pt x="32" y="4"/>
                    <a:pt x="31" y="3"/>
                  </a:cubicBezTo>
                  <a:cubicBezTo>
                    <a:pt x="31" y="3"/>
                    <a:pt x="26" y="2"/>
                    <a:pt x="20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63"/>
                    <a:pt x="0" y="63"/>
                    <a:pt x="0" y="63"/>
                  </a:cubicBezTo>
                  <a:cubicBezTo>
                    <a:pt x="32" y="18"/>
                    <a:pt x="32" y="18"/>
                    <a:pt x="32" y="18"/>
                  </a:cubicBezTo>
                  <a:lnTo>
                    <a:pt x="39" y="21"/>
                  </a:lnTo>
                  <a:close/>
                </a:path>
              </a:pathLst>
            </a:custGeom>
            <a:solidFill>
              <a:srgbClr val="2F36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48" name="Freeform 37">
              <a:extLst>
                <a:ext uri="{FF2B5EF4-FFF2-40B4-BE49-F238E27FC236}">
                  <a16:creationId xmlns:a16="http://schemas.microsoft.com/office/drawing/2014/main" id="{C249E552-1E3A-4744-8E52-C7F509CB508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39" y="1207"/>
              <a:ext cx="750" cy="1378"/>
            </a:xfrm>
            <a:custGeom>
              <a:avLst/>
              <a:gdLst>
                <a:gd name="T0" fmla="*/ 7783 w 300"/>
                <a:gd name="T1" fmla="*/ 1958 h 551"/>
                <a:gd name="T2" fmla="*/ 2938 w 300"/>
                <a:gd name="T3" fmla="*/ 0 h 551"/>
                <a:gd name="T4" fmla="*/ 0 w 300"/>
                <a:gd name="T5" fmla="*/ 4116 h 551"/>
                <a:gd name="T6" fmla="*/ 313 w 300"/>
                <a:gd name="T7" fmla="*/ 11777 h 551"/>
                <a:gd name="T8" fmla="*/ 3125 w 300"/>
                <a:gd name="T9" fmla="*/ 18507 h 551"/>
                <a:gd name="T10" fmla="*/ 6925 w 300"/>
                <a:gd name="T11" fmla="*/ 21553 h 551"/>
                <a:gd name="T12" fmla="*/ 11220 w 300"/>
                <a:gd name="T13" fmla="*/ 19552 h 551"/>
                <a:gd name="T14" fmla="*/ 11720 w 300"/>
                <a:gd name="T15" fmla="*/ 10839 h 551"/>
                <a:gd name="T16" fmla="*/ 7783 w 300"/>
                <a:gd name="T17" fmla="*/ 1958 h 551"/>
                <a:gd name="T18" fmla="*/ 6488 w 300"/>
                <a:gd name="T19" fmla="*/ 15218 h 551"/>
                <a:gd name="T20" fmla="*/ 3283 w 300"/>
                <a:gd name="T21" fmla="*/ 11777 h 551"/>
                <a:gd name="T22" fmla="*/ 4688 w 300"/>
                <a:gd name="T23" fmla="*/ 7275 h 551"/>
                <a:gd name="T24" fmla="*/ 7658 w 300"/>
                <a:gd name="T25" fmla="*/ 10951 h 551"/>
                <a:gd name="T26" fmla="*/ 6488 w 300"/>
                <a:gd name="T27" fmla="*/ 15218 h 55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300" h="551">
                  <a:moveTo>
                    <a:pt x="199" y="50"/>
                  </a:moveTo>
                  <a:cubicBezTo>
                    <a:pt x="75" y="0"/>
                    <a:pt x="75" y="0"/>
                    <a:pt x="75" y="0"/>
                  </a:cubicBezTo>
                  <a:cubicBezTo>
                    <a:pt x="0" y="105"/>
                    <a:pt x="0" y="105"/>
                    <a:pt x="0" y="105"/>
                  </a:cubicBezTo>
                  <a:cubicBezTo>
                    <a:pt x="8" y="301"/>
                    <a:pt x="8" y="301"/>
                    <a:pt x="8" y="301"/>
                  </a:cubicBezTo>
                  <a:cubicBezTo>
                    <a:pt x="80" y="473"/>
                    <a:pt x="80" y="473"/>
                    <a:pt x="80" y="473"/>
                  </a:cubicBezTo>
                  <a:cubicBezTo>
                    <a:pt x="177" y="551"/>
                    <a:pt x="177" y="551"/>
                    <a:pt x="177" y="551"/>
                  </a:cubicBezTo>
                  <a:cubicBezTo>
                    <a:pt x="287" y="500"/>
                    <a:pt x="287" y="500"/>
                    <a:pt x="287" y="500"/>
                  </a:cubicBezTo>
                  <a:cubicBezTo>
                    <a:pt x="300" y="277"/>
                    <a:pt x="300" y="277"/>
                    <a:pt x="300" y="277"/>
                  </a:cubicBezTo>
                  <a:lnTo>
                    <a:pt x="199" y="50"/>
                  </a:lnTo>
                  <a:close/>
                  <a:moveTo>
                    <a:pt x="166" y="389"/>
                  </a:moveTo>
                  <a:cubicBezTo>
                    <a:pt x="133" y="396"/>
                    <a:pt x="97" y="357"/>
                    <a:pt x="84" y="301"/>
                  </a:cubicBezTo>
                  <a:cubicBezTo>
                    <a:pt x="71" y="245"/>
                    <a:pt x="88" y="193"/>
                    <a:pt x="120" y="186"/>
                  </a:cubicBezTo>
                  <a:cubicBezTo>
                    <a:pt x="153" y="179"/>
                    <a:pt x="184" y="224"/>
                    <a:pt x="196" y="280"/>
                  </a:cubicBezTo>
                  <a:cubicBezTo>
                    <a:pt x="209" y="336"/>
                    <a:pt x="199" y="382"/>
                    <a:pt x="166" y="389"/>
                  </a:cubicBezTo>
                </a:path>
              </a:pathLst>
            </a:custGeom>
            <a:solidFill>
              <a:srgbClr val="7294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49" name="Freeform 38">
              <a:extLst>
                <a:ext uri="{FF2B5EF4-FFF2-40B4-BE49-F238E27FC236}">
                  <a16:creationId xmlns:a16="http://schemas.microsoft.com/office/drawing/2014/main" id="{35110EFF-1587-49DF-9F27-21A3948CDD21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6" y="1865"/>
              <a:ext cx="178" cy="587"/>
            </a:xfrm>
            <a:custGeom>
              <a:avLst/>
              <a:gdLst>
                <a:gd name="T0" fmla="*/ 178 w 178"/>
                <a:gd name="T1" fmla="*/ 5 h 587"/>
                <a:gd name="T2" fmla="*/ 178 w 178"/>
                <a:gd name="T3" fmla="*/ 0 h 587"/>
                <a:gd name="T4" fmla="*/ 33 w 178"/>
                <a:gd name="T5" fmla="*/ 32 h 587"/>
                <a:gd name="T6" fmla="*/ 33 w 178"/>
                <a:gd name="T7" fmla="*/ 35 h 587"/>
                <a:gd name="T8" fmla="*/ 0 w 178"/>
                <a:gd name="T9" fmla="*/ 587 h 587"/>
                <a:gd name="T10" fmla="*/ 135 w 178"/>
                <a:gd name="T11" fmla="*/ 542 h 587"/>
                <a:gd name="T12" fmla="*/ 178 w 178"/>
                <a:gd name="T13" fmla="*/ 5 h 58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8" h="587">
                  <a:moveTo>
                    <a:pt x="178" y="5"/>
                  </a:moveTo>
                  <a:lnTo>
                    <a:pt x="178" y="0"/>
                  </a:lnTo>
                  <a:lnTo>
                    <a:pt x="33" y="32"/>
                  </a:lnTo>
                  <a:lnTo>
                    <a:pt x="33" y="35"/>
                  </a:lnTo>
                  <a:lnTo>
                    <a:pt x="0" y="587"/>
                  </a:lnTo>
                  <a:lnTo>
                    <a:pt x="135" y="542"/>
                  </a:lnTo>
                  <a:lnTo>
                    <a:pt x="178" y="5"/>
                  </a:lnTo>
                  <a:close/>
                </a:path>
              </a:pathLst>
            </a:custGeom>
            <a:solidFill>
              <a:srgbClr val="97AD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50" name="Freeform 39">
              <a:extLst>
                <a:ext uri="{FF2B5EF4-FFF2-40B4-BE49-F238E27FC236}">
                  <a16:creationId xmlns:a16="http://schemas.microsoft.com/office/drawing/2014/main" id="{7331D741-03B7-4222-A794-FEA56A977F7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1" y="2380"/>
              <a:ext cx="410" cy="205"/>
            </a:xfrm>
            <a:custGeom>
              <a:avLst/>
              <a:gdLst>
                <a:gd name="T0" fmla="*/ 410 w 410"/>
                <a:gd name="T1" fmla="*/ 30 h 205"/>
                <a:gd name="T2" fmla="*/ 410 w 410"/>
                <a:gd name="T3" fmla="*/ 0 h 205"/>
                <a:gd name="T4" fmla="*/ 410 w 410"/>
                <a:gd name="T5" fmla="*/ 27 h 205"/>
                <a:gd name="T6" fmla="*/ 275 w 410"/>
                <a:gd name="T7" fmla="*/ 72 h 205"/>
                <a:gd name="T8" fmla="*/ 278 w 410"/>
                <a:gd name="T9" fmla="*/ 45 h 205"/>
                <a:gd name="T10" fmla="*/ 275 w 410"/>
                <a:gd name="T11" fmla="*/ 77 h 205"/>
                <a:gd name="T12" fmla="*/ 0 w 410"/>
                <a:gd name="T13" fmla="*/ 205 h 205"/>
                <a:gd name="T14" fmla="*/ 173 w 410"/>
                <a:gd name="T15" fmla="*/ 137 h 205"/>
                <a:gd name="T16" fmla="*/ 410 w 410"/>
                <a:gd name="T17" fmla="*/ 30 h 20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10" h="205">
                  <a:moveTo>
                    <a:pt x="410" y="30"/>
                  </a:moveTo>
                  <a:lnTo>
                    <a:pt x="410" y="0"/>
                  </a:lnTo>
                  <a:lnTo>
                    <a:pt x="410" y="27"/>
                  </a:lnTo>
                  <a:lnTo>
                    <a:pt x="275" y="72"/>
                  </a:lnTo>
                  <a:lnTo>
                    <a:pt x="278" y="45"/>
                  </a:lnTo>
                  <a:lnTo>
                    <a:pt x="275" y="77"/>
                  </a:lnTo>
                  <a:lnTo>
                    <a:pt x="0" y="205"/>
                  </a:lnTo>
                  <a:lnTo>
                    <a:pt x="173" y="137"/>
                  </a:lnTo>
                  <a:lnTo>
                    <a:pt x="410" y="30"/>
                  </a:lnTo>
                  <a:close/>
                </a:path>
              </a:pathLst>
            </a:custGeom>
            <a:solidFill>
              <a:srgbClr val="166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51" name="Freeform 40">
              <a:extLst>
                <a:ext uri="{FF2B5EF4-FFF2-40B4-BE49-F238E27FC236}">
                  <a16:creationId xmlns:a16="http://schemas.microsoft.com/office/drawing/2014/main" id="{B19D88D6-0369-46EE-A3ED-6F9C1745F018}"/>
                </a:ext>
              </a:extLst>
            </p:cNvPr>
            <p:cNvSpPr>
              <a:spLocks/>
            </p:cNvSpPr>
            <p:nvPr/>
          </p:nvSpPr>
          <p:spPr bwMode="auto">
            <a:xfrm>
              <a:off x="749" y="1155"/>
              <a:ext cx="535" cy="180"/>
            </a:xfrm>
            <a:custGeom>
              <a:avLst/>
              <a:gdLst>
                <a:gd name="T0" fmla="*/ 148 w 535"/>
                <a:gd name="T1" fmla="*/ 0 h 180"/>
                <a:gd name="T2" fmla="*/ 0 w 535"/>
                <a:gd name="T3" fmla="*/ 12 h 180"/>
                <a:gd name="T4" fmla="*/ 78 w 535"/>
                <a:gd name="T5" fmla="*/ 52 h 180"/>
                <a:gd name="T6" fmla="*/ 387 w 535"/>
                <a:gd name="T7" fmla="*/ 177 h 180"/>
                <a:gd name="T8" fmla="*/ 390 w 535"/>
                <a:gd name="T9" fmla="*/ 180 h 180"/>
                <a:gd name="T10" fmla="*/ 535 w 535"/>
                <a:gd name="T11" fmla="*/ 165 h 180"/>
                <a:gd name="T12" fmla="*/ 535 w 535"/>
                <a:gd name="T13" fmla="*/ 162 h 180"/>
                <a:gd name="T14" fmla="*/ 148 w 535"/>
                <a:gd name="T15" fmla="*/ 0 h 18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35" h="180">
                  <a:moveTo>
                    <a:pt x="148" y="0"/>
                  </a:moveTo>
                  <a:lnTo>
                    <a:pt x="0" y="12"/>
                  </a:lnTo>
                  <a:lnTo>
                    <a:pt x="78" y="52"/>
                  </a:lnTo>
                  <a:lnTo>
                    <a:pt x="387" y="177"/>
                  </a:lnTo>
                  <a:lnTo>
                    <a:pt x="390" y="180"/>
                  </a:lnTo>
                  <a:lnTo>
                    <a:pt x="535" y="165"/>
                  </a:lnTo>
                  <a:lnTo>
                    <a:pt x="535" y="162"/>
                  </a:lnTo>
                  <a:lnTo>
                    <a:pt x="148" y="0"/>
                  </a:lnTo>
                  <a:close/>
                </a:path>
              </a:pathLst>
            </a:custGeom>
            <a:solidFill>
              <a:srgbClr val="D9DF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52" name="Freeform 41">
              <a:extLst>
                <a:ext uri="{FF2B5EF4-FFF2-40B4-BE49-F238E27FC236}">
                  <a16:creationId xmlns:a16="http://schemas.microsoft.com/office/drawing/2014/main" id="{B9B20294-D840-4922-91A1-4420526E554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6" y="2255"/>
              <a:ext cx="730" cy="355"/>
            </a:xfrm>
            <a:custGeom>
              <a:avLst/>
              <a:gdLst>
                <a:gd name="T0" fmla="*/ 11300 w 292"/>
                <a:gd name="T1" fmla="*/ 0 h 142"/>
                <a:gd name="T2" fmla="*/ 0 w 292"/>
                <a:gd name="T3" fmla="*/ 5550 h 142"/>
                <a:gd name="T4" fmla="*/ 11095 w 292"/>
                <a:gd name="T5" fmla="*/ 988 h 142"/>
                <a:gd name="T6" fmla="*/ 11300 w 292"/>
                <a:gd name="T7" fmla="*/ 0 h 14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92" h="142">
                  <a:moveTo>
                    <a:pt x="289" y="0"/>
                  </a:moveTo>
                  <a:cubicBezTo>
                    <a:pt x="289" y="0"/>
                    <a:pt x="83" y="103"/>
                    <a:pt x="0" y="142"/>
                  </a:cubicBezTo>
                  <a:cubicBezTo>
                    <a:pt x="101" y="100"/>
                    <a:pt x="279" y="29"/>
                    <a:pt x="284" y="25"/>
                  </a:cubicBezTo>
                  <a:cubicBezTo>
                    <a:pt x="289" y="21"/>
                    <a:pt x="292" y="5"/>
                    <a:pt x="289" y="0"/>
                  </a:cubicBezTo>
                </a:path>
              </a:pathLst>
            </a:custGeom>
            <a:solidFill>
              <a:srgbClr val="B4A1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53" name="Freeform 42">
              <a:extLst>
                <a:ext uri="{FF2B5EF4-FFF2-40B4-BE49-F238E27FC236}">
                  <a16:creationId xmlns:a16="http://schemas.microsoft.com/office/drawing/2014/main" id="{EBD579AF-39B5-4A7D-98C5-44857C76E39E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9" y="2142"/>
              <a:ext cx="165" cy="185"/>
            </a:xfrm>
            <a:custGeom>
              <a:avLst/>
              <a:gdLst>
                <a:gd name="T0" fmla="*/ 158 w 66"/>
                <a:gd name="T1" fmla="*/ 938 h 74"/>
                <a:gd name="T2" fmla="*/ 2583 w 66"/>
                <a:gd name="T3" fmla="*/ 0 h 74"/>
                <a:gd name="T4" fmla="*/ 2113 w 66"/>
                <a:gd name="T5" fmla="*/ 2083 h 74"/>
                <a:gd name="T6" fmla="*/ 0 w 66"/>
                <a:gd name="T7" fmla="*/ 2895 h 74"/>
                <a:gd name="T8" fmla="*/ 1770 w 66"/>
                <a:gd name="T9" fmla="*/ 1175 h 74"/>
                <a:gd name="T10" fmla="*/ 158 w 66"/>
                <a:gd name="T11" fmla="*/ 938 h 7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6" h="74">
                  <a:moveTo>
                    <a:pt x="4" y="24"/>
                  </a:moveTo>
                  <a:cubicBezTo>
                    <a:pt x="66" y="0"/>
                    <a:pt x="66" y="0"/>
                    <a:pt x="66" y="0"/>
                  </a:cubicBezTo>
                  <a:cubicBezTo>
                    <a:pt x="66" y="0"/>
                    <a:pt x="62" y="36"/>
                    <a:pt x="54" y="53"/>
                  </a:cubicBezTo>
                  <a:cubicBezTo>
                    <a:pt x="46" y="70"/>
                    <a:pt x="0" y="74"/>
                    <a:pt x="0" y="74"/>
                  </a:cubicBezTo>
                  <a:cubicBezTo>
                    <a:pt x="26" y="58"/>
                    <a:pt x="44" y="46"/>
                    <a:pt x="45" y="30"/>
                  </a:cubicBezTo>
                  <a:cubicBezTo>
                    <a:pt x="46" y="14"/>
                    <a:pt x="13" y="20"/>
                    <a:pt x="4" y="24"/>
                  </a:cubicBezTo>
                </a:path>
              </a:pathLst>
            </a:custGeom>
            <a:solidFill>
              <a:srgbClr val="B4A1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54" name="Freeform 43">
              <a:extLst>
                <a:ext uri="{FF2B5EF4-FFF2-40B4-BE49-F238E27FC236}">
                  <a16:creationId xmlns:a16="http://schemas.microsoft.com/office/drawing/2014/main" id="{92B56EF5-77FB-419C-9D92-D77DA4B29C4D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6" y="2232"/>
              <a:ext cx="55" cy="83"/>
            </a:xfrm>
            <a:custGeom>
              <a:avLst/>
              <a:gdLst>
                <a:gd name="T0" fmla="*/ 313 w 22"/>
                <a:gd name="T1" fmla="*/ 0 h 33"/>
                <a:gd name="T2" fmla="*/ 863 w 22"/>
                <a:gd name="T3" fmla="*/ 843 h 33"/>
                <a:gd name="T4" fmla="*/ 125 w 22"/>
                <a:gd name="T5" fmla="*/ 1323 h 33"/>
                <a:gd name="T6" fmla="*/ 0 w 22"/>
                <a:gd name="T7" fmla="*/ 714 h 3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2" h="33">
                  <a:moveTo>
                    <a:pt x="8" y="0"/>
                  </a:moveTo>
                  <a:cubicBezTo>
                    <a:pt x="11" y="7"/>
                    <a:pt x="16" y="16"/>
                    <a:pt x="22" y="21"/>
                  </a:cubicBezTo>
                  <a:cubicBezTo>
                    <a:pt x="14" y="18"/>
                    <a:pt x="8" y="29"/>
                    <a:pt x="3" y="33"/>
                  </a:cubicBezTo>
                  <a:cubicBezTo>
                    <a:pt x="2" y="28"/>
                    <a:pt x="2" y="22"/>
                    <a:pt x="0" y="18"/>
                  </a:cubicBezTo>
                </a:path>
              </a:pathLst>
            </a:custGeom>
            <a:solidFill>
              <a:srgbClr val="B4A1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55" name="Freeform 44">
              <a:extLst>
                <a:ext uri="{FF2B5EF4-FFF2-40B4-BE49-F238E27FC236}">
                  <a16:creationId xmlns:a16="http://schemas.microsoft.com/office/drawing/2014/main" id="{B9014AB9-9D06-474E-AE45-F2518CA66B1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6" y="2437"/>
              <a:ext cx="573" cy="223"/>
            </a:xfrm>
            <a:custGeom>
              <a:avLst/>
              <a:gdLst>
                <a:gd name="T0" fmla="*/ 0 w 229"/>
                <a:gd name="T1" fmla="*/ 3510 h 89"/>
                <a:gd name="T2" fmla="*/ 8978 w 229"/>
                <a:gd name="T3" fmla="*/ 0 h 89"/>
                <a:gd name="T4" fmla="*/ 8978 w 229"/>
                <a:gd name="T5" fmla="*/ 2881 h 89"/>
                <a:gd name="T6" fmla="*/ 8040 w 229"/>
                <a:gd name="T7" fmla="*/ 709 h 89"/>
                <a:gd name="T8" fmla="*/ 0 w 229"/>
                <a:gd name="T9" fmla="*/ 3510 h 8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9" h="89">
                  <a:moveTo>
                    <a:pt x="0" y="89"/>
                  </a:moveTo>
                  <a:cubicBezTo>
                    <a:pt x="229" y="0"/>
                    <a:pt x="229" y="0"/>
                    <a:pt x="229" y="0"/>
                  </a:cubicBezTo>
                  <a:cubicBezTo>
                    <a:pt x="229" y="73"/>
                    <a:pt x="229" y="73"/>
                    <a:pt x="229" y="73"/>
                  </a:cubicBezTo>
                  <a:cubicBezTo>
                    <a:pt x="227" y="50"/>
                    <a:pt x="221" y="15"/>
                    <a:pt x="205" y="18"/>
                  </a:cubicBezTo>
                  <a:cubicBezTo>
                    <a:pt x="189" y="22"/>
                    <a:pt x="0" y="89"/>
                    <a:pt x="0" y="89"/>
                  </a:cubicBezTo>
                </a:path>
              </a:pathLst>
            </a:custGeom>
            <a:solidFill>
              <a:srgbClr val="B4A1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56" name="Freeform 45">
              <a:extLst>
                <a:ext uri="{FF2B5EF4-FFF2-40B4-BE49-F238E27FC236}">
                  <a16:creationId xmlns:a16="http://schemas.microsoft.com/office/drawing/2014/main" id="{BED656DA-C003-4F58-9FC7-C0232519FD9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6" y="2347"/>
              <a:ext cx="220" cy="263"/>
            </a:xfrm>
            <a:custGeom>
              <a:avLst/>
              <a:gdLst>
                <a:gd name="T0" fmla="*/ 50 w 88"/>
                <a:gd name="T1" fmla="*/ 1305 h 105"/>
                <a:gd name="T2" fmla="*/ 3438 w 88"/>
                <a:gd name="T3" fmla="*/ 0 h 105"/>
                <a:gd name="T4" fmla="*/ 238 w 88"/>
                <a:gd name="T5" fmla="*/ 1964 h 105"/>
                <a:gd name="T6" fmla="*/ 0 w 88"/>
                <a:gd name="T7" fmla="*/ 4135 h 105"/>
                <a:gd name="T8" fmla="*/ 50 w 88"/>
                <a:gd name="T9" fmla="*/ 1305 h 10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8" h="105">
                  <a:moveTo>
                    <a:pt x="1" y="33"/>
                  </a:moveTo>
                  <a:cubicBezTo>
                    <a:pt x="88" y="0"/>
                    <a:pt x="88" y="0"/>
                    <a:pt x="88" y="0"/>
                  </a:cubicBezTo>
                  <a:cubicBezTo>
                    <a:pt x="69" y="8"/>
                    <a:pt x="9" y="30"/>
                    <a:pt x="6" y="50"/>
                  </a:cubicBezTo>
                  <a:cubicBezTo>
                    <a:pt x="3" y="69"/>
                    <a:pt x="0" y="105"/>
                    <a:pt x="0" y="105"/>
                  </a:cubicBezTo>
                  <a:lnTo>
                    <a:pt x="1" y="33"/>
                  </a:lnTo>
                  <a:close/>
                </a:path>
              </a:pathLst>
            </a:custGeom>
            <a:solidFill>
              <a:srgbClr val="E9E0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57" name="Freeform 46">
              <a:extLst>
                <a:ext uri="{FF2B5EF4-FFF2-40B4-BE49-F238E27FC236}">
                  <a16:creationId xmlns:a16="http://schemas.microsoft.com/office/drawing/2014/main" id="{DB289F5E-53EA-43A5-BA29-0B4C8D5E08F2}"/>
                </a:ext>
              </a:extLst>
            </p:cNvPr>
            <p:cNvSpPr>
              <a:spLocks/>
            </p:cNvSpPr>
            <p:nvPr/>
          </p:nvSpPr>
          <p:spPr bwMode="auto">
            <a:xfrm>
              <a:off x="774" y="2335"/>
              <a:ext cx="375" cy="422"/>
            </a:xfrm>
            <a:custGeom>
              <a:avLst/>
              <a:gdLst>
                <a:gd name="T0" fmla="*/ 0 w 150"/>
                <a:gd name="T1" fmla="*/ 0 h 169"/>
                <a:gd name="T2" fmla="*/ 5238 w 150"/>
                <a:gd name="T3" fmla="*/ 4160 h 169"/>
                <a:gd name="T4" fmla="*/ 5863 w 150"/>
                <a:gd name="T5" fmla="*/ 5294 h 169"/>
                <a:gd name="T6" fmla="*/ 5863 w 150"/>
                <a:gd name="T7" fmla="*/ 6572 h 169"/>
                <a:gd name="T8" fmla="*/ 50 w 150"/>
                <a:gd name="T9" fmla="*/ 1433 h 16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0" h="169">
                  <a:moveTo>
                    <a:pt x="0" y="0"/>
                  </a:moveTo>
                  <a:cubicBezTo>
                    <a:pt x="0" y="0"/>
                    <a:pt x="122" y="99"/>
                    <a:pt x="134" y="107"/>
                  </a:cubicBezTo>
                  <a:cubicBezTo>
                    <a:pt x="146" y="116"/>
                    <a:pt x="150" y="120"/>
                    <a:pt x="150" y="136"/>
                  </a:cubicBezTo>
                  <a:cubicBezTo>
                    <a:pt x="150" y="169"/>
                    <a:pt x="150" y="169"/>
                    <a:pt x="150" y="169"/>
                  </a:cubicBezTo>
                  <a:cubicBezTo>
                    <a:pt x="1" y="37"/>
                    <a:pt x="1" y="37"/>
                    <a:pt x="1" y="37"/>
                  </a:cubicBezTo>
                </a:path>
              </a:pathLst>
            </a:custGeom>
            <a:solidFill>
              <a:srgbClr val="7294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58" name="Line 47">
              <a:extLst>
                <a:ext uri="{FF2B5EF4-FFF2-40B4-BE49-F238E27FC236}">
                  <a16:creationId xmlns:a16="http://schemas.microsoft.com/office/drawing/2014/main" id="{201490E7-7A51-4C68-8D04-370F797EE0F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126" y="2087"/>
              <a:ext cx="1368" cy="530"/>
            </a:xfrm>
            <a:prstGeom prst="line">
              <a:avLst/>
            </a:prstGeom>
            <a:noFill/>
            <a:ln w="4763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59" name="Line 48">
              <a:extLst>
                <a:ext uri="{FF2B5EF4-FFF2-40B4-BE49-F238E27FC236}">
                  <a16:creationId xmlns:a16="http://schemas.microsoft.com/office/drawing/2014/main" id="{CE14C221-0D25-4824-89C7-2E8AA2856C7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149" y="2130"/>
              <a:ext cx="1357" cy="525"/>
            </a:xfrm>
            <a:prstGeom prst="line">
              <a:avLst/>
            </a:prstGeom>
            <a:noFill/>
            <a:ln w="4763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60" name="Freeform 49">
              <a:extLst>
                <a:ext uri="{FF2B5EF4-FFF2-40B4-BE49-F238E27FC236}">
                  <a16:creationId xmlns:a16="http://schemas.microsoft.com/office/drawing/2014/main" id="{292E3386-452B-4C76-9732-125A2D999815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1" y="2120"/>
              <a:ext cx="95" cy="80"/>
            </a:xfrm>
            <a:custGeom>
              <a:avLst/>
              <a:gdLst>
                <a:gd name="T0" fmla="*/ 0 w 38"/>
                <a:gd name="T1" fmla="*/ 0 h 32"/>
                <a:gd name="T2" fmla="*/ 1220 w 38"/>
                <a:gd name="T3" fmla="*/ 625 h 32"/>
                <a:gd name="T4" fmla="*/ 708 w 38"/>
                <a:gd name="T5" fmla="*/ 1250 h 32"/>
                <a:gd name="T6" fmla="*/ 1408 w 38"/>
                <a:gd name="T7" fmla="*/ 625 h 32"/>
                <a:gd name="T8" fmla="*/ 0 w 38"/>
                <a:gd name="T9" fmla="*/ 0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32">
                  <a:moveTo>
                    <a:pt x="0" y="0"/>
                  </a:moveTo>
                  <a:cubicBezTo>
                    <a:pt x="0" y="0"/>
                    <a:pt x="29" y="15"/>
                    <a:pt x="31" y="16"/>
                  </a:cubicBezTo>
                  <a:cubicBezTo>
                    <a:pt x="33" y="18"/>
                    <a:pt x="33" y="28"/>
                    <a:pt x="18" y="32"/>
                  </a:cubicBezTo>
                  <a:cubicBezTo>
                    <a:pt x="36" y="26"/>
                    <a:pt x="38" y="19"/>
                    <a:pt x="36" y="16"/>
                  </a:cubicBezTo>
                  <a:cubicBezTo>
                    <a:pt x="34" y="12"/>
                    <a:pt x="0" y="0"/>
                    <a:pt x="0" y="0"/>
                  </a:cubicBezTo>
                </a:path>
              </a:pathLst>
            </a:custGeom>
            <a:solidFill>
              <a:srgbClr val="747B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61" name="Freeform 50">
              <a:extLst>
                <a:ext uri="{FF2B5EF4-FFF2-40B4-BE49-F238E27FC236}">
                  <a16:creationId xmlns:a16="http://schemas.microsoft.com/office/drawing/2014/main" id="{DCA7F15B-6130-47D5-8D75-87F12888767D}"/>
                </a:ext>
              </a:extLst>
            </p:cNvPr>
            <p:cNvSpPr>
              <a:spLocks/>
            </p:cNvSpPr>
            <p:nvPr/>
          </p:nvSpPr>
          <p:spPr bwMode="auto">
            <a:xfrm>
              <a:off x="966" y="1630"/>
              <a:ext cx="233" cy="600"/>
            </a:xfrm>
            <a:custGeom>
              <a:avLst/>
              <a:gdLst>
                <a:gd name="T0" fmla="*/ 0 w 93"/>
                <a:gd name="T1" fmla="*/ 363 h 240"/>
                <a:gd name="T2" fmla="*/ 3039 w 93"/>
                <a:gd name="T3" fmla="*/ 5395 h 240"/>
                <a:gd name="T4" fmla="*/ 834 w 93"/>
                <a:gd name="T5" fmla="*/ 8875 h 240"/>
                <a:gd name="T6" fmla="*/ 3352 w 93"/>
                <a:gd name="T7" fmla="*/ 5000 h 240"/>
                <a:gd name="T8" fmla="*/ 0 w 93"/>
                <a:gd name="T9" fmla="*/ 363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3" h="240">
                  <a:moveTo>
                    <a:pt x="0" y="9"/>
                  </a:moveTo>
                  <a:cubicBezTo>
                    <a:pt x="17" y="10"/>
                    <a:pt x="70" y="46"/>
                    <a:pt x="77" y="138"/>
                  </a:cubicBezTo>
                  <a:cubicBezTo>
                    <a:pt x="85" y="240"/>
                    <a:pt x="31" y="229"/>
                    <a:pt x="21" y="227"/>
                  </a:cubicBezTo>
                  <a:cubicBezTo>
                    <a:pt x="67" y="239"/>
                    <a:pt x="93" y="216"/>
                    <a:pt x="85" y="128"/>
                  </a:cubicBezTo>
                  <a:cubicBezTo>
                    <a:pt x="79" y="58"/>
                    <a:pt x="32" y="0"/>
                    <a:pt x="0" y="9"/>
                  </a:cubicBezTo>
                </a:path>
              </a:pathLst>
            </a:custGeom>
            <a:solidFill>
              <a:srgbClr val="A1B4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62" name="Freeform 51">
              <a:extLst>
                <a:ext uri="{FF2B5EF4-FFF2-40B4-BE49-F238E27FC236}">
                  <a16:creationId xmlns:a16="http://schemas.microsoft.com/office/drawing/2014/main" id="{999DB932-A707-4CEC-BDFB-D224C6ADF84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4" y="1547"/>
              <a:ext cx="250" cy="1003"/>
            </a:xfrm>
            <a:custGeom>
              <a:avLst/>
              <a:gdLst>
                <a:gd name="T0" fmla="*/ 90 w 250"/>
                <a:gd name="T1" fmla="*/ 0 h 1003"/>
                <a:gd name="T2" fmla="*/ 250 w 250"/>
                <a:gd name="T3" fmla="*/ 355 h 1003"/>
                <a:gd name="T4" fmla="*/ 217 w 250"/>
                <a:gd name="T5" fmla="*/ 900 h 1003"/>
                <a:gd name="T6" fmla="*/ 0 w 250"/>
                <a:gd name="T7" fmla="*/ 1003 h 1003"/>
                <a:gd name="T8" fmla="*/ 195 w 250"/>
                <a:gd name="T9" fmla="*/ 870 h 1003"/>
                <a:gd name="T10" fmla="*/ 225 w 250"/>
                <a:gd name="T11" fmla="*/ 360 h 1003"/>
                <a:gd name="T12" fmla="*/ 90 w 250"/>
                <a:gd name="T13" fmla="*/ 0 h 100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50" h="1003">
                  <a:moveTo>
                    <a:pt x="90" y="0"/>
                  </a:moveTo>
                  <a:lnTo>
                    <a:pt x="250" y="355"/>
                  </a:lnTo>
                  <a:lnTo>
                    <a:pt x="217" y="900"/>
                  </a:lnTo>
                  <a:lnTo>
                    <a:pt x="0" y="1003"/>
                  </a:lnTo>
                  <a:lnTo>
                    <a:pt x="195" y="870"/>
                  </a:lnTo>
                  <a:lnTo>
                    <a:pt x="225" y="360"/>
                  </a:lnTo>
                  <a:lnTo>
                    <a:pt x="90" y="0"/>
                  </a:lnTo>
                  <a:close/>
                </a:path>
              </a:pathLst>
            </a:custGeom>
            <a:solidFill>
              <a:srgbClr val="ABBA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63" name="Freeform 52">
              <a:extLst>
                <a:ext uri="{FF2B5EF4-FFF2-40B4-BE49-F238E27FC236}">
                  <a16:creationId xmlns:a16="http://schemas.microsoft.com/office/drawing/2014/main" id="{256AD94C-E757-4C90-9D19-CE5E757EC677}"/>
                </a:ext>
              </a:extLst>
            </p:cNvPr>
            <p:cNvSpPr>
              <a:spLocks/>
            </p:cNvSpPr>
            <p:nvPr/>
          </p:nvSpPr>
          <p:spPr bwMode="auto">
            <a:xfrm>
              <a:off x="652" y="1227"/>
              <a:ext cx="419" cy="645"/>
            </a:xfrm>
            <a:custGeom>
              <a:avLst/>
              <a:gdLst>
                <a:gd name="T0" fmla="*/ 419 w 419"/>
                <a:gd name="T1" fmla="*/ 95 h 645"/>
                <a:gd name="T2" fmla="*/ 185 w 419"/>
                <a:gd name="T3" fmla="*/ 0 h 645"/>
                <a:gd name="T4" fmla="*/ 0 w 419"/>
                <a:gd name="T5" fmla="*/ 245 h 645"/>
                <a:gd name="T6" fmla="*/ 15 w 419"/>
                <a:gd name="T7" fmla="*/ 645 h 645"/>
                <a:gd name="T8" fmla="*/ 27 w 419"/>
                <a:gd name="T9" fmla="*/ 260 h 645"/>
                <a:gd name="T10" fmla="*/ 190 w 419"/>
                <a:gd name="T11" fmla="*/ 43 h 645"/>
                <a:gd name="T12" fmla="*/ 419 w 419"/>
                <a:gd name="T13" fmla="*/ 95 h 64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19" h="645">
                  <a:moveTo>
                    <a:pt x="419" y="95"/>
                  </a:moveTo>
                  <a:lnTo>
                    <a:pt x="185" y="0"/>
                  </a:lnTo>
                  <a:lnTo>
                    <a:pt x="0" y="245"/>
                  </a:lnTo>
                  <a:lnTo>
                    <a:pt x="15" y="645"/>
                  </a:lnTo>
                  <a:lnTo>
                    <a:pt x="27" y="260"/>
                  </a:lnTo>
                  <a:lnTo>
                    <a:pt x="190" y="43"/>
                  </a:lnTo>
                  <a:lnTo>
                    <a:pt x="419" y="95"/>
                  </a:lnTo>
                  <a:close/>
                </a:path>
              </a:pathLst>
            </a:custGeom>
            <a:solidFill>
              <a:srgbClr val="5684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64" name="Freeform 53">
              <a:extLst>
                <a:ext uri="{FF2B5EF4-FFF2-40B4-BE49-F238E27FC236}">
                  <a16:creationId xmlns:a16="http://schemas.microsoft.com/office/drawing/2014/main" id="{47DA822E-C996-497D-8DBB-9E366273843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4" y="1850"/>
              <a:ext cx="25" cy="167"/>
            </a:xfrm>
            <a:custGeom>
              <a:avLst/>
              <a:gdLst>
                <a:gd name="T0" fmla="*/ 0 w 10"/>
                <a:gd name="T1" fmla="*/ 0 h 67"/>
                <a:gd name="T2" fmla="*/ 395 w 10"/>
                <a:gd name="T3" fmla="*/ 2585 h 6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67">
                  <a:moveTo>
                    <a:pt x="0" y="0"/>
                  </a:moveTo>
                  <a:cubicBezTo>
                    <a:pt x="10" y="22"/>
                    <a:pt x="9" y="43"/>
                    <a:pt x="10" y="67"/>
                  </a:cubicBezTo>
                </a:path>
              </a:pathLst>
            </a:custGeom>
            <a:solidFill>
              <a:srgbClr val="DCE1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65" name="Freeform 54">
              <a:extLst>
                <a:ext uri="{FF2B5EF4-FFF2-40B4-BE49-F238E27FC236}">
                  <a16:creationId xmlns:a16="http://schemas.microsoft.com/office/drawing/2014/main" id="{FEE07B37-7DA2-4D21-811E-724BEC95630B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1" y="2032"/>
              <a:ext cx="15" cy="40"/>
            </a:xfrm>
            <a:custGeom>
              <a:avLst/>
              <a:gdLst>
                <a:gd name="T0" fmla="*/ 125 w 6"/>
                <a:gd name="T1" fmla="*/ 0 h 16"/>
                <a:gd name="T2" fmla="*/ 0 w 6"/>
                <a:gd name="T3" fmla="*/ 625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16">
                  <a:moveTo>
                    <a:pt x="3" y="0"/>
                  </a:moveTo>
                  <a:cubicBezTo>
                    <a:pt x="6" y="6"/>
                    <a:pt x="6" y="11"/>
                    <a:pt x="0" y="16"/>
                  </a:cubicBezTo>
                </a:path>
              </a:pathLst>
            </a:custGeom>
            <a:solidFill>
              <a:srgbClr val="DCE1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66" name="Freeform 55">
              <a:extLst>
                <a:ext uri="{FF2B5EF4-FFF2-40B4-BE49-F238E27FC236}">
                  <a16:creationId xmlns:a16="http://schemas.microsoft.com/office/drawing/2014/main" id="{BA37B706-4E60-402A-B2CF-6C75A092F111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4" y="1895"/>
              <a:ext cx="27" cy="375"/>
            </a:xfrm>
            <a:custGeom>
              <a:avLst/>
              <a:gdLst>
                <a:gd name="T0" fmla="*/ 15 w 27"/>
                <a:gd name="T1" fmla="*/ 0 h 375"/>
                <a:gd name="T2" fmla="*/ 27 w 27"/>
                <a:gd name="T3" fmla="*/ 15 h 375"/>
                <a:gd name="T4" fmla="*/ 0 w 27"/>
                <a:gd name="T5" fmla="*/ 375 h 375"/>
                <a:gd name="T6" fmla="*/ 15 w 27"/>
                <a:gd name="T7" fmla="*/ 0 h 37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7" h="375">
                  <a:moveTo>
                    <a:pt x="15" y="0"/>
                  </a:moveTo>
                  <a:lnTo>
                    <a:pt x="27" y="15"/>
                  </a:lnTo>
                  <a:lnTo>
                    <a:pt x="0" y="375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DCE1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67" name="Freeform 56">
              <a:extLst>
                <a:ext uri="{FF2B5EF4-FFF2-40B4-BE49-F238E27FC236}">
                  <a16:creationId xmlns:a16="http://schemas.microsoft.com/office/drawing/2014/main" id="{99B98233-0520-4B15-B711-3B275DBF22B5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4" y="1895"/>
              <a:ext cx="27" cy="375"/>
            </a:xfrm>
            <a:custGeom>
              <a:avLst/>
              <a:gdLst>
                <a:gd name="T0" fmla="*/ 15 w 27"/>
                <a:gd name="T1" fmla="*/ 0 h 375"/>
                <a:gd name="T2" fmla="*/ 27 w 27"/>
                <a:gd name="T3" fmla="*/ 15 h 375"/>
                <a:gd name="T4" fmla="*/ 0 w 27"/>
                <a:gd name="T5" fmla="*/ 375 h 37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" h="375">
                  <a:moveTo>
                    <a:pt x="15" y="0"/>
                  </a:moveTo>
                  <a:lnTo>
                    <a:pt x="27" y="15"/>
                  </a:lnTo>
                  <a:lnTo>
                    <a:pt x="0" y="375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68" name="Freeform 57">
              <a:extLst>
                <a:ext uri="{FF2B5EF4-FFF2-40B4-BE49-F238E27FC236}">
                  <a16:creationId xmlns:a16="http://schemas.microsoft.com/office/drawing/2014/main" id="{04BE2367-9CAA-4373-8988-4D736AB1CB25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1" y="1857"/>
              <a:ext cx="18" cy="23"/>
            </a:xfrm>
            <a:custGeom>
              <a:avLst/>
              <a:gdLst>
                <a:gd name="T0" fmla="*/ 139 w 7"/>
                <a:gd name="T1" fmla="*/ 0 h 9"/>
                <a:gd name="T2" fmla="*/ 303 w 7"/>
                <a:gd name="T3" fmla="*/ 386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9">
                  <a:moveTo>
                    <a:pt x="3" y="0"/>
                  </a:moveTo>
                  <a:cubicBezTo>
                    <a:pt x="0" y="5"/>
                    <a:pt x="3" y="9"/>
                    <a:pt x="7" y="9"/>
                  </a:cubicBezTo>
                </a:path>
              </a:pathLst>
            </a:custGeom>
            <a:solidFill>
              <a:srgbClr val="DCE1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69" name="Freeform 58">
              <a:extLst>
                <a:ext uri="{FF2B5EF4-FFF2-40B4-BE49-F238E27FC236}">
                  <a16:creationId xmlns:a16="http://schemas.microsoft.com/office/drawing/2014/main" id="{AD4539E2-141D-46F2-9C06-2E99FA8A2396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9" y="1602"/>
              <a:ext cx="117" cy="280"/>
            </a:xfrm>
            <a:custGeom>
              <a:avLst/>
              <a:gdLst>
                <a:gd name="T0" fmla="*/ 0 w 117"/>
                <a:gd name="T1" fmla="*/ 0 h 280"/>
                <a:gd name="T2" fmla="*/ 117 w 117"/>
                <a:gd name="T3" fmla="*/ 255 h 280"/>
                <a:gd name="T4" fmla="*/ 22 w 117"/>
                <a:gd name="T5" fmla="*/ 280 h 280"/>
                <a:gd name="T6" fmla="*/ 87 w 117"/>
                <a:gd name="T7" fmla="*/ 240 h 280"/>
                <a:gd name="T8" fmla="*/ 0 w 117"/>
                <a:gd name="T9" fmla="*/ 0 h 28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7" h="280">
                  <a:moveTo>
                    <a:pt x="0" y="0"/>
                  </a:moveTo>
                  <a:lnTo>
                    <a:pt x="117" y="255"/>
                  </a:lnTo>
                  <a:lnTo>
                    <a:pt x="22" y="280"/>
                  </a:lnTo>
                  <a:lnTo>
                    <a:pt x="87" y="2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BEB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70" name="Freeform 59">
              <a:extLst>
                <a:ext uri="{FF2B5EF4-FFF2-40B4-BE49-F238E27FC236}">
                  <a16:creationId xmlns:a16="http://schemas.microsoft.com/office/drawing/2014/main" id="{B83E9170-5218-47BB-91F4-BB5D9BA72DC6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9" y="1602"/>
              <a:ext cx="117" cy="280"/>
            </a:xfrm>
            <a:custGeom>
              <a:avLst/>
              <a:gdLst>
                <a:gd name="T0" fmla="*/ 0 w 117"/>
                <a:gd name="T1" fmla="*/ 0 h 280"/>
                <a:gd name="T2" fmla="*/ 117 w 117"/>
                <a:gd name="T3" fmla="*/ 255 h 280"/>
                <a:gd name="T4" fmla="*/ 22 w 117"/>
                <a:gd name="T5" fmla="*/ 280 h 280"/>
                <a:gd name="T6" fmla="*/ 87 w 117"/>
                <a:gd name="T7" fmla="*/ 240 h 28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7" h="280">
                  <a:moveTo>
                    <a:pt x="0" y="0"/>
                  </a:moveTo>
                  <a:lnTo>
                    <a:pt x="117" y="255"/>
                  </a:lnTo>
                  <a:lnTo>
                    <a:pt x="22" y="280"/>
                  </a:lnTo>
                  <a:lnTo>
                    <a:pt x="87" y="24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71" name="Freeform 60">
              <a:extLst>
                <a:ext uri="{FF2B5EF4-FFF2-40B4-BE49-F238E27FC236}">
                  <a16:creationId xmlns:a16="http://schemas.microsoft.com/office/drawing/2014/main" id="{DF333C9B-5055-4FE8-A939-B85C83282C72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4" y="2072"/>
              <a:ext cx="110" cy="363"/>
            </a:xfrm>
            <a:custGeom>
              <a:avLst/>
              <a:gdLst>
                <a:gd name="T0" fmla="*/ 110 w 110"/>
                <a:gd name="T1" fmla="*/ 0 h 363"/>
                <a:gd name="T2" fmla="*/ 82 w 110"/>
                <a:gd name="T3" fmla="*/ 328 h 363"/>
                <a:gd name="T4" fmla="*/ 0 w 110"/>
                <a:gd name="T5" fmla="*/ 363 h 363"/>
                <a:gd name="T6" fmla="*/ 65 w 110"/>
                <a:gd name="T7" fmla="*/ 328 h 363"/>
                <a:gd name="T8" fmla="*/ 110 w 110"/>
                <a:gd name="T9" fmla="*/ 0 h 3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0" h="363">
                  <a:moveTo>
                    <a:pt x="110" y="0"/>
                  </a:moveTo>
                  <a:lnTo>
                    <a:pt x="82" y="328"/>
                  </a:lnTo>
                  <a:lnTo>
                    <a:pt x="0" y="363"/>
                  </a:lnTo>
                  <a:lnTo>
                    <a:pt x="65" y="328"/>
                  </a:lnTo>
                  <a:lnTo>
                    <a:pt x="110" y="0"/>
                  </a:lnTo>
                  <a:close/>
                </a:path>
              </a:pathLst>
            </a:custGeom>
            <a:solidFill>
              <a:srgbClr val="5E89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72" name="Freeform 61">
              <a:extLst>
                <a:ext uri="{FF2B5EF4-FFF2-40B4-BE49-F238E27FC236}">
                  <a16:creationId xmlns:a16="http://schemas.microsoft.com/office/drawing/2014/main" id="{4B5F895C-17E2-4048-BE02-BEC7E67A6C7F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4" y="2072"/>
              <a:ext cx="110" cy="363"/>
            </a:xfrm>
            <a:custGeom>
              <a:avLst/>
              <a:gdLst>
                <a:gd name="T0" fmla="*/ 110 w 110"/>
                <a:gd name="T1" fmla="*/ 0 h 363"/>
                <a:gd name="T2" fmla="*/ 82 w 110"/>
                <a:gd name="T3" fmla="*/ 328 h 363"/>
                <a:gd name="T4" fmla="*/ 0 w 110"/>
                <a:gd name="T5" fmla="*/ 363 h 363"/>
                <a:gd name="T6" fmla="*/ 65 w 110"/>
                <a:gd name="T7" fmla="*/ 328 h 36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0" h="363">
                  <a:moveTo>
                    <a:pt x="110" y="0"/>
                  </a:moveTo>
                  <a:lnTo>
                    <a:pt x="82" y="328"/>
                  </a:lnTo>
                  <a:lnTo>
                    <a:pt x="0" y="363"/>
                  </a:lnTo>
                  <a:lnTo>
                    <a:pt x="65" y="328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73" name="Freeform 62">
              <a:extLst>
                <a:ext uri="{FF2B5EF4-FFF2-40B4-BE49-F238E27FC236}">
                  <a16:creationId xmlns:a16="http://schemas.microsoft.com/office/drawing/2014/main" id="{BC20FF31-F2E3-44AC-9B0E-03FBE2B0A19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87"/>
              <a:ext cx="195" cy="35"/>
            </a:xfrm>
            <a:custGeom>
              <a:avLst/>
              <a:gdLst>
                <a:gd name="T0" fmla="*/ 0 w 195"/>
                <a:gd name="T1" fmla="*/ 0 h 35"/>
                <a:gd name="T2" fmla="*/ 88 w 195"/>
                <a:gd name="T3" fmla="*/ 35 h 35"/>
                <a:gd name="T4" fmla="*/ 195 w 195"/>
                <a:gd name="T5" fmla="*/ 23 h 35"/>
                <a:gd name="T6" fmla="*/ 85 w 195"/>
                <a:gd name="T7" fmla="*/ 25 h 35"/>
                <a:gd name="T8" fmla="*/ 0 w 195"/>
                <a:gd name="T9" fmla="*/ 0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5" h="35">
                  <a:moveTo>
                    <a:pt x="0" y="0"/>
                  </a:moveTo>
                  <a:lnTo>
                    <a:pt x="88" y="35"/>
                  </a:lnTo>
                  <a:lnTo>
                    <a:pt x="195" y="23"/>
                  </a:lnTo>
                  <a:lnTo>
                    <a:pt x="85" y="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74" name="Freeform 63">
              <a:extLst>
                <a:ext uri="{FF2B5EF4-FFF2-40B4-BE49-F238E27FC236}">
                  <a16:creationId xmlns:a16="http://schemas.microsoft.com/office/drawing/2014/main" id="{36C0FA4A-0987-45F9-B3CA-4DF7BB83548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287"/>
              <a:ext cx="195" cy="35"/>
            </a:xfrm>
            <a:custGeom>
              <a:avLst/>
              <a:gdLst>
                <a:gd name="T0" fmla="*/ 0 w 195"/>
                <a:gd name="T1" fmla="*/ 0 h 35"/>
                <a:gd name="T2" fmla="*/ 88 w 195"/>
                <a:gd name="T3" fmla="*/ 35 h 35"/>
                <a:gd name="T4" fmla="*/ 195 w 195"/>
                <a:gd name="T5" fmla="*/ 23 h 35"/>
                <a:gd name="T6" fmla="*/ 85 w 195"/>
                <a:gd name="T7" fmla="*/ 25 h 3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95" h="35">
                  <a:moveTo>
                    <a:pt x="0" y="0"/>
                  </a:moveTo>
                  <a:lnTo>
                    <a:pt x="88" y="35"/>
                  </a:lnTo>
                  <a:lnTo>
                    <a:pt x="195" y="23"/>
                  </a:lnTo>
                  <a:lnTo>
                    <a:pt x="85" y="25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75" name="Freeform 64">
              <a:extLst>
                <a:ext uri="{FF2B5EF4-FFF2-40B4-BE49-F238E27FC236}">
                  <a16:creationId xmlns:a16="http://schemas.microsoft.com/office/drawing/2014/main" id="{7186B0F6-AE72-4649-8348-8B14CD74ABBF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4" y="1325"/>
              <a:ext cx="127" cy="255"/>
            </a:xfrm>
            <a:custGeom>
              <a:avLst/>
              <a:gdLst>
                <a:gd name="T0" fmla="*/ 0 w 127"/>
                <a:gd name="T1" fmla="*/ 17 h 255"/>
                <a:gd name="T2" fmla="*/ 107 w 127"/>
                <a:gd name="T3" fmla="*/ 255 h 255"/>
                <a:gd name="T4" fmla="*/ 25 w 127"/>
                <a:gd name="T5" fmla="*/ 35 h 255"/>
                <a:gd name="T6" fmla="*/ 127 w 127"/>
                <a:gd name="T7" fmla="*/ 0 h 255"/>
                <a:gd name="T8" fmla="*/ 0 w 127"/>
                <a:gd name="T9" fmla="*/ 17 h 2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7" h="255">
                  <a:moveTo>
                    <a:pt x="0" y="17"/>
                  </a:moveTo>
                  <a:lnTo>
                    <a:pt x="107" y="255"/>
                  </a:lnTo>
                  <a:lnTo>
                    <a:pt x="25" y="35"/>
                  </a:lnTo>
                  <a:lnTo>
                    <a:pt x="127" y="0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97AD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76" name="Freeform 65">
              <a:extLst>
                <a:ext uri="{FF2B5EF4-FFF2-40B4-BE49-F238E27FC236}">
                  <a16:creationId xmlns:a16="http://schemas.microsoft.com/office/drawing/2014/main" id="{60F3906F-4499-4212-A068-8574E2C6A03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4" y="1325"/>
              <a:ext cx="127" cy="255"/>
            </a:xfrm>
            <a:custGeom>
              <a:avLst/>
              <a:gdLst>
                <a:gd name="T0" fmla="*/ 0 w 127"/>
                <a:gd name="T1" fmla="*/ 17 h 255"/>
                <a:gd name="T2" fmla="*/ 107 w 127"/>
                <a:gd name="T3" fmla="*/ 255 h 255"/>
                <a:gd name="T4" fmla="*/ 25 w 127"/>
                <a:gd name="T5" fmla="*/ 35 h 255"/>
                <a:gd name="T6" fmla="*/ 127 w 127"/>
                <a:gd name="T7" fmla="*/ 0 h 25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7" h="255">
                  <a:moveTo>
                    <a:pt x="0" y="17"/>
                  </a:moveTo>
                  <a:lnTo>
                    <a:pt x="107" y="255"/>
                  </a:lnTo>
                  <a:lnTo>
                    <a:pt x="25" y="35"/>
                  </a:lnTo>
                  <a:lnTo>
                    <a:pt x="12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77" name="Freeform 66">
              <a:extLst>
                <a:ext uri="{FF2B5EF4-FFF2-40B4-BE49-F238E27FC236}">
                  <a16:creationId xmlns:a16="http://schemas.microsoft.com/office/drawing/2014/main" id="{6B5F0AA7-95B1-4901-A2A7-AE7266D108D4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6" y="1890"/>
              <a:ext cx="138" cy="512"/>
            </a:xfrm>
            <a:custGeom>
              <a:avLst/>
              <a:gdLst>
                <a:gd name="T0" fmla="*/ 138 w 138"/>
                <a:gd name="T1" fmla="*/ 0 h 512"/>
                <a:gd name="T2" fmla="*/ 25 w 138"/>
                <a:gd name="T3" fmla="*/ 22 h 512"/>
                <a:gd name="T4" fmla="*/ 0 w 138"/>
                <a:gd name="T5" fmla="*/ 512 h 512"/>
                <a:gd name="T6" fmla="*/ 45 w 138"/>
                <a:gd name="T7" fmla="*/ 37 h 512"/>
                <a:gd name="T8" fmla="*/ 138 w 138"/>
                <a:gd name="T9" fmla="*/ 0 h 5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8" h="512">
                  <a:moveTo>
                    <a:pt x="138" y="0"/>
                  </a:moveTo>
                  <a:lnTo>
                    <a:pt x="25" y="22"/>
                  </a:lnTo>
                  <a:lnTo>
                    <a:pt x="0" y="512"/>
                  </a:lnTo>
                  <a:lnTo>
                    <a:pt x="45" y="37"/>
                  </a:lnTo>
                  <a:lnTo>
                    <a:pt x="138" y="0"/>
                  </a:lnTo>
                  <a:close/>
                </a:path>
              </a:pathLst>
            </a:custGeom>
            <a:solidFill>
              <a:srgbClr val="6A8F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78" name="Freeform 67">
              <a:extLst>
                <a:ext uri="{FF2B5EF4-FFF2-40B4-BE49-F238E27FC236}">
                  <a16:creationId xmlns:a16="http://schemas.microsoft.com/office/drawing/2014/main" id="{11574FF9-3624-4963-AA80-691D15335423}"/>
                </a:ext>
              </a:extLst>
            </p:cNvPr>
            <p:cNvSpPr>
              <a:spLocks/>
            </p:cNvSpPr>
            <p:nvPr/>
          </p:nvSpPr>
          <p:spPr bwMode="auto">
            <a:xfrm>
              <a:off x="814" y="2387"/>
              <a:ext cx="325" cy="350"/>
            </a:xfrm>
            <a:custGeom>
              <a:avLst/>
              <a:gdLst>
                <a:gd name="T0" fmla="*/ 0 w 130"/>
                <a:gd name="T1" fmla="*/ 0 h 140"/>
                <a:gd name="T2" fmla="*/ 4583 w 130"/>
                <a:gd name="T3" fmla="*/ 3595 h 140"/>
                <a:gd name="T4" fmla="*/ 5083 w 130"/>
                <a:gd name="T5" fmla="*/ 4300 h 140"/>
                <a:gd name="T6" fmla="*/ 5050 w 130"/>
                <a:gd name="T7" fmla="*/ 5470 h 140"/>
                <a:gd name="T8" fmla="*/ 4688 w 130"/>
                <a:gd name="T9" fmla="*/ 4033 h 140"/>
                <a:gd name="T10" fmla="*/ 0 w 130"/>
                <a:gd name="T11" fmla="*/ 0 h 14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0" h="140">
                  <a:moveTo>
                    <a:pt x="0" y="0"/>
                  </a:moveTo>
                  <a:cubicBezTo>
                    <a:pt x="0" y="0"/>
                    <a:pt x="109" y="85"/>
                    <a:pt x="117" y="92"/>
                  </a:cubicBezTo>
                  <a:cubicBezTo>
                    <a:pt x="125" y="98"/>
                    <a:pt x="130" y="102"/>
                    <a:pt x="130" y="110"/>
                  </a:cubicBezTo>
                  <a:cubicBezTo>
                    <a:pt x="130" y="119"/>
                    <a:pt x="129" y="140"/>
                    <a:pt x="129" y="140"/>
                  </a:cubicBezTo>
                  <a:cubicBezTo>
                    <a:pt x="129" y="140"/>
                    <a:pt x="126" y="112"/>
                    <a:pt x="120" y="103"/>
                  </a:cubicBezTo>
                  <a:cubicBezTo>
                    <a:pt x="115" y="94"/>
                    <a:pt x="0" y="0"/>
                    <a:pt x="0" y="0"/>
                  </a:cubicBezTo>
                </a:path>
              </a:pathLst>
            </a:custGeom>
            <a:solidFill>
              <a:srgbClr val="ABBA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79" name="Freeform 68">
              <a:extLst>
                <a:ext uri="{FF2B5EF4-FFF2-40B4-BE49-F238E27FC236}">
                  <a16:creationId xmlns:a16="http://schemas.microsoft.com/office/drawing/2014/main" id="{BA555623-D431-402C-BF71-E18540A0B676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6" y="1692"/>
              <a:ext cx="228" cy="275"/>
            </a:xfrm>
            <a:custGeom>
              <a:avLst/>
              <a:gdLst>
                <a:gd name="T0" fmla="*/ 3585 w 91"/>
                <a:gd name="T1" fmla="*/ 1250 h 110"/>
                <a:gd name="T2" fmla="*/ 2435 w 91"/>
                <a:gd name="T3" fmla="*/ 0 h 110"/>
                <a:gd name="T4" fmla="*/ 158 w 91"/>
                <a:gd name="T5" fmla="*/ 3095 h 110"/>
                <a:gd name="T6" fmla="*/ 992 w 91"/>
                <a:gd name="T7" fmla="*/ 4270 h 110"/>
                <a:gd name="T8" fmla="*/ 3585 w 91"/>
                <a:gd name="T9" fmla="*/ 1250 h 1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1" h="110">
                  <a:moveTo>
                    <a:pt x="91" y="32"/>
                  </a:moveTo>
                  <a:cubicBezTo>
                    <a:pt x="81" y="24"/>
                    <a:pt x="66" y="11"/>
                    <a:pt x="62" y="0"/>
                  </a:cubicBezTo>
                  <a:cubicBezTo>
                    <a:pt x="52" y="16"/>
                    <a:pt x="7" y="54"/>
                    <a:pt x="4" y="79"/>
                  </a:cubicBezTo>
                  <a:cubicBezTo>
                    <a:pt x="0" y="95"/>
                    <a:pt x="4" y="110"/>
                    <a:pt x="25" y="109"/>
                  </a:cubicBezTo>
                  <a:cubicBezTo>
                    <a:pt x="49" y="104"/>
                    <a:pt x="86" y="46"/>
                    <a:pt x="91" y="32"/>
                  </a:cubicBezTo>
                </a:path>
              </a:pathLst>
            </a:custGeom>
            <a:solidFill>
              <a:srgbClr val="CFD5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80" name="Freeform 69">
              <a:extLst>
                <a:ext uri="{FF2B5EF4-FFF2-40B4-BE49-F238E27FC236}">
                  <a16:creationId xmlns:a16="http://schemas.microsoft.com/office/drawing/2014/main" id="{1C16C2D6-C5D0-4E55-B614-611C1A4F11CC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6" y="1692"/>
              <a:ext cx="188" cy="275"/>
            </a:xfrm>
            <a:custGeom>
              <a:avLst/>
              <a:gdLst>
                <a:gd name="T0" fmla="*/ 1702 w 75"/>
                <a:gd name="T1" fmla="*/ 3800 h 110"/>
                <a:gd name="T2" fmla="*/ 1181 w 75"/>
                <a:gd name="T3" fmla="*/ 3283 h 110"/>
                <a:gd name="T4" fmla="*/ 1860 w 75"/>
                <a:gd name="T5" fmla="*/ 2033 h 110"/>
                <a:gd name="T6" fmla="*/ 2960 w 75"/>
                <a:gd name="T7" fmla="*/ 708 h 110"/>
                <a:gd name="T8" fmla="*/ 2802 w 75"/>
                <a:gd name="T9" fmla="*/ 520 h 110"/>
                <a:gd name="T10" fmla="*/ 2444 w 75"/>
                <a:gd name="T11" fmla="*/ 0 h 110"/>
                <a:gd name="T12" fmla="*/ 158 w 75"/>
                <a:gd name="T13" fmla="*/ 3095 h 110"/>
                <a:gd name="T14" fmla="*/ 993 w 75"/>
                <a:gd name="T15" fmla="*/ 4270 h 110"/>
                <a:gd name="T16" fmla="*/ 1735 w 75"/>
                <a:gd name="T17" fmla="*/ 3800 h 110"/>
                <a:gd name="T18" fmla="*/ 1702 w 75"/>
                <a:gd name="T19" fmla="*/ 3800 h 11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75" h="110">
                  <a:moveTo>
                    <a:pt x="43" y="97"/>
                  </a:moveTo>
                  <a:cubicBezTo>
                    <a:pt x="33" y="95"/>
                    <a:pt x="30" y="90"/>
                    <a:pt x="30" y="84"/>
                  </a:cubicBezTo>
                  <a:cubicBezTo>
                    <a:pt x="31" y="75"/>
                    <a:pt x="38" y="63"/>
                    <a:pt x="47" y="52"/>
                  </a:cubicBezTo>
                  <a:cubicBezTo>
                    <a:pt x="58" y="37"/>
                    <a:pt x="72" y="23"/>
                    <a:pt x="75" y="18"/>
                  </a:cubicBezTo>
                  <a:cubicBezTo>
                    <a:pt x="71" y="13"/>
                    <a:pt x="71" y="13"/>
                    <a:pt x="71" y="13"/>
                  </a:cubicBezTo>
                  <a:cubicBezTo>
                    <a:pt x="67" y="9"/>
                    <a:pt x="64" y="4"/>
                    <a:pt x="62" y="0"/>
                  </a:cubicBezTo>
                  <a:cubicBezTo>
                    <a:pt x="52" y="16"/>
                    <a:pt x="7" y="54"/>
                    <a:pt x="4" y="79"/>
                  </a:cubicBezTo>
                  <a:cubicBezTo>
                    <a:pt x="0" y="95"/>
                    <a:pt x="4" y="110"/>
                    <a:pt x="25" y="109"/>
                  </a:cubicBezTo>
                  <a:cubicBezTo>
                    <a:pt x="31" y="108"/>
                    <a:pt x="38" y="103"/>
                    <a:pt x="44" y="97"/>
                  </a:cubicBezTo>
                  <a:cubicBezTo>
                    <a:pt x="44" y="97"/>
                    <a:pt x="44" y="97"/>
                    <a:pt x="43" y="97"/>
                  </a:cubicBezTo>
                </a:path>
              </a:pathLst>
            </a:custGeom>
            <a:solidFill>
              <a:srgbClr val="BCC5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81" name="Freeform 70">
              <a:extLst>
                <a:ext uri="{FF2B5EF4-FFF2-40B4-BE49-F238E27FC236}">
                  <a16:creationId xmlns:a16="http://schemas.microsoft.com/office/drawing/2014/main" id="{5DD9CBB3-2915-499D-9F21-F5720F85AAF2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6" y="1692"/>
              <a:ext cx="170" cy="275"/>
            </a:xfrm>
            <a:custGeom>
              <a:avLst/>
              <a:gdLst>
                <a:gd name="T0" fmla="*/ 2658 w 68"/>
                <a:gd name="T1" fmla="*/ 395 h 110"/>
                <a:gd name="T2" fmla="*/ 2425 w 68"/>
                <a:gd name="T3" fmla="*/ 0 h 110"/>
                <a:gd name="T4" fmla="*/ 158 w 68"/>
                <a:gd name="T5" fmla="*/ 3095 h 110"/>
                <a:gd name="T6" fmla="*/ 988 w 68"/>
                <a:gd name="T7" fmla="*/ 4270 h 110"/>
                <a:gd name="T8" fmla="*/ 1020 w 68"/>
                <a:gd name="T9" fmla="*/ 4220 h 110"/>
                <a:gd name="T10" fmla="*/ 783 w 68"/>
                <a:gd name="T11" fmla="*/ 2470 h 110"/>
                <a:gd name="T12" fmla="*/ 2658 w 68"/>
                <a:gd name="T13" fmla="*/ 395 h 11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8" h="110">
                  <a:moveTo>
                    <a:pt x="68" y="10"/>
                  </a:moveTo>
                  <a:cubicBezTo>
                    <a:pt x="65" y="6"/>
                    <a:pt x="63" y="3"/>
                    <a:pt x="62" y="0"/>
                  </a:cubicBezTo>
                  <a:cubicBezTo>
                    <a:pt x="52" y="16"/>
                    <a:pt x="7" y="54"/>
                    <a:pt x="4" y="79"/>
                  </a:cubicBezTo>
                  <a:cubicBezTo>
                    <a:pt x="0" y="95"/>
                    <a:pt x="4" y="110"/>
                    <a:pt x="25" y="109"/>
                  </a:cubicBezTo>
                  <a:cubicBezTo>
                    <a:pt x="25" y="109"/>
                    <a:pt x="26" y="108"/>
                    <a:pt x="26" y="108"/>
                  </a:cubicBezTo>
                  <a:cubicBezTo>
                    <a:pt x="8" y="96"/>
                    <a:pt x="10" y="85"/>
                    <a:pt x="20" y="63"/>
                  </a:cubicBezTo>
                  <a:cubicBezTo>
                    <a:pt x="29" y="41"/>
                    <a:pt x="67" y="4"/>
                    <a:pt x="68" y="10"/>
                  </a:cubicBezTo>
                </a:path>
              </a:pathLst>
            </a:custGeom>
            <a:solidFill>
              <a:srgbClr val="99A7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82" name="Freeform 71">
              <a:extLst>
                <a:ext uri="{FF2B5EF4-FFF2-40B4-BE49-F238E27FC236}">
                  <a16:creationId xmlns:a16="http://schemas.microsoft.com/office/drawing/2014/main" id="{8F834EFE-0B34-4763-9781-33F43F5DCCB9}"/>
                </a:ext>
              </a:extLst>
            </p:cNvPr>
            <p:cNvSpPr>
              <a:spLocks/>
            </p:cNvSpPr>
            <p:nvPr/>
          </p:nvSpPr>
          <p:spPr bwMode="auto">
            <a:xfrm>
              <a:off x="639" y="1207"/>
              <a:ext cx="750" cy="1378"/>
            </a:xfrm>
            <a:custGeom>
              <a:avLst/>
              <a:gdLst>
                <a:gd name="T0" fmla="*/ 497 w 750"/>
                <a:gd name="T1" fmla="*/ 125 h 1378"/>
                <a:gd name="T2" fmla="*/ 750 w 750"/>
                <a:gd name="T3" fmla="*/ 693 h 1378"/>
                <a:gd name="T4" fmla="*/ 717 w 750"/>
                <a:gd name="T5" fmla="*/ 1250 h 1378"/>
                <a:gd name="T6" fmla="*/ 442 w 750"/>
                <a:gd name="T7" fmla="*/ 1378 h 1378"/>
                <a:gd name="T8" fmla="*/ 200 w 750"/>
                <a:gd name="T9" fmla="*/ 1183 h 1378"/>
                <a:gd name="T10" fmla="*/ 20 w 750"/>
                <a:gd name="T11" fmla="*/ 753 h 1378"/>
                <a:gd name="T12" fmla="*/ 0 w 750"/>
                <a:gd name="T13" fmla="*/ 263 h 1378"/>
                <a:gd name="T14" fmla="*/ 188 w 750"/>
                <a:gd name="T15" fmla="*/ 0 h 1378"/>
                <a:gd name="T16" fmla="*/ 497 w 750"/>
                <a:gd name="T17" fmla="*/ 125 h 137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50" h="1378">
                  <a:moveTo>
                    <a:pt x="497" y="125"/>
                  </a:moveTo>
                  <a:lnTo>
                    <a:pt x="750" y="693"/>
                  </a:lnTo>
                  <a:lnTo>
                    <a:pt x="717" y="1250"/>
                  </a:lnTo>
                  <a:lnTo>
                    <a:pt x="442" y="1378"/>
                  </a:lnTo>
                  <a:lnTo>
                    <a:pt x="200" y="1183"/>
                  </a:lnTo>
                  <a:lnTo>
                    <a:pt x="20" y="753"/>
                  </a:lnTo>
                  <a:lnTo>
                    <a:pt x="0" y="263"/>
                  </a:lnTo>
                  <a:lnTo>
                    <a:pt x="188" y="0"/>
                  </a:lnTo>
                  <a:lnTo>
                    <a:pt x="497" y="125"/>
                  </a:lnTo>
                  <a:close/>
                </a:path>
              </a:pathLst>
            </a:custGeom>
            <a:noFill/>
            <a:ln w="7938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83" name="Line 72">
              <a:extLst>
                <a:ext uri="{FF2B5EF4-FFF2-40B4-BE49-F238E27FC236}">
                  <a16:creationId xmlns:a16="http://schemas.microsoft.com/office/drawing/2014/main" id="{E258B5AA-F093-425F-B172-5AA891C8782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389" y="1870"/>
              <a:ext cx="145" cy="30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84" name="Line 73">
              <a:extLst>
                <a:ext uri="{FF2B5EF4-FFF2-40B4-BE49-F238E27FC236}">
                  <a16:creationId xmlns:a16="http://schemas.microsoft.com/office/drawing/2014/main" id="{AB06B442-C14D-4250-83BD-3C0234B0C2A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136" y="1317"/>
              <a:ext cx="148" cy="15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85" name="Freeform 74">
              <a:extLst>
                <a:ext uri="{FF2B5EF4-FFF2-40B4-BE49-F238E27FC236}">
                  <a16:creationId xmlns:a16="http://schemas.microsoft.com/office/drawing/2014/main" id="{9C2BA812-3797-4ADD-A3C6-25FF1FF03E11}"/>
                </a:ext>
              </a:extLst>
            </p:cNvPr>
            <p:cNvSpPr>
              <a:spLocks/>
            </p:cNvSpPr>
            <p:nvPr/>
          </p:nvSpPr>
          <p:spPr bwMode="auto">
            <a:xfrm>
              <a:off x="817" y="1655"/>
              <a:ext cx="344" cy="542"/>
            </a:xfrm>
            <a:custGeom>
              <a:avLst/>
              <a:gdLst>
                <a:gd name="T0" fmla="*/ 496 w 138"/>
                <a:gd name="T1" fmla="*/ 4753 h 217"/>
                <a:gd name="T2" fmla="*/ 1890 w 138"/>
                <a:gd name="T3" fmla="*/ 262 h 217"/>
                <a:gd name="T4" fmla="*/ 4833 w 138"/>
                <a:gd name="T5" fmla="*/ 3924 h 217"/>
                <a:gd name="T6" fmla="*/ 3672 w 138"/>
                <a:gd name="T7" fmla="*/ 8177 h 217"/>
                <a:gd name="T8" fmla="*/ 496 w 138"/>
                <a:gd name="T9" fmla="*/ 4753 h 2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8" h="217">
                  <a:moveTo>
                    <a:pt x="13" y="122"/>
                  </a:moveTo>
                  <a:cubicBezTo>
                    <a:pt x="0" y="66"/>
                    <a:pt x="17" y="14"/>
                    <a:pt x="49" y="7"/>
                  </a:cubicBezTo>
                  <a:cubicBezTo>
                    <a:pt x="82" y="0"/>
                    <a:pt x="113" y="45"/>
                    <a:pt x="125" y="101"/>
                  </a:cubicBezTo>
                  <a:cubicBezTo>
                    <a:pt x="138" y="157"/>
                    <a:pt x="128" y="203"/>
                    <a:pt x="95" y="210"/>
                  </a:cubicBezTo>
                  <a:cubicBezTo>
                    <a:pt x="62" y="217"/>
                    <a:pt x="26" y="178"/>
                    <a:pt x="13" y="122"/>
                  </a:cubicBezTo>
                  <a:close/>
                </a:path>
              </a:pathLst>
            </a:custGeom>
            <a:noFill/>
            <a:ln w="7938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86" name="Freeform 75">
              <a:extLst>
                <a:ext uri="{FF2B5EF4-FFF2-40B4-BE49-F238E27FC236}">
                  <a16:creationId xmlns:a16="http://schemas.microsoft.com/office/drawing/2014/main" id="{08EA3AA4-DBA3-4A5A-903C-641B29E6C06C}"/>
                </a:ext>
              </a:extLst>
            </p:cNvPr>
            <p:cNvSpPr>
              <a:spLocks/>
            </p:cNvSpPr>
            <p:nvPr/>
          </p:nvSpPr>
          <p:spPr bwMode="auto">
            <a:xfrm>
              <a:off x="817" y="1667"/>
              <a:ext cx="302" cy="530"/>
            </a:xfrm>
            <a:custGeom>
              <a:avLst/>
              <a:gdLst>
                <a:gd name="T0" fmla="*/ 2361 w 121"/>
                <a:gd name="T1" fmla="*/ 4188 h 212"/>
                <a:gd name="T2" fmla="*/ 2953 w 121"/>
                <a:gd name="T3" fmla="*/ 283 h 212"/>
                <a:gd name="T4" fmla="*/ 1894 w 121"/>
                <a:gd name="T5" fmla="*/ 83 h 212"/>
                <a:gd name="T6" fmla="*/ 499 w 121"/>
                <a:gd name="T7" fmla="*/ 4583 h 212"/>
                <a:gd name="T8" fmla="*/ 3689 w 121"/>
                <a:gd name="T9" fmla="*/ 8020 h 212"/>
                <a:gd name="T10" fmla="*/ 4697 w 121"/>
                <a:gd name="T11" fmla="*/ 7238 h 212"/>
                <a:gd name="T12" fmla="*/ 2361 w 121"/>
                <a:gd name="T13" fmla="*/ 4188 h 2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1" h="212">
                  <a:moveTo>
                    <a:pt x="61" y="107"/>
                  </a:moveTo>
                  <a:cubicBezTo>
                    <a:pt x="52" y="68"/>
                    <a:pt x="55" y="15"/>
                    <a:pt x="76" y="7"/>
                  </a:cubicBezTo>
                  <a:cubicBezTo>
                    <a:pt x="68" y="2"/>
                    <a:pt x="59" y="0"/>
                    <a:pt x="49" y="2"/>
                  </a:cubicBezTo>
                  <a:cubicBezTo>
                    <a:pt x="17" y="9"/>
                    <a:pt x="0" y="61"/>
                    <a:pt x="13" y="117"/>
                  </a:cubicBezTo>
                  <a:cubicBezTo>
                    <a:pt x="26" y="173"/>
                    <a:pt x="62" y="212"/>
                    <a:pt x="95" y="205"/>
                  </a:cubicBezTo>
                  <a:cubicBezTo>
                    <a:pt x="106" y="202"/>
                    <a:pt x="115" y="195"/>
                    <a:pt x="121" y="185"/>
                  </a:cubicBezTo>
                  <a:cubicBezTo>
                    <a:pt x="93" y="188"/>
                    <a:pt x="70" y="149"/>
                    <a:pt x="61" y="107"/>
                  </a:cubicBezTo>
                  <a:close/>
                </a:path>
              </a:pathLst>
            </a:custGeom>
            <a:noFill/>
            <a:ln w="7938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87" name="Freeform 76">
              <a:extLst>
                <a:ext uri="{FF2B5EF4-FFF2-40B4-BE49-F238E27FC236}">
                  <a16:creationId xmlns:a16="http://schemas.microsoft.com/office/drawing/2014/main" id="{F4C5AF1A-3796-44BA-B75F-ECEAA4352716}"/>
                </a:ext>
              </a:extLst>
            </p:cNvPr>
            <p:cNvSpPr>
              <a:spLocks/>
            </p:cNvSpPr>
            <p:nvPr/>
          </p:nvSpPr>
          <p:spPr bwMode="auto">
            <a:xfrm>
              <a:off x="897" y="1675"/>
              <a:ext cx="202" cy="485"/>
            </a:xfrm>
            <a:custGeom>
              <a:avLst/>
              <a:gdLst>
                <a:gd name="T0" fmla="*/ 3135 w 81"/>
                <a:gd name="T1" fmla="*/ 7500 h 194"/>
                <a:gd name="T2" fmla="*/ 342 w 81"/>
                <a:gd name="T3" fmla="*/ 4270 h 194"/>
                <a:gd name="T4" fmla="*/ 1269 w 81"/>
                <a:gd name="T5" fmla="*/ 0 h 19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1" h="194">
                  <a:moveTo>
                    <a:pt x="81" y="192"/>
                  </a:moveTo>
                  <a:cubicBezTo>
                    <a:pt x="42" y="194"/>
                    <a:pt x="19" y="152"/>
                    <a:pt x="9" y="109"/>
                  </a:cubicBezTo>
                  <a:cubicBezTo>
                    <a:pt x="0" y="70"/>
                    <a:pt x="1" y="12"/>
                    <a:pt x="33" y="0"/>
                  </a:cubicBezTo>
                </a:path>
              </a:pathLst>
            </a:custGeom>
            <a:noFill/>
            <a:ln w="7938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88" name="Freeform 77">
              <a:extLst>
                <a:ext uri="{FF2B5EF4-FFF2-40B4-BE49-F238E27FC236}">
                  <a16:creationId xmlns:a16="http://schemas.microsoft.com/office/drawing/2014/main" id="{275CE4EA-A3D2-4A80-BA33-031D90F0A670}"/>
                </a:ext>
              </a:extLst>
            </p:cNvPr>
            <p:cNvSpPr>
              <a:spLocks/>
            </p:cNvSpPr>
            <p:nvPr/>
          </p:nvSpPr>
          <p:spPr bwMode="auto">
            <a:xfrm>
              <a:off x="777" y="1892"/>
              <a:ext cx="1782" cy="973"/>
            </a:xfrm>
            <a:custGeom>
              <a:avLst/>
              <a:gdLst>
                <a:gd name="T0" fmla="*/ 11582 w 713"/>
                <a:gd name="T1" fmla="*/ 2866 h 389"/>
                <a:gd name="T2" fmla="*/ 19857 w 713"/>
                <a:gd name="T3" fmla="*/ 283 h 389"/>
                <a:gd name="T4" fmla="*/ 21701 w 713"/>
                <a:gd name="T5" fmla="*/ 520 h 389"/>
                <a:gd name="T6" fmla="*/ 26543 w 713"/>
                <a:gd name="T7" fmla="*/ 2784 h 389"/>
                <a:gd name="T8" fmla="*/ 27040 w 713"/>
                <a:gd name="T9" fmla="*/ 4147 h 389"/>
                <a:gd name="T10" fmla="*/ 26802 w 713"/>
                <a:gd name="T11" fmla="*/ 5525 h 389"/>
                <a:gd name="T12" fmla="*/ 27710 w 713"/>
                <a:gd name="T13" fmla="*/ 6776 h 389"/>
                <a:gd name="T14" fmla="*/ 27352 w 713"/>
                <a:gd name="T15" fmla="*/ 7984 h 389"/>
                <a:gd name="T16" fmla="*/ 26073 w 713"/>
                <a:gd name="T17" fmla="*/ 7119 h 389"/>
                <a:gd name="T18" fmla="*/ 6321 w 713"/>
                <a:gd name="T19" fmla="*/ 15148 h 389"/>
                <a:gd name="T20" fmla="*/ 5541 w 713"/>
                <a:gd name="T21" fmla="*/ 14915 h 389"/>
                <a:gd name="T22" fmla="*/ 0 w 713"/>
                <a:gd name="T23" fmla="*/ 9780 h 389"/>
                <a:gd name="T24" fmla="*/ 0 w 713"/>
                <a:gd name="T25" fmla="*/ 6964 h 38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713" h="389">
                  <a:moveTo>
                    <a:pt x="297" y="73"/>
                  </a:moveTo>
                  <a:cubicBezTo>
                    <a:pt x="297" y="73"/>
                    <a:pt x="490" y="14"/>
                    <a:pt x="509" y="7"/>
                  </a:cubicBezTo>
                  <a:cubicBezTo>
                    <a:pt x="528" y="0"/>
                    <a:pt x="529" y="2"/>
                    <a:pt x="556" y="13"/>
                  </a:cubicBezTo>
                  <a:cubicBezTo>
                    <a:pt x="583" y="24"/>
                    <a:pt x="668" y="63"/>
                    <a:pt x="680" y="71"/>
                  </a:cubicBezTo>
                  <a:cubicBezTo>
                    <a:pt x="692" y="79"/>
                    <a:pt x="696" y="81"/>
                    <a:pt x="693" y="106"/>
                  </a:cubicBezTo>
                  <a:cubicBezTo>
                    <a:pt x="690" y="131"/>
                    <a:pt x="687" y="141"/>
                    <a:pt x="687" y="141"/>
                  </a:cubicBezTo>
                  <a:cubicBezTo>
                    <a:pt x="710" y="173"/>
                    <a:pt x="710" y="173"/>
                    <a:pt x="710" y="173"/>
                  </a:cubicBezTo>
                  <a:cubicBezTo>
                    <a:pt x="710" y="173"/>
                    <a:pt x="713" y="204"/>
                    <a:pt x="701" y="204"/>
                  </a:cubicBezTo>
                  <a:cubicBezTo>
                    <a:pt x="689" y="204"/>
                    <a:pt x="668" y="182"/>
                    <a:pt x="668" y="182"/>
                  </a:cubicBezTo>
                  <a:cubicBezTo>
                    <a:pt x="668" y="182"/>
                    <a:pt x="168" y="385"/>
                    <a:pt x="162" y="387"/>
                  </a:cubicBezTo>
                  <a:cubicBezTo>
                    <a:pt x="156" y="389"/>
                    <a:pt x="149" y="386"/>
                    <a:pt x="142" y="381"/>
                  </a:cubicBezTo>
                  <a:cubicBezTo>
                    <a:pt x="135" y="376"/>
                    <a:pt x="0" y="250"/>
                    <a:pt x="0" y="250"/>
                  </a:cubicBezTo>
                  <a:cubicBezTo>
                    <a:pt x="0" y="178"/>
                    <a:pt x="0" y="178"/>
                    <a:pt x="0" y="178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89" name="Freeform 78">
              <a:extLst>
                <a:ext uri="{FF2B5EF4-FFF2-40B4-BE49-F238E27FC236}">
                  <a16:creationId xmlns:a16="http://schemas.microsoft.com/office/drawing/2014/main" id="{4E1E0736-AA95-4A9A-B5C8-C2BCF921D92E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9" y="2232"/>
              <a:ext cx="237" cy="400"/>
            </a:xfrm>
            <a:custGeom>
              <a:avLst/>
              <a:gdLst>
                <a:gd name="T0" fmla="*/ 0 w 95"/>
                <a:gd name="T1" fmla="*/ 0 h 160"/>
                <a:gd name="T2" fmla="*/ 3448 w 95"/>
                <a:gd name="T3" fmla="*/ 2313 h 160"/>
                <a:gd name="T4" fmla="*/ 3677 w 95"/>
                <a:gd name="T5" fmla="*/ 3050 h 160"/>
                <a:gd name="T6" fmla="*/ 3677 w 95"/>
                <a:gd name="T7" fmla="*/ 6250 h 16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" h="160">
                  <a:moveTo>
                    <a:pt x="0" y="0"/>
                  </a:moveTo>
                  <a:cubicBezTo>
                    <a:pt x="89" y="59"/>
                    <a:pt x="89" y="59"/>
                    <a:pt x="89" y="59"/>
                  </a:cubicBezTo>
                  <a:cubicBezTo>
                    <a:pt x="94" y="63"/>
                    <a:pt x="95" y="66"/>
                    <a:pt x="95" y="78"/>
                  </a:cubicBezTo>
                  <a:cubicBezTo>
                    <a:pt x="95" y="160"/>
                    <a:pt x="95" y="160"/>
                    <a:pt x="95" y="160"/>
                  </a:cubicBezTo>
                </a:path>
              </a:pathLst>
            </a:custGeom>
            <a:noFill/>
            <a:ln w="7938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90" name="Freeform 79">
              <a:extLst>
                <a:ext uri="{FF2B5EF4-FFF2-40B4-BE49-F238E27FC236}">
                  <a16:creationId xmlns:a16="http://schemas.microsoft.com/office/drawing/2014/main" id="{4B5353AF-13E1-4B93-829B-232BFB06A1B5}"/>
                </a:ext>
              </a:extLst>
            </p:cNvPr>
            <p:cNvSpPr>
              <a:spLocks/>
            </p:cNvSpPr>
            <p:nvPr/>
          </p:nvSpPr>
          <p:spPr bwMode="auto">
            <a:xfrm>
              <a:off x="774" y="2425"/>
              <a:ext cx="375" cy="332"/>
            </a:xfrm>
            <a:custGeom>
              <a:avLst/>
              <a:gdLst>
                <a:gd name="T0" fmla="*/ 0 w 150"/>
                <a:gd name="T1" fmla="*/ 0 h 133"/>
                <a:gd name="T2" fmla="*/ 5863 w 150"/>
                <a:gd name="T3" fmla="*/ 5165 h 133"/>
                <a:gd name="T4" fmla="*/ 5863 w 150"/>
                <a:gd name="T5" fmla="*/ 3889 h 133"/>
                <a:gd name="T6" fmla="*/ 5595 w 150"/>
                <a:gd name="T7" fmla="*/ 3065 h 133"/>
                <a:gd name="T8" fmla="*/ 4813 w 150"/>
                <a:gd name="T9" fmla="*/ 2486 h 1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0" h="133">
                  <a:moveTo>
                    <a:pt x="0" y="0"/>
                  </a:moveTo>
                  <a:cubicBezTo>
                    <a:pt x="150" y="133"/>
                    <a:pt x="150" y="133"/>
                    <a:pt x="150" y="133"/>
                  </a:cubicBezTo>
                  <a:cubicBezTo>
                    <a:pt x="150" y="100"/>
                    <a:pt x="150" y="100"/>
                    <a:pt x="150" y="100"/>
                  </a:cubicBezTo>
                  <a:cubicBezTo>
                    <a:pt x="150" y="90"/>
                    <a:pt x="147" y="83"/>
                    <a:pt x="143" y="79"/>
                  </a:cubicBezTo>
                  <a:cubicBezTo>
                    <a:pt x="139" y="75"/>
                    <a:pt x="123" y="64"/>
                    <a:pt x="123" y="64"/>
                  </a:cubicBezTo>
                </a:path>
              </a:pathLst>
            </a:custGeom>
            <a:noFill/>
            <a:ln w="7938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91" name="Line 80">
              <a:extLst>
                <a:ext uri="{FF2B5EF4-FFF2-40B4-BE49-F238E27FC236}">
                  <a16:creationId xmlns:a16="http://schemas.microsoft.com/office/drawing/2014/main" id="{BB7834FB-C731-4F67-8AF8-2C463AEBDD8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356" y="2410"/>
              <a:ext cx="135" cy="47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92" name="Freeform 81">
              <a:extLst>
                <a:ext uri="{FF2B5EF4-FFF2-40B4-BE49-F238E27FC236}">
                  <a16:creationId xmlns:a16="http://schemas.microsoft.com/office/drawing/2014/main" id="{6B7CD4FE-9CB0-468F-B60E-FE26835BFB8C}"/>
                </a:ext>
              </a:extLst>
            </p:cNvPr>
            <p:cNvSpPr>
              <a:spLocks/>
            </p:cNvSpPr>
            <p:nvPr/>
          </p:nvSpPr>
          <p:spPr bwMode="auto">
            <a:xfrm>
              <a:off x="747" y="1155"/>
              <a:ext cx="787" cy="1430"/>
            </a:xfrm>
            <a:custGeom>
              <a:avLst/>
              <a:gdLst>
                <a:gd name="T0" fmla="*/ 334 w 787"/>
                <a:gd name="T1" fmla="*/ 1430 h 1430"/>
                <a:gd name="T2" fmla="*/ 507 w 787"/>
                <a:gd name="T3" fmla="*/ 1362 h 1430"/>
                <a:gd name="T4" fmla="*/ 744 w 787"/>
                <a:gd name="T5" fmla="*/ 1255 h 1430"/>
                <a:gd name="T6" fmla="*/ 787 w 787"/>
                <a:gd name="T7" fmla="*/ 715 h 1430"/>
                <a:gd name="T8" fmla="*/ 537 w 787"/>
                <a:gd name="T9" fmla="*/ 162 h 1430"/>
                <a:gd name="T10" fmla="*/ 150 w 787"/>
                <a:gd name="T11" fmla="*/ 0 h 1430"/>
                <a:gd name="T12" fmla="*/ 0 w 787"/>
                <a:gd name="T13" fmla="*/ 12 h 1430"/>
                <a:gd name="T14" fmla="*/ 0 w 787"/>
                <a:gd name="T15" fmla="*/ 170 h 143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87" h="1430">
                  <a:moveTo>
                    <a:pt x="334" y="1430"/>
                  </a:moveTo>
                  <a:lnTo>
                    <a:pt x="507" y="1362"/>
                  </a:lnTo>
                  <a:lnTo>
                    <a:pt x="744" y="1255"/>
                  </a:lnTo>
                  <a:lnTo>
                    <a:pt x="787" y="715"/>
                  </a:lnTo>
                  <a:lnTo>
                    <a:pt x="537" y="162"/>
                  </a:lnTo>
                  <a:lnTo>
                    <a:pt x="150" y="0"/>
                  </a:lnTo>
                  <a:lnTo>
                    <a:pt x="0" y="12"/>
                  </a:lnTo>
                  <a:lnTo>
                    <a:pt x="0" y="170"/>
                  </a:lnTo>
                </a:path>
              </a:pathLst>
            </a:custGeom>
            <a:noFill/>
            <a:ln w="7938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93" name="Line 82">
              <a:extLst>
                <a:ext uri="{FF2B5EF4-FFF2-40B4-BE49-F238E27FC236}">
                  <a16:creationId xmlns:a16="http://schemas.microsoft.com/office/drawing/2014/main" id="{36563F93-12EB-42AD-AA0A-A53A975D02C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47" y="1167"/>
              <a:ext cx="80" cy="40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94" name="Freeform 83">
              <a:extLst>
                <a:ext uri="{FF2B5EF4-FFF2-40B4-BE49-F238E27FC236}">
                  <a16:creationId xmlns:a16="http://schemas.microsoft.com/office/drawing/2014/main" id="{05A69E91-3DE1-4017-A1F9-A05BF402D7CF}"/>
                </a:ext>
              </a:extLst>
            </p:cNvPr>
            <p:cNvSpPr>
              <a:spLocks/>
            </p:cNvSpPr>
            <p:nvPr/>
          </p:nvSpPr>
          <p:spPr bwMode="auto">
            <a:xfrm>
              <a:off x="922" y="1197"/>
              <a:ext cx="247" cy="55"/>
            </a:xfrm>
            <a:custGeom>
              <a:avLst/>
              <a:gdLst>
                <a:gd name="T0" fmla="*/ 0 w 247"/>
                <a:gd name="T1" fmla="*/ 10 h 55"/>
                <a:gd name="T2" fmla="*/ 102 w 247"/>
                <a:gd name="T3" fmla="*/ 55 h 55"/>
                <a:gd name="T4" fmla="*/ 247 w 247"/>
                <a:gd name="T5" fmla="*/ 45 h 55"/>
                <a:gd name="T6" fmla="*/ 134 w 247"/>
                <a:gd name="T7" fmla="*/ 0 h 55"/>
                <a:gd name="T8" fmla="*/ 0 w 247"/>
                <a:gd name="T9" fmla="*/ 10 h 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7" h="55">
                  <a:moveTo>
                    <a:pt x="0" y="10"/>
                  </a:moveTo>
                  <a:lnTo>
                    <a:pt x="102" y="55"/>
                  </a:lnTo>
                  <a:lnTo>
                    <a:pt x="247" y="45"/>
                  </a:lnTo>
                  <a:lnTo>
                    <a:pt x="134" y="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F1F2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95" name="Freeform 84">
              <a:extLst>
                <a:ext uri="{FF2B5EF4-FFF2-40B4-BE49-F238E27FC236}">
                  <a16:creationId xmlns:a16="http://schemas.microsoft.com/office/drawing/2014/main" id="{6A2334CB-3BA1-46E0-9806-1E8C528CA621}"/>
                </a:ext>
              </a:extLst>
            </p:cNvPr>
            <p:cNvSpPr>
              <a:spLocks/>
            </p:cNvSpPr>
            <p:nvPr/>
          </p:nvSpPr>
          <p:spPr bwMode="auto">
            <a:xfrm>
              <a:off x="922" y="1207"/>
              <a:ext cx="247" cy="63"/>
            </a:xfrm>
            <a:custGeom>
              <a:avLst/>
              <a:gdLst>
                <a:gd name="T0" fmla="*/ 0 w 247"/>
                <a:gd name="T1" fmla="*/ 18 h 63"/>
                <a:gd name="T2" fmla="*/ 102 w 247"/>
                <a:gd name="T3" fmla="*/ 63 h 63"/>
                <a:gd name="T4" fmla="*/ 247 w 247"/>
                <a:gd name="T5" fmla="*/ 53 h 63"/>
                <a:gd name="T6" fmla="*/ 247 w 247"/>
                <a:gd name="T7" fmla="*/ 35 h 63"/>
                <a:gd name="T8" fmla="*/ 102 w 247"/>
                <a:gd name="T9" fmla="*/ 45 h 63"/>
                <a:gd name="T10" fmla="*/ 0 w 247"/>
                <a:gd name="T11" fmla="*/ 0 h 63"/>
                <a:gd name="T12" fmla="*/ 0 w 247"/>
                <a:gd name="T13" fmla="*/ 18 h 6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47" h="63">
                  <a:moveTo>
                    <a:pt x="0" y="18"/>
                  </a:moveTo>
                  <a:lnTo>
                    <a:pt x="102" y="63"/>
                  </a:lnTo>
                  <a:lnTo>
                    <a:pt x="247" y="53"/>
                  </a:lnTo>
                  <a:lnTo>
                    <a:pt x="247" y="35"/>
                  </a:lnTo>
                  <a:lnTo>
                    <a:pt x="102" y="45"/>
                  </a:lnTo>
                  <a:lnTo>
                    <a:pt x="0" y="0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7294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96" name="Freeform 85">
              <a:extLst>
                <a:ext uri="{FF2B5EF4-FFF2-40B4-BE49-F238E27FC236}">
                  <a16:creationId xmlns:a16="http://schemas.microsoft.com/office/drawing/2014/main" id="{44252943-9D87-42A6-94F9-246488919E3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4" y="1242"/>
              <a:ext cx="145" cy="28"/>
            </a:xfrm>
            <a:custGeom>
              <a:avLst/>
              <a:gdLst>
                <a:gd name="T0" fmla="*/ 0 w 145"/>
                <a:gd name="T1" fmla="*/ 10 h 28"/>
                <a:gd name="T2" fmla="*/ 0 w 145"/>
                <a:gd name="T3" fmla="*/ 25 h 28"/>
                <a:gd name="T4" fmla="*/ 0 w 145"/>
                <a:gd name="T5" fmla="*/ 28 h 28"/>
                <a:gd name="T6" fmla="*/ 145 w 145"/>
                <a:gd name="T7" fmla="*/ 18 h 28"/>
                <a:gd name="T8" fmla="*/ 145 w 145"/>
                <a:gd name="T9" fmla="*/ 0 h 28"/>
                <a:gd name="T10" fmla="*/ 0 w 145"/>
                <a:gd name="T11" fmla="*/ 10 h 28"/>
                <a:gd name="T12" fmla="*/ 0 w 145"/>
                <a:gd name="T13" fmla="*/ 10 h 2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5" h="28">
                  <a:moveTo>
                    <a:pt x="0" y="10"/>
                  </a:moveTo>
                  <a:lnTo>
                    <a:pt x="0" y="25"/>
                  </a:lnTo>
                  <a:lnTo>
                    <a:pt x="0" y="28"/>
                  </a:lnTo>
                  <a:lnTo>
                    <a:pt x="145" y="18"/>
                  </a:lnTo>
                  <a:lnTo>
                    <a:pt x="145" y="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97AD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97" name="Freeform 86">
              <a:extLst>
                <a:ext uri="{FF2B5EF4-FFF2-40B4-BE49-F238E27FC236}">
                  <a16:creationId xmlns:a16="http://schemas.microsoft.com/office/drawing/2014/main" id="{44808D31-AA7F-4C66-A3D5-9C1AE3723976}"/>
                </a:ext>
              </a:extLst>
            </p:cNvPr>
            <p:cNvSpPr>
              <a:spLocks/>
            </p:cNvSpPr>
            <p:nvPr/>
          </p:nvSpPr>
          <p:spPr bwMode="auto">
            <a:xfrm>
              <a:off x="922" y="1197"/>
              <a:ext cx="247" cy="55"/>
            </a:xfrm>
            <a:custGeom>
              <a:avLst/>
              <a:gdLst>
                <a:gd name="T0" fmla="*/ 0 w 247"/>
                <a:gd name="T1" fmla="*/ 10 h 55"/>
                <a:gd name="T2" fmla="*/ 102 w 247"/>
                <a:gd name="T3" fmla="*/ 55 h 55"/>
                <a:gd name="T4" fmla="*/ 247 w 247"/>
                <a:gd name="T5" fmla="*/ 45 h 55"/>
                <a:gd name="T6" fmla="*/ 134 w 247"/>
                <a:gd name="T7" fmla="*/ 0 h 55"/>
                <a:gd name="T8" fmla="*/ 0 w 247"/>
                <a:gd name="T9" fmla="*/ 10 h 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7" h="55">
                  <a:moveTo>
                    <a:pt x="0" y="10"/>
                  </a:moveTo>
                  <a:lnTo>
                    <a:pt x="102" y="55"/>
                  </a:lnTo>
                  <a:lnTo>
                    <a:pt x="247" y="45"/>
                  </a:lnTo>
                  <a:lnTo>
                    <a:pt x="134" y="0"/>
                  </a:lnTo>
                  <a:lnTo>
                    <a:pt x="0" y="10"/>
                  </a:lnTo>
                  <a:close/>
                </a:path>
              </a:pathLst>
            </a:custGeom>
            <a:noFill/>
            <a:ln w="7938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98" name="Freeform 87">
              <a:extLst>
                <a:ext uri="{FF2B5EF4-FFF2-40B4-BE49-F238E27FC236}">
                  <a16:creationId xmlns:a16="http://schemas.microsoft.com/office/drawing/2014/main" id="{04E583C9-7679-45B5-BC18-3720C483EA61}"/>
                </a:ext>
              </a:extLst>
            </p:cNvPr>
            <p:cNvSpPr>
              <a:spLocks/>
            </p:cNvSpPr>
            <p:nvPr/>
          </p:nvSpPr>
          <p:spPr bwMode="auto">
            <a:xfrm>
              <a:off x="922" y="1207"/>
              <a:ext cx="247" cy="63"/>
            </a:xfrm>
            <a:custGeom>
              <a:avLst/>
              <a:gdLst>
                <a:gd name="T0" fmla="*/ 0 w 247"/>
                <a:gd name="T1" fmla="*/ 18 h 63"/>
                <a:gd name="T2" fmla="*/ 102 w 247"/>
                <a:gd name="T3" fmla="*/ 63 h 63"/>
                <a:gd name="T4" fmla="*/ 247 w 247"/>
                <a:gd name="T5" fmla="*/ 53 h 63"/>
                <a:gd name="T6" fmla="*/ 247 w 247"/>
                <a:gd name="T7" fmla="*/ 35 h 63"/>
                <a:gd name="T8" fmla="*/ 102 w 247"/>
                <a:gd name="T9" fmla="*/ 45 h 63"/>
                <a:gd name="T10" fmla="*/ 0 w 247"/>
                <a:gd name="T11" fmla="*/ 0 h 63"/>
                <a:gd name="T12" fmla="*/ 0 w 247"/>
                <a:gd name="T13" fmla="*/ 18 h 6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47" h="63">
                  <a:moveTo>
                    <a:pt x="0" y="18"/>
                  </a:moveTo>
                  <a:lnTo>
                    <a:pt x="102" y="63"/>
                  </a:lnTo>
                  <a:lnTo>
                    <a:pt x="247" y="53"/>
                  </a:lnTo>
                  <a:lnTo>
                    <a:pt x="247" y="35"/>
                  </a:lnTo>
                  <a:lnTo>
                    <a:pt x="102" y="45"/>
                  </a:lnTo>
                  <a:lnTo>
                    <a:pt x="0" y="0"/>
                  </a:lnTo>
                  <a:lnTo>
                    <a:pt x="0" y="18"/>
                  </a:lnTo>
                  <a:close/>
                </a:path>
              </a:pathLst>
            </a:custGeom>
            <a:noFill/>
            <a:ln w="7938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99" name="Line 88">
              <a:extLst>
                <a:ext uri="{FF2B5EF4-FFF2-40B4-BE49-F238E27FC236}">
                  <a16:creationId xmlns:a16="http://schemas.microsoft.com/office/drawing/2014/main" id="{57118C7C-E8F9-48C4-8169-10A42E2F40B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024" y="1252"/>
              <a:ext cx="1" cy="18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00" name="Freeform 89">
              <a:extLst>
                <a:ext uri="{FF2B5EF4-FFF2-40B4-BE49-F238E27FC236}">
                  <a16:creationId xmlns:a16="http://schemas.microsoft.com/office/drawing/2014/main" id="{3B086E07-1D98-4C68-972F-29ECFF692927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9" y="2320"/>
              <a:ext cx="1412" cy="615"/>
            </a:xfrm>
            <a:custGeom>
              <a:avLst/>
              <a:gdLst>
                <a:gd name="T0" fmla="*/ 21385 w 565"/>
                <a:gd name="T1" fmla="*/ 83 h 246"/>
                <a:gd name="T2" fmla="*/ 0 w 565"/>
                <a:gd name="T3" fmla="*/ 8720 h 246"/>
                <a:gd name="T4" fmla="*/ 0 w 565"/>
                <a:gd name="T5" fmla="*/ 9613 h 246"/>
                <a:gd name="T6" fmla="*/ 21727 w 565"/>
                <a:gd name="T7" fmla="*/ 833 h 246"/>
                <a:gd name="T8" fmla="*/ 21385 w 565"/>
                <a:gd name="T9" fmla="*/ 83 h 2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65" h="246">
                  <a:moveTo>
                    <a:pt x="548" y="2"/>
                  </a:moveTo>
                  <a:cubicBezTo>
                    <a:pt x="0" y="223"/>
                    <a:pt x="0" y="223"/>
                    <a:pt x="0" y="223"/>
                  </a:cubicBezTo>
                  <a:cubicBezTo>
                    <a:pt x="0" y="246"/>
                    <a:pt x="0" y="246"/>
                    <a:pt x="0" y="246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65" y="17"/>
                    <a:pt x="558" y="0"/>
                    <a:pt x="548" y="2"/>
                  </a:cubicBezTo>
                </a:path>
              </a:pathLst>
            </a:custGeom>
            <a:solidFill>
              <a:srgbClr val="8891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01" name="Freeform 90">
              <a:extLst>
                <a:ext uri="{FF2B5EF4-FFF2-40B4-BE49-F238E27FC236}">
                  <a16:creationId xmlns:a16="http://schemas.microsoft.com/office/drawing/2014/main" id="{89EC9AB1-8824-4A48-A8D9-5FFE87C4411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4" y="2340"/>
              <a:ext cx="1325" cy="535"/>
            </a:xfrm>
            <a:custGeom>
              <a:avLst/>
              <a:gdLst>
                <a:gd name="T0" fmla="*/ 0 w 530"/>
                <a:gd name="T1" fmla="*/ 8363 h 214"/>
                <a:gd name="T2" fmla="*/ 20708 w 530"/>
                <a:gd name="T3" fmla="*/ 0 h 214"/>
                <a:gd name="T4" fmla="*/ 0 w 530"/>
                <a:gd name="T5" fmla="*/ 8363 h 2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30" h="214">
                  <a:moveTo>
                    <a:pt x="0" y="214"/>
                  </a:moveTo>
                  <a:cubicBezTo>
                    <a:pt x="530" y="0"/>
                    <a:pt x="530" y="0"/>
                    <a:pt x="530" y="0"/>
                  </a:cubicBezTo>
                  <a:cubicBezTo>
                    <a:pt x="530" y="0"/>
                    <a:pt x="38" y="206"/>
                    <a:pt x="0" y="21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02" name="Freeform 91">
              <a:extLst>
                <a:ext uri="{FF2B5EF4-FFF2-40B4-BE49-F238E27FC236}">
                  <a16:creationId xmlns:a16="http://schemas.microsoft.com/office/drawing/2014/main" id="{FE76C78E-05F4-4BD0-8E4B-B90DB36425C7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9" y="2320"/>
              <a:ext cx="1412" cy="615"/>
            </a:xfrm>
            <a:custGeom>
              <a:avLst/>
              <a:gdLst>
                <a:gd name="T0" fmla="*/ 21385 w 565"/>
                <a:gd name="T1" fmla="*/ 83 h 246"/>
                <a:gd name="T2" fmla="*/ 0 w 565"/>
                <a:gd name="T3" fmla="*/ 8720 h 246"/>
                <a:gd name="T4" fmla="*/ 0 w 565"/>
                <a:gd name="T5" fmla="*/ 9613 h 246"/>
                <a:gd name="T6" fmla="*/ 21727 w 565"/>
                <a:gd name="T7" fmla="*/ 833 h 246"/>
                <a:gd name="T8" fmla="*/ 21385 w 565"/>
                <a:gd name="T9" fmla="*/ 83 h 2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65" h="246">
                  <a:moveTo>
                    <a:pt x="548" y="2"/>
                  </a:moveTo>
                  <a:cubicBezTo>
                    <a:pt x="0" y="223"/>
                    <a:pt x="0" y="223"/>
                    <a:pt x="0" y="223"/>
                  </a:cubicBezTo>
                  <a:cubicBezTo>
                    <a:pt x="0" y="246"/>
                    <a:pt x="0" y="246"/>
                    <a:pt x="0" y="246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65" y="17"/>
                    <a:pt x="558" y="0"/>
                    <a:pt x="548" y="2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03" name="Freeform 92">
              <a:extLst>
                <a:ext uri="{FF2B5EF4-FFF2-40B4-BE49-F238E27FC236}">
                  <a16:creationId xmlns:a16="http://schemas.microsoft.com/office/drawing/2014/main" id="{6AEE32BD-AED6-441D-916D-1B301405903A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9" y="1970"/>
              <a:ext cx="632" cy="367"/>
            </a:xfrm>
            <a:custGeom>
              <a:avLst/>
              <a:gdLst>
                <a:gd name="T0" fmla="*/ 9510 w 253"/>
                <a:gd name="T1" fmla="*/ 3223 h 147"/>
                <a:gd name="T2" fmla="*/ 3462 w 253"/>
                <a:gd name="T3" fmla="*/ 0 h 147"/>
                <a:gd name="T4" fmla="*/ 0 w 253"/>
                <a:gd name="T5" fmla="*/ 1091 h 147"/>
                <a:gd name="T6" fmla="*/ 5953 w 253"/>
                <a:gd name="T7" fmla="*/ 4619 h 147"/>
                <a:gd name="T8" fmla="*/ 6470 w 253"/>
                <a:gd name="T9" fmla="*/ 5710 h 147"/>
                <a:gd name="T10" fmla="*/ 9852 w 253"/>
                <a:gd name="T11" fmla="*/ 4314 h 147"/>
                <a:gd name="T12" fmla="*/ 9510 w 253"/>
                <a:gd name="T13" fmla="*/ 3223 h 14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53" h="147">
                  <a:moveTo>
                    <a:pt x="244" y="83"/>
                  </a:moveTo>
                  <a:cubicBezTo>
                    <a:pt x="89" y="0"/>
                    <a:pt x="89" y="0"/>
                    <a:pt x="89" y="0"/>
                  </a:cubicBezTo>
                  <a:cubicBezTo>
                    <a:pt x="59" y="9"/>
                    <a:pt x="26" y="19"/>
                    <a:pt x="0" y="28"/>
                  </a:cubicBezTo>
                  <a:cubicBezTo>
                    <a:pt x="153" y="119"/>
                    <a:pt x="153" y="119"/>
                    <a:pt x="153" y="119"/>
                  </a:cubicBezTo>
                  <a:cubicBezTo>
                    <a:pt x="162" y="125"/>
                    <a:pt x="166" y="135"/>
                    <a:pt x="166" y="147"/>
                  </a:cubicBezTo>
                  <a:cubicBezTo>
                    <a:pt x="253" y="111"/>
                    <a:pt x="253" y="111"/>
                    <a:pt x="253" y="111"/>
                  </a:cubicBezTo>
                  <a:cubicBezTo>
                    <a:pt x="253" y="92"/>
                    <a:pt x="252" y="86"/>
                    <a:pt x="244" y="83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04" name="Freeform 93">
              <a:extLst>
                <a:ext uri="{FF2B5EF4-FFF2-40B4-BE49-F238E27FC236}">
                  <a16:creationId xmlns:a16="http://schemas.microsoft.com/office/drawing/2014/main" id="{C1734545-7A2C-44A1-957A-47D2DAFC13FF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6" y="1992"/>
              <a:ext cx="398" cy="213"/>
            </a:xfrm>
            <a:custGeom>
              <a:avLst/>
              <a:gdLst>
                <a:gd name="T0" fmla="*/ 5927 w 159"/>
                <a:gd name="T1" fmla="*/ 2726 h 85"/>
                <a:gd name="T2" fmla="*/ 1021 w 159"/>
                <a:gd name="T3" fmla="*/ 0 h 85"/>
                <a:gd name="T4" fmla="*/ 363 w 159"/>
                <a:gd name="T5" fmla="*/ 208 h 85"/>
                <a:gd name="T6" fmla="*/ 0 w 159"/>
                <a:gd name="T7" fmla="*/ 313 h 85"/>
                <a:gd name="T8" fmla="*/ 5101 w 159"/>
                <a:gd name="T9" fmla="*/ 3195 h 85"/>
                <a:gd name="T10" fmla="*/ 5927 w 159"/>
                <a:gd name="T11" fmla="*/ 2726 h 8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59" h="85">
                  <a:moveTo>
                    <a:pt x="151" y="69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0" y="1"/>
                    <a:pt x="15" y="3"/>
                    <a:pt x="9" y="5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120" y="77"/>
                    <a:pt x="130" y="81"/>
                  </a:cubicBezTo>
                  <a:cubicBezTo>
                    <a:pt x="140" y="85"/>
                    <a:pt x="159" y="74"/>
                    <a:pt x="151" y="69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05" name="Line 94">
              <a:extLst>
                <a:ext uri="{FF2B5EF4-FFF2-40B4-BE49-F238E27FC236}">
                  <a16:creationId xmlns:a16="http://schemas.microsoft.com/office/drawing/2014/main" id="{F9030FFD-C9C2-4522-A3E9-61DD81E0915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49" y="2757"/>
              <a:ext cx="1" cy="98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06" name="Freeform 95">
              <a:extLst>
                <a:ext uri="{FF2B5EF4-FFF2-40B4-BE49-F238E27FC236}">
                  <a16:creationId xmlns:a16="http://schemas.microsoft.com/office/drawing/2014/main" id="{883DDE2C-CD4E-494A-AF40-B7647CA671FF}"/>
                </a:ext>
              </a:extLst>
            </p:cNvPr>
            <p:cNvSpPr>
              <a:spLocks/>
            </p:cNvSpPr>
            <p:nvPr/>
          </p:nvSpPr>
          <p:spPr bwMode="auto">
            <a:xfrm>
              <a:off x="774" y="2325"/>
              <a:ext cx="65" cy="65"/>
            </a:xfrm>
            <a:custGeom>
              <a:avLst/>
              <a:gdLst>
                <a:gd name="T0" fmla="*/ 65 w 65"/>
                <a:gd name="T1" fmla="*/ 65 h 65"/>
                <a:gd name="T2" fmla="*/ 0 w 65"/>
                <a:gd name="T3" fmla="*/ 10 h 65"/>
                <a:gd name="T4" fmla="*/ 38 w 65"/>
                <a:gd name="T5" fmla="*/ 0 h 6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5" h="65">
                  <a:moveTo>
                    <a:pt x="65" y="65"/>
                  </a:moveTo>
                  <a:lnTo>
                    <a:pt x="0" y="10"/>
                  </a:lnTo>
                  <a:lnTo>
                    <a:pt x="38" y="0"/>
                  </a:ln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07" name="Freeform 96">
              <a:extLst>
                <a:ext uri="{FF2B5EF4-FFF2-40B4-BE49-F238E27FC236}">
                  <a16:creationId xmlns:a16="http://schemas.microsoft.com/office/drawing/2014/main" id="{873D3F0C-F500-4691-BFD8-171D3DE0F2CA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4" y="1895"/>
              <a:ext cx="340" cy="170"/>
            </a:xfrm>
            <a:custGeom>
              <a:avLst/>
              <a:gdLst>
                <a:gd name="T0" fmla="*/ 340 w 340"/>
                <a:gd name="T1" fmla="*/ 57 h 170"/>
                <a:gd name="T2" fmla="*/ 5 w 340"/>
                <a:gd name="T3" fmla="*/ 170 h 170"/>
                <a:gd name="T4" fmla="*/ 0 w 340"/>
                <a:gd name="T5" fmla="*/ 107 h 170"/>
                <a:gd name="T6" fmla="*/ 335 w 340"/>
                <a:gd name="T7" fmla="*/ 0 h 170"/>
                <a:gd name="T8" fmla="*/ 340 w 340"/>
                <a:gd name="T9" fmla="*/ 57 h 17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0" h="170">
                  <a:moveTo>
                    <a:pt x="340" y="57"/>
                  </a:moveTo>
                  <a:lnTo>
                    <a:pt x="5" y="170"/>
                  </a:lnTo>
                  <a:lnTo>
                    <a:pt x="0" y="107"/>
                  </a:lnTo>
                  <a:lnTo>
                    <a:pt x="335" y="0"/>
                  </a:lnTo>
                  <a:lnTo>
                    <a:pt x="340" y="57"/>
                  </a:lnTo>
                  <a:close/>
                </a:path>
              </a:pathLst>
            </a:custGeom>
            <a:solidFill>
              <a:srgbClr val="4E55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08" name="Freeform 97">
              <a:extLst>
                <a:ext uri="{FF2B5EF4-FFF2-40B4-BE49-F238E27FC236}">
                  <a16:creationId xmlns:a16="http://schemas.microsoft.com/office/drawing/2014/main" id="{75543BDE-46E5-4539-933E-AFFB8FB59A6E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4" y="1895"/>
              <a:ext cx="340" cy="170"/>
            </a:xfrm>
            <a:custGeom>
              <a:avLst/>
              <a:gdLst>
                <a:gd name="T0" fmla="*/ 340 w 340"/>
                <a:gd name="T1" fmla="*/ 57 h 170"/>
                <a:gd name="T2" fmla="*/ 5 w 340"/>
                <a:gd name="T3" fmla="*/ 170 h 170"/>
                <a:gd name="T4" fmla="*/ 0 w 340"/>
                <a:gd name="T5" fmla="*/ 107 h 170"/>
                <a:gd name="T6" fmla="*/ 335 w 340"/>
                <a:gd name="T7" fmla="*/ 0 h 17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40" h="170">
                  <a:moveTo>
                    <a:pt x="340" y="57"/>
                  </a:moveTo>
                  <a:lnTo>
                    <a:pt x="5" y="170"/>
                  </a:lnTo>
                  <a:lnTo>
                    <a:pt x="0" y="107"/>
                  </a:lnTo>
                  <a:lnTo>
                    <a:pt x="335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09" name="Freeform 98">
              <a:extLst>
                <a:ext uri="{FF2B5EF4-FFF2-40B4-BE49-F238E27FC236}">
                  <a16:creationId xmlns:a16="http://schemas.microsoft.com/office/drawing/2014/main" id="{AC0D0DF1-8885-4A4F-AB44-4FBA8D02C19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6" y="1975"/>
              <a:ext cx="53" cy="90"/>
            </a:xfrm>
            <a:custGeom>
              <a:avLst/>
              <a:gdLst>
                <a:gd name="T0" fmla="*/ 0 w 53"/>
                <a:gd name="T1" fmla="*/ 0 h 90"/>
                <a:gd name="T2" fmla="*/ 3 w 53"/>
                <a:gd name="T3" fmla="*/ 62 h 90"/>
                <a:gd name="T4" fmla="*/ 53 w 53"/>
                <a:gd name="T5" fmla="*/ 90 h 90"/>
                <a:gd name="T6" fmla="*/ 48 w 53"/>
                <a:gd name="T7" fmla="*/ 27 h 90"/>
                <a:gd name="T8" fmla="*/ 0 w 53"/>
                <a:gd name="T9" fmla="*/ 0 h 9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" h="90">
                  <a:moveTo>
                    <a:pt x="0" y="0"/>
                  </a:moveTo>
                  <a:lnTo>
                    <a:pt x="3" y="62"/>
                  </a:lnTo>
                  <a:lnTo>
                    <a:pt x="53" y="90"/>
                  </a:lnTo>
                  <a:lnTo>
                    <a:pt x="48" y="2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A9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10" name="Freeform 99">
              <a:extLst>
                <a:ext uri="{FF2B5EF4-FFF2-40B4-BE49-F238E27FC236}">
                  <a16:creationId xmlns:a16="http://schemas.microsoft.com/office/drawing/2014/main" id="{9C35D523-B32D-42ED-97DE-75E762310E9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6" y="1867"/>
              <a:ext cx="383" cy="135"/>
            </a:xfrm>
            <a:custGeom>
              <a:avLst/>
              <a:gdLst>
                <a:gd name="T0" fmla="*/ 383 w 383"/>
                <a:gd name="T1" fmla="*/ 28 h 135"/>
                <a:gd name="T2" fmla="*/ 48 w 383"/>
                <a:gd name="T3" fmla="*/ 135 h 135"/>
                <a:gd name="T4" fmla="*/ 0 w 383"/>
                <a:gd name="T5" fmla="*/ 108 h 135"/>
                <a:gd name="T6" fmla="*/ 313 w 383"/>
                <a:gd name="T7" fmla="*/ 0 h 135"/>
                <a:gd name="T8" fmla="*/ 383 w 383"/>
                <a:gd name="T9" fmla="*/ 28 h 1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3" h="135">
                  <a:moveTo>
                    <a:pt x="383" y="28"/>
                  </a:moveTo>
                  <a:lnTo>
                    <a:pt x="48" y="135"/>
                  </a:lnTo>
                  <a:lnTo>
                    <a:pt x="0" y="108"/>
                  </a:lnTo>
                  <a:lnTo>
                    <a:pt x="313" y="0"/>
                  </a:lnTo>
                  <a:lnTo>
                    <a:pt x="383" y="28"/>
                  </a:lnTo>
                  <a:close/>
                </a:path>
              </a:pathLst>
            </a:custGeom>
            <a:solidFill>
              <a:srgbClr val="7279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11" name="Freeform 100">
              <a:extLst>
                <a:ext uri="{FF2B5EF4-FFF2-40B4-BE49-F238E27FC236}">
                  <a16:creationId xmlns:a16="http://schemas.microsoft.com/office/drawing/2014/main" id="{30E6D6AC-8DCD-47DF-AC8A-B1CBE686DA1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6" y="1867"/>
              <a:ext cx="383" cy="135"/>
            </a:xfrm>
            <a:custGeom>
              <a:avLst/>
              <a:gdLst>
                <a:gd name="T0" fmla="*/ 383 w 383"/>
                <a:gd name="T1" fmla="*/ 28 h 135"/>
                <a:gd name="T2" fmla="*/ 48 w 383"/>
                <a:gd name="T3" fmla="*/ 135 h 135"/>
                <a:gd name="T4" fmla="*/ 0 w 383"/>
                <a:gd name="T5" fmla="*/ 108 h 135"/>
                <a:gd name="T6" fmla="*/ 313 w 383"/>
                <a:gd name="T7" fmla="*/ 0 h 13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83" h="135">
                  <a:moveTo>
                    <a:pt x="383" y="28"/>
                  </a:moveTo>
                  <a:lnTo>
                    <a:pt x="48" y="135"/>
                  </a:lnTo>
                  <a:lnTo>
                    <a:pt x="0" y="108"/>
                  </a:lnTo>
                  <a:lnTo>
                    <a:pt x="31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12" name="Freeform 101">
              <a:extLst>
                <a:ext uri="{FF2B5EF4-FFF2-40B4-BE49-F238E27FC236}">
                  <a16:creationId xmlns:a16="http://schemas.microsoft.com/office/drawing/2014/main" id="{0F7B543C-84FF-4D97-86EE-28AD8781EB3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4" y="1895"/>
              <a:ext cx="340" cy="170"/>
            </a:xfrm>
            <a:custGeom>
              <a:avLst/>
              <a:gdLst>
                <a:gd name="T0" fmla="*/ 335 w 340"/>
                <a:gd name="T1" fmla="*/ 0 h 170"/>
                <a:gd name="T2" fmla="*/ 0 w 340"/>
                <a:gd name="T3" fmla="*/ 107 h 170"/>
                <a:gd name="T4" fmla="*/ 5 w 340"/>
                <a:gd name="T5" fmla="*/ 170 h 170"/>
                <a:gd name="T6" fmla="*/ 340 w 340"/>
                <a:gd name="T7" fmla="*/ 57 h 170"/>
                <a:gd name="T8" fmla="*/ 335 w 340"/>
                <a:gd name="T9" fmla="*/ 0 h 17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0" h="170">
                  <a:moveTo>
                    <a:pt x="335" y="0"/>
                  </a:moveTo>
                  <a:lnTo>
                    <a:pt x="0" y="107"/>
                  </a:lnTo>
                  <a:lnTo>
                    <a:pt x="5" y="170"/>
                  </a:lnTo>
                  <a:lnTo>
                    <a:pt x="340" y="57"/>
                  </a:lnTo>
                  <a:lnTo>
                    <a:pt x="335" y="0"/>
                  </a:ln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13" name="Freeform 102">
              <a:extLst>
                <a:ext uri="{FF2B5EF4-FFF2-40B4-BE49-F238E27FC236}">
                  <a16:creationId xmlns:a16="http://schemas.microsoft.com/office/drawing/2014/main" id="{A51A95B3-7022-4222-93A6-C0E09CF7EAE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6" y="1975"/>
              <a:ext cx="53" cy="90"/>
            </a:xfrm>
            <a:custGeom>
              <a:avLst/>
              <a:gdLst>
                <a:gd name="T0" fmla="*/ 0 w 53"/>
                <a:gd name="T1" fmla="*/ 0 h 90"/>
                <a:gd name="T2" fmla="*/ 3 w 53"/>
                <a:gd name="T3" fmla="*/ 62 h 90"/>
                <a:gd name="T4" fmla="*/ 53 w 53"/>
                <a:gd name="T5" fmla="*/ 90 h 90"/>
                <a:gd name="T6" fmla="*/ 48 w 53"/>
                <a:gd name="T7" fmla="*/ 27 h 90"/>
                <a:gd name="T8" fmla="*/ 0 w 53"/>
                <a:gd name="T9" fmla="*/ 0 h 9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" h="90">
                  <a:moveTo>
                    <a:pt x="0" y="0"/>
                  </a:moveTo>
                  <a:lnTo>
                    <a:pt x="3" y="62"/>
                  </a:lnTo>
                  <a:lnTo>
                    <a:pt x="53" y="90"/>
                  </a:lnTo>
                  <a:lnTo>
                    <a:pt x="48" y="27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14" name="Freeform 103">
              <a:extLst>
                <a:ext uri="{FF2B5EF4-FFF2-40B4-BE49-F238E27FC236}">
                  <a16:creationId xmlns:a16="http://schemas.microsoft.com/office/drawing/2014/main" id="{96832C59-CA24-4FF9-BEAF-F100A3619834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6" y="1867"/>
              <a:ext cx="383" cy="135"/>
            </a:xfrm>
            <a:custGeom>
              <a:avLst/>
              <a:gdLst>
                <a:gd name="T0" fmla="*/ 383 w 383"/>
                <a:gd name="T1" fmla="*/ 28 h 135"/>
                <a:gd name="T2" fmla="*/ 48 w 383"/>
                <a:gd name="T3" fmla="*/ 135 h 135"/>
                <a:gd name="T4" fmla="*/ 0 w 383"/>
                <a:gd name="T5" fmla="*/ 108 h 135"/>
                <a:gd name="T6" fmla="*/ 313 w 383"/>
                <a:gd name="T7" fmla="*/ 0 h 135"/>
                <a:gd name="T8" fmla="*/ 383 w 383"/>
                <a:gd name="T9" fmla="*/ 28 h 1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3" h="135">
                  <a:moveTo>
                    <a:pt x="383" y="28"/>
                  </a:moveTo>
                  <a:lnTo>
                    <a:pt x="48" y="135"/>
                  </a:lnTo>
                  <a:lnTo>
                    <a:pt x="0" y="108"/>
                  </a:lnTo>
                  <a:lnTo>
                    <a:pt x="313" y="0"/>
                  </a:lnTo>
                  <a:lnTo>
                    <a:pt x="383" y="28"/>
                  </a:ln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15" name="Freeform 104">
              <a:extLst>
                <a:ext uri="{FF2B5EF4-FFF2-40B4-BE49-F238E27FC236}">
                  <a16:creationId xmlns:a16="http://schemas.microsoft.com/office/drawing/2014/main" id="{30C3A82E-A916-4465-BCFE-A60FBE346ECF}"/>
                </a:ext>
              </a:extLst>
            </p:cNvPr>
            <p:cNvSpPr>
              <a:spLocks/>
            </p:cNvSpPr>
            <p:nvPr/>
          </p:nvSpPr>
          <p:spPr bwMode="auto">
            <a:xfrm>
              <a:off x="624" y="2352"/>
              <a:ext cx="472" cy="883"/>
            </a:xfrm>
            <a:custGeom>
              <a:avLst/>
              <a:gdLst>
                <a:gd name="T0" fmla="*/ 472 w 472"/>
                <a:gd name="T1" fmla="*/ 883 h 883"/>
                <a:gd name="T2" fmla="*/ 472 w 472"/>
                <a:gd name="T3" fmla="*/ 420 h 883"/>
                <a:gd name="T4" fmla="*/ 0 w 472"/>
                <a:gd name="T5" fmla="*/ 0 h 883"/>
                <a:gd name="T6" fmla="*/ 0 w 472"/>
                <a:gd name="T7" fmla="*/ 435 h 883"/>
                <a:gd name="T8" fmla="*/ 472 w 472"/>
                <a:gd name="T9" fmla="*/ 883 h 88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72" h="883">
                  <a:moveTo>
                    <a:pt x="472" y="883"/>
                  </a:moveTo>
                  <a:lnTo>
                    <a:pt x="472" y="420"/>
                  </a:lnTo>
                  <a:lnTo>
                    <a:pt x="0" y="0"/>
                  </a:lnTo>
                  <a:lnTo>
                    <a:pt x="0" y="435"/>
                  </a:lnTo>
                  <a:lnTo>
                    <a:pt x="472" y="883"/>
                  </a:lnTo>
                  <a:close/>
                </a:path>
              </a:pathLst>
            </a:custGeom>
            <a:solidFill>
              <a:srgbClr val="DACE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16" name="Freeform 105">
              <a:extLst>
                <a:ext uri="{FF2B5EF4-FFF2-40B4-BE49-F238E27FC236}">
                  <a16:creationId xmlns:a16="http://schemas.microsoft.com/office/drawing/2014/main" id="{29553AEC-6178-48F1-95BF-5C4F974FE623}"/>
                </a:ext>
              </a:extLst>
            </p:cNvPr>
            <p:cNvSpPr>
              <a:spLocks/>
            </p:cNvSpPr>
            <p:nvPr/>
          </p:nvSpPr>
          <p:spPr bwMode="auto">
            <a:xfrm>
              <a:off x="624" y="2352"/>
              <a:ext cx="472" cy="883"/>
            </a:xfrm>
            <a:custGeom>
              <a:avLst/>
              <a:gdLst>
                <a:gd name="T0" fmla="*/ 472 w 472"/>
                <a:gd name="T1" fmla="*/ 883 h 883"/>
                <a:gd name="T2" fmla="*/ 472 w 472"/>
                <a:gd name="T3" fmla="*/ 420 h 883"/>
                <a:gd name="T4" fmla="*/ 0 w 472"/>
                <a:gd name="T5" fmla="*/ 0 h 883"/>
                <a:gd name="T6" fmla="*/ 0 w 472"/>
                <a:gd name="T7" fmla="*/ 435 h 88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72" h="883">
                  <a:moveTo>
                    <a:pt x="472" y="883"/>
                  </a:moveTo>
                  <a:lnTo>
                    <a:pt x="472" y="420"/>
                  </a:lnTo>
                  <a:lnTo>
                    <a:pt x="0" y="0"/>
                  </a:lnTo>
                  <a:lnTo>
                    <a:pt x="0" y="435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17" name="Freeform 106">
              <a:extLst>
                <a:ext uri="{FF2B5EF4-FFF2-40B4-BE49-F238E27FC236}">
                  <a16:creationId xmlns:a16="http://schemas.microsoft.com/office/drawing/2014/main" id="{3BE7466E-82AF-44D2-ABF2-9DAD68F20B66}"/>
                </a:ext>
              </a:extLst>
            </p:cNvPr>
            <p:cNvSpPr>
              <a:spLocks/>
            </p:cNvSpPr>
            <p:nvPr/>
          </p:nvSpPr>
          <p:spPr bwMode="auto">
            <a:xfrm>
              <a:off x="624" y="2340"/>
              <a:ext cx="505" cy="895"/>
            </a:xfrm>
            <a:custGeom>
              <a:avLst/>
              <a:gdLst>
                <a:gd name="T0" fmla="*/ 0 w 505"/>
                <a:gd name="T1" fmla="*/ 12 h 895"/>
                <a:gd name="T2" fmla="*/ 472 w 505"/>
                <a:gd name="T3" fmla="*/ 432 h 895"/>
                <a:gd name="T4" fmla="*/ 472 w 505"/>
                <a:gd name="T5" fmla="*/ 895 h 895"/>
                <a:gd name="T6" fmla="*/ 505 w 505"/>
                <a:gd name="T7" fmla="*/ 895 h 895"/>
                <a:gd name="T8" fmla="*/ 505 w 505"/>
                <a:gd name="T9" fmla="*/ 422 h 895"/>
                <a:gd name="T10" fmla="*/ 30 w 505"/>
                <a:gd name="T11" fmla="*/ 0 h 895"/>
                <a:gd name="T12" fmla="*/ 0 w 505"/>
                <a:gd name="T13" fmla="*/ 12 h 89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05" h="895">
                  <a:moveTo>
                    <a:pt x="0" y="12"/>
                  </a:moveTo>
                  <a:lnTo>
                    <a:pt x="472" y="432"/>
                  </a:lnTo>
                  <a:lnTo>
                    <a:pt x="472" y="895"/>
                  </a:lnTo>
                  <a:lnTo>
                    <a:pt x="505" y="895"/>
                  </a:lnTo>
                  <a:lnTo>
                    <a:pt x="505" y="422"/>
                  </a:lnTo>
                  <a:lnTo>
                    <a:pt x="30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C4AE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18" name="Freeform 107">
              <a:extLst>
                <a:ext uri="{FF2B5EF4-FFF2-40B4-BE49-F238E27FC236}">
                  <a16:creationId xmlns:a16="http://schemas.microsoft.com/office/drawing/2014/main" id="{373150F8-83BC-4CDF-84DD-9283E57EDF3E}"/>
                </a:ext>
              </a:extLst>
            </p:cNvPr>
            <p:cNvSpPr>
              <a:spLocks/>
            </p:cNvSpPr>
            <p:nvPr/>
          </p:nvSpPr>
          <p:spPr bwMode="auto">
            <a:xfrm>
              <a:off x="624" y="2340"/>
              <a:ext cx="500" cy="432"/>
            </a:xfrm>
            <a:custGeom>
              <a:avLst/>
              <a:gdLst>
                <a:gd name="T0" fmla="*/ 0 w 500"/>
                <a:gd name="T1" fmla="*/ 12 h 432"/>
                <a:gd name="T2" fmla="*/ 472 w 500"/>
                <a:gd name="T3" fmla="*/ 432 h 432"/>
                <a:gd name="T4" fmla="*/ 500 w 500"/>
                <a:gd name="T5" fmla="*/ 420 h 432"/>
                <a:gd name="T6" fmla="*/ 30 w 500"/>
                <a:gd name="T7" fmla="*/ 0 h 432"/>
                <a:gd name="T8" fmla="*/ 0 w 500"/>
                <a:gd name="T9" fmla="*/ 12 h 4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0" h="432">
                  <a:moveTo>
                    <a:pt x="0" y="12"/>
                  </a:moveTo>
                  <a:lnTo>
                    <a:pt x="472" y="432"/>
                  </a:lnTo>
                  <a:lnTo>
                    <a:pt x="500" y="420"/>
                  </a:lnTo>
                  <a:lnTo>
                    <a:pt x="30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E9E0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19" name="Freeform 108">
              <a:extLst>
                <a:ext uri="{FF2B5EF4-FFF2-40B4-BE49-F238E27FC236}">
                  <a16:creationId xmlns:a16="http://schemas.microsoft.com/office/drawing/2014/main" id="{77DE7395-B575-4CF8-86E1-0E429E14ED1F}"/>
                </a:ext>
              </a:extLst>
            </p:cNvPr>
            <p:cNvSpPr>
              <a:spLocks/>
            </p:cNvSpPr>
            <p:nvPr/>
          </p:nvSpPr>
          <p:spPr bwMode="auto">
            <a:xfrm>
              <a:off x="624" y="2352"/>
              <a:ext cx="472" cy="883"/>
            </a:xfrm>
            <a:custGeom>
              <a:avLst/>
              <a:gdLst>
                <a:gd name="T0" fmla="*/ 472 w 472"/>
                <a:gd name="T1" fmla="*/ 883 h 883"/>
                <a:gd name="T2" fmla="*/ 472 w 472"/>
                <a:gd name="T3" fmla="*/ 420 h 883"/>
                <a:gd name="T4" fmla="*/ 0 w 472"/>
                <a:gd name="T5" fmla="*/ 0 h 883"/>
                <a:gd name="T6" fmla="*/ 0 w 472"/>
                <a:gd name="T7" fmla="*/ 435 h 88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72" h="883">
                  <a:moveTo>
                    <a:pt x="472" y="883"/>
                  </a:moveTo>
                  <a:lnTo>
                    <a:pt x="472" y="420"/>
                  </a:lnTo>
                  <a:lnTo>
                    <a:pt x="0" y="0"/>
                  </a:lnTo>
                  <a:lnTo>
                    <a:pt x="0" y="435"/>
                  </a:ln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20" name="Freeform 109">
              <a:extLst>
                <a:ext uri="{FF2B5EF4-FFF2-40B4-BE49-F238E27FC236}">
                  <a16:creationId xmlns:a16="http://schemas.microsoft.com/office/drawing/2014/main" id="{AC3F57D9-8C49-4F57-99FF-F21E67B22D75}"/>
                </a:ext>
              </a:extLst>
            </p:cNvPr>
            <p:cNvSpPr>
              <a:spLocks/>
            </p:cNvSpPr>
            <p:nvPr/>
          </p:nvSpPr>
          <p:spPr bwMode="auto">
            <a:xfrm>
              <a:off x="624" y="2340"/>
              <a:ext cx="505" cy="895"/>
            </a:xfrm>
            <a:custGeom>
              <a:avLst/>
              <a:gdLst>
                <a:gd name="T0" fmla="*/ 505 w 505"/>
                <a:gd name="T1" fmla="*/ 895 h 895"/>
                <a:gd name="T2" fmla="*/ 505 w 505"/>
                <a:gd name="T3" fmla="*/ 422 h 895"/>
                <a:gd name="T4" fmla="*/ 30 w 505"/>
                <a:gd name="T5" fmla="*/ 0 h 895"/>
                <a:gd name="T6" fmla="*/ 0 w 505"/>
                <a:gd name="T7" fmla="*/ 12 h 895"/>
                <a:gd name="T8" fmla="*/ 472 w 505"/>
                <a:gd name="T9" fmla="*/ 432 h 895"/>
                <a:gd name="T10" fmla="*/ 472 w 505"/>
                <a:gd name="T11" fmla="*/ 895 h 89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05" h="895">
                  <a:moveTo>
                    <a:pt x="505" y="895"/>
                  </a:moveTo>
                  <a:lnTo>
                    <a:pt x="505" y="422"/>
                  </a:lnTo>
                  <a:lnTo>
                    <a:pt x="30" y="0"/>
                  </a:lnTo>
                  <a:lnTo>
                    <a:pt x="0" y="12"/>
                  </a:lnTo>
                  <a:lnTo>
                    <a:pt x="472" y="432"/>
                  </a:lnTo>
                  <a:lnTo>
                    <a:pt x="472" y="895"/>
                  </a:ln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21" name="Line 110">
              <a:extLst>
                <a:ext uri="{FF2B5EF4-FFF2-40B4-BE49-F238E27FC236}">
                  <a16:creationId xmlns:a16="http://schemas.microsoft.com/office/drawing/2014/main" id="{BDF39FAB-374E-43A3-9847-A3EFF44FC53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096" y="2762"/>
              <a:ext cx="33" cy="10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22" name="Freeform 111">
              <a:extLst>
                <a:ext uri="{FF2B5EF4-FFF2-40B4-BE49-F238E27FC236}">
                  <a16:creationId xmlns:a16="http://schemas.microsoft.com/office/drawing/2014/main" id="{B031DFCD-3F70-4FBB-84A1-234FBB5FC9C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9" y="1737"/>
              <a:ext cx="255" cy="248"/>
            </a:xfrm>
            <a:custGeom>
              <a:avLst/>
              <a:gdLst>
                <a:gd name="T0" fmla="*/ 125 w 102"/>
                <a:gd name="T1" fmla="*/ 3427 h 99"/>
                <a:gd name="T2" fmla="*/ 0 w 102"/>
                <a:gd name="T3" fmla="*/ 3507 h 99"/>
                <a:gd name="T4" fmla="*/ 238 w 102"/>
                <a:gd name="T5" fmla="*/ 3898 h 99"/>
                <a:gd name="T6" fmla="*/ 3988 w 102"/>
                <a:gd name="T7" fmla="*/ 2643 h 99"/>
                <a:gd name="T8" fmla="*/ 2033 w 102"/>
                <a:gd name="T9" fmla="*/ 0 h 99"/>
                <a:gd name="T10" fmla="*/ 125 w 102"/>
                <a:gd name="T11" fmla="*/ 3427 h 9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2" h="99">
                  <a:moveTo>
                    <a:pt x="3" y="87"/>
                  </a:moveTo>
                  <a:cubicBezTo>
                    <a:pt x="2" y="88"/>
                    <a:pt x="1" y="89"/>
                    <a:pt x="0" y="89"/>
                  </a:cubicBezTo>
                  <a:cubicBezTo>
                    <a:pt x="6" y="99"/>
                    <a:pt x="6" y="99"/>
                    <a:pt x="6" y="99"/>
                  </a:cubicBezTo>
                  <a:cubicBezTo>
                    <a:pt x="102" y="67"/>
                    <a:pt x="102" y="67"/>
                    <a:pt x="102" y="67"/>
                  </a:cubicBezTo>
                  <a:cubicBezTo>
                    <a:pt x="52" y="0"/>
                    <a:pt x="52" y="0"/>
                    <a:pt x="52" y="0"/>
                  </a:cubicBezTo>
                  <a:cubicBezTo>
                    <a:pt x="27" y="43"/>
                    <a:pt x="3" y="87"/>
                    <a:pt x="3" y="87"/>
                  </a:cubicBezTo>
                </a:path>
              </a:pathLst>
            </a:custGeom>
            <a:solidFill>
              <a:srgbClr val="7279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23" name="Freeform 112">
              <a:extLst>
                <a:ext uri="{FF2B5EF4-FFF2-40B4-BE49-F238E27FC236}">
                  <a16:creationId xmlns:a16="http://schemas.microsoft.com/office/drawing/2014/main" id="{2C2ED3F6-0952-4BC4-8254-4D45FCB59493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9" y="1737"/>
              <a:ext cx="255" cy="248"/>
            </a:xfrm>
            <a:custGeom>
              <a:avLst/>
              <a:gdLst>
                <a:gd name="T0" fmla="*/ 125 w 102"/>
                <a:gd name="T1" fmla="*/ 3427 h 99"/>
                <a:gd name="T2" fmla="*/ 0 w 102"/>
                <a:gd name="T3" fmla="*/ 3507 h 99"/>
                <a:gd name="T4" fmla="*/ 238 w 102"/>
                <a:gd name="T5" fmla="*/ 3898 h 99"/>
                <a:gd name="T6" fmla="*/ 3988 w 102"/>
                <a:gd name="T7" fmla="*/ 2643 h 99"/>
                <a:gd name="T8" fmla="*/ 2033 w 102"/>
                <a:gd name="T9" fmla="*/ 0 h 99"/>
                <a:gd name="T10" fmla="*/ 125 w 102"/>
                <a:gd name="T11" fmla="*/ 3427 h 9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2" h="99">
                  <a:moveTo>
                    <a:pt x="3" y="87"/>
                  </a:moveTo>
                  <a:cubicBezTo>
                    <a:pt x="2" y="88"/>
                    <a:pt x="1" y="89"/>
                    <a:pt x="0" y="89"/>
                  </a:cubicBezTo>
                  <a:cubicBezTo>
                    <a:pt x="6" y="99"/>
                    <a:pt x="6" y="99"/>
                    <a:pt x="6" y="99"/>
                  </a:cubicBezTo>
                  <a:cubicBezTo>
                    <a:pt x="102" y="67"/>
                    <a:pt x="102" y="67"/>
                    <a:pt x="102" y="67"/>
                  </a:cubicBezTo>
                  <a:cubicBezTo>
                    <a:pt x="52" y="0"/>
                    <a:pt x="52" y="0"/>
                    <a:pt x="52" y="0"/>
                  </a:cubicBezTo>
                  <a:cubicBezTo>
                    <a:pt x="27" y="43"/>
                    <a:pt x="3" y="87"/>
                    <a:pt x="3" y="87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24" name="Freeform 113">
              <a:extLst>
                <a:ext uri="{FF2B5EF4-FFF2-40B4-BE49-F238E27FC236}">
                  <a16:creationId xmlns:a16="http://schemas.microsoft.com/office/drawing/2014/main" id="{6E1DE2B6-A680-470A-94DB-B0DDA47B533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9" y="1407"/>
              <a:ext cx="310" cy="588"/>
            </a:xfrm>
            <a:custGeom>
              <a:avLst/>
              <a:gdLst>
                <a:gd name="T0" fmla="*/ 125 w 124"/>
                <a:gd name="T1" fmla="*/ 8615 h 235"/>
                <a:gd name="T2" fmla="*/ 675 w 124"/>
                <a:gd name="T3" fmla="*/ 8853 h 235"/>
                <a:gd name="T4" fmla="*/ 4375 w 124"/>
                <a:gd name="T5" fmla="*/ 2317 h 235"/>
                <a:gd name="T6" fmla="*/ 4613 w 124"/>
                <a:gd name="T7" fmla="*/ 1176 h 235"/>
                <a:gd name="T8" fmla="*/ 3250 w 124"/>
                <a:gd name="T9" fmla="*/ 158 h 235"/>
                <a:gd name="T10" fmla="*/ 2470 w 124"/>
                <a:gd name="T11" fmla="*/ 596 h 235"/>
                <a:gd name="T12" fmla="*/ 1563 w 124"/>
                <a:gd name="T13" fmla="*/ 2117 h 23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4" h="235">
                  <a:moveTo>
                    <a:pt x="3" y="220"/>
                  </a:moveTo>
                  <a:cubicBezTo>
                    <a:pt x="0" y="226"/>
                    <a:pt x="12" y="235"/>
                    <a:pt x="17" y="226"/>
                  </a:cubicBezTo>
                  <a:cubicBezTo>
                    <a:pt x="17" y="226"/>
                    <a:pt x="101" y="80"/>
                    <a:pt x="112" y="59"/>
                  </a:cubicBezTo>
                  <a:cubicBezTo>
                    <a:pt x="123" y="38"/>
                    <a:pt x="124" y="35"/>
                    <a:pt x="118" y="30"/>
                  </a:cubicBezTo>
                  <a:cubicBezTo>
                    <a:pt x="113" y="26"/>
                    <a:pt x="98" y="15"/>
                    <a:pt x="83" y="4"/>
                  </a:cubicBezTo>
                  <a:cubicBezTo>
                    <a:pt x="73" y="0"/>
                    <a:pt x="70" y="6"/>
                    <a:pt x="63" y="15"/>
                  </a:cubicBezTo>
                  <a:cubicBezTo>
                    <a:pt x="57" y="25"/>
                    <a:pt x="40" y="54"/>
                    <a:pt x="40" y="54"/>
                  </a:cubicBezTo>
                </a:path>
              </a:pathLst>
            </a:custGeom>
            <a:solidFill>
              <a:srgbClr val="4E55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25" name="Freeform 114">
              <a:extLst>
                <a:ext uri="{FF2B5EF4-FFF2-40B4-BE49-F238E27FC236}">
                  <a16:creationId xmlns:a16="http://schemas.microsoft.com/office/drawing/2014/main" id="{72B2038C-8303-4E6F-B8C1-011B9A35376F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6" y="1407"/>
              <a:ext cx="298" cy="565"/>
            </a:xfrm>
            <a:custGeom>
              <a:avLst/>
              <a:gdLst>
                <a:gd name="T0" fmla="*/ 4603 w 119"/>
                <a:gd name="T1" fmla="*/ 1145 h 226"/>
                <a:gd name="T2" fmla="*/ 4678 w 119"/>
                <a:gd name="T3" fmla="*/ 908 h 226"/>
                <a:gd name="T4" fmla="*/ 3611 w 119"/>
                <a:gd name="T5" fmla="*/ 158 h 226"/>
                <a:gd name="T6" fmla="*/ 2827 w 119"/>
                <a:gd name="T7" fmla="*/ 595 h 226"/>
                <a:gd name="T8" fmla="*/ 1179 w 119"/>
                <a:gd name="T9" fmla="*/ 3250 h 226"/>
                <a:gd name="T10" fmla="*/ 1067 w 119"/>
                <a:gd name="T11" fmla="*/ 5675 h 226"/>
                <a:gd name="T12" fmla="*/ 0 w 119"/>
                <a:gd name="T13" fmla="*/ 8408 h 226"/>
                <a:gd name="T14" fmla="*/ 438 w 119"/>
                <a:gd name="T15" fmla="*/ 8833 h 226"/>
                <a:gd name="T16" fmla="*/ 471 w 119"/>
                <a:gd name="T17" fmla="*/ 8595 h 226"/>
                <a:gd name="T18" fmla="*/ 4603 w 119"/>
                <a:gd name="T19" fmla="*/ 1145 h 22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19" h="226">
                  <a:moveTo>
                    <a:pt x="117" y="29"/>
                  </a:moveTo>
                  <a:cubicBezTo>
                    <a:pt x="117" y="27"/>
                    <a:pt x="118" y="25"/>
                    <a:pt x="119" y="23"/>
                  </a:cubicBezTo>
                  <a:cubicBezTo>
                    <a:pt x="111" y="18"/>
                    <a:pt x="102" y="11"/>
                    <a:pt x="92" y="4"/>
                  </a:cubicBezTo>
                  <a:cubicBezTo>
                    <a:pt x="82" y="0"/>
                    <a:pt x="79" y="6"/>
                    <a:pt x="72" y="15"/>
                  </a:cubicBezTo>
                  <a:cubicBezTo>
                    <a:pt x="66" y="25"/>
                    <a:pt x="30" y="83"/>
                    <a:pt x="30" y="83"/>
                  </a:cubicBezTo>
                  <a:cubicBezTo>
                    <a:pt x="27" y="145"/>
                    <a:pt x="27" y="145"/>
                    <a:pt x="27" y="145"/>
                  </a:cubicBezTo>
                  <a:cubicBezTo>
                    <a:pt x="0" y="215"/>
                    <a:pt x="0" y="215"/>
                    <a:pt x="0" y="215"/>
                  </a:cubicBezTo>
                  <a:cubicBezTo>
                    <a:pt x="11" y="226"/>
                    <a:pt x="11" y="226"/>
                    <a:pt x="11" y="226"/>
                  </a:cubicBezTo>
                  <a:cubicBezTo>
                    <a:pt x="12" y="220"/>
                    <a:pt x="12" y="220"/>
                    <a:pt x="12" y="220"/>
                  </a:cubicBezTo>
                  <a:cubicBezTo>
                    <a:pt x="15" y="214"/>
                    <a:pt x="115" y="36"/>
                    <a:pt x="117" y="29"/>
                  </a:cubicBezTo>
                </a:path>
              </a:pathLst>
            </a:custGeom>
            <a:solidFill>
              <a:srgbClr val="7279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26" name="Freeform 115">
              <a:extLst>
                <a:ext uri="{FF2B5EF4-FFF2-40B4-BE49-F238E27FC236}">
                  <a16:creationId xmlns:a16="http://schemas.microsoft.com/office/drawing/2014/main" id="{0CA67DE4-0439-4A58-BAE7-BC67986F2B0C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6" y="1437"/>
              <a:ext cx="55" cy="130"/>
            </a:xfrm>
            <a:custGeom>
              <a:avLst/>
              <a:gdLst>
                <a:gd name="T0" fmla="*/ 50 w 22"/>
                <a:gd name="T1" fmla="*/ 0 h 52"/>
                <a:gd name="T2" fmla="*/ 708 w 22"/>
                <a:gd name="T3" fmla="*/ 708 h 52"/>
                <a:gd name="T4" fmla="*/ 0 w 22"/>
                <a:gd name="T5" fmla="*/ 2033 h 52"/>
                <a:gd name="T6" fmla="*/ 470 w 22"/>
                <a:gd name="T7" fmla="*/ 708 h 52"/>
                <a:gd name="T8" fmla="*/ 50 w 22"/>
                <a:gd name="T9" fmla="*/ 0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52">
                  <a:moveTo>
                    <a:pt x="1" y="0"/>
                  </a:moveTo>
                  <a:cubicBezTo>
                    <a:pt x="8" y="3"/>
                    <a:pt x="22" y="10"/>
                    <a:pt x="18" y="18"/>
                  </a:cubicBezTo>
                  <a:cubicBezTo>
                    <a:pt x="13" y="29"/>
                    <a:pt x="7" y="43"/>
                    <a:pt x="0" y="52"/>
                  </a:cubicBezTo>
                  <a:cubicBezTo>
                    <a:pt x="6" y="44"/>
                    <a:pt x="11" y="28"/>
                    <a:pt x="12" y="18"/>
                  </a:cubicBezTo>
                  <a:cubicBezTo>
                    <a:pt x="14" y="8"/>
                    <a:pt x="6" y="7"/>
                    <a:pt x="1" y="0"/>
                  </a:cubicBezTo>
                </a:path>
              </a:pathLst>
            </a:custGeom>
            <a:solidFill>
              <a:srgbClr val="9DA3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27" name="Freeform 116">
              <a:extLst>
                <a:ext uri="{FF2B5EF4-FFF2-40B4-BE49-F238E27FC236}">
                  <a16:creationId xmlns:a16="http://schemas.microsoft.com/office/drawing/2014/main" id="{53931896-AEB0-4AB5-8AD9-EADADED04D1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9" y="1407"/>
              <a:ext cx="310" cy="588"/>
            </a:xfrm>
            <a:custGeom>
              <a:avLst/>
              <a:gdLst>
                <a:gd name="T0" fmla="*/ 4220 w 124"/>
                <a:gd name="T1" fmla="*/ 1146 h 235"/>
                <a:gd name="T2" fmla="*/ 125 w 124"/>
                <a:gd name="T3" fmla="*/ 8615 h 235"/>
                <a:gd name="T4" fmla="*/ 675 w 124"/>
                <a:gd name="T5" fmla="*/ 8853 h 235"/>
                <a:gd name="T6" fmla="*/ 4375 w 124"/>
                <a:gd name="T7" fmla="*/ 2317 h 235"/>
                <a:gd name="T8" fmla="*/ 4613 w 124"/>
                <a:gd name="T9" fmla="*/ 1176 h 235"/>
                <a:gd name="T10" fmla="*/ 3250 w 124"/>
                <a:gd name="T11" fmla="*/ 158 h 235"/>
                <a:gd name="T12" fmla="*/ 2470 w 124"/>
                <a:gd name="T13" fmla="*/ 596 h 235"/>
                <a:gd name="T14" fmla="*/ 938 w 124"/>
                <a:gd name="T15" fmla="*/ 3025 h 23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24" h="235">
                  <a:moveTo>
                    <a:pt x="108" y="29"/>
                  </a:moveTo>
                  <a:cubicBezTo>
                    <a:pt x="106" y="36"/>
                    <a:pt x="6" y="214"/>
                    <a:pt x="3" y="220"/>
                  </a:cubicBezTo>
                  <a:cubicBezTo>
                    <a:pt x="0" y="226"/>
                    <a:pt x="12" y="235"/>
                    <a:pt x="17" y="226"/>
                  </a:cubicBezTo>
                  <a:cubicBezTo>
                    <a:pt x="17" y="226"/>
                    <a:pt x="101" y="80"/>
                    <a:pt x="112" y="59"/>
                  </a:cubicBezTo>
                  <a:cubicBezTo>
                    <a:pt x="123" y="38"/>
                    <a:pt x="124" y="35"/>
                    <a:pt x="118" y="30"/>
                  </a:cubicBezTo>
                  <a:cubicBezTo>
                    <a:pt x="113" y="26"/>
                    <a:pt x="98" y="15"/>
                    <a:pt x="83" y="4"/>
                  </a:cubicBezTo>
                  <a:cubicBezTo>
                    <a:pt x="73" y="0"/>
                    <a:pt x="70" y="6"/>
                    <a:pt x="63" y="15"/>
                  </a:cubicBezTo>
                  <a:cubicBezTo>
                    <a:pt x="57" y="25"/>
                    <a:pt x="24" y="77"/>
                    <a:pt x="24" y="77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28" name="Freeform 117">
              <a:extLst>
                <a:ext uri="{FF2B5EF4-FFF2-40B4-BE49-F238E27FC236}">
                  <a16:creationId xmlns:a16="http://schemas.microsoft.com/office/drawing/2014/main" id="{A250A118-DDA7-4998-97B8-6FEBE08880C7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9" y="1770"/>
              <a:ext cx="182" cy="225"/>
            </a:xfrm>
            <a:custGeom>
              <a:avLst/>
              <a:gdLst>
                <a:gd name="T0" fmla="*/ 2555 w 73"/>
                <a:gd name="T1" fmla="*/ 0 h 90"/>
                <a:gd name="T2" fmla="*/ 0 w 73"/>
                <a:gd name="T3" fmla="*/ 3050 h 90"/>
                <a:gd name="T4" fmla="*/ 1578 w 73"/>
                <a:gd name="T5" fmla="*/ 3208 h 90"/>
                <a:gd name="T6" fmla="*/ 2094 w 73"/>
                <a:gd name="T7" fmla="*/ 2113 h 90"/>
                <a:gd name="T8" fmla="*/ 2822 w 73"/>
                <a:gd name="T9" fmla="*/ 208 h 9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3" h="90">
                  <a:moveTo>
                    <a:pt x="66" y="0"/>
                  </a:moveTo>
                  <a:cubicBezTo>
                    <a:pt x="62" y="13"/>
                    <a:pt x="24" y="73"/>
                    <a:pt x="0" y="78"/>
                  </a:cubicBezTo>
                  <a:cubicBezTo>
                    <a:pt x="15" y="84"/>
                    <a:pt x="35" y="90"/>
                    <a:pt x="41" y="82"/>
                  </a:cubicBezTo>
                  <a:cubicBezTo>
                    <a:pt x="48" y="74"/>
                    <a:pt x="50" y="69"/>
                    <a:pt x="54" y="54"/>
                  </a:cubicBezTo>
                  <a:cubicBezTo>
                    <a:pt x="57" y="38"/>
                    <a:pt x="63" y="21"/>
                    <a:pt x="73" y="5"/>
                  </a:cubicBezTo>
                </a:path>
              </a:pathLst>
            </a:custGeom>
            <a:solidFill>
              <a:srgbClr val="E8EA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29" name="Freeform 118">
              <a:extLst>
                <a:ext uri="{FF2B5EF4-FFF2-40B4-BE49-F238E27FC236}">
                  <a16:creationId xmlns:a16="http://schemas.microsoft.com/office/drawing/2014/main" id="{331A53D2-1AC3-4BBF-A2B1-6BEBB526624F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9" y="1770"/>
              <a:ext cx="182" cy="225"/>
            </a:xfrm>
            <a:custGeom>
              <a:avLst/>
              <a:gdLst>
                <a:gd name="T0" fmla="*/ 2555 w 73"/>
                <a:gd name="T1" fmla="*/ 0 h 90"/>
                <a:gd name="T2" fmla="*/ 0 w 73"/>
                <a:gd name="T3" fmla="*/ 3050 h 90"/>
                <a:gd name="T4" fmla="*/ 1578 w 73"/>
                <a:gd name="T5" fmla="*/ 3208 h 90"/>
                <a:gd name="T6" fmla="*/ 2094 w 73"/>
                <a:gd name="T7" fmla="*/ 2113 h 90"/>
                <a:gd name="T8" fmla="*/ 2822 w 73"/>
                <a:gd name="T9" fmla="*/ 208 h 9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3" h="90">
                  <a:moveTo>
                    <a:pt x="66" y="0"/>
                  </a:moveTo>
                  <a:cubicBezTo>
                    <a:pt x="62" y="13"/>
                    <a:pt x="24" y="73"/>
                    <a:pt x="0" y="78"/>
                  </a:cubicBezTo>
                  <a:cubicBezTo>
                    <a:pt x="15" y="84"/>
                    <a:pt x="35" y="90"/>
                    <a:pt x="41" y="82"/>
                  </a:cubicBezTo>
                  <a:cubicBezTo>
                    <a:pt x="48" y="74"/>
                    <a:pt x="50" y="69"/>
                    <a:pt x="54" y="54"/>
                  </a:cubicBezTo>
                  <a:cubicBezTo>
                    <a:pt x="57" y="38"/>
                    <a:pt x="63" y="21"/>
                    <a:pt x="73" y="5"/>
                  </a:cubicBezTo>
                </a:path>
              </a:pathLst>
            </a:custGeom>
            <a:noFill/>
            <a:ln w="7938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30" name="Freeform 119">
              <a:extLst>
                <a:ext uri="{FF2B5EF4-FFF2-40B4-BE49-F238E27FC236}">
                  <a16:creationId xmlns:a16="http://schemas.microsoft.com/office/drawing/2014/main" id="{D70A5782-636A-4660-A19F-2A8BD1A8DA45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9" y="2337"/>
              <a:ext cx="897" cy="388"/>
            </a:xfrm>
            <a:custGeom>
              <a:avLst/>
              <a:gdLst>
                <a:gd name="T0" fmla="*/ 13760 w 359"/>
                <a:gd name="T1" fmla="*/ 0 h 155"/>
                <a:gd name="T2" fmla="*/ 13835 w 359"/>
                <a:gd name="T3" fmla="*/ 471 h 155"/>
                <a:gd name="T4" fmla="*/ 0 w 359"/>
                <a:gd name="T5" fmla="*/ 6085 h 155"/>
                <a:gd name="T6" fmla="*/ 13368 w 359"/>
                <a:gd name="T7" fmla="*/ 471 h 155"/>
                <a:gd name="T8" fmla="*/ 13760 w 359"/>
                <a:gd name="T9" fmla="*/ 0 h 1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9" h="155">
                  <a:moveTo>
                    <a:pt x="353" y="0"/>
                  </a:moveTo>
                  <a:cubicBezTo>
                    <a:pt x="357" y="3"/>
                    <a:pt x="359" y="9"/>
                    <a:pt x="355" y="12"/>
                  </a:cubicBezTo>
                  <a:cubicBezTo>
                    <a:pt x="0" y="155"/>
                    <a:pt x="0" y="155"/>
                    <a:pt x="0" y="155"/>
                  </a:cubicBezTo>
                  <a:cubicBezTo>
                    <a:pt x="0" y="155"/>
                    <a:pt x="335" y="16"/>
                    <a:pt x="343" y="12"/>
                  </a:cubicBezTo>
                  <a:cubicBezTo>
                    <a:pt x="352" y="8"/>
                    <a:pt x="354" y="5"/>
                    <a:pt x="353" y="0"/>
                  </a:cubicBezTo>
                </a:path>
              </a:pathLst>
            </a:custGeom>
            <a:solidFill>
              <a:srgbClr val="4853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31" name="Line 120">
              <a:extLst>
                <a:ext uri="{FF2B5EF4-FFF2-40B4-BE49-F238E27FC236}">
                  <a16:creationId xmlns:a16="http://schemas.microsoft.com/office/drawing/2014/main" id="{83061155-A808-42B2-8748-F39AD36502C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769" y="1950"/>
              <a:ext cx="22" cy="27"/>
            </a:xfrm>
            <a:prstGeom prst="line">
              <a:avLst/>
            </a:prstGeom>
            <a:noFill/>
            <a:ln w="7938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32" name="Freeform 121">
              <a:extLst>
                <a:ext uri="{FF2B5EF4-FFF2-40B4-BE49-F238E27FC236}">
                  <a16:creationId xmlns:a16="http://schemas.microsoft.com/office/drawing/2014/main" id="{CED65DCB-CF14-41A6-A658-F5927ECF9CE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9" y="1575"/>
              <a:ext cx="60" cy="47"/>
            </a:xfrm>
            <a:custGeom>
              <a:avLst/>
              <a:gdLst>
                <a:gd name="T0" fmla="*/ 50 w 24"/>
                <a:gd name="T1" fmla="*/ 153 h 19"/>
                <a:gd name="T2" fmla="*/ 938 w 24"/>
                <a:gd name="T3" fmla="*/ 257 h 19"/>
                <a:gd name="T4" fmla="*/ 595 w 24"/>
                <a:gd name="T5" fmla="*/ 710 h 19"/>
                <a:gd name="T6" fmla="*/ 0 w 24"/>
                <a:gd name="T7" fmla="*/ 183 h 1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4" h="19">
                  <a:moveTo>
                    <a:pt x="1" y="4"/>
                  </a:moveTo>
                  <a:cubicBezTo>
                    <a:pt x="5" y="0"/>
                    <a:pt x="20" y="2"/>
                    <a:pt x="24" y="7"/>
                  </a:cubicBezTo>
                  <a:cubicBezTo>
                    <a:pt x="15" y="19"/>
                    <a:pt x="15" y="19"/>
                    <a:pt x="15" y="19"/>
                  </a:cubicBezTo>
                  <a:cubicBezTo>
                    <a:pt x="0" y="5"/>
                    <a:pt x="0" y="5"/>
                    <a:pt x="0" y="5"/>
                  </a:cubicBezTo>
                </a:path>
              </a:pathLst>
            </a:custGeom>
            <a:solidFill>
              <a:srgbClr val="01010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33" name="Freeform 122">
              <a:extLst>
                <a:ext uri="{FF2B5EF4-FFF2-40B4-BE49-F238E27FC236}">
                  <a16:creationId xmlns:a16="http://schemas.microsoft.com/office/drawing/2014/main" id="{9082FF91-AA7E-4ED7-82AB-2D2387EC696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9" y="1575"/>
              <a:ext cx="60" cy="47"/>
            </a:xfrm>
            <a:custGeom>
              <a:avLst/>
              <a:gdLst>
                <a:gd name="T0" fmla="*/ 50 w 24"/>
                <a:gd name="T1" fmla="*/ 153 h 19"/>
                <a:gd name="T2" fmla="*/ 938 w 24"/>
                <a:gd name="T3" fmla="*/ 257 h 19"/>
                <a:gd name="T4" fmla="*/ 595 w 24"/>
                <a:gd name="T5" fmla="*/ 710 h 19"/>
                <a:gd name="T6" fmla="*/ 0 w 24"/>
                <a:gd name="T7" fmla="*/ 183 h 1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4" h="19">
                  <a:moveTo>
                    <a:pt x="1" y="4"/>
                  </a:moveTo>
                  <a:cubicBezTo>
                    <a:pt x="5" y="0"/>
                    <a:pt x="20" y="2"/>
                    <a:pt x="24" y="7"/>
                  </a:cubicBezTo>
                  <a:cubicBezTo>
                    <a:pt x="15" y="19"/>
                    <a:pt x="15" y="19"/>
                    <a:pt x="15" y="19"/>
                  </a:cubicBezTo>
                  <a:cubicBezTo>
                    <a:pt x="0" y="5"/>
                    <a:pt x="0" y="5"/>
                    <a:pt x="0" y="5"/>
                  </a:cubicBezTo>
                </a:path>
              </a:pathLst>
            </a:custGeom>
            <a:noFill/>
            <a:ln w="7938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34" name="Freeform 123">
              <a:extLst>
                <a:ext uri="{FF2B5EF4-FFF2-40B4-BE49-F238E27FC236}">
                  <a16:creationId xmlns:a16="http://schemas.microsoft.com/office/drawing/2014/main" id="{68EFB6C5-0C0B-47B8-B76D-5C046C1F6D9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6" y="1575"/>
              <a:ext cx="178" cy="210"/>
            </a:xfrm>
            <a:custGeom>
              <a:avLst/>
              <a:gdLst>
                <a:gd name="T0" fmla="*/ 1547 w 71"/>
                <a:gd name="T1" fmla="*/ 3283 h 84"/>
                <a:gd name="T2" fmla="*/ 50 w 71"/>
                <a:gd name="T3" fmla="*/ 1645 h 84"/>
                <a:gd name="T4" fmla="*/ 1068 w 71"/>
                <a:gd name="T5" fmla="*/ 158 h 84"/>
                <a:gd name="T6" fmla="*/ 2803 w 71"/>
                <a:gd name="T7" fmla="*/ 1533 h 84"/>
                <a:gd name="T8" fmla="*/ 2018 w 71"/>
                <a:gd name="T9" fmla="*/ 2738 h 84"/>
                <a:gd name="T10" fmla="*/ 1547 w 71"/>
                <a:gd name="T11" fmla="*/ 3283 h 8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1" h="84">
                  <a:moveTo>
                    <a:pt x="39" y="84"/>
                  </a:moveTo>
                  <a:cubicBezTo>
                    <a:pt x="33" y="82"/>
                    <a:pt x="6" y="58"/>
                    <a:pt x="1" y="42"/>
                  </a:cubicBezTo>
                  <a:cubicBezTo>
                    <a:pt x="0" y="37"/>
                    <a:pt x="26" y="0"/>
                    <a:pt x="27" y="4"/>
                  </a:cubicBezTo>
                  <a:cubicBezTo>
                    <a:pt x="30" y="20"/>
                    <a:pt x="58" y="34"/>
                    <a:pt x="71" y="39"/>
                  </a:cubicBezTo>
                  <a:cubicBezTo>
                    <a:pt x="71" y="43"/>
                    <a:pt x="58" y="62"/>
                    <a:pt x="51" y="70"/>
                  </a:cubicBezTo>
                  <a:cubicBezTo>
                    <a:pt x="44" y="78"/>
                    <a:pt x="39" y="84"/>
                    <a:pt x="39" y="84"/>
                  </a:cubicBezTo>
                </a:path>
              </a:pathLst>
            </a:custGeom>
            <a:solidFill>
              <a:srgbClr val="2F36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35" name="Freeform 124">
              <a:extLst>
                <a:ext uri="{FF2B5EF4-FFF2-40B4-BE49-F238E27FC236}">
                  <a16:creationId xmlns:a16="http://schemas.microsoft.com/office/drawing/2014/main" id="{E66DE9FB-8776-46A0-BD9A-B698688CFBB1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6" y="1692"/>
              <a:ext cx="228" cy="275"/>
            </a:xfrm>
            <a:custGeom>
              <a:avLst/>
              <a:gdLst>
                <a:gd name="T0" fmla="*/ 3585 w 91"/>
                <a:gd name="T1" fmla="*/ 1250 h 110"/>
                <a:gd name="T2" fmla="*/ 2435 w 91"/>
                <a:gd name="T3" fmla="*/ 0 h 110"/>
                <a:gd name="T4" fmla="*/ 158 w 91"/>
                <a:gd name="T5" fmla="*/ 3095 h 110"/>
                <a:gd name="T6" fmla="*/ 992 w 91"/>
                <a:gd name="T7" fmla="*/ 4270 h 110"/>
                <a:gd name="T8" fmla="*/ 3585 w 91"/>
                <a:gd name="T9" fmla="*/ 1250 h 1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1" h="110">
                  <a:moveTo>
                    <a:pt x="91" y="32"/>
                  </a:moveTo>
                  <a:cubicBezTo>
                    <a:pt x="81" y="24"/>
                    <a:pt x="66" y="11"/>
                    <a:pt x="62" y="0"/>
                  </a:cubicBezTo>
                  <a:cubicBezTo>
                    <a:pt x="52" y="16"/>
                    <a:pt x="7" y="54"/>
                    <a:pt x="4" y="79"/>
                  </a:cubicBezTo>
                  <a:cubicBezTo>
                    <a:pt x="0" y="95"/>
                    <a:pt x="4" y="110"/>
                    <a:pt x="25" y="109"/>
                  </a:cubicBezTo>
                  <a:cubicBezTo>
                    <a:pt x="49" y="104"/>
                    <a:pt x="86" y="46"/>
                    <a:pt x="91" y="32"/>
                  </a:cubicBezTo>
                  <a:close/>
                </a:path>
              </a:pathLst>
            </a:custGeom>
            <a:noFill/>
            <a:ln w="7938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36" name="Freeform 125">
              <a:extLst>
                <a:ext uri="{FF2B5EF4-FFF2-40B4-BE49-F238E27FC236}">
                  <a16:creationId xmlns:a16="http://schemas.microsoft.com/office/drawing/2014/main" id="{E4032E9E-3B4E-446F-B6B3-9492B37DE37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6" y="1575"/>
              <a:ext cx="178" cy="210"/>
            </a:xfrm>
            <a:custGeom>
              <a:avLst/>
              <a:gdLst>
                <a:gd name="T0" fmla="*/ 1547 w 71"/>
                <a:gd name="T1" fmla="*/ 3283 h 84"/>
                <a:gd name="T2" fmla="*/ 50 w 71"/>
                <a:gd name="T3" fmla="*/ 1645 h 84"/>
                <a:gd name="T4" fmla="*/ 1068 w 71"/>
                <a:gd name="T5" fmla="*/ 158 h 84"/>
                <a:gd name="T6" fmla="*/ 2803 w 71"/>
                <a:gd name="T7" fmla="*/ 1533 h 84"/>
                <a:gd name="T8" fmla="*/ 2018 w 71"/>
                <a:gd name="T9" fmla="*/ 2738 h 84"/>
                <a:gd name="T10" fmla="*/ 1547 w 71"/>
                <a:gd name="T11" fmla="*/ 3283 h 8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1" h="84">
                  <a:moveTo>
                    <a:pt x="39" y="84"/>
                  </a:moveTo>
                  <a:cubicBezTo>
                    <a:pt x="33" y="82"/>
                    <a:pt x="6" y="58"/>
                    <a:pt x="1" y="42"/>
                  </a:cubicBezTo>
                  <a:cubicBezTo>
                    <a:pt x="0" y="37"/>
                    <a:pt x="26" y="0"/>
                    <a:pt x="27" y="4"/>
                  </a:cubicBezTo>
                  <a:cubicBezTo>
                    <a:pt x="30" y="20"/>
                    <a:pt x="58" y="34"/>
                    <a:pt x="71" y="39"/>
                  </a:cubicBezTo>
                  <a:cubicBezTo>
                    <a:pt x="71" y="43"/>
                    <a:pt x="58" y="62"/>
                    <a:pt x="51" y="70"/>
                  </a:cubicBezTo>
                  <a:cubicBezTo>
                    <a:pt x="44" y="78"/>
                    <a:pt x="39" y="84"/>
                    <a:pt x="39" y="84"/>
                  </a:cubicBezTo>
                  <a:close/>
                </a:path>
              </a:pathLst>
            </a:custGeom>
            <a:noFill/>
            <a:ln w="7938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6868" name="Group 126">
            <a:extLst>
              <a:ext uri="{FF2B5EF4-FFF2-40B4-BE49-F238E27FC236}">
                <a16:creationId xmlns:a16="http://schemas.microsoft.com/office/drawing/2014/main" id="{7E2D5E0B-EA3C-4230-BE55-4FCD86B0C7C7}"/>
              </a:ext>
            </a:extLst>
          </p:cNvPr>
          <p:cNvGrpSpPr>
            <a:grpSpLocks/>
          </p:cNvGrpSpPr>
          <p:nvPr/>
        </p:nvGrpSpPr>
        <p:grpSpPr bwMode="auto">
          <a:xfrm>
            <a:off x="2519363" y="1985963"/>
            <a:ext cx="3484562" cy="3302000"/>
            <a:chOff x="3123" y="1203"/>
            <a:chExt cx="2195" cy="2080"/>
          </a:xfrm>
        </p:grpSpPr>
        <p:sp>
          <p:nvSpPr>
            <p:cNvPr id="36869" name="Freeform 127">
              <a:extLst>
                <a:ext uri="{FF2B5EF4-FFF2-40B4-BE49-F238E27FC236}">
                  <a16:creationId xmlns:a16="http://schemas.microsoft.com/office/drawing/2014/main" id="{FBBDC228-AE55-4E94-8567-1B6D42FF9B26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8" y="1918"/>
              <a:ext cx="145" cy="30"/>
            </a:xfrm>
            <a:custGeom>
              <a:avLst/>
              <a:gdLst>
                <a:gd name="T0" fmla="*/ 0 w 145"/>
                <a:gd name="T1" fmla="*/ 30 h 30"/>
                <a:gd name="T2" fmla="*/ 145 w 145"/>
                <a:gd name="T3" fmla="*/ 0 h 30"/>
                <a:gd name="T4" fmla="*/ 0 w 145"/>
                <a:gd name="T5" fmla="*/ 30 h 3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5" h="30">
                  <a:moveTo>
                    <a:pt x="0" y="30"/>
                  </a:moveTo>
                  <a:lnTo>
                    <a:pt x="145" y="0"/>
                  </a:lnTo>
                  <a:lnTo>
                    <a:pt x="0" y="30"/>
                  </a:lnTo>
                  <a:close/>
                </a:path>
              </a:pathLst>
            </a:custGeom>
            <a:solidFill>
              <a:srgbClr val="7294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70" name="Line 128">
              <a:extLst>
                <a:ext uri="{FF2B5EF4-FFF2-40B4-BE49-F238E27FC236}">
                  <a16:creationId xmlns:a16="http://schemas.microsoft.com/office/drawing/2014/main" id="{DC3D47D7-FB8B-4974-9DDC-CB35FBEA8CF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148" y="1918"/>
              <a:ext cx="145" cy="3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71" name="Freeform 129">
              <a:extLst>
                <a:ext uri="{FF2B5EF4-FFF2-40B4-BE49-F238E27FC236}">
                  <a16:creationId xmlns:a16="http://schemas.microsoft.com/office/drawing/2014/main" id="{3D607BB8-BE81-4037-8550-8F226B7A90D3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5" y="1365"/>
              <a:ext cx="148" cy="15"/>
            </a:xfrm>
            <a:custGeom>
              <a:avLst/>
              <a:gdLst>
                <a:gd name="T0" fmla="*/ 0 w 148"/>
                <a:gd name="T1" fmla="*/ 15 h 15"/>
                <a:gd name="T2" fmla="*/ 148 w 148"/>
                <a:gd name="T3" fmla="*/ 0 h 15"/>
                <a:gd name="T4" fmla="*/ 0 w 148"/>
                <a:gd name="T5" fmla="*/ 15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8" h="15">
                  <a:moveTo>
                    <a:pt x="0" y="15"/>
                  </a:moveTo>
                  <a:lnTo>
                    <a:pt x="148" y="0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7294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72" name="Line 130">
              <a:extLst>
                <a:ext uri="{FF2B5EF4-FFF2-40B4-BE49-F238E27FC236}">
                  <a16:creationId xmlns:a16="http://schemas.microsoft.com/office/drawing/2014/main" id="{165DE2B9-ACB0-4AE1-9041-C81CE71191C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895" y="1365"/>
              <a:ext cx="148" cy="15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73" name="Freeform 131">
              <a:extLst>
                <a:ext uri="{FF2B5EF4-FFF2-40B4-BE49-F238E27FC236}">
                  <a16:creationId xmlns:a16="http://schemas.microsoft.com/office/drawing/2014/main" id="{CEC9D98B-A4B5-4635-A9D7-7DE7D935CB0B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5" y="1715"/>
              <a:ext cx="303" cy="530"/>
            </a:xfrm>
            <a:custGeom>
              <a:avLst/>
              <a:gdLst>
                <a:gd name="T0" fmla="*/ 2401 w 121"/>
                <a:gd name="T1" fmla="*/ 4188 h 212"/>
                <a:gd name="T2" fmla="*/ 2985 w 121"/>
                <a:gd name="T3" fmla="*/ 283 h 212"/>
                <a:gd name="T4" fmla="*/ 1931 w 121"/>
                <a:gd name="T5" fmla="*/ 83 h 212"/>
                <a:gd name="T6" fmla="*/ 521 w 121"/>
                <a:gd name="T7" fmla="*/ 4583 h 212"/>
                <a:gd name="T8" fmla="*/ 3736 w 121"/>
                <a:gd name="T9" fmla="*/ 8020 h 212"/>
                <a:gd name="T10" fmla="*/ 4760 w 121"/>
                <a:gd name="T11" fmla="*/ 7238 h 212"/>
                <a:gd name="T12" fmla="*/ 2401 w 121"/>
                <a:gd name="T13" fmla="*/ 4188 h 2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1" h="212">
                  <a:moveTo>
                    <a:pt x="61" y="107"/>
                  </a:moveTo>
                  <a:cubicBezTo>
                    <a:pt x="52" y="68"/>
                    <a:pt x="55" y="15"/>
                    <a:pt x="76" y="7"/>
                  </a:cubicBezTo>
                  <a:cubicBezTo>
                    <a:pt x="68" y="2"/>
                    <a:pt x="59" y="0"/>
                    <a:pt x="49" y="2"/>
                  </a:cubicBezTo>
                  <a:cubicBezTo>
                    <a:pt x="17" y="9"/>
                    <a:pt x="0" y="61"/>
                    <a:pt x="13" y="117"/>
                  </a:cubicBezTo>
                  <a:cubicBezTo>
                    <a:pt x="26" y="173"/>
                    <a:pt x="62" y="212"/>
                    <a:pt x="95" y="205"/>
                  </a:cubicBezTo>
                  <a:cubicBezTo>
                    <a:pt x="106" y="202"/>
                    <a:pt x="115" y="195"/>
                    <a:pt x="121" y="185"/>
                  </a:cubicBezTo>
                  <a:cubicBezTo>
                    <a:pt x="93" y="188"/>
                    <a:pt x="70" y="149"/>
                    <a:pt x="61" y="107"/>
                  </a:cubicBezTo>
                </a:path>
              </a:pathLst>
            </a:custGeom>
            <a:solidFill>
              <a:srgbClr val="166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74" name="Freeform 132">
              <a:extLst>
                <a:ext uri="{FF2B5EF4-FFF2-40B4-BE49-F238E27FC236}">
                  <a16:creationId xmlns:a16="http://schemas.microsoft.com/office/drawing/2014/main" id="{E807AE50-F587-4FF8-A1CE-ACEA6C90B9A3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5" y="1723"/>
              <a:ext cx="203" cy="485"/>
            </a:xfrm>
            <a:custGeom>
              <a:avLst/>
              <a:gdLst>
                <a:gd name="T0" fmla="*/ 3198 w 81"/>
                <a:gd name="T1" fmla="*/ 7500 h 194"/>
                <a:gd name="T2" fmla="*/ 363 w 81"/>
                <a:gd name="T3" fmla="*/ 4270 h 194"/>
                <a:gd name="T4" fmla="*/ 1306 w 81"/>
                <a:gd name="T5" fmla="*/ 0 h 19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1" h="194">
                  <a:moveTo>
                    <a:pt x="81" y="192"/>
                  </a:moveTo>
                  <a:cubicBezTo>
                    <a:pt x="42" y="194"/>
                    <a:pt x="19" y="152"/>
                    <a:pt x="9" y="109"/>
                  </a:cubicBezTo>
                  <a:cubicBezTo>
                    <a:pt x="0" y="70"/>
                    <a:pt x="1" y="12"/>
                    <a:pt x="33" y="0"/>
                  </a:cubicBezTo>
                </a:path>
              </a:pathLst>
            </a:custGeom>
            <a:noFill/>
            <a:ln w="31750" cap="flat">
              <a:solidFill>
                <a:srgbClr val="00427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75" name="Freeform 133">
              <a:extLst>
                <a:ext uri="{FF2B5EF4-FFF2-40B4-BE49-F238E27FC236}">
                  <a16:creationId xmlns:a16="http://schemas.microsoft.com/office/drawing/2014/main" id="{3297E13C-B054-4BFA-8ADB-37101356E41B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5" y="1940"/>
              <a:ext cx="1783" cy="973"/>
            </a:xfrm>
            <a:custGeom>
              <a:avLst/>
              <a:gdLst>
                <a:gd name="T0" fmla="*/ 11493 w 713"/>
                <a:gd name="T1" fmla="*/ 2896 h 389"/>
                <a:gd name="T2" fmla="*/ 19906 w 713"/>
                <a:gd name="T3" fmla="*/ 283 h 389"/>
                <a:gd name="T4" fmla="*/ 21736 w 713"/>
                <a:gd name="T5" fmla="*/ 520 h 389"/>
                <a:gd name="T6" fmla="*/ 26582 w 713"/>
                <a:gd name="T7" fmla="*/ 2784 h 389"/>
                <a:gd name="T8" fmla="*/ 27103 w 713"/>
                <a:gd name="T9" fmla="*/ 4147 h 389"/>
                <a:gd name="T10" fmla="*/ 26865 w 713"/>
                <a:gd name="T11" fmla="*/ 5525 h 389"/>
                <a:gd name="T12" fmla="*/ 27760 w 713"/>
                <a:gd name="T13" fmla="*/ 6776 h 389"/>
                <a:gd name="T14" fmla="*/ 27415 w 713"/>
                <a:gd name="T15" fmla="*/ 7984 h 389"/>
                <a:gd name="T16" fmla="*/ 26115 w 713"/>
                <a:gd name="T17" fmla="*/ 7119 h 389"/>
                <a:gd name="T18" fmla="*/ 6334 w 713"/>
                <a:gd name="T19" fmla="*/ 15148 h 389"/>
                <a:gd name="T20" fmla="*/ 5554 w 713"/>
                <a:gd name="T21" fmla="*/ 14915 h 389"/>
                <a:gd name="T22" fmla="*/ 0 w 713"/>
                <a:gd name="T23" fmla="*/ 9780 h 389"/>
                <a:gd name="T24" fmla="*/ 0 w 713"/>
                <a:gd name="T25" fmla="*/ 6931 h 38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713" h="389">
                  <a:moveTo>
                    <a:pt x="294" y="74"/>
                  </a:moveTo>
                  <a:cubicBezTo>
                    <a:pt x="294" y="74"/>
                    <a:pt x="490" y="14"/>
                    <a:pt x="509" y="7"/>
                  </a:cubicBezTo>
                  <a:cubicBezTo>
                    <a:pt x="528" y="0"/>
                    <a:pt x="529" y="2"/>
                    <a:pt x="556" y="13"/>
                  </a:cubicBezTo>
                  <a:cubicBezTo>
                    <a:pt x="583" y="24"/>
                    <a:pt x="668" y="63"/>
                    <a:pt x="680" y="71"/>
                  </a:cubicBezTo>
                  <a:cubicBezTo>
                    <a:pt x="692" y="79"/>
                    <a:pt x="696" y="81"/>
                    <a:pt x="693" y="106"/>
                  </a:cubicBezTo>
                  <a:cubicBezTo>
                    <a:pt x="690" y="131"/>
                    <a:pt x="687" y="141"/>
                    <a:pt x="687" y="141"/>
                  </a:cubicBezTo>
                  <a:cubicBezTo>
                    <a:pt x="710" y="173"/>
                    <a:pt x="710" y="173"/>
                    <a:pt x="710" y="173"/>
                  </a:cubicBezTo>
                  <a:cubicBezTo>
                    <a:pt x="710" y="173"/>
                    <a:pt x="713" y="204"/>
                    <a:pt x="701" y="204"/>
                  </a:cubicBezTo>
                  <a:cubicBezTo>
                    <a:pt x="689" y="204"/>
                    <a:pt x="668" y="182"/>
                    <a:pt x="668" y="182"/>
                  </a:cubicBezTo>
                  <a:cubicBezTo>
                    <a:pt x="668" y="182"/>
                    <a:pt x="168" y="385"/>
                    <a:pt x="162" y="387"/>
                  </a:cubicBezTo>
                  <a:cubicBezTo>
                    <a:pt x="156" y="389"/>
                    <a:pt x="149" y="386"/>
                    <a:pt x="142" y="381"/>
                  </a:cubicBezTo>
                  <a:cubicBezTo>
                    <a:pt x="135" y="376"/>
                    <a:pt x="0" y="250"/>
                    <a:pt x="0" y="250"/>
                  </a:cubicBezTo>
                  <a:cubicBezTo>
                    <a:pt x="0" y="177"/>
                    <a:pt x="0" y="177"/>
                    <a:pt x="0" y="177"/>
                  </a:cubicBezTo>
                </a:path>
              </a:pathLst>
            </a:custGeom>
            <a:solidFill>
              <a:srgbClr val="E9E0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76" name="Freeform 134">
              <a:extLst>
                <a:ext uri="{FF2B5EF4-FFF2-40B4-BE49-F238E27FC236}">
                  <a16:creationId xmlns:a16="http://schemas.microsoft.com/office/drawing/2014/main" id="{71F7EDDF-FA87-4662-A2C9-36B35659FB6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0" y="2480"/>
              <a:ext cx="300" cy="155"/>
            </a:xfrm>
            <a:custGeom>
              <a:avLst/>
              <a:gdLst>
                <a:gd name="T0" fmla="*/ 4688 w 120"/>
                <a:gd name="T1" fmla="*/ 0 h 62"/>
                <a:gd name="T2" fmla="*/ 4425 w 120"/>
                <a:gd name="T3" fmla="*/ 908 h 62"/>
                <a:gd name="T4" fmla="*/ 550 w 120"/>
                <a:gd name="T5" fmla="*/ 2345 h 62"/>
                <a:gd name="T6" fmla="*/ 0 w 120"/>
                <a:gd name="T7" fmla="*/ 1925 h 6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0" h="62">
                  <a:moveTo>
                    <a:pt x="120" y="0"/>
                  </a:moveTo>
                  <a:cubicBezTo>
                    <a:pt x="116" y="4"/>
                    <a:pt x="113" y="23"/>
                    <a:pt x="113" y="23"/>
                  </a:cubicBezTo>
                  <a:cubicBezTo>
                    <a:pt x="113" y="23"/>
                    <a:pt x="19" y="62"/>
                    <a:pt x="14" y="60"/>
                  </a:cubicBezTo>
                  <a:cubicBezTo>
                    <a:pt x="8" y="58"/>
                    <a:pt x="4" y="52"/>
                    <a:pt x="0" y="49"/>
                  </a:cubicBezTo>
                </a:path>
              </a:pathLst>
            </a:custGeom>
            <a:solidFill>
              <a:srgbClr val="D4C6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77" name="Freeform 135">
              <a:extLst>
                <a:ext uri="{FF2B5EF4-FFF2-40B4-BE49-F238E27FC236}">
                  <a16:creationId xmlns:a16="http://schemas.microsoft.com/office/drawing/2014/main" id="{1C0D4951-3B92-4833-AAB8-310E5FB38A3C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3" y="1968"/>
              <a:ext cx="367" cy="165"/>
            </a:xfrm>
            <a:custGeom>
              <a:avLst/>
              <a:gdLst>
                <a:gd name="T0" fmla="*/ 2519 w 147"/>
                <a:gd name="T1" fmla="*/ 1800 h 66"/>
                <a:gd name="T2" fmla="*/ 3660 w 147"/>
                <a:gd name="T3" fmla="*/ 1375 h 66"/>
                <a:gd name="T4" fmla="*/ 4898 w 147"/>
                <a:gd name="T5" fmla="*/ 988 h 66"/>
                <a:gd name="T6" fmla="*/ 5480 w 147"/>
                <a:gd name="T7" fmla="*/ 470 h 66"/>
                <a:gd name="T8" fmla="*/ 5168 w 147"/>
                <a:gd name="T9" fmla="*/ 83 h 66"/>
                <a:gd name="T10" fmla="*/ 5056 w 147"/>
                <a:gd name="T11" fmla="*/ 50 h 66"/>
                <a:gd name="T12" fmla="*/ 4469 w 147"/>
                <a:gd name="T13" fmla="*/ 238 h 66"/>
                <a:gd name="T14" fmla="*/ 886 w 147"/>
                <a:gd name="T15" fmla="*/ 1375 h 66"/>
                <a:gd name="T16" fmla="*/ 105 w 147"/>
                <a:gd name="T17" fmla="*/ 1875 h 66"/>
                <a:gd name="T18" fmla="*/ 187 w 147"/>
                <a:gd name="T19" fmla="*/ 2583 h 66"/>
                <a:gd name="T20" fmla="*/ 574 w 147"/>
                <a:gd name="T21" fmla="*/ 2395 h 66"/>
                <a:gd name="T22" fmla="*/ 966 w 147"/>
                <a:gd name="T23" fmla="*/ 2270 h 66"/>
                <a:gd name="T24" fmla="*/ 1900 w 147"/>
                <a:gd name="T25" fmla="*/ 2083 h 6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47" h="66">
                  <a:moveTo>
                    <a:pt x="65" y="46"/>
                  </a:moveTo>
                  <a:cubicBezTo>
                    <a:pt x="74" y="43"/>
                    <a:pt x="85" y="39"/>
                    <a:pt x="94" y="35"/>
                  </a:cubicBezTo>
                  <a:cubicBezTo>
                    <a:pt x="104" y="31"/>
                    <a:pt x="115" y="28"/>
                    <a:pt x="126" y="25"/>
                  </a:cubicBezTo>
                  <a:cubicBezTo>
                    <a:pt x="133" y="23"/>
                    <a:pt x="147" y="23"/>
                    <a:pt x="141" y="12"/>
                  </a:cubicBezTo>
                  <a:cubicBezTo>
                    <a:pt x="140" y="10"/>
                    <a:pt x="135" y="4"/>
                    <a:pt x="133" y="2"/>
                  </a:cubicBezTo>
                  <a:cubicBezTo>
                    <a:pt x="131" y="0"/>
                    <a:pt x="132" y="1"/>
                    <a:pt x="130" y="1"/>
                  </a:cubicBezTo>
                  <a:cubicBezTo>
                    <a:pt x="126" y="1"/>
                    <a:pt x="119" y="5"/>
                    <a:pt x="115" y="6"/>
                  </a:cubicBezTo>
                  <a:cubicBezTo>
                    <a:pt x="85" y="18"/>
                    <a:pt x="54" y="29"/>
                    <a:pt x="23" y="35"/>
                  </a:cubicBezTo>
                  <a:cubicBezTo>
                    <a:pt x="17" y="39"/>
                    <a:pt x="8" y="42"/>
                    <a:pt x="3" y="48"/>
                  </a:cubicBezTo>
                  <a:cubicBezTo>
                    <a:pt x="0" y="51"/>
                    <a:pt x="0" y="65"/>
                    <a:pt x="5" y="66"/>
                  </a:cubicBezTo>
                  <a:cubicBezTo>
                    <a:pt x="7" y="66"/>
                    <a:pt x="13" y="62"/>
                    <a:pt x="15" y="61"/>
                  </a:cubicBezTo>
                  <a:cubicBezTo>
                    <a:pt x="18" y="60"/>
                    <a:pt x="22" y="59"/>
                    <a:pt x="25" y="58"/>
                  </a:cubicBezTo>
                  <a:cubicBezTo>
                    <a:pt x="33" y="55"/>
                    <a:pt x="41" y="54"/>
                    <a:pt x="49" y="53"/>
                  </a:cubicBezTo>
                </a:path>
              </a:pathLst>
            </a:custGeom>
            <a:solidFill>
              <a:srgbClr val="C8B7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78" name="Freeform 136">
              <a:extLst>
                <a:ext uri="{FF2B5EF4-FFF2-40B4-BE49-F238E27FC236}">
                  <a16:creationId xmlns:a16="http://schemas.microsoft.com/office/drawing/2014/main" id="{2DA96000-146B-47CA-B909-1960DCAE2B8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3" y="2373"/>
              <a:ext cx="65" cy="65"/>
            </a:xfrm>
            <a:custGeom>
              <a:avLst/>
              <a:gdLst>
                <a:gd name="T0" fmla="*/ 65 w 65"/>
                <a:gd name="T1" fmla="*/ 65 h 65"/>
                <a:gd name="T2" fmla="*/ 0 w 65"/>
                <a:gd name="T3" fmla="*/ 10 h 65"/>
                <a:gd name="T4" fmla="*/ 37 w 65"/>
                <a:gd name="T5" fmla="*/ 0 h 65"/>
                <a:gd name="T6" fmla="*/ 65 w 65"/>
                <a:gd name="T7" fmla="*/ 65 h 6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5" h="65">
                  <a:moveTo>
                    <a:pt x="65" y="65"/>
                  </a:moveTo>
                  <a:lnTo>
                    <a:pt x="0" y="10"/>
                  </a:lnTo>
                  <a:lnTo>
                    <a:pt x="37" y="0"/>
                  </a:lnTo>
                  <a:lnTo>
                    <a:pt x="65" y="65"/>
                  </a:lnTo>
                  <a:close/>
                </a:path>
              </a:pathLst>
            </a:custGeom>
            <a:solidFill>
              <a:srgbClr val="BEC9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79" name="Freeform 137">
              <a:extLst>
                <a:ext uri="{FF2B5EF4-FFF2-40B4-BE49-F238E27FC236}">
                  <a16:creationId xmlns:a16="http://schemas.microsoft.com/office/drawing/2014/main" id="{20150244-A574-4C58-8304-6E2EEB075469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3" y="2373"/>
              <a:ext cx="65" cy="65"/>
            </a:xfrm>
            <a:custGeom>
              <a:avLst/>
              <a:gdLst>
                <a:gd name="T0" fmla="*/ 65 w 65"/>
                <a:gd name="T1" fmla="*/ 65 h 65"/>
                <a:gd name="T2" fmla="*/ 0 w 65"/>
                <a:gd name="T3" fmla="*/ 10 h 65"/>
                <a:gd name="T4" fmla="*/ 37 w 65"/>
                <a:gd name="T5" fmla="*/ 0 h 6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5" h="65">
                  <a:moveTo>
                    <a:pt x="65" y="65"/>
                  </a:moveTo>
                  <a:lnTo>
                    <a:pt x="0" y="10"/>
                  </a:lnTo>
                  <a:lnTo>
                    <a:pt x="3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80" name="Freeform 138">
              <a:extLst>
                <a:ext uri="{FF2B5EF4-FFF2-40B4-BE49-F238E27FC236}">
                  <a16:creationId xmlns:a16="http://schemas.microsoft.com/office/drawing/2014/main" id="{AF970097-7CA0-48D6-AB4E-41A88901CBA6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8" y="2160"/>
              <a:ext cx="1410" cy="750"/>
            </a:xfrm>
            <a:custGeom>
              <a:avLst/>
              <a:gdLst>
                <a:gd name="T0" fmla="*/ 21020 w 564"/>
                <a:gd name="T1" fmla="*/ 2083 h 300"/>
                <a:gd name="T2" fmla="*/ 21250 w 564"/>
                <a:gd name="T3" fmla="*/ 708 h 300"/>
                <a:gd name="T4" fmla="*/ 21300 w 564"/>
                <a:gd name="T5" fmla="*/ 83 h 300"/>
                <a:gd name="T6" fmla="*/ 21145 w 564"/>
                <a:gd name="T7" fmla="*/ 0 h 300"/>
                <a:gd name="T8" fmla="*/ 0 w 564"/>
                <a:gd name="T9" fmla="*/ 8333 h 300"/>
                <a:gd name="T10" fmla="*/ 0 w 564"/>
                <a:gd name="T11" fmla="*/ 11613 h 300"/>
                <a:gd name="T12" fmla="*/ 520 w 564"/>
                <a:gd name="T13" fmla="*/ 11688 h 300"/>
                <a:gd name="T14" fmla="*/ 20283 w 564"/>
                <a:gd name="T15" fmla="*/ 3675 h 300"/>
                <a:gd name="T16" fmla="*/ 21563 w 564"/>
                <a:gd name="T17" fmla="*/ 4533 h 300"/>
                <a:gd name="T18" fmla="*/ 21925 w 564"/>
                <a:gd name="T19" fmla="*/ 3333 h 300"/>
                <a:gd name="T20" fmla="*/ 21020 w 564"/>
                <a:gd name="T21" fmla="*/ 2083 h 30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64" h="300">
                  <a:moveTo>
                    <a:pt x="538" y="53"/>
                  </a:moveTo>
                  <a:cubicBezTo>
                    <a:pt x="538" y="53"/>
                    <a:pt x="541" y="43"/>
                    <a:pt x="544" y="18"/>
                  </a:cubicBezTo>
                  <a:cubicBezTo>
                    <a:pt x="545" y="11"/>
                    <a:pt x="545" y="6"/>
                    <a:pt x="545" y="2"/>
                  </a:cubicBezTo>
                  <a:cubicBezTo>
                    <a:pt x="541" y="0"/>
                    <a:pt x="541" y="0"/>
                    <a:pt x="541" y="0"/>
                  </a:cubicBezTo>
                  <a:cubicBezTo>
                    <a:pt x="0" y="213"/>
                    <a:pt x="0" y="213"/>
                    <a:pt x="0" y="213"/>
                  </a:cubicBezTo>
                  <a:cubicBezTo>
                    <a:pt x="0" y="297"/>
                    <a:pt x="0" y="297"/>
                    <a:pt x="0" y="297"/>
                  </a:cubicBezTo>
                  <a:cubicBezTo>
                    <a:pt x="4" y="299"/>
                    <a:pt x="9" y="300"/>
                    <a:pt x="13" y="299"/>
                  </a:cubicBezTo>
                  <a:cubicBezTo>
                    <a:pt x="19" y="297"/>
                    <a:pt x="519" y="94"/>
                    <a:pt x="519" y="94"/>
                  </a:cubicBezTo>
                  <a:cubicBezTo>
                    <a:pt x="519" y="94"/>
                    <a:pt x="540" y="116"/>
                    <a:pt x="552" y="116"/>
                  </a:cubicBezTo>
                  <a:cubicBezTo>
                    <a:pt x="564" y="116"/>
                    <a:pt x="561" y="85"/>
                    <a:pt x="561" y="85"/>
                  </a:cubicBezTo>
                  <a:lnTo>
                    <a:pt x="538" y="53"/>
                  </a:lnTo>
                  <a:close/>
                </a:path>
              </a:pathLst>
            </a:custGeom>
            <a:solidFill>
              <a:srgbClr val="C8B7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81" name="Freeform 139">
              <a:extLst>
                <a:ext uri="{FF2B5EF4-FFF2-40B4-BE49-F238E27FC236}">
                  <a16:creationId xmlns:a16="http://schemas.microsoft.com/office/drawing/2014/main" id="{EDF793ED-BD33-4D19-B475-5643E65F49F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5" y="2133"/>
              <a:ext cx="1388" cy="570"/>
            </a:xfrm>
            <a:custGeom>
              <a:avLst/>
              <a:gdLst>
                <a:gd name="T0" fmla="*/ 21478 w 555"/>
                <a:gd name="T1" fmla="*/ 0 h 228"/>
                <a:gd name="T2" fmla="*/ 0 w 555"/>
                <a:gd name="T3" fmla="*/ 8333 h 228"/>
                <a:gd name="T4" fmla="*/ 363 w 555"/>
                <a:gd name="T5" fmla="*/ 8908 h 228"/>
                <a:gd name="T6" fmla="*/ 21665 w 555"/>
                <a:gd name="T7" fmla="*/ 750 h 228"/>
                <a:gd name="T8" fmla="*/ 21478 w 555"/>
                <a:gd name="T9" fmla="*/ 0 h 2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55" h="228">
                  <a:moveTo>
                    <a:pt x="549" y="0"/>
                  </a:moveTo>
                  <a:cubicBezTo>
                    <a:pt x="0" y="213"/>
                    <a:pt x="0" y="213"/>
                    <a:pt x="0" y="213"/>
                  </a:cubicBezTo>
                  <a:cubicBezTo>
                    <a:pt x="9" y="228"/>
                    <a:pt x="9" y="228"/>
                    <a:pt x="9" y="228"/>
                  </a:cubicBezTo>
                  <a:cubicBezTo>
                    <a:pt x="554" y="19"/>
                    <a:pt x="554" y="19"/>
                    <a:pt x="554" y="19"/>
                  </a:cubicBezTo>
                  <a:cubicBezTo>
                    <a:pt x="555" y="9"/>
                    <a:pt x="553" y="4"/>
                    <a:pt x="549" y="0"/>
                  </a:cubicBezTo>
                </a:path>
              </a:pathLst>
            </a:custGeom>
            <a:solidFill>
              <a:srgbClr val="EDE7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82" name="Freeform 140">
              <a:extLst>
                <a:ext uri="{FF2B5EF4-FFF2-40B4-BE49-F238E27FC236}">
                  <a16:creationId xmlns:a16="http://schemas.microsoft.com/office/drawing/2014/main" id="{8E080751-CF43-4097-AC34-458B18DB3673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3" y="2610"/>
              <a:ext cx="115" cy="80"/>
            </a:xfrm>
            <a:custGeom>
              <a:avLst/>
              <a:gdLst>
                <a:gd name="T0" fmla="*/ 1800 w 46"/>
                <a:gd name="T1" fmla="*/ 863 h 32"/>
                <a:gd name="T2" fmla="*/ 1533 w 46"/>
                <a:gd name="T3" fmla="*/ 470 h 32"/>
                <a:gd name="T4" fmla="*/ 908 w 46"/>
                <a:gd name="T5" fmla="*/ 0 h 32"/>
                <a:gd name="T6" fmla="*/ 0 w 46"/>
                <a:gd name="T7" fmla="*/ 363 h 32"/>
                <a:gd name="T8" fmla="*/ 395 w 46"/>
                <a:gd name="T9" fmla="*/ 625 h 32"/>
                <a:gd name="T10" fmla="*/ 988 w 46"/>
                <a:gd name="T11" fmla="*/ 1250 h 3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6" h="32">
                  <a:moveTo>
                    <a:pt x="46" y="22"/>
                  </a:moveTo>
                  <a:cubicBezTo>
                    <a:pt x="44" y="18"/>
                    <a:pt x="42" y="14"/>
                    <a:pt x="39" y="12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5" y="13"/>
                    <a:pt x="8" y="15"/>
                    <a:pt x="10" y="16"/>
                  </a:cubicBezTo>
                  <a:cubicBezTo>
                    <a:pt x="18" y="22"/>
                    <a:pt x="22" y="26"/>
                    <a:pt x="25" y="32"/>
                  </a:cubicBezTo>
                </a:path>
              </a:pathLst>
            </a:custGeom>
            <a:solidFill>
              <a:srgbClr val="97AD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83" name="Freeform 141">
              <a:extLst>
                <a:ext uri="{FF2B5EF4-FFF2-40B4-BE49-F238E27FC236}">
                  <a16:creationId xmlns:a16="http://schemas.microsoft.com/office/drawing/2014/main" id="{CF20616E-BC61-41F1-AD13-CB36B51A979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5" y="2665"/>
              <a:ext cx="55" cy="140"/>
            </a:xfrm>
            <a:custGeom>
              <a:avLst/>
              <a:gdLst>
                <a:gd name="T0" fmla="*/ 0 w 22"/>
                <a:gd name="T1" fmla="*/ 395 h 56"/>
                <a:gd name="T2" fmla="*/ 50 w 22"/>
                <a:gd name="T3" fmla="*/ 908 h 56"/>
                <a:gd name="T4" fmla="*/ 50 w 22"/>
                <a:gd name="T5" fmla="*/ 2188 h 56"/>
                <a:gd name="T6" fmla="*/ 863 w 22"/>
                <a:gd name="T7" fmla="*/ 1875 h 56"/>
                <a:gd name="T8" fmla="*/ 863 w 22"/>
                <a:gd name="T9" fmla="*/ 283 h 56"/>
                <a:gd name="T10" fmla="*/ 833 w 22"/>
                <a:gd name="T11" fmla="*/ 0 h 5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2" h="56">
                  <a:moveTo>
                    <a:pt x="0" y="10"/>
                  </a:moveTo>
                  <a:cubicBezTo>
                    <a:pt x="1" y="14"/>
                    <a:pt x="1" y="18"/>
                    <a:pt x="1" y="23"/>
                  </a:cubicBezTo>
                  <a:cubicBezTo>
                    <a:pt x="1" y="56"/>
                    <a:pt x="1" y="56"/>
                    <a:pt x="1" y="56"/>
                  </a:cubicBezTo>
                  <a:cubicBezTo>
                    <a:pt x="22" y="48"/>
                    <a:pt x="22" y="48"/>
                    <a:pt x="22" y="48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2" y="5"/>
                    <a:pt x="22" y="2"/>
                    <a:pt x="21" y="0"/>
                  </a:cubicBezTo>
                </a:path>
              </a:pathLst>
            </a:custGeom>
            <a:solidFill>
              <a:srgbClr val="618A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84" name="Freeform 142">
              <a:extLst>
                <a:ext uri="{FF2B5EF4-FFF2-40B4-BE49-F238E27FC236}">
                  <a16:creationId xmlns:a16="http://schemas.microsoft.com/office/drawing/2014/main" id="{2C6BB3D9-95E1-4E8E-8A07-18F92A7CD0B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5" y="2643"/>
              <a:ext cx="75" cy="60"/>
            </a:xfrm>
            <a:custGeom>
              <a:avLst/>
              <a:gdLst>
                <a:gd name="T0" fmla="*/ 1175 w 30"/>
                <a:gd name="T1" fmla="*/ 625 h 24"/>
                <a:gd name="T2" fmla="*/ 908 w 30"/>
                <a:gd name="T3" fmla="*/ 0 h 24"/>
                <a:gd name="T4" fmla="*/ 0 w 30"/>
                <a:gd name="T5" fmla="*/ 363 h 24"/>
                <a:gd name="T6" fmla="*/ 363 w 30"/>
                <a:gd name="T7" fmla="*/ 908 h 24"/>
                <a:gd name="T8" fmla="*/ 363 w 30"/>
                <a:gd name="T9" fmla="*/ 938 h 24"/>
                <a:gd name="T10" fmla="*/ 1175 w 30"/>
                <a:gd name="T11" fmla="*/ 625 h 2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0" h="24">
                  <a:moveTo>
                    <a:pt x="30" y="16"/>
                  </a:moveTo>
                  <a:cubicBezTo>
                    <a:pt x="30" y="11"/>
                    <a:pt x="27" y="4"/>
                    <a:pt x="23" y="0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5" y="13"/>
                    <a:pt x="7" y="17"/>
                    <a:pt x="9" y="23"/>
                  </a:cubicBezTo>
                  <a:cubicBezTo>
                    <a:pt x="9" y="24"/>
                    <a:pt x="9" y="24"/>
                    <a:pt x="9" y="24"/>
                  </a:cubicBezTo>
                  <a:cubicBezTo>
                    <a:pt x="30" y="16"/>
                    <a:pt x="30" y="16"/>
                    <a:pt x="30" y="16"/>
                  </a:cubicBezTo>
                  <a:close/>
                </a:path>
              </a:pathLst>
            </a:custGeom>
            <a:solidFill>
              <a:srgbClr val="C8D1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85" name="Freeform 143">
              <a:extLst>
                <a:ext uri="{FF2B5EF4-FFF2-40B4-BE49-F238E27FC236}">
                  <a16:creationId xmlns:a16="http://schemas.microsoft.com/office/drawing/2014/main" id="{037BA62A-7DEE-4EE0-80EB-86F899373190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5" y="2448"/>
              <a:ext cx="135" cy="57"/>
            </a:xfrm>
            <a:custGeom>
              <a:avLst/>
              <a:gdLst>
                <a:gd name="T0" fmla="*/ 0 w 135"/>
                <a:gd name="T1" fmla="*/ 57 h 57"/>
                <a:gd name="T2" fmla="*/ 135 w 135"/>
                <a:gd name="T3" fmla="*/ 0 h 57"/>
                <a:gd name="T4" fmla="*/ 0 w 135"/>
                <a:gd name="T5" fmla="*/ 57 h 5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5" h="57">
                  <a:moveTo>
                    <a:pt x="0" y="57"/>
                  </a:moveTo>
                  <a:lnTo>
                    <a:pt x="135" y="0"/>
                  </a:lnTo>
                  <a:lnTo>
                    <a:pt x="0" y="57"/>
                  </a:lnTo>
                  <a:close/>
                </a:path>
              </a:pathLst>
            </a:custGeom>
            <a:solidFill>
              <a:srgbClr val="7294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86" name="Line 144">
              <a:extLst>
                <a:ext uri="{FF2B5EF4-FFF2-40B4-BE49-F238E27FC236}">
                  <a16:creationId xmlns:a16="http://schemas.microsoft.com/office/drawing/2014/main" id="{BE82E4D6-6EA7-4F01-810F-036A807E328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115" y="2448"/>
              <a:ext cx="135" cy="57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87" name="Freeform 145">
              <a:extLst>
                <a:ext uri="{FF2B5EF4-FFF2-40B4-BE49-F238E27FC236}">
                  <a16:creationId xmlns:a16="http://schemas.microsoft.com/office/drawing/2014/main" id="{B031E9C4-D63F-412F-B5AC-577618C23A1A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5" y="1215"/>
              <a:ext cx="80" cy="40"/>
            </a:xfrm>
            <a:custGeom>
              <a:avLst/>
              <a:gdLst>
                <a:gd name="T0" fmla="*/ 0 w 80"/>
                <a:gd name="T1" fmla="*/ 0 h 40"/>
                <a:gd name="T2" fmla="*/ 80 w 80"/>
                <a:gd name="T3" fmla="*/ 40 h 40"/>
                <a:gd name="T4" fmla="*/ 0 w 80"/>
                <a:gd name="T5" fmla="*/ 0 h 4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0" h="40">
                  <a:moveTo>
                    <a:pt x="0" y="0"/>
                  </a:moveTo>
                  <a:lnTo>
                    <a:pt x="80" y="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294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88" name="Line 146">
              <a:extLst>
                <a:ext uri="{FF2B5EF4-FFF2-40B4-BE49-F238E27FC236}">
                  <a16:creationId xmlns:a16="http://schemas.microsoft.com/office/drawing/2014/main" id="{63844DF6-5105-44C6-A1E1-C25A8B1AEEA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05" y="1215"/>
              <a:ext cx="80" cy="4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89" name="Freeform 147">
              <a:extLst>
                <a:ext uri="{FF2B5EF4-FFF2-40B4-BE49-F238E27FC236}">
                  <a16:creationId xmlns:a16="http://schemas.microsoft.com/office/drawing/2014/main" id="{AC5ED409-D2EE-4C94-A67D-6CC744E4BBD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3" y="1300"/>
              <a:ext cx="1" cy="18"/>
            </a:xfrm>
            <a:custGeom>
              <a:avLst/>
              <a:gdLst>
                <a:gd name="T0" fmla="*/ 0 w 1"/>
                <a:gd name="T1" fmla="*/ 0 h 18"/>
                <a:gd name="T2" fmla="*/ 0 w 1"/>
                <a:gd name="T3" fmla="*/ 18 h 18"/>
                <a:gd name="T4" fmla="*/ 0 w 1"/>
                <a:gd name="T5" fmla="*/ 0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18">
                  <a:moveTo>
                    <a:pt x="0" y="0"/>
                  </a:moveTo>
                  <a:lnTo>
                    <a:pt x="0" y="1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294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90" name="Line 148">
              <a:extLst>
                <a:ext uri="{FF2B5EF4-FFF2-40B4-BE49-F238E27FC236}">
                  <a16:creationId xmlns:a16="http://schemas.microsoft.com/office/drawing/2014/main" id="{904F309E-4D86-4605-AFEC-596DC13C9F8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83" y="1300"/>
              <a:ext cx="1" cy="18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91" name="Freeform 149">
              <a:extLst>
                <a:ext uri="{FF2B5EF4-FFF2-40B4-BE49-F238E27FC236}">
                  <a16:creationId xmlns:a16="http://schemas.microsoft.com/office/drawing/2014/main" id="{7D0186C9-DD56-4A8C-A605-8251E6B84C83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8" y="2018"/>
              <a:ext cx="632" cy="367"/>
            </a:xfrm>
            <a:custGeom>
              <a:avLst/>
              <a:gdLst>
                <a:gd name="T0" fmla="*/ 9510 w 253"/>
                <a:gd name="T1" fmla="*/ 3223 h 147"/>
                <a:gd name="T2" fmla="*/ 3462 w 253"/>
                <a:gd name="T3" fmla="*/ 0 h 147"/>
                <a:gd name="T4" fmla="*/ 0 w 253"/>
                <a:gd name="T5" fmla="*/ 1091 h 147"/>
                <a:gd name="T6" fmla="*/ 5953 w 253"/>
                <a:gd name="T7" fmla="*/ 4619 h 147"/>
                <a:gd name="T8" fmla="*/ 6470 w 253"/>
                <a:gd name="T9" fmla="*/ 5710 h 147"/>
                <a:gd name="T10" fmla="*/ 9852 w 253"/>
                <a:gd name="T11" fmla="*/ 4314 h 147"/>
                <a:gd name="T12" fmla="*/ 9510 w 253"/>
                <a:gd name="T13" fmla="*/ 3223 h 14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53" h="147">
                  <a:moveTo>
                    <a:pt x="244" y="83"/>
                  </a:moveTo>
                  <a:cubicBezTo>
                    <a:pt x="89" y="0"/>
                    <a:pt x="89" y="0"/>
                    <a:pt x="89" y="0"/>
                  </a:cubicBezTo>
                  <a:cubicBezTo>
                    <a:pt x="59" y="9"/>
                    <a:pt x="26" y="19"/>
                    <a:pt x="0" y="28"/>
                  </a:cubicBezTo>
                  <a:cubicBezTo>
                    <a:pt x="153" y="119"/>
                    <a:pt x="153" y="119"/>
                    <a:pt x="153" y="119"/>
                  </a:cubicBezTo>
                  <a:cubicBezTo>
                    <a:pt x="162" y="125"/>
                    <a:pt x="166" y="135"/>
                    <a:pt x="166" y="147"/>
                  </a:cubicBezTo>
                  <a:cubicBezTo>
                    <a:pt x="253" y="111"/>
                    <a:pt x="253" y="111"/>
                    <a:pt x="253" y="111"/>
                  </a:cubicBezTo>
                  <a:cubicBezTo>
                    <a:pt x="253" y="92"/>
                    <a:pt x="252" y="86"/>
                    <a:pt x="244" y="83"/>
                  </a:cubicBezTo>
                </a:path>
              </a:pathLst>
            </a:custGeom>
            <a:solidFill>
              <a:srgbClr val="4850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92" name="Freeform 150">
              <a:extLst>
                <a:ext uri="{FF2B5EF4-FFF2-40B4-BE49-F238E27FC236}">
                  <a16:creationId xmlns:a16="http://schemas.microsoft.com/office/drawing/2014/main" id="{81535CF0-BF7B-460F-8311-76D9288BDEE3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3" y="2253"/>
              <a:ext cx="227" cy="132"/>
            </a:xfrm>
            <a:custGeom>
              <a:avLst/>
              <a:gdLst>
                <a:gd name="T0" fmla="*/ 155 w 91"/>
                <a:gd name="T1" fmla="*/ 2040 h 53"/>
                <a:gd name="T2" fmla="*/ 3522 w 91"/>
                <a:gd name="T3" fmla="*/ 653 h 53"/>
                <a:gd name="T4" fmla="*/ 3490 w 91"/>
                <a:gd name="T5" fmla="*/ 0 h 53"/>
                <a:gd name="T6" fmla="*/ 0 w 91"/>
                <a:gd name="T7" fmla="*/ 1345 h 53"/>
                <a:gd name="T8" fmla="*/ 155 w 91"/>
                <a:gd name="T9" fmla="*/ 2040 h 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1" h="53">
                  <a:moveTo>
                    <a:pt x="4" y="53"/>
                  </a:moveTo>
                  <a:cubicBezTo>
                    <a:pt x="91" y="17"/>
                    <a:pt x="91" y="17"/>
                    <a:pt x="91" y="17"/>
                  </a:cubicBezTo>
                  <a:cubicBezTo>
                    <a:pt x="91" y="9"/>
                    <a:pt x="91" y="4"/>
                    <a:pt x="90" y="0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3" y="40"/>
                    <a:pt x="4" y="46"/>
                    <a:pt x="4" y="53"/>
                  </a:cubicBezTo>
                </a:path>
              </a:pathLst>
            </a:custGeom>
            <a:solidFill>
              <a:srgbClr val="2F36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93" name="Freeform 151">
              <a:extLst>
                <a:ext uri="{FF2B5EF4-FFF2-40B4-BE49-F238E27FC236}">
                  <a16:creationId xmlns:a16="http://schemas.microsoft.com/office/drawing/2014/main" id="{C271783E-3A9E-456B-850F-40D69B7A81A2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3" y="2228"/>
              <a:ext cx="247" cy="127"/>
            </a:xfrm>
            <a:custGeom>
              <a:avLst/>
              <a:gdLst>
                <a:gd name="T0" fmla="*/ 3573 w 99"/>
                <a:gd name="T1" fmla="*/ 0 h 51"/>
                <a:gd name="T2" fmla="*/ 0 w 99"/>
                <a:gd name="T3" fmla="*/ 1390 h 51"/>
                <a:gd name="T4" fmla="*/ 417 w 99"/>
                <a:gd name="T5" fmla="*/ 1960 h 51"/>
                <a:gd name="T6" fmla="*/ 3835 w 99"/>
                <a:gd name="T7" fmla="*/ 695 h 51"/>
                <a:gd name="T8" fmla="*/ 3573 w 99"/>
                <a:gd name="T9" fmla="*/ 0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9" h="51">
                  <a:moveTo>
                    <a:pt x="92" y="0"/>
                  </a:moveTo>
                  <a:cubicBezTo>
                    <a:pt x="0" y="36"/>
                    <a:pt x="0" y="36"/>
                    <a:pt x="0" y="36"/>
                  </a:cubicBezTo>
                  <a:cubicBezTo>
                    <a:pt x="5" y="40"/>
                    <a:pt x="9" y="45"/>
                    <a:pt x="11" y="51"/>
                  </a:cubicBezTo>
                  <a:cubicBezTo>
                    <a:pt x="99" y="18"/>
                    <a:pt x="99" y="18"/>
                    <a:pt x="99" y="18"/>
                  </a:cubicBezTo>
                  <a:cubicBezTo>
                    <a:pt x="99" y="7"/>
                    <a:pt x="97" y="3"/>
                    <a:pt x="92" y="0"/>
                  </a:cubicBezTo>
                </a:path>
              </a:pathLst>
            </a:custGeom>
            <a:solidFill>
              <a:srgbClr val="6068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94" name="Freeform 152">
              <a:extLst>
                <a:ext uri="{FF2B5EF4-FFF2-40B4-BE49-F238E27FC236}">
                  <a16:creationId xmlns:a16="http://schemas.microsoft.com/office/drawing/2014/main" id="{E2F72425-A230-45D7-8F6E-72730F5339A2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5" y="2040"/>
              <a:ext cx="398" cy="213"/>
            </a:xfrm>
            <a:custGeom>
              <a:avLst/>
              <a:gdLst>
                <a:gd name="T0" fmla="*/ 5927 w 159"/>
                <a:gd name="T1" fmla="*/ 2726 h 85"/>
                <a:gd name="T2" fmla="*/ 1021 w 159"/>
                <a:gd name="T3" fmla="*/ 0 h 85"/>
                <a:gd name="T4" fmla="*/ 363 w 159"/>
                <a:gd name="T5" fmla="*/ 208 h 85"/>
                <a:gd name="T6" fmla="*/ 0 w 159"/>
                <a:gd name="T7" fmla="*/ 313 h 85"/>
                <a:gd name="T8" fmla="*/ 5101 w 159"/>
                <a:gd name="T9" fmla="*/ 3195 h 85"/>
                <a:gd name="T10" fmla="*/ 5927 w 159"/>
                <a:gd name="T11" fmla="*/ 2726 h 8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59" h="85">
                  <a:moveTo>
                    <a:pt x="151" y="69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0" y="1"/>
                    <a:pt x="15" y="3"/>
                    <a:pt x="9" y="5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120" y="77"/>
                    <a:pt x="130" y="81"/>
                  </a:cubicBezTo>
                  <a:cubicBezTo>
                    <a:pt x="140" y="85"/>
                    <a:pt x="159" y="74"/>
                    <a:pt x="151" y="69"/>
                  </a:cubicBezTo>
                </a:path>
              </a:pathLst>
            </a:custGeom>
            <a:solidFill>
              <a:srgbClr val="E9E0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95" name="Freeform 153">
              <a:extLst>
                <a:ext uri="{FF2B5EF4-FFF2-40B4-BE49-F238E27FC236}">
                  <a16:creationId xmlns:a16="http://schemas.microsoft.com/office/drawing/2014/main" id="{7C17BB66-BEF7-442C-87DC-627B1B9738D8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5" y="2068"/>
              <a:ext cx="93" cy="57"/>
            </a:xfrm>
            <a:custGeom>
              <a:avLst/>
              <a:gdLst>
                <a:gd name="T0" fmla="*/ 475 w 37"/>
                <a:gd name="T1" fmla="*/ 0 h 23"/>
                <a:gd name="T2" fmla="*/ 83 w 37"/>
                <a:gd name="T3" fmla="*/ 307 h 23"/>
                <a:gd name="T4" fmla="*/ 0 w 37"/>
                <a:gd name="T5" fmla="*/ 639 h 23"/>
                <a:gd name="T6" fmla="*/ 397 w 37"/>
                <a:gd name="T7" fmla="*/ 865 h 23"/>
                <a:gd name="T8" fmla="*/ 555 w 37"/>
                <a:gd name="T9" fmla="*/ 793 h 23"/>
                <a:gd name="T10" fmla="*/ 955 w 37"/>
                <a:gd name="T11" fmla="*/ 689 h 23"/>
                <a:gd name="T12" fmla="*/ 1478 w 37"/>
                <a:gd name="T13" fmla="*/ 565 h 23"/>
                <a:gd name="T14" fmla="*/ 475 w 37"/>
                <a:gd name="T15" fmla="*/ 0 h 2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7" h="23">
                  <a:moveTo>
                    <a:pt x="12" y="0"/>
                  </a:moveTo>
                  <a:cubicBezTo>
                    <a:pt x="8" y="3"/>
                    <a:pt x="4" y="5"/>
                    <a:pt x="2" y="8"/>
                  </a:cubicBezTo>
                  <a:cubicBezTo>
                    <a:pt x="0" y="9"/>
                    <a:pt x="0" y="13"/>
                    <a:pt x="0" y="17"/>
                  </a:cubicBezTo>
                  <a:cubicBezTo>
                    <a:pt x="3" y="19"/>
                    <a:pt x="7" y="21"/>
                    <a:pt x="10" y="23"/>
                  </a:cubicBezTo>
                  <a:cubicBezTo>
                    <a:pt x="12" y="22"/>
                    <a:pt x="13" y="22"/>
                    <a:pt x="14" y="21"/>
                  </a:cubicBezTo>
                  <a:cubicBezTo>
                    <a:pt x="17" y="20"/>
                    <a:pt x="21" y="19"/>
                    <a:pt x="24" y="18"/>
                  </a:cubicBezTo>
                  <a:cubicBezTo>
                    <a:pt x="28" y="16"/>
                    <a:pt x="33" y="16"/>
                    <a:pt x="37" y="15"/>
                  </a:cubicBezTo>
                  <a:lnTo>
                    <a:pt x="12" y="0"/>
                  </a:lnTo>
                  <a:close/>
                </a:path>
              </a:pathLst>
            </a:custGeom>
            <a:solidFill>
              <a:srgbClr val="C8B7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96" name="Freeform 154">
              <a:extLst>
                <a:ext uri="{FF2B5EF4-FFF2-40B4-BE49-F238E27FC236}">
                  <a16:creationId xmlns:a16="http://schemas.microsoft.com/office/drawing/2014/main" id="{A997F6C0-52BE-4858-B0DF-12316097C0E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8" y="2805"/>
              <a:ext cx="1" cy="98"/>
            </a:xfrm>
            <a:custGeom>
              <a:avLst/>
              <a:gdLst>
                <a:gd name="T0" fmla="*/ 0 w 1"/>
                <a:gd name="T1" fmla="*/ 0 h 98"/>
                <a:gd name="T2" fmla="*/ 0 w 1"/>
                <a:gd name="T3" fmla="*/ 98 h 98"/>
                <a:gd name="T4" fmla="*/ 0 w 1"/>
                <a:gd name="T5" fmla="*/ 0 h 9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98">
                  <a:moveTo>
                    <a:pt x="0" y="0"/>
                  </a:moveTo>
                  <a:lnTo>
                    <a:pt x="0" y="9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294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97" name="Line 155">
              <a:extLst>
                <a:ext uri="{FF2B5EF4-FFF2-40B4-BE49-F238E27FC236}">
                  <a16:creationId xmlns:a16="http://schemas.microsoft.com/office/drawing/2014/main" id="{A1DDAF4D-AFD4-419F-B548-775480F4357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908" y="2805"/>
              <a:ext cx="1" cy="98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98" name="Freeform 156">
              <a:extLst>
                <a:ext uri="{FF2B5EF4-FFF2-40B4-BE49-F238E27FC236}">
                  <a16:creationId xmlns:a16="http://schemas.microsoft.com/office/drawing/2014/main" id="{DBB5346B-8403-47A2-B0BA-35BF3D96E98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3" y="2383"/>
              <a:ext cx="65" cy="55"/>
            </a:xfrm>
            <a:custGeom>
              <a:avLst/>
              <a:gdLst>
                <a:gd name="T0" fmla="*/ 65 w 65"/>
                <a:gd name="T1" fmla="*/ 55 h 55"/>
                <a:gd name="T2" fmla="*/ 0 w 65"/>
                <a:gd name="T3" fmla="*/ 0 h 55"/>
                <a:gd name="T4" fmla="*/ 65 w 65"/>
                <a:gd name="T5" fmla="*/ 55 h 5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5" h="55">
                  <a:moveTo>
                    <a:pt x="65" y="55"/>
                  </a:moveTo>
                  <a:lnTo>
                    <a:pt x="0" y="0"/>
                  </a:lnTo>
                  <a:lnTo>
                    <a:pt x="65" y="55"/>
                  </a:lnTo>
                  <a:close/>
                </a:path>
              </a:pathLst>
            </a:custGeom>
            <a:solidFill>
              <a:srgbClr val="7294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99" name="Line 157">
              <a:extLst>
                <a:ext uri="{FF2B5EF4-FFF2-40B4-BE49-F238E27FC236}">
                  <a16:creationId xmlns:a16="http://schemas.microsoft.com/office/drawing/2014/main" id="{DDD7EFFD-C2C7-470C-8951-36D3E18B485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3533" y="2383"/>
              <a:ext cx="65" cy="55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00" name="Freeform 158">
              <a:extLst>
                <a:ext uri="{FF2B5EF4-FFF2-40B4-BE49-F238E27FC236}">
                  <a16:creationId xmlns:a16="http://schemas.microsoft.com/office/drawing/2014/main" id="{F226F0C1-68E1-4627-9946-E57783B201C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5" y="1203"/>
              <a:ext cx="788" cy="1430"/>
            </a:xfrm>
            <a:custGeom>
              <a:avLst/>
              <a:gdLst>
                <a:gd name="T0" fmla="*/ 538 w 788"/>
                <a:gd name="T1" fmla="*/ 162 h 1430"/>
                <a:gd name="T2" fmla="*/ 150 w 788"/>
                <a:gd name="T3" fmla="*/ 0 h 1430"/>
                <a:gd name="T4" fmla="*/ 0 w 788"/>
                <a:gd name="T5" fmla="*/ 12 h 1430"/>
                <a:gd name="T6" fmla="*/ 0 w 788"/>
                <a:gd name="T7" fmla="*/ 165 h 1430"/>
                <a:gd name="T8" fmla="*/ 80 w 788"/>
                <a:gd name="T9" fmla="*/ 52 h 1430"/>
                <a:gd name="T10" fmla="*/ 390 w 788"/>
                <a:gd name="T11" fmla="*/ 177 h 1430"/>
                <a:gd name="T12" fmla="*/ 643 w 788"/>
                <a:gd name="T13" fmla="*/ 745 h 1430"/>
                <a:gd name="T14" fmla="*/ 610 w 788"/>
                <a:gd name="T15" fmla="*/ 1302 h 1430"/>
                <a:gd name="T16" fmla="*/ 335 w 788"/>
                <a:gd name="T17" fmla="*/ 1430 h 1430"/>
                <a:gd name="T18" fmla="*/ 508 w 788"/>
                <a:gd name="T19" fmla="*/ 1362 h 1430"/>
                <a:gd name="T20" fmla="*/ 745 w 788"/>
                <a:gd name="T21" fmla="*/ 1255 h 1430"/>
                <a:gd name="T22" fmla="*/ 788 w 788"/>
                <a:gd name="T23" fmla="*/ 715 h 1430"/>
                <a:gd name="T24" fmla="*/ 538 w 788"/>
                <a:gd name="T25" fmla="*/ 162 h 143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788" h="1430">
                  <a:moveTo>
                    <a:pt x="538" y="162"/>
                  </a:moveTo>
                  <a:lnTo>
                    <a:pt x="150" y="0"/>
                  </a:lnTo>
                  <a:lnTo>
                    <a:pt x="0" y="12"/>
                  </a:lnTo>
                  <a:lnTo>
                    <a:pt x="0" y="165"/>
                  </a:lnTo>
                  <a:lnTo>
                    <a:pt x="80" y="52"/>
                  </a:lnTo>
                  <a:lnTo>
                    <a:pt x="390" y="177"/>
                  </a:lnTo>
                  <a:lnTo>
                    <a:pt x="643" y="745"/>
                  </a:lnTo>
                  <a:lnTo>
                    <a:pt x="610" y="1302"/>
                  </a:lnTo>
                  <a:lnTo>
                    <a:pt x="335" y="1430"/>
                  </a:lnTo>
                  <a:lnTo>
                    <a:pt x="508" y="1362"/>
                  </a:lnTo>
                  <a:lnTo>
                    <a:pt x="745" y="1255"/>
                  </a:lnTo>
                  <a:lnTo>
                    <a:pt x="788" y="715"/>
                  </a:lnTo>
                  <a:lnTo>
                    <a:pt x="538" y="162"/>
                  </a:lnTo>
                  <a:close/>
                </a:path>
              </a:pathLst>
            </a:custGeom>
            <a:solidFill>
              <a:srgbClr val="BEC9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01" name="Freeform 159">
              <a:extLst>
                <a:ext uri="{FF2B5EF4-FFF2-40B4-BE49-F238E27FC236}">
                  <a16:creationId xmlns:a16="http://schemas.microsoft.com/office/drawing/2014/main" id="{6DD962F2-B30C-4236-81FD-2E37B00C18B8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5" y="1210"/>
              <a:ext cx="98" cy="158"/>
            </a:xfrm>
            <a:custGeom>
              <a:avLst/>
              <a:gdLst>
                <a:gd name="T0" fmla="*/ 1553 w 39"/>
                <a:gd name="T1" fmla="*/ 838 h 63"/>
                <a:gd name="T2" fmla="*/ 1239 w 39"/>
                <a:gd name="T3" fmla="*/ 125 h 63"/>
                <a:gd name="T4" fmla="*/ 797 w 39"/>
                <a:gd name="T5" fmla="*/ 0 h 63"/>
                <a:gd name="T6" fmla="*/ 0 w 39"/>
                <a:gd name="T7" fmla="*/ 83 h 63"/>
                <a:gd name="T8" fmla="*/ 0 w 39"/>
                <a:gd name="T9" fmla="*/ 2490 h 63"/>
                <a:gd name="T10" fmla="*/ 1269 w 39"/>
                <a:gd name="T11" fmla="*/ 710 h 63"/>
                <a:gd name="T12" fmla="*/ 1553 w 39"/>
                <a:gd name="T13" fmla="*/ 838 h 6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9" h="63">
                  <a:moveTo>
                    <a:pt x="39" y="21"/>
                  </a:moveTo>
                  <a:cubicBezTo>
                    <a:pt x="36" y="13"/>
                    <a:pt x="32" y="4"/>
                    <a:pt x="31" y="3"/>
                  </a:cubicBezTo>
                  <a:cubicBezTo>
                    <a:pt x="31" y="3"/>
                    <a:pt x="26" y="2"/>
                    <a:pt x="20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63"/>
                    <a:pt x="0" y="63"/>
                    <a:pt x="0" y="63"/>
                  </a:cubicBezTo>
                  <a:cubicBezTo>
                    <a:pt x="32" y="18"/>
                    <a:pt x="32" y="18"/>
                    <a:pt x="32" y="18"/>
                  </a:cubicBezTo>
                  <a:lnTo>
                    <a:pt x="39" y="21"/>
                  </a:lnTo>
                  <a:close/>
                </a:path>
              </a:pathLst>
            </a:custGeom>
            <a:solidFill>
              <a:srgbClr val="2F36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02" name="Freeform 160">
              <a:extLst>
                <a:ext uri="{FF2B5EF4-FFF2-40B4-BE49-F238E27FC236}">
                  <a16:creationId xmlns:a16="http://schemas.microsoft.com/office/drawing/2014/main" id="{BA7B996F-8655-4ACD-8DA1-EA52868EB82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398" y="1255"/>
              <a:ext cx="750" cy="1378"/>
            </a:xfrm>
            <a:custGeom>
              <a:avLst/>
              <a:gdLst>
                <a:gd name="T0" fmla="*/ 7783 w 300"/>
                <a:gd name="T1" fmla="*/ 1958 h 551"/>
                <a:gd name="T2" fmla="*/ 2938 w 300"/>
                <a:gd name="T3" fmla="*/ 0 h 551"/>
                <a:gd name="T4" fmla="*/ 0 w 300"/>
                <a:gd name="T5" fmla="*/ 4116 h 551"/>
                <a:gd name="T6" fmla="*/ 313 w 300"/>
                <a:gd name="T7" fmla="*/ 11777 h 551"/>
                <a:gd name="T8" fmla="*/ 3125 w 300"/>
                <a:gd name="T9" fmla="*/ 18507 h 551"/>
                <a:gd name="T10" fmla="*/ 6925 w 300"/>
                <a:gd name="T11" fmla="*/ 21553 h 551"/>
                <a:gd name="T12" fmla="*/ 11220 w 300"/>
                <a:gd name="T13" fmla="*/ 19552 h 551"/>
                <a:gd name="T14" fmla="*/ 11720 w 300"/>
                <a:gd name="T15" fmla="*/ 10839 h 551"/>
                <a:gd name="T16" fmla="*/ 7783 w 300"/>
                <a:gd name="T17" fmla="*/ 1958 h 551"/>
                <a:gd name="T18" fmla="*/ 6488 w 300"/>
                <a:gd name="T19" fmla="*/ 15218 h 551"/>
                <a:gd name="T20" fmla="*/ 3283 w 300"/>
                <a:gd name="T21" fmla="*/ 11777 h 551"/>
                <a:gd name="T22" fmla="*/ 4688 w 300"/>
                <a:gd name="T23" fmla="*/ 7275 h 551"/>
                <a:gd name="T24" fmla="*/ 7658 w 300"/>
                <a:gd name="T25" fmla="*/ 10951 h 551"/>
                <a:gd name="T26" fmla="*/ 6488 w 300"/>
                <a:gd name="T27" fmla="*/ 15218 h 55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300" h="551">
                  <a:moveTo>
                    <a:pt x="199" y="50"/>
                  </a:moveTo>
                  <a:cubicBezTo>
                    <a:pt x="75" y="0"/>
                    <a:pt x="75" y="0"/>
                    <a:pt x="75" y="0"/>
                  </a:cubicBezTo>
                  <a:cubicBezTo>
                    <a:pt x="0" y="105"/>
                    <a:pt x="0" y="105"/>
                    <a:pt x="0" y="105"/>
                  </a:cubicBezTo>
                  <a:cubicBezTo>
                    <a:pt x="8" y="301"/>
                    <a:pt x="8" y="301"/>
                    <a:pt x="8" y="301"/>
                  </a:cubicBezTo>
                  <a:cubicBezTo>
                    <a:pt x="80" y="473"/>
                    <a:pt x="80" y="473"/>
                    <a:pt x="80" y="473"/>
                  </a:cubicBezTo>
                  <a:cubicBezTo>
                    <a:pt x="177" y="551"/>
                    <a:pt x="177" y="551"/>
                    <a:pt x="177" y="551"/>
                  </a:cubicBezTo>
                  <a:cubicBezTo>
                    <a:pt x="287" y="500"/>
                    <a:pt x="287" y="500"/>
                    <a:pt x="287" y="500"/>
                  </a:cubicBezTo>
                  <a:cubicBezTo>
                    <a:pt x="300" y="277"/>
                    <a:pt x="300" y="277"/>
                    <a:pt x="300" y="277"/>
                  </a:cubicBezTo>
                  <a:lnTo>
                    <a:pt x="199" y="50"/>
                  </a:lnTo>
                  <a:close/>
                  <a:moveTo>
                    <a:pt x="166" y="389"/>
                  </a:moveTo>
                  <a:cubicBezTo>
                    <a:pt x="133" y="396"/>
                    <a:pt x="97" y="357"/>
                    <a:pt x="84" y="301"/>
                  </a:cubicBezTo>
                  <a:cubicBezTo>
                    <a:pt x="71" y="245"/>
                    <a:pt x="88" y="193"/>
                    <a:pt x="120" y="186"/>
                  </a:cubicBezTo>
                  <a:cubicBezTo>
                    <a:pt x="153" y="179"/>
                    <a:pt x="184" y="224"/>
                    <a:pt x="196" y="280"/>
                  </a:cubicBezTo>
                  <a:cubicBezTo>
                    <a:pt x="209" y="336"/>
                    <a:pt x="199" y="382"/>
                    <a:pt x="166" y="389"/>
                  </a:cubicBezTo>
                </a:path>
              </a:pathLst>
            </a:custGeom>
            <a:solidFill>
              <a:srgbClr val="7294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03" name="Freeform 161">
              <a:extLst>
                <a:ext uri="{FF2B5EF4-FFF2-40B4-BE49-F238E27FC236}">
                  <a16:creationId xmlns:a16="http://schemas.microsoft.com/office/drawing/2014/main" id="{528D6FDC-22BA-4B52-8D45-EDBED2F7B7F9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5" y="1913"/>
              <a:ext cx="178" cy="587"/>
            </a:xfrm>
            <a:custGeom>
              <a:avLst/>
              <a:gdLst>
                <a:gd name="T0" fmla="*/ 178 w 178"/>
                <a:gd name="T1" fmla="*/ 5 h 587"/>
                <a:gd name="T2" fmla="*/ 178 w 178"/>
                <a:gd name="T3" fmla="*/ 0 h 587"/>
                <a:gd name="T4" fmla="*/ 33 w 178"/>
                <a:gd name="T5" fmla="*/ 32 h 587"/>
                <a:gd name="T6" fmla="*/ 33 w 178"/>
                <a:gd name="T7" fmla="*/ 35 h 587"/>
                <a:gd name="T8" fmla="*/ 0 w 178"/>
                <a:gd name="T9" fmla="*/ 587 h 587"/>
                <a:gd name="T10" fmla="*/ 135 w 178"/>
                <a:gd name="T11" fmla="*/ 542 h 587"/>
                <a:gd name="T12" fmla="*/ 178 w 178"/>
                <a:gd name="T13" fmla="*/ 5 h 58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8" h="587">
                  <a:moveTo>
                    <a:pt x="178" y="5"/>
                  </a:moveTo>
                  <a:lnTo>
                    <a:pt x="178" y="0"/>
                  </a:lnTo>
                  <a:lnTo>
                    <a:pt x="33" y="32"/>
                  </a:lnTo>
                  <a:lnTo>
                    <a:pt x="33" y="35"/>
                  </a:lnTo>
                  <a:lnTo>
                    <a:pt x="0" y="587"/>
                  </a:lnTo>
                  <a:lnTo>
                    <a:pt x="135" y="542"/>
                  </a:lnTo>
                  <a:lnTo>
                    <a:pt x="178" y="5"/>
                  </a:lnTo>
                  <a:close/>
                </a:path>
              </a:pathLst>
            </a:custGeom>
            <a:solidFill>
              <a:srgbClr val="97AD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04" name="Freeform 162">
              <a:extLst>
                <a:ext uri="{FF2B5EF4-FFF2-40B4-BE49-F238E27FC236}">
                  <a16:creationId xmlns:a16="http://schemas.microsoft.com/office/drawing/2014/main" id="{C83DC8D6-0310-46B4-811A-C475B7EEFCA4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0" y="2428"/>
              <a:ext cx="410" cy="205"/>
            </a:xfrm>
            <a:custGeom>
              <a:avLst/>
              <a:gdLst>
                <a:gd name="T0" fmla="*/ 410 w 410"/>
                <a:gd name="T1" fmla="*/ 30 h 205"/>
                <a:gd name="T2" fmla="*/ 410 w 410"/>
                <a:gd name="T3" fmla="*/ 0 h 205"/>
                <a:gd name="T4" fmla="*/ 410 w 410"/>
                <a:gd name="T5" fmla="*/ 27 h 205"/>
                <a:gd name="T6" fmla="*/ 275 w 410"/>
                <a:gd name="T7" fmla="*/ 72 h 205"/>
                <a:gd name="T8" fmla="*/ 278 w 410"/>
                <a:gd name="T9" fmla="*/ 45 h 205"/>
                <a:gd name="T10" fmla="*/ 275 w 410"/>
                <a:gd name="T11" fmla="*/ 77 h 205"/>
                <a:gd name="T12" fmla="*/ 0 w 410"/>
                <a:gd name="T13" fmla="*/ 205 h 205"/>
                <a:gd name="T14" fmla="*/ 173 w 410"/>
                <a:gd name="T15" fmla="*/ 137 h 205"/>
                <a:gd name="T16" fmla="*/ 410 w 410"/>
                <a:gd name="T17" fmla="*/ 30 h 20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10" h="205">
                  <a:moveTo>
                    <a:pt x="410" y="30"/>
                  </a:moveTo>
                  <a:lnTo>
                    <a:pt x="410" y="0"/>
                  </a:lnTo>
                  <a:lnTo>
                    <a:pt x="410" y="27"/>
                  </a:lnTo>
                  <a:lnTo>
                    <a:pt x="275" y="72"/>
                  </a:lnTo>
                  <a:lnTo>
                    <a:pt x="278" y="45"/>
                  </a:lnTo>
                  <a:lnTo>
                    <a:pt x="275" y="77"/>
                  </a:lnTo>
                  <a:lnTo>
                    <a:pt x="0" y="205"/>
                  </a:lnTo>
                  <a:lnTo>
                    <a:pt x="173" y="137"/>
                  </a:lnTo>
                  <a:lnTo>
                    <a:pt x="410" y="30"/>
                  </a:lnTo>
                  <a:close/>
                </a:path>
              </a:pathLst>
            </a:custGeom>
            <a:solidFill>
              <a:srgbClr val="166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05" name="Freeform 163">
              <a:extLst>
                <a:ext uri="{FF2B5EF4-FFF2-40B4-BE49-F238E27FC236}">
                  <a16:creationId xmlns:a16="http://schemas.microsoft.com/office/drawing/2014/main" id="{E4BC74E6-BD49-4013-B02A-8C5EEDD4FD4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8" y="1203"/>
              <a:ext cx="535" cy="180"/>
            </a:xfrm>
            <a:custGeom>
              <a:avLst/>
              <a:gdLst>
                <a:gd name="T0" fmla="*/ 147 w 535"/>
                <a:gd name="T1" fmla="*/ 0 h 180"/>
                <a:gd name="T2" fmla="*/ 0 w 535"/>
                <a:gd name="T3" fmla="*/ 12 h 180"/>
                <a:gd name="T4" fmla="*/ 77 w 535"/>
                <a:gd name="T5" fmla="*/ 52 h 180"/>
                <a:gd name="T6" fmla="*/ 387 w 535"/>
                <a:gd name="T7" fmla="*/ 177 h 180"/>
                <a:gd name="T8" fmla="*/ 390 w 535"/>
                <a:gd name="T9" fmla="*/ 180 h 180"/>
                <a:gd name="T10" fmla="*/ 535 w 535"/>
                <a:gd name="T11" fmla="*/ 165 h 180"/>
                <a:gd name="T12" fmla="*/ 535 w 535"/>
                <a:gd name="T13" fmla="*/ 162 h 180"/>
                <a:gd name="T14" fmla="*/ 147 w 535"/>
                <a:gd name="T15" fmla="*/ 0 h 18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35" h="180">
                  <a:moveTo>
                    <a:pt x="147" y="0"/>
                  </a:moveTo>
                  <a:lnTo>
                    <a:pt x="0" y="12"/>
                  </a:lnTo>
                  <a:lnTo>
                    <a:pt x="77" y="52"/>
                  </a:lnTo>
                  <a:lnTo>
                    <a:pt x="387" y="177"/>
                  </a:lnTo>
                  <a:lnTo>
                    <a:pt x="390" y="180"/>
                  </a:lnTo>
                  <a:lnTo>
                    <a:pt x="535" y="165"/>
                  </a:lnTo>
                  <a:lnTo>
                    <a:pt x="535" y="162"/>
                  </a:lnTo>
                  <a:lnTo>
                    <a:pt x="147" y="0"/>
                  </a:lnTo>
                  <a:close/>
                </a:path>
              </a:pathLst>
            </a:custGeom>
            <a:solidFill>
              <a:srgbClr val="D9DF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06" name="Freeform 164">
              <a:extLst>
                <a:ext uri="{FF2B5EF4-FFF2-40B4-BE49-F238E27FC236}">
                  <a16:creationId xmlns:a16="http://schemas.microsoft.com/office/drawing/2014/main" id="{83562143-B9DF-40FC-BFE9-738E5D97118F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5" y="2303"/>
              <a:ext cx="730" cy="355"/>
            </a:xfrm>
            <a:custGeom>
              <a:avLst/>
              <a:gdLst>
                <a:gd name="T0" fmla="*/ 11300 w 292"/>
                <a:gd name="T1" fmla="*/ 0 h 142"/>
                <a:gd name="T2" fmla="*/ 0 w 292"/>
                <a:gd name="T3" fmla="*/ 5550 h 142"/>
                <a:gd name="T4" fmla="*/ 11095 w 292"/>
                <a:gd name="T5" fmla="*/ 988 h 142"/>
                <a:gd name="T6" fmla="*/ 11300 w 292"/>
                <a:gd name="T7" fmla="*/ 0 h 14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92" h="142">
                  <a:moveTo>
                    <a:pt x="289" y="0"/>
                  </a:moveTo>
                  <a:cubicBezTo>
                    <a:pt x="289" y="0"/>
                    <a:pt x="83" y="103"/>
                    <a:pt x="0" y="142"/>
                  </a:cubicBezTo>
                  <a:cubicBezTo>
                    <a:pt x="101" y="100"/>
                    <a:pt x="279" y="29"/>
                    <a:pt x="284" y="25"/>
                  </a:cubicBezTo>
                  <a:cubicBezTo>
                    <a:pt x="289" y="21"/>
                    <a:pt x="292" y="5"/>
                    <a:pt x="289" y="0"/>
                  </a:cubicBezTo>
                </a:path>
              </a:pathLst>
            </a:custGeom>
            <a:solidFill>
              <a:srgbClr val="B4A1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07" name="Freeform 165">
              <a:extLst>
                <a:ext uri="{FF2B5EF4-FFF2-40B4-BE49-F238E27FC236}">
                  <a16:creationId xmlns:a16="http://schemas.microsoft.com/office/drawing/2014/main" id="{DDF49A17-B866-4E15-9F44-7AA3EB276CD1}"/>
                </a:ext>
              </a:extLst>
            </p:cNvPr>
            <p:cNvSpPr>
              <a:spLocks/>
            </p:cNvSpPr>
            <p:nvPr/>
          </p:nvSpPr>
          <p:spPr bwMode="auto">
            <a:xfrm>
              <a:off x="5098" y="2190"/>
              <a:ext cx="165" cy="185"/>
            </a:xfrm>
            <a:custGeom>
              <a:avLst/>
              <a:gdLst>
                <a:gd name="T0" fmla="*/ 158 w 66"/>
                <a:gd name="T1" fmla="*/ 938 h 74"/>
                <a:gd name="T2" fmla="*/ 2583 w 66"/>
                <a:gd name="T3" fmla="*/ 0 h 74"/>
                <a:gd name="T4" fmla="*/ 2113 w 66"/>
                <a:gd name="T5" fmla="*/ 2083 h 74"/>
                <a:gd name="T6" fmla="*/ 0 w 66"/>
                <a:gd name="T7" fmla="*/ 2895 h 74"/>
                <a:gd name="T8" fmla="*/ 1770 w 66"/>
                <a:gd name="T9" fmla="*/ 1175 h 74"/>
                <a:gd name="T10" fmla="*/ 158 w 66"/>
                <a:gd name="T11" fmla="*/ 938 h 7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6" h="74">
                  <a:moveTo>
                    <a:pt x="4" y="24"/>
                  </a:moveTo>
                  <a:cubicBezTo>
                    <a:pt x="66" y="0"/>
                    <a:pt x="66" y="0"/>
                    <a:pt x="66" y="0"/>
                  </a:cubicBezTo>
                  <a:cubicBezTo>
                    <a:pt x="66" y="0"/>
                    <a:pt x="62" y="36"/>
                    <a:pt x="54" y="53"/>
                  </a:cubicBezTo>
                  <a:cubicBezTo>
                    <a:pt x="46" y="70"/>
                    <a:pt x="0" y="74"/>
                    <a:pt x="0" y="74"/>
                  </a:cubicBezTo>
                  <a:cubicBezTo>
                    <a:pt x="26" y="58"/>
                    <a:pt x="44" y="46"/>
                    <a:pt x="45" y="30"/>
                  </a:cubicBezTo>
                  <a:cubicBezTo>
                    <a:pt x="46" y="14"/>
                    <a:pt x="13" y="20"/>
                    <a:pt x="4" y="24"/>
                  </a:cubicBezTo>
                </a:path>
              </a:pathLst>
            </a:custGeom>
            <a:solidFill>
              <a:srgbClr val="B4A1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08" name="Freeform 166">
              <a:extLst>
                <a:ext uri="{FF2B5EF4-FFF2-40B4-BE49-F238E27FC236}">
                  <a16:creationId xmlns:a16="http://schemas.microsoft.com/office/drawing/2014/main" id="{17EDF5A9-8298-47FC-9178-129813639F7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15" y="2280"/>
              <a:ext cx="55" cy="83"/>
            </a:xfrm>
            <a:custGeom>
              <a:avLst/>
              <a:gdLst>
                <a:gd name="T0" fmla="*/ 313 w 22"/>
                <a:gd name="T1" fmla="*/ 0 h 33"/>
                <a:gd name="T2" fmla="*/ 863 w 22"/>
                <a:gd name="T3" fmla="*/ 843 h 33"/>
                <a:gd name="T4" fmla="*/ 125 w 22"/>
                <a:gd name="T5" fmla="*/ 1323 h 33"/>
                <a:gd name="T6" fmla="*/ 0 w 22"/>
                <a:gd name="T7" fmla="*/ 714 h 3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2" h="33">
                  <a:moveTo>
                    <a:pt x="8" y="0"/>
                  </a:moveTo>
                  <a:cubicBezTo>
                    <a:pt x="11" y="7"/>
                    <a:pt x="16" y="16"/>
                    <a:pt x="22" y="21"/>
                  </a:cubicBezTo>
                  <a:cubicBezTo>
                    <a:pt x="14" y="18"/>
                    <a:pt x="8" y="29"/>
                    <a:pt x="3" y="33"/>
                  </a:cubicBezTo>
                  <a:cubicBezTo>
                    <a:pt x="2" y="28"/>
                    <a:pt x="2" y="22"/>
                    <a:pt x="0" y="18"/>
                  </a:cubicBezTo>
                </a:path>
              </a:pathLst>
            </a:custGeom>
            <a:solidFill>
              <a:srgbClr val="B4A1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09" name="Freeform 167">
              <a:extLst>
                <a:ext uri="{FF2B5EF4-FFF2-40B4-BE49-F238E27FC236}">
                  <a16:creationId xmlns:a16="http://schemas.microsoft.com/office/drawing/2014/main" id="{B646D119-B58C-4B9E-9E2B-52BA3652C10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5" y="2485"/>
              <a:ext cx="573" cy="223"/>
            </a:xfrm>
            <a:custGeom>
              <a:avLst/>
              <a:gdLst>
                <a:gd name="T0" fmla="*/ 0 w 229"/>
                <a:gd name="T1" fmla="*/ 3510 h 89"/>
                <a:gd name="T2" fmla="*/ 8978 w 229"/>
                <a:gd name="T3" fmla="*/ 0 h 89"/>
                <a:gd name="T4" fmla="*/ 8978 w 229"/>
                <a:gd name="T5" fmla="*/ 2881 h 89"/>
                <a:gd name="T6" fmla="*/ 8040 w 229"/>
                <a:gd name="T7" fmla="*/ 709 h 89"/>
                <a:gd name="T8" fmla="*/ 0 w 229"/>
                <a:gd name="T9" fmla="*/ 3510 h 8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9" h="89">
                  <a:moveTo>
                    <a:pt x="0" y="89"/>
                  </a:moveTo>
                  <a:cubicBezTo>
                    <a:pt x="229" y="0"/>
                    <a:pt x="229" y="0"/>
                    <a:pt x="229" y="0"/>
                  </a:cubicBezTo>
                  <a:cubicBezTo>
                    <a:pt x="229" y="73"/>
                    <a:pt x="229" y="73"/>
                    <a:pt x="229" y="73"/>
                  </a:cubicBezTo>
                  <a:cubicBezTo>
                    <a:pt x="227" y="50"/>
                    <a:pt x="221" y="15"/>
                    <a:pt x="205" y="18"/>
                  </a:cubicBezTo>
                  <a:cubicBezTo>
                    <a:pt x="189" y="22"/>
                    <a:pt x="0" y="89"/>
                    <a:pt x="0" y="89"/>
                  </a:cubicBezTo>
                </a:path>
              </a:pathLst>
            </a:custGeom>
            <a:solidFill>
              <a:srgbClr val="B4A1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10" name="Freeform 168">
              <a:extLst>
                <a:ext uri="{FF2B5EF4-FFF2-40B4-BE49-F238E27FC236}">
                  <a16:creationId xmlns:a16="http://schemas.microsoft.com/office/drawing/2014/main" id="{4BE90755-15BB-4ED0-8A30-4E6FD67EC447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5" y="2395"/>
              <a:ext cx="220" cy="263"/>
            </a:xfrm>
            <a:custGeom>
              <a:avLst/>
              <a:gdLst>
                <a:gd name="T0" fmla="*/ 50 w 88"/>
                <a:gd name="T1" fmla="*/ 1305 h 105"/>
                <a:gd name="T2" fmla="*/ 3438 w 88"/>
                <a:gd name="T3" fmla="*/ 0 h 105"/>
                <a:gd name="T4" fmla="*/ 238 w 88"/>
                <a:gd name="T5" fmla="*/ 1964 h 105"/>
                <a:gd name="T6" fmla="*/ 0 w 88"/>
                <a:gd name="T7" fmla="*/ 4135 h 105"/>
                <a:gd name="T8" fmla="*/ 50 w 88"/>
                <a:gd name="T9" fmla="*/ 1305 h 10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8" h="105">
                  <a:moveTo>
                    <a:pt x="1" y="33"/>
                  </a:moveTo>
                  <a:cubicBezTo>
                    <a:pt x="88" y="0"/>
                    <a:pt x="88" y="0"/>
                    <a:pt x="88" y="0"/>
                  </a:cubicBezTo>
                  <a:cubicBezTo>
                    <a:pt x="69" y="8"/>
                    <a:pt x="9" y="30"/>
                    <a:pt x="6" y="50"/>
                  </a:cubicBezTo>
                  <a:cubicBezTo>
                    <a:pt x="3" y="69"/>
                    <a:pt x="0" y="105"/>
                    <a:pt x="0" y="105"/>
                  </a:cubicBezTo>
                  <a:lnTo>
                    <a:pt x="1" y="33"/>
                  </a:lnTo>
                  <a:close/>
                </a:path>
              </a:pathLst>
            </a:custGeom>
            <a:solidFill>
              <a:srgbClr val="E9E0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11" name="Freeform 169">
              <a:extLst>
                <a:ext uri="{FF2B5EF4-FFF2-40B4-BE49-F238E27FC236}">
                  <a16:creationId xmlns:a16="http://schemas.microsoft.com/office/drawing/2014/main" id="{189DD23F-2E26-4255-AB9E-8589F0AC20D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3" y="2383"/>
              <a:ext cx="375" cy="422"/>
            </a:xfrm>
            <a:custGeom>
              <a:avLst/>
              <a:gdLst>
                <a:gd name="T0" fmla="*/ 0 w 150"/>
                <a:gd name="T1" fmla="*/ 0 h 169"/>
                <a:gd name="T2" fmla="*/ 5238 w 150"/>
                <a:gd name="T3" fmla="*/ 4160 h 169"/>
                <a:gd name="T4" fmla="*/ 5863 w 150"/>
                <a:gd name="T5" fmla="*/ 5294 h 169"/>
                <a:gd name="T6" fmla="*/ 5863 w 150"/>
                <a:gd name="T7" fmla="*/ 6572 h 169"/>
                <a:gd name="T8" fmla="*/ 50 w 150"/>
                <a:gd name="T9" fmla="*/ 1433 h 16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0" h="169">
                  <a:moveTo>
                    <a:pt x="0" y="0"/>
                  </a:moveTo>
                  <a:cubicBezTo>
                    <a:pt x="0" y="0"/>
                    <a:pt x="122" y="99"/>
                    <a:pt x="134" y="107"/>
                  </a:cubicBezTo>
                  <a:cubicBezTo>
                    <a:pt x="146" y="116"/>
                    <a:pt x="150" y="120"/>
                    <a:pt x="150" y="136"/>
                  </a:cubicBezTo>
                  <a:cubicBezTo>
                    <a:pt x="150" y="169"/>
                    <a:pt x="150" y="169"/>
                    <a:pt x="150" y="169"/>
                  </a:cubicBezTo>
                  <a:cubicBezTo>
                    <a:pt x="1" y="37"/>
                    <a:pt x="1" y="37"/>
                    <a:pt x="1" y="37"/>
                  </a:cubicBezTo>
                </a:path>
              </a:pathLst>
            </a:custGeom>
            <a:solidFill>
              <a:srgbClr val="7294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12" name="Line 170">
              <a:extLst>
                <a:ext uri="{FF2B5EF4-FFF2-40B4-BE49-F238E27FC236}">
                  <a16:creationId xmlns:a16="http://schemas.microsoft.com/office/drawing/2014/main" id="{D4B607F3-3DA4-46CB-B8D6-ECDB8BEA8DC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885" y="2135"/>
              <a:ext cx="1368" cy="530"/>
            </a:xfrm>
            <a:prstGeom prst="line">
              <a:avLst/>
            </a:prstGeom>
            <a:noFill/>
            <a:ln w="4763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13" name="Line 171">
              <a:extLst>
                <a:ext uri="{FF2B5EF4-FFF2-40B4-BE49-F238E27FC236}">
                  <a16:creationId xmlns:a16="http://schemas.microsoft.com/office/drawing/2014/main" id="{3030267E-A221-44D6-A98E-A2B5FC8D480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908" y="2178"/>
              <a:ext cx="1357" cy="525"/>
            </a:xfrm>
            <a:prstGeom prst="line">
              <a:avLst/>
            </a:prstGeom>
            <a:noFill/>
            <a:ln w="4763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14" name="Freeform 172">
              <a:extLst>
                <a:ext uri="{FF2B5EF4-FFF2-40B4-BE49-F238E27FC236}">
                  <a16:creationId xmlns:a16="http://schemas.microsoft.com/office/drawing/2014/main" id="{65786B5E-9422-479E-BDA6-824B5E5B3142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0" y="2168"/>
              <a:ext cx="95" cy="80"/>
            </a:xfrm>
            <a:custGeom>
              <a:avLst/>
              <a:gdLst>
                <a:gd name="T0" fmla="*/ 0 w 38"/>
                <a:gd name="T1" fmla="*/ 0 h 32"/>
                <a:gd name="T2" fmla="*/ 1220 w 38"/>
                <a:gd name="T3" fmla="*/ 625 h 32"/>
                <a:gd name="T4" fmla="*/ 708 w 38"/>
                <a:gd name="T5" fmla="*/ 1250 h 32"/>
                <a:gd name="T6" fmla="*/ 1408 w 38"/>
                <a:gd name="T7" fmla="*/ 625 h 32"/>
                <a:gd name="T8" fmla="*/ 0 w 38"/>
                <a:gd name="T9" fmla="*/ 0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32">
                  <a:moveTo>
                    <a:pt x="0" y="0"/>
                  </a:moveTo>
                  <a:cubicBezTo>
                    <a:pt x="0" y="0"/>
                    <a:pt x="29" y="15"/>
                    <a:pt x="31" y="16"/>
                  </a:cubicBezTo>
                  <a:cubicBezTo>
                    <a:pt x="33" y="18"/>
                    <a:pt x="33" y="28"/>
                    <a:pt x="18" y="32"/>
                  </a:cubicBezTo>
                  <a:cubicBezTo>
                    <a:pt x="36" y="26"/>
                    <a:pt x="38" y="19"/>
                    <a:pt x="36" y="16"/>
                  </a:cubicBezTo>
                  <a:cubicBezTo>
                    <a:pt x="34" y="12"/>
                    <a:pt x="0" y="0"/>
                    <a:pt x="0" y="0"/>
                  </a:cubicBezTo>
                </a:path>
              </a:pathLst>
            </a:custGeom>
            <a:solidFill>
              <a:srgbClr val="747B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15" name="Freeform 173">
              <a:extLst>
                <a:ext uri="{FF2B5EF4-FFF2-40B4-BE49-F238E27FC236}">
                  <a16:creationId xmlns:a16="http://schemas.microsoft.com/office/drawing/2014/main" id="{3BEFA6D0-A262-4603-911E-3D116C1FC8F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5" y="1678"/>
              <a:ext cx="233" cy="600"/>
            </a:xfrm>
            <a:custGeom>
              <a:avLst/>
              <a:gdLst>
                <a:gd name="T0" fmla="*/ 0 w 93"/>
                <a:gd name="T1" fmla="*/ 363 h 240"/>
                <a:gd name="T2" fmla="*/ 3039 w 93"/>
                <a:gd name="T3" fmla="*/ 5395 h 240"/>
                <a:gd name="T4" fmla="*/ 834 w 93"/>
                <a:gd name="T5" fmla="*/ 8875 h 240"/>
                <a:gd name="T6" fmla="*/ 3352 w 93"/>
                <a:gd name="T7" fmla="*/ 5000 h 240"/>
                <a:gd name="T8" fmla="*/ 0 w 93"/>
                <a:gd name="T9" fmla="*/ 363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3" h="240">
                  <a:moveTo>
                    <a:pt x="0" y="9"/>
                  </a:moveTo>
                  <a:cubicBezTo>
                    <a:pt x="17" y="10"/>
                    <a:pt x="70" y="46"/>
                    <a:pt x="77" y="138"/>
                  </a:cubicBezTo>
                  <a:cubicBezTo>
                    <a:pt x="85" y="240"/>
                    <a:pt x="31" y="229"/>
                    <a:pt x="21" y="227"/>
                  </a:cubicBezTo>
                  <a:cubicBezTo>
                    <a:pt x="67" y="239"/>
                    <a:pt x="93" y="216"/>
                    <a:pt x="85" y="128"/>
                  </a:cubicBezTo>
                  <a:cubicBezTo>
                    <a:pt x="79" y="58"/>
                    <a:pt x="32" y="0"/>
                    <a:pt x="0" y="9"/>
                  </a:cubicBezTo>
                </a:path>
              </a:pathLst>
            </a:custGeom>
            <a:solidFill>
              <a:srgbClr val="A1B4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16" name="Freeform 174">
              <a:extLst>
                <a:ext uri="{FF2B5EF4-FFF2-40B4-BE49-F238E27FC236}">
                  <a16:creationId xmlns:a16="http://schemas.microsoft.com/office/drawing/2014/main" id="{A1FFE082-1C8E-43BC-B285-E6266676CD90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5" y="2193"/>
              <a:ext cx="185" cy="125"/>
            </a:xfrm>
            <a:custGeom>
              <a:avLst/>
              <a:gdLst>
                <a:gd name="T0" fmla="*/ 0 w 74"/>
                <a:gd name="T1" fmla="*/ 395 h 50"/>
                <a:gd name="T2" fmla="*/ 833 w 74"/>
                <a:gd name="T3" fmla="*/ 1958 h 50"/>
                <a:gd name="T4" fmla="*/ 1145 w 74"/>
                <a:gd name="T5" fmla="*/ 1408 h 50"/>
                <a:gd name="T6" fmla="*/ 1688 w 74"/>
                <a:gd name="T7" fmla="*/ 1095 h 50"/>
                <a:gd name="T8" fmla="*/ 2895 w 74"/>
                <a:gd name="T9" fmla="*/ 625 h 50"/>
                <a:gd name="T10" fmla="*/ 2658 w 74"/>
                <a:gd name="T11" fmla="*/ 0 h 50"/>
                <a:gd name="T12" fmla="*/ 50 w 74"/>
                <a:gd name="T13" fmla="*/ 313 h 5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4" h="50">
                  <a:moveTo>
                    <a:pt x="0" y="10"/>
                  </a:moveTo>
                  <a:cubicBezTo>
                    <a:pt x="11" y="20"/>
                    <a:pt x="10" y="42"/>
                    <a:pt x="21" y="50"/>
                  </a:cubicBezTo>
                  <a:cubicBezTo>
                    <a:pt x="25" y="46"/>
                    <a:pt x="25" y="40"/>
                    <a:pt x="29" y="36"/>
                  </a:cubicBezTo>
                  <a:cubicBezTo>
                    <a:pt x="32" y="32"/>
                    <a:pt x="39" y="30"/>
                    <a:pt x="43" y="28"/>
                  </a:cubicBezTo>
                  <a:cubicBezTo>
                    <a:pt x="52" y="24"/>
                    <a:pt x="65" y="17"/>
                    <a:pt x="74" y="16"/>
                  </a:cubicBezTo>
                  <a:cubicBezTo>
                    <a:pt x="73" y="11"/>
                    <a:pt x="70" y="5"/>
                    <a:pt x="68" y="0"/>
                  </a:cubicBezTo>
                  <a:cubicBezTo>
                    <a:pt x="47" y="12"/>
                    <a:pt x="22" y="0"/>
                    <a:pt x="1" y="8"/>
                  </a:cubicBezTo>
                </a:path>
              </a:pathLst>
            </a:custGeom>
            <a:solidFill>
              <a:srgbClr val="5684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17" name="Freeform 175">
              <a:extLst>
                <a:ext uri="{FF2B5EF4-FFF2-40B4-BE49-F238E27FC236}">
                  <a16:creationId xmlns:a16="http://schemas.microsoft.com/office/drawing/2014/main" id="{F26F58CD-C401-4F7D-BBDF-A0993F2B057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0" y="1718"/>
              <a:ext cx="148" cy="272"/>
            </a:xfrm>
            <a:custGeom>
              <a:avLst/>
              <a:gdLst>
                <a:gd name="T0" fmla="*/ 1026 w 59"/>
                <a:gd name="T1" fmla="*/ 3264 h 109"/>
                <a:gd name="T2" fmla="*/ 2335 w 59"/>
                <a:gd name="T3" fmla="*/ 0 h 109"/>
                <a:gd name="T4" fmla="*/ 158 w 59"/>
                <a:gd name="T5" fmla="*/ 4227 h 10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9" h="109">
                  <a:moveTo>
                    <a:pt x="26" y="84"/>
                  </a:moveTo>
                  <a:cubicBezTo>
                    <a:pt x="26" y="54"/>
                    <a:pt x="34" y="15"/>
                    <a:pt x="59" y="0"/>
                  </a:cubicBezTo>
                  <a:cubicBezTo>
                    <a:pt x="26" y="9"/>
                    <a:pt x="0" y="65"/>
                    <a:pt x="4" y="109"/>
                  </a:cubicBezTo>
                </a:path>
              </a:pathLst>
            </a:custGeom>
            <a:solidFill>
              <a:srgbClr val="5684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18" name="Freeform 176">
              <a:extLst>
                <a:ext uri="{FF2B5EF4-FFF2-40B4-BE49-F238E27FC236}">
                  <a16:creationId xmlns:a16="http://schemas.microsoft.com/office/drawing/2014/main" id="{1B79320B-AE72-410F-A90C-E7834D320A7A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3" y="1595"/>
              <a:ext cx="250" cy="1003"/>
            </a:xfrm>
            <a:custGeom>
              <a:avLst/>
              <a:gdLst>
                <a:gd name="T0" fmla="*/ 90 w 250"/>
                <a:gd name="T1" fmla="*/ 0 h 1003"/>
                <a:gd name="T2" fmla="*/ 250 w 250"/>
                <a:gd name="T3" fmla="*/ 355 h 1003"/>
                <a:gd name="T4" fmla="*/ 217 w 250"/>
                <a:gd name="T5" fmla="*/ 900 h 1003"/>
                <a:gd name="T6" fmla="*/ 0 w 250"/>
                <a:gd name="T7" fmla="*/ 1003 h 1003"/>
                <a:gd name="T8" fmla="*/ 195 w 250"/>
                <a:gd name="T9" fmla="*/ 870 h 1003"/>
                <a:gd name="T10" fmla="*/ 225 w 250"/>
                <a:gd name="T11" fmla="*/ 360 h 1003"/>
                <a:gd name="T12" fmla="*/ 90 w 250"/>
                <a:gd name="T13" fmla="*/ 0 h 100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50" h="1003">
                  <a:moveTo>
                    <a:pt x="90" y="0"/>
                  </a:moveTo>
                  <a:lnTo>
                    <a:pt x="250" y="355"/>
                  </a:lnTo>
                  <a:lnTo>
                    <a:pt x="217" y="900"/>
                  </a:lnTo>
                  <a:lnTo>
                    <a:pt x="0" y="1003"/>
                  </a:lnTo>
                  <a:lnTo>
                    <a:pt x="195" y="870"/>
                  </a:lnTo>
                  <a:lnTo>
                    <a:pt x="225" y="360"/>
                  </a:lnTo>
                  <a:lnTo>
                    <a:pt x="90" y="0"/>
                  </a:lnTo>
                  <a:close/>
                </a:path>
              </a:pathLst>
            </a:custGeom>
            <a:solidFill>
              <a:srgbClr val="ABBA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19" name="Freeform 177">
              <a:extLst>
                <a:ext uri="{FF2B5EF4-FFF2-40B4-BE49-F238E27FC236}">
                  <a16:creationId xmlns:a16="http://schemas.microsoft.com/office/drawing/2014/main" id="{F0BA2131-46AE-4BC9-912D-DF2132CC5FC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0" y="1275"/>
              <a:ext cx="420" cy="645"/>
            </a:xfrm>
            <a:custGeom>
              <a:avLst/>
              <a:gdLst>
                <a:gd name="T0" fmla="*/ 420 w 420"/>
                <a:gd name="T1" fmla="*/ 95 h 645"/>
                <a:gd name="T2" fmla="*/ 185 w 420"/>
                <a:gd name="T3" fmla="*/ 0 h 645"/>
                <a:gd name="T4" fmla="*/ 0 w 420"/>
                <a:gd name="T5" fmla="*/ 245 h 645"/>
                <a:gd name="T6" fmla="*/ 15 w 420"/>
                <a:gd name="T7" fmla="*/ 645 h 645"/>
                <a:gd name="T8" fmla="*/ 28 w 420"/>
                <a:gd name="T9" fmla="*/ 260 h 645"/>
                <a:gd name="T10" fmla="*/ 190 w 420"/>
                <a:gd name="T11" fmla="*/ 43 h 645"/>
                <a:gd name="T12" fmla="*/ 420 w 420"/>
                <a:gd name="T13" fmla="*/ 95 h 64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20" h="645">
                  <a:moveTo>
                    <a:pt x="420" y="95"/>
                  </a:moveTo>
                  <a:lnTo>
                    <a:pt x="185" y="0"/>
                  </a:lnTo>
                  <a:lnTo>
                    <a:pt x="0" y="245"/>
                  </a:lnTo>
                  <a:lnTo>
                    <a:pt x="15" y="645"/>
                  </a:lnTo>
                  <a:lnTo>
                    <a:pt x="28" y="260"/>
                  </a:lnTo>
                  <a:lnTo>
                    <a:pt x="190" y="43"/>
                  </a:lnTo>
                  <a:lnTo>
                    <a:pt x="420" y="95"/>
                  </a:lnTo>
                  <a:close/>
                </a:path>
              </a:pathLst>
            </a:custGeom>
            <a:solidFill>
              <a:srgbClr val="5684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20" name="Freeform 178">
              <a:extLst>
                <a:ext uri="{FF2B5EF4-FFF2-40B4-BE49-F238E27FC236}">
                  <a16:creationId xmlns:a16="http://schemas.microsoft.com/office/drawing/2014/main" id="{710C6DC6-E590-46F2-BDA1-585A46232996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3" y="1898"/>
              <a:ext cx="25" cy="167"/>
            </a:xfrm>
            <a:custGeom>
              <a:avLst/>
              <a:gdLst>
                <a:gd name="T0" fmla="*/ 0 w 10"/>
                <a:gd name="T1" fmla="*/ 0 h 67"/>
                <a:gd name="T2" fmla="*/ 395 w 10"/>
                <a:gd name="T3" fmla="*/ 2585 h 6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67">
                  <a:moveTo>
                    <a:pt x="0" y="0"/>
                  </a:moveTo>
                  <a:cubicBezTo>
                    <a:pt x="10" y="22"/>
                    <a:pt x="9" y="43"/>
                    <a:pt x="10" y="67"/>
                  </a:cubicBezTo>
                </a:path>
              </a:pathLst>
            </a:custGeom>
            <a:solidFill>
              <a:srgbClr val="DCE1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21" name="Freeform 179">
              <a:extLst>
                <a:ext uri="{FF2B5EF4-FFF2-40B4-BE49-F238E27FC236}">
                  <a16:creationId xmlns:a16="http://schemas.microsoft.com/office/drawing/2014/main" id="{85950567-2C0F-4A7C-A99F-B6A4CE3A565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0" y="2080"/>
              <a:ext cx="15" cy="40"/>
            </a:xfrm>
            <a:custGeom>
              <a:avLst/>
              <a:gdLst>
                <a:gd name="T0" fmla="*/ 125 w 6"/>
                <a:gd name="T1" fmla="*/ 0 h 16"/>
                <a:gd name="T2" fmla="*/ 0 w 6"/>
                <a:gd name="T3" fmla="*/ 625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16">
                  <a:moveTo>
                    <a:pt x="3" y="0"/>
                  </a:moveTo>
                  <a:cubicBezTo>
                    <a:pt x="6" y="6"/>
                    <a:pt x="6" y="11"/>
                    <a:pt x="0" y="16"/>
                  </a:cubicBezTo>
                </a:path>
              </a:pathLst>
            </a:custGeom>
            <a:solidFill>
              <a:srgbClr val="DCE1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22" name="Freeform 180">
              <a:extLst>
                <a:ext uri="{FF2B5EF4-FFF2-40B4-BE49-F238E27FC236}">
                  <a16:creationId xmlns:a16="http://schemas.microsoft.com/office/drawing/2014/main" id="{9D37B7C5-C61E-4D78-875D-CF8EB93A030A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3" y="1943"/>
              <a:ext cx="27" cy="375"/>
            </a:xfrm>
            <a:custGeom>
              <a:avLst/>
              <a:gdLst>
                <a:gd name="T0" fmla="*/ 15 w 27"/>
                <a:gd name="T1" fmla="*/ 0 h 375"/>
                <a:gd name="T2" fmla="*/ 27 w 27"/>
                <a:gd name="T3" fmla="*/ 15 h 375"/>
                <a:gd name="T4" fmla="*/ 0 w 27"/>
                <a:gd name="T5" fmla="*/ 375 h 375"/>
                <a:gd name="T6" fmla="*/ 15 w 27"/>
                <a:gd name="T7" fmla="*/ 0 h 37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7" h="375">
                  <a:moveTo>
                    <a:pt x="15" y="0"/>
                  </a:moveTo>
                  <a:lnTo>
                    <a:pt x="27" y="15"/>
                  </a:lnTo>
                  <a:lnTo>
                    <a:pt x="0" y="375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DCE1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23" name="Freeform 181">
              <a:extLst>
                <a:ext uri="{FF2B5EF4-FFF2-40B4-BE49-F238E27FC236}">
                  <a16:creationId xmlns:a16="http://schemas.microsoft.com/office/drawing/2014/main" id="{8261FEBC-899D-4BBC-99C1-0D4A2244FA33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3" y="1943"/>
              <a:ext cx="27" cy="375"/>
            </a:xfrm>
            <a:custGeom>
              <a:avLst/>
              <a:gdLst>
                <a:gd name="T0" fmla="*/ 15 w 27"/>
                <a:gd name="T1" fmla="*/ 0 h 375"/>
                <a:gd name="T2" fmla="*/ 27 w 27"/>
                <a:gd name="T3" fmla="*/ 15 h 375"/>
                <a:gd name="T4" fmla="*/ 0 w 27"/>
                <a:gd name="T5" fmla="*/ 375 h 37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" h="375">
                  <a:moveTo>
                    <a:pt x="15" y="0"/>
                  </a:moveTo>
                  <a:lnTo>
                    <a:pt x="27" y="15"/>
                  </a:lnTo>
                  <a:lnTo>
                    <a:pt x="0" y="375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24" name="Freeform 182">
              <a:extLst>
                <a:ext uri="{FF2B5EF4-FFF2-40B4-BE49-F238E27FC236}">
                  <a16:creationId xmlns:a16="http://schemas.microsoft.com/office/drawing/2014/main" id="{B133ADD1-83C6-4E7D-8739-C7B15EF0DDF0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0" y="1905"/>
              <a:ext cx="18" cy="23"/>
            </a:xfrm>
            <a:custGeom>
              <a:avLst/>
              <a:gdLst>
                <a:gd name="T0" fmla="*/ 139 w 7"/>
                <a:gd name="T1" fmla="*/ 0 h 9"/>
                <a:gd name="T2" fmla="*/ 303 w 7"/>
                <a:gd name="T3" fmla="*/ 386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9">
                  <a:moveTo>
                    <a:pt x="3" y="0"/>
                  </a:moveTo>
                  <a:cubicBezTo>
                    <a:pt x="0" y="5"/>
                    <a:pt x="3" y="9"/>
                    <a:pt x="7" y="9"/>
                  </a:cubicBezTo>
                </a:path>
              </a:pathLst>
            </a:custGeom>
            <a:solidFill>
              <a:srgbClr val="DCE1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25" name="Freeform 183">
              <a:extLst>
                <a:ext uri="{FF2B5EF4-FFF2-40B4-BE49-F238E27FC236}">
                  <a16:creationId xmlns:a16="http://schemas.microsoft.com/office/drawing/2014/main" id="{366D2262-BF4B-4E15-B6EB-255EFCD397B3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8" y="1650"/>
              <a:ext cx="117" cy="280"/>
            </a:xfrm>
            <a:custGeom>
              <a:avLst/>
              <a:gdLst>
                <a:gd name="T0" fmla="*/ 0 w 117"/>
                <a:gd name="T1" fmla="*/ 0 h 280"/>
                <a:gd name="T2" fmla="*/ 117 w 117"/>
                <a:gd name="T3" fmla="*/ 255 h 280"/>
                <a:gd name="T4" fmla="*/ 22 w 117"/>
                <a:gd name="T5" fmla="*/ 280 h 280"/>
                <a:gd name="T6" fmla="*/ 87 w 117"/>
                <a:gd name="T7" fmla="*/ 240 h 280"/>
                <a:gd name="T8" fmla="*/ 0 w 117"/>
                <a:gd name="T9" fmla="*/ 0 h 28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7" h="280">
                  <a:moveTo>
                    <a:pt x="0" y="0"/>
                  </a:moveTo>
                  <a:lnTo>
                    <a:pt x="117" y="255"/>
                  </a:lnTo>
                  <a:lnTo>
                    <a:pt x="22" y="280"/>
                  </a:lnTo>
                  <a:lnTo>
                    <a:pt x="87" y="2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BEB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26" name="Freeform 184">
              <a:extLst>
                <a:ext uri="{FF2B5EF4-FFF2-40B4-BE49-F238E27FC236}">
                  <a16:creationId xmlns:a16="http://schemas.microsoft.com/office/drawing/2014/main" id="{804DBF9A-9D20-4200-9CC0-F7B463B7496D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8" y="1650"/>
              <a:ext cx="117" cy="280"/>
            </a:xfrm>
            <a:custGeom>
              <a:avLst/>
              <a:gdLst>
                <a:gd name="T0" fmla="*/ 0 w 117"/>
                <a:gd name="T1" fmla="*/ 0 h 280"/>
                <a:gd name="T2" fmla="*/ 117 w 117"/>
                <a:gd name="T3" fmla="*/ 255 h 280"/>
                <a:gd name="T4" fmla="*/ 22 w 117"/>
                <a:gd name="T5" fmla="*/ 280 h 280"/>
                <a:gd name="T6" fmla="*/ 87 w 117"/>
                <a:gd name="T7" fmla="*/ 240 h 28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7" h="280">
                  <a:moveTo>
                    <a:pt x="0" y="0"/>
                  </a:moveTo>
                  <a:lnTo>
                    <a:pt x="117" y="255"/>
                  </a:lnTo>
                  <a:lnTo>
                    <a:pt x="22" y="280"/>
                  </a:lnTo>
                  <a:lnTo>
                    <a:pt x="87" y="24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27" name="Freeform 185">
              <a:extLst>
                <a:ext uri="{FF2B5EF4-FFF2-40B4-BE49-F238E27FC236}">
                  <a16:creationId xmlns:a16="http://schemas.microsoft.com/office/drawing/2014/main" id="{F5C37DB4-A155-42CB-A69B-FAD728BD0756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3" y="2120"/>
              <a:ext cx="110" cy="363"/>
            </a:xfrm>
            <a:custGeom>
              <a:avLst/>
              <a:gdLst>
                <a:gd name="T0" fmla="*/ 110 w 110"/>
                <a:gd name="T1" fmla="*/ 0 h 363"/>
                <a:gd name="T2" fmla="*/ 82 w 110"/>
                <a:gd name="T3" fmla="*/ 328 h 363"/>
                <a:gd name="T4" fmla="*/ 0 w 110"/>
                <a:gd name="T5" fmla="*/ 363 h 363"/>
                <a:gd name="T6" fmla="*/ 65 w 110"/>
                <a:gd name="T7" fmla="*/ 328 h 363"/>
                <a:gd name="T8" fmla="*/ 110 w 110"/>
                <a:gd name="T9" fmla="*/ 0 h 3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0" h="363">
                  <a:moveTo>
                    <a:pt x="110" y="0"/>
                  </a:moveTo>
                  <a:lnTo>
                    <a:pt x="82" y="328"/>
                  </a:lnTo>
                  <a:lnTo>
                    <a:pt x="0" y="363"/>
                  </a:lnTo>
                  <a:lnTo>
                    <a:pt x="65" y="328"/>
                  </a:lnTo>
                  <a:lnTo>
                    <a:pt x="110" y="0"/>
                  </a:lnTo>
                  <a:close/>
                </a:path>
              </a:pathLst>
            </a:custGeom>
            <a:solidFill>
              <a:srgbClr val="5E89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28" name="Freeform 186">
              <a:extLst>
                <a:ext uri="{FF2B5EF4-FFF2-40B4-BE49-F238E27FC236}">
                  <a16:creationId xmlns:a16="http://schemas.microsoft.com/office/drawing/2014/main" id="{352C8FED-3B59-4B16-9774-683C83CDD46F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3" y="2120"/>
              <a:ext cx="110" cy="363"/>
            </a:xfrm>
            <a:custGeom>
              <a:avLst/>
              <a:gdLst>
                <a:gd name="T0" fmla="*/ 110 w 110"/>
                <a:gd name="T1" fmla="*/ 0 h 363"/>
                <a:gd name="T2" fmla="*/ 82 w 110"/>
                <a:gd name="T3" fmla="*/ 328 h 363"/>
                <a:gd name="T4" fmla="*/ 0 w 110"/>
                <a:gd name="T5" fmla="*/ 363 h 363"/>
                <a:gd name="T6" fmla="*/ 65 w 110"/>
                <a:gd name="T7" fmla="*/ 328 h 36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0" h="363">
                  <a:moveTo>
                    <a:pt x="110" y="0"/>
                  </a:moveTo>
                  <a:lnTo>
                    <a:pt x="82" y="328"/>
                  </a:lnTo>
                  <a:lnTo>
                    <a:pt x="0" y="363"/>
                  </a:lnTo>
                  <a:lnTo>
                    <a:pt x="65" y="328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29" name="Freeform 187">
              <a:extLst>
                <a:ext uri="{FF2B5EF4-FFF2-40B4-BE49-F238E27FC236}">
                  <a16:creationId xmlns:a16="http://schemas.microsoft.com/office/drawing/2014/main" id="{56BF69F1-00E4-4745-BABF-C4FD3C4BB0D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5" y="1335"/>
              <a:ext cx="195" cy="35"/>
            </a:xfrm>
            <a:custGeom>
              <a:avLst/>
              <a:gdLst>
                <a:gd name="T0" fmla="*/ 0 w 195"/>
                <a:gd name="T1" fmla="*/ 0 h 35"/>
                <a:gd name="T2" fmla="*/ 88 w 195"/>
                <a:gd name="T3" fmla="*/ 35 h 35"/>
                <a:gd name="T4" fmla="*/ 195 w 195"/>
                <a:gd name="T5" fmla="*/ 23 h 35"/>
                <a:gd name="T6" fmla="*/ 85 w 195"/>
                <a:gd name="T7" fmla="*/ 25 h 35"/>
                <a:gd name="T8" fmla="*/ 0 w 195"/>
                <a:gd name="T9" fmla="*/ 0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5" h="35">
                  <a:moveTo>
                    <a:pt x="0" y="0"/>
                  </a:moveTo>
                  <a:lnTo>
                    <a:pt x="88" y="35"/>
                  </a:lnTo>
                  <a:lnTo>
                    <a:pt x="195" y="23"/>
                  </a:lnTo>
                  <a:lnTo>
                    <a:pt x="85" y="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30" name="Freeform 188">
              <a:extLst>
                <a:ext uri="{FF2B5EF4-FFF2-40B4-BE49-F238E27FC236}">
                  <a16:creationId xmlns:a16="http://schemas.microsoft.com/office/drawing/2014/main" id="{09391262-71C0-4F96-A425-56342A2371A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5" y="1335"/>
              <a:ext cx="195" cy="35"/>
            </a:xfrm>
            <a:custGeom>
              <a:avLst/>
              <a:gdLst>
                <a:gd name="T0" fmla="*/ 0 w 195"/>
                <a:gd name="T1" fmla="*/ 0 h 35"/>
                <a:gd name="T2" fmla="*/ 88 w 195"/>
                <a:gd name="T3" fmla="*/ 35 h 35"/>
                <a:gd name="T4" fmla="*/ 195 w 195"/>
                <a:gd name="T5" fmla="*/ 23 h 35"/>
                <a:gd name="T6" fmla="*/ 85 w 195"/>
                <a:gd name="T7" fmla="*/ 25 h 3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95" h="35">
                  <a:moveTo>
                    <a:pt x="0" y="0"/>
                  </a:moveTo>
                  <a:lnTo>
                    <a:pt x="88" y="35"/>
                  </a:lnTo>
                  <a:lnTo>
                    <a:pt x="195" y="23"/>
                  </a:lnTo>
                  <a:lnTo>
                    <a:pt x="85" y="25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31" name="Freeform 189">
              <a:extLst>
                <a:ext uri="{FF2B5EF4-FFF2-40B4-BE49-F238E27FC236}">
                  <a16:creationId xmlns:a16="http://schemas.microsoft.com/office/drawing/2014/main" id="{195A5D4B-9B7F-468E-BF53-21BF9EA694A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3" y="1373"/>
              <a:ext cx="127" cy="255"/>
            </a:xfrm>
            <a:custGeom>
              <a:avLst/>
              <a:gdLst>
                <a:gd name="T0" fmla="*/ 0 w 127"/>
                <a:gd name="T1" fmla="*/ 17 h 255"/>
                <a:gd name="T2" fmla="*/ 107 w 127"/>
                <a:gd name="T3" fmla="*/ 255 h 255"/>
                <a:gd name="T4" fmla="*/ 25 w 127"/>
                <a:gd name="T5" fmla="*/ 35 h 255"/>
                <a:gd name="T6" fmla="*/ 127 w 127"/>
                <a:gd name="T7" fmla="*/ 0 h 255"/>
                <a:gd name="T8" fmla="*/ 0 w 127"/>
                <a:gd name="T9" fmla="*/ 17 h 2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7" h="255">
                  <a:moveTo>
                    <a:pt x="0" y="17"/>
                  </a:moveTo>
                  <a:lnTo>
                    <a:pt x="107" y="255"/>
                  </a:lnTo>
                  <a:lnTo>
                    <a:pt x="25" y="35"/>
                  </a:lnTo>
                  <a:lnTo>
                    <a:pt x="127" y="0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97AD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32" name="Freeform 190">
              <a:extLst>
                <a:ext uri="{FF2B5EF4-FFF2-40B4-BE49-F238E27FC236}">
                  <a16:creationId xmlns:a16="http://schemas.microsoft.com/office/drawing/2014/main" id="{6E0A3BAE-EE88-4755-92CA-1B323BB2AA18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3" y="1373"/>
              <a:ext cx="127" cy="255"/>
            </a:xfrm>
            <a:custGeom>
              <a:avLst/>
              <a:gdLst>
                <a:gd name="T0" fmla="*/ 0 w 127"/>
                <a:gd name="T1" fmla="*/ 17 h 255"/>
                <a:gd name="T2" fmla="*/ 107 w 127"/>
                <a:gd name="T3" fmla="*/ 255 h 255"/>
                <a:gd name="T4" fmla="*/ 25 w 127"/>
                <a:gd name="T5" fmla="*/ 35 h 255"/>
                <a:gd name="T6" fmla="*/ 127 w 127"/>
                <a:gd name="T7" fmla="*/ 0 h 25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7" h="255">
                  <a:moveTo>
                    <a:pt x="0" y="17"/>
                  </a:moveTo>
                  <a:lnTo>
                    <a:pt x="107" y="255"/>
                  </a:lnTo>
                  <a:lnTo>
                    <a:pt x="25" y="35"/>
                  </a:lnTo>
                  <a:lnTo>
                    <a:pt x="12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33" name="Freeform 191">
              <a:extLst>
                <a:ext uri="{FF2B5EF4-FFF2-40B4-BE49-F238E27FC236}">
                  <a16:creationId xmlns:a16="http://schemas.microsoft.com/office/drawing/2014/main" id="{2A71D81D-C1C6-4F06-9811-0777D27C345D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5" y="1938"/>
              <a:ext cx="138" cy="512"/>
            </a:xfrm>
            <a:custGeom>
              <a:avLst/>
              <a:gdLst>
                <a:gd name="T0" fmla="*/ 138 w 138"/>
                <a:gd name="T1" fmla="*/ 0 h 512"/>
                <a:gd name="T2" fmla="*/ 25 w 138"/>
                <a:gd name="T3" fmla="*/ 22 h 512"/>
                <a:gd name="T4" fmla="*/ 0 w 138"/>
                <a:gd name="T5" fmla="*/ 512 h 512"/>
                <a:gd name="T6" fmla="*/ 45 w 138"/>
                <a:gd name="T7" fmla="*/ 37 h 512"/>
                <a:gd name="T8" fmla="*/ 138 w 138"/>
                <a:gd name="T9" fmla="*/ 0 h 5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8" h="512">
                  <a:moveTo>
                    <a:pt x="138" y="0"/>
                  </a:moveTo>
                  <a:lnTo>
                    <a:pt x="25" y="22"/>
                  </a:lnTo>
                  <a:lnTo>
                    <a:pt x="0" y="512"/>
                  </a:lnTo>
                  <a:lnTo>
                    <a:pt x="45" y="37"/>
                  </a:lnTo>
                  <a:lnTo>
                    <a:pt x="138" y="0"/>
                  </a:lnTo>
                  <a:close/>
                </a:path>
              </a:pathLst>
            </a:custGeom>
            <a:solidFill>
              <a:srgbClr val="6A8F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34" name="Freeform 192">
              <a:extLst>
                <a:ext uri="{FF2B5EF4-FFF2-40B4-BE49-F238E27FC236}">
                  <a16:creationId xmlns:a16="http://schemas.microsoft.com/office/drawing/2014/main" id="{E9A1984A-71B3-45E3-83FB-F6E9FB9C8E1A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3" y="2435"/>
              <a:ext cx="325" cy="350"/>
            </a:xfrm>
            <a:custGeom>
              <a:avLst/>
              <a:gdLst>
                <a:gd name="T0" fmla="*/ 0 w 130"/>
                <a:gd name="T1" fmla="*/ 0 h 140"/>
                <a:gd name="T2" fmla="*/ 4583 w 130"/>
                <a:gd name="T3" fmla="*/ 3595 h 140"/>
                <a:gd name="T4" fmla="*/ 5083 w 130"/>
                <a:gd name="T5" fmla="*/ 4300 h 140"/>
                <a:gd name="T6" fmla="*/ 5050 w 130"/>
                <a:gd name="T7" fmla="*/ 5470 h 140"/>
                <a:gd name="T8" fmla="*/ 4688 w 130"/>
                <a:gd name="T9" fmla="*/ 4033 h 140"/>
                <a:gd name="T10" fmla="*/ 0 w 130"/>
                <a:gd name="T11" fmla="*/ 0 h 14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0" h="140">
                  <a:moveTo>
                    <a:pt x="0" y="0"/>
                  </a:moveTo>
                  <a:cubicBezTo>
                    <a:pt x="0" y="0"/>
                    <a:pt x="109" y="85"/>
                    <a:pt x="117" y="92"/>
                  </a:cubicBezTo>
                  <a:cubicBezTo>
                    <a:pt x="125" y="98"/>
                    <a:pt x="130" y="102"/>
                    <a:pt x="130" y="110"/>
                  </a:cubicBezTo>
                  <a:cubicBezTo>
                    <a:pt x="130" y="119"/>
                    <a:pt x="129" y="140"/>
                    <a:pt x="129" y="140"/>
                  </a:cubicBezTo>
                  <a:cubicBezTo>
                    <a:pt x="129" y="140"/>
                    <a:pt x="126" y="112"/>
                    <a:pt x="120" y="103"/>
                  </a:cubicBezTo>
                  <a:cubicBezTo>
                    <a:pt x="115" y="94"/>
                    <a:pt x="0" y="0"/>
                    <a:pt x="0" y="0"/>
                  </a:cubicBezTo>
                </a:path>
              </a:pathLst>
            </a:custGeom>
            <a:solidFill>
              <a:srgbClr val="ABBA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35" name="Freeform 193">
              <a:extLst>
                <a:ext uri="{FF2B5EF4-FFF2-40B4-BE49-F238E27FC236}">
                  <a16:creationId xmlns:a16="http://schemas.microsoft.com/office/drawing/2014/main" id="{4A3983D4-6FD2-46F0-9820-A886BE7DB9D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8" y="1255"/>
              <a:ext cx="750" cy="1378"/>
            </a:xfrm>
            <a:custGeom>
              <a:avLst/>
              <a:gdLst>
                <a:gd name="T0" fmla="*/ 497 w 750"/>
                <a:gd name="T1" fmla="*/ 125 h 1378"/>
                <a:gd name="T2" fmla="*/ 750 w 750"/>
                <a:gd name="T3" fmla="*/ 693 h 1378"/>
                <a:gd name="T4" fmla="*/ 717 w 750"/>
                <a:gd name="T5" fmla="*/ 1250 h 1378"/>
                <a:gd name="T6" fmla="*/ 442 w 750"/>
                <a:gd name="T7" fmla="*/ 1378 h 1378"/>
                <a:gd name="T8" fmla="*/ 200 w 750"/>
                <a:gd name="T9" fmla="*/ 1183 h 1378"/>
                <a:gd name="T10" fmla="*/ 20 w 750"/>
                <a:gd name="T11" fmla="*/ 753 h 1378"/>
                <a:gd name="T12" fmla="*/ 0 w 750"/>
                <a:gd name="T13" fmla="*/ 263 h 1378"/>
                <a:gd name="T14" fmla="*/ 187 w 750"/>
                <a:gd name="T15" fmla="*/ 0 h 1378"/>
                <a:gd name="T16" fmla="*/ 497 w 750"/>
                <a:gd name="T17" fmla="*/ 125 h 137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50" h="1378">
                  <a:moveTo>
                    <a:pt x="497" y="125"/>
                  </a:moveTo>
                  <a:lnTo>
                    <a:pt x="750" y="693"/>
                  </a:lnTo>
                  <a:lnTo>
                    <a:pt x="717" y="1250"/>
                  </a:lnTo>
                  <a:lnTo>
                    <a:pt x="442" y="1378"/>
                  </a:lnTo>
                  <a:lnTo>
                    <a:pt x="200" y="1183"/>
                  </a:lnTo>
                  <a:lnTo>
                    <a:pt x="20" y="753"/>
                  </a:lnTo>
                  <a:lnTo>
                    <a:pt x="0" y="263"/>
                  </a:lnTo>
                  <a:lnTo>
                    <a:pt x="187" y="0"/>
                  </a:lnTo>
                  <a:lnTo>
                    <a:pt x="497" y="125"/>
                  </a:lnTo>
                  <a:close/>
                </a:path>
              </a:pathLst>
            </a:custGeom>
            <a:noFill/>
            <a:ln w="7938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36" name="Line 194">
              <a:extLst>
                <a:ext uri="{FF2B5EF4-FFF2-40B4-BE49-F238E27FC236}">
                  <a16:creationId xmlns:a16="http://schemas.microsoft.com/office/drawing/2014/main" id="{E1088FAE-B0D3-4B1C-ACB5-4AE80A07CD9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148" y="1918"/>
              <a:ext cx="145" cy="30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37" name="Line 195">
              <a:extLst>
                <a:ext uri="{FF2B5EF4-FFF2-40B4-BE49-F238E27FC236}">
                  <a16:creationId xmlns:a16="http://schemas.microsoft.com/office/drawing/2014/main" id="{E3686837-A760-4D2C-8F0D-6910EE579DA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895" y="1365"/>
              <a:ext cx="148" cy="15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38" name="Freeform 196">
              <a:extLst>
                <a:ext uri="{FF2B5EF4-FFF2-40B4-BE49-F238E27FC236}">
                  <a16:creationId xmlns:a16="http://schemas.microsoft.com/office/drawing/2014/main" id="{14EE0415-69A6-4AC7-B14A-5A3E8496771B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5" y="1703"/>
              <a:ext cx="345" cy="542"/>
            </a:xfrm>
            <a:custGeom>
              <a:avLst/>
              <a:gdLst>
                <a:gd name="T0" fmla="*/ 520 w 138"/>
                <a:gd name="T1" fmla="*/ 4753 h 217"/>
                <a:gd name="T2" fmla="*/ 1925 w 138"/>
                <a:gd name="T3" fmla="*/ 262 h 217"/>
                <a:gd name="T4" fmla="*/ 4895 w 138"/>
                <a:gd name="T5" fmla="*/ 3924 h 217"/>
                <a:gd name="T6" fmla="*/ 3720 w 138"/>
                <a:gd name="T7" fmla="*/ 8177 h 217"/>
                <a:gd name="T8" fmla="*/ 520 w 138"/>
                <a:gd name="T9" fmla="*/ 4753 h 2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8" h="217">
                  <a:moveTo>
                    <a:pt x="13" y="122"/>
                  </a:moveTo>
                  <a:cubicBezTo>
                    <a:pt x="0" y="66"/>
                    <a:pt x="17" y="14"/>
                    <a:pt x="49" y="7"/>
                  </a:cubicBezTo>
                  <a:cubicBezTo>
                    <a:pt x="82" y="0"/>
                    <a:pt x="113" y="45"/>
                    <a:pt x="125" y="101"/>
                  </a:cubicBezTo>
                  <a:cubicBezTo>
                    <a:pt x="138" y="157"/>
                    <a:pt x="128" y="203"/>
                    <a:pt x="95" y="210"/>
                  </a:cubicBezTo>
                  <a:cubicBezTo>
                    <a:pt x="62" y="217"/>
                    <a:pt x="26" y="178"/>
                    <a:pt x="13" y="122"/>
                  </a:cubicBezTo>
                  <a:close/>
                </a:path>
              </a:pathLst>
            </a:custGeom>
            <a:noFill/>
            <a:ln w="7938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39" name="Freeform 197">
              <a:extLst>
                <a:ext uri="{FF2B5EF4-FFF2-40B4-BE49-F238E27FC236}">
                  <a16:creationId xmlns:a16="http://schemas.microsoft.com/office/drawing/2014/main" id="{248D1004-7A9D-45D0-9FDA-80ECD13D6A6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5" y="1715"/>
              <a:ext cx="303" cy="530"/>
            </a:xfrm>
            <a:custGeom>
              <a:avLst/>
              <a:gdLst>
                <a:gd name="T0" fmla="*/ 2401 w 121"/>
                <a:gd name="T1" fmla="*/ 4188 h 212"/>
                <a:gd name="T2" fmla="*/ 2985 w 121"/>
                <a:gd name="T3" fmla="*/ 283 h 212"/>
                <a:gd name="T4" fmla="*/ 1931 w 121"/>
                <a:gd name="T5" fmla="*/ 83 h 212"/>
                <a:gd name="T6" fmla="*/ 521 w 121"/>
                <a:gd name="T7" fmla="*/ 4583 h 212"/>
                <a:gd name="T8" fmla="*/ 3736 w 121"/>
                <a:gd name="T9" fmla="*/ 8020 h 212"/>
                <a:gd name="T10" fmla="*/ 4760 w 121"/>
                <a:gd name="T11" fmla="*/ 7238 h 212"/>
                <a:gd name="T12" fmla="*/ 2401 w 121"/>
                <a:gd name="T13" fmla="*/ 4188 h 2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1" h="212">
                  <a:moveTo>
                    <a:pt x="61" y="107"/>
                  </a:moveTo>
                  <a:cubicBezTo>
                    <a:pt x="52" y="68"/>
                    <a:pt x="55" y="15"/>
                    <a:pt x="76" y="7"/>
                  </a:cubicBezTo>
                  <a:cubicBezTo>
                    <a:pt x="68" y="2"/>
                    <a:pt x="59" y="0"/>
                    <a:pt x="49" y="2"/>
                  </a:cubicBezTo>
                  <a:cubicBezTo>
                    <a:pt x="17" y="9"/>
                    <a:pt x="0" y="61"/>
                    <a:pt x="13" y="117"/>
                  </a:cubicBezTo>
                  <a:cubicBezTo>
                    <a:pt x="26" y="173"/>
                    <a:pt x="62" y="212"/>
                    <a:pt x="95" y="205"/>
                  </a:cubicBezTo>
                  <a:cubicBezTo>
                    <a:pt x="106" y="202"/>
                    <a:pt x="115" y="195"/>
                    <a:pt x="121" y="185"/>
                  </a:cubicBezTo>
                  <a:cubicBezTo>
                    <a:pt x="93" y="188"/>
                    <a:pt x="70" y="149"/>
                    <a:pt x="61" y="107"/>
                  </a:cubicBezTo>
                  <a:close/>
                </a:path>
              </a:pathLst>
            </a:custGeom>
            <a:noFill/>
            <a:ln w="7938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40" name="Freeform 198">
              <a:extLst>
                <a:ext uri="{FF2B5EF4-FFF2-40B4-BE49-F238E27FC236}">
                  <a16:creationId xmlns:a16="http://schemas.microsoft.com/office/drawing/2014/main" id="{A4E704EC-764E-42E3-BBC5-0A392D68760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5" y="1723"/>
              <a:ext cx="203" cy="485"/>
            </a:xfrm>
            <a:custGeom>
              <a:avLst/>
              <a:gdLst>
                <a:gd name="T0" fmla="*/ 3198 w 81"/>
                <a:gd name="T1" fmla="*/ 7500 h 194"/>
                <a:gd name="T2" fmla="*/ 363 w 81"/>
                <a:gd name="T3" fmla="*/ 4270 h 194"/>
                <a:gd name="T4" fmla="*/ 1306 w 81"/>
                <a:gd name="T5" fmla="*/ 0 h 19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1" h="194">
                  <a:moveTo>
                    <a:pt x="81" y="192"/>
                  </a:moveTo>
                  <a:cubicBezTo>
                    <a:pt x="42" y="194"/>
                    <a:pt x="19" y="152"/>
                    <a:pt x="9" y="109"/>
                  </a:cubicBezTo>
                  <a:cubicBezTo>
                    <a:pt x="0" y="70"/>
                    <a:pt x="1" y="12"/>
                    <a:pt x="33" y="0"/>
                  </a:cubicBezTo>
                </a:path>
              </a:pathLst>
            </a:custGeom>
            <a:noFill/>
            <a:ln w="7938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41" name="Freeform 199">
              <a:extLst>
                <a:ext uri="{FF2B5EF4-FFF2-40B4-BE49-F238E27FC236}">
                  <a16:creationId xmlns:a16="http://schemas.microsoft.com/office/drawing/2014/main" id="{33520AE3-EFA9-42DD-B1BF-E91481421019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5" y="1940"/>
              <a:ext cx="1783" cy="973"/>
            </a:xfrm>
            <a:custGeom>
              <a:avLst/>
              <a:gdLst>
                <a:gd name="T0" fmla="*/ 11618 w 713"/>
                <a:gd name="T1" fmla="*/ 2866 h 389"/>
                <a:gd name="T2" fmla="*/ 19906 w 713"/>
                <a:gd name="T3" fmla="*/ 283 h 389"/>
                <a:gd name="T4" fmla="*/ 21736 w 713"/>
                <a:gd name="T5" fmla="*/ 520 h 389"/>
                <a:gd name="T6" fmla="*/ 26582 w 713"/>
                <a:gd name="T7" fmla="*/ 2784 h 389"/>
                <a:gd name="T8" fmla="*/ 27103 w 713"/>
                <a:gd name="T9" fmla="*/ 4147 h 389"/>
                <a:gd name="T10" fmla="*/ 26865 w 713"/>
                <a:gd name="T11" fmla="*/ 5525 h 389"/>
                <a:gd name="T12" fmla="*/ 27760 w 713"/>
                <a:gd name="T13" fmla="*/ 6776 h 389"/>
                <a:gd name="T14" fmla="*/ 27415 w 713"/>
                <a:gd name="T15" fmla="*/ 7984 h 389"/>
                <a:gd name="T16" fmla="*/ 26115 w 713"/>
                <a:gd name="T17" fmla="*/ 7119 h 389"/>
                <a:gd name="T18" fmla="*/ 6334 w 713"/>
                <a:gd name="T19" fmla="*/ 15148 h 389"/>
                <a:gd name="T20" fmla="*/ 5554 w 713"/>
                <a:gd name="T21" fmla="*/ 14915 h 389"/>
                <a:gd name="T22" fmla="*/ 0 w 713"/>
                <a:gd name="T23" fmla="*/ 9780 h 389"/>
                <a:gd name="T24" fmla="*/ 0 w 713"/>
                <a:gd name="T25" fmla="*/ 6964 h 38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713" h="389">
                  <a:moveTo>
                    <a:pt x="297" y="73"/>
                  </a:moveTo>
                  <a:cubicBezTo>
                    <a:pt x="297" y="73"/>
                    <a:pt x="490" y="14"/>
                    <a:pt x="509" y="7"/>
                  </a:cubicBezTo>
                  <a:cubicBezTo>
                    <a:pt x="528" y="0"/>
                    <a:pt x="529" y="2"/>
                    <a:pt x="556" y="13"/>
                  </a:cubicBezTo>
                  <a:cubicBezTo>
                    <a:pt x="583" y="24"/>
                    <a:pt x="668" y="63"/>
                    <a:pt x="680" y="71"/>
                  </a:cubicBezTo>
                  <a:cubicBezTo>
                    <a:pt x="692" y="79"/>
                    <a:pt x="696" y="81"/>
                    <a:pt x="693" y="106"/>
                  </a:cubicBezTo>
                  <a:cubicBezTo>
                    <a:pt x="690" y="131"/>
                    <a:pt x="687" y="141"/>
                    <a:pt x="687" y="141"/>
                  </a:cubicBezTo>
                  <a:cubicBezTo>
                    <a:pt x="710" y="173"/>
                    <a:pt x="710" y="173"/>
                    <a:pt x="710" y="173"/>
                  </a:cubicBezTo>
                  <a:cubicBezTo>
                    <a:pt x="710" y="173"/>
                    <a:pt x="713" y="204"/>
                    <a:pt x="701" y="204"/>
                  </a:cubicBezTo>
                  <a:cubicBezTo>
                    <a:pt x="689" y="204"/>
                    <a:pt x="668" y="182"/>
                    <a:pt x="668" y="182"/>
                  </a:cubicBezTo>
                  <a:cubicBezTo>
                    <a:pt x="668" y="182"/>
                    <a:pt x="168" y="385"/>
                    <a:pt x="162" y="387"/>
                  </a:cubicBezTo>
                  <a:cubicBezTo>
                    <a:pt x="156" y="389"/>
                    <a:pt x="149" y="386"/>
                    <a:pt x="142" y="381"/>
                  </a:cubicBezTo>
                  <a:cubicBezTo>
                    <a:pt x="135" y="376"/>
                    <a:pt x="0" y="250"/>
                    <a:pt x="0" y="250"/>
                  </a:cubicBezTo>
                  <a:cubicBezTo>
                    <a:pt x="0" y="178"/>
                    <a:pt x="0" y="178"/>
                    <a:pt x="0" y="178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42" name="Freeform 200">
              <a:extLst>
                <a:ext uri="{FF2B5EF4-FFF2-40B4-BE49-F238E27FC236}">
                  <a16:creationId xmlns:a16="http://schemas.microsoft.com/office/drawing/2014/main" id="{8C902F34-A51C-4409-9A7F-AD164AB5AC0A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8" y="2280"/>
              <a:ext cx="237" cy="400"/>
            </a:xfrm>
            <a:custGeom>
              <a:avLst/>
              <a:gdLst>
                <a:gd name="T0" fmla="*/ 0 w 95"/>
                <a:gd name="T1" fmla="*/ 0 h 160"/>
                <a:gd name="T2" fmla="*/ 3448 w 95"/>
                <a:gd name="T3" fmla="*/ 2313 h 160"/>
                <a:gd name="T4" fmla="*/ 3677 w 95"/>
                <a:gd name="T5" fmla="*/ 3050 h 160"/>
                <a:gd name="T6" fmla="*/ 3677 w 95"/>
                <a:gd name="T7" fmla="*/ 6250 h 16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" h="160">
                  <a:moveTo>
                    <a:pt x="0" y="0"/>
                  </a:moveTo>
                  <a:cubicBezTo>
                    <a:pt x="89" y="59"/>
                    <a:pt x="89" y="59"/>
                    <a:pt x="89" y="59"/>
                  </a:cubicBezTo>
                  <a:cubicBezTo>
                    <a:pt x="94" y="63"/>
                    <a:pt x="95" y="66"/>
                    <a:pt x="95" y="78"/>
                  </a:cubicBezTo>
                  <a:cubicBezTo>
                    <a:pt x="95" y="160"/>
                    <a:pt x="95" y="160"/>
                    <a:pt x="95" y="160"/>
                  </a:cubicBezTo>
                </a:path>
              </a:pathLst>
            </a:custGeom>
            <a:noFill/>
            <a:ln w="7938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43" name="Freeform 201">
              <a:extLst>
                <a:ext uri="{FF2B5EF4-FFF2-40B4-BE49-F238E27FC236}">
                  <a16:creationId xmlns:a16="http://schemas.microsoft.com/office/drawing/2014/main" id="{0FC2DAC8-5D35-4230-AA9E-5F49F6A58BD8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3" y="2473"/>
              <a:ext cx="375" cy="332"/>
            </a:xfrm>
            <a:custGeom>
              <a:avLst/>
              <a:gdLst>
                <a:gd name="T0" fmla="*/ 0 w 150"/>
                <a:gd name="T1" fmla="*/ 0 h 133"/>
                <a:gd name="T2" fmla="*/ 5863 w 150"/>
                <a:gd name="T3" fmla="*/ 5165 h 133"/>
                <a:gd name="T4" fmla="*/ 5863 w 150"/>
                <a:gd name="T5" fmla="*/ 3889 h 133"/>
                <a:gd name="T6" fmla="*/ 5595 w 150"/>
                <a:gd name="T7" fmla="*/ 3065 h 133"/>
                <a:gd name="T8" fmla="*/ 4813 w 150"/>
                <a:gd name="T9" fmla="*/ 2486 h 1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0" h="133">
                  <a:moveTo>
                    <a:pt x="0" y="0"/>
                  </a:moveTo>
                  <a:cubicBezTo>
                    <a:pt x="150" y="133"/>
                    <a:pt x="150" y="133"/>
                    <a:pt x="150" y="133"/>
                  </a:cubicBezTo>
                  <a:cubicBezTo>
                    <a:pt x="150" y="100"/>
                    <a:pt x="150" y="100"/>
                    <a:pt x="150" y="100"/>
                  </a:cubicBezTo>
                  <a:cubicBezTo>
                    <a:pt x="150" y="90"/>
                    <a:pt x="147" y="83"/>
                    <a:pt x="143" y="79"/>
                  </a:cubicBezTo>
                  <a:cubicBezTo>
                    <a:pt x="139" y="75"/>
                    <a:pt x="123" y="64"/>
                    <a:pt x="123" y="64"/>
                  </a:cubicBezTo>
                </a:path>
              </a:pathLst>
            </a:custGeom>
            <a:noFill/>
            <a:ln w="7938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44" name="Line 202">
              <a:extLst>
                <a:ext uri="{FF2B5EF4-FFF2-40B4-BE49-F238E27FC236}">
                  <a16:creationId xmlns:a16="http://schemas.microsoft.com/office/drawing/2014/main" id="{D0FB891A-88A7-4447-A39D-FC700878115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115" y="2458"/>
              <a:ext cx="135" cy="47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45" name="Freeform 203">
              <a:extLst>
                <a:ext uri="{FF2B5EF4-FFF2-40B4-BE49-F238E27FC236}">
                  <a16:creationId xmlns:a16="http://schemas.microsoft.com/office/drawing/2014/main" id="{B52386E9-E4BD-4D94-8D83-BFCBB7367AFC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5" y="1203"/>
              <a:ext cx="788" cy="1430"/>
            </a:xfrm>
            <a:custGeom>
              <a:avLst/>
              <a:gdLst>
                <a:gd name="T0" fmla="*/ 335 w 788"/>
                <a:gd name="T1" fmla="*/ 1430 h 1430"/>
                <a:gd name="T2" fmla="*/ 508 w 788"/>
                <a:gd name="T3" fmla="*/ 1362 h 1430"/>
                <a:gd name="T4" fmla="*/ 745 w 788"/>
                <a:gd name="T5" fmla="*/ 1255 h 1430"/>
                <a:gd name="T6" fmla="*/ 788 w 788"/>
                <a:gd name="T7" fmla="*/ 715 h 1430"/>
                <a:gd name="T8" fmla="*/ 538 w 788"/>
                <a:gd name="T9" fmla="*/ 162 h 1430"/>
                <a:gd name="T10" fmla="*/ 150 w 788"/>
                <a:gd name="T11" fmla="*/ 0 h 1430"/>
                <a:gd name="T12" fmla="*/ 0 w 788"/>
                <a:gd name="T13" fmla="*/ 12 h 1430"/>
                <a:gd name="T14" fmla="*/ 0 w 788"/>
                <a:gd name="T15" fmla="*/ 170 h 143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88" h="1430">
                  <a:moveTo>
                    <a:pt x="335" y="1430"/>
                  </a:moveTo>
                  <a:lnTo>
                    <a:pt x="508" y="1362"/>
                  </a:lnTo>
                  <a:lnTo>
                    <a:pt x="745" y="1255"/>
                  </a:lnTo>
                  <a:lnTo>
                    <a:pt x="788" y="715"/>
                  </a:lnTo>
                  <a:lnTo>
                    <a:pt x="538" y="162"/>
                  </a:lnTo>
                  <a:lnTo>
                    <a:pt x="150" y="0"/>
                  </a:lnTo>
                  <a:lnTo>
                    <a:pt x="0" y="12"/>
                  </a:lnTo>
                  <a:lnTo>
                    <a:pt x="0" y="170"/>
                  </a:lnTo>
                </a:path>
              </a:pathLst>
            </a:custGeom>
            <a:noFill/>
            <a:ln w="7938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46" name="Line 204">
              <a:extLst>
                <a:ext uri="{FF2B5EF4-FFF2-40B4-BE49-F238E27FC236}">
                  <a16:creationId xmlns:a16="http://schemas.microsoft.com/office/drawing/2014/main" id="{89260CFC-E8BA-4679-9272-9BA1015098E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05" y="1215"/>
              <a:ext cx="80" cy="40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47" name="Freeform 205">
              <a:extLst>
                <a:ext uri="{FF2B5EF4-FFF2-40B4-BE49-F238E27FC236}">
                  <a16:creationId xmlns:a16="http://schemas.microsoft.com/office/drawing/2014/main" id="{5C8F8C80-9DC1-4F30-ACD6-B1EEEDC00FCF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0" y="1245"/>
              <a:ext cx="248" cy="55"/>
            </a:xfrm>
            <a:custGeom>
              <a:avLst/>
              <a:gdLst>
                <a:gd name="T0" fmla="*/ 0 w 248"/>
                <a:gd name="T1" fmla="*/ 10 h 55"/>
                <a:gd name="T2" fmla="*/ 103 w 248"/>
                <a:gd name="T3" fmla="*/ 55 h 55"/>
                <a:gd name="T4" fmla="*/ 248 w 248"/>
                <a:gd name="T5" fmla="*/ 45 h 55"/>
                <a:gd name="T6" fmla="*/ 135 w 248"/>
                <a:gd name="T7" fmla="*/ 0 h 55"/>
                <a:gd name="T8" fmla="*/ 0 w 248"/>
                <a:gd name="T9" fmla="*/ 10 h 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8" h="55">
                  <a:moveTo>
                    <a:pt x="0" y="10"/>
                  </a:moveTo>
                  <a:lnTo>
                    <a:pt x="103" y="55"/>
                  </a:lnTo>
                  <a:lnTo>
                    <a:pt x="248" y="45"/>
                  </a:lnTo>
                  <a:lnTo>
                    <a:pt x="135" y="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F1F2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48" name="Freeform 206">
              <a:extLst>
                <a:ext uri="{FF2B5EF4-FFF2-40B4-BE49-F238E27FC236}">
                  <a16:creationId xmlns:a16="http://schemas.microsoft.com/office/drawing/2014/main" id="{4E39625E-EBBE-4894-B656-18B236ACC79A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0" y="1255"/>
              <a:ext cx="248" cy="63"/>
            </a:xfrm>
            <a:custGeom>
              <a:avLst/>
              <a:gdLst>
                <a:gd name="T0" fmla="*/ 0 w 248"/>
                <a:gd name="T1" fmla="*/ 18 h 63"/>
                <a:gd name="T2" fmla="*/ 103 w 248"/>
                <a:gd name="T3" fmla="*/ 63 h 63"/>
                <a:gd name="T4" fmla="*/ 248 w 248"/>
                <a:gd name="T5" fmla="*/ 53 h 63"/>
                <a:gd name="T6" fmla="*/ 248 w 248"/>
                <a:gd name="T7" fmla="*/ 35 h 63"/>
                <a:gd name="T8" fmla="*/ 103 w 248"/>
                <a:gd name="T9" fmla="*/ 45 h 63"/>
                <a:gd name="T10" fmla="*/ 0 w 248"/>
                <a:gd name="T11" fmla="*/ 0 h 63"/>
                <a:gd name="T12" fmla="*/ 0 w 248"/>
                <a:gd name="T13" fmla="*/ 18 h 6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48" h="63">
                  <a:moveTo>
                    <a:pt x="0" y="18"/>
                  </a:moveTo>
                  <a:lnTo>
                    <a:pt x="103" y="63"/>
                  </a:lnTo>
                  <a:lnTo>
                    <a:pt x="248" y="53"/>
                  </a:lnTo>
                  <a:lnTo>
                    <a:pt x="248" y="35"/>
                  </a:lnTo>
                  <a:lnTo>
                    <a:pt x="103" y="45"/>
                  </a:lnTo>
                  <a:lnTo>
                    <a:pt x="0" y="0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7294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49" name="Freeform 207">
              <a:extLst>
                <a:ext uri="{FF2B5EF4-FFF2-40B4-BE49-F238E27FC236}">
                  <a16:creationId xmlns:a16="http://schemas.microsoft.com/office/drawing/2014/main" id="{6C067A03-DAE9-42AE-BD3C-DDCE4F524D9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3" y="1290"/>
              <a:ext cx="145" cy="28"/>
            </a:xfrm>
            <a:custGeom>
              <a:avLst/>
              <a:gdLst>
                <a:gd name="T0" fmla="*/ 0 w 145"/>
                <a:gd name="T1" fmla="*/ 10 h 28"/>
                <a:gd name="T2" fmla="*/ 0 w 145"/>
                <a:gd name="T3" fmla="*/ 25 h 28"/>
                <a:gd name="T4" fmla="*/ 0 w 145"/>
                <a:gd name="T5" fmla="*/ 28 h 28"/>
                <a:gd name="T6" fmla="*/ 145 w 145"/>
                <a:gd name="T7" fmla="*/ 18 h 28"/>
                <a:gd name="T8" fmla="*/ 145 w 145"/>
                <a:gd name="T9" fmla="*/ 0 h 28"/>
                <a:gd name="T10" fmla="*/ 0 w 145"/>
                <a:gd name="T11" fmla="*/ 10 h 28"/>
                <a:gd name="T12" fmla="*/ 0 w 145"/>
                <a:gd name="T13" fmla="*/ 10 h 2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5" h="28">
                  <a:moveTo>
                    <a:pt x="0" y="10"/>
                  </a:moveTo>
                  <a:lnTo>
                    <a:pt x="0" y="25"/>
                  </a:lnTo>
                  <a:lnTo>
                    <a:pt x="0" y="28"/>
                  </a:lnTo>
                  <a:lnTo>
                    <a:pt x="145" y="18"/>
                  </a:lnTo>
                  <a:lnTo>
                    <a:pt x="145" y="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97AD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50" name="Freeform 208">
              <a:extLst>
                <a:ext uri="{FF2B5EF4-FFF2-40B4-BE49-F238E27FC236}">
                  <a16:creationId xmlns:a16="http://schemas.microsoft.com/office/drawing/2014/main" id="{48BECF22-E23F-4125-8163-3801CE62906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0" y="1245"/>
              <a:ext cx="248" cy="55"/>
            </a:xfrm>
            <a:custGeom>
              <a:avLst/>
              <a:gdLst>
                <a:gd name="T0" fmla="*/ 0 w 248"/>
                <a:gd name="T1" fmla="*/ 10 h 55"/>
                <a:gd name="T2" fmla="*/ 103 w 248"/>
                <a:gd name="T3" fmla="*/ 55 h 55"/>
                <a:gd name="T4" fmla="*/ 248 w 248"/>
                <a:gd name="T5" fmla="*/ 45 h 55"/>
                <a:gd name="T6" fmla="*/ 135 w 248"/>
                <a:gd name="T7" fmla="*/ 0 h 55"/>
                <a:gd name="T8" fmla="*/ 0 w 248"/>
                <a:gd name="T9" fmla="*/ 10 h 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8" h="55">
                  <a:moveTo>
                    <a:pt x="0" y="10"/>
                  </a:moveTo>
                  <a:lnTo>
                    <a:pt x="103" y="55"/>
                  </a:lnTo>
                  <a:lnTo>
                    <a:pt x="248" y="45"/>
                  </a:lnTo>
                  <a:lnTo>
                    <a:pt x="135" y="0"/>
                  </a:lnTo>
                  <a:lnTo>
                    <a:pt x="0" y="10"/>
                  </a:lnTo>
                  <a:close/>
                </a:path>
              </a:pathLst>
            </a:custGeom>
            <a:noFill/>
            <a:ln w="7938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51" name="Freeform 209">
              <a:extLst>
                <a:ext uri="{FF2B5EF4-FFF2-40B4-BE49-F238E27FC236}">
                  <a16:creationId xmlns:a16="http://schemas.microsoft.com/office/drawing/2014/main" id="{BCB00247-9708-4F3D-885D-4F9C70F55AA3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0" y="1255"/>
              <a:ext cx="248" cy="63"/>
            </a:xfrm>
            <a:custGeom>
              <a:avLst/>
              <a:gdLst>
                <a:gd name="T0" fmla="*/ 0 w 248"/>
                <a:gd name="T1" fmla="*/ 18 h 63"/>
                <a:gd name="T2" fmla="*/ 103 w 248"/>
                <a:gd name="T3" fmla="*/ 63 h 63"/>
                <a:gd name="T4" fmla="*/ 248 w 248"/>
                <a:gd name="T5" fmla="*/ 53 h 63"/>
                <a:gd name="T6" fmla="*/ 248 w 248"/>
                <a:gd name="T7" fmla="*/ 35 h 63"/>
                <a:gd name="T8" fmla="*/ 103 w 248"/>
                <a:gd name="T9" fmla="*/ 45 h 63"/>
                <a:gd name="T10" fmla="*/ 0 w 248"/>
                <a:gd name="T11" fmla="*/ 0 h 63"/>
                <a:gd name="T12" fmla="*/ 0 w 248"/>
                <a:gd name="T13" fmla="*/ 18 h 6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48" h="63">
                  <a:moveTo>
                    <a:pt x="0" y="18"/>
                  </a:moveTo>
                  <a:lnTo>
                    <a:pt x="103" y="63"/>
                  </a:lnTo>
                  <a:lnTo>
                    <a:pt x="248" y="53"/>
                  </a:lnTo>
                  <a:lnTo>
                    <a:pt x="248" y="35"/>
                  </a:lnTo>
                  <a:lnTo>
                    <a:pt x="103" y="45"/>
                  </a:lnTo>
                  <a:lnTo>
                    <a:pt x="0" y="0"/>
                  </a:lnTo>
                  <a:lnTo>
                    <a:pt x="0" y="18"/>
                  </a:lnTo>
                  <a:close/>
                </a:path>
              </a:pathLst>
            </a:custGeom>
            <a:noFill/>
            <a:ln w="7938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52" name="Line 210">
              <a:extLst>
                <a:ext uri="{FF2B5EF4-FFF2-40B4-BE49-F238E27FC236}">
                  <a16:creationId xmlns:a16="http://schemas.microsoft.com/office/drawing/2014/main" id="{FE6BA848-264E-4AB6-9A96-C9F28C7AA5C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83" y="1300"/>
              <a:ext cx="1" cy="18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53" name="Freeform 211">
              <a:extLst>
                <a:ext uri="{FF2B5EF4-FFF2-40B4-BE49-F238E27FC236}">
                  <a16:creationId xmlns:a16="http://schemas.microsoft.com/office/drawing/2014/main" id="{6DBF47C9-E11B-4B11-8824-C81383AA9A4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8" y="2368"/>
              <a:ext cx="1412" cy="615"/>
            </a:xfrm>
            <a:custGeom>
              <a:avLst/>
              <a:gdLst>
                <a:gd name="T0" fmla="*/ 21385 w 565"/>
                <a:gd name="T1" fmla="*/ 83 h 246"/>
                <a:gd name="T2" fmla="*/ 0 w 565"/>
                <a:gd name="T3" fmla="*/ 8720 h 246"/>
                <a:gd name="T4" fmla="*/ 0 w 565"/>
                <a:gd name="T5" fmla="*/ 9613 h 246"/>
                <a:gd name="T6" fmla="*/ 21727 w 565"/>
                <a:gd name="T7" fmla="*/ 833 h 246"/>
                <a:gd name="T8" fmla="*/ 21385 w 565"/>
                <a:gd name="T9" fmla="*/ 83 h 2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65" h="246">
                  <a:moveTo>
                    <a:pt x="548" y="2"/>
                  </a:moveTo>
                  <a:cubicBezTo>
                    <a:pt x="0" y="223"/>
                    <a:pt x="0" y="223"/>
                    <a:pt x="0" y="223"/>
                  </a:cubicBezTo>
                  <a:cubicBezTo>
                    <a:pt x="0" y="246"/>
                    <a:pt x="0" y="246"/>
                    <a:pt x="0" y="246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65" y="17"/>
                    <a:pt x="558" y="0"/>
                    <a:pt x="548" y="2"/>
                  </a:cubicBezTo>
                </a:path>
              </a:pathLst>
            </a:custGeom>
            <a:solidFill>
              <a:srgbClr val="8891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54" name="Freeform 212">
              <a:extLst>
                <a:ext uri="{FF2B5EF4-FFF2-40B4-BE49-F238E27FC236}">
                  <a16:creationId xmlns:a16="http://schemas.microsoft.com/office/drawing/2014/main" id="{C818D7FE-A855-405B-B2D6-8F1DCB440A26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3" y="2388"/>
              <a:ext cx="1325" cy="535"/>
            </a:xfrm>
            <a:custGeom>
              <a:avLst/>
              <a:gdLst>
                <a:gd name="T0" fmla="*/ 0 w 530"/>
                <a:gd name="T1" fmla="*/ 8363 h 214"/>
                <a:gd name="T2" fmla="*/ 20708 w 530"/>
                <a:gd name="T3" fmla="*/ 0 h 214"/>
                <a:gd name="T4" fmla="*/ 0 w 530"/>
                <a:gd name="T5" fmla="*/ 8363 h 2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30" h="214">
                  <a:moveTo>
                    <a:pt x="0" y="214"/>
                  </a:moveTo>
                  <a:cubicBezTo>
                    <a:pt x="530" y="0"/>
                    <a:pt x="530" y="0"/>
                    <a:pt x="530" y="0"/>
                  </a:cubicBezTo>
                  <a:cubicBezTo>
                    <a:pt x="530" y="0"/>
                    <a:pt x="38" y="206"/>
                    <a:pt x="0" y="21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55" name="Freeform 213">
              <a:extLst>
                <a:ext uri="{FF2B5EF4-FFF2-40B4-BE49-F238E27FC236}">
                  <a16:creationId xmlns:a16="http://schemas.microsoft.com/office/drawing/2014/main" id="{7CD44ECA-C536-4355-AC0A-5F8EFD279CD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8" y="2368"/>
              <a:ext cx="1412" cy="615"/>
            </a:xfrm>
            <a:custGeom>
              <a:avLst/>
              <a:gdLst>
                <a:gd name="T0" fmla="*/ 21385 w 565"/>
                <a:gd name="T1" fmla="*/ 83 h 246"/>
                <a:gd name="T2" fmla="*/ 0 w 565"/>
                <a:gd name="T3" fmla="*/ 8720 h 246"/>
                <a:gd name="T4" fmla="*/ 0 w 565"/>
                <a:gd name="T5" fmla="*/ 9613 h 246"/>
                <a:gd name="T6" fmla="*/ 21727 w 565"/>
                <a:gd name="T7" fmla="*/ 833 h 246"/>
                <a:gd name="T8" fmla="*/ 21385 w 565"/>
                <a:gd name="T9" fmla="*/ 83 h 2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65" h="246">
                  <a:moveTo>
                    <a:pt x="548" y="2"/>
                  </a:moveTo>
                  <a:cubicBezTo>
                    <a:pt x="0" y="223"/>
                    <a:pt x="0" y="223"/>
                    <a:pt x="0" y="223"/>
                  </a:cubicBezTo>
                  <a:cubicBezTo>
                    <a:pt x="0" y="246"/>
                    <a:pt x="0" y="246"/>
                    <a:pt x="0" y="246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65" y="17"/>
                    <a:pt x="558" y="0"/>
                    <a:pt x="548" y="2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56" name="Freeform 214">
              <a:extLst>
                <a:ext uri="{FF2B5EF4-FFF2-40B4-BE49-F238E27FC236}">
                  <a16:creationId xmlns:a16="http://schemas.microsoft.com/office/drawing/2014/main" id="{B0CC05E4-7EC2-44B5-B204-021D96CDD380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8" y="2018"/>
              <a:ext cx="632" cy="367"/>
            </a:xfrm>
            <a:custGeom>
              <a:avLst/>
              <a:gdLst>
                <a:gd name="T0" fmla="*/ 9510 w 253"/>
                <a:gd name="T1" fmla="*/ 3223 h 147"/>
                <a:gd name="T2" fmla="*/ 3462 w 253"/>
                <a:gd name="T3" fmla="*/ 0 h 147"/>
                <a:gd name="T4" fmla="*/ 0 w 253"/>
                <a:gd name="T5" fmla="*/ 1091 h 147"/>
                <a:gd name="T6" fmla="*/ 5953 w 253"/>
                <a:gd name="T7" fmla="*/ 4619 h 147"/>
                <a:gd name="T8" fmla="*/ 6470 w 253"/>
                <a:gd name="T9" fmla="*/ 5710 h 147"/>
                <a:gd name="T10" fmla="*/ 9852 w 253"/>
                <a:gd name="T11" fmla="*/ 4314 h 147"/>
                <a:gd name="T12" fmla="*/ 9510 w 253"/>
                <a:gd name="T13" fmla="*/ 3223 h 14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53" h="147">
                  <a:moveTo>
                    <a:pt x="244" y="83"/>
                  </a:moveTo>
                  <a:cubicBezTo>
                    <a:pt x="89" y="0"/>
                    <a:pt x="89" y="0"/>
                    <a:pt x="89" y="0"/>
                  </a:cubicBezTo>
                  <a:cubicBezTo>
                    <a:pt x="59" y="9"/>
                    <a:pt x="26" y="19"/>
                    <a:pt x="0" y="28"/>
                  </a:cubicBezTo>
                  <a:cubicBezTo>
                    <a:pt x="153" y="119"/>
                    <a:pt x="153" y="119"/>
                    <a:pt x="153" y="119"/>
                  </a:cubicBezTo>
                  <a:cubicBezTo>
                    <a:pt x="162" y="125"/>
                    <a:pt x="166" y="135"/>
                    <a:pt x="166" y="147"/>
                  </a:cubicBezTo>
                  <a:cubicBezTo>
                    <a:pt x="253" y="111"/>
                    <a:pt x="253" y="111"/>
                    <a:pt x="253" y="111"/>
                  </a:cubicBezTo>
                  <a:cubicBezTo>
                    <a:pt x="253" y="92"/>
                    <a:pt x="252" y="86"/>
                    <a:pt x="244" y="83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57" name="Freeform 215">
              <a:extLst>
                <a:ext uri="{FF2B5EF4-FFF2-40B4-BE49-F238E27FC236}">
                  <a16:creationId xmlns:a16="http://schemas.microsoft.com/office/drawing/2014/main" id="{283582AD-4AC6-4B2D-B4BB-E2A85B6A7A82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5" y="2040"/>
              <a:ext cx="398" cy="213"/>
            </a:xfrm>
            <a:custGeom>
              <a:avLst/>
              <a:gdLst>
                <a:gd name="T0" fmla="*/ 5927 w 159"/>
                <a:gd name="T1" fmla="*/ 2726 h 85"/>
                <a:gd name="T2" fmla="*/ 1021 w 159"/>
                <a:gd name="T3" fmla="*/ 0 h 85"/>
                <a:gd name="T4" fmla="*/ 363 w 159"/>
                <a:gd name="T5" fmla="*/ 208 h 85"/>
                <a:gd name="T6" fmla="*/ 0 w 159"/>
                <a:gd name="T7" fmla="*/ 313 h 85"/>
                <a:gd name="T8" fmla="*/ 5101 w 159"/>
                <a:gd name="T9" fmla="*/ 3195 h 85"/>
                <a:gd name="T10" fmla="*/ 5927 w 159"/>
                <a:gd name="T11" fmla="*/ 2726 h 8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59" h="85">
                  <a:moveTo>
                    <a:pt x="151" y="69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0" y="1"/>
                    <a:pt x="15" y="3"/>
                    <a:pt x="9" y="5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120" y="77"/>
                    <a:pt x="130" y="81"/>
                  </a:cubicBezTo>
                  <a:cubicBezTo>
                    <a:pt x="140" y="85"/>
                    <a:pt x="159" y="74"/>
                    <a:pt x="151" y="69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58" name="Line 216">
              <a:extLst>
                <a:ext uri="{FF2B5EF4-FFF2-40B4-BE49-F238E27FC236}">
                  <a16:creationId xmlns:a16="http://schemas.microsoft.com/office/drawing/2014/main" id="{537321D3-94B2-4CBF-8C9E-6E593E24922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908" y="2805"/>
              <a:ext cx="1" cy="98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59" name="Freeform 217">
              <a:extLst>
                <a:ext uri="{FF2B5EF4-FFF2-40B4-BE49-F238E27FC236}">
                  <a16:creationId xmlns:a16="http://schemas.microsoft.com/office/drawing/2014/main" id="{9B1F058D-D483-44C3-8692-39240EACCDA8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3" y="2373"/>
              <a:ext cx="65" cy="65"/>
            </a:xfrm>
            <a:custGeom>
              <a:avLst/>
              <a:gdLst>
                <a:gd name="T0" fmla="*/ 65 w 65"/>
                <a:gd name="T1" fmla="*/ 65 h 65"/>
                <a:gd name="T2" fmla="*/ 0 w 65"/>
                <a:gd name="T3" fmla="*/ 10 h 65"/>
                <a:gd name="T4" fmla="*/ 37 w 65"/>
                <a:gd name="T5" fmla="*/ 0 h 6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5" h="65">
                  <a:moveTo>
                    <a:pt x="65" y="65"/>
                  </a:moveTo>
                  <a:lnTo>
                    <a:pt x="0" y="10"/>
                  </a:lnTo>
                  <a:lnTo>
                    <a:pt x="37" y="0"/>
                  </a:ln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60" name="Freeform 218">
              <a:extLst>
                <a:ext uri="{FF2B5EF4-FFF2-40B4-BE49-F238E27FC236}">
                  <a16:creationId xmlns:a16="http://schemas.microsoft.com/office/drawing/2014/main" id="{00E1AD16-26E8-4BB1-B050-C12B58869FA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3" y="1873"/>
              <a:ext cx="782" cy="497"/>
            </a:xfrm>
            <a:custGeom>
              <a:avLst/>
              <a:gdLst>
                <a:gd name="T0" fmla="*/ 11927 w 313"/>
                <a:gd name="T1" fmla="*/ 1279 h 199"/>
                <a:gd name="T2" fmla="*/ 11573 w 313"/>
                <a:gd name="T3" fmla="*/ 0 h 199"/>
                <a:gd name="T4" fmla="*/ 6473 w 313"/>
                <a:gd name="T5" fmla="*/ 499 h 199"/>
                <a:gd name="T6" fmla="*/ 4245 w 313"/>
                <a:gd name="T7" fmla="*/ 574 h 199"/>
                <a:gd name="T8" fmla="*/ 2728 w 313"/>
                <a:gd name="T9" fmla="*/ 967 h 199"/>
                <a:gd name="T10" fmla="*/ 0 w 313"/>
                <a:gd name="T11" fmla="*/ 1508 h 199"/>
                <a:gd name="T12" fmla="*/ 1749 w 313"/>
                <a:gd name="T13" fmla="*/ 4316 h 199"/>
                <a:gd name="T14" fmla="*/ 1666 w 313"/>
                <a:gd name="T15" fmla="*/ 7740 h 199"/>
                <a:gd name="T16" fmla="*/ 5299 w 313"/>
                <a:gd name="T17" fmla="*/ 5377 h 199"/>
                <a:gd name="T18" fmla="*/ 7048 w 313"/>
                <a:gd name="T19" fmla="*/ 4598 h 199"/>
                <a:gd name="T20" fmla="*/ 9157 w 313"/>
                <a:gd name="T21" fmla="*/ 4753 h 199"/>
                <a:gd name="T22" fmla="*/ 12010 w 313"/>
                <a:gd name="T23" fmla="*/ 4048 h 199"/>
                <a:gd name="T24" fmla="*/ 11927 w 313"/>
                <a:gd name="T25" fmla="*/ 1279 h 19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13" h="199">
                  <a:moveTo>
                    <a:pt x="306" y="33"/>
                  </a:moveTo>
                  <a:cubicBezTo>
                    <a:pt x="304" y="21"/>
                    <a:pt x="300" y="10"/>
                    <a:pt x="297" y="0"/>
                  </a:cubicBezTo>
                  <a:cubicBezTo>
                    <a:pt x="235" y="7"/>
                    <a:pt x="176" y="13"/>
                    <a:pt x="166" y="13"/>
                  </a:cubicBezTo>
                  <a:cubicBezTo>
                    <a:pt x="144" y="14"/>
                    <a:pt x="135" y="10"/>
                    <a:pt x="109" y="15"/>
                  </a:cubicBezTo>
                  <a:cubicBezTo>
                    <a:pt x="84" y="20"/>
                    <a:pt x="92" y="21"/>
                    <a:pt x="70" y="25"/>
                  </a:cubicBezTo>
                  <a:cubicBezTo>
                    <a:pt x="48" y="29"/>
                    <a:pt x="19" y="36"/>
                    <a:pt x="0" y="39"/>
                  </a:cubicBezTo>
                  <a:cubicBezTo>
                    <a:pt x="0" y="39"/>
                    <a:pt x="29" y="40"/>
                    <a:pt x="45" y="111"/>
                  </a:cubicBezTo>
                  <a:cubicBezTo>
                    <a:pt x="62" y="181"/>
                    <a:pt x="43" y="199"/>
                    <a:pt x="43" y="199"/>
                  </a:cubicBezTo>
                  <a:cubicBezTo>
                    <a:pt x="72" y="194"/>
                    <a:pt x="114" y="149"/>
                    <a:pt x="136" y="138"/>
                  </a:cubicBezTo>
                  <a:cubicBezTo>
                    <a:pt x="158" y="127"/>
                    <a:pt x="172" y="119"/>
                    <a:pt x="181" y="118"/>
                  </a:cubicBezTo>
                  <a:cubicBezTo>
                    <a:pt x="191" y="118"/>
                    <a:pt x="194" y="127"/>
                    <a:pt x="235" y="122"/>
                  </a:cubicBezTo>
                  <a:cubicBezTo>
                    <a:pt x="273" y="118"/>
                    <a:pt x="303" y="106"/>
                    <a:pt x="308" y="104"/>
                  </a:cubicBezTo>
                  <a:cubicBezTo>
                    <a:pt x="313" y="85"/>
                    <a:pt x="313" y="60"/>
                    <a:pt x="306" y="33"/>
                  </a:cubicBezTo>
                </a:path>
              </a:pathLst>
            </a:custGeom>
            <a:solidFill>
              <a:srgbClr val="FDED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61" name="Freeform 219">
              <a:extLst>
                <a:ext uri="{FF2B5EF4-FFF2-40B4-BE49-F238E27FC236}">
                  <a16:creationId xmlns:a16="http://schemas.microsoft.com/office/drawing/2014/main" id="{10B24521-9DFD-43BC-A495-091F08FB491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3" y="1908"/>
              <a:ext cx="465" cy="317"/>
            </a:xfrm>
            <a:custGeom>
              <a:avLst/>
              <a:gdLst>
                <a:gd name="T0" fmla="*/ 2313 w 186"/>
                <a:gd name="T1" fmla="*/ 3889 h 127"/>
                <a:gd name="T2" fmla="*/ 5550 w 186"/>
                <a:gd name="T3" fmla="*/ 3764 h 127"/>
                <a:gd name="T4" fmla="*/ 7000 w 186"/>
                <a:gd name="T5" fmla="*/ 3345 h 127"/>
                <a:gd name="T6" fmla="*/ 7188 w 186"/>
                <a:gd name="T7" fmla="*/ 1944 h 127"/>
                <a:gd name="T8" fmla="*/ 7033 w 186"/>
                <a:gd name="T9" fmla="*/ 779 h 127"/>
                <a:gd name="T10" fmla="*/ 6800 w 186"/>
                <a:gd name="T11" fmla="*/ 0 h 127"/>
                <a:gd name="T12" fmla="*/ 6563 w 186"/>
                <a:gd name="T13" fmla="*/ 1787 h 127"/>
                <a:gd name="T14" fmla="*/ 5000 w 186"/>
                <a:gd name="T15" fmla="*/ 2753 h 127"/>
                <a:gd name="T16" fmla="*/ 2500 w 186"/>
                <a:gd name="T17" fmla="*/ 3502 h 127"/>
                <a:gd name="T18" fmla="*/ 1063 w 186"/>
                <a:gd name="T19" fmla="*/ 3814 h 127"/>
                <a:gd name="T20" fmla="*/ 0 w 186"/>
                <a:gd name="T21" fmla="*/ 4927 h 127"/>
                <a:gd name="T22" fmla="*/ 2313 w 186"/>
                <a:gd name="T23" fmla="*/ 3889 h 12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86" h="127">
                  <a:moveTo>
                    <a:pt x="59" y="100"/>
                  </a:moveTo>
                  <a:cubicBezTo>
                    <a:pt x="84" y="104"/>
                    <a:pt x="116" y="102"/>
                    <a:pt x="142" y="97"/>
                  </a:cubicBezTo>
                  <a:cubicBezTo>
                    <a:pt x="152" y="95"/>
                    <a:pt x="171" y="94"/>
                    <a:pt x="179" y="86"/>
                  </a:cubicBezTo>
                  <a:cubicBezTo>
                    <a:pt x="186" y="79"/>
                    <a:pt x="185" y="60"/>
                    <a:pt x="184" y="50"/>
                  </a:cubicBezTo>
                  <a:cubicBezTo>
                    <a:pt x="183" y="41"/>
                    <a:pt x="182" y="26"/>
                    <a:pt x="180" y="20"/>
                  </a:cubicBezTo>
                  <a:cubicBezTo>
                    <a:pt x="179" y="13"/>
                    <a:pt x="176" y="7"/>
                    <a:pt x="174" y="0"/>
                  </a:cubicBezTo>
                  <a:cubicBezTo>
                    <a:pt x="174" y="14"/>
                    <a:pt x="180" y="35"/>
                    <a:pt x="168" y="46"/>
                  </a:cubicBezTo>
                  <a:cubicBezTo>
                    <a:pt x="158" y="57"/>
                    <a:pt x="143" y="69"/>
                    <a:pt x="128" y="71"/>
                  </a:cubicBezTo>
                  <a:cubicBezTo>
                    <a:pt x="106" y="75"/>
                    <a:pt x="85" y="84"/>
                    <a:pt x="64" y="90"/>
                  </a:cubicBezTo>
                  <a:cubicBezTo>
                    <a:pt x="52" y="93"/>
                    <a:pt x="39" y="92"/>
                    <a:pt x="27" y="98"/>
                  </a:cubicBezTo>
                  <a:cubicBezTo>
                    <a:pt x="17" y="103"/>
                    <a:pt x="7" y="121"/>
                    <a:pt x="0" y="127"/>
                  </a:cubicBezTo>
                  <a:cubicBezTo>
                    <a:pt x="15" y="112"/>
                    <a:pt x="39" y="104"/>
                    <a:pt x="59" y="100"/>
                  </a:cubicBezTo>
                </a:path>
              </a:pathLst>
            </a:custGeom>
            <a:solidFill>
              <a:srgbClr val="FAD2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62" name="Freeform 220">
              <a:extLst>
                <a:ext uri="{FF2B5EF4-FFF2-40B4-BE49-F238E27FC236}">
                  <a16:creationId xmlns:a16="http://schemas.microsoft.com/office/drawing/2014/main" id="{5EC899B2-12AD-49B4-97CB-A94E65454B6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3" y="1873"/>
              <a:ext cx="782" cy="497"/>
            </a:xfrm>
            <a:custGeom>
              <a:avLst/>
              <a:gdLst>
                <a:gd name="T0" fmla="*/ 1666 w 313"/>
                <a:gd name="T1" fmla="*/ 7740 h 199"/>
                <a:gd name="T2" fmla="*/ 5299 w 313"/>
                <a:gd name="T3" fmla="*/ 5377 h 199"/>
                <a:gd name="T4" fmla="*/ 7048 w 313"/>
                <a:gd name="T5" fmla="*/ 4598 h 199"/>
                <a:gd name="T6" fmla="*/ 9157 w 313"/>
                <a:gd name="T7" fmla="*/ 4753 h 199"/>
                <a:gd name="T8" fmla="*/ 12010 w 313"/>
                <a:gd name="T9" fmla="*/ 4048 h 199"/>
                <a:gd name="T10" fmla="*/ 11927 w 313"/>
                <a:gd name="T11" fmla="*/ 1279 h 199"/>
                <a:gd name="T12" fmla="*/ 11573 w 313"/>
                <a:gd name="T13" fmla="*/ 0 h 199"/>
                <a:gd name="T14" fmla="*/ 6473 w 313"/>
                <a:gd name="T15" fmla="*/ 499 h 199"/>
                <a:gd name="T16" fmla="*/ 4245 w 313"/>
                <a:gd name="T17" fmla="*/ 574 h 199"/>
                <a:gd name="T18" fmla="*/ 2728 w 313"/>
                <a:gd name="T19" fmla="*/ 967 h 199"/>
                <a:gd name="T20" fmla="*/ 0 w 313"/>
                <a:gd name="T21" fmla="*/ 1508 h 19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13" h="199">
                  <a:moveTo>
                    <a:pt x="43" y="199"/>
                  </a:moveTo>
                  <a:cubicBezTo>
                    <a:pt x="72" y="194"/>
                    <a:pt x="114" y="149"/>
                    <a:pt x="136" y="138"/>
                  </a:cubicBezTo>
                  <a:cubicBezTo>
                    <a:pt x="158" y="127"/>
                    <a:pt x="172" y="119"/>
                    <a:pt x="181" y="118"/>
                  </a:cubicBezTo>
                  <a:cubicBezTo>
                    <a:pt x="191" y="118"/>
                    <a:pt x="194" y="127"/>
                    <a:pt x="235" y="122"/>
                  </a:cubicBezTo>
                  <a:cubicBezTo>
                    <a:pt x="273" y="118"/>
                    <a:pt x="303" y="106"/>
                    <a:pt x="308" y="104"/>
                  </a:cubicBezTo>
                  <a:cubicBezTo>
                    <a:pt x="313" y="85"/>
                    <a:pt x="313" y="60"/>
                    <a:pt x="306" y="33"/>
                  </a:cubicBezTo>
                  <a:cubicBezTo>
                    <a:pt x="304" y="21"/>
                    <a:pt x="300" y="10"/>
                    <a:pt x="297" y="0"/>
                  </a:cubicBezTo>
                  <a:cubicBezTo>
                    <a:pt x="235" y="7"/>
                    <a:pt x="176" y="13"/>
                    <a:pt x="166" y="13"/>
                  </a:cubicBezTo>
                  <a:cubicBezTo>
                    <a:pt x="144" y="14"/>
                    <a:pt x="135" y="10"/>
                    <a:pt x="109" y="15"/>
                  </a:cubicBezTo>
                  <a:cubicBezTo>
                    <a:pt x="84" y="20"/>
                    <a:pt x="92" y="21"/>
                    <a:pt x="70" y="25"/>
                  </a:cubicBezTo>
                  <a:cubicBezTo>
                    <a:pt x="48" y="29"/>
                    <a:pt x="19" y="36"/>
                    <a:pt x="0" y="39"/>
                  </a:cubicBezTo>
                </a:path>
              </a:pathLst>
            </a:custGeom>
            <a:noFill/>
            <a:ln w="7938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63" name="Freeform 221">
              <a:extLst>
                <a:ext uri="{FF2B5EF4-FFF2-40B4-BE49-F238E27FC236}">
                  <a16:creationId xmlns:a16="http://schemas.microsoft.com/office/drawing/2014/main" id="{82DA24C0-0603-44AD-8A1B-373E2E089480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3" y="1943"/>
              <a:ext cx="340" cy="170"/>
            </a:xfrm>
            <a:custGeom>
              <a:avLst/>
              <a:gdLst>
                <a:gd name="T0" fmla="*/ 340 w 340"/>
                <a:gd name="T1" fmla="*/ 57 h 170"/>
                <a:gd name="T2" fmla="*/ 5 w 340"/>
                <a:gd name="T3" fmla="*/ 170 h 170"/>
                <a:gd name="T4" fmla="*/ 0 w 340"/>
                <a:gd name="T5" fmla="*/ 107 h 170"/>
                <a:gd name="T6" fmla="*/ 335 w 340"/>
                <a:gd name="T7" fmla="*/ 0 h 170"/>
                <a:gd name="T8" fmla="*/ 340 w 340"/>
                <a:gd name="T9" fmla="*/ 57 h 17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0" h="170">
                  <a:moveTo>
                    <a:pt x="340" y="57"/>
                  </a:moveTo>
                  <a:lnTo>
                    <a:pt x="5" y="170"/>
                  </a:lnTo>
                  <a:lnTo>
                    <a:pt x="0" y="107"/>
                  </a:lnTo>
                  <a:lnTo>
                    <a:pt x="335" y="0"/>
                  </a:lnTo>
                  <a:lnTo>
                    <a:pt x="340" y="57"/>
                  </a:lnTo>
                  <a:close/>
                </a:path>
              </a:pathLst>
            </a:custGeom>
            <a:solidFill>
              <a:srgbClr val="4E55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64" name="Freeform 222">
              <a:extLst>
                <a:ext uri="{FF2B5EF4-FFF2-40B4-BE49-F238E27FC236}">
                  <a16:creationId xmlns:a16="http://schemas.microsoft.com/office/drawing/2014/main" id="{95CE9C71-7FF8-48B7-A49D-47B582B8CBF7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3" y="1943"/>
              <a:ext cx="340" cy="170"/>
            </a:xfrm>
            <a:custGeom>
              <a:avLst/>
              <a:gdLst>
                <a:gd name="T0" fmla="*/ 340 w 340"/>
                <a:gd name="T1" fmla="*/ 57 h 170"/>
                <a:gd name="T2" fmla="*/ 5 w 340"/>
                <a:gd name="T3" fmla="*/ 170 h 170"/>
                <a:gd name="T4" fmla="*/ 0 w 340"/>
                <a:gd name="T5" fmla="*/ 107 h 170"/>
                <a:gd name="T6" fmla="*/ 335 w 340"/>
                <a:gd name="T7" fmla="*/ 0 h 17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40" h="170">
                  <a:moveTo>
                    <a:pt x="340" y="57"/>
                  </a:moveTo>
                  <a:lnTo>
                    <a:pt x="5" y="170"/>
                  </a:lnTo>
                  <a:lnTo>
                    <a:pt x="0" y="107"/>
                  </a:lnTo>
                  <a:lnTo>
                    <a:pt x="335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65" name="Freeform 223">
              <a:extLst>
                <a:ext uri="{FF2B5EF4-FFF2-40B4-BE49-F238E27FC236}">
                  <a16:creationId xmlns:a16="http://schemas.microsoft.com/office/drawing/2014/main" id="{0A3EAF59-BE2A-449D-948D-248EB80526BD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5" y="2023"/>
              <a:ext cx="53" cy="90"/>
            </a:xfrm>
            <a:custGeom>
              <a:avLst/>
              <a:gdLst>
                <a:gd name="T0" fmla="*/ 0 w 53"/>
                <a:gd name="T1" fmla="*/ 0 h 90"/>
                <a:gd name="T2" fmla="*/ 3 w 53"/>
                <a:gd name="T3" fmla="*/ 62 h 90"/>
                <a:gd name="T4" fmla="*/ 53 w 53"/>
                <a:gd name="T5" fmla="*/ 90 h 90"/>
                <a:gd name="T6" fmla="*/ 48 w 53"/>
                <a:gd name="T7" fmla="*/ 27 h 90"/>
                <a:gd name="T8" fmla="*/ 0 w 53"/>
                <a:gd name="T9" fmla="*/ 0 h 9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" h="90">
                  <a:moveTo>
                    <a:pt x="0" y="0"/>
                  </a:moveTo>
                  <a:lnTo>
                    <a:pt x="3" y="62"/>
                  </a:lnTo>
                  <a:lnTo>
                    <a:pt x="53" y="90"/>
                  </a:lnTo>
                  <a:lnTo>
                    <a:pt x="48" y="2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A9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66" name="Freeform 224">
              <a:extLst>
                <a:ext uri="{FF2B5EF4-FFF2-40B4-BE49-F238E27FC236}">
                  <a16:creationId xmlns:a16="http://schemas.microsoft.com/office/drawing/2014/main" id="{98B8B6B7-ECC4-41B8-A000-389C4C997B38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5" y="1915"/>
              <a:ext cx="383" cy="135"/>
            </a:xfrm>
            <a:custGeom>
              <a:avLst/>
              <a:gdLst>
                <a:gd name="T0" fmla="*/ 383 w 383"/>
                <a:gd name="T1" fmla="*/ 28 h 135"/>
                <a:gd name="T2" fmla="*/ 48 w 383"/>
                <a:gd name="T3" fmla="*/ 135 h 135"/>
                <a:gd name="T4" fmla="*/ 0 w 383"/>
                <a:gd name="T5" fmla="*/ 108 h 135"/>
                <a:gd name="T6" fmla="*/ 313 w 383"/>
                <a:gd name="T7" fmla="*/ 0 h 135"/>
                <a:gd name="T8" fmla="*/ 383 w 383"/>
                <a:gd name="T9" fmla="*/ 28 h 1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3" h="135">
                  <a:moveTo>
                    <a:pt x="383" y="28"/>
                  </a:moveTo>
                  <a:lnTo>
                    <a:pt x="48" y="135"/>
                  </a:lnTo>
                  <a:lnTo>
                    <a:pt x="0" y="108"/>
                  </a:lnTo>
                  <a:lnTo>
                    <a:pt x="313" y="0"/>
                  </a:lnTo>
                  <a:lnTo>
                    <a:pt x="383" y="28"/>
                  </a:lnTo>
                  <a:close/>
                </a:path>
              </a:pathLst>
            </a:custGeom>
            <a:solidFill>
              <a:srgbClr val="7279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67" name="Freeform 225">
              <a:extLst>
                <a:ext uri="{FF2B5EF4-FFF2-40B4-BE49-F238E27FC236}">
                  <a16:creationId xmlns:a16="http://schemas.microsoft.com/office/drawing/2014/main" id="{B814941E-D078-48AA-BA44-E5E974FE4EE0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5" y="1915"/>
              <a:ext cx="383" cy="135"/>
            </a:xfrm>
            <a:custGeom>
              <a:avLst/>
              <a:gdLst>
                <a:gd name="T0" fmla="*/ 383 w 383"/>
                <a:gd name="T1" fmla="*/ 28 h 135"/>
                <a:gd name="T2" fmla="*/ 48 w 383"/>
                <a:gd name="T3" fmla="*/ 135 h 135"/>
                <a:gd name="T4" fmla="*/ 0 w 383"/>
                <a:gd name="T5" fmla="*/ 108 h 135"/>
                <a:gd name="T6" fmla="*/ 313 w 383"/>
                <a:gd name="T7" fmla="*/ 0 h 13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83" h="135">
                  <a:moveTo>
                    <a:pt x="383" y="28"/>
                  </a:moveTo>
                  <a:lnTo>
                    <a:pt x="48" y="135"/>
                  </a:lnTo>
                  <a:lnTo>
                    <a:pt x="0" y="108"/>
                  </a:lnTo>
                  <a:lnTo>
                    <a:pt x="31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68" name="Freeform 226">
              <a:extLst>
                <a:ext uri="{FF2B5EF4-FFF2-40B4-BE49-F238E27FC236}">
                  <a16:creationId xmlns:a16="http://schemas.microsoft.com/office/drawing/2014/main" id="{99842BF6-E83E-4AC8-A251-7DC03C7ABA82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3" y="1943"/>
              <a:ext cx="340" cy="170"/>
            </a:xfrm>
            <a:custGeom>
              <a:avLst/>
              <a:gdLst>
                <a:gd name="T0" fmla="*/ 335 w 340"/>
                <a:gd name="T1" fmla="*/ 0 h 170"/>
                <a:gd name="T2" fmla="*/ 0 w 340"/>
                <a:gd name="T3" fmla="*/ 107 h 170"/>
                <a:gd name="T4" fmla="*/ 5 w 340"/>
                <a:gd name="T5" fmla="*/ 170 h 170"/>
                <a:gd name="T6" fmla="*/ 340 w 340"/>
                <a:gd name="T7" fmla="*/ 57 h 170"/>
                <a:gd name="T8" fmla="*/ 335 w 340"/>
                <a:gd name="T9" fmla="*/ 0 h 17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0" h="170">
                  <a:moveTo>
                    <a:pt x="335" y="0"/>
                  </a:moveTo>
                  <a:lnTo>
                    <a:pt x="0" y="107"/>
                  </a:lnTo>
                  <a:lnTo>
                    <a:pt x="5" y="170"/>
                  </a:lnTo>
                  <a:lnTo>
                    <a:pt x="340" y="57"/>
                  </a:lnTo>
                  <a:lnTo>
                    <a:pt x="335" y="0"/>
                  </a:ln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69" name="Freeform 227">
              <a:extLst>
                <a:ext uri="{FF2B5EF4-FFF2-40B4-BE49-F238E27FC236}">
                  <a16:creationId xmlns:a16="http://schemas.microsoft.com/office/drawing/2014/main" id="{69B9DAA9-8D50-4091-83DA-97AF2CF8ADFD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5" y="2023"/>
              <a:ext cx="53" cy="90"/>
            </a:xfrm>
            <a:custGeom>
              <a:avLst/>
              <a:gdLst>
                <a:gd name="T0" fmla="*/ 0 w 53"/>
                <a:gd name="T1" fmla="*/ 0 h 90"/>
                <a:gd name="T2" fmla="*/ 3 w 53"/>
                <a:gd name="T3" fmla="*/ 62 h 90"/>
                <a:gd name="T4" fmla="*/ 53 w 53"/>
                <a:gd name="T5" fmla="*/ 90 h 90"/>
                <a:gd name="T6" fmla="*/ 48 w 53"/>
                <a:gd name="T7" fmla="*/ 27 h 90"/>
                <a:gd name="T8" fmla="*/ 0 w 53"/>
                <a:gd name="T9" fmla="*/ 0 h 9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" h="90">
                  <a:moveTo>
                    <a:pt x="0" y="0"/>
                  </a:moveTo>
                  <a:lnTo>
                    <a:pt x="3" y="62"/>
                  </a:lnTo>
                  <a:lnTo>
                    <a:pt x="53" y="90"/>
                  </a:lnTo>
                  <a:lnTo>
                    <a:pt x="48" y="27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70" name="Freeform 228">
              <a:extLst>
                <a:ext uri="{FF2B5EF4-FFF2-40B4-BE49-F238E27FC236}">
                  <a16:creationId xmlns:a16="http://schemas.microsoft.com/office/drawing/2014/main" id="{040A1159-2180-4D05-BDE6-5D7BA0B19E3C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5" y="1915"/>
              <a:ext cx="383" cy="135"/>
            </a:xfrm>
            <a:custGeom>
              <a:avLst/>
              <a:gdLst>
                <a:gd name="T0" fmla="*/ 383 w 383"/>
                <a:gd name="T1" fmla="*/ 28 h 135"/>
                <a:gd name="T2" fmla="*/ 48 w 383"/>
                <a:gd name="T3" fmla="*/ 135 h 135"/>
                <a:gd name="T4" fmla="*/ 0 w 383"/>
                <a:gd name="T5" fmla="*/ 108 h 135"/>
                <a:gd name="T6" fmla="*/ 313 w 383"/>
                <a:gd name="T7" fmla="*/ 0 h 135"/>
                <a:gd name="T8" fmla="*/ 383 w 383"/>
                <a:gd name="T9" fmla="*/ 28 h 1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3" h="135">
                  <a:moveTo>
                    <a:pt x="383" y="28"/>
                  </a:moveTo>
                  <a:lnTo>
                    <a:pt x="48" y="135"/>
                  </a:lnTo>
                  <a:lnTo>
                    <a:pt x="0" y="108"/>
                  </a:lnTo>
                  <a:lnTo>
                    <a:pt x="313" y="0"/>
                  </a:lnTo>
                  <a:lnTo>
                    <a:pt x="383" y="28"/>
                  </a:ln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71" name="Freeform 229">
              <a:extLst>
                <a:ext uri="{FF2B5EF4-FFF2-40B4-BE49-F238E27FC236}">
                  <a16:creationId xmlns:a16="http://schemas.microsoft.com/office/drawing/2014/main" id="{09478590-5FB2-4BC4-A4A3-6299A1DEBF6B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3" y="2400"/>
              <a:ext cx="472" cy="883"/>
            </a:xfrm>
            <a:custGeom>
              <a:avLst/>
              <a:gdLst>
                <a:gd name="T0" fmla="*/ 472 w 472"/>
                <a:gd name="T1" fmla="*/ 883 h 883"/>
                <a:gd name="T2" fmla="*/ 472 w 472"/>
                <a:gd name="T3" fmla="*/ 420 h 883"/>
                <a:gd name="T4" fmla="*/ 0 w 472"/>
                <a:gd name="T5" fmla="*/ 0 h 883"/>
                <a:gd name="T6" fmla="*/ 0 w 472"/>
                <a:gd name="T7" fmla="*/ 435 h 883"/>
                <a:gd name="T8" fmla="*/ 472 w 472"/>
                <a:gd name="T9" fmla="*/ 883 h 88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72" h="883">
                  <a:moveTo>
                    <a:pt x="472" y="883"/>
                  </a:moveTo>
                  <a:lnTo>
                    <a:pt x="472" y="420"/>
                  </a:lnTo>
                  <a:lnTo>
                    <a:pt x="0" y="0"/>
                  </a:lnTo>
                  <a:lnTo>
                    <a:pt x="0" y="435"/>
                  </a:lnTo>
                  <a:lnTo>
                    <a:pt x="472" y="883"/>
                  </a:lnTo>
                  <a:close/>
                </a:path>
              </a:pathLst>
            </a:custGeom>
            <a:solidFill>
              <a:srgbClr val="DACE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72" name="Freeform 230">
              <a:extLst>
                <a:ext uri="{FF2B5EF4-FFF2-40B4-BE49-F238E27FC236}">
                  <a16:creationId xmlns:a16="http://schemas.microsoft.com/office/drawing/2014/main" id="{D1CE6754-87EC-4239-A976-BA8FEF287A2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3" y="2400"/>
              <a:ext cx="472" cy="883"/>
            </a:xfrm>
            <a:custGeom>
              <a:avLst/>
              <a:gdLst>
                <a:gd name="T0" fmla="*/ 472 w 472"/>
                <a:gd name="T1" fmla="*/ 883 h 883"/>
                <a:gd name="T2" fmla="*/ 472 w 472"/>
                <a:gd name="T3" fmla="*/ 420 h 883"/>
                <a:gd name="T4" fmla="*/ 0 w 472"/>
                <a:gd name="T5" fmla="*/ 0 h 883"/>
                <a:gd name="T6" fmla="*/ 0 w 472"/>
                <a:gd name="T7" fmla="*/ 435 h 88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72" h="883">
                  <a:moveTo>
                    <a:pt x="472" y="883"/>
                  </a:moveTo>
                  <a:lnTo>
                    <a:pt x="472" y="420"/>
                  </a:lnTo>
                  <a:lnTo>
                    <a:pt x="0" y="0"/>
                  </a:lnTo>
                  <a:lnTo>
                    <a:pt x="0" y="435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73" name="Freeform 231">
              <a:extLst>
                <a:ext uri="{FF2B5EF4-FFF2-40B4-BE49-F238E27FC236}">
                  <a16:creationId xmlns:a16="http://schemas.microsoft.com/office/drawing/2014/main" id="{AC0539C6-33FF-4CA4-B578-F7ACD624C2C3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3" y="2388"/>
              <a:ext cx="505" cy="895"/>
            </a:xfrm>
            <a:custGeom>
              <a:avLst/>
              <a:gdLst>
                <a:gd name="T0" fmla="*/ 0 w 505"/>
                <a:gd name="T1" fmla="*/ 12 h 895"/>
                <a:gd name="T2" fmla="*/ 472 w 505"/>
                <a:gd name="T3" fmla="*/ 432 h 895"/>
                <a:gd name="T4" fmla="*/ 472 w 505"/>
                <a:gd name="T5" fmla="*/ 895 h 895"/>
                <a:gd name="T6" fmla="*/ 505 w 505"/>
                <a:gd name="T7" fmla="*/ 895 h 895"/>
                <a:gd name="T8" fmla="*/ 505 w 505"/>
                <a:gd name="T9" fmla="*/ 422 h 895"/>
                <a:gd name="T10" fmla="*/ 30 w 505"/>
                <a:gd name="T11" fmla="*/ 0 h 895"/>
                <a:gd name="T12" fmla="*/ 0 w 505"/>
                <a:gd name="T13" fmla="*/ 12 h 89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05" h="895">
                  <a:moveTo>
                    <a:pt x="0" y="12"/>
                  </a:moveTo>
                  <a:lnTo>
                    <a:pt x="472" y="432"/>
                  </a:lnTo>
                  <a:lnTo>
                    <a:pt x="472" y="895"/>
                  </a:lnTo>
                  <a:lnTo>
                    <a:pt x="505" y="895"/>
                  </a:lnTo>
                  <a:lnTo>
                    <a:pt x="505" y="422"/>
                  </a:lnTo>
                  <a:lnTo>
                    <a:pt x="30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C4AE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74" name="Freeform 232">
              <a:extLst>
                <a:ext uri="{FF2B5EF4-FFF2-40B4-BE49-F238E27FC236}">
                  <a16:creationId xmlns:a16="http://schemas.microsoft.com/office/drawing/2014/main" id="{4D2E7B26-AD81-407B-82D8-53856720D6B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3" y="2388"/>
              <a:ext cx="500" cy="432"/>
            </a:xfrm>
            <a:custGeom>
              <a:avLst/>
              <a:gdLst>
                <a:gd name="T0" fmla="*/ 0 w 500"/>
                <a:gd name="T1" fmla="*/ 12 h 432"/>
                <a:gd name="T2" fmla="*/ 472 w 500"/>
                <a:gd name="T3" fmla="*/ 432 h 432"/>
                <a:gd name="T4" fmla="*/ 500 w 500"/>
                <a:gd name="T5" fmla="*/ 420 h 432"/>
                <a:gd name="T6" fmla="*/ 30 w 500"/>
                <a:gd name="T7" fmla="*/ 0 h 432"/>
                <a:gd name="T8" fmla="*/ 0 w 500"/>
                <a:gd name="T9" fmla="*/ 12 h 4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0" h="432">
                  <a:moveTo>
                    <a:pt x="0" y="12"/>
                  </a:moveTo>
                  <a:lnTo>
                    <a:pt x="472" y="432"/>
                  </a:lnTo>
                  <a:lnTo>
                    <a:pt x="500" y="420"/>
                  </a:lnTo>
                  <a:lnTo>
                    <a:pt x="30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E9E0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75" name="Freeform 233">
              <a:extLst>
                <a:ext uri="{FF2B5EF4-FFF2-40B4-BE49-F238E27FC236}">
                  <a16:creationId xmlns:a16="http://schemas.microsoft.com/office/drawing/2014/main" id="{6F30BADF-2759-4339-97A3-B01A610D1217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3" y="2400"/>
              <a:ext cx="472" cy="883"/>
            </a:xfrm>
            <a:custGeom>
              <a:avLst/>
              <a:gdLst>
                <a:gd name="T0" fmla="*/ 472 w 472"/>
                <a:gd name="T1" fmla="*/ 883 h 883"/>
                <a:gd name="T2" fmla="*/ 472 w 472"/>
                <a:gd name="T3" fmla="*/ 420 h 883"/>
                <a:gd name="T4" fmla="*/ 0 w 472"/>
                <a:gd name="T5" fmla="*/ 0 h 883"/>
                <a:gd name="T6" fmla="*/ 0 w 472"/>
                <a:gd name="T7" fmla="*/ 435 h 88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72" h="883">
                  <a:moveTo>
                    <a:pt x="472" y="883"/>
                  </a:moveTo>
                  <a:lnTo>
                    <a:pt x="472" y="420"/>
                  </a:lnTo>
                  <a:lnTo>
                    <a:pt x="0" y="0"/>
                  </a:lnTo>
                  <a:lnTo>
                    <a:pt x="0" y="435"/>
                  </a:ln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76" name="Freeform 234">
              <a:extLst>
                <a:ext uri="{FF2B5EF4-FFF2-40B4-BE49-F238E27FC236}">
                  <a16:creationId xmlns:a16="http://schemas.microsoft.com/office/drawing/2014/main" id="{C420AF19-9A4A-4D28-AB76-C2A40C4CB0D6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3" y="2388"/>
              <a:ext cx="505" cy="895"/>
            </a:xfrm>
            <a:custGeom>
              <a:avLst/>
              <a:gdLst>
                <a:gd name="T0" fmla="*/ 505 w 505"/>
                <a:gd name="T1" fmla="*/ 895 h 895"/>
                <a:gd name="T2" fmla="*/ 505 w 505"/>
                <a:gd name="T3" fmla="*/ 422 h 895"/>
                <a:gd name="T4" fmla="*/ 30 w 505"/>
                <a:gd name="T5" fmla="*/ 0 h 895"/>
                <a:gd name="T6" fmla="*/ 0 w 505"/>
                <a:gd name="T7" fmla="*/ 12 h 895"/>
                <a:gd name="T8" fmla="*/ 472 w 505"/>
                <a:gd name="T9" fmla="*/ 432 h 895"/>
                <a:gd name="T10" fmla="*/ 472 w 505"/>
                <a:gd name="T11" fmla="*/ 895 h 89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05" h="895">
                  <a:moveTo>
                    <a:pt x="505" y="895"/>
                  </a:moveTo>
                  <a:lnTo>
                    <a:pt x="505" y="422"/>
                  </a:lnTo>
                  <a:lnTo>
                    <a:pt x="30" y="0"/>
                  </a:lnTo>
                  <a:lnTo>
                    <a:pt x="0" y="12"/>
                  </a:lnTo>
                  <a:lnTo>
                    <a:pt x="472" y="432"/>
                  </a:lnTo>
                  <a:lnTo>
                    <a:pt x="472" y="895"/>
                  </a:ln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77" name="Line 235">
              <a:extLst>
                <a:ext uri="{FF2B5EF4-FFF2-40B4-BE49-F238E27FC236}">
                  <a16:creationId xmlns:a16="http://schemas.microsoft.com/office/drawing/2014/main" id="{B8720202-F945-4B43-A9CE-ADAD4628261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855" y="2810"/>
              <a:ext cx="33" cy="10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78" name="Freeform 236">
              <a:extLst>
                <a:ext uri="{FF2B5EF4-FFF2-40B4-BE49-F238E27FC236}">
                  <a16:creationId xmlns:a16="http://schemas.microsoft.com/office/drawing/2014/main" id="{8AE89459-7670-465E-AEA4-B730D0283C3F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8" y="1785"/>
              <a:ext cx="255" cy="248"/>
            </a:xfrm>
            <a:custGeom>
              <a:avLst/>
              <a:gdLst>
                <a:gd name="T0" fmla="*/ 125 w 102"/>
                <a:gd name="T1" fmla="*/ 3427 h 99"/>
                <a:gd name="T2" fmla="*/ 0 w 102"/>
                <a:gd name="T3" fmla="*/ 3507 h 99"/>
                <a:gd name="T4" fmla="*/ 238 w 102"/>
                <a:gd name="T5" fmla="*/ 3898 h 99"/>
                <a:gd name="T6" fmla="*/ 3988 w 102"/>
                <a:gd name="T7" fmla="*/ 2643 h 99"/>
                <a:gd name="T8" fmla="*/ 2033 w 102"/>
                <a:gd name="T9" fmla="*/ 0 h 99"/>
                <a:gd name="T10" fmla="*/ 125 w 102"/>
                <a:gd name="T11" fmla="*/ 3427 h 9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2" h="99">
                  <a:moveTo>
                    <a:pt x="3" y="87"/>
                  </a:moveTo>
                  <a:cubicBezTo>
                    <a:pt x="2" y="88"/>
                    <a:pt x="1" y="89"/>
                    <a:pt x="0" y="89"/>
                  </a:cubicBezTo>
                  <a:cubicBezTo>
                    <a:pt x="6" y="99"/>
                    <a:pt x="6" y="99"/>
                    <a:pt x="6" y="99"/>
                  </a:cubicBezTo>
                  <a:cubicBezTo>
                    <a:pt x="102" y="67"/>
                    <a:pt x="102" y="67"/>
                    <a:pt x="102" y="67"/>
                  </a:cubicBezTo>
                  <a:cubicBezTo>
                    <a:pt x="52" y="0"/>
                    <a:pt x="52" y="0"/>
                    <a:pt x="52" y="0"/>
                  </a:cubicBezTo>
                  <a:cubicBezTo>
                    <a:pt x="27" y="43"/>
                    <a:pt x="3" y="87"/>
                    <a:pt x="3" y="87"/>
                  </a:cubicBezTo>
                </a:path>
              </a:pathLst>
            </a:custGeom>
            <a:solidFill>
              <a:srgbClr val="7279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79" name="Freeform 237">
              <a:extLst>
                <a:ext uri="{FF2B5EF4-FFF2-40B4-BE49-F238E27FC236}">
                  <a16:creationId xmlns:a16="http://schemas.microsoft.com/office/drawing/2014/main" id="{DAF7E57A-DACD-4446-B9E3-A0199689C7D9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8" y="1785"/>
              <a:ext cx="255" cy="248"/>
            </a:xfrm>
            <a:custGeom>
              <a:avLst/>
              <a:gdLst>
                <a:gd name="T0" fmla="*/ 125 w 102"/>
                <a:gd name="T1" fmla="*/ 3427 h 99"/>
                <a:gd name="T2" fmla="*/ 0 w 102"/>
                <a:gd name="T3" fmla="*/ 3507 h 99"/>
                <a:gd name="T4" fmla="*/ 238 w 102"/>
                <a:gd name="T5" fmla="*/ 3898 h 99"/>
                <a:gd name="T6" fmla="*/ 3988 w 102"/>
                <a:gd name="T7" fmla="*/ 2643 h 99"/>
                <a:gd name="T8" fmla="*/ 2033 w 102"/>
                <a:gd name="T9" fmla="*/ 0 h 99"/>
                <a:gd name="T10" fmla="*/ 125 w 102"/>
                <a:gd name="T11" fmla="*/ 3427 h 9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2" h="99">
                  <a:moveTo>
                    <a:pt x="3" y="87"/>
                  </a:moveTo>
                  <a:cubicBezTo>
                    <a:pt x="2" y="88"/>
                    <a:pt x="1" y="89"/>
                    <a:pt x="0" y="89"/>
                  </a:cubicBezTo>
                  <a:cubicBezTo>
                    <a:pt x="6" y="99"/>
                    <a:pt x="6" y="99"/>
                    <a:pt x="6" y="99"/>
                  </a:cubicBezTo>
                  <a:cubicBezTo>
                    <a:pt x="102" y="67"/>
                    <a:pt x="102" y="67"/>
                    <a:pt x="102" y="67"/>
                  </a:cubicBezTo>
                  <a:cubicBezTo>
                    <a:pt x="52" y="0"/>
                    <a:pt x="52" y="0"/>
                    <a:pt x="52" y="0"/>
                  </a:cubicBezTo>
                  <a:cubicBezTo>
                    <a:pt x="27" y="43"/>
                    <a:pt x="3" y="87"/>
                    <a:pt x="3" y="87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80" name="Freeform 238">
              <a:extLst>
                <a:ext uri="{FF2B5EF4-FFF2-40B4-BE49-F238E27FC236}">
                  <a16:creationId xmlns:a16="http://schemas.microsoft.com/office/drawing/2014/main" id="{72839165-757A-4B8F-8781-DA39C2481A30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8" y="1455"/>
              <a:ext cx="310" cy="588"/>
            </a:xfrm>
            <a:custGeom>
              <a:avLst/>
              <a:gdLst>
                <a:gd name="T0" fmla="*/ 125 w 124"/>
                <a:gd name="T1" fmla="*/ 8615 h 235"/>
                <a:gd name="T2" fmla="*/ 675 w 124"/>
                <a:gd name="T3" fmla="*/ 8853 h 235"/>
                <a:gd name="T4" fmla="*/ 4375 w 124"/>
                <a:gd name="T5" fmla="*/ 2317 h 235"/>
                <a:gd name="T6" fmla="*/ 4613 w 124"/>
                <a:gd name="T7" fmla="*/ 1176 h 235"/>
                <a:gd name="T8" fmla="*/ 3250 w 124"/>
                <a:gd name="T9" fmla="*/ 158 h 235"/>
                <a:gd name="T10" fmla="*/ 2470 w 124"/>
                <a:gd name="T11" fmla="*/ 596 h 235"/>
                <a:gd name="T12" fmla="*/ 1563 w 124"/>
                <a:gd name="T13" fmla="*/ 2117 h 23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4" h="235">
                  <a:moveTo>
                    <a:pt x="3" y="220"/>
                  </a:moveTo>
                  <a:cubicBezTo>
                    <a:pt x="0" y="226"/>
                    <a:pt x="12" y="235"/>
                    <a:pt x="17" y="226"/>
                  </a:cubicBezTo>
                  <a:cubicBezTo>
                    <a:pt x="17" y="226"/>
                    <a:pt x="101" y="80"/>
                    <a:pt x="112" y="59"/>
                  </a:cubicBezTo>
                  <a:cubicBezTo>
                    <a:pt x="123" y="38"/>
                    <a:pt x="124" y="35"/>
                    <a:pt x="118" y="30"/>
                  </a:cubicBezTo>
                  <a:cubicBezTo>
                    <a:pt x="113" y="26"/>
                    <a:pt x="98" y="15"/>
                    <a:pt x="83" y="4"/>
                  </a:cubicBezTo>
                  <a:cubicBezTo>
                    <a:pt x="73" y="0"/>
                    <a:pt x="70" y="6"/>
                    <a:pt x="63" y="15"/>
                  </a:cubicBezTo>
                  <a:cubicBezTo>
                    <a:pt x="57" y="25"/>
                    <a:pt x="40" y="54"/>
                    <a:pt x="40" y="54"/>
                  </a:cubicBezTo>
                </a:path>
              </a:pathLst>
            </a:custGeom>
            <a:solidFill>
              <a:srgbClr val="4E55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81" name="Freeform 239">
              <a:extLst>
                <a:ext uri="{FF2B5EF4-FFF2-40B4-BE49-F238E27FC236}">
                  <a16:creationId xmlns:a16="http://schemas.microsoft.com/office/drawing/2014/main" id="{24547E4E-3D4A-4230-A68B-D90A6F4A7F7F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5" y="1455"/>
              <a:ext cx="298" cy="565"/>
            </a:xfrm>
            <a:custGeom>
              <a:avLst/>
              <a:gdLst>
                <a:gd name="T0" fmla="*/ 4603 w 119"/>
                <a:gd name="T1" fmla="*/ 1145 h 226"/>
                <a:gd name="T2" fmla="*/ 4678 w 119"/>
                <a:gd name="T3" fmla="*/ 908 h 226"/>
                <a:gd name="T4" fmla="*/ 3611 w 119"/>
                <a:gd name="T5" fmla="*/ 158 h 226"/>
                <a:gd name="T6" fmla="*/ 2827 w 119"/>
                <a:gd name="T7" fmla="*/ 595 h 226"/>
                <a:gd name="T8" fmla="*/ 1931 w 119"/>
                <a:gd name="T9" fmla="*/ 2113 h 226"/>
                <a:gd name="T10" fmla="*/ 0 w 119"/>
                <a:gd name="T11" fmla="*/ 8408 h 226"/>
                <a:gd name="T12" fmla="*/ 438 w 119"/>
                <a:gd name="T13" fmla="*/ 8833 h 226"/>
                <a:gd name="T14" fmla="*/ 471 w 119"/>
                <a:gd name="T15" fmla="*/ 8595 h 226"/>
                <a:gd name="T16" fmla="*/ 4603 w 119"/>
                <a:gd name="T17" fmla="*/ 1145 h 22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19" h="226">
                  <a:moveTo>
                    <a:pt x="117" y="29"/>
                  </a:moveTo>
                  <a:cubicBezTo>
                    <a:pt x="117" y="27"/>
                    <a:pt x="118" y="25"/>
                    <a:pt x="119" y="23"/>
                  </a:cubicBezTo>
                  <a:cubicBezTo>
                    <a:pt x="111" y="18"/>
                    <a:pt x="102" y="11"/>
                    <a:pt x="92" y="4"/>
                  </a:cubicBezTo>
                  <a:cubicBezTo>
                    <a:pt x="82" y="0"/>
                    <a:pt x="79" y="6"/>
                    <a:pt x="72" y="15"/>
                  </a:cubicBezTo>
                  <a:cubicBezTo>
                    <a:pt x="66" y="25"/>
                    <a:pt x="49" y="54"/>
                    <a:pt x="49" y="54"/>
                  </a:cubicBezTo>
                  <a:cubicBezTo>
                    <a:pt x="0" y="215"/>
                    <a:pt x="0" y="215"/>
                    <a:pt x="0" y="215"/>
                  </a:cubicBezTo>
                  <a:cubicBezTo>
                    <a:pt x="11" y="226"/>
                    <a:pt x="11" y="226"/>
                    <a:pt x="11" y="226"/>
                  </a:cubicBezTo>
                  <a:cubicBezTo>
                    <a:pt x="12" y="220"/>
                    <a:pt x="12" y="220"/>
                    <a:pt x="12" y="220"/>
                  </a:cubicBezTo>
                  <a:cubicBezTo>
                    <a:pt x="15" y="214"/>
                    <a:pt x="115" y="36"/>
                    <a:pt x="117" y="29"/>
                  </a:cubicBezTo>
                </a:path>
              </a:pathLst>
            </a:custGeom>
            <a:solidFill>
              <a:srgbClr val="7279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82" name="Freeform 240">
              <a:extLst>
                <a:ext uri="{FF2B5EF4-FFF2-40B4-BE49-F238E27FC236}">
                  <a16:creationId xmlns:a16="http://schemas.microsoft.com/office/drawing/2014/main" id="{3C85FBBC-2E11-4A33-8424-F8EF4065B80D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3" y="1548"/>
              <a:ext cx="260" cy="460"/>
            </a:xfrm>
            <a:custGeom>
              <a:avLst/>
              <a:gdLst>
                <a:gd name="T0" fmla="*/ 3363 w 104"/>
                <a:gd name="T1" fmla="*/ 0 h 184"/>
                <a:gd name="T2" fmla="*/ 3333 w 104"/>
                <a:gd name="T3" fmla="*/ 1645 h 184"/>
                <a:gd name="T4" fmla="*/ 3020 w 104"/>
                <a:gd name="T5" fmla="*/ 2470 h 184"/>
                <a:gd name="T6" fmla="*/ 2500 w 104"/>
                <a:gd name="T7" fmla="*/ 3333 h 184"/>
                <a:gd name="T8" fmla="*/ 595 w 104"/>
                <a:gd name="T9" fmla="*/ 6563 h 184"/>
                <a:gd name="T10" fmla="*/ 395 w 104"/>
                <a:gd name="T11" fmla="*/ 7000 h 184"/>
                <a:gd name="T12" fmla="*/ 238 w 104"/>
                <a:gd name="T13" fmla="*/ 7033 h 184"/>
                <a:gd name="T14" fmla="*/ 0 w 104"/>
                <a:gd name="T15" fmla="*/ 7188 h 18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04" h="184">
                  <a:moveTo>
                    <a:pt x="86" y="0"/>
                  </a:moveTo>
                  <a:cubicBezTo>
                    <a:pt x="104" y="0"/>
                    <a:pt x="87" y="35"/>
                    <a:pt x="85" y="42"/>
                  </a:cubicBezTo>
                  <a:cubicBezTo>
                    <a:pt x="82" y="49"/>
                    <a:pt x="80" y="56"/>
                    <a:pt x="77" y="63"/>
                  </a:cubicBezTo>
                  <a:cubicBezTo>
                    <a:pt x="74" y="71"/>
                    <a:pt x="69" y="78"/>
                    <a:pt x="64" y="85"/>
                  </a:cubicBezTo>
                  <a:cubicBezTo>
                    <a:pt x="47" y="112"/>
                    <a:pt x="21" y="136"/>
                    <a:pt x="15" y="168"/>
                  </a:cubicBezTo>
                  <a:cubicBezTo>
                    <a:pt x="15" y="173"/>
                    <a:pt x="14" y="177"/>
                    <a:pt x="10" y="179"/>
                  </a:cubicBezTo>
                  <a:cubicBezTo>
                    <a:pt x="9" y="179"/>
                    <a:pt x="7" y="179"/>
                    <a:pt x="6" y="180"/>
                  </a:cubicBezTo>
                  <a:cubicBezTo>
                    <a:pt x="4" y="181"/>
                    <a:pt x="2" y="183"/>
                    <a:pt x="0" y="184"/>
                  </a:cubicBezTo>
                </a:path>
              </a:pathLst>
            </a:custGeom>
            <a:solidFill>
              <a:srgbClr val="4E55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83" name="Freeform 241">
              <a:extLst>
                <a:ext uri="{FF2B5EF4-FFF2-40B4-BE49-F238E27FC236}">
                  <a16:creationId xmlns:a16="http://schemas.microsoft.com/office/drawing/2014/main" id="{2A61856B-B294-4745-BD19-9ED70E383690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5" y="1485"/>
              <a:ext cx="55" cy="130"/>
            </a:xfrm>
            <a:custGeom>
              <a:avLst/>
              <a:gdLst>
                <a:gd name="T0" fmla="*/ 50 w 22"/>
                <a:gd name="T1" fmla="*/ 0 h 52"/>
                <a:gd name="T2" fmla="*/ 708 w 22"/>
                <a:gd name="T3" fmla="*/ 708 h 52"/>
                <a:gd name="T4" fmla="*/ 0 w 22"/>
                <a:gd name="T5" fmla="*/ 2033 h 52"/>
                <a:gd name="T6" fmla="*/ 470 w 22"/>
                <a:gd name="T7" fmla="*/ 708 h 52"/>
                <a:gd name="T8" fmla="*/ 50 w 22"/>
                <a:gd name="T9" fmla="*/ 0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52">
                  <a:moveTo>
                    <a:pt x="1" y="0"/>
                  </a:moveTo>
                  <a:cubicBezTo>
                    <a:pt x="8" y="3"/>
                    <a:pt x="22" y="10"/>
                    <a:pt x="18" y="18"/>
                  </a:cubicBezTo>
                  <a:cubicBezTo>
                    <a:pt x="13" y="29"/>
                    <a:pt x="7" y="43"/>
                    <a:pt x="0" y="52"/>
                  </a:cubicBezTo>
                  <a:cubicBezTo>
                    <a:pt x="6" y="44"/>
                    <a:pt x="11" y="28"/>
                    <a:pt x="12" y="18"/>
                  </a:cubicBezTo>
                  <a:cubicBezTo>
                    <a:pt x="14" y="8"/>
                    <a:pt x="6" y="7"/>
                    <a:pt x="1" y="0"/>
                  </a:cubicBezTo>
                </a:path>
              </a:pathLst>
            </a:custGeom>
            <a:solidFill>
              <a:srgbClr val="9DA3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84" name="Freeform 242">
              <a:extLst>
                <a:ext uri="{FF2B5EF4-FFF2-40B4-BE49-F238E27FC236}">
                  <a16:creationId xmlns:a16="http://schemas.microsoft.com/office/drawing/2014/main" id="{4BEE87C3-A3A5-4AAB-9AC6-79B43C5AFB69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8" y="1455"/>
              <a:ext cx="310" cy="588"/>
            </a:xfrm>
            <a:custGeom>
              <a:avLst/>
              <a:gdLst>
                <a:gd name="T0" fmla="*/ 4220 w 124"/>
                <a:gd name="T1" fmla="*/ 1146 h 235"/>
                <a:gd name="T2" fmla="*/ 125 w 124"/>
                <a:gd name="T3" fmla="*/ 8615 h 235"/>
                <a:gd name="T4" fmla="*/ 675 w 124"/>
                <a:gd name="T5" fmla="*/ 8853 h 235"/>
                <a:gd name="T6" fmla="*/ 4375 w 124"/>
                <a:gd name="T7" fmla="*/ 2317 h 235"/>
                <a:gd name="T8" fmla="*/ 4613 w 124"/>
                <a:gd name="T9" fmla="*/ 1176 h 235"/>
                <a:gd name="T10" fmla="*/ 3250 w 124"/>
                <a:gd name="T11" fmla="*/ 158 h 235"/>
                <a:gd name="T12" fmla="*/ 2470 w 124"/>
                <a:gd name="T13" fmla="*/ 596 h 235"/>
                <a:gd name="T14" fmla="*/ 1563 w 124"/>
                <a:gd name="T15" fmla="*/ 2117 h 23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24" h="235">
                  <a:moveTo>
                    <a:pt x="108" y="29"/>
                  </a:moveTo>
                  <a:cubicBezTo>
                    <a:pt x="106" y="36"/>
                    <a:pt x="6" y="214"/>
                    <a:pt x="3" y="220"/>
                  </a:cubicBezTo>
                  <a:cubicBezTo>
                    <a:pt x="0" y="226"/>
                    <a:pt x="12" y="235"/>
                    <a:pt x="17" y="226"/>
                  </a:cubicBezTo>
                  <a:cubicBezTo>
                    <a:pt x="17" y="226"/>
                    <a:pt x="101" y="80"/>
                    <a:pt x="112" y="59"/>
                  </a:cubicBezTo>
                  <a:cubicBezTo>
                    <a:pt x="123" y="38"/>
                    <a:pt x="124" y="35"/>
                    <a:pt x="118" y="30"/>
                  </a:cubicBezTo>
                  <a:cubicBezTo>
                    <a:pt x="113" y="26"/>
                    <a:pt x="98" y="15"/>
                    <a:pt x="83" y="4"/>
                  </a:cubicBezTo>
                  <a:cubicBezTo>
                    <a:pt x="73" y="0"/>
                    <a:pt x="70" y="6"/>
                    <a:pt x="63" y="15"/>
                  </a:cubicBezTo>
                  <a:cubicBezTo>
                    <a:pt x="57" y="25"/>
                    <a:pt x="40" y="54"/>
                    <a:pt x="40" y="54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85" name="Freeform 243">
              <a:extLst>
                <a:ext uri="{FF2B5EF4-FFF2-40B4-BE49-F238E27FC236}">
                  <a16:creationId xmlns:a16="http://schemas.microsoft.com/office/drawing/2014/main" id="{418CFE1A-365C-48BD-AC8B-22E5600469D5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5" y="1548"/>
              <a:ext cx="10" cy="15"/>
            </a:xfrm>
            <a:custGeom>
              <a:avLst/>
              <a:gdLst>
                <a:gd name="T0" fmla="*/ 0 w 4"/>
                <a:gd name="T1" fmla="*/ 238 h 6"/>
                <a:gd name="T2" fmla="*/ 158 w 4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6">
                  <a:moveTo>
                    <a:pt x="0" y="6"/>
                  </a:moveTo>
                  <a:cubicBezTo>
                    <a:pt x="1" y="4"/>
                    <a:pt x="3" y="1"/>
                    <a:pt x="4" y="0"/>
                  </a:cubicBezTo>
                </a:path>
              </a:pathLst>
            </a:custGeom>
            <a:solidFill>
              <a:srgbClr val="7294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86" name="Freeform 244">
              <a:extLst>
                <a:ext uri="{FF2B5EF4-FFF2-40B4-BE49-F238E27FC236}">
                  <a16:creationId xmlns:a16="http://schemas.microsoft.com/office/drawing/2014/main" id="{E941D92B-5A8C-41BD-9421-9022DEC07473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3" y="1533"/>
              <a:ext cx="477" cy="492"/>
            </a:xfrm>
            <a:custGeom>
              <a:avLst/>
              <a:gdLst>
                <a:gd name="T0" fmla="*/ 7118 w 191"/>
                <a:gd name="T1" fmla="*/ 155 h 197"/>
                <a:gd name="T2" fmla="*/ 6855 w 191"/>
                <a:gd name="T3" fmla="*/ 187 h 197"/>
                <a:gd name="T4" fmla="*/ 6418 w 191"/>
                <a:gd name="T5" fmla="*/ 187 h 197"/>
                <a:gd name="T6" fmla="*/ 6024 w 191"/>
                <a:gd name="T7" fmla="*/ 312 h 197"/>
                <a:gd name="T8" fmla="*/ 5564 w 191"/>
                <a:gd name="T9" fmla="*/ 542 h 197"/>
                <a:gd name="T10" fmla="*/ 5220 w 191"/>
                <a:gd name="T11" fmla="*/ 812 h 197"/>
                <a:gd name="T12" fmla="*/ 4753 w 191"/>
                <a:gd name="T13" fmla="*/ 1279 h 197"/>
                <a:gd name="T14" fmla="*/ 3299 w 191"/>
                <a:gd name="T15" fmla="*/ 2962 h 197"/>
                <a:gd name="T16" fmla="*/ 1746 w 191"/>
                <a:gd name="T17" fmla="*/ 4078 h 197"/>
                <a:gd name="T18" fmla="*/ 0 w 191"/>
                <a:gd name="T19" fmla="*/ 4598 h 197"/>
                <a:gd name="T20" fmla="*/ 624 w 191"/>
                <a:gd name="T21" fmla="*/ 6001 h 197"/>
                <a:gd name="T22" fmla="*/ 542 w 191"/>
                <a:gd name="T23" fmla="*/ 7323 h 197"/>
                <a:gd name="T24" fmla="*/ 542 w 191"/>
                <a:gd name="T25" fmla="*/ 7355 h 197"/>
                <a:gd name="T26" fmla="*/ 2215 w 191"/>
                <a:gd name="T27" fmla="*/ 7355 h 197"/>
                <a:gd name="T28" fmla="*/ 3611 w 191"/>
                <a:gd name="T29" fmla="*/ 7665 h 197"/>
                <a:gd name="T30" fmla="*/ 4440 w 191"/>
                <a:gd name="T31" fmla="*/ 6493 h 197"/>
                <a:gd name="T32" fmla="*/ 4982 w 191"/>
                <a:gd name="T33" fmla="*/ 5065 h 197"/>
                <a:gd name="T34" fmla="*/ 6461 w 191"/>
                <a:gd name="T35" fmla="*/ 3112 h 197"/>
                <a:gd name="T36" fmla="*/ 6855 w 191"/>
                <a:gd name="T37" fmla="*/ 2258 h 197"/>
                <a:gd name="T38" fmla="*/ 7272 w 191"/>
                <a:gd name="T39" fmla="*/ 1091 h 197"/>
                <a:gd name="T40" fmla="*/ 7118 w 191"/>
                <a:gd name="T41" fmla="*/ 155 h 197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91" h="197">
                  <a:moveTo>
                    <a:pt x="183" y="4"/>
                  </a:moveTo>
                  <a:cubicBezTo>
                    <a:pt x="181" y="3"/>
                    <a:pt x="176" y="5"/>
                    <a:pt x="176" y="5"/>
                  </a:cubicBezTo>
                  <a:cubicBezTo>
                    <a:pt x="172" y="0"/>
                    <a:pt x="167" y="5"/>
                    <a:pt x="165" y="5"/>
                  </a:cubicBezTo>
                  <a:cubicBezTo>
                    <a:pt x="163" y="2"/>
                    <a:pt x="158" y="5"/>
                    <a:pt x="155" y="8"/>
                  </a:cubicBezTo>
                  <a:cubicBezTo>
                    <a:pt x="151" y="7"/>
                    <a:pt x="146" y="12"/>
                    <a:pt x="143" y="14"/>
                  </a:cubicBezTo>
                  <a:cubicBezTo>
                    <a:pt x="140" y="15"/>
                    <a:pt x="136" y="19"/>
                    <a:pt x="134" y="21"/>
                  </a:cubicBezTo>
                  <a:cubicBezTo>
                    <a:pt x="132" y="22"/>
                    <a:pt x="122" y="33"/>
                    <a:pt x="122" y="33"/>
                  </a:cubicBezTo>
                  <a:cubicBezTo>
                    <a:pt x="122" y="33"/>
                    <a:pt x="97" y="67"/>
                    <a:pt x="85" y="76"/>
                  </a:cubicBezTo>
                  <a:cubicBezTo>
                    <a:pt x="74" y="84"/>
                    <a:pt x="55" y="100"/>
                    <a:pt x="45" y="105"/>
                  </a:cubicBezTo>
                  <a:cubicBezTo>
                    <a:pt x="37" y="109"/>
                    <a:pt x="12" y="115"/>
                    <a:pt x="0" y="118"/>
                  </a:cubicBezTo>
                  <a:cubicBezTo>
                    <a:pt x="16" y="154"/>
                    <a:pt x="16" y="154"/>
                    <a:pt x="16" y="154"/>
                  </a:cubicBezTo>
                  <a:cubicBezTo>
                    <a:pt x="14" y="188"/>
                    <a:pt x="14" y="188"/>
                    <a:pt x="14" y="188"/>
                  </a:cubicBezTo>
                  <a:cubicBezTo>
                    <a:pt x="14" y="189"/>
                    <a:pt x="14" y="189"/>
                    <a:pt x="14" y="189"/>
                  </a:cubicBezTo>
                  <a:cubicBezTo>
                    <a:pt x="19" y="188"/>
                    <a:pt x="47" y="185"/>
                    <a:pt x="57" y="189"/>
                  </a:cubicBezTo>
                  <a:cubicBezTo>
                    <a:pt x="68" y="192"/>
                    <a:pt x="79" y="197"/>
                    <a:pt x="93" y="197"/>
                  </a:cubicBezTo>
                  <a:cubicBezTo>
                    <a:pt x="106" y="197"/>
                    <a:pt x="110" y="183"/>
                    <a:pt x="114" y="167"/>
                  </a:cubicBezTo>
                  <a:cubicBezTo>
                    <a:pt x="118" y="152"/>
                    <a:pt x="119" y="145"/>
                    <a:pt x="128" y="130"/>
                  </a:cubicBezTo>
                  <a:cubicBezTo>
                    <a:pt x="136" y="114"/>
                    <a:pt x="162" y="88"/>
                    <a:pt x="166" y="80"/>
                  </a:cubicBezTo>
                  <a:cubicBezTo>
                    <a:pt x="170" y="73"/>
                    <a:pt x="174" y="66"/>
                    <a:pt x="176" y="58"/>
                  </a:cubicBezTo>
                  <a:cubicBezTo>
                    <a:pt x="177" y="50"/>
                    <a:pt x="183" y="38"/>
                    <a:pt x="187" y="28"/>
                  </a:cubicBezTo>
                  <a:cubicBezTo>
                    <a:pt x="191" y="17"/>
                    <a:pt x="191" y="10"/>
                    <a:pt x="183" y="4"/>
                  </a:cubicBezTo>
                </a:path>
              </a:pathLst>
            </a:custGeom>
            <a:solidFill>
              <a:srgbClr val="FDED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87" name="Freeform 245">
              <a:extLst>
                <a:ext uri="{FF2B5EF4-FFF2-40B4-BE49-F238E27FC236}">
                  <a16:creationId xmlns:a16="http://schemas.microsoft.com/office/drawing/2014/main" id="{B290A103-0FA2-40CE-8B39-6597B9AE844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8" y="1555"/>
              <a:ext cx="35" cy="35"/>
            </a:xfrm>
            <a:custGeom>
              <a:avLst/>
              <a:gdLst>
                <a:gd name="T0" fmla="*/ 550 w 14"/>
                <a:gd name="T1" fmla="*/ 0 h 14"/>
                <a:gd name="T2" fmla="*/ 395 w 14"/>
                <a:gd name="T3" fmla="*/ 438 h 14"/>
                <a:gd name="T4" fmla="*/ 0 w 14"/>
                <a:gd name="T5" fmla="*/ 470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14">
                  <a:moveTo>
                    <a:pt x="14" y="0"/>
                  </a:moveTo>
                  <a:cubicBezTo>
                    <a:pt x="12" y="3"/>
                    <a:pt x="13" y="8"/>
                    <a:pt x="10" y="11"/>
                  </a:cubicBezTo>
                  <a:cubicBezTo>
                    <a:pt x="7" y="14"/>
                    <a:pt x="3" y="13"/>
                    <a:pt x="0" y="12"/>
                  </a:cubicBezTo>
                </a:path>
              </a:pathLst>
            </a:custGeom>
            <a:noFill/>
            <a:ln w="7938" cap="rnd">
              <a:solidFill>
                <a:srgbClr val="CEA49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88" name="Freeform 246">
              <a:extLst>
                <a:ext uri="{FF2B5EF4-FFF2-40B4-BE49-F238E27FC236}">
                  <a16:creationId xmlns:a16="http://schemas.microsoft.com/office/drawing/2014/main" id="{2597E8CD-1CD8-4C3B-ADAE-4CB77D5292DB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3" y="1563"/>
              <a:ext cx="42" cy="60"/>
            </a:xfrm>
            <a:custGeom>
              <a:avLst/>
              <a:gdLst>
                <a:gd name="T0" fmla="*/ 635 w 17"/>
                <a:gd name="T1" fmla="*/ 0 h 24"/>
                <a:gd name="T2" fmla="*/ 410 w 17"/>
                <a:gd name="T3" fmla="*/ 470 h 24"/>
                <a:gd name="T4" fmla="*/ 153 w 17"/>
                <a:gd name="T5" fmla="*/ 708 h 24"/>
                <a:gd name="T6" fmla="*/ 0 w 17"/>
                <a:gd name="T7" fmla="*/ 938 h 2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" h="24">
                  <a:moveTo>
                    <a:pt x="17" y="0"/>
                  </a:moveTo>
                  <a:cubicBezTo>
                    <a:pt x="15" y="5"/>
                    <a:pt x="14" y="9"/>
                    <a:pt x="11" y="12"/>
                  </a:cubicBezTo>
                  <a:cubicBezTo>
                    <a:pt x="9" y="14"/>
                    <a:pt x="7" y="17"/>
                    <a:pt x="4" y="18"/>
                  </a:cubicBezTo>
                  <a:cubicBezTo>
                    <a:pt x="2" y="20"/>
                    <a:pt x="1" y="22"/>
                    <a:pt x="0" y="24"/>
                  </a:cubicBezTo>
                </a:path>
              </a:pathLst>
            </a:custGeom>
            <a:noFill/>
            <a:ln w="7938" cap="rnd">
              <a:solidFill>
                <a:srgbClr val="AA6C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89" name="Freeform 247">
              <a:extLst>
                <a:ext uri="{FF2B5EF4-FFF2-40B4-BE49-F238E27FC236}">
                  <a16:creationId xmlns:a16="http://schemas.microsoft.com/office/drawing/2014/main" id="{F9ECA18D-8DD3-4EF8-BF57-D0E7EA4675F5}"/>
                </a:ext>
              </a:extLst>
            </p:cNvPr>
            <p:cNvSpPr>
              <a:spLocks/>
            </p:cNvSpPr>
            <p:nvPr/>
          </p:nvSpPr>
          <p:spPr bwMode="auto">
            <a:xfrm>
              <a:off x="4623" y="1545"/>
              <a:ext cx="45" cy="53"/>
            </a:xfrm>
            <a:custGeom>
              <a:avLst/>
              <a:gdLst>
                <a:gd name="T0" fmla="*/ 708 w 18"/>
                <a:gd name="T1" fmla="*/ 0 h 21"/>
                <a:gd name="T2" fmla="*/ 470 w 18"/>
                <a:gd name="T3" fmla="*/ 159 h 21"/>
                <a:gd name="T4" fmla="*/ 208 w 18"/>
                <a:gd name="T5" fmla="*/ 368 h 21"/>
                <a:gd name="T6" fmla="*/ 0 w 18"/>
                <a:gd name="T7" fmla="*/ 853 h 2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8" h="21">
                  <a:moveTo>
                    <a:pt x="18" y="0"/>
                  </a:moveTo>
                  <a:cubicBezTo>
                    <a:pt x="18" y="0"/>
                    <a:pt x="13" y="3"/>
                    <a:pt x="12" y="4"/>
                  </a:cubicBezTo>
                  <a:cubicBezTo>
                    <a:pt x="10" y="6"/>
                    <a:pt x="8" y="7"/>
                    <a:pt x="5" y="9"/>
                  </a:cubicBezTo>
                  <a:cubicBezTo>
                    <a:pt x="2" y="12"/>
                    <a:pt x="2" y="17"/>
                    <a:pt x="0" y="21"/>
                  </a:cubicBezTo>
                </a:path>
              </a:pathLst>
            </a:custGeom>
            <a:noFill/>
            <a:ln w="7938" cap="rnd">
              <a:solidFill>
                <a:srgbClr val="AA6C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90" name="Freeform 248">
              <a:extLst>
                <a:ext uri="{FF2B5EF4-FFF2-40B4-BE49-F238E27FC236}">
                  <a16:creationId xmlns:a16="http://schemas.microsoft.com/office/drawing/2014/main" id="{F82BE88F-01DA-4E3B-8A33-0FEFE38755BC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8" y="1550"/>
              <a:ext cx="32" cy="43"/>
            </a:xfrm>
            <a:custGeom>
              <a:avLst/>
              <a:gdLst>
                <a:gd name="T0" fmla="*/ 478 w 13"/>
                <a:gd name="T1" fmla="*/ 0 h 17"/>
                <a:gd name="T2" fmla="*/ 153 w 13"/>
                <a:gd name="T3" fmla="*/ 326 h 17"/>
                <a:gd name="T4" fmla="*/ 30 w 13"/>
                <a:gd name="T5" fmla="*/ 455 h 17"/>
                <a:gd name="T6" fmla="*/ 0 w 13"/>
                <a:gd name="T7" fmla="*/ 698 h 1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17">
                  <a:moveTo>
                    <a:pt x="13" y="0"/>
                  </a:moveTo>
                  <a:cubicBezTo>
                    <a:pt x="10" y="1"/>
                    <a:pt x="7" y="6"/>
                    <a:pt x="4" y="8"/>
                  </a:cubicBezTo>
                  <a:cubicBezTo>
                    <a:pt x="3" y="9"/>
                    <a:pt x="2" y="10"/>
                    <a:pt x="1" y="11"/>
                  </a:cubicBezTo>
                  <a:cubicBezTo>
                    <a:pt x="0" y="13"/>
                    <a:pt x="1" y="15"/>
                    <a:pt x="0" y="17"/>
                  </a:cubicBezTo>
                </a:path>
              </a:pathLst>
            </a:custGeom>
            <a:noFill/>
            <a:ln w="7938" cap="rnd">
              <a:solidFill>
                <a:srgbClr val="AA6C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91" name="Freeform 249">
              <a:extLst>
                <a:ext uri="{FF2B5EF4-FFF2-40B4-BE49-F238E27FC236}">
                  <a16:creationId xmlns:a16="http://schemas.microsoft.com/office/drawing/2014/main" id="{2A8B19AB-4B69-4F9A-8D65-D4C1DDD8F41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5" y="1548"/>
              <a:ext cx="10" cy="15"/>
            </a:xfrm>
            <a:custGeom>
              <a:avLst/>
              <a:gdLst>
                <a:gd name="T0" fmla="*/ 0 w 4"/>
                <a:gd name="T1" fmla="*/ 238 h 6"/>
                <a:gd name="T2" fmla="*/ 158 w 4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6">
                  <a:moveTo>
                    <a:pt x="0" y="6"/>
                  </a:moveTo>
                  <a:cubicBezTo>
                    <a:pt x="1" y="4"/>
                    <a:pt x="3" y="1"/>
                    <a:pt x="4" y="0"/>
                  </a:cubicBezTo>
                </a:path>
              </a:pathLst>
            </a:custGeom>
            <a:noFill/>
            <a:ln w="7938" cap="rnd">
              <a:solidFill>
                <a:srgbClr val="AA6C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92" name="Freeform 250">
              <a:extLst>
                <a:ext uri="{FF2B5EF4-FFF2-40B4-BE49-F238E27FC236}">
                  <a16:creationId xmlns:a16="http://schemas.microsoft.com/office/drawing/2014/main" id="{48A986EB-A8B1-480A-8C6C-CAF91F1C1AD4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3" y="1533"/>
              <a:ext cx="477" cy="492"/>
            </a:xfrm>
            <a:custGeom>
              <a:avLst/>
              <a:gdLst>
                <a:gd name="T0" fmla="*/ 7118 w 191"/>
                <a:gd name="T1" fmla="*/ 155 h 197"/>
                <a:gd name="T2" fmla="*/ 6855 w 191"/>
                <a:gd name="T3" fmla="*/ 187 h 197"/>
                <a:gd name="T4" fmla="*/ 6418 w 191"/>
                <a:gd name="T5" fmla="*/ 187 h 197"/>
                <a:gd name="T6" fmla="*/ 6024 w 191"/>
                <a:gd name="T7" fmla="*/ 312 h 197"/>
                <a:gd name="T8" fmla="*/ 5564 w 191"/>
                <a:gd name="T9" fmla="*/ 542 h 197"/>
                <a:gd name="T10" fmla="*/ 5220 w 191"/>
                <a:gd name="T11" fmla="*/ 812 h 197"/>
                <a:gd name="T12" fmla="*/ 4753 w 191"/>
                <a:gd name="T13" fmla="*/ 1279 h 197"/>
                <a:gd name="T14" fmla="*/ 3299 w 191"/>
                <a:gd name="T15" fmla="*/ 2962 h 197"/>
                <a:gd name="T16" fmla="*/ 1746 w 191"/>
                <a:gd name="T17" fmla="*/ 4078 h 197"/>
                <a:gd name="T18" fmla="*/ 0 w 191"/>
                <a:gd name="T19" fmla="*/ 4598 h 197"/>
                <a:gd name="T20" fmla="*/ 624 w 191"/>
                <a:gd name="T21" fmla="*/ 6001 h 197"/>
                <a:gd name="T22" fmla="*/ 542 w 191"/>
                <a:gd name="T23" fmla="*/ 7323 h 197"/>
                <a:gd name="T24" fmla="*/ 542 w 191"/>
                <a:gd name="T25" fmla="*/ 7355 h 197"/>
                <a:gd name="T26" fmla="*/ 2215 w 191"/>
                <a:gd name="T27" fmla="*/ 7355 h 197"/>
                <a:gd name="T28" fmla="*/ 3611 w 191"/>
                <a:gd name="T29" fmla="*/ 7665 h 197"/>
                <a:gd name="T30" fmla="*/ 4440 w 191"/>
                <a:gd name="T31" fmla="*/ 6493 h 197"/>
                <a:gd name="T32" fmla="*/ 4982 w 191"/>
                <a:gd name="T33" fmla="*/ 5065 h 197"/>
                <a:gd name="T34" fmla="*/ 6461 w 191"/>
                <a:gd name="T35" fmla="*/ 3112 h 197"/>
                <a:gd name="T36" fmla="*/ 6855 w 191"/>
                <a:gd name="T37" fmla="*/ 2258 h 197"/>
                <a:gd name="T38" fmla="*/ 7272 w 191"/>
                <a:gd name="T39" fmla="*/ 1091 h 197"/>
                <a:gd name="T40" fmla="*/ 7118 w 191"/>
                <a:gd name="T41" fmla="*/ 155 h 197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91" h="197">
                  <a:moveTo>
                    <a:pt x="183" y="4"/>
                  </a:moveTo>
                  <a:cubicBezTo>
                    <a:pt x="181" y="3"/>
                    <a:pt x="176" y="5"/>
                    <a:pt x="176" y="5"/>
                  </a:cubicBezTo>
                  <a:cubicBezTo>
                    <a:pt x="172" y="0"/>
                    <a:pt x="167" y="5"/>
                    <a:pt x="165" y="5"/>
                  </a:cubicBezTo>
                  <a:cubicBezTo>
                    <a:pt x="163" y="2"/>
                    <a:pt x="158" y="5"/>
                    <a:pt x="155" y="8"/>
                  </a:cubicBezTo>
                  <a:cubicBezTo>
                    <a:pt x="151" y="7"/>
                    <a:pt x="146" y="12"/>
                    <a:pt x="143" y="14"/>
                  </a:cubicBezTo>
                  <a:cubicBezTo>
                    <a:pt x="140" y="15"/>
                    <a:pt x="136" y="19"/>
                    <a:pt x="134" y="21"/>
                  </a:cubicBezTo>
                  <a:cubicBezTo>
                    <a:pt x="132" y="22"/>
                    <a:pt x="122" y="33"/>
                    <a:pt x="122" y="33"/>
                  </a:cubicBezTo>
                  <a:cubicBezTo>
                    <a:pt x="122" y="33"/>
                    <a:pt x="97" y="67"/>
                    <a:pt x="85" y="76"/>
                  </a:cubicBezTo>
                  <a:cubicBezTo>
                    <a:pt x="74" y="84"/>
                    <a:pt x="55" y="100"/>
                    <a:pt x="45" y="105"/>
                  </a:cubicBezTo>
                  <a:cubicBezTo>
                    <a:pt x="37" y="109"/>
                    <a:pt x="12" y="115"/>
                    <a:pt x="0" y="118"/>
                  </a:cubicBezTo>
                  <a:cubicBezTo>
                    <a:pt x="16" y="154"/>
                    <a:pt x="16" y="154"/>
                    <a:pt x="16" y="154"/>
                  </a:cubicBezTo>
                  <a:cubicBezTo>
                    <a:pt x="14" y="188"/>
                    <a:pt x="14" y="188"/>
                    <a:pt x="14" y="188"/>
                  </a:cubicBezTo>
                  <a:cubicBezTo>
                    <a:pt x="14" y="189"/>
                    <a:pt x="14" y="189"/>
                    <a:pt x="14" y="189"/>
                  </a:cubicBezTo>
                  <a:cubicBezTo>
                    <a:pt x="19" y="188"/>
                    <a:pt x="47" y="185"/>
                    <a:pt x="57" y="189"/>
                  </a:cubicBezTo>
                  <a:cubicBezTo>
                    <a:pt x="68" y="192"/>
                    <a:pt x="79" y="197"/>
                    <a:pt x="93" y="197"/>
                  </a:cubicBezTo>
                  <a:cubicBezTo>
                    <a:pt x="106" y="197"/>
                    <a:pt x="110" y="183"/>
                    <a:pt x="114" y="167"/>
                  </a:cubicBezTo>
                  <a:cubicBezTo>
                    <a:pt x="118" y="152"/>
                    <a:pt x="119" y="145"/>
                    <a:pt x="128" y="130"/>
                  </a:cubicBezTo>
                  <a:cubicBezTo>
                    <a:pt x="136" y="114"/>
                    <a:pt x="162" y="88"/>
                    <a:pt x="166" y="80"/>
                  </a:cubicBezTo>
                  <a:cubicBezTo>
                    <a:pt x="170" y="73"/>
                    <a:pt x="174" y="66"/>
                    <a:pt x="176" y="58"/>
                  </a:cubicBezTo>
                  <a:cubicBezTo>
                    <a:pt x="177" y="50"/>
                    <a:pt x="183" y="38"/>
                    <a:pt x="187" y="28"/>
                  </a:cubicBezTo>
                  <a:cubicBezTo>
                    <a:pt x="191" y="17"/>
                    <a:pt x="191" y="10"/>
                    <a:pt x="183" y="4"/>
                  </a:cubicBezTo>
                  <a:close/>
                </a:path>
              </a:pathLst>
            </a:custGeom>
            <a:noFill/>
            <a:ln w="7938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93" name="Freeform 251">
              <a:extLst>
                <a:ext uri="{FF2B5EF4-FFF2-40B4-BE49-F238E27FC236}">
                  <a16:creationId xmlns:a16="http://schemas.microsoft.com/office/drawing/2014/main" id="{E0CD07CD-798B-4E18-845D-4434051F8D31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0" y="1590"/>
              <a:ext cx="183" cy="243"/>
            </a:xfrm>
            <a:custGeom>
              <a:avLst/>
              <a:gdLst>
                <a:gd name="T0" fmla="*/ 1622 w 73"/>
                <a:gd name="T1" fmla="*/ 3823 h 97"/>
                <a:gd name="T2" fmla="*/ 50 w 73"/>
                <a:gd name="T3" fmla="*/ 1651 h 97"/>
                <a:gd name="T4" fmla="*/ 1306 w 73"/>
                <a:gd name="T5" fmla="*/ 158 h 97"/>
                <a:gd name="T6" fmla="*/ 2885 w 73"/>
                <a:gd name="T7" fmla="*/ 2047 h 97"/>
                <a:gd name="T8" fmla="*/ 2093 w 73"/>
                <a:gd name="T9" fmla="*/ 3269 h 97"/>
                <a:gd name="T10" fmla="*/ 1622 w 73"/>
                <a:gd name="T11" fmla="*/ 3823 h 9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3" h="97">
                  <a:moveTo>
                    <a:pt x="41" y="97"/>
                  </a:moveTo>
                  <a:cubicBezTo>
                    <a:pt x="35" y="95"/>
                    <a:pt x="6" y="58"/>
                    <a:pt x="1" y="42"/>
                  </a:cubicBezTo>
                  <a:cubicBezTo>
                    <a:pt x="0" y="37"/>
                    <a:pt x="31" y="0"/>
                    <a:pt x="33" y="4"/>
                  </a:cubicBezTo>
                  <a:cubicBezTo>
                    <a:pt x="36" y="20"/>
                    <a:pt x="60" y="47"/>
                    <a:pt x="73" y="52"/>
                  </a:cubicBezTo>
                  <a:cubicBezTo>
                    <a:pt x="73" y="56"/>
                    <a:pt x="60" y="75"/>
                    <a:pt x="53" y="83"/>
                  </a:cubicBezTo>
                  <a:cubicBezTo>
                    <a:pt x="46" y="91"/>
                    <a:pt x="41" y="97"/>
                    <a:pt x="41" y="97"/>
                  </a:cubicBezTo>
                </a:path>
              </a:pathLst>
            </a:custGeom>
            <a:solidFill>
              <a:srgbClr val="2F36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94" name="Freeform 252">
              <a:extLst>
                <a:ext uri="{FF2B5EF4-FFF2-40B4-BE49-F238E27FC236}">
                  <a16:creationId xmlns:a16="http://schemas.microsoft.com/office/drawing/2014/main" id="{FBAEFD6B-97DA-4B36-9666-72ECF51D0898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0" y="1590"/>
              <a:ext cx="183" cy="243"/>
            </a:xfrm>
            <a:custGeom>
              <a:avLst/>
              <a:gdLst>
                <a:gd name="T0" fmla="*/ 1622 w 73"/>
                <a:gd name="T1" fmla="*/ 3823 h 97"/>
                <a:gd name="T2" fmla="*/ 50 w 73"/>
                <a:gd name="T3" fmla="*/ 1651 h 97"/>
                <a:gd name="T4" fmla="*/ 1306 w 73"/>
                <a:gd name="T5" fmla="*/ 158 h 97"/>
                <a:gd name="T6" fmla="*/ 2885 w 73"/>
                <a:gd name="T7" fmla="*/ 2047 h 97"/>
                <a:gd name="T8" fmla="*/ 2093 w 73"/>
                <a:gd name="T9" fmla="*/ 3269 h 97"/>
                <a:gd name="T10" fmla="*/ 1622 w 73"/>
                <a:gd name="T11" fmla="*/ 3823 h 9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3" h="97">
                  <a:moveTo>
                    <a:pt x="41" y="97"/>
                  </a:moveTo>
                  <a:cubicBezTo>
                    <a:pt x="35" y="95"/>
                    <a:pt x="6" y="58"/>
                    <a:pt x="1" y="42"/>
                  </a:cubicBezTo>
                  <a:cubicBezTo>
                    <a:pt x="0" y="37"/>
                    <a:pt x="31" y="0"/>
                    <a:pt x="33" y="4"/>
                  </a:cubicBezTo>
                  <a:cubicBezTo>
                    <a:pt x="36" y="20"/>
                    <a:pt x="60" y="47"/>
                    <a:pt x="73" y="52"/>
                  </a:cubicBezTo>
                  <a:cubicBezTo>
                    <a:pt x="73" y="56"/>
                    <a:pt x="60" y="75"/>
                    <a:pt x="53" y="83"/>
                  </a:cubicBezTo>
                  <a:cubicBezTo>
                    <a:pt x="46" y="91"/>
                    <a:pt x="41" y="97"/>
                    <a:pt x="41" y="97"/>
                  </a:cubicBezTo>
                  <a:close/>
                </a:path>
              </a:pathLst>
            </a:custGeom>
            <a:noFill/>
            <a:ln w="7938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95" name="Freeform 253">
              <a:extLst>
                <a:ext uri="{FF2B5EF4-FFF2-40B4-BE49-F238E27FC236}">
                  <a16:creationId xmlns:a16="http://schemas.microsoft.com/office/drawing/2014/main" id="{5132B9D4-4CCE-469E-A026-C90367FA142F}"/>
                </a:ext>
              </a:extLst>
            </p:cNvPr>
            <p:cNvSpPr>
              <a:spLocks/>
            </p:cNvSpPr>
            <p:nvPr/>
          </p:nvSpPr>
          <p:spPr bwMode="auto">
            <a:xfrm>
              <a:off x="4408" y="1818"/>
              <a:ext cx="182" cy="225"/>
            </a:xfrm>
            <a:custGeom>
              <a:avLst/>
              <a:gdLst>
                <a:gd name="T0" fmla="*/ 2555 w 73"/>
                <a:gd name="T1" fmla="*/ 0 h 90"/>
                <a:gd name="T2" fmla="*/ 0 w 73"/>
                <a:gd name="T3" fmla="*/ 3050 h 90"/>
                <a:gd name="T4" fmla="*/ 1578 w 73"/>
                <a:gd name="T5" fmla="*/ 3208 h 90"/>
                <a:gd name="T6" fmla="*/ 2094 w 73"/>
                <a:gd name="T7" fmla="*/ 2113 h 90"/>
                <a:gd name="T8" fmla="*/ 2822 w 73"/>
                <a:gd name="T9" fmla="*/ 208 h 9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3" h="90">
                  <a:moveTo>
                    <a:pt x="66" y="0"/>
                  </a:moveTo>
                  <a:cubicBezTo>
                    <a:pt x="62" y="13"/>
                    <a:pt x="24" y="73"/>
                    <a:pt x="0" y="78"/>
                  </a:cubicBezTo>
                  <a:cubicBezTo>
                    <a:pt x="15" y="84"/>
                    <a:pt x="35" y="90"/>
                    <a:pt x="41" y="82"/>
                  </a:cubicBezTo>
                  <a:cubicBezTo>
                    <a:pt x="48" y="74"/>
                    <a:pt x="50" y="69"/>
                    <a:pt x="54" y="54"/>
                  </a:cubicBezTo>
                  <a:cubicBezTo>
                    <a:pt x="57" y="38"/>
                    <a:pt x="63" y="21"/>
                    <a:pt x="73" y="5"/>
                  </a:cubicBezTo>
                </a:path>
              </a:pathLst>
            </a:custGeom>
            <a:solidFill>
              <a:srgbClr val="E8EA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96" name="Freeform 254">
              <a:extLst>
                <a:ext uri="{FF2B5EF4-FFF2-40B4-BE49-F238E27FC236}">
                  <a16:creationId xmlns:a16="http://schemas.microsoft.com/office/drawing/2014/main" id="{3284E68F-F6D3-4F76-A4F4-82D54294345A}"/>
                </a:ext>
              </a:extLst>
            </p:cNvPr>
            <p:cNvSpPr>
              <a:spLocks/>
            </p:cNvSpPr>
            <p:nvPr/>
          </p:nvSpPr>
          <p:spPr bwMode="auto">
            <a:xfrm>
              <a:off x="4408" y="1818"/>
              <a:ext cx="182" cy="225"/>
            </a:xfrm>
            <a:custGeom>
              <a:avLst/>
              <a:gdLst>
                <a:gd name="T0" fmla="*/ 2555 w 73"/>
                <a:gd name="T1" fmla="*/ 0 h 90"/>
                <a:gd name="T2" fmla="*/ 0 w 73"/>
                <a:gd name="T3" fmla="*/ 3050 h 90"/>
                <a:gd name="T4" fmla="*/ 1578 w 73"/>
                <a:gd name="T5" fmla="*/ 3208 h 90"/>
                <a:gd name="T6" fmla="*/ 2094 w 73"/>
                <a:gd name="T7" fmla="*/ 2113 h 90"/>
                <a:gd name="T8" fmla="*/ 2822 w 73"/>
                <a:gd name="T9" fmla="*/ 208 h 9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3" h="90">
                  <a:moveTo>
                    <a:pt x="66" y="0"/>
                  </a:moveTo>
                  <a:cubicBezTo>
                    <a:pt x="62" y="13"/>
                    <a:pt x="24" y="73"/>
                    <a:pt x="0" y="78"/>
                  </a:cubicBezTo>
                  <a:cubicBezTo>
                    <a:pt x="15" y="84"/>
                    <a:pt x="35" y="90"/>
                    <a:pt x="41" y="82"/>
                  </a:cubicBezTo>
                  <a:cubicBezTo>
                    <a:pt x="48" y="74"/>
                    <a:pt x="50" y="69"/>
                    <a:pt x="54" y="54"/>
                  </a:cubicBezTo>
                  <a:cubicBezTo>
                    <a:pt x="57" y="38"/>
                    <a:pt x="63" y="21"/>
                    <a:pt x="73" y="5"/>
                  </a:cubicBezTo>
                </a:path>
              </a:pathLst>
            </a:custGeom>
            <a:noFill/>
            <a:ln w="7938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97" name="Freeform 255">
              <a:extLst>
                <a:ext uri="{FF2B5EF4-FFF2-40B4-BE49-F238E27FC236}">
                  <a16:creationId xmlns:a16="http://schemas.microsoft.com/office/drawing/2014/main" id="{DB06A816-FC6B-4A86-9C2F-E2D0E2EB53D6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0" y="1890"/>
              <a:ext cx="35" cy="60"/>
            </a:xfrm>
            <a:custGeom>
              <a:avLst/>
              <a:gdLst>
                <a:gd name="T0" fmla="*/ 550 w 14"/>
                <a:gd name="T1" fmla="*/ 0 h 24"/>
                <a:gd name="T2" fmla="*/ 0 w 14"/>
                <a:gd name="T3" fmla="*/ 938 h 2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24">
                  <a:moveTo>
                    <a:pt x="14" y="0"/>
                  </a:moveTo>
                  <a:cubicBezTo>
                    <a:pt x="14" y="13"/>
                    <a:pt x="13" y="19"/>
                    <a:pt x="0" y="24"/>
                  </a:cubicBezTo>
                </a:path>
              </a:pathLst>
            </a:custGeom>
            <a:noFill/>
            <a:ln w="7938" cap="rnd">
              <a:solidFill>
                <a:srgbClr val="CEA49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98" name="Freeform 256">
              <a:extLst>
                <a:ext uri="{FF2B5EF4-FFF2-40B4-BE49-F238E27FC236}">
                  <a16:creationId xmlns:a16="http://schemas.microsoft.com/office/drawing/2014/main" id="{DF7A6E2A-2C02-43F3-BB7A-C4812A98FA7D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8" y="1895"/>
              <a:ext cx="35" cy="30"/>
            </a:xfrm>
            <a:custGeom>
              <a:avLst/>
              <a:gdLst>
                <a:gd name="T0" fmla="*/ 395 w 14"/>
                <a:gd name="T1" fmla="*/ 0 h 12"/>
                <a:gd name="T2" fmla="*/ 0 w 14"/>
                <a:gd name="T3" fmla="*/ 125 h 12"/>
                <a:gd name="T4" fmla="*/ 550 w 14"/>
                <a:gd name="T5" fmla="*/ 470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12">
                  <a:moveTo>
                    <a:pt x="10" y="0"/>
                  </a:moveTo>
                  <a:cubicBezTo>
                    <a:pt x="6" y="0"/>
                    <a:pt x="2" y="1"/>
                    <a:pt x="0" y="3"/>
                  </a:cubicBezTo>
                  <a:cubicBezTo>
                    <a:pt x="2" y="9"/>
                    <a:pt x="9" y="10"/>
                    <a:pt x="14" y="12"/>
                  </a:cubicBezTo>
                </a:path>
              </a:pathLst>
            </a:custGeom>
            <a:noFill/>
            <a:ln w="15875" cap="flat">
              <a:solidFill>
                <a:srgbClr val="FDEDE7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99" name="Freeform 257">
              <a:extLst>
                <a:ext uri="{FF2B5EF4-FFF2-40B4-BE49-F238E27FC236}">
                  <a16:creationId xmlns:a16="http://schemas.microsoft.com/office/drawing/2014/main" id="{4D5F992B-6F13-4567-A6FF-D16E497203F5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8" y="2385"/>
              <a:ext cx="897" cy="388"/>
            </a:xfrm>
            <a:custGeom>
              <a:avLst/>
              <a:gdLst>
                <a:gd name="T0" fmla="*/ 13760 w 359"/>
                <a:gd name="T1" fmla="*/ 0 h 155"/>
                <a:gd name="T2" fmla="*/ 13835 w 359"/>
                <a:gd name="T3" fmla="*/ 471 h 155"/>
                <a:gd name="T4" fmla="*/ 0 w 359"/>
                <a:gd name="T5" fmla="*/ 6085 h 155"/>
                <a:gd name="T6" fmla="*/ 13368 w 359"/>
                <a:gd name="T7" fmla="*/ 471 h 155"/>
                <a:gd name="T8" fmla="*/ 13760 w 359"/>
                <a:gd name="T9" fmla="*/ 0 h 1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9" h="155">
                  <a:moveTo>
                    <a:pt x="353" y="0"/>
                  </a:moveTo>
                  <a:cubicBezTo>
                    <a:pt x="357" y="3"/>
                    <a:pt x="359" y="9"/>
                    <a:pt x="355" y="12"/>
                  </a:cubicBezTo>
                  <a:cubicBezTo>
                    <a:pt x="0" y="155"/>
                    <a:pt x="0" y="155"/>
                    <a:pt x="0" y="155"/>
                  </a:cubicBezTo>
                  <a:cubicBezTo>
                    <a:pt x="0" y="155"/>
                    <a:pt x="335" y="16"/>
                    <a:pt x="343" y="12"/>
                  </a:cubicBezTo>
                  <a:cubicBezTo>
                    <a:pt x="352" y="8"/>
                    <a:pt x="354" y="5"/>
                    <a:pt x="353" y="0"/>
                  </a:cubicBezTo>
                </a:path>
              </a:pathLst>
            </a:custGeom>
            <a:solidFill>
              <a:srgbClr val="4853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00" name="Line 258">
              <a:extLst>
                <a:ext uri="{FF2B5EF4-FFF2-40B4-BE49-F238E27FC236}">
                  <a16:creationId xmlns:a16="http://schemas.microsoft.com/office/drawing/2014/main" id="{BF5B7670-74E3-4CC3-BB84-FAFAD95938B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28" y="1998"/>
              <a:ext cx="22" cy="27"/>
            </a:xfrm>
            <a:prstGeom prst="line">
              <a:avLst/>
            </a:prstGeom>
            <a:noFill/>
            <a:ln w="7938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01" name="Freeform 259">
              <a:extLst>
                <a:ext uri="{FF2B5EF4-FFF2-40B4-BE49-F238E27FC236}">
                  <a16:creationId xmlns:a16="http://schemas.microsoft.com/office/drawing/2014/main" id="{9A90B10F-2001-49B8-BE89-D0B057EE573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0" y="1920"/>
              <a:ext cx="170" cy="108"/>
            </a:xfrm>
            <a:custGeom>
              <a:avLst/>
              <a:gdLst>
                <a:gd name="T0" fmla="*/ 208 w 68"/>
                <a:gd name="T1" fmla="*/ 442 h 43"/>
                <a:gd name="T2" fmla="*/ 1845 w 68"/>
                <a:gd name="T3" fmla="*/ 1552 h 43"/>
                <a:gd name="T4" fmla="*/ 2625 w 68"/>
                <a:gd name="T5" fmla="*/ 794 h 43"/>
                <a:gd name="T6" fmla="*/ 1958 w 68"/>
                <a:gd name="T7" fmla="*/ 50 h 43"/>
                <a:gd name="T8" fmla="*/ 2083 w 68"/>
                <a:gd name="T9" fmla="*/ 681 h 43"/>
                <a:gd name="T10" fmla="*/ 1458 w 68"/>
                <a:gd name="T11" fmla="*/ 1027 h 43"/>
                <a:gd name="T12" fmla="*/ 313 w 68"/>
                <a:gd name="T13" fmla="*/ 713 h 4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8" h="43">
                  <a:moveTo>
                    <a:pt x="5" y="11"/>
                  </a:moveTo>
                  <a:cubicBezTo>
                    <a:pt x="0" y="34"/>
                    <a:pt x="32" y="43"/>
                    <a:pt x="47" y="39"/>
                  </a:cubicBezTo>
                  <a:cubicBezTo>
                    <a:pt x="57" y="36"/>
                    <a:pt x="66" y="32"/>
                    <a:pt x="67" y="20"/>
                  </a:cubicBezTo>
                  <a:cubicBezTo>
                    <a:pt x="68" y="11"/>
                    <a:pt x="60" y="0"/>
                    <a:pt x="50" y="1"/>
                  </a:cubicBezTo>
                  <a:cubicBezTo>
                    <a:pt x="53" y="7"/>
                    <a:pt x="56" y="9"/>
                    <a:pt x="53" y="17"/>
                  </a:cubicBezTo>
                  <a:cubicBezTo>
                    <a:pt x="50" y="24"/>
                    <a:pt x="44" y="24"/>
                    <a:pt x="37" y="26"/>
                  </a:cubicBezTo>
                  <a:cubicBezTo>
                    <a:pt x="24" y="29"/>
                    <a:pt x="14" y="27"/>
                    <a:pt x="8" y="18"/>
                  </a:cubicBezTo>
                </a:path>
              </a:pathLst>
            </a:custGeom>
            <a:solidFill>
              <a:srgbClr val="FAD2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02" name="Freeform 260">
              <a:extLst>
                <a:ext uri="{FF2B5EF4-FFF2-40B4-BE49-F238E27FC236}">
                  <a16:creationId xmlns:a16="http://schemas.microsoft.com/office/drawing/2014/main" id="{949B2DB1-AF62-468B-A09C-953D82D060BA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5" y="1885"/>
              <a:ext cx="360" cy="80"/>
            </a:xfrm>
            <a:custGeom>
              <a:avLst/>
              <a:gdLst>
                <a:gd name="T0" fmla="*/ 0 w 144"/>
                <a:gd name="T1" fmla="*/ 625 h 32"/>
                <a:gd name="T2" fmla="*/ 283 w 144"/>
                <a:gd name="T3" fmla="*/ 1250 h 32"/>
                <a:gd name="T4" fmla="*/ 2395 w 144"/>
                <a:gd name="T5" fmla="*/ 833 h 32"/>
                <a:gd name="T6" fmla="*/ 3908 w 144"/>
                <a:gd name="T7" fmla="*/ 470 h 32"/>
                <a:gd name="T8" fmla="*/ 5208 w 144"/>
                <a:gd name="T9" fmla="*/ 158 h 32"/>
                <a:gd name="T10" fmla="*/ 5595 w 144"/>
                <a:gd name="T11" fmla="*/ 125 h 32"/>
                <a:gd name="T12" fmla="*/ 5625 w 144"/>
                <a:gd name="T13" fmla="*/ 125 h 32"/>
                <a:gd name="T14" fmla="*/ 4345 w 144"/>
                <a:gd name="T15" fmla="*/ 208 h 32"/>
                <a:gd name="T16" fmla="*/ 3020 w 144"/>
                <a:gd name="T17" fmla="*/ 395 h 32"/>
                <a:gd name="T18" fmla="*/ 1645 w 144"/>
                <a:gd name="T19" fmla="*/ 625 h 32"/>
                <a:gd name="T20" fmla="*/ 313 w 144"/>
                <a:gd name="T21" fmla="*/ 625 h 3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44" h="32">
                  <a:moveTo>
                    <a:pt x="0" y="16"/>
                  </a:moveTo>
                  <a:cubicBezTo>
                    <a:pt x="8" y="16"/>
                    <a:pt x="3" y="28"/>
                    <a:pt x="7" y="32"/>
                  </a:cubicBezTo>
                  <a:cubicBezTo>
                    <a:pt x="17" y="21"/>
                    <a:pt x="54" y="23"/>
                    <a:pt x="61" y="21"/>
                  </a:cubicBezTo>
                  <a:cubicBezTo>
                    <a:pt x="75" y="18"/>
                    <a:pt x="86" y="13"/>
                    <a:pt x="100" y="12"/>
                  </a:cubicBezTo>
                  <a:cubicBezTo>
                    <a:pt x="107" y="11"/>
                    <a:pt x="130" y="5"/>
                    <a:pt x="133" y="4"/>
                  </a:cubicBezTo>
                  <a:cubicBezTo>
                    <a:pt x="135" y="3"/>
                    <a:pt x="142" y="4"/>
                    <a:pt x="143" y="3"/>
                  </a:cubicBezTo>
                  <a:cubicBezTo>
                    <a:pt x="143" y="3"/>
                    <a:pt x="144" y="3"/>
                    <a:pt x="144" y="3"/>
                  </a:cubicBezTo>
                  <a:cubicBezTo>
                    <a:pt x="135" y="0"/>
                    <a:pt x="120" y="4"/>
                    <a:pt x="111" y="5"/>
                  </a:cubicBezTo>
                  <a:cubicBezTo>
                    <a:pt x="99" y="6"/>
                    <a:pt x="88" y="8"/>
                    <a:pt x="77" y="10"/>
                  </a:cubicBezTo>
                  <a:cubicBezTo>
                    <a:pt x="65" y="12"/>
                    <a:pt x="54" y="14"/>
                    <a:pt x="42" y="16"/>
                  </a:cubicBezTo>
                  <a:cubicBezTo>
                    <a:pt x="32" y="17"/>
                    <a:pt x="18" y="19"/>
                    <a:pt x="8" y="16"/>
                  </a:cubicBezTo>
                </a:path>
              </a:pathLst>
            </a:custGeom>
            <a:solidFill>
              <a:srgbClr val="FAD2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03" name="Freeform 261">
              <a:extLst>
                <a:ext uri="{FF2B5EF4-FFF2-40B4-BE49-F238E27FC236}">
                  <a16:creationId xmlns:a16="http://schemas.microsoft.com/office/drawing/2014/main" id="{B95FCB2E-06B3-4596-8E98-5C14541840F1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8" y="1820"/>
              <a:ext cx="280" cy="180"/>
            </a:xfrm>
            <a:custGeom>
              <a:avLst/>
              <a:gdLst>
                <a:gd name="T0" fmla="*/ 208 w 112"/>
                <a:gd name="T1" fmla="*/ 1800 h 72"/>
                <a:gd name="T2" fmla="*/ 125 w 112"/>
                <a:gd name="T3" fmla="*/ 2625 h 72"/>
                <a:gd name="T4" fmla="*/ 783 w 112"/>
                <a:gd name="T5" fmla="*/ 2658 h 72"/>
                <a:gd name="T6" fmla="*/ 2270 w 112"/>
                <a:gd name="T7" fmla="*/ 2550 h 72"/>
                <a:gd name="T8" fmla="*/ 3988 w 112"/>
                <a:gd name="T9" fmla="*/ 470 h 72"/>
                <a:gd name="T10" fmla="*/ 4375 w 112"/>
                <a:gd name="T11" fmla="*/ 0 h 72"/>
                <a:gd name="T12" fmla="*/ 3283 w 112"/>
                <a:gd name="T13" fmla="*/ 783 h 72"/>
                <a:gd name="T14" fmla="*/ 2188 w 112"/>
                <a:gd name="T15" fmla="*/ 1408 h 72"/>
                <a:gd name="T16" fmla="*/ 1220 w 112"/>
                <a:gd name="T17" fmla="*/ 2113 h 72"/>
                <a:gd name="T18" fmla="*/ 550 w 112"/>
                <a:gd name="T19" fmla="*/ 2158 h 72"/>
                <a:gd name="T20" fmla="*/ 158 w 112"/>
                <a:gd name="T21" fmla="*/ 1563 h 7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12" h="72">
                  <a:moveTo>
                    <a:pt x="5" y="46"/>
                  </a:moveTo>
                  <a:cubicBezTo>
                    <a:pt x="5" y="52"/>
                    <a:pt x="0" y="62"/>
                    <a:pt x="3" y="67"/>
                  </a:cubicBezTo>
                  <a:cubicBezTo>
                    <a:pt x="6" y="71"/>
                    <a:pt x="15" y="68"/>
                    <a:pt x="20" y="68"/>
                  </a:cubicBezTo>
                  <a:cubicBezTo>
                    <a:pt x="32" y="67"/>
                    <a:pt x="49" y="72"/>
                    <a:pt x="58" y="65"/>
                  </a:cubicBezTo>
                  <a:cubicBezTo>
                    <a:pt x="75" y="51"/>
                    <a:pt x="88" y="29"/>
                    <a:pt x="102" y="12"/>
                  </a:cubicBezTo>
                  <a:cubicBezTo>
                    <a:pt x="105" y="7"/>
                    <a:pt x="109" y="4"/>
                    <a:pt x="112" y="0"/>
                  </a:cubicBezTo>
                  <a:cubicBezTo>
                    <a:pt x="102" y="1"/>
                    <a:pt x="91" y="13"/>
                    <a:pt x="84" y="20"/>
                  </a:cubicBezTo>
                  <a:cubicBezTo>
                    <a:pt x="75" y="29"/>
                    <a:pt x="61" y="25"/>
                    <a:pt x="56" y="36"/>
                  </a:cubicBezTo>
                  <a:cubicBezTo>
                    <a:pt x="50" y="46"/>
                    <a:pt x="43" y="55"/>
                    <a:pt x="31" y="54"/>
                  </a:cubicBezTo>
                  <a:cubicBezTo>
                    <a:pt x="28" y="53"/>
                    <a:pt x="16" y="56"/>
                    <a:pt x="14" y="55"/>
                  </a:cubicBezTo>
                  <a:cubicBezTo>
                    <a:pt x="10" y="52"/>
                    <a:pt x="9" y="40"/>
                    <a:pt x="4" y="40"/>
                  </a:cubicBezTo>
                </a:path>
              </a:pathLst>
            </a:custGeom>
            <a:solidFill>
              <a:srgbClr val="FAD2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04" name="Freeform 262">
              <a:extLst>
                <a:ext uri="{FF2B5EF4-FFF2-40B4-BE49-F238E27FC236}">
                  <a16:creationId xmlns:a16="http://schemas.microsoft.com/office/drawing/2014/main" id="{91934B19-B1A5-4F35-8B00-76B96294D50F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0" y="1575"/>
              <a:ext cx="90" cy="133"/>
            </a:xfrm>
            <a:custGeom>
              <a:avLst/>
              <a:gdLst>
                <a:gd name="T0" fmla="*/ 1333 w 36"/>
                <a:gd name="T1" fmla="*/ 50 h 53"/>
                <a:gd name="T2" fmla="*/ 833 w 36"/>
                <a:gd name="T3" fmla="*/ 1498 h 53"/>
                <a:gd name="T4" fmla="*/ 520 w 36"/>
                <a:gd name="T5" fmla="*/ 2103 h 53"/>
                <a:gd name="T6" fmla="*/ 0 w 36"/>
                <a:gd name="T7" fmla="*/ 1624 h 53"/>
                <a:gd name="T8" fmla="*/ 783 w 36"/>
                <a:gd name="T9" fmla="*/ 868 h 53"/>
                <a:gd name="T10" fmla="*/ 1408 w 36"/>
                <a:gd name="T11" fmla="*/ 0 h 5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6" h="53">
                  <a:moveTo>
                    <a:pt x="34" y="1"/>
                  </a:moveTo>
                  <a:cubicBezTo>
                    <a:pt x="32" y="13"/>
                    <a:pt x="24" y="26"/>
                    <a:pt x="21" y="38"/>
                  </a:cubicBezTo>
                  <a:cubicBezTo>
                    <a:pt x="20" y="42"/>
                    <a:pt x="18" y="53"/>
                    <a:pt x="13" y="53"/>
                  </a:cubicBezTo>
                  <a:cubicBezTo>
                    <a:pt x="10" y="53"/>
                    <a:pt x="2" y="43"/>
                    <a:pt x="0" y="41"/>
                  </a:cubicBezTo>
                  <a:cubicBezTo>
                    <a:pt x="12" y="40"/>
                    <a:pt x="17" y="32"/>
                    <a:pt x="20" y="22"/>
                  </a:cubicBezTo>
                  <a:cubicBezTo>
                    <a:pt x="22" y="16"/>
                    <a:pt x="29" y="1"/>
                    <a:pt x="36" y="0"/>
                  </a:cubicBezTo>
                </a:path>
              </a:pathLst>
            </a:custGeom>
            <a:solidFill>
              <a:srgbClr val="FAD2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05" name="Freeform 263">
              <a:extLst>
                <a:ext uri="{FF2B5EF4-FFF2-40B4-BE49-F238E27FC236}">
                  <a16:creationId xmlns:a16="http://schemas.microsoft.com/office/drawing/2014/main" id="{62ABA51D-CBDE-41C5-B591-01CF872C7EA6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3" y="1548"/>
              <a:ext cx="35" cy="57"/>
            </a:xfrm>
            <a:custGeom>
              <a:avLst/>
              <a:gdLst>
                <a:gd name="T0" fmla="*/ 550 w 14"/>
                <a:gd name="T1" fmla="*/ 0 h 23"/>
                <a:gd name="T2" fmla="*/ 363 w 14"/>
                <a:gd name="T3" fmla="*/ 104 h 23"/>
                <a:gd name="T4" fmla="*/ 238 w 14"/>
                <a:gd name="T5" fmla="*/ 337 h 23"/>
                <a:gd name="T6" fmla="*/ 158 w 14"/>
                <a:gd name="T7" fmla="*/ 565 h 23"/>
                <a:gd name="T8" fmla="*/ 0 w 14"/>
                <a:gd name="T9" fmla="*/ 865 h 23"/>
                <a:gd name="T10" fmla="*/ 238 w 14"/>
                <a:gd name="T11" fmla="*/ 639 h 23"/>
                <a:gd name="T12" fmla="*/ 313 w 14"/>
                <a:gd name="T13" fmla="*/ 454 h 23"/>
                <a:gd name="T14" fmla="*/ 395 w 14"/>
                <a:gd name="T15" fmla="*/ 228 h 23"/>
                <a:gd name="T16" fmla="*/ 550 w 14"/>
                <a:gd name="T17" fmla="*/ 30 h 2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" h="23">
                  <a:moveTo>
                    <a:pt x="14" y="0"/>
                  </a:moveTo>
                  <a:cubicBezTo>
                    <a:pt x="12" y="1"/>
                    <a:pt x="10" y="2"/>
                    <a:pt x="9" y="3"/>
                  </a:cubicBezTo>
                  <a:cubicBezTo>
                    <a:pt x="7" y="4"/>
                    <a:pt x="7" y="7"/>
                    <a:pt x="6" y="9"/>
                  </a:cubicBezTo>
                  <a:cubicBezTo>
                    <a:pt x="5" y="11"/>
                    <a:pt x="5" y="13"/>
                    <a:pt x="4" y="15"/>
                  </a:cubicBezTo>
                  <a:cubicBezTo>
                    <a:pt x="3" y="18"/>
                    <a:pt x="0" y="20"/>
                    <a:pt x="0" y="23"/>
                  </a:cubicBezTo>
                  <a:cubicBezTo>
                    <a:pt x="2" y="23"/>
                    <a:pt x="5" y="19"/>
                    <a:pt x="6" y="17"/>
                  </a:cubicBezTo>
                  <a:cubicBezTo>
                    <a:pt x="7" y="15"/>
                    <a:pt x="7" y="14"/>
                    <a:pt x="8" y="12"/>
                  </a:cubicBezTo>
                  <a:cubicBezTo>
                    <a:pt x="8" y="10"/>
                    <a:pt x="9" y="8"/>
                    <a:pt x="10" y="6"/>
                  </a:cubicBezTo>
                  <a:cubicBezTo>
                    <a:pt x="11" y="4"/>
                    <a:pt x="13" y="2"/>
                    <a:pt x="14" y="1"/>
                  </a:cubicBezTo>
                </a:path>
              </a:pathLst>
            </a:custGeom>
            <a:solidFill>
              <a:srgbClr val="FAD2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06" name="Freeform 264">
              <a:extLst>
                <a:ext uri="{FF2B5EF4-FFF2-40B4-BE49-F238E27FC236}">
                  <a16:creationId xmlns:a16="http://schemas.microsoft.com/office/drawing/2014/main" id="{BBD02ABD-CC37-4403-82CF-18D01241D493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3" y="1808"/>
              <a:ext cx="95" cy="82"/>
            </a:xfrm>
            <a:custGeom>
              <a:avLst/>
              <a:gdLst>
                <a:gd name="T0" fmla="*/ 0 w 38"/>
                <a:gd name="T1" fmla="*/ 412 h 33"/>
                <a:gd name="T2" fmla="*/ 208 w 38"/>
                <a:gd name="T3" fmla="*/ 798 h 33"/>
                <a:gd name="T4" fmla="*/ 438 w 38"/>
                <a:gd name="T5" fmla="*/ 1260 h 33"/>
                <a:gd name="T6" fmla="*/ 595 w 38"/>
                <a:gd name="T7" fmla="*/ 537 h 33"/>
                <a:gd name="T8" fmla="*/ 1488 w 38"/>
                <a:gd name="T9" fmla="*/ 0 h 33"/>
                <a:gd name="T10" fmla="*/ 708 w 38"/>
                <a:gd name="T11" fmla="*/ 229 h 33"/>
                <a:gd name="T12" fmla="*/ 50 w 38"/>
                <a:gd name="T13" fmla="*/ 383 h 3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8" h="33">
                  <a:moveTo>
                    <a:pt x="0" y="11"/>
                  </a:moveTo>
                  <a:cubicBezTo>
                    <a:pt x="1" y="14"/>
                    <a:pt x="3" y="18"/>
                    <a:pt x="5" y="21"/>
                  </a:cubicBezTo>
                  <a:cubicBezTo>
                    <a:pt x="7" y="25"/>
                    <a:pt x="8" y="30"/>
                    <a:pt x="11" y="33"/>
                  </a:cubicBezTo>
                  <a:cubicBezTo>
                    <a:pt x="10" y="25"/>
                    <a:pt x="9" y="19"/>
                    <a:pt x="15" y="14"/>
                  </a:cubicBezTo>
                  <a:cubicBezTo>
                    <a:pt x="22" y="9"/>
                    <a:pt x="29" y="3"/>
                    <a:pt x="38" y="0"/>
                  </a:cubicBezTo>
                  <a:cubicBezTo>
                    <a:pt x="31" y="1"/>
                    <a:pt x="24" y="4"/>
                    <a:pt x="18" y="6"/>
                  </a:cubicBezTo>
                  <a:cubicBezTo>
                    <a:pt x="13" y="7"/>
                    <a:pt x="6" y="7"/>
                    <a:pt x="1" y="10"/>
                  </a:cubicBezTo>
                </a:path>
              </a:pathLst>
            </a:custGeom>
            <a:solidFill>
              <a:srgbClr val="FAD2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07" name="Freeform 265">
              <a:extLst>
                <a:ext uri="{FF2B5EF4-FFF2-40B4-BE49-F238E27FC236}">
                  <a16:creationId xmlns:a16="http://schemas.microsoft.com/office/drawing/2014/main" id="{C47C502D-F0D4-4E06-ADA5-D2E61F9AEA5D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3" y="1583"/>
              <a:ext cx="30" cy="57"/>
            </a:xfrm>
            <a:custGeom>
              <a:avLst/>
              <a:gdLst>
                <a:gd name="T0" fmla="*/ 363 w 12"/>
                <a:gd name="T1" fmla="*/ 74 h 23"/>
                <a:gd name="T2" fmla="*/ 470 w 12"/>
                <a:gd name="T3" fmla="*/ 865 h 23"/>
                <a:gd name="T4" fmla="*/ 438 w 12"/>
                <a:gd name="T5" fmla="*/ 0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23">
                  <a:moveTo>
                    <a:pt x="9" y="2"/>
                  </a:moveTo>
                  <a:cubicBezTo>
                    <a:pt x="0" y="8"/>
                    <a:pt x="6" y="17"/>
                    <a:pt x="12" y="23"/>
                  </a:cubicBezTo>
                  <a:cubicBezTo>
                    <a:pt x="6" y="18"/>
                    <a:pt x="8" y="5"/>
                    <a:pt x="11" y="0"/>
                  </a:cubicBezTo>
                </a:path>
              </a:pathLst>
            </a:custGeom>
            <a:solidFill>
              <a:srgbClr val="FAD2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08" name="Freeform 266">
              <a:extLst>
                <a:ext uri="{FF2B5EF4-FFF2-40B4-BE49-F238E27FC236}">
                  <a16:creationId xmlns:a16="http://schemas.microsoft.com/office/drawing/2014/main" id="{954CEBEC-5EAC-45E1-BD89-338DFA98312B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0" y="1935"/>
              <a:ext cx="78" cy="75"/>
            </a:xfrm>
            <a:custGeom>
              <a:avLst/>
              <a:gdLst>
                <a:gd name="T0" fmla="*/ 684 w 31"/>
                <a:gd name="T1" fmla="*/ 0 h 30"/>
                <a:gd name="T2" fmla="*/ 0 w 31"/>
                <a:gd name="T3" fmla="*/ 1175 h 30"/>
                <a:gd name="T4" fmla="*/ 476 w 31"/>
                <a:gd name="T5" fmla="*/ 750 h 30"/>
                <a:gd name="T6" fmla="*/ 639 w 31"/>
                <a:gd name="T7" fmla="*/ 50 h 3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1" h="30">
                  <a:moveTo>
                    <a:pt x="17" y="0"/>
                  </a:moveTo>
                  <a:cubicBezTo>
                    <a:pt x="31" y="10"/>
                    <a:pt x="12" y="30"/>
                    <a:pt x="0" y="30"/>
                  </a:cubicBezTo>
                  <a:cubicBezTo>
                    <a:pt x="3" y="24"/>
                    <a:pt x="9" y="24"/>
                    <a:pt x="12" y="19"/>
                  </a:cubicBezTo>
                  <a:cubicBezTo>
                    <a:pt x="16" y="15"/>
                    <a:pt x="18" y="5"/>
                    <a:pt x="16" y="1"/>
                  </a:cubicBezTo>
                </a:path>
              </a:pathLst>
            </a:custGeom>
            <a:solidFill>
              <a:srgbClr val="E3BA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09" name="Freeform 267">
              <a:extLst>
                <a:ext uri="{FF2B5EF4-FFF2-40B4-BE49-F238E27FC236}">
                  <a16:creationId xmlns:a16="http://schemas.microsoft.com/office/drawing/2014/main" id="{E1CA1014-20DF-42D2-BCD6-51BF8DA51800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3" y="2023"/>
              <a:ext cx="205" cy="132"/>
            </a:xfrm>
            <a:custGeom>
              <a:avLst/>
              <a:gdLst>
                <a:gd name="T0" fmla="*/ 0 w 82"/>
                <a:gd name="T1" fmla="*/ 2040 h 53"/>
                <a:gd name="T2" fmla="*/ 1300 w 82"/>
                <a:gd name="T3" fmla="*/ 1885 h 53"/>
                <a:gd name="T4" fmla="*/ 2425 w 82"/>
                <a:gd name="T5" fmla="*/ 1699 h 53"/>
                <a:gd name="T6" fmla="*/ 3175 w 82"/>
                <a:gd name="T7" fmla="*/ 1111 h 53"/>
                <a:gd name="T8" fmla="*/ 3175 w 82"/>
                <a:gd name="T9" fmla="*/ 620 h 53"/>
                <a:gd name="T10" fmla="*/ 3125 w 82"/>
                <a:gd name="T11" fmla="*/ 0 h 53"/>
                <a:gd name="T12" fmla="*/ 2083 w 82"/>
                <a:gd name="T13" fmla="*/ 1577 h 5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2" h="53">
                  <a:moveTo>
                    <a:pt x="0" y="53"/>
                  </a:moveTo>
                  <a:cubicBezTo>
                    <a:pt x="10" y="50"/>
                    <a:pt x="23" y="51"/>
                    <a:pt x="33" y="49"/>
                  </a:cubicBezTo>
                  <a:cubicBezTo>
                    <a:pt x="43" y="48"/>
                    <a:pt x="52" y="46"/>
                    <a:pt x="62" y="44"/>
                  </a:cubicBezTo>
                  <a:cubicBezTo>
                    <a:pt x="69" y="42"/>
                    <a:pt x="78" y="37"/>
                    <a:pt x="81" y="29"/>
                  </a:cubicBezTo>
                  <a:cubicBezTo>
                    <a:pt x="82" y="24"/>
                    <a:pt x="81" y="20"/>
                    <a:pt x="81" y="16"/>
                  </a:cubicBezTo>
                  <a:cubicBezTo>
                    <a:pt x="81" y="10"/>
                    <a:pt x="82" y="5"/>
                    <a:pt x="80" y="0"/>
                  </a:cubicBezTo>
                  <a:cubicBezTo>
                    <a:pt x="80" y="16"/>
                    <a:pt x="72" y="37"/>
                    <a:pt x="53" y="41"/>
                  </a:cubicBezTo>
                </a:path>
              </a:pathLst>
            </a:custGeom>
            <a:solidFill>
              <a:srgbClr val="EBC0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10" name="Freeform 268">
              <a:extLst>
                <a:ext uri="{FF2B5EF4-FFF2-40B4-BE49-F238E27FC236}">
                  <a16:creationId xmlns:a16="http://schemas.microsoft.com/office/drawing/2014/main" id="{05AE0959-7873-4F19-90E7-4FF643FC1189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8" y="1930"/>
              <a:ext cx="77" cy="38"/>
            </a:xfrm>
            <a:custGeom>
              <a:avLst/>
              <a:gdLst>
                <a:gd name="T0" fmla="*/ 0 w 31"/>
                <a:gd name="T1" fmla="*/ 489 h 15"/>
                <a:gd name="T2" fmla="*/ 951 w 31"/>
                <a:gd name="T3" fmla="*/ 0 h 15"/>
                <a:gd name="T4" fmla="*/ 154 w 31"/>
                <a:gd name="T5" fmla="*/ 570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1" h="15">
                  <a:moveTo>
                    <a:pt x="0" y="12"/>
                  </a:moveTo>
                  <a:cubicBezTo>
                    <a:pt x="10" y="11"/>
                    <a:pt x="18" y="8"/>
                    <a:pt x="25" y="0"/>
                  </a:cubicBezTo>
                  <a:cubicBezTo>
                    <a:pt x="31" y="15"/>
                    <a:pt x="11" y="11"/>
                    <a:pt x="4" y="14"/>
                  </a:cubicBezTo>
                </a:path>
              </a:pathLst>
            </a:custGeom>
            <a:solidFill>
              <a:srgbClr val="EBC0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11" name="Freeform 269">
              <a:extLst>
                <a:ext uri="{FF2B5EF4-FFF2-40B4-BE49-F238E27FC236}">
                  <a16:creationId xmlns:a16="http://schemas.microsoft.com/office/drawing/2014/main" id="{E894DDCC-CB95-4CB7-BEFD-8C83AD811276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8" y="1923"/>
              <a:ext cx="72" cy="50"/>
            </a:xfrm>
            <a:custGeom>
              <a:avLst/>
              <a:gdLst>
                <a:gd name="T0" fmla="*/ 948 w 29"/>
                <a:gd name="T1" fmla="*/ 0 h 20"/>
                <a:gd name="T2" fmla="*/ 154 w 29"/>
                <a:gd name="T3" fmla="*/ 363 h 20"/>
                <a:gd name="T4" fmla="*/ 844 w 29"/>
                <a:gd name="T5" fmla="*/ 625 h 20"/>
                <a:gd name="T6" fmla="*/ 794 w 29"/>
                <a:gd name="T7" fmla="*/ 708 h 20"/>
                <a:gd name="T8" fmla="*/ 412 w 29"/>
                <a:gd name="T9" fmla="*/ 470 h 20"/>
                <a:gd name="T10" fmla="*/ 1102 w 29"/>
                <a:gd name="T11" fmla="*/ 50 h 2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9" h="20">
                  <a:moveTo>
                    <a:pt x="25" y="0"/>
                  </a:moveTo>
                  <a:cubicBezTo>
                    <a:pt x="21" y="0"/>
                    <a:pt x="6" y="4"/>
                    <a:pt x="4" y="9"/>
                  </a:cubicBezTo>
                  <a:cubicBezTo>
                    <a:pt x="0" y="20"/>
                    <a:pt x="17" y="15"/>
                    <a:pt x="22" y="16"/>
                  </a:cubicBezTo>
                  <a:cubicBezTo>
                    <a:pt x="22" y="16"/>
                    <a:pt x="21" y="18"/>
                    <a:pt x="21" y="18"/>
                  </a:cubicBezTo>
                  <a:cubicBezTo>
                    <a:pt x="18" y="16"/>
                    <a:pt x="14" y="14"/>
                    <a:pt x="11" y="12"/>
                  </a:cubicBezTo>
                  <a:cubicBezTo>
                    <a:pt x="16" y="6"/>
                    <a:pt x="24" y="6"/>
                    <a:pt x="29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12" name="Freeform 270">
              <a:extLst>
                <a:ext uri="{FF2B5EF4-FFF2-40B4-BE49-F238E27FC236}">
                  <a16:creationId xmlns:a16="http://schemas.microsoft.com/office/drawing/2014/main" id="{26111A8D-6F1C-41BB-AC29-2A5F01960561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5" y="1728"/>
              <a:ext cx="115" cy="77"/>
            </a:xfrm>
            <a:custGeom>
              <a:avLst/>
              <a:gdLst>
                <a:gd name="T0" fmla="*/ 0 w 46"/>
                <a:gd name="T1" fmla="*/ 1177 h 31"/>
                <a:gd name="T2" fmla="*/ 395 w 46"/>
                <a:gd name="T3" fmla="*/ 919 h 31"/>
                <a:gd name="T4" fmla="*/ 938 w 46"/>
                <a:gd name="T5" fmla="*/ 487 h 31"/>
                <a:gd name="T6" fmla="*/ 1613 w 46"/>
                <a:gd name="T7" fmla="*/ 0 h 31"/>
                <a:gd name="T8" fmla="*/ 1800 w 46"/>
                <a:gd name="T9" fmla="*/ 340 h 31"/>
                <a:gd name="T10" fmla="*/ 395 w 46"/>
                <a:gd name="T11" fmla="*/ 951 h 3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6" h="31">
                  <a:moveTo>
                    <a:pt x="0" y="31"/>
                  </a:moveTo>
                  <a:cubicBezTo>
                    <a:pt x="3" y="28"/>
                    <a:pt x="7" y="27"/>
                    <a:pt x="10" y="24"/>
                  </a:cubicBezTo>
                  <a:cubicBezTo>
                    <a:pt x="14" y="20"/>
                    <a:pt x="19" y="17"/>
                    <a:pt x="24" y="13"/>
                  </a:cubicBezTo>
                  <a:cubicBezTo>
                    <a:pt x="29" y="9"/>
                    <a:pt x="35" y="4"/>
                    <a:pt x="41" y="0"/>
                  </a:cubicBezTo>
                  <a:cubicBezTo>
                    <a:pt x="44" y="2"/>
                    <a:pt x="46" y="6"/>
                    <a:pt x="46" y="9"/>
                  </a:cubicBezTo>
                  <a:cubicBezTo>
                    <a:pt x="37" y="9"/>
                    <a:pt x="17" y="19"/>
                    <a:pt x="10" y="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13" name="Freeform 271">
              <a:extLst>
                <a:ext uri="{FF2B5EF4-FFF2-40B4-BE49-F238E27FC236}">
                  <a16:creationId xmlns:a16="http://schemas.microsoft.com/office/drawing/2014/main" id="{DAB30E85-4D31-47E4-BFD0-2673286BAF28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8" y="1895"/>
              <a:ext cx="52" cy="53"/>
            </a:xfrm>
            <a:custGeom>
              <a:avLst/>
              <a:gdLst>
                <a:gd name="T0" fmla="*/ 154 w 21"/>
                <a:gd name="T1" fmla="*/ 770 h 21"/>
                <a:gd name="T2" fmla="*/ 607 w 21"/>
                <a:gd name="T3" fmla="*/ 644 h 21"/>
                <a:gd name="T4" fmla="*/ 711 w 21"/>
                <a:gd name="T5" fmla="*/ 0 h 21"/>
                <a:gd name="T6" fmla="*/ 453 w 21"/>
                <a:gd name="T7" fmla="*/ 527 h 21"/>
                <a:gd name="T8" fmla="*/ 0 w 21"/>
                <a:gd name="T9" fmla="*/ 803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21">
                  <a:moveTo>
                    <a:pt x="4" y="19"/>
                  </a:moveTo>
                  <a:cubicBezTo>
                    <a:pt x="7" y="21"/>
                    <a:pt x="14" y="17"/>
                    <a:pt x="16" y="16"/>
                  </a:cubicBezTo>
                  <a:cubicBezTo>
                    <a:pt x="20" y="13"/>
                    <a:pt x="21" y="4"/>
                    <a:pt x="19" y="0"/>
                  </a:cubicBezTo>
                  <a:cubicBezTo>
                    <a:pt x="17" y="5"/>
                    <a:pt x="16" y="9"/>
                    <a:pt x="12" y="13"/>
                  </a:cubicBezTo>
                  <a:cubicBezTo>
                    <a:pt x="8" y="17"/>
                    <a:pt x="5" y="19"/>
                    <a:pt x="0" y="2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14" name="Freeform 272">
              <a:extLst>
                <a:ext uri="{FF2B5EF4-FFF2-40B4-BE49-F238E27FC236}">
                  <a16:creationId xmlns:a16="http://schemas.microsoft.com/office/drawing/2014/main" id="{B699DB79-551B-483F-8A83-5BA2447058C5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8" y="1595"/>
              <a:ext cx="32" cy="45"/>
            </a:xfrm>
            <a:custGeom>
              <a:avLst/>
              <a:gdLst>
                <a:gd name="T0" fmla="*/ 448 w 13"/>
                <a:gd name="T1" fmla="*/ 50 h 18"/>
                <a:gd name="T2" fmla="*/ 0 w 13"/>
                <a:gd name="T3" fmla="*/ 708 h 18"/>
                <a:gd name="T4" fmla="*/ 74 w 13"/>
                <a:gd name="T5" fmla="*/ 520 h 18"/>
                <a:gd name="T6" fmla="*/ 254 w 13"/>
                <a:gd name="T7" fmla="*/ 363 h 18"/>
                <a:gd name="T8" fmla="*/ 448 w 13"/>
                <a:gd name="T9" fmla="*/ 0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8">
                  <a:moveTo>
                    <a:pt x="12" y="1"/>
                  </a:moveTo>
                  <a:cubicBezTo>
                    <a:pt x="7" y="5"/>
                    <a:pt x="0" y="11"/>
                    <a:pt x="0" y="18"/>
                  </a:cubicBezTo>
                  <a:cubicBezTo>
                    <a:pt x="1" y="16"/>
                    <a:pt x="1" y="14"/>
                    <a:pt x="2" y="13"/>
                  </a:cubicBezTo>
                  <a:cubicBezTo>
                    <a:pt x="3" y="11"/>
                    <a:pt x="6" y="10"/>
                    <a:pt x="7" y="9"/>
                  </a:cubicBezTo>
                  <a:cubicBezTo>
                    <a:pt x="9" y="7"/>
                    <a:pt x="13" y="3"/>
                    <a:pt x="1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698" name="Rectangle 2">
            <a:extLst>
              <a:ext uri="{FF2B5EF4-FFF2-40B4-BE49-F238E27FC236}">
                <a16:creationId xmlns:a16="http://schemas.microsoft.com/office/drawing/2014/main" id="{BEABBF9D-DD64-43D1-8937-7FB29CB1D569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34963" y="74613"/>
            <a:ext cx="11406187" cy="1338262"/>
          </a:xfrm>
        </p:spPr>
        <p:txBody>
          <a:bodyPr/>
          <a:lstStyle/>
          <a:p>
            <a:pPr eaLnBrk="1" hangingPunct="1">
              <a:defRPr/>
            </a:pPr>
            <a:r>
              <a:rPr lang="fr-FR" altLang="x-none" sz="5067"/>
              <a:t>Treadmill stress test</a:t>
            </a:r>
          </a:p>
        </p:txBody>
      </p:sp>
      <p:grpSp>
        <p:nvGrpSpPr>
          <p:cNvPr id="37891" name="Group 3">
            <a:extLst>
              <a:ext uri="{FF2B5EF4-FFF2-40B4-BE49-F238E27FC236}">
                <a16:creationId xmlns:a16="http://schemas.microsoft.com/office/drawing/2014/main" id="{FA300AC3-D198-437C-ACB7-EBF4F5E134C4}"/>
              </a:ext>
            </a:extLst>
          </p:cNvPr>
          <p:cNvGrpSpPr>
            <a:grpSpLocks/>
          </p:cNvGrpSpPr>
          <p:nvPr/>
        </p:nvGrpSpPr>
        <p:grpSpPr bwMode="auto">
          <a:xfrm>
            <a:off x="2144713" y="1508125"/>
            <a:ext cx="3876675" cy="3792538"/>
            <a:chOff x="463" y="1160"/>
            <a:chExt cx="2442" cy="2389"/>
          </a:xfrm>
        </p:grpSpPr>
        <p:sp>
          <p:nvSpPr>
            <p:cNvPr id="38276" name="Freeform 4">
              <a:extLst>
                <a:ext uri="{FF2B5EF4-FFF2-40B4-BE49-F238E27FC236}">
                  <a16:creationId xmlns:a16="http://schemas.microsoft.com/office/drawing/2014/main" id="{05680F42-FD12-4F3E-A01C-1190ED0D9D44}"/>
                </a:ext>
              </a:extLst>
            </p:cNvPr>
            <p:cNvSpPr>
              <a:spLocks/>
            </p:cNvSpPr>
            <p:nvPr/>
          </p:nvSpPr>
          <p:spPr bwMode="auto">
            <a:xfrm>
              <a:off x="929" y="1919"/>
              <a:ext cx="1330" cy="654"/>
            </a:xfrm>
            <a:custGeom>
              <a:avLst/>
              <a:gdLst>
                <a:gd name="T0" fmla="*/ 0 w 1330"/>
                <a:gd name="T1" fmla="*/ 617 h 654"/>
                <a:gd name="T2" fmla="*/ 1287 w 1330"/>
                <a:gd name="T3" fmla="*/ 0 h 654"/>
                <a:gd name="T4" fmla="*/ 1330 w 1330"/>
                <a:gd name="T5" fmla="*/ 31 h 654"/>
                <a:gd name="T6" fmla="*/ 22 w 1330"/>
                <a:gd name="T7" fmla="*/ 654 h 654"/>
                <a:gd name="T8" fmla="*/ 0 w 1330"/>
                <a:gd name="T9" fmla="*/ 617 h 6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30" h="654">
                  <a:moveTo>
                    <a:pt x="0" y="617"/>
                  </a:moveTo>
                  <a:lnTo>
                    <a:pt x="1287" y="0"/>
                  </a:lnTo>
                  <a:lnTo>
                    <a:pt x="1330" y="31"/>
                  </a:lnTo>
                  <a:lnTo>
                    <a:pt x="22" y="654"/>
                  </a:lnTo>
                  <a:lnTo>
                    <a:pt x="0" y="617"/>
                  </a:lnTo>
                  <a:close/>
                </a:path>
              </a:pathLst>
            </a:custGeom>
            <a:solidFill>
              <a:srgbClr val="55BD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77" name="Freeform 5">
              <a:extLst>
                <a:ext uri="{FF2B5EF4-FFF2-40B4-BE49-F238E27FC236}">
                  <a16:creationId xmlns:a16="http://schemas.microsoft.com/office/drawing/2014/main" id="{056493C5-579B-4A92-B818-586675127E00}"/>
                </a:ext>
              </a:extLst>
            </p:cNvPr>
            <p:cNvSpPr>
              <a:spLocks/>
            </p:cNvSpPr>
            <p:nvPr/>
          </p:nvSpPr>
          <p:spPr bwMode="auto">
            <a:xfrm>
              <a:off x="970" y="1950"/>
              <a:ext cx="1289" cy="615"/>
            </a:xfrm>
            <a:custGeom>
              <a:avLst/>
              <a:gdLst>
                <a:gd name="T0" fmla="*/ 0 w 1289"/>
                <a:gd name="T1" fmla="*/ 615 h 615"/>
                <a:gd name="T2" fmla="*/ 1289 w 1289"/>
                <a:gd name="T3" fmla="*/ 0 h 615"/>
                <a:gd name="T4" fmla="*/ 1289 w 1289"/>
                <a:gd name="T5" fmla="*/ 42 h 615"/>
                <a:gd name="T6" fmla="*/ 0 w 1289"/>
                <a:gd name="T7" fmla="*/ 615 h 6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89" h="615">
                  <a:moveTo>
                    <a:pt x="0" y="615"/>
                  </a:moveTo>
                  <a:lnTo>
                    <a:pt x="1289" y="0"/>
                  </a:lnTo>
                  <a:lnTo>
                    <a:pt x="1289" y="42"/>
                  </a:lnTo>
                  <a:lnTo>
                    <a:pt x="0" y="615"/>
                  </a:lnTo>
                  <a:close/>
                </a:path>
              </a:pathLst>
            </a:custGeom>
            <a:solidFill>
              <a:srgbClr val="69C5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78" name="Freeform 6">
              <a:extLst>
                <a:ext uri="{FF2B5EF4-FFF2-40B4-BE49-F238E27FC236}">
                  <a16:creationId xmlns:a16="http://schemas.microsoft.com/office/drawing/2014/main" id="{3F2EC0AE-9173-44DA-9AA8-D905298454C3}"/>
                </a:ext>
              </a:extLst>
            </p:cNvPr>
            <p:cNvSpPr>
              <a:spLocks/>
            </p:cNvSpPr>
            <p:nvPr/>
          </p:nvSpPr>
          <p:spPr bwMode="auto">
            <a:xfrm>
              <a:off x="970" y="1950"/>
              <a:ext cx="1289" cy="615"/>
            </a:xfrm>
            <a:custGeom>
              <a:avLst/>
              <a:gdLst>
                <a:gd name="T0" fmla="*/ 0 w 1289"/>
                <a:gd name="T1" fmla="*/ 615 h 615"/>
                <a:gd name="T2" fmla="*/ 1289 w 1289"/>
                <a:gd name="T3" fmla="*/ 0 h 615"/>
                <a:gd name="T4" fmla="*/ 1289 w 1289"/>
                <a:gd name="T5" fmla="*/ 42 h 6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89" h="615">
                  <a:moveTo>
                    <a:pt x="0" y="615"/>
                  </a:moveTo>
                  <a:lnTo>
                    <a:pt x="1289" y="0"/>
                  </a:lnTo>
                  <a:lnTo>
                    <a:pt x="1289" y="42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79" name="Freeform 7">
              <a:extLst>
                <a:ext uri="{FF2B5EF4-FFF2-40B4-BE49-F238E27FC236}">
                  <a16:creationId xmlns:a16="http://schemas.microsoft.com/office/drawing/2014/main" id="{10D3FB12-A57C-4037-8C84-324F8E4CCFE9}"/>
                </a:ext>
              </a:extLst>
            </p:cNvPr>
            <p:cNvSpPr>
              <a:spLocks/>
            </p:cNvSpPr>
            <p:nvPr/>
          </p:nvSpPr>
          <p:spPr bwMode="auto">
            <a:xfrm>
              <a:off x="959" y="1992"/>
              <a:ext cx="1300" cy="625"/>
            </a:xfrm>
            <a:custGeom>
              <a:avLst/>
              <a:gdLst>
                <a:gd name="T0" fmla="*/ 1300 w 1300"/>
                <a:gd name="T1" fmla="*/ 0 h 625"/>
                <a:gd name="T2" fmla="*/ 1300 w 1300"/>
                <a:gd name="T3" fmla="*/ 41 h 625"/>
                <a:gd name="T4" fmla="*/ 25 w 1300"/>
                <a:gd name="T5" fmla="*/ 625 h 625"/>
                <a:gd name="T6" fmla="*/ 0 w 1300"/>
                <a:gd name="T7" fmla="*/ 578 h 625"/>
                <a:gd name="T8" fmla="*/ 11 w 1300"/>
                <a:gd name="T9" fmla="*/ 573 h 625"/>
                <a:gd name="T10" fmla="*/ 1300 w 1300"/>
                <a:gd name="T11" fmla="*/ 0 h 6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00" h="625">
                  <a:moveTo>
                    <a:pt x="1300" y="0"/>
                  </a:moveTo>
                  <a:lnTo>
                    <a:pt x="1300" y="41"/>
                  </a:lnTo>
                  <a:lnTo>
                    <a:pt x="25" y="625"/>
                  </a:lnTo>
                  <a:lnTo>
                    <a:pt x="0" y="578"/>
                  </a:lnTo>
                  <a:lnTo>
                    <a:pt x="11" y="573"/>
                  </a:lnTo>
                  <a:lnTo>
                    <a:pt x="1300" y="0"/>
                  </a:lnTo>
                  <a:close/>
                </a:path>
              </a:pathLst>
            </a:custGeom>
            <a:solidFill>
              <a:srgbClr val="69C5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80" name="Freeform 8">
              <a:extLst>
                <a:ext uri="{FF2B5EF4-FFF2-40B4-BE49-F238E27FC236}">
                  <a16:creationId xmlns:a16="http://schemas.microsoft.com/office/drawing/2014/main" id="{71FB4B4D-3ACA-4531-95F8-EF913DD60380}"/>
                </a:ext>
              </a:extLst>
            </p:cNvPr>
            <p:cNvSpPr>
              <a:spLocks/>
            </p:cNvSpPr>
            <p:nvPr/>
          </p:nvSpPr>
          <p:spPr bwMode="auto">
            <a:xfrm>
              <a:off x="959" y="1992"/>
              <a:ext cx="1300" cy="625"/>
            </a:xfrm>
            <a:custGeom>
              <a:avLst/>
              <a:gdLst>
                <a:gd name="T0" fmla="*/ 1300 w 1300"/>
                <a:gd name="T1" fmla="*/ 0 h 625"/>
                <a:gd name="T2" fmla="*/ 1300 w 1300"/>
                <a:gd name="T3" fmla="*/ 41 h 625"/>
                <a:gd name="T4" fmla="*/ 25 w 1300"/>
                <a:gd name="T5" fmla="*/ 625 h 625"/>
                <a:gd name="T6" fmla="*/ 0 w 1300"/>
                <a:gd name="T7" fmla="*/ 578 h 625"/>
                <a:gd name="T8" fmla="*/ 11 w 1300"/>
                <a:gd name="T9" fmla="*/ 573 h 6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00" h="625">
                  <a:moveTo>
                    <a:pt x="1300" y="0"/>
                  </a:moveTo>
                  <a:lnTo>
                    <a:pt x="1300" y="41"/>
                  </a:lnTo>
                  <a:lnTo>
                    <a:pt x="25" y="625"/>
                  </a:lnTo>
                  <a:lnTo>
                    <a:pt x="0" y="578"/>
                  </a:lnTo>
                  <a:lnTo>
                    <a:pt x="11" y="57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81" name="Freeform 9">
              <a:extLst>
                <a:ext uri="{FF2B5EF4-FFF2-40B4-BE49-F238E27FC236}">
                  <a16:creationId xmlns:a16="http://schemas.microsoft.com/office/drawing/2014/main" id="{E6C845AD-D719-4536-8959-1BB22C630132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2" y="2460"/>
              <a:ext cx="1322" cy="781"/>
            </a:xfrm>
            <a:custGeom>
              <a:avLst/>
              <a:gdLst>
                <a:gd name="T0" fmla="*/ 0 w 1322"/>
                <a:gd name="T1" fmla="*/ 689 h 781"/>
                <a:gd name="T2" fmla="*/ 1322 w 1322"/>
                <a:gd name="T3" fmla="*/ 0 h 781"/>
                <a:gd name="T4" fmla="*/ 1322 w 1322"/>
                <a:gd name="T5" fmla="*/ 98 h 781"/>
                <a:gd name="T6" fmla="*/ 12 w 1322"/>
                <a:gd name="T7" fmla="*/ 781 h 781"/>
                <a:gd name="T8" fmla="*/ 0 w 1322"/>
                <a:gd name="T9" fmla="*/ 689 h 78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22" h="781">
                  <a:moveTo>
                    <a:pt x="0" y="689"/>
                  </a:moveTo>
                  <a:lnTo>
                    <a:pt x="1322" y="0"/>
                  </a:lnTo>
                  <a:lnTo>
                    <a:pt x="1322" y="98"/>
                  </a:lnTo>
                  <a:lnTo>
                    <a:pt x="12" y="781"/>
                  </a:lnTo>
                  <a:lnTo>
                    <a:pt x="0" y="689"/>
                  </a:lnTo>
                  <a:close/>
                </a:path>
              </a:pathLst>
            </a:custGeom>
            <a:solidFill>
              <a:srgbClr val="69C5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82" name="Freeform 10">
              <a:extLst>
                <a:ext uri="{FF2B5EF4-FFF2-40B4-BE49-F238E27FC236}">
                  <a16:creationId xmlns:a16="http://schemas.microsoft.com/office/drawing/2014/main" id="{01E85FD3-ACDD-444B-8233-C8114C1B8B79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4" y="2434"/>
              <a:ext cx="1340" cy="715"/>
            </a:xfrm>
            <a:custGeom>
              <a:avLst/>
              <a:gdLst>
                <a:gd name="T0" fmla="*/ 18 w 1340"/>
                <a:gd name="T1" fmla="*/ 715 h 715"/>
                <a:gd name="T2" fmla="*/ 1340 w 1340"/>
                <a:gd name="T3" fmla="*/ 26 h 715"/>
                <a:gd name="T4" fmla="*/ 1300 w 1340"/>
                <a:gd name="T5" fmla="*/ 0 h 715"/>
                <a:gd name="T6" fmla="*/ 0 w 1340"/>
                <a:gd name="T7" fmla="*/ 666 h 715"/>
                <a:gd name="T8" fmla="*/ 18 w 1340"/>
                <a:gd name="T9" fmla="*/ 715 h 7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0" h="715">
                  <a:moveTo>
                    <a:pt x="18" y="715"/>
                  </a:moveTo>
                  <a:lnTo>
                    <a:pt x="1340" y="26"/>
                  </a:lnTo>
                  <a:lnTo>
                    <a:pt x="1300" y="0"/>
                  </a:lnTo>
                  <a:lnTo>
                    <a:pt x="0" y="666"/>
                  </a:lnTo>
                  <a:lnTo>
                    <a:pt x="18" y="715"/>
                  </a:lnTo>
                  <a:close/>
                </a:path>
              </a:pathLst>
            </a:custGeom>
            <a:solidFill>
              <a:srgbClr val="55BD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83" name="Freeform 11">
              <a:extLst>
                <a:ext uri="{FF2B5EF4-FFF2-40B4-BE49-F238E27FC236}">
                  <a16:creationId xmlns:a16="http://schemas.microsoft.com/office/drawing/2014/main" id="{C6D153EB-F06B-43DA-B314-A3BDECF6AC37}"/>
                </a:ext>
              </a:extLst>
            </p:cNvPr>
            <p:cNvSpPr>
              <a:spLocks/>
            </p:cNvSpPr>
            <p:nvPr/>
          </p:nvSpPr>
          <p:spPr bwMode="auto">
            <a:xfrm>
              <a:off x="987" y="1980"/>
              <a:ext cx="1842" cy="1115"/>
            </a:xfrm>
            <a:custGeom>
              <a:avLst/>
              <a:gdLst>
                <a:gd name="T0" fmla="*/ 0 w 1842"/>
                <a:gd name="T1" fmla="*/ 597 h 1115"/>
                <a:gd name="T2" fmla="*/ 1256 w 1842"/>
                <a:gd name="T3" fmla="*/ 0 h 1115"/>
                <a:gd name="T4" fmla="*/ 1842 w 1842"/>
                <a:gd name="T5" fmla="*/ 471 h 1115"/>
                <a:gd name="T6" fmla="*/ 585 w 1842"/>
                <a:gd name="T7" fmla="*/ 1115 h 1115"/>
                <a:gd name="T8" fmla="*/ 0 w 1842"/>
                <a:gd name="T9" fmla="*/ 597 h 11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42" h="1115">
                  <a:moveTo>
                    <a:pt x="0" y="597"/>
                  </a:moveTo>
                  <a:lnTo>
                    <a:pt x="1256" y="0"/>
                  </a:lnTo>
                  <a:lnTo>
                    <a:pt x="1842" y="471"/>
                  </a:lnTo>
                  <a:lnTo>
                    <a:pt x="585" y="1115"/>
                  </a:lnTo>
                  <a:lnTo>
                    <a:pt x="0" y="597"/>
                  </a:lnTo>
                  <a:close/>
                </a:path>
              </a:pathLst>
            </a:custGeom>
            <a:solidFill>
              <a:srgbClr val="9899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84" name="Freeform 12">
              <a:extLst>
                <a:ext uri="{FF2B5EF4-FFF2-40B4-BE49-F238E27FC236}">
                  <a16:creationId xmlns:a16="http://schemas.microsoft.com/office/drawing/2014/main" id="{AD34CB79-483E-45F4-8434-42A087C69F2F}"/>
                </a:ext>
              </a:extLst>
            </p:cNvPr>
            <p:cNvSpPr>
              <a:spLocks/>
            </p:cNvSpPr>
            <p:nvPr/>
          </p:nvSpPr>
          <p:spPr bwMode="auto">
            <a:xfrm>
              <a:off x="929" y="1919"/>
              <a:ext cx="1330" cy="654"/>
            </a:xfrm>
            <a:custGeom>
              <a:avLst/>
              <a:gdLst>
                <a:gd name="T0" fmla="*/ 0 w 1330"/>
                <a:gd name="T1" fmla="*/ 617 h 654"/>
                <a:gd name="T2" fmla="*/ 1287 w 1330"/>
                <a:gd name="T3" fmla="*/ 0 h 654"/>
                <a:gd name="T4" fmla="*/ 1330 w 1330"/>
                <a:gd name="T5" fmla="*/ 31 h 654"/>
                <a:gd name="T6" fmla="*/ 22 w 1330"/>
                <a:gd name="T7" fmla="*/ 654 h 654"/>
                <a:gd name="T8" fmla="*/ 0 w 1330"/>
                <a:gd name="T9" fmla="*/ 617 h 6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30" h="654">
                  <a:moveTo>
                    <a:pt x="0" y="617"/>
                  </a:moveTo>
                  <a:lnTo>
                    <a:pt x="1287" y="0"/>
                  </a:lnTo>
                  <a:lnTo>
                    <a:pt x="1330" y="31"/>
                  </a:lnTo>
                  <a:lnTo>
                    <a:pt x="22" y="654"/>
                  </a:lnTo>
                  <a:lnTo>
                    <a:pt x="0" y="617"/>
                  </a:lnTo>
                  <a:close/>
                </a:path>
              </a:pathLst>
            </a:custGeom>
            <a:noFill/>
            <a:ln w="1111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85" name="Freeform 13">
              <a:extLst>
                <a:ext uri="{FF2B5EF4-FFF2-40B4-BE49-F238E27FC236}">
                  <a16:creationId xmlns:a16="http://schemas.microsoft.com/office/drawing/2014/main" id="{3C3DC92C-A0EF-4C34-A5E3-9AF01021DB6F}"/>
                </a:ext>
              </a:extLst>
            </p:cNvPr>
            <p:cNvSpPr>
              <a:spLocks/>
            </p:cNvSpPr>
            <p:nvPr/>
          </p:nvSpPr>
          <p:spPr bwMode="auto">
            <a:xfrm>
              <a:off x="972" y="1950"/>
              <a:ext cx="1287" cy="615"/>
            </a:xfrm>
            <a:custGeom>
              <a:avLst/>
              <a:gdLst>
                <a:gd name="T0" fmla="*/ 0 w 1287"/>
                <a:gd name="T1" fmla="*/ 615 h 615"/>
                <a:gd name="T2" fmla="*/ 1287 w 1287"/>
                <a:gd name="T3" fmla="*/ 0 h 615"/>
                <a:gd name="T4" fmla="*/ 1287 w 1287"/>
                <a:gd name="T5" fmla="*/ 44 h 6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87" h="615">
                  <a:moveTo>
                    <a:pt x="0" y="615"/>
                  </a:moveTo>
                  <a:lnTo>
                    <a:pt x="1287" y="0"/>
                  </a:lnTo>
                  <a:lnTo>
                    <a:pt x="1287" y="44"/>
                  </a:lnTo>
                </a:path>
              </a:pathLst>
            </a:custGeom>
            <a:noFill/>
            <a:ln w="1111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86" name="Freeform 14">
              <a:extLst>
                <a:ext uri="{FF2B5EF4-FFF2-40B4-BE49-F238E27FC236}">
                  <a16:creationId xmlns:a16="http://schemas.microsoft.com/office/drawing/2014/main" id="{4EE47230-4381-4D96-B443-6B6A29C4B2C9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2" y="2460"/>
              <a:ext cx="1323" cy="781"/>
            </a:xfrm>
            <a:custGeom>
              <a:avLst/>
              <a:gdLst>
                <a:gd name="T0" fmla="*/ 0 w 1323"/>
                <a:gd name="T1" fmla="*/ 689 h 781"/>
                <a:gd name="T2" fmla="*/ 1323 w 1323"/>
                <a:gd name="T3" fmla="*/ 0 h 781"/>
                <a:gd name="T4" fmla="*/ 1323 w 1323"/>
                <a:gd name="T5" fmla="*/ 98 h 781"/>
                <a:gd name="T6" fmla="*/ 12 w 1323"/>
                <a:gd name="T7" fmla="*/ 781 h 781"/>
                <a:gd name="T8" fmla="*/ 0 w 1323"/>
                <a:gd name="T9" fmla="*/ 689 h 78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23" h="781">
                  <a:moveTo>
                    <a:pt x="0" y="689"/>
                  </a:moveTo>
                  <a:lnTo>
                    <a:pt x="1323" y="0"/>
                  </a:lnTo>
                  <a:lnTo>
                    <a:pt x="1323" y="98"/>
                  </a:lnTo>
                  <a:lnTo>
                    <a:pt x="12" y="781"/>
                  </a:lnTo>
                  <a:lnTo>
                    <a:pt x="0" y="689"/>
                  </a:lnTo>
                  <a:close/>
                </a:path>
              </a:pathLst>
            </a:custGeom>
            <a:noFill/>
            <a:ln w="1111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87" name="Freeform 15">
              <a:extLst>
                <a:ext uri="{FF2B5EF4-FFF2-40B4-BE49-F238E27FC236}">
                  <a16:creationId xmlns:a16="http://schemas.microsoft.com/office/drawing/2014/main" id="{41C93E0A-A333-46D2-ADAB-8BFC936C3874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4" y="2434"/>
              <a:ext cx="1341" cy="715"/>
            </a:xfrm>
            <a:custGeom>
              <a:avLst/>
              <a:gdLst>
                <a:gd name="T0" fmla="*/ 18 w 1341"/>
                <a:gd name="T1" fmla="*/ 715 h 715"/>
                <a:gd name="T2" fmla="*/ 1341 w 1341"/>
                <a:gd name="T3" fmla="*/ 26 h 715"/>
                <a:gd name="T4" fmla="*/ 1300 w 1341"/>
                <a:gd name="T5" fmla="*/ 0 h 715"/>
                <a:gd name="T6" fmla="*/ 0 w 1341"/>
                <a:gd name="T7" fmla="*/ 666 h 715"/>
                <a:gd name="T8" fmla="*/ 18 w 1341"/>
                <a:gd name="T9" fmla="*/ 715 h 7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1" h="715">
                  <a:moveTo>
                    <a:pt x="18" y="715"/>
                  </a:moveTo>
                  <a:lnTo>
                    <a:pt x="1341" y="26"/>
                  </a:lnTo>
                  <a:lnTo>
                    <a:pt x="1300" y="0"/>
                  </a:lnTo>
                  <a:lnTo>
                    <a:pt x="0" y="666"/>
                  </a:lnTo>
                  <a:lnTo>
                    <a:pt x="18" y="715"/>
                  </a:lnTo>
                  <a:close/>
                </a:path>
              </a:pathLst>
            </a:custGeom>
            <a:noFill/>
            <a:ln w="1111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88" name="Freeform 16">
              <a:extLst>
                <a:ext uri="{FF2B5EF4-FFF2-40B4-BE49-F238E27FC236}">
                  <a16:creationId xmlns:a16="http://schemas.microsoft.com/office/drawing/2014/main" id="{AAB6A01E-0FBC-4D22-BD09-AF108B423A85}"/>
                </a:ext>
              </a:extLst>
            </p:cNvPr>
            <p:cNvSpPr>
              <a:spLocks/>
            </p:cNvSpPr>
            <p:nvPr/>
          </p:nvSpPr>
          <p:spPr bwMode="auto">
            <a:xfrm>
              <a:off x="987" y="1980"/>
              <a:ext cx="1842" cy="1115"/>
            </a:xfrm>
            <a:custGeom>
              <a:avLst/>
              <a:gdLst>
                <a:gd name="T0" fmla="*/ 0 w 1842"/>
                <a:gd name="T1" fmla="*/ 597 h 1115"/>
                <a:gd name="T2" fmla="*/ 1256 w 1842"/>
                <a:gd name="T3" fmla="*/ 0 h 1115"/>
                <a:gd name="T4" fmla="*/ 1842 w 1842"/>
                <a:gd name="T5" fmla="*/ 471 h 1115"/>
                <a:gd name="T6" fmla="*/ 585 w 1842"/>
                <a:gd name="T7" fmla="*/ 1115 h 1115"/>
                <a:gd name="T8" fmla="*/ 0 w 1842"/>
                <a:gd name="T9" fmla="*/ 597 h 11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42" h="1115">
                  <a:moveTo>
                    <a:pt x="0" y="597"/>
                  </a:moveTo>
                  <a:lnTo>
                    <a:pt x="1256" y="0"/>
                  </a:lnTo>
                  <a:lnTo>
                    <a:pt x="1842" y="471"/>
                  </a:lnTo>
                  <a:lnTo>
                    <a:pt x="585" y="1115"/>
                  </a:lnTo>
                  <a:lnTo>
                    <a:pt x="0" y="597"/>
                  </a:lnTo>
                  <a:close/>
                </a:path>
              </a:pathLst>
            </a:custGeom>
            <a:noFill/>
            <a:ln w="1111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89" name="Freeform 17">
              <a:extLst>
                <a:ext uri="{FF2B5EF4-FFF2-40B4-BE49-F238E27FC236}">
                  <a16:creationId xmlns:a16="http://schemas.microsoft.com/office/drawing/2014/main" id="{1A5CE020-7381-43F4-9B12-17FC6A915DB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7" y="2028"/>
              <a:ext cx="1227" cy="832"/>
            </a:xfrm>
            <a:custGeom>
              <a:avLst/>
              <a:gdLst>
                <a:gd name="T0" fmla="*/ 0 w 772"/>
                <a:gd name="T1" fmla="*/ 2779 h 491"/>
                <a:gd name="T2" fmla="*/ 1621 w 772"/>
                <a:gd name="T3" fmla="*/ 1903 h 491"/>
                <a:gd name="T4" fmla="*/ 3357 w 772"/>
                <a:gd name="T5" fmla="*/ 898 h 491"/>
                <a:gd name="T6" fmla="*/ 4544 w 772"/>
                <a:gd name="T7" fmla="*/ 203 h 491"/>
                <a:gd name="T8" fmla="*/ 4863 w 772"/>
                <a:gd name="T9" fmla="*/ 344 h 491"/>
                <a:gd name="T10" fmla="*/ 3726 w 772"/>
                <a:gd name="T11" fmla="*/ 1459 h 491"/>
                <a:gd name="T12" fmla="*/ 3095 w 772"/>
                <a:gd name="T13" fmla="*/ 2186 h 491"/>
                <a:gd name="T14" fmla="*/ 2915 w 772"/>
                <a:gd name="T15" fmla="*/ 3018 h 491"/>
                <a:gd name="T16" fmla="*/ 1920 w 772"/>
                <a:gd name="T17" fmla="*/ 3609 h 491"/>
                <a:gd name="T18" fmla="*/ 1470 w 772"/>
                <a:gd name="T19" fmla="*/ 3957 h 491"/>
                <a:gd name="T20" fmla="*/ 715 w 772"/>
                <a:gd name="T21" fmla="*/ 3469 h 491"/>
                <a:gd name="T22" fmla="*/ 415 w 772"/>
                <a:gd name="T23" fmla="*/ 3118 h 491"/>
                <a:gd name="T24" fmla="*/ 40 w 772"/>
                <a:gd name="T25" fmla="*/ 2899 h 49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772" h="491">
                  <a:moveTo>
                    <a:pt x="0" y="337"/>
                  </a:moveTo>
                  <a:cubicBezTo>
                    <a:pt x="86" y="317"/>
                    <a:pt x="172" y="266"/>
                    <a:pt x="254" y="231"/>
                  </a:cubicBezTo>
                  <a:cubicBezTo>
                    <a:pt x="346" y="193"/>
                    <a:pt x="436" y="151"/>
                    <a:pt x="526" y="109"/>
                  </a:cubicBezTo>
                  <a:cubicBezTo>
                    <a:pt x="587" y="80"/>
                    <a:pt x="650" y="54"/>
                    <a:pt x="712" y="25"/>
                  </a:cubicBezTo>
                  <a:cubicBezTo>
                    <a:pt x="736" y="14"/>
                    <a:pt x="772" y="0"/>
                    <a:pt x="762" y="42"/>
                  </a:cubicBezTo>
                  <a:cubicBezTo>
                    <a:pt x="747" y="109"/>
                    <a:pt x="633" y="148"/>
                    <a:pt x="584" y="177"/>
                  </a:cubicBezTo>
                  <a:cubicBezTo>
                    <a:pt x="548" y="199"/>
                    <a:pt x="504" y="227"/>
                    <a:pt x="485" y="265"/>
                  </a:cubicBezTo>
                  <a:cubicBezTo>
                    <a:pt x="469" y="296"/>
                    <a:pt x="474" y="335"/>
                    <a:pt x="457" y="366"/>
                  </a:cubicBezTo>
                  <a:cubicBezTo>
                    <a:pt x="424" y="428"/>
                    <a:pt x="358" y="417"/>
                    <a:pt x="301" y="438"/>
                  </a:cubicBezTo>
                  <a:cubicBezTo>
                    <a:pt x="276" y="448"/>
                    <a:pt x="256" y="474"/>
                    <a:pt x="230" y="480"/>
                  </a:cubicBezTo>
                  <a:cubicBezTo>
                    <a:pt x="178" y="491"/>
                    <a:pt x="139" y="458"/>
                    <a:pt x="112" y="421"/>
                  </a:cubicBezTo>
                  <a:cubicBezTo>
                    <a:pt x="98" y="401"/>
                    <a:pt x="86" y="390"/>
                    <a:pt x="65" y="378"/>
                  </a:cubicBezTo>
                  <a:cubicBezTo>
                    <a:pt x="51" y="369"/>
                    <a:pt x="11" y="361"/>
                    <a:pt x="6" y="352"/>
                  </a:cubicBezTo>
                </a:path>
              </a:pathLst>
            </a:custGeom>
            <a:solidFill>
              <a:srgbClr val="7C7C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90" name="Freeform 18">
              <a:extLst>
                <a:ext uri="{FF2B5EF4-FFF2-40B4-BE49-F238E27FC236}">
                  <a16:creationId xmlns:a16="http://schemas.microsoft.com/office/drawing/2014/main" id="{05432481-B236-403E-B52E-6A3460FC631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" y="2546"/>
              <a:ext cx="97" cy="332"/>
            </a:xfrm>
            <a:custGeom>
              <a:avLst/>
              <a:gdLst>
                <a:gd name="T0" fmla="*/ 382 w 61"/>
                <a:gd name="T1" fmla="*/ 24 h 196"/>
                <a:gd name="T2" fmla="*/ 197 w 61"/>
                <a:gd name="T3" fmla="*/ 154 h 196"/>
                <a:gd name="T4" fmla="*/ 0 w 61"/>
                <a:gd name="T5" fmla="*/ 1448 h 196"/>
                <a:gd name="T6" fmla="*/ 129 w 61"/>
                <a:gd name="T7" fmla="*/ 1613 h 196"/>
                <a:gd name="T8" fmla="*/ 390 w 61"/>
                <a:gd name="T9" fmla="*/ 525 h 196"/>
                <a:gd name="T10" fmla="*/ 382 w 61"/>
                <a:gd name="T11" fmla="*/ 24 h 19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1" h="196">
                  <a:moveTo>
                    <a:pt x="60" y="3"/>
                  </a:moveTo>
                  <a:cubicBezTo>
                    <a:pt x="60" y="3"/>
                    <a:pt x="36" y="0"/>
                    <a:pt x="31" y="19"/>
                  </a:cubicBezTo>
                  <a:cubicBezTo>
                    <a:pt x="26" y="38"/>
                    <a:pt x="0" y="176"/>
                    <a:pt x="0" y="176"/>
                  </a:cubicBezTo>
                  <a:cubicBezTo>
                    <a:pt x="20" y="196"/>
                    <a:pt x="20" y="196"/>
                    <a:pt x="20" y="196"/>
                  </a:cubicBezTo>
                  <a:cubicBezTo>
                    <a:pt x="61" y="64"/>
                    <a:pt x="61" y="64"/>
                    <a:pt x="61" y="64"/>
                  </a:cubicBezTo>
                  <a:lnTo>
                    <a:pt x="60" y="3"/>
                  </a:lnTo>
                  <a:close/>
                </a:path>
              </a:pathLst>
            </a:custGeom>
            <a:solidFill>
              <a:srgbClr val="A0A0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91" name="Freeform 19">
              <a:extLst>
                <a:ext uri="{FF2B5EF4-FFF2-40B4-BE49-F238E27FC236}">
                  <a16:creationId xmlns:a16="http://schemas.microsoft.com/office/drawing/2014/main" id="{F392B3AE-354A-48FC-9481-45F2EE1BB58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0" y="3109"/>
              <a:ext cx="444" cy="403"/>
            </a:xfrm>
            <a:custGeom>
              <a:avLst/>
              <a:gdLst>
                <a:gd name="T0" fmla="*/ 0 w 444"/>
                <a:gd name="T1" fmla="*/ 403 h 403"/>
                <a:gd name="T2" fmla="*/ 30 w 444"/>
                <a:gd name="T3" fmla="*/ 174 h 403"/>
                <a:gd name="T4" fmla="*/ 320 w 444"/>
                <a:gd name="T5" fmla="*/ 0 h 403"/>
                <a:gd name="T6" fmla="*/ 444 w 444"/>
                <a:gd name="T7" fmla="*/ 5 h 403"/>
                <a:gd name="T8" fmla="*/ 444 w 444"/>
                <a:gd name="T9" fmla="*/ 132 h 403"/>
                <a:gd name="T10" fmla="*/ 0 w 444"/>
                <a:gd name="T11" fmla="*/ 403 h 40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44" h="403">
                  <a:moveTo>
                    <a:pt x="0" y="403"/>
                  </a:moveTo>
                  <a:lnTo>
                    <a:pt x="30" y="174"/>
                  </a:lnTo>
                  <a:lnTo>
                    <a:pt x="320" y="0"/>
                  </a:lnTo>
                  <a:lnTo>
                    <a:pt x="444" y="5"/>
                  </a:lnTo>
                  <a:lnTo>
                    <a:pt x="444" y="132"/>
                  </a:lnTo>
                  <a:lnTo>
                    <a:pt x="0" y="403"/>
                  </a:lnTo>
                  <a:close/>
                </a:path>
              </a:pathLst>
            </a:custGeom>
            <a:solidFill>
              <a:srgbClr val="EB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92" name="Freeform 20">
              <a:extLst>
                <a:ext uri="{FF2B5EF4-FFF2-40B4-BE49-F238E27FC236}">
                  <a16:creationId xmlns:a16="http://schemas.microsoft.com/office/drawing/2014/main" id="{007FFE42-A208-4AE7-BECA-539AAD3EF047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" y="2682"/>
              <a:ext cx="682" cy="830"/>
            </a:xfrm>
            <a:custGeom>
              <a:avLst/>
              <a:gdLst>
                <a:gd name="T0" fmla="*/ 27 w 682"/>
                <a:gd name="T1" fmla="*/ 0 h 830"/>
                <a:gd name="T2" fmla="*/ 682 w 682"/>
                <a:gd name="T3" fmla="*/ 601 h 830"/>
                <a:gd name="T4" fmla="*/ 652 w 682"/>
                <a:gd name="T5" fmla="*/ 830 h 830"/>
                <a:gd name="T6" fmla="*/ 0 w 682"/>
                <a:gd name="T7" fmla="*/ 198 h 830"/>
                <a:gd name="T8" fmla="*/ 27 w 682"/>
                <a:gd name="T9" fmla="*/ 0 h 8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82" h="830">
                  <a:moveTo>
                    <a:pt x="27" y="0"/>
                  </a:moveTo>
                  <a:lnTo>
                    <a:pt x="682" y="601"/>
                  </a:lnTo>
                  <a:lnTo>
                    <a:pt x="652" y="830"/>
                  </a:lnTo>
                  <a:lnTo>
                    <a:pt x="0" y="198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BABB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93" name="Freeform 21">
              <a:extLst>
                <a:ext uri="{FF2B5EF4-FFF2-40B4-BE49-F238E27FC236}">
                  <a16:creationId xmlns:a16="http://schemas.microsoft.com/office/drawing/2014/main" id="{24A9BC47-7DD8-45F0-B0F3-B8CB92E42826}"/>
                </a:ext>
              </a:extLst>
            </p:cNvPr>
            <p:cNvSpPr>
              <a:spLocks/>
            </p:cNvSpPr>
            <p:nvPr/>
          </p:nvSpPr>
          <p:spPr bwMode="auto">
            <a:xfrm>
              <a:off x="525" y="2512"/>
              <a:ext cx="945" cy="771"/>
            </a:xfrm>
            <a:custGeom>
              <a:avLst/>
              <a:gdLst>
                <a:gd name="T0" fmla="*/ 0 w 945"/>
                <a:gd name="T1" fmla="*/ 170 h 771"/>
                <a:gd name="T2" fmla="*/ 113 w 945"/>
                <a:gd name="T3" fmla="*/ 109 h 771"/>
                <a:gd name="T4" fmla="*/ 111 w 945"/>
                <a:gd name="T5" fmla="*/ 75 h 771"/>
                <a:gd name="T6" fmla="*/ 280 w 945"/>
                <a:gd name="T7" fmla="*/ 0 h 771"/>
                <a:gd name="T8" fmla="*/ 945 w 945"/>
                <a:gd name="T9" fmla="*/ 597 h 771"/>
                <a:gd name="T10" fmla="*/ 655 w 945"/>
                <a:gd name="T11" fmla="*/ 771 h 771"/>
                <a:gd name="T12" fmla="*/ 0 w 945"/>
                <a:gd name="T13" fmla="*/ 170 h 77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45" h="771">
                  <a:moveTo>
                    <a:pt x="0" y="170"/>
                  </a:moveTo>
                  <a:lnTo>
                    <a:pt x="113" y="109"/>
                  </a:lnTo>
                  <a:lnTo>
                    <a:pt x="111" y="75"/>
                  </a:lnTo>
                  <a:lnTo>
                    <a:pt x="280" y="0"/>
                  </a:lnTo>
                  <a:lnTo>
                    <a:pt x="945" y="597"/>
                  </a:lnTo>
                  <a:lnTo>
                    <a:pt x="655" y="771"/>
                  </a:lnTo>
                  <a:lnTo>
                    <a:pt x="0" y="170"/>
                  </a:lnTo>
                  <a:close/>
                </a:path>
              </a:pathLst>
            </a:custGeom>
            <a:solidFill>
              <a:srgbClr val="D1D3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94" name="Freeform 22">
              <a:extLst>
                <a:ext uri="{FF2B5EF4-FFF2-40B4-BE49-F238E27FC236}">
                  <a16:creationId xmlns:a16="http://schemas.microsoft.com/office/drawing/2014/main" id="{A693B6D6-5311-4A3B-B3C9-335E252F09C2}"/>
                </a:ext>
              </a:extLst>
            </p:cNvPr>
            <p:cNvSpPr>
              <a:spLocks/>
            </p:cNvSpPr>
            <p:nvPr/>
          </p:nvSpPr>
          <p:spPr bwMode="auto">
            <a:xfrm>
              <a:off x="805" y="2512"/>
              <a:ext cx="789" cy="602"/>
            </a:xfrm>
            <a:custGeom>
              <a:avLst/>
              <a:gdLst>
                <a:gd name="T0" fmla="*/ 0 w 789"/>
                <a:gd name="T1" fmla="*/ 0 h 602"/>
                <a:gd name="T2" fmla="*/ 665 w 789"/>
                <a:gd name="T3" fmla="*/ 597 h 602"/>
                <a:gd name="T4" fmla="*/ 789 w 789"/>
                <a:gd name="T5" fmla="*/ 602 h 602"/>
                <a:gd name="T6" fmla="*/ 121 w 789"/>
                <a:gd name="T7" fmla="*/ 16 h 602"/>
                <a:gd name="T8" fmla="*/ 0 w 789"/>
                <a:gd name="T9" fmla="*/ 0 h 6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89" h="602">
                  <a:moveTo>
                    <a:pt x="0" y="0"/>
                  </a:moveTo>
                  <a:lnTo>
                    <a:pt x="665" y="597"/>
                  </a:lnTo>
                  <a:lnTo>
                    <a:pt x="789" y="602"/>
                  </a:lnTo>
                  <a:lnTo>
                    <a:pt x="121" y="1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ADB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95" name="Freeform 23">
              <a:extLst>
                <a:ext uri="{FF2B5EF4-FFF2-40B4-BE49-F238E27FC236}">
                  <a16:creationId xmlns:a16="http://schemas.microsoft.com/office/drawing/2014/main" id="{275AB07C-D5A5-4A59-8663-663A4BEBF71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" y="1165"/>
              <a:ext cx="362" cy="1539"/>
            </a:xfrm>
            <a:custGeom>
              <a:avLst/>
              <a:gdLst>
                <a:gd name="T0" fmla="*/ 0 w 228"/>
                <a:gd name="T1" fmla="*/ 7342 h 908"/>
                <a:gd name="T2" fmla="*/ 132 w 228"/>
                <a:gd name="T3" fmla="*/ 7495 h 908"/>
                <a:gd name="T4" fmla="*/ 1450 w 228"/>
                <a:gd name="T5" fmla="*/ 83 h 908"/>
                <a:gd name="T6" fmla="*/ 1219 w 228"/>
                <a:gd name="T7" fmla="*/ 49 h 908"/>
                <a:gd name="T8" fmla="*/ 1016 w 228"/>
                <a:gd name="T9" fmla="*/ 637 h 908"/>
                <a:gd name="T10" fmla="*/ 0 w 228"/>
                <a:gd name="T11" fmla="*/ 7342 h 90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28" h="908">
                  <a:moveTo>
                    <a:pt x="0" y="890"/>
                  </a:moveTo>
                  <a:cubicBezTo>
                    <a:pt x="21" y="908"/>
                    <a:pt x="21" y="908"/>
                    <a:pt x="21" y="908"/>
                  </a:cubicBezTo>
                  <a:cubicBezTo>
                    <a:pt x="228" y="10"/>
                    <a:pt x="228" y="10"/>
                    <a:pt x="228" y="10"/>
                  </a:cubicBezTo>
                  <a:cubicBezTo>
                    <a:pt x="228" y="10"/>
                    <a:pt x="210" y="0"/>
                    <a:pt x="192" y="6"/>
                  </a:cubicBezTo>
                  <a:cubicBezTo>
                    <a:pt x="181" y="9"/>
                    <a:pt x="168" y="40"/>
                    <a:pt x="160" y="77"/>
                  </a:cubicBezTo>
                  <a:cubicBezTo>
                    <a:pt x="153" y="114"/>
                    <a:pt x="0" y="890"/>
                    <a:pt x="0" y="890"/>
                  </a:cubicBezTo>
                  <a:close/>
                </a:path>
              </a:pathLst>
            </a:custGeom>
            <a:solidFill>
              <a:srgbClr val="55BD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96" name="Freeform 24">
              <a:extLst>
                <a:ext uri="{FF2B5EF4-FFF2-40B4-BE49-F238E27FC236}">
                  <a16:creationId xmlns:a16="http://schemas.microsoft.com/office/drawing/2014/main" id="{55F6491D-E769-43FA-ADBC-70EEB28EF4BC}"/>
                </a:ext>
              </a:extLst>
            </p:cNvPr>
            <p:cNvSpPr>
              <a:spLocks/>
            </p:cNvSpPr>
            <p:nvPr/>
          </p:nvSpPr>
          <p:spPr bwMode="auto">
            <a:xfrm>
              <a:off x="571" y="1171"/>
              <a:ext cx="362" cy="1533"/>
            </a:xfrm>
            <a:custGeom>
              <a:avLst/>
              <a:gdLst>
                <a:gd name="T0" fmla="*/ 540 w 228"/>
                <a:gd name="T1" fmla="*/ 7062 h 905"/>
                <a:gd name="T2" fmla="*/ 1394 w 228"/>
                <a:gd name="T3" fmla="*/ 484 h 905"/>
                <a:gd name="T4" fmla="*/ 1288 w 228"/>
                <a:gd name="T5" fmla="*/ 41 h 905"/>
                <a:gd name="T6" fmla="*/ 1042 w 228"/>
                <a:gd name="T7" fmla="*/ 471 h 905"/>
                <a:gd name="T8" fmla="*/ 0 w 228"/>
                <a:gd name="T9" fmla="*/ 7452 h 905"/>
                <a:gd name="T10" fmla="*/ 540 w 228"/>
                <a:gd name="T11" fmla="*/ 7062 h 90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28" h="905">
                  <a:moveTo>
                    <a:pt x="85" y="858"/>
                  </a:moveTo>
                  <a:cubicBezTo>
                    <a:pt x="219" y="59"/>
                    <a:pt x="219" y="59"/>
                    <a:pt x="219" y="59"/>
                  </a:cubicBezTo>
                  <a:cubicBezTo>
                    <a:pt x="219" y="59"/>
                    <a:pt x="228" y="10"/>
                    <a:pt x="203" y="5"/>
                  </a:cubicBezTo>
                  <a:cubicBezTo>
                    <a:pt x="179" y="0"/>
                    <a:pt x="164" y="57"/>
                    <a:pt x="164" y="57"/>
                  </a:cubicBezTo>
                  <a:cubicBezTo>
                    <a:pt x="0" y="905"/>
                    <a:pt x="0" y="905"/>
                    <a:pt x="0" y="905"/>
                  </a:cubicBezTo>
                  <a:lnTo>
                    <a:pt x="85" y="858"/>
                  </a:lnTo>
                  <a:close/>
                </a:path>
              </a:pathLst>
            </a:custGeom>
            <a:solidFill>
              <a:srgbClr val="69C5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97" name="Freeform 25">
              <a:extLst>
                <a:ext uri="{FF2B5EF4-FFF2-40B4-BE49-F238E27FC236}">
                  <a16:creationId xmlns:a16="http://schemas.microsoft.com/office/drawing/2014/main" id="{E61BB574-7712-4BA7-8FD0-B9A91C53F541}"/>
                </a:ext>
              </a:extLst>
            </p:cNvPr>
            <p:cNvSpPr>
              <a:spLocks/>
            </p:cNvSpPr>
            <p:nvPr/>
          </p:nvSpPr>
          <p:spPr bwMode="auto">
            <a:xfrm>
              <a:off x="835" y="1162"/>
              <a:ext cx="941" cy="624"/>
            </a:xfrm>
            <a:custGeom>
              <a:avLst/>
              <a:gdLst>
                <a:gd name="T0" fmla="*/ 2373 w 592"/>
                <a:gd name="T1" fmla="*/ 2711 h 368"/>
                <a:gd name="T2" fmla="*/ 2357 w 592"/>
                <a:gd name="T3" fmla="*/ 3042 h 368"/>
                <a:gd name="T4" fmla="*/ 3441 w 592"/>
                <a:gd name="T5" fmla="*/ 2510 h 368"/>
                <a:gd name="T6" fmla="*/ 3479 w 592"/>
                <a:gd name="T7" fmla="*/ 1935 h 368"/>
                <a:gd name="T8" fmla="*/ 1483 w 592"/>
                <a:gd name="T9" fmla="*/ 231 h 368"/>
                <a:gd name="T10" fmla="*/ 877 w 592"/>
                <a:gd name="T11" fmla="*/ 153 h 368"/>
                <a:gd name="T12" fmla="*/ 0 w 592"/>
                <a:gd name="T13" fmla="*/ 546 h 368"/>
                <a:gd name="T14" fmla="*/ 8 w 592"/>
                <a:gd name="T15" fmla="*/ 799 h 368"/>
                <a:gd name="T16" fmla="*/ 925 w 592"/>
                <a:gd name="T17" fmla="*/ 380 h 368"/>
                <a:gd name="T18" fmla="*/ 1431 w 592"/>
                <a:gd name="T19" fmla="*/ 414 h 368"/>
                <a:gd name="T20" fmla="*/ 3216 w 592"/>
                <a:gd name="T21" fmla="*/ 1970 h 368"/>
                <a:gd name="T22" fmla="*/ 3262 w 592"/>
                <a:gd name="T23" fmla="*/ 2298 h 368"/>
                <a:gd name="T24" fmla="*/ 2373 w 592"/>
                <a:gd name="T25" fmla="*/ 2711 h 36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92" h="368">
                  <a:moveTo>
                    <a:pt x="372" y="328"/>
                  </a:moveTo>
                  <a:cubicBezTo>
                    <a:pt x="372" y="328"/>
                    <a:pt x="359" y="356"/>
                    <a:pt x="369" y="368"/>
                  </a:cubicBezTo>
                  <a:cubicBezTo>
                    <a:pt x="539" y="304"/>
                    <a:pt x="539" y="304"/>
                    <a:pt x="539" y="304"/>
                  </a:cubicBezTo>
                  <a:cubicBezTo>
                    <a:pt x="539" y="304"/>
                    <a:pt x="592" y="274"/>
                    <a:pt x="545" y="234"/>
                  </a:cubicBezTo>
                  <a:cubicBezTo>
                    <a:pt x="499" y="194"/>
                    <a:pt x="232" y="28"/>
                    <a:pt x="232" y="28"/>
                  </a:cubicBezTo>
                  <a:cubicBezTo>
                    <a:pt x="232" y="28"/>
                    <a:pt x="191" y="0"/>
                    <a:pt x="137" y="18"/>
                  </a:cubicBezTo>
                  <a:cubicBezTo>
                    <a:pt x="84" y="37"/>
                    <a:pt x="0" y="66"/>
                    <a:pt x="0" y="66"/>
                  </a:cubicBezTo>
                  <a:cubicBezTo>
                    <a:pt x="1" y="97"/>
                    <a:pt x="1" y="97"/>
                    <a:pt x="1" y="97"/>
                  </a:cubicBezTo>
                  <a:cubicBezTo>
                    <a:pt x="145" y="46"/>
                    <a:pt x="145" y="46"/>
                    <a:pt x="145" y="46"/>
                  </a:cubicBezTo>
                  <a:cubicBezTo>
                    <a:pt x="145" y="46"/>
                    <a:pt x="197" y="33"/>
                    <a:pt x="224" y="50"/>
                  </a:cubicBezTo>
                  <a:cubicBezTo>
                    <a:pt x="251" y="68"/>
                    <a:pt x="504" y="238"/>
                    <a:pt x="504" y="238"/>
                  </a:cubicBezTo>
                  <a:cubicBezTo>
                    <a:pt x="504" y="238"/>
                    <a:pt x="539" y="265"/>
                    <a:pt x="511" y="278"/>
                  </a:cubicBezTo>
                  <a:cubicBezTo>
                    <a:pt x="483" y="292"/>
                    <a:pt x="372" y="328"/>
                    <a:pt x="372" y="328"/>
                  </a:cubicBezTo>
                  <a:close/>
                </a:path>
              </a:pathLst>
            </a:custGeom>
            <a:solidFill>
              <a:srgbClr val="C1C0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98" name="Oval 26">
              <a:extLst>
                <a:ext uri="{FF2B5EF4-FFF2-40B4-BE49-F238E27FC236}">
                  <a16:creationId xmlns:a16="http://schemas.microsoft.com/office/drawing/2014/main" id="{0C743575-65F8-4336-9C11-DD3806DFA1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7" y="1274"/>
              <a:ext cx="21" cy="52"/>
            </a:xfrm>
            <a:prstGeom prst="ellipse">
              <a:avLst/>
            </a:prstGeom>
            <a:solidFill>
              <a:srgbClr val="DDD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8299" name="Freeform 27">
              <a:extLst>
                <a:ext uri="{FF2B5EF4-FFF2-40B4-BE49-F238E27FC236}">
                  <a16:creationId xmlns:a16="http://schemas.microsoft.com/office/drawing/2014/main" id="{25EE9382-EC39-4745-B3C0-AA5FBF9DFBC9}"/>
                </a:ext>
              </a:extLst>
            </p:cNvPr>
            <p:cNvSpPr>
              <a:spLocks/>
            </p:cNvSpPr>
            <p:nvPr/>
          </p:nvSpPr>
          <p:spPr bwMode="auto">
            <a:xfrm>
              <a:off x="802" y="1406"/>
              <a:ext cx="562" cy="410"/>
            </a:xfrm>
            <a:custGeom>
              <a:avLst/>
              <a:gdLst>
                <a:gd name="T0" fmla="*/ 0 w 562"/>
                <a:gd name="T1" fmla="*/ 44 h 410"/>
                <a:gd name="T2" fmla="*/ 76 w 562"/>
                <a:gd name="T3" fmla="*/ 0 h 410"/>
                <a:gd name="T4" fmla="*/ 562 w 562"/>
                <a:gd name="T5" fmla="*/ 356 h 410"/>
                <a:gd name="T6" fmla="*/ 489 w 562"/>
                <a:gd name="T7" fmla="*/ 410 h 410"/>
                <a:gd name="T8" fmla="*/ 0 w 562"/>
                <a:gd name="T9" fmla="*/ 44 h 4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62" h="410">
                  <a:moveTo>
                    <a:pt x="0" y="44"/>
                  </a:moveTo>
                  <a:lnTo>
                    <a:pt x="76" y="0"/>
                  </a:lnTo>
                  <a:lnTo>
                    <a:pt x="562" y="356"/>
                  </a:lnTo>
                  <a:lnTo>
                    <a:pt x="489" y="410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D1D3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00" name="Freeform 28">
              <a:extLst>
                <a:ext uri="{FF2B5EF4-FFF2-40B4-BE49-F238E27FC236}">
                  <a16:creationId xmlns:a16="http://schemas.microsoft.com/office/drawing/2014/main" id="{482C86E9-113C-4CF2-A495-06CB4F2EFA9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1" y="1762"/>
              <a:ext cx="243" cy="503"/>
            </a:xfrm>
            <a:custGeom>
              <a:avLst/>
              <a:gdLst>
                <a:gd name="T0" fmla="*/ 0 w 243"/>
                <a:gd name="T1" fmla="*/ 54 h 503"/>
                <a:gd name="T2" fmla="*/ 73 w 243"/>
                <a:gd name="T3" fmla="*/ 0 h 503"/>
                <a:gd name="T4" fmla="*/ 243 w 243"/>
                <a:gd name="T5" fmla="*/ 447 h 503"/>
                <a:gd name="T6" fmla="*/ 170 w 243"/>
                <a:gd name="T7" fmla="*/ 503 h 503"/>
                <a:gd name="T8" fmla="*/ 0 w 243"/>
                <a:gd name="T9" fmla="*/ 54 h 50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3" h="503">
                  <a:moveTo>
                    <a:pt x="0" y="54"/>
                  </a:moveTo>
                  <a:lnTo>
                    <a:pt x="73" y="0"/>
                  </a:lnTo>
                  <a:lnTo>
                    <a:pt x="243" y="447"/>
                  </a:lnTo>
                  <a:lnTo>
                    <a:pt x="170" y="503"/>
                  </a:lnTo>
                  <a:lnTo>
                    <a:pt x="0" y="54"/>
                  </a:lnTo>
                  <a:close/>
                </a:path>
              </a:pathLst>
            </a:custGeom>
            <a:solidFill>
              <a:srgbClr val="EB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01" name="Freeform 29">
              <a:extLst>
                <a:ext uri="{FF2B5EF4-FFF2-40B4-BE49-F238E27FC236}">
                  <a16:creationId xmlns:a16="http://schemas.microsoft.com/office/drawing/2014/main" id="{780EAEE7-DE17-4DDE-8285-2B6D06777A12}"/>
                </a:ext>
              </a:extLst>
            </p:cNvPr>
            <p:cNvSpPr>
              <a:spLocks/>
            </p:cNvSpPr>
            <p:nvPr/>
          </p:nvSpPr>
          <p:spPr bwMode="auto">
            <a:xfrm>
              <a:off x="800" y="1450"/>
              <a:ext cx="661" cy="815"/>
            </a:xfrm>
            <a:custGeom>
              <a:avLst/>
              <a:gdLst>
                <a:gd name="T0" fmla="*/ 0 w 661"/>
                <a:gd name="T1" fmla="*/ 0 h 815"/>
                <a:gd name="T2" fmla="*/ 491 w 661"/>
                <a:gd name="T3" fmla="*/ 366 h 815"/>
                <a:gd name="T4" fmla="*/ 661 w 661"/>
                <a:gd name="T5" fmla="*/ 815 h 815"/>
                <a:gd name="T6" fmla="*/ 218 w 661"/>
                <a:gd name="T7" fmla="*/ 449 h 815"/>
                <a:gd name="T8" fmla="*/ 0 w 661"/>
                <a:gd name="T9" fmla="*/ 0 h 8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61" h="815">
                  <a:moveTo>
                    <a:pt x="0" y="0"/>
                  </a:moveTo>
                  <a:lnTo>
                    <a:pt x="491" y="366"/>
                  </a:lnTo>
                  <a:lnTo>
                    <a:pt x="661" y="815"/>
                  </a:lnTo>
                  <a:lnTo>
                    <a:pt x="218" y="44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1C0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02" name="Freeform 30">
              <a:extLst>
                <a:ext uri="{FF2B5EF4-FFF2-40B4-BE49-F238E27FC236}">
                  <a16:creationId xmlns:a16="http://schemas.microsoft.com/office/drawing/2014/main" id="{C9759C0D-D4ED-4DEF-9D6F-2A33DD2E971E}"/>
                </a:ext>
              </a:extLst>
            </p:cNvPr>
            <p:cNvSpPr>
              <a:spLocks/>
            </p:cNvSpPr>
            <p:nvPr/>
          </p:nvSpPr>
          <p:spPr bwMode="auto">
            <a:xfrm>
              <a:off x="813" y="1567"/>
              <a:ext cx="591" cy="532"/>
            </a:xfrm>
            <a:custGeom>
              <a:avLst/>
              <a:gdLst>
                <a:gd name="T0" fmla="*/ 2370 w 372"/>
                <a:gd name="T1" fmla="*/ 2158 h 314"/>
                <a:gd name="T2" fmla="*/ 102 w 372"/>
                <a:gd name="T3" fmla="*/ 0 h 314"/>
                <a:gd name="T4" fmla="*/ 8 w 372"/>
                <a:gd name="T5" fmla="*/ 286 h 314"/>
                <a:gd name="T6" fmla="*/ 2273 w 372"/>
                <a:gd name="T7" fmla="*/ 2587 h 314"/>
                <a:gd name="T8" fmla="*/ 2370 w 372"/>
                <a:gd name="T9" fmla="*/ 2158 h 3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2" h="314">
                  <a:moveTo>
                    <a:pt x="372" y="262"/>
                  </a:moveTo>
                  <a:cubicBezTo>
                    <a:pt x="16" y="0"/>
                    <a:pt x="16" y="0"/>
                    <a:pt x="16" y="0"/>
                  </a:cubicBezTo>
                  <a:cubicBezTo>
                    <a:pt x="16" y="0"/>
                    <a:pt x="0" y="6"/>
                    <a:pt x="1" y="35"/>
                  </a:cubicBezTo>
                  <a:cubicBezTo>
                    <a:pt x="357" y="314"/>
                    <a:pt x="357" y="314"/>
                    <a:pt x="357" y="314"/>
                  </a:cubicBezTo>
                  <a:lnTo>
                    <a:pt x="372" y="262"/>
                  </a:lnTo>
                  <a:close/>
                </a:path>
              </a:pathLst>
            </a:custGeom>
            <a:solidFill>
              <a:srgbClr val="9E9E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03" name="Freeform 31">
              <a:extLst>
                <a:ext uri="{FF2B5EF4-FFF2-40B4-BE49-F238E27FC236}">
                  <a16:creationId xmlns:a16="http://schemas.microsoft.com/office/drawing/2014/main" id="{55C88CCB-8127-4350-BFD6-25503155AA1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7" y="1599"/>
              <a:ext cx="396" cy="1671"/>
            </a:xfrm>
            <a:custGeom>
              <a:avLst/>
              <a:gdLst>
                <a:gd name="T0" fmla="*/ 0 w 249"/>
                <a:gd name="T1" fmla="*/ 7979 h 986"/>
                <a:gd name="T2" fmla="*/ 142 w 249"/>
                <a:gd name="T3" fmla="*/ 8133 h 986"/>
                <a:gd name="T4" fmla="*/ 1594 w 249"/>
                <a:gd name="T5" fmla="*/ 117 h 986"/>
                <a:gd name="T6" fmla="*/ 1336 w 249"/>
                <a:gd name="T7" fmla="*/ 49 h 986"/>
                <a:gd name="T8" fmla="*/ 1105 w 249"/>
                <a:gd name="T9" fmla="*/ 710 h 986"/>
                <a:gd name="T10" fmla="*/ 0 w 249"/>
                <a:gd name="T11" fmla="*/ 7979 h 98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49" h="986">
                  <a:moveTo>
                    <a:pt x="0" y="967"/>
                  </a:moveTo>
                  <a:cubicBezTo>
                    <a:pt x="22" y="986"/>
                    <a:pt x="22" y="986"/>
                    <a:pt x="22" y="986"/>
                  </a:cubicBezTo>
                  <a:cubicBezTo>
                    <a:pt x="249" y="14"/>
                    <a:pt x="249" y="14"/>
                    <a:pt x="249" y="14"/>
                  </a:cubicBezTo>
                  <a:cubicBezTo>
                    <a:pt x="249" y="14"/>
                    <a:pt x="234" y="0"/>
                    <a:pt x="209" y="6"/>
                  </a:cubicBezTo>
                  <a:cubicBezTo>
                    <a:pt x="196" y="9"/>
                    <a:pt x="181" y="46"/>
                    <a:pt x="173" y="86"/>
                  </a:cubicBezTo>
                  <a:cubicBezTo>
                    <a:pt x="165" y="126"/>
                    <a:pt x="0" y="967"/>
                    <a:pt x="0" y="967"/>
                  </a:cubicBezTo>
                  <a:close/>
                </a:path>
              </a:pathLst>
            </a:custGeom>
            <a:solidFill>
              <a:srgbClr val="55BD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04" name="Freeform 32">
              <a:extLst>
                <a:ext uri="{FF2B5EF4-FFF2-40B4-BE49-F238E27FC236}">
                  <a16:creationId xmlns:a16="http://schemas.microsoft.com/office/drawing/2014/main" id="{A57BED97-4CC2-4799-B472-B130641A415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2" y="1609"/>
              <a:ext cx="393" cy="1661"/>
            </a:xfrm>
            <a:custGeom>
              <a:avLst/>
              <a:gdLst>
                <a:gd name="T0" fmla="*/ 595 w 247"/>
                <a:gd name="T1" fmla="*/ 7668 h 980"/>
                <a:gd name="T2" fmla="*/ 1526 w 247"/>
                <a:gd name="T3" fmla="*/ 525 h 980"/>
                <a:gd name="T4" fmla="*/ 1410 w 247"/>
                <a:gd name="T5" fmla="*/ 41 h 980"/>
                <a:gd name="T6" fmla="*/ 1139 w 247"/>
                <a:gd name="T7" fmla="*/ 503 h 980"/>
                <a:gd name="T8" fmla="*/ 0 w 247"/>
                <a:gd name="T9" fmla="*/ 8086 h 980"/>
                <a:gd name="T10" fmla="*/ 595 w 247"/>
                <a:gd name="T11" fmla="*/ 7668 h 98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47" h="980">
                  <a:moveTo>
                    <a:pt x="93" y="929"/>
                  </a:moveTo>
                  <a:cubicBezTo>
                    <a:pt x="238" y="64"/>
                    <a:pt x="238" y="64"/>
                    <a:pt x="238" y="64"/>
                  </a:cubicBezTo>
                  <a:cubicBezTo>
                    <a:pt x="238" y="64"/>
                    <a:pt x="247" y="10"/>
                    <a:pt x="220" y="5"/>
                  </a:cubicBezTo>
                  <a:cubicBezTo>
                    <a:pt x="194" y="0"/>
                    <a:pt x="178" y="61"/>
                    <a:pt x="178" y="61"/>
                  </a:cubicBezTo>
                  <a:cubicBezTo>
                    <a:pt x="0" y="980"/>
                    <a:pt x="0" y="980"/>
                    <a:pt x="0" y="980"/>
                  </a:cubicBezTo>
                  <a:lnTo>
                    <a:pt x="93" y="929"/>
                  </a:lnTo>
                  <a:close/>
                </a:path>
              </a:pathLst>
            </a:custGeom>
            <a:solidFill>
              <a:srgbClr val="69C5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05" name="Freeform 33">
              <a:extLst>
                <a:ext uri="{FF2B5EF4-FFF2-40B4-BE49-F238E27FC236}">
                  <a16:creationId xmlns:a16="http://schemas.microsoft.com/office/drawing/2014/main" id="{9EACA59A-4485-4D00-8CE8-16CB2C90B06B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5" y="1679"/>
              <a:ext cx="37" cy="69"/>
            </a:xfrm>
            <a:custGeom>
              <a:avLst/>
              <a:gdLst>
                <a:gd name="T0" fmla="*/ 142 w 23"/>
                <a:gd name="T1" fmla="*/ 187 h 41"/>
                <a:gd name="T2" fmla="*/ 47 w 23"/>
                <a:gd name="T3" fmla="*/ 320 h 41"/>
                <a:gd name="T4" fmla="*/ 13 w 23"/>
                <a:gd name="T5" fmla="*/ 153 h 41"/>
                <a:gd name="T6" fmla="*/ 109 w 23"/>
                <a:gd name="T7" fmla="*/ 13 h 41"/>
                <a:gd name="T8" fmla="*/ 142 w 23"/>
                <a:gd name="T9" fmla="*/ 187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41">
                  <a:moveTo>
                    <a:pt x="21" y="23"/>
                  </a:moveTo>
                  <a:cubicBezTo>
                    <a:pt x="19" y="34"/>
                    <a:pt x="12" y="41"/>
                    <a:pt x="7" y="40"/>
                  </a:cubicBezTo>
                  <a:cubicBezTo>
                    <a:pt x="2" y="39"/>
                    <a:pt x="0" y="29"/>
                    <a:pt x="2" y="19"/>
                  </a:cubicBezTo>
                  <a:cubicBezTo>
                    <a:pt x="4" y="8"/>
                    <a:pt x="11" y="0"/>
                    <a:pt x="16" y="2"/>
                  </a:cubicBezTo>
                  <a:cubicBezTo>
                    <a:pt x="21" y="3"/>
                    <a:pt x="23" y="12"/>
                    <a:pt x="21" y="2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06" name="Freeform 34">
              <a:extLst>
                <a:ext uri="{FF2B5EF4-FFF2-40B4-BE49-F238E27FC236}">
                  <a16:creationId xmlns:a16="http://schemas.microsoft.com/office/drawing/2014/main" id="{E2800D85-0968-475C-88AD-74323C2A9A7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1" y="3122"/>
              <a:ext cx="197" cy="427"/>
            </a:xfrm>
            <a:custGeom>
              <a:avLst/>
              <a:gdLst>
                <a:gd name="T0" fmla="*/ 0 w 124"/>
                <a:gd name="T1" fmla="*/ 1922 h 252"/>
                <a:gd name="T2" fmla="*/ 230 w 124"/>
                <a:gd name="T3" fmla="*/ 390 h 252"/>
                <a:gd name="T4" fmla="*/ 523 w 124"/>
                <a:gd name="T5" fmla="*/ 41 h 252"/>
                <a:gd name="T6" fmla="*/ 790 w 124"/>
                <a:gd name="T7" fmla="*/ 247 h 252"/>
                <a:gd name="T8" fmla="*/ 790 w 124"/>
                <a:gd name="T9" fmla="*/ 247 h 252"/>
                <a:gd name="T10" fmla="*/ 129 w 124"/>
                <a:gd name="T11" fmla="*/ 2079 h 252"/>
                <a:gd name="T12" fmla="*/ 0 w 124"/>
                <a:gd name="T13" fmla="*/ 1922 h 25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4" h="252">
                  <a:moveTo>
                    <a:pt x="0" y="233"/>
                  </a:moveTo>
                  <a:cubicBezTo>
                    <a:pt x="36" y="47"/>
                    <a:pt x="36" y="47"/>
                    <a:pt x="36" y="47"/>
                  </a:cubicBezTo>
                  <a:cubicBezTo>
                    <a:pt x="36" y="47"/>
                    <a:pt x="58" y="4"/>
                    <a:pt x="82" y="5"/>
                  </a:cubicBezTo>
                  <a:cubicBezTo>
                    <a:pt x="82" y="5"/>
                    <a:pt x="110" y="0"/>
                    <a:pt x="124" y="30"/>
                  </a:cubicBezTo>
                  <a:cubicBezTo>
                    <a:pt x="124" y="30"/>
                    <a:pt x="124" y="30"/>
                    <a:pt x="124" y="30"/>
                  </a:cubicBezTo>
                  <a:cubicBezTo>
                    <a:pt x="20" y="252"/>
                    <a:pt x="20" y="252"/>
                    <a:pt x="20" y="252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A0A0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07" name="Freeform 35">
              <a:extLst>
                <a:ext uri="{FF2B5EF4-FFF2-40B4-BE49-F238E27FC236}">
                  <a16:creationId xmlns:a16="http://schemas.microsoft.com/office/drawing/2014/main" id="{66AAD467-9B4D-4659-A2BA-2E587F2088E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6" y="3105"/>
              <a:ext cx="170" cy="444"/>
            </a:xfrm>
            <a:custGeom>
              <a:avLst/>
              <a:gdLst>
                <a:gd name="T0" fmla="*/ 0 w 107"/>
                <a:gd name="T1" fmla="*/ 2159 h 262"/>
                <a:gd name="T2" fmla="*/ 210 w 107"/>
                <a:gd name="T3" fmla="*/ 632 h 262"/>
                <a:gd name="T4" fmla="*/ 648 w 107"/>
                <a:gd name="T5" fmla="*/ 330 h 262"/>
                <a:gd name="T6" fmla="*/ 682 w 107"/>
                <a:gd name="T7" fmla="*/ 1634 h 262"/>
                <a:gd name="T8" fmla="*/ 0 w 107"/>
                <a:gd name="T9" fmla="*/ 2159 h 2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7" h="262">
                  <a:moveTo>
                    <a:pt x="0" y="262"/>
                  </a:moveTo>
                  <a:cubicBezTo>
                    <a:pt x="33" y="77"/>
                    <a:pt x="33" y="77"/>
                    <a:pt x="33" y="77"/>
                  </a:cubicBezTo>
                  <a:cubicBezTo>
                    <a:pt x="33" y="77"/>
                    <a:pt x="72" y="0"/>
                    <a:pt x="102" y="40"/>
                  </a:cubicBezTo>
                  <a:cubicBezTo>
                    <a:pt x="107" y="198"/>
                    <a:pt x="107" y="198"/>
                    <a:pt x="107" y="198"/>
                  </a:cubicBezTo>
                  <a:lnTo>
                    <a:pt x="0" y="262"/>
                  </a:lnTo>
                  <a:close/>
                </a:path>
              </a:pathLst>
            </a:custGeom>
            <a:solidFill>
              <a:srgbClr val="BEB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08" name="Freeform 36">
              <a:extLst>
                <a:ext uri="{FF2B5EF4-FFF2-40B4-BE49-F238E27FC236}">
                  <a16:creationId xmlns:a16="http://schemas.microsoft.com/office/drawing/2014/main" id="{10B126F4-19AD-490C-B11E-A93D757E421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9" y="3187"/>
              <a:ext cx="54" cy="100"/>
            </a:xfrm>
            <a:custGeom>
              <a:avLst/>
              <a:gdLst>
                <a:gd name="T0" fmla="*/ 197 w 34"/>
                <a:gd name="T1" fmla="*/ 273 h 59"/>
                <a:gd name="T2" fmla="*/ 68 w 34"/>
                <a:gd name="T3" fmla="*/ 471 h 59"/>
                <a:gd name="T4" fmla="*/ 21 w 34"/>
                <a:gd name="T5" fmla="*/ 215 h 59"/>
                <a:gd name="T6" fmla="*/ 149 w 34"/>
                <a:gd name="T7" fmla="*/ 14 h 59"/>
                <a:gd name="T8" fmla="*/ 197 w 34"/>
                <a:gd name="T9" fmla="*/ 273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59">
                  <a:moveTo>
                    <a:pt x="31" y="33"/>
                  </a:moveTo>
                  <a:cubicBezTo>
                    <a:pt x="27" y="48"/>
                    <a:pt x="18" y="59"/>
                    <a:pt x="11" y="57"/>
                  </a:cubicBezTo>
                  <a:cubicBezTo>
                    <a:pt x="3" y="56"/>
                    <a:pt x="0" y="42"/>
                    <a:pt x="3" y="26"/>
                  </a:cubicBezTo>
                  <a:cubicBezTo>
                    <a:pt x="7" y="11"/>
                    <a:pt x="15" y="0"/>
                    <a:pt x="23" y="2"/>
                  </a:cubicBezTo>
                  <a:cubicBezTo>
                    <a:pt x="31" y="3"/>
                    <a:pt x="34" y="17"/>
                    <a:pt x="31" y="3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09" name="Freeform 37">
              <a:extLst>
                <a:ext uri="{FF2B5EF4-FFF2-40B4-BE49-F238E27FC236}">
                  <a16:creationId xmlns:a16="http://schemas.microsoft.com/office/drawing/2014/main" id="{DA49998B-7291-4DC2-91C3-E36B5244CF2A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5" y="1686"/>
              <a:ext cx="16" cy="44"/>
            </a:xfrm>
            <a:custGeom>
              <a:avLst/>
              <a:gdLst>
                <a:gd name="T0" fmla="*/ 67 w 10"/>
                <a:gd name="T1" fmla="*/ 34 h 26"/>
                <a:gd name="T2" fmla="*/ 0 w 10"/>
                <a:gd name="T3" fmla="*/ 212 h 26"/>
                <a:gd name="T4" fmla="*/ 56 w 10"/>
                <a:gd name="T5" fmla="*/ 58 h 2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26">
                  <a:moveTo>
                    <a:pt x="10" y="4"/>
                  </a:moveTo>
                  <a:cubicBezTo>
                    <a:pt x="1" y="0"/>
                    <a:pt x="0" y="21"/>
                    <a:pt x="0" y="26"/>
                  </a:cubicBezTo>
                  <a:cubicBezTo>
                    <a:pt x="2" y="20"/>
                    <a:pt x="3" y="9"/>
                    <a:pt x="9" y="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10" name="Freeform 38">
              <a:extLst>
                <a:ext uri="{FF2B5EF4-FFF2-40B4-BE49-F238E27FC236}">
                  <a16:creationId xmlns:a16="http://schemas.microsoft.com/office/drawing/2014/main" id="{34F51A4F-1934-414B-B459-E33E0BB4185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7" y="3199"/>
              <a:ext cx="25" cy="72"/>
            </a:xfrm>
            <a:custGeom>
              <a:avLst/>
              <a:gdLst>
                <a:gd name="T0" fmla="*/ 95 w 16"/>
                <a:gd name="T1" fmla="*/ 0 h 43"/>
                <a:gd name="T2" fmla="*/ 75 w 16"/>
                <a:gd name="T3" fmla="*/ 0 h 43"/>
                <a:gd name="T4" fmla="*/ 53 w 16"/>
                <a:gd name="T5" fmla="*/ 22 h 43"/>
                <a:gd name="T6" fmla="*/ 20 w 16"/>
                <a:gd name="T7" fmla="*/ 104 h 43"/>
                <a:gd name="T8" fmla="*/ 53 w 16"/>
                <a:gd name="T9" fmla="*/ 340 h 43"/>
                <a:gd name="T10" fmla="*/ 53 w 16"/>
                <a:gd name="T11" fmla="*/ 117 h 43"/>
                <a:gd name="T12" fmla="*/ 95 w 16"/>
                <a:gd name="T13" fmla="*/ 13 h 4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6" h="43">
                  <a:moveTo>
                    <a:pt x="16" y="0"/>
                  </a:moveTo>
                  <a:cubicBezTo>
                    <a:pt x="15" y="1"/>
                    <a:pt x="14" y="0"/>
                    <a:pt x="13" y="0"/>
                  </a:cubicBezTo>
                  <a:cubicBezTo>
                    <a:pt x="11" y="0"/>
                    <a:pt x="10" y="2"/>
                    <a:pt x="9" y="3"/>
                  </a:cubicBezTo>
                  <a:cubicBezTo>
                    <a:pt x="6" y="6"/>
                    <a:pt x="4" y="9"/>
                    <a:pt x="3" y="13"/>
                  </a:cubicBezTo>
                  <a:cubicBezTo>
                    <a:pt x="0" y="23"/>
                    <a:pt x="0" y="37"/>
                    <a:pt x="9" y="43"/>
                  </a:cubicBezTo>
                  <a:cubicBezTo>
                    <a:pt x="3" y="36"/>
                    <a:pt x="7" y="23"/>
                    <a:pt x="9" y="15"/>
                  </a:cubicBezTo>
                  <a:cubicBezTo>
                    <a:pt x="11" y="11"/>
                    <a:pt x="13" y="5"/>
                    <a:pt x="16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11" name="Freeform 39">
              <a:extLst>
                <a:ext uri="{FF2B5EF4-FFF2-40B4-BE49-F238E27FC236}">
                  <a16:creationId xmlns:a16="http://schemas.microsoft.com/office/drawing/2014/main" id="{7D58AE55-E38B-4010-9CFF-C29B68892CAE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7" y="1874"/>
              <a:ext cx="92" cy="66"/>
            </a:xfrm>
            <a:custGeom>
              <a:avLst/>
              <a:gdLst>
                <a:gd name="T0" fmla="*/ 13 w 58"/>
                <a:gd name="T1" fmla="*/ 0 h 39"/>
                <a:gd name="T2" fmla="*/ 159 w 58"/>
                <a:gd name="T3" fmla="*/ 212 h 39"/>
                <a:gd name="T4" fmla="*/ 347 w 58"/>
                <a:gd name="T5" fmla="*/ 107 h 39"/>
                <a:gd name="T6" fmla="*/ 163 w 58"/>
                <a:gd name="T7" fmla="*/ 294 h 39"/>
                <a:gd name="T8" fmla="*/ 8 w 58"/>
                <a:gd name="T9" fmla="*/ 58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8" h="39">
                  <a:moveTo>
                    <a:pt x="2" y="0"/>
                  </a:moveTo>
                  <a:cubicBezTo>
                    <a:pt x="0" y="11"/>
                    <a:pt x="15" y="23"/>
                    <a:pt x="25" y="26"/>
                  </a:cubicBezTo>
                  <a:cubicBezTo>
                    <a:pt x="39" y="30"/>
                    <a:pt x="47" y="25"/>
                    <a:pt x="55" y="13"/>
                  </a:cubicBezTo>
                  <a:cubicBezTo>
                    <a:pt x="58" y="31"/>
                    <a:pt x="42" y="39"/>
                    <a:pt x="26" y="36"/>
                  </a:cubicBezTo>
                  <a:cubicBezTo>
                    <a:pt x="11" y="33"/>
                    <a:pt x="7" y="19"/>
                    <a:pt x="1" y="7"/>
                  </a:cubicBezTo>
                </a:path>
              </a:pathLst>
            </a:custGeom>
            <a:solidFill>
              <a:srgbClr val="55BD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12" name="Freeform 40">
              <a:extLst>
                <a:ext uri="{FF2B5EF4-FFF2-40B4-BE49-F238E27FC236}">
                  <a16:creationId xmlns:a16="http://schemas.microsoft.com/office/drawing/2014/main" id="{161B07FD-5BB0-4398-9E83-056C4D94F264}"/>
                </a:ext>
              </a:extLst>
            </p:cNvPr>
            <p:cNvSpPr>
              <a:spLocks/>
            </p:cNvSpPr>
            <p:nvPr/>
          </p:nvSpPr>
          <p:spPr bwMode="auto">
            <a:xfrm>
              <a:off x="811" y="1379"/>
              <a:ext cx="84" cy="37"/>
            </a:xfrm>
            <a:custGeom>
              <a:avLst/>
              <a:gdLst>
                <a:gd name="T0" fmla="*/ 0 w 53"/>
                <a:gd name="T1" fmla="*/ 22 h 22"/>
                <a:gd name="T2" fmla="*/ 334 w 53"/>
                <a:gd name="T3" fmla="*/ 0 h 22"/>
                <a:gd name="T4" fmla="*/ 25 w 53"/>
                <a:gd name="T5" fmla="*/ 34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3" h="22">
                  <a:moveTo>
                    <a:pt x="0" y="3"/>
                  </a:moveTo>
                  <a:cubicBezTo>
                    <a:pt x="10" y="22"/>
                    <a:pt x="43" y="15"/>
                    <a:pt x="53" y="0"/>
                  </a:cubicBezTo>
                  <a:cubicBezTo>
                    <a:pt x="34" y="5"/>
                    <a:pt x="22" y="15"/>
                    <a:pt x="4" y="4"/>
                  </a:cubicBezTo>
                </a:path>
              </a:pathLst>
            </a:custGeom>
            <a:solidFill>
              <a:srgbClr val="55BD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13" name="Freeform 41">
              <a:extLst>
                <a:ext uri="{FF2B5EF4-FFF2-40B4-BE49-F238E27FC236}">
                  <a16:creationId xmlns:a16="http://schemas.microsoft.com/office/drawing/2014/main" id="{75679536-45AA-49C8-BD8F-2E9614E6B420}"/>
                </a:ext>
              </a:extLst>
            </p:cNvPr>
            <p:cNvSpPr>
              <a:spLocks/>
            </p:cNvSpPr>
            <p:nvPr/>
          </p:nvSpPr>
          <p:spPr bwMode="auto">
            <a:xfrm>
              <a:off x="802" y="1567"/>
              <a:ext cx="28" cy="80"/>
            </a:xfrm>
            <a:custGeom>
              <a:avLst/>
              <a:gdLst>
                <a:gd name="T0" fmla="*/ 106 w 18"/>
                <a:gd name="T1" fmla="*/ 0 h 47"/>
                <a:gd name="T2" fmla="*/ 34 w 18"/>
                <a:gd name="T3" fmla="*/ 191 h 47"/>
                <a:gd name="T4" fmla="*/ 34 w 18"/>
                <a:gd name="T5" fmla="*/ 296 h 47"/>
                <a:gd name="T6" fmla="*/ 95 w 18"/>
                <a:gd name="T7" fmla="*/ 393 h 47"/>
                <a:gd name="T8" fmla="*/ 12 w 18"/>
                <a:gd name="T9" fmla="*/ 211 h 47"/>
                <a:gd name="T10" fmla="*/ 96 w 18"/>
                <a:gd name="T11" fmla="*/ 9 h 4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" h="47">
                  <a:moveTo>
                    <a:pt x="18" y="0"/>
                  </a:moveTo>
                  <a:cubicBezTo>
                    <a:pt x="10" y="2"/>
                    <a:pt x="7" y="16"/>
                    <a:pt x="6" y="23"/>
                  </a:cubicBezTo>
                  <a:cubicBezTo>
                    <a:pt x="5" y="27"/>
                    <a:pt x="4" y="31"/>
                    <a:pt x="6" y="35"/>
                  </a:cubicBezTo>
                  <a:cubicBezTo>
                    <a:pt x="8" y="39"/>
                    <a:pt x="13" y="43"/>
                    <a:pt x="16" y="47"/>
                  </a:cubicBezTo>
                  <a:cubicBezTo>
                    <a:pt x="5" y="44"/>
                    <a:pt x="0" y="36"/>
                    <a:pt x="2" y="25"/>
                  </a:cubicBezTo>
                  <a:cubicBezTo>
                    <a:pt x="2" y="18"/>
                    <a:pt x="7" y="0"/>
                    <a:pt x="17" y="1"/>
                  </a:cubicBezTo>
                </a:path>
              </a:pathLst>
            </a:custGeom>
            <a:solidFill>
              <a:srgbClr val="55BD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14" name="Freeform 42">
              <a:extLst>
                <a:ext uri="{FF2B5EF4-FFF2-40B4-BE49-F238E27FC236}">
                  <a16:creationId xmlns:a16="http://schemas.microsoft.com/office/drawing/2014/main" id="{368CC39D-34B1-4C16-AA79-6CB382B3993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" y="1167"/>
              <a:ext cx="362" cy="1535"/>
            </a:xfrm>
            <a:custGeom>
              <a:avLst/>
              <a:gdLst>
                <a:gd name="T0" fmla="*/ 1450 w 228"/>
                <a:gd name="T1" fmla="*/ 69 h 906"/>
                <a:gd name="T2" fmla="*/ 1219 w 228"/>
                <a:gd name="T3" fmla="*/ 41 h 906"/>
                <a:gd name="T4" fmla="*/ 1016 w 228"/>
                <a:gd name="T5" fmla="*/ 629 h 906"/>
                <a:gd name="T6" fmla="*/ 0 w 228"/>
                <a:gd name="T7" fmla="*/ 7326 h 906"/>
                <a:gd name="T8" fmla="*/ 132 w 228"/>
                <a:gd name="T9" fmla="*/ 7467 h 9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8" h="906">
                  <a:moveTo>
                    <a:pt x="228" y="8"/>
                  </a:moveTo>
                  <a:cubicBezTo>
                    <a:pt x="225" y="7"/>
                    <a:pt x="208" y="0"/>
                    <a:pt x="192" y="5"/>
                  </a:cubicBezTo>
                  <a:cubicBezTo>
                    <a:pt x="181" y="8"/>
                    <a:pt x="168" y="39"/>
                    <a:pt x="160" y="76"/>
                  </a:cubicBezTo>
                  <a:cubicBezTo>
                    <a:pt x="153" y="113"/>
                    <a:pt x="0" y="889"/>
                    <a:pt x="0" y="889"/>
                  </a:cubicBezTo>
                  <a:cubicBezTo>
                    <a:pt x="21" y="906"/>
                    <a:pt x="21" y="906"/>
                    <a:pt x="21" y="906"/>
                  </a:cubicBezTo>
                </a:path>
              </a:pathLst>
            </a:custGeom>
            <a:noFill/>
            <a:ln w="1111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15" name="Freeform 43">
              <a:extLst>
                <a:ext uri="{FF2B5EF4-FFF2-40B4-BE49-F238E27FC236}">
                  <a16:creationId xmlns:a16="http://schemas.microsoft.com/office/drawing/2014/main" id="{3C9C4D4C-B829-4A19-8515-B4BE0F99C4A0}"/>
                </a:ext>
              </a:extLst>
            </p:cNvPr>
            <p:cNvSpPr>
              <a:spLocks/>
            </p:cNvSpPr>
            <p:nvPr/>
          </p:nvSpPr>
          <p:spPr bwMode="auto">
            <a:xfrm>
              <a:off x="571" y="1171"/>
              <a:ext cx="351" cy="1531"/>
            </a:xfrm>
            <a:custGeom>
              <a:avLst/>
              <a:gdLst>
                <a:gd name="T0" fmla="*/ 1406 w 221"/>
                <a:gd name="T1" fmla="*/ 344 h 904"/>
                <a:gd name="T2" fmla="*/ 1290 w 221"/>
                <a:gd name="T3" fmla="*/ 41 h 904"/>
                <a:gd name="T4" fmla="*/ 1042 w 221"/>
                <a:gd name="T5" fmla="*/ 471 h 904"/>
                <a:gd name="T6" fmla="*/ 0 w 221"/>
                <a:gd name="T7" fmla="*/ 7437 h 904"/>
                <a:gd name="T8" fmla="*/ 540 w 221"/>
                <a:gd name="T9" fmla="*/ 7059 h 904"/>
                <a:gd name="T10" fmla="*/ 1145 w 221"/>
                <a:gd name="T11" fmla="*/ 2403 h 9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21" h="904">
                  <a:moveTo>
                    <a:pt x="221" y="42"/>
                  </a:moveTo>
                  <a:cubicBezTo>
                    <a:pt x="221" y="27"/>
                    <a:pt x="218" y="8"/>
                    <a:pt x="203" y="5"/>
                  </a:cubicBezTo>
                  <a:cubicBezTo>
                    <a:pt x="179" y="0"/>
                    <a:pt x="164" y="57"/>
                    <a:pt x="164" y="57"/>
                  </a:cubicBezTo>
                  <a:cubicBezTo>
                    <a:pt x="0" y="904"/>
                    <a:pt x="0" y="904"/>
                    <a:pt x="0" y="904"/>
                  </a:cubicBezTo>
                  <a:cubicBezTo>
                    <a:pt x="85" y="858"/>
                    <a:pt x="85" y="858"/>
                    <a:pt x="85" y="858"/>
                  </a:cubicBezTo>
                  <a:cubicBezTo>
                    <a:pt x="180" y="292"/>
                    <a:pt x="180" y="292"/>
                    <a:pt x="180" y="292"/>
                  </a:cubicBezTo>
                </a:path>
              </a:pathLst>
            </a:custGeom>
            <a:noFill/>
            <a:ln w="1111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16" name="Line 44">
              <a:extLst>
                <a:ext uri="{FF2B5EF4-FFF2-40B4-BE49-F238E27FC236}">
                  <a16:creationId xmlns:a16="http://schemas.microsoft.com/office/drawing/2014/main" id="{50816911-8729-4AEB-8AE3-274A8C3CD0F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895" y="1296"/>
              <a:ext cx="21" cy="124"/>
            </a:xfrm>
            <a:prstGeom prst="line">
              <a:avLst/>
            </a:prstGeom>
            <a:noFill/>
            <a:ln w="11113" cap="rnd">
              <a:solidFill>
                <a:srgbClr val="343434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17" name="Freeform 45">
              <a:extLst>
                <a:ext uri="{FF2B5EF4-FFF2-40B4-BE49-F238E27FC236}">
                  <a16:creationId xmlns:a16="http://schemas.microsoft.com/office/drawing/2014/main" id="{FD444CE0-CF41-4D06-850D-2C907462FF1E}"/>
                </a:ext>
              </a:extLst>
            </p:cNvPr>
            <p:cNvSpPr>
              <a:spLocks/>
            </p:cNvSpPr>
            <p:nvPr/>
          </p:nvSpPr>
          <p:spPr bwMode="auto">
            <a:xfrm>
              <a:off x="837" y="1218"/>
              <a:ext cx="854" cy="446"/>
            </a:xfrm>
            <a:custGeom>
              <a:avLst/>
              <a:gdLst>
                <a:gd name="T0" fmla="*/ 0 w 538"/>
                <a:gd name="T1" fmla="*/ 532 h 263"/>
                <a:gd name="T2" fmla="*/ 917 w 538"/>
                <a:gd name="T3" fmla="*/ 107 h 263"/>
                <a:gd name="T4" fmla="*/ 1416 w 538"/>
                <a:gd name="T5" fmla="*/ 141 h 263"/>
                <a:gd name="T6" fmla="*/ 3192 w 538"/>
                <a:gd name="T7" fmla="*/ 1698 h 263"/>
                <a:gd name="T8" fmla="*/ 3240 w 538"/>
                <a:gd name="T9" fmla="*/ 2025 h 263"/>
                <a:gd name="T10" fmla="*/ 2940 w 538"/>
                <a:gd name="T11" fmla="*/ 2174 h 26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38" h="263">
                  <a:moveTo>
                    <a:pt x="0" y="64"/>
                  </a:moveTo>
                  <a:cubicBezTo>
                    <a:pt x="144" y="13"/>
                    <a:pt x="144" y="13"/>
                    <a:pt x="144" y="13"/>
                  </a:cubicBezTo>
                  <a:cubicBezTo>
                    <a:pt x="144" y="13"/>
                    <a:pt x="196" y="0"/>
                    <a:pt x="223" y="17"/>
                  </a:cubicBezTo>
                  <a:cubicBezTo>
                    <a:pt x="250" y="34"/>
                    <a:pt x="503" y="205"/>
                    <a:pt x="503" y="205"/>
                  </a:cubicBezTo>
                  <a:cubicBezTo>
                    <a:pt x="503" y="205"/>
                    <a:pt x="538" y="232"/>
                    <a:pt x="510" y="245"/>
                  </a:cubicBezTo>
                  <a:cubicBezTo>
                    <a:pt x="501" y="249"/>
                    <a:pt x="483" y="256"/>
                    <a:pt x="463" y="263"/>
                  </a:cubicBezTo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18" name="Freeform 46">
              <a:extLst>
                <a:ext uri="{FF2B5EF4-FFF2-40B4-BE49-F238E27FC236}">
                  <a16:creationId xmlns:a16="http://schemas.microsoft.com/office/drawing/2014/main" id="{4BBEB68D-CE8A-4B42-8988-2F8B2DEAB011}"/>
                </a:ext>
              </a:extLst>
            </p:cNvPr>
            <p:cNvSpPr>
              <a:spLocks/>
            </p:cNvSpPr>
            <p:nvPr/>
          </p:nvSpPr>
          <p:spPr bwMode="auto">
            <a:xfrm>
              <a:off x="835" y="1160"/>
              <a:ext cx="941" cy="565"/>
            </a:xfrm>
            <a:custGeom>
              <a:avLst/>
              <a:gdLst>
                <a:gd name="T0" fmla="*/ 2957 w 592"/>
                <a:gd name="T1" fmla="*/ 2761 h 333"/>
                <a:gd name="T2" fmla="*/ 3441 w 592"/>
                <a:gd name="T3" fmla="*/ 2520 h 333"/>
                <a:gd name="T4" fmla="*/ 3479 w 592"/>
                <a:gd name="T5" fmla="*/ 1950 h 333"/>
                <a:gd name="T6" fmla="*/ 1483 w 592"/>
                <a:gd name="T7" fmla="*/ 232 h 333"/>
                <a:gd name="T8" fmla="*/ 877 w 592"/>
                <a:gd name="T9" fmla="*/ 156 h 333"/>
                <a:gd name="T10" fmla="*/ 0 w 592"/>
                <a:gd name="T11" fmla="*/ 555 h 33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92" h="333">
                  <a:moveTo>
                    <a:pt x="463" y="333"/>
                  </a:moveTo>
                  <a:cubicBezTo>
                    <a:pt x="539" y="304"/>
                    <a:pt x="539" y="304"/>
                    <a:pt x="539" y="304"/>
                  </a:cubicBezTo>
                  <a:cubicBezTo>
                    <a:pt x="539" y="304"/>
                    <a:pt x="592" y="275"/>
                    <a:pt x="545" y="235"/>
                  </a:cubicBezTo>
                  <a:cubicBezTo>
                    <a:pt x="499" y="195"/>
                    <a:pt x="232" y="28"/>
                    <a:pt x="232" y="28"/>
                  </a:cubicBezTo>
                  <a:cubicBezTo>
                    <a:pt x="232" y="28"/>
                    <a:pt x="191" y="0"/>
                    <a:pt x="137" y="19"/>
                  </a:cubicBezTo>
                  <a:cubicBezTo>
                    <a:pt x="84" y="38"/>
                    <a:pt x="0" y="67"/>
                    <a:pt x="0" y="67"/>
                  </a:cubicBezTo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19" name="Freeform 47">
              <a:extLst>
                <a:ext uri="{FF2B5EF4-FFF2-40B4-BE49-F238E27FC236}">
                  <a16:creationId xmlns:a16="http://schemas.microsoft.com/office/drawing/2014/main" id="{E85A75FF-304F-405B-9698-CCB031B5EF22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5" y="1713"/>
              <a:ext cx="34" cy="71"/>
            </a:xfrm>
            <a:custGeom>
              <a:avLst/>
              <a:gdLst>
                <a:gd name="T0" fmla="*/ 144 w 21"/>
                <a:gd name="T1" fmla="*/ 0 h 42"/>
                <a:gd name="T2" fmla="*/ 89 w 21"/>
                <a:gd name="T3" fmla="*/ 14 h 42"/>
                <a:gd name="T4" fmla="*/ 68 w 21"/>
                <a:gd name="T5" fmla="*/ 343 h 4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42">
                  <a:moveTo>
                    <a:pt x="21" y="0"/>
                  </a:moveTo>
                  <a:cubicBezTo>
                    <a:pt x="16" y="1"/>
                    <a:pt x="13" y="2"/>
                    <a:pt x="13" y="2"/>
                  </a:cubicBezTo>
                  <a:cubicBezTo>
                    <a:pt x="13" y="2"/>
                    <a:pt x="0" y="30"/>
                    <a:pt x="10" y="42"/>
                  </a:cubicBezTo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20" name="Oval 48">
              <a:extLst>
                <a:ext uri="{FF2B5EF4-FFF2-40B4-BE49-F238E27FC236}">
                  <a16:creationId xmlns:a16="http://schemas.microsoft.com/office/drawing/2014/main" id="{FF6F43D7-8233-44E0-86F4-6C5CAE7F18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7" y="1274"/>
              <a:ext cx="21" cy="52"/>
            </a:xfrm>
            <a:prstGeom prst="ellipse">
              <a:avLst/>
            </a:prstGeom>
            <a:noFill/>
            <a:ln w="7938" cap="rnd">
              <a:solidFill>
                <a:srgbClr val="343434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8321" name="Freeform 49">
              <a:extLst>
                <a:ext uri="{FF2B5EF4-FFF2-40B4-BE49-F238E27FC236}">
                  <a16:creationId xmlns:a16="http://schemas.microsoft.com/office/drawing/2014/main" id="{EDB09A0F-D312-4830-AAAB-5BF74F05DB2E}"/>
                </a:ext>
              </a:extLst>
            </p:cNvPr>
            <p:cNvSpPr>
              <a:spLocks/>
            </p:cNvSpPr>
            <p:nvPr/>
          </p:nvSpPr>
          <p:spPr bwMode="auto">
            <a:xfrm>
              <a:off x="802" y="1404"/>
              <a:ext cx="562" cy="412"/>
            </a:xfrm>
            <a:custGeom>
              <a:avLst/>
              <a:gdLst>
                <a:gd name="T0" fmla="*/ 0 w 562"/>
                <a:gd name="T1" fmla="*/ 46 h 412"/>
                <a:gd name="T2" fmla="*/ 76 w 562"/>
                <a:gd name="T3" fmla="*/ 0 h 412"/>
                <a:gd name="T4" fmla="*/ 562 w 562"/>
                <a:gd name="T5" fmla="*/ 358 h 412"/>
                <a:gd name="T6" fmla="*/ 489 w 562"/>
                <a:gd name="T7" fmla="*/ 412 h 412"/>
                <a:gd name="T8" fmla="*/ 0 w 562"/>
                <a:gd name="T9" fmla="*/ 46 h 4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62" h="412">
                  <a:moveTo>
                    <a:pt x="0" y="46"/>
                  </a:moveTo>
                  <a:lnTo>
                    <a:pt x="76" y="0"/>
                  </a:lnTo>
                  <a:lnTo>
                    <a:pt x="562" y="358"/>
                  </a:lnTo>
                  <a:lnTo>
                    <a:pt x="489" y="412"/>
                  </a:lnTo>
                  <a:lnTo>
                    <a:pt x="0" y="46"/>
                  </a:lnTo>
                  <a:close/>
                </a:path>
              </a:pathLst>
            </a:custGeom>
            <a:noFill/>
            <a:ln w="1111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22" name="Freeform 50">
              <a:extLst>
                <a:ext uri="{FF2B5EF4-FFF2-40B4-BE49-F238E27FC236}">
                  <a16:creationId xmlns:a16="http://schemas.microsoft.com/office/drawing/2014/main" id="{22BF31A4-12FA-4957-894A-CCC2B4F0386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1" y="1762"/>
              <a:ext cx="118" cy="203"/>
            </a:xfrm>
            <a:custGeom>
              <a:avLst/>
              <a:gdLst>
                <a:gd name="T0" fmla="*/ 56 w 118"/>
                <a:gd name="T1" fmla="*/ 203 h 203"/>
                <a:gd name="T2" fmla="*/ 0 w 118"/>
                <a:gd name="T3" fmla="*/ 54 h 203"/>
                <a:gd name="T4" fmla="*/ 73 w 118"/>
                <a:gd name="T5" fmla="*/ 0 h 203"/>
                <a:gd name="T6" fmla="*/ 118 w 118"/>
                <a:gd name="T7" fmla="*/ 113 h 20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8" h="203">
                  <a:moveTo>
                    <a:pt x="56" y="203"/>
                  </a:moveTo>
                  <a:lnTo>
                    <a:pt x="0" y="54"/>
                  </a:lnTo>
                  <a:lnTo>
                    <a:pt x="73" y="0"/>
                  </a:lnTo>
                  <a:lnTo>
                    <a:pt x="118" y="113"/>
                  </a:lnTo>
                </a:path>
              </a:pathLst>
            </a:custGeom>
            <a:noFill/>
            <a:ln w="1111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23" name="Freeform 51">
              <a:extLst>
                <a:ext uri="{FF2B5EF4-FFF2-40B4-BE49-F238E27FC236}">
                  <a16:creationId xmlns:a16="http://schemas.microsoft.com/office/drawing/2014/main" id="{240975B0-1079-4917-82E5-164CD0A33643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8" y="2131"/>
              <a:ext cx="46" cy="114"/>
            </a:xfrm>
            <a:custGeom>
              <a:avLst/>
              <a:gdLst>
                <a:gd name="T0" fmla="*/ 17 w 46"/>
                <a:gd name="T1" fmla="*/ 0 h 114"/>
                <a:gd name="T2" fmla="*/ 46 w 46"/>
                <a:gd name="T3" fmla="*/ 78 h 114"/>
                <a:gd name="T4" fmla="*/ 0 w 46"/>
                <a:gd name="T5" fmla="*/ 114 h 1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6" h="114">
                  <a:moveTo>
                    <a:pt x="17" y="0"/>
                  </a:moveTo>
                  <a:lnTo>
                    <a:pt x="46" y="78"/>
                  </a:lnTo>
                  <a:lnTo>
                    <a:pt x="0" y="114"/>
                  </a:lnTo>
                </a:path>
              </a:pathLst>
            </a:custGeom>
            <a:noFill/>
            <a:ln w="1111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24" name="Freeform 52">
              <a:extLst>
                <a:ext uri="{FF2B5EF4-FFF2-40B4-BE49-F238E27FC236}">
                  <a16:creationId xmlns:a16="http://schemas.microsoft.com/office/drawing/2014/main" id="{60EBB6EA-9814-4317-B807-66122BCB3A96}"/>
                </a:ext>
              </a:extLst>
            </p:cNvPr>
            <p:cNvSpPr>
              <a:spLocks/>
            </p:cNvSpPr>
            <p:nvPr/>
          </p:nvSpPr>
          <p:spPr bwMode="auto">
            <a:xfrm>
              <a:off x="800" y="1450"/>
              <a:ext cx="547" cy="515"/>
            </a:xfrm>
            <a:custGeom>
              <a:avLst/>
              <a:gdLst>
                <a:gd name="T0" fmla="*/ 68 w 547"/>
                <a:gd name="T1" fmla="*/ 139 h 515"/>
                <a:gd name="T2" fmla="*/ 0 w 547"/>
                <a:gd name="T3" fmla="*/ 0 h 515"/>
                <a:gd name="T4" fmla="*/ 491 w 547"/>
                <a:gd name="T5" fmla="*/ 366 h 515"/>
                <a:gd name="T6" fmla="*/ 547 w 547"/>
                <a:gd name="T7" fmla="*/ 515 h 5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47" h="515">
                  <a:moveTo>
                    <a:pt x="68" y="139"/>
                  </a:moveTo>
                  <a:lnTo>
                    <a:pt x="0" y="0"/>
                  </a:lnTo>
                  <a:lnTo>
                    <a:pt x="491" y="366"/>
                  </a:lnTo>
                  <a:lnTo>
                    <a:pt x="547" y="515"/>
                  </a:lnTo>
                </a:path>
              </a:pathLst>
            </a:custGeom>
            <a:noFill/>
            <a:ln w="1111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25" name="Freeform 53">
              <a:extLst>
                <a:ext uri="{FF2B5EF4-FFF2-40B4-BE49-F238E27FC236}">
                  <a16:creationId xmlns:a16="http://schemas.microsoft.com/office/drawing/2014/main" id="{F7920B73-0968-4D19-9D0A-345BF0622018}"/>
                </a:ext>
              </a:extLst>
            </p:cNvPr>
            <p:cNvSpPr>
              <a:spLocks/>
            </p:cNvSpPr>
            <p:nvPr/>
          </p:nvSpPr>
          <p:spPr bwMode="auto">
            <a:xfrm>
              <a:off x="935" y="1728"/>
              <a:ext cx="418" cy="447"/>
            </a:xfrm>
            <a:custGeom>
              <a:avLst/>
              <a:gdLst>
                <a:gd name="T0" fmla="*/ 418 w 418"/>
                <a:gd name="T1" fmla="*/ 447 h 447"/>
                <a:gd name="T2" fmla="*/ 83 w 418"/>
                <a:gd name="T3" fmla="*/ 171 h 447"/>
                <a:gd name="T4" fmla="*/ 0 w 418"/>
                <a:gd name="T5" fmla="*/ 0 h 44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18" h="447">
                  <a:moveTo>
                    <a:pt x="418" y="447"/>
                  </a:moveTo>
                  <a:lnTo>
                    <a:pt x="83" y="171"/>
                  </a:lnTo>
                  <a:lnTo>
                    <a:pt x="0" y="0"/>
                  </a:lnTo>
                </a:path>
              </a:pathLst>
            </a:custGeom>
            <a:noFill/>
            <a:ln w="1111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26" name="Line 54">
              <a:extLst>
                <a:ext uri="{FF2B5EF4-FFF2-40B4-BE49-F238E27FC236}">
                  <a16:creationId xmlns:a16="http://schemas.microsoft.com/office/drawing/2014/main" id="{51B99F94-FF54-4194-9382-AF5BB3B7413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256" y="1996"/>
              <a:ext cx="113" cy="93"/>
            </a:xfrm>
            <a:prstGeom prst="line">
              <a:avLst/>
            </a:prstGeom>
            <a:noFill/>
            <a:ln w="6350" cap="rnd">
              <a:solidFill>
                <a:srgbClr val="343434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27" name="Line 55">
              <a:extLst>
                <a:ext uri="{FF2B5EF4-FFF2-40B4-BE49-F238E27FC236}">
                  <a16:creationId xmlns:a16="http://schemas.microsoft.com/office/drawing/2014/main" id="{09F18B34-85C8-4F31-8282-C3C6FEBDFA6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019" y="1797"/>
              <a:ext cx="189" cy="160"/>
            </a:xfrm>
            <a:prstGeom prst="line">
              <a:avLst/>
            </a:prstGeom>
            <a:noFill/>
            <a:ln w="6350" cap="rnd">
              <a:solidFill>
                <a:srgbClr val="343434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28" name="Freeform 56">
              <a:extLst>
                <a:ext uri="{FF2B5EF4-FFF2-40B4-BE49-F238E27FC236}">
                  <a16:creationId xmlns:a16="http://schemas.microsoft.com/office/drawing/2014/main" id="{C76C5D4A-07EF-4A02-A983-6EC7535CEBCA}"/>
                </a:ext>
              </a:extLst>
            </p:cNvPr>
            <p:cNvSpPr>
              <a:spLocks/>
            </p:cNvSpPr>
            <p:nvPr/>
          </p:nvSpPr>
          <p:spPr bwMode="auto">
            <a:xfrm>
              <a:off x="813" y="1565"/>
              <a:ext cx="173" cy="192"/>
            </a:xfrm>
            <a:custGeom>
              <a:avLst/>
              <a:gdLst>
                <a:gd name="T0" fmla="*/ 692 w 109"/>
                <a:gd name="T1" fmla="*/ 574 h 113"/>
                <a:gd name="T2" fmla="*/ 100 w 109"/>
                <a:gd name="T3" fmla="*/ 0 h 113"/>
                <a:gd name="T4" fmla="*/ 8 w 109"/>
                <a:gd name="T5" fmla="*/ 301 h 113"/>
                <a:gd name="T6" fmla="*/ 635 w 109"/>
                <a:gd name="T7" fmla="*/ 941 h 11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9" h="113">
                  <a:moveTo>
                    <a:pt x="109" y="69"/>
                  </a:moveTo>
                  <a:cubicBezTo>
                    <a:pt x="16" y="0"/>
                    <a:pt x="16" y="0"/>
                    <a:pt x="16" y="0"/>
                  </a:cubicBezTo>
                  <a:cubicBezTo>
                    <a:pt x="16" y="0"/>
                    <a:pt x="0" y="7"/>
                    <a:pt x="1" y="36"/>
                  </a:cubicBezTo>
                  <a:cubicBezTo>
                    <a:pt x="100" y="113"/>
                    <a:pt x="100" y="113"/>
                    <a:pt x="100" y="113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29" name="Line 57">
              <a:extLst>
                <a:ext uri="{FF2B5EF4-FFF2-40B4-BE49-F238E27FC236}">
                  <a16:creationId xmlns:a16="http://schemas.microsoft.com/office/drawing/2014/main" id="{2D1746AF-7203-47FC-9411-B91C2A32FCB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1029" y="1716"/>
              <a:ext cx="187" cy="147"/>
            </a:xfrm>
            <a:prstGeom prst="line">
              <a:avLst/>
            </a:prstGeom>
            <a:noFill/>
            <a:ln w="6350" cap="rnd">
              <a:solidFill>
                <a:srgbClr val="343434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30" name="Line 58">
              <a:extLst>
                <a:ext uri="{FF2B5EF4-FFF2-40B4-BE49-F238E27FC236}">
                  <a16:creationId xmlns:a16="http://schemas.microsoft.com/office/drawing/2014/main" id="{93C2F0A1-0972-4F76-9EE6-848AC8E9A93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1262" y="1899"/>
              <a:ext cx="124" cy="97"/>
            </a:xfrm>
            <a:prstGeom prst="line">
              <a:avLst/>
            </a:prstGeom>
            <a:noFill/>
            <a:ln w="6350" cap="rnd">
              <a:solidFill>
                <a:srgbClr val="343434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31" name="Freeform 59">
              <a:extLst>
                <a:ext uri="{FF2B5EF4-FFF2-40B4-BE49-F238E27FC236}">
                  <a16:creationId xmlns:a16="http://schemas.microsoft.com/office/drawing/2014/main" id="{37ACB66C-E460-415C-AB06-7EBBC82304A7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7" y="1599"/>
              <a:ext cx="396" cy="1669"/>
            </a:xfrm>
            <a:custGeom>
              <a:avLst/>
              <a:gdLst>
                <a:gd name="T0" fmla="*/ 1594 w 249"/>
                <a:gd name="T1" fmla="*/ 117 h 985"/>
                <a:gd name="T2" fmla="*/ 1331 w 249"/>
                <a:gd name="T3" fmla="*/ 49 h 985"/>
                <a:gd name="T4" fmla="*/ 1105 w 249"/>
                <a:gd name="T5" fmla="*/ 700 h 985"/>
                <a:gd name="T6" fmla="*/ 0 w 249"/>
                <a:gd name="T7" fmla="*/ 7972 h 985"/>
                <a:gd name="T8" fmla="*/ 142 w 249"/>
                <a:gd name="T9" fmla="*/ 8120 h 98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9" h="985">
                  <a:moveTo>
                    <a:pt x="249" y="14"/>
                  </a:moveTo>
                  <a:cubicBezTo>
                    <a:pt x="249" y="14"/>
                    <a:pt x="233" y="0"/>
                    <a:pt x="208" y="6"/>
                  </a:cubicBezTo>
                  <a:cubicBezTo>
                    <a:pt x="196" y="9"/>
                    <a:pt x="181" y="45"/>
                    <a:pt x="173" y="85"/>
                  </a:cubicBezTo>
                  <a:cubicBezTo>
                    <a:pt x="165" y="125"/>
                    <a:pt x="0" y="967"/>
                    <a:pt x="0" y="967"/>
                  </a:cubicBezTo>
                  <a:cubicBezTo>
                    <a:pt x="22" y="985"/>
                    <a:pt x="22" y="985"/>
                    <a:pt x="22" y="985"/>
                  </a:cubicBezTo>
                </a:path>
              </a:pathLst>
            </a:custGeom>
            <a:noFill/>
            <a:ln w="1111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32" name="Freeform 60">
              <a:extLst>
                <a:ext uri="{FF2B5EF4-FFF2-40B4-BE49-F238E27FC236}">
                  <a16:creationId xmlns:a16="http://schemas.microsoft.com/office/drawing/2014/main" id="{2D91125C-3DA0-46F0-9279-13BB3083F187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2" y="1608"/>
              <a:ext cx="393" cy="1660"/>
            </a:xfrm>
            <a:custGeom>
              <a:avLst/>
              <a:gdLst>
                <a:gd name="T0" fmla="*/ 608 w 247"/>
                <a:gd name="T1" fmla="*/ 7558 h 980"/>
                <a:gd name="T2" fmla="*/ 1526 w 247"/>
                <a:gd name="T3" fmla="*/ 525 h 980"/>
                <a:gd name="T4" fmla="*/ 1410 w 247"/>
                <a:gd name="T5" fmla="*/ 49 h 980"/>
                <a:gd name="T6" fmla="*/ 1139 w 247"/>
                <a:gd name="T7" fmla="*/ 512 h 980"/>
                <a:gd name="T8" fmla="*/ 0 w 247"/>
                <a:gd name="T9" fmla="*/ 8068 h 980"/>
                <a:gd name="T10" fmla="*/ 21 w 247"/>
                <a:gd name="T11" fmla="*/ 8056 h 98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47" h="980">
                  <a:moveTo>
                    <a:pt x="95" y="918"/>
                  </a:moveTo>
                  <a:cubicBezTo>
                    <a:pt x="238" y="64"/>
                    <a:pt x="238" y="64"/>
                    <a:pt x="238" y="64"/>
                  </a:cubicBezTo>
                  <a:cubicBezTo>
                    <a:pt x="238" y="64"/>
                    <a:pt x="247" y="11"/>
                    <a:pt x="220" y="6"/>
                  </a:cubicBezTo>
                  <a:cubicBezTo>
                    <a:pt x="194" y="0"/>
                    <a:pt x="178" y="62"/>
                    <a:pt x="178" y="62"/>
                  </a:cubicBezTo>
                  <a:cubicBezTo>
                    <a:pt x="0" y="980"/>
                    <a:pt x="0" y="980"/>
                    <a:pt x="0" y="980"/>
                  </a:cubicBezTo>
                  <a:cubicBezTo>
                    <a:pt x="3" y="979"/>
                    <a:pt x="3" y="979"/>
                    <a:pt x="3" y="979"/>
                  </a:cubicBezTo>
                </a:path>
              </a:pathLst>
            </a:custGeom>
            <a:noFill/>
            <a:ln w="1111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33" name="Freeform 61">
              <a:extLst>
                <a:ext uri="{FF2B5EF4-FFF2-40B4-BE49-F238E27FC236}">
                  <a16:creationId xmlns:a16="http://schemas.microsoft.com/office/drawing/2014/main" id="{29D36B69-ED5F-45CD-B672-2E050CD9145B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" y="2546"/>
              <a:ext cx="96" cy="332"/>
            </a:xfrm>
            <a:custGeom>
              <a:avLst/>
              <a:gdLst>
                <a:gd name="T0" fmla="*/ 394 w 60"/>
                <a:gd name="T1" fmla="*/ 24 h 196"/>
                <a:gd name="T2" fmla="*/ 205 w 60"/>
                <a:gd name="T3" fmla="*/ 154 h 196"/>
                <a:gd name="T4" fmla="*/ 0 w 60"/>
                <a:gd name="T5" fmla="*/ 1448 h 196"/>
                <a:gd name="T6" fmla="*/ 131 w 60"/>
                <a:gd name="T7" fmla="*/ 1613 h 19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0" h="196">
                  <a:moveTo>
                    <a:pt x="60" y="3"/>
                  </a:moveTo>
                  <a:cubicBezTo>
                    <a:pt x="60" y="3"/>
                    <a:pt x="36" y="0"/>
                    <a:pt x="31" y="19"/>
                  </a:cubicBezTo>
                  <a:cubicBezTo>
                    <a:pt x="26" y="38"/>
                    <a:pt x="0" y="176"/>
                    <a:pt x="0" y="176"/>
                  </a:cubicBezTo>
                  <a:cubicBezTo>
                    <a:pt x="20" y="196"/>
                    <a:pt x="20" y="196"/>
                    <a:pt x="20" y="196"/>
                  </a:cubicBezTo>
                </a:path>
              </a:pathLst>
            </a:custGeom>
            <a:noFill/>
            <a:ln w="1111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34" name="Freeform 62">
              <a:extLst>
                <a:ext uri="{FF2B5EF4-FFF2-40B4-BE49-F238E27FC236}">
                  <a16:creationId xmlns:a16="http://schemas.microsoft.com/office/drawing/2014/main" id="{BD78B1E9-4D82-4CA8-8EE4-19F6E85B8A8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0" y="3273"/>
              <a:ext cx="46" cy="239"/>
            </a:xfrm>
            <a:custGeom>
              <a:avLst/>
              <a:gdLst>
                <a:gd name="T0" fmla="*/ 3 w 46"/>
                <a:gd name="T1" fmla="*/ 236 h 239"/>
                <a:gd name="T2" fmla="*/ 0 w 46"/>
                <a:gd name="T3" fmla="*/ 239 h 239"/>
                <a:gd name="T4" fmla="*/ 30 w 46"/>
                <a:gd name="T5" fmla="*/ 10 h 239"/>
                <a:gd name="T6" fmla="*/ 46 w 46"/>
                <a:gd name="T7" fmla="*/ 0 h 23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6" h="239">
                  <a:moveTo>
                    <a:pt x="3" y="236"/>
                  </a:moveTo>
                  <a:lnTo>
                    <a:pt x="0" y="239"/>
                  </a:lnTo>
                  <a:lnTo>
                    <a:pt x="30" y="10"/>
                  </a:lnTo>
                  <a:lnTo>
                    <a:pt x="46" y="0"/>
                  </a:lnTo>
                </a:path>
              </a:pathLst>
            </a:custGeom>
            <a:noFill/>
            <a:ln w="1111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35" name="Freeform 63">
              <a:extLst>
                <a:ext uri="{FF2B5EF4-FFF2-40B4-BE49-F238E27FC236}">
                  <a16:creationId xmlns:a16="http://schemas.microsoft.com/office/drawing/2014/main" id="{E62D334A-7FC3-4C73-88A1-11C2DE17C1D8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0" y="3109"/>
              <a:ext cx="244" cy="278"/>
            </a:xfrm>
            <a:custGeom>
              <a:avLst/>
              <a:gdLst>
                <a:gd name="T0" fmla="*/ 0 w 244"/>
                <a:gd name="T1" fmla="*/ 73 h 278"/>
                <a:gd name="T2" fmla="*/ 120 w 244"/>
                <a:gd name="T3" fmla="*/ 0 h 278"/>
                <a:gd name="T4" fmla="*/ 244 w 244"/>
                <a:gd name="T5" fmla="*/ 5 h 278"/>
                <a:gd name="T6" fmla="*/ 244 w 244"/>
                <a:gd name="T7" fmla="*/ 132 h 278"/>
                <a:gd name="T8" fmla="*/ 6 w 244"/>
                <a:gd name="T9" fmla="*/ 278 h 27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4" h="278">
                  <a:moveTo>
                    <a:pt x="0" y="73"/>
                  </a:moveTo>
                  <a:lnTo>
                    <a:pt x="120" y="0"/>
                  </a:lnTo>
                  <a:lnTo>
                    <a:pt x="244" y="5"/>
                  </a:lnTo>
                  <a:lnTo>
                    <a:pt x="244" y="132"/>
                  </a:lnTo>
                  <a:lnTo>
                    <a:pt x="6" y="278"/>
                  </a:lnTo>
                </a:path>
              </a:pathLst>
            </a:custGeom>
            <a:noFill/>
            <a:ln w="1111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36" name="Freeform 64">
              <a:extLst>
                <a:ext uri="{FF2B5EF4-FFF2-40B4-BE49-F238E27FC236}">
                  <a16:creationId xmlns:a16="http://schemas.microsoft.com/office/drawing/2014/main" id="{BDD03AD4-90D2-4305-AF62-DC5F0D433B27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" y="2682"/>
              <a:ext cx="682" cy="830"/>
            </a:xfrm>
            <a:custGeom>
              <a:avLst/>
              <a:gdLst>
                <a:gd name="T0" fmla="*/ 27 w 682"/>
                <a:gd name="T1" fmla="*/ 0 h 830"/>
                <a:gd name="T2" fmla="*/ 682 w 682"/>
                <a:gd name="T3" fmla="*/ 601 h 830"/>
                <a:gd name="T4" fmla="*/ 652 w 682"/>
                <a:gd name="T5" fmla="*/ 830 h 830"/>
                <a:gd name="T6" fmla="*/ 0 w 682"/>
                <a:gd name="T7" fmla="*/ 198 h 830"/>
                <a:gd name="T8" fmla="*/ 27 w 682"/>
                <a:gd name="T9" fmla="*/ 0 h 8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82" h="830">
                  <a:moveTo>
                    <a:pt x="27" y="0"/>
                  </a:moveTo>
                  <a:lnTo>
                    <a:pt x="682" y="601"/>
                  </a:lnTo>
                  <a:lnTo>
                    <a:pt x="652" y="830"/>
                  </a:lnTo>
                  <a:lnTo>
                    <a:pt x="0" y="198"/>
                  </a:lnTo>
                  <a:lnTo>
                    <a:pt x="27" y="0"/>
                  </a:lnTo>
                  <a:close/>
                </a:path>
              </a:pathLst>
            </a:custGeom>
            <a:noFill/>
            <a:ln w="1111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37" name="Freeform 65">
              <a:extLst>
                <a:ext uri="{FF2B5EF4-FFF2-40B4-BE49-F238E27FC236}">
                  <a16:creationId xmlns:a16="http://schemas.microsoft.com/office/drawing/2014/main" id="{A2AE9C67-73D1-47DA-8B46-63F814FD5EBE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0" y="3016"/>
              <a:ext cx="120" cy="166"/>
            </a:xfrm>
            <a:custGeom>
              <a:avLst/>
              <a:gdLst>
                <a:gd name="T0" fmla="*/ 17 w 120"/>
                <a:gd name="T1" fmla="*/ 0 h 166"/>
                <a:gd name="T2" fmla="*/ 120 w 120"/>
                <a:gd name="T3" fmla="*/ 93 h 166"/>
                <a:gd name="T4" fmla="*/ 0 w 120"/>
                <a:gd name="T5" fmla="*/ 166 h 16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0" h="166">
                  <a:moveTo>
                    <a:pt x="17" y="0"/>
                  </a:moveTo>
                  <a:lnTo>
                    <a:pt x="120" y="93"/>
                  </a:lnTo>
                  <a:lnTo>
                    <a:pt x="0" y="166"/>
                  </a:lnTo>
                </a:path>
              </a:pathLst>
            </a:custGeom>
            <a:noFill/>
            <a:ln w="1111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38" name="Freeform 66">
              <a:extLst>
                <a:ext uri="{FF2B5EF4-FFF2-40B4-BE49-F238E27FC236}">
                  <a16:creationId xmlns:a16="http://schemas.microsoft.com/office/drawing/2014/main" id="{0A8D790E-8342-4224-A330-E02B281E0FE2}"/>
                </a:ext>
              </a:extLst>
            </p:cNvPr>
            <p:cNvSpPr>
              <a:spLocks/>
            </p:cNvSpPr>
            <p:nvPr/>
          </p:nvSpPr>
          <p:spPr bwMode="auto">
            <a:xfrm>
              <a:off x="717" y="2512"/>
              <a:ext cx="504" cy="373"/>
            </a:xfrm>
            <a:custGeom>
              <a:avLst/>
              <a:gdLst>
                <a:gd name="T0" fmla="*/ 0 w 504"/>
                <a:gd name="T1" fmla="*/ 39 h 373"/>
                <a:gd name="T2" fmla="*/ 88 w 504"/>
                <a:gd name="T3" fmla="*/ 0 h 373"/>
                <a:gd name="T4" fmla="*/ 504 w 504"/>
                <a:gd name="T5" fmla="*/ 373 h 37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04" h="373">
                  <a:moveTo>
                    <a:pt x="0" y="39"/>
                  </a:moveTo>
                  <a:lnTo>
                    <a:pt x="88" y="0"/>
                  </a:lnTo>
                  <a:lnTo>
                    <a:pt x="504" y="373"/>
                  </a:lnTo>
                </a:path>
              </a:pathLst>
            </a:custGeom>
            <a:noFill/>
            <a:ln w="1111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39" name="Freeform 67">
              <a:extLst>
                <a:ext uri="{FF2B5EF4-FFF2-40B4-BE49-F238E27FC236}">
                  <a16:creationId xmlns:a16="http://schemas.microsoft.com/office/drawing/2014/main" id="{38AB2A47-ECD5-4731-A812-30B0C404EF8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5" y="2673"/>
              <a:ext cx="671" cy="610"/>
            </a:xfrm>
            <a:custGeom>
              <a:avLst/>
              <a:gdLst>
                <a:gd name="T0" fmla="*/ 671 w 671"/>
                <a:gd name="T1" fmla="*/ 600 h 610"/>
                <a:gd name="T2" fmla="*/ 655 w 671"/>
                <a:gd name="T3" fmla="*/ 610 h 610"/>
                <a:gd name="T4" fmla="*/ 0 w 671"/>
                <a:gd name="T5" fmla="*/ 9 h 610"/>
                <a:gd name="T6" fmla="*/ 16 w 671"/>
                <a:gd name="T7" fmla="*/ 0 h 6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71" h="610">
                  <a:moveTo>
                    <a:pt x="671" y="600"/>
                  </a:moveTo>
                  <a:lnTo>
                    <a:pt x="655" y="610"/>
                  </a:lnTo>
                  <a:lnTo>
                    <a:pt x="0" y="9"/>
                  </a:lnTo>
                  <a:lnTo>
                    <a:pt x="16" y="0"/>
                  </a:lnTo>
                </a:path>
              </a:pathLst>
            </a:custGeom>
            <a:noFill/>
            <a:ln w="1111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40" name="Freeform 68">
              <a:extLst>
                <a:ext uri="{FF2B5EF4-FFF2-40B4-BE49-F238E27FC236}">
                  <a16:creationId xmlns:a16="http://schemas.microsoft.com/office/drawing/2014/main" id="{6D3E31FE-EB03-4A54-81C5-5B35C0A4DF4B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7" y="2926"/>
              <a:ext cx="227" cy="188"/>
            </a:xfrm>
            <a:custGeom>
              <a:avLst/>
              <a:gdLst>
                <a:gd name="T0" fmla="*/ 0 w 227"/>
                <a:gd name="T1" fmla="*/ 90 h 188"/>
                <a:gd name="T2" fmla="*/ 103 w 227"/>
                <a:gd name="T3" fmla="*/ 183 h 188"/>
                <a:gd name="T4" fmla="*/ 227 w 227"/>
                <a:gd name="T5" fmla="*/ 188 h 188"/>
                <a:gd name="T6" fmla="*/ 13 w 227"/>
                <a:gd name="T7" fmla="*/ 0 h 18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27" h="188">
                  <a:moveTo>
                    <a:pt x="0" y="90"/>
                  </a:moveTo>
                  <a:lnTo>
                    <a:pt x="103" y="183"/>
                  </a:lnTo>
                  <a:lnTo>
                    <a:pt x="227" y="188"/>
                  </a:lnTo>
                  <a:lnTo>
                    <a:pt x="13" y="0"/>
                  </a:lnTo>
                </a:path>
              </a:pathLst>
            </a:custGeom>
            <a:noFill/>
            <a:ln w="1111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41" name="Freeform 69">
              <a:extLst>
                <a:ext uri="{FF2B5EF4-FFF2-40B4-BE49-F238E27FC236}">
                  <a16:creationId xmlns:a16="http://schemas.microsoft.com/office/drawing/2014/main" id="{BED4576E-7DF1-4149-AA43-D2795A0A70C3}"/>
                </a:ext>
              </a:extLst>
            </p:cNvPr>
            <p:cNvSpPr>
              <a:spLocks/>
            </p:cNvSpPr>
            <p:nvPr/>
          </p:nvSpPr>
          <p:spPr bwMode="auto">
            <a:xfrm>
              <a:off x="805" y="2512"/>
              <a:ext cx="432" cy="373"/>
            </a:xfrm>
            <a:custGeom>
              <a:avLst/>
              <a:gdLst>
                <a:gd name="T0" fmla="*/ 432 w 432"/>
                <a:gd name="T1" fmla="*/ 288 h 373"/>
                <a:gd name="T2" fmla="*/ 121 w 432"/>
                <a:gd name="T3" fmla="*/ 16 h 373"/>
                <a:gd name="T4" fmla="*/ 0 w 432"/>
                <a:gd name="T5" fmla="*/ 0 h 373"/>
                <a:gd name="T6" fmla="*/ 416 w 432"/>
                <a:gd name="T7" fmla="*/ 373 h 37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32" h="373">
                  <a:moveTo>
                    <a:pt x="432" y="288"/>
                  </a:moveTo>
                  <a:lnTo>
                    <a:pt x="121" y="16"/>
                  </a:lnTo>
                  <a:lnTo>
                    <a:pt x="0" y="0"/>
                  </a:lnTo>
                  <a:lnTo>
                    <a:pt x="416" y="373"/>
                  </a:lnTo>
                </a:path>
              </a:pathLst>
            </a:custGeom>
            <a:noFill/>
            <a:ln w="1111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42" name="Freeform 70">
              <a:extLst>
                <a:ext uri="{FF2B5EF4-FFF2-40B4-BE49-F238E27FC236}">
                  <a16:creationId xmlns:a16="http://schemas.microsoft.com/office/drawing/2014/main" id="{B358121A-0084-42EE-8C5A-00F0D223971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1" y="3122"/>
              <a:ext cx="197" cy="427"/>
            </a:xfrm>
            <a:custGeom>
              <a:avLst/>
              <a:gdLst>
                <a:gd name="T0" fmla="*/ 129 w 124"/>
                <a:gd name="T1" fmla="*/ 2079 h 252"/>
                <a:gd name="T2" fmla="*/ 0 w 124"/>
                <a:gd name="T3" fmla="*/ 1922 h 252"/>
                <a:gd name="T4" fmla="*/ 230 w 124"/>
                <a:gd name="T5" fmla="*/ 390 h 252"/>
                <a:gd name="T6" fmla="*/ 523 w 124"/>
                <a:gd name="T7" fmla="*/ 41 h 252"/>
                <a:gd name="T8" fmla="*/ 790 w 124"/>
                <a:gd name="T9" fmla="*/ 247 h 2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4" h="252">
                  <a:moveTo>
                    <a:pt x="20" y="252"/>
                  </a:moveTo>
                  <a:cubicBezTo>
                    <a:pt x="0" y="233"/>
                    <a:pt x="0" y="233"/>
                    <a:pt x="0" y="233"/>
                  </a:cubicBezTo>
                  <a:cubicBezTo>
                    <a:pt x="36" y="47"/>
                    <a:pt x="36" y="47"/>
                    <a:pt x="36" y="47"/>
                  </a:cubicBezTo>
                  <a:cubicBezTo>
                    <a:pt x="36" y="47"/>
                    <a:pt x="58" y="4"/>
                    <a:pt x="82" y="5"/>
                  </a:cubicBezTo>
                  <a:cubicBezTo>
                    <a:pt x="82" y="5"/>
                    <a:pt x="110" y="0"/>
                    <a:pt x="124" y="30"/>
                  </a:cubicBezTo>
                </a:path>
              </a:pathLst>
            </a:custGeom>
            <a:noFill/>
            <a:ln w="1111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43" name="Freeform 71">
              <a:extLst>
                <a:ext uri="{FF2B5EF4-FFF2-40B4-BE49-F238E27FC236}">
                  <a16:creationId xmlns:a16="http://schemas.microsoft.com/office/drawing/2014/main" id="{E5D75691-4112-4EF6-A0B7-618CAFD526CB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6" y="3105"/>
              <a:ext cx="170" cy="444"/>
            </a:xfrm>
            <a:custGeom>
              <a:avLst/>
              <a:gdLst>
                <a:gd name="T0" fmla="*/ 0 w 107"/>
                <a:gd name="T1" fmla="*/ 2159 h 262"/>
                <a:gd name="T2" fmla="*/ 210 w 107"/>
                <a:gd name="T3" fmla="*/ 632 h 262"/>
                <a:gd name="T4" fmla="*/ 648 w 107"/>
                <a:gd name="T5" fmla="*/ 330 h 262"/>
                <a:gd name="T6" fmla="*/ 682 w 107"/>
                <a:gd name="T7" fmla="*/ 1634 h 262"/>
                <a:gd name="T8" fmla="*/ 0 w 107"/>
                <a:gd name="T9" fmla="*/ 2159 h 2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7" h="262">
                  <a:moveTo>
                    <a:pt x="0" y="262"/>
                  </a:moveTo>
                  <a:cubicBezTo>
                    <a:pt x="33" y="77"/>
                    <a:pt x="33" y="77"/>
                    <a:pt x="33" y="77"/>
                  </a:cubicBezTo>
                  <a:cubicBezTo>
                    <a:pt x="33" y="77"/>
                    <a:pt x="72" y="0"/>
                    <a:pt x="102" y="40"/>
                  </a:cubicBezTo>
                  <a:cubicBezTo>
                    <a:pt x="107" y="198"/>
                    <a:pt x="107" y="198"/>
                    <a:pt x="107" y="198"/>
                  </a:cubicBezTo>
                  <a:lnTo>
                    <a:pt x="0" y="262"/>
                  </a:lnTo>
                  <a:close/>
                </a:path>
              </a:pathLst>
            </a:custGeom>
            <a:noFill/>
            <a:ln w="1111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44" name="Freeform 72">
              <a:extLst>
                <a:ext uri="{FF2B5EF4-FFF2-40B4-BE49-F238E27FC236}">
                  <a16:creationId xmlns:a16="http://schemas.microsoft.com/office/drawing/2014/main" id="{0CAA2D2D-8782-478E-8227-34C871606967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2" y="2451"/>
              <a:ext cx="1239" cy="629"/>
            </a:xfrm>
            <a:custGeom>
              <a:avLst/>
              <a:gdLst>
                <a:gd name="T0" fmla="*/ 0 w 780"/>
                <a:gd name="T1" fmla="*/ 3064 h 371"/>
                <a:gd name="T2" fmla="*/ 4966 w 780"/>
                <a:gd name="T3" fmla="*/ 0 h 371"/>
                <a:gd name="T4" fmla="*/ 0 w 780"/>
                <a:gd name="T5" fmla="*/ 3064 h 37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80" h="371">
                  <a:moveTo>
                    <a:pt x="0" y="371"/>
                  </a:moveTo>
                  <a:cubicBezTo>
                    <a:pt x="780" y="0"/>
                    <a:pt x="780" y="0"/>
                    <a:pt x="780" y="0"/>
                  </a:cubicBezTo>
                  <a:cubicBezTo>
                    <a:pt x="780" y="0"/>
                    <a:pt x="88" y="285"/>
                    <a:pt x="0" y="371"/>
                  </a:cubicBezTo>
                  <a:close/>
                </a:path>
              </a:pathLst>
            </a:custGeom>
            <a:solidFill>
              <a:srgbClr val="7C7C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45" name="Freeform 73">
              <a:extLst>
                <a:ext uri="{FF2B5EF4-FFF2-40B4-BE49-F238E27FC236}">
                  <a16:creationId xmlns:a16="http://schemas.microsoft.com/office/drawing/2014/main" id="{A075E176-4809-42D1-90DF-0325E424CFC5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2" y="2473"/>
              <a:ext cx="1294" cy="680"/>
            </a:xfrm>
            <a:custGeom>
              <a:avLst/>
              <a:gdLst>
                <a:gd name="T0" fmla="*/ 0 w 814"/>
                <a:gd name="T1" fmla="*/ 3315 h 401"/>
                <a:gd name="T2" fmla="*/ 5198 w 814"/>
                <a:gd name="T3" fmla="*/ 0 h 401"/>
                <a:gd name="T4" fmla="*/ 0 w 814"/>
                <a:gd name="T5" fmla="*/ 3315 h 40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14" h="401">
                  <a:moveTo>
                    <a:pt x="0" y="401"/>
                  </a:moveTo>
                  <a:cubicBezTo>
                    <a:pt x="814" y="0"/>
                    <a:pt x="814" y="0"/>
                    <a:pt x="814" y="0"/>
                  </a:cubicBezTo>
                  <a:cubicBezTo>
                    <a:pt x="814" y="0"/>
                    <a:pt x="101" y="366"/>
                    <a:pt x="0" y="40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46" name="Freeform 74">
              <a:extLst>
                <a:ext uri="{FF2B5EF4-FFF2-40B4-BE49-F238E27FC236}">
                  <a16:creationId xmlns:a16="http://schemas.microsoft.com/office/drawing/2014/main" id="{4D16AB3A-D985-4E1F-830B-3EA140E3775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9" y="1931"/>
              <a:ext cx="234" cy="1232"/>
            </a:xfrm>
            <a:custGeom>
              <a:avLst/>
              <a:gdLst>
                <a:gd name="T0" fmla="*/ 925 w 147"/>
                <a:gd name="T1" fmla="*/ 0 h 727"/>
                <a:gd name="T2" fmla="*/ 0 w 147"/>
                <a:gd name="T3" fmla="*/ 5996 h 727"/>
                <a:gd name="T4" fmla="*/ 925 w 147"/>
                <a:gd name="T5" fmla="*/ 0 h 72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7" h="727">
                  <a:moveTo>
                    <a:pt x="144" y="0"/>
                  </a:moveTo>
                  <a:cubicBezTo>
                    <a:pt x="0" y="727"/>
                    <a:pt x="0" y="727"/>
                    <a:pt x="0" y="727"/>
                  </a:cubicBezTo>
                  <a:cubicBezTo>
                    <a:pt x="0" y="727"/>
                    <a:pt x="147" y="43"/>
                    <a:pt x="14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47" name="Freeform 75">
              <a:extLst>
                <a:ext uri="{FF2B5EF4-FFF2-40B4-BE49-F238E27FC236}">
                  <a16:creationId xmlns:a16="http://schemas.microsoft.com/office/drawing/2014/main" id="{356381DA-8BC6-43D4-B2FD-61822A932AAF}"/>
                </a:ext>
              </a:extLst>
            </p:cNvPr>
            <p:cNvSpPr>
              <a:spLocks/>
            </p:cNvSpPr>
            <p:nvPr/>
          </p:nvSpPr>
          <p:spPr bwMode="auto">
            <a:xfrm>
              <a:off x="584" y="1489"/>
              <a:ext cx="224" cy="1186"/>
            </a:xfrm>
            <a:custGeom>
              <a:avLst/>
              <a:gdLst>
                <a:gd name="T0" fmla="*/ 874 w 141"/>
                <a:gd name="T1" fmla="*/ 0 h 700"/>
                <a:gd name="T2" fmla="*/ 0 w 141"/>
                <a:gd name="T3" fmla="*/ 5767 h 700"/>
                <a:gd name="T4" fmla="*/ 874 w 141"/>
                <a:gd name="T5" fmla="*/ 0 h 70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1" h="700">
                  <a:moveTo>
                    <a:pt x="137" y="0"/>
                  </a:moveTo>
                  <a:cubicBezTo>
                    <a:pt x="0" y="700"/>
                    <a:pt x="0" y="700"/>
                    <a:pt x="0" y="700"/>
                  </a:cubicBezTo>
                  <a:cubicBezTo>
                    <a:pt x="0" y="700"/>
                    <a:pt x="141" y="30"/>
                    <a:pt x="13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48" name="Freeform 76">
              <a:extLst>
                <a:ext uri="{FF2B5EF4-FFF2-40B4-BE49-F238E27FC236}">
                  <a16:creationId xmlns:a16="http://schemas.microsoft.com/office/drawing/2014/main" id="{757AB169-0548-4F78-AD96-AD6AC8A8EE8E}"/>
                </a:ext>
              </a:extLst>
            </p:cNvPr>
            <p:cNvSpPr>
              <a:spLocks/>
            </p:cNvSpPr>
            <p:nvPr/>
          </p:nvSpPr>
          <p:spPr bwMode="auto">
            <a:xfrm>
              <a:off x="508" y="2697"/>
              <a:ext cx="201" cy="378"/>
            </a:xfrm>
            <a:custGeom>
              <a:avLst/>
              <a:gdLst>
                <a:gd name="T0" fmla="*/ 22 w 201"/>
                <a:gd name="T1" fmla="*/ 0 h 378"/>
                <a:gd name="T2" fmla="*/ 0 w 201"/>
                <a:gd name="T3" fmla="*/ 180 h 378"/>
                <a:gd name="T4" fmla="*/ 201 w 201"/>
                <a:gd name="T5" fmla="*/ 378 h 378"/>
                <a:gd name="T6" fmla="*/ 174 w 201"/>
                <a:gd name="T7" fmla="*/ 141 h 378"/>
                <a:gd name="T8" fmla="*/ 22 w 201"/>
                <a:gd name="T9" fmla="*/ 0 h 37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1" h="378">
                  <a:moveTo>
                    <a:pt x="22" y="0"/>
                  </a:moveTo>
                  <a:lnTo>
                    <a:pt x="0" y="180"/>
                  </a:lnTo>
                  <a:lnTo>
                    <a:pt x="201" y="378"/>
                  </a:lnTo>
                  <a:lnTo>
                    <a:pt x="174" y="141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A5A5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49" name="Freeform 77">
              <a:extLst>
                <a:ext uri="{FF2B5EF4-FFF2-40B4-BE49-F238E27FC236}">
                  <a16:creationId xmlns:a16="http://schemas.microsoft.com/office/drawing/2014/main" id="{734A6CDB-ECD4-4E7D-AB02-6207EEC07541}"/>
                </a:ext>
              </a:extLst>
            </p:cNvPr>
            <p:cNvSpPr>
              <a:spLocks/>
            </p:cNvSpPr>
            <p:nvPr/>
          </p:nvSpPr>
          <p:spPr bwMode="auto">
            <a:xfrm>
              <a:off x="702" y="2858"/>
              <a:ext cx="127" cy="327"/>
            </a:xfrm>
            <a:custGeom>
              <a:avLst/>
              <a:gdLst>
                <a:gd name="T0" fmla="*/ 0 w 127"/>
                <a:gd name="T1" fmla="*/ 0 h 327"/>
                <a:gd name="T2" fmla="*/ 23 w 127"/>
                <a:gd name="T3" fmla="*/ 229 h 327"/>
                <a:gd name="T4" fmla="*/ 127 w 127"/>
                <a:gd name="T5" fmla="*/ 327 h 327"/>
                <a:gd name="T6" fmla="*/ 22 w 127"/>
                <a:gd name="T7" fmla="*/ 17 h 327"/>
                <a:gd name="T8" fmla="*/ 0 w 127"/>
                <a:gd name="T9" fmla="*/ 0 h 3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7" h="327">
                  <a:moveTo>
                    <a:pt x="0" y="0"/>
                  </a:moveTo>
                  <a:lnTo>
                    <a:pt x="23" y="229"/>
                  </a:lnTo>
                  <a:lnTo>
                    <a:pt x="127" y="327"/>
                  </a:lnTo>
                  <a:lnTo>
                    <a:pt x="22" y="1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5A5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50" name="Freeform 78">
              <a:extLst>
                <a:ext uri="{FF2B5EF4-FFF2-40B4-BE49-F238E27FC236}">
                  <a16:creationId xmlns:a16="http://schemas.microsoft.com/office/drawing/2014/main" id="{23F4C033-A32C-43A1-8330-01C624C3301A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8" y="3177"/>
              <a:ext cx="111" cy="194"/>
            </a:xfrm>
            <a:custGeom>
              <a:avLst/>
              <a:gdLst>
                <a:gd name="T0" fmla="*/ 0 w 111"/>
                <a:gd name="T1" fmla="*/ 10 h 194"/>
                <a:gd name="T2" fmla="*/ 4 w 111"/>
                <a:gd name="T3" fmla="*/ 194 h 194"/>
                <a:gd name="T4" fmla="*/ 111 w 111"/>
                <a:gd name="T5" fmla="*/ 132 h 194"/>
                <a:gd name="T6" fmla="*/ 20 w 111"/>
                <a:gd name="T7" fmla="*/ 0 h 194"/>
                <a:gd name="T8" fmla="*/ 0 w 111"/>
                <a:gd name="T9" fmla="*/ 10 h 19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1" h="194">
                  <a:moveTo>
                    <a:pt x="0" y="10"/>
                  </a:moveTo>
                  <a:lnTo>
                    <a:pt x="4" y="194"/>
                  </a:lnTo>
                  <a:lnTo>
                    <a:pt x="111" y="132"/>
                  </a:lnTo>
                  <a:lnTo>
                    <a:pt x="20" y="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F1F8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51" name="Freeform 79">
              <a:extLst>
                <a:ext uri="{FF2B5EF4-FFF2-40B4-BE49-F238E27FC236}">
                  <a16:creationId xmlns:a16="http://schemas.microsoft.com/office/drawing/2014/main" id="{39DFF275-B944-468A-B50D-962F8982EB82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1" y="3161"/>
              <a:ext cx="129" cy="126"/>
            </a:xfrm>
            <a:custGeom>
              <a:avLst/>
              <a:gdLst>
                <a:gd name="T0" fmla="*/ 0 w 129"/>
                <a:gd name="T1" fmla="*/ 10 h 126"/>
                <a:gd name="T2" fmla="*/ 102 w 129"/>
                <a:gd name="T3" fmla="*/ 126 h 126"/>
                <a:gd name="T4" fmla="*/ 129 w 129"/>
                <a:gd name="T5" fmla="*/ 114 h 126"/>
                <a:gd name="T6" fmla="*/ 16 w 129"/>
                <a:gd name="T7" fmla="*/ 0 h 126"/>
                <a:gd name="T8" fmla="*/ 0 w 129"/>
                <a:gd name="T9" fmla="*/ 10 h 1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9" h="126">
                  <a:moveTo>
                    <a:pt x="0" y="10"/>
                  </a:moveTo>
                  <a:lnTo>
                    <a:pt x="102" y="126"/>
                  </a:lnTo>
                  <a:lnTo>
                    <a:pt x="129" y="114"/>
                  </a:lnTo>
                  <a:lnTo>
                    <a:pt x="16" y="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F1F8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52" name="Freeform 80">
              <a:extLst>
                <a:ext uri="{FF2B5EF4-FFF2-40B4-BE49-F238E27FC236}">
                  <a16:creationId xmlns:a16="http://schemas.microsoft.com/office/drawing/2014/main" id="{78A075DF-3F9B-4744-AB34-731571BFE44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9" y="3141"/>
              <a:ext cx="92" cy="193"/>
            </a:xfrm>
            <a:custGeom>
              <a:avLst/>
              <a:gdLst>
                <a:gd name="T0" fmla="*/ 368 w 58"/>
                <a:gd name="T1" fmla="*/ 0 h 114"/>
                <a:gd name="T2" fmla="*/ 108 w 58"/>
                <a:gd name="T3" fmla="*/ 252 h 114"/>
                <a:gd name="T4" fmla="*/ 43 w 58"/>
                <a:gd name="T5" fmla="*/ 510 h 114"/>
                <a:gd name="T6" fmla="*/ 8 w 58"/>
                <a:gd name="T7" fmla="*/ 938 h 114"/>
                <a:gd name="T8" fmla="*/ 89 w 58"/>
                <a:gd name="T9" fmla="*/ 559 h 114"/>
                <a:gd name="T10" fmla="*/ 151 w 58"/>
                <a:gd name="T11" fmla="*/ 261 h 114"/>
                <a:gd name="T12" fmla="*/ 246 w 58"/>
                <a:gd name="T13" fmla="*/ 69 h 114"/>
                <a:gd name="T14" fmla="*/ 347 w 58"/>
                <a:gd name="T15" fmla="*/ 24 h 11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8" h="114">
                  <a:moveTo>
                    <a:pt x="58" y="0"/>
                  </a:moveTo>
                  <a:cubicBezTo>
                    <a:pt x="38" y="0"/>
                    <a:pt x="26" y="14"/>
                    <a:pt x="17" y="31"/>
                  </a:cubicBezTo>
                  <a:cubicBezTo>
                    <a:pt x="12" y="41"/>
                    <a:pt x="9" y="51"/>
                    <a:pt x="7" y="62"/>
                  </a:cubicBezTo>
                  <a:cubicBezTo>
                    <a:pt x="3" y="78"/>
                    <a:pt x="0" y="97"/>
                    <a:pt x="1" y="114"/>
                  </a:cubicBezTo>
                  <a:cubicBezTo>
                    <a:pt x="10" y="102"/>
                    <a:pt x="11" y="82"/>
                    <a:pt x="14" y="68"/>
                  </a:cubicBezTo>
                  <a:cubicBezTo>
                    <a:pt x="17" y="56"/>
                    <a:pt x="18" y="42"/>
                    <a:pt x="24" y="32"/>
                  </a:cubicBezTo>
                  <a:cubicBezTo>
                    <a:pt x="27" y="24"/>
                    <a:pt x="32" y="14"/>
                    <a:pt x="39" y="8"/>
                  </a:cubicBezTo>
                  <a:cubicBezTo>
                    <a:pt x="42" y="6"/>
                    <a:pt x="54" y="0"/>
                    <a:pt x="55" y="3"/>
                  </a:cubicBezTo>
                </a:path>
              </a:pathLst>
            </a:custGeom>
            <a:solidFill>
              <a:srgbClr val="EB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53" name="Freeform 81">
              <a:extLst>
                <a:ext uri="{FF2B5EF4-FFF2-40B4-BE49-F238E27FC236}">
                  <a16:creationId xmlns:a16="http://schemas.microsoft.com/office/drawing/2014/main" id="{C2FA2D61-81E3-4906-AA0C-DE1CB01AE8EF}"/>
                </a:ext>
              </a:extLst>
            </p:cNvPr>
            <p:cNvSpPr>
              <a:spLocks/>
            </p:cNvSpPr>
            <p:nvPr/>
          </p:nvSpPr>
          <p:spPr bwMode="auto">
            <a:xfrm>
              <a:off x="497" y="2567"/>
              <a:ext cx="50" cy="154"/>
            </a:xfrm>
            <a:custGeom>
              <a:avLst/>
              <a:gdLst>
                <a:gd name="T0" fmla="*/ 191 w 32"/>
                <a:gd name="T1" fmla="*/ 0 h 91"/>
                <a:gd name="T2" fmla="*/ 61 w 32"/>
                <a:gd name="T3" fmla="*/ 252 h 91"/>
                <a:gd name="T4" fmla="*/ 31 w 32"/>
                <a:gd name="T5" fmla="*/ 498 h 91"/>
                <a:gd name="T6" fmla="*/ 13 w 32"/>
                <a:gd name="T7" fmla="*/ 748 h 91"/>
                <a:gd name="T8" fmla="*/ 103 w 32"/>
                <a:gd name="T9" fmla="*/ 247 h 91"/>
                <a:gd name="T10" fmla="*/ 144 w 32"/>
                <a:gd name="T11" fmla="*/ 107 h 91"/>
                <a:gd name="T12" fmla="*/ 183 w 32"/>
                <a:gd name="T13" fmla="*/ 8 h 9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2" h="91">
                  <a:moveTo>
                    <a:pt x="32" y="0"/>
                  </a:moveTo>
                  <a:cubicBezTo>
                    <a:pt x="16" y="3"/>
                    <a:pt x="12" y="15"/>
                    <a:pt x="10" y="31"/>
                  </a:cubicBezTo>
                  <a:cubicBezTo>
                    <a:pt x="8" y="41"/>
                    <a:pt x="7" y="51"/>
                    <a:pt x="5" y="61"/>
                  </a:cubicBezTo>
                  <a:cubicBezTo>
                    <a:pt x="4" y="69"/>
                    <a:pt x="0" y="83"/>
                    <a:pt x="2" y="91"/>
                  </a:cubicBezTo>
                  <a:cubicBezTo>
                    <a:pt x="9" y="71"/>
                    <a:pt x="11" y="50"/>
                    <a:pt x="17" y="30"/>
                  </a:cubicBezTo>
                  <a:cubicBezTo>
                    <a:pt x="19" y="24"/>
                    <a:pt x="21" y="18"/>
                    <a:pt x="24" y="13"/>
                  </a:cubicBezTo>
                  <a:cubicBezTo>
                    <a:pt x="26" y="9"/>
                    <a:pt x="32" y="6"/>
                    <a:pt x="31" y="1"/>
                  </a:cubicBezTo>
                </a:path>
              </a:pathLst>
            </a:custGeom>
            <a:solidFill>
              <a:srgbClr val="EB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54" name="Freeform 82">
              <a:extLst>
                <a:ext uri="{FF2B5EF4-FFF2-40B4-BE49-F238E27FC236}">
                  <a16:creationId xmlns:a16="http://schemas.microsoft.com/office/drawing/2014/main" id="{C8E6AD06-B6B7-4249-B470-D30A5720B6B4}"/>
                </a:ext>
              </a:extLst>
            </p:cNvPr>
            <p:cNvSpPr>
              <a:spLocks/>
            </p:cNvSpPr>
            <p:nvPr/>
          </p:nvSpPr>
          <p:spPr bwMode="auto">
            <a:xfrm>
              <a:off x="837" y="2526"/>
              <a:ext cx="381" cy="344"/>
            </a:xfrm>
            <a:custGeom>
              <a:avLst/>
              <a:gdLst>
                <a:gd name="T0" fmla="*/ 0 w 240"/>
                <a:gd name="T1" fmla="*/ 0 h 203"/>
                <a:gd name="T2" fmla="*/ 1524 w 240"/>
                <a:gd name="T3" fmla="*/ 1674 h 203"/>
                <a:gd name="T4" fmla="*/ 0 w 240"/>
                <a:gd name="T5" fmla="*/ 0 h 20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0" h="203">
                  <a:moveTo>
                    <a:pt x="0" y="0"/>
                  </a:moveTo>
                  <a:cubicBezTo>
                    <a:pt x="240" y="203"/>
                    <a:pt x="240" y="203"/>
                    <a:pt x="240" y="203"/>
                  </a:cubicBezTo>
                  <a:cubicBezTo>
                    <a:pt x="240" y="203"/>
                    <a:pt x="20" y="8"/>
                    <a:pt x="0" y="0"/>
                  </a:cubicBezTo>
                  <a:close/>
                </a:path>
              </a:pathLst>
            </a:custGeom>
            <a:solidFill>
              <a:srgbClr val="EB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55" name="Freeform 83">
              <a:extLst>
                <a:ext uri="{FF2B5EF4-FFF2-40B4-BE49-F238E27FC236}">
                  <a16:creationId xmlns:a16="http://schemas.microsoft.com/office/drawing/2014/main" id="{711ED112-1A78-4637-8913-91D8A9157776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7" y="3011"/>
              <a:ext cx="97" cy="89"/>
            </a:xfrm>
            <a:custGeom>
              <a:avLst/>
              <a:gdLst>
                <a:gd name="T0" fmla="*/ 0 w 61"/>
                <a:gd name="T1" fmla="*/ 0 h 53"/>
                <a:gd name="T2" fmla="*/ 390 w 61"/>
                <a:gd name="T3" fmla="*/ 420 h 53"/>
                <a:gd name="T4" fmla="*/ 0 w 61"/>
                <a:gd name="T5" fmla="*/ 0 h 5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1" h="53">
                  <a:moveTo>
                    <a:pt x="0" y="0"/>
                  </a:moveTo>
                  <a:cubicBezTo>
                    <a:pt x="61" y="53"/>
                    <a:pt x="61" y="53"/>
                    <a:pt x="61" y="53"/>
                  </a:cubicBezTo>
                  <a:cubicBezTo>
                    <a:pt x="61" y="53"/>
                    <a:pt x="18" y="8"/>
                    <a:pt x="0" y="0"/>
                  </a:cubicBezTo>
                  <a:close/>
                </a:path>
              </a:pathLst>
            </a:custGeom>
            <a:solidFill>
              <a:srgbClr val="EB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56" name="Freeform 84">
              <a:extLst>
                <a:ext uri="{FF2B5EF4-FFF2-40B4-BE49-F238E27FC236}">
                  <a16:creationId xmlns:a16="http://schemas.microsoft.com/office/drawing/2014/main" id="{0CF55F7B-BF9F-4C4D-888F-00625A9CC311}"/>
                </a:ext>
              </a:extLst>
            </p:cNvPr>
            <p:cNvSpPr>
              <a:spLocks/>
            </p:cNvSpPr>
            <p:nvPr/>
          </p:nvSpPr>
          <p:spPr bwMode="auto">
            <a:xfrm>
              <a:off x="586" y="2716"/>
              <a:ext cx="557" cy="503"/>
            </a:xfrm>
            <a:custGeom>
              <a:avLst/>
              <a:gdLst>
                <a:gd name="T0" fmla="*/ 0 w 351"/>
                <a:gd name="T1" fmla="*/ 0 h 297"/>
                <a:gd name="T2" fmla="*/ 2226 w 351"/>
                <a:gd name="T3" fmla="*/ 2444 h 297"/>
                <a:gd name="T4" fmla="*/ 0 w 351"/>
                <a:gd name="T5" fmla="*/ 0 h 29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51" h="297">
                  <a:moveTo>
                    <a:pt x="0" y="0"/>
                  </a:moveTo>
                  <a:cubicBezTo>
                    <a:pt x="351" y="297"/>
                    <a:pt x="351" y="297"/>
                    <a:pt x="351" y="297"/>
                  </a:cubicBezTo>
                  <a:cubicBezTo>
                    <a:pt x="351" y="297"/>
                    <a:pt x="26" y="12"/>
                    <a:pt x="0" y="0"/>
                  </a:cubicBezTo>
                  <a:close/>
                </a:path>
              </a:pathLst>
            </a:custGeom>
            <a:solidFill>
              <a:srgbClr val="EB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57" name="Freeform 85">
              <a:extLst>
                <a:ext uri="{FF2B5EF4-FFF2-40B4-BE49-F238E27FC236}">
                  <a16:creationId xmlns:a16="http://schemas.microsoft.com/office/drawing/2014/main" id="{44DDDD70-41F2-4C22-98C9-113E2EAACE44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0" y="1614"/>
              <a:ext cx="62" cy="112"/>
            </a:xfrm>
            <a:custGeom>
              <a:avLst/>
              <a:gdLst>
                <a:gd name="T0" fmla="*/ 250 w 39"/>
                <a:gd name="T1" fmla="*/ 24 h 66"/>
                <a:gd name="T2" fmla="*/ 0 w 39"/>
                <a:gd name="T3" fmla="*/ 546 h 66"/>
                <a:gd name="T4" fmla="*/ 224 w 39"/>
                <a:gd name="T5" fmla="*/ 24 h 6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9" h="66">
                  <a:moveTo>
                    <a:pt x="39" y="3"/>
                  </a:moveTo>
                  <a:cubicBezTo>
                    <a:pt x="16" y="2"/>
                    <a:pt x="2" y="47"/>
                    <a:pt x="0" y="66"/>
                  </a:cubicBezTo>
                  <a:cubicBezTo>
                    <a:pt x="1" y="48"/>
                    <a:pt x="8" y="0"/>
                    <a:pt x="35" y="3"/>
                  </a:cubicBezTo>
                </a:path>
              </a:pathLst>
            </a:custGeom>
            <a:solidFill>
              <a:srgbClr val="69C5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58" name="Freeform 86">
              <a:extLst>
                <a:ext uri="{FF2B5EF4-FFF2-40B4-BE49-F238E27FC236}">
                  <a16:creationId xmlns:a16="http://schemas.microsoft.com/office/drawing/2014/main" id="{9BC6CD38-3F4A-4AD2-918B-CFECC9BB4316}"/>
                </a:ext>
              </a:extLst>
            </p:cNvPr>
            <p:cNvSpPr>
              <a:spLocks/>
            </p:cNvSpPr>
            <p:nvPr/>
          </p:nvSpPr>
          <p:spPr bwMode="auto">
            <a:xfrm>
              <a:off x="811" y="1179"/>
              <a:ext cx="53" cy="86"/>
            </a:xfrm>
            <a:custGeom>
              <a:avLst/>
              <a:gdLst>
                <a:gd name="T0" fmla="*/ 220 w 33"/>
                <a:gd name="T1" fmla="*/ 13 h 51"/>
                <a:gd name="T2" fmla="*/ 108 w 33"/>
                <a:gd name="T3" fmla="*/ 105 h 51"/>
                <a:gd name="T4" fmla="*/ 47 w 33"/>
                <a:gd name="T5" fmla="*/ 236 h 51"/>
                <a:gd name="T6" fmla="*/ 0 w 33"/>
                <a:gd name="T7" fmla="*/ 413 h 51"/>
                <a:gd name="T8" fmla="*/ 212 w 33"/>
                <a:gd name="T9" fmla="*/ 13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51">
                  <a:moveTo>
                    <a:pt x="33" y="2"/>
                  </a:moveTo>
                  <a:cubicBezTo>
                    <a:pt x="26" y="4"/>
                    <a:pt x="20" y="8"/>
                    <a:pt x="16" y="13"/>
                  </a:cubicBezTo>
                  <a:cubicBezTo>
                    <a:pt x="12" y="18"/>
                    <a:pt x="10" y="24"/>
                    <a:pt x="7" y="29"/>
                  </a:cubicBezTo>
                  <a:cubicBezTo>
                    <a:pt x="4" y="36"/>
                    <a:pt x="4" y="45"/>
                    <a:pt x="0" y="51"/>
                  </a:cubicBezTo>
                  <a:cubicBezTo>
                    <a:pt x="3" y="34"/>
                    <a:pt x="8" y="0"/>
                    <a:pt x="32" y="2"/>
                  </a:cubicBezTo>
                </a:path>
              </a:pathLst>
            </a:custGeom>
            <a:solidFill>
              <a:srgbClr val="69C5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59" name="Freeform 87">
              <a:extLst>
                <a:ext uri="{FF2B5EF4-FFF2-40B4-BE49-F238E27FC236}">
                  <a16:creationId xmlns:a16="http://schemas.microsoft.com/office/drawing/2014/main" id="{ED0FF845-0D12-4225-BA44-65BC0451BEA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0" y="1247"/>
              <a:ext cx="437" cy="317"/>
            </a:xfrm>
            <a:custGeom>
              <a:avLst/>
              <a:gdLst>
                <a:gd name="T0" fmla="*/ 0 w 275"/>
                <a:gd name="T1" fmla="*/ 0 h 187"/>
                <a:gd name="T2" fmla="*/ 1753 w 275"/>
                <a:gd name="T3" fmla="*/ 1543 h 187"/>
                <a:gd name="T4" fmla="*/ 0 w 275"/>
                <a:gd name="T5" fmla="*/ 0 h 18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5" h="187">
                  <a:moveTo>
                    <a:pt x="0" y="0"/>
                  </a:moveTo>
                  <a:cubicBezTo>
                    <a:pt x="275" y="187"/>
                    <a:pt x="275" y="187"/>
                    <a:pt x="275" y="187"/>
                  </a:cubicBezTo>
                  <a:cubicBezTo>
                    <a:pt x="275" y="187"/>
                    <a:pt x="71" y="36"/>
                    <a:pt x="0" y="0"/>
                  </a:cubicBezTo>
                  <a:close/>
                </a:path>
              </a:pathLst>
            </a:custGeom>
            <a:solidFill>
              <a:srgbClr val="7C7C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60" name="Freeform 88">
              <a:extLst>
                <a:ext uri="{FF2B5EF4-FFF2-40B4-BE49-F238E27FC236}">
                  <a16:creationId xmlns:a16="http://schemas.microsoft.com/office/drawing/2014/main" id="{D9B108A3-5181-474E-B816-FCCCD4767AB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5" y="1606"/>
              <a:ext cx="150" cy="108"/>
            </a:xfrm>
            <a:custGeom>
              <a:avLst/>
              <a:gdLst>
                <a:gd name="T0" fmla="*/ 0 w 94"/>
                <a:gd name="T1" fmla="*/ 518 h 64"/>
                <a:gd name="T2" fmla="*/ 415 w 94"/>
                <a:gd name="T3" fmla="*/ 327 h 64"/>
                <a:gd name="T4" fmla="*/ 608 w 94"/>
                <a:gd name="T5" fmla="*/ 0 h 64"/>
                <a:gd name="T6" fmla="*/ 326 w 94"/>
                <a:gd name="T7" fmla="*/ 307 h 64"/>
                <a:gd name="T8" fmla="*/ 8 w 94"/>
                <a:gd name="T9" fmla="*/ 427 h 64"/>
                <a:gd name="T10" fmla="*/ 0 w 94"/>
                <a:gd name="T11" fmla="*/ 518 h 6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4" h="64">
                  <a:moveTo>
                    <a:pt x="0" y="64"/>
                  </a:moveTo>
                  <a:cubicBezTo>
                    <a:pt x="64" y="40"/>
                    <a:pt x="64" y="40"/>
                    <a:pt x="64" y="40"/>
                  </a:cubicBezTo>
                  <a:cubicBezTo>
                    <a:pt x="64" y="40"/>
                    <a:pt x="94" y="32"/>
                    <a:pt x="94" y="0"/>
                  </a:cubicBezTo>
                  <a:cubicBezTo>
                    <a:pt x="94" y="0"/>
                    <a:pt x="84" y="26"/>
                    <a:pt x="50" y="38"/>
                  </a:cubicBezTo>
                  <a:cubicBezTo>
                    <a:pt x="16" y="51"/>
                    <a:pt x="1" y="53"/>
                    <a:pt x="1" y="53"/>
                  </a:cubicBezTo>
                  <a:lnTo>
                    <a:pt x="0" y="64"/>
                  </a:lnTo>
                  <a:close/>
                </a:path>
              </a:pathLst>
            </a:custGeom>
            <a:solidFill>
              <a:srgbClr val="7C7C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61" name="Freeform 89">
              <a:extLst>
                <a:ext uri="{FF2B5EF4-FFF2-40B4-BE49-F238E27FC236}">
                  <a16:creationId xmlns:a16="http://schemas.microsoft.com/office/drawing/2014/main" id="{658D45A0-3DF8-45E8-82EC-BD3A45DFA18B}"/>
                </a:ext>
              </a:extLst>
            </p:cNvPr>
            <p:cNvSpPr>
              <a:spLocks/>
            </p:cNvSpPr>
            <p:nvPr/>
          </p:nvSpPr>
          <p:spPr bwMode="auto">
            <a:xfrm>
              <a:off x="854" y="1235"/>
              <a:ext cx="210" cy="78"/>
            </a:xfrm>
            <a:custGeom>
              <a:avLst/>
              <a:gdLst>
                <a:gd name="T0" fmla="*/ 0 w 132"/>
                <a:gd name="T1" fmla="*/ 380 h 46"/>
                <a:gd name="T2" fmla="*/ 845 w 132"/>
                <a:gd name="T3" fmla="*/ 0 h 46"/>
                <a:gd name="T4" fmla="*/ 0 w 132"/>
                <a:gd name="T5" fmla="*/ 297 h 46"/>
                <a:gd name="T6" fmla="*/ 0 w 132"/>
                <a:gd name="T7" fmla="*/ 380 h 4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2" h="46">
                  <a:moveTo>
                    <a:pt x="0" y="46"/>
                  </a:moveTo>
                  <a:cubicBezTo>
                    <a:pt x="132" y="0"/>
                    <a:pt x="132" y="0"/>
                    <a:pt x="132" y="0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0" y="36"/>
                    <a:pt x="2" y="44"/>
                    <a:pt x="0" y="46"/>
                  </a:cubicBezTo>
                  <a:close/>
                </a:path>
              </a:pathLst>
            </a:custGeom>
            <a:solidFill>
              <a:srgbClr val="7C7C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62" name="Freeform 90">
              <a:extLst>
                <a:ext uri="{FF2B5EF4-FFF2-40B4-BE49-F238E27FC236}">
                  <a16:creationId xmlns:a16="http://schemas.microsoft.com/office/drawing/2014/main" id="{2199A2C1-16CD-4817-9BD6-9DE060CE7FE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2" y="1191"/>
              <a:ext cx="186" cy="32"/>
            </a:xfrm>
            <a:custGeom>
              <a:avLst/>
              <a:gdLst>
                <a:gd name="T0" fmla="*/ 0 w 117"/>
                <a:gd name="T1" fmla="*/ 113 h 19"/>
                <a:gd name="T2" fmla="*/ 377 w 117"/>
                <a:gd name="T3" fmla="*/ 8 h 19"/>
                <a:gd name="T4" fmla="*/ 749 w 117"/>
                <a:gd name="T5" fmla="*/ 153 h 19"/>
                <a:gd name="T6" fmla="*/ 377 w 117"/>
                <a:gd name="T7" fmla="*/ 37 h 19"/>
                <a:gd name="T8" fmla="*/ 0 w 117"/>
                <a:gd name="T9" fmla="*/ 113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7" h="19">
                  <a:moveTo>
                    <a:pt x="0" y="14"/>
                  </a:moveTo>
                  <a:cubicBezTo>
                    <a:pt x="0" y="14"/>
                    <a:pt x="33" y="0"/>
                    <a:pt x="59" y="1"/>
                  </a:cubicBezTo>
                  <a:cubicBezTo>
                    <a:pt x="89" y="3"/>
                    <a:pt x="117" y="19"/>
                    <a:pt x="117" y="19"/>
                  </a:cubicBezTo>
                  <a:cubicBezTo>
                    <a:pt x="117" y="19"/>
                    <a:pt x="77" y="6"/>
                    <a:pt x="59" y="5"/>
                  </a:cubicBezTo>
                  <a:cubicBezTo>
                    <a:pt x="41" y="4"/>
                    <a:pt x="0" y="14"/>
                    <a:pt x="0" y="1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63" name="Freeform 91">
              <a:extLst>
                <a:ext uri="{FF2B5EF4-FFF2-40B4-BE49-F238E27FC236}">
                  <a16:creationId xmlns:a16="http://schemas.microsoft.com/office/drawing/2014/main" id="{1DF95662-9D9C-43CC-904B-F1AB8F9A3170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3" y="1518"/>
              <a:ext cx="101" cy="127"/>
            </a:xfrm>
            <a:custGeom>
              <a:avLst/>
              <a:gdLst>
                <a:gd name="T0" fmla="*/ 279 w 64"/>
                <a:gd name="T1" fmla="*/ 616 h 75"/>
                <a:gd name="T2" fmla="*/ 259 w 64"/>
                <a:gd name="T3" fmla="*/ 252 h 75"/>
                <a:gd name="T4" fmla="*/ 0 w 64"/>
                <a:gd name="T5" fmla="*/ 0 h 75"/>
                <a:gd name="T6" fmla="*/ 237 w 64"/>
                <a:gd name="T7" fmla="*/ 295 h 75"/>
                <a:gd name="T8" fmla="*/ 279 w 64"/>
                <a:gd name="T9" fmla="*/ 616 h 7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4" h="75">
                  <a:moveTo>
                    <a:pt x="45" y="75"/>
                  </a:moveTo>
                  <a:cubicBezTo>
                    <a:pt x="45" y="75"/>
                    <a:pt x="64" y="54"/>
                    <a:pt x="42" y="31"/>
                  </a:cubicBezTo>
                  <a:cubicBezTo>
                    <a:pt x="20" y="8"/>
                    <a:pt x="0" y="0"/>
                    <a:pt x="0" y="0"/>
                  </a:cubicBezTo>
                  <a:cubicBezTo>
                    <a:pt x="0" y="0"/>
                    <a:pt x="27" y="21"/>
                    <a:pt x="38" y="36"/>
                  </a:cubicBezTo>
                  <a:cubicBezTo>
                    <a:pt x="52" y="54"/>
                    <a:pt x="45" y="75"/>
                    <a:pt x="45" y="7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64" name="Freeform 92">
              <a:extLst>
                <a:ext uri="{FF2B5EF4-FFF2-40B4-BE49-F238E27FC236}">
                  <a16:creationId xmlns:a16="http://schemas.microsoft.com/office/drawing/2014/main" id="{F953A4FC-88AE-4EB0-8A29-4735693AE6EC}"/>
                </a:ext>
              </a:extLst>
            </p:cNvPr>
            <p:cNvSpPr>
              <a:spLocks/>
            </p:cNvSpPr>
            <p:nvPr/>
          </p:nvSpPr>
          <p:spPr bwMode="auto">
            <a:xfrm>
              <a:off x="852" y="1223"/>
              <a:ext cx="137" cy="53"/>
            </a:xfrm>
            <a:custGeom>
              <a:avLst/>
              <a:gdLst>
                <a:gd name="T0" fmla="*/ 0 w 86"/>
                <a:gd name="T1" fmla="*/ 267 h 31"/>
                <a:gd name="T2" fmla="*/ 553 w 86"/>
                <a:gd name="T3" fmla="*/ 0 h 31"/>
                <a:gd name="T4" fmla="*/ 0 w 86"/>
                <a:gd name="T5" fmla="*/ 267 h 3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6" h="31">
                  <a:moveTo>
                    <a:pt x="0" y="31"/>
                  </a:moveTo>
                  <a:cubicBezTo>
                    <a:pt x="86" y="0"/>
                    <a:pt x="86" y="0"/>
                    <a:pt x="86" y="0"/>
                  </a:cubicBezTo>
                  <a:cubicBezTo>
                    <a:pt x="86" y="0"/>
                    <a:pt x="17" y="30"/>
                    <a:pt x="0" y="3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65" name="Freeform 93">
              <a:extLst>
                <a:ext uri="{FF2B5EF4-FFF2-40B4-BE49-F238E27FC236}">
                  <a16:creationId xmlns:a16="http://schemas.microsoft.com/office/drawing/2014/main" id="{0F9D5511-1086-4008-AFBA-62D869298C4A}"/>
                </a:ext>
              </a:extLst>
            </p:cNvPr>
            <p:cNvSpPr>
              <a:spLocks/>
            </p:cNvSpPr>
            <p:nvPr/>
          </p:nvSpPr>
          <p:spPr bwMode="auto">
            <a:xfrm>
              <a:off x="830" y="1282"/>
              <a:ext cx="8" cy="36"/>
            </a:xfrm>
            <a:custGeom>
              <a:avLst/>
              <a:gdLst>
                <a:gd name="T0" fmla="*/ 34 w 5"/>
                <a:gd name="T1" fmla="*/ 0 h 21"/>
                <a:gd name="T2" fmla="*/ 8 w 5"/>
                <a:gd name="T3" fmla="*/ 86 h 21"/>
                <a:gd name="T4" fmla="*/ 26 w 5"/>
                <a:gd name="T5" fmla="*/ 182 h 21"/>
                <a:gd name="T6" fmla="*/ 34 w 5"/>
                <a:gd name="T7" fmla="*/ 9 h 2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21">
                  <a:moveTo>
                    <a:pt x="5" y="0"/>
                  </a:moveTo>
                  <a:cubicBezTo>
                    <a:pt x="1" y="1"/>
                    <a:pt x="1" y="7"/>
                    <a:pt x="1" y="10"/>
                  </a:cubicBezTo>
                  <a:cubicBezTo>
                    <a:pt x="1" y="14"/>
                    <a:pt x="0" y="19"/>
                    <a:pt x="4" y="21"/>
                  </a:cubicBezTo>
                  <a:cubicBezTo>
                    <a:pt x="5" y="14"/>
                    <a:pt x="2" y="7"/>
                    <a:pt x="5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66" name="Freeform 94">
              <a:extLst>
                <a:ext uri="{FF2B5EF4-FFF2-40B4-BE49-F238E27FC236}">
                  <a16:creationId xmlns:a16="http://schemas.microsoft.com/office/drawing/2014/main" id="{3124E645-FFE1-4285-AAC1-859A92C63050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0" y="1723"/>
              <a:ext cx="11" cy="25"/>
            </a:xfrm>
            <a:custGeom>
              <a:avLst/>
              <a:gdLst>
                <a:gd name="T0" fmla="*/ 42 w 7"/>
                <a:gd name="T1" fmla="*/ 0 h 15"/>
                <a:gd name="T2" fmla="*/ 8 w 7"/>
                <a:gd name="T3" fmla="*/ 117 h 15"/>
                <a:gd name="T4" fmla="*/ 42 w 7"/>
                <a:gd name="T5" fmla="*/ 8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15">
                  <a:moveTo>
                    <a:pt x="7" y="0"/>
                  </a:moveTo>
                  <a:cubicBezTo>
                    <a:pt x="3" y="1"/>
                    <a:pt x="0" y="11"/>
                    <a:pt x="1" y="15"/>
                  </a:cubicBezTo>
                  <a:cubicBezTo>
                    <a:pt x="4" y="11"/>
                    <a:pt x="5" y="6"/>
                    <a:pt x="7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67" name="Freeform 95">
              <a:extLst>
                <a:ext uri="{FF2B5EF4-FFF2-40B4-BE49-F238E27FC236}">
                  <a16:creationId xmlns:a16="http://schemas.microsoft.com/office/drawing/2014/main" id="{0C68DB4B-85C5-4036-9E39-B9E6A29DA14E}"/>
                </a:ext>
              </a:extLst>
            </p:cNvPr>
            <p:cNvSpPr>
              <a:spLocks/>
            </p:cNvSpPr>
            <p:nvPr/>
          </p:nvSpPr>
          <p:spPr bwMode="auto">
            <a:xfrm>
              <a:off x="817" y="1450"/>
              <a:ext cx="471" cy="351"/>
            </a:xfrm>
            <a:custGeom>
              <a:avLst/>
              <a:gdLst>
                <a:gd name="T0" fmla="*/ 0 w 296"/>
                <a:gd name="T1" fmla="*/ 0 h 207"/>
                <a:gd name="T2" fmla="*/ 1897 w 296"/>
                <a:gd name="T3" fmla="*/ 1711 h 207"/>
                <a:gd name="T4" fmla="*/ 0 w 296"/>
                <a:gd name="T5" fmla="*/ 0 h 20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96" h="207">
                  <a:moveTo>
                    <a:pt x="0" y="0"/>
                  </a:moveTo>
                  <a:cubicBezTo>
                    <a:pt x="296" y="207"/>
                    <a:pt x="296" y="207"/>
                    <a:pt x="296" y="207"/>
                  </a:cubicBezTo>
                  <a:cubicBezTo>
                    <a:pt x="296" y="207"/>
                    <a:pt x="56" y="14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68" name="Freeform 96">
              <a:extLst>
                <a:ext uri="{FF2B5EF4-FFF2-40B4-BE49-F238E27FC236}">
                  <a16:creationId xmlns:a16="http://schemas.microsoft.com/office/drawing/2014/main" id="{705E8FCD-7B7D-4B46-B9EB-E096866C0586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0" y="1774"/>
              <a:ext cx="62" cy="59"/>
            </a:xfrm>
            <a:custGeom>
              <a:avLst/>
              <a:gdLst>
                <a:gd name="T0" fmla="*/ 0 w 39"/>
                <a:gd name="T1" fmla="*/ 224 h 35"/>
                <a:gd name="T2" fmla="*/ 250 w 39"/>
                <a:gd name="T3" fmla="*/ 0 h 35"/>
                <a:gd name="T4" fmla="*/ 0 w 39"/>
                <a:gd name="T5" fmla="*/ 224 h 3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9" h="35">
                  <a:moveTo>
                    <a:pt x="0" y="28"/>
                  </a:moveTo>
                  <a:cubicBezTo>
                    <a:pt x="39" y="0"/>
                    <a:pt x="39" y="0"/>
                    <a:pt x="39" y="0"/>
                  </a:cubicBezTo>
                  <a:cubicBezTo>
                    <a:pt x="39" y="0"/>
                    <a:pt x="19" y="35"/>
                    <a:pt x="0" y="2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69" name="Freeform 97">
              <a:extLst>
                <a:ext uri="{FF2B5EF4-FFF2-40B4-BE49-F238E27FC236}">
                  <a16:creationId xmlns:a16="http://schemas.microsoft.com/office/drawing/2014/main" id="{D2A85E52-0DCA-4347-92AB-4BF7F8C026F0}"/>
                </a:ext>
              </a:extLst>
            </p:cNvPr>
            <p:cNvSpPr>
              <a:spLocks/>
            </p:cNvSpPr>
            <p:nvPr/>
          </p:nvSpPr>
          <p:spPr bwMode="auto">
            <a:xfrm>
              <a:off x="819" y="1601"/>
              <a:ext cx="550" cy="476"/>
            </a:xfrm>
            <a:custGeom>
              <a:avLst/>
              <a:gdLst>
                <a:gd name="T0" fmla="*/ 21 w 346"/>
                <a:gd name="T1" fmla="*/ 0 h 281"/>
                <a:gd name="T2" fmla="*/ 2208 w 346"/>
                <a:gd name="T3" fmla="*/ 2138 h 281"/>
                <a:gd name="T4" fmla="*/ 2189 w 346"/>
                <a:gd name="T5" fmla="*/ 2312 h 281"/>
                <a:gd name="T6" fmla="*/ 0 w 346"/>
                <a:gd name="T7" fmla="*/ 107 h 281"/>
                <a:gd name="T8" fmla="*/ 21 w 346"/>
                <a:gd name="T9" fmla="*/ 0 h 28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6" h="281">
                  <a:moveTo>
                    <a:pt x="3" y="0"/>
                  </a:moveTo>
                  <a:cubicBezTo>
                    <a:pt x="346" y="260"/>
                    <a:pt x="346" y="260"/>
                    <a:pt x="346" y="260"/>
                  </a:cubicBezTo>
                  <a:cubicBezTo>
                    <a:pt x="343" y="281"/>
                    <a:pt x="343" y="281"/>
                    <a:pt x="343" y="281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5"/>
                    <a:pt x="3" y="0"/>
                  </a:cubicBezTo>
                  <a:close/>
                </a:path>
              </a:pathLst>
            </a:custGeom>
            <a:solidFill>
              <a:srgbClr val="8585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70" name="Freeform 98">
              <a:extLst>
                <a:ext uri="{FF2B5EF4-FFF2-40B4-BE49-F238E27FC236}">
                  <a16:creationId xmlns:a16="http://schemas.microsoft.com/office/drawing/2014/main" id="{A130BD8B-B311-42BC-895E-C2EF7A914006}"/>
                </a:ext>
              </a:extLst>
            </p:cNvPr>
            <p:cNvSpPr>
              <a:spLocks/>
            </p:cNvSpPr>
            <p:nvPr/>
          </p:nvSpPr>
          <p:spPr bwMode="auto">
            <a:xfrm>
              <a:off x="965" y="1675"/>
              <a:ext cx="86" cy="182"/>
            </a:xfrm>
            <a:custGeom>
              <a:avLst/>
              <a:gdLst>
                <a:gd name="T0" fmla="*/ 303 w 54"/>
                <a:gd name="T1" fmla="*/ 153 h 107"/>
                <a:gd name="T2" fmla="*/ 205 w 54"/>
                <a:gd name="T3" fmla="*/ 384 h 107"/>
                <a:gd name="T4" fmla="*/ 347 w 54"/>
                <a:gd name="T5" fmla="*/ 896 h 107"/>
                <a:gd name="T6" fmla="*/ 102 w 54"/>
                <a:gd name="T7" fmla="*/ 694 h 107"/>
                <a:gd name="T8" fmla="*/ 21 w 54"/>
                <a:gd name="T9" fmla="*/ 202 h 107"/>
                <a:gd name="T10" fmla="*/ 142 w 54"/>
                <a:gd name="T11" fmla="*/ 0 h 107"/>
                <a:gd name="T12" fmla="*/ 303 w 54"/>
                <a:gd name="T13" fmla="*/ 153 h 10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4" h="107">
                  <a:moveTo>
                    <a:pt x="47" y="18"/>
                  </a:moveTo>
                  <a:cubicBezTo>
                    <a:pt x="47" y="18"/>
                    <a:pt x="34" y="24"/>
                    <a:pt x="32" y="46"/>
                  </a:cubicBezTo>
                  <a:cubicBezTo>
                    <a:pt x="31" y="63"/>
                    <a:pt x="33" y="100"/>
                    <a:pt x="54" y="107"/>
                  </a:cubicBezTo>
                  <a:cubicBezTo>
                    <a:pt x="16" y="83"/>
                    <a:pt x="16" y="83"/>
                    <a:pt x="16" y="83"/>
                  </a:cubicBezTo>
                  <a:cubicBezTo>
                    <a:pt x="16" y="83"/>
                    <a:pt x="0" y="68"/>
                    <a:pt x="3" y="24"/>
                  </a:cubicBezTo>
                  <a:cubicBezTo>
                    <a:pt x="5" y="3"/>
                    <a:pt x="22" y="0"/>
                    <a:pt x="22" y="0"/>
                  </a:cubicBezTo>
                  <a:lnTo>
                    <a:pt x="47" y="18"/>
                  </a:lnTo>
                  <a:close/>
                </a:path>
              </a:pathLst>
            </a:custGeom>
            <a:solidFill>
              <a:srgbClr val="D1D3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71" name="Freeform 99">
              <a:extLst>
                <a:ext uri="{FF2B5EF4-FFF2-40B4-BE49-F238E27FC236}">
                  <a16:creationId xmlns:a16="http://schemas.microsoft.com/office/drawing/2014/main" id="{A9510392-4873-4C2A-821B-B301A7152BB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0" y="1855"/>
              <a:ext cx="86" cy="180"/>
            </a:xfrm>
            <a:custGeom>
              <a:avLst/>
              <a:gdLst>
                <a:gd name="T0" fmla="*/ 303 w 54"/>
                <a:gd name="T1" fmla="*/ 153 h 106"/>
                <a:gd name="T2" fmla="*/ 205 w 54"/>
                <a:gd name="T3" fmla="*/ 380 h 106"/>
                <a:gd name="T4" fmla="*/ 347 w 54"/>
                <a:gd name="T5" fmla="*/ 883 h 106"/>
                <a:gd name="T6" fmla="*/ 97 w 54"/>
                <a:gd name="T7" fmla="*/ 689 h 106"/>
                <a:gd name="T8" fmla="*/ 21 w 54"/>
                <a:gd name="T9" fmla="*/ 202 h 106"/>
                <a:gd name="T10" fmla="*/ 134 w 54"/>
                <a:gd name="T11" fmla="*/ 0 h 106"/>
                <a:gd name="T12" fmla="*/ 303 w 54"/>
                <a:gd name="T13" fmla="*/ 153 h 10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4" h="106">
                  <a:moveTo>
                    <a:pt x="47" y="18"/>
                  </a:moveTo>
                  <a:cubicBezTo>
                    <a:pt x="47" y="18"/>
                    <a:pt x="34" y="24"/>
                    <a:pt x="32" y="46"/>
                  </a:cubicBezTo>
                  <a:cubicBezTo>
                    <a:pt x="30" y="63"/>
                    <a:pt x="33" y="100"/>
                    <a:pt x="54" y="106"/>
                  </a:cubicBezTo>
                  <a:cubicBezTo>
                    <a:pt x="15" y="83"/>
                    <a:pt x="15" y="83"/>
                    <a:pt x="15" y="83"/>
                  </a:cubicBezTo>
                  <a:cubicBezTo>
                    <a:pt x="15" y="83"/>
                    <a:pt x="0" y="68"/>
                    <a:pt x="3" y="24"/>
                  </a:cubicBezTo>
                  <a:cubicBezTo>
                    <a:pt x="4" y="3"/>
                    <a:pt x="21" y="0"/>
                    <a:pt x="21" y="0"/>
                  </a:cubicBezTo>
                  <a:lnTo>
                    <a:pt x="47" y="18"/>
                  </a:lnTo>
                  <a:close/>
                </a:path>
              </a:pathLst>
            </a:custGeom>
            <a:solidFill>
              <a:srgbClr val="D1D3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72" name="Freeform 100">
              <a:extLst>
                <a:ext uri="{FF2B5EF4-FFF2-40B4-BE49-F238E27FC236}">
                  <a16:creationId xmlns:a16="http://schemas.microsoft.com/office/drawing/2014/main" id="{4366295F-4189-49CA-AE0D-3AA66AAC7ABB}"/>
                </a:ext>
              </a:extLst>
            </p:cNvPr>
            <p:cNvSpPr>
              <a:spLocks/>
            </p:cNvSpPr>
            <p:nvPr/>
          </p:nvSpPr>
          <p:spPr bwMode="auto">
            <a:xfrm>
              <a:off x="965" y="1675"/>
              <a:ext cx="86" cy="180"/>
            </a:xfrm>
            <a:custGeom>
              <a:avLst/>
              <a:gdLst>
                <a:gd name="T0" fmla="*/ 303 w 54"/>
                <a:gd name="T1" fmla="*/ 153 h 106"/>
                <a:gd name="T2" fmla="*/ 205 w 54"/>
                <a:gd name="T3" fmla="*/ 380 h 106"/>
                <a:gd name="T4" fmla="*/ 347 w 54"/>
                <a:gd name="T5" fmla="*/ 883 h 106"/>
                <a:gd name="T6" fmla="*/ 97 w 54"/>
                <a:gd name="T7" fmla="*/ 689 h 106"/>
                <a:gd name="T8" fmla="*/ 21 w 54"/>
                <a:gd name="T9" fmla="*/ 202 h 106"/>
                <a:gd name="T10" fmla="*/ 142 w 54"/>
                <a:gd name="T11" fmla="*/ 0 h 106"/>
                <a:gd name="T12" fmla="*/ 303 w 54"/>
                <a:gd name="T13" fmla="*/ 153 h 10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4" h="106">
                  <a:moveTo>
                    <a:pt x="47" y="18"/>
                  </a:moveTo>
                  <a:cubicBezTo>
                    <a:pt x="47" y="18"/>
                    <a:pt x="34" y="24"/>
                    <a:pt x="32" y="46"/>
                  </a:cubicBezTo>
                  <a:cubicBezTo>
                    <a:pt x="31" y="63"/>
                    <a:pt x="33" y="100"/>
                    <a:pt x="54" y="106"/>
                  </a:cubicBezTo>
                  <a:cubicBezTo>
                    <a:pt x="15" y="83"/>
                    <a:pt x="15" y="83"/>
                    <a:pt x="15" y="83"/>
                  </a:cubicBezTo>
                  <a:cubicBezTo>
                    <a:pt x="15" y="83"/>
                    <a:pt x="0" y="68"/>
                    <a:pt x="3" y="24"/>
                  </a:cubicBezTo>
                  <a:cubicBezTo>
                    <a:pt x="5" y="3"/>
                    <a:pt x="22" y="0"/>
                    <a:pt x="22" y="0"/>
                  </a:cubicBezTo>
                  <a:lnTo>
                    <a:pt x="47" y="18"/>
                  </a:lnTo>
                  <a:close/>
                </a:path>
              </a:pathLst>
            </a:custGeom>
            <a:noFill/>
            <a:ln w="1111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73" name="Freeform 101">
              <a:extLst>
                <a:ext uri="{FF2B5EF4-FFF2-40B4-BE49-F238E27FC236}">
                  <a16:creationId xmlns:a16="http://schemas.microsoft.com/office/drawing/2014/main" id="{70CBE872-9129-43C5-913A-D3023015D58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0" y="1855"/>
              <a:ext cx="86" cy="180"/>
            </a:xfrm>
            <a:custGeom>
              <a:avLst/>
              <a:gdLst>
                <a:gd name="T0" fmla="*/ 303 w 54"/>
                <a:gd name="T1" fmla="*/ 153 h 106"/>
                <a:gd name="T2" fmla="*/ 205 w 54"/>
                <a:gd name="T3" fmla="*/ 380 h 106"/>
                <a:gd name="T4" fmla="*/ 347 w 54"/>
                <a:gd name="T5" fmla="*/ 883 h 106"/>
                <a:gd name="T6" fmla="*/ 97 w 54"/>
                <a:gd name="T7" fmla="*/ 681 h 106"/>
                <a:gd name="T8" fmla="*/ 21 w 54"/>
                <a:gd name="T9" fmla="*/ 202 h 106"/>
                <a:gd name="T10" fmla="*/ 134 w 54"/>
                <a:gd name="T11" fmla="*/ 0 h 106"/>
                <a:gd name="T12" fmla="*/ 303 w 54"/>
                <a:gd name="T13" fmla="*/ 153 h 10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4" h="106">
                  <a:moveTo>
                    <a:pt x="47" y="18"/>
                  </a:moveTo>
                  <a:cubicBezTo>
                    <a:pt x="47" y="18"/>
                    <a:pt x="34" y="24"/>
                    <a:pt x="32" y="46"/>
                  </a:cubicBezTo>
                  <a:cubicBezTo>
                    <a:pt x="30" y="63"/>
                    <a:pt x="32" y="100"/>
                    <a:pt x="54" y="106"/>
                  </a:cubicBezTo>
                  <a:cubicBezTo>
                    <a:pt x="15" y="82"/>
                    <a:pt x="15" y="82"/>
                    <a:pt x="15" y="82"/>
                  </a:cubicBezTo>
                  <a:cubicBezTo>
                    <a:pt x="15" y="82"/>
                    <a:pt x="0" y="67"/>
                    <a:pt x="3" y="24"/>
                  </a:cubicBezTo>
                  <a:cubicBezTo>
                    <a:pt x="4" y="3"/>
                    <a:pt x="21" y="0"/>
                    <a:pt x="21" y="0"/>
                  </a:cubicBezTo>
                  <a:lnTo>
                    <a:pt x="47" y="18"/>
                  </a:lnTo>
                  <a:close/>
                </a:path>
              </a:pathLst>
            </a:custGeom>
            <a:noFill/>
            <a:ln w="1111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74" name="Freeform 102">
              <a:extLst>
                <a:ext uri="{FF2B5EF4-FFF2-40B4-BE49-F238E27FC236}">
                  <a16:creationId xmlns:a16="http://schemas.microsoft.com/office/drawing/2014/main" id="{1ACDE25E-00C6-41C5-B275-C906B371DD6B}"/>
                </a:ext>
              </a:extLst>
            </p:cNvPr>
            <p:cNvSpPr>
              <a:spLocks/>
            </p:cNvSpPr>
            <p:nvPr/>
          </p:nvSpPr>
          <p:spPr bwMode="auto">
            <a:xfrm>
              <a:off x="970" y="1687"/>
              <a:ext cx="38" cy="97"/>
            </a:xfrm>
            <a:custGeom>
              <a:avLst/>
              <a:gdLst>
                <a:gd name="T0" fmla="*/ 116 w 24"/>
                <a:gd name="T1" fmla="*/ 26 h 57"/>
                <a:gd name="T2" fmla="*/ 82 w 24"/>
                <a:gd name="T3" fmla="*/ 478 h 57"/>
                <a:gd name="T4" fmla="*/ 87 w 24"/>
                <a:gd name="T5" fmla="*/ 168 h 57"/>
                <a:gd name="T6" fmla="*/ 128 w 24"/>
                <a:gd name="T7" fmla="*/ 49 h 5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4" h="57">
                  <a:moveTo>
                    <a:pt x="18" y="3"/>
                  </a:moveTo>
                  <a:cubicBezTo>
                    <a:pt x="0" y="0"/>
                    <a:pt x="1" y="52"/>
                    <a:pt x="13" y="57"/>
                  </a:cubicBezTo>
                  <a:cubicBezTo>
                    <a:pt x="17" y="45"/>
                    <a:pt x="10" y="32"/>
                    <a:pt x="14" y="20"/>
                  </a:cubicBezTo>
                  <a:cubicBezTo>
                    <a:pt x="15" y="17"/>
                    <a:pt x="24" y="9"/>
                    <a:pt x="20" y="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75" name="Freeform 103">
              <a:extLst>
                <a:ext uri="{FF2B5EF4-FFF2-40B4-BE49-F238E27FC236}">
                  <a16:creationId xmlns:a16="http://schemas.microsoft.com/office/drawing/2014/main" id="{16BBBD62-78BF-4C05-8FCA-0CDE4879434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3" y="1855"/>
              <a:ext cx="37" cy="107"/>
            </a:xfrm>
            <a:custGeom>
              <a:avLst/>
              <a:gdLst>
                <a:gd name="T0" fmla="*/ 88 w 23"/>
                <a:gd name="T1" fmla="*/ 70 h 63"/>
                <a:gd name="T2" fmla="*/ 8 w 23"/>
                <a:gd name="T3" fmla="*/ 251 h 63"/>
                <a:gd name="T4" fmla="*/ 47 w 23"/>
                <a:gd name="T5" fmla="*/ 525 h 63"/>
                <a:gd name="T6" fmla="*/ 68 w 23"/>
                <a:gd name="T7" fmla="*/ 380 h 63"/>
                <a:gd name="T8" fmla="*/ 101 w 23"/>
                <a:gd name="T9" fmla="*/ 202 h 63"/>
                <a:gd name="T10" fmla="*/ 101 w 23"/>
                <a:gd name="T11" fmla="*/ 70 h 6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3" h="63">
                  <a:moveTo>
                    <a:pt x="13" y="8"/>
                  </a:moveTo>
                  <a:cubicBezTo>
                    <a:pt x="6" y="0"/>
                    <a:pt x="1" y="27"/>
                    <a:pt x="1" y="30"/>
                  </a:cubicBezTo>
                  <a:cubicBezTo>
                    <a:pt x="1" y="38"/>
                    <a:pt x="0" y="58"/>
                    <a:pt x="7" y="63"/>
                  </a:cubicBezTo>
                  <a:cubicBezTo>
                    <a:pt x="10" y="58"/>
                    <a:pt x="10" y="51"/>
                    <a:pt x="10" y="46"/>
                  </a:cubicBezTo>
                  <a:cubicBezTo>
                    <a:pt x="10" y="38"/>
                    <a:pt x="11" y="31"/>
                    <a:pt x="15" y="24"/>
                  </a:cubicBezTo>
                  <a:cubicBezTo>
                    <a:pt x="18" y="17"/>
                    <a:pt x="23" y="13"/>
                    <a:pt x="15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76" name="Freeform 104">
              <a:extLst>
                <a:ext uri="{FF2B5EF4-FFF2-40B4-BE49-F238E27FC236}">
                  <a16:creationId xmlns:a16="http://schemas.microsoft.com/office/drawing/2014/main" id="{0B06C3B6-2CC8-4B4A-91A3-1C5E13D318B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7" y="1855"/>
              <a:ext cx="348" cy="303"/>
            </a:xfrm>
            <a:custGeom>
              <a:avLst/>
              <a:gdLst>
                <a:gd name="T0" fmla="*/ 17 w 348"/>
                <a:gd name="T1" fmla="*/ 37 h 303"/>
                <a:gd name="T2" fmla="*/ 341 w 348"/>
                <a:gd name="T3" fmla="*/ 303 h 303"/>
                <a:gd name="T4" fmla="*/ 348 w 348"/>
                <a:gd name="T5" fmla="*/ 273 h 303"/>
                <a:gd name="T6" fmla="*/ 0 w 348"/>
                <a:gd name="T7" fmla="*/ 0 h 303"/>
                <a:gd name="T8" fmla="*/ 17 w 348"/>
                <a:gd name="T9" fmla="*/ 37 h 30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8" h="303">
                  <a:moveTo>
                    <a:pt x="17" y="37"/>
                  </a:moveTo>
                  <a:lnTo>
                    <a:pt x="341" y="303"/>
                  </a:lnTo>
                  <a:lnTo>
                    <a:pt x="348" y="273"/>
                  </a:lnTo>
                  <a:lnTo>
                    <a:pt x="0" y="0"/>
                  </a:lnTo>
                  <a:lnTo>
                    <a:pt x="17" y="37"/>
                  </a:lnTo>
                  <a:close/>
                </a:path>
              </a:pathLst>
            </a:custGeom>
            <a:solidFill>
              <a:srgbClr val="9E9E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77" name="Freeform 105">
              <a:extLst>
                <a:ext uri="{FF2B5EF4-FFF2-40B4-BE49-F238E27FC236}">
                  <a16:creationId xmlns:a16="http://schemas.microsoft.com/office/drawing/2014/main" id="{74ED23DD-B82B-43FD-9346-7C9FA7A45A5E}"/>
                </a:ext>
              </a:extLst>
            </p:cNvPr>
            <p:cNvSpPr>
              <a:spLocks/>
            </p:cNvSpPr>
            <p:nvPr/>
          </p:nvSpPr>
          <p:spPr bwMode="auto">
            <a:xfrm>
              <a:off x="825" y="1481"/>
              <a:ext cx="456" cy="340"/>
            </a:xfrm>
            <a:custGeom>
              <a:avLst/>
              <a:gdLst>
                <a:gd name="T0" fmla="*/ 0 w 287"/>
                <a:gd name="T1" fmla="*/ 0 h 201"/>
                <a:gd name="T2" fmla="*/ 1830 w 287"/>
                <a:gd name="T3" fmla="*/ 1646 h 201"/>
                <a:gd name="T4" fmla="*/ 0 w 287"/>
                <a:gd name="T5" fmla="*/ 0 h 20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87" h="201">
                  <a:moveTo>
                    <a:pt x="0" y="0"/>
                  </a:moveTo>
                  <a:cubicBezTo>
                    <a:pt x="287" y="201"/>
                    <a:pt x="287" y="201"/>
                    <a:pt x="287" y="201"/>
                  </a:cubicBezTo>
                  <a:cubicBezTo>
                    <a:pt x="287" y="201"/>
                    <a:pt x="18" y="22"/>
                    <a:pt x="0" y="0"/>
                  </a:cubicBezTo>
                  <a:close/>
                </a:path>
              </a:pathLst>
            </a:custGeom>
            <a:solidFill>
              <a:srgbClr val="9E9E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78" name="Freeform 106">
              <a:extLst>
                <a:ext uri="{FF2B5EF4-FFF2-40B4-BE49-F238E27FC236}">
                  <a16:creationId xmlns:a16="http://schemas.microsoft.com/office/drawing/2014/main" id="{71B77C1D-4FB9-4213-8D36-E63293956631}"/>
                </a:ext>
              </a:extLst>
            </p:cNvPr>
            <p:cNvSpPr>
              <a:spLocks/>
            </p:cNvSpPr>
            <p:nvPr/>
          </p:nvSpPr>
          <p:spPr bwMode="auto">
            <a:xfrm>
              <a:off x="549" y="1328"/>
              <a:ext cx="246" cy="1335"/>
            </a:xfrm>
            <a:custGeom>
              <a:avLst/>
              <a:gdLst>
                <a:gd name="T0" fmla="*/ 982 w 155"/>
                <a:gd name="T1" fmla="*/ 0 h 788"/>
                <a:gd name="T2" fmla="*/ 0 w 155"/>
                <a:gd name="T3" fmla="*/ 6492 h 788"/>
                <a:gd name="T4" fmla="*/ 982 w 155"/>
                <a:gd name="T5" fmla="*/ 0 h 7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5" h="788">
                  <a:moveTo>
                    <a:pt x="155" y="0"/>
                  </a:moveTo>
                  <a:cubicBezTo>
                    <a:pt x="0" y="788"/>
                    <a:pt x="0" y="788"/>
                    <a:pt x="0" y="788"/>
                  </a:cubicBezTo>
                  <a:cubicBezTo>
                    <a:pt x="0" y="788"/>
                    <a:pt x="153" y="47"/>
                    <a:pt x="15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79" name="Freeform 107">
              <a:extLst>
                <a:ext uri="{FF2B5EF4-FFF2-40B4-BE49-F238E27FC236}">
                  <a16:creationId xmlns:a16="http://schemas.microsoft.com/office/drawing/2014/main" id="{AB67BE33-168F-448D-A55E-4E8E2BDC49D2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9" y="1741"/>
              <a:ext cx="273" cy="1488"/>
            </a:xfrm>
            <a:custGeom>
              <a:avLst/>
              <a:gdLst>
                <a:gd name="T0" fmla="*/ 1090 w 172"/>
                <a:gd name="T1" fmla="*/ 0 h 878"/>
                <a:gd name="T2" fmla="*/ 0 w 172"/>
                <a:gd name="T3" fmla="*/ 7243 h 878"/>
                <a:gd name="T4" fmla="*/ 1090 w 172"/>
                <a:gd name="T5" fmla="*/ 0 h 87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2" h="878">
                  <a:moveTo>
                    <a:pt x="172" y="0"/>
                  </a:moveTo>
                  <a:cubicBezTo>
                    <a:pt x="0" y="878"/>
                    <a:pt x="0" y="878"/>
                    <a:pt x="0" y="878"/>
                  </a:cubicBezTo>
                  <a:cubicBezTo>
                    <a:pt x="0" y="878"/>
                    <a:pt x="172" y="45"/>
                    <a:pt x="17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80" name="Freeform 108">
              <a:extLst>
                <a:ext uri="{FF2B5EF4-FFF2-40B4-BE49-F238E27FC236}">
                  <a16:creationId xmlns:a16="http://schemas.microsoft.com/office/drawing/2014/main" id="{BD41B6F8-C673-42EA-8BCB-D1CBA3DD14BC}"/>
                </a:ext>
              </a:extLst>
            </p:cNvPr>
            <p:cNvSpPr>
              <a:spLocks/>
            </p:cNvSpPr>
            <p:nvPr/>
          </p:nvSpPr>
          <p:spPr bwMode="auto">
            <a:xfrm>
              <a:off x="574" y="2629"/>
              <a:ext cx="135" cy="80"/>
            </a:xfrm>
            <a:custGeom>
              <a:avLst/>
              <a:gdLst>
                <a:gd name="T0" fmla="*/ 0 w 85"/>
                <a:gd name="T1" fmla="*/ 393 h 47"/>
                <a:gd name="T2" fmla="*/ 540 w 85"/>
                <a:gd name="T3" fmla="*/ 0 h 47"/>
                <a:gd name="T4" fmla="*/ 0 w 85"/>
                <a:gd name="T5" fmla="*/ 393 h 4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5" h="47">
                  <a:moveTo>
                    <a:pt x="0" y="47"/>
                  </a:moveTo>
                  <a:cubicBezTo>
                    <a:pt x="85" y="0"/>
                    <a:pt x="85" y="0"/>
                    <a:pt x="85" y="0"/>
                  </a:cubicBezTo>
                  <a:cubicBezTo>
                    <a:pt x="85" y="0"/>
                    <a:pt x="20" y="45"/>
                    <a:pt x="0" y="47"/>
                  </a:cubicBezTo>
                  <a:close/>
                </a:path>
              </a:pathLst>
            </a:custGeom>
            <a:solidFill>
              <a:srgbClr val="A5A5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81" name="Freeform 109">
              <a:extLst>
                <a:ext uri="{FF2B5EF4-FFF2-40B4-BE49-F238E27FC236}">
                  <a16:creationId xmlns:a16="http://schemas.microsoft.com/office/drawing/2014/main" id="{05E3C7DA-5AEF-4F5F-855B-1CD6A6DE96D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6" y="3332"/>
              <a:ext cx="155" cy="202"/>
            </a:xfrm>
            <a:custGeom>
              <a:avLst/>
              <a:gdLst>
                <a:gd name="T0" fmla="*/ 0 w 98"/>
                <a:gd name="T1" fmla="*/ 988 h 119"/>
                <a:gd name="T2" fmla="*/ 614 w 98"/>
                <a:gd name="T3" fmla="*/ 509 h 119"/>
                <a:gd name="T4" fmla="*/ 593 w 98"/>
                <a:gd name="T5" fmla="*/ 0 h 119"/>
                <a:gd name="T6" fmla="*/ 0 w 98"/>
                <a:gd name="T7" fmla="*/ 988 h 11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8" h="119">
                  <a:moveTo>
                    <a:pt x="0" y="119"/>
                  </a:moveTo>
                  <a:cubicBezTo>
                    <a:pt x="98" y="61"/>
                    <a:pt x="98" y="61"/>
                    <a:pt x="98" y="61"/>
                  </a:cubicBezTo>
                  <a:cubicBezTo>
                    <a:pt x="95" y="0"/>
                    <a:pt x="95" y="0"/>
                    <a:pt x="95" y="0"/>
                  </a:cubicBezTo>
                  <a:cubicBezTo>
                    <a:pt x="95" y="0"/>
                    <a:pt x="61" y="80"/>
                    <a:pt x="0" y="119"/>
                  </a:cubicBezTo>
                  <a:close/>
                </a:path>
              </a:pathLst>
            </a:custGeom>
            <a:solidFill>
              <a:srgbClr val="A0A0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82" name="Freeform 110">
              <a:extLst>
                <a:ext uri="{FF2B5EF4-FFF2-40B4-BE49-F238E27FC236}">
                  <a16:creationId xmlns:a16="http://schemas.microsoft.com/office/drawing/2014/main" id="{86A8A7A3-02A4-46B3-BE62-5A5614F8102D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9" y="1997"/>
              <a:ext cx="553" cy="448"/>
            </a:xfrm>
            <a:custGeom>
              <a:avLst/>
              <a:gdLst>
                <a:gd name="T0" fmla="*/ 0 w 348"/>
                <a:gd name="T1" fmla="*/ 0 h 264"/>
                <a:gd name="T2" fmla="*/ 2220 w 348"/>
                <a:gd name="T3" fmla="*/ 2189 h 264"/>
                <a:gd name="T4" fmla="*/ 0 w 348"/>
                <a:gd name="T5" fmla="*/ 0 h 26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48" h="264">
                  <a:moveTo>
                    <a:pt x="0" y="0"/>
                  </a:moveTo>
                  <a:cubicBezTo>
                    <a:pt x="348" y="264"/>
                    <a:pt x="348" y="264"/>
                    <a:pt x="348" y="264"/>
                  </a:cubicBezTo>
                  <a:cubicBezTo>
                    <a:pt x="348" y="264"/>
                    <a:pt x="102" y="126"/>
                    <a:pt x="0" y="0"/>
                  </a:cubicBezTo>
                  <a:close/>
                </a:path>
              </a:pathLst>
            </a:custGeom>
            <a:solidFill>
              <a:srgbClr val="B6B7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7892" name="Group 111">
            <a:extLst>
              <a:ext uri="{FF2B5EF4-FFF2-40B4-BE49-F238E27FC236}">
                <a16:creationId xmlns:a16="http://schemas.microsoft.com/office/drawing/2014/main" id="{B9025FB9-2515-4A6C-9323-B65F9BAB267E}"/>
              </a:ext>
            </a:extLst>
          </p:cNvPr>
          <p:cNvGrpSpPr>
            <a:grpSpLocks/>
          </p:cNvGrpSpPr>
          <p:nvPr/>
        </p:nvGrpSpPr>
        <p:grpSpPr bwMode="auto">
          <a:xfrm>
            <a:off x="6153150" y="1165225"/>
            <a:ext cx="3771900" cy="5334000"/>
            <a:chOff x="2916" y="734"/>
            <a:chExt cx="2376" cy="3360"/>
          </a:xfrm>
        </p:grpSpPr>
        <p:grpSp>
          <p:nvGrpSpPr>
            <p:cNvPr id="37930" name="Group 112">
              <a:extLst>
                <a:ext uri="{FF2B5EF4-FFF2-40B4-BE49-F238E27FC236}">
                  <a16:creationId xmlns:a16="http://schemas.microsoft.com/office/drawing/2014/main" id="{95B994F4-D5F6-45F3-9EC0-4941706FDC1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16" y="734"/>
              <a:ext cx="2376" cy="3360"/>
              <a:chOff x="2916" y="734"/>
              <a:chExt cx="2376" cy="3360"/>
            </a:xfrm>
          </p:grpSpPr>
          <p:sp>
            <p:nvSpPr>
              <p:cNvPr id="38076" name="Freeform 113">
                <a:extLst>
                  <a:ext uri="{FF2B5EF4-FFF2-40B4-BE49-F238E27FC236}">
                    <a16:creationId xmlns:a16="http://schemas.microsoft.com/office/drawing/2014/main" id="{BB1C6F84-03E7-4B05-BBE0-56AFAEFD24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69" y="2608"/>
                <a:ext cx="1294" cy="596"/>
              </a:xfrm>
              <a:custGeom>
                <a:avLst/>
                <a:gdLst>
                  <a:gd name="T0" fmla="*/ 0 w 1294"/>
                  <a:gd name="T1" fmla="*/ 562 h 596"/>
                  <a:gd name="T2" fmla="*/ 1252 w 1294"/>
                  <a:gd name="T3" fmla="*/ 0 h 596"/>
                  <a:gd name="T4" fmla="*/ 1294 w 1294"/>
                  <a:gd name="T5" fmla="*/ 27 h 596"/>
                  <a:gd name="T6" fmla="*/ 22 w 1294"/>
                  <a:gd name="T7" fmla="*/ 596 h 596"/>
                  <a:gd name="T8" fmla="*/ 0 w 1294"/>
                  <a:gd name="T9" fmla="*/ 562 h 59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94" h="596">
                    <a:moveTo>
                      <a:pt x="0" y="562"/>
                    </a:moveTo>
                    <a:lnTo>
                      <a:pt x="1252" y="0"/>
                    </a:lnTo>
                    <a:lnTo>
                      <a:pt x="1294" y="27"/>
                    </a:lnTo>
                    <a:lnTo>
                      <a:pt x="22" y="596"/>
                    </a:lnTo>
                    <a:lnTo>
                      <a:pt x="0" y="562"/>
                    </a:lnTo>
                    <a:close/>
                  </a:path>
                </a:pathLst>
              </a:custGeom>
              <a:solidFill>
                <a:srgbClr val="55BD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77" name="Freeform 114">
                <a:extLst>
                  <a:ext uri="{FF2B5EF4-FFF2-40B4-BE49-F238E27FC236}">
                    <a16:creationId xmlns:a16="http://schemas.microsoft.com/office/drawing/2014/main" id="{8E569A36-512C-42F6-A3A5-FD1637A993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09" y="2635"/>
                <a:ext cx="1254" cy="561"/>
              </a:xfrm>
              <a:custGeom>
                <a:avLst/>
                <a:gdLst>
                  <a:gd name="T0" fmla="*/ 0 w 1254"/>
                  <a:gd name="T1" fmla="*/ 561 h 561"/>
                  <a:gd name="T2" fmla="*/ 1254 w 1254"/>
                  <a:gd name="T3" fmla="*/ 0 h 561"/>
                  <a:gd name="T4" fmla="*/ 1254 w 1254"/>
                  <a:gd name="T5" fmla="*/ 39 h 561"/>
                  <a:gd name="T6" fmla="*/ 0 w 1254"/>
                  <a:gd name="T7" fmla="*/ 561 h 56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254" h="561">
                    <a:moveTo>
                      <a:pt x="0" y="561"/>
                    </a:moveTo>
                    <a:lnTo>
                      <a:pt x="1254" y="0"/>
                    </a:lnTo>
                    <a:lnTo>
                      <a:pt x="1254" y="39"/>
                    </a:lnTo>
                    <a:lnTo>
                      <a:pt x="0" y="561"/>
                    </a:lnTo>
                    <a:close/>
                  </a:path>
                </a:pathLst>
              </a:custGeom>
              <a:solidFill>
                <a:srgbClr val="69C5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78" name="Freeform 115">
                <a:extLst>
                  <a:ext uri="{FF2B5EF4-FFF2-40B4-BE49-F238E27FC236}">
                    <a16:creationId xmlns:a16="http://schemas.microsoft.com/office/drawing/2014/main" id="{9BC70DBC-0997-4722-B9A9-B277D89D05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09" y="2635"/>
                <a:ext cx="1254" cy="561"/>
              </a:xfrm>
              <a:custGeom>
                <a:avLst/>
                <a:gdLst>
                  <a:gd name="T0" fmla="*/ 0 w 1254"/>
                  <a:gd name="T1" fmla="*/ 561 h 561"/>
                  <a:gd name="T2" fmla="*/ 1254 w 1254"/>
                  <a:gd name="T3" fmla="*/ 0 h 561"/>
                  <a:gd name="T4" fmla="*/ 1254 w 1254"/>
                  <a:gd name="T5" fmla="*/ 39 h 56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54" h="561">
                    <a:moveTo>
                      <a:pt x="0" y="561"/>
                    </a:moveTo>
                    <a:lnTo>
                      <a:pt x="1254" y="0"/>
                    </a:lnTo>
                    <a:lnTo>
                      <a:pt x="1254" y="39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79" name="Freeform 116">
                <a:extLst>
                  <a:ext uri="{FF2B5EF4-FFF2-40B4-BE49-F238E27FC236}">
                    <a16:creationId xmlns:a16="http://schemas.microsoft.com/office/drawing/2014/main" id="{51232ED7-D48A-433D-BA3B-07A94A5BDE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99" y="2674"/>
                <a:ext cx="1264" cy="570"/>
              </a:xfrm>
              <a:custGeom>
                <a:avLst/>
                <a:gdLst>
                  <a:gd name="T0" fmla="*/ 1264 w 1264"/>
                  <a:gd name="T1" fmla="*/ 0 h 570"/>
                  <a:gd name="T2" fmla="*/ 1264 w 1264"/>
                  <a:gd name="T3" fmla="*/ 37 h 570"/>
                  <a:gd name="T4" fmla="*/ 24 w 1264"/>
                  <a:gd name="T5" fmla="*/ 570 h 570"/>
                  <a:gd name="T6" fmla="*/ 0 w 1264"/>
                  <a:gd name="T7" fmla="*/ 527 h 570"/>
                  <a:gd name="T8" fmla="*/ 10 w 1264"/>
                  <a:gd name="T9" fmla="*/ 522 h 570"/>
                  <a:gd name="T10" fmla="*/ 1264 w 1264"/>
                  <a:gd name="T11" fmla="*/ 0 h 57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264" h="570">
                    <a:moveTo>
                      <a:pt x="1264" y="0"/>
                    </a:moveTo>
                    <a:lnTo>
                      <a:pt x="1264" y="37"/>
                    </a:lnTo>
                    <a:lnTo>
                      <a:pt x="24" y="570"/>
                    </a:lnTo>
                    <a:lnTo>
                      <a:pt x="0" y="527"/>
                    </a:lnTo>
                    <a:lnTo>
                      <a:pt x="10" y="522"/>
                    </a:lnTo>
                    <a:lnTo>
                      <a:pt x="1264" y="0"/>
                    </a:lnTo>
                    <a:close/>
                  </a:path>
                </a:pathLst>
              </a:custGeom>
              <a:solidFill>
                <a:srgbClr val="69C5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80" name="Freeform 117">
                <a:extLst>
                  <a:ext uri="{FF2B5EF4-FFF2-40B4-BE49-F238E27FC236}">
                    <a16:creationId xmlns:a16="http://schemas.microsoft.com/office/drawing/2014/main" id="{C56D153D-DC8E-40CF-AC1C-3203428F4A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99" y="2674"/>
                <a:ext cx="1264" cy="570"/>
              </a:xfrm>
              <a:custGeom>
                <a:avLst/>
                <a:gdLst>
                  <a:gd name="T0" fmla="*/ 1264 w 1264"/>
                  <a:gd name="T1" fmla="*/ 0 h 570"/>
                  <a:gd name="T2" fmla="*/ 1264 w 1264"/>
                  <a:gd name="T3" fmla="*/ 37 h 570"/>
                  <a:gd name="T4" fmla="*/ 24 w 1264"/>
                  <a:gd name="T5" fmla="*/ 570 h 570"/>
                  <a:gd name="T6" fmla="*/ 0 w 1264"/>
                  <a:gd name="T7" fmla="*/ 527 h 570"/>
                  <a:gd name="T8" fmla="*/ 10 w 1264"/>
                  <a:gd name="T9" fmla="*/ 522 h 57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64" h="570">
                    <a:moveTo>
                      <a:pt x="1264" y="0"/>
                    </a:moveTo>
                    <a:lnTo>
                      <a:pt x="1264" y="37"/>
                    </a:lnTo>
                    <a:lnTo>
                      <a:pt x="24" y="570"/>
                    </a:lnTo>
                    <a:lnTo>
                      <a:pt x="0" y="527"/>
                    </a:lnTo>
                    <a:lnTo>
                      <a:pt x="10" y="522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81" name="Freeform 118">
                <a:extLst>
                  <a:ext uri="{FF2B5EF4-FFF2-40B4-BE49-F238E27FC236}">
                    <a16:creationId xmlns:a16="http://schemas.microsoft.com/office/drawing/2014/main" id="{1A603AA3-2114-4624-8874-2E8E21D559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5" y="3101"/>
                <a:ext cx="1286" cy="712"/>
              </a:xfrm>
              <a:custGeom>
                <a:avLst/>
                <a:gdLst>
                  <a:gd name="T0" fmla="*/ 0 w 1286"/>
                  <a:gd name="T1" fmla="*/ 629 h 712"/>
                  <a:gd name="T2" fmla="*/ 1286 w 1286"/>
                  <a:gd name="T3" fmla="*/ 0 h 712"/>
                  <a:gd name="T4" fmla="*/ 1286 w 1286"/>
                  <a:gd name="T5" fmla="*/ 89 h 712"/>
                  <a:gd name="T6" fmla="*/ 12 w 1286"/>
                  <a:gd name="T7" fmla="*/ 712 h 712"/>
                  <a:gd name="T8" fmla="*/ 0 w 1286"/>
                  <a:gd name="T9" fmla="*/ 629 h 7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86" h="712">
                    <a:moveTo>
                      <a:pt x="0" y="629"/>
                    </a:moveTo>
                    <a:lnTo>
                      <a:pt x="1286" y="0"/>
                    </a:lnTo>
                    <a:lnTo>
                      <a:pt x="1286" y="89"/>
                    </a:lnTo>
                    <a:lnTo>
                      <a:pt x="12" y="712"/>
                    </a:lnTo>
                    <a:lnTo>
                      <a:pt x="0" y="629"/>
                    </a:lnTo>
                    <a:close/>
                  </a:path>
                </a:pathLst>
              </a:custGeom>
              <a:solidFill>
                <a:srgbClr val="69C5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82" name="Freeform 119">
                <a:extLst>
                  <a:ext uri="{FF2B5EF4-FFF2-40B4-BE49-F238E27FC236}">
                    <a16:creationId xmlns:a16="http://schemas.microsoft.com/office/drawing/2014/main" id="{82D028AD-43F6-446F-8EAB-E7141E9B05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8" y="3077"/>
                <a:ext cx="1303" cy="653"/>
              </a:xfrm>
              <a:custGeom>
                <a:avLst/>
                <a:gdLst>
                  <a:gd name="T0" fmla="*/ 17 w 1303"/>
                  <a:gd name="T1" fmla="*/ 653 h 653"/>
                  <a:gd name="T2" fmla="*/ 1303 w 1303"/>
                  <a:gd name="T3" fmla="*/ 24 h 653"/>
                  <a:gd name="T4" fmla="*/ 1264 w 1303"/>
                  <a:gd name="T5" fmla="*/ 0 h 653"/>
                  <a:gd name="T6" fmla="*/ 0 w 1303"/>
                  <a:gd name="T7" fmla="*/ 608 h 653"/>
                  <a:gd name="T8" fmla="*/ 17 w 1303"/>
                  <a:gd name="T9" fmla="*/ 653 h 65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03" h="653">
                    <a:moveTo>
                      <a:pt x="17" y="653"/>
                    </a:moveTo>
                    <a:lnTo>
                      <a:pt x="1303" y="24"/>
                    </a:lnTo>
                    <a:lnTo>
                      <a:pt x="1264" y="0"/>
                    </a:lnTo>
                    <a:lnTo>
                      <a:pt x="0" y="608"/>
                    </a:lnTo>
                    <a:lnTo>
                      <a:pt x="17" y="653"/>
                    </a:lnTo>
                    <a:close/>
                  </a:path>
                </a:pathLst>
              </a:custGeom>
              <a:solidFill>
                <a:srgbClr val="55BD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83" name="Freeform 120">
                <a:extLst>
                  <a:ext uri="{FF2B5EF4-FFF2-40B4-BE49-F238E27FC236}">
                    <a16:creationId xmlns:a16="http://schemas.microsoft.com/office/drawing/2014/main" id="{0C9A5911-D75B-4E36-8BF7-D33B6211F6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6" y="2663"/>
                <a:ext cx="1792" cy="1017"/>
              </a:xfrm>
              <a:custGeom>
                <a:avLst/>
                <a:gdLst>
                  <a:gd name="T0" fmla="*/ 0 w 1792"/>
                  <a:gd name="T1" fmla="*/ 544 h 1017"/>
                  <a:gd name="T2" fmla="*/ 1222 w 1792"/>
                  <a:gd name="T3" fmla="*/ 0 h 1017"/>
                  <a:gd name="T4" fmla="*/ 1792 w 1792"/>
                  <a:gd name="T5" fmla="*/ 430 h 1017"/>
                  <a:gd name="T6" fmla="*/ 569 w 1792"/>
                  <a:gd name="T7" fmla="*/ 1017 h 1017"/>
                  <a:gd name="T8" fmla="*/ 0 w 1792"/>
                  <a:gd name="T9" fmla="*/ 544 h 101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792" h="1017">
                    <a:moveTo>
                      <a:pt x="0" y="544"/>
                    </a:moveTo>
                    <a:lnTo>
                      <a:pt x="1222" y="0"/>
                    </a:lnTo>
                    <a:lnTo>
                      <a:pt x="1792" y="430"/>
                    </a:lnTo>
                    <a:lnTo>
                      <a:pt x="569" y="1017"/>
                    </a:lnTo>
                    <a:lnTo>
                      <a:pt x="0" y="544"/>
                    </a:lnTo>
                    <a:close/>
                  </a:path>
                </a:pathLst>
              </a:custGeom>
              <a:solidFill>
                <a:srgbClr val="9899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84" name="Freeform 121">
                <a:extLst>
                  <a:ext uri="{FF2B5EF4-FFF2-40B4-BE49-F238E27FC236}">
                    <a16:creationId xmlns:a16="http://schemas.microsoft.com/office/drawing/2014/main" id="{95BC41F7-FC26-4744-8497-7422C57C62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69" y="2608"/>
                <a:ext cx="1294" cy="596"/>
              </a:xfrm>
              <a:custGeom>
                <a:avLst/>
                <a:gdLst>
                  <a:gd name="T0" fmla="*/ 0 w 1294"/>
                  <a:gd name="T1" fmla="*/ 562 h 596"/>
                  <a:gd name="T2" fmla="*/ 1252 w 1294"/>
                  <a:gd name="T3" fmla="*/ 0 h 596"/>
                  <a:gd name="T4" fmla="*/ 1294 w 1294"/>
                  <a:gd name="T5" fmla="*/ 27 h 596"/>
                  <a:gd name="T6" fmla="*/ 22 w 1294"/>
                  <a:gd name="T7" fmla="*/ 596 h 596"/>
                  <a:gd name="T8" fmla="*/ 0 w 1294"/>
                  <a:gd name="T9" fmla="*/ 562 h 59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94" h="596">
                    <a:moveTo>
                      <a:pt x="0" y="562"/>
                    </a:moveTo>
                    <a:lnTo>
                      <a:pt x="1252" y="0"/>
                    </a:lnTo>
                    <a:lnTo>
                      <a:pt x="1294" y="27"/>
                    </a:lnTo>
                    <a:lnTo>
                      <a:pt x="22" y="596"/>
                    </a:lnTo>
                    <a:lnTo>
                      <a:pt x="0" y="562"/>
                    </a:lnTo>
                    <a:close/>
                  </a:path>
                </a:pathLst>
              </a:custGeom>
              <a:noFill/>
              <a:ln w="952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85" name="Freeform 122">
                <a:extLst>
                  <a:ext uri="{FF2B5EF4-FFF2-40B4-BE49-F238E27FC236}">
                    <a16:creationId xmlns:a16="http://schemas.microsoft.com/office/drawing/2014/main" id="{4A515D7E-55D8-4E3A-B407-118E0BA56C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11" y="2635"/>
                <a:ext cx="1252" cy="561"/>
              </a:xfrm>
              <a:custGeom>
                <a:avLst/>
                <a:gdLst>
                  <a:gd name="T0" fmla="*/ 0 w 1252"/>
                  <a:gd name="T1" fmla="*/ 561 h 561"/>
                  <a:gd name="T2" fmla="*/ 1252 w 1252"/>
                  <a:gd name="T3" fmla="*/ 0 h 561"/>
                  <a:gd name="T4" fmla="*/ 1252 w 1252"/>
                  <a:gd name="T5" fmla="*/ 41 h 56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52" h="561">
                    <a:moveTo>
                      <a:pt x="0" y="561"/>
                    </a:moveTo>
                    <a:lnTo>
                      <a:pt x="1252" y="0"/>
                    </a:lnTo>
                    <a:lnTo>
                      <a:pt x="1252" y="41"/>
                    </a:lnTo>
                  </a:path>
                </a:pathLst>
              </a:custGeom>
              <a:noFill/>
              <a:ln w="952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86" name="Freeform 123">
                <a:extLst>
                  <a:ext uri="{FF2B5EF4-FFF2-40B4-BE49-F238E27FC236}">
                    <a16:creationId xmlns:a16="http://schemas.microsoft.com/office/drawing/2014/main" id="{3A656BAD-987E-4E8A-82CB-958A25CDA4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5" y="3101"/>
                <a:ext cx="1287" cy="712"/>
              </a:xfrm>
              <a:custGeom>
                <a:avLst/>
                <a:gdLst>
                  <a:gd name="T0" fmla="*/ 0 w 1287"/>
                  <a:gd name="T1" fmla="*/ 629 h 712"/>
                  <a:gd name="T2" fmla="*/ 1287 w 1287"/>
                  <a:gd name="T3" fmla="*/ 0 h 712"/>
                  <a:gd name="T4" fmla="*/ 1287 w 1287"/>
                  <a:gd name="T5" fmla="*/ 89 h 712"/>
                  <a:gd name="T6" fmla="*/ 12 w 1287"/>
                  <a:gd name="T7" fmla="*/ 712 h 712"/>
                  <a:gd name="T8" fmla="*/ 0 w 1287"/>
                  <a:gd name="T9" fmla="*/ 629 h 7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87" h="712">
                    <a:moveTo>
                      <a:pt x="0" y="629"/>
                    </a:moveTo>
                    <a:lnTo>
                      <a:pt x="1287" y="0"/>
                    </a:lnTo>
                    <a:lnTo>
                      <a:pt x="1287" y="89"/>
                    </a:lnTo>
                    <a:lnTo>
                      <a:pt x="12" y="712"/>
                    </a:lnTo>
                    <a:lnTo>
                      <a:pt x="0" y="629"/>
                    </a:lnTo>
                    <a:close/>
                  </a:path>
                </a:pathLst>
              </a:custGeom>
              <a:noFill/>
              <a:ln w="952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87" name="Freeform 124">
                <a:extLst>
                  <a:ext uri="{FF2B5EF4-FFF2-40B4-BE49-F238E27FC236}">
                    <a16:creationId xmlns:a16="http://schemas.microsoft.com/office/drawing/2014/main" id="{968F3463-75DF-4CC0-9ED9-33FA11EF28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8" y="3077"/>
                <a:ext cx="1304" cy="653"/>
              </a:xfrm>
              <a:custGeom>
                <a:avLst/>
                <a:gdLst>
                  <a:gd name="T0" fmla="*/ 17 w 1304"/>
                  <a:gd name="T1" fmla="*/ 653 h 653"/>
                  <a:gd name="T2" fmla="*/ 1304 w 1304"/>
                  <a:gd name="T3" fmla="*/ 24 h 653"/>
                  <a:gd name="T4" fmla="*/ 1264 w 1304"/>
                  <a:gd name="T5" fmla="*/ 0 h 653"/>
                  <a:gd name="T6" fmla="*/ 0 w 1304"/>
                  <a:gd name="T7" fmla="*/ 608 h 653"/>
                  <a:gd name="T8" fmla="*/ 17 w 1304"/>
                  <a:gd name="T9" fmla="*/ 653 h 65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04" h="653">
                    <a:moveTo>
                      <a:pt x="17" y="653"/>
                    </a:moveTo>
                    <a:lnTo>
                      <a:pt x="1304" y="24"/>
                    </a:lnTo>
                    <a:lnTo>
                      <a:pt x="1264" y="0"/>
                    </a:lnTo>
                    <a:lnTo>
                      <a:pt x="0" y="608"/>
                    </a:lnTo>
                    <a:lnTo>
                      <a:pt x="17" y="653"/>
                    </a:lnTo>
                    <a:close/>
                  </a:path>
                </a:pathLst>
              </a:custGeom>
              <a:noFill/>
              <a:ln w="952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88" name="Freeform 125">
                <a:extLst>
                  <a:ext uri="{FF2B5EF4-FFF2-40B4-BE49-F238E27FC236}">
                    <a16:creationId xmlns:a16="http://schemas.microsoft.com/office/drawing/2014/main" id="{53F26D0D-3DC1-46E0-9322-E816C77192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6" y="2663"/>
                <a:ext cx="1792" cy="1017"/>
              </a:xfrm>
              <a:custGeom>
                <a:avLst/>
                <a:gdLst>
                  <a:gd name="T0" fmla="*/ 0 w 1792"/>
                  <a:gd name="T1" fmla="*/ 544 h 1017"/>
                  <a:gd name="T2" fmla="*/ 1222 w 1792"/>
                  <a:gd name="T3" fmla="*/ 0 h 1017"/>
                  <a:gd name="T4" fmla="*/ 1792 w 1792"/>
                  <a:gd name="T5" fmla="*/ 430 h 1017"/>
                  <a:gd name="T6" fmla="*/ 569 w 1792"/>
                  <a:gd name="T7" fmla="*/ 1017 h 1017"/>
                  <a:gd name="T8" fmla="*/ 0 w 1792"/>
                  <a:gd name="T9" fmla="*/ 544 h 101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792" h="1017">
                    <a:moveTo>
                      <a:pt x="0" y="544"/>
                    </a:moveTo>
                    <a:lnTo>
                      <a:pt x="1222" y="0"/>
                    </a:lnTo>
                    <a:lnTo>
                      <a:pt x="1792" y="430"/>
                    </a:lnTo>
                    <a:lnTo>
                      <a:pt x="569" y="1017"/>
                    </a:lnTo>
                    <a:lnTo>
                      <a:pt x="0" y="544"/>
                    </a:lnTo>
                    <a:close/>
                  </a:path>
                </a:pathLst>
              </a:custGeom>
              <a:noFill/>
              <a:ln w="952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89" name="Freeform 126">
                <a:extLst>
                  <a:ext uri="{FF2B5EF4-FFF2-40B4-BE49-F238E27FC236}">
                    <a16:creationId xmlns:a16="http://schemas.microsoft.com/office/drawing/2014/main" id="{7B60D908-2C2B-46A9-8E51-D4739A2746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4" y="2707"/>
                <a:ext cx="1194" cy="758"/>
              </a:xfrm>
              <a:custGeom>
                <a:avLst/>
                <a:gdLst>
                  <a:gd name="T0" fmla="*/ 0 w 772"/>
                  <a:gd name="T1" fmla="*/ 1914 h 491"/>
                  <a:gd name="T2" fmla="*/ 1454 w 772"/>
                  <a:gd name="T3" fmla="*/ 1314 h 491"/>
                  <a:gd name="T4" fmla="*/ 3011 w 772"/>
                  <a:gd name="T5" fmla="*/ 618 h 491"/>
                  <a:gd name="T6" fmla="*/ 4074 w 772"/>
                  <a:gd name="T7" fmla="*/ 144 h 491"/>
                  <a:gd name="T8" fmla="*/ 4362 w 772"/>
                  <a:gd name="T9" fmla="*/ 238 h 491"/>
                  <a:gd name="T10" fmla="*/ 3342 w 772"/>
                  <a:gd name="T11" fmla="*/ 1003 h 491"/>
                  <a:gd name="T12" fmla="*/ 2775 w 772"/>
                  <a:gd name="T13" fmla="*/ 1504 h 491"/>
                  <a:gd name="T14" fmla="*/ 2614 w 772"/>
                  <a:gd name="T15" fmla="*/ 2078 h 491"/>
                  <a:gd name="T16" fmla="*/ 1724 w 772"/>
                  <a:gd name="T17" fmla="*/ 2489 h 491"/>
                  <a:gd name="T18" fmla="*/ 1318 w 772"/>
                  <a:gd name="T19" fmla="*/ 2726 h 491"/>
                  <a:gd name="T20" fmla="*/ 640 w 772"/>
                  <a:gd name="T21" fmla="*/ 2390 h 491"/>
                  <a:gd name="T22" fmla="*/ 373 w 772"/>
                  <a:gd name="T23" fmla="*/ 2149 h 491"/>
                  <a:gd name="T24" fmla="*/ 34 w 772"/>
                  <a:gd name="T25" fmla="*/ 1998 h 49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772" h="491">
                    <a:moveTo>
                      <a:pt x="0" y="337"/>
                    </a:moveTo>
                    <a:cubicBezTo>
                      <a:pt x="86" y="317"/>
                      <a:pt x="172" y="266"/>
                      <a:pt x="254" y="231"/>
                    </a:cubicBezTo>
                    <a:cubicBezTo>
                      <a:pt x="346" y="192"/>
                      <a:pt x="436" y="151"/>
                      <a:pt x="526" y="109"/>
                    </a:cubicBezTo>
                    <a:cubicBezTo>
                      <a:pt x="587" y="80"/>
                      <a:pt x="650" y="54"/>
                      <a:pt x="712" y="25"/>
                    </a:cubicBezTo>
                    <a:cubicBezTo>
                      <a:pt x="736" y="14"/>
                      <a:pt x="772" y="0"/>
                      <a:pt x="762" y="42"/>
                    </a:cubicBezTo>
                    <a:cubicBezTo>
                      <a:pt x="747" y="109"/>
                      <a:pt x="633" y="148"/>
                      <a:pt x="584" y="177"/>
                    </a:cubicBezTo>
                    <a:cubicBezTo>
                      <a:pt x="548" y="199"/>
                      <a:pt x="504" y="226"/>
                      <a:pt x="485" y="265"/>
                    </a:cubicBezTo>
                    <a:cubicBezTo>
                      <a:pt x="469" y="296"/>
                      <a:pt x="474" y="334"/>
                      <a:pt x="457" y="366"/>
                    </a:cubicBezTo>
                    <a:cubicBezTo>
                      <a:pt x="424" y="428"/>
                      <a:pt x="358" y="417"/>
                      <a:pt x="301" y="438"/>
                    </a:cubicBezTo>
                    <a:cubicBezTo>
                      <a:pt x="276" y="448"/>
                      <a:pt x="256" y="474"/>
                      <a:pt x="230" y="480"/>
                    </a:cubicBezTo>
                    <a:cubicBezTo>
                      <a:pt x="178" y="491"/>
                      <a:pt x="139" y="458"/>
                      <a:pt x="112" y="421"/>
                    </a:cubicBezTo>
                    <a:cubicBezTo>
                      <a:pt x="98" y="401"/>
                      <a:pt x="86" y="390"/>
                      <a:pt x="65" y="378"/>
                    </a:cubicBezTo>
                    <a:cubicBezTo>
                      <a:pt x="51" y="369"/>
                      <a:pt x="11" y="361"/>
                      <a:pt x="6" y="352"/>
                    </a:cubicBezTo>
                  </a:path>
                </a:pathLst>
              </a:custGeom>
              <a:solidFill>
                <a:srgbClr val="7C7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90" name="Freeform 127">
                <a:extLst>
                  <a:ext uri="{FF2B5EF4-FFF2-40B4-BE49-F238E27FC236}">
                    <a16:creationId xmlns:a16="http://schemas.microsoft.com/office/drawing/2014/main" id="{0340B906-6941-4BE6-B727-2FFA8F56C3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6" y="3179"/>
                <a:ext cx="94" cy="303"/>
              </a:xfrm>
              <a:custGeom>
                <a:avLst/>
                <a:gdLst>
                  <a:gd name="T0" fmla="*/ 337 w 61"/>
                  <a:gd name="T1" fmla="*/ 19 h 196"/>
                  <a:gd name="T2" fmla="*/ 176 w 61"/>
                  <a:gd name="T3" fmla="*/ 108 h 196"/>
                  <a:gd name="T4" fmla="*/ 0 w 61"/>
                  <a:gd name="T5" fmla="*/ 1003 h 196"/>
                  <a:gd name="T6" fmla="*/ 114 w 61"/>
                  <a:gd name="T7" fmla="*/ 1118 h 196"/>
                  <a:gd name="T8" fmla="*/ 344 w 61"/>
                  <a:gd name="T9" fmla="*/ 366 h 196"/>
                  <a:gd name="T10" fmla="*/ 337 w 61"/>
                  <a:gd name="T11" fmla="*/ 19 h 1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1" h="196">
                    <a:moveTo>
                      <a:pt x="60" y="3"/>
                    </a:moveTo>
                    <a:cubicBezTo>
                      <a:pt x="60" y="3"/>
                      <a:pt x="36" y="0"/>
                      <a:pt x="31" y="19"/>
                    </a:cubicBezTo>
                    <a:cubicBezTo>
                      <a:pt x="26" y="38"/>
                      <a:pt x="0" y="176"/>
                      <a:pt x="0" y="176"/>
                    </a:cubicBezTo>
                    <a:cubicBezTo>
                      <a:pt x="20" y="196"/>
                      <a:pt x="20" y="196"/>
                      <a:pt x="20" y="196"/>
                    </a:cubicBezTo>
                    <a:cubicBezTo>
                      <a:pt x="61" y="64"/>
                      <a:pt x="61" y="64"/>
                      <a:pt x="61" y="64"/>
                    </a:cubicBezTo>
                    <a:lnTo>
                      <a:pt x="60" y="3"/>
                    </a:lnTo>
                    <a:close/>
                  </a:path>
                </a:pathLst>
              </a:custGeom>
              <a:solidFill>
                <a:srgbClr val="A0A0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91" name="Freeform 128">
                <a:extLst>
                  <a:ext uri="{FF2B5EF4-FFF2-40B4-BE49-F238E27FC236}">
                    <a16:creationId xmlns:a16="http://schemas.microsoft.com/office/drawing/2014/main" id="{4C197945-F93C-47B1-93E6-FF596F8713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4" y="3693"/>
                <a:ext cx="433" cy="367"/>
              </a:xfrm>
              <a:custGeom>
                <a:avLst/>
                <a:gdLst>
                  <a:gd name="T0" fmla="*/ 0 w 433"/>
                  <a:gd name="T1" fmla="*/ 367 h 367"/>
                  <a:gd name="T2" fmla="*/ 29 w 433"/>
                  <a:gd name="T3" fmla="*/ 159 h 367"/>
                  <a:gd name="T4" fmla="*/ 312 w 433"/>
                  <a:gd name="T5" fmla="*/ 0 h 367"/>
                  <a:gd name="T6" fmla="*/ 433 w 433"/>
                  <a:gd name="T7" fmla="*/ 4 h 367"/>
                  <a:gd name="T8" fmla="*/ 433 w 433"/>
                  <a:gd name="T9" fmla="*/ 120 h 367"/>
                  <a:gd name="T10" fmla="*/ 0 w 433"/>
                  <a:gd name="T11" fmla="*/ 367 h 36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33" h="367">
                    <a:moveTo>
                      <a:pt x="0" y="367"/>
                    </a:moveTo>
                    <a:lnTo>
                      <a:pt x="29" y="159"/>
                    </a:lnTo>
                    <a:lnTo>
                      <a:pt x="312" y="0"/>
                    </a:lnTo>
                    <a:lnTo>
                      <a:pt x="433" y="4"/>
                    </a:lnTo>
                    <a:lnTo>
                      <a:pt x="433" y="120"/>
                    </a:lnTo>
                    <a:lnTo>
                      <a:pt x="0" y="367"/>
                    </a:lnTo>
                    <a:close/>
                  </a:path>
                </a:pathLst>
              </a:custGeom>
              <a:solidFill>
                <a:srgbClr val="EBED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92" name="Freeform 129">
                <a:extLst>
                  <a:ext uri="{FF2B5EF4-FFF2-40B4-BE49-F238E27FC236}">
                    <a16:creationId xmlns:a16="http://schemas.microsoft.com/office/drawing/2014/main" id="{BDF85929-BCFC-483A-A32B-8A04042218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0" y="3303"/>
                <a:ext cx="663" cy="757"/>
              </a:xfrm>
              <a:custGeom>
                <a:avLst/>
                <a:gdLst>
                  <a:gd name="T0" fmla="*/ 26 w 663"/>
                  <a:gd name="T1" fmla="*/ 0 h 757"/>
                  <a:gd name="T2" fmla="*/ 663 w 663"/>
                  <a:gd name="T3" fmla="*/ 549 h 757"/>
                  <a:gd name="T4" fmla="*/ 634 w 663"/>
                  <a:gd name="T5" fmla="*/ 757 h 757"/>
                  <a:gd name="T6" fmla="*/ 0 w 663"/>
                  <a:gd name="T7" fmla="*/ 181 h 757"/>
                  <a:gd name="T8" fmla="*/ 26 w 663"/>
                  <a:gd name="T9" fmla="*/ 0 h 75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63" h="757">
                    <a:moveTo>
                      <a:pt x="26" y="0"/>
                    </a:moveTo>
                    <a:lnTo>
                      <a:pt x="663" y="549"/>
                    </a:lnTo>
                    <a:lnTo>
                      <a:pt x="634" y="757"/>
                    </a:lnTo>
                    <a:lnTo>
                      <a:pt x="0" y="181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BABB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93" name="Freeform 130">
                <a:extLst>
                  <a:ext uri="{FF2B5EF4-FFF2-40B4-BE49-F238E27FC236}">
                    <a16:creationId xmlns:a16="http://schemas.microsoft.com/office/drawing/2014/main" id="{AFED3961-A70B-4FE8-9424-0320ACF49A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6" y="3149"/>
                <a:ext cx="920" cy="703"/>
              </a:xfrm>
              <a:custGeom>
                <a:avLst/>
                <a:gdLst>
                  <a:gd name="T0" fmla="*/ 0 w 920"/>
                  <a:gd name="T1" fmla="*/ 154 h 703"/>
                  <a:gd name="T2" fmla="*/ 110 w 920"/>
                  <a:gd name="T3" fmla="*/ 98 h 703"/>
                  <a:gd name="T4" fmla="*/ 109 w 920"/>
                  <a:gd name="T5" fmla="*/ 68 h 703"/>
                  <a:gd name="T6" fmla="*/ 273 w 920"/>
                  <a:gd name="T7" fmla="*/ 0 h 703"/>
                  <a:gd name="T8" fmla="*/ 920 w 920"/>
                  <a:gd name="T9" fmla="*/ 544 h 703"/>
                  <a:gd name="T10" fmla="*/ 637 w 920"/>
                  <a:gd name="T11" fmla="*/ 703 h 703"/>
                  <a:gd name="T12" fmla="*/ 0 w 920"/>
                  <a:gd name="T13" fmla="*/ 154 h 70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20" h="703">
                    <a:moveTo>
                      <a:pt x="0" y="154"/>
                    </a:moveTo>
                    <a:lnTo>
                      <a:pt x="110" y="98"/>
                    </a:lnTo>
                    <a:lnTo>
                      <a:pt x="109" y="68"/>
                    </a:lnTo>
                    <a:lnTo>
                      <a:pt x="273" y="0"/>
                    </a:lnTo>
                    <a:lnTo>
                      <a:pt x="920" y="544"/>
                    </a:lnTo>
                    <a:lnTo>
                      <a:pt x="637" y="703"/>
                    </a:lnTo>
                    <a:lnTo>
                      <a:pt x="0" y="154"/>
                    </a:lnTo>
                    <a:close/>
                  </a:path>
                </a:pathLst>
              </a:custGeom>
              <a:solidFill>
                <a:srgbClr val="D1D3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94" name="Freeform 131">
                <a:extLst>
                  <a:ext uri="{FF2B5EF4-FFF2-40B4-BE49-F238E27FC236}">
                    <a16:creationId xmlns:a16="http://schemas.microsoft.com/office/drawing/2014/main" id="{5490327E-8A99-40D1-B149-2D4473843F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49" y="3149"/>
                <a:ext cx="768" cy="548"/>
              </a:xfrm>
              <a:custGeom>
                <a:avLst/>
                <a:gdLst>
                  <a:gd name="T0" fmla="*/ 0 w 768"/>
                  <a:gd name="T1" fmla="*/ 0 h 548"/>
                  <a:gd name="T2" fmla="*/ 647 w 768"/>
                  <a:gd name="T3" fmla="*/ 544 h 548"/>
                  <a:gd name="T4" fmla="*/ 768 w 768"/>
                  <a:gd name="T5" fmla="*/ 548 h 548"/>
                  <a:gd name="T6" fmla="*/ 117 w 768"/>
                  <a:gd name="T7" fmla="*/ 12 h 548"/>
                  <a:gd name="T8" fmla="*/ 0 w 768"/>
                  <a:gd name="T9" fmla="*/ 0 h 54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68" h="548">
                    <a:moveTo>
                      <a:pt x="0" y="0"/>
                    </a:moveTo>
                    <a:lnTo>
                      <a:pt x="647" y="544"/>
                    </a:lnTo>
                    <a:lnTo>
                      <a:pt x="768" y="548"/>
                    </a:lnTo>
                    <a:lnTo>
                      <a:pt x="117" y="1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ADB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95" name="Freeform 132">
                <a:extLst>
                  <a:ext uri="{FF2B5EF4-FFF2-40B4-BE49-F238E27FC236}">
                    <a16:creationId xmlns:a16="http://schemas.microsoft.com/office/drawing/2014/main" id="{3A960671-6E4D-4AE1-8A1E-42C44A50B0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9" y="1920"/>
                <a:ext cx="352" cy="1402"/>
              </a:xfrm>
              <a:custGeom>
                <a:avLst/>
                <a:gdLst>
                  <a:gd name="T0" fmla="*/ 0 w 228"/>
                  <a:gd name="T1" fmla="*/ 5082 h 907"/>
                  <a:gd name="T2" fmla="*/ 117 w 228"/>
                  <a:gd name="T3" fmla="*/ 5178 h 907"/>
                  <a:gd name="T4" fmla="*/ 1294 w 228"/>
                  <a:gd name="T5" fmla="*/ 56 h 907"/>
                  <a:gd name="T6" fmla="*/ 1090 w 228"/>
                  <a:gd name="T7" fmla="*/ 34 h 907"/>
                  <a:gd name="T8" fmla="*/ 908 w 228"/>
                  <a:gd name="T9" fmla="*/ 439 h 907"/>
                  <a:gd name="T10" fmla="*/ 0 w 228"/>
                  <a:gd name="T11" fmla="*/ 5082 h 90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28" h="907">
                    <a:moveTo>
                      <a:pt x="0" y="890"/>
                    </a:moveTo>
                    <a:cubicBezTo>
                      <a:pt x="21" y="907"/>
                      <a:pt x="21" y="907"/>
                      <a:pt x="21" y="907"/>
                    </a:cubicBezTo>
                    <a:cubicBezTo>
                      <a:pt x="228" y="10"/>
                      <a:pt x="228" y="10"/>
                      <a:pt x="228" y="10"/>
                    </a:cubicBezTo>
                    <a:cubicBezTo>
                      <a:pt x="228" y="10"/>
                      <a:pt x="210" y="0"/>
                      <a:pt x="192" y="6"/>
                    </a:cubicBezTo>
                    <a:cubicBezTo>
                      <a:pt x="181" y="9"/>
                      <a:pt x="168" y="40"/>
                      <a:pt x="160" y="77"/>
                    </a:cubicBezTo>
                    <a:cubicBezTo>
                      <a:pt x="153" y="114"/>
                      <a:pt x="0" y="890"/>
                      <a:pt x="0" y="890"/>
                    </a:cubicBezTo>
                    <a:close/>
                  </a:path>
                </a:pathLst>
              </a:custGeom>
              <a:solidFill>
                <a:srgbClr val="55BD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96" name="Freeform 133">
                <a:extLst>
                  <a:ext uri="{FF2B5EF4-FFF2-40B4-BE49-F238E27FC236}">
                    <a16:creationId xmlns:a16="http://schemas.microsoft.com/office/drawing/2014/main" id="{4846F87B-8164-4810-9FDC-A82E4E05D4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1" y="1924"/>
                <a:ext cx="353" cy="1398"/>
              </a:xfrm>
              <a:custGeom>
                <a:avLst/>
                <a:gdLst>
                  <a:gd name="T0" fmla="*/ 489 w 228"/>
                  <a:gd name="T1" fmla="*/ 4907 h 904"/>
                  <a:gd name="T2" fmla="*/ 1259 w 228"/>
                  <a:gd name="T3" fmla="*/ 337 h 904"/>
                  <a:gd name="T4" fmla="*/ 1164 w 228"/>
                  <a:gd name="T5" fmla="*/ 29 h 904"/>
                  <a:gd name="T6" fmla="*/ 941 w 228"/>
                  <a:gd name="T7" fmla="*/ 325 h 904"/>
                  <a:gd name="T8" fmla="*/ 0 w 228"/>
                  <a:gd name="T9" fmla="*/ 5170 h 904"/>
                  <a:gd name="T10" fmla="*/ 489 w 228"/>
                  <a:gd name="T11" fmla="*/ 4907 h 90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28" h="904">
                    <a:moveTo>
                      <a:pt x="85" y="858"/>
                    </a:moveTo>
                    <a:cubicBezTo>
                      <a:pt x="219" y="59"/>
                      <a:pt x="219" y="59"/>
                      <a:pt x="219" y="59"/>
                    </a:cubicBezTo>
                    <a:cubicBezTo>
                      <a:pt x="219" y="59"/>
                      <a:pt x="228" y="10"/>
                      <a:pt x="203" y="5"/>
                    </a:cubicBezTo>
                    <a:cubicBezTo>
                      <a:pt x="179" y="0"/>
                      <a:pt x="164" y="57"/>
                      <a:pt x="164" y="57"/>
                    </a:cubicBezTo>
                    <a:cubicBezTo>
                      <a:pt x="0" y="904"/>
                      <a:pt x="0" y="904"/>
                      <a:pt x="0" y="904"/>
                    </a:cubicBezTo>
                    <a:lnTo>
                      <a:pt x="85" y="858"/>
                    </a:lnTo>
                    <a:close/>
                  </a:path>
                </a:pathLst>
              </a:custGeom>
              <a:solidFill>
                <a:srgbClr val="69C5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97" name="Freeform 134">
                <a:extLst>
                  <a:ext uri="{FF2B5EF4-FFF2-40B4-BE49-F238E27FC236}">
                    <a16:creationId xmlns:a16="http://schemas.microsoft.com/office/drawing/2014/main" id="{CCF84975-92A2-45DC-8FAA-CCAE659536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78" y="1917"/>
                <a:ext cx="915" cy="569"/>
              </a:xfrm>
              <a:custGeom>
                <a:avLst/>
                <a:gdLst>
                  <a:gd name="T0" fmla="*/ 2124 w 592"/>
                  <a:gd name="T1" fmla="*/ 1874 h 368"/>
                  <a:gd name="T2" fmla="*/ 2105 w 592"/>
                  <a:gd name="T3" fmla="*/ 2104 h 368"/>
                  <a:gd name="T4" fmla="*/ 3074 w 592"/>
                  <a:gd name="T5" fmla="*/ 1738 h 368"/>
                  <a:gd name="T6" fmla="*/ 3108 w 592"/>
                  <a:gd name="T7" fmla="*/ 1339 h 368"/>
                  <a:gd name="T8" fmla="*/ 1326 w 592"/>
                  <a:gd name="T9" fmla="*/ 158 h 368"/>
                  <a:gd name="T10" fmla="*/ 784 w 592"/>
                  <a:gd name="T11" fmla="*/ 102 h 368"/>
                  <a:gd name="T12" fmla="*/ 0 w 592"/>
                  <a:gd name="T13" fmla="*/ 377 h 368"/>
                  <a:gd name="T14" fmla="*/ 8 w 592"/>
                  <a:gd name="T15" fmla="*/ 555 h 368"/>
                  <a:gd name="T16" fmla="*/ 827 w 592"/>
                  <a:gd name="T17" fmla="*/ 263 h 368"/>
                  <a:gd name="T18" fmla="*/ 1278 w 592"/>
                  <a:gd name="T19" fmla="*/ 285 h 368"/>
                  <a:gd name="T20" fmla="*/ 2876 w 592"/>
                  <a:gd name="T21" fmla="*/ 1361 h 368"/>
                  <a:gd name="T22" fmla="*/ 2917 w 592"/>
                  <a:gd name="T23" fmla="*/ 1589 h 368"/>
                  <a:gd name="T24" fmla="*/ 2124 w 592"/>
                  <a:gd name="T25" fmla="*/ 1874 h 36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592" h="368">
                    <a:moveTo>
                      <a:pt x="372" y="328"/>
                    </a:moveTo>
                    <a:cubicBezTo>
                      <a:pt x="372" y="328"/>
                      <a:pt x="359" y="356"/>
                      <a:pt x="369" y="368"/>
                    </a:cubicBezTo>
                    <a:cubicBezTo>
                      <a:pt x="539" y="304"/>
                      <a:pt x="539" y="304"/>
                      <a:pt x="539" y="304"/>
                    </a:cubicBezTo>
                    <a:cubicBezTo>
                      <a:pt x="539" y="304"/>
                      <a:pt x="592" y="274"/>
                      <a:pt x="545" y="234"/>
                    </a:cubicBezTo>
                    <a:cubicBezTo>
                      <a:pt x="499" y="194"/>
                      <a:pt x="232" y="28"/>
                      <a:pt x="232" y="28"/>
                    </a:cubicBezTo>
                    <a:cubicBezTo>
                      <a:pt x="232" y="28"/>
                      <a:pt x="191" y="0"/>
                      <a:pt x="137" y="18"/>
                    </a:cubicBezTo>
                    <a:cubicBezTo>
                      <a:pt x="84" y="37"/>
                      <a:pt x="0" y="66"/>
                      <a:pt x="0" y="66"/>
                    </a:cubicBezTo>
                    <a:cubicBezTo>
                      <a:pt x="1" y="97"/>
                      <a:pt x="1" y="97"/>
                      <a:pt x="1" y="97"/>
                    </a:cubicBezTo>
                    <a:cubicBezTo>
                      <a:pt x="145" y="46"/>
                      <a:pt x="145" y="46"/>
                      <a:pt x="145" y="46"/>
                    </a:cubicBezTo>
                    <a:cubicBezTo>
                      <a:pt x="145" y="46"/>
                      <a:pt x="197" y="33"/>
                      <a:pt x="224" y="50"/>
                    </a:cubicBezTo>
                    <a:cubicBezTo>
                      <a:pt x="251" y="68"/>
                      <a:pt x="504" y="238"/>
                      <a:pt x="504" y="238"/>
                    </a:cubicBezTo>
                    <a:cubicBezTo>
                      <a:pt x="504" y="238"/>
                      <a:pt x="539" y="265"/>
                      <a:pt x="511" y="278"/>
                    </a:cubicBezTo>
                    <a:cubicBezTo>
                      <a:pt x="483" y="292"/>
                      <a:pt x="372" y="328"/>
                      <a:pt x="372" y="328"/>
                    </a:cubicBezTo>
                    <a:close/>
                  </a:path>
                </a:pathLst>
              </a:custGeom>
              <a:solidFill>
                <a:srgbClr val="C1C0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98" name="Oval 135">
                <a:extLst>
                  <a:ext uri="{FF2B5EF4-FFF2-40B4-BE49-F238E27FC236}">
                    <a16:creationId xmlns:a16="http://schemas.microsoft.com/office/drawing/2014/main" id="{19943005-3450-4A76-AE31-BFD7B5AAFB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70" y="2017"/>
                <a:ext cx="20" cy="50"/>
              </a:xfrm>
              <a:prstGeom prst="ellipse">
                <a:avLst/>
              </a:prstGeom>
              <a:solidFill>
                <a:srgbClr val="DDDC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8099" name="Freeform 136">
                <a:extLst>
                  <a:ext uri="{FF2B5EF4-FFF2-40B4-BE49-F238E27FC236}">
                    <a16:creationId xmlns:a16="http://schemas.microsoft.com/office/drawing/2014/main" id="{04CB56F2-7124-464F-B369-58A08EB285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45" y="2139"/>
                <a:ext cx="548" cy="374"/>
              </a:xfrm>
              <a:custGeom>
                <a:avLst/>
                <a:gdLst>
                  <a:gd name="T0" fmla="*/ 0 w 548"/>
                  <a:gd name="T1" fmla="*/ 40 h 374"/>
                  <a:gd name="T2" fmla="*/ 75 w 548"/>
                  <a:gd name="T3" fmla="*/ 0 h 374"/>
                  <a:gd name="T4" fmla="*/ 548 w 548"/>
                  <a:gd name="T5" fmla="*/ 325 h 374"/>
                  <a:gd name="T6" fmla="*/ 477 w 548"/>
                  <a:gd name="T7" fmla="*/ 374 h 374"/>
                  <a:gd name="T8" fmla="*/ 0 w 548"/>
                  <a:gd name="T9" fmla="*/ 40 h 37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48" h="374">
                    <a:moveTo>
                      <a:pt x="0" y="40"/>
                    </a:moveTo>
                    <a:lnTo>
                      <a:pt x="75" y="0"/>
                    </a:lnTo>
                    <a:lnTo>
                      <a:pt x="548" y="325"/>
                    </a:lnTo>
                    <a:lnTo>
                      <a:pt x="477" y="374"/>
                    </a:lnTo>
                    <a:lnTo>
                      <a:pt x="0" y="40"/>
                    </a:lnTo>
                    <a:close/>
                  </a:path>
                </a:pathLst>
              </a:custGeom>
              <a:solidFill>
                <a:srgbClr val="D1D3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00" name="Freeform 137">
                <a:extLst>
                  <a:ext uri="{FF2B5EF4-FFF2-40B4-BE49-F238E27FC236}">
                    <a16:creationId xmlns:a16="http://schemas.microsoft.com/office/drawing/2014/main" id="{168B3D74-FC53-4AF0-AAEF-4E90468094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2" y="2464"/>
                <a:ext cx="236" cy="459"/>
              </a:xfrm>
              <a:custGeom>
                <a:avLst/>
                <a:gdLst>
                  <a:gd name="T0" fmla="*/ 0 w 236"/>
                  <a:gd name="T1" fmla="*/ 49 h 459"/>
                  <a:gd name="T2" fmla="*/ 71 w 236"/>
                  <a:gd name="T3" fmla="*/ 0 h 459"/>
                  <a:gd name="T4" fmla="*/ 236 w 236"/>
                  <a:gd name="T5" fmla="*/ 408 h 459"/>
                  <a:gd name="T6" fmla="*/ 165 w 236"/>
                  <a:gd name="T7" fmla="*/ 459 h 459"/>
                  <a:gd name="T8" fmla="*/ 0 w 236"/>
                  <a:gd name="T9" fmla="*/ 49 h 4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36" h="459">
                    <a:moveTo>
                      <a:pt x="0" y="49"/>
                    </a:moveTo>
                    <a:lnTo>
                      <a:pt x="71" y="0"/>
                    </a:lnTo>
                    <a:lnTo>
                      <a:pt x="236" y="408"/>
                    </a:lnTo>
                    <a:lnTo>
                      <a:pt x="165" y="459"/>
                    </a:lnTo>
                    <a:lnTo>
                      <a:pt x="0" y="49"/>
                    </a:lnTo>
                    <a:close/>
                  </a:path>
                </a:pathLst>
              </a:custGeom>
              <a:solidFill>
                <a:srgbClr val="EBED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01" name="Freeform 138">
                <a:extLst>
                  <a:ext uri="{FF2B5EF4-FFF2-40B4-BE49-F238E27FC236}">
                    <a16:creationId xmlns:a16="http://schemas.microsoft.com/office/drawing/2014/main" id="{BAA10BA5-4447-4708-9B46-32C1C8CF1A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44" y="2179"/>
                <a:ext cx="643" cy="744"/>
              </a:xfrm>
              <a:custGeom>
                <a:avLst/>
                <a:gdLst>
                  <a:gd name="T0" fmla="*/ 0 w 643"/>
                  <a:gd name="T1" fmla="*/ 0 h 744"/>
                  <a:gd name="T2" fmla="*/ 478 w 643"/>
                  <a:gd name="T3" fmla="*/ 334 h 744"/>
                  <a:gd name="T4" fmla="*/ 643 w 643"/>
                  <a:gd name="T5" fmla="*/ 744 h 744"/>
                  <a:gd name="T6" fmla="*/ 212 w 643"/>
                  <a:gd name="T7" fmla="*/ 410 h 744"/>
                  <a:gd name="T8" fmla="*/ 0 w 643"/>
                  <a:gd name="T9" fmla="*/ 0 h 7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43" h="744">
                    <a:moveTo>
                      <a:pt x="0" y="0"/>
                    </a:moveTo>
                    <a:lnTo>
                      <a:pt x="478" y="334"/>
                    </a:lnTo>
                    <a:lnTo>
                      <a:pt x="643" y="744"/>
                    </a:lnTo>
                    <a:lnTo>
                      <a:pt x="212" y="41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1C0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02" name="Freeform 139">
                <a:extLst>
                  <a:ext uri="{FF2B5EF4-FFF2-40B4-BE49-F238E27FC236}">
                    <a16:creationId xmlns:a16="http://schemas.microsoft.com/office/drawing/2014/main" id="{DB31BD20-A441-42DF-B04F-73FDCB580D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56" y="2285"/>
                <a:ext cx="575" cy="486"/>
              </a:xfrm>
              <a:custGeom>
                <a:avLst/>
                <a:gdLst>
                  <a:gd name="T0" fmla="*/ 2124 w 372"/>
                  <a:gd name="T1" fmla="*/ 1490 h 315"/>
                  <a:gd name="T2" fmla="*/ 93 w 372"/>
                  <a:gd name="T3" fmla="*/ 0 h 315"/>
                  <a:gd name="T4" fmla="*/ 8 w 372"/>
                  <a:gd name="T5" fmla="*/ 205 h 315"/>
                  <a:gd name="T6" fmla="*/ 2037 w 372"/>
                  <a:gd name="T7" fmla="*/ 1785 h 315"/>
                  <a:gd name="T8" fmla="*/ 2124 w 372"/>
                  <a:gd name="T9" fmla="*/ 1490 h 3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72" h="315">
                    <a:moveTo>
                      <a:pt x="372" y="263"/>
                    </a:move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0" y="7"/>
                      <a:pt x="1" y="36"/>
                    </a:cubicBezTo>
                    <a:cubicBezTo>
                      <a:pt x="357" y="315"/>
                      <a:pt x="357" y="315"/>
                      <a:pt x="357" y="315"/>
                    </a:cubicBezTo>
                    <a:lnTo>
                      <a:pt x="372" y="263"/>
                    </a:lnTo>
                    <a:close/>
                  </a:path>
                </a:pathLst>
              </a:custGeom>
              <a:solidFill>
                <a:srgbClr val="9E9E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03" name="Freeform 140">
                <a:extLst>
                  <a:ext uri="{FF2B5EF4-FFF2-40B4-BE49-F238E27FC236}">
                    <a16:creationId xmlns:a16="http://schemas.microsoft.com/office/drawing/2014/main" id="{6C93D85C-EA76-4DEE-BAD8-23BF90215D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2" y="2315"/>
                <a:ext cx="385" cy="1524"/>
              </a:xfrm>
              <a:custGeom>
                <a:avLst/>
                <a:gdLst>
                  <a:gd name="T0" fmla="*/ 0 w 249"/>
                  <a:gd name="T1" fmla="*/ 5521 h 986"/>
                  <a:gd name="T2" fmla="*/ 127 w 249"/>
                  <a:gd name="T3" fmla="*/ 5629 h 986"/>
                  <a:gd name="T4" fmla="*/ 1422 w 249"/>
                  <a:gd name="T5" fmla="*/ 82 h 986"/>
                  <a:gd name="T6" fmla="*/ 1194 w 249"/>
                  <a:gd name="T7" fmla="*/ 34 h 986"/>
                  <a:gd name="T8" fmla="*/ 988 w 249"/>
                  <a:gd name="T9" fmla="*/ 492 h 986"/>
                  <a:gd name="T10" fmla="*/ 0 w 249"/>
                  <a:gd name="T11" fmla="*/ 5521 h 98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49" h="986">
                    <a:moveTo>
                      <a:pt x="0" y="967"/>
                    </a:moveTo>
                    <a:cubicBezTo>
                      <a:pt x="22" y="986"/>
                      <a:pt x="22" y="986"/>
                      <a:pt x="22" y="986"/>
                    </a:cubicBezTo>
                    <a:cubicBezTo>
                      <a:pt x="249" y="14"/>
                      <a:pt x="249" y="14"/>
                      <a:pt x="249" y="14"/>
                    </a:cubicBezTo>
                    <a:cubicBezTo>
                      <a:pt x="249" y="14"/>
                      <a:pt x="234" y="0"/>
                      <a:pt x="209" y="6"/>
                    </a:cubicBezTo>
                    <a:cubicBezTo>
                      <a:pt x="196" y="9"/>
                      <a:pt x="181" y="46"/>
                      <a:pt x="173" y="86"/>
                    </a:cubicBezTo>
                    <a:cubicBezTo>
                      <a:pt x="165" y="126"/>
                      <a:pt x="0" y="967"/>
                      <a:pt x="0" y="967"/>
                    </a:cubicBezTo>
                    <a:close/>
                  </a:path>
                </a:pathLst>
              </a:custGeom>
              <a:solidFill>
                <a:srgbClr val="55BD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04" name="Freeform 141">
                <a:extLst>
                  <a:ext uri="{FF2B5EF4-FFF2-40B4-BE49-F238E27FC236}">
                    <a16:creationId xmlns:a16="http://schemas.microsoft.com/office/drawing/2014/main" id="{6F01F875-CFD6-4032-9567-BF91A7D2ED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6" y="2325"/>
                <a:ext cx="382" cy="1514"/>
              </a:xfrm>
              <a:custGeom>
                <a:avLst/>
                <a:gdLst>
                  <a:gd name="T0" fmla="*/ 534 w 247"/>
                  <a:gd name="T1" fmla="*/ 5291 h 980"/>
                  <a:gd name="T2" fmla="*/ 1361 w 247"/>
                  <a:gd name="T3" fmla="*/ 365 h 980"/>
                  <a:gd name="T4" fmla="*/ 1257 w 247"/>
                  <a:gd name="T5" fmla="*/ 29 h 980"/>
                  <a:gd name="T6" fmla="*/ 1016 w 247"/>
                  <a:gd name="T7" fmla="*/ 346 h 980"/>
                  <a:gd name="T8" fmla="*/ 0 w 247"/>
                  <a:gd name="T9" fmla="*/ 5583 h 980"/>
                  <a:gd name="T10" fmla="*/ 534 w 247"/>
                  <a:gd name="T11" fmla="*/ 5291 h 98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47" h="980">
                    <a:moveTo>
                      <a:pt x="93" y="929"/>
                    </a:moveTo>
                    <a:cubicBezTo>
                      <a:pt x="238" y="64"/>
                      <a:pt x="238" y="64"/>
                      <a:pt x="238" y="64"/>
                    </a:cubicBezTo>
                    <a:cubicBezTo>
                      <a:pt x="238" y="64"/>
                      <a:pt x="247" y="10"/>
                      <a:pt x="220" y="5"/>
                    </a:cubicBezTo>
                    <a:cubicBezTo>
                      <a:pt x="194" y="0"/>
                      <a:pt x="178" y="61"/>
                      <a:pt x="178" y="61"/>
                    </a:cubicBezTo>
                    <a:cubicBezTo>
                      <a:pt x="0" y="980"/>
                      <a:pt x="0" y="980"/>
                      <a:pt x="0" y="980"/>
                    </a:cubicBezTo>
                    <a:lnTo>
                      <a:pt x="93" y="929"/>
                    </a:lnTo>
                    <a:close/>
                  </a:path>
                </a:pathLst>
              </a:custGeom>
              <a:solidFill>
                <a:srgbClr val="69C5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05" name="Freeform 142">
                <a:extLst>
                  <a:ext uri="{FF2B5EF4-FFF2-40B4-BE49-F238E27FC236}">
                    <a16:creationId xmlns:a16="http://schemas.microsoft.com/office/drawing/2014/main" id="{0451C813-E84F-42B0-8FFE-2F9B964CB2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0" y="2388"/>
                <a:ext cx="36" cy="63"/>
              </a:xfrm>
              <a:custGeom>
                <a:avLst/>
                <a:gdLst>
                  <a:gd name="T0" fmla="*/ 127 w 23"/>
                  <a:gd name="T1" fmla="*/ 128 h 41"/>
                  <a:gd name="T2" fmla="*/ 42 w 23"/>
                  <a:gd name="T3" fmla="*/ 221 h 41"/>
                  <a:gd name="T4" fmla="*/ 13 w 23"/>
                  <a:gd name="T5" fmla="*/ 106 h 41"/>
                  <a:gd name="T6" fmla="*/ 95 w 23"/>
                  <a:gd name="T7" fmla="*/ 12 h 41"/>
                  <a:gd name="T8" fmla="*/ 127 w 23"/>
                  <a:gd name="T9" fmla="*/ 128 h 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3" h="41">
                    <a:moveTo>
                      <a:pt x="21" y="23"/>
                    </a:moveTo>
                    <a:cubicBezTo>
                      <a:pt x="19" y="34"/>
                      <a:pt x="12" y="41"/>
                      <a:pt x="7" y="40"/>
                    </a:cubicBezTo>
                    <a:cubicBezTo>
                      <a:pt x="2" y="39"/>
                      <a:pt x="0" y="29"/>
                      <a:pt x="2" y="19"/>
                    </a:cubicBezTo>
                    <a:cubicBezTo>
                      <a:pt x="4" y="8"/>
                      <a:pt x="11" y="0"/>
                      <a:pt x="16" y="2"/>
                    </a:cubicBezTo>
                    <a:cubicBezTo>
                      <a:pt x="21" y="3"/>
                      <a:pt x="23" y="12"/>
                      <a:pt x="21" y="2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06" name="Freeform 143">
                <a:extLst>
                  <a:ext uri="{FF2B5EF4-FFF2-40B4-BE49-F238E27FC236}">
                    <a16:creationId xmlns:a16="http://schemas.microsoft.com/office/drawing/2014/main" id="{3E79FF1E-8190-492E-A01E-E5BEA02BE3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6" y="3705"/>
                <a:ext cx="191" cy="389"/>
              </a:xfrm>
              <a:custGeom>
                <a:avLst/>
                <a:gdLst>
                  <a:gd name="T0" fmla="*/ 0 w 124"/>
                  <a:gd name="T1" fmla="*/ 1324 h 252"/>
                  <a:gd name="T2" fmla="*/ 202 w 124"/>
                  <a:gd name="T3" fmla="*/ 269 h 252"/>
                  <a:gd name="T4" fmla="*/ 461 w 124"/>
                  <a:gd name="T5" fmla="*/ 29 h 252"/>
                  <a:gd name="T6" fmla="*/ 698 w 124"/>
                  <a:gd name="T7" fmla="*/ 170 h 252"/>
                  <a:gd name="T8" fmla="*/ 698 w 124"/>
                  <a:gd name="T9" fmla="*/ 170 h 252"/>
                  <a:gd name="T10" fmla="*/ 114 w 124"/>
                  <a:gd name="T11" fmla="*/ 1429 h 252"/>
                  <a:gd name="T12" fmla="*/ 0 w 124"/>
                  <a:gd name="T13" fmla="*/ 1324 h 25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4" h="252">
                    <a:moveTo>
                      <a:pt x="0" y="233"/>
                    </a:moveTo>
                    <a:cubicBezTo>
                      <a:pt x="36" y="47"/>
                      <a:pt x="36" y="47"/>
                      <a:pt x="36" y="47"/>
                    </a:cubicBezTo>
                    <a:cubicBezTo>
                      <a:pt x="36" y="47"/>
                      <a:pt x="58" y="4"/>
                      <a:pt x="82" y="5"/>
                    </a:cubicBezTo>
                    <a:cubicBezTo>
                      <a:pt x="82" y="5"/>
                      <a:pt x="110" y="0"/>
                      <a:pt x="124" y="30"/>
                    </a:cubicBezTo>
                    <a:cubicBezTo>
                      <a:pt x="124" y="30"/>
                      <a:pt x="124" y="30"/>
                      <a:pt x="124" y="30"/>
                    </a:cubicBezTo>
                    <a:cubicBezTo>
                      <a:pt x="20" y="252"/>
                      <a:pt x="20" y="252"/>
                      <a:pt x="20" y="252"/>
                    </a:cubicBezTo>
                    <a:lnTo>
                      <a:pt x="0" y="233"/>
                    </a:lnTo>
                    <a:close/>
                  </a:path>
                </a:pathLst>
              </a:custGeom>
              <a:solidFill>
                <a:srgbClr val="A0A0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07" name="Freeform 144">
                <a:extLst>
                  <a:ext uri="{FF2B5EF4-FFF2-40B4-BE49-F238E27FC236}">
                    <a16:creationId xmlns:a16="http://schemas.microsoft.com/office/drawing/2014/main" id="{E0948B64-8D73-45F8-9801-6269374C60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0" y="3689"/>
                <a:ext cx="165" cy="405"/>
              </a:xfrm>
              <a:custGeom>
                <a:avLst/>
                <a:gdLst>
                  <a:gd name="T0" fmla="*/ 0 w 107"/>
                  <a:gd name="T1" fmla="*/ 1496 h 262"/>
                  <a:gd name="T2" fmla="*/ 188 w 107"/>
                  <a:gd name="T3" fmla="*/ 439 h 262"/>
                  <a:gd name="T4" fmla="*/ 575 w 107"/>
                  <a:gd name="T5" fmla="*/ 229 h 262"/>
                  <a:gd name="T6" fmla="*/ 604 w 107"/>
                  <a:gd name="T7" fmla="*/ 1130 h 262"/>
                  <a:gd name="T8" fmla="*/ 0 w 107"/>
                  <a:gd name="T9" fmla="*/ 1496 h 2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7" h="262">
                    <a:moveTo>
                      <a:pt x="0" y="262"/>
                    </a:moveTo>
                    <a:cubicBezTo>
                      <a:pt x="33" y="77"/>
                      <a:pt x="33" y="77"/>
                      <a:pt x="33" y="77"/>
                    </a:cubicBezTo>
                    <a:cubicBezTo>
                      <a:pt x="33" y="77"/>
                      <a:pt x="72" y="0"/>
                      <a:pt x="102" y="40"/>
                    </a:cubicBezTo>
                    <a:cubicBezTo>
                      <a:pt x="107" y="198"/>
                      <a:pt x="107" y="198"/>
                      <a:pt x="107" y="198"/>
                    </a:cubicBezTo>
                    <a:lnTo>
                      <a:pt x="0" y="262"/>
                    </a:lnTo>
                    <a:close/>
                  </a:path>
                </a:pathLst>
              </a:custGeom>
              <a:solidFill>
                <a:srgbClr val="BE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08" name="Freeform 145">
                <a:extLst>
                  <a:ext uri="{FF2B5EF4-FFF2-40B4-BE49-F238E27FC236}">
                    <a16:creationId xmlns:a16="http://schemas.microsoft.com/office/drawing/2014/main" id="{C0629D92-EB1E-4A66-BA68-3BA4909A8A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0" y="3764"/>
                <a:ext cx="53" cy="91"/>
              </a:xfrm>
              <a:custGeom>
                <a:avLst/>
                <a:gdLst>
                  <a:gd name="T0" fmla="*/ 182 w 34"/>
                  <a:gd name="T1" fmla="*/ 180 h 59"/>
                  <a:gd name="T2" fmla="*/ 65 w 34"/>
                  <a:gd name="T3" fmla="*/ 324 h 59"/>
                  <a:gd name="T4" fmla="*/ 19 w 34"/>
                  <a:gd name="T5" fmla="*/ 148 h 59"/>
                  <a:gd name="T6" fmla="*/ 136 w 34"/>
                  <a:gd name="T7" fmla="*/ 12 h 59"/>
                  <a:gd name="T8" fmla="*/ 182 w 34"/>
                  <a:gd name="T9" fmla="*/ 180 h 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4" h="59">
                    <a:moveTo>
                      <a:pt x="31" y="32"/>
                    </a:moveTo>
                    <a:cubicBezTo>
                      <a:pt x="27" y="48"/>
                      <a:pt x="18" y="59"/>
                      <a:pt x="11" y="57"/>
                    </a:cubicBezTo>
                    <a:cubicBezTo>
                      <a:pt x="3" y="56"/>
                      <a:pt x="0" y="42"/>
                      <a:pt x="3" y="26"/>
                    </a:cubicBezTo>
                    <a:cubicBezTo>
                      <a:pt x="7" y="11"/>
                      <a:pt x="15" y="0"/>
                      <a:pt x="23" y="2"/>
                    </a:cubicBezTo>
                    <a:cubicBezTo>
                      <a:pt x="31" y="3"/>
                      <a:pt x="34" y="17"/>
                      <a:pt x="31" y="3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09" name="Freeform 146">
                <a:extLst>
                  <a:ext uri="{FF2B5EF4-FFF2-40B4-BE49-F238E27FC236}">
                    <a16:creationId xmlns:a16="http://schemas.microsoft.com/office/drawing/2014/main" id="{C8EEAA0F-CCA0-4B00-A081-CB6AB73057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0" y="2394"/>
                <a:ext cx="15" cy="40"/>
              </a:xfrm>
              <a:custGeom>
                <a:avLst/>
                <a:gdLst>
                  <a:gd name="T0" fmla="*/ 53 w 10"/>
                  <a:gd name="T1" fmla="*/ 22 h 26"/>
                  <a:gd name="T2" fmla="*/ 0 w 10"/>
                  <a:gd name="T3" fmla="*/ 146 h 26"/>
                  <a:gd name="T4" fmla="*/ 48 w 10"/>
                  <a:gd name="T5" fmla="*/ 40 h 2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26">
                    <a:moveTo>
                      <a:pt x="10" y="4"/>
                    </a:moveTo>
                    <a:cubicBezTo>
                      <a:pt x="1" y="0"/>
                      <a:pt x="0" y="20"/>
                      <a:pt x="0" y="26"/>
                    </a:cubicBezTo>
                    <a:cubicBezTo>
                      <a:pt x="2" y="20"/>
                      <a:pt x="3" y="9"/>
                      <a:pt x="9" y="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10" name="Freeform 147">
                <a:extLst>
                  <a:ext uri="{FF2B5EF4-FFF2-40B4-BE49-F238E27FC236}">
                    <a16:creationId xmlns:a16="http://schemas.microsoft.com/office/drawing/2014/main" id="{7FF95273-11A2-492F-9A87-B67DF4025F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8" y="3774"/>
                <a:ext cx="24" cy="67"/>
              </a:xfrm>
              <a:custGeom>
                <a:avLst/>
                <a:gdLst>
                  <a:gd name="T0" fmla="*/ 81 w 16"/>
                  <a:gd name="T1" fmla="*/ 0 h 43"/>
                  <a:gd name="T2" fmla="*/ 68 w 16"/>
                  <a:gd name="T3" fmla="*/ 0 h 43"/>
                  <a:gd name="T4" fmla="*/ 48 w 16"/>
                  <a:gd name="T5" fmla="*/ 19 h 43"/>
                  <a:gd name="T6" fmla="*/ 18 w 16"/>
                  <a:gd name="T7" fmla="*/ 75 h 43"/>
                  <a:gd name="T8" fmla="*/ 48 w 16"/>
                  <a:gd name="T9" fmla="*/ 252 h 43"/>
                  <a:gd name="T10" fmla="*/ 48 w 16"/>
                  <a:gd name="T11" fmla="*/ 87 h 43"/>
                  <a:gd name="T12" fmla="*/ 81 w 16"/>
                  <a:gd name="T13" fmla="*/ 12 h 4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" h="43">
                    <a:moveTo>
                      <a:pt x="16" y="0"/>
                    </a:moveTo>
                    <a:cubicBezTo>
                      <a:pt x="15" y="1"/>
                      <a:pt x="14" y="0"/>
                      <a:pt x="13" y="0"/>
                    </a:cubicBezTo>
                    <a:cubicBezTo>
                      <a:pt x="11" y="0"/>
                      <a:pt x="10" y="2"/>
                      <a:pt x="9" y="3"/>
                    </a:cubicBezTo>
                    <a:cubicBezTo>
                      <a:pt x="6" y="6"/>
                      <a:pt x="4" y="9"/>
                      <a:pt x="3" y="13"/>
                    </a:cubicBezTo>
                    <a:cubicBezTo>
                      <a:pt x="0" y="22"/>
                      <a:pt x="0" y="37"/>
                      <a:pt x="9" y="43"/>
                    </a:cubicBezTo>
                    <a:cubicBezTo>
                      <a:pt x="3" y="36"/>
                      <a:pt x="7" y="23"/>
                      <a:pt x="9" y="15"/>
                    </a:cubicBezTo>
                    <a:cubicBezTo>
                      <a:pt x="11" y="11"/>
                      <a:pt x="13" y="5"/>
                      <a:pt x="16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11" name="Freeform 148">
                <a:extLst>
                  <a:ext uri="{FF2B5EF4-FFF2-40B4-BE49-F238E27FC236}">
                    <a16:creationId xmlns:a16="http://schemas.microsoft.com/office/drawing/2014/main" id="{7E263226-5595-4A41-9D7A-56A1073704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3" y="2566"/>
                <a:ext cx="90" cy="60"/>
              </a:xfrm>
              <a:custGeom>
                <a:avLst/>
                <a:gdLst>
                  <a:gd name="T0" fmla="*/ 12 w 58"/>
                  <a:gd name="T1" fmla="*/ 0 h 39"/>
                  <a:gd name="T2" fmla="*/ 147 w 58"/>
                  <a:gd name="T3" fmla="*/ 146 h 39"/>
                  <a:gd name="T4" fmla="*/ 318 w 58"/>
                  <a:gd name="T5" fmla="*/ 74 h 39"/>
                  <a:gd name="T6" fmla="*/ 149 w 58"/>
                  <a:gd name="T7" fmla="*/ 202 h 39"/>
                  <a:gd name="T8" fmla="*/ 8 w 58"/>
                  <a:gd name="T9" fmla="*/ 40 h 3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8" h="39">
                    <a:moveTo>
                      <a:pt x="2" y="0"/>
                    </a:moveTo>
                    <a:cubicBezTo>
                      <a:pt x="0" y="11"/>
                      <a:pt x="15" y="23"/>
                      <a:pt x="25" y="26"/>
                    </a:cubicBezTo>
                    <a:cubicBezTo>
                      <a:pt x="39" y="30"/>
                      <a:pt x="47" y="25"/>
                      <a:pt x="55" y="13"/>
                    </a:cubicBezTo>
                    <a:cubicBezTo>
                      <a:pt x="58" y="31"/>
                      <a:pt x="42" y="39"/>
                      <a:pt x="26" y="36"/>
                    </a:cubicBezTo>
                    <a:cubicBezTo>
                      <a:pt x="11" y="33"/>
                      <a:pt x="7" y="19"/>
                      <a:pt x="1" y="7"/>
                    </a:cubicBezTo>
                  </a:path>
                </a:pathLst>
              </a:custGeom>
              <a:solidFill>
                <a:srgbClr val="55BD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12" name="Freeform 149">
                <a:extLst>
                  <a:ext uri="{FF2B5EF4-FFF2-40B4-BE49-F238E27FC236}">
                    <a16:creationId xmlns:a16="http://schemas.microsoft.com/office/drawing/2014/main" id="{FE4309BC-0539-4479-9A21-85F7B8AEC5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55" y="2115"/>
                <a:ext cx="82" cy="34"/>
              </a:xfrm>
              <a:custGeom>
                <a:avLst/>
                <a:gdLst>
                  <a:gd name="T0" fmla="*/ 0 w 53"/>
                  <a:gd name="T1" fmla="*/ 19 h 22"/>
                  <a:gd name="T2" fmla="*/ 303 w 53"/>
                  <a:gd name="T3" fmla="*/ 0 h 22"/>
                  <a:gd name="T4" fmla="*/ 22 w 53"/>
                  <a:gd name="T5" fmla="*/ 22 h 2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3" h="22">
                    <a:moveTo>
                      <a:pt x="0" y="3"/>
                    </a:moveTo>
                    <a:cubicBezTo>
                      <a:pt x="10" y="22"/>
                      <a:pt x="43" y="15"/>
                      <a:pt x="53" y="0"/>
                    </a:cubicBezTo>
                    <a:cubicBezTo>
                      <a:pt x="34" y="4"/>
                      <a:pt x="22" y="15"/>
                      <a:pt x="4" y="4"/>
                    </a:cubicBezTo>
                  </a:path>
                </a:pathLst>
              </a:custGeom>
              <a:solidFill>
                <a:srgbClr val="55BD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13" name="Freeform 150">
                <a:extLst>
                  <a:ext uri="{FF2B5EF4-FFF2-40B4-BE49-F238E27FC236}">
                    <a16:creationId xmlns:a16="http://schemas.microsoft.com/office/drawing/2014/main" id="{E7E107E8-765E-486E-A246-986C63D79A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45" y="2286"/>
                <a:ext cx="28" cy="73"/>
              </a:xfrm>
              <a:custGeom>
                <a:avLst/>
                <a:gdLst>
                  <a:gd name="T0" fmla="*/ 106 w 18"/>
                  <a:gd name="T1" fmla="*/ 0 h 47"/>
                  <a:gd name="T2" fmla="*/ 34 w 18"/>
                  <a:gd name="T3" fmla="*/ 135 h 47"/>
                  <a:gd name="T4" fmla="*/ 34 w 18"/>
                  <a:gd name="T5" fmla="*/ 202 h 47"/>
                  <a:gd name="T6" fmla="*/ 95 w 18"/>
                  <a:gd name="T7" fmla="*/ 273 h 47"/>
                  <a:gd name="T8" fmla="*/ 12 w 18"/>
                  <a:gd name="T9" fmla="*/ 148 h 47"/>
                  <a:gd name="T10" fmla="*/ 96 w 18"/>
                  <a:gd name="T11" fmla="*/ 8 h 4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" h="47">
                    <a:moveTo>
                      <a:pt x="18" y="0"/>
                    </a:moveTo>
                    <a:cubicBezTo>
                      <a:pt x="10" y="2"/>
                      <a:pt x="7" y="16"/>
                      <a:pt x="6" y="23"/>
                    </a:cubicBezTo>
                    <a:cubicBezTo>
                      <a:pt x="5" y="27"/>
                      <a:pt x="4" y="31"/>
                      <a:pt x="6" y="35"/>
                    </a:cubicBezTo>
                    <a:cubicBezTo>
                      <a:pt x="8" y="39"/>
                      <a:pt x="13" y="43"/>
                      <a:pt x="16" y="47"/>
                    </a:cubicBezTo>
                    <a:cubicBezTo>
                      <a:pt x="5" y="44"/>
                      <a:pt x="0" y="36"/>
                      <a:pt x="2" y="25"/>
                    </a:cubicBezTo>
                    <a:cubicBezTo>
                      <a:pt x="2" y="18"/>
                      <a:pt x="7" y="0"/>
                      <a:pt x="17" y="1"/>
                    </a:cubicBezTo>
                  </a:path>
                </a:pathLst>
              </a:custGeom>
              <a:solidFill>
                <a:srgbClr val="55BD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14" name="Freeform 151">
                <a:extLst>
                  <a:ext uri="{FF2B5EF4-FFF2-40B4-BE49-F238E27FC236}">
                    <a16:creationId xmlns:a16="http://schemas.microsoft.com/office/drawing/2014/main" id="{B5F84044-A78A-4E5E-A0D8-188599ADE4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9" y="1920"/>
                <a:ext cx="352" cy="1402"/>
              </a:xfrm>
              <a:custGeom>
                <a:avLst/>
                <a:gdLst>
                  <a:gd name="T0" fmla="*/ 1294 w 228"/>
                  <a:gd name="T1" fmla="*/ 53 h 907"/>
                  <a:gd name="T2" fmla="*/ 1090 w 228"/>
                  <a:gd name="T3" fmla="*/ 34 h 907"/>
                  <a:gd name="T4" fmla="*/ 908 w 228"/>
                  <a:gd name="T5" fmla="*/ 439 h 907"/>
                  <a:gd name="T6" fmla="*/ 0 w 228"/>
                  <a:gd name="T7" fmla="*/ 5082 h 907"/>
                  <a:gd name="T8" fmla="*/ 117 w 228"/>
                  <a:gd name="T9" fmla="*/ 5178 h 90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28" h="907">
                    <a:moveTo>
                      <a:pt x="228" y="9"/>
                    </a:moveTo>
                    <a:cubicBezTo>
                      <a:pt x="225" y="8"/>
                      <a:pt x="208" y="0"/>
                      <a:pt x="192" y="6"/>
                    </a:cubicBezTo>
                    <a:cubicBezTo>
                      <a:pt x="181" y="9"/>
                      <a:pt x="168" y="40"/>
                      <a:pt x="160" y="77"/>
                    </a:cubicBezTo>
                    <a:cubicBezTo>
                      <a:pt x="153" y="114"/>
                      <a:pt x="0" y="890"/>
                      <a:pt x="0" y="890"/>
                    </a:cubicBezTo>
                    <a:cubicBezTo>
                      <a:pt x="21" y="907"/>
                      <a:pt x="21" y="907"/>
                      <a:pt x="21" y="907"/>
                    </a:cubicBezTo>
                  </a:path>
                </a:pathLst>
              </a:custGeom>
              <a:noFill/>
              <a:ln w="952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15" name="Freeform 152">
                <a:extLst>
                  <a:ext uri="{FF2B5EF4-FFF2-40B4-BE49-F238E27FC236}">
                    <a16:creationId xmlns:a16="http://schemas.microsoft.com/office/drawing/2014/main" id="{AC6B2EA0-43DD-46A2-93F0-562A079C32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1" y="1924"/>
                <a:ext cx="342" cy="1398"/>
              </a:xfrm>
              <a:custGeom>
                <a:avLst/>
                <a:gdLst>
                  <a:gd name="T0" fmla="*/ 1267 w 221"/>
                  <a:gd name="T1" fmla="*/ 241 h 904"/>
                  <a:gd name="T2" fmla="*/ 1164 w 221"/>
                  <a:gd name="T3" fmla="*/ 29 h 904"/>
                  <a:gd name="T4" fmla="*/ 941 w 221"/>
                  <a:gd name="T5" fmla="*/ 325 h 904"/>
                  <a:gd name="T6" fmla="*/ 0 w 221"/>
                  <a:gd name="T7" fmla="*/ 5170 h 904"/>
                  <a:gd name="T8" fmla="*/ 489 w 221"/>
                  <a:gd name="T9" fmla="*/ 4907 h 904"/>
                  <a:gd name="T10" fmla="*/ 1035 w 221"/>
                  <a:gd name="T11" fmla="*/ 1672 h 90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21" h="904">
                    <a:moveTo>
                      <a:pt x="221" y="42"/>
                    </a:moveTo>
                    <a:cubicBezTo>
                      <a:pt x="221" y="27"/>
                      <a:pt x="218" y="8"/>
                      <a:pt x="203" y="5"/>
                    </a:cubicBezTo>
                    <a:cubicBezTo>
                      <a:pt x="179" y="0"/>
                      <a:pt x="164" y="57"/>
                      <a:pt x="164" y="57"/>
                    </a:cubicBezTo>
                    <a:cubicBezTo>
                      <a:pt x="0" y="904"/>
                      <a:pt x="0" y="904"/>
                      <a:pt x="0" y="904"/>
                    </a:cubicBezTo>
                    <a:cubicBezTo>
                      <a:pt x="85" y="858"/>
                      <a:pt x="85" y="858"/>
                      <a:pt x="85" y="858"/>
                    </a:cubicBezTo>
                    <a:cubicBezTo>
                      <a:pt x="180" y="292"/>
                      <a:pt x="180" y="292"/>
                      <a:pt x="180" y="292"/>
                    </a:cubicBezTo>
                  </a:path>
                </a:pathLst>
              </a:custGeom>
              <a:noFill/>
              <a:ln w="952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16" name="Line 153">
                <a:extLst>
                  <a:ext uri="{FF2B5EF4-FFF2-40B4-BE49-F238E27FC236}">
                    <a16:creationId xmlns:a16="http://schemas.microsoft.com/office/drawing/2014/main" id="{F04AA39D-63C7-4E49-8505-D6AA499BD33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7" y="2039"/>
                <a:ext cx="20" cy="113"/>
              </a:xfrm>
              <a:prstGeom prst="line">
                <a:avLst/>
              </a:prstGeom>
              <a:noFill/>
              <a:ln w="9525" cap="rnd">
                <a:solidFill>
                  <a:srgbClr val="343434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17" name="Freeform 154">
                <a:extLst>
                  <a:ext uri="{FF2B5EF4-FFF2-40B4-BE49-F238E27FC236}">
                    <a16:creationId xmlns:a16="http://schemas.microsoft.com/office/drawing/2014/main" id="{A4A6547B-53A0-4BE3-84E0-0D1B9E05FF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79" y="1968"/>
                <a:ext cx="832" cy="406"/>
              </a:xfrm>
              <a:custGeom>
                <a:avLst/>
                <a:gdLst>
                  <a:gd name="T0" fmla="*/ 0 w 538"/>
                  <a:gd name="T1" fmla="*/ 364 h 263"/>
                  <a:gd name="T2" fmla="*/ 826 w 538"/>
                  <a:gd name="T3" fmla="*/ 74 h 263"/>
                  <a:gd name="T4" fmla="*/ 1277 w 538"/>
                  <a:gd name="T5" fmla="*/ 96 h 263"/>
                  <a:gd name="T6" fmla="*/ 2876 w 538"/>
                  <a:gd name="T7" fmla="*/ 1162 h 263"/>
                  <a:gd name="T8" fmla="*/ 2918 w 538"/>
                  <a:gd name="T9" fmla="*/ 1392 h 263"/>
                  <a:gd name="T10" fmla="*/ 2648 w 538"/>
                  <a:gd name="T11" fmla="*/ 1494 h 26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38" h="263">
                    <a:moveTo>
                      <a:pt x="0" y="64"/>
                    </a:moveTo>
                    <a:cubicBezTo>
                      <a:pt x="144" y="13"/>
                      <a:pt x="144" y="13"/>
                      <a:pt x="144" y="13"/>
                    </a:cubicBezTo>
                    <a:cubicBezTo>
                      <a:pt x="144" y="13"/>
                      <a:pt x="196" y="0"/>
                      <a:pt x="223" y="17"/>
                    </a:cubicBezTo>
                    <a:cubicBezTo>
                      <a:pt x="250" y="34"/>
                      <a:pt x="503" y="205"/>
                      <a:pt x="503" y="205"/>
                    </a:cubicBezTo>
                    <a:cubicBezTo>
                      <a:pt x="503" y="205"/>
                      <a:pt x="538" y="232"/>
                      <a:pt x="510" y="245"/>
                    </a:cubicBezTo>
                    <a:cubicBezTo>
                      <a:pt x="501" y="249"/>
                      <a:pt x="483" y="256"/>
                      <a:pt x="463" y="263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18" name="Freeform 155">
                <a:extLst>
                  <a:ext uri="{FF2B5EF4-FFF2-40B4-BE49-F238E27FC236}">
                    <a16:creationId xmlns:a16="http://schemas.microsoft.com/office/drawing/2014/main" id="{FE907BA7-5D89-4641-B7C1-4FEB93851C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78" y="1915"/>
                <a:ext cx="915" cy="515"/>
              </a:xfrm>
              <a:custGeom>
                <a:avLst/>
                <a:gdLst>
                  <a:gd name="T0" fmla="*/ 2645 w 592"/>
                  <a:gd name="T1" fmla="*/ 1904 h 333"/>
                  <a:gd name="T2" fmla="*/ 3074 w 592"/>
                  <a:gd name="T3" fmla="*/ 1738 h 333"/>
                  <a:gd name="T4" fmla="*/ 3108 w 592"/>
                  <a:gd name="T5" fmla="*/ 1342 h 333"/>
                  <a:gd name="T6" fmla="*/ 1326 w 592"/>
                  <a:gd name="T7" fmla="*/ 161 h 333"/>
                  <a:gd name="T8" fmla="*/ 784 w 592"/>
                  <a:gd name="T9" fmla="*/ 108 h 333"/>
                  <a:gd name="T10" fmla="*/ 0 w 592"/>
                  <a:gd name="T11" fmla="*/ 385 h 33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92" h="333">
                    <a:moveTo>
                      <a:pt x="463" y="333"/>
                    </a:moveTo>
                    <a:cubicBezTo>
                      <a:pt x="539" y="304"/>
                      <a:pt x="539" y="304"/>
                      <a:pt x="539" y="304"/>
                    </a:cubicBezTo>
                    <a:cubicBezTo>
                      <a:pt x="539" y="304"/>
                      <a:pt x="592" y="275"/>
                      <a:pt x="545" y="235"/>
                    </a:cubicBezTo>
                    <a:cubicBezTo>
                      <a:pt x="499" y="195"/>
                      <a:pt x="232" y="28"/>
                      <a:pt x="232" y="28"/>
                    </a:cubicBezTo>
                    <a:cubicBezTo>
                      <a:pt x="232" y="28"/>
                      <a:pt x="191" y="0"/>
                      <a:pt x="137" y="19"/>
                    </a:cubicBezTo>
                    <a:cubicBezTo>
                      <a:pt x="84" y="38"/>
                      <a:pt x="0" y="67"/>
                      <a:pt x="0" y="67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19" name="Freeform 156">
                <a:extLst>
                  <a:ext uri="{FF2B5EF4-FFF2-40B4-BE49-F238E27FC236}">
                    <a16:creationId xmlns:a16="http://schemas.microsoft.com/office/drawing/2014/main" id="{A086595C-9D6C-4649-9EFC-8440AE9422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3" y="2419"/>
                <a:ext cx="32" cy="65"/>
              </a:xfrm>
              <a:custGeom>
                <a:avLst/>
                <a:gdLst>
                  <a:gd name="T0" fmla="*/ 114 w 21"/>
                  <a:gd name="T1" fmla="*/ 0 h 42"/>
                  <a:gd name="T2" fmla="*/ 70 w 21"/>
                  <a:gd name="T3" fmla="*/ 12 h 42"/>
                  <a:gd name="T4" fmla="*/ 53 w 21"/>
                  <a:gd name="T5" fmla="*/ 241 h 4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" h="42">
                    <a:moveTo>
                      <a:pt x="21" y="0"/>
                    </a:moveTo>
                    <a:cubicBezTo>
                      <a:pt x="16" y="1"/>
                      <a:pt x="13" y="2"/>
                      <a:pt x="13" y="2"/>
                    </a:cubicBezTo>
                    <a:cubicBezTo>
                      <a:pt x="13" y="2"/>
                      <a:pt x="0" y="30"/>
                      <a:pt x="10" y="42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20" name="Oval 157">
                <a:extLst>
                  <a:ext uri="{FF2B5EF4-FFF2-40B4-BE49-F238E27FC236}">
                    <a16:creationId xmlns:a16="http://schemas.microsoft.com/office/drawing/2014/main" id="{C9CEB961-F228-4B61-A15A-FB52974F5A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70" y="2017"/>
                <a:ext cx="20" cy="50"/>
              </a:xfrm>
              <a:prstGeom prst="ellipse">
                <a:avLst/>
              </a:prstGeom>
              <a:noFill/>
              <a:ln w="7938" cap="rnd">
                <a:solidFill>
                  <a:srgbClr val="343434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8121" name="Freeform 158">
                <a:extLst>
                  <a:ext uri="{FF2B5EF4-FFF2-40B4-BE49-F238E27FC236}">
                    <a16:creationId xmlns:a16="http://schemas.microsoft.com/office/drawing/2014/main" id="{501DC5D0-F37E-48E6-9494-A32D7D18CE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45" y="2138"/>
                <a:ext cx="548" cy="375"/>
              </a:xfrm>
              <a:custGeom>
                <a:avLst/>
                <a:gdLst>
                  <a:gd name="T0" fmla="*/ 0 w 548"/>
                  <a:gd name="T1" fmla="*/ 41 h 375"/>
                  <a:gd name="T2" fmla="*/ 75 w 548"/>
                  <a:gd name="T3" fmla="*/ 0 h 375"/>
                  <a:gd name="T4" fmla="*/ 548 w 548"/>
                  <a:gd name="T5" fmla="*/ 324 h 375"/>
                  <a:gd name="T6" fmla="*/ 477 w 548"/>
                  <a:gd name="T7" fmla="*/ 375 h 375"/>
                  <a:gd name="T8" fmla="*/ 0 w 548"/>
                  <a:gd name="T9" fmla="*/ 41 h 37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48" h="375">
                    <a:moveTo>
                      <a:pt x="0" y="41"/>
                    </a:moveTo>
                    <a:lnTo>
                      <a:pt x="75" y="0"/>
                    </a:lnTo>
                    <a:lnTo>
                      <a:pt x="548" y="324"/>
                    </a:lnTo>
                    <a:lnTo>
                      <a:pt x="477" y="375"/>
                    </a:lnTo>
                    <a:lnTo>
                      <a:pt x="0" y="41"/>
                    </a:lnTo>
                    <a:close/>
                  </a:path>
                </a:pathLst>
              </a:custGeom>
              <a:noFill/>
              <a:ln w="952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22" name="Freeform 159">
                <a:extLst>
                  <a:ext uri="{FF2B5EF4-FFF2-40B4-BE49-F238E27FC236}">
                    <a16:creationId xmlns:a16="http://schemas.microsoft.com/office/drawing/2014/main" id="{053AE6C5-19BB-4086-B6EE-3E0D39D988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2" y="2462"/>
                <a:ext cx="114" cy="187"/>
              </a:xfrm>
              <a:custGeom>
                <a:avLst/>
                <a:gdLst>
                  <a:gd name="T0" fmla="*/ 54 w 114"/>
                  <a:gd name="T1" fmla="*/ 187 h 187"/>
                  <a:gd name="T2" fmla="*/ 0 w 114"/>
                  <a:gd name="T3" fmla="*/ 51 h 187"/>
                  <a:gd name="T4" fmla="*/ 71 w 114"/>
                  <a:gd name="T5" fmla="*/ 0 h 187"/>
                  <a:gd name="T6" fmla="*/ 114 w 114"/>
                  <a:gd name="T7" fmla="*/ 105 h 18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4" h="187">
                    <a:moveTo>
                      <a:pt x="54" y="187"/>
                    </a:moveTo>
                    <a:lnTo>
                      <a:pt x="0" y="51"/>
                    </a:lnTo>
                    <a:lnTo>
                      <a:pt x="71" y="0"/>
                    </a:lnTo>
                    <a:lnTo>
                      <a:pt x="114" y="105"/>
                    </a:lnTo>
                  </a:path>
                </a:pathLst>
              </a:custGeom>
              <a:noFill/>
              <a:ln w="952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23" name="Freeform 160">
                <a:extLst>
                  <a:ext uri="{FF2B5EF4-FFF2-40B4-BE49-F238E27FC236}">
                    <a16:creationId xmlns:a16="http://schemas.microsoft.com/office/drawing/2014/main" id="{CFC7D0F2-398A-400D-87CE-5E661D5EBB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3" y="2801"/>
                <a:ext cx="45" cy="103"/>
              </a:xfrm>
              <a:custGeom>
                <a:avLst/>
                <a:gdLst>
                  <a:gd name="T0" fmla="*/ 17 w 45"/>
                  <a:gd name="T1" fmla="*/ 0 h 103"/>
                  <a:gd name="T2" fmla="*/ 45 w 45"/>
                  <a:gd name="T3" fmla="*/ 71 h 103"/>
                  <a:gd name="T4" fmla="*/ 0 w 45"/>
                  <a:gd name="T5" fmla="*/ 103 h 10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5" h="103">
                    <a:moveTo>
                      <a:pt x="17" y="0"/>
                    </a:moveTo>
                    <a:lnTo>
                      <a:pt x="45" y="71"/>
                    </a:lnTo>
                    <a:lnTo>
                      <a:pt x="0" y="103"/>
                    </a:lnTo>
                  </a:path>
                </a:pathLst>
              </a:custGeom>
              <a:noFill/>
              <a:ln w="952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24" name="Freeform 161">
                <a:extLst>
                  <a:ext uri="{FF2B5EF4-FFF2-40B4-BE49-F238E27FC236}">
                    <a16:creationId xmlns:a16="http://schemas.microsoft.com/office/drawing/2014/main" id="{160572B0-E498-45C2-B2B2-E300122B30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44" y="2178"/>
                <a:ext cx="532" cy="471"/>
              </a:xfrm>
              <a:custGeom>
                <a:avLst/>
                <a:gdLst>
                  <a:gd name="T0" fmla="*/ 66 w 532"/>
                  <a:gd name="T1" fmla="*/ 128 h 471"/>
                  <a:gd name="T2" fmla="*/ 0 w 532"/>
                  <a:gd name="T3" fmla="*/ 0 h 471"/>
                  <a:gd name="T4" fmla="*/ 478 w 532"/>
                  <a:gd name="T5" fmla="*/ 335 h 471"/>
                  <a:gd name="T6" fmla="*/ 532 w 532"/>
                  <a:gd name="T7" fmla="*/ 471 h 47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32" h="471">
                    <a:moveTo>
                      <a:pt x="66" y="128"/>
                    </a:moveTo>
                    <a:lnTo>
                      <a:pt x="0" y="0"/>
                    </a:lnTo>
                    <a:lnTo>
                      <a:pt x="478" y="335"/>
                    </a:lnTo>
                    <a:lnTo>
                      <a:pt x="532" y="471"/>
                    </a:lnTo>
                  </a:path>
                </a:pathLst>
              </a:custGeom>
              <a:noFill/>
              <a:ln w="952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25" name="Freeform 162">
                <a:extLst>
                  <a:ext uri="{FF2B5EF4-FFF2-40B4-BE49-F238E27FC236}">
                    <a16:creationId xmlns:a16="http://schemas.microsoft.com/office/drawing/2014/main" id="{511FD22B-04BD-412B-8E61-3A6938523D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75" y="2433"/>
                <a:ext cx="407" cy="408"/>
              </a:xfrm>
              <a:custGeom>
                <a:avLst/>
                <a:gdLst>
                  <a:gd name="T0" fmla="*/ 407 w 407"/>
                  <a:gd name="T1" fmla="*/ 408 h 408"/>
                  <a:gd name="T2" fmla="*/ 81 w 407"/>
                  <a:gd name="T3" fmla="*/ 155 h 408"/>
                  <a:gd name="T4" fmla="*/ 0 w 407"/>
                  <a:gd name="T5" fmla="*/ 0 h 40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07" h="408">
                    <a:moveTo>
                      <a:pt x="407" y="408"/>
                    </a:moveTo>
                    <a:lnTo>
                      <a:pt x="81" y="155"/>
                    </a:lnTo>
                    <a:lnTo>
                      <a:pt x="0" y="0"/>
                    </a:lnTo>
                  </a:path>
                </a:pathLst>
              </a:custGeom>
              <a:noFill/>
              <a:ln w="952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26" name="Line 163">
                <a:extLst>
                  <a:ext uri="{FF2B5EF4-FFF2-40B4-BE49-F238E27FC236}">
                    <a16:creationId xmlns:a16="http://schemas.microsoft.com/office/drawing/2014/main" id="{9022934E-6394-4D39-9157-F2A3431D68B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88" y="2677"/>
                <a:ext cx="109" cy="85"/>
              </a:xfrm>
              <a:prstGeom prst="line">
                <a:avLst/>
              </a:prstGeom>
              <a:noFill/>
              <a:ln w="4763" cap="rnd">
                <a:solidFill>
                  <a:srgbClr val="343434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27" name="Line 164">
                <a:extLst>
                  <a:ext uri="{FF2B5EF4-FFF2-40B4-BE49-F238E27FC236}">
                    <a16:creationId xmlns:a16="http://schemas.microsoft.com/office/drawing/2014/main" id="{80FBF3DD-6E7A-4377-ACA7-8627CF1C737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57" y="2496"/>
                <a:ext cx="184" cy="144"/>
              </a:xfrm>
              <a:prstGeom prst="line">
                <a:avLst/>
              </a:prstGeom>
              <a:noFill/>
              <a:ln w="4763" cap="rnd">
                <a:solidFill>
                  <a:srgbClr val="343434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28" name="Freeform 165">
                <a:extLst>
                  <a:ext uri="{FF2B5EF4-FFF2-40B4-BE49-F238E27FC236}">
                    <a16:creationId xmlns:a16="http://schemas.microsoft.com/office/drawing/2014/main" id="{035673E2-C64C-46B3-82F0-776499C703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56" y="2285"/>
                <a:ext cx="169" cy="174"/>
              </a:xfrm>
              <a:custGeom>
                <a:avLst/>
                <a:gdLst>
                  <a:gd name="T0" fmla="*/ 629 w 109"/>
                  <a:gd name="T1" fmla="*/ 383 h 113"/>
                  <a:gd name="T2" fmla="*/ 93 w 109"/>
                  <a:gd name="T3" fmla="*/ 0 h 113"/>
                  <a:gd name="T4" fmla="*/ 8 w 109"/>
                  <a:gd name="T5" fmla="*/ 202 h 113"/>
                  <a:gd name="T6" fmla="*/ 577 w 109"/>
                  <a:gd name="T7" fmla="*/ 636 h 11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9" h="113">
                    <a:moveTo>
                      <a:pt x="109" y="68"/>
                    </a:move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0" y="6"/>
                      <a:pt x="1" y="36"/>
                    </a:cubicBezTo>
                    <a:cubicBezTo>
                      <a:pt x="100" y="113"/>
                      <a:pt x="100" y="113"/>
                      <a:pt x="100" y="113"/>
                    </a:cubicBezTo>
                  </a:path>
                </a:pathLst>
              </a:custGeom>
              <a:noFill/>
              <a:ln w="4763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29" name="Line 166">
                <a:extLst>
                  <a:ext uri="{FF2B5EF4-FFF2-40B4-BE49-F238E27FC236}">
                    <a16:creationId xmlns:a16="http://schemas.microsoft.com/office/drawing/2014/main" id="{1C9D3275-5066-40E1-B86B-E2EF55024D8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467" y="2422"/>
                <a:ext cx="182" cy="135"/>
              </a:xfrm>
              <a:prstGeom prst="line">
                <a:avLst/>
              </a:prstGeom>
              <a:noFill/>
              <a:ln w="4763" cap="rnd">
                <a:solidFill>
                  <a:srgbClr val="343434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30" name="Line 167">
                <a:extLst>
                  <a:ext uri="{FF2B5EF4-FFF2-40B4-BE49-F238E27FC236}">
                    <a16:creationId xmlns:a16="http://schemas.microsoft.com/office/drawing/2014/main" id="{0033D9C6-284B-4BA8-9020-7ED661D4B43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694" y="2589"/>
                <a:ext cx="120" cy="88"/>
              </a:xfrm>
              <a:prstGeom prst="line">
                <a:avLst/>
              </a:prstGeom>
              <a:noFill/>
              <a:ln w="4763" cap="rnd">
                <a:solidFill>
                  <a:srgbClr val="343434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31" name="Freeform 168">
                <a:extLst>
                  <a:ext uri="{FF2B5EF4-FFF2-40B4-BE49-F238E27FC236}">
                    <a16:creationId xmlns:a16="http://schemas.microsoft.com/office/drawing/2014/main" id="{66A81659-8205-4AA9-891B-C55EC18A38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2" y="2314"/>
                <a:ext cx="385" cy="1524"/>
              </a:xfrm>
              <a:custGeom>
                <a:avLst/>
                <a:gdLst>
                  <a:gd name="T0" fmla="*/ 1422 w 249"/>
                  <a:gd name="T1" fmla="*/ 87 h 986"/>
                  <a:gd name="T2" fmla="*/ 1191 w 249"/>
                  <a:gd name="T3" fmla="*/ 40 h 986"/>
                  <a:gd name="T4" fmla="*/ 988 w 249"/>
                  <a:gd name="T5" fmla="*/ 492 h 986"/>
                  <a:gd name="T6" fmla="*/ 0 w 249"/>
                  <a:gd name="T7" fmla="*/ 5524 h 986"/>
                  <a:gd name="T8" fmla="*/ 127 w 249"/>
                  <a:gd name="T9" fmla="*/ 5629 h 98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49" h="986">
                    <a:moveTo>
                      <a:pt x="249" y="15"/>
                    </a:moveTo>
                    <a:cubicBezTo>
                      <a:pt x="249" y="15"/>
                      <a:pt x="233" y="0"/>
                      <a:pt x="208" y="7"/>
                    </a:cubicBezTo>
                    <a:cubicBezTo>
                      <a:pt x="196" y="10"/>
                      <a:pt x="181" y="46"/>
                      <a:pt x="173" y="86"/>
                    </a:cubicBezTo>
                    <a:cubicBezTo>
                      <a:pt x="165" y="126"/>
                      <a:pt x="0" y="968"/>
                      <a:pt x="0" y="968"/>
                    </a:cubicBezTo>
                    <a:cubicBezTo>
                      <a:pt x="22" y="986"/>
                      <a:pt x="22" y="986"/>
                      <a:pt x="22" y="986"/>
                    </a:cubicBezTo>
                  </a:path>
                </a:pathLst>
              </a:custGeom>
              <a:noFill/>
              <a:ln w="952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32" name="Freeform 169">
                <a:extLst>
                  <a:ext uri="{FF2B5EF4-FFF2-40B4-BE49-F238E27FC236}">
                    <a16:creationId xmlns:a16="http://schemas.microsoft.com/office/drawing/2014/main" id="{DB14BA9F-1A9D-4A32-A489-F222DA98C0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6" y="2323"/>
                <a:ext cx="382" cy="1515"/>
              </a:xfrm>
              <a:custGeom>
                <a:avLst/>
                <a:gdLst>
                  <a:gd name="T0" fmla="*/ 543 w 247"/>
                  <a:gd name="T1" fmla="*/ 5244 h 980"/>
                  <a:gd name="T2" fmla="*/ 1361 w 247"/>
                  <a:gd name="T3" fmla="*/ 366 h 980"/>
                  <a:gd name="T4" fmla="*/ 1257 w 247"/>
                  <a:gd name="T5" fmla="*/ 34 h 980"/>
                  <a:gd name="T6" fmla="*/ 1016 w 247"/>
                  <a:gd name="T7" fmla="*/ 354 h 980"/>
                  <a:gd name="T8" fmla="*/ 0 w 247"/>
                  <a:gd name="T9" fmla="*/ 5598 h 980"/>
                  <a:gd name="T10" fmla="*/ 19 w 247"/>
                  <a:gd name="T11" fmla="*/ 5590 h 98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47" h="980">
                    <a:moveTo>
                      <a:pt x="95" y="918"/>
                    </a:moveTo>
                    <a:cubicBezTo>
                      <a:pt x="238" y="64"/>
                      <a:pt x="238" y="64"/>
                      <a:pt x="238" y="64"/>
                    </a:cubicBezTo>
                    <a:cubicBezTo>
                      <a:pt x="238" y="64"/>
                      <a:pt x="247" y="11"/>
                      <a:pt x="220" y="6"/>
                    </a:cubicBezTo>
                    <a:cubicBezTo>
                      <a:pt x="194" y="0"/>
                      <a:pt x="178" y="62"/>
                      <a:pt x="178" y="62"/>
                    </a:cubicBezTo>
                    <a:cubicBezTo>
                      <a:pt x="0" y="980"/>
                      <a:pt x="0" y="980"/>
                      <a:pt x="0" y="980"/>
                    </a:cubicBezTo>
                    <a:cubicBezTo>
                      <a:pt x="3" y="979"/>
                      <a:pt x="3" y="979"/>
                      <a:pt x="3" y="979"/>
                    </a:cubicBezTo>
                  </a:path>
                </a:pathLst>
              </a:custGeom>
              <a:noFill/>
              <a:ln w="952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33" name="Freeform 170">
                <a:extLst>
                  <a:ext uri="{FF2B5EF4-FFF2-40B4-BE49-F238E27FC236}">
                    <a16:creationId xmlns:a16="http://schemas.microsoft.com/office/drawing/2014/main" id="{DD544FD8-BA6A-4BE3-AC5F-8F65EE60C5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6" y="3179"/>
                <a:ext cx="93" cy="303"/>
              </a:xfrm>
              <a:custGeom>
                <a:avLst/>
                <a:gdLst>
                  <a:gd name="T0" fmla="*/ 346 w 60"/>
                  <a:gd name="T1" fmla="*/ 19 h 196"/>
                  <a:gd name="T2" fmla="*/ 178 w 60"/>
                  <a:gd name="T3" fmla="*/ 108 h 196"/>
                  <a:gd name="T4" fmla="*/ 0 w 60"/>
                  <a:gd name="T5" fmla="*/ 1003 h 196"/>
                  <a:gd name="T6" fmla="*/ 115 w 60"/>
                  <a:gd name="T7" fmla="*/ 1118 h 19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0" h="196">
                    <a:moveTo>
                      <a:pt x="60" y="3"/>
                    </a:moveTo>
                    <a:cubicBezTo>
                      <a:pt x="60" y="3"/>
                      <a:pt x="36" y="0"/>
                      <a:pt x="31" y="19"/>
                    </a:cubicBezTo>
                    <a:cubicBezTo>
                      <a:pt x="26" y="38"/>
                      <a:pt x="0" y="176"/>
                      <a:pt x="0" y="176"/>
                    </a:cubicBezTo>
                    <a:cubicBezTo>
                      <a:pt x="20" y="196"/>
                      <a:pt x="20" y="196"/>
                      <a:pt x="20" y="196"/>
                    </a:cubicBezTo>
                  </a:path>
                </a:pathLst>
              </a:custGeom>
              <a:noFill/>
              <a:ln w="952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34" name="Freeform 171">
                <a:extLst>
                  <a:ext uri="{FF2B5EF4-FFF2-40B4-BE49-F238E27FC236}">
                    <a16:creationId xmlns:a16="http://schemas.microsoft.com/office/drawing/2014/main" id="{657ACB99-DD48-4002-AF53-8A33C9E7DD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4" y="3842"/>
                <a:ext cx="45" cy="218"/>
              </a:xfrm>
              <a:custGeom>
                <a:avLst/>
                <a:gdLst>
                  <a:gd name="T0" fmla="*/ 3 w 45"/>
                  <a:gd name="T1" fmla="*/ 215 h 218"/>
                  <a:gd name="T2" fmla="*/ 0 w 45"/>
                  <a:gd name="T3" fmla="*/ 218 h 218"/>
                  <a:gd name="T4" fmla="*/ 29 w 45"/>
                  <a:gd name="T5" fmla="*/ 10 h 218"/>
                  <a:gd name="T6" fmla="*/ 45 w 45"/>
                  <a:gd name="T7" fmla="*/ 0 h 21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5" h="218">
                    <a:moveTo>
                      <a:pt x="3" y="215"/>
                    </a:moveTo>
                    <a:lnTo>
                      <a:pt x="0" y="218"/>
                    </a:lnTo>
                    <a:lnTo>
                      <a:pt x="29" y="10"/>
                    </a:lnTo>
                    <a:lnTo>
                      <a:pt x="45" y="0"/>
                    </a:lnTo>
                  </a:path>
                </a:pathLst>
              </a:custGeom>
              <a:noFill/>
              <a:ln w="952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35" name="Freeform 172">
                <a:extLst>
                  <a:ext uri="{FF2B5EF4-FFF2-40B4-BE49-F238E27FC236}">
                    <a16:creationId xmlns:a16="http://schemas.microsoft.com/office/drawing/2014/main" id="{CA4BBED9-0DC5-4B64-9BD0-D74106FB86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9" y="3693"/>
                <a:ext cx="238" cy="253"/>
              </a:xfrm>
              <a:custGeom>
                <a:avLst/>
                <a:gdLst>
                  <a:gd name="T0" fmla="*/ 0 w 238"/>
                  <a:gd name="T1" fmla="*/ 66 h 253"/>
                  <a:gd name="T2" fmla="*/ 117 w 238"/>
                  <a:gd name="T3" fmla="*/ 0 h 253"/>
                  <a:gd name="T4" fmla="*/ 238 w 238"/>
                  <a:gd name="T5" fmla="*/ 4 h 253"/>
                  <a:gd name="T6" fmla="*/ 238 w 238"/>
                  <a:gd name="T7" fmla="*/ 120 h 253"/>
                  <a:gd name="T8" fmla="*/ 6 w 238"/>
                  <a:gd name="T9" fmla="*/ 253 h 25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38" h="253">
                    <a:moveTo>
                      <a:pt x="0" y="66"/>
                    </a:moveTo>
                    <a:lnTo>
                      <a:pt x="117" y="0"/>
                    </a:lnTo>
                    <a:lnTo>
                      <a:pt x="238" y="4"/>
                    </a:lnTo>
                    <a:lnTo>
                      <a:pt x="238" y="120"/>
                    </a:lnTo>
                    <a:lnTo>
                      <a:pt x="6" y="253"/>
                    </a:lnTo>
                  </a:path>
                </a:pathLst>
              </a:custGeom>
              <a:noFill/>
              <a:ln w="952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36" name="Freeform 173">
                <a:extLst>
                  <a:ext uri="{FF2B5EF4-FFF2-40B4-BE49-F238E27FC236}">
                    <a16:creationId xmlns:a16="http://schemas.microsoft.com/office/drawing/2014/main" id="{8DCC299E-B313-4ED6-BEBA-21755FA159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0" y="3303"/>
                <a:ext cx="663" cy="757"/>
              </a:xfrm>
              <a:custGeom>
                <a:avLst/>
                <a:gdLst>
                  <a:gd name="T0" fmla="*/ 26 w 663"/>
                  <a:gd name="T1" fmla="*/ 0 h 757"/>
                  <a:gd name="T2" fmla="*/ 663 w 663"/>
                  <a:gd name="T3" fmla="*/ 549 h 757"/>
                  <a:gd name="T4" fmla="*/ 634 w 663"/>
                  <a:gd name="T5" fmla="*/ 757 h 757"/>
                  <a:gd name="T6" fmla="*/ 0 w 663"/>
                  <a:gd name="T7" fmla="*/ 181 h 757"/>
                  <a:gd name="T8" fmla="*/ 26 w 663"/>
                  <a:gd name="T9" fmla="*/ 0 h 75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63" h="757">
                    <a:moveTo>
                      <a:pt x="26" y="0"/>
                    </a:moveTo>
                    <a:lnTo>
                      <a:pt x="663" y="549"/>
                    </a:lnTo>
                    <a:lnTo>
                      <a:pt x="634" y="757"/>
                    </a:lnTo>
                    <a:lnTo>
                      <a:pt x="0" y="181"/>
                    </a:lnTo>
                    <a:lnTo>
                      <a:pt x="26" y="0"/>
                    </a:lnTo>
                    <a:close/>
                  </a:path>
                </a:pathLst>
              </a:custGeom>
              <a:noFill/>
              <a:ln w="952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37" name="Freeform 174">
                <a:extLst>
                  <a:ext uri="{FF2B5EF4-FFF2-40B4-BE49-F238E27FC236}">
                    <a16:creationId xmlns:a16="http://schemas.microsoft.com/office/drawing/2014/main" id="{184CCEB5-C60F-478C-8C97-85915AAC20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9" y="3608"/>
                <a:ext cx="117" cy="151"/>
              </a:xfrm>
              <a:custGeom>
                <a:avLst/>
                <a:gdLst>
                  <a:gd name="T0" fmla="*/ 17 w 117"/>
                  <a:gd name="T1" fmla="*/ 0 h 151"/>
                  <a:gd name="T2" fmla="*/ 117 w 117"/>
                  <a:gd name="T3" fmla="*/ 85 h 151"/>
                  <a:gd name="T4" fmla="*/ 0 w 117"/>
                  <a:gd name="T5" fmla="*/ 151 h 15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7" h="151">
                    <a:moveTo>
                      <a:pt x="17" y="0"/>
                    </a:moveTo>
                    <a:lnTo>
                      <a:pt x="117" y="85"/>
                    </a:lnTo>
                    <a:lnTo>
                      <a:pt x="0" y="151"/>
                    </a:lnTo>
                  </a:path>
                </a:pathLst>
              </a:custGeom>
              <a:noFill/>
              <a:ln w="952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38" name="Freeform 175">
                <a:extLst>
                  <a:ext uri="{FF2B5EF4-FFF2-40B4-BE49-F238E27FC236}">
                    <a16:creationId xmlns:a16="http://schemas.microsoft.com/office/drawing/2014/main" id="{89C87F4D-7732-4BE9-9587-6C54801771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63" y="3149"/>
                <a:ext cx="491" cy="340"/>
              </a:xfrm>
              <a:custGeom>
                <a:avLst/>
                <a:gdLst>
                  <a:gd name="T0" fmla="*/ 0 w 491"/>
                  <a:gd name="T1" fmla="*/ 35 h 340"/>
                  <a:gd name="T2" fmla="*/ 86 w 491"/>
                  <a:gd name="T3" fmla="*/ 0 h 340"/>
                  <a:gd name="T4" fmla="*/ 491 w 491"/>
                  <a:gd name="T5" fmla="*/ 340 h 34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91" h="340">
                    <a:moveTo>
                      <a:pt x="0" y="35"/>
                    </a:moveTo>
                    <a:lnTo>
                      <a:pt x="86" y="0"/>
                    </a:lnTo>
                    <a:lnTo>
                      <a:pt x="491" y="340"/>
                    </a:lnTo>
                  </a:path>
                </a:pathLst>
              </a:custGeom>
              <a:noFill/>
              <a:ln w="952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39" name="Freeform 176">
                <a:extLst>
                  <a:ext uri="{FF2B5EF4-FFF2-40B4-BE49-F238E27FC236}">
                    <a16:creationId xmlns:a16="http://schemas.microsoft.com/office/drawing/2014/main" id="{A0DCDDBE-6C11-4A86-A904-E02DE40F28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6" y="3295"/>
                <a:ext cx="653" cy="557"/>
              </a:xfrm>
              <a:custGeom>
                <a:avLst/>
                <a:gdLst>
                  <a:gd name="T0" fmla="*/ 653 w 653"/>
                  <a:gd name="T1" fmla="*/ 547 h 557"/>
                  <a:gd name="T2" fmla="*/ 637 w 653"/>
                  <a:gd name="T3" fmla="*/ 557 h 557"/>
                  <a:gd name="T4" fmla="*/ 0 w 653"/>
                  <a:gd name="T5" fmla="*/ 8 h 557"/>
                  <a:gd name="T6" fmla="*/ 16 w 653"/>
                  <a:gd name="T7" fmla="*/ 0 h 55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53" h="557">
                    <a:moveTo>
                      <a:pt x="653" y="547"/>
                    </a:moveTo>
                    <a:lnTo>
                      <a:pt x="637" y="557"/>
                    </a:lnTo>
                    <a:lnTo>
                      <a:pt x="0" y="8"/>
                    </a:lnTo>
                    <a:lnTo>
                      <a:pt x="16" y="0"/>
                    </a:lnTo>
                  </a:path>
                </a:pathLst>
              </a:custGeom>
              <a:noFill/>
              <a:ln w="952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40" name="Freeform 177">
                <a:extLst>
                  <a:ext uri="{FF2B5EF4-FFF2-40B4-BE49-F238E27FC236}">
                    <a16:creationId xmlns:a16="http://schemas.microsoft.com/office/drawing/2014/main" id="{BF943747-6248-4887-AE7D-A45B343222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96" y="3526"/>
                <a:ext cx="221" cy="171"/>
              </a:xfrm>
              <a:custGeom>
                <a:avLst/>
                <a:gdLst>
                  <a:gd name="T0" fmla="*/ 0 w 221"/>
                  <a:gd name="T1" fmla="*/ 82 h 171"/>
                  <a:gd name="T2" fmla="*/ 100 w 221"/>
                  <a:gd name="T3" fmla="*/ 167 h 171"/>
                  <a:gd name="T4" fmla="*/ 221 w 221"/>
                  <a:gd name="T5" fmla="*/ 171 h 171"/>
                  <a:gd name="T6" fmla="*/ 12 w 221"/>
                  <a:gd name="T7" fmla="*/ 0 h 17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21" h="171">
                    <a:moveTo>
                      <a:pt x="0" y="82"/>
                    </a:moveTo>
                    <a:lnTo>
                      <a:pt x="100" y="167"/>
                    </a:lnTo>
                    <a:lnTo>
                      <a:pt x="221" y="171"/>
                    </a:lnTo>
                    <a:lnTo>
                      <a:pt x="12" y="0"/>
                    </a:lnTo>
                  </a:path>
                </a:pathLst>
              </a:custGeom>
              <a:noFill/>
              <a:ln w="952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41" name="Freeform 178">
                <a:extLst>
                  <a:ext uri="{FF2B5EF4-FFF2-40B4-BE49-F238E27FC236}">
                    <a16:creationId xmlns:a16="http://schemas.microsoft.com/office/drawing/2014/main" id="{A952768F-D909-415A-A36E-19D8BE9EC7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49" y="3149"/>
                <a:ext cx="420" cy="340"/>
              </a:xfrm>
              <a:custGeom>
                <a:avLst/>
                <a:gdLst>
                  <a:gd name="T0" fmla="*/ 420 w 420"/>
                  <a:gd name="T1" fmla="*/ 262 h 340"/>
                  <a:gd name="T2" fmla="*/ 117 w 420"/>
                  <a:gd name="T3" fmla="*/ 12 h 340"/>
                  <a:gd name="T4" fmla="*/ 0 w 420"/>
                  <a:gd name="T5" fmla="*/ 0 h 340"/>
                  <a:gd name="T6" fmla="*/ 405 w 420"/>
                  <a:gd name="T7" fmla="*/ 340 h 34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20" h="340">
                    <a:moveTo>
                      <a:pt x="420" y="262"/>
                    </a:moveTo>
                    <a:lnTo>
                      <a:pt x="117" y="12"/>
                    </a:lnTo>
                    <a:lnTo>
                      <a:pt x="0" y="0"/>
                    </a:lnTo>
                    <a:lnTo>
                      <a:pt x="405" y="340"/>
                    </a:lnTo>
                  </a:path>
                </a:pathLst>
              </a:custGeom>
              <a:noFill/>
              <a:ln w="952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42" name="Freeform 179">
                <a:extLst>
                  <a:ext uri="{FF2B5EF4-FFF2-40B4-BE49-F238E27FC236}">
                    <a16:creationId xmlns:a16="http://schemas.microsoft.com/office/drawing/2014/main" id="{4F31CC99-F12F-445E-B284-061993AAEE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6" y="3705"/>
                <a:ext cx="191" cy="389"/>
              </a:xfrm>
              <a:custGeom>
                <a:avLst/>
                <a:gdLst>
                  <a:gd name="T0" fmla="*/ 114 w 124"/>
                  <a:gd name="T1" fmla="*/ 1429 h 252"/>
                  <a:gd name="T2" fmla="*/ 0 w 124"/>
                  <a:gd name="T3" fmla="*/ 1324 h 252"/>
                  <a:gd name="T4" fmla="*/ 202 w 124"/>
                  <a:gd name="T5" fmla="*/ 269 h 252"/>
                  <a:gd name="T6" fmla="*/ 461 w 124"/>
                  <a:gd name="T7" fmla="*/ 29 h 252"/>
                  <a:gd name="T8" fmla="*/ 698 w 124"/>
                  <a:gd name="T9" fmla="*/ 170 h 25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4" h="252">
                    <a:moveTo>
                      <a:pt x="20" y="252"/>
                    </a:moveTo>
                    <a:cubicBezTo>
                      <a:pt x="0" y="233"/>
                      <a:pt x="0" y="233"/>
                      <a:pt x="0" y="233"/>
                    </a:cubicBezTo>
                    <a:cubicBezTo>
                      <a:pt x="36" y="47"/>
                      <a:pt x="36" y="47"/>
                      <a:pt x="36" y="47"/>
                    </a:cubicBezTo>
                    <a:cubicBezTo>
                      <a:pt x="36" y="47"/>
                      <a:pt x="58" y="4"/>
                      <a:pt x="82" y="5"/>
                    </a:cubicBezTo>
                    <a:cubicBezTo>
                      <a:pt x="82" y="5"/>
                      <a:pt x="110" y="0"/>
                      <a:pt x="124" y="30"/>
                    </a:cubicBezTo>
                  </a:path>
                </a:pathLst>
              </a:custGeom>
              <a:noFill/>
              <a:ln w="952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43" name="Freeform 180">
                <a:extLst>
                  <a:ext uri="{FF2B5EF4-FFF2-40B4-BE49-F238E27FC236}">
                    <a16:creationId xmlns:a16="http://schemas.microsoft.com/office/drawing/2014/main" id="{3385B27A-24B0-41C2-ADAD-BD36149D94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0" y="3689"/>
                <a:ext cx="165" cy="405"/>
              </a:xfrm>
              <a:custGeom>
                <a:avLst/>
                <a:gdLst>
                  <a:gd name="T0" fmla="*/ 0 w 107"/>
                  <a:gd name="T1" fmla="*/ 1496 h 262"/>
                  <a:gd name="T2" fmla="*/ 188 w 107"/>
                  <a:gd name="T3" fmla="*/ 439 h 262"/>
                  <a:gd name="T4" fmla="*/ 575 w 107"/>
                  <a:gd name="T5" fmla="*/ 229 h 262"/>
                  <a:gd name="T6" fmla="*/ 604 w 107"/>
                  <a:gd name="T7" fmla="*/ 1130 h 262"/>
                  <a:gd name="T8" fmla="*/ 0 w 107"/>
                  <a:gd name="T9" fmla="*/ 1496 h 2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7" h="262">
                    <a:moveTo>
                      <a:pt x="0" y="262"/>
                    </a:moveTo>
                    <a:cubicBezTo>
                      <a:pt x="33" y="77"/>
                      <a:pt x="33" y="77"/>
                      <a:pt x="33" y="77"/>
                    </a:cubicBezTo>
                    <a:cubicBezTo>
                      <a:pt x="33" y="77"/>
                      <a:pt x="72" y="0"/>
                      <a:pt x="102" y="40"/>
                    </a:cubicBezTo>
                    <a:cubicBezTo>
                      <a:pt x="107" y="198"/>
                      <a:pt x="107" y="198"/>
                      <a:pt x="107" y="198"/>
                    </a:cubicBezTo>
                    <a:lnTo>
                      <a:pt x="0" y="262"/>
                    </a:lnTo>
                    <a:close/>
                  </a:path>
                </a:pathLst>
              </a:custGeom>
              <a:noFill/>
              <a:ln w="952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44" name="Freeform 181">
                <a:extLst>
                  <a:ext uri="{FF2B5EF4-FFF2-40B4-BE49-F238E27FC236}">
                    <a16:creationId xmlns:a16="http://schemas.microsoft.com/office/drawing/2014/main" id="{4BB1C3E4-CEA3-4B41-97BA-8AE1EE2B55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5" y="3093"/>
                <a:ext cx="1206" cy="573"/>
              </a:xfrm>
              <a:custGeom>
                <a:avLst/>
                <a:gdLst>
                  <a:gd name="T0" fmla="*/ 0 w 780"/>
                  <a:gd name="T1" fmla="*/ 2111 h 371"/>
                  <a:gd name="T2" fmla="*/ 4459 w 780"/>
                  <a:gd name="T3" fmla="*/ 0 h 371"/>
                  <a:gd name="T4" fmla="*/ 0 w 780"/>
                  <a:gd name="T5" fmla="*/ 2111 h 37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80" h="371">
                    <a:moveTo>
                      <a:pt x="0" y="371"/>
                    </a:moveTo>
                    <a:cubicBezTo>
                      <a:pt x="780" y="0"/>
                      <a:pt x="780" y="0"/>
                      <a:pt x="780" y="0"/>
                    </a:cubicBezTo>
                    <a:cubicBezTo>
                      <a:pt x="780" y="0"/>
                      <a:pt x="88" y="284"/>
                      <a:pt x="0" y="371"/>
                    </a:cubicBezTo>
                    <a:close/>
                  </a:path>
                </a:pathLst>
              </a:custGeom>
              <a:solidFill>
                <a:srgbClr val="7C7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45" name="Freeform 182">
                <a:extLst>
                  <a:ext uri="{FF2B5EF4-FFF2-40B4-BE49-F238E27FC236}">
                    <a16:creationId xmlns:a16="http://schemas.microsoft.com/office/drawing/2014/main" id="{7A396E40-0DC8-4C57-B171-308F3BE0F2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5" y="3113"/>
                <a:ext cx="1258" cy="618"/>
              </a:xfrm>
              <a:custGeom>
                <a:avLst/>
                <a:gdLst>
                  <a:gd name="T0" fmla="*/ 0 w 814"/>
                  <a:gd name="T1" fmla="*/ 2279 h 400"/>
                  <a:gd name="T2" fmla="*/ 4643 w 814"/>
                  <a:gd name="T3" fmla="*/ 0 h 400"/>
                  <a:gd name="T4" fmla="*/ 0 w 814"/>
                  <a:gd name="T5" fmla="*/ 2279 h 40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14" h="400">
                    <a:moveTo>
                      <a:pt x="0" y="400"/>
                    </a:moveTo>
                    <a:cubicBezTo>
                      <a:pt x="814" y="0"/>
                      <a:pt x="814" y="0"/>
                      <a:pt x="814" y="0"/>
                    </a:cubicBezTo>
                    <a:cubicBezTo>
                      <a:pt x="814" y="0"/>
                      <a:pt x="101" y="366"/>
                      <a:pt x="0" y="40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46" name="Freeform 183">
                <a:extLst>
                  <a:ext uri="{FF2B5EF4-FFF2-40B4-BE49-F238E27FC236}">
                    <a16:creationId xmlns:a16="http://schemas.microsoft.com/office/drawing/2014/main" id="{C0DAADFA-DADF-4977-9A1E-BCCE3293B3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2" y="2618"/>
                <a:ext cx="227" cy="1124"/>
              </a:xfrm>
              <a:custGeom>
                <a:avLst/>
                <a:gdLst>
                  <a:gd name="T0" fmla="*/ 818 w 147"/>
                  <a:gd name="T1" fmla="*/ 0 h 727"/>
                  <a:gd name="T2" fmla="*/ 0 w 147"/>
                  <a:gd name="T3" fmla="*/ 4154 h 727"/>
                  <a:gd name="T4" fmla="*/ 818 w 147"/>
                  <a:gd name="T5" fmla="*/ 0 h 72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7" h="727">
                    <a:moveTo>
                      <a:pt x="144" y="0"/>
                    </a:moveTo>
                    <a:cubicBezTo>
                      <a:pt x="0" y="727"/>
                      <a:pt x="0" y="727"/>
                      <a:pt x="0" y="727"/>
                    </a:cubicBezTo>
                    <a:cubicBezTo>
                      <a:pt x="0" y="727"/>
                      <a:pt x="147" y="43"/>
                      <a:pt x="14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47" name="Freeform 184">
                <a:extLst>
                  <a:ext uri="{FF2B5EF4-FFF2-40B4-BE49-F238E27FC236}">
                    <a16:creationId xmlns:a16="http://schemas.microsoft.com/office/drawing/2014/main" id="{851FE15B-FD42-4AA6-966D-18C125B646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34" y="2213"/>
                <a:ext cx="218" cy="1084"/>
              </a:xfrm>
              <a:custGeom>
                <a:avLst/>
                <a:gdLst>
                  <a:gd name="T0" fmla="*/ 784 w 141"/>
                  <a:gd name="T1" fmla="*/ 0 h 701"/>
                  <a:gd name="T2" fmla="*/ 0 w 141"/>
                  <a:gd name="T3" fmla="*/ 4008 h 701"/>
                  <a:gd name="T4" fmla="*/ 784 w 141"/>
                  <a:gd name="T5" fmla="*/ 0 h 70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1" h="701">
                    <a:moveTo>
                      <a:pt x="137" y="0"/>
                    </a:moveTo>
                    <a:cubicBezTo>
                      <a:pt x="0" y="701"/>
                      <a:pt x="0" y="701"/>
                      <a:pt x="0" y="701"/>
                    </a:cubicBezTo>
                    <a:cubicBezTo>
                      <a:pt x="0" y="701"/>
                      <a:pt x="141" y="31"/>
                      <a:pt x="13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48" name="Freeform 185">
                <a:extLst>
                  <a:ext uri="{FF2B5EF4-FFF2-40B4-BE49-F238E27FC236}">
                    <a16:creationId xmlns:a16="http://schemas.microsoft.com/office/drawing/2014/main" id="{B8A4EB82-3224-4362-8E8A-86E0631838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9" y="3317"/>
                <a:ext cx="197" cy="345"/>
              </a:xfrm>
              <a:custGeom>
                <a:avLst/>
                <a:gdLst>
                  <a:gd name="T0" fmla="*/ 22 w 197"/>
                  <a:gd name="T1" fmla="*/ 0 h 345"/>
                  <a:gd name="T2" fmla="*/ 0 w 197"/>
                  <a:gd name="T3" fmla="*/ 164 h 345"/>
                  <a:gd name="T4" fmla="*/ 197 w 197"/>
                  <a:gd name="T5" fmla="*/ 345 h 345"/>
                  <a:gd name="T6" fmla="*/ 170 w 197"/>
                  <a:gd name="T7" fmla="*/ 128 h 345"/>
                  <a:gd name="T8" fmla="*/ 22 w 197"/>
                  <a:gd name="T9" fmla="*/ 0 h 3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97" h="345">
                    <a:moveTo>
                      <a:pt x="22" y="0"/>
                    </a:moveTo>
                    <a:lnTo>
                      <a:pt x="0" y="164"/>
                    </a:lnTo>
                    <a:lnTo>
                      <a:pt x="197" y="345"/>
                    </a:lnTo>
                    <a:lnTo>
                      <a:pt x="170" y="128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A5A5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49" name="Freeform 186">
                <a:extLst>
                  <a:ext uri="{FF2B5EF4-FFF2-40B4-BE49-F238E27FC236}">
                    <a16:creationId xmlns:a16="http://schemas.microsoft.com/office/drawing/2014/main" id="{C59C899C-438A-46EF-A658-41A955CB57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8" y="3464"/>
                <a:ext cx="124" cy="298"/>
              </a:xfrm>
              <a:custGeom>
                <a:avLst/>
                <a:gdLst>
                  <a:gd name="T0" fmla="*/ 0 w 124"/>
                  <a:gd name="T1" fmla="*/ 0 h 298"/>
                  <a:gd name="T2" fmla="*/ 23 w 124"/>
                  <a:gd name="T3" fmla="*/ 208 h 298"/>
                  <a:gd name="T4" fmla="*/ 124 w 124"/>
                  <a:gd name="T5" fmla="*/ 298 h 298"/>
                  <a:gd name="T6" fmla="*/ 22 w 124"/>
                  <a:gd name="T7" fmla="*/ 15 h 298"/>
                  <a:gd name="T8" fmla="*/ 0 w 124"/>
                  <a:gd name="T9" fmla="*/ 0 h 29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4" h="298">
                    <a:moveTo>
                      <a:pt x="0" y="0"/>
                    </a:moveTo>
                    <a:lnTo>
                      <a:pt x="23" y="208"/>
                    </a:lnTo>
                    <a:lnTo>
                      <a:pt x="124" y="298"/>
                    </a:lnTo>
                    <a:lnTo>
                      <a:pt x="22" y="1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5A5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50" name="Freeform 187">
                <a:extLst>
                  <a:ext uri="{FF2B5EF4-FFF2-40B4-BE49-F238E27FC236}">
                    <a16:creationId xmlns:a16="http://schemas.microsoft.com/office/drawing/2014/main" id="{6425EB27-44FF-4264-93A5-3F2F38D24C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87" y="3754"/>
                <a:ext cx="108" cy="178"/>
              </a:xfrm>
              <a:custGeom>
                <a:avLst/>
                <a:gdLst>
                  <a:gd name="T0" fmla="*/ 0 w 108"/>
                  <a:gd name="T1" fmla="*/ 10 h 178"/>
                  <a:gd name="T2" fmla="*/ 4 w 108"/>
                  <a:gd name="T3" fmla="*/ 178 h 178"/>
                  <a:gd name="T4" fmla="*/ 108 w 108"/>
                  <a:gd name="T5" fmla="*/ 119 h 178"/>
                  <a:gd name="T6" fmla="*/ 20 w 108"/>
                  <a:gd name="T7" fmla="*/ 0 h 178"/>
                  <a:gd name="T8" fmla="*/ 0 w 108"/>
                  <a:gd name="T9" fmla="*/ 10 h 17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8" h="178">
                    <a:moveTo>
                      <a:pt x="0" y="10"/>
                    </a:moveTo>
                    <a:lnTo>
                      <a:pt x="4" y="178"/>
                    </a:lnTo>
                    <a:lnTo>
                      <a:pt x="108" y="119"/>
                    </a:lnTo>
                    <a:lnTo>
                      <a:pt x="20" y="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F1F8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51" name="Freeform 188">
                <a:extLst>
                  <a:ext uri="{FF2B5EF4-FFF2-40B4-BE49-F238E27FC236}">
                    <a16:creationId xmlns:a16="http://schemas.microsoft.com/office/drawing/2014/main" id="{5D7BC12E-1B70-4EC9-880E-A919E863CB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9" y="3740"/>
                <a:ext cx="125" cy="115"/>
              </a:xfrm>
              <a:custGeom>
                <a:avLst/>
                <a:gdLst>
                  <a:gd name="T0" fmla="*/ 0 w 125"/>
                  <a:gd name="T1" fmla="*/ 10 h 115"/>
                  <a:gd name="T2" fmla="*/ 99 w 125"/>
                  <a:gd name="T3" fmla="*/ 115 h 115"/>
                  <a:gd name="T4" fmla="*/ 125 w 125"/>
                  <a:gd name="T5" fmla="*/ 104 h 115"/>
                  <a:gd name="T6" fmla="*/ 15 w 125"/>
                  <a:gd name="T7" fmla="*/ 0 h 115"/>
                  <a:gd name="T8" fmla="*/ 0 w 125"/>
                  <a:gd name="T9" fmla="*/ 10 h 1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5" h="115">
                    <a:moveTo>
                      <a:pt x="0" y="10"/>
                    </a:moveTo>
                    <a:lnTo>
                      <a:pt x="99" y="115"/>
                    </a:lnTo>
                    <a:lnTo>
                      <a:pt x="125" y="104"/>
                    </a:lnTo>
                    <a:lnTo>
                      <a:pt x="15" y="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F1F8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52" name="Freeform 189">
                <a:extLst>
                  <a:ext uri="{FF2B5EF4-FFF2-40B4-BE49-F238E27FC236}">
                    <a16:creationId xmlns:a16="http://schemas.microsoft.com/office/drawing/2014/main" id="{B2BA4B15-571A-489F-A6E6-2E19690D7E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2" y="3722"/>
                <a:ext cx="90" cy="176"/>
              </a:xfrm>
              <a:custGeom>
                <a:avLst/>
                <a:gdLst>
                  <a:gd name="T0" fmla="*/ 337 w 58"/>
                  <a:gd name="T1" fmla="*/ 0 h 114"/>
                  <a:gd name="T2" fmla="*/ 96 w 58"/>
                  <a:gd name="T3" fmla="*/ 170 h 114"/>
                  <a:gd name="T4" fmla="*/ 40 w 58"/>
                  <a:gd name="T5" fmla="*/ 352 h 114"/>
                  <a:gd name="T6" fmla="*/ 8 w 58"/>
                  <a:gd name="T7" fmla="*/ 648 h 114"/>
                  <a:gd name="T8" fmla="*/ 82 w 58"/>
                  <a:gd name="T9" fmla="*/ 386 h 114"/>
                  <a:gd name="T10" fmla="*/ 137 w 58"/>
                  <a:gd name="T11" fmla="*/ 181 h 114"/>
                  <a:gd name="T12" fmla="*/ 228 w 58"/>
                  <a:gd name="T13" fmla="*/ 45 h 114"/>
                  <a:gd name="T14" fmla="*/ 318 w 58"/>
                  <a:gd name="T15" fmla="*/ 19 h 11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8" h="114">
                    <a:moveTo>
                      <a:pt x="58" y="0"/>
                    </a:moveTo>
                    <a:cubicBezTo>
                      <a:pt x="38" y="0"/>
                      <a:pt x="26" y="14"/>
                      <a:pt x="17" y="30"/>
                    </a:cubicBezTo>
                    <a:cubicBezTo>
                      <a:pt x="12" y="40"/>
                      <a:pt x="9" y="51"/>
                      <a:pt x="7" y="62"/>
                    </a:cubicBezTo>
                    <a:cubicBezTo>
                      <a:pt x="3" y="78"/>
                      <a:pt x="0" y="97"/>
                      <a:pt x="1" y="114"/>
                    </a:cubicBezTo>
                    <a:cubicBezTo>
                      <a:pt x="10" y="102"/>
                      <a:pt x="11" y="82"/>
                      <a:pt x="14" y="68"/>
                    </a:cubicBezTo>
                    <a:cubicBezTo>
                      <a:pt x="17" y="56"/>
                      <a:pt x="18" y="42"/>
                      <a:pt x="24" y="32"/>
                    </a:cubicBezTo>
                    <a:cubicBezTo>
                      <a:pt x="27" y="24"/>
                      <a:pt x="32" y="14"/>
                      <a:pt x="39" y="8"/>
                    </a:cubicBezTo>
                    <a:cubicBezTo>
                      <a:pt x="42" y="5"/>
                      <a:pt x="54" y="0"/>
                      <a:pt x="55" y="3"/>
                    </a:cubicBezTo>
                  </a:path>
                </a:pathLst>
              </a:custGeom>
              <a:solidFill>
                <a:srgbClr val="EBED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53" name="Freeform 190">
                <a:extLst>
                  <a:ext uri="{FF2B5EF4-FFF2-40B4-BE49-F238E27FC236}">
                    <a16:creationId xmlns:a16="http://schemas.microsoft.com/office/drawing/2014/main" id="{6EE32A12-A4E6-43B3-8F6F-9C67F6C64B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49" y="3198"/>
                <a:ext cx="49" cy="141"/>
              </a:xfrm>
              <a:custGeom>
                <a:avLst/>
                <a:gdLst>
                  <a:gd name="T0" fmla="*/ 176 w 32"/>
                  <a:gd name="T1" fmla="*/ 0 h 91"/>
                  <a:gd name="T2" fmla="*/ 54 w 32"/>
                  <a:gd name="T3" fmla="*/ 178 h 91"/>
                  <a:gd name="T4" fmla="*/ 28 w 32"/>
                  <a:gd name="T5" fmla="*/ 353 h 91"/>
                  <a:gd name="T6" fmla="*/ 12 w 32"/>
                  <a:gd name="T7" fmla="*/ 524 h 91"/>
                  <a:gd name="T8" fmla="*/ 93 w 32"/>
                  <a:gd name="T9" fmla="*/ 170 h 91"/>
                  <a:gd name="T10" fmla="*/ 133 w 32"/>
                  <a:gd name="T11" fmla="*/ 74 h 91"/>
                  <a:gd name="T12" fmla="*/ 168 w 32"/>
                  <a:gd name="T13" fmla="*/ 8 h 9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2" h="91">
                    <a:moveTo>
                      <a:pt x="32" y="0"/>
                    </a:moveTo>
                    <a:cubicBezTo>
                      <a:pt x="16" y="3"/>
                      <a:pt x="12" y="15"/>
                      <a:pt x="10" y="31"/>
                    </a:cubicBezTo>
                    <a:cubicBezTo>
                      <a:pt x="8" y="41"/>
                      <a:pt x="7" y="51"/>
                      <a:pt x="5" y="61"/>
                    </a:cubicBezTo>
                    <a:cubicBezTo>
                      <a:pt x="4" y="69"/>
                      <a:pt x="0" y="83"/>
                      <a:pt x="2" y="91"/>
                    </a:cubicBezTo>
                    <a:cubicBezTo>
                      <a:pt x="9" y="71"/>
                      <a:pt x="11" y="50"/>
                      <a:pt x="17" y="30"/>
                    </a:cubicBezTo>
                    <a:cubicBezTo>
                      <a:pt x="19" y="24"/>
                      <a:pt x="21" y="18"/>
                      <a:pt x="24" y="13"/>
                    </a:cubicBezTo>
                    <a:cubicBezTo>
                      <a:pt x="26" y="9"/>
                      <a:pt x="32" y="6"/>
                      <a:pt x="31" y="1"/>
                    </a:cubicBezTo>
                  </a:path>
                </a:pathLst>
              </a:custGeom>
              <a:solidFill>
                <a:srgbClr val="EBED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54" name="Freeform 191">
                <a:extLst>
                  <a:ext uri="{FF2B5EF4-FFF2-40B4-BE49-F238E27FC236}">
                    <a16:creationId xmlns:a16="http://schemas.microsoft.com/office/drawing/2014/main" id="{8D97B180-B3D3-4F43-8EA8-B17F6BA988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79" y="3161"/>
                <a:ext cx="372" cy="314"/>
              </a:xfrm>
              <a:custGeom>
                <a:avLst/>
                <a:gdLst>
                  <a:gd name="T0" fmla="*/ 0 w 240"/>
                  <a:gd name="T1" fmla="*/ 0 h 203"/>
                  <a:gd name="T2" fmla="*/ 1386 w 240"/>
                  <a:gd name="T3" fmla="*/ 1163 h 203"/>
                  <a:gd name="T4" fmla="*/ 0 w 240"/>
                  <a:gd name="T5" fmla="*/ 0 h 20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40" h="203">
                    <a:moveTo>
                      <a:pt x="0" y="0"/>
                    </a:moveTo>
                    <a:cubicBezTo>
                      <a:pt x="240" y="203"/>
                      <a:pt x="240" y="203"/>
                      <a:pt x="240" y="203"/>
                    </a:cubicBezTo>
                    <a:cubicBezTo>
                      <a:pt x="240" y="203"/>
                      <a:pt x="20" y="8"/>
                      <a:pt x="0" y="0"/>
                    </a:cubicBezTo>
                    <a:close/>
                  </a:path>
                </a:pathLst>
              </a:custGeom>
              <a:solidFill>
                <a:srgbClr val="EBED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55" name="Freeform 192">
                <a:extLst>
                  <a:ext uri="{FF2B5EF4-FFF2-40B4-BE49-F238E27FC236}">
                    <a16:creationId xmlns:a16="http://schemas.microsoft.com/office/drawing/2014/main" id="{258A7753-3C5B-41DD-BB40-161071A17D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5" y="3603"/>
                <a:ext cx="94" cy="82"/>
              </a:xfrm>
              <a:custGeom>
                <a:avLst/>
                <a:gdLst>
                  <a:gd name="T0" fmla="*/ 0 w 61"/>
                  <a:gd name="T1" fmla="*/ 0 h 53"/>
                  <a:gd name="T2" fmla="*/ 344 w 61"/>
                  <a:gd name="T3" fmla="*/ 303 h 53"/>
                  <a:gd name="T4" fmla="*/ 0 w 61"/>
                  <a:gd name="T5" fmla="*/ 0 h 5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1" h="53">
                    <a:moveTo>
                      <a:pt x="0" y="0"/>
                    </a:moveTo>
                    <a:cubicBezTo>
                      <a:pt x="61" y="53"/>
                      <a:pt x="61" y="53"/>
                      <a:pt x="61" y="53"/>
                    </a:cubicBezTo>
                    <a:cubicBezTo>
                      <a:pt x="61" y="53"/>
                      <a:pt x="18" y="8"/>
                      <a:pt x="0" y="0"/>
                    </a:cubicBezTo>
                    <a:close/>
                  </a:path>
                </a:pathLst>
              </a:custGeom>
              <a:solidFill>
                <a:srgbClr val="EBED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56" name="Freeform 193">
                <a:extLst>
                  <a:ext uri="{FF2B5EF4-FFF2-40B4-BE49-F238E27FC236}">
                    <a16:creationId xmlns:a16="http://schemas.microsoft.com/office/drawing/2014/main" id="{47055B23-B4AC-432D-B395-8BE9F01384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35" y="3334"/>
                <a:ext cx="543" cy="459"/>
              </a:xfrm>
              <a:custGeom>
                <a:avLst/>
                <a:gdLst>
                  <a:gd name="T0" fmla="*/ 0 w 351"/>
                  <a:gd name="T1" fmla="*/ 0 h 297"/>
                  <a:gd name="T2" fmla="*/ 2010 w 351"/>
                  <a:gd name="T3" fmla="*/ 1694 h 297"/>
                  <a:gd name="T4" fmla="*/ 0 w 351"/>
                  <a:gd name="T5" fmla="*/ 0 h 29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51" h="297">
                    <a:moveTo>
                      <a:pt x="0" y="0"/>
                    </a:moveTo>
                    <a:cubicBezTo>
                      <a:pt x="351" y="297"/>
                      <a:pt x="351" y="297"/>
                      <a:pt x="351" y="297"/>
                    </a:cubicBezTo>
                    <a:cubicBezTo>
                      <a:pt x="351" y="297"/>
                      <a:pt x="26" y="12"/>
                      <a:pt x="0" y="0"/>
                    </a:cubicBezTo>
                    <a:close/>
                  </a:path>
                </a:pathLst>
              </a:custGeom>
              <a:solidFill>
                <a:srgbClr val="EBED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57" name="Freeform 194">
                <a:extLst>
                  <a:ext uri="{FF2B5EF4-FFF2-40B4-BE49-F238E27FC236}">
                    <a16:creationId xmlns:a16="http://schemas.microsoft.com/office/drawing/2014/main" id="{CB895722-EA41-4767-BBED-5558B0B90C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6" y="2329"/>
                <a:ext cx="61" cy="102"/>
              </a:xfrm>
              <a:custGeom>
                <a:avLst/>
                <a:gdLst>
                  <a:gd name="T0" fmla="*/ 233 w 39"/>
                  <a:gd name="T1" fmla="*/ 19 h 66"/>
                  <a:gd name="T2" fmla="*/ 0 w 39"/>
                  <a:gd name="T3" fmla="*/ 377 h 66"/>
                  <a:gd name="T4" fmla="*/ 211 w 39"/>
                  <a:gd name="T5" fmla="*/ 19 h 6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9" h="66">
                    <a:moveTo>
                      <a:pt x="39" y="3"/>
                    </a:moveTo>
                    <a:cubicBezTo>
                      <a:pt x="16" y="2"/>
                      <a:pt x="2" y="47"/>
                      <a:pt x="0" y="66"/>
                    </a:cubicBezTo>
                    <a:cubicBezTo>
                      <a:pt x="1" y="47"/>
                      <a:pt x="8" y="0"/>
                      <a:pt x="35" y="3"/>
                    </a:cubicBezTo>
                  </a:path>
                </a:pathLst>
              </a:custGeom>
              <a:solidFill>
                <a:srgbClr val="69C5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58" name="Freeform 195">
                <a:extLst>
                  <a:ext uri="{FF2B5EF4-FFF2-40B4-BE49-F238E27FC236}">
                    <a16:creationId xmlns:a16="http://schemas.microsoft.com/office/drawing/2014/main" id="{4D9CD43B-0D4A-4C72-8599-F4BB547241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55" y="1932"/>
                <a:ext cx="51" cy="79"/>
              </a:xfrm>
              <a:custGeom>
                <a:avLst/>
                <a:gdLst>
                  <a:gd name="T0" fmla="*/ 189 w 33"/>
                  <a:gd name="T1" fmla="*/ 12 h 51"/>
                  <a:gd name="T2" fmla="*/ 93 w 33"/>
                  <a:gd name="T3" fmla="*/ 74 h 51"/>
                  <a:gd name="T4" fmla="*/ 40 w 33"/>
                  <a:gd name="T5" fmla="*/ 167 h 51"/>
                  <a:gd name="T6" fmla="*/ 0 w 33"/>
                  <a:gd name="T7" fmla="*/ 293 h 51"/>
                  <a:gd name="T8" fmla="*/ 181 w 33"/>
                  <a:gd name="T9" fmla="*/ 12 h 5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3" h="51">
                    <a:moveTo>
                      <a:pt x="33" y="2"/>
                    </a:moveTo>
                    <a:cubicBezTo>
                      <a:pt x="26" y="3"/>
                      <a:pt x="20" y="8"/>
                      <a:pt x="16" y="13"/>
                    </a:cubicBezTo>
                    <a:cubicBezTo>
                      <a:pt x="12" y="18"/>
                      <a:pt x="10" y="24"/>
                      <a:pt x="7" y="29"/>
                    </a:cubicBezTo>
                    <a:cubicBezTo>
                      <a:pt x="4" y="36"/>
                      <a:pt x="4" y="45"/>
                      <a:pt x="0" y="51"/>
                    </a:cubicBezTo>
                    <a:cubicBezTo>
                      <a:pt x="3" y="34"/>
                      <a:pt x="8" y="0"/>
                      <a:pt x="32" y="2"/>
                    </a:cubicBezTo>
                  </a:path>
                </a:pathLst>
              </a:custGeom>
              <a:solidFill>
                <a:srgbClr val="69C5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59" name="Freeform 196">
                <a:extLst>
                  <a:ext uri="{FF2B5EF4-FFF2-40B4-BE49-F238E27FC236}">
                    <a16:creationId xmlns:a16="http://schemas.microsoft.com/office/drawing/2014/main" id="{483AD179-1006-42AC-B175-D2962C2305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3" y="1994"/>
                <a:ext cx="425" cy="289"/>
              </a:xfrm>
              <a:custGeom>
                <a:avLst/>
                <a:gdLst>
                  <a:gd name="T0" fmla="*/ 0 w 275"/>
                  <a:gd name="T1" fmla="*/ 0 h 187"/>
                  <a:gd name="T2" fmla="*/ 1569 w 275"/>
                  <a:gd name="T3" fmla="*/ 1068 h 187"/>
                  <a:gd name="T4" fmla="*/ 0 w 275"/>
                  <a:gd name="T5" fmla="*/ 0 h 18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75" h="187">
                    <a:moveTo>
                      <a:pt x="0" y="0"/>
                    </a:moveTo>
                    <a:cubicBezTo>
                      <a:pt x="275" y="187"/>
                      <a:pt x="275" y="187"/>
                      <a:pt x="275" y="187"/>
                    </a:cubicBezTo>
                    <a:cubicBezTo>
                      <a:pt x="275" y="187"/>
                      <a:pt x="71" y="36"/>
                      <a:pt x="0" y="0"/>
                    </a:cubicBezTo>
                    <a:close/>
                  </a:path>
                </a:pathLst>
              </a:custGeom>
              <a:solidFill>
                <a:srgbClr val="7C7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60" name="Freeform 197">
                <a:extLst>
                  <a:ext uri="{FF2B5EF4-FFF2-40B4-BE49-F238E27FC236}">
                    <a16:creationId xmlns:a16="http://schemas.microsoft.com/office/drawing/2014/main" id="{AF35A8BA-317B-4B04-8AD8-0C9B3993BD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8" y="2322"/>
                <a:ext cx="146" cy="99"/>
              </a:xfrm>
              <a:custGeom>
                <a:avLst/>
                <a:gdLst>
                  <a:gd name="T0" fmla="*/ 0 w 94"/>
                  <a:gd name="T1" fmla="*/ 367 h 64"/>
                  <a:gd name="T2" fmla="*/ 371 w 94"/>
                  <a:gd name="T3" fmla="*/ 230 h 64"/>
                  <a:gd name="T4" fmla="*/ 548 w 94"/>
                  <a:gd name="T5" fmla="*/ 0 h 64"/>
                  <a:gd name="T6" fmla="*/ 292 w 94"/>
                  <a:gd name="T7" fmla="*/ 218 h 64"/>
                  <a:gd name="T8" fmla="*/ 8 w 94"/>
                  <a:gd name="T9" fmla="*/ 303 h 64"/>
                  <a:gd name="T10" fmla="*/ 0 w 94"/>
                  <a:gd name="T11" fmla="*/ 367 h 6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94" h="64">
                    <a:moveTo>
                      <a:pt x="0" y="64"/>
                    </a:moveTo>
                    <a:cubicBezTo>
                      <a:pt x="64" y="40"/>
                      <a:pt x="64" y="40"/>
                      <a:pt x="64" y="40"/>
                    </a:cubicBezTo>
                    <a:cubicBezTo>
                      <a:pt x="64" y="40"/>
                      <a:pt x="94" y="32"/>
                      <a:pt x="94" y="0"/>
                    </a:cubicBezTo>
                    <a:cubicBezTo>
                      <a:pt x="94" y="0"/>
                      <a:pt x="84" y="26"/>
                      <a:pt x="50" y="38"/>
                    </a:cubicBezTo>
                    <a:cubicBezTo>
                      <a:pt x="16" y="50"/>
                      <a:pt x="1" y="53"/>
                      <a:pt x="1" y="53"/>
                    </a:cubicBezTo>
                    <a:lnTo>
                      <a:pt x="0" y="64"/>
                    </a:lnTo>
                    <a:close/>
                  </a:path>
                </a:pathLst>
              </a:custGeom>
              <a:solidFill>
                <a:srgbClr val="7C7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61" name="Freeform 198">
                <a:extLst>
                  <a:ext uri="{FF2B5EF4-FFF2-40B4-BE49-F238E27FC236}">
                    <a16:creationId xmlns:a16="http://schemas.microsoft.com/office/drawing/2014/main" id="{9BD9A732-8264-413F-9718-CAFD78BCA4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96" y="1983"/>
                <a:ext cx="205" cy="71"/>
              </a:xfrm>
              <a:custGeom>
                <a:avLst/>
                <a:gdLst>
                  <a:gd name="T0" fmla="*/ 0 w 132"/>
                  <a:gd name="T1" fmla="*/ 262 h 46"/>
                  <a:gd name="T2" fmla="*/ 767 w 132"/>
                  <a:gd name="T3" fmla="*/ 0 h 46"/>
                  <a:gd name="T4" fmla="*/ 0 w 132"/>
                  <a:gd name="T5" fmla="*/ 205 h 46"/>
                  <a:gd name="T6" fmla="*/ 0 w 132"/>
                  <a:gd name="T7" fmla="*/ 262 h 4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32" h="46">
                    <a:moveTo>
                      <a:pt x="0" y="46"/>
                    </a:moveTo>
                    <a:cubicBezTo>
                      <a:pt x="132" y="0"/>
                      <a:pt x="132" y="0"/>
                      <a:pt x="132" y="0"/>
                    </a:cubicBezTo>
                    <a:cubicBezTo>
                      <a:pt x="0" y="36"/>
                      <a:pt x="0" y="36"/>
                      <a:pt x="0" y="36"/>
                    </a:cubicBezTo>
                    <a:cubicBezTo>
                      <a:pt x="0" y="36"/>
                      <a:pt x="2" y="44"/>
                      <a:pt x="0" y="46"/>
                    </a:cubicBezTo>
                    <a:close/>
                  </a:path>
                </a:pathLst>
              </a:custGeom>
              <a:solidFill>
                <a:srgbClr val="7C7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62" name="Freeform 199">
                <a:extLst>
                  <a:ext uri="{FF2B5EF4-FFF2-40B4-BE49-F238E27FC236}">
                    <a16:creationId xmlns:a16="http://schemas.microsoft.com/office/drawing/2014/main" id="{7F55FC52-AC4B-4194-B748-1A5E0E9450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0" y="1941"/>
                <a:ext cx="181" cy="31"/>
              </a:xfrm>
              <a:custGeom>
                <a:avLst/>
                <a:gdLst>
                  <a:gd name="T0" fmla="*/ 0 w 117"/>
                  <a:gd name="T1" fmla="*/ 82 h 20"/>
                  <a:gd name="T2" fmla="*/ 337 w 117"/>
                  <a:gd name="T3" fmla="*/ 12 h 20"/>
                  <a:gd name="T4" fmla="*/ 670 w 117"/>
                  <a:gd name="T5" fmla="*/ 115 h 20"/>
                  <a:gd name="T6" fmla="*/ 337 w 117"/>
                  <a:gd name="T7" fmla="*/ 34 h 20"/>
                  <a:gd name="T8" fmla="*/ 0 w 117"/>
                  <a:gd name="T9" fmla="*/ 82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7" h="20">
                    <a:moveTo>
                      <a:pt x="0" y="14"/>
                    </a:moveTo>
                    <a:cubicBezTo>
                      <a:pt x="0" y="14"/>
                      <a:pt x="33" y="0"/>
                      <a:pt x="59" y="2"/>
                    </a:cubicBezTo>
                    <a:cubicBezTo>
                      <a:pt x="89" y="4"/>
                      <a:pt x="117" y="20"/>
                      <a:pt x="117" y="20"/>
                    </a:cubicBezTo>
                    <a:cubicBezTo>
                      <a:pt x="117" y="20"/>
                      <a:pt x="77" y="6"/>
                      <a:pt x="59" y="6"/>
                    </a:cubicBezTo>
                    <a:cubicBezTo>
                      <a:pt x="41" y="5"/>
                      <a:pt x="0" y="14"/>
                      <a:pt x="0" y="1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63" name="Freeform 200">
                <a:extLst>
                  <a:ext uri="{FF2B5EF4-FFF2-40B4-BE49-F238E27FC236}">
                    <a16:creationId xmlns:a16="http://schemas.microsoft.com/office/drawing/2014/main" id="{107B1208-8469-4F61-A8F8-8DDA59EC63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4" y="2241"/>
                <a:ext cx="99" cy="116"/>
              </a:xfrm>
              <a:custGeom>
                <a:avLst/>
                <a:gdLst>
                  <a:gd name="T0" fmla="*/ 258 w 64"/>
                  <a:gd name="T1" fmla="*/ 428 h 75"/>
                  <a:gd name="T2" fmla="*/ 241 w 64"/>
                  <a:gd name="T3" fmla="*/ 176 h 75"/>
                  <a:gd name="T4" fmla="*/ 0 w 64"/>
                  <a:gd name="T5" fmla="*/ 0 h 75"/>
                  <a:gd name="T6" fmla="*/ 218 w 64"/>
                  <a:gd name="T7" fmla="*/ 201 h 75"/>
                  <a:gd name="T8" fmla="*/ 258 w 64"/>
                  <a:gd name="T9" fmla="*/ 428 h 7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4" h="75">
                    <a:moveTo>
                      <a:pt x="45" y="75"/>
                    </a:moveTo>
                    <a:cubicBezTo>
                      <a:pt x="45" y="75"/>
                      <a:pt x="64" y="54"/>
                      <a:pt x="42" y="31"/>
                    </a:cubicBezTo>
                    <a:cubicBezTo>
                      <a:pt x="20" y="8"/>
                      <a:pt x="0" y="0"/>
                      <a:pt x="0" y="0"/>
                    </a:cubicBezTo>
                    <a:cubicBezTo>
                      <a:pt x="0" y="0"/>
                      <a:pt x="27" y="21"/>
                      <a:pt x="38" y="35"/>
                    </a:cubicBezTo>
                    <a:cubicBezTo>
                      <a:pt x="52" y="54"/>
                      <a:pt x="45" y="75"/>
                      <a:pt x="45" y="7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64" name="Freeform 201">
                <a:extLst>
                  <a:ext uri="{FF2B5EF4-FFF2-40B4-BE49-F238E27FC236}">
                    <a16:creationId xmlns:a16="http://schemas.microsoft.com/office/drawing/2014/main" id="{43277240-A61F-4339-9E7B-D04A39A850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95" y="1972"/>
                <a:ext cx="133" cy="48"/>
              </a:xfrm>
              <a:custGeom>
                <a:avLst/>
                <a:gdLst>
                  <a:gd name="T0" fmla="*/ 0 w 86"/>
                  <a:gd name="T1" fmla="*/ 178 h 31"/>
                  <a:gd name="T2" fmla="*/ 493 w 86"/>
                  <a:gd name="T3" fmla="*/ 0 h 31"/>
                  <a:gd name="T4" fmla="*/ 0 w 86"/>
                  <a:gd name="T5" fmla="*/ 178 h 3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6" h="31">
                    <a:moveTo>
                      <a:pt x="0" y="31"/>
                    </a:moveTo>
                    <a:cubicBezTo>
                      <a:pt x="86" y="0"/>
                      <a:pt x="86" y="0"/>
                      <a:pt x="86" y="0"/>
                    </a:cubicBezTo>
                    <a:cubicBezTo>
                      <a:pt x="86" y="0"/>
                      <a:pt x="17" y="30"/>
                      <a:pt x="0" y="3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65" name="Freeform 202">
                <a:extLst>
                  <a:ext uri="{FF2B5EF4-FFF2-40B4-BE49-F238E27FC236}">
                    <a16:creationId xmlns:a16="http://schemas.microsoft.com/office/drawing/2014/main" id="{8281F97E-11C4-433B-BF94-6EC5CC7362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73" y="2026"/>
                <a:ext cx="8" cy="33"/>
              </a:xfrm>
              <a:custGeom>
                <a:avLst/>
                <a:gdLst>
                  <a:gd name="T0" fmla="*/ 34 w 5"/>
                  <a:gd name="T1" fmla="*/ 0 h 21"/>
                  <a:gd name="T2" fmla="*/ 8 w 5"/>
                  <a:gd name="T3" fmla="*/ 61 h 21"/>
                  <a:gd name="T4" fmla="*/ 26 w 5"/>
                  <a:gd name="T5" fmla="*/ 129 h 21"/>
                  <a:gd name="T6" fmla="*/ 34 w 5"/>
                  <a:gd name="T7" fmla="*/ 0 h 2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" h="21">
                    <a:moveTo>
                      <a:pt x="5" y="0"/>
                    </a:moveTo>
                    <a:cubicBezTo>
                      <a:pt x="1" y="1"/>
                      <a:pt x="1" y="7"/>
                      <a:pt x="1" y="10"/>
                    </a:cubicBezTo>
                    <a:cubicBezTo>
                      <a:pt x="1" y="14"/>
                      <a:pt x="0" y="18"/>
                      <a:pt x="4" y="21"/>
                    </a:cubicBezTo>
                    <a:cubicBezTo>
                      <a:pt x="5" y="14"/>
                      <a:pt x="2" y="7"/>
                      <a:pt x="5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66" name="Freeform 203">
                <a:extLst>
                  <a:ext uri="{FF2B5EF4-FFF2-40B4-BE49-F238E27FC236}">
                    <a16:creationId xmlns:a16="http://schemas.microsoft.com/office/drawing/2014/main" id="{CE40305B-5E21-44A4-BAB3-AF08BB43E1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7" y="2428"/>
                <a:ext cx="11" cy="22"/>
              </a:xfrm>
              <a:custGeom>
                <a:avLst/>
                <a:gdLst>
                  <a:gd name="T0" fmla="*/ 42 w 7"/>
                  <a:gd name="T1" fmla="*/ 0 h 14"/>
                  <a:gd name="T2" fmla="*/ 8 w 7"/>
                  <a:gd name="T3" fmla="*/ 86 h 14"/>
                  <a:gd name="T4" fmla="*/ 42 w 7"/>
                  <a:gd name="T5" fmla="*/ 8 h 1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14">
                    <a:moveTo>
                      <a:pt x="7" y="0"/>
                    </a:moveTo>
                    <a:cubicBezTo>
                      <a:pt x="3" y="0"/>
                      <a:pt x="0" y="11"/>
                      <a:pt x="1" y="14"/>
                    </a:cubicBezTo>
                    <a:cubicBezTo>
                      <a:pt x="4" y="11"/>
                      <a:pt x="5" y="5"/>
                      <a:pt x="7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67" name="Freeform 204">
                <a:extLst>
                  <a:ext uri="{FF2B5EF4-FFF2-40B4-BE49-F238E27FC236}">
                    <a16:creationId xmlns:a16="http://schemas.microsoft.com/office/drawing/2014/main" id="{DCB12A7B-EE15-43FF-829B-46F83EBE92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61" y="2179"/>
                <a:ext cx="458" cy="320"/>
              </a:xfrm>
              <a:custGeom>
                <a:avLst/>
                <a:gdLst>
                  <a:gd name="T0" fmla="*/ 0 w 296"/>
                  <a:gd name="T1" fmla="*/ 0 h 207"/>
                  <a:gd name="T2" fmla="*/ 1697 w 296"/>
                  <a:gd name="T3" fmla="*/ 1183 h 207"/>
                  <a:gd name="T4" fmla="*/ 0 w 296"/>
                  <a:gd name="T5" fmla="*/ 0 h 20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96" h="207">
                    <a:moveTo>
                      <a:pt x="0" y="0"/>
                    </a:moveTo>
                    <a:cubicBezTo>
                      <a:pt x="296" y="207"/>
                      <a:pt x="296" y="207"/>
                      <a:pt x="296" y="207"/>
                    </a:cubicBezTo>
                    <a:cubicBezTo>
                      <a:pt x="296" y="207"/>
                      <a:pt x="56" y="14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68" name="Freeform 205">
                <a:extLst>
                  <a:ext uri="{FF2B5EF4-FFF2-40B4-BE49-F238E27FC236}">
                    <a16:creationId xmlns:a16="http://schemas.microsoft.com/office/drawing/2014/main" id="{88D8F06A-65A5-4939-863D-1FFF9242AA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1" y="2475"/>
                <a:ext cx="60" cy="54"/>
              </a:xfrm>
              <a:custGeom>
                <a:avLst/>
                <a:gdLst>
                  <a:gd name="T0" fmla="*/ 0 w 39"/>
                  <a:gd name="T1" fmla="*/ 157 h 35"/>
                  <a:gd name="T2" fmla="*/ 218 w 39"/>
                  <a:gd name="T3" fmla="*/ 0 h 35"/>
                  <a:gd name="T4" fmla="*/ 0 w 39"/>
                  <a:gd name="T5" fmla="*/ 157 h 3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9" h="35">
                    <a:moveTo>
                      <a:pt x="0" y="28"/>
                    </a:moveTo>
                    <a:cubicBezTo>
                      <a:pt x="39" y="0"/>
                      <a:pt x="39" y="0"/>
                      <a:pt x="39" y="0"/>
                    </a:cubicBezTo>
                    <a:cubicBezTo>
                      <a:pt x="39" y="0"/>
                      <a:pt x="19" y="35"/>
                      <a:pt x="0" y="2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69" name="Freeform 206">
                <a:extLst>
                  <a:ext uri="{FF2B5EF4-FFF2-40B4-BE49-F238E27FC236}">
                    <a16:creationId xmlns:a16="http://schemas.microsoft.com/office/drawing/2014/main" id="{2F4050C9-F0A7-4A25-B5DB-01D767B341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62" y="2317"/>
                <a:ext cx="535" cy="434"/>
              </a:xfrm>
              <a:custGeom>
                <a:avLst/>
                <a:gdLst>
                  <a:gd name="T0" fmla="*/ 19 w 346"/>
                  <a:gd name="T1" fmla="*/ 0 h 281"/>
                  <a:gd name="T2" fmla="*/ 1978 w 346"/>
                  <a:gd name="T3" fmla="*/ 1481 h 281"/>
                  <a:gd name="T4" fmla="*/ 1961 w 346"/>
                  <a:gd name="T5" fmla="*/ 1599 h 281"/>
                  <a:gd name="T6" fmla="*/ 0 w 346"/>
                  <a:gd name="T7" fmla="*/ 74 h 281"/>
                  <a:gd name="T8" fmla="*/ 19 w 346"/>
                  <a:gd name="T9" fmla="*/ 0 h 28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46" h="281">
                    <a:moveTo>
                      <a:pt x="3" y="0"/>
                    </a:moveTo>
                    <a:cubicBezTo>
                      <a:pt x="346" y="260"/>
                      <a:pt x="346" y="260"/>
                      <a:pt x="346" y="260"/>
                    </a:cubicBezTo>
                    <a:cubicBezTo>
                      <a:pt x="343" y="281"/>
                      <a:pt x="343" y="281"/>
                      <a:pt x="343" y="281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13"/>
                      <a:pt x="0" y="5"/>
                      <a:pt x="3" y="0"/>
                    </a:cubicBezTo>
                    <a:close/>
                  </a:path>
                </a:pathLst>
              </a:custGeom>
              <a:solidFill>
                <a:srgbClr val="8585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70" name="Freeform 207">
                <a:extLst>
                  <a:ext uri="{FF2B5EF4-FFF2-40B4-BE49-F238E27FC236}">
                    <a16:creationId xmlns:a16="http://schemas.microsoft.com/office/drawing/2014/main" id="{70A1F21B-49A7-4CFF-A94C-BE04C6E039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05" y="2385"/>
                <a:ext cx="83" cy="164"/>
              </a:xfrm>
              <a:custGeom>
                <a:avLst/>
                <a:gdLst>
                  <a:gd name="T0" fmla="*/ 263 w 54"/>
                  <a:gd name="T1" fmla="*/ 104 h 106"/>
                  <a:gd name="T2" fmla="*/ 177 w 54"/>
                  <a:gd name="T3" fmla="*/ 263 h 106"/>
                  <a:gd name="T4" fmla="*/ 303 w 54"/>
                  <a:gd name="T5" fmla="*/ 608 h 106"/>
                  <a:gd name="T6" fmla="*/ 89 w 54"/>
                  <a:gd name="T7" fmla="*/ 473 h 106"/>
                  <a:gd name="T8" fmla="*/ 18 w 54"/>
                  <a:gd name="T9" fmla="*/ 136 h 106"/>
                  <a:gd name="T10" fmla="*/ 123 w 54"/>
                  <a:gd name="T11" fmla="*/ 0 h 106"/>
                  <a:gd name="T12" fmla="*/ 263 w 54"/>
                  <a:gd name="T13" fmla="*/ 104 h 10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4" h="106">
                    <a:moveTo>
                      <a:pt x="47" y="18"/>
                    </a:moveTo>
                    <a:cubicBezTo>
                      <a:pt x="47" y="18"/>
                      <a:pt x="34" y="24"/>
                      <a:pt x="32" y="46"/>
                    </a:cubicBezTo>
                    <a:cubicBezTo>
                      <a:pt x="31" y="63"/>
                      <a:pt x="33" y="100"/>
                      <a:pt x="54" y="106"/>
                    </a:cubicBezTo>
                    <a:cubicBezTo>
                      <a:pt x="16" y="83"/>
                      <a:pt x="16" y="83"/>
                      <a:pt x="16" y="83"/>
                    </a:cubicBezTo>
                    <a:cubicBezTo>
                      <a:pt x="16" y="83"/>
                      <a:pt x="0" y="68"/>
                      <a:pt x="3" y="24"/>
                    </a:cubicBezTo>
                    <a:cubicBezTo>
                      <a:pt x="5" y="3"/>
                      <a:pt x="22" y="0"/>
                      <a:pt x="22" y="0"/>
                    </a:cubicBezTo>
                    <a:lnTo>
                      <a:pt x="47" y="18"/>
                    </a:lnTo>
                    <a:close/>
                  </a:path>
                </a:pathLst>
              </a:custGeom>
              <a:solidFill>
                <a:srgbClr val="D1D3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71" name="Freeform 208">
                <a:extLst>
                  <a:ext uri="{FF2B5EF4-FFF2-40B4-BE49-F238E27FC236}">
                    <a16:creationId xmlns:a16="http://schemas.microsoft.com/office/drawing/2014/main" id="{920DC36E-A4C2-4438-A5D6-26EFEC2127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4" y="2549"/>
                <a:ext cx="83" cy="164"/>
              </a:xfrm>
              <a:custGeom>
                <a:avLst/>
                <a:gdLst>
                  <a:gd name="T0" fmla="*/ 263 w 54"/>
                  <a:gd name="T1" fmla="*/ 104 h 106"/>
                  <a:gd name="T2" fmla="*/ 177 w 54"/>
                  <a:gd name="T3" fmla="*/ 263 h 106"/>
                  <a:gd name="T4" fmla="*/ 303 w 54"/>
                  <a:gd name="T5" fmla="*/ 608 h 106"/>
                  <a:gd name="T6" fmla="*/ 83 w 54"/>
                  <a:gd name="T7" fmla="*/ 473 h 106"/>
                  <a:gd name="T8" fmla="*/ 18 w 54"/>
                  <a:gd name="T9" fmla="*/ 136 h 106"/>
                  <a:gd name="T10" fmla="*/ 115 w 54"/>
                  <a:gd name="T11" fmla="*/ 0 h 106"/>
                  <a:gd name="T12" fmla="*/ 263 w 54"/>
                  <a:gd name="T13" fmla="*/ 104 h 10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4" h="106">
                    <a:moveTo>
                      <a:pt x="47" y="18"/>
                    </a:moveTo>
                    <a:cubicBezTo>
                      <a:pt x="47" y="18"/>
                      <a:pt x="34" y="24"/>
                      <a:pt x="32" y="46"/>
                    </a:cubicBezTo>
                    <a:cubicBezTo>
                      <a:pt x="30" y="63"/>
                      <a:pt x="33" y="100"/>
                      <a:pt x="54" y="106"/>
                    </a:cubicBezTo>
                    <a:cubicBezTo>
                      <a:pt x="15" y="83"/>
                      <a:pt x="15" y="83"/>
                      <a:pt x="15" y="83"/>
                    </a:cubicBezTo>
                    <a:cubicBezTo>
                      <a:pt x="15" y="83"/>
                      <a:pt x="0" y="67"/>
                      <a:pt x="3" y="24"/>
                    </a:cubicBezTo>
                    <a:cubicBezTo>
                      <a:pt x="4" y="3"/>
                      <a:pt x="21" y="0"/>
                      <a:pt x="21" y="0"/>
                    </a:cubicBezTo>
                    <a:lnTo>
                      <a:pt x="47" y="18"/>
                    </a:lnTo>
                    <a:close/>
                  </a:path>
                </a:pathLst>
              </a:custGeom>
              <a:solidFill>
                <a:srgbClr val="D1D3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72" name="Freeform 209">
                <a:extLst>
                  <a:ext uri="{FF2B5EF4-FFF2-40B4-BE49-F238E27FC236}">
                    <a16:creationId xmlns:a16="http://schemas.microsoft.com/office/drawing/2014/main" id="{652EE214-1662-4EC4-ACA8-E180F1D1A2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05" y="2385"/>
                <a:ext cx="83" cy="164"/>
              </a:xfrm>
              <a:custGeom>
                <a:avLst/>
                <a:gdLst>
                  <a:gd name="T0" fmla="*/ 263 w 54"/>
                  <a:gd name="T1" fmla="*/ 104 h 106"/>
                  <a:gd name="T2" fmla="*/ 177 w 54"/>
                  <a:gd name="T3" fmla="*/ 263 h 106"/>
                  <a:gd name="T4" fmla="*/ 303 w 54"/>
                  <a:gd name="T5" fmla="*/ 608 h 106"/>
                  <a:gd name="T6" fmla="*/ 83 w 54"/>
                  <a:gd name="T7" fmla="*/ 473 h 106"/>
                  <a:gd name="T8" fmla="*/ 18 w 54"/>
                  <a:gd name="T9" fmla="*/ 136 h 106"/>
                  <a:gd name="T10" fmla="*/ 123 w 54"/>
                  <a:gd name="T11" fmla="*/ 0 h 106"/>
                  <a:gd name="T12" fmla="*/ 263 w 54"/>
                  <a:gd name="T13" fmla="*/ 104 h 10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4" h="106">
                    <a:moveTo>
                      <a:pt x="47" y="18"/>
                    </a:moveTo>
                    <a:cubicBezTo>
                      <a:pt x="47" y="18"/>
                      <a:pt x="34" y="24"/>
                      <a:pt x="32" y="46"/>
                    </a:cubicBezTo>
                    <a:cubicBezTo>
                      <a:pt x="31" y="63"/>
                      <a:pt x="33" y="100"/>
                      <a:pt x="54" y="106"/>
                    </a:cubicBezTo>
                    <a:cubicBezTo>
                      <a:pt x="15" y="83"/>
                      <a:pt x="15" y="83"/>
                      <a:pt x="15" y="83"/>
                    </a:cubicBezTo>
                    <a:cubicBezTo>
                      <a:pt x="15" y="83"/>
                      <a:pt x="0" y="67"/>
                      <a:pt x="3" y="24"/>
                    </a:cubicBezTo>
                    <a:cubicBezTo>
                      <a:pt x="5" y="3"/>
                      <a:pt x="22" y="0"/>
                      <a:pt x="22" y="0"/>
                    </a:cubicBezTo>
                    <a:lnTo>
                      <a:pt x="47" y="18"/>
                    </a:lnTo>
                    <a:close/>
                  </a:path>
                </a:pathLst>
              </a:custGeom>
              <a:noFill/>
              <a:ln w="952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73" name="Freeform 210">
                <a:extLst>
                  <a:ext uri="{FF2B5EF4-FFF2-40B4-BE49-F238E27FC236}">
                    <a16:creationId xmlns:a16="http://schemas.microsoft.com/office/drawing/2014/main" id="{603B3CEB-A890-4B2A-8CA1-1BC788E557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4" y="2547"/>
                <a:ext cx="83" cy="166"/>
              </a:xfrm>
              <a:custGeom>
                <a:avLst/>
                <a:gdLst>
                  <a:gd name="T0" fmla="*/ 263 w 54"/>
                  <a:gd name="T1" fmla="*/ 109 h 107"/>
                  <a:gd name="T2" fmla="*/ 177 w 54"/>
                  <a:gd name="T3" fmla="*/ 271 h 107"/>
                  <a:gd name="T4" fmla="*/ 303 w 54"/>
                  <a:gd name="T5" fmla="*/ 621 h 107"/>
                  <a:gd name="T6" fmla="*/ 83 w 54"/>
                  <a:gd name="T7" fmla="*/ 481 h 107"/>
                  <a:gd name="T8" fmla="*/ 18 w 54"/>
                  <a:gd name="T9" fmla="*/ 147 h 107"/>
                  <a:gd name="T10" fmla="*/ 115 w 54"/>
                  <a:gd name="T11" fmla="*/ 0 h 107"/>
                  <a:gd name="T12" fmla="*/ 263 w 54"/>
                  <a:gd name="T13" fmla="*/ 109 h 10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4" h="107">
                    <a:moveTo>
                      <a:pt x="47" y="19"/>
                    </a:moveTo>
                    <a:cubicBezTo>
                      <a:pt x="47" y="19"/>
                      <a:pt x="34" y="25"/>
                      <a:pt x="32" y="47"/>
                    </a:cubicBezTo>
                    <a:cubicBezTo>
                      <a:pt x="30" y="64"/>
                      <a:pt x="32" y="101"/>
                      <a:pt x="54" y="107"/>
                    </a:cubicBezTo>
                    <a:cubicBezTo>
                      <a:pt x="15" y="83"/>
                      <a:pt x="15" y="83"/>
                      <a:pt x="15" y="83"/>
                    </a:cubicBezTo>
                    <a:cubicBezTo>
                      <a:pt x="15" y="83"/>
                      <a:pt x="0" y="68"/>
                      <a:pt x="3" y="25"/>
                    </a:cubicBezTo>
                    <a:cubicBezTo>
                      <a:pt x="4" y="4"/>
                      <a:pt x="21" y="0"/>
                      <a:pt x="21" y="0"/>
                    </a:cubicBezTo>
                    <a:lnTo>
                      <a:pt x="47" y="19"/>
                    </a:lnTo>
                    <a:close/>
                  </a:path>
                </a:pathLst>
              </a:custGeom>
              <a:noFill/>
              <a:ln w="952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74" name="Freeform 211">
                <a:extLst>
                  <a:ext uri="{FF2B5EF4-FFF2-40B4-BE49-F238E27FC236}">
                    <a16:creationId xmlns:a16="http://schemas.microsoft.com/office/drawing/2014/main" id="{78A71818-F5FE-4C55-ADC3-50D176A566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09" y="2396"/>
                <a:ext cx="37" cy="88"/>
              </a:xfrm>
              <a:custGeom>
                <a:avLst/>
                <a:gdLst>
                  <a:gd name="T0" fmla="*/ 102 w 24"/>
                  <a:gd name="T1" fmla="*/ 19 h 57"/>
                  <a:gd name="T2" fmla="*/ 74 w 24"/>
                  <a:gd name="T3" fmla="*/ 324 h 57"/>
                  <a:gd name="T4" fmla="*/ 80 w 24"/>
                  <a:gd name="T5" fmla="*/ 114 h 57"/>
                  <a:gd name="T6" fmla="*/ 114 w 24"/>
                  <a:gd name="T7" fmla="*/ 34 h 5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4" h="57">
                    <a:moveTo>
                      <a:pt x="18" y="3"/>
                    </a:moveTo>
                    <a:cubicBezTo>
                      <a:pt x="0" y="0"/>
                      <a:pt x="1" y="52"/>
                      <a:pt x="13" y="57"/>
                    </a:cubicBezTo>
                    <a:cubicBezTo>
                      <a:pt x="17" y="45"/>
                      <a:pt x="10" y="32"/>
                      <a:pt x="14" y="20"/>
                    </a:cubicBezTo>
                    <a:cubicBezTo>
                      <a:pt x="15" y="17"/>
                      <a:pt x="24" y="8"/>
                      <a:pt x="20" y="6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75" name="Freeform 212">
                <a:extLst>
                  <a:ext uri="{FF2B5EF4-FFF2-40B4-BE49-F238E27FC236}">
                    <a16:creationId xmlns:a16="http://schemas.microsoft.com/office/drawing/2014/main" id="{BA377FC0-7B1D-40B1-95A2-B9AB277B34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6" y="2549"/>
                <a:ext cx="35" cy="97"/>
              </a:xfrm>
              <a:custGeom>
                <a:avLst/>
                <a:gdLst>
                  <a:gd name="T0" fmla="*/ 70 w 23"/>
                  <a:gd name="T1" fmla="*/ 43 h 63"/>
                  <a:gd name="T2" fmla="*/ 8 w 23"/>
                  <a:gd name="T3" fmla="*/ 168 h 63"/>
                  <a:gd name="T4" fmla="*/ 40 w 23"/>
                  <a:gd name="T5" fmla="*/ 353 h 63"/>
                  <a:gd name="T6" fmla="*/ 53 w 23"/>
                  <a:gd name="T7" fmla="*/ 251 h 63"/>
                  <a:gd name="T8" fmla="*/ 81 w 23"/>
                  <a:gd name="T9" fmla="*/ 135 h 63"/>
                  <a:gd name="T10" fmla="*/ 81 w 23"/>
                  <a:gd name="T11" fmla="*/ 43 h 6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3" h="63">
                    <a:moveTo>
                      <a:pt x="13" y="8"/>
                    </a:moveTo>
                    <a:cubicBezTo>
                      <a:pt x="6" y="0"/>
                      <a:pt x="1" y="27"/>
                      <a:pt x="1" y="30"/>
                    </a:cubicBezTo>
                    <a:cubicBezTo>
                      <a:pt x="1" y="38"/>
                      <a:pt x="0" y="58"/>
                      <a:pt x="7" y="63"/>
                    </a:cubicBezTo>
                    <a:cubicBezTo>
                      <a:pt x="10" y="58"/>
                      <a:pt x="10" y="51"/>
                      <a:pt x="10" y="45"/>
                    </a:cubicBezTo>
                    <a:cubicBezTo>
                      <a:pt x="10" y="38"/>
                      <a:pt x="11" y="31"/>
                      <a:pt x="15" y="24"/>
                    </a:cubicBezTo>
                    <a:cubicBezTo>
                      <a:pt x="18" y="17"/>
                      <a:pt x="23" y="13"/>
                      <a:pt x="15" y="8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76" name="Freeform 213">
                <a:extLst>
                  <a:ext uri="{FF2B5EF4-FFF2-40B4-BE49-F238E27FC236}">
                    <a16:creationId xmlns:a16="http://schemas.microsoft.com/office/drawing/2014/main" id="{6848DA13-785B-4D7C-9324-74A2A0C9E8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45" y="2549"/>
                <a:ext cx="338" cy="277"/>
              </a:xfrm>
              <a:custGeom>
                <a:avLst/>
                <a:gdLst>
                  <a:gd name="T0" fmla="*/ 17 w 338"/>
                  <a:gd name="T1" fmla="*/ 34 h 277"/>
                  <a:gd name="T2" fmla="*/ 332 w 338"/>
                  <a:gd name="T3" fmla="*/ 277 h 277"/>
                  <a:gd name="T4" fmla="*/ 338 w 338"/>
                  <a:gd name="T5" fmla="*/ 249 h 277"/>
                  <a:gd name="T6" fmla="*/ 0 w 338"/>
                  <a:gd name="T7" fmla="*/ 0 h 277"/>
                  <a:gd name="T8" fmla="*/ 17 w 338"/>
                  <a:gd name="T9" fmla="*/ 34 h 27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38" h="277">
                    <a:moveTo>
                      <a:pt x="17" y="34"/>
                    </a:moveTo>
                    <a:lnTo>
                      <a:pt x="332" y="277"/>
                    </a:lnTo>
                    <a:lnTo>
                      <a:pt x="338" y="249"/>
                    </a:lnTo>
                    <a:lnTo>
                      <a:pt x="0" y="0"/>
                    </a:lnTo>
                    <a:lnTo>
                      <a:pt x="17" y="34"/>
                    </a:lnTo>
                    <a:close/>
                  </a:path>
                </a:pathLst>
              </a:custGeom>
              <a:solidFill>
                <a:srgbClr val="9E9E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77" name="Freeform 214">
                <a:extLst>
                  <a:ext uri="{FF2B5EF4-FFF2-40B4-BE49-F238E27FC236}">
                    <a16:creationId xmlns:a16="http://schemas.microsoft.com/office/drawing/2014/main" id="{40A43BF7-11D0-419A-A275-B83D36968B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69" y="2207"/>
                <a:ext cx="443" cy="311"/>
              </a:xfrm>
              <a:custGeom>
                <a:avLst/>
                <a:gdLst>
                  <a:gd name="T0" fmla="*/ 0 w 287"/>
                  <a:gd name="T1" fmla="*/ 0 h 201"/>
                  <a:gd name="T2" fmla="*/ 1630 w 287"/>
                  <a:gd name="T3" fmla="*/ 1151 h 201"/>
                  <a:gd name="T4" fmla="*/ 0 w 287"/>
                  <a:gd name="T5" fmla="*/ 0 h 20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87" h="201">
                    <a:moveTo>
                      <a:pt x="0" y="0"/>
                    </a:moveTo>
                    <a:cubicBezTo>
                      <a:pt x="287" y="201"/>
                      <a:pt x="287" y="201"/>
                      <a:pt x="287" y="201"/>
                    </a:cubicBezTo>
                    <a:cubicBezTo>
                      <a:pt x="287" y="201"/>
                      <a:pt x="18" y="22"/>
                      <a:pt x="0" y="0"/>
                    </a:cubicBezTo>
                    <a:close/>
                  </a:path>
                </a:pathLst>
              </a:custGeom>
              <a:solidFill>
                <a:srgbClr val="9E9E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78" name="Freeform 215">
                <a:extLst>
                  <a:ext uri="{FF2B5EF4-FFF2-40B4-BE49-F238E27FC236}">
                    <a16:creationId xmlns:a16="http://schemas.microsoft.com/office/drawing/2014/main" id="{88259C03-08AC-4687-9517-94AAA7E051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0" y="2068"/>
                <a:ext cx="239" cy="1218"/>
              </a:xfrm>
              <a:custGeom>
                <a:avLst/>
                <a:gdLst>
                  <a:gd name="T0" fmla="*/ 877 w 155"/>
                  <a:gd name="T1" fmla="*/ 0 h 788"/>
                  <a:gd name="T2" fmla="*/ 0 w 155"/>
                  <a:gd name="T3" fmla="*/ 4499 h 788"/>
                  <a:gd name="T4" fmla="*/ 877 w 155"/>
                  <a:gd name="T5" fmla="*/ 0 h 78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5" h="788">
                    <a:moveTo>
                      <a:pt x="155" y="0"/>
                    </a:moveTo>
                    <a:cubicBezTo>
                      <a:pt x="0" y="788"/>
                      <a:pt x="0" y="788"/>
                      <a:pt x="0" y="788"/>
                    </a:cubicBezTo>
                    <a:cubicBezTo>
                      <a:pt x="0" y="788"/>
                      <a:pt x="153" y="47"/>
                      <a:pt x="15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79" name="Freeform 216">
                <a:extLst>
                  <a:ext uri="{FF2B5EF4-FFF2-40B4-BE49-F238E27FC236}">
                    <a16:creationId xmlns:a16="http://schemas.microsoft.com/office/drawing/2014/main" id="{06C5040A-337C-47B1-89AC-4589792127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3" y="2445"/>
                <a:ext cx="266" cy="1357"/>
              </a:xfrm>
              <a:custGeom>
                <a:avLst/>
                <a:gdLst>
                  <a:gd name="T0" fmla="*/ 984 w 172"/>
                  <a:gd name="T1" fmla="*/ 0 h 878"/>
                  <a:gd name="T2" fmla="*/ 0 w 172"/>
                  <a:gd name="T3" fmla="*/ 5009 h 878"/>
                  <a:gd name="T4" fmla="*/ 984 w 172"/>
                  <a:gd name="T5" fmla="*/ 0 h 87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72" h="878">
                    <a:moveTo>
                      <a:pt x="172" y="0"/>
                    </a:moveTo>
                    <a:cubicBezTo>
                      <a:pt x="0" y="878"/>
                      <a:pt x="0" y="878"/>
                      <a:pt x="0" y="878"/>
                    </a:cubicBezTo>
                    <a:cubicBezTo>
                      <a:pt x="0" y="878"/>
                      <a:pt x="172" y="45"/>
                      <a:pt x="17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80" name="Freeform 217">
                <a:extLst>
                  <a:ext uri="{FF2B5EF4-FFF2-40B4-BE49-F238E27FC236}">
                    <a16:creationId xmlns:a16="http://schemas.microsoft.com/office/drawing/2014/main" id="{D427B30E-B271-4C72-A44D-87AB624133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4" y="3255"/>
                <a:ext cx="132" cy="73"/>
              </a:xfrm>
              <a:custGeom>
                <a:avLst/>
                <a:gdLst>
                  <a:gd name="T0" fmla="*/ 0 w 85"/>
                  <a:gd name="T1" fmla="*/ 273 h 47"/>
                  <a:gd name="T2" fmla="*/ 494 w 85"/>
                  <a:gd name="T3" fmla="*/ 0 h 47"/>
                  <a:gd name="T4" fmla="*/ 0 w 85"/>
                  <a:gd name="T5" fmla="*/ 273 h 4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5" h="47">
                    <a:moveTo>
                      <a:pt x="0" y="47"/>
                    </a:moveTo>
                    <a:cubicBezTo>
                      <a:pt x="85" y="0"/>
                      <a:pt x="85" y="0"/>
                      <a:pt x="85" y="0"/>
                    </a:cubicBezTo>
                    <a:cubicBezTo>
                      <a:pt x="85" y="0"/>
                      <a:pt x="20" y="45"/>
                      <a:pt x="0" y="47"/>
                    </a:cubicBezTo>
                    <a:close/>
                  </a:path>
                </a:pathLst>
              </a:custGeom>
              <a:solidFill>
                <a:srgbClr val="A5A5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81" name="Freeform 218">
                <a:extLst>
                  <a:ext uri="{FF2B5EF4-FFF2-40B4-BE49-F238E27FC236}">
                    <a16:creationId xmlns:a16="http://schemas.microsoft.com/office/drawing/2014/main" id="{88313815-748A-41E5-B97C-24B1394E30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9" y="3897"/>
                <a:ext cx="151" cy="182"/>
              </a:xfrm>
              <a:custGeom>
                <a:avLst/>
                <a:gdLst>
                  <a:gd name="T0" fmla="*/ 0 w 98"/>
                  <a:gd name="T1" fmla="*/ 668 h 118"/>
                  <a:gd name="T2" fmla="*/ 553 w 98"/>
                  <a:gd name="T3" fmla="*/ 345 h 118"/>
                  <a:gd name="T4" fmla="*/ 535 w 98"/>
                  <a:gd name="T5" fmla="*/ 0 h 118"/>
                  <a:gd name="T6" fmla="*/ 0 w 98"/>
                  <a:gd name="T7" fmla="*/ 668 h 11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8" h="118">
                    <a:moveTo>
                      <a:pt x="0" y="118"/>
                    </a:moveTo>
                    <a:cubicBezTo>
                      <a:pt x="98" y="61"/>
                      <a:pt x="98" y="61"/>
                      <a:pt x="98" y="61"/>
                    </a:cubicBezTo>
                    <a:cubicBezTo>
                      <a:pt x="95" y="0"/>
                      <a:pt x="95" y="0"/>
                      <a:pt x="95" y="0"/>
                    </a:cubicBezTo>
                    <a:cubicBezTo>
                      <a:pt x="95" y="0"/>
                      <a:pt x="61" y="80"/>
                      <a:pt x="0" y="118"/>
                    </a:cubicBezTo>
                    <a:close/>
                  </a:path>
                </a:pathLst>
              </a:custGeom>
              <a:solidFill>
                <a:srgbClr val="A0A0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82" name="Freeform 219">
                <a:extLst>
                  <a:ext uri="{FF2B5EF4-FFF2-40B4-BE49-F238E27FC236}">
                    <a16:creationId xmlns:a16="http://schemas.microsoft.com/office/drawing/2014/main" id="{ED4CF2D9-CFED-4093-816E-26A893C5E0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4" y="2679"/>
                <a:ext cx="538" cy="408"/>
              </a:xfrm>
              <a:custGeom>
                <a:avLst/>
                <a:gdLst>
                  <a:gd name="T0" fmla="*/ 0 w 348"/>
                  <a:gd name="T1" fmla="*/ 0 h 264"/>
                  <a:gd name="T2" fmla="*/ 1988 w 348"/>
                  <a:gd name="T3" fmla="*/ 1507 h 264"/>
                  <a:gd name="T4" fmla="*/ 0 w 348"/>
                  <a:gd name="T5" fmla="*/ 0 h 26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48" h="264">
                    <a:moveTo>
                      <a:pt x="0" y="0"/>
                    </a:moveTo>
                    <a:cubicBezTo>
                      <a:pt x="348" y="264"/>
                      <a:pt x="348" y="264"/>
                      <a:pt x="348" y="264"/>
                    </a:cubicBezTo>
                    <a:cubicBezTo>
                      <a:pt x="348" y="264"/>
                      <a:pt x="102" y="126"/>
                      <a:pt x="0" y="0"/>
                    </a:cubicBezTo>
                    <a:close/>
                  </a:path>
                </a:pathLst>
              </a:custGeom>
              <a:solidFill>
                <a:srgbClr val="B6B7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83" name="Freeform 220">
                <a:extLst>
                  <a:ext uri="{FF2B5EF4-FFF2-40B4-BE49-F238E27FC236}">
                    <a16:creationId xmlns:a16="http://schemas.microsoft.com/office/drawing/2014/main" id="{90F323CB-1198-4E58-849C-CFF1BE2884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1" y="3050"/>
                <a:ext cx="222" cy="270"/>
              </a:xfrm>
              <a:custGeom>
                <a:avLst/>
                <a:gdLst>
                  <a:gd name="T0" fmla="*/ 738 w 144"/>
                  <a:gd name="T1" fmla="*/ 154 h 175"/>
                  <a:gd name="T2" fmla="*/ 749 w 144"/>
                  <a:gd name="T3" fmla="*/ 268 h 175"/>
                  <a:gd name="T4" fmla="*/ 772 w 144"/>
                  <a:gd name="T5" fmla="*/ 614 h 175"/>
                  <a:gd name="T6" fmla="*/ 469 w 144"/>
                  <a:gd name="T7" fmla="*/ 771 h 175"/>
                  <a:gd name="T8" fmla="*/ 0 w 144"/>
                  <a:gd name="T9" fmla="*/ 992 h 175"/>
                  <a:gd name="T10" fmla="*/ 168 w 144"/>
                  <a:gd name="T11" fmla="*/ 0 h 175"/>
                  <a:gd name="T12" fmla="*/ 738 w 144"/>
                  <a:gd name="T13" fmla="*/ 154 h 17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4" h="175">
                    <a:moveTo>
                      <a:pt x="131" y="27"/>
                    </a:moveTo>
                    <a:cubicBezTo>
                      <a:pt x="131" y="27"/>
                      <a:pt x="128" y="41"/>
                      <a:pt x="132" y="47"/>
                    </a:cubicBezTo>
                    <a:cubicBezTo>
                      <a:pt x="136" y="52"/>
                      <a:pt x="144" y="99"/>
                      <a:pt x="137" y="108"/>
                    </a:cubicBezTo>
                    <a:cubicBezTo>
                      <a:pt x="131" y="117"/>
                      <a:pt x="83" y="136"/>
                      <a:pt x="83" y="136"/>
                    </a:cubicBezTo>
                    <a:cubicBezTo>
                      <a:pt x="0" y="175"/>
                      <a:pt x="0" y="175"/>
                      <a:pt x="0" y="175"/>
                    </a:cubicBezTo>
                    <a:cubicBezTo>
                      <a:pt x="30" y="0"/>
                      <a:pt x="30" y="0"/>
                      <a:pt x="30" y="0"/>
                    </a:cubicBezTo>
                    <a:lnTo>
                      <a:pt x="131" y="2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84" name="Freeform 221">
                <a:extLst>
                  <a:ext uri="{FF2B5EF4-FFF2-40B4-BE49-F238E27FC236}">
                    <a16:creationId xmlns:a16="http://schemas.microsoft.com/office/drawing/2014/main" id="{D0023AD6-1847-44B2-97A7-10C9C29774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4" y="3048"/>
                <a:ext cx="221" cy="271"/>
              </a:xfrm>
              <a:custGeom>
                <a:avLst/>
                <a:gdLst>
                  <a:gd name="T0" fmla="*/ 167 w 143"/>
                  <a:gd name="T1" fmla="*/ 0 h 175"/>
                  <a:gd name="T2" fmla="*/ 745 w 143"/>
                  <a:gd name="T3" fmla="*/ 156 h 175"/>
                  <a:gd name="T4" fmla="*/ 745 w 143"/>
                  <a:gd name="T5" fmla="*/ 271 h 175"/>
                  <a:gd name="T6" fmla="*/ 784 w 143"/>
                  <a:gd name="T7" fmla="*/ 621 h 175"/>
                  <a:gd name="T8" fmla="*/ 473 w 143"/>
                  <a:gd name="T9" fmla="*/ 787 h 175"/>
                  <a:gd name="T10" fmla="*/ 0 w 143"/>
                  <a:gd name="T11" fmla="*/ 1007 h 17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3" h="175">
                    <a:moveTo>
                      <a:pt x="29" y="0"/>
                    </a:moveTo>
                    <a:cubicBezTo>
                      <a:pt x="131" y="27"/>
                      <a:pt x="131" y="27"/>
                      <a:pt x="131" y="27"/>
                    </a:cubicBezTo>
                    <a:cubicBezTo>
                      <a:pt x="131" y="27"/>
                      <a:pt x="127" y="42"/>
                      <a:pt x="131" y="47"/>
                    </a:cubicBezTo>
                    <a:cubicBezTo>
                      <a:pt x="135" y="53"/>
                      <a:pt x="143" y="99"/>
                      <a:pt x="137" y="108"/>
                    </a:cubicBezTo>
                    <a:cubicBezTo>
                      <a:pt x="131" y="118"/>
                      <a:pt x="83" y="137"/>
                      <a:pt x="83" y="137"/>
                    </a:cubicBezTo>
                    <a:cubicBezTo>
                      <a:pt x="0" y="175"/>
                      <a:pt x="0" y="175"/>
                      <a:pt x="0" y="175"/>
                    </a:cubicBezTo>
                  </a:path>
                </a:pathLst>
              </a:custGeom>
              <a:noFill/>
              <a:ln w="9525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85" name="Freeform 222">
                <a:extLst>
                  <a:ext uri="{FF2B5EF4-FFF2-40B4-BE49-F238E27FC236}">
                    <a16:creationId xmlns:a16="http://schemas.microsoft.com/office/drawing/2014/main" id="{BEF61966-D688-43A3-A5A9-1AB90D7C90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4" y="3238"/>
                <a:ext cx="61" cy="110"/>
              </a:xfrm>
              <a:custGeom>
                <a:avLst/>
                <a:gdLst>
                  <a:gd name="T0" fmla="*/ 233 w 39"/>
                  <a:gd name="T1" fmla="*/ 0 h 71"/>
                  <a:gd name="T2" fmla="*/ 138 w 39"/>
                  <a:gd name="T3" fmla="*/ 407 h 71"/>
                  <a:gd name="T4" fmla="*/ 53 w 39"/>
                  <a:gd name="T5" fmla="*/ 122 h 71"/>
                  <a:gd name="T6" fmla="*/ 233 w 39"/>
                  <a:gd name="T7" fmla="*/ 0 h 7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9" h="71">
                    <a:moveTo>
                      <a:pt x="39" y="0"/>
                    </a:moveTo>
                    <a:cubicBezTo>
                      <a:pt x="23" y="71"/>
                      <a:pt x="23" y="71"/>
                      <a:pt x="23" y="71"/>
                    </a:cubicBezTo>
                    <a:cubicBezTo>
                      <a:pt x="23" y="71"/>
                      <a:pt x="0" y="37"/>
                      <a:pt x="9" y="21"/>
                    </a:cubicBezTo>
                    <a:cubicBezTo>
                      <a:pt x="18" y="6"/>
                      <a:pt x="39" y="0"/>
                      <a:pt x="3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86" name="Freeform 223">
                <a:extLst>
                  <a:ext uri="{FF2B5EF4-FFF2-40B4-BE49-F238E27FC236}">
                    <a16:creationId xmlns:a16="http://schemas.microsoft.com/office/drawing/2014/main" id="{8EAB166F-3F64-413A-A69C-4744B8C4C7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5" y="3125"/>
                <a:ext cx="44" cy="61"/>
              </a:xfrm>
              <a:custGeom>
                <a:avLst/>
                <a:gdLst>
                  <a:gd name="T0" fmla="*/ 170 w 28"/>
                  <a:gd name="T1" fmla="*/ 0 h 39"/>
                  <a:gd name="T2" fmla="*/ 0 w 28"/>
                  <a:gd name="T3" fmla="*/ 233 h 3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8" h="39">
                    <a:moveTo>
                      <a:pt x="28" y="0"/>
                    </a:moveTo>
                    <a:cubicBezTo>
                      <a:pt x="28" y="0"/>
                      <a:pt x="12" y="29"/>
                      <a:pt x="0" y="39"/>
                    </a:cubicBezTo>
                  </a:path>
                </a:pathLst>
              </a:custGeom>
              <a:noFill/>
              <a:ln w="4763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87" name="Freeform 224">
                <a:extLst>
                  <a:ext uri="{FF2B5EF4-FFF2-40B4-BE49-F238E27FC236}">
                    <a16:creationId xmlns:a16="http://schemas.microsoft.com/office/drawing/2014/main" id="{64861F9E-DC36-4C1B-96B6-ABF74AAC3A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3" y="3141"/>
                <a:ext cx="33" cy="40"/>
              </a:xfrm>
              <a:custGeom>
                <a:avLst/>
                <a:gdLst>
                  <a:gd name="T0" fmla="*/ 0 w 21"/>
                  <a:gd name="T1" fmla="*/ 0 h 26"/>
                  <a:gd name="T2" fmla="*/ 129 w 21"/>
                  <a:gd name="T3" fmla="*/ 146 h 2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1" h="26">
                    <a:moveTo>
                      <a:pt x="0" y="0"/>
                    </a:moveTo>
                    <a:cubicBezTo>
                      <a:pt x="0" y="0"/>
                      <a:pt x="18" y="9"/>
                      <a:pt x="21" y="26"/>
                    </a:cubicBezTo>
                  </a:path>
                </a:pathLst>
              </a:custGeom>
              <a:noFill/>
              <a:ln w="9525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88" name="Freeform 225">
                <a:extLst>
                  <a:ext uri="{FF2B5EF4-FFF2-40B4-BE49-F238E27FC236}">
                    <a16:creationId xmlns:a16="http://schemas.microsoft.com/office/drawing/2014/main" id="{4BB00B91-62A8-47E7-9CAE-87EFDD97A5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7" y="3175"/>
                <a:ext cx="11" cy="20"/>
              </a:xfrm>
              <a:custGeom>
                <a:avLst/>
                <a:gdLst>
                  <a:gd name="T0" fmla="*/ 42 w 7"/>
                  <a:gd name="T1" fmla="*/ 74 h 13"/>
                  <a:gd name="T2" fmla="*/ 0 w 7"/>
                  <a:gd name="T3" fmla="*/ 0 h 1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13">
                    <a:moveTo>
                      <a:pt x="7" y="13"/>
                    </a:moveTo>
                    <a:cubicBezTo>
                      <a:pt x="7" y="13"/>
                      <a:pt x="7" y="7"/>
                      <a:pt x="0" y="0"/>
                    </a:cubicBezTo>
                  </a:path>
                </a:pathLst>
              </a:custGeom>
              <a:noFill/>
              <a:ln w="9525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89" name="Freeform 226">
                <a:extLst>
                  <a:ext uri="{FF2B5EF4-FFF2-40B4-BE49-F238E27FC236}">
                    <a16:creationId xmlns:a16="http://schemas.microsoft.com/office/drawing/2014/main" id="{C61CB4C1-BFFE-425B-BAD7-9EA857FEF3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3" y="3238"/>
                <a:ext cx="60" cy="110"/>
              </a:xfrm>
              <a:custGeom>
                <a:avLst/>
                <a:gdLst>
                  <a:gd name="T0" fmla="*/ 128 w 39"/>
                  <a:gd name="T1" fmla="*/ 407 h 71"/>
                  <a:gd name="T2" fmla="*/ 52 w 39"/>
                  <a:gd name="T3" fmla="*/ 122 h 71"/>
                  <a:gd name="T4" fmla="*/ 218 w 39"/>
                  <a:gd name="T5" fmla="*/ 0 h 7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9" h="71">
                    <a:moveTo>
                      <a:pt x="23" y="71"/>
                    </a:moveTo>
                    <a:cubicBezTo>
                      <a:pt x="23" y="71"/>
                      <a:pt x="0" y="37"/>
                      <a:pt x="9" y="21"/>
                    </a:cubicBezTo>
                    <a:cubicBezTo>
                      <a:pt x="18" y="6"/>
                      <a:pt x="39" y="0"/>
                      <a:pt x="39" y="0"/>
                    </a:cubicBezTo>
                  </a:path>
                </a:pathLst>
              </a:custGeom>
              <a:noFill/>
              <a:ln w="9525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90" name="Freeform 227">
                <a:extLst>
                  <a:ext uri="{FF2B5EF4-FFF2-40B4-BE49-F238E27FC236}">
                    <a16:creationId xmlns:a16="http://schemas.microsoft.com/office/drawing/2014/main" id="{730C19EA-2504-4C15-8EFA-75E797C1FB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38" y="2870"/>
                <a:ext cx="348" cy="382"/>
              </a:xfrm>
              <a:custGeom>
                <a:avLst/>
                <a:gdLst>
                  <a:gd name="T0" fmla="*/ 500 w 225"/>
                  <a:gd name="T1" fmla="*/ 303 h 247"/>
                  <a:gd name="T2" fmla="*/ 515 w 225"/>
                  <a:gd name="T3" fmla="*/ 526 h 247"/>
                  <a:gd name="T4" fmla="*/ 373 w 225"/>
                  <a:gd name="T5" fmla="*/ 787 h 247"/>
                  <a:gd name="T6" fmla="*/ 118 w 225"/>
                  <a:gd name="T7" fmla="*/ 973 h 247"/>
                  <a:gd name="T8" fmla="*/ 144 w 225"/>
                  <a:gd name="T9" fmla="*/ 1305 h 247"/>
                  <a:gd name="T10" fmla="*/ 411 w 225"/>
                  <a:gd name="T11" fmla="*/ 1380 h 247"/>
                  <a:gd name="T12" fmla="*/ 1058 w 225"/>
                  <a:gd name="T13" fmla="*/ 994 h 247"/>
                  <a:gd name="T14" fmla="*/ 1247 w 225"/>
                  <a:gd name="T15" fmla="*/ 568 h 247"/>
                  <a:gd name="T16" fmla="*/ 1244 w 225"/>
                  <a:gd name="T17" fmla="*/ 218 h 247"/>
                  <a:gd name="T18" fmla="*/ 976 w 225"/>
                  <a:gd name="T19" fmla="*/ 0 h 247"/>
                  <a:gd name="T20" fmla="*/ 500 w 225"/>
                  <a:gd name="T21" fmla="*/ 303 h 24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25" h="247">
                    <a:moveTo>
                      <a:pt x="87" y="53"/>
                    </a:moveTo>
                    <a:cubicBezTo>
                      <a:pt x="90" y="92"/>
                      <a:pt x="90" y="92"/>
                      <a:pt x="90" y="92"/>
                    </a:cubicBezTo>
                    <a:cubicBezTo>
                      <a:pt x="90" y="92"/>
                      <a:pt x="72" y="124"/>
                      <a:pt x="65" y="138"/>
                    </a:cubicBezTo>
                    <a:cubicBezTo>
                      <a:pt x="58" y="152"/>
                      <a:pt x="41" y="152"/>
                      <a:pt x="21" y="170"/>
                    </a:cubicBezTo>
                    <a:cubicBezTo>
                      <a:pt x="0" y="188"/>
                      <a:pt x="3" y="214"/>
                      <a:pt x="25" y="228"/>
                    </a:cubicBezTo>
                    <a:cubicBezTo>
                      <a:pt x="47" y="242"/>
                      <a:pt x="53" y="247"/>
                      <a:pt x="72" y="241"/>
                    </a:cubicBezTo>
                    <a:cubicBezTo>
                      <a:pt x="90" y="236"/>
                      <a:pt x="177" y="210"/>
                      <a:pt x="185" y="174"/>
                    </a:cubicBezTo>
                    <a:cubicBezTo>
                      <a:pt x="193" y="138"/>
                      <a:pt x="211" y="112"/>
                      <a:pt x="218" y="99"/>
                    </a:cubicBezTo>
                    <a:cubicBezTo>
                      <a:pt x="225" y="85"/>
                      <a:pt x="224" y="57"/>
                      <a:pt x="217" y="38"/>
                    </a:cubicBezTo>
                    <a:cubicBezTo>
                      <a:pt x="211" y="20"/>
                      <a:pt x="190" y="10"/>
                      <a:pt x="171" y="0"/>
                    </a:cubicBezTo>
                    <a:lnTo>
                      <a:pt x="87" y="5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91" name="Freeform 228">
                <a:extLst>
                  <a:ext uri="{FF2B5EF4-FFF2-40B4-BE49-F238E27FC236}">
                    <a16:creationId xmlns:a16="http://schemas.microsoft.com/office/drawing/2014/main" id="{CF8A51E6-37A7-48CA-B47A-325EF43717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38" y="2870"/>
                <a:ext cx="348" cy="382"/>
              </a:xfrm>
              <a:custGeom>
                <a:avLst/>
                <a:gdLst>
                  <a:gd name="T0" fmla="*/ 500 w 225"/>
                  <a:gd name="T1" fmla="*/ 303 h 247"/>
                  <a:gd name="T2" fmla="*/ 515 w 225"/>
                  <a:gd name="T3" fmla="*/ 526 h 247"/>
                  <a:gd name="T4" fmla="*/ 373 w 225"/>
                  <a:gd name="T5" fmla="*/ 787 h 247"/>
                  <a:gd name="T6" fmla="*/ 118 w 225"/>
                  <a:gd name="T7" fmla="*/ 973 h 247"/>
                  <a:gd name="T8" fmla="*/ 144 w 225"/>
                  <a:gd name="T9" fmla="*/ 1305 h 247"/>
                  <a:gd name="T10" fmla="*/ 411 w 225"/>
                  <a:gd name="T11" fmla="*/ 1380 h 247"/>
                  <a:gd name="T12" fmla="*/ 1058 w 225"/>
                  <a:gd name="T13" fmla="*/ 994 h 247"/>
                  <a:gd name="T14" fmla="*/ 1247 w 225"/>
                  <a:gd name="T15" fmla="*/ 568 h 247"/>
                  <a:gd name="T16" fmla="*/ 1244 w 225"/>
                  <a:gd name="T17" fmla="*/ 218 h 247"/>
                  <a:gd name="T18" fmla="*/ 976 w 225"/>
                  <a:gd name="T19" fmla="*/ 0 h 247"/>
                  <a:gd name="T20" fmla="*/ 500 w 225"/>
                  <a:gd name="T21" fmla="*/ 303 h 24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25" h="247">
                    <a:moveTo>
                      <a:pt x="87" y="53"/>
                    </a:moveTo>
                    <a:cubicBezTo>
                      <a:pt x="90" y="92"/>
                      <a:pt x="90" y="92"/>
                      <a:pt x="90" y="92"/>
                    </a:cubicBezTo>
                    <a:cubicBezTo>
                      <a:pt x="90" y="92"/>
                      <a:pt x="72" y="124"/>
                      <a:pt x="65" y="138"/>
                    </a:cubicBezTo>
                    <a:cubicBezTo>
                      <a:pt x="58" y="152"/>
                      <a:pt x="41" y="152"/>
                      <a:pt x="21" y="170"/>
                    </a:cubicBezTo>
                    <a:cubicBezTo>
                      <a:pt x="0" y="188"/>
                      <a:pt x="3" y="214"/>
                      <a:pt x="25" y="228"/>
                    </a:cubicBezTo>
                    <a:cubicBezTo>
                      <a:pt x="47" y="242"/>
                      <a:pt x="53" y="247"/>
                      <a:pt x="72" y="241"/>
                    </a:cubicBezTo>
                    <a:cubicBezTo>
                      <a:pt x="90" y="236"/>
                      <a:pt x="177" y="210"/>
                      <a:pt x="185" y="174"/>
                    </a:cubicBezTo>
                    <a:cubicBezTo>
                      <a:pt x="193" y="138"/>
                      <a:pt x="211" y="112"/>
                      <a:pt x="218" y="99"/>
                    </a:cubicBezTo>
                    <a:cubicBezTo>
                      <a:pt x="225" y="85"/>
                      <a:pt x="224" y="57"/>
                      <a:pt x="217" y="38"/>
                    </a:cubicBezTo>
                    <a:cubicBezTo>
                      <a:pt x="211" y="20"/>
                      <a:pt x="190" y="10"/>
                      <a:pt x="171" y="0"/>
                    </a:cubicBezTo>
                    <a:lnTo>
                      <a:pt x="87" y="53"/>
                    </a:lnTo>
                    <a:close/>
                  </a:path>
                </a:pathLst>
              </a:custGeom>
              <a:noFill/>
              <a:ln w="9525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92" name="Freeform 229">
                <a:extLst>
                  <a:ext uri="{FF2B5EF4-FFF2-40B4-BE49-F238E27FC236}">
                    <a16:creationId xmlns:a16="http://schemas.microsoft.com/office/drawing/2014/main" id="{C45FB6F3-7C47-4967-B1EC-74F90E216C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75" y="2965"/>
                <a:ext cx="153" cy="199"/>
              </a:xfrm>
              <a:custGeom>
                <a:avLst/>
                <a:gdLst>
                  <a:gd name="T0" fmla="*/ 420 w 99"/>
                  <a:gd name="T1" fmla="*/ 54 h 129"/>
                  <a:gd name="T2" fmla="*/ 417 w 99"/>
                  <a:gd name="T3" fmla="*/ 190 h 129"/>
                  <a:gd name="T4" fmla="*/ 258 w 99"/>
                  <a:gd name="T5" fmla="*/ 452 h 129"/>
                  <a:gd name="T6" fmla="*/ 56 w 99"/>
                  <a:gd name="T7" fmla="*/ 668 h 129"/>
                  <a:gd name="T8" fmla="*/ 306 w 99"/>
                  <a:gd name="T9" fmla="*/ 676 h 129"/>
                  <a:gd name="T10" fmla="*/ 542 w 99"/>
                  <a:gd name="T11" fmla="*/ 324 h 129"/>
                  <a:gd name="T12" fmla="*/ 564 w 99"/>
                  <a:gd name="T13" fmla="*/ 19 h 129"/>
                  <a:gd name="T14" fmla="*/ 420 w 99"/>
                  <a:gd name="T15" fmla="*/ 54 h 12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9" h="129">
                    <a:moveTo>
                      <a:pt x="74" y="10"/>
                    </a:moveTo>
                    <a:cubicBezTo>
                      <a:pt x="73" y="34"/>
                      <a:pt x="73" y="34"/>
                      <a:pt x="73" y="34"/>
                    </a:cubicBezTo>
                    <a:cubicBezTo>
                      <a:pt x="73" y="34"/>
                      <a:pt x="51" y="71"/>
                      <a:pt x="45" y="80"/>
                    </a:cubicBezTo>
                    <a:cubicBezTo>
                      <a:pt x="40" y="89"/>
                      <a:pt x="0" y="108"/>
                      <a:pt x="10" y="118"/>
                    </a:cubicBezTo>
                    <a:cubicBezTo>
                      <a:pt x="20" y="129"/>
                      <a:pt x="39" y="129"/>
                      <a:pt x="54" y="119"/>
                    </a:cubicBezTo>
                    <a:cubicBezTo>
                      <a:pt x="70" y="110"/>
                      <a:pt x="92" y="61"/>
                      <a:pt x="95" y="57"/>
                    </a:cubicBezTo>
                    <a:cubicBezTo>
                      <a:pt x="97" y="53"/>
                      <a:pt x="99" y="5"/>
                      <a:pt x="99" y="3"/>
                    </a:cubicBezTo>
                    <a:cubicBezTo>
                      <a:pt x="98" y="0"/>
                      <a:pt x="74" y="10"/>
                      <a:pt x="74" y="10"/>
                    </a:cubicBezTo>
                    <a:close/>
                  </a:path>
                </a:pathLst>
              </a:custGeom>
              <a:noFill/>
              <a:ln w="4763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93" name="Freeform 230">
                <a:extLst>
                  <a:ext uri="{FF2B5EF4-FFF2-40B4-BE49-F238E27FC236}">
                    <a16:creationId xmlns:a16="http://schemas.microsoft.com/office/drawing/2014/main" id="{A6B680E7-C022-4354-BA19-A08609E37F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0" y="3118"/>
                <a:ext cx="55" cy="40"/>
              </a:xfrm>
              <a:custGeom>
                <a:avLst/>
                <a:gdLst>
                  <a:gd name="T0" fmla="*/ 0 w 36"/>
                  <a:gd name="T1" fmla="*/ 0 h 26"/>
                  <a:gd name="T2" fmla="*/ 196 w 36"/>
                  <a:gd name="T3" fmla="*/ 146 h 2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6" h="26">
                    <a:moveTo>
                      <a:pt x="0" y="0"/>
                    </a:moveTo>
                    <a:cubicBezTo>
                      <a:pt x="0" y="0"/>
                      <a:pt x="23" y="5"/>
                      <a:pt x="36" y="26"/>
                    </a:cubicBezTo>
                  </a:path>
                </a:pathLst>
              </a:custGeom>
              <a:noFill/>
              <a:ln w="9525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94" name="Freeform 231">
                <a:extLst>
                  <a:ext uri="{FF2B5EF4-FFF2-40B4-BE49-F238E27FC236}">
                    <a16:creationId xmlns:a16="http://schemas.microsoft.com/office/drawing/2014/main" id="{7A68319A-1059-4DA4-97E4-BAD2B1B7DC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6" y="3101"/>
                <a:ext cx="53" cy="35"/>
              </a:xfrm>
              <a:custGeom>
                <a:avLst/>
                <a:gdLst>
                  <a:gd name="T0" fmla="*/ 0 w 34"/>
                  <a:gd name="T1" fmla="*/ 0 h 23"/>
                  <a:gd name="T2" fmla="*/ 201 w 34"/>
                  <a:gd name="T3" fmla="*/ 123 h 2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4" h="23">
                    <a:moveTo>
                      <a:pt x="0" y="0"/>
                    </a:moveTo>
                    <a:cubicBezTo>
                      <a:pt x="0" y="0"/>
                      <a:pt x="25" y="6"/>
                      <a:pt x="34" y="23"/>
                    </a:cubicBezTo>
                  </a:path>
                </a:pathLst>
              </a:custGeom>
              <a:noFill/>
              <a:ln w="9525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95" name="Freeform 232">
                <a:extLst>
                  <a:ext uri="{FF2B5EF4-FFF2-40B4-BE49-F238E27FC236}">
                    <a16:creationId xmlns:a16="http://schemas.microsoft.com/office/drawing/2014/main" id="{9E273F39-78A0-4A32-BC50-D6B4652892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6" y="3081"/>
                <a:ext cx="51" cy="30"/>
              </a:xfrm>
              <a:custGeom>
                <a:avLst/>
                <a:gdLst>
                  <a:gd name="T0" fmla="*/ 0 w 33"/>
                  <a:gd name="T1" fmla="*/ 0 h 20"/>
                  <a:gd name="T2" fmla="*/ 189 w 33"/>
                  <a:gd name="T3" fmla="*/ 102 h 2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3" h="20">
                    <a:moveTo>
                      <a:pt x="0" y="0"/>
                    </a:moveTo>
                    <a:cubicBezTo>
                      <a:pt x="0" y="0"/>
                      <a:pt x="18" y="0"/>
                      <a:pt x="33" y="20"/>
                    </a:cubicBezTo>
                  </a:path>
                </a:pathLst>
              </a:custGeom>
              <a:noFill/>
              <a:ln w="9525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96" name="Freeform 233">
                <a:extLst>
                  <a:ext uri="{FF2B5EF4-FFF2-40B4-BE49-F238E27FC236}">
                    <a16:creationId xmlns:a16="http://schemas.microsoft.com/office/drawing/2014/main" id="{2575CED7-426C-4863-A027-F6A4F731C0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7" y="3053"/>
                <a:ext cx="62" cy="28"/>
              </a:xfrm>
              <a:custGeom>
                <a:avLst/>
                <a:gdLst>
                  <a:gd name="T0" fmla="*/ 0 w 40"/>
                  <a:gd name="T1" fmla="*/ 19 h 18"/>
                  <a:gd name="T2" fmla="*/ 231 w 40"/>
                  <a:gd name="T3" fmla="*/ 106 h 1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0" h="18">
                    <a:moveTo>
                      <a:pt x="0" y="3"/>
                    </a:moveTo>
                    <a:cubicBezTo>
                      <a:pt x="0" y="3"/>
                      <a:pt x="30" y="0"/>
                      <a:pt x="40" y="18"/>
                    </a:cubicBezTo>
                  </a:path>
                </a:pathLst>
              </a:custGeom>
              <a:noFill/>
              <a:ln w="9525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97" name="Freeform 234">
                <a:extLst>
                  <a:ext uri="{FF2B5EF4-FFF2-40B4-BE49-F238E27FC236}">
                    <a16:creationId xmlns:a16="http://schemas.microsoft.com/office/drawing/2014/main" id="{D87EE111-5FA0-4E6F-8224-270EC9A716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76" y="3016"/>
                <a:ext cx="54" cy="17"/>
              </a:xfrm>
              <a:custGeom>
                <a:avLst/>
                <a:gdLst>
                  <a:gd name="T0" fmla="*/ 0 w 35"/>
                  <a:gd name="T1" fmla="*/ 45 h 11"/>
                  <a:gd name="T2" fmla="*/ 197 w 35"/>
                  <a:gd name="T3" fmla="*/ 62 h 1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5" h="11">
                    <a:moveTo>
                      <a:pt x="0" y="8"/>
                    </a:moveTo>
                    <a:cubicBezTo>
                      <a:pt x="0" y="8"/>
                      <a:pt x="22" y="0"/>
                      <a:pt x="35" y="11"/>
                    </a:cubicBezTo>
                  </a:path>
                </a:pathLst>
              </a:custGeom>
              <a:noFill/>
              <a:ln w="9525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98" name="Freeform 235">
                <a:extLst>
                  <a:ext uri="{FF2B5EF4-FFF2-40B4-BE49-F238E27FC236}">
                    <a16:creationId xmlns:a16="http://schemas.microsoft.com/office/drawing/2014/main" id="{E4735E4A-284A-45FA-BEDF-FD24BD1354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83" y="2982"/>
                <a:ext cx="50" cy="7"/>
              </a:xfrm>
              <a:custGeom>
                <a:avLst/>
                <a:gdLst>
                  <a:gd name="T0" fmla="*/ 0 w 32"/>
                  <a:gd name="T1" fmla="*/ 20 h 5"/>
                  <a:gd name="T2" fmla="*/ 191 w 32"/>
                  <a:gd name="T3" fmla="*/ 2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2" h="5">
                    <a:moveTo>
                      <a:pt x="0" y="5"/>
                    </a:moveTo>
                    <a:cubicBezTo>
                      <a:pt x="0" y="5"/>
                      <a:pt x="23" y="0"/>
                      <a:pt x="32" y="5"/>
                    </a:cubicBezTo>
                  </a:path>
                </a:pathLst>
              </a:custGeom>
              <a:noFill/>
              <a:ln w="9525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99" name="Freeform 236">
                <a:extLst>
                  <a:ext uri="{FF2B5EF4-FFF2-40B4-BE49-F238E27FC236}">
                    <a16:creationId xmlns:a16="http://schemas.microsoft.com/office/drawing/2014/main" id="{E20A0000-5D91-4A8E-B6A1-97158AECE0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5" y="1889"/>
                <a:ext cx="1029" cy="1294"/>
              </a:xfrm>
              <a:custGeom>
                <a:avLst/>
                <a:gdLst>
                  <a:gd name="T0" fmla="*/ 807 w 666"/>
                  <a:gd name="T1" fmla="*/ 0 h 837"/>
                  <a:gd name="T2" fmla="*/ 2301 w 666"/>
                  <a:gd name="T3" fmla="*/ 53 h 837"/>
                  <a:gd name="T4" fmla="*/ 2559 w 666"/>
                  <a:gd name="T5" fmla="*/ 574 h 837"/>
                  <a:gd name="T6" fmla="*/ 2518 w 666"/>
                  <a:gd name="T7" fmla="*/ 1568 h 837"/>
                  <a:gd name="T8" fmla="*/ 2335 w 666"/>
                  <a:gd name="T9" fmla="*/ 2314 h 837"/>
                  <a:gd name="T10" fmla="*/ 2322 w 666"/>
                  <a:gd name="T11" fmla="*/ 2593 h 837"/>
                  <a:gd name="T12" fmla="*/ 2353 w 666"/>
                  <a:gd name="T13" fmla="*/ 2687 h 837"/>
                  <a:gd name="T14" fmla="*/ 2679 w 666"/>
                  <a:gd name="T15" fmla="*/ 2814 h 837"/>
                  <a:gd name="T16" fmla="*/ 3376 w 666"/>
                  <a:gd name="T17" fmla="*/ 3893 h 837"/>
                  <a:gd name="T18" fmla="*/ 2484 w 666"/>
                  <a:gd name="T19" fmla="*/ 3857 h 837"/>
                  <a:gd name="T20" fmla="*/ 1698 w 666"/>
                  <a:gd name="T21" fmla="*/ 3114 h 837"/>
                  <a:gd name="T22" fmla="*/ 1389 w 666"/>
                  <a:gd name="T23" fmla="*/ 2667 h 837"/>
                  <a:gd name="T24" fmla="*/ 1389 w 666"/>
                  <a:gd name="T25" fmla="*/ 2342 h 837"/>
                  <a:gd name="T26" fmla="*/ 1429 w 666"/>
                  <a:gd name="T27" fmla="*/ 1883 h 837"/>
                  <a:gd name="T28" fmla="*/ 1131 w 666"/>
                  <a:gd name="T29" fmla="*/ 2382 h 837"/>
                  <a:gd name="T30" fmla="*/ 1055 w 666"/>
                  <a:gd name="T31" fmla="*/ 2613 h 837"/>
                  <a:gd name="T32" fmla="*/ 1068 w 666"/>
                  <a:gd name="T33" fmla="*/ 2723 h 837"/>
                  <a:gd name="T34" fmla="*/ 907 w 666"/>
                  <a:gd name="T35" fmla="*/ 3724 h 837"/>
                  <a:gd name="T36" fmla="*/ 490 w 666"/>
                  <a:gd name="T37" fmla="*/ 4604 h 837"/>
                  <a:gd name="T38" fmla="*/ 0 w 666"/>
                  <a:gd name="T39" fmla="*/ 4582 h 837"/>
                  <a:gd name="T40" fmla="*/ 439 w 666"/>
                  <a:gd name="T41" fmla="*/ 1997 h 837"/>
                  <a:gd name="T42" fmla="*/ 785 w 666"/>
                  <a:gd name="T43" fmla="*/ 1869 h 837"/>
                  <a:gd name="T44" fmla="*/ 1021 w 666"/>
                  <a:gd name="T45" fmla="*/ 1633 h 837"/>
                  <a:gd name="T46" fmla="*/ 867 w 666"/>
                  <a:gd name="T47" fmla="*/ 1401 h 837"/>
                  <a:gd name="T48" fmla="*/ 691 w 666"/>
                  <a:gd name="T49" fmla="*/ 1266 h 837"/>
                  <a:gd name="T50" fmla="*/ 564 w 666"/>
                  <a:gd name="T51" fmla="*/ 1172 h 837"/>
                  <a:gd name="T52" fmla="*/ 752 w 666"/>
                  <a:gd name="T53" fmla="*/ 492 h 837"/>
                  <a:gd name="T54" fmla="*/ 771 w 666"/>
                  <a:gd name="T55" fmla="*/ 284 h 837"/>
                  <a:gd name="T56" fmla="*/ 793 w 666"/>
                  <a:gd name="T57" fmla="*/ 102 h 837"/>
                  <a:gd name="T58" fmla="*/ 807 w 666"/>
                  <a:gd name="T59" fmla="*/ 0 h 837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666" h="837">
                    <a:moveTo>
                      <a:pt x="142" y="0"/>
                    </a:moveTo>
                    <a:cubicBezTo>
                      <a:pt x="142" y="0"/>
                      <a:pt x="293" y="68"/>
                      <a:pt x="404" y="9"/>
                    </a:cubicBezTo>
                    <a:cubicBezTo>
                      <a:pt x="404" y="9"/>
                      <a:pt x="432" y="71"/>
                      <a:pt x="449" y="100"/>
                    </a:cubicBezTo>
                    <a:cubicBezTo>
                      <a:pt x="465" y="130"/>
                      <a:pt x="454" y="229"/>
                      <a:pt x="442" y="274"/>
                    </a:cubicBezTo>
                    <a:cubicBezTo>
                      <a:pt x="431" y="319"/>
                      <a:pt x="429" y="379"/>
                      <a:pt x="410" y="405"/>
                    </a:cubicBezTo>
                    <a:cubicBezTo>
                      <a:pt x="391" y="431"/>
                      <a:pt x="419" y="438"/>
                      <a:pt x="408" y="454"/>
                    </a:cubicBezTo>
                    <a:cubicBezTo>
                      <a:pt x="398" y="470"/>
                      <a:pt x="423" y="458"/>
                      <a:pt x="413" y="470"/>
                    </a:cubicBezTo>
                    <a:cubicBezTo>
                      <a:pt x="402" y="481"/>
                      <a:pt x="433" y="472"/>
                      <a:pt x="470" y="492"/>
                    </a:cubicBezTo>
                    <a:cubicBezTo>
                      <a:pt x="507" y="512"/>
                      <a:pt x="666" y="589"/>
                      <a:pt x="592" y="682"/>
                    </a:cubicBezTo>
                    <a:cubicBezTo>
                      <a:pt x="518" y="775"/>
                      <a:pt x="480" y="731"/>
                      <a:pt x="436" y="675"/>
                    </a:cubicBezTo>
                    <a:cubicBezTo>
                      <a:pt x="392" y="619"/>
                      <a:pt x="319" y="564"/>
                      <a:pt x="298" y="545"/>
                    </a:cubicBezTo>
                    <a:cubicBezTo>
                      <a:pt x="276" y="526"/>
                      <a:pt x="240" y="496"/>
                      <a:pt x="244" y="467"/>
                    </a:cubicBezTo>
                    <a:cubicBezTo>
                      <a:pt x="248" y="439"/>
                      <a:pt x="248" y="435"/>
                      <a:pt x="244" y="410"/>
                    </a:cubicBezTo>
                    <a:cubicBezTo>
                      <a:pt x="240" y="386"/>
                      <a:pt x="250" y="344"/>
                      <a:pt x="251" y="330"/>
                    </a:cubicBezTo>
                    <a:cubicBezTo>
                      <a:pt x="251" y="330"/>
                      <a:pt x="214" y="401"/>
                      <a:pt x="199" y="417"/>
                    </a:cubicBezTo>
                    <a:cubicBezTo>
                      <a:pt x="185" y="433"/>
                      <a:pt x="196" y="447"/>
                      <a:pt x="185" y="457"/>
                    </a:cubicBezTo>
                    <a:cubicBezTo>
                      <a:pt x="173" y="466"/>
                      <a:pt x="190" y="460"/>
                      <a:pt x="187" y="477"/>
                    </a:cubicBezTo>
                    <a:cubicBezTo>
                      <a:pt x="184" y="494"/>
                      <a:pt x="199" y="562"/>
                      <a:pt x="159" y="652"/>
                    </a:cubicBezTo>
                    <a:cubicBezTo>
                      <a:pt x="119" y="742"/>
                      <a:pt x="184" y="837"/>
                      <a:pt x="86" y="806"/>
                    </a:cubicBezTo>
                    <a:cubicBezTo>
                      <a:pt x="63" y="799"/>
                      <a:pt x="0" y="802"/>
                      <a:pt x="0" y="802"/>
                    </a:cubicBezTo>
                    <a:cubicBezTo>
                      <a:pt x="77" y="350"/>
                      <a:pt x="77" y="350"/>
                      <a:pt x="77" y="350"/>
                    </a:cubicBezTo>
                    <a:cubicBezTo>
                      <a:pt x="138" y="327"/>
                      <a:pt x="138" y="327"/>
                      <a:pt x="138" y="327"/>
                    </a:cubicBezTo>
                    <a:cubicBezTo>
                      <a:pt x="138" y="327"/>
                      <a:pt x="177" y="317"/>
                      <a:pt x="179" y="286"/>
                    </a:cubicBezTo>
                    <a:cubicBezTo>
                      <a:pt x="180" y="263"/>
                      <a:pt x="152" y="245"/>
                      <a:pt x="152" y="245"/>
                    </a:cubicBezTo>
                    <a:cubicBezTo>
                      <a:pt x="121" y="222"/>
                      <a:pt x="121" y="222"/>
                      <a:pt x="121" y="222"/>
                    </a:cubicBezTo>
                    <a:cubicBezTo>
                      <a:pt x="99" y="205"/>
                      <a:pt x="99" y="205"/>
                      <a:pt x="99" y="205"/>
                    </a:cubicBezTo>
                    <a:cubicBezTo>
                      <a:pt x="132" y="86"/>
                      <a:pt x="132" y="86"/>
                      <a:pt x="132" y="86"/>
                    </a:cubicBezTo>
                    <a:cubicBezTo>
                      <a:pt x="132" y="86"/>
                      <a:pt x="127" y="59"/>
                      <a:pt x="135" y="50"/>
                    </a:cubicBezTo>
                    <a:cubicBezTo>
                      <a:pt x="143" y="42"/>
                      <a:pt x="135" y="21"/>
                      <a:pt x="139" y="18"/>
                    </a:cubicBezTo>
                    <a:cubicBezTo>
                      <a:pt x="142" y="15"/>
                      <a:pt x="142" y="0"/>
                      <a:pt x="142" y="0"/>
                    </a:cubicBezTo>
                    <a:close/>
                  </a:path>
                </a:pathLst>
              </a:custGeom>
              <a:solidFill>
                <a:srgbClr val="F8B3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00" name="Freeform 237">
                <a:extLst>
                  <a:ext uri="{FF2B5EF4-FFF2-40B4-BE49-F238E27FC236}">
                    <a16:creationId xmlns:a16="http://schemas.microsoft.com/office/drawing/2014/main" id="{344C3F75-5ECA-45B1-9E98-0C2EC7D9F0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2" y="1026"/>
                <a:ext cx="992" cy="1288"/>
              </a:xfrm>
              <a:custGeom>
                <a:avLst/>
                <a:gdLst>
                  <a:gd name="T0" fmla="*/ 2794 w 642"/>
                  <a:gd name="T1" fmla="*/ 34 h 833"/>
                  <a:gd name="T2" fmla="*/ 2769 w 642"/>
                  <a:gd name="T3" fmla="*/ 411 h 833"/>
                  <a:gd name="T4" fmla="*/ 3039 w 642"/>
                  <a:gd name="T5" fmla="*/ 639 h 833"/>
                  <a:gd name="T6" fmla="*/ 3376 w 642"/>
                  <a:gd name="T7" fmla="*/ 861 h 833"/>
                  <a:gd name="T8" fmla="*/ 3525 w 642"/>
                  <a:gd name="T9" fmla="*/ 1007 h 833"/>
                  <a:gd name="T10" fmla="*/ 3630 w 642"/>
                  <a:gd name="T11" fmla="*/ 1568 h 833"/>
                  <a:gd name="T12" fmla="*/ 3557 w 642"/>
                  <a:gd name="T13" fmla="*/ 2052 h 833"/>
                  <a:gd name="T14" fmla="*/ 3464 w 642"/>
                  <a:gd name="T15" fmla="*/ 3024 h 833"/>
                  <a:gd name="T16" fmla="*/ 3430 w 642"/>
                  <a:gd name="T17" fmla="*/ 3317 h 833"/>
                  <a:gd name="T18" fmla="*/ 3345 w 642"/>
                  <a:gd name="T19" fmla="*/ 3545 h 833"/>
                  <a:gd name="T20" fmla="*/ 2092 w 642"/>
                  <a:gd name="T21" fmla="*/ 4093 h 833"/>
                  <a:gd name="T22" fmla="*/ 1819 w 642"/>
                  <a:gd name="T23" fmla="*/ 4271 h 833"/>
                  <a:gd name="T24" fmla="*/ 1602 w 642"/>
                  <a:gd name="T25" fmla="*/ 4476 h 833"/>
                  <a:gd name="T26" fmla="*/ 1536 w 642"/>
                  <a:gd name="T27" fmla="*/ 4595 h 833"/>
                  <a:gd name="T28" fmla="*/ 1664 w 642"/>
                  <a:gd name="T29" fmla="*/ 4688 h 833"/>
                  <a:gd name="T30" fmla="*/ 1571 w 642"/>
                  <a:gd name="T31" fmla="*/ 4750 h 833"/>
                  <a:gd name="T32" fmla="*/ 1510 w 642"/>
                  <a:gd name="T33" fmla="*/ 4710 h 833"/>
                  <a:gd name="T34" fmla="*/ 1462 w 642"/>
                  <a:gd name="T35" fmla="*/ 4688 h 833"/>
                  <a:gd name="T36" fmla="*/ 1299 w 642"/>
                  <a:gd name="T37" fmla="*/ 4722 h 833"/>
                  <a:gd name="T38" fmla="*/ 1258 w 642"/>
                  <a:gd name="T39" fmla="*/ 4688 h 833"/>
                  <a:gd name="T40" fmla="*/ 1131 w 642"/>
                  <a:gd name="T41" fmla="*/ 4654 h 833"/>
                  <a:gd name="T42" fmla="*/ 1089 w 642"/>
                  <a:gd name="T43" fmla="*/ 4602 h 833"/>
                  <a:gd name="T44" fmla="*/ 946 w 642"/>
                  <a:gd name="T45" fmla="*/ 4549 h 833"/>
                  <a:gd name="T46" fmla="*/ 921 w 642"/>
                  <a:gd name="T47" fmla="*/ 4481 h 833"/>
                  <a:gd name="T48" fmla="*/ 921 w 642"/>
                  <a:gd name="T49" fmla="*/ 4251 h 833"/>
                  <a:gd name="T50" fmla="*/ 946 w 642"/>
                  <a:gd name="T51" fmla="*/ 4155 h 833"/>
                  <a:gd name="T52" fmla="*/ 1179 w 642"/>
                  <a:gd name="T53" fmla="*/ 3974 h 833"/>
                  <a:gd name="T54" fmla="*/ 1568 w 642"/>
                  <a:gd name="T55" fmla="*/ 3886 h 833"/>
                  <a:gd name="T56" fmla="*/ 1882 w 642"/>
                  <a:gd name="T57" fmla="*/ 3734 h 833"/>
                  <a:gd name="T58" fmla="*/ 2375 w 642"/>
                  <a:gd name="T59" fmla="*/ 3369 h 833"/>
                  <a:gd name="T60" fmla="*/ 1778 w 642"/>
                  <a:gd name="T61" fmla="*/ 3190 h 833"/>
                  <a:gd name="T62" fmla="*/ 1704 w 642"/>
                  <a:gd name="T63" fmla="*/ 3108 h 833"/>
                  <a:gd name="T64" fmla="*/ 1683 w 642"/>
                  <a:gd name="T65" fmla="*/ 2437 h 833"/>
                  <a:gd name="T66" fmla="*/ 1664 w 642"/>
                  <a:gd name="T67" fmla="*/ 2343 h 833"/>
                  <a:gd name="T68" fmla="*/ 1643 w 642"/>
                  <a:gd name="T69" fmla="*/ 2595 h 833"/>
                  <a:gd name="T70" fmla="*/ 1609 w 642"/>
                  <a:gd name="T71" fmla="*/ 2789 h 833"/>
                  <a:gd name="T72" fmla="*/ 1048 w 642"/>
                  <a:gd name="T73" fmla="*/ 3295 h 833"/>
                  <a:gd name="T74" fmla="*/ 837 w 642"/>
                  <a:gd name="T75" fmla="*/ 3607 h 833"/>
                  <a:gd name="T76" fmla="*/ 827 w 642"/>
                  <a:gd name="T77" fmla="*/ 3913 h 833"/>
                  <a:gd name="T78" fmla="*/ 702 w 642"/>
                  <a:gd name="T79" fmla="*/ 3838 h 833"/>
                  <a:gd name="T80" fmla="*/ 535 w 642"/>
                  <a:gd name="T81" fmla="*/ 3728 h 833"/>
                  <a:gd name="T82" fmla="*/ 491 w 642"/>
                  <a:gd name="T83" fmla="*/ 3947 h 833"/>
                  <a:gd name="T84" fmla="*/ 702 w 642"/>
                  <a:gd name="T85" fmla="*/ 4062 h 833"/>
                  <a:gd name="T86" fmla="*/ 661 w 642"/>
                  <a:gd name="T87" fmla="*/ 4110 h 833"/>
                  <a:gd name="T88" fmla="*/ 535 w 642"/>
                  <a:gd name="T89" fmla="*/ 4101 h 833"/>
                  <a:gd name="T90" fmla="*/ 312 w 642"/>
                  <a:gd name="T91" fmla="*/ 3995 h 833"/>
                  <a:gd name="T92" fmla="*/ 270 w 642"/>
                  <a:gd name="T93" fmla="*/ 3947 h 833"/>
                  <a:gd name="T94" fmla="*/ 148 w 642"/>
                  <a:gd name="T95" fmla="*/ 3892 h 833"/>
                  <a:gd name="T96" fmla="*/ 62 w 642"/>
                  <a:gd name="T97" fmla="*/ 3796 h 833"/>
                  <a:gd name="T98" fmla="*/ 19 w 642"/>
                  <a:gd name="T99" fmla="*/ 3734 h 833"/>
                  <a:gd name="T100" fmla="*/ 22 w 642"/>
                  <a:gd name="T101" fmla="*/ 3507 h 833"/>
                  <a:gd name="T102" fmla="*/ 223 w 642"/>
                  <a:gd name="T103" fmla="*/ 3369 h 833"/>
                  <a:gd name="T104" fmla="*/ 365 w 642"/>
                  <a:gd name="T105" fmla="*/ 3349 h 833"/>
                  <a:gd name="T106" fmla="*/ 583 w 642"/>
                  <a:gd name="T107" fmla="*/ 3253 h 833"/>
                  <a:gd name="T108" fmla="*/ 1130 w 642"/>
                  <a:gd name="T109" fmla="*/ 2522 h 833"/>
                  <a:gd name="T110" fmla="*/ 1247 w 642"/>
                  <a:gd name="T111" fmla="*/ 2114 h 833"/>
                  <a:gd name="T112" fmla="*/ 1361 w 642"/>
                  <a:gd name="T113" fmla="*/ 1583 h 833"/>
                  <a:gd name="T114" fmla="*/ 1409 w 642"/>
                  <a:gd name="T115" fmla="*/ 1138 h 833"/>
                  <a:gd name="T116" fmla="*/ 1717 w 642"/>
                  <a:gd name="T117" fmla="*/ 555 h 833"/>
                  <a:gd name="T118" fmla="*/ 2037 w 642"/>
                  <a:gd name="T119" fmla="*/ 447 h 833"/>
                  <a:gd name="T120" fmla="*/ 2720 w 642"/>
                  <a:gd name="T121" fmla="*/ 0 h 833"/>
                  <a:gd name="T122" fmla="*/ 2794 w 642"/>
                  <a:gd name="T123" fmla="*/ 34 h 833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642" h="833">
                    <a:moveTo>
                      <a:pt x="490" y="6"/>
                    </a:moveTo>
                    <a:cubicBezTo>
                      <a:pt x="490" y="6"/>
                      <a:pt x="479" y="48"/>
                      <a:pt x="486" y="72"/>
                    </a:cubicBezTo>
                    <a:cubicBezTo>
                      <a:pt x="493" y="95"/>
                      <a:pt x="505" y="97"/>
                      <a:pt x="533" y="112"/>
                    </a:cubicBezTo>
                    <a:cubicBezTo>
                      <a:pt x="560" y="127"/>
                      <a:pt x="592" y="151"/>
                      <a:pt x="592" y="151"/>
                    </a:cubicBezTo>
                    <a:cubicBezTo>
                      <a:pt x="592" y="151"/>
                      <a:pt x="614" y="161"/>
                      <a:pt x="618" y="176"/>
                    </a:cubicBezTo>
                    <a:cubicBezTo>
                      <a:pt x="622" y="191"/>
                      <a:pt x="642" y="229"/>
                      <a:pt x="637" y="274"/>
                    </a:cubicBezTo>
                    <a:cubicBezTo>
                      <a:pt x="631" y="319"/>
                      <a:pt x="627" y="328"/>
                      <a:pt x="624" y="359"/>
                    </a:cubicBezTo>
                    <a:cubicBezTo>
                      <a:pt x="621" y="390"/>
                      <a:pt x="616" y="488"/>
                      <a:pt x="608" y="529"/>
                    </a:cubicBezTo>
                    <a:cubicBezTo>
                      <a:pt x="600" y="569"/>
                      <a:pt x="602" y="580"/>
                      <a:pt x="602" y="580"/>
                    </a:cubicBezTo>
                    <a:cubicBezTo>
                      <a:pt x="602" y="580"/>
                      <a:pt x="607" y="614"/>
                      <a:pt x="587" y="620"/>
                    </a:cubicBezTo>
                    <a:cubicBezTo>
                      <a:pt x="568" y="627"/>
                      <a:pt x="484" y="693"/>
                      <a:pt x="367" y="716"/>
                    </a:cubicBezTo>
                    <a:cubicBezTo>
                      <a:pt x="338" y="722"/>
                      <a:pt x="325" y="733"/>
                      <a:pt x="319" y="747"/>
                    </a:cubicBezTo>
                    <a:cubicBezTo>
                      <a:pt x="313" y="760"/>
                      <a:pt x="298" y="781"/>
                      <a:pt x="281" y="783"/>
                    </a:cubicBezTo>
                    <a:cubicBezTo>
                      <a:pt x="265" y="785"/>
                      <a:pt x="267" y="795"/>
                      <a:pt x="269" y="804"/>
                    </a:cubicBezTo>
                    <a:cubicBezTo>
                      <a:pt x="292" y="820"/>
                      <a:pt x="292" y="820"/>
                      <a:pt x="292" y="820"/>
                    </a:cubicBezTo>
                    <a:cubicBezTo>
                      <a:pt x="292" y="820"/>
                      <a:pt x="289" y="833"/>
                      <a:pt x="276" y="831"/>
                    </a:cubicBezTo>
                    <a:cubicBezTo>
                      <a:pt x="265" y="824"/>
                      <a:pt x="265" y="824"/>
                      <a:pt x="265" y="824"/>
                    </a:cubicBezTo>
                    <a:cubicBezTo>
                      <a:pt x="256" y="820"/>
                      <a:pt x="256" y="820"/>
                      <a:pt x="256" y="820"/>
                    </a:cubicBezTo>
                    <a:cubicBezTo>
                      <a:pt x="256" y="820"/>
                      <a:pt x="241" y="833"/>
                      <a:pt x="228" y="826"/>
                    </a:cubicBezTo>
                    <a:cubicBezTo>
                      <a:pt x="221" y="820"/>
                      <a:pt x="221" y="820"/>
                      <a:pt x="221" y="820"/>
                    </a:cubicBezTo>
                    <a:cubicBezTo>
                      <a:pt x="221" y="820"/>
                      <a:pt x="205" y="820"/>
                      <a:pt x="199" y="814"/>
                    </a:cubicBezTo>
                    <a:cubicBezTo>
                      <a:pt x="191" y="805"/>
                      <a:pt x="191" y="805"/>
                      <a:pt x="191" y="805"/>
                    </a:cubicBezTo>
                    <a:cubicBezTo>
                      <a:pt x="191" y="805"/>
                      <a:pt x="173" y="806"/>
                      <a:pt x="166" y="796"/>
                    </a:cubicBezTo>
                    <a:cubicBezTo>
                      <a:pt x="159" y="785"/>
                      <a:pt x="162" y="784"/>
                      <a:pt x="162" y="784"/>
                    </a:cubicBezTo>
                    <a:cubicBezTo>
                      <a:pt x="162" y="744"/>
                      <a:pt x="162" y="744"/>
                      <a:pt x="162" y="744"/>
                    </a:cubicBezTo>
                    <a:cubicBezTo>
                      <a:pt x="162" y="744"/>
                      <a:pt x="160" y="733"/>
                      <a:pt x="166" y="727"/>
                    </a:cubicBezTo>
                    <a:cubicBezTo>
                      <a:pt x="171" y="722"/>
                      <a:pt x="187" y="702"/>
                      <a:pt x="207" y="695"/>
                    </a:cubicBezTo>
                    <a:cubicBezTo>
                      <a:pt x="228" y="688"/>
                      <a:pt x="229" y="681"/>
                      <a:pt x="275" y="680"/>
                    </a:cubicBezTo>
                    <a:cubicBezTo>
                      <a:pt x="297" y="680"/>
                      <a:pt x="330" y="653"/>
                      <a:pt x="330" y="653"/>
                    </a:cubicBezTo>
                    <a:cubicBezTo>
                      <a:pt x="417" y="589"/>
                      <a:pt x="417" y="589"/>
                      <a:pt x="417" y="589"/>
                    </a:cubicBezTo>
                    <a:cubicBezTo>
                      <a:pt x="417" y="589"/>
                      <a:pt x="328" y="580"/>
                      <a:pt x="312" y="558"/>
                    </a:cubicBezTo>
                    <a:cubicBezTo>
                      <a:pt x="312" y="558"/>
                      <a:pt x="302" y="551"/>
                      <a:pt x="299" y="544"/>
                    </a:cubicBezTo>
                    <a:cubicBezTo>
                      <a:pt x="290" y="526"/>
                      <a:pt x="300" y="447"/>
                      <a:pt x="295" y="426"/>
                    </a:cubicBezTo>
                    <a:cubicBezTo>
                      <a:pt x="294" y="421"/>
                      <a:pt x="292" y="410"/>
                      <a:pt x="292" y="410"/>
                    </a:cubicBezTo>
                    <a:cubicBezTo>
                      <a:pt x="292" y="410"/>
                      <a:pt x="289" y="445"/>
                      <a:pt x="288" y="454"/>
                    </a:cubicBezTo>
                    <a:cubicBezTo>
                      <a:pt x="288" y="463"/>
                      <a:pt x="291" y="480"/>
                      <a:pt x="282" y="488"/>
                    </a:cubicBezTo>
                    <a:cubicBezTo>
                      <a:pt x="271" y="499"/>
                      <a:pt x="222" y="555"/>
                      <a:pt x="184" y="576"/>
                    </a:cubicBezTo>
                    <a:cubicBezTo>
                      <a:pt x="146" y="597"/>
                      <a:pt x="147" y="631"/>
                      <a:pt x="147" y="631"/>
                    </a:cubicBezTo>
                    <a:cubicBezTo>
                      <a:pt x="147" y="631"/>
                      <a:pt x="150" y="679"/>
                      <a:pt x="145" y="685"/>
                    </a:cubicBezTo>
                    <a:cubicBezTo>
                      <a:pt x="123" y="671"/>
                      <a:pt x="123" y="671"/>
                      <a:pt x="123" y="671"/>
                    </a:cubicBezTo>
                    <a:cubicBezTo>
                      <a:pt x="123" y="671"/>
                      <a:pt x="115" y="651"/>
                      <a:pt x="94" y="652"/>
                    </a:cubicBezTo>
                    <a:cubicBezTo>
                      <a:pt x="73" y="653"/>
                      <a:pt x="74" y="687"/>
                      <a:pt x="86" y="691"/>
                    </a:cubicBezTo>
                    <a:cubicBezTo>
                      <a:pt x="99" y="696"/>
                      <a:pt x="123" y="696"/>
                      <a:pt x="123" y="711"/>
                    </a:cubicBezTo>
                    <a:cubicBezTo>
                      <a:pt x="124" y="716"/>
                      <a:pt x="116" y="719"/>
                      <a:pt x="116" y="719"/>
                    </a:cubicBezTo>
                    <a:cubicBezTo>
                      <a:pt x="94" y="717"/>
                      <a:pt x="94" y="717"/>
                      <a:pt x="94" y="717"/>
                    </a:cubicBezTo>
                    <a:cubicBezTo>
                      <a:pt x="55" y="699"/>
                      <a:pt x="55" y="699"/>
                      <a:pt x="55" y="699"/>
                    </a:cubicBezTo>
                    <a:cubicBezTo>
                      <a:pt x="47" y="691"/>
                      <a:pt x="47" y="691"/>
                      <a:pt x="47" y="691"/>
                    </a:cubicBezTo>
                    <a:cubicBezTo>
                      <a:pt x="47" y="691"/>
                      <a:pt x="31" y="697"/>
                      <a:pt x="26" y="681"/>
                    </a:cubicBezTo>
                    <a:cubicBezTo>
                      <a:pt x="26" y="681"/>
                      <a:pt x="14" y="682"/>
                      <a:pt x="11" y="664"/>
                    </a:cubicBezTo>
                    <a:cubicBezTo>
                      <a:pt x="11" y="664"/>
                      <a:pt x="4" y="660"/>
                      <a:pt x="3" y="653"/>
                    </a:cubicBezTo>
                    <a:cubicBezTo>
                      <a:pt x="1" y="635"/>
                      <a:pt x="0" y="618"/>
                      <a:pt x="4" y="614"/>
                    </a:cubicBezTo>
                    <a:cubicBezTo>
                      <a:pt x="9" y="609"/>
                      <a:pt x="27" y="587"/>
                      <a:pt x="39" y="589"/>
                    </a:cubicBezTo>
                    <a:cubicBezTo>
                      <a:pt x="52" y="590"/>
                      <a:pt x="57" y="586"/>
                      <a:pt x="64" y="586"/>
                    </a:cubicBezTo>
                    <a:cubicBezTo>
                      <a:pt x="72" y="587"/>
                      <a:pt x="97" y="577"/>
                      <a:pt x="102" y="569"/>
                    </a:cubicBezTo>
                    <a:cubicBezTo>
                      <a:pt x="106" y="562"/>
                      <a:pt x="176" y="461"/>
                      <a:pt x="198" y="441"/>
                    </a:cubicBezTo>
                    <a:cubicBezTo>
                      <a:pt x="210" y="431"/>
                      <a:pt x="215" y="391"/>
                      <a:pt x="219" y="370"/>
                    </a:cubicBezTo>
                    <a:cubicBezTo>
                      <a:pt x="223" y="349"/>
                      <a:pt x="235" y="291"/>
                      <a:pt x="239" y="277"/>
                    </a:cubicBezTo>
                    <a:cubicBezTo>
                      <a:pt x="241" y="269"/>
                      <a:pt x="240" y="226"/>
                      <a:pt x="247" y="199"/>
                    </a:cubicBezTo>
                    <a:cubicBezTo>
                      <a:pt x="255" y="172"/>
                      <a:pt x="281" y="104"/>
                      <a:pt x="301" y="97"/>
                    </a:cubicBezTo>
                    <a:cubicBezTo>
                      <a:pt x="322" y="90"/>
                      <a:pt x="357" y="78"/>
                      <a:pt x="357" y="78"/>
                    </a:cubicBezTo>
                    <a:cubicBezTo>
                      <a:pt x="477" y="0"/>
                      <a:pt x="477" y="0"/>
                      <a:pt x="477" y="0"/>
                    </a:cubicBezTo>
                    <a:lnTo>
                      <a:pt x="490" y="6"/>
                    </a:lnTo>
                    <a:close/>
                  </a:path>
                </a:pathLst>
              </a:custGeom>
              <a:solidFill>
                <a:srgbClr val="FEF3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01" name="Freeform 238">
                <a:extLst>
                  <a:ext uri="{FF2B5EF4-FFF2-40B4-BE49-F238E27FC236}">
                    <a16:creationId xmlns:a16="http://schemas.microsoft.com/office/drawing/2014/main" id="{0D710449-93E9-4C6F-A513-5A4782102B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7" y="734"/>
                <a:ext cx="336" cy="497"/>
              </a:xfrm>
              <a:custGeom>
                <a:avLst/>
                <a:gdLst>
                  <a:gd name="T0" fmla="*/ 0 w 217"/>
                  <a:gd name="T1" fmla="*/ 630 h 321"/>
                  <a:gd name="T2" fmla="*/ 8 w 217"/>
                  <a:gd name="T3" fmla="*/ 932 h 321"/>
                  <a:gd name="T4" fmla="*/ 40 w 217"/>
                  <a:gd name="T5" fmla="*/ 1098 h 321"/>
                  <a:gd name="T6" fmla="*/ 53 w 217"/>
                  <a:gd name="T7" fmla="*/ 1132 h 321"/>
                  <a:gd name="T8" fmla="*/ 96 w 217"/>
                  <a:gd name="T9" fmla="*/ 1342 h 321"/>
                  <a:gd name="T10" fmla="*/ 218 w 217"/>
                  <a:gd name="T11" fmla="*/ 1584 h 321"/>
                  <a:gd name="T12" fmla="*/ 390 w 217"/>
                  <a:gd name="T13" fmla="*/ 1801 h 321"/>
                  <a:gd name="T14" fmla="*/ 725 w 217"/>
                  <a:gd name="T15" fmla="*/ 1762 h 321"/>
                  <a:gd name="T16" fmla="*/ 988 w 217"/>
                  <a:gd name="T17" fmla="*/ 1457 h 321"/>
                  <a:gd name="T18" fmla="*/ 1058 w 217"/>
                  <a:gd name="T19" fmla="*/ 1328 h 321"/>
                  <a:gd name="T20" fmla="*/ 1110 w 217"/>
                  <a:gd name="T21" fmla="*/ 1225 h 321"/>
                  <a:gd name="T22" fmla="*/ 1155 w 217"/>
                  <a:gd name="T23" fmla="*/ 983 h 321"/>
                  <a:gd name="T24" fmla="*/ 1197 w 217"/>
                  <a:gd name="T25" fmla="*/ 746 h 321"/>
                  <a:gd name="T26" fmla="*/ 438 w 217"/>
                  <a:gd name="T27" fmla="*/ 156 h 321"/>
                  <a:gd name="T28" fmla="*/ 0 w 217"/>
                  <a:gd name="T29" fmla="*/ 630 h 321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217" h="321">
                    <a:moveTo>
                      <a:pt x="0" y="110"/>
                    </a:moveTo>
                    <a:cubicBezTo>
                      <a:pt x="5" y="124"/>
                      <a:pt x="1" y="147"/>
                      <a:pt x="1" y="162"/>
                    </a:cubicBezTo>
                    <a:cubicBezTo>
                      <a:pt x="1" y="175"/>
                      <a:pt x="5" y="179"/>
                      <a:pt x="7" y="191"/>
                    </a:cubicBezTo>
                    <a:cubicBezTo>
                      <a:pt x="7" y="191"/>
                      <a:pt x="8" y="197"/>
                      <a:pt x="9" y="197"/>
                    </a:cubicBezTo>
                    <a:cubicBezTo>
                      <a:pt x="12" y="210"/>
                      <a:pt x="11" y="222"/>
                      <a:pt x="17" y="234"/>
                    </a:cubicBezTo>
                    <a:cubicBezTo>
                      <a:pt x="25" y="248"/>
                      <a:pt x="31" y="262"/>
                      <a:pt x="38" y="276"/>
                    </a:cubicBezTo>
                    <a:cubicBezTo>
                      <a:pt x="45" y="291"/>
                      <a:pt x="52" y="307"/>
                      <a:pt x="68" y="313"/>
                    </a:cubicBezTo>
                    <a:cubicBezTo>
                      <a:pt x="86" y="321"/>
                      <a:pt x="111" y="317"/>
                      <a:pt x="126" y="307"/>
                    </a:cubicBezTo>
                    <a:cubicBezTo>
                      <a:pt x="146" y="292"/>
                      <a:pt x="160" y="275"/>
                      <a:pt x="172" y="254"/>
                    </a:cubicBezTo>
                    <a:cubicBezTo>
                      <a:pt x="177" y="246"/>
                      <a:pt x="179" y="238"/>
                      <a:pt x="184" y="231"/>
                    </a:cubicBezTo>
                    <a:cubicBezTo>
                      <a:pt x="188" y="225"/>
                      <a:pt x="192" y="220"/>
                      <a:pt x="193" y="213"/>
                    </a:cubicBezTo>
                    <a:cubicBezTo>
                      <a:pt x="197" y="200"/>
                      <a:pt x="198" y="185"/>
                      <a:pt x="201" y="171"/>
                    </a:cubicBezTo>
                    <a:cubicBezTo>
                      <a:pt x="204" y="157"/>
                      <a:pt x="206" y="144"/>
                      <a:pt x="208" y="130"/>
                    </a:cubicBezTo>
                    <a:cubicBezTo>
                      <a:pt x="217" y="63"/>
                      <a:pt x="151" y="0"/>
                      <a:pt x="76" y="27"/>
                    </a:cubicBezTo>
                    <a:cubicBezTo>
                      <a:pt x="1" y="54"/>
                      <a:pt x="0" y="110"/>
                      <a:pt x="0" y="110"/>
                    </a:cubicBezTo>
                    <a:close/>
                  </a:path>
                </a:pathLst>
              </a:custGeom>
              <a:solidFill>
                <a:srgbClr val="FEF3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02" name="Freeform 239">
                <a:extLst>
                  <a:ext uri="{FF2B5EF4-FFF2-40B4-BE49-F238E27FC236}">
                    <a16:creationId xmlns:a16="http://schemas.microsoft.com/office/drawing/2014/main" id="{C23D4DFE-8590-4040-985A-DB2380D8B4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2" y="929"/>
                <a:ext cx="68" cy="119"/>
              </a:xfrm>
              <a:custGeom>
                <a:avLst/>
                <a:gdLst>
                  <a:gd name="T0" fmla="*/ 70 w 44"/>
                  <a:gd name="T1" fmla="*/ 127 h 77"/>
                  <a:gd name="T2" fmla="*/ 198 w 44"/>
                  <a:gd name="T3" fmla="*/ 40 h 77"/>
                  <a:gd name="T4" fmla="*/ 181 w 44"/>
                  <a:gd name="T5" fmla="*/ 207 h 77"/>
                  <a:gd name="T6" fmla="*/ 117 w 44"/>
                  <a:gd name="T7" fmla="*/ 399 h 77"/>
                  <a:gd name="T8" fmla="*/ 56 w 44"/>
                  <a:gd name="T9" fmla="*/ 439 h 77"/>
                  <a:gd name="T10" fmla="*/ 19 w 44"/>
                  <a:gd name="T11" fmla="*/ 371 h 77"/>
                  <a:gd name="T12" fmla="*/ 56 w 44"/>
                  <a:gd name="T13" fmla="*/ 167 h 7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4" h="77">
                    <a:moveTo>
                      <a:pt x="12" y="22"/>
                    </a:moveTo>
                    <a:cubicBezTo>
                      <a:pt x="12" y="15"/>
                      <a:pt x="26" y="0"/>
                      <a:pt x="35" y="7"/>
                    </a:cubicBezTo>
                    <a:cubicBezTo>
                      <a:pt x="44" y="12"/>
                      <a:pt x="34" y="29"/>
                      <a:pt x="32" y="36"/>
                    </a:cubicBezTo>
                    <a:cubicBezTo>
                      <a:pt x="28" y="47"/>
                      <a:pt x="27" y="61"/>
                      <a:pt x="21" y="70"/>
                    </a:cubicBezTo>
                    <a:cubicBezTo>
                      <a:pt x="18" y="74"/>
                      <a:pt x="15" y="77"/>
                      <a:pt x="10" y="77"/>
                    </a:cubicBezTo>
                    <a:cubicBezTo>
                      <a:pt x="0" y="77"/>
                      <a:pt x="2" y="72"/>
                      <a:pt x="3" y="65"/>
                    </a:cubicBezTo>
                    <a:cubicBezTo>
                      <a:pt x="6" y="53"/>
                      <a:pt x="6" y="40"/>
                      <a:pt x="10" y="29"/>
                    </a:cubicBezTo>
                  </a:path>
                </a:pathLst>
              </a:custGeom>
              <a:solidFill>
                <a:srgbClr val="FEF3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03" name="Freeform 240">
                <a:extLst>
                  <a:ext uri="{FF2B5EF4-FFF2-40B4-BE49-F238E27FC236}">
                    <a16:creationId xmlns:a16="http://schemas.microsoft.com/office/drawing/2014/main" id="{25D51280-9F8D-4B1A-A29D-0D3AEA78C0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4" y="1039"/>
                <a:ext cx="63" cy="23"/>
              </a:xfrm>
              <a:custGeom>
                <a:avLst/>
                <a:gdLst>
                  <a:gd name="T0" fmla="*/ 8 w 41"/>
                  <a:gd name="T1" fmla="*/ 66 h 15"/>
                  <a:gd name="T2" fmla="*/ 8 w 41"/>
                  <a:gd name="T3" fmla="*/ 40 h 15"/>
                  <a:gd name="T4" fmla="*/ 28 w 41"/>
                  <a:gd name="T5" fmla="*/ 21 h 15"/>
                  <a:gd name="T6" fmla="*/ 80 w 41"/>
                  <a:gd name="T7" fmla="*/ 0 h 15"/>
                  <a:gd name="T8" fmla="*/ 197 w 41"/>
                  <a:gd name="T9" fmla="*/ 28 h 15"/>
                  <a:gd name="T10" fmla="*/ 211 w 41"/>
                  <a:gd name="T11" fmla="*/ 40 h 15"/>
                  <a:gd name="T12" fmla="*/ 229 w 41"/>
                  <a:gd name="T13" fmla="*/ 49 h 15"/>
                  <a:gd name="T14" fmla="*/ 217 w 41"/>
                  <a:gd name="T15" fmla="*/ 61 h 15"/>
                  <a:gd name="T16" fmla="*/ 163 w 41"/>
                  <a:gd name="T17" fmla="*/ 75 h 15"/>
                  <a:gd name="T18" fmla="*/ 101 w 41"/>
                  <a:gd name="T19" fmla="*/ 75 h 15"/>
                  <a:gd name="T20" fmla="*/ 34 w 41"/>
                  <a:gd name="T21" fmla="*/ 75 h 15"/>
                  <a:gd name="T22" fmla="*/ 0 w 41"/>
                  <a:gd name="T23" fmla="*/ 66 h 15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41" h="15">
                    <a:moveTo>
                      <a:pt x="1" y="12"/>
                    </a:moveTo>
                    <a:cubicBezTo>
                      <a:pt x="1" y="11"/>
                      <a:pt x="1" y="9"/>
                      <a:pt x="1" y="7"/>
                    </a:cubicBezTo>
                    <a:cubicBezTo>
                      <a:pt x="2" y="6"/>
                      <a:pt x="4" y="5"/>
                      <a:pt x="5" y="4"/>
                    </a:cubicBezTo>
                    <a:cubicBezTo>
                      <a:pt x="8" y="2"/>
                      <a:pt x="11" y="1"/>
                      <a:pt x="14" y="0"/>
                    </a:cubicBezTo>
                    <a:cubicBezTo>
                      <a:pt x="22" y="0"/>
                      <a:pt x="29" y="2"/>
                      <a:pt x="35" y="5"/>
                    </a:cubicBezTo>
                    <a:cubicBezTo>
                      <a:pt x="36" y="6"/>
                      <a:pt x="37" y="6"/>
                      <a:pt x="38" y="7"/>
                    </a:cubicBezTo>
                    <a:cubicBezTo>
                      <a:pt x="39" y="7"/>
                      <a:pt x="40" y="8"/>
                      <a:pt x="41" y="9"/>
                    </a:cubicBezTo>
                    <a:cubicBezTo>
                      <a:pt x="41" y="10"/>
                      <a:pt x="40" y="11"/>
                      <a:pt x="39" y="11"/>
                    </a:cubicBezTo>
                    <a:cubicBezTo>
                      <a:pt x="35" y="12"/>
                      <a:pt x="32" y="14"/>
                      <a:pt x="29" y="14"/>
                    </a:cubicBezTo>
                    <a:cubicBezTo>
                      <a:pt x="25" y="15"/>
                      <a:pt x="21" y="14"/>
                      <a:pt x="18" y="14"/>
                    </a:cubicBezTo>
                    <a:cubicBezTo>
                      <a:pt x="14" y="14"/>
                      <a:pt x="10" y="14"/>
                      <a:pt x="6" y="14"/>
                    </a:cubicBezTo>
                    <a:cubicBezTo>
                      <a:pt x="5" y="14"/>
                      <a:pt x="0" y="15"/>
                      <a:pt x="0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04" name="Freeform 241">
                <a:extLst>
                  <a:ext uri="{FF2B5EF4-FFF2-40B4-BE49-F238E27FC236}">
                    <a16:creationId xmlns:a16="http://schemas.microsoft.com/office/drawing/2014/main" id="{72D65667-EE98-434C-B8BE-D0C301052C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3" y="1030"/>
                <a:ext cx="35" cy="27"/>
              </a:xfrm>
              <a:custGeom>
                <a:avLst/>
                <a:gdLst>
                  <a:gd name="T0" fmla="*/ 0 w 23"/>
                  <a:gd name="T1" fmla="*/ 12 h 18"/>
                  <a:gd name="T2" fmla="*/ 18 w 23"/>
                  <a:gd name="T3" fmla="*/ 72 h 18"/>
                  <a:gd name="T4" fmla="*/ 32 w 23"/>
                  <a:gd name="T5" fmla="*/ 93 h 18"/>
                  <a:gd name="T6" fmla="*/ 70 w 23"/>
                  <a:gd name="T7" fmla="*/ 81 h 18"/>
                  <a:gd name="T8" fmla="*/ 116 w 23"/>
                  <a:gd name="T9" fmla="*/ 41 h 18"/>
                  <a:gd name="T10" fmla="*/ 81 w 23"/>
                  <a:gd name="T11" fmla="*/ 8 h 18"/>
                  <a:gd name="T12" fmla="*/ 0 w 23"/>
                  <a:gd name="T13" fmla="*/ 12 h 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3" h="18">
                    <a:moveTo>
                      <a:pt x="0" y="2"/>
                    </a:moveTo>
                    <a:cubicBezTo>
                      <a:pt x="2" y="6"/>
                      <a:pt x="2" y="10"/>
                      <a:pt x="3" y="14"/>
                    </a:cubicBezTo>
                    <a:cubicBezTo>
                      <a:pt x="3" y="17"/>
                      <a:pt x="4" y="18"/>
                      <a:pt x="6" y="18"/>
                    </a:cubicBezTo>
                    <a:cubicBezTo>
                      <a:pt x="9" y="17"/>
                      <a:pt x="11" y="17"/>
                      <a:pt x="13" y="16"/>
                    </a:cubicBezTo>
                    <a:cubicBezTo>
                      <a:pt x="16" y="14"/>
                      <a:pt x="20" y="11"/>
                      <a:pt x="22" y="8"/>
                    </a:cubicBezTo>
                    <a:cubicBezTo>
                      <a:pt x="23" y="4"/>
                      <a:pt x="18" y="2"/>
                      <a:pt x="15" y="1"/>
                    </a:cubicBezTo>
                    <a:cubicBezTo>
                      <a:pt x="11" y="0"/>
                      <a:pt x="4" y="0"/>
                      <a:pt x="0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05" name="Freeform 242">
                <a:extLst>
                  <a:ext uri="{FF2B5EF4-FFF2-40B4-BE49-F238E27FC236}">
                    <a16:creationId xmlns:a16="http://schemas.microsoft.com/office/drawing/2014/main" id="{BB34A026-FC26-4602-9559-3C9D0F8E4E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4" y="1030"/>
                <a:ext cx="44" cy="106"/>
              </a:xfrm>
              <a:custGeom>
                <a:avLst/>
                <a:gdLst>
                  <a:gd name="T0" fmla="*/ 8 w 28"/>
                  <a:gd name="T1" fmla="*/ 0 h 69"/>
                  <a:gd name="T2" fmla="*/ 13 w 28"/>
                  <a:gd name="T3" fmla="*/ 175 h 69"/>
                  <a:gd name="T4" fmla="*/ 0 w 28"/>
                  <a:gd name="T5" fmla="*/ 312 h 69"/>
                  <a:gd name="T6" fmla="*/ 55 w 28"/>
                  <a:gd name="T7" fmla="*/ 373 h 69"/>
                  <a:gd name="T8" fmla="*/ 108 w 28"/>
                  <a:gd name="T9" fmla="*/ 356 h 69"/>
                  <a:gd name="T10" fmla="*/ 170 w 28"/>
                  <a:gd name="T11" fmla="*/ 364 h 6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8" h="69">
                    <a:moveTo>
                      <a:pt x="1" y="0"/>
                    </a:moveTo>
                    <a:cubicBezTo>
                      <a:pt x="1" y="10"/>
                      <a:pt x="2" y="20"/>
                      <a:pt x="2" y="31"/>
                    </a:cubicBezTo>
                    <a:cubicBezTo>
                      <a:pt x="2" y="39"/>
                      <a:pt x="1" y="48"/>
                      <a:pt x="0" y="56"/>
                    </a:cubicBezTo>
                    <a:cubicBezTo>
                      <a:pt x="0" y="62"/>
                      <a:pt x="2" y="69"/>
                      <a:pt x="9" y="67"/>
                    </a:cubicBezTo>
                    <a:cubicBezTo>
                      <a:pt x="12" y="67"/>
                      <a:pt x="15" y="65"/>
                      <a:pt x="18" y="64"/>
                    </a:cubicBezTo>
                    <a:cubicBezTo>
                      <a:pt x="22" y="64"/>
                      <a:pt x="24" y="65"/>
                      <a:pt x="28" y="65"/>
                    </a:cubicBezTo>
                  </a:path>
                </a:pathLst>
              </a:custGeom>
              <a:noFill/>
              <a:ln w="4763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06" name="Freeform 243">
                <a:extLst>
                  <a:ext uri="{FF2B5EF4-FFF2-40B4-BE49-F238E27FC236}">
                    <a16:creationId xmlns:a16="http://schemas.microsoft.com/office/drawing/2014/main" id="{AF7C045D-DACF-4C10-BC18-2855E443E1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4" y="1101"/>
                <a:ext cx="35" cy="31"/>
              </a:xfrm>
              <a:custGeom>
                <a:avLst/>
                <a:gdLst>
                  <a:gd name="T0" fmla="*/ 40 w 23"/>
                  <a:gd name="T1" fmla="*/ 0 h 20"/>
                  <a:gd name="T2" fmla="*/ 107 w 23"/>
                  <a:gd name="T3" fmla="*/ 93 h 20"/>
                  <a:gd name="T4" fmla="*/ 61 w 23"/>
                  <a:gd name="T5" fmla="*/ 96 h 20"/>
                  <a:gd name="T6" fmla="*/ 0 w 23"/>
                  <a:gd name="T7" fmla="*/ 87 h 2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3" h="20">
                    <a:moveTo>
                      <a:pt x="7" y="0"/>
                    </a:moveTo>
                    <a:cubicBezTo>
                      <a:pt x="13" y="2"/>
                      <a:pt x="23" y="8"/>
                      <a:pt x="20" y="16"/>
                    </a:cubicBezTo>
                    <a:cubicBezTo>
                      <a:pt x="18" y="20"/>
                      <a:pt x="14" y="19"/>
                      <a:pt x="11" y="17"/>
                    </a:cubicBezTo>
                    <a:cubicBezTo>
                      <a:pt x="8" y="16"/>
                      <a:pt x="5" y="15"/>
                      <a:pt x="0" y="15"/>
                    </a:cubicBezTo>
                  </a:path>
                </a:pathLst>
              </a:custGeom>
              <a:noFill/>
              <a:ln w="4763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07" name="Freeform 244">
                <a:extLst>
                  <a:ext uri="{FF2B5EF4-FFF2-40B4-BE49-F238E27FC236}">
                    <a16:creationId xmlns:a16="http://schemas.microsoft.com/office/drawing/2014/main" id="{B7832D90-8B77-4271-ABA6-AAEA49327A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0" y="1101"/>
                <a:ext cx="14" cy="29"/>
              </a:xfrm>
              <a:custGeom>
                <a:avLst/>
                <a:gdLst>
                  <a:gd name="T0" fmla="*/ 53 w 9"/>
                  <a:gd name="T1" fmla="*/ 0 h 19"/>
                  <a:gd name="T2" fmla="*/ 40 w 9"/>
                  <a:gd name="T3" fmla="*/ 96 h 1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" h="19">
                    <a:moveTo>
                      <a:pt x="9" y="0"/>
                    </a:moveTo>
                    <a:cubicBezTo>
                      <a:pt x="9" y="3"/>
                      <a:pt x="0" y="19"/>
                      <a:pt x="7" y="18"/>
                    </a:cubicBezTo>
                  </a:path>
                </a:pathLst>
              </a:custGeom>
              <a:noFill/>
              <a:ln w="4763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08" name="Freeform 245">
                <a:extLst>
                  <a:ext uri="{FF2B5EF4-FFF2-40B4-BE49-F238E27FC236}">
                    <a16:creationId xmlns:a16="http://schemas.microsoft.com/office/drawing/2014/main" id="{1E216AC4-DC47-41F3-8CAF-371094AD50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5" y="1003"/>
                <a:ext cx="46" cy="19"/>
              </a:xfrm>
              <a:custGeom>
                <a:avLst/>
                <a:gdLst>
                  <a:gd name="T0" fmla="*/ 167 w 30"/>
                  <a:gd name="T1" fmla="*/ 68 h 12"/>
                  <a:gd name="T2" fmla="*/ 113 w 30"/>
                  <a:gd name="T3" fmla="*/ 21 h 12"/>
                  <a:gd name="T4" fmla="*/ 133 w 30"/>
                  <a:gd name="T5" fmla="*/ 40 h 12"/>
                  <a:gd name="T6" fmla="*/ 54 w 30"/>
                  <a:gd name="T7" fmla="*/ 0 h 12"/>
                  <a:gd name="T8" fmla="*/ 75 w 30"/>
                  <a:gd name="T9" fmla="*/ 21 h 12"/>
                  <a:gd name="T10" fmla="*/ 0 w 30"/>
                  <a:gd name="T11" fmla="*/ 13 h 12"/>
                  <a:gd name="T12" fmla="*/ 21 w 30"/>
                  <a:gd name="T13" fmla="*/ 33 h 12"/>
                  <a:gd name="T14" fmla="*/ 21 w 30"/>
                  <a:gd name="T15" fmla="*/ 25 h 12"/>
                  <a:gd name="T16" fmla="*/ 113 w 30"/>
                  <a:gd name="T17" fmla="*/ 52 h 12"/>
                  <a:gd name="T18" fmla="*/ 103 w 30"/>
                  <a:gd name="T19" fmla="*/ 43 h 12"/>
                  <a:gd name="T20" fmla="*/ 167 w 30"/>
                  <a:gd name="T21" fmla="*/ 76 h 1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0" h="12">
                    <a:moveTo>
                      <a:pt x="30" y="11"/>
                    </a:moveTo>
                    <a:cubicBezTo>
                      <a:pt x="30" y="7"/>
                      <a:pt x="24" y="4"/>
                      <a:pt x="20" y="3"/>
                    </a:cubicBezTo>
                    <a:cubicBezTo>
                      <a:pt x="22" y="3"/>
                      <a:pt x="23" y="5"/>
                      <a:pt x="24" y="6"/>
                    </a:cubicBezTo>
                    <a:cubicBezTo>
                      <a:pt x="19" y="4"/>
                      <a:pt x="16" y="1"/>
                      <a:pt x="10" y="0"/>
                    </a:cubicBezTo>
                    <a:cubicBezTo>
                      <a:pt x="12" y="1"/>
                      <a:pt x="13" y="2"/>
                      <a:pt x="14" y="3"/>
                    </a:cubicBezTo>
                    <a:cubicBezTo>
                      <a:pt x="9" y="1"/>
                      <a:pt x="5" y="2"/>
                      <a:pt x="0" y="2"/>
                    </a:cubicBezTo>
                    <a:cubicBezTo>
                      <a:pt x="2" y="3"/>
                      <a:pt x="3" y="4"/>
                      <a:pt x="4" y="5"/>
                    </a:cubicBezTo>
                    <a:cubicBezTo>
                      <a:pt x="4" y="5"/>
                      <a:pt x="4" y="4"/>
                      <a:pt x="4" y="4"/>
                    </a:cubicBezTo>
                    <a:cubicBezTo>
                      <a:pt x="8" y="6"/>
                      <a:pt x="18" y="4"/>
                      <a:pt x="20" y="8"/>
                    </a:cubicBezTo>
                    <a:cubicBezTo>
                      <a:pt x="20" y="8"/>
                      <a:pt x="19" y="7"/>
                      <a:pt x="19" y="7"/>
                    </a:cubicBezTo>
                    <a:cubicBezTo>
                      <a:pt x="21" y="8"/>
                      <a:pt x="27" y="12"/>
                      <a:pt x="30" y="12"/>
                    </a:cubicBezTo>
                  </a:path>
                </a:pathLst>
              </a:custGeom>
              <a:solidFill>
                <a:srgbClr val="D8BE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09" name="Freeform 246">
                <a:extLst>
                  <a:ext uri="{FF2B5EF4-FFF2-40B4-BE49-F238E27FC236}">
                    <a16:creationId xmlns:a16="http://schemas.microsoft.com/office/drawing/2014/main" id="{FE9FDAC2-64A0-4124-917C-4A35FDB1EC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4" y="1139"/>
                <a:ext cx="8" cy="8"/>
              </a:xfrm>
              <a:custGeom>
                <a:avLst/>
                <a:gdLst>
                  <a:gd name="T0" fmla="*/ 0 w 5"/>
                  <a:gd name="T1" fmla="*/ 0 h 5"/>
                  <a:gd name="T2" fmla="*/ 34 w 5"/>
                  <a:gd name="T3" fmla="*/ 34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5">
                    <a:moveTo>
                      <a:pt x="0" y="0"/>
                    </a:moveTo>
                    <a:cubicBezTo>
                      <a:pt x="3" y="0"/>
                      <a:pt x="4" y="3"/>
                      <a:pt x="5" y="5"/>
                    </a:cubicBezTo>
                  </a:path>
                </a:pathLst>
              </a:custGeom>
              <a:noFill/>
              <a:ln w="4763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10" name="Freeform 247">
                <a:extLst>
                  <a:ext uri="{FF2B5EF4-FFF2-40B4-BE49-F238E27FC236}">
                    <a16:creationId xmlns:a16="http://schemas.microsoft.com/office/drawing/2014/main" id="{7CC5A6CB-34AB-4EAB-B945-04C7240254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2" y="1158"/>
                <a:ext cx="2" cy="12"/>
              </a:xfrm>
              <a:custGeom>
                <a:avLst/>
                <a:gdLst>
                  <a:gd name="T0" fmla="*/ 16 w 1"/>
                  <a:gd name="T1" fmla="*/ 0 h 8"/>
                  <a:gd name="T2" fmla="*/ 16 w 1"/>
                  <a:gd name="T3" fmla="*/ 41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8">
                    <a:moveTo>
                      <a:pt x="1" y="0"/>
                    </a:moveTo>
                    <a:cubicBezTo>
                      <a:pt x="0" y="2"/>
                      <a:pt x="0" y="6"/>
                      <a:pt x="1" y="8"/>
                    </a:cubicBezTo>
                  </a:path>
                </a:pathLst>
              </a:custGeom>
              <a:noFill/>
              <a:ln w="4763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11" name="Freeform 248">
                <a:extLst>
                  <a:ext uri="{FF2B5EF4-FFF2-40B4-BE49-F238E27FC236}">
                    <a16:creationId xmlns:a16="http://schemas.microsoft.com/office/drawing/2014/main" id="{43BE4B6E-A40A-4F94-85EC-90852C4A15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5" y="1181"/>
                <a:ext cx="30" cy="2"/>
              </a:xfrm>
              <a:custGeom>
                <a:avLst/>
                <a:gdLst>
                  <a:gd name="T0" fmla="*/ 0 w 19"/>
                  <a:gd name="T1" fmla="*/ 16 h 1"/>
                  <a:gd name="T2" fmla="*/ 52 w 19"/>
                  <a:gd name="T3" fmla="*/ 0 h 1"/>
                  <a:gd name="T4" fmla="*/ 87 w 19"/>
                  <a:gd name="T5" fmla="*/ 16 h 1"/>
                  <a:gd name="T6" fmla="*/ 117 w 19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9" h="1">
                    <a:moveTo>
                      <a:pt x="0" y="1"/>
                    </a:moveTo>
                    <a:cubicBezTo>
                      <a:pt x="3" y="0"/>
                      <a:pt x="6" y="0"/>
                      <a:pt x="8" y="0"/>
                    </a:cubicBezTo>
                    <a:cubicBezTo>
                      <a:pt x="10" y="1"/>
                      <a:pt x="12" y="1"/>
                      <a:pt x="14" y="1"/>
                    </a:cubicBezTo>
                    <a:cubicBezTo>
                      <a:pt x="15" y="1"/>
                      <a:pt x="17" y="0"/>
                      <a:pt x="19" y="0"/>
                    </a:cubicBezTo>
                  </a:path>
                </a:pathLst>
              </a:custGeom>
              <a:noFill/>
              <a:ln w="158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12" name="Freeform 249">
                <a:extLst>
                  <a:ext uri="{FF2B5EF4-FFF2-40B4-BE49-F238E27FC236}">
                    <a16:creationId xmlns:a16="http://schemas.microsoft.com/office/drawing/2014/main" id="{52C0BCE2-95CA-497C-9822-444681C7D6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0" y="1158"/>
                <a:ext cx="63" cy="12"/>
              </a:xfrm>
              <a:custGeom>
                <a:avLst/>
                <a:gdLst>
                  <a:gd name="T0" fmla="*/ 0 w 41"/>
                  <a:gd name="T1" fmla="*/ 12 h 8"/>
                  <a:gd name="T2" fmla="*/ 22 w 41"/>
                  <a:gd name="T3" fmla="*/ 8 h 8"/>
                  <a:gd name="T4" fmla="*/ 40 w 41"/>
                  <a:gd name="T5" fmla="*/ 12 h 8"/>
                  <a:gd name="T6" fmla="*/ 61 w 41"/>
                  <a:gd name="T7" fmla="*/ 0 h 8"/>
                  <a:gd name="T8" fmla="*/ 89 w 41"/>
                  <a:gd name="T9" fmla="*/ 8 h 8"/>
                  <a:gd name="T10" fmla="*/ 167 w 41"/>
                  <a:gd name="T11" fmla="*/ 12 h 8"/>
                  <a:gd name="T12" fmla="*/ 229 w 41"/>
                  <a:gd name="T13" fmla="*/ 8 h 8"/>
                  <a:gd name="T14" fmla="*/ 207 w 41"/>
                  <a:gd name="T15" fmla="*/ 32 h 8"/>
                  <a:gd name="T16" fmla="*/ 101 w 41"/>
                  <a:gd name="T17" fmla="*/ 39 h 8"/>
                  <a:gd name="T18" fmla="*/ 22 w 41"/>
                  <a:gd name="T19" fmla="*/ 39 h 8"/>
                  <a:gd name="T20" fmla="*/ 0 w 41"/>
                  <a:gd name="T21" fmla="*/ 12 h 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41" h="8">
                    <a:moveTo>
                      <a:pt x="0" y="2"/>
                    </a:moveTo>
                    <a:cubicBezTo>
                      <a:pt x="1" y="3"/>
                      <a:pt x="3" y="2"/>
                      <a:pt x="4" y="1"/>
                    </a:cubicBezTo>
                    <a:cubicBezTo>
                      <a:pt x="5" y="1"/>
                      <a:pt x="5" y="1"/>
                      <a:pt x="7" y="2"/>
                    </a:cubicBezTo>
                    <a:cubicBezTo>
                      <a:pt x="9" y="2"/>
                      <a:pt x="9" y="1"/>
                      <a:pt x="11" y="0"/>
                    </a:cubicBezTo>
                    <a:cubicBezTo>
                      <a:pt x="12" y="0"/>
                      <a:pt x="14" y="0"/>
                      <a:pt x="16" y="1"/>
                    </a:cubicBezTo>
                    <a:cubicBezTo>
                      <a:pt x="20" y="1"/>
                      <a:pt x="25" y="2"/>
                      <a:pt x="30" y="2"/>
                    </a:cubicBezTo>
                    <a:cubicBezTo>
                      <a:pt x="33" y="3"/>
                      <a:pt x="38" y="3"/>
                      <a:pt x="41" y="1"/>
                    </a:cubicBezTo>
                    <a:cubicBezTo>
                      <a:pt x="41" y="1"/>
                      <a:pt x="41" y="5"/>
                      <a:pt x="37" y="6"/>
                    </a:cubicBezTo>
                    <a:cubicBezTo>
                      <a:pt x="33" y="8"/>
                      <a:pt x="21" y="6"/>
                      <a:pt x="18" y="7"/>
                    </a:cubicBezTo>
                    <a:cubicBezTo>
                      <a:pt x="15" y="7"/>
                      <a:pt x="5" y="7"/>
                      <a:pt x="4" y="7"/>
                    </a:cubicBezTo>
                    <a:cubicBezTo>
                      <a:pt x="2" y="6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FC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13" name="Freeform 250">
                <a:extLst>
                  <a:ext uri="{FF2B5EF4-FFF2-40B4-BE49-F238E27FC236}">
                    <a16:creationId xmlns:a16="http://schemas.microsoft.com/office/drawing/2014/main" id="{1D86373D-C2FB-4F3A-BAF7-988E2C0138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0" y="1158"/>
                <a:ext cx="65" cy="5"/>
              </a:xfrm>
              <a:custGeom>
                <a:avLst/>
                <a:gdLst>
                  <a:gd name="T0" fmla="*/ 0 w 42"/>
                  <a:gd name="T1" fmla="*/ 13 h 3"/>
                  <a:gd name="T2" fmla="*/ 22 w 42"/>
                  <a:gd name="T3" fmla="*/ 8 h 3"/>
                  <a:gd name="T4" fmla="*/ 40 w 42"/>
                  <a:gd name="T5" fmla="*/ 8 h 3"/>
                  <a:gd name="T6" fmla="*/ 62 w 42"/>
                  <a:gd name="T7" fmla="*/ 0 h 3"/>
                  <a:gd name="T8" fmla="*/ 93 w 42"/>
                  <a:gd name="T9" fmla="*/ 0 h 3"/>
                  <a:gd name="T10" fmla="*/ 170 w 42"/>
                  <a:gd name="T11" fmla="*/ 13 h 3"/>
                  <a:gd name="T12" fmla="*/ 241 w 42"/>
                  <a:gd name="T13" fmla="*/ 8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2" h="3">
                    <a:moveTo>
                      <a:pt x="0" y="2"/>
                    </a:moveTo>
                    <a:cubicBezTo>
                      <a:pt x="1" y="3"/>
                      <a:pt x="3" y="2"/>
                      <a:pt x="4" y="1"/>
                    </a:cubicBezTo>
                    <a:cubicBezTo>
                      <a:pt x="6" y="1"/>
                      <a:pt x="6" y="1"/>
                      <a:pt x="7" y="1"/>
                    </a:cubicBezTo>
                    <a:cubicBezTo>
                      <a:pt x="9" y="2"/>
                      <a:pt x="10" y="1"/>
                      <a:pt x="11" y="0"/>
                    </a:cubicBezTo>
                    <a:cubicBezTo>
                      <a:pt x="13" y="0"/>
                      <a:pt x="14" y="0"/>
                      <a:pt x="16" y="0"/>
                    </a:cubicBezTo>
                    <a:cubicBezTo>
                      <a:pt x="21" y="1"/>
                      <a:pt x="25" y="2"/>
                      <a:pt x="30" y="2"/>
                    </a:cubicBezTo>
                    <a:cubicBezTo>
                      <a:pt x="33" y="2"/>
                      <a:pt x="39" y="2"/>
                      <a:pt x="42" y="1"/>
                    </a:cubicBezTo>
                  </a:path>
                </a:pathLst>
              </a:custGeom>
              <a:noFill/>
              <a:ln w="158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14" name="Freeform 251">
                <a:extLst>
                  <a:ext uri="{FF2B5EF4-FFF2-40B4-BE49-F238E27FC236}">
                    <a16:creationId xmlns:a16="http://schemas.microsoft.com/office/drawing/2014/main" id="{82C3A7C4-4A26-4ED4-B203-A4A8710E9B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7" y="1146"/>
                <a:ext cx="99" cy="24"/>
              </a:xfrm>
              <a:custGeom>
                <a:avLst/>
                <a:gdLst>
                  <a:gd name="T0" fmla="*/ 0 w 64"/>
                  <a:gd name="T1" fmla="*/ 62 h 16"/>
                  <a:gd name="T2" fmla="*/ 74 w 64"/>
                  <a:gd name="T3" fmla="*/ 80 h 16"/>
                  <a:gd name="T4" fmla="*/ 156 w 64"/>
                  <a:gd name="T5" fmla="*/ 80 h 16"/>
                  <a:gd name="T6" fmla="*/ 271 w 64"/>
                  <a:gd name="T7" fmla="*/ 53 h 16"/>
                  <a:gd name="T8" fmla="*/ 325 w 64"/>
                  <a:gd name="T9" fmla="*/ 27 h 16"/>
                  <a:gd name="T10" fmla="*/ 367 w 64"/>
                  <a:gd name="T11" fmla="*/ 0 h 1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4" h="16">
                    <a:moveTo>
                      <a:pt x="0" y="12"/>
                    </a:moveTo>
                    <a:cubicBezTo>
                      <a:pt x="3" y="16"/>
                      <a:pt x="8" y="15"/>
                      <a:pt x="13" y="15"/>
                    </a:cubicBezTo>
                    <a:cubicBezTo>
                      <a:pt x="18" y="14"/>
                      <a:pt x="22" y="15"/>
                      <a:pt x="27" y="15"/>
                    </a:cubicBezTo>
                    <a:cubicBezTo>
                      <a:pt x="33" y="15"/>
                      <a:pt x="41" y="13"/>
                      <a:pt x="47" y="10"/>
                    </a:cubicBezTo>
                    <a:cubicBezTo>
                      <a:pt x="50" y="9"/>
                      <a:pt x="54" y="7"/>
                      <a:pt x="57" y="5"/>
                    </a:cubicBezTo>
                    <a:cubicBezTo>
                      <a:pt x="59" y="4"/>
                      <a:pt x="62" y="1"/>
                      <a:pt x="64" y="0"/>
                    </a:cubicBezTo>
                  </a:path>
                </a:pathLst>
              </a:custGeom>
              <a:noFill/>
              <a:ln w="4763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15" name="Freeform 252">
                <a:extLst>
                  <a:ext uri="{FF2B5EF4-FFF2-40B4-BE49-F238E27FC236}">
                    <a16:creationId xmlns:a16="http://schemas.microsoft.com/office/drawing/2014/main" id="{CAC13638-6467-4DC3-8D20-BF8FCA09F2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4" y="1175"/>
                <a:ext cx="47" cy="8"/>
              </a:xfrm>
              <a:custGeom>
                <a:avLst/>
                <a:gdLst>
                  <a:gd name="T0" fmla="*/ 0 w 30"/>
                  <a:gd name="T1" fmla="*/ 13 h 5"/>
                  <a:gd name="T2" fmla="*/ 83 w 30"/>
                  <a:gd name="T3" fmla="*/ 13 h 5"/>
                  <a:gd name="T4" fmla="*/ 127 w 30"/>
                  <a:gd name="T5" fmla="*/ 26 h 5"/>
                  <a:gd name="T6" fmla="*/ 182 w 30"/>
                  <a:gd name="T7" fmla="*/ 0 h 5"/>
                  <a:gd name="T8" fmla="*/ 138 w 30"/>
                  <a:gd name="T9" fmla="*/ 13 h 5"/>
                  <a:gd name="T10" fmla="*/ 94 w 30"/>
                  <a:gd name="T11" fmla="*/ 8 h 5"/>
                  <a:gd name="T12" fmla="*/ 49 w 30"/>
                  <a:gd name="T13" fmla="*/ 8 h 5"/>
                  <a:gd name="T14" fmla="*/ 22 w 30"/>
                  <a:gd name="T15" fmla="*/ 13 h 5"/>
                  <a:gd name="T16" fmla="*/ 0 w 30"/>
                  <a:gd name="T17" fmla="*/ 13 h 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0" h="5">
                    <a:moveTo>
                      <a:pt x="0" y="2"/>
                    </a:moveTo>
                    <a:cubicBezTo>
                      <a:pt x="4" y="5"/>
                      <a:pt x="9" y="2"/>
                      <a:pt x="14" y="2"/>
                    </a:cubicBezTo>
                    <a:cubicBezTo>
                      <a:pt x="16" y="2"/>
                      <a:pt x="19" y="4"/>
                      <a:pt x="21" y="4"/>
                    </a:cubicBezTo>
                    <a:cubicBezTo>
                      <a:pt x="24" y="4"/>
                      <a:pt x="28" y="2"/>
                      <a:pt x="30" y="0"/>
                    </a:cubicBezTo>
                    <a:cubicBezTo>
                      <a:pt x="27" y="0"/>
                      <a:pt x="25" y="2"/>
                      <a:pt x="23" y="2"/>
                    </a:cubicBezTo>
                    <a:cubicBezTo>
                      <a:pt x="20" y="2"/>
                      <a:pt x="18" y="2"/>
                      <a:pt x="15" y="1"/>
                    </a:cubicBezTo>
                    <a:cubicBezTo>
                      <a:pt x="13" y="1"/>
                      <a:pt x="10" y="1"/>
                      <a:pt x="8" y="1"/>
                    </a:cubicBezTo>
                    <a:cubicBezTo>
                      <a:pt x="6" y="2"/>
                      <a:pt x="5" y="2"/>
                      <a:pt x="4" y="2"/>
                    </a:cubicBezTo>
                    <a:cubicBezTo>
                      <a:pt x="3" y="2"/>
                      <a:pt x="1" y="2"/>
                      <a:pt x="0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16" name="Freeform 253">
                <a:extLst>
                  <a:ext uri="{FF2B5EF4-FFF2-40B4-BE49-F238E27FC236}">
                    <a16:creationId xmlns:a16="http://schemas.microsoft.com/office/drawing/2014/main" id="{63358372-CB31-41AB-9C8E-C471E4192B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5" y="1031"/>
                <a:ext cx="50" cy="14"/>
              </a:xfrm>
              <a:custGeom>
                <a:avLst/>
                <a:gdLst>
                  <a:gd name="T0" fmla="*/ 0 w 32"/>
                  <a:gd name="T1" fmla="*/ 53 h 9"/>
                  <a:gd name="T2" fmla="*/ 191 w 32"/>
                  <a:gd name="T3" fmla="*/ 30 h 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2" h="9">
                    <a:moveTo>
                      <a:pt x="0" y="9"/>
                    </a:moveTo>
                    <a:cubicBezTo>
                      <a:pt x="12" y="0"/>
                      <a:pt x="23" y="0"/>
                      <a:pt x="32" y="5"/>
                    </a:cubicBezTo>
                  </a:path>
                </a:pathLst>
              </a:custGeom>
              <a:noFill/>
              <a:ln w="4763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17" name="Freeform 254">
                <a:extLst>
                  <a:ext uri="{FF2B5EF4-FFF2-40B4-BE49-F238E27FC236}">
                    <a16:creationId xmlns:a16="http://schemas.microsoft.com/office/drawing/2014/main" id="{836DAD9E-0C3B-4627-A78D-20B0F7B7DC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4" y="1053"/>
                <a:ext cx="62" cy="11"/>
              </a:xfrm>
              <a:custGeom>
                <a:avLst/>
                <a:gdLst>
                  <a:gd name="T0" fmla="*/ 8 w 40"/>
                  <a:gd name="T1" fmla="*/ 0 h 7"/>
                  <a:gd name="T2" fmla="*/ 0 w 40"/>
                  <a:gd name="T3" fmla="*/ 31 h 7"/>
                  <a:gd name="T4" fmla="*/ 22 w 40"/>
                  <a:gd name="T5" fmla="*/ 31 h 7"/>
                  <a:gd name="T6" fmla="*/ 93 w 40"/>
                  <a:gd name="T7" fmla="*/ 31 h 7"/>
                  <a:gd name="T8" fmla="*/ 188 w 40"/>
                  <a:gd name="T9" fmla="*/ 31 h 7"/>
                  <a:gd name="T10" fmla="*/ 211 w 40"/>
                  <a:gd name="T11" fmla="*/ 13 h 7"/>
                  <a:gd name="T12" fmla="*/ 231 w 40"/>
                  <a:gd name="T13" fmla="*/ 8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0" h="7">
                    <a:moveTo>
                      <a:pt x="1" y="0"/>
                    </a:moveTo>
                    <a:cubicBezTo>
                      <a:pt x="1" y="1"/>
                      <a:pt x="0" y="4"/>
                      <a:pt x="0" y="5"/>
                    </a:cubicBezTo>
                    <a:cubicBezTo>
                      <a:pt x="1" y="5"/>
                      <a:pt x="3" y="5"/>
                      <a:pt x="4" y="5"/>
                    </a:cubicBezTo>
                    <a:cubicBezTo>
                      <a:pt x="8" y="6"/>
                      <a:pt x="12" y="5"/>
                      <a:pt x="16" y="5"/>
                    </a:cubicBezTo>
                    <a:cubicBezTo>
                      <a:pt x="21" y="5"/>
                      <a:pt x="27" y="7"/>
                      <a:pt x="32" y="5"/>
                    </a:cubicBezTo>
                    <a:cubicBezTo>
                      <a:pt x="34" y="5"/>
                      <a:pt x="35" y="3"/>
                      <a:pt x="37" y="2"/>
                    </a:cubicBezTo>
                    <a:cubicBezTo>
                      <a:pt x="38" y="2"/>
                      <a:pt x="39" y="1"/>
                      <a:pt x="40" y="1"/>
                    </a:cubicBezTo>
                  </a:path>
                </a:pathLst>
              </a:custGeom>
              <a:noFill/>
              <a:ln w="4763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18" name="Freeform 255">
                <a:extLst>
                  <a:ext uri="{FF2B5EF4-FFF2-40B4-BE49-F238E27FC236}">
                    <a16:creationId xmlns:a16="http://schemas.microsoft.com/office/drawing/2014/main" id="{17B9A166-8E5D-4E26-B01D-339DFDEC01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0" y="1022"/>
                <a:ext cx="27" cy="8"/>
              </a:xfrm>
              <a:custGeom>
                <a:avLst/>
                <a:gdLst>
                  <a:gd name="T0" fmla="*/ 0 w 18"/>
                  <a:gd name="T1" fmla="*/ 34 h 5"/>
                  <a:gd name="T2" fmla="*/ 93 w 18"/>
                  <a:gd name="T3" fmla="*/ 26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8" h="5">
                    <a:moveTo>
                      <a:pt x="0" y="5"/>
                    </a:moveTo>
                    <a:cubicBezTo>
                      <a:pt x="4" y="0"/>
                      <a:pt x="14" y="2"/>
                      <a:pt x="18" y="4"/>
                    </a:cubicBezTo>
                  </a:path>
                </a:pathLst>
              </a:custGeom>
              <a:noFill/>
              <a:ln w="4763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19" name="Freeform 256">
                <a:extLst>
                  <a:ext uri="{FF2B5EF4-FFF2-40B4-BE49-F238E27FC236}">
                    <a16:creationId xmlns:a16="http://schemas.microsoft.com/office/drawing/2014/main" id="{6AE1A167-67A8-426F-AA14-2E1DC63379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8" y="1039"/>
                <a:ext cx="31" cy="20"/>
              </a:xfrm>
              <a:custGeom>
                <a:avLst/>
                <a:gdLst>
                  <a:gd name="T0" fmla="*/ 60 w 20"/>
                  <a:gd name="T1" fmla="*/ 74 h 13"/>
                  <a:gd name="T2" fmla="*/ 22 w 20"/>
                  <a:gd name="T3" fmla="*/ 18 h 13"/>
                  <a:gd name="T4" fmla="*/ 40 w 20"/>
                  <a:gd name="T5" fmla="*/ 0 h 13"/>
                  <a:gd name="T6" fmla="*/ 104 w 20"/>
                  <a:gd name="T7" fmla="*/ 8 h 13"/>
                  <a:gd name="T8" fmla="*/ 109 w 20"/>
                  <a:gd name="T9" fmla="*/ 43 h 13"/>
                  <a:gd name="T10" fmla="*/ 60 w 20"/>
                  <a:gd name="T11" fmla="*/ 74 h 1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0" h="13">
                    <a:moveTo>
                      <a:pt x="10" y="13"/>
                    </a:moveTo>
                    <a:cubicBezTo>
                      <a:pt x="6" y="13"/>
                      <a:pt x="0" y="10"/>
                      <a:pt x="4" y="3"/>
                    </a:cubicBezTo>
                    <a:cubicBezTo>
                      <a:pt x="5" y="0"/>
                      <a:pt x="7" y="0"/>
                      <a:pt x="7" y="0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8" y="1"/>
                      <a:pt x="20" y="5"/>
                      <a:pt x="19" y="8"/>
                    </a:cubicBezTo>
                    <a:cubicBezTo>
                      <a:pt x="18" y="11"/>
                      <a:pt x="16" y="13"/>
                      <a:pt x="10" y="13"/>
                    </a:cubicBezTo>
                    <a:close/>
                  </a:path>
                </a:pathLst>
              </a:custGeom>
              <a:solidFill>
                <a:srgbClr val="83A8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20" name="Freeform 257">
                <a:extLst>
                  <a:ext uri="{FF2B5EF4-FFF2-40B4-BE49-F238E27FC236}">
                    <a16:creationId xmlns:a16="http://schemas.microsoft.com/office/drawing/2014/main" id="{289E28F9-75AD-4B73-B61F-01362FBBA1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6" y="1031"/>
                <a:ext cx="21" cy="28"/>
              </a:xfrm>
              <a:custGeom>
                <a:avLst/>
                <a:gdLst>
                  <a:gd name="T0" fmla="*/ 0 w 14"/>
                  <a:gd name="T1" fmla="*/ 8 h 18"/>
                  <a:gd name="T2" fmla="*/ 18 w 14"/>
                  <a:gd name="T3" fmla="*/ 75 h 18"/>
                  <a:gd name="T4" fmla="*/ 62 w 14"/>
                  <a:gd name="T5" fmla="*/ 53 h 18"/>
                  <a:gd name="T6" fmla="*/ 48 w 14"/>
                  <a:gd name="T7" fmla="*/ 0 h 18"/>
                  <a:gd name="T8" fmla="*/ 0 w 14"/>
                  <a:gd name="T9" fmla="*/ 8 h 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" h="18">
                    <a:moveTo>
                      <a:pt x="0" y="1"/>
                    </a:moveTo>
                    <a:cubicBezTo>
                      <a:pt x="3" y="13"/>
                      <a:pt x="3" y="13"/>
                      <a:pt x="3" y="13"/>
                    </a:cubicBezTo>
                    <a:cubicBezTo>
                      <a:pt x="3" y="13"/>
                      <a:pt x="9" y="18"/>
                      <a:pt x="12" y="9"/>
                    </a:cubicBezTo>
                    <a:cubicBezTo>
                      <a:pt x="14" y="1"/>
                      <a:pt x="9" y="0"/>
                      <a:pt x="9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83A8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21" name="Freeform 258">
                <a:extLst>
                  <a:ext uri="{FF2B5EF4-FFF2-40B4-BE49-F238E27FC236}">
                    <a16:creationId xmlns:a16="http://schemas.microsoft.com/office/drawing/2014/main" id="{691636E3-7752-4974-BF5B-BA859F6E76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2" y="952"/>
                <a:ext cx="35" cy="78"/>
              </a:xfrm>
              <a:custGeom>
                <a:avLst/>
                <a:gdLst>
                  <a:gd name="T0" fmla="*/ 123 w 23"/>
                  <a:gd name="T1" fmla="*/ 34 h 50"/>
                  <a:gd name="T2" fmla="*/ 94 w 23"/>
                  <a:gd name="T3" fmla="*/ 0 h 50"/>
                  <a:gd name="T4" fmla="*/ 62 w 23"/>
                  <a:gd name="T5" fmla="*/ 42 h 50"/>
                  <a:gd name="T6" fmla="*/ 53 w 23"/>
                  <a:gd name="T7" fmla="*/ 148 h 50"/>
                  <a:gd name="T8" fmla="*/ 21 w 23"/>
                  <a:gd name="T9" fmla="*/ 236 h 50"/>
                  <a:gd name="T10" fmla="*/ 12 w 23"/>
                  <a:gd name="T11" fmla="*/ 278 h 50"/>
                  <a:gd name="T12" fmla="*/ 41 w 23"/>
                  <a:gd name="T13" fmla="*/ 273 h 5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3" h="50">
                    <a:moveTo>
                      <a:pt x="23" y="6"/>
                    </a:moveTo>
                    <a:cubicBezTo>
                      <a:pt x="22" y="4"/>
                      <a:pt x="20" y="1"/>
                      <a:pt x="18" y="0"/>
                    </a:cubicBezTo>
                    <a:cubicBezTo>
                      <a:pt x="14" y="0"/>
                      <a:pt x="13" y="4"/>
                      <a:pt x="12" y="7"/>
                    </a:cubicBezTo>
                    <a:cubicBezTo>
                      <a:pt x="10" y="13"/>
                      <a:pt x="10" y="19"/>
                      <a:pt x="10" y="25"/>
                    </a:cubicBezTo>
                    <a:cubicBezTo>
                      <a:pt x="11" y="31"/>
                      <a:pt x="7" y="35"/>
                      <a:pt x="4" y="40"/>
                    </a:cubicBezTo>
                    <a:cubicBezTo>
                      <a:pt x="3" y="41"/>
                      <a:pt x="0" y="46"/>
                      <a:pt x="2" y="47"/>
                    </a:cubicBezTo>
                    <a:cubicBezTo>
                      <a:pt x="3" y="50"/>
                      <a:pt x="6" y="48"/>
                      <a:pt x="8" y="46"/>
                    </a:cubicBezTo>
                  </a:path>
                </a:pathLst>
              </a:custGeom>
              <a:noFill/>
              <a:ln w="158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22" name="Freeform 259">
                <a:extLst>
                  <a:ext uri="{FF2B5EF4-FFF2-40B4-BE49-F238E27FC236}">
                    <a16:creationId xmlns:a16="http://schemas.microsoft.com/office/drawing/2014/main" id="{4EB358D9-F82A-4EF7-9C64-865B2EFFA4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3" y="1234"/>
                <a:ext cx="11" cy="57"/>
              </a:xfrm>
              <a:custGeom>
                <a:avLst/>
                <a:gdLst>
                  <a:gd name="T0" fmla="*/ 0 w 7"/>
                  <a:gd name="T1" fmla="*/ 0 h 37"/>
                  <a:gd name="T2" fmla="*/ 8 w 7"/>
                  <a:gd name="T3" fmla="*/ 210 h 3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37">
                    <a:moveTo>
                      <a:pt x="0" y="0"/>
                    </a:moveTo>
                    <a:cubicBezTo>
                      <a:pt x="6" y="10"/>
                      <a:pt x="7" y="28"/>
                      <a:pt x="1" y="37"/>
                    </a:cubicBezTo>
                  </a:path>
                </a:pathLst>
              </a:custGeom>
              <a:noFill/>
              <a:ln w="4763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23" name="Freeform 260">
                <a:extLst>
                  <a:ext uri="{FF2B5EF4-FFF2-40B4-BE49-F238E27FC236}">
                    <a16:creationId xmlns:a16="http://schemas.microsoft.com/office/drawing/2014/main" id="{CD7F2081-1E77-4B6E-8710-D5C71CE58E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2" y="1223"/>
                <a:ext cx="90" cy="93"/>
              </a:xfrm>
              <a:custGeom>
                <a:avLst/>
                <a:gdLst>
                  <a:gd name="T0" fmla="*/ 0 w 58"/>
                  <a:gd name="T1" fmla="*/ 0 h 60"/>
                  <a:gd name="T2" fmla="*/ 213 w 58"/>
                  <a:gd name="T3" fmla="*/ 209 h 60"/>
                  <a:gd name="T4" fmla="*/ 304 w 58"/>
                  <a:gd name="T5" fmla="*/ 271 h 60"/>
                  <a:gd name="T6" fmla="*/ 337 w 58"/>
                  <a:gd name="T7" fmla="*/ 346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8" h="60">
                    <a:moveTo>
                      <a:pt x="0" y="0"/>
                    </a:moveTo>
                    <a:cubicBezTo>
                      <a:pt x="5" y="16"/>
                      <a:pt x="24" y="27"/>
                      <a:pt x="37" y="36"/>
                    </a:cubicBezTo>
                    <a:cubicBezTo>
                      <a:pt x="42" y="40"/>
                      <a:pt x="48" y="42"/>
                      <a:pt x="52" y="47"/>
                    </a:cubicBezTo>
                    <a:cubicBezTo>
                      <a:pt x="55" y="51"/>
                      <a:pt x="56" y="59"/>
                      <a:pt x="58" y="60"/>
                    </a:cubicBezTo>
                  </a:path>
                </a:pathLst>
              </a:custGeom>
              <a:noFill/>
              <a:ln w="4763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24" name="Freeform 261">
                <a:extLst>
                  <a:ext uri="{FF2B5EF4-FFF2-40B4-BE49-F238E27FC236}">
                    <a16:creationId xmlns:a16="http://schemas.microsoft.com/office/drawing/2014/main" id="{8B0DB5EC-C100-41F0-A9F8-BE89E90E84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2" y="1323"/>
                <a:ext cx="36" cy="22"/>
              </a:xfrm>
              <a:custGeom>
                <a:avLst/>
                <a:gdLst>
                  <a:gd name="T0" fmla="*/ 0 w 23"/>
                  <a:gd name="T1" fmla="*/ 0 h 14"/>
                  <a:gd name="T2" fmla="*/ 138 w 23"/>
                  <a:gd name="T3" fmla="*/ 35 h 1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3" h="14">
                    <a:moveTo>
                      <a:pt x="0" y="0"/>
                    </a:moveTo>
                    <a:cubicBezTo>
                      <a:pt x="5" y="6"/>
                      <a:pt x="16" y="14"/>
                      <a:pt x="23" y="6"/>
                    </a:cubicBezTo>
                  </a:path>
                </a:pathLst>
              </a:custGeom>
              <a:noFill/>
              <a:ln w="4763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25" name="Freeform 262">
                <a:extLst>
                  <a:ext uri="{FF2B5EF4-FFF2-40B4-BE49-F238E27FC236}">
                    <a16:creationId xmlns:a16="http://schemas.microsoft.com/office/drawing/2014/main" id="{F9269521-6F02-405C-A8A2-2EF2EB8BE6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7" y="1244"/>
                <a:ext cx="214" cy="68"/>
              </a:xfrm>
              <a:custGeom>
                <a:avLst/>
                <a:gdLst>
                  <a:gd name="T0" fmla="*/ 0 w 138"/>
                  <a:gd name="T1" fmla="*/ 250 h 44"/>
                  <a:gd name="T2" fmla="*/ 209 w 138"/>
                  <a:gd name="T3" fmla="*/ 134 h 44"/>
                  <a:gd name="T4" fmla="*/ 406 w 138"/>
                  <a:gd name="T5" fmla="*/ 62 h 44"/>
                  <a:gd name="T6" fmla="*/ 799 w 138"/>
                  <a:gd name="T7" fmla="*/ 0 h 4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38" h="44">
                    <a:moveTo>
                      <a:pt x="0" y="44"/>
                    </a:moveTo>
                    <a:cubicBezTo>
                      <a:pt x="13" y="44"/>
                      <a:pt x="25" y="29"/>
                      <a:pt x="36" y="23"/>
                    </a:cubicBezTo>
                    <a:cubicBezTo>
                      <a:pt x="47" y="17"/>
                      <a:pt x="58" y="13"/>
                      <a:pt x="70" y="11"/>
                    </a:cubicBezTo>
                    <a:cubicBezTo>
                      <a:pt x="93" y="7"/>
                      <a:pt x="115" y="7"/>
                      <a:pt x="138" y="0"/>
                    </a:cubicBezTo>
                  </a:path>
                </a:pathLst>
              </a:custGeom>
              <a:noFill/>
              <a:ln w="4763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26" name="Freeform 263">
                <a:extLst>
                  <a:ext uri="{FF2B5EF4-FFF2-40B4-BE49-F238E27FC236}">
                    <a16:creationId xmlns:a16="http://schemas.microsoft.com/office/drawing/2014/main" id="{35F72F7C-0498-4CEA-AF30-280D9D9E43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3" y="1323"/>
                <a:ext cx="20" cy="340"/>
              </a:xfrm>
              <a:custGeom>
                <a:avLst/>
                <a:gdLst>
                  <a:gd name="T0" fmla="*/ 12 w 13"/>
                  <a:gd name="T1" fmla="*/ 0 h 220"/>
                  <a:gd name="T2" fmla="*/ 0 w 13"/>
                  <a:gd name="T3" fmla="*/ 417 h 220"/>
                  <a:gd name="T4" fmla="*/ 22 w 13"/>
                  <a:gd name="T5" fmla="*/ 807 h 220"/>
                  <a:gd name="T6" fmla="*/ 74 w 13"/>
                  <a:gd name="T7" fmla="*/ 1253 h 22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3" h="220">
                    <a:moveTo>
                      <a:pt x="2" y="0"/>
                    </a:moveTo>
                    <a:cubicBezTo>
                      <a:pt x="7" y="23"/>
                      <a:pt x="0" y="49"/>
                      <a:pt x="0" y="73"/>
                    </a:cubicBezTo>
                    <a:cubicBezTo>
                      <a:pt x="0" y="96"/>
                      <a:pt x="2" y="119"/>
                      <a:pt x="4" y="142"/>
                    </a:cubicBezTo>
                    <a:cubicBezTo>
                      <a:pt x="6" y="170"/>
                      <a:pt x="6" y="181"/>
                      <a:pt x="13" y="220"/>
                    </a:cubicBezTo>
                  </a:path>
                </a:pathLst>
              </a:custGeom>
              <a:noFill/>
              <a:ln w="4763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27" name="Freeform 264">
                <a:extLst>
                  <a:ext uri="{FF2B5EF4-FFF2-40B4-BE49-F238E27FC236}">
                    <a16:creationId xmlns:a16="http://schemas.microsoft.com/office/drawing/2014/main" id="{9E1538C4-7195-4C19-BC1F-0F80A7796A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8" y="1411"/>
                <a:ext cx="153" cy="524"/>
              </a:xfrm>
              <a:custGeom>
                <a:avLst/>
                <a:gdLst>
                  <a:gd name="T0" fmla="*/ 533 w 99"/>
                  <a:gd name="T1" fmla="*/ 0 h 339"/>
                  <a:gd name="T2" fmla="*/ 542 w 99"/>
                  <a:gd name="T3" fmla="*/ 451 h 339"/>
                  <a:gd name="T4" fmla="*/ 533 w 99"/>
                  <a:gd name="T5" fmla="*/ 963 h 339"/>
                  <a:gd name="T6" fmla="*/ 533 w 99"/>
                  <a:gd name="T7" fmla="*/ 1489 h 339"/>
                  <a:gd name="T8" fmla="*/ 346 w 99"/>
                  <a:gd name="T9" fmla="*/ 1717 h 339"/>
                  <a:gd name="T10" fmla="*/ 0 w 99"/>
                  <a:gd name="T11" fmla="*/ 1935 h 339"/>
                  <a:gd name="T12" fmla="*/ 12 w 99"/>
                  <a:gd name="T13" fmla="*/ 1923 h 33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9" h="339">
                    <a:moveTo>
                      <a:pt x="93" y="0"/>
                    </a:moveTo>
                    <a:cubicBezTo>
                      <a:pt x="93" y="21"/>
                      <a:pt x="91" y="42"/>
                      <a:pt x="95" y="79"/>
                    </a:cubicBezTo>
                    <a:cubicBezTo>
                      <a:pt x="99" y="109"/>
                      <a:pt x="92" y="139"/>
                      <a:pt x="93" y="169"/>
                    </a:cubicBezTo>
                    <a:cubicBezTo>
                      <a:pt x="93" y="199"/>
                      <a:pt x="96" y="230"/>
                      <a:pt x="93" y="261"/>
                    </a:cubicBezTo>
                    <a:cubicBezTo>
                      <a:pt x="90" y="283"/>
                      <a:pt x="81" y="292"/>
                      <a:pt x="61" y="301"/>
                    </a:cubicBezTo>
                    <a:cubicBezTo>
                      <a:pt x="41" y="311"/>
                      <a:pt x="15" y="322"/>
                      <a:pt x="0" y="339"/>
                    </a:cubicBezTo>
                    <a:cubicBezTo>
                      <a:pt x="1" y="339"/>
                      <a:pt x="2" y="338"/>
                      <a:pt x="2" y="337"/>
                    </a:cubicBezTo>
                  </a:path>
                </a:pathLst>
              </a:custGeom>
              <a:noFill/>
              <a:ln w="4763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28" name="Freeform 265">
                <a:extLst>
                  <a:ext uri="{FF2B5EF4-FFF2-40B4-BE49-F238E27FC236}">
                    <a16:creationId xmlns:a16="http://schemas.microsoft.com/office/drawing/2014/main" id="{0B2030DF-0409-407C-B545-034099A4EE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3" y="2161"/>
                <a:ext cx="13" cy="110"/>
              </a:xfrm>
              <a:custGeom>
                <a:avLst/>
                <a:gdLst>
                  <a:gd name="T0" fmla="*/ 55 w 8"/>
                  <a:gd name="T1" fmla="*/ 407 h 71"/>
                  <a:gd name="T2" fmla="*/ 8 w 8"/>
                  <a:gd name="T3" fmla="*/ 249 h 71"/>
                  <a:gd name="T4" fmla="*/ 29 w 8"/>
                  <a:gd name="T5" fmla="*/ 0 h 7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71">
                    <a:moveTo>
                      <a:pt x="8" y="71"/>
                    </a:moveTo>
                    <a:cubicBezTo>
                      <a:pt x="2" y="63"/>
                      <a:pt x="1" y="53"/>
                      <a:pt x="1" y="43"/>
                    </a:cubicBezTo>
                    <a:cubicBezTo>
                      <a:pt x="1" y="29"/>
                      <a:pt x="0" y="14"/>
                      <a:pt x="4" y="0"/>
                    </a:cubicBezTo>
                  </a:path>
                </a:pathLst>
              </a:custGeom>
              <a:noFill/>
              <a:ln w="4763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29" name="Freeform 266">
                <a:extLst>
                  <a:ext uri="{FF2B5EF4-FFF2-40B4-BE49-F238E27FC236}">
                    <a16:creationId xmlns:a16="http://schemas.microsoft.com/office/drawing/2014/main" id="{87CABCFB-3848-4238-A352-E430B19732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3" y="2192"/>
                <a:ext cx="31" cy="102"/>
              </a:xfrm>
              <a:custGeom>
                <a:avLst/>
                <a:gdLst>
                  <a:gd name="T0" fmla="*/ 115 w 20"/>
                  <a:gd name="T1" fmla="*/ 377 h 66"/>
                  <a:gd name="T2" fmla="*/ 12 w 20"/>
                  <a:gd name="T3" fmla="*/ 240 h 66"/>
                  <a:gd name="T4" fmla="*/ 8 w 20"/>
                  <a:gd name="T5" fmla="*/ 0 h 6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0" h="66">
                    <a:moveTo>
                      <a:pt x="20" y="66"/>
                    </a:moveTo>
                    <a:cubicBezTo>
                      <a:pt x="14" y="57"/>
                      <a:pt x="3" y="53"/>
                      <a:pt x="2" y="42"/>
                    </a:cubicBezTo>
                    <a:cubicBezTo>
                      <a:pt x="0" y="28"/>
                      <a:pt x="1" y="14"/>
                      <a:pt x="1" y="0"/>
                    </a:cubicBezTo>
                  </a:path>
                </a:pathLst>
              </a:custGeom>
              <a:noFill/>
              <a:ln w="4763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30" name="Freeform 267">
                <a:extLst>
                  <a:ext uri="{FF2B5EF4-FFF2-40B4-BE49-F238E27FC236}">
                    <a16:creationId xmlns:a16="http://schemas.microsoft.com/office/drawing/2014/main" id="{F0393C27-170A-4261-BF71-AE50E30FC6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1" y="2203"/>
                <a:ext cx="40" cy="94"/>
              </a:xfrm>
              <a:custGeom>
                <a:avLst/>
                <a:gdLst>
                  <a:gd name="T0" fmla="*/ 146 w 26"/>
                  <a:gd name="T1" fmla="*/ 344 h 61"/>
                  <a:gd name="T2" fmla="*/ 22 w 26"/>
                  <a:gd name="T3" fmla="*/ 230 h 61"/>
                  <a:gd name="T4" fmla="*/ 12 w 26"/>
                  <a:gd name="T5" fmla="*/ 0 h 6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6" h="61">
                    <a:moveTo>
                      <a:pt x="26" y="61"/>
                    </a:moveTo>
                    <a:cubicBezTo>
                      <a:pt x="19" y="52"/>
                      <a:pt x="7" y="52"/>
                      <a:pt x="4" y="41"/>
                    </a:cubicBezTo>
                    <a:cubicBezTo>
                      <a:pt x="0" y="28"/>
                      <a:pt x="2" y="13"/>
                      <a:pt x="2" y="0"/>
                    </a:cubicBezTo>
                  </a:path>
                </a:pathLst>
              </a:custGeom>
              <a:noFill/>
              <a:ln w="4763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31" name="Freeform 268">
                <a:extLst>
                  <a:ext uri="{FF2B5EF4-FFF2-40B4-BE49-F238E27FC236}">
                    <a16:creationId xmlns:a16="http://schemas.microsoft.com/office/drawing/2014/main" id="{90B89003-79A2-47C7-8FCE-2362D775FD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8" y="2173"/>
                <a:ext cx="16" cy="6"/>
              </a:xfrm>
              <a:custGeom>
                <a:avLst/>
                <a:gdLst>
                  <a:gd name="T0" fmla="*/ 0 w 10"/>
                  <a:gd name="T1" fmla="*/ 21 h 4"/>
                  <a:gd name="T2" fmla="*/ 67 w 10"/>
                  <a:gd name="T3" fmla="*/ 8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" h="4">
                    <a:moveTo>
                      <a:pt x="0" y="4"/>
                    </a:moveTo>
                    <a:cubicBezTo>
                      <a:pt x="0" y="0"/>
                      <a:pt x="7" y="0"/>
                      <a:pt x="10" y="1"/>
                    </a:cubicBezTo>
                  </a:path>
                </a:pathLst>
              </a:custGeom>
              <a:noFill/>
              <a:ln w="4763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32" name="Freeform 269">
                <a:extLst>
                  <a:ext uri="{FF2B5EF4-FFF2-40B4-BE49-F238E27FC236}">
                    <a16:creationId xmlns:a16="http://schemas.microsoft.com/office/drawing/2014/main" id="{DA61CBC7-23D5-4834-B361-F41426BC3A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06" y="2136"/>
                <a:ext cx="12" cy="8"/>
              </a:xfrm>
              <a:custGeom>
                <a:avLst/>
                <a:gdLst>
                  <a:gd name="T0" fmla="*/ 0 w 8"/>
                  <a:gd name="T1" fmla="*/ 34 h 5"/>
                  <a:gd name="T2" fmla="*/ 41 w 8"/>
                  <a:gd name="T3" fmla="*/ 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5">
                    <a:moveTo>
                      <a:pt x="0" y="5"/>
                    </a:moveTo>
                    <a:cubicBezTo>
                      <a:pt x="0" y="4"/>
                      <a:pt x="6" y="1"/>
                      <a:pt x="8" y="0"/>
                    </a:cubicBezTo>
                  </a:path>
                </a:pathLst>
              </a:custGeom>
              <a:noFill/>
              <a:ln w="4763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33" name="Freeform 270">
                <a:extLst>
                  <a:ext uri="{FF2B5EF4-FFF2-40B4-BE49-F238E27FC236}">
                    <a16:creationId xmlns:a16="http://schemas.microsoft.com/office/drawing/2014/main" id="{361204CD-A3B7-4548-8736-03FDEB0AE9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0" y="2184"/>
                <a:ext cx="18" cy="8"/>
              </a:xfrm>
              <a:custGeom>
                <a:avLst/>
                <a:gdLst>
                  <a:gd name="T0" fmla="*/ 0 w 12"/>
                  <a:gd name="T1" fmla="*/ 34 h 5"/>
                  <a:gd name="T2" fmla="*/ 62 w 12"/>
                  <a:gd name="T3" fmla="*/ 34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2" h="5">
                    <a:moveTo>
                      <a:pt x="0" y="5"/>
                    </a:moveTo>
                    <a:cubicBezTo>
                      <a:pt x="1" y="0"/>
                      <a:pt x="10" y="2"/>
                      <a:pt x="12" y="5"/>
                    </a:cubicBezTo>
                  </a:path>
                </a:pathLst>
              </a:custGeom>
              <a:noFill/>
              <a:ln w="4763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34" name="Freeform 271">
                <a:extLst>
                  <a:ext uri="{FF2B5EF4-FFF2-40B4-BE49-F238E27FC236}">
                    <a16:creationId xmlns:a16="http://schemas.microsoft.com/office/drawing/2014/main" id="{ABF482CD-037F-45DF-87E2-71C5102F60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8" y="2016"/>
                <a:ext cx="8" cy="80"/>
              </a:xfrm>
              <a:custGeom>
                <a:avLst/>
                <a:gdLst>
                  <a:gd name="T0" fmla="*/ 34 w 5"/>
                  <a:gd name="T1" fmla="*/ 291 h 52"/>
                  <a:gd name="T2" fmla="*/ 21 w 5"/>
                  <a:gd name="T3" fmla="*/ 208 h 52"/>
                  <a:gd name="T4" fmla="*/ 13 w 5"/>
                  <a:gd name="T5" fmla="*/ 115 h 52"/>
                  <a:gd name="T6" fmla="*/ 26 w 5"/>
                  <a:gd name="T7" fmla="*/ 0 h 5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" h="52">
                    <a:moveTo>
                      <a:pt x="5" y="52"/>
                    </a:moveTo>
                    <a:cubicBezTo>
                      <a:pt x="3" y="47"/>
                      <a:pt x="4" y="41"/>
                      <a:pt x="3" y="37"/>
                    </a:cubicBezTo>
                    <a:cubicBezTo>
                      <a:pt x="2" y="32"/>
                      <a:pt x="2" y="26"/>
                      <a:pt x="2" y="21"/>
                    </a:cubicBezTo>
                    <a:cubicBezTo>
                      <a:pt x="1" y="16"/>
                      <a:pt x="0" y="4"/>
                      <a:pt x="4" y="0"/>
                    </a:cubicBezTo>
                  </a:path>
                </a:pathLst>
              </a:custGeom>
              <a:noFill/>
              <a:ln w="4763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35" name="Freeform 272">
                <a:extLst>
                  <a:ext uri="{FF2B5EF4-FFF2-40B4-BE49-F238E27FC236}">
                    <a16:creationId xmlns:a16="http://schemas.microsoft.com/office/drawing/2014/main" id="{2FE6A5B3-F21D-4A2F-AB56-DFEAA23B57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9" y="1996"/>
                <a:ext cx="5" cy="83"/>
              </a:xfrm>
              <a:custGeom>
                <a:avLst/>
                <a:gdLst>
                  <a:gd name="T0" fmla="*/ 22 w 3"/>
                  <a:gd name="T1" fmla="*/ 303 h 54"/>
                  <a:gd name="T2" fmla="*/ 8 w 3"/>
                  <a:gd name="T3" fmla="*/ 221 h 54"/>
                  <a:gd name="T4" fmla="*/ 0 w 3"/>
                  <a:gd name="T5" fmla="*/ 137 h 54"/>
                  <a:gd name="T6" fmla="*/ 22 w 3"/>
                  <a:gd name="T7" fmla="*/ 0 h 5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54">
                    <a:moveTo>
                      <a:pt x="3" y="54"/>
                    </a:moveTo>
                    <a:cubicBezTo>
                      <a:pt x="3" y="50"/>
                      <a:pt x="2" y="45"/>
                      <a:pt x="1" y="40"/>
                    </a:cubicBezTo>
                    <a:cubicBezTo>
                      <a:pt x="1" y="35"/>
                      <a:pt x="1" y="30"/>
                      <a:pt x="0" y="25"/>
                    </a:cubicBezTo>
                    <a:cubicBezTo>
                      <a:pt x="0" y="17"/>
                      <a:pt x="0" y="8"/>
                      <a:pt x="3" y="0"/>
                    </a:cubicBezTo>
                  </a:path>
                </a:pathLst>
              </a:custGeom>
              <a:noFill/>
              <a:ln w="4763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36" name="Freeform 273">
                <a:extLst>
                  <a:ext uri="{FF2B5EF4-FFF2-40B4-BE49-F238E27FC236}">
                    <a16:creationId xmlns:a16="http://schemas.microsoft.com/office/drawing/2014/main" id="{DE2B2E56-1BDF-4254-B285-4D9A75725F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7" y="1977"/>
                <a:ext cx="5" cy="76"/>
              </a:xfrm>
              <a:custGeom>
                <a:avLst/>
                <a:gdLst>
                  <a:gd name="T0" fmla="*/ 0 w 3"/>
                  <a:gd name="T1" fmla="*/ 284 h 49"/>
                  <a:gd name="T2" fmla="*/ 0 w 3"/>
                  <a:gd name="T3" fmla="*/ 136 h 49"/>
                  <a:gd name="T4" fmla="*/ 22 w 3"/>
                  <a:gd name="T5" fmla="*/ 0 h 4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49">
                    <a:moveTo>
                      <a:pt x="0" y="49"/>
                    </a:moveTo>
                    <a:cubicBezTo>
                      <a:pt x="0" y="40"/>
                      <a:pt x="0" y="32"/>
                      <a:pt x="0" y="24"/>
                    </a:cubicBezTo>
                    <a:cubicBezTo>
                      <a:pt x="0" y="15"/>
                      <a:pt x="0" y="8"/>
                      <a:pt x="3" y="0"/>
                    </a:cubicBezTo>
                  </a:path>
                </a:pathLst>
              </a:custGeom>
              <a:noFill/>
              <a:ln w="4763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37" name="Freeform 274">
                <a:extLst>
                  <a:ext uri="{FF2B5EF4-FFF2-40B4-BE49-F238E27FC236}">
                    <a16:creationId xmlns:a16="http://schemas.microsoft.com/office/drawing/2014/main" id="{DFBBD5A8-DB01-4E90-8094-80F6AEE86F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7" y="1982"/>
                <a:ext cx="9" cy="3"/>
              </a:xfrm>
              <a:custGeom>
                <a:avLst/>
                <a:gdLst>
                  <a:gd name="T0" fmla="*/ 0 w 6"/>
                  <a:gd name="T1" fmla="*/ 12 h 2"/>
                  <a:gd name="T2" fmla="*/ 32 w 6"/>
                  <a:gd name="T3" fmla="*/ 12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2">
                    <a:moveTo>
                      <a:pt x="0" y="2"/>
                    </a:moveTo>
                    <a:cubicBezTo>
                      <a:pt x="2" y="0"/>
                      <a:pt x="4" y="1"/>
                      <a:pt x="6" y="2"/>
                    </a:cubicBezTo>
                  </a:path>
                </a:pathLst>
              </a:custGeom>
              <a:noFill/>
              <a:ln w="4763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38" name="Freeform 275">
                <a:extLst>
                  <a:ext uri="{FF2B5EF4-FFF2-40B4-BE49-F238E27FC236}">
                    <a16:creationId xmlns:a16="http://schemas.microsoft.com/office/drawing/2014/main" id="{773AC88B-E467-41DE-965B-971578920B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6" y="1962"/>
                <a:ext cx="6" cy="1"/>
              </a:xfrm>
              <a:custGeom>
                <a:avLst/>
                <a:gdLst>
                  <a:gd name="T0" fmla="*/ 0 w 4"/>
                  <a:gd name="T1" fmla="*/ 1 h 1"/>
                  <a:gd name="T2" fmla="*/ 21 w 4"/>
                  <a:gd name="T3" fmla="*/ 1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1" y="0"/>
                      <a:pt x="2" y="0"/>
                      <a:pt x="4" y="1"/>
                    </a:cubicBezTo>
                  </a:path>
                </a:pathLst>
              </a:custGeom>
              <a:noFill/>
              <a:ln w="4763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39" name="Freeform 276">
                <a:extLst>
                  <a:ext uri="{FF2B5EF4-FFF2-40B4-BE49-F238E27FC236}">
                    <a16:creationId xmlns:a16="http://schemas.microsoft.com/office/drawing/2014/main" id="{C4696C68-BAC0-4520-8834-E1D3BBF4F2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2" y="2005"/>
                <a:ext cx="10" cy="1"/>
              </a:xfrm>
              <a:custGeom>
                <a:avLst/>
                <a:gdLst>
                  <a:gd name="T0" fmla="*/ 0 w 7"/>
                  <a:gd name="T1" fmla="*/ 1 h 1"/>
                  <a:gd name="T2" fmla="*/ 29 w 7"/>
                  <a:gd name="T3" fmla="*/ 1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1">
                    <a:moveTo>
                      <a:pt x="0" y="1"/>
                    </a:moveTo>
                    <a:cubicBezTo>
                      <a:pt x="2" y="0"/>
                      <a:pt x="5" y="0"/>
                      <a:pt x="7" y="1"/>
                    </a:cubicBezTo>
                  </a:path>
                </a:pathLst>
              </a:custGeom>
              <a:noFill/>
              <a:ln w="4763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40" name="Freeform 277">
                <a:extLst>
                  <a:ext uri="{FF2B5EF4-FFF2-40B4-BE49-F238E27FC236}">
                    <a16:creationId xmlns:a16="http://schemas.microsoft.com/office/drawing/2014/main" id="{C68CA5EA-4196-477F-904B-EF4CEA7622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1" y="2294"/>
                <a:ext cx="106" cy="79"/>
              </a:xfrm>
              <a:custGeom>
                <a:avLst/>
                <a:gdLst>
                  <a:gd name="T0" fmla="*/ 54 w 69"/>
                  <a:gd name="T1" fmla="*/ 0 h 51"/>
                  <a:gd name="T2" fmla="*/ 0 w 69"/>
                  <a:gd name="T3" fmla="*/ 218 h 51"/>
                  <a:gd name="T4" fmla="*/ 22 w 69"/>
                  <a:gd name="T5" fmla="*/ 293 h 51"/>
                  <a:gd name="T6" fmla="*/ 238 w 69"/>
                  <a:gd name="T7" fmla="*/ 209 h 51"/>
                  <a:gd name="T8" fmla="*/ 330 w 69"/>
                  <a:gd name="T9" fmla="*/ 70 h 51"/>
                  <a:gd name="T10" fmla="*/ 263 w 69"/>
                  <a:gd name="T11" fmla="*/ 0 h 51"/>
                  <a:gd name="T12" fmla="*/ 184 w 69"/>
                  <a:gd name="T13" fmla="*/ 70 h 51"/>
                  <a:gd name="T14" fmla="*/ 54 w 69"/>
                  <a:gd name="T15" fmla="*/ 0 h 5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69" h="51">
                    <a:moveTo>
                      <a:pt x="10" y="0"/>
                    </a:moveTo>
                    <a:cubicBezTo>
                      <a:pt x="0" y="38"/>
                      <a:pt x="0" y="38"/>
                      <a:pt x="0" y="38"/>
                    </a:cubicBezTo>
                    <a:cubicBezTo>
                      <a:pt x="0" y="38"/>
                      <a:pt x="3" y="44"/>
                      <a:pt x="4" y="51"/>
                    </a:cubicBezTo>
                    <a:cubicBezTo>
                      <a:pt x="43" y="36"/>
                      <a:pt x="43" y="36"/>
                      <a:pt x="43" y="36"/>
                    </a:cubicBezTo>
                    <a:cubicBezTo>
                      <a:pt x="43" y="36"/>
                      <a:pt x="69" y="29"/>
                      <a:pt x="59" y="12"/>
                    </a:cubicBezTo>
                    <a:cubicBezTo>
                      <a:pt x="57" y="7"/>
                      <a:pt x="47" y="0"/>
                      <a:pt x="47" y="0"/>
                    </a:cubicBezTo>
                    <a:cubicBezTo>
                      <a:pt x="47" y="0"/>
                      <a:pt x="44" y="12"/>
                      <a:pt x="33" y="12"/>
                    </a:cubicBezTo>
                    <a:cubicBezTo>
                      <a:pt x="33" y="12"/>
                      <a:pt x="15" y="1"/>
                      <a:pt x="10" y="0"/>
                    </a:cubicBezTo>
                    <a:close/>
                  </a:path>
                </a:pathLst>
              </a:custGeom>
              <a:solidFill>
                <a:srgbClr val="F8B3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41" name="Freeform 278">
                <a:extLst>
                  <a:ext uri="{FF2B5EF4-FFF2-40B4-BE49-F238E27FC236}">
                    <a16:creationId xmlns:a16="http://schemas.microsoft.com/office/drawing/2014/main" id="{3C09916F-0CCA-43D5-B069-00260A0615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0" y="2223"/>
                <a:ext cx="6" cy="177"/>
              </a:xfrm>
              <a:custGeom>
                <a:avLst/>
                <a:gdLst>
                  <a:gd name="T0" fmla="*/ 12 w 4"/>
                  <a:gd name="T1" fmla="*/ 645 h 115"/>
                  <a:gd name="T2" fmla="*/ 18 w 4"/>
                  <a:gd name="T3" fmla="*/ 331 h 115"/>
                  <a:gd name="T4" fmla="*/ 0 w 4"/>
                  <a:gd name="T5" fmla="*/ 0 h 1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115">
                    <a:moveTo>
                      <a:pt x="2" y="115"/>
                    </a:moveTo>
                    <a:cubicBezTo>
                      <a:pt x="2" y="97"/>
                      <a:pt x="3" y="78"/>
                      <a:pt x="3" y="59"/>
                    </a:cubicBezTo>
                    <a:cubicBezTo>
                      <a:pt x="3" y="39"/>
                      <a:pt x="4" y="20"/>
                      <a:pt x="0" y="0"/>
                    </a:cubicBezTo>
                  </a:path>
                </a:pathLst>
              </a:custGeom>
              <a:noFill/>
              <a:ln w="4763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42" name="Freeform 279">
                <a:extLst>
                  <a:ext uri="{FF2B5EF4-FFF2-40B4-BE49-F238E27FC236}">
                    <a16:creationId xmlns:a16="http://schemas.microsoft.com/office/drawing/2014/main" id="{DD634E98-7FD3-4A8C-94BC-D56E8E00BE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7" y="2212"/>
                <a:ext cx="77" cy="63"/>
              </a:xfrm>
              <a:custGeom>
                <a:avLst/>
                <a:gdLst>
                  <a:gd name="T0" fmla="*/ 282 w 50"/>
                  <a:gd name="T1" fmla="*/ 229 h 41"/>
                  <a:gd name="T2" fmla="*/ 0 w 50"/>
                  <a:gd name="T3" fmla="*/ 0 h 4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0" h="41">
                    <a:moveTo>
                      <a:pt x="50" y="41"/>
                    </a:moveTo>
                    <a:cubicBezTo>
                      <a:pt x="38" y="22"/>
                      <a:pt x="7" y="22"/>
                      <a:pt x="0" y="0"/>
                    </a:cubicBezTo>
                  </a:path>
                </a:pathLst>
              </a:custGeom>
              <a:noFill/>
              <a:ln w="4763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43" name="Freeform 280">
                <a:extLst>
                  <a:ext uri="{FF2B5EF4-FFF2-40B4-BE49-F238E27FC236}">
                    <a16:creationId xmlns:a16="http://schemas.microsoft.com/office/drawing/2014/main" id="{887597FD-3397-4487-9911-A730A8E63F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8" y="1020"/>
                <a:ext cx="68" cy="53"/>
              </a:xfrm>
              <a:custGeom>
                <a:avLst/>
                <a:gdLst>
                  <a:gd name="T0" fmla="*/ 250 w 44"/>
                  <a:gd name="T1" fmla="*/ 19 h 34"/>
                  <a:gd name="T2" fmla="*/ 207 w 44"/>
                  <a:gd name="T3" fmla="*/ 8 h 34"/>
                  <a:gd name="T4" fmla="*/ 167 w 44"/>
                  <a:gd name="T5" fmla="*/ 8 h 34"/>
                  <a:gd name="T6" fmla="*/ 114 w 44"/>
                  <a:gd name="T7" fmla="*/ 8 h 34"/>
                  <a:gd name="T8" fmla="*/ 62 w 44"/>
                  <a:gd name="T9" fmla="*/ 8 h 34"/>
                  <a:gd name="T10" fmla="*/ 19 w 44"/>
                  <a:gd name="T11" fmla="*/ 30 h 34"/>
                  <a:gd name="T12" fmla="*/ 0 w 44"/>
                  <a:gd name="T13" fmla="*/ 75 h 34"/>
                  <a:gd name="T14" fmla="*/ 45 w 44"/>
                  <a:gd name="T15" fmla="*/ 182 h 34"/>
                  <a:gd name="T16" fmla="*/ 56 w 44"/>
                  <a:gd name="T17" fmla="*/ 148 h 34"/>
                  <a:gd name="T18" fmla="*/ 70 w 44"/>
                  <a:gd name="T19" fmla="*/ 101 h 34"/>
                  <a:gd name="T20" fmla="*/ 127 w 44"/>
                  <a:gd name="T21" fmla="*/ 61 h 34"/>
                  <a:gd name="T22" fmla="*/ 196 w 44"/>
                  <a:gd name="T23" fmla="*/ 34 h 34"/>
                  <a:gd name="T24" fmla="*/ 250 w 44"/>
                  <a:gd name="T25" fmla="*/ 22 h 3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44" h="34">
                    <a:moveTo>
                      <a:pt x="44" y="3"/>
                    </a:moveTo>
                    <a:cubicBezTo>
                      <a:pt x="43" y="2"/>
                      <a:pt x="37" y="2"/>
                      <a:pt x="36" y="1"/>
                    </a:cubicBezTo>
                    <a:cubicBezTo>
                      <a:pt x="34" y="0"/>
                      <a:pt x="31" y="0"/>
                      <a:pt x="29" y="1"/>
                    </a:cubicBezTo>
                    <a:cubicBezTo>
                      <a:pt x="26" y="1"/>
                      <a:pt x="23" y="2"/>
                      <a:pt x="20" y="1"/>
                    </a:cubicBezTo>
                    <a:cubicBezTo>
                      <a:pt x="17" y="1"/>
                      <a:pt x="14" y="0"/>
                      <a:pt x="11" y="1"/>
                    </a:cubicBezTo>
                    <a:cubicBezTo>
                      <a:pt x="8" y="2"/>
                      <a:pt x="6" y="3"/>
                      <a:pt x="3" y="5"/>
                    </a:cubicBezTo>
                    <a:cubicBezTo>
                      <a:pt x="0" y="6"/>
                      <a:pt x="0" y="9"/>
                      <a:pt x="0" y="13"/>
                    </a:cubicBezTo>
                    <a:cubicBezTo>
                      <a:pt x="0" y="16"/>
                      <a:pt x="3" y="34"/>
                      <a:pt x="8" y="31"/>
                    </a:cubicBezTo>
                    <a:cubicBezTo>
                      <a:pt x="10" y="30"/>
                      <a:pt x="10" y="27"/>
                      <a:pt x="10" y="25"/>
                    </a:cubicBezTo>
                    <a:cubicBezTo>
                      <a:pt x="11" y="22"/>
                      <a:pt x="11" y="20"/>
                      <a:pt x="12" y="17"/>
                    </a:cubicBezTo>
                    <a:cubicBezTo>
                      <a:pt x="14" y="13"/>
                      <a:pt x="18" y="11"/>
                      <a:pt x="22" y="10"/>
                    </a:cubicBezTo>
                    <a:cubicBezTo>
                      <a:pt x="26" y="8"/>
                      <a:pt x="30" y="7"/>
                      <a:pt x="34" y="6"/>
                    </a:cubicBezTo>
                    <a:cubicBezTo>
                      <a:pt x="37" y="5"/>
                      <a:pt x="41" y="5"/>
                      <a:pt x="44" y="4"/>
                    </a:cubicBezTo>
                  </a:path>
                </a:pathLst>
              </a:custGeom>
              <a:solidFill>
                <a:srgbClr val="FC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44" name="Freeform 281">
                <a:extLst>
                  <a:ext uri="{FF2B5EF4-FFF2-40B4-BE49-F238E27FC236}">
                    <a16:creationId xmlns:a16="http://schemas.microsoft.com/office/drawing/2014/main" id="{2406F8E2-6550-4067-A750-BA88EA3B5D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5" y="1034"/>
                <a:ext cx="35" cy="22"/>
              </a:xfrm>
              <a:custGeom>
                <a:avLst/>
                <a:gdLst>
                  <a:gd name="T0" fmla="*/ 0 w 23"/>
                  <a:gd name="T1" fmla="*/ 0 h 14"/>
                  <a:gd name="T2" fmla="*/ 21 w 23"/>
                  <a:gd name="T3" fmla="*/ 20 h 14"/>
                  <a:gd name="T4" fmla="*/ 53 w 23"/>
                  <a:gd name="T5" fmla="*/ 42 h 14"/>
                  <a:gd name="T6" fmla="*/ 123 w 23"/>
                  <a:gd name="T7" fmla="*/ 77 h 14"/>
                  <a:gd name="T8" fmla="*/ 81 w 23"/>
                  <a:gd name="T9" fmla="*/ 22 h 14"/>
                  <a:gd name="T10" fmla="*/ 40 w 23"/>
                  <a:gd name="T11" fmla="*/ 8 h 14"/>
                  <a:gd name="T12" fmla="*/ 0 w 23"/>
                  <a:gd name="T13" fmla="*/ 8 h 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3" h="14">
                    <a:moveTo>
                      <a:pt x="0" y="0"/>
                    </a:moveTo>
                    <a:cubicBezTo>
                      <a:pt x="0" y="2"/>
                      <a:pt x="3" y="3"/>
                      <a:pt x="4" y="3"/>
                    </a:cubicBezTo>
                    <a:cubicBezTo>
                      <a:pt x="6" y="5"/>
                      <a:pt x="8" y="6"/>
                      <a:pt x="10" y="7"/>
                    </a:cubicBezTo>
                    <a:cubicBezTo>
                      <a:pt x="13" y="9"/>
                      <a:pt x="18" y="14"/>
                      <a:pt x="23" y="13"/>
                    </a:cubicBezTo>
                    <a:cubicBezTo>
                      <a:pt x="21" y="10"/>
                      <a:pt x="18" y="6"/>
                      <a:pt x="15" y="4"/>
                    </a:cubicBezTo>
                    <a:cubicBezTo>
                      <a:pt x="12" y="2"/>
                      <a:pt x="10" y="1"/>
                      <a:pt x="7" y="1"/>
                    </a:cubicBezTo>
                    <a:cubicBezTo>
                      <a:pt x="5" y="1"/>
                      <a:pt x="2" y="1"/>
                      <a:pt x="0" y="1"/>
                    </a:cubicBezTo>
                  </a:path>
                </a:pathLst>
              </a:custGeom>
              <a:solidFill>
                <a:srgbClr val="FC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45" name="Freeform 282">
                <a:extLst>
                  <a:ext uri="{FF2B5EF4-FFF2-40B4-BE49-F238E27FC236}">
                    <a16:creationId xmlns:a16="http://schemas.microsoft.com/office/drawing/2014/main" id="{31D7299C-CD3D-4470-8AEB-7EC694B721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1" y="1013"/>
                <a:ext cx="45" cy="27"/>
              </a:xfrm>
              <a:custGeom>
                <a:avLst/>
                <a:gdLst>
                  <a:gd name="T0" fmla="*/ 19 w 29"/>
                  <a:gd name="T1" fmla="*/ 27 h 18"/>
                  <a:gd name="T2" fmla="*/ 40 w 29"/>
                  <a:gd name="T3" fmla="*/ 32 h 18"/>
                  <a:gd name="T4" fmla="*/ 70 w 29"/>
                  <a:gd name="T5" fmla="*/ 32 h 18"/>
                  <a:gd name="T6" fmla="*/ 104 w 29"/>
                  <a:gd name="T7" fmla="*/ 41 h 18"/>
                  <a:gd name="T8" fmla="*/ 135 w 29"/>
                  <a:gd name="T9" fmla="*/ 68 h 18"/>
                  <a:gd name="T10" fmla="*/ 149 w 29"/>
                  <a:gd name="T11" fmla="*/ 89 h 18"/>
                  <a:gd name="T12" fmla="*/ 149 w 29"/>
                  <a:gd name="T13" fmla="*/ 53 h 18"/>
                  <a:gd name="T14" fmla="*/ 127 w 29"/>
                  <a:gd name="T15" fmla="*/ 32 h 18"/>
                  <a:gd name="T16" fmla="*/ 96 w 29"/>
                  <a:gd name="T17" fmla="*/ 21 h 18"/>
                  <a:gd name="T18" fmla="*/ 74 w 29"/>
                  <a:gd name="T19" fmla="*/ 8 h 18"/>
                  <a:gd name="T20" fmla="*/ 29 w 29"/>
                  <a:gd name="T21" fmla="*/ 0 h 18"/>
                  <a:gd name="T22" fmla="*/ 12 w 29"/>
                  <a:gd name="T23" fmla="*/ 21 h 18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29" h="18">
                    <a:moveTo>
                      <a:pt x="3" y="5"/>
                    </a:moveTo>
                    <a:cubicBezTo>
                      <a:pt x="4" y="6"/>
                      <a:pt x="6" y="6"/>
                      <a:pt x="7" y="6"/>
                    </a:cubicBezTo>
                    <a:cubicBezTo>
                      <a:pt x="9" y="6"/>
                      <a:pt x="10" y="6"/>
                      <a:pt x="12" y="6"/>
                    </a:cubicBezTo>
                    <a:cubicBezTo>
                      <a:pt x="14" y="6"/>
                      <a:pt x="16" y="7"/>
                      <a:pt x="18" y="8"/>
                    </a:cubicBezTo>
                    <a:cubicBezTo>
                      <a:pt x="20" y="9"/>
                      <a:pt x="21" y="11"/>
                      <a:pt x="23" y="13"/>
                    </a:cubicBezTo>
                    <a:cubicBezTo>
                      <a:pt x="23" y="14"/>
                      <a:pt x="25" y="18"/>
                      <a:pt x="26" y="17"/>
                    </a:cubicBezTo>
                    <a:cubicBezTo>
                      <a:pt x="29" y="17"/>
                      <a:pt x="26" y="12"/>
                      <a:pt x="26" y="10"/>
                    </a:cubicBezTo>
                    <a:cubicBezTo>
                      <a:pt x="25" y="9"/>
                      <a:pt x="24" y="7"/>
                      <a:pt x="22" y="6"/>
                    </a:cubicBezTo>
                    <a:cubicBezTo>
                      <a:pt x="20" y="5"/>
                      <a:pt x="18" y="5"/>
                      <a:pt x="17" y="4"/>
                    </a:cubicBezTo>
                    <a:cubicBezTo>
                      <a:pt x="15" y="3"/>
                      <a:pt x="14" y="2"/>
                      <a:pt x="13" y="1"/>
                    </a:cubicBezTo>
                    <a:cubicBezTo>
                      <a:pt x="10" y="0"/>
                      <a:pt x="8" y="0"/>
                      <a:pt x="5" y="0"/>
                    </a:cubicBezTo>
                    <a:cubicBezTo>
                      <a:pt x="2" y="0"/>
                      <a:pt x="0" y="2"/>
                      <a:pt x="2" y="4"/>
                    </a:cubicBezTo>
                  </a:path>
                </a:pathLst>
              </a:custGeom>
              <a:solidFill>
                <a:srgbClr val="FC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46" name="Freeform 283">
                <a:extLst>
                  <a:ext uri="{FF2B5EF4-FFF2-40B4-BE49-F238E27FC236}">
                    <a16:creationId xmlns:a16="http://schemas.microsoft.com/office/drawing/2014/main" id="{D7199083-4A67-4840-A138-586C692664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0" y="1028"/>
                <a:ext cx="31" cy="79"/>
              </a:xfrm>
              <a:custGeom>
                <a:avLst/>
                <a:gdLst>
                  <a:gd name="T0" fmla="*/ 53 w 20"/>
                  <a:gd name="T1" fmla="*/ 0 h 51"/>
                  <a:gd name="T2" fmla="*/ 12 w 20"/>
                  <a:gd name="T3" fmla="*/ 45 h 51"/>
                  <a:gd name="T4" fmla="*/ 12 w 20"/>
                  <a:gd name="T5" fmla="*/ 170 h 51"/>
                  <a:gd name="T6" fmla="*/ 22 w 20"/>
                  <a:gd name="T7" fmla="*/ 249 h 51"/>
                  <a:gd name="T8" fmla="*/ 60 w 20"/>
                  <a:gd name="T9" fmla="*/ 263 h 51"/>
                  <a:gd name="T10" fmla="*/ 96 w 20"/>
                  <a:gd name="T11" fmla="*/ 293 h 51"/>
                  <a:gd name="T12" fmla="*/ 87 w 20"/>
                  <a:gd name="T13" fmla="*/ 252 h 51"/>
                  <a:gd name="T14" fmla="*/ 87 w 20"/>
                  <a:gd name="T15" fmla="*/ 201 h 51"/>
                  <a:gd name="T16" fmla="*/ 93 w 20"/>
                  <a:gd name="T17" fmla="*/ 127 h 51"/>
                  <a:gd name="T18" fmla="*/ 96 w 20"/>
                  <a:gd name="T19" fmla="*/ 62 h 51"/>
                  <a:gd name="T20" fmla="*/ 109 w 20"/>
                  <a:gd name="T21" fmla="*/ 29 h 51"/>
                  <a:gd name="T22" fmla="*/ 82 w 20"/>
                  <a:gd name="T23" fmla="*/ 12 h 51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20" h="51">
                    <a:moveTo>
                      <a:pt x="9" y="0"/>
                    </a:moveTo>
                    <a:cubicBezTo>
                      <a:pt x="5" y="0"/>
                      <a:pt x="3" y="5"/>
                      <a:pt x="2" y="8"/>
                    </a:cubicBezTo>
                    <a:cubicBezTo>
                      <a:pt x="1" y="15"/>
                      <a:pt x="3" y="22"/>
                      <a:pt x="2" y="30"/>
                    </a:cubicBezTo>
                    <a:cubicBezTo>
                      <a:pt x="2" y="34"/>
                      <a:pt x="0" y="39"/>
                      <a:pt x="4" y="43"/>
                    </a:cubicBezTo>
                    <a:cubicBezTo>
                      <a:pt x="6" y="44"/>
                      <a:pt x="8" y="45"/>
                      <a:pt x="10" y="46"/>
                    </a:cubicBezTo>
                    <a:cubicBezTo>
                      <a:pt x="12" y="48"/>
                      <a:pt x="14" y="50"/>
                      <a:pt x="17" y="51"/>
                    </a:cubicBezTo>
                    <a:cubicBezTo>
                      <a:pt x="17" y="49"/>
                      <a:pt x="16" y="46"/>
                      <a:pt x="15" y="44"/>
                    </a:cubicBezTo>
                    <a:cubicBezTo>
                      <a:pt x="15" y="41"/>
                      <a:pt x="15" y="38"/>
                      <a:pt x="15" y="35"/>
                    </a:cubicBezTo>
                    <a:cubicBezTo>
                      <a:pt x="16" y="31"/>
                      <a:pt x="16" y="26"/>
                      <a:pt x="16" y="22"/>
                    </a:cubicBezTo>
                    <a:cubicBezTo>
                      <a:pt x="16" y="18"/>
                      <a:pt x="16" y="14"/>
                      <a:pt x="17" y="11"/>
                    </a:cubicBezTo>
                    <a:cubicBezTo>
                      <a:pt x="18" y="9"/>
                      <a:pt x="20" y="7"/>
                      <a:pt x="19" y="5"/>
                    </a:cubicBezTo>
                    <a:cubicBezTo>
                      <a:pt x="19" y="2"/>
                      <a:pt x="16" y="3"/>
                      <a:pt x="14" y="2"/>
                    </a:cubicBezTo>
                  </a:path>
                </a:pathLst>
              </a:custGeom>
              <a:solidFill>
                <a:srgbClr val="FC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47" name="Freeform 284">
                <a:extLst>
                  <a:ext uri="{FF2B5EF4-FFF2-40B4-BE49-F238E27FC236}">
                    <a16:creationId xmlns:a16="http://schemas.microsoft.com/office/drawing/2014/main" id="{EBFE3F2D-ECB8-44FC-8CEC-CA147AE45C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7" y="1036"/>
                <a:ext cx="27" cy="82"/>
              </a:xfrm>
              <a:custGeom>
                <a:avLst/>
                <a:gdLst>
                  <a:gd name="T0" fmla="*/ 89 w 18"/>
                  <a:gd name="T1" fmla="*/ 0 h 53"/>
                  <a:gd name="T2" fmla="*/ 89 w 18"/>
                  <a:gd name="T3" fmla="*/ 161 h 53"/>
                  <a:gd name="T4" fmla="*/ 81 w 18"/>
                  <a:gd name="T5" fmla="*/ 231 h 53"/>
                  <a:gd name="T6" fmla="*/ 59 w 18"/>
                  <a:gd name="T7" fmla="*/ 303 h 53"/>
                  <a:gd name="T8" fmla="*/ 53 w 18"/>
                  <a:gd name="T9" fmla="*/ 285 h 53"/>
                  <a:gd name="T10" fmla="*/ 48 w 18"/>
                  <a:gd name="T11" fmla="*/ 249 h 53"/>
                  <a:gd name="T12" fmla="*/ 32 w 18"/>
                  <a:gd name="T13" fmla="*/ 184 h 53"/>
                  <a:gd name="T14" fmla="*/ 18 w 18"/>
                  <a:gd name="T15" fmla="*/ 96 h 53"/>
                  <a:gd name="T16" fmla="*/ 41 w 18"/>
                  <a:gd name="T17" fmla="*/ 70 h 53"/>
                  <a:gd name="T18" fmla="*/ 68 w 18"/>
                  <a:gd name="T19" fmla="*/ 45 h 53"/>
                  <a:gd name="T20" fmla="*/ 81 w 18"/>
                  <a:gd name="T21" fmla="*/ 8 h 5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8" h="53">
                    <a:moveTo>
                      <a:pt x="17" y="0"/>
                    </a:moveTo>
                    <a:cubicBezTo>
                      <a:pt x="17" y="9"/>
                      <a:pt x="18" y="19"/>
                      <a:pt x="17" y="28"/>
                    </a:cubicBezTo>
                    <a:cubicBezTo>
                      <a:pt x="17" y="32"/>
                      <a:pt x="17" y="36"/>
                      <a:pt x="16" y="40"/>
                    </a:cubicBezTo>
                    <a:cubicBezTo>
                      <a:pt x="15" y="43"/>
                      <a:pt x="9" y="49"/>
                      <a:pt x="11" y="53"/>
                    </a:cubicBezTo>
                    <a:cubicBezTo>
                      <a:pt x="11" y="52"/>
                      <a:pt x="10" y="51"/>
                      <a:pt x="10" y="50"/>
                    </a:cubicBezTo>
                    <a:cubicBezTo>
                      <a:pt x="10" y="48"/>
                      <a:pt x="10" y="45"/>
                      <a:pt x="9" y="43"/>
                    </a:cubicBezTo>
                    <a:cubicBezTo>
                      <a:pt x="9" y="39"/>
                      <a:pt x="8" y="36"/>
                      <a:pt x="6" y="32"/>
                    </a:cubicBezTo>
                    <a:cubicBezTo>
                      <a:pt x="5" y="28"/>
                      <a:pt x="0" y="21"/>
                      <a:pt x="3" y="17"/>
                    </a:cubicBezTo>
                    <a:cubicBezTo>
                      <a:pt x="4" y="15"/>
                      <a:pt x="7" y="14"/>
                      <a:pt x="8" y="12"/>
                    </a:cubicBezTo>
                    <a:cubicBezTo>
                      <a:pt x="10" y="11"/>
                      <a:pt x="11" y="10"/>
                      <a:pt x="13" y="8"/>
                    </a:cubicBezTo>
                    <a:cubicBezTo>
                      <a:pt x="14" y="6"/>
                      <a:pt x="16" y="3"/>
                      <a:pt x="16" y="1"/>
                    </a:cubicBezTo>
                  </a:path>
                </a:pathLst>
              </a:custGeom>
              <a:solidFill>
                <a:srgbClr val="FC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48" name="Freeform 285">
                <a:extLst>
                  <a:ext uri="{FF2B5EF4-FFF2-40B4-BE49-F238E27FC236}">
                    <a16:creationId xmlns:a16="http://schemas.microsoft.com/office/drawing/2014/main" id="{CBA4C7E2-463D-4532-8559-3E41D97EA5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6" y="1130"/>
                <a:ext cx="46" cy="23"/>
              </a:xfrm>
              <a:custGeom>
                <a:avLst/>
                <a:gdLst>
                  <a:gd name="T0" fmla="*/ 8 w 30"/>
                  <a:gd name="T1" fmla="*/ 28 h 15"/>
                  <a:gd name="T2" fmla="*/ 89 w 30"/>
                  <a:gd name="T3" fmla="*/ 18 h 15"/>
                  <a:gd name="T4" fmla="*/ 167 w 30"/>
                  <a:gd name="T5" fmla="*/ 18 h 15"/>
                  <a:gd name="T6" fmla="*/ 133 w 30"/>
                  <a:gd name="T7" fmla="*/ 54 h 15"/>
                  <a:gd name="T8" fmla="*/ 101 w 30"/>
                  <a:gd name="T9" fmla="*/ 83 h 15"/>
                  <a:gd name="T10" fmla="*/ 40 w 30"/>
                  <a:gd name="T11" fmla="*/ 74 h 15"/>
                  <a:gd name="T12" fmla="*/ 18 w 30"/>
                  <a:gd name="T13" fmla="*/ 54 h 15"/>
                  <a:gd name="T14" fmla="*/ 0 w 30"/>
                  <a:gd name="T15" fmla="*/ 32 h 1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0" h="15">
                    <a:moveTo>
                      <a:pt x="1" y="5"/>
                    </a:moveTo>
                    <a:cubicBezTo>
                      <a:pt x="7" y="7"/>
                      <a:pt x="11" y="4"/>
                      <a:pt x="16" y="3"/>
                    </a:cubicBezTo>
                    <a:cubicBezTo>
                      <a:pt x="19" y="2"/>
                      <a:pt x="28" y="0"/>
                      <a:pt x="30" y="3"/>
                    </a:cubicBezTo>
                    <a:cubicBezTo>
                      <a:pt x="29" y="6"/>
                      <a:pt x="26" y="8"/>
                      <a:pt x="24" y="10"/>
                    </a:cubicBezTo>
                    <a:cubicBezTo>
                      <a:pt x="22" y="12"/>
                      <a:pt x="21" y="15"/>
                      <a:pt x="18" y="15"/>
                    </a:cubicBezTo>
                    <a:cubicBezTo>
                      <a:pt x="15" y="15"/>
                      <a:pt x="10" y="14"/>
                      <a:pt x="7" y="13"/>
                    </a:cubicBezTo>
                    <a:cubicBezTo>
                      <a:pt x="5" y="12"/>
                      <a:pt x="4" y="11"/>
                      <a:pt x="3" y="10"/>
                    </a:cubicBezTo>
                    <a:cubicBezTo>
                      <a:pt x="2" y="9"/>
                      <a:pt x="1" y="6"/>
                      <a:pt x="0" y="6"/>
                    </a:cubicBezTo>
                  </a:path>
                </a:pathLst>
              </a:custGeom>
              <a:solidFill>
                <a:srgbClr val="FC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49" name="Freeform 286">
                <a:extLst>
                  <a:ext uri="{FF2B5EF4-FFF2-40B4-BE49-F238E27FC236}">
                    <a16:creationId xmlns:a16="http://schemas.microsoft.com/office/drawing/2014/main" id="{ACD42C0B-C724-4704-97BC-8F605AA022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6" y="1107"/>
                <a:ext cx="17" cy="20"/>
              </a:xfrm>
              <a:custGeom>
                <a:avLst/>
                <a:gdLst>
                  <a:gd name="T0" fmla="*/ 0 w 11"/>
                  <a:gd name="T1" fmla="*/ 0 h 13"/>
                  <a:gd name="T2" fmla="*/ 56 w 11"/>
                  <a:gd name="T3" fmla="*/ 43 h 13"/>
                  <a:gd name="T4" fmla="*/ 12 w 11"/>
                  <a:gd name="T5" fmla="*/ 62 h 13"/>
                  <a:gd name="T6" fmla="*/ 34 w 11"/>
                  <a:gd name="T7" fmla="*/ 40 h 13"/>
                  <a:gd name="T8" fmla="*/ 0 w 11"/>
                  <a:gd name="T9" fmla="*/ 8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" h="13">
                    <a:moveTo>
                      <a:pt x="0" y="0"/>
                    </a:moveTo>
                    <a:cubicBezTo>
                      <a:pt x="3" y="2"/>
                      <a:pt x="9" y="4"/>
                      <a:pt x="10" y="8"/>
                    </a:cubicBezTo>
                    <a:cubicBezTo>
                      <a:pt x="11" y="13"/>
                      <a:pt x="5" y="12"/>
                      <a:pt x="2" y="11"/>
                    </a:cubicBezTo>
                    <a:cubicBezTo>
                      <a:pt x="6" y="13"/>
                      <a:pt x="8" y="10"/>
                      <a:pt x="6" y="7"/>
                    </a:cubicBezTo>
                    <a:cubicBezTo>
                      <a:pt x="5" y="5"/>
                      <a:pt x="2" y="2"/>
                      <a:pt x="0" y="1"/>
                    </a:cubicBezTo>
                  </a:path>
                </a:pathLst>
              </a:custGeom>
              <a:solidFill>
                <a:srgbClr val="FC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50" name="Freeform 287">
                <a:extLst>
                  <a:ext uri="{FF2B5EF4-FFF2-40B4-BE49-F238E27FC236}">
                    <a16:creationId xmlns:a16="http://schemas.microsoft.com/office/drawing/2014/main" id="{66B857D2-8BA2-47B5-90F3-7AE1A8C66E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7" y="1115"/>
                <a:ext cx="17" cy="15"/>
              </a:xfrm>
              <a:custGeom>
                <a:avLst/>
                <a:gdLst>
                  <a:gd name="T0" fmla="*/ 8 w 11"/>
                  <a:gd name="T1" fmla="*/ 0 h 10"/>
                  <a:gd name="T2" fmla="*/ 19 w 11"/>
                  <a:gd name="T3" fmla="*/ 41 h 10"/>
                  <a:gd name="T4" fmla="*/ 62 w 11"/>
                  <a:gd name="T5" fmla="*/ 41 h 10"/>
                  <a:gd name="T6" fmla="*/ 12 w 11"/>
                  <a:gd name="T7" fmla="*/ 12 h 1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" h="10">
                    <a:moveTo>
                      <a:pt x="1" y="0"/>
                    </a:moveTo>
                    <a:cubicBezTo>
                      <a:pt x="1" y="2"/>
                      <a:pt x="0" y="6"/>
                      <a:pt x="3" y="8"/>
                    </a:cubicBezTo>
                    <a:cubicBezTo>
                      <a:pt x="5" y="10"/>
                      <a:pt x="9" y="8"/>
                      <a:pt x="11" y="8"/>
                    </a:cubicBezTo>
                    <a:cubicBezTo>
                      <a:pt x="8" y="7"/>
                      <a:pt x="2" y="8"/>
                      <a:pt x="2" y="2"/>
                    </a:cubicBezTo>
                  </a:path>
                </a:pathLst>
              </a:custGeom>
              <a:solidFill>
                <a:srgbClr val="FC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51" name="Freeform 288">
                <a:extLst>
                  <a:ext uri="{FF2B5EF4-FFF2-40B4-BE49-F238E27FC236}">
                    <a16:creationId xmlns:a16="http://schemas.microsoft.com/office/drawing/2014/main" id="{E117E074-B349-4D84-98DB-C17DBD339E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5" y="1039"/>
                <a:ext cx="70" cy="15"/>
              </a:xfrm>
              <a:custGeom>
                <a:avLst/>
                <a:gdLst>
                  <a:gd name="T0" fmla="*/ 0 w 45"/>
                  <a:gd name="T1" fmla="*/ 39 h 10"/>
                  <a:gd name="T2" fmla="*/ 75 w 45"/>
                  <a:gd name="T3" fmla="*/ 0 h 10"/>
                  <a:gd name="T4" fmla="*/ 149 w 45"/>
                  <a:gd name="T5" fmla="*/ 12 h 10"/>
                  <a:gd name="T6" fmla="*/ 264 w 45"/>
                  <a:gd name="T7" fmla="*/ 53 h 1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5" h="10">
                    <a:moveTo>
                      <a:pt x="0" y="7"/>
                    </a:moveTo>
                    <a:cubicBezTo>
                      <a:pt x="5" y="4"/>
                      <a:pt x="7" y="0"/>
                      <a:pt x="13" y="0"/>
                    </a:cubicBezTo>
                    <a:cubicBezTo>
                      <a:pt x="17" y="0"/>
                      <a:pt x="22" y="1"/>
                      <a:pt x="26" y="2"/>
                    </a:cubicBezTo>
                    <a:cubicBezTo>
                      <a:pt x="33" y="3"/>
                      <a:pt x="38" y="8"/>
                      <a:pt x="45" y="10"/>
                    </a:cubicBezTo>
                  </a:path>
                </a:pathLst>
              </a:custGeom>
              <a:noFill/>
              <a:ln w="4763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52" name="Freeform 289">
                <a:extLst>
                  <a:ext uri="{FF2B5EF4-FFF2-40B4-BE49-F238E27FC236}">
                    <a16:creationId xmlns:a16="http://schemas.microsoft.com/office/drawing/2014/main" id="{2EAC8640-2EBC-46AB-B638-AB0C8987ED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3" y="1031"/>
                <a:ext cx="37" cy="28"/>
              </a:xfrm>
              <a:custGeom>
                <a:avLst/>
                <a:gdLst>
                  <a:gd name="T0" fmla="*/ 136 w 24"/>
                  <a:gd name="T1" fmla="*/ 34 h 18"/>
                  <a:gd name="T2" fmla="*/ 62 w 24"/>
                  <a:gd name="T3" fmla="*/ 0 h 18"/>
                  <a:gd name="T4" fmla="*/ 19 w 24"/>
                  <a:gd name="T5" fmla="*/ 0 h 18"/>
                  <a:gd name="T6" fmla="*/ 8 w 24"/>
                  <a:gd name="T7" fmla="*/ 22 h 18"/>
                  <a:gd name="T8" fmla="*/ 12 w 24"/>
                  <a:gd name="T9" fmla="*/ 53 h 18"/>
                  <a:gd name="T10" fmla="*/ 22 w 24"/>
                  <a:gd name="T11" fmla="*/ 95 h 18"/>
                  <a:gd name="T12" fmla="*/ 80 w 24"/>
                  <a:gd name="T13" fmla="*/ 75 h 18"/>
                  <a:gd name="T14" fmla="*/ 117 w 24"/>
                  <a:gd name="T15" fmla="*/ 47 h 1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4" h="18">
                    <a:moveTo>
                      <a:pt x="24" y="6"/>
                    </a:moveTo>
                    <a:cubicBezTo>
                      <a:pt x="21" y="2"/>
                      <a:pt x="16" y="1"/>
                      <a:pt x="11" y="0"/>
                    </a:cubicBezTo>
                    <a:cubicBezTo>
                      <a:pt x="9" y="0"/>
                      <a:pt x="6" y="0"/>
                      <a:pt x="3" y="0"/>
                    </a:cubicBezTo>
                    <a:cubicBezTo>
                      <a:pt x="0" y="0"/>
                      <a:pt x="0" y="0"/>
                      <a:pt x="1" y="4"/>
                    </a:cubicBezTo>
                    <a:cubicBezTo>
                      <a:pt x="1" y="6"/>
                      <a:pt x="1" y="6"/>
                      <a:pt x="2" y="9"/>
                    </a:cubicBezTo>
                    <a:cubicBezTo>
                      <a:pt x="2" y="11"/>
                      <a:pt x="3" y="15"/>
                      <a:pt x="4" y="16"/>
                    </a:cubicBezTo>
                    <a:cubicBezTo>
                      <a:pt x="6" y="18"/>
                      <a:pt x="12" y="15"/>
                      <a:pt x="14" y="13"/>
                    </a:cubicBezTo>
                    <a:cubicBezTo>
                      <a:pt x="17" y="12"/>
                      <a:pt x="20" y="11"/>
                      <a:pt x="21" y="8"/>
                    </a:cubicBezTo>
                  </a:path>
                </a:pathLst>
              </a:custGeom>
              <a:noFill/>
              <a:ln w="4763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53" name="Freeform 290">
                <a:extLst>
                  <a:ext uri="{FF2B5EF4-FFF2-40B4-BE49-F238E27FC236}">
                    <a16:creationId xmlns:a16="http://schemas.microsoft.com/office/drawing/2014/main" id="{4D1C035C-AB9B-431F-89E6-7B3313E710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7" y="1033"/>
                <a:ext cx="16" cy="9"/>
              </a:xfrm>
              <a:custGeom>
                <a:avLst/>
                <a:gdLst>
                  <a:gd name="T0" fmla="*/ 0 w 10"/>
                  <a:gd name="T1" fmla="*/ 0 h 6"/>
                  <a:gd name="T2" fmla="*/ 46 w 10"/>
                  <a:gd name="T3" fmla="*/ 0 h 6"/>
                  <a:gd name="T4" fmla="*/ 56 w 10"/>
                  <a:gd name="T5" fmla="*/ 8 h 6"/>
                  <a:gd name="T6" fmla="*/ 67 w 10"/>
                  <a:gd name="T7" fmla="*/ 21 h 6"/>
                  <a:gd name="T8" fmla="*/ 54 w 10"/>
                  <a:gd name="T9" fmla="*/ 27 h 6"/>
                  <a:gd name="T10" fmla="*/ 26 w 10"/>
                  <a:gd name="T11" fmla="*/ 32 h 6"/>
                  <a:gd name="T12" fmla="*/ 8 w 10"/>
                  <a:gd name="T13" fmla="*/ 27 h 6"/>
                  <a:gd name="T14" fmla="*/ 8 w 10"/>
                  <a:gd name="T15" fmla="*/ 18 h 6"/>
                  <a:gd name="T16" fmla="*/ 0 w 10"/>
                  <a:gd name="T17" fmla="*/ 8 h 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0" h="6">
                    <a:moveTo>
                      <a:pt x="0" y="0"/>
                    </a:moveTo>
                    <a:cubicBezTo>
                      <a:pt x="2" y="1"/>
                      <a:pt x="5" y="0"/>
                      <a:pt x="7" y="0"/>
                    </a:cubicBezTo>
                    <a:cubicBezTo>
                      <a:pt x="8" y="0"/>
                      <a:pt x="9" y="0"/>
                      <a:pt x="9" y="1"/>
                    </a:cubicBezTo>
                    <a:cubicBezTo>
                      <a:pt x="10" y="2"/>
                      <a:pt x="10" y="2"/>
                      <a:pt x="10" y="4"/>
                    </a:cubicBezTo>
                    <a:cubicBezTo>
                      <a:pt x="10" y="5"/>
                      <a:pt x="10" y="5"/>
                      <a:pt x="8" y="5"/>
                    </a:cubicBezTo>
                    <a:cubicBezTo>
                      <a:pt x="7" y="5"/>
                      <a:pt x="5" y="5"/>
                      <a:pt x="4" y="6"/>
                    </a:cubicBezTo>
                    <a:cubicBezTo>
                      <a:pt x="3" y="6"/>
                      <a:pt x="2" y="6"/>
                      <a:pt x="1" y="5"/>
                    </a:cubicBezTo>
                    <a:cubicBezTo>
                      <a:pt x="1" y="5"/>
                      <a:pt x="1" y="4"/>
                      <a:pt x="1" y="3"/>
                    </a:cubicBezTo>
                    <a:cubicBezTo>
                      <a:pt x="0" y="2"/>
                      <a:pt x="0" y="1"/>
                      <a:pt x="0" y="1"/>
                    </a:cubicBezTo>
                  </a:path>
                </a:pathLst>
              </a:custGeom>
              <a:solidFill>
                <a:srgbClr val="6B89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54" name="Freeform 291">
                <a:extLst>
                  <a:ext uri="{FF2B5EF4-FFF2-40B4-BE49-F238E27FC236}">
                    <a16:creationId xmlns:a16="http://schemas.microsoft.com/office/drawing/2014/main" id="{FB3EFCD4-151F-4B09-A19B-233D12700A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2" y="1040"/>
                <a:ext cx="25" cy="13"/>
              </a:xfrm>
              <a:custGeom>
                <a:avLst/>
                <a:gdLst>
                  <a:gd name="T0" fmla="*/ 13 w 16"/>
                  <a:gd name="T1" fmla="*/ 8 h 8"/>
                  <a:gd name="T2" fmla="*/ 53 w 16"/>
                  <a:gd name="T3" fmla="*/ 8 h 8"/>
                  <a:gd name="T4" fmla="*/ 66 w 16"/>
                  <a:gd name="T5" fmla="*/ 8 h 8"/>
                  <a:gd name="T6" fmla="*/ 83 w 16"/>
                  <a:gd name="T7" fmla="*/ 13 h 8"/>
                  <a:gd name="T8" fmla="*/ 88 w 16"/>
                  <a:gd name="T9" fmla="*/ 21 h 8"/>
                  <a:gd name="T10" fmla="*/ 88 w 16"/>
                  <a:gd name="T11" fmla="*/ 42 h 8"/>
                  <a:gd name="T12" fmla="*/ 83 w 16"/>
                  <a:gd name="T13" fmla="*/ 55 h 8"/>
                  <a:gd name="T14" fmla="*/ 66 w 16"/>
                  <a:gd name="T15" fmla="*/ 47 h 8"/>
                  <a:gd name="T16" fmla="*/ 48 w 16"/>
                  <a:gd name="T17" fmla="*/ 47 h 8"/>
                  <a:gd name="T18" fmla="*/ 22 w 16"/>
                  <a:gd name="T19" fmla="*/ 42 h 8"/>
                  <a:gd name="T20" fmla="*/ 8 w 16"/>
                  <a:gd name="T21" fmla="*/ 42 h 8"/>
                  <a:gd name="T22" fmla="*/ 13 w 16"/>
                  <a:gd name="T23" fmla="*/ 8 h 8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6" h="8">
                    <a:moveTo>
                      <a:pt x="2" y="1"/>
                    </a:moveTo>
                    <a:cubicBezTo>
                      <a:pt x="4" y="0"/>
                      <a:pt x="6" y="0"/>
                      <a:pt x="9" y="1"/>
                    </a:cubicBezTo>
                    <a:cubicBezTo>
                      <a:pt x="10" y="1"/>
                      <a:pt x="11" y="1"/>
                      <a:pt x="11" y="1"/>
                    </a:cubicBezTo>
                    <a:cubicBezTo>
                      <a:pt x="12" y="2"/>
                      <a:pt x="13" y="2"/>
                      <a:pt x="14" y="2"/>
                    </a:cubicBezTo>
                    <a:cubicBezTo>
                      <a:pt x="14" y="2"/>
                      <a:pt x="15" y="2"/>
                      <a:pt x="15" y="3"/>
                    </a:cubicBezTo>
                    <a:cubicBezTo>
                      <a:pt x="15" y="4"/>
                      <a:pt x="16" y="5"/>
                      <a:pt x="15" y="6"/>
                    </a:cubicBezTo>
                    <a:cubicBezTo>
                      <a:pt x="15" y="6"/>
                      <a:pt x="14" y="7"/>
                      <a:pt x="14" y="8"/>
                    </a:cubicBezTo>
                    <a:cubicBezTo>
                      <a:pt x="13" y="8"/>
                      <a:pt x="12" y="7"/>
                      <a:pt x="11" y="7"/>
                    </a:cubicBezTo>
                    <a:cubicBezTo>
                      <a:pt x="10" y="7"/>
                      <a:pt x="9" y="7"/>
                      <a:pt x="8" y="7"/>
                    </a:cubicBezTo>
                    <a:cubicBezTo>
                      <a:pt x="7" y="7"/>
                      <a:pt x="5" y="7"/>
                      <a:pt x="4" y="6"/>
                    </a:cubicBezTo>
                    <a:cubicBezTo>
                      <a:pt x="3" y="6"/>
                      <a:pt x="2" y="6"/>
                      <a:pt x="1" y="6"/>
                    </a:cubicBezTo>
                    <a:cubicBezTo>
                      <a:pt x="0" y="4"/>
                      <a:pt x="1" y="1"/>
                      <a:pt x="2" y="1"/>
                    </a:cubicBezTo>
                  </a:path>
                </a:pathLst>
              </a:custGeom>
              <a:solidFill>
                <a:srgbClr val="6B89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55" name="Freeform 292">
                <a:extLst>
                  <a:ext uri="{FF2B5EF4-FFF2-40B4-BE49-F238E27FC236}">
                    <a16:creationId xmlns:a16="http://schemas.microsoft.com/office/drawing/2014/main" id="{CE13A184-3F7C-4789-9742-F802DFD140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0" y="1045"/>
                <a:ext cx="11" cy="8"/>
              </a:xfrm>
              <a:custGeom>
                <a:avLst/>
                <a:gdLst>
                  <a:gd name="T0" fmla="*/ 0 w 7"/>
                  <a:gd name="T1" fmla="*/ 0 h 5"/>
                  <a:gd name="T2" fmla="*/ 8 w 7"/>
                  <a:gd name="T3" fmla="*/ 0 h 5"/>
                  <a:gd name="T4" fmla="*/ 20 w 7"/>
                  <a:gd name="T5" fmla="*/ 0 h 5"/>
                  <a:gd name="T6" fmla="*/ 35 w 7"/>
                  <a:gd name="T7" fmla="*/ 0 h 5"/>
                  <a:gd name="T8" fmla="*/ 42 w 7"/>
                  <a:gd name="T9" fmla="*/ 8 h 5"/>
                  <a:gd name="T10" fmla="*/ 35 w 7"/>
                  <a:gd name="T11" fmla="*/ 21 h 5"/>
                  <a:gd name="T12" fmla="*/ 13 w 7"/>
                  <a:gd name="T13" fmla="*/ 26 h 5"/>
                  <a:gd name="T14" fmla="*/ 0 w 7"/>
                  <a:gd name="T15" fmla="*/ 8 h 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7" h="5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7" y="0"/>
                      <a:pt x="7" y="1"/>
                    </a:cubicBezTo>
                    <a:cubicBezTo>
                      <a:pt x="7" y="2"/>
                      <a:pt x="6" y="3"/>
                      <a:pt x="6" y="3"/>
                    </a:cubicBezTo>
                    <a:cubicBezTo>
                      <a:pt x="5" y="5"/>
                      <a:pt x="3" y="5"/>
                      <a:pt x="2" y="4"/>
                    </a:cubicBezTo>
                    <a:cubicBezTo>
                      <a:pt x="0" y="3"/>
                      <a:pt x="0" y="2"/>
                      <a:pt x="0" y="1"/>
                    </a:cubicBezTo>
                  </a:path>
                </a:pathLst>
              </a:custGeom>
              <a:solidFill>
                <a:srgbClr val="9DC4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56" name="Freeform 293">
                <a:extLst>
                  <a:ext uri="{FF2B5EF4-FFF2-40B4-BE49-F238E27FC236}">
                    <a16:creationId xmlns:a16="http://schemas.microsoft.com/office/drawing/2014/main" id="{493F4EE7-808F-44CA-9F16-2DABF9D246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9" y="1051"/>
                <a:ext cx="17" cy="8"/>
              </a:xfrm>
              <a:custGeom>
                <a:avLst/>
                <a:gdLst>
                  <a:gd name="T0" fmla="*/ 0 w 11"/>
                  <a:gd name="T1" fmla="*/ 8 h 5"/>
                  <a:gd name="T2" fmla="*/ 40 w 11"/>
                  <a:gd name="T3" fmla="*/ 8 h 5"/>
                  <a:gd name="T4" fmla="*/ 56 w 11"/>
                  <a:gd name="T5" fmla="*/ 13 h 5"/>
                  <a:gd name="T6" fmla="*/ 29 w 11"/>
                  <a:gd name="T7" fmla="*/ 26 h 5"/>
                  <a:gd name="T8" fmla="*/ 0 w 11"/>
                  <a:gd name="T9" fmla="*/ 13 h 5"/>
                  <a:gd name="T10" fmla="*/ 0 w 11"/>
                  <a:gd name="T11" fmla="*/ 8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1" h="5">
                    <a:moveTo>
                      <a:pt x="0" y="1"/>
                    </a:moveTo>
                    <a:cubicBezTo>
                      <a:pt x="2" y="1"/>
                      <a:pt x="5" y="1"/>
                      <a:pt x="7" y="1"/>
                    </a:cubicBezTo>
                    <a:cubicBezTo>
                      <a:pt x="8" y="1"/>
                      <a:pt x="11" y="0"/>
                      <a:pt x="10" y="2"/>
                    </a:cubicBezTo>
                    <a:cubicBezTo>
                      <a:pt x="9" y="3"/>
                      <a:pt x="7" y="4"/>
                      <a:pt x="5" y="4"/>
                    </a:cubicBezTo>
                    <a:cubicBezTo>
                      <a:pt x="3" y="5"/>
                      <a:pt x="1" y="4"/>
                      <a:pt x="0" y="2"/>
                    </a:cubicBezTo>
                    <a:cubicBezTo>
                      <a:pt x="0" y="2"/>
                      <a:pt x="0" y="2"/>
                      <a:pt x="0" y="1"/>
                    </a:cubicBezTo>
                  </a:path>
                </a:pathLst>
              </a:custGeom>
              <a:solidFill>
                <a:srgbClr val="9DC4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57" name="Freeform 294">
                <a:extLst>
                  <a:ext uri="{FF2B5EF4-FFF2-40B4-BE49-F238E27FC236}">
                    <a16:creationId xmlns:a16="http://schemas.microsoft.com/office/drawing/2014/main" id="{5B872FF2-C2BC-4E97-B6AF-2859581076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9" y="1033"/>
                <a:ext cx="9" cy="15"/>
              </a:xfrm>
              <a:custGeom>
                <a:avLst/>
                <a:gdLst>
                  <a:gd name="T0" fmla="*/ 21 w 6"/>
                  <a:gd name="T1" fmla="*/ 8 h 10"/>
                  <a:gd name="T2" fmla="*/ 0 w 6"/>
                  <a:gd name="T3" fmla="*/ 12 h 10"/>
                  <a:gd name="T4" fmla="*/ 8 w 6"/>
                  <a:gd name="T5" fmla="*/ 32 h 10"/>
                  <a:gd name="T6" fmla="*/ 12 w 6"/>
                  <a:gd name="T7" fmla="*/ 48 h 10"/>
                  <a:gd name="T8" fmla="*/ 32 w 6"/>
                  <a:gd name="T9" fmla="*/ 21 h 10"/>
                  <a:gd name="T10" fmla="*/ 21 w 6"/>
                  <a:gd name="T11" fmla="*/ 8 h 1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" h="10">
                    <a:moveTo>
                      <a:pt x="4" y="1"/>
                    </a:moveTo>
                    <a:cubicBezTo>
                      <a:pt x="3" y="0"/>
                      <a:pt x="0" y="0"/>
                      <a:pt x="0" y="2"/>
                    </a:cubicBezTo>
                    <a:cubicBezTo>
                      <a:pt x="0" y="3"/>
                      <a:pt x="1" y="5"/>
                      <a:pt x="1" y="6"/>
                    </a:cubicBezTo>
                    <a:cubicBezTo>
                      <a:pt x="1" y="6"/>
                      <a:pt x="1" y="9"/>
                      <a:pt x="2" y="9"/>
                    </a:cubicBezTo>
                    <a:cubicBezTo>
                      <a:pt x="4" y="10"/>
                      <a:pt x="5" y="5"/>
                      <a:pt x="6" y="4"/>
                    </a:cubicBezTo>
                    <a:cubicBezTo>
                      <a:pt x="6" y="3"/>
                      <a:pt x="5" y="2"/>
                      <a:pt x="4" y="1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58" name="Freeform 295">
                <a:extLst>
                  <a:ext uri="{FF2B5EF4-FFF2-40B4-BE49-F238E27FC236}">
                    <a16:creationId xmlns:a16="http://schemas.microsoft.com/office/drawing/2014/main" id="{BC1EB45F-BD41-4C17-B1AD-EAEE6D6965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7" y="1042"/>
                <a:ext cx="12" cy="14"/>
              </a:xfrm>
              <a:custGeom>
                <a:avLst/>
                <a:gdLst>
                  <a:gd name="T0" fmla="*/ 21 w 8"/>
                  <a:gd name="T1" fmla="*/ 0 h 9"/>
                  <a:gd name="T2" fmla="*/ 32 w 8"/>
                  <a:gd name="T3" fmla="*/ 47 h 9"/>
                  <a:gd name="T4" fmla="*/ 41 w 8"/>
                  <a:gd name="T5" fmla="*/ 12 h 9"/>
                  <a:gd name="T6" fmla="*/ 27 w 8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" h="9">
                    <a:moveTo>
                      <a:pt x="4" y="0"/>
                    </a:moveTo>
                    <a:cubicBezTo>
                      <a:pt x="0" y="0"/>
                      <a:pt x="1" y="9"/>
                      <a:pt x="6" y="8"/>
                    </a:cubicBezTo>
                    <a:cubicBezTo>
                      <a:pt x="8" y="7"/>
                      <a:pt x="8" y="4"/>
                      <a:pt x="8" y="2"/>
                    </a:cubicBezTo>
                    <a:cubicBezTo>
                      <a:pt x="8" y="1"/>
                      <a:pt x="7" y="0"/>
                      <a:pt x="5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59" name="Freeform 296">
                <a:extLst>
                  <a:ext uri="{FF2B5EF4-FFF2-40B4-BE49-F238E27FC236}">
                    <a16:creationId xmlns:a16="http://schemas.microsoft.com/office/drawing/2014/main" id="{8F9C9957-DF93-4AC5-9DA9-ABD78C369E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5" y="1036"/>
                <a:ext cx="6" cy="7"/>
              </a:xfrm>
              <a:custGeom>
                <a:avLst/>
                <a:gdLst>
                  <a:gd name="T0" fmla="*/ 0 w 4"/>
                  <a:gd name="T1" fmla="*/ 1 h 5"/>
                  <a:gd name="T2" fmla="*/ 18 w 4"/>
                  <a:gd name="T3" fmla="*/ 11 h 5"/>
                  <a:gd name="T4" fmla="*/ 8 w 4"/>
                  <a:gd name="T5" fmla="*/ 0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5">
                    <a:moveTo>
                      <a:pt x="0" y="1"/>
                    </a:moveTo>
                    <a:cubicBezTo>
                      <a:pt x="1" y="2"/>
                      <a:pt x="2" y="5"/>
                      <a:pt x="3" y="3"/>
                    </a:cubicBezTo>
                    <a:cubicBezTo>
                      <a:pt x="4" y="2"/>
                      <a:pt x="2" y="0"/>
                      <a:pt x="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60" name="Freeform 297">
                <a:extLst>
                  <a:ext uri="{FF2B5EF4-FFF2-40B4-BE49-F238E27FC236}">
                    <a16:creationId xmlns:a16="http://schemas.microsoft.com/office/drawing/2014/main" id="{524506A0-A271-4939-84A8-9BAAC91B8F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3" y="1045"/>
                <a:ext cx="5" cy="5"/>
              </a:xfrm>
              <a:custGeom>
                <a:avLst/>
                <a:gdLst>
                  <a:gd name="T0" fmla="*/ 8 w 3"/>
                  <a:gd name="T1" fmla="*/ 0 h 3"/>
                  <a:gd name="T2" fmla="*/ 13 w 3"/>
                  <a:gd name="T3" fmla="*/ 13 h 3"/>
                  <a:gd name="T4" fmla="*/ 8 w 3"/>
                  <a:gd name="T5" fmla="*/ 0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cubicBezTo>
                      <a:pt x="0" y="0"/>
                      <a:pt x="0" y="3"/>
                      <a:pt x="2" y="2"/>
                    </a:cubicBezTo>
                    <a:cubicBezTo>
                      <a:pt x="3" y="2"/>
                      <a:pt x="2" y="0"/>
                      <a:pt x="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61" name="Freeform 298">
                <a:extLst>
                  <a:ext uri="{FF2B5EF4-FFF2-40B4-BE49-F238E27FC236}">
                    <a16:creationId xmlns:a16="http://schemas.microsoft.com/office/drawing/2014/main" id="{4A51728F-4145-418A-9A4E-0699397B25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6" y="1043"/>
                <a:ext cx="8" cy="5"/>
              </a:xfrm>
              <a:custGeom>
                <a:avLst/>
                <a:gdLst>
                  <a:gd name="T0" fmla="*/ 0 w 5"/>
                  <a:gd name="T1" fmla="*/ 8 h 3"/>
                  <a:gd name="T2" fmla="*/ 13 w 5"/>
                  <a:gd name="T3" fmla="*/ 22 h 3"/>
                  <a:gd name="T4" fmla="*/ 26 w 5"/>
                  <a:gd name="T5" fmla="*/ 13 h 3"/>
                  <a:gd name="T6" fmla="*/ 13 w 5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1" y="2"/>
                      <a:pt x="1" y="3"/>
                      <a:pt x="2" y="3"/>
                    </a:cubicBezTo>
                    <a:cubicBezTo>
                      <a:pt x="3" y="3"/>
                      <a:pt x="4" y="3"/>
                      <a:pt x="4" y="2"/>
                    </a:cubicBezTo>
                    <a:cubicBezTo>
                      <a:pt x="5" y="0"/>
                      <a:pt x="3" y="0"/>
                      <a:pt x="2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62" name="Freeform 299">
                <a:extLst>
                  <a:ext uri="{FF2B5EF4-FFF2-40B4-BE49-F238E27FC236}">
                    <a16:creationId xmlns:a16="http://schemas.microsoft.com/office/drawing/2014/main" id="{F3CF359E-DCBB-4964-99E6-E09A76C73D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6" y="1051"/>
                <a:ext cx="3" cy="5"/>
              </a:xfrm>
              <a:custGeom>
                <a:avLst/>
                <a:gdLst>
                  <a:gd name="T0" fmla="*/ 8 w 2"/>
                  <a:gd name="T1" fmla="*/ 0 h 3"/>
                  <a:gd name="T2" fmla="*/ 0 w 2"/>
                  <a:gd name="T3" fmla="*/ 13 h 3"/>
                  <a:gd name="T4" fmla="*/ 8 w 2"/>
                  <a:gd name="T5" fmla="*/ 0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0" y="0"/>
                      <a:pt x="0" y="1"/>
                      <a:pt x="0" y="2"/>
                    </a:cubicBezTo>
                    <a:cubicBezTo>
                      <a:pt x="1" y="3"/>
                      <a:pt x="2" y="1"/>
                      <a:pt x="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63" name="Freeform 300">
                <a:extLst>
                  <a:ext uri="{FF2B5EF4-FFF2-40B4-BE49-F238E27FC236}">
                    <a16:creationId xmlns:a16="http://schemas.microsoft.com/office/drawing/2014/main" id="{1CA7B2B6-F0E7-4B7F-BD55-85A09BBC50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6" y="1031"/>
                <a:ext cx="21" cy="28"/>
              </a:xfrm>
              <a:custGeom>
                <a:avLst/>
                <a:gdLst>
                  <a:gd name="T0" fmla="*/ 0 w 14"/>
                  <a:gd name="T1" fmla="*/ 8 h 18"/>
                  <a:gd name="T2" fmla="*/ 18 w 14"/>
                  <a:gd name="T3" fmla="*/ 75 h 18"/>
                  <a:gd name="T4" fmla="*/ 62 w 14"/>
                  <a:gd name="T5" fmla="*/ 53 h 18"/>
                  <a:gd name="T6" fmla="*/ 48 w 14"/>
                  <a:gd name="T7" fmla="*/ 0 h 18"/>
                  <a:gd name="T8" fmla="*/ 0 w 14"/>
                  <a:gd name="T9" fmla="*/ 8 h 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" h="18">
                    <a:moveTo>
                      <a:pt x="0" y="1"/>
                    </a:moveTo>
                    <a:cubicBezTo>
                      <a:pt x="3" y="13"/>
                      <a:pt x="3" y="13"/>
                      <a:pt x="3" y="13"/>
                    </a:cubicBezTo>
                    <a:cubicBezTo>
                      <a:pt x="3" y="13"/>
                      <a:pt x="9" y="18"/>
                      <a:pt x="12" y="9"/>
                    </a:cubicBezTo>
                    <a:cubicBezTo>
                      <a:pt x="14" y="1"/>
                      <a:pt x="9" y="0"/>
                      <a:pt x="9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noFill/>
              <a:ln w="158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64" name="Freeform 301">
                <a:extLst>
                  <a:ext uri="{FF2B5EF4-FFF2-40B4-BE49-F238E27FC236}">
                    <a16:creationId xmlns:a16="http://schemas.microsoft.com/office/drawing/2014/main" id="{48D4CBB5-89E8-4A17-BC2F-F3C23AB62C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8" y="1039"/>
                <a:ext cx="31" cy="20"/>
              </a:xfrm>
              <a:custGeom>
                <a:avLst/>
                <a:gdLst>
                  <a:gd name="T0" fmla="*/ 60 w 20"/>
                  <a:gd name="T1" fmla="*/ 74 h 13"/>
                  <a:gd name="T2" fmla="*/ 22 w 20"/>
                  <a:gd name="T3" fmla="*/ 18 h 13"/>
                  <a:gd name="T4" fmla="*/ 40 w 20"/>
                  <a:gd name="T5" fmla="*/ 0 h 13"/>
                  <a:gd name="T6" fmla="*/ 104 w 20"/>
                  <a:gd name="T7" fmla="*/ 8 h 13"/>
                  <a:gd name="T8" fmla="*/ 104 w 20"/>
                  <a:gd name="T9" fmla="*/ 43 h 13"/>
                  <a:gd name="T10" fmla="*/ 60 w 20"/>
                  <a:gd name="T11" fmla="*/ 74 h 1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0" h="13">
                    <a:moveTo>
                      <a:pt x="10" y="13"/>
                    </a:moveTo>
                    <a:cubicBezTo>
                      <a:pt x="6" y="13"/>
                      <a:pt x="0" y="10"/>
                      <a:pt x="4" y="3"/>
                    </a:cubicBezTo>
                    <a:cubicBezTo>
                      <a:pt x="5" y="0"/>
                      <a:pt x="7" y="0"/>
                      <a:pt x="7" y="0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8" y="1"/>
                      <a:pt x="20" y="5"/>
                      <a:pt x="18" y="8"/>
                    </a:cubicBezTo>
                    <a:cubicBezTo>
                      <a:pt x="18" y="11"/>
                      <a:pt x="16" y="13"/>
                      <a:pt x="10" y="13"/>
                    </a:cubicBezTo>
                    <a:close/>
                  </a:path>
                </a:pathLst>
              </a:custGeom>
              <a:noFill/>
              <a:ln w="158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65" name="Freeform 302">
                <a:extLst>
                  <a:ext uri="{FF2B5EF4-FFF2-40B4-BE49-F238E27FC236}">
                    <a16:creationId xmlns:a16="http://schemas.microsoft.com/office/drawing/2014/main" id="{C2725618-49CE-4672-9EFE-4198C23E29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7" y="1019"/>
                <a:ext cx="13" cy="91"/>
              </a:xfrm>
              <a:custGeom>
                <a:avLst/>
                <a:gdLst>
                  <a:gd name="T0" fmla="*/ 0 w 8"/>
                  <a:gd name="T1" fmla="*/ 8 h 59"/>
                  <a:gd name="T2" fmla="*/ 13 w 8"/>
                  <a:gd name="T3" fmla="*/ 62 h 59"/>
                  <a:gd name="T4" fmla="*/ 13 w 8"/>
                  <a:gd name="T5" fmla="*/ 102 h 59"/>
                  <a:gd name="T6" fmla="*/ 13 w 8"/>
                  <a:gd name="T7" fmla="*/ 180 h 59"/>
                  <a:gd name="T8" fmla="*/ 13 w 8"/>
                  <a:gd name="T9" fmla="*/ 333 h 59"/>
                  <a:gd name="T10" fmla="*/ 47 w 8"/>
                  <a:gd name="T11" fmla="*/ 123 h 59"/>
                  <a:gd name="T12" fmla="*/ 8 w 8"/>
                  <a:gd name="T13" fmla="*/ 0 h 5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" h="59">
                    <a:moveTo>
                      <a:pt x="0" y="1"/>
                    </a:moveTo>
                    <a:cubicBezTo>
                      <a:pt x="0" y="4"/>
                      <a:pt x="1" y="7"/>
                      <a:pt x="2" y="11"/>
                    </a:cubicBezTo>
                    <a:cubicBezTo>
                      <a:pt x="2" y="13"/>
                      <a:pt x="2" y="16"/>
                      <a:pt x="2" y="18"/>
                    </a:cubicBezTo>
                    <a:cubicBezTo>
                      <a:pt x="2" y="23"/>
                      <a:pt x="2" y="27"/>
                      <a:pt x="2" y="32"/>
                    </a:cubicBezTo>
                    <a:cubicBezTo>
                      <a:pt x="1" y="40"/>
                      <a:pt x="0" y="50"/>
                      <a:pt x="2" y="59"/>
                    </a:cubicBezTo>
                    <a:cubicBezTo>
                      <a:pt x="4" y="47"/>
                      <a:pt x="8" y="34"/>
                      <a:pt x="7" y="22"/>
                    </a:cubicBezTo>
                    <a:cubicBezTo>
                      <a:pt x="6" y="15"/>
                      <a:pt x="4" y="6"/>
                      <a:pt x="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66" name="Freeform 303">
                <a:extLst>
                  <a:ext uri="{FF2B5EF4-FFF2-40B4-BE49-F238E27FC236}">
                    <a16:creationId xmlns:a16="http://schemas.microsoft.com/office/drawing/2014/main" id="{CEBA5661-A408-45B5-87A7-F905AF246F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2" y="940"/>
                <a:ext cx="21" cy="60"/>
              </a:xfrm>
              <a:custGeom>
                <a:avLst/>
                <a:gdLst>
                  <a:gd name="T0" fmla="*/ 12 w 14"/>
                  <a:gd name="T1" fmla="*/ 0 h 39"/>
                  <a:gd name="T2" fmla="*/ 0 w 14"/>
                  <a:gd name="T3" fmla="*/ 168 h 39"/>
                  <a:gd name="T4" fmla="*/ 72 w 14"/>
                  <a:gd name="T5" fmla="*/ 218 h 39"/>
                  <a:gd name="T6" fmla="*/ 39 w 14"/>
                  <a:gd name="T7" fmla="*/ 185 h 39"/>
                  <a:gd name="T8" fmla="*/ 27 w 14"/>
                  <a:gd name="T9" fmla="*/ 114 h 39"/>
                  <a:gd name="T10" fmla="*/ 12 w 14"/>
                  <a:gd name="T11" fmla="*/ 0 h 3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" h="39">
                    <a:moveTo>
                      <a:pt x="2" y="0"/>
                    </a:moveTo>
                    <a:cubicBezTo>
                      <a:pt x="2" y="10"/>
                      <a:pt x="0" y="20"/>
                      <a:pt x="0" y="30"/>
                    </a:cubicBezTo>
                    <a:cubicBezTo>
                      <a:pt x="1" y="38"/>
                      <a:pt x="6" y="39"/>
                      <a:pt x="14" y="39"/>
                    </a:cubicBezTo>
                    <a:cubicBezTo>
                      <a:pt x="11" y="38"/>
                      <a:pt x="8" y="35"/>
                      <a:pt x="7" y="33"/>
                    </a:cubicBezTo>
                    <a:cubicBezTo>
                      <a:pt x="5" y="29"/>
                      <a:pt x="6" y="24"/>
                      <a:pt x="5" y="20"/>
                    </a:cubicBezTo>
                    <a:cubicBezTo>
                      <a:pt x="5" y="13"/>
                      <a:pt x="5" y="6"/>
                      <a:pt x="2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67" name="Freeform 304">
                <a:extLst>
                  <a:ext uri="{FF2B5EF4-FFF2-40B4-BE49-F238E27FC236}">
                    <a16:creationId xmlns:a16="http://schemas.microsoft.com/office/drawing/2014/main" id="{295E77F8-B737-49A3-8743-907083EE50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2" y="1189"/>
                <a:ext cx="45" cy="17"/>
              </a:xfrm>
              <a:custGeom>
                <a:avLst/>
                <a:gdLst>
                  <a:gd name="T0" fmla="*/ 8 w 29"/>
                  <a:gd name="T1" fmla="*/ 0 h 11"/>
                  <a:gd name="T2" fmla="*/ 135 w 29"/>
                  <a:gd name="T3" fmla="*/ 19 h 11"/>
                  <a:gd name="T4" fmla="*/ 161 w 29"/>
                  <a:gd name="T5" fmla="*/ 45 h 11"/>
                  <a:gd name="T6" fmla="*/ 127 w 29"/>
                  <a:gd name="T7" fmla="*/ 53 h 11"/>
                  <a:gd name="T8" fmla="*/ 34 w 29"/>
                  <a:gd name="T9" fmla="*/ 53 h 11"/>
                  <a:gd name="T10" fmla="*/ 0 w 29"/>
                  <a:gd name="T11" fmla="*/ 12 h 1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9" h="11">
                    <a:moveTo>
                      <a:pt x="1" y="0"/>
                    </a:moveTo>
                    <a:cubicBezTo>
                      <a:pt x="4" y="5"/>
                      <a:pt x="18" y="1"/>
                      <a:pt x="23" y="3"/>
                    </a:cubicBezTo>
                    <a:cubicBezTo>
                      <a:pt x="25" y="4"/>
                      <a:pt x="29" y="6"/>
                      <a:pt x="28" y="8"/>
                    </a:cubicBezTo>
                    <a:cubicBezTo>
                      <a:pt x="27" y="10"/>
                      <a:pt x="24" y="9"/>
                      <a:pt x="22" y="9"/>
                    </a:cubicBezTo>
                    <a:cubicBezTo>
                      <a:pt x="17" y="9"/>
                      <a:pt x="11" y="11"/>
                      <a:pt x="6" y="9"/>
                    </a:cubicBezTo>
                    <a:cubicBezTo>
                      <a:pt x="3" y="8"/>
                      <a:pt x="1" y="5"/>
                      <a:pt x="0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68" name="Freeform 305">
                <a:extLst>
                  <a:ext uri="{FF2B5EF4-FFF2-40B4-BE49-F238E27FC236}">
                    <a16:creationId xmlns:a16="http://schemas.microsoft.com/office/drawing/2014/main" id="{E6BFA8EE-ACF9-4251-B713-747CB43269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3" y="1268"/>
                <a:ext cx="81" cy="49"/>
              </a:xfrm>
              <a:custGeom>
                <a:avLst/>
                <a:gdLst>
                  <a:gd name="T0" fmla="*/ 8 w 52"/>
                  <a:gd name="T1" fmla="*/ 142 h 32"/>
                  <a:gd name="T2" fmla="*/ 140 w 52"/>
                  <a:gd name="T3" fmla="*/ 101 h 32"/>
                  <a:gd name="T4" fmla="*/ 305 w 52"/>
                  <a:gd name="T5" fmla="*/ 0 h 32"/>
                  <a:gd name="T6" fmla="*/ 123 w 52"/>
                  <a:gd name="T7" fmla="*/ 83 h 32"/>
                  <a:gd name="T8" fmla="*/ 0 w 52"/>
                  <a:gd name="T9" fmla="*/ 142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2" h="32">
                    <a:moveTo>
                      <a:pt x="1" y="26"/>
                    </a:moveTo>
                    <a:cubicBezTo>
                      <a:pt x="5" y="32"/>
                      <a:pt x="20" y="21"/>
                      <a:pt x="24" y="18"/>
                    </a:cubicBezTo>
                    <a:cubicBezTo>
                      <a:pt x="32" y="12"/>
                      <a:pt x="42" y="6"/>
                      <a:pt x="52" y="0"/>
                    </a:cubicBezTo>
                    <a:cubicBezTo>
                      <a:pt x="40" y="4"/>
                      <a:pt x="32" y="10"/>
                      <a:pt x="21" y="15"/>
                    </a:cubicBezTo>
                    <a:cubicBezTo>
                      <a:pt x="15" y="18"/>
                      <a:pt x="6" y="25"/>
                      <a:pt x="0" y="26"/>
                    </a:cubicBezTo>
                  </a:path>
                </a:pathLst>
              </a:custGeom>
              <a:solidFill>
                <a:srgbClr val="FC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69" name="Freeform 306">
                <a:extLst>
                  <a:ext uri="{FF2B5EF4-FFF2-40B4-BE49-F238E27FC236}">
                    <a16:creationId xmlns:a16="http://schemas.microsoft.com/office/drawing/2014/main" id="{102FC10E-48B5-4E57-9F5B-EDF86E601D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3" y="1271"/>
                <a:ext cx="173" cy="80"/>
              </a:xfrm>
              <a:custGeom>
                <a:avLst/>
                <a:gdLst>
                  <a:gd name="T0" fmla="*/ 636 w 112"/>
                  <a:gd name="T1" fmla="*/ 0 h 52"/>
                  <a:gd name="T2" fmla="*/ 568 w 112"/>
                  <a:gd name="T3" fmla="*/ 18 h 52"/>
                  <a:gd name="T4" fmla="*/ 479 w 112"/>
                  <a:gd name="T5" fmla="*/ 40 h 52"/>
                  <a:gd name="T6" fmla="*/ 297 w 112"/>
                  <a:gd name="T7" fmla="*/ 106 h 52"/>
                  <a:gd name="T8" fmla="*/ 154 w 112"/>
                  <a:gd name="T9" fmla="*/ 211 h 52"/>
                  <a:gd name="T10" fmla="*/ 0 w 112"/>
                  <a:gd name="T11" fmla="*/ 285 h 52"/>
                  <a:gd name="T12" fmla="*/ 70 w 112"/>
                  <a:gd name="T13" fmla="*/ 269 h 52"/>
                  <a:gd name="T14" fmla="*/ 181 w 112"/>
                  <a:gd name="T15" fmla="*/ 225 h 52"/>
                  <a:gd name="T16" fmla="*/ 324 w 112"/>
                  <a:gd name="T17" fmla="*/ 123 h 52"/>
                  <a:gd name="T18" fmla="*/ 494 w 112"/>
                  <a:gd name="T19" fmla="*/ 52 h 52"/>
                  <a:gd name="T20" fmla="*/ 564 w 112"/>
                  <a:gd name="T21" fmla="*/ 34 h 52"/>
                  <a:gd name="T22" fmla="*/ 630 w 112"/>
                  <a:gd name="T23" fmla="*/ 18 h 5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12" h="52">
                    <a:moveTo>
                      <a:pt x="112" y="0"/>
                    </a:moveTo>
                    <a:cubicBezTo>
                      <a:pt x="108" y="0"/>
                      <a:pt x="104" y="2"/>
                      <a:pt x="100" y="3"/>
                    </a:cubicBezTo>
                    <a:cubicBezTo>
                      <a:pt x="95" y="4"/>
                      <a:pt x="89" y="6"/>
                      <a:pt x="84" y="7"/>
                    </a:cubicBezTo>
                    <a:cubicBezTo>
                      <a:pt x="73" y="10"/>
                      <a:pt x="62" y="12"/>
                      <a:pt x="52" y="19"/>
                    </a:cubicBezTo>
                    <a:cubicBezTo>
                      <a:pt x="44" y="25"/>
                      <a:pt x="36" y="32"/>
                      <a:pt x="27" y="38"/>
                    </a:cubicBezTo>
                    <a:cubicBezTo>
                      <a:pt x="18" y="43"/>
                      <a:pt x="10" y="48"/>
                      <a:pt x="0" y="51"/>
                    </a:cubicBezTo>
                    <a:cubicBezTo>
                      <a:pt x="4" y="52"/>
                      <a:pt x="9" y="49"/>
                      <a:pt x="12" y="48"/>
                    </a:cubicBezTo>
                    <a:cubicBezTo>
                      <a:pt x="19" y="45"/>
                      <a:pt x="26" y="43"/>
                      <a:pt x="32" y="40"/>
                    </a:cubicBezTo>
                    <a:cubicBezTo>
                      <a:pt x="41" y="35"/>
                      <a:pt x="49" y="28"/>
                      <a:pt x="57" y="22"/>
                    </a:cubicBezTo>
                    <a:cubicBezTo>
                      <a:pt x="66" y="17"/>
                      <a:pt x="76" y="12"/>
                      <a:pt x="87" y="9"/>
                    </a:cubicBezTo>
                    <a:cubicBezTo>
                      <a:pt x="91" y="8"/>
                      <a:pt x="95" y="7"/>
                      <a:pt x="99" y="6"/>
                    </a:cubicBezTo>
                    <a:cubicBezTo>
                      <a:pt x="101" y="5"/>
                      <a:pt x="111" y="4"/>
                      <a:pt x="111" y="3"/>
                    </a:cubicBezTo>
                  </a:path>
                </a:pathLst>
              </a:custGeom>
              <a:solidFill>
                <a:srgbClr val="FC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70" name="Freeform 307">
                <a:extLst>
                  <a:ext uri="{FF2B5EF4-FFF2-40B4-BE49-F238E27FC236}">
                    <a16:creationId xmlns:a16="http://schemas.microsoft.com/office/drawing/2014/main" id="{1446264A-7A33-4140-B8B7-C1FA63B94A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0" y="1240"/>
                <a:ext cx="79" cy="80"/>
              </a:xfrm>
              <a:custGeom>
                <a:avLst/>
                <a:gdLst>
                  <a:gd name="T0" fmla="*/ 8 w 51"/>
                  <a:gd name="T1" fmla="*/ 0 h 52"/>
                  <a:gd name="T2" fmla="*/ 156 w 51"/>
                  <a:gd name="T3" fmla="*/ 137 h 52"/>
                  <a:gd name="T4" fmla="*/ 293 w 51"/>
                  <a:gd name="T5" fmla="*/ 291 h 52"/>
                  <a:gd name="T6" fmla="*/ 211 w 51"/>
                  <a:gd name="T7" fmla="*/ 211 h 52"/>
                  <a:gd name="T8" fmla="*/ 115 w 51"/>
                  <a:gd name="T9" fmla="*/ 137 h 52"/>
                  <a:gd name="T10" fmla="*/ 0 w 51"/>
                  <a:gd name="T11" fmla="*/ 0 h 5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1" h="52">
                    <a:moveTo>
                      <a:pt x="1" y="0"/>
                    </a:moveTo>
                    <a:cubicBezTo>
                      <a:pt x="7" y="11"/>
                      <a:pt x="18" y="19"/>
                      <a:pt x="27" y="25"/>
                    </a:cubicBezTo>
                    <a:cubicBezTo>
                      <a:pt x="37" y="32"/>
                      <a:pt x="46" y="41"/>
                      <a:pt x="51" y="52"/>
                    </a:cubicBezTo>
                    <a:cubicBezTo>
                      <a:pt x="45" y="49"/>
                      <a:pt x="42" y="42"/>
                      <a:pt x="37" y="38"/>
                    </a:cubicBezTo>
                    <a:cubicBezTo>
                      <a:pt x="31" y="34"/>
                      <a:pt x="25" y="30"/>
                      <a:pt x="20" y="25"/>
                    </a:cubicBezTo>
                    <a:cubicBezTo>
                      <a:pt x="12" y="19"/>
                      <a:pt x="5" y="9"/>
                      <a:pt x="0" y="0"/>
                    </a:cubicBezTo>
                  </a:path>
                </a:pathLst>
              </a:custGeom>
              <a:solidFill>
                <a:srgbClr val="FC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71" name="Freeform 308">
                <a:extLst>
                  <a:ext uri="{FF2B5EF4-FFF2-40B4-BE49-F238E27FC236}">
                    <a16:creationId xmlns:a16="http://schemas.microsoft.com/office/drawing/2014/main" id="{6350DD28-C62A-49C9-80F0-FC604E0369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0" y="1048"/>
                <a:ext cx="994" cy="1267"/>
              </a:xfrm>
              <a:custGeom>
                <a:avLst/>
                <a:gdLst>
                  <a:gd name="T0" fmla="*/ 2786 w 643"/>
                  <a:gd name="T1" fmla="*/ 0 h 820"/>
                  <a:gd name="T2" fmla="*/ 2775 w 643"/>
                  <a:gd name="T3" fmla="*/ 332 h 820"/>
                  <a:gd name="T4" fmla="*/ 3044 w 643"/>
                  <a:gd name="T5" fmla="*/ 564 h 820"/>
                  <a:gd name="T6" fmla="*/ 3389 w 643"/>
                  <a:gd name="T7" fmla="*/ 783 h 820"/>
                  <a:gd name="T8" fmla="*/ 3534 w 643"/>
                  <a:gd name="T9" fmla="*/ 921 h 820"/>
                  <a:gd name="T10" fmla="*/ 3639 w 643"/>
                  <a:gd name="T11" fmla="*/ 1497 h 820"/>
                  <a:gd name="T12" fmla="*/ 3568 w 643"/>
                  <a:gd name="T13" fmla="*/ 1967 h 820"/>
                  <a:gd name="T14" fmla="*/ 3472 w 643"/>
                  <a:gd name="T15" fmla="*/ 2937 h 820"/>
                  <a:gd name="T16" fmla="*/ 3440 w 643"/>
                  <a:gd name="T17" fmla="*/ 3228 h 820"/>
                  <a:gd name="T18" fmla="*/ 3358 w 643"/>
                  <a:gd name="T19" fmla="*/ 3460 h 820"/>
                  <a:gd name="T20" fmla="*/ 2096 w 643"/>
                  <a:gd name="T21" fmla="*/ 4002 h 820"/>
                  <a:gd name="T22" fmla="*/ 1821 w 643"/>
                  <a:gd name="T23" fmla="*/ 4181 h 820"/>
                  <a:gd name="T24" fmla="*/ 1611 w 643"/>
                  <a:gd name="T25" fmla="*/ 4390 h 820"/>
                  <a:gd name="T26" fmla="*/ 1537 w 643"/>
                  <a:gd name="T27" fmla="*/ 4506 h 820"/>
                  <a:gd name="T28" fmla="*/ 1665 w 643"/>
                  <a:gd name="T29" fmla="*/ 4600 h 820"/>
                  <a:gd name="T30" fmla="*/ 1577 w 643"/>
                  <a:gd name="T31" fmla="*/ 4655 h 820"/>
                  <a:gd name="T32" fmla="*/ 1515 w 643"/>
                  <a:gd name="T33" fmla="*/ 4621 h 820"/>
                  <a:gd name="T34" fmla="*/ 1467 w 643"/>
                  <a:gd name="T35" fmla="*/ 4594 h 820"/>
                  <a:gd name="T36" fmla="*/ 1308 w 643"/>
                  <a:gd name="T37" fmla="*/ 4634 h 820"/>
                  <a:gd name="T38" fmla="*/ 1265 w 643"/>
                  <a:gd name="T39" fmla="*/ 4594 h 820"/>
                  <a:gd name="T40" fmla="*/ 1142 w 643"/>
                  <a:gd name="T41" fmla="*/ 4560 h 820"/>
                  <a:gd name="T42" fmla="*/ 1090 w 643"/>
                  <a:gd name="T43" fmla="*/ 4515 h 820"/>
                  <a:gd name="T44" fmla="*/ 949 w 643"/>
                  <a:gd name="T45" fmla="*/ 4458 h 820"/>
                  <a:gd name="T46" fmla="*/ 923 w 643"/>
                  <a:gd name="T47" fmla="*/ 4390 h 820"/>
                  <a:gd name="T48" fmla="*/ 923 w 643"/>
                  <a:gd name="T49" fmla="*/ 4161 h 820"/>
                  <a:gd name="T50" fmla="*/ 949 w 643"/>
                  <a:gd name="T51" fmla="*/ 4068 h 820"/>
                  <a:gd name="T52" fmla="*/ 1190 w 643"/>
                  <a:gd name="T53" fmla="*/ 3880 h 820"/>
                  <a:gd name="T54" fmla="*/ 1571 w 643"/>
                  <a:gd name="T55" fmla="*/ 3796 h 820"/>
                  <a:gd name="T56" fmla="*/ 1883 w 643"/>
                  <a:gd name="T57" fmla="*/ 3648 h 820"/>
                  <a:gd name="T58" fmla="*/ 2387 w 643"/>
                  <a:gd name="T59" fmla="*/ 3276 h 820"/>
                  <a:gd name="T60" fmla="*/ 1781 w 643"/>
                  <a:gd name="T61" fmla="*/ 3106 h 820"/>
                  <a:gd name="T62" fmla="*/ 1691 w 643"/>
                  <a:gd name="T63" fmla="*/ 2821 h 820"/>
                  <a:gd name="T64" fmla="*/ 1691 w 643"/>
                  <a:gd name="T65" fmla="*/ 2361 h 820"/>
                  <a:gd name="T66" fmla="*/ 1665 w 643"/>
                  <a:gd name="T67" fmla="*/ 2251 h 820"/>
                  <a:gd name="T68" fmla="*/ 1651 w 643"/>
                  <a:gd name="T69" fmla="*/ 2511 h 820"/>
                  <a:gd name="T70" fmla="*/ 1615 w 643"/>
                  <a:gd name="T71" fmla="*/ 2707 h 820"/>
                  <a:gd name="T72" fmla="*/ 1050 w 643"/>
                  <a:gd name="T73" fmla="*/ 3201 h 820"/>
                  <a:gd name="T74" fmla="*/ 839 w 643"/>
                  <a:gd name="T75" fmla="*/ 3517 h 820"/>
                  <a:gd name="T76" fmla="*/ 827 w 643"/>
                  <a:gd name="T77" fmla="*/ 3824 h 820"/>
                  <a:gd name="T78" fmla="*/ 710 w 643"/>
                  <a:gd name="T79" fmla="*/ 3744 h 820"/>
                  <a:gd name="T80" fmla="*/ 543 w 643"/>
                  <a:gd name="T81" fmla="*/ 3640 h 820"/>
                  <a:gd name="T82" fmla="*/ 495 w 643"/>
                  <a:gd name="T83" fmla="*/ 3858 h 820"/>
                  <a:gd name="T84" fmla="*/ 710 w 643"/>
                  <a:gd name="T85" fmla="*/ 3973 h 820"/>
                  <a:gd name="T86" fmla="*/ 669 w 643"/>
                  <a:gd name="T87" fmla="*/ 4017 h 820"/>
                  <a:gd name="T88" fmla="*/ 543 w 643"/>
                  <a:gd name="T89" fmla="*/ 4007 h 820"/>
                  <a:gd name="T90" fmla="*/ 314 w 643"/>
                  <a:gd name="T91" fmla="*/ 3903 h 820"/>
                  <a:gd name="T92" fmla="*/ 272 w 643"/>
                  <a:gd name="T93" fmla="*/ 3866 h 820"/>
                  <a:gd name="T94" fmla="*/ 155 w 643"/>
                  <a:gd name="T95" fmla="*/ 3803 h 820"/>
                  <a:gd name="T96" fmla="*/ 62 w 643"/>
                  <a:gd name="T97" fmla="*/ 3702 h 820"/>
                  <a:gd name="T98" fmla="*/ 19 w 643"/>
                  <a:gd name="T99" fmla="*/ 3648 h 820"/>
                  <a:gd name="T100" fmla="*/ 22 w 643"/>
                  <a:gd name="T101" fmla="*/ 3419 h 820"/>
                  <a:gd name="T102" fmla="*/ 229 w 643"/>
                  <a:gd name="T103" fmla="*/ 3276 h 820"/>
                  <a:gd name="T104" fmla="*/ 371 w 643"/>
                  <a:gd name="T105" fmla="*/ 3263 h 820"/>
                  <a:gd name="T106" fmla="*/ 583 w 643"/>
                  <a:gd name="T107" fmla="*/ 3168 h 820"/>
                  <a:gd name="T108" fmla="*/ 1130 w 643"/>
                  <a:gd name="T109" fmla="*/ 2438 h 820"/>
                  <a:gd name="T110" fmla="*/ 1257 w 643"/>
                  <a:gd name="T111" fmla="*/ 2029 h 820"/>
                  <a:gd name="T112" fmla="*/ 1362 w 643"/>
                  <a:gd name="T113" fmla="*/ 1497 h 820"/>
                  <a:gd name="T114" fmla="*/ 1414 w 643"/>
                  <a:gd name="T115" fmla="*/ 1055 h 820"/>
                  <a:gd name="T116" fmla="*/ 1725 w 643"/>
                  <a:gd name="T117" fmla="*/ 473 h 820"/>
                  <a:gd name="T118" fmla="*/ 1869 w 643"/>
                  <a:gd name="T119" fmla="*/ 420 h 820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643" h="820">
                    <a:moveTo>
                      <a:pt x="488" y="0"/>
                    </a:moveTo>
                    <a:cubicBezTo>
                      <a:pt x="486" y="13"/>
                      <a:pt x="481" y="41"/>
                      <a:pt x="486" y="58"/>
                    </a:cubicBezTo>
                    <a:cubicBezTo>
                      <a:pt x="493" y="81"/>
                      <a:pt x="505" y="84"/>
                      <a:pt x="533" y="99"/>
                    </a:cubicBezTo>
                    <a:cubicBezTo>
                      <a:pt x="561" y="113"/>
                      <a:pt x="593" y="137"/>
                      <a:pt x="593" y="137"/>
                    </a:cubicBezTo>
                    <a:cubicBezTo>
                      <a:pt x="593" y="137"/>
                      <a:pt x="615" y="147"/>
                      <a:pt x="619" y="162"/>
                    </a:cubicBezTo>
                    <a:cubicBezTo>
                      <a:pt x="623" y="177"/>
                      <a:pt x="643" y="217"/>
                      <a:pt x="637" y="263"/>
                    </a:cubicBezTo>
                    <a:cubicBezTo>
                      <a:pt x="632" y="308"/>
                      <a:pt x="627" y="314"/>
                      <a:pt x="625" y="345"/>
                    </a:cubicBezTo>
                    <a:cubicBezTo>
                      <a:pt x="622" y="377"/>
                      <a:pt x="616" y="474"/>
                      <a:pt x="608" y="515"/>
                    </a:cubicBezTo>
                    <a:cubicBezTo>
                      <a:pt x="600" y="555"/>
                      <a:pt x="602" y="566"/>
                      <a:pt x="602" y="566"/>
                    </a:cubicBezTo>
                    <a:cubicBezTo>
                      <a:pt x="602" y="566"/>
                      <a:pt x="607" y="600"/>
                      <a:pt x="588" y="607"/>
                    </a:cubicBezTo>
                    <a:cubicBezTo>
                      <a:pt x="568" y="613"/>
                      <a:pt x="484" y="679"/>
                      <a:pt x="367" y="702"/>
                    </a:cubicBezTo>
                    <a:cubicBezTo>
                      <a:pt x="339" y="708"/>
                      <a:pt x="325" y="719"/>
                      <a:pt x="319" y="733"/>
                    </a:cubicBezTo>
                    <a:cubicBezTo>
                      <a:pt x="314" y="747"/>
                      <a:pt x="298" y="768"/>
                      <a:pt x="282" y="770"/>
                    </a:cubicBezTo>
                    <a:cubicBezTo>
                      <a:pt x="265" y="771"/>
                      <a:pt x="268" y="782"/>
                      <a:pt x="269" y="790"/>
                    </a:cubicBezTo>
                    <a:cubicBezTo>
                      <a:pt x="292" y="807"/>
                      <a:pt x="292" y="807"/>
                      <a:pt x="292" y="807"/>
                    </a:cubicBezTo>
                    <a:cubicBezTo>
                      <a:pt x="292" y="807"/>
                      <a:pt x="289" y="820"/>
                      <a:pt x="276" y="817"/>
                    </a:cubicBezTo>
                    <a:cubicBezTo>
                      <a:pt x="265" y="811"/>
                      <a:pt x="265" y="811"/>
                      <a:pt x="265" y="811"/>
                    </a:cubicBezTo>
                    <a:cubicBezTo>
                      <a:pt x="257" y="806"/>
                      <a:pt x="257" y="806"/>
                      <a:pt x="257" y="806"/>
                    </a:cubicBezTo>
                    <a:cubicBezTo>
                      <a:pt x="257" y="806"/>
                      <a:pt x="241" y="819"/>
                      <a:pt x="229" y="813"/>
                    </a:cubicBezTo>
                    <a:cubicBezTo>
                      <a:pt x="221" y="806"/>
                      <a:pt x="221" y="806"/>
                      <a:pt x="221" y="806"/>
                    </a:cubicBezTo>
                    <a:cubicBezTo>
                      <a:pt x="221" y="806"/>
                      <a:pt x="205" y="807"/>
                      <a:pt x="200" y="800"/>
                    </a:cubicBezTo>
                    <a:cubicBezTo>
                      <a:pt x="191" y="792"/>
                      <a:pt x="191" y="792"/>
                      <a:pt x="191" y="792"/>
                    </a:cubicBezTo>
                    <a:cubicBezTo>
                      <a:pt x="191" y="792"/>
                      <a:pt x="173" y="792"/>
                      <a:pt x="166" y="782"/>
                    </a:cubicBezTo>
                    <a:cubicBezTo>
                      <a:pt x="159" y="772"/>
                      <a:pt x="162" y="770"/>
                      <a:pt x="162" y="770"/>
                    </a:cubicBezTo>
                    <a:cubicBezTo>
                      <a:pt x="162" y="730"/>
                      <a:pt x="162" y="730"/>
                      <a:pt x="162" y="730"/>
                    </a:cubicBezTo>
                    <a:cubicBezTo>
                      <a:pt x="162" y="730"/>
                      <a:pt x="160" y="719"/>
                      <a:pt x="166" y="714"/>
                    </a:cubicBezTo>
                    <a:cubicBezTo>
                      <a:pt x="172" y="709"/>
                      <a:pt x="187" y="688"/>
                      <a:pt x="208" y="681"/>
                    </a:cubicBezTo>
                    <a:cubicBezTo>
                      <a:pt x="228" y="674"/>
                      <a:pt x="230" y="668"/>
                      <a:pt x="275" y="666"/>
                    </a:cubicBezTo>
                    <a:cubicBezTo>
                      <a:pt x="297" y="666"/>
                      <a:pt x="330" y="640"/>
                      <a:pt x="330" y="640"/>
                    </a:cubicBezTo>
                    <a:cubicBezTo>
                      <a:pt x="418" y="575"/>
                      <a:pt x="418" y="575"/>
                      <a:pt x="418" y="575"/>
                    </a:cubicBezTo>
                    <a:cubicBezTo>
                      <a:pt x="418" y="575"/>
                      <a:pt x="328" y="566"/>
                      <a:pt x="312" y="545"/>
                    </a:cubicBezTo>
                    <a:cubicBezTo>
                      <a:pt x="312" y="545"/>
                      <a:pt x="292" y="537"/>
                      <a:pt x="296" y="495"/>
                    </a:cubicBezTo>
                    <a:cubicBezTo>
                      <a:pt x="297" y="482"/>
                      <a:pt x="300" y="426"/>
                      <a:pt x="296" y="414"/>
                    </a:cubicBezTo>
                    <a:cubicBezTo>
                      <a:pt x="294" y="408"/>
                      <a:pt x="292" y="395"/>
                      <a:pt x="292" y="395"/>
                    </a:cubicBezTo>
                    <a:cubicBezTo>
                      <a:pt x="292" y="395"/>
                      <a:pt x="289" y="432"/>
                      <a:pt x="289" y="441"/>
                    </a:cubicBezTo>
                    <a:cubicBezTo>
                      <a:pt x="288" y="450"/>
                      <a:pt x="292" y="466"/>
                      <a:pt x="283" y="475"/>
                    </a:cubicBezTo>
                    <a:cubicBezTo>
                      <a:pt x="271" y="486"/>
                      <a:pt x="222" y="541"/>
                      <a:pt x="184" y="562"/>
                    </a:cubicBezTo>
                    <a:cubicBezTo>
                      <a:pt x="146" y="583"/>
                      <a:pt x="147" y="617"/>
                      <a:pt x="147" y="617"/>
                    </a:cubicBezTo>
                    <a:cubicBezTo>
                      <a:pt x="147" y="617"/>
                      <a:pt x="150" y="665"/>
                      <a:pt x="145" y="671"/>
                    </a:cubicBezTo>
                    <a:cubicBezTo>
                      <a:pt x="124" y="657"/>
                      <a:pt x="124" y="657"/>
                      <a:pt x="124" y="657"/>
                    </a:cubicBezTo>
                    <a:cubicBezTo>
                      <a:pt x="124" y="657"/>
                      <a:pt x="116" y="638"/>
                      <a:pt x="95" y="639"/>
                    </a:cubicBezTo>
                    <a:cubicBezTo>
                      <a:pt x="74" y="640"/>
                      <a:pt x="74" y="673"/>
                      <a:pt x="87" y="677"/>
                    </a:cubicBezTo>
                    <a:cubicBezTo>
                      <a:pt x="99" y="682"/>
                      <a:pt x="123" y="683"/>
                      <a:pt x="124" y="697"/>
                    </a:cubicBezTo>
                    <a:cubicBezTo>
                      <a:pt x="124" y="702"/>
                      <a:pt x="117" y="705"/>
                      <a:pt x="117" y="705"/>
                    </a:cubicBezTo>
                    <a:cubicBezTo>
                      <a:pt x="95" y="703"/>
                      <a:pt x="95" y="703"/>
                      <a:pt x="95" y="703"/>
                    </a:cubicBezTo>
                    <a:cubicBezTo>
                      <a:pt x="55" y="685"/>
                      <a:pt x="55" y="685"/>
                      <a:pt x="55" y="685"/>
                    </a:cubicBezTo>
                    <a:cubicBezTo>
                      <a:pt x="48" y="678"/>
                      <a:pt x="48" y="678"/>
                      <a:pt x="48" y="678"/>
                    </a:cubicBezTo>
                    <a:cubicBezTo>
                      <a:pt x="48" y="678"/>
                      <a:pt x="31" y="684"/>
                      <a:pt x="27" y="667"/>
                    </a:cubicBezTo>
                    <a:cubicBezTo>
                      <a:pt x="27" y="667"/>
                      <a:pt x="14" y="668"/>
                      <a:pt x="11" y="650"/>
                    </a:cubicBezTo>
                    <a:cubicBezTo>
                      <a:pt x="11" y="650"/>
                      <a:pt x="4" y="646"/>
                      <a:pt x="3" y="640"/>
                    </a:cubicBezTo>
                    <a:cubicBezTo>
                      <a:pt x="1" y="622"/>
                      <a:pt x="0" y="605"/>
                      <a:pt x="4" y="600"/>
                    </a:cubicBezTo>
                    <a:cubicBezTo>
                      <a:pt x="9" y="596"/>
                      <a:pt x="27" y="574"/>
                      <a:pt x="40" y="575"/>
                    </a:cubicBezTo>
                    <a:cubicBezTo>
                      <a:pt x="52" y="577"/>
                      <a:pt x="57" y="572"/>
                      <a:pt x="65" y="573"/>
                    </a:cubicBezTo>
                    <a:cubicBezTo>
                      <a:pt x="72" y="573"/>
                      <a:pt x="97" y="563"/>
                      <a:pt x="102" y="556"/>
                    </a:cubicBezTo>
                    <a:cubicBezTo>
                      <a:pt x="106" y="548"/>
                      <a:pt x="177" y="447"/>
                      <a:pt x="198" y="428"/>
                    </a:cubicBezTo>
                    <a:cubicBezTo>
                      <a:pt x="210" y="417"/>
                      <a:pt x="215" y="377"/>
                      <a:pt x="220" y="356"/>
                    </a:cubicBezTo>
                    <a:cubicBezTo>
                      <a:pt x="225" y="332"/>
                      <a:pt x="235" y="278"/>
                      <a:pt x="239" y="263"/>
                    </a:cubicBezTo>
                    <a:cubicBezTo>
                      <a:pt x="243" y="250"/>
                      <a:pt x="240" y="213"/>
                      <a:pt x="248" y="185"/>
                    </a:cubicBezTo>
                    <a:cubicBezTo>
                      <a:pt x="255" y="158"/>
                      <a:pt x="281" y="91"/>
                      <a:pt x="302" y="83"/>
                    </a:cubicBezTo>
                    <a:cubicBezTo>
                      <a:pt x="309" y="81"/>
                      <a:pt x="319" y="77"/>
                      <a:pt x="327" y="74"/>
                    </a:cubicBezTo>
                  </a:path>
                </a:pathLst>
              </a:custGeom>
              <a:noFill/>
              <a:ln w="4763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72" name="Freeform 309">
                <a:extLst>
                  <a:ext uri="{FF2B5EF4-FFF2-40B4-BE49-F238E27FC236}">
                    <a16:creationId xmlns:a16="http://schemas.microsoft.com/office/drawing/2014/main" id="{FDF36DF7-44BD-4D68-9820-656B684538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2" y="929"/>
                <a:ext cx="68" cy="119"/>
              </a:xfrm>
              <a:custGeom>
                <a:avLst/>
                <a:gdLst>
                  <a:gd name="T0" fmla="*/ 70 w 44"/>
                  <a:gd name="T1" fmla="*/ 136 h 77"/>
                  <a:gd name="T2" fmla="*/ 198 w 44"/>
                  <a:gd name="T3" fmla="*/ 34 h 77"/>
                  <a:gd name="T4" fmla="*/ 181 w 44"/>
                  <a:gd name="T5" fmla="*/ 207 h 77"/>
                  <a:gd name="T6" fmla="*/ 117 w 44"/>
                  <a:gd name="T7" fmla="*/ 399 h 77"/>
                  <a:gd name="T8" fmla="*/ 56 w 44"/>
                  <a:gd name="T9" fmla="*/ 439 h 77"/>
                  <a:gd name="T10" fmla="*/ 19 w 44"/>
                  <a:gd name="T11" fmla="*/ 365 h 77"/>
                  <a:gd name="T12" fmla="*/ 29 w 44"/>
                  <a:gd name="T13" fmla="*/ 312 h 7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4" h="77">
                    <a:moveTo>
                      <a:pt x="12" y="24"/>
                    </a:moveTo>
                    <a:cubicBezTo>
                      <a:pt x="16" y="14"/>
                      <a:pt x="26" y="0"/>
                      <a:pt x="35" y="6"/>
                    </a:cubicBezTo>
                    <a:cubicBezTo>
                      <a:pt x="44" y="12"/>
                      <a:pt x="34" y="29"/>
                      <a:pt x="32" y="36"/>
                    </a:cubicBezTo>
                    <a:cubicBezTo>
                      <a:pt x="28" y="46"/>
                      <a:pt x="27" y="60"/>
                      <a:pt x="21" y="70"/>
                    </a:cubicBezTo>
                    <a:cubicBezTo>
                      <a:pt x="18" y="74"/>
                      <a:pt x="15" y="77"/>
                      <a:pt x="10" y="77"/>
                    </a:cubicBezTo>
                    <a:cubicBezTo>
                      <a:pt x="0" y="77"/>
                      <a:pt x="2" y="72"/>
                      <a:pt x="3" y="64"/>
                    </a:cubicBezTo>
                    <a:cubicBezTo>
                      <a:pt x="4" y="61"/>
                      <a:pt x="4" y="58"/>
                      <a:pt x="5" y="55"/>
                    </a:cubicBezTo>
                  </a:path>
                </a:pathLst>
              </a:custGeom>
              <a:noFill/>
              <a:ln w="4763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73" name="Freeform 310">
                <a:extLst>
                  <a:ext uri="{FF2B5EF4-FFF2-40B4-BE49-F238E27FC236}">
                    <a16:creationId xmlns:a16="http://schemas.microsoft.com/office/drawing/2014/main" id="{11F8FDF7-1F3C-4BD5-A2D3-C7388C070D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9" y="938"/>
                <a:ext cx="34" cy="37"/>
              </a:xfrm>
              <a:custGeom>
                <a:avLst/>
                <a:gdLst>
                  <a:gd name="T0" fmla="*/ 0 w 22"/>
                  <a:gd name="T1" fmla="*/ 62 h 24"/>
                  <a:gd name="T2" fmla="*/ 93 w 22"/>
                  <a:gd name="T3" fmla="*/ 19 h 24"/>
                  <a:gd name="T4" fmla="*/ 82 w 22"/>
                  <a:gd name="T5" fmla="*/ 136 h 24"/>
                  <a:gd name="T6" fmla="*/ 74 w 22"/>
                  <a:gd name="T7" fmla="*/ 45 h 24"/>
                  <a:gd name="T8" fmla="*/ 12 w 22"/>
                  <a:gd name="T9" fmla="*/ 45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2" h="24">
                    <a:moveTo>
                      <a:pt x="0" y="11"/>
                    </a:moveTo>
                    <a:cubicBezTo>
                      <a:pt x="4" y="8"/>
                      <a:pt x="10" y="0"/>
                      <a:pt x="16" y="3"/>
                    </a:cubicBezTo>
                    <a:cubicBezTo>
                      <a:pt x="22" y="6"/>
                      <a:pt x="15" y="20"/>
                      <a:pt x="14" y="24"/>
                    </a:cubicBezTo>
                    <a:cubicBezTo>
                      <a:pt x="15" y="20"/>
                      <a:pt x="17" y="11"/>
                      <a:pt x="13" y="8"/>
                    </a:cubicBezTo>
                    <a:cubicBezTo>
                      <a:pt x="10" y="5"/>
                      <a:pt x="5" y="7"/>
                      <a:pt x="2" y="8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74" name="Freeform 311">
                <a:extLst>
                  <a:ext uri="{FF2B5EF4-FFF2-40B4-BE49-F238E27FC236}">
                    <a16:creationId xmlns:a16="http://schemas.microsoft.com/office/drawing/2014/main" id="{66CFF361-5293-4766-8106-A474CC154A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5" y="989"/>
                <a:ext cx="18" cy="36"/>
              </a:xfrm>
              <a:custGeom>
                <a:avLst/>
                <a:gdLst>
                  <a:gd name="T0" fmla="*/ 27 w 12"/>
                  <a:gd name="T1" fmla="*/ 121 h 23"/>
                  <a:gd name="T2" fmla="*/ 8 w 12"/>
                  <a:gd name="T3" fmla="*/ 138 h 23"/>
                  <a:gd name="T4" fmla="*/ 39 w 12"/>
                  <a:gd name="T5" fmla="*/ 74 h 23"/>
                  <a:gd name="T6" fmla="*/ 62 w 12"/>
                  <a:gd name="T7" fmla="*/ 0 h 23"/>
                  <a:gd name="T8" fmla="*/ 53 w 12"/>
                  <a:gd name="T9" fmla="*/ 74 h 23"/>
                  <a:gd name="T10" fmla="*/ 21 w 12"/>
                  <a:gd name="T11" fmla="*/ 127 h 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2" h="23">
                    <a:moveTo>
                      <a:pt x="5" y="20"/>
                    </a:moveTo>
                    <a:cubicBezTo>
                      <a:pt x="4" y="21"/>
                      <a:pt x="2" y="22"/>
                      <a:pt x="1" y="23"/>
                    </a:cubicBezTo>
                    <a:cubicBezTo>
                      <a:pt x="0" y="19"/>
                      <a:pt x="6" y="15"/>
                      <a:pt x="7" y="12"/>
                    </a:cubicBezTo>
                    <a:cubicBezTo>
                      <a:pt x="8" y="9"/>
                      <a:pt x="8" y="2"/>
                      <a:pt x="12" y="0"/>
                    </a:cubicBezTo>
                    <a:cubicBezTo>
                      <a:pt x="12" y="4"/>
                      <a:pt x="11" y="9"/>
                      <a:pt x="10" y="12"/>
                    </a:cubicBezTo>
                    <a:cubicBezTo>
                      <a:pt x="9" y="16"/>
                      <a:pt x="6" y="18"/>
                      <a:pt x="4" y="21"/>
                    </a:cubicBezTo>
                  </a:path>
                </a:pathLst>
              </a:custGeom>
              <a:solidFill>
                <a:srgbClr val="FC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75" name="Freeform 312">
                <a:extLst>
                  <a:ext uri="{FF2B5EF4-FFF2-40B4-BE49-F238E27FC236}">
                    <a16:creationId xmlns:a16="http://schemas.microsoft.com/office/drawing/2014/main" id="{1B30E0BA-BFCF-4F15-8C55-676A13C958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9" y="1031"/>
                <a:ext cx="11" cy="42"/>
              </a:xfrm>
              <a:custGeom>
                <a:avLst/>
                <a:gdLst>
                  <a:gd name="T0" fmla="*/ 13 w 7"/>
                  <a:gd name="T1" fmla="*/ 0 h 27"/>
                  <a:gd name="T2" fmla="*/ 31 w 7"/>
                  <a:gd name="T3" fmla="*/ 75 h 27"/>
                  <a:gd name="T4" fmla="*/ 31 w 7"/>
                  <a:gd name="T5" fmla="*/ 157 h 27"/>
                  <a:gd name="T6" fmla="*/ 13 w 7"/>
                  <a:gd name="T7" fmla="*/ 19 h 2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" h="27">
                    <a:moveTo>
                      <a:pt x="2" y="0"/>
                    </a:moveTo>
                    <a:cubicBezTo>
                      <a:pt x="2" y="5"/>
                      <a:pt x="3" y="9"/>
                      <a:pt x="5" y="13"/>
                    </a:cubicBezTo>
                    <a:cubicBezTo>
                      <a:pt x="7" y="17"/>
                      <a:pt x="6" y="22"/>
                      <a:pt x="5" y="27"/>
                    </a:cubicBezTo>
                    <a:cubicBezTo>
                      <a:pt x="0" y="19"/>
                      <a:pt x="1" y="11"/>
                      <a:pt x="2" y="3"/>
                    </a:cubicBezTo>
                  </a:path>
                </a:pathLst>
              </a:custGeom>
              <a:solidFill>
                <a:srgbClr val="FC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37931" name="Freeform 313">
              <a:extLst>
                <a:ext uri="{FF2B5EF4-FFF2-40B4-BE49-F238E27FC236}">
                  <a16:creationId xmlns:a16="http://schemas.microsoft.com/office/drawing/2014/main" id="{1C214DC8-B85C-484F-A298-27C253C01741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5" y="1081"/>
              <a:ext cx="34" cy="95"/>
            </a:xfrm>
            <a:custGeom>
              <a:avLst/>
              <a:gdLst>
                <a:gd name="T0" fmla="*/ 40 w 22"/>
                <a:gd name="T1" fmla="*/ 40 h 62"/>
                <a:gd name="T2" fmla="*/ 40 w 22"/>
                <a:gd name="T3" fmla="*/ 195 h 62"/>
                <a:gd name="T4" fmla="*/ 127 w 22"/>
                <a:gd name="T5" fmla="*/ 343 h 62"/>
                <a:gd name="T6" fmla="*/ 12 w 22"/>
                <a:gd name="T7" fmla="*/ 115 h 62"/>
                <a:gd name="T8" fmla="*/ 12 w 22"/>
                <a:gd name="T9" fmla="*/ 54 h 62"/>
                <a:gd name="T10" fmla="*/ 29 w 22"/>
                <a:gd name="T11" fmla="*/ 8 h 62"/>
                <a:gd name="T12" fmla="*/ 34 w 22"/>
                <a:gd name="T13" fmla="*/ 32 h 6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2" h="62">
                  <a:moveTo>
                    <a:pt x="7" y="7"/>
                  </a:moveTo>
                  <a:cubicBezTo>
                    <a:pt x="7" y="16"/>
                    <a:pt x="6" y="26"/>
                    <a:pt x="7" y="35"/>
                  </a:cubicBezTo>
                  <a:cubicBezTo>
                    <a:pt x="9" y="46"/>
                    <a:pt x="15" y="53"/>
                    <a:pt x="22" y="62"/>
                  </a:cubicBezTo>
                  <a:cubicBezTo>
                    <a:pt x="7" y="57"/>
                    <a:pt x="4" y="34"/>
                    <a:pt x="2" y="21"/>
                  </a:cubicBezTo>
                  <a:cubicBezTo>
                    <a:pt x="1" y="17"/>
                    <a:pt x="2" y="13"/>
                    <a:pt x="2" y="10"/>
                  </a:cubicBezTo>
                  <a:cubicBezTo>
                    <a:pt x="2" y="7"/>
                    <a:pt x="0" y="0"/>
                    <a:pt x="5" y="1"/>
                  </a:cubicBezTo>
                  <a:cubicBezTo>
                    <a:pt x="6" y="2"/>
                    <a:pt x="6" y="4"/>
                    <a:pt x="6" y="6"/>
                  </a:cubicBezTo>
                </a:path>
              </a:pathLst>
            </a:custGeom>
            <a:solidFill>
              <a:srgbClr val="FC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32" name="Freeform 314">
              <a:extLst>
                <a:ext uri="{FF2B5EF4-FFF2-40B4-BE49-F238E27FC236}">
                  <a16:creationId xmlns:a16="http://schemas.microsoft.com/office/drawing/2014/main" id="{09DA2ABF-AD7A-403A-8D94-2A5ECDA07FC6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5" y="1048"/>
              <a:ext cx="15" cy="42"/>
            </a:xfrm>
            <a:custGeom>
              <a:avLst/>
              <a:gdLst>
                <a:gd name="T0" fmla="*/ 27 w 10"/>
                <a:gd name="T1" fmla="*/ 0 h 27"/>
                <a:gd name="T2" fmla="*/ 27 w 10"/>
                <a:gd name="T3" fmla="*/ 87 h 27"/>
                <a:gd name="T4" fmla="*/ 21 w 10"/>
                <a:gd name="T5" fmla="*/ 157 h 27"/>
                <a:gd name="T6" fmla="*/ 39 w 10"/>
                <a:gd name="T7" fmla="*/ 95 h 27"/>
                <a:gd name="T8" fmla="*/ 48 w 10"/>
                <a:gd name="T9" fmla="*/ 22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27">
                  <a:moveTo>
                    <a:pt x="5" y="0"/>
                  </a:moveTo>
                  <a:cubicBezTo>
                    <a:pt x="6" y="4"/>
                    <a:pt x="6" y="11"/>
                    <a:pt x="5" y="15"/>
                  </a:cubicBezTo>
                  <a:cubicBezTo>
                    <a:pt x="5" y="18"/>
                    <a:pt x="0" y="24"/>
                    <a:pt x="4" y="27"/>
                  </a:cubicBezTo>
                  <a:cubicBezTo>
                    <a:pt x="6" y="24"/>
                    <a:pt x="6" y="20"/>
                    <a:pt x="7" y="16"/>
                  </a:cubicBezTo>
                  <a:cubicBezTo>
                    <a:pt x="8" y="12"/>
                    <a:pt x="10" y="8"/>
                    <a:pt x="9" y="4"/>
                  </a:cubicBezTo>
                </a:path>
              </a:pathLst>
            </a:custGeom>
            <a:solidFill>
              <a:srgbClr val="FC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33" name="Freeform 315">
              <a:extLst>
                <a:ext uri="{FF2B5EF4-FFF2-40B4-BE49-F238E27FC236}">
                  <a16:creationId xmlns:a16="http://schemas.microsoft.com/office/drawing/2014/main" id="{BAE25BB9-4AA3-4687-BE49-F0D5C2B157A3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1" y="1047"/>
              <a:ext cx="11" cy="71"/>
            </a:xfrm>
            <a:custGeom>
              <a:avLst/>
              <a:gdLst>
                <a:gd name="T0" fmla="*/ 13 w 7"/>
                <a:gd name="T1" fmla="*/ 0 h 46"/>
                <a:gd name="T2" fmla="*/ 22 w 7"/>
                <a:gd name="T3" fmla="*/ 12 h 46"/>
                <a:gd name="T4" fmla="*/ 42 w 7"/>
                <a:gd name="T5" fmla="*/ 19 h 46"/>
                <a:gd name="T6" fmla="*/ 31 w 7"/>
                <a:gd name="T7" fmla="*/ 74 h 46"/>
                <a:gd name="T8" fmla="*/ 22 w 7"/>
                <a:gd name="T9" fmla="*/ 133 h 46"/>
                <a:gd name="T10" fmla="*/ 20 w 7"/>
                <a:gd name="T11" fmla="*/ 188 h 46"/>
                <a:gd name="T12" fmla="*/ 13 w 7"/>
                <a:gd name="T13" fmla="*/ 262 h 46"/>
                <a:gd name="T14" fmla="*/ 0 w 7"/>
                <a:gd name="T15" fmla="*/ 190 h 46"/>
                <a:gd name="T16" fmla="*/ 0 w 7"/>
                <a:gd name="T17" fmla="*/ 136 h 46"/>
                <a:gd name="T18" fmla="*/ 20 w 7"/>
                <a:gd name="T19" fmla="*/ 74 h 46"/>
                <a:gd name="T20" fmla="*/ 20 w 7"/>
                <a:gd name="T21" fmla="*/ 40 h 46"/>
                <a:gd name="T22" fmla="*/ 20 w 7"/>
                <a:gd name="T23" fmla="*/ 8 h 4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7" h="46">
                  <a:moveTo>
                    <a:pt x="2" y="0"/>
                  </a:moveTo>
                  <a:cubicBezTo>
                    <a:pt x="3" y="0"/>
                    <a:pt x="3" y="2"/>
                    <a:pt x="4" y="2"/>
                  </a:cubicBezTo>
                  <a:cubicBezTo>
                    <a:pt x="5" y="3"/>
                    <a:pt x="6" y="3"/>
                    <a:pt x="7" y="3"/>
                  </a:cubicBezTo>
                  <a:cubicBezTo>
                    <a:pt x="7" y="6"/>
                    <a:pt x="6" y="10"/>
                    <a:pt x="5" y="13"/>
                  </a:cubicBezTo>
                  <a:cubicBezTo>
                    <a:pt x="5" y="16"/>
                    <a:pt x="4" y="20"/>
                    <a:pt x="4" y="23"/>
                  </a:cubicBezTo>
                  <a:cubicBezTo>
                    <a:pt x="4" y="26"/>
                    <a:pt x="3" y="29"/>
                    <a:pt x="3" y="33"/>
                  </a:cubicBezTo>
                  <a:cubicBezTo>
                    <a:pt x="3" y="37"/>
                    <a:pt x="3" y="42"/>
                    <a:pt x="2" y="46"/>
                  </a:cubicBezTo>
                  <a:cubicBezTo>
                    <a:pt x="0" y="46"/>
                    <a:pt x="0" y="35"/>
                    <a:pt x="0" y="34"/>
                  </a:cubicBezTo>
                  <a:cubicBezTo>
                    <a:pt x="0" y="31"/>
                    <a:pt x="0" y="27"/>
                    <a:pt x="0" y="24"/>
                  </a:cubicBezTo>
                  <a:cubicBezTo>
                    <a:pt x="1" y="20"/>
                    <a:pt x="2" y="17"/>
                    <a:pt x="3" y="13"/>
                  </a:cubicBezTo>
                  <a:cubicBezTo>
                    <a:pt x="3" y="11"/>
                    <a:pt x="3" y="9"/>
                    <a:pt x="3" y="7"/>
                  </a:cubicBezTo>
                  <a:cubicBezTo>
                    <a:pt x="3" y="5"/>
                    <a:pt x="2" y="3"/>
                    <a:pt x="3" y="1"/>
                  </a:cubicBezTo>
                </a:path>
              </a:pathLst>
            </a:custGeom>
            <a:solidFill>
              <a:srgbClr val="FC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34" name="Freeform 316">
              <a:extLst>
                <a:ext uri="{FF2B5EF4-FFF2-40B4-BE49-F238E27FC236}">
                  <a16:creationId xmlns:a16="http://schemas.microsoft.com/office/drawing/2014/main" id="{FC1ABB9A-B18E-474F-A813-41CB7EDEC9E7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7" y="1557"/>
              <a:ext cx="158" cy="374"/>
            </a:xfrm>
            <a:custGeom>
              <a:avLst/>
              <a:gdLst>
                <a:gd name="T0" fmla="*/ 556 w 102"/>
                <a:gd name="T1" fmla="*/ 0 h 242"/>
                <a:gd name="T2" fmla="*/ 542 w 102"/>
                <a:gd name="T3" fmla="*/ 244 h 242"/>
                <a:gd name="T4" fmla="*/ 533 w 102"/>
                <a:gd name="T5" fmla="*/ 508 h 242"/>
                <a:gd name="T6" fmla="*/ 494 w 102"/>
                <a:gd name="T7" fmla="*/ 1037 h 242"/>
                <a:gd name="T8" fmla="*/ 242 w 102"/>
                <a:gd name="T9" fmla="*/ 1204 h 242"/>
                <a:gd name="T10" fmla="*/ 8 w 102"/>
                <a:gd name="T11" fmla="*/ 1380 h 242"/>
                <a:gd name="T12" fmla="*/ 115 w 102"/>
                <a:gd name="T13" fmla="*/ 1213 h 242"/>
                <a:gd name="T14" fmla="*/ 276 w 102"/>
                <a:gd name="T15" fmla="*/ 1074 h 242"/>
                <a:gd name="T16" fmla="*/ 407 w 102"/>
                <a:gd name="T17" fmla="*/ 901 h 242"/>
                <a:gd name="T18" fmla="*/ 466 w 102"/>
                <a:gd name="T19" fmla="*/ 669 h 242"/>
                <a:gd name="T20" fmla="*/ 494 w 102"/>
                <a:gd name="T21" fmla="*/ 263 h 242"/>
                <a:gd name="T22" fmla="*/ 516 w 102"/>
                <a:gd name="T23" fmla="*/ 127 h 242"/>
                <a:gd name="T24" fmla="*/ 542 w 102"/>
                <a:gd name="T25" fmla="*/ 22 h 24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02" h="242">
                  <a:moveTo>
                    <a:pt x="97" y="0"/>
                  </a:moveTo>
                  <a:cubicBezTo>
                    <a:pt x="97" y="15"/>
                    <a:pt x="96" y="29"/>
                    <a:pt x="94" y="43"/>
                  </a:cubicBezTo>
                  <a:cubicBezTo>
                    <a:pt x="92" y="58"/>
                    <a:pt x="92" y="73"/>
                    <a:pt x="92" y="89"/>
                  </a:cubicBezTo>
                  <a:cubicBezTo>
                    <a:pt x="92" y="119"/>
                    <a:pt x="102" y="156"/>
                    <a:pt x="86" y="182"/>
                  </a:cubicBezTo>
                  <a:cubicBezTo>
                    <a:pt x="75" y="199"/>
                    <a:pt x="58" y="202"/>
                    <a:pt x="42" y="211"/>
                  </a:cubicBezTo>
                  <a:cubicBezTo>
                    <a:pt x="27" y="219"/>
                    <a:pt x="10" y="227"/>
                    <a:pt x="1" y="242"/>
                  </a:cubicBezTo>
                  <a:cubicBezTo>
                    <a:pt x="0" y="231"/>
                    <a:pt x="13" y="220"/>
                    <a:pt x="20" y="213"/>
                  </a:cubicBezTo>
                  <a:cubicBezTo>
                    <a:pt x="29" y="204"/>
                    <a:pt x="39" y="196"/>
                    <a:pt x="48" y="188"/>
                  </a:cubicBezTo>
                  <a:cubicBezTo>
                    <a:pt x="57" y="180"/>
                    <a:pt x="65" y="169"/>
                    <a:pt x="71" y="158"/>
                  </a:cubicBezTo>
                  <a:cubicBezTo>
                    <a:pt x="78" y="145"/>
                    <a:pt x="78" y="130"/>
                    <a:pt x="81" y="117"/>
                  </a:cubicBezTo>
                  <a:cubicBezTo>
                    <a:pt x="86" y="94"/>
                    <a:pt x="85" y="69"/>
                    <a:pt x="86" y="46"/>
                  </a:cubicBezTo>
                  <a:cubicBezTo>
                    <a:pt x="87" y="38"/>
                    <a:pt x="88" y="30"/>
                    <a:pt x="90" y="22"/>
                  </a:cubicBezTo>
                  <a:cubicBezTo>
                    <a:pt x="91" y="16"/>
                    <a:pt x="94" y="10"/>
                    <a:pt x="94" y="4"/>
                  </a:cubicBezTo>
                </a:path>
              </a:pathLst>
            </a:custGeom>
            <a:solidFill>
              <a:srgbClr val="FC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35" name="Freeform 317">
              <a:extLst>
                <a:ext uri="{FF2B5EF4-FFF2-40B4-BE49-F238E27FC236}">
                  <a16:creationId xmlns:a16="http://schemas.microsoft.com/office/drawing/2014/main" id="{7794F8F2-5A17-4D3B-8AC5-9B6BBA89F57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0" y="1538"/>
              <a:ext cx="39" cy="254"/>
            </a:xfrm>
            <a:custGeom>
              <a:avLst/>
              <a:gdLst>
                <a:gd name="T0" fmla="*/ 83 w 25"/>
                <a:gd name="T1" fmla="*/ 0 h 164"/>
                <a:gd name="T2" fmla="*/ 114 w 25"/>
                <a:gd name="T3" fmla="*/ 237 h 164"/>
                <a:gd name="T4" fmla="*/ 136 w 25"/>
                <a:gd name="T5" fmla="*/ 482 h 164"/>
                <a:gd name="T6" fmla="*/ 95 w 25"/>
                <a:gd name="T7" fmla="*/ 683 h 164"/>
                <a:gd name="T8" fmla="*/ 42 w 25"/>
                <a:gd name="T9" fmla="*/ 914 h 164"/>
                <a:gd name="T10" fmla="*/ 12 w 25"/>
                <a:gd name="T11" fmla="*/ 943 h 164"/>
                <a:gd name="T12" fmla="*/ 34 w 25"/>
                <a:gd name="T13" fmla="*/ 534 h 164"/>
                <a:gd name="T14" fmla="*/ 73 w 25"/>
                <a:gd name="T15" fmla="*/ 40 h 16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5" h="164">
                  <a:moveTo>
                    <a:pt x="14" y="0"/>
                  </a:moveTo>
                  <a:cubicBezTo>
                    <a:pt x="16" y="14"/>
                    <a:pt x="17" y="27"/>
                    <a:pt x="19" y="41"/>
                  </a:cubicBezTo>
                  <a:cubicBezTo>
                    <a:pt x="21" y="53"/>
                    <a:pt x="25" y="72"/>
                    <a:pt x="23" y="84"/>
                  </a:cubicBezTo>
                  <a:cubicBezTo>
                    <a:pt x="20" y="98"/>
                    <a:pt x="17" y="104"/>
                    <a:pt x="16" y="119"/>
                  </a:cubicBezTo>
                  <a:cubicBezTo>
                    <a:pt x="15" y="135"/>
                    <a:pt x="18" y="147"/>
                    <a:pt x="7" y="159"/>
                  </a:cubicBezTo>
                  <a:cubicBezTo>
                    <a:pt x="5" y="161"/>
                    <a:pt x="4" y="163"/>
                    <a:pt x="2" y="164"/>
                  </a:cubicBezTo>
                  <a:cubicBezTo>
                    <a:pt x="14" y="142"/>
                    <a:pt x="0" y="117"/>
                    <a:pt x="6" y="93"/>
                  </a:cubicBezTo>
                  <a:cubicBezTo>
                    <a:pt x="14" y="64"/>
                    <a:pt x="11" y="36"/>
                    <a:pt x="12" y="7"/>
                  </a:cubicBezTo>
                </a:path>
              </a:pathLst>
            </a:custGeom>
            <a:solidFill>
              <a:srgbClr val="FC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36" name="Freeform 318">
              <a:extLst>
                <a:ext uri="{FF2B5EF4-FFF2-40B4-BE49-F238E27FC236}">
                  <a16:creationId xmlns:a16="http://schemas.microsoft.com/office/drawing/2014/main" id="{2EB0B6F9-6B7A-4AC1-9818-5B59C5B709D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6" y="1829"/>
              <a:ext cx="79" cy="72"/>
            </a:xfrm>
            <a:custGeom>
              <a:avLst/>
              <a:gdLst>
                <a:gd name="T0" fmla="*/ 8 w 51"/>
                <a:gd name="T1" fmla="*/ 0 h 47"/>
                <a:gd name="T2" fmla="*/ 56 w 51"/>
                <a:gd name="T3" fmla="*/ 188 h 47"/>
                <a:gd name="T4" fmla="*/ 293 w 51"/>
                <a:gd name="T5" fmla="*/ 248 h 47"/>
                <a:gd name="T6" fmla="*/ 108 w 51"/>
                <a:gd name="T7" fmla="*/ 164 h 47"/>
                <a:gd name="T8" fmla="*/ 19 w 51"/>
                <a:gd name="T9" fmla="*/ 40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" h="47">
                  <a:moveTo>
                    <a:pt x="1" y="0"/>
                  </a:moveTo>
                  <a:cubicBezTo>
                    <a:pt x="3" y="11"/>
                    <a:pt x="0" y="28"/>
                    <a:pt x="10" y="34"/>
                  </a:cubicBezTo>
                  <a:cubicBezTo>
                    <a:pt x="22" y="42"/>
                    <a:pt x="37" y="47"/>
                    <a:pt x="51" y="45"/>
                  </a:cubicBezTo>
                  <a:cubicBezTo>
                    <a:pt x="41" y="39"/>
                    <a:pt x="29" y="38"/>
                    <a:pt x="19" y="30"/>
                  </a:cubicBezTo>
                  <a:cubicBezTo>
                    <a:pt x="13" y="24"/>
                    <a:pt x="7" y="15"/>
                    <a:pt x="3" y="7"/>
                  </a:cubicBezTo>
                </a:path>
              </a:pathLst>
            </a:custGeom>
            <a:solidFill>
              <a:srgbClr val="FC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37" name="Freeform 319">
              <a:extLst>
                <a:ext uri="{FF2B5EF4-FFF2-40B4-BE49-F238E27FC236}">
                  <a16:creationId xmlns:a16="http://schemas.microsoft.com/office/drawing/2014/main" id="{E93609E6-EA95-4549-8715-8C05E219B1D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6" y="1827"/>
              <a:ext cx="14" cy="23"/>
            </a:xfrm>
            <a:custGeom>
              <a:avLst/>
              <a:gdLst>
                <a:gd name="T0" fmla="*/ 0 w 9"/>
                <a:gd name="T1" fmla="*/ 0 h 15"/>
                <a:gd name="T2" fmla="*/ 47 w 9"/>
                <a:gd name="T3" fmla="*/ 75 h 15"/>
                <a:gd name="T4" fmla="*/ 19 w 9"/>
                <a:gd name="T5" fmla="*/ 18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5">
                  <a:moveTo>
                    <a:pt x="0" y="0"/>
                  </a:moveTo>
                  <a:cubicBezTo>
                    <a:pt x="0" y="6"/>
                    <a:pt x="1" y="15"/>
                    <a:pt x="8" y="14"/>
                  </a:cubicBezTo>
                  <a:cubicBezTo>
                    <a:pt x="9" y="10"/>
                    <a:pt x="7" y="6"/>
                    <a:pt x="3" y="3"/>
                  </a:cubicBezTo>
                </a:path>
              </a:pathLst>
            </a:custGeom>
            <a:solidFill>
              <a:srgbClr val="FC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38" name="Freeform 320">
              <a:extLst>
                <a:ext uri="{FF2B5EF4-FFF2-40B4-BE49-F238E27FC236}">
                  <a16:creationId xmlns:a16="http://schemas.microsoft.com/office/drawing/2014/main" id="{D21CE05E-4FF7-4875-9C6D-5BE2075D6726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1" y="1813"/>
              <a:ext cx="16" cy="34"/>
            </a:xfrm>
            <a:custGeom>
              <a:avLst/>
              <a:gdLst>
                <a:gd name="T0" fmla="*/ 0 w 10"/>
                <a:gd name="T1" fmla="*/ 74 h 22"/>
                <a:gd name="T2" fmla="*/ 67 w 10"/>
                <a:gd name="T3" fmla="*/ 127 h 2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22">
                  <a:moveTo>
                    <a:pt x="0" y="13"/>
                  </a:moveTo>
                  <a:cubicBezTo>
                    <a:pt x="1" y="0"/>
                    <a:pt x="10" y="17"/>
                    <a:pt x="10" y="22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39" name="Freeform 321">
              <a:extLst>
                <a:ext uri="{FF2B5EF4-FFF2-40B4-BE49-F238E27FC236}">
                  <a16:creationId xmlns:a16="http://schemas.microsoft.com/office/drawing/2014/main" id="{B4D11E0B-C39B-46B3-AE73-8E073778E1A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4" y="1445"/>
              <a:ext cx="26" cy="27"/>
            </a:xfrm>
            <a:custGeom>
              <a:avLst/>
              <a:gdLst>
                <a:gd name="T0" fmla="*/ 32 w 17"/>
                <a:gd name="T1" fmla="*/ 0 h 17"/>
                <a:gd name="T2" fmla="*/ 43 w 17"/>
                <a:gd name="T3" fmla="*/ 108 h 17"/>
                <a:gd name="T4" fmla="*/ 49 w 17"/>
                <a:gd name="T5" fmla="*/ 0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7">
                  <a:moveTo>
                    <a:pt x="6" y="0"/>
                  </a:moveTo>
                  <a:cubicBezTo>
                    <a:pt x="0" y="2"/>
                    <a:pt x="2" y="17"/>
                    <a:pt x="8" y="17"/>
                  </a:cubicBezTo>
                  <a:cubicBezTo>
                    <a:pt x="17" y="16"/>
                    <a:pt x="11" y="3"/>
                    <a:pt x="9" y="0"/>
                  </a:cubicBezTo>
                </a:path>
              </a:pathLst>
            </a:custGeom>
            <a:solidFill>
              <a:srgbClr val="FC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40" name="Freeform 322">
              <a:extLst>
                <a:ext uri="{FF2B5EF4-FFF2-40B4-BE49-F238E27FC236}">
                  <a16:creationId xmlns:a16="http://schemas.microsoft.com/office/drawing/2014/main" id="{61FA5805-CD9A-4B1F-837E-846DF490B9B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9" y="1489"/>
              <a:ext cx="25" cy="41"/>
            </a:xfrm>
            <a:custGeom>
              <a:avLst/>
              <a:gdLst>
                <a:gd name="T0" fmla="*/ 0 w 16"/>
                <a:gd name="T1" fmla="*/ 21 h 27"/>
                <a:gd name="T2" fmla="*/ 66 w 16"/>
                <a:gd name="T3" fmla="*/ 94 h 27"/>
                <a:gd name="T4" fmla="*/ 13 w 16"/>
                <a:gd name="T5" fmla="*/ 8 h 2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27">
                  <a:moveTo>
                    <a:pt x="0" y="4"/>
                  </a:moveTo>
                  <a:cubicBezTo>
                    <a:pt x="0" y="9"/>
                    <a:pt x="5" y="27"/>
                    <a:pt x="11" y="18"/>
                  </a:cubicBezTo>
                  <a:cubicBezTo>
                    <a:pt x="16" y="12"/>
                    <a:pt x="10" y="0"/>
                    <a:pt x="2" y="1"/>
                  </a:cubicBezTo>
                </a:path>
              </a:pathLst>
            </a:custGeom>
            <a:solidFill>
              <a:srgbClr val="FC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41" name="Freeform 323">
              <a:extLst>
                <a:ext uri="{FF2B5EF4-FFF2-40B4-BE49-F238E27FC236}">
                  <a16:creationId xmlns:a16="http://schemas.microsoft.com/office/drawing/2014/main" id="{29728761-C38F-4B39-AEB4-2DE4B4CC2CC6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9" y="1445"/>
              <a:ext cx="17" cy="25"/>
            </a:xfrm>
            <a:custGeom>
              <a:avLst/>
              <a:gdLst>
                <a:gd name="T0" fmla="*/ 0 w 11"/>
                <a:gd name="T1" fmla="*/ 20 h 16"/>
                <a:gd name="T2" fmla="*/ 22 w 11"/>
                <a:gd name="T3" fmla="*/ 0 h 16"/>
                <a:gd name="T4" fmla="*/ 53 w 11"/>
                <a:gd name="T5" fmla="*/ 31 h 16"/>
                <a:gd name="T6" fmla="*/ 62 w 11"/>
                <a:gd name="T7" fmla="*/ 66 h 16"/>
                <a:gd name="T8" fmla="*/ 29 w 11"/>
                <a:gd name="T9" fmla="*/ 88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16">
                  <a:moveTo>
                    <a:pt x="0" y="3"/>
                  </a:moveTo>
                  <a:cubicBezTo>
                    <a:pt x="0" y="2"/>
                    <a:pt x="2" y="0"/>
                    <a:pt x="4" y="0"/>
                  </a:cubicBezTo>
                  <a:cubicBezTo>
                    <a:pt x="7" y="1"/>
                    <a:pt x="8" y="2"/>
                    <a:pt x="9" y="5"/>
                  </a:cubicBezTo>
                  <a:cubicBezTo>
                    <a:pt x="10" y="7"/>
                    <a:pt x="11" y="9"/>
                    <a:pt x="11" y="11"/>
                  </a:cubicBezTo>
                  <a:cubicBezTo>
                    <a:pt x="10" y="13"/>
                    <a:pt x="6" y="16"/>
                    <a:pt x="5" y="15"/>
                  </a:cubicBezTo>
                </a:path>
              </a:pathLst>
            </a:custGeom>
            <a:noFill/>
            <a:ln w="1588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42" name="Freeform 324">
              <a:extLst>
                <a:ext uri="{FF2B5EF4-FFF2-40B4-BE49-F238E27FC236}">
                  <a16:creationId xmlns:a16="http://schemas.microsoft.com/office/drawing/2014/main" id="{B49FCA47-6C21-41FE-B61F-64FF2A291048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2" y="1455"/>
              <a:ext cx="6" cy="7"/>
            </a:xfrm>
            <a:custGeom>
              <a:avLst/>
              <a:gdLst>
                <a:gd name="T0" fmla="*/ 18 w 4"/>
                <a:gd name="T1" fmla="*/ 0 h 5"/>
                <a:gd name="T2" fmla="*/ 21 w 4"/>
                <a:gd name="T3" fmla="*/ 11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5">
                  <a:moveTo>
                    <a:pt x="3" y="0"/>
                  </a:moveTo>
                  <a:cubicBezTo>
                    <a:pt x="0" y="0"/>
                    <a:pt x="1" y="5"/>
                    <a:pt x="4" y="3"/>
                  </a:cubicBezTo>
                </a:path>
              </a:pathLst>
            </a:custGeom>
            <a:noFill/>
            <a:ln w="1588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43" name="Freeform 325">
              <a:extLst>
                <a:ext uri="{FF2B5EF4-FFF2-40B4-BE49-F238E27FC236}">
                  <a16:creationId xmlns:a16="http://schemas.microsoft.com/office/drawing/2014/main" id="{B483C69D-2003-46A7-B17B-6D39E9276863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7" y="1490"/>
              <a:ext cx="25" cy="26"/>
            </a:xfrm>
            <a:custGeom>
              <a:avLst/>
              <a:gdLst>
                <a:gd name="T0" fmla="*/ 13 w 16"/>
                <a:gd name="T1" fmla="*/ 49 h 17"/>
                <a:gd name="T2" fmla="*/ 13 w 16"/>
                <a:gd name="T3" fmla="*/ 12 h 17"/>
                <a:gd name="T4" fmla="*/ 53 w 16"/>
                <a:gd name="T5" fmla="*/ 12 h 17"/>
                <a:gd name="T6" fmla="*/ 73 w 16"/>
                <a:gd name="T7" fmla="*/ 93 h 1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" h="17">
                  <a:moveTo>
                    <a:pt x="2" y="9"/>
                  </a:moveTo>
                  <a:cubicBezTo>
                    <a:pt x="1" y="7"/>
                    <a:pt x="0" y="4"/>
                    <a:pt x="2" y="2"/>
                  </a:cubicBezTo>
                  <a:cubicBezTo>
                    <a:pt x="3" y="0"/>
                    <a:pt x="7" y="1"/>
                    <a:pt x="9" y="2"/>
                  </a:cubicBezTo>
                  <a:cubicBezTo>
                    <a:pt x="12" y="5"/>
                    <a:pt x="16" y="14"/>
                    <a:pt x="12" y="17"/>
                  </a:cubicBezTo>
                </a:path>
              </a:pathLst>
            </a:custGeom>
            <a:noFill/>
            <a:ln w="1588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44" name="Freeform 326">
              <a:extLst>
                <a:ext uri="{FF2B5EF4-FFF2-40B4-BE49-F238E27FC236}">
                  <a16:creationId xmlns:a16="http://schemas.microsoft.com/office/drawing/2014/main" id="{8D02FD82-9594-452D-A3CE-DB14DDC55909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5" y="1503"/>
              <a:ext cx="6" cy="7"/>
            </a:xfrm>
            <a:custGeom>
              <a:avLst/>
              <a:gdLst>
                <a:gd name="T0" fmla="*/ 8 w 4"/>
                <a:gd name="T1" fmla="*/ 0 h 5"/>
                <a:gd name="T2" fmla="*/ 21 w 4"/>
                <a:gd name="T3" fmla="*/ 8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5">
                  <a:moveTo>
                    <a:pt x="1" y="0"/>
                  </a:moveTo>
                  <a:cubicBezTo>
                    <a:pt x="0" y="1"/>
                    <a:pt x="3" y="5"/>
                    <a:pt x="4" y="2"/>
                  </a:cubicBezTo>
                </a:path>
              </a:pathLst>
            </a:custGeom>
            <a:noFill/>
            <a:ln w="1588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45" name="Freeform 327">
              <a:extLst>
                <a:ext uri="{FF2B5EF4-FFF2-40B4-BE49-F238E27FC236}">
                  <a16:creationId xmlns:a16="http://schemas.microsoft.com/office/drawing/2014/main" id="{B313737B-BDBD-449A-B5D9-913B1F625D69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5" y="1555"/>
              <a:ext cx="105" cy="99"/>
            </a:xfrm>
            <a:custGeom>
              <a:avLst/>
              <a:gdLst>
                <a:gd name="T0" fmla="*/ 0 w 68"/>
                <a:gd name="T1" fmla="*/ 184 h 64"/>
                <a:gd name="T2" fmla="*/ 205 w 68"/>
                <a:gd name="T3" fmla="*/ 74 h 64"/>
                <a:gd name="T4" fmla="*/ 386 w 68"/>
                <a:gd name="T5" fmla="*/ 367 h 64"/>
                <a:gd name="T6" fmla="*/ 22 w 68"/>
                <a:gd name="T7" fmla="*/ 184 h 6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8" h="64">
                  <a:moveTo>
                    <a:pt x="0" y="32"/>
                  </a:moveTo>
                  <a:cubicBezTo>
                    <a:pt x="12" y="25"/>
                    <a:pt x="16" y="0"/>
                    <a:pt x="36" y="13"/>
                  </a:cubicBezTo>
                  <a:cubicBezTo>
                    <a:pt x="51" y="22"/>
                    <a:pt x="60" y="49"/>
                    <a:pt x="68" y="64"/>
                  </a:cubicBezTo>
                  <a:cubicBezTo>
                    <a:pt x="56" y="53"/>
                    <a:pt x="23" y="8"/>
                    <a:pt x="4" y="32"/>
                  </a:cubicBezTo>
                </a:path>
              </a:pathLst>
            </a:custGeom>
            <a:solidFill>
              <a:srgbClr val="FC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46" name="Freeform 328">
              <a:extLst>
                <a:ext uri="{FF2B5EF4-FFF2-40B4-BE49-F238E27FC236}">
                  <a16:creationId xmlns:a16="http://schemas.microsoft.com/office/drawing/2014/main" id="{17B05257-8736-4979-ACDE-E7DF1DE4ACE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5" y="2014"/>
              <a:ext cx="29" cy="63"/>
            </a:xfrm>
            <a:custGeom>
              <a:avLst/>
              <a:gdLst>
                <a:gd name="T0" fmla="*/ 0 w 19"/>
                <a:gd name="T1" fmla="*/ 175 h 41"/>
                <a:gd name="T2" fmla="*/ 96 w 19"/>
                <a:gd name="T3" fmla="*/ 229 h 41"/>
                <a:gd name="T4" fmla="*/ 102 w 19"/>
                <a:gd name="T5" fmla="*/ 123 h 41"/>
                <a:gd name="T6" fmla="*/ 85 w 19"/>
                <a:gd name="T7" fmla="*/ 0 h 41"/>
                <a:gd name="T8" fmla="*/ 81 w 19"/>
                <a:gd name="T9" fmla="*/ 149 h 41"/>
                <a:gd name="T10" fmla="*/ 0 w 19"/>
                <a:gd name="T11" fmla="*/ 175 h 4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9" h="41">
                  <a:moveTo>
                    <a:pt x="0" y="31"/>
                  </a:moveTo>
                  <a:cubicBezTo>
                    <a:pt x="6" y="35"/>
                    <a:pt x="12" y="38"/>
                    <a:pt x="18" y="41"/>
                  </a:cubicBezTo>
                  <a:cubicBezTo>
                    <a:pt x="19" y="35"/>
                    <a:pt x="19" y="28"/>
                    <a:pt x="19" y="22"/>
                  </a:cubicBezTo>
                  <a:cubicBezTo>
                    <a:pt x="18" y="15"/>
                    <a:pt x="19" y="6"/>
                    <a:pt x="16" y="0"/>
                  </a:cubicBezTo>
                  <a:cubicBezTo>
                    <a:pt x="14" y="8"/>
                    <a:pt x="17" y="18"/>
                    <a:pt x="15" y="27"/>
                  </a:cubicBezTo>
                  <a:cubicBezTo>
                    <a:pt x="12" y="36"/>
                    <a:pt x="6" y="29"/>
                    <a:pt x="0" y="31"/>
                  </a:cubicBezTo>
                </a:path>
              </a:pathLst>
            </a:custGeom>
            <a:solidFill>
              <a:srgbClr val="FC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47" name="Freeform 329">
              <a:extLst>
                <a:ext uri="{FF2B5EF4-FFF2-40B4-BE49-F238E27FC236}">
                  <a16:creationId xmlns:a16="http://schemas.microsoft.com/office/drawing/2014/main" id="{1D9DCDE0-3970-4D87-BC42-28909D7B604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5" y="2026"/>
              <a:ext cx="54" cy="73"/>
            </a:xfrm>
            <a:custGeom>
              <a:avLst/>
              <a:gdLst>
                <a:gd name="T0" fmla="*/ 197 w 35"/>
                <a:gd name="T1" fmla="*/ 19 h 47"/>
                <a:gd name="T2" fmla="*/ 83 w 35"/>
                <a:gd name="T3" fmla="*/ 116 h 47"/>
                <a:gd name="T4" fmla="*/ 128 w 35"/>
                <a:gd name="T5" fmla="*/ 273 h 47"/>
                <a:gd name="T6" fmla="*/ 181 w 35"/>
                <a:gd name="T7" fmla="*/ 0 h 4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5" h="47">
                  <a:moveTo>
                    <a:pt x="35" y="3"/>
                  </a:moveTo>
                  <a:cubicBezTo>
                    <a:pt x="25" y="0"/>
                    <a:pt x="17" y="12"/>
                    <a:pt x="15" y="20"/>
                  </a:cubicBezTo>
                  <a:cubicBezTo>
                    <a:pt x="13" y="30"/>
                    <a:pt x="15" y="41"/>
                    <a:pt x="23" y="47"/>
                  </a:cubicBezTo>
                  <a:cubicBezTo>
                    <a:pt x="0" y="44"/>
                    <a:pt x="9" y="0"/>
                    <a:pt x="32" y="0"/>
                  </a:cubicBezTo>
                </a:path>
              </a:pathLst>
            </a:custGeom>
            <a:solidFill>
              <a:srgbClr val="FC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48" name="Freeform 330">
              <a:extLst>
                <a:ext uri="{FF2B5EF4-FFF2-40B4-BE49-F238E27FC236}">
                  <a16:creationId xmlns:a16="http://schemas.microsoft.com/office/drawing/2014/main" id="{6467F357-EA5E-42E3-A65D-4CAB19C37C3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8" y="2104"/>
              <a:ext cx="29" cy="29"/>
            </a:xfrm>
            <a:custGeom>
              <a:avLst/>
              <a:gdLst>
                <a:gd name="T0" fmla="*/ 0 w 19"/>
                <a:gd name="T1" fmla="*/ 0 h 19"/>
                <a:gd name="T2" fmla="*/ 21 w 19"/>
                <a:gd name="T3" fmla="*/ 8 h 19"/>
                <a:gd name="T4" fmla="*/ 49 w 19"/>
                <a:gd name="T5" fmla="*/ 18 h 19"/>
                <a:gd name="T6" fmla="*/ 81 w 19"/>
                <a:gd name="T7" fmla="*/ 40 h 19"/>
                <a:gd name="T8" fmla="*/ 96 w 19"/>
                <a:gd name="T9" fmla="*/ 75 h 19"/>
                <a:gd name="T10" fmla="*/ 81 w 19"/>
                <a:gd name="T11" fmla="*/ 102 h 19"/>
                <a:gd name="T12" fmla="*/ 72 w 19"/>
                <a:gd name="T13" fmla="*/ 41 h 19"/>
                <a:gd name="T14" fmla="*/ 40 w 19"/>
                <a:gd name="T15" fmla="*/ 18 h 19"/>
                <a:gd name="T16" fmla="*/ 12 w 19"/>
                <a:gd name="T17" fmla="*/ 8 h 19"/>
                <a:gd name="T18" fmla="*/ 0 w 19"/>
                <a:gd name="T19" fmla="*/ 0 h 1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9" h="19">
                  <a:moveTo>
                    <a:pt x="0" y="0"/>
                  </a:moveTo>
                  <a:cubicBezTo>
                    <a:pt x="1" y="1"/>
                    <a:pt x="3" y="1"/>
                    <a:pt x="4" y="1"/>
                  </a:cubicBezTo>
                  <a:cubicBezTo>
                    <a:pt x="6" y="2"/>
                    <a:pt x="7" y="2"/>
                    <a:pt x="9" y="3"/>
                  </a:cubicBezTo>
                  <a:cubicBezTo>
                    <a:pt x="11" y="4"/>
                    <a:pt x="13" y="5"/>
                    <a:pt x="15" y="7"/>
                  </a:cubicBezTo>
                  <a:cubicBezTo>
                    <a:pt x="17" y="9"/>
                    <a:pt x="18" y="11"/>
                    <a:pt x="18" y="14"/>
                  </a:cubicBezTo>
                  <a:cubicBezTo>
                    <a:pt x="19" y="16"/>
                    <a:pt x="17" y="18"/>
                    <a:pt x="15" y="19"/>
                  </a:cubicBezTo>
                  <a:cubicBezTo>
                    <a:pt x="18" y="16"/>
                    <a:pt x="16" y="11"/>
                    <a:pt x="13" y="8"/>
                  </a:cubicBezTo>
                  <a:cubicBezTo>
                    <a:pt x="11" y="7"/>
                    <a:pt x="10" y="5"/>
                    <a:pt x="7" y="3"/>
                  </a:cubicBezTo>
                  <a:cubicBezTo>
                    <a:pt x="6" y="2"/>
                    <a:pt x="4" y="1"/>
                    <a:pt x="2" y="1"/>
                  </a:cubicBezTo>
                  <a:cubicBezTo>
                    <a:pt x="1" y="0"/>
                    <a:pt x="0" y="0"/>
                    <a:pt x="0" y="0"/>
                  </a:cubicBezTo>
                </a:path>
              </a:pathLst>
            </a:custGeom>
            <a:solidFill>
              <a:srgbClr val="FC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49" name="Freeform 331">
              <a:extLst>
                <a:ext uri="{FF2B5EF4-FFF2-40B4-BE49-F238E27FC236}">
                  <a16:creationId xmlns:a16="http://schemas.microsoft.com/office/drawing/2014/main" id="{E83EA702-1423-4AB9-B8D2-8BCFBA37CF03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5" y="2065"/>
              <a:ext cx="26" cy="28"/>
            </a:xfrm>
            <a:custGeom>
              <a:avLst/>
              <a:gdLst>
                <a:gd name="T0" fmla="*/ 0 w 17"/>
                <a:gd name="T1" fmla="*/ 0 h 18"/>
                <a:gd name="T2" fmla="*/ 18 w 17"/>
                <a:gd name="T3" fmla="*/ 82 h 18"/>
                <a:gd name="T4" fmla="*/ 66 w 17"/>
                <a:gd name="T5" fmla="*/ 106 h 18"/>
                <a:gd name="T6" fmla="*/ 75 w 17"/>
                <a:gd name="T7" fmla="*/ 62 h 18"/>
                <a:gd name="T8" fmla="*/ 40 w 17"/>
                <a:gd name="T9" fmla="*/ 40 h 18"/>
                <a:gd name="T10" fmla="*/ 8 w 17"/>
                <a:gd name="T11" fmla="*/ 0 h 1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7" h="18">
                  <a:moveTo>
                    <a:pt x="0" y="0"/>
                  </a:moveTo>
                  <a:cubicBezTo>
                    <a:pt x="2" y="3"/>
                    <a:pt x="1" y="10"/>
                    <a:pt x="3" y="14"/>
                  </a:cubicBezTo>
                  <a:cubicBezTo>
                    <a:pt x="5" y="17"/>
                    <a:pt x="9" y="18"/>
                    <a:pt x="12" y="18"/>
                  </a:cubicBezTo>
                  <a:cubicBezTo>
                    <a:pt x="16" y="18"/>
                    <a:pt x="17" y="14"/>
                    <a:pt x="14" y="11"/>
                  </a:cubicBezTo>
                  <a:cubicBezTo>
                    <a:pt x="12" y="10"/>
                    <a:pt x="9" y="9"/>
                    <a:pt x="7" y="7"/>
                  </a:cubicBezTo>
                  <a:cubicBezTo>
                    <a:pt x="4" y="5"/>
                    <a:pt x="2" y="3"/>
                    <a:pt x="1" y="0"/>
                  </a:cubicBezTo>
                </a:path>
              </a:pathLst>
            </a:custGeom>
            <a:solidFill>
              <a:srgbClr val="FC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50" name="Freeform 332">
              <a:extLst>
                <a:ext uri="{FF2B5EF4-FFF2-40B4-BE49-F238E27FC236}">
                  <a16:creationId xmlns:a16="http://schemas.microsoft.com/office/drawing/2014/main" id="{BAF70F94-5303-4C9B-90FD-A7B4A33C64E3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0" y="2043"/>
              <a:ext cx="19" cy="34"/>
            </a:xfrm>
            <a:custGeom>
              <a:avLst/>
              <a:gdLst>
                <a:gd name="T0" fmla="*/ 8 w 12"/>
                <a:gd name="T1" fmla="*/ 0 h 22"/>
                <a:gd name="T2" fmla="*/ 55 w 12"/>
                <a:gd name="T3" fmla="*/ 114 h 22"/>
                <a:gd name="T4" fmla="*/ 52 w 12"/>
                <a:gd name="T5" fmla="*/ 56 h 22"/>
                <a:gd name="T6" fmla="*/ 8 w 12"/>
                <a:gd name="T7" fmla="*/ 8 h 2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" h="22">
                  <a:moveTo>
                    <a:pt x="1" y="0"/>
                  </a:moveTo>
                  <a:cubicBezTo>
                    <a:pt x="0" y="1"/>
                    <a:pt x="3" y="22"/>
                    <a:pt x="9" y="20"/>
                  </a:cubicBezTo>
                  <a:cubicBezTo>
                    <a:pt x="12" y="19"/>
                    <a:pt x="9" y="12"/>
                    <a:pt x="8" y="10"/>
                  </a:cubicBezTo>
                  <a:cubicBezTo>
                    <a:pt x="7" y="7"/>
                    <a:pt x="4" y="3"/>
                    <a:pt x="1" y="1"/>
                  </a:cubicBezTo>
                </a:path>
              </a:pathLst>
            </a:custGeom>
            <a:solidFill>
              <a:srgbClr val="FC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51" name="Freeform 333">
              <a:extLst>
                <a:ext uri="{FF2B5EF4-FFF2-40B4-BE49-F238E27FC236}">
                  <a16:creationId xmlns:a16="http://schemas.microsoft.com/office/drawing/2014/main" id="{E3FFAC5F-0FC5-42D6-A97E-E20D06FFB7E0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7" y="2016"/>
              <a:ext cx="7" cy="24"/>
            </a:xfrm>
            <a:custGeom>
              <a:avLst/>
              <a:gdLst>
                <a:gd name="T0" fmla="*/ 0 w 5"/>
                <a:gd name="T1" fmla="*/ 8 h 16"/>
                <a:gd name="T2" fmla="*/ 1 w 5"/>
                <a:gd name="T3" fmla="*/ 48 h 16"/>
                <a:gd name="T4" fmla="*/ 11 w 5"/>
                <a:gd name="T5" fmla="*/ 81 h 16"/>
                <a:gd name="T6" fmla="*/ 15 w 5"/>
                <a:gd name="T7" fmla="*/ 81 h 16"/>
                <a:gd name="T8" fmla="*/ 20 w 5"/>
                <a:gd name="T9" fmla="*/ 27 h 16"/>
                <a:gd name="T10" fmla="*/ 0 w 5"/>
                <a:gd name="T11" fmla="*/ 0 h 1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" h="16">
                  <a:moveTo>
                    <a:pt x="0" y="1"/>
                  </a:moveTo>
                  <a:cubicBezTo>
                    <a:pt x="0" y="1"/>
                    <a:pt x="1" y="7"/>
                    <a:pt x="1" y="9"/>
                  </a:cubicBezTo>
                  <a:cubicBezTo>
                    <a:pt x="1" y="11"/>
                    <a:pt x="2" y="14"/>
                    <a:pt x="3" y="16"/>
                  </a:cubicBezTo>
                  <a:cubicBezTo>
                    <a:pt x="3" y="16"/>
                    <a:pt x="3" y="16"/>
                    <a:pt x="4" y="16"/>
                  </a:cubicBezTo>
                  <a:cubicBezTo>
                    <a:pt x="5" y="13"/>
                    <a:pt x="5" y="8"/>
                    <a:pt x="5" y="5"/>
                  </a:cubicBezTo>
                  <a:cubicBezTo>
                    <a:pt x="4" y="2"/>
                    <a:pt x="3" y="2"/>
                    <a:pt x="0" y="0"/>
                  </a:cubicBezTo>
                </a:path>
              </a:pathLst>
            </a:custGeom>
            <a:solidFill>
              <a:srgbClr val="FC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52" name="Freeform 334">
              <a:extLst>
                <a:ext uri="{FF2B5EF4-FFF2-40B4-BE49-F238E27FC236}">
                  <a16:creationId xmlns:a16="http://schemas.microsoft.com/office/drawing/2014/main" id="{BB68D0D9-C4F6-4531-B451-E3B65443BC9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5" y="2221"/>
              <a:ext cx="31" cy="45"/>
            </a:xfrm>
            <a:custGeom>
              <a:avLst/>
              <a:gdLst>
                <a:gd name="T0" fmla="*/ 0 w 20"/>
                <a:gd name="T1" fmla="*/ 0 h 29"/>
                <a:gd name="T2" fmla="*/ 0 w 20"/>
                <a:gd name="T3" fmla="*/ 70 h 29"/>
                <a:gd name="T4" fmla="*/ 22 w 20"/>
                <a:gd name="T5" fmla="*/ 127 h 29"/>
                <a:gd name="T6" fmla="*/ 74 w 20"/>
                <a:gd name="T7" fmla="*/ 157 h 29"/>
                <a:gd name="T8" fmla="*/ 115 w 20"/>
                <a:gd name="T9" fmla="*/ 169 h 29"/>
                <a:gd name="T10" fmla="*/ 96 w 20"/>
                <a:gd name="T11" fmla="*/ 137 h 29"/>
                <a:gd name="T12" fmla="*/ 82 w 20"/>
                <a:gd name="T13" fmla="*/ 95 h 29"/>
                <a:gd name="T14" fmla="*/ 22 w 20"/>
                <a:gd name="T15" fmla="*/ 40 h 29"/>
                <a:gd name="T16" fmla="*/ 0 w 20"/>
                <a:gd name="T17" fmla="*/ 8 h 2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0" h="29">
                  <a:moveTo>
                    <a:pt x="0" y="0"/>
                  </a:moveTo>
                  <a:cubicBezTo>
                    <a:pt x="2" y="2"/>
                    <a:pt x="0" y="9"/>
                    <a:pt x="0" y="12"/>
                  </a:cubicBezTo>
                  <a:cubicBezTo>
                    <a:pt x="0" y="16"/>
                    <a:pt x="1" y="19"/>
                    <a:pt x="4" y="22"/>
                  </a:cubicBezTo>
                  <a:cubicBezTo>
                    <a:pt x="6" y="24"/>
                    <a:pt x="10" y="26"/>
                    <a:pt x="13" y="27"/>
                  </a:cubicBezTo>
                  <a:cubicBezTo>
                    <a:pt x="15" y="28"/>
                    <a:pt x="18" y="28"/>
                    <a:pt x="20" y="29"/>
                  </a:cubicBezTo>
                  <a:cubicBezTo>
                    <a:pt x="19" y="28"/>
                    <a:pt x="17" y="26"/>
                    <a:pt x="17" y="24"/>
                  </a:cubicBezTo>
                  <a:cubicBezTo>
                    <a:pt x="16" y="21"/>
                    <a:pt x="17" y="19"/>
                    <a:pt x="14" y="16"/>
                  </a:cubicBezTo>
                  <a:cubicBezTo>
                    <a:pt x="11" y="13"/>
                    <a:pt x="7" y="11"/>
                    <a:pt x="4" y="7"/>
                  </a:cubicBezTo>
                  <a:cubicBezTo>
                    <a:pt x="3" y="5"/>
                    <a:pt x="2" y="3"/>
                    <a:pt x="0" y="1"/>
                  </a:cubicBezTo>
                </a:path>
              </a:pathLst>
            </a:custGeom>
            <a:solidFill>
              <a:srgbClr val="FC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53" name="Freeform 335">
              <a:extLst>
                <a:ext uri="{FF2B5EF4-FFF2-40B4-BE49-F238E27FC236}">
                  <a16:creationId xmlns:a16="http://schemas.microsoft.com/office/drawing/2014/main" id="{3D830280-D171-4FF5-87B8-FD29FFA1548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4" y="2251"/>
              <a:ext cx="36" cy="38"/>
            </a:xfrm>
            <a:custGeom>
              <a:avLst/>
              <a:gdLst>
                <a:gd name="T0" fmla="*/ 0 w 23"/>
                <a:gd name="T1" fmla="*/ 12 h 25"/>
                <a:gd name="T2" fmla="*/ 22 w 23"/>
                <a:gd name="T3" fmla="*/ 53 h 25"/>
                <a:gd name="T4" fmla="*/ 77 w 23"/>
                <a:gd name="T5" fmla="*/ 94 h 25"/>
                <a:gd name="T6" fmla="*/ 138 w 23"/>
                <a:gd name="T7" fmla="*/ 134 h 25"/>
                <a:gd name="T8" fmla="*/ 108 w 23"/>
                <a:gd name="T9" fmla="*/ 102 h 25"/>
                <a:gd name="T10" fmla="*/ 74 w 23"/>
                <a:gd name="T11" fmla="*/ 53 h 25"/>
                <a:gd name="T12" fmla="*/ 49 w 23"/>
                <a:gd name="T13" fmla="*/ 12 h 25"/>
                <a:gd name="T14" fmla="*/ 8 w 23"/>
                <a:gd name="T15" fmla="*/ 0 h 2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3" h="25">
                  <a:moveTo>
                    <a:pt x="0" y="2"/>
                  </a:moveTo>
                  <a:cubicBezTo>
                    <a:pt x="2" y="4"/>
                    <a:pt x="2" y="7"/>
                    <a:pt x="4" y="10"/>
                  </a:cubicBezTo>
                  <a:cubicBezTo>
                    <a:pt x="7" y="13"/>
                    <a:pt x="10" y="16"/>
                    <a:pt x="13" y="18"/>
                  </a:cubicBezTo>
                  <a:cubicBezTo>
                    <a:pt x="16" y="21"/>
                    <a:pt x="19" y="25"/>
                    <a:pt x="23" y="25"/>
                  </a:cubicBezTo>
                  <a:cubicBezTo>
                    <a:pt x="23" y="23"/>
                    <a:pt x="20" y="21"/>
                    <a:pt x="18" y="19"/>
                  </a:cubicBezTo>
                  <a:cubicBezTo>
                    <a:pt x="16" y="16"/>
                    <a:pt x="14" y="13"/>
                    <a:pt x="12" y="10"/>
                  </a:cubicBezTo>
                  <a:cubicBezTo>
                    <a:pt x="11" y="8"/>
                    <a:pt x="10" y="4"/>
                    <a:pt x="8" y="2"/>
                  </a:cubicBezTo>
                  <a:cubicBezTo>
                    <a:pt x="6" y="0"/>
                    <a:pt x="4" y="1"/>
                    <a:pt x="1" y="0"/>
                  </a:cubicBezTo>
                </a:path>
              </a:pathLst>
            </a:custGeom>
            <a:solidFill>
              <a:srgbClr val="FC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54" name="Freeform 336">
              <a:extLst>
                <a:ext uri="{FF2B5EF4-FFF2-40B4-BE49-F238E27FC236}">
                  <a16:creationId xmlns:a16="http://schemas.microsoft.com/office/drawing/2014/main" id="{FD814F60-21C6-4CE3-834E-3D3C6F81964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7" y="2277"/>
              <a:ext cx="50" cy="26"/>
            </a:xfrm>
            <a:custGeom>
              <a:avLst/>
              <a:gdLst>
                <a:gd name="T0" fmla="*/ 8 w 32"/>
                <a:gd name="T1" fmla="*/ 12 h 17"/>
                <a:gd name="T2" fmla="*/ 108 w 32"/>
                <a:gd name="T3" fmla="*/ 87 h 17"/>
                <a:gd name="T4" fmla="*/ 156 w 32"/>
                <a:gd name="T5" fmla="*/ 75 h 17"/>
                <a:gd name="T6" fmla="*/ 191 w 32"/>
                <a:gd name="T7" fmla="*/ 66 h 17"/>
                <a:gd name="T8" fmla="*/ 114 w 32"/>
                <a:gd name="T9" fmla="*/ 8 h 17"/>
                <a:gd name="T10" fmla="*/ 66 w 32"/>
                <a:gd name="T11" fmla="*/ 12 h 17"/>
                <a:gd name="T12" fmla="*/ 0 w 32"/>
                <a:gd name="T13" fmla="*/ 0 h 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2" h="17">
                  <a:moveTo>
                    <a:pt x="1" y="2"/>
                  </a:moveTo>
                  <a:cubicBezTo>
                    <a:pt x="6" y="6"/>
                    <a:pt x="10" y="17"/>
                    <a:pt x="18" y="16"/>
                  </a:cubicBezTo>
                  <a:cubicBezTo>
                    <a:pt x="21" y="16"/>
                    <a:pt x="23" y="15"/>
                    <a:pt x="26" y="14"/>
                  </a:cubicBezTo>
                  <a:cubicBezTo>
                    <a:pt x="28" y="13"/>
                    <a:pt x="31" y="13"/>
                    <a:pt x="32" y="12"/>
                  </a:cubicBezTo>
                  <a:cubicBezTo>
                    <a:pt x="27" y="10"/>
                    <a:pt x="25" y="3"/>
                    <a:pt x="19" y="1"/>
                  </a:cubicBezTo>
                  <a:cubicBezTo>
                    <a:pt x="16" y="0"/>
                    <a:pt x="14" y="1"/>
                    <a:pt x="11" y="2"/>
                  </a:cubicBezTo>
                  <a:cubicBezTo>
                    <a:pt x="7" y="2"/>
                    <a:pt x="4" y="0"/>
                    <a:pt x="0" y="0"/>
                  </a:cubicBezTo>
                </a:path>
              </a:pathLst>
            </a:custGeom>
            <a:solidFill>
              <a:srgbClr val="FC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55" name="Freeform 337">
              <a:extLst>
                <a:ext uri="{FF2B5EF4-FFF2-40B4-BE49-F238E27FC236}">
                  <a16:creationId xmlns:a16="http://schemas.microsoft.com/office/drawing/2014/main" id="{9EE0F3CC-F8FA-4647-8950-270E72C2B06A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7" y="2281"/>
              <a:ext cx="37" cy="27"/>
            </a:xfrm>
            <a:custGeom>
              <a:avLst/>
              <a:gdLst>
                <a:gd name="T0" fmla="*/ 0 w 24"/>
                <a:gd name="T1" fmla="*/ 33 h 17"/>
                <a:gd name="T2" fmla="*/ 52 w 24"/>
                <a:gd name="T3" fmla="*/ 83 h 17"/>
                <a:gd name="T4" fmla="*/ 83 w 24"/>
                <a:gd name="T5" fmla="*/ 108 h 17"/>
                <a:gd name="T6" fmla="*/ 136 w 24"/>
                <a:gd name="T7" fmla="*/ 68 h 17"/>
                <a:gd name="T8" fmla="*/ 128 w 24"/>
                <a:gd name="T9" fmla="*/ 56 h 17"/>
                <a:gd name="T10" fmla="*/ 83 w 24"/>
                <a:gd name="T11" fmla="*/ 25 h 17"/>
                <a:gd name="T12" fmla="*/ 0 w 24"/>
                <a:gd name="T13" fmla="*/ 33 h 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4" h="17">
                  <a:moveTo>
                    <a:pt x="0" y="5"/>
                  </a:moveTo>
                  <a:cubicBezTo>
                    <a:pt x="3" y="8"/>
                    <a:pt x="6" y="10"/>
                    <a:pt x="9" y="13"/>
                  </a:cubicBezTo>
                  <a:cubicBezTo>
                    <a:pt x="10" y="14"/>
                    <a:pt x="13" y="17"/>
                    <a:pt x="15" y="17"/>
                  </a:cubicBezTo>
                  <a:cubicBezTo>
                    <a:pt x="17" y="17"/>
                    <a:pt x="23" y="13"/>
                    <a:pt x="24" y="11"/>
                  </a:cubicBezTo>
                  <a:cubicBezTo>
                    <a:pt x="24" y="9"/>
                    <a:pt x="24" y="10"/>
                    <a:pt x="23" y="9"/>
                  </a:cubicBezTo>
                  <a:cubicBezTo>
                    <a:pt x="21" y="7"/>
                    <a:pt x="17" y="6"/>
                    <a:pt x="15" y="4"/>
                  </a:cubicBezTo>
                  <a:cubicBezTo>
                    <a:pt x="9" y="0"/>
                    <a:pt x="6" y="4"/>
                    <a:pt x="0" y="5"/>
                  </a:cubicBezTo>
                </a:path>
              </a:pathLst>
            </a:custGeom>
            <a:solidFill>
              <a:srgbClr val="FC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56" name="Freeform 338">
              <a:extLst>
                <a:ext uri="{FF2B5EF4-FFF2-40B4-BE49-F238E27FC236}">
                  <a16:creationId xmlns:a16="http://schemas.microsoft.com/office/drawing/2014/main" id="{8A7E5DBD-C729-420F-8159-9AEBEC27452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2" y="2226"/>
              <a:ext cx="40" cy="40"/>
            </a:xfrm>
            <a:custGeom>
              <a:avLst/>
              <a:gdLst>
                <a:gd name="T0" fmla="*/ 28 w 26"/>
                <a:gd name="T1" fmla="*/ 146 h 26"/>
                <a:gd name="T2" fmla="*/ 43 w 26"/>
                <a:gd name="T3" fmla="*/ 52 h 26"/>
                <a:gd name="T4" fmla="*/ 146 w 26"/>
                <a:gd name="T5" fmla="*/ 34 h 26"/>
                <a:gd name="T6" fmla="*/ 95 w 26"/>
                <a:gd name="T7" fmla="*/ 22 h 26"/>
                <a:gd name="T8" fmla="*/ 34 w 26"/>
                <a:gd name="T9" fmla="*/ 22 h 26"/>
                <a:gd name="T10" fmla="*/ 22 w 26"/>
                <a:gd name="T11" fmla="*/ 146 h 26"/>
                <a:gd name="T12" fmla="*/ 22 w 26"/>
                <a:gd name="T13" fmla="*/ 137 h 2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6" h="26">
                  <a:moveTo>
                    <a:pt x="5" y="26"/>
                  </a:moveTo>
                  <a:cubicBezTo>
                    <a:pt x="0" y="24"/>
                    <a:pt x="5" y="11"/>
                    <a:pt x="8" y="9"/>
                  </a:cubicBezTo>
                  <a:cubicBezTo>
                    <a:pt x="14" y="3"/>
                    <a:pt x="19" y="6"/>
                    <a:pt x="26" y="6"/>
                  </a:cubicBezTo>
                  <a:cubicBezTo>
                    <a:pt x="23" y="5"/>
                    <a:pt x="20" y="5"/>
                    <a:pt x="17" y="4"/>
                  </a:cubicBezTo>
                  <a:cubicBezTo>
                    <a:pt x="13" y="2"/>
                    <a:pt x="10" y="0"/>
                    <a:pt x="6" y="4"/>
                  </a:cubicBezTo>
                  <a:cubicBezTo>
                    <a:pt x="0" y="10"/>
                    <a:pt x="0" y="18"/>
                    <a:pt x="4" y="26"/>
                  </a:cubicBezTo>
                  <a:cubicBezTo>
                    <a:pt x="4" y="26"/>
                    <a:pt x="4" y="25"/>
                    <a:pt x="4" y="25"/>
                  </a:cubicBezTo>
                </a:path>
              </a:pathLst>
            </a:custGeom>
            <a:solidFill>
              <a:srgbClr val="FC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57" name="Freeform 339">
              <a:extLst>
                <a:ext uri="{FF2B5EF4-FFF2-40B4-BE49-F238E27FC236}">
                  <a16:creationId xmlns:a16="http://schemas.microsoft.com/office/drawing/2014/main" id="{4B94EAD6-0ECE-433A-B37C-C5759D2B3807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9" y="2141"/>
              <a:ext cx="63" cy="83"/>
            </a:xfrm>
            <a:custGeom>
              <a:avLst/>
              <a:gdLst>
                <a:gd name="T0" fmla="*/ 18 w 41"/>
                <a:gd name="T1" fmla="*/ 291 h 54"/>
                <a:gd name="T2" fmla="*/ 80 w 41"/>
                <a:gd name="T3" fmla="*/ 229 h 54"/>
                <a:gd name="T4" fmla="*/ 123 w 41"/>
                <a:gd name="T5" fmla="*/ 154 h 54"/>
                <a:gd name="T6" fmla="*/ 177 w 41"/>
                <a:gd name="T7" fmla="*/ 66 h 54"/>
                <a:gd name="T8" fmla="*/ 229 w 41"/>
                <a:gd name="T9" fmla="*/ 12 h 54"/>
                <a:gd name="T10" fmla="*/ 94 w 41"/>
                <a:gd name="T11" fmla="*/ 137 h 54"/>
                <a:gd name="T12" fmla="*/ 0 w 41"/>
                <a:gd name="T13" fmla="*/ 278 h 5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1" h="54">
                  <a:moveTo>
                    <a:pt x="3" y="52"/>
                  </a:moveTo>
                  <a:cubicBezTo>
                    <a:pt x="8" y="54"/>
                    <a:pt x="12" y="44"/>
                    <a:pt x="14" y="41"/>
                  </a:cubicBezTo>
                  <a:cubicBezTo>
                    <a:pt x="17" y="36"/>
                    <a:pt x="20" y="32"/>
                    <a:pt x="22" y="27"/>
                  </a:cubicBezTo>
                  <a:cubicBezTo>
                    <a:pt x="25" y="21"/>
                    <a:pt x="28" y="17"/>
                    <a:pt x="32" y="12"/>
                  </a:cubicBezTo>
                  <a:cubicBezTo>
                    <a:pt x="35" y="8"/>
                    <a:pt x="39" y="6"/>
                    <a:pt x="41" y="2"/>
                  </a:cubicBezTo>
                  <a:cubicBezTo>
                    <a:pt x="31" y="0"/>
                    <a:pt x="21" y="18"/>
                    <a:pt x="17" y="25"/>
                  </a:cubicBezTo>
                  <a:cubicBezTo>
                    <a:pt x="13" y="32"/>
                    <a:pt x="9" y="47"/>
                    <a:pt x="0" y="50"/>
                  </a:cubicBezTo>
                </a:path>
              </a:pathLst>
            </a:custGeom>
            <a:solidFill>
              <a:srgbClr val="FC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58" name="Freeform 340">
              <a:extLst>
                <a:ext uri="{FF2B5EF4-FFF2-40B4-BE49-F238E27FC236}">
                  <a16:creationId xmlns:a16="http://schemas.microsoft.com/office/drawing/2014/main" id="{77F212AB-2916-468D-A890-E387966CCA7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0" y="2181"/>
              <a:ext cx="21" cy="20"/>
            </a:xfrm>
            <a:custGeom>
              <a:avLst/>
              <a:gdLst>
                <a:gd name="T0" fmla="*/ 21 w 14"/>
                <a:gd name="T1" fmla="*/ 74 h 13"/>
                <a:gd name="T2" fmla="*/ 72 w 14"/>
                <a:gd name="T3" fmla="*/ 0 h 13"/>
                <a:gd name="T4" fmla="*/ 18 w 14"/>
                <a:gd name="T5" fmla="*/ 54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13">
                  <a:moveTo>
                    <a:pt x="4" y="13"/>
                  </a:moveTo>
                  <a:cubicBezTo>
                    <a:pt x="1" y="8"/>
                    <a:pt x="9" y="0"/>
                    <a:pt x="14" y="0"/>
                  </a:cubicBezTo>
                  <a:cubicBezTo>
                    <a:pt x="10" y="0"/>
                    <a:pt x="0" y="3"/>
                    <a:pt x="3" y="10"/>
                  </a:cubicBezTo>
                </a:path>
              </a:pathLst>
            </a:custGeom>
            <a:solidFill>
              <a:srgbClr val="FC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59" name="Freeform 341">
              <a:extLst>
                <a:ext uri="{FF2B5EF4-FFF2-40B4-BE49-F238E27FC236}">
                  <a16:creationId xmlns:a16="http://schemas.microsoft.com/office/drawing/2014/main" id="{C4F7D1EC-37D9-42A3-B592-75E0551C792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1" y="2166"/>
              <a:ext cx="20" cy="17"/>
            </a:xfrm>
            <a:custGeom>
              <a:avLst/>
              <a:gdLst>
                <a:gd name="T0" fmla="*/ 22 w 13"/>
                <a:gd name="T1" fmla="*/ 62 h 11"/>
                <a:gd name="T2" fmla="*/ 74 w 13"/>
                <a:gd name="T3" fmla="*/ 12 h 11"/>
                <a:gd name="T4" fmla="*/ 12 w 13"/>
                <a:gd name="T5" fmla="*/ 53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1">
                  <a:moveTo>
                    <a:pt x="4" y="11"/>
                  </a:moveTo>
                  <a:cubicBezTo>
                    <a:pt x="4" y="5"/>
                    <a:pt x="7" y="2"/>
                    <a:pt x="13" y="2"/>
                  </a:cubicBezTo>
                  <a:cubicBezTo>
                    <a:pt x="8" y="0"/>
                    <a:pt x="0" y="3"/>
                    <a:pt x="2" y="9"/>
                  </a:cubicBezTo>
                </a:path>
              </a:pathLst>
            </a:custGeom>
            <a:solidFill>
              <a:srgbClr val="FC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60" name="Freeform 342">
              <a:extLst>
                <a:ext uri="{FF2B5EF4-FFF2-40B4-BE49-F238E27FC236}">
                  <a16:creationId xmlns:a16="http://schemas.microsoft.com/office/drawing/2014/main" id="{BD9F3E7C-A12D-4618-92C3-6E1BDEEAA38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2" y="2133"/>
              <a:ext cx="22" cy="28"/>
            </a:xfrm>
            <a:custGeom>
              <a:avLst/>
              <a:gdLst>
                <a:gd name="T0" fmla="*/ 22 w 14"/>
                <a:gd name="T1" fmla="*/ 106 h 18"/>
                <a:gd name="T2" fmla="*/ 86 w 14"/>
                <a:gd name="T3" fmla="*/ 19 h 18"/>
                <a:gd name="T4" fmla="*/ 20 w 14"/>
                <a:gd name="T5" fmla="*/ 87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18">
                  <a:moveTo>
                    <a:pt x="4" y="18"/>
                  </a:moveTo>
                  <a:cubicBezTo>
                    <a:pt x="2" y="12"/>
                    <a:pt x="9" y="5"/>
                    <a:pt x="14" y="3"/>
                  </a:cubicBezTo>
                  <a:cubicBezTo>
                    <a:pt x="9" y="0"/>
                    <a:pt x="0" y="11"/>
                    <a:pt x="3" y="15"/>
                  </a:cubicBezTo>
                </a:path>
              </a:pathLst>
            </a:custGeom>
            <a:solidFill>
              <a:srgbClr val="FC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61" name="Freeform 343">
              <a:extLst>
                <a:ext uri="{FF2B5EF4-FFF2-40B4-BE49-F238E27FC236}">
                  <a16:creationId xmlns:a16="http://schemas.microsoft.com/office/drawing/2014/main" id="{B2233E0B-BAF0-45D8-BF45-5E7B8B63927A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3" y="1994"/>
              <a:ext cx="23" cy="20"/>
            </a:xfrm>
            <a:custGeom>
              <a:avLst/>
              <a:gdLst>
                <a:gd name="T0" fmla="*/ 12 w 15"/>
                <a:gd name="T1" fmla="*/ 74 h 13"/>
                <a:gd name="T2" fmla="*/ 0 w 15"/>
                <a:gd name="T3" fmla="*/ 66 h 13"/>
                <a:gd name="T4" fmla="*/ 83 w 15"/>
                <a:gd name="T5" fmla="*/ 12 h 13"/>
                <a:gd name="T6" fmla="*/ 8 w 15"/>
                <a:gd name="T7" fmla="*/ 43 h 1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" h="13">
                  <a:moveTo>
                    <a:pt x="2" y="13"/>
                  </a:moveTo>
                  <a:cubicBezTo>
                    <a:pt x="1" y="13"/>
                    <a:pt x="1" y="13"/>
                    <a:pt x="0" y="12"/>
                  </a:cubicBezTo>
                  <a:cubicBezTo>
                    <a:pt x="1" y="6"/>
                    <a:pt x="9" y="2"/>
                    <a:pt x="15" y="2"/>
                  </a:cubicBezTo>
                  <a:cubicBezTo>
                    <a:pt x="8" y="0"/>
                    <a:pt x="3" y="0"/>
                    <a:pt x="1" y="8"/>
                  </a:cubicBezTo>
                </a:path>
              </a:pathLst>
            </a:custGeom>
            <a:solidFill>
              <a:srgbClr val="FC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62" name="Freeform 344">
              <a:extLst>
                <a:ext uri="{FF2B5EF4-FFF2-40B4-BE49-F238E27FC236}">
                  <a16:creationId xmlns:a16="http://schemas.microsoft.com/office/drawing/2014/main" id="{9BB339F2-5B4D-4B98-B978-09E4599EB05C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1" y="1974"/>
              <a:ext cx="21" cy="14"/>
            </a:xfrm>
            <a:custGeom>
              <a:avLst/>
              <a:gdLst>
                <a:gd name="T0" fmla="*/ 21 w 14"/>
                <a:gd name="T1" fmla="*/ 53 h 9"/>
                <a:gd name="T2" fmla="*/ 72 w 14"/>
                <a:gd name="T3" fmla="*/ 12 h 9"/>
                <a:gd name="T4" fmla="*/ 27 w 14"/>
                <a:gd name="T5" fmla="*/ 0 h 9"/>
                <a:gd name="T6" fmla="*/ 8 w 14"/>
                <a:gd name="T7" fmla="*/ 40 h 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" h="9">
                  <a:moveTo>
                    <a:pt x="4" y="9"/>
                  </a:moveTo>
                  <a:cubicBezTo>
                    <a:pt x="4" y="4"/>
                    <a:pt x="9" y="2"/>
                    <a:pt x="14" y="2"/>
                  </a:cubicBezTo>
                  <a:cubicBezTo>
                    <a:pt x="12" y="0"/>
                    <a:pt x="7" y="0"/>
                    <a:pt x="5" y="0"/>
                  </a:cubicBezTo>
                  <a:cubicBezTo>
                    <a:pt x="1" y="1"/>
                    <a:pt x="0" y="3"/>
                    <a:pt x="1" y="7"/>
                  </a:cubicBezTo>
                </a:path>
              </a:pathLst>
            </a:custGeom>
            <a:solidFill>
              <a:srgbClr val="FC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63" name="Freeform 345">
              <a:extLst>
                <a:ext uri="{FF2B5EF4-FFF2-40B4-BE49-F238E27FC236}">
                  <a16:creationId xmlns:a16="http://schemas.microsoft.com/office/drawing/2014/main" id="{75C6FC6E-82F5-4D2D-B34E-C7AEA4261A33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0" y="1954"/>
              <a:ext cx="16" cy="15"/>
            </a:xfrm>
            <a:custGeom>
              <a:avLst/>
              <a:gdLst>
                <a:gd name="T0" fmla="*/ 13 w 10"/>
                <a:gd name="T1" fmla="*/ 53 h 10"/>
                <a:gd name="T2" fmla="*/ 67 w 10"/>
                <a:gd name="T3" fmla="*/ 0 h 10"/>
                <a:gd name="T4" fmla="*/ 8 w 10"/>
                <a:gd name="T5" fmla="*/ 53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0">
                  <a:moveTo>
                    <a:pt x="2" y="10"/>
                  </a:moveTo>
                  <a:cubicBezTo>
                    <a:pt x="2" y="6"/>
                    <a:pt x="7" y="3"/>
                    <a:pt x="10" y="0"/>
                  </a:cubicBezTo>
                  <a:cubicBezTo>
                    <a:pt x="5" y="0"/>
                    <a:pt x="0" y="5"/>
                    <a:pt x="1" y="10"/>
                  </a:cubicBezTo>
                </a:path>
              </a:pathLst>
            </a:custGeom>
            <a:solidFill>
              <a:srgbClr val="FC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64" name="Freeform 346">
              <a:extLst>
                <a:ext uri="{FF2B5EF4-FFF2-40B4-BE49-F238E27FC236}">
                  <a16:creationId xmlns:a16="http://schemas.microsoft.com/office/drawing/2014/main" id="{15512D6C-F6F4-404A-A708-ADB7A3306552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4" y="1988"/>
              <a:ext cx="335" cy="144"/>
            </a:xfrm>
            <a:custGeom>
              <a:avLst/>
              <a:gdLst>
                <a:gd name="T0" fmla="*/ 1232 w 217"/>
                <a:gd name="T1" fmla="*/ 0 h 93"/>
                <a:gd name="T2" fmla="*/ 753 w 217"/>
                <a:gd name="T3" fmla="*/ 276 h 93"/>
                <a:gd name="T4" fmla="*/ 0 w 217"/>
                <a:gd name="T5" fmla="*/ 534 h 93"/>
                <a:gd name="T6" fmla="*/ 522 w 217"/>
                <a:gd name="T7" fmla="*/ 350 h 93"/>
                <a:gd name="T8" fmla="*/ 880 w 217"/>
                <a:gd name="T9" fmla="*/ 167 h 93"/>
                <a:gd name="T10" fmla="*/ 1232 w 217"/>
                <a:gd name="T11" fmla="*/ 0 h 9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17" h="93">
                  <a:moveTo>
                    <a:pt x="217" y="0"/>
                  </a:moveTo>
                  <a:cubicBezTo>
                    <a:pt x="217" y="0"/>
                    <a:pt x="159" y="37"/>
                    <a:pt x="133" y="48"/>
                  </a:cubicBezTo>
                  <a:cubicBezTo>
                    <a:pt x="106" y="59"/>
                    <a:pt x="60" y="82"/>
                    <a:pt x="0" y="93"/>
                  </a:cubicBezTo>
                  <a:cubicBezTo>
                    <a:pt x="0" y="93"/>
                    <a:pt x="73" y="71"/>
                    <a:pt x="92" y="61"/>
                  </a:cubicBezTo>
                  <a:cubicBezTo>
                    <a:pt x="110" y="51"/>
                    <a:pt x="143" y="34"/>
                    <a:pt x="155" y="29"/>
                  </a:cubicBezTo>
                  <a:cubicBezTo>
                    <a:pt x="167" y="23"/>
                    <a:pt x="214" y="5"/>
                    <a:pt x="217" y="0"/>
                  </a:cubicBezTo>
                  <a:close/>
                </a:path>
              </a:pathLst>
            </a:custGeom>
            <a:solidFill>
              <a:srgbClr val="FC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65" name="Freeform 347">
              <a:extLst>
                <a:ext uri="{FF2B5EF4-FFF2-40B4-BE49-F238E27FC236}">
                  <a16:creationId xmlns:a16="http://schemas.microsoft.com/office/drawing/2014/main" id="{22C031F0-409B-4E64-9B27-3432E39715FF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1" y="1926"/>
              <a:ext cx="20" cy="53"/>
            </a:xfrm>
            <a:custGeom>
              <a:avLst/>
              <a:gdLst>
                <a:gd name="T0" fmla="*/ 54 w 13"/>
                <a:gd name="T1" fmla="*/ 0 h 34"/>
                <a:gd name="T2" fmla="*/ 0 w 13"/>
                <a:gd name="T3" fmla="*/ 201 h 34"/>
                <a:gd name="T4" fmla="*/ 54 w 13"/>
                <a:gd name="T5" fmla="*/ 0 h 3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34">
                  <a:moveTo>
                    <a:pt x="10" y="0"/>
                  </a:moveTo>
                  <a:cubicBezTo>
                    <a:pt x="10" y="0"/>
                    <a:pt x="13" y="27"/>
                    <a:pt x="0" y="34"/>
                  </a:cubicBezTo>
                  <a:cubicBezTo>
                    <a:pt x="0" y="34"/>
                    <a:pt x="8" y="22"/>
                    <a:pt x="10" y="0"/>
                  </a:cubicBezTo>
                  <a:close/>
                </a:path>
              </a:pathLst>
            </a:custGeom>
            <a:solidFill>
              <a:srgbClr val="FC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66" name="Freeform 348">
              <a:extLst>
                <a:ext uri="{FF2B5EF4-FFF2-40B4-BE49-F238E27FC236}">
                  <a16:creationId xmlns:a16="http://schemas.microsoft.com/office/drawing/2014/main" id="{6D6F1132-D5E3-456A-988F-2B43A630224F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1" y="1569"/>
              <a:ext cx="29" cy="298"/>
            </a:xfrm>
            <a:custGeom>
              <a:avLst/>
              <a:gdLst>
                <a:gd name="T0" fmla="*/ 102 w 19"/>
                <a:gd name="T1" fmla="*/ 0 h 193"/>
                <a:gd name="T2" fmla="*/ 0 w 19"/>
                <a:gd name="T3" fmla="*/ 1096 h 193"/>
                <a:gd name="T4" fmla="*/ 102 w 19"/>
                <a:gd name="T5" fmla="*/ 0 h 19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" h="193">
                  <a:moveTo>
                    <a:pt x="19" y="0"/>
                  </a:moveTo>
                  <a:cubicBezTo>
                    <a:pt x="19" y="0"/>
                    <a:pt x="12" y="144"/>
                    <a:pt x="0" y="193"/>
                  </a:cubicBezTo>
                  <a:cubicBezTo>
                    <a:pt x="0" y="193"/>
                    <a:pt x="13" y="21"/>
                    <a:pt x="19" y="0"/>
                  </a:cubicBezTo>
                  <a:close/>
                </a:path>
              </a:pathLst>
            </a:custGeom>
            <a:solidFill>
              <a:srgbClr val="FC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67" name="Freeform 349">
              <a:extLst>
                <a:ext uri="{FF2B5EF4-FFF2-40B4-BE49-F238E27FC236}">
                  <a16:creationId xmlns:a16="http://schemas.microsoft.com/office/drawing/2014/main" id="{7D608B76-2B9F-4472-BE4E-04016E62D822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7" y="1317"/>
              <a:ext cx="57" cy="210"/>
            </a:xfrm>
            <a:custGeom>
              <a:avLst/>
              <a:gdLst>
                <a:gd name="T0" fmla="*/ 0 w 37"/>
                <a:gd name="T1" fmla="*/ 0 h 136"/>
                <a:gd name="T2" fmla="*/ 22 w 37"/>
                <a:gd name="T3" fmla="*/ 772 h 136"/>
                <a:gd name="T4" fmla="*/ 0 w 37"/>
                <a:gd name="T5" fmla="*/ 0 h 13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" h="136">
                  <a:moveTo>
                    <a:pt x="0" y="0"/>
                  </a:moveTo>
                  <a:cubicBezTo>
                    <a:pt x="0" y="0"/>
                    <a:pt x="37" y="60"/>
                    <a:pt x="4" y="136"/>
                  </a:cubicBezTo>
                  <a:cubicBezTo>
                    <a:pt x="4" y="136"/>
                    <a:pt x="25" y="40"/>
                    <a:pt x="0" y="0"/>
                  </a:cubicBezTo>
                  <a:close/>
                </a:path>
              </a:pathLst>
            </a:custGeom>
            <a:solidFill>
              <a:srgbClr val="FC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68" name="Freeform 350">
              <a:extLst>
                <a:ext uri="{FF2B5EF4-FFF2-40B4-BE49-F238E27FC236}">
                  <a16:creationId xmlns:a16="http://schemas.microsoft.com/office/drawing/2014/main" id="{4D04DEC1-2113-4034-82B8-72F60D83AD75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7" y="1404"/>
              <a:ext cx="26" cy="190"/>
            </a:xfrm>
            <a:custGeom>
              <a:avLst/>
              <a:gdLst>
                <a:gd name="T0" fmla="*/ 12 w 17"/>
                <a:gd name="T1" fmla="*/ 0 h 123"/>
                <a:gd name="T2" fmla="*/ 0 w 17"/>
                <a:gd name="T3" fmla="*/ 148 h 123"/>
                <a:gd name="T4" fmla="*/ 21 w 17"/>
                <a:gd name="T5" fmla="*/ 280 h 123"/>
                <a:gd name="T6" fmla="*/ 43 w 17"/>
                <a:gd name="T7" fmla="*/ 468 h 123"/>
                <a:gd name="T8" fmla="*/ 61 w 17"/>
                <a:gd name="T9" fmla="*/ 700 h 123"/>
                <a:gd name="T10" fmla="*/ 72 w 17"/>
                <a:gd name="T11" fmla="*/ 627 h 123"/>
                <a:gd name="T12" fmla="*/ 87 w 17"/>
                <a:gd name="T13" fmla="*/ 482 h 123"/>
                <a:gd name="T14" fmla="*/ 54 w 17"/>
                <a:gd name="T15" fmla="*/ 272 h 123"/>
                <a:gd name="T16" fmla="*/ 8 w 17"/>
                <a:gd name="T17" fmla="*/ 19 h 12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7" h="123">
                  <a:moveTo>
                    <a:pt x="2" y="0"/>
                  </a:moveTo>
                  <a:cubicBezTo>
                    <a:pt x="2" y="8"/>
                    <a:pt x="0" y="17"/>
                    <a:pt x="0" y="26"/>
                  </a:cubicBezTo>
                  <a:cubicBezTo>
                    <a:pt x="0" y="34"/>
                    <a:pt x="2" y="42"/>
                    <a:pt x="4" y="49"/>
                  </a:cubicBezTo>
                  <a:cubicBezTo>
                    <a:pt x="6" y="60"/>
                    <a:pt x="8" y="71"/>
                    <a:pt x="8" y="82"/>
                  </a:cubicBezTo>
                  <a:cubicBezTo>
                    <a:pt x="9" y="96"/>
                    <a:pt x="12" y="109"/>
                    <a:pt x="11" y="123"/>
                  </a:cubicBezTo>
                  <a:cubicBezTo>
                    <a:pt x="9" y="119"/>
                    <a:pt x="12" y="114"/>
                    <a:pt x="13" y="110"/>
                  </a:cubicBezTo>
                  <a:cubicBezTo>
                    <a:pt x="15" y="102"/>
                    <a:pt x="15" y="94"/>
                    <a:pt x="16" y="85"/>
                  </a:cubicBezTo>
                  <a:cubicBezTo>
                    <a:pt x="17" y="72"/>
                    <a:pt x="14" y="60"/>
                    <a:pt x="10" y="48"/>
                  </a:cubicBezTo>
                  <a:cubicBezTo>
                    <a:pt x="6" y="33"/>
                    <a:pt x="6" y="17"/>
                    <a:pt x="1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69" name="Freeform 351">
              <a:extLst>
                <a:ext uri="{FF2B5EF4-FFF2-40B4-BE49-F238E27FC236}">
                  <a16:creationId xmlns:a16="http://schemas.microsoft.com/office/drawing/2014/main" id="{265B7401-8148-4912-B61E-C24AEE8CE0C9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4" y="1261"/>
              <a:ext cx="57" cy="55"/>
            </a:xfrm>
            <a:custGeom>
              <a:avLst/>
              <a:gdLst>
                <a:gd name="T0" fmla="*/ 0 w 37"/>
                <a:gd name="T1" fmla="*/ 0 h 35"/>
                <a:gd name="T2" fmla="*/ 128 w 37"/>
                <a:gd name="T3" fmla="*/ 96 h 35"/>
                <a:gd name="T4" fmla="*/ 179 w 37"/>
                <a:gd name="T5" fmla="*/ 141 h 35"/>
                <a:gd name="T6" fmla="*/ 210 w 37"/>
                <a:gd name="T7" fmla="*/ 212 h 35"/>
                <a:gd name="T8" fmla="*/ 106 w 37"/>
                <a:gd name="T9" fmla="*/ 121 h 35"/>
                <a:gd name="T10" fmla="*/ 43 w 37"/>
                <a:gd name="T11" fmla="*/ 74 h 35"/>
                <a:gd name="T12" fmla="*/ 18 w 37"/>
                <a:gd name="T13" fmla="*/ 13 h 3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7" h="35">
                  <a:moveTo>
                    <a:pt x="0" y="0"/>
                  </a:moveTo>
                  <a:cubicBezTo>
                    <a:pt x="8" y="3"/>
                    <a:pt x="16" y="11"/>
                    <a:pt x="23" y="16"/>
                  </a:cubicBezTo>
                  <a:cubicBezTo>
                    <a:pt x="26" y="18"/>
                    <a:pt x="29" y="20"/>
                    <a:pt x="32" y="23"/>
                  </a:cubicBezTo>
                  <a:cubicBezTo>
                    <a:pt x="36" y="27"/>
                    <a:pt x="35" y="30"/>
                    <a:pt x="37" y="35"/>
                  </a:cubicBezTo>
                  <a:cubicBezTo>
                    <a:pt x="31" y="29"/>
                    <a:pt x="26" y="24"/>
                    <a:pt x="19" y="20"/>
                  </a:cubicBezTo>
                  <a:cubicBezTo>
                    <a:pt x="15" y="18"/>
                    <a:pt x="11" y="16"/>
                    <a:pt x="8" y="12"/>
                  </a:cubicBezTo>
                  <a:cubicBezTo>
                    <a:pt x="6" y="9"/>
                    <a:pt x="5" y="4"/>
                    <a:pt x="3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70" name="Freeform 352">
              <a:extLst>
                <a:ext uri="{FF2B5EF4-FFF2-40B4-BE49-F238E27FC236}">
                  <a16:creationId xmlns:a16="http://schemas.microsoft.com/office/drawing/2014/main" id="{11230BBB-01E2-4A49-96A6-4B853FB1CA26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8" y="1282"/>
              <a:ext cx="111" cy="60"/>
            </a:xfrm>
            <a:custGeom>
              <a:avLst/>
              <a:gdLst>
                <a:gd name="T0" fmla="*/ 29 w 72"/>
                <a:gd name="T1" fmla="*/ 146 h 39"/>
                <a:gd name="T2" fmla="*/ 220 w 72"/>
                <a:gd name="T3" fmla="*/ 95 h 39"/>
                <a:gd name="T4" fmla="*/ 407 w 72"/>
                <a:gd name="T5" fmla="*/ 0 h 39"/>
                <a:gd name="T6" fmla="*/ 197 w 72"/>
                <a:gd name="T7" fmla="*/ 157 h 39"/>
                <a:gd name="T8" fmla="*/ 0 w 72"/>
                <a:gd name="T9" fmla="*/ 197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2" h="39">
                  <a:moveTo>
                    <a:pt x="5" y="26"/>
                  </a:moveTo>
                  <a:cubicBezTo>
                    <a:pt x="10" y="37"/>
                    <a:pt x="34" y="21"/>
                    <a:pt x="39" y="17"/>
                  </a:cubicBezTo>
                  <a:cubicBezTo>
                    <a:pt x="49" y="11"/>
                    <a:pt x="61" y="3"/>
                    <a:pt x="72" y="0"/>
                  </a:cubicBezTo>
                  <a:cubicBezTo>
                    <a:pt x="58" y="3"/>
                    <a:pt x="47" y="20"/>
                    <a:pt x="35" y="28"/>
                  </a:cubicBezTo>
                  <a:cubicBezTo>
                    <a:pt x="26" y="33"/>
                    <a:pt x="11" y="39"/>
                    <a:pt x="0" y="3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71" name="Freeform 353">
              <a:extLst>
                <a:ext uri="{FF2B5EF4-FFF2-40B4-BE49-F238E27FC236}">
                  <a16:creationId xmlns:a16="http://schemas.microsoft.com/office/drawing/2014/main" id="{2F951435-8080-458A-B85B-44795E060CF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3" y="1260"/>
              <a:ext cx="16" cy="60"/>
            </a:xfrm>
            <a:custGeom>
              <a:avLst/>
              <a:gdLst>
                <a:gd name="T0" fmla="*/ 46 w 10"/>
                <a:gd name="T1" fmla="*/ 8 h 39"/>
                <a:gd name="T2" fmla="*/ 21 w 10"/>
                <a:gd name="T3" fmla="*/ 218 h 39"/>
                <a:gd name="T4" fmla="*/ 54 w 10"/>
                <a:gd name="T5" fmla="*/ 123 h 39"/>
                <a:gd name="T6" fmla="*/ 46 w 10"/>
                <a:gd name="T7" fmla="*/ 0 h 3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39">
                  <a:moveTo>
                    <a:pt x="7" y="1"/>
                  </a:moveTo>
                  <a:cubicBezTo>
                    <a:pt x="10" y="15"/>
                    <a:pt x="0" y="25"/>
                    <a:pt x="3" y="39"/>
                  </a:cubicBezTo>
                  <a:cubicBezTo>
                    <a:pt x="0" y="34"/>
                    <a:pt x="7" y="27"/>
                    <a:pt x="8" y="22"/>
                  </a:cubicBezTo>
                  <a:cubicBezTo>
                    <a:pt x="10" y="14"/>
                    <a:pt x="7" y="7"/>
                    <a:pt x="7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72" name="Freeform 354">
              <a:extLst>
                <a:ext uri="{FF2B5EF4-FFF2-40B4-BE49-F238E27FC236}">
                  <a16:creationId xmlns:a16="http://schemas.microsoft.com/office/drawing/2014/main" id="{0A7030FC-90BD-44BD-B981-88CA549F6332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3" y="1558"/>
              <a:ext cx="32" cy="28"/>
            </a:xfrm>
            <a:custGeom>
              <a:avLst/>
              <a:gdLst>
                <a:gd name="T0" fmla="*/ 0 w 21"/>
                <a:gd name="T1" fmla="*/ 106 h 18"/>
                <a:gd name="T2" fmla="*/ 114 w 21"/>
                <a:gd name="T3" fmla="*/ 19 h 18"/>
                <a:gd name="T4" fmla="*/ 53 w 21"/>
                <a:gd name="T5" fmla="*/ 12 h 18"/>
                <a:gd name="T6" fmla="*/ 0 w 21"/>
                <a:gd name="T7" fmla="*/ 75 h 1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" h="18">
                  <a:moveTo>
                    <a:pt x="0" y="18"/>
                  </a:moveTo>
                  <a:cubicBezTo>
                    <a:pt x="6" y="12"/>
                    <a:pt x="12" y="4"/>
                    <a:pt x="21" y="3"/>
                  </a:cubicBezTo>
                  <a:cubicBezTo>
                    <a:pt x="18" y="0"/>
                    <a:pt x="14" y="1"/>
                    <a:pt x="10" y="2"/>
                  </a:cubicBezTo>
                  <a:cubicBezTo>
                    <a:pt x="5" y="4"/>
                    <a:pt x="2" y="12"/>
                    <a:pt x="0" y="1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73" name="Freeform 355">
              <a:extLst>
                <a:ext uri="{FF2B5EF4-FFF2-40B4-BE49-F238E27FC236}">
                  <a16:creationId xmlns:a16="http://schemas.microsoft.com/office/drawing/2014/main" id="{43340BFB-6B03-427B-AD61-2C40DC6C5A0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7" y="1455"/>
              <a:ext cx="43" cy="184"/>
            </a:xfrm>
            <a:custGeom>
              <a:avLst/>
              <a:gdLst>
                <a:gd name="T0" fmla="*/ 155 w 28"/>
                <a:gd name="T1" fmla="*/ 0 h 119"/>
                <a:gd name="T2" fmla="*/ 106 w 28"/>
                <a:gd name="T3" fmla="*/ 118 h 119"/>
                <a:gd name="T4" fmla="*/ 52 w 28"/>
                <a:gd name="T5" fmla="*/ 292 h 119"/>
                <a:gd name="T6" fmla="*/ 0 w 28"/>
                <a:gd name="T7" fmla="*/ 682 h 119"/>
                <a:gd name="T8" fmla="*/ 22 w 28"/>
                <a:gd name="T9" fmla="*/ 583 h 119"/>
                <a:gd name="T10" fmla="*/ 54 w 28"/>
                <a:gd name="T11" fmla="*/ 447 h 119"/>
                <a:gd name="T12" fmla="*/ 106 w 28"/>
                <a:gd name="T13" fmla="*/ 250 h 119"/>
                <a:gd name="T14" fmla="*/ 127 w 28"/>
                <a:gd name="T15" fmla="*/ 114 h 119"/>
                <a:gd name="T16" fmla="*/ 137 w 28"/>
                <a:gd name="T17" fmla="*/ 29 h 11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8" h="119">
                  <a:moveTo>
                    <a:pt x="28" y="0"/>
                  </a:moveTo>
                  <a:cubicBezTo>
                    <a:pt x="23" y="6"/>
                    <a:pt x="22" y="14"/>
                    <a:pt x="19" y="21"/>
                  </a:cubicBezTo>
                  <a:cubicBezTo>
                    <a:pt x="15" y="31"/>
                    <a:pt x="12" y="41"/>
                    <a:pt x="9" y="51"/>
                  </a:cubicBezTo>
                  <a:cubicBezTo>
                    <a:pt x="3" y="73"/>
                    <a:pt x="2" y="96"/>
                    <a:pt x="0" y="119"/>
                  </a:cubicBezTo>
                  <a:cubicBezTo>
                    <a:pt x="0" y="113"/>
                    <a:pt x="3" y="107"/>
                    <a:pt x="4" y="102"/>
                  </a:cubicBezTo>
                  <a:cubicBezTo>
                    <a:pt x="6" y="94"/>
                    <a:pt x="8" y="86"/>
                    <a:pt x="10" y="78"/>
                  </a:cubicBezTo>
                  <a:cubicBezTo>
                    <a:pt x="14" y="67"/>
                    <a:pt x="17" y="56"/>
                    <a:pt x="19" y="44"/>
                  </a:cubicBezTo>
                  <a:cubicBezTo>
                    <a:pt x="20" y="37"/>
                    <a:pt x="22" y="28"/>
                    <a:pt x="23" y="20"/>
                  </a:cubicBezTo>
                  <a:cubicBezTo>
                    <a:pt x="24" y="16"/>
                    <a:pt x="26" y="8"/>
                    <a:pt x="25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74" name="Freeform 356">
              <a:extLst>
                <a:ext uri="{FF2B5EF4-FFF2-40B4-BE49-F238E27FC236}">
                  <a16:creationId xmlns:a16="http://schemas.microsoft.com/office/drawing/2014/main" id="{32F003E6-F0B7-4DE9-A458-0702C6714CD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8" y="1175"/>
              <a:ext cx="79" cy="91"/>
            </a:xfrm>
            <a:custGeom>
              <a:avLst/>
              <a:gdLst>
                <a:gd name="T0" fmla="*/ 293 w 51"/>
                <a:gd name="T1" fmla="*/ 0 h 59"/>
                <a:gd name="T2" fmla="*/ 167 w 51"/>
                <a:gd name="T3" fmla="*/ 83 h 59"/>
                <a:gd name="T4" fmla="*/ 0 w 51"/>
                <a:gd name="T5" fmla="*/ 333 h 59"/>
                <a:gd name="T6" fmla="*/ 161 w 51"/>
                <a:gd name="T7" fmla="*/ 148 h 59"/>
                <a:gd name="T8" fmla="*/ 209 w 51"/>
                <a:gd name="T9" fmla="*/ 62 h 59"/>
                <a:gd name="T10" fmla="*/ 276 w 51"/>
                <a:gd name="T11" fmla="*/ 8 h 5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1" h="59">
                  <a:moveTo>
                    <a:pt x="51" y="0"/>
                  </a:moveTo>
                  <a:cubicBezTo>
                    <a:pt x="41" y="3"/>
                    <a:pt x="35" y="6"/>
                    <a:pt x="29" y="15"/>
                  </a:cubicBezTo>
                  <a:cubicBezTo>
                    <a:pt x="20" y="30"/>
                    <a:pt x="9" y="44"/>
                    <a:pt x="0" y="59"/>
                  </a:cubicBezTo>
                  <a:cubicBezTo>
                    <a:pt x="12" y="51"/>
                    <a:pt x="22" y="39"/>
                    <a:pt x="28" y="26"/>
                  </a:cubicBezTo>
                  <a:cubicBezTo>
                    <a:pt x="30" y="20"/>
                    <a:pt x="32" y="16"/>
                    <a:pt x="36" y="11"/>
                  </a:cubicBezTo>
                  <a:cubicBezTo>
                    <a:pt x="39" y="8"/>
                    <a:pt x="45" y="5"/>
                    <a:pt x="48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75" name="Freeform 357">
              <a:extLst>
                <a:ext uri="{FF2B5EF4-FFF2-40B4-BE49-F238E27FC236}">
                  <a16:creationId xmlns:a16="http://schemas.microsoft.com/office/drawing/2014/main" id="{30A1D839-6542-4B1A-8AC1-B2A3EE920C4F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2" y="1878"/>
              <a:ext cx="194" cy="128"/>
            </a:xfrm>
            <a:custGeom>
              <a:avLst/>
              <a:gdLst>
                <a:gd name="T0" fmla="*/ 708 w 126"/>
                <a:gd name="T1" fmla="*/ 0 h 83"/>
                <a:gd name="T2" fmla="*/ 570 w 126"/>
                <a:gd name="T3" fmla="*/ 54 h 83"/>
                <a:gd name="T4" fmla="*/ 439 w 126"/>
                <a:gd name="T5" fmla="*/ 148 h 83"/>
                <a:gd name="T6" fmla="*/ 299 w 126"/>
                <a:gd name="T7" fmla="*/ 271 h 83"/>
                <a:gd name="T8" fmla="*/ 168 w 126"/>
                <a:gd name="T9" fmla="*/ 356 h 83"/>
                <a:gd name="T10" fmla="*/ 0 w 126"/>
                <a:gd name="T11" fmla="*/ 461 h 83"/>
                <a:gd name="T12" fmla="*/ 66 w 126"/>
                <a:gd name="T13" fmla="*/ 440 h 83"/>
                <a:gd name="T14" fmla="*/ 251 w 126"/>
                <a:gd name="T15" fmla="*/ 333 h 83"/>
                <a:gd name="T16" fmla="*/ 445 w 126"/>
                <a:gd name="T17" fmla="*/ 205 h 83"/>
                <a:gd name="T18" fmla="*/ 602 w 126"/>
                <a:gd name="T19" fmla="*/ 96 h 83"/>
                <a:gd name="T20" fmla="*/ 685 w 126"/>
                <a:gd name="T21" fmla="*/ 34 h 8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26" h="83">
                  <a:moveTo>
                    <a:pt x="126" y="0"/>
                  </a:moveTo>
                  <a:cubicBezTo>
                    <a:pt x="118" y="1"/>
                    <a:pt x="109" y="7"/>
                    <a:pt x="101" y="10"/>
                  </a:cubicBezTo>
                  <a:cubicBezTo>
                    <a:pt x="93" y="14"/>
                    <a:pt x="85" y="20"/>
                    <a:pt x="78" y="26"/>
                  </a:cubicBezTo>
                  <a:cubicBezTo>
                    <a:pt x="70" y="33"/>
                    <a:pt x="61" y="41"/>
                    <a:pt x="53" y="48"/>
                  </a:cubicBezTo>
                  <a:cubicBezTo>
                    <a:pt x="45" y="53"/>
                    <a:pt x="38" y="59"/>
                    <a:pt x="30" y="63"/>
                  </a:cubicBezTo>
                  <a:cubicBezTo>
                    <a:pt x="20" y="69"/>
                    <a:pt x="11" y="78"/>
                    <a:pt x="0" y="82"/>
                  </a:cubicBezTo>
                  <a:cubicBezTo>
                    <a:pt x="4" y="83"/>
                    <a:pt x="9" y="79"/>
                    <a:pt x="12" y="78"/>
                  </a:cubicBezTo>
                  <a:cubicBezTo>
                    <a:pt x="23" y="72"/>
                    <a:pt x="35" y="66"/>
                    <a:pt x="45" y="59"/>
                  </a:cubicBezTo>
                  <a:cubicBezTo>
                    <a:pt x="57" y="51"/>
                    <a:pt x="68" y="44"/>
                    <a:pt x="79" y="36"/>
                  </a:cubicBezTo>
                  <a:cubicBezTo>
                    <a:pt x="87" y="28"/>
                    <a:pt x="98" y="24"/>
                    <a:pt x="107" y="17"/>
                  </a:cubicBezTo>
                  <a:cubicBezTo>
                    <a:pt x="111" y="13"/>
                    <a:pt x="118" y="9"/>
                    <a:pt x="122" y="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76" name="Freeform 358">
              <a:extLst>
                <a:ext uri="{FF2B5EF4-FFF2-40B4-BE49-F238E27FC236}">
                  <a16:creationId xmlns:a16="http://schemas.microsoft.com/office/drawing/2014/main" id="{965CA5D0-89DA-41D6-B25B-2EC44D29EE7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7" y="1719"/>
              <a:ext cx="139" cy="187"/>
            </a:xfrm>
            <a:custGeom>
              <a:avLst/>
              <a:gdLst>
                <a:gd name="T0" fmla="*/ 513 w 90"/>
                <a:gd name="T1" fmla="*/ 0 h 121"/>
                <a:gd name="T2" fmla="*/ 398 w 90"/>
                <a:gd name="T3" fmla="*/ 134 h 121"/>
                <a:gd name="T4" fmla="*/ 284 w 90"/>
                <a:gd name="T5" fmla="*/ 303 h 121"/>
                <a:gd name="T6" fmla="*/ 0 w 90"/>
                <a:gd name="T7" fmla="*/ 691 h 121"/>
                <a:gd name="T8" fmla="*/ 181 w 90"/>
                <a:gd name="T9" fmla="*/ 482 h 121"/>
                <a:gd name="T10" fmla="*/ 343 w 90"/>
                <a:gd name="T11" fmla="*/ 284 h 121"/>
                <a:gd name="T12" fmla="*/ 420 w 90"/>
                <a:gd name="T13" fmla="*/ 117 h 121"/>
                <a:gd name="T14" fmla="*/ 505 w 90"/>
                <a:gd name="T15" fmla="*/ 19 h 12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0" h="121">
                  <a:moveTo>
                    <a:pt x="90" y="0"/>
                  </a:moveTo>
                  <a:cubicBezTo>
                    <a:pt x="82" y="2"/>
                    <a:pt x="74" y="16"/>
                    <a:pt x="70" y="23"/>
                  </a:cubicBezTo>
                  <a:cubicBezTo>
                    <a:pt x="63" y="33"/>
                    <a:pt x="56" y="43"/>
                    <a:pt x="50" y="53"/>
                  </a:cubicBezTo>
                  <a:cubicBezTo>
                    <a:pt x="34" y="75"/>
                    <a:pt x="12" y="96"/>
                    <a:pt x="0" y="121"/>
                  </a:cubicBezTo>
                  <a:cubicBezTo>
                    <a:pt x="11" y="110"/>
                    <a:pt x="21" y="97"/>
                    <a:pt x="32" y="85"/>
                  </a:cubicBezTo>
                  <a:cubicBezTo>
                    <a:pt x="42" y="74"/>
                    <a:pt x="51" y="63"/>
                    <a:pt x="60" y="50"/>
                  </a:cubicBezTo>
                  <a:cubicBezTo>
                    <a:pt x="65" y="40"/>
                    <a:pt x="69" y="30"/>
                    <a:pt x="74" y="21"/>
                  </a:cubicBezTo>
                  <a:cubicBezTo>
                    <a:pt x="78" y="14"/>
                    <a:pt x="85" y="9"/>
                    <a:pt x="89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77" name="Freeform 359">
              <a:extLst>
                <a:ext uri="{FF2B5EF4-FFF2-40B4-BE49-F238E27FC236}">
                  <a16:creationId xmlns:a16="http://schemas.microsoft.com/office/drawing/2014/main" id="{21F19FBC-BCD0-45DD-B96B-E800E77C14B0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9" y="1929"/>
              <a:ext cx="99" cy="23"/>
            </a:xfrm>
            <a:custGeom>
              <a:avLst/>
              <a:gdLst>
                <a:gd name="T0" fmla="*/ 12 w 64"/>
                <a:gd name="T1" fmla="*/ 75 h 15"/>
                <a:gd name="T2" fmla="*/ 96 w 64"/>
                <a:gd name="T3" fmla="*/ 49 h 15"/>
                <a:gd name="T4" fmla="*/ 161 w 64"/>
                <a:gd name="T5" fmla="*/ 43 h 15"/>
                <a:gd name="T6" fmla="*/ 367 w 64"/>
                <a:gd name="T7" fmla="*/ 0 h 15"/>
                <a:gd name="T8" fmla="*/ 184 w 64"/>
                <a:gd name="T9" fmla="*/ 61 h 15"/>
                <a:gd name="T10" fmla="*/ 82 w 64"/>
                <a:gd name="T11" fmla="*/ 75 h 15"/>
                <a:gd name="T12" fmla="*/ 22 w 64"/>
                <a:gd name="T13" fmla="*/ 75 h 15"/>
                <a:gd name="T14" fmla="*/ 8 w 64"/>
                <a:gd name="T15" fmla="*/ 83 h 1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4" h="15">
                  <a:moveTo>
                    <a:pt x="2" y="14"/>
                  </a:moveTo>
                  <a:cubicBezTo>
                    <a:pt x="7" y="13"/>
                    <a:pt x="11" y="10"/>
                    <a:pt x="17" y="9"/>
                  </a:cubicBezTo>
                  <a:cubicBezTo>
                    <a:pt x="21" y="9"/>
                    <a:pt x="24" y="8"/>
                    <a:pt x="28" y="8"/>
                  </a:cubicBezTo>
                  <a:cubicBezTo>
                    <a:pt x="41" y="7"/>
                    <a:pt x="52" y="3"/>
                    <a:pt x="64" y="0"/>
                  </a:cubicBezTo>
                  <a:cubicBezTo>
                    <a:pt x="54" y="6"/>
                    <a:pt x="43" y="10"/>
                    <a:pt x="32" y="11"/>
                  </a:cubicBezTo>
                  <a:cubicBezTo>
                    <a:pt x="26" y="12"/>
                    <a:pt x="20" y="13"/>
                    <a:pt x="14" y="14"/>
                  </a:cubicBezTo>
                  <a:cubicBezTo>
                    <a:pt x="11" y="14"/>
                    <a:pt x="8" y="14"/>
                    <a:pt x="4" y="14"/>
                  </a:cubicBezTo>
                  <a:cubicBezTo>
                    <a:pt x="3" y="14"/>
                    <a:pt x="0" y="15"/>
                    <a:pt x="1" y="1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78" name="Freeform 360">
              <a:extLst>
                <a:ext uri="{FF2B5EF4-FFF2-40B4-BE49-F238E27FC236}">
                  <a16:creationId xmlns:a16="http://schemas.microsoft.com/office/drawing/2014/main" id="{58ABF879-DDBA-44CE-A3DA-120C59FEFAC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2" y="2085"/>
              <a:ext cx="134" cy="37"/>
            </a:xfrm>
            <a:custGeom>
              <a:avLst/>
              <a:gdLst>
                <a:gd name="T0" fmla="*/ 0 w 87"/>
                <a:gd name="T1" fmla="*/ 123 h 24"/>
                <a:gd name="T2" fmla="*/ 225 w 87"/>
                <a:gd name="T3" fmla="*/ 34 h 24"/>
                <a:gd name="T4" fmla="*/ 488 w 87"/>
                <a:gd name="T5" fmla="*/ 8 h 24"/>
                <a:gd name="T6" fmla="*/ 394 w 87"/>
                <a:gd name="T7" fmla="*/ 29 h 24"/>
                <a:gd name="T8" fmla="*/ 242 w 87"/>
                <a:gd name="T9" fmla="*/ 69 h 24"/>
                <a:gd name="T10" fmla="*/ 102 w 87"/>
                <a:gd name="T11" fmla="*/ 102 h 24"/>
                <a:gd name="T12" fmla="*/ 0 w 87"/>
                <a:gd name="T13" fmla="*/ 136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7" h="24">
                  <a:moveTo>
                    <a:pt x="0" y="22"/>
                  </a:moveTo>
                  <a:cubicBezTo>
                    <a:pt x="13" y="16"/>
                    <a:pt x="26" y="10"/>
                    <a:pt x="40" y="6"/>
                  </a:cubicBezTo>
                  <a:cubicBezTo>
                    <a:pt x="55" y="0"/>
                    <a:pt x="72" y="1"/>
                    <a:pt x="87" y="1"/>
                  </a:cubicBezTo>
                  <a:cubicBezTo>
                    <a:pt x="82" y="1"/>
                    <a:pt x="75" y="4"/>
                    <a:pt x="70" y="5"/>
                  </a:cubicBezTo>
                  <a:cubicBezTo>
                    <a:pt x="61" y="8"/>
                    <a:pt x="52" y="9"/>
                    <a:pt x="43" y="12"/>
                  </a:cubicBezTo>
                  <a:cubicBezTo>
                    <a:pt x="35" y="14"/>
                    <a:pt x="27" y="17"/>
                    <a:pt x="18" y="18"/>
                  </a:cubicBezTo>
                  <a:cubicBezTo>
                    <a:pt x="13" y="20"/>
                    <a:pt x="3" y="21"/>
                    <a:pt x="0" y="2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79" name="Freeform 361">
              <a:extLst>
                <a:ext uri="{FF2B5EF4-FFF2-40B4-BE49-F238E27FC236}">
                  <a16:creationId xmlns:a16="http://schemas.microsoft.com/office/drawing/2014/main" id="{9D205DC2-F44D-44DF-B480-8720EC4E3F59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4" y="2176"/>
              <a:ext cx="20" cy="44"/>
            </a:xfrm>
            <a:custGeom>
              <a:avLst/>
              <a:gdLst>
                <a:gd name="T0" fmla="*/ 74 w 13"/>
                <a:gd name="T1" fmla="*/ 22 h 28"/>
                <a:gd name="T2" fmla="*/ 18 w 13"/>
                <a:gd name="T3" fmla="*/ 170 h 28"/>
                <a:gd name="T4" fmla="*/ 66 w 13"/>
                <a:gd name="T5" fmla="*/ 31 h 2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28">
                  <a:moveTo>
                    <a:pt x="13" y="4"/>
                  </a:moveTo>
                  <a:cubicBezTo>
                    <a:pt x="3" y="0"/>
                    <a:pt x="0" y="23"/>
                    <a:pt x="3" y="28"/>
                  </a:cubicBezTo>
                  <a:cubicBezTo>
                    <a:pt x="4" y="21"/>
                    <a:pt x="6" y="10"/>
                    <a:pt x="12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80" name="Freeform 362">
              <a:extLst>
                <a:ext uri="{FF2B5EF4-FFF2-40B4-BE49-F238E27FC236}">
                  <a16:creationId xmlns:a16="http://schemas.microsoft.com/office/drawing/2014/main" id="{CC5E86F5-0804-4B8F-9A04-5B3C987F9D9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4" y="2189"/>
              <a:ext cx="17" cy="38"/>
            </a:xfrm>
            <a:custGeom>
              <a:avLst/>
              <a:gdLst>
                <a:gd name="T0" fmla="*/ 62 w 11"/>
                <a:gd name="T1" fmla="*/ 18 h 25"/>
                <a:gd name="T2" fmla="*/ 19 w 11"/>
                <a:gd name="T3" fmla="*/ 134 h 25"/>
                <a:gd name="T4" fmla="*/ 45 w 11"/>
                <a:gd name="T5" fmla="*/ 21 h 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25">
                  <a:moveTo>
                    <a:pt x="11" y="3"/>
                  </a:moveTo>
                  <a:cubicBezTo>
                    <a:pt x="0" y="0"/>
                    <a:pt x="1" y="19"/>
                    <a:pt x="3" y="25"/>
                  </a:cubicBezTo>
                  <a:cubicBezTo>
                    <a:pt x="3" y="19"/>
                    <a:pt x="2" y="7"/>
                    <a:pt x="8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81" name="Freeform 363">
              <a:extLst>
                <a:ext uri="{FF2B5EF4-FFF2-40B4-BE49-F238E27FC236}">
                  <a16:creationId xmlns:a16="http://schemas.microsoft.com/office/drawing/2014/main" id="{94C3C3BD-38E1-4595-BD82-54234FFF0338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6" y="2150"/>
              <a:ext cx="10" cy="33"/>
            </a:xfrm>
            <a:custGeom>
              <a:avLst/>
              <a:gdLst>
                <a:gd name="T0" fmla="*/ 29 w 7"/>
                <a:gd name="T1" fmla="*/ 20 h 21"/>
                <a:gd name="T2" fmla="*/ 0 w 7"/>
                <a:gd name="T3" fmla="*/ 129 h 21"/>
                <a:gd name="T4" fmla="*/ 29 w 7"/>
                <a:gd name="T5" fmla="*/ 20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21">
                  <a:moveTo>
                    <a:pt x="7" y="3"/>
                  </a:moveTo>
                  <a:cubicBezTo>
                    <a:pt x="1" y="0"/>
                    <a:pt x="0" y="18"/>
                    <a:pt x="0" y="21"/>
                  </a:cubicBezTo>
                  <a:cubicBezTo>
                    <a:pt x="2" y="14"/>
                    <a:pt x="0" y="8"/>
                    <a:pt x="7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82" name="Freeform 364">
              <a:extLst>
                <a:ext uri="{FF2B5EF4-FFF2-40B4-BE49-F238E27FC236}">
                  <a16:creationId xmlns:a16="http://schemas.microsoft.com/office/drawing/2014/main" id="{256A9C55-220C-483E-A6E8-D1BAF7A3F91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3" y="2013"/>
              <a:ext cx="23" cy="26"/>
            </a:xfrm>
            <a:custGeom>
              <a:avLst/>
              <a:gdLst>
                <a:gd name="T0" fmla="*/ 83 w 15"/>
                <a:gd name="T1" fmla="*/ 8 h 17"/>
                <a:gd name="T2" fmla="*/ 28 w 15"/>
                <a:gd name="T3" fmla="*/ 21 h 17"/>
                <a:gd name="T4" fmla="*/ 18 w 15"/>
                <a:gd name="T5" fmla="*/ 93 h 17"/>
                <a:gd name="T6" fmla="*/ 83 w 15"/>
                <a:gd name="T7" fmla="*/ 8 h 1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" h="17">
                  <a:moveTo>
                    <a:pt x="15" y="1"/>
                  </a:moveTo>
                  <a:cubicBezTo>
                    <a:pt x="10" y="1"/>
                    <a:pt x="9" y="0"/>
                    <a:pt x="5" y="4"/>
                  </a:cubicBezTo>
                  <a:cubicBezTo>
                    <a:pt x="2" y="8"/>
                    <a:pt x="0" y="14"/>
                    <a:pt x="3" y="17"/>
                  </a:cubicBezTo>
                  <a:cubicBezTo>
                    <a:pt x="4" y="10"/>
                    <a:pt x="6" y="1"/>
                    <a:pt x="15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83" name="Freeform 365">
              <a:extLst>
                <a:ext uri="{FF2B5EF4-FFF2-40B4-BE49-F238E27FC236}">
                  <a16:creationId xmlns:a16="http://schemas.microsoft.com/office/drawing/2014/main" id="{2EA5C3CE-CB56-4FD8-BBB3-05B3A011E55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8" y="1988"/>
              <a:ext cx="11" cy="26"/>
            </a:xfrm>
            <a:custGeom>
              <a:avLst/>
              <a:gdLst>
                <a:gd name="T0" fmla="*/ 42 w 7"/>
                <a:gd name="T1" fmla="*/ 12 h 17"/>
                <a:gd name="T2" fmla="*/ 0 w 7"/>
                <a:gd name="T3" fmla="*/ 93 h 17"/>
                <a:gd name="T4" fmla="*/ 35 w 7"/>
                <a:gd name="T5" fmla="*/ 21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17">
                  <a:moveTo>
                    <a:pt x="7" y="2"/>
                  </a:moveTo>
                  <a:cubicBezTo>
                    <a:pt x="0" y="0"/>
                    <a:pt x="0" y="12"/>
                    <a:pt x="0" y="17"/>
                  </a:cubicBezTo>
                  <a:cubicBezTo>
                    <a:pt x="0" y="12"/>
                    <a:pt x="2" y="6"/>
                    <a:pt x="6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84" name="Freeform 366">
              <a:extLst>
                <a:ext uri="{FF2B5EF4-FFF2-40B4-BE49-F238E27FC236}">
                  <a16:creationId xmlns:a16="http://schemas.microsoft.com/office/drawing/2014/main" id="{8E0C5F34-070D-4471-BF23-A9C3C518F333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5" y="1975"/>
              <a:ext cx="1029" cy="1208"/>
            </a:xfrm>
            <a:custGeom>
              <a:avLst/>
              <a:gdLst>
                <a:gd name="T0" fmla="*/ 2427 w 666"/>
                <a:gd name="T1" fmla="*/ 0 h 781"/>
                <a:gd name="T2" fmla="*/ 2552 w 666"/>
                <a:gd name="T3" fmla="*/ 251 h 781"/>
                <a:gd name="T4" fmla="*/ 2518 w 666"/>
                <a:gd name="T5" fmla="*/ 1247 h 781"/>
                <a:gd name="T6" fmla="*/ 2335 w 666"/>
                <a:gd name="T7" fmla="*/ 1998 h 781"/>
                <a:gd name="T8" fmla="*/ 2322 w 666"/>
                <a:gd name="T9" fmla="*/ 2280 h 781"/>
                <a:gd name="T10" fmla="*/ 2348 w 666"/>
                <a:gd name="T11" fmla="*/ 2363 h 781"/>
                <a:gd name="T12" fmla="*/ 2673 w 666"/>
                <a:gd name="T13" fmla="*/ 2493 h 781"/>
                <a:gd name="T14" fmla="*/ 3376 w 666"/>
                <a:gd name="T15" fmla="*/ 3581 h 781"/>
                <a:gd name="T16" fmla="*/ 2484 w 666"/>
                <a:gd name="T17" fmla="*/ 3540 h 781"/>
                <a:gd name="T18" fmla="*/ 1692 w 666"/>
                <a:gd name="T19" fmla="*/ 2795 h 781"/>
                <a:gd name="T20" fmla="*/ 1389 w 666"/>
                <a:gd name="T21" fmla="*/ 2354 h 781"/>
                <a:gd name="T22" fmla="*/ 1389 w 666"/>
                <a:gd name="T23" fmla="*/ 2029 h 781"/>
                <a:gd name="T24" fmla="*/ 1429 w 666"/>
                <a:gd name="T25" fmla="*/ 1570 h 781"/>
                <a:gd name="T26" fmla="*/ 1131 w 666"/>
                <a:gd name="T27" fmla="*/ 2065 h 781"/>
                <a:gd name="T28" fmla="*/ 1048 w 666"/>
                <a:gd name="T29" fmla="*/ 2294 h 781"/>
                <a:gd name="T30" fmla="*/ 1057 w 666"/>
                <a:gd name="T31" fmla="*/ 2410 h 781"/>
                <a:gd name="T32" fmla="*/ 907 w 666"/>
                <a:gd name="T33" fmla="*/ 3412 h 781"/>
                <a:gd name="T34" fmla="*/ 490 w 666"/>
                <a:gd name="T35" fmla="*/ 4292 h 781"/>
                <a:gd name="T36" fmla="*/ 0 w 666"/>
                <a:gd name="T37" fmla="*/ 4271 h 78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666" h="781">
                  <a:moveTo>
                    <a:pt x="426" y="0"/>
                  </a:moveTo>
                  <a:cubicBezTo>
                    <a:pt x="433" y="15"/>
                    <a:pt x="442" y="32"/>
                    <a:pt x="448" y="44"/>
                  </a:cubicBezTo>
                  <a:cubicBezTo>
                    <a:pt x="465" y="73"/>
                    <a:pt x="453" y="173"/>
                    <a:pt x="442" y="218"/>
                  </a:cubicBezTo>
                  <a:cubicBezTo>
                    <a:pt x="430" y="263"/>
                    <a:pt x="429" y="322"/>
                    <a:pt x="410" y="349"/>
                  </a:cubicBezTo>
                  <a:cubicBezTo>
                    <a:pt x="391" y="375"/>
                    <a:pt x="419" y="382"/>
                    <a:pt x="408" y="398"/>
                  </a:cubicBezTo>
                  <a:cubicBezTo>
                    <a:pt x="398" y="413"/>
                    <a:pt x="423" y="402"/>
                    <a:pt x="412" y="413"/>
                  </a:cubicBezTo>
                  <a:cubicBezTo>
                    <a:pt x="402" y="425"/>
                    <a:pt x="432" y="416"/>
                    <a:pt x="469" y="436"/>
                  </a:cubicBezTo>
                  <a:cubicBezTo>
                    <a:pt x="506" y="456"/>
                    <a:pt x="666" y="533"/>
                    <a:pt x="592" y="626"/>
                  </a:cubicBezTo>
                  <a:cubicBezTo>
                    <a:pt x="518" y="718"/>
                    <a:pt x="480" y="675"/>
                    <a:pt x="436" y="619"/>
                  </a:cubicBezTo>
                  <a:cubicBezTo>
                    <a:pt x="391" y="563"/>
                    <a:pt x="318" y="507"/>
                    <a:pt x="297" y="488"/>
                  </a:cubicBezTo>
                  <a:cubicBezTo>
                    <a:pt x="276" y="469"/>
                    <a:pt x="239" y="440"/>
                    <a:pt x="244" y="411"/>
                  </a:cubicBezTo>
                  <a:cubicBezTo>
                    <a:pt x="248" y="383"/>
                    <a:pt x="248" y="379"/>
                    <a:pt x="244" y="354"/>
                  </a:cubicBezTo>
                  <a:cubicBezTo>
                    <a:pt x="239" y="330"/>
                    <a:pt x="250" y="288"/>
                    <a:pt x="251" y="274"/>
                  </a:cubicBezTo>
                  <a:cubicBezTo>
                    <a:pt x="251" y="274"/>
                    <a:pt x="214" y="345"/>
                    <a:pt x="199" y="361"/>
                  </a:cubicBezTo>
                  <a:cubicBezTo>
                    <a:pt x="184" y="376"/>
                    <a:pt x="196" y="391"/>
                    <a:pt x="184" y="401"/>
                  </a:cubicBezTo>
                  <a:cubicBezTo>
                    <a:pt x="173" y="410"/>
                    <a:pt x="190" y="404"/>
                    <a:pt x="186" y="421"/>
                  </a:cubicBezTo>
                  <a:cubicBezTo>
                    <a:pt x="183" y="438"/>
                    <a:pt x="199" y="506"/>
                    <a:pt x="159" y="596"/>
                  </a:cubicBezTo>
                  <a:cubicBezTo>
                    <a:pt x="119" y="686"/>
                    <a:pt x="184" y="781"/>
                    <a:pt x="86" y="750"/>
                  </a:cubicBezTo>
                  <a:cubicBezTo>
                    <a:pt x="63" y="743"/>
                    <a:pt x="0" y="746"/>
                    <a:pt x="0" y="746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85" name="Freeform 367">
              <a:extLst>
                <a:ext uri="{FF2B5EF4-FFF2-40B4-BE49-F238E27FC236}">
                  <a16:creationId xmlns:a16="http://schemas.microsoft.com/office/drawing/2014/main" id="{5E2D2D82-D4E2-4466-BB96-7F7979AC6269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5" y="1889"/>
              <a:ext cx="31" cy="181"/>
            </a:xfrm>
            <a:custGeom>
              <a:avLst/>
              <a:gdLst>
                <a:gd name="T0" fmla="*/ 0 w 20"/>
                <a:gd name="T1" fmla="*/ 670 h 117"/>
                <a:gd name="T2" fmla="*/ 53 w 20"/>
                <a:gd name="T3" fmla="*/ 493 h 117"/>
                <a:gd name="T4" fmla="*/ 70 w 20"/>
                <a:gd name="T5" fmla="*/ 285 h 117"/>
                <a:gd name="T6" fmla="*/ 87 w 20"/>
                <a:gd name="T7" fmla="*/ 104 h 117"/>
                <a:gd name="T8" fmla="*/ 109 w 20"/>
                <a:gd name="T9" fmla="*/ 0 h 1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117">
                  <a:moveTo>
                    <a:pt x="0" y="117"/>
                  </a:moveTo>
                  <a:cubicBezTo>
                    <a:pt x="9" y="86"/>
                    <a:pt x="9" y="86"/>
                    <a:pt x="9" y="86"/>
                  </a:cubicBezTo>
                  <a:cubicBezTo>
                    <a:pt x="9" y="86"/>
                    <a:pt x="4" y="59"/>
                    <a:pt x="12" y="50"/>
                  </a:cubicBezTo>
                  <a:cubicBezTo>
                    <a:pt x="20" y="42"/>
                    <a:pt x="12" y="21"/>
                    <a:pt x="15" y="18"/>
                  </a:cubicBezTo>
                  <a:cubicBezTo>
                    <a:pt x="19" y="15"/>
                    <a:pt x="19" y="0"/>
                    <a:pt x="19" y="0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86" name="Line 368">
              <a:extLst>
                <a:ext uri="{FF2B5EF4-FFF2-40B4-BE49-F238E27FC236}">
                  <a16:creationId xmlns:a16="http://schemas.microsoft.com/office/drawing/2014/main" id="{6C1DF53B-5E0C-4925-8518-8BA18319DCA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992" y="2294"/>
              <a:ext cx="16" cy="55"/>
            </a:xfrm>
            <a:prstGeom prst="line">
              <a:avLst/>
            </a:prstGeom>
            <a:noFill/>
            <a:ln w="4763" cap="rnd">
              <a:solidFill>
                <a:srgbClr val="343434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87" name="Freeform 369">
              <a:extLst>
                <a:ext uri="{FF2B5EF4-FFF2-40B4-BE49-F238E27FC236}">
                  <a16:creationId xmlns:a16="http://schemas.microsoft.com/office/drawing/2014/main" id="{4AC89DC1-8F32-4F3D-AC8D-39C6783BF274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9" y="3162"/>
              <a:ext cx="77" cy="82"/>
            </a:xfrm>
            <a:custGeom>
              <a:avLst/>
              <a:gdLst>
                <a:gd name="T0" fmla="*/ 0 w 50"/>
                <a:gd name="T1" fmla="*/ 93 h 53"/>
                <a:gd name="T2" fmla="*/ 66 w 50"/>
                <a:gd name="T3" fmla="*/ 0 h 53"/>
                <a:gd name="T4" fmla="*/ 176 w 50"/>
                <a:gd name="T5" fmla="*/ 93 h 53"/>
                <a:gd name="T6" fmla="*/ 251 w 50"/>
                <a:gd name="T7" fmla="*/ 170 h 53"/>
                <a:gd name="T8" fmla="*/ 282 w 50"/>
                <a:gd name="T9" fmla="*/ 303 h 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53">
                  <a:moveTo>
                    <a:pt x="0" y="16"/>
                  </a:moveTo>
                  <a:cubicBezTo>
                    <a:pt x="0" y="11"/>
                    <a:pt x="7" y="1"/>
                    <a:pt x="12" y="0"/>
                  </a:cubicBezTo>
                  <a:cubicBezTo>
                    <a:pt x="18" y="0"/>
                    <a:pt x="26" y="12"/>
                    <a:pt x="31" y="16"/>
                  </a:cubicBezTo>
                  <a:cubicBezTo>
                    <a:pt x="38" y="21"/>
                    <a:pt x="43" y="22"/>
                    <a:pt x="45" y="30"/>
                  </a:cubicBezTo>
                  <a:cubicBezTo>
                    <a:pt x="47" y="38"/>
                    <a:pt x="48" y="45"/>
                    <a:pt x="50" y="53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88" name="Freeform 370">
              <a:extLst>
                <a:ext uri="{FF2B5EF4-FFF2-40B4-BE49-F238E27FC236}">
                  <a16:creationId xmlns:a16="http://schemas.microsoft.com/office/drawing/2014/main" id="{93E0A054-3DBF-449A-A65B-B2FBD3A57CF0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5" y="3271"/>
              <a:ext cx="40" cy="26"/>
            </a:xfrm>
            <a:custGeom>
              <a:avLst/>
              <a:gdLst>
                <a:gd name="T0" fmla="*/ 0 w 26"/>
                <a:gd name="T1" fmla="*/ 93 h 17"/>
                <a:gd name="T2" fmla="*/ 74 w 26"/>
                <a:gd name="T3" fmla="*/ 12 h 17"/>
                <a:gd name="T4" fmla="*/ 146 w 26"/>
                <a:gd name="T5" fmla="*/ 54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" h="17">
                  <a:moveTo>
                    <a:pt x="0" y="17"/>
                  </a:moveTo>
                  <a:cubicBezTo>
                    <a:pt x="7" y="17"/>
                    <a:pt x="8" y="5"/>
                    <a:pt x="13" y="2"/>
                  </a:cubicBezTo>
                  <a:cubicBezTo>
                    <a:pt x="18" y="0"/>
                    <a:pt x="26" y="6"/>
                    <a:pt x="26" y="10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89" name="Freeform 371">
              <a:extLst>
                <a:ext uri="{FF2B5EF4-FFF2-40B4-BE49-F238E27FC236}">
                  <a16:creationId xmlns:a16="http://schemas.microsoft.com/office/drawing/2014/main" id="{B1CFB2F3-2CDA-4828-BF1E-3B3DD093541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1" y="3133"/>
              <a:ext cx="142" cy="42"/>
            </a:xfrm>
            <a:custGeom>
              <a:avLst/>
              <a:gdLst>
                <a:gd name="T0" fmla="*/ 0 w 92"/>
                <a:gd name="T1" fmla="*/ 61 h 27"/>
                <a:gd name="T2" fmla="*/ 136 w 92"/>
                <a:gd name="T3" fmla="*/ 8 h 27"/>
                <a:gd name="T4" fmla="*/ 290 w 92"/>
                <a:gd name="T5" fmla="*/ 8 h 27"/>
                <a:gd name="T6" fmla="*/ 460 w 92"/>
                <a:gd name="T7" fmla="*/ 40 h 27"/>
                <a:gd name="T8" fmla="*/ 522 w 92"/>
                <a:gd name="T9" fmla="*/ 157 h 27"/>
                <a:gd name="T10" fmla="*/ 407 w 92"/>
                <a:gd name="T11" fmla="*/ 114 h 27"/>
                <a:gd name="T12" fmla="*/ 216 w 92"/>
                <a:gd name="T13" fmla="*/ 95 h 27"/>
                <a:gd name="T14" fmla="*/ 0 w 92"/>
                <a:gd name="T15" fmla="*/ 62 h 2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2" h="27">
                  <a:moveTo>
                    <a:pt x="0" y="10"/>
                  </a:moveTo>
                  <a:cubicBezTo>
                    <a:pt x="7" y="0"/>
                    <a:pt x="13" y="1"/>
                    <a:pt x="24" y="1"/>
                  </a:cubicBezTo>
                  <a:cubicBezTo>
                    <a:pt x="33" y="0"/>
                    <a:pt x="42" y="1"/>
                    <a:pt x="51" y="1"/>
                  </a:cubicBezTo>
                  <a:cubicBezTo>
                    <a:pt x="62" y="1"/>
                    <a:pt x="72" y="3"/>
                    <a:pt x="81" y="7"/>
                  </a:cubicBezTo>
                  <a:cubicBezTo>
                    <a:pt x="91" y="12"/>
                    <a:pt x="92" y="16"/>
                    <a:pt x="92" y="27"/>
                  </a:cubicBezTo>
                  <a:cubicBezTo>
                    <a:pt x="85" y="27"/>
                    <a:pt x="79" y="20"/>
                    <a:pt x="72" y="19"/>
                  </a:cubicBezTo>
                  <a:cubicBezTo>
                    <a:pt x="61" y="16"/>
                    <a:pt x="49" y="16"/>
                    <a:pt x="38" y="16"/>
                  </a:cubicBezTo>
                  <a:cubicBezTo>
                    <a:pt x="27" y="15"/>
                    <a:pt x="10" y="14"/>
                    <a:pt x="0" y="11"/>
                  </a:cubicBezTo>
                </a:path>
              </a:pathLst>
            </a:custGeom>
            <a:solidFill>
              <a:srgbClr val="CECC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90" name="Freeform 372">
              <a:extLst>
                <a:ext uri="{FF2B5EF4-FFF2-40B4-BE49-F238E27FC236}">
                  <a16:creationId xmlns:a16="http://schemas.microsoft.com/office/drawing/2014/main" id="{79F07B85-7F4A-41FF-A31B-36C04777F27A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1" y="2889"/>
              <a:ext cx="104" cy="158"/>
            </a:xfrm>
            <a:custGeom>
              <a:avLst/>
              <a:gdLst>
                <a:gd name="T0" fmla="*/ 8 w 67"/>
                <a:gd name="T1" fmla="*/ 454 h 102"/>
                <a:gd name="T2" fmla="*/ 135 w 67"/>
                <a:gd name="T3" fmla="*/ 345 h 102"/>
                <a:gd name="T4" fmla="*/ 239 w 67"/>
                <a:gd name="T5" fmla="*/ 223 h 102"/>
                <a:gd name="T6" fmla="*/ 304 w 67"/>
                <a:gd name="T7" fmla="*/ 122 h 102"/>
                <a:gd name="T8" fmla="*/ 331 w 67"/>
                <a:gd name="T9" fmla="*/ 29 h 102"/>
                <a:gd name="T10" fmla="*/ 380 w 67"/>
                <a:gd name="T11" fmla="*/ 62 h 102"/>
                <a:gd name="T12" fmla="*/ 304 w 67"/>
                <a:gd name="T13" fmla="*/ 271 h 102"/>
                <a:gd name="T14" fmla="*/ 149 w 67"/>
                <a:gd name="T15" fmla="*/ 441 h 102"/>
                <a:gd name="T16" fmla="*/ 40 w 67"/>
                <a:gd name="T17" fmla="*/ 534 h 102"/>
                <a:gd name="T18" fmla="*/ 0 w 67"/>
                <a:gd name="T19" fmla="*/ 589 h 102"/>
                <a:gd name="T20" fmla="*/ 29 w 67"/>
                <a:gd name="T21" fmla="*/ 502 h 102"/>
                <a:gd name="T22" fmla="*/ 0 w 67"/>
                <a:gd name="T23" fmla="*/ 449 h 10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67" h="102">
                  <a:moveTo>
                    <a:pt x="1" y="79"/>
                  </a:moveTo>
                  <a:cubicBezTo>
                    <a:pt x="1" y="75"/>
                    <a:pt x="19" y="64"/>
                    <a:pt x="23" y="60"/>
                  </a:cubicBezTo>
                  <a:cubicBezTo>
                    <a:pt x="29" y="53"/>
                    <a:pt x="35" y="46"/>
                    <a:pt x="41" y="39"/>
                  </a:cubicBezTo>
                  <a:cubicBezTo>
                    <a:pt x="45" y="33"/>
                    <a:pt x="50" y="27"/>
                    <a:pt x="52" y="21"/>
                  </a:cubicBezTo>
                  <a:cubicBezTo>
                    <a:pt x="54" y="16"/>
                    <a:pt x="54" y="8"/>
                    <a:pt x="57" y="5"/>
                  </a:cubicBezTo>
                  <a:cubicBezTo>
                    <a:pt x="60" y="0"/>
                    <a:pt x="65" y="6"/>
                    <a:pt x="66" y="11"/>
                  </a:cubicBezTo>
                  <a:cubicBezTo>
                    <a:pt x="67" y="21"/>
                    <a:pt x="58" y="39"/>
                    <a:pt x="52" y="47"/>
                  </a:cubicBezTo>
                  <a:cubicBezTo>
                    <a:pt x="45" y="59"/>
                    <a:pt x="36" y="68"/>
                    <a:pt x="26" y="77"/>
                  </a:cubicBezTo>
                  <a:cubicBezTo>
                    <a:pt x="20" y="82"/>
                    <a:pt x="13" y="87"/>
                    <a:pt x="7" y="93"/>
                  </a:cubicBezTo>
                  <a:cubicBezTo>
                    <a:pt x="5" y="96"/>
                    <a:pt x="3" y="99"/>
                    <a:pt x="0" y="102"/>
                  </a:cubicBezTo>
                  <a:cubicBezTo>
                    <a:pt x="3" y="98"/>
                    <a:pt x="7" y="92"/>
                    <a:pt x="5" y="87"/>
                  </a:cubicBezTo>
                  <a:cubicBezTo>
                    <a:pt x="3" y="83"/>
                    <a:pt x="0" y="84"/>
                    <a:pt x="0" y="78"/>
                  </a:cubicBezTo>
                </a:path>
              </a:pathLst>
            </a:custGeom>
            <a:solidFill>
              <a:srgbClr val="CECC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91" name="Freeform 373">
              <a:extLst>
                <a:ext uri="{FF2B5EF4-FFF2-40B4-BE49-F238E27FC236}">
                  <a16:creationId xmlns:a16="http://schemas.microsoft.com/office/drawing/2014/main" id="{6D796650-771F-4207-8A66-1AD902ED1073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7" y="3173"/>
              <a:ext cx="27" cy="48"/>
            </a:xfrm>
            <a:custGeom>
              <a:avLst/>
              <a:gdLst>
                <a:gd name="T0" fmla="*/ 12 w 18"/>
                <a:gd name="T1" fmla="*/ 0 h 31"/>
                <a:gd name="T2" fmla="*/ 21 w 18"/>
                <a:gd name="T3" fmla="*/ 104 h 31"/>
                <a:gd name="T4" fmla="*/ 93 w 18"/>
                <a:gd name="T5" fmla="*/ 178 h 31"/>
                <a:gd name="T6" fmla="*/ 21 w 18"/>
                <a:gd name="T7" fmla="*/ 0 h 3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8" h="31">
                  <a:moveTo>
                    <a:pt x="2" y="0"/>
                  </a:moveTo>
                  <a:cubicBezTo>
                    <a:pt x="2" y="6"/>
                    <a:pt x="0" y="10"/>
                    <a:pt x="4" y="18"/>
                  </a:cubicBezTo>
                  <a:cubicBezTo>
                    <a:pt x="8" y="23"/>
                    <a:pt x="13" y="27"/>
                    <a:pt x="18" y="31"/>
                  </a:cubicBezTo>
                  <a:cubicBezTo>
                    <a:pt x="9" y="21"/>
                    <a:pt x="10" y="9"/>
                    <a:pt x="4" y="0"/>
                  </a:cubicBezTo>
                </a:path>
              </a:pathLst>
            </a:custGeom>
            <a:solidFill>
              <a:srgbClr val="CECC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92" name="Freeform 374">
              <a:extLst>
                <a:ext uri="{FF2B5EF4-FFF2-40B4-BE49-F238E27FC236}">
                  <a16:creationId xmlns:a16="http://schemas.microsoft.com/office/drawing/2014/main" id="{FFF0AB17-6599-473A-860E-EB8733085520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2" y="3104"/>
              <a:ext cx="189" cy="136"/>
            </a:xfrm>
            <a:custGeom>
              <a:avLst/>
              <a:gdLst>
                <a:gd name="T0" fmla="*/ 12 w 122"/>
                <a:gd name="T1" fmla="*/ 495 h 88"/>
                <a:gd name="T2" fmla="*/ 209 w 122"/>
                <a:gd name="T3" fmla="*/ 428 h 88"/>
                <a:gd name="T4" fmla="*/ 386 w 122"/>
                <a:gd name="T5" fmla="*/ 365 h 88"/>
                <a:gd name="T6" fmla="*/ 589 w 122"/>
                <a:gd name="T7" fmla="*/ 240 h 88"/>
                <a:gd name="T8" fmla="*/ 672 w 122"/>
                <a:gd name="T9" fmla="*/ 136 h 88"/>
                <a:gd name="T10" fmla="*/ 703 w 122"/>
                <a:gd name="T11" fmla="*/ 0 h 88"/>
                <a:gd name="T12" fmla="*/ 631 w 122"/>
                <a:gd name="T13" fmla="*/ 114 h 88"/>
                <a:gd name="T14" fmla="*/ 524 w 122"/>
                <a:gd name="T15" fmla="*/ 218 h 88"/>
                <a:gd name="T16" fmla="*/ 271 w 122"/>
                <a:gd name="T17" fmla="*/ 365 h 88"/>
                <a:gd name="T18" fmla="*/ 115 w 122"/>
                <a:gd name="T19" fmla="*/ 420 h 88"/>
                <a:gd name="T20" fmla="*/ 0 w 122"/>
                <a:gd name="T21" fmla="*/ 439 h 88"/>
                <a:gd name="T22" fmla="*/ 8 w 122"/>
                <a:gd name="T23" fmla="*/ 481 h 8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22" h="88">
                  <a:moveTo>
                    <a:pt x="2" y="87"/>
                  </a:moveTo>
                  <a:cubicBezTo>
                    <a:pt x="13" y="88"/>
                    <a:pt x="27" y="79"/>
                    <a:pt x="36" y="75"/>
                  </a:cubicBezTo>
                  <a:cubicBezTo>
                    <a:pt x="46" y="71"/>
                    <a:pt x="57" y="68"/>
                    <a:pt x="67" y="64"/>
                  </a:cubicBezTo>
                  <a:cubicBezTo>
                    <a:pt x="81" y="59"/>
                    <a:pt x="92" y="52"/>
                    <a:pt x="102" y="42"/>
                  </a:cubicBezTo>
                  <a:cubicBezTo>
                    <a:pt x="108" y="36"/>
                    <a:pt x="114" y="32"/>
                    <a:pt x="117" y="24"/>
                  </a:cubicBezTo>
                  <a:cubicBezTo>
                    <a:pt x="120" y="16"/>
                    <a:pt x="120" y="8"/>
                    <a:pt x="122" y="0"/>
                  </a:cubicBezTo>
                  <a:cubicBezTo>
                    <a:pt x="117" y="5"/>
                    <a:pt x="114" y="13"/>
                    <a:pt x="110" y="20"/>
                  </a:cubicBezTo>
                  <a:cubicBezTo>
                    <a:pt x="105" y="27"/>
                    <a:pt x="98" y="33"/>
                    <a:pt x="91" y="38"/>
                  </a:cubicBezTo>
                  <a:cubicBezTo>
                    <a:pt x="77" y="50"/>
                    <a:pt x="63" y="58"/>
                    <a:pt x="47" y="64"/>
                  </a:cubicBezTo>
                  <a:cubicBezTo>
                    <a:pt x="37" y="67"/>
                    <a:pt x="29" y="72"/>
                    <a:pt x="20" y="74"/>
                  </a:cubicBezTo>
                  <a:cubicBezTo>
                    <a:pt x="13" y="76"/>
                    <a:pt x="7" y="77"/>
                    <a:pt x="0" y="77"/>
                  </a:cubicBezTo>
                  <a:cubicBezTo>
                    <a:pt x="0" y="79"/>
                    <a:pt x="0" y="82"/>
                    <a:pt x="1" y="84"/>
                  </a:cubicBezTo>
                </a:path>
              </a:pathLst>
            </a:custGeom>
            <a:solidFill>
              <a:srgbClr val="CECC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93" name="Freeform 375">
              <a:extLst>
                <a:ext uri="{FF2B5EF4-FFF2-40B4-BE49-F238E27FC236}">
                  <a16:creationId xmlns:a16="http://schemas.microsoft.com/office/drawing/2014/main" id="{E44CDFD8-24E8-4B4F-8AFE-1CC44C1D8826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9" y="2937"/>
              <a:ext cx="36" cy="122"/>
            </a:xfrm>
            <a:custGeom>
              <a:avLst/>
              <a:gdLst>
                <a:gd name="T0" fmla="*/ 95 w 23"/>
                <a:gd name="T1" fmla="*/ 0 h 79"/>
                <a:gd name="T2" fmla="*/ 127 w 23"/>
                <a:gd name="T3" fmla="*/ 86 h 79"/>
                <a:gd name="T4" fmla="*/ 130 w 23"/>
                <a:gd name="T5" fmla="*/ 196 h 79"/>
                <a:gd name="T6" fmla="*/ 0 w 23"/>
                <a:gd name="T7" fmla="*/ 448 h 79"/>
                <a:gd name="T8" fmla="*/ 42 w 23"/>
                <a:gd name="T9" fmla="*/ 343 h 79"/>
                <a:gd name="T10" fmla="*/ 74 w 23"/>
                <a:gd name="T11" fmla="*/ 222 h 79"/>
                <a:gd name="T12" fmla="*/ 88 w 23"/>
                <a:gd name="T13" fmla="*/ 12 h 7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3" h="79">
                  <a:moveTo>
                    <a:pt x="16" y="0"/>
                  </a:moveTo>
                  <a:cubicBezTo>
                    <a:pt x="16" y="1"/>
                    <a:pt x="20" y="11"/>
                    <a:pt x="21" y="15"/>
                  </a:cubicBezTo>
                  <a:cubicBezTo>
                    <a:pt x="22" y="21"/>
                    <a:pt x="23" y="28"/>
                    <a:pt x="22" y="34"/>
                  </a:cubicBezTo>
                  <a:cubicBezTo>
                    <a:pt x="21" y="49"/>
                    <a:pt x="10" y="69"/>
                    <a:pt x="0" y="79"/>
                  </a:cubicBezTo>
                  <a:cubicBezTo>
                    <a:pt x="0" y="73"/>
                    <a:pt x="5" y="66"/>
                    <a:pt x="7" y="60"/>
                  </a:cubicBezTo>
                  <a:cubicBezTo>
                    <a:pt x="10" y="53"/>
                    <a:pt x="12" y="46"/>
                    <a:pt x="12" y="39"/>
                  </a:cubicBezTo>
                  <a:cubicBezTo>
                    <a:pt x="14" y="27"/>
                    <a:pt x="19" y="13"/>
                    <a:pt x="15" y="2"/>
                  </a:cubicBezTo>
                </a:path>
              </a:pathLst>
            </a:custGeom>
            <a:solidFill>
              <a:srgbClr val="CECC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94" name="Freeform 376">
              <a:extLst>
                <a:ext uri="{FF2B5EF4-FFF2-40B4-BE49-F238E27FC236}">
                  <a16:creationId xmlns:a16="http://schemas.microsoft.com/office/drawing/2014/main" id="{7A8DB613-F9FC-4F6F-9F84-8DE0440F29F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8" y="3220"/>
              <a:ext cx="167" cy="89"/>
            </a:xfrm>
            <a:custGeom>
              <a:avLst/>
              <a:gdLst>
                <a:gd name="T0" fmla="*/ 8 w 108"/>
                <a:gd name="T1" fmla="*/ 316 h 58"/>
                <a:gd name="T2" fmla="*/ 158 w 108"/>
                <a:gd name="T3" fmla="*/ 250 h 58"/>
                <a:gd name="T4" fmla="*/ 337 w 108"/>
                <a:gd name="T5" fmla="*/ 163 h 58"/>
                <a:gd name="T6" fmla="*/ 509 w 108"/>
                <a:gd name="T7" fmla="*/ 74 h 58"/>
                <a:gd name="T8" fmla="*/ 617 w 108"/>
                <a:gd name="T9" fmla="*/ 0 h 58"/>
                <a:gd name="T10" fmla="*/ 144 w 108"/>
                <a:gd name="T11" fmla="*/ 206 h 58"/>
                <a:gd name="T12" fmla="*/ 40 w 108"/>
                <a:gd name="T13" fmla="*/ 250 h 58"/>
                <a:gd name="T14" fmla="*/ 0 w 108"/>
                <a:gd name="T15" fmla="*/ 316 h 5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08" h="58">
                  <a:moveTo>
                    <a:pt x="1" y="57"/>
                  </a:moveTo>
                  <a:cubicBezTo>
                    <a:pt x="8" y="58"/>
                    <a:pt x="22" y="48"/>
                    <a:pt x="28" y="45"/>
                  </a:cubicBezTo>
                  <a:cubicBezTo>
                    <a:pt x="39" y="40"/>
                    <a:pt x="49" y="34"/>
                    <a:pt x="59" y="29"/>
                  </a:cubicBezTo>
                  <a:cubicBezTo>
                    <a:pt x="69" y="23"/>
                    <a:pt x="80" y="19"/>
                    <a:pt x="89" y="13"/>
                  </a:cubicBezTo>
                  <a:cubicBezTo>
                    <a:pt x="95" y="9"/>
                    <a:pt x="104" y="5"/>
                    <a:pt x="108" y="0"/>
                  </a:cubicBezTo>
                  <a:cubicBezTo>
                    <a:pt x="81" y="12"/>
                    <a:pt x="53" y="26"/>
                    <a:pt x="25" y="37"/>
                  </a:cubicBezTo>
                  <a:cubicBezTo>
                    <a:pt x="19" y="39"/>
                    <a:pt x="12" y="41"/>
                    <a:pt x="7" y="45"/>
                  </a:cubicBezTo>
                  <a:cubicBezTo>
                    <a:pt x="2" y="49"/>
                    <a:pt x="3" y="53"/>
                    <a:pt x="0" y="57"/>
                  </a:cubicBezTo>
                </a:path>
              </a:pathLst>
            </a:custGeom>
            <a:solidFill>
              <a:srgbClr val="CECC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95" name="Freeform 377">
              <a:extLst>
                <a:ext uri="{FF2B5EF4-FFF2-40B4-BE49-F238E27FC236}">
                  <a16:creationId xmlns:a16="http://schemas.microsoft.com/office/drawing/2014/main" id="{2D8994C4-13ED-4909-83A6-FF9FE4D3B94B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4" y="3298"/>
              <a:ext cx="22" cy="44"/>
            </a:xfrm>
            <a:custGeom>
              <a:avLst/>
              <a:gdLst>
                <a:gd name="T0" fmla="*/ 49 w 14"/>
                <a:gd name="T1" fmla="*/ 151 h 28"/>
                <a:gd name="T2" fmla="*/ 55 w 14"/>
                <a:gd name="T3" fmla="*/ 170 h 28"/>
                <a:gd name="T4" fmla="*/ 86 w 14"/>
                <a:gd name="T5" fmla="*/ 0 h 28"/>
                <a:gd name="T6" fmla="*/ 8 w 14"/>
                <a:gd name="T7" fmla="*/ 55 h 28"/>
                <a:gd name="T8" fmla="*/ 55 w 14"/>
                <a:gd name="T9" fmla="*/ 159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28">
                  <a:moveTo>
                    <a:pt x="8" y="25"/>
                  </a:moveTo>
                  <a:cubicBezTo>
                    <a:pt x="8" y="27"/>
                    <a:pt x="8" y="27"/>
                    <a:pt x="9" y="28"/>
                  </a:cubicBezTo>
                  <a:cubicBezTo>
                    <a:pt x="11" y="19"/>
                    <a:pt x="13" y="9"/>
                    <a:pt x="14" y="0"/>
                  </a:cubicBezTo>
                  <a:cubicBezTo>
                    <a:pt x="9" y="2"/>
                    <a:pt x="1" y="3"/>
                    <a:pt x="1" y="9"/>
                  </a:cubicBezTo>
                  <a:cubicBezTo>
                    <a:pt x="0" y="13"/>
                    <a:pt x="7" y="23"/>
                    <a:pt x="9" y="26"/>
                  </a:cubicBezTo>
                </a:path>
              </a:pathLst>
            </a:custGeom>
            <a:solidFill>
              <a:srgbClr val="CECC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96" name="Freeform 378">
              <a:extLst>
                <a:ext uri="{FF2B5EF4-FFF2-40B4-BE49-F238E27FC236}">
                  <a16:creationId xmlns:a16="http://schemas.microsoft.com/office/drawing/2014/main" id="{36503457-DE8C-4824-9544-DE4E1A771487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4" y="2247"/>
              <a:ext cx="99" cy="276"/>
            </a:xfrm>
            <a:custGeom>
              <a:avLst/>
              <a:gdLst>
                <a:gd name="T0" fmla="*/ 167 w 64"/>
                <a:gd name="T1" fmla="*/ 0 h 178"/>
                <a:gd name="T2" fmla="*/ 272 w 64"/>
                <a:gd name="T3" fmla="*/ 40 h 178"/>
                <a:gd name="T4" fmla="*/ 333 w 64"/>
                <a:gd name="T5" fmla="*/ 82 h 178"/>
                <a:gd name="T6" fmla="*/ 345 w 64"/>
                <a:gd name="T7" fmla="*/ 271 h 178"/>
                <a:gd name="T8" fmla="*/ 333 w 64"/>
                <a:gd name="T9" fmla="*/ 495 h 178"/>
                <a:gd name="T10" fmla="*/ 201 w 64"/>
                <a:gd name="T11" fmla="*/ 786 h 178"/>
                <a:gd name="T12" fmla="*/ 108 w 64"/>
                <a:gd name="T13" fmla="*/ 933 h 178"/>
                <a:gd name="T14" fmla="*/ 19 w 64"/>
                <a:gd name="T15" fmla="*/ 1030 h 178"/>
                <a:gd name="T16" fmla="*/ 62 w 64"/>
                <a:gd name="T17" fmla="*/ 892 h 178"/>
                <a:gd name="T18" fmla="*/ 156 w 64"/>
                <a:gd name="T19" fmla="*/ 702 h 178"/>
                <a:gd name="T20" fmla="*/ 170 w 64"/>
                <a:gd name="T21" fmla="*/ 623 h 178"/>
                <a:gd name="T22" fmla="*/ 170 w 64"/>
                <a:gd name="T23" fmla="*/ 536 h 178"/>
                <a:gd name="T24" fmla="*/ 223 w 64"/>
                <a:gd name="T25" fmla="*/ 453 h 178"/>
                <a:gd name="T26" fmla="*/ 249 w 64"/>
                <a:gd name="T27" fmla="*/ 371 h 178"/>
                <a:gd name="T28" fmla="*/ 241 w 64"/>
                <a:gd name="T29" fmla="*/ 231 h 178"/>
                <a:gd name="T30" fmla="*/ 201 w 64"/>
                <a:gd name="T31" fmla="*/ 135 h 178"/>
                <a:gd name="T32" fmla="*/ 161 w 64"/>
                <a:gd name="T33" fmla="*/ 8 h 17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4" h="178">
                  <a:moveTo>
                    <a:pt x="29" y="0"/>
                  </a:moveTo>
                  <a:cubicBezTo>
                    <a:pt x="35" y="2"/>
                    <a:pt x="42" y="5"/>
                    <a:pt x="48" y="7"/>
                  </a:cubicBezTo>
                  <a:cubicBezTo>
                    <a:pt x="52" y="8"/>
                    <a:pt x="55" y="11"/>
                    <a:pt x="58" y="14"/>
                  </a:cubicBezTo>
                  <a:cubicBezTo>
                    <a:pt x="64" y="22"/>
                    <a:pt x="60" y="37"/>
                    <a:pt x="60" y="47"/>
                  </a:cubicBezTo>
                  <a:cubicBezTo>
                    <a:pt x="60" y="61"/>
                    <a:pt x="61" y="74"/>
                    <a:pt x="58" y="86"/>
                  </a:cubicBezTo>
                  <a:cubicBezTo>
                    <a:pt x="55" y="105"/>
                    <a:pt x="45" y="121"/>
                    <a:pt x="35" y="136"/>
                  </a:cubicBezTo>
                  <a:cubicBezTo>
                    <a:pt x="29" y="144"/>
                    <a:pt x="26" y="153"/>
                    <a:pt x="19" y="161"/>
                  </a:cubicBezTo>
                  <a:cubicBezTo>
                    <a:pt x="15" y="166"/>
                    <a:pt x="10" y="177"/>
                    <a:pt x="3" y="178"/>
                  </a:cubicBezTo>
                  <a:cubicBezTo>
                    <a:pt x="0" y="170"/>
                    <a:pt x="8" y="160"/>
                    <a:pt x="11" y="154"/>
                  </a:cubicBezTo>
                  <a:cubicBezTo>
                    <a:pt x="17" y="143"/>
                    <a:pt x="22" y="132"/>
                    <a:pt x="27" y="121"/>
                  </a:cubicBezTo>
                  <a:cubicBezTo>
                    <a:pt x="28" y="117"/>
                    <a:pt x="30" y="112"/>
                    <a:pt x="30" y="108"/>
                  </a:cubicBezTo>
                  <a:cubicBezTo>
                    <a:pt x="31" y="103"/>
                    <a:pt x="29" y="98"/>
                    <a:pt x="30" y="93"/>
                  </a:cubicBezTo>
                  <a:cubicBezTo>
                    <a:pt x="32" y="87"/>
                    <a:pt x="36" y="83"/>
                    <a:pt x="39" y="78"/>
                  </a:cubicBezTo>
                  <a:cubicBezTo>
                    <a:pt x="42" y="74"/>
                    <a:pt x="43" y="70"/>
                    <a:pt x="43" y="64"/>
                  </a:cubicBezTo>
                  <a:cubicBezTo>
                    <a:pt x="43" y="57"/>
                    <a:pt x="44" y="47"/>
                    <a:pt x="42" y="40"/>
                  </a:cubicBezTo>
                  <a:cubicBezTo>
                    <a:pt x="41" y="34"/>
                    <a:pt x="38" y="28"/>
                    <a:pt x="35" y="23"/>
                  </a:cubicBezTo>
                  <a:cubicBezTo>
                    <a:pt x="31" y="15"/>
                    <a:pt x="29" y="9"/>
                    <a:pt x="28" y="1"/>
                  </a:cubicBezTo>
                </a:path>
              </a:pathLst>
            </a:custGeom>
            <a:solidFill>
              <a:srgbClr val="DB8F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97" name="Freeform 379">
              <a:extLst>
                <a:ext uri="{FF2B5EF4-FFF2-40B4-BE49-F238E27FC236}">
                  <a16:creationId xmlns:a16="http://schemas.microsoft.com/office/drawing/2014/main" id="{F16349B5-7456-47F1-8D9A-FB54BF84DADD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0" y="2136"/>
              <a:ext cx="80" cy="105"/>
            </a:xfrm>
            <a:custGeom>
              <a:avLst/>
              <a:gdLst>
                <a:gd name="T0" fmla="*/ 8 w 52"/>
                <a:gd name="T1" fmla="*/ 53 h 68"/>
                <a:gd name="T2" fmla="*/ 115 w 52"/>
                <a:gd name="T3" fmla="*/ 250 h 68"/>
                <a:gd name="T4" fmla="*/ 263 w 52"/>
                <a:gd name="T5" fmla="*/ 377 h 68"/>
                <a:gd name="T6" fmla="*/ 218 w 52"/>
                <a:gd name="T7" fmla="*/ 306 h 68"/>
                <a:gd name="T8" fmla="*/ 154 w 52"/>
                <a:gd name="T9" fmla="*/ 165 h 68"/>
                <a:gd name="T10" fmla="*/ 114 w 52"/>
                <a:gd name="T11" fmla="*/ 53 h 68"/>
                <a:gd name="T12" fmla="*/ 43 w 52"/>
                <a:gd name="T13" fmla="*/ 8 h 68"/>
                <a:gd name="T14" fmla="*/ 52 w 52"/>
                <a:gd name="T15" fmla="*/ 0 h 6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2" h="68">
                  <a:moveTo>
                    <a:pt x="1" y="9"/>
                  </a:moveTo>
                  <a:cubicBezTo>
                    <a:pt x="0" y="21"/>
                    <a:pt x="13" y="35"/>
                    <a:pt x="21" y="44"/>
                  </a:cubicBezTo>
                  <a:cubicBezTo>
                    <a:pt x="25" y="48"/>
                    <a:pt x="39" y="68"/>
                    <a:pt x="47" y="66"/>
                  </a:cubicBezTo>
                  <a:cubicBezTo>
                    <a:pt x="52" y="65"/>
                    <a:pt x="41" y="56"/>
                    <a:pt x="39" y="54"/>
                  </a:cubicBezTo>
                  <a:cubicBezTo>
                    <a:pt x="33" y="46"/>
                    <a:pt x="30" y="38"/>
                    <a:pt x="27" y="29"/>
                  </a:cubicBezTo>
                  <a:cubicBezTo>
                    <a:pt x="25" y="22"/>
                    <a:pt x="23" y="16"/>
                    <a:pt x="20" y="9"/>
                  </a:cubicBezTo>
                  <a:cubicBezTo>
                    <a:pt x="16" y="4"/>
                    <a:pt x="15" y="1"/>
                    <a:pt x="8" y="1"/>
                  </a:cubicBezTo>
                  <a:cubicBezTo>
                    <a:pt x="8" y="0"/>
                    <a:pt x="8" y="1"/>
                    <a:pt x="9" y="0"/>
                  </a:cubicBezTo>
                </a:path>
              </a:pathLst>
            </a:custGeom>
            <a:solidFill>
              <a:srgbClr val="F9C0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98" name="Freeform 380">
              <a:extLst>
                <a:ext uri="{FF2B5EF4-FFF2-40B4-BE49-F238E27FC236}">
                  <a16:creationId xmlns:a16="http://schemas.microsoft.com/office/drawing/2014/main" id="{D2122394-A3A2-445F-A0B0-5D0A52CF4E83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4" y="1903"/>
              <a:ext cx="34" cy="159"/>
            </a:xfrm>
            <a:custGeom>
              <a:avLst/>
              <a:gdLst>
                <a:gd name="T0" fmla="*/ 93 w 22"/>
                <a:gd name="T1" fmla="*/ 8 h 103"/>
                <a:gd name="T2" fmla="*/ 70 w 22"/>
                <a:gd name="T3" fmla="*/ 69 h 103"/>
                <a:gd name="T4" fmla="*/ 74 w 22"/>
                <a:gd name="T5" fmla="*/ 144 h 103"/>
                <a:gd name="T6" fmla="*/ 70 w 22"/>
                <a:gd name="T7" fmla="*/ 205 h 103"/>
                <a:gd name="T8" fmla="*/ 34 w 22"/>
                <a:gd name="T9" fmla="*/ 269 h 103"/>
                <a:gd name="T10" fmla="*/ 40 w 22"/>
                <a:gd name="T11" fmla="*/ 431 h 103"/>
                <a:gd name="T12" fmla="*/ 0 w 22"/>
                <a:gd name="T13" fmla="*/ 584 h 103"/>
                <a:gd name="T14" fmla="*/ 96 w 22"/>
                <a:gd name="T15" fmla="*/ 468 h 103"/>
                <a:gd name="T16" fmla="*/ 93 w 22"/>
                <a:gd name="T17" fmla="*/ 426 h 103"/>
                <a:gd name="T18" fmla="*/ 87 w 22"/>
                <a:gd name="T19" fmla="*/ 374 h 103"/>
                <a:gd name="T20" fmla="*/ 93 w 22"/>
                <a:gd name="T21" fmla="*/ 284 h 103"/>
                <a:gd name="T22" fmla="*/ 114 w 22"/>
                <a:gd name="T23" fmla="*/ 133 h 103"/>
                <a:gd name="T24" fmla="*/ 102 w 22"/>
                <a:gd name="T25" fmla="*/ 0 h 10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2" h="103">
                  <a:moveTo>
                    <a:pt x="16" y="1"/>
                  </a:moveTo>
                  <a:cubicBezTo>
                    <a:pt x="16" y="5"/>
                    <a:pt x="12" y="8"/>
                    <a:pt x="12" y="12"/>
                  </a:cubicBezTo>
                  <a:cubicBezTo>
                    <a:pt x="11" y="16"/>
                    <a:pt x="13" y="20"/>
                    <a:pt x="13" y="25"/>
                  </a:cubicBezTo>
                  <a:cubicBezTo>
                    <a:pt x="13" y="28"/>
                    <a:pt x="13" y="33"/>
                    <a:pt x="12" y="36"/>
                  </a:cubicBezTo>
                  <a:cubicBezTo>
                    <a:pt x="11" y="40"/>
                    <a:pt x="8" y="43"/>
                    <a:pt x="6" y="47"/>
                  </a:cubicBezTo>
                  <a:cubicBezTo>
                    <a:pt x="3" y="57"/>
                    <a:pt x="7" y="67"/>
                    <a:pt x="7" y="76"/>
                  </a:cubicBezTo>
                  <a:cubicBezTo>
                    <a:pt x="7" y="85"/>
                    <a:pt x="4" y="95"/>
                    <a:pt x="0" y="103"/>
                  </a:cubicBezTo>
                  <a:cubicBezTo>
                    <a:pt x="4" y="95"/>
                    <a:pt x="17" y="92"/>
                    <a:pt x="17" y="82"/>
                  </a:cubicBezTo>
                  <a:cubicBezTo>
                    <a:pt x="17" y="80"/>
                    <a:pt x="16" y="78"/>
                    <a:pt x="16" y="75"/>
                  </a:cubicBezTo>
                  <a:cubicBezTo>
                    <a:pt x="15" y="72"/>
                    <a:pt x="15" y="69"/>
                    <a:pt x="15" y="66"/>
                  </a:cubicBezTo>
                  <a:cubicBezTo>
                    <a:pt x="14" y="60"/>
                    <a:pt x="14" y="56"/>
                    <a:pt x="16" y="50"/>
                  </a:cubicBezTo>
                  <a:cubicBezTo>
                    <a:pt x="18" y="41"/>
                    <a:pt x="18" y="32"/>
                    <a:pt x="20" y="23"/>
                  </a:cubicBezTo>
                  <a:cubicBezTo>
                    <a:pt x="22" y="15"/>
                    <a:pt x="18" y="8"/>
                    <a:pt x="18" y="0"/>
                  </a:cubicBezTo>
                </a:path>
              </a:pathLst>
            </a:custGeom>
            <a:solidFill>
              <a:srgbClr val="F9C0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99" name="Freeform 381">
              <a:extLst>
                <a:ext uri="{FF2B5EF4-FFF2-40B4-BE49-F238E27FC236}">
                  <a16:creationId xmlns:a16="http://schemas.microsoft.com/office/drawing/2014/main" id="{F21191AE-29EC-4753-9C6C-45EECCE2B695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1" y="2022"/>
              <a:ext cx="200" cy="573"/>
            </a:xfrm>
            <a:custGeom>
              <a:avLst/>
              <a:gdLst>
                <a:gd name="T0" fmla="*/ 265 w 129"/>
                <a:gd name="T1" fmla="*/ 317 h 371"/>
                <a:gd name="T2" fmla="*/ 82 w 129"/>
                <a:gd name="T3" fmla="*/ 649 h 371"/>
                <a:gd name="T4" fmla="*/ 19 w 129"/>
                <a:gd name="T5" fmla="*/ 1253 h 371"/>
                <a:gd name="T6" fmla="*/ 19 w 129"/>
                <a:gd name="T7" fmla="*/ 1713 h 371"/>
                <a:gd name="T8" fmla="*/ 211 w 129"/>
                <a:gd name="T9" fmla="*/ 2082 h 371"/>
                <a:gd name="T10" fmla="*/ 433 w 129"/>
                <a:gd name="T11" fmla="*/ 1582 h 371"/>
                <a:gd name="T12" fmla="*/ 617 w 129"/>
                <a:gd name="T13" fmla="*/ 740 h 371"/>
                <a:gd name="T14" fmla="*/ 664 w 129"/>
                <a:gd name="T15" fmla="*/ 136 h 371"/>
                <a:gd name="T16" fmla="*/ 366 w 129"/>
                <a:gd name="T17" fmla="*/ 229 h 37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9" h="371">
                  <a:moveTo>
                    <a:pt x="46" y="56"/>
                  </a:moveTo>
                  <a:cubicBezTo>
                    <a:pt x="24" y="49"/>
                    <a:pt x="15" y="101"/>
                    <a:pt x="14" y="114"/>
                  </a:cubicBezTo>
                  <a:cubicBezTo>
                    <a:pt x="11" y="149"/>
                    <a:pt x="5" y="185"/>
                    <a:pt x="3" y="220"/>
                  </a:cubicBezTo>
                  <a:cubicBezTo>
                    <a:pt x="2" y="247"/>
                    <a:pt x="5" y="274"/>
                    <a:pt x="3" y="301"/>
                  </a:cubicBezTo>
                  <a:cubicBezTo>
                    <a:pt x="0" y="325"/>
                    <a:pt x="0" y="371"/>
                    <a:pt x="37" y="366"/>
                  </a:cubicBezTo>
                  <a:cubicBezTo>
                    <a:pt x="77" y="361"/>
                    <a:pt x="76" y="306"/>
                    <a:pt x="75" y="278"/>
                  </a:cubicBezTo>
                  <a:cubicBezTo>
                    <a:pt x="73" y="226"/>
                    <a:pt x="93" y="179"/>
                    <a:pt x="107" y="130"/>
                  </a:cubicBezTo>
                  <a:cubicBezTo>
                    <a:pt x="114" y="102"/>
                    <a:pt x="129" y="52"/>
                    <a:pt x="115" y="24"/>
                  </a:cubicBezTo>
                  <a:cubicBezTo>
                    <a:pt x="103" y="0"/>
                    <a:pt x="79" y="35"/>
                    <a:pt x="63" y="40"/>
                  </a:cubicBezTo>
                </a:path>
              </a:pathLst>
            </a:custGeom>
            <a:solidFill>
              <a:srgbClr val="F9C0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00" name="Freeform 382">
              <a:extLst>
                <a:ext uri="{FF2B5EF4-FFF2-40B4-BE49-F238E27FC236}">
                  <a16:creationId xmlns:a16="http://schemas.microsoft.com/office/drawing/2014/main" id="{BCF1F16C-3CCC-47EA-B12C-00FFC9E09C2C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8" y="2606"/>
              <a:ext cx="130" cy="68"/>
            </a:xfrm>
            <a:custGeom>
              <a:avLst/>
              <a:gdLst>
                <a:gd name="T0" fmla="*/ 0 w 84"/>
                <a:gd name="T1" fmla="*/ 12 h 44"/>
                <a:gd name="T2" fmla="*/ 283 w 84"/>
                <a:gd name="T3" fmla="*/ 207 h 44"/>
                <a:gd name="T4" fmla="*/ 136 w 84"/>
                <a:gd name="T5" fmla="*/ 223 h 44"/>
                <a:gd name="T6" fmla="*/ 12 w 84"/>
                <a:gd name="T7" fmla="*/ 87 h 4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4" h="44">
                  <a:moveTo>
                    <a:pt x="0" y="2"/>
                  </a:moveTo>
                  <a:cubicBezTo>
                    <a:pt x="11" y="0"/>
                    <a:pt x="84" y="6"/>
                    <a:pt x="49" y="36"/>
                  </a:cubicBezTo>
                  <a:cubicBezTo>
                    <a:pt x="41" y="43"/>
                    <a:pt x="35" y="44"/>
                    <a:pt x="24" y="39"/>
                  </a:cubicBezTo>
                  <a:cubicBezTo>
                    <a:pt x="17" y="35"/>
                    <a:pt x="4" y="21"/>
                    <a:pt x="2" y="15"/>
                  </a:cubicBezTo>
                </a:path>
              </a:pathLst>
            </a:custGeom>
            <a:solidFill>
              <a:srgbClr val="F9C0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01" name="Freeform 383">
              <a:extLst>
                <a:ext uri="{FF2B5EF4-FFF2-40B4-BE49-F238E27FC236}">
                  <a16:creationId xmlns:a16="http://schemas.microsoft.com/office/drawing/2014/main" id="{C41910FF-BB9F-4B98-9588-4A0AE3F3A09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0" y="2400"/>
              <a:ext cx="173" cy="585"/>
            </a:xfrm>
            <a:custGeom>
              <a:avLst/>
              <a:gdLst>
                <a:gd name="T0" fmla="*/ 636 w 112"/>
                <a:gd name="T1" fmla="*/ 0 h 378"/>
                <a:gd name="T2" fmla="*/ 417 w 112"/>
                <a:gd name="T3" fmla="*/ 104 h 378"/>
                <a:gd name="T4" fmla="*/ 297 w 112"/>
                <a:gd name="T5" fmla="*/ 210 h 378"/>
                <a:gd name="T6" fmla="*/ 222 w 112"/>
                <a:gd name="T7" fmla="*/ 659 h 378"/>
                <a:gd name="T8" fmla="*/ 117 w 112"/>
                <a:gd name="T9" fmla="*/ 1212 h 378"/>
                <a:gd name="T10" fmla="*/ 22 w 112"/>
                <a:gd name="T11" fmla="*/ 1894 h 378"/>
                <a:gd name="T12" fmla="*/ 0 w 112"/>
                <a:gd name="T13" fmla="*/ 2168 h 378"/>
                <a:gd name="T14" fmla="*/ 148 w 112"/>
                <a:gd name="T15" fmla="*/ 1758 h 378"/>
                <a:gd name="T16" fmla="*/ 258 w 112"/>
                <a:gd name="T17" fmla="*/ 1291 h 378"/>
                <a:gd name="T18" fmla="*/ 324 w 112"/>
                <a:gd name="T19" fmla="*/ 717 h 378"/>
                <a:gd name="T20" fmla="*/ 468 w 112"/>
                <a:gd name="T21" fmla="*/ 325 h 378"/>
                <a:gd name="T22" fmla="*/ 636 w 112"/>
                <a:gd name="T23" fmla="*/ 45 h 37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12" h="378">
                  <a:moveTo>
                    <a:pt x="112" y="0"/>
                  </a:moveTo>
                  <a:cubicBezTo>
                    <a:pt x="102" y="8"/>
                    <a:pt x="85" y="14"/>
                    <a:pt x="73" y="18"/>
                  </a:cubicBezTo>
                  <a:cubicBezTo>
                    <a:pt x="59" y="23"/>
                    <a:pt x="55" y="21"/>
                    <a:pt x="52" y="37"/>
                  </a:cubicBezTo>
                  <a:cubicBezTo>
                    <a:pt x="47" y="63"/>
                    <a:pt x="44" y="89"/>
                    <a:pt x="39" y="115"/>
                  </a:cubicBezTo>
                  <a:cubicBezTo>
                    <a:pt x="34" y="146"/>
                    <a:pt x="27" y="179"/>
                    <a:pt x="21" y="211"/>
                  </a:cubicBezTo>
                  <a:cubicBezTo>
                    <a:pt x="13" y="250"/>
                    <a:pt x="11" y="290"/>
                    <a:pt x="4" y="330"/>
                  </a:cubicBezTo>
                  <a:cubicBezTo>
                    <a:pt x="1" y="346"/>
                    <a:pt x="0" y="362"/>
                    <a:pt x="0" y="378"/>
                  </a:cubicBezTo>
                  <a:cubicBezTo>
                    <a:pt x="14" y="357"/>
                    <a:pt x="21" y="329"/>
                    <a:pt x="26" y="306"/>
                  </a:cubicBezTo>
                  <a:cubicBezTo>
                    <a:pt x="33" y="279"/>
                    <a:pt x="41" y="253"/>
                    <a:pt x="45" y="225"/>
                  </a:cubicBezTo>
                  <a:cubicBezTo>
                    <a:pt x="51" y="192"/>
                    <a:pt x="54" y="159"/>
                    <a:pt x="57" y="125"/>
                  </a:cubicBezTo>
                  <a:cubicBezTo>
                    <a:pt x="60" y="98"/>
                    <a:pt x="62" y="77"/>
                    <a:pt x="82" y="57"/>
                  </a:cubicBezTo>
                  <a:cubicBezTo>
                    <a:pt x="99" y="41"/>
                    <a:pt x="106" y="30"/>
                    <a:pt x="112" y="8"/>
                  </a:cubicBezTo>
                </a:path>
              </a:pathLst>
            </a:custGeom>
            <a:solidFill>
              <a:srgbClr val="F9C0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02" name="Freeform 384">
              <a:extLst>
                <a:ext uri="{FF2B5EF4-FFF2-40B4-BE49-F238E27FC236}">
                  <a16:creationId xmlns:a16="http://schemas.microsoft.com/office/drawing/2014/main" id="{B450E896-8979-46CB-9ACB-577BF1C84643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8" y="2305"/>
              <a:ext cx="70" cy="60"/>
            </a:xfrm>
            <a:custGeom>
              <a:avLst/>
              <a:gdLst>
                <a:gd name="T0" fmla="*/ 243 w 45"/>
                <a:gd name="T1" fmla="*/ 0 h 39"/>
                <a:gd name="T2" fmla="*/ 232 w 45"/>
                <a:gd name="T3" fmla="*/ 18 h 39"/>
                <a:gd name="T4" fmla="*/ 204 w 45"/>
                <a:gd name="T5" fmla="*/ 40 h 39"/>
                <a:gd name="T6" fmla="*/ 135 w 45"/>
                <a:gd name="T7" fmla="*/ 34 h 39"/>
                <a:gd name="T8" fmla="*/ 40 w 45"/>
                <a:gd name="T9" fmla="*/ 0 h 39"/>
                <a:gd name="T10" fmla="*/ 30 w 45"/>
                <a:gd name="T11" fmla="*/ 74 h 39"/>
                <a:gd name="T12" fmla="*/ 12 w 45"/>
                <a:gd name="T13" fmla="*/ 137 h 39"/>
                <a:gd name="T14" fmla="*/ 40 w 45"/>
                <a:gd name="T15" fmla="*/ 202 h 39"/>
                <a:gd name="T16" fmla="*/ 210 w 45"/>
                <a:gd name="T17" fmla="*/ 135 h 39"/>
                <a:gd name="T18" fmla="*/ 252 w 45"/>
                <a:gd name="T19" fmla="*/ 95 h 39"/>
                <a:gd name="T20" fmla="*/ 252 w 45"/>
                <a:gd name="T21" fmla="*/ 22 h 3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45" h="39">
                  <a:moveTo>
                    <a:pt x="41" y="0"/>
                  </a:moveTo>
                  <a:cubicBezTo>
                    <a:pt x="42" y="0"/>
                    <a:pt x="40" y="2"/>
                    <a:pt x="40" y="3"/>
                  </a:cubicBezTo>
                  <a:cubicBezTo>
                    <a:pt x="38" y="4"/>
                    <a:pt x="37" y="6"/>
                    <a:pt x="35" y="7"/>
                  </a:cubicBezTo>
                  <a:cubicBezTo>
                    <a:pt x="30" y="9"/>
                    <a:pt x="27" y="7"/>
                    <a:pt x="23" y="6"/>
                  </a:cubicBezTo>
                  <a:cubicBezTo>
                    <a:pt x="17" y="4"/>
                    <a:pt x="13" y="2"/>
                    <a:pt x="7" y="0"/>
                  </a:cubicBezTo>
                  <a:cubicBezTo>
                    <a:pt x="6" y="5"/>
                    <a:pt x="6" y="9"/>
                    <a:pt x="5" y="13"/>
                  </a:cubicBezTo>
                  <a:cubicBezTo>
                    <a:pt x="4" y="17"/>
                    <a:pt x="3" y="21"/>
                    <a:pt x="2" y="25"/>
                  </a:cubicBezTo>
                  <a:cubicBezTo>
                    <a:pt x="1" y="31"/>
                    <a:pt x="0" y="39"/>
                    <a:pt x="7" y="36"/>
                  </a:cubicBezTo>
                  <a:cubicBezTo>
                    <a:pt x="17" y="33"/>
                    <a:pt x="27" y="28"/>
                    <a:pt x="36" y="24"/>
                  </a:cubicBezTo>
                  <a:cubicBezTo>
                    <a:pt x="39" y="23"/>
                    <a:pt x="42" y="21"/>
                    <a:pt x="43" y="17"/>
                  </a:cubicBezTo>
                  <a:cubicBezTo>
                    <a:pt x="45" y="13"/>
                    <a:pt x="44" y="9"/>
                    <a:pt x="43" y="4"/>
                  </a:cubicBezTo>
                </a:path>
              </a:pathLst>
            </a:custGeom>
            <a:solidFill>
              <a:srgbClr val="F9C0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03" name="Freeform 385">
              <a:extLst>
                <a:ext uri="{FF2B5EF4-FFF2-40B4-BE49-F238E27FC236}">
                  <a16:creationId xmlns:a16="http://schemas.microsoft.com/office/drawing/2014/main" id="{FD239558-3795-4BB8-B4EC-491D71BF638A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1" y="2162"/>
              <a:ext cx="60" cy="115"/>
            </a:xfrm>
            <a:custGeom>
              <a:avLst/>
              <a:gdLst>
                <a:gd name="T0" fmla="*/ 0 w 39"/>
                <a:gd name="T1" fmla="*/ 274 h 74"/>
                <a:gd name="T2" fmla="*/ 102 w 39"/>
                <a:gd name="T3" fmla="*/ 357 h 74"/>
                <a:gd name="T4" fmla="*/ 197 w 39"/>
                <a:gd name="T5" fmla="*/ 361 h 74"/>
                <a:gd name="T6" fmla="*/ 211 w 39"/>
                <a:gd name="T7" fmla="*/ 138 h 74"/>
                <a:gd name="T8" fmla="*/ 202 w 39"/>
                <a:gd name="T9" fmla="*/ 0 h 74"/>
                <a:gd name="T10" fmla="*/ 137 w 39"/>
                <a:gd name="T11" fmla="*/ 87 h 74"/>
                <a:gd name="T12" fmla="*/ 89 w 39"/>
                <a:gd name="T13" fmla="*/ 165 h 74"/>
                <a:gd name="T14" fmla="*/ 22 w 39"/>
                <a:gd name="T15" fmla="*/ 283 h 7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9" h="74">
                  <a:moveTo>
                    <a:pt x="0" y="47"/>
                  </a:moveTo>
                  <a:cubicBezTo>
                    <a:pt x="6" y="51"/>
                    <a:pt x="12" y="57"/>
                    <a:pt x="18" y="61"/>
                  </a:cubicBezTo>
                  <a:cubicBezTo>
                    <a:pt x="25" y="66"/>
                    <a:pt x="31" y="74"/>
                    <a:pt x="35" y="62"/>
                  </a:cubicBezTo>
                  <a:cubicBezTo>
                    <a:pt x="38" y="50"/>
                    <a:pt x="38" y="37"/>
                    <a:pt x="38" y="24"/>
                  </a:cubicBezTo>
                  <a:cubicBezTo>
                    <a:pt x="38" y="19"/>
                    <a:pt x="39" y="3"/>
                    <a:pt x="36" y="0"/>
                  </a:cubicBezTo>
                  <a:cubicBezTo>
                    <a:pt x="35" y="5"/>
                    <a:pt x="28" y="11"/>
                    <a:pt x="25" y="15"/>
                  </a:cubicBezTo>
                  <a:cubicBezTo>
                    <a:pt x="22" y="20"/>
                    <a:pt x="19" y="24"/>
                    <a:pt x="16" y="28"/>
                  </a:cubicBezTo>
                  <a:cubicBezTo>
                    <a:pt x="12" y="35"/>
                    <a:pt x="11" y="43"/>
                    <a:pt x="4" y="48"/>
                  </a:cubicBezTo>
                </a:path>
              </a:pathLst>
            </a:custGeom>
            <a:solidFill>
              <a:srgbClr val="F9C0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04" name="Freeform 386">
              <a:extLst>
                <a:ext uri="{FF2B5EF4-FFF2-40B4-BE49-F238E27FC236}">
                  <a16:creationId xmlns:a16="http://schemas.microsoft.com/office/drawing/2014/main" id="{65D43EA1-D6D7-4678-8391-8C79DF7CE203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1" y="2810"/>
              <a:ext cx="148" cy="203"/>
            </a:xfrm>
            <a:custGeom>
              <a:avLst/>
              <a:gdLst>
                <a:gd name="T0" fmla="*/ 429 w 96"/>
                <a:gd name="T1" fmla="*/ 0 h 131"/>
                <a:gd name="T2" fmla="*/ 399 w 96"/>
                <a:gd name="T3" fmla="*/ 454 h 131"/>
                <a:gd name="T4" fmla="*/ 220 w 96"/>
                <a:gd name="T5" fmla="*/ 651 h 131"/>
                <a:gd name="T6" fmla="*/ 0 w 96"/>
                <a:gd name="T7" fmla="*/ 738 h 131"/>
                <a:gd name="T8" fmla="*/ 220 w 96"/>
                <a:gd name="T9" fmla="*/ 589 h 131"/>
                <a:gd name="T10" fmla="*/ 396 w 96"/>
                <a:gd name="T11" fmla="*/ 367 h 131"/>
                <a:gd name="T12" fmla="*/ 435 w 96"/>
                <a:gd name="T13" fmla="*/ 22 h 13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6" h="131">
                  <a:moveTo>
                    <a:pt x="76" y="0"/>
                  </a:moveTo>
                  <a:cubicBezTo>
                    <a:pt x="96" y="20"/>
                    <a:pt x="82" y="58"/>
                    <a:pt x="71" y="79"/>
                  </a:cubicBezTo>
                  <a:cubicBezTo>
                    <a:pt x="63" y="93"/>
                    <a:pt x="54" y="105"/>
                    <a:pt x="39" y="113"/>
                  </a:cubicBezTo>
                  <a:cubicBezTo>
                    <a:pt x="31" y="118"/>
                    <a:pt x="9" y="131"/>
                    <a:pt x="0" y="128"/>
                  </a:cubicBezTo>
                  <a:cubicBezTo>
                    <a:pt x="15" y="122"/>
                    <a:pt x="27" y="112"/>
                    <a:pt x="39" y="102"/>
                  </a:cubicBezTo>
                  <a:cubicBezTo>
                    <a:pt x="52" y="90"/>
                    <a:pt x="63" y="80"/>
                    <a:pt x="70" y="64"/>
                  </a:cubicBezTo>
                  <a:cubicBezTo>
                    <a:pt x="76" y="49"/>
                    <a:pt x="89" y="19"/>
                    <a:pt x="77" y="4"/>
                  </a:cubicBezTo>
                </a:path>
              </a:pathLst>
            </a:custGeom>
            <a:solidFill>
              <a:srgbClr val="DB8F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05" name="Freeform 387">
              <a:extLst>
                <a:ext uri="{FF2B5EF4-FFF2-40B4-BE49-F238E27FC236}">
                  <a16:creationId xmlns:a16="http://schemas.microsoft.com/office/drawing/2014/main" id="{972141F2-FCE3-44E7-B038-A686D947421C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5" y="2584"/>
              <a:ext cx="57" cy="34"/>
            </a:xfrm>
            <a:custGeom>
              <a:avLst/>
              <a:gdLst>
                <a:gd name="T0" fmla="*/ 210 w 37"/>
                <a:gd name="T1" fmla="*/ 0 h 22"/>
                <a:gd name="T2" fmla="*/ 188 w 37"/>
                <a:gd name="T3" fmla="*/ 34 h 22"/>
                <a:gd name="T4" fmla="*/ 179 w 37"/>
                <a:gd name="T5" fmla="*/ 70 h 22"/>
                <a:gd name="T6" fmla="*/ 128 w 37"/>
                <a:gd name="T7" fmla="*/ 93 h 22"/>
                <a:gd name="T8" fmla="*/ 54 w 37"/>
                <a:gd name="T9" fmla="*/ 127 h 22"/>
                <a:gd name="T10" fmla="*/ 22 w 37"/>
                <a:gd name="T11" fmla="*/ 96 h 22"/>
                <a:gd name="T12" fmla="*/ 92 w 37"/>
                <a:gd name="T13" fmla="*/ 70 h 22"/>
                <a:gd name="T14" fmla="*/ 188 w 37"/>
                <a:gd name="T15" fmla="*/ 12 h 2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7" h="22">
                  <a:moveTo>
                    <a:pt x="37" y="0"/>
                  </a:moveTo>
                  <a:cubicBezTo>
                    <a:pt x="35" y="2"/>
                    <a:pt x="34" y="3"/>
                    <a:pt x="33" y="6"/>
                  </a:cubicBezTo>
                  <a:cubicBezTo>
                    <a:pt x="33" y="8"/>
                    <a:pt x="33" y="11"/>
                    <a:pt x="32" y="12"/>
                  </a:cubicBezTo>
                  <a:cubicBezTo>
                    <a:pt x="31" y="14"/>
                    <a:pt x="26" y="15"/>
                    <a:pt x="23" y="16"/>
                  </a:cubicBezTo>
                  <a:cubicBezTo>
                    <a:pt x="19" y="18"/>
                    <a:pt x="15" y="21"/>
                    <a:pt x="10" y="22"/>
                  </a:cubicBezTo>
                  <a:cubicBezTo>
                    <a:pt x="6" y="22"/>
                    <a:pt x="0" y="22"/>
                    <a:pt x="4" y="17"/>
                  </a:cubicBezTo>
                  <a:cubicBezTo>
                    <a:pt x="7" y="14"/>
                    <a:pt x="12" y="13"/>
                    <a:pt x="16" y="12"/>
                  </a:cubicBezTo>
                  <a:cubicBezTo>
                    <a:pt x="22" y="10"/>
                    <a:pt x="27" y="5"/>
                    <a:pt x="33" y="2"/>
                  </a:cubicBezTo>
                </a:path>
              </a:pathLst>
            </a:custGeom>
            <a:solidFill>
              <a:srgbClr val="DB8F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06" name="Freeform 388">
              <a:extLst>
                <a:ext uri="{FF2B5EF4-FFF2-40B4-BE49-F238E27FC236}">
                  <a16:creationId xmlns:a16="http://schemas.microsoft.com/office/drawing/2014/main" id="{5F27FF88-CEEF-4340-BFB6-C9FDDC99D92E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9" y="2614"/>
              <a:ext cx="48" cy="17"/>
            </a:xfrm>
            <a:custGeom>
              <a:avLst/>
              <a:gdLst>
                <a:gd name="T0" fmla="*/ 178 w 31"/>
                <a:gd name="T1" fmla="*/ 0 h 11"/>
                <a:gd name="T2" fmla="*/ 170 w 31"/>
                <a:gd name="T3" fmla="*/ 40 h 11"/>
                <a:gd name="T4" fmla="*/ 178 w 31"/>
                <a:gd name="T5" fmla="*/ 53 h 11"/>
                <a:gd name="T6" fmla="*/ 144 w 31"/>
                <a:gd name="T7" fmla="*/ 56 h 11"/>
                <a:gd name="T8" fmla="*/ 62 w 31"/>
                <a:gd name="T9" fmla="*/ 62 h 11"/>
                <a:gd name="T10" fmla="*/ 0 w 31"/>
                <a:gd name="T11" fmla="*/ 53 h 11"/>
                <a:gd name="T12" fmla="*/ 53 w 31"/>
                <a:gd name="T13" fmla="*/ 29 h 11"/>
                <a:gd name="T14" fmla="*/ 93 w 31"/>
                <a:gd name="T15" fmla="*/ 19 h 11"/>
                <a:gd name="T16" fmla="*/ 156 w 31"/>
                <a:gd name="T17" fmla="*/ 0 h 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1" h="11">
                  <a:moveTo>
                    <a:pt x="31" y="0"/>
                  </a:moveTo>
                  <a:cubicBezTo>
                    <a:pt x="27" y="0"/>
                    <a:pt x="30" y="6"/>
                    <a:pt x="30" y="7"/>
                  </a:cubicBezTo>
                  <a:cubicBezTo>
                    <a:pt x="30" y="8"/>
                    <a:pt x="31" y="8"/>
                    <a:pt x="31" y="9"/>
                  </a:cubicBezTo>
                  <a:cubicBezTo>
                    <a:pt x="30" y="10"/>
                    <a:pt x="26" y="10"/>
                    <a:pt x="25" y="10"/>
                  </a:cubicBezTo>
                  <a:cubicBezTo>
                    <a:pt x="20" y="11"/>
                    <a:pt x="15" y="10"/>
                    <a:pt x="11" y="11"/>
                  </a:cubicBezTo>
                  <a:cubicBezTo>
                    <a:pt x="7" y="11"/>
                    <a:pt x="3" y="10"/>
                    <a:pt x="0" y="9"/>
                  </a:cubicBezTo>
                  <a:cubicBezTo>
                    <a:pt x="3" y="7"/>
                    <a:pt x="5" y="5"/>
                    <a:pt x="9" y="5"/>
                  </a:cubicBezTo>
                  <a:cubicBezTo>
                    <a:pt x="11" y="4"/>
                    <a:pt x="14" y="4"/>
                    <a:pt x="16" y="3"/>
                  </a:cubicBezTo>
                  <a:cubicBezTo>
                    <a:pt x="19" y="2"/>
                    <a:pt x="24" y="2"/>
                    <a:pt x="27" y="0"/>
                  </a:cubicBezTo>
                </a:path>
              </a:pathLst>
            </a:custGeom>
            <a:solidFill>
              <a:srgbClr val="DB8F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07" name="Freeform 389">
              <a:extLst>
                <a:ext uri="{FF2B5EF4-FFF2-40B4-BE49-F238E27FC236}">
                  <a16:creationId xmlns:a16="http://schemas.microsoft.com/office/drawing/2014/main" id="{BFDDA98D-B41D-4200-8A8F-87E09529865F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3" y="2592"/>
              <a:ext cx="43" cy="16"/>
            </a:xfrm>
            <a:custGeom>
              <a:avLst/>
              <a:gdLst>
                <a:gd name="T0" fmla="*/ 155 w 28"/>
                <a:gd name="T1" fmla="*/ 8 h 10"/>
                <a:gd name="T2" fmla="*/ 135 w 28"/>
                <a:gd name="T3" fmla="*/ 67 h 10"/>
                <a:gd name="T4" fmla="*/ 74 w 28"/>
                <a:gd name="T5" fmla="*/ 54 h 10"/>
                <a:gd name="T6" fmla="*/ 0 w 28"/>
                <a:gd name="T7" fmla="*/ 42 h 10"/>
                <a:gd name="T8" fmla="*/ 83 w 28"/>
                <a:gd name="T9" fmla="*/ 26 h 10"/>
                <a:gd name="T10" fmla="*/ 137 w 28"/>
                <a:gd name="T11" fmla="*/ 21 h 1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8" h="10">
                  <a:moveTo>
                    <a:pt x="28" y="1"/>
                  </a:moveTo>
                  <a:cubicBezTo>
                    <a:pt x="24" y="0"/>
                    <a:pt x="19" y="7"/>
                    <a:pt x="24" y="10"/>
                  </a:cubicBezTo>
                  <a:cubicBezTo>
                    <a:pt x="20" y="10"/>
                    <a:pt x="16" y="9"/>
                    <a:pt x="13" y="8"/>
                  </a:cubicBezTo>
                  <a:cubicBezTo>
                    <a:pt x="9" y="7"/>
                    <a:pt x="4" y="8"/>
                    <a:pt x="0" y="6"/>
                  </a:cubicBezTo>
                  <a:cubicBezTo>
                    <a:pt x="5" y="3"/>
                    <a:pt x="10" y="5"/>
                    <a:pt x="15" y="4"/>
                  </a:cubicBezTo>
                  <a:cubicBezTo>
                    <a:pt x="17" y="4"/>
                    <a:pt x="23" y="4"/>
                    <a:pt x="25" y="3"/>
                  </a:cubicBezTo>
                </a:path>
              </a:pathLst>
            </a:custGeom>
            <a:solidFill>
              <a:srgbClr val="DB8F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08" name="Freeform 390">
              <a:extLst>
                <a:ext uri="{FF2B5EF4-FFF2-40B4-BE49-F238E27FC236}">
                  <a16:creationId xmlns:a16="http://schemas.microsoft.com/office/drawing/2014/main" id="{581AAFCC-6449-483F-B389-277237327C61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6" y="2564"/>
              <a:ext cx="28" cy="19"/>
            </a:xfrm>
            <a:custGeom>
              <a:avLst/>
              <a:gdLst>
                <a:gd name="T0" fmla="*/ 106 w 18"/>
                <a:gd name="T1" fmla="*/ 0 h 12"/>
                <a:gd name="T2" fmla="*/ 75 w 18"/>
                <a:gd name="T3" fmla="*/ 52 h 12"/>
                <a:gd name="T4" fmla="*/ 0 w 18"/>
                <a:gd name="T5" fmla="*/ 76 h 12"/>
                <a:gd name="T6" fmla="*/ 53 w 18"/>
                <a:gd name="T7" fmla="*/ 43 h 12"/>
                <a:gd name="T8" fmla="*/ 96 w 18"/>
                <a:gd name="T9" fmla="*/ 13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12">
                  <a:moveTo>
                    <a:pt x="18" y="0"/>
                  </a:moveTo>
                  <a:cubicBezTo>
                    <a:pt x="17" y="3"/>
                    <a:pt x="16" y="6"/>
                    <a:pt x="13" y="8"/>
                  </a:cubicBezTo>
                  <a:cubicBezTo>
                    <a:pt x="11" y="10"/>
                    <a:pt x="4" y="12"/>
                    <a:pt x="0" y="12"/>
                  </a:cubicBezTo>
                  <a:cubicBezTo>
                    <a:pt x="2" y="9"/>
                    <a:pt x="6" y="8"/>
                    <a:pt x="9" y="7"/>
                  </a:cubicBezTo>
                  <a:cubicBezTo>
                    <a:pt x="11" y="5"/>
                    <a:pt x="14" y="2"/>
                    <a:pt x="17" y="2"/>
                  </a:cubicBezTo>
                </a:path>
              </a:pathLst>
            </a:custGeom>
            <a:solidFill>
              <a:srgbClr val="DB8F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09" name="Freeform 391">
              <a:extLst>
                <a:ext uri="{FF2B5EF4-FFF2-40B4-BE49-F238E27FC236}">
                  <a16:creationId xmlns:a16="http://schemas.microsoft.com/office/drawing/2014/main" id="{EF46EAC8-C3A9-469F-B97C-FEA61AD3DEF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2" y="3077"/>
              <a:ext cx="211" cy="61"/>
            </a:xfrm>
            <a:custGeom>
              <a:avLst/>
              <a:gdLst>
                <a:gd name="T0" fmla="*/ 777 w 136"/>
                <a:gd name="T1" fmla="*/ 0 h 39"/>
                <a:gd name="T2" fmla="*/ 717 w 136"/>
                <a:gd name="T3" fmla="*/ 203 h 39"/>
                <a:gd name="T4" fmla="*/ 512 w 136"/>
                <a:gd name="T5" fmla="*/ 211 h 39"/>
                <a:gd name="T6" fmla="*/ 406 w 136"/>
                <a:gd name="T7" fmla="*/ 170 h 39"/>
                <a:gd name="T8" fmla="*/ 272 w 136"/>
                <a:gd name="T9" fmla="*/ 161 h 39"/>
                <a:gd name="T10" fmla="*/ 0 w 136"/>
                <a:gd name="T11" fmla="*/ 161 h 39"/>
                <a:gd name="T12" fmla="*/ 400 w 136"/>
                <a:gd name="T13" fmla="*/ 103 h 39"/>
                <a:gd name="T14" fmla="*/ 650 w 136"/>
                <a:gd name="T15" fmla="*/ 103 h 39"/>
                <a:gd name="T16" fmla="*/ 746 w 136"/>
                <a:gd name="T17" fmla="*/ 8 h 3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6" h="39">
                  <a:moveTo>
                    <a:pt x="134" y="0"/>
                  </a:moveTo>
                  <a:cubicBezTo>
                    <a:pt x="132" y="12"/>
                    <a:pt x="136" y="29"/>
                    <a:pt x="124" y="34"/>
                  </a:cubicBezTo>
                  <a:cubicBezTo>
                    <a:pt x="112" y="39"/>
                    <a:pt x="101" y="37"/>
                    <a:pt x="88" y="35"/>
                  </a:cubicBezTo>
                  <a:cubicBezTo>
                    <a:pt x="82" y="34"/>
                    <a:pt x="76" y="30"/>
                    <a:pt x="70" y="29"/>
                  </a:cubicBezTo>
                  <a:cubicBezTo>
                    <a:pt x="62" y="28"/>
                    <a:pt x="55" y="29"/>
                    <a:pt x="47" y="27"/>
                  </a:cubicBezTo>
                  <a:cubicBezTo>
                    <a:pt x="32" y="23"/>
                    <a:pt x="16" y="27"/>
                    <a:pt x="0" y="27"/>
                  </a:cubicBezTo>
                  <a:cubicBezTo>
                    <a:pt x="21" y="21"/>
                    <a:pt x="48" y="15"/>
                    <a:pt x="69" y="17"/>
                  </a:cubicBezTo>
                  <a:cubicBezTo>
                    <a:pt x="83" y="18"/>
                    <a:pt x="99" y="22"/>
                    <a:pt x="112" y="17"/>
                  </a:cubicBezTo>
                  <a:cubicBezTo>
                    <a:pt x="121" y="13"/>
                    <a:pt x="124" y="8"/>
                    <a:pt x="129" y="1"/>
                  </a:cubicBezTo>
                </a:path>
              </a:pathLst>
            </a:custGeom>
            <a:solidFill>
              <a:srgbClr val="DB8F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10" name="Freeform 392">
              <a:extLst>
                <a:ext uri="{FF2B5EF4-FFF2-40B4-BE49-F238E27FC236}">
                  <a16:creationId xmlns:a16="http://schemas.microsoft.com/office/drawing/2014/main" id="{84AF5334-246E-4CB8-AFE3-92B0112B0519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0" y="2663"/>
              <a:ext cx="53" cy="231"/>
            </a:xfrm>
            <a:custGeom>
              <a:avLst/>
              <a:gdLst>
                <a:gd name="T0" fmla="*/ 182 w 34"/>
                <a:gd name="T1" fmla="*/ 0 h 149"/>
                <a:gd name="T2" fmla="*/ 178 w 34"/>
                <a:gd name="T3" fmla="*/ 366 h 149"/>
                <a:gd name="T4" fmla="*/ 0 w 34"/>
                <a:gd name="T5" fmla="*/ 860 h 149"/>
                <a:gd name="T6" fmla="*/ 108 w 34"/>
                <a:gd name="T7" fmla="*/ 451 h 149"/>
                <a:gd name="T8" fmla="*/ 157 w 34"/>
                <a:gd name="T9" fmla="*/ 19 h 1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149">
                  <a:moveTo>
                    <a:pt x="31" y="0"/>
                  </a:moveTo>
                  <a:cubicBezTo>
                    <a:pt x="31" y="22"/>
                    <a:pt x="34" y="42"/>
                    <a:pt x="30" y="63"/>
                  </a:cubicBezTo>
                  <a:cubicBezTo>
                    <a:pt x="26" y="91"/>
                    <a:pt x="15" y="125"/>
                    <a:pt x="0" y="149"/>
                  </a:cubicBezTo>
                  <a:cubicBezTo>
                    <a:pt x="9" y="128"/>
                    <a:pt x="14" y="101"/>
                    <a:pt x="18" y="78"/>
                  </a:cubicBezTo>
                  <a:cubicBezTo>
                    <a:pt x="22" y="54"/>
                    <a:pt x="19" y="24"/>
                    <a:pt x="27" y="3"/>
                  </a:cubicBezTo>
                </a:path>
              </a:pathLst>
            </a:custGeom>
            <a:solidFill>
              <a:srgbClr val="DB8F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11" name="Freeform 393">
              <a:extLst>
                <a:ext uri="{FF2B5EF4-FFF2-40B4-BE49-F238E27FC236}">
                  <a16:creationId xmlns:a16="http://schemas.microsoft.com/office/drawing/2014/main" id="{D936688A-2613-4D96-96A0-F7AF9B55C603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5" y="1988"/>
              <a:ext cx="238" cy="106"/>
            </a:xfrm>
            <a:custGeom>
              <a:avLst/>
              <a:gdLst>
                <a:gd name="T0" fmla="*/ 736 w 154"/>
                <a:gd name="T1" fmla="*/ 8 h 69"/>
                <a:gd name="T2" fmla="*/ 597 w 154"/>
                <a:gd name="T3" fmla="*/ 89 h 69"/>
                <a:gd name="T4" fmla="*/ 417 w 154"/>
                <a:gd name="T5" fmla="*/ 184 h 69"/>
                <a:gd name="T6" fmla="*/ 258 w 154"/>
                <a:gd name="T7" fmla="*/ 269 h 69"/>
                <a:gd name="T8" fmla="*/ 136 w 154"/>
                <a:gd name="T9" fmla="*/ 312 h 69"/>
                <a:gd name="T10" fmla="*/ 0 w 154"/>
                <a:gd name="T11" fmla="*/ 378 h 69"/>
                <a:gd name="T12" fmla="*/ 87 w 154"/>
                <a:gd name="T13" fmla="*/ 352 h 69"/>
                <a:gd name="T14" fmla="*/ 263 w 154"/>
                <a:gd name="T15" fmla="*/ 278 h 69"/>
                <a:gd name="T16" fmla="*/ 508 w 154"/>
                <a:gd name="T17" fmla="*/ 184 h 69"/>
                <a:gd name="T18" fmla="*/ 731 w 154"/>
                <a:gd name="T19" fmla="*/ 189 h 69"/>
                <a:gd name="T20" fmla="*/ 848 w 154"/>
                <a:gd name="T21" fmla="*/ 272 h 69"/>
                <a:gd name="T22" fmla="*/ 818 w 154"/>
                <a:gd name="T23" fmla="*/ 135 h 69"/>
                <a:gd name="T24" fmla="*/ 759 w 154"/>
                <a:gd name="T25" fmla="*/ 8 h 6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54" h="69">
                  <a:moveTo>
                    <a:pt x="129" y="1"/>
                  </a:moveTo>
                  <a:cubicBezTo>
                    <a:pt x="122" y="0"/>
                    <a:pt x="111" y="13"/>
                    <a:pt x="105" y="16"/>
                  </a:cubicBezTo>
                  <a:cubicBezTo>
                    <a:pt x="95" y="22"/>
                    <a:pt x="84" y="28"/>
                    <a:pt x="73" y="33"/>
                  </a:cubicBezTo>
                  <a:cubicBezTo>
                    <a:pt x="63" y="37"/>
                    <a:pt x="54" y="43"/>
                    <a:pt x="45" y="48"/>
                  </a:cubicBezTo>
                  <a:cubicBezTo>
                    <a:pt x="38" y="51"/>
                    <a:pt x="31" y="54"/>
                    <a:pt x="24" y="56"/>
                  </a:cubicBezTo>
                  <a:cubicBezTo>
                    <a:pt x="16" y="59"/>
                    <a:pt x="8" y="66"/>
                    <a:pt x="0" y="68"/>
                  </a:cubicBezTo>
                  <a:cubicBezTo>
                    <a:pt x="5" y="69"/>
                    <a:pt x="10" y="65"/>
                    <a:pt x="15" y="63"/>
                  </a:cubicBezTo>
                  <a:cubicBezTo>
                    <a:pt x="25" y="58"/>
                    <a:pt x="35" y="54"/>
                    <a:pt x="46" y="50"/>
                  </a:cubicBezTo>
                  <a:cubicBezTo>
                    <a:pt x="60" y="45"/>
                    <a:pt x="74" y="38"/>
                    <a:pt x="89" y="33"/>
                  </a:cubicBezTo>
                  <a:cubicBezTo>
                    <a:pt x="102" y="29"/>
                    <a:pt x="115" y="30"/>
                    <a:pt x="128" y="34"/>
                  </a:cubicBezTo>
                  <a:cubicBezTo>
                    <a:pt x="136" y="37"/>
                    <a:pt x="142" y="45"/>
                    <a:pt x="149" y="49"/>
                  </a:cubicBezTo>
                  <a:cubicBezTo>
                    <a:pt x="154" y="43"/>
                    <a:pt x="146" y="30"/>
                    <a:pt x="143" y="24"/>
                  </a:cubicBezTo>
                  <a:cubicBezTo>
                    <a:pt x="140" y="17"/>
                    <a:pt x="138" y="8"/>
                    <a:pt x="133" y="1"/>
                  </a:cubicBezTo>
                </a:path>
              </a:pathLst>
            </a:custGeom>
            <a:solidFill>
              <a:srgbClr val="DB8F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12" name="Freeform 394">
              <a:extLst>
                <a:ext uri="{FF2B5EF4-FFF2-40B4-BE49-F238E27FC236}">
                  <a16:creationId xmlns:a16="http://schemas.microsoft.com/office/drawing/2014/main" id="{E9FBE78E-AC50-4003-A55F-983787E78246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7" y="1909"/>
              <a:ext cx="4" cy="32"/>
            </a:xfrm>
            <a:custGeom>
              <a:avLst/>
              <a:gdLst>
                <a:gd name="T0" fmla="*/ 0 w 3"/>
                <a:gd name="T1" fmla="*/ 0 h 21"/>
                <a:gd name="T2" fmla="*/ 1 w 3"/>
                <a:gd name="T3" fmla="*/ 53 h 21"/>
                <a:gd name="T4" fmla="*/ 7 w 3"/>
                <a:gd name="T5" fmla="*/ 114 h 21"/>
                <a:gd name="T6" fmla="*/ 9 w 3"/>
                <a:gd name="T7" fmla="*/ 53 h 21"/>
                <a:gd name="T8" fmla="*/ 0 w 3"/>
                <a:gd name="T9" fmla="*/ 8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21">
                  <a:moveTo>
                    <a:pt x="0" y="0"/>
                  </a:moveTo>
                  <a:cubicBezTo>
                    <a:pt x="1" y="3"/>
                    <a:pt x="1" y="7"/>
                    <a:pt x="1" y="10"/>
                  </a:cubicBezTo>
                  <a:cubicBezTo>
                    <a:pt x="1" y="13"/>
                    <a:pt x="0" y="20"/>
                    <a:pt x="2" y="21"/>
                  </a:cubicBezTo>
                  <a:cubicBezTo>
                    <a:pt x="3" y="17"/>
                    <a:pt x="3" y="13"/>
                    <a:pt x="3" y="10"/>
                  </a:cubicBezTo>
                  <a:cubicBezTo>
                    <a:pt x="2" y="7"/>
                    <a:pt x="0" y="4"/>
                    <a:pt x="0" y="1"/>
                  </a:cubicBezTo>
                </a:path>
              </a:pathLst>
            </a:custGeom>
            <a:solidFill>
              <a:srgbClr val="DB8F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13" name="Freeform 395">
              <a:extLst>
                <a:ext uri="{FF2B5EF4-FFF2-40B4-BE49-F238E27FC236}">
                  <a16:creationId xmlns:a16="http://schemas.microsoft.com/office/drawing/2014/main" id="{01BD48F9-9F56-4CFB-91E2-5BADD419E2A1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6" y="1915"/>
              <a:ext cx="8" cy="25"/>
            </a:xfrm>
            <a:custGeom>
              <a:avLst/>
              <a:gdLst>
                <a:gd name="T0" fmla="*/ 13 w 5"/>
                <a:gd name="T1" fmla="*/ 8 h 16"/>
                <a:gd name="T2" fmla="*/ 13 w 5"/>
                <a:gd name="T3" fmla="*/ 0 h 16"/>
                <a:gd name="T4" fmla="*/ 26 w 5"/>
                <a:gd name="T5" fmla="*/ 95 h 16"/>
                <a:gd name="T6" fmla="*/ 26 w 5"/>
                <a:gd name="T7" fmla="*/ 0 h 1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16">
                  <a:moveTo>
                    <a:pt x="2" y="1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4"/>
                    <a:pt x="0" y="13"/>
                    <a:pt x="4" y="16"/>
                  </a:cubicBezTo>
                  <a:cubicBezTo>
                    <a:pt x="5" y="11"/>
                    <a:pt x="3" y="6"/>
                    <a:pt x="4" y="0"/>
                  </a:cubicBezTo>
                </a:path>
              </a:pathLst>
            </a:custGeom>
            <a:solidFill>
              <a:srgbClr val="DB8F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14" name="Freeform 396">
              <a:extLst>
                <a:ext uri="{FF2B5EF4-FFF2-40B4-BE49-F238E27FC236}">
                  <a16:creationId xmlns:a16="http://schemas.microsoft.com/office/drawing/2014/main" id="{61E4C4DB-2FA3-46D8-9B92-B92AB42AC633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0" y="1920"/>
              <a:ext cx="6" cy="21"/>
            </a:xfrm>
            <a:custGeom>
              <a:avLst/>
              <a:gdLst>
                <a:gd name="T0" fmla="*/ 12 w 4"/>
                <a:gd name="T1" fmla="*/ 8 h 14"/>
                <a:gd name="T2" fmla="*/ 12 w 4"/>
                <a:gd name="T3" fmla="*/ 0 h 14"/>
                <a:gd name="T4" fmla="*/ 12 w 4"/>
                <a:gd name="T5" fmla="*/ 72 h 14"/>
                <a:gd name="T6" fmla="*/ 12 w 4"/>
                <a:gd name="T7" fmla="*/ 0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14">
                  <a:moveTo>
                    <a:pt x="2" y="1"/>
                  </a:moveTo>
                  <a:cubicBezTo>
                    <a:pt x="2" y="1"/>
                    <a:pt x="2" y="0"/>
                    <a:pt x="2" y="0"/>
                  </a:cubicBezTo>
                  <a:cubicBezTo>
                    <a:pt x="0" y="5"/>
                    <a:pt x="1" y="10"/>
                    <a:pt x="2" y="14"/>
                  </a:cubicBezTo>
                  <a:cubicBezTo>
                    <a:pt x="4" y="11"/>
                    <a:pt x="3" y="4"/>
                    <a:pt x="2" y="0"/>
                  </a:cubicBezTo>
                </a:path>
              </a:pathLst>
            </a:custGeom>
            <a:solidFill>
              <a:srgbClr val="DB8F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15" name="Freeform 397">
              <a:extLst>
                <a:ext uri="{FF2B5EF4-FFF2-40B4-BE49-F238E27FC236}">
                  <a16:creationId xmlns:a16="http://schemas.microsoft.com/office/drawing/2014/main" id="{B3B645B2-430E-4463-8F32-7B33E340AA32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1" y="1923"/>
              <a:ext cx="7" cy="22"/>
            </a:xfrm>
            <a:custGeom>
              <a:avLst/>
              <a:gdLst>
                <a:gd name="T0" fmla="*/ 0 w 5"/>
                <a:gd name="T1" fmla="*/ 0 h 14"/>
                <a:gd name="T2" fmla="*/ 11 w 5"/>
                <a:gd name="T3" fmla="*/ 86 h 14"/>
                <a:gd name="T4" fmla="*/ 1 w 5"/>
                <a:gd name="T5" fmla="*/ 8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14">
                  <a:moveTo>
                    <a:pt x="0" y="0"/>
                  </a:moveTo>
                  <a:cubicBezTo>
                    <a:pt x="0" y="4"/>
                    <a:pt x="0" y="11"/>
                    <a:pt x="3" y="14"/>
                  </a:cubicBezTo>
                  <a:cubicBezTo>
                    <a:pt x="5" y="10"/>
                    <a:pt x="2" y="4"/>
                    <a:pt x="1" y="1"/>
                  </a:cubicBezTo>
                </a:path>
              </a:pathLst>
            </a:custGeom>
            <a:solidFill>
              <a:srgbClr val="DB8F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16" name="Freeform 398">
              <a:extLst>
                <a:ext uri="{FF2B5EF4-FFF2-40B4-BE49-F238E27FC236}">
                  <a16:creationId xmlns:a16="http://schemas.microsoft.com/office/drawing/2014/main" id="{9E0948B7-1B77-436F-9052-3B9DAC104704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6" y="1904"/>
              <a:ext cx="9" cy="30"/>
            </a:xfrm>
            <a:custGeom>
              <a:avLst/>
              <a:gdLst>
                <a:gd name="T0" fmla="*/ 12 w 6"/>
                <a:gd name="T1" fmla="*/ 8 h 19"/>
                <a:gd name="T2" fmla="*/ 12 w 6"/>
                <a:gd name="T3" fmla="*/ 0 h 19"/>
                <a:gd name="T4" fmla="*/ 18 w 6"/>
                <a:gd name="T5" fmla="*/ 117 h 19"/>
                <a:gd name="T6" fmla="*/ 18 w 6"/>
                <a:gd name="T7" fmla="*/ 21 h 1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" h="19">
                  <a:moveTo>
                    <a:pt x="2" y="1"/>
                  </a:moveTo>
                  <a:cubicBezTo>
                    <a:pt x="2" y="1"/>
                    <a:pt x="2" y="0"/>
                    <a:pt x="2" y="0"/>
                  </a:cubicBezTo>
                  <a:cubicBezTo>
                    <a:pt x="0" y="3"/>
                    <a:pt x="0" y="17"/>
                    <a:pt x="3" y="19"/>
                  </a:cubicBezTo>
                  <a:cubicBezTo>
                    <a:pt x="6" y="15"/>
                    <a:pt x="3" y="7"/>
                    <a:pt x="3" y="3"/>
                  </a:cubicBezTo>
                </a:path>
              </a:pathLst>
            </a:custGeom>
            <a:solidFill>
              <a:srgbClr val="DB8F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17" name="Freeform 399">
              <a:extLst>
                <a:ext uri="{FF2B5EF4-FFF2-40B4-BE49-F238E27FC236}">
                  <a16:creationId xmlns:a16="http://schemas.microsoft.com/office/drawing/2014/main" id="{F7F72270-686F-4E14-9A25-4AE9434A0CCA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8" y="1926"/>
              <a:ext cx="7" cy="20"/>
            </a:xfrm>
            <a:custGeom>
              <a:avLst/>
              <a:gdLst>
                <a:gd name="T0" fmla="*/ 12 w 4"/>
                <a:gd name="T1" fmla="*/ 0 h 13"/>
                <a:gd name="T2" fmla="*/ 37 w 4"/>
                <a:gd name="T3" fmla="*/ 74 h 13"/>
                <a:gd name="T4" fmla="*/ 12 w 4"/>
                <a:gd name="T5" fmla="*/ 0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13">
                  <a:moveTo>
                    <a:pt x="1" y="0"/>
                  </a:moveTo>
                  <a:cubicBezTo>
                    <a:pt x="4" y="3"/>
                    <a:pt x="0" y="10"/>
                    <a:pt x="4" y="13"/>
                  </a:cubicBezTo>
                  <a:cubicBezTo>
                    <a:pt x="4" y="8"/>
                    <a:pt x="3" y="4"/>
                    <a:pt x="1" y="0"/>
                  </a:cubicBezTo>
                </a:path>
              </a:pathLst>
            </a:custGeom>
            <a:solidFill>
              <a:srgbClr val="DB8F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18" name="Freeform 400">
              <a:extLst>
                <a:ext uri="{FF2B5EF4-FFF2-40B4-BE49-F238E27FC236}">
                  <a16:creationId xmlns:a16="http://schemas.microsoft.com/office/drawing/2014/main" id="{46995A2D-18EA-49D5-9AA7-952FB41D6A28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1" y="1928"/>
              <a:ext cx="7" cy="21"/>
            </a:xfrm>
            <a:custGeom>
              <a:avLst/>
              <a:gdLst>
                <a:gd name="T0" fmla="*/ 8 w 5"/>
                <a:gd name="T1" fmla="*/ 0 h 14"/>
                <a:gd name="T2" fmla="*/ 15 w 5"/>
                <a:gd name="T3" fmla="*/ 72 h 14"/>
                <a:gd name="T4" fmla="*/ 8 w 5"/>
                <a:gd name="T5" fmla="*/ 8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14">
                  <a:moveTo>
                    <a:pt x="2" y="0"/>
                  </a:moveTo>
                  <a:cubicBezTo>
                    <a:pt x="0" y="3"/>
                    <a:pt x="0" y="12"/>
                    <a:pt x="4" y="14"/>
                  </a:cubicBezTo>
                  <a:cubicBezTo>
                    <a:pt x="5" y="10"/>
                    <a:pt x="2" y="5"/>
                    <a:pt x="2" y="1"/>
                  </a:cubicBezTo>
                </a:path>
              </a:pathLst>
            </a:custGeom>
            <a:solidFill>
              <a:srgbClr val="DB8F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19" name="Freeform 401">
              <a:extLst>
                <a:ext uri="{FF2B5EF4-FFF2-40B4-BE49-F238E27FC236}">
                  <a16:creationId xmlns:a16="http://schemas.microsoft.com/office/drawing/2014/main" id="{E38353FC-B9CB-4EFF-9680-F0269324ABFC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3" y="1932"/>
              <a:ext cx="6" cy="22"/>
            </a:xfrm>
            <a:custGeom>
              <a:avLst/>
              <a:gdLst>
                <a:gd name="T0" fmla="*/ 12 w 4"/>
                <a:gd name="T1" fmla="*/ 8 h 14"/>
                <a:gd name="T2" fmla="*/ 18 w 4"/>
                <a:gd name="T3" fmla="*/ 86 h 14"/>
                <a:gd name="T4" fmla="*/ 8 w 4"/>
                <a:gd name="T5" fmla="*/ 0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14">
                  <a:moveTo>
                    <a:pt x="2" y="1"/>
                  </a:moveTo>
                  <a:cubicBezTo>
                    <a:pt x="0" y="4"/>
                    <a:pt x="1" y="11"/>
                    <a:pt x="3" y="14"/>
                  </a:cubicBezTo>
                  <a:cubicBezTo>
                    <a:pt x="4" y="10"/>
                    <a:pt x="3" y="4"/>
                    <a:pt x="1" y="0"/>
                  </a:cubicBezTo>
                </a:path>
              </a:pathLst>
            </a:custGeom>
            <a:solidFill>
              <a:srgbClr val="DB8F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20" name="Freeform 402">
              <a:extLst>
                <a:ext uri="{FF2B5EF4-FFF2-40B4-BE49-F238E27FC236}">
                  <a16:creationId xmlns:a16="http://schemas.microsoft.com/office/drawing/2014/main" id="{F9D1B841-613F-42C2-8F5E-9F8B5C310115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7" y="1937"/>
              <a:ext cx="5" cy="20"/>
            </a:xfrm>
            <a:custGeom>
              <a:avLst/>
              <a:gdLst>
                <a:gd name="T0" fmla="*/ 13 w 3"/>
                <a:gd name="T1" fmla="*/ 0 h 13"/>
                <a:gd name="T2" fmla="*/ 8 w 3"/>
                <a:gd name="T3" fmla="*/ 0 h 13"/>
                <a:gd name="T4" fmla="*/ 13 w 3"/>
                <a:gd name="T5" fmla="*/ 74 h 13"/>
                <a:gd name="T6" fmla="*/ 22 w 3"/>
                <a:gd name="T7" fmla="*/ 74 h 13"/>
                <a:gd name="T8" fmla="*/ 8 w 3"/>
                <a:gd name="T9" fmla="*/ 0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13">
                  <a:moveTo>
                    <a:pt x="2" y="0"/>
                  </a:moveTo>
                  <a:cubicBezTo>
                    <a:pt x="2" y="0"/>
                    <a:pt x="2" y="0"/>
                    <a:pt x="1" y="0"/>
                  </a:cubicBezTo>
                  <a:cubicBezTo>
                    <a:pt x="0" y="3"/>
                    <a:pt x="0" y="10"/>
                    <a:pt x="2" y="13"/>
                  </a:cubicBezTo>
                  <a:cubicBezTo>
                    <a:pt x="2" y="13"/>
                    <a:pt x="3" y="13"/>
                    <a:pt x="3" y="13"/>
                  </a:cubicBezTo>
                  <a:cubicBezTo>
                    <a:pt x="3" y="10"/>
                    <a:pt x="3" y="2"/>
                    <a:pt x="1" y="0"/>
                  </a:cubicBezTo>
                </a:path>
              </a:pathLst>
            </a:custGeom>
            <a:solidFill>
              <a:srgbClr val="DB8F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21" name="Freeform 403">
              <a:extLst>
                <a:ext uri="{FF2B5EF4-FFF2-40B4-BE49-F238E27FC236}">
                  <a16:creationId xmlns:a16="http://schemas.microsoft.com/office/drawing/2014/main" id="{DE3B4A7D-8325-4ED9-AF8A-49A4148B5B27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9" y="1937"/>
              <a:ext cx="10" cy="21"/>
            </a:xfrm>
            <a:custGeom>
              <a:avLst/>
              <a:gdLst>
                <a:gd name="T0" fmla="*/ 22 w 6"/>
                <a:gd name="T1" fmla="*/ 12 h 14"/>
                <a:gd name="T2" fmla="*/ 22 w 6"/>
                <a:gd name="T3" fmla="*/ 8 h 14"/>
                <a:gd name="T4" fmla="*/ 33 w 6"/>
                <a:gd name="T5" fmla="*/ 72 h 14"/>
                <a:gd name="T6" fmla="*/ 22 w 6"/>
                <a:gd name="T7" fmla="*/ 0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" h="14">
                  <a:moveTo>
                    <a:pt x="3" y="2"/>
                  </a:moveTo>
                  <a:cubicBezTo>
                    <a:pt x="3" y="2"/>
                    <a:pt x="3" y="1"/>
                    <a:pt x="3" y="1"/>
                  </a:cubicBezTo>
                  <a:cubicBezTo>
                    <a:pt x="1" y="4"/>
                    <a:pt x="0" y="12"/>
                    <a:pt x="4" y="14"/>
                  </a:cubicBezTo>
                  <a:cubicBezTo>
                    <a:pt x="6" y="11"/>
                    <a:pt x="4" y="4"/>
                    <a:pt x="3" y="0"/>
                  </a:cubicBezTo>
                </a:path>
              </a:pathLst>
            </a:custGeom>
            <a:solidFill>
              <a:srgbClr val="DB8F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22" name="Freeform 404">
              <a:extLst>
                <a:ext uri="{FF2B5EF4-FFF2-40B4-BE49-F238E27FC236}">
                  <a16:creationId xmlns:a16="http://schemas.microsoft.com/office/drawing/2014/main" id="{05D4B136-9D72-4B46-961D-1443C43B2C83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3" y="1940"/>
              <a:ext cx="3" cy="18"/>
            </a:xfrm>
            <a:custGeom>
              <a:avLst/>
              <a:gdLst>
                <a:gd name="T0" fmla="*/ 8 w 2"/>
                <a:gd name="T1" fmla="*/ 0 h 12"/>
                <a:gd name="T2" fmla="*/ 8 w 2"/>
                <a:gd name="T3" fmla="*/ 62 h 12"/>
                <a:gd name="T4" fmla="*/ 8 w 2"/>
                <a:gd name="T5" fmla="*/ 0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12">
                  <a:moveTo>
                    <a:pt x="1" y="0"/>
                  </a:moveTo>
                  <a:cubicBezTo>
                    <a:pt x="0" y="0"/>
                    <a:pt x="0" y="10"/>
                    <a:pt x="1" y="12"/>
                  </a:cubicBezTo>
                  <a:cubicBezTo>
                    <a:pt x="2" y="9"/>
                    <a:pt x="1" y="4"/>
                    <a:pt x="1" y="0"/>
                  </a:cubicBezTo>
                </a:path>
              </a:pathLst>
            </a:custGeom>
            <a:solidFill>
              <a:srgbClr val="DB8F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23" name="Freeform 405">
              <a:extLst>
                <a:ext uri="{FF2B5EF4-FFF2-40B4-BE49-F238E27FC236}">
                  <a16:creationId xmlns:a16="http://schemas.microsoft.com/office/drawing/2014/main" id="{997CADD5-1DEB-44BB-AA63-6F28F604C92B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4" y="1941"/>
              <a:ext cx="5" cy="14"/>
            </a:xfrm>
            <a:custGeom>
              <a:avLst/>
              <a:gdLst>
                <a:gd name="T0" fmla="*/ 22 w 3"/>
                <a:gd name="T1" fmla="*/ 0 h 9"/>
                <a:gd name="T2" fmla="*/ 13 w 3"/>
                <a:gd name="T3" fmla="*/ 0 h 9"/>
                <a:gd name="T4" fmla="*/ 8 w 3"/>
                <a:gd name="T5" fmla="*/ 53 h 9"/>
                <a:gd name="T6" fmla="*/ 13 w 3"/>
                <a:gd name="T7" fmla="*/ 0 h 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9">
                  <a:moveTo>
                    <a:pt x="3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2"/>
                    <a:pt x="0" y="7"/>
                    <a:pt x="1" y="9"/>
                  </a:cubicBezTo>
                  <a:cubicBezTo>
                    <a:pt x="3" y="8"/>
                    <a:pt x="3" y="2"/>
                    <a:pt x="2" y="0"/>
                  </a:cubicBezTo>
                </a:path>
              </a:pathLst>
            </a:custGeom>
            <a:solidFill>
              <a:srgbClr val="DB8F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24" name="Freeform 406">
              <a:extLst>
                <a:ext uri="{FF2B5EF4-FFF2-40B4-BE49-F238E27FC236}">
                  <a16:creationId xmlns:a16="http://schemas.microsoft.com/office/drawing/2014/main" id="{CD4F8602-EA59-44B8-B4C1-F1B67249105E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2" y="2796"/>
              <a:ext cx="308" cy="203"/>
            </a:xfrm>
            <a:custGeom>
              <a:avLst/>
              <a:gdLst>
                <a:gd name="T0" fmla="*/ 12 w 199"/>
                <a:gd name="T1" fmla="*/ 29 h 131"/>
                <a:gd name="T2" fmla="*/ 104 w 199"/>
                <a:gd name="T3" fmla="*/ 115 h 131"/>
                <a:gd name="T4" fmla="*/ 263 w 199"/>
                <a:gd name="T5" fmla="*/ 271 h 131"/>
                <a:gd name="T6" fmla="*/ 494 w 199"/>
                <a:gd name="T7" fmla="*/ 514 h 131"/>
                <a:gd name="T8" fmla="*/ 817 w 199"/>
                <a:gd name="T9" fmla="*/ 725 h 131"/>
                <a:gd name="T10" fmla="*/ 690 w 199"/>
                <a:gd name="T11" fmla="*/ 420 h 131"/>
                <a:gd name="T12" fmla="*/ 311 w 199"/>
                <a:gd name="T13" fmla="*/ 170 h 131"/>
                <a:gd name="T14" fmla="*/ 8 w 199"/>
                <a:gd name="T15" fmla="*/ 12 h 13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99" h="131">
                  <a:moveTo>
                    <a:pt x="2" y="5"/>
                  </a:moveTo>
                  <a:cubicBezTo>
                    <a:pt x="0" y="0"/>
                    <a:pt x="15" y="17"/>
                    <a:pt x="18" y="20"/>
                  </a:cubicBezTo>
                  <a:cubicBezTo>
                    <a:pt x="27" y="29"/>
                    <a:pt x="37" y="38"/>
                    <a:pt x="46" y="47"/>
                  </a:cubicBezTo>
                  <a:cubicBezTo>
                    <a:pt x="60" y="60"/>
                    <a:pt x="74" y="74"/>
                    <a:pt x="86" y="89"/>
                  </a:cubicBezTo>
                  <a:cubicBezTo>
                    <a:pt x="101" y="109"/>
                    <a:pt x="115" y="131"/>
                    <a:pt x="142" y="126"/>
                  </a:cubicBezTo>
                  <a:cubicBezTo>
                    <a:pt x="199" y="117"/>
                    <a:pt x="143" y="86"/>
                    <a:pt x="120" y="73"/>
                  </a:cubicBezTo>
                  <a:cubicBezTo>
                    <a:pt x="97" y="60"/>
                    <a:pt x="77" y="43"/>
                    <a:pt x="54" y="30"/>
                  </a:cubicBezTo>
                  <a:cubicBezTo>
                    <a:pt x="38" y="21"/>
                    <a:pt x="13" y="14"/>
                    <a:pt x="1" y="2"/>
                  </a:cubicBezTo>
                </a:path>
              </a:pathLst>
            </a:custGeom>
            <a:solidFill>
              <a:srgbClr val="DB8F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25" name="Freeform 407">
              <a:extLst>
                <a:ext uri="{FF2B5EF4-FFF2-40B4-BE49-F238E27FC236}">
                  <a16:creationId xmlns:a16="http://schemas.microsoft.com/office/drawing/2014/main" id="{9C6D0C1A-4A64-4344-AADA-D79C3B33948B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0" y="1187"/>
              <a:ext cx="40" cy="122"/>
            </a:xfrm>
            <a:custGeom>
              <a:avLst/>
              <a:gdLst>
                <a:gd name="T0" fmla="*/ 146 w 26"/>
                <a:gd name="T1" fmla="*/ 0 h 79"/>
                <a:gd name="T2" fmla="*/ 62 w 26"/>
                <a:gd name="T3" fmla="*/ 210 h 79"/>
                <a:gd name="T4" fmla="*/ 22 w 26"/>
                <a:gd name="T5" fmla="*/ 358 h 79"/>
                <a:gd name="T6" fmla="*/ 0 w 26"/>
                <a:gd name="T7" fmla="*/ 448 h 7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6" h="79">
                  <a:moveTo>
                    <a:pt x="26" y="0"/>
                  </a:moveTo>
                  <a:cubicBezTo>
                    <a:pt x="16" y="9"/>
                    <a:pt x="13" y="24"/>
                    <a:pt x="11" y="37"/>
                  </a:cubicBezTo>
                  <a:cubicBezTo>
                    <a:pt x="9" y="45"/>
                    <a:pt x="7" y="54"/>
                    <a:pt x="4" y="63"/>
                  </a:cubicBezTo>
                  <a:cubicBezTo>
                    <a:pt x="2" y="68"/>
                    <a:pt x="0" y="73"/>
                    <a:pt x="0" y="79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26" name="Freeform 408">
              <a:extLst>
                <a:ext uri="{FF2B5EF4-FFF2-40B4-BE49-F238E27FC236}">
                  <a16:creationId xmlns:a16="http://schemas.microsoft.com/office/drawing/2014/main" id="{3C3813E7-5378-4E78-9669-86D441B6E8DC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5" y="1214"/>
              <a:ext cx="66" cy="38"/>
            </a:xfrm>
            <a:custGeom>
              <a:avLst/>
              <a:gdLst>
                <a:gd name="T0" fmla="*/ 0 w 43"/>
                <a:gd name="T1" fmla="*/ 0 h 25"/>
                <a:gd name="T2" fmla="*/ 54 w 43"/>
                <a:gd name="T3" fmla="*/ 32 h 25"/>
                <a:gd name="T4" fmla="*/ 149 w 43"/>
                <a:gd name="T5" fmla="*/ 74 h 25"/>
                <a:gd name="T6" fmla="*/ 238 w 43"/>
                <a:gd name="T7" fmla="*/ 134 h 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3" h="25">
                  <a:moveTo>
                    <a:pt x="0" y="0"/>
                  </a:moveTo>
                  <a:cubicBezTo>
                    <a:pt x="4" y="2"/>
                    <a:pt x="7" y="4"/>
                    <a:pt x="10" y="6"/>
                  </a:cubicBezTo>
                  <a:cubicBezTo>
                    <a:pt x="16" y="9"/>
                    <a:pt x="21" y="11"/>
                    <a:pt x="27" y="14"/>
                  </a:cubicBezTo>
                  <a:cubicBezTo>
                    <a:pt x="33" y="17"/>
                    <a:pt x="39" y="22"/>
                    <a:pt x="43" y="25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27" name="Freeform 409">
              <a:extLst>
                <a:ext uri="{FF2B5EF4-FFF2-40B4-BE49-F238E27FC236}">
                  <a16:creationId xmlns:a16="http://schemas.microsoft.com/office/drawing/2014/main" id="{D86FD264-280E-4D94-809B-09F296D3F600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5" y="1108"/>
              <a:ext cx="49" cy="27"/>
            </a:xfrm>
            <a:custGeom>
              <a:avLst/>
              <a:gdLst>
                <a:gd name="T0" fmla="*/ 0 w 32"/>
                <a:gd name="T1" fmla="*/ 0 h 17"/>
                <a:gd name="T2" fmla="*/ 61 w 32"/>
                <a:gd name="T3" fmla="*/ 33 h 17"/>
                <a:gd name="T4" fmla="*/ 123 w 32"/>
                <a:gd name="T5" fmla="*/ 68 h 17"/>
                <a:gd name="T6" fmla="*/ 176 w 32"/>
                <a:gd name="T7" fmla="*/ 108 h 1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2" h="17">
                  <a:moveTo>
                    <a:pt x="0" y="0"/>
                  </a:moveTo>
                  <a:cubicBezTo>
                    <a:pt x="3" y="3"/>
                    <a:pt x="7" y="4"/>
                    <a:pt x="11" y="5"/>
                  </a:cubicBezTo>
                  <a:cubicBezTo>
                    <a:pt x="15" y="7"/>
                    <a:pt x="18" y="9"/>
                    <a:pt x="22" y="11"/>
                  </a:cubicBezTo>
                  <a:cubicBezTo>
                    <a:pt x="25" y="13"/>
                    <a:pt x="28" y="15"/>
                    <a:pt x="32" y="17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28" name="Freeform 410">
              <a:extLst>
                <a:ext uri="{FF2B5EF4-FFF2-40B4-BE49-F238E27FC236}">
                  <a16:creationId xmlns:a16="http://schemas.microsoft.com/office/drawing/2014/main" id="{B90437DD-295F-4CD0-9F08-FF73ABF7D5A0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3" y="1150"/>
              <a:ext cx="3" cy="31"/>
            </a:xfrm>
            <a:custGeom>
              <a:avLst/>
              <a:gdLst>
                <a:gd name="T0" fmla="*/ 0 w 2"/>
                <a:gd name="T1" fmla="*/ 0 h 20"/>
                <a:gd name="T2" fmla="*/ 12 w 2"/>
                <a:gd name="T3" fmla="*/ 53 h 20"/>
                <a:gd name="T4" fmla="*/ 12 w 2"/>
                <a:gd name="T5" fmla="*/ 115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20">
                  <a:moveTo>
                    <a:pt x="0" y="0"/>
                  </a:moveTo>
                  <a:cubicBezTo>
                    <a:pt x="1" y="3"/>
                    <a:pt x="1" y="6"/>
                    <a:pt x="2" y="9"/>
                  </a:cubicBezTo>
                  <a:cubicBezTo>
                    <a:pt x="2" y="13"/>
                    <a:pt x="2" y="17"/>
                    <a:pt x="2" y="20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29" name="Freeform 411">
              <a:extLst>
                <a:ext uri="{FF2B5EF4-FFF2-40B4-BE49-F238E27FC236}">
                  <a16:creationId xmlns:a16="http://schemas.microsoft.com/office/drawing/2014/main" id="{3A7771C7-60AF-42FE-AF33-E2DADF1231FA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2" y="1051"/>
              <a:ext cx="18" cy="3"/>
            </a:xfrm>
            <a:custGeom>
              <a:avLst/>
              <a:gdLst>
                <a:gd name="T0" fmla="*/ 0 w 12"/>
                <a:gd name="T1" fmla="*/ 0 h 2"/>
                <a:gd name="T2" fmla="*/ 32 w 12"/>
                <a:gd name="T3" fmla="*/ 8 h 2"/>
                <a:gd name="T4" fmla="*/ 62 w 12"/>
                <a:gd name="T5" fmla="*/ 12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2">
                  <a:moveTo>
                    <a:pt x="0" y="0"/>
                  </a:moveTo>
                  <a:cubicBezTo>
                    <a:pt x="2" y="0"/>
                    <a:pt x="4" y="1"/>
                    <a:pt x="6" y="1"/>
                  </a:cubicBezTo>
                  <a:cubicBezTo>
                    <a:pt x="8" y="1"/>
                    <a:pt x="11" y="2"/>
                    <a:pt x="12" y="2"/>
                  </a:cubicBezTo>
                </a:path>
              </a:pathLst>
            </a:custGeom>
            <a:noFill/>
            <a:ln w="1588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30" name="Freeform 412">
              <a:extLst>
                <a:ext uri="{FF2B5EF4-FFF2-40B4-BE49-F238E27FC236}">
                  <a16:creationId xmlns:a16="http://schemas.microsoft.com/office/drawing/2014/main" id="{77F7B275-944B-41C9-9FF9-88B2C6E82FB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0" y="1056"/>
              <a:ext cx="11" cy="6"/>
            </a:xfrm>
            <a:custGeom>
              <a:avLst/>
              <a:gdLst>
                <a:gd name="T0" fmla="*/ 0 w 7"/>
                <a:gd name="T1" fmla="*/ 0 h 4"/>
                <a:gd name="T2" fmla="*/ 42 w 7"/>
                <a:gd name="T3" fmla="*/ 21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4">
                  <a:moveTo>
                    <a:pt x="0" y="0"/>
                  </a:moveTo>
                  <a:cubicBezTo>
                    <a:pt x="1" y="2"/>
                    <a:pt x="5" y="4"/>
                    <a:pt x="7" y="4"/>
                  </a:cubicBezTo>
                </a:path>
              </a:pathLst>
            </a:custGeom>
            <a:noFill/>
            <a:ln w="1588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31" name="Freeform 413">
              <a:extLst>
                <a:ext uri="{FF2B5EF4-FFF2-40B4-BE49-F238E27FC236}">
                  <a16:creationId xmlns:a16="http://schemas.microsoft.com/office/drawing/2014/main" id="{0CD7D3EC-FE5C-4035-841C-F3C5B66F2224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6" y="1054"/>
              <a:ext cx="11" cy="16"/>
            </a:xfrm>
            <a:custGeom>
              <a:avLst/>
              <a:gdLst>
                <a:gd name="T0" fmla="*/ 8 w 7"/>
                <a:gd name="T1" fmla="*/ 0 h 10"/>
                <a:gd name="T2" fmla="*/ 42 w 7"/>
                <a:gd name="T3" fmla="*/ 67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10">
                  <a:moveTo>
                    <a:pt x="1" y="0"/>
                  </a:moveTo>
                  <a:cubicBezTo>
                    <a:pt x="0" y="4"/>
                    <a:pt x="4" y="10"/>
                    <a:pt x="7" y="10"/>
                  </a:cubicBezTo>
                </a:path>
              </a:pathLst>
            </a:custGeom>
            <a:noFill/>
            <a:ln w="1588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32" name="Freeform 414">
              <a:extLst>
                <a:ext uri="{FF2B5EF4-FFF2-40B4-BE49-F238E27FC236}">
                  <a16:creationId xmlns:a16="http://schemas.microsoft.com/office/drawing/2014/main" id="{9FF3F276-1D39-4476-B857-90F10EF0D99E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1" y="1039"/>
              <a:ext cx="20" cy="26"/>
            </a:xfrm>
            <a:custGeom>
              <a:avLst/>
              <a:gdLst>
                <a:gd name="T0" fmla="*/ 66 w 13"/>
                <a:gd name="T1" fmla="*/ 0 h 17"/>
                <a:gd name="T2" fmla="*/ 54 w 13"/>
                <a:gd name="T3" fmla="*/ 43 h 17"/>
                <a:gd name="T4" fmla="*/ 22 w 13"/>
                <a:gd name="T5" fmla="*/ 75 h 17"/>
                <a:gd name="T6" fmla="*/ 0 w 13"/>
                <a:gd name="T7" fmla="*/ 93 h 1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17">
                  <a:moveTo>
                    <a:pt x="12" y="0"/>
                  </a:moveTo>
                  <a:cubicBezTo>
                    <a:pt x="12" y="3"/>
                    <a:pt x="13" y="5"/>
                    <a:pt x="10" y="8"/>
                  </a:cubicBezTo>
                  <a:cubicBezTo>
                    <a:pt x="9" y="10"/>
                    <a:pt x="6" y="12"/>
                    <a:pt x="4" y="14"/>
                  </a:cubicBezTo>
                  <a:cubicBezTo>
                    <a:pt x="3" y="15"/>
                    <a:pt x="2" y="17"/>
                    <a:pt x="0" y="17"/>
                  </a:cubicBezTo>
                </a:path>
              </a:pathLst>
            </a:custGeom>
            <a:noFill/>
            <a:ln w="1588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33" name="Freeform 415">
              <a:extLst>
                <a:ext uri="{FF2B5EF4-FFF2-40B4-BE49-F238E27FC236}">
                  <a16:creationId xmlns:a16="http://schemas.microsoft.com/office/drawing/2014/main" id="{B9AFAAED-6EEC-4AF7-89D8-C5CFD6FE0851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3" y="1073"/>
              <a:ext cx="25" cy="8"/>
            </a:xfrm>
            <a:custGeom>
              <a:avLst/>
              <a:gdLst>
                <a:gd name="T0" fmla="*/ 0 w 16"/>
                <a:gd name="T1" fmla="*/ 0 h 5"/>
                <a:gd name="T2" fmla="*/ 42 w 16"/>
                <a:gd name="T3" fmla="*/ 21 h 5"/>
                <a:gd name="T4" fmla="*/ 95 w 16"/>
                <a:gd name="T5" fmla="*/ 34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5">
                  <a:moveTo>
                    <a:pt x="0" y="0"/>
                  </a:moveTo>
                  <a:cubicBezTo>
                    <a:pt x="3" y="0"/>
                    <a:pt x="4" y="2"/>
                    <a:pt x="7" y="3"/>
                  </a:cubicBezTo>
                  <a:cubicBezTo>
                    <a:pt x="9" y="5"/>
                    <a:pt x="13" y="5"/>
                    <a:pt x="16" y="5"/>
                  </a:cubicBezTo>
                </a:path>
              </a:pathLst>
            </a:custGeom>
            <a:noFill/>
            <a:ln w="1588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34" name="Freeform 416">
              <a:extLst>
                <a:ext uri="{FF2B5EF4-FFF2-40B4-BE49-F238E27FC236}">
                  <a16:creationId xmlns:a16="http://schemas.microsoft.com/office/drawing/2014/main" id="{8A1ABAD6-FFDE-42F0-9836-44088A95CB4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53" y="1003"/>
              <a:ext cx="110" cy="30"/>
            </a:xfrm>
            <a:custGeom>
              <a:avLst/>
              <a:gdLst>
                <a:gd name="T0" fmla="*/ 407 w 71"/>
                <a:gd name="T1" fmla="*/ 74 h 19"/>
                <a:gd name="T2" fmla="*/ 327 w 71"/>
                <a:gd name="T3" fmla="*/ 87 h 19"/>
                <a:gd name="T4" fmla="*/ 353 w 71"/>
                <a:gd name="T5" fmla="*/ 62 h 19"/>
                <a:gd name="T6" fmla="*/ 284 w 71"/>
                <a:gd name="T7" fmla="*/ 68 h 19"/>
                <a:gd name="T8" fmla="*/ 318 w 71"/>
                <a:gd name="T9" fmla="*/ 52 h 19"/>
                <a:gd name="T10" fmla="*/ 223 w 71"/>
                <a:gd name="T11" fmla="*/ 55 h 19"/>
                <a:gd name="T12" fmla="*/ 276 w 71"/>
                <a:gd name="T13" fmla="*/ 35 h 19"/>
                <a:gd name="T14" fmla="*/ 184 w 71"/>
                <a:gd name="T15" fmla="*/ 43 h 19"/>
                <a:gd name="T16" fmla="*/ 178 w 71"/>
                <a:gd name="T17" fmla="*/ 43 h 19"/>
                <a:gd name="T18" fmla="*/ 201 w 71"/>
                <a:gd name="T19" fmla="*/ 33 h 19"/>
                <a:gd name="T20" fmla="*/ 149 w 71"/>
                <a:gd name="T21" fmla="*/ 43 h 19"/>
                <a:gd name="T22" fmla="*/ 135 w 71"/>
                <a:gd name="T23" fmla="*/ 43 h 19"/>
                <a:gd name="T24" fmla="*/ 149 w 71"/>
                <a:gd name="T25" fmla="*/ 33 h 19"/>
                <a:gd name="T26" fmla="*/ 135 w 71"/>
                <a:gd name="T27" fmla="*/ 35 h 19"/>
                <a:gd name="T28" fmla="*/ 135 w 71"/>
                <a:gd name="T29" fmla="*/ 22 h 19"/>
                <a:gd name="T30" fmla="*/ 74 w 71"/>
                <a:gd name="T31" fmla="*/ 35 h 19"/>
                <a:gd name="T32" fmla="*/ 93 w 71"/>
                <a:gd name="T33" fmla="*/ 8 h 19"/>
                <a:gd name="T34" fmla="*/ 45 w 71"/>
                <a:gd name="T35" fmla="*/ 35 h 19"/>
                <a:gd name="T36" fmla="*/ 53 w 71"/>
                <a:gd name="T37" fmla="*/ 21 h 19"/>
                <a:gd name="T38" fmla="*/ 29 w 71"/>
                <a:gd name="T39" fmla="*/ 52 h 19"/>
                <a:gd name="T40" fmla="*/ 12 w 71"/>
                <a:gd name="T41" fmla="*/ 21 h 19"/>
                <a:gd name="T42" fmla="*/ 0 w 71"/>
                <a:gd name="T43" fmla="*/ 82 h 19"/>
                <a:gd name="T44" fmla="*/ 8 w 71"/>
                <a:gd name="T45" fmla="*/ 87 h 19"/>
                <a:gd name="T46" fmla="*/ 22 w 71"/>
                <a:gd name="T47" fmla="*/ 95 h 19"/>
                <a:gd name="T48" fmla="*/ 62 w 71"/>
                <a:gd name="T49" fmla="*/ 87 h 19"/>
                <a:gd name="T50" fmla="*/ 82 w 71"/>
                <a:gd name="T51" fmla="*/ 87 h 19"/>
                <a:gd name="T52" fmla="*/ 96 w 71"/>
                <a:gd name="T53" fmla="*/ 95 h 19"/>
                <a:gd name="T54" fmla="*/ 149 w 71"/>
                <a:gd name="T55" fmla="*/ 95 h 19"/>
                <a:gd name="T56" fmla="*/ 136 w 71"/>
                <a:gd name="T57" fmla="*/ 98 h 19"/>
                <a:gd name="T58" fmla="*/ 201 w 71"/>
                <a:gd name="T59" fmla="*/ 87 h 19"/>
                <a:gd name="T60" fmla="*/ 197 w 71"/>
                <a:gd name="T61" fmla="*/ 98 h 19"/>
                <a:gd name="T62" fmla="*/ 253 w 71"/>
                <a:gd name="T63" fmla="*/ 95 h 19"/>
                <a:gd name="T64" fmla="*/ 293 w 71"/>
                <a:gd name="T65" fmla="*/ 107 h 19"/>
                <a:gd name="T66" fmla="*/ 358 w 71"/>
                <a:gd name="T67" fmla="*/ 107 h 19"/>
                <a:gd name="T68" fmla="*/ 386 w 71"/>
                <a:gd name="T69" fmla="*/ 95 h 19"/>
                <a:gd name="T70" fmla="*/ 401 w 71"/>
                <a:gd name="T71" fmla="*/ 87 h 19"/>
                <a:gd name="T72" fmla="*/ 407 w 71"/>
                <a:gd name="T73" fmla="*/ 74 h 19"/>
                <a:gd name="T74" fmla="*/ 70 w 71"/>
                <a:gd name="T75" fmla="*/ 87 h 19"/>
                <a:gd name="T76" fmla="*/ 70 w 71"/>
                <a:gd name="T77" fmla="*/ 82 h 19"/>
                <a:gd name="T78" fmla="*/ 70 w 71"/>
                <a:gd name="T79" fmla="*/ 82 h 19"/>
                <a:gd name="T80" fmla="*/ 70 w 71"/>
                <a:gd name="T81" fmla="*/ 87 h 19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71" h="19">
                  <a:moveTo>
                    <a:pt x="71" y="12"/>
                  </a:moveTo>
                  <a:cubicBezTo>
                    <a:pt x="67" y="12"/>
                    <a:pt x="62" y="13"/>
                    <a:pt x="57" y="14"/>
                  </a:cubicBezTo>
                  <a:cubicBezTo>
                    <a:pt x="59" y="13"/>
                    <a:pt x="61" y="12"/>
                    <a:pt x="61" y="10"/>
                  </a:cubicBezTo>
                  <a:cubicBezTo>
                    <a:pt x="57" y="10"/>
                    <a:pt x="53" y="11"/>
                    <a:pt x="49" y="11"/>
                  </a:cubicBezTo>
                  <a:cubicBezTo>
                    <a:pt x="51" y="11"/>
                    <a:pt x="53" y="10"/>
                    <a:pt x="55" y="8"/>
                  </a:cubicBezTo>
                  <a:cubicBezTo>
                    <a:pt x="50" y="9"/>
                    <a:pt x="44" y="10"/>
                    <a:pt x="39" y="9"/>
                  </a:cubicBezTo>
                  <a:cubicBezTo>
                    <a:pt x="42" y="8"/>
                    <a:pt x="45" y="7"/>
                    <a:pt x="48" y="6"/>
                  </a:cubicBezTo>
                  <a:cubicBezTo>
                    <a:pt x="43" y="7"/>
                    <a:pt x="37" y="7"/>
                    <a:pt x="32" y="7"/>
                  </a:cubicBezTo>
                  <a:cubicBezTo>
                    <a:pt x="31" y="7"/>
                    <a:pt x="31" y="7"/>
                    <a:pt x="31" y="7"/>
                  </a:cubicBezTo>
                  <a:cubicBezTo>
                    <a:pt x="32" y="6"/>
                    <a:pt x="34" y="5"/>
                    <a:pt x="35" y="5"/>
                  </a:cubicBezTo>
                  <a:cubicBezTo>
                    <a:pt x="32" y="4"/>
                    <a:pt x="29" y="6"/>
                    <a:pt x="26" y="7"/>
                  </a:cubicBezTo>
                  <a:cubicBezTo>
                    <a:pt x="25" y="7"/>
                    <a:pt x="24" y="7"/>
                    <a:pt x="23" y="7"/>
                  </a:cubicBezTo>
                  <a:cubicBezTo>
                    <a:pt x="24" y="6"/>
                    <a:pt x="25" y="6"/>
                    <a:pt x="26" y="5"/>
                  </a:cubicBezTo>
                  <a:cubicBezTo>
                    <a:pt x="25" y="5"/>
                    <a:pt x="24" y="6"/>
                    <a:pt x="23" y="6"/>
                  </a:cubicBezTo>
                  <a:cubicBezTo>
                    <a:pt x="25" y="5"/>
                    <a:pt x="26" y="4"/>
                    <a:pt x="23" y="4"/>
                  </a:cubicBezTo>
                  <a:cubicBezTo>
                    <a:pt x="19" y="4"/>
                    <a:pt x="16" y="5"/>
                    <a:pt x="13" y="6"/>
                  </a:cubicBezTo>
                  <a:cubicBezTo>
                    <a:pt x="13" y="4"/>
                    <a:pt x="15" y="2"/>
                    <a:pt x="16" y="1"/>
                  </a:cubicBezTo>
                  <a:cubicBezTo>
                    <a:pt x="13" y="0"/>
                    <a:pt x="11" y="4"/>
                    <a:pt x="8" y="6"/>
                  </a:cubicBezTo>
                  <a:cubicBezTo>
                    <a:pt x="8" y="5"/>
                    <a:pt x="8" y="4"/>
                    <a:pt x="9" y="3"/>
                  </a:cubicBezTo>
                  <a:cubicBezTo>
                    <a:pt x="8" y="4"/>
                    <a:pt x="6" y="6"/>
                    <a:pt x="5" y="8"/>
                  </a:cubicBezTo>
                  <a:cubicBezTo>
                    <a:pt x="4" y="6"/>
                    <a:pt x="3" y="4"/>
                    <a:pt x="2" y="3"/>
                  </a:cubicBezTo>
                  <a:cubicBezTo>
                    <a:pt x="2" y="6"/>
                    <a:pt x="3" y="11"/>
                    <a:pt x="0" y="13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0" y="17"/>
                    <a:pt x="3" y="16"/>
                    <a:pt x="4" y="15"/>
                  </a:cubicBezTo>
                  <a:cubicBezTo>
                    <a:pt x="4" y="19"/>
                    <a:pt x="9" y="16"/>
                    <a:pt x="11" y="14"/>
                  </a:cubicBezTo>
                  <a:cubicBezTo>
                    <a:pt x="12" y="14"/>
                    <a:pt x="13" y="14"/>
                    <a:pt x="14" y="14"/>
                  </a:cubicBezTo>
                  <a:cubicBezTo>
                    <a:pt x="15" y="14"/>
                    <a:pt x="16" y="15"/>
                    <a:pt x="17" y="15"/>
                  </a:cubicBezTo>
                  <a:cubicBezTo>
                    <a:pt x="20" y="16"/>
                    <a:pt x="23" y="15"/>
                    <a:pt x="26" y="15"/>
                  </a:cubicBezTo>
                  <a:cubicBezTo>
                    <a:pt x="25" y="15"/>
                    <a:pt x="25" y="16"/>
                    <a:pt x="24" y="16"/>
                  </a:cubicBezTo>
                  <a:cubicBezTo>
                    <a:pt x="28" y="16"/>
                    <a:pt x="32" y="13"/>
                    <a:pt x="35" y="14"/>
                  </a:cubicBezTo>
                  <a:cubicBezTo>
                    <a:pt x="35" y="14"/>
                    <a:pt x="34" y="15"/>
                    <a:pt x="34" y="16"/>
                  </a:cubicBezTo>
                  <a:cubicBezTo>
                    <a:pt x="37" y="14"/>
                    <a:pt x="41" y="15"/>
                    <a:pt x="44" y="15"/>
                  </a:cubicBezTo>
                  <a:cubicBezTo>
                    <a:pt x="47" y="16"/>
                    <a:pt x="49" y="17"/>
                    <a:pt x="51" y="17"/>
                  </a:cubicBezTo>
                  <a:cubicBezTo>
                    <a:pt x="54" y="18"/>
                    <a:pt x="59" y="18"/>
                    <a:pt x="62" y="17"/>
                  </a:cubicBezTo>
                  <a:cubicBezTo>
                    <a:pt x="63" y="17"/>
                    <a:pt x="66" y="16"/>
                    <a:pt x="67" y="15"/>
                  </a:cubicBezTo>
                  <a:cubicBezTo>
                    <a:pt x="68" y="15"/>
                    <a:pt x="69" y="15"/>
                    <a:pt x="70" y="14"/>
                  </a:cubicBezTo>
                  <a:cubicBezTo>
                    <a:pt x="70" y="14"/>
                    <a:pt x="71" y="12"/>
                    <a:pt x="71" y="12"/>
                  </a:cubicBezTo>
                  <a:close/>
                  <a:moveTo>
                    <a:pt x="12" y="14"/>
                  </a:moveTo>
                  <a:cubicBezTo>
                    <a:pt x="12" y="14"/>
                    <a:pt x="12" y="14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4"/>
                    <a:pt x="12" y="14"/>
                    <a:pt x="12" y="14"/>
                  </a:cubicBezTo>
                  <a:close/>
                </a:path>
              </a:pathLst>
            </a:custGeom>
            <a:solidFill>
              <a:srgbClr val="DFDE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35" name="Freeform 417">
              <a:extLst>
                <a:ext uri="{FF2B5EF4-FFF2-40B4-BE49-F238E27FC236}">
                  <a16:creationId xmlns:a16="http://schemas.microsoft.com/office/drawing/2014/main" id="{87513ECA-D699-4C13-B96F-F0FCB39FF28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53" y="1003"/>
              <a:ext cx="110" cy="30"/>
            </a:xfrm>
            <a:custGeom>
              <a:avLst/>
              <a:gdLst>
                <a:gd name="T0" fmla="*/ 407 w 71"/>
                <a:gd name="T1" fmla="*/ 74 h 19"/>
                <a:gd name="T2" fmla="*/ 327 w 71"/>
                <a:gd name="T3" fmla="*/ 87 h 19"/>
                <a:gd name="T4" fmla="*/ 353 w 71"/>
                <a:gd name="T5" fmla="*/ 62 h 19"/>
                <a:gd name="T6" fmla="*/ 276 w 71"/>
                <a:gd name="T7" fmla="*/ 68 h 19"/>
                <a:gd name="T8" fmla="*/ 318 w 71"/>
                <a:gd name="T9" fmla="*/ 52 h 19"/>
                <a:gd name="T10" fmla="*/ 223 w 71"/>
                <a:gd name="T11" fmla="*/ 55 h 19"/>
                <a:gd name="T12" fmla="*/ 271 w 71"/>
                <a:gd name="T13" fmla="*/ 35 h 19"/>
                <a:gd name="T14" fmla="*/ 178 w 71"/>
                <a:gd name="T15" fmla="*/ 43 h 19"/>
                <a:gd name="T16" fmla="*/ 170 w 71"/>
                <a:gd name="T17" fmla="*/ 43 h 19"/>
                <a:gd name="T18" fmla="*/ 201 w 71"/>
                <a:gd name="T19" fmla="*/ 33 h 19"/>
                <a:gd name="T20" fmla="*/ 149 w 71"/>
                <a:gd name="T21" fmla="*/ 43 h 19"/>
                <a:gd name="T22" fmla="*/ 135 w 71"/>
                <a:gd name="T23" fmla="*/ 43 h 19"/>
                <a:gd name="T24" fmla="*/ 144 w 71"/>
                <a:gd name="T25" fmla="*/ 33 h 19"/>
                <a:gd name="T26" fmla="*/ 135 w 71"/>
                <a:gd name="T27" fmla="*/ 35 h 19"/>
                <a:gd name="T28" fmla="*/ 127 w 71"/>
                <a:gd name="T29" fmla="*/ 22 h 19"/>
                <a:gd name="T30" fmla="*/ 70 w 71"/>
                <a:gd name="T31" fmla="*/ 35 h 19"/>
                <a:gd name="T32" fmla="*/ 93 w 71"/>
                <a:gd name="T33" fmla="*/ 8 h 19"/>
                <a:gd name="T34" fmla="*/ 45 w 71"/>
                <a:gd name="T35" fmla="*/ 35 h 19"/>
                <a:gd name="T36" fmla="*/ 53 w 71"/>
                <a:gd name="T37" fmla="*/ 21 h 19"/>
                <a:gd name="T38" fmla="*/ 22 w 71"/>
                <a:gd name="T39" fmla="*/ 52 h 19"/>
                <a:gd name="T40" fmla="*/ 8 w 71"/>
                <a:gd name="T41" fmla="*/ 21 h 19"/>
                <a:gd name="T42" fmla="*/ 0 w 71"/>
                <a:gd name="T43" fmla="*/ 82 h 19"/>
                <a:gd name="T44" fmla="*/ 0 w 71"/>
                <a:gd name="T45" fmla="*/ 87 h 19"/>
                <a:gd name="T46" fmla="*/ 22 w 71"/>
                <a:gd name="T47" fmla="*/ 95 h 19"/>
                <a:gd name="T48" fmla="*/ 62 w 71"/>
                <a:gd name="T49" fmla="*/ 87 h 19"/>
                <a:gd name="T50" fmla="*/ 74 w 71"/>
                <a:gd name="T51" fmla="*/ 87 h 19"/>
                <a:gd name="T52" fmla="*/ 93 w 71"/>
                <a:gd name="T53" fmla="*/ 95 h 19"/>
                <a:gd name="T54" fmla="*/ 149 w 71"/>
                <a:gd name="T55" fmla="*/ 95 h 19"/>
                <a:gd name="T56" fmla="*/ 136 w 71"/>
                <a:gd name="T57" fmla="*/ 98 h 19"/>
                <a:gd name="T58" fmla="*/ 201 w 71"/>
                <a:gd name="T59" fmla="*/ 87 h 19"/>
                <a:gd name="T60" fmla="*/ 197 w 71"/>
                <a:gd name="T61" fmla="*/ 98 h 19"/>
                <a:gd name="T62" fmla="*/ 249 w 71"/>
                <a:gd name="T63" fmla="*/ 95 h 19"/>
                <a:gd name="T64" fmla="*/ 293 w 71"/>
                <a:gd name="T65" fmla="*/ 107 h 19"/>
                <a:gd name="T66" fmla="*/ 358 w 71"/>
                <a:gd name="T67" fmla="*/ 107 h 19"/>
                <a:gd name="T68" fmla="*/ 386 w 71"/>
                <a:gd name="T69" fmla="*/ 95 h 19"/>
                <a:gd name="T70" fmla="*/ 401 w 71"/>
                <a:gd name="T71" fmla="*/ 87 h 19"/>
                <a:gd name="T72" fmla="*/ 407 w 71"/>
                <a:gd name="T73" fmla="*/ 74 h 19"/>
                <a:gd name="T74" fmla="*/ 62 w 71"/>
                <a:gd name="T75" fmla="*/ 87 h 19"/>
                <a:gd name="T76" fmla="*/ 70 w 71"/>
                <a:gd name="T77" fmla="*/ 82 h 19"/>
                <a:gd name="T78" fmla="*/ 70 w 71"/>
                <a:gd name="T79" fmla="*/ 82 h 19"/>
                <a:gd name="T80" fmla="*/ 62 w 71"/>
                <a:gd name="T81" fmla="*/ 87 h 19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71" h="19">
                  <a:moveTo>
                    <a:pt x="71" y="12"/>
                  </a:moveTo>
                  <a:cubicBezTo>
                    <a:pt x="66" y="12"/>
                    <a:pt x="61" y="13"/>
                    <a:pt x="57" y="14"/>
                  </a:cubicBezTo>
                  <a:cubicBezTo>
                    <a:pt x="58" y="13"/>
                    <a:pt x="60" y="12"/>
                    <a:pt x="61" y="10"/>
                  </a:cubicBezTo>
                  <a:cubicBezTo>
                    <a:pt x="57" y="10"/>
                    <a:pt x="53" y="11"/>
                    <a:pt x="48" y="11"/>
                  </a:cubicBezTo>
                  <a:cubicBezTo>
                    <a:pt x="51" y="11"/>
                    <a:pt x="53" y="10"/>
                    <a:pt x="55" y="8"/>
                  </a:cubicBezTo>
                  <a:cubicBezTo>
                    <a:pt x="50" y="9"/>
                    <a:pt x="44" y="10"/>
                    <a:pt x="39" y="9"/>
                  </a:cubicBezTo>
                  <a:cubicBezTo>
                    <a:pt x="41" y="8"/>
                    <a:pt x="45" y="7"/>
                    <a:pt x="47" y="6"/>
                  </a:cubicBezTo>
                  <a:cubicBezTo>
                    <a:pt x="43" y="7"/>
                    <a:pt x="36" y="7"/>
                    <a:pt x="31" y="7"/>
                  </a:cubicBezTo>
                  <a:cubicBezTo>
                    <a:pt x="31" y="7"/>
                    <a:pt x="31" y="7"/>
                    <a:pt x="30" y="7"/>
                  </a:cubicBezTo>
                  <a:cubicBezTo>
                    <a:pt x="32" y="6"/>
                    <a:pt x="33" y="5"/>
                    <a:pt x="35" y="5"/>
                  </a:cubicBezTo>
                  <a:cubicBezTo>
                    <a:pt x="32" y="4"/>
                    <a:pt x="29" y="6"/>
                    <a:pt x="26" y="7"/>
                  </a:cubicBezTo>
                  <a:cubicBezTo>
                    <a:pt x="25" y="7"/>
                    <a:pt x="24" y="7"/>
                    <a:pt x="23" y="7"/>
                  </a:cubicBezTo>
                  <a:cubicBezTo>
                    <a:pt x="24" y="6"/>
                    <a:pt x="25" y="6"/>
                    <a:pt x="25" y="5"/>
                  </a:cubicBezTo>
                  <a:cubicBezTo>
                    <a:pt x="25" y="5"/>
                    <a:pt x="24" y="6"/>
                    <a:pt x="23" y="6"/>
                  </a:cubicBezTo>
                  <a:cubicBezTo>
                    <a:pt x="25" y="5"/>
                    <a:pt x="26" y="4"/>
                    <a:pt x="22" y="4"/>
                  </a:cubicBezTo>
                  <a:cubicBezTo>
                    <a:pt x="19" y="4"/>
                    <a:pt x="16" y="5"/>
                    <a:pt x="12" y="6"/>
                  </a:cubicBezTo>
                  <a:cubicBezTo>
                    <a:pt x="13" y="4"/>
                    <a:pt x="14" y="2"/>
                    <a:pt x="16" y="1"/>
                  </a:cubicBezTo>
                  <a:cubicBezTo>
                    <a:pt x="12" y="0"/>
                    <a:pt x="10" y="4"/>
                    <a:pt x="8" y="6"/>
                  </a:cubicBezTo>
                  <a:cubicBezTo>
                    <a:pt x="8" y="5"/>
                    <a:pt x="8" y="4"/>
                    <a:pt x="9" y="3"/>
                  </a:cubicBezTo>
                  <a:cubicBezTo>
                    <a:pt x="7" y="4"/>
                    <a:pt x="5" y="6"/>
                    <a:pt x="4" y="8"/>
                  </a:cubicBezTo>
                  <a:cubicBezTo>
                    <a:pt x="4" y="6"/>
                    <a:pt x="3" y="4"/>
                    <a:pt x="1" y="3"/>
                  </a:cubicBezTo>
                  <a:cubicBezTo>
                    <a:pt x="2" y="6"/>
                    <a:pt x="2" y="11"/>
                    <a:pt x="0" y="13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7"/>
                    <a:pt x="3" y="16"/>
                    <a:pt x="4" y="15"/>
                  </a:cubicBezTo>
                  <a:cubicBezTo>
                    <a:pt x="4" y="19"/>
                    <a:pt x="9" y="16"/>
                    <a:pt x="11" y="14"/>
                  </a:cubicBezTo>
                  <a:cubicBezTo>
                    <a:pt x="12" y="14"/>
                    <a:pt x="13" y="14"/>
                    <a:pt x="13" y="14"/>
                  </a:cubicBezTo>
                  <a:cubicBezTo>
                    <a:pt x="15" y="14"/>
                    <a:pt x="15" y="15"/>
                    <a:pt x="16" y="15"/>
                  </a:cubicBezTo>
                  <a:cubicBezTo>
                    <a:pt x="19" y="16"/>
                    <a:pt x="23" y="15"/>
                    <a:pt x="26" y="15"/>
                  </a:cubicBezTo>
                  <a:cubicBezTo>
                    <a:pt x="25" y="15"/>
                    <a:pt x="25" y="16"/>
                    <a:pt x="24" y="16"/>
                  </a:cubicBezTo>
                  <a:cubicBezTo>
                    <a:pt x="27" y="16"/>
                    <a:pt x="31" y="13"/>
                    <a:pt x="35" y="14"/>
                  </a:cubicBezTo>
                  <a:cubicBezTo>
                    <a:pt x="35" y="14"/>
                    <a:pt x="34" y="15"/>
                    <a:pt x="34" y="16"/>
                  </a:cubicBezTo>
                  <a:cubicBezTo>
                    <a:pt x="37" y="14"/>
                    <a:pt x="40" y="15"/>
                    <a:pt x="43" y="15"/>
                  </a:cubicBezTo>
                  <a:cubicBezTo>
                    <a:pt x="46" y="16"/>
                    <a:pt x="48" y="17"/>
                    <a:pt x="51" y="17"/>
                  </a:cubicBezTo>
                  <a:cubicBezTo>
                    <a:pt x="54" y="18"/>
                    <a:pt x="58" y="18"/>
                    <a:pt x="62" y="17"/>
                  </a:cubicBezTo>
                  <a:cubicBezTo>
                    <a:pt x="63" y="17"/>
                    <a:pt x="65" y="16"/>
                    <a:pt x="67" y="15"/>
                  </a:cubicBezTo>
                  <a:cubicBezTo>
                    <a:pt x="68" y="15"/>
                    <a:pt x="69" y="15"/>
                    <a:pt x="70" y="14"/>
                  </a:cubicBezTo>
                  <a:cubicBezTo>
                    <a:pt x="70" y="14"/>
                    <a:pt x="71" y="12"/>
                    <a:pt x="71" y="12"/>
                  </a:cubicBezTo>
                  <a:close/>
                  <a:moveTo>
                    <a:pt x="11" y="14"/>
                  </a:moveTo>
                  <a:cubicBezTo>
                    <a:pt x="11" y="14"/>
                    <a:pt x="12" y="14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4"/>
                    <a:pt x="12" y="14"/>
                    <a:pt x="11" y="14"/>
                  </a:cubicBezTo>
                  <a:close/>
                </a:path>
              </a:pathLst>
            </a:custGeom>
            <a:noFill/>
            <a:ln w="1588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36" name="Freeform 418">
              <a:extLst>
                <a:ext uri="{FF2B5EF4-FFF2-40B4-BE49-F238E27FC236}">
                  <a16:creationId xmlns:a16="http://schemas.microsoft.com/office/drawing/2014/main" id="{5384C619-89BA-41C2-8833-C8ED6987BF1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7" y="1053"/>
              <a:ext cx="23" cy="11"/>
            </a:xfrm>
            <a:custGeom>
              <a:avLst/>
              <a:gdLst>
                <a:gd name="T0" fmla="*/ 0 w 15"/>
                <a:gd name="T1" fmla="*/ 0 h 7"/>
                <a:gd name="T2" fmla="*/ 21 w 15"/>
                <a:gd name="T3" fmla="*/ 13 h 7"/>
                <a:gd name="T4" fmla="*/ 54 w 15"/>
                <a:gd name="T5" fmla="*/ 20 h 7"/>
                <a:gd name="T6" fmla="*/ 74 w 15"/>
                <a:gd name="T7" fmla="*/ 35 h 7"/>
                <a:gd name="T8" fmla="*/ 83 w 15"/>
                <a:gd name="T9" fmla="*/ 42 h 7"/>
                <a:gd name="T10" fmla="*/ 74 w 15"/>
                <a:gd name="T11" fmla="*/ 42 h 7"/>
                <a:gd name="T12" fmla="*/ 43 w 15"/>
                <a:gd name="T13" fmla="*/ 35 h 7"/>
                <a:gd name="T14" fmla="*/ 18 w 15"/>
                <a:gd name="T15" fmla="*/ 20 h 7"/>
                <a:gd name="T16" fmla="*/ 8 w 15"/>
                <a:gd name="T17" fmla="*/ 8 h 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" h="7">
                  <a:moveTo>
                    <a:pt x="0" y="0"/>
                  </a:moveTo>
                  <a:cubicBezTo>
                    <a:pt x="1" y="1"/>
                    <a:pt x="3" y="1"/>
                    <a:pt x="4" y="2"/>
                  </a:cubicBezTo>
                  <a:cubicBezTo>
                    <a:pt x="6" y="2"/>
                    <a:pt x="8" y="2"/>
                    <a:pt x="10" y="3"/>
                  </a:cubicBezTo>
                  <a:cubicBezTo>
                    <a:pt x="11" y="4"/>
                    <a:pt x="12" y="4"/>
                    <a:pt x="13" y="6"/>
                  </a:cubicBezTo>
                  <a:cubicBezTo>
                    <a:pt x="13" y="6"/>
                    <a:pt x="14" y="7"/>
                    <a:pt x="15" y="7"/>
                  </a:cubicBezTo>
                  <a:cubicBezTo>
                    <a:pt x="14" y="7"/>
                    <a:pt x="14" y="7"/>
                    <a:pt x="13" y="7"/>
                  </a:cubicBezTo>
                  <a:cubicBezTo>
                    <a:pt x="11" y="6"/>
                    <a:pt x="10" y="6"/>
                    <a:pt x="8" y="6"/>
                  </a:cubicBezTo>
                  <a:cubicBezTo>
                    <a:pt x="6" y="5"/>
                    <a:pt x="5" y="4"/>
                    <a:pt x="3" y="3"/>
                  </a:cubicBezTo>
                  <a:cubicBezTo>
                    <a:pt x="2" y="3"/>
                    <a:pt x="1" y="2"/>
                    <a:pt x="1" y="1"/>
                  </a:cubicBezTo>
                </a:path>
              </a:pathLst>
            </a:custGeom>
            <a:solidFill>
              <a:srgbClr val="FC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37" name="Freeform 419">
              <a:extLst>
                <a:ext uri="{FF2B5EF4-FFF2-40B4-BE49-F238E27FC236}">
                  <a16:creationId xmlns:a16="http://schemas.microsoft.com/office/drawing/2014/main" id="{B8FC0F18-BAD3-495B-9C1D-2BD8502E6428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9" y="1060"/>
              <a:ext cx="29" cy="21"/>
            </a:xfrm>
            <a:custGeom>
              <a:avLst/>
              <a:gdLst>
                <a:gd name="T0" fmla="*/ 0 w 19"/>
                <a:gd name="T1" fmla="*/ 0 h 13"/>
                <a:gd name="T2" fmla="*/ 21 w 19"/>
                <a:gd name="T3" fmla="*/ 13 h 13"/>
                <a:gd name="T4" fmla="*/ 63 w 19"/>
                <a:gd name="T5" fmla="*/ 34 h 13"/>
                <a:gd name="T6" fmla="*/ 93 w 19"/>
                <a:gd name="T7" fmla="*/ 63 h 13"/>
                <a:gd name="T8" fmla="*/ 102 w 19"/>
                <a:gd name="T9" fmla="*/ 89 h 13"/>
                <a:gd name="T10" fmla="*/ 85 w 19"/>
                <a:gd name="T11" fmla="*/ 76 h 13"/>
                <a:gd name="T12" fmla="*/ 53 w 19"/>
                <a:gd name="T13" fmla="*/ 55 h 13"/>
                <a:gd name="T14" fmla="*/ 21 w 19"/>
                <a:gd name="T15" fmla="*/ 26 h 13"/>
                <a:gd name="T16" fmla="*/ 0 w 19"/>
                <a:gd name="T17" fmla="*/ 8 h 1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9" h="13">
                  <a:moveTo>
                    <a:pt x="0" y="0"/>
                  </a:moveTo>
                  <a:cubicBezTo>
                    <a:pt x="1" y="1"/>
                    <a:pt x="2" y="2"/>
                    <a:pt x="4" y="2"/>
                  </a:cubicBezTo>
                  <a:cubicBezTo>
                    <a:pt x="7" y="3"/>
                    <a:pt x="9" y="4"/>
                    <a:pt x="12" y="5"/>
                  </a:cubicBezTo>
                  <a:cubicBezTo>
                    <a:pt x="14" y="6"/>
                    <a:pt x="16" y="7"/>
                    <a:pt x="17" y="9"/>
                  </a:cubicBezTo>
                  <a:cubicBezTo>
                    <a:pt x="18" y="10"/>
                    <a:pt x="19" y="11"/>
                    <a:pt x="19" y="13"/>
                  </a:cubicBezTo>
                  <a:cubicBezTo>
                    <a:pt x="18" y="12"/>
                    <a:pt x="17" y="12"/>
                    <a:pt x="16" y="11"/>
                  </a:cubicBezTo>
                  <a:cubicBezTo>
                    <a:pt x="14" y="10"/>
                    <a:pt x="12" y="9"/>
                    <a:pt x="10" y="8"/>
                  </a:cubicBezTo>
                  <a:cubicBezTo>
                    <a:pt x="8" y="7"/>
                    <a:pt x="6" y="6"/>
                    <a:pt x="4" y="4"/>
                  </a:cubicBezTo>
                  <a:cubicBezTo>
                    <a:pt x="2" y="4"/>
                    <a:pt x="1" y="2"/>
                    <a:pt x="0" y="1"/>
                  </a:cubicBezTo>
                </a:path>
              </a:pathLst>
            </a:custGeom>
            <a:solidFill>
              <a:srgbClr val="FC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38" name="Freeform 420">
              <a:extLst>
                <a:ext uri="{FF2B5EF4-FFF2-40B4-BE49-F238E27FC236}">
                  <a16:creationId xmlns:a16="http://schemas.microsoft.com/office/drawing/2014/main" id="{4D616688-504B-4036-8611-D6AE7A771B50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5" y="1065"/>
              <a:ext cx="55" cy="16"/>
            </a:xfrm>
            <a:custGeom>
              <a:avLst/>
              <a:gdLst>
                <a:gd name="T0" fmla="*/ 0 w 35"/>
                <a:gd name="T1" fmla="*/ 0 h 10"/>
                <a:gd name="T2" fmla="*/ 31 w 35"/>
                <a:gd name="T3" fmla="*/ 21 h 10"/>
                <a:gd name="T4" fmla="*/ 55 w 35"/>
                <a:gd name="T5" fmla="*/ 34 h 10"/>
                <a:gd name="T6" fmla="*/ 86 w 35"/>
                <a:gd name="T7" fmla="*/ 54 h 10"/>
                <a:gd name="T8" fmla="*/ 129 w 35"/>
                <a:gd name="T9" fmla="*/ 67 h 10"/>
                <a:gd name="T10" fmla="*/ 170 w 35"/>
                <a:gd name="T11" fmla="*/ 67 h 10"/>
                <a:gd name="T12" fmla="*/ 212 w 35"/>
                <a:gd name="T13" fmla="*/ 67 h 10"/>
                <a:gd name="T14" fmla="*/ 163 w 35"/>
                <a:gd name="T15" fmla="*/ 46 h 10"/>
                <a:gd name="T16" fmla="*/ 135 w 35"/>
                <a:gd name="T17" fmla="*/ 34 h 10"/>
                <a:gd name="T18" fmla="*/ 96 w 35"/>
                <a:gd name="T19" fmla="*/ 21 h 10"/>
                <a:gd name="T20" fmla="*/ 42 w 35"/>
                <a:gd name="T21" fmla="*/ 13 h 10"/>
                <a:gd name="T22" fmla="*/ 22 w 35"/>
                <a:gd name="T23" fmla="*/ 8 h 10"/>
                <a:gd name="T24" fmla="*/ 8 w 35"/>
                <a:gd name="T25" fmla="*/ 0 h 1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5" h="10">
                  <a:moveTo>
                    <a:pt x="0" y="0"/>
                  </a:moveTo>
                  <a:cubicBezTo>
                    <a:pt x="1" y="2"/>
                    <a:pt x="4" y="2"/>
                    <a:pt x="5" y="3"/>
                  </a:cubicBezTo>
                  <a:cubicBezTo>
                    <a:pt x="6" y="3"/>
                    <a:pt x="8" y="4"/>
                    <a:pt x="9" y="5"/>
                  </a:cubicBezTo>
                  <a:cubicBezTo>
                    <a:pt x="11" y="6"/>
                    <a:pt x="13" y="7"/>
                    <a:pt x="14" y="8"/>
                  </a:cubicBezTo>
                  <a:cubicBezTo>
                    <a:pt x="16" y="9"/>
                    <a:pt x="19" y="9"/>
                    <a:pt x="21" y="10"/>
                  </a:cubicBezTo>
                  <a:cubicBezTo>
                    <a:pt x="23" y="10"/>
                    <a:pt x="26" y="10"/>
                    <a:pt x="28" y="10"/>
                  </a:cubicBezTo>
                  <a:cubicBezTo>
                    <a:pt x="30" y="10"/>
                    <a:pt x="33" y="10"/>
                    <a:pt x="35" y="10"/>
                  </a:cubicBezTo>
                  <a:cubicBezTo>
                    <a:pt x="33" y="8"/>
                    <a:pt x="30" y="7"/>
                    <a:pt x="27" y="7"/>
                  </a:cubicBezTo>
                  <a:cubicBezTo>
                    <a:pt x="25" y="6"/>
                    <a:pt x="23" y="5"/>
                    <a:pt x="22" y="5"/>
                  </a:cubicBezTo>
                  <a:cubicBezTo>
                    <a:pt x="20" y="4"/>
                    <a:pt x="18" y="4"/>
                    <a:pt x="16" y="3"/>
                  </a:cubicBezTo>
                  <a:cubicBezTo>
                    <a:pt x="13" y="2"/>
                    <a:pt x="10" y="2"/>
                    <a:pt x="7" y="2"/>
                  </a:cubicBezTo>
                  <a:cubicBezTo>
                    <a:pt x="6" y="2"/>
                    <a:pt x="5" y="1"/>
                    <a:pt x="4" y="1"/>
                  </a:cubicBezTo>
                  <a:cubicBezTo>
                    <a:pt x="3" y="1"/>
                    <a:pt x="1" y="0"/>
                    <a:pt x="1" y="0"/>
                  </a:cubicBezTo>
                </a:path>
              </a:pathLst>
            </a:custGeom>
            <a:solidFill>
              <a:srgbClr val="FC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39" name="Freeform 421">
              <a:extLst>
                <a:ext uri="{FF2B5EF4-FFF2-40B4-BE49-F238E27FC236}">
                  <a16:creationId xmlns:a16="http://schemas.microsoft.com/office/drawing/2014/main" id="{3B5F3029-CA87-49C4-8781-DE3C3613D1A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9" y="1056"/>
              <a:ext cx="21" cy="12"/>
            </a:xfrm>
            <a:custGeom>
              <a:avLst/>
              <a:gdLst>
                <a:gd name="T0" fmla="*/ 62 w 14"/>
                <a:gd name="T1" fmla="*/ 12 h 8"/>
                <a:gd name="T2" fmla="*/ 48 w 14"/>
                <a:gd name="T3" fmla="*/ 21 h 8"/>
                <a:gd name="T4" fmla="*/ 32 w 14"/>
                <a:gd name="T5" fmla="*/ 39 h 8"/>
                <a:gd name="T6" fmla="*/ 0 w 14"/>
                <a:gd name="T7" fmla="*/ 32 h 8"/>
                <a:gd name="T8" fmla="*/ 8 w 14"/>
                <a:gd name="T9" fmla="*/ 21 h 8"/>
                <a:gd name="T10" fmla="*/ 32 w 14"/>
                <a:gd name="T11" fmla="*/ 12 h 8"/>
                <a:gd name="T12" fmla="*/ 62 w 14"/>
                <a:gd name="T13" fmla="*/ 0 h 8"/>
                <a:gd name="T14" fmla="*/ 72 w 14"/>
                <a:gd name="T15" fmla="*/ 0 h 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4" h="8">
                  <a:moveTo>
                    <a:pt x="12" y="2"/>
                  </a:moveTo>
                  <a:cubicBezTo>
                    <a:pt x="11" y="3"/>
                    <a:pt x="10" y="3"/>
                    <a:pt x="9" y="4"/>
                  </a:cubicBezTo>
                  <a:cubicBezTo>
                    <a:pt x="8" y="5"/>
                    <a:pt x="7" y="6"/>
                    <a:pt x="6" y="7"/>
                  </a:cubicBezTo>
                  <a:cubicBezTo>
                    <a:pt x="5" y="7"/>
                    <a:pt x="0" y="8"/>
                    <a:pt x="0" y="6"/>
                  </a:cubicBezTo>
                  <a:cubicBezTo>
                    <a:pt x="0" y="5"/>
                    <a:pt x="0" y="5"/>
                    <a:pt x="1" y="4"/>
                  </a:cubicBezTo>
                  <a:cubicBezTo>
                    <a:pt x="2" y="3"/>
                    <a:pt x="4" y="2"/>
                    <a:pt x="6" y="2"/>
                  </a:cubicBezTo>
                  <a:cubicBezTo>
                    <a:pt x="8" y="1"/>
                    <a:pt x="10" y="1"/>
                    <a:pt x="12" y="0"/>
                  </a:cubicBezTo>
                  <a:cubicBezTo>
                    <a:pt x="13" y="0"/>
                    <a:pt x="13" y="0"/>
                    <a:pt x="14" y="0"/>
                  </a:cubicBezTo>
                </a:path>
              </a:pathLst>
            </a:custGeom>
            <a:solidFill>
              <a:srgbClr val="FC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40" name="Freeform 422">
              <a:extLst>
                <a:ext uri="{FF2B5EF4-FFF2-40B4-BE49-F238E27FC236}">
                  <a16:creationId xmlns:a16="http://schemas.microsoft.com/office/drawing/2014/main" id="{DAEBBBE6-04F4-4B56-981F-F22AFB29FBE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7" y="734"/>
              <a:ext cx="336" cy="493"/>
            </a:xfrm>
            <a:custGeom>
              <a:avLst/>
              <a:gdLst>
                <a:gd name="T0" fmla="*/ 1192 w 217"/>
                <a:gd name="T1" fmla="*/ 805 h 319"/>
                <a:gd name="T2" fmla="*/ 1203 w 217"/>
                <a:gd name="T3" fmla="*/ 743 h 319"/>
                <a:gd name="T4" fmla="*/ 441 w 217"/>
                <a:gd name="T5" fmla="*/ 155 h 319"/>
                <a:gd name="T6" fmla="*/ 8 w 217"/>
                <a:gd name="T7" fmla="*/ 627 h 319"/>
                <a:gd name="T8" fmla="*/ 12 w 217"/>
                <a:gd name="T9" fmla="*/ 731 h 319"/>
                <a:gd name="T10" fmla="*/ 0 w 217"/>
                <a:gd name="T11" fmla="*/ 920 h 319"/>
                <a:gd name="T12" fmla="*/ 29 w 217"/>
                <a:gd name="T13" fmla="*/ 1090 h 319"/>
                <a:gd name="T14" fmla="*/ 53 w 217"/>
                <a:gd name="T15" fmla="*/ 1108 h 319"/>
                <a:gd name="T16" fmla="*/ 96 w 217"/>
                <a:gd name="T17" fmla="*/ 1328 h 319"/>
                <a:gd name="T18" fmla="*/ 211 w 217"/>
                <a:gd name="T19" fmla="*/ 1562 h 319"/>
                <a:gd name="T20" fmla="*/ 386 w 217"/>
                <a:gd name="T21" fmla="*/ 1779 h 319"/>
                <a:gd name="T22" fmla="*/ 720 w 217"/>
                <a:gd name="T23" fmla="*/ 1739 h 319"/>
                <a:gd name="T24" fmla="*/ 948 w 217"/>
                <a:gd name="T25" fmla="*/ 1547 h 319"/>
                <a:gd name="T26" fmla="*/ 1048 w 217"/>
                <a:gd name="T27" fmla="*/ 1402 h 31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17" h="319">
                  <a:moveTo>
                    <a:pt x="207" y="141"/>
                  </a:moveTo>
                  <a:cubicBezTo>
                    <a:pt x="208" y="138"/>
                    <a:pt x="208" y="134"/>
                    <a:pt x="209" y="130"/>
                  </a:cubicBezTo>
                  <a:cubicBezTo>
                    <a:pt x="217" y="63"/>
                    <a:pt x="152" y="0"/>
                    <a:pt x="77" y="27"/>
                  </a:cubicBezTo>
                  <a:cubicBezTo>
                    <a:pt x="2" y="54"/>
                    <a:pt x="1" y="110"/>
                    <a:pt x="1" y="110"/>
                  </a:cubicBezTo>
                  <a:cubicBezTo>
                    <a:pt x="2" y="128"/>
                    <a:pt x="2" y="128"/>
                    <a:pt x="2" y="128"/>
                  </a:cubicBezTo>
                  <a:cubicBezTo>
                    <a:pt x="2" y="139"/>
                    <a:pt x="0" y="151"/>
                    <a:pt x="0" y="161"/>
                  </a:cubicBezTo>
                  <a:cubicBezTo>
                    <a:pt x="0" y="174"/>
                    <a:pt x="5" y="178"/>
                    <a:pt x="5" y="191"/>
                  </a:cubicBezTo>
                  <a:cubicBezTo>
                    <a:pt x="5" y="191"/>
                    <a:pt x="8" y="194"/>
                    <a:pt x="9" y="194"/>
                  </a:cubicBezTo>
                  <a:cubicBezTo>
                    <a:pt x="12" y="206"/>
                    <a:pt x="10" y="221"/>
                    <a:pt x="17" y="233"/>
                  </a:cubicBezTo>
                  <a:cubicBezTo>
                    <a:pt x="24" y="246"/>
                    <a:pt x="30" y="260"/>
                    <a:pt x="37" y="274"/>
                  </a:cubicBezTo>
                  <a:cubicBezTo>
                    <a:pt x="44" y="289"/>
                    <a:pt x="51" y="305"/>
                    <a:pt x="67" y="312"/>
                  </a:cubicBezTo>
                  <a:cubicBezTo>
                    <a:pt x="85" y="319"/>
                    <a:pt x="110" y="316"/>
                    <a:pt x="125" y="305"/>
                  </a:cubicBezTo>
                  <a:cubicBezTo>
                    <a:pt x="145" y="291"/>
                    <a:pt x="153" y="291"/>
                    <a:pt x="165" y="271"/>
                  </a:cubicBezTo>
                  <a:cubicBezTo>
                    <a:pt x="169" y="263"/>
                    <a:pt x="173" y="246"/>
                    <a:pt x="182" y="246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41" name="Freeform 423">
              <a:extLst>
                <a:ext uri="{FF2B5EF4-FFF2-40B4-BE49-F238E27FC236}">
                  <a16:creationId xmlns:a16="http://schemas.microsoft.com/office/drawing/2014/main" id="{70E455B0-1915-408A-A531-77FCB74DF410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9" y="1172"/>
              <a:ext cx="65" cy="105"/>
            </a:xfrm>
            <a:custGeom>
              <a:avLst/>
              <a:gdLst>
                <a:gd name="T0" fmla="*/ 8 w 42"/>
                <a:gd name="T1" fmla="*/ 386 h 68"/>
                <a:gd name="T2" fmla="*/ 115 w 42"/>
                <a:gd name="T3" fmla="*/ 210 h 68"/>
                <a:gd name="T4" fmla="*/ 241 w 42"/>
                <a:gd name="T5" fmla="*/ 0 h 6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2" h="68">
                  <a:moveTo>
                    <a:pt x="1" y="68"/>
                  </a:moveTo>
                  <a:cubicBezTo>
                    <a:pt x="0" y="58"/>
                    <a:pt x="14" y="44"/>
                    <a:pt x="20" y="37"/>
                  </a:cubicBezTo>
                  <a:cubicBezTo>
                    <a:pt x="29" y="26"/>
                    <a:pt x="34" y="12"/>
                    <a:pt x="42" y="0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42" name="Freeform 424">
              <a:extLst>
                <a:ext uri="{FF2B5EF4-FFF2-40B4-BE49-F238E27FC236}">
                  <a16:creationId xmlns:a16="http://schemas.microsoft.com/office/drawing/2014/main" id="{0C62089E-2511-42E7-B18B-02D2435E8EA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2" y="971"/>
              <a:ext cx="119" cy="11"/>
            </a:xfrm>
            <a:custGeom>
              <a:avLst/>
              <a:gdLst>
                <a:gd name="T0" fmla="*/ 0 w 77"/>
                <a:gd name="T1" fmla="*/ 35 h 7"/>
                <a:gd name="T2" fmla="*/ 93 w 77"/>
                <a:gd name="T3" fmla="*/ 20 h 7"/>
                <a:gd name="T4" fmla="*/ 196 w 77"/>
                <a:gd name="T5" fmla="*/ 42 h 7"/>
                <a:gd name="T6" fmla="*/ 439 w 77"/>
                <a:gd name="T7" fmla="*/ 0 h 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7" h="7">
                  <a:moveTo>
                    <a:pt x="0" y="6"/>
                  </a:moveTo>
                  <a:cubicBezTo>
                    <a:pt x="6" y="6"/>
                    <a:pt x="11" y="3"/>
                    <a:pt x="16" y="3"/>
                  </a:cubicBezTo>
                  <a:cubicBezTo>
                    <a:pt x="22" y="4"/>
                    <a:pt x="28" y="6"/>
                    <a:pt x="34" y="7"/>
                  </a:cubicBezTo>
                  <a:cubicBezTo>
                    <a:pt x="48" y="7"/>
                    <a:pt x="62" y="0"/>
                    <a:pt x="77" y="0"/>
                  </a:cubicBezTo>
                </a:path>
              </a:pathLst>
            </a:custGeom>
            <a:noFill/>
            <a:ln w="1588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43" name="Freeform 425">
              <a:extLst>
                <a:ext uri="{FF2B5EF4-FFF2-40B4-BE49-F238E27FC236}">
                  <a16:creationId xmlns:a16="http://schemas.microsoft.com/office/drawing/2014/main" id="{A32A27DD-C45A-4E2E-8722-64216C12BE30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0" y="952"/>
              <a:ext cx="78" cy="13"/>
            </a:xfrm>
            <a:custGeom>
              <a:avLst/>
              <a:gdLst>
                <a:gd name="T0" fmla="*/ 0 w 51"/>
                <a:gd name="T1" fmla="*/ 0 h 8"/>
                <a:gd name="T2" fmla="*/ 142 w 51"/>
                <a:gd name="T3" fmla="*/ 42 h 8"/>
                <a:gd name="T4" fmla="*/ 278 w 51"/>
                <a:gd name="T5" fmla="*/ 21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1" h="8">
                  <a:moveTo>
                    <a:pt x="0" y="0"/>
                  </a:moveTo>
                  <a:cubicBezTo>
                    <a:pt x="8" y="2"/>
                    <a:pt x="17" y="5"/>
                    <a:pt x="26" y="6"/>
                  </a:cubicBezTo>
                  <a:cubicBezTo>
                    <a:pt x="34" y="8"/>
                    <a:pt x="43" y="5"/>
                    <a:pt x="51" y="3"/>
                  </a:cubicBezTo>
                </a:path>
              </a:pathLst>
            </a:custGeom>
            <a:noFill/>
            <a:ln w="1588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44" name="Freeform 426">
              <a:extLst>
                <a:ext uri="{FF2B5EF4-FFF2-40B4-BE49-F238E27FC236}">
                  <a16:creationId xmlns:a16="http://schemas.microsoft.com/office/drawing/2014/main" id="{1BF97526-3D9A-4097-B239-7BED1F023B7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0" y="974"/>
              <a:ext cx="97" cy="20"/>
            </a:xfrm>
            <a:custGeom>
              <a:avLst/>
              <a:gdLst>
                <a:gd name="T0" fmla="*/ 22 w 63"/>
                <a:gd name="T1" fmla="*/ 28 h 13"/>
                <a:gd name="T2" fmla="*/ 146 w 63"/>
                <a:gd name="T3" fmla="*/ 34 h 13"/>
                <a:gd name="T4" fmla="*/ 249 w 63"/>
                <a:gd name="T5" fmla="*/ 34 h 13"/>
                <a:gd name="T6" fmla="*/ 303 w 63"/>
                <a:gd name="T7" fmla="*/ 18 h 13"/>
                <a:gd name="T8" fmla="*/ 353 w 63"/>
                <a:gd name="T9" fmla="*/ 12 h 13"/>
                <a:gd name="T10" fmla="*/ 333 w 63"/>
                <a:gd name="T11" fmla="*/ 18 h 13"/>
                <a:gd name="T12" fmla="*/ 271 w 63"/>
                <a:gd name="T13" fmla="*/ 52 h 13"/>
                <a:gd name="T14" fmla="*/ 157 w 63"/>
                <a:gd name="T15" fmla="*/ 74 h 13"/>
                <a:gd name="T16" fmla="*/ 74 w 63"/>
                <a:gd name="T17" fmla="*/ 43 h 13"/>
                <a:gd name="T18" fmla="*/ 0 w 63"/>
                <a:gd name="T19" fmla="*/ 40 h 1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63" h="13">
                  <a:moveTo>
                    <a:pt x="4" y="5"/>
                  </a:moveTo>
                  <a:cubicBezTo>
                    <a:pt x="10" y="0"/>
                    <a:pt x="20" y="5"/>
                    <a:pt x="26" y="6"/>
                  </a:cubicBezTo>
                  <a:cubicBezTo>
                    <a:pt x="32" y="7"/>
                    <a:pt x="38" y="7"/>
                    <a:pt x="44" y="6"/>
                  </a:cubicBezTo>
                  <a:cubicBezTo>
                    <a:pt x="47" y="5"/>
                    <a:pt x="50" y="4"/>
                    <a:pt x="54" y="3"/>
                  </a:cubicBezTo>
                  <a:cubicBezTo>
                    <a:pt x="57" y="2"/>
                    <a:pt x="60" y="2"/>
                    <a:pt x="63" y="2"/>
                  </a:cubicBezTo>
                  <a:cubicBezTo>
                    <a:pt x="61" y="2"/>
                    <a:pt x="60" y="3"/>
                    <a:pt x="59" y="3"/>
                  </a:cubicBezTo>
                  <a:cubicBezTo>
                    <a:pt x="55" y="5"/>
                    <a:pt x="52" y="7"/>
                    <a:pt x="48" y="9"/>
                  </a:cubicBezTo>
                  <a:cubicBezTo>
                    <a:pt x="42" y="11"/>
                    <a:pt x="35" y="13"/>
                    <a:pt x="28" y="13"/>
                  </a:cubicBezTo>
                  <a:cubicBezTo>
                    <a:pt x="23" y="12"/>
                    <a:pt x="18" y="9"/>
                    <a:pt x="13" y="8"/>
                  </a:cubicBezTo>
                  <a:cubicBezTo>
                    <a:pt x="8" y="7"/>
                    <a:pt x="4" y="7"/>
                    <a:pt x="0" y="7"/>
                  </a:cubicBezTo>
                </a:path>
              </a:pathLst>
            </a:custGeom>
            <a:solidFill>
              <a:srgbClr val="FC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45" name="Freeform 427">
              <a:extLst>
                <a:ext uri="{FF2B5EF4-FFF2-40B4-BE49-F238E27FC236}">
                  <a16:creationId xmlns:a16="http://schemas.microsoft.com/office/drawing/2014/main" id="{16ED0477-264D-4308-BAB4-53CBD6710EAE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3" y="951"/>
              <a:ext cx="66" cy="18"/>
            </a:xfrm>
            <a:custGeom>
              <a:avLst/>
              <a:gdLst>
                <a:gd name="T0" fmla="*/ 12 w 43"/>
                <a:gd name="T1" fmla="*/ 0 h 12"/>
                <a:gd name="T2" fmla="*/ 83 w 43"/>
                <a:gd name="T3" fmla="*/ 21 h 12"/>
                <a:gd name="T4" fmla="*/ 144 w 43"/>
                <a:gd name="T5" fmla="*/ 39 h 12"/>
                <a:gd name="T6" fmla="*/ 238 w 43"/>
                <a:gd name="T7" fmla="*/ 53 h 12"/>
                <a:gd name="T8" fmla="*/ 101 w 43"/>
                <a:gd name="T9" fmla="*/ 39 h 12"/>
                <a:gd name="T10" fmla="*/ 49 w 43"/>
                <a:gd name="T11" fmla="*/ 21 h 12"/>
                <a:gd name="T12" fmla="*/ 0 w 43"/>
                <a:gd name="T13" fmla="*/ 0 h 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3" h="12">
                  <a:moveTo>
                    <a:pt x="2" y="0"/>
                  </a:moveTo>
                  <a:cubicBezTo>
                    <a:pt x="6" y="0"/>
                    <a:pt x="11" y="3"/>
                    <a:pt x="15" y="4"/>
                  </a:cubicBezTo>
                  <a:cubicBezTo>
                    <a:pt x="19" y="5"/>
                    <a:pt x="23" y="5"/>
                    <a:pt x="26" y="7"/>
                  </a:cubicBezTo>
                  <a:cubicBezTo>
                    <a:pt x="32" y="9"/>
                    <a:pt x="37" y="10"/>
                    <a:pt x="43" y="10"/>
                  </a:cubicBezTo>
                  <a:cubicBezTo>
                    <a:pt x="34" y="12"/>
                    <a:pt x="27" y="10"/>
                    <a:pt x="18" y="7"/>
                  </a:cubicBezTo>
                  <a:cubicBezTo>
                    <a:pt x="15" y="6"/>
                    <a:pt x="12" y="4"/>
                    <a:pt x="9" y="4"/>
                  </a:cubicBezTo>
                  <a:cubicBezTo>
                    <a:pt x="6" y="3"/>
                    <a:pt x="3" y="1"/>
                    <a:pt x="0" y="0"/>
                  </a:cubicBezTo>
                </a:path>
              </a:pathLst>
            </a:custGeom>
            <a:solidFill>
              <a:srgbClr val="FC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46" name="Freeform 428">
              <a:extLst>
                <a:ext uri="{FF2B5EF4-FFF2-40B4-BE49-F238E27FC236}">
                  <a16:creationId xmlns:a16="http://schemas.microsoft.com/office/drawing/2014/main" id="{A9F50D39-DB65-4969-A78F-695B04492E7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2" y="945"/>
              <a:ext cx="60" cy="10"/>
            </a:xfrm>
            <a:custGeom>
              <a:avLst/>
              <a:gdLst>
                <a:gd name="T0" fmla="*/ 0 w 39"/>
                <a:gd name="T1" fmla="*/ 1 h 7"/>
                <a:gd name="T2" fmla="*/ 52 w 39"/>
                <a:gd name="T3" fmla="*/ 1 h 7"/>
                <a:gd name="T4" fmla="*/ 102 w 39"/>
                <a:gd name="T5" fmla="*/ 19 h 7"/>
                <a:gd name="T6" fmla="*/ 157 w 39"/>
                <a:gd name="T7" fmla="*/ 29 h 7"/>
                <a:gd name="T8" fmla="*/ 218 w 39"/>
                <a:gd name="T9" fmla="*/ 20 h 7"/>
                <a:gd name="T10" fmla="*/ 102 w 39"/>
                <a:gd name="T11" fmla="*/ 9 h 7"/>
                <a:gd name="T12" fmla="*/ 54 w 39"/>
                <a:gd name="T13" fmla="*/ 0 h 7"/>
                <a:gd name="T14" fmla="*/ 12 w 39"/>
                <a:gd name="T15" fmla="*/ 9 h 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9" h="7">
                  <a:moveTo>
                    <a:pt x="0" y="1"/>
                  </a:moveTo>
                  <a:cubicBezTo>
                    <a:pt x="3" y="1"/>
                    <a:pt x="6" y="1"/>
                    <a:pt x="9" y="1"/>
                  </a:cubicBezTo>
                  <a:cubicBezTo>
                    <a:pt x="12" y="2"/>
                    <a:pt x="15" y="3"/>
                    <a:pt x="18" y="4"/>
                  </a:cubicBezTo>
                  <a:cubicBezTo>
                    <a:pt x="22" y="5"/>
                    <a:pt x="24" y="7"/>
                    <a:pt x="28" y="7"/>
                  </a:cubicBezTo>
                  <a:cubicBezTo>
                    <a:pt x="32" y="7"/>
                    <a:pt x="36" y="6"/>
                    <a:pt x="39" y="5"/>
                  </a:cubicBezTo>
                  <a:cubicBezTo>
                    <a:pt x="32" y="6"/>
                    <a:pt x="25" y="4"/>
                    <a:pt x="18" y="2"/>
                  </a:cubicBezTo>
                  <a:cubicBezTo>
                    <a:pt x="16" y="1"/>
                    <a:pt x="13" y="0"/>
                    <a:pt x="10" y="0"/>
                  </a:cubicBezTo>
                  <a:cubicBezTo>
                    <a:pt x="7" y="0"/>
                    <a:pt x="5" y="1"/>
                    <a:pt x="2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47" name="Freeform 429">
              <a:extLst>
                <a:ext uri="{FF2B5EF4-FFF2-40B4-BE49-F238E27FC236}">
                  <a16:creationId xmlns:a16="http://schemas.microsoft.com/office/drawing/2014/main" id="{85155F26-B21E-477B-997C-4EF10FEEAAB3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7" y="962"/>
              <a:ext cx="74" cy="15"/>
            </a:xfrm>
            <a:custGeom>
              <a:avLst/>
              <a:gdLst>
                <a:gd name="T0" fmla="*/ 0 w 48"/>
                <a:gd name="T1" fmla="*/ 48 h 10"/>
                <a:gd name="T2" fmla="*/ 52 w 48"/>
                <a:gd name="T3" fmla="*/ 48 h 10"/>
                <a:gd name="T4" fmla="*/ 114 w 48"/>
                <a:gd name="T5" fmla="*/ 39 h 10"/>
                <a:gd name="T6" fmla="*/ 180 w 48"/>
                <a:gd name="T7" fmla="*/ 18 h 10"/>
                <a:gd name="T8" fmla="*/ 271 w 48"/>
                <a:gd name="T9" fmla="*/ 12 h 10"/>
                <a:gd name="T10" fmla="*/ 216 w 48"/>
                <a:gd name="T11" fmla="*/ 8 h 10"/>
                <a:gd name="T12" fmla="*/ 148 w 48"/>
                <a:gd name="T13" fmla="*/ 27 h 10"/>
                <a:gd name="T14" fmla="*/ 80 w 48"/>
                <a:gd name="T15" fmla="*/ 41 h 10"/>
                <a:gd name="T16" fmla="*/ 45 w 48"/>
                <a:gd name="T17" fmla="*/ 41 h 10"/>
                <a:gd name="T18" fmla="*/ 12 w 48"/>
                <a:gd name="T19" fmla="*/ 48 h 1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8" h="10">
                  <a:moveTo>
                    <a:pt x="0" y="9"/>
                  </a:moveTo>
                  <a:cubicBezTo>
                    <a:pt x="3" y="10"/>
                    <a:pt x="6" y="10"/>
                    <a:pt x="9" y="9"/>
                  </a:cubicBezTo>
                  <a:cubicBezTo>
                    <a:pt x="13" y="9"/>
                    <a:pt x="17" y="9"/>
                    <a:pt x="20" y="7"/>
                  </a:cubicBezTo>
                  <a:cubicBezTo>
                    <a:pt x="24" y="6"/>
                    <a:pt x="28" y="4"/>
                    <a:pt x="32" y="3"/>
                  </a:cubicBezTo>
                  <a:cubicBezTo>
                    <a:pt x="37" y="2"/>
                    <a:pt x="42" y="3"/>
                    <a:pt x="48" y="2"/>
                  </a:cubicBezTo>
                  <a:cubicBezTo>
                    <a:pt x="45" y="0"/>
                    <a:pt x="41" y="1"/>
                    <a:pt x="38" y="1"/>
                  </a:cubicBezTo>
                  <a:cubicBezTo>
                    <a:pt x="33" y="1"/>
                    <a:pt x="30" y="3"/>
                    <a:pt x="26" y="5"/>
                  </a:cubicBezTo>
                  <a:cubicBezTo>
                    <a:pt x="22" y="6"/>
                    <a:pt x="18" y="7"/>
                    <a:pt x="14" y="8"/>
                  </a:cubicBezTo>
                  <a:cubicBezTo>
                    <a:pt x="12" y="8"/>
                    <a:pt x="10" y="8"/>
                    <a:pt x="8" y="8"/>
                  </a:cubicBezTo>
                  <a:cubicBezTo>
                    <a:pt x="6" y="8"/>
                    <a:pt x="3" y="10"/>
                    <a:pt x="2" y="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48" name="Freeform 430">
              <a:extLst>
                <a:ext uri="{FF2B5EF4-FFF2-40B4-BE49-F238E27FC236}">
                  <a16:creationId xmlns:a16="http://schemas.microsoft.com/office/drawing/2014/main" id="{2C32FE3E-71B4-4398-9CD6-E8D991519C3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052" y="1002"/>
              <a:ext cx="65" cy="21"/>
            </a:xfrm>
            <a:custGeom>
              <a:avLst/>
              <a:gdLst>
                <a:gd name="T0" fmla="*/ 218 w 42"/>
                <a:gd name="T1" fmla="*/ 0 h 14"/>
                <a:gd name="T2" fmla="*/ 223 w 42"/>
                <a:gd name="T3" fmla="*/ 27 h 14"/>
                <a:gd name="T4" fmla="*/ 201 w 42"/>
                <a:gd name="T5" fmla="*/ 8 h 14"/>
                <a:gd name="T6" fmla="*/ 209 w 42"/>
                <a:gd name="T7" fmla="*/ 27 h 14"/>
                <a:gd name="T8" fmla="*/ 178 w 42"/>
                <a:gd name="T9" fmla="*/ 12 h 14"/>
                <a:gd name="T10" fmla="*/ 178 w 42"/>
                <a:gd name="T11" fmla="*/ 21 h 14"/>
                <a:gd name="T12" fmla="*/ 161 w 42"/>
                <a:gd name="T13" fmla="*/ 18 h 14"/>
                <a:gd name="T14" fmla="*/ 93 w 42"/>
                <a:gd name="T15" fmla="*/ 8 h 14"/>
                <a:gd name="T16" fmla="*/ 108 w 42"/>
                <a:gd name="T17" fmla="*/ 12 h 14"/>
                <a:gd name="T18" fmla="*/ 62 w 42"/>
                <a:gd name="T19" fmla="*/ 8 h 14"/>
                <a:gd name="T20" fmla="*/ 0 w 42"/>
                <a:gd name="T21" fmla="*/ 18 h 14"/>
                <a:gd name="T22" fmla="*/ 29 w 42"/>
                <a:gd name="T23" fmla="*/ 18 h 14"/>
                <a:gd name="T24" fmla="*/ 19 w 42"/>
                <a:gd name="T25" fmla="*/ 32 h 14"/>
                <a:gd name="T26" fmla="*/ 40 w 42"/>
                <a:gd name="T27" fmla="*/ 27 h 14"/>
                <a:gd name="T28" fmla="*/ 45 w 42"/>
                <a:gd name="T29" fmla="*/ 48 h 14"/>
                <a:gd name="T30" fmla="*/ 45 w 42"/>
                <a:gd name="T31" fmla="*/ 48 h 14"/>
                <a:gd name="T32" fmla="*/ 53 w 42"/>
                <a:gd name="T33" fmla="*/ 48 h 14"/>
                <a:gd name="T34" fmla="*/ 74 w 42"/>
                <a:gd name="T35" fmla="*/ 41 h 14"/>
                <a:gd name="T36" fmla="*/ 115 w 42"/>
                <a:gd name="T37" fmla="*/ 48 h 14"/>
                <a:gd name="T38" fmla="*/ 135 w 42"/>
                <a:gd name="T39" fmla="*/ 53 h 14"/>
                <a:gd name="T40" fmla="*/ 149 w 42"/>
                <a:gd name="T41" fmla="*/ 48 h 14"/>
                <a:gd name="T42" fmla="*/ 170 w 42"/>
                <a:gd name="T43" fmla="*/ 59 h 14"/>
                <a:gd name="T44" fmla="*/ 189 w 42"/>
                <a:gd name="T45" fmla="*/ 59 h 14"/>
                <a:gd name="T46" fmla="*/ 209 w 42"/>
                <a:gd name="T47" fmla="*/ 68 h 14"/>
                <a:gd name="T48" fmla="*/ 210 w 42"/>
                <a:gd name="T49" fmla="*/ 62 h 14"/>
                <a:gd name="T50" fmla="*/ 235 w 42"/>
                <a:gd name="T51" fmla="*/ 68 h 14"/>
                <a:gd name="T52" fmla="*/ 218 w 42"/>
                <a:gd name="T53" fmla="*/ 0 h 14"/>
                <a:gd name="T54" fmla="*/ 241 w 42"/>
                <a:gd name="T55" fmla="*/ 68 h 14"/>
                <a:gd name="T56" fmla="*/ 235 w 42"/>
                <a:gd name="T57" fmla="*/ 68 h 14"/>
                <a:gd name="T58" fmla="*/ 235 w 42"/>
                <a:gd name="T59" fmla="*/ 68 h 14"/>
                <a:gd name="T60" fmla="*/ 241 w 42"/>
                <a:gd name="T61" fmla="*/ 68 h 14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42" h="14">
                  <a:moveTo>
                    <a:pt x="38" y="0"/>
                  </a:moveTo>
                  <a:cubicBezTo>
                    <a:pt x="38" y="1"/>
                    <a:pt x="39" y="4"/>
                    <a:pt x="39" y="5"/>
                  </a:cubicBezTo>
                  <a:cubicBezTo>
                    <a:pt x="37" y="4"/>
                    <a:pt x="36" y="2"/>
                    <a:pt x="35" y="1"/>
                  </a:cubicBezTo>
                  <a:cubicBezTo>
                    <a:pt x="35" y="3"/>
                    <a:pt x="35" y="4"/>
                    <a:pt x="36" y="5"/>
                  </a:cubicBezTo>
                  <a:cubicBezTo>
                    <a:pt x="34" y="4"/>
                    <a:pt x="33" y="3"/>
                    <a:pt x="31" y="2"/>
                  </a:cubicBezTo>
                  <a:cubicBezTo>
                    <a:pt x="31" y="3"/>
                    <a:pt x="31" y="3"/>
                    <a:pt x="31" y="4"/>
                  </a:cubicBezTo>
                  <a:cubicBezTo>
                    <a:pt x="30" y="3"/>
                    <a:pt x="29" y="3"/>
                    <a:pt x="28" y="3"/>
                  </a:cubicBezTo>
                  <a:cubicBezTo>
                    <a:pt x="26" y="0"/>
                    <a:pt x="19" y="1"/>
                    <a:pt x="16" y="1"/>
                  </a:cubicBezTo>
                  <a:cubicBezTo>
                    <a:pt x="17" y="1"/>
                    <a:pt x="18" y="1"/>
                    <a:pt x="19" y="2"/>
                  </a:cubicBezTo>
                  <a:cubicBezTo>
                    <a:pt x="17" y="1"/>
                    <a:pt x="14" y="1"/>
                    <a:pt x="11" y="1"/>
                  </a:cubicBezTo>
                  <a:cubicBezTo>
                    <a:pt x="7" y="0"/>
                    <a:pt x="1" y="0"/>
                    <a:pt x="0" y="3"/>
                  </a:cubicBezTo>
                  <a:cubicBezTo>
                    <a:pt x="2" y="2"/>
                    <a:pt x="4" y="2"/>
                    <a:pt x="5" y="3"/>
                  </a:cubicBezTo>
                  <a:cubicBezTo>
                    <a:pt x="4" y="3"/>
                    <a:pt x="3" y="5"/>
                    <a:pt x="3" y="6"/>
                  </a:cubicBezTo>
                  <a:cubicBezTo>
                    <a:pt x="5" y="6"/>
                    <a:pt x="6" y="5"/>
                    <a:pt x="7" y="5"/>
                  </a:cubicBezTo>
                  <a:cubicBezTo>
                    <a:pt x="7" y="7"/>
                    <a:pt x="3" y="11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8" y="9"/>
                    <a:pt x="9" y="9"/>
                  </a:cubicBezTo>
                  <a:cubicBezTo>
                    <a:pt x="10" y="9"/>
                    <a:pt x="12" y="8"/>
                    <a:pt x="13" y="8"/>
                  </a:cubicBezTo>
                  <a:cubicBezTo>
                    <a:pt x="16" y="9"/>
                    <a:pt x="18" y="8"/>
                    <a:pt x="20" y="9"/>
                  </a:cubicBezTo>
                  <a:cubicBezTo>
                    <a:pt x="21" y="9"/>
                    <a:pt x="23" y="10"/>
                    <a:pt x="23" y="10"/>
                  </a:cubicBezTo>
                  <a:cubicBezTo>
                    <a:pt x="25" y="9"/>
                    <a:pt x="24" y="8"/>
                    <a:pt x="26" y="9"/>
                  </a:cubicBezTo>
                  <a:cubicBezTo>
                    <a:pt x="27" y="9"/>
                    <a:pt x="28" y="11"/>
                    <a:pt x="30" y="11"/>
                  </a:cubicBezTo>
                  <a:cubicBezTo>
                    <a:pt x="31" y="12"/>
                    <a:pt x="31" y="11"/>
                    <a:pt x="33" y="11"/>
                  </a:cubicBezTo>
                  <a:cubicBezTo>
                    <a:pt x="34" y="12"/>
                    <a:pt x="34" y="13"/>
                    <a:pt x="36" y="13"/>
                  </a:cubicBezTo>
                  <a:cubicBezTo>
                    <a:pt x="36" y="13"/>
                    <a:pt x="37" y="12"/>
                    <a:pt x="37" y="12"/>
                  </a:cubicBezTo>
                  <a:cubicBezTo>
                    <a:pt x="39" y="13"/>
                    <a:pt x="40" y="14"/>
                    <a:pt x="41" y="13"/>
                  </a:cubicBezTo>
                  <a:cubicBezTo>
                    <a:pt x="42" y="9"/>
                    <a:pt x="41" y="3"/>
                    <a:pt x="38" y="0"/>
                  </a:cubicBezTo>
                  <a:close/>
                  <a:moveTo>
                    <a:pt x="42" y="13"/>
                  </a:moveTo>
                  <a:cubicBezTo>
                    <a:pt x="42" y="13"/>
                    <a:pt x="41" y="13"/>
                    <a:pt x="41" y="13"/>
                  </a:cubicBezTo>
                  <a:cubicBezTo>
                    <a:pt x="41" y="13"/>
                    <a:pt x="41" y="13"/>
                    <a:pt x="41" y="13"/>
                  </a:cubicBezTo>
                  <a:lnTo>
                    <a:pt x="42" y="13"/>
                  </a:lnTo>
                  <a:close/>
                </a:path>
              </a:pathLst>
            </a:custGeom>
            <a:solidFill>
              <a:srgbClr val="DFDE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49" name="Freeform 431">
              <a:extLst>
                <a:ext uri="{FF2B5EF4-FFF2-40B4-BE49-F238E27FC236}">
                  <a16:creationId xmlns:a16="http://schemas.microsoft.com/office/drawing/2014/main" id="{88072DDD-DDE3-47AD-BB9F-6963D49C3A3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052" y="1002"/>
              <a:ext cx="65" cy="21"/>
            </a:xfrm>
            <a:custGeom>
              <a:avLst/>
              <a:gdLst>
                <a:gd name="T0" fmla="*/ 218 w 42"/>
                <a:gd name="T1" fmla="*/ 0 h 14"/>
                <a:gd name="T2" fmla="*/ 223 w 42"/>
                <a:gd name="T3" fmla="*/ 27 h 14"/>
                <a:gd name="T4" fmla="*/ 201 w 42"/>
                <a:gd name="T5" fmla="*/ 8 h 14"/>
                <a:gd name="T6" fmla="*/ 201 w 42"/>
                <a:gd name="T7" fmla="*/ 27 h 14"/>
                <a:gd name="T8" fmla="*/ 178 w 42"/>
                <a:gd name="T9" fmla="*/ 12 h 14"/>
                <a:gd name="T10" fmla="*/ 178 w 42"/>
                <a:gd name="T11" fmla="*/ 21 h 14"/>
                <a:gd name="T12" fmla="*/ 161 w 42"/>
                <a:gd name="T13" fmla="*/ 18 h 14"/>
                <a:gd name="T14" fmla="*/ 93 w 42"/>
                <a:gd name="T15" fmla="*/ 8 h 14"/>
                <a:gd name="T16" fmla="*/ 108 w 42"/>
                <a:gd name="T17" fmla="*/ 12 h 14"/>
                <a:gd name="T18" fmla="*/ 62 w 42"/>
                <a:gd name="T19" fmla="*/ 8 h 14"/>
                <a:gd name="T20" fmla="*/ 0 w 42"/>
                <a:gd name="T21" fmla="*/ 18 h 14"/>
                <a:gd name="T22" fmla="*/ 29 w 42"/>
                <a:gd name="T23" fmla="*/ 18 h 14"/>
                <a:gd name="T24" fmla="*/ 19 w 42"/>
                <a:gd name="T25" fmla="*/ 32 h 14"/>
                <a:gd name="T26" fmla="*/ 40 w 42"/>
                <a:gd name="T27" fmla="*/ 27 h 14"/>
                <a:gd name="T28" fmla="*/ 45 w 42"/>
                <a:gd name="T29" fmla="*/ 48 h 14"/>
                <a:gd name="T30" fmla="*/ 45 w 42"/>
                <a:gd name="T31" fmla="*/ 48 h 14"/>
                <a:gd name="T32" fmla="*/ 53 w 42"/>
                <a:gd name="T33" fmla="*/ 48 h 14"/>
                <a:gd name="T34" fmla="*/ 74 w 42"/>
                <a:gd name="T35" fmla="*/ 41 h 14"/>
                <a:gd name="T36" fmla="*/ 115 w 42"/>
                <a:gd name="T37" fmla="*/ 48 h 14"/>
                <a:gd name="T38" fmla="*/ 135 w 42"/>
                <a:gd name="T39" fmla="*/ 53 h 14"/>
                <a:gd name="T40" fmla="*/ 149 w 42"/>
                <a:gd name="T41" fmla="*/ 48 h 14"/>
                <a:gd name="T42" fmla="*/ 167 w 42"/>
                <a:gd name="T43" fmla="*/ 59 h 14"/>
                <a:gd name="T44" fmla="*/ 189 w 42"/>
                <a:gd name="T45" fmla="*/ 59 h 14"/>
                <a:gd name="T46" fmla="*/ 209 w 42"/>
                <a:gd name="T47" fmla="*/ 68 h 14"/>
                <a:gd name="T48" fmla="*/ 210 w 42"/>
                <a:gd name="T49" fmla="*/ 62 h 14"/>
                <a:gd name="T50" fmla="*/ 235 w 42"/>
                <a:gd name="T51" fmla="*/ 68 h 14"/>
                <a:gd name="T52" fmla="*/ 218 w 42"/>
                <a:gd name="T53" fmla="*/ 0 h 14"/>
                <a:gd name="T54" fmla="*/ 241 w 42"/>
                <a:gd name="T55" fmla="*/ 68 h 14"/>
                <a:gd name="T56" fmla="*/ 235 w 42"/>
                <a:gd name="T57" fmla="*/ 68 h 14"/>
                <a:gd name="T58" fmla="*/ 235 w 42"/>
                <a:gd name="T59" fmla="*/ 68 h 14"/>
                <a:gd name="T60" fmla="*/ 241 w 42"/>
                <a:gd name="T61" fmla="*/ 68 h 14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42" h="14">
                  <a:moveTo>
                    <a:pt x="38" y="0"/>
                  </a:moveTo>
                  <a:cubicBezTo>
                    <a:pt x="38" y="1"/>
                    <a:pt x="39" y="4"/>
                    <a:pt x="39" y="5"/>
                  </a:cubicBezTo>
                  <a:cubicBezTo>
                    <a:pt x="37" y="4"/>
                    <a:pt x="36" y="2"/>
                    <a:pt x="35" y="1"/>
                  </a:cubicBezTo>
                  <a:cubicBezTo>
                    <a:pt x="35" y="2"/>
                    <a:pt x="35" y="4"/>
                    <a:pt x="35" y="5"/>
                  </a:cubicBezTo>
                  <a:cubicBezTo>
                    <a:pt x="34" y="4"/>
                    <a:pt x="33" y="3"/>
                    <a:pt x="31" y="2"/>
                  </a:cubicBezTo>
                  <a:cubicBezTo>
                    <a:pt x="31" y="3"/>
                    <a:pt x="31" y="3"/>
                    <a:pt x="31" y="4"/>
                  </a:cubicBezTo>
                  <a:cubicBezTo>
                    <a:pt x="30" y="3"/>
                    <a:pt x="29" y="3"/>
                    <a:pt x="28" y="3"/>
                  </a:cubicBezTo>
                  <a:cubicBezTo>
                    <a:pt x="26" y="0"/>
                    <a:pt x="19" y="1"/>
                    <a:pt x="16" y="1"/>
                  </a:cubicBezTo>
                  <a:cubicBezTo>
                    <a:pt x="17" y="1"/>
                    <a:pt x="18" y="1"/>
                    <a:pt x="19" y="2"/>
                  </a:cubicBezTo>
                  <a:cubicBezTo>
                    <a:pt x="17" y="1"/>
                    <a:pt x="14" y="1"/>
                    <a:pt x="11" y="1"/>
                  </a:cubicBezTo>
                  <a:cubicBezTo>
                    <a:pt x="7" y="0"/>
                    <a:pt x="1" y="0"/>
                    <a:pt x="0" y="3"/>
                  </a:cubicBezTo>
                  <a:cubicBezTo>
                    <a:pt x="2" y="2"/>
                    <a:pt x="4" y="2"/>
                    <a:pt x="5" y="3"/>
                  </a:cubicBezTo>
                  <a:cubicBezTo>
                    <a:pt x="4" y="3"/>
                    <a:pt x="3" y="5"/>
                    <a:pt x="3" y="6"/>
                  </a:cubicBezTo>
                  <a:cubicBezTo>
                    <a:pt x="5" y="6"/>
                    <a:pt x="6" y="5"/>
                    <a:pt x="7" y="5"/>
                  </a:cubicBezTo>
                  <a:cubicBezTo>
                    <a:pt x="7" y="7"/>
                    <a:pt x="3" y="11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8" y="9"/>
                    <a:pt x="9" y="9"/>
                  </a:cubicBezTo>
                  <a:cubicBezTo>
                    <a:pt x="10" y="9"/>
                    <a:pt x="12" y="8"/>
                    <a:pt x="13" y="8"/>
                  </a:cubicBezTo>
                  <a:cubicBezTo>
                    <a:pt x="16" y="8"/>
                    <a:pt x="18" y="8"/>
                    <a:pt x="20" y="9"/>
                  </a:cubicBezTo>
                  <a:cubicBezTo>
                    <a:pt x="21" y="9"/>
                    <a:pt x="22" y="10"/>
                    <a:pt x="23" y="10"/>
                  </a:cubicBezTo>
                  <a:cubicBezTo>
                    <a:pt x="25" y="9"/>
                    <a:pt x="24" y="8"/>
                    <a:pt x="26" y="9"/>
                  </a:cubicBezTo>
                  <a:cubicBezTo>
                    <a:pt x="27" y="9"/>
                    <a:pt x="28" y="11"/>
                    <a:pt x="29" y="11"/>
                  </a:cubicBezTo>
                  <a:cubicBezTo>
                    <a:pt x="31" y="12"/>
                    <a:pt x="31" y="10"/>
                    <a:pt x="33" y="11"/>
                  </a:cubicBezTo>
                  <a:cubicBezTo>
                    <a:pt x="34" y="12"/>
                    <a:pt x="34" y="13"/>
                    <a:pt x="36" y="13"/>
                  </a:cubicBezTo>
                  <a:cubicBezTo>
                    <a:pt x="36" y="13"/>
                    <a:pt x="37" y="12"/>
                    <a:pt x="37" y="12"/>
                  </a:cubicBezTo>
                  <a:cubicBezTo>
                    <a:pt x="39" y="13"/>
                    <a:pt x="40" y="14"/>
                    <a:pt x="41" y="13"/>
                  </a:cubicBezTo>
                  <a:cubicBezTo>
                    <a:pt x="42" y="9"/>
                    <a:pt x="41" y="3"/>
                    <a:pt x="38" y="0"/>
                  </a:cubicBezTo>
                  <a:close/>
                  <a:moveTo>
                    <a:pt x="42" y="13"/>
                  </a:moveTo>
                  <a:cubicBezTo>
                    <a:pt x="41" y="13"/>
                    <a:pt x="41" y="13"/>
                    <a:pt x="41" y="13"/>
                  </a:cubicBezTo>
                  <a:cubicBezTo>
                    <a:pt x="41" y="13"/>
                    <a:pt x="41" y="13"/>
                    <a:pt x="41" y="13"/>
                  </a:cubicBezTo>
                  <a:lnTo>
                    <a:pt x="42" y="13"/>
                  </a:lnTo>
                  <a:close/>
                </a:path>
              </a:pathLst>
            </a:custGeom>
            <a:noFill/>
            <a:ln w="1588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50" name="Freeform 432">
              <a:extLst>
                <a:ext uri="{FF2B5EF4-FFF2-40B4-BE49-F238E27FC236}">
                  <a16:creationId xmlns:a16="http://schemas.microsoft.com/office/drawing/2014/main" id="{E4895E0D-4099-496C-9230-380D8B6E6F12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8" y="1115"/>
              <a:ext cx="43" cy="31"/>
            </a:xfrm>
            <a:custGeom>
              <a:avLst/>
              <a:gdLst>
                <a:gd name="T0" fmla="*/ 0 w 28"/>
                <a:gd name="T1" fmla="*/ 8 h 20"/>
                <a:gd name="T2" fmla="*/ 94 w 28"/>
                <a:gd name="T3" fmla="*/ 53 h 20"/>
                <a:gd name="T4" fmla="*/ 155 w 28"/>
                <a:gd name="T5" fmla="*/ 115 h 20"/>
                <a:gd name="T6" fmla="*/ 80 w 28"/>
                <a:gd name="T7" fmla="*/ 62 h 20"/>
                <a:gd name="T8" fmla="*/ 34 w 28"/>
                <a:gd name="T9" fmla="*/ 34 h 20"/>
                <a:gd name="T10" fmla="*/ 8 w 28"/>
                <a:gd name="T11" fmla="*/ 12 h 2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8" h="20">
                  <a:moveTo>
                    <a:pt x="0" y="1"/>
                  </a:moveTo>
                  <a:cubicBezTo>
                    <a:pt x="4" y="0"/>
                    <a:pt x="14" y="7"/>
                    <a:pt x="17" y="9"/>
                  </a:cubicBezTo>
                  <a:cubicBezTo>
                    <a:pt x="21" y="11"/>
                    <a:pt x="28" y="15"/>
                    <a:pt x="28" y="20"/>
                  </a:cubicBezTo>
                  <a:cubicBezTo>
                    <a:pt x="23" y="19"/>
                    <a:pt x="19" y="13"/>
                    <a:pt x="14" y="11"/>
                  </a:cubicBezTo>
                  <a:cubicBezTo>
                    <a:pt x="12" y="9"/>
                    <a:pt x="9" y="8"/>
                    <a:pt x="6" y="6"/>
                  </a:cubicBezTo>
                  <a:cubicBezTo>
                    <a:pt x="5" y="5"/>
                    <a:pt x="3" y="3"/>
                    <a:pt x="1" y="2"/>
                  </a:cubicBezTo>
                </a:path>
              </a:pathLst>
            </a:custGeom>
            <a:solidFill>
              <a:srgbClr val="FC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51" name="Freeform 433">
              <a:extLst>
                <a:ext uri="{FF2B5EF4-FFF2-40B4-BE49-F238E27FC236}">
                  <a16:creationId xmlns:a16="http://schemas.microsoft.com/office/drawing/2014/main" id="{8806AA02-791E-4F88-A210-F7DE0FA522B8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3" y="1152"/>
              <a:ext cx="7" cy="32"/>
            </a:xfrm>
            <a:custGeom>
              <a:avLst/>
              <a:gdLst>
                <a:gd name="T0" fmla="*/ 11 w 5"/>
                <a:gd name="T1" fmla="*/ 0 h 21"/>
                <a:gd name="T2" fmla="*/ 1 w 5"/>
                <a:gd name="T3" fmla="*/ 114 h 21"/>
                <a:gd name="T4" fmla="*/ 0 w 5"/>
                <a:gd name="T5" fmla="*/ 62 h 21"/>
                <a:gd name="T6" fmla="*/ 11 w 5"/>
                <a:gd name="T7" fmla="*/ 8 h 2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21">
                  <a:moveTo>
                    <a:pt x="3" y="0"/>
                  </a:moveTo>
                  <a:cubicBezTo>
                    <a:pt x="2" y="7"/>
                    <a:pt x="5" y="15"/>
                    <a:pt x="1" y="21"/>
                  </a:cubicBezTo>
                  <a:cubicBezTo>
                    <a:pt x="0" y="18"/>
                    <a:pt x="0" y="15"/>
                    <a:pt x="0" y="12"/>
                  </a:cubicBezTo>
                  <a:cubicBezTo>
                    <a:pt x="0" y="8"/>
                    <a:pt x="2" y="5"/>
                    <a:pt x="3" y="1"/>
                  </a:cubicBezTo>
                </a:path>
              </a:pathLst>
            </a:custGeom>
            <a:solidFill>
              <a:srgbClr val="FC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52" name="Freeform 434">
              <a:extLst>
                <a:ext uri="{FF2B5EF4-FFF2-40B4-BE49-F238E27FC236}">
                  <a16:creationId xmlns:a16="http://schemas.microsoft.com/office/drawing/2014/main" id="{8D06C7ED-CD1E-4AAD-97D3-9668AA6F1250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2" y="1119"/>
              <a:ext cx="31" cy="44"/>
            </a:xfrm>
            <a:custGeom>
              <a:avLst/>
              <a:gdLst>
                <a:gd name="T0" fmla="*/ 0 w 20"/>
                <a:gd name="T1" fmla="*/ 0 h 28"/>
                <a:gd name="T2" fmla="*/ 74 w 20"/>
                <a:gd name="T3" fmla="*/ 74 h 28"/>
                <a:gd name="T4" fmla="*/ 109 w 20"/>
                <a:gd name="T5" fmla="*/ 170 h 28"/>
                <a:gd name="T6" fmla="*/ 93 w 20"/>
                <a:gd name="T7" fmla="*/ 49 h 28"/>
                <a:gd name="T8" fmla="*/ 45 w 20"/>
                <a:gd name="T9" fmla="*/ 20 h 28"/>
                <a:gd name="T10" fmla="*/ 12 w 20"/>
                <a:gd name="T11" fmla="*/ 8 h 2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0" h="28">
                  <a:moveTo>
                    <a:pt x="0" y="0"/>
                  </a:moveTo>
                  <a:cubicBezTo>
                    <a:pt x="5" y="2"/>
                    <a:pt x="10" y="7"/>
                    <a:pt x="13" y="12"/>
                  </a:cubicBezTo>
                  <a:cubicBezTo>
                    <a:pt x="17" y="17"/>
                    <a:pt x="17" y="23"/>
                    <a:pt x="19" y="28"/>
                  </a:cubicBezTo>
                  <a:cubicBezTo>
                    <a:pt x="19" y="21"/>
                    <a:pt x="20" y="14"/>
                    <a:pt x="16" y="8"/>
                  </a:cubicBezTo>
                  <a:cubicBezTo>
                    <a:pt x="14" y="6"/>
                    <a:pt x="11" y="4"/>
                    <a:pt x="8" y="3"/>
                  </a:cubicBezTo>
                  <a:cubicBezTo>
                    <a:pt x="7" y="3"/>
                    <a:pt x="3" y="2"/>
                    <a:pt x="2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53" name="Freeform 435">
              <a:extLst>
                <a:ext uri="{FF2B5EF4-FFF2-40B4-BE49-F238E27FC236}">
                  <a16:creationId xmlns:a16="http://schemas.microsoft.com/office/drawing/2014/main" id="{0E9CA29A-F46B-4036-9372-4F9657CC1BC5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6" y="1124"/>
              <a:ext cx="13" cy="18"/>
            </a:xfrm>
            <a:custGeom>
              <a:avLst/>
              <a:gdLst>
                <a:gd name="T0" fmla="*/ 0 w 8"/>
                <a:gd name="T1" fmla="*/ 0 h 12"/>
                <a:gd name="T2" fmla="*/ 34 w 8"/>
                <a:gd name="T3" fmla="*/ 62 h 12"/>
                <a:gd name="T4" fmla="*/ 0 w 8"/>
                <a:gd name="T5" fmla="*/ 0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12">
                  <a:moveTo>
                    <a:pt x="0" y="0"/>
                  </a:moveTo>
                  <a:cubicBezTo>
                    <a:pt x="3" y="4"/>
                    <a:pt x="4" y="8"/>
                    <a:pt x="5" y="12"/>
                  </a:cubicBezTo>
                  <a:cubicBezTo>
                    <a:pt x="8" y="6"/>
                    <a:pt x="4" y="4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54" name="Freeform 436">
              <a:extLst>
                <a:ext uri="{FF2B5EF4-FFF2-40B4-BE49-F238E27FC236}">
                  <a16:creationId xmlns:a16="http://schemas.microsoft.com/office/drawing/2014/main" id="{3C4EF426-289D-4835-A978-070E2E69752A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3" y="1425"/>
              <a:ext cx="26" cy="44"/>
            </a:xfrm>
            <a:custGeom>
              <a:avLst/>
              <a:gdLst>
                <a:gd name="T0" fmla="*/ 93 w 17"/>
                <a:gd name="T1" fmla="*/ 170 h 28"/>
                <a:gd name="T2" fmla="*/ 61 w 17"/>
                <a:gd name="T3" fmla="*/ 77 h 28"/>
                <a:gd name="T4" fmla="*/ 18 w 17"/>
                <a:gd name="T5" fmla="*/ 55 h 28"/>
                <a:gd name="T6" fmla="*/ 0 w 17"/>
                <a:gd name="T7" fmla="*/ 0 h 2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" h="28">
                  <a:moveTo>
                    <a:pt x="17" y="28"/>
                  </a:moveTo>
                  <a:cubicBezTo>
                    <a:pt x="17" y="22"/>
                    <a:pt x="15" y="17"/>
                    <a:pt x="11" y="13"/>
                  </a:cubicBezTo>
                  <a:cubicBezTo>
                    <a:pt x="9" y="12"/>
                    <a:pt x="5" y="11"/>
                    <a:pt x="3" y="9"/>
                  </a:cubicBezTo>
                  <a:cubicBezTo>
                    <a:pt x="2" y="7"/>
                    <a:pt x="1" y="3"/>
                    <a:pt x="0" y="0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55" name="Freeform 437">
              <a:extLst>
                <a:ext uri="{FF2B5EF4-FFF2-40B4-BE49-F238E27FC236}">
                  <a16:creationId xmlns:a16="http://schemas.microsoft.com/office/drawing/2014/main" id="{787FE1E8-2C92-4E30-A413-7863078B2115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9" y="1336"/>
              <a:ext cx="14" cy="74"/>
            </a:xfrm>
            <a:custGeom>
              <a:avLst/>
              <a:gdLst>
                <a:gd name="T0" fmla="*/ 53 w 9"/>
                <a:gd name="T1" fmla="*/ 271 h 48"/>
                <a:gd name="T2" fmla="*/ 19 w 9"/>
                <a:gd name="T3" fmla="*/ 136 h 48"/>
                <a:gd name="T4" fmla="*/ 8 w 9"/>
                <a:gd name="T5" fmla="*/ 0 h 4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48">
                  <a:moveTo>
                    <a:pt x="9" y="48"/>
                  </a:moveTo>
                  <a:cubicBezTo>
                    <a:pt x="9" y="38"/>
                    <a:pt x="6" y="32"/>
                    <a:pt x="3" y="24"/>
                  </a:cubicBezTo>
                  <a:cubicBezTo>
                    <a:pt x="1" y="17"/>
                    <a:pt x="0" y="7"/>
                    <a:pt x="1" y="0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56" name="Freeform 438">
              <a:extLst>
                <a:ext uri="{FF2B5EF4-FFF2-40B4-BE49-F238E27FC236}">
                  <a16:creationId xmlns:a16="http://schemas.microsoft.com/office/drawing/2014/main" id="{90E32970-9C26-4474-9E9C-B1299BF0335D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4" y="1611"/>
              <a:ext cx="121" cy="177"/>
            </a:xfrm>
            <a:custGeom>
              <a:avLst/>
              <a:gdLst>
                <a:gd name="T0" fmla="*/ 306 w 78"/>
                <a:gd name="T1" fmla="*/ 40 h 115"/>
                <a:gd name="T2" fmla="*/ 149 w 78"/>
                <a:gd name="T3" fmla="*/ 54 h 115"/>
                <a:gd name="T4" fmla="*/ 95 w 78"/>
                <a:gd name="T5" fmla="*/ 146 h 115"/>
                <a:gd name="T6" fmla="*/ 22 w 78"/>
                <a:gd name="T7" fmla="*/ 242 h 115"/>
                <a:gd name="T8" fmla="*/ 137 w 78"/>
                <a:gd name="T9" fmla="*/ 573 h 115"/>
                <a:gd name="T10" fmla="*/ 250 w 78"/>
                <a:gd name="T11" fmla="*/ 346 h 115"/>
                <a:gd name="T12" fmla="*/ 400 w 78"/>
                <a:gd name="T13" fmla="*/ 242 h 115"/>
                <a:gd name="T14" fmla="*/ 337 w 78"/>
                <a:gd name="T15" fmla="*/ 74 h 11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8" h="115">
                  <a:moveTo>
                    <a:pt x="53" y="7"/>
                  </a:moveTo>
                  <a:cubicBezTo>
                    <a:pt x="45" y="0"/>
                    <a:pt x="34" y="3"/>
                    <a:pt x="26" y="10"/>
                  </a:cubicBezTo>
                  <a:cubicBezTo>
                    <a:pt x="21" y="15"/>
                    <a:pt x="20" y="21"/>
                    <a:pt x="16" y="26"/>
                  </a:cubicBezTo>
                  <a:cubicBezTo>
                    <a:pt x="13" y="32"/>
                    <a:pt x="7" y="37"/>
                    <a:pt x="4" y="43"/>
                  </a:cubicBezTo>
                  <a:cubicBezTo>
                    <a:pt x="0" y="54"/>
                    <a:pt x="4" y="115"/>
                    <a:pt x="24" y="102"/>
                  </a:cubicBezTo>
                  <a:cubicBezTo>
                    <a:pt x="35" y="94"/>
                    <a:pt x="35" y="73"/>
                    <a:pt x="43" y="62"/>
                  </a:cubicBezTo>
                  <a:cubicBezTo>
                    <a:pt x="50" y="54"/>
                    <a:pt x="63" y="51"/>
                    <a:pt x="69" y="43"/>
                  </a:cubicBezTo>
                  <a:cubicBezTo>
                    <a:pt x="78" y="31"/>
                    <a:pt x="68" y="19"/>
                    <a:pt x="58" y="1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57" name="Freeform 439">
              <a:extLst>
                <a:ext uri="{FF2B5EF4-FFF2-40B4-BE49-F238E27FC236}">
                  <a16:creationId xmlns:a16="http://schemas.microsoft.com/office/drawing/2014/main" id="{9C07FDC1-F8A8-44A1-AE3E-22022C7E2395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9" y="1065"/>
              <a:ext cx="196" cy="155"/>
            </a:xfrm>
            <a:custGeom>
              <a:avLst/>
              <a:gdLst>
                <a:gd name="T0" fmla="*/ 0 w 127"/>
                <a:gd name="T1" fmla="*/ 473 h 100"/>
                <a:gd name="T2" fmla="*/ 62 w 127"/>
                <a:gd name="T3" fmla="*/ 468 h 100"/>
                <a:gd name="T4" fmla="*/ 123 w 127"/>
                <a:gd name="T5" fmla="*/ 468 h 100"/>
                <a:gd name="T6" fmla="*/ 181 w 127"/>
                <a:gd name="T7" fmla="*/ 481 h 100"/>
                <a:gd name="T8" fmla="*/ 231 w 127"/>
                <a:gd name="T9" fmla="*/ 462 h 100"/>
                <a:gd name="T10" fmla="*/ 415 w 127"/>
                <a:gd name="T11" fmla="*/ 388 h 100"/>
                <a:gd name="T12" fmla="*/ 543 w 127"/>
                <a:gd name="T13" fmla="*/ 231 h 100"/>
                <a:gd name="T14" fmla="*/ 636 w 127"/>
                <a:gd name="T15" fmla="*/ 135 h 100"/>
                <a:gd name="T16" fmla="*/ 676 w 127"/>
                <a:gd name="T17" fmla="*/ 40 h 100"/>
                <a:gd name="T18" fmla="*/ 711 w 127"/>
                <a:gd name="T19" fmla="*/ 70 h 100"/>
                <a:gd name="T20" fmla="*/ 665 w 127"/>
                <a:gd name="T21" fmla="*/ 178 h 100"/>
                <a:gd name="T22" fmla="*/ 556 w 127"/>
                <a:gd name="T23" fmla="*/ 358 h 100"/>
                <a:gd name="T24" fmla="*/ 390 w 127"/>
                <a:gd name="T25" fmla="*/ 494 h 100"/>
                <a:gd name="T26" fmla="*/ 228 w 127"/>
                <a:gd name="T27" fmla="*/ 567 h 100"/>
                <a:gd name="T28" fmla="*/ 93 w 127"/>
                <a:gd name="T29" fmla="*/ 547 h 100"/>
                <a:gd name="T30" fmla="*/ 8 w 127"/>
                <a:gd name="T31" fmla="*/ 485 h 10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27" h="100">
                  <a:moveTo>
                    <a:pt x="0" y="82"/>
                  </a:moveTo>
                  <a:cubicBezTo>
                    <a:pt x="4" y="82"/>
                    <a:pt x="7" y="81"/>
                    <a:pt x="11" y="81"/>
                  </a:cubicBezTo>
                  <a:cubicBezTo>
                    <a:pt x="15" y="81"/>
                    <a:pt x="19" y="81"/>
                    <a:pt x="22" y="81"/>
                  </a:cubicBezTo>
                  <a:cubicBezTo>
                    <a:pt x="25" y="82"/>
                    <a:pt x="29" y="83"/>
                    <a:pt x="32" y="83"/>
                  </a:cubicBezTo>
                  <a:cubicBezTo>
                    <a:pt x="35" y="82"/>
                    <a:pt x="37" y="80"/>
                    <a:pt x="41" y="80"/>
                  </a:cubicBezTo>
                  <a:cubicBezTo>
                    <a:pt x="53" y="80"/>
                    <a:pt x="70" y="83"/>
                    <a:pt x="73" y="67"/>
                  </a:cubicBezTo>
                  <a:cubicBezTo>
                    <a:pt x="75" y="53"/>
                    <a:pt x="87" y="49"/>
                    <a:pt x="96" y="40"/>
                  </a:cubicBezTo>
                  <a:cubicBezTo>
                    <a:pt x="102" y="35"/>
                    <a:pt x="107" y="30"/>
                    <a:pt x="112" y="23"/>
                  </a:cubicBezTo>
                  <a:cubicBezTo>
                    <a:pt x="115" y="18"/>
                    <a:pt x="116" y="12"/>
                    <a:pt x="119" y="7"/>
                  </a:cubicBezTo>
                  <a:cubicBezTo>
                    <a:pt x="125" y="0"/>
                    <a:pt x="127" y="5"/>
                    <a:pt x="126" y="12"/>
                  </a:cubicBezTo>
                  <a:cubicBezTo>
                    <a:pt x="126" y="19"/>
                    <a:pt x="120" y="25"/>
                    <a:pt x="117" y="31"/>
                  </a:cubicBezTo>
                  <a:cubicBezTo>
                    <a:pt x="111" y="42"/>
                    <a:pt x="106" y="53"/>
                    <a:pt x="98" y="62"/>
                  </a:cubicBezTo>
                  <a:cubicBezTo>
                    <a:pt x="90" y="72"/>
                    <a:pt x="81" y="80"/>
                    <a:pt x="69" y="86"/>
                  </a:cubicBezTo>
                  <a:cubicBezTo>
                    <a:pt x="59" y="90"/>
                    <a:pt x="51" y="95"/>
                    <a:pt x="40" y="98"/>
                  </a:cubicBezTo>
                  <a:cubicBezTo>
                    <a:pt x="32" y="99"/>
                    <a:pt x="23" y="100"/>
                    <a:pt x="16" y="95"/>
                  </a:cubicBezTo>
                  <a:cubicBezTo>
                    <a:pt x="11" y="92"/>
                    <a:pt x="6" y="87"/>
                    <a:pt x="1" y="84"/>
                  </a:cubicBezTo>
                </a:path>
              </a:pathLst>
            </a:custGeom>
            <a:solidFill>
              <a:srgbClr val="EDE6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58" name="Freeform 440">
              <a:extLst>
                <a:ext uri="{FF2B5EF4-FFF2-40B4-BE49-F238E27FC236}">
                  <a16:creationId xmlns:a16="http://schemas.microsoft.com/office/drawing/2014/main" id="{35789562-E75F-41F1-8B9A-345D7B3B356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7" y="1206"/>
              <a:ext cx="74" cy="43"/>
            </a:xfrm>
            <a:custGeom>
              <a:avLst/>
              <a:gdLst>
                <a:gd name="T0" fmla="*/ 0 w 48"/>
                <a:gd name="T1" fmla="*/ 80 h 28"/>
                <a:gd name="T2" fmla="*/ 62 w 48"/>
                <a:gd name="T3" fmla="*/ 80 h 28"/>
                <a:gd name="T4" fmla="*/ 143 w 48"/>
                <a:gd name="T5" fmla="*/ 66 h 28"/>
                <a:gd name="T6" fmla="*/ 210 w 48"/>
                <a:gd name="T7" fmla="*/ 40 h 28"/>
                <a:gd name="T8" fmla="*/ 259 w 48"/>
                <a:gd name="T9" fmla="*/ 0 h 28"/>
                <a:gd name="T10" fmla="*/ 228 w 48"/>
                <a:gd name="T11" fmla="*/ 101 h 28"/>
                <a:gd name="T12" fmla="*/ 168 w 48"/>
                <a:gd name="T13" fmla="*/ 149 h 28"/>
                <a:gd name="T14" fmla="*/ 12 w 48"/>
                <a:gd name="T15" fmla="*/ 83 h 2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8" h="28">
                  <a:moveTo>
                    <a:pt x="0" y="14"/>
                  </a:moveTo>
                  <a:cubicBezTo>
                    <a:pt x="0" y="13"/>
                    <a:pt x="9" y="14"/>
                    <a:pt x="11" y="14"/>
                  </a:cubicBezTo>
                  <a:cubicBezTo>
                    <a:pt x="16" y="13"/>
                    <a:pt x="20" y="13"/>
                    <a:pt x="25" y="12"/>
                  </a:cubicBezTo>
                  <a:cubicBezTo>
                    <a:pt x="28" y="10"/>
                    <a:pt x="33" y="9"/>
                    <a:pt x="37" y="7"/>
                  </a:cubicBezTo>
                  <a:cubicBezTo>
                    <a:pt x="40" y="5"/>
                    <a:pt x="42" y="2"/>
                    <a:pt x="46" y="0"/>
                  </a:cubicBezTo>
                  <a:cubicBezTo>
                    <a:pt x="48" y="2"/>
                    <a:pt x="41" y="14"/>
                    <a:pt x="40" y="18"/>
                  </a:cubicBezTo>
                  <a:cubicBezTo>
                    <a:pt x="38" y="24"/>
                    <a:pt x="37" y="28"/>
                    <a:pt x="30" y="27"/>
                  </a:cubicBezTo>
                  <a:cubicBezTo>
                    <a:pt x="20" y="26"/>
                    <a:pt x="11" y="18"/>
                    <a:pt x="2" y="15"/>
                  </a:cubicBezTo>
                </a:path>
              </a:pathLst>
            </a:custGeom>
            <a:solidFill>
              <a:srgbClr val="EDE6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59" name="Freeform 441">
              <a:extLst>
                <a:ext uri="{FF2B5EF4-FFF2-40B4-BE49-F238E27FC236}">
                  <a16:creationId xmlns:a16="http://schemas.microsoft.com/office/drawing/2014/main" id="{66D151AD-638D-4015-83D9-CBC4FC12742E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0" y="991"/>
              <a:ext cx="78" cy="201"/>
            </a:xfrm>
            <a:custGeom>
              <a:avLst/>
              <a:gdLst>
                <a:gd name="T0" fmla="*/ 183 w 50"/>
                <a:gd name="T1" fmla="*/ 366 h 130"/>
                <a:gd name="T2" fmla="*/ 218 w 50"/>
                <a:gd name="T3" fmla="*/ 170 h 130"/>
                <a:gd name="T4" fmla="*/ 168 w 50"/>
                <a:gd name="T5" fmla="*/ 0 h 130"/>
                <a:gd name="T6" fmla="*/ 212 w 50"/>
                <a:gd name="T7" fmla="*/ 40 h 130"/>
                <a:gd name="T8" fmla="*/ 256 w 50"/>
                <a:gd name="T9" fmla="*/ 56 h 130"/>
                <a:gd name="T10" fmla="*/ 290 w 50"/>
                <a:gd name="T11" fmla="*/ 96 h 130"/>
                <a:gd name="T12" fmla="*/ 285 w 50"/>
                <a:gd name="T13" fmla="*/ 167 h 130"/>
                <a:gd name="T14" fmla="*/ 273 w 50"/>
                <a:gd name="T15" fmla="*/ 332 h 130"/>
                <a:gd name="T16" fmla="*/ 195 w 50"/>
                <a:gd name="T17" fmla="*/ 468 h 130"/>
                <a:gd name="T18" fmla="*/ 140 w 50"/>
                <a:gd name="T19" fmla="*/ 577 h 130"/>
                <a:gd name="T20" fmla="*/ 95 w 50"/>
                <a:gd name="T21" fmla="*/ 651 h 130"/>
                <a:gd name="T22" fmla="*/ 8 w 50"/>
                <a:gd name="T23" fmla="*/ 662 h 130"/>
                <a:gd name="T24" fmla="*/ 125 w 50"/>
                <a:gd name="T25" fmla="*/ 503 h 130"/>
                <a:gd name="T26" fmla="*/ 183 w 50"/>
                <a:gd name="T27" fmla="*/ 373 h 13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50" h="130">
                  <a:moveTo>
                    <a:pt x="31" y="64"/>
                  </a:moveTo>
                  <a:cubicBezTo>
                    <a:pt x="34" y="52"/>
                    <a:pt x="40" y="43"/>
                    <a:pt x="37" y="30"/>
                  </a:cubicBezTo>
                  <a:cubicBezTo>
                    <a:pt x="35" y="19"/>
                    <a:pt x="28" y="10"/>
                    <a:pt x="28" y="0"/>
                  </a:cubicBezTo>
                  <a:cubicBezTo>
                    <a:pt x="31" y="1"/>
                    <a:pt x="34" y="5"/>
                    <a:pt x="36" y="7"/>
                  </a:cubicBezTo>
                  <a:cubicBezTo>
                    <a:pt x="39" y="11"/>
                    <a:pt x="39" y="11"/>
                    <a:pt x="43" y="10"/>
                  </a:cubicBezTo>
                  <a:cubicBezTo>
                    <a:pt x="44" y="14"/>
                    <a:pt x="48" y="13"/>
                    <a:pt x="49" y="17"/>
                  </a:cubicBezTo>
                  <a:cubicBezTo>
                    <a:pt x="50" y="21"/>
                    <a:pt x="48" y="25"/>
                    <a:pt x="48" y="29"/>
                  </a:cubicBezTo>
                  <a:cubicBezTo>
                    <a:pt x="48" y="39"/>
                    <a:pt x="48" y="49"/>
                    <a:pt x="46" y="58"/>
                  </a:cubicBezTo>
                  <a:cubicBezTo>
                    <a:pt x="44" y="68"/>
                    <a:pt x="39" y="74"/>
                    <a:pt x="33" y="82"/>
                  </a:cubicBezTo>
                  <a:cubicBezTo>
                    <a:pt x="29" y="87"/>
                    <a:pt x="27" y="95"/>
                    <a:pt x="24" y="101"/>
                  </a:cubicBezTo>
                  <a:cubicBezTo>
                    <a:pt x="22" y="105"/>
                    <a:pt x="19" y="110"/>
                    <a:pt x="16" y="114"/>
                  </a:cubicBezTo>
                  <a:cubicBezTo>
                    <a:pt x="12" y="119"/>
                    <a:pt x="0" y="130"/>
                    <a:pt x="1" y="116"/>
                  </a:cubicBezTo>
                  <a:cubicBezTo>
                    <a:pt x="2" y="106"/>
                    <a:pt x="15" y="96"/>
                    <a:pt x="21" y="88"/>
                  </a:cubicBezTo>
                  <a:cubicBezTo>
                    <a:pt x="26" y="81"/>
                    <a:pt x="28" y="73"/>
                    <a:pt x="31" y="65"/>
                  </a:cubicBezTo>
                </a:path>
              </a:pathLst>
            </a:custGeom>
            <a:solidFill>
              <a:srgbClr val="EDE6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60" name="Freeform 442">
              <a:extLst>
                <a:ext uri="{FF2B5EF4-FFF2-40B4-BE49-F238E27FC236}">
                  <a16:creationId xmlns:a16="http://schemas.microsoft.com/office/drawing/2014/main" id="{5F55BEC1-1323-4A59-B6D5-FB0EA301FB4E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2" y="1172"/>
              <a:ext cx="102" cy="49"/>
            </a:xfrm>
            <a:custGeom>
              <a:avLst/>
              <a:gdLst>
                <a:gd name="T0" fmla="*/ 377 w 66"/>
                <a:gd name="T1" fmla="*/ 12 h 32"/>
                <a:gd name="T2" fmla="*/ 270 w 66"/>
                <a:gd name="T3" fmla="*/ 89 h 32"/>
                <a:gd name="T4" fmla="*/ 170 w 66"/>
                <a:gd name="T5" fmla="*/ 147 h 32"/>
                <a:gd name="T6" fmla="*/ 62 w 66"/>
                <a:gd name="T7" fmla="*/ 158 h 32"/>
                <a:gd name="T8" fmla="*/ 22 w 66"/>
                <a:gd name="T9" fmla="*/ 147 h 32"/>
                <a:gd name="T10" fmla="*/ 93 w 66"/>
                <a:gd name="T11" fmla="*/ 127 h 32"/>
                <a:gd name="T12" fmla="*/ 155 w 66"/>
                <a:gd name="T13" fmla="*/ 93 h 32"/>
                <a:gd name="T14" fmla="*/ 263 w 66"/>
                <a:gd name="T15" fmla="*/ 43 h 32"/>
                <a:gd name="T16" fmla="*/ 303 w 66"/>
                <a:gd name="T17" fmla="*/ 18 h 32"/>
                <a:gd name="T18" fmla="*/ 354 w 66"/>
                <a:gd name="T19" fmla="*/ 0 h 3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66" h="32">
                  <a:moveTo>
                    <a:pt x="66" y="2"/>
                  </a:moveTo>
                  <a:cubicBezTo>
                    <a:pt x="62" y="8"/>
                    <a:pt x="53" y="12"/>
                    <a:pt x="47" y="16"/>
                  </a:cubicBezTo>
                  <a:cubicBezTo>
                    <a:pt x="42" y="20"/>
                    <a:pt x="37" y="24"/>
                    <a:pt x="30" y="27"/>
                  </a:cubicBezTo>
                  <a:cubicBezTo>
                    <a:pt x="24" y="29"/>
                    <a:pt x="18" y="29"/>
                    <a:pt x="11" y="29"/>
                  </a:cubicBezTo>
                  <a:cubicBezTo>
                    <a:pt x="9" y="30"/>
                    <a:pt x="0" y="32"/>
                    <a:pt x="4" y="27"/>
                  </a:cubicBezTo>
                  <a:cubicBezTo>
                    <a:pt x="5" y="24"/>
                    <a:pt x="13" y="24"/>
                    <a:pt x="16" y="23"/>
                  </a:cubicBezTo>
                  <a:cubicBezTo>
                    <a:pt x="20" y="21"/>
                    <a:pt x="23" y="18"/>
                    <a:pt x="27" y="17"/>
                  </a:cubicBezTo>
                  <a:cubicBezTo>
                    <a:pt x="33" y="14"/>
                    <a:pt x="40" y="11"/>
                    <a:pt x="46" y="8"/>
                  </a:cubicBezTo>
                  <a:cubicBezTo>
                    <a:pt x="48" y="6"/>
                    <a:pt x="50" y="4"/>
                    <a:pt x="53" y="3"/>
                  </a:cubicBezTo>
                  <a:cubicBezTo>
                    <a:pt x="56" y="1"/>
                    <a:pt x="59" y="1"/>
                    <a:pt x="62" y="0"/>
                  </a:cubicBezTo>
                </a:path>
              </a:pathLst>
            </a:custGeom>
            <a:solidFill>
              <a:srgbClr val="EAE4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61" name="Freeform 443">
              <a:extLst>
                <a:ext uri="{FF2B5EF4-FFF2-40B4-BE49-F238E27FC236}">
                  <a16:creationId xmlns:a16="http://schemas.microsoft.com/office/drawing/2014/main" id="{2D7B26A9-5E86-4B8F-81BC-EAAF74918CF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3" y="1161"/>
              <a:ext cx="76" cy="46"/>
            </a:xfrm>
            <a:custGeom>
              <a:avLst/>
              <a:gdLst>
                <a:gd name="T0" fmla="*/ 0 w 49"/>
                <a:gd name="T1" fmla="*/ 115 h 30"/>
                <a:gd name="T2" fmla="*/ 104 w 49"/>
                <a:gd name="T3" fmla="*/ 89 h 30"/>
                <a:gd name="T4" fmla="*/ 136 w 49"/>
                <a:gd name="T5" fmla="*/ 43 h 30"/>
                <a:gd name="T6" fmla="*/ 161 w 49"/>
                <a:gd name="T7" fmla="*/ 0 h 30"/>
                <a:gd name="T8" fmla="*/ 169 w 49"/>
                <a:gd name="T9" fmla="*/ 54 h 30"/>
                <a:gd name="T10" fmla="*/ 222 w 49"/>
                <a:gd name="T11" fmla="*/ 89 h 30"/>
                <a:gd name="T12" fmla="*/ 262 w 49"/>
                <a:gd name="T13" fmla="*/ 115 h 30"/>
                <a:gd name="T14" fmla="*/ 115 w 49"/>
                <a:gd name="T15" fmla="*/ 167 h 3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9" h="30">
                  <a:moveTo>
                    <a:pt x="0" y="21"/>
                  </a:moveTo>
                  <a:cubicBezTo>
                    <a:pt x="7" y="23"/>
                    <a:pt x="13" y="21"/>
                    <a:pt x="18" y="16"/>
                  </a:cubicBezTo>
                  <a:cubicBezTo>
                    <a:pt x="21" y="13"/>
                    <a:pt x="23" y="12"/>
                    <a:pt x="24" y="8"/>
                  </a:cubicBezTo>
                  <a:cubicBezTo>
                    <a:pt x="25" y="5"/>
                    <a:pt x="26" y="2"/>
                    <a:pt x="28" y="0"/>
                  </a:cubicBezTo>
                  <a:cubicBezTo>
                    <a:pt x="31" y="2"/>
                    <a:pt x="28" y="7"/>
                    <a:pt x="29" y="10"/>
                  </a:cubicBezTo>
                  <a:cubicBezTo>
                    <a:pt x="30" y="14"/>
                    <a:pt x="34" y="16"/>
                    <a:pt x="38" y="16"/>
                  </a:cubicBezTo>
                  <a:cubicBezTo>
                    <a:pt x="41" y="16"/>
                    <a:pt x="49" y="14"/>
                    <a:pt x="45" y="21"/>
                  </a:cubicBezTo>
                  <a:cubicBezTo>
                    <a:pt x="40" y="29"/>
                    <a:pt x="26" y="27"/>
                    <a:pt x="20" y="30"/>
                  </a:cubicBezTo>
                </a:path>
              </a:pathLst>
            </a:custGeom>
            <a:solidFill>
              <a:srgbClr val="EDE6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62" name="Freeform 444">
              <a:extLst>
                <a:ext uri="{FF2B5EF4-FFF2-40B4-BE49-F238E27FC236}">
                  <a16:creationId xmlns:a16="http://schemas.microsoft.com/office/drawing/2014/main" id="{5BB24DA7-7CCA-4178-8B30-C3554CC36A16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4" y="1136"/>
              <a:ext cx="50" cy="45"/>
            </a:xfrm>
            <a:custGeom>
              <a:avLst/>
              <a:gdLst>
                <a:gd name="T0" fmla="*/ 0 w 32"/>
                <a:gd name="T1" fmla="*/ 169 h 29"/>
                <a:gd name="T2" fmla="*/ 20 w 32"/>
                <a:gd name="T3" fmla="*/ 87 h 29"/>
                <a:gd name="T4" fmla="*/ 31 w 32"/>
                <a:gd name="T5" fmla="*/ 12 h 29"/>
                <a:gd name="T6" fmla="*/ 138 w 32"/>
                <a:gd name="T7" fmla="*/ 8 h 29"/>
                <a:gd name="T8" fmla="*/ 95 w 32"/>
                <a:gd name="T9" fmla="*/ 115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29">
                  <a:moveTo>
                    <a:pt x="0" y="29"/>
                  </a:moveTo>
                  <a:cubicBezTo>
                    <a:pt x="3" y="25"/>
                    <a:pt x="4" y="20"/>
                    <a:pt x="3" y="15"/>
                  </a:cubicBezTo>
                  <a:cubicBezTo>
                    <a:pt x="3" y="11"/>
                    <a:pt x="0" y="5"/>
                    <a:pt x="5" y="2"/>
                  </a:cubicBezTo>
                  <a:cubicBezTo>
                    <a:pt x="8" y="0"/>
                    <a:pt x="20" y="0"/>
                    <a:pt x="23" y="1"/>
                  </a:cubicBezTo>
                  <a:cubicBezTo>
                    <a:pt x="32" y="4"/>
                    <a:pt x="19" y="18"/>
                    <a:pt x="16" y="20"/>
                  </a:cubicBezTo>
                </a:path>
              </a:pathLst>
            </a:custGeom>
            <a:solidFill>
              <a:srgbClr val="EDE6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63" name="Freeform 445">
              <a:extLst>
                <a:ext uri="{FF2B5EF4-FFF2-40B4-BE49-F238E27FC236}">
                  <a16:creationId xmlns:a16="http://schemas.microsoft.com/office/drawing/2014/main" id="{8A54D603-AEAB-48AC-8E7F-7BB5CCB242FC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1" y="1113"/>
              <a:ext cx="90" cy="141"/>
            </a:xfrm>
            <a:custGeom>
              <a:avLst/>
              <a:gdLst>
                <a:gd name="T0" fmla="*/ 324 w 58"/>
                <a:gd name="T1" fmla="*/ 0 h 91"/>
                <a:gd name="T2" fmla="*/ 276 w 58"/>
                <a:gd name="T3" fmla="*/ 34 h 91"/>
                <a:gd name="T4" fmla="*/ 239 w 58"/>
                <a:gd name="T5" fmla="*/ 82 h 91"/>
                <a:gd name="T6" fmla="*/ 178 w 58"/>
                <a:gd name="T7" fmla="*/ 197 h 91"/>
                <a:gd name="T8" fmla="*/ 82 w 58"/>
                <a:gd name="T9" fmla="*/ 305 h 91"/>
                <a:gd name="T10" fmla="*/ 34 w 58"/>
                <a:gd name="T11" fmla="*/ 392 h 91"/>
                <a:gd name="T12" fmla="*/ 19 w 58"/>
                <a:gd name="T13" fmla="*/ 460 h 91"/>
                <a:gd name="T14" fmla="*/ 0 w 58"/>
                <a:gd name="T15" fmla="*/ 524 h 91"/>
                <a:gd name="T16" fmla="*/ 109 w 58"/>
                <a:gd name="T17" fmla="*/ 353 h 91"/>
                <a:gd name="T18" fmla="*/ 231 w 58"/>
                <a:gd name="T19" fmla="*/ 197 h 91"/>
                <a:gd name="T20" fmla="*/ 331 w 58"/>
                <a:gd name="T21" fmla="*/ 19 h 9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8" h="91">
                  <a:moveTo>
                    <a:pt x="56" y="0"/>
                  </a:moveTo>
                  <a:cubicBezTo>
                    <a:pt x="54" y="4"/>
                    <a:pt x="51" y="4"/>
                    <a:pt x="48" y="6"/>
                  </a:cubicBezTo>
                  <a:cubicBezTo>
                    <a:pt x="43" y="8"/>
                    <a:pt x="43" y="9"/>
                    <a:pt x="41" y="14"/>
                  </a:cubicBezTo>
                  <a:cubicBezTo>
                    <a:pt x="39" y="21"/>
                    <a:pt x="35" y="28"/>
                    <a:pt x="31" y="34"/>
                  </a:cubicBezTo>
                  <a:cubicBezTo>
                    <a:pt x="26" y="42"/>
                    <a:pt x="19" y="46"/>
                    <a:pt x="14" y="53"/>
                  </a:cubicBezTo>
                  <a:cubicBezTo>
                    <a:pt x="11" y="58"/>
                    <a:pt x="8" y="63"/>
                    <a:pt x="6" y="68"/>
                  </a:cubicBezTo>
                  <a:cubicBezTo>
                    <a:pt x="4" y="72"/>
                    <a:pt x="3" y="76"/>
                    <a:pt x="3" y="80"/>
                  </a:cubicBezTo>
                  <a:cubicBezTo>
                    <a:pt x="2" y="83"/>
                    <a:pt x="0" y="87"/>
                    <a:pt x="0" y="91"/>
                  </a:cubicBezTo>
                  <a:cubicBezTo>
                    <a:pt x="8" y="82"/>
                    <a:pt x="13" y="70"/>
                    <a:pt x="19" y="61"/>
                  </a:cubicBezTo>
                  <a:cubicBezTo>
                    <a:pt x="26" y="52"/>
                    <a:pt x="34" y="43"/>
                    <a:pt x="40" y="34"/>
                  </a:cubicBezTo>
                  <a:cubicBezTo>
                    <a:pt x="47" y="23"/>
                    <a:pt x="58" y="17"/>
                    <a:pt x="57" y="3"/>
                  </a:cubicBezTo>
                </a:path>
              </a:pathLst>
            </a:custGeom>
            <a:solidFill>
              <a:srgbClr val="FC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64" name="Freeform 446">
              <a:extLst>
                <a:ext uri="{FF2B5EF4-FFF2-40B4-BE49-F238E27FC236}">
                  <a16:creationId xmlns:a16="http://schemas.microsoft.com/office/drawing/2014/main" id="{F5C7DF6E-A24F-4C17-885D-45EA613104C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8" y="1176"/>
              <a:ext cx="57" cy="92"/>
            </a:xfrm>
            <a:custGeom>
              <a:avLst/>
              <a:gdLst>
                <a:gd name="T0" fmla="*/ 210 w 37"/>
                <a:gd name="T1" fmla="*/ 0 h 59"/>
                <a:gd name="T2" fmla="*/ 92 w 37"/>
                <a:gd name="T3" fmla="*/ 195 h 59"/>
                <a:gd name="T4" fmla="*/ 0 w 37"/>
                <a:gd name="T5" fmla="*/ 348 h 59"/>
                <a:gd name="T6" fmla="*/ 128 w 37"/>
                <a:gd name="T7" fmla="*/ 190 h 59"/>
                <a:gd name="T8" fmla="*/ 202 w 37"/>
                <a:gd name="T9" fmla="*/ 34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59">
                  <a:moveTo>
                    <a:pt x="37" y="0"/>
                  </a:moveTo>
                  <a:cubicBezTo>
                    <a:pt x="30" y="11"/>
                    <a:pt x="25" y="23"/>
                    <a:pt x="16" y="33"/>
                  </a:cubicBezTo>
                  <a:cubicBezTo>
                    <a:pt x="9" y="40"/>
                    <a:pt x="4" y="49"/>
                    <a:pt x="0" y="59"/>
                  </a:cubicBezTo>
                  <a:cubicBezTo>
                    <a:pt x="6" y="48"/>
                    <a:pt x="15" y="41"/>
                    <a:pt x="23" y="32"/>
                  </a:cubicBezTo>
                  <a:cubicBezTo>
                    <a:pt x="29" y="24"/>
                    <a:pt x="33" y="15"/>
                    <a:pt x="36" y="6"/>
                  </a:cubicBezTo>
                </a:path>
              </a:pathLst>
            </a:custGeom>
            <a:solidFill>
              <a:srgbClr val="FC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65" name="Freeform 447">
              <a:extLst>
                <a:ext uri="{FF2B5EF4-FFF2-40B4-BE49-F238E27FC236}">
                  <a16:creationId xmlns:a16="http://schemas.microsoft.com/office/drawing/2014/main" id="{304877EA-7033-43C8-A0A0-8B49C7CA7D68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1" y="1241"/>
              <a:ext cx="20" cy="42"/>
            </a:xfrm>
            <a:custGeom>
              <a:avLst/>
              <a:gdLst>
                <a:gd name="T0" fmla="*/ 0 w 13"/>
                <a:gd name="T1" fmla="*/ 0 h 27"/>
                <a:gd name="T2" fmla="*/ 66 w 13"/>
                <a:gd name="T3" fmla="*/ 62 h 27"/>
                <a:gd name="T4" fmla="*/ 22 w 13"/>
                <a:gd name="T5" fmla="*/ 157 h 27"/>
                <a:gd name="T6" fmla="*/ 0 w 13"/>
                <a:gd name="T7" fmla="*/ 0 h 2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27">
                  <a:moveTo>
                    <a:pt x="0" y="0"/>
                  </a:moveTo>
                  <a:cubicBezTo>
                    <a:pt x="3" y="4"/>
                    <a:pt x="11" y="5"/>
                    <a:pt x="12" y="11"/>
                  </a:cubicBezTo>
                  <a:cubicBezTo>
                    <a:pt x="13" y="17"/>
                    <a:pt x="9" y="24"/>
                    <a:pt x="4" y="27"/>
                  </a:cubicBezTo>
                  <a:cubicBezTo>
                    <a:pt x="4" y="20"/>
                    <a:pt x="7" y="5"/>
                    <a:pt x="0" y="0"/>
                  </a:cubicBezTo>
                </a:path>
              </a:pathLst>
            </a:custGeom>
            <a:solidFill>
              <a:srgbClr val="FC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66" name="Freeform 448">
              <a:extLst>
                <a:ext uri="{FF2B5EF4-FFF2-40B4-BE49-F238E27FC236}">
                  <a16:creationId xmlns:a16="http://schemas.microsoft.com/office/drawing/2014/main" id="{894E7117-FCFB-4987-B4BC-54CF756A9296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3" y="1180"/>
              <a:ext cx="79" cy="83"/>
            </a:xfrm>
            <a:custGeom>
              <a:avLst/>
              <a:gdLst>
                <a:gd name="T0" fmla="*/ 19 w 51"/>
                <a:gd name="T1" fmla="*/ 0 h 54"/>
                <a:gd name="T2" fmla="*/ 108 w 51"/>
                <a:gd name="T3" fmla="*/ 115 h 54"/>
                <a:gd name="T4" fmla="*/ 197 w 51"/>
                <a:gd name="T5" fmla="*/ 177 h 54"/>
                <a:gd name="T6" fmla="*/ 263 w 51"/>
                <a:gd name="T7" fmla="*/ 208 h 54"/>
                <a:gd name="T8" fmla="*/ 285 w 51"/>
                <a:gd name="T9" fmla="*/ 303 h 54"/>
                <a:gd name="T10" fmla="*/ 223 w 51"/>
                <a:gd name="T11" fmla="*/ 238 h 54"/>
                <a:gd name="T12" fmla="*/ 122 w 51"/>
                <a:gd name="T13" fmla="*/ 177 h 54"/>
                <a:gd name="T14" fmla="*/ 0 w 51"/>
                <a:gd name="T15" fmla="*/ 8 h 5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1" h="54">
                  <a:moveTo>
                    <a:pt x="3" y="0"/>
                  </a:moveTo>
                  <a:cubicBezTo>
                    <a:pt x="9" y="6"/>
                    <a:pt x="13" y="15"/>
                    <a:pt x="19" y="21"/>
                  </a:cubicBezTo>
                  <a:cubicBezTo>
                    <a:pt x="23" y="25"/>
                    <a:pt x="29" y="29"/>
                    <a:pt x="34" y="32"/>
                  </a:cubicBezTo>
                  <a:cubicBezTo>
                    <a:pt x="37" y="34"/>
                    <a:pt x="43" y="35"/>
                    <a:pt x="46" y="37"/>
                  </a:cubicBezTo>
                  <a:cubicBezTo>
                    <a:pt x="51" y="41"/>
                    <a:pt x="51" y="48"/>
                    <a:pt x="50" y="54"/>
                  </a:cubicBezTo>
                  <a:cubicBezTo>
                    <a:pt x="45" y="54"/>
                    <a:pt x="42" y="46"/>
                    <a:pt x="39" y="43"/>
                  </a:cubicBezTo>
                  <a:cubicBezTo>
                    <a:pt x="34" y="39"/>
                    <a:pt x="27" y="36"/>
                    <a:pt x="21" y="32"/>
                  </a:cubicBezTo>
                  <a:cubicBezTo>
                    <a:pt x="11" y="25"/>
                    <a:pt x="0" y="14"/>
                    <a:pt x="0" y="1"/>
                  </a:cubicBezTo>
                </a:path>
              </a:pathLst>
            </a:custGeom>
            <a:solidFill>
              <a:srgbClr val="FC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67" name="Freeform 449">
              <a:extLst>
                <a:ext uri="{FF2B5EF4-FFF2-40B4-BE49-F238E27FC236}">
                  <a16:creationId xmlns:a16="http://schemas.microsoft.com/office/drawing/2014/main" id="{71C3B554-D997-47A4-9E71-D5905401D694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8" y="1343"/>
              <a:ext cx="19" cy="184"/>
            </a:xfrm>
            <a:custGeom>
              <a:avLst/>
              <a:gdLst>
                <a:gd name="T0" fmla="*/ 21 w 12"/>
                <a:gd name="T1" fmla="*/ 0 h 119"/>
                <a:gd name="T2" fmla="*/ 43 w 12"/>
                <a:gd name="T3" fmla="*/ 158 h 119"/>
                <a:gd name="T4" fmla="*/ 76 w 12"/>
                <a:gd name="T5" fmla="*/ 292 h 119"/>
                <a:gd name="T6" fmla="*/ 63 w 12"/>
                <a:gd name="T7" fmla="*/ 447 h 119"/>
                <a:gd name="T8" fmla="*/ 63 w 12"/>
                <a:gd name="T9" fmla="*/ 682 h 119"/>
                <a:gd name="T10" fmla="*/ 25 w 12"/>
                <a:gd name="T11" fmla="*/ 469 h 119"/>
                <a:gd name="T12" fmla="*/ 21 w 12"/>
                <a:gd name="T13" fmla="*/ 241 h 119"/>
                <a:gd name="T14" fmla="*/ 8 w 12"/>
                <a:gd name="T15" fmla="*/ 102 h 119"/>
                <a:gd name="T16" fmla="*/ 21 w 12"/>
                <a:gd name="T17" fmla="*/ 0 h 11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" h="119">
                  <a:moveTo>
                    <a:pt x="3" y="0"/>
                  </a:moveTo>
                  <a:cubicBezTo>
                    <a:pt x="5" y="9"/>
                    <a:pt x="4" y="18"/>
                    <a:pt x="7" y="28"/>
                  </a:cubicBezTo>
                  <a:cubicBezTo>
                    <a:pt x="9" y="35"/>
                    <a:pt x="12" y="43"/>
                    <a:pt x="12" y="51"/>
                  </a:cubicBezTo>
                  <a:cubicBezTo>
                    <a:pt x="12" y="59"/>
                    <a:pt x="11" y="69"/>
                    <a:pt x="10" y="78"/>
                  </a:cubicBezTo>
                  <a:cubicBezTo>
                    <a:pt x="9" y="91"/>
                    <a:pt x="11" y="106"/>
                    <a:pt x="10" y="119"/>
                  </a:cubicBezTo>
                  <a:cubicBezTo>
                    <a:pt x="3" y="110"/>
                    <a:pt x="4" y="93"/>
                    <a:pt x="4" y="82"/>
                  </a:cubicBezTo>
                  <a:cubicBezTo>
                    <a:pt x="4" y="69"/>
                    <a:pt x="3" y="55"/>
                    <a:pt x="3" y="42"/>
                  </a:cubicBezTo>
                  <a:cubicBezTo>
                    <a:pt x="3" y="34"/>
                    <a:pt x="2" y="26"/>
                    <a:pt x="1" y="18"/>
                  </a:cubicBezTo>
                  <a:cubicBezTo>
                    <a:pt x="1" y="13"/>
                    <a:pt x="0" y="4"/>
                    <a:pt x="3" y="0"/>
                  </a:cubicBezTo>
                </a:path>
              </a:pathLst>
            </a:custGeom>
            <a:solidFill>
              <a:srgbClr val="FC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68" name="Freeform 450">
              <a:extLst>
                <a:ext uri="{FF2B5EF4-FFF2-40B4-BE49-F238E27FC236}">
                  <a16:creationId xmlns:a16="http://schemas.microsoft.com/office/drawing/2014/main" id="{14A2863F-882A-4FF5-9D5A-D20A33944907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9" y="1305"/>
              <a:ext cx="9" cy="77"/>
            </a:xfrm>
            <a:custGeom>
              <a:avLst/>
              <a:gdLst>
                <a:gd name="T0" fmla="*/ 18 w 6"/>
                <a:gd name="T1" fmla="*/ 8 h 50"/>
                <a:gd name="T2" fmla="*/ 18 w 6"/>
                <a:gd name="T3" fmla="*/ 142 h 50"/>
                <a:gd name="T4" fmla="*/ 12 w 6"/>
                <a:gd name="T5" fmla="*/ 282 h 50"/>
                <a:gd name="T6" fmla="*/ 8 w 6"/>
                <a:gd name="T7" fmla="*/ 128 h 50"/>
                <a:gd name="T8" fmla="*/ 18 w 6"/>
                <a:gd name="T9" fmla="*/ 0 h 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50">
                  <a:moveTo>
                    <a:pt x="3" y="1"/>
                  </a:moveTo>
                  <a:cubicBezTo>
                    <a:pt x="2" y="9"/>
                    <a:pt x="2" y="17"/>
                    <a:pt x="3" y="25"/>
                  </a:cubicBezTo>
                  <a:cubicBezTo>
                    <a:pt x="3" y="32"/>
                    <a:pt x="6" y="44"/>
                    <a:pt x="2" y="50"/>
                  </a:cubicBezTo>
                  <a:cubicBezTo>
                    <a:pt x="1" y="41"/>
                    <a:pt x="2" y="32"/>
                    <a:pt x="1" y="23"/>
                  </a:cubicBezTo>
                  <a:cubicBezTo>
                    <a:pt x="0" y="14"/>
                    <a:pt x="1" y="8"/>
                    <a:pt x="3" y="0"/>
                  </a:cubicBezTo>
                </a:path>
              </a:pathLst>
            </a:custGeom>
            <a:solidFill>
              <a:srgbClr val="FC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69" name="Freeform 451">
              <a:extLst>
                <a:ext uri="{FF2B5EF4-FFF2-40B4-BE49-F238E27FC236}">
                  <a16:creationId xmlns:a16="http://schemas.microsoft.com/office/drawing/2014/main" id="{1F04642D-9498-4C5A-B070-ED79E2B48C07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2" y="1419"/>
              <a:ext cx="35" cy="87"/>
            </a:xfrm>
            <a:custGeom>
              <a:avLst/>
              <a:gdLst>
                <a:gd name="T0" fmla="*/ 18 w 23"/>
                <a:gd name="T1" fmla="*/ 0 h 56"/>
                <a:gd name="T2" fmla="*/ 81 w 23"/>
                <a:gd name="T3" fmla="*/ 138 h 56"/>
                <a:gd name="T4" fmla="*/ 116 w 23"/>
                <a:gd name="T5" fmla="*/ 326 h 56"/>
                <a:gd name="T6" fmla="*/ 62 w 23"/>
                <a:gd name="T7" fmla="*/ 169 h 56"/>
                <a:gd name="T8" fmla="*/ 18 w 23"/>
                <a:gd name="T9" fmla="*/ 8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56">
                  <a:moveTo>
                    <a:pt x="3" y="0"/>
                  </a:moveTo>
                  <a:cubicBezTo>
                    <a:pt x="2" y="11"/>
                    <a:pt x="8" y="17"/>
                    <a:pt x="15" y="24"/>
                  </a:cubicBezTo>
                  <a:cubicBezTo>
                    <a:pt x="23" y="34"/>
                    <a:pt x="21" y="45"/>
                    <a:pt x="22" y="56"/>
                  </a:cubicBezTo>
                  <a:cubicBezTo>
                    <a:pt x="20" y="45"/>
                    <a:pt x="20" y="37"/>
                    <a:pt x="12" y="29"/>
                  </a:cubicBezTo>
                  <a:cubicBezTo>
                    <a:pt x="4" y="20"/>
                    <a:pt x="0" y="13"/>
                    <a:pt x="3" y="1"/>
                  </a:cubicBezTo>
                </a:path>
              </a:pathLst>
            </a:custGeom>
            <a:solidFill>
              <a:srgbClr val="FC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70" name="Freeform 452">
              <a:extLst>
                <a:ext uri="{FF2B5EF4-FFF2-40B4-BE49-F238E27FC236}">
                  <a16:creationId xmlns:a16="http://schemas.microsoft.com/office/drawing/2014/main" id="{11683AEA-1FE4-4557-9D11-DBD004487C5F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6" y="1385"/>
              <a:ext cx="14" cy="53"/>
            </a:xfrm>
            <a:custGeom>
              <a:avLst/>
              <a:gdLst>
                <a:gd name="T0" fmla="*/ 40 w 9"/>
                <a:gd name="T1" fmla="*/ 12 h 34"/>
                <a:gd name="T2" fmla="*/ 30 w 9"/>
                <a:gd name="T3" fmla="*/ 201 h 34"/>
                <a:gd name="T4" fmla="*/ 8 w 9"/>
                <a:gd name="T5" fmla="*/ 117 h 34"/>
                <a:gd name="T6" fmla="*/ 53 w 9"/>
                <a:gd name="T7" fmla="*/ 0 h 3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" h="34">
                  <a:moveTo>
                    <a:pt x="7" y="2"/>
                  </a:moveTo>
                  <a:cubicBezTo>
                    <a:pt x="5" y="13"/>
                    <a:pt x="6" y="23"/>
                    <a:pt x="5" y="34"/>
                  </a:cubicBezTo>
                  <a:cubicBezTo>
                    <a:pt x="4" y="29"/>
                    <a:pt x="1" y="26"/>
                    <a:pt x="1" y="20"/>
                  </a:cubicBezTo>
                  <a:cubicBezTo>
                    <a:pt x="0" y="12"/>
                    <a:pt x="3" y="4"/>
                    <a:pt x="9" y="0"/>
                  </a:cubicBezTo>
                </a:path>
              </a:pathLst>
            </a:custGeom>
            <a:solidFill>
              <a:srgbClr val="FC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71" name="Freeform 453">
              <a:extLst>
                <a:ext uri="{FF2B5EF4-FFF2-40B4-BE49-F238E27FC236}">
                  <a16:creationId xmlns:a16="http://schemas.microsoft.com/office/drawing/2014/main" id="{39B8CC3B-7E0B-46DD-B300-2F224C0706F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039" y="756"/>
              <a:ext cx="360" cy="264"/>
            </a:xfrm>
            <a:custGeom>
              <a:avLst/>
              <a:gdLst>
                <a:gd name="T0" fmla="*/ 1284 w 233"/>
                <a:gd name="T1" fmla="*/ 394 h 171"/>
                <a:gd name="T2" fmla="*/ 1221 w 233"/>
                <a:gd name="T3" fmla="*/ 269 h 171"/>
                <a:gd name="T4" fmla="*/ 1109 w 233"/>
                <a:gd name="T5" fmla="*/ 136 h 171"/>
                <a:gd name="T6" fmla="*/ 963 w 233"/>
                <a:gd name="T7" fmla="*/ 69 h 171"/>
                <a:gd name="T8" fmla="*/ 732 w 233"/>
                <a:gd name="T9" fmla="*/ 12 h 171"/>
                <a:gd name="T10" fmla="*/ 481 w 233"/>
                <a:gd name="T11" fmla="*/ 45 h 171"/>
                <a:gd name="T12" fmla="*/ 354 w 233"/>
                <a:gd name="T13" fmla="*/ 96 h 171"/>
                <a:gd name="T14" fmla="*/ 207 w 233"/>
                <a:gd name="T15" fmla="*/ 222 h 171"/>
                <a:gd name="T16" fmla="*/ 45 w 233"/>
                <a:gd name="T17" fmla="*/ 415 h 171"/>
                <a:gd name="T18" fmla="*/ 29 w 233"/>
                <a:gd name="T19" fmla="*/ 472 h 171"/>
                <a:gd name="T20" fmla="*/ 8 w 233"/>
                <a:gd name="T21" fmla="*/ 593 h 171"/>
                <a:gd name="T22" fmla="*/ 45 w 233"/>
                <a:gd name="T23" fmla="*/ 670 h 171"/>
                <a:gd name="T24" fmla="*/ 70 w 233"/>
                <a:gd name="T25" fmla="*/ 692 h 171"/>
                <a:gd name="T26" fmla="*/ 117 w 233"/>
                <a:gd name="T27" fmla="*/ 636 h 171"/>
                <a:gd name="T28" fmla="*/ 284 w 233"/>
                <a:gd name="T29" fmla="*/ 514 h 171"/>
                <a:gd name="T30" fmla="*/ 369 w 233"/>
                <a:gd name="T31" fmla="*/ 505 h 171"/>
                <a:gd name="T32" fmla="*/ 513 w 233"/>
                <a:gd name="T33" fmla="*/ 442 h 171"/>
                <a:gd name="T34" fmla="*/ 556 w 233"/>
                <a:gd name="T35" fmla="*/ 438 h 171"/>
                <a:gd name="T36" fmla="*/ 596 w 233"/>
                <a:gd name="T37" fmla="*/ 455 h 171"/>
                <a:gd name="T38" fmla="*/ 542 w 233"/>
                <a:gd name="T39" fmla="*/ 553 h 171"/>
                <a:gd name="T40" fmla="*/ 644 w 233"/>
                <a:gd name="T41" fmla="*/ 656 h 171"/>
                <a:gd name="T42" fmla="*/ 709 w 233"/>
                <a:gd name="T43" fmla="*/ 656 h 171"/>
                <a:gd name="T44" fmla="*/ 888 w 233"/>
                <a:gd name="T45" fmla="*/ 744 h 171"/>
                <a:gd name="T46" fmla="*/ 941 w 233"/>
                <a:gd name="T47" fmla="*/ 792 h 171"/>
                <a:gd name="T48" fmla="*/ 946 w 233"/>
                <a:gd name="T49" fmla="*/ 792 h 171"/>
                <a:gd name="T50" fmla="*/ 995 w 233"/>
                <a:gd name="T51" fmla="*/ 834 h 171"/>
                <a:gd name="T52" fmla="*/ 1057 w 233"/>
                <a:gd name="T53" fmla="*/ 868 h 171"/>
                <a:gd name="T54" fmla="*/ 1157 w 233"/>
                <a:gd name="T55" fmla="*/ 973 h 171"/>
                <a:gd name="T56" fmla="*/ 1173 w 233"/>
                <a:gd name="T57" fmla="*/ 939 h 171"/>
                <a:gd name="T58" fmla="*/ 1213 w 233"/>
                <a:gd name="T59" fmla="*/ 772 h 171"/>
                <a:gd name="T60" fmla="*/ 1284 w 233"/>
                <a:gd name="T61" fmla="*/ 656 h 171"/>
                <a:gd name="T62" fmla="*/ 1293 w 233"/>
                <a:gd name="T63" fmla="*/ 630 h 171"/>
                <a:gd name="T64" fmla="*/ 1319 w 233"/>
                <a:gd name="T65" fmla="*/ 553 h 171"/>
                <a:gd name="T66" fmla="*/ 575 w 233"/>
                <a:gd name="T67" fmla="*/ 34 h 171"/>
                <a:gd name="T68" fmla="*/ 616 w 233"/>
                <a:gd name="T69" fmla="*/ 22 h 171"/>
                <a:gd name="T70" fmla="*/ 56 w 233"/>
                <a:gd name="T71" fmla="*/ 784 h 171"/>
                <a:gd name="T72" fmla="*/ 56 w 233"/>
                <a:gd name="T73" fmla="*/ 784 h 171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233" h="171">
                  <a:moveTo>
                    <a:pt x="227" y="76"/>
                  </a:moveTo>
                  <a:cubicBezTo>
                    <a:pt x="226" y="74"/>
                    <a:pt x="226" y="72"/>
                    <a:pt x="225" y="69"/>
                  </a:cubicBezTo>
                  <a:cubicBezTo>
                    <a:pt x="226" y="71"/>
                    <a:pt x="229" y="73"/>
                    <a:pt x="230" y="74"/>
                  </a:cubicBezTo>
                  <a:cubicBezTo>
                    <a:pt x="226" y="66"/>
                    <a:pt x="223" y="51"/>
                    <a:pt x="214" y="47"/>
                  </a:cubicBezTo>
                  <a:cubicBezTo>
                    <a:pt x="218" y="48"/>
                    <a:pt x="221" y="50"/>
                    <a:pt x="224" y="52"/>
                  </a:cubicBezTo>
                  <a:cubicBezTo>
                    <a:pt x="218" y="40"/>
                    <a:pt x="207" y="30"/>
                    <a:pt x="195" y="24"/>
                  </a:cubicBezTo>
                  <a:cubicBezTo>
                    <a:pt x="199" y="25"/>
                    <a:pt x="203" y="25"/>
                    <a:pt x="206" y="27"/>
                  </a:cubicBezTo>
                  <a:cubicBezTo>
                    <a:pt x="195" y="18"/>
                    <a:pt x="182" y="14"/>
                    <a:pt x="169" y="12"/>
                  </a:cubicBezTo>
                  <a:cubicBezTo>
                    <a:pt x="163" y="9"/>
                    <a:pt x="157" y="7"/>
                    <a:pt x="151" y="6"/>
                  </a:cubicBezTo>
                  <a:cubicBezTo>
                    <a:pt x="145" y="4"/>
                    <a:pt x="136" y="1"/>
                    <a:pt x="129" y="2"/>
                  </a:cubicBezTo>
                  <a:cubicBezTo>
                    <a:pt x="123" y="0"/>
                    <a:pt x="115" y="2"/>
                    <a:pt x="108" y="4"/>
                  </a:cubicBezTo>
                  <a:cubicBezTo>
                    <a:pt x="100" y="4"/>
                    <a:pt x="92" y="6"/>
                    <a:pt x="84" y="8"/>
                  </a:cubicBezTo>
                  <a:cubicBezTo>
                    <a:pt x="73" y="11"/>
                    <a:pt x="62" y="12"/>
                    <a:pt x="54" y="18"/>
                  </a:cubicBezTo>
                  <a:cubicBezTo>
                    <a:pt x="56" y="18"/>
                    <a:pt x="59" y="17"/>
                    <a:pt x="62" y="17"/>
                  </a:cubicBezTo>
                  <a:cubicBezTo>
                    <a:pt x="48" y="22"/>
                    <a:pt x="35" y="34"/>
                    <a:pt x="26" y="46"/>
                  </a:cubicBezTo>
                  <a:cubicBezTo>
                    <a:pt x="29" y="43"/>
                    <a:pt x="32" y="40"/>
                    <a:pt x="36" y="39"/>
                  </a:cubicBezTo>
                  <a:cubicBezTo>
                    <a:pt x="25" y="45"/>
                    <a:pt x="11" y="64"/>
                    <a:pt x="6" y="74"/>
                  </a:cubicBezTo>
                  <a:cubicBezTo>
                    <a:pt x="7" y="74"/>
                    <a:pt x="8" y="74"/>
                    <a:pt x="8" y="73"/>
                  </a:cubicBezTo>
                  <a:cubicBezTo>
                    <a:pt x="5" y="78"/>
                    <a:pt x="2" y="82"/>
                    <a:pt x="1" y="86"/>
                  </a:cubicBezTo>
                  <a:cubicBezTo>
                    <a:pt x="1" y="85"/>
                    <a:pt x="4" y="82"/>
                    <a:pt x="5" y="83"/>
                  </a:cubicBezTo>
                  <a:cubicBezTo>
                    <a:pt x="8" y="83"/>
                    <a:pt x="6" y="84"/>
                    <a:pt x="6" y="86"/>
                  </a:cubicBezTo>
                  <a:cubicBezTo>
                    <a:pt x="4" y="92"/>
                    <a:pt x="0" y="98"/>
                    <a:pt x="1" y="104"/>
                  </a:cubicBezTo>
                  <a:cubicBezTo>
                    <a:pt x="2" y="102"/>
                    <a:pt x="3" y="100"/>
                    <a:pt x="5" y="98"/>
                  </a:cubicBezTo>
                  <a:cubicBezTo>
                    <a:pt x="3" y="106"/>
                    <a:pt x="6" y="111"/>
                    <a:pt x="8" y="118"/>
                  </a:cubicBezTo>
                  <a:cubicBezTo>
                    <a:pt x="8" y="122"/>
                    <a:pt x="10" y="127"/>
                    <a:pt x="10" y="132"/>
                  </a:cubicBezTo>
                  <a:cubicBezTo>
                    <a:pt x="10" y="128"/>
                    <a:pt x="11" y="125"/>
                    <a:pt x="12" y="122"/>
                  </a:cubicBezTo>
                  <a:cubicBezTo>
                    <a:pt x="14" y="116"/>
                    <a:pt x="18" y="113"/>
                    <a:pt x="21" y="109"/>
                  </a:cubicBezTo>
                  <a:cubicBezTo>
                    <a:pt x="21" y="110"/>
                    <a:pt x="21" y="111"/>
                    <a:pt x="21" y="112"/>
                  </a:cubicBezTo>
                  <a:cubicBezTo>
                    <a:pt x="22" y="109"/>
                    <a:pt x="22" y="105"/>
                    <a:pt x="23" y="102"/>
                  </a:cubicBezTo>
                  <a:cubicBezTo>
                    <a:pt x="31" y="96"/>
                    <a:pt x="41" y="93"/>
                    <a:pt x="50" y="91"/>
                  </a:cubicBezTo>
                  <a:cubicBezTo>
                    <a:pt x="48" y="94"/>
                    <a:pt x="44" y="97"/>
                    <a:pt x="40" y="99"/>
                  </a:cubicBezTo>
                  <a:cubicBezTo>
                    <a:pt x="48" y="96"/>
                    <a:pt x="57" y="91"/>
                    <a:pt x="65" y="89"/>
                  </a:cubicBezTo>
                  <a:cubicBezTo>
                    <a:pt x="63" y="92"/>
                    <a:pt x="60" y="95"/>
                    <a:pt x="58" y="98"/>
                  </a:cubicBezTo>
                  <a:cubicBezTo>
                    <a:pt x="69" y="92"/>
                    <a:pt x="79" y="84"/>
                    <a:pt x="90" y="78"/>
                  </a:cubicBezTo>
                  <a:cubicBezTo>
                    <a:pt x="93" y="78"/>
                    <a:pt x="96" y="78"/>
                    <a:pt x="98" y="77"/>
                  </a:cubicBezTo>
                  <a:cubicBezTo>
                    <a:pt x="98" y="77"/>
                    <a:pt x="98" y="77"/>
                    <a:pt x="98" y="77"/>
                  </a:cubicBezTo>
                  <a:cubicBezTo>
                    <a:pt x="93" y="80"/>
                    <a:pt x="86" y="82"/>
                    <a:pt x="82" y="86"/>
                  </a:cubicBezTo>
                  <a:cubicBezTo>
                    <a:pt x="88" y="86"/>
                    <a:pt x="101" y="84"/>
                    <a:pt x="105" y="80"/>
                  </a:cubicBezTo>
                  <a:cubicBezTo>
                    <a:pt x="104" y="82"/>
                    <a:pt x="104" y="85"/>
                    <a:pt x="103" y="88"/>
                  </a:cubicBezTo>
                  <a:cubicBezTo>
                    <a:pt x="101" y="92"/>
                    <a:pt x="98" y="95"/>
                    <a:pt x="95" y="97"/>
                  </a:cubicBezTo>
                  <a:cubicBezTo>
                    <a:pt x="99" y="99"/>
                    <a:pt x="105" y="92"/>
                    <a:pt x="109" y="89"/>
                  </a:cubicBezTo>
                  <a:cubicBezTo>
                    <a:pt x="109" y="98"/>
                    <a:pt x="107" y="107"/>
                    <a:pt x="113" y="115"/>
                  </a:cubicBezTo>
                  <a:cubicBezTo>
                    <a:pt x="113" y="112"/>
                    <a:pt x="114" y="109"/>
                    <a:pt x="115" y="107"/>
                  </a:cubicBezTo>
                  <a:cubicBezTo>
                    <a:pt x="116" y="111"/>
                    <a:pt x="121" y="113"/>
                    <a:pt x="124" y="115"/>
                  </a:cubicBezTo>
                  <a:cubicBezTo>
                    <a:pt x="131" y="118"/>
                    <a:pt x="138" y="120"/>
                    <a:pt x="144" y="124"/>
                  </a:cubicBezTo>
                  <a:cubicBezTo>
                    <a:pt x="148" y="126"/>
                    <a:pt x="153" y="128"/>
                    <a:pt x="156" y="131"/>
                  </a:cubicBezTo>
                  <a:cubicBezTo>
                    <a:pt x="160" y="135"/>
                    <a:pt x="161" y="140"/>
                    <a:pt x="164" y="143"/>
                  </a:cubicBezTo>
                  <a:cubicBezTo>
                    <a:pt x="165" y="142"/>
                    <a:pt x="165" y="140"/>
                    <a:pt x="165" y="139"/>
                  </a:cubicBezTo>
                  <a:cubicBezTo>
                    <a:pt x="166" y="140"/>
                    <a:pt x="166" y="141"/>
                    <a:pt x="166" y="142"/>
                  </a:cubicBezTo>
                  <a:cubicBezTo>
                    <a:pt x="166" y="142"/>
                    <a:pt x="166" y="140"/>
                    <a:pt x="166" y="139"/>
                  </a:cubicBezTo>
                  <a:cubicBezTo>
                    <a:pt x="170" y="143"/>
                    <a:pt x="172" y="146"/>
                    <a:pt x="175" y="151"/>
                  </a:cubicBezTo>
                  <a:cubicBezTo>
                    <a:pt x="175" y="150"/>
                    <a:pt x="175" y="148"/>
                    <a:pt x="175" y="147"/>
                  </a:cubicBezTo>
                  <a:cubicBezTo>
                    <a:pt x="180" y="149"/>
                    <a:pt x="185" y="153"/>
                    <a:pt x="188" y="158"/>
                  </a:cubicBezTo>
                  <a:cubicBezTo>
                    <a:pt x="188" y="156"/>
                    <a:pt x="187" y="155"/>
                    <a:pt x="186" y="153"/>
                  </a:cubicBezTo>
                  <a:cubicBezTo>
                    <a:pt x="189" y="156"/>
                    <a:pt x="193" y="158"/>
                    <a:pt x="197" y="160"/>
                  </a:cubicBezTo>
                  <a:cubicBezTo>
                    <a:pt x="202" y="163"/>
                    <a:pt x="201" y="166"/>
                    <a:pt x="203" y="171"/>
                  </a:cubicBezTo>
                  <a:cubicBezTo>
                    <a:pt x="204" y="168"/>
                    <a:pt x="205" y="165"/>
                    <a:pt x="205" y="163"/>
                  </a:cubicBezTo>
                  <a:cubicBezTo>
                    <a:pt x="206" y="163"/>
                    <a:pt x="206" y="164"/>
                    <a:pt x="206" y="165"/>
                  </a:cubicBezTo>
                  <a:cubicBezTo>
                    <a:pt x="207" y="159"/>
                    <a:pt x="208" y="153"/>
                    <a:pt x="209" y="147"/>
                  </a:cubicBezTo>
                  <a:cubicBezTo>
                    <a:pt x="211" y="144"/>
                    <a:pt x="212" y="140"/>
                    <a:pt x="213" y="136"/>
                  </a:cubicBezTo>
                  <a:cubicBezTo>
                    <a:pt x="214" y="136"/>
                    <a:pt x="214" y="136"/>
                    <a:pt x="216" y="134"/>
                  </a:cubicBezTo>
                  <a:cubicBezTo>
                    <a:pt x="220" y="128"/>
                    <a:pt x="223" y="122"/>
                    <a:pt x="225" y="115"/>
                  </a:cubicBezTo>
                  <a:cubicBezTo>
                    <a:pt x="226" y="115"/>
                    <a:pt x="226" y="115"/>
                    <a:pt x="226" y="114"/>
                  </a:cubicBezTo>
                  <a:cubicBezTo>
                    <a:pt x="226" y="113"/>
                    <a:pt x="226" y="112"/>
                    <a:pt x="227" y="111"/>
                  </a:cubicBezTo>
                  <a:cubicBezTo>
                    <a:pt x="229" y="104"/>
                    <a:pt x="230" y="99"/>
                    <a:pt x="229" y="92"/>
                  </a:cubicBezTo>
                  <a:cubicBezTo>
                    <a:pt x="230" y="93"/>
                    <a:pt x="231" y="95"/>
                    <a:pt x="232" y="97"/>
                  </a:cubicBezTo>
                  <a:cubicBezTo>
                    <a:pt x="233" y="90"/>
                    <a:pt x="230" y="82"/>
                    <a:pt x="227" y="76"/>
                  </a:cubicBezTo>
                  <a:close/>
                  <a:moveTo>
                    <a:pt x="101" y="6"/>
                  </a:moveTo>
                  <a:cubicBezTo>
                    <a:pt x="103" y="5"/>
                    <a:pt x="105" y="4"/>
                    <a:pt x="106" y="4"/>
                  </a:cubicBezTo>
                  <a:cubicBezTo>
                    <a:pt x="108" y="4"/>
                    <a:pt x="108" y="4"/>
                    <a:pt x="108" y="4"/>
                  </a:cubicBezTo>
                  <a:cubicBezTo>
                    <a:pt x="105" y="4"/>
                    <a:pt x="103" y="5"/>
                    <a:pt x="101" y="6"/>
                  </a:cubicBezTo>
                  <a:close/>
                  <a:moveTo>
                    <a:pt x="10" y="138"/>
                  </a:moveTo>
                  <a:cubicBezTo>
                    <a:pt x="11" y="137"/>
                    <a:pt x="10" y="134"/>
                    <a:pt x="10" y="132"/>
                  </a:cubicBezTo>
                  <a:cubicBezTo>
                    <a:pt x="10" y="134"/>
                    <a:pt x="10" y="136"/>
                    <a:pt x="10" y="138"/>
                  </a:cubicBezTo>
                  <a:close/>
                </a:path>
              </a:pathLst>
            </a:custGeom>
            <a:solidFill>
              <a:srgbClr val="DFDE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72" name="Freeform 454">
              <a:extLst>
                <a:ext uri="{FF2B5EF4-FFF2-40B4-BE49-F238E27FC236}">
                  <a16:creationId xmlns:a16="http://schemas.microsoft.com/office/drawing/2014/main" id="{306ABAAC-5780-411B-BEC4-111CC2CF88C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039" y="756"/>
              <a:ext cx="360" cy="264"/>
            </a:xfrm>
            <a:custGeom>
              <a:avLst/>
              <a:gdLst>
                <a:gd name="T0" fmla="*/ 1284 w 233"/>
                <a:gd name="T1" fmla="*/ 394 h 171"/>
                <a:gd name="T2" fmla="*/ 1221 w 233"/>
                <a:gd name="T3" fmla="*/ 269 h 171"/>
                <a:gd name="T4" fmla="*/ 1109 w 233"/>
                <a:gd name="T5" fmla="*/ 136 h 171"/>
                <a:gd name="T6" fmla="*/ 963 w 233"/>
                <a:gd name="T7" fmla="*/ 69 h 171"/>
                <a:gd name="T8" fmla="*/ 732 w 233"/>
                <a:gd name="T9" fmla="*/ 12 h 171"/>
                <a:gd name="T10" fmla="*/ 481 w 233"/>
                <a:gd name="T11" fmla="*/ 45 h 171"/>
                <a:gd name="T12" fmla="*/ 354 w 233"/>
                <a:gd name="T13" fmla="*/ 96 h 171"/>
                <a:gd name="T14" fmla="*/ 207 w 233"/>
                <a:gd name="T15" fmla="*/ 222 h 171"/>
                <a:gd name="T16" fmla="*/ 45 w 233"/>
                <a:gd name="T17" fmla="*/ 415 h 171"/>
                <a:gd name="T18" fmla="*/ 29 w 233"/>
                <a:gd name="T19" fmla="*/ 472 h 171"/>
                <a:gd name="T20" fmla="*/ 8 w 233"/>
                <a:gd name="T21" fmla="*/ 593 h 171"/>
                <a:gd name="T22" fmla="*/ 45 w 233"/>
                <a:gd name="T23" fmla="*/ 670 h 171"/>
                <a:gd name="T24" fmla="*/ 70 w 233"/>
                <a:gd name="T25" fmla="*/ 692 h 171"/>
                <a:gd name="T26" fmla="*/ 117 w 233"/>
                <a:gd name="T27" fmla="*/ 636 h 171"/>
                <a:gd name="T28" fmla="*/ 284 w 233"/>
                <a:gd name="T29" fmla="*/ 514 h 171"/>
                <a:gd name="T30" fmla="*/ 369 w 233"/>
                <a:gd name="T31" fmla="*/ 505 h 171"/>
                <a:gd name="T32" fmla="*/ 513 w 233"/>
                <a:gd name="T33" fmla="*/ 442 h 171"/>
                <a:gd name="T34" fmla="*/ 556 w 233"/>
                <a:gd name="T35" fmla="*/ 438 h 171"/>
                <a:gd name="T36" fmla="*/ 596 w 233"/>
                <a:gd name="T37" fmla="*/ 455 h 171"/>
                <a:gd name="T38" fmla="*/ 542 w 233"/>
                <a:gd name="T39" fmla="*/ 553 h 171"/>
                <a:gd name="T40" fmla="*/ 644 w 233"/>
                <a:gd name="T41" fmla="*/ 656 h 171"/>
                <a:gd name="T42" fmla="*/ 709 w 233"/>
                <a:gd name="T43" fmla="*/ 656 h 171"/>
                <a:gd name="T44" fmla="*/ 888 w 233"/>
                <a:gd name="T45" fmla="*/ 744 h 171"/>
                <a:gd name="T46" fmla="*/ 941 w 233"/>
                <a:gd name="T47" fmla="*/ 792 h 171"/>
                <a:gd name="T48" fmla="*/ 946 w 233"/>
                <a:gd name="T49" fmla="*/ 792 h 171"/>
                <a:gd name="T50" fmla="*/ 995 w 233"/>
                <a:gd name="T51" fmla="*/ 834 h 171"/>
                <a:gd name="T52" fmla="*/ 1057 w 233"/>
                <a:gd name="T53" fmla="*/ 868 h 171"/>
                <a:gd name="T54" fmla="*/ 1157 w 233"/>
                <a:gd name="T55" fmla="*/ 973 h 171"/>
                <a:gd name="T56" fmla="*/ 1173 w 233"/>
                <a:gd name="T57" fmla="*/ 939 h 171"/>
                <a:gd name="T58" fmla="*/ 1213 w 233"/>
                <a:gd name="T59" fmla="*/ 772 h 171"/>
                <a:gd name="T60" fmla="*/ 1284 w 233"/>
                <a:gd name="T61" fmla="*/ 656 h 171"/>
                <a:gd name="T62" fmla="*/ 1293 w 233"/>
                <a:gd name="T63" fmla="*/ 630 h 171"/>
                <a:gd name="T64" fmla="*/ 1319 w 233"/>
                <a:gd name="T65" fmla="*/ 553 h 171"/>
                <a:gd name="T66" fmla="*/ 575 w 233"/>
                <a:gd name="T67" fmla="*/ 34 h 171"/>
                <a:gd name="T68" fmla="*/ 616 w 233"/>
                <a:gd name="T69" fmla="*/ 22 h 171"/>
                <a:gd name="T70" fmla="*/ 56 w 233"/>
                <a:gd name="T71" fmla="*/ 784 h 171"/>
                <a:gd name="T72" fmla="*/ 56 w 233"/>
                <a:gd name="T73" fmla="*/ 784 h 171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233" h="171">
                  <a:moveTo>
                    <a:pt x="227" y="76"/>
                  </a:moveTo>
                  <a:cubicBezTo>
                    <a:pt x="226" y="74"/>
                    <a:pt x="226" y="72"/>
                    <a:pt x="225" y="69"/>
                  </a:cubicBezTo>
                  <a:cubicBezTo>
                    <a:pt x="226" y="71"/>
                    <a:pt x="229" y="73"/>
                    <a:pt x="230" y="74"/>
                  </a:cubicBezTo>
                  <a:cubicBezTo>
                    <a:pt x="226" y="66"/>
                    <a:pt x="223" y="51"/>
                    <a:pt x="214" y="47"/>
                  </a:cubicBezTo>
                  <a:cubicBezTo>
                    <a:pt x="218" y="48"/>
                    <a:pt x="221" y="50"/>
                    <a:pt x="224" y="52"/>
                  </a:cubicBezTo>
                  <a:cubicBezTo>
                    <a:pt x="218" y="40"/>
                    <a:pt x="207" y="30"/>
                    <a:pt x="195" y="24"/>
                  </a:cubicBezTo>
                  <a:cubicBezTo>
                    <a:pt x="199" y="25"/>
                    <a:pt x="203" y="25"/>
                    <a:pt x="206" y="27"/>
                  </a:cubicBezTo>
                  <a:cubicBezTo>
                    <a:pt x="195" y="18"/>
                    <a:pt x="182" y="14"/>
                    <a:pt x="169" y="12"/>
                  </a:cubicBezTo>
                  <a:cubicBezTo>
                    <a:pt x="163" y="9"/>
                    <a:pt x="157" y="7"/>
                    <a:pt x="151" y="6"/>
                  </a:cubicBezTo>
                  <a:cubicBezTo>
                    <a:pt x="145" y="4"/>
                    <a:pt x="136" y="1"/>
                    <a:pt x="129" y="2"/>
                  </a:cubicBezTo>
                  <a:cubicBezTo>
                    <a:pt x="123" y="0"/>
                    <a:pt x="115" y="2"/>
                    <a:pt x="108" y="4"/>
                  </a:cubicBezTo>
                  <a:cubicBezTo>
                    <a:pt x="100" y="4"/>
                    <a:pt x="92" y="6"/>
                    <a:pt x="84" y="8"/>
                  </a:cubicBezTo>
                  <a:cubicBezTo>
                    <a:pt x="73" y="11"/>
                    <a:pt x="62" y="12"/>
                    <a:pt x="54" y="18"/>
                  </a:cubicBezTo>
                  <a:cubicBezTo>
                    <a:pt x="56" y="18"/>
                    <a:pt x="59" y="17"/>
                    <a:pt x="62" y="17"/>
                  </a:cubicBezTo>
                  <a:cubicBezTo>
                    <a:pt x="48" y="22"/>
                    <a:pt x="35" y="34"/>
                    <a:pt x="26" y="46"/>
                  </a:cubicBezTo>
                  <a:cubicBezTo>
                    <a:pt x="29" y="43"/>
                    <a:pt x="32" y="40"/>
                    <a:pt x="36" y="39"/>
                  </a:cubicBezTo>
                  <a:cubicBezTo>
                    <a:pt x="25" y="45"/>
                    <a:pt x="11" y="64"/>
                    <a:pt x="6" y="74"/>
                  </a:cubicBezTo>
                  <a:cubicBezTo>
                    <a:pt x="7" y="74"/>
                    <a:pt x="8" y="74"/>
                    <a:pt x="8" y="73"/>
                  </a:cubicBezTo>
                  <a:cubicBezTo>
                    <a:pt x="5" y="78"/>
                    <a:pt x="2" y="82"/>
                    <a:pt x="1" y="86"/>
                  </a:cubicBezTo>
                  <a:cubicBezTo>
                    <a:pt x="1" y="85"/>
                    <a:pt x="4" y="82"/>
                    <a:pt x="5" y="83"/>
                  </a:cubicBezTo>
                  <a:cubicBezTo>
                    <a:pt x="8" y="83"/>
                    <a:pt x="6" y="84"/>
                    <a:pt x="6" y="86"/>
                  </a:cubicBezTo>
                  <a:cubicBezTo>
                    <a:pt x="4" y="92"/>
                    <a:pt x="0" y="98"/>
                    <a:pt x="1" y="104"/>
                  </a:cubicBezTo>
                  <a:cubicBezTo>
                    <a:pt x="2" y="102"/>
                    <a:pt x="3" y="100"/>
                    <a:pt x="5" y="98"/>
                  </a:cubicBezTo>
                  <a:cubicBezTo>
                    <a:pt x="3" y="106"/>
                    <a:pt x="6" y="111"/>
                    <a:pt x="8" y="118"/>
                  </a:cubicBezTo>
                  <a:cubicBezTo>
                    <a:pt x="8" y="122"/>
                    <a:pt x="10" y="127"/>
                    <a:pt x="10" y="132"/>
                  </a:cubicBezTo>
                  <a:cubicBezTo>
                    <a:pt x="10" y="128"/>
                    <a:pt x="11" y="125"/>
                    <a:pt x="12" y="122"/>
                  </a:cubicBezTo>
                  <a:cubicBezTo>
                    <a:pt x="14" y="116"/>
                    <a:pt x="18" y="113"/>
                    <a:pt x="21" y="109"/>
                  </a:cubicBezTo>
                  <a:cubicBezTo>
                    <a:pt x="21" y="110"/>
                    <a:pt x="21" y="111"/>
                    <a:pt x="21" y="112"/>
                  </a:cubicBezTo>
                  <a:cubicBezTo>
                    <a:pt x="22" y="109"/>
                    <a:pt x="22" y="105"/>
                    <a:pt x="23" y="102"/>
                  </a:cubicBezTo>
                  <a:cubicBezTo>
                    <a:pt x="31" y="96"/>
                    <a:pt x="41" y="93"/>
                    <a:pt x="50" y="91"/>
                  </a:cubicBezTo>
                  <a:cubicBezTo>
                    <a:pt x="48" y="94"/>
                    <a:pt x="44" y="97"/>
                    <a:pt x="40" y="99"/>
                  </a:cubicBezTo>
                  <a:cubicBezTo>
                    <a:pt x="48" y="96"/>
                    <a:pt x="57" y="91"/>
                    <a:pt x="65" y="89"/>
                  </a:cubicBezTo>
                  <a:cubicBezTo>
                    <a:pt x="63" y="92"/>
                    <a:pt x="60" y="95"/>
                    <a:pt x="58" y="98"/>
                  </a:cubicBezTo>
                  <a:cubicBezTo>
                    <a:pt x="69" y="92"/>
                    <a:pt x="79" y="84"/>
                    <a:pt x="90" y="78"/>
                  </a:cubicBezTo>
                  <a:cubicBezTo>
                    <a:pt x="93" y="78"/>
                    <a:pt x="96" y="78"/>
                    <a:pt x="98" y="77"/>
                  </a:cubicBezTo>
                  <a:cubicBezTo>
                    <a:pt x="98" y="77"/>
                    <a:pt x="98" y="77"/>
                    <a:pt x="98" y="77"/>
                  </a:cubicBezTo>
                  <a:cubicBezTo>
                    <a:pt x="93" y="80"/>
                    <a:pt x="86" y="82"/>
                    <a:pt x="82" y="86"/>
                  </a:cubicBezTo>
                  <a:cubicBezTo>
                    <a:pt x="88" y="86"/>
                    <a:pt x="101" y="84"/>
                    <a:pt x="105" y="80"/>
                  </a:cubicBezTo>
                  <a:cubicBezTo>
                    <a:pt x="104" y="82"/>
                    <a:pt x="104" y="85"/>
                    <a:pt x="103" y="88"/>
                  </a:cubicBezTo>
                  <a:cubicBezTo>
                    <a:pt x="101" y="92"/>
                    <a:pt x="98" y="95"/>
                    <a:pt x="95" y="97"/>
                  </a:cubicBezTo>
                  <a:cubicBezTo>
                    <a:pt x="99" y="99"/>
                    <a:pt x="105" y="92"/>
                    <a:pt x="109" y="89"/>
                  </a:cubicBezTo>
                  <a:cubicBezTo>
                    <a:pt x="109" y="98"/>
                    <a:pt x="107" y="107"/>
                    <a:pt x="113" y="115"/>
                  </a:cubicBezTo>
                  <a:cubicBezTo>
                    <a:pt x="113" y="112"/>
                    <a:pt x="114" y="109"/>
                    <a:pt x="115" y="107"/>
                  </a:cubicBezTo>
                  <a:cubicBezTo>
                    <a:pt x="116" y="111"/>
                    <a:pt x="121" y="113"/>
                    <a:pt x="124" y="115"/>
                  </a:cubicBezTo>
                  <a:cubicBezTo>
                    <a:pt x="131" y="118"/>
                    <a:pt x="138" y="120"/>
                    <a:pt x="144" y="124"/>
                  </a:cubicBezTo>
                  <a:cubicBezTo>
                    <a:pt x="148" y="126"/>
                    <a:pt x="153" y="128"/>
                    <a:pt x="156" y="131"/>
                  </a:cubicBezTo>
                  <a:cubicBezTo>
                    <a:pt x="160" y="135"/>
                    <a:pt x="161" y="140"/>
                    <a:pt x="164" y="143"/>
                  </a:cubicBezTo>
                  <a:cubicBezTo>
                    <a:pt x="165" y="142"/>
                    <a:pt x="165" y="140"/>
                    <a:pt x="165" y="139"/>
                  </a:cubicBezTo>
                  <a:cubicBezTo>
                    <a:pt x="166" y="140"/>
                    <a:pt x="166" y="141"/>
                    <a:pt x="166" y="142"/>
                  </a:cubicBezTo>
                  <a:cubicBezTo>
                    <a:pt x="166" y="142"/>
                    <a:pt x="166" y="140"/>
                    <a:pt x="166" y="139"/>
                  </a:cubicBezTo>
                  <a:cubicBezTo>
                    <a:pt x="170" y="143"/>
                    <a:pt x="172" y="146"/>
                    <a:pt x="175" y="151"/>
                  </a:cubicBezTo>
                  <a:cubicBezTo>
                    <a:pt x="175" y="150"/>
                    <a:pt x="175" y="148"/>
                    <a:pt x="175" y="147"/>
                  </a:cubicBezTo>
                  <a:cubicBezTo>
                    <a:pt x="180" y="149"/>
                    <a:pt x="185" y="153"/>
                    <a:pt x="188" y="158"/>
                  </a:cubicBezTo>
                  <a:cubicBezTo>
                    <a:pt x="188" y="156"/>
                    <a:pt x="187" y="155"/>
                    <a:pt x="186" y="153"/>
                  </a:cubicBezTo>
                  <a:cubicBezTo>
                    <a:pt x="189" y="156"/>
                    <a:pt x="193" y="158"/>
                    <a:pt x="197" y="160"/>
                  </a:cubicBezTo>
                  <a:cubicBezTo>
                    <a:pt x="202" y="163"/>
                    <a:pt x="201" y="166"/>
                    <a:pt x="203" y="171"/>
                  </a:cubicBezTo>
                  <a:cubicBezTo>
                    <a:pt x="204" y="168"/>
                    <a:pt x="205" y="165"/>
                    <a:pt x="205" y="163"/>
                  </a:cubicBezTo>
                  <a:cubicBezTo>
                    <a:pt x="206" y="163"/>
                    <a:pt x="206" y="164"/>
                    <a:pt x="206" y="165"/>
                  </a:cubicBezTo>
                  <a:cubicBezTo>
                    <a:pt x="207" y="159"/>
                    <a:pt x="208" y="153"/>
                    <a:pt x="209" y="147"/>
                  </a:cubicBezTo>
                  <a:cubicBezTo>
                    <a:pt x="211" y="144"/>
                    <a:pt x="212" y="140"/>
                    <a:pt x="213" y="136"/>
                  </a:cubicBezTo>
                  <a:cubicBezTo>
                    <a:pt x="214" y="136"/>
                    <a:pt x="214" y="136"/>
                    <a:pt x="216" y="134"/>
                  </a:cubicBezTo>
                  <a:cubicBezTo>
                    <a:pt x="220" y="128"/>
                    <a:pt x="223" y="122"/>
                    <a:pt x="225" y="115"/>
                  </a:cubicBezTo>
                  <a:cubicBezTo>
                    <a:pt x="226" y="115"/>
                    <a:pt x="226" y="115"/>
                    <a:pt x="226" y="114"/>
                  </a:cubicBezTo>
                  <a:cubicBezTo>
                    <a:pt x="226" y="113"/>
                    <a:pt x="226" y="112"/>
                    <a:pt x="227" y="111"/>
                  </a:cubicBezTo>
                  <a:cubicBezTo>
                    <a:pt x="229" y="104"/>
                    <a:pt x="230" y="99"/>
                    <a:pt x="229" y="92"/>
                  </a:cubicBezTo>
                  <a:cubicBezTo>
                    <a:pt x="230" y="93"/>
                    <a:pt x="231" y="95"/>
                    <a:pt x="232" y="97"/>
                  </a:cubicBezTo>
                  <a:cubicBezTo>
                    <a:pt x="233" y="90"/>
                    <a:pt x="230" y="82"/>
                    <a:pt x="227" y="76"/>
                  </a:cubicBezTo>
                  <a:close/>
                  <a:moveTo>
                    <a:pt x="101" y="6"/>
                  </a:moveTo>
                  <a:cubicBezTo>
                    <a:pt x="103" y="5"/>
                    <a:pt x="105" y="4"/>
                    <a:pt x="106" y="4"/>
                  </a:cubicBezTo>
                  <a:cubicBezTo>
                    <a:pt x="108" y="4"/>
                    <a:pt x="108" y="4"/>
                    <a:pt x="108" y="4"/>
                  </a:cubicBezTo>
                  <a:cubicBezTo>
                    <a:pt x="105" y="4"/>
                    <a:pt x="103" y="5"/>
                    <a:pt x="101" y="6"/>
                  </a:cubicBezTo>
                  <a:close/>
                  <a:moveTo>
                    <a:pt x="10" y="138"/>
                  </a:moveTo>
                  <a:cubicBezTo>
                    <a:pt x="11" y="137"/>
                    <a:pt x="10" y="134"/>
                    <a:pt x="10" y="132"/>
                  </a:cubicBezTo>
                  <a:cubicBezTo>
                    <a:pt x="10" y="134"/>
                    <a:pt x="10" y="136"/>
                    <a:pt x="10" y="138"/>
                  </a:cubicBezTo>
                  <a:close/>
                </a:path>
              </a:pathLst>
            </a:custGeom>
            <a:noFill/>
            <a:ln w="1588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73" name="Freeform 455">
              <a:extLst>
                <a:ext uri="{FF2B5EF4-FFF2-40B4-BE49-F238E27FC236}">
                  <a16:creationId xmlns:a16="http://schemas.microsoft.com/office/drawing/2014/main" id="{4BCAF997-CB66-4944-B7B4-22E6F15C4062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9" y="824"/>
              <a:ext cx="124" cy="133"/>
            </a:xfrm>
            <a:custGeom>
              <a:avLst/>
              <a:gdLst>
                <a:gd name="T0" fmla="*/ 29 w 80"/>
                <a:gd name="T1" fmla="*/ 229 h 86"/>
                <a:gd name="T2" fmla="*/ 122 w 80"/>
                <a:gd name="T3" fmla="*/ 359 h 86"/>
                <a:gd name="T4" fmla="*/ 271 w 80"/>
                <a:gd name="T5" fmla="*/ 493 h 86"/>
                <a:gd name="T6" fmla="*/ 243 w 80"/>
                <a:gd name="T7" fmla="*/ 407 h 86"/>
                <a:gd name="T8" fmla="*/ 327 w 80"/>
                <a:gd name="T9" fmla="*/ 486 h 86"/>
                <a:gd name="T10" fmla="*/ 318 w 80"/>
                <a:gd name="T11" fmla="*/ 385 h 86"/>
                <a:gd name="T12" fmla="*/ 366 w 80"/>
                <a:gd name="T13" fmla="*/ 473 h 86"/>
                <a:gd name="T14" fmla="*/ 380 w 80"/>
                <a:gd name="T15" fmla="*/ 333 h 86"/>
                <a:gd name="T16" fmla="*/ 419 w 80"/>
                <a:gd name="T17" fmla="*/ 447 h 86"/>
                <a:gd name="T18" fmla="*/ 451 w 80"/>
                <a:gd name="T19" fmla="*/ 210 h 86"/>
                <a:gd name="T20" fmla="*/ 346 w 80"/>
                <a:gd name="T21" fmla="*/ 0 h 86"/>
                <a:gd name="T22" fmla="*/ 366 w 80"/>
                <a:gd name="T23" fmla="*/ 148 h 86"/>
                <a:gd name="T24" fmla="*/ 284 w 80"/>
                <a:gd name="T25" fmla="*/ 82 h 86"/>
                <a:gd name="T26" fmla="*/ 302 w 80"/>
                <a:gd name="T27" fmla="*/ 170 h 86"/>
                <a:gd name="T28" fmla="*/ 243 w 80"/>
                <a:gd name="T29" fmla="*/ 127 h 86"/>
                <a:gd name="T30" fmla="*/ 253 w 80"/>
                <a:gd name="T31" fmla="*/ 189 h 86"/>
                <a:gd name="T32" fmla="*/ 223 w 80"/>
                <a:gd name="T33" fmla="*/ 176 h 86"/>
                <a:gd name="T34" fmla="*/ 243 w 80"/>
                <a:gd name="T35" fmla="*/ 218 h 86"/>
                <a:gd name="T36" fmla="*/ 122 w 80"/>
                <a:gd name="T37" fmla="*/ 156 h 86"/>
                <a:gd name="T38" fmla="*/ 149 w 80"/>
                <a:gd name="T39" fmla="*/ 285 h 86"/>
                <a:gd name="T40" fmla="*/ 60 w 80"/>
                <a:gd name="T41" fmla="*/ 209 h 86"/>
                <a:gd name="T42" fmla="*/ 74 w 80"/>
                <a:gd name="T43" fmla="*/ 271 h 86"/>
                <a:gd name="T44" fmla="*/ 29 w 80"/>
                <a:gd name="T45" fmla="*/ 229 h 8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80" h="86">
                  <a:moveTo>
                    <a:pt x="5" y="40"/>
                  </a:moveTo>
                  <a:cubicBezTo>
                    <a:pt x="0" y="48"/>
                    <a:pt x="15" y="60"/>
                    <a:pt x="21" y="63"/>
                  </a:cubicBezTo>
                  <a:cubicBezTo>
                    <a:pt x="32" y="70"/>
                    <a:pt x="41" y="75"/>
                    <a:pt x="47" y="86"/>
                  </a:cubicBezTo>
                  <a:cubicBezTo>
                    <a:pt x="45" y="82"/>
                    <a:pt x="41" y="75"/>
                    <a:pt x="42" y="71"/>
                  </a:cubicBezTo>
                  <a:cubicBezTo>
                    <a:pt x="48" y="74"/>
                    <a:pt x="54" y="79"/>
                    <a:pt x="57" y="85"/>
                  </a:cubicBezTo>
                  <a:cubicBezTo>
                    <a:pt x="57" y="79"/>
                    <a:pt x="55" y="73"/>
                    <a:pt x="55" y="67"/>
                  </a:cubicBezTo>
                  <a:cubicBezTo>
                    <a:pt x="59" y="70"/>
                    <a:pt x="62" y="78"/>
                    <a:pt x="63" y="83"/>
                  </a:cubicBezTo>
                  <a:cubicBezTo>
                    <a:pt x="63" y="75"/>
                    <a:pt x="64" y="65"/>
                    <a:pt x="66" y="58"/>
                  </a:cubicBezTo>
                  <a:cubicBezTo>
                    <a:pt x="73" y="61"/>
                    <a:pt x="72" y="72"/>
                    <a:pt x="72" y="78"/>
                  </a:cubicBezTo>
                  <a:cubicBezTo>
                    <a:pt x="76" y="65"/>
                    <a:pt x="80" y="51"/>
                    <a:pt x="78" y="37"/>
                  </a:cubicBezTo>
                  <a:cubicBezTo>
                    <a:pt x="76" y="28"/>
                    <a:pt x="70" y="3"/>
                    <a:pt x="60" y="0"/>
                  </a:cubicBezTo>
                  <a:cubicBezTo>
                    <a:pt x="62" y="7"/>
                    <a:pt x="66" y="18"/>
                    <a:pt x="63" y="26"/>
                  </a:cubicBezTo>
                  <a:cubicBezTo>
                    <a:pt x="59" y="22"/>
                    <a:pt x="55" y="17"/>
                    <a:pt x="49" y="14"/>
                  </a:cubicBezTo>
                  <a:cubicBezTo>
                    <a:pt x="51" y="18"/>
                    <a:pt x="55" y="26"/>
                    <a:pt x="52" y="30"/>
                  </a:cubicBezTo>
                  <a:cubicBezTo>
                    <a:pt x="49" y="28"/>
                    <a:pt x="47" y="22"/>
                    <a:pt x="42" y="22"/>
                  </a:cubicBezTo>
                  <a:cubicBezTo>
                    <a:pt x="42" y="26"/>
                    <a:pt x="43" y="30"/>
                    <a:pt x="44" y="33"/>
                  </a:cubicBezTo>
                  <a:cubicBezTo>
                    <a:pt x="43" y="32"/>
                    <a:pt x="40" y="32"/>
                    <a:pt x="39" y="31"/>
                  </a:cubicBezTo>
                  <a:cubicBezTo>
                    <a:pt x="39" y="33"/>
                    <a:pt x="40" y="36"/>
                    <a:pt x="42" y="38"/>
                  </a:cubicBezTo>
                  <a:cubicBezTo>
                    <a:pt x="34" y="35"/>
                    <a:pt x="27" y="32"/>
                    <a:pt x="21" y="27"/>
                  </a:cubicBezTo>
                  <a:cubicBezTo>
                    <a:pt x="20" y="34"/>
                    <a:pt x="18" y="46"/>
                    <a:pt x="26" y="50"/>
                  </a:cubicBezTo>
                  <a:cubicBezTo>
                    <a:pt x="20" y="46"/>
                    <a:pt x="14" y="42"/>
                    <a:pt x="10" y="36"/>
                  </a:cubicBezTo>
                  <a:cubicBezTo>
                    <a:pt x="11" y="39"/>
                    <a:pt x="12" y="44"/>
                    <a:pt x="13" y="47"/>
                  </a:cubicBezTo>
                  <a:cubicBezTo>
                    <a:pt x="9" y="46"/>
                    <a:pt x="6" y="41"/>
                    <a:pt x="5" y="40"/>
                  </a:cubicBezTo>
                </a:path>
              </a:pathLst>
            </a:custGeom>
            <a:solidFill>
              <a:srgbClr val="E9E9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74" name="Freeform 456">
              <a:extLst>
                <a:ext uri="{FF2B5EF4-FFF2-40B4-BE49-F238E27FC236}">
                  <a16:creationId xmlns:a16="http://schemas.microsoft.com/office/drawing/2014/main" id="{42AED5F8-7045-43A7-BBDC-F12DD216066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1" y="815"/>
              <a:ext cx="68" cy="100"/>
            </a:xfrm>
            <a:custGeom>
              <a:avLst/>
              <a:gdLst>
                <a:gd name="T0" fmla="*/ 196 w 44"/>
                <a:gd name="T1" fmla="*/ 12 h 65"/>
                <a:gd name="T2" fmla="*/ 22 w 44"/>
                <a:gd name="T3" fmla="*/ 242 h 65"/>
                <a:gd name="T4" fmla="*/ 108 w 44"/>
                <a:gd name="T5" fmla="*/ 154 h 65"/>
                <a:gd name="T6" fmla="*/ 12 w 44"/>
                <a:gd name="T7" fmla="*/ 343 h 65"/>
                <a:gd name="T8" fmla="*/ 93 w 44"/>
                <a:gd name="T9" fmla="*/ 242 h 65"/>
                <a:gd name="T10" fmla="*/ 34 w 44"/>
                <a:gd name="T11" fmla="*/ 365 h 65"/>
                <a:gd name="T12" fmla="*/ 250 w 44"/>
                <a:gd name="T13" fmla="*/ 177 h 65"/>
                <a:gd name="T14" fmla="*/ 117 w 44"/>
                <a:gd name="T15" fmla="*/ 218 h 65"/>
                <a:gd name="T16" fmla="*/ 232 w 44"/>
                <a:gd name="T17" fmla="*/ 80 h 65"/>
                <a:gd name="T18" fmla="*/ 114 w 44"/>
                <a:gd name="T19" fmla="*/ 115 h 65"/>
                <a:gd name="T20" fmla="*/ 196 w 44"/>
                <a:gd name="T21" fmla="*/ 0 h 65"/>
                <a:gd name="T22" fmla="*/ 181 w 44"/>
                <a:gd name="T23" fmla="*/ 18 h 6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44" h="65">
                  <a:moveTo>
                    <a:pt x="34" y="2"/>
                  </a:moveTo>
                  <a:cubicBezTo>
                    <a:pt x="21" y="0"/>
                    <a:pt x="6" y="32"/>
                    <a:pt x="4" y="43"/>
                  </a:cubicBezTo>
                  <a:cubicBezTo>
                    <a:pt x="5" y="36"/>
                    <a:pt x="14" y="29"/>
                    <a:pt x="19" y="27"/>
                  </a:cubicBezTo>
                  <a:cubicBezTo>
                    <a:pt x="11" y="33"/>
                    <a:pt x="0" y="49"/>
                    <a:pt x="2" y="61"/>
                  </a:cubicBezTo>
                  <a:cubicBezTo>
                    <a:pt x="6" y="55"/>
                    <a:pt x="10" y="47"/>
                    <a:pt x="16" y="43"/>
                  </a:cubicBezTo>
                  <a:cubicBezTo>
                    <a:pt x="11" y="49"/>
                    <a:pt x="8" y="57"/>
                    <a:pt x="6" y="65"/>
                  </a:cubicBezTo>
                  <a:cubicBezTo>
                    <a:pt x="18" y="53"/>
                    <a:pt x="28" y="39"/>
                    <a:pt x="44" y="32"/>
                  </a:cubicBezTo>
                  <a:cubicBezTo>
                    <a:pt x="38" y="27"/>
                    <a:pt x="26" y="36"/>
                    <a:pt x="21" y="39"/>
                  </a:cubicBezTo>
                  <a:cubicBezTo>
                    <a:pt x="26" y="30"/>
                    <a:pt x="35" y="23"/>
                    <a:pt x="41" y="14"/>
                  </a:cubicBezTo>
                  <a:cubicBezTo>
                    <a:pt x="33" y="13"/>
                    <a:pt x="26" y="17"/>
                    <a:pt x="20" y="21"/>
                  </a:cubicBezTo>
                  <a:cubicBezTo>
                    <a:pt x="24" y="14"/>
                    <a:pt x="29" y="7"/>
                    <a:pt x="34" y="0"/>
                  </a:cubicBezTo>
                  <a:cubicBezTo>
                    <a:pt x="33" y="1"/>
                    <a:pt x="32" y="2"/>
                    <a:pt x="32" y="3"/>
                  </a:cubicBezTo>
                </a:path>
              </a:pathLst>
            </a:custGeom>
            <a:solidFill>
              <a:srgbClr val="E6E6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75" name="Freeform 457">
              <a:extLst>
                <a:ext uri="{FF2B5EF4-FFF2-40B4-BE49-F238E27FC236}">
                  <a16:creationId xmlns:a16="http://schemas.microsoft.com/office/drawing/2014/main" id="{9FA8B851-7223-4CE7-A192-7A6509D846EC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2" y="775"/>
              <a:ext cx="126" cy="85"/>
            </a:xfrm>
            <a:custGeom>
              <a:avLst/>
              <a:gdLst>
                <a:gd name="T0" fmla="*/ 12 w 81"/>
                <a:gd name="T1" fmla="*/ 270 h 55"/>
                <a:gd name="T2" fmla="*/ 61 w 81"/>
                <a:gd name="T3" fmla="*/ 158 h 55"/>
                <a:gd name="T4" fmla="*/ 157 w 81"/>
                <a:gd name="T5" fmla="*/ 93 h 55"/>
                <a:gd name="T6" fmla="*/ 117 w 81"/>
                <a:gd name="T7" fmla="*/ 82 h 55"/>
                <a:gd name="T8" fmla="*/ 292 w 81"/>
                <a:gd name="T9" fmla="*/ 8 h 55"/>
                <a:gd name="T10" fmla="*/ 474 w 81"/>
                <a:gd name="T11" fmla="*/ 70 h 55"/>
                <a:gd name="T12" fmla="*/ 392 w 81"/>
                <a:gd name="T13" fmla="*/ 45 h 55"/>
                <a:gd name="T14" fmla="*/ 324 w 81"/>
                <a:gd name="T15" fmla="*/ 56 h 55"/>
                <a:gd name="T16" fmla="*/ 286 w 81"/>
                <a:gd name="T17" fmla="*/ 62 h 55"/>
                <a:gd name="T18" fmla="*/ 324 w 81"/>
                <a:gd name="T19" fmla="*/ 70 h 55"/>
                <a:gd name="T20" fmla="*/ 257 w 81"/>
                <a:gd name="T21" fmla="*/ 82 h 55"/>
                <a:gd name="T22" fmla="*/ 244 w 81"/>
                <a:gd name="T23" fmla="*/ 102 h 55"/>
                <a:gd name="T24" fmla="*/ 244 w 81"/>
                <a:gd name="T25" fmla="*/ 108 h 55"/>
                <a:gd name="T26" fmla="*/ 95 w 81"/>
                <a:gd name="T27" fmla="*/ 240 h 55"/>
                <a:gd name="T28" fmla="*/ 0 w 81"/>
                <a:gd name="T29" fmla="*/ 312 h 55"/>
                <a:gd name="T30" fmla="*/ 12 w 81"/>
                <a:gd name="T31" fmla="*/ 280 h 55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81" h="55">
                  <a:moveTo>
                    <a:pt x="2" y="47"/>
                  </a:moveTo>
                  <a:cubicBezTo>
                    <a:pt x="1" y="42"/>
                    <a:pt x="7" y="33"/>
                    <a:pt x="10" y="28"/>
                  </a:cubicBezTo>
                  <a:cubicBezTo>
                    <a:pt x="15" y="22"/>
                    <a:pt x="23" y="21"/>
                    <a:pt x="27" y="16"/>
                  </a:cubicBezTo>
                  <a:cubicBezTo>
                    <a:pt x="25" y="16"/>
                    <a:pt x="22" y="14"/>
                    <a:pt x="20" y="14"/>
                  </a:cubicBezTo>
                  <a:cubicBezTo>
                    <a:pt x="29" y="7"/>
                    <a:pt x="38" y="0"/>
                    <a:pt x="50" y="1"/>
                  </a:cubicBezTo>
                  <a:cubicBezTo>
                    <a:pt x="60" y="2"/>
                    <a:pt x="74" y="4"/>
                    <a:pt x="81" y="12"/>
                  </a:cubicBezTo>
                  <a:cubicBezTo>
                    <a:pt x="77" y="9"/>
                    <a:pt x="71" y="7"/>
                    <a:pt x="67" y="8"/>
                  </a:cubicBezTo>
                  <a:cubicBezTo>
                    <a:pt x="63" y="8"/>
                    <a:pt x="59" y="9"/>
                    <a:pt x="55" y="10"/>
                  </a:cubicBezTo>
                  <a:cubicBezTo>
                    <a:pt x="53" y="10"/>
                    <a:pt x="51" y="9"/>
                    <a:pt x="49" y="11"/>
                  </a:cubicBezTo>
                  <a:cubicBezTo>
                    <a:pt x="51" y="11"/>
                    <a:pt x="54" y="11"/>
                    <a:pt x="55" y="12"/>
                  </a:cubicBezTo>
                  <a:cubicBezTo>
                    <a:pt x="51" y="12"/>
                    <a:pt x="47" y="12"/>
                    <a:pt x="44" y="14"/>
                  </a:cubicBezTo>
                  <a:cubicBezTo>
                    <a:pt x="41" y="15"/>
                    <a:pt x="37" y="17"/>
                    <a:pt x="42" y="18"/>
                  </a:cubicBezTo>
                  <a:cubicBezTo>
                    <a:pt x="42" y="18"/>
                    <a:pt x="42" y="19"/>
                    <a:pt x="42" y="19"/>
                  </a:cubicBezTo>
                  <a:cubicBezTo>
                    <a:pt x="33" y="24"/>
                    <a:pt x="20" y="31"/>
                    <a:pt x="16" y="42"/>
                  </a:cubicBezTo>
                  <a:cubicBezTo>
                    <a:pt x="13" y="52"/>
                    <a:pt x="9" y="53"/>
                    <a:pt x="0" y="55"/>
                  </a:cubicBezTo>
                  <a:cubicBezTo>
                    <a:pt x="0" y="53"/>
                    <a:pt x="1" y="51"/>
                    <a:pt x="2" y="49"/>
                  </a:cubicBezTo>
                </a:path>
              </a:pathLst>
            </a:custGeom>
            <a:solidFill>
              <a:srgbClr val="E6E6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7893" name="Group 458">
            <a:extLst>
              <a:ext uri="{FF2B5EF4-FFF2-40B4-BE49-F238E27FC236}">
                <a16:creationId xmlns:a16="http://schemas.microsoft.com/office/drawing/2014/main" id="{9E871412-9299-4578-94FB-43B2F39B1B04}"/>
              </a:ext>
            </a:extLst>
          </p:cNvPr>
          <p:cNvGrpSpPr>
            <a:grpSpLocks/>
          </p:cNvGrpSpPr>
          <p:nvPr/>
        </p:nvGrpSpPr>
        <p:grpSpPr bwMode="auto">
          <a:xfrm>
            <a:off x="7991475" y="2200275"/>
            <a:ext cx="479425" cy="781050"/>
            <a:chOff x="4074" y="1386"/>
            <a:chExt cx="302" cy="492"/>
          </a:xfrm>
        </p:grpSpPr>
        <p:sp>
          <p:nvSpPr>
            <p:cNvPr id="37894" name="Freeform 459">
              <a:extLst>
                <a:ext uri="{FF2B5EF4-FFF2-40B4-BE49-F238E27FC236}">
                  <a16:creationId xmlns:a16="http://schemas.microsoft.com/office/drawing/2014/main" id="{7C28A53D-D1A6-406E-BCCB-44AA5846F527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4" y="1539"/>
              <a:ext cx="50" cy="104"/>
            </a:xfrm>
            <a:custGeom>
              <a:avLst/>
              <a:gdLst>
                <a:gd name="T0" fmla="*/ 168 w 33"/>
                <a:gd name="T1" fmla="*/ 224 h 64"/>
                <a:gd name="T2" fmla="*/ 80 w 33"/>
                <a:gd name="T3" fmla="*/ 447 h 64"/>
                <a:gd name="T4" fmla="*/ 0 w 33"/>
                <a:gd name="T5" fmla="*/ 215 h 64"/>
                <a:gd name="T6" fmla="*/ 89 w 33"/>
                <a:gd name="T7" fmla="*/ 0 h 64"/>
                <a:gd name="T8" fmla="*/ 168 w 33"/>
                <a:gd name="T9" fmla="*/ 224 h 6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64">
                  <a:moveTo>
                    <a:pt x="32" y="32"/>
                  </a:moveTo>
                  <a:cubicBezTo>
                    <a:pt x="31" y="50"/>
                    <a:pt x="24" y="64"/>
                    <a:pt x="15" y="64"/>
                  </a:cubicBezTo>
                  <a:cubicBezTo>
                    <a:pt x="6" y="63"/>
                    <a:pt x="0" y="49"/>
                    <a:pt x="0" y="31"/>
                  </a:cubicBezTo>
                  <a:cubicBezTo>
                    <a:pt x="1" y="14"/>
                    <a:pt x="8" y="0"/>
                    <a:pt x="17" y="0"/>
                  </a:cubicBezTo>
                  <a:cubicBezTo>
                    <a:pt x="26" y="0"/>
                    <a:pt x="33" y="15"/>
                    <a:pt x="32" y="32"/>
                  </a:cubicBezTo>
                  <a:close/>
                </a:path>
              </a:pathLst>
            </a:custGeom>
            <a:solidFill>
              <a:srgbClr val="FFFFFF"/>
            </a:solidFill>
            <a:ln w="4763" cap="flat">
              <a:solidFill>
                <a:srgbClr val="33333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895" name="Freeform 460">
              <a:extLst>
                <a:ext uri="{FF2B5EF4-FFF2-40B4-BE49-F238E27FC236}">
                  <a16:creationId xmlns:a16="http://schemas.microsoft.com/office/drawing/2014/main" id="{53F1D4BC-3A5D-4342-BD98-EDE5DCECC984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1" y="1573"/>
              <a:ext cx="13" cy="31"/>
            </a:xfrm>
            <a:custGeom>
              <a:avLst/>
              <a:gdLst>
                <a:gd name="T0" fmla="*/ 39 w 9"/>
                <a:gd name="T1" fmla="*/ 64 h 19"/>
                <a:gd name="T2" fmla="*/ 19 w 9"/>
                <a:gd name="T3" fmla="*/ 135 h 19"/>
                <a:gd name="T4" fmla="*/ 0 w 9"/>
                <a:gd name="T5" fmla="*/ 64 h 19"/>
                <a:gd name="T6" fmla="*/ 20 w 9"/>
                <a:gd name="T7" fmla="*/ 0 h 19"/>
                <a:gd name="T8" fmla="*/ 39 w 9"/>
                <a:gd name="T9" fmla="*/ 64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19">
                  <a:moveTo>
                    <a:pt x="9" y="9"/>
                  </a:moveTo>
                  <a:cubicBezTo>
                    <a:pt x="9" y="15"/>
                    <a:pt x="7" y="19"/>
                    <a:pt x="4" y="19"/>
                  </a:cubicBezTo>
                  <a:cubicBezTo>
                    <a:pt x="2" y="18"/>
                    <a:pt x="0" y="14"/>
                    <a:pt x="0" y="9"/>
                  </a:cubicBezTo>
                  <a:cubicBezTo>
                    <a:pt x="0" y="4"/>
                    <a:pt x="2" y="0"/>
                    <a:pt x="5" y="0"/>
                  </a:cubicBezTo>
                  <a:cubicBezTo>
                    <a:pt x="8" y="0"/>
                    <a:pt x="9" y="4"/>
                    <a:pt x="9" y="9"/>
                  </a:cubicBezTo>
                  <a:close/>
                </a:path>
              </a:pathLst>
            </a:custGeom>
            <a:solidFill>
              <a:srgbClr val="8F8F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896" name="Freeform 461">
              <a:extLst>
                <a:ext uri="{FF2B5EF4-FFF2-40B4-BE49-F238E27FC236}">
                  <a16:creationId xmlns:a16="http://schemas.microsoft.com/office/drawing/2014/main" id="{E374EF03-948A-4DDA-8787-F5C453D77860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5" y="1582"/>
              <a:ext cx="8" cy="21"/>
            </a:xfrm>
            <a:custGeom>
              <a:avLst/>
              <a:gdLst>
                <a:gd name="T0" fmla="*/ 21 w 5"/>
                <a:gd name="T1" fmla="*/ 0 h 13"/>
                <a:gd name="T2" fmla="*/ 0 w 5"/>
                <a:gd name="T3" fmla="*/ 68 h 13"/>
                <a:gd name="T4" fmla="*/ 0 w 5"/>
                <a:gd name="T5" fmla="*/ 76 h 13"/>
                <a:gd name="T6" fmla="*/ 21 w 5"/>
                <a:gd name="T7" fmla="*/ 0 h 1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13">
                  <a:moveTo>
                    <a:pt x="3" y="0"/>
                  </a:moveTo>
                  <a:cubicBezTo>
                    <a:pt x="3" y="3"/>
                    <a:pt x="4" y="8"/>
                    <a:pt x="0" y="10"/>
                  </a:cubicBezTo>
                  <a:cubicBezTo>
                    <a:pt x="0" y="10"/>
                    <a:pt x="0" y="11"/>
                    <a:pt x="0" y="11"/>
                  </a:cubicBezTo>
                  <a:cubicBezTo>
                    <a:pt x="4" y="13"/>
                    <a:pt x="5" y="2"/>
                    <a:pt x="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897" name="Freeform 462">
              <a:extLst>
                <a:ext uri="{FF2B5EF4-FFF2-40B4-BE49-F238E27FC236}">
                  <a16:creationId xmlns:a16="http://schemas.microsoft.com/office/drawing/2014/main" id="{84250B3C-6918-4579-BF31-E74A6A140DD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2" y="1543"/>
              <a:ext cx="37" cy="50"/>
            </a:xfrm>
            <a:custGeom>
              <a:avLst/>
              <a:gdLst>
                <a:gd name="T0" fmla="*/ 136 w 24"/>
                <a:gd name="T1" fmla="*/ 89 h 31"/>
                <a:gd name="T2" fmla="*/ 106 w 24"/>
                <a:gd name="T3" fmla="*/ 63 h 31"/>
                <a:gd name="T4" fmla="*/ 62 w 24"/>
                <a:gd name="T5" fmla="*/ 89 h 31"/>
                <a:gd name="T6" fmla="*/ 29 w 24"/>
                <a:gd name="T7" fmla="*/ 211 h 31"/>
                <a:gd name="T8" fmla="*/ 69 w 24"/>
                <a:gd name="T9" fmla="*/ 21 h 31"/>
                <a:gd name="T10" fmla="*/ 117 w 24"/>
                <a:gd name="T11" fmla="*/ 13 h 31"/>
                <a:gd name="T12" fmla="*/ 136 w 24"/>
                <a:gd name="T13" fmla="*/ 81 h 3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4" h="31">
                  <a:moveTo>
                    <a:pt x="24" y="13"/>
                  </a:moveTo>
                  <a:cubicBezTo>
                    <a:pt x="22" y="11"/>
                    <a:pt x="21" y="9"/>
                    <a:pt x="19" y="9"/>
                  </a:cubicBezTo>
                  <a:cubicBezTo>
                    <a:pt x="15" y="9"/>
                    <a:pt x="13" y="10"/>
                    <a:pt x="11" y="13"/>
                  </a:cubicBezTo>
                  <a:cubicBezTo>
                    <a:pt x="8" y="18"/>
                    <a:pt x="7" y="26"/>
                    <a:pt x="5" y="31"/>
                  </a:cubicBezTo>
                  <a:cubicBezTo>
                    <a:pt x="0" y="23"/>
                    <a:pt x="6" y="10"/>
                    <a:pt x="12" y="3"/>
                  </a:cubicBezTo>
                  <a:cubicBezTo>
                    <a:pt x="15" y="1"/>
                    <a:pt x="18" y="0"/>
                    <a:pt x="21" y="2"/>
                  </a:cubicBezTo>
                  <a:cubicBezTo>
                    <a:pt x="24" y="4"/>
                    <a:pt x="24" y="9"/>
                    <a:pt x="24" y="12"/>
                  </a:cubicBezTo>
                </a:path>
              </a:pathLst>
            </a:custGeom>
            <a:solidFill>
              <a:srgbClr val="E9E9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898" name="Freeform 463">
              <a:extLst>
                <a:ext uri="{FF2B5EF4-FFF2-40B4-BE49-F238E27FC236}">
                  <a16:creationId xmlns:a16="http://schemas.microsoft.com/office/drawing/2014/main" id="{5C8BAA67-3BA1-4EED-A08E-7CEAE388B26C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8" y="1583"/>
              <a:ext cx="24" cy="31"/>
            </a:xfrm>
            <a:custGeom>
              <a:avLst/>
              <a:gdLst>
                <a:gd name="T0" fmla="*/ 0 w 16"/>
                <a:gd name="T1" fmla="*/ 88 h 19"/>
                <a:gd name="T2" fmla="*/ 59 w 16"/>
                <a:gd name="T3" fmla="*/ 88 h 19"/>
                <a:gd name="T4" fmla="*/ 68 w 16"/>
                <a:gd name="T5" fmla="*/ 0 h 19"/>
                <a:gd name="T6" fmla="*/ 48 w 16"/>
                <a:gd name="T7" fmla="*/ 126 h 19"/>
                <a:gd name="T8" fmla="*/ 0 w 16"/>
                <a:gd name="T9" fmla="*/ 90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19">
                  <a:moveTo>
                    <a:pt x="0" y="12"/>
                  </a:moveTo>
                  <a:cubicBezTo>
                    <a:pt x="4" y="15"/>
                    <a:pt x="8" y="18"/>
                    <a:pt x="11" y="12"/>
                  </a:cubicBezTo>
                  <a:cubicBezTo>
                    <a:pt x="13" y="8"/>
                    <a:pt x="14" y="5"/>
                    <a:pt x="13" y="0"/>
                  </a:cubicBezTo>
                  <a:cubicBezTo>
                    <a:pt x="14" y="5"/>
                    <a:pt x="16" y="16"/>
                    <a:pt x="9" y="18"/>
                  </a:cubicBezTo>
                  <a:cubicBezTo>
                    <a:pt x="5" y="19"/>
                    <a:pt x="2" y="16"/>
                    <a:pt x="0" y="13"/>
                  </a:cubicBezTo>
                </a:path>
              </a:pathLst>
            </a:custGeom>
            <a:solidFill>
              <a:srgbClr val="E9E9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899" name="Freeform 464">
              <a:extLst>
                <a:ext uri="{FF2B5EF4-FFF2-40B4-BE49-F238E27FC236}">
                  <a16:creationId xmlns:a16="http://schemas.microsoft.com/office/drawing/2014/main" id="{D6BB2F9B-ED72-4849-859D-96716995B7AC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8" y="1583"/>
              <a:ext cx="10" cy="12"/>
            </a:xfrm>
            <a:custGeom>
              <a:avLst/>
              <a:gdLst>
                <a:gd name="T0" fmla="*/ 27 w 7"/>
                <a:gd name="T1" fmla="*/ 0 h 7"/>
                <a:gd name="T2" fmla="*/ 9 w 7"/>
                <a:gd name="T3" fmla="*/ 9 h 7"/>
                <a:gd name="T4" fmla="*/ 1 w 7"/>
                <a:gd name="T5" fmla="*/ 45 h 7"/>
                <a:gd name="T6" fmla="*/ 27 w 7"/>
                <a:gd name="T7" fmla="*/ 50 h 7"/>
                <a:gd name="T8" fmla="*/ 27 w 7"/>
                <a:gd name="T9" fmla="*/ 9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7">
                  <a:moveTo>
                    <a:pt x="6" y="0"/>
                  </a:moveTo>
                  <a:cubicBezTo>
                    <a:pt x="5" y="1"/>
                    <a:pt x="3" y="0"/>
                    <a:pt x="2" y="1"/>
                  </a:cubicBezTo>
                  <a:cubicBezTo>
                    <a:pt x="0" y="2"/>
                    <a:pt x="0" y="4"/>
                    <a:pt x="1" y="5"/>
                  </a:cubicBezTo>
                  <a:cubicBezTo>
                    <a:pt x="2" y="6"/>
                    <a:pt x="5" y="7"/>
                    <a:pt x="6" y="6"/>
                  </a:cubicBezTo>
                  <a:cubicBezTo>
                    <a:pt x="7" y="5"/>
                    <a:pt x="6" y="2"/>
                    <a:pt x="6" y="1"/>
                  </a:cubicBezTo>
                </a:path>
              </a:pathLst>
            </a:custGeom>
            <a:solidFill>
              <a:srgbClr val="7170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00" name="Freeform 465">
              <a:extLst>
                <a:ext uri="{FF2B5EF4-FFF2-40B4-BE49-F238E27FC236}">
                  <a16:creationId xmlns:a16="http://schemas.microsoft.com/office/drawing/2014/main" id="{23D92501-561A-45E4-8805-27670BD297A4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4" y="1419"/>
              <a:ext cx="64" cy="115"/>
            </a:xfrm>
            <a:custGeom>
              <a:avLst/>
              <a:gdLst>
                <a:gd name="T0" fmla="*/ 198 w 42"/>
                <a:gd name="T1" fmla="*/ 267 h 71"/>
                <a:gd name="T2" fmla="*/ 70 w 42"/>
                <a:gd name="T3" fmla="*/ 466 h 71"/>
                <a:gd name="T4" fmla="*/ 21 w 42"/>
                <a:gd name="T5" fmla="*/ 212 h 71"/>
                <a:gd name="T6" fmla="*/ 154 w 42"/>
                <a:gd name="T7" fmla="*/ 13 h 71"/>
                <a:gd name="T8" fmla="*/ 198 w 42"/>
                <a:gd name="T9" fmla="*/ 267 h 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71">
                  <a:moveTo>
                    <a:pt x="37" y="39"/>
                  </a:moveTo>
                  <a:cubicBezTo>
                    <a:pt x="33" y="57"/>
                    <a:pt x="22" y="71"/>
                    <a:pt x="13" y="68"/>
                  </a:cubicBezTo>
                  <a:cubicBezTo>
                    <a:pt x="4" y="66"/>
                    <a:pt x="0" y="50"/>
                    <a:pt x="4" y="31"/>
                  </a:cubicBezTo>
                  <a:cubicBezTo>
                    <a:pt x="8" y="13"/>
                    <a:pt x="19" y="0"/>
                    <a:pt x="28" y="2"/>
                  </a:cubicBezTo>
                  <a:cubicBezTo>
                    <a:pt x="38" y="4"/>
                    <a:pt x="42" y="21"/>
                    <a:pt x="37" y="39"/>
                  </a:cubicBezTo>
                  <a:close/>
                </a:path>
              </a:pathLst>
            </a:custGeom>
            <a:solidFill>
              <a:srgbClr val="FFFFFF"/>
            </a:solidFill>
            <a:ln w="4763" cap="flat">
              <a:solidFill>
                <a:srgbClr val="33333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901" name="Freeform 466">
              <a:extLst>
                <a:ext uri="{FF2B5EF4-FFF2-40B4-BE49-F238E27FC236}">
                  <a16:creationId xmlns:a16="http://schemas.microsoft.com/office/drawing/2014/main" id="{1805C43C-078E-4322-B60B-656E63341367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5" y="1456"/>
              <a:ext cx="20" cy="34"/>
            </a:xfrm>
            <a:custGeom>
              <a:avLst/>
              <a:gdLst>
                <a:gd name="T0" fmla="*/ 62 w 13"/>
                <a:gd name="T1" fmla="*/ 81 h 21"/>
                <a:gd name="T2" fmla="*/ 22 w 13"/>
                <a:gd name="T3" fmla="*/ 136 h 21"/>
                <a:gd name="T4" fmla="*/ 12 w 13"/>
                <a:gd name="T5" fmla="*/ 63 h 21"/>
                <a:gd name="T6" fmla="*/ 52 w 13"/>
                <a:gd name="T7" fmla="*/ 8 h 21"/>
                <a:gd name="T8" fmla="*/ 62 w 13"/>
                <a:gd name="T9" fmla="*/ 81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21">
                  <a:moveTo>
                    <a:pt x="11" y="12"/>
                  </a:moveTo>
                  <a:cubicBezTo>
                    <a:pt x="10" y="17"/>
                    <a:pt x="7" y="21"/>
                    <a:pt x="4" y="20"/>
                  </a:cubicBezTo>
                  <a:cubicBezTo>
                    <a:pt x="2" y="20"/>
                    <a:pt x="0" y="15"/>
                    <a:pt x="2" y="9"/>
                  </a:cubicBezTo>
                  <a:cubicBezTo>
                    <a:pt x="3" y="4"/>
                    <a:pt x="6" y="0"/>
                    <a:pt x="9" y="1"/>
                  </a:cubicBezTo>
                  <a:cubicBezTo>
                    <a:pt x="12" y="1"/>
                    <a:pt x="13" y="6"/>
                    <a:pt x="11" y="12"/>
                  </a:cubicBezTo>
                  <a:close/>
                </a:path>
              </a:pathLst>
            </a:custGeom>
            <a:solidFill>
              <a:srgbClr val="8F8F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02" name="Freeform 467">
              <a:extLst>
                <a:ext uri="{FF2B5EF4-FFF2-40B4-BE49-F238E27FC236}">
                  <a16:creationId xmlns:a16="http://schemas.microsoft.com/office/drawing/2014/main" id="{E1AFA2CB-18B2-4A9C-9C08-D4BE25E8F822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1" y="1466"/>
              <a:ext cx="10" cy="23"/>
            </a:xfrm>
            <a:custGeom>
              <a:avLst/>
              <a:gdLst>
                <a:gd name="T0" fmla="*/ 37 w 6"/>
                <a:gd name="T1" fmla="*/ 0 h 14"/>
                <a:gd name="T2" fmla="*/ 0 w 6"/>
                <a:gd name="T3" fmla="*/ 71 h 14"/>
                <a:gd name="T4" fmla="*/ 0 w 6"/>
                <a:gd name="T5" fmla="*/ 81 h 14"/>
                <a:gd name="T6" fmla="*/ 37 w 6"/>
                <a:gd name="T7" fmla="*/ 8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" h="14">
                  <a:moveTo>
                    <a:pt x="5" y="0"/>
                  </a:moveTo>
                  <a:cubicBezTo>
                    <a:pt x="5" y="4"/>
                    <a:pt x="4" y="9"/>
                    <a:pt x="0" y="10"/>
                  </a:cubicBezTo>
                  <a:cubicBezTo>
                    <a:pt x="0" y="10"/>
                    <a:pt x="0" y="11"/>
                    <a:pt x="0" y="11"/>
                  </a:cubicBezTo>
                  <a:cubicBezTo>
                    <a:pt x="4" y="14"/>
                    <a:pt x="6" y="3"/>
                    <a:pt x="5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03" name="Freeform 468">
              <a:extLst>
                <a:ext uri="{FF2B5EF4-FFF2-40B4-BE49-F238E27FC236}">
                  <a16:creationId xmlns:a16="http://schemas.microsoft.com/office/drawing/2014/main" id="{572B22E1-0707-42B8-8570-F2F34D00BC34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2" y="1425"/>
              <a:ext cx="42" cy="49"/>
            </a:xfrm>
            <a:custGeom>
              <a:avLst/>
              <a:gdLst>
                <a:gd name="T0" fmla="*/ 140 w 28"/>
                <a:gd name="T1" fmla="*/ 109 h 30"/>
                <a:gd name="T2" fmla="*/ 113 w 28"/>
                <a:gd name="T3" fmla="*/ 69 h 30"/>
                <a:gd name="T4" fmla="*/ 68 w 28"/>
                <a:gd name="T5" fmla="*/ 88 h 30"/>
                <a:gd name="T6" fmla="*/ 18 w 28"/>
                <a:gd name="T7" fmla="*/ 214 h 30"/>
                <a:gd name="T8" fmla="*/ 81 w 28"/>
                <a:gd name="T9" fmla="*/ 13 h 30"/>
                <a:gd name="T10" fmla="*/ 129 w 28"/>
                <a:gd name="T11" fmla="*/ 21 h 30"/>
                <a:gd name="T12" fmla="*/ 140 w 28"/>
                <a:gd name="T13" fmla="*/ 101 h 3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8" h="30">
                  <a:moveTo>
                    <a:pt x="27" y="15"/>
                  </a:moveTo>
                  <a:cubicBezTo>
                    <a:pt x="25" y="13"/>
                    <a:pt x="25" y="11"/>
                    <a:pt x="22" y="10"/>
                  </a:cubicBezTo>
                  <a:cubicBezTo>
                    <a:pt x="18" y="9"/>
                    <a:pt x="15" y="10"/>
                    <a:pt x="13" y="12"/>
                  </a:cubicBezTo>
                  <a:cubicBezTo>
                    <a:pt x="9" y="17"/>
                    <a:pt x="6" y="25"/>
                    <a:pt x="3" y="30"/>
                  </a:cubicBezTo>
                  <a:cubicBezTo>
                    <a:pt x="0" y="21"/>
                    <a:pt x="9" y="8"/>
                    <a:pt x="16" y="2"/>
                  </a:cubicBezTo>
                  <a:cubicBezTo>
                    <a:pt x="19" y="0"/>
                    <a:pt x="23" y="0"/>
                    <a:pt x="25" y="3"/>
                  </a:cubicBezTo>
                  <a:cubicBezTo>
                    <a:pt x="28" y="6"/>
                    <a:pt x="27" y="11"/>
                    <a:pt x="27" y="14"/>
                  </a:cubicBezTo>
                </a:path>
              </a:pathLst>
            </a:custGeom>
            <a:solidFill>
              <a:srgbClr val="E9E9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04" name="Freeform 469">
              <a:extLst>
                <a:ext uri="{FF2B5EF4-FFF2-40B4-BE49-F238E27FC236}">
                  <a16:creationId xmlns:a16="http://schemas.microsoft.com/office/drawing/2014/main" id="{0239921F-1DF8-46C3-B27C-0727F056A358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2" y="1471"/>
              <a:ext cx="25" cy="29"/>
            </a:xfrm>
            <a:custGeom>
              <a:avLst/>
              <a:gdLst>
                <a:gd name="T0" fmla="*/ 0 w 16"/>
                <a:gd name="T1" fmla="*/ 63 h 18"/>
                <a:gd name="T2" fmla="*/ 66 w 16"/>
                <a:gd name="T3" fmla="*/ 76 h 18"/>
                <a:gd name="T4" fmla="*/ 95 w 16"/>
                <a:gd name="T5" fmla="*/ 0 h 18"/>
                <a:gd name="T6" fmla="*/ 48 w 16"/>
                <a:gd name="T7" fmla="*/ 122 h 18"/>
                <a:gd name="T8" fmla="*/ 0 w 16"/>
                <a:gd name="T9" fmla="*/ 76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18">
                  <a:moveTo>
                    <a:pt x="0" y="9"/>
                  </a:moveTo>
                  <a:cubicBezTo>
                    <a:pt x="3" y="14"/>
                    <a:pt x="7" y="17"/>
                    <a:pt x="11" y="11"/>
                  </a:cubicBezTo>
                  <a:cubicBezTo>
                    <a:pt x="14" y="8"/>
                    <a:pt x="16" y="4"/>
                    <a:pt x="16" y="0"/>
                  </a:cubicBezTo>
                  <a:cubicBezTo>
                    <a:pt x="16" y="5"/>
                    <a:pt x="15" y="17"/>
                    <a:pt x="8" y="18"/>
                  </a:cubicBezTo>
                  <a:cubicBezTo>
                    <a:pt x="3" y="18"/>
                    <a:pt x="1" y="14"/>
                    <a:pt x="0" y="11"/>
                  </a:cubicBezTo>
                </a:path>
              </a:pathLst>
            </a:custGeom>
            <a:solidFill>
              <a:srgbClr val="E9E9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05" name="Freeform 470">
              <a:extLst>
                <a:ext uri="{FF2B5EF4-FFF2-40B4-BE49-F238E27FC236}">
                  <a16:creationId xmlns:a16="http://schemas.microsoft.com/office/drawing/2014/main" id="{759EEE82-4F9B-4294-860A-883AABB1B8A8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4" y="1468"/>
              <a:ext cx="12" cy="11"/>
            </a:xfrm>
            <a:custGeom>
              <a:avLst/>
              <a:gdLst>
                <a:gd name="T0" fmla="*/ 41 w 8"/>
                <a:gd name="T1" fmla="*/ 0 h 7"/>
                <a:gd name="T2" fmla="*/ 18 w 8"/>
                <a:gd name="T3" fmla="*/ 0 h 7"/>
                <a:gd name="T4" fmla="*/ 8 w 8"/>
                <a:gd name="T5" fmla="*/ 31 h 7"/>
                <a:gd name="T6" fmla="*/ 32 w 8"/>
                <a:gd name="T7" fmla="*/ 35 h 7"/>
                <a:gd name="T8" fmla="*/ 41 w 8"/>
                <a:gd name="T9" fmla="*/ 8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7">
                  <a:moveTo>
                    <a:pt x="8" y="0"/>
                  </a:moveTo>
                  <a:cubicBezTo>
                    <a:pt x="6" y="1"/>
                    <a:pt x="5" y="0"/>
                    <a:pt x="3" y="0"/>
                  </a:cubicBezTo>
                  <a:cubicBezTo>
                    <a:pt x="1" y="1"/>
                    <a:pt x="0" y="3"/>
                    <a:pt x="1" y="5"/>
                  </a:cubicBezTo>
                  <a:cubicBezTo>
                    <a:pt x="2" y="6"/>
                    <a:pt x="5" y="7"/>
                    <a:pt x="6" y="6"/>
                  </a:cubicBezTo>
                  <a:cubicBezTo>
                    <a:pt x="8" y="5"/>
                    <a:pt x="7" y="3"/>
                    <a:pt x="8" y="1"/>
                  </a:cubicBezTo>
                </a:path>
              </a:pathLst>
            </a:custGeom>
            <a:solidFill>
              <a:srgbClr val="7170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06" name="Freeform 471">
              <a:extLst>
                <a:ext uri="{FF2B5EF4-FFF2-40B4-BE49-F238E27FC236}">
                  <a16:creationId xmlns:a16="http://schemas.microsoft.com/office/drawing/2014/main" id="{3FF4F797-7F94-46CB-AB38-9614211C1D29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4" y="1386"/>
              <a:ext cx="45" cy="90"/>
            </a:xfrm>
            <a:custGeom>
              <a:avLst/>
              <a:gdLst>
                <a:gd name="T0" fmla="*/ 143 w 30"/>
                <a:gd name="T1" fmla="*/ 206 h 55"/>
                <a:gd name="T2" fmla="*/ 62 w 30"/>
                <a:gd name="T3" fmla="*/ 394 h 55"/>
                <a:gd name="T4" fmla="*/ 12 w 30"/>
                <a:gd name="T5" fmla="*/ 188 h 55"/>
                <a:gd name="T6" fmla="*/ 93 w 30"/>
                <a:gd name="T7" fmla="*/ 8 h 55"/>
                <a:gd name="T8" fmla="*/ 143 w 30"/>
                <a:gd name="T9" fmla="*/ 206 h 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55">
                  <a:moveTo>
                    <a:pt x="28" y="29"/>
                  </a:moveTo>
                  <a:cubicBezTo>
                    <a:pt x="27" y="44"/>
                    <a:pt x="20" y="55"/>
                    <a:pt x="12" y="55"/>
                  </a:cubicBezTo>
                  <a:cubicBezTo>
                    <a:pt x="5" y="54"/>
                    <a:pt x="0" y="41"/>
                    <a:pt x="2" y="26"/>
                  </a:cubicBezTo>
                  <a:cubicBezTo>
                    <a:pt x="3" y="12"/>
                    <a:pt x="10" y="0"/>
                    <a:pt x="18" y="1"/>
                  </a:cubicBezTo>
                  <a:cubicBezTo>
                    <a:pt x="25" y="2"/>
                    <a:pt x="30" y="14"/>
                    <a:pt x="28" y="29"/>
                  </a:cubicBezTo>
                  <a:close/>
                </a:path>
              </a:pathLst>
            </a:custGeom>
            <a:solidFill>
              <a:srgbClr val="FFFFFF"/>
            </a:solidFill>
            <a:ln w="4763" cap="flat">
              <a:solidFill>
                <a:srgbClr val="33333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907" name="Freeform 472">
              <a:extLst>
                <a:ext uri="{FF2B5EF4-FFF2-40B4-BE49-F238E27FC236}">
                  <a16:creationId xmlns:a16="http://schemas.microsoft.com/office/drawing/2014/main" id="{344FB1F7-7771-4428-B3C3-87A5A2BC969B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9" y="1416"/>
              <a:ext cx="14" cy="27"/>
            </a:xfrm>
            <a:custGeom>
              <a:avLst/>
              <a:gdLst>
                <a:gd name="T0" fmla="*/ 53 w 9"/>
                <a:gd name="T1" fmla="*/ 56 h 17"/>
                <a:gd name="T2" fmla="*/ 22 w 9"/>
                <a:gd name="T3" fmla="*/ 102 h 17"/>
                <a:gd name="T4" fmla="*/ 8 w 9"/>
                <a:gd name="T5" fmla="*/ 52 h 17"/>
                <a:gd name="T6" fmla="*/ 34 w 9"/>
                <a:gd name="T7" fmla="*/ 8 h 17"/>
                <a:gd name="T8" fmla="*/ 53 w 9"/>
                <a:gd name="T9" fmla="*/ 56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17">
                  <a:moveTo>
                    <a:pt x="9" y="9"/>
                  </a:moveTo>
                  <a:cubicBezTo>
                    <a:pt x="8" y="13"/>
                    <a:pt x="6" y="17"/>
                    <a:pt x="4" y="16"/>
                  </a:cubicBezTo>
                  <a:cubicBezTo>
                    <a:pt x="2" y="16"/>
                    <a:pt x="0" y="12"/>
                    <a:pt x="1" y="8"/>
                  </a:cubicBezTo>
                  <a:cubicBezTo>
                    <a:pt x="1" y="4"/>
                    <a:pt x="3" y="0"/>
                    <a:pt x="6" y="1"/>
                  </a:cubicBezTo>
                  <a:cubicBezTo>
                    <a:pt x="8" y="1"/>
                    <a:pt x="9" y="5"/>
                    <a:pt x="9" y="9"/>
                  </a:cubicBezTo>
                  <a:close/>
                </a:path>
              </a:pathLst>
            </a:custGeom>
            <a:solidFill>
              <a:srgbClr val="8F8F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08" name="Freeform 473">
              <a:extLst>
                <a:ext uri="{FF2B5EF4-FFF2-40B4-BE49-F238E27FC236}">
                  <a16:creationId xmlns:a16="http://schemas.microsoft.com/office/drawing/2014/main" id="{CD319101-2923-4FB7-92AC-83217AE37145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3" y="1424"/>
              <a:ext cx="6" cy="18"/>
            </a:xfrm>
            <a:custGeom>
              <a:avLst/>
              <a:gdLst>
                <a:gd name="T0" fmla="*/ 18 w 4"/>
                <a:gd name="T1" fmla="*/ 0 h 11"/>
                <a:gd name="T2" fmla="*/ 0 w 4"/>
                <a:gd name="T3" fmla="*/ 56 h 11"/>
                <a:gd name="T4" fmla="*/ 0 w 4"/>
                <a:gd name="T5" fmla="*/ 67 h 11"/>
                <a:gd name="T6" fmla="*/ 18 w 4"/>
                <a:gd name="T7" fmla="*/ 0 h 1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11">
                  <a:moveTo>
                    <a:pt x="3" y="0"/>
                  </a:moveTo>
                  <a:cubicBezTo>
                    <a:pt x="3" y="3"/>
                    <a:pt x="3" y="7"/>
                    <a:pt x="0" y="8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4" y="11"/>
                    <a:pt x="4" y="2"/>
                    <a:pt x="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09" name="Freeform 474">
              <a:extLst>
                <a:ext uri="{FF2B5EF4-FFF2-40B4-BE49-F238E27FC236}">
                  <a16:creationId xmlns:a16="http://schemas.microsoft.com/office/drawing/2014/main" id="{42EAEB24-B3D1-4F77-9F60-9E71EAE21183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5" y="1391"/>
              <a:ext cx="32" cy="41"/>
            </a:xfrm>
            <a:custGeom>
              <a:avLst/>
              <a:gdLst>
                <a:gd name="T0" fmla="*/ 114 w 21"/>
                <a:gd name="T1" fmla="*/ 80 h 25"/>
                <a:gd name="T2" fmla="*/ 85 w 21"/>
                <a:gd name="T3" fmla="*/ 49 h 25"/>
                <a:gd name="T4" fmla="*/ 53 w 21"/>
                <a:gd name="T5" fmla="*/ 71 h 25"/>
                <a:gd name="T6" fmla="*/ 21 w 21"/>
                <a:gd name="T7" fmla="*/ 180 h 25"/>
                <a:gd name="T8" fmla="*/ 62 w 21"/>
                <a:gd name="T9" fmla="*/ 13 h 25"/>
                <a:gd name="T10" fmla="*/ 102 w 21"/>
                <a:gd name="T11" fmla="*/ 13 h 25"/>
                <a:gd name="T12" fmla="*/ 114 w 21"/>
                <a:gd name="T13" fmla="*/ 71 h 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1" h="25">
                  <a:moveTo>
                    <a:pt x="21" y="11"/>
                  </a:moveTo>
                  <a:cubicBezTo>
                    <a:pt x="19" y="10"/>
                    <a:pt x="19" y="8"/>
                    <a:pt x="16" y="7"/>
                  </a:cubicBezTo>
                  <a:cubicBezTo>
                    <a:pt x="14" y="7"/>
                    <a:pt x="11" y="8"/>
                    <a:pt x="10" y="10"/>
                  </a:cubicBezTo>
                  <a:cubicBezTo>
                    <a:pt x="7" y="14"/>
                    <a:pt x="6" y="21"/>
                    <a:pt x="4" y="25"/>
                  </a:cubicBezTo>
                  <a:cubicBezTo>
                    <a:pt x="0" y="18"/>
                    <a:pt x="6" y="7"/>
                    <a:pt x="12" y="2"/>
                  </a:cubicBezTo>
                  <a:cubicBezTo>
                    <a:pt x="14" y="0"/>
                    <a:pt x="16" y="0"/>
                    <a:pt x="19" y="2"/>
                  </a:cubicBezTo>
                  <a:cubicBezTo>
                    <a:pt x="21" y="4"/>
                    <a:pt x="21" y="8"/>
                    <a:pt x="21" y="10"/>
                  </a:cubicBezTo>
                </a:path>
              </a:pathLst>
            </a:custGeom>
            <a:solidFill>
              <a:srgbClr val="E9E9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10" name="Freeform 475">
              <a:extLst>
                <a:ext uri="{FF2B5EF4-FFF2-40B4-BE49-F238E27FC236}">
                  <a16:creationId xmlns:a16="http://schemas.microsoft.com/office/drawing/2014/main" id="{A15DCC90-F59C-4A05-9874-62AF58F7ACBD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7" y="1425"/>
              <a:ext cx="20" cy="26"/>
            </a:xfrm>
            <a:custGeom>
              <a:avLst/>
              <a:gdLst>
                <a:gd name="T0" fmla="*/ 0 w 13"/>
                <a:gd name="T1" fmla="*/ 63 h 16"/>
                <a:gd name="T2" fmla="*/ 52 w 13"/>
                <a:gd name="T3" fmla="*/ 68 h 16"/>
                <a:gd name="T4" fmla="*/ 62 w 13"/>
                <a:gd name="T5" fmla="*/ 0 h 16"/>
                <a:gd name="T6" fmla="*/ 34 w 13"/>
                <a:gd name="T7" fmla="*/ 102 h 16"/>
                <a:gd name="T8" fmla="*/ 0 w 13"/>
                <a:gd name="T9" fmla="*/ 68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6">
                  <a:moveTo>
                    <a:pt x="0" y="9"/>
                  </a:moveTo>
                  <a:cubicBezTo>
                    <a:pt x="3" y="12"/>
                    <a:pt x="6" y="15"/>
                    <a:pt x="9" y="10"/>
                  </a:cubicBezTo>
                  <a:cubicBezTo>
                    <a:pt x="11" y="7"/>
                    <a:pt x="12" y="4"/>
                    <a:pt x="11" y="0"/>
                  </a:cubicBezTo>
                  <a:cubicBezTo>
                    <a:pt x="12" y="5"/>
                    <a:pt x="13" y="14"/>
                    <a:pt x="6" y="15"/>
                  </a:cubicBezTo>
                  <a:cubicBezTo>
                    <a:pt x="3" y="16"/>
                    <a:pt x="1" y="13"/>
                    <a:pt x="0" y="10"/>
                  </a:cubicBezTo>
                </a:path>
              </a:pathLst>
            </a:custGeom>
            <a:solidFill>
              <a:srgbClr val="E9E9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11" name="Freeform 476">
              <a:extLst>
                <a:ext uri="{FF2B5EF4-FFF2-40B4-BE49-F238E27FC236}">
                  <a16:creationId xmlns:a16="http://schemas.microsoft.com/office/drawing/2014/main" id="{388121CD-4C94-46BF-A82E-7E63B6E97BDC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7" y="1425"/>
              <a:ext cx="9" cy="9"/>
            </a:xfrm>
            <a:custGeom>
              <a:avLst/>
              <a:gdLst>
                <a:gd name="T0" fmla="*/ 32 w 6"/>
                <a:gd name="T1" fmla="*/ 0 h 5"/>
                <a:gd name="T2" fmla="*/ 12 w 6"/>
                <a:gd name="T3" fmla="*/ 13 h 5"/>
                <a:gd name="T4" fmla="*/ 8 w 6"/>
                <a:gd name="T5" fmla="*/ 41 h 5"/>
                <a:gd name="T6" fmla="*/ 27 w 6"/>
                <a:gd name="T7" fmla="*/ 52 h 5"/>
                <a:gd name="T8" fmla="*/ 32 w 6"/>
                <a:gd name="T9" fmla="*/ 0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5">
                  <a:moveTo>
                    <a:pt x="6" y="0"/>
                  </a:moveTo>
                  <a:cubicBezTo>
                    <a:pt x="4" y="0"/>
                    <a:pt x="3" y="0"/>
                    <a:pt x="2" y="1"/>
                  </a:cubicBezTo>
                  <a:cubicBezTo>
                    <a:pt x="1" y="1"/>
                    <a:pt x="0" y="3"/>
                    <a:pt x="1" y="4"/>
                  </a:cubicBezTo>
                  <a:cubicBezTo>
                    <a:pt x="2" y="5"/>
                    <a:pt x="4" y="5"/>
                    <a:pt x="5" y="5"/>
                  </a:cubicBezTo>
                  <a:cubicBezTo>
                    <a:pt x="6" y="4"/>
                    <a:pt x="5" y="2"/>
                    <a:pt x="6" y="0"/>
                  </a:cubicBezTo>
                </a:path>
              </a:pathLst>
            </a:custGeom>
            <a:solidFill>
              <a:srgbClr val="7170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12" name="Freeform 477">
              <a:extLst>
                <a:ext uri="{FF2B5EF4-FFF2-40B4-BE49-F238E27FC236}">
                  <a16:creationId xmlns:a16="http://schemas.microsoft.com/office/drawing/2014/main" id="{E61B4BD1-8F21-4C6B-B736-DD678CE50ECB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7" y="1691"/>
              <a:ext cx="81" cy="115"/>
            </a:xfrm>
            <a:custGeom>
              <a:avLst/>
              <a:gdLst>
                <a:gd name="T0" fmla="*/ 278 w 53"/>
                <a:gd name="T1" fmla="*/ 225 h 71"/>
                <a:gd name="T2" fmla="*/ 164 w 53"/>
                <a:gd name="T3" fmla="*/ 479 h 71"/>
                <a:gd name="T4" fmla="*/ 12 w 53"/>
                <a:gd name="T5" fmla="*/ 262 h 71"/>
                <a:gd name="T6" fmla="*/ 124 w 53"/>
                <a:gd name="T7" fmla="*/ 13 h 71"/>
                <a:gd name="T8" fmla="*/ 278 w 53"/>
                <a:gd name="T9" fmla="*/ 225 h 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" h="71">
                  <a:moveTo>
                    <a:pt x="51" y="33"/>
                  </a:moveTo>
                  <a:cubicBezTo>
                    <a:pt x="53" y="52"/>
                    <a:pt x="44" y="68"/>
                    <a:pt x="30" y="70"/>
                  </a:cubicBezTo>
                  <a:cubicBezTo>
                    <a:pt x="17" y="71"/>
                    <a:pt x="4" y="57"/>
                    <a:pt x="2" y="38"/>
                  </a:cubicBezTo>
                  <a:cubicBezTo>
                    <a:pt x="0" y="19"/>
                    <a:pt x="9" y="3"/>
                    <a:pt x="23" y="2"/>
                  </a:cubicBezTo>
                  <a:cubicBezTo>
                    <a:pt x="36" y="0"/>
                    <a:pt x="49" y="14"/>
                    <a:pt x="51" y="33"/>
                  </a:cubicBezTo>
                  <a:close/>
                </a:path>
              </a:pathLst>
            </a:custGeom>
            <a:solidFill>
              <a:srgbClr val="FFFFFF"/>
            </a:solidFill>
            <a:ln w="4763" cap="flat">
              <a:solidFill>
                <a:srgbClr val="33333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913" name="Freeform 478">
              <a:extLst>
                <a:ext uri="{FF2B5EF4-FFF2-40B4-BE49-F238E27FC236}">
                  <a16:creationId xmlns:a16="http://schemas.microsoft.com/office/drawing/2014/main" id="{9AEC2111-98A7-4A07-B1B3-66FA3C5BB473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5" y="1730"/>
              <a:ext cx="22" cy="32"/>
            </a:xfrm>
            <a:custGeom>
              <a:avLst/>
              <a:gdLst>
                <a:gd name="T0" fmla="*/ 69 w 15"/>
                <a:gd name="T1" fmla="*/ 56 h 20"/>
                <a:gd name="T2" fmla="*/ 41 w 15"/>
                <a:gd name="T3" fmla="*/ 131 h 20"/>
                <a:gd name="T4" fmla="*/ 0 w 15"/>
                <a:gd name="T5" fmla="*/ 74 h 20"/>
                <a:gd name="T6" fmla="*/ 28 w 15"/>
                <a:gd name="T7" fmla="*/ 0 h 20"/>
                <a:gd name="T8" fmla="*/ 69 w 15"/>
                <a:gd name="T9" fmla="*/ 56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20">
                  <a:moveTo>
                    <a:pt x="15" y="9"/>
                  </a:moveTo>
                  <a:cubicBezTo>
                    <a:pt x="15" y="15"/>
                    <a:pt x="13" y="20"/>
                    <a:pt x="9" y="20"/>
                  </a:cubicBezTo>
                  <a:cubicBezTo>
                    <a:pt x="5" y="20"/>
                    <a:pt x="1" y="16"/>
                    <a:pt x="0" y="11"/>
                  </a:cubicBezTo>
                  <a:cubicBezTo>
                    <a:pt x="0" y="5"/>
                    <a:pt x="2" y="0"/>
                    <a:pt x="6" y="0"/>
                  </a:cubicBezTo>
                  <a:cubicBezTo>
                    <a:pt x="10" y="0"/>
                    <a:pt x="14" y="4"/>
                    <a:pt x="15" y="9"/>
                  </a:cubicBezTo>
                  <a:close/>
                </a:path>
              </a:pathLst>
            </a:custGeom>
            <a:solidFill>
              <a:srgbClr val="8F8F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14" name="Freeform 479">
              <a:extLst>
                <a:ext uri="{FF2B5EF4-FFF2-40B4-BE49-F238E27FC236}">
                  <a16:creationId xmlns:a16="http://schemas.microsoft.com/office/drawing/2014/main" id="{8D71F679-18BE-4B25-B06A-63926C85FE39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4" y="1738"/>
              <a:ext cx="10" cy="23"/>
            </a:xfrm>
            <a:custGeom>
              <a:avLst/>
              <a:gdLst>
                <a:gd name="T0" fmla="*/ 13 w 7"/>
                <a:gd name="T1" fmla="*/ 0 h 14"/>
                <a:gd name="T2" fmla="*/ 0 w 7"/>
                <a:gd name="T3" fmla="*/ 81 h 14"/>
                <a:gd name="T4" fmla="*/ 1 w 7"/>
                <a:gd name="T5" fmla="*/ 89 h 14"/>
                <a:gd name="T6" fmla="*/ 13 w 7"/>
                <a:gd name="T7" fmla="*/ 8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" h="14">
                  <a:moveTo>
                    <a:pt x="3" y="0"/>
                  </a:moveTo>
                  <a:cubicBezTo>
                    <a:pt x="4" y="4"/>
                    <a:pt x="5" y="9"/>
                    <a:pt x="0" y="11"/>
                  </a:cubicBezTo>
                  <a:cubicBezTo>
                    <a:pt x="0" y="11"/>
                    <a:pt x="1" y="12"/>
                    <a:pt x="1" y="12"/>
                  </a:cubicBezTo>
                  <a:cubicBezTo>
                    <a:pt x="7" y="14"/>
                    <a:pt x="6" y="2"/>
                    <a:pt x="3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15" name="Freeform 480">
              <a:extLst>
                <a:ext uri="{FF2B5EF4-FFF2-40B4-BE49-F238E27FC236}">
                  <a16:creationId xmlns:a16="http://schemas.microsoft.com/office/drawing/2014/main" id="{F50437B3-6748-4499-885A-0C88BCFD8282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6" y="1697"/>
              <a:ext cx="53" cy="57"/>
            </a:xfrm>
            <a:custGeom>
              <a:avLst/>
              <a:gdLst>
                <a:gd name="T0" fmla="*/ 183 w 35"/>
                <a:gd name="T1" fmla="*/ 88 h 35"/>
                <a:gd name="T2" fmla="*/ 135 w 35"/>
                <a:gd name="T3" fmla="*/ 64 h 35"/>
                <a:gd name="T4" fmla="*/ 80 w 35"/>
                <a:gd name="T5" fmla="*/ 104 h 35"/>
                <a:gd name="T6" fmla="*/ 53 w 35"/>
                <a:gd name="T7" fmla="*/ 246 h 35"/>
                <a:gd name="T8" fmla="*/ 80 w 35"/>
                <a:gd name="T9" fmla="*/ 29 h 35"/>
                <a:gd name="T10" fmla="*/ 147 w 35"/>
                <a:gd name="T11" fmla="*/ 8 h 35"/>
                <a:gd name="T12" fmla="*/ 183 w 35"/>
                <a:gd name="T13" fmla="*/ 88 h 3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" h="35">
                  <a:moveTo>
                    <a:pt x="35" y="12"/>
                  </a:moveTo>
                  <a:cubicBezTo>
                    <a:pt x="32" y="11"/>
                    <a:pt x="31" y="9"/>
                    <a:pt x="26" y="9"/>
                  </a:cubicBezTo>
                  <a:cubicBezTo>
                    <a:pt x="21" y="9"/>
                    <a:pt x="17" y="12"/>
                    <a:pt x="15" y="15"/>
                  </a:cubicBezTo>
                  <a:cubicBezTo>
                    <a:pt x="11" y="21"/>
                    <a:pt x="11" y="29"/>
                    <a:pt x="10" y="35"/>
                  </a:cubicBezTo>
                  <a:cubicBezTo>
                    <a:pt x="0" y="28"/>
                    <a:pt x="7" y="12"/>
                    <a:pt x="15" y="4"/>
                  </a:cubicBezTo>
                  <a:cubicBezTo>
                    <a:pt x="19" y="1"/>
                    <a:pt x="23" y="0"/>
                    <a:pt x="28" y="1"/>
                  </a:cubicBezTo>
                  <a:cubicBezTo>
                    <a:pt x="33" y="3"/>
                    <a:pt x="35" y="8"/>
                    <a:pt x="35" y="12"/>
                  </a:cubicBezTo>
                </a:path>
              </a:pathLst>
            </a:custGeom>
            <a:solidFill>
              <a:srgbClr val="E9E9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16" name="Freeform 481">
              <a:extLst>
                <a:ext uri="{FF2B5EF4-FFF2-40B4-BE49-F238E27FC236}">
                  <a16:creationId xmlns:a16="http://schemas.microsoft.com/office/drawing/2014/main" id="{F5CA6C3B-5AB5-4EFB-B82F-528C514D1124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3" y="1739"/>
              <a:ext cx="38" cy="35"/>
            </a:xfrm>
            <a:custGeom>
              <a:avLst/>
              <a:gdLst>
                <a:gd name="T0" fmla="*/ 0 w 25"/>
                <a:gd name="T1" fmla="*/ 105 h 21"/>
                <a:gd name="T2" fmla="*/ 93 w 25"/>
                <a:gd name="T3" fmla="*/ 92 h 21"/>
                <a:gd name="T4" fmla="*/ 94 w 25"/>
                <a:gd name="T5" fmla="*/ 0 h 21"/>
                <a:gd name="T6" fmla="*/ 74 w 25"/>
                <a:gd name="T7" fmla="*/ 147 h 21"/>
                <a:gd name="T8" fmla="*/ 8 w 25"/>
                <a:gd name="T9" fmla="*/ 125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21">
                  <a:moveTo>
                    <a:pt x="0" y="14"/>
                  </a:moveTo>
                  <a:cubicBezTo>
                    <a:pt x="7" y="17"/>
                    <a:pt x="13" y="19"/>
                    <a:pt x="17" y="12"/>
                  </a:cubicBezTo>
                  <a:cubicBezTo>
                    <a:pt x="19" y="8"/>
                    <a:pt x="20" y="4"/>
                    <a:pt x="18" y="0"/>
                  </a:cubicBezTo>
                  <a:cubicBezTo>
                    <a:pt x="21" y="5"/>
                    <a:pt x="25" y="16"/>
                    <a:pt x="14" y="19"/>
                  </a:cubicBezTo>
                  <a:cubicBezTo>
                    <a:pt x="8" y="21"/>
                    <a:pt x="3" y="19"/>
                    <a:pt x="1" y="16"/>
                  </a:cubicBezTo>
                </a:path>
              </a:pathLst>
            </a:custGeom>
            <a:solidFill>
              <a:srgbClr val="E9E9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17" name="Freeform 482">
              <a:extLst>
                <a:ext uri="{FF2B5EF4-FFF2-40B4-BE49-F238E27FC236}">
                  <a16:creationId xmlns:a16="http://schemas.microsoft.com/office/drawing/2014/main" id="{9E0660F6-3825-410D-81B5-EA82819140F3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0" y="1741"/>
              <a:ext cx="18" cy="11"/>
            </a:xfrm>
            <a:custGeom>
              <a:avLst/>
              <a:gdLst>
                <a:gd name="T0" fmla="*/ 48 w 12"/>
                <a:gd name="T1" fmla="*/ 0 h 7"/>
                <a:gd name="T2" fmla="*/ 18 w 12"/>
                <a:gd name="T3" fmla="*/ 13 h 7"/>
                <a:gd name="T4" fmla="*/ 12 w 12"/>
                <a:gd name="T5" fmla="*/ 35 h 7"/>
                <a:gd name="T6" fmla="*/ 53 w 12"/>
                <a:gd name="T7" fmla="*/ 35 h 7"/>
                <a:gd name="T8" fmla="*/ 53 w 12"/>
                <a:gd name="T9" fmla="*/ 0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7">
                  <a:moveTo>
                    <a:pt x="9" y="0"/>
                  </a:moveTo>
                  <a:cubicBezTo>
                    <a:pt x="7" y="1"/>
                    <a:pt x="5" y="0"/>
                    <a:pt x="3" y="2"/>
                  </a:cubicBezTo>
                  <a:cubicBezTo>
                    <a:pt x="1" y="3"/>
                    <a:pt x="0" y="5"/>
                    <a:pt x="2" y="6"/>
                  </a:cubicBezTo>
                  <a:cubicBezTo>
                    <a:pt x="4" y="7"/>
                    <a:pt x="8" y="7"/>
                    <a:pt x="10" y="6"/>
                  </a:cubicBezTo>
                  <a:cubicBezTo>
                    <a:pt x="12" y="4"/>
                    <a:pt x="10" y="2"/>
                    <a:pt x="10" y="0"/>
                  </a:cubicBezTo>
                </a:path>
              </a:pathLst>
            </a:custGeom>
            <a:solidFill>
              <a:srgbClr val="7170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18" name="Freeform 483">
              <a:extLst>
                <a:ext uri="{FF2B5EF4-FFF2-40B4-BE49-F238E27FC236}">
                  <a16:creationId xmlns:a16="http://schemas.microsoft.com/office/drawing/2014/main" id="{7F787857-2F71-4E7F-B865-3A80708ED1BE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8" y="1762"/>
              <a:ext cx="69" cy="116"/>
            </a:xfrm>
            <a:custGeom>
              <a:avLst/>
              <a:gdLst>
                <a:gd name="T0" fmla="*/ 228 w 45"/>
                <a:gd name="T1" fmla="*/ 235 h 71"/>
                <a:gd name="T2" fmla="*/ 158 w 45"/>
                <a:gd name="T3" fmla="*/ 493 h 71"/>
                <a:gd name="T4" fmla="*/ 18 w 45"/>
                <a:gd name="T5" fmla="*/ 270 h 71"/>
                <a:gd name="T6" fmla="*/ 89 w 45"/>
                <a:gd name="T7" fmla="*/ 13 h 71"/>
                <a:gd name="T8" fmla="*/ 228 w 45"/>
                <a:gd name="T9" fmla="*/ 235 h 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5" h="71">
                  <a:moveTo>
                    <a:pt x="41" y="33"/>
                  </a:moveTo>
                  <a:cubicBezTo>
                    <a:pt x="45" y="51"/>
                    <a:pt x="40" y="67"/>
                    <a:pt x="29" y="69"/>
                  </a:cubicBezTo>
                  <a:cubicBezTo>
                    <a:pt x="18" y="71"/>
                    <a:pt x="7" y="57"/>
                    <a:pt x="3" y="38"/>
                  </a:cubicBezTo>
                  <a:cubicBezTo>
                    <a:pt x="0" y="20"/>
                    <a:pt x="5" y="3"/>
                    <a:pt x="16" y="2"/>
                  </a:cubicBezTo>
                  <a:cubicBezTo>
                    <a:pt x="26" y="0"/>
                    <a:pt x="38" y="14"/>
                    <a:pt x="41" y="33"/>
                  </a:cubicBezTo>
                  <a:close/>
                </a:path>
              </a:pathLst>
            </a:custGeom>
            <a:solidFill>
              <a:srgbClr val="FFFFFF"/>
            </a:solidFill>
            <a:ln w="4763" cap="flat">
              <a:solidFill>
                <a:srgbClr val="33333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919" name="Freeform 484">
              <a:extLst>
                <a:ext uri="{FF2B5EF4-FFF2-40B4-BE49-F238E27FC236}">
                  <a16:creationId xmlns:a16="http://schemas.microsoft.com/office/drawing/2014/main" id="{9FCF304B-E324-40DB-BDB3-4AFF2CDFB3EA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1" y="1801"/>
              <a:ext cx="20" cy="33"/>
            </a:xfrm>
            <a:custGeom>
              <a:avLst/>
              <a:gdLst>
                <a:gd name="T0" fmla="*/ 66 w 13"/>
                <a:gd name="T1" fmla="*/ 68 h 20"/>
                <a:gd name="T2" fmla="*/ 43 w 13"/>
                <a:gd name="T3" fmla="*/ 147 h 20"/>
                <a:gd name="T4" fmla="*/ 8 w 13"/>
                <a:gd name="T5" fmla="*/ 83 h 20"/>
                <a:gd name="T6" fmla="*/ 22 w 13"/>
                <a:gd name="T7" fmla="*/ 0 h 20"/>
                <a:gd name="T8" fmla="*/ 66 w 13"/>
                <a:gd name="T9" fmla="*/ 68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20">
                  <a:moveTo>
                    <a:pt x="12" y="9"/>
                  </a:moveTo>
                  <a:cubicBezTo>
                    <a:pt x="13" y="14"/>
                    <a:pt x="11" y="19"/>
                    <a:pt x="8" y="20"/>
                  </a:cubicBezTo>
                  <a:cubicBezTo>
                    <a:pt x="5" y="20"/>
                    <a:pt x="2" y="16"/>
                    <a:pt x="1" y="11"/>
                  </a:cubicBezTo>
                  <a:cubicBezTo>
                    <a:pt x="0" y="5"/>
                    <a:pt x="1" y="1"/>
                    <a:pt x="4" y="0"/>
                  </a:cubicBezTo>
                  <a:cubicBezTo>
                    <a:pt x="8" y="0"/>
                    <a:pt x="11" y="4"/>
                    <a:pt x="12" y="9"/>
                  </a:cubicBezTo>
                  <a:close/>
                </a:path>
              </a:pathLst>
            </a:custGeom>
            <a:solidFill>
              <a:srgbClr val="8F8F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20" name="Freeform 485">
              <a:extLst>
                <a:ext uri="{FF2B5EF4-FFF2-40B4-BE49-F238E27FC236}">
                  <a16:creationId xmlns:a16="http://schemas.microsoft.com/office/drawing/2014/main" id="{8FE6819E-435E-40AF-A8B4-A3F61886DCA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0" y="1809"/>
              <a:ext cx="9" cy="23"/>
            </a:xfrm>
            <a:custGeom>
              <a:avLst/>
              <a:gdLst>
                <a:gd name="T0" fmla="*/ 8 w 6"/>
                <a:gd name="T1" fmla="*/ 0 h 14"/>
                <a:gd name="T2" fmla="*/ 0 w 6"/>
                <a:gd name="T3" fmla="*/ 81 h 14"/>
                <a:gd name="T4" fmla="*/ 8 w 6"/>
                <a:gd name="T5" fmla="*/ 89 h 14"/>
                <a:gd name="T6" fmla="*/ 8 w 6"/>
                <a:gd name="T7" fmla="*/ 8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" h="14">
                  <a:moveTo>
                    <a:pt x="1" y="0"/>
                  </a:moveTo>
                  <a:cubicBezTo>
                    <a:pt x="2" y="4"/>
                    <a:pt x="4" y="9"/>
                    <a:pt x="0" y="11"/>
                  </a:cubicBezTo>
                  <a:cubicBezTo>
                    <a:pt x="0" y="11"/>
                    <a:pt x="0" y="12"/>
                    <a:pt x="1" y="12"/>
                  </a:cubicBezTo>
                  <a:cubicBezTo>
                    <a:pt x="6" y="14"/>
                    <a:pt x="3" y="2"/>
                    <a:pt x="1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21" name="Freeform 486">
              <a:extLst>
                <a:ext uri="{FF2B5EF4-FFF2-40B4-BE49-F238E27FC236}">
                  <a16:creationId xmlns:a16="http://schemas.microsoft.com/office/drawing/2014/main" id="{9F831D38-BD62-4588-865F-22D6CFE6FFE9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9" y="1769"/>
              <a:ext cx="39" cy="58"/>
            </a:xfrm>
            <a:custGeom>
              <a:avLst/>
              <a:gdLst>
                <a:gd name="T0" fmla="*/ 148 w 25"/>
                <a:gd name="T1" fmla="*/ 81 h 36"/>
                <a:gd name="T2" fmla="*/ 108 w 25"/>
                <a:gd name="T3" fmla="*/ 63 h 36"/>
                <a:gd name="T4" fmla="*/ 61 w 25"/>
                <a:gd name="T5" fmla="*/ 102 h 36"/>
                <a:gd name="T6" fmla="*/ 47 w 25"/>
                <a:gd name="T7" fmla="*/ 242 h 36"/>
                <a:gd name="T8" fmla="*/ 53 w 25"/>
                <a:gd name="T9" fmla="*/ 34 h 36"/>
                <a:gd name="T10" fmla="*/ 114 w 25"/>
                <a:gd name="T11" fmla="*/ 13 h 36"/>
                <a:gd name="T12" fmla="*/ 148 w 25"/>
                <a:gd name="T13" fmla="*/ 81 h 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5" h="36">
                  <a:moveTo>
                    <a:pt x="25" y="12"/>
                  </a:moveTo>
                  <a:cubicBezTo>
                    <a:pt x="23" y="11"/>
                    <a:pt x="21" y="9"/>
                    <a:pt x="18" y="9"/>
                  </a:cubicBezTo>
                  <a:cubicBezTo>
                    <a:pt x="14" y="10"/>
                    <a:pt x="11" y="12"/>
                    <a:pt x="10" y="15"/>
                  </a:cubicBezTo>
                  <a:cubicBezTo>
                    <a:pt x="8" y="21"/>
                    <a:pt x="8" y="29"/>
                    <a:pt x="8" y="36"/>
                  </a:cubicBezTo>
                  <a:cubicBezTo>
                    <a:pt x="0" y="28"/>
                    <a:pt x="3" y="13"/>
                    <a:pt x="9" y="5"/>
                  </a:cubicBezTo>
                  <a:cubicBezTo>
                    <a:pt x="11" y="2"/>
                    <a:pt x="15" y="0"/>
                    <a:pt x="19" y="2"/>
                  </a:cubicBezTo>
                  <a:cubicBezTo>
                    <a:pt x="23" y="3"/>
                    <a:pt x="24" y="8"/>
                    <a:pt x="25" y="12"/>
                  </a:cubicBezTo>
                </a:path>
              </a:pathLst>
            </a:custGeom>
            <a:solidFill>
              <a:srgbClr val="E9E9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22" name="Freeform 487">
              <a:extLst>
                <a:ext uri="{FF2B5EF4-FFF2-40B4-BE49-F238E27FC236}">
                  <a16:creationId xmlns:a16="http://schemas.microsoft.com/office/drawing/2014/main" id="{91859D2B-EAFD-430F-A3CB-6DF0E8BCDEB7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2" y="1809"/>
              <a:ext cx="29" cy="36"/>
            </a:xfrm>
            <a:custGeom>
              <a:avLst/>
              <a:gdLst>
                <a:gd name="T0" fmla="*/ 0 w 19"/>
                <a:gd name="T1" fmla="*/ 110 h 22"/>
                <a:gd name="T2" fmla="*/ 72 w 19"/>
                <a:gd name="T3" fmla="*/ 92 h 22"/>
                <a:gd name="T4" fmla="*/ 63 w 19"/>
                <a:gd name="T5" fmla="*/ 0 h 22"/>
                <a:gd name="T6" fmla="*/ 61 w 19"/>
                <a:gd name="T7" fmla="*/ 144 h 22"/>
                <a:gd name="T8" fmla="*/ 0 w 19"/>
                <a:gd name="T9" fmla="*/ 123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22">
                  <a:moveTo>
                    <a:pt x="0" y="15"/>
                  </a:moveTo>
                  <a:cubicBezTo>
                    <a:pt x="5" y="18"/>
                    <a:pt x="10" y="20"/>
                    <a:pt x="13" y="13"/>
                  </a:cubicBezTo>
                  <a:cubicBezTo>
                    <a:pt x="14" y="8"/>
                    <a:pt x="14" y="5"/>
                    <a:pt x="12" y="0"/>
                  </a:cubicBezTo>
                  <a:cubicBezTo>
                    <a:pt x="15" y="5"/>
                    <a:pt x="19" y="16"/>
                    <a:pt x="11" y="20"/>
                  </a:cubicBezTo>
                  <a:cubicBezTo>
                    <a:pt x="7" y="22"/>
                    <a:pt x="3" y="20"/>
                    <a:pt x="0" y="17"/>
                  </a:cubicBezTo>
                </a:path>
              </a:pathLst>
            </a:custGeom>
            <a:solidFill>
              <a:srgbClr val="E9E9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23" name="Freeform 488">
              <a:extLst>
                <a:ext uri="{FF2B5EF4-FFF2-40B4-BE49-F238E27FC236}">
                  <a16:creationId xmlns:a16="http://schemas.microsoft.com/office/drawing/2014/main" id="{EB24E635-000C-49F0-BCA5-27A0673E0790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9" y="1813"/>
              <a:ext cx="14" cy="11"/>
            </a:xfrm>
            <a:custGeom>
              <a:avLst/>
              <a:gdLst>
                <a:gd name="T0" fmla="*/ 34 w 9"/>
                <a:gd name="T1" fmla="*/ 0 h 7"/>
                <a:gd name="T2" fmla="*/ 8 w 9"/>
                <a:gd name="T3" fmla="*/ 13 h 7"/>
                <a:gd name="T4" fmla="*/ 8 w 9"/>
                <a:gd name="T5" fmla="*/ 35 h 7"/>
                <a:gd name="T6" fmla="*/ 40 w 9"/>
                <a:gd name="T7" fmla="*/ 35 h 7"/>
                <a:gd name="T8" fmla="*/ 34 w 9"/>
                <a:gd name="T9" fmla="*/ 0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7">
                  <a:moveTo>
                    <a:pt x="6" y="0"/>
                  </a:moveTo>
                  <a:cubicBezTo>
                    <a:pt x="5" y="1"/>
                    <a:pt x="2" y="0"/>
                    <a:pt x="1" y="2"/>
                  </a:cubicBezTo>
                  <a:cubicBezTo>
                    <a:pt x="0" y="3"/>
                    <a:pt x="0" y="5"/>
                    <a:pt x="1" y="6"/>
                  </a:cubicBezTo>
                  <a:cubicBezTo>
                    <a:pt x="3" y="7"/>
                    <a:pt x="6" y="7"/>
                    <a:pt x="7" y="6"/>
                  </a:cubicBezTo>
                  <a:cubicBezTo>
                    <a:pt x="9" y="4"/>
                    <a:pt x="7" y="2"/>
                    <a:pt x="6" y="0"/>
                  </a:cubicBezTo>
                </a:path>
              </a:pathLst>
            </a:custGeom>
            <a:solidFill>
              <a:srgbClr val="7170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24" name="Freeform 489">
              <a:extLst>
                <a:ext uri="{FF2B5EF4-FFF2-40B4-BE49-F238E27FC236}">
                  <a16:creationId xmlns:a16="http://schemas.microsoft.com/office/drawing/2014/main" id="{52FAF0E1-066F-4E6D-A058-D57D1E2E7989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2" y="1523"/>
              <a:ext cx="84" cy="114"/>
            </a:xfrm>
            <a:custGeom>
              <a:avLst/>
              <a:gdLst>
                <a:gd name="T0" fmla="*/ 12 w 55"/>
                <a:gd name="T1" fmla="*/ 254 h 70"/>
                <a:gd name="T2" fmla="*/ 168 w 55"/>
                <a:gd name="T3" fmla="*/ 482 h 70"/>
                <a:gd name="T4" fmla="*/ 289 w 55"/>
                <a:gd name="T5" fmla="*/ 233 h 70"/>
                <a:gd name="T6" fmla="*/ 124 w 55"/>
                <a:gd name="T7" fmla="*/ 8 h 70"/>
                <a:gd name="T8" fmla="*/ 12 w 55"/>
                <a:gd name="T9" fmla="*/ 254 h 7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5" h="70">
                  <a:moveTo>
                    <a:pt x="2" y="36"/>
                  </a:moveTo>
                  <a:cubicBezTo>
                    <a:pt x="4" y="55"/>
                    <a:pt x="17" y="70"/>
                    <a:pt x="31" y="69"/>
                  </a:cubicBezTo>
                  <a:cubicBezTo>
                    <a:pt x="45" y="68"/>
                    <a:pt x="55" y="52"/>
                    <a:pt x="53" y="33"/>
                  </a:cubicBezTo>
                  <a:cubicBezTo>
                    <a:pt x="50" y="15"/>
                    <a:pt x="37" y="0"/>
                    <a:pt x="23" y="1"/>
                  </a:cubicBezTo>
                  <a:cubicBezTo>
                    <a:pt x="9" y="2"/>
                    <a:pt x="0" y="17"/>
                    <a:pt x="2" y="36"/>
                  </a:cubicBezTo>
                  <a:close/>
                </a:path>
              </a:pathLst>
            </a:custGeom>
            <a:solidFill>
              <a:srgbClr val="FFFFFF"/>
            </a:solidFill>
            <a:ln w="4763" cap="flat">
              <a:solidFill>
                <a:srgbClr val="33333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925" name="Freeform 490">
              <a:extLst>
                <a:ext uri="{FF2B5EF4-FFF2-40B4-BE49-F238E27FC236}">
                  <a16:creationId xmlns:a16="http://schemas.microsoft.com/office/drawing/2014/main" id="{FA7D9341-02C5-4AC3-BE75-A5A2D63F3710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2" y="1560"/>
              <a:ext cx="25" cy="33"/>
            </a:xfrm>
            <a:custGeom>
              <a:avLst/>
              <a:gdLst>
                <a:gd name="T0" fmla="*/ 0 w 16"/>
                <a:gd name="T1" fmla="*/ 83 h 20"/>
                <a:gd name="T2" fmla="*/ 53 w 16"/>
                <a:gd name="T3" fmla="*/ 147 h 20"/>
                <a:gd name="T4" fmla="*/ 88 w 16"/>
                <a:gd name="T5" fmla="*/ 76 h 20"/>
                <a:gd name="T6" fmla="*/ 42 w 16"/>
                <a:gd name="T7" fmla="*/ 0 h 20"/>
                <a:gd name="T8" fmla="*/ 0 w 16"/>
                <a:gd name="T9" fmla="*/ 83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20">
                  <a:moveTo>
                    <a:pt x="0" y="11"/>
                  </a:moveTo>
                  <a:cubicBezTo>
                    <a:pt x="1" y="16"/>
                    <a:pt x="5" y="20"/>
                    <a:pt x="9" y="20"/>
                  </a:cubicBezTo>
                  <a:cubicBezTo>
                    <a:pt x="13" y="20"/>
                    <a:pt x="16" y="15"/>
                    <a:pt x="15" y="10"/>
                  </a:cubicBezTo>
                  <a:cubicBezTo>
                    <a:pt x="15" y="4"/>
                    <a:pt x="11" y="0"/>
                    <a:pt x="7" y="0"/>
                  </a:cubicBezTo>
                  <a:cubicBezTo>
                    <a:pt x="3" y="0"/>
                    <a:pt x="0" y="5"/>
                    <a:pt x="0" y="11"/>
                  </a:cubicBezTo>
                  <a:close/>
                </a:path>
              </a:pathLst>
            </a:custGeom>
            <a:solidFill>
              <a:srgbClr val="8F8F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26" name="Freeform 491">
              <a:extLst>
                <a:ext uri="{FF2B5EF4-FFF2-40B4-BE49-F238E27FC236}">
                  <a16:creationId xmlns:a16="http://schemas.microsoft.com/office/drawing/2014/main" id="{C2C9875F-E2B9-4767-882E-8E606A06ABBD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7" y="1570"/>
              <a:ext cx="12" cy="23"/>
            </a:xfrm>
            <a:custGeom>
              <a:avLst/>
              <a:gdLst>
                <a:gd name="T0" fmla="*/ 18 w 8"/>
                <a:gd name="T1" fmla="*/ 0 h 14"/>
                <a:gd name="T2" fmla="*/ 41 w 8"/>
                <a:gd name="T3" fmla="*/ 71 h 14"/>
                <a:gd name="T4" fmla="*/ 39 w 8"/>
                <a:gd name="T5" fmla="*/ 81 h 14"/>
                <a:gd name="T6" fmla="*/ 18 w 8"/>
                <a:gd name="T7" fmla="*/ 0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" h="14">
                  <a:moveTo>
                    <a:pt x="3" y="0"/>
                  </a:moveTo>
                  <a:cubicBezTo>
                    <a:pt x="2" y="3"/>
                    <a:pt x="2" y="9"/>
                    <a:pt x="8" y="10"/>
                  </a:cubicBezTo>
                  <a:cubicBezTo>
                    <a:pt x="8" y="10"/>
                    <a:pt x="7" y="11"/>
                    <a:pt x="7" y="11"/>
                  </a:cubicBezTo>
                  <a:cubicBezTo>
                    <a:pt x="1" y="14"/>
                    <a:pt x="0" y="2"/>
                    <a:pt x="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27" name="Freeform 492">
              <a:extLst>
                <a:ext uri="{FF2B5EF4-FFF2-40B4-BE49-F238E27FC236}">
                  <a16:creationId xmlns:a16="http://schemas.microsoft.com/office/drawing/2014/main" id="{6243326F-FF8E-4916-ABDA-271480176ACF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5" y="1528"/>
              <a:ext cx="59" cy="54"/>
            </a:xfrm>
            <a:custGeom>
              <a:avLst/>
              <a:gdLst>
                <a:gd name="T0" fmla="*/ 0 w 39"/>
                <a:gd name="T1" fmla="*/ 101 h 33"/>
                <a:gd name="T2" fmla="*/ 41 w 39"/>
                <a:gd name="T3" fmla="*/ 70 h 33"/>
                <a:gd name="T4" fmla="*/ 110 w 39"/>
                <a:gd name="T5" fmla="*/ 92 h 33"/>
                <a:gd name="T6" fmla="*/ 162 w 39"/>
                <a:gd name="T7" fmla="*/ 236 h 33"/>
                <a:gd name="T8" fmla="*/ 94 w 39"/>
                <a:gd name="T9" fmla="*/ 21 h 33"/>
                <a:gd name="T10" fmla="*/ 27 w 39"/>
                <a:gd name="T11" fmla="*/ 13 h 33"/>
                <a:gd name="T12" fmla="*/ 0 w 39"/>
                <a:gd name="T13" fmla="*/ 92 h 3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9" h="33">
                  <a:moveTo>
                    <a:pt x="0" y="14"/>
                  </a:moveTo>
                  <a:cubicBezTo>
                    <a:pt x="3" y="12"/>
                    <a:pt x="4" y="10"/>
                    <a:pt x="8" y="10"/>
                  </a:cubicBezTo>
                  <a:cubicBezTo>
                    <a:pt x="13" y="9"/>
                    <a:pt x="18" y="11"/>
                    <a:pt x="21" y="13"/>
                  </a:cubicBezTo>
                  <a:cubicBezTo>
                    <a:pt x="26" y="19"/>
                    <a:pt x="28" y="27"/>
                    <a:pt x="31" y="33"/>
                  </a:cubicBezTo>
                  <a:cubicBezTo>
                    <a:pt x="39" y="24"/>
                    <a:pt x="28" y="10"/>
                    <a:pt x="18" y="3"/>
                  </a:cubicBezTo>
                  <a:cubicBezTo>
                    <a:pt x="14" y="1"/>
                    <a:pt x="9" y="0"/>
                    <a:pt x="5" y="2"/>
                  </a:cubicBezTo>
                  <a:cubicBezTo>
                    <a:pt x="0" y="5"/>
                    <a:pt x="0" y="10"/>
                    <a:pt x="0" y="13"/>
                  </a:cubicBezTo>
                </a:path>
              </a:pathLst>
            </a:custGeom>
            <a:solidFill>
              <a:srgbClr val="E9E9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28" name="Freeform 493">
              <a:extLst>
                <a:ext uri="{FF2B5EF4-FFF2-40B4-BE49-F238E27FC236}">
                  <a16:creationId xmlns:a16="http://schemas.microsoft.com/office/drawing/2014/main" id="{DECC81FD-E9B3-4BB5-9A60-6328113956B3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3" y="1572"/>
              <a:ext cx="38" cy="32"/>
            </a:xfrm>
            <a:custGeom>
              <a:avLst/>
              <a:gdLst>
                <a:gd name="T0" fmla="*/ 134 w 25"/>
                <a:gd name="T1" fmla="*/ 77 h 20"/>
                <a:gd name="T2" fmla="*/ 41 w 25"/>
                <a:gd name="T3" fmla="*/ 77 h 20"/>
                <a:gd name="T4" fmla="*/ 18 w 25"/>
                <a:gd name="T5" fmla="*/ 0 h 20"/>
                <a:gd name="T6" fmla="*/ 62 w 25"/>
                <a:gd name="T7" fmla="*/ 123 h 20"/>
                <a:gd name="T8" fmla="*/ 128 w 25"/>
                <a:gd name="T9" fmla="*/ 86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20">
                  <a:moveTo>
                    <a:pt x="25" y="12"/>
                  </a:moveTo>
                  <a:cubicBezTo>
                    <a:pt x="19" y="16"/>
                    <a:pt x="13" y="18"/>
                    <a:pt x="8" y="12"/>
                  </a:cubicBezTo>
                  <a:cubicBezTo>
                    <a:pt x="4" y="8"/>
                    <a:pt x="3" y="5"/>
                    <a:pt x="3" y="0"/>
                  </a:cubicBezTo>
                  <a:cubicBezTo>
                    <a:pt x="2" y="6"/>
                    <a:pt x="0" y="17"/>
                    <a:pt x="12" y="19"/>
                  </a:cubicBezTo>
                  <a:cubicBezTo>
                    <a:pt x="18" y="20"/>
                    <a:pt x="23" y="17"/>
                    <a:pt x="24" y="13"/>
                  </a:cubicBezTo>
                </a:path>
              </a:pathLst>
            </a:custGeom>
            <a:solidFill>
              <a:srgbClr val="E9E9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29" name="Freeform 494">
              <a:extLst>
                <a:ext uri="{FF2B5EF4-FFF2-40B4-BE49-F238E27FC236}">
                  <a16:creationId xmlns:a16="http://schemas.microsoft.com/office/drawing/2014/main" id="{10924862-F044-4BE5-A22F-E01935ED6E1C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3" y="1572"/>
              <a:ext cx="18" cy="11"/>
            </a:xfrm>
            <a:custGeom>
              <a:avLst/>
              <a:gdLst>
                <a:gd name="T0" fmla="*/ 8 w 12"/>
                <a:gd name="T1" fmla="*/ 0 h 7"/>
                <a:gd name="T2" fmla="*/ 48 w 12"/>
                <a:gd name="T3" fmla="*/ 8 h 7"/>
                <a:gd name="T4" fmla="*/ 53 w 12"/>
                <a:gd name="T5" fmla="*/ 31 h 7"/>
                <a:gd name="T6" fmla="*/ 18 w 12"/>
                <a:gd name="T7" fmla="*/ 35 h 7"/>
                <a:gd name="T8" fmla="*/ 8 w 12"/>
                <a:gd name="T9" fmla="*/ 0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7">
                  <a:moveTo>
                    <a:pt x="1" y="0"/>
                  </a:moveTo>
                  <a:cubicBezTo>
                    <a:pt x="4" y="0"/>
                    <a:pt x="6" y="0"/>
                    <a:pt x="9" y="1"/>
                  </a:cubicBezTo>
                  <a:cubicBezTo>
                    <a:pt x="11" y="2"/>
                    <a:pt x="12" y="4"/>
                    <a:pt x="10" y="5"/>
                  </a:cubicBezTo>
                  <a:cubicBezTo>
                    <a:pt x="8" y="6"/>
                    <a:pt x="4" y="7"/>
                    <a:pt x="3" y="6"/>
                  </a:cubicBezTo>
                  <a:cubicBezTo>
                    <a:pt x="0" y="5"/>
                    <a:pt x="1" y="2"/>
                    <a:pt x="1" y="0"/>
                  </a:cubicBezTo>
                </a:path>
              </a:pathLst>
            </a:custGeom>
            <a:solidFill>
              <a:srgbClr val="7170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2">
            <a:extLst>
              <a:ext uri="{FF2B5EF4-FFF2-40B4-BE49-F238E27FC236}">
                <a16:creationId xmlns:a16="http://schemas.microsoft.com/office/drawing/2014/main" id="{FBD0133D-B5D9-4352-B721-604E2568E357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5040313" y="1797050"/>
            <a:ext cx="6731000" cy="3167063"/>
          </a:xfrm>
        </p:spPr>
        <p:txBody>
          <a:bodyPr/>
          <a:lstStyle/>
          <a:p>
            <a:pPr algn="ctr" eaLnBrk="1" hangingPunct="1">
              <a:defRPr/>
            </a:pPr>
            <a:r>
              <a:rPr lang="fr-FR" altLang="x-none" sz="6000" b="0"/>
              <a:t>Paraclinical exams</a:t>
            </a:r>
          </a:p>
        </p:txBody>
      </p:sp>
      <p:sp>
        <p:nvSpPr>
          <p:cNvPr id="2" name="Espace réservé pour une image  1">
            <a:extLst>
              <a:ext uri="{FF2B5EF4-FFF2-40B4-BE49-F238E27FC236}">
                <a16:creationId xmlns:a16="http://schemas.microsoft.com/office/drawing/2014/main" id="{0B23FFC9-D893-4B29-916B-520690AA1EC9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527050" y="665163"/>
            <a:ext cx="4127500" cy="5430837"/>
          </a:xfrm>
        </p:spPr>
      </p:sp>
    </p:spTree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22" name="Rectangle 2">
            <a:extLst>
              <a:ext uri="{FF2B5EF4-FFF2-40B4-BE49-F238E27FC236}">
                <a16:creationId xmlns:a16="http://schemas.microsoft.com/office/drawing/2014/main" id="{8030443E-9905-4DAF-A1F3-7EB06A7B8ABC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34963" y="74613"/>
            <a:ext cx="11406187" cy="1338262"/>
          </a:xfrm>
        </p:spPr>
        <p:txBody>
          <a:bodyPr/>
          <a:lstStyle/>
          <a:p>
            <a:pPr eaLnBrk="1" hangingPunct="1">
              <a:defRPr/>
            </a:pPr>
            <a:r>
              <a:rPr lang="fr-FR" altLang="x-none" sz="2900"/>
              <a:t>Bicycle ergometer stress test</a:t>
            </a:r>
          </a:p>
        </p:txBody>
      </p:sp>
      <p:pic>
        <p:nvPicPr>
          <p:cNvPr id="38915" name="Picture 3" descr="velo">
            <a:extLst>
              <a:ext uri="{FF2B5EF4-FFF2-40B4-BE49-F238E27FC236}">
                <a16:creationId xmlns:a16="http://schemas.microsoft.com/office/drawing/2014/main" id="{6F8F55C9-9CC1-4062-B0F3-BB506B1BFEB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447925" y="1781175"/>
            <a:ext cx="3446463" cy="3822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38916" name="Group 4">
            <a:extLst>
              <a:ext uri="{FF2B5EF4-FFF2-40B4-BE49-F238E27FC236}">
                <a16:creationId xmlns:a16="http://schemas.microsoft.com/office/drawing/2014/main" id="{A87A3197-E047-453B-A09F-99794FF160FB}"/>
              </a:ext>
            </a:extLst>
          </p:cNvPr>
          <p:cNvGrpSpPr>
            <a:grpSpLocks/>
          </p:cNvGrpSpPr>
          <p:nvPr/>
        </p:nvGrpSpPr>
        <p:grpSpPr bwMode="auto">
          <a:xfrm>
            <a:off x="6665913" y="1176338"/>
            <a:ext cx="2916237" cy="5032375"/>
            <a:chOff x="3239" y="741"/>
            <a:chExt cx="1837" cy="3170"/>
          </a:xfrm>
        </p:grpSpPr>
        <p:grpSp>
          <p:nvGrpSpPr>
            <p:cNvPr id="38954" name="Group 5">
              <a:extLst>
                <a:ext uri="{FF2B5EF4-FFF2-40B4-BE49-F238E27FC236}">
                  <a16:creationId xmlns:a16="http://schemas.microsoft.com/office/drawing/2014/main" id="{F6870811-85DC-44AA-B987-834E9382BBB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239" y="741"/>
              <a:ext cx="1837" cy="3170"/>
              <a:chOff x="3239" y="741"/>
              <a:chExt cx="1837" cy="3170"/>
            </a:xfrm>
          </p:grpSpPr>
          <p:sp>
            <p:nvSpPr>
              <p:cNvPr id="39083" name="Freeform 6">
                <a:extLst>
                  <a:ext uri="{FF2B5EF4-FFF2-40B4-BE49-F238E27FC236}">
                    <a16:creationId xmlns:a16="http://schemas.microsoft.com/office/drawing/2014/main" id="{FAF29D18-799C-4682-A332-160F4F6B24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9" y="2719"/>
                <a:ext cx="160" cy="122"/>
              </a:xfrm>
              <a:custGeom>
                <a:avLst/>
                <a:gdLst>
                  <a:gd name="T0" fmla="*/ 160 w 160"/>
                  <a:gd name="T1" fmla="*/ 50 h 122"/>
                  <a:gd name="T2" fmla="*/ 85 w 160"/>
                  <a:gd name="T3" fmla="*/ 0 h 122"/>
                  <a:gd name="T4" fmla="*/ 0 w 160"/>
                  <a:gd name="T5" fmla="*/ 34 h 122"/>
                  <a:gd name="T6" fmla="*/ 116 w 160"/>
                  <a:gd name="T7" fmla="*/ 122 h 122"/>
                  <a:gd name="T8" fmla="*/ 160 w 160"/>
                  <a:gd name="T9" fmla="*/ 51 h 122"/>
                  <a:gd name="T10" fmla="*/ 160 w 160"/>
                  <a:gd name="T11" fmla="*/ 50 h 12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60" h="122">
                    <a:moveTo>
                      <a:pt x="160" y="50"/>
                    </a:moveTo>
                    <a:lnTo>
                      <a:pt x="85" y="0"/>
                    </a:lnTo>
                    <a:lnTo>
                      <a:pt x="0" y="34"/>
                    </a:lnTo>
                    <a:lnTo>
                      <a:pt x="116" y="122"/>
                    </a:lnTo>
                    <a:lnTo>
                      <a:pt x="160" y="51"/>
                    </a:lnTo>
                    <a:lnTo>
                      <a:pt x="160" y="50"/>
                    </a:lnTo>
                    <a:close/>
                  </a:path>
                </a:pathLst>
              </a:custGeom>
              <a:solidFill>
                <a:srgbClr val="D6D8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84" name="Freeform 7">
                <a:extLst>
                  <a:ext uri="{FF2B5EF4-FFF2-40B4-BE49-F238E27FC236}">
                    <a16:creationId xmlns:a16="http://schemas.microsoft.com/office/drawing/2014/main" id="{89759680-B722-494F-B063-983437FED1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9" y="2719"/>
                <a:ext cx="160" cy="122"/>
              </a:xfrm>
              <a:custGeom>
                <a:avLst/>
                <a:gdLst>
                  <a:gd name="T0" fmla="*/ 160 w 160"/>
                  <a:gd name="T1" fmla="*/ 50 h 122"/>
                  <a:gd name="T2" fmla="*/ 85 w 160"/>
                  <a:gd name="T3" fmla="*/ 0 h 122"/>
                  <a:gd name="T4" fmla="*/ 0 w 160"/>
                  <a:gd name="T5" fmla="*/ 34 h 122"/>
                  <a:gd name="T6" fmla="*/ 116 w 160"/>
                  <a:gd name="T7" fmla="*/ 122 h 122"/>
                  <a:gd name="T8" fmla="*/ 160 w 160"/>
                  <a:gd name="T9" fmla="*/ 51 h 1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60" h="122">
                    <a:moveTo>
                      <a:pt x="160" y="50"/>
                    </a:moveTo>
                    <a:lnTo>
                      <a:pt x="85" y="0"/>
                    </a:lnTo>
                    <a:lnTo>
                      <a:pt x="0" y="34"/>
                    </a:lnTo>
                    <a:lnTo>
                      <a:pt x="116" y="122"/>
                    </a:lnTo>
                    <a:lnTo>
                      <a:pt x="160" y="51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85" name="Freeform 8">
                <a:extLst>
                  <a:ext uri="{FF2B5EF4-FFF2-40B4-BE49-F238E27FC236}">
                    <a16:creationId xmlns:a16="http://schemas.microsoft.com/office/drawing/2014/main" id="{FC1775A4-7411-4306-8727-7E5BE6E8B2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9" y="2753"/>
                <a:ext cx="117" cy="114"/>
              </a:xfrm>
              <a:custGeom>
                <a:avLst/>
                <a:gdLst>
                  <a:gd name="T0" fmla="*/ 0 w 117"/>
                  <a:gd name="T1" fmla="*/ 0 h 114"/>
                  <a:gd name="T2" fmla="*/ 0 w 117"/>
                  <a:gd name="T3" fmla="*/ 38 h 114"/>
                  <a:gd name="T4" fmla="*/ 104 w 117"/>
                  <a:gd name="T5" fmla="*/ 114 h 114"/>
                  <a:gd name="T6" fmla="*/ 117 w 117"/>
                  <a:gd name="T7" fmla="*/ 89 h 114"/>
                  <a:gd name="T8" fmla="*/ 0 w 117"/>
                  <a:gd name="T9" fmla="*/ 0 h 1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7" h="114">
                    <a:moveTo>
                      <a:pt x="0" y="0"/>
                    </a:moveTo>
                    <a:lnTo>
                      <a:pt x="0" y="38"/>
                    </a:lnTo>
                    <a:lnTo>
                      <a:pt x="104" y="114"/>
                    </a:lnTo>
                    <a:lnTo>
                      <a:pt x="117" y="8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F8F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86" name="Freeform 9">
                <a:extLst>
                  <a:ext uri="{FF2B5EF4-FFF2-40B4-BE49-F238E27FC236}">
                    <a16:creationId xmlns:a16="http://schemas.microsoft.com/office/drawing/2014/main" id="{B128CC6B-5339-4BEC-ACB1-4CD160928F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8" y="2419"/>
                <a:ext cx="1156" cy="1189"/>
              </a:xfrm>
              <a:custGeom>
                <a:avLst/>
                <a:gdLst>
                  <a:gd name="T0" fmla="*/ 161 w 1037"/>
                  <a:gd name="T1" fmla="*/ 1053 h 1070"/>
                  <a:gd name="T2" fmla="*/ 217 w 1037"/>
                  <a:gd name="T3" fmla="*/ 1087 h 1070"/>
                  <a:gd name="T4" fmla="*/ 494 w 1037"/>
                  <a:gd name="T5" fmla="*/ 972 h 1070"/>
                  <a:gd name="T6" fmla="*/ 552 w 1037"/>
                  <a:gd name="T7" fmla="*/ 915 h 1070"/>
                  <a:gd name="T8" fmla="*/ 882 w 1037"/>
                  <a:gd name="T9" fmla="*/ 362 h 1070"/>
                  <a:gd name="T10" fmla="*/ 914 w 1037"/>
                  <a:gd name="T11" fmla="*/ 334 h 1070"/>
                  <a:gd name="T12" fmla="*/ 953 w 1037"/>
                  <a:gd name="T13" fmla="*/ 311 h 1070"/>
                  <a:gd name="T14" fmla="*/ 993 w 1037"/>
                  <a:gd name="T15" fmla="*/ 263 h 1070"/>
                  <a:gd name="T16" fmla="*/ 1066 w 1037"/>
                  <a:gd name="T17" fmla="*/ 103 h 1070"/>
                  <a:gd name="T18" fmla="*/ 1111 w 1037"/>
                  <a:gd name="T19" fmla="*/ 53 h 1070"/>
                  <a:gd name="T20" fmla="*/ 1234 w 1037"/>
                  <a:gd name="T21" fmla="*/ 10 h 1070"/>
                  <a:gd name="T22" fmla="*/ 1275 w 1037"/>
                  <a:gd name="T23" fmla="*/ 10 h 1070"/>
                  <a:gd name="T24" fmla="*/ 1429 w 1037"/>
                  <a:gd name="T25" fmla="*/ 58 h 1070"/>
                  <a:gd name="T26" fmla="*/ 1602 w 1037"/>
                  <a:gd name="T27" fmla="*/ 947 h 1070"/>
                  <a:gd name="T28" fmla="*/ 154 w 1037"/>
                  <a:gd name="T29" fmla="*/ 1631 h 1070"/>
                  <a:gd name="T30" fmla="*/ 0 w 1037"/>
                  <a:gd name="T31" fmla="*/ 1098 h 1070"/>
                  <a:gd name="T32" fmla="*/ 161 w 1037"/>
                  <a:gd name="T33" fmla="*/ 1053 h 107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037" h="1070">
                    <a:moveTo>
                      <a:pt x="104" y="691"/>
                    </a:moveTo>
                    <a:cubicBezTo>
                      <a:pt x="116" y="721"/>
                      <a:pt x="141" y="713"/>
                      <a:pt x="141" y="713"/>
                    </a:cubicBezTo>
                    <a:cubicBezTo>
                      <a:pt x="141" y="713"/>
                      <a:pt x="296" y="647"/>
                      <a:pt x="319" y="637"/>
                    </a:cubicBezTo>
                    <a:cubicBezTo>
                      <a:pt x="341" y="627"/>
                      <a:pt x="357" y="600"/>
                      <a:pt x="357" y="600"/>
                    </a:cubicBezTo>
                    <a:cubicBezTo>
                      <a:pt x="571" y="238"/>
                      <a:pt x="571" y="238"/>
                      <a:pt x="571" y="238"/>
                    </a:cubicBezTo>
                    <a:cubicBezTo>
                      <a:pt x="578" y="228"/>
                      <a:pt x="592" y="220"/>
                      <a:pt x="592" y="220"/>
                    </a:cubicBezTo>
                    <a:cubicBezTo>
                      <a:pt x="592" y="220"/>
                      <a:pt x="606" y="212"/>
                      <a:pt x="617" y="204"/>
                    </a:cubicBezTo>
                    <a:cubicBezTo>
                      <a:pt x="628" y="197"/>
                      <a:pt x="643" y="173"/>
                      <a:pt x="643" y="173"/>
                    </a:cubicBezTo>
                    <a:cubicBezTo>
                      <a:pt x="643" y="173"/>
                      <a:pt x="680" y="95"/>
                      <a:pt x="691" y="68"/>
                    </a:cubicBezTo>
                    <a:cubicBezTo>
                      <a:pt x="702" y="42"/>
                      <a:pt x="719" y="35"/>
                      <a:pt x="719" y="35"/>
                    </a:cubicBezTo>
                    <a:cubicBezTo>
                      <a:pt x="719" y="35"/>
                      <a:pt x="776" y="15"/>
                      <a:pt x="799" y="6"/>
                    </a:cubicBezTo>
                    <a:cubicBezTo>
                      <a:pt x="811" y="0"/>
                      <a:pt x="825" y="6"/>
                      <a:pt x="825" y="6"/>
                    </a:cubicBezTo>
                    <a:cubicBezTo>
                      <a:pt x="825" y="6"/>
                      <a:pt x="913" y="22"/>
                      <a:pt x="926" y="38"/>
                    </a:cubicBezTo>
                    <a:cubicBezTo>
                      <a:pt x="938" y="53"/>
                      <a:pt x="1037" y="621"/>
                      <a:pt x="1037" y="621"/>
                    </a:cubicBezTo>
                    <a:cubicBezTo>
                      <a:pt x="100" y="1070"/>
                      <a:pt x="100" y="1070"/>
                      <a:pt x="100" y="1070"/>
                    </a:cubicBezTo>
                    <a:cubicBezTo>
                      <a:pt x="0" y="720"/>
                      <a:pt x="0" y="720"/>
                      <a:pt x="0" y="720"/>
                    </a:cubicBezTo>
                    <a:lnTo>
                      <a:pt x="104" y="691"/>
                    </a:lnTo>
                    <a:close/>
                  </a:path>
                </a:pathLst>
              </a:custGeom>
              <a:solidFill>
                <a:srgbClr val="CDE5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87" name="Freeform 10">
                <a:extLst>
                  <a:ext uri="{FF2B5EF4-FFF2-40B4-BE49-F238E27FC236}">
                    <a16:creationId xmlns:a16="http://schemas.microsoft.com/office/drawing/2014/main" id="{40E39DC5-9414-4D67-8810-1C7889C90B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14" y="3473"/>
                <a:ext cx="442" cy="438"/>
              </a:xfrm>
              <a:custGeom>
                <a:avLst/>
                <a:gdLst>
                  <a:gd name="T0" fmla="*/ 0 w 442"/>
                  <a:gd name="T1" fmla="*/ 0 h 438"/>
                  <a:gd name="T2" fmla="*/ 442 w 442"/>
                  <a:gd name="T3" fmla="*/ 369 h 438"/>
                  <a:gd name="T4" fmla="*/ 442 w 442"/>
                  <a:gd name="T5" fmla="*/ 438 h 438"/>
                  <a:gd name="T6" fmla="*/ 0 w 442"/>
                  <a:gd name="T7" fmla="*/ 65 h 438"/>
                  <a:gd name="T8" fmla="*/ 0 w 442"/>
                  <a:gd name="T9" fmla="*/ 0 h 4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42" h="438">
                    <a:moveTo>
                      <a:pt x="0" y="0"/>
                    </a:moveTo>
                    <a:lnTo>
                      <a:pt x="442" y="369"/>
                    </a:lnTo>
                    <a:lnTo>
                      <a:pt x="442" y="438"/>
                    </a:lnTo>
                    <a:lnTo>
                      <a:pt x="0" y="6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1BC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88" name="Freeform 11">
                <a:extLst>
                  <a:ext uri="{FF2B5EF4-FFF2-40B4-BE49-F238E27FC236}">
                    <a16:creationId xmlns:a16="http://schemas.microsoft.com/office/drawing/2014/main" id="{08427FD6-C6A9-47E6-A2EC-5753BFB30B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6" y="3284"/>
                <a:ext cx="1120" cy="627"/>
              </a:xfrm>
              <a:custGeom>
                <a:avLst/>
                <a:gdLst>
                  <a:gd name="T0" fmla="*/ 0 w 1120"/>
                  <a:gd name="T1" fmla="*/ 558 h 627"/>
                  <a:gd name="T2" fmla="*/ 1120 w 1120"/>
                  <a:gd name="T3" fmla="*/ 0 h 627"/>
                  <a:gd name="T4" fmla="*/ 1120 w 1120"/>
                  <a:gd name="T5" fmla="*/ 63 h 627"/>
                  <a:gd name="T6" fmla="*/ 0 w 1120"/>
                  <a:gd name="T7" fmla="*/ 627 h 627"/>
                  <a:gd name="T8" fmla="*/ 0 w 1120"/>
                  <a:gd name="T9" fmla="*/ 558 h 6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20" h="627">
                    <a:moveTo>
                      <a:pt x="0" y="558"/>
                    </a:moveTo>
                    <a:lnTo>
                      <a:pt x="1120" y="0"/>
                    </a:lnTo>
                    <a:lnTo>
                      <a:pt x="1120" y="63"/>
                    </a:lnTo>
                    <a:lnTo>
                      <a:pt x="0" y="627"/>
                    </a:lnTo>
                    <a:lnTo>
                      <a:pt x="0" y="558"/>
                    </a:lnTo>
                    <a:close/>
                  </a:path>
                </a:pathLst>
              </a:custGeom>
              <a:solidFill>
                <a:srgbClr val="A4D2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89" name="Freeform 12">
                <a:extLst>
                  <a:ext uri="{FF2B5EF4-FFF2-40B4-BE49-F238E27FC236}">
                    <a16:creationId xmlns:a16="http://schemas.microsoft.com/office/drawing/2014/main" id="{95E78EF8-6F9F-48B3-A1DD-A6A942DD62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14" y="3000"/>
                <a:ext cx="1562" cy="842"/>
              </a:xfrm>
              <a:custGeom>
                <a:avLst/>
                <a:gdLst>
                  <a:gd name="T0" fmla="*/ 0 w 1562"/>
                  <a:gd name="T1" fmla="*/ 473 h 842"/>
                  <a:gd name="T2" fmla="*/ 442 w 1562"/>
                  <a:gd name="T3" fmla="*/ 842 h 842"/>
                  <a:gd name="T4" fmla="*/ 1562 w 1562"/>
                  <a:gd name="T5" fmla="*/ 284 h 842"/>
                  <a:gd name="T6" fmla="*/ 1118 w 1562"/>
                  <a:gd name="T7" fmla="*/ 0 h 842"/>
                  <a:gd name="T8" fmla="*/ 0 w 1562"/>
                  <a:gd name="T9" fmla="*/ 473 h 8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562" h="842">
                    <a:moveTo>
                      <a:pt x="0" y="473"/>
                    </a:moveTo>
                    <a:lnTo>
                      <a:pt x="442" y="842"/>
                    </a:lnTo>
                    <a:lnTo>
                      <a:pt x="1562" y="284"/>
                    </a:lnTo>
                    <a:lnTo>
                      <a:pt x="1118" y="0"/>
                    </a:lnTo>
                    <a:lnTo>
                      <a:pt x="0" y="473"/>
                    </a:lnTo>
                    <a:close/>
                  </a:path>
                </a:pathLst>
              </a:custGeom>
              <a:solidFill>
                <a:srgbClr val="CDE5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90" name="Freeform 13">
                <a:extLst>
                  <a:ext uri="{FF2B5EF4-FFF2-40B4-BE49-F238E27FC236}">
                    <a16:creationId xmlns:a16="http://schemas.microsoft.com/office/drawing/2014/main" id="{F452011D-ABB5-40ED-A5A3-EC784595A3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6" y="2993"/>
                <a:ext cx="287" cy="708"/>
              </a:xfrm>
              <a:custGeom>
                <a:avLst/>
                <a:gdLst>
                  <a:gd name="T0" fmla="*/ 0 w 287"/>
                  <a:gd name="T1" fmla="*/ 0 h 708"/>
                  <a:gd name="T2" fmla="*/ 118 w 287"/>
                  <a:gd name="T3" fmla="*/ 572 h 708"/>
                  <a:gd name="T4" fmla="*/ 287 w 287"/>
                  <a:gd name="T5" fmla="*/ 708 h 708"/>
                  <a:gd name="T6" fmla="*/ 106 w 287"/>
                  <a:gd name="T7" fmla="*/ 55 h 708"/>
                  <a:gd name="T8" fmla="*/ 0 w 287"/>
                  <a:gd name="T9" fmla="*/ 0 h 70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87" h="708">
                    <a:moveTo>
                      <a:pt x="0" y="0"/>
                    </a:moveTo>
                    <a:lnTo>
                      <a:pt x="118" y="572"/>
                    </a:lnTo>
                    <a:lnTo>
                      <a:pt x="287" y="708"/>
                    </a:lnTo>
                    <a:lnTo>
                      <a:pt x="106" y="5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1BC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91" name="Freeform 14">
                <a:extLst>
                  <a:ext uri="{FF2B5EF4-FFF2-40B4-BE49-F238E27FC236}">
                    <a16:creationId xmlns:a16="http://schemas.microsoft.com/office/drawing/2014/main" id="{DDB690AC-2A73-426C-9EF2-0BE19819FB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2" y="2453"/>
                <a:ext cx="1234" cy="1248"/>
              </a:xfrm>
              <a:custGeom>
                <a:avLst/>
                <a:gdLst>
                  <a:gd name="T0" fmla="*/ 0 w 1108"/>
                  <a:gd name="T1" fmla="*/ 819 h 1122"/>
                  <a:gd name="T2" fmla="*/ 252 w 1108"/>
                  <a:gd name="T3" fmla="*/ 1717 h 1122"/>
                  <a:gd name="T4" fmla="*/ 1704 w 1108"/>
                  <a:gd name="T5" fmla="*/ 1004 h 1122"/>
                  <a:gd name="T6" fmla="*/ 1704 w 1108"/>
                  <a:gd name="T7" fmla="*/ 427 h 1122"/>
                  <a:gd name="T8" fmla="*/ 1676 w 1108"/>
                  <a:gd name="T9" fmla="*/ 382 h 1122"/>
                  <a:gd name="T10" fmla="*/ 1499 w 1108"/>
                  <a:gd name="T11" fmla="*/ 180 h 1122"/>
                  <a:gd name="T12" fmla="*/ 1375 w 1108"/>
                  <a:gd name="T13" fmla="*/ 12 h 1122"/>
                  <a:gd name="T14" fmla="*/ 1335 w 1108"/>
                  <a:gd name="T15" fmla="*/ 12 h 1122"/>
                  <a:gd name="T16" fmla="*/ 1211 w 1108"/>
                  <a:gd name="T17" fmla="*/ 58 h 1122"/>
                  <a:gd name="T18" fmla="*/ 1167 w 1108"/>
                  <a:gd name="T19" fmla="*/ 111 h 1122"/>
                  <a:gd name="T20" fmla="*/ 1094 w 1108"/>
                  <a:gd name="T21" fmla="*/ 296 h 1122"/>
                  <a:gd name="T22" fmla="*/ 1054 w 1108"/>
                  <a:gd name="T23" fmla="*/ 345 h 1122"/>
                  <a:gd name="T24" fmla="*/ 1013 w 1108"/>
                  <a:gd name="T25" fmla="*/ 368 h 1122"/>
                  <a:gd name="T26" fmla="*/ 982 w 1108"/>
                  <a:gd name="T27" fmla="*/ 399 h 1122"/>
                  <a:gd name="T28" fmla="*/ 648 w 1108"/>
                  <a:gd name="T29" fmla="*/ 971 h 1122"/>
                  <a:gd name="T30" fmla="*/ 591 w 1108"/>
                  <a:gd name="T31" fmla="*/ 1032 h 1122"/>
                  <a:gd name="T32" fmla="*/ 315 w 1108"/>
                  <a:gd name="T33" fmla="*/ 1150 h 1122"/>
                  <a:gd name="T34" fmla="*/ 258 w 1108"/>
                  <a:gd name="T35" fmla="*/ 1117 h 1122"/>
                  <a:gd name="T36" fmla="*/ 119 w 1108"/>
                  <a:gd name="T37" fmla="*/ 770 h 1122"/>
                  <a:gd name="T38" fmla="*/ 0 w 1108"/>
                  <a:gd name="T39" fmla="*/ 819 h 1122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1108" h="1122">
                    <a:moveTo>
                      <a:pt x="0" y="535"/>
                    </a:moveTo>
                    <a:cubicBezTo>
                      <a:pt x="163" y="1122"/>
                      <a:pt x="163" y="1122"/>
                      <a:pt x="163" y="1122"/>
                    </a:cubicBezTo>
                    <a:cubicBezTo>
                      <a:pt x="1108" y="656"/>
                      <a:pt x="1108" y="656"/>
                      <a:pt x="1108" y="656"/>
                    </a:cubicBezTo>
                    <a:cubicBezTo>
                      <a:pt x="1108" y="279"/>
                      <a:pt x="1108" y="279"/>
                      <a:pt x="1108" y="279"/>
                    </a:cubicBezTo>
                    <a:cubicBezTo>
                      <a:pt x="1108" y="279"/>
                      <a:pt x="1103" y="263"/>
                      <a:pt x="1089" y="249"/>
                    </a:cubicBezTo>
                    <a:cubicBezTo>
                      <a:pt x="1076" y="234"/>
                      <a:pt x="975" y="118"/>
                      <a:pt x="975" y="118"/>
                    </a:cubicBezTo>
                    <a:cubicBezTo>
                      <a:pt x="894" y="8"/>
                      <a:pt x="894" y="8"/>
                      <a:pt x="894" y="8"/>
                    </a:cubicBezTo>
                    <a:cubicBezTo>
                      <a:pt x="894" y="8"/>
                      <a:pt x="889" y="0"/>
                      <a:pt x="868" y="8"/>
                    </a:cubicBezTo>
                    <a:cubicBezTo>
                      <a:pt x="843" y="16"/>
                      <a:pt x="787" y="38"/>
                      <a:pt x="787" y="38"/>
                    </a:cubicBezTo>
                    <a:cubicBezTo>
                      <a:pt x="787" y="38"/>
                      <a:pt x="770" y="45"/>
                      <a:pt x="759" y="73"/>
                    </a:cubicBezTo>
                    <a:cubicBezTo>
                      <a:pt x="748" y="100"/>
                      <a:pt x="711" y="193"/>
                      <a:pt x="711" y="193"/>
                    </a:cubicBezTo>
                    <a:cubicBezTo>
                      <a:pt x="711" y="193"/>
                      <a:pt x="695" y="219"/>
                      <a:pt x="684" y="226"/>
                    </a:cubicBezTo>
                    <a:cubicBezTo>
                      <a:pt x="673" y="233"/>
                      <a:pt x="659" y="241"/>
                      <a:pt x="659" y="241"/>
                    </a:cubicBezTo>
                    <a:cubicBezTo>
                      <a:pt x="659" y="241"/>
                      <a:pt x="645" y="250"/>
                      <a:pt x="638" y="261"/>
                    </a:cubicBezTo>
                    <a:cubicBezTo>
                      <a:pt x="422" y="635"/>
                      <a:pt x="422" y="635"/>
                      <a:pt x="422" y="635"/>
                    </a:cubicBezTo>
                    <a:cubicBezTo>
                      <a:pt x="422" y="635"/>
                      <a:pt x="406" y="663"/>
                      <a:pt x="384" y="674"/>
                    </a:cubicBezTo>
                    <a:cubicBezTo>
                      <a:pt x="361" y="684"/>
                      <a:pt x="205" y="752"/>
                      <a:pt x="205" y="752"/>
                    </a:cubicBezTo>
                    <a:cubicBezTo>
                      <a:pt x="205" y="752"/>
                      <a:pt x="180" y="760"/>
                      <a:pt x="168" y="730"/>
                    </a:cubicBezTo>
                    <a:cubicBezTo>
                      <a:pt x="156" y="699"/>
                      <a:pt x="77" y="503"/>
                      <a:pt x="77" y="503"/>
                    </a:cubicBezTo>
                    <a:lnTo>
                      <a:pt x="0" y="535"/>
                    </a:lnTo>
                    <a:close/>
                  </a:path>
                </a:pathLst>
              </a:custGeom>
              <a:solidFill>
                <a:srgbClr val="A4D2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92" name="Freeform 15">
                <a:extLst>
                  <a:ext uri="{FF2B5EF4-FFF2-40B4-BE49-F238E27FC236}">
                    <a16:creationId xmlns:a16="http://schemas.microsoft.com/office/drawing/2014/main" id="{7436BF39-53F5-48DE-846C-5BF4B1ED48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6" y="2945"/>
                <a:ext cx="56" cy="60"/>
              </a:xfrm>
              <a:custGeom>
                <a:avLst/>
                <a:gdLst>
                  <a:gd name="T0" fmla="*/ 69 w 50"/>
                  <a:gd name="T1" fmla="*/ 58 h 54"/>
                  <a:gd name="T2" fmla="*/ 21 w 50"/>
                  <a:gd name="T3" fmla="*/ 73 h 54"/>
                  <a:gd name="T4" fmla="*/ 11 w 50"/>
                  <a:gd name="T5" fmla="*/ 24 h 54"/>
                  <a:gd name="T6" fmla="*/ 60 w 50"/>
                  <a:gd name="T7" fmla="*/ 10 h 54"/>
                  <a:gd name="T8" fmla="*/ 69 w 50"/>
                  <a:gd name="T9" fmla="*/ 58 h 5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0" h="54">
                    <a:moveTo>
                      <a:pt x="44" y="38"/>
                    </a:moveTo>
                    <a:cubicBezTo>
                      <a:pt x="37" y="50"/>
                      <a:pt x="23" y="54"/>
                      <a:pt x="13" y="48"/>
                    </a:cubicBezTo>
                    <a:cubicBezTo>
                      <a:pt x="3" y="42"/>
                      <a:pt x="0" y="28"/>
                      <a:pt x="7" y="16"/>
                    </a:cubicBezTo>
                    <a:cubicBezTo>
                      <a:pt x="14" y="5"/>
                      <a:pt x="28" y="0"/>
                      <a:pt x="38" y="6"/>
                    </a:cubicBezTo>
                    <a:cubicBezTo>
                      <a:pt x="48" y="12"/>
                      <a:pt x="50" y="26"/>
                      <a:pt x="44" y="38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93" name="Freeform 16">
                <a:extLst>
                  <a:ext uri="{FF2B5EF4-FFF2-40B4-BE49-F238E27FC236}">
                    <a16:creationId xmlns:a16="http://schemas.microsoft.com/office/drawing/2014/main" id="{05E4C3DA-933C-4710-A887-0EAF2E7787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6" y="2963"/>
                <a:ext cx="191" cy="85"/>
              </a:xfrm>
              <a:custGeom>
                <a:avLst/>
                <a:gdLst>
                  <a:gd name="T0" fmla="*/ 93 w 191"/>
                  <a:gd name="T1" fmla="*/ 0 h 85"/>
                  <a:gd name="T2" fmla="*/ 191 w 191"/>
                  <a:gd name="T3" fmla="*/ 50 h 85"/>
                  <a:gd name="T4" fmla="*/ 106 w 191"/>
                  <a:gd name="T5" fmla="*/ 85 h 85"/>
                  <a:gd name="T6" fmla="*/ 0 w 191"/>
                  <a:gd name="T7" fmla="*/ 30 h 85"/>
                  <a:gd name="T8" fmla="*/ 93 w 191"/>
                  <a:gd name="T9" fmla="*/ 0 h 8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91" h="85">
                    <a:moveTo>
                      <a:pt x="93" y="0"/>
                    </a:moveTo>
                    <a:lnTo>
                      <a:pt x="191" y="50"/>
                    </a:lnTo>
                    <a:lnTo>
                      <a:pt x="106" y="85"/>
                    </a:lnTo>
                    <a:lnTo>
                      <a:pt x="0" y="30"/>
                    </a:lnTo>
                    <a:lnTo>
                      <a:pt x="93" y="0"/>
                    </a:lnTo>
                    <a:close/>
                  </a:path>
                </a:pathLst>
              </a:custGeom>
              <a:solidFill>
                <a:srgbClr val="CDE5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94" name="Freeform 17">
                <a:extLst>
                  <a:ext uri="{FF2B5EF4-FFF2-40B4-BE49-F238E27FC236}">
                    <a16:creationId xmlns:a16="http://schemas.microsoft.com/office/drawing/2014/main" id="{6945564B-9133-459C-873F-59E34B4762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91" y="2373"/>
                <a:ext cx="289" cy="660"/>
              </a:xfrm>
              <a:custGeom>
                <a:avLst/>
                <a:gdLst>
                  <a:gd name="T0" fmla="*/ 208 w 289"/>
                  <a:gd name="T1" fmla="*/ 620 h 660"/>
                  <a:gd name="T2" fmla="*/ 289 w 289"/>
                  <a:gd name="T3" fmla="*/ 660 h 660"/>
                  <a:gd name="T4" fmla="*/ 62 w 289"/>
                  <a:gd name="T5" fmla="*/ 32 h 660"/>
                  <a:gd name="T6" fmla="*/ 0 w 289"/>
                  <a:gd name="T7" fmla="*/ 0 h 660"/>
                  <a:gd name="T8" fmla="*/ 208 w 289"/>
                  <a:gd name="T9" fmla="*/ 620 h 66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89" h="660">
                    <a:moveTo>
                      <a:pt x="208" y="620"/>
                    </a:moveTo>
                    <a:lnTo>
                      <a:pt x="289" y="660"/>
                    </a:lnTo>
                    <a:lnTo>
                      <a:pt x="62" y="32"/>
                    </a:lnTo>
                    <a:lnTo>
                      <a:pt x="0" y="0"/>
                    </a:lnTo>
                    <a:lnTo>
                      <a:pt x="208" y="620"/>
                    </a:lnTo>
                    <a:close/>
                  </a:path>
                </a:pathLst>
              </a:custGeom>
              <a:solidFill>
                <a:srgbClr val="8F8F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95" name="Freeform 18">
                <a:extLst>
                  <a:ext uri="{FF2B5EF4-FFF2-40B4-BE49-F238E27FC236}">
                    <a16:creationId xmlns:a16="http://schemas.microsoft.com/office/drawing/2014/main" id="{E5D1A03D-93F0-4F9E-87DA-AF7B3B4D81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3" y="2382"/>
                <a:ext cx="285" cy="651"/>
              </a:xfrm>
              <a:custGeom>
                <a:avLst/>
                <a:gdLst>
                  <a:gd name="T0" fmla="*/ 227 w 285"/>
                  <a:gd name="T1" fmla="*/ 651 h 651"/>
                  <a:gd name="T2" fmla="*/ 285 w 285"/>
                  <a:gd name="T3" fmla="*/ 627 h 651"/>
                  <a:gd name="T4" fmla="*/ 35 w 285"/>
                  <a:gd name="T5" fmla="*/ 0 h 651"/>
                  <a:gd name="T6" fmla="*/ 0 w 285"/>
                  <a:gd name="T7" fmla="*/ 23 h 651"/>
                  <a:gd name="T8" fmla="*/ 227 w 285"/>
                  <a:gd name="T9" fmla="*/ 651 h 65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85" h="651">
                    <a:moveTo>
                      <a:pt x="227" y="651"/>
                    </a:moveTo>
                    <a:lnTo>
                      <a:pt x="285" y="627"/>
                    </a:lnTo>
                    <a:lnTo>
                      <a:pt x="35" y="0"/>
                    </a:lnTo>
                    <a:lnTo>
                      <a:pt x="0" y="23"/>
                    </a:lnTo>
                    <a:lnTo>
                      <a:pt x="227" y="651"/>
                    </a:lnTo>
                    <a:close/>
                  </a:path>
                </a:pathLst>
              </a:custGeom>
              <a:solidFill>
                <a:srgbClr val="ACAC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96" name="Freeform 19">
                <a:extLst>
                  <a:ext uri="{FF2B5EF4-FFF2-40B4-BE49-F238E27FC236}">
                    <a16:creationId xmlns:a16="http://schemas.microsoft.com/office/drawing/2014/main" id="{0AFE410A-F280-4C86-A958-389445170A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92" y="2350"/>
                <a:ext cx="96" cy="55"/>
              </a:xfrm>
              <a:custGeom>
                <a:avLst/>
                <a:gdLst>
                  <a:gd name="T0" fmla="*/ 0 w 96"/>
                  <a:gd name="T1" fmla="*/ 23 h 55"/>
                  <a:gd name="T2" fmla="*/ 61 w 96"/>
                  <a:gd name="T3" fmla="*/ 55 h 55"/>
                  <a:gd name="T4" fmla="*/ 96 w 96"/>
                  <a:gd name="T5" fmla="*/ 32 h 55"/>
                  <a:gd name="T6" fmla="*/ 31 w 96"/>
                  <a:gd name="T7" fmla="*/ 0 h 55"/>
                  <a:gd name="T8" fmla="*/ 0 w 96"/>
                  <a:gd name="T9" fmla="*/ 23 h 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6" h="55">
                    <a:moveTo>
                      <a:pt x="0" y="23"/>
                    </a:moveTo>
                    <a:lnTo>
                      <a:pt x="61" y="55"/>
                    </a:lnTo>
                    <a:lnTo>
                      <a:pt x="96" y="32"/>
                    </a:lnTo>
                    <a:lnTo>
                      <a:pt x="31" y="0"/>
                    </a:lnTo>
                    <a:lnTo>
                      <a:pt x="0" y="23"/>
                    </a:lnTo>
                    <a:close/>
                  </a:path>
                </a:pathLst>
              </a:custGeom>
              <a:solidFill>
                <a:srgbClr val="D6D8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97" name="Freeform 20">
                <a:extLst>
                  <a:ext uri="{FF2B5EF4-FFF2-40B4-BE49-F238E27FC236}">
                    <a16:creationId xmlns:a16="http://schemas.microsoft.com/office/drawing/2014/main" id="{9E184D3E-B790-495B-95AF-F1107DE92B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39" y="2016"/>
                <a:ext cx="527" cy="655"/>
              </a:xfrm>
              <a:custGeom>
                <a:avLst/>
                <a:gdLst>
                  <a:gd name="T0" fmla="*/ 243 w 473"/>
                  <a:gd name="T1" fmla="*/ 191 h 589"/>
                  <a:gd name="T2" fmla="*/ 156 w 473"/>
                  <a:gd name="T3" fmla="*/ 131 h 589"/>
                  <a:gd name="T4" fmla="*/ 121 w 473"/>
                  <a:gd name="T5" fmla="*/ 162 h 589"/>
                  <a:gd name="T6" fmla="*/ 85 w 473"/>
                  <a:gd name="T7" fmla="*/ 407 h 589"/>
                  <a:gd name="T8" fmla="*/ 126 w 473"/>
                  <a:gd name="T9" fmla="*/ 483 h 589"/>
                  <a:gd name="T10" fmla="*/ 519 w 473"/>
                  <a:gd name="T11" fmla="*/ 752 h 589"/>
                  <a:gd name="T12" fmla="*/ 607 w 473"/>
                  <a:gd name="T13" fmla="*/ 713 h 589"/>
                  <a:gd name="T14" fmla="*/ 646 w 473"/>
                  <a:gd name="T15" fmla="*/ 493 h 589"/>
                  <a:gd name="T16" fmla="*/ 605 w 473"/>
                  <a:gd name="T17" fmla="*/ 397 h 589"/>
                  <a:gd name="T18" fmla="*/ 480 w 473"/>
                  <a:gd name="T19" fmla="*/ 314 h 589"/>
                  <a:gd name="T20" fmla="*/ 497 w 473"/>
                  <a:gd name="T21" fmla="*/ 246 h 589"/>
                  <a:gd name="T22" fmla="*/ 679 w 473"/>
                  <a:gd name="T23" fmla="*/ 364 h 589"/>
                  <a:gd name="T24" fmla="*/ 718 w 473"/>
                  <a:gd name="T25" fmla="*/ 472 h 589"/>
                  <a:gd name="T26" fmla="*/ 658 w 473"/>
                  <a:gd name="T27" fmla="*/ 793 h 589"/>
                  <a:gd name="T28" fmla="*/ 550 w 473"/>
                  <a:gd name="T29" fmla="*/ 850 h 589"/>
                  <a:gd name="T30" fmla="*/ 76 w 473"/>
                  <a:gd name="T31" fmla="*/ 532 h 589"/>
                  <a:gd name="T32" fmla="*/ 20 w 473"/>
                  <a:gd name="T33" fmla="*/ 393 h 589"/>
                  <a:gd name="T34" fmla="*/ 76 w 473"/>
                  <a:gd name="T35" fmla="*/ 79 h 589"/>
                  <a:gd name="T36" fmla="*/ 146 w 473"/>
                  <a:gd name="T37" fmla="*/ 30 h 589"/>
                  <a:gd name="T38" fmla="*/ 274 w 473"/>
                  <a:gd name="T39" fmla="*/ 111 h 589"/>
                  <a:gd name="T40" fmla="*/ 243 w 473"/>
                  <a:gd name="T41" fmla="*/ 191 h 58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473" h="589">
                    <a:moveTo>
                      <a:pt x="158" y="125"/>
                    </a:moveTo>
                    <a:cubicBezTo>
                      <a:pt x="101" y="85"/>
                      <a:pt x="101" y="85"/>
                      <a:pt x="101" y="85"/>
                    </a:cubicBezTo>
                    <a:cubicBezTo>
                      <a:pt x="101" y="85"/>
                      <a:pt x="84" y="73"/>
                      <a:pt x="79" y="106"/>
                    </a:cubicBezTo>
                    <a:cubicBezTo>
                      <a:pt x="74" y="138"/>
                      <a:pt x="55" y="266"/>
                      <a:pt x="55" y="266"/>
                    </a:cubicBezTo>
                    <a:cubicBezTo>
                      <a:pt x="55" y="266"/>
                      <a:pt x="51" y="292"/>
                      <a:pt x="82" y="316"/>
                    </a:cubicBezTo>
                    <a:cubicBezTo>
                      <a:pt x="114" y="340"/>
                      <a:pt x="337" y="492"/>
                      <a:pt x="337" y="492"/>
                    </a:cubicBezTo>
                    <a:cubicBezTo>
                      <a:pt x="337" y="492"/>
                      <a:pt x="381" y="517"/>
                      <a:pt x="394" y="466"/>
                    </a:cubicBezTo>
                    <a:cubicBezTo>
                      <a:pt x="406" y="416"/>
                      <a:pt x="420" y="322"/>
                      <a:pt x="420" y="322"/>
                    </a:cubicBezTo>
                    <a:cubicBezTo>
                      <a:pt x="420" y="322"/>
                      <a:pt x="417" y="276"/>
                      <a:pt x="392" y="260"/>
                    </a:cubicBezTo>
                    <a:cubicBezTo>
                      <a:pt x="366" y="243"/>
                      <a:pt x="311" y="205"/>
                      <a:pt x="311" y="205"/>
                    </a:cubicBezTo>
                    <a:cubicBezTo>
                      <a:pt x="311" y="205"/>
                      <a:pt x="294" y="178"/>
                      <a:pt x="322" y="161"/>
                    </a:cubicBezTo>
                    <a:cubicBezTo>
                      <a:pt x="441" y="237"/>
                      <a:pt x="441" y="237"/>
                      <a:pt x="441" y="237"/>
                    </a:cubicBezTo>
                    <a:cubicBezTo>
                      <a:pt x="441" y="237"/>
                      <a:pt x="473" y="262"/>
                      <a:pt x="466" y="308"/>
                    </a:cubicBezTo>
                    <a:cubicBezTo>
                      <a:pt x="460" y="355"/>
                      <a:pt x="427" y="518"/>
                      <a:pt x="427" y="518"/>
                    </a:cubicBezTo>
                    <a:cubicBezTo>
                      <a:pt x="427" y="518"/>
                      <a:pt x="406" y="589"/>
                      <a:pt x="357" y="556"/>
                    </a:cubicBezTo>
                    <a:cubicBezTo>
                      <a:pt x="308" y="523"/>
                      <a:pt x="49" y="348"/>
                      <a:pt x="49" y="348"/>
                    </a:cubicBezTo>
                    <a:cubicBezTo>
                      <a:pt x="49" y="348"/>
                      <a:pt x="0" y="313"/>
                      <a:pt x="13" y="256"/>
                    </a:cubicBezTo>
                    <a:cubicBezTo>
                      <a:pt x="25" y="199"/>
                      <a:pt x="49" y="52"/>
                      <a:pt x="49" y="52"/>
                    </a:cubicBezTo>
                    <a:cubicBezTo>
                      <a:pt x="49" y="52"/>
                      <a:pt x="61" y="0"/>
                      <a:pt x="95" y="20"/>
                    </a:cubicBezTo>
                    <a:cubicBezTo>
                      <a:pt x="128" y="41"/>
                      <a:pt x="178" y="73"/>
                      <a:pt x="178" y="73"/>
                    </a:cubicBezTo>
                    <a:lnTo>
                      <a:pt x="158" y="125"/>
                    </a:lnTo>
                    <a:close/>
                  </a:path>
                </a:pathLst>
              </a:custGeom>
              <a:solidFill>
                <a:srgbClr val="7777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98" name="Freeform 21">
                <a:extLst>
                  <a:ext uri="{FF2B5EF4-FFF2-40B4-BE49-F238E27FC236}">
                    <a16:creationId xmlns:a16="http://schemas.microsoft.com/office/drawing/2014/main" id="{BF1106EA-4C6C-43C0-A3C0-3880D095EC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00" y="2090"/>
                <a:ext cx="50" cy="70"/>
              </a:xfrm>
              <a:custGeom>
                <a:avLst/>
                <a:gdLst>
                  <a:gd name="T0" fmla="*/ 67 w 45"/>
                  <a:gd name="T1" fmla="*/ 47 h 63"/>
                  <a:gd name="T2" fmla="*/ 37 w 45"/>
                  <a:gd name="T3" fmla="*/ 97 h 63"/>
                  <a:gd name="T4" fmla="*/ 1 w 45"/>
                  <a:gd name="T5" fmla="*/ 51 h 63"/>
                  <a:gd name="T6" fmla="*/ 32 w 45"/>
                  <a:gd name="T7" fmla="*/ 1 h 63"/>
                  <a:gd name="T8" fmla="*/ 67 w 45"/>
                  <a:gd name="T9" fmla="*/ 47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5" h="63">
                    <a:moveTo>
                      <a:pt x="44" y="31"/>
                    </a:moveTo>
                    <a:cubicBezTo>
                      <a:pt x="45" y="48"/>
                      <a:pt x="36" y="62"/>
                      <a:pt x="24" y="63"/>
                    </a:cubicBezTo>
                    <a:cubicBezTo>
                      <a:pt x="13" y="63"/>
                      <a:pt x="2" y="50"/>
                      <a:pt x="1" y="33"/>
                    </a:cubicBezTo>
                    <a:cubicBezTo>
                      <a:pt x="0" y="16"/>
                      <a:pt x="9" y="2"/>
                      <a:pt x="21" y="1"/>
                    </a:cubicBezTo>
                    <a:cubicBezTo>
                      <a:pt x="33" y="0"/>
                      <a:pt x="43" y="14"/>
                      <a:pt x="44" y="31"/>
                    </a:cubicBezTo>
                    <a:close/>
                  </a:path>
                </a:pathLst>
              </a:custGeom>
              <a:solidFill>
                <a:srgbClr val="8F8F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99" name="Freeform 22">
                <a:extLst>
                  <a:ext uri="{FF2B5EF4-FFF2-40B4-BE49-F238E27FC236}">
                    <a16:creationId xmlns:a16="http://schemas.microsoft.com/office/drawing/2014/main" id="{FBE847EB-7D6C-431C-A533-7B6280069B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92" y="2427"/>
                <a:ext cx="86" cy="106"/>
              </a:xfrm>
              <a:custGeom>
                <a:avLst/>
                <a:gdLst>
                  <a:gd name="T0" fmla="*/ 95 w 77"/>
                  <a:gd name="T1" fmla="*/ 23 h 96"/>
                  <a:gd name="T2" fmla="*/ 78 w 77"/>
                  <a:gd name="T3" fmla="*/ 81 h 96"/>
                  <a:gd name="T4" fmla="*/ 120 w 77"/>
                  <a:gd name="T5" fmla="*/ 142 h 96"/>
                  <a:gd name="T6" fmla="*/ 73 w 77"/>
                  <a:gd name="T7" fmla="*/ 121 h 96"/>
                  <a:gd name="T8" fmla="*/ 56 w 77"/>
                  <a:gd name="T9" fmla="*/ 0 h 96"/>
                  <a:gd name="T10" fmla="*/ 95 w 77"/>
                  <a:gd name="T11" fmla="*/ 23 h 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7" h="96">
                    <a:moveTo>
                      <a:pt x="61" y="15"/>
                    </a:moveTo>
                    <a:cubicBezTo>
                      <a:pt x="61" y="15"/>
                      <a:pt x="49" y="27"/>
                      <a:pt x="50" y="54"/>
                    </a:cubicBezTo>
                    <a:cubicBezTo>
                      <a:pt x="52" y="85"/>
                      <a:pt x="77" y="96"/>
                      <a:pt x="77" y="96"/>
                    </a:cubicBezTo>
                    <a:cubicBezTo>
                      <a:pt x="47" y="82"/>
                      <a:pt x="47" y="82"/>
                      <a:pt x="47" y="82"/>
                    </a:cubicBezTo>
                    <a:cubicBezTo>
                      <a:pt x="47" y="82"/>
                      <a:pt x="0" y="47"/>
                      <a:pt x="36" y="0"/>
                    </a:cubicBezTo>
                    <a:lnTo>
                      <a:pt x="61" y="15"/>
                    </a:lnTo>
                    <a:close/>
                  </a:path>
                </a:pathLst>
              </a:custGeom>
              <a:solidFill>
                <a:srgbClr val="ACAC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00" name="Freeform 23">
                <a:extLst>
                  <a:ext uri="{FF2B5EF4-FFF2-40B4-BE49-F238E27FC236}">
                    <a16:creationId xmlns:a16="http://schemas.microsoft.com/office/drawing/2014/main" id="{7539D1E0-A119-4A30-A142-174C43BC82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3" y="2020"/>
                <a:ext cx="69" cy="467"/>
              </a:xfrm>
              <a:custGeom>
                <a:avLst/>
                <a:gdLst>
                  <a:gd name="T0" fmla="*/ 69 w 69"/>
                  <a:gd name="T1" fmla="*/ 440 h 467"/>
                  <a:gd name="T2" fmla="*/ 0 w 69"/>
                  <a:gd name="T3" fmla="*/ 467 h 467"/>
                  <a:gd name="T4" fmla="*/ 0 w 69"/>
                  <a:gd name="T5" fmla="*/ 17 h 467"/>
                  <a:gd name="T6" fmla="*/ 64 w 69"/>
                  <a:gd name="T7" fmla="*/ 0 h 467"/>
                  <a:gd name="T8" fmla="*/ 69 w 69"/>
                  <a:gd name="T9" fmla="*/ 440 h 46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9" h="467">
                    <a:moveTo>
                      <a:pt x="69" y="440"/>
                    </a:moveTo>
                    <a:lnTo>
                      <a:pt x="0" y="467"/>
                    </a:lnTo>
                    <a:lnTo>
                      <a:pt x="0" y="17"/>
                    </a:lnTo>
                    <a:lnTo>
                      <a:pt x="64" y="0"/>
                    </a:lnTo>
                    <a:lnTo>
                      <a:pt x="69" y="440"/>
                    </a:lnTo>
                    <a:close/>
                  </a:path>
                </a:pathLst>
              </a:custGeom>
              <a:solidFill>
                <a:srgbClr val="ACAC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01" name="Freeform 24">
                <a:extLst>
                  <a:ext uri="{FF2B5EF4-FFF2-40B4-BE49-F238E27FC236}">
                    <a16:creationId xmlns:a16="http://schemas.microsoft.com/office/drawing/2014/main" id="{947007E2-321F-41D6-9603-6F0EA09B13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76" y="2036"/>
                <a:ext cx="67" cy="451"/>
              </a:xfrm>
              <a:custGeom>
                <a:avLst/>
                <a:gdLst>
                  <a:gd name="T0" fmla="*/ 67 w 67"/>
                  <a:gd name="T1" fmla="*/ 1 h 451"/>
                  <a:gd name="T2" fmla="*/ 67 w 67"/>
                  <a:gd name="T3" fmla="*/ 451 h 451"/>
                  <a:gd name="T4" fmla="*/ 0 w 67"/>
                  <a:gd name="T5" fmla="*/ 432 h 451"/>
                  <a:gd name="T6" fmla="*/ 0 w 67"/>
                  <a:gd name="T7" fmla="*/ 0 h 451"/>
                  <a:gd name="T8" fmla="*/ 67 w 67"/>
                  <a:gd name="T9" fmla="*/ 1 h 45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7" h="451">
                    <a:moveTo>
                      <a:pt x="67" y="1"/>
                    </a:moveTo>
                    <a:lnTo>
                      <a:pt x="67" y="451"/>
                    </a:lnTo>
                    <a:lnTo>
                      <a:pt x="0" y="432"/>
                    </a:lnTo>
                    <a:lnTo>
                      <a:pt x="0" y="0"/>
                    </a:lnTo>
                    <a:lnTo>
                      <a:pt x="67" y="1"/>
                    </a:lnTo>
                    <a:close/>
                  </a:path>
                </a:pathLst>
              </a:custGeom>
              <a:solidFill>
                <a:srgbClr val="8F8F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02" name="Freeform 25">
                <a:extLst>
                  <a:ext uri="{FF2B5EF4-FFF2-40B4-BE49-F238E27FC236}">
                    <a16:creationId xmlns:a16="http://schemas.microsoft.com/office/drawing/2014/main" id="{EEC7203B-BAD5-4F53-BD55-90A228AE25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4" y="1895"/>
                <a:ext cx="479" cy="274"/>
              </a:xfrm>
              <a:custGeom>
                <a:avLst/>
                <a:gdLst>
                  <a:gd name="T0" fmla="*/ 440 w 429"/>
                  <a:gd name="T1" fmla="*/ 0 h 246"/>
                  <a:gd name="T2" fmla="*/ 649 w 429"/>
                  <a:gd name="T3" fmla="*/ 80 h 246"/>
                  <a:gd name="T4" fmla="*/ 664 w 429"/>
                  <a:gd name="T5" fmla="*/ 99 h 246"/>
                  <a:gd name="T6" fmla="*/ 667 w 429"/>
                  <a:gd name="T7" fmla="*/ 155 h 246"/>
                  <a:gd name="T8" fmla="*/ 632 w 429"/>
                  <a:gd name="T9" fmla="*/ 187 h 246"/>
                  <a:gd name="T10" fmla="*/ 408 w 429"/>
                  <a:gd name="T11" fmla="*/ 268 h 246"/>
                  <a:gd name="T12" fmla="*/ 203 w 429"/>
                  <a:gd name="T13" fmla="*/ 312 h 246"/>
                  <a:gd name="T14" fmla="*/ 9 w 429"/>
                  <a:gd name="T15" fmla="*/ 309 h 246"/>
                  <a:gd name="T16" fmla="*/ 162 w 429"/>
                  <a:gd name="T17" fmla="*/ 203 h 246"/>
                  <a:gd name="T18" fmla="*/ 330 w 429"/>
                  <a:gd name="T19" fmla="*/ 43 h 246"/>
                  <a:gd name="T20" fmla="*/ 440 w 429"/>
                  <a:gd name="T21" fmla="*/ 0 h 24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429" h="246">
                    <a:moveTo>
                      <a:pt x="283" y="0"/>
                    </a:moveTo>
                    <a:cubicBezTo>
                      <a:pt x="417" y="52"/>
                      <a:pt x="417" y="52"/>
                      <a:pt x="417" y="52"/>
                    </a:cubicBezTo>
                    <a:cubicBezTo>
                      <a:pt x="417" y="52"/>
                      <a:pt x="426" y="57"/>
                      <a:pt x="427" y="65"/>
                    </a:cubicBezTo>
                    <a:cubicBezTo>
                      <a:pt x="428" y="74"/>
                      <a:pt x="429" y="101"/>
                      <a:pt x="429" y="101"/>
                    </a:cubicBezTo>
                    <a:cubicBezTo>
                      <a:pt x="429" y="101"/>
                      <a:pt x="421" y="114"/>
                      <a:pt x="407" y="122"/>
                    </a:cubicBezTo>
                    <a:cubicBezTo>
                      <a:pt x="393" y="131"/>
                      <a:pt x="308" y="174"/>
                      <a:pt x="262" y="174"/>
                    </a:cubicBezTo>
                    <a:cubicBezTo>
                      <a:pt x="217" y="174"/>
                      <a:pt x="178" y="191"/>
                      <a:pt x="131" y="202"/>
                    </a:cubicBezTo>
                    <a:cubicBezTo>
                      <a:pt x="85" y="214"/>
                      <a:pt x="13" y="246"/>
                      <a:pt x="5" y="201"/>
                    </a:cubicBezTo>
                    <a:cubicBezTo>
                      <a:pt x="0" y="174"/>
                      <a:pt x="77" y="148"/>
                      <a:pt x="104" y="131"/>
                    </a:cubicBezTo>
                    <a:cubicBezTo>
                      <a:pt x="170" y="90"/>
                      <a:pt x="183" y="46"/>
                      <a:pt x="212" y="28"/>
                    </a:cubicBezTo>
                    <a:cubicBezTo>
                      <a:pt x="240" y="11"/>
                      <a:pt x="283" y="0"/>
                      <a:pt x="283" y="0"/>
                    </a:cubicBezTo>
                    <a:close/>
                  </a:path>
                </a:pathLst>
              </a:custGeom>
              <a:solidFill>
                <a:srgbClr val="7777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03" name="Freeform 26">
                <a:extLst>
                  <a:ext uri="{FF2B5EF4-FFF2-40B4-BE49-F238E27FC236}">
                    <a16:creationId xmlns:a16="http://schemas.microsoft.com/office/drawing/2014/main" id="{93F23FAF-C37A-47A5-B9F9-6148091D8F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7" y="1964"/>
                <a:ext cx="407" cy="144"/>
              </a:xfrm>
              <a:custGeom>
                <a:avLst/>
                <a:gdLst>
                  <a:gd name="T0" fmla="*/ 564 w 365"/>
                  <a:gd name="T1" fmla="*/ 0 h 129"/>
                  <a:gd name="T2" fmla="*/ 312 w 365"/>
                  <a:gd name="T3" fmla="*/ 90 h 129"/>
                  <a:gd name="T4" fmla="*/ 0 w 365"/>
                  <a:gd name="T5" fmla="*/ 201 h 12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65" h="129">
                    <a:moveTo>
                      <a:pt x="365" y="0"/>
                    </a:moveTo>
                    <a:cubicBezTo>
                      <a:pt x="365" y="0"/>
                      <a:pt x="245" y="61"/>
                      <a:pt x="202" y="58"/>
                    </a:cubicBezTo>
                    <a:cubicBezTo>
                      <a:pt x="159" y="54"/>
                      <a:pt x="42" y="119"/>
                      <a:pt x="0" y="129"/>
                    </a:cubicBezTo>
                  </a:path>
                </a:pathLst>
              </a:custGeom>
              <a:noFill/>
              <a:ln w="3175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04" name="Freeform 27">
                <a:extLst>
                  <a:ext uri="{FF2B5EF4-FFF2-40B4-BE49-F238E27FC236}">
                    <a16:creationId xmlns:a16="http://schemas.microsoft.com/office/drawing/2014/main" id="{71AFEF46-DC1D-477D-8447-238D458524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8" y="2960"/>
                <a:ext cx="97" cy="268"/>
              </a:xfrm>
              <a:custGeom>
                <a:avLst/>
                <a:gdLst>
                  <a:gd name="T0" fmla="*/ 10 w 87"/>
                  <a:gd name="T1" fmla="*/ 37 h 241"/>
                  <a:gd name="T2" fmla="*/ 32 w 87"/>
                  <a:gd name="T3" fmla="*/ 0 h 241"/>
                  <a:gd name="T4" fmla="*/ 80 w 87"/>
                  <a:gd name="T5" fmla="*/ 37 h 241"/>
                  <a:gd name="T6" fmla="*/ 105 w 87"/>
                  <a:gd name="T7" fmla="*/ 86 h 241"/>
                  <a:gd name="T8" fmla="*/ 134 w 87"/>
                  <a:gd name="T9" fmla="*/ 346 h 241"/>
                  <a:gd name="T10" fmla="*/ 107 w 87"/>
                  <a:gd name="T11" fmla="*/ 368 h 241"/>
                  <a:gd name="T12" fmla="*/ 71 w 87"/>
                  <a:gd name="T13" fmla="*/ 109 h 241"/>
                  <a:gd name="T14" fmla="*/ 51 w 87"/>
                  <a:gd name="T15" fmla="*/ 69 h 241"/>
                  <a:gd name="T16" fmla="*/ 10 w 87"/>
                  <a:gd name="T17" fmla="*/ 37 h 24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87" h="241">
                    <a:moveTo>
                      <a:pt x="6" y="24"/>
                    </a:moveTo>
                    <a:cubicBezTo>
                      <a:pt x="6" y="24"/>
                      <a:pt x="0" y="8"/>
                      <a:pt x="21" y="0"/>
                    </a:cubicBezTo>
                    <a:cubicBezTo>
                      <a:pt x="52" y="24"/>
                      <a:pt x="52" y="24"/>
                      <a:pt x="52" y="24"/>
                    </a:cubicBezTo>
                    <a:cubicBezTo>
                      <a:pt x="52" y="24"/>
                      <a:pt x="65" y="32"/>
                      <a:pt x="67" y="56"/>
                    </a:cubicBezTo>
                    <a:cubicBezTo>
                      <a:pt x="70" y="75"/>
                      <a:pt x="87" y="227"/>
                      <a:pt x="87" y="227"/>
                    </a:cubicBezTo>
                    <a:cubicBezTo>
                      <a:pt x="69" y="241"/>
                      <a:pt x="69" y="241"/>
                      <a:pt x="69" y="241"/>
                    </a:cubicBezTo>
                    <a:cubicBezTo>
                      <a:pt x="46" y="71"/>
                      <a:pt x="46" y="71"/>
                      <a:pt x="46" y="71"/>
                    </a:cubicBezTo>
                    <a:cubicBezTo>
                      <a:pt x="46" y="71"/>
                      <a:pt x="46" y="57"/>
                      <a:pt x="33" y="45"/>
                    </a:cubicBezTo>
                    <a:cubicBezTo>
                      <a:pt x="19" y="34"/>
                      <a:pt x="6" y="24"/>
                      <a:pt x="6" y="24"/>
                    </a:cubicBezTo>
                    <a:close/>
                  </a:path>
                </a:pathLst>
              </a:custGeom>
              <a:solidFill>
                <a:srgbClr val="ACAC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05" name="Freeform 28">
                <a:extLst>
                  <a:ext uri="{FF2B5EF4-FFF2-40B4-BE49-F238E27FC236}">
                    <a16:creationId xmlns:a16="http://schemas.microsoft.com/office/drawing/2014/main" id="{FACE9E00-027E-4B71-B5F7-DF64A56BD2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61" y="3188"/>
                <a:ext cx="185" cy="130"/>
              </a:xfrm>
              <a:custGeom>
                <a:avLst/>
                <a:gdLst>
                  <a:gd name="T0" fmla="*/ 0 w 185"/>
                  <a:gd name="T1" fmla="*/ 27 h 130"/>
                  <a:gd name="T2" fmla="*/ 73 w 185"/>
                  <a:gd name="T3" fmla="*/ 0 h 130"/>
                  <a:gd name="T4" fmla="*/ 185 w 185"/>
                  <a:gd name="T5" fmla="*/ 96 h 130"/>
                  <a:gd name="T6" fmla="*/ 110 w 185"/>
                  <a:gd name="T7" fmla="*/ 130 h 130"/>
                  <a:gd name="T8" fmla="*/ 0 w 185"/>
                  <a:gd name="T9" fmla="*/ 27 h 1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85" h="130">
                    <a:moveTo>
                      <a:pt x="0" y="27"/>
                    </a:moveTo>
                    <a:lnTo>
                      <a:pt x="73" y="0"/>
                    </a:lnTo>
                    <a:lnTo>
                      <a:pt x="185" y="96"/>
                    </a:lnTo>
                    <a:lnTo>
                      <a:pt x="110" y="13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D6D8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06" name="Freeform 29">
                <a:extLst>
                  <a:ext uri="{FF2B5EF4-FFF2-40B4-BE49-F238E27FC236}">
                    <a16:creationId xmlns:a16="http://schemas.microsoft.com/office/drawing/2014/main" id="{5C58211F-CE5D-409C-B9CA-34E5D3F6DA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9" y="3215"/>
                <a:ext cx="112" cy="123"/>
              </a:xfrm>
              <a:custGeom>
                <a:avLst/>
                <a:gdLst>
                  <a:gd name="T0" fmla="*/ 0 w 112"/>
                  <a:gd name="T1" fmla="*/ 0 h 123"/>
                  <a:gd name="T2" fmla="*/ 112 w 112"/>
                  <a:gd name="T3" fmla="*/ 103 h 123"/>
                  <a:gd name="T4" fmla="*/ 112 w 112"/>
                  <a:gd name="T5" fmla="*/ 123 h 123"/>
                  <a:gd name="T6" fmla="*/ 0 w 112"/>
                  <a:gd name="T7" fmla="*/ 24 h 123"/>
                  <a:gd name="T8" fmla="*/ 0 w 112"/>
                  <a:gd name="T9" fmla="*/ 0 h 12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2" h="123">
                    <a:moveTo>
                      <a:pt x="0" y="0"/>
                    </a:moveTo>
                    <a:lnTo>
                      <a:pt x="112" y="103"/>
                    </a:lnTo>
                    <a:lnTo>
                      <a:pt x="112" y="123"/>
                    </a:lnTo>
                    <a:lnTo>
                      <a:pt x="0" y="2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F8F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07" name="Freeform 30">
                <a:extLst>
                  <a:ext uri="{FF2B5EF4-FFF2-40B4-BE49-F238E27FC236}">
                    <a16:creationId xmlns:a16="http://schemas.microsoft.com/office/drawing/2014/main" id="{0DC608A9-8B11-4F32-8E75-B5AD66FDAF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71" y="3284"/>
                <a:ext cx="75" cy="55"/>
              </a:xfrm>
              <a:custGeom>
                <a:avLst/>
                <a:gdLst>
                  <a:gd name="T0" fmla="*/ 0 w 75"/>
                  <a:gd name="T1" fmla="*/ 34 h 55"/>
                  <a:gd name="T2" fmla="*/ 0 w 75"/>
                  <a:gd name="T3" fmla="*/ 55 h 55"/>
                  <a:gd name="T4" fmla="*/ 75 w 75"/>
                  <a:gd name="T5" fmla="*/ 20 h 55"/>
                  <a:gd name="T6" fmla="*/ 75 w 75"/>
                  <a:gd name="T7" fmla="*/ 0 h 55"/>
                  <a:gd name="T8" fmla="*/ 0 w 75"/>
                  <a:gd name="T9" fmla="*/ 34 h 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5" h="55">
                    <a:moveTo>
                      <a:pt x="0" y="34"/>
                    </a:moveTo>
                    <a:lnTo>
                      <a:pt x="0" y="55"/>
                    </a:lnTo>
                    <a:lnTo>
                      <a:pt x="75" y="20"/>
                    </a:lnTo>
                    <a:lnTo>
                      <a:pt x="75" y="0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rgbClr val="ACAC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08" name="Line 31">
                <a:extLst>
                  <a:ext uri="{FF2B5EF4-FFF2-40B4-BE49-F238E27FC236}">
                    <a16:creationId xmlns:a16="http://schemas.microsoft.com/office/drawing/2014/main" id="{1E1D1E41-426E-4FCC-8437-4DB895CBE01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52" y="2655"/>
                <a:ext cx="90" cy="26"/>
              </a:xfrm>
              <a:prstGeom prst="line">
                <a:avLst/>
              </a:prstGeom>
              <a:noFill/>
              <a:ln w="3175" cap="rnd">
                <a:solidFill>
                  <a:srgbClr val="343434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09" name="Line 32">
                <a:extLst>
                  <a:ext uri="{FF2B5EF4-FFF2-40B4-BE49-F238E27FC236}">
                    <a16:creationId xmlns:a16="http://schemas.microsoft.com/office/drawing/2014/main" id="{A95419F0-F8FB-4932-8966-C617CB82C11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95" y="2696"/>
                <a:ext cx="82" cy="32"/>
              </a:xfrm>
              <a:prstGeom prst="line">
                <a:avLst/>
              </a:prstGeom>
              <a:noFill/>
              <a:ln w="3175" cap="rnd">
                <a:solidFill>
                  <a:srgbClr val="343434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10" name="Line 33">
                <a:extLst>
                  <a:ext uri="{FF2B5EF4-FFF2-40B4-BE49-F238E27FC236}">
                    <a16:creationId xmlns:a16="http://schemas.microsoft.com/office/drawing/2014/main" id="{C388C6A7-EF24-4C81-9485-27992A94B1D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034" y="3130"/>
                <a:ext cx="81" cy="42"/>
              </a:xfrm>
              <a:prstGeom prst="line">
                <a:avLst/>
              </a:prstGeom>
              <a:noFill/>
              <a:ln w="3175" cap="rnd">
                <a:solidFill>
                  <a:srgbClr val="343434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11" name="Freeform 34">
                <a:extLst>
                  <a:ext uri="{FF2B5EF4-FFF2-40B4-BE49-F238E27FC236}">
                    <a16:creationId xmlns:a16="http://schemas.microsoft.com/office/drawing/2014/main" id="{D34B4F5F-BB06-4A70-AABA-7AA55C9DCF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9" y="2719"/>
                <a:ext cx="142" cy="109"/>
              </a:xfrm>
              <a:custGeom>
                <a:avLst/>
                <a:gdLst>
                  <a:gd name="T0" fmla="*/ 142 w 142"/>
                  <a:gd name="T1" fmla="*/ 38 h 109"/>
                  <a:gd name="T2" fmla="*/ 85 w 142"/>
                  <a:gd name="T3" fmla="*/ 0 h 109"/>
                  <a:gd name="T4" fmla="*/ 0 w 142"/>
                  <a:gd name="T5" fmla="*/ 34 h 109"/>
                  <a:gd name="T6" fmla="*/ 100 w 142"/>
                  <a:gd name="T7" fmla="*/ 109 h 10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42" h="109">
                    <a:moveTo>
                      <a:pt x="142" y="38"/>
                    </a:moveTo>
                    <a:lnTo>
                      <a:pt x="85" y="0"/>
                    </a:lnTo>
                    <a:lnTo>
                      <a:pt x="0" y="34"/>
                    </a:lnTo>
                    <a:lnTo>
                      <a:pt x="100" y="109"/>
                    </a:ln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12" name="Freeform 35">
                <a:extLst>
                  <a:ext uri="{FF2B5EF4-FFF2-40B4-BE49-F238E27FC236}">
                    <a16:creationId xmlns:a16="http://schemas.microsoft.com/office/drawing/2014/main" id="{75558DCA-43FC-452C-AD8B-0894D2DAE3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9" y="2753"/>
                <a:ext cx="100" cy="101"/>
              </a:xfrm>
              <a:custGeom>
                <a:avLst/>
                <a:gdLst>
                  <a:gd name="T0" fmla="*/ 100 w 100"/>
                  <a:gd name="T1" fmla="*/ 76 h 101"/>
                  <a:gd name="T2" fmla="*/ 0 w 100"/>
                  <a:gd name="T3" fmla="*/ 0 h 101"/>
                  <a:gd name="T4" fmla="*/ 0 w 100"/>
                  <a:gd name="T5" fmla="*/ 38 h 101"/>
                  <a:gd name="T6" fmla="*/ 85 w 100"/>
                  <a:gd name="T7" fmla="*/ 101 h 10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0" h="101">
                    <a:moveTo>
                      <a:pt x="100" y="76"/>
                    </a:moveTo>
                    <a:lnTo>
                      <a:pt x="0" y="0"/>
                    </a:lnTo>
                    <a:lnTo>
                      <a:pt x="0" y="38"/>
                    </a:lnTo>
                    <a:lnTo>
                      <a:pt x="85" y="101"/>
                    </a:ln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13" name="Freeform 36">
                <a:extLst>
                  <a:ext uri="{FF2B5EF4-FFF2-40B4-BE49-F238E27FC236}">
                    <a16:creationId xmlns:a16="http://schemas.microsoft.com/office/drawing/2014/main" id="{6E5ED4DE-FB53-42D0-80BF-3A820914C8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2" y="2434"/>
                <a:ext cx="70" cy="33"/>
              </a:xfrm>
              <a:custGeom>
                <a:avLst/>
                <a:gdLst>
                  <a:gd name="T0" fmla="*/ 0 w 63"/>
                  <a:gd name="T1" fmla="*/ 0 h 29"/>
                  <a:gd name="T2" fmla="*/ 93 w 63"/>
                  <a:gd name="T3" fmla="*/ 40 h 29"/>
                  <a:gd name="T4" fmla="*/ 97 w 63"/>
                  <a:gd name="T5" fmla="*/ 49 h 2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3" h="29">
                    <a:moveTo>
                      <a:pt x="0" y="0"/>
                    </a:moveTo>
                    <a:cubicBezTo>
                      <a:pt x="25" y="7"/>
                      <a:pt x="54" y="15"/>
                      <a:pt x="61" y="24"/>
                    </a:cubicBezTo>
                    <a:cubicBezTo>
                      <a:pt x="61" y="25"/>
                      <a:pt x="62" y="26"/>
                      <a:pt x="63" y="29"/>
                    </a:cubicBez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14" name="Freeform 37">
                <a:extLst>
                  <a:ext uri="{FF2B5EF4-FFF2-40B4-BE49-F238E27FC236}">
                    <a16:creationId xmlns:a16="http://schemas.microsoft.com/office/drawing/2014/main" id="{2F62E21D-11C0-4F48-82B4-59518FB046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1" y="2449"/>
                <a:ext cx="634" cy="748"/>
              </a:xfrm>
              <a:custGeom>
                <a:avLst/>
                <a:gdLst>
                  <a:gd name="T0" fmla="*/ 0 w 569"/>
                  <a:gd name="T1" fmla="*/ 1027 h 673"/>
                  <a:gd name="T2" fmla="*/ 225 w 569"/>
                  <a:gd name="T3" fmla="*/ 931 h 673"/>
                  <a:gd name="T4" fmla="*/ 283 w 569"/>
                  <a:gd name="T5" fmla="*/ 875 h 673"/>
                  <a:gd name="T6" fmla="*/ 613 w 569"/>
                  <a:gd name="T7" fmla="*/ 322 h 673"/>
                  <a:gd name="T8" fmla="*/ 645 w 569"/>
                  <a:gd name="T9" fmla="*/ 296 h 673"/>
                  <a:gd name="T10" fmla="*/ 685 w 569"/>
                  <a:gd name="T11" fmla="*/ 272 h 673"/>
                  <a:gd name="T12" fmla="*/ 725 w 569"/>
                  <a:gd name="T13" fmla="*/ 222 h 673"/>
                  <a:gd name="T14" fmla="*/ 798 w 569"/>
                  <a:gd name="T15" fmla="*/ 64 h 673"/>
                  <a:gd name="T16" fmla="*/ 840 w 569"/>
                  <a:gd name="T17" fmla="*/ 12 h 673"/>
                  <a:gd name="T18" fmla="*/ 877 w 569"/>
                  <a:gd name="T19" fmla="*/ 0 h 673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569" h="673">
                    <a:moveTo>
                      <a:pt x="0" y="673"/>
                    </a:moveTo>
                    <a:cubicBezTo>
                      <a:pt x="47" y="653"/>
                      <a:pt x="130" y="618"/>
                      <a:pt x="145" y="610"/>
                    </a:cubicBezTo>
                    <a:cubicBezTo>
                      <a:pt x="168" y="600"/>
                      <a:pt x="184" y="573"/>
                      <a:pt x="184" y="573"/>
                    </a:cubicBezTo>
                    <a:cubicBezTo>
                      <a:pt x="398" y="211"/>
                      <a:pt x="398" y="211"/>
                      <a:pt x="398" y="211"/>
                    </a:cubicBezTo>
                    <a:cubicBezTo>
                      <a:pt x="405" y="201"/>
                      <a:pt x="419" y="193"/>
                      <a:pt x="419" y="193"/>
                    </a:cubicBezTo>
                    <a:cubicBezTo>
                      <a:pt x="419" y="193"/>
                      <a:pt x="433" y="185"/>
                      <a:pt x="444" y="178"/>
                    </a:cubicBezTo>
                    <a:cubicBezTo>
                      <a:pt x="455" y="171"/>
                      <a:pt x="470" y="146"/>
                      <a:pt x="470" y="146"/>
                    </a:cubicBezTo>
                    <a:cubicBezTo>
                      <a:pt x="470" y="146"/>
                      <a:pt x="507" y="68"/>
                      <a:pt x="518" y="42"/>
                    </a:cubicBezTo>
                    <a:cubicBezTo>
                      <a:pt x="529" y="15"/>
                      <a:pt x="546" y="8"/>
                      <a:pt x="546" y="8"/>
                    </a:cubicBezTo>
                    <a:cubicBezTo>
                      <a:pt x="546" y="8"/>
                      <a:pt x="556" y="4"/>
                      <a:pt x="569" y="0"/>
                    </a:cubicBez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15" name="Freeform 38">
                <a:extLst>
                  <a:ext uri="{FF2B5EF4-FFF2-40B4-BE49-F238E27FC236}">
                    <a16:creationId xmlns:a16="http://schemas.microsoft.com/office/drawing/2014/main" id="{98AFF21E-5BC7-4EB3-AC83-212490BE8F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14" y="3473"/>
                <a:ext cx="442" cy="438"/>
              </a:xfrm>
              <a:custGeom>
                <a:avLst/>
                <a:gdLst>
                  <a:gd name="T0" fmla="*/ 0 w 442"/>
                  <a:gd name="T1" fmla="*/ 0 h 438"/>
                  <a:gd name="T2" fmla="*/ 442 w 442"/>
                  <a:gd name="T3" fmla="*/ 369 h 438"/>
                  <a:gd name="T4" fmla="*/ 442 w 442"/>
                  <a:gd name="T5" fmla="*/ 438 h 438"/>
                  <a:gd name="T6" fmla="*/ 0 w 442"/>
                  <a:gd name="T7" fmla="*/ 65 h 438"/>
                  <a:gd name="T8" fmla="*/ 0 w 442"/>
                  <a:gd name="T9" fmla="*/ 0 h 4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42" h="438">
                    <a:moveTo>
                      <a:pt x="0" y="0"/>
                    </a:moveTo>
                    <a:lnTo>
                      <a:pt x="442" y="369"/>
                    </a:lnTo>
                    <a:lnTo>
                      <a:pt x="442" y="438"/>
                    </a:lnTo>
                    <a:lnTo>
                      <a:pt x="0" y="65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16" name="Freeform 39">
                <a:extLst>
                  <a:ext uri="{FF2B5EF4-FFF2-40B4-BE49-F238E27FC236}">
                    <a16:creationId xmlns:a16="http://schemas.microsoft.com/office/drawing/2014/main" id="{3C459286-CC39-4DFD-BD17-37A2DDADA3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6" y="3284"/>
                <a:ext cx="1120" cy="627"/>
              </a:xfrm>
              <a:custGeom>
                <a:avLst/>
                <a:gdLst>
                  <a:gd name="T0" fmla="*/ 0 w 1120"/>
                  <a:gd name="T1" fmla="*/ 558 h 627"/>
                  <a:gd name="T2" fmla="*/ 1120 w 1120"/>
                  <a:gd name="T3" fmla="*/ 0 h 627"/>
                  <a:gd name="T4" fmla="*/ 1120 w 1120"/>
                  <a:gd name="T5" fmla="*/ 63 h 627"/>
                  <a:gd name="T6" fmla="*/ 0 w 1120"/>
                  <a:gd name="T7" fmla="*/ 627 h 627"/>
                  <a:gd name="T8" fmla="*/ 0 w 1120"/>
                  <a:gd name="T9" fmla="*/ 558 h 6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20" h="627">
                    <a:moveTo>
                      <a:pt x="0" y="558"/>
                    </a:moveTo>
                    <a:lnTo>
                      <a:pt x="1120" y="0"/>
                    </a:lnTo>
                    <a:lnTo>
                      <a:pt x="1120" y="63"/>
                    </a:lnTo>
                    <a:lnTo>
                      <a:pt x="0" y="627"/>
                    </a:lnTo>
                    <a:lnTo>
                      <a:pt x="0" y="558"/>
                    </a:lnTo>
                    <a:close/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17" name="Freeform 40">
                <a:extLst>
                  <a:ext uri="{FF2B5EF4-FFF2-40B4-BE49-F238E27FC236}">
                    <a16:creationId xmlns:a16="http://schemas.microsoft.com/office/drawing/2014/main" id="{54D43DB4-E874-4F2D-9DB8-439B565A8D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14" y="3182"/>
                <a:ext cx="1562" cy="660"/>
              </a:xfrm>
              <a:custGeom>
                <a:avLst/>
                <a:gdLst>
                  <a:gd name="T0" fmla="*/ 149 w 1562"/>
                  <a:gd name="T1" fmla="*/ 229 h 660"/>
                  <a:gd name="T2" fmla="*/ 0 w 1562"/>
                  <a:gd name="T3" fmla="*/ 291 h 660"/>
                  <a:gd name="T4" fmla="*/ 442 w 1562"/>
                  <a:gd name="T5" fmla="*/ 660 h 660"/>
                  <a:gd name="T6" fmla="*/ 1562 w 1562"/>
                  <a:gd name="T7" fmla="*/ 102 h 660"/>
                  <a:gd name="T8" fmla="*/ 1402 w 1562"/>
                  <a:gd name="T9" fmla="*/ 0 h 66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562" h="660">
                    <a:moveTo>
                      <a:pt x="149" y="229"/>
                    </a:moveTo>
                    <a:lnTo>
                      <a:pt x="0" y="291"/>
                    </a:lnTo>
                    <a:lnTo>
                      <a:pt x="442" y="660"/>
                    </a:lnTo>
                    <a:lnTo>
                      <a:pt x="1562" y="102"/>
                    </a:lnTo>
                    <a:lnTo>
                      <a:pt x="1402" y="0"/>
                    </a:ln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18" name="Freeform 41">
                <a:extLst>
                  <a:ext uri="{FF2B5EF4-FFF2-40B4-BE49-F238E27FC236}">
                    <a16:creationId xmlns:a16="http://schemas.microsoft.com/office/drawing/2014/main" id="{D25D8C23-ECE9-411E-96F3-91D0CEFCA4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6" y="2993"/>
                <a:ext cx="287" cy="708"/>
              </a:xfrm>
              <a:custGeom>
                <a:avLst/>
                <a:gdLst>
                  <a:gd name="T0" fmla="*/ 0 w 287"/>
                  <a:gd name="T1" fmla="*/ 0 h 708"/>
                  <a:gd name="T2" fmla="*/ 118 w 287"/>
                  <a:gd name="T3" fmla="*/ 572 h 708"/>
                  <a:gd name="T4" fmla="*/ 287 w 287"/>
                  <a:gd name="T5" fmla="*/ 708 h 708"/>
                  <a:gd name="T6" fmla="*/ 106 w 287"/>
                  <a:gd name="T7" fmla="*/ 55 h 708"/>
                  <a:gd name="T8" fmla="*/ 0 w 287"/>
                  <a:gd name="T9" fmla="*/ 0 h 70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87" h="708">
                    <a:moveTo>
                      <a:pt x="0" y="0"/>
                    </a:moveTo>
                    <a:lnTo>
                      <a:pt x="118" y="572"/>
                    </a:lnTo>
                    <a:lnTo>
                      <a:pt x="287" y="708"/>
                    </a:lnTo>
                    <a:lnTo>
                      <a:pt x="106" y="55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19" name="Freeform 42">
                <a:extLst>
                  <a:ext uri="{FF2B5EF4-FFF2-40B4-BE49-F238E27FC236}">
                    <a16:creationId xmlns:a16="http://schemas.microsoft.com/office/drawing/2014/main" id="{479BF805-87A2-4318-9BF6-3A5897FCD5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2" y="2453"/>
                <a:ext cx="1233" cy="1248"/>
              </a:xfrm>
              <a:custGeom>
                <a:avLst/>
                <a:gdLst>
                  <a:gd name="T0" fmla="*/ 0 w 1107"/>
                  <a:gd name="T1" fmla="*/ 819 h 1122"/>
                  <a:gd name="T2" fmla="*/ 252 w 1107"/>
                  <a:gd name="T3" fmla="*/ 1717 h 1122"/>
                  <a:gd name="T4" fmla="*/ 1703 w 1107"/>
                  <a:gd name="T5" fmla="*/ 1004 h 1122"/>
                  <a:gd name="T6" fmla="*/ 1703 w 1107"/>
                  <a:gd name="T7" fmla="*/ 427 h 1122"/>
                  <a:gd name="T8" fmla="*/ 1676 w 1107"/>
                  <a:gd name="T9" fmla="*/ 382 h 1122"/>
                  <a:gd name="T10" fmla="*/ 1501 w 1107"/>
                  <a:gd name="T11" fmla="*/ 182 h 1122"/>
                  <a:gd name="T12" fmla="*/ 1376 w 1107"/>
                  <a:gd name="T13" fmla="*/ 12 h 1122"/>
                  <a:gd name="T14" fmla="*/ 1334 w 1107"/>
                  <a:gd name="T15" fmla="*/ 12 h 1122"/>
                  <a:gd name="T16" fmla="*/ 1212 w 1107"/>
                  <a:gd name="T17" fmla="*/ 58 h 1122"/>
                  <a:gd name="T18" fmla="*/ 1167 w 1107"/>
                  <a:gd name="T19" fmla="*/ 111 h 1122"/>
                  <a:gd name="T20" fmla="*/ 1094 w 1107"/>
                  <a:gd name="T21" fmla="*/ 296 h 1122"/>
                  <a:gd name="T22" fmla="*/ 1054 w 1107"/>
                  <a:gd name="T23" fmla="*/ 345 h 1122"/>
                  <a:gd name="T24" fmla="*/ 1015 w 1107"/>
                  <a:gd name="T25" fmla="*/ 370 h 1122"/>
                  <a:gd name="T26" fmla="*/ 982 w 1107"/>
                  <a:gd name="T27" fmla="*/ 399 h 1122"/>
                  <a:gd name="T28" fmla="*/ 649 w 1107"/>
                  <a:gd name="T29" fmla="*/ 971 h 1122"/>
                  <a:gd name="T30" fmla="*/ 591 w 1107"/>
                  <a:gd name="T31" fmla="*/ 1032 h 1122"/>
                  <a:gd name="T32" fmla="*/ 315 w 1107"/>
                  <a:gd name="T33" fmla="*/ 1150 h 1122"/>
                  <a:gd name="T34" fmla="*/ 258 w 1107"/>
                  <a:gd name="T35" fmla="*/ 1117 h 1122"/>
                  <a:gd name="T36" fmla="*/ 119 w 1107"/>
                  <a:gd name="T37" fmla="*/ 770 h 1122"/>
                  <a:gd name="T38" fmla="*/ 0 w 1107"/>
                  <a:gd name="T39" fmla="*/ 819 h 1122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1107" h="1122">
                    <a:moveTo>
                      <a:pt x="0" y="535"/>
                    </a:moveTo>
                    <a:cubicBezTo>
                      <a:pt x="163" y="1122"/>
                      <a:pt x="163" y="1122"/>
                      <a:pt x="163" y="1122"/>
                    </a:cubicBezTo>
                    <a:cubicBezTo>
                      <a:pt x="1107" y="656"/>
                      <a:pt x="1107" y="656"/>
                      <a:pt x="1107" y="656"/>
                    </a:cubicBezTo>
                    <a:cubicBezTo>
                      <a:pt x="1107" y="279"/>
                      <a:pt x="1107" y="279"/>
                      <a:pt x="1107" y="279"/>
                    </a:cubicBezTo>
                    <a:cubicBezTo>
                      <a:pt x="1107" y="279"/>
                      <a:pt x="1103" y="263"/>
                      <a:pt x="1089" y="249"/>
                    </a:cubicBezTo>
                    <a:cubicBezTo>
                      <a:pt x="1076" y="234"/>
                      <a:pt x="975" y="119"/>
                      <a:pt x="975" y="119"/>
                    </a:cubicBezTo>
                    <a:cubicBezTo>
                      <a:pt x="894" y="8"/>
                      <a:pt x="894" y="8"/>
                      <a:pt x="894" y="8"/>
                    </a:cubicBezTo>
                    <a:cubicBezTo>
                      <a:pt x="894" y="8"/>
                      <a:pt x="889" y="0"/>
                      <a:pt x="867" y="8"/>
                    </a:cubicBezTo>
                    <a:cubicBezTo>
                      <a:pt x="843" y="16"/>
                      <a:pt x="787" y="38"/>
                      <a:pt x="787" y="38"/>
                    </a:cubicBezTo>
                    <a:cubicBezTo>
                      <a:pt x="787" y="38"/>
                      <a:pt x="770" y="45"/>
                      <a:pt x="759" y="73"/>
                    </a:cubicBezTo>
                    <a:cubicBezTo>
                      <a:pt x="748" y="100"/>
                      <a:pt x="711" y="193"/>
                      <a:pt x="711" y="193"/>
                    </a:cubicBezTo>
                    <a:cubicBezTo>
                      <a:pt x="711" y="193"/>
                      <a:pt x="695" y="219"/>
                      <a:pt x="684" y="226"/>
                    </a:cubicBezTo>
                    <a:cubicBezTo>
                      <a:pt x="673" y="233"/>
                      <a:pt x="659" y="242"/>
                      <a:pt x="659" y="242"/>
                    </a:cubicBezTo>
                    <a:cubicBezTo>
                      <a:pt x="659" y="242"/>
                      <a:pt x="645" y="250"/>
                      <a:pt x="638" y="261"/>
                    </a:cubicBezTo>
                    <a:cubicBezTo>
                      <a:pt x="422" y="635"/>
                      <a:pt x="422" y="635"/>
                      <a:pt x="422" y="635"/>
                    </a:cubicBezTo>
                    <a:cubicBezTo>
                      <a:pt x="422" y="635"/>
                      <a:pt x="406" y="663"/>
                      <a:pt x="384" y="674"/>
                    </a:cubicBezTo>
                    <a:cubicBezTo>
                      <a:pt x="361" y="684"/>
                      <a:pt x="205" y="752"/>
                      <a:pt x="205" y="752"/>
                    </a:cubicBezTo>
                    <a:cubicBezTo>
                      <a:pt x="205" y="752"/>
                      <a:pt x="180" y="760"/>
                      <a:pt x="168" y="730"/>
                    </a:cubicBezTo>
                    <a:cubicBezTo>
                      <a:pt x="156" y="699"/>
                      <a:pt x="77" y="503"/>
                      <a:pt x="77" y="503"/>
                    </a:cubicBezTo>
                    <a:lnTo>
                      <a:pt x="0" y="535"/>
                    </a:lnTo>
                    <a:close/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20" name="Freeform 43">
                <a:extLst>
                  <a:ext uri="{FF2B5EF4-FFF2-40B4-BE49-F238E27FC236}">
                    <a16:creationId xmlns:a16="http://schemas.microsoft.com/office/drawing/2014/main" id="{ED21D05B-41E2-456B-B725-8B88E7AA96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6" y="2986"/>
                <a:ext cx="191" cy="62"/>
              </a:xfrm>
              <a:custGeom>
                <a:avLst/>
                <a:gdLst>
                  <a:gd name="T0" fmla="*/ 157 w 191"/>
                  <a:gd name="T1" fmla="*/ 9 h 62"/>
                  <a:gd name="T2" fmla="*/ 191 w 191"/>
                  <a:gd name="T3" fmla="*/ 27 h 62"/>
                  <a:gd name="T4" fmla="*/ 106 w 191"/>
                  <a:gd name="T5" fmla="*/ 62 h 62"/>
                  <a:gd name="T6" fmla="*/ 0 w 191"/>
                  <a:gd name="T7" fmla="*/ 7 h 62"/>
                  <a:gd name="T8" fmla="*/ 21 w 191"/>
                  <a:gd name="T9" fmla="*/ 0 h 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91" h="62">
                    <a:moveTo>
                      <a:pt x="157" y="9"/>
                    </a:moveTo>
                    <a:lnTo>
                      <a:pt x="191" y="27"/>
                    </a:lnTo>
                    <a:lnTo>
                      <a:pt x="106" y="62"/>
                    </a:lnTo>
                    <a:lnTo>
                      <a:pt x="0" y="7"/>
                    </a:lnTo>
                    <a:lnTo>
                      <a:pt x="21" y="0"/>
                    </a:ln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21" name="Freeform 44">
                <a:extLst>
                  <a:ext uri="{FF2B5EF4-FFF2-40B4-BE49-F238E27FC236}">
                    <a16:creationId xmlns:a16="http://schemas.microsoft.com/office/drawing/2014/main" id="{53F90272-3BAA-4B90-ADB7-1B06EEDA67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91" y="2373"/>
                <a:ext cx="84" cy="95"/>
              </a:xfrm>
              <a:custGeom>
                <a:avLst/>
                <a:gdLst>
                  <a:gd name="T0" fmla="*/ 84 w 84"/>
                  <a:gd name="T1" fmla="*/ 95 h 95"/>
                  <a:gd name="T2" fmla="*/ 62 w 84"/>
                  <a:gd name="T3" fmla="*/ 32 h 95"/>
                  <a:gd name="T4" fmla="*/ 0 w 84"/>
                  <a:gd name="T5" fmla="*/ 0 h 95"/>
                  <a:gd name="T6" fmla="*/ 15 w 84"/>
                  <a:gd name="T7" fmla="*/ 48 h 9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4" h="95">
                    <a:moveTo>
                      <a:pt x="84" y="95"/>
                    </a:moveTo>
                    <a:lnTo>
                      <a:pt x="62" y="32"/>
                    </a:lnTo>
                    <a:lnTo>
                      <a:pt x="0" y="0"/>
                    </a:lnTo>
                    <a:lnTo>
                      <a:pt x="15" y="48"/>
                    </a:ln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22" name="Freeform 45">
                <a:extLst>
                  <a:ext uri="{FF2B5EF4-FFF2-40B4-BE49-F238E27FC236}">
                    <a16:creationId xmlns:a16="http://schemas.microsoft.com/office/drawing/2014/main" id="{15C096A0-4449-4EC5-BCCB-AC9D293EAD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9" y="2516"/>
                <a:ext cx="241" cy="517"/>
              </a:xfrm>
              <a:custGeom>
                <a:avLst/>
                <a:gdLst>
                  <a:gd name="T0" fmla="*/ 0 w 241"/>
                  <a:gd name="T1" fmla="*/ 0 h 517"/>
                  <a:gd name="T2" fmla="*/ 160 w 241"/>
                  <a:gd name="T3" fmla="*/ 477 h 517"/>
                  <a:gd name="T4" fmla="*/ 241 w 241"/>
                  <a:gd name="T5" fmla="*/ 517 h 517"/>
                  <a:gd name="T6" fmla="*/ 64 w 241"/>
                  <a:gd name="T7" fmla="*/ 28 h 51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41" h="517">
                    <a:moveTo>
                      <a:pt x="0" y="0"/>
                    </a:moveTo>
                    <a:lnTo>
                      <a:pt x="160" y="477"/>
                    </a:lnTo>
                    <a:lnTo>
                      <a:pt x="241" y="517"/>
                    </a:lnTo>
                    <a:lnTo>
                      <a:pt x="64" y="28"/>
                    </a:ln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23" name="Freeform 46">
                <a:extLst>
                  <a:ext uri="{FF2B5EF4-FFF2-40B4-BE49-F238E27FC236}">
                    <a16:creationId xmlns:a16="http://schemas.microsoft.com/office/drawing/2014/main" id="{B3D11569-21A5-470E-9963-E672B88ADE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3" y="2382"/>
                <a:ext cx="86" cy="130"/>
              </a:xfrm>
              <a:custGeom>
                <a:avLst/>
                <a:gdLst>
                  <a:gd name="T0" fmla="*/ 86 w 86"/>
                  <a:gd name="T1" fmla="*/ 130 h 130"/>
                  <a:gd name="T2" fmla="*/ 35 w 86"/>
                  <a:gd name="T3" fmla="*/ 0 h 130"/>
                  <a:gd name="T4" fmla="*/ 0 w 86"/>
                  <a:gd name="T5" fmla="*/ 23 h 130"/>
                  <a:gd name="T6" fmla="*/ 22 w 86"/>
                  <a:gd name="T7" fmla="*/ 86 h 13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6" h="130">
                    <a:moveTo>
                      <a:pt x="86" y="130"/>
                    </a:moveTo>
                    <a:lnTo>
                      <a:pt x="35" y="0"/>
                    </a:lnTo>
                    <a:lnTo>
                      <a:pt x="0" y="23"/>
                    </a:lnTo>
                    <a:lnTo>
                      <a:pt x="22" y="86"/>
                    </a:ln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24" name="Freeform 47">
                <a:extLst>
                  <a:ext uri="{FF2B5EF4-FFF2-40B4-BE49-F238E27FC236}">
                    <a16:creationId xmlns:a16="http://schemas.microsoft.com/office/drawing/2014/main" id="{5D8FFCB1-A9D3-4DA6-8E29-8A70A5CC12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03" y="2546"/>
                <a:ext cx="235" cy="487"/>
              </a:xfrm>
              <a:custGeom>
                <a:avLst/>
                <a:gdLst>
                  <a:gd name="T0" fmla="*/ 0 w 235"/>
                  <a:gd name="T1" fmla="*/ 0 h 487"/>
                  <a:gd name="T2" fmla="*/ 177 w 235"/>
                  <a:gd name="T3" fmla="*/ 487 h 487"/>
                  <a:gd name="T4" fmla="*/ 235 w 235"/>
                  <a:gd name="T5" fmla="*/ 463 h 487"/>
                  <a:gd name="T6" fmla="*/ 68 w 235"/>
                  <a:gd name="T7" fmla="*/ 45 h 48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35" h="487">
                    <a:moveTo>
                      <a:pt x="0" y="0"/>
                    </a:moveTo>
                    <a:lnTo>
                      <a:pt x="177" y="487"/>
                    </a:lnTo>
                    <a:lnTo>
                      <a:pt x="235" y="463"/>
                    </a:lnTo>
                    <a:lnTo>
                      <a:pt x="68" y="45"/>
                    </a:ln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25" name="Freeform 48">
                <a:extLst>
                  <a:ext uri="{FF2B5EF4-FFF2-40B4-BE49-F238E27FC236}">
                    <a16:creationId xmlns:a16="http://schemas.microsoft.com/office/drawing/2014/main" id="{6C6F7DA7-3209-4C4B-82C5-39A8F158EA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92" y="2350"/>
                <a:ext cx="96" cy="55"/>
              </a:xfrm>
              <a:custGeom>
                <a:avLst/>
                <a:gdLst>
                  <a:gd name="T0" fmla="*/ 0 w 96"/>
                  <a:gd name="T1" fmla="*/ 23 h 55"/>
                  <a:gd name="T2" fmla="*/ 61 w 96"/>
                  <a:gd name="T3" fmla="*/ 55 h 55"/>
                  <a:gd name="T4" fmla="*/ 96 w 96"/>
                  <a:gd name="T5" fmla="*/ 32 h 55"/>
                  <a:gd name="T6" fmla="*/ 31 w 96"/>
                  <a:gd name="T7" fmla="*/ 0 h 55"/>
                  <a:gd name="T8" fmla="*/ 0 w 96"/>
                  <a:gd name="T9" fmla="*/ 23 h 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6" h="55">
                    <a:moveTo>
                      <a:pt x="0" y="23"/>
                    </a:moveTo>
                    <a:lnTo>
                      <a:pt x="61" y="55"/>
                    </a:lnTo>
                    <a:lnTo>
                      <a:pt x="96" y="32"/>
                    </a:lnTo>
                    <a:lnTo>
                      <a:pt x="31" y="0"/>
                    </a:lnTo>
                    <a:lnTo>
                      <a:pt x="0" y="23"/>
                    </a:lnTo>
                    <a:close/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26" name="Freeform 49">
                <a:extLst>
                  <a:ext uri="{FF2B5EF4-FFF2-40B4-BE49-F238E27FC236}">
                    <a16:creationId xmlns:a16="http://schemas.microsoft.com/office/drawing/2014/main" id="{336680B2-50F0-403A-B634-9905DBF896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96" y="2098"/>
                <a:ext cx="130" cy="336"/>
              </a:xfrm>
              <a:custGeom>
                <a:avLst/>
                <a:gdLst>
                  <a:gd name="T0" fmla="*/ 153 w 117"/>
                  <a:gd name="T1" fmla="*/ 72 h 303"/>
                  <a:gd name="T2" fmla="*/ 77 w 117"/>
                  <a:gd name="T3" fmla="*/ 18 h 303"/>
                  <a:gd name="T4" fmla="*/ 42 w 117"/>
                  <a:gd name="T5" fmla="*/ 50 h 303"/>
                  <a:gd name="T6" fmla="*/ 4 w 117"/>
                  <a:gd name="T7" fmla="*/ 292 h 303"/>
                  <a:gd name="T8" fmla="*/ 47 w 117"/>
                  <a:gd name="T9" fmla="*/ 366 h 303"/>
                  <a:gd name="T10" fmla="*/ 178 w 117"/>
                  <a:gd name="T11" fmla="*/ 459 h 30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17" h="303">
                    <a:moveTo>
                      <a:pt x="101" y="48"/>
                    </a:moveTo>
                    <a:cubicBezTo>
                      <a:pt x="50" y="12"/>
                      <a:pt x="50" y="12"/>
                      <a:pt x="50" y="12"/>
                    </a:cubicBezTo>
                    <a:cubicBezTo>
                      <a:pt x="50" y="12"/>
                      <a:pt x="33" y="0"/>
                      <a:pt x="28" y="33"/>
                    </a:cubicBezTo>
                    <a:cubicBezTo>
                      <a:pt x="23" y="66"/>
                      <a:pt x="4" y="193"/>
                      <a:pt x="4" y="193"/>
                    </a:cubicBezTo>
                    <a:cubicBezTo>
                      <a:pt x="4" y="193"/>
                      <a:pt x="0" y="219"/>
                      <a:pt x="31" y="243"/>
                    </a:cubicBezTo>
                    <a:cubicBezTo>
                      <a:pt x="42" y="251"/>
                      <a:pt x="77" y="275"/>
                      <a:pt x="117" y="303"/>
                    </a:cubicBez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27" name="Freeform 50">
                <a:extLst>
                  <a:ext uri="{FF2B5EF4-FFF2-40B4-BE49-F238E27FC236}">
                    <a16:creationId xmlns:a16="http://schemas.microsoft.com/office/drawing/2014/main" id="{FAABD854-4E7B-4732-933C-0CC6A7A62D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39" y="2016"/>
                <a:ext cx="187" cy="474"/>
              </a:xfrm>
              <a:custGeom>
                <a:avLst/>
                <a:gdLst>
                  <a:gd name="T0" fmla="*/ 253 w 168"/>
                  <a:gd name="T1" fmla="*/ 652 h 426"/>
                  <a:gd name="T2" fmla="*/ 76 w 168"/>
                  <a:gd name="T3" fmla="*/ 534 h 426"/>
                  <a:gd name="T4" fmla="*/ 20 w 168"/>
                  <a:gd name="T5" fmla="*/ 393 h 426"/>
                  <a:gd name="T6" fmla="*/ 76 w 168"/>
                  <a:gd name="T7" fmla="*/ 80 h 426"/>
                  <a:gd name="T8" fmla="*/ 146 w 168"/>
                  <a:gd name="T9" fmla="*/ 30 h 426"/>
                  <a:gd name="T10" fmla="*/ 258 w 168"/>
                  <a:gd name="T11" fmla="*/ 102 h 4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68" h="426">
                    <a:moveTo>
                      <a:pt x="164" y="426"/>
                    </a:moveTo>
                    <a:cubicBezTo>
                      <a:pt x="102" y="384"/>
                      <a:pt x="49" y="348"/>
                      <a:pt x="49" y="348"/>
                    </a:cubicBezTo>
                    <a:cubicBezTo>
                      <a:pt x="49" y="348"/>
                      <a:pt x="0" y="313"/>
                      <a:pt x="13" y="256"/>
                    </a:cubicBezTo>
                    <a:cubicBezTo>
                      <a:pt x="25" y="199"/>
                      <a:pt x="49" y="52"/>
                      <a:pt x="49" y="52"/>
                    </a:cubicBezTo>
                    <a:cubicBezTo>
                      <a:pt x="49" y="52"/>
                      <a:pt x="61" y="0"/>
                      <a:pt x="95" y="20"/>
                    </a:cubicBezTo>
                    <a:cubicBezTo>
                      <a:pt x="119" y="36"/>
                      <a:pt x="153" y="57"/>
                      <a:pt x="168" y="67"/>
                    </a:cubicBez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28" name="Freeform 51">
                <a:extLst>
                  <a:ext uri="{FF2B5EF4-FFF2-40B4-BE49-F238E27FC236}">
                    <a16:creationId xmlns:a16="http://schemas.microsoft.com/office/drawing/2014/main" id="{B1897CDF-3C1A-4727-8D6D-28928D0963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3" y="2195"/>
                <a:ext cx="313" cy="476"/>
              </a:xfrm>
              <a:custGeom>
                <a:avLst/>
                <a:gdLst>
                  <a:gd name="T0" fmla="*/ 0 w 281"/>
                  <a:gd name="T1" fmla="*/ 355 h 428"/>
                  <a:gd name="T2" fmla="*/ 221 w 281"/>
                  <a:gd name="T3" fmla="*/ 506 h 428"/>
                  <a:gd name="T4" fmla="*/ 310 w 281"/>
                  <a:gd name="T5" fmla="*/ 466 h 428"/>
                  <a:gd name="T6" fmla="*/ 351 w 281"/>
                  <a:gd name="T7" fmla="*/ 246 h 428"/>
                  <a:gd name="T8" fmla="*/ 307 w 281"/>
                  <a:gd name="T9" fmla="*/ 151 h 428"/>
                  <a:gd name="T10" fmla="*/ 184 w 281"/>
                  <a:gd name="T11" fmla="*/ 67 h 428"/>
                  <a:gd name="T12" fmla="*/ 200 w 281"/>
                  <a:gd name="T13" fmla="*/ 0 h 428"/>
                  <a:gd name="T14" fmla="*/ 383 w 281"/>
                  <a:gd name="T15" fmla="*/ 118 h 428"/>
                  <a:gd name="T16" fmla="*/ 422 w 281"/>
                  <a:gd name="T17" fmla="*/ 224 h 428"/>
                  <a:gd name="T18" fmla="*/ 362 w 281"/>
                  <a:gd name="T19" fmla="*/ 547 h 428"/>
                  <a:gd name="T20" fmla="*/ 254 w 281"/>
                  <a:gd name="T21" fmla="*/ 604 h 428"/>
                  <a:gd name="T22" fmla="*/ 2 w 281"/>
                  <a:gd name="T23" fmla="*/ 437 h 428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281" h="428">
                    <a:moveTo>
                      <a:pt x="0" y="232"/>
                    </a:moveTo>
                    <a:cubicBezTo>
                      <a:pt x="70" y="280"/>
                      <a:pt x="144" y="331"/>
                      <a:pt x="144" y="331"/>
                    </a:cubicBezTo>
                    <a:cubicBezTo>
                      <a:pt x="144" y="331"/>
                      <a:pt x="189" y="356"/>
                      <a:pt x="201" y="305"/>
                    </a:cubicBezTo>
                    <a:cubicBezTo>
                      <a:pt x="214" y="255"/>
                      <a:pt x="228" y="161"/>
                      <a:pt x="228" y="161"/>
                    </a:cubicBezTo>
                    <a:cubicBezTo>
                      <a:pt x="228" y="161"/>
                      <a:pt x="225" y="115"/>
                      <a:pt x="200" y="99"/>
                    </a:cubicBezTo>
                    <a:cubicBezTo>
                      <a:pt x="174" y="82"/>
                      <a:pt x="119" y="44"/>
                      <a:pt x="119" y="44"/>
                    </a:cubicBezTo>
                    <a:cubicBezTo>
                      <a:pt x="119" y="44"/>
                      <a:pt x="102" y="17"/>
                      <a:pt x="130" y="0"/>
                    </a:cubicBezTo>
                    <a:cubicBezTo>
                      <a:pt x="249" y="76"/>
                      <a:pt x="249" y="76"/>
                      <a:pt x="249" y="76"/>
                    </a:cubicBezTo>
                    <a:cubicBezTo>
                      <a:pt x="249" y="76"/>
                      <a:pt x="281" y="101"/>
                      <a:pt x="274" y="147"/>
                    </a:cubicBezTo>
                    <a:cubicBezTo>
                      <a:pt x="268" y="194"/>
                      <a:pt x="235" y="357"/>
                      <a:pt x="235" y="357"/>
                    </a:cubicBezTo>
                    <a:cubicBezTo>
                      <a:pt x="235" y="357"/>
                      <a:pt x="214" y="428"/>
                      <a:pt x="165" y="395"/>
                    </a:cubicBezTo>
                    <a:cubicBezTo>
                      <a:pt x="141" y="379"/>
                      <a:pt x="70" y="331"/>
                      <a:pt x="2" y="285"/>
                    </a:cubicBez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29" name="Freeform 52">
                <a:extLst>
                  <a:ext uri="{FF2B5EF4-FFF2-40B4-BE49-F238E27FC236}">
                    <a16:creationId xmlns:a16="http://schemas.microsoft.com/office/drawing/2014/main" id="{1C764BA8-9EA3-4D31-8EE0-C97F9CB666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00" y="2090"/>
                <a:ext cx="50" cy="70"/>
              </a:xfrm>
              <a:custGeom>
                <a:avLst/>
                <a:gdLst>
                  <a:gd name="T0" fmla="*/ 67 w 45"/>
                  <a:gd name="T1" fmla="*/ 47 h 63"/>
                  <a:gd name="T2" fmla="*/ 37 w 45"/>
                  <a:gd name="T3" fmla="*/ 97 h 63"/>
                  <a:gd name="T4" fmla="*/ 1 w 45"/>
                  <a:gd name="T5" fmla="*/ 51 h 63"/>
                  <a:gd name="T6" fmla="*/ 32 w 45"/>
                  <a:gd name="T7" fmla="*/ 1 h 63"/>
                  <a:gd name="T8" fmla="*/ 67 w 45"/>
                  <a:gd name="T9" fmla="*/ 47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5" h="63">
                    <a:moveTo>
                      <a:pt x="44" y="31"/>
                    </a:moveTo>
                    <a:cubicBezTo>
                      <a:pt x="45" y="48"/>
                      <a:pt x="36" y="62"/>
                      <a:pt x="24" y="63"/>
                    </a:cubicBezTo>
                    <a:cubicBezTo>
                      <a:pt x="12" y="63"/>
                      <a:pt x="2" y="50"/>
                      <a:pt x="1" y="33"/>
                    </a:cubicBezTo>
                    <a:cubicBezTo>
                      <a:pt x="0" y="16"/>
                      <a:pt x="9" y="2"/>
                      <a:pt x="21" y="1"/>
                    </a:cubicBezTo>
                    <a:cubicBezTo>
                      <a:pt x="32" y="0"/>
                      <a:pt x="43" y="14"/>
                      <a:pt x="44" y="31"/>
                    </a:cubicBezTo>
                    <a:close/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30" name="Freeform 53">
                <a:extLst>
                  <a:ext uri="{FF2B5EF4-FFF2-40B4-BE49-F238E27FC236}">
                    <a16:creationId xmlns:a16="http://schemas.microsoft.com/office/drawing/2014/main" id="{AD60295B-4268-4DC9-B6AD-39C41A6CAE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92" y="2427"/>
                <a:ext cx="86" cy="106"/>
              </a:xfrm>
              <a:custGeom>
                <a:avLst/>
                <a:gdLst>
                  <a:gd name="T0" fmla="*/ 95 w 77"/>
                  <a:gd name="T1" fmla="*/ 24 h 96"/>
                  <a:gd name="T2" fmla="*/ 78 w 77"/>
                  <a:gd name="T3" fmla="*/ 81 h 96"/>
                  <a:gd name="T4" fmla="*/ 120 w 77"/>
                  <a:gd name="T5" fmla="*/ 142 h 96"/>
                  <a:gd name="T6" fmla="*/ 73 w 77"/>
                  <a:gd name="T7" fmla="*/ 121 h 96"/>
                  <a:gd name="T8" fmla="*/ 56 w 77"/>
                  <a:gd name="T9" fmla="*/ 0 h 96"/>
                  <a:gd name="T10" fmla="*/ 95 w 77"/>
                  <a:gd name="T11" fmla="*/ 24 h 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7" h="96">
                    <a:moveTo>
                      <a:pt x="61" y="16"/>
                    </a:moveTo>
                    <a:cubicBezTo>
                      <a:pt x="61" y="16"/>
                      <a:pt x="48" y="27"/>
                      <a:pt x="50" y="54"/>
                    </a:cubicBezTo>
                    <a:cubicBezTo>
                      <a:pt x="51" y="85"/>
                      <a:pt x="77" y="96"/>
                      <a:pt x="77" y="96"/>
                    </a:cubicBezTo>
                    <a:cubicBezTo>
                      <a:pt x="47" y="82"/>
                      <a:pt x="47" y="82"/>
                      <a:pt x="47" y="82"/>
                    </a:cubicBezTo>
                    <a:cubicBezTo>
                      <a:pt x="47" y="82"/>
                      <a:pt x="0" y="47"/>
                      <a:pt x="36" y="0"/>
                    </a:cubicBezTo>
                    <a:lnTo>
                      <a:pt x="61" y="16"/>
                    </a:lnTo>
                    <a:close/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31" name="Freeform 54">
                <a:extLst>
                  <a:ext uri="{FF2B5EF4-FFF2-40B4-BE49-F238E27FC236}">
                    <a16:creationId xmlns:a16="http://schemas.microsoft.com/office/drawing/2014/main" id="{24C08562-6065-41EB-B08F-32A1D4E5BF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3" y="2079"/>
                <a:ext cx="69" cy="408"/>
              </a:xfrm>
              <a:custGeom>
                <a:avLst/>
                <a:gdLst>
                  <a:gd name="T0" fmla="*/ 64 w 69"/>
                  <a:gd name="T1" fmla="*/ 0 h 408"/>
                  <a:gd name="T2" fmla="*/ 69 w 69"/>
                  <a:gd name="T3" fmla="*/ 381 h 408"/>
                  <a:gd name="T4" fmla="*/ 0 w 69"/>
                  <a:gd name="T5" fmla="*/ 408 h 408"/>
                  <a:gd name="T6" fmla="*/ 0 w 69"/>
                  <a:gd name="T7" fmla="*/ 10 h 40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9" h="408">
                    <a:moveTo>
                      <a:pt x="64" y="0"/>
                    </a:moveTo>
                    <a:lnTo>
                      <a:pt x="69" y="381"/>
                    </a:lnTo>
                    <a:lnTo>
                      <a:pt x="0" y="408"/>
                    </a:lnTo>
                    <a:lnTo>
                      <a:pt x="0" y="10"/>
                    </a:ln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32" name="Freeform 55">
                <a:extLst>
                  <a:ext uri="{FF2B5EF4-FFF2-40B4-BE49-F238E27FC236}">
                    <a16:creationId xmlns:a16="http://schemas.microsoft.com/office/drawing/2014/main" id="{C6CA2DC6-2B35-47B9-AA8D-1215B121FB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75" y="2089"/>
                <a:ext cx="68" cy="398"/>
              </a:xfrm>
              <a:custGeom>
                <a:avLst/>
                <a:gdLst>
                  <a:gd name="T0" fmla="*/ 68 w 68"/>
                  <a:gd name="T1" fmla="*/ 0 h 398"/>
                  <a:gd name="T2" fmla="*/ 68 w 68"/>
                  <a:gd name="T3" fmla="*/ 398 h 398"/>
                  <a:gd name="T4" fmla="*/ 0 w 68"/>
                  <a:gd name="T5" fmla="*/ 379 h 398"/>
                  <a:gd name="T6" fmla="*/ 0 w 68"/>
                  <a:gd name="T7" fmla="*/ 14 h 39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8" h="398">
                    <a:moveTo>
                      <a:pt x="68" y="0"/>
                    </a:moveTo>
                    <a:lnTo>
                      <a:pt x="68" y="398"/>
                    </a:lnTo>
                    <a:lnTo>
                      <a:pt x="0" y="379"/>
                    </a:lnTo>
                    <a:lnTo>
                      <a:pt x="0" y="14"/>
                    </a:ln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33" name="Freeform 56">
                <a:extLst>
                  <a:ext uri="{FF2B5EF4-FFF2-40B4-BE49-F238E27FC236}">
                    <a16:creationId xmlns:a16="http://schemas.microsoft.com/office/drawing/2014/main" id="{931DF358-7B67-401C-A92F-7EE6F4B97F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4" y="1895"/>
                <a:ext cx="479" cy="274"/>
              </a:xfrm>
              <a:custGeom>
                <a:avLst/>
                <a:gdLst>
                  <a:gd name="T0" fmla="*/ 440 w 429"/>
                  <a:gd name="T1" fmla="*/ 0 h 246"/>
                  <a:gd name="T2" fmla="*/ 649 w 429"/>
                  <a:gd name="T3" fmla="*/ 80 h 246"/>
                  <a:gd name="T4" fmla="*/ 664 w 429"/>
                  <a:gd name="T5" fmla="*/ 99 h 246"/>
                  <a:gd name="T6" fmla="*/ 667 w 429"/>
                  <a:gd name="T7" fmla="*/ 155 h 246"/>
                  <a:gd name="T8" fmla="*/ 632 w 429"/>
                  <a:gd name="T9" fmla="*/ 187 h 246"/>
                  <a:gd name="T10" fmla="*/ 408 w 429"/>
                  <a:gd name="T11" fmla="*/ 268 h 246"/>
                  <a:gd name="T12" fmla="*/ 203 w 429"/>
                  <a:gd name="T13" fmla="*/ 313 h 246"/>
                  <a:gd name="T14" fmla="*/ 9 w 429"/>
                  <a:gd name="T15" fmla="*/ 309 h 246"/>
                  <a:gd name="T16" fmla="*/ 162 w 429"/>
                  <a:gd name="T17" fmla="*/ 203 h 246"/>
                  <a:gd name="T18" fmla="*/ 330 w 429"/>
                  <a:gd name="T19" fmla="*/ 43 h 246"/>
                  <a:gd name="T20" fmla="*/ 440 w 429"/>
                  <a:gd name="T21" fmla="*/ 0 h 24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429" h="246">
                    <a:moveTo>
                      <a:pt x="283" y="0"/>
                    </a:moveTo>
                    <a:cubicBezTo>
                      <a:pt x="417" y="52"/>
                      <a:pt x="417" y="52"/>
                      <a:pt x="417" y="52"/>
                    </a:cubicBezTo>
                    <a:cubicBezTo>
                      <a:pt x="417" y="52"/>
                      <a:pt x="425" y="57"/>
                      <a:pt x="427" y="65"/>
                    </a:cubicBezTo>
                    <a:cubicBezTo>
                      <a:pt x="428" y="74"/>
                      <a:pt x="429" y="101"/>
                      <a:pt x="429" y="101"/>
                    </a:cubicBezTo>
                    <a:cubicBezTo>
                      <a:pt x="429" y="101"/>
                      <a:pt x="421" y="114"/>
                      <a:pt x="407" y="122"/>
                    </a:cubicBezTo>
                    <a:cubicBezTo>
                      <a:pt x="393" y="131"/>
                      <a:pt x="308" y="174"/>
                      <a:pt x="262" y="174"/>
                    </a:cubicBezTo>
                    <a:cubicBezTo>
                      <a:pt x="217" y="174"/>
                      <a:pt x="178" y="191"/>
                      <a:pt x="131" y="203"/>
                    </a:cubicBezTo>
                    <a:cubicBezTo>
                      <a:pt x="84" y="214"/>
                      <a:pt x="13" y="246"/>
                      <a:pt x="5" y="201"/>
                    </a:cubicBezTo>
                    <a:cubicBezTo>
                      <a:pt x="0" y="174"/>
                      <a:pt x="77" y="148"/>
                      <a:pt x="104" y="131"/>
                    </a:cubicBezTo>
                    <a:cubicBezTo>
                      <a:pt x="170" y="90"/>
                      <a:pt x="183" y="46"/>
                      <a:pt x="212" y="28"/>
                    </a:cubicBezTo>
                    <a:cubicBezTo>
                      <a:pt x="240" y="11"/>
                      <a:pt x="283" y="0"/>
                      <a:pt x="283" y="0"/>
                    </a:cubicBezTo>
                    <a:close/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34" name="Freeform 57">
                <a:extLst>
                  <a:ext uri="{FF2B5EF4-FFF2-40B4-BE49-F238E27FC236}">
                    <a16:creationId xmlns:a16="http://schemas.microsoft.com/office/drawing/2014/main" id="{7AF6A712-AB87-4075-9A80-0BE65B46FE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8" y="2960"/>
                <a:ext cx="95" cy="243"/>
              </a:xfrm>
              <a:custGeom>
                <a:avLst/>
                <a:gdLst>
                  <a:gd name="T0" fmla="*/ 104 w 85"/>
                  <a:gd name="T1" fmla="*/ 337 h 218"/>
                  <a:gd name="T2" fmla="*/ 72 w 85"/>
                  <a:gd name="T3" fmla="*/ 109 h 218"/>
                  <a:gd name="T4" fmla="*/ 50 w 85"/>
                  <a:gd name="T5" fmla="*/ 71 h 218"/>
                  <a:gd name="T6" fmla="*/ 10 w 85"/>
                  <a:gd name="T7" fmla="*/ 37 h 218"/>
                  <a:gd name="T8" fmla="*/ 32 w 85"/>
                  <a:gd name="T9" fmla="*/ 0 h 218"/>
                  <a:gd name="T10" fmla="*/ 82 w 85"/>
                  <a:gd name="T11" fmla="*/ 37 h 218"/>
                  <a:gd name="T12" fmla="*/ 105 w 85"/>
                  <a:gd name="T13" fmla="*/ 86 h 218"/>
                  <a:gd name="T14" fmla="*/ 132 w 85"/>
                  <a:gd name="T15" fmla="*/ 327 h 21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5" h="218">
                    <a:moveTo>
                      <a:pt x="66" y="218"/>
                    </a:moveTo>
                    <a:cubicBezTo>
                      <a:pt x="46" y="71"/>
                      <a:pt x="46" y="71"/>
                      <a:pt x="46" y="71"/>
                    </a:cubicBezTo>
                    <a:cubicBezTo>
                      <a:pt x="46" y="71"/>
                      <a:pt x="46" y="57"/>
                      <a:pt x="32" y="46"/>
                    </a:cubicBezTo>
                    <a:cubicBezTo>
                      <a:pt x="19" y="34"/>
                      <a:pt x="6" y="24"/>
                      <a:pt x="6" y="24"/>
                    </a:cubicBezTo>
                    <a:cubicBezTo>
                      <a:pt x="6" y="24"/>
                      <a:pt x="0" y="8"/>
                      <a:pt x="21" y="0"/>
                    </a:cubicBezTo>
                    <a:cubicBezTo>
                      <a:pt x="52" y="24"/>
                      <a:pt x="52" y="24"/>
                      <a:pt x="52" y="24"/>
                    </a:cubicBezTo>
                    <a:cubicBezTo>
                      <a:pt x="52" y="24"/>
                      <a:pt x="64" y="32"/>
                      <a:pt x="67" y="56"/>
                    </a:cubicBezTo>
                    <a:cubicBezTo>
                      <a:pt x="69" y="72"/>
                      <a:pt x="81" y="172"/>
                      <a:pt x="85" y="212"/>
                    </a:cubicBez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35" name="Freeform 58">
                <a:extLst>
                  <a:ext uri="{FF2B5EF4-FFF2-40B4-BE49-F238E27FC236}">
                    <a16:creationId xmlns:a16="http://schemas.microsoft.com/office/drawing/2014/main" id="{6E3DA3F0-72F1-40CB-8420-8A854B51AC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61" y="3188"/>
                <a:ext cx="183" cy="130"/>
              </a:xfrm>
              <a:custGeom>
                <a:avLst/>
                <a:gdLst>
                  <a:gd name="T0" fmla="*/ 0 w 183"/>
                  <a:gd name="T1" fmla="*/ 28 h 130"/>
                  <a:gd name="T2" fmla="*/ 73 w 183"/>
                  <a:gd name="T3" fmla="*/ 0 h 130"/>
                  <a:gd name="T4" fmla="*/ 183 w 183"/>
                  <a:gd name="T5" fmla="*/ 96 h 130"/>
                  <a:gd name="T6" fmla="*/ 109 w 183"/>
                  <a:gd name="T7" fmla="*/ 130 h 130"/>
                  <a:gd name="T8" fmla="*/ 0 w 183"/>
                  <a:gd name="T9" fmla="*/ 28 h 1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83" h="130">
                    <a:moveTo>
                      <a:pt x="0" y="28"/>
                    </a:moveTo>
                    <a:lnTo>
                      <a:pt x="73" y="0"/>
                    </a:lnTo>
                    <a:lnTo>
                      <a:pt x="183" y="96"/>
                    </a:lnTo>
                    <a:lnTo>
                      <a:pt x="109" y="130"/>
                    </a:lnTo>
                    <a:lnTo>
                      <a:pt x="0" y="28"/>
                    </a:lnTo>
                    <a:close/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36" name="Freeform 59">
                <a:extLst>
                  <a:ext uri="{FF2B5EF4-FFF2-40B4-BE49-F238E27FC236}">
                    <a16:creationId xmlns:a16="http://schemas.microsoft.com/office/drawing/2014/main" id="{E8E5BAE1-2A57-431D-9FDB-1F4AEA5A07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9" y="3215"/>
                <a:ext cx="111" cy="123"/>
              </a:xfrm>
              <a:custGeom>
                <a:avLst/>
                <a:gdLst>
                  <a:gd name="T0" fmla="*/ 0 w 111"/>
                  <a:gd name="T1" fmla="*/ 0 h 123"/>
                  <a:gd name="T2" fmla="*/ 111 w 111"/>
                  <a:gd name="T3" fmla="*/ 103 h 123"/>
                  <a:gd name="T4" fmla="*/ 111 w 111"/>
                  <a:gd name="T5" fmla="*/ 123 h 123"/>
                  <a:gd name="T6" fmla="*/ 0 w 111"/>
                  <a:gd name="T7" fmla="*/ 24 h 123"/>
                  <a:gd name="T8" fmla="*/ 0 w 111"/>
                  <a:gd name="T9" fmla="*/ 0 h 12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1" h="123">
                    <a:moveTo>
                      <a:pt x="0" y="0"/>
                    </a:moveTo>
                    <a:lnTo>
                      <a:pt x="111" y="103"/>
                    </a:lnTo>
                    <a:lnTo>
                      <a:pt x="111" y="123"/>
                    </a:lnTo>
                    <a:lnTo>
                      <a:pt x="0" y="24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37" name="Freeform 60">
                <a:extLst>
                  <a:ext uri="{FF2B5EF4-FFF2-40B4-BE49-F238E27FC236}">
                    <a16:creationId xmlns:a16="http://schemas.microsoft.com/office/drawing/2014/main" id="{60F8AD36-1FA5-42C2-8A31-1AE63989CF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71" y="3285"/>
                <a:ext cx="75" cy="54"/>
              </a:xfrm>
              <a:custGeom>
                <a:avLst/>
                <a:gdLst>
                  <a:gd name="T0" fmla="*/ 0 w 75"/>
                  <a:gd name="T1" fmla="*/ 33 h 54"/>
                  <a:gd name="T2" fmla="*/ 0 w 75"/>
                  <a:gd name="T3" fmla="*/ 54 h 54"/>
                  <a:gd name="T4" fmla="*/ 75 w 75"/>
                  <a:gd name="T5" fmla="*/ 19 h 54"/>
                  <a:gd name="T6" fmla="*/ 75 w 75"/>
                  <a:gd name="T7" fmla="*/ 0 h 54"/>
                  <a:gd name="T8" fmla="*/ 0 w 75"/>
                  <a:gd name="T9" fmla="*/ 33 h 5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5" h="54">
                    <a:moveTo>
                      <a:pt x="0" y="33"/>
                    </a:moveTo>
                    <a:lnTo>
                      <a:pt x="0" y="54"/>
                    </a:lnTo>
                    <a:lnTo>
                      <a:pt x="75" y="19"/>
                    </a:lnTo>
                    <a:lnTo>
                      <a:pt x="75" y="0"/>
                    </a:lnTo>
                    <a:lnTo>
                      <a:pt x="0" y="33"/>
                    </a:lnTo>
                    <a:close/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38" name="Freeform 61">
                <a:extLst>
                  <a:ext uri="{FF2B5EF4-FFF2-40B4-BE49-F238E27FC236}">
                    <a16:creationId xmlns:a16="http://schemas.microsoft.com/office/drawing/2014/main" id="{5B876E1D-7C4B-48E2-B208-A86BF58880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8" y="1967"/>
                <a:ext cx="460" cy="191"/>
              </a:xfrm>
              <a:custGeom>
                <a:avLst/>
                <a:gdLst>
                  <a:gd name="T0" fmla="*/ 630 w 413"/>
                  <a:gd name="T1" fmla="*/ 0 h 171"/>
                  <a:gd name="T2" fmla="*/ 632 w 413"/>
                  <a:gd name="T3" fmla="*/ 57 h 171"/>
                  <a:gd name="T4" fmla="*/ 408 w 413"/>
                  <a:gd name="T5" fmla="*/ 156 h 171"/>
                  <a:gd name="T6" fmla="*/ 189 w 413"/>
                  <a:gd name="T7" fmla="*/ 201 h 171"/>
                  <a:gd name="T8" fmla="*/ 0 w 413"/>
                  <a:gd name="T9" fmla="*/ 222 h 171"/>
                  <a:gd name="T10" fmla="*/ 163 w 413"/>
                  <a:gd name="T11" fmla="*/ 170 h 171"/>
                  <a:gd name="T12" fmla="*/ 427 w 413"/>
                  <a:gd name="T13" fmla="*/ 87 h 171"/>
                  <a:gd name="T14" fmla="*/ 630 w 413"/>
                  <a:gd name="T15" fmla="*/ 0 h 17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13" h="171">
                    <a:moveTo>
                      <a:pt x="409" y="0"/>
                    </a:moveTo>
                    <a:cubicBezTo>
                      <a:pt x="409" y="0"/>
                      <a:pt x="413" y="32"/>
                      <a:pt x="410" y="37"/>
                    </a:cubicBezTo>
                    <a:cubicBezTo>
                      <a:pt x="407" y="41"/>
                      <a:pt x="321" y="93"/>
                      <a:pt x="265" y="100"/>
                    </a:cubicBezTo>
                    <a:cubicBezTo>
                      <a:pt x="210" y="107"/>
                      <a:pt x="136" y="124"/>
                      <a:pt x="123" y="129"/>
                    </a:cubicBezTo>
                    <a:cubicBezTo>
                      <a:pt x="110" y="135"/>
                      <a:pt x="12" y="171"/>
                      <a:pt x="0" y="142"/>
                    </a:cubicBezTo>
                    <a:cubicBezTo>
                      <a:pt x="0" y="142"/>
                      <a:pt x="53" y="139"/>
                      <a:pt x="106" y="109"/>
                    </a:cubicBezTo>
                    <a:cubicBezTo>
                      <a:pt x="160" y="79"/>
                      <a:pt x="239" y="65"/>
                      <a:pt x="277" y="56"/>
                    </a:cubicBezTo>
                    <a:cubicBezTo>
                      <a:pt x="315" y="47"/>
                      <a:pt x="379" y="31"/>
                      <a:pt x="409" y="0"/>
                    </a:cubicBezTo>
                    <a:close/>
                  </a:path>
                </a:pathLst>
              </a:custGeom>
              <a:solidFill>
                <a:srgbClr val="8F8F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39" name="Freeform 62">
                <a:extLst>
                  <a:ext uri="{FF2B5EF4-FFF2-40B4-BE49-F238E27FC236}">
                    <a16:creationId xmlns:a16="http://schemas.microsoft.com/office/drawing/2014/main" id="{7C27B1AC-6009-4E8D-BF15-F51DE38E40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06" y="1952"/>
                <a:ext cx="34" cy="68"/>
              </a:xfrm>
              <a:custGeom>
                <a:avLst/>
                <a:gdLst>
                  <a:gd name="T0" fmla="*/ 2 w 31"/>
                  <a:gd name="T1" fmla="*/ 0 h 61"/>
                  <a:gd name="T2" fmla="*/ 26 w 31"/>
                  <a:gd name="T3" fmla="*/ 12 h 61"/>
                  <a:gd name="T4" fmla="*/ 39 w 31"/>
                  <a:gd name="T5" fmla="*/ 35 h 61"/>
                  <a:gd name="T6" fmla="*/ 24 w 31"/>
                  <a:gd name="T7" fmla="*/ 95 h 61"/>
                  <a:gd name="T8" fmla="*/ 30 w 31"/>
                  <a:gd name="T9" fmla="*/ 32 h 61"/>
                  <a:gd name="T10" fmla="*/ 0 w 31"/>
                  <a:gd name="T11" fmla="*/ 2 h 6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1" h="61">
                    <a:moveTo>
                      <a:pt x="2" y="0"/>
                    </a:moveTo>
                    <a:cubicBezTo>
                      <a:pt x="7" y="2"/>
                      <a:pt x="13" y="5"/>
                      <a:pt x="18" y="8"/>
                    </a:cubicBezTo>
                    <a:cubicBezTo>
                      <a:pt x="24" y="11"/>
                      <a:pt x="26" y="16"/>
                      <a:pt x="27" y="22"/>
                    </a:cubicBezTo>
                    <a:cubicBezTo>
                      <a:pt x="31" y="37"/>
                      <a:pt x="29" y="52"/>
                      <a:pt x="16" y="61"/>
                    </a:cubicBezTo>
                    <a:cubicBezTo>
                      <a:pt x="24" y="51"/>
                      <a:pt x="27" y="33"/>
                      <a:pt x="21" y="21"/>
                    </a:cubicBezTo>
                    <a:cubicBezTo>
                      <a:pt x="18" y="13"/>
                      <a:pt x="9" y="4"/>
                      <a:pt x="0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40" name="Freeform 63">
                <a:extLst>
                  <a:ext uri="{FF2B5EF4-FFF2-40B4-BE49-F238E27FC236}">
                    <a16:creationId xmlns:a16="http://schemas.microsoft.com/office/drawing/2014/main" id="{F9365325-D232-4414-8087-6153238E94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9" y="2101"/>
                <a:ext cx="32" cy="35"/>
              </a:xfrm>
              <a:custGeom>
                <a:avLst/>
                <a:gdLst>
                  <a:gd name="T0" fmla="*/ 11 w 29"/>
                  <a:gd name="T1" fmla="*/ 0 h 32"/>
                  <a:gd name="T2" fmla="*/ 3 w 29"/>
                  <a:gd name="T3" fmla="*/ 28 h 32"/>
                  <a:gd name="T4" fmla="*/ 43 w 29"/>
                  <a:gd name="T5" fmla="*/ 46 h 32"/>
                  <a:gd name="T6" fmla="*/ 10 w 29"/>
                  <a:gd name="T7" fmla="*/ 30 h 32"/>
                  <a:gd name="T8" fmla="*/ 10 w 29"/>
                  <a:gd name="T9" fmla="*/ 1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9" h="32">
                    <a:moveTo>
                      <a:pt x="7" y="0"/>
                    </a:moveTo>
                    <a:cubicBezTo>
                      <a:pt x="0" y="0"/>
                      <a:pt x="1" y="16"/>
                      <a:pt x="3" y="20"/>
                    </a:cubicBezTo>
                    <a:cubicBezTo>
                      <a:pt x="8" y="31"/>
                      <a:pt x="18" y="32"/>
                      <a:pt x="29" y="32"/>
                    </a:cubicBezTo>
                    <a:cubicBezTo>
                      <a:pt x="21" y="29"/>
                      <a:pt x="11" y="30"/>
                      <a:pt x="6" y="21"/>
                    </a:cubicBezTo>
                    <a:cubicBezTo>
                      <a:pt x="4" y="16"/>
                      <a:pt x="3" y="6"/>
                      <a:pt x="6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41" name="Freeform 64">
                <a:extLst>
                  <a:ext uri="{FF2B5EF4-FFF2-40B4-BE49-F238E27FC236}">
                    <a16:creationId xmlns:a16="http://schemas.microsoft.com/office/drawing/2014/main" id="{EC6D0329-BC9B-46E4-BCEF-EAB7C69992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64" y="2009"/>
                <a:ext cx="177" cy="52"/>
              </a:xfrm>
              <a:custGeom>
                <a:avLst/>
                <a:gdLst>
                  <a:gd name="T0" fmla="*/ 243 w 159"/>
                  <a:gd name="T1" fmla="*/ 0 h 47"/>
                  <a:gd name="T2" fmla="*/ 193 w 159"/>
                  <a:gd name="T3" fmla="*/ 25 h 47"/>
                  <a:gd name="T4" fmla="*/ 125 w 159"/>
                  <a:gd name="T5" fmla="*/ 41 h 47"/>
                  <a:gd name="T6" fmla="*/ 62 w 159"/>
                  <a:gd name="T7" fmla="*/ 45 h 47"/>
                  <a:gd name="T8" fmla="*/ 0 w 159"/>
                  <a:gd name="T9" fmla="*/ 71 h 47"/>
                  <a:gd name="T10" fmla="*/ 149 w 159"/>
                  <a:gd name="T11" fmla="*/ 43 h 47"/>
                  <a:gd name="T12" fmla="*/ 210 w 159"/>
                  <a:gd name="T13" fmla="*/ 23 h 47"/>
                  <a:gd name="T14" fmla="*/ 244 w 159"/>
                  <a:gd name="T15" fmla="*/ 0 h 4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59" h="47">
                    <a:moveTo>
                      <a:pt x="158" y="0"/>
                    </a:moveTo>
                    <a:cubicBezTo>
                      <a:pt x="147" y="6"/>
                      <a:pt x="136" y="12"/>
                      <a:pt x="125" y="17"/>
                    </a:cubicBezTo>
                    <a:cubicBezTo>
                      <a:pt x="111" y="23"/>
                      <a:pt x="97" y="25"/>
                      <a:pt x="82" y="27"/>
                    </a:cubicBezTo>
                    <a:cubicBezTo>
                      <a:pt x="68" y="29"/>
                      <a:pt x="54" y="28"/>
                      <a:pt x="40" y="30"/>
                    </a:cubicBezTo>
                    <a:cubicBezTo>
                      <a:pt x="25" y="33"/>
                      <a:pt x="12" y="39"/>
                      <a:pt x="0" y="47"/>
                    </a:cubicBezTo>
                    <a:cubicBezTo>
                      <a:pt x="31" y="34"/>
                      <a:pt x="65" y="37"/>
                      <a:pt x="97" y="29"/>
                    </a:cubicBezTo>
                    <a:cubicBezTo>
                      <a:pt x="111" y="26"/>
                      <a:pt x="125" y="22"/>
                      <a:pt x="137" y="15"/>
                    </a:cubicBezTo>
                    <a:cubicBezTo>
                      <a:pt x="145" y="11"/>
                      <a:pt x="154" y="7"/>
                      <a:pt x="15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42" name="Freeform 65">
                <a:extLst>
                  <a:ext uri="{FF2B5EF4-FFF2-40B4-BE49-F238E27FC236}">
                    <a16:creationId xmlns:a16="http://schemas.microsoft.com/office/drawing/2014/main" id="{D05FC0A1-28F9-4AB1-A39B-51485583ED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6" y="2083"/>
                <a:ext cx="58" cy="70"/>
              </a:xfrm>
              <a:custGeom>
                <a:avLst/>
                <a:gdLst>
                  <a:gd name="T0" fmla="*/ 1 w 52"/>
                  <a:gd name="T1" fmla="*/ 13 h 63"/>
                  <a:gd name="T2" fmla="*/ 0 w 52"/>
                  <a:gd name="T3" fmla="*/ 97 h 63"/>
                  <a:gd name="T4" fmla="*/ 81 w 52"/>
                  <a:gd name="T5" fmla="*/ 82 h 63"/>
                  <a:gd name="T6" fmla="*/ 81 w 52"/>
                  <a:gd name="T7" fmla="*/ 0 h 63"/>
                  <a:gd name="T8" fmla="*/ 1 w 52"/>
                  <a:gd name="T9" fmla="*/ 13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2" h="63">
                    <a:moveTo>
                      <a:pt x="1" y="9"/>
                    </a:moveTo>
                    <a:cubicBezTo>
                      <a:pt x="0" y="63"/>
                      <a:pt x="0" y="63"/>
                      <a:pt x="0" y="63"/>
                    </a:cubicBezTo>
                    <a:cubicBezTo>
                      <a:pt x="52" y="54"/>
                      <a:pt x="52" y="54"/>
                      <a:pt x="52" y="54"/>
                    </a:cubicBezTo>
                    <a:cubicBezTo>
                      <a:pt x="52" y="0"/>
                      <a:pt x="52" y="0"/>
                      <a:pt x="52" y="0"/>
                    </a:cubicBezTo>
                    <a:cubicBezTo>
                      <a:pt x="52" y="0"/>
                      <a:pt x="21" y="12"/>
                      <a:pt x="1" y="9"/>
                    </a:cubicBezTo>
                    <a:close/>
                  </a:path>
                </a:pathLst>
              </a:custGeom>
              <a:solidFill>
                <a:srgbClr val="8F8F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43" name="Freeform 66">
                <a:extLst>
                  <a:ext uri="{FF2B5EF4-FFF2-40B4-BE49-F238E27FC236}">
                    <a16:creationId xmlns:a16="http://schemas.microsoft.com/office/drawing/2014/main" id="{58AC78EB-0F55-429C-ADAE-4D9D792778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80" y="2093"/>
                <a:ext cx="60" cy="61"/>
              </a:xfrm>
              <a:custGeom>
                <a:avLst/>
                <a:gdLst>
                  <a:gd name="T0" fmla="*/ 0 w 54"/>
                  <a:gd name="T1" fmla="*/ 16 h 55"/>
                  <a:gd name="T2" fmla="*/ 82 w 54"/>
                  <a:gd name="T3" fmla="*/ 1 h 55"/>
                  <a:gd name="T4" fmla="*/ 81 w 54"/>
                  <a:gd name="T5" fmla="*/ 83 h 55"/>
                  <a:gd name="T6" fmla="*/ 0 w 54"/>
                  <a:gd name="T7" fmla="*/ 70 h 55"/>
                  <a:gd name="T8" fmla="*/ 0 w 54"/>
                  <a:gd name="T9" fmla="*/ 16 h 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4" h="55">
                    <a:moveTo>
                      <a:pt x="0" y="11"/>
                    </a:moveTo>
                    <a:cubicBezTo>
                      <a:pt x="0" y="11"/>
                      <a:pt x="43" y="0"/>
                      <a:pt x="54" y="1"/>
                    </a:cubicBezTo>
                    <a:cubicBezTo>
                      <a:pt x="53" y="55"/>
                      <a:pt x="53" y="55"/>
                      <a:pt x="53" y="55"/>
                    </a:cubicBezTo>
                    <a:cubicBezTo>
                      <a:pt x="0" y="46"/>
                      <a:pt x="0" y="46"/>
                      <a:pt x="0" y="46"/>
                    </a:cubicBez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7777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44" name="Freeform 67">
                <a:extLst>
                  <a:ext uri="{FF2B5EF4-FFF2-40B4-BE49-F238E27FC236}">
                    <a16:creationId xmlns:a16="http://schemas.microsoft.com/office/drawing/2014/main" id="{9FA32A48-5594-4264-A611-7113DE8455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8" y="2095"/>
                <a:ext cx="11" cy="384"/>
              </a:xfrm>
              <a:custGeom>
                <a:avLst/>
                <a:gdLst>
                  <a:gd name="T0" fmla="*/ 0 w 10"/>
                  <a:gd name="T1" fmla="*/ 0 h 345"/>
                  <a:gd name="T2" fmla="*/ 0 w 10"/>
                  <a:gd name="T3" fmla="*/ 529 h 345"/>
                  <a:gd name="T4" fmla="*/ 0 w 10"/>
                  <a:gd name="T5" fmla="*/ 0 h 34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345">
                    <a:moveTo>
                      <a:pt x="0" y="0"/>
                    </a:moveTo>
                    <a:cubicBezTo>
                      <a:pt x="0" y="345"/>
                      <a:pt x="0" y="345"/>
                      <a:pt x="0" y="345"/>
                    </a:cubicBezTo>
                    <a:cubicBezTo>
                      <a:pt x="0" y="345"/>
                      <a:pt x="10" y="40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45" name="Freeform 68">
                <a:extLst>
                  <a:ext uri="{FF2B5EF4-FFF2-40B4-BE49-F238E27FC236}">
                    <a16:creationId xmlns:a16="http://schemas.microsoft.com/office/drawing/2014/main" id="{F8AA0B02-E529-45A3-8B1B-0704289161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77" y="2025"/>
                <a:ext cx="77" cy="211"/>
              </a:xfrm>
              <a:custGeom>
                <a:avLst/>
                <a:gdLst>
                  <a:gd name="T0" fmla="*/ 107 w 69"/>
                  <a:gd name="T1" fmla="*/ 51 h 190"/>
                  <a:gd name="T2" fmla="*/ 41 w 69"/>
                  <a:gd name="T3" fmla="*/ 58 h 190"/>
                  <a:gd name="T4" fmla="*/ 0 w 69"/>
                  <a:gd name="T5" fmla="*/ 289 h 190"/>
                  <a:gd name="T6" fmla="*/ 68 w 69"/>
                  <a:gd name="T7" fmla="*/ 42 h 190"/>
                  <a:gd name="T8" fmla="*/ 107 w 69"/>
                  <a:gd name="T9" fmla="*/ 51 h 19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9" h="190">
                    <a:moveTo>
                      <a:pt x="69" y="33"/>
                    </a:moveTo>
                    <a:cubicBezTo>
                      <a:pt x="69" y="33"/>
                      <a:pt x="36" y="0"/>
                      <a:pt x="27" y="38"/>
                    </a:cubicBezTo>
                    <a:cubicBezTo>
                      <a:pt x="17" y="76"/>
                      <a:pt x="0" y="190"/>
                      <a:pt x="0" y="190"/>
                    </a:cubicBezTo>
                    <a:cubicBezTo>
                      <a:pt x="0" y="190"/>
                      <a:pt x="23" y="30"/>
                      <a:pt x="44" y="28"/>
                    </a:cubicBezTo>
                    <a:cubicBezTo>
                      <a:pt x="52" y="28"/>
                      <a:pt x="69" y="33"/>
                      <a:pt x="69" y="33"/>
                    </a:cubicBezTo>
                    <a:close/>
                  </a:path>
                </a:pathLst>
              </a:custGeom>
              <a:solidFill>
                <a:srgbClr val="ACAC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46" name="Freeform 69">
                <a:extLst>
                  <a:ext uri="{FF2B5EF4-FFF2-40B4-BE49-F238E27FC236}">
                    <a16:creationId xmlns:a16="http://schemas.microsoft.com/office/drawing/2014/main" id="{D77AA237-E4F9-4B0F-9D8A-8C467BF83A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1" y="2248"/>
                <a:ext cx="94" cy="308"/>
              </a:xfrm>
              <a:custGeom>
                <a:avLst/>
                <a:gdLst>
                  <a:gd name="T0" fmla="*/ 0 w 84"/>
                  <a:gd name="T1" fmla="*/ 0 h 277"/>
                  <a:gd name="T2" fmla="*/ 72 w 84"/>
                  <a:gd name="T3" fmla="*/ 44 h 277"/>
                  <a:gd name="T4" fmla="*/ 120 w 84"/>
                  <a:gd name="T5" fmla="*/ 172 h 277"/>
                  <a:gd name="T6" fmla="*/ 71 w 84"/>
                  <a:gd name="T7" fmla="*/ 423 h 277"/>
                  <a:gd name="T8" fmla="*/ 106 w 84"/>
                  <a:gd name="T9" fmla="*/ 176 h 277"/>
                  <a:gd name="T10" fmla="*/ 75 w 84"/>
                  <a:gd name="T11" fmla="*/ 63 h 277"/>
                  <a:gd name="T12" fmla="*/ 0 w 84"/>
                  <a:gd name="T13" fmla="*/ 0 h 27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4" h="277">
                    <a:moveTo>
                      <a:pt x="0" y="0"/>
                    </a:moveTo>
                    <a:cubicBezTo>
                      <a:pt x="46" y="29"/>
                      <a:pt x="46" y="29"/>
                      <a:pt x="46" y="29"/>
                    </a:cubicBezTo>
                    <a:cubicBezTo>
                      <a:pt x="46" y="29"/>
                      <a:pt x="84" y="52"/>
                      <a:pt x="77" y="112"/>
                    </a:cubicBezTo>
                    <a:cubicBezTo>
                      <a:pt x="70" y="172"/>
                      <a:pt x="45" y="277"/>
                      <a:pt x="45" y="277"/>
                    </a:cubicBezTo>
                    <a:cubicBezTo>
                      <a:pt x="68" y="115"/>
                      <a:pt x="68" y="115"/>
                      <a:pt x="68" y="115"/>
                    </a:cubicBezTo>
                    <a:cubicBezTo>
                      <a:pt x="68" y="115"/>
                      <a:pt x="73" y="70"/>
                      <a:pt x="48" y="41"/>
                    </a:cubicBezTo>
                    <a:cubicBezTo>
                      <a:pt x="22" y="12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CAC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47" name="Freeform 70">
                <a:extLst>
                  <a:ext uri="{FF2B5EF4-FFF2-40B4-BE49-F238E27FC236}">
                    <a16:creationId xmlns:a16="http://schemas.microsoft.com/office/drawing/2014/main" id="{C723645E-1334-4D00-A03D-22ED135A7E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58" y="2285"/>
                <a:ext cx="72" cy="96"/>
              </a:xfrm>
              <a:custGeom>
                <a:avLst/>
                <a:gdLst>
                  <a:gd name="T0" fmla="*/ 45 w 65"/>
                  <a:gd name="T1" fmla="*/ 0 h 86"/>
                  <a:gd name="T2" fmla="*/ 99 w 65"/>
                  <a:gd name="T3" fmla="*/ 133 h 86"/>
                  <a:gd name="T4" fmla="*/ 45 w 65"/>
                  <a:gd name="T5" fmla="*/ 0 h 8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5" h="86">
                    <a:moveTo>
                      <a:pt x="30" y="0"/>
                    </a:moveTo>
                    <a:cubicBezTo>
                      <a:pt x="30" y="0"/>
                      <a:pt x="14" y="49"/>
                      <a:pt x="65" y="86"/>
                    </a:cubicBezTo>
                    <a:cubicBezTo>
                      <a:pt x="65" y="86"/>
                      <a:pt x="0" y="62"/>
                      <a:pt x="30" y="0"/>
                    </a:cubicBezTo>
                    <a:close/>
                  </a:path>
                </a:pathLst>
              </a:custGeom>
              <a:solidFill>
                <a:srgbClr val="ACAC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48" name="Freeform 71">
                <a:extLst>
                  <a:ext uri="{FF2B5EF4-FFF2-40B4-BE49-F238E27FC236}">
                    <a16:creationId xmlns:a16="http://schemas.microsoft.com/office/drawing/2014/main" id="{F7ADC42B-3F85-41E4-BFF0-623E76267B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0" y="2466"/>
                <a:ext cx="216" cy="125"/>
              </a:xfrm>
              <a:custGeom>
                <a:avLst/>
                <a:gdLst>
                  <a:gd name="T0" fmla="*/ 0 w 194"/>
                  <a:gd name="T1" fmla="*/ 0 h 113"/>
                  <a:gd name="T2" fmla="*/ 199 w 194"/>
                  <a:gd name="T3" fmla="*/ 132 h 113"/>
                  <a:gd name="T4" fmla="*/ 297 w 194"/>
                  <a:gd name="T5" fmla="*/ 127 h 113"/>
                  <a:gd name="T6" fmla="*/ 217 w 194"/>
                  <a:gd name="T7" fmla="*/ 149 h 113"/>
                  <a:gd name="T8" fmla="*/ 0 w 194"/>
                  <a:gd name="T9" fmla="*/ 0 h 1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94" h="113">
                    <a:moveTo>
                      <a:pt x="0" y="0"/>
                    </a:moveTo>
                    <a:cubicBezTo>
                      <a:pt x="130" y="89"/>
                      <a:pt x="130" y="89"/>
                      <a:pt x="130" y="89"/>
                    </a:cubicBezTo>
                    <a:cubicBezTo>
                      <a:pt x="130" y="89"/>
                      <a:pt x="168" y="113"/>
                      <a:pt x="194" y="85"/>
                    </a:cubicBezTo>
                    <a:cubicBezTo>
                      <a:pt x="194" y="85"/>
                      <a:pt x="181" y="111"/>
                      <a:pt x="141" y="99"/>
                    </a:cubicBezTo>
                    <a:cubicBezTo>
                      <a:pt x="102" y="88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CAC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49" name="Freeform 72">
                <a:extLst>
                  <a:ext uri="{FF2B5EF4-FFF2-40B4-BE49-F238E27FC236}">
                    <a16:creationId xmlns:a16="http://schemas.microsoft.com/office/drawing/2014/main" id="{415142AB-F756-48F0-BF85-FE16DF925B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9" y="2078"/>
                <a:ext cx="86" cy="134"/>
              </a:xfrm>
              <a:custGeom>
                <a:avLst/>
                <a:gdLst>
                  <a:gd name="T0" fmla="*/ 120 w 77"/>
                  <a:gd name="T1" fmla="*/ 75 h 121"/>
                  <a:gd name="T2" fmla="*/ 61 w 77"/>
                  <a:gd name="T3" fmla="*/ 37 h 121"/>
                  <a:gd name="T4" fmla="*/ 25 w 77"/>
                  <a:gd name="T5" fmla="*/ 50 h 121"/>
                  <a:gd name="T6" fmla="*/ 0 w 77"/>
                  <a:gd name="T7" fmla="*/ 182 h 121"/>
                  <a:gd name="T8" fmla="*/ 13 w 77"/>
                  <a:gd name="T9" fmla="*/ 41 h 121"/>
                  <a:gd name="T10" fmla="*/ 61 w 77"/>
                  <a:gd name="T11" fmla="*/ 23 h 121"/>
                  <a:gd name="T12" fmla="*/ 120 w 77"/>
                  <a:gd name="T13" fmla="*/ 75 h 1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7" h="121">
                    <a:moveTo>
                      <a:pt x="77" y="50"/>
                    </a:moveTo>
                    <a:cubicBezTo>
                      <a:pt x="39" y="24"/>
                      <a:pt x="39" y="24"/>
                      <a:pt x="39" y="24"/>
                    </a:cubicBezTo>
                    <a:cubicBezTo>
                      <a:pt x="39" y="24"/>
                      <a:pt x="21" y="13"/>
                      <a:pt x="16" y="33"/>
                    </a:cubicBezTo>
                    <a:cubicBezTo>
                      <a:pt x="12" y="53"/>
                      <a:pt x="0" y="121"/>
                      <a:pt x="0" y="121"/>
                    </a:cubicBezTo>
                    <a:cubicBezTo>
                      <a:pt x="9" y="27"/>
                      <a:pt x="9" y="27"/>
                      <a:pt x="9" y="27"/>
                    </a:cubicBezTo>
                    <a:cubicBezTo>
                      <a:pt x="9" y="27"/>
                      <a:pt x="15" y="0"/>
                      <a:pt x="39" y="15"/>
                    </a:cubicBezTo>
                    <a:cubicBezTo>
                      <a:pt x="64" y="30"/>
                      <a:pt x="77" y="50"/>
                      <a:pt x="77" y="50"/>
                    </a:cubicBezTo>
                    <a:close/>
                  </a:path>
                </a:pathLst>
              </a:custGeom>
              <a:solidFill>
                <a:srgbClr val="5656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50" name="Freeform 73">
                <a:extLst>
                  <a:ext uri="{FF2B5EF4-FFF2-40B4-BE49-F238E27FC236}">
                    <a16:creationId xmlns:a16="http://schemas.microsoft.com/office/drawing/2014/main" id="{555634AD-6F99-4C6C-9FA4-0B582A247E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0" y="2240"/>
                <a:ext cx="141" cy="273"/>
              </a:xfrm>
              <a:custGeom>
                <a:avLst/>
                <a:gdLst>
                  <a:gd name="T0" fmla="*/ 0 w 126"/>
                  <a:gd name="T1" fmla="*/ 0 h 246"/>
                  <a:gd name="T2" fmla="*/ 140 w 126"/>
                  <a:gd name="T3" fmla="*/ 92 h 246"/>
                  <a:gd name="T4" fmla="*/ 172 w 126"/>
                  <a:gd name="T5" fmla="*/ 188 h 246"/>
                  <a:gd name="T6" fmla="*/ 137 w 126"/>
                  <a:gd name="T7" fmla="*/ 373 h 246"/>
                  <a:gd name="T8" fmla="*/ 181 w 126"/>
                  <a:gd name="T9" fmla="*/ 183 h 246"/>
                  <a:gd name="T10" fmla="*/ 145 w 126"/>
                  <a:gd name="T11" fmla="*/ 85 h 246"/>
                  <a:gd name="T12" fmla="*/ 0 w 126"/>
                  <a:gd name="T13" fmla="*/ 0 h 24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6" h="246">
                    <a:moveTo>
                      <a:pt x="0" y="0"/>
                    </a:moveTo>
                    <a:cubicBezTo>
                      <a:pt x="89" y="61"/>
                      <a:pt x="89" y="61"/>
                      <a:pt x="89" y="61"/>
                    </a:cubicBezTo>
                    <a:cubicBezTo>
                      <a:pt x="89" y="61"/>
                      <a:pt x="116" y="88"/>
                      <a:pt x="110" y="123"/>
                    </a:cubicBezTo>
                    <a:cubicBezTo>
                      <a:pt x="104" y="157"/>
                      <a:pt x="87" y="246"/>
                      <a:pt x="87" y="246"/>
                    </a:cubicBezTo>
                    <a:cubicBezTo>
                      <a:pt x="116" y="121"/>
                      <a:pt x="116" y="121"/>
                      <a:pt x="116" y="121"/>
                    </a:cubicBezTo>
                    <a:cubicBezTo>
                      <a:pt x="116" y="121"/>
                      <a:pt x="126" y="80"/>
                      <a:pt x="93" y="56"/>
                    </a:cubicBezTo>
                    <a:cubicBezTo>
                      <a:pt x="60" y="32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656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51" name="Freeform 74">
                <a:extLst>
                  <a:ext uri="{FF2B5EF4-FFF2-40B4-BE49-F238E27FC236}">
                    <a16:creationId xmlns:a16="http://schemas.microsoft.com/office/drawing/2014/main" id="{710F2734-FB83-4DFE-ADF5-0BF38E10CA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95" y="2394"/>
                <a:ext cx="118" cy="83"/>
              </a:xfrm>
              <a:custGeom>
                <a:avLst/>
                <a:gdLst>
                  <a:gd name="T0" fmla="*/ 0 w 118"/>
                  <a:gd name="T1" fmla="*/ 0 h 83"/>
                  <a:gd name="T2" fmla="*/ 118 w 118"/>
                  <a:gd name="T3" fmla="*/ 83 h 83"/>
                  <a:gd name="T4" fmla="*/ 117 w 118"/>
                  <a:gd name="T5" fmla="*/ 68 h 83"/>
                  <a:gd name="T6" fmla="*/ 0 w 118"/>
                  <a:gd name="T7" fmla="*/ 0 h 8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8" h="83">
                    <a:moveTo>
                      <a:pt x="0" y="0"/>
                    </a:moveTo>
                    <a:lnTo>
                      <a:pt x="118" y="83"/>
                    </a:lnTo>
                    <a:lnTo>
                      <a:pt x="117" y="6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656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52" name="Freeform 75">
                <a:extLst>
                  <a:ext uri="{FF2B5EF4-FFF2-40B4-BE49-F238E27FC236}">
                    <a16:creationId xmlns:a16="http://schemas.microsoft.com/office/drawing/2014/main" id="{5C4DC711-1D30-4FEA-8F7D-F95E7512C4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2" y="2489"/>
                <a:ext cx="198" cy="149"/>
              </a:xfrm>
              <a:custGeom>
                <a:avLst/>
                <a:gdLst>
                  <a:gd name="T0" fmla="*/ 7 w 198"/>
                  <a:gd name="T1" fmla="*/ 18 h 149"/>
                  <a:gd name="T2" fmla="*/ 198 w 198"/>
                  <a:gd name="T3" fmla="*/ 149 h 149"/>
                  <a:gd name="T4" fmla="*/ 0 w 198"/>
                  <a:gd name="T5" fmla="*/ 0 h 149"/>
                  <a:gd name="T6" fmla="*/ 7 w 198"/>
                  <a:gd name="T7" fmla="*/ 18 h 14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98" h="149">
                    <a:moveTo>
                      <a:pt x="7" y="18"/>
                    </a:moveTo>
                    <a:lnTo>
                      <a:pt x="198" y="149"/>
                    </a:lnTo>
                    <a:lnTo>
                      <a:pt x="0" y="0"/>
                    </a:lnTo>
                    <a:lnTo>
                      <a:pt x="7" y="18"/>
                    </a:lnTo>
                    <a:close/>
                  </a:path>
                </a:pathLst>
              </a:custGeom>
              <a:solidFill>
                <a:srgbClr val="5656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53" name="Freeform 76">
                <a:extLst>
                  <a:ext uri="{FF2B5EF4-FFF2-40B4-BE49-F238E27FC236}">
                    <a16:creationId xmlns:a16="http://schemas.microsoft.com/office/drawing/2014/main" id="{D488C412-5E20-4453-AFC9-C324FEF372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4" y="2472"/>
                <a:ext cx="28" cy="45"/>
              </a:xfrm>
              <a:custGeom>
                <a:avLst/>
                <a:gdLst>
                  <a:gd name="T0" fmla="*/ 0 w 25"/>
                  <a:gd name="T1" fmla="*/ 0 h 40"/>
                  <a:gd name="T2" fmla="*/ 27 w 25"/>
                  <a:gd name="T3" fmla="*/ 16 h 40"/>
                  <a:gd name="T4" fmla="*/ 39 w 25"/>
                  <a:gd name="T5" fmla="*/ 64 h 40"/>
                  <a:gd name="T6" fmla="*/ 0 w 25"/>
                  <a:gd name="T7" fmla="*/ 0 h 4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5" h="40">
                    <a:moveTo>
                      <a:pt x="0" y="0"/>
                    </a:moveTo>
                    <a:cubicBezTo>
                      <a:pt x="17" y="10"/>
                      <a:pt x="17" y="10"/>
                      <a:pt x="17" y="10"/>
                    </a:cubicBezTo>
                    <a:cubicBezTo>
                      <a:pt x="17" y="10"/>
                      <a:pt x="16" y="31"/>
                      <a:pt x="25" y="40"/>
                    </a:cubicBezTo>
                    <a:cubicBezTo>
                      <a:pt x="25" y="40"/>
                      <a:pt x="4" y="31"/>
                      <a:pt x="0" y="0"/>
                    </a:cubicBezTo>
                    <a:close/>
                  </a:path>
                </a:pathLst>
              </a:custGeom>
              <a:solidFill>
                <a:srgbClr val="8F8F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54" name="Freeform 77">
                <a:extLst>
                  <a:ext uri="{FF2B5EF4-FFF2-40B4-BE49-F238E27FC236}">
                    <a16:creationId xmlns:a16="http://schemas.microsoft.com/office/drawing/2014/main" id="{F2AF9BA3-0DA4-4608-B671-77E1DBCB27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2" y="2433"/>
                <a:ext cx="20" cy="19"/>
              </a:xfrm>
              <a:custGeom>
                <a:avLst/>
                <a:gdLst>
                  <a:gd name="T0" fmla="*/ 2 w 18"/>
                  <a:gd name="T1" fmla="*/ 0 h 17"/>
                  <a:gd name="T2" fmla="*/ 27 w 18"/>
                  <a:gd name="T3" fmla="*/ 15 h 17"/>
                  <a:gd name="T4" fmla="*/ 2 w 18"/>
                  <a:gd name="T5" fmla="*/ 0 h 1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8" h="17">
                    <a:moveTo>
                      <a:pt x="2" y="0"/>
                    </a:move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0"/>
                      <a:pt x="0" y="17"/>
                      <a:pt x="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55" name="Freeform 78">
                <a:extLst>
                  <a:ext uri="{FF2B5EF4-FFF2-40B4-BE49-F238E27FC236}">
                    <a16:creationId xmlns:a16="http://schemas.microsoft.com/office/drawing/2014/main" id="{80BB0321-7393-4539-B505-28AA4BDCC4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3" y="2357"/>
                <a:ext cx="55" cy="26"/>
              </a:xfrm>
              <a:custGeom>
                <a:avLst/>
                <a:gdLst>
                  <a:gd name="T0" fmla="*/ 0 w 49"/>
                  <a:gd name="T1" fmla="*/ 0 h 24"/>
                  <a:gd name="T2" fmla="*/ 79 w 49"/>
                  <a:gd name="T3" fmla="*/ 33 h 24"/>
                  <a:gd name="T4" fmla="*/ 0 w 49"/>
                  <a:gd name="T5" fmla="*/ 0 h 2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9" h="24">
                    <a:moveTo>
                      <a:pt x="0" y="0"/>
                    </a:moveTo>
                    <a:cubicBezTo>
                      <a:pt x="49" y="24"/>
                      <a:pt x="49" y="24"/>
                      <a:pt x="49" y="24"/>
                    </a:cubicBezTo>
                    <a:cubicBezTo>
                      <a:pt x="49" y="24"/>
                      <a:pt x="5" y="19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56" name="Freeform 79">
                <a:extLst>
                  <a:ext uri="{FF2B5EF4-FFF2-40B4-BE49-F238E27FC236}">
                    <a16:creationId xmlns:a16="http://schemas.microsoft.com/office/drawing/2014/main" id="{AA5749F6-EC60-41A9-A51F-44AE0DE1D5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2" y="2409"/>
                <a:ext cx="28" cy="62"/>
              </a:xfrm>
              <a:custGeom>
                <a:avLst/>
                <a:gdLst>
                  <a:gd name="T0" fmla="*/ 0 w 28"/>
                  <a:gd name="T1" fmla="*/ 0 h 62"/>
                  <a:gd name="T2" fmla="*/ 20 w 28"/>
                  <a:gd name="T3" fmla="*/ 58 h 62"/>
                  <a:gd name="T4" fmla="*/ 28 w 28"/>
                  <a:gd name="T5" fmla="*/ 62 h 62"/>
                  <a:gd name="T6" fmla="*/ 0 w 28"/>
                  <a:gd name="T7" fmla="*/ 0 h 6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8" h="62">
                    <a:moveTo>
                      <a:pt x="0" y="0"/>
                    </a:moveTo>
                    <a:lnTo>
                      <a:pt x="20" y="58"/>
                    </a:lnTo>
                    <a:lnTo>
                      <a:pt x="28" y="6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57" name="Freeform 80">
                <a:extLst>
                  <a:ext uri="{FF2B5EF4-FFF2-40B4-BE49-F238E27FC236}">
                    <a16:creationId xmlns:a16="http://schemas.microsoft.com/office/drawing/2014/main" id="{EC094A77-64AA-43DA-8693-848D2EEECC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15" y="2561"/>
                <a:ext cx="177" cy="463"/>
              </a:xfrm>
              <a:custGeom>
                <a:avLst/>
                <a:gdLst>
                  <a:gd name="T0" fmla="*/ 0 w 158"/>
                  <a:gd name="T1" fmla="*/ 0 h 416"/>
                  <a:gd name="T2" fmla="*/ 239 w 158"/>
                  <a:gd name="T3" fmla="*/ 638 h 416"/>
                  <a:gd name="T4" fmla="*/ 249 w 158"/>
                  <a:gd name="T5" fmla="*/ 633 h 416"/>
                  <a:gd name="T6" fmla="*/ 0 w 158"/>
                  <a:gd name="T7" fmla="*/ 0 h 41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58" h="416">
                    <a:moveTo>
                      <a:pt x="0" y="0"/>
                    </a:moveTo>
                    <a:cubicBezTo>
                      <a:pt x="152" y="416"/>
                      <a:pt x="152" y="416"/>
                      <a:pt x="152" y="416"/>
                    </a:cubicBezTo>
                    <a:cubicBezTo>
                      <a:pt x="158" y="412"/>
                      <a:pt x="158" y="412"/>
                      <a:pt x="158" y="412"/>
                    </a:cubicBezTo>
                    <a:cubicBezTo>
                      <a:pt x="158" y="412"/>
                      <a:pt x="14" y="20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58" name="Freeform 81">
                <a:extLst>
                  <a:ext uri="{FF2B5EF4-FFF2-40B4-BE49-F238E27FC236}">
                    <a16:creationId xmlns:a16="http://schemas.microsoft.com/office/drawing/2014/main" id="{6C4AA865-A892-4004-8986-1DA6322048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7" y="2046"/>
                <a:ext cx="58" cy="32"/>
              </a:xfrm>
              <a:custGeom>
                <a:avLst/>
                <a:gdLst>
                  <a:gd name="T0" fmla="*/ 0 w 52"/>
                  <a:gd name="T1" fmla="*/ 9 h 28"/>
                  <a:gd name="T2" fmla="*/ 37 w 52"/>
                  <a:gd name="T3" fmla="*/ 10 h 28"/>
                  <a:gd name="T4" fmla="*/ 81 w 52"/>
                  <a:gd name="T5" fmla="*/ 48 h 28"/>
                  <a:gd name="T6" fmla="*/ 35 w 52"/>
                  <a:gd name="T7" fmla="*/ 17 h 28"/>
                  <a:gd name="T8" fmla="*/ 1 w 52"/>
                  <a:gd name="T9" fmla="*/ 8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2" h="28">
                    <a:moveTo>
                      <a:pt x="0" y="5"/>
                    </a:moveTo>
                    <a:cubicBezTo>
                      <a:pt x="7" y="0"/>
                      <a:pt x="17" y="2"/>
                      <a:pt x="24" y="6"/>
                    </a:cubicBezTo>
                    <a:cubicBezTo>
                      <a:pt x="34" y="12"/>
                      <a:pt x="43" y="20"/>
                      <a:pt x="52" y="28"/>
                    </a:cubicBezTo>
                    <a:cubicBezTo>
                      <a:pt x="41" y="23"/>
                      <a:pt x="32" y="16"/>
                      <a:pt x="22" y="10"/>
                    </a:cubicBezTo>
                    <a:cubicBezTo>
                      <a:pt x="15" y="6"/>
                      <a:pt x="9" y="3"/>
                      <a:pt x="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59" name="Freeform 82">
                <a:extLst>
                  <a:ext uri="{FF2B5EF4-FFF2-40B4-BE49-F238E27FC236}">
                    <a16:creationId xmlns:a16="http://schemas.microsoft.com/office/drawing/2014/main" id="{40AE6730-EFAA-4F11-B630-DCBE503CF8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08" y="2096"/>
                <a:ext cx="33" cy="23"/>
              </a:xfrm>
              <a:custGeom>
                <a:avLst/>
                <a:gdLst>
                  <a:gd name="T0" fmla="*/ 0 w 29"/>
                  <a:gd name="T1" fmla="*/ 24 h 20"/>
                  <a:gd name="T2" fmla="*/ 28 w 29"/>
                  <a:gd name="T3" fmla="*/ 2 h 20"/>
                  <a:gd name="T4" fmla="*/ 49 w 29"/>
                  <a:gd name="T5" fmla="*/ 35 h 20"/>
                  <a:gd name="T6" fmla="*/ 28 w 29"/>
                  <a:gd name="T7" fmla="*/ 14 h 20"/>
                  <a:gd name="T8" fmla="*/ 1 w 29"/>
                  <a:gd name="T9" fmla="*/ 21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9" h="20">
                    <a:moveTo>
                      <a:pt x="0" y="14"/>
                    </a:moveTo>
                    <a:cubicBezTo>
                      <a:pt x="1" y="7"/>
                      <a:pt x="10" y="0"/>
                      <a:pt x="17" y="2"/>
                    </a:cubicBezTo>
                    <a:cubicBezTo>
                      <a:pt x="25" y="4"/>
                      <a:pt x="27" y="13"/>
                      <a:pt x="29" y="20"/>
                    </a:cubicBezTo>
                    <a:cubicBezTo>
                      <a:pt x="26" y="15"/>
                      <a:pt x="23" y="11"/>
                      <a:pt x="17" y="8"/>
                    </a:cubicBezTo>
                    <a:cubicBezTo>
                      <a:pt x="12" y="5"/>
                      <a:pt x="4" y="7"/>
                      <a:pt x="1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60" name="Freeform 83">
                <a:extLst>
                  <a:ext uri="{FF2B5EF4-FFF2-40B4-BE49-F238E27FC236}">
                    <a16:creationId xmlns:a16="http://schemas.microsoft.com/office/drawing/2014/main" id="{918AFD6A-9873-46AB-9125-165F75A5A0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7" y="2226"/>
                <a:ext cx="110" cy="82"/>
              </a:xfrm>
              <a:custGeom>
                <a:avLst/>
                <a:gdLst>
                  <a:gd name="T0" fmla="*/ 2 w 99"/>
                  <a:gd name="T1" fmla="*/ 1 h 73"/>
                  <a:gd name="T2" fmla="*/ 59 w 99"/>
                  <a:gd name="T3" fmla="*/ 37 h 73"/>
                  <a:gd name="T4" fmla="*/ 101 w 99"/>
                  <a:gd name="T5" fmla="*/ 65 h 73"/>
                  <a:gd name="T6" fmla="*/ 132 w 99"/>
                  <a:gd name="T7" fmla="*/ 92 h 73"/>
                  <a:gd name="T8" fmla="*/ 151 w 99"/>
                  <a:gd name="T9" fmla="*/ 116 h 73"/>
                  <a:gd name="T10" fmla="*/ 138 w 99"/>
                  <a:gd name="T11" fmla="*/ 106 h 73"/>
                  <a:gd name="T12" fmla="*/ 112 w 99"/>
                  <a:gd name="T13" fmla="*/ 82 h 73"/>
                  <a:gd name="T14" fmla="*/ 70 w 99"/>
                  <a:gd name="T15" fmla="*/ 48 h 73"/>
                  <a:gd name="T16" fmla="*/ 49 w 99"/>
                  <a:gd name="T17" fmla="*/ 34 h 73"/>
                  <a:gd name="T18" fmla="*/ 30 w 99"/>
                  <a:gd name="T19" fmla="*/ 21 h 73"/>
                  <a:gd name="T20" fmla="*/ 0 w 99"/>
                  <a:gd name="T21" fmla="*/ 0 h 7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99" h="73">
                    <a:moveTo>
                      <a:pt x="2" y="1"/>
                    </a:moveTo>
                    <a:cubicBezTo>
                      <a:pt x="15" y="6"/>
                      <a:pt x="27" y="15"/>
                      <a:pt x="39" y="23"/>
                    </a:cubicBezTo>
                    <a:cubicBezTo>
                      <a:pt x="48" y="29"/>
                      <a:pt x="58" y="35"/>
                      <a:pt x="67" y="41"/>
                    </a:cubicBezTo>
                    <a:cubicBezTo>
                      <a:pt x="74" y="46"/>
                      <a:pt x="81" y="51"/>
                      <a:pt x="86" y="58"/>
                    </a:cubicBezTo>
                    <a:cubicBezTo>
                      <a:pt x="90" y="62"/>
                      <a:pt x="93" y="70"/>
                      <a:pt x="99" y="73"/>
                    </a:cubicBezTo>
                    <a:cubicBezTo>
                      <a:pt x="96" y="72"/>
                      <a:pt x="93" y="69"/>
                      <a:pt x="91" y="67"/>
                    </a:cubicBezTo>
                    <a:cubicBezTo>
                      <a:pt x="85" y="62"/>
                      <a:pt x="80" y="57"/>
                      <a:pt x="74" y="52"/>
                    </a:cubicBezTo>
                    <a:cubicBezTo>
                      <a:pt x="65" y="45"/>
                      <a:pt x="55" y="37"/>
                      <a:pt x="46" y="30"/>
                    </a:cubicBezTo>
                    <a:cubicBezTo>
                      <a:pt x="41" y="26"/>
                      <a:pt x="37" y="24"/>
                      <a:pt x="32" y="21"/>
                    </a:cubicBezTo>
                    <a:cubicBezTo>
                      <a:pt x="29" y="18"/>
                      <a:pt x="24" y="15"/>
                      <a:pt x="20" y="13"/>
                    </a:cubicBezTo>
                    <a:cubicBezTo>
                      <a:pt x="14" y="9"/>
                      <a:pt x="5" y="6"/>
                      <a:pt x="0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61" name="Freeform 84">
                <a:extLst>
                  <a:ext uri="{FF2B5EF4-FFF2-40B4-BE49-F238E27FC236}">
                    <a16:creationId xmlns:a16="http://schemas.microsoft.com/office/drawing/2014/main" id="{54D64DD6-4963-49B5-B0BA-2554BD28CD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93" y="2335"/>
                <a:ext cx="104" cy="94"/>
              </a:xfrm>
              <a:custGeom>
                <a:avLst/>
                <a:gdLst>
                  <a:gd name="T0" fmla="*/ 1 w 94"/>
                  <a:gd name="T1" fmla="*/ 0 h 84"/>
                  <a:gd name="T2" fmla="*/ 141 w 94"/>
                  <a:gd name="T3" fmla="*/ 132 h 84"/>
                  <a:gd name="T4" fmla="*/ 0 w 94"/>
                  <a:gd name="T5" fmla="*/ 0 h 8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4" h="84">
                    <a:moveTo>
                      <a:pt x="1" y="0"/>
                    </a:moveTo>
                    <a:cubicBezTo>
                      <a:pt x="21" y="39"/>
                      <a:pt x="63" y="57"/>
                      <a:pt x="94" y="84"/>
                    </a:cubicBezTo>
                    <a:cubicBezTo>
                      <a:pt x="58" y="65"/>
                      <a:pt x="12" y="43"/>
                      <a:pt x="0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62" name="Freeform 85">
                <a:extLst>
                  <a:ext uri="{FF2B5EF4-FFF2-40B4-BE49-F238E27FC236}">
                    <a16:creationId xmlns:a16="http://schemas.microsoft.com/office/drawing/2014/main" id="{E707F5C1-C621-4935-A802-6897656BF6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46" y="2526"/>
                <a:ext cx="86" cy="115"/>
              </a:xfrm>
              <a:custGeom>
                <a:avLst/>
                <a:gdLst>
                  <a:gd name="T0" fmla="*/ 0 w 86"/>
                  <a:gd name="T1" fmla="*/ 0 h 115"/>
                  <a:gd name="T2" fmla="*/ 53 w 86"/>
                  <a:gd name="T3" fmla="*/ 22 h 115"/>
                  <a:gd name="T4" fmla="*/ 86 w 86"/>
                  <a:gd name="T5" fmla="*/ 115 h 115"/>
                  <a:gd name="T6" fmla="*/ 27 w 86"/>
                  <a:gd name="T7" fmla="*/ 81 h 115"/>
                  <a:gd name="T8" fmla="*/ 0 w 86"/>
                  <a:gd name="T9" fmla="*/ 0 h 1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6" h="115">
                    <a:moveTo>
                      <a:pt x="0" y="0"/>
                    </a:moveTo>
                    <a:lnTo>
                      <a:pt x="53" y="22"/>
                    </a:lnTo>
                    <a:lnTo>
                      <a:pt x="86" y="115"/>
                    </a:lnTo>
                    <a:lnTo>
                      <a:pt x="27" y="8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171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63" name="Freeform 86">
                <a:extLst>
                  <a:ext uri="{FF2B5EF4-FFF2-40B4-BE49-F238E27FC236}">
                    <a16:creationId xmlns:a16="http://schemas.microsoft.com/office/drawing/2014/main" id="{FDE76D81-A822-4D43-A5C4-7B9288FBAE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74" y="3218"/>
                <a:ext cx="98" cy="90"/>
              </a:xfrm>
              <a:custGeom>
                <a:avLst/>
                <a:gdLst>
                  <a:gd name="T0" fmla="*/ 0 w 88"/>
                  <a:gd name="T1" fmla="*/ 0 h 81"/>
                  <a:gd name="T2" fmla="*/ 135 w 88"/>
                  <a:gd name="T3" fmla="*/ 123 h 81"/>
                  <a:gd name="T4" fmla="*/ 0 w 88"/>
                  <a:gd name="T5" fmla="*/ 0 h 8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8" h="81">
                    <a:moveTo>
                      <a:pt x="0" y="0"/>
                    </a:moveTo>
                    <a:cubicBezTo>
                      <a:pt x="88" y="81"/>
                      <a:pt x="88" y="81"/>
                      <a:pt x="88" y="81"/>
                    </a:cubicBezTo>
                    <a:cubicBezTo>
                      <a:pt x="88" y="81"/>
                      <a:pt x="36" y="16"/>
                      <a:pt x="0" y="0"/>
                    </a:cubicBezTo>
                    <a:close/>
                  </a:path>
                </a:pathLst>
              </a:custGeom>
              <a:solidFill>
                <a:srgbClr val="7171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64" name="Freeform 87">
                <a:extLst>
                  <a:ext uri="{FF2B5EF4-FFF2-40B4-BE49-F238E27FC236}">
                    <a16:creationId xmlns:a16="http://schemas.microsoft.com/office/drawing/2014/main" id="{9DDBFBF2-086E-4038-BAEE-092E664865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07" y="3209"/>
                <a:ext cx="91" cy="87"/>
              </a:xfrm>
              <a:custGeom>
                <a:avLst/>
                <a:gdLst>
                  <a:gd name="T0" fmla="*/ 0 w 81"/>
                  <a:gd name="T1" fmla="*/ 0 h 78"/>
                  <a:gd name="T2" fmla="*/ 129 w 81"/>
                  <a:gd name="T3" fmla="*/ 120 h 78"/>
                  <a:gd name="T4" fmla="*/ 0 w 81"/>
                  <a:gd name="T5" fmla="*/ 0 h 7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1" h="78">
                    <a:moveTo>
                      <a:pt x="0" y="0"/>
                    </a:moveTo>
                    <a:cubicBezTo>
                      <a:pt x="81" y="78"/>
                      <a:pt x="81" y="78"/>
                      <a:pt x="81" y="78"/>
                    </a:cubicBezTo>
                    <a:cubicBezTo>
                      <a:pt x="81" y="78"/>
                      <a:pt x="34" y="14"/>
                      <a:pt x="0" y="0"/>
                    </a:cubicBezTo>
                    <a:close/>
                  </a:path>
                </a:pathLst>
              </a:custGeom>
              <a:solidFill>
                <a:srgbClr val="7171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65" name="Freeform 88">
                <a:extLst>
                  <a:ext uri="{FF2B5EF4-FFF2-40B4-BE49-F238E27FC236}">
                    <a16:creationId xmlns:a16="http://schemas.microsoft.com/office/drawing/2014/main" id="{92E35CBC-A08F-450F-8054-8AED7D3E74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34" y="3196"/>
                <a:ext cx="99" cy="83"/>
              </a:xfrm>
              <a:custGeom>
                <a:avLst/>
                <a:gdLst>
                  <a:gd name="T0" fmla="*/ 0 w 89"/>
                  <a:gd name="T1" fmla="*/ 0 h 75"/>
                  <a:gd name="T2" fmla="*/ 136 w 89"/>
                  <a:gd name="T3" fmla="*/ 113 h 75"/>
                  <a:gd name="T4" fmla="*/ 0 w 89"/>
                  <a:gd name="T5" fmla="*/ 0 h 7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9" h="75">
                    <a:moveTo>
                      <a:pt x="0" y="0"/>
                    </a:moveTo>
                    <a:cubicBezTo>
                      <a:pt x="89" y="75"/>
                      <a:pt x="89" y="75"/>
                      <a:pt x="89" y="75"/>
                    </a:cubicBezTo>
                    <a:cubicBezTo>
                      <a:pt x="89" y="75"/>
                      <a:pt x="24" y="38"/>
                      <a:pt x="0" y="0"/>
                    </a:cubicBezTo>
                    <a:close/>
                  </a:path>
                </a:pathLst>
              </a:custGeom>
              <a:solidFill>
                <a:srgbClr val="7171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66" name="Freeform 89">
                <a:extLst>
                  <a:ext uri="{FF2B5EF4-FFF2-40B4-BE49-F238E27FC236}">
                    <a16:creationId xmlns:a16="http://schemas.microsoft.com/office/drawing/2014/main" id="{72777314-2586-4525-A6E3-02686A0B07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75" y="3292"/>
                <a:ext cx="67" cy="30"/>
              </a:xfrm>
              <a:custGeom>
                <a:avLst/>
                <a:gdLst>
                  <a:gd name="T0" fmla="*/ 0 w 60"/>
                  <a:gd name="T1" fmla="*/ 41 h 27"/>
                  <a:gd name="T2" fmla="*/ 94 w 60"/>
                  <a:gd name="T3" fmla="*/ 0 h 27"/>
                  <a:gd name="T4" fmla="*/ 0 w 60"/>
                  <a:gd name="T5" fmla="*/ 41 h 2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0" h="27">
                    <a:moveTo>
                      <a:pt x="0" y="27"/>
                    </a:moveTo>
                    <a:cubicBezTo>
                      <a:pt x="60" y="0"/>
                      <a:pt x="60" y="0"/>
                      <a:pt x="60" y="0"/>
                    </a:cubicBezTo>
                    <a:cubicBezTo>
                      <a:pt x="60" y="0"/>
                      <a:pt x="17" y="26"/>
                      <a:pt x="0" y="2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67" name="Freeform 90">
                <a:extLst>
                  <a:ext uri="{FF2B5EF4-FFF2-40B4-BE49-F238E27FC236}">
                    <a16:creationId xmlns:a16="http://schemas.microsoft.com/office/drawing/2014/main" id="{9B918EE3-75C5-4763-AF7B-14294A0484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65" y="3227"/>
                <a:ext cx="100" cy="92"/>
              </a:xfrm>
              <a:custGeom>
                <a:avLst/>
                <a:gdLst>
                  <a:gd name="T0" fmla="*/ 0 w 90"/>
                  <a:gd name="T1" fmla="*/ 0 h 83"/>
                  <a:gd name="T2" fmla="*/ 137 w 90"/>
                  <a:gd name="T3" fmla="*/ 125 h 83"/>
                  <a:gd name="T4" fmla="*/ 0 w 90"/>
                  <a:gd name="T5" fmla="*/ 0 h 8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0" h="83">
                    <a:moveTo>
                      <a:pt x="0" y="0"/>
                    </a:moveTo>
                    <a:cubicBezTo>
                      <a:pt x="90" y="83"/>
                      <a:pt x="90" y="83"/>
                      <a:pt x="90" y="83"/>
                    </a:cubicBezTo>
                    <a:cubicBezTo>
                      <a:pt x="90" y="83"/>
                      <a:pt x="8" y="15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68" name="Freeform 91">
                <a:extLst>
                  <a:ext uri="{FF2B5EF4-FFF2-40B4-BE49-F238E27FC236}">
                    <a16:creationId xmlns:a16="http://schemas.microsoft.com/office/drawing/2014/main" id="{4C6F333A-99FB-48D3-9132-52031B82D0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1" y="2978"/>
                <a:ext cx="51" cy="178"/>
              </a:xfrm>
              <a:custGeom>
                <a:avLst/>
                <a:gdLst>
                  <a:gd name="T0" fmla="*/ 0 w 46"/>
                  <a:gd name="T1" fmla="*/ 0 h 160"/>
                  <a:gd name="T2" fmla="*/ 53 w 46"/>
                  <a:gd name="T3" fmla="*/ 90 h 160"/>
                  <a:gd name="T4" fmla="*/ 70 w 46"/>
                  <a:gd name="T5" fmla="*/ 245 h 160"/>
                  <a:gd name="T6" fmla="*/ 39 w 46"/>
                  <a:gd name="T7" fmla="*/ 56 h 160"/>
                  <a:gd name="T8" fmla="*/ 0 w 46"/>
                  <a:gd name="T9" fmla="*/ 0 h 16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6" h="160">
                    <a:moveTo>
                      <a:pt x="0" y="0"/>
                    </a:moveTo>
                    <a:cubicBezTo>
                      <a:pt x="0" y="0"/>
                      <a:pt x="30" y="9"/>
                      <a:pt x="35" y="59"/>
                    </a:cubicBezTo>
                    <a:cubicBezTo>
                      <a:pt x="41" y="108"/>
                      <a:pt x="46" y="160"/>
                      <a:pt x="46" y="160"/>
                    </a:cubicBezTo>
                    <a:cubicBezTo>
                      <a:pt x="46" y="160"/>
                      <a:pt x="34" y="53"/>
                      <a:pt x="26" y="36"/>
                    </a:cubicBezTo>
                    <a:cubicBezTo>
                      <a:pt x="18" y="18"/>
                      <a:pt x="8" y="6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69" name="Freeform 92">
                <a:extLst>
                  <a:ext uri="{FF2B5EF4-FFF2-40B4-BE49-F238E27FC236}">
                    <a16:creationId xmlns:a16="http://schemas.microsoft.com/office/drawing/2014/main" id="{E7292A90-7CFF-412C-BBBC-788BE72DDB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29" y="2967"/>
                <a:ext cx="12" cy="16"/>
              </a:xfrm>
              <a:custGeom>
                <a:avLst/>
                <a:gdLst>
                  <a:gd name="T0" fmla="*/ 20 w 10"/>
                  <a:gd name="T1" fmla="*/ 0 h 14"/>
                  <a:gd name="T2" fmla="*/ 19 w 10"/>
                  <a:gd name="T3" fmla="*/ 1 h 14"/>
                  <a:gd name="T4" fmla="*/ 1 w 10"/>
                  <a:gd name="T5" fmla="*/ 24 h 14"/>
                  <a:gd name="T6" fmla="*/ 20 w 10"/>
                  <a:gd name="T7" fmla="*/ 0 h 1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" h="14">
                    <a:moveTo>
                      <a:pt x="10" y="0"/>
                    </a:moveTo>
                    <a:cubicBezTo>
                      <a:pt x="10" y="0"/>
                      <a:pt x="10" y="0"/>
                      <a:pt x="9" y="1"/>
                    </a:cubicBezTo>
                    <a:cubicBezTo>
                      <a:pt x="7" y="2"/>
                      <a:pt x="0" y="7"/>
                      <a:pt x="1" y="14"/>
                    </a:cubicBezTo>
                    <a:cubicBezTo>
                      <a:pt x="1" y="14"/>
                      <a:pt x="7" y="1"/>
                      <a:pt x="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70" name="Freeform 93">
                <a:extLst>
                  <a:ext uri="{FF2B5EF4-FFF2-40B4-BE49-F238E27FC236}">
                    <a16:creationId xmlns:a16="http://schemas.microsoft.com/office/drawing/2014/main" id="{C5DB8A82-27BE-4BF5-A29D-32B34EF5AA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1" y="2944"/>
                <a:ext cx="41" cy="63"/>
              </a:xfrm>
              <a:custGeom>
                <a:avLst/>
                <a:gdLst>
                  <a:gd name="T0" fmla="*/ 49 w 36"/>
                  <a:gd name="T1" fmla="*/ 10 h 57"/>
                  <a:gd name="T2" fmla="*/ 34 w 36"/>
                  <a:gd name="T3" fmla="*/ 17 h 57"/>
                  <a:gd name="T4" fmla="*/ 24 w 36"/>
                  <a:gd name="T5" fmla="*/ 42 h 57"/>
                  <a:gd name="T6" fmla="*/ 50 w 36"/>
                  <a:gd name="T7" fmla="*/ 82 h 57"/>
                  <a:gd name="T8" fmla="*/ 21 w 36"/>
                  <a:gd name="T9" fmla="*/ 15 h 57"/>
                  <a:gd name="T10" fmla="*/ 52 w 36"/>
                  <a:gd name="T11" fmla="*/ 1 h 57"/>
                  <a:gd name="T12" fmla="*/ 52 w 36"/>
                  <a:gd name="T13" fmla="*/ 9 h 5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6" h="57">
                    <a:moveTo>
                      <a:pt x="29" y="6"/>
                    </a:moveTo>
                    <a:cubicBezTo>
                      <a:pt x="26" y="5"/>
                      <a:pt x="22" y="9"/>
                      <a:pt x="20" y="12"/>
                    </a:cubicBezTo>
                    <a:cubicBezTo>
                      <a:pt x="16" y="16"/>
                      <a:pt x="15" y="22"/>
                      <a:pt x="14" y="28"/>
                    </a:cubicBezTo>
                    <a:cubicBezTo>
                      <a:pt x="12" y="39"/>
                      <a:pt x="18" y="52"/>
                      <a:pt x="30" y="55"/>
                    </a:cubicBezTo>
                    <a:cubicBezTo>
                      <a:pt x="8" y="57"/>
                      <a:pt x="0" y="27"/>
                      <a:pt x="12" y="11"/>
                    </a:cubicBezTo>
                    <a:cubicBezTo>
                      <a:pt x="16" y="6"/>
                      <a:pt x="24" y="1"/>
                      <a:pt x="31" y="1"/>
                    </a:cubicBezTo>
                    <a:cubicBezTo>
                      <a:pt x="36" y="0"/>
                      <a:pt x="33" y="4"/>
                      <a:pt x="31" y="5"/>
                    </a:cubicBezTo>
                  </a:path>
                </a:pathLst>
              </a:custGeom>
              <a:solidFill>
                <a:srgbClr val="81BC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71" name="Freeform 94">
                <a:extLst>
                  <a:ext uri="{FF2B5EF4-FFF2-40B4-BE49-F238E27FC236}">
                    <a16:creationId xmlns:a16="http://schemas.microsoft.com/office/drawing/2014/main" id="{F15D0617-9A6F-4D12-9FE0-FCB40BC487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8" y="2948"/>
                <a:ext cx="26" cy="49"/>
              </a:xfrm>
              <a:custGeom>
                <a:avLst/>
                <a:gdLst>
                  <a:gd name="T0" fmla="*/ 37 w 23"/>
                  <a:gd name="T1" fmla="*/ 0 h 44"/>
                  <a:gd name="T2" fmla="*/ 10 w 23"/>
                  <a:gd name="T3" fmla="*/ 24 h 44"/>
                  <a:gd name="T4" fmla="*/ 14 w 23"/>
                  <a:gd name="T5" fmla="*/ 68 h 44"/>
                  <a:gd name="T6" fmla="*/ 1 w 23"/>
                  <a:gd name="T7" fmla="*/ 40 h 44"/>
                  <a:gd name="T8" fmla="*/ 8 w 23"/>
                  <a:gd name="T9" fmla="*/ 24 h 44"/>
                  <a:gd name="T10" fmla="*/ 23 w 23"/>
                  <a:gd name="T11" fmla="*/ 4 h 4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3" h="44">
                    <a:moveTo>
                      <a:pt x="23" y="0"/>
                    </a:moveTo>
                    <a:cubicBezTo>
                      <a:pt x="15" y="0"/>
                      <a:pt x="8" y="10"/>
                      <a:pt x="6" y="16"/>
                    </a:cubicBezTo>
                    <a:cubicBezTo>
                      <a:pt x="2" y="26"/>
                      <a:pt x="4" y="36"/>
                      <a:pt x="9" y="44"/>
                    </a:cubicBezTo>
                    <a:cubicBezTo>
                      <a:pt x="6" y="39"/>
                      <a:pt x="2" y="33"/>
                      <a:pt x="1" y="26"/>
                    </a:cubicBezTo>
                    <a:cubicBezTo>
                      <a:pt x="0" y="23"/>
                      <a:pt x="2" y="19"/>
                      <a:pt x="4" y="16"/>
                    </a:cubicBezTo>
                    <a:cubicBezTo>
                      <a:pt x="6" y="12"/>
                      <a:pt x="10" y="6"/>
                      <a:pt x="14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72" name="Freeform 95">
                <a:extLst>
                  <a:ext uri="{FF2B5EF4-FFF2-40B4-BE49-F238E27FC236}">
                    <a16:creationId xmlns:a16="http://schemas.microsoft.com/office/drawing/2014/main" id="{443DEBF0-8EB8-4D54-BF2F-83EE7BF5D1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6" y="2973"/>
                <a:ext cx="17" cy="22"/>
              </a:xfrm>
              <a:custGeom>
                <a:avLst/>
                <a:gdLst>
                  <a:gd name="T0" fmla="*/ 10 w 15"/>
                  <a:gd name="T1" fmla="*/ 0 h 20"/>
                  <a:gd name="T2" fmla="*/ 10 w 15"/>
                  <a:gd name="T3" fmla="*/ 21 h 20"/>
                  <a:gd name="T4" fmla="*/ 25 w 15"/>
                  <a:gd name="T5" fmla="*/ 29 h 20"/>
                  <a:gd name="T6" fmla="*/ 16 w 15"/>
                  <a:gd name="T7" fmla="*/ 28 h 20"/>
                  <a:gd name="T8" fmla="*/ 8 w 15"/>
                  <a:gd name="T9" fmla="*/ 24 h 20"/>
                  <a:gd name="T10" fmla="*/ 3 w 15"/>
                  <a:gd name="T11" fmla="*/ 1 h 2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5" h="20">
                    <a:moveTo>
                      <a:pt x="6" y="0"/>
                    </a:moveTo>
                    <a:cubicBezTo>
                      <a:pt x="3" y="4"/>
                      <a:pt x="3" y="10"/>
                      <a:pt x="6" y="14"/>
                    </a:cubicBezTo>
                    <a:cubicBezTo>
                      <a:pt x="9" y="18"/>
                      <a:pt x="11" y="18"/>
                      <a:pt x="15" y="20"/>
                    </a:cubicBezTo>
                    <a:cubicBezTo>
                      <a:pt x="13" y="20"/>
                      <a:pt x="11" y="20"/>
                      <a:pt x="10" y="19"/>
                    </a:cubicBezTo>
                    <a:cubicBezTo>
                      <a:pt x="7" y="19"/>
                      <a:pt x="6" y="17"/>
                      <a:pt x="4" y="16"/>
                    </a:cubicBezTo>
                    <a:cubicBezTo>
                      <a:pt x="0" y="12"/>
                      <a:pt x="1" y="6"/>
                      <a:pt x="3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73" name="Freeform 96">
                <a:extLst>
                  <a:ext uri="{FF2B5EF4-FFF2-40B4-BE49-F238E27FC236}">
                    <a16:creationId xmlns:a16="http://schemas.microsoft.com/office/drawing/2014/main" id="{E12D3886-4EA7-4C65-992D-330799C897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2" y="2502"/>
                <a:ext cx="381" cy="748"/>
              </a:xfrm>
              <a:custGeom>
                <a:avLst/>
                <a:gdLst>
                  <a:gd name="T0" fmla="*/ 257 w 342"/>
                  <a:gd name="T1" fmla="*/ 1024 h 673"/>
                  <a:gd name="T2" fmla="*/ 48 w 342"/>
                  <a:gd name="T3" fmla="*/ 695 h 673"/>
                  <a:gd name="T4" fmla="*/ 74 w 342"/>
                  <a:gd name="T5" fmla="*/ 176 h 673"/>
                  <a:gd name="T6" fmla="*/ 178 w 342"/>
                  <a:gd name="T7" fmla="*/ 4 h 673"/>
                  <a:gd name="T8" fmla="*/ 315 w 342"/>
                  <a:gd name="T9" fmla="*/ 124 h 673"/>
                  <a:gd name="T10" fmla="*/ 521 w 342"/>
                  <a:gd name="T11" fmla="*/ 467 h 673"/>
                  <a:gd name="T12" fmla="*/ 525 w 342"/>
                  <a:gd name="T13" fmla="*/ 739 h 673"/>
                  <a:gd name="T14" fmla="*/ 471 w 342"/>
                  <a:gd name="T15" fmla="*/ 901 h 673"/>
                  <a:gd name="T16" fmla="*/ 267 w 342"/>
                  <a:gd name="T17" fmla="*/ 1016 h 67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42" h="673">
                    <a:moveTo>
                      <a:pt x="167" y="671"/>
                    </a:moveTo>
                    <a:cubicBezTo>
                      <a:pt x="91" y="673"/>
                      <a:pt x="46" y="510"/>
                      <a:pt x="31" y="455"/>
                    </a:cubicBezTo>
                    <a:cubicBezTo>
                      <a:pt x="0" y="347"/>
                      <a:pt x="27" y="223"/>
                      <a:pt x="48" y="115"/>
                    </a:cubicBezTo>
                    <a:cubicBezTo>
                      <a:pt x="54" y="82"/>
                      <a:pt x="73" y="9"/>
                      <a:pt x="116" y="4"/>
                    </a:cubicBezTo>
                    <a:cubicBezTo>
                      <a:pt x="150" y="0"/>
                      <a:pt x="188" y="59"/>
                      <a:pt x="205" y="82"/>
                    </a:cubicBezTo>
                    <a:cubicBezTo>
                      <a:pt x="259" y="158"/>
                      <a:pt x="334" y="205"/>
                      <a:pt x="338" y="306"/>
                    </a:cubicBezTo>
                    <a:cubicBezTo>
                      <a:pt x="340" y="365"/>
                      <a:pt x="342" y="426"/>
                      <a:pt x="341" y="484"/>
                    </a:cubicBezTo>
                    <a:cubicBezTo>
                      <a:pt x="340" y="522"/>
                      <a:pt x="331" y="564"/>
                      <a:pt x="306" y="591"/>
                    </a:cubicBezTo>
                    <a:cubicBezTo>
                      <a:pt x="274" y="625"/>
                      <a:pt x="217" y="650"/>
                      <a:pt x="173" y="666"/>
                    </a:cubicBezTo>
                  </a:path>
                </a:pathLst>
              </a:custGeom>
              <a:solidFill>
                <a:srgbClr val="94CB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74" name="Freeform 97">
                <a:extLst>
                  <a:ext uri="{FF2B5EF4-FFF2-40B4-BE49-F238E27FC236}">
                    <a16:creationId xmlns:a16="http://schemas.microsoft.com/office/drawing/2014/main" id="{F514B46A-33CF-404E-9608-28312BC9F4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5" y="2914"/>
                <a:ext cx="692" cy="737"/>
              </a:xfrm>
              <a:custGeom>
                <a:avLst/>
                <a:gdLst>
                  <a:gd name="T0" fmla="*/ 710 w 621"/>
                  <a:gd name="T1" fmla="*/ 210 h 663"/>
                  <a:gd name="T2" fmla="*/ 860 w 621"/>
                  <a:gd name="T3" fmla="*/ 0 h 663"/>
                  <a:gd name="T4" fmla="*/ 860 w 621"/>
                  <a:gd name="T5" fmla="*/ 98 h 663"/>
                  <a:gd name="T6" fmla="*/ 913 w 621"/>
                  <a:gd name="T7" fmla="*/ 181 h 663"/>
                  <a:gd name="T8" fmla="*/ 940 w 621"/>
                  <a:gd name="T9" fmla="*/ 428 h 663"/>
                  <a:gd name="T10" fmla="*/ 861 w 621"/>
                  <a:gd name="T11" fmla="*/ 687 h 663"/>
                  <a:gd name="T12" fmla="*/ 572 w 621"/>
                  <a:gd name="T13" fmla="*/ 835 h 663"/>
                  <a:gd name="T14" fmla="*/ 290 w 621"/>
                  <a:gd name="T15" fmla="*/ 965 h 663"/>
                  <a:gd name="T16" fmla="*/ 202 w 621"/>
                  <a:gd name="T17" fmla="*/ 982 h 663"/>
                  <a:gd name="T18" fmla="*/ 192 w 621"/>
                  <a:gd name="T19" fmla="*/ 915 h 663"/>
                  <a:gd name="T20" fmla="*/ 159 w 621"/>
                  <a:gd name="T21" fmla="*/ 824 h 663"/>
                  <a:gd name="T22" fmla="*/ 77 w 621"/>
                  <a:gd name="T23" fmla="*/ 517 h 663"/>
                  <a:gd name="T24" fmla="*/ 3 w 621"/>
                  <a:gd name="T25" fmla="*/ 288 h 663"/>
                  <a:gd name="T26" fmla="*/ 1 w 621"/>
                  <a:gd name="T27" fmla="*/ 217 h 663"/>
                  <a:gd name="T28" fmla="*/ 241 w 621"/>
                  <a:gd name="T29" fmla="*/ 574 h 663"/>
                  <a:gd name="T30" fmla="*/ 396 w 621"/>
                  <a:gd name="T31" fmla="*/ 509 h 663"/>
                  <a:gd name="T32" fmla="*/ 528 w 621"/>
                  <a:gd name="T33" fmla="*/ 455 h 663"/>
                  <a:gd name="T34" fmla="*/ 665 w 621"/>
                  <a:gd name="T35" fmla="*/ 297 h 663"/>
                  <a:gd name="T36" fmla="*/ 710 w 621"/>
                  <a:gd name="T37" fmla="*/ 217 h 663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621" h="663">
                    <a:moveTo>
                      <a:pt x="460" y="138"/>
                    </a:moveTo>
                    <a:cubicBezTo>
                      <a:pt x="481" y="100"/>
                      <a:pt x="518" y="19"/>
                      <a:pt x="558" y="0"/>
                    </a:cubicBezTo>
                    <a:cubicBezTo>
                      <a:pt x="568" y="17"/>
                      <a:pt x="555" y="43"/>
                      <a:pt x="558" y="64"/>
                    </a:cubicBezTo>
                    <a:cubicBezTo>
                      <a:pt x="562" y="86"/>
                      <a:pt x="581" y="100"/>
                      <a:pt x="592" y="119"/>
                    </a:cubicBezTo>
                    <a:cubicBezTo>
                      <a:pt x="621" y="166"/>
                      <a:pt x="604" y="226"/>
                      <a:pt x="609" y="280"/>
                    </a:cubicBezTo>
                    <a:cubicBezTo>
                      <a:pt x="616" y="351"/>
                      <a:pt x="617" y="398"/>
                      <a:pt x="559" y="450"/>
                    </a:cubicBezTo>
                    <a:cubicBezTo>
                      <a:pt x="505" y="499"/>
                      <a:pt x="436" y="517"/>
                      <a:pt x="371" y="547"/>
                    </a:cubicBezTo>
                    <a:cubicBezTo>
                      <a:pt x="310" y="575"/>
                      <a:pt x="247" y="601"/>
                      <a:pt x="188" y="632"/>
                    </a:cubicBezTo>
                    <a:cubicBezTo>
                      <a:pt x="171" y="641"/>
                      <a:pt x="146" y="663"/>
                      <a:pt x="130" y="642"/>
                    </a:cubicBezTo>
                    <a:cubicBezTo>
                      <a:pt x="122" y="633"/>
                      <a:pt x="127" y="611"/>
                      <a:pt x="124" y="599"/>
                    </a:cubicBezTo>
                    <a:cubicBezTo>
                      <a:pt x="120" y="579"/>
                      <a:pt x="111" y="559"/>
                      <a:pt x="103" y="540"/>
                    </a:cubicBezTo>
                    <a:cubicBezTo>
                      <a:pt x="77" y="475"/>
                      <a:pt x="66" y="406"/>
                      <a:pt x="50" y="338"/>
                    </a:cubicBezTo>
                    <a:cubicBezTo>
                      <a:pt x="38" y="287"/>
                      <a:pt x="12" y="238"/>
                      <a:pt x="3" y="189"/>
                    </a:cubicBezTo>
                    <a:cubicBezTo>
                      <a:pt x="0" y="174"/>
                      <a:pt x="1" y="157"/>
                      <a:pt x="1" y="141"/>
                    </a:cubicBezTo>
                    <a:cubicBezTo>
                      <a:pt x="82" y="127"/>
                      <a:pt x="54" y="382"/>
                      <a:pt x="156" y="375"/>
                    </a:cubicBezTo>
                    <a:cubicBezTo>
                      <a:pt x="189" y="373"/>
                      <a:pt x="227" y="346"/>
                      <a:pt x="257" y="334"/>
                    </a:cubicBezTo>
                    <a:cubicBezTo>
                      <a:pt x="285" y="322"/>
                      <a:pt x="314" y="311"/>
                      <a:pt x="342" y="298"/>
                    </a:cubicBezTo>
                    <a:cubicBezTo>
                      <a:pt x="392" y="274"/>
                      <a:pt x="402" y="233"/>
                      <a:pt x="432" y="194"/>
                    </a:cubicBezTo>
                    <a:cubicBezTo>
                      <a:pt x="444" y="178"/>
                      <a:pt x="464" y="158"/>
                      <a:pt x="460" y="141"/>
                    </a:cubicBezTo>
                  </a:path>
                </a:pathLst>
              </a:custGeom>
              <a:solidFill>
                <a:srgbClr val="94CB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75" name="Freeform 98">
                <a:extLst>
                  <a:ext uri="{FF2B5EF4-FFF2-40B4-BE49-F238E27FC236}">
                    <a16:creationId xmlns:a16="http://schemas.microsoft.com/office/drawing/2014/main" id="{FBCF4C00-FDA1-40F3-B185-F1DEFEA83F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5" y="3425"/>
                <a:ext cx="767" cy="388"/>
              </a:xfrm>
              <a:custGeom>
                <a:avLst/>
                <a:gdLst>
                  <a:gd name="T0" fmla="*/ 4 w 688"/>
                  <a:gd name="T1" fmla="*/ 409 h 349"/>
                  <a:gd name="T2" fmla="*/ 86 w 688"/>
                  <a:gd name="T3" fmla="*/ 479 h 349"/>
                  <a:gd name="T4" fmla="*/ 152 w 688"/>
                  <a:gd name="T5" fmla="*/ 529 h 349"/>
                  <a:gd name="T6" fmla="*/ 293 w 688"/>
                  <a:gd name="T7" fmla="*/ 452 h 349"/>
                  <a:gd name="T8" fmla="*/ 543 w 688"/>
                  <a:gd name="T9" fmla="*/ 320 h 349"/>
                  <a:gd name="T10" fmla="*/ 669 w 688"/>
                  <a:gd name="T11" fmla="*/ 269 h 349"/>
                  <a:gd name="T12" fmla="*/ 799 w 688"/>
                  <a:gd name="T13" fmla="*/ 192 h 349"/>
                  <a:gd name="T14" fmla="*/ 928 w 688"/>
                  <a:gd name="T15" fmla="*/ 120 h 349"/>
                  <a:gd name="T16" fmla="*/ 988 w 688"/>
                  <a:gd name="T17" fmla="*/ 81 h 349"/>
                  <a:gd name="T18" fmla="*/ 1052 w 688"/>
                  <a:gd name="T19" fmla="*/ 27 h 349"/>
                  <a:gd name="T20" fmla="*/ 1010 w 688"/>
                  <a:gd name="T21" fmla="*/ 13 h 349"/>
                  <a:gd name="T22" fmla="*/ 856 w 688"/>
                  <a:gd name="T23" fmla="*/ 58 h 349"/>
                  <a:gd name="T24" fmla="*/ 594 w 688"/>
                  <a:gd name="T25" fmla="*/ 156 h 349"/>
                  <a:gd name="T26" fmla="*/ 188 w 688"/>
                  <a:gd name="T27" fmla="*/ 352 h 349"/>
                  <a:gd name="T28" fmla="*/ 75 w 688"/>
                  <a:gd name="T29" fmla="*/ 389 h 349"/>
                  <a:gd name="T30" fmla="*/ 0 w 688"/>
                  <a:gd name="T31" fmla="*/ 409 h 349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688" h="349">
                    <a:moveTo>
                      <a:pt x="4" y="268"/>
                    </a:moveTo>
                    <a:cubicBezTo>
                      <a:pt x="12" y="287"/>
                      <a:pt x="40" y="300"/>
                      <a:pt x="56" y="314"/>
                    </a:cubicBezTo>
                    <a:cubicBezTo>
                      <a:pt x="68" y="325"/>
                      <a:pt x="81" y="345"/>
                      <a:pt x="98" y="346"/>
                    </a:cubicBezTo>
                    <a:cubicBezTo>
                      <a:pt x="127" y="349"/>
                      <a:pt x="167" y="309"/>
                      <a:pt x="190" y="296"/>
                    </a:cubicBezTo>
                    <a:cubicBezTo>
                      <a:pt x="244" y="267"/>
                      <a:pt x="299" y="240"/>
                      <a:pt x="352" y="210"/>
                    </a:cubicBezTo>
                    <a:cubicBezTo>
                      <a:pt x="378" y="196"/>
                      <a:pt x="406" y="188"/>
                      <a:pt x="433" y="176"/>
                    </a:cubicBezTo>
                    <a:cubicBezTo>
                      <a:pt x="462" y="162"/>
                      <a:pt x="491" y="143"/>
                      <a:pt x="518" y="126"/>
                    </a:cubicBezTo>
                    <a:cubicBezTo>
                      <a:pt x="546" y="110"/>
                      <a:pt x="573" y="94"/>
                      <a:pt x="600" y="78"/>
                    </a:cubicBezTo>
                    <a:cubicBezTo>
                      <a:pt x="614" y="70"/>
                      <a:pt x="628" y="63"/>
                      <a:pt x="640" y="53"/>
                    </a:cubicBezTo>
                    <a:cubicBezTo>
                      <a:pt x="649" y="46"/>
                      <a:pt x="679" y="28"/>
                      <a:pt x="682" y="18"/>
                    </a:cubicBezTo>
                    <a:cubicBezTo>
                      <a:pt x="688" y="0"/>
                      <a:pt x="667" y="6"/>
                      <a:pt x="654" y="9"/>
                    </a:cubicBezTo>
                    <a:cubicBezTo>
                      <a:pt x="621" y="15"/>
                      <a:pt x="586" y="26"/>
                      <a:pt x="554" y="38"/>
                    </a:cubicBezTo>
                    <a:cubicBezTo>
                      <a:pt x="497" y="58"/>
                      <a:pt x="442" y="81"/>
                      <a:pt x="385" y="102"/>
                    </a:cubicBezTo>
                    <a:cubicBezTo>
                      <a:pt x="293" y="135"/>
                      <a:pt x="212" y="194"/>
                      <a:pt x="122" y="230"/>
                    </a:cubicBezTo>
                    <a:cubicBezTo>
                      <a:pt x="97" y="240"/>
                      <a:pt x="72" y="247"/>
                      <a:pt x="48" y="255"/>
                    </a:cubicBezTo>
                    <a:cubicBezTo>
                      <a:pt x="34" y="259"/>
                      <a:pt x="11" y="271"/>
                      <a:pt x="0" y="268"/>
                    </a:cubicBezTo>
                  </a:path>
                </a:pathLst>
              </a:custGeom>
              <a:solidFill>
                <a:srgbClr val="C2E0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76" name="Freeform 99">
                <a:extLst>
                  <a:ext uri="{FF2B5EF4-FFF2-40B4-BE49-F238E27FC236}">
                    <a16:creationId xmlns:a16="http://schemas.microsoft.com/office/drawing/2014/main" id="{F2040917-0A94-485A-938A-C871E3A996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39" y="3426"/>
                <a:ext cx="139" cy="145"/>
              </a:xfrm>
              <a:custGeom>
                <a:avLst/>
                <a:gdLst>
                  <a:gd name="T0" fmla="*/ 162 w 125"/>
                  <a:gd name="T1" fmla="*/ 0 h 130"/>
                  <a:gd name="T2" fmla="*/ 169 w 125"/>
                  <a:gd name="T3" fmla="*/ 52 h 130"/>
                  <a:gd name="T4" fmla="*/ 177 w 125"/>
                  <a:gd name="T5" fmla="*/ 116 h 130"/>
                  <a:gd name="T6" fmla="*/ 186 w 125"/>
                  <a:gd name="T7" fmla="*/ 157 h 130"/>
                  <a:gd name="T8" fmla="*/ 188 w 125"/>
                  <a:gd name="T9" fmla="*/ 184 h 130"/>
                  <a:gd name="T10" fmla="*/ 147 w 125"/>
                  <a:gd name="T11" fmla="*/ 175 h 130"/>
                  <a:gd name="T12" fmla="*/ 83 w 125"/>
                  <a:gd name="T13" fmla="*/ 125 h 130"/>
                  <a:gd name="T14" fmla="*/ 27 w 125"/>
                  <a:gd name="T15" fmla="*/ 88 h 130"/>
                  <a:gd name="T16" fmla="*/ 2 w 125"/>
                  <a:gd name="T17" fmla="*/ 67 h 130"/>
                  <a:gd name="T18" fmla="*/ 38 w 125"/>
                  <a:gd name="T19" fmla="*/ 50 h 130"/>
                  <a:gd name="T20" fmla="*/ 88 w 125"/>
                  <a:gd name="T21" fmla="*/ 29 h 130"/>
                  <a:gd name="T22" fmla="*/ 155 w 125"/>
                  <a:gd name="T23" fmla="*/ 2 h 130"/>
                  <a:gd name="T24" fmla="*/ 156 w 125"/>
                  <a:gd name="T25" fmla="*/ 1 h 13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25" h="130">
                    <a:moveTo>
                      <a:pt x="106" y="0"/>
                    </a:moveTo>
                    <a:cubicBezTo>
                      <a:pt x="105" y="11"/>
                      <a:pt x="110" y="23"/>
                      <a:pt x="111" y="34"/>
                    </a:cubicBezTo>
                    <a:cubicBezTo>
                      <a:pt x="112" y="47"/>
                      <a:pt x="114" y="61"/>
                      <a:pt x="116" y="74"/>
                    </a:cubicBezTo>
                    <a:cubicBezTo>
                      <a:pt x="118" y="83"/>
                      <a:pt x="120" y="92"/>
                      <a:pt x="121" y="101"/>
                    </a:cubicBezTo>
                    <a:cubicBezTo>
                      <a:pt x="122" y="106"/>
                      <a:pt x="125" y="114"/>
                      <a:pt x="123" y="119"/>
                    </a:cubicBezTo>
                    <a:cubicBezTo>
                      <a:pt x="120" y="130"/>
                      <a:pt x="102" y="117"/>
                      <a:pt x="96" y="113"/>
                    </a:cubicBezTo>
                    <a:cubicBezTo>
                      <a:pt x="82" y="103"/>
                      <a:pt x="68" y="92"/>
                      <a:pt x="54" y="81"/>
                    </a:cubicBezTo>
                    <a:cubicBezTo>
                      <a:pt x="42" y="73"/>
                      <a:pt x="30" y="65"/>
                      <a:pt x="18" y="57"/>
                    </a:cubicBezTo>
                    <a:cubicBezTo>
                      <a:pt x="13" y="54"/>
                      <a:pt x="0" y="49"/>
                      <a:pt x="2" y="43"/>
                    </a:cubicBezTo>
                    <a:cubicBezTo>
                      <a:pt x="4" y="37"/>
                      <a:pt x="21" y="34"/>
                      <a:pt x="25" y="32"/>
                    </a:cubicBezTo>
                    <a:cubicBezTo>
                      <a:pt x="36" y="28"/>
                      <a:pt x="47" y="24"/>
                      <a:pt x="58" y="19"/>
                    </a:cubicBezTo>
                    <a:cubicBezTo>
                      <a:pt x="73" y="14"/>
                      <a:pt x="88" y="11"/>
                      <a:pt x="101" y="2"/>
                    </a:cubicBezTo>
                    <a:cubicBezTo>
                      <a:pt x="101" y="2"/>
                      <a:pt x="101" y="1"/>
                      <a:pt x="102" y="1"/>
                    </a:cubicBezTo>
                  </a:path>
                </a:pathLst>
              </a:custGeom>
              <a:solidFill>
                <a:srgbClr val="B8DB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77" name="Freeform 100">
                <a:extLst>
                  <a:ext uri="{FF2B5EF4-FFF2-40B4-BE49-F238E27FC236}">
                    <a16:creationId xmlns:a16="http://schemas.microsoft.com/office/drawing/2014/main" id="{435EDFB7-E185-4C12-AE28-AD190C63E0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4" y="2727"/>
                <a:ext cx="51" cy="39"/>
              </a:xfrm>
              <a:custGeom>
                <a:avLst/>
                <a:gdLst>
                  <a:gd name="T0" fmla="*/ 0 w 46"/>
                  <a:gd name="T1" fmla="*/ 0 h 35"/>
                  <a:gd name="T2" fmla="*/ 70 w 46"/>
                  <a:gd name="T3" fmla="*/ 46 h 35"/>
                  <a:gd name="T4" fmla="*/ 64 w 46"/>
                  <a:gd name="T5" fmla="*/ 53 h 35"/>
                  <a:gd name="T6" fmla="*/ 0 w 46"/>
                  <a:gd name="T7" fmla="*/ 0 h 3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6" h="35">
                    <a:moveTo>
                      <a:pt x="0" y="0"/>
                    </a:moveTo>
                    <a:cubicBezTo>
                      <a:pt x="46" y="30"/>
                      <a:pt x="46" y="30"/>
                      <a:pt x="46" y="30"/>
                    </a:cubicBezTo>
                    <a:cubicBezTo>
                      <a:pt x="42" y="35"/>
                      <a:pt x="42" y="35"/>
                      <a:pt x="42" y="35"/>
                    </a:cubicBezTo>
                    <a:cubicBezTo>
                      <a:pt x="42" y="35"/>
                      <a:pt x="2" y="6"/>
                      <a:pt x="0" y="0"/>
                    </a:cubicBezTo>
                    <a:close/>
                  </a:path>
                </a:pathLst>
              </a:custGeom>
              <a:solidFill>
                <a:srgbClr val="7171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78" name="Freeform 101">
                <a:extLst>
                  <a:ext uri="{FF2B5EF4-FFF2-40B4-BE49-F238E27FC236}">
                    <a16:creationId xmlns:a16="http://schemas.microsoft.com/office/drawing/2014/main" id="{98445C99-620B-4F7B-8ED5-D131EE42F5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7" y="2737"/>
                <a:ext cx="66" cy="51"/>
              </a:xfrm>
              <a:custGeom>
                <a:avLst/>
                <a:gdLst>
                  <a:gd name="T0" fmla="*/ 0 w 59"/>
                  <a:gd name="T1" fmla="*/ 0 h 46"/>
                  <a:gd name="T2" fmla="*/ 93 w 59"/>
                  <a:gd name="T3" fmla="*/ 58 h 46"/>
                  <a:gd name="T4" fmla="*/ 84 w 59"/>
                  <a:gd name="T5" fmla="*/ 70 h 46"/>
                  <a:gd name="T6" fmla="*/ 0 w 59"/>
                  <a:gd name="T7" fmla="*/ 0 h 4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9" h="46">
                    <a:moveTo>
                      <a:pt x="0" y="0"/>
                    </a:moveTo>
                    <a:cubicBezTo>
                      <a:pt x="59" y="38"/>
                      <a:pt x="59" y="38"/>
                      <a:pt x="59" y="38"/>
                    </a:cubicBezTo>
                    <a:cubicBezTo>
                      <a:pt x="54" y="46"/>
                      <a:pt x="54" y="46"/>
                      <a:pt x="54" y="46"/>
                    </a:cubicBezTo>
                    <a:cubicBezTo>
                      <a:pt x="54" y="46"/>
                      <a:pt x="1" y="4"/>
                      <a:pt x="0" y="0"/>
                    </a:cubicBezTo>
                    <a:close/>
                  </a:path>
                </a:pathLst>
              </a:custGeom>
              <a:solidFill>
                <a:srgbClr val="7171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79" name="Freeform 102">
                <a:extLst>
                  <a:ext uri="{FF2B5EF4-FFF2-40B4-BE49-F238E27FC236}">
                    <a16:creationId xmlns:a16="http://schemas.microsoft.com/office/drawing/2014/main" id="{4567D990-C2ED-449E-A3CA-BE249CE3F9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3" y="2756"/>
                <a:ext cx="91" cy="65"/>
              </a:xfrm>
              <a:custGeom>
                <a:avLst/>
                <a:gdLst>
                  <a:gd name="T0" fmla="*/ 0 w 82"/>
                  <a:gd name="T1" fmla="*/ 0 h 59"/>
                  <a:gd name="T2" fmla="*/ 115 w 82"/>
                  <a:gd name="T3" fmla="*/ 87 h 59"/>
                  <a:gd name="T4" fmla="*/ 124 w 82"/>
                  <a:gd name="T5" fmla="*/ 72 h 59"/>
                  <a:gd name="T6" fmla="*/ 0 w 82"/>
                  <a:gd name="T7" fmla="*/ 0 h 5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2" h="59">
                    <a:moveTo>
                      <a:pt x="0" y="0"/>
                    </a:moveTo>
                    <a:cubicBezTo>
                      <a:pt x="77" y="59"/>
                      <a:pt x="77" y="59"/>
                      <a:pt x="77" y="59"/>
                    </a:cubicBezTo>
                    <a:cubicBezTo>
                      <a:pt x="82" y="49"/>
                      <a:pt x="82" y="49"/>
                      <a:pt x="82" y="49"/>
                    </a:cubicBezTo>
                    <a:cubicBezTo>
                      <a:pt x="82" y="49"/>
                      <a:pt x="13" y="1"/>
                      <a:pt x="0" y="0"/>
                    </a:cubicBezTo>
                    <a:close/>
                  </a:path>
                </a:pathLst>
              </a:custGeom>
              <a:solidFill>
                <a:srgbClr val="7171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80" name="Freeform 103">
                <a:extLst>
                  <a:ext uri="{FF2B5EF4-FFF2-40B4-BE49-F238E27FC236}">
                    <a16:creationId xmlns:a16="http://schemas.microsoft.com/office/drawing/2014/main" id="{13E96128-B0E4-4842-9E68-56B2C3E003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1" y="2672"/>
                <a:ext cx="122" cy="70"/>
              </a:xfrm>
              <a:custGeom>
                <a:avLst/>
                <a:gdLst>
                  <a:gd name="T0" fmla="*/ 0 w 109"/>
                  <a:gd name="T1" fmla="*/ 41 h 63"/>
                  <a:gd name="T2" fmla="*/ 28 w 109"/>
                  <a:gd name="T3" fmla="*/ 9 h 63"/>
                  <a:gd name="T4" fmla="*/ 75 w 109"/>
                  <a:gd name="T5" fmla="*/ 13 h 63"/>
                  <a:gd name="T6" fmla="*/ 133 w 109"/>
                  <a:gd name="T7" fmla="*/ 37 h 63"/>
                  <a:gd name="T8" fmla="*/ 168 w 109"/>
                  <a:gd name="T9" fmla="*/ 54 h 63"/>
                  <a:gd name="T10" fmla="*/ 149 w 109"/>
                  <a:gd name="T11" fmla="*/ 86 h 63"/>
                  <a:gd name="T12" fmla="*/ 134 w 109"/>
                  <a:gd name="T13" fmla="*/ 97 h 63"/>
                  <a:gd name="T14" fmla="*/ 102 w 109"/>
                  <a:gd name="T15" fmla="*/ 84 h 63"/>
                  <a:gd name="T16" fmla="*/ 31 w 109"/>
                  <a:gd name="T17" fmla="*/ 57 h 63"/>
                  <a:gd name="T18" fmla="*/ 0 w 109"/>
                  <a:gd name="T19" fmla="*/ 44 h 63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09" h="63">
                    <a:moveTo>
                      <a:pt x="0" y="27"/>
                    </a:moveTo>
                    <a:cubicBezTo>
                      <a:pt x="5" y="19"/>
                      <a:pt x="8" y="9"/>
                      <a:pt x="18" y="5"/>
                    </a:cubicBezTo>
                    <a:cubicBezTo>
                      <a:pt x="27" y="0"/>
                      <a:pt x="39" y="5"/>
                      <a:pt x="48" y="9"/>
                    </a:cubicBezTo>
                    <a:cubicBezTo>
                      <a:pt x="61" y="14"/>
                      <a:pt x="72" y="20"/>
                      <a:pt x="85" y="24"/>
                    </a:cubicBezTo>
                    <a:cubicBezTo>
                      <a:pt x="93" y="28"/>
                      <a:pt x="100" y="33"/>
                      <a:pt x="107" y="36"/>
                    </a:cubicBezTo>
                    <a:cubicBezTo>
                      <a:pt x="109" y="44"/>
                      <a:pt x="99" y="50"/>
                      <a:pt x="95" y="56"/>
                    </a:cubicBezTo>
                    <a:cubicBezTo>
                      <a:pt x="92" y="60"/>
                      <a:pt x="91" y="63"/>
                      <a:pt x="86" y="63"/>
                    </a:cubicBezTo>
                    <a:cubicBezTo>
                      <a:pt x="80" y="63"/>
                      <a:pt x="69" y="57"/>
                      <a:pt x="64" y="55"/>
                    </a:cubicBezTo>
                    <a:cubicBezTo>
                      <a:pt x="49" y="49"/>
                      <a:pt x="35" y="42"/>
                      <a:pt x="20" y="37"/>
                    </a:cubicBezTo>
                    <a:cubicBezTo>
                      <a:pt x="14" y="35"/>
                      <a:pt x="2" y="33"/>
                      <a:pt x="0" y="29"/>
                    </a:cubicBezTo>
                  </a:path>
                </a:pathLst>
              </a:custGeom>
              <a:solidFill>
                <a:srgbClr val="DDEE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81" name="Freeform 104">
                <a:extLst>
                  <a:ext uri="{FF2B5EF4-FFF2-40B4-BE49-F238E27FC236}">
                    <a16:creationId xmlns:a16="http://schemas.microsoft.com/office/drawing/2014/main" id="{E037AC2C-2038-4934-9AA2-1EF640CC11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0" y="2680"/>
                <a:ext cx="100" cy="53"/>
              </a:xfrm>
              <a:custGeom>
                <a:avLst/>
                <a:gdLst>
                  <a:gd name="T0" fmla="*/ 120 w 90"/>
                  <a:gd name="T1" fmla="*/ 72 h 48"/>
                  <a:gd name="T2" fmla="*/ 69 w 90"/>
                  <a:gd name="T3" fmla="*/ 49 h 48"/>
                  <a:gd name="T4" fmla="*/ 26 w 90"/>
                  <a:gd name="T5" fmla="*/ 36 h 48"/>
                  <a:gd name="T6" fmla="*/ 1 w 90"/>
                  <a:gd name="T7" fmla="*/ 21 h 48"/>
                  <a:gd name="T8" fmla="*/ 16 w 90"/>
                  <a:gd name="T9" fmla="*/ 0 h 48"/>
                  <a:gd name="T10" fmla="*/ 84 w 90"/>
                  <a:gd name="T11" fmla="*/ 24 h 48"/>
                  <a:gd name="T12" fmla="*/ 137 w 90"/>
                  <a:gd name="T13" fmla="*/ 51 h 48"/>
                  <a:gd name="T14" fmla="*/ 119 w 90"/>
                  <a:gd name="T15" fmla="*/ 68 h 4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0" h="48">
                    <a:moveTo>
                      <a:pt x="78" y="48"/>
                    </a:moveTo>
                    <a:cubicBezTo>
                      <a:pt x="67" y="45"/>
                      <a:pt x="56" y="38"/>
                      <a:pt x="45" y="33"/>
                    </a:cubicBezTo>
                    <a:cubicBezTo>
                      <a:pt x="36" y="30"/>
                      <a:pt x="26" y="28"/>
                      <a:pt x="17" y="24"/>
                    </a:cubicBezTo>
                    <a:cubicBezTo>
                      <a:pt x="14" y="22"/>
                      <a:pt x="1" y="17"/>
                      <a:pt x="1" y="14"/>
                    </a:cubicBezTo>
                    <a:cubicBezTo>
                      <a:pt x="0" y="9"/>
                      <a:pt x="9" y="3"/>
                      <a:pt x="11" y="0"/>
                    </a:cubicBezTo>
                    <a:cubicBezTo>
                      <a:pt x="26" y="0"/>
                      <a:pt x="42" y="10"/>
                      <a:pt x="55" y="16"/>
                    </a:cubicBezTo>
                    <a:cubicBezTo>
                      <a:pt x="67" y="21"/>
                      <a:pt x="80" y="25"/>
                      <a:pt x="90" y="34"/>
                    </a:cubicBezTo>
                    <a:cubicBezTo>
                      <a:pt x="87" y="40"/>
                      <a:pt x="81" y="42"/>
                      <a:pt x="77" y="46"/>
                    </a:cubicBezTo>
                  </a:path>
                </a:pathLst>
              </a:custGeom>
              <a:solidFill>
                <a:srgbClr val="ECF5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82" name="Freeform 105">
                <a:extLst>
                  <a:ext uri="{FF2B5EF4-FFF2-40B4-BE49-F238E27FC236}">
                    <a16:creationId xmlns:a16="http://schemas.microsoft.com/office/drawing/2014/main" id="{69CF653B-6C6A-4405-8932-99F18FF3DA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0" y="2682"/>
                <a:ext cx="108" cy="45"/>
              </a:xfrm>
              <a:custGeom>
                <a:avLst/>
                <a:gdLst>
                  <a:gd name="T0" fmla="*/ 0 w 97"/>
                  <a:gd name="T1" fmla="*/ 0 h 40"/>
                  <a:gd name="T2" fmla="*/ 149 w 97"/>
                  <a:gd name="T3" fmla="*/ 64 h 40"/>
                  <a:gd name="T4" fmla="*/ 0 w 97"/>
                  <a:gd name="T5" fmla="*/ 0 h 4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7" h="40">
                    <a:moveTo>
                      <a:pt x="0" y="0"/>
                    </a:moveTo>
                    <a:cubicBezTo>
                      <a:pt x="0" y="0"/>
                      <a:pt x="81" y="28"/>
                      <a:pt x="97" y="40"/>
                    </a:cubicBezTo>
                    <a:cubicBezTo>
                      <a:pt x="97" y="40"/>
                      <a:pt x="9" y="12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83" name="Oval 106">
                <a:extLst>
                  <a:ext uri="{FF2B5EF4-FFF2-40B4-BE49-F238E27FC236}">
                    <a16:creationId xmlns:a16="http://schemas.microsoft.com/office/drawing/2014/main" id="{B8BC7BDB-397E-4EAC-8C24-0A3C64CF87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96" y="2725"/>
                <a:ext cx="14" cy="1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9184" name="Oval 107">
                <a:extLst>
                  <a:ext uri="{FF2B5EF4-FFF2-40B4-BE49-F238E27FC236}">
                    <a16:creationId xmlns:a16="http://schemas.microsoft.com/office/drawing/2014/main" id="{CEC849E7-8E2E-4AB0-9410-748AFE4F2B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10" y="2719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9185" name="Oval 108">
                <a:extLst>
                  <a:ext uri="{FF2B5EF4-FFF2-40B4-BE49-F238E27FC236}">
                    <a16:creationId xmlns:a16="http://schemas.microsoft.com/office/drawing/2014/main" id="{BA5946C6-05AE-4F0E-81B3-AC07FA9F98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90" y="2738"/>
                <a:ext cx="9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9186" name="Oval 109">
                <a:extLst>
                  <a:ext uri="{FF2B5EF4-FFF2-40B4-BE49-F238E27FC236}">
                    <a16:creationId xmlns:a16="http://schemas.microsoft.com/office/drawing/2014/main" id="{798E5841-5C38-4015-8865-A3EE27D11B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81" y="2718"/>
                <a:ext cx="10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9187" name="Freeform 110">
                <a:extLst>
                  <a:ext uri="{FF2B5EF4-FFF2-40B4-BE49-F238E27FC236}">
                    <a16:creationId xmlns:a16="http://schemas.microsoft.com/office/drawing/2014/main" id="{25CBFE17-CF28-4046-86D2-555E616302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27" y="2631"/>
                <a:ext cx="135" cy="68"/>
              </a:xfrm>
              <a:custGeom>
                <a:avLst/>
                <a:gdLst>
                  <a:gd name="T0" fmla="*/ 0 w 121"/>
                  <a:gd name="T1" fmla="*/ 35 h 61"/>
                  <a:gd name="T2" fmla="*/ 25 w 121"/>
                  <a:gd name="T3" fmla="*/ 20 h 61"/>
                  <a:gd name="T4" fmla="*/ 39 w 121"/>
                  <a:gd name="T5" fmla="*/ 4 h 61"/>
                  <a:gd name="T6" fmla="*/ 68 w 121"/>
                  <a:gd name="T7" fmla="*/ 11 h 61"/>
                  <a:gd name="T8" fmla="*/ 132 w 121"/>
                  <a:gd name="T9" fmla="*/ 36 h 61"/>
                  <a:gd name="T10" fmla="*/ 172 w 121"/>
                  <a:gd name="T11" fmla="*/ 46 h 61"/>
                  <a:gd name="T12" fmla="*/ 186 w 121"/>
                  <a:gd name="T13" fmla="*/ 52 h 61"/>
                  <a:gd name="T14" fmla="*/ 170 w 121"/>
                  <a:gd name="T15" fmla="*/ 79 h 61"/>
                  <a:gd name="T16" fmla="*/ 152 w 121"/>
                  <a:gd name="T17" fmla="*/ 89 h 61"/>
                  <a:gd name="T18" fmla="*/ 118 w 121"/>
                  <a:gd name="T19" fmla="*/ 84 h 61"/>
                  <a:gd name="T20" fmla="*/ 57 w 121"/>
                  <a:gd name="T21" fmla="*/ 62 h 61"/>
                  <a:gd name="T22" fmla="*/ 0 w 121"/>
                  <a:gd name="T23" fmla="*/ 37 h 61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21" h="61">
                    <a:moveTo>
                      <a:pt x="0" y="22"/>
                    </a:moveTo>
                    <a:cubicBezTo>
                      <a:pt x="6" y="21"/>
                      <a:pt x="11" y="17"/>
                      <a:pt x="16" y="13"/>
                    </a:cubicBezTo>
                    <a:cubicBezTo>
                      <a:pt x="19" y="10"/>
                      <a:pt x="22" y="6"/>
                      <a:pt x="25" y="4"/>
                    </a:cubicBezTo>
                    <a:cubicBezTo>
                      <a:pt x="30" y="0"/>
                      <a:pt x="40" y="5"/>
                      <a:pt x="44" y="7"/>
                    </a:cubicBezTo>
                    <a:cubicBezTo>
                      <a:pt x="58" y="12"/>
                      <a:pt x="71" y="18"/>
                      <a:pt x="85" y="23"/>
                    </a:cubicBezTo>
                    <a:cubicBezTo>
                      <a:pt x="94" y="25"/>
                      <a:pt x="102" y="28"/>
                      <a:pt x="111" y="30"/>
                    </a:cubicBezTo>
                    <a:cubicBezTo>
                      <a:pt x="114" y="32"/>
                      <a:pt x="119" y="31"/>
                      <a:pt x="120" y="34"/>
                    </a:cubicBezTo>
                    <a:cubicBezTo>
                      <a:pt x="121" y="39"/>
                      <a:pt x="112" y="47"/>
                      <a:pt x="109" y="51"/>
                    </a:cubicBezTo>
                    <a:cubicBezTo>
                      <a:pt x="106" y="54"/>
                      <a:pt x="102" y="57"/>
                      <a:pt x="98" y="58"/>
                    </a:cubicBezTo>
                    <a:cubicBezTo>
                      <a:pt x="91" y="61"/>
                      <a:pt x="83" y="57"/>
                      <a:pt x="76" y="54"/>
                    </a:cubicBezTo>
                    <a:cubicBezTo>
                      <a:pt x="63" y="49"/>
                      <a:pt x="50" y="45"/>
                      <a:pt x="37" y="40"/>
                    </a:cubicBezTo>
                    <a:cubicBezTo>
                      <a:pt x="24" y="35"/>
                      <a:pt x="12" y="29"/>
                      <a:pt x="0" y="24"/>
                    </a:cubicBezTo>
                  </a:path>
                </a:pathLst>
              </a:custGeom>
              <a:solidFill>
                <a:srgbClr val="BADC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88" name="Freeform 111">
                <a:extLst>
                  <a:ext uri="{FF2B5EF4-FFF2-40B4-BE49-F238E27FC236}">
                    <a16:creationId xmlns:a16="http://schemas.microsoft.com/office/drawing/2014/main" id="{1D78D338-1800-4D9A-AB54-C950833729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4" y="2637"/>
                <a:ext cx="124" cy="64"/>
              </a:xfrm>
              <a:custGeom>
                <a:avLst/>
                <a:gdLst>
                  <a:gd name="T0" fmla="*/ 0 w 112"/>
                  <a:gd name="T1" fmla="*/ 24 h 58"/>
                  <a:gd name="T2" fmla="*/ 22 w 112"/>
                  <a:gd name="T3" fmla="*/ 10 h 58"/>
                  <a:gd name="T4" fmla="*/ 33 w 112"/>
                  <a:gd name="T5" fmla="*/ 1 h 58"/>
                  <a:gd name="T6" fmla="*/ 105 w 112"/>
                  <a:gd name="T7" fmla="*/ 26 h 58"/>
                  <a:gd name="T8" fmla="*/ 149 w 112"/>
                  <a:gd name="T9" fmla="*/ 46 h 58"/>
                  <a:gd name="T10" fmla="*/ 168 w 112"/>
                  <a:gd name="T11" fmla="*/ 60 h 58"/>
                  <a:gd name="T12" fmla="*/ 159 w 112"/>
                  <a:gd name="T13" fmla="*/ 70 h 58"/>
                  <a:gd name="T14" fmla="*/ 149 w 112"/>
                  <a:gd name="T15" fmla="*/ 78 h 58"/>
                  <a:gd name="T16" fmla="*/ 103 w 112"/>
                  <a:gd name="T17" fmla="*/ 62 h 58"/>
                  <a:gd name="T18" fmla="*/ 38 w 112"/>
                  <a:gd name="T19" fmla="*/ 39 h 58"/>
                  <a:gd name="T20" fmla="*/ 0 w 112"/>
                  <a:gd name="T21" fmla="*/ 26 h 5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12" h="58">
                    <a:moveTo>
                      <a:pt x="0" y="16"/>
                    </a:moveTo>
                    <a:cubicBezTo>
                      <a:pt x="5" y="14"/>
                      <a:pt x="11" y="11"/>
                      <a:pt x="14" y="6"/>
                    </a:cubicBezTo>
                    <a:cubicBezTo>
                      <a:pt x="17" y="2"/>
                      <a:pt x="16" y="0"/>
                      <a:pt x="22" y="1"/>
                    </a:cubicBezTo>
                    <a:cubicBezTo>
                      <a:pt x="39" y="5"/>
                      <a:pt x="54" y="11"/>
                      <a:pt x="70" y="18"/>
                    </a:cubicBezTo>
                    <a:cubicBezTo>
                      <a:pt x="80" y="22"/>
                      <a:pt x="89" y="26"/>
                      <a:pt x="99" y="31"/>
                    </a:cubicBezTo>
                    <a:cubicBezTo>
                      <a:pt x="102" y="33"/>
                      <a:pt x="112" y="36"/>
                      <a:pt x="112" y="40"/>
                    </a:cubicBezTo>
                    <a:cubicBezTo>
                      <a:pt x="112" y="42"/>
                      <a:pt x="108" y="46"/>
                      <a:pt x="106" y="47"/>
                    </a:cubicBezTo>
                    <a:cubicBezTo>
                      <a:pt x="104" y="49"/>
                      <a:pt x="102" y="51"/>
                      <a:pt x="99" y="53"/>
                    </a:cubicBezTo>
                    <a:cubicBezTo>
                      <a:pt x="90" y="58"/>
                      <a:pt x="77" y="45"/>
                      <a:pt x="69" y="42"/>
                    </a:cubicBezTo>
                    <a:cubicBezTo>
                      <a:pt x="54" y="36"/>
                      <a:pt x="39" y="31"/>
                      <a:pt x="25" y="26"/>
                    </a:cubicBezTo>
                    <a:cubicBezTo>
                      <a:pt x="17" y="24"/>
                      <a:pt x="8" y="19"/>
                      <a:pt x="0" y="18"/>
                    </a:cubicBezTo>
                  </a:path>
                </a:pathLst>
              </a:custGeom>
              <a:solidFill>
                <a:srgbClr val="ACD5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89" name="Freeform 112">
                <a:extLst>
                  <a:ext uri="{FF2B5EF4-FFF2-40B4-BE49-F238E27FC236}">
                    <a16:creationId xmlns:a16="http://schemas.microsoft.com/office/drawing/2014/main" id="{E4FAC837-190D-4BF6-B96E-A70568BEBC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9" y="2645"/>
                <a:ext cx="123" cy="51"/>
              </a:xfrm>
              <a:custGeom>
                <a:avLst/>
                <a:gdLst>
                  <a:gd name="T0" fmla="*/ 2 w 110"/>
                  <a:gd name="T1" fmla="*/ 9 h 46"/>
                  <a:gd name="T2" fmla="*/ 10 w 110"/>
                  <a:gd name="T3" fmla="*/ 1 h 46"/>
                  <a:gd name="T4" fmla="*/ 25 w 110"/>
                  <a:gd name="T5" fmla="*/ 4 h 46"/>
                  <a:gd name="T6" fmla="*/ 51 w 110"/>
                  <a:gd name="T7" fmla="*/ 12 h 46"/>
                  <a:gd name="T8" fmla="*/ 75 w 110"/>
                  <a:gd name="T9" fmla="*/ 18 h 46"/>
                  <a:gd name="T10" fmla="*/ 146 w 110"/>
                  <a:gd name="T11" fmla="*/ 42 h 46"/>
                  <a:gd name="T12" fmla="*/ 167 w 110"/>
                  <a:gd name="T13" fmla="*/ 47 h 46"/>
                  <a:gd name="T14" fmla="*/ 168 w 110"/>
                  <a:gd name="T15" fmla="*/ 54 h 46"/>
                  <a:gd name="T16" fmla="*/ 157 w 110"/>
                  <a:gd name="T17" fmla="*/ 67 h 46"/>
                  <a:gd name="T18" fmla="*/ 150 w 110"/>
                  <a:gd name="T19" fmla="*/ 68 h 46"/>
                  <a:gd name="T20" fmla="*/ 131 w 110"/>
                  <a:gd name="T21" fmla="*/ 59 h 46"/>
                  <a:gd name="T22" fmla="*/ 56 w 110"/>
                  <a:gd name="T23" fmla="*/ 29 h 46"/>
                  <a:gd name="T24" fmla="*/ 21 w 110"/>
                  <a:gd name="T25" fmla="*/ 16 h 46"/>
                  <a:gd name="T26" fmla="*/ 0 w 110"/>
                  <a:gd name="T27" fmla="*/ 11 h 4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10" h="46">
                    <a:moveTo>
                      <a:pt x="2" y="5"/>
                    </a:moveTo>
                    <a:cubicBezTo>
                      <a:pt x="4" y="6"/>
                      <a:pt x="4" y="1"/>
                      <a:pt x="6" y="1"/>
                    </a:cubicBezTo>
                    <a:cubicBezTo>
                      <a:pt x="8" y="0"/>
                      <a:pt x="14" y="3"/>
                      <a:pt x="16" y="4"/>
                    </a:cubicBezTo>
                    <a:cubicBezTo>
                      <a:pt x="21" y="6"/>
                      <a:pt x="27" y="7"/>
                      <a:pt x="33" y="8"/>
                    </a:cubicBezTo>
                    <a:cubicBezTo>
                      <a:pt x="38" y="9"/>
                      <a:pt x="43" y="11"/>
                      <a:pt x="48" y="12"/>
                    </a:cubicBezTo>
                    <a:cubicBezTo>
                      <a:pt x="64" y="16"/>
                      <a:pt x="79" y="23"/>
                      <a:pt x="94" y="28"/>
                    </a:cubicBezTo>
                    <a:cubicBezTo>
                      <a:pt x="98" y="29"/>
                      <a:pt x="102" y="30"/>
                      <a:pt x="106" y="31"/>
                    </a:cubicBezTo>
                    <a:cubicBezTo>
                      <a:pt x="109" y="33"/>
                      <a:pt x="110" y="34"/>
                      <a:pt x="107" y="36"/>
                    </a:cubicBezTo>
                    <a:cubicBezTo>
                      <a:pt x="105" y="39"/>
                      <a:pt x="103" y="42"/>
                      <a:pt x="100" y="44"/>
                    </a:cubicBezTo>
                    <a:cubicBezTo>
                      <a:pt x="98" y="46"/>
                      <a:pt x="99" y="46"/>
                      <a:pt x="96" y="45"/>
                    </a:cubicBezTo>
                    <a:cubicBezTo>
                      <a:pt x="92" y="43"/>
                      <a:pt x="89" y="41"/>
                      <a:pt x="84" y="39"/>
                    </a:cubicBezTo>
                    <a:cubicBezTo>
                      <a:pt x="68" y="34"/>
                      <a:pt x="52" y="25"/>
                      <a:pt x="36" y="19"/>
                    </a:cubicBezTo>
                    <a:cubicBezTo>
                      <a:pt x="28" y="16"/>
                      <a:pt x="20" y="14"/>
                      <a:pt x="13" y="11"/>
                    </a:cubicBezTo>
                    <a:cubicBezTo>
                      <a:pt x="9" y="10"/>
                      <a:pt x="2" y="10"/>
                      <a:pt x="0" y="7"/>
                    </a:cubicBezTo>
                  </a:path>
                </a:pathLst>
              </a:custGeom>
              <a:solidFill>
                <a:srgbClr val="9BC6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90" name="Freeform 113">
                <a:extLst>
                  <a:ext uri="{FF2B5EF4-FFF2-40B4-BE49-F238E27FC236}">
                    <a16:creationId xmlns:a16="http://schemas.microsoft.com/office/drawing/2014/main" id="{B96843D0-E6DA-4B8A-A384-96B2324B9C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24" y="2463"/>
                <a:ext cx="121" cy="66"/>
              </a:xfrm>
              <a:custGeom>
                <a:avLst/>
                <a:gdLst>
                  <a:gd name="T0" fmla="*/ 33 w 109"/>
                  <a:gd name="T1" fmla="*/ 0 h 59"/>
                  <a:gd name="T2" fmla="*/ 100 w 109"/>
                  <a:gd name="T3" fmla="*/ 26 h 59"/>
                  <a:gd name="T4" fmla="*/ 165 w 109"/>
                  <a:gd name="T5" fmla="*/ 45 h 59"/>
                  <a:gd name="T6" fmla="*/ 142 w 109"/>
                  <a:gd name="T7" fmla="*/ 67 h 59"/>
                  <a:gd name="T8" fmla="*/ 134 w 109"/>
                  <a:gd name="T9" fmla="*/ 81 h 59"/>
                  <a:gd name="T10" fmla="*/ 128 w 109"/>
                  <a:gd name="T11" fmla="*/ 92 h 59"/>
                  <a:gd name="T12" fmla="*/ 104 w 109"/>
                  <a:gd name="T13" fmla="*/ 82 h 59"/>
                  <a:gd name="T14" fmla="*/ 54 w 109"/>
                  <a:gd name="T15" fmla="*/ 67 h 59"/>
                  <a:gd name="T16" fmla="*/ 14 w 109"/>
                  <a:gd name="T17" fmla="*/ 51 h 59"/>
                  <a:gd name="T18" fmla="*/ 2 w 109"/>
                  <a:gd name="T19" fmla="*/ 36 h 59"/>
                  <a:gd name="T20" fmla="*/ 18 w 109"/>
                  <a:gd name="T21" fmla="*/ 12 h 59"/>
                  <a:gd name="T22" fmla="*/ 33 w 109"/>
                  <a:gd name="T23" fmla="*/ 0 h 59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09" h="59">
                    <a:moveTo>
                      <a:pt x="22" y="0"/>
                    </a:moveTo>
                    <a:cubicBezTo>
                      <a:pt x="35" y="9"/>
                      <a:pt x="52" y="12"/>
                      <a:pt x="66" y="17"/>
                    </a:cubicBezTo>
                    <a:cubicBezTo>
                      <a:pt x="80" y="23"/>
                      <a:pt x="95" y="26"/>
                      <a:pt x="109" y="29"/>
                    </a:cubicBezTo>
                    <a:cubicBezTo>
                      <a:pt x="106" y="35"/>
                      <a:pt x="98" y="38"/>
                      <a:pt x="94" y="43"/>
                    </a:cubicBezTo>
                    <a:cubicBezTo>
                      <a:pt x="92" y="46"/>
                      <a:pt x="90" y="48"/>
                      <a:pt x="88" y="51"/>
                    </a:cubicBezTo>
                    <a:cubicBezTo>
                      <a:pt x="87" y="52"/>
                      <a:pt x="86" y="57"/>
                      <a:pt x="85" y="58"/>
                    </a:cubicBezTo>
                    <a:cubicBezTo>
                      <a:pt x="83" y="59"/>
                      <a:pt x="72" y="52"/>
                      <a:pt x="69" y="52"/>
                    </a:cubicBezTo>
                    <a:cubicBezTo>
                      <a:pt x="58" y="49"/>
                      <a:pt x="47" y="46"/>
                      <a:pt x="36" y="43"/>
                    </a:cubicBezTo>
                    <a:cubicBezTo>
                      <a:pt x="27" y="40"/>
                      <a:pt x="18" y="37"/>
                      <a:pt x="10" y="33"/>
                    </a:cubicBezTo>
                    <a:cubicBezTo>
                      <a:pt x="5" y="30"/>
                      <a:pt x="0" y="30"/>
                      <a:pt x="2" y="23"/>
                    </a:cubicBezTo>
                    <a:cubicBezTo>
                      <a:pt x="4" y="18"/>
                      <a:pt x="8" y="12"/>
                      <a:pt x="12" y="8"/>
                    </a:cubicBezTo>
                    <a:cubicBezTo>
                      <a:pt x="14" y="5"/>
                      <a:pt x="19" y="1"/>
                      <a:pt x="22" y="0"/>
                    </a:cubicBezTo>
                  </a:path>
                </a:pathLst>
              </a:custGeom>
              <a:solidFill>
                <a:srgbClr val="DDEE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91" name="Freeform 114">
                <a:extLst>
                  <a:ext uri="{FF2B5EF4-FFF2-40B4-BE49-F238E27FC236}">
                    <a16:creationId xmlns:a16="http://schemas.microsoft.com/office/drawing/2014/main" id="{C841B039-2DDD-4923-ACC0-18EBCB88D5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0" y="2469"/>
                <a:ext cx="109" cy="50"/>
              </a:xfrm>
              <a:custGeom>
                <a:avLst/>
                <a:gdLst>
                  <a:gd name="T0" fmla="*/ 13 w 97"/>
                  <a:gd name="T1" fmla="*/ 0 h 45"/>
                  <a:gd name="T2" fmla="*/ 25 w 97"/>
                  <a:gd name="T3" fmla="*/ 9 h 45"/>
                  <a:gd name="T4" fmla="*/ 54 w 97"/>
                  <a:gd name="T5" fmla="*/ 16 h 45"/>
                  <a:gd name="T6" fmla="*/ 99 w 97"/>
                  <a:gd name="T7" fmla="*/ 29 h 45"/>
                  <a:gd name="T8" fmla="*/ 134 w 97"/>
                  <a:gd name="T9" fmla="*/ 40 h 45"/>
                  <a:gd name="T10" fmla="*/ 154 w 97"/>
                  <a:gd name="T11" fmla="*/ 47 h 45"/>
                  <a:gd name="T12" fmla="*/ 145 w 97"/>
                  <a:gd name="T13" fmla="*/ 58 h 45"/>
                  <a:gd name="T14" fmla="*/ 137 w 97"/>
                  <a:gd name="T15" fmla="*/ 67 h 45"/>
                  <a:gd name="T16" fmla="*/ 106 w 97"/>
                  <a:gd name="T17" fmla="*/ 60 h 45"/>
                  <a:gd name="T18" fmla="*/ 62 w 97"/>
                  <a:gd name="T19" fmla="*/ 49 h 45"/>
                  <a:gd name="T20" fmla="*/ 9 w 97"/>
                  <a:gd name="T21" fmla="*/ 23 h 45"/>
                  <a:gd name="T22" fmla="*/ 1 w 97"/>
                  <a:gd name="T23" fmla="*/ 14 h 45"/>
                  <a:gd name="T24" fmla="*/ 11 w 97"/>
                  <a:gd name="T25" fmla="*/ 1 h 4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97" h="45">
                    <a:moveTo>
                      <a:pt x="9" y="0"/>
                    </a:moveTo>
                    <a:cubicBezTo>
                      <a:pt x="9" y="1"/>
                      <a:pt x="15" y="4"/>
                      <a:pt x="16" y="5"/>
                    </a:cubicBezTo>
                    <a:cubicBezTo>
                      <a:pt x="22" y="8"/>
                      <a:pt x="28" y="9"/>
                      <a:pt x="34" y="11"/>
                    </a:cubicBezTo>
                    <a:cubicBezTo>
                      <a:pt x="43" y="13"/>
                      <a:pt x="53" y="16"/>
                      <a:pt x="61" y="19"/>
                    </a:cubicBezTo>
                    <a:cubicBezTo>
                      <a:pt x="69" y="21"/>
                      <a:pt x="77" y="23"/>
                      <a:pt x="84" y="26"/>
                    </a:cubicBezTo>
                    <a:cubicBezTo>
                      <a:pt x="88" y="27"/>
                      <a:pt x="92" y="30"/>
                      <a:pt x="97" y="31"/>
                    </a:cubicBezTo>
                    <a:cubicBezTo>
                      <a:pt x="96" y="33"/>
                      <a:pt x="93" y="36"/>
                      <a:pt x="91" y="38"/>
                    </a:cubicBezTo>
                    <a:cubicBezTo>
                      <a:pt x="90" y="41"/>
                      <a:pt x="89" y="44"/>
                      <a:pt x="86" y="44"/>
                    </a:cubicBezTo>
                    <a:cubicBezTo>
                      <a:pt x="80" y="45"/>
                      <a:pt x="73" y="40"/>
                      <a:pt x="67" y="40"/>
                    </a:cubicBezTo>
                    <a:cubicBezTo>
                      <a:pt x="57" y="39"/>
                      <a:pt x="48" y="36"/>
                      <a:pt x="39" y="32"/>
                    </a:cubicBezTo>
                    <a:cubicBezTo>
                      <a:pt x="27" y="27"/>
                      <a:pt x="15" y="21"/>
                      <a:pt x="5" y="15"/>
                    </a:cubicBezTo>
                    <a:cubicBezTo>
                      <a:pt x="2" y="13"/>
                      <a:pt x="0" y="13"/>
                      <a:pt x="1" y="10"/>
                    </a:cubicBezTo>
                    <a:cubicBezTo>
                      <a:pt x="1" y="7"/>
                      <a:pt x="5" y="3"/>
                      <a:pt x="7" y="1"/>
                    </a:cubicBezTo>
                  </a:path>
                </a:pathLst>
              </a:custGeom>
              <a:solidFill>
                <a:srgbClr val="ECF5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92" name="Freeform 115">
                <a:extLst>
                  <a:ext uri="{FF2B5EF4-FFF2-40B4-BE49-F238E27FC236}">
                    <a16:creationId xmlns:a16="http://schemas.microsoft.com/office/drawing/2014/main" id="{E052F175-527F-43BB-81DB-1D5572993E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3" y="2473"/>
                <a:ext cx="104" cy="35"/>
              </a:xfrm>
              <a:custGeom>
                <a:avLst/>
                <a:gdLst>
                  <a:gd name="T0" fmla="*/ 0 w 94"/>
                  <a:gd name="T1" fmla="*/ 0 h 31"/>
                  <a:gd name="T2" fmla="*/ 141 w 94"/>
                  <a:gd name="T3" fmla="*/ 51 h 31"/>
                  <a:gd name="T4" fmla="*/ 0 w 94"/>
                  <a:gd name="T5" fmla="*/ 0 h 3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4" h="31">
                    <a:moveTo>
                      <a:pt x="0" y="0"/>
                    </a:moveTo>
                    <a:cubicBezTo>
                      <a:pt x="0" y="0"/>
                      <a:pt x="74" y="27"/>
                      <a:pt x="94" y="31"/>
                    </a:cubicBezTo>
                    <a:cubicBezTo>
                      <a:pt x="94" y="31"/>
                      <a:pt x="33" y="25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93" name="Oval 116">
                <a:extLst>
                  <a:ext uri="{FF2B5EF4-FFF2-40B4-BE49-F238E27FC236}">
                    <a16:creationId xmlns:a16="http://schemas.microsoft.com/office/drawing/2014/main" id="{28B36887-FEB1-4CC7-BD12-7925AA1384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29" y="2504"/>
                <a:ext cx="5" cy="7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9194" name="Oval 117">
                <a:extLst>
                  <a:ext uri="{FF2B5EF4-FFF2-40B4-BE49-F238E27FC236}">
                    <a16:creationId xmlns:a16="http://schemas.microsoft.com/office/drawing/2014/main" id="{B38CD875-B659-4E0D-9146-0C05950018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2507"/>
                <a:ext cx="9" cy="7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9195" name="Oval 118">
                <a:extLst>
                  <a:ext uri="{FF2B5EF4-FFF2-40B4-BE49-F238E27FC236}">
                    <a16:creationId xmlns:a16="http://schemas.microsoft.com/office/drawing/2014/main" id="{5AB1DDAA-2F2C-4A4A-B958-17A23DCF71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43" y="2502"/>
                <a:ext cx="7" cy="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9196" name="Oval 119">
                <a:extLst>
                  <a:ext uri="{FF2B5EF4-FFF2-40B4-BE49-F238E27FC236}">
                    <a16:creationId xmlns:a16="http://schemas.microsoft.com/office/drawing/2014/main" id="{3C430E5E-1C85-4328-8829-376B82E85C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1" y="2517"/>
                <a:ext cx="6" cy="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9197" name="Freeform 120">
                <a:extLst>
                  <a:ext uri="{FF2B5EF4-FFF2-40B4-BE49-F238E27FC236}">
                    <a16:creationId xmlns:a16="http://schemas.microsoft.com/office/drawing/2014/main" id="{E49D0C5A-EDDD-4F92-8288-493C170F7F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3" y="3101"/>
                <a:ext cx="140" cy="96"/>
              </a:xfrm>
              <a:custGeom>
                <a:avLst/>
                <a:gdLst>
                  <a:gd name="T0" fmla="*/ 4 w 126"/>
                  <a:gd name="T1" fmla="*/ 39 h 86"/>
                  <a:gd name="T2" fmla="*/ 23 w 126"/>
                  <a:gd name="T3" fmla="*/ 31 h 86"/>
                  <a:gd name="T4" fmla="*/ 33 w 126"/>
                  <a:gd name="T5" fmla="*/ 21 h 86"/>
                  <a:gd name="T6" fmla="*/ 42 w 126"/>
                  <a:gd name="T7" fmla="*/ 11 h 86"/>
                  <a:gd name="T8" fmla="*/ 57 w 126"/>
                  <a:gd name="T9" fmla="*/ 2 h 86"/>
                  <a:gd name="T10" fmla="*/ 100 w 126"/>
                  <a:gd name="T11" fmla="*/ 28 h 86"/>
                  <a:gd name="T12" fmla="*/ 143 w 126"/>
                  <a:gd name="T13" fmla="*/ 52 h 86"/>
                  <a:gd name="T14" fmla="*/ 177 w 126"/>
                  <a:gd name="T15" fmla="*/ 71 h 86"/>
                  <a:gd name="T16" fmla="*/ 190 w 126"/>
                  <a:gd name="T17" fmla="*/ 81 h 86"/>
                  <a:gd name="T18" fmla="*/ 184 w 126"/>
                  <a:gd name="T19" fmla="*/ 97 h 86"/>
                  <a:gd name="T20" fmla="*/ 170 w 126"/>
                  <a:gd name="T21" fmla="*/ 116 h 86"/>
                  <a:gd name="T22" fmla="*/ 140 w 126"/>
                  <a:gd name="T23" fmla="*/ 133 h 86"/>
                  <a:gd name="T24" fmla="*/ 132 w 126"/>
                  <a:gd name="T25" fmla="*/ 128 h 86"/>
                  <a:gd name="T26" fmla="*/ 111 w 126"/>
                  <a:gd name="T27" fmla="*/ 117 h 86"/>
                  <a:gd name="T28" fmla="*/ 70 w 126"/>
                  <a:gd name="T29" fmla="*/ 90 h 86"/>
                  <a:gd name="T30" fmla="*/ 32 w 126"/>
                  <a:gd name="T31" fmla="*/ 67 h 86"/>
                  <a:gd name="T32" fmla="*/ 13 w 126"/>
                  <a:gd name="T33" fmla="*/ 52 h 86"/>
                  <a:gd name="T34" fmla="*/ 4 w 126"/>
                  <a:gd name="T35" fmla="*/ 40 h 8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126" h="86">
                    <a:moveTo>
                      <a:pt x="4" y="25"/>
                    </a:moveTo>
                    <a:cubicBezTo>
                      <a:pt x="8" y="26"/>
                      <a:pt x="12" y="22"/>
                      <a:pt x="15" y="20"/>
                    </a:cubicBezTo>
                    <a:cubicBezTo>
                      <a:pt x="17" y="18"/>
                      <a:pt x="20" y="16"/>
                      <a:pt x="22" y="13"/>
                    </a:cubicBezTo>
                    <a:cubicBezTo>
                      <a:pt x="24" y="11"/>
                      <a:pt x="26" y="9"/>
                      <a:pt x="28" y="7"/>
                    </a:cubicBezTo>
                    <a:cubicBezTo>
                      <a:pt x="31" y="3"/>
                      <a:pt x="32" y="0"/>
                      <a:pt x="37" y="2"/>
                    </a:cubicBezTo>
                    <a:cubicBezTo>
                      <a:pt x="47" y="7"/>
                      <a:pt x="56" y="12"/>
                      <a:pt x="66" y="18"/>
                    </a:cubicBezTo>
                    <a:cubicBezTo>
                      <a:pt x="76" y="23"/>
                      <a:pt x="85" y="28"/>
                      <a:pt x="94" y="34"/>
                    </a:cubicBezTo>
                    <a:cubicBezTo>
                      <a:pt x="101" y="38"/>
                      <a:pt x="108" y="42"/>
                      <a:pt x="116" y="46"/>
                    </a:cubicBezTo>
                    <a:cubicBezTo>
                      <a:pt x="118" y="48"/>
                      <a:pt x="123" y="50"/>
                      <a:pt x="125" y="52"/>
                    </a:cubicBezTo>
                    <a:cubicBezTo>
                      <a:pt x="126" y="55"/>
                      <a:pt x="122" y="60"/>
                      <a:pt x="121" y="63"/>
                    </a:cubicBezTo>
                    <a:cubicBezTo>
                      <a:pt x="118" y="67"/>
                      <a:pt x="115" y="70"/>
                      <a:pt x="112" y="74"/>
                    </a:cubicBezTo>
                    <a:cubicBezTo>
                      <a:pt x="107" y="78"/>
                      <a:pt x="98" y="86"/>
                      <a:pt x="92" y="86"/>
                    </a:cubicBezTo>
                    <a:cubicBezTo>
                      <a:pt x="89" y="86"/>
                      <a:pt x="87" y="84"/>
                      <a:pt x="86" y="82"/>
                    </a:cubicBezTo>
                    <a:cubicBezTo>
                      <a:pt x="82" y="79"/>
                      <a:pt x="77" y="77"/>
                      <a:pt x="73" y="75"/>
                    </a:cubicBezTo>
                    <a:cubicBezTo>
                      <a:pt x="64" y="69"/>
                      <a:pt x="55" y="63"/>
                      <a:pt x="46" y="58"/>
                    </a:cubicBezTo>
                    <a:cubicBezTo>
                      <a:pt x="37" y="54"/>
                      <a:pt x="29" y="49"/>
                      <a:pt x="21" y="43"/>
                    </a:cubicBezTo>
                    <a:cubicBezTo>
                      <a:pt x="17" y="40"/>
                      <a:pt x="14" y="36"/>
                      <a:pt x="9" y="34"/>
                    </a:cubicBezTo>
                    <a:cubicBezTo>
                      <a:pt x="8" y="32"/>
                      <a:pt x="0" y="29"/>
                      <a:pt x="4" y="26"/>
                    </a:cubicBezTo>
                  </a:path>
                </a:pathLst>
              </a:custGeom>
              <a:solidFill>
                <a:srgbClr val="BADC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98" name="Freeform 121">
                <a:extLst>
                  <a:ext uri="{FF2B5EF4-FFF2-40B4-BE49-F238E27FC236}">
                    <a16:creationId xmlns:a16="http://schemas.microsoft.com/office/drawing/2014/main" id="{CBD8B2A4-1AFC-4A13-B6F0-B4D43BE202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8" y="3109"/>
                <a:ext cx="115" cy="83"/>
              </a:xfrm>
              <a:custGeom>
                <a:avLst/>
                <a:gdLst>
                  <a:gd name="T0" fmla="*/ 1 w 103"/>
                  <a:gd name="T1" fmla="*/ 30 h 74"/>
                  <a:gd name="T2" fmla="*/ 0 w 103"/>
                  <a:gd name="T3" fmla="*/ 30 h 74"/>
                  <a:gd name="T4" fmla="*/ 26 w 103"/>
                  <a:gd name="T5" fmla="*/ 1 h 74"/>
                  <a:gd name="T6" fmla="*/ 40 w 103"/>
                  <a:gd name="T7" fmla="*/ 4 h 74"/>
                  <a:gd name="T8" fmla="*/ 68 w 103"/>
                  <a:gd name="T9" fmla="*/ 28 h 74"/>
                  <a:gd name="T10" fmla="*/ 115 w 103"/>
                  <a:gd name="T11" fmla="*/ 56 h 74"/>
                  <a:gd name="T12" fmla="*/ 148 w 103"/>
                  <a:gd name="T13" fmla="*/ 76 h 74"/>
                  <a:gd name="T14" fmla="*/ 159 w 103"/>
                  <a:gd name="T15" fmla="*/ 90 h 74"/>
                  <a:gd name="T16" fmla="*/ 136 w 103"/>
                  <a:gd name="T17" fmla="*/ 113 h 74"/>
                  <a:gd name="T18" fmla="*/ 111 w 103"/>
                  <a:gd name="T19" fmla="*/ 107 h 74"/>
                  <a:gd name="T20" fmla="*/ 46 w 103"/>
                  <a:gd name="T21" fmla="*/ 61 h 74"/>
                  <a:gd name="T22" fmla="*/ 0 w 103"/>
                  <a:gd name="T23" fmla="*/ 31 h 74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03" h="74">
                    <a:moveTo>
                      <a:pt x="1" y="19"/>
                    </a:moveTo>
                    <a:cubicBezTo>
                      <a:pt x="0" y="19"/>
                      <a:pt x="0" y="19"/>
                      <a:pt x="0" y="19"/>
                    </a:cubicBezTo>
                    <a:cubicBezTo>
                      <a:pt x="4" y="22"/>
                      <a:pt x="16" y="5"/>
                      <a:pt x="17" y="1"/>
                    </a:cubicBezTo>
                    <a:cubicBezTo>
                      <a:pt x="20" y="0"/>
                      <a:pt x="23" y="3"/>
                      <a:pt x="26" y="4"/>
                    </a:cubicBezTo>
                    <a:cubicBezTo>
                      <a:pt x="32" y="8"/>
                      <a:pt x="38" y="13"/>
                      <a:pt x="44" y="18"/>
                    </a:cubicBezTo>
                    <a:cubicBezTo>
                      <a:pt x="52" y="25"/>
                      <a:pt x="63" y="31"/>
                      <a:pt x="73" y="36"/>
                    </a:cubicBezTo>
                    <a:cubicBezTo>
                      <a:pt x="80" y="41"/>
                      <a:pt x="88" y="44"/>
                      <a:pt x="96" y="48"/>
                    </a:cubicBezTo>
                    <a:cubicBezTo>
                      <a:pt x="100" y="50"/>
                      <a:pt x="103" y="51"/>
                      <a:pt x="102" y="56"/>
                    </a:cubicBezTo>
                    <a:cubicBezTo>
                      <a:pt x="100" y="62"/>
                      <a:pt x="93" y="69"/>
                      <a:pt x="88" y="71"/>
                    </a:cubicBezTo>
                    <a:cubicBezTo>
                      <a:pt x="83" y="74"/>
                      <a:pt x="77" y="71"/>
                      <a:pt x="72" y="68"/>
                    </a:cubicBezTo>
                    <a:cubicBezTo>
                      <a:pt x="57" y="60"/>
                      <a:pt x="44" y="48"/>
                      <a:pt x="30" y="38"/>
                    </a:cubicBezTo>
                    <a:cubicBezTo>
                      <a:pt x="21" y="31"/>
                      <a:pt x="10" y="26"/>
                      <a:pt x="0" y="20"/>
                    </a:cubicBezTo>
                  </a:path>
                </a:pathLst>
              </a:custGeom>
              <a:solidFill>
                <a:srgbClr val="ACD5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99" name="Freeform 122">
                <a:extLst>
                  <a:ext uri="{FF2B5EF4-FFF2-40B4-BE49-F238E27FC236}">
                    <a16:creationId xmlns:a16="http://schemas.microsoft.com/office/drawing/2014/main" id="{78D7D5E7-2FF9-4808-902F-BF3945C7A0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4" y="3118"/>
                <a:ext cx="107" cy="69"/>
              </a:xfrm>
              <a:custGeom>
                <a:avLst/>
                <a:gdLst>
                  <a:gd name="T0" fmla="*/ 0 w 96"/>
                  <a:gd name="T1" fmla="*/ 1 h 62"/>
                  <a:gd name="T2" fmla="*/ 0 w 96"/>
                  <a:gd name="T3" fmla="*/ 0 h 62"/>
                  <a:gd name="T4" fmla="*/ 50 w 96"/>
                  <a:gd name="T5" fmla="*/ 36 h 62"/>
                  <a:gd name="T6" fmla="*/ 89 w 96"/>
                  <a:gd name="T7" fmla="*/ 65 h 62"/>
                  <a:gd name="T8" fmla="*/ 123 w 96"/>
                  <a:gd name="T9" fmla="*/ 85 h 62"/>
                  <a:gd name="T10" fmla="*/ 148 w 96"/>
                  <a:gd name="T11" fmla="*/ 96 h 62"/>
                  <a:gd name="T12" fmla="*/ 126 w 96"/>
                  <a:gd name="T13" fmla="*/ 72 h 62"/>
                  <a:gd name="T14" fmla="*/ 65 w 96"/>
                  <a:gd name="T15" fmla="*/ 37 h 62"/>
                  <a:gd name="T16" fmla="*/ 25 w 96"/>
                  <a:gd name="T17" fmla="*/ 14 h 62"/>
                  <a:gd name="T18" fmla="*/ 1 w 96"/>
                  <a:gd name="T19" fmla="*/ 1 h 6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96" h="6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11" y="7"/>
                      <a:pt x="21" y="16"/>
                      <a:pt x="32" y="23"/>
                    </a:cubicBezTo>
                    <a:cubicBezTo>
                      <a:pt x="41" y="29"/>
                      <a:pt x="49" y="36"/>
                      <a:pt x="58" y="42"/>
                    </a:cubicBezTo>
                    <a:cubicBezTo>
                      <a:pt x="65" y="47"/>
                      <a:pt x="72" y="52"/>
                      <a:pt x="80" y="55"/>
                    </a:cubicBezTo>
                    <a:cubicBezTo>
                      <a:pt x="85" y="57"/>
                      <a:pt x="91" y="61"/>
                      <a:pt x="96" y="62"/>
                    </a:cubicBezTo>
                    <a:cubicBezTo>
                      <a:pt x="96" y="56"/>
                      <a:pt x="86" y="50"/>
                      <a:pt x="82" y="47"/>
                    </a:cubicBezTo>
                    <a:cubicBezTo>
                      <a:pt x="70" y="38"/>
                      <a:pt x="56" y="30"/>
                      <a:pt x="42" y="24"/>
                    </a:cubicBezTo>
                    <a:cubicBezTo>
                      <a:pt x="33" y="19"/>
                      <a:pt x="25" y="14"/>
                      <a:pt x="16" y="10"/>
                    </a:cubicBezTo>
                    <a:cubicBezTo>
                      <a:pt x="11" y="7"/>
                      <a:pt x="6" y="3"/>
                      <a:pt x="1" y="1"/>
                    </a:cubicBezTo>
                  </a:path>
                </a:pathLst>
              </a:custGeom>
              <a:solidFill>
                <a:srgbClr val="9BC6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00" name="Freeform 123">
                <a:extLst>
                  <a:ext uri="{FF2B5EF4-FFF2-40B4-BE49-F238E27FC236}">
                    <a16:creationId xmlns:a16="http://schemas.microsoft.com/office/drawing/2014/main" id="{B13ACE49-74CF-4B3E-ACFB-613D6A4D44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8" y="3189"/>
                <a:ext cx="81" cy="96"/>
              </a:xfrm>
              <a:custGeom>
                <a:avLst/>
                <a:gdLst>
                  <a:gd name="T0" fmla="*/ 0 w 73"/>
                  <a:gd name="T1" fmla="*/ 15 h 86"/>
                  <a:gd name="T2" fmla="*/ 12 w 73"/>
                  <a:gd name="T3" fmla="*/ 52 h 86"/>
                  <a:gd name="T4" fmla="*/ 20 w 73"/>
                  <a:gd name="T5" fmla="*/ 75 h 86"/>
                  <a:gd name="T6" fmla="*/ 40 w 73"/>
                  <a:gd name="T7" fmla="*/ 112 h 86"/>
                  <a:gd name="T8" fmla="*/ 71 w 73"/>
                  <a:gd name="T9" fmla="*/ 133 h 86"/>
                  <a:gd name="T10" fmla="*/ 104 w 73"/>
                  <a:gd name="T11" fmla="*/ 112 h 86"/>
                  <a:gd name="T12" fmla="*/ 87 w 73"/>
                  <a:gd name="T13" fmla="*/ 94 h 86"/>
                  <a:gd name="T14" fmla="*/ 65 w 73"/>
                  <a:gd name="T15" fmla="*/ 65 h 86"/>
                  <a:gd name="T16" fmla="*/ 38 w 73"/>
                  <a:gd name="T17" fmla="*/ 15 h 86"/>
                  <a:gd name="T18" fmla="*/ 22 w 73"/>
                  <a:gd name="T19" fmla="*/ 3 h 86"/>
                  <a:gd name="T20" fmla="*/ 0 w 73"/>
                  <a:gd name="T21" fmla="*/ 13 h 8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73" h="86">
                    <a:moveTo>
                      <a:pt x="0" y="10"/>
                    </a:moveTo>
                    <a:cubicBezTo>
                      <a:pt x="1" y="18"/>
                      <a:pt x="6" y="26"/>
                      <a:pt x="8" y="34"/>
                    </a:cubicBezTo>
                    <a:cubicBezTo>
                      <a:pt x="10" y="38"/>
                      <a:pt x="12" y="43"/>
                      <a:pt x="13" y="48"/>
                    </a:cubicBezTo>
                    <a:cubicBezTo>
                      <a:pt x="17" y="56"/>
                      <a:pt x="21" y="65"/>
                      <a:pt x="26" y="73"/>
                    </a:cubicBezTo>
                    <a:cubicBezTo>
                      <a:pt x="31" y="80"/>
                      <a:pt x="38" y="85"/>
                      <a:pt x="47" y="86"/>
                    </a:cubicBezTo>
                    <a:cubicBezTo>
                      <a:pt x="53" y="86"/>
                      <a:pt x="73" y="81"/>
                      <a:pt x="69" y="73"/>
                    </a:cubicBezTo>
                    <a:cubicBezTo>
                      <a:pt x="66" y="68"/>
                      <a:pt x="61" y="64"/>
                      <a:pt x="57" y="60"/>
                    </a:cubicBezTo>
                    <a:cubicBezTo>
                      <a:pt x="53" y="54"/>
                      <a:pt x="48" y="48"/>
                      <a:pt x="43" y="42"/>
                    </a:cubicBezTo>
                    <a:cubicBezTo>
                      <a:pt x="35" y="32"/>
                      <a:pt x="31" y="21"/>
                      <a:pt x="25" y="10"/>
                    </a:cubicBezTo>
                    <a:cubicBezTo>
                      <a:pt x="22" y="5"/>
                      <a:pt x="20" y="0"/>
                      <a:pt x="14" y="3"/>
                    </a:cubicBezTo>
                    <a:cubicBezTo>
                      <a:pt x="10" y="6"/>
                      <a:pt x="4" y="8"/>
                      <a:pt x="0" y="9"/>
                    </a:cubicBezTo>
                  </a:path>
                </a:pathLst>
              </a:custGeom>
              <a:solidFill>
                <a:srgbClr val="BADC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01" name="Freeform 124">
                <a:extLst>
                  <a:ext uri="{FF2B5EF4-FFF2-40B4-BE49-F238E27FC236}">
                    <a16:creationId xmlns:a16="http://schemas.microsoft.com/office/drawing/2014/main" id="{A7E1A829-CEAA-440B-A99F-44E99531BE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5" y="3295"/>
                <a:ext cx="1104" cy="554"/>
              </a:xfrm>
              <a:custGeom>
                <a:avLst/>
                <a:gdLst>
                  <a:gd name="T0" fmla="*/ 0 w 991"/>
                  <a:gd name="T1" fmla="*/ 762 h 498"/>
                  <a:gd name="T2" fmla="*/ 1526 w 991"/>
                  <a:gd name="T3" fmla="*/ 0 h 498"/>
                  <a:gd name="T4" fmla="*/ 0 w 991"/>
                  <a:gd name="T5" fmla="*/ 762 h 49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91" h="498">
                    <a:moveTo>
                      <a:pt x="0" y="498"/>
                    </a:moveTo>
                    <a:cubicBezTo>
                      <a:pt x="991" y="0"/>
                      <a:pt x="991" y="0"/>
                      <a:pt x="991" y="0"/>
                    </a:cubicBezTo>
                    <a:cubicBezTo>
                      <a:pt x="991" y="0"/>
                      <a:pt x="196" y="424"/>
                      <a:pt x="0" y="49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02" name="Freeform 125">
                <a:extLst>
                  <a:ext uri="{FF2B5EF4-FFF2-40B4-BE49-F238E27FC236}">
                    <a16:creationId xmlns:a16="http://schemas.microsoft.com/office/drawing/2014/main" id="{235246AF-640F-4FD8-A071-07FDB67972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21" y="3486"/>
                <a:ext cx="427" cy="356"/>
              </a:xfrm>
              <a:custGeom>
                <a:avLst/>
                <a:gdLst>
                  <a:gd name="T0" fmla="*/ 0 w 383"/>
                  <a:gd name="T1" fmla="*/ 0 h 320"/>
                  <a:gd name="T2" fmla="*/ 592 w 383"/>
                  <a:gd name="T3" fmla="*/ 491 h 320"/>
                  <a:gd name="T4" fmla="*/ 0 w 383"/>
                  <a:gd name="T5" fmla="*/ 0 h 32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83" h="320">
                    <a:moveTo>
                      <a:pt x="0" y="0"/>
                    </a:moveTo>
                    <a:cubicBezTo>
                      <a:pt x="383" y="320"/>
                      <a:pt x="383" y="320"/>
                      <a:pt x="383" y="320"/>
                    </a:cubicBezTo>
                    <a:cubicBezTo>
                      <a:pt x="383" y="320"/>
                      <a:pt x="32" y="37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03" name="Freeform 126">
                <a:extLst>
                  <a:ext uri="{FF2B5EF4-FFF2-40B4-BE49-F238E27FC236}">
                    <a16:creationId xmlns:a16="http://schemas.microsoft.com/office/drawing/2014/main" id="{010AB1F8-116D-43D8-BD2C-24EADE9B9C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21" y="3537"/>
                <a:ext cx="428" cy="361"/>
              </a:xfrm>
              <a:custGeom>
                <a:avLst/>
                <a:gdLst>
                  <a:gd name="T0" fmla="*/ 0 w 384"/>
                  <a:gd name="T1" fmla="*/ 0 h 324"/>
                  <a:gd name="T2" fmla="*/ 593 w 384"/>
                  <a:gd name="T3" fmla="*/ 499 h 324"/>
                  <a:gd name="T4" fmla="*/ 0 w 384"/>
                  <a:gd name="T5" fmla="*/ 0 h 32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84" h="324">
                    <a:moveTo>
                      <a:pt x="0" y="0"/>
                    </a:moveTo>
                    <a:cubicBezTo>
                      <a:pt x="384" y="324"/>
                      <a:pt x="384" y="324"/>
                      <a:pt x="384" y="324"/>
                    </a:cubicBezTo>
                    <a:cubicBezTo>
                      <a:pt x="384" y="324"/>
                      <a:pt x="29" y="10"/>
                      <a:pt x="0" y="0"/>
                    </a:cubicBezTo>
                    <a:close/>
                  </a:path>
                </a:pathLst>
              </a:custGeom>
              <a:solidFill>
                <a:srgbClr val="73A5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04" name="Freeform 127">
                <a:extLst>
                  <a:ext uri="{FF2B5EF4-FFF2-40B4-BE49-F238E27FC236}">
                    <a16:creationId xmlns:a16="http://schemas.microsoft.com/office/drawing/2014/main" id="{6B4C6336-3067-4A98-BA33-257239316F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5" y="3474"/>
                <a:ext cx="166" cy="203"/>
              </a:xfrm>
              <a:custGeom>
                <a:avLst/>
                <a:gdLst>
                  <a:gd name="T0" fmla="*/ 15 w 166"/>
                  <a:gd name="T1" fmla="*/ 86 h 203"/>
                  <a:gd name="T2" fmla="*/ 166 w 166"/>
                  <a:gd name="T3" fmla="*/ 203 h 203"/>
                  <a:gd name="T4" fmla="*/ 0 w 166"/>
                  <a:gd name="T5" fmla="*/ 0 h 203"/>
                  <a:gd name="T6" fmla="*/ 15 w 166"/>
                  <a:gd name="T7" fmla="*/ 86 h 20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66" h="203">
                    <a:moveTo>
                      <a:pt x="15" y="86"/>
                    </a:moveTo>
                    <a:lnTo>
                      <a:pt x="166" y="203"/>
                    </a:lnTo>
                    <a:lnTo>
                      <a:pt x="0" y="0"/>
                    </a:lnTo>
                    <a:lnTo>
                      <a:pt x="15" y="86"/>
                    </a:lnTo>
                    <a:close/>
                  </a:path>
                </a:pathLst>
              </a:custGeom>
              <a:solidFill>
                <a:srgbClr val="73A5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05" name="Freeform 128">
                <a:extLst>
                  <a:ext uri="{FF2B5EF4-FFF2-40B4-BE49-F238E27FC236}">
                    <a16:creationId xmlns:a16="http://schemas.microsoft.com/office/drawing/2014/main" id="{DC23D85B-970A-4772-ACA8-15565BA946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0" y="3190"/>
                <a:ext cx="1045" cy="516"/>
              </a:xfrm>
              <a:custGeom>
                <a:avLst/>
                <a:gdLst>
                  <a:gd name="T0" fmla="*/ 0 w 938"/>
                  <a:gd name="T1" fmla="*/ 710 h 464"/>
                  <a:gd name="T2" fmla="*/ 1445 w 938"/>
                  <a:gd name="T3" fmla="*/ 0 h 464"/>
                  <a:gd name="T4" fmla="*/ 0 w 938"/>
                  <a:gd name="T5" fmla="*/ 710 h 46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38" h="464">
                    <a:moveTo>
                      <a:pt x="0" y="464"/>
                    </a:moveTo>
                    <a:cubicBezTo>
                      <a:pt x="938" y="0"/>
                      <a:pt x="938" y="0"/>
                      <a:pt x="938" y="0"/>
                    </a:cubicBezTo>
                    <a:cubicBezTo>
                      <a:pt x="938" y="0"/>
                      <a:pt x="651" y="175"/>
                      <a:pt x="0" y="46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06" name="Freeform 129">
                <a:extLst>
                  <a:ext uri="{FF2B5EF4-FFF2-40B4-BE49-F238E27FC236}">
                    <a16:creationId xmlns:a16="http://schemas.microsoft.com/office/drawing/2014/main" id="{CA28C700-9FE1-49F4-86A8-87FB2D8045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2" y="3572"/>
                <a:ext cx="168" cy="133"/>
              </a:xfrm>
              <a:custGeom>
                <a:avLst/>
                <a:gdLst>
                  <a:gd name="T0" fmla="*/ 0 w 151"/>
                  <a:gd name="T1" fmla="*/ 0 h 120"/>
                  <a:gd name="T2" fmla="*/ 231 w 151"/>
                  <a:gd name="T3" fmla="*/ 181 h 120"/>
                  <a:gd name="T4" fmla="*/ 0 w 151"/>
                  <a:gd name="T5" fmla="*/ 0 h 12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1" h="120">
                    <a:moveTo>
                      <a:pt x="0" y="0"/>
                    </a:moveTo>
                    <a:cubicBezTo>
                      <a:pt x="151" y="120"/>
                      <a:pt x="151" y="120"/>
                      <a:pt x="151" y="120"/>
                    </a:cubicBezTo>
                    <a:cubicBezTo>
                      <a:pt x="151" y="120"/>
                      <a:pt x="24" y="43"/>
                      <a:pt x="0" y="0"/>
                    </a:cubicBezTo>
                    <a:close/>
                  </a:path>
                </a:pathLst>
              </a:custGeom>
              <a:solidFill>
                <a:srgbClr val="B8DB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07" name="Freeform 130">
                <a:extLst>
                  <a:ext uri="{FF2B5EF4-FFF2-40B4-BE49-F238E27FC236}">
                    <a16:creationId xmlns:a16="http://schemas.microsoft.com/office/drawing/2014/main" id="{9A219C48-2A5A-447D-B823-CF2755B2EA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2" y="3051"/>
                <a:ext cx="176" cy="641"/>
              </a:xfrm>
              <a:custGeom>
                <a:avLst/>
                <a:gdLst>
                  <a:gd name="T0" fmla="*/ 0 w 158"/>
                  <a:gd name="T1" fmla="*/ 0 h 576"/>
                  <a:gd name="T2" fmla="*/ 243 w 158"/>
                  <a:gd name="T3" fmla="*/ 882 h 576"/>
                  <a:gd name="T4" fmla="*/ 0 w 158"/>
                  <a:gd name="T5" fmla="*/ 0 h 57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8" h="576">
                    <a:moveTo>
                      <a:pt x="0" y="0"/>
                    </a:moveTo>
                    <a:cubicBezTo>
                      <a:pt x="158" y="576"/>
                      <a:pt x="158" y="576"/>
                      <a:pt x="158" y="576"/>
                    </a:cubicBezTo>
                    <a:cubicBezTo>
                      <a:pt x="158" y="576"/>
                      <a:pt x="42" y="74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08" name="Freeform 131">
                <a:extLst>
                  <a:ext uri="{FF2B5EF4-FFF2-40B4-BE49-F238E27FC236}">
                    <a16:creationId xmlns:a16="http://schemas.microsoft.com/office/drawing/2014/main" id="{E6A14FAB-F4F2-4433-8B87-EAB9288B39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6" y="2758"/>
                <a:ext cx="235" cy="405"/>
              </a:xfrm>
              <a:custGeom>
                <a:avLst/>
                <a:gdLst>
                  <a:gd name="T0" fmla="*/ 0 w 211"/>
                  <a:gd name="T1" fmla="*/ 559 h 364"/>
                  <a:gd name="T2" fmla="*/ 325 w 211"/>
                  <a:gd name="T3" fmla="*/ 0 h 364"/>
                  <a:gd name="T4" fmla="*/ 0 w 211"/>
                  <a:gd name="T5" fmla="*/ 559 h 36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1" h="364">
                    <a:moveTo>
                      <a:pt x="0" y="364"/>
                    </a:moveTo>
                    <a:cubicBezTo>
                      <a:pt x="211" y="0"/>
                      <a:pt x="211" y="0"/>
                      <a:pt x="211" y="0"/>
                    </a:cubicBezTo>
                    <a:cubicBezTo>
                      <a:pt x="211" y="0"/>
                      <a:pt x="37" y="315"/>
                      <a:pt x="0" y="36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09" name="Freeform 132">
                <a:extLst>
                  <a:ext uri="{FF2B5EF4-FFF2-40B4-BE49-F238E27FC236}">
                    <a16:creationId xmlns:a16="http://schemas.microsoft.com/office/drawing/2014/main" id="{C5D90FBA-6021-4F2A-9A3B-580DDF0FF7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4" y="3207"/>
                <a:ext cx="198" cy="87"/>
              </a:xfrm>
              <a:custGeom>
                <a:avLst/>
                <a:gdLst>
                  <a:gd name="T0" fmla="*/ 0 w 177"/>
                  <a:gd name="T1" fmla="*/ 120 h 78"/>
                  <a:gd name="T2" fmla="*/ 276 w 177"/>
                  <a:gd name="T3" fmla="*/ 0 h 78"/>
                  <a:gd name="T4" fmla="*/ 0 w 177"/>
                  <a:gd name="T5" fmla="*/ 120 h 7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77" h="78">
                    <a:moveTo>
                      <a:pt x="0" y="78"/>
                    </a:moveTo>
                    <a:cubicBezTo>
                      <a:pt x="177" y="0"/>
                      <a:pt x="177" y="0"/>
                      <a:pt x="177" y="0"/>
                    </a:cubicBezTo>
                    <a:cubicBezTo>
                      <a:pt x="177" y="0"/>
                      <a:pt x="31" y="72"/>
                      <a:pt x="0" y="7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10" name="Freeform 133">
                <a:extLst>
                  <a:ext uri="{FF2B5EF4-FFF2-40B4-BE49-F238E27FC236}">
                    <a16:creationId xmlns:a16="http://schemas.microsoft.com/office/drawing/2014/main" id="{CF35F428-681B-4F5C-BFD9-843C26DCBC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6" y="3024"/>
                <a:ext cx="96" cy="240"/>
              </a:xfrm>
              <a:custGeom>
                <a:avLst/>
                <a:gdLst>
                  <a:gd name="T0" fmla="*/ 0 w 86"/>
                  <a:gd name="T1" fmla="*/ 0 h 216"/>
                  <a:gd name="T2" fmla="*/ 133 w 86"/>
                  <a:gd name="T3" fmla="*/ 330 h 216"/>
                  <a:gd name="T4" fmla="*/ 0 w 86"/>
                  <a:gd name="T5" fmla="*/ 0 h 21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6" h="216">
                    <a:moveTo>
                      <a:pt x="0" y="0"/>
                    </a:moveTo>
                    <a:cubicBezTo>
                      <a:pt x="86" y="216"/>
                      <a:pt x="86" y="216"/>
                      <a:pt x="86" y="216"/>
                    </a:cubicBezTo>
                    <a:cubicBezTo>
                      <a:pt x="86" y="216"/>
                      <a:pt x="2" y="16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11" name="Freeform 134">
                <a:extLst>
                  <a:ext uri="{FF2B5EF4-FFF2-40B4-BE49-F238E27FC236}">
                    <a16:creationId xmlns:a16="http://schemas.microsoft.com/office/drawing/2014/main" id="{3184E7A8-F581-44F6-B03C-798D218E97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78" y="2533"/>
                <a:ext cx="56" cy="138"/>
              </a:xfrm>
              <a:custGeom>
                <a:avLst/>
                <a:gdLst>
                  <a:gd name="T0" fmla="*/ 80 w 50"/>
                  <a:gd name="T1" fmla="*/ 0 h 124"/>
                  <a:gd name="T2" fmla="*/ 0 w 50"/>
                  <a:gd name="T3" fmla="*/ 190 h 124"/>
                  <a:gd name="T4" fmla="*/ 80 w 50"/>
                  <a:gd name="T5" fmla="*/ 0 h 12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0" h="124">
                    <a:moveTo>
                      <a:pt x="50" y="0"/>
                    </a:moveTo>
                    <a:cubicBezTo>
                      <a:pt x="0" y="124"/>
                      <a:pt x="0" y="124"/>
                      <a:pt x="0" y="124"/>
                    </a:cubicBezTo>
                    <a:cubicBezTo>
                      <a:pt x="0" y="124"/>
                      <a:pt x="48" y="21"/>
                      <a:pt x="5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12" name="Freeform 135">
                <a:extLst>
                  <a:ext uri="{FF2B5EF4-FFF2-40B4-BE49-F238E27FC236}">
                    <a16:creationId xmlns:a16="http://schemas.microsoft.com/office/drawing/2014/main" id="{E4DC9A6F-3725-4FFD-BD0A-6E0D8AC5E1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3" y="2464"/>
                <a:ext cx="99" cy="40"/>
              </a:xfrm>
              <a:custGeom>
                <a:avLst/>
                <a:gdLst>
                  <a:gd name="T0" fmla="*/ 0 w 89"/>
                  <a:gd name="T1" fmla="*/ 49 h 36"/>
                  <a:gd name="T2" fmla="*/ 136 w 89"/>
                  <a:gd name="T3" fmla="*/ 0 h 36"/>
                  <a:gd name="T4" fmla="*/ 0 w 89"/>
                  <a:gd name="T5" fmla="*/ 49 h 3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9" h="36">
                    <a:moveTo>
                      <a:pt x="0" y="32"/>
                    </a:moveTo>
                    <a:cubicBezTo>
                      <a:pt x="89" y="0"/>
                      <a:pt x="89" y="0"/>
                      <a:pt x="89" y="0"/>
                    </a:cubicBezTo>
                    <a:cubicBezTo>
                      <a:pt x="89" y="0"/>
                      <a:pt x="10" y="36"/>
                      <a:pt x="0" y="3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13" name="Freeform 136">
                <a:extLst>
                  <a:ext uri="{FF2B5EF4-FFF2-40B4-BE49-F238E27FC236}">
                    <a16:creationId xmlns:a16="http://schemas.microsoft.com/office/drawing/2014/main" id="{9EE24455-E781-4563-9C7E-164B8FB5D3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00" y="2767"/>
                <a:ext cx="12" cy="408"/>
              </a:xfrm>
              <a:custGeom>
                <a:avLst/>
                <a:gdLst>
                  <a:gd name="T0" fmla="*/ 15 w 11"/>
                  <a:gd name="T1" fmla="*/ 0 h 367"/>
                  <a:gd name="T2" fmla="*/ 12 w 11"/>
                  <a:gd name="T3" fmla="*/ 561 h 367"/>
                  <a:gd name="T4" fmla="*/ 15 w 11"/>
                  <a:gd name="T5" fmla="*/ 0 h 36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367">
                    <a:moveTo>
                      <a:pt x="11" y="0"/>
                    </a:moveTo>
                    <a:cubicBezTo>
                      <a:pt x="8" y="367"/>
                      <a:pt x="8" y="367"/>
                      <a:pt x="8" y="367"/>
                    </a:cubicBezTo>
                    <a:cubicBezTo>
                      <a:pt x="8" y="367"/>
                      <a:pt x="0" y="22"/>
                      <a:pt x="1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14" name="Oval 137">
                <a:extLst>
                  <a:ext uri="{FF2B5EF4-FFF2-40B4-BE49-F238E27FC236}">
                    <a16:creationId xmlns:a16="http://schemas.microsoft.com/office/drawing/2014/main" id="{3CC67D87-BB36-44F2-AACD-A39EA69129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9" y="2238"/>
                <a:ext cx="15" cy="1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9215" name="Oval 138">
                <a:extLst>
                  <a:ext uri="{FF2B5EF4-FFF2-40B4-BE49-F238E27FC236}">
                    <a16:creationId xmlns:a16="http://schemas.microsoft.com/office/drawing/2014/main" id="{FDFF10A4-894F-4D22-AF4C-64B2D0658D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5" y="2262"/>
                <a:ext cx="16" cy="1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9216" name="Oval 139">
                <a:extLst>
                  <a:ext uri="{FF2B5EF4-FFF2-40B4-BE49-F238E27FC236}">
                    <a16:creationId xmlns:a16="http://schemas.microsoft.com/office/drawing/2014/main" id="{7BCB71FD-EC9C-4AF1-9510-3154724914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41" y="2287"/>
                <a:ext cx="10" cy="1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9217" name="Oval 140">
                <a:extLst>
                  <a:ext uri="{FF2B5EF4-FFF2-40B4-BE49-F238E27FC236}">
                    <a16:creationId xmlns:a16="http://schemas.microsoft.com/office/drawing/2014/main" id="{31F39303-FEB4-40CB-B1AF-B7FF67EE90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9" y="2478"/>
                <a:ext cx="12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9218" name="Oval 141">
                <a:extLst>
                  <a:ext uri="{FF2B5EF4-FFF2-40B4-BE49-F238E27FC236}">
                    <a16:creationId xmlns:a16="http://schemas.microsoft.com/office/drawing/2014/main" id="{D8061C55-C408-4184-B170-EA432508B6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70" y="3017"/>
                <a:ext cx="22" cy="2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9219" name="Oval 142">
                <a:extLst>
                  <a:ext uri="{FF2B5EF4-FFF2-40B4-BE49-F238E27FC236}">
                    <a16:creationId xmlns:a16="http://schemas.microsoft.com/office/drawing/2014/main" id="{ABABE9A8-D860-4F15-87FC-EFD7453ABD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67" y="2999"/>
                <a:ext cx="15" cy="1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9220" name="Oval 143">
                <a:extLst>
                  <a:ext uri="{FF2B5EF4-FFF2-40B4-BE49-F238E27FC236}">
                    <a16:creationId xmlns:a16="http://schemas.microsoft.com/office/drawing/2014/main" id="{3C67FC5F-F3E2-4126-AEF1-16BCD5752A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63" y="2250"/>
                <a:ext cx="14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9221" name="Oval 144">
                <a:extLst>
                  <a:ext uri="{FF2B5EF4-FFF2-40B4-BE49-F238E27FC236}">
                    <a16:creationId xmlns:a16="http://schemas.microsoft.com/office/drawing/2014/main" id="{B4579E55-08C4-4B57-938A-D1C204943C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82" y="2267"/>
                <a:ext cx="8" cy="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9222" name="Oval 145">
                <a:extLst>
                  <a:ext uri="{FF2B5EF4-FFF2-40B4-BE49-F238E27FC236}">
                    <a16:creationId xmlns:a16="http://schemas.microsoft.com/office/drawing/2014/main" id="{C8EFF0D4-4B1F-4616-8344-5549481A1C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77" y="2047"/>
                <a:ext cx="13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9223" name="Oval 146">
                <a:extLst>
                  <a:ext uri="{FF2B5EF4-FFF2-40B4-BE49-F238E27FC236}">
                    <a16:creationId xmlns:a16="http://schemas.microsoft.com/office/drawing/2014/main" id="{FB99FA1F-2747-4389-9BCE-EF0A9460FB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55" y="2061"/>
                <a:ext cx="8" cy="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9224" name="Oval 147">
                <a:extLst>
                  <a:ext uri="{FF2B5EF4-FFF2-40B4-BE49-F238E27FC236}">
                    <a16:creationId xmlns:a16="http://schemas.microsoft.com/office/drawing/2014/main" id="{7B07829C-2EFF-41EB-B6FF-5A1D38D2CA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0" y="3077"/>
                <a:ext cx="12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9225" name="Oval 148">
                <a:extLst>
                  <a:ext uri="{FF2B5EF4-FFF2-40B4-BE49-F238E27FC236}">
                    <a16:creationId xmlns:a16="http://schemas.microsoft.com/office/drawing/2014/main" id="{71030638-32B2-4D19-BF37-30497C7163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7" y="3096"/>
                <a:ext cx="10" cy="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9226" name="Oval 149">
                <a:extLst>
                  <a:ext uri="{FF2B5EF4-FFF2-40B4-BE49-F238E27FC236}">
                    <a16:creationId xmlns:a16="http://schemas.microsoft.com/office/drawing/2014/main" id="{034A83E5-B47C-4B9A-9E95-72C629A62B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39" y="2430"/>
                <a:ext cx="12" cy="1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9227" name="Freeform 150">
                <a:extLst>
                  <a:ext uri="{FF2B5EF4-FFF2-40B4-BE49-F238E27FC236}">
                    <a16:creationId xmlns:a16="http://schemas.microsoft.com/office/drawing/2014/main" id="{B83CF23C-F5BB-4EE9-A412-AB627659EC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5" y="3116"/>
                <a:ext cx="347" cy="371"/>
              </a:xfrm>
              <a:custGeom>
                <a:avLst/>
                <a:gdLst>
                  <a:gd name="T0" fmla="*/ 110 w 312"/>
                  <a:gd name="T1" fmla="*/ 157 h 334"/>
                  <a:gd name="T2" fmla="*/ 87 w 312"/>
                  <a:gd name="T3" fmla="*/ 250 h 334"/>
                  <a:gd name="T4" fmla="*/ 40 w 312"/>
                  <a:gd name="T5" fmla="*/ 345 h 334"/>
                  <a:gd name="T6" fmla="*/ 59 w 312"/>
                  <a:gd name="T7" fmla="*/ 461 h 334"/>
                  <a:gd name="T8" fmla="*/ 229 w 312"/>
                  <a:gd name="T9" fmla="*/ 417 h 334"/>
                  <a:gd name="T10" fmla="*/ 395 w 312"/>
                  <a:gd name="T11" fmla="*/ 189 h 334"/>
                  <a:gd name="T12" fmla="*/ 396 w 312"/>
                  <a:gd name="T13" fmla="*/ 0 h 334"/>
                  <a:gd name="T14" fmla="*/ 110 w 312"/>
                  <a:gd name="T15" fmla="*/ 157 h 33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12" h="334">
                    <a:moveTo>
                      <a:pt x="72" y="103"/>
                    </a:moveTo>
                    <a:cubicBezTo>
                      <a:pt x="57" y="165"/>
                      <a:pt x="57" y="165"/>
                      <a:pt x="57" y="165"/>
                    </a:cubicBezTo>
                    <a:cubicBezTo>
                      <a:pt x="57" y="165"/>
                      <a:pt x="32" y="205"/>
                      <a:pt x="26" y="227"/>
                    </a:cubicBezTo>
                    <a:cubicBezTo>
                      <a:pt x="20" y="250"/>
                      <a:pt x="0" y="291"/>
                      <a:pt x="39" y="303"/>
                    </a:cubicBezTo>
                    <a:cubicBezTo>
                      <a:pt x="78" y="314"/>
                      <a:pt x="113" y="334"/>
                      <a:pt x="149" y="274"/>
                    </a:cubicBezTo>
                    <a:cubicBezTo>
                      <a:pt x="184" y="214"/>
                      <a:pt x="258" y="124"/>
                      <a:pt x="258" y="124"/>
                    </a:cubicBezTo>
                    <a:cubicBezTo>
                      <a:pt x="258" y="124"/>
                      <a:pt x="312" y="43"/>
                      <a:pt x="259" y="0"/>
                    </a:cubicBezTo>
                    <a:lnTo>
                      <a:pt x="72" y="10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28" name="Freeform 151">
                <a:extLst>
                  <a:ext uri="{FF2B5EF4-FFF2-40B4-BE49-F238E27FC236}">
                    <a16:creationId xmlns:a16="http://schemas.microsoft.com/office/drawing/2014/main" id="{F11EBD13-EE13-4F78-AB61-BD9AA18721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5" y="3116"/>
                <a:ext cx="346" cy="372"/>
              </a:xfrm>
              <a:custGeom>
                <a:avLst/>
                <a:gdLst>
                  <a:gd name="T0" fmla="*/ 110 w 311"/>
                  <a:gd name="T1" fmla="*/ 157 h 335"/>
                  <a:gd name="T2" fmla="*/ 87 w 311"/>
                  <a:gd name="T3" fmla="*/ 250 h 335"/>
                  <a:gd name="T4" fmla="*/ 40 w 311"/>
                  <a:gd name="T5" fmla="*/ 346 h 335"/>
                  <a:gd name="T6" fmla="*/ 59 w 311"/>
                  <a:gd name="T7" fmla="*/ 460 h 335"/>
                  <a:gd name="T8" fmla="*/ 229 w 311"/>
                  <a:gd name="T9" fmla="*/ 416 h 335"/>
                  <a:gd name="T10" fmla="*/ 395 w 311"/>
                  <a:gd name="T11" fmla="*/ 189 h 335"/>
                  <a:gd name="T12" fmla="*/ 396 w 311"/>
                  <a:gd name="T13" fmla="*/ 0 h 335"/>
                  <a:gd name="T14" fmla="*/ 110 w 311"/>
                  <a:gd name="T15" fmla="*/ 157 h 33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11" h="335">
                    <a:moveTo>
                      <a:pt x="72" y="103"/>
                    </a:moveTo>
                    <a:cubicBezTo>
                      <a:pt x="57" y="165"/>
                      <a:pt x="57" y="165"/>
                      <a:pt x="57" y="165"/>
                    </a:cubicBezTo>
                    <a:cubicBezTo>
                      <a:pt x="57" y="165"/>
                      <a:pt x="32" y="206"/>
                      <a:pt x="26" y="228"/>
                    </a:cubicBezTo>
                    <a:cubicBezTo>
                      <a:pt x="20" y="250"/>
                      <a:pt x="0" y="292"/>
                      <a:pt x="39" y="303"/>
                    </a:cubicBezTo>
                    <a:cubicBezTo>
                      <a:pt x="78" y="314"/>
                      <a:pt x="113" y="335"/>
                      <a:pt x="149" y="274"/>
                    </a:cubicBezTo>
                    <a:cubicBezTo>
                      <a:pt x="184" y="214"/>
                      <a:pt x="258" y="124"/>
                      <a:pt x="258" y="124"/>
                    </a:cubicBezTo>
                    <a:cubicBezTo>
                      <a:pt x="258" y="124"/>
                      <a:pt x="311" y="44"/>
                      <a:pt x="259" y="0"/>
                    </a:cubicBezTo>
                    <a:lnTo>
                      <a:pt x="72" y="103"/>
                    </a:lnTo>
                    <a:close/>
                  </a:path>
                </a:pathLst>
              </a:custGeom>
              <a:noFill/>
              <a:ln w="4763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29" name="Freeform 152">
                <a:extLst>
                  <a:ext uri="{FF2B5EF4-FFF2-40B4-BE49-F238E27FC236}">
                    <a16:creationId xmlns:a16="http://schemas.microsoft.com/office/drawing/2014/main" id="{1F789966-F90E-451B-8E12-F360AF7B03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7" y="3228"/>
                <a:ext cx="98" cy="127"/>
              </a:xfrm>
              <a:custGeom>
                <a:avLst/>
                <a:gdLst>
                  <a:gd name="T0" fmla="*/ 37 w 88"/>
                  <a:gd name="T1" fmla="*/ 2 h 114"/>
                  <a:gd name="T2" fmla="*/ 0 w 88"/>
                  <a:gd name="T3" fmla="*/ 133 h 114"/>
                  <a:gd name="T4" fmla="*/ 80 w 88"/>
                  <a:gd name="T5" fmla="*/ 159 h 114"/>
                  <a:gd name="T6" fmla="*/ 135 w 88"/>
                  <a:gd name="T7" fmla="*/ 0 h 114"/>
                  <a:gd name="T8" fmla="*/ 37 w 88"/>
                  <a:gd name="T9" fmla="*/ 2 h 1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8" h="114">
                    <a:moveTo>
                      <a:pt x="24" y="2"/>
                    </a:moveTo>
                    <a:cubicBezTo>
                      <a:pt x="24" y="2"/>
                      <a:pt x="20" y="63"/>
                      <a:pt x="0" y="86"/>
                    </a:cubicBezTo>
                    <a:cubicBezTo>
                      <a:pt x="0" y="86"/>
                      <a:pt x="21" y="114"/>
                      <a:pt x="52" y="103"/>
                    </a:cubicBezTo>
                    <a:cubicBezTo>
                      <a:pt x="52" y="103"/>
                      <a:pt x="87" y="31"/>
                      <a:pt x="88" y="0"/>
                    </a:cubicBezTo>
                    <a:lnTo>
                      <a:pt x="24" y="2"/>
                    </a:lnTo>
                    <a:close/>
                  </a:path>
                </a:pathLst>
              </a:custGeom>
              <a:noFill/>
              <a:ln w="4763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30" name="Freeform 153">
                <a:extLst>
                  <a:ext uri="{FF2B5EF4-FFF2-40B4-BE49-F238E27FC236}">
                    <a16:creationId xmlns:a16="http://schemas.microsoft.com/office/drawing/2014/main" id="{ADE5FF46-5B3B-433C-A471-FCFF3B0D5C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1" y="2651"/>
                <a:ext cx="261" cy="323"/>
              </a:xfrm>
              <a:custGeom>
                <a:avLst/>
                <a:gdLst>
                  <a:gd name="T0" fmla="*/ 284 w 234"/>
                  <a:gd name="T1" fmla="*/ 0 h 290"/>
                  <a:gd name="T2" fmla="*/ 363 w 234"/>
                  <a:gd name="T3" fmla="*/ 216 h 290"/>
                  <a:gd name="T4" fmla="*/ 231 w 234"/>
                  <a:gd name="T5" fmla="*/ 337 h 290"/>
                  <a:gd name="T6" fmla="*/ 85 w 234"/>
                  <a:gd name="T7" fmla="*/ 412 h 290"/>
                  <a:gd name="T8" fmla="*/ 23 w 234"/>
                  <a:gd name="T9" fmla="*/ 330 h 290"/>
                  <a:gd name="T10" fmla="*/ 158 w 234"/>
                  <a:gd name="T11" fmla="*/ 101 h 290"/>
                  <a:gd name="T12" fmla="*/ 284 w 234"/>
                  <a:gd name="T13" fmla="*/ 0 h 29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34" h="290">
                    <a:moveTo>
                      <a:pt x="184" y="0"/>
                    </a:moveTo>
                    <a:cubicBezTo>
                      <a:pt x="184" y="0"/>
                      <a:pt x="213" y="106"/>
                      <a:pt x="234" y="140"/>
                    </a:cubicBezTo>
                    <a:cubicBezTo>
                      <a:pt x="234" y="140"/>
                      <a:pt x="168" y="203"/>
                      <a:pt x="150" y="219"/>
                    </a:cubicBezTo>
                    <a:cubicBezTo>
                      <a:pt x="131" y="235"/>
                      <a:pt x="90" y="290"/>
                      <a:pt x="55" y="268"/>
                    </a:cubicBezTo>
                    <a:cubicBezTo>
                      <a:pt x="19" y="247"/>
                      <a:pt x="0" y="238"/>
                      <a:pt x="15" y="215"/>
                    </a:cubicBezTo>
                    <a:cubicBezTo>
                      <a:pt x="29" y="192"/>
                      <a:pt x="102" y="66"/>
                      <a:pt x="102" y="66"/>
                    </a:cubicBezTo>
                    <a:lnTo>
                      <a:pt x="184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31" name="Freeform 154">
                <a:extLst>
                  <a:ext uri="{FF2B5EF4-FFF2-40B4-BE49-F238E27FC236}">
                    <a16:creationId xmlns:a16="http://schemas.microsoft.com/office/drawing/2014/main" id="{828E6896-0BF9-44F1-A926-739596E037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1" y="2651"/>
                <a:ext cx="261" cy="323"/>
              </a:xfrm>
              <a:custGeom>
                <a:avLst/>
                <a:gdLst>
                  <a:gd name="T0" fmla="*/ 284 w 234"/>
                  <a:gd name="T1" fmla="*/ 0 h 290"/>
                  <a:gd name="T2" fmla="*/ 363 w 234"/>
                  <a:gd name="T3" fmla="*/ 216 h 290"/>
                  <a:gd name="T4" fmla="*/ 231 w 234"/>
                  <a:gd name="T5" fmla="*/ 337 h 290"/>
                  <a:gd name="T6" fmla="*/ 84 w 234"/>
                  <a:gd name="T7" fmla="*/ 412 h 290"/>
                  <a:gd name="T8" fmla="*/ 23 w 234"/>
                  <a:gd name="T9" fmla="*/ 330 h 290"/>
                  <a:gd name="T10" fmla="*/ 158 w 234"/>
                  <a:gd name="T11" fmla="*/ 101 h 290"/>
                  <a:gd name="T12" fmla="*/ 284 w 234"/>
                  <a:gd name="T13" fmla="*/ 0 h 29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34" h="290">
                    <a:moveTo>
                      <a:pt x="184" y="0"/>
                    </a:moveTo>
                    <a:cubicBezTo>
                      <a:pt x="184" y="0"/>
                      <a:pt x="215" y="105"/>
                      <a:pt x="234" y="140"/>
                    </a:cubicBezTo>
                    <a:cubicBezTo>
                      <a:pt x="234" y="140"/>
                      <a:pt x="168" y="203"/>
                      <a:pt x="150" y="219"/>
                    </a:cubicBezTo>
                    <a:cubicBezTo>
                      <a:pt x="131" y="235"/>
                      <a:pt x="90" y="290"/>
                      <a:pt x="54" y="268"/>
                    </a:cubicBezTo>
                    <a:cubicBezTo>
                      <a:pt x="19" y="247"/>
                      <a:pt x="0" y="238"/>
                      <a:pt x="15" y="215"/>
                    </a:cubicBezTo>
                    <a:cubicBezTo>
                      <a:pt x="29" y="192"/>
                      <a:pt x="102" y="66"/>
                      <a:pt x="102" y="66"/>
                    </a:cubicBezTo>
                    <a:lnTo>
                      <a:pt x="184" y="0"/>
                    </a:lnTo>
                    <a:close/>
                  </a:path>
                </a:pathLst>
              </a:custGeom>
              <a:noFill/>
              <a:ln w="4763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32" name="Freeform 155">
                <a:extLst>
                  <a:ext uri="{FF2B5EF4-FFF2-40B4-BE49-F238E27FC236}">
                    <a16:creationId xmlns:a16="http://schemas.microsoft.com/office/drawing/2014/main" id="{3D9846BE-2E52-4BB5-BDBE-D512FE0C81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5" y="2675"/>
                <a:ext cx="112" cy="144"/>
              </a:xfrm>
              <a:custGeom>
                <a:avLst/>
                <a:gdLst>
                  <a:gd name="T0" fmla="*/ 59 w 101"/>
                  <a:gd name="T1" fmla="*/ 71 h 130"/>
                  <a:gd name="T2" fmla="*/ 0 w 101"/>
                  <a:gd name="T3" fmla="*/ 178 h 130"/>
                  <a:gd name="T4" fmla="*/ 39 w 101"/>
                  <a:gd name="T5" fmla="*/ 196 h 130"/>
                  <a:gd name="T6" fmla="*/ 153 w 101"/>
                  <a:gd name="T7" fmla="*/ 0 h 130"/>
                  <a:gd name="T8" fmla="*/ 59 w 101"/>
                  <a:gd name="T9" fmla="*/ 71 h 1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1" h="130">
                    <a:moveTo>
                      <a:pt x="39" y="47"/>
                    </a:moveTo>
                    <a:cubicBezTo>
                      <a:pt x="0" y="118"/>
                      <a:pt x="0" y="118"/>
                      <a:pt x="0" y="118"/>
                    </a:cubicBezTo>
                    <a:cubicBezTo>
                      <a:pt x="0" y="118"/>
                      <a:pt x="4" y="130"/>
                      <a:pt x="26" y="130"/>
                    </a:cubicBezTo>
                    <a:cubicBezTo>
                      <a:pt x="101" y="0"/>
                      <a:pt x="101" y="0"/>
                      <a:pt x="101" y="0"/>
                    </a:cubicBezTo>
                    <a:lnTo>
                      <a:pt x="39" y="47"/>
                    </a:lnTo>
                    <a:close/>
                  </a:path>
                </a:pathLst>
              </a:custGeom>
              <a:noFill/>
              <a:ln w="4763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33" name="Freeform 156">
                <a:extLst>
                  <a:ext uri="{FF2B5EF4-FFF2-40B4-BE49-F238E27FC236}">
                    <a16:creationId xmlns:a16="http://schemas.microsoft.com/office/drawing/2014/main" id="{50C37153-3629-4549-AEAD-AB987686EB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3" y="2791"/>
                <a:ext cx="43" cy="27"/>
              </a:xfrm>
              <a:custGeom>
                <a:avLst/>
                <a:gdLst>
                  <a:gd name="T0" fmla="*/ 0 w 39"/>
                  <a:gd name="T1" fmla="*/ 11 h 24"/>
                  <a:gd name="T2" fmla="*/ 57 w 39"/>
                  <a:gd name="T3" fmla="*/ 38 h 2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9" h="24">
                    <a:moveTo>
                      <a:pt x="0" y="7"/>
                    </a:moveTo>
                    <a:cubicBezTo>
                      <a:pt x="0" y="7"/>
                      <a:pt x="27" y="0"/>
                      <a:pt x="39" y="24"/>
                    </a:cubicBezTo>
                  </a:path>
                </a:pathLst>
              </a:custGeom>
              <a:noFill/>
              <a:ln w="1428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34" name="Freeform 157">
                <a:extLst>
                  <a:ext uri="{FF2B5EF4-FFF2-40B4-BE49-F238E27FC236}">
                    <a16:creationId xmlns:a16="http://schemas.microsoft.com/office/drawing/2014/main" id="{76696B09-5EAB-48B4-82E1-FC5B64F0AA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5" y="2770"/>
                <a:ext cx="43" cy="24"/>
              </a:xfrm>
              <a:custGeom>
                <a:avLst/>
                <a:gdLst>
                  <a:gd name="T0" fmla="*/ 0 w 39"/>
                  <a:gd name="T1" fmla="*/ 15 h 21"/>
                  <a:gd name="T2" fmla="*/ 57 w 39"/>
                  <a:gd name="T3" fmla="*/ 35 h 2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9" h="21">
                    <a:moveTo>
                      <a:pt x="0" y="9"/>
                    </a:moveTo>
                    <a:cubicBezTo>
                      <a:pt x="0" y="9"/>
                      <a:pt x="23" y="0"/>
                      <a:pt x="39" y="21"/>
                    </a:cubicBezTo>
                  </a:path>
                </a:pathLst>
              </a:custGeom>
              <a:noFill/>
              <a:ln w="1428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35" name="Freeform 158">
                <a:extLst>
                  <a:ext uri="{FF2B5EF4-FFF2-40B4-BE49-F238E27FC236}">
                    <a16:creationId xmlns:a16="http://schemas.microsoft.com/office/drawing/2014/main" id="{79182780-3E6E-46F3-9652-9742FEA094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9" y="2747"/>
                <a:ext cx="41" cy="24"/>
              </a:xfrm>
              <a:custGeom>
                <a:avLst/>
                <a:gdLst>
                  <a:gd name="T0" fmla="*/ 0 w 37"/>
                  <a:gd name="T1" fmla="*/ 13 h 22"/>
                  <a:gd name="T2" fmla="*/ 55 w 37"/>
                  <a:gd name="T3" fmla="*/ 31 h 2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7" h="22">
                    <a:moveTo>
                      <a:pt x="0" y="9"/>
                    </a:moveTo>
                    <a:cubicBezTo>
                      <a:pt x="0" y="9"/>
                      <a:pt x="23" y="0"/>
                      <a:pt x="37" y="22"/>
                    </a:cubicBezTo>
                  </a:path>
                </a:pathLst>
              </a:custGeom>
              <a:noFill/>
              <a:ln w="1428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36" name="Freeform 159">
                <a:extLst>
                  <a:ext uri="{FF2B5EF4-FFF2-40B4-BE49-F238E27FC236}">
                    <a16:creationId xmlns:a16="http://schemas.microsoft.com/office/drawing/2014/main" id="{D709E311-6C78-4A70-BF5F-8D1040257E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2" y="2722"/>
                <a:ext cx="41" cy="24"/>
              </a:xfrm>
              <a:custGeom>
                <a:avLst/>
                <a:gdLst>
                  <a:gd name="T0" fmla="*/ 0 w 37"/>
                  <a:gd name="T1" fmla="*/ 22 h 21"/>
                  <a:gd name="T2" fmla="*/ 55 w 37"/>
                  <a:gd name="T3" fmla="*/ 35 h 2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7" h="21">
                    <a:moveTo>
                      <a:pt x="0" y="13"/>
                    </a:moveTo>
                    <a:cubicBezTo>
                      <a:pt x="0" y="13"/>
                      <a:pt x="20" y="0"/>
                      <a:pt x="37" y="21"/>
                    </a:cubicBezTo>
                  </a:path>
                </a:pathLst>
              </a:custGeom>
              <a:noFill/>
              <a:ln w="1428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37" name="Freeform 160">
                <a:extLst>
                  <a:ext uri="{FF2B5EF4-FFF2-40B4-BE49-F238E27FC236}">
                    <a16:creationId xmlns:a16="http://schemas.microsoft.com/office/drawing/2014/main" id="{D7147621-133C-4830-8A94-5FEAA8484A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6" y="2708"/>
                <a:ext cx="30" cy="12"/>
              </a:xfrm>
              <a:custGeom>
                <a:avLst/>
                <a:gdLst>
                  <a:gd name="T0" fmla="*/ 0 w 27"/>
                  <a:gd name="T1" fmla="*/ 2 h 11"/>
                  <a:gd name="T2" fmla="*/ 41 w 27"/>
                  <a:gd name="T3" fmla="*/ 15 h 1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7" h="11">
                    <a:moveTo>
                      <a:pt x="0" y="2"/>
                    </a:moveTo>
                    <a:cubicBezTo>
                      <a:pt x="0" y="2"/>
                      <a:pt x="20" y="0"/>
                      <a:pt x="27" y="11"/>
                    </a:cubicBezTo>
                  </a:path>
                </a:pathLst>
              </a:custGeom>
              <a:noFill/>
              <a:ln w="1428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38" name="Freeform 161">
                <a:extLst>
                  <a:ext uri="{FF2B5EF4-FFF2-40B4-BE49-F238E27FC236}">
                    <a16:creationId xmlns:a16="http://schemas.microsoft.com/office/drawing/2014/main" id="{B6DA5569-7742-43C7-AF9D-7A9A1FE5D3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5" y="3317"/>
                <a:ext cx="66" cy="26"/>
              </a:xfrm>
              <a:custGeom>
                <a:avLst/>
                <a:gdLst>
                  <a:gd name="T0" fmla="*/ 0 w 59"/>
                  <a:gd name="T1" fmla="*/ 0 h 23"/>
                  <a:gd name="T2" fmla="*/ 93 w 59"/>
                  <a:gd name="T3" fmla="*/ 37 h 2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9" h="23">
                    <a:moveTo>
                      <a:pt x="0" y="0"/>
                    </a:moveTo>
                    <a:cubicBezTo>
                      <a:pt x="0" y="0"/>
                      <a:pt x="45" y="0"/>
                      <a:pt x="59" y="23"/>
                    </a:cubicBezTo>
                  </a:path>
                </a:pathLst>
              </a:custGeom>
              <a:noFill/>
              <a:ln w="1428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39" name="Freeform 162">
                <a:extLst>
                  <a:ext uri="{FF2B5EF4-FFF2-40B4-BE49-F238E27FC236}">
                    <a16:creationId xmlns:a16="http://schemas.microsoft.com/office/drawing/2014/main" id="{16C3A0D6-0D67-42D3-B654-E27B11412E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4" y="3293"/>
                <a:ext cx="65" cy="32"/>
              </a:xfrm>
              <a:custGeom>
                <a:avLst/>
                <a:gdLst>
                  <a:gd name="T0" fmla="*/ 0 w 59"/>
                  <a:gd name="T1" fmla="*/ 3 h 29"/>
                  <a:gd name="T2" fmla="*/ 87 w 59"/>
                  <a:gd name="T3" fmla="*/ 43 h 2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9" h="29">
                    <a:moveTo>
                      <a:pt x="0" y="3"/>
                    </a:moveTo>
                    <a:cubicBezTo>
                      <a:pt x="0" y="3"/>
                      <a:pt x="46" y="0"/>
                      <a:pt x="59" y="29"/>
                    </a:cubicBezTo>
                  </a:path>
                </a:pathLst>
              </a:custGeom>
              <a:noFill/>
              <a:ln w="1428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40" name="Freeform 163">
                <a:extLst>
                  <a:ext uri="{FF2B5EF4-FFF2-40B4-BE49-F238E27FC236}">
                    <a16:creationId xmlns:a16="http://schemas.microsoft.com/office/drawing/2014/main" id="{876DBE34-96D6-497C-9FB6-4C163EC340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1" y="3273"/>
                <a:ext cx="70" cy="22"/>
              </a:xfrm>
              <a:custGeom>
                <a:avLst/>
                <a:gdLst>
                  <a:gd name="T0" fmla="*/ 0 w 62"/>
                  <a:gd name="T1" fmla="*/ 2 h 20"/>
                  <a:gd name="T2" fmla="*/ 100 w 62"/>
                  <a:gd name="T3" fmla="*/ 29 h 2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2" h="20">
                    <a:moveTo>
                      <a:pt x="0" y="2"/>
                    </a:moveTo>
                    <a:cubicBezTo>
                      <a:pt x="0" y="2"/>
                      <a:pt x="45" y="0"/>
                      <a:pt x="62" y="20"/>
                    </a:cubicBezTo>
                  </a:path>
                </a:pathLst>
              </a:custGeom>
              <a:noFill/>
              <a:ln w="1428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41" name="Freeform 164">
                <a:extLst>
                  <a:ext uri="{FF2B5EF4-FFF2-40B4-BE49-F238E27FC236}">
                    <a16:creationId xmlns:a16="http://schemas.microsoft.com/office/drawing/2014/main" id="{8F59D32F-731C-4890-9A44-429136CB7B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9" y="3247"/>
                <a:ext cx="73" cy="21"/>
              </a:xfrm>
              <a:custGeom>
                <a:avLst/>
                <a:gdLst>
                  <a:gd name="T0" fmla="*/ 0 w 65"/>
                  <a:gd name="T1" fmla="*/ 4 h 19"/>
                  <a:gd name="T2" fmla="*/ 103 w 65"/>
                  <a:gd name="T3" fmla="*/ 28 h 1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5" h="19">
                    <a:moveTo>
                      <a:pt x="0" y="4"/>
                    </a:moveTo>
                    <a:cubicBezTo>
                      <a:pt x="0" y="4"/>
                      <a:pt x="52" y="0"/>
                      <a:pt x="65" y="19"/>
                    </a:cubicBezTo>
                  </a:path>
                </a:pathLst>
              </a:custGeom>
              <a:noFill/>
              <a:ln w="1428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42" name="Freeform 165">
                <a:extLst>
                  <a:ext uri="{FF2B5EF4-FFF2-40B4-BE49-F238E27FC236}">
                    <a16:creationId xmlns:a16="http://schemas.microsoft.com/office/drawing/2014/main" id="{D5A3859D-E4CC-4654-A4C2-18F53C297CA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721" y="1687"/>
                <a:ext cx="925" cy="1587"/>
              </a:xfrm>
              <a:custGeom>
                <a:avLst/>
                <a:gdLst>
                  <a:gd name="T0" fmla="*/ 1228 w 830"/>
                  <a:gd name="T1" fmla="*/ 1875 h 1427"/>
                  <a:gd name="T2" fmla="*/ 968 w 830"/>
                  <a:gd name="T3" fmla="*/ 1458 h 1427"/>
                  <a:gd name="T4" fmla="*/ 911 w 830"/>
                  <a:gd name="T5" fmla="*/ 1315 h 1427"/>
                  <a:gd name="T6" fmla="*/ 898 w 830"/>
                  <a:gd name="T7" fmla="*/ 1251 h 1427"/>
                  <a:gd name="T8" fmla="*/ 912 w 830"/>
                  <a:gd name="T9" fmla="*/ 1176 h 1427"/>
                  <a:gd name="T10" fmla="*/ 996 w 830"/>
                  <a:gd name="T11" fmla="*/ 897 h 1427"/>
                  <a:gd name="T12" fmla="*/ 1152 w 830"/>
                  <a:gd name="T13" fmla="*/ 374 h 1427"/>
                  <a:gd name="T14" fmla="*/ 1083 w 830"/>
                  <a:gd name="T15" fmla="*/ 0 h 1427"/>
                  <a:gd name="T16" fmla="*/ 536 w 830"/>
                  <a:gd name="T17" fmla="*/ 181 h 1427"/>
                  <a:gd name="T18" fmla="*/ 543 w 830"/>
                  <a:gd name="T19" fmla="*/ 222 h 1427"/>
                  <a:gd name="T20" fmla="*/ 517 w 830"/>
                  <a:gd name="T21" fmla="*/ 246 h 1427"/>
                  <a:gd name="T22" fmla="*/ 471 w 830"/>
                  <a:gd name="T23" fmla="*/ 287 h 1427"/>
                  <a:gd name="T24" fmla="*/ 26 w 830"/>
                  <a:gd name="T25" fmla="*/ 668 h 1427"/>
                  <a:gd name="T26" fmla="*/ 0 w 830"/>
                  <a:gd name="T27" fmla="*/ 802 h 1427"/>
                  <a:gd name="T28" fmla="*/ 58 w 830"/>
                  <a:gd name="T29" fmla="*/ 895 h 1427"/>
                  <a:gd name="T30" fmla="*/ 40 w 830"/>
                  <a:gd name="T31" fmla="*/ 1025 h 1427"/>
                  <a:gd name="T32" fmla="*/ 46 w 830"/>
                  <a:gd name="T33" fmla="*/ 1035 h 1427"/>
                  <a:gd name="T34" fmla="*/ 442 w 830"/>
                  <a:gd name="T35" fmla="*/ 1449 h 1427"/>
                  <a:gd name="T36" fmla="*/ 578 w 830"/>
                  <a:gd name="T37" fmla="*/ 1325 h 1427"/>
                  <a:gd name="T38" fmla="*/ 663 w 830"/>
                  <a:gd name="T39" fmla="*/ 1567 h 1427"/>
                  <a:gd name="T40" fmla="*/ 824 w 830"/>
                  <a:gd name="T41" fmla="*/ 1971 h 1427"/>
                  <a:gd name="T42" fmla="*/ 1030 w 830"/>
                  <a:gd name="T43" fmla="*/ 2148 h 1427"/>
                  <a:gd name="T44" fmla="*/ 1228 w 830"/>
                  <a:gd name="T45" fmla="*/ 1875 h 1427"/>
                  <a:gd name="T46" fmla="*/ 575 w 830"/>
                  <a:gd name="T47" fmla="*/ 1190 h 1427"/>
                  <a:gd name="T48" fmla="*/ 470 w 830"/>
                  <a:gd name="T49" fmla="*/ 1079 h 1427"/>
                  <a:gd name="T50" fmla="*/ 301 w 830"/>
                  <a:gd name="T51" fmla="*/ 896 h 1427"/>
                  <a:gd name="T52" fmla="*/ 495 w 830"/>
                  <a:gd name="T53" fmla="*/ 753 h 1427"/>
                  <a:gd name="T54" fmla="*/ 661 w 830"/>
                  <a:gd name="T55" fmla="*/ 611 h 1427"/>
                  <a:gd name="T56" fmla="*/ 575 w 830"/>
                  <a:gd name="T57" fmla="*/ 1190 h 1427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830" h="1427">
                    <a:moveTo>
                      <a:pt x="796" y="1226"/>
                    </a:moveTo>
                    <a:cubicBezTo>
                      <a:pt x="762" y="1158"/>
                      <a:pt x="641" y="990"/>
                      <a:pt x="628" y="953"/>
                    </a:cubicBezTo>
                    <a:cubicBezTo>
                      <a:pt x="615" y="917"/>
                      <a:pt x="606" y="873"/>
                      <a:pt x="590" y="860"/>
                    </a:cubicBezTo>
                    <a:cubicBezTo>
                      <a:pt x="574" y="846"/>
                      <a:pt x="587" y="838"/>
                      <a:pt x="582" y="818"/>
                    </a:cubicBezTo>
                    <a:cubicBezTo>
                      <a:pt x="578" y="799"/>
                      <a:pt x="601" y="795"/>
                      <a:pt x="591" y="768"/>
                    </a:cubicBezTo>
                    <a:cubicBezTo>
                      <a:pt x="582" y="742"/>
                      <a:pt x="636" y="659"/>
                      <a:pt x="646" y="587"/>
                    </a:cubicBezTo>
                    <a:cubicBezTo>
                      <a:pt x="656" y="515"/>
                      <a:pt x="755" y="319"/>
                      <a:pt x="747" y="245"/>
                    </a:cubicBezTo>
                    <a:cubicBezTo>
                      <a:pt x="738" y="172"/>
                      <a:pt x="743" y="43"/>
                      <a:pt x="702" y="0"/>
                    </a:cubicBezTo>
                    <a:cubicBezTo>
                      <a:pt x="348" y="119"/>
                      <a:pt x="348" y="119"/>
                      <a:pt x="348" y="119"/>
                    </a:cubicBezTo>
                    <a:cubicBezTo>
                      <a:pt x="348" y="119"/>
                      <a:pt x="348" y="138"/>
                      <a:pt x="352" y="146"/>
                    </a:cubicBezTo>
                    <a:cubicBezTo>
                      <a:pt x="352" y="146"/>
                      <a:pt x="336" y="151"/>
                      <a:pt x="335" y="161"/>
                    </a:cubicBezTo>
                    <a:cubicBezTo>
                      <a:pt x="333" y="171"/>
                      <a:pt x="312" y="176"/>
                      <a:pt x="306" y="188"/>
                    </a:cubicBezTo>
                    <a:cubicBezTo>
                      <a:pt x="299" y="200"/>
                      <a:pt x="41" y="393"/>
                      <a:pt x="17" y="437"/>
                    </a:cubicBezTo>
                    <a:cubicBezTo>
                      <a:pt x="0" y="524"/>
                      <a:pt x="0" y="524"/>
                      <a:pt x="0" y="524"/>
                    </a:cubicBezTo>
                    <a:cubicBezTo>
                      <a:pt x="0" y="524"/>
                      <a:pt x="37" y="547"/>
                      <a:pt x="38" y="585"/>
                    </a:cubicBezTo>
                    <a:cubicBezTo>
                      <a:pt x="38" y="602"/>
                      <a:pt x="38" y="600"/>
                      <a:pt x="26" y="670"/>
                    </a:cubicBezTo>
                    <a:cubicBezTo>
                      <a:pt x="30" y="677"/>
                      <a:pt x="30" y="677"/>
                      <a:pt x="30" y="677"/>
                    </a:cubicBezTo>
                    <a:cubicBezTo>
                      <a:pt x="103" y="797"/>
                      <a:pt x="169" y="1001"/>
                      <a:pt x="286" y="948"/>
                    </a:cubicBezTo>
                    <a:cubicBezTo>
                      <a:pt x="356" y="915"/>
                      <a:pt x="375" y="866"/>
                      <a:pt x="375" y="866"/>
                    </a:cubicBezTo>
                    <a:cubicBezTo>
                      <a:pt x="375" y="866"/>
                      <a:pt x="391" y="951"/>
                      <a:pt x="430" y="1024"/>
                    </a:cubicBezTo>
                    <a:cubicBezTo>
                      <a:pt x="469" y="1097"/>
                      <a:pt x="514" y="1216"/>
                      <a:pt x="534" y="1288"/>
                    </a:cubicBezTo>
                    <a:cubicBezTo>
                      <a:pt x="555" y="1360"/>
                      <a:pt x="589" y="1427"/>
                      <a:pt x="668" y="1404"/>
                    </a:cubicBezTo>
                    <a:cubicBezTo>
                      <a:pt x="748" y="1380"/>
                      <a:pt x="830" y="1294"/>
                      <a:pt x="796" y="1226"/>
                    </a:cubicBezTo>
                    <a:close/>
                    <a:moveTo>
                      <a:pt x="372" y="778"/>
                    </a:moveTo>
                    <a:cubicBezTo>
                      <a:pt x="372" y="778"/>
                      <a:pt x="338" y="727"/>
                      <a:pt x="305" y="705"/>
                    </a:cubicBezTo>
                    <a:cubicBezTo>
                      <a:pt x="272" y="683"/>
                      <a:pt x="195" y="586"/>
                      <a:pt x="195" y="586"/>
                    </a:cubicBezTo>
                    <a:cubicBezTo>
                      <a:pt x="195" y="586"/>
                      <a:pt x="297" y="509"/>
                      <a:pt x="320" y="493"/>
                    </a:cubicBezTo>
                    <a:cubicBezTo>
                      <a:pt x="343" y="477"/>
                      <a:pt x="414" y="424"/>
                      <a:pt x="428" y="399"/>
                    </a:cubicBezTo>
                    <a:cubicBezTo>
                      <a:pt x="428" y="399"/>
                      <a:pt x="379" y="719"/>
                      <a:pt x="372" y="778"/>
                    </a:cubicBezTo>
                    <a:close/>
                  </a:path>
                </a:pathLst>
              </a:custGeom>
              <a:solidFill>
                <a:srgbClr val="B4A1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43" name="Freeform 166">
                <a:extLst>
                  <a:ext uri="{FF2B5EF4-FFF2-40B4-BE49-F238E27FC236}">
                    <a16:creationId xmlns:a16="http://schemas.microsoft.com/office/drawing/2014/main" id="{682D77D8-81F5-4727-BBA1-2985FD474A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0" y="751"/>
                <a:ext cx="405" cy="463"/>
              </a:xfrm>
              <a:custGeom>
                <a:avLst/>
                <a:gdLst>
                  <a:gd name="T0" fmla="*/ 549 w 363"/>
                  <a:gd name="T1" fmla="*/ 440 h 416"/>
                  <a:gd name="T2" fmla="*/ 441 w 363"/>
                  <a:gd name="T3" fmla="*/ 605 h 416"/>
                  <a:gd name="T4" fmla="*/ 379 w 363"/>
                  <a:gd name="T5" fmla="*/ 634 h 416"/>
                  <a:gd name="T6" fmla="*/ 340 w 363"/>
                  <a:gd name="T7" fmla="*/ 599 h 416"/>
                  <a:gd name="T8" fmla="*/ 314 w 363"/>
                  <a:gd name="T9" fmla="*/ 595 h 416"/>
                  <a:gd name="T10" fmla="*/ 297 w 363"/>
                  <a:gd name="T11" fmla="*/ 577 h 416"/>
                  <a:gd name="T12" fmla="*/ 268 w 363"/>
                  <a:gd name="T13" fmla="*/ 589 h 416"/>
                  <a:gd name="T14" fmla="*/ 249 w 363"/>
                  <a:gd name="T15" fmla="*/ 565 h 416"/>
                  <a:gd name="T16" fmla="*/ 204 w 363"/>
                  <a:gd name="T17" fmla="*/ 498 h 416"/>
                  <a:gd name="T18" fmla="*/ 146 w 363"/>
                  <a:gd name="T19" fmla="*/ 465 h 416"/>
                  <a:gd name="T20" fmla="*/ 94 w 363"/>
                  <a:gd name="T21" fmla="*/ 380 h 416"/>
                  <a:gd name="T22" fmla="*/ 127 w 363"/>
                  <a:gd name="T23" fmla="*/ 122 h 416"/>
                  <a:gd name="T24" fmla="*/ 509 w 363"/>
                  <a:gd name="T25" fmla="*/ 193 h 416"/>
                  <a:gd name="T26" fmla="*/ 549 w 363"/>
                  <a:gd name="T27" fmla="*/ 440 h 41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363" h="416">
                    <a:moveTo>
                      <a:pt x="354" y="287"/>
                    </a:moveTo>
                    <a:cubicBezTo>
                      <a:pt x="336" y="327"/>
                      <a:pt x="315" y="363"/>
                      <a:pt x="284" y="394"/>
                    </a:cubicBezTo>
                    <a:cubicBezTo>
                      <a:pt x="274" y="404"/>
                      <a:pt x="260" y="416"/>
                      <a:pt x="245" y="413"/>
                    </a:cubicBezTo>
                    <a:cubicBezTo>
                      <a:pt x="232" y="410"/>
                      <a:pt x="232" y="393"/>
                      <a:pt x="220" y="390"/>
                    </a:cubicBezTo>
                    <a:cubicBezTo>
                      <a:pt x="213" y="388"/>
                      <a:pt x="210" y="393"/>
                      <a:pt x="203" y="388"/>
                    </a:cubicBezTo>
                    <a:cubicBezTo>
                      <a:pt x="199" y="385"/>
                      <a:pt x="194" y="380"/>
                      <a:pt x="191" y="376"/>
                    </a:cubicBezTo>
                    <a:cubicBezTo>
                      <a:pt x="187" y="380"/>
                      <a:pt x="180" y="385"/>
                      <a:pt x="173" y="384"/>
                    </a:cubicBezTo>
                    <a:cubicBezTo>
                      <a:pt x="164" y="383"/>
                      <a:pt x="163" y="375"/>
                      <a:pt x="160" y="368"/>
                    </a:cubicBezTo>
                    <a:cubicBezTo>
                      <a:pt x="153" y="351"/>
                      <a:pt x="143" y="338"/>
                      <a:pt x="132" y="324"/>
                    </a:cubicBezTo>
                    <a:cubicBezTo>
                      <a:pt x="114" y="324"/>
                      <a:pt x="105" y="320"/>
                      <a:pt x="94" y="304"/>
                    </a:cubicBezTo>
                    <a:cubicBezTo>
                      <a:pt x="82" y="286"/>
                      <a:pt x="69" y="267"/>
                      <a:pt x="60" y="247"/>
                    </a:cubicBezTo>
                    <a:cubicBezTo>
                      <a:pt x="60" y="247"/>
                      <a:pt x="0" y="166"/>
                      <a:pt x="82" y="80"/>
                    </a:cubicBezTo>
                    <a:cubicBezTo>
                      <a:pt x="157" y="0"/>
                      <a:pt x="292" y="29"/>
                      <a:pt x="329" y="125"/>
                    </a:cubicBezTo>
                    <a:cubicBezTo>
                      <a:pt x="363" y="211"/>
                      <a:pt x="363" y="267"/>
                      <a:pt x="354" y="287"/>
                    </a:cubicBezTo>
                    <a:close/>
                  </a:path>
                </a:pathLst>
              </a:custGeom>
              <a:solidFill>
                <a:srgbClr val="FEF3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44" name="Freeform 167">
                <a:extLst>
                  <a:ext uri="{FF2B5EF4-FFF2-40B4-BE49-F238E27FC236}">
                    <a16:creationId xmlns:a16="http://schemas.microsoft.com/office/drawing/2014/main" id="{FA16FC8E-BEFC-438B-A837-12F7FA8FEA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96" y="1132"/>
                <a:ext cx="19" cy="24"/>
              </a:xfrm>
              <a:custGeom>
                <a:avLst/>
                <a:gdLst>
                  <a:gd name="T0" fmla="*/ 0 w 17"/>
                  <a:gd name="T1" fmla="*/ 0 h 21"/>
                  <a:gd name="T2" fmla="*/ 15 w 17"/>
                  <a:gd name="T3" fmla="*/ 35 h 2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7" h="21">
                    <a:moveTo>
                      <a:pt x="0" y="0"/>
                    </a:moveTo>
                    <a:cubicBezTo>
                      <a:pt x="7" y="5"/>
                      <a:pt x="17" y="9"/>
                      <a:pt x="10" y="21"/>
                    </a:cubicBezTo>
                  </a:path>
                </a:pathLst>
              </a:custGeom>
              <a:noFill/>
              <a:ln w="4763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45" name="Freeform 168">
                <a:extLst>
                  <a:ext uri="{FF2B5EF4-FFF2-40B4-BE49-F238E27FC236}">
                    <a16:creationId xmlns:a16="http://schemas.microsoft.com/office/drawing/2014/main" id="{2B0F0F88-2DE4-4DE3-B25E-271060C411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2" y="1161"/>
                <a:ext cx="23" cy="24"/>
              </a:xfrm>
              <a:custGeom>
                <a:avLst/>
                <a:gdLst>
                  <a:gd name="T0" fmla="*/ 0 w 21"/>
                  <a:gd name="T1" fmla="*/ 35 h 21"/>
                  <a:gd name="T2" fmla="*/ 15 w 21"/>
                  <a:gd name="T3" fmla="*/ 22 h 21"/>
                  <a:gd name="T4" fmla="*/ 30 w 21"/>
                  <a:gd name="T5" fmla="*/ 0 h 2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" h="21">
                    <a:moveTo>
                      <a:pt x="0" y="21"/>
                    </a:moveTo>
                    <a:cubicBezTo>
                      <a:pt x="6" y="18"/>
                      <a:pt x="8" y="17"/>
                      <a:pt x="11" y="13"/>
                    </a:cubicBezTo>
                    <a:cubicBezTo>
                      <a:pt x="15" y="8"/>
                      <a:pt x="16" y="3"/>
                      <a:pt x="21" y="0"/>
                    </a:cubicBezTo>
                  </a:path>
                </a:pathLst>
              </a:custGeom>
              <a:noFill/>
              <a:ln w="4763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46" name="Freeform 169">
                <a:extLst>
                  <a:ext uri="{FF2B5EF4-FFF2-40B4-BE49-F238E27FC236}">
                    <a16:creationId xmlns:a16="http://schemas.microsoft.com/office/drawing/2014/main" id="{8F32921D-3903-4607-B3C3-301CA114C6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5" y="900"/>
                <a:ext cx="75" cy="121"/>
              </a:xfrm>
              <a:custGeom>
                <a:avLst/>
                <a:gdLst>
                  <a:gd name="T0" fmla="*/ 3 w 67"/>
                  <a:gd name="T1" fmla="*/ 52 h 109"/>
                  <a:gd name="T2" fmla="*/ 36 w 67"/>
                  <a:gd name="T3" fmla="*/ 3 h 109"/>
                  <a:gd name="T4" fmla="*/ 66 w 67"/>
                  <a:gd name="T5" fmla="*/ 57 h 109"/>
                  <a:gd name="T6" fmla="*/ 91 w 67"/>
                  <a:gd name="T7" fmla="*/ 102 h 109"/>
                  <a:gd name="T8" fmla="*/ 60 w 67"/>
                  <a:gd name="T9" fmla="*/ 124 h 10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7" h="109">
                    <a:moveTo>
                      <a:pt x="3" y="34"/>
                    </a:moveTo>
                    <a:cubicBezTo>
                      <a:pt x="0" y="24"/>
                      <a:pt x="10" y="0"/>
                      <a:pt x="23" y="3"/>
                    </a:cubicBezTo>
                    <a:cubicBezTo>
                      <a:pt x="36" y="6"/>
                      <a:pt x="38" y="27"/>
                      <a:pt x="42" y="37"/>
                    </a:cubicBezTo>
                    <a:cubicBezTo>
                      <a:pt x="47" y="48"/>
                      <a:pt x="52" y="57"/>
                      <a:pt x="57" y="68"/>
                    </a:cubicBezTo>
                    <a:cubicBezTo>
                      <a:pt x="67" y="87"/>
                      <a:pt x="55" y="109"/>
                      <a:pt x="38" y="82"/>
                    </a:cubicBezTo>
                  </a:path>
                </a:pathLst>
              </a:custGeom>
              <a:noFill/>
              <a:ln w="4763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47" name="Freeform 170">
                <a:extLst>
                  <a:ext uri="{FF2B5EF4-FFF2-40B4-BE49-F238E27FC236}">
                    <a16:creationId xmlns:a16="http://schemas.microsoft.com/office/drawing/2014/main" id="{13A89CD7-5BEB-4E23-9494-85B35160E6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02" y="912"/>
                <a:ext cx="31" cy="63"/>
              </a:xfrm>
              <a:custGeom>
                <a:avLst/>
                <a:gdLst>
                  <a:gd name="T0" fmla="*/ 13 w 28"/>
                  <a:gd name="T1" fmla="*/ 12 h 56"/>
                  <a:gd name="T2" fmla="*/ 9 w 28"/>
                  <a:gd name="T3" fmla="*/ 56 h 56"/>
                  <a:gd name="T4" fmla="*/ 27 w 28"/>
                  <a:gd name="T5" fmla="*/ 64 h 56"/>
                  <a:gd name="T6" fmla="*/ 33 w 28"/>
                  <a:gd name="T7" fmla="*/ 90 h 56"/>
                  <a:gd name="T8" fmla="*/ 41 w 28"/>
                  <a:gd name="T9" fmla="*/ 89 h 56"/>
                  <a:gd name="T10" fmla="*/ 41 w 28"/>
                  <a:gd name="T11" fmla="*/ 72 h 5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8" h="56">
                    <a:moveTo>
                      <a:pt x="9" y="8"/>
                    </a:moveTo>
                    <a:cubicBezTo>
                      <a:pt x="0" y="0"/>
                      <a:pt x="2" y="31"/>
                      <a:pt x="5" y="35"/>
                    </a:cubicBezTo>
                    <a:cubicBezTo>
                      <a:pt x="9" y="39"/>
                      <a:pt x="14" y="35"/>
                      <a:pt x="18" y="40"/>
                    </a:cubicBezTo>
                    <a:cubicBezTo>
                      <a:pt x="21" y="43"/>
                      <a:pt x="21" y="51"/>
                      <a:pt x="22" y="56"/>
                    </a:cubicBezTo>
                    <a:cubicBezTo>
                      <a:pt x="23" y="56"/>
                      <a:pt x="26" y="56"/>
                      <a:pt x="27" y="55"/>
                    </a:cubicBezTo>
                    <a:cubicBezTo>
                      <a:pt x="28" y="52"/>
                      <a:pt x="28" y="48"/>
                      <a:pt x="27" y="45"/>
                    </a:cubicBezTo>
                  </a:path>
                </a:pathLst>
              </a:custGeom>
              <a:noFill/>
              <a:ln w="3175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48" name="Freeform 171">
                <a:extLst>
                  <a:ext uri="{FF2B5EF4-FFF2-40B4-BE49-F238E27FC236}">
                    <a16:creationId xmlns:a16="http://schemas.microsoft.com/office/drawing/2014/main" id="{96CCB44C-CCC5-4C9B-B8E9-BEC916A856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4" y="959"/>
                <a:ext cx="1207" cy="1443"/>
              </a:xfrm>
              <a:custGeom>
                <a:avLst/>
                <a:gdLst>
                  <a:gd name="T0" fmla="*/ 922 w 1083"/>
                  <a:gd name="T1" fmla="*/ 0 h 1298"/>
                  <a:gd name="T2" fmla="*/ 989 w 1083"/>
                  <a:gd name="T3" fmla="*/ 148 h 1298"/>
                  <a:gd name="T4" fmla="*/ 1108 w 1083"/>
                  <a:gd name="T5" fmla="*/ 221 h 1298"/>
                  <a:gd name="T6" fmla="*/ 1244 w 1083"/>
                  <a:gd name="T7" fmla="*/ 306 h 1298"/>
                  <a:gd name="T8" fmla="*/ 1429 w 1083"/>
                  <a:gd name="T9" fmla="*/ 565 h 1298"/>
                  <a:gd name="T10" fmla="*/ 1605 w 1083"/>
                  <a:gd name="T11" fmla="*/ 862 h 1298"/>
                  <a:gd name="T12" fmla="*/ 1668 w 1083"/>
                  <a:gd name="T13" fmla="*/ 999 h 1298"/>
                  <a:gd name="T14" fmla="*/ 1161 w 1083"/>
                  <a:gd name="T15" fmla="*/ 1215 h 1298"/>
                  <a:gd name="T16" fmla="*/ 1067 w 1083"/>
                  <a:gd name="T17" fmla="*/ 1141 h 1298"/>
                  <a:gd name="T18" fmla="*/ 1068 w 1083"/>
                  <a:gd name="T19" fmla="*/ 1074 h 1298"/>
                  <a:gd name="T20" fmla="*/ 1048 w 1083"/>
                  <a:gd name="T21" fmla="*/ 1176 h 1298"/>
                  <a:gd name="T22" fmla="*/ 1020 w 1083"/>
                  <a:gd name="T23" fmla="*/ 1244 h 1298"/>
                  <a:gd name="T24" fmla="*/ 672 w 1083"/>
                  <a:gd name="T25" fmla="*/ 1659 h 1298"/>
                  <a:gd name="T26" fmla="*/ 636 w 1083"/>
                  <a:gd name="T27" fmla="*/ 1738 h 1298"/>
                  <a:gd name="T28" fmla="*/ 587 w 1083"/>
                  <a:gd name="T29" fmla="*/ 1794 h 1298"/>
                  <a:gd name="T30" fmla="*/ 539 w 1083"/>
                  <a:gd name="T31" fmla="*/ 1824 h 1298"/>
                  <a:gd name="T32" fmla="*/ 503 w 1083"/>
                  <a:gd name="T33" fmla="*/ 1884 h 1298"/>
                  <a:gd name="T34" fmla="*/ 527 w 1083"/>
                  <a:gd name="T35" fmla="*/ 1951 h 1298"/>
                  <a:gd name="T36" fmla="*/ 510 w 1083"/>
                  <a:gd name="T37" fmla="*/ 1982 h 1298"/>
                  <a:gd name="T38" fmla="*/ 470 w 1083"/>
                  <a:gd name="T39" fmla="*/ 1933 h 1298"/>
                  <a:gd name="T40" fmla="*/ 438 w 1083"/>
                  <a:gd name="T41" fmla="*/ 1903 h 1298"/>
                  <a:gd name="T42" fmla="*/ 403 w 1083"/>
                  <a:gd name="T43" fmla="*/ 1874 h 1298"/>
                  <a:gd name="T44" fmla="*/ 376 w 1083"/>
                  <a:gd name="T45" fmla="*/ 1854 h 1298"/>
                  <a:gd name="T46" fmla="*/ 380 w 1083"/>
                  <a:gd name="T47" fmla="*/ 1749 h 1298"/>
                  <a:gd name="T48" fmla="*/ 402 w 1083"/>
                  <a:gd name="T49" fmla="*/ 1721 h 1298"/>
                  <a:gd name="T50" fmla="*/ 544 w 1083"/>
                  <a:gd name="T51" fmla="*/ 1615 h 1298"/>
                  <a:gd name="T52" fmla="*/ 850 w 1083"/>
                  <a:gd name="T53" fmla="*/ 1136 h 1298"/>
                  <a:gd name="T54" fmla="*/ 882 w 1083"/>
                  <a:gd name="T55" fmla="*/ 1047 h 1298"/>
                  <a:gd name="T56" fmla="*/ 919 w 1083"/>
                  <a:gd name="T57" fmla="*/ 833 h 1298"/>
                  <a:gd name="T58" fmla="*/ 831 w 1083"/>
                  <a:gd name="T59" fmla="*/ 713 h 1298"/>
                  <a:gd name="T60" fmla="*/ 736 w 1083"/>
                  <a:gd name="T61" fmla="*/ 925 h 1298"/>
                  <a:gd name="T62" fmla="*/ 672 w 1083"/>
                  <a:gd name="T63" fmla="*/ 1047 h 1298"/>
                  <a:gd name="T64" fmla="*/ 629 w 1083"/>
                  <a:gd name="T65" fmla="*/ 1132 h 1298"/>
                  <a:gd name="T66" fmla="*/ 289 w 1083"/>
                  <a:gd name="T67" fmla="*/ 1405 h 1298"/>
                  <a:gd name="T68" fmla="*/ 245 w 1083"/>
                  <a:gd name="T69" fmla="*/ 1481 h 1298"/>
                  <a:gd name="T70" fmla="*/ 256 w 1083"/>
                  <a:gd name="T71" fmla="*/ 1601 h 1298"/>
                  <a:gd name="T72" fmla="*/ 185 w 1083"/>
                  <a:gd name="T73" fmla="*/ 1663 h 1298"/>
                  <a:gd name="T74" fmla="*/ 145 w 1083"/>
                  <a:gd name="T75" fmla="*/ 1638 h 1298"/>
                  <a:gd name="T76" fmla="*/ 204 w 1083"/>
                  <a:gd name="T77" fmla="*/ 1575 h 1298"/>
                  <a:gd name="T78" fmla="*/ 147 w 1083"/>
                  <a:gd name="T79" fmla="*/ 1555 h 1298"/>
                  <a:gd name="T80" fmla="*/ 135 w 1083"/>
                  <a:gd name="T81" fmla="*/ 1626 h 1298"/>
                  <a:gd name="T82" fmla="*/ 184 w 1083"/>
                  <a:gd name="T83" fmla="*/ 1662 h 1298"/>
                  <a:gd name="T84" fmla="*/ 185 w 1083"/>
                  <a:gd name="T85" fmla="*/ 1686 h 1298"/>
                  <a:gd name="T86" fmla="*/ 121 w 1083"/>
                  <a:gd name="T87" fmla="*/ 1670 h 1298"/>
                  <a:gd name="T88" fmla="*/ 94 w 1083"/>
                  <a:gd name="T89" fmla="*/ 1649 h 1298"/>
                  <a:gd name="T90" fmla="*/ 62 w 1083"/>
                  <a:gd name="T91" fmla="*/ 1626 h 1298"/>
                  <a:gd name="T92" fmla="*/ 26 w 1083"/>
                  <a:gd name="T93" fmla="*/ 1604 h 1298"/>
                  <a:gd name="T94" fmla="*/ 0 w 1083"/>
                  <a:gd name="T95" fmla="*/ 1568 h 1298"/>
                  <a:gd name="T96" fmla="*/ 23 w 1083"/>
                  <a:gd name="T97" fmla="*/ 1463 h 1298"/>
                  <a:gd name="T98" fmla="*/ 56 w 1083"/>
                  <a:gd name="T99" fmla="*/ 1427 h 1298"/>
                  <a:gd name="T100" fmla="*/ 174 w 1083"/>
                  <a:gd name="T101" fmla="*/ 1343 h 1298"/>
                  <a:gd name="T102" fmla="*/ 338 w 1083"/>
                  <a:gd name="T103" fmla="*/ 1157 h 1298"/>
                  <a:gd name="T104" fmla="*/ 460 w 1083"/>
                  <a:gd name="T105" fmla="*/ 1006 h 1298"/>
                  <a:gd name="T106" fmla="*/ 533 w 1083"/>
                  <a:gd name="T107" fmla="*/ 893 h 1298"/>
                  <a:gd name="T108" fmla="*/ 664 w 1083"/>
                  <a:gd name="T109" fmla="*/ 550 h 1298"/>
                  <a:gd name="T110" fmla="*/ 789 w 1083"/>
                  <a:gd name="T111" fmla="*/ 337 h 1298"/>
                  <a:gd name="T112" fmla="*/ 922 w 1083"/>
                  <a:gd name="T113" fmla="*/ 0 h 1298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1083" h="1298">
                    <a:moveTo>
                      <a:pt x="598" y="0"/>
                    </a:moveTo>
                    <a:cubicBezTo>
                      <a:pt x="598" y="0"/>
                      <a:pt x="613" y="68"/>
                      <a:pt x="641" y="97"/>
                    </a:cubicBezTo>
                    <a:cubicBezTo>
                      <a:pt x="669" y="125"/>
                      <a:pt x="705" y="131"/>
                      <a:pt x="718" y="145"/>
                    </a:cubicBezTo>
                    <a:cubicBezTo>
                      <a:pt x="731" y="159"/>
                      <a:pt x="761" y="153"/>
                      <a:pt x="806" y="200"/>
                    </a:cubicBezTo>
                    <a:cubicBezTo>
                      <a:pt x="851" y="248"/>
                      <a:pt x="902" y="315"/>
                      <a:pt x="926" y="370"/>
                    </a:cubicBezTo>
                    <a:cubicBezTo>
                      <a:pt x="949" y="426"/>
                      <a:pt x="1022" y="546"/>
                      <a:pt x="1040" y="564"/>
                    </a:cubicBezTo>
                    <a:cubicBezTo>
                      <a:pt x="1058" y="582"/>
                      <a:pt x="1079" y="624"/>
                      <a:pt x="1081" y="655"/>
                    </a:cubicBezTo>
                    <a:cubicBezTo>
                      <a:pt x="1083" y="685"/>
                      <a:pt x="973" y="875"/>
                      <a:pt x="753" y="795"/>
                    </a:cubicBezTo>
                    <a:cubicBezTo>
                      <a:pt x="753" y="795"/>
                      <a:pt x="699" y="793"/>
                      <a:pt x="692" y="747"/>
                    </a:cubicBezTo>
                    <a:cubicBezTo>
                      <a:pt x="689" y="726"/>
                      <a:pt x="693" y="703"/>
                      <a:pt x="693" y="703"/>
                    </a:cubicBezTo>
                    <a:cubicBezTo>
                      <a:pt x="693" y="703"/>
                      <a:pt x="678" y="748"/>
                      <a:pt x="678" y="770"/>
                    </a:cubicBezTo>
                    <a:cubicBezTo>
                      <a:pt x="679" y="791"/>
                      <a:pt x="672" y="796"/>
                      <a:pt x="661" y="815"/>
                    </a:cubicBezTo>
                    <a:cubicBezTo>
                      <a:pt x="628" y="873"/>
                      <a:pt x="458" y="1041"/>
                      <a:pt x="435" y="1086"/>
                    </a:cubicBezTo>
                    <a:cubicBezTo>
                      <a:pt x="424" y="1108"/>
                      <a:pt x="414" y="1129"/>
                      <a:pt x="412" y="1138"/>
                    </a:cubicBezTo>
                    <a:cubicBezTo>
                      <a:pt x="409" y="1151"/>
                      <a:pt x="406" y="1162"/>
                      <a:pt x="380" y="1175"/>
                    </a:cubicBezTo>
                    <a:cubicBezTo>
                      <a:pt x="371" y="1179"/>
                      <a:pt x="362" y="1191"/>
                      <a:pt x="349" y="1195"/>
                    </a:cubicBezTo>
                    <a:cubicBezTo>
                      <a:pt x="335" y="1200"/>
                      <a:pt x="321" y="1202"/>
                      <a:pt x="326" y="1234"/>
                    </a:cubicBezTo>
                    <a:cubicBezTo>
                      <a:pt x="330" y="1265"/>
                      <a:pt x="334" y="1260"/>
                      <a:pt x="341" y="1277"/>
                    </a:cubicBezTo>
                    <a:cubicBezTo>
                      <a:pt x="347" y="1293"/>
                      <a:pt x="331" y="1298"/>
                      <a:pt x="331" y="1298"/>
                    </a:cubicBezTo>
                    <a:cubicBezTo>
                      <a:pt x="331" y="1298"/>
                      <a:pt x="311" y="1280"/>
                      <a:pt x="305" y="1266"/>
                    </a:cubicBezTo>
                    <a:cubicBezTo>
                      <a:pt x="305" y="1266"/>
                      <a:pt x="288" y="1266"/>
                      <a:pt x="284" y="1246"/>
                    </a:cubicBezTo>
                    <a:cubicBezTo>
                      <a:pt x="284" y="1246"/>
                      <a:pt x="264" y="1245"/>
                      <a:pt x="262" y="1228"/>
                    </a:cubicBezTo>
                    <a:cubicBezTo>
                      <a:pt x="262" y="1228"/>
                      <a:pt x="247" y="1228"/>
                      <a:pt x="243" y="1213"/>
                    </a:cubicBezTo>
                    <a:cubicBezTo>
                      <a:pt x="247" y="1145"/>
                      <a:pt x="247" y="1145"/>
                      <a:pt x="247" y="1145"/>
                    </a:cubicBezTo>
                    <a:cubicBezTo>
                      <a:pt x="247" y="1145"/>
                      <a:pt x="252" y="1128"/>
                      <a:pt x="261" y="1126"/>
                    </a:cubicBezTo>
                    <a:cubicBezTo>
                      <a:pt x="269" y="1124"/>
                      <a:pt x="320" y="1085"/>
                      <a:pt x="353" y="1058"/>
                    </a:cubicBezTo>
                    <a:cubicBezTo>
                      <a:pt x="373" y="1041"/>
                      <a:pt x="477" y="833"/>
                      <a:pt x="552" y="744"/>
                    </a:cubicBezTo>
                    <a:cubicBezTo>
                      <a:pt x="568" y="726"/>
                      <a:pt x="569" y="709"/>
                      <a:pt x="572" y="685"/>
                    </a:cubicBezTo>
                    <a:cubicBezTo>
                      <a:pt x="575" y="660"/>
                      <a:pt x="590" y="572"/>
                      <a:pt x="596" y="545"/>
                    </a:cubicBezTo>
                    <a:cubicBezTo>
                      <a:pt x="596" y="545"/>
                      <a:pt x="550" y="499"/>
                      <a:pt x="538" y="467"/>
                    </a:cubicBezTo>
                    <a:cubicBezTo>
                      <a:pt x="538" y="467"/>
                      <a:pt x="500" y="565"/>
                      <a:pt x="476" y="605"/>
                    </a:cubicBezTo>
                    <a:cubicBezTo>
                      <a:pt x="452" y="645"/>
                      <a:pt x="444" y="658"/>
                      <a:pt x="435" y="685"/>
                    </a:cubicBezTo>
                    <a:cubicBezTo>
                      <a:pt x="427" y="707"/>
                      <a:pt x="418" y="726"/>
                      <a:pt x="407" y="741"/>
                    </a:cubicBezTo>
                    <a:cubicBezTo>
                      <a:pt x="395" y="756"/>
                      <a:pt x="229" y="882"/>
                      <a:pt x="187" y="920"/>
                    </a:cubicBezTo>
                    <a:cubicBezTo>
                      <a:pt x="145" y="959"/>
                      <a:pt x="157" y="949"/>
                      <a:pt x="159" y="970"/>
                    </a:cubicBezTo>
                    <a:cubicBezTo>
                      <a:pt x="161" y="991"/>
                      <a:pt x="173" y="1039"/>
                      <a:pt x="166" y="1048"/>
                    </a:cubicBezTo>
                    <a:cubicBezTo>
                      <a:pt x="159" y="1057"/>
                      <a:pt x="120" y="1089"/>
                      <a:pt x="120" y="1089"/>
                    </a:cubicBezTo>
                    <a:cubicBezTo>
                      <a:pt x="120" y="1089"/>
                      <a:pt x="94" y="1078"/>
                      <a:pt x="94" y="1072"/>
                    </a:cubicBezTo>
                    <a:cubicBezTo>
                      <a:pt x="94" y="1072"/>
                      <a:pt x="138" y="1047"/>
                      <a:pt x="132" y="1032"/>
                    </a:cubicBezTo>
                    <a:cubicBezTo>
                      <a:pt x="125" y="1017"/>
                      <a:pt x="100" y="1010"/>
                      <a:pt x="95" y="1018"/>
                    </a:cubicBezTo>
                    <a:cubicBezTo>
                      <a:pt x="89" y="1027"/>
                      <a:pt x="88" y="1065"/>
                      <a:pt x="88" y="1065"/>
                    </a:cubicBezTo>
                    <a:cubicBezTo>
                      <a:pt x="88" y="1065"/>
                      <a:pt x="105" y="1086"/>
                      <a:pt x="119" y="1088"/>
                    </a:cubicBezTo>
                    <a:cubicBezTo>
                      <a:pt x="133" y="1090"/>
                      <a:pt x="131" y="1100"/>
                      <a:pt x="120" y="1105"/>
                    </a:cubicBezTo>
                    <a:cubicBezTo>
                      <a:pt x="108" y="1109"/>
                      <a:pt x="79" y="1093"/>
                      <a:pt x="79" y="1093"/>
                    </a:cubicBezTo>
                    <a:cubicBezTo>
                      <a:pt x="79" y="1093"/>
                      <a:pt x="63" y="1089"/>
                      <a:pt x="60" y="1079"/>
                    </a:cubicBezTo>
                    <a:cubicBezTo>
                      <a:pt x="60" y="1079"/>
                      <a:pt x="54" y="1083"/>
                      <a:pt x="40" y="1065"/>
                    </a:cubicBezTo>
                    <a:cubicBezTo>
                      <a:pt x="40" y="1065"/>
                      <a:pt x="25" y="1070"/>
                      <a:pt x="17" y="1051"/>
                    </a:cubicBezTo>
                    <a:cubicBezTo>
                      <a:pt x="17" y="1051"/>
                      <a:pt x="2" y="1051"/>
                      <a:pt x="0" y="1026"/>
                    </a:cubicBezTo>
                    <a:cubicBezTo>
                      <a:pt x="15" y="958"/>
                      <a:pt x="15" y="958"/>
                      <a:pt x="15" y="958"/>
                    </a:cubicBezTo>
                    <a:cubicBezTo>
                      <a:pt x="15" y="958"/>
                      <a:pt x="27" y="939"/>
                      <a:pt x="36" y="935"/>
                    </a:cubicBezTo>
                    <a:cubicBezTo>
                      <a:pt x="45" y="931"/>
                      <a:pt x="113" y="880"/>
                      <a:pt x="113" y="880"/>
                    </a:cubicBezTo>
                    <a:cubicBezTo>
                      <a:pt x="113" y="880"/>
                      <a:pt x="197" y="781"/>
                      <a:pt x="219" y="757"/>
                    </a:cubicBezTo>
                    <a:cubicBezTo>
                      <a:pt x="239" y="735"/>
                      <a:pt x="286" y="677"/>
                      <a:pt x="299" y="658"/>
                    </a:cubicBezTo>
                    <a:cubicBezTo>
                      <a:pt x="312" y="638"/>
                      <a:pt x="336" y="616"/>
                      <a:pt x="345" y="584"/>
                    </a:cubicBezTo>
                    <a:cubicBezTo>
                      <a:pt x="354" y="552"/>
                      <a:pt x="422" y="391"/>
                      <a:pt x="431" y="360"/>
                    </a:cubicBezTo>
                    <a:cubicBezTo>
                      <a:pt x="441" y="329"/>
                      <a:pt x="470" y="236"/>
                      <a:pt x="511" y="221"/>
                    </a:cubicBezTo>
                    <a:cubicBezTo>
                      <a:pt x="552" y="205"/>
                      <a:pt x="598" y="0"/>
                      <a:pt x="598" y="0"/>
                    </a:cubicBezTo>
                    <a:close/>
                  </a:path>
                </a:pathLst>
              </a:custGeom>
              <a:solidFill>
                <a:srgbClr val="FEF3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49" name="Freeform 172">
                <a:extLst>
                  <a:ext uri="{FF2B5EF4-FFF2-40B4-BE49-F238E27FC236}">
                    <a16:creationId xmlns:a16="http://schemas.microsoft.com/office/drawing/2014/main" id="{9F91B711-86BE-4C60-BCAD-A2F8E9AEC0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7" y="2315"/>
                <a:ext cx="7" cy="53"/>
              </a:xfrm>
              <a:custGeom>
                <a:avLst/>
                <a:gdLst>
                  <a:gd name="T0" fmla="*/ 11 w 6"/>
                  <a:gd name="T1" fmla="*/ 77 h 47"/>
                  <a:gd name="T2" fmla="*/ 0 w 6"/>
                  <a:gd name="T3" fmla="*/ 0 h 4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47">
                    <a:moveTo>
                      <a:pt x="6" y="47"/>
                    </a:moveTo>
                    <a:cubicBezTo>
                      <a:pt x="3" y="32"/>
                      <a:pt x="0" y="15"/>
                      <a:pt x="0" y="0"/>
                    </a:cubicBez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50" name="Freeform 173">
                <a:extLst>
                  <a:ext uri="{FF2B5EF4-FFF2-40B4-BE49-F238E27FC236}">
                    <a16:creationId xmlns:a16="http://schemas.microsoft.com/office/drawing/2014/main" id="{DB70271C-BE5D-468D-80C1-E99356E2DB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9" y="2275"/>
                <a:ext cx="11" cy="70"/>
              </a:xfrm>
              <a:custGeom>
                <a:avLst/>
                <a:gdLst>
                  <a:gd name="T0" fmla="*/ 14 w 10"/>
                  <a:gd name="T1" fmla="*/ 97 h 63"/>
                  <a:gd name="T2" fmla="*/ 0 w 10"/>
                  <a:gd name="T3" fmla="*/ 0 h 6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" h="63">
                    <a:moveTo>
                      <a:pt x="10" y="63"/>
                    </a:moveTo>
                    <a:cubicBezTo>
                      <a:pt x="1" y="47"/>
                      <a:pt x="4" y="18"/>
                      <a:pt x="0" y="0"/>
                    </a:cubicBez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51" name="Freeform 174">
                <a:extLst>
                  <a:ext uri="{FF2B5EF4-FFF2-40B4-BE49-F238E27FC236}">
                    <a16:creationId xmlns:a16="http://schemas.microsoft.com/office/drawing/2014/main" id="{CC884DDD-49FB-4300-871B-A2DD68DECE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7" y="2264"/>
                <a:ext cx="10" cy="60"/>
              </a:xfrm>
              <a:custGeom>
                <a:avLst/>
                <a:gdLst>
                  <a:gd name="T0" fmla="*/ 13 w 9"/>
                  <a:gd name="T1" fmla="*/ 82 h 54"/>
                  <a:gd name="T2" fmla="*/ 1 w 9"/>
                  <a:gd name="T3" fmla="*/ 0 h 5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" h="54">
                    <a:moveTo>
                      <a:pt x="9" y="54"/>
                    </a:moveTo>
                    <a:cubicBezTo>
                      <a:pt x="0" y="39"/>
                      <a:pt x="3" y="17"/>
                      <a:pt x="1" y="0"/>
                    </a:cubicBez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52" name="Freeform 175">
                <a:extLst>
                  <a:ext uri="{FF2B5EF4-FFF2-40B4-BE49-F238E27FC236}">
                    <a16:creationId xmlns:a16="http://schemas.microsoft.com/office/drawing/2014/main" id="{DC8BDA8D-B198-4155-AFD7-EE9A9AC79D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0" y="2285"/>
                <a:ext cx="13" cy="10"/>
              </a:xfrm>
              <a:custGeom>
                <a:avLst/>
                <a:gdLst>
                  <a:gd name="T0" fmla="*/ 2 w 11"/>
                  <a:gd name="T1" fmla="*/ 13 h 9"/>
                  <a:gd name="T2" fmla="*/ 21 w 11"/>
                  <a:gd name="T3" fmla="*/ 0 h 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1" h="9">
                    <a:moveTo>
                      <a:pt x="2" y="9"/>
                    </a:moveTo>
                    <a:cubicBezTo>
                      <a:pt x="0" y="6"/>
                      <a:pt x="9" y="0"/>
                      <a:pt x="11" y="0"/>
                    </a:cubicBez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53" name="Freeform 176">
                <a:extLst>
                  <a:ext uri="{FF2B5EF4-FFF2-40B4-BE49-F238E27FC236}">
                    <a16:creationId xmlns:a16="http://schemas.microsoft.com/office/drawing/2014/main" id="{F904DFC9-EE05-4FD4-9A91-B4C0F37EAE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5" y="2262"/>
                <a:ext cx="4" cy="5"/>
              </a:xfrm>
              <a:custGeom>
                <a:avLst/>
                <a:gdLst>
                  <a:gd name="T0" fmla="*/ 0 w 4"/>
                  <a:gd name="T1" fmla="*/ 10 h 4"/>
                  <a:gd name="T2" fmla="*/ 4 w 4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4">
                    <a:moveTo>
                      <a:pt x="0" y="4"/>
                    </a:moveTo>
                    <a:cubicBezTo>
                      <a:pt x="1" y="2"/>
                      <a:pt x="2" y="0"/>
                      <a:pt x="4" y="0"/>
                    </a:cubicBez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54" name="Freeform 177">
                <a:extLst>
                  <a:ext uri="{FF2B5EF4-FFF2-40B4-BE49-F238E27FC236}">
                    <a16:creationId xmlns:a16="http://schemas.microsoft.com/office/drawing/2014/main" id="{0ED27EB2-DECE-4B5A-9A29-FC56F37DC9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1" y="2249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0"/>
                      <a:pt x="1" y="0"/>
                    </a:cubicBez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55" name="Freeform 178">
                <a:extLst>
                  <a:ext uri="{FF2B5EF4-FFF2-40B4-BE49-F238E27FC236}">
                    <a16:creationId xmlns:a16="http://schemas.microsoft.com/office/drawing/2014/main" id="{2C3C34DF-6314-4D05-B2A6-A8FB348836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2" y="2046"/>
                <a:ext cx="5" cy="83"/>
              </a:xfrm>
              <a:custGeom>
                <a:avLst/>
                <a:gdLst>
                  <a:gd name="T0" fmla="*/ 0 w 5"/>
                  <a:gd name="T1" fmla="*/ 116 h 74"/>
                  <a:gd name="T2" fmla="*/ 1 w 5"/>
                  <a:gd name="T3" fmla="*/ 116 h 74"/>
                  <a:gd name="T4" fmla="*/ 3 w 5"/>
                  <a:gd name="T5" fmla="*/ 55 h 74"/>
                  <a:gd name="T6" fmla="*/ 5 w 5"/>
                  <a:gd name="T7" fmla="*/ 0 h 7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" h="74">
                    <a:moveTo>
                      <a:pt x="0" y="73"/>
                    </a:moveTo>
                    <a:cubicBezTo>
                      <a:pt x="0" y="74"/>
                      <a:pt x="1" y="74"/>
                      <a:pt x="1" y="73"/>
                    </a:cubicBezTo>
                    <a:cubicBezTo>
                      <a:pt x="0" y="61"/>
                      <a:pt x="2" y="47"/>
                      <a:pt x="3" y="35"/>
                    </a:cubicBezTo>
                    <a:cubicBezTo>
                      <a:pt x="4" y="24"/>
                      <a:pt x="2" y="10"/>
                      <a:pt x="5" y="0"/>
                    </a:cubicBezTo>
                  </a:path>
                </a:pathLst>
              </a:custGeom>
              <a:noFill/>
              <a:ln w="4763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56" name="Freeform 179">
                <a:extLst>
                  <a:ext uri="{FF2B5EF4-FFF2-40B4-BE49-F238E27FC236}">
                    <a16:creationId xmlns:a16="http://schemas.microsoft.com/office/drawing/2014/main" id="{B8D06B3C-A279-43B5-B271-26AA072980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47" y="2054"/>
                <a:ext cx="7" cy="91"/>
              </a:xfrm>
              <a:custGeom>
                <a:avLst/>
                <a:gdLst>
                  <a:gd name="T0" fmla="*/ 2 w 6"/>
                  <a:gd name="T1" fmla="*/ 124 h 82"/>
                  <a:gd name="T2" fmla="*/ 2 w 6"/>
                  <a:gd name="T3" fmla="*/ 89 h 82"/>
                  <a:gd name="T4" fmla="*/ 2 w 6"/>
                  <a:gd name="T5" fmla="*/ 52 h 82"/>
                  <a:gd name="T6" fmla="*/ 7 w 6"/>
                  <a:gd name="T7" fmla="*/ 0 h 8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" h="82">
                    <a:moveTo>
                      <a:pt x="2" y="82"/>
                    </a:moveTo>
                    <a:cubicBezTo>
                      <a:pt x="0" y="74"/>
                      <a:pt x="2" y="66"/>
                      <a:pt x="2" y="59"/>
                    </a:cubicBezTo>
                    <a:cubicBezTo>
                      <a:pt x="2" y="50"/>
                      <a:pt x="2" y="42"/>
                      <a:pt x="2" y="34"/>
                    </a:cubicBezTo>
                    <a:cubicBezTo>
                      <a:pt x="2" y="23"/>
                      <a:pt x="6" y="10"/>
                      <a:pt x="3" y="0"/>
                    </a:cubicBezTo>
                  </a:path>
                </a:pathLst>
              </a:custGeom>
              <a:noFill/>
              <a:ln w="4763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57" name="Freeform 180">
                <a:extLst>
                  <a:ext uri="{FF2B5EF4-FFF2-40B4-BE49-F238E27FC236}">
                    <a16:creationId xmlns:a16="http://schemas.microsoft.com/office/drawing/2014/main" id="{4205088E-0D75-4134-9F0B-075861AE64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69" y="2069"/>
                <a:ext cx="9" cy="91"/>
              </a:xfrm>
              <a:custGeom>
                <a:avLst/>
                <a:gdLst>
                  <a:gd name="T0" fmla="*/ 2 w 8"/>
                  <a:gd name="T1" fmla="*/ 124 h 82"/>
                  <a:gd name="T2" fmla="*/ 3 w 8"/>
                  <a:gd name="T3" fmla="*/ 85 h 82"/>
                  <a:gd name="T4" fmla="*/ 8 w 8"/>
                  <a:gd name="T5" fmla="*/ 47 h 82"/>
                  <a:gd name="T6" fmla="*/ 10 w 8"/>
                  <a:gd name="T7" fmla="*/ 0 h 8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" h="82">
                    <a:moveTo>
                      <a:pt x="2" y="82"/>
                    </a:moveTo>
                    <a:cubicBezTo>
                      <a:pt x="0" y="74"/>
                      <a:pt x="2" y="64"/>
                      <a:pt x="3" y="56"/>
                    </a:cubicBezTo>
                    <a:cubicBezTo>
                      <a:pt x="3" y="48"/>
                      <a:pt x="3" y="39"/>
                      <a:pt x="4" y="31"/>
                    </a:cubicBezTo>
                    <a:cubicBezTo>
                      <a:pt x="5" y="21"/>
                      <a:pt x="8" y="10"/>
                      <a:pt x="6" y="0"/>
                    </a:cubicBezTo>
                  </a:path>
                </a:pathLst>
              </a:custGeom>
              <a:noFill/>
              <a:ln w="4763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58" name="Freeform 181">
                <a:extLst>
                  <a:ext uri="{FF2B5EF4-FFF2-40B4-BE49-F238E27FC236}">
                    <a16:creationId xmlns:a16="http://schemas.microsoft.com/office/drawing/2014/main" id="{D7D9D281-0102-4FB5-8D9E-20A87CC2CD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47" y="2074"/>
                <a:ext cx="6" cy="35"/>
              </a:xfrm>
              <a:custGeom>
                <a:avLst/>
                <a:gdLst>
                  <a:gd name="T0" fmla="*/ 8 w 5"/>
                  <a:gd name="T1" fmla="*/ 51 h 31"/>
                  <a:gd name="T2" fmla="*/ 8 w 5"/>
                  <a:gd name="T3" fmla="*/ 26 h 31"/>
                  <a:gd name="T4" fmla="*/ 0 w 5"/>
                  <a:gd name="T5" fmla="*/ 0 h 3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31">
                    <a:moveTo>
                      <a:pt x="4" y="31"/>
                    </a:moveTo>
                    <a:cubicBezTo>
                      <a:pt x="5" y="26"/>
                      <a:pt x="4" y="21"/>
                      <a:pt x="4" y="16"/>
                    </a:cubicBezTo>
                    <a:cubicBezTo>
                      <a:pt x="3" y="9"/>
                      <a:pt x="1" y="4"/>
                      <a:pt x="0" y="0"/>
                    </a:cubicBezTo>
                  </a:path>
                </a:pathLst>
              </a:custGeom>
              <a:noFill/>
              <a:ln w="158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59" name="Freeform 182">
                <a:extLst>
                  <a:ext uri="{FF2B5EF4-FFF2-40B4-BE49-F238E27FC236}">
                    <a16:creationId xmlns:a16="http://schemas.microsoft.com/office/drawing/2014/main" id="{3862309D-4A1B-46BA-874F-20FA8FD3E5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79" y="2037"/>
                <a:ext cx="9" cy="16"/>
              </a:xfrm>
              <a:custGeom>
                <a:avLst/>
                <a:gdLst>
                  <a:gd name="T0" fmla="*/ 0 w 8"/>
                  <a:gd name="T1" fmla="*/ 24 h 14"/>
                  <a:gd name="T2" fmla="*/ 12 w 8"/>
                  <a:gd name="T3" fmla="*/ 0 h 1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14">
                    <a:moveTo>
                      <a:pt x="0" y="14"/>
                    </a:moveTo>
                    <a:cubicBezTo>
                      <a:pt x="3" y="10"/>
                      <a:pt x="2" y="2"/>
                      <a:pt x="8" y="0"/>
                    </a:cubicBezTo>
                  </a:path>
                </a:pathLst>
              </a:custGeom>
              <a:noFill/>
              <a:ln w="4763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60" name="Freeform 183">
                <a:extLst>
                  <a:ext uri="{FF2B5EF4-FFF2-40B4-BE49-F238E27FC236}">
                    <a16:creationId xmlns:a16="http://schemas.microsoft.com/office/drawing/2014/main" id="{56D85C3A-0D00-4964-83CF-7313C7555B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50" y="2025"/>
                <a:ext cx="8" cy="12"/>
              </a:xfrm>
              <a:custGeom>
                <a:avLst/>
                <a:gdLst>
                  <a:gd name="T0" fmla="*/ 1 w 7"/>
                  <a:gd name="T1" fmla="*/ 15 h 11"/>
                  <a:gd name="T2" fmla="*/ 11 w 7"/>
                  <a:gd name="T3" fmla="*/ 0 h 1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11">
                    <a:moveTo>
                      <a:pt x="1" y="11"/>
                    </a:moveTo>
                    <a:cubicBezTo>
                      <a:pt x="0" y="7"/>
                      <a:pt x="2" y="0"/>
                      <a:pt x="7" y="0"/>
                    </a:cubicBezTo>
                  </a:path>
                </a:pathLst>
              </a:custGeom>
              <a:noFill/>
              <a:ln w="4763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61" name="Freeform 184">
                <a:extLst>
                  <a:ext uri="{FF2B5EF4-FFF2-40B4-BE49-F238E27FC236}">
                    <a16:creationId xmlns:a16="http://schemas.microsoft.com/office/drawing/2014/main" id="{85B0CBCD-1782-4215-9C22-4DD2395573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30" y="2020"/>
                <a:ext cx="5" cy="11"/>
              </a:xfrm>
              <a:custGeom>
                <a:avLst/>
                <a:gdLst>
                  <a:gd name="T0" fmla="*/ 0 w 4"/>
                  <a:gd name="T1" fmla="*/ 14 h 10"/>
                  <a:gd name="T2" fmla="*/ 10 w 4"/>
                  <a:gd name="T3" fmla="*/ 0 h 1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10">
                    <a:moveTo>
                      <a:pt x="0" y="10"/>
                    </a:moveTo>
                    <a:cubicBezTo>
                      <a:pt x="0" y="6"/>
                      <a:pt x="1" y="3"/>
                      <a:pt x="4" y="0"/>
                    </a:cubicBezTo>
                  </a:path>
                </a:pathLst>
              </a:custGeom>
              <a:noFill/>
              <a:ln w="4763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62" name="Freeform 185">
                <a:extLst>
                  <a:ext uri="{FF2B5EF4-FFF2-40B4-BE49-F238E27FC236}">
                    <a16:creationId xmlns:a16="http://schemas.microsoft.com/office/drawing/2014/main" id="{219CF8B6-4D0F-462C-8FE9-C07B5CA72E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8" y="1204"/>
                <a:ext cx="127" cy="361"/>
              </a:xfrm>
              <a:custGeom>
                <a:avLst/>
                <a:gdLst>
                  <a:gd name="T0" fmla="*/ 0 w 114"/>
                  <a:gd name="T1" fmla="*/ 494 h 325"/>
                  <a:gd name="T2" fmla="*/ 66 w 114"/>
                  <a:gd name="T3" fmla="*/ 243 h 325"/>
                  <a:gd name="T4" fmla="*/ 175 w 114"/>
                  <a:gd name="T5" fmla="*/ 0 h 32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4" h="325">
                    <a:moveTo>
                      <a:pt x="0" y="325"/>
                    </a:moveTo>
                    <a:cubicBezTo>
                      <a:pt x="43" y="159"/>
                      <a:pt x="43" y="159"/>
                      <a:pt x="43" y="159"/>
                    </a:cubicBezTo>
                    <a:cubicBezTo>
                      <a:pt x="43" y="159"/>
                      <a:pt x="64" y="18"/>
                      <a:pt x="114" y="0"/>
                    </a:cubicBezTo>
                  </a:path>
                </a:pathLst>
              </a:custGeom>
              <a:noFill/>
              <a:ln w="4763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63" name="Freeform 186">
                <a:extLst>
                  <a:ext uri="{FF2B5EF4-FFF2-40B4-BE49-F238E27FC236}">
                    <a16:creationId xmlns:a16="http://schemas.microsoft.com/office/drawing/2014/main" id="{9E1F3742-4DC1-41CF-BE58-4CE3954A51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6" y="1447"/>
                <a:ext cx="116" cy="294"/>
              </a:xfrm>
              <a:custGeom>
                <a:avLst/>
                <a:gdLst>
                  <a:gd name="T0" fmla="*/ 0 w 104"/>
                  <a:gd name="T1" fmla="*/ 405 h 264"/>
                  <a:gd name="T2" fmla="*/ 90 w 104"/>
                  <a:gd name="T3" fmla="*/ 124 h 264"/>
                  <a:gd name="T4" fmla="*/ 161 w 104"/>
                  <a:gd name="T5" fmla="*/ 0 h 26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4" h="264">
                    <a:moveTo>
                      <a:pt x="0" y="264"/>
                    </a:moveTo>
                    <a:cubicBezTo>
                      <a:pt x="0" y="264"/>
                      <a:pt x="48" y="100"/>
                      <a:pt x="58" y="81"/>
                    </a:cubicBezTo>
                    <a:cubicBezTo>
                      <a:pt x="67" y="63"/>
                      <a:pt x="84" y="5"/>
                      <a:pt x="104" y="0"/>
                    </a:cubicBezTo>
                  </a:path>
                </a:pathLst>
              </a:custGeom>
              <a:noFill/>
              <a:ln w="4763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64" name="Freeform 187">
                <a:extLst>
                  <a:ext uri="{FF2B5EF4-FFF2-40B4-BE49-F238E27FC236}">
                    <a16:creationId xmlns:a16="http://schemas.microsoft.com/office/drawing/2014/main" id="{CA6588FE-DB0C-4708-8E2D-5899CDA220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1" y="1324"/>
                <a:ext cx="42" cy="154"/>
              </a:xfrm>
              <a:custGeom>
                <a:avLst/>
                <a:gdLst>
                  <a:gd name="T0" fmla="*/ 56 w 38"/>
                  <a:gd name="T1" fmla="*/ 209 h 139"/>
                  <a:gd name="T2" fmla="*/ 23 w 38"/>
                  <a:gd name="T3" fmla="*/ 78 h 139"/>
                  <a:gd name="T4" fmla="*/ 0 w 38"/>
                  <a:gd name="T5" fmla="*/ 0 h 13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8" h="139">
                    <a:moveTo>
                      <a:pt x="38" y="139"/>
                    </a:moveTo>
                    <a:cubicBezTo>
                      <a:pt x="38" y="139"/>
                      <a:pt x="30" y="86"/>
                      <a:pt x="15" y="51"/>
                    </a:cubicBezTo>
                    <a:cubicBezTo>
                      <a:pt x="10" y="40"/>
                      <a:pt x="0" y="0"/>
                      <a:pt x="0" y="0"/>
                    </a:cubicBezTo>
                  </a:path>
                </a:pathLst>
              </a:custGeom>
              <a:noFill/>
              <a:ln w="4763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65" name="Freeform 188">
                <a:extLst>
                  <a:ext uri="{FF2B5EF4-FFF2-40B4-BE49-F238E27FC236}">
                    <a16:creationId xmlns:a16="http://schemas.microsoft.com/office/drawing/2014/main" id="{47CF7233-70E1-4199-A1E1-A3FEB1F0ED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1" y="1206"/>
                <a:ext cx="15" cy="69"/>
              </a:xfrm>
              <a:custGeom>
                <a:avLst/>
                <a:gdLst>
                  <a:gd name="T0" fmla="*/ 0 w 13"/>
                  <a:gd name="T1" fmla="*/ 0 h 62"/>
                  <a:gd name="T2" fmla="*/ 23 w 13"/>
                  <a:gd name="T3" fmla="*/ 96 h 6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3" h="62">
                    <a:moveTo>
                      <a:pt x="0" y="0"/>
                    </a:moveTo>
                    <a:cubicBezTo>
                      <a:pt x="9" y="19"/>
                      <a:pt x="10" y="41"/>
                      <a:pt x="13" y="62"/>
                    </a:cubicBezTo>
                  </a:path>
                </a:pathLst>
              </a:custGeom>
              <a:noFill/>
              <a:ln w="4763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66" name="Freeform 189">
                <a:extLst>
                  <a:ext uri="{FF2B5EF4-FFF2-40B4-BE49-F238E27FC236}">
                    <a16:creationId xmlns:a16="http://schemas.microsoft.com/office/drawing/2014/main" id="{91387B01-BDCB-464A-AD64-BBF81B9801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7" y="1240"/>
                <a:ext cx="128" cy="60"/>
              </a:xfrm>
              <a:custGeom>
                <a:avLst/>
                <a:gdLst>
                  <a:gd name="T0" fmla="*/ 0 w 115"/>
                  <a:gd name="T1" fmla="*/ 47 h 54"/>
                  <a:gd name="T2" fmla="*/ 14 w 115"/>
                  <a:gd name="T3" fmla="*/ 77 h 54"/>
                  <a:gd name="T4" fmla="*/ 56 w 115"/>
                  <a:gd name="T5" fmla="*/ 60 h 54"/>
                  <a:gd name="T6" fmla="*/ 119 w 115"/>
                  <a:gd name="T7" fmla="*/ 20 h 54"/>
                  <a:gd name="T8" fmla="*/ 176 w 115"/>
                  <a:gd name="T9" fmla="*/ 0 h 5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5" h="54">
                    <a:moveTo>
                      <a:pt x="0" y="31"/>
                    </a:moveTo>
                    <a:cubicBezTo>
                      <a:pt x="3" y="37"/>
                      <a:pt x="5" y="47"/>
                      <a:pt x="10" y="50"/>
                    </a:cubicBezTo>
                    <a:cubicBezTo>
                      <a:pt x="18" y="54"/>
                      <a:pt x="30" y="45"/>
                      <a:pt x="36" y="40"/>
                    </a:cubicBezTo>
                    <a:cubicBezTo>
                      <a:pt x="49" y="30"/>
                      <a:pt x="61" y="18"/>
                      <a:pt x="77" y="13"/>
                    </a:cubicBezTo>
                    <a:cubicBezTo>
                      <a:pt x="87" y="10"/>
                      <a:pt x="108" y="5"/>
                      <a:pt x="115" y="0"/>
                    </a:cubicBezTo>
                  </a:path>
                </a:pathLst>
              </a:custGeom>
              <a:noFill/>
              <a:ln w="3175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67" name="Freeform 190">
                <a:extLst>
                  <a:ext uri="{FF2B5EF4-FFF2-40B4-BE49-F238E27FC236}">
                    <a16:creationId xmlns:a16="http://schemas.microsoft.com/office/drawing/2014/main" id="{30E1C2D3-0B7C-40C8-81FE-793647E184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0" y="1228"/>
                <a:ext cx="13" cy="36"/>
              </a:xfrm>
              <a:custGeom>
                <a:avLst/>
                <a:gdLst>
                  <a:gd name="T0" fmla="*/ 14 w 12"/>
                  <a:gd name="T1" fmla="*/ 52 h 32"/>
                  <a:gd name="T2" fmla="*/ 0 w 12"/>
                  <a:gd name="T3" fmla="*/ 0 h 3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2" h="32">
                    <a:moveTo>
                      <a:pt x="10" y="32"/>
                    </a:moveTo>
                    <a:cubicBezTo>
                      <a:pt x="12" y="21"/>
                      <a:pt x="5" y="8"/>
                      <a:pt x="0" y="0"/>
                    </a:cubicBezTo>
                  </a:path>
                </a:pathLst>
              </a:custGeom>
              <a:noFill/>
              <a:ln w="3175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68" name="Freeform 191">
                <a:extLst>
                  <a:ext uri="{FF2B5EF4-FFF2-40B4-BE49-F238E27FC236}">
                    <a16:creationId xmlns:a16="http://schemas.microsoft.com/office/drawing/2014/main" id="{09F4EA46-7683-499F-830A-3AD59AAEFA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8" y="1185"/>
                <a:ext cx="33" cy="14"/>
              </a:xfrm>
              <a:custGeom>
                <a:avLst/>
                <a:gdLst>
                  <a:gd name="T0" fmla="*/ 0 w 29"/>
                  <a:gd name="T1" fmla="*/ 6 h 13"/>
                  <a:gd name="T2" fmla="*/ 49 w 29"/>
                  <a:gd name="T3" fmla="*/ 17 h 1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9" h="13">
                    <a:moveTo>
                      <a:pt x="0" y="6"/>
                    </a:moveTo>
                    <a:cubicBezTo>
                      <a:pt x="10" y="0"/>
                      <a:pt x="21" y="3"/>
                      <a:pt x="29" y="13"/>
                    </a:cubicBezTo>
                  </a:path>
                </a:pathLst>
              </a:custGeom>
              <a:noFill/>
              <a:ln w="4763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69" name="Freeform 192">
                <a:extLst>
                  <a:ext uri="{FF2B5EF4-FFF2-40B4-BE49-F238E27FC236}">
                    <a16:creationId xmlns:a16="http://schemas.microsoft.com/office/drawing/2014/main" id="{58B03495-FA27-41CD-9CE8-88E4C51363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2" y="741"/>
                <a:ext cx="385" cy="473"/>
              </a:xfrm>
              <a:custGeom>
                <a:avLst/>
                <a:gdLst>
                  <a:gd name="T0" fmla="*/ 529 w 345"/>
                  <a:gd name="T1" fmla="*/ 430 h 425"/>
                  <a:gd name="T2" fmla="*/ 529 w 345"/>
                  <a:gd name="T3" fmla="*/ 493 h 425"/>
                  <a:gd name="T4" fmla="*/ 442 w 345"/>
                  <a:gd name="T5" fmla="*/ 622 h 425"/>
                  <a:gd name="T6" fmla="*/ 376 w 345"/>
                  <a:gd name="T7" fmla="*/ 647 h 425"/>
                  <a:gd name="T8" fmla="*/ 337 w 345"/>
                  <a:gd name="T9" fmla="*/ 612 h 425"/>
                  <a:gd name="T10" fmla="*/ 311 w 345"/>
                  <a:gd name="T11" fmla="*/ 610 h 425"/>
                  <a:gd name="T12" fmla="*/ 292 w 345"/>
                  <a:gd name="T13" fmla="*/ 590 h 425"/>
                  <a:gd name="T14" fmla="*/ 266 w 345"/>
                  <a:gd name="T15" fmla="*/ 602 h 425"/>
                  <a:gd name="T16" fmla="*/ 240 w 345"/>
                  <a:gd name="T17" fmla="*/ 581 h 425"/>
                  <a:gd name="T18" fmla="*/ 203 w 345"/>
                  <a:gd name="T19" fmla="*/ 512 h 425"/>
                  <a:gd name="T20" fmla="*/ 157 w 345"/>
                  <a:gd name="T21" fmla="*/ 492 h 425"/>
                  <a:gd name="T22" fmla="*/ 143 w 345"/>
                  <a:gd name="T23" fmla="*/ 481 h 425"/>
                  <a:gd name="T24" fmla="*/ 137 w 345"/>
                  <a:gd name="T25" fmla="*/ 471 h 425"/>
                  <a:gd name="T26" fmla="*/ 90 w 345"/>
                  <a:gd name="T27" fmla="*/ 393 h 425"/>
                  <a:gd name="T28" fmla="*/ 128 w 345"/>
                  <a:gd name="T29" fmla="*/ 134 h 425"/>
                  <a:gd name="T30" fmla="*/ 507 w 345"/>
                  <a:gd name="T31" fmla="*/ 208 h 425"/>
                  <a:gd name="T32" fmla="*/ 530 w 345"/>
                  <a:gd name="T33" fmla="*/ 277 h 42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5" h="425">
                    <a:moveTo>
                      <a:pt x="341" y="280"/>
                    </a:moveTo>
                    <a:cubicBezTo>
                      <a:pt x="345" y="293"/>
                      <a:pt x="343" y="316"/>
                      <a:pt x="341" y="322"/>
                    </a:cubicBezTo>
                    <a:cubicBezTo>
                      <a:pt x="322" y="362"/>
                      <a:pt x="322" y="378"/>
                      <a:pt x="285" y="405"/>
                    </a:cubicBezTo>
                    <a:cubicBezTo>
                      <a:pt x="273" y="413"/>
                      <a:pt x="258" y="425"/>
                      <a:pt x="243" y="421"/>
                    </a:cubicBezTo>
                    <a:cubicBezTo>
                      <a:pt x="230" y="419"/>
                      <a:pt x="230" y="402"/>
                      <a:pt x="218" y="399"/>
                    </a:cubicBezTo>
                    <a:cubicBezTo>
                      <a:pt x="211" y="397"/>
                      <a:pt x="208" y="402"/>
                      <a:pt x="201" y="397"/>
                    </a:cubicBezTo>
                    <a:cubicBezTo>
                      <a:pt x="197" y="394"/>
                      <a:pt x="192" y="389"/>
                      <a:pt x="189" y="385"/>
                    </a:cubicBezTo>
                    <a:cubicBezTo>
                      <a:pt x="185" y="389"/>
                      <a:pt x="178" y="394"/>
                      <a:pt x="171" y="393"/>
                    </a:cubicBezTo>
                    <a:cubicBezTo>
                      <a:pt x="163" y="392"/>
                      <a:pt x="158" y="385"/>
                      <a:pt x="155" y="378"/>
                    </a:cubicBezTo>
                    <a:cubicBezTo>
                      <a:pt x="148" y="361"/>
                      <a:pt x="141" y="346"/>
                      <a:pt x="131" y="333"/>
                    </a:cubicBezTo>
                    <a:cubicBezTo>
                      <a:pt x="117" y="333"/>
                      <a:pt x="106" y="328"/>
                      <a:pt x="101" y="321"/>
                    </a:cubicBezTo>
                    <a:cubicBezTo>
                      <a:pt x="99" y="318"/>
                      <a:pt x="94" y="318"/>
                      <a:pt x="92" y="314"/>
                    </a:cubicBezTo>
                    <a:cubicBezTo>
                      <a:pt x="91" y="312"/>
                      <a:pt x="90" y="308"/>
                      <a:pt x="89" y="306"/>
                    </a:cubicBezTo>
                    <a:cubicBezTo>
                      <a:pt x="78" y="290"/>
                      <a:pt x="66" y="274"/>
                      <a:pt x="58" y="256"/>
                    </a:cubicBezTo>
                    <a:cubicBezTo>
                      <a:pt x="58" y="256"/>
                      <a:pt x="0" y="173"/>
                      <a:pt x="82" y="87"/>
                    </a:cubicBezTo>
                    <a:cubicBezTo>
                      <a:pt x="164" y="0"/>
                      <a:pt x="307" y="52"/>
                      <a:pt x="327" y="136"/>
                    </a:cubicBezTo>
                    <a:cubicBezTo>
                      <a:pt x="332" y="158"/>
                      <a:pt x="337" y="161"/>
                      <a:pt x="342" y="181"/>
                    </a:cubicBezTo>
                  </a:path>
                </a:pathLst>
              </a:custGeom>
              <a:noFill/>
              <a:ln w="4763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70" name="Freeform 193">
                <a:extLst>
                  <a:ext uri="{FF2B5EF4-FFF2-40B4-BE49-F238E27FC236}">
                    <a16:creationId xmlns:a16="http://schemas.microsoft.com/office/drawing/2014/main" id="{5A2B0497-C75A-4689-B077-1BF2C10599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4" y="959"/>
                <a:ext cx="1207" cy="1443"/>
              </a:xfrm>
              <a:custGeom>
                <a:avLst/>
                <a:gdLst>
                  <a:gd name="T0" fmla="*/ 922 w 1083"/>
                  <a:gd name="T1" fmla="*/ 0 h 1298"/>
                  <a:gd name="T2" fmla="*/ 989 w 1083"/>
                  <a:gd name="T3" fmla="*/ 148 h 1298"/>
                  <a:gd name="T4" fmla="*/ 1108 w 1083"/>
                  <a:gd name="T5" fmla="*/ 221 h 1298"/>
                  <a:gd name="T6" fmla="*/ 1244 w 1083"/>
                  <a:gd name="T7" fmla="*/ 306 h 1298"/>
                  <a:gd name="T8" fmla="*/ 1429 w 1083"/>
                  <a:gd name="T9" fmla="*/ 565 h 1298"/>
                  <a:gd name="T10" fmla="*/ 1617 w 1083"/>
                  <a:gd name="T11" fmla="*/ 876 h 1298"/>
                  <a:gd name="T12" fmla="*/ 1668 w 1083"/>
                  <a:gd name="T13" fmla="*/ 999 h 1298"/>
                  <a:gd name="T14" fmla="*/ 1161 w 1083"/>
                  <a:gd name="T15" fmla="*/ 1215 h 1298"/>
                  <a:gd name="T16" fmla="*/ 1067 w 1083"/>
                  <a:gd name="T17" fmla="*/ 1141 h 1298"/>
                  <a:gd name="T18" fmla="*/ 1068 w 1083"/>
                  <a:gd name="T19" fmla="*/ 1074 h 1298"/>
                  <a:gd name="T20" fmla="*/ 1048 w 1083"/>
                  <a:gd name="T21" fmla="*/ 1176 h 1298"/>
                  <a:gd name="T22" fmla="*/ 1020 w 1083"/>
                  <a:gd name="T23" fmla="*/ 1244 h 1298"/>
                  <a:gd name="T24" fmla="*/ 672 w 1083"/>
                  <a:gd name="T25" fmla="*/ 1659 h 1298"/>
                  <a:gd name="T26" fmla="*/ 636 w 1083"/>
                  <a:gd name="T27" fmla="*/ 1738 h 1298"/>
                  <a:gd name="T28" fmla="*/ 587 w 1083"/>
                  <a:gd name="T29" fmla="*/ 1794 h 1298"/>
                  <a:gd name="T30" fmla="*/ 539 w 1083"/>
                  <a:gd name="T31" fmla="*/ 1824 h 1298"/>
                  <a:gd name="T32" fmla="*/ 503 w 1083"/>
                  <a:gd name="T33" fmla="*/ 1884 h 1298"/>
                  <a:gd name="T34" fmla="*/ 524 w 1083"/>
                  <a:gd name="T35" fmla="*/ 1950 h 1298"/>
                  <a:gd name="T36" fmla="*/ 510 w 1083"/>
                  <a:gd name="T37" fmla="*/ 1982 h 1298"/>
                  <a:gd name="T38" fmla="*/ 470 w 1083"/>
                  <a:gd name="T39" fmla="*/ 1933 h 1298"/>
                  <a:gd name="T40" fmla="*/ 438 w 1083"/>
                  <a:gd name="T41" fmla="*/ 1903 h 1298"/>
                  <a:gd name="T42" fmla="*/ 403 w 1083"/>
                  <a:gd name="T43" fmla="*/ 1874 h 1298"/>
                  <a:gd name="T44" fmla="*/ 376 w 1083"/>
                  <a:gd name="T45" fmla="*/ 1854 h 1298"/>
                  <a:gd name="T46" fmla="*/ 380 w 1083"/>
                  <a:gd name="T47" fmla="*/ 1749 h 1298"/>
                  <a:gd name="T48" fmla="*/ 402 w 1083"/>
                  <a:gd name="T49" fmla="*/ 1721 h 1298"/>
                  <a:gd name="T50" fmla="*/ 544 w 1083"/>
                  <a:gd name="T51" fmla="*/ 1615 h 1298"/>
                  <a:gd name="T52" fmla="*/ 850 w 1083"/>
                  <a:gd name="T53" fmla="*/ 1136 h 1298"/>
                  <a:gd name="T54" fmla="*/ 882 w 1083"/>
                  <a:gd name="T55" fmla="*/ 1047 h 1298"/>
                  <a:gd name="T56" fmla="*/ 919 w 1083"/>
                  <a:gd name="T57" fmla="*/ 833 h 1298"/>
                  <a:gd name="T58" fmla="*/ 831 w 1083"/>
                  <a:gd name="T59" fmla="*/ 713 h 1298"/>
                  <a:gd name="T60" fmla="*/ 728 w 1083"/>
                  <a:gd name="T61" fmla="*/ 929 h 1298"/>
                  <a:gd name="T62" fmla="*/ 672 w 1083"/>
                  <a:gd name="T63" fmla="*/ 1047 h 1298"/>
                  <a:gd name="T64" fmla="*/ 629 w 1083"/>
                  <a:gd name="T65" fmla="*/ 1132 h 1298"/>
                  <a:gd name="T66" fmla="*/ 289 w 1083"/>
                  <a:gd name="T67" fmla="*/ 1405 h 1298"/>
                  <a:gd name="T68" fmla="*/ 245 w 1083"/>
                  <a:gd name="T69" fmla="*/ 1481 h 1298"/>
                  <a:gd name="T70" fmla="*/ 256 w 1083"/>
                  <a:gd name="T71" fmla="*/ 1601 h 1298"/>
                  <a:gd name="T72" fmla="*/ 185 w 1083"/>
                  <a:gd name="T73" fmla="*/ 1663 h 1298"/>
                  <a:gd name="T74" fmla="*/ 145 w 1083"/>
                  <a:gd name="T75" fmla="*/ 1636 h 1298"/>
                  <a:gd name="T76" fmla="*/ 204 w 1083"/>
                  <a:gd name="T77" fmla="*/ 1575 h 1298"/>
                  <a:gd name="T78" fmla="*/ 147 w 1083"/>
                  <a:gd name="T79" fmla="*/ 1555 h 1298"/>
                  <a:gd name="T80" fmla="*/ 135 w 1083"/>
                  <a:gd name="T81" fmla="*/ 1626 h 1298"/>
                  <a:gd name="T82" fmla="*/ 185 w 1083"/>
                  <a:gd name="T83" fmla="*/ 1663 h 1298"/>
                  <a:gd name="T84" fmla="*/ 185 w 1083"/>
                  <a:gd name="T85" fmla="*/ 1686 h 1298"/>
                  <a:gd name="T86" fmla="*/ 121 w 1083"/>
                  <a:gd name="T87" fmla="*/ 1670 h 1298"/>
                  <a:gd name="T88" fmla="*/ 94 w 1083"/>
                  <a:gd name="T89" fmla="*/ 1649 h 1298"/>
                  <a:gd name="T90" fmla="*/ 62 w 1083"/>
                  <a:gd name="T91" fmla="*/ 1626 h 1298"/>
                  <a:gd name="T92" fmla="*/ 26 w 1083"/>
                  <a:gd name="T93" fmla="*/ 1604 h 1298"/>
                  <a:gd name="T94" fmla="*/ 0 w 1083"/>
                  <a:gd name="T95" fmla="*/ 1568 h 1298"/>
                  <a:gd name="T96" fmla="*/ 23 w 1083"/>
                  <a:gd name="T97" fmla="*/ 1463 h 1298"/>
                  <a:gd name="T98" fmla="*/ 56 w 1083"/>
                  <a:gd name="T99" fmla="*/ 1427 h 1298"/>
                  <a:gd name="T100" fmla="*/ 174 w 1083"/>
                  <a:gd name="T101" fmla="*/ 1343 h 1298"/>
                  <a:gd name="T102" fmla="*/ 339 w 1083"/>
                  <a:gd name="T103" fmla="*/ 1153 h 1298"/>
                  <a:gd name="T104" fmla="*/ 460 w 1083"/>
                  <a:gd name="T105" fmla="*/ 1006 h 1298"/>
                  <a:gd name="T106" fmla="*/ 533 w 1083"/>
                  <a:gd name="T107" fmla="*/ 893 h 1298"/>
                  <a:gd name="T108" fmla="*/ 664 w 1083"/>
                  <a:gd name="T109" fmla="*/ 550 h 1298"/>
                  <a:gd name="T110" fmla="*/ 772 w 1083"/>
                  <a:gd name="T111" fmla="*/ 345 h 1298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1083" h="1298">
                    <a:moveTo>
                      <a:pt x="598" y="0"/>
                    </a:moveTo>
                    <a:cubicBezTo>
                      <a:pt x="598" y="0"/>
                      <a:pt x="613" y="68"/>
                      <a:pt x="641" y="97"/>
                    </a:cubicBezTo>
                    <a:cubicBezTo>
                      <a:pt x="669" y="125"/>
                      <a:pt x="705" y="131"/>
                      <a:pt x="718" y="145"/>
                    </a:cubicBezTo>
                    <a:cubicBezTo>
                      <a:pt x="731" y="159"/>
                      <a:pt x="761" y="153"/>
                      <a:pt x="806" y="200"/>
                    </a:cubicBezTo>
                    <a:cubicBezTo>
                      <a:pt x="851" y="248"/>
                      <a:pt x="902" y="315"/>
                      <a:pt x="926" y="370"/>
                    </a:cubicBezTo>
                    <a:cubicBezTo>
                      <a:pt x="949" y="426"/>
                      <a:pt x="1030" y="556"/>
                      <a:pt x="1048" y="574"/>
                    </a:cubicBezTo>
                    <a:cubicBezTo>
                      <a:pt x="1066" y="591"/>
                      <a:pt x="1079" y="624"/>
                      <a:pt x="1081" y="655"/>
                    </a:cubicBezTo>
                    <a:cubicBezTo>
                      <a:pt x="1083" y="685"/>
                      <a:pt x="973" y="875"/>
                      <a:pt x="753" y="795"/>
                    </a:cubicBezTo>
                    <a:cubicBezTo>
                      <a:pt x="753" y="795"/>
                      <a:pt x="699" y="793"/>
                      <a:pt x="692" y="747"/>
                    </a:cubicBezTo>
                    <a:cubicBezTo>
                      <a:pt x="689" y="726"/>
                      <a:pt x="693" y="703"/>
                      <a:pt x="693" y="703"/>
                    </a:cubicBezTo>
                    <a:cubicBezTo>
                      <a:pt x="693" y="703"/>
                      <a:pt x="678" y="748"/>
                      <a:pt x="678" y="770"/>
                    </a:cubicBezTo>
                    <a:cubicBezTo>
                      <a:pt x="679" y="791"/>
                      <a:pt x="673" y="796"/>
                      <a:pt x="661" y="815"/>
                    </a:cubicBezTo>
                    <a:cubicBezTo>
                      <a:pt x="616" y="887"/>
                      <a:pt x="458" y="1041"/>
                      <a:pt x="435" y="1086"/>
                    </a:cubicBezTo>
                    <a:cubicBezTo>
                      <a:pt x="424" y="1108"/>
                      <a:pt x="414" y="1129"/>
                      <a:pt x="412" y="1138"/>
                    </a:cubicBezTo>
                    <a:cubicBezTo>
                      <a:pt x="409" y="1151"/>
                      <a:pt x="406" y="1162"/>
                      <a:pt x="380" y="1175"/>
                    </a:cubicBezTo>
                    <a:cubicBezTo>
                      <a:pt x="371" y="1179"/>
                      <a:pt x="362" y="1191"/>
                      <a:pt x="349" y="1195"/>
                    </a:cubicBezTo>
                    <a:cubicBezTo>
                      <a:pt x="335" y="1200"/>
                      <a:pt x="321" y="1202"/>
                      <a:pt x="326" y="1234"/>
                    </a:cubicBezTo>
                    <a:cubicBezTo>
                      <a:pt x="330" y="1265"/>
                      <a:pt x="333" y="1260"/>
                      <a:pt x="340" y="1276"/>
                    </a:cubicBezTo>
                    <a:cubicBezTo>
                      <a:pt x="346" y="1293"/>
                      <a:pt x="331" y="1298"/>
                      <a:pt x="331" y="1298"/>
                    </a:cubicBezTo>
                    <a:cubicBezTo>
                      <a:pt x="331" y="1298"/>
                      <a:pt x="311" y="1280"/>
                      <a:pt x="305" y="1266"/>
                    </a:cubicBezTo>
                    <a:cubicBezTo>
                      <a:pt x="305" y="1266"/>
                      <a:pt x="288" y="1266"/>
                      <a:pt x="284" y="1246"/>
                    </a:cubicBezTo>
                    <a:cubicBezTo>
                      <a:pt x="284" y="1246"/>
                      <a:pt x="264" y="1245"/>
                      <a:pt x="262" y="1228"/>
                    </a:cubicBezTo>
                    <a:cubicBezTo>
                      <a:pt x="262" y="1228"/>
                      <a:pt x="247" y="1228"/>
                      <a:pt x="243" y="1213"/>
                    </a:cubicBezTo>
                    <a:cubicBezTo>
                      <a:pt x="247" y="1145"/>
                      <a:pt x="247" y="1145"/>
                      <a:pt x="247" y="1145"/>
                    </a:cubicBezTo>
                    <a:cubicBezTo>
                      <a:pt x="247" y="1145"/>
                      <a:pt x="252" y="1128"/>
                      <a:pt x="261" y="1126"/>
                    </a:cubicBezTo>
                    <a:cubicBezTo>
                      <a:pt x="269" y="1124"/>
                      <a:pt x="320" y="1085"/>
                      <a:pt x="353" y="1058"/>
                    </a:cubicBezTo>
                    <a:cubicBezTo>
                      <a:pt x="359" y="1053"/>
                      <a:pt x="490" y="815"/>
                      <a:pt x="552" y="744"/>
                    </a:cubicBezTo>
                    <a:cubicBezTo>
                      <a:pt x="571" y="723"/>
                      <a:pt x="569" y="709"/>
                      <a:pt x="572" y="685"/>
                    </a:cubicBezTo>
                    <a:cubicBezTo>
                      <a:pt x="575" y="660"/>
                      <a:pt x="584" y="593"/>
                      <a:pt x="596" y="545"/>
                    </a:cubicBezTo>
                    <a:cubicBezTo>
                      <a:pt x="596" y="545"/>
                      <a:pt x="550" y="499"/>
                      <a:pt x="538" y="467"/>
                    </a:cubicBezTo>
                    <a:cubicBezTo>
                      <a:pt x="538" y="467"/>
                      <a:pt x="496" y="568"/>
                      <a:pt x="472" y="608"/>
                    </a:cubicBezTo>
                    <a:cubicBezTo>
                      <a:pt x="448" y="648"/>
                      <a:pt x="445" y="661"/>
                      <a:pt x="435" y="685"/>
                    </a:cubicBezTo>
                    <a:cubicBezTo>
                      <a:pt x="426" y="706"/>
                      <a:pt x="418" y="726"/>
                      <a:pt x="407" y="741"/>
                    </a:cubicBezTo>
                    <a:cubicBezTo>
                      <a:pt x="395" y="756"/>
                      <a:pt x="229" y="882"/>
                      <a:pt x="187" y="920"/>
                    </a:cubicBezTo>
                    <a:cubicBezTo>
                      <a:pt x="145" y="959"/>
                      <a:pt x="157" y="949"/>
                      <a:pt x="159" y="970"/>
                    </a:cubicBezTo>
                    <a:cubicBezTo>
                      <a:pt x="161" y="991"/>
                      <a:pt x="173" y="1039"/>
                      <a:pt x="166" y="1048"/>
                    </a:cubicBezTo>
                    <a:cubicBezTo>
                      <a:pt x="159" y="1057"/>
                      <a:pt x="120" y="1089"/>
                      <a:pt x="120" y="1089"/>
                    </a:cubicBezTo>
                    <a:cubicBezTo>
                      <a:pt x="120" y="1089"/>
                      <a:pt x="105" y="1085"/>
                      <a:pt x="94" y="1071"/>
                    </a:cubicBezTo>
                    <a:cubicBezTo>
                      <a:pt x="94" y="1071"/>
                      <a:pt x="138" y="1047"/>
                      <a:pt x="132" y="1032"/>
                    </a:cubicBezTo>
                    <a:cubicBezTo>
                      <a:pt x="125" y="1017"/>
                      <a:pt x="100" y="1010"/>
                      <a:pt x="95" y="1018"/>
                    </a:cubicBezTo>
                    <a:cubicBezTo>
                      <a:pt x="89" y="1027"/>
                      <a:pt x="88" y="1065"/>
                      <a:pt x="88" y="1065"/>
                    </a:cubicBezTo>
                    <a:cubicBezTo>
                      <a:pt x="88" y="1065"/>
                      <a:pt x="106" y="1087"/>
                      <a:pt x="120" y="1089"/>
                    </a:cubicBezTo>
                    <a:cubicBezTo>
                      <a:pt x="133" y="1091"/>
                      <a:pt x="131" y="1100"/>
                      <a:pt x="120" y="1105"/>
                    </a:cubicBezTo>
                    <a:cubicBezTo>
                      <a:pt x="108" y="1109"/>
                      <a:pt x="79" y="1093"/>
                      <a:pt x="79" y="1093"/>
                    </a:cubicBezTo>
                    <a:cubicBezTo>
                      <a:pt x="79" y="1093"/>
                      <a:pt x="63" y="1089"/>
                      <a:pt x="60" y="1079"/>
                    </a:cubicBezTo>
                    <a:cubicBezTo>
                      <a:pt x="60" y="1079"/>
                      <a:pt x="54" y="1083"/>
                      <a:pt x="40" y="1065"/>
                    </a:cubicBezTo>
                    <a:cubicBezTo>
                      <a:pt x="40" y="1065"/>
                      <a:pt x="25" y="1070"/>
                      <a:pt x="17" y="1051"/>
                    </a:cubicBezTo>
                    <a:cubicBezTo>
                      <a:pt x="17" y="1051"/>
                      <a:pt x="2" y="1051"/>
                      <a:pt x="0" y="1026"/>
                    </a:cubicBezTo>
                    <a:cubicBezTo>
                      <a:pt x="15" y="958"/>
                      <a:pt x="15" y="958"/>
                      <a:pt x="15" y="958"/>
                    </a:cubicBezTo>
                    <a:cubicBezTo>
                      <a:pt x="15" y="958"/>
                      <a:pt x="27" y="939"/>
                      <a:pt x="36" y="935"/>
                    </a:cubicBezTo>
                    <a:cubicBezTo>
                      <a:pt x="45" y="931"/>
                      <a:pt x="113" y="880"/>
                      <a:pt x="113" y="880"/>
                    </a:cubicBezTo>
                    <a:cubicBezTo>
                      <a:pt x="161" y="825"/>
                      <a:pt x="205" y="771"/>
                      <a:pt x="220" y="755"/>
                    </a:cubicBezTo>
                    <a:cubicBezTo>
                      <a:pt x="241" y="732"/>
                      <a:pt x="286" y="677"/>
                      <a:pt x="299" y="658"/>
                    </a:cubicBezTo>
                    <a:cubicBezTo>
                      <a:pt x="312" y="638"/>
                      <a:pt x="336" y="616"/>
                      <a:pt x="345" y="584"/>
                    </a:cubicBezTo>
                    <a:cubicBezTo>
                      <a:pt x="354" y="552"/>
                      <a:pt x="422" y="391"/>
                      <a:pt x="431" y="360"/>
                    </a:cubicBezTo>
                    <a:cubicBezTo>
                      <a:pt x="440" y="332"/>
                      <a:pt x="465" y="252"/>
                      <a:pt x="501" y="226"/>
                    </a:cubicBezTo>
                  </a:path>
                </a:pathLst>
              </a:custGeom>
              <a:noFill/>
              <a:ln w="4763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71" name="Freeform 194">
                <a:extLst>
                  <a:ext uri="{FF2B5EF4-FFF2-40B4-BE49-F238E27FC236}">
                    <a16:creationId xmlns:a16="http://schemas.microsoft.com/office/drawing/2014/main" id="{616F8132-CE8E-418F-92E1-1965975365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2" y="1064"/>
                <a:ext cx="94" cy="139"/>
              </a:xfrm>
              <a:custGeom>
                <a:avLst/>
                <a:gdLst>
                  <a:gd name="T0" fmla="*/ 0 w 84"/>
                  <a:gd name="T1" fmla="*/ 188 h 125"/>
                  <a:gd name="T2" fmla="*/ 109 w 84"/>
                  <a:gd name="T3" fmla="*/ 0 h 125"/>
                  <a:gd name="T4" fmla="*/ 67 w 84"/>
                  <a:gd name="T5" fmla="*/ 133 h 125"/>
                  <a:gd name="T6" fmla="*/ 4 w 84"/>
                  <a:gd name="T7" fmla="*/ 191 h 125"/>
                  <a:gd name="T8" fmla="*/ 0 w 84"/>
                  <a:gd name="T9" fmla="*/ 187 h 1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4" h="125">
                    <a:moveTo>
                      <a:pt x="0" y="123"/>
                    </a:moveTo>
                    <a:cubicBezTo>
                      <a:pt x="41" y="94"/>
                      <a:pt x="71" y="56"/>
                      <a:pt x="70" y="0"/>
                    </a:cubicBezTo>
                    <a:cubicBezTo>
                      <a:pt x="84" y="46"/>
                      <a:pt x="63" y="61"/>
                      <a:pt x="43" y="87"/>
                    </a:cubicBezTo>
                    <a:cubicBezTo>
                      <a:pt x="31" y="102"/>
                      <a:pt x="16" y="110"/>
                      <a:pt x="4" y="125"/>
                    </a:cubicBezTo>
                    <a:cubicBezTo>
                      <a:pt x="2" y="121"/>
                      <a:pt x="3" y="125"/>
                      <a:pt x="0" y="122"/>
                    </a:cubicBezTo>
                  </a:path>
                </a:pathLst>
              </a:custGeom>
              <a:solidFill>
                <a:srgbClr val="FC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72" name="Freeform 195">
                <a:extLst>
                  <a:ext uri="{FF2B5EF4-FFF2-40B4-BE49-F238E27FC236}">
                    <a16:creationId xmlns:a16="http://schemas.microsoft.com/office/drawing/2014/main" id="{504BCC55-DB1B-4753-A9A1-77E7F5820B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0" y="987"/>
                <a:ext cx="33" cy="40"/>
              </a:xfrm>
              <a:custGeom>
                <a:avLst/>
                <a:gdLst>
                  <a:gd name="T0" fmla="*/ 0 w 30"/>
                  <a:gd name="T1" fmla="*/ 24 h 36"/>
                  <a:gd name="T2" fmla="*/ 37 w 30"/>
                  <a:gd name="T3" fmla="*/ 0 h 36"/>
                  <a:gd name="T4" fmla="*/ 3 w 30"/>
                  <a:gd name="T5" fmla="*/ 32 h 3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0" h="36">
                    <a:moveTo>
                      <a:pt x="0" y="16"/>
                    </a:moveTo>
                    <a:cubicBezTo>
                      <a:pt x="14" y="28"/>
                      <a:pt x="24" y="18"/>
                      <a:pt x="25" y="0"/>
                    </a:cubicBezTo>
                    <a:cubicBezTo>
                      <a:pt x="30" y="13"/>
                      <a:pt x="16" y="36"/>
                      <a:pt x="3" y="21"/>
                    </a:cubicBezTo>
                  </a:path>
                </a:pathLst>
              </a:custGeom>
              <a:solidFill>
                <a:srgbClr val="FC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73" name="Freeform 196">
                <a:extLst>
                  <a:ext uri="{FF2B5EF4-FFF2-40B4-BE49-F238E27FC236}">
                    <a16:creationId xmlns:a16="http://schemas.microsoft.com/office/drawing/2014/main" id="{943ED5C5-D6D2-4C08-92B7-ADA6A882CD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08" y="941"/>
                <a:ext cx="22" cy="26"/>
              </a:xfrm>
              <a:custGeom>
                <a:avLst/>
                <a:gdLst>
                  <a:gd name="T0" fmla="*/ 2 w 20"/>
                  <a:gd name="T1" fmla="*/ 1 h 23"/>
                  <a:gd name="T2" fmla="*/ 3 w 20"/>
                  <a:gd name="T3" fmla="*/ 11 h 23"/>
                  <a:gd name="T4" fmla="*/ 11 w 20"/>
                  <a:gd name="T5" fmla="*/ 11 h 23"/>
                  <a:gd name="T6" fmla="*/ 15 w 20"/>
                  <a:gd name="T7" fmla="*/ 12 h 23"/>
                  <a:gd name="T8" fmla="*/ 25 w 20"/>
                  <a:gd name="T9" fmla="*/ 29 h 23"/>
                  <a:gd name="T10" fmla="*/ 28 w 20"/>
                  <a:gd name="T11" fmla="*/ 36 h 23"/>
                  <a:gd name="T12" fmla="*/ 28 w 20"/>
                  <a:gd name="T13" fmla="*/ 26 h 23"/>
                  <a:gd name="T14" fmla="*/ 25 w 20"/>
                  <a:gd name="T15" fmla="*/ 14 h 23"/>
                  <a:gd name="T16" fmla="*/ 12 w 20"/>
                  <a:gd name="T17" fmla="*/ 3 h 23"/>
                  <a:gd name="T18" fmla="*/ 2 w 20"/>
                  <a:gd name="T19" fmla="*/ 0 h 23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0" h="23">
                    <a:moveTo>
                      <a:pt x="2" y="1"/>
                    </a:moveTo>
                    <a:cubicBezTo>
                      <a:pt x="0" y="2"/>
                      <a:pt x="1" y="6"/>
                      <a:pt x="3" y="7"/>
                    </a:cubicBezTo>
                    <a:cubicBezTo>
                      <a:pt x="4" y="7"/>
                      <a:pt x="6" y="7"/>
                      <a:pt x="7" y="7"/>
                    </a:cubicBezTo>
                    <a:cubicBezTo>
                      <a:pt x="8" y="8"/>
                      <a:pt x="9" y="8"/>
                      <a:pt x="11" y="8"/>
                    </a:cubicBezTo>
                    <a:cubicBezTo>
                      <a:pt x="14" y="10"/>
                      <a:pt x="16" y="15"/>
                      <a:pt x="17" y="18"/>
                    </a:cubicBezTo>
                    <a:cubicBezTo>
                      <a:pt x="17" y="19"/>
                      <a:pt x="18" y="23"/>
                      <a:pt x="19" y="22"/>
                    </a:cubicBezTo>
                    <a:cubicBezTo>
                      <a:pt x="20" y="21"/>
                      <a:pt x="19" y="17"/>
                      <a:pt x="19" y="16"/>
                    </a:cubicBezTo>
                    <a:cubicBezTo>
                      <a:pt x="19" y="13"/>
                      <a:pt x="18" y="11"/>
                      <a:pt x="17" y="9"/>
                    </a:cubicBezTo>
                    <a:cubicBezTo>
                      <a:pt x="15" y="5"/>
                      <a:pt x="12" y="5"/>
                      <a:pt x="8" y="3"/>
                    </a:cubicBezTo>
                    <a:cubicBezTo>
                      <a:pt x="6" y="2"/>
                      <a:pt x="4" y="1"/>
                      <a:pt x="2" y="0"/>
                    </a:cubicBezTo>
                  </a:path>
                </a:pathLst>
              </a:custGeom>
              <a:solidFill>
                <a:srgbClr val="FC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74" name="Freeform 197">
                <a:extLst>
                  <a:ext uri="{FF2B5EF4-FFF2-40B4-BE49-F238E27FC236}">
                    <a16:creationId xmlns:a16="http://schemas.microsoft.com/office/drawing/2014/main" id="{7D7AA65E-101D-48ED-AFC3-E9B0B56370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2" y="1205"/>
                <a:ext cx="26" cy="62"/>
              </a:xfrm>
              <a:custGeom>
                <a:avLst/>
                <a:gdLst>
                  <a:gd name="T0" fmla="*/ 20 w 23"/>
                  <a:gd name="T1" fmla="*/ 0 h 56"/>
                  <a:gd name="T2" fmla="*/ 27 w 23"/>
                  <a:gd name="T3" fmla="*/ 24 h 56"/>
                  <a:gd name="T4" fmla="*/ 33 w 23"/>
                  <a:gd name="T5" fmla="*/ 42 h 56"/>
                  <a:gd name="T6" fmla="*/ 37 w 23"/>
                  <a:gd name="T7" fmla="*/ 84 h 56"/>
                  <a:gd name="T8" fmla="*/ 33 w 23"/>
                  <a:gd name="T9" fmla="*/ 69 h 56"/>
                  <a:gd name="T10" fmla="*/ 27 w 23"/>
                  <a:gd name="T11" fmla="*/ 52 h 56"/>
                  <a:gd name="T12" fmla="*/ 18 w 23"/>
                  <a:gd name="T13" fmla="*/ 30 h 56"/>
                  <a:gd name="T14" fmla="*/ 1 w 23"/>
                  <a:gd name="T15" fmla="*/ 14 h 56"/>
                  <a:gd name="T16" fmla="*/ 20 w 23"/>
                  <a:gd name="T17" fmla="*/ 2 h 5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3" h="56">
                    <a:moveTo>
                      <a:pt x="12" y="0"/>
                    </a:moveTo>
                    <a:cubicBezTo>
                      <a:pt x="14" y="5"/>
                      <a:pt x="16" y="10"/>
                      <a:pt x="17" y="16"/>
                    </a:cubicBezTo>
                    <a:cubicBezTo>
                      <a:pt x="18" y="20"/>
                      <a:pt x="19" y="24"/>
                      <a:pt x="20" y="28"/>
                    </a:cubicBezTo>
                    <a:cubicBezTo>
                      <a:pt x="22" y="37"/>
                      <a:pt x="23" y="47"/>
                      <a:pt x="23" y="56"/>
                    </a:cubicBezTo>
                    <a:cubicBezTo>
                      <a:pt x="23" y="53"/>
                      <a:pt x="21" y="49"/>
                      <a:pt x="20" y="46"/>
                    </a:cubicBezTo>
                    <a:cubicBezTo>
                      <a:pt x="19" y="42"/>
                      <a:pt x="18" y="38"/>
                      <a:pt x="17" y="34"/>
                    </a:cubicBezTo>
                    <a:cubicBezTo>
                      <a:pt x="16" y="29"/>
                      <a:pt x="14" y="24"/>
                      <a:pt x="11" y="20"/>
                    </a:cubicBezTo>
                    <a:cubicBezTo>
                      <a:pt x="9" y="17"/>
                      <a:pt x="1" y="12"/>
                      <a:pt x="1" y="10"/>
                    </a:cubicBezTo>
                    <a:cubicBezTo>
                      <a:pt x="0" y="5"/>
                      <a:pt x="9" y="2"/>
                      <a:pt x="12" y="2"/>
                    </a:cubicBezTo>
                  </a:path>
                </a:pathLst>
              </a:custGeom>
              <a:solidFill>
                <a:srgbClr val="FC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75" name="Freeform 198">
                <a:extLst>
                  <a:ext uri="{FF2B5EF4-FFF2-40B4-BE49-F238E27FC236}">
                    <a16:creationId xmlns:a16="http://schemas.microsoft.com/office/drawing/2014/main" id="{8C32B0EE-D75B-436D-9018-AA06ED0B48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0" y="1207"/>
                <a:ext cx="70" cy="67"/>
              </a:xfrm>
              <a:custGeom>
                <a:avLst/>
                <a:gdLst>
                  <a:gd name="T0" fmla="*/ 90 w 63"/>
                  <a:gd name="T1" fmla="*/ 22 h 60"/>
                  <a:gd name="T2" fmla="*/ 53 w 63"/>
                  <a:gd name="T3" fmla="*/ 38 h 60"/>
                  <a:gd name="T4" fmla="*/ 3 w 63"/>
                  <a:gd name="T5" fmla="*/ 94 h 60"/>
                  <a:gd name="T6" fmla="*/ 24 w 63"/>
                  <a:gd name="T7" fmla="*/ 55 h 60"/>
                  <a:gd name="T8" fmla="*/ 44 w 63"/>
                  <a:gd name="T9" fmla="*/ 29 h 60"/>
                  <a:gd name="T10" fmla="*/ 73 w 63"/>
                  <a:gd name="T11" fmla="*/ 4 h 60"/>
                  <a:gd name="T12" fmla="*/ 90 w 63"/>
                  <a:gd name="T13" fmla="*/ 2 h 60"/>
                  <a:gd name="T14" fmla="*/ 96 w 63"/>
                  <a:gd name="T15" fmla="*/ 13 h 6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63" h="60">
                    <a:moveTo>
                      <a:pt x="59" y="14"/>
                    </a:moveTo>
                    <a:cubicBezTo>
                      <a:pt x="49" y="14"/>
                      <a:pt x="43" y="19"/>
                      <a:pt x="35" y="24"/>
                    </a:cubicBezTo>
                    <a:cubicBezTo>
                      <a:pt x="22" y="33"/>
                      <a:pt x="12" y="46"/>
                      <a:pt x="3" y="60"/>
                    </a:cubicBezTo>
                    <a:cubicBezTo>
                      <a:pt x="0" y="52"/>
                      <a:pt x="12" y="40"/>
                      <a:pt x="16" y="35"/>
                    </a:cubicBezTo>
                    <a:cubicBezTo>
                      <a:pt x="20" y="29"/>
                      <a:pt x="25" y="24"/>
                      <a:pt x="29" y="19"/>
                    </a:cubicBezTo>
                    <a:cubicBezTo>
                      <a:pt x="34" y="13"/>
                      <a:pt x="42" y="8"/>
                      <a:pt x="48" y="4"/>
                    </a:cubicBezTo>
                    <a:cubicBezTo>
                      <a:pt x="51" y="3"/>
                      <a:pt x="56" y="0"/>
                      <a:pt x="59" y="2"/>
                    </a:cubicBezTo>
                    <a:cubicBezTo>
                      <a:pt x="63" y="3"/>
                      <a:pt x="62" y="5"/>
                      <a:pt x="62" y="9"/>
                    </a:cubicBezTo>
                  </a:path>
                </a:pathLst>
              </a:custGeom>
              <a:solidFill>
                <a:srgbClr val="FC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76" name="Freeform 199">
                <a:extLst>
                  <a:ext uri="{FF2B5EF4-FFF2-40B4-BE49-F238E27FC236}">
                    <a16:creationId xmlns:a16="http://schemas.microsoft.com/office/drawing/2014/main" id="{68D9CD32-ECBB-477C-87BD-A3BF6AE8E5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03" y="1306"/>
                <a:ext cx="40" cy="24"/>
              </a:xfrm>
              <a:custGeom>
                <a:avLst/>
                <a:gdLst>
                  <a:gd name="T0" fmla="*/ 0 w 36"/>
                  <a:gd name="T1" fmla="*/ 5 h 22"/>
                  <a:gd name="T2" fmla="*/ 26 w 36"/>
                  <a:gd name="T3" fmla="*/ 15 h 22"/>
                  <a:gd name="T4" fmla="*/ 53 w 36"/>
                  <a:gd name="T5" fmla="*/ 0 h 22"/>
                  <a:gd name="T6" fmla="*/ 2 w 36"/>
                  <a:gd name="T7" fmla="*/ 13 h 2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6" h="22">
                    <a:moveTo>
                      <a:pt x="0" y="5"/>
                    </a:moveTo>
                    <a:cubicBezTo>
                      <a:pt x="4" y="9"/>
                      <a:pt x="10" y="12"/>
                      <a:pt x="17" y="11"/>
                    </a:cubicBezTo>
                    <a:cubicBezTo>
                      <a:pt x="25" y="10"/>
                      <a:pt x="29" y="4"/>
                      <a:pt x="35" y="0"/>
                    </a:cubicBezTo>
                    <a:cubicBezTo>
                      <a:pt x="36" y="17"/>
                      <a:pt x="10" y="22"/>
                      <a:pt x="2" y="9"/>
                    </a:cubicBezTo>
                  </a:path>
                </a:pathLst>
              </a:custGeom>
              <a:solidFill>
                <a:srgbClr val="FC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77" name="Freeform 200">
                <a:extLst>
                  <a:ext uri="{FF2B5EF4-FFF2-40B4-BE49-F238E27FC236}">
                    <a16:creationId xmlns:a16="http://schemas.microsoft.com/office/drawing/2014/main" id="{FE5F932F-C936-4095-BBF9-3996786EB5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1" y="1245"/>
                <a:ext cx="101" cy="55"/>
              </a:xfrm>
              <a:custGeom>
                <a:avLst/>
                <a:gdLst>
                  <a:gd name="T0" fmla="*/ 0 w 90"/>
                  <a:gd name="T1" fmla="*/ 74 h 50"/>
                  <a:gd name="T2" fmla="*/ 12 w 90"/>
                  <a:gd name="T3" fmla="*/ 63 h 50"/>
                  <a:gd name="T4" fmla="*/ 37 w 90"/>
                  <a:gd name="T5" fmla="*/ 47 h 50"/>
                  <a:gd name="T6" fmla="*/ 101 w 90"/>
                  <a:gd name="T7" fmla="*/ 23 h 50"/>
                  <a:gd name="T8" fmla="*/ 128 w 90"/>
                  <a:gd name="T9" fmla="*/ 9 h 50"/>
                  <a:gd name="T10" fmla="*/ 143 w 90"/>
                  <a:gd name="T11" fmla="*/ 0 h 50"/>
                  <a:gd name="T12" fmla="*/ 131 w 90"/>
                  <a:gd name="T13" fmla="*/ 14 h 50"/>
                  <a:gd name="T14" fmla="*/ 125 w 90"/>
                  <a:gd name="T15" fmla="*/ 34 h 50"/>
                  <a:gd name="T16" fmla="*/ 116 w 90"/>
                  <a:gd name="T17" fmla="*/ 43 h 50"/>
                  <a:gd name="T18" fmla="*/ 102 w 90"/>
                  <a:gd name="T19" fmla="*/ 44 h 50"/>
                  <a:gd name="T20" fmla="*/ 89 w 90"/>
                  <a:gd name="T21" fmla="*/ 47 h 50"/>
                  <a:gd name="T22" fmla="*/ 37 w 90"/>
                  <a:gd name="T23" fmla="*/ 63 h 50"/>
                  <a:gd name="T24" fmla="*/ 15 w 90"/>
                  <a:gd name="T25" fmla="*/ 69 h 50"/>
                  <a:gd name="T26" fmla="*/ 0 w 90"/>
                  <a:gd name="T27" fmla="*/ 74 h 50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90" h="50">
                    <a:moveTo>
                      <a:pt x="0" y="50"/>
                    </a:moveTo>
                    <a:cubicBezTo>
                      <a:pt x="3" y="48"/>
                      <a:pt x="6" y="45"/>
                      <a:pt x="8" y="43"/>
                    </a:cubicBezTo>
                    <a:cubicBezTo>
                      <a:pt x="13" y="39"/>
                      <a:pt x="18" y="35"/>
                      <a:pt x="23" y="32"/>
                    </a:cubicBezTo>
                    <a:cubicBezTo>
                      <a:pt x="35" y="24"/>
                      <a:pt x="50" y="21"/>
                      <a:pt x="63" y="15"/>
                    </a:cubicBezTo>
                    <a:cubicBezTo>
                      <a:pt x="69" y="12"/>
                      <a:pt x="75" y="9"/>
                      <a:pt x="81" y="5"/>
                    </a:cubicBezTo>
                    <a:cubicBezTo>
                      <a:pt x="84" y="4"/>
                      <a:pt x="87" y="1"/>
                      <a:pt x="90" y="0"/>
                    </a:cubicBezTo>
                    <a:cubicBezTo>
                      <a:pt x="88" y="4"/>
                      <a:pt x="85" y="7"/>
                      <a:pt x="83" y="10"/>
                    </a:cubicBezTo>
                    <a:cubicBezTo>
                      <a:pt x="80" y="14"/>
                      <a:pt x="79" y="18"/>
                      <a:pt x="78" y="23"/>
                    </a:cubicBezTo>
                    <a:cubicBezTo>
                      <a:pt x="76" y="26"/>
                      <a:pt x="76" y="28"/>
                      <a:pt x="73" y="29"/>
                    </a:cubicBezTo>
                    <a:cubicBezTo>
                      <a:pt x="71" y="29"/>
                      <a:pt x="67" y="29"/>
                      <a:pt x="64" y="30"/>
                    </a:cubicBezTo>
                    <a:cubicBezTo>
                      <a:pt x="61" y="30"/>
                      <a:pt x="58" y="31"/>
                      <a:pt x="55" y="32"/>
                    </a:cubicBezTo>
                    <a:cubicBezTo>
                      <a:pt x="44" y="36"/>
                      <a:pt x="33" y="39"/>
                      <a:pt x="23" y="43"/>
                    </a:cubicBezTo>
                    <a:cubicBezTo>
                      <a:pt x="18" y="45"/>
                      <a:pt x="15" y="47"/>
                      <a:pt x="10" y="47"/>
                    </a:cubicBezTo>
                    <a:cubicBezTo>
                      <a:pt x="7" y="48"/>
                      <a:pt x="3" y="49"/>
                      <a:pt x="0" y="50"/>
                    </a:cubicBezTo>
                  </a:path>
                </a:pathLst>
              </a:custGeom>
              <a:solidFill>
                <a:srgbClr val="FC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78" name="Freeform 201">
                <a:extLst>
                  <a:ext uri="{FF2B5EF4-FFF2-40B4-BE49-F238E27FC236}">
                    <a16:creationId xmlns:a16="http://schemas.microsoft.com/office/drawing/2014/main" id="{C49FA6A6-BEB9-45B1-A3F5-45D19476BB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3" y="1253"/>
                <a:ext cx="28" cy="53"/>
              </a:xfrm>
              <a:custGeom>
                <a:avLst/>
                <a:gdLst>
                  <a:gd name="T0" fmla="*/ 39 w 25"/>
                  <a:gd name="T1" fmla="*/ 67 h 48"/>
                  <a:gd name="T2" fmla="*/ 19 w 25"/>
                  <a:gd name="T3" fmla="*/ 34 h 48"/>
                  <a:gd name="T4" fmla="*/ 0 w 25"/>
                  <a:gd name="T5" fmla="*/ 0 h 48"/>
                  <a:gd name="T6" fmla="*/ 9 w 25"/>
                  <a:gd name="T7" fmla="*/ 40 h 48"/>
                  <a:gd name="T8" fmla="*/ 39 w 25"/>
                  <a:gd name="T9" fmla="*/ 72 h 48"/>
                  <a:gd name="T10" fmla="*/ 38 w 25"/>
                  <a:gd name="T11" fmla="*/ 70 h 4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5" h="48">
                    <a:moveTo>
                      <a:pt x="25" y="45"/>
                    </a:moveTo>
                    <a:cubicBezTo>
                      <a:pt x="20" y="38"/>
                      <a:pt x="16" y="32"/>
                      <a:pt x="12" y="23"/>
                    </a:cubicBezTo>
                    <a:cubicBezTo>
                      <a:pt x="9" y="15"/>
                      <a:pt x="5" y="8"/>
                      <a:pt x="0" y="0"/>
                    </a:cubicBezTo>
                    <a:cubicBezTo>
                      <a:pt x="2" y="8"/>
                      <a:pt x="1" y="19"/>
                      <a:pt x="5" y="27"/>
                    </a:cubicBezTo>
                    <a:cubicBezTo>
                      <a:pt x="10" y="36"/>
                      <a:pt x="18" y="41"/>
                      <a:pt x="25" y="48"/>
                    </a:cubicBezTo>
                    <a:cubicBezTo>
                      <a:pt x="25" y="47"/>
                      <a:pt x="25" y="47"/>
                      <a:pt x="24" y="47"/>
                    </a:cubicBezTo>
                  </a:path>
                </a:pathLst>
              </a:custGeom>
              <a:solidFill>
                <a:srgbClr val="FC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79" name="Freeform 202">
                <a:extLst>
                  <a:ext uri="{FF2B5EF4-FFF2-40B4-BE49-F238E27FC236}">
                    <a16:creationId xmlns:a16="http://schemas.microsoft.com/office/drawing/2014/main" id="{3ADC16C1-AFA2-4ED4-8EB9-E9DDACC1A4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6" y="1455"/>
                <a:ext cx="88" cy="194"/>
              </a:xfrm>
              <a:custGeom>
                <a:avLst/>
                <a:gdLst>
                  <a:gd name="T0" fmla="*/ 121 w 79"/>
                  <a:gd name="T1" fmla="*/ 2 h 175"/>
                  <a:gd name="T2" fmla="*/ 118 w 79"/>
                  <a:gd name="T3" fmla="*/ 0 h 175"/>
                  <a:gd name="T4" fmla="*/ 62 w 79"/>
                  <a:gd name="T5" fmla="*/ 114 h 175"/>
                  <a:gd name="T6" fmla="*/ 0 w 79"/>
                  <a:gd name="T7" fmla="*/ 264 h 175"/>
                  <a:gd name="T8" fmla="*/ 52 w 79"/>
                  <a:gd name="T9" fmla="*/ 178 h 175"/>
                  <a:gd name="T10" fmla="*/ 91 w 79"/>
                  <a:gd name="T11" fmla="*/ 101 h 175"/>
                  <a:gd name="T12" fmla="*/ 120 w 79"/>
                  <a:gd name="T13" fmla="*/ 12 h 17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9" h="175">
                    <a:moveTo>
                      <a:pt x="79" y="2"/>
                    </a:moveTo>
                    <a:cubicBezTo>
                      <a:pt x="79" y="1"/>
                      <a:pt x="77" y="1"/>
                      <a:pt x="76" y="0"/>
                    </a:cubicBezTo>
                    <a:cubicBezTo>
                      <a:pt x="53" y="16"/>
                      <a:pt x="48" y="51"/>
                      <a:pt x="40" y="76"/>
                    </a:cubicBezTo>
                    <a:cubicBezTo>
                      <a:pt x="30" y="109"/>
                      <a:pt x="15" y="143"/>
                      <a:pt x="0" y="175"/>
                    </a:cubicBezTo>
                    <a:cubicBezTo>
                      <a:pt x="10" y="156"/>
                      <a:pt x="23" y="137"/>
                      <a:pt x="34" y="118"/>
                    </a:cubicBezTo>
                    <a:cubicBezTo>
                      <a:pt x="43" y="102"/>
                      <a:pt x="51" y="84"/>
                      <a:pt x="59" y="67"/>
                    </a:cubicBezTo>
                    <a:cubicBezTo>
                      <a:pt x="68" y="50"/>
                      <a:pt x="79" y="27"/>
                      <a:pt x="78" y="8"/>
                    </a:cubicBezTo>
                  </a:path>
                </a:pathLst>
              </a:custGeom>
              <a:solidFill>
                <a:srgbClr val="FC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80" name="Freeform 203">
                <a:extLst>
                  <a:ext uri="{FF2B5EF4-FFF2-40B4-BE49-F238E27FC236}">
                    <a16:creationId xmlns:a16="http://schemas.microsoft.com/office/drawing/2014/main" id="{1D9783DF-4EE9-4F9D-8C73-A2F55F9352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5" y="1452"/>
                <a:ext cx="132" cy="353"/>
              </a:xfrm>
              <a:custGeom>
                <a:avLst/>
                <a:gdLst>
                  <a:gd name="T0" fmla="*/ 180 w 119"/>
                  <a:gd name="T1" fmla="*/ 4 h 318"/>
                  <a:gd name="T2" fmla="*/ 149 w 119"/>
                  <a:gd name="T3" fmla="*/ 54 h 318"/>
                  <a:gd name="T4" fmla="*/ 126 w 119"/>
                  <a:gd name="T5" fmla="*/ 113 h 318"/>
                  <a:gd name="T6" fmla="*/ 83 w 119"/>
                  <a:gd name="T7" fmla="*/ 225 h 318"/>
                  <a:gd name="T8" fmla="*/ 47 w 119"/>
                  <a:gd name="T9" fmla="*/ 347 h 318"/>
                  <a:gd name="T10" fmla="*/ 0 w 119"/>
                  <a:gd name="T11" fmla="*/ 483 h 318"/>
                  <a:gd name="T12" fmla="*/ 32 w 119"/>
                  <a:gd name="T13" fmla="*/ 323 h 318"/>
                  <a:gd name="T14" fmla="*/ 80 w 119"/>
                  <a:gd name="T15" fmla="*/ 178 h 318"/>
                  <a:gd name="T16" fmla="*/ 135 w 119"/>
                  <a:gd name="T17" fmla="*/ 64 h 318"/>
                  <a:gd name="T18" fmla="*/ 180 w 119"/>
                  <a:gd name="T19" fmla="*/ 0 h 318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19" h="318">
                    <a:moveTo>
                      <a:pt x="119" y="4"/>
                    </a:moveTo>
                    <a:cubicBezTo>
                      <a:pt x="111" y="4"/>
                      <a:pt x="102" y="30"/>
                      <a:pt x="98" y="36"/>
                    </a:cubicBezTo>
                    <a:cubicBezTo>
                      <a:pt x="90" y="48"/>
                      <a:pt x="89" y="62"/>
                      <a:pt x="84" y="75"/>
                    </a:cubicBezTo>
                    <a:cubicBezTo>
                      <a:pt x="75" y="100"/>
                      <a:pt x="64" y="124"/>
                      <a:pt x="55" y="149"/>
                    </a:cubicBezTo>
                    <a:cubicBezTo>
                      <a:pt x="46" y="175"/>
                      <a:pt x="38" y="202"/>
                      <a:pt x="31" y="229"/>
                    </a:cubicBezTo>
                    <a:cubicBezTo>
                      <a:pt x="23" y="259"/>
                      <a:pt x="15" y="292"/>
                      <a:pt x="0" y="318"/>
                    </a:cubicBezTo>
                    <a:cubicBezTo>
                      <a:pt x="9" y="283"/>
                      <a:pt x="12" y="248"/>
                      <a:pt x="21" y="213"/>
                    </a:cubicBezTo>
                    <a:cubicBezTo>
                      <a:pt x="29" y="181"/>
                      <a:pt x="37" y="147"/>
                      <a:pt x="53" y="117"/>
                    </a:cubicBezTo>
                    <a:cubicBezTo>
                      <a:pt x="66" y="92"/>
                      <a:pt x="75" y="66"/>
                      <a:pt x="89" y="42"/>
                    </a:cubicBezTo>
                    <a:cubicBezTo>
                      <a:pt x="95" y="32"/>
                      <a:pt x="108" y="1"/>
                      <a:pt x="119" y="0"/>
                    </a:cubicBezTo>
                  </a:path>
                </a:pathLst>
              </a:custGeom>
              <a:solidFill>
                <a:srgbClr val="FC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81" name="Freeform 204">
                <a:extLst>
                  <a:ext uri="{FF2B5EF4-FFF2-40B4-BE49-F238E27FC236}">
                    <a16:creationId xmlns:a16="http://schemas.microsoft.com/office/drawing/2014/main" id="{7448E787-9072-483B-B900-CBE5C70FB2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96" y="1888"/>
                <a:ext cx="220" cy="253"/>
              </a:xfrm>
              <a:custGeom>
                <a:avLst/>
                <a:gdLst>
                  <a:gd name="T0" fmla="*/ 307 w 197"/>
                  <a:gd name="T1" fmla="*/ 0 h 227"/>
                  <a:gd name="T2" fmla="*/ 0 w 197"/>
                  <a:gd name="T3" fmla="*/ 350 h 227"/>
                  <a:gd name="T4" fmla="*/ 307 w 197"/>
                  <a:gd name="T5" fmla="*/ 0 h 22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97" h="227">
                    <a:moveTo>
                      <a:pt x="197" y="0"/>
                    </a:moveTo>
                    <a:cubicBezTo>
                      <a:pt x="197" y="0"/>
                      <a:pt x="45" y="154"/>
                      <a:pt x="0" y="227"/>
                    </a:cubicBezTo>
                    <a:cubicBezTo>
                      <a:pt x="0" y="227"/>
                      <a:pt x="170" y="39"/>
                      <a:pt x="197" y="0"/>
                    </a:cubicBezTo>
                    <a:close/>
                  </a:path>
                </a:pathLst>
              </a:custGeom>
              <a:solidFill>
                <a:srgbClr val="FC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82" name="Freeform 205">
                <a:extLst>
                  <a:ext uri="{FF2B5EF4-FFF2-40B4-BE49-F238E27FC236}">
                    <a16:creationId xmlns:a16="http://schemas.microsoft.com/office/drawing/2014/main" id="{1DF8CEF9-2583-4EEC-9BD3-F97C9A3D29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1" y="1798"/>
                <a:ext cx="237" cy="189"/>
              </a:xfrm>
              <a:custGeom>
                <a:avLst/>
                <a:gdLst>
                  <a:gd name="T0" fmla="*/ 327 w 213"/>
                  <a:gd name="T1" fmla="*/ 0 h 170"/>
                  <a:gd name="T2" fmla="*/ 0 w 213"/>
                  <a:gd name="T3" fmla="*/ 259 h 170"/>
                  <a:gd name="T4" fmla="*/ 327 w 213"/>
                  <a:gd name="T5" fmla="*/ 0 h 17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3" h="170">
                    <a:moveTo>
                      <a:pt x="213" y="0"/>
                    </a:moveTo>
                    <a:cubicBezTo>
                      <a:pt x="0" y="170"/>
                      <a:pt x="0" y="170"/>
                      <a:pt x="0" y="170"/>
                    </a:cubicBezTo>
                    <a:cubicBezTo>
                      <a:pt x="0" y="170"/>
                      <a:pt x="152" y="25"/>
                      <a:pt x="213" y="0"/>
                    </a:cubicBezTo>
                    <a:close/>
                  </a:path>
                </a:pathLst>
              </a:custGeom>
              <a:solidFill>
                <a:srgbClr val="FC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38955" name="Freeform 206">
              <a:extLst>
                <a:ext uri="{FF2B5EF4-FFF2-40B4-BE49-F238E27FC236}">
                  <a16:creationId xmlns:a16="http://schemas.microsoft.com/office/drawing/2014/main" id="{2DA462FF-8889-49D1-84C0-2BF725DC4A7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0" y="1433"/>
              <a:ext cx="98" cy="220"/>
            </a:xfrm>
            <a:custGeom>
              <a:avLst/>
              <a:gdLst>
                <a:gd name="T0" fmla="*/ 98 w 98"/>
                <a:gd name="T1" fmla="*/ 45 h 220"/>
                <a:gd name="T2" fmla="*/ 0 w 98"/>
                <a:gd name="T3" fmla="*/ 220 h 220"/>
                <a:gd name="T4" fmla="*/ 85 w 98"/>
                <a:gd name="T5" fmla="*/ 0 h 220"/>
                <a:gd name="T6" fmla="*/ 98 w 98"/>
                <a:gd name="T7" fmla="*/ 45 h 22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8" h="220">
                  <a:moveTo>
                    <a:pt x="98" y="45"/>
                  </a:moveTo>
                  <a:lnTo>
                    <a:pt x="0" y="220"/>
                  </a:lnTo>
                  <a:lnTo>
                    <a:pt x="85" y="0"/>
                  </a:lnTo>
                  <a:lnTo>
                    <a:pt x="98" y="45"/>
                  </a:lnTo>
                  <a:close/>
                </a:path>
              </a:pathLst>
            </a:custGeom>
            <a:solidFill>
              <a:srgbClr val="FC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56" name="Freeform 207">
              <a:extLst>
                <a:ext uri="{FF2B5EF4-FFF2-40B4-BE49-F238E27FC236}">
                  <a16:creationId xmlns:a16="http://schemas.microsoft.com/office/drawing/2014/main" id="{5A771DE5-F33F-44D7-ADE3-3ED942B32F8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3" y="2293"/>
              <a:ext cx="29" cy="105"/>
            </a:xfrm>
            <a:custGeom>
              <a:avLst/>
              <a:gdLst>
                <a:gd name="T0" fmla="*/ 23 w 26"/>
                <a:gd name="T1" fmla="*/ 0 h 94"/>
                <a:gd name="T2" fmla="*/ 10 w 26"/>
                <a:gd name="T3" fmla="*/ 57 h 94"/>
                <a:gd name="T4" fmla="*/ 29 w 26"/>
                <a:gd name="T5" fmla="*/ 111 h 94"/>
                <a:gd name="T6" fmla="*/ 32 w 26"/>
                <a:gd name="T7" fmla="*/ 136 h 94"/>
                <a:gd name="T8" fmla="*/ 17 w 26"/>
                <a:gd name="T9" fmla="*/ 121 h 94"/>
                <a:gd name="T10" fmla="*/ 4 w 26"/>
                <a:gd name="T11" fmla="*/ 26 h 94"/>
                <a:gd name="T12" fmla="*/ 19 w 26"/>
                <a:gd name="T13" fmla="*/ 3 h 9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6" h="94">
                  <a:moveTo>
                    <a:pt x="15" y="0"/>
                  </a:moveTo>
                  <a:cubicBezTo>
                    <a:pt x="7" y="8"/>
                    <a:pt x="4" y="25"/>
                    <a:pt x="6" y="37"/>
                  </a:cubicBezTo>
                  <a:cubicBezTo>
                    <a:pt x="8" y="50"/>
                    <a:pt x="13" y="61"/>
                    <a:pt x="19" y="72"/>
                  </a:cubicBezTo>
                  <a:cubicBezTo>
                    <a:pt x="21" y="77"/>
                    <a:pt x="26" y="84"/>
                    <a:pt x="21" y="88"/>
                  </a:cubicBezTo>
                  <a:cubicBezTo>
                    <a:pt x="15" y="94"/>
                    <a:pt x="12" y="82"/>
                    <a:pt x="11" y="78"/>
                  </a:cubicBezTo>
                  <a:cubicBezTo>
                    <a:pt x="6" y="59"/>
                    <a:pt x="0" y="36"/>
                    <a:pt x="4" y="17"/>
                  </a:cubicBezTo>
                  <a:cubicBezTo>
                    <a:pt x="5" y="13"/>
                    <a:pt x="8" y="4"/>
                    <a:pt x="12" y="3"/>
                  </a:cubicBezTo>
                </a:path>
              </a:pathLst>
            </a:custGeom>
            <a:solidFill>
              <a:srgbClr val="FC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57" name="Freeform 208">
              <a:extLst>
                <a:ext uri="{FF2B5EF4-FFF2-40B4-BE49-F238E27FC236}">
                  <a16:creationId xmlns:a16="http://schemas.microsoft.com/office/drawing/2014/main" id="{B120C1F1-3657-408F-98DD-774BCC0F450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4" y="2309"/>
              <a:ext cx="11" cy="48"/>
            </a:xfrm>
            <a:custGeom>
              <a:avLst/>
              <a:gdLst>
                <a:gd name="T0" fmla="*/ 13 w 10"/>
                <a:gd name="T1" fmla="*/ 0 h 43"/>
                <a:gd name="T2" fmla="*/ 14 w 10"/>
                <a:gd name="T3" fmla="*/ 67 h 43"/>
                <a:gd name="T4" fmla="*/ 12 w 10"/>
                <a:gd name="T5" fmla="*/ 1 h 4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43">
                  <a:moveTo>
                    <a:pt x="9" y="0"/>
                  </a:moveTo>
                  <a:cubicBezTo>
                    <a:pt x="10" y="14"/>
                    <a:pt x="6" y="29"/>
                    <a:pt x="10" y="43"/>
                  </a:cubicBezTo>
                  <a:cubicBezTo>
                    <a:pt x="4" y="32"/>
                    <a:pt x="0" y="12"/>
                    <a:pt x="8" y="1"/>
                  </a:cubicBezTo>
                </a:path>
              </a:pathLst>
            </a:custGeom>
            <a:solidFill>
              <a:srgbClr val="FC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58" name="Freeform 209">
              <a:extLst>
                <a:ext uri="{FF2B5EF4-FFF2-40B4-BE49-F238E27FC236}">
                  <a16:creationId xmlns:a16="http://schemas.microsoft.com/office/drawing/2014/main" id="{C1CB7D1D-C1F9-4643-844F-C34DE7FC34D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1" y="2274"/>
              <a:ext cx="13" cy="65"/>
            </a:xfrm>
            <a:custGeom>
              <a:avLst/>
              <a:gdLst>
                <a:gd name="T0" fmla="*/ 2 w 11"/>
                <a:gd name="T1" fmla="*/ 0 h 58"/>
                <a:gd name="T2" fmla="*/ 21 w 11"/>
                <a:gd name="T3" fmla="*/ 92 h 58"/>
                <a:gd name="T4" fmla="*/ 8 w 11"/>
                <a:gd name="T5" fmla="*/ 4 h 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58">
                  <a:moveTo>
                    <a:pt x="2" y="0"/>
                  </a:moveTo>
                  <a:cubicBezTo>
                    <a:pt x="5" y="18"/>
                    <a:pt x="3" y="40"/>
                    <a:pt x="11" y="58"/>
                  </a:cubicBezTo>
                  <a:cubicBezTo>
                    <a:pt x="1" y="45"/>
                    <a:pt x="0" y="19"/>
                    <a:pt x="4" y="4"/>
                  </a:cubicBezTo>
                </a:path>
              </a:pathLst>
            </a:custGeom>
            <a:solidFill>
              <a:srgbClr val="FC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59" name="Freeform 210">
              <a:extLst>
                <a:ext uri="{FF2B5EF4-FFF2-40B4-BE49-F238E27FC236}">
                  <a16:creationId xmlns:a16="http://schemas.microsoft.com/office/drawing/2014/main" id="{4D6C334A-A8AF-4F54-8647-B75DCB0EBC6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8" y="2274"/>
              <a:ext cx="10" cy="46"/>
            </a:xfrm>
            <a:custGeom>
              <a:avLst/>
              <a:gdLst>
                <a:gd name="T0" fmla="*/ 4 w 9"/>
                <a:gd name="T1" fmla="*/ 0 h 41"/>
                <a:gd name="T2" fmla="*/ 9 w 9"/>
                <a:gd name="T3" fmla="*/ 35 h 41"/>
                <a:gd name="T4" fmla="*/ 13 w 9"/>
                <a:gd name="T5" fmla="*/ 65 h 41"/>
                <a:gd name="T6" fmla="*/ 2 w 9"/>
                <a:gd name="T7" fmla="*/ 49 h 41"/>
                <a:gd name="T8" fmla="*/ 4 w 9"/>
                <a:gd name="T9" fmla="*/ 12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41">
                  <a:moveTo>
                    <a:pt x="4" y="0"/>
                  </a:moveTo>
                  <a:cubicBezTo>
                    <a:pt x="4" y="7"/>
                    <a:pt x="3" y="15"/>
                    <a:pt x="5" y="22"/>
                  </a:cubicBezTo>
                  <a:cubicBezTo>
                    <a:pt x="6" y="29"/>
                    <a:pt x="8" y="35"/>
                    <a:pt x="9" y="41"/>
                  </a:cubicBezTo>
                  <a:cubicBezTo>
                    <a:pt x="6" y="38"/>
                    <a:pt x="3" y="35"/>
                    <a:pt x="2" y="31"/>
                  </a:cubicBezTo>
                  <a:cubicBezTo>
                    <a:pt x="0" y="24"/>
                    <a:pt x="2" y="14"/>
                    <a:pt x="4" y="8"/>
                  </a:cubicBezTo>
                </a:path>
              </a:pathLst>
            </a:custGeom>
            <a:solidFill>
              <a:srgbClr val="FC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60" name="Freeform 211">
              <a:extLst>
                <a:ext uri="{FF2B5EF4-FFF2-40B4-BE49-F238E27FC236}">
                  <a16:creationId xmlns:a16="http://schemas.microsoft.com/office/drawing/2014/main" id="{42B1B04F-4A21-4FC3-8074-1DC4AD4F22F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2" y="2245"/>
              <a:ext cx="15" cy="26"/>
            </a:xfrm>
            <a:custGeom>
              <a:avLst/>
              <a:gdLst>
                <a:gd name="T0" fmla="*/ 23 w 13"/>
                <a:gd name="T1" fmla="*/ 12 h 23"/>
                <a:gd name="T2" fmla="*/ 3 w 13"/>
                <a:gd name="T3" fmla="*/ 37 h 23"/>
                <a:gd name="T4" fmla="*/ 21 w 13"/>
                <a:gd name="T5" fmla="*/ 2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23">
                  <a:moveTo>
                    <a:pt x="13" y="8"/>
                  </a:moveTo>
                  <a:cubicBezTo>
                    <a:pt x="6" y="4"/>
                    <a:pt x="3" y="19"/>
                    <a:pt x="3" y="23"/>
                  </a:cubicBezTo>
                  <a:cubicBezTo>
                    <a:pt x="0" y="17"/>
                    <a:pt x="3" y="0"/>
                    <a:pt x="12" y="2"/>
                  </a:cubicBezTo>
                </a:path>
              </a:pathLst>
            </a:custGeom>
            <a:solidFill>
              <a:srgbClr val="FC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61" name="Freeform 212">
              <a:extLst>
                <a:ext uri="{FF2B5EF4-FFF2-40B4-BE49-F238E27FC236}">
                  <a16:creationId xmlns:a16="http://schemas.microsoft.com/office/drawing/2014/main" id="{A17F8AE1-C032-42BE-8766-FB2174CB78EE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0" y="2229"/>
              <a:ext cx="13" cy="26"/>
            </a:xfrm>
            <a:custGeom>
              <a:avLst/>
              <a:gdLst>
                <a:gd name="T0" fmla="*/ 16 w 12"/>
                <a:gd name="T1" fmla="*/ 5 h 24"/>
                <a:gd name="T2" fmla="*/ 4 w 12"/>
                <a:gd name="T3" fmla="*/ 33 h 24"/>
                <a:gd name="T4" fmla="*/ 15 w 12"/>
                <a:gd name="T5" fmla="*/ 1 h 2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24">
                  <a:moveTo>
                    <a:pt x="12" y="5"/>
                  </a:moveTo>
                  <a:cubicBezTo>
                    <a:pt x="7" y="11"/>
                    <a:pt x="3" y="16"/>
                    <a:pt x="4" y="24"/>
                  </a:cubicBezTo>
                  <a:cubicBezTo>
                    <a:pt x="4" y="18"/>
                    <a:pt x="0" y="0"/>
                    <a:pt x="11" y="1"/>
                  </a:cubicBezTo>
                </a:path>
              </a:pathLst>
            </a:custGeom>
            <a:solidFill>
              <a:srgbClr val="FC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62" name="Freeform 213">
              <a:extLst>
                <a:ext uri="{FF2B5EF4-FFF2-40B4-BE49-F238E27FC236}">
                  <a16:creationId xmlns:a16="http://schemas.microsoft.com/office/drawing/2014/main" id="{EA4FEEAC-078A-4374-88FB-3F18ABE13C99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9" y="2263"/>
              <a:ext cx="20" cy="26"/>
            </a:xfrm>
            <a:custGeom>
              <a:avLst/>
              <a:gdLst>
                <a:gd name="T0" fmla="*/ 27 w 18"/>
                <a:gd name="T1" fmla="*/ 18 h 23"/>
                <a:gd name="T2" fmla="*/ 14 w 18"/>
                <a:gd name="T3" fmla="*/ 20 h 23"/>
                <a:gd name="T4" fmla="*/ 0 w 18"/>
                <a:gd name="T5" fmla="*/ 37 h 23"/>
                <a:gd name="T6" fmla="*/ 23 w 18"/>
                <a:gd name="T7" fmla="*/ 14 h 2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8" h="23">
                  <a:moveTo>
                    <a:pt x="18" y="11"/>
                  </a:moveTo>
                  <a:cubicBezTo>
                    <a:pt x="15" y="11"/>
                    <a:pt x="13" y="10"/>
                    <a:pt x="10" y="12"/>
                  </a:cubicBezTo>
                  <a:cubicBezTo>
                    <a:pt x="6" y="14"/>
                    <a:pt x="2" y="20"/>
                    <a:pt x="0" y="23"/>
                  </a:cubicBezTo>
                  <a:cubicBezTo>
                    <a:pt x="0" y="18"/>
                    <a:pt x="8" y="0"/>
                    <a:pt x="15" y="9"/>
                  </a:cubicBezTo>
                </a:path>
              </a:pathLst>
            </a:custGeom>
            <a:solidFill>
              <a:srgbClr val="FC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63" name="Freeform 214">
              <a:extLst>
                <a:ext uri="{FF2B5EF4-FFF2-40B4-BE49-F238E27FC236}">
                  <a16:creationId xmlns:a16="http://schemas.microsoft.com/office/drawing/2014/main" id="{16DBB6B1-D552-4EC2-86C1-63133A94F84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7" y="2184"/>
              <a:ext cx="78" cy="97"/>
            </a:xfrm>
            <a:custGeom>
              <a:avLst/>
              <a:gdLst>
                <a:gd name="T0" fmla="*/ 108 w 70"/>
                <a:gd name="T1" fmla="*/ 0 h 87"/>
                <a:gd name="T2" fmla="*/ 88 w 70"/>
                <a:gd name="T3" fmla="*/ 48 h 87"/>
                <a:gd name="T4" fmla="*/ 69 w 70"/>
                <a:gd name="T5" fmla="*/ 83 h 87"/>
                <a:gd name="T6" fmla="*/ 0 w 70"/>
                <a:gd name="T7" fmla="*/ 134 h 87"/>
                <a:gd name="T8" fmla="*/ 31 w 70"/>
                <a:gd name="T9" fmla="*/ 105 h 87"/>
                <a:gd name="T10" fmla="*/ 62 w 70"/>
                <a:gd name="T11" fmla="*/ 71 h 87"/>
                <a:gd name="T12" fmla="*/ 84 w 70"/>
                <a:gd name="T13" fmla="*/ 35 h 87"/>
                <a:gd name="T14" fmla="*/ 107 w 70"/>
                <a:gd name="T15" fmla="*/ 4 h 8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0" h="87">
                  <a:moveTo>
                    <a:pt x="70" y="0"/>
                  </a:moveTo>
                  <a:cubicBezTo>
                    <a:pt x="65" y="10"/>
                    <a:pt x="61" y="21"/>
                    <a:pt x="57" y="31"/>
                  </a:cubicBezTo>
                  <a:cubicBezTo>
                    <a:pt x="54" y="39"/>
                    <a:pt x="52" y="49"/>
                    <a:pt x="45" y="53"/>
                  </a:cubicBezTo>
                  <a:cubicBezTo>
                    <a:pt x="30" y="64"/>
                    <a:pt x="17" y="78"/>
                    <a:pt x="0" y="87"/>
                  </a:cubicBezTo>
                  <a:cubicBezTo>
                    <a:pt x="2" y="79"/>
                    <a:pt x="14" y="72"/>
                    <a:pt x="20" y="67"/>
                  </a:cubicBezTo>
                  <a:cubicBezTo>
                    <a:pt x="27" y="61"/>
                    <a:pt x="35" y="54"/>
                    <a:pt x="40" y="46"/>
                  </a:cubicBezTo>
                  <a:cubicBezTo>
                    <a:pt x="46" y="38"/>
                    <a:pt x="48" y="29"/>
                    <a:pt x="54" y="22"/>
                  </a:cubicBezTo>
                  <a:cubicBezTo>
                    <a:pt x="58" y="17"/>
                    <a:pt x="67" y="10"/>
                    <a:pt x="69" y="4"/>
                  </a:cubicBezTo>
                </a:path>
              </a:pathLst>
            </a:custGeom>
            <a:solidFill>
              <a:srgbClr val="FC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64" name="Freeform 215">
              <a:extLst>
                <a:ext uri="{FF2B5EF4-FFF2-40B4-BE49-F238E27FC236}">
                  <a16:creationId xmlns:a16="http://schemas.microsoft.com/office/drawing/2014/main" id="{E63621F7-A559-4CB7-84FA-84AD784BB2C2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3" y="1751"/>
              <a:ext cx="18" cy="21"/>
            </a:xfrm>
            <a:custGeom>
              <a:avLst/>
              <a:gdLst>
                <a:gd name="T0" fmla="*/ 2 w 16"/>
                <a:gd name="T1" fmla="*/ 2 h 19"/>
                <a:gd name="T2" fmla="*/ 1 w 16"/>
                <a:gd name="T3" fmla="*/ 1 h 19"/>
                <a:gd name="T4" fmla="*/ 18 w 16"/>
                <a:gd name="T5" fmla="*/ 28 h 19"/>
                <a:gd name="T6" fmla="*/ 8 w 16"/>
                <a:gd name="T7" fmla="*/ 10 h 1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" h="19">
                  <a:moveTo>
                    <a:pt x="2" y="2"/>
                  </a:moveTo>
                  <a:cubicBezTo>
                    <a:pt x="2" y="2"/>
                    <a:pt x="0" y="3"/>
                    <a:pt x="1" y="1"/>
                  </a:cubicBezTo>
                  <a:cubicBezTo>
                    <a:pt x="9" y="0"/>
                    <a:pt x="16" y="12"/>
                    <a:pt x="11" y="19"/>
                  </a:cubicBezTo>
                  <a:cubicBezTo>
                    <a:pt x="7" y="16"/>
                    <a:pt x="6" y="11"/>
                    <a:pt x="4" y="6"/>
                  </a:cubicBezTo>
                </a:path>
              </a:pathLst>
            </a:custGeom>
            <a:solidFill>
              <a:srgbClr val="FC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65" name="Freeform 216">
              <a:extLst>
                <a:ext uri="{FF2B5EF4-FFF2-40B4-BE49-F238E27FC236}">
                  <a16:creationId xmlns:a16="http://schemas.microsoft.com/office/drawing/2014/main" id="{9BCA41CC-D47D-4832-AF09-CD984DA495FE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5" y="1705"/>
              <a:ext cx="270" cy="168"/>
            </a:xfrm>
            <a:custGeom>
              <a:avLst/>
              <a:gdLst>
                <a:gd name="T0" fmla="*/ 375 w 242"/>
                <a:gd name="T1" fmla="*/ 0 h 151"/>
                <a:gd name="T2" fmla="*/ 0 w 242"/>
                <a:gd name="T3" fmla="*/ 211 h 151"/>
                <a:gd name="T4" fmla="*/ 375 w 242"/>
                <a:gd name="T5" fmla="*/ 0 h 15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2" h="151">
                  <a:moveTo>
                    <a:pt x="242" y="0"/>
                  </a:moveTo>
                  <a:cubicBezTo>
                    <a:pt x="242" y="0"/>
                    <a:pt x="192" y="151"/>
                    <a:pt x="0" y="138"/>
                  </a:cubicBezTo>
                  <a:cubicBezTo>
                    <a:pt x="0" y="138"/>
                    <a:pt x="171" y="138"/>
                    <a:pt x="242" y="0"/>
                  </a:cubicBezTo>
                  <a:close/>
                </a:path>
              </a:pathLst>
            </a:custGeom>
            <a:solidFill>
              <a:srgbClr val="FC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66" name="Freeform 217">
              <a:extLst>
                <a:ext uri="{FF2B5EF4-FFF2-40B4-BE49-F238E27FC236}">
                  <a16:creationId xmlns:a16="http://schemas.microsoft.com/office/drawing/2014/main" id="{3E6A88F5-9151-46EC-95A4-E678D68D6D1F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2" y="1750"/>
              <a:ext cx="18" cy="14"/>
            </a:xfrm>
            <a:custGeom>
              <a:avLst/>
              <a:gdLst>
                <a:gd name="T0" fmla="*/ 0 w 16"/>
                <a:gd name="T1" fmla="*/ 1 h 13"/>
                <a:gd name="T2" fmla="*/ 26 w 16"/>
                <a:gd name="T3" fmla="*/ 17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6" h="13">
                  <a:moveTo>
                    <a:pt x="0" y="1"/>
                  </a:moveTo>
                  <a:cubicBezTo>
                    <a:pt x="7" y="0"/>
                    <a:pt x="16" y="6"/>
                    <a:pt x="16" y="13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67" name="Freeform 218">
              <a:extLst>
                <a:ext uri="{FF2B5EF4-FFF2-40B4-BE49-F238E27FC236}">
                  <a16:creationId xmlns:a16="http://schemas.microsoft.com/office/drawing/2014/main" id="{D64C9048-81A9-46CF-8F70-E10303C7F28B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3" y="2070"/>
              <a:ext cx="36" cy="26"/>
            </a:xfrm>
            <a:custGeom>
              <a:avLst/>
              <a:gdLst>
                <a:gd name="T0" fmla="*/ 36 w 32"/>
                <a:gd name="T1" fmla="*/ 0 h 24"/>
                <a:gd name="T2" fmla="*/ 52 w 32"/>
                <a:gd name="T3" fmla="*/ 33 h 24"/>
                <a:gd name="T4" fmla="*/ 33 w 32"/>
                <a:gd name="T5" fmla="*/ 1 h 2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2" h="24">
                  <a:moveTo>
                    <a:pt x="22" y="0"/>
                  </a:moveTo>
                  <a:cubicBezTo>
                    <a:pt x="29" y="6"/>
                    <a:pt x="30" y="15"/>
                    <a:pt x="32" y="24"/>
                  </a:cubicBezTo>
                  <a:cubicBezTo>
                    <a:pt x="30" y="13"/>
                    <a:pt x="0" y="11"/>
                    <a:pt x="20" y="1"/>
                  </a:cubicBezTo>
                </a:path>
              </a:pathLst>
            </a:custGeom>
            <a:solidFill>
              <a:srgbClr val="FC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68" name="Freeform 219">
              <a:extLst>
                <a:ext uri="{FF2B5EF4-FFF2-40B4-BE49-F238E27FC236}">
                  <a16:creationId xmlns:a16="http://schemas.microsoft.com/office/drawing/2014/main" id="{E66BF20F-B9C0-4F72-871B-625652C8659F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6" y="2109"/>
              <a:ext cx="46" cy="53"/>
            </a:xfrm>
            <a:custGeom>
              <a:avLst/>
              <a:gdLst>
                <a:gd name="T0" fmla="*/ 0 w 41"/>
                <a:gd name="T1" fmla="*/ 56 h 48"/>
                <a:gd name="T2" fmla="*/ 39 w 41"/>
                <a:gd name="T3" fmla="*/ 27 h 48"/>
                <a:gd name="T4" fmla="*/ 54 w 41"/>
                <a:gd name="T5" fmla="*/ 14 h 48"/>
                <a:gd name="T6" fmla="*/ 63 w 41"/>
                <a:gd name="T7" fmla="*/ 0 h 48"/>
                <a:gd name="T8" fmla="*/ 37 w 41"/>
                <a:gd name="T9" fmla="*/ 43 h 48"/>
                <a:gd name="T10" fmla="*/ 0 w 41"/>
                <a:gd name="T11" fmla="*/ 56 h 4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48">
                  <a:moveTo>
                    <a:pt x="0" y="38"/>
                  </a:moveTo>
                  <a:cubicBezTo>
                    <a:pt x="6" y="32"/>
                    <a:pt x="17" y="24"/>
                    <a:pt x="25" y="18"/>
                  </a:cubicBezTo>
                  <a:cubicBezTo>
                    <a:pt x="28" y="15"/>
                    <a:pt x="32" y="13"/>
                    <a:pt x="34" y="10"/>
                  </a:cubicBezTo>
                  <a:cubicBezTo>
                    <a:pt x="37" y="7"/>
                    <a:pt x="38" y="3"/>
                    <a:pt x="40" y="0"/>
                  </a:cubicBezTo>
                  <a:cubicBezTo>
                    <a:pt x="41" y="11"/>
                    <a:pt x="31" y="22"/>
                    <a:pt x="23" y="29"/>
                  </a:cubicBezTo>
                  <a:cubicBezTo>
                    <a:pt x="21" y="31"/>
                    <a:pt x="0" y="48"/>
                    <a:pt x="0" y="38"/>
                  </a:cubicBezTo>
                </a:path>
              </a:pathLst>
            </a:custGeom>
            <a:solidFill>
              <a:srgbClr val="FC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69" name="Freeform 220">
              <a:extLst>
                <a:ext uri="{FF2B5EF4-FFF2-40B4-BE49-F238E27FC236}">
                  <a16:creationId xmlns:a16="http://schemas.microsoft.com/office/drawing/2014/main" id="{97482CA6-93FC-427F-B1DC-55CBF5B06BA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5" y="2092"/>
              <a:ext cx="18" cy="56"/>
            </a:xfrm>
            <a:custGeom>
              <a:avLst/>
              <a:gdLst>
                <a:gd name="T0" fmla="*/ 26 w 16"/>
                <a:gd name="T1" fmla="*/ 0 h 50"/>
                <a:gd name="T2" fmla="*/ 16 w 16"/>
                <a:gd name="T3" fmla="*/ 44 h 50"/>
                <a:gd name="T4" fmla="*/ 14 w 16"/>
                <a:gd name="T5" fmla="*/ 80 h 50"/>
                <a:gd name="T6" fmla="*/ 3 w 16"/>
                <a:gd name="T7" fmla="*/ 44 h 50"/>
                <a:gd name="T8" fmla="*/ 11 w 16"/>
                <a:gd name="T9" fmla="*/ 19 h 50"/>
                <a:gd name="T10" fmla="*/ 21 w 16"/>
                <a:gd name="T11" fmla="*/ 2 h 5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6" h="50">
                  <a:moveTo>
                    <a:pt x="16" y="0"/>
                  </a:moveTo>
                  <a:cubicBezTo>
                    <a:pt x="13" y="10"/>
                    <a:pt x="11" y="19"/>
                    <a:pt x="10" y="28"/>
                  </a:cubicBezTo>
                  <a:cubicBezTo>
                    <a:pt x="9" y="36"/>
                    <a:pt x="10" y="43"/>
                    <a:pt x="9" y="50"/>
                  </a:cubicBezTo>
                  <a:cubicBezTo>
                    <a:pt x="0" y="48"/>
                    <a:pt x="2" y="35"/>
                    <a:pt x="3" y="28"/>
                  </a:cubicBezTo>
                  <a:cubicBezTo>
                    <a:pt x="4" y="23"/>
                    <a:pt x="5" y="17"/>
                    <a:pt x="7" y="12"/>
                  </a:cubicBezTo>
                  <a:cubicBezTo>
                    <a:pt x="9" y="9"/>
                    <a:pt x="12" y="6"/>
                    <a:pt x="13" y="2"/>
                  </a:cubicBezTo>
                </a:path>
              </a:pathLst>
            </a:custGeom>
            <a:solidFill>
              <a:srgbClr val="FC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70" name="Freeform 221">
              <a:extLst>
                <a:ext uri="{FF2B5EF4-FFF2-40B4-BE49-F238E27FC236}">
                  <a16:creationId xmlns:a16="http://schemas.microsoft.com/office/drawing/2014/main" id="{9CC602E5-AAD1-4FD6-9DFE-6D2F346B746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3" y="2156"/>
              <a:ext cx="38" cy="25"/>
            </a:xfrm>
            <a:custGeom>
              <a:avLst/>
              <a:gdLst>
                <a:gd name="T0" fmla="*/ 0 w 34"/>
                <a:gd name="T1" fmla="*/ 0 h 22"/>
                <a:gd name="T2" fmla="*/ 17 w 34"/>
                <a:gd name="T3" fmla="*/ 13 h 22"/>
                <a:gd name="T4" fmla="*/ 28 w 34"/>
                <a:gd name="T5" fmla="*/ 19 h 22"/>
                <a:gd name="T6" fmla="*/ 53 w 34"/>
                <a:gd name="T7" fmla="*/ 30 h 22"/>
                <a:gd name="T8" fmla="*/ 23 w 34"/>
                <a:gd name="T9" fmla="*/ 23 h 22"/>
                <a:gd name="T10" fmla="*/ 2 w 34"/>
                <a:gd name="T11" fmla="*/ 8 h 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4" h="22">
                  <a:moveTo>
                    <a:pt x="0" y="0"/>
                  </a:moveTo>
                  <a:cubicBezTo>
                    <a:pt x="4" y="2"/>
                    <a:pt x="7" y="6"/>
                    <a:pt x="11" y="8"/>
                  </a:cubicBezTo>
                  <a:cubicBezTo>
                    <a:pt x="13" y="9"/>
                    <a:pt x="16" y="10"/>
                    <a:pt x="18" y="11"/>
                  </a:cubicBezTo>
                  <a:cubicBezTo>
                    <a:pt x="21" y="12"/>
                    <a:pt x="34" y="15"/>
                    <a:pt x="34" y="18"/>
                  </a:cubicBezTo>
                  <a:cubicBezTo>
                    <a:pt x="28" y="22"/>
                    <a:pt x="21" y="16"/>
                    <a:pt x="15" y="14"/>
                  </a:cubicBezTo>
                  <a:cubicBezTo>
                    <a:pt x="11" y="13"/>
                    <a:pt x="2" y="8"/>
                    <a:pt x="2" y="4"/>
                  </a:cubicBezTo>
                </a:path>
              </a:pathLst>
            </a:custGeom>
            <a:solidFill>
              <a:srgbClr val="FC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71" name="Freeform 222">
              <a:extLst>
                <a:ext uri="{FF2B5EF4-FFF2-40B4-BE49-F238E27FC236}">
                  <a16:creationId xmlns:a16="http://schemas.microsoft.com/office/drawing/2014/main" id="{6B3F9CEB-E046-42FC-BC6C-EA340CC03139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1" y="2071"/>
              <a:ext cx="13" cy="83"/>
            </a:xfrm>
            <a:custGeom>
              <a:avLst/>
              <a:gdLst>
                <a:gd name="T0" fmla="*/ 16 w 12"/>
                <a:gd name="T1" fmla="*/ 0 h 75"/>
                <a:gd name="T2" fmla="*/ 11 w 12"/>
                <a:gd name="T3" fmla="*/ 51 h 75"/>
                <a:gd name="T4" fmla="*/ 11 w 12"/>
                <a:gd name="T5" fmla="*/ 80 h 75"/>
                <a:gd name="T6" fmla="*/ 5 w 12"/>
                <a:gd name="T7" fmla="*/ 113 h 75"/>
                <a:gd name="T8" fmla="*/ 0 w 12"/>
                <a:gd name="T9" fmla="*/ 94 h 75"/>
                <a:gd name="T10" fmla="*/ 2 w 12"/>
                <a:gd name="T11" fmla="*/ 54 h 75"/>
                <a:gd name="T12" fmla="*/ 12 w 12"/>
                <a:gd name="T13" fmla="*/ 4 h 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" h="75">
                  <a:moveTo>
                    <a:pt x="12" y="0"/>
                  </a:moveTo>
                  <a:cubicBezTo>
                    <a:pt x="11" y="12"/>
                    <a:pt x="7" y="22"/>
                    <a:pt x="7" y="34"/>
                  </a:cubicBezTo>
                  <a:cubicBezTo>
                    <a:pt x="7" y="40"/>
                    <a:pt x="7" y="47"/>
                    <a:pt x="7" y="53"/>
                  </a:cubicBezTo>
                  <a:cubicBezTo>
                    <a:pt x="6" y="59"/>
                    <a:pt x="8" y="69"/>
                    <a:pt x="5" y="75"/>
                  </a:cubicBezTo>
                  <a:cubicBezTo>
                    <a:pt x="2" y="71"/>
                    <a:pt x="1" y="69"/>
                    <a:pt x="0" y="63"/>
                  </a:cubicBezTo>
                  <a:cubicBezTo>
                    <a:pt x="0" y="54"/>
                    <a:pt x="1" y="45"/>
                    <a:pt x="2" y="36"/>
                  </a:cubicBezTo>
                  <a:cubicBezTo>
                    <a:pt x="3" y="25"/>
                    <a:pt x="4" y="14"/>
                    <a:pt x="8" y="4"/>
                  </a:cubicBezTo>
                </a:path>
              </a:pathLst>
            </a:custGeom>
            <a:solidFill>
              <a:srgbClr val="FC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72" name="Freeform 223">
              <a:extLst>
                <a:ext uri="{FF2B5EF4-FFF2-40B4-BE49-F238E27FC236}">
                  <a16:creationId xmlns:a16="http://schemas.microsoft.com/office/drawing/2014/main" id="{C509791E-10CF-4FC6-AEDD-2C0B79526E96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4" y="2060"/>
              <a:ext cx="16" cy="78"/>
            </a:xfrm>
            <a:custGeom>
              <a:avLst/>
              <a:gdLst>
                <a:gd name="T0" fmla="*/ 15 w 15"/>
                <a:gd name="T1" fmla="*/ 0 h 70"/>
                <a:gd name="T2" fmla="*/ 12 w 15"/>
                <a:gd name="T3" fmla="*/ 108 h 70"/>
                <a:gd name="T4" fmla="*/ 2 w 15"/>
                <a:gd name="T5" fmla="*/ 56 h 70"/>
                <a:gd name="T6" fmla="*/ 13 w 15"/>
                <a:gd name="T7" fmla="*/ 4 h 7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" h="70">
                  <a:moveTo>
                    <a:pt x="11" y="0"/>
                  </a:moveTo>
                  <a:cubicBezTo>
                    <a:pt x="15" y="23"/>
                    <a:pt x="10" y="47"/>
                    <a:pt x="8" y="70"/>
                  </a:cubicBezTo>
                  <a:cubicBezTo>
                    <a:pt x="0" y="64"/>
                    <a:pt x="1" y="45"/>
                    <a:pt x="2" y="36"/>
                  </a:cubicBezTo>
                  <a:cubicBezTo>
                    <a:pt x="4" y="26"/>
                    <a:pt x="5" y="13"/>
                    <a:pt x="9" y="4"/>
                  </a:cubicBezTo>
                </a:path>
              </a:pathLst>
            </a:custGeom>
            <a:solidFill>
              <a:srgbClr val="FC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73" name="Freeform 224">
              <a:extLst>
                <a:ext uri="{FF2B5EF4-FFF2-40B4-BE49-F238E27FC236}">
                  <a16:creationId xmlns:a16="http://schemas.microsoft.com/office/drawing/2014/main" id="{9BC8EE7D-0067-4CFE-B70C-07546CED3AF9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9" y="2056"/>
              <a:ext cx="13" cy="64"/>
            </a:xfrm>
            <a:custGeom>
              <a:avLst/>
              <a:gdLst>
                <a:gd name="T0" fmla="*/ 21 w 11"/>
                <a:gd name="T1" fmla="*/ 0 h 57"/>
                <a:gd name="T2" fmla="*/ 18 w 11"/>
                <a:gd name="T3" fmla="*/ 60 h 57"/>
                <a:gd name="T4" fmla="*/ 11 w 11"/>
                <a:gd name="T5" fmla="*/ 91 h 57"/>
                <a:gd name="T6" fmla="*/ 18 w 11"/>
                <a:gd name="T7" fmla="*/ 15 h 5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57">
                  <a:moveTo>
                    <a:pt x="11" y="0"/>
                  </a:moveTo>
                  <a:cubicBezTo>
                    <a:pt x="11" y="12"/>
                    <a:pt x="10" y="25"/>
                    <a:pt x="9" y="37"/>
                  </a:cubicBezTo>
                  <a:cubicBezTo>
                    <a:pt x="8" y="43"/>
                    <a:pt x="9" y="53"/>
                    <a:pt x="6" y="57"/>
                  </a:cubicBezTo>
                  <a:cubicBezTo>
                    <a:pt x="0" y="45"/>
                    <a:pt x="4" y="22"/>
                    <a:pt x="9" y="10"/>
                  </a:cubicBezTo>
                </a:path>
              </a:pathLst>
            </a:custGeom>
            <a:solidFill>
              <a:srgbClr val="FC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74" name="Freeform 225">
              <a:extLst>
                <a:ext uri="{FF2B5EF4-FFF2-40B4-BE49-F238E27FC236}">
                  <a16:creationId xmlns:a16="http://schemas.microsoft.com/office/drawing/2014/main" id="{D8C47B8B-A28B-4737-B830-1656A626A1B3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4" y="2027"/>
              <a:ext cx="16" cy="18"/>
            </a:xfrm>
            <a:custGeom>
              <a:avLst/>
              <a:gdLst>
                <a:gd name="T0" fmla="*/ 24 w 14"/>
                <a:gd name="T1" fmla="*/ 10 h 16"/>
                <a:gd name="T2" fmla="*/ 13 w 14"/>
                <a:gd name="T3" fmla="*/ 10 h 16"/>
                <a:gd name="T4" fmla="*/ 3 w 14"/>
                <a:gd name="T5" fmla="*/ 26 h 16"/>
                <a:gd name="T6" fmla="*/ 21 w 14"/>
                <a:gd name="T7" fmla="*/ 1 h 1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" h="16">
                  <a:moveTo>
                    <a:pt x="14" y="6"/>
                  </a:moveTo>
                  <a:cubicBezTo>
                    <a:pt x="11" y="5"/>
                    <a:pt x="11" y="4"/>
                    <a:pt x="8" y="6"/>
                  </a:cubicBezTo>
                  <a:cubicBezTo>
                    <a:pt x="5" y="8"/>
                    <a:pt x="3" y="12"/>
                    <a:pt x="3" y="16"/>
                  </a:cubicBezTo>
                  <a:cubicBezTo>
                    <a:pt x="0" y="11"/>
                    <a:pt x="5" y="0"/>
                    <a:pt x="12" y="1"/>
                  </a:cubicBezTo>
                </a:path>
              </a:pathLst>
            </a:custGeom>
            <a:solidFill>
              <a:srgbClr val="FC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75" name="Freeform 226">
              <a:extLst>
                <a:ext uri="{FF2B5EF4-FFF2-40B4-BE49-F238E27FC236}">
                  <a16:creationId xmlns:a16="http://schemas.microsoft.com/office/drawing/2014/main" id="{CCB1654A-760F-4755-A817-550E44B1BCA3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4" y="2016"/>
              <a:ext cx="13" cy="17"/>
            </a:xfrm>
            <a:custGeom>
              <a:avLst/>
              <a:gdLst>
                <a:gd name="T0" fmla="*/ 16 w 12"/>
                <a:gd name="T1" fmla="*/ 3 h 15"/>
                <a:gd name="T2" fmla="*/ 2 w 12"/>
                <a:gd name="T3" fmla="*/ 25 h 15"/>
                <a:gd name="T4" fmla="*/ 14 w 12"/>
                <a:gd name="T5" fmla="*/ 0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5">
                  <a:moveTo>
                    <a:pt x="12" y="3"/>
                  </a:moveTo>
                  <a:cubicBezTo>
                    <a:pt x="5" y="3"/>
                    <a:pt x="3" y="9"/>
                    <a:pt x="2" y="15"/>
                  </a:cubicBezTo>
                  <a:cubicBezTo>
                    <a:pt x="0" y="9"/>
                    <a:pt x="3" y="0"/>
                    <a:pt x="10" y="0"/>
                  </a:cubicBezTo>
                </a:path>
              </a:pathLst>
            </a:custGeom>
            <a:solidFill>
              <a:srgbClr val="FC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76" name="Freeform 227">
              <a:extLst>
                <a:ext uri="{FF2B5EF4-FFF2-40B4-BE49-F238E27FC236}">
                  <a16:creationId xmlns:a16="http://schemas.microsoft.com/office/drawing/2014/main" id="{59CDA7D9-8420-4B77-A5E8-01C4A11163E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3" y="2015"/>
              <a:ext cx="10" cy="15"/>
            </a:xfrm>
            <a:custGeom>
              <a:avLst/>
              <a:gdLst>
                <a:gd name="T0" fmla="*/ 12 w 9"/>
                <a:gd name="T1" fmla="*/ 2 h 13"/>
                <a:gd name="T2" fmla="*/ 2 w 9"/>
                <a:gd name="T3" fmla="*/ 23 h 13"/>
                <a:gd name="T4" fmla="*/ 13 w 9"/>
                <a:gd name="T5" fmla="*/ 0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3">
                  <a:moveTo>
                    <a:pt x="8" y="2"/>
                  </a:moveTo>
                  <a:cubicBezTo>
                    <a:pt x="4" y="3"/>
                    <a:pt x="3" y="9"/>
                    <a:pt x="2" y="13"/>
                  </a:cubicBezTo>
                  <a:cubicBezTo>
                    <a:pt x="0" y="9"/>
                    <a:pt x="5" y="3"/>
                    <a:pt x="9" y="0"/>
                  </a:cubicBezTo>
                </a:path>
              </a:pathLst>
            </a:custGeom>
            <a:solidFill>
              <a:srgbClr val="FC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77" name="Freeform 228">
              <a:extLst>
                <a:ext uri="{FF2B5EF4-FFF2-40B4-BE49-F238E27FC236}">
                  <a16:creationId xmlns:a16="http://schemas.microsoft.com/office/drawing/2014/main" id="{0B08F263-6D97-4272-AE3C-7C900B0875B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2" y="1080"/>
              <a:ext cx="24" cy="18"/>
            </a:xfrm>
            <a:custGeom>
              <a:avLst/>
              <a:gdLst>
                <a:gd name="T0" fmla="*/ 31 w 22"/>
                <a:gd name="T1" fmla="*/ 0 h 16"/>
                <a:gd name="T2" fmla="*/ 10 w 22"/>
                <a:gd name="T3" fmla="*/ 26 h 16"/>
                <a:gd name="T4" fmla="*/ 0 w 22"/>
                <a:gd name="T5" fmla="*/ 23 h 16"/>
                <a:gd name="T6" fmla="*/ 31 w 22"/>
                <a:gd name="T7" fmla="*/ 0 h 1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2" h="16">
                  <a:moveTo>
                    <a:pt x="22" y="0"/>
                  </a:moveTo>
                  <a:cubicBezTo>
                    <a:pt x="18" y="6"/>
                    <a:pt x="13" y="13"/>
                    <a:pt x="6" y="16"/>
                  </a:cubicBezTo>
                  <a:cubicBezTo>
                    <a:pt x="4" y="15"/>
                    <a:pt x="1" y="16"/>
                    <a:pt x="0" y="14"/>
                  </a:cubicBezTo>
                  <a:lnTo>
                    <a:pt x="2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78" name="Freeform 229">
              <a:extLst>
                <a:ext uri="{FF2B5EF4-FFF2-40B4-BE49-F238E27FC236}">
                  <a16:creationId xmlns:a16="http://schemas.microsoft.com/office/drawing/2014/main" id="{57A0D549-F918-431F-8D34-05867E4E324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1" y="1068"/>
              <a:ext cx="48" cy="30"/>
            </a:xfrm>
            <a:custGeom>
              <a:avLst/>
              <a:gdLst>
                <a:gd name="T0" fmla="*/ 0 w 43"/>
                <a:gd name="T1" fmla="*/ 20 h 27"/>
                <a:gd name="T2" fmla="*/ 11 w 43"/>
                <a:gd name="T3" fmla="*/ 41 h 27"/>
                <a:gd name="T4" fmla="*/ 67 w 43"/>
                <a:gd name="T5" fmla="*/ 0 h 2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3" h="27">
                  <a:moveTo>
                    <a:pt x="0" y="13"/>
                  </a:moveTo>
                  <a:cubicBezTo>
                    <a:pt x="1" y="19"/>
                    <a:pt x="4" y="23"/>
                    <a:pt x="7" y="27"/>
                  </a:cubicBezTo>
                  <a:cubicBezTo>
                    <a:pt x="20" y="21"/>
                    <a:pt x="33" y="8"/>
                    <a:pt x="43" y="0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79" name="Freeform 230">
              <a:extLst>
                <a:ext uri="{FF2B5EF4-FFF2-40B4-BE49-F238E27FC236}">
                  <a16:creationId xmlns:a16="http://schemas.microsoft.com/office/drawing/2014/main" id="{D430F530-8B01-4869-9CC6-761DDA0C8FF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3" y="1081"/>
              <a:ext cx="24" cy="18"/>
            </a:xfrm>
            <a:custGeom>
              <a:avLst/>
              <a:gdLst>
                <a:gd name="T0" fmla="*/ 0 w 22"/>
                <a:gd name="T1" fmla="*/ 21 h 16"/>
                <a:gd name="T2" fmla="*/ 5 w 22"/>
                <a:gd name="T3" fmla="*/ 26 h 16"/>
                <a:gd name="T4" fmla="*/ 31 w 22"/>
                <a:gd name="T5" fmla="*/ 0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" h="16">
                  <a:moveTo>
                    <a:pt x="0" y="13"/>
                  </a:moveTo>
                  <a:cubicBezTo>
                    <a:pt x="1" y="15"/>
                    <a:pt x="4" y="15"/>
                    <a:pt x="5" y="16"/>
                  </a:cubicBezTo>
                  <a:cubicBezTo>
                    <a:pt x="13" y="13"/>
                    <a:pt x="17" y="6"/>
                    <a:pt x="22" y="0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80" name="Freeform 231">
              <a:extLst>
                <a:ext uri="{FF2B5EF4-FFF2-40B4-BE49-F238E27FC236}">
                  <a16:creationId xmlns:a16="http://schemas.microsoft.com/office/drawing/2014/main" id="{58CDC128-9762-418E-A17A-D0E06692492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0" y="1086"/>
              <a:ext cx="11" cy="10"/>
            </a:xfrm>
            <a:custGeom>
              <a:avLst/>
              <a:gdLst>
                <a:gd name="T0" fmla="*/ 0 w 10"/>
                <a:gd name="T1" fmla="*/ 11 h 9"/>
                <a:gd name="T2" fmla="*/ 4 w 10"/>
                <a:gd name="T3" fmla="*/ 9 h 9"/>
                <a:gd name="T4" fmla="*/ 11 w 10"/>
                <a:gd name="T5" fmla="*/ 2 h 9"/>
                <a:gd name="T6" fmla="*/ 14 w 10"/>
                <a:gd name="T7" fmla="*/ 0 h 9"/>
                <a:gd name="T8" fmla="*/ 13 w 10"/>
                <a:gd name="T9" fmla="*/ 3 h 9"/>
                <a:gd name="T10" fmla="*/ 10 w 10"/>
                <a:gd name="T11" fmla="*/ 10 h 9"/>
                <a:gd name="T12" fmla="*/ 4 w 10"/>
                <a:gd name="T13" fmla="*/ 11 h 9"/>
                <a:gd name="T14" fmla="*/ 3 w 10"/>
                <a:gd name="T15" fmla="*/ 12 h 9"/>
                <a:gd name="T16" fmla="*/ 0 w 10"/>
                <a:gd name="T17" fmla="*/ 12 h 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" h="9">
                  <a:moveTo>
                    <a:pt x="0" y="7"/>
                  </a:moveTo>
                  <a:cubicBezTo>
                    <a:pt x="1" y="7"/>
                    <a:pt x="3" y="6"/>
                    <a:pt x="4" y="5"/>
                  </a:cubicBezTo>
                  <a:cubicBezTo>
                    <a:pt x="5" y="4"/>
                    <a:pt x="6" y="3"/>
                    <a:pt x="7" y="2"/>
                  </a:cubicBezTo>
                  <a:cubicBezTo>
                    <a:pt x="8" y="2"/>
                    <a:pt x="9" y="1"/>
                    <a:pt x="10" y="0"/>
                  </a:cubicBezTo>
                  <a:cubicBezTo>
                    <a:pt x="10" y="1"/>
                    <a:pt x="10" y="2"/>
                    <a:pt x="9" y="3"/>
                  </a:cubicBezTo>
                  <a:cubicBezTo>
                    <a:pt x="8" y="4"/>
                    <a:pt x="7" y="5"/>
                    <a:pt x="6" y="6"/>
                  </a:cubicBezTo>
                  <a:cubicBezTo>
                    <a:pt x="5" y="7"/>
                    <a:pt x="5" y="7"/>
                    <a:pt x="4" y="7"/>
                  </a:cubicBezTo>
                  <a:cubicBezTo>
                    <a:pt x="4" y="8"/>
                    <a:pt x="4" y="8"/>
                    <a:pt x="3" y="8"/>
                  </a:cubicBezTo>
                  <a:cubicBezTo>
                    <a:pt x="2" y="9"/>
                    <a:pt x="1" y="8"/>
                    <a:pt x="0" y="8"/>
                  </a:cubicBezTo>
                </a:path>
              </a:pathLst>
            </a:custGeom>
            <a:solidFill>
              <a:srgbClr val="7135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81" name="Freeform 232">
              <a:extLst>
                <a:ext uri="{FF2B5EF4-FFF2-40B4-BE49-F238E27FC236}">
                  <a16:creationId xmlns:a16="http://schemas.microsoft.com/office/drawing/2014/main" id="{066F710B-31CE-4E87-AA93-C5BE603DF1F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9" y="1086"/>
              <a:ext cx="12" cy="9"/>
            </a:xfrm>
            <a:custGeom>
              <a:avLst/>
              <a:gdLst>
                <a:gd name="T0" fmla="*/ 0 w 11"/>
                <a:gd name="T1" fmla="*/ 11 h 8"/>
                <a:gd name="T2" fmla="*/ 15 w 11"/>
                <a:gd name="T3" fmla="*/ 0 h 8"/>
                <a:gd name="T4" fmla="*/ 15 w 11"/>
                <a:gd name="T5" fmla="*/ 1 h 8"/>
                <a:gd name="T6" fmla="*/ 2 w 11"/>
                <a:gd name="T7" fmla="*/ 12 h 8"/>
                <a:gd name="T8" fmla="*/ 0 w 11"/>
                <a:gd name="T9" fmla="*/ 11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8">
                  <a:moveTo>
                    <a:pt x="0" y="7"/>
                  </a:moveTo>
                  <a:cubicBezTo>
                    <a:pt x="11" y="0"/>
                    <a:pt x="11" y="0"/>
                    <a:pt x="11" y="0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2" y="7"/>
                    <a:pt x="2" y="8"/>
                  </a:cubicBezTo>
                  <a:lnTo>
                    <a:pt x="0" y="7"/>
                  </a:lnTo>
                  <a:close/>
                </a:path>
              </a:pathLst>
            </a:custGeom>
            <a:solidFill>
              <a:srgbClr val="5529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82" name="Freeform 233">
              <a:extLst>
                <a:ext uri="{FF2B5EF4-FFF2-40B4-BE49-F238E27FC236}">
                  <a16:creationId xmlns:a16="http://schemas.microsoft.com/office/drawing/2014/main" id="{A15743D1-8CF5-4152-82DF-85236CAB6B4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2" y="1090"/>
              <a:ext cx="3" cy="4"/>
            </a:xfrm>
            <a:custGeom>
              <a:avLst/>
              <a:gdLst>
                <a:gd name="T0" fmla="*/ 0 w 3"/>
                <a:gd name="T1" fmla="*/ 7 h 3"/>
                <a:gd name="T2" fmla="*/ 2 w 3"/>
                <a:gd name="T3" fmla="*/ 9 h 3"/>
                <a:gd name="T4" fmla="*/ 3 w 3"/>
                <a:gd name="T5" fmla="*/ 1 h 3"/>
                <a:gd name="T6" fmla="*/ 1 w 3"/>
                <a:gd name="T7" fmla="*/ 1 h 3"/>
                <a:gd name="T8" fmla="*/ 0 w 3"/>
                <a:gd name="T9" fmla="*/ 7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3">
                  <a:moveTo>
                    <a:pt x="0" y="2"/>
                  </a:moveTo>
                  <a:cubicBezTo>
                    <a:pt x="0" y="2"/>
                    <a:pt x="1" y="3"/>
                    <a:pt x="2" y="3"/>
                  </a:cubicBezTo>
                  <a:cubicBezTo>
                    <a:pt x="2" y="3"/>
                    <a:pt x="3" y="2"/>
                    <a:pt x="3" y="1"/>
                  </a:cubicBezTo>
                  <a:cubicBezTo>
                    <a:pt x="3" y="1"/>
                    <a:pt x="2" y="0"/>
                    <a:pt x="1" y="1"/>
                  </a:cubicBezTo>
                  <a:cubicBezTo>
                    <a:pt x="1" y="1"/>
                    <a:pt x="0" y="2"/>
                    <a:pt x="0" y="2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83" name="Freeform 234">
              <a:extLst>
                <a:ext uri="{FF2B5EF4-FFF2-40B4-BE49-F238E27FC236}">
                  <a16:creationId xmlns:a16="http://schemas.microsoft.com/office/drawing/2014/main" id="{B70A1B69-4C82-4679-9E25-4AFDB7E8CC5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" y="1092"/>
              <a:ext cx="2" cy="2"/>
            </a:xfrm>
            <a:custGeom>
              <a:avLst/>
              <a:gdLst>
                <a:gd name="T0" fmla="*/ 0 w 2"/>
                <a:gd name="T1" fmla="*/ 16 h 1"/>
                <a:gd name="T2" fmla="*/ 1 w 2"/>
                <a:gd name="T3" fmla="*/ 0 h 1"/>
                <a:gd name="T4" fmla="*/ 0 w 2"/>
                <a:gd name="T5" fmla="*/ 16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2" y="1"/>
                    <a:pt x="0" y="1"/>
                    <a:pt x="0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84" name="Freeform 235">
              <a:extLst>
                <a:ext uri="{FF2B5EF4-FFF2-40B4-BE49-F238E27FC236}">
                  <a16:creationId xmlns:a16="http://schemas.microsoft.com/office/drawing/2014/main" id="{FC852138-049B-46AC-81F7-338F0CBFB44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3" y="1092"/>
              <a:ext cx="2" cy="2"/>
            </a:xfrm>
            <a:custGeom>
              <a:avLst/>
              <a:gdLst>
                <a:gd name="T0" fmla="*/ 1 w 2"/>
                <a:gd name="T1" fmla="*/ 0 h 1"/>
                <a:gd name="T2" fmla="*/ 1 w 2"/>
                <a:gd name="T3" fmla="*/ 16 h 1"/>
                <a:gd name="T4" fmla="*/ 1 w 2"/>
                <a:gd name="T5" fmla="*/ 16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1" y="0"/>
                    <a:pt x="2" y="1"/>
                    <a:pt x="1" y="1"/>
                  </a:cubicBezTo>
                  <a:cubicBezTo>
                    <a:pt x="1" y="1"/>
                    <a:pt x="0" y="1"/>
                    <a:pt x="1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85" name="Freeform 236">
              <a:extLst>
                <a:ext uri="{FF2B5EF4-FFF2-40B4-BE49-F238E27FC236}">
                  <a16:creationId xmlns:a16="http://schemas.microsoft.com/office/drawing/2014/main" id="{06AC004D-36FB-4A77-A2D6-081B06DF3F5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0" y="1076"/>
              <a:ext cx="39" cy="51"/>
            </a:xfrm>
            <a:custGeom>
              <a:avLst/>
              <a:gdLst>
                <a:gd name="T0" fmla="*/ 13 w 35"/>
                <a:gd name="T1" fmla="*/ 0 h 46"/>
                <a:gd name="T2" fmla="*/ 13 w 35"/>
                <a:gd name="T3" fmla="*/ 20 h 46"/>
                <a:gd name="T4" fmla="*/ 26 w 35"/>
                <a:gd name="T5" fmla="*/ 33 h 46"/>
                <a:gd name="T6" fmla="*/ 36 w 35"/>
                <a:gd name="T7" fmla="*/ 35 h 46"/>
                <a:gd name="T8" fmla="*/ 43 w 35"/>
                <a:gd name="T9" fmla="*/ 38 h 46"/>
                <a:gd name="T10" fmla="*/ 53 w 35"/>
                <a:gd name="T11" fmla="*/ 70 h 46"/>
                <a:gd name="T12" fmla="*/ 35 w 35"/>
                <a:gd name="T13" fmla="*/ 45 h 46"/>
                <a:gd name="T14" fmla="*/ 9 w 35"/>
                <a:gd name="T15" fmla="*/ 30 h 46"/>
                <a:gd name="T16" fmla="*/ 0 w 35"/>
                <a:gd name="T17" fmla="*/ 16 h 46"/>
                <a:gd name="T18" fmla="*/ 11 w 35"/>
                <a:gd name="T19" fmla="*/ 1 h 4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5" h="46">
                  <a:moveTo>
                    <a:pt x="9" y="0"/>
                  </a:moveTo>
                  <a:cubicBezTo>
                    <a:pt x="5" y="4"/>
                    <a:pt x="7" y="9"/>
                    <a:pt x="9" y="13"/>
                  </a:cubicBezTo>
                  <a:cubicBezTo>
                    <a:pt x="11" y="16"/>
                    <a:pt x="13" y="21"/>
                    <a:pt x="17" y="22"/>
                  </a:cubicBezTo>
                  <a:cubicBezTo>
                    <a:pt x="19" y="22"/>
                    <a:pt x="21" y="22"/>
                    <a:pt x="23" y="23"/>
                  </a:cubicBezTo>
                  <a:cubicBezTo>
                    <a:pt x="25" y="23"/>
                    <a:pt x="27" y="24"/>
                    <a:pt x="28" y="25"/>
                  </a:cubicBezTo>
                  <a:cubicBezTo>
                    <a:pt x="31" y="30"/>
                    <a:pt x="34" y="40"/>
                    <a:pt x="35" y="46"/>
                  </a:cubicBezTo>
                  <a:cubicBezTo>
                    <a:pt x="32" y="40"/>
                    <a:pt x="27" y="34"/>
                    <a:pt x="22" y="30"/>
                  </a:cubicBezTo>
                  <a:cubicBezTo>
                    <a:pt x="16" y="27"/>
                    <a:pt x="10" y="24"/>
                    <a:pt x="5" y="20"/>
                  </a:cubicBezTo>
                  <a:cubicBezTo>
                    <a:pt x="2" y="18"/>
                    <a:pt x="0" y="15"/>
                    <a:pt x="0" y="11"/>
                  </a:cubicBezTo>
                  <a:cubicBezTo>
                    <a:pt x="1" y="6"/>
                    <a:pt x="5" y="4"/>
                    <a:pt x="7" y="1"/>
                  </a:cubicBezTo>
                </a:path>
              </a:pathLst>
            </a:custGeom>
            <a:solidFill>
              <a:srgbClr val="FC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86" name="Freeform 237">
              <a:extLst>
                <a:ext uri="{FF2B5EF4-FFF2-40B4-BE49-F238E27FC236}">
                  <a16:creationId xmlns:a16="http://schemas.microsoft.com/office/drawing/2014/main" id="{BC982DE9-9B07-4E10-B99C-8A94DDFD0C0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8" y="1054"/>
              <a:ext cx="34" cy="26"/>
            </a:xfrm>
            <a:custGeom>
              <a:avLst/>
              <a:gdLst>
                <a:gd name="T0" fmla="*/ 2 w 30"/>
                <a:gd name="T1" fmla="*/ 33 h 24"/>
                <a:gd name="T2" fmla="*/ 23 w 30"/>
                <a:gd name="T3" fmla="*/ 17 h 24"/>
                <a:gd name="T4" fmla="*/ 50 w 30"/>
                <a:gd name="T5" fmla="*/ 0 h 24"/>
                <a:gd name="T6" fmla="*/ 35 w 30"/>
                <a:gd name="T7" fmla="*/ 4 h 24"/>
                <a:gd name="T8" fmla="*/ 20 w 30"/>
                <a:gd name="T9" fmla="*/ 16 h 24"/>
                <a:gd name="T10" fmla="*/ 0 w 30"/>
                <a:gd name="T11" fmla="*/ 33 h 2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0" h="24">
                  <a:moveTo>
                    <a:pt x="2" y="24"/>
                  </a:moveTo>
                  <a:cubicBezTo>
                    <a:pt x="3" y="21"/>
                    <a:pt x="10" y="16"/>
                    <a:pt x="14" y="13"/>
                  </a:cubicBezTo>
                  <a:cubicBezTo>
                    <a:pt x="20" y="9"/>
                    <a:pt x="25" y="4"/>
                    <a:pt x="30" y="0"/>
                  </a:cubicBezTo>
                  <a:cubicBezTo>
                    <a:pt x="27" y="1"/>
                    <a:pt x="24" y="2"/>
                    <a:pt x="21" y="4"/>
                  </a:cubicBezTo>
                  <a:cubicBezTo>
                    <a:pt x="18" y="7"/>
                    <a:pt x="15" y="10"/>
                    <a:pt x="12" y="12"/>
                  </a:cubicBezTo>
                  <a:cubicBezTo>
                    <a:pt x="8" y="16"/>
                    <a:pt x="2" y="19"/>
                    <a:pt x="0" y="24"/>
                  </a:cubicBezTo>
                </a:path>
              </a:pathLst>
            </a:custGeom>
            <a:solidFill>
              <a:srgbClr val="FC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87" name="Freeform 238">
              <a:extLst>
                <a:ext uri="{FF2B5EF4-FFF2-40B4-BE49-F238E27FC236}">
                  <a16:creationId xmlns:a16="http://schemas.microsoft.com/office/drawing/2014/main" id="{EABB581A-93A4-46E6-BE6D-05C8B091E3D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7" y="1141"/>
              <a:ext cx="17" cy="26"/>
            </a:xfrm>
            <a:custGeom>
              <a:avLst/>
              <a:gdLst>
                <a:gd name="T0" fmla="*/ 25 w 15"/>
                <a:gd name="T1" fmla="*/ 14 h 23"/>
                <a:gd name="T2" fmla="*/ 10 w 15"/>
                <a:gd name="T3" fmla="*/ 26 h 23"/>
                <a:gd name="T4" fmla="*/ 0 w 15"/>
                <a:gd name="T5" fmla="*/ 37 h 23"/>
                <a:gd name="T6" fmla="*/ 25 w 15"/>
                <a:gd name="T7" fmla="*/ 12 h 2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" h="23">
                  <a:moveTo>
                    <a:pt x="15" y="9"/>
                  </a:moveTo>
                  <a:cubicBezTo>
                    <a:pt x="12" y="9"/>
                    <a:pt x="8" y="14"/>
                    <a:pt x="6" y="16"/>
                  </a:cubicBezTo>
                  <a:cubicBezTo>
                    <a:pt x="4" y="18"/>
                    <a:pt x="2" y="21"/>
                    <a:pt x="0" y="23"/>
                  </a:cubicBezTo>
                  <a:cubicBezTo>
                    <a:pt x="0" y="17"/>
                    <a:pt x="8" y="0"/>
                    <a:pt x="15" y="8"/>
                  </a:cubicBezTo>
                </a:path>
              </a:pathLst>
            </a:custGeom>
            <a:solidFill>
              <a:srgbClr val="FC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88" name="Freeform 239">
              <a:extLst>
                <a:ext uri="{FF2B5EF4-FFF2-40B4-BE49-F238E27FC236}">
                  <a16:creationId xmlns:a16="http://schemas.microsoft.com/office/drawing/2014/main" id="{CBC49DE0-B0F4-4B05-A319-5DAFF325C2A8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7" y="1130"/>
              <a:ext cx="12" cy="12"/>
            </a:xfrm>
            <a:custGeom>
              <a:avLst/>
              <a:gdLst>
                <a:gd name="T0" fmla="*/ 20 w 10"/>
                <a:gd name="T1" fmla="*/ 5 h 11"/>
                <a:gd name="T2" fmla="*/ 0 w 10"/>
                <a:gd name="T3" fmla="*/ 15 h 11"/>
                <a:gd name="T4" fmla="*/ 20 w 10"/>
                <a:gd name="T5" fmla="*/ 3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1">
                  <a:moveTo>
                    <a:pt x="10" y="5"/>
                  </a:moveTo>
                  <a:cubicBezTo>
                    <a:pt x="6" y="3"/>
                    <a:pt x="1" y="7"/>
                    <a:pt x="0" y="11"/>
                  </a:cubicBezTo>
                  <a:cubicBezTo>
                    <a:pt x="0" y="7"/>
                    <a:pt x="6" y="0"/>
                    <a:pt x="10" y="3"/>
                  </a:cubicBezTo>
                </a:path>
              </a:pathLst>
            </a:custGeom>
            <a:solidFill>
              <a:srgbClr val="FC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89" name="Freeform 240">
              <a:extLst>
                <a:ext uri="{FF2B5EF4-FFF2-40B4-BE49-F238E27FC236}">
                  <a16:creationId xmlns:a16="http://schemas.microsoft.com/office/drawing/2014/main" id="{16893F99-DE38-4757-9A89-7F9F0E77B65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7" y="1138"/>
              <a:ext cx="9" cy="21"/>
            </a:xfrm>
            <a:custGeom>
              <a:avLst/>
              <a:gdLst>
                <a:gd name="T0" fmla="*/ 0 w 8"/>
                <a:gd name="T1" fmla="*/ 0 h 19"/>
                <a:gd name="T2" fmla="*/ 9 w 8"/>
                <a:gd name="T3" fmla="*/ 13 h 19"/>
                <a:gd name="T4" fmla="*/ 2 w 8"/>
                <a:gd name="T5" fmla="*/ 28 h 19"/>
                <a:gd name="T6" fmla="*/ 12 w 8"/>
                <a:gd name="T7" fmla="*/ 11 h 19"/>
                <a:gd name="T8" fmla="*/ 1 w 8"/>
                <a:gd name="T9" fmla="*/ 0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19">
                  <a:moveTo>
                    <a:pt x="0" y="0"/>
                  </a:moveTo>
                  <a:cubicBezTo>
                    <a:pt x="2" y="3"/>
                    <a:pt x="4" y="5"/>
                    <a:pt x="5" y="9"/>
                  </a:cubicBezTo>
                  <a:cubicBezTo>
                    <a:pt x="5" y="13"/>
                    <a:pt x="4" y="15"/>
                    <a:pt x="2" y="19"/>
                  </a:cubicBezTo>
                  <a:cubicBezTo>
                    <a:pt x="6" y="16"/>
                    <a:pt x="8" y="12"/>
                    <a:pt x="8" y="7"/>
                  </a:cubicBezTo>
                  <a:cubicBezTo>
                    <a:pt x="7" y="4"/>
                    <a:pt x="5" y="0"/>
                    <a:pt x="1" y="0"/>
                  </a:cubicBezTo>
                </a:path>
              </a:pathLst>
            </a:custGeom>
            <a:solidFill>
              <a:srgbClr val="FC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90" name="Freeform 241">
              <a:extLst>
                <a:ext uri="{FF2B5EF4-FFF2-40B4-BE49-F238E27FC236}">
                  <a16:creationId xmlns:a16="http://schemas.microsoft.com/office/drawing/2014/main" id="{5037E883-3D42-43C3-8AE7-53D05F148B93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3" y="1157"/>
              <a:ext cx="30" cy="24"/>
            </a:xfrm>
            <a:custGeom>
              <a:avLst/>
              <a:gdLst>
                <a:gd name="T0" fmla="*/ 0 w 27"/>
                <a:gd name="T1" fmla="*/ 31 h 22"/>
                <a:gd name="T2" fmla="*/ 20 w 27"/>
                <a:gd name="T3" fmla="*/ 13 h 22"/>
                <a:gd name="T4" fmla="*/ 41 w 27"/>
                <a:gd name="T5" fmla="*/ 0 h 22"/>
                <a:gd name="T6" fmla="*/ 30 w 27"/>
                <a:gd name="T7" fmla="*/ 13 h 22"/>
                <a:gd name="T8" fmla="*/ 23 w 27"/>
                <a:gd name="T9" fmla="*/ 23 h 22"/>
                <a:gd name="T10" fmla="*/ 1 w 27"/>
                <a:gd name="T11" fmla="*/ 31 h 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7" h="22">
                  <a:moveTo>
                    <a:pt x="0" y="22"/>
                  </a:moveTo>
                  <a:cubicBezTo>
                    <a:pt x="5" y="21"/>
                    <a:pt x="10" y="13"/>
                    <a:pt x="13" y="9"/>
                  </a:cubicBezTo>
                  <a:cubicBezTo>
                    <a:pt x="16" y="5"/>
                    <a:pt x="22" y="0"/>
                    <a:pt x="27" y="0"/>
                  </a:cubicBezTo>
                  <a:cubicBezTo>
                    <a:pt x="24" y="1"/>
                    <a:pt x="22" y="7"/>
                    <a:pt x="20" y="9"/>
                  </a:cubicBezTo>
                  <a:cubicBezTo>
                    <a:pt x="18" y="12"/>
                    <a:pt x="17" y="14"/>
                    <a:pt x="15" y="16"/>
                  </a:cubicBezTo>
                  <a:cubicBezTo>
                    <a:pt x="11" y="20"/>
                    <a:pt x="7" y="22"/>
                    <a:pt x="1" y="22"/>
                  </a:cubicBezTo>
                </a:path>
              </a:pathLst>
            </a:custGeom>
            <a:solidFill>
              <a:srgbClr val="FC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91" name="Freeform 242">
              <a:extLst>
                <a:ext uri="{FF2B5EF4-FFF2-40B4-BE49-F238E27FC236}">
                  <a16:creationId xmlns:a16="http://schemas.microsoft.com/office/drawing/2014/main" id="{17061CB1-4F48-4A78-A19C-DB991173502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0" y="1170"/>
              <a:ext cx="16" cy="15"/>
            </a:xfrm>
            <a:custGeom>
              <a:avLst/>
              <a:gdLst>
                <a:gd name="T0" fmla="*/ 1 w 15"/>
                <a:gd name="T1" fmla="*/ 21 h 13"/>
                <a:gd name="T2" fmla="*/ 17 w 15"/>
                <a:gd name="T3" fmla="*/ 0 h 13"/>
                <a:gd name="T4" fmla="*/ 15 w 15"/>
                <a:gd name="T5" fmla="*/ 14 h 13"/>
                <a:gd name="T6" fmla="*/ 0 w 15"/>
                <a:gd name="T7" fmla="*/ 23 h 1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" h="13">
                  <a:moveTo>
                    <a:pt x="1" y="12"/>
                  </a:moveTo>
                  <a:cubicBezTo>
                    <a:pt x="3" y="13"/>
                    <a:pt x="12" y="3"/>
                    <a:pt x="13" y="0"/>
                  </a:cubicBezTo>
                  <a:cubicBezTo>
                    <a:pt x="15" y="2"/>
                    <a:pt x="12" y="6"/>
                    <a:pt x="11" y="8"/>
                  </a:cubicBezTo>
                  <a:cubicBezTo>
                    <a:pt x="8" y="11"/>
                    <a:pt x="4" y="13"/>
                    <a:pt x="0" y="1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92" name="Freeform 243">
              <a:extLst>
                <a:ext uri="{FF2B5EF4-FFF2-40B4-BE49-F238E27FC236}">
                  <a16:creationId xmlns:a16="http://schemas.microsoft.com/office/drawing/2014/main" id="{EF07A3FC-BF51-4259-97F6-B9885760CDB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7" y="1157"/>
              <a:ext cx="24" cy="22"/>
            </a:xfrm>
            <a:custGeom>
              <a:avLst/>
              <a:gdLst>
                <a:gd name="T0" fmla="*/ 0 w 21"/>
                <a:gd name="T1" fmla="*/ 29 h 20"/>
                <a:gd name="T2" fmla="*/ 0 w 21"/>
                <a:gd name="T3" fmla="*/ 29 h 20"/>
                <a:gd name="T4" fmla="*/ 15 w 21"/>
                <a:gd name="T5" fmla="*/ 15 h 20"/>
                <a:gd name="T6" fmla="*/ 35 w 21"/>
                <a:gd name="T7" fmla="*/ 0 h 2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" h="20">
                  <a:moveTo>
                    <a:pt x="0" y="20"/>
                  </a:moveTo>
                  <a:cubicBezTo>
                    <a:pt x="0" y="20"/>
                    <a:pt x="0" y="20"/>
                    <a:pt x="0" y="20"/>
                  </a:cubicBezTo>
                  <a:cubicBezTo>
                    <a:pt x="3" y="18"/>
                    <a:pt x="7" y="14"/>
                    <a:pt x="9" y="11"/>
                  </a:cubicBezTo>
                  <a:cubicBezTo>
                    <a:pt x="13" y="6"/>
                    <a:pt x="17" y="3"/>
                    <a:pt x="21" y="0"/>
                  </a:cubicBezTo>
                </a:path>
              </a:pathLst>
            </a:custGeom>
            <a:noFill/>
            <a:ln w="1588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93" name="Freeform 244">
              <a:extLst>
                <a:ext uri="{FF2B5EF4-FFF2-40B4-BE49-F238E27FC236}">
                  <a16:creationId xmlns:a16="http://schemas.microsoft.com/office/drawing/2014/main" id="{32010331-B63E-4C5E-9F3F-A91EC147DD5D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3" y="1156"/>
              <a:ext cx="10" cy="8"/>
            </a:xfrm>
            <a:custGeom>
              <a:avLst/>
              <a:gdLst>
                <a:gd name="T0" fmla="*/ 13 w 9"/>
                <a:gd name="T1" fmla="*/ 3 h 7"/>
                <a:gd name="T2" fmla="*/ 10 w 9"/>
                <a:gd name="T3" fmla="*/ 0 h 7"/>
                <a:gd name="T4" fmla="*/ 0 w 9"/>
                <a:gd name="T5" fmla="*/ 11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7">
                  <a:moveTo>
                    <a:pt x="9" y="3"/>
                  </a:moveTo>
                  <a:cubicBezTo>
                    <a:pt x="9" y="1"/>
                    <a:pt x="7" y="0"/>
                    <a:pt x="6" y="0"/>
                  </a:cubicBezTo>
                  <a:cubicBezTo>
                    <a:pt x="3" y="1"/>
                    <a:pt x="1" y="5"/>
                    <a:pt x="0" y="7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94" name="Freeform 245">
              <a:extLst>
                <a:ext uri="{FF2B5EF4-FFF2-40B4-BE49-F238E27FC236}">
                  <a16:creationId xmlns:a16="http://schemas.microsoft.com/office/drawing/2014/main" id="{37CC3DB5-0C98-415F-A314-4B077BDB166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3" y="975"/>
              <a:ext cx="70" cy="104"/>
            </a:xfrm>
            <a:custGeom>
              <a:avLst/>
              <a:gdLst>
                <a:gd name="T0" fmla="*/ 0 w 62"/>
                <a:gd name="T1" fmla="*/ 0 h 94"/>
                <a:gd name="T2" fmla="*/ 14 w 62"/>
                <a:gd name="T3" fmla="*/ 12 h 94"/>
                <a:gd name="T4" fmla="*/ 27 w 62"/>
                <a:gd name="T5" fmla="*/ 21 h 94"/>
                <a:gd name="T6" fmla="*/ 37 w 62"/>
                <a:gd name="T7" fmla="*/ 31 h 94"/>
                <a:gd name="T8" fmla="*/ 46 w 62"/>
                <a:gd name="T9" fmla="*/ 54 h 94"/>
                <a:gd name="T10" fmla="*/ 100 w 62"/>
                <a:gd name="T11" fmla="*/ 141 h 94"/>
                <a:gd name="T12" fmla="*/ 78 w 62"/>
                <a:gd name="T13" fmla="*/ 126 h 94"/>
                <a:gd name="T14" fmla="*/ 58 w 62"/>
                <a:gd name="T15" fmla="*/ 101 h 94"/>
                <a:gd name="T16" fmla="*/ 36 w 62"/>
                <a:gd name="T17" fmla="*/ 76 h 94"/>
                <a:gd name="T18" fmla="*/ 10 w 62"/>
                <a:gd name="T19" fmla="*/ 42 h 94"/>
                <a:gd name="T20" fmla="*/ 1 w 62"/>
                <a:gd name="T21" fmla="*/ 3 h 9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62" h="94">
                  <a:moveTo>
                    <a:pt x="0" y="0"/>
                  </a:moveTo>
                  <a:cubicBezTo>
                    <a:pt x="3" y="0"/>
                    <a:pt x="6" y="6"/>
                    <a:pt x="9" y="8"/>
                  </a:cubicBezTo>
                  <a:cubicBezTo>
                    <a:pt x="12" y="10"/>
                    <a:pt x="15" y="12"/>
                    <a:pt x="17" y="14"/>
                  </a:cubicBezTo>
                  <a:cubicBezTo>
                    <a:pt x="21" y="16"/>
                    <a:pt x="22" y="17"/>
                    <a:pt x="23" y="21"/>
                  </a:cubicBezTo>
                  <a:cubicBezTo>
                    <a:pt x="25" y="26"/>
                    <a:pt x="26" y="31"/>
                    <a:pt x="28" y="36"/>
                  </a:cubicBezTo>
                  <a:cubicBezTo>
                    <a:pt x="36" y="57"/>
                    <a:pt x="49" y="76"/>
                    <a:pt x="62" y="94"/>
                  </a:cubicBezTo>
                  <a:cubicBezTo>
                    <a:pt x="57" y="94"/>
                    <a:pt x="51" y="87"/>
                    <a:pt x="48" y="84"/>
                  </a:cubicBezTo>
                  <a:cubicBezTo>
                    <a:pt x="43" y="79"/>
                    <a:pt x="39" y="73"/>
                    <a:pt x="35" y="67"/>
                  </a:cubicBezTo>
                  <a:cubicBezTo>
                    <a:pt x="30" y="61"/>
                    <a:pt x="27" y="56"/>
                    <a:pt x="22" y="51"/>
                  </a:cubicBezTo>
                  <a:cubicBezTo>
                    <a:pt x="16" y="44"/>
                    <a:pt x="9" y="37"/>
                    <a:pt x="6" y="28"/>
                  </a:cubicBezTo>
                  <a:cubicBezTo>
                    <a:pt x="4" y="20"/>
                    <a:pt x="3" y="10"/>
                    <a:pt x="1" y="3"/>
                  </a:cubicBezTo>
                </a:path>
              </a:pathLst>
            </a:custGeom>
            <a:solidFill>
              <a:srgbClr val="FC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95" name="Freeform 246">
              <a:extLst>
                <a:ext uri="{FF2B5EF4-FFF2-40B4-BE49-F238E27FC236}">
                  <a16:creationId xmlns:a16="http://schemas.microsoft.com/office/drawing/2014/main" id="{7842E361-B0A0-4CFD-85CF-4D527E57B8C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9" y="1213"/>
              <a:ext cx="148" cy="502"/>
            </a:xfrm>
            <a:custGeom>
              <a:avLst/>
              <a:gdLst>
                <a:gd name="T0" fmla="*/ 205 w 133"/>
                <a:gd name="T1" fmla="*/ 0 h 452"/>
                <a:gd name="T2" fmla="*/ 109 w 133"/>
                <a:gd name="T3" fmla="*/ 191 h 452"/>
                <a:gd name="T4" fmla="*/ 0 w 133"/>
                <a:gd name="T5" fmla="*/ 689 h 452"/>
                <a:gd name="T6" fmla="*/ 77 w 133"/>
                <a:gd name="T7" fmla="*/ 389 h 452"/>
                <a:gd name="T8" fmla="*/ 155 w 133"/>
                <a:gd name="T9" fmla="*/ 81 h 452"/>
                <a:gd name="T10" fmla="*/ 205 w 133"/>
                <a:gd name="T11" fmla="*/ 0 h 45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3" h="452">
                  <a:moveTo>
                    <a:pt x="133" y="0"/>
                  </a:moveTo>
                  <a:cubicBezTo>
                    <a:pt x="133" y="0"/>
                    <a:pt x="98" y="6"/>
                    <a:pt x="71" y="126"/>
                  </a:cubicBezTo>
                  <a:cubicBezTo>
                    <a:pt x="44" y="245"/>
                    <a:pt x="7" y="375"/>
                    <a:pt x="0" y="452"/>
                  </a:cubicBezTo>
                  <a:cubicBezTo>
                    <a:pt x="0" y="452"/>
                    <a:pt x="42" y="275"/>
                    <a:pt x="50" y="256"/>
                  </a:cubicBezTo>
                  <a:cubicBezTo>
                    <a:pt x="57" y="238"/>
                    <a:pt x="87" y="79"/>
                    <a:pt x="101" y="53"/>
                  </a:cubicBezTo>
                  <a:cubicBezTo>
                    <a:pt x="118" y="23"/>
                    <a:pt x="133" y="0"/>
                    <a:pt x="13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96" name="Freeform 247">
              <a:extLst>
                <a:ext uri="{FF2B5EF4-FFF2-40B4-BE49-F238E27FC236}">
                  <a16:creationId xmlns:a16="http://schemas.microsoft.com/office/drawing/2014/main" id="{9F93F239-AAC0-4329-887F-D4FD1596E3D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0" y="1283"/>
              <a:ext cx="119" cy="306"/>
            </a:xfrm>
            <a:custGeom>
              <a:avLst/>
              <a:gdLst>
                <a:gd name="T0" fmla="*/ 168 w 106"/>
                <a:gd name="T1" fmla="*/ 0 h 276"/>
                <a:gd name="T2" fmla="*/ 131 w 106"/>
                <a:gd name="T3" fmla="*/ 94 h 276"/>
                <a:gd name="T4" fmla="*/ 0 w 106"/>
                <a:gd name="T5" fmla="*/ 417 h 276"/>
                <a:gd name="T6" fmla="*/ 101 w 106"/>
                <a:gd name="T7" fmla="*/ 198 h 276"/>
                <a:gd name="T8" fmla="*/ 168 w 106"/>
                <a:gd name="T9" fmla="*/ 0 h 27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6" h="276">
                  <a:moveTo>
                    <a:pt x="106" y="0"/>
                  </a:moveTo>
                  <a:cubicBezTo>
                    <a:pt x="106" y="0"/>
                    <a:pt x="84" y="52"/>
                    <a:pt x="83" y="62"/>
                  </a:cubicBezTo>
                  <a:cubicBezTo>
                    <a:pt x="82" y="73"/>
                    <a:pt x="7" y="246"/>
                    <a:pt x="0" y="276"/>
                  </a:cubicBezTo>
                  <a:cubicBezTo>
                    <a:pt x="0" y="276"/>
                    <a:pt x="52" y="153"/>
                    <a:pt x="63" y="131"/>
                  </a:cubicBezTo>
                  <a:cubicBezTo>
                    <a:pt x="73" y="109"/>
                    <a:pt x="106" y="0"/>
                    <a:pt x="10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97" name="Freeform 248">
              <a:extLst>
                <a:ext uri="{FF2B5EF4-FFF2-40B4-BE49-F238E27FC236}">
                  <a16:creationId xmlns:a16="http://schemas.microsoft.com/office/drawing/2014/main" id="{32574E03-1E7F-4BED-BEE6-E12EBF7C818B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2" y="1684"/>
              <a:ext cx="207" cy="243"/>
            </a:xfrm>
            <a:custGeom>
              <a:avLst/>
              <a:gdLst>
                <a:gd name="T0" fmla="*/ 285 w 186"/>
                <a:gd name="T1" fmla="*/ 0 h 219"/>
                <a:gd name="T2" fmla="*/ 188 w 186"/>
                <a:gd name="T3" fmla="*/ 121 h 219"/>
                <a:gd name="T4" fmla="*/ 0 w 186"/>
                <a:gd name="T5" fmla="*/ 333 h 219"/>
                <a:gd name="T6" fmla="*/ 166 w 186"/>
                <a:gd name="T7" fmla="*/ 161 h 219"/>
                <a:gd name="T8" fmla="*/ 285 w 186"/>
                <a:gd name="T9" fmla="*/ 0 h 2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6" h="219">
                  <a:moveTo>
                    <a:pt x="186" y="0"/>
                  </a:moveTo>
                  <a:cubicBezTo>
                    <a:pt x="186" y="0"/>
                    <a:pt x="133" y="68"/>
                    <a:pt x="123" y="79"/>
                  </a:cubicBezTo>
                  <a:cubicBezTo>
                    <a:pt x="114" y="89"/>
                    <a:pt x="11" y="205"/>
                    <a:pt x="0" y="219"/>
                  </a:cubicBezTo>
                  <a:cubicBezTo>
                    <a:pt x="0" y="219"/>
                    <a:pt x="92" y="127"/>
                    <a:pt x="108" y="106"/>
                  </a:cubicBezTo>
                  <a:cubicBezTo>
                    <a:pt x="125" y="85"/>
                    <a:pt x="177" y="18"/>
                    <a:pt x="18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98" name="Freeform 249">
              <a:extLst>
                <a:ext uri="{FF2B5EF4-FFF2-40B4-BE49-F238E27FC236}">
                  <a16:creationId xmlns:a16="http://schemas.microsoft.com/office/drawing/2014/main" id="{D67EDE35-2BEF-4F85-813C-022015D5EED8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8" y="1788"/>
              <a:ext cx="221" cy="341"/>
            </a:xfrm>
            <a:custGeom>
              <a:avLst/>
              <a:gdLst>
                <a:gd name="T0" fmla="*/ 308 w 198"/>
                <a:gd name="T1" fmla="*/ 0 h 306"/>
                <a:gd name="T2" fmla="*/ 171 w 198"/>
                <a:gd name="T3" fmla="*/ 185 h 306"/>
                <a:gd name="T4" fmla="*/ 0 w 198"/>
                <a:gd name="T5" fmla="*/ 471 h 306"/>
                <a:gd name="T6" fmla="*/ 202 w 198"/>
                <a:gd name="T7" fmla="*/ 154 h 306"/>
                <a:gd name="T8" fmla="*/ 308 w 198"/>
                <a:gd name="T9" fmla="*/ 0 h 3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8" h="306">
                  <a:moveTo>
                    <a:pt x="198" y="0"/>
                  </a:moveTo>
                  <a:cubicBezTo>
                    <a:pt x="198" y="0"/>
                    <a:pt x="178" y="8"/>
                    <a:pt x="110" y="120"/>
                  </a:cubicBezTo>
                  <a:cubicBezTo>
                    <a:pt x="93" y="148"/>
                    <a:pt x="0" y="306"/>
                    <a:pt x="0" y="306"/>
                  </a:cubicBezTo>
                  <a:cubicBezTo>
                    <a:pt x="0" y="306"/>
                    <a:pt x="120" y="114"/>
                    <a:pt x="130" y="100"/>
                  </a:cubicBezTo>
                  <a:cubicBezTo>
                    <a:pt x="141" y="87"/>
                    <a:pt x="198" y="0"/>
                    <a:pt x="19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99" name="Freeform 250">
              <a:extLst>
                <a:ext uri="{FF2B5EF4-FFF2-40B4-BE49-F238E27FC236}">
                  <a16:creationId xmlns:a16="http://schemas.microsoft.com/office/drawing/2014/main" id="{51E6A4CD-1A36-4756-AE56-28A93C685FA8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7" y="1241"/>
              <a:ext cx="137" cy="261"/>
            </a:xfrm>
            <a:custGeom>
              <a:avLst/>
              <a:gdLst>
                <a:gd name="T0" fmla="*/ 146 w 123"/>
                <a:gd name="T1" fmla="*/ 2 h 234"/>
                <a:gd name="T2" fmla="*/ 0 w 123"/>
                <a:gd name="T3" fmla="*/ 312 h 234"/>
                <a:gd name="T4" fmla="*/ 125 w 123"/>
                <a:gd name="T5" fmla="*/ 153 h 234"/>
                <a:gd name="T6" fmla="*/ 155 w 123"/>
                <a:gd name="T7" fmla="*/ 15 h 23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3" h="234">
                  <a:moveTo>
                    <a:pt x="95" y="2"/>
                  </a:moveTo>
                  <a:cubicBezTo>
                    <a:pt x="18" y="0"/>
                    <a:pt x="8" y="145"/>
                    <a:pt x="0" y="202"/>
                  </a:cubicBezTo>
                  <a:cubicBezTo>
                    <a:pt x="44" y="234"/>
                    <a:pt x="67" y="124"/>
                    <a:pt x="82" y="99"/>
                  </a:cubicBezTo>
                  <a:cubicBezTo>
                    <a:pt x="96" y="73"/>
                    <a:pt x="123" y="37"/>
                    <a:pt x="101" y="10"/>
                  </a:cubicBezTo>
                </a:path>
              </a:pathLst>
            </a:custGeom>
            <a:solidFill>
              <a:srgbClr val="FCF8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00" name="Freeform 251">
              <a:extLst>
                <a:ext uri="{FF2B5EF4-FFF2-40B4-BE49-F238E27FC236}">
                  <a16:creationId xmlns:a16="http://schemas.microsoft.com/office/drawing/2014/main" id="{5EA53A05-AA42-458F-8E14-02D3B9E4F00B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3" y="1573"/>
              <a:ext cx="190" cy="240"/>
            </a:xfrm>
            <a:custGeom>
              <a:avLst/>
              <a:gdLst>
                <a:gd name="T0" fmla="*/ 199 w 170"/>
                <a:gd name="T1" fmla="*/ 0 h 216"/>
                <a:gd name="T2" fmla="*/ 265 w 170"/>
                <a:gd name="T3" fmla="*/ 126 h 216"/>
                <a:gd name="T4" fmla="*/ 170 w 170"/>
                <a:gd name="T5" fmla="*/ 277 h 216"/>
                <a:gd name="T6" fmla="*/ 61 w 170"/>
                <a:gd name="T7" fmla="*/ 330 h 216"/>
                <a:gd name="T8" fmla="*/ 44 w 170"/>
                <a:gd name="T9" fmla="*/ 269 h 216"/>
                <a:gd name="T10" fmla="*/ 165 w 170"/>
                <a:gd name="T11" fmla="*/ 113 h 216"/>
                <a:gd name="T12" fmla="*/ 187 w 170"/>
                <a:gd name="T13" fmla="*/ 12 h 21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0" h="216">
                  <a:moveTo>
                    <a:pt x="127" y="0"/>
                  </a:moveTo>
                  <a:cubicBezTo>
                    <a:pt x="154" y="28"/>
                    <a:pt x="170" y="43"/>
                    <a:pt x="170" y="83"/>
                  </a:cubicBezTo>
                  <a:cubicBezTo>
                    <a:pt x="170" y="128"/>
                    <a:pt x="143" y="157"/>
                    <a:pt x="109" y="182"/>
                  </a:cubicBezTo>
                  <a:cubicBezTo>
                    <a:pt x="88" y="196"/>
                    <a:pt x="66" y="215"/>
                    <a:pt x="39" y="216"/>
                  </a:cubicBezTo>
                  <a:cubicBezTo>
                    <a:pt x="0" y="216"/>
                    <a:pt x="5" y="198"/>
                    <a:pt x="28" y="176"/>
                  </a:cubicBezTo>
                  <a:cubicBezTo>
                    <a:pt x="58" y="149"/>
                    <a:pt x="95" y="115"/>
                    <a:pt x="106" y="75"/>
                  </a:cubicBezTo>
                  <a:cubicBezTo>
                    <a:pt x="111" y="59"/>
                    <a:pt x="108" y="17"/>
                    <a:pt x="119" y="8"/>
                  </a:cubicBezTo>
                </a:path>
              </a:pathLst>
            </a:custGeom>
            <a:solidFill>
              <a:srgbClr val="FCF8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01" name="Freeform 252">
              <a:extLst>
                <a:ext uri="{FF2B5EF4-FFF2-40B4-BE49-F238E27FC236}">
                  <a16:creationId xmlns:a16="http://schemas.microsoft.com/office/drawing/2014/main" id="{70FA47A8-7CB9-4C23-B35B-6C8DAFA419C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5" y="1238"/>
              <a:ext cx="108" cy="228"/>
            </a:xfrm>
            <a:custGeom>
              <a:avLst/>
              <a:gdLst>
                <a:gd name="T0" fmla="*/ 146 w 97"/>
                <a:gd name="T1" fmla="*/ 0 h 205"/>
                <a:gd name="T2" fmla="*/ 111 w 97"/>
                <a:gd name="T3" fmla="*/ 37 h 205"/>
                <a:gd name="T4" fmla="*/ 80 w 97"/>
                <a:gd name="T5" fmla="*/ 100 h 205"/>
                <a:gd name="T6" fmla="*/ 0 w 97"/>
                <a:gd name="T7" fmla="*/ 314 h 205"/>
                <a:gd name="T8" fmla="*/ 72 w 97"/>
                <a:gd name="T9" fmla="*/ 206 h 205"/>
                <a:gd name="T10" fmla="*/ 99 w 97"/>
                <a:gd name="T11" fmla="*/ 108 h 205"/>
                <a:gd name="T12" fmla="*/ 134 w 97"/>
                <a:gd name="T13" fmla="*/ 41 h 205"/>
                <a:gd name="T14" fmla="*/ 146 w 97"/>
                <a:gd name="T15" fmla="*/ 4 h 20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7" h="205">
                  <a:moveTo>
                    <a:pt x="95" y="0"/>
                  </a:moveTo>
                  <a:cubicBezTo>
                    <a:pt x="89" y="8"/>
                    <a:pt x="80" y="15"/>
                    <a:pt x="73" y="24"/>
                  </a:cubicBezTo>
                  <a:cubicBezTo>
                    <a:pt x="63" y="37"/>
                    <a:pt x="57" y="50"/>
                    <a:pt x="52" y="66"/>
                  </a:cubicBezTo>
                  <a:cubicBezTo>
                    <a:pt x="40" y="114"/>
                    <a:pt x="27" y="162"/>
                    <a:pt x="0" y="205"/>
                  </a:cubicBezTo>
                  <a:cubicBezTo>
                    <a:pt x="17" y="182"/>
                    <a:pt x="36" y="161"/>
                    <a:pt x="47" y="134"/>
                  </a:cubicBezTo>
                  <a:cubicBezTo>
                    <a:pt x="56" y="113"/>
                    <a:pt x="57" y="91"/>
                    <a:pt x="65" y="70"/>
                  </a:cubicBezTo>
                  <a:cubicBezTo>
                    <a:pt x="71" y="55"/>
                    <a:pt x="80" y="42"/>
                    <a:pt x="87" y="27"/>
                  </a:cubicBezTo>
                  <a:cubicBezTo>
                    <a:pt x="91" y="21"/>
                    <a:pt x="97" y="10"/>
                    <a:pt x="95" y="4"/>
                  </a:cubicBezTo>
                </a:path>
              </a:pathLst>
            </a:custGeom>
            <a:solidFill>
              <a:srgbClr val="FCF8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02" name="Freeform 253">
              <a:extLst>
                <a:ext uri="{FF2B5EF4-FFF2-40B4-BE49-F238E27FC236}">
                  <a16:creationId xmlns:a16="http://schemas.microsoft.com/office/drawing/2014/main" id="{872E6BD9-94E6-41A6-84F2-45D084CE8BE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2" y="1044"/>
              <a:ext cx="71" cy="135"/>
            </a:xfrm>
            <a:custGeom>
              <a:avLst/>
              <a:gdLst>
                <a:gd name="T0" fmla="*/ 85 w 64"/>
                <a:gd name="T1" fmla="*/ 0 h 122"/>
                <a:gd name="T2" fmla="*/ 80 w 64"/>
                <a:gd name="T3" fmla="*/ 89 h 122"/>
                <a:gd name="T4" fmla="*/ 55 w 64"/>
                <a:gd name="T5" fmla="*/ 131 h 122"/>
                <a:gd name="T6" fmla="*/ 0 w 64"/>
                <a:gd name="T7" fmla="*/ 183 h 122"/>
                <a:gd name="T8" fmla="*/ 65 w 64"/>
                <a:gd name="T9" fmla="*/ 79 h 122"/>
                <a:gd name="T10" fmla="*/ 82 w 64"/>
                <a:gd name="T11" fmla="*/ 3 h 1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4" h="122">
                  <a:moveTo>
                    <a:pt x="56" y="0"/>
                  </a:moveTo>
                  <a:cubicBezTo>
                    <a:pt x="64" y="19"/>
                    <a:pt x="61" y="40"/>
                    <a:pt x="53" y="59"/>
                  </a:cubicBezTo>
                  <a:cubicBezTo>
                    <a:pt x="48" y="70"/>
                    <a:pt x="43" y="79"/>
                    <a:pt x="37" y="88"/>
                  </a:cubicBezTo>
                  <a:cubicBezTo>
                    <a:pt x="27" y="102"/>
                    <a:pt x="9" y="108"/>
                    <a:pt x="0" y="122"/>
                  </a:cubicBezTo>
                  <a:cubicBezTo>
                    <a:pt x="20" y="104"/>
                    <a:pt x="33" y="77"/>
                    <a:pt x="43" y="52"/>
                  </a:cubicBezTo>
                  <a:cubicBezTo>
                    <a:pt x="48" y="42"/>
                    <a:pt x="62" y="14"/>
                    <a:pt x="54" y="3"/>
                  </a:cubicBezTo>
                </a:path>
              </a:pathLst>
            </a:custGeom>
            <a:solidFill>
              <a:srgbClr val="FCF8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03" name="Freeform 254">
              <a:extLst>
                <a:ext uri="{FF2B5EF4-FFF2-40B4-BE49-F238E27FC236}">
                  <a16:creationId xmlns:a16="http://schemas.microsoft.com/office/drawing/2014/main" id="{98DE5A23-F712-401A-AC24-E933AB82766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7" y="1078"/>
              <a:ext cx="127" cy="116"/>
            </a:xfrm>
            <a:custGeom>
              <a:avLst/>
              <a:gdLst>
                <a:gd name="T0" fmla="*/ 11 w 114"/>
                <a:gd name="T1" fmla="*/ 0 h 104"/>
                <a:gd name="T2" fmla="*/ 58 w 114"/>
                <a:gd name="T3" fmla="*/ 36 h 104"/>
                <a:gd name="T4" fmla="*/ 130 w 114"/>
                <a:gd name="T5" fmla="*/ 71 h 104"/>
                <a:gd name="T6" fmla="*/ 174 w 114"/>
                <a:gd name="T7" fmla="*/ 100 h 104"/>
                <a:gd name="T8" fmla="*/ 130 w 114"/>
                <a:gd name="T9" fmla="*/ 139 h 104"/>
                <a:gd name="T10" fmla="*/ 85 w 114"/>
                <a:gd name="T11" fmla="*/ 136 h 104"/>
                <a:gd name="T12" fmla="*/ 53 w 114"/>
                <a:gd name="T13" fmla="*/ 71 h 104"/>
                <a:gd name="T14" fmla="*/ 0 w 114"/>
                <a:gd name="T15" fmla="*/ 10 h 104"/>
                <a:gd name="T16" fmla="*/ 2 w 114"/>
                <a:gd name="T17" fmla="*/ 3 h 10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14" h="104">
                  <a:moveTo>
                    <a:pt x="7" y="0"/>
                  </a:moveTo>
                  <a:cubicBezTo>
                    <a:pt x="15" y="10"/>
                    <a:pt x="27" y="17"/>
                    <a:pt x="38" y="23"/>
                  </a:cubicBezTo>
                  <a:cubicBezTo>
                    <a:pt x="54" y="30"/>
                    <a:pt x="68" y="40"/>
                    <a:pt x="84" y="46"/>
                  </a:cubicBezTo>
                  <a:cubicBezTo>
                    <a:pt x="92" y="49"/>
                    <a:pt x="114" y="55"/>
                    <a:pt x="113" y="65"/>
                  </a:cubicBezTo>
                  <a:cubicBezTo>
                    <a:pt x="112" y="76"/>
                    <a:pt x="91" y="85"/>
                    <a:pt x="84" y="90"/>
                  </a:cubicBezTo>
                  <a:cubicBezTo>
                    <a:pt x="71" y="99"/>
                    <a:pt x="62" y="104"/>
                    <a:pt x="55" y="88"/>
                  </a:cubicBezTo>
                  <a:cubicBezTo>
                    <a:pt x="49" y="74"/>
                    <a:pt x="42" y="60"/>
                    <a:pt x="35" y="46"/>
                  </a:cubicBezTo>
                  <a:cubicBezTo>
                    <a:pt x="26" y="29"/>
                    <a:pt x="13" y="19"/>
                    <a:pt x="0" y="6"/>
                  </a:cubicBezTo>
                  <a:cubicBezTo>
                    <a:pt x="1" y="5"/>
                    <a:pt x="2" y="3"/>
                    <a:pt x="2" y="3"/>
                  </a:cubicBezTo>
                </a:path>
              </a:pathLst>
            </a:custGeom>
            <a:solidFill>
              <a:srgbClr val="FCF8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04" name="Freeform 255">
              <a:extLst>
                <a:ext uri="{FF2B5EF4-FFF2-40B4-BE49-F238E27FC236}">
                  <a16:creationId xmlns:a16="http://schemas.microsoft.com/office/drawing/2014/main" id="{A5717FF4-F30A-4978-96BF-5D98AB76E3A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5" y="1035"/>
              <a:ext cx="59" cy="52"/>
            </a:xfrm>
            <a:custGeom>
              <a:avLst/>
              <a:gdLst>
                <a:gd name="T0" fmla="*/ 0 w 53"/>
                <a:gd name="T1" fmla="*/ 69 h 47"/>
                <a:gd name="T2" fmla="*/ 9 w 53"/>
                <a:gd name="T3" fmla="*/ 51 h 47"/>
                <a:gd name="T4" fmla="*/ 4 w 53"/>
                <a:gd name="T5" fmla="*/ 59 h 47"/>
                <a:gd name="T6" fmla="*/ 23 w 53"/>
                <a:gd name="T7" fmla="*/ 33 h 47"/>
                <a:gd name="T8" fmla="*/ 16 w 53"/>
                <a:gd name="T9" fmla="*/ 50 h 47"/>
                <a:gd name="T10" fmla="*/ 41 w 53"/>
                <a:gd name="T11" fmla="*/ 19 h 47"/>
                <a:gd name="T12" fmla="*/ 33 w 53"/>
                <a:gd name="T13" fmla="*/ 31 h 47"/>
                <a:gd name="T14" fmla="*/ 57 w 53"/>
                <a:gd name="T15" fmla="*/ 9 h 47"/>
                <a:gd name="T16" fmla="*/ 50 w 53"/>
                <a:gd name="T17" fmla="*/ 21 h 47"/>
                <a:gd name="T18" fmla="*/ 58 w 53"/>
                <a:gd name="T19" fmla="*/ 12 h 47"/>
                <a:gd name="T20" fmla="*/ 70 w 53"/>
                <a:gd name="T21" fmla="*/ 1 h 47"/>
                <a:gd name="T22" fmla="*/ 66 w 53"/>
                <a:gd name="T23" fmla="*/ 11 h 47"/>
                <a:gd name="T24" fmla="*/ 81 w 53"/>
                <a:gd name="T25" fmla="*/ 0 h 47"/>
                <a:gd name="T26" fmla="*/ 39 w 53"/>
                <a:gd name="T27" fmla="*/ 41 h 47"/>
                <a:gd name="T28" fmla="*/ 4 w 53"/>
                <a:gd name="T29" fmla="*/ 71 h 47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53" h="47">
                  <a:moveTo>
                    <a:pt x="0" y="46"/>
                  </a:moveTo>
                  <a:cubicBezTo>
                    <a:pt x="1" y="43"/>
                    <a:pt x="2" y="37"/>
                    <a:pt x="5" y="34"/>
                  </a:cubicBezTo>
                  <a:cubicBezTo>
                    <a:pt x="5" y="35"/>
                    <a:pt x="4" y="37"/>
                    <a:pt x="4" y="39"/>
                  </a:cubicBezTo>
                  <a:cubicBezTo>
                    <a:pt x="9" y="36"/>
                    <a:pt x="12" y="27"/>
                    <a:pt x="15" y="22"/>
                  </a:cubicBezTo>
                  <a:cubicBezTo>
                    <a:pt x="15" y="26"/>
                    <a:pt x="13" y="29"/>
                    <a:pt x="11" y="33"/>
                  </a:cubicBezTo>
                  <a:cubicBezTo>
                    <a:pt x="16" y="26"/>
                    <a:pt x="21" y="19"/>
                    <a:pt x="27" y="13"/>
                  </a:cubicBezTo>
                  <a:cubicBezTo>
                    <a:pt x="25" y="16"/>
                    <a:pt x="23" y="18"/>
                    <a:pt x="22" y="21"/>
                  </a:cubicBezTo>
                  <a:cubicBezTo>
                    <a:pt x="28" y="17"/>
                    <a:pt x="32" y="10"/>
                    <a:pt x="37" y="5"/>
                  </a:cubicBezTo>
                  <a:cubicBezTo>
                    <a:pt x="36" y="8"/>
                    <a:pt x="34" y="11"/>
                    <a:pt x="32" y="14"/>
                  </a:cubicBezTo>
                  <a:cubicBezTo>
                    <a:pt x="34" y="13"/>
                    <a:pt x="36" y="10"/>
                    <a:pt x="38" y="8"/>
                  </a:cubicBezTo>
                  <a:cubicBezTo>
                    <a:pt x="41" y="6"/>
                    <a:pt x="44" y="4"/>
                    <a:pt x="46" y="1"/>
                  </a:cubicBezTo>
                  <a:cubicBezTo>
                    <a:pt x="45" y="3"/>
                    <a:pt x="44" y="5"/>
                    <a:pt x="43" y="7"/>
                  </a:cubicBezTo>
                  <a:cubicBezTo>
                    <a:pt x="46" y="4"/>
                    <a:pt x="50" y="3"/>
                    <a:pt x="53" y="0"/>
                  </a:cubicBezTo>
                  <a:cubicBezTo>
                    <a:pt x="45" y="11"/>
                    <a:pt x="34" y="18"/>
                    <a:pt x="25" y="27"/>
                  </a:cubicBezTo>
                  <a:cubicBezTo>
                    <a:pt x="18" y="34"/>
                    <a:pt x="12" y="42"/>
                    <a:pt x="4" y="47"/>
                  </a:cubicBezTo>
                </a:path>
              </a:pathLst>
            </a:custGeom>
            <a:solidFill>
              <a:srgbClr val="9696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05" name="Freeform 256">
              <a:extLst>
                <a:ext uri="{FF2B5EF4-FFF2-40B4-BE49-F238E27FC236}">
                  <a16:creationId xmlns:a16="http://schemas.microsoft.com/office/drawing/2014/main" id="{2B8D04D9-DFB4-498F-BFA6-5B30D0203F8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7" y="1427"/>
              <a:ext cx="73" cy="131"/>
            </a:xfrm>
            <a:custGeom>
              <a:avLst/>
              <a:gdLst>
                <a:gd name="T0" fmla="*/ 0 w 66"/>
                <a:gd name="T1" fmla="*/ 0 h 118"/>
                <a:gd name="T2" fmla="*/ 10 w 66"/>
                <a:gd name="T3" fmla="*/ 49 h 118"/>
                <a:gd name="T4" fmla="*/ 27 w 66"/>
                <a:gd name="T5" fmla="*/ 92 h 118"/>
                <a:gd name="T6" fmla="*/ 94 w 66"/>
                <a:gd name="T7" fmla="*/ 179 h 118"/>
                <a:gd name="T8" fmla="*/ 100 w 66"/>
                <a:gd name="T9" fmla="*/ 147 h 118"/>
                <a:gd name="T10" fmla="*/ 31 w 66"/>
                <a:gd name="T11" fmla="*/ 74 h 118"/>
                <a:gd name="T12" fmla="*/ 1 w 66"/>
                <a:gd name="T13" fmla="*/ 3 h 11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6" h="118">
                  <a:moveTo>
                    <a:pt x="0" y="0"/>
                  </a:moveTo>
                  <a:cubicBezTo>
                    <a:pt x="0" y="10"/>
                    <a:pt x="4" y="21"/>
                    <a:pt x="6" y="32"/>
                  </a:cubicBezTo>
                  <a:cubicBezTo>
                    <a:pt x="8" y="43"/>
                    <a:pt x="10" y="52"/>
                    <a:pt x="18" y="61"/>
                  </a:cubicBezTo>
                  <a:cubicBezTo>
                    <a:pt x="31" y="77"/>
                    <a:pt x="50" y="102"/>
                    <a:pt x="63" y="118"/>
                  </a:cubicBezTo>
                  <a:cubicBezTo>
                    <a:pt x="63" y="111"/>
                    <a:pt x="64" y="103"/>
                    <a:pt x="66" y="96"/>
                  </a:cubicBezTo>
                  <a:cubicBezTo>
                    <a:pt x="46" y="90"/>
                    <a:pt x="35" y="63"/>
                    <a:pt x="21" y="49"/>
                  </a:cubicBezTo>
                  <a:cubicBezTo>
                    <a:pt x="9" y="37"/>
                    <a:pt x="4" y="19"/>
                    <a:pt x="1" y="3"/>
                  </a:cubicBezTo>
                </a:path>
              </a:pathLst>
            </a:custGeom>
            <a:solidFill>
              <a:srgbClr val="FC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06" name="Freeform 257">
              <a:extLst>
                <a:ext uri="{FF2B5EF4-FFF2-40B4-BE49-F238E27FC236}">
                  <a16:creationId xmlns:a16="http://schemas.microsoft.com/office/drawing/2014/main" id="{3C1C2E2C-9746-4419-8954-6C62280D7020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5" y="1072"/>
              <a:ext cx="37" cy="42"/>
            </a:xfrm>
            <a:custGeom>
              <a:avLst/>
              <a:gdLst>
                <a:gd name="T0" fmla="*/ 0 w 33"/>
                <a:gd name="T1" fmla="*/ 0 h 37"/>
                <a:gd name="T2" fmla="*/ 52 w 33"/>
                <a:gd name="T3" fmla="*/ 40 h 37"/>
                <a:gd name="T4" fmla="*/ 3 w 33"/>
                <a:gd name="T5" fmla="*/ 8 h 3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3" h="37">
                  <a:moveTo>
                    <a:pt x="0" y="0"/>
                  </a:moveTo>
                  <a:cubicBezTo>
                    <a:pt x="4" y="10"/>
                    <a:pt x="20" y="37"/>
                    <a:pt x="33" y="24"/>
                  </a:cubicBezTo>
                  <a:cubicBezTo>
                    <a:pt x="21" y="24"/>
                    <a:pt x="8" y="14"/>
                    <a:pt x="3" y="4"/>
                  </a:cubicBezTo>
                </a:path>
              </a:pathLst>
            </a:custGeom>
            <a:solidFill>
              <a:srgbClr val="FCF8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07" name="Freeform 258">
              <a:extLst>
                <a:ext uri="{FF2B5EF4-FFF2-40B4-BE49-F238E27FC236}">
                  <a16:creationId xmlns:a16="http://schemas.microsoft.com/office/drawing/2014/main" id="{5DC00494-5E3D-4C5D-BA68-3FC0A796C4C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3" y="905"/>
              <a:ext cx="24" cy="23"/>
            </a:xfrm>
            <a:custGeom>
              <a:avLst/>
              <a:gdLst>
                <a:gd name="T0" fmla="*/ 0 w 21"/>
                <a:gd name="T1" fmla="*/ 30 h 21"/>
                <a:gd name="T2" fmla="*/ 15 w 21"/>
                <a:gd name="T3" fmla="*/ 3 h 21"/>
                <a:gd name="T4" fmla="*/ 35 w 21"/>
                <a:gd name="T5" fmla="*/ 10 h 21"/>
                <a:gd name="T6" fmla="*/ 27 w 21"/>
                <a:gd name="T7" fmla="*/ 4 h 21"/>
                <a:gd name="T8" fmla="*/ 17 w 21"/>
                <a:gd name="T9" fmla="*/ 12 h 21"/>
                <a:gd name="T10" fmla="*/ 2 w 21"/>
                <a:gd name="T11" fmla="*/ 30 h 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1" h="21">
                  <a:moveTo>
                    <a:pt x="0" y="21"/>
                  </a:moveTo>
                  <a:cubicBezTo>
                    <a:pt x="2" y="15"/>
                    <a:pt x="3" y="7"/>
                    <a:pt x="9" y="3"/>
                  </a:cubicBezTo>
                  <a:cubicBezTo>
                    <a:pt x="13" y="0"/>
                    <a:pt x="19" y="1"/>
                    <a:pt x="21" y="6"/>
                  </a:cubicBezTo>
                  <a:cubicBezTo>
                    <a:pt x="20" y="6"/>
                    <a:pt x="18" y="4"/>
                    <a:pt x="16" y="4"/>
                  </a:cubicBezTo>
                  <a:cubicBezTo>
                    <a:pt x="14" y="5"/>
                    <a:pt x="11" y="6"/>
                    <a:pt x="10" y="8"/>
                  </a:cubicBezTo>
                  <a:cubicBezTo>
                    <a:pt x="5" y="11"/>
                    <a:pt x="4" y="16"/>
                    <a:pt x="2" y="2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08" name="Freeform 259">
              <a:extLst>
                <a:ext uri="{FF2B5EF4-FFF2-40B4-BE49-F238E27FC236}">
                  <a16:creationId xmlns:a16="http://schemas.microsoft.com/office/drawing/2014/main" id="{D8DEB050-3F23-4074-8384-67D7AFCC065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4" y="1980"/>
              <a:ext cx="101" cy="56"/>
            </a:xfrm>
            <a:custGeom>
              <a:avLst/>
              <a:gdLst>
                <a:gd name="T0" fmla="*/ 49 w 91"/>
                <a:gd name="T1" fmla="*/ 10 h 51"/>
                <a:gd name="T2" fmla="*/ 3 w 91"/>
                <a:gd name="T3" fmla="*/ 40 h 51"/>
                <a:gd name="T4" fmla="*/ 37 w 91"/>
                <a:gd name="T5" fmla="*/ 49 h 51"/>
                <a:gd name="T6" fmla="*/ 70 w 91"/>
                <a:gd name="T7" fmla="*/ 61 h 51"/>
                <a:gd name="T8" fmla="*/ 101 w 91"/>
                <a:gd name="T9" fmla="*/ 64 h 51"/>
                <a:gd name="T10" fmla="*/ 135 w 91"/>
                <a:gd name="T11" fmla="*/ 25 h 51"/>
                <a:gd name="T12" fmla="*/ 49 w 91"/>
                <a:gd name="T13" fmla="*/ 1 h 5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1" h="51">
                  <a:moveTo>
                    <a:pt x="32" y="6"/>
                  </a:moveTo>
                  <a:cubicBezTo>
                    <a:pt x="27" y="9"/>
                    <a:pt x="0" y="20"/>
                    <a:pt x="3" y="27"/>
                  </a:cubicBezTo>
                  <a:cubicBezTo>
                    <a:pt x="6" y="32"/>
                    <a:pt x="20" y="33"/>
                    <a:pt x="24" y="34"/>
                  </a:cubicBezTo>
                  <a:cubicBezTo>
                    <a:pt x="32" y="36"/>
                    <a:pt x="39" y="39"/>
                    <a:pt x="46" y="42"/>
                  </a:cubicBezTo>
                  <a:cubicBezTo>
                    <a:pt x="55" y="46"/>
                    <a:pt x="58" y="51"/>
                    <a:pt x="67" y="44"/>
                  </a:cubicBezTo>
                  <a:cubicBezTo>
                    <a:pt x="74" y="40"/>
                    <a:pt x="88" y="25"/>
                    <a:pt x="89" y="17"/>
                  </a:cubicBezTo>
                  <a:cubicBezTo>
                    <a:pt x="91" y="0"/>
                    <a:pt x="43" y="1"/>
                    <a:pt x="32" y="1"/>
                  </a:cubicBezTo>
                </a:path>
              </a:pathLst>
            </a:custGeom>
            <a:solidFill>
              <a:srgbClr val="FCF8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09" name="Freeform 260">
              <a:extLst>
                <a:ext uri="{FF2B5EF4-FFF2-40B4-BE49-F238E27FC236}">
                  <a16:creationId xmlns:a16="http://schemas.microsoft.com/office/drawing/2014/main" id="{C68487F0-C17A-44B0-A48C-B445CA68B8A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2" y="2192"/>
              <a:ext cx="98" cy="70"/>
            </a:xfrm>
            <a:custGeom>
              <a:avLst/>
              <a:gdLst>
                <a:gd name="T0" fmla="*/ 50 w 88"/>
                <a:gd name="T1" fmla="*/ 0 h 63"/>
                <a:gd name="T2" fmla="*/ 3 w 88"/>
                <a:gd name="T3" fmla="*/ 38 h 63"/>
                <a:gd name="T4" fmla="*/ 36 w 88"/>
                <a:gd name="T5" fmla="*/ 66 h 63"/>
                <a:gd name="T6" fmla="*/ 72 w 88"/>
                <a:gd name="T7" fmla="*/ 91 h 63"/>
                <a:gd name="T8" fmla="*/ 105 w 88"/>
                <a:gd name="T9" fmla="*/ 79 h 63"/>
                <a:gd name="T10" fmla="*/ 134 w 88"/>
                <a:gd name="T11" fmla="*/ 44 h 63"/>
                <a:gd name="T12" fmla="*/ 74 w 88"/>
                <a:gd name="T13" fmla="*/ 4 h 6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8" h="63">
                  <a:moveTo>
                    <a:pt x="32" y="0"/>
                  </a:moveTo>
                  <a:cubicBezTo>
                    <a:pt x="28" y="11"/>
                    <a:pt x="0" y="11"/>
                    <a:pt x="3" y="25"/>
                  </a:cubicBezTo>
                  <a:cubicBezTo>
                    <a:pt x="5" y="32"/>
                    <a:pt x="18" y="39"/>
                    <a:pt x="23" y="43"/>
                  </a:cubicBezTo>
                  <a:cubicBezTo>
                    <a:pt x="30" y="48"/>
                    <a:pt x="39" y="57"/>
                    <a:pt x="47" y="60"/>
                  </a:cubicBezTo>
                  <a:cubicBezTo>
                    <a:pt x="55" y="63"/>
                    <a:pt x="61" y="58"/>
                    <a:pt x="67" y="52"/>
                  </a:cubicBezTo>
                  <a:cubicBezTo>
                    <a:pt x="73" y="48"/>
                    <a:pt x="87" y="36"/>
                    <a:pt x="87" y="29"/>
                  </a:cubicBezTo>
                  <a:cubicBezTo>
                    <a:pt x="88" y="10"/>
                    <a:pt x="57" y="11"/>
                    <a:pt x="48" y="4"/>
                  </a:cubicBezTo>
                </a:path>
              </a:pathLst>
            </a:custGeom>
            <a:solidFill>
              <a:srgbClr val="FCF8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10" name="Freeform 261">
              <a:extLst>
                <a:ext uri="{FF2B5EF4-FFF2-40B4-BE49-F238E27FC236}">
                  <a16:creationId xmlns:a16="http://schemas.microsoft.com/office/drawing/2014/main" id="{6D81AFE5-9B96-49E9-83BD-78CFF1D10BE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8" y="2130"/>
              <a:ext cx="260" cy="421"/>
            </a:xfrm>
            <a:custGeom>
              <a:avLst/>
              <a:gdLst>
                <a:gd name="T0" fmla="*/ 277 w 233"/>
                <a:gd name="T1" fmla="*/ 578 h 379"/>
                <a:gd name="T2" fmla="*/ 171 w 233"/>
                <a:gd name="T3" fmla="*/ 468 h 379"/>
                <a:gd name="T4" fmla="*/ 0 w 233"/>
                <a:gd name="T5" fmla="*/ 285 h 379"/>
                <a:gd name="T6" fmla="*/ 193 w 233"/>
                <a:gd name="T7" fmla="*/ 143 h 379"/>
                <a:gd name="T8" fmla="*/ 362 w 233"/>
                <a:gd name="T9" fmla="*/ 0 h 379"/>
                <a:gd name="T10" fmla="*/ 277 w 233"/>
                <a:gd name="T11" fmla="*/ 578 h 37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33" h="379">
                  <a:moveTo>
                    <a:pt x="178" y="379"/>
                  </a:moveTo>
                  <a:cubicBezTo>
                    <a:pt x="178" y="379"/>
                    <a:pt x="143" y="328"/>
                    <a:pt x="110" y="307"/>
                  </a:cubicBezTo>
                  <a:cubicBezTo>
                    <a:pt x="77" y="285"/>
                    <a:pt x="0" y="187"/>
                    <a:pt x="0" y="187"/>
                  </a:cubicBezTo>
                  <a:cubicBezTo>
                    <a:pt x="0" y="187"/>
                    <a:pt x="102" y="110"/>
                    <a:pt x="125" y="94"/>
                  </a:cubicBezTo>
                  <a:cubicBezTo>
                    <a:pt x="148" y="78"/>
                    <a:pt x="219" y="26"/>
                    <a:pt x="233" y="0"/>
                  </a:cubicBezTo>
                  <a:cubicBezTo>
                    <a:pt x="233" y="0"/>
                    <a:pt x="184" y="320"/>
                    <a:pt x="178" y="379"/>
                  </a:cubicBezTo>
                  <a:close/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11" name="Freeform 262">
              <a:extLst>
                <a:ext uri="{FF2B5EF4-FFF2-40B4-BE49-F238E27FC236}">
                  <a16:creationId xmlns:a16="http://schemas.microsoft.com/office/drawing/2014/main" id="{0A1C9862-1420-4082-9D65-59DFD2C341F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1" y="1694"/>
              <a:ext cx="926" cy="1579"/>
            </a:xfrm>
            <a:custGeom>
              <a:avLst/>
              <a:gdLst>
                <a:gd name="T0" fmla="*/ 1 w 831"/>
                <a:gd name="T1" fmla="*/ 791 h 1420"/>
                <a:gd name="T2" fmla="*/ 58 w 831"/>
                <a:gd name="T3" fmla="*/ 883 h 1420"/>
                <a:gd name="T4" fmla="*/ 40 w 831"/>
                <a:gd name="T5" fmla="*/ 1012 h 1420"/>
                <a:gd name="T6" fmla="*/ 46 w 831"/>
                <a:gd name="T7" fmla="*/ 1024 h 1420"/>
                <a:gd name="T8" fmla="*/ 441 w 831"/>
                <a:gd name="T9" fmla="*/ 1437 h 1420"/>
                <a:gd name="T10" fmla="*/ 579 w 831"/>
                <a:gd name="T11" fmla="*/ 1313 h 1420"/>
                <a:gd name="T12" fmla="*/ 663 w 831"/>
                <a:gd name="T13" fmla="*/ 1555 h 1420"/>
                <a:gd name="T14" fmla="*/ 825 w 831"/>
                <a:gd name="T15" fmla="*/ 1956 h 1420"/>
                <a:gd name="T16" fmla="*/ 1031 w 831"/>
                <a:gd name="T17" fmla="*/ 2134 h 1420"/>
                <a:gd name="T18" fmla="*/ 1229 w 831"/>
                <a:gd name="T19" fmla="*/ 1864 h 1420"/>
                <a:gd name="T20" fmla="*/ 968 w 831"/>
                <a:gd name="T21" fmla="*/ 1447 h 1420"/>
                <a:gd name="T22" fmla="*/ 912 w 831"/>
                <a:gd name="T23" fmla="*/ 1302 h 1420"/>
                <a:gd name="T24" fmla="*/ 899 w 831"/>
                <a:gd name="T25" fmla="*/ 1240 h 1420"/>
                <a:gd name="T26" fmla="*/ 913 w 831"/>
                <a:gd name="T27" fmla="*/ 1163 h 1420"/>
                <a:gd name="T28" fmla="*/ 997 w 831"/>
                <a:gd name="T29" fmla="*/ 885 h 1420"/>
                <a:gd name="T30" fmla="*/ 1151 w 831"/>
                <a:gd name="T31" fmla="*/ 365 h 1420"/>
                <a:gd name="T32" fmla="*/ 1090 w 831"/>
                <a:gd name="T33" fmla="*/ 0 h 1420"/>
                <a:gd name="T34" fmla="*/ 0 w 831"/>
                <a:gd name="T35" fmla="*/ 791 h 1420"/>
                <a:gd name="T36" fmla="*/ 1 w 831"/>
                <a:gd name="T37" fmla="*/ 791 h 1420"/>
                <a:gd name="T38" fmla="*/ 538 w 831"/>
                <a:gd name="T39" fmla="*/ 192 h 1420"/>
                <a:gd name="T40" fmla="*/ 543 w 831"/>
                <a:gd name="T41" fmla="*/ 212 h 1420"/>
                <a:gd name="T42" fmla="*/ 517 w 831"/>
                <a:gd name="T43" fmla="*/ 234 h 1420"/>
                <a:gd name="T44" fmla="*/ 471 w 831"/>
                <a:gd name="T45" fmla="*/ 277 h 1420"/>
                <a:gd name="T46" fmla="*/ 279 w 831"/>
                <a:gd name="T47" fmla="*/ 433 h 1420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831" h="1420">
                  <a:moveTo>
                    <a:pt x="1" y="517"/>
                  </a:moveTo>
                  <a:cubicBezTo>
                    <a:pt x="6" y="521"/>
                    <a:pt x="37" y="543"/>
                    <a:pt x="38" y="577"/>
                  </a:cubicBezTo>
                  <a:cubicBezTo>
                    <a:pt x="38" y="594"/>
                    <a:pt x="38" y="592"/>
                    <a:pt x="26" y="662"/>
                  </a:cubicBezTo>
                  <a:cubicBezTo>
                    <a:pt x="30" y="670"/>
                    <a:pt x="30" y="670"/>
                    <a:pt x="30" y="670"/>
                  </a:cubicBezTo>
                  <a:cubicBezTo>
                    <a:pt x="103" y="789"/>
                    <a:pt x="170" y="994"/>
                    <a:pt x="286" y="940"/>
                  </a:cubicBezTo>
                  <a:cubicBezTo>
                    <a:pt x="356" y="908"/>
                    <a:pt x="376" y="859"/>
                    <a:pt x="376" y="859"/>
                  </a:cubicBezTo>
                  <a:cubicBezTo>
                    <a:pt x="376" y="859"/>
                    <a:pt x="392" y="943"/>
                    <a:pt x="430" y="1016"/>
                  </a:cubicBezTo>
                  <a:cubicBezTo>
                    <a:pt x="469" y="1090"/>
                    <a:pt x="515" y="1208"/>
                    <a:pt x="535" y="1280"/>
                  </a:cubicBezTo>
                  <a:cubicBezTo>
                    <a:pt x="555" y="1352"/>
                    <a:pt x="589" y="1420"/>
                    <a:pt x="669" y="1396"/>
                  </a:cubicBezTo>
                  <a:cubicBezTo>
                    <a:pt x="748" y="1373"/>
                    <a:pt x="831" y="1286"/>
                    <a:pt x="797" y="1219"/>
                  </a:cubicBezTo>
                  <a:cubicBezTo>
                    <a:pt x="763" y="1151"/>
                    <a:pt x="642" y="982"/>
                    <a:pt x="628" y="946"/>
                  </a:cubicBezTo>
                  <a:cubicBezTo>
                    <a:pt x="615" y="909"/>
                    <a:pt x="607" y="866"/>
                    <a:pt x="591" y="852"/>
                  </a:cubicBezTo>
                  <a:cubicBezTo>
                    <a:pt x="575" y="838"/>
                    <a:pt x="588" y="830"/>
                    <a:pt x="583" y="811"/>
                  </a:cubicBezTo>
                  <a:cubicBezTo>
                    <a:pt x="578" y="791"/>
                    <a:pt x="602" y="788"/>
                    <a:pt x="592" y="761"/>
                  </a:cubicBezTo>
                  <a:cubicBezTo>
                    <a:pt x="582" y="734"/>
                    <a:pt x="637" y="651"/>
                    <a:pt x="647" y="579"/>
                  </a:cubicBezTo>
                  <a:cubicBezTo>
                    <a:pt x="657" y="507"/>
                    <a:pt x="756" y="311"/>
                    <a:pt x="747" y="238"/>
                  </a:cubicBezTo>
                  <a:cubicBezTo>
                    <a:pt x="739" y="164"/>
                    <a:pt x="743" y="48"/>
                    <a:pt x="707" y="0"/>
                  </a:cubicBezTo>
                  <a:moveTo>
                    <a:pt x="0" y="517"/>
                  </a:moveTo>
                  <a:cubicBezTo>
                    <a:pt x="0" y="517"/>
                    <a:pt x="0" y="517"/>
                    <a:pt x="1" y="517"/>
                  </a:cubicBezTo>
                  <a:moveTo>
                    <a:pt x="349" y="126"/>
                  </a:moveTo>
                  <a:cubicBezTo>
                    <a:pt x="350" y="133"/>
                    <a:pt x="350" y="134"/>
                    <a:pt x="352" y="139"/>
                  </a:cubicBezTo>
                  <a:cubicBezTo>
                    <a:pt x="352" y="139"/>
                    <a:pt x="336" y="144"/>
                    <a:pt x="335" y="153"/>
                  </a:cubicBezTo>
                  <a:cubicBezTo>
                    <a:pt x="334" y="163"/>
                    <a:pt x="313" y="169"/>
                    <a:pt x="306" y="181"/>
                  </a:cubicBezTo>
                  <a:cubicBezTo>
                    <a:pt x="303" y="186"/>
                    <a:pt x="244" y="232"/>
                    <a:pt x="180" y="283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12" name="Freeform 263">
              <a:extLst>
                <a:ext uri="{FF2B5EF4-FFF2-40B4-BE49-F238E27FC236}">
                  <a16:creationId xmlns:a16="http://schemas.microsoft.com/office/drawing/2014/main" id="{61568982-BE6F-41BE-A222-8FD88C7495DD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8" y="1944"/>
              <a:ext cx="91" cy="195"/>
            </a:xfrm>
            <a:custGeom>
              <a:avLst/>
              <a:gdLst>
                <a:gd name="T0" fmla="*/ 78 w 81"/>
                <a:gd name="T1" fmla="*/ 270 h 175"/>
                <a:gd name="T2" fmla="*/ 2 w 81"/>
                <a:gd name="T3" fmla="*/ 0 h 17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1" h="175">
                  <a:moveTo>
                    <a:pt x="48" y="175"/>
                  </a:moveTo>
                  <a:cubicBezTo>
                    <a:pt x="81" y="116"/>
                    <a:pt x="0" y="60"/>
                    <a:pt x="2" y="0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13" name="Freeform 264">
              <a:extLst>
                <a:ext uri="{FF2B5EF4-FFF2-40B4-BE49-F238E27FC236}">
                  <a16:creationId xmlns:a16="http://schemas.microsoft.com/office/drawing/2014/main" id="{4D7E07DA-1DC1-491C-B401-596AD67C4FAC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8" y="1916"/>
              <a:ext cx="91" cy="94"/>
            </a:xfrm>
            <a:custGeom>
              <a:avLst/>
              <a:gdLst>
                <a:gd name="T0" fmla="*/ 0 w 82"/>
                <a:gd name="T1" fmla="*/ 132 h 84"/>
                <a:gd name="T2" fmla="*/ 47 w 82"/>
                <a:gd name="T3" fmla="*/ 66 h 84"/>
                <a:gd name="T4" fmla="*/ 124 w 82"/>
                <a:gd name="T5" fmla="*/ 0 h 8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2" h="84">
                  <a:moveTo>
                    <a:pt x="0" y="84"/>
                  </a:moveTo>
                  <a:cubicBezTo>
                    <a:pt x="4" y="67"/>
                    <a:pt x="18" y="54"/>
                    <a:pt x="31" y="42"/>
                  </a:cubicBezTo>
                  <a:cubicBezTo>
                    <a:pt x="44" y="29"/>
                    <a:pt x="64" y="5"/>
                    <a:pt x="82" y="0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14" name="Freeform 265">
              <a:extLst>
                <a:ext uri="{FF2B5EF4-FFF2-40B4-BE49-F238E27FC236}">
                  <a16:creationId xmlns:a16="http://schemas.microsoft.com/office/drawing/2014/main" id="{998CA84B-D1FA-4B40-8748-23BC43C19977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1" y="2569"/>
              <a:ext cx="9" cy="87"/>
            </a:xfrm>
            <a:custGeom>
              <a:avLst/>
              <a:gdLst>
                <a:gd name="T0" fmla="*/ 8 w 8"/>
                <a:gd name="T1" fmla="*/ 0 h 78"/>
                <a:gd name="T2" fmla="*/ 12 w 8"/>
                <a:gd name="T3" fmla="*/ 120 h 7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78">
                  <a:moveTo>
                    <a:pt x="4" y="0"/>
                  </a:moveTo>
                  <a:cubicBezTo>
                    <a:pt x="0" y="24"/>
                    <a:pt x="0" y="54"/>
                    <a:pt x="8" y="78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15" name="Freeform 266">
              <a:extLst>
                <a:ext uri="{FF2B5EF4-FFF2-40B4-BE49-F238E27FC236}">
                  <a16:creationId xmlns:a16="http://schemas.microsoft.com/office/drawing/2014/main" id="{D7BC4995-8E7D-4B8E-99D0-F400222EDE1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3" y="2879"/>
              <a:ext cx="88" cy="72"/>
            </a:xfrm>
            <a:custGeom>
              <a:avLst/>
              <a:gdLst>
                <a:gd name="T0" fmla="*/ 3 w 79"/>
                <a:gd name="T1" fmla="*/ 54 h 65"/>
                <a:gd name="T2" fmla="*/ 26 w 79"/>
                <a:gd name="T3" fmla="*/ 14 h 65"/>
                <a:gd name="T4" fmla="*/ 43 w 79"/>
                <a:gd name="T5" fmla="*/ 1 h 65"/>
                <a:gd name="T6" fmla="*/ 65 w 79"/>
                <a:gd name="T7" fmla="*/ 13 h 65"/>
                <a:gd name="T8" fmla="*/ 85 w 79"/>
                <a:gd name="T9" fmla="*/ 68 h 65"/>
                <a:gd name="T10" fmla="*/ 121 w 79"/>
                <a:gd name="T11" fmla="*/ 99 h 6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9" h="65">
                  <a:moveTo>
                    <a:pt x="3" y="36"/>
                  </a:moveTo>
                  <a:cubicBezTo>
                    <a:pt x="0" y="24"/>
                    <a:pt x="10" y="18"/>
                    <a:pt x="17" y="10"/>
                  </a:cubicBezTo>
                  <a:cubicBezTo>
                    <a:pt x="21" y="6"/>
                    <a:pt x="23" y="1"/>
                    <a:pt x="28" y="1"/>
                  </a:cubicBezTo>
                  <a:cubicBezTo>
                    <a:pt x="32" y="0"/>
                    <a:pt x="39" y="5"/>
                    <a:pt x="42" y="9"/>
                  </a:cubicBezTo>
                  <a:cubicBezTo>
                    <a:pt x="49" y="18"/>
                    <a:pt x="51" y="35"/>
                    <a:pt x="55" y="45"/>
                  </a:cubicBezTo>
                  <a:cubicBezTo>
                    <a:pt x="61" y="58"/>
                    <a:pt x="67" y="61"/>
                    <a:pt x="79" y="65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16" name="Freeform 267">
              <a:extLst>
                <a:ext uri="{FF2B5EF4-FFF2-40B4-BE49-F238E27FC236}">
                  <a16:creationId xmlns:a16="http://schemas.microsoft.com/office/drawing/2014/main" id="{39711998-9CE1-4AFD-9281-E46100D68213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6" y="3403"/>
              <a:ext cx="109" cy="58"/>
            </a:xfrm>
            <a:custGeom>
              <a:avLst/>
              <a:gdLst>
                <a:gd name="T0" fmla="*/ 0 w 98"/>
                <a:gd name="T1" fmla="*/ 49 h 52"/>
                <a:gd name="T2" fmla="*/ 29 w 98"/>
                <a:gd name="T3" fmla="*/ 19 h 52"/>
                <a:gd name="T4" fmla="*/ 78 w 98"/>
                <a:gd name="T5" fmla="*/ 4 h 52"/>
                <a:gd name="T6" fmla="*/ 112 w 98"/>
                <a:gd name="T7" fmla="*/ 40 h 52"/>
                <a:gd name="T8" fmla="*/ 150 w 98"/>
                <a:gd name="T9" fmla="*/ 77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8" h="52">
                  <a:moveTo>
                    <a:pt x="0" y="31"/>
                  </a:moveTo>
                  <a:cubicBezTo>
                    <a:pt x="11" y="38"/>
                    <a:pt x="16" y="18"/>
                    <a:pt x="19" y="12"/>
                  </a:cubicBezTo>
                  <a:cubicBezTo>
                    <a:pt x="25" y="0"/>
                    <a:pt x="38" y="1"/>
                    <a:pt x="51" y="4"/>
                  </a:cubicBezTo>
                  <a:cubicBezTo>
                    <a:pt x="64" y="6"/>
                    <a:pt x="69" y="13"/>
                    <a:pt x="74" y="26"/>
                  </a:cubicBezTo>
                  <a:cubicBezTo>
                    <a:pt x="78" y="34"/>
                    <a:pt x="86" y="52"/>
                    <a:pt x="98" y="50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17" name="Freeform 268">
              <a:extLst>
                <a:ext uri="{FF2B5EF4-FFF2-40B4-BE49-F238E27FC236}">
                  <a16:creationId xmlns:a16="http://schemas.microsoft.com/office/drawing/2014/main" id="{85B200A7-D0FA-41F4-873C-C3700BDC011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1" y="2888"/>
              <a:ext cx="52" cy="62"/>
            </a:xfrm>
            <a:custGeom>
              <a:avLst/>
              <a:gdLst>
                <a:gd name="T0" fmla="*/ 76 w 46"/>
                <a:gd name="T1" fmla="*/ 84 h 56"/>
                <a:gd name="T2" fmla="*/ 37 w 46"/>
                <a:gd name="T3" fmla="*/ 65 h 56"/>
                <a:gd name="T4" fmla="*/ 10 w 46"/>
                <a:gd name="T5" fmla="*/ 50 h 56"/>
                <a:gd name="T6" fmla="*/ 9 w 46"/>
                <a:gd name="T7" fmla="*/ 27 h 56"/>
                <a:gd name="T8" fmla="*/ 23 w 46"/>
                <a:gd name="T9" fmla="*/ 13 h 56"/>
                <a:gd name="T10" fmla="*/ 36 w 46"/>
                <a:gd name="T11" fmla="*/ 0 h 56"/>
                <a:gd name="T12" fmla="*/ 29 w 46"/>
                <a:gd name="T13" fmla="*/ 24 h 56"/>
                <a:gd name="T14" fmla="*/ 41 w 46"/>
                <a:gd name="T15" fmla="*/ 55 h 56"/>
                <a:gd name="T16" fmla="*/ 72 w 46"/>
                <a:gd name="T17" fmla="*/ 84 h 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6" h="56">
                  <a:moveTo>
                    <a:pt x="46" y="56"/>
                  </a:moveTo>
                  <a:cubicBezTo>
                    <a:pt x="39" y="56"/>
                    <a:pt x="29" y="47"/>
                    <a:pt x="23" y="43"/>
                  </a:cubicBezTo>
                  <a:cubicBezTo>
                    <a:pt x="17" y="40"/>
                    <a:pt x="12" y="37"/>
                    <a:pt x="6" y="33"/>
                  </a:cubicBezTo>
                  <a:cubicBezTo>
                    <a:pt x="0" y="28"/>
                    <a:pt x="1" y="24"/>
                    <a:pt x="5" y="18"/>
                  </a:cubicBezTo>
                  <a:cubicBezTo>
                    <a:pt x="7" y="13"/>
                    <a:pt x="10" y="12"/>
                    <a:pt x="14" y="9"/>
                  </a:cubicBezTo>
                  <a:cubicBezTo>
                    <a:pt x="17" y="6"/>
                    <a:pt x="19" y="2"/>
                    <a:pt x="22" y="0"/>
                  </a:cubicBezTo>
                  <a:cubicBezTo>
                    <a:pt x="27" y="2"/>
                    <a:pt x="19" y="12"/>
                    <a:pt x="18" y="16"/>
                  </a:cubicBezTo>
                  <a:cubicBezTo>
                    <a:pt x="16" y="23"/>
                    <a:pt x="20" y="31"/>
                    <a:pt x="25" y="37"/>
                  </a:cubicBezTo>
                  <a:cubicBezTo>
                    <a:pt x="30" y="44"/>
                    <a:pt x="38" y="49"/>
                    <a:pt x="44" y="56"/>
                  </a:cubicBezTo>
                </a:path>
              </a:pathLst>
            </a:custGeom>
            <a:solidFill>
              <a:srgbClr val="C6C5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18" name="Freeform 269">
              <a:extLst>
                <a:ext uri="{FF2B5EF4-FFF2-40B4-BE49-F238E27FC236}">
                  <a16:creationId xmlns:a16="http://schemas.microsoft.com/office/drawing/2014/main" id="{B6976962-7815-47B4-A9EC-F1278CCF2D4F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6" y="3413"/>
              <a:ext cx="35" cy="40"/>
            </a:xfrm>
            <a:custGeom>
              <a:avLst/>
              <a:gdLst>
                <a:gd name="T0" fmla="*/ 0 w 32"/>
                <a:gd name="T1" fmla="*/ 40 h 36"/>
                <a:gd name="T2" fmla="*/ 33 w 32"/>
                <a:gd name="T3" fmla="*/ 1 h 36"/>
                <a:gd name="T4" fmla="*/ 30 w 32"/>
                <a:gd name="T5" fmla="*/ 27 h 36"/>
                <a:gd name="T6" fmla="*/ 37 w 32"/>
                <a:gd name="T7" fmla="*/ 54 h 36"/>
                <a:gd name="T8" fmla="*/ 2 w 32"/>
                <a:gd name="T9" fmla="*/ 42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6">
                  <a:moveTo>
                    <a:pt x="0" y="26"/>
                  </a:moveTo>
                  <a:cubicBezTo>
                    <a:pt x="13" y="25"/>
                    <a:pt x="9" y="0"/>
                    <a:pt x="23" y="1"/>
                  </a:cubicBezTo>
                  <a:cubicBezTo>
                    <a:pt x="32" y="1"/>
                    <a:pt x="22" y="13"/>
                    <a:pt x="21" y="18"/>
                  </a:cubicBezTo>
                  <a:cubicBezTo>
                    <a:pt x="20" y="25"/>
                    <a:pt x="24" y="30"/>
                    <a:pt x="26" y="36"/>
                  </a:cubicBezTo>
                  <a:cubicBezTo>
                    <a:pt x="18" y="34"/>
                    <a:pt x="11" y="29"/>
                    <a:pt x="2" y="28"/>
                  </a:cubicBezTo>
                </a:path>
              </a:pathLst>
            </a:custGeom>
            <a:solidFill>
              <a:srgbClr val="C6C5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19" name="Freeform 270">
              <a:extLst>
                <a:ext uri="{FF2B5EF4-FFF2-40B4-BE49-F238E27FC236}">
                  <a16:creationId xmlns:a16="http://schemas.microsoft.com/office/drawing/2014/main" id="{8D6F8825-69A0-4E50-B0C7-20A936F97CCC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4" y="3325"/>
              <a:ext cx="51" cy="107"/>
            </a:xfrm>
            <a:custGeom>
              <a:avLst/>
              <a:gdLst>
                <a:gd name="T0" fmla="*/ 47 w 46"/>
                <a:gd name="T1" fmla="*/ 0 h 96"/>
                <a:gd name="T2" fmla="*/ 70 w 46"/>
                <a:gd name="T3" fmla="*/ 18 h 96"/>
                <a:gd name="T4" fmla="*/ 53 w 46"/>
                <a:gd name="T5" fmla="*/ 69 h 96"/>
                <a:gd name="T6" fmla="*/ 37 w 46"/>
                <a:gd name="T7" fmla="*/ 108 h 96"/>
                <a:gd name="T8" fmla="*/ 14 w 46"/>
                <a:gd name="T9" fmla="*/ 135 h 96"/>
                <a:gd name="T10" fmla="*/ 2 w 46"/>
                <a:gd name="T11" fmla="*/ 140 h 96"/>
                <a:gd name="T12" fmla="*/ 9 w 46"/>
                <a:gd name="T13" fmla="*/ 105 h 96"/>
                <a:gd name="T14" fmla="*/ 29 w 46"/>
                <a:gd name="T15" fmla="*/ 46 h 96"/>
                <a:gd name="T16" fmla="*/ 43 w 46"/>
                <a:gd name="T17" fmla="*/ 4 h 9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6" h="96">
                  <a:moveTo>
                    <a:pt x="31" y="0"/>
                  </a:moveTo>
                  <a:cubicBezTo>
                    <a:pt x="32" y="7"/>
                    <a:pt x="40" y="10"/>
                    <a:pt x="46" y="12"/>
                  </a:cubicBezTo>
                  <a:cubicBezTo>
                    <a:pt x="39" y="20"/>
                    <a:pt x="38" y="35"/>
                    <a:pt x="35" y="45"/>
                  </a:cubicBezTo>
                  <a:cubicBezTo>
                    <a:pt x="33" y="53"/>
                    <a:pt x="29" y="63"/>
                    <a:pt x="24" y="70"/>
                  </a:cubicBezTo>
                  <a:cubicBezTo>
                    <a:pt x="19" y="76"/>
                    <a:pt x="15" y="81"/>
                    <a:pt x="10" y="88"/>
                  </a:cubicBezTo>
                  <a:cubicBezTo>
                    <a:pt x="9" y="91"/>
                    <a:pt x="5" y="96"/>
                    <a:pt x="2" y="91"/>
                  </a:cubicBezTo>
                  <a:cubicBezTo>
                    <a:pt x="0" y="85"/>
                    <a:pt x="4" y="73"/>
                    <a:pt x="5" y="67"/>
                  </a:cubicBezTo>
                  <a:cubicBezTo>
                    <a:pt x="7" y="55"/>
                    <a:pt x="15" y="42"/>
                    <a:pt x="19" y="30"/>
                  </a:cubicBezTo>
                  <a:cubicBezTo>
                    <a:pt x="22" y="22"/>
                    <a:pt x="24" y="11"/>
                    <a:pt x="29" y="4"/>
                  </a:cubicBezTo>
                </a:path>
              </a:pathLst>
            </a:custGeom>
            <a:solidFill>
              <a:srgbClr val="E2E0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20" name="Freeform 271">
              <a:extLst>
                <a:ext uri="{FF2B5EF4-FFF2-40B4-BE49-F238E27FC236}">
                  <a16:creationId xmlns:a16="http://schemas.microsoft.com/office/drawing/2014/main" id="{3B714B80-334A-4477-B030-A149604D00AA}"/>
                </a:ext>
              </a:extLst>
            </p:cNvPr>
            <p:cNvSpPr>
              <a:spLocks/>
            </p:cNvSpPr>
            <p:nvPr/>
          </p:nvSpPr>
          <p:spPr bwMode="auto">
            <a:xfrm>
              <a:off x="4404" y="3258"/>
              <a:ext cx="19" cy="14"/>
            </a:xfrm>
            <a:custGeom>
              <a:avLst/>
              <a:gdLst>
                <a:gd name="T0" fmla="*/ 0 w 17"/>
                <a:gd name="T1" fmla="*/ 0 h 12"/>
                <a:gd name="T2" fmla="*/ 0 w 17"/>
                <a:gd name="T3" fmla="*/ 18 h 12"/>
                <a:gd name="T4" fmla="*/ 19 w 17"/>
                <a:gd name="T5" fmla="*/ 21 h 12"/>
                <a:gd name="T6" fmla="*/ 26 w 17"/>
                <a:gd name="T7" fmla="*/ 0 h 12"/>
                <a:gd name="T8" fmla="*/ 3 w 17"/>
                <a:gd name="T9" fmla="*/ 0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2">
                  <a:moveTo>
                    <a:pt x="0" y="0"/>
                  </a:moveTo>
                  <a:cubicBezTo>
                    <a:pt x="1" y="3"/>
                    <a:pt x="0" y="6"/>
                    <a:pt x="0" y="9"/>
                  </a:cubicBezTo>
                  <a:cubicBezTo>
                    <a:pt x="2" y="9"/>
                    <a:pt x="10" y="12"/>
                    <a:pt x="12" y="11"/>
                  </a:cubicBezTo>
                  <a:cubicBezTo>
                    <a:pt x="14" y="10"/>
                    <a:pt x="17" y="3"/>
                    <a:pt x="17" y="0"/>
                  </a:cubicBezTo>
                  <a:cubicBezTo>
                    <a:pt x="12" y="0"/>
                    <a:pt x="7" y="2"/>
                    <a:pt x="3" y="0"/>
                  </a:cubicBezTo>
                </a:path>
              </a:pathLst>
            </a:custGeom>
            <a:solidFill>
              <a:srgbClr val="E2E0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21" name="Freeform 272">
              <a:extLst>
                <a:ext uri="{FF2B5EF4-FFF2-40B4-BE49-F238E27FC236}">
                  <a16:creationId xmlns:a16="http://schemas.microsoft.com/office/drawing/2014/main" id="{4D1F33D8-F503-4622-93AC-4F8908492F40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7" y="3280"/>
              <a:ext cx="21" cy="14"/>
            </a:xfrm>
            <a:custGeom>
              <a:avLst/>
              <a:gdLst>
                <a:gd name="T0" fmla="*/ 2 w 19"/>
                <a:gd name="T1" fmla="*/ 2 h 12"/>
                <a:gd name="T2" fmla="*/ 0 w 19"/>
                <a:gd name="T3" fmla="*/ 13 h 12"/>
                <a:gd name="T4" fmla="*/ 24 w 19"/>
                <a:gd name="T5" fmla="*/ 22 h 12"/>
                <a:gd name="T6" fmla="*/ 28 w 19"/>
                <a:gd name="T7" fmla="*/ 2 h 12"/>
                <a:gd name="T8" fmla="*/ 4 w 19"/>
                <a:gd name="T9" fmla="*/ 1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12">
                  <a:moveTo>
                    <a:pt x="2" y="2"/>
                  </a:moveTo>
                  <a:cubicBezTo>
                    <a:pt x="2" y="4"/>
                    <a:pt x="1" y="6"/>
                    <a:pt x="0" y="7"/>
                  </a:cubicBezTo>
                  <a:cubicBezTo>
                    <a:pt x="5" y="9"/>
                    <a:pt x="11" y="11"/>
                    <a:pt x="16" y="12"/>
                  </a:cubicBezTo>
                  <a:cubicBezTo>
                    <a:pt x="16" y="8"/>
                    <a:pt x="19" y="5"/>
                    <a:pt x="19" y="2"/>
                  </a:cubicBezTo>
                  <a:cubicBezTo>
                    <a:pt x="15" y="0"/>
                    <a:pt x="7" y="0"/>
                    <a:pt x="4" y="1"/>
                  </a:cubicBezTo>
                </a:path>
              </a:pathLst>
            </a:custGeom>
            <a:solidFill>
              <a:srgbClr val="E2E0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22" name="Freeform 273">
              <a:extLst>
                <a:ext uri="{FF2B5EF4-FFF2-40B4-BE49-F238E27FC236}">
                  <a16:creationId xmlns:a16="http://schemas.microsoft.com/office/drawing/2014/main" id="{B9E992E1-24C2-4EDD-AB5C-8C644A981B78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9" y="3303"/>
              <a:ext cx="20" cy="13"/>
            </a:xfrm>
            <a:custGeom>
              <a:avLst/>
              <a:gdLst>
                <a:gd name="T0" fmla="*/ 3 w 18"/>
                <a:gd name="T1" fmla="*/ 0 h 12"/>
                <a:gd name="T2" fmla="*/ 0 w 18"/>
                <a:gd name="T3" fmla="*/ 12 h 12"/>
                <a:gd name="T4" fmla="*/ 13 w 18"/>
                <a:gd name="T5" fmla="*/ 13 h 12"/>
                <a:gd name="T6" fmla="*/ 24 w 18"/>
                <a:gd name="T7" fmla="*/ 15 h 12"/>
                <a:gd name="T8" fmla="*/ 27 w 18"/>
                <a:gd name="T9" fmla="*/ 3 h 12"/>
                <a:gd name="T10" fmla="*/ 3 w 18"/>
                <a:gd name="T11" fmla="*/ 0 h 1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" h="12">
                  <a:moveTo>
                    <a:pt x="3" y="0"/>
                  </a:moveTo>
                  <a:cubicBezTo>
                    <a:pt x="3" y="3"/>
                    <a:pt x="1" y="6"/>
                    <a:pt x="0" y="8"/>
                  </a:cubicBezTo>
                  <a:cubicBezTo>
                    <a:pt x="3" y="9"/>
                    <a:pt x="6" y="9"/>
                    <a:pt x="9" y="9"/>
                  </a:cubicBezTo>
                  <a:cubicBezTo>
                    <a:pt x="11" y="10"/>
                    <a:pt x="14" y="12"/>
                    <a:pt x="16" y="11"/>
                  </a:cubicBezTo>
                  <a:cubicBezTo>
                    <a:pt x="15" y="8"/>
                    <a:pt x="17" y="5"/>
                    <a:pt x="18" y="3"/>
                  </a:cubicBezTo>
                  <a:cubicBezTo>
                    <a:pt x="15" y="1"/>
                    <a:pt x="7" y="1"/>
                    <a:pt x="3" y="0"/>
                  </a:cubicBezTo>
                </a:path>
              </a:pathLst>
            </a:custGeom>
            <a:solidFill>
              <a:srgbClr val="E2E0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23" name="Freeform 274">
              <a:extLst>
                <a:ext uri="{FF2B5EF4-FFF2-40B4-BE49-F238E27FC236}">
                  <a16:creationId xmlns:a16="http://schemas.microsoft.com/office/drawing/2014/main" id="{0FBEF7AE-6D1E-4E28-9BED-C9B9B496F472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0" y="3323"/>
              <a:ext cx="20" cy="13"/>
            </a:xfrm>
            <a:custGeom>
              <a:avLst/>
              <a:gdLst>
                <a:gd name="T0" fmla="*/ 0 w 18"/>
                <a:gd name="T1" fmla="*/ 1 h 12"/>
                <a:gd name="T2" fmla="*/ 27 w 18"/>
                <a:gd name="T3" fmla="*/ 16 h 12"/>
                <a:gd name="T4" fmla="*/ 27 w 18"/>
                <a:gd name="T5" fmla="*/ 4 h 12"/>
                <a:gd name="T6" fmla="*/ 0 w 18"/>
                <a:gd name="T7" fmla="*/ 0 h 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8" h="12">
                  <a:moveTo>
                    <a:pt x="0" y="1"/>
                  </a:moveTo>
                  <a:cubicBezTo>
                    <a:pt x="6" y="5"/>
                    <a:pt x="12" y="9"/>
                    <a:pt x="18" y="12"/>
                  </a:cubicBezTo>
                  <a:cubicBezTo>
                    <a:pt x="17" y="10"/>
                    <a:pt x="18" y="7"/>
                    <a:pt x="18" y="4"/>
                  </a:cubicBezTo>
                  <a:cubicBezTo>
                    <a:pt x="12" y="4"/>
                    <a:pt x="6" y="2"/>
                    <a:pt x="0" y="0"/>
                  </a:cubicBezTo>
                </a:path>
              </a:pathLst>
            </a:custGeom>
            <a:solidFill>
              <a:srgbClr val="E2E0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24" name="Freeform 275">
              <a:extLst>
                <a:ext uri="{FF2B5EF4-FFF2-40B4-BE49-F238E27FC236}">
                  <a16:creationId xmlns:a16="http://schemas.microsoft.com/office/drawing/2014/main" id="{054A45D0-5D40-4832-AB5F-F3D8A085C85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8" y="2810"/>
              <a:ext cx="62" cy="89"/>
            </a:xfrm>
            <a:custGeom>
              <a:avLst/>
              <a:gdLst>
                <a:gd name="T0" fmla="*/ 84 w 56"/>
                <a:gd name="T1" fmla="*/ 18 h 80"/>
                <a:gd name="T2" fmla="*/ 58 w 56"/>
                <a:gd name="T3" fmla="*/ 45 h 80"/>
                <a:gd name="T4" fmla="*/ 34 w 56"/>
                <a:gd name="T5" fmla="*/ 78 h 80"/>
                <a:gd name="T6" fmla="*/ 0 w 56"/>
                <a:gd name="T7" fmla="*/ 122 h 80"/>
                <a:gd name="T8" fmla="*/ 27 w 56"/>
                <a:gd name="T9" fmla="*/ 81 h 80"/>
                <a:gd name="T10" fmla="*/ 45 w 56"/>
                <a:gd name="T11" fmla="*/ 46 h 80"/>
                <a:gd name="T12" fmla="*/ 69 w 56"/>
                <a:gd name="T13" fmla="*/ 0 h 80"/>
                <a:gd name="T14" fmla="*/ 81 w 56"/>
                <a:gd name="T15" fmla="*/ 22 h 8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6" h="80">
                  <a:moveTo>
                    <a:pt x="56" y="12"/>
                  </a:moveTo>
                  <a:cubicBezTo>
                    <a:pt x="48" y="14"/>
                    <a:pt x="42" y="22"/>
                    <a:pt x="38" y="29"/>
                  </a:cubicBezTo>
                  <a:cubicBezTo>
                    <a:pt x="33" y="36"/>
                    <a:pt x="28" y="44"/>
                    <a:pt x="23" y="51"/>
                  </a:cubicBezTo>
                  <a:cubicBezTo>
                    <a:pt x="16" y="61"/>
                    <a:pt x="7" y="70"/>
                    <a:pt x="0" y="80"/>
                  </a:cubicBezTo>
                  <a:cubicBezTo>
                    <a:pt x="4" y="70"/>
                    <a:pt x="13" y="62"/>
                    <a:pt x="18" y="53"/>
                  </a:cubicBezTo>
                  <a:cubicBezTo>
                    <a:pt x="22" y="46"/>
                    <a:pt x="27" y="38"/>
                    <a:pt x="30" y="30"/>
                  </a:cubicBezTo>
                  <a:cubicBezTo>
                    <a:pt x="34" y="20"/>
                    <a:pt x="38" y="8"/>
                    <a:pt x="46" y="0"/>
                  </a:cubicBezTo>
                  <a:cubicBezTo>
                    <a:pt x="49" y="3"/>
                    <a:pt x="48" y="13"/>
                    <a:pt x="54" y="14"/>
                  </a:cubicBezTo>
                </a:path>
              </a:pathLst>
            </a:custGeom>
            <a:solidFill>
              <a:srgbClr val="E2E0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25" name="Freeform 276">
              <a:extLst>
                <a:ext uri="{FF2B5EF4-FFF2-40B4-BE49-F238E27FC236}">
                  <a16:creationId xmlns:a16="http://schemas.microsoft.com/office/drawing/2014/main" id="{16646416-D456-4432-81AC-46E57BD60E6A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7" y="2787"/>
              <a:ext cx="11" cy="5"/>
            </a:xfrm>
            <a:custGeom>
              <a:avLst/>
              <a:gdLst>
                <a:gd name="T0" fmla="*/ 14 w 10"/>
                <a:gd name="T1" fmla="*/ 0 h 5"/>
                <a:gd name="T2" fmla="*/ 0 w 10"/>
                <a:gd name="T3" fmla="*/ 4 h 5"/>
                <a:gd name="T4" fmla="*/ 11 w 10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5">
                  <a:moveTo>
                    <a:pt x="10" y="0"/>
                  </a:moveTo>
                  <a:cubicBezTo>
                    <a:pt x="9" y="3"/>
                    <a:pt x="3" y="5"/>
                    <a:pt x="0" y="4"/>
                  </a:cubicBezTo>
                  <a:cubicBezTo>
                    <a:pt x="1" y="1"/>
                    <a:pt x="4" y="0"/>
                    <a:pt x="7" y="0"/>
                  </a:cubicBezTo>
                </a:path>
              </a:pathLst>
            </a:custGeom>
            <a:solidFill>
              <a:srgbClr val="E2E0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26" name="Freeform 277">
              <a:extLst>
                <a:ext uri="{FF2B5EF4-FFF2-40B4-BE49-F238E27FC236}">
                  <a16:creationId xmlns:a16="http://schemas.microsoft.com/office/drawing/2014/main" id="{EAC83366-FFE6-4EE4-AEEB-C8595B9E6B4C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6" y="2763"/>
              <a:ext cx="13" cy="10"/>
            </a:xfrm>
            <a:custGeom>
              <a:avLst/>
              <a:gdLst>
                <a:gd name="T0" fmla="*/ 16 w 12"/>
                <a:gd name="T1" fmla="*/ 0 h 9"/>
                <a:gd name="T2" fmla="*/ 12 w 12"/>
                <a:gd name="T3" fmla="*/ 13 h 9"/>
                <a:gd name="T4" fmla="*/ 0 w 12"/>
                <a:gd name="T5" fmla="*/ 13 h 9"/>
                <a:gd name="T6" fmla="*/ 5 w 12"/>
                <a:gd name="T7" fmla="*/ 0 h 9"/>
                <a:gd name="T8" fmla="*/ 15 w 12"/>
                <a:gd name="T9" fmla="*/ 0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9">
                  <a:moveTo>
                    <a:pt x="12" y="0"/>
                  </a:moveTo>
                  <a:cubicBezTo>
                    <a:pt x="11" y="3"/>
                    <a:pt x="9" y="6"/>
                    <a:pt x="8" y="9"/>
                  </a:cubicBezTo>
                  <a:cubicBezTo>
                    <a:pt x="5" y="9"/>
                    <a:pt x="3" y="9"/>
                    <a:pt x="0" y="9"/>
                  </a:cubicBezTo>
                  <a:cubicBezTo>
                    <a:pt x="1" y="5"/>
                    <a:pt x="3" y="3"/>
                    <a:pt x="5" y="0"/>
                  </a:cubicBezTo>
                  <a:cubicBezTo>
                    <a:pt x="7" y="1"/>
                    <a:pt x="10" y="1"/>
                    <a:pt x="11" y="0"/>
                  </a:cubicBezTo>
                </a:path>
              </a:pathLst>
            </a:custGeom>
            <a:solidFill>
              <a:srgbClr val="E2E0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27" name="Freeform 278">
              <a:extLst>
                <a:ext uri="{FF2B5EF4-FFF2-40B4-BE49-F238E27FC236}">
                  <a16:creationId xmlns:a16="http://schemas.microsoft.com/office/drawing/2014/main" id="{E7ED3E48-8116-49EF-A2B1-44C28B1F715D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8" y="2739"/>
              <a:ext cx="15" cy="10"/>
            </a:xfrm>
            <a:custGeom>
              <a:avLst/>
              <a:gdLst>
                <a:gd name="T0" fmla="*/ 23 w 13"/>
                <a:gd name="T1" fmla="*/ 0 h 9"/>
                <a:gd name="T2" fmla="*/ 14 w 13"/>
                <a:gd name="T3" fmla="*/ 12 h 9"/>
                <a:gd name="T4" fmla="*/ 1 w 13"/>
                <a:gd name="T5" fmla="*/ 13 h 9"/>
                <a:gd name="T6" fmla="*/ 20 w 13"/>
                <a:gd name="T7" fmla="*/ 2 h 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9">
                  <a:moveTo>
                    <a:pt x="13" y="0"/>
                  </a:moveTo>
                  <a:cubicBezTo>
                    <a:pt x="12" y="3"/>
                    <a:pt x="9" y="5"/>
                    <a:pt x="8" y="8"/>
                  </a:cubicBezTo>
                  <a:cubicBezTo>
                    <a:pt x="6" y="8"/>
                    <a:pt x="4" y="9"/>
                    <a:pt x="1" y="9"/>
                  </a:cubicBezTo>
                  <a:cubicBezTo>
                    <a:pt x="0" y="3"/>
                    <a:pt x="5" y="1"/>
                    <a:pt x="11" y="2"/>
                  </a:cubicBezTo>
                </a:path>
              </a:pathLst>
            </a:custGeom>
            <a:solidFill>
              <a:srgbClr val="E2E0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28" name="Freeform 279">
              <a:extLst>
                <a:ext uri="{FF2B5EF4-FFF2-40B4-BE49-F238E27FC236}">
                  <a16:creationId xmlns:a16="http://schemas.microsoft.com/office/drawing/2014/main" id="{8BFAA636-963F-4A1B-88BE-95342F33361A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6" y="2786"/>
              <a:ext cx="12" cy="15"/>
            </a:xfrm>
            <a:custGeom>
              <a:avLst/>
              <a:gdLst>
                <a:gd name="T0" fmla="*/ 5 w 11"/>
                <a:gd name="T1" fmla="*/ 3 h 14"/>
                <a:gd name="T2" fmla="*/ 5 w 11"/>
                <a:gd name="T3" fmla="*/ 2 h 14"/>
                <a:gd name="T4" fmla="*/ 0 w 11"/>
                <a:gd name="T5" fmla="*/ 17 h 14"/>
                <a:gd name="T6" fmla="*/ 12 w 11"/>
                <a:gd name="T7" fmla="*/ 15 h 14"/>
                <a:gd name="T8" fmla="*/ 10 w 11"/>
                <a:gd name="T9" fmla="*/ 0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14">
                  <a:moveTo>
                    <a:pt x="5" y="3"/>
                  </a:moveTo>
                  <a:cubicBezTo>
                    <a:pt x="5" y="3"/>
                    <a:pt x="5" y="2"/>
                    <a:pt x="5" y="2"/>
                  </a:cubicBezTo>
                  <a:cubicBezTo>
                    <a:pt x="9" y="7"/>
                    <a:pt x="6" y="12"/>
                    <a:pt x="0" y="13"/>
                  </a:cubicBezTo>
                  <a:cubicBezTo>
                    <a:pt x="2" y="13"/>
                    <a:pt x="6" y="14"/>
                    <a:pt x="8" y="11"/>
                  </a:cubicBezTo>
                  <a:cubicBezTo>
                    <a:pt x="11" y="8"/>
                    <a:pt x="7" y="3"/>
                    <a:pt x="6" y="0"/>
                  </a:cubicBezTo>
                </a:path>
              </a:pathLst>
            </a:custGeom>
            <a:solidFill>
              <a:srgbClr val="C1C0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29" name="Freeform 280">
              <a:extLst>
                <a:ext uri="{FF2B5EF4-FFF2-40B4-BE49-F238E27FC236}">
                  <a16:creationId xmlns:a16="http://schemas.microsoft.com/office/drawing/2014/main" id="{9F72967B-F088-4EF3-98F4-67CBD69B7719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3" y="2815"/>
              <a:ext cx="12" cy="14"/>
            </a:xfrm>
            <a:custGeom>
              <a:avLst/>
              <a:gdLst>
                <a:gd name="T0" fmla="*/ 11 w 11"/>
                <a:gd name="T1" fmla="*/ 0 h 13"/>
                <a:gd name="T2" fmla="*/ 0 w 11"/>
                <a:gd name="T3" fmla="*/ 13 h 13"/>
                <a:gd name="T4" fmla="*/ 13 w 11"/>
                <a:gd name="T5" fmla="*/ 14 h 13"/>
                <a:gd name="T6" fmla="*/ 12 w 11"/>
                <a:gd name="T7" fmla="*/ 1 h 1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13">
                  <a:moveTo>
                    <a:pt x="7" y="0"/>
                  </a:moveTo>
                  <a:cubicBezTo>
                    <a:pt x="10" y="5"/>
                    <a:pt x="5" y="13"/>
                    <a:pt x="0" y="9"/>
                  </a:cubicBezTo>
                  <a:cubicBezTo>
                    <a:pt x="2" y="12"/>
                    <a:pt x="7" y="13"/>
                    <a:pt x="9" y="10"/>
                  </a:cubicBezTo>
                  <a:cubicBezTo>
                    <a:pt x="11" y="8"/>
                    <a:pt x="9" y="3"/>
                    <a:pt x="8" y="1"/>
                  </a:cubicBezTo>
                </a:path>
              </a:pathLst>
            </a:custGeom>
            <a:solidFill>
              <a:srgbClr val="C1C0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30" name="Freeform 281">
              <a:extLst>
                <a:ext uri="{FF2B5EF4-FFF2-40B4-BE49-F238E27FC236}">
                  <a16:creationId xmlns:a16="http://schemas.microsoft.com/office/drawing/2014/main" id="{A33A47C1-0396-4CB4-B55D-8F558F6311A7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6" y="2768"/>
              <a:ext cx="22" cy="17"/>
            </a:xfrm>
            <a:custGeom>
              <a:avLst/>
              <a:gdLst>
                <a:gd name="T0" fmla="*/ 0 w 20"/>
                <a:gd name="T1" fmla="*/ 12 h 15"/>
                <a:gd name="T2" fmla="*/ 12 w 20"/>
                <a:gd name="T3" fmla="*/ 0 h 15"/>
                <a:gd name="T4" fmla="*/ 2 w 20"/>
                <a:gd name="T5" fmla="*/ 16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15">
                  <a:moveTo>
                    <a:pt x="0" y="8"/>
                  </a:moveTo>
                  <a:cubicBezTo>
                    <a:pt x="4" y="14"/>
                    <a:pt x="11" y="5"/>
                    <a:pt x="8" y="0"/>
                  </a:cubicBezTo>
                  <a:cubicBezTo>
                    <a:pt x="20" y="5"/>
                    <a:pt x="4" y="15"/>
                    <a:pt x="2" y="10"/>
                  </a:cubicBezTo>
                </a:path>
              </a:pathLst>
            </a:custGeom>
            <a:solidFill>
              <a:srgbClr val="C1C0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31" name="Freeform 282">
              <a:extLst>
                <a:ext uri="{FF2B5EF4-FFF2-40B4-BE49-F238E27FC236}">
                  <a16:creationId xmlns:a16="http://schemas.microsoft.com/office/drawing/2014/main" id="{02B707C5-3BB0-40FF-B3DF-2EF6A3BBD156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8" y="2740"/>
              <a:ext cx="16" cy="18"/>
            </a:xfrm>
            <a:custGeom>
              <a:avLst/>
              <a:gdLst>
                <a:gd name="T0" fmla="*/ 0 w 14"/>
                <a:gd name="T1" fmla="*/ 18 h 16"/>
                <a:gd name="T2" fmla="*/ 13 w 14"/>
                <a:gd name="T3" fmla="*/ 16 h 16"/>
                <a:gd name="T4" fmla="*/ 15 w 14"/>
                <a:gd name="T5" fmla="*/ 0 h 16"/>
                <a:gd name="T6" fmla="*/ 21 w 14"/>
                <a:gd name="T7" fmla="*/ 18 h 16"/>
                <a:gd name="T8" fmla="*/ 0 w 14"/>
                <a:gd name="T9" fmla="*/ 23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6">
                  <a:moveTo>
                    <a:pt x="0" y="11"/>
                  </a:moveTo>
                  <a:cubicBezTo>
                    <a:pt x="4" y="12"/>
                    <a:pt x="5" y="13"/>
                    <a:pt x="8" y="10"/>
                  </a:cubicBezTo>
                  <a:cubicBezTo>
                    <a:pt x="10" y="7"/>
                    <a:pt x="10" y="3"/>
                    <a:pt x="9" y="0"/>
                  </a:cubicBezTo>
                  <a:cubicBezTo>
                    <a:pt x="10" y="3"/>
                    <a:pt x="14" y="6"/>
                    <a:pt x="12" y="11"/>
                  </a:cubicBezTo>
                  <a:cubicBezTo>
                    <a:pt x="10" y="16"/>
                    <a:pt x="4" y="16"/>
                    <a:pt x="0" y="14"/>
                  </a:cubicBezTo>
                </a:path>
              </a:pathLst>
            </a:custGeom>
            <a:solidFill>
              <a:srgbClr val="C1C0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32" name="Freeform 283">
              <a:extLst>
                <a:ext uri="{FF2B5EF4-FFF2-40B4-BE49-F238E27FC236}">
                  <a16:creationId xmlns:a16="http://schemas.microsoft.com/office/drawing/2014/main" id="{8EA684BC-4B8F-4CA3-B8CA-490A6558EE2E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1" y="2713"/>
              <a:ext cx="17" cy="18"/>
            </a:xfrm>
            <a:custGeom>
              <a:avLst/>
              <a:gdLst>
                <a:gd name="T0" fmla="*/ 0 w 16"/>
                <a:gd name="T1" fmla="*/ 18 h 16"/>
                <a:gd name="T2" fmla="*/ 15 w 16"/>
                <a:gd name="T3" fmla="*/ 0 h 16"/>
                <a:gd name="T4" fmla="*/ 16 w 16"/>
                <a:gd name="T5" fmla="*/ 18 h 16"/>
                <a:gd name="T6" fmla="*/ 1 w 16"/>
                <a:gd name="T7" fmla="*/ 21 h 1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" h="16">
                  <a:moveTo>
                    <a:pt x="0" y="11"/>
                  </a:moveTo>
                  <a:cubicBezTo>
                    <a:pt x="7" y="15"/>
                    <a:pt x="16" y="6"/>
                    <a:pt x="11" y="0"/>
                  </a:cubicBezTo>
                  <a:cubicBezTo>
                    <a:pt x="14" y="3"/>
                    <a:pt x="16" y="7"/>
                    <a:pt x="12" y="11"/>
                  </a:cubicBezTo>
                  <a:cubicBezTo>
                    <a:pt x="10" y="14"/>
                    <a:pt x="4" y="16"/>
                    <a:pt x="1" y="13"/>
                  </a:cubicBezTo>
                </a:path>
              </a:pathLst>
            </a:custGeom>
            <a:solidFill>
              <a:srgbClr val="C1C0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33" name="Freeform 284">
              <a:extLst>
                <a:ext uri="{FF2B5EF4-FFF2-40B4-BE49-F238E27FC236}">
                  <a16:creationId xmlns:a16="http://schemas.microsoft.com/office/drawing/2014/main" id="{FD6BC46E-95F9-42DC-ACBB-062234C3F9D2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5" y="3339"/>
              <a:ext cx="17" cy="16"/>
            </a:xfrm>
            <a:custGeom>
              <a:avLst/>
              <a:gdLst>
                <a:gd name="T0" fmla="*/ 1 w 15"/>
                <a:gd name="T1" fmla="*/ 13 h 14"/>
                <a:gd name="T2" fmla="*/ 16 w 15"/>
                <a:gd name="T3" fmla="*/ 0 h 14"/>
                <a:gd name="T4" fmla="*/ 18 w 15"/>
                <a:gd name="T5" fmla="*/ 17 h 14"/>
                <a:gd name="T6" fmla="*/ 0 w 15"/>
                <a:gd name="T7" fmla="*/ 15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" h="14">
                  <a:moveTo>
                    <a:pt x="1" y="8"/>
                  </a:moveTo>
                  <a:cubicBezTo>
                    <a:pt x="5" y="14"/>
                    <a:pt x="13" y="5"/>
                    <a:pt x="10" y="0"/>
                  </a:cubicBezTo>
                  <a:cubicBezTo>
                    <a:pt x="12" y="3"/>
                    <a:pt x="15" y="7"/>
                    <a:pt x="11" y="10"/>
                  </a:cubicBezTo>
                  <a:cubicBezTo>
                    <a:pt x="9" y="12"/>
                    <a:pt x="1" y="12"/>
                    <a:pt x="0" y="9"/>
                  </a:cubicBezTo>
                </a:path>
              </a:pathLst>
            </a:custGeom>
            <a:solidFill>
              <a:srgbClr val="C1C0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34" name="Freeform 285">
              <a:extLst>
                <a:ext uri="{FF2B5EF4-FFF2-40B4-BE49-F238E27FC236}">
                  <a16:creationId xmlns:a16="http://schemas.microsoft.com/office/drawing/2014/main" id="{8F07A30D-3F39-4CBA-AABA-44935B0ED95F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4" y="3324"/>
              <a:ext cx="21" cy="15"/>
            </a:xfrm>
            <a:custGeom>
              <a:avLst/>
              <a:gdLst>
                <a:gd name="T0" fmla="*/ 0 w 19"/>
                <a:gd name="T1" fmla="*/ 5 h 14"/>
                <a:gd name="T2" fmla="*/ 11 w 19"/>
                <a:gd name="T3" fmla="*/ 12 h 14"/>
                <a:gd name="T4" fmla="*/ 14 w 19"/>
                <a:gd name="T5" fmla="*/ 0 h 14"/>
                <a:gd name="T6" fmla="*/ 1 w 19"/>
                <a:gd name="T7" fmla="*/ 6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9" h="14">
                  <a:moveTo>
                    <a:pt x="0" y="5"/>
                  </a:moveTo>
                  <a:cubicBezTo>
                    <a:pt x="2" y="5"/>
                    <a:pt x="4" y="8"/>
                    <a:pt x="7" y="8"/>
                  </a:cubicBezTo>
                  <a:cubicBezTo>
                    <a:pt x="10" y="7"/>
                    <a:pt x="11" y="2"/>
                    <a:pt x="10" y="0"/>
                  </a:cubicBezTo>
                  <a:cubicBezTo>
                    <a:pt x="19" y="4"/>
                    <a:pt x="3" y="14"/>
                    <a:pt x="1" y="6"/>
                  </a:cubicBezTo>
                </a:path>
              </a:pathLst>
            </a:custGeom>
            <a:solidFill>
              <a:srgbClr val="C1C0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35" name="Freeform 286">
              <a:extLst>
                <a:ext uri="{FF2B5EF4-FFF2-40B4-BE49-F238E27FC236}">
                  <a16:creationId xmlns:a16="http://schemas.microsoft.com/office/drawing/2014/main" id="{D00352BC-B166-4EED-B95F-77B31FC75254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7" y="3293"/>
              <a:ext cx="15" cy="13"/>
            </a:xfrm>
            <a:custGeom>
              <a:avLst/>
              <a:gdLst>
                <a:gd name="T0" fmla="*/ 0 w 13"/>
                <a:gd name="T1" fmla="*/ 11 h 12"/>
                <a:gd name="T2" fmla="*/ 12 w 13"/>
                <a:gd name="T3" fmla="*/ 0 h 12"/>
                <a:gd name="T4" fmla="*/ 1 w 13"/>
                <a:gd name="T5" fmla="*/ 13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2">
                  <a:moveTo>
                    <a:pt x="0" y="7"/>
                  </a:moveTo>
                  <a:cubicBezTo>
                    <a:pt x="4" y="10"/>
                    <a:pt x="10" y="4"/>
                    <a:pt x="7" y="0"/>
                  </a:cubicBezTo>
                  <a:cubicBezTo>
                    <a:pt x="13" y="6"/>
                    <a:pt x="8" y="12"/>
                    <a:pt x="1" y="9"/>
                  </a:cubicBezTo>
                </a:path>
              </a:pathLst>
            </a:custGeom>
            <a:solidFill>
              <a:srgbClr val="C1C0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36" name="Freeform 287">
              <a:extLst>
                <a:ext uri="{FF2B5EF4-FFF2-40B4-BE49-F238E27FC236}">
                  <a16:creationId xmlns:a16="http://schemas.microsoft.com/office/drawing/2014/main" id="{29E13653-8606-472C-A5B1-9BD613E22828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7" y="3264"/>
              <a:ext cx="15" cy="16"/>
            </a:xfrm>
            <a:custGeom>
              <a:avLst/>
              <a:gdLst>
                <a:gd name="T0" fmla="*/ 1 w 13"/>
                <a:gd name="T1" fmla="*/ 14 h 15"/>
                <a:gd name="T2" fmla="*/ 0 w 13"/>
                <a:gd name="T3" fmla="*/ 13 h 15"/>
                <a:gd name="T4" fmla="*/ 18 w 13"/>
                <a:gd name="T5" fmla="*/ 0 h 15"/>
                <a:gd name="T6" fmla="*/ 20 w 13"/>
                <a:gd name="T7" fmla="*/ 14 h 15"/>
                <a:gd name="T8" fmla="*/ 0 w 13"/>
                <a:gd name="T9" fmla="*/ 15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5">
                  <a:moveTo>
                    <a:pt x="1" y="10"/>
                  </a:moveTo>
                  <a:cubicBezTo>
                    <a:pt x="0" y="9"/>
                    <a:pt x="0" y="9"/>
                    <a:pt x="0" y="9"/>
                  </a:cubicBezTo>
                  <a:cubicBezTo>
                    <a:pt x="6" y="13"/>
                    <a:pt x="12" y="7"/>
                    <a:pt x="10" y="0"/>
                  </a:cubicBezTo>
                  <a:cubicBezTo>
                    <a:pt x="12" y="3"/>
                    <a:pt x="13" y="7"/>
                    <a:pt x="11" y="10"/>
                  </a:cubicBezTo>
                  <a:cubicBezTo>
                    <a:pt x="9" y="13"/>
                    <a:pt x="2" y="15"/>
                    <a:pt x="0" y="11"/>
                  </a:cubicBezTo>
                </a:path>
              </a:pathLst>
            </a:custGeom>
            <a:solidFill>
              <a:srgbClr val="C1C0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37" name="Freeform 288">
              <a:extLst>
                <a:ext uri="{FF2B5EF4-FFF2-40B4-BE49-F238E27FC236}">
                  <a16:creationId xmlns:a16="http://schemas.microsoft.com/office/drawing/2014/main" id="{E1933F81-A144-4AA8-9CBB-EEE1DD1269BE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4" y="3236"/>
              <a:ext cx="78" cy="79"/>
            </a:xfrm>
            <a:custGeom>
              <a:avLst/>
              <a:gdLst>
                <a:gd name="T0" fmla="*/ 0 w 70"/>
                <a:gd name="T1" fmla="*/ 12 h 71"/>
                <a:gd name="T2" fmla="*/ 40 w 70"/>
                <a:gd name="T3" fmla="*/ 30 h 71"/>
                <a:gd name="T4" fmla="*/ 68 w 70"/>
                <a:gd name="T5" fmla="*/ 59 h 71"/>
                <a:gd name="T6" fmla="*/ 86 w 70"/>
                <a:gd name="T7" fmla="*/ 109 h 71"/>
                <a:gd name="T8" fmla="*/ 107 w 70"/>
                <a:gd name="T9" fmla="*/ 73 h 71"/>
                <a:gd name="T10" fmla="*/ 89 w 70"/>
                <a:gd name="T11" fmla="*/ 50 h 71"/>
                <a:gd name="T12" fmla="*/ 69 w 70"/>
                <a:gd name="T13" fmla="*/ 26 h 71"/>
                <a:gd name="T14" fmla="*/ 32 w 70"/>
                <a:gd name="T15" fmla="*/ 2 h 71"/>
                <a:gd name="T16" fmla="*/ 0 w 70"/>
                <a:gd name="T17" fmla="*/ 11 h 7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0" h="71">
                  <a:moveTo>
                    <a:pt x="0" y="8"/>
                  </a:moveTo>
                  <a:cubicBezTo>
                    <a:pt x="5" y="13"/>
                    <a:pt x="19" y="14"/>
                    <a:pt x="26" y="20"/>
                  </a:cubicBezTo>
                  <a:cubicBezTo>
                    <a:pt x="33" y="25"/>
                    <a:pt x="38" y="32"/>
                    <a:pt x="44" y="39"/>
                  </a:cubicBezTo>
                  <a:cubicBezTo>
                    <a:pt x="50" y="48"/>
                    <a:pt x="56" y="60"/>
                    <a:pt x="56" y="71"/>
                  </a:cubicBezTo>
                  <a:cubicBezTo>
                    <a:pt x="59" y="67"/>
                    <a:pt x="70" y="53"/>
                    <a:pt x="69" y="48"/>
                  </a:cubicBezTo>
                  <a:cubicBezTo>
                    <a:pt x="69" y="43"/>
                    <a:pt x="60" y="36"/>
                    <a:pt x="58" y="32"/>
                  </a:cubicBezTo>
                  <a:cubicBezTo>
                    <a:pt x="54" y="27"/>
                    <a:pt x="50" y="22"/>
                    <a:pt x="45" y="17"/>
                  </a:cubicBezTo>
                  <a:cubicBezTo>
                    <a:pt x="38" y="11"/>
                    <a:pt x="30" y="4"/>
                    <a:pt x="21" y="2"/>
                  </a:cubicBezTo>
                  <a:cubicBezTo>
                    <a:pt x="16" y="0"/>
                    <a:pt x="4" y="3"/>
                    <a:pt x="0" y="7"/>
                  </a:cubicBezTo>
                </a:path>
              </a:pathLst>
            </a:custGeom>
            <a:solidFill>
              <a:srgbClr val="B4A1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38" name="Freeform 289">
              <a:extLst>
                <a:ext uri="{FF2B5EF4-FFF2-40B4-BE49-F238E27FC236}">
                  <a16:creationId xmlns:a16="http://schemas.microsoft.com/office/drawing/2014/main" id="{1CB12C25-06E2-4E56-BA00-4DE4F986567D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6" y="3217"/>
              <a:ext cx="69" cy="69"/>
            </a:xfrm>
            <a:custGeom>
              <a:avLst/>
              <a:gdLst>
                <a:gd name="T0" fmla="*/ 0 w 62"/>
                <a:gd name="T1" fmla="*/ 18 h 62"/>
                <a:gd name="T2" fmla="*/ 23 w 62"/>
                <a:gd name="T3" fmla="*/ 30 h 62"/>
                <a:gd name="T4" fmla="*/ 45 w 62"/>
                <a:gd name="T5" fmla="*/ 52 h 62"/>
                <a:gd name="T6" fmla="*/ 63 w 62"/>
                <a:gd name="T7" fmla="*/ 76 h 62"/>
                <a:gd name="T8" fmla="*/ 76 w 62"/>
                <a:gd name="T9" fmla="*/ 96 h 62"/>
                <a:gd name="T10" fmla="*/ 95 w 62"/>
                <a:gd name="T11" fmla="*/ 65 h 62"/>
                <a:gd name="T12" fmla="*/ 63 w 62"/>
                <a:gd name="T13" fmla="*/ 22 h 62"/>
                <a:gd name="T14" fmla="*/ 29 w 62"/>
                <a:gd name="T15" fmla="*/ 1 h 62"/>
                <a:gd name="T16" fmla="*/ 2 w 62"/>
                <a:gd name="T17" fmla="*/ 14 h 6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2" h="62">
                  <a:moveTo>
                    <a:pt x="0" y="12"/>
                  </a:moveTo>
                  <a:cubicBezTo>
                    <a:pt x="3" y="13"/>
                    <a:pt x="11" y="17"/>
                    <a:pt x="15" y="20"/>
                  </a:cubicBezTo>
                  <a:cubicBezTo>
                    <a:pt x="21" y="24"/>
                    <a:pt x="24" y="29"/>
                    <a:pt x="29" y="34"/>
                  </a:cubicBezTo>
                  <a:cubicBezTo>
                    <a:pt x="33" y="39"/>
                    <a:pt x="38" y="43"/>
                    <a:pt x="41" y="49"/>
                  </a:cubicBezTo>
                  <a:cubicBezTo>
                    <a:pt x="43" y="52"/>
                    <a:pt x="46" y="60"/>
                    <a:pt x="49" y="62"/>
                  </a:cubicBezTo>
                  <a:cubicBezTo>
                    <a:pt x="49" y="54"/>
                    <a:pt x="60" y="49"/>
                    <a:pt x="61" y="42"/>
                  </a:cubicBezTo>
                  <a:cubicBezTo>
                    <a:pt x="62" y="32"/>
                    <a:pt x="48" y="19"/>
                    <a:pt x="41" y="14"/>
                  </a:cubicBezTo>
                  <a:cubicBezTo>
                    <a:pt x="36" y="10"/>
                    <a:pt x="26" y="2"/>
                    <a:pt x="19" y="1"/>
                  </a:cubicBezTo>
                  <a:cubicBezTo>
                    <a:pt x="13" y="0"/>
                    <a:pt x="7" y="6"/>
                    <a:pt x="2" y="10"/>
                  </a:cubicBezTo>
                </a:path>
              </a:pathLst>
            </a:custGeom>
            <a:solidFill>
              <a:srgbClr val="B4A1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39" name="Freeform 290">
              <a:extLst>
                <a:ext uri="{FF2B5EF4-FFF2-40B4-BE49-F238E27FC236}">
                  <a16:creationId xmlns:a16="http://schemas.microsoft.com/office/drawing/2014/main" id="{95D06D40-1A2F-49C5-8C8A-17A59E73111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4" y="2693"/>
              <a:ext cx="87" cy="121"/>
            </a:xfrm>
            <a:custGeom>
              <a:avLst/>
              <a:gdLst>
                <a:gd name="T0" fmla="*/ 1 w 78"/>
                <a:gd name="T1" fmla="*/ 22 h 108"/>
                <a:gd name="T2" fmla="*/ 45 w 78"/>
                <a:gd name="T3" fmla="*/ 48 h 108"/>
                <a:gd name="T4" fmla="*/ 77 w 78"/>
                <a:gd name="T5" fmla="*/ 95 h 108"/>
                <a:gd name="T6" fmla="*/ 104 w 78"/>
                <a:gd name="T7" fmla="*/ 170 h 108"/>
                <a:gd name="T8" fmla="*/ 104 w 78"/>
                <a:gd name="T9" fmla="*/ 132 h 108"/>
                <a:gd name="T10" fmla="*/ 84 w 78"/>
                <a:gd name="T11" fmla="*/ 90 h 108"/>
                <a:gd name="T12" fmla="*/ 69 w 78"/>
                <a:gd name="T13" fmla="*/ 50 h 108"/>
                <a:gd name="T14" fmla="*/ 64 w 78"/>
                <a:gd name="T15" fmla="*/ 28 h 108"/>
                <a:gd name="T16" fmla="*/ 49 w 78"/>
                <a:gd name="T17" fmla="*/ 13 h 108"/>
                <a:gd name="T18" fmla="*/ 17 w 78"/>
                <a:gd name="T19" fmla="*/ 1 h 108"/>
                <a:gd name="T20" fmla="*/ 4 w 78"/>
                <a:gd name="T21" fmla="*/ 10 h 108"/>
                <a:gd name="T22" fmla="*/ 0 w 78"/>
                <a:gd name="T23" fmla="*/ 25 h 10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78" h="108">
                  <a:moveTo>
                    <a:pt x="1" y="14"/>
                  </a:moveTo>
                  <a:cubicBezTo>
                    <a:pt x="8" y="13"/>
                    <a:pt x="23" y="24"/>
                    <a:pt x="29" y="30"/>
                  </a:cubicBezTo>
                  <a:cubicBezTo>
                    <a:pt x="38" y="39"/>
                    <a:pt x="44" y="50"/>
                    <a:pt x="50" y="61"/>
                  </a:cubicBezTo>
                  <a:cubicBezTo>
                    <a:pt x="57" y="77"/>
                    <a:pt x="62" y="92"/>
                    <a:pt x="66" y="108"/>
                  </a:cubicBezTo>
                  <a:cubicBezTo>
                    <a:pt x="78" y="103"/>
                    <a:pt x="70" y="93"/>
                    <a:pt x="66" y="84"/>
                  </a:cubicBezTo>
                  <a:cubicBezTo>
                    <a:pt x="62" y="75"/>
                    <a:pt x="58" y="65"/>
                    <a:pt x="54" y="56"/>
                  </a:cubicBezTo>
                  <a:cubicBezTo>
                    <a:pt x="51" y="48"/>
                    <a:pt x="47" y="40"/>
                    <a:pt x="45" y="32"/>
                  </a:cubicBezTo>
                  <a:cubicBezTo>
                    <a:pt x="43" y="28"/>
                    <a:pt x="43" y="22"/>
                    <a:pt x="41" y="18"/>
                  </a:cubicBezTo>
                  <a:cubicBezTo>
                    <a:pt x="39" y="14"/>
                    <a:pt x="35" y="12"/>
                    <a:pt x="31" y="9"/>
                  </a:cubicBezTo>
                  <a:cubicBezTo>
                    <a:pt x="26" y="5"/>
                    <a:pt x="19" y="1"/>
                    <a:pt x="11" y="1"/>
                  </a:cubicBezTo>
                  <a:cubicBezTo>
                    <a:pt x="7" y="0"/>
                    <a:pt x="6" y="1"/>
                    <a:pt x="4" y="6"/>
                  </a:cubicBezTo>
                  <a:cubicBezTo>
                    <a:pt x="3" y="9"/>
                    <a:pt x="2" y="13"/>
                    <a:pt x="0" y="16"/>
                  </a:cubicBezTo>
                </a:path>
              </a:pathLst>
            </a:custGeom>
            <a:solidFill>
              <a:srgbClr val="B4A1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40" name="Freeform 291">
              <a:extLst>
                <a:ext uri="{FF2B5EF4-FFF2-40B4-BE49-F238E27FC236}">
                  <a16:creationId xmlns:a16="http://schemas.microsoft.com/office/drawing/2014/main" id="{7BCFA06F-B475-4B61-80A1-35A1A5A54DF0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1" y="2723"/>
              <a:ext cx="69" cy="108"/>
            </a:xfrm>
            <a:custGeom>
              <a:avLst/>
              <a:gdLst>
                <a:gd name="T0" fmla="*/ 14 w 62"/>
                <a:gd name="T1" fmla="*/ 1 h 97"/>
                <a:gd name="T2" fmla="*/ 46 w 62"/>
                <a:gd name="T3" fmla="*/ 22 h 97"/>
                <a:gd name="T4" fmla="*/ 78 w 62"/>
                <a:gd name="T5" fmla="*/ 70 h 97"/>
                <a:gd name="T6" fmla="*/ 95 w 62"/>
                <a:gd name="T7" fmla="*/ 120 h 97"/>
                <a:gd name="T8" fmla="*/ 96 w 62"/>
                <a:gd name="T9" fmla="*/ 131 h 97"/>
                <a:gd name="T10" fmla="*/ 80 w 62"/>
                <a:gd name="T11" fmla="*/ 149 h 97"/>
                <a:gd name="T12" fmla="*/ 77 w 62"/>
                <a:gd name="T13" fmla="*/ 127 h 97"/>
                <a:gd name="T14" fmla="*/ 68 w 62"/>
                <a:gd name="T15" fmla="*/ 99 h 97"/>
                <a:gd name="T16" fmla="*/ 53 w 62"/>
                <a:gd name="T17" fmla="*/ 72 h 97"/>
                <a:gd name="T18" fmla="*/ 39 w 62"/>
                <a:gd name="T19" fmla="*/ 52 h 97"/>
                <a:gd name="T20" fmla="*/ 9 w 62"/>
                <a:gd name="T21" fmla="*/ 24 h 97"/>
                <a:gd name="T22" fmla="*/ 3 w 62"/>
                <a:gd name="T23" fmla="*/ 14 h 97"/>
                <a:gd name="T24" fmla="*/ 13 w 62"/>
                <a:gd name="T25" fmla="*/ 1 h 9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62" h="97">
                  <a:moveTo>
                    <a:pt x="10" y="1"/>
                  </a:moveTo>
                  <a:cubicBezTo>
                    <a:pt x="16" y="0"/>
                    <a:pt x="26" y="10"/>
                    <a:pt x="30" y="14"/>
                  </a:cubicBezTo>
                  <a:cubicBezTo>
                    <a:pt x="39" y="23"/>
                    <a:pt x="47" y="35"/>
                    <a:pt x="51" y="46"/>
                  </a:cubicBezTo>
                  <a:cubicBezTo>
                    <a:pt x="55" y="56"/>
                    <a:pt x="59" y="67"/>
                    <a:pt x="61" y="78"/>
                  </a:cubicBezTo>
                  <a:cubicBezTo>
                    <a:pt x="61" y="80"/>
                    <a:pt x="62" y="83"/>
                    <a:pt x="62" y="85"/>
                  </a:cubicBezTo>
                  <a:cubicBezTo>
                    <a:pt x="61" y="91"/>
                    <a:pt x="55" y="93"/>
                    <a:pt x="52" y="97"/>
                  </a:cubicBezTo>
                  <a:cubicBezTo>
                    <a:pt x="51" y="92"/>
                    <a:pt x="52" y="88"/>
                    <a:pt x="50" y="83"/>
                  </a:cubicBezTo>
                  <a:cubicBezTo>
                    <a:pt x="49" y="77"/>
                    <a:pt x="47" y="71"/>
                    <a:pt x="44" y="65"/>
                  </a:cubicBezTo>
                  <a:cubicBezTo>
                    <a:pt x="41" y="59"/>
                    <a:pt x="39" y="52"/>
                    <a:pt x="35" y="47"/>
                  </a:cubicBezTo>
                  <a:cubicBezTo>
                    <a:pt x="32" y="42"/>
                    <a:pt x="28" y="38"/>
                    <a:pt x="25" y="34"/>
                  </a:cubicBezTo>
                  <a:cubicBezTo>
                    <a:pt x="19" y="27"/>
                    <a:pt x="13" y="21"/>
                    <a:pt x="5" y="16"/>
                  </a:cubicBezTo>
                  <a:cubicBezTo>
                    <a:pt x="1" y="14"/>
                    <a:pt x="0" y="14"/>
                    <a:pt x="3" y="10"/>
                  </a:cubicBezTo>
                  <a:cubicBezTo>
                    <a:pt x="5" y="7"/>
                    <a:pt x="6" y="3"/>
                    <a:pt x="9" y="1"/>
                  </a:cubicBezTo>
                </a:path>
              </a:pathLst>
            </a:custGeom>
            <a:solidFill>
              <a:srgbClr val="B4A1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41" name="Freeform 292">
              <a:extLst>
                <a:ext uri="{FF2B5EF4-FFF2-40B4-BE49-F238E27FC236}">
                  <a16:creationId xmlns:a16="http://schemas.microsoft.com/office/drawing/2014/main" id="{8569A4AE-D10A-4394-AD4B-6636B11261D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3" y="2086"/>
              <a:ext cx="276" cy="235"/>
            </a:xfrm>
            <a:custGeom>
              <a:avLst/>
              <a:gdLst>
                <a:gd name="T0" fmla="*/ 384 w 247"/>
                <a:gd name="T1" fmla="*/ 0 h 211"/>
                <a:gd name="T2" fmla="*/ 349 w 247"/>
                <a:gd name="T3" fmla="*/ 96 h 211"/>
                <a:gd name="T4" fmla="*/ 251 w 247"/>
                <a:gd name="T5" fmla="*/ 174 h 211"/>
                <a:gd name="T6" fmla="*/ 147 w 247"/>
                <a:gd name="T7" fmla="*/ 248 h 211"/>
                <a:gd name="T8" fmla="*/ 56 w 247"/>
                <a:gd name="T9" fmla="*/ 313 h 211"/>
                <a:gd name="T10" fmla="*/ 0 w 247"/>
                <a:gd name="T11" fmla="*/ 294 h 211"/>
                <a:gd name="T12" fmla="*/ 31 w 247"/>
                <a:gd name="T13" fmla="*/ 298 h 211"/>
                <a:gd name="T14" fmla="*/ 15 w 247"/>
                <a:gd name="T15" fmla="*/ 283 h 211"/>
                <a:gd name="T16" fmla="*/ 117 w 247"/>
                <a:gd name="T17" fmla="*/ 252 h 211"/>
                <a:gd name="T18" fmla="*/ 212 w 247"/>
                <a:gd name="T19" fmla="*/ 174 h 211"/>
                <a:gd name="T20" fmla="*/ 375 w 247"/>
                <a:gd name="T21" fmla="*/ 9 h 21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47" h="211">
                  <a:moveTo>
                    <a:pt x="247" y="0"/>
                  </a:moveTo>
                  <a:cubicBezTo>
                    <a:pt x="247" y="30"/>
                    <a:pt x="243" y="41"/>
                    <a:pt x="224" y="62"/>
                  </a:cubicBezTo>
                  <a:cubicBezTo>
                    <a:pt x="205" y="83"/>
                    <a:pt x="182" y="95"/>
                    <a:pt x="161" y="113"/>
                  </a:cubicBezTo>
                  <a:cubicBezTo>
                    <a:pt x="140" y="132"/>
                    <a:pt x="118" y="146"/>
                    <a:pt x="95" y="162"/>
                  </a:cubicBezTo>
                  <a:cubicBezTo>
                    <a:pt x="76" y="175"/>
                    <a:pt x="57" y="195"/>
                    <a:pt x="36" y="203"/>
                  </a:cubicBezTo>
                  <a:cubicBezTo>
                    <a:pt x="19" y="211"/>
                    <a:pt x="14" y="201"/>
                    <a:pt x="0" y="191"/>
                  </a:cubicBezTo>
                  <a:cubicBezTo>
                    <a:pt x="6" y="194"/>
                    <a:pt x="13" y="195"/>
                    <a:pt x="20" y="194"/>
                  </a:cubicBezTo>
                  <a:cubicBezTo>
                    <a:pt x="16" y="192"/>
                    <a:pt x="13" y="188"/>
                    <a:pt x="10" y="184"/>
                  </a:cubicBezTo>
                  <a:cubicBezTo>
                    <a:pt x="36" y="182"/>
                    <a:pt x="54" y="179"/>
                    <a:pt x="75" y="163"/>
                  </a:cubicBezTo>
                  <a:cubicBezTo>
                    <a:pt x="96" y="147"/>
                    <a:pt x="117" y="130"/>
                    <a:pt x="136" y="113"/>
                  </a:cubicBezTo>
                  <a:cubicBezTo>
                    <a:pt x="171" y="82"/>
                    <a:pt x="226" y="51"/>
                    <a:pt x="241" y="5"/>
                  </a:cubicBezTo>
                </a:path>
              </a:pathLst>
            </a:custGeom>
            <a:solidFill>
              <a:srgbClr val="907F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42" name="Freeform 293">
              <a:extLst>
                <a:ext uri="{FF2B5EF4-FFF2-40B4-BE49-F238E27FC236}">
                  <a16:creationId xmlns:a16="http://schemas.microsoft.com/office/drawing/2014/main" id="{3DA2E92E-2CC8-44EB-B214-10358758E9F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4" y="2343"/>
              <a:ext cx="206" cy="289"/>
            </a:xfrm>
            <a:custGeom>
              <a:avLst/>
              <a:gdLst>
                <a:gd name="T0" fmla="*/ 2 w 184"/>
                <a:gd name="T1" fmla="*/ 0 h 260"/>
                <a:gd name="T2" fmla="*/ 82 w 184"/>
                <a:gd name="T3" fmla="*/ 93 h 260"/>
                <a:gd name="T4" fmla="*/ 168 w 184"/>
                <a:gd name="T5" fmla="*/ 181 h 260"/>
                <a:gd name="T6" fmla="*/ 260 w 184"/>
                <a:gd name="T7" fmla="*/ 266 h 260"/>
                <a:gd name="T8" fmla="*/ 281 w 184"/>
                <a:gd name="T9" fmla="*/ 369 h 260"/>
                <a:gd name="T10" fmla="*/ 283 w 184"/>
                <a:gd name="T11" fmla="*/ 397 h 260"/>
                <a:gd name="T12" fmla="*/ 210 w 184"/>
                <a:gd name="T13" fmla="*/ 287 h 260"/>
                <a:gd name="T14" fmla="*/ 109 w 184"/>
                <a:gd name="T15" fmla="*/ 169 h 260"/>
                <a:gd name="T16" fmla="*/ 27 w 184"/>
                <a:gd name="T17" fmla="*/ 82 h 260"/>
                <a:gd name="T18" fmla="*/ 0 w 184"/>
                <a:gd name="T19" fmla="*/ 9 h 26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84" h="260">
                  <a:moveTo>
                    <a:pt x="2" y="0"/>
                  </a:moveTo>
                  <a:cubicBezTo>
                    <a:pt x="14" y="22"/>
                    <a:pt x="35" y="41"/>
                    <a:pt x="52" y="61"/>
                  </a:cubicBezTo>
                  <a:cubicBezTo>
                    <a:pt x="69" y="81"/>
                    <a:pt x="88" y="100"/>
                    <a:pt x="107" y="119"/>
                  </a:cubicBezTo>
                  <a:cubicBezTo>
                    <a:pt x="126" y="137"/>
                    <a:pt x="146" y="153"/>
                    <a:pt x="165" y="174"/>
                  </a:cubicBezTo>
                  <a:cubicBezTo>
                    <a:pt x="184" y="194"/>
                    <a:pt x="176" y="215"/>
                    <a:pt x="179" y="242"/>
                  </a:cubicBezTo>
                  <a:cubicBezTo>
                    <a:pt x="179" y="248"/>
                    <a:pt x="179" y="254"/>
                    <a:pt x="180" y="260"/>
                  </a:cubicBezTo>
                  <a:cubicBezTo>
                    <a:pt x="162" y="259"/>
                    <a:pt x="143" y="202"/>
                    <a:pt x="134" y="188"/>
                  </a:cubicBezTo>
                  <a:cubicBezTo>
                    <a:pt x="117" y="159"/>
                    <a:pt x="94" y="135"/>
                    <a:pt x="70" y="111"/>
                  </a:cubicBezTo>
                  <a:cubicBezTo>
                    <a:pt x="53" y="94"/>
                    <a:pt x="29" y="75"/>
                    <a:pt x="17" y="54"/>
                  </a:cubicBezTo>
                  <a:cubicBezTo>
                    <a:pt x="8" y="39"/>
                    <a:pt x="8" y="20"/>
                    <a:pt x="0" y="5"/>
                  </a:cubicBezTo>
                </a:path>
              </a:pathLst>
            </a:custGeom>
            <a:solidFill>
              <a:srgbClr val="907F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43" name="Freeform 294">
              <a:extLst>
                <a:ext uri="{FF2B5EF4-FFF2-40B4-BE49-F238E27FC236}">
                  <a16:creationId xmlns:a16="http://schemas.microsoft.com/office/drawing/2014/main" id="{369B5A18-6900-49C5-AE3B-9C5C572C8364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8" y="3060"/>
              <a:ext cx="236" cy="216"/>
            </a:xfrm>
            <a:custGeom>
              <a:avLst/>
              <a:gdLst>
                <a:gd name="T0" fmla="*/ 0 w 212"/>
                <a:gd name="T1" fmla="*/ 236 h 194"/>
                <a:gd name="T2" fmla="*/ 201 w 212"/>
                <a:gd name="T3" fmla="*/ 199 h 194"/>
                <a:gd name="T4" fmla="*/ 302 w 212"/>
                <a:gd name="T5" fmla="*/ 0 h 194"/>
                <a:gd name="T6" fmla="*/ 193 w 212"/>
                <a:gd name="T7" fmla="*/ 175 h 194"/>
                <a:gd name="T8" fmla="*/ 0 w 212"/>
                <a:gd name="T9" fmla="*/ 236 h 19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2" h="194">
                  <a:moveTo>
                    <a:pt x="0" y="154"/>
                  </a:moveTo>
                  <a:cubicBezTo>
                    <a:pt x="0" y="154"/>
                    <a:pt x="51" y="194"/>
                    <a:pt x="131" y="130"/>
                  </a:cubicBezTo>
                  <a:cubicBezTo>
                    <a:pt x="212" y="67"/>
                    <a:pt x="202" y="21"/>
                    <a:pt x="196" y="0"/>
                  </a:cubicBezTo>
                  <a:cubicBezTo>
                    <a:pt x="196" y="0"/>
                    <a:pt x="198" y="65"/>
                    <a:pt x="125" y="114"/>
                  </a:cubicBezTo>
                  <a:cubicBezTo>
                    <a:pt x="52" y="163"/>
                    <a:pt x="0" y="154"/>
                    <a:pt x="0" y="154"/>
                  </a:cubicBezTo>
                  <a:close/>
                </a:path>
              </a:pathLst>
            </a:custGeom>
            <a:solidFill>
              <a:srgbClr val="907F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44" name="Freeform 295">
              <a:extLst>
                <a:ext uri="{FF2B5EF4-FFF2-40B4-BE49-F238E27FC236}">
                  <a16:creationId xmlns:a16="http://schemas.microsoft.com/office/drawing/2014/main" id="{EB61D45C-5315-43A7-BE28-0CF92D3284B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6" y="2594"/>
              <a:ext cx="188" cy="181"/>
            </a:xfrm>
            <a:custGeom>
              <a:avLst/>
              <a:gdLst>
                <a:gd name="T0" fmla="*/ 246 w 169"/>
                <a:gd name="T1" fmla="*/ 47 h 162"/>
                <a:gd name="T2" fmla="*/ 234 w 169"/>
                <a:gd name="T3" fmla="*/ 106 h 162"/>
                <a:gd name="T4" fmla="*/ 0 w 169"/>
                <a:gd name="T5" fmla="*/ 178 h 162"/>
                <a:gd name="T6" fmla="*/ 220 w 169"/>
                <a:gd name="T7" fmla="*/ 0 h 162"/>
                <a:gd name="T8" fmla="*/ 246 w 169"/>
                <a:gd name="T9" fmla="*/ 47 h 1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9" h="162">
                  <a:moveTo>
                    <a:pt x="161" y="30"/>
                  </a:moveTo>
                  <a:cubicBezTo>
                    <a:pt x="161" y="30"/>
                    <a:pt x="169" y="44"/>
                    <a:pt x="153" y="68"/>
                  </a:cubicBezTo>
                  <a:cubicBezTo>
                    <a:pt x="136" y="92"/>
                    <a:pt x="71" y="162"/>
                    <a:pt x="0" y="114"/>
                  </a:cubicBezTo>
                  <a:cubicBezTo>
                    <a:pt x="0" y="114"/>
                    <a:pt x="158" y="115"/>
                    <a:pt x="144" y="0"/>
                  </a:cubicBezTo>
                  <a:lnTo>
                    <a:pt x="161" y="30"/>
                  </a:lnTo>
                  <a:close/>
                </a:path>
              </a:pathLst>
            </a:custGeom>
            <a:solidFill>
              <a:srgbClr val="907F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45" name="Freeform 296">
              <a:extLst>
                <a:ext uri="{FF2B5EF4-FFF2-40B4-BE49-F238E27FC236}">
                  <a16:creationId xmlns:a16="http://schemas.microsoft.com/office/drawing/2014/main" id="{737856CC-15E6-4229-A9C8-FCAF477D9361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1" y="2510"/>
              <a:ext cx="74" cy="256"/>
            </a:xfrm>
            <a:custGeom>
              <a:avLst/>
              <a:gdLst>
                <a:gd name="T0" fmla="*/ 43 w 66"/>
                <a:gd name="T1" fmla="*/ 0 h 230"/>
                <a:gd name="T2" fmla="*/ 48 w 66"/>
                <a:gd name="T3" fmla="*/ 52 h 230"/>
                <a:gd name="T4" fmla="*/ 28 w 66"/>
                <a:gd name="T5" fmla="*/ 97 h 230"/>
                <a:gd name="T6" fmla="*/ 31 w 66"/>
                <a:gd name="T7" fmla="*/ 144 h 230"/>
                <a:gd name="T8" fmla="*/ 38 w 66"/>
                <a:gd name="T9" fmla="*/ 188 h 230"/>
                <a:gd name="T10" fmla="*/ 104 w 66"/>
                <a:gd name="T11" fmla="*/ 353 h 230"/>
                <a:gd name="T12" fmla="*/ 56 w 66"/>
                <a:gd name="T13" fmla="*/ 234 h 230"/>
                <a:gd name="T14" fmla="*/ 3 w 66"/>
                <a:gd name="T15" fmla="*/ 167 h 230"/>
                <a:gd name="T16" fmla="*/ 11 w 66"/>
                <a:gd name="T17" fmla="*/ 129 h 230"/>
                <a:gd name="T18" fmla="*/ 10 w 66"/>
                <a:gd name="T19" fmla="*/ 77 h 230"/>
                <a:gd name="T20" fmla="*/ 24 w 66"/>
                <a:gd name="T21" fmla="*/ 48 h 230"/>
                <a:gd name="T22" fmla="*/ 31 w 66"/>
                <a:gd name="T23" fmla="*/ 9 h 23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66" h="230">
                  <a:moveTo>
                    <a:pt x="27" y="0"/>
                  </a:moveTo>
                  <a:cubicBezTo>
                    <a:pt x="27" y="12"/>
                    <a:pt x="29" y="23"/>
                    <a:pt x="30" y="34"/>
                  </a:cubicBezTo>
                  <a:cubicBezTo>
                    <a:pt x="31" y="47"/>
                    <a:pt x="21" y="52"/>
                    <a:pt x="18" y="63"/>
                  </a:cubicBezTo>
                  <a:cubicBezTo>
                    <a:pt x="16" y="73"/>
                    <a:pt x="22" y="83"/>
                    <a:pt x="20" y="93"/>
                  </a:cubicBezTo>
                  <a:cubicBezTo>
                    <a:pt x="18" y="106"/>
                    <a:pt x="16" y="112"/>
                    <a:pt x="24" y="123"/>
                  </a:cubicBezTo>
                  <a:cubicBezTo>
                    <a:pt x="58" y="134"/>
                    <a:pt x="48" y="205"/>
                    <a:pt x="66" y="230"/>
                  </a:cubicBezTo>
                  <a:cubicBezTo>
                    <a:pt x="41" y="221"/>
                    <a:pt x="46" y="172"/>
                    <a:pt x="36" y="153"/>
                  </a:cubicBezTo>
                  <a:cubicBezTo>
                    <a:pt x="29" y="136"/>
                    <a:pt x="4" y="128"/>
                    <a:pt x="3" y="109"/>
                  </a:cubicBezTo>
                  <a:cubicBezTo>
                    <a:pt x="2" y="101"/>
                    <a:pt x="8" y="93"/>
                    <a:pt x="7" y="84"/>
                  </a:cubicBezTo>
                  <a:cubicBezTo>
                    <a:pt x="6" y="72"/>
                    <a:pt x="0" y="62"/>
                    <a:pt x="6" y="50"/>
                  </a:cubicBezTo>
                  <a:cubicBezTo>
                    <a:pt x="10" y="42"/>
                    <a:pt x="14" y="41"/>
                    <a:pt x="15" y="31"/>
                  </a:cubicBezTo>
                  <a:cubicBezTo>
                    <a:pt x="16" y="23"/>
                    <a:pt x="15" y="12"/>
                    <a:pt x="20" y="5"/>
                  </a:cubicBezTo>
                </a:path>
              </a:pathLst>
            </a:custGeom>
            <a:solidFill>
              <a:srgbClr val="907F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46" name="Freeform 297">
              <a:extLst>
                <a:ext uri="{FF2B5EF4-FFF2-40B4-BE49-F238E27FC236}">
                  <a16:creationId xmlns:a16="http://schemas.microsoft.com/office/drawing/2014/main" id="{3CC80369-9D2B-4099-AEC3-FAEB5AB61E3A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8" y="1914"/>
              <a:ext cx="97" cy="140"/>
            </a:xfrm>
            <a:custGeom>
              <a:avLst/>
              <a:gdLst>
                <a:gd name="T0" fmla="*/ 124 w 87"/>
                <a:gd name="T1" fmla="*/ 14 h 126"/>
                <a:gd name="T2" fmla="*/ 46 w 87"/>
                <a:gd name="T3" fmla="*/ 96 h 126"/>
                <a:gd name="T4" fmla="*/ 18 w 87"/>
                <a:gd name="T5" fmla="*/ 192 h 126"/>
                <a:gd name="T6" fmla="*/ 32 w 87"/>
                <a:gd name="T7" fmla="*/ 73 h 126"/>
                <a:gd name="T8" fmla="*/ 134 w 87"/>
                <a:gd name="T9" fmla="*/ 0 h 1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7" h="126">
                  <a:moveTo>
                    <a:pt x="81" y="10"/>
                  </a:moveTo>
                  <a:cubicBezTo>
                    <a:pt x="63" y="29"/>
                    <a:pt x="40" y="37"/>
                    <a:pt x="30" y="62"/>
                  </a:cubicBezTo>
                  <a:cubicBezTo>
                    <a:pt x="22" y="84"/>
                    <a:pt x="16" y="103"/>
                    <a:pt x="12" y="126"/>
                  </a:cubicBezTo>
                  <a:cubicBezTo>
                    <a:pt x="0" y="106"/>
                    <a:pt x="10" y="67"/>
                    <a:pt x="21" y="48"/>
                  </a:cubicBezTo>
                  <a:cubicBezTo>
                    <a:pt x="36" y="24"/>
                    <a:pt x="61" y="9"/>
                    <a:pt x="87" y="0"/>
                  </a:cubicBezTo>
                </a:path>
              </a:pathLst>
            </a:custGeom>
            <a:solidFill>
              <a:srgbClr val="907F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47" name="Freeform 298">
              <a:extLst>
                <a:ext uri="{FF2B5EF4-FFF2-40B4-BE49-F238E27FC236}">
                  <a16:creationId xmlns:a16="http://schemas.microsoft.com/office/drawing/2014/main" id="{F6D4444F-E388-4D0E-8FB4-6408E5D0D9B6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7" y="1851"/>
              <a:ext cx="64" cy="168"/>
            </a:xfrm>
            <a:custGeom>
              <a:avLst/>
              <a:gdLst>
                <a:gd name="T0" fmla="*/ 10 w 57"/>
                <a:gd name="T1" fmla="*/ 22 h 151"/>
                <a:gd name="T2" fmla="*/ 21 w 57"/>
                <a:gd name="T3" fmla="*/ 63 h 151"/>
                <a:gd name="T4" fmla="*/ 24 w 57"/>
                <a:gd name="T5" fmla="*/ 78 h 151"/>
                <a:gd name="T6" fmla="*/ 13 w 57"/>
                <a:gd name="T7" fmla="*/ 96 h 151"/>
                <a:gd name="T8" fmla="*/ 31 w 57"/>
                <a:gd name="T9" fmla="*/ 149 h 151"/>
                <a:gd name="T10" fmla="*/ 91 w 57"/>
                <a:gd name="T11" fmla="*/ 231 h 151"/>
                <a:gd name="T12" fmla="*/ 67 w 57"/>
                <a:gd name="T13" fmla="*/ 150 h 151"/>
                <a:gd name="T14" fmla="*/ 79 w 57"/>
                <a:gd name="T15" fmla="*/ 83 h 151"/>
                <a:gd name="T16" fmla="*/ 13 w 57"/>
                <a:gd name="T17" fmla="*/ 12 h 15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7" h="151">
                  <a:moveTo>
                    <a:pt x="6" y="14"/>
                  </a:moveTo>
                  <a:cubicBezTo>
                    <a:pt x="0" y="25"/>
                    <a:pt x="8" y="33"/>
                    <a:pt x="13" y="41"/>
                  </a:cubicBezTo>
                  <a:cubicBezTo>
                    <a:pt x="16" y="47"/>
                    <a:pt x="17" y="45"/>
                    <a:pt x="15" y="51"/>
                  </a:cubicBezTo>
                  <a:cubicBezTo>
                    <a:pt x="13" y="56"/>
                    <a:pt x="6" y="55"/>
                    <a:pt x="9" y="62"/>
                  </a:cubicBezTo>
                  <a:cubicBezTo>
                    <a:pt x="18" y="64"/>
                    <a:pt x="19" y="88"/>
                    <a:pt x="20" y="97"/>
                  </a:cubicBezTo>
                  <a:cubicBezTo>
                    <a:pt x="23" y="117"/>
                    <a:pt x="39" y="141"/>
                    <a:pt x="57" y="151"/>
                  </a:cubicBezTo>
                  <a:cubicBezTo>
                    <a:pt x="44" y="139"/>
                    <a:pt x="39" y="115"/>
                    <a:pt x="42" y="98"/>
                  </a:cubicBezTo>
                  <a:cubicBezTo>
                    <a:pt x="44" y="82"/>
                    <a:pt x="52" y="71"/>
                    <a:pt x="49" y="54"/>
                  </a:cubicBezTo>
                  <a:cubicBezTo>
                    <a:pt x="46" y="37"/>
                    <a:pt x="31" y="0"/>
                    <a:pt x="9" y="8"/>
                  </a:cubicBezTo>
                </a:path>
              </a:pathLst>
            </a:custGeom>
            <a:solidFill>
              <a:srgbClr val="BDAF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48" name="Freeform 299">
              <a:extLst>
                <a:ext uri="{FF2B5EF4-FFF2-40B4-BE49-F238E27FC236}">
                  <a16:creationId xmlns:a16="http://schemas.microsoft.com/office/drawing/2014/main" id="{D0D32767-1546-4B81-A16B-A8B95E94ABF4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2" y="1932"/>
              <a:ext cx="180" cy="612"/>
            </a:xfrm>
            <a:custGeom>
              <a:avLst/>
              <a:gdLst>
                <a:gd name="T0" fmla="*/ 198 w 162"/>
                <a:gd name="T1" fmla="*/ 4 h 551"/>
                <a:gd name="T2" fmla="*/ 141 w 162"/>
                <a:gd name="T3" fmla="*/ 63 h 551"/>
                <a:gd name="T4" fmla="*/ 91 w 162"/>
                <a:gd name="T5" fmla="*/ 169 h 551"/>
                <a:gd name="T6" fmla="*/ 52 w 162"/>
                <a:gd name="T7" fmla="*/ 361 h 551"/>
                <a:gd name="T8" fmla="*/ 27 w 162"/>
                <a:gd name="T9" fmla="*/ 551 h 551"/>
                <a:gd name="T10" fmla="*/ 4 w 162"/>
                <a:gd name="T11" fmla="*/ 729 h 551"/>
                <a:gd name="T12" fmla="*/ 14 w 162"/>
                <a:gd name="T13" fmla="*/ 805 h 551"/>
                <a:gd name="T14" fmla="*/ 91 w 162"/>
                <a:gd name="T15" fmla="*/ 770 h 551"/>
                <a:gd name="T16" fmla="*/ 129 w 162"/>
                <a:gd name="T17" fmla="*/ 629 h 551"/>
                <a:gd name="T18" fmla="*/ 152 w 162"/>
                <a:gd name="T19" fmla="*/ 430 h 551"/>
                <a:gd name="T20" fmla="*/ 198 w 162"/>
                <a:gd name="T21" fmla="*/ 165 h 551"/>
                <a:gd name="T22" fmla="*/ 246 w 162"/>
                <a:gd name="T23" fmla="*/ 46 h 551"/>
                <a:gd name="T24" fmla="*/ 233 w 162"/>
                <a:gd name="T25" fmla="*/ 0 h 55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62" h="551">
                  <a:moveTo>
                    <a:pt x="130" y="4"/>
                  </a:moveTo>
                  <a:cubicBezTo>
                    <a:pt x="116" y="8"/>
                    <a:pt x="102" y="30"/>
                    <a:pt x="93" y="41"/>
                  </a:cubicBezTo>
                  <a:cubicBezTo>
                    <a:pt x="75" y="62"/>
                    <a:pt x="65" y="84"/>
                    <a:pt x="60" y="111"/>
                  </a:cubicBezTo>
                  <a:cubicBezTo>
                    <a:pt x="52" y="153"/>
                    <a:pt x="45" y="196"/>
                    <a:pt x="34" y="238"/>
                  </a:cubicBezTo>
                  <a:cubicBezTo>
                    <a:pt x="24" y="277"/>
                    <a:pt x="18" y="321"/>
                    <a:pt x="18" y="362"/>
                  </a:cubicBezTo>
                  <a:cubicBezTo>
                    <a:pt x="18" y="402"/>
                    <a:pt x="8" y="440"/>
                    <a:pt x="4" y="479"/>
                  </a:cubicBezTo>
                  <a:cubicBezTo>
                    <a:pt x="2" y="494"/>
                    <a:pt x="0" y="517"/>
                    <a:pt x="10" y="529"/>
                  </a:cubicBezTo>
                  <a:cubicBezTo>
                    <a:pt x="28" y="551"/>
                    <a:pt x="51" y="520"/>
                    <a:pt x="60" y="506"/>
                  </a:cubicBezTo>
                  <a:cubicBezTo>
                    <a:pt x="78" y="477"/>
                    <a:pt x="82" y="446"/>
                    <a:pt x="85" y="413"/>
                  </a:cubicBezTo>
                  <a:cubicBezTo>
                    <a:pt x="89" y="369"/>
                    <a:pt x="95" y="325"/>
                    <a:pt x="100" y="282"/>
                  </a:cubicBezTo>
                  <a:cubicBezTo>
                    <a:pt x="107" y="225"/>
                    <a:pt x="102" y="161"/>
                    <a:pt x="130" y="109"/>
                  </a:cubicBezTo>
                  <a:cubicBezTo>
                    <a:pt x="144" y="83"/>
                    <a:pt x="158" y="60"/>
                    <a:pt x="161" y="30"/>
                  </a:cubicBezTo>
                  <a:cubicBezTo>
                    <a:pt x="161" y="20"/>
                    <a:pt x="162" y="6"/>
                    <a:pt x="153" y="0"/>
                  </a:cubicBezTo>
                </a:path>
              </a:pathLst>
            </a:custGeom>
            <a:solidFill>
              <a:srgbClr val="BDAF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49" name="Freeform 300">
              <a:extLst>
                <a:ext uri="{FF2B5EF4-FFF2-40B4-BE49-F238E27FC236}">
                  <a16:creationId xmlns:a16="http://schemas.microsoft.com/office/drawing/2014/main" id="{D9361573-7008-4D24-8F2C-CF1A2F17FAB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" y="1907"/>
              <a:ext cx="311" cy="292"/>
            </a:xfrm>
            <a:custGeom>
              <a:avLst/>
              <a:gdLst>
                <a:gd name="T0" fmla="*/ 421 w 279"/>
                <a:gd name="T1" fmla="*/ 0 h 262"/>
                <a:gd name="T2" fmla="*/ 431 w 279"/>
                <a:gd name="T3" fmla="*/ 50 h 262"/>
                <a:gd name="T4" fmla="*/ 399 w 279"/>
                <a:gd name="T5" fmla="*/ 106 h 262"/>
                <a:gd name="T6" fmla="*/ 229 w 279"/>
                <a:gd name="T7" fmla="*/ 225 h 262"/>
                <a:gd name="T8" fmla="*/ 9 w 279"/>
                <a:gd name="T9" fmla="*/ 403 h 262"/>
                <a:gd name="T10" fmla="*/ 94 w 279"/>
                <a:gd name="T11" fmla="*/ 281 h 262"/>
                <a:gd name="T12" fmla="*/ 181 w 279"/>
                <a:gd name="T13" fmla="*/ 174 h 262"/>
                <a:gd name="T14" fmla="*/ 280 w 279"/>
                <a:gd name="T15" fmla="*/ 95 h 262"/>
                <a:gd name="T16" fmla="*/ 391 w 279"/>
                <a:gd name="T17" fmla="*/ 3 h 26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79" h="262">
                  <a:moveTo>
                    <a:pt x="273" y="0"/>
                  </a:moveTo>
                  <a:cubicBezTo>
                    <a:pt x="268" y="4"/>
                    <a:pt x="279" y="21"/>
                    <a:pt x="279" y="32"/>
                  </a:cubicBezTo>
                  <a:cubicBezTo>
                    <a:pt x="279" y="48"/>
                    <a:pt x="271" y="57"/>
                    <a:pt x="258" y="68"/>
                  </a:cubicBezTo>
                  <a:cubicBezTo>
                    <a:pt x="225" y="98"/>
                    <a:pt x="183" y="117"/>
                    <a:pt x="148" y="145"/>
                  </a:cubicBezTo>
                  <a:cubicBezTo>
                    <a:pt x="101" y="184"/>
                    <a:pt x="52" y="225"/>
                    <a:pt x="5" y="262"/>
                  </a:cubicBezTo>
                  <a:cubicBezTo>
                    <a:pt x="0" y="235"/>
                    <a:pt x="44" y="201"/>
                    <a:pt x="60" y="182"/>
                  </a:cubicBezTo>
                  <a:cubicBezTo>
                    <a:pt x="79" y="159"/>
                    <a:pt x="98" y="136"/>
                    <a:pt x="117" y="113"/>
                  </a:cubicBezTo>
                  <a:cubicBezTo>
                    <a:pt x="136" y="91"/>
                    <a:pt x="157" y="78"/>
                    <a:pt x="181" y="61"/>
                  </a:cubicBezTo>
                  <a:cubicBezTo>
                    <a:pt x="206" y="43"/>
                    <a:pt x="227" y="18"/>
                    <a:pt x="254" y="3"/>
                  </a:cubicBezTo>
                </a:path>
              </a:pathLst>
            </a:custGeom>
            <a:solidFill>
              <a:srgbClr val="BDAF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50" name="Freeform 301">
              <a:extLst>
                <a:ext uri="{FF2B5EF4-FFF2-40B4-BE49-F238E27FC236}">
                  <a16:creationId xmlns:a16="http://schemas.microsoft.com/office/drawing/2014/main" id="{23E9979C-5554-49F9-9ADF-5B61AD13DDA0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9" y="1732"/>
              <a:ext cx="153" cy="180"/>
            </a:xfrm>
            <a:custGeom>
              <a:avLst/>
              <a:gdLst>
                <a:gd name="T0" fmla="*/ 146 w 137"/>
                <a:gd name="T1" fmla="*/ 4 h 162"/>
                <a:gd name="T2" fmla="*/ 116 w 137"/>
                <a:gd name="T3" fmla="*/ 77 h 162"/>
                <a:gd name="T4" fmla="*/ 58 w 137"/>
                <a:gd name="T5" fmla="*/ 136 h 162"/>
                <a:gd name="T6" fmla="*/ 10 w 137"/>
                <a:gd name="T7" fmla="*/ 207 h 162"/>
                <a:gd name="T8" fmla="*/ 64 w 137"/>
                <a:gd name="T9" fmla="*/ 230 h 162"/>
                <a:gd name="T10" fmla="*/ 154 w 137"/>
                <a:gd name="T11" fmla="*/ 0 h 16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7" h="162">
                  <a:moveTo>
                    <a:pt x="94" y="4"/>
                  </a:moveTo>
                  <a:cubicBezTo>
                    <a:pt x="84" y="18"/>
                    <a:pt x="83" y="36"/>
                    <a:pt x="74" y="50"/>
                  </a:cubicBezTo>
                  <a:cubicBezTo>
                    <a:pt x="65" y="65"/>
                    <a:pt x="50" y="76"/>
                    <a:pt x="38" y="89"/>
                  </a:cubicBezTo>
                  <a:cubicBezTo>
                    <a:pt x="27" y="101"/>
                    <a:pt x="10" y="118"/>
                    <a:pt x="6" y="135"/>
                  </a:cubicBezTo>
                  <a:cubicBezTo>
                    <a:pt x="0" y="162"/>
                    <a:pt x="22" y="160"/>
                    <a:pt x="41" y="150"/>
                  </a:cubicBezTo>
                  <a:cubicBezTo>
                    <a:pt x="89" y="123"/>
                    <a:pt x="137" y="52"/>
                    <a:pt x="99" y="0"/>
                  </a:cubicBezTo>
                </a:path>
              </a:pathLst>
            </a:custGeom>
            <a:solidFill>
              <a:srgbClr val="BDAF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51" name="Freeform 302">
              <a:extLst>
                <a:ext uri="{FF2B5EF4-FFF2-40B4-BE49-F238E27FC236}">
                  <a16:creationId xmlns:a16="http://schemas.microsoft.com/office/drawing/2014/main" id="{EEE324DF-DE78-4A5A-9772-E91832C3A821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2" y="2948"/>
              <a:ext cx="219" cy="305"/>
            </a:xfrm>
            <a:custGeom>
              <a:avLst/>
              <a:gdLst>
                <a:gd name="T0" fmla="*/ 0 w 196"/>
                <a:gd name="T1" fmla="*/ 56 h 274"/>
                <a:gd name="T2" fmla="*/ 230 w 196"/>
                <a:gd name="T3" fmla="*/ 333 h 274"/>
                <a:gd name="T4" fmla="*/ 287 w 196"/>
                <a:gd name="T5" fmla="*/ 235 h 274"/>
                <a:gd name="T6" fmla="*/ 173 w 196"/>
                <a:gd name="T7" fmla="*/ 163 h 274"/>
                <a:gd name="T8" fmla="*/ 11 w 196"/>
                <a:gd name="T9" fmla="*/ 26 h 27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6" h="274">
                  <a:moveTo>
                    <a:pt x="0" y="36"/>
                  </a:moveTo>
                  <a:cubicBezTo>
                    <a:pt x="49" y="93"/>
                    <a:pt x="22" y="274"/>
                    <a:pt x="148" y="217"/>
                  </a:cubicBezTo>
                  <a:cubicBezTo>
                    <a:pt x="170" y="207"/>
                    <a:pt x="196" y="181"/>
                    <a:pt x="184" y="154"/>
                  </a:cubicBezTo>
                  <a:cubicBezTo>
                    <a:pt x="174" y="131"/>
                    <a:pt x="130" y="120"/>
                    <a:pt x="111" y="106"/>
                  </a:cubicBezTo>
                  <a:cubicBezTo>
                    <a:pt x="98" y="95"/>
                    <a:pt x="24" y="0"/>
                    <a:pt x="7" y="17"/>
                  </a:cubicBezTo>
                </a:path>
              </a:pathLst>
            </a:custGeom>
            <a:solidFill>
              <a:srgbClr val="BDAF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52" name="Freeform 303">
              <a:extLst>
                <a:ext uri="{FF2B5EF4-FFF2-40B4-BE49-F238E27FC236}">
                  <a16:creationId xmlns:a16="http://schemas.microsoft.com/office/drawing/2014/main" id="{C15B38C6-630D-4CB5-8404-D5D2999E523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3" y="2483"/>
              <a:ext cx="227" cy="237"/>
            </a:xfrm>
            <a:custGeom>
              <a:avLst/>
              <a:gdLst>
                <a:gd name="T0" fmla="*/ 0 w 204"/>
                <a:gd name="T1" fmla="*/ 40 h 213"/>
                <a:gd name="T2" fmla="*/ 73 w 204"/>
                <a:gd name="T3" fmla="*/ 178 h 213"/>
                <a:gd name="T4" fmla="*/ 121 w 204"/>
                <a:gd name="T5" fmla="*/ 251 h 213"/>
                <a:gd name="T6" fmla="*/ 264 w 204"/>
                <a:gd name="T7" fmla="*/ 285 h 213"/>
                <a:gd name="T8" fmla="*/ 285 w 204"/>
                <a:gd name="T9" fmla="*/ 221 h 213"/>
                <a:gd name="T10" fmla="*/ 182 w 204"/>
                <a:gd name="T11" fmla="*/ 155 h 213"/>
                <a:gd name="T12" fmla="*/ 2 w 204"/>
                <a:gd name="T13" fmla="*/ 0 h 21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04" h="213">
                  <a:moveTo>
                    <a:pt x="0" y="26"/>
                  </a:moveTo>
                  <a:cubicBezTo>
                    <a:pt x="15" y="56"/>
                    <a:pt x="33" y="87"/>
                    <a:pt x="48" y="116"/>
                  </a:cubicBezTo>
                  <a:cubicBezTo>
                    <a:pt x="57" y="132"/>
                    <a:pt x="68" y="150"/>
                    <a:pt x="79" y="164"/>
                  </a:cubicBezTo>
                  <a:cubicBezTo>
                    <a:pt x="106" y="198"/>
                    <a:pt x="134" y="213"/>
                    <a:pt x="172" y="186"/>
                  </a:cubicBezTo>
                  <a:cubicBezTo>
                    <a:pt x="189" y="175"/>
                    <a:pt x="204" y="164"/>
                    <a:pt x="186" y="145"/>
                  </a:cubicBezTo>
                  <a:cubicBezTo>
                    <a:pt x="167" y="127"/>
                    <a:pt x="138" y="120"/>
                    <a:pt x="119" y="101"/>
                  </a:cubicBezTo>
                  <a:cubicBezTo>
                    <a:pt x="80" y="61"/>
                    <a:pt x="55" y="18"/>
                    <a:pt x="2" y="0"/>
                  </a:cubicBezTo>
                </a:path>
              </a:pathLst>
            </a:custGeom>
            <a:solidFill>
              <a:srgbClr val="BDAF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53" name="Freeform 304">
              <a:extLst>
                <a:ext uri="{FF2B5EF4-FFF2-40B4-BE49-F238E27FC236}">
                  <a16:creationId xmlns:a16="http://schemas.microsoft.com/office/drawing/2014/main" id="{690670B9-B79D-4DDE-B52D-373B3B1F7D67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1" y="2562"/>
              <a:ext cx="82" cy="124"/>
            </a:xfrm>
            <a:custGeom>
              <a:avLst/>
              <a:gdLst>
                <a:gd name="T0" fmla="*/ 2 w 74"/>
                <a:gd name="T1" fmla="*/ 36 h 111"/>
                <a:gd name="T2" fmla="*/ 48 w 74"/>
                <a:gd name="T3" fmla="*/ 17 h 111"/>
                <a:gd name="T4" fmla="*/ 110 w 74"/>
                <a:gd name="T5" fmla="*/ 13 h 111"/>
                <a:gd name="T6" fmla="*/ 86 w 74"/>
                <a:gd name="T7" fmla="*/ 142 h 111"/>
                <a:gd name="T8" fmla="*/ 9 w 74"/>
                <a:gd name="T9" fmla="*/ 53 h 1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4" h="111">
                  <a:moveTo>
                    <a:pt x="2" y="23"/>
                  </a:moveTo>
                  <a:cubicBezTo>
                    <a:pt x="0" y="0"/>
                    <a:pt x="19" y="9"/>
                    <a:pt x="32" y="11"/>
                  </a:cubicBezTo>
                  <a:cubicBezTo>
                    <a:pt x="46" y="13"/>
                    <a:pt x="58" y="6"/>
                    <a:pt x="72" y="9"/>
                  </a:cubicBezTo>
                  <a:cubicBezTo>
                    <a:pt x="74" y="24"/>
                    <a:pt x="68" y="81"/>
                    <a:pt x="57" y="91"/>
                  </a:cubicBezTo>
                  <a:cubicBezTo>
                    <a:pt x="36" y="111"/>
                    <a:pt x="11" y="48"/>
                    <a:pt x="5" y="34"/>
                  </a:cubicBezTo>
                </a:path>
              </a:pathLst>
            </a:custGeom>
            <a:solidFill>
              <a:srgbClr val="BDAF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54" name="Freeform 305">
              <a:extLst>
                <a:ext uri="{FF2B5EF4-FFF2-40B4-BE49-F238E27FC236}">
                  <a16:creationId xmlns:a16="http://schemas.microsoft.com/office/drawing/2014/main" id="{2F558161-E1A1-4605-B430-C2FC550E4369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3" y="1843"/>
              <a:ext cx="30" cy="25"/>
            </a:xfrm>
            <a:custGeom>
              <a:avLst/>
              <a:gdLst>
                <a:gd name="T0" fmla="*/ 2 w 27"/>
                <a:gd name="T1" fmla="*/ 0 h 23"/>
                <a:gd name="T2" fmla="*/ 41 w 27"/>
                <a:gd name="T3" fmla="*/ 32 h 23"/>
                <a:gd name="T4" fmla="*/ 20 w 27"/>
                <a:gd name="T5" fmla="*/ 18 h 23"/>
                <a:gd name="T6" fmla="*/ 0 w 27"/>
                <a:gd name="T7" fmla="*/ 13 h 23"/>
                <a:gd name="T8" fmla="*/ 3 w 27"/>
                <a:gd name="T9" fmla="*/ 5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" h="23">
                  <a:moveTo>
                    <a:pt x="2" y="0"/>
                  </a:moveTo>
                  <a:cubicBezTo>
                    <a:pt x="2" y="8"/>
                    <a:pt x="21" y="20"/>
                    <a:pt x="27" y="23"/>
                  </a:cubicBezTo>
                  <a:cubicBezTo>
                    <a:pt x="23" y="21"/>
                    <a:pt x="18" y="16"/>
                    <a:pt x="13" y="14"/>
                  </a:cubicBezTo>
                  <a:cubicBezTo>
                    <a:pt x="9" y="12"/>
                    <a:pt x="4" y="11"/>
                    <a:pt x="0" y="9"/>
                  </a:cubicBezTo>
                  <a:cubicBezTo>
                    <a:pt x="1" y="7"/>
                    <a:pt x="2" y="6"/>
                    <a:pt x="3" y="5"/>
                  </a:cubicBezTo>
                </a:path>
              </a:pathLst>
            </a:custGeom>
            <a:solidFill>
              <a:srgbClr val="907F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55" name="Freeform 306">
              <a:extLst>
                <a:ext uri="{FF2B5EF4-FFF2-40B4-BE49-F238E27FC236}">
                  <a16:creationId xmlns:a16="http://schemas.microsoft.com/office/drawing/2014/main" id="{EE2436ED-51C7-4B1F-A69C-B49DCB6E4423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4" y="1788"/>
              <a:ext cx="339" cy="90"/>
            </a:xfrm>
            <a:custGeom>
              <a:avLst/>
              <a:gdLst>
                <a:gd name="T0" fmla="*/ 0 w 304"/>
                <a:gd name="T1" fmla="*/ 73 h 81"/>
                <a:gd name="T2" fmla="*/ 204 w 304"/>
                <a:gd name="T3" fmla="*/ 112 h 81"/>
                <a:gd name="T4" fmla="*/ 471 w 304"/>
                <a:gd name="T5" fmla="*/ 0 h 81"/>
                <a:gd name="T6" fmla="*/ 204 w 304"/>
                <a:gd name="T7" fmla="*/ 122 h 81"/>
                <a:gd name="T8" fmla="*/ 0 w 304"/>
                <a:gd name="T9" fmla="*/ 73 h 8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4" h="81">
                  <a:moveTo>
                    <a:pt x="0" y="48"/>
                  </a:moveTo>
                  <a:cubicBezTo>
                    <a:pt x="0" y="48"/>
                    <a:pt x="51" y="71"/>
                    <a:pt x="132" y="74"/>
                  </a:cubicBezTo>
                  <a:cubicBezTo>
                    <a:pt x="213" y="77"/>
                    <a:pt x="276" y="28"/>
                    <a:pt x="304" y="0"/>
                  </a:cubicBezTo>
                  <a:cubicBezTo>
                    <a:pt x="304" y="0"/>
                    <a:pt x="257" y="81"/>
                    <a:pt x="132" y="80"/>
                  </a:cubicBezTo>
                  <a:cubicBezTo>
                    <a:pt x="20" y="78"/>
                    <a:pt x="0" y="48"/>
                    <a:pt x="0" y="48"/>
                  </a:cubicBezTo>
                  <a:close/>
                </a:path>
              </a:pathLst>
            </a:custGeom>
            <a:solidFill>
              <a:srgbClr val="907F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56" name="Freeform 307">
              <a:extLst>
                <a:ext uri="{FF2B5EF4-FFF2-40B4-BE49-F238E27FC236}">
                  <a16:creationId xmlns:a16="http://schemas.microsoft.com/office/drawing/2014/main" id="{59200E50-764B-4992-8EC0-8E6633B365C6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8" y="2012"/>
              <a:ext cx="56" cy="156"/>
            </a:xfrm>
            <a:custGeom>
              <a:avLst/>
              <a:gdLst>
                <a:gd name="T0" fmla="*/ 19 w 50"/>
                <a:gd name="T1" fmla="*/ 0 h 140"/>
                <a:gd name="T2" fmla="*/ 77 w 50"/>
                <a:gd name="T3" fmla="*/ 120 h 140"/>
                <a:gd name="T4" fmla="*/ 60 w 50"/>
                <a:gd name="T5" fmla="*/ 172 h 140"/>
                <a:gd name="T6" fmla="*/ 35 w 50"/>
                <a:gd name="T7" fmla="*/ 198 h 140"/>
                <a:gd name="T8" fmla="*/ 0 w 50"/>
                <a:gd name="T9" fmla="*/ 216 h 140"/>
                <a:gd name="T10" fmla="*/ 40 w 50"/>
                <a:gd name="T11" fmla="*/ 154 h 140"/>
                <a:gd name="T12" fmla="*/ 52 w 50"/>
                <a:gd name="T13" fmla="*/ 107 h 140"/>
                <a:gd name="T14" fmla="*/ 34 w 50"/>
                <a:gd name="T15" fmla="*/ 51 h 140"/>
                <a:gd name="T16" fmla="*/ 19 w 50"/>
                <a:gd name="T17" fmla="*/ 9 h 14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0" h="140">
                  <a:moveTo>
                    <a:pt x="12" y="0"/>
                  </a:moveTo>
                  <a:cubicBezTo>
                    <a:pt x="21" y="28"/>
                    <a:pt x="46" y="47"/>
                    <a:pt x="49" y="78"/>
                  </a:cubicBezTo>
                  <a:cubicBezTo>
                    <a:pt x="50" y="92"/>
                    <a:pt x="46" y="100"/>
                    <a:pt x="38" y="111"/>
                  </a:cubicBezTo>
                  <a:cubicBezTo>
                    <a:pt x="34" y="118"/>
                    <a:pt x="30" y="124"/>
                    <a:pt x="22" y="129"/>
                  </a:cubicBezTo>
                  <a:cubicBezTo>
                    <a:pt x="16" y="133"/>
                    <a:pt x="7" y="139"/>
                    <a:pt x="0" y="140"/>
                  </a:cubicBezTo>
                  <a:cubicBezTo>
                    <a:pt x="5" y="126"/>
                    <a:pt x="19" y="115"/>
                    <a:pt x="26" y="100"/>
                  </a:cubicBezTo>
                  <a:cubicBezTo>
                    <a:pt x="30" y="90"/>
                    <a:pt x="33" y="80"/>
                    <a:pt x="33" y="69"/>
                  </a:cubicBezTo>
                  <a:cubicBezTo>
                    <a:pt x="32" y="56"/>
                    <a:pt x="27" y="45"/>
                    <a:pt x="21" y="33"/>
                  </a:cubicBezTo>
                  <a:cubicBezTo>
                    <a:pt x="17" y="25"/>
                    <a:pt x="10" y="13"/>
                    <a:pt x="12" y="5"/>
                  </a:cubicBezTo>
                </a:path>
              </a:pathLst>
            </a:custGeom>
            <a:solidFill>
              <a:srgbClr val="907F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57" name="Freeform 308">
              <a:extLst>
                <a:ext uri="{FF2B5EF4-FFF2-40B4-BE49-F238E27FC236}">
                  <a16:creationId xmlns:a16="http://schemas.microsoft.com/office/drawing/2014/main" id="{A317CFFE-62EB-4221-A64E-162885C2912A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8" y="2818"/>
              <a:ext cx="126" cy="129"/>
            </a:xfrm>
            <a:custGeom>
              <a:avLst/>
              <a:gdLst>
                <a:gd name="T0" fmla="*/ 0 w 113"/>
                <a:gd name="T1" fmla="*/ 175 h 116"/>
                <a:gd name="T2" fmla="*/ 31 w 113"/>
                <a:gd name="T3" fmla="*/ 159 h 116"/>
                <a:gd name="T4" fmla="*/ 56 w 113"/>
                <a:gd name="T5" fmla="*/ 132 h 116"/>
                <a:gd name="T6" fmla="*/ 108 w 113"/>
                <a:gd name="T7" fmla="*/ 81 h 116"/>
                <a:gd name="T8" fmla="*/ 155 w 113"/>
                <a:gd name="T9" fmla="*/ 33 h 116"/>
                <a:gd name="T10" fmla="*/ 169 w 113"/>
                <a:gd name="T11" fmla="*/ 0 h 116"/>
                <a:gd name="T12" fmla="*/ 149 w 113"/>
                <a:gd name="T13" fmla="*/ 18 h 116"/>
                <a:gd name="T14" fmla="*/ 117 w 113"/>
                <a:gd name="T15" fmla="*/ 51 h 116"/>
                <a:gd name="T16" fmla="*/ 60 w 113"/>
                <a:gd name="T17" fmla="*/ 109 h 116"/>
                <a:gd name="T18" fmla="*/ 28 w 113"/>
                <a:gd name="T19" fmla="*/ 151 h 116"/>
                <a:gd name="T20" fmla="*/ 0 w 113"/>
                <a:gd name="T21" fmla="*/ 177 h 11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13" h="116">
                  <a:moveTo>
                    <a:pt x="0" y="114"/>
                  </a:moveTo>
                  <a:cubicBezTo>
                    <a:pt x="5" y="116"/>
                    <a:pt x="16" y="107"/>
                    <a:pt x="20" y="104"/>
                  </a:cubicBezTo>
                  <a:cubicBezTo>
                    <a:pt x="26" y="99"/>
                    <a:pt x="31" y="91"/>
                    <a:pt x="36" y="86"/>
                  </a:cubicBezTo>
                  <a:cubicBezTo>
                    <a:pt x="47" y="74"/>
                    <a:pt x="58" y="63"/>
                    <a:pt x="70" y="53"/>
                  </a:cubicBezTo>
                  <a:cubicBezTo>
                    <a:pt x="81" y="43"/>
                    <a:pt x="88" y="31"/>
                    <a:pt x="100" y="22"/>
                  </a:cubicBezTo>
                  <a:cubicBezTo>
                    <a:pt x="108" y="16"/>
                    <a:pt x="113" y="10"/>
                    <a:pt x="109" y="0"/>
                  </a:cubicBezTo>
                  <a:cubicBezTo>
                    <a:pt x="105" y="3"/>
                    <a:pt x="101" y="8"/>
                    <a:pt x="97" y="12"/>
                  </a:cubicBezTo>
                  <a:cubicBezTo>
                    <a:pt x="89" y="19"/>
                    <a:pt x="83" y="26"/>
                    <a:pt x="75" y="33"/>
                  </a:cubicBezTo>
                  <a:cubicBezTo>
                    <a:pt x="62" y="45"/>
                    <a:pt x="51" y="58"/>
                    <a:pt x="39" y="71"/>
                  </a:cubicBezTo>
                  <a:cubicBezTo>
                    <a:pt x="31" y="80"/>
                    <a:pt x="25" y="90"/>
                    <a:pt x="18" y="99"/>
                  </a:cubicBezTo>
                  <a:cubicBezTo>
                    <a:pt x="13" y="106"/>
                    <a:pt x="6" y="111"/>
                    <a:pt x="0" y="116"/>
                  </a:cubicBezTo>
                </a:path>
              </a:pathLst>
            </a:custGeom>
            <a:solidFill>
              <a:srgbClr val="E2E0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58" name="Freeform 309">
              <a:extLst>
                <a:ext uri="{FF2B5EF4-FFF2-40B4-BE49-F238E27FC236}">
                  <a16:creationId xmlns:a16="http://schemas.microsoft.com/office/drawing/2014/main" id="{85A5E8A5-2868-4F7A-BD1A-0114D3FED7D0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5" y="3303"/>
              <a:ext cx="102" cy="152"/>
            </a:xfrm>
            <a:custGeom>
              <a:avLst/>
              <a:gdLst>
                <a:gd name="T0" fmla="*/ 0 w 92"/>
                <a:gd name="T1" fmla="*/ 195 h 137"/>
                <a:gd name="T2" fmla="*/ 23 w 92"/>
                <a:gd name="T3" fmla="*/ 199 h 137"/>
                <a:gd name="T4" fmla="*/ 45 w 92"/>
                <a:gd name="T5" fmla="*/ 171 h 137"/>
                <a:gd name="T6" fmla="*/ 86 w 92"/>
                <a:gd name="T7" fmla="*/ 108 h 137"/>
                <a:gd name="T8" fmla="*/ 126 w 92"/>
                <a:gd name="T9" fmla="*/ 41 h 137"/>
                <a:gd name="T10" fmla="*/ 134 w 92"/>
                <a:gd name="T11" fmla="*/ 0 h 137"/>
                <a:gd name="T12" fmla="*/ 105 w 92"/>
                <a:gd name="T13" fmla="*/ 54 h 137"/>
                <a:gd name="T14" fmla="*/ 59 w 92"/>
                <a:gd name="T15" fmla="*/ 123 h 137"/>
                <a:gd name="T16" fmla="*/ 2 w 92"/>
                <a:gd name="T17" fmla="*/ 199 h 13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2" h="137">
                  <a:moveTo>
                    <a:pt x="0" y="129"/>
                  </a:moveTo>
                  <a:cubicBezTo>
                    <a:pt x="0" y="137"/>
                    <a:pt x="11" y="134"/>
                    <a:pt x="15" y="131"/>
                  </a:cubicBezTo>
                  <a:cubicBezTo>
                    <a:pt x="22" y="127"/>
                    <a:pt x="25" y="120"/>
                    <a:pt x="30" y="113"/>
                  </a:cubicBezTo>
                  <a:cubicBezTo>
                    <a:pt x="39" y="98"/>
                    <a:pt x="49" y="85"/>
                    <a:pt x="57" y="70"/>
                  </a:cubicBezTo>
                  <a:cubicBezTo>
                    <a:pt x="65" y="54"/>
                    <a:pt x="75" y="41"/>
                    <a:pt x="84" y="27"/>
                  </a:cubicBezTo>
                  <a:cubicBezTo>
                    <a:pt x="91" y="19"/>
                    <a:pt x="92" y="10"/>
                    <a:pt x="88" y="0"/>
                  </a:cubicBezTo>
                  <a:cubicBezTo>
                    <a:pt x="81" y="12"/>
                    <a:pt x="76" y="24"/>
                    <a:pt x="70" y="36"/>
                  </a:cubicBezTo>
                  <a:cubicBezTo>
                    <a:pt x="60" y="51"/>
                    <a:pt x="49" y="66"/>
                    <a:pt x="39" y="81"/>
                  </a:cubicBezTo>
                  <a:cubicBezTo>
                    <a:pt x="35" y="87"/>
                    <a:pt x="7" y="133"/>
                    <a:pt x="2" y="131"/>
                  </a:cubicBezTo>
                </a:path>
              </a:pathLst>
            </a:custGeom>
            <a:solidFill>
              <a:srgbClr val="E2E0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59" name="Freeform 310">
              <a:extLst>
                <a:ext uri="{FF2B5EF4-FFF2-40B4-BE49-F238E27FC236}">
                  <a16:creationId xmlns:a16="http://schemas.microsoft.com/office/drawing/2014/main" id="{6523B912-5BAC-4BB5-9877-4754422BE162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0" y="3140"/>
              <a:ext cx="37" cy="116"/>
            </a:xfrm>
            <a:custGeom>
              <a:avLst/>
              <a:gdLst>
                <a:gd name="T0" fmla="*/ 1 w 33"/>
                <a:gd name="T1" fmla="*/ 160 h 104"/>
                <a:gd name="T2" fmla="*/ 46 w 33"/>
                <a:gd name="T3" fmla="*/ 68 h 104"/>
                <a:gd name="T4" fmla="*/ 41 w 33"/>
                <a:gd name="T5" fmla="*/ 0 h 104"/>
                <a:gd name="T6" fmla="*/ 25 w 33"/>
                <a:gd name="T7" fmla="*/ 81 h 104"/>
                <a:gd name="T8" fmla="*/ 1 w 33"/>
                <a:gd name="T9" fmla="*/ 157 h 10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104">
                  <a:moveTo>
                    <a:pt x="1" y="103"/>
                  </a:moveTo>
                  <a:cubicBezTo>
                    <a:pt x="4" y="104"/>
                    <a:pt x="27" y="51"/>
                    <a:pt x="29" y="44"/>
                  </a:cubicBezTo>
                  <a:cubicBezTo>
                    <a:pt x="33" y="29"/>
                    <a:pt x="33" y="14"/>
                    <a:pt x="26" y="0"/>
                  </a:cubicBezTo>
                  <a:cubicBezTo>
                    <a:pt x="27" y="18"/>
                    <a:pt x="21" y="35"/>
                    <a:pt x="16" y="52"/>
                  </a:cubicBezTo>
                  <a:cubicBezTo>
                    <a:pt x="11" y="68"/>
                    <a:pt x="0" y="86"/>
                    <a:pt x="1" y="101"/>
                  </a:cubicBezTo>
                </a:path>
              </a:pathLst>
            </a:custGeom>
            <a:solidFill>
              <a:srgbClr val="E2E0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60" name="Freeform 311">
              <a:extLst>
                <a:ext uri="{FF2B5EF4-FFF2-40B4-BE49-F238E27FC236}">
                  <a16:creationId xmlns:a16="http://schemas.microsoft.com/office/drawing/2014/main" id="{9A5DE25F-A7A3-4BC7-A3F8-1B35DCFE41F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7" y="1132"/>
              <a:ext cx="48" cy="18"/>
            </a:xfrm>
            <a:custGeom>
              <a:avLst/>
              <a:gdLst>
                <a:gd name="T0" fmla="*/ 0 w 43"/>
                <a:gd name="T1" fmla="*/ 0 h 16"/>
                <a:gd name="T2" fmla="*/ 32 w 43"/>
                <a:gd name="T3" fmla="*/ 11 h 16"/>
                <a:gd name="T4" fmla="*/ 67 w 43"/>
                <a:gd name="T5" fmla="*/ 26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3" h="16">
                  <a:moveTo>
                    <a:pt x="0" y="0"/>
                  </a:moveTo>
                  <a:cubicBezTo>
                    <a:pt x="7" y="1"/>
                    <a:pt x="14" y="5"/>
                    <a:pt x="21" y="7"/>
                  </a:cubicBezTo>
                  <a:cubicBezTo>
                    <a:pt x="30" y="9"/>
                    <a:pt x="35" y="12"/>
                    <a:pt x="43" y="16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61" name="Freeform 312">
              <a:extLst>
                <a:ext uri="{FF2B5EF4-FFF2-40B4-BE49-F238E27FC236}">
                  <a16:creationId xmlns:a16="http://schemas.microsoft.com/office/drawing/2014/main" id="{41754F70-C6CA-4354-9DCF-01F15218B8F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4" y="1184"/>
              <a:ext cx="64" cy="24"/>
            </a:xfrm>
            <a:custGeom>
              <a:avLst/>
              <a:gdLst>
                <a:gd name="T0" fmla="*/ 0 w 57"/>
                <a:gd name="T1" fmla="*/ 29 h 22"/>
                <a:gd name="T2" fmla="*/ 39 w 57"/>
                <a:gd name="T3" fmla="*/ 23 h 22"/>
                <a:gd name="T4" fmla="*/ 65 w 57"/>
                <a:gd name="T5" fmla="*/ 5 h 22"/>
                <a:gd name="T6" fmla="*/ 91 w 57"/>
                <a:gd name="T7" fmla="*/ 0 h 2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7" h="22">
                  <a:moveTo>
                    <a:pt x="0" y="21"/>
                  </a:moveTo>
                  <a:cubicBezTo>
                    <a:pt x="10" y="22"/>
                    <a:pt x="16" y="20"/>
                    <a:pt x="25" y="16"/>
                  </a:cubicBezTo>
                  <a:cubicBezTo>
                    <a:pt x="30" y="13"/>
                    <a:pt x="35" y="8"/>
                    <a:pt x="41" y="5"/>
                  </a:cubicBezTo>
                  <a:cubicBezTo>
                    <a:pt x="46" y="2"/>
                    <a:pt x="52" y="2"/>
                    <a:pt x="57" y="0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62" name="Freeform 313">
              <a:extLst>
                <a:ext uri="{FF2B5EF4-FFF2-40B4-BE49-F238E27FC236}">
                  <a16:creationId xmlns:a16="http://schemas.microsoft.com/office/drawing/2014/main" id="{34AA5089-AA95-4B8B-A6C5-0D7BD72BC6C4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7" y="1187"/>
              <a:ext cx="43" cy="68"/>
            </a:xfrm>
            <a:custGeom>
              <a:avLst/>
              <a:gdLst>
                <a:gd name="T0" fmla="*/ 57 w 39"/>
                <a:gd name="T1" fmla="*/ 0 h 61"/>
                <a:gd name="T2" fmla="*/ 9 w 39"/>
                <a:gd name="T3" fmla="*/ 26 h 61"/>
                <a:gd name="T4" fmla="*/ 1 w 39"/>
                <a:gd name="T5" fmla="*/ 31 h 61"/>
                <a:gd name="T6" fmla="*/ 3 w 39"/>
                <a:gd name="T7" fmla="*/ 46 h 61"/>
                <a:gd name="T8" fmla="*/ 17 w 39"/>
                <a:gd name="T9" fmla="*/ 95 h 61"/>
                <a:gd name="T10" fmla="*/ 17 w 39"/>
                <a:gd name="T11" fmla="*/ 80 h 61"/>
                <a:gd name="T12" fmla="*/ 19 w 39"/>
                <a:gd name="T13" fmla="*/ 62 h 61"/>
                <a:gd name="T14" fmla="*/ 28 w 39"/>
                <a:gd name="T15" fmla="*/ 29 h 61"/>
                <a:gd name="T16" fmla="*/ 47 w 39"/>
                <a:gd name="T17" fmla="*/ 12 h 61"/>
                <a:gd name="T18" fmla="*/ 57 w 39"/>
                <a:gd name="T19" fmla="*/ 2 h 6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9" h="61">
                  <a:moveTo>
                    <a:pt x="39" y="0"/>
                  </a:moveTo>
                  <a:cubicBezTo>
                    <a:pt x="28" y="4"/>
                    <a:pt x="16" y="11"/>
                    <a:pt x="5" y="17"/>
                  </a:cubicBezTo>
                  <a:cubicBezTo>
                    <a:pt x="4" y="18"/>
                    <a:pt x="2" y="18"/>
                    <a:pt x="1" y="20"/>
                  </a:cubicBezTo>
                  <a:cubicBezTo>
                    <a:pt x="0" y="23"/>
                    <a:pt x="2" y="27"/>
                    <a:pt x="3" y="30"/>
                  </a:cubicBezTo>
                  <a:cubicBezTo>
                    <a:pt x="7" y="39"/>
                    <a:pt x="11" y="51"/>
                    <a:pt x="12" y="61"/>
                  </a:cubicBezTo>
                  <a:cubicBezTo>
                    <a:pt x="13" y="58"/>
                    <a:pt x="12" y="55"/>
                    <a:pt x="12" y="52"/>
                  </a:cubicBezTo>
                  <a:cubicBezTo>
                    <a:pt x="12" y="48"/>
                    <a:pt x="13" y="44"/>
                    <a:pt x="13" y="40"/>
                  </a:cubicBezTo>
                  <a:cubicBezTo>
                    <a:pt x="13" y="32"/>
                    <a:pt x="15" y="25"/>
                    <a:pt x="19" y="19"/>
                  </a:cubicBezTo>
                  <a:cubicBezTo>
                    <a:pt x="23" y="14"/>
                    <a:pt x="28" y="11"/>
                    <a:pt x="32" y="8"/>
                  </a:cubicBezTo>
                  <a:cubicBezTo>
                    <a:pt x="34" y="6"/>
                    <a:pt x="38" y="4"/>
                    <a:pt x="39" y="2"/>
                  </a:cubicBezTo>
                </a:path>
              </a:pathLst>
            </a:custGeom>
            <a:solidFill>
              <a:srgbClr val="FC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63" name="Freeform 314">
              <a:extLst>
                <a:ext uri="{FF2B5EF4-FFF2-40B4-BE49-F238E27FC236}">
                  <a16:creationId xmlns:a16="http://schemas.microsoft.com/office/drawing/2014/main" id="{9315A910-7D37-431C-9972-D463EE2886B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8" y="1116"/>
              <a:ext cx="67" cy="82"/>
            </a:xfrm>
            <a:custGeom>
              <a:avLst/>
              <a:gdLst>
                <a:gd name="T0" fmla="*/ 0 w 60"/>
                <a:gd name="T1" fmla="*/ 112 h 74"/>
                <a:gd name="T2" fmla="*/ 0 w 60"/>
                <a:gd name="T3" fmla="*/ 111 h 74"/>
                <a:gd name="T4" fmla="*/ 58 w 60"/>
                <a:gd name="T5" fmla="*/ 75 h 74"/>
                <a:gd name="T6" fmla="*/ 87 w 60"/>
                <a:gd name="T7" fmla="*/ 43 h 74"/>
                <a:gd name="T8" fmla="*/ 94 w 60"/>
                <a:gd name="T9" fmla="*/ 0 h 74"/>
                <a:gd name="T10" fmla="*/ 84 w 60"/>
                <a:gd name="T11" fmla="*/ 22 h 74"/>
                <a:gd name="T12" fmla="*/ 68 w 60"/>
                <a:gd name="T13" fmla="*/ 43 h 74"/>
                <a:gd name="T14" fmla="*/ 42 w 60"/>
                <a:gd name="T15" fmla="*/ 73 h 74"/>
                <a:gd name="T16" fmla="*/ 21 w 60"/>
                <a:gd name="T17" fmla="*/ 92 h 74"/>
                <a:gd name="T18" fmla="*/ 2 w 60"/>
                <a:gd name="T19" fmla="*/ 110 h 7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60" h="74">
                  <a:moveTo>
                    <a:pt x="0" y="74"/>
                  </a:moveTo>
                  <a:cubicBezTo>
                    <a:pt x="0" y="74"/>
                    <a:pt x="0" y="74"/>
                    <a:pt x="0" y="73"/>
                  </a:cubicBezTo>
                  <a:cubicBezTo>
                    <a:pt x="14" y="68"/>
                    <a:pt x="25" y="59"/>
                    <a:pt x="38" y="50"/>
                  </a:cubicBezTo>
                  <a:cubicBezTo>
                    <a:pt x="45" y="46"/>
                    <a:pt x="54" y="37"/>
                    <a:pt x="56" y="29"/>
                  </a:cubicBezTo>
                  <a:cubicBezTo>
                    <a:pt x="59" y="20"/>
                    <a:pt x="60" y="9"/>
                    <a:pt x="60" y="0"/>
                  </a:cubicBezTo>
                  <a:cubicBezTo>
                    <a:pt x="57" y="4"/>
                    <a:pt x="56" y="10"/>
                    <a:pt x="54" y="14"/>
                  </a:cubicBezTo>
                  <a:cubicBezTo>
                    <a:pt x="51" y="20"/>
                    <a:pt x="47" y="24"/>
                    <a:pt x="44" y="29"/>
                  </a:cubicBezTo>
                  <a:cubicBezTo>
                    <a:pt x="38" y="36"/>
                    <a:pt x="33" y="42"/>
                    <a:pt x="27" y="49"/>
                  </a:cubicBezTo>
                  <a:cubicBezTo>
                    <a:pt x="23" y="53"/>
                    <a:pt x="17" y="57"/>
                    <a:pt x="13" y="61"/>
                  </a:cubicBezTo>
                  <a:cubicBezTo>
                    <a:pt x="9" y="65"/>
                    <a:pt x="6" y="69"/>
                    <a:pt x="2" y="72"/>
                  </a:cubicBezTo>
                </a:path>
              </a:pathLst>
            </a:custGeom>
            <a:solidFill>
              <a:srgbClr val="FC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64" name="Freeform 315">
              <a:extLst>
                <a:ext uri="{FF2B5EF4-FFF2-40B4-BE49-F238E27FC236}">
                  <a16:creationId xmlns:a16="http://schemas.microsoft.com/office/drawing/2014/main" id="{C403CD65-1587-45C7-872B-089D4362F42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6" y="1331"/>
              <a:ext cx="37" cy="67"/>
            </a:xfrm>
            <a:custGeom>
              <a:avLst/>
              <a:gdLst>
                <a:gd name="T0" fmla="*/ 52 w 33"/>
                <a:gd name="T1" fmla="*/ 94 h 60"/>
                <a:gd name="T2" fmla="*/ 41 w 33"/>
                <a:gd name="T3" fmla="*/ 68 h 60"/>
                <a:gd name="T4" fmla="*/ 25 w 33"/>
                <a:gd name="T5" fmla="*/ 49 h 60"/>
                <a:gd name="T6" fmla="*/ 13 w 33"/>
                <a:gd name="T7" fmla="*/ 22 h 60"/>
                <a:gd name="T8" fmla="*/ 0 w 33"/>
                <a:gd name="T9" fmla="*/ 0 h 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60">
                  <a:moveTo>
                    <a:pt x="33" y="60"/>
                  </a:moveTo>
                  <a:cubicBezTo>
                    <a:pt x="32" y="55"/>
                    <a:pt x="29" y="48"/>
                    <a:pt x="26" y="44"/>
                  </a:cubicBezTo>
                  <a:cubicBezTo>
                    <a:pt x="23" y="39"/>
                    <a:pt x="18" y="37"/>
                    <a:pt x="16" y="31"/>
                  </a:cubicBezTo>
                  <a:cubicBezTo>
                    <a:pt x="14" y="25"/>
                    <a:pt x="13" y="20"/>
                    <a:pt x="9" y="14"/>
                  </a:cubicBezTo>
                  <a:cubicBezTo>
                    <a:pt x="5" y="9"/>
                    <a:pt x="2" y="6"/>
                    <a:pt x="0" y="0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65" name="Freeform 316">
              <a:extLst>
                <a:ext uri="{FF2B5EF4-FFF2-40B4-BE49-F238E27FC236}">
                  <a16:creationId xmlns:a16="http://schemas.microsoft.com/office/drawing/2014/main" id="{715D97CA-0E66-4248-BCC0-BB52AE592136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9" y="1470"/>
              <a:ext cx="35" cy="24"/>
            </a:xfrm>
            <a:custGeom>
              <a:avLst/>
              <a:gdLst>
                <a:gd name="T0" fmla="*/ 0 w 32"/>
                <a:gd name="T1" fmla="*/ 35 h 21"/>
                <a:gd name="T2" fmla="*/ 20 w 32"/>
                <a:gd name="T3" fmla="*/ 13 h 21"/>
                <a:gd name="T4" fmla="*/ 33 w 32"/>
                <a:gd name="T5" fmla="*/ 9 h 21"/>
                <a:gd name="T6" fmla="*/ 46 w 32"/>
                <a:gd name="T7" fmla="*/ 0 h 2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2" h="21">
                  <a:moveTo>
                    <a:pt x="0" y="21"/>
                  </a:moveTo>
                  <a:cubicBezTo>
                    <a:pt x="2" y="14"/>
                    <a:pt x="8" y="10"/>
                    <a:pt x="14" y="8"/>
                  </a:cubicBezTo>
                  <a:cubicBezTo>
                    <a:pt x="17" y="7"/>
                    <a:pt x="20" y="7"/>
                    <a:pt x="23" y="5"/>
                  </a:cubicBezTo>
                  <a:cubicBezTo>
                    <a:pt x="26" y="3"/>
                    <a:pt x="28" y="0"/>
                    <a:pt x="32" y="0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66" name="Freeform 317">
              <a:extLst>
                <a:ext uri="{FF2B5EF4-FFF2-40B4-BE49-F238E27FC236}">
                  <a16:creationId xmlns:a16="http://schemas.microsoft.com/office/drawing/2014/main" id="{849DA6FA-D500-4186-973E-0CC6F8944AC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1" y="1068"/>
              <a:ext cx="32" cy="156"/>
            </a:xfrm>
            <a:custGeom>
              <a:avLst/>
              <a:gdLst>
                <a:gd name="T0" fmla="*/ 0 w 28"/>
                <a:gd name="T1" fmla="*/ 0 h 140"/>
                <a:gd name="T2" fmla="*/ 10 w 28"/>
                <a:gd name="T3" fmla="*/ 46 h 140"/>
                <a:gd name="T4" fmla="*/ 13 w 28"/>
                <a:gd name="T5" fmla="*/ 117 h 140"/>
                <a:gd name="T6" fmla="*/ 48 w 28"/>
                <a:gd name="T7" fmla="*/ 216 h 14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8" h="140">
                  <a:moveTo>
                    <a:pt x="0" y="0"/>
                  </a:moveTo>
                  <a:cubicBezTo>
                    <a:pt x="2" y="10"/>
                    <a:pt x="5" y="19"/>
                    <a:pt x="6" y="30"/>
                  </a:cubicBezTo>
                  <a:cubicBezTo>
                    <a:pt x="7" y="45"/>
                    <a:pt x="5" y="60"/>
                    <a:pt x="8" y="75"/>
                  </a:cubicBezTo>
                  <a:cubicBezTo>
                    <a:pt x="11" y="98"/>
                    <a:pt x="26" y="117"/>
                    <a:pt x="28" y="140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67" name="Freeform 318">
              <a:extLst>
                <a:ext uri="{FF2B5EF4-FFF2-40B4-BE49-F238E27FC236}">
                  <a16:creationId xmlns:a16="http://schemas.microsoft.com/office/drawing/2014/main" id="{34C3DDD0-102F-4F2B-8F0D-E58B671F77E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0" y="1189"/>
              <a:ext cx="19" cy="8"/>
            </a:xfrm>
            <a:custGeom>
              <a:avLst/>
              <a:gdLst>
                <a:gd name="T0" fmla="*/ 0 w 17"/>
                <a:gd name="T1" fmla="*/ 1 h 7"/>
                <a:gd name="T2" fmla="*/ 26 w 17"/>
                <a:gd name="T3" fmla="*/ 11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7">
                  <a:moveTo>
                    <a:pt x="0" y="1"/>
                  </a:moveTo>
                  <a:cubicBezTo>
                    <a:pt x="7" y="0"/>
                    <a:pt x="14" y="2"/>
                    <a:pt x="17" y="7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68" name="Freeform 319">
              <a:extLst>
                <a:ext uri="{FF2B5EF4-FFF2-40B4-BE49-F238E27FC236}">
                  <a16:creationId xmlns:a16="http://schemas.microsoft.com/office/drawing/2014/main" id="{0F739DCD-A0CD-42C6-B3DA-FAB7B29A8C43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6" y="1064"/>
              <a:ext cx="18" cy="7"/>
            </a:xfrm>
            <a:custGeom>
              <a:avLst/>
              <a:gdLst>
                <a:gd name="T0" fmla="*/ 0 w 16"/>
                <a:gd name="T1" fmla="*/ 7 h 7"/>
                <a:gd name="T2" fmla="*/ 10 w 16"/>
                <a:gd name="T3" fmla="*/ 3 h 7"/>
                <a:gd name="T4" fmla="*/ 26 w 16"/>
                <a:gd name="T5" fmla="*/ 0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7">
                  <a:moveTo>
                    <a:pt x="0" y="7"/>
                  </a:moveTo>
                  <a:cubicBezTo>
                    <a:pt x="3" y="6"/>
                    <a:pt x="4" y="4"/>
                    <a:pt x="6" y="3"/>
                  </a:cubicBezTo>
                  <a:cubicBezTo>
                    <a:pt x="9" y="1"/>
                    <a:pt x="13" y="2"/>
                    <a:pt x="16" y="0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69" name="Freeform 320">
              <a:extLst>
                <a:ext uri="{FF2B5EF4-FFF2-40B4-BE49-F238E27FC236}">
                  <a16:creationId xmlns:a16="http://schemas.microsoft.com/office/drawing/2014/main" id="{7E2E75B7-104A-4C2D-9BA5-49529F036FF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4" y="1069"/>
              <a:ext cx="30" cy="21"/>
            </a:xfrm>
            <a:custGeom>
              <a:avLst/>
              <a:gdLst>
                <a:gd name="T0" fmla="*/ 9 w 27"/>
                <a:gd name="T1" fmla="*/ 13 h 19"/>
                <a:gd name="T2" fmla="*/ 24 w 27"/>
                <a:gd name="T3" fmla="*/ 2 h 19"/>
                <a:gd name="T4" fmla="*/ 32 w 27"/>
                <a:gd name="T5" fmla="*/ 0 h 19"/>
                <a:gd name="T6" fmla="*/ 41 w 27"/>
                <a:gd name="T7" fmla="*/ 0 h 19"/>
                <a:gd name="T8" fmla="*/ 27 w 27"/>
                <a:gd name="T9" fmla="*/ 9 h 19"/>
                <a:gd name="T10" fmla="*/ 14 w 27"/>
                <a:gd name="T11" fmla="*/ 13 h 19"/>
                <a:gd name="T12" fmla="*/ 0 w 27"/>
                <a:gd name="T13" fmla="*/ 28 h 19"/>
                <a:gd name="T14" fmla="*/ 10 w 27"/>
                <a:gd name="T15" fmla="*/ 13 h 1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7" h="19">
                  <a:moveTo>
                    <a:pt x="5" y="9"/>
                  </a:moveTo>
                  <a:cubicBezTo>
                    <a:pt x="9" y="6"/>
                    <a:pt x="12" y="4"/>
                    <a:pt x="16" y="2"/>
                  </a:cubicBezTo>
                  <a:cubicBezTo>
                    <a:pt x="18" y="2"/>
                    <a:pt x="19" y="0"/>
                    <a:pt x="21" y="0"/>
                  </a:cubicBezTo>
                  <a:cubicBezTo>
                    <a:pt x="23" y="0"/>
                    <a:pt x="26" y="1"/>
                    <a:pt x="27" y="0"/>
                  </a:cubicBezTo>
                  <a:cubicBezTo>
                    <a:pt x="24" y="0"/>
                    <a:pt x="21" y="3"/>
                    <a:pt x="18" y="5"/>
                  </a:cubicBezTo>
                  <a:cubicBezTo>
                    <a:pt x="15" y="6"/>
                    <a:pt x="12" y="7"/>
                    <a:pt x="10" y="9"/>
                  </a:cubicBezTo>
                  <a:cubicBezTo>
                    <a:pt x="7" y="12"/>
                    <a:pt x="2" y="15"/>
                    <a:pt x="0" y="19"/>
                  </a:cubicBezTo>
                  <a:cubicBezTo>
                    <a:pt x="2" y="16"/>
                    <a:pt x="4" y="11"/>
                    <a:pt x="6" y="9"/>
                  </a:cubicBezTo>
                </a:path>
              </a:pathLst>
            </a:custGeom>
            <a:solidFill>
              <a:srgbClr val="FC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70" name="Freeform 321">
              <a:extLst>
                <a:ext uri="{FF2B5EF4-FFF2-40B4-BE49-F238E27FC236}">
                  <a16:creationId xmlns:a16="http://schemas.microsoft.com/office/drawing/2014/main" id="{E708E7A2-D28D-4415-9C79-D2BDE0C728A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4" y="1048"/>
              <a:ext cx="21" cy="16"/>
            </a:xfrm>
            <a:custGeom>
              <a:avLst/>
              <a:gdLst>
                <a:gd name="T0" fmla="*/ 0 w 19"/>
                <a:gd name="T1" fmla="*/ 24 h 14"/>
                <a:gd name="T2" fmla="*/ 14 w 19"/>
                <a:gd name="T3" fmla="*/ 15 h 14"/>
                <a:gd name="T4" fmla="*/ 28 w 19"/>
                <a:gd name="T5" fmla="*/ 0 h 14"/>
                <a:gd name="T6" fmla="*/ 12 w 19"/>
                <a:gd name="T7" fmla="*/ 9 h 14"/>
                <a:gd name="T8" fmla="*/ 1 w 19"/>
                <a:gd name="T9" fmla="*/ 22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14">
                  <a:moveTo>
                    <a:pt x="0" y="14"/>
                  </a:moveTo>
                  <a:cubicBezTo>
                    <a:pt x="3" y="12"/>
                    <a:pt x="6" y="11"/>
                    <a:pt x="10" y="9"/>
                  </a:cubicBezTo>
                  <a:cubicBezTo>
                    <a:pt x="13" y="7"/>
                    <a:pt x="16" y="3"/>
                    <a:pt x="19" y="0"/>
                  </a:cubicBezTo>
                  <a:cubicBezTo>
                    <a:pt x="15" y="1"/>
                    <a:pt x="11" y="2"/>
                    <a:pt x="8" y="5"/>
                  </a:cubicBezTo>
                  <a:cubicBezTo>
                    <a:pt x="5" y="7"/>
                    <a:pt x="3" y="10"/>
                    <a:pt x="1" y="13"/>
                  </a:cubicBezTo>
                </a:path>
              </a:pathLst>
            </a:custGeom>
            <a:solidFill>
              <a:srgbClr val="FC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71" name="Freeform 322">
              <a:extLst>
                <a:ext uri="{FF2B5EF4-FFF2-40B4-BE49-F238E27FC236}">
                  <a16:creationId xmlns:a16="http://schemas.microsoft.com/office/drawing/2014/main" id="{54A86101-616C-44F6-B503-C40E504CD81A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9" y="1041"/>
              <a:ext cx="55" cy="49"/>
            </a:xfrm>
            <a:custGeom>
              <a:avLst/>
              <a:gdLst>
                <a:gd name="T0" fmla="*/ 0 w 49"/>
                <a:gd name="T1" fmla="*/ 68 h 44"/>
                <a:gd name="T2" fmla="*/ 17 w 49"/>
                <a:gd name="T3" fmla="*/ 62 h 44"/>
                <a:gd name="T4" fmla="*/ 30 w 49"/>
                <a:gd name="T5" fmla="*/ 45 h 44"/>
                <a:gd name="T6" fmla="*/ 79 w 49"/>
                <a:gd name="T7" fmla="*/ 0 h 4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9" h="44">
                  <a:moveTo>
                    <a:pt x="0" y="44"/>
                  </a:moveTo>
                  <a:cubicBezTo>
                    <a:pt x="5" y="43"/>
                    <a:pt x="8" y="43"/>
                    <a:pt x="11" y="40"/>
                  </a:cubicBezTo>
                  <a:cubicBezTo>
                    <a:pt x="14" y="36"/>
                    <a:pt x="16" y="33"/>
                    <a:pt x="19" y="29"/>
                  </a:cubicBezTo>
                  <a:cubicBezTo>
                    <a:pt x="27" y="18"/>
                    <a:pt x="37" y="7"/>
                    <a:pt x="49" y="0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72" name="Freeform 323">
              <a:extLst>
                <a:ext uri="{FF2B5EF4-FFF2-40B4-BE49-F238E27FC236}">
                  <a16:creationId xmlns:a16="http://schemas.microsoft.com/office/drawing/2014/main" id="{9A79556F-8C44-44EA-8054-042A8E472609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2" y="1054"/>
              <a:ext cx="25" cy="25"/>
            </a:xfrm>
            <a:custGeom>
              <a:avLst/>
              <a:gdLst>
                <a:gd name="T0" fmla="*/ 0 w 23"/>
                <a:gd name="T1" fmla="*/ 30 h 23"/>
                <a:gd name="T2" fmla="*/ 32 w 23"/>
                <a:gd name="T3" fmla="*/ 0 h 2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3" h="23">
                  <a:moveTo>
                    <a:pt x="0" y="22"/>
                  </a:moveTo>
                  <a:cubicBezTo>
                    <a:pt x="14" y="23"/>
                    <a:pt x="16" y="7"/>
                    <a:pt x="23" y="0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73" name="Freeform 324">
              <a:extLst>
                <a:ext uri="{FF2B5EF4-FFF2-40B4-BE49-F238E27FC236}">
                  <a16:creationId xmlns:a16="http://schemas.microsoft.com/office/drawing/2014/main" id="{FB19F2C2-8EBA-446D-B2A3-7638F7FE13A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7" y="1039"/>
              <a:ext cx="27" cy="36"/>
            </a:xfrm>
            <a:custGeom>
              <a:avLst/>
              <a:gdLst>
                <a:gd name="T0" fmla="*/ 37 w 24"/>
                <a:gd name="T1" fmla="*/ 0 h 32"/>
                <a:gd name="T2" fmla="*/ 0 w 24"/>
                <a:gd name="T3" fmla="*/ 52 h 32"/>
                <a:gd name="T4" fmla="*/ 24 w 24"/>
                <a:gd name="T5" fmla="*/ 24 h 32"/>
                <a:gd name="T6" fmla="*/ 38 w 24"/>
                <a:gd name="T7" fmla="*/ 0 h 3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4" h="32">
                  <a:moveTo>
                    <a:pt x="23" y="0"/>
                  </a:moveTo>
                  <a:cubicBezTo>
                    <a:pt x="11" y="5"/>
                    <a:pt x="11" y="24"/>
                    <a:pt x="0" y="32"/>
                  </a:cubicBezTo>
                  <a:cubicBezTo>
                    <a:pt x="6" y="29"/>
                    <a:pt x="13" y="21"/>
                    <a:pt x="15" y="15"/>
                  </a:cubicBezTo>
                  <a:cubicBezTo>
                    <a:pt x="18" y="10"/>
                    <a:pt x="19" y="3"/>
                    <a:pt x="24" y="0"/>
                  </a:cubicBezTo>
                </a:path>
              </a:pathLst>
            </a:custGeom>
            <a:solidFill>
              <a:srgbClr val="FC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74" name="Freeform 325">
              <a:extLst>
                <a:ext uri="{FF2B5EF4-FFF2-40B4-BE49-F238E27FC236}">
                  <a16:creationId xmlns:a16="http://schemas.microsoft.com/office/drawing/2014/main" id="{472AEAD8-BDDA-4C54-97B4-1E4B92F1D77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1" y="1030"/>
              <a:ext cx="43" cy="37"/>
            </a:xfrm>
            <a:custGeom>
              <a:avLst/>
              <a:gdLst>
                <a:gd name="T0" fmla="*/ 0 w 39"/>
                <a:gd name="T1" fmla="*/ 52 h 33"/>
                <a:gd name="T2" fmla="*/ 11 w 39"/>
                <a:gd name="T3" fmla="*/ 39 h 33"/>
                <a:gd name="T4" fmla="*/ 28 w 39"/>
                <a:gd name="T5" fmla="*/ 25 h 33"/>
                <a:gd name="T6" fmla="*/ 44 w 39"/>
                <a:gd name="T7" fmla="*/ 15 h 33"/>
                <a:gd name="T8" fmla="*/ 57 w 39"/>
                <a:gd name="T9" fmla="*/ 0 h 33"/>
                <a:gd name="T10" fmla="*/ 2 w 39"/>
                <a:gd name="T11" fmla="*/ 50 h 3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9" h="33">
                  <a:moveTo>
                    <a:pt x="0" y="33"/>
                  </a:moveTo>
                  <a:cubicBezTo>
                    <a:pt x="1" y="33"/>
                    <a:pt x="5" y="27"/>
                    <a:pt x="7" y="25"/>
                  </a:cubicBezTo>
                  <a:cubicBezTo>
                    <a:pt x="10" y="21"/>
                    <a:pt x="14" y="19"/>
                    <a:pt x="19" y="16"/>
                  </a:cubicBezTo>
                  <a:cubicBezTo>
                    <a:pt x="23" y="14"/>
                    <a:pt x="27" y="12"/>
                    <a:pt x="30" y="10"/>
                  </a:cubicBezTo>
                  <a:cubicBezTo>
                    <a:pt x="34" y="7"/>
                    <a:pt x="36" y="3"/>
                    <a:pt x="39" y="0"/>
                  </a:cubicBezTo>
                  <a:cubicBezTo>
                    <a:pt x="35" y="18"/>
                    <a:pt x="12" y="19"/>
                    <a:pt x="2" y="32"/>
                  </a:cubicBezTo>
                </a:path>
              </a:pathLst>
            </a:custGeom>
            <a:solidFill>
              <a:srgbClr val="FC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75" name="Freeform 326">
              <a:extLst>
                <a:ext uri="{FF2B5EF4-FFF2-40B4-BE49-F238E27FC236}">
                  <a16:creationId xmlns:a16="http://schemas.microsoft.com/office/drawing/2014/main" id="{7219447B-EBAD-46E1-9B47-49E604E82F1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0" y="1105"/>
              <a:ext cx="23" cy="17"/>
            </a:xfrm>
            <a:custGeom>
              <a:avLst/>
              <a:gdLst>
                <a:gd name="T0" fmla="*/ 12 w 20"/>
                <a:gd name="T1" fmla="*/ 2 h 16"/>
                <a:gd name="T2" fmla="*/ 32 w 20"/>
                <a:gd name="T3" fmla="*/ 4 h 16"/>
                <a:gd name="T4" fmla="*/ 33 w 20"/>
                <a:gd name="T5" fmla="*/ 20 h 16"/>
                <a:gd name="T6" fmla="*/ 20 w 20"/>
                <a:gd name="T7" fmla="*/ 16 h 16"/>
                <a:gd name="T8" fmla="*/ 21 w 20"/>
                <a:gd name="T9" fmla="*/ 14 h 16"/>
                <a:gd name="T10" fmla="*/ 9 w 20"/>
                <a:gd name="T11" fmla="*/ 13 h 16"/>
                <a:gd name="T12" fmla="*/ 12 w 20"/>
                <a:gd name="T13" fmla="*/ 12 h 16"/>
                <a:gd name="T14" fmla="*/ 8 w 20"/>
                <a:gd name="T15" fmla="*/ 4 h 16"/>
                <a:gd name="T16" fmla="*/ 2 w 20"/>
                <a:gd name="T17" fmla="*/ 3 h 16"/>
                <a:gd name="T18" fmla="*/ 14 w 20"/>
                <a:gd name="T19" fmla="*/ 2 h 1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0" h="16">
                  <a:moveTo>
                    <a:pt x="7" y="2"/>
                  </a:moveTo>
                  <a:cubicBezTo>
                    <a:pt x="11" y="2"/>
                    <a:pt x="15" y="0"/>
                    <a:pt x="18" y="4"/>
                  </a:cubicBezTo>
                  <a:cubicBezTo>
                    <a:pt x="20" y="6"/>
                    <a:pt x="19" y="12"/>
                    <a:pt x="19" y="16"/>
                  </a:cubicBezTo>
                  <a:cubicBezTo>
                    <a:pt x="17" y="12"/>
                    <a:pt x="14" y="10"/>
                    <a:pt x="11" y="12"/>
                  </a:cubicBezTo>
                  <a:cubicBezTo>
                    <a:pt x="11" y="12"/>
                    <a:pt x="11" y="11"/>
                    <a:pt x="12" y="10"/>
                  </a:cubicBezTo>
                  <a:cubicBezTo>
                    <a:pt x="10" y="10"/>
                    <a:pt x="7" y="10"/>
                    <a:pt x="5" y="9"/>
                  </a:cubicBezTo>
                  <a:cubicBezTo>
                    <a:pt x="6" y="9"/>
                    <a:pt x="6" y="9"/>
                    <a:pt x="7" y="8"/>
                  </a:cubicBezTo>
                  <a:cubicBezTo>
                    <a:pt x="2" y="9"/>
                    <a:pt x="0" y="5"/>
                    <a:pt x="4" y="4"/>
                  </a:cubicBezTo>
                  <a:cubicBezTo>
                    <a:pt x="4" y="3"/>
                    <a:pt x="3" y="3"/>
                    <a:pt x="2" y="3"/>
                  </a:cubicBezTo>
                  <a:cubicBezTo>
                    <a:pt x="4" y="2"/>
                    <a:pt x="6" y="1"/>
                    <a:pt x="8" y="2"/>
                  </a:cubicBezTo>
                </a:path>
              </a:pathLst>
            </a:custGeom>
            <a:solidFill>
              <a:srgbClr val="9696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76" name="Freeform 327">
              <a:extLst>
                <a:ext uri="{FF2B5EF4-FFF2-40B4-BE49-F238E27FC236}">
                  <a16:creationId xmlns:a16="http://schemas.microsoft.com/office/drawing/2014/main" id="{3EEE3FDC-F43C-45FB-8322-4DD1C8724E1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2" y="782"/>
              <a:ext cx="394" cy="256"/>
            </a:xfrm>
            <a:custGeom>
              <a:avLst/>
              <a:gdLst>
                <a:gd name="T0" fmla="*/ 548 w 353"/>
                <a:gd name="T1" fmla="*/ 303 h 230"/>
                <a:gd name="T2" fmla="*/ 539 w 353"/>
                <a:gd name="T3" fmla="*/ 283 h 230"/>
                <a:gd name="T4" fmla="*/ 532 w 353"/>
                <a:gd name="T5" fmla="*/ 269 h 230"/>
                <a:gd name="T6" fmla="*/ 517 w 353"/>
                <a:gd name="T7" fmla="*/ 227 h 230"/>
                <a:gd name="T8" fmla="*/ 477 w 353"/>
                <a:gd name="T9" fmla="*/ 109 h 230"/>
                <a:gd name="T10" fmla="*/ 426 w 353"/>
                <a:gd name="T11" fmla="*/ 57 h 230"/>
                <a:gd name="T12" fmla="*/ 366 w 353"/>
                <a:gd name="T13" fmla="*/ 22 h 230"/>
                <a:gd name="T14" fmla="*/ 344 w 353"/>
                <a:gd name="T15" fmla="*/ 16 h 230"/>
                <a:gd name="T16" fmla="*/ 346 w 353"/>
                <a:gd name="T17" fmla="*/ 13 h 230"/>
                <a:gd name="T18" fmla="*/ 268 w 353"/>
                <a:gd name="T19" fmla="*/ 4 h 230"/>
                <a:gd name="T20" fmla="*/ 227 w 353"/>
                <a:gd name="T21" fmla="*/ 1 h 230"/>
                <a:gd name="T22" fmla="*/ 175 w 353"/>
                <a:gd name="T23" fmla="*/ 10 h 230"/>
                <a:gd name="T24" fmla="*/ 143 w 353"/>
                <a:gd name="T25" fmla="*/ 24 h 230"/>
                <a:gd name="T26" fmla="*/ 85 w 353"/>
                <a:gd name="T27" fmla="*/ 69 h 230"/>
                <a:gd name="T28" fmla="*/ 45 w 353"/>
                <a:gd name="T29" fmla="*/ 120 h 230"/>
                <a:gd name="T30" fmla="*/ 10 w 353"/>
                <a:gd name="T31" fmla="*/ 181 h 230"/>
                <a:gd name="T32" fmla="*/ 17 w 353"/>
                <a:gd name="T33" fmla="*/ 244 h 230"/>
                <a:gd name="T34" fmla="*/ 52 w 353"/>
                <a:gd name="T35" fmla="*/ 353 h 230"/>
                <a:gd name="T36" fmla="*/ 57 w 353"/>
                <a:gd name="T37" fmla="*/ 335 h 230"/>
                <a:gd name="T38" fmla="*/ 84 w 353"/>
                <a:gd name="T39" fmla="*/ 296 h 230"/>
                <a:gd name="T40" fmla="*/ 107 w 353"/>
                <a:gd name="T41" fmla="*/ 235 h 230"/>
                <a:gd name="T42" fmla="*/ 132 w 353"/>
                <a:gd name="T43" fmla="*/ 209 h 230"/>
                <a:gd name="T44" fmla="*/ 156 w 353"/>
                <a:gd name="T45" fmla="*/ 198 h 230"/>
                <a:gd name="T46" fmla="*/ 180 w 353"/>
                <a:gd name="T47" fmla="*/ 150 h 230"/>
                <a:gd name="T48" fmla="*/ 191 w 353"/>
                <a:gd name="T49" fmla="*/ 151 h 230"/>
                <a:gd name="T50" fmla="*/ 244 w 353"/>
                <a:gd name="T51" fmla="*/ 92 h 230"/>
                <a:gd name="T52" fmla="*/ 257 w 353"/>
                <a:gd name="T53" fmla="*/ 166 h 230"/>
                <a:gd name="T54" fmla="*/ 261 w 353"/>
                <a:gd name="T55" fmla="*/ 175 h 230"/>
                <a:gd name="T56" fmla="*/ 276 w 353"/>
                <a:gd name="T57" fmla="*/ 215 h 230"/>
                <a:gd name="T58" fmla="*/ 294 w 353"/>
                <a:gd name="T59" fmla="*/ 208 h 230"/>
                <a:gd name="T60" fmla="*/ 299 w 353"/>
                <a:gd name="T61" fmla="*/ 208 h 230"/>
                <a:gd name="T62" fmla="*/ 357 w 353"/>
                <a:gd name="T63" fmla="*/ 219 h 230"/>
                <a:gd name="T64" fmla="*/ 386 w 353"/>
                <a:gd name="T65" fmla="*/ 219 h 230"/>
                <a:gd name="T66" fmla="*/ 396 w 353"/>
                <a:gd name="T67" fmla="*/ 198 h 230"/>
                <a:gd name="T68" fmla="*/ 436 w 353"/>
                <a:gd name="T69" fmla="*/ 161 h 230"/>
                <a:gd name="T70" fmla="*/ 494 w 353"/>
                <a:gd name="T71" fmla="*/ 267 h 230"/>
                <a:gd name="T72" fmla="*/ 510 w 353"/>
                <a:gd name="T73" fmla="*/ 292 h 230"/>
                <a:gd name="T74" fmla="*/ 519 w 353"/>
                <a:gd name="T75" fmla="*/ 301 h 230"/>
                <a:gd name="T76" fmla="*/ 536 w 353"/>
                <a:gd name="T77" fmla="*/ 301 h 230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353" h="230">
                  <a:moveTo>
                    <a:pt x="345" y="196"/>
                  </a:moveTo>
                  <a:cubicBezTo>
                    <a:pt x="347" y="197"/>
                    <a:pt x="351" y="198"/>
                    <a:pt x="353" y="197"/>
                  </a:cubicBezTo>
                  <a:cubicBezTo>
                    <a:pt x="349" y="192"/>
                    <a:pt x="344" y="188"/>
                    <a:pt x="342" y="182"/>
                  </a:cubicBezTo>
                  <a:cubicBezTo>
                    <a:pt x="344" y="182"/>
                    <a:pt x="346" y="183"/>
                    <a:pt x="348" y="184"/>
                  </a:cubicBezTo>
                  <a:cubicBezTo>
                    <a:pt x="344" y="180"/>
                    <a:pt x="341" y="175"/>
                    <a:pt x="338" y="171"/>
                  </a:cubicBezTo>
                  <a:cubicBezTo>
                    <a:pt x="340" y="172"/>
                    <a:pt x="342" y="174"/>
                    <a:pt x="343" y="175"/>
                  </a:cubicBezTo>
                  <a:cubicBezTo>
                    <a:pt x="340" y="169"/>
                    <a:pt x="336" y="163"/>
                    <a:pt x="335" y="156"/>
                  </a:cubicBezTo>
                  <a:cubicBezTo>
                    <a:pt x="334" y="153"/>
                    <a:pt x="333" y="150"/>
                    <a:pt x="333" y="147"/>
                  </a:cubicBezTo>
                  <a:cubicBezTo>
                    <a:pt x="332" y="144"/>
                    <a:pt x="332" y="141"/>
                    <a:pt x="331" y="138"/>
                  </a:cubicBezTo>
                  <a:cubicBezTo>
                    <a:pt x="327" y="116"/>
                    <a:pt x="317" y="91"/>
                    <a:pt x="307" y="71"/>
                  </a:cubicBezTo>
                  <a:cubicBezTo>
                    <a:pt x="300" y="59"/>
                    <a:pt x="290" y="50"/>
                    <a:pt x="279" y="43"/>
                  </a:cubicBezTo>
                  <a:cubicBezTo>
                    <a:pt x="277" y="41"/>
                    <a:pt x="276" y="39"/>
                    <a:pt x="274" y="37"/>
                  </a:cubicBezTo>
                  <a:cubicBezTo>
                    <a:pt x="269" y="31"/>
                    <a:pt x="263" y="29"/>
                    <a:pt x="257" y="25"/>
                  </a:cubicBezTo>
                  <a:cubicBezTo>
                    <a:pt x="250" y="20"/>
                    <a:pt x="244" y="17"/>
                    <a:pt x="236" y="14"/>
                  </a:cubicBezTo>
                  <a:cubicBezTo>
                    <a:pt x="233" y="14"/>
                    <a:pt x="230" y="13"/>
                    <a:pt x="227" y="12"/>
                  </a:cubicBezTo>
                  <a:cubicBezTo>
                    <a:pt x="225" y="12"/>
                    <a:pt x="223" y="11"/>
                    <a:pt x="221" y="11"/>
                  </a:cubicBezTo>
                  <a:cubicBezTo>
                    <a:pt x="219" y="10"/>
                    <a:pt x="218" y="9"/>
                    <a:pt x="216" y="9"/>
                  </a:cubicBezTo>
                  <a:cubicBezTo>
                    <a:pt x="218" y="9"/>
                    <a:pt x="221" y="9"/>
                    <a:pt x="223" y="9"/>
                  </a:cubicBezTo>
                  <a:cubicBezTo>
                    <a:pt x="215" y="6"/>
                    <a:pt x="206" y="2"/>
                    <a:pt x="198" y="2"/>
                  </a:cubicBezTo>
                  <a:cubicBezTo>
                    <a:pt x="189" y="1"/>
                    <a:pt x="181" y="3"/>
                    <a:pt x="173" y="4"/>
                  </a:cubicBezTo>
                  <a:cubicBezTo>
                    <a:pt x="171" y="3"/>
                    <a:pt x="169" y="3"/>
                    <a:pt x="167" y="3"/>
                  </a:cubicBezTo>
                  <a:cubicBezTo>
                    <a:pt x="161" y="2"/>
                    <a:pt x="153" y="0"/>
                    <a:pt x="146" y="1"/>
                  </a:cubicBezTo>
                  <a:cubicBezTo>
                    <a:pt x="144" y="1"/>
                    <a:pt x="142" y="1"/>
                    <a:pt x="140" y="2"/>
                  </a:cubicBezTo>
                  <a:cubicBezTo>
                    <a:pt x="131" y="0"/>
                    <a:pt x="122" y="4"/>
                    <a:pt x="113" y="6"/>
                  </a:cubicBezTo>
                  <a:cubicBezTo>
                    <a:pt x="105" y="9"/>
                    <a:pt x="93" y="11"/>
                    <a:pt x="86" y="17"/>
                  </a:cubicBezTo>
                  <a:cubicBezTo>
                    <a:pt x="88" y="17"/>
                    <a:pt x="90" y="17"/>
                    <a:pt x="92" y="16"/>
                  </a:cubicBezTo>
                  <a:cubicBezTo>
                    <a:pt x="84" y="21"/>
                    <a:pt x="76" y="28"/>
                    <a:pt x="67" y="33"/>
                  </a:cubicBezTo>
                  <a:cubicBezTo>
                    <a:pt x="63" y="36"/>
                    <a:pt x="59" y="39"/>
                    <a:pt x="55" y="45"/>
                  </a:cubicBezTo>
                  <a:cubicBezTo>
                    <a:pt x="55" y="45"/>
                    <a:pt x="55" y="46"/>
                    <a:pt x="54" y="46"/>
                  </a:cubicBezTo>
                  <a:cubicBezTo>
                    <a:pt x="44" y="56"/>
                    <a:pt x="35" y="69"/>
                    <a:pt x="29" y="78"/>
                  </a:cubicBezTo>
                  <a:cubicBezTo>
                    <a:pt x="27" y="80"/>
                    <a:pt x="26" y="83"/>
                    <a:pt x="25" y="85"/>
                  </a:cubicBezTo>
                  <a:cubicBezTo>
                    <a:pt x="16" y="94"/>
                    <a:pt x="9" y="105"/>
                    <a:pt x="6" y="118"/>
                  </a:cubicBezTo>
                  <a:cubicBezTo>
                    <a:pt x="0" y="138"/>
                    <a:pt x="4" y="154"/>
                    <a:pt x="7" y="173"/>
                  </a:cubicBezTo>
                  <a:cubicBezTo>
                    <a:pt x="9" y="169"/>
                    <a:pt x="10" y="164"/>
                    <a:pt x="11" y="159"/>
                  </a:cubicBezTo>
                  <a:cubicBezTo>
                    <a:pt x="11" y="174"/>
                    <a:pt x="16" y="188"/>
                    <a:pt x="21" y="202"/>
                  </a:cubicBezTo>
                  <a:cubicBezTo>
                    <a:pt x="25" y="211"/>
                    <a:pt x="28" y="223"/>
                    <a:pt x="34" y="230"/>
                  </a:cubicBezTo>
                  <a:cubicBezTo>
                    <a:pt x="34" y="223"/>
                    <a:pt x="35" y="217"/>
                    <a:pt x="37" y="211"/>
                  </a:cubicBezTo>
                  <a:cubicBezTo>
                    <a:pt x="37" y="214"/>
                    <a:pt x="38" y="216"/>
                    <a:pt x="37" y="218"/>
                  </a:cubicBezTo>
                  <a:cubicBezTo>
                    <a:pt x="40" y="205"/>
                    <a:pt x="49" y="190"/>
                    <a:pt x="57" y="180"/>
                  </a:cubicBezTo>
                  <a:cubicBezTo>
                    <a:pt x="56" y="184"/>
                    <a:pt x="55" y="189"/>
                    <a:pt x="54" y="193"/>
                  </a:cubicBezTo>
                  <a:cubicBezTo>
                    <a:pt x="57" y="187"/>
                    <a:pt x="60" y="180"/>
                    <a:pt x="64" y="173"/>
                  </a:cubicBezTo>
                  <a:cubicBezTo>
                    <a:pt x="66" y="167"/>
                    <a:pt x="67" y="160"/>
                    <a:pt x="69" y="154"/>
                  </a:cubicBezTo>
                  <a:cubicBezTo>
                    <a:pt x="72" y="146"/>
                    <a:pt x="80" y="130"/>
                    <a:pt x="87" y="125"/>
                  </a:cubicBezTo>
                  <a:cubicBezTo>
                    <a:pt x="85" y="129"/>
                    <a:pt x="85" y="133"/>
                    <a:pt x="85" y="137"/>
                  </a:cubicBezTo>
                  <a:cubicBezTo>
                    <a:pt x="89" y="130"/>
                    <a:pt x="94" y="119"/>
                    <a:pt x="101" y="114"/>
                  </a:cubicBezTo>
                  <a:cubicBezTo>
                    <a:pt x="99" y="118"/>
                    <a:pt x="99" y="125"/>
                    <a:pt x="100" y="129"/>
                  </a:cubicBezTo>
                  <a:cubicBezTo>
                    <a:pt x="102" y="120"/>
                    <a:pt x="110" y="111"/>
                    <a:pt x="114" y="102"/>
                  </a:cubicBezTo>
                  <a:cubicBezTo>
                    <a:pt x="115" y="101"/>
                    <a:pt x="115" y="100"/>
                    <a:pt x="116" y="98"/>
                  </a:cubicBezTo>
                  <a:cubicBezTo>
                    <a:pt x="119" y="93"/>
                    <a:pt x="123" y="88"/>
                    <a:pt x="127" y="84"/>
                  </a:cubicBezTo>
                  <a:cubicBezTo>
                    <a:pt x="125" y="89"/>
                    <a:pt x="124" y="94"/>
                    <a:pt x="123" y="99"/>
                  </a:cubicBezTo>
                  <a:cubicBezTo>
                    <a:pt x="127" y="87"/>
                    <a:pt x="134" y="78"/>
                    <a:pt x="141" y="70"/>
                  </a:cubicBezTo>
                  <a:cubicBezTo>
                    <a:pt x="147" y="65"/>
                    <a:pt x="153" y="61"/>
                    <a:pt x="158" y="60"/>
                  </a:cubicBezTo>
                  <a:cubicBezTo>
                    <a:pt x="154" y="69"/>
                    <a:pt x="152" y="78"/>
                    <a:pt x="156" y="89"/>
                  </a:cubicBezTo>
                  <a:cubicBezTo>
                    <a:pt x="158" y="95"/>
                    <a:pt x="162" y="102"/>
                    <a:pt x="166" y="108"/>
                  </a:cubicBezTo>
                  <a:cubicBezTo>
                    <a:pt x="166" y="113"/>
                    <a:pt x="167" y="118"/>
                    <a:pt x="168" y="123"/>
                  </a:cubicBezTo>
                  <a:cubicBezTo>
                    <a:pt x="168" y="120"/>
                    <a:pt x="168" y="116"/>
                    <a:pt x="168" y="114"/>
                  </a:cubicBezTo>
                  <a:cubicBezTo>
                    <a:pt x="170" y="119"/>
                    <a:pt x="171" y="122"/>
                    <a:pt x="174" y="125"/>
                  </a:cubicBezTo>
                  <a:cubicBezTo>
                    <a:pt x="176" y="130"/>
                    <a:pt x="177" y="134"/>
                    <a:pt x="177" y="139"/>
                  </a:cubicBezTo>
                  <a:cubicBezTo>
                    <a:pt x="177" y="137"/>
                    <a:pt x="177" y="133"/>
                    <a:pt x="178" y="129"/>
                  </a:cubicBezTo>
                  <a:cubicBezTo>
                    <a:pt x="181" y="132"/>
                    <a:pt x="186" y="133"/>
                    <a:pt x="189" y="136"/>
                  </a:cubicBezTo>
                  <a:cubicBezTo>
                    <a:pt x="193" y="139"/>
                    <a:pt x="196" y="143"/>
                    <a:pt x="200" y="146"/>
                  </a:cubicBezTo>
                  <a:cubicBezTo>
                    <a:pt x="198" y="143"/>
                    <a:pt x="196" y="139"/>
                    <a:pt x="193" y="136"/>
                  </a:cubicBezTo>
                  <a:cubicBezTo>
                    <a:pt x="207" y="141"/>
                    <a:pt x="222" y="142"/>
                    <a:pt x="235" y="150"/>
                  </a:cubicBezTo>
                  <a:cubicBezTo>
                    <a:pt x="234" y="148"/>
                    <a:pt x="231" y="146"/>
                    <a:pt x="230" y="143"/>
                  </a:cubicBezTo>
                  <a:cubicBezTo>
                    <a:pt x="237" y="145"/>
                    <a:pt x="247" y="144"/>
                    <a:pt x="253" y="151"/>
                  </a:cubicBezTo>
                  <a:cubicBezTo>
                    <a:pt x="252" y="149"/>
                    <a:pt x="250" y="145"/>
                    <a:pt x="249" y="143"/>
                  </a:cubicBezTo>
                  <a:cubicBezTo>
                    <a:pt x="253" y="145"/>
                    <a:pt x="259" y="148"/>
                    <a:pt x="261" y="152"/>
                  </a:cubicBezTo>
                  <a:cubicBezTo>
                    <a:pt x="256" y="145"/>
                    <a:pt x="255" y="137"/>
                    <a:pt x="255" y="129"/>
                  </a:cubicBezTo>
                  <a:cubicBezTo>
                    <a:pt x="255" y="119"/>
                    <a:pt x="257" y="114"/>
                    <a:pt x="262" y="106"/>
                  </a:cubicBezTo>
                  <a:cubicBezTo>
                    <a:pt x="268" y="104"/>
                    <a:pt x="275" y="103"/>
                    <a:pt x="281" y="105"/>
                  </a:cubicBezTo>
                  <a:cubicBezTo>
                    <a:pt x="294" y="109"/>
                    <a:pt x="296" y="127"/>
                    <a:pt x="299" y="139"/>
                  </a:cubicBezTo>
                  <a:cubicBezTo>
                    <a:pt x="303" y="152"/>
                    <a:pt x="312" y="162"/>
                    <a:pt x="319" y="174"/>
                  </a:cubicBezTo>
                  <a:cubicBezTo>
                    <a:pt x="321" y="179"/>
                    <a:pt x="323" y="186"/>
                    <a:pt x="328" y="190"/>
                  </a:cubicBezTo>
                  <a:cubicBezTo>
                    <a:pt x="328" y="190"/>
                    <a:pt x="328" y="190"/>
                    <a:pt x="328" y="190"/>
                  </a:cubicBezTo>
                  <a:cubicBezTo>
                    <a:pt x="331" y="196"/>
                    <a:pt x="334" y="202"/>
                    <a:pt x="338" y="205"/>
                  </a:cubicBezTo>
                  <a:cubicBezTo>
                    <a:pt x="336" y="203"/>
                    <a:pt x="335" y="199"/>
                    <a:pt x="335" y="196"/>
                  </a:cubicBezTo>
                  <a:cubicBezTo>
                    <a:pt x="341" y="202"/>
                    <a:pt x="345" y="205"/>
                    <a:pt x="352" y="207"/>
                  </a:cubicBezTo>
                  <a:cubicBezTo>
                    <a:pt x="349" y="204"/>
                    <a:pt x="347" y="199"/>
                    <a:pt x="345" y="196"/>
                  </a:cubicBezTo>
                  <a:close/>
                </a:path>
              </a:pathLst>
            </a:custGeom>
            <a:solidFill>
              <a:srgbClr val="9696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77" name="Freeform 328">
              <a:extLst>
                <a:ext uri="{FF2B5EF4-FFF2-40B4-BE49-F238E27FC236}">
                  <a16:creationId xmlns:a16="http://schemas.microsoft.com/office/drawing/2014/main" id="{17BEFD6C-C006-47C2-B245-576F39E199F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3" y="866"/>
              <a:ext cx="99" cy="66"/>
            </a:xfrm>
            <a:custGeom>
              <a:avLst/>
              <a:gdLst>
                <a:gd name="T0" fmla="*/ 10 w 89"/>
                <a:gd name="T1" fmla="*/ 24 h 60"/>
                <a:gd name="T2" fmla="*/ 44 w 89"/>
                <a:gd name="T3" fmla="*/ 85 h 60"/>
                <a:gd name="T4" fmla="*/ 36 w 89"/>
                <a:gd name="T5" fmla="*/ 63 h 60"/>
                <a:gd name="T6" fmla="*/ 76 w 89"/>
                <a:gd name="T7" fmla="*/ 87 h 60"/>
                <a:gd name="T8" fmla="*/ 63 w 89"/>
                <a:gd name="T9" fmla="*/ 75 h 60"/>
                <a:gd name="T10" fmla="*/ 95 w 89"/>
                <a:gd name="T11" fmla="*/ 84 h 60"/>
                <a:gd name="T12" fmla="*/ 125 w 89"/>
                <a:gd name="T13" fmla="*/ 88 h 60"/>
                <a:gd name="T14" fmla="*/ 118 w 89"/>
                <a:gd name="T15" fmla="*/ 79 h 60"/>
                <a:gd name="T16" fmla="*/ 128 w 89"/>
                <a:gd name="T17" fmla="*/ 85 h 60"/>
                <a:gd name="T18" fmla="*/ 125 w 89"/>
                <a:gd name="T19" fmla="*/ 79 h 60"/>
                <a:gd name="T20" fmla="*/ 128 w 89"/>
                <a:gd name="T21" fmla="*/ 81 h 60"/>
                <a:gd name="T22" fmla="*/ 131 w 89"/>
                <a:gd name="T23" fmla="*/ 58 h 60"/>
                <a:gd name="T24" fmla="*/ 136 w 89"/>
                <a:gd name="T25" fmla="*/ 41 h 60"/>
                <a:gd name="T26" fmla="*/ 135 w 89"/>
                <a:gd name="T27" fmla="*/ 55 h 60"/>
                <a:gd name="T28" fmla="*/ 132 w 89"/>
                <a:gd name="T29" fmla="*/ 37 h 60"/>
                <a:gd name="T30" fmla="*/ 122 w 89"/>
                <a:gd name="T31" fmla="*/ 52 h 60"/>
                <a:gd name="T32" fmla="*/ 108 w 89"/>
                <a:gd name="T33" fmla="*/ 39 h 60"/>
                <a:gd name="T34" fmla="*/ 76 w 89"/>
                <a:gd name="T35" fmla="*/ 32 h 60"/>
                <a:gd name="T36" fmla="*/ 22 w 89"/>
                <a:gd name="T37" fmla="*/ 0 h 60"/>
                <a:gd name="T38" fmla="*/ 20 w 89"/>
                <a:gd name="T39" fmla="*/ 17 h 60"/>
                <a:gd name="T40" fmla="*/ 9 w 89"/>
                <a:gd name="T41" fmla="*/ 11 h 6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89" h="60">
                  <a:moveTo>
                    <a:pt x="6" y="16"/>
                  </a:moveTo>
                  <a:cubicBezTo>
                    <a:pt x="0" y="28"/>
                    <a:pt x="21" y="51"/>
                    <a:pt x="29" y="58"/>
                  </a:cubicBezTo>
                  <a:cubicBezTo>
                    <a:pt x="25" y="54"/>
                    <a:pt x="24" y="49"/>
                    <a:pt x="23" y="43"/>
                  </a:cubicBezTo>
                  <a:cubicBezTo>
                    <a:pt x="30" y="52"/>
                    <a:pt x="38" y="57"/>
                    <a:pt x="49" y="59"/>
                  </a:cubicBezTo>
                  <a:cubicBezTo>
                    <a:pt x="46" y="58"/>
                    <a:pt x="42" y="55"/>
                    <a:pt x="41" y="51"/>
                  </a:cubicBezTo>
                  <a:cubicBezTo>
                    <a:pt x="48" y="53"/>
                    <a:pt x="53" y="56"/>
                    <a:pt x="61" y="57"/>
                  </a:cubicBezTo>
                  <a:cubicBezTo>
                    <a:pt x="68" y="58"/>
                    <a:pt x="75" y="58"/>
                    <a:pt x="82" y="60"/>
                  </a:cubicBezTo>
                  <a:cubicBezTo>
                    <a:pt x="79" y="58"/>
                    <a:pt x="78" y="56"/>
                    <a:pt x="76" y="54"/>
                  </a:cubicBezTo>
                  <a:cubicBezTo>
                    <a:pt x="78" y="55"/>
                    <a:pt x="81" y="57"/>
                    <a:pt x="84" y="58"/>
                  </a:cubicBezTo>
                  <a:cubicBezTo>
                    <a:pt x="83" y="57"/>
                    <a:pt x="83" y="55"/>
                    <a:pt x="82" y="54"/>
                  </a:cubicBezTo>
                  <a:cubicBezTo>
                    <a:pt x="83" y="54"/>
                    <a:pt x="84" y="55"/>
                    <a:pt x="84" y="55"/>
                  </a:cubicBezTo>
                  <a:cubicBezTo>
                    <a:pt x="86" y="51"/>
                    <a:pt x="84" y="45"/>
                    <a:pt x="85" y="40"/>
                  </a:cubicBezTo>
                  <a:cubicBezTo>
                    <a:pt x="86" y="35"/>
                    <a:pt x="88" y="32"/>
                    <a:pt x="89" y="28"/>
                  </a:cubicBezTo>
                  <a:cubicBezTo>
                    <a:pt x="88" y="30"/>
                    <a:pt x="88" y="34"/>
                    <a:pt x="88" y="37"/>
                  </a:cubicBezTo>
                  <a:cubicBezTo>
                    <a:pt x="86" y="34"/>
                    <a:pt x="87" y="29"/>
                    <a:pt x="86" y="25"/>
                  </a:cubicBezTo>
                  <a:cubicBezTo>
                    <a:pt x="84" y="28"/>
                    <a:pt x="82" y="32"/>
                    <a:pt x="80" y="35"/>
                  </a:cubicBezTo>
                  <a:cubicBezTo>
                    <a:pt x="76" y="35"/>
                    <a:pt x="74" y="29"/>
                    <a:pt x="70" y="26"/>
                  </a:cubicBezTo>
                  <a:cubicBezTo>
                    <a:pt x="64" y="23"/>
                    <a:pt x="56" y="24"/>
                    <a:pt x="49" y="22"/>
                  </a:cubicBezTo>
                  <a:cubicBezTo>
                    <a:pt x="35" y="17"/>
                    <a:pt x="23" y="12"/>
                    <a:pt x="14" y="0"/>
                  </a:cubicBezTo>
                  <a:cubicBezTo>
                    <a:pt x="14" y="4"/>
                    <a:pt x="14" y="8"/>
                    <a:pt x="13" y="12"/>
                  </a:cubicBezTo>
                  <a:cubicBezTo>
                    <a:pt x="10" y="11"/>
                    <a:pt x="7" y="10"/>
                    <a:pt x="5" y="7"/>
                  </a:cubicBezTo>
                </a:path>
              </a:pathLst>
            </a:custGeom>
            <a:solidFill>
              <a:srgbClr val="BAB9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78" name="Freeform 329">
              <a:extLst>
                <a:ext uri="{FF2B5EF4-FFF2-40B4-BE49-F238E27FC236}">
                  <a16:creationId xmlns:a16="http://schemas.microsoft.com/office/drawing/2014/main" id="{599CC8C9-329D-4506-AF55-CC74F45BE294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0" y="858"/>
              <a:ext cx="109" cy="84"/>
            </a:xfrm>
            <a:custGeom>
              <a:avLst/>
              <a:gdLst>
                <a:gd name="T0" fmla="*/ 4 w 98"/>
                <a:gd name="T1" fmla="*/ 24 h 76"/>
                <a:gd name="T2" fmla="*/ 36 w 98"/>
                <a:gd name="T3" fmla="*/ 42 h 76"/>
                <a:gd name="T4" fmla="*/ 36 w 98"/>
                <a:gd name="T5" fmla="*/ 34 h 76"/>
                <a:gd name="T6" fmla="*/ 68 w 98"/>
                <a:gd name="T7" fmla="*/ 48 h 76"/>
                <a:gd name="T8" fmla="*/ 68 w 98"/>
                <a:gd name="T9" fmla="*/ 43 h 76"/>
                <a:gd name="T10" fmla="*/ 110 w 98"/>
                <a:gd name="T11" fmla="*/ 54 h 76"/>
                <a:gd name="T12" fmla="*/ 146 w 98"/>
                <a:gd name="T13" fmla="*/ 114 h 76"/>
                <a:gd name="T14" fmla="*/ 135 w 98"/>
                <a:gd name="T15" fmla="*/ 65 h 76"/>
                <a:gd name="T16" fmla="*/ 150 w 98"/>
                <a:gd name="T17" fmla="*/ 85 h 76"/>
                <a:gd name="T18" fmla="*/ 106 w 98"/>
                <a:gd name="T19" fmla="*/ 14 h 76"/>
                <a:gd name="T20" fmla="*/ 73 w 98"/>
                <a:gd name="T21" fmla="*/ 11 h 76"/>
                <a:gd name="T22" fmla="*/ 44 w 98"/>
                <a:gd name="T23" fmla="*/ 0 h 76"/>
                <a:gd name="T24" fmla="*/ 59 w 98"/>
                <a:gd name="T25" fmla="*/ 17 h 76"/>
                <a:gd name="T26" fmla="*/ 26 w 98"/>
                <a:gd name="T27" fmla="*/ 17 h 76"/>
                <a:gd name="T28" fmla="*/ 0 w 98"/>
                <a:gd name="T29" fmla="*/ 13 h 76"/>
                <a:gd name="T30" fmla="*/ 11 w 98"/>
                <a:gd name="T31" fmla="*/ 24 h 7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98" h="76">
                  <a:moveTo>
                    <a:pt x="4" y="16"/>
                  </a:moveTo>
                  <a:cubicBezTo>
                    <a:pt x="11" y="17"/>
                    <a:pt x="17" y="25"/>
                    <a:pt x="23" y="28"/>
                  </a:cubicBezTo>
                  <a:cubicBezTo>
                    <a:pt x="23" y="27"/>
                    <a:pt x="23" y="25"/>
                    <a:pt x="23" y="23"/>
                  </a:cubicBezTo>
                  <a:cubicBezTo>
                    <a:pt x="31" y="24"/>
                    <a:pt x="39" y="27"/>
                    <a:pt x="44" y="32"/>
                  </a:cubicBezTo>
                  <a:cubicBezTo>
                    <a:pt x="44" y="31"/>
                    <a:pt x="44" y="30"/>
                    <a:pt x="44" y="29"/>
                  </a:cubicBezTo>
                  <a:cubicBezTo>
                    <a:pt x="53" y="28"/>
                    <a:pt x="65" y="31"/>
                    <a:pt x="72" y="36"/>
                  </a:cubicBezTo>
                  <a:cubicBezTo>
                    <a:pt x="86" y="46"/>
                    <a:pt x="90" y="62"/>
                    <a:pt x="95" y="76"/>
                  </a:cubicBezTo>
                  <a:cubicBezTo>
                    <a:pt x="92" y="65"/>
                    <a:pt x="92" y="54"/>
                    <a:pt x="88" y="43"/>
                  </a:cubicBezTo>
                  <a:cubicBezTo>
                    <a:pt x="92" y="47"/>
                    <a:pt x="96" y="51"/>
                    <a:pt x="98" y="57"/>
                  </a:cubicBezTo>
                  <a:cubicBezTo>
                    <a:pt x="94" y="39"/>
                    <a:pt x="89" y="17"/>
                    <a:pt x="68" y="10"/>
                  </a:cubicBezTo>
                  <a:cubicBezTo>
                    <a:pt x="62" y="8"/>
                    <a:pt x="55" y="8"/>
                    <a:pt x="48" y="7"/>
                  </a:cubicBezTo>
                  <a:cubicBezTo>
                    <a:pt x="41" y="5"/>
                    <a:pt x="35" y="3"/>
                    <a:pt x="29" y="0"/>
                  </a:cubicBezTo>
                  <a:cubicBezTo>
                    <a:pt x="32" y="4"/>
                    <a:pt x="36" y="8"/>
                    <a:pt x="39" y="12"/>
                  </a:cubicBezTo>
                  <a:cubicBezTo>
                    <a:pt x="32" y="11"/>
                    <a:pt x="24" y="13"/>
                    <a:pt x="17" y="12"/>
                  </a:cubicBezTo>
                  <a:cubicBezTo>
                    <a:pt x="11" y="12"/>
                    <a:pt x="5" y="10"/>
                    <a:pt x="0" y="9"/>
                  </a:cubicBezTo>
                  <a:cubicBezTo>
                    <a:pt x="2" y="11"/>
                    <a:pt x="5" y="15"/>
                    <a:pt x="7" y="16"/>
                  </a:cubicBezTo>
                </a:path>
              </a:pathLst>
            </a:custGeom>
            <a:solidFill>
              <a:srgbClr val="BAB9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79" name="Freeform 330">
              <a:extLst>
                <a:ext uri="{FF2B5EF4-FFF2-40B4-BE49-F238E27FC236}">
                  <a16:creationId xmlns:a16="http://schemas.microsoft.com/office/drawing/2014/main" id="{3BB12A01-9EFB-40FC-AAE0-16ACE457032A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5" y="878"/>
              <a:ext cx="72" cy="43"/>
            </a:xfrm>
            <a:custGeom>
              <a:avLst/>
              <a:gdLst>
                <a:gd name="T0" fmla="*/ 0 w 64"/>
                <a:gd name="T1" fmla="*/ 13 h 39"/>
                <a:gd name="T2" fmla="*/ 34 w 64"/>
                <a:gd name="T3" fmla="*/ 15 h 39"/>
                <a:gd name="T4" fmla="*/ 20 w 64"/>
                <a:gd name="T5" fmla="*/ 3 h 39"/>
                <a:gd name="T6" fmla="*/ 69 w 64"/>
                <a:gd name="T7" fmla="*/ 2 h 39"/>
                <a:gd name="T8" fmla="*/ 102 w 64"/>
                <a:gd name="T9" fmla="*/ 19 h 39"/>
                <a:gd name="T10" fmla="*/ 69 w 64"/>
                <a:gd name="T11" fmla="*/ 57 h 39"/>
                <a:gd name="T12" fmla="*/ 47 w 64"/>
                <a:gd name="T13" fmla="*/ 39 h 39"/>
                <a:gd name="T14" fmla="*/ 3 w 64"/>
                <a:gd name="T15" fmla="*/ 19 h 3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4" h="39">
                  <a:moveTo>
                    <a:pt x="0" y="9"/>
                  </a:moveTo>
                  <a:cubicBezTo>
                    <a:pt x="2" y="7"/>
                    <a:pt x="16" y="11"/>
                    <a:pt x="21" y="11"/>
                  </a:cubicBezTo>
                  <a:cubicBezTo>
                    <a:pt x="17" y="9"/>
                    <a:pt x="14" y="6"/>
                    <a:pt x="12" y="3"/>
                  </a:cubicBezTo>
                  <a:cubicBezTo>
                    <a:pt x="23" y="6"/>
                    <a:pt x="32" y="0"/>
                    <a:pt x="43" y="2"/>
                  </a:cubicBezTo>
                  <a:cubicBezTo>
                    <a:pt x="51" y="3"/>
                    <a:pt x="58" y="8"/>
                    <a:pt x="64" y="13"/>
                  </a:cubicBezTo>
                  <a:cubicBezTo>
                    <a:pt x="56" y="13"/>
                    <a:pt x="48" y="33"/>
                    <a:pt x="43" y="39"/>
                  </a:cubicBezTo>
                  <a:cubicBezTo>
                    <a:pt x="38" y="36"/>
                    <a:pt x="35" y="30"/>
                    <a:pt x="29" y="26"/>
                  </a:cubicBezTo>
                  <a:cubicBezTo>
                    <a:pt x="21" y="22"/>
                    <a:pt x="11" y="15"/>
                    <a:pt x="3" y="13"/>
                  </a:cubicBezTo>
                </a:path>
              </a:pathLst>
            </a:custGeom>
            <a:solidFill>
              <a:srgbClr val="BAB9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80" name="Freeform 331">
              <a:extLst>
                <a:ext uri="{FF2B5EF4-FFF2-40B4-BE49-F238E27FC236}">
                  <a16:creationId xmlns:a16="http://schemas.microsoft.com/office/drawing/2014/main" id="{5A90453B-3894-40C6-AEA0-81914C089D33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9" y="881"/>
              <a:ext cx="80" cy="134"/>
            </a:xfrm>
            <a:custGeom>
              <a:avLst/>
              <a:gdLst>
                <a:gd name="T0" fmla="*/ 13 w 72"/>
                <a:gd name="T1" fmla="*/ 107 h 120"/>
                <a:gd name="T2" fmla="*/ 24 w 72"/>
                <a:gd name="T3" fmla="*/ 157 h 120"/>
                <a:gd name="T4" fmla="*/ 36 w 72"/>
                <a:gd name="T5" fmla="*/ 188 h 120"/>
                <a:gd name="T6" fmla="*/ 44 w 72"/>
                <a:gd name="T7" fmla="*/ 154 h 120"/>
                <a:gd name="T8" fmla="*/ 42 w 72"/>
                <a:gd name="T9" fmla="*/ 175 h 120"/>
                <a:gd name="T10" fmla="*/ 71 w 72"/>
                <a:gd name="T11" fmla="*/ 105 h 120"/>
                <a:gd name="T12" fmla="*/ 67 w 72"/>
                <a:gd name="T13" fmla="*/ 132 h 120"/>
                <a:gd name="T14" fmla="*/ 93 w 72"/>
                <a:gd name="T15" fmla="*/ 75 h 120"/>
                <a:gd name="T16" fmla="*/ 107 w 72"/>
                <a:gd name="T17" fmla="*/ 32 h 120"/>
                <a:gd name="T18" fmla="*/ 110 w 72"/>
                <a:gd name="T19" fmla="*/ 0 h 120"/>
                <a:gd name="T20" fmla="*/ 103 w 72"/>
                <a:gd name="T21" fmla="*/ 15 h 120"/>
                <a:gd name="T22" fmla="*/ 88 w 72"/>
                <a:gd name="T23" fmla="*/ 47 h 120"/>
                <a:gd name="T24" fmla="*/ 63 w 72"/>
                <a:gd name="T25" fmla="*/ 92 h 120"/>
                <a:gd name="T26" fmla="*/ 59 w 72"/>
                <a:gd name="T27" fmla="*/ 63 h 120"/>
                <a:gd name="T28" fmla="*/ 38 w 72"/>
                <a:gd name="T29" fmla="*/ 96 h 120"/>
                <a:gd name="T30" fmla="*/ 40 w 72"/>
                <a:gd name="T31" fmla="*/ 87 h 120"/>
                <a:gd name="T32" fmla="*/ 30 w 72"/>
                <a:gd name="T33" fmla="*/ 109 h 120"/>
                <a:gd name="T34" fmla="*/ 14 w 72"/>
                <a:gd name="T35" fmla="*/ 70 h 120"/>
                <a:gd name="T36" fmla="*/ 10 w 72"/>
                <a:gd name="T37" fmla="*/ 97 h 120"/>
                <a:gd name="T38" fmla="*/ 4 w 72"/>
                <a:gd name="T39" fmla="*/ 85 h 120"/>
                <a:gd name="T40" fmla="*/ 3 w 72"/>
                <a:gd name="T41" fmla="*/ 106 h 120"/>
                <a:gd name="T42" fmla="*/ 12 w 72"/>
                <a:gd name="T43" fmla="*/ 98 h 120"/>
                <a:gd name="T44" fmla="*/ 13 w 72"/>
                <a:gd name="T45" fmla="*/ 116 h 120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72" h="120">
                  <a:moveTo>
                    <a:pt x="9" y="69"/>
                  </a:moveTo>
                  <a:cubicBezTo>
                    <a:pt x="13" y="79"/>
                    <a:pt x="13" y="91"/>
                    <a:pt x="16" y="101"/>
                  </a:cubicBezTo>
                  <a:cubicBezTo>
                    <a:pt x="18" y="107"/>
                    <a:pt x="23" y="114"/>
                    <a:pt x="23" y="120"/>
                  </a:cubicBezTo>
                  <a:cubicBezTo>
                    <a:pt x="25" y="113"/>
                    <a:pt x="25" y="106"/>
                    <a:pt x="29" y="99"/>
                  </a:cubicBezTo>
                  <a:cubicBezTo>
                    <a:pt x="29" y="104"/>
                    <a:pt x="28" y="108"/>
                    <a:pt x="28" y="113"/>
                  </a:cubicBezTo>
                  <a:cubicBezTo>
                    <a:pt x="38" y="100"/>
                    <a:pt x="42" y="82"/>
                    <a:pt x="47" y="67"/>
                  </a:cubicBezTo>
                  <a:cubicBezTo>
                    <a:pt x="47" y="73"/>
                    <a:pt x="45" y="80"/>
                    <a:pt x="44" y="85"/>
                  </a:cubicBezTo>
                  <a:cubicBezTo>
                    <a:pt x="53" y="74"/>
                    <a:pt x="57" y="62"/>
                    <a:pt x="61" y="48"/>
                  </a:cubicBezTo>
                  <a:cubicBezTo>
                    <a:pt x="64" y="39"/>
                    <a:pt x="67" y="30"/>
                    <a:pt x="69" y="21"/>
                  </a:cubicBezTo>
                  <a:cubicBezTo>
                    <a:pt x="70" y="14"/>
                    <a:pt x="70" y="6"/>
                    <a:pt x="72" y="0"/>
                  </a:cubicBezTo>
                  <a:cubicBezTo>
                    <a:pt x="70" y="2"/>
                    <a:pt x="69" y="6"/>
                    <a:pt x="68" y="10"/>
                  </a:cubicBezTo>
                  <a:cubicBezTo>
                    <a:pt x="66" y="17"/>
                    <a:pt x="62" y="23"/>
                    <a:pt x="58" y="30"/>
                  </a:cubicBezTo>
                  <a:cubicBezTo>
                    <a:pt x="52" y="39"/>
                    <a:pt x="44" y="48"/>
                    <a:pt x="41" y="58"/>
                  </a:cubicBezTo>
                  <a:cubicBezTo>
                    <a:pt x="38" y="54"/>
                    <a:pt x="40" y="46"/>
                    <a:pt x="39" y="40"/>
                  </a:cubicBezTo>
                  <a:cubicBezTo>
                    <a:pt x="36" y="46"/>
                    <a:pt x="31" y="58"/>
                    <a:pt x="25" y="62"/>
                  </a:cubicBezTo>
                  <a:cubicBezTo>
                    <a:pt x="26" y="60"/>
                    <a:pt x="25" y="58"/>
                    <a:pt x="26" y="56"/>
                  </a:cubicBezTo>
                  <a:cubicBezTo>
                    <a:pt x="24" y="61"/>
                    <a:pt x="22" y="66"/>
                    <a:pt x="20" y="71"/>
                  </a:cubicBezTo>
                  <a:cubicBezTo>
                    <a:pt x="14" y="68"/>
                    <a:pt x="11" y="52"/>
                    <a:pt x="10" y="45"/>
                  </a:cubicBezTo>
                  <a:cubicBezTo>
                    <a:pt x="9" y="51"/>
                    <a:pt x="9" y="58"/>
                    <a:pt x="6" y="63"/>
                  </a:cubicBezTo>
                  <a:cubicBezTo>
                    <a:pt x="6" y="60"/>
                    <a:pt x="4" y="58"/>
                    <a:pt x="4" y="55"/>
                  </a:cubicBezTo>
                  <a:cubicBezTo>
                    <a:pt x="2" y="57"/>
                    <a:pt x="0" y="65"/>
                    <a:pt x="3" y="68"/>
                  </a:cubicBezTo>
                  <a:cubicBezTo>
                    <a:pt x="4" y="66"/>
                    <a:pt x="6" y="64"/>
                    <a:pt x="8" y="64"/>
                  </a:cubicBezTo>
                  <a:cubicBezTo>
                    <a:pt x="8" y="67"/>
                    <a:pt x="9" y="70"/>
                    <a:pt x="9" y="74"/>
                  </a:cubicBezTo>
                </a:path>
              </a:pathLst>
            </a:custGeom>
            <a:solidFill>
              <a:srgbClr val="BAB9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81" name="Freeform 332">
              <a:extLst>
                <a:ext uri="{FF2B5EF4-FFF2-40B4-BE49-F238E27FC236}">
                  <a16:creationId xmlns:a16="http://schemas.microsoft.com/office/drawing/2014/main" id="{2B5BC097-D2E6-49F0-9A5E-AA79E965C1EA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1" y="896"/>
              <a:ext cx="64" cy="77"/>
            </a:xfrm>
            <a:custGeom>
              <a:avLst/>
              <a:gdLst>
                <a:gd name="T0" fmla="*/ 3 w 58"/>
                <a:gd name="T1" fmla="*/ 62 h 70"/>
                <a:gd name="T2" fmla="*/ 44 w 58"/>
                <a:gd name="T3" fmla="*/ 9 h 70"/>
                <a:gd name="T4" fmla="*/ 77 w 58"/>
                <a:gd name="T5" fmla="*/ 37 h 70"/>
                <a:gd name="T6" fmla="*/ 2 w 58"/>
                <a:gd name="T7" fmla="*/ 64 h 7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8" h="70">
                  <a:moveTo>
                    <a:pt x="3" y="42"/>
                  </a:moveTo>
                  <a:cubicBezTo>
                    <a:pt x="7" y="32"/>
                    <a:pt x="21" y="10"/>
                    <a:pt x="30" y="5"/>
                  </a:cubicBezTo>
                  <a:cubicBezTo>
                    <a:pt x="40" y="0"/>
                    <a:pt x="50" y="17"/>
                    <a:pt x="52" y="25"/>
                  </a:cubicBezTo>
                  <a:cubicBezTo>
                    <a:pt x="58" y="51"/>
                    <a:pt x="0" y="70"/>
                    <a:pt x="2" y="4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82" name="Freeform 333">
              <a:extLst>
                <a:ext uri="{FF2B5EF4-FFF2-40B4-BE49-F238E27FC236}">
                  <a16:creationId xmlns:a16="http://schemas.microsoft.com/office/drawing/2014/main" id="{9765FD49-3ADA-4E22-84EC-22472B03EE5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3" y="781"/>
              <a:ext cx="394" cy="256"/>
            </a:xfrm>
            <a:custGeom>
              <a:avLst/>
              <a:gdLst>
                <a:gd name="T0" fmla="*/ 548 w 353"/>
                <a:gd name="T1" fmla="*/ 303 h 230"/>
                <a:gd name="T2" fmla="*/ 539 w 353"/>
                <a:gd name="T3" fmla="*/ 283 h 230"/>
                <a:gd name="T4" fmla="*/ 532 w 353"/>
                <a:gd name="T5" fmla="*/ 270 h 230"/>
                <a:gd name="T6" fmla="*/ 517 w 353"/>
                <a:gd name="T7" fmla="*/ 227 h 230"/>
                <a:gd name="T8" fmla="*/ 477 w 353"/>
                <a:gd name="T9" fmla="*/ 110 h 230"/>
                <a:gd name="T10" fmla="*/ 426 w 353"/>
                <a:gd name="T11" fmla="*/ 57 h 230"/>
                <a:gd name="T12" fmla="*/ 366 w 353"/>
                <a:gd name="T13" fmla="*/ 23 h 230"/>
                <a:gd name="T14" fmla="*/ 344 w 353"/>
                <a:gd name="T15" fmla="*/ 16 h 230"/>
                <a:gd name="T16" fmla="*/ 346 w 353"/>
                <a:gd name="T17" fmla="*/ 13 h 230"/>
                <a:gd name="T18" fmla="*/ 268 w 353"/>
                <a:gd name="T19" fmla="*/ 4 h 230"/>
                <a:gd name="T20" fmla="*/ 227 w 353"/>
                <a:gd name="T21" fmla="*/ 2 h 230"/>
                <a:gd name="T22" fmla="*/ 175 w 353"/>
                <a:gd name="T23" fmla="*/ 10 h 230"/>
                <a:gd name="T24" fmla="*/ 143 w 353"/>
                <a:gd name="T25" fmla="*/ 24 h 230"/>
                <a:gd name="T26" fmla="*/ 85 w 353"/>
                <a:gd name="T27" fmla="*/ 69 h 230"/>
                <a:gd name="T28" fmla="*/ 45 w 353"/>
                <a:gd name="T29" fmla="*/ 121 h 230"/>
                <a:gd name="T30" fmla="*/ 10 w 353"/>
                <a:gd name="T31" fmla="*/ 183 h 230"/>
                <a:gd name="T32" fmla="*/ 17 w 353"/>
                <a:gd name="T33" fmla="*/ 244 h 230"/>
                <a:gd name="T34" fmla="*/ 52 w 353"/>
                <a:gd name="T35" fmla="*/ 353 h 230"/>
                <a:gd name="T36" fmla="*/ 57 w 353"/>
                <a:gd name="T37" fmla="*/ 337 h 230"/>
                <a:gd name="T38" fmla="*/ 84 w 353"/>
                <a:gd name="T39" fmla="*/ 296 h 230"/>
                <a:gd name="T40" fmla="*/ 107 w 353"/>
                <a:gd name="T41" fmla="*/ 239 h 230"/>
                <a:gd name="T42" fmla="*/ 132 w 353"/>
                <a:gd name="T43" fmla="*/ 211 h 230"/>
                <a:gd name="T44" fmla="*/ 156 w 353"/>
                <a:gd name="T45" fmla="*/ 199 h 230"/>
                <a:gd name="T46" fmla="*/ 180 w 353"/>
                <a:gd name="T47" fmla="*/ 151 h 230"/>
                <a:gd name="T48" fmla="*/ 191 w 353"/>
                <a:gd name="T49" fmla="*/ 151 h 230"/>
                <a:gd name="T50" fmla="*/ 244 w 353"/>
                <a:gd name="T51" fmla="*/ 92 h 230"/>
                <a:gd name="T52" fmla="*/ 257 w 353"/>
                <a:gd name="T53" fmla="*/ 167 h 230"/>
                <a:gd name="T54" fmla="*/ 261 w 353"/>
                <a:gd name="T55" fmla="*/ 175 h 230"/>
                <a:gd name="T56" fmla="*/ 276 w 353"/>
                <a:gd name="T57" fmla="*/ 216 h 230"/>
                <a:gd name="T58" fmla="*/ 294 w 353"/>
                <a:gd name="T59" fmla="*/ 208 h 230"/>
                <a:gd name="T60" fmla="*/ 299 w 353"/>
                <a:gd name="T61" fmla="*/ 209 h 230"/>
                <a:gd name="T62" fmla="*/ 357 w 353"/>
                <a:gd name="T63" fmla="*/ 220 h 230"/>
                <a:gd name="T64" fmla="*/ 386 w 353"/>
                <a:gd name="T65" fmla="*/ 219 h 230"/>
                <a:gd name="T66" fmla="*/ 396 w 353"/>
                <a:gd name="T67" fmla="*/ 198 h 230"/>
                <a:gd name="T68" fmla="*/ 436 w 353"/>
                <a:gd name="T69" fmla="*/ 161 h 230"/>
                <a:gd name="T70" fmla="*/ 494 w 353"/>
                <a:gd name="T71" fmla="*/ 267 h 230"/>
                <a:gd name="T72" fmla="*/ 510 w 353"/>
                <a:gd name="T73" fmla="*/ 292 h 230"/>
                <a:gd name="T74" fmla="*/ 519 w 353"/>
                <a:gd name="T75" fmla="*/ 303 h 230"/>
                <a:gd name="T76" fmla="*/ 536 w 353"/>
                <a:gd name="T77" fmla="*/ 301 h 230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353" h="230">
                  <a:moveTo>
                    <a:pt x="345" y="196"/>
                  </a:moveTo>
                  <a:cubicBezTo>
                    <a:pt x="347" y="198"/>
                    <a:pt x="351" y="198"/>
                    <a:pt x="353" y="197"/>
                  </a:cubicBezTo>
                  <a:cubicBezTo>
                    <a:pt x="349" y="192"/>
                    <a:pt x="344" y="188"/>
                    <a:pt x="342" y="182"/>
                  </a:cubicBezTo>
                  <a:cubicBezTo>
                    <a:pt x="344" y="183"/>
                    <a:pt x="346" y="184"/>
                    <a:pt x="348" y="184"/>
                  </a:cubicBezTo>
                  <a:cubicBezTo>
                    <a:pt x="344" y="180"/>
                    <a:pt x="341" y="176"/>
                    <a:pt x="338" y="171"/>
                  </a:cubicBezTo>
                  <a:cubicBezTo>
                    <a:pt x="340" y="172"/>
                    <a:pt x="342" y="174"/>
                    <a:pt x="343" y="176"/>
                  </a:cubicBezTo>
                  <a:cubicBezTo>
                    <a:pt x="340" y="169"/>
                    <a:pt x="336" y="164"/>
                    <a:pt x="335" y="157"/>
                  </a:cubicBezTo>
                  <a:cubicBezTo>
                    <a:pt x="334" y="153"/>
                    <a:pt x="333" y="150"/>
                    <a:pt x="333" y="147"/>
                  </a:cubicBezTo>
                  <a:cubicBezTo>
                    <a:pt x="332" y="144"/>
                    <a:pt x="332" y="141"/>
                    <a:pt x="331" y="138"/>
                  </a:cubicBezTo>
                  <a:cubicBezTo>
                    <a:pt x="327" y="116"/>
                    <a:pt x="317" y="92"/>
                    <a:pt x="307" y="72"/>
                  </a:cubicBezTo>
                  <a:cubicBezTo>
                    <a:pt x="300" y="59"/>
                    <a:pt x="290" y="50"/>
                    <a:pt x="279" y="43"/>
                  </a:cubicBezTo>
                  <a:cubicBezTo>
                    <a:pt x="277" y="41"/>
                    <a:pt x="276" y="39"/>
                    <a:pt x="274" y="37"/>
                  </a:cubicBezTo>
                  <a:cubicBezTo>
                    <a:pt x="269" y="32"/>
                    <a:pt x="263" y="29"/>
                    <a:pt x="257" y="25"/>
                  </a:cubicBezTo>
                  <a:cubicBezTo>
                    <a:pt x="250" y="20"/>
                    <a:pt x="244" y="17"/>
                    <a:pt x="236" y="15"/>
                  </a:cubicBezTo>
                  <a:cubicBezTo>
                    <a:pt x="233" y="14"/>
                    <a:pt x="230" y="13"/>
                    <a:pt x="227" y="12"/>
                  </a:cubicBezTo>
                  <a:cubicBezTo>
                    <a:pt x="225" y="12"/>
                    <a:pt x="223" y="11"/>
                    <a:pt x="221" y="11"/>
                  </a:cubicBezTo>
                  <a:cubicBezTo>
                    <a:pt x="219" y="10"/>
                    <a:pt x="218" y="10"/>
                    <a:pt x="216" y="9"/>
                  </a:cubicBezTo>
                  <a:cubicBezTo>
                    <a:pt x="218" y="9"/>
                    <a:pt x="221" y="9"/>
                    <a:pt x="223" y="9"/>
                  </a:cubicBezTo>
                  <a:cubicBezTo>
                    <a:pt x="215" y="6"/>
                    <a:pt x="206" y="3"/>
                    <a:pt x="198" y="2"/>
                  </a:cubicBezTo>
                  <a:cubicBezTo>
                    <a:pt x="189" y="2"/>
                    <a:pt x="181" y="3"/>
                    <a:pt x="173" y="4"/>
                  </a:cubicBezTo>
                  <a:cubicBezTo>
                    <a:pt x="171" y="4"/>
                    <a:pt x="169" y="3"/>
                    <a:pt x="167" y="3"/>
                  </a:cubicBezTo>
                  <a:cubicBezTo>
                    <a:pt x="161" y="2"/>
                    <a:pt x="153" y="0"/>
                    <a:pt x="146" y="2"/>
                  </a:cubicBezTo>
                  <a:cubicBezTo>
                    <a:pt x="144" y="2"/>
                    <a:pt x="142" y="2"/>
                    <a:pt x="140" y="2"/>
                  </a:cubicBezTo>
                  <a:cubicBezTo>
                    <a:pt x="131" y="1"/>
                    <a:pt x="122" y="4"/>
                    <a:pt x="113" y="6"/>
                  </a:cubicBezTo>
                  <a:cubicBezTo>
                    <a:pt x="105" y="9"/>
                    <a:pt x="93" y="12"/>
                    <a:pt x="86" y="18"/>
                  </a:cubicBezTo>
                  <a:cubicBezTo>
                    <a:pt x="88" y="18"/>
                    <a:pt x="90" y="17"/>
                    <a:pt x="92" y="16"/>
                  </a:cubicBezTo>
                  <a:cubicBezTo>
                    <a:pt x="84" y="21"/>
                    <a:pt x="76" y="28"/>
                    <a:pt x="67" y="33"/>
                  </a:cubicBezTo>
                  <a:cubicBezTo>
                    <a:pt x="63" y="37"/>
                    <a:pt x="59" y="40"/>
                    <a:pt x="55" y="45"/>
                  </a:cubicBezTo>
                  <a:cubicBezTo>
                    <a:pt x="55" y="46"/>
                    <a:pt x="55" y="46"/>
                    <a:pt x="54" y="47"/>
                  </a:cubicBezTo>
                  <a:cubicBezTo>
                    <a:pt x="44" y="56"/>
                    <a:pt x="35" y="70"/>
                    <a:pt x="29" y="79"/>
                  </a:cubicBezTo>
                  <a:cubicBezTo>
                    <a:pt x="27" y="81"/>
                    <a:pt x="26" y="83"/>
                    <a:pt x="25" y="85"/>
                  </a:cubicBezTo>
                  <a:cubicBezTo>
                    <a:pt x="16" y="94"/>
                    <a:pt x="9" y="106"/>
                    <a:pt x="6" y="119"/>
                  </a:cubicBezTo>
                  <a:cubicBezTo>
                    <a:pt x="0" y="138"/>
                    <a:pt x="4" y="155"/>
                    <a:pt x="7" y="174"/>
                  </a:cubicBezTo>
                  <a:cubicBezTo>
                    <a:pt x="9" y="170"/>
                    <a:pt x="10" y="164"/>
                    <a:pt x="11" y="159"/>
                  </a:cubicBezTo>
                  <a:cubicBezTo>
                    <a:pt x="11" y="174"/>
                    <a:pt x="16" y="188"/>
                    <a:pt x="21" y="202"/>
                  </a:cubicBezTo>
                  <a:cubicBezTo>
                    <a:pt x="25" y="211"/>
                    <a:pt x="28" y="223"/>
                    <a:pt x="34" y="230"/>
                  </a:cubicBezTo>
                  <a:cubicBezTo>
                    <a:pt x="34" y="223"/>
                    <a:pt x="35" y="217"/>
                    <a:pt x="37" y="211"/>
                  </a:cubicBezTo>
                  <a:cubicBezTo>
                    <a:pt x="37" y="214"/>
                    <a:pt x="38" y="216"/>
                    <a:pt x="37" y="219"/>
                  </a:cubicBezTo>
                  <a:cubicBezTo>
                    <a:pt x="40" y="205"/>
                    <a:pt x="49" y="190"/>
                    <a:pt x="57" y="180"/>
                  </a:cubicBezTo>
                  <a:cubicBezTo>
                    <a:pt x="56" y="185"/>
                    <a:pt x="55" y="190"/>
                    <a:pt x="54" y="193"/>
                  </a:cubicBezTo>
                  <a:cubicBezTo>
                    <a:pt x="57" y="187"/>
                    <a:pt x="60" y="180"/>
                    <a:pt x="64" y="174"/>
                  </a:cubicBezTo>
                  <a:cubicBezTo>
                    <a:pt x="66" y="168"/>
                    <a:pt x="67" y="161"/>
                    <a:pt x="69" y="155"/>
                  </a:cubicBezTo>
                  <a:cubicBezTo>
                    <a:pt x="72" y="146"/>
                    <a:pt x="80" y="130"/>
                    <a:pt x="87" y="126"/>
                  </a:cubicBezTo>
                  <a:cubicBezTo>
                    <a:pt x="85" y="129"/>
                    <a:pt x="85" y="133"/>
                    <a:pt x="85" y="138"/>
                  </a:cubicBezTo>
                  <a:cubicBezTo>
                    <a:pt x="89" y="130"/>
                    <a:pt x="94" y="120"/>
                    <a:pt x="101" y="114"/>
                  </a:cubicBezTo>
                  <a:cubicBezTo>
                    <a:pt x="99" y="119"/>
                    <a:pt x="99" y="125"/>
                    <a:pt x="100" y="130"/>
                  </a:cubicBezTo>
                  <a:cubicBezTo>
                    <a:pt x="102" y="120"/>
                    <a:pt x="110" y="112"/>
                    <a:pt x="114" y="102"/>
                  </a:cubicBezTo>
                  <a:cubicBezTo>
                    <a:pt x="115" y="101"/>
                    <a:pt x="115" y="100"/>
                    <a:pt x="116" y="99"/>
                  </a:cubicBezTo>
                  <a:cubicBezTo>
                    <a:pt x="119" y="94"/>
                    <a:pt x="123" y="89"/>
                    <a:pt x="127" y="84"/>
                  </a:cubicBezTo>
                  <a:cubicBezTo>
                    <a:pt x="125" y="89"/>
                    <a:pt x="124" y="95"/>
                    <a:pt x="123" y="99"/>
                  </a:cubicBezTo>
                  <a:cubicBezTo>
                    <a:pt x="127" y="88"/>
                    <a:pt x="134" y="79"/>
                    <a:pt x="141" y="70"/>
                  </a:cubicBezTo>
                  <a:cubicBezTo>
                    <a:pt x="147" y="66"/>
                    <a:pt x="153" y="61"/>
                    <a:pt x="158" y="60"/>
                  </a:cubicBezTo>
                  <a:cubicBezTo>
                    <a:pt x="154" y="69"/>
                    <a:pt x="152" y="78"/>
                    <a:pt x="156" y="89"/>
                  </a:cubicBezTo>
                  <a:cubicBezTo>
                    <a:pt x="158" y="96"/>
                    <a:pt x="162" y="102"/>
                    <a:pt x="166" y="109"/>
                  </a:cubicBezTo>
                  <a:cubicBezTo>
                    <a:pt x="166" y="114"/>
                    <a:pt x="167" y="119"/>
                    <a:pt x="168" y="123"/>
                  </a:cubicBezTo>
                  <a:cubicBezTo>
                    <a:pt x="168" y="121"/>
                    <a:pt x="168" y="116"/>
                    <a:pt x="168" y="114"/>
                  </a:cubicBezTo>
                  <a:cubicBezTo>
                    <a:pt x="170" y="119"/>
                    <a:pt x="171" y="122"/>
                    <a:pt x="174" y="126"/>
                  </a:cubicBezTo>
                  <a:cubicBezTo>
                    <a:pt x="176" y="130"/>
                    <a:pt x="177" y="135"/>
                    <a:pt x="177" y="140"/>
                  </a:cubicBezTo>
                  <a:cubicBezTo>
                    <a:pt x="177" y="137"/>
                    <a:pt x="177" y="133"/>
                    <a:pt x="178" y="130"/>
                  </a:cubicBezTo>
                  <a:cubicBezTo>
                    <a:pt x="181" y="132"/>
                    <a:pt x="186" y="134"/>
                    <a:pt x="189" y="136"/>
                  </a:cubicBezTo>
                  <a:cubicBezTo>
                    <a:pt x="193" y="139"/>
                    <a:pt x="196" y="143"/>
                    <a:pt x="200" y="147"/>
                  </a:cubicBezTo>
                  <a:cubicBezTo>
                    <a:pt x="198" y="143"/>
                    <a:pt x="196" y="139"/>
                    <a:pt x="193" y="137"/>
                  </a:cubicBezTo>
                  <a:cubicBezTo>
                    <a:pt x="207" y="142"/>
                    <a:pt x="222" y="142"/>
                    <a:pt x="235" y="151"/>
                  </a:cubicBezTo>
                  <a:cubicBezTo>
                    <a:pt x="234" y="148"/>
                    <a:pt x="231" y="146"/>
                    <a:pt x="230" y="144"/>
                  </a:cubicBezTo>
                  <a:cubicBezTo>
                    <a:pt x="238" y="145"/>
                    <a:pt x="247" y="145"/>
                    <a:pt x="253" y="151"/>
                  </a:cubicBezTo>
                  <a:cubicBezTo>
                    <a:pt x="252" y="149"/>
                    <a:pt x="250" y="146"/>
                    <a:pt x="249" y="143"/>
                  </a:cubicBezTo>
                  <a:cubicBezTo>
                    <a:pt x="253" y="145"/>
                    <a:pt x="259" y="148"/>
                    <a:pt x="261" y="152"/>
                  </a:cubicBezTo>
                  <a:cubicBezTo>
                    <a:pt x="256" y="145"/>
                    <a:pt x="255" y="138"/>
                    <a:pt x="255" y="129"/>
                  </a:cubicBezTo>
                  <a:cubicBezTo>
                    <a:pt x="255" y="120"/>
                    <a:pt x="257" y="114"/>
                    <a:pt x="262" y="107"/>
                  </a:cubicBezTo>
                  <a:cubicBezTo>
                    <a:pt x="268" y="104"/>
                    <a:pt x="275" y="104"/>
                    <a:pt x="281" y="105"/>
                  </a:cubicBezTo>
                  <a:cubicBezTo>
                    <a:pt x="294" y="109"/>
                    <a:pt x="296" y="127"/>
                    <a:pt x="299" y="139"/>
                  </a:cubicBezTo>
                  <a:cubicBezTo>
                    <a:pt x="303" y="152"/>
                    <a:pt x="312" y="162"/>
                    <a:pt x="319" y="174"/>
                  </a:cubicBezTo>
                  <a:cubicBezTo>
                    <a:pt x="321" y="179"/>
                    <a:pt x="323" y="186"/>
                    <a:pt x="328" y="190"/>
                  </a:cubicBezTo>
                  <a:cubicBezTo>
                    <a:pt x="328" y="190"/>
                    <a:pt x="328" y="190"/>
                    <a:pt x="328" y="190"/>
                  </a:cubicBezTo>
                  <a:cubicBezTo>
                    <a:pt x="331" y="196"/>
                    <a:pt x="334" y="202"/>
                    <a:pt x="338" y="206"/>
                  </a:cubicBezTo>
                  <a:cubicBezTo>
                    <a:pt x="336" y="204"/>
                    <a:pt x="335" y="200"/>
                    <a:pt x="335" y="197"/>
                  </a:cubicBezTo>
                  <a:cubicBezTo>
                    <a:pt x="341" y="202"/>
                    <a:pt x="345" y="205"/>
                    <a:pt x="352" y="207"/>
                  </a:cubicBezTo>
                  <a:cubicBezTo>
                    <a:pt x="349" y="205"/>
                    <a:pt x="347" y="200"/>
                    <a:pt x="345" y="196"/>
                  </a:cubicBezTo>
                  <a:close/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8917" name="Group 334">
            <a:extLst>
              <a:ext uri="{FF2B5EF4-FFF2-40B4-BE49-F238E27FC236}">
                <a16:creationId xmlns:a16="http://schemas.microsoft.com/office/drawing/2014/main" id="{FCEE077A-5483-41EF-8DA3-E5D52084BCF2}"/>
              </a:ext>
            </a:extLst>
          </p:cNvPr>
          <p:cNvGrpSpPr>
            <a:grpSpLocks/>
          </p:cNvGrpSpPr>
          <p:nvPr/>
        </p:nvGrpSpPr>
        <p:grpSpPr bwMode="auto">
          <a:xfrm>
            <a:off x="7653338" y="2038350"/>
            <a:ext cx="649287" cy="776288"/>
            <a:chOff x="3861" y="1284"/>
            <a:chExt cx="409" cy="489"/>
          </a:xfrm>
        </p:grpSpPr>
        <p:sp>
          <p:nvSpPr>
            <p:cNvPr id="38918" name="Freeform 335">
              <a:extLst>
                <a:ext uri="{FF2B5EF4-FFF2-40B4-BE49-F238E27FC236}">
                  <a16:creationId xmlns:a16="http://schemas.microsoft.com/office/drawing/2014/main" id="{AE6FFAFE-00AE-480C-A44E-503D364E822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9" y="1362"/>
              <a:ext cx="45" cy="84"/>
            </a:xfrm>
            <a:custGeom>
              <a:avLst/>
              <a:gdLst>
                <a:gd name="T0" fmla="*/ 54 w 41"/>
                <a:gd name="T1" fmla="*/ 63 h 71"/>
                <a:gd name="T2" fmla="*/ 40 w 41"/>
                <a:gd name="T3" fmla="*/ 136 h 71"/>
                <a:gd name="T4" fmla="*/ 4 w 41"/>
                <a:gd name="T5" fmla="*/ 76 h 71"/>
                <a:gd name="T6" fmla="*/ 20 w 41"/>
                <a:gd name="T7" fmla="*/ 2 h 71"/>
                <a:gd name="T8" fmla="*/ 54 w 41"/>
                <a:gd name="T9" fmla="*/ 63 h 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71">
                  <a:moveTo>
                    <a:pt x="37" y="32"/>
                  </a:moveTo>
                  <a:cubicBezTo>
                    <a:pt x="41" y="51"/>
                    <a:pt x="36" y="67"/>
                    <a:pt x="27" y="69"/>
                  </a:cubicBezTo>
                  <a:cubicBezTo>
                    <a:pt x="18" y="71"/>
                    <a:pt x="7" y="57"/>
                    <a:pt x="4" y="39"/>
                  </a:cubicBezTo>
                  <a:cubicBezTo>
                    <a:pt x="0" y="20"/>
                    <a:pt x="4" y="4"/>
                    <a:pt x="14" y="2"/>
                  </a:cubicBezTo>
                  <a:cubicBezTo>
                    <a:pt x="23" y="0"/>
                    <a:pt x="33" y="14"/>
                    <a:pt x="37" y="32"/>
                  </a:cubicBezTo>
                  <a:close/>
                </a:path>
              </a:pathLst>
            </a:custGeom>
            <a:solidFill>
              <a:srgbClr val="FFFFFF"/>
            </a:solidFill>
            <a:ln w="3175" cap="flat">
              <a:solidFill>
                <a:srgbClr val="343434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919" name="Freeform 336">
              <a:extLst>
                <a:ext uri="{FF2B5EF4-FFF2-40B4-BE49-F238E27FC236}">
                  <a16:creationId xmlns:a16="http://schemas.microsoft.com/office/drawing/2014/main" id="{B62AADB7-FC06-4559-8614-E02B66BE772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3" y="1391"/>
              <a:ext cx="13" cy="23"/>
            </a:xfrm>
            <a:custGeom>
              <a:avLst/>
              <a:gdLst>
                <a:gd name="T0" fmla="*/ 15 w 12"/>
                <a:gd name="T1" fmla="*/ 16 h 20"/>
                <a:gd name="T2" fmla="*/ 12 w 12"/>
                <a:gd name="T3" fmla="*/ 35 h 20"/>
                <a:gd name="T4" fmla="*/ 2 w 12"/>
                <a:gd name="T5" fmla="*/ 20 h 20"/>
                <a:gd name="T6" fmla="*/ 4 w 12"/>
                <a:gd name="T7" fmla="*/ 0 h 20"/>
                <a:gd name="T8" fmla="*/ 15 w 12"/>
                <a:gd name="T9" fmla="*/ 16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20">
                  <a:moveTo>
                    <a:pt x="11" y="9"/>
                  </a:moveTo>
                  <a:cubicBezTo>
                    <a:pt x="12" y="14"/>
                    <a:pt x="11" y="19"/>
                    <a:pt x="8" y="20"/>
                  </a:cubicBezTo>
                  <a:cubicBezTo>
                    <a:pt x="6" y="20"/>
                    <a:pt x="3" y="16"/>
                    <a:pt x="2" y="11"/>
                  </a:cubicBezTo>
                  <a:cubicBezTo>
                    <a:pt x="0" y="5"/>
                    <a:pt x="2" y="1"/>
                    <a:pt x="4" y="0"/>
                  </a:cubicBezTo>
                  <a:cubicBezTo>
                    <a:pt x="7" y="0"/>
                    <a:pt x="10" y="4"/>
                    <a:pt x="11" y="9"/>
                  </a:cubicBezTo>
                  <a:close/>
                </a:path>
              </a:pathLst>
            </a:custGeom>
            <a:solidFill>
              <a:srgbClr val="9090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20" name="Freeform 337">
              <a:extLst>
                <a:ext uri="{FF2B5EF4-FFF2-40B4-BE49-F238E27FC236}">
                  <a16:creationId xmlns:a16="http://schemas.microsoft.com/office/drawing/2014/main" id="{0B6560FF-DEFB-40B5-A7E9-D8F33711EF83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0" y="1397"/>
              <a:ext cx="5" cy="15"/>
            </a:xfrm>
            <a:custGeom>
              <a:avLst/>
              <a:gdLst>
                <a:gd name="T0" fmla="*/ 1 w 5"/>
                <a:gd name="T1" fmla="*/ 0 h 13"/>
                <a:gd name="T2" fmla="*/ 0 w 5"/>
                <a:gd name="T3" fmla="*/ 20 h 13"/>
                <a:gd name="T4" fmla="*/ 1 w 5"/>
                <a:gd name="T5" fmla="*/ 21 h 13"/>
                <a:gd name="T6" fmla="*/ 1 w 5"/>
                <a:gd name="T7" fmla="*/ 0 h 1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13">
                  <a:moveTo>
                    <a:pt x="1" y="0"/>
                  </a:moveTo>
                  <a:cubicBezTo>
                    <a:pt x="2" y="4"/>
                    <a:pt x="4" y="9"/>
                    <a:pt x="0" y="11"/>
                  </a:cubicBezTo>
                  <a:cubicBezTo>
                    <a:pt x="0" y="11"/>
                    <a:pt x="1" y="12"/>
                    <a:pt x="1" y="12"/>
                  </a:cubicBezTo>
                  <a:cubicBezTo>
                    <a:pt x="5" y="13"/>
                    <a:pt x="3" y="2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21" name="Freeform 338">
              <a:extLst>
                <a:ext uri="{FF2B5EF4-FFF2-40B4-BE49-F238E27FC236}">
                  <a16:creationId xmlns:a16="http://schemas.microsoft.com/office/drawing/2014/main" id="{EB8F8E2B-AACC-4871-A68C-B715D4286E3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0" y="1367"/>
              <a:ext cx="24" cy="43"/>
            </a:xfrm>
            <a:custGeom>
              <a:avLst/>
              <a:gdLst>
                <a:gd name="T0" fmla="*/ 31 w 22"/>
                <a:gd name="T1" fmla="*/ 24 h 36"/>
                <a:gd name="T2" fmla="*/ 23 w 22"/>
                <a:gd name="T3" fmla="*/ 19 h 36"/>
                <a:gd name="T4" fmla="*/ 13 w 22"/>
                <a:gd name="T5" fmla="*/ 31 h 36"/>
                <a:gd name="T6" fmla="*/ 11 w 22"/>
                <a:gd name="T7" fmla="*/ 73 h 36"/>
                <a:gd name="T8" fmla="*/ 12 w 22"/>
                <a:gd name="T9" fmla="*/ 10 h 36"/>
                <a:gd name="T10" fmla="*/ 23 w 22"/>
                <a:gd name="T11" fmla="*/ 2 h 36"/>
                <a:gd name="T12" fmla="*/ 31 w 22"/>
                <a:gd name="T13" fmla="*/ 23 h 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2" h="36">
                  <a:moveTo>
                    <a:pt x="22" y="12"/>
                  </a:moveTo>
                  <a:cubicBezTo>
                    <a:pt x="20" y="11"/>
                    <a:pt x="19" y="9"/>
                    <a:pt x="16" y="9"/>
                  </a:cubicBezTo>
                  <a:cubicBezTo>
                    <a:pt x="12" y="10"/>
                    <a:pt x="10" y="12"/>
                    <a:pt x="9" y="15"/>
                  </a:cubicBezTo>
                  <a:cubicBezTo>
                    <a:pt x="7" y="22"/>
                    <a:pt x="8" y="29"/>
                    <a:pt x="7" y="36"/>
                  </a:cubicBezTo>
                  <a:cubicBezTo>
                    <a:pt x="0" y="28"/>
                    <a:pt x="3" y="13"/>
                    <a:pt x="8" y="5"/>
                  </a:cubicBezTo>
                  <a:cubicBezTo>
                    <a:pt x="10" y="2"/>
                    <a:pt x="13" y="0"/>
                    <a:pt x="16" y="2"/>
                  </a:cubicBezTo>
                  <a:cubicBezTo>
                    <a:pt x="20" y="3"/>
                    <a:pt x="21" y="8"/>
                    <a:pt x="22" y="11"/>
                  </a:cubicBezTo>
                </a:path>
              </a:pathLst>
            </a:custGeom>
            <a:solidFill>
              <a:srgbClr val="EAEA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22" name="Freeform 339">
              <a:extLst>
                <a:ext uri="{FF2B5EF4-FFF2-40B4-BE49-F238E27FC236}">
                  <a16:creationId xmlns:a16="http://schemas.microsoft.com/office/drawing/2014/main" id="{42D33151-552D-4DBB-B2B1-F439D1C8C25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5" y="1397"/>
              <a:ext cx="19" cy="26"/>
            </a:xfrm>
            <a:custGeom>
              <a:avLst/>
              <a:gdLst>
                <a:gd name="T0" fmla="*/ 0 w 17"/>
                <a:gd name="T1" fmla="*/ 30 h 22"/>
                <a:gd name="T2" fmla="*/ 17 w 17"/>
                <a:gd name="T3" fmla="*/ 25 h 22"/>
                <a:gd name="T4" fmla="*/ 15 w 17"/>
                <a:gd name="T5" fmla="*/ 0 h 22"/>
                <a:gd name="T6" fmla="*/ 15 w 17"/>
                <a:gd name="T7" fmla="*/ 39 h 22"/>
                <a:gd name="T8" fmla="*/ 0 w 17"/>
                <a:gd name="T9" fmla="*/ 33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22">
                  <a:moveTo>
                    <a:pt x="0" y="15"/>
                  </a:moveTo>
                  <a:cubicBezTo>
                    <a:pt x="5" y="18"/>
                    <a:pt x="9" y="20"/>
                    <a:pt x="11" y="13"/>
                  </a:cubicBezTo>
                  <a:cubicBezTo>
                    <a:pt x="12" y="8"/>
                    <a:pt x="12" y="5"/>
                    <a:pt x="10" y="0"/>
                  </a:cubicBezTo>
                  <a:cubicBezTo>
                    <a:pt x="13" y="5"/>
                    <a:pt x="17" y="16"/>
                    <a:pt x="10" y="20"/>
                  </a:cubicBezTo>
                  <a:cubicBezTo>
                    <a:pt x="6" y="22"/>
                    <a:pt x="2" y="20"/>
                    <a:pt x="0" y="17"/>
                  </a:cubicBezTo>
                </a:path>
              </a:pathLst>
            </a:custGeom>
            <a:solidFill>
              <a:srgbClr val="EAEA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23" name="Freeform 340">
              <a:extLst>
                <a:ext uri="{FF2B5EF4-FFF2-40B4-BE49-F238E27FC236}">
                  <a16:creationId xmlns:a16="http://schemas.microsoft.com/office/drawing/2014/main" id="{957B3451-F395-402C-8337-4D0657BFDF5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3" y="1399"/>
              <a:ext cx="9" cy="8"/>
            </a:xfrm>
            <a:custGeom>
              <a:avLst/>
              <a:gdLst>
                <a:gd name="T0" fmla="*/ 9 w 8"/>
                <a:gd name="T1" fmla="*/ 0 h 7"/>
                <a:gd name="T2" fmla="*/ 1 w 8"/>
                <a:gd name="T3" fmla="*/ 2 h 7"/>
                <a:gd name="T4" fmla="*/ 1 w 8"/>
                <a:gd name="T5" fmla="*/ 10 h 7"/>
                <a:gd name="T6" fmla="*/ 10 w 8"/>
                <a:gd name="T7" fmla="*/ 10 h 7"/>
                <a:gd name="T8" fmla="*/ 9 w 8"/>
                <a:gd name="T9" fmla="*/ 0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7">
                  <a:moveTo>
                    <a:pt x="5" y="0"/>
                  </a:moveTo>
                  <a:cubicBezTo>
                    <a:pt x="4" y="1"/>
                    <a:pt x="2" y="1"/>
                    <a:pt x="1" y="2"/>
                  </a:cubicBezTo>
                  <a:cubicBezTo>
                    <a:pt x="0" y="3"/>
                    <a:pt x="0" y="5"/>
                    <a:pt x="1" y="6"/>
                  </a:cubicBezTo>
                  <a:cubicBezTo>
                    <a:pt x="3" y="7"/>
                    <a:pt x="5" y="7"/>
                    <a:pt x="6" y="6"/>
                  </a:cubicBezTo>
                  <a:cubicBezTo>
                    <a:pt x="8" y="4"/>
                    <a:pt x="6" y="2"/>
                    <a:pt x="5" y="0"/>
                  </a:cubicBezTo>
                </a:path>
              </a:pathLst>
            </a:custGeom>
            <a:solidFill>
              <a:srgbClr val="7271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24" name="Freeform 341">
              <a:extLst>
                <a:ext uri="{FF2B5EF4-FFF2-40B4-BE49-F238E27FC236}">
                  <a16:creationId xmlns:a16="http://schemas.microsoft.com/office/drawing/2014/main" id="{815F9AA9-20F0-4DD2-A3A8-1A65ACB0A11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2" y="1284"/>
              <a:ext cx="41" cy="82"/>
            </a:xfrm>
            <a:custGeom>
              <a:avLst/>
              <a:gdLst>
                <a:gd name="T0" fmla="*/ 54 w 37"/>
                <a:gd name="T1" fmla="*/ 72 h 69"/>
                <a:gd name="T2" fmla="*/ 24 w 37"/>
                <a:gd name="T3" fmla="*/ 137 h 69"/>
                <a:gd name="T4" fmla="*/ 2 w 37"/>
                <a:gd name="T5" fmla="*/ 68 h 69"/>
                <a:gd name="T6" fmla="*/ 31 w 37"/>
                <a:gd name="T7" fmla="*/ 1 h 69"/>
                <a:gd name="T8" fmla="*/ 54 w 37"/>
                <a:gd name="T9" fmla="*/ 72 h 6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69">
                  <a:moveTo>
                    <a:pt x="36" y="36"/>
                  </a:moveTo>
                  <a:cubicBezTo>
                    <a:pt x="35" y="55"/>
                    <a:pt x="26" y="69"/>
                    <a:pt x="16" y="69"/>
                  </a:cubicBezTo>
                  <a:cubicBezTo>
                    <a:pt x="7" y="68"/>
                    <a:pt x="0" y="53"/>
                    <a:pt x="2" y="34"/>
                  </a:cubicBezTo>
                  <a:cubicBezTo>
                    <a:pt x="3" y="15"/>
                    <a:pt x="12" y="0"/>
                    <a:pt x="21" y="1"/>
                  </a:cubicBezTo>
                  <a:cubicBezTo>
                    <a:pt x="30" y="1"/>
                    <a:pt x="37" y="17"/>
                    <a:pt x="36" y="36"/>
                  </a:cubicBezTo>
                  <a:close/>
                </a:path>
              </a:pathLst>
            </a:custGeom>
            <a:solidFill>
              <a:srgbClr val="FFFFFF"/>
            </a:solidFill>
            <a:ln w="3175" cap="flat">
              <a:solidFill>
                <a:srgbClr val="343434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925" name="Freeform 342">
              <a:extLst>
                <a:ext uri="{FF2B5EF4-FFF2-40B4-BE49-F238E27FC236}">
                  <a16:creationId xmlns:a16="http://schemas.microsoft.com/office/drawing/2014/main" id="{69439F01-B170-4F7F-9B9A-89FF3AB17EA6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6" y="1311"/>
              <a:ext cx="12" cy="24"/>
            </a:xfrm>
            <a:custGeom>
              <a:avLst/>
              <a:gdLst>
                <a:gd name="T0" fmla="*/ 14 w 11"/>
                <a:gd name="T1" fmla="*/ 20 h 20"/>
                <a:gd name="T2" fmla="*/ 5 w 11"/>
                <a:gd name="T3" fmla="*/ 42 h 20"/>
                <a:gd name="T4" fmla="*/ 0 w 11"/>
                <a:gd name="T5" fmla="*/ 20 h 20"/>
                <a:gd name="T6" fmla="*/ 10 w 11"/>
                <a:gd name="T7" fmla="*/ 0 h 20"/>
                <a:gd name="T8" fmla="*/ 14 w 11"/>
                <a:gd name="T9" fmla="*/ 20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20">
                  <a:moveTo>
                    <a:pt x="10" y="10"/>
                  </a:moveTo>
                  <a:cubicBezTo>
                    <a:pt x="10" y="16"/>
                    <a:pt x="7" y="20"/>
                    <a:pt x="5" y="20"/>
                  </a:cubicBezTo>
                  <a:cubicBezTo>
                    <a:pt x="2" y="20"/>
                    <a:pt x="0" y="15"/>
                    <a:pt x="0" y="10"/>
                  </a:cubicBezTo>
                  <a:cubicBezTo>
                    <a:pt x="1" y="4"/>
                    <a:pt x="3" y="0"/>
                    <a:pt x="6" y="0"/>
                  </a:cubicBezTo>
                  <a:cubicBezTo>
                    <a:pt x="9" y="0"/>
                    <a:pt x="11" y="5"/>
                    <a:pt x="10" y="10"/>
                  </a:cubicBezTo>
                  <a:close/>
                </a:path>
              </a:pathLst>
            </a:custGeom>
            <a:solidFill>
              <a:srgbClr val="9090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26" name="Freeform 343">
              <a:extLst>
                <a:ext uri="{FF2B5EF4-FFF2-40B4-BE49-F238E27FC236}">
                  <a16:creationId xmlns:a16="http://schemas.microsoft.com/office/drawing/2014/main" id="{8428BB50-97EA-41AD-A097-ADDBAEE50793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0" y="1318"/>
              <a:ext cx="5" cy="17"/>
            </a:xfrm>
            <a:custGeom>
              <a:avLst/>
              <a:gdLst>
                <a:gd name="T0" fmla="*/ 4 w 5"/>
                <a:gd name="T1" fmla="*/ 0 h 14"/>
                <a:gd name="T2" fmla="*/ 0 w 5"/>
                <a:gd name="T3" fmla="*/ 22 h 14"/>
                <a:gd name="T4" fmla="*/ 1 w 5"/>
                <a:gd name="T5" fmla="*/ 23 h 14"/>
                <a:gd name="T6" fmla="*/ 4 w 5"/>
                <a:gd name="T7" fmla="*/ 0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14">
                  <a:moveTo>
                    <a:pt x="4" y="0"/>
                  </a:moveTo>
                  <a:cubicBezTo>
                    <a:pt x="4" y="3"/>
                    <a:pt x="4" y="9"/>
                    <a:pt x="0" y="10"/>
                  </a:cubicBezTo>
                  <a:cubicBezTo>
                    <a:pt x="0" y="10"/>
                    <a:pt x="1" y="11"/>
                    <a:pt x="1" y="11"/>
                  </a:cubicBezTo>
                  <a:cubicBezTo>
                    <a:pt x="5" y="14"/>
                    <a:pt x="5" y="2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27" name="Freeform 344">
              <a:extLst>
                <a:ext uri="{FF2B5EF4-FFF2-40B4-BE49-F238E27FC236}">
                  <a16:creationId xmlns:a16="http://schemas.microsoft.com/office/drawing/2014/main" id="{A9F642B8-96C7-4B8A-BBF2-AB5715443878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3" y="1288"/>
              <a:ext cx="29" cy="39"/>
            </a:xfrm>
            <a:custGeom>
              <a:avLst/>
              <a:gdLst>
                <a:gd name="T0" fmla="*/ 40 w 26"/>
                <a:gd name="T1" fmla="*/ 28 h 33"/>
                <a:gd name="T2" fmla="*/ 31 w 26"/>
                <a:gd name="T3" fmla="*/ 20 h 33"/>
                <a:gd name="T4" fmla="*/ 19 w 26"/>
                <a:gd name="T5" fmla="*/ 28 h 33"/>
                <a:gd name="T6" fmla="*/ 9 w 26"/>
                <a:gd name="T7" fmla="*/ 64 h 33"/>
                <a:gd name="T8" fmla="*/ 22 w 26"/>
                <a:gd name="T9" fmla="*/ 7 h 33"/>
                <a:gd name="T10" fmla="*/ 36 w 26"/>
                <a:gd name="T11" fmla="*/ 2 h 33"/>
                <a:gd name="T12" fmla="*/ 40 w 26"/>
                <a:gd name="T13" fmla="*/ 25 h 3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6" h="33">
                  <a:moveTo>
                    <a:pt x="26" y="14"/>
                  </a:moveTo>
                  <a:cubicBezTo>
                    <a:pt x="24" y="12"/>
                    <a:pt x="23" y="10"/>
                    <a:pt x="20" y="10"/>
                  </a:cubicBezTo>
                  <a:cubicBezTo>
                    <a:pt x="17" y="9"/>
                    <a:pt x="14" y="11"/>
                    <a:pt x="12" y="14"/>
                  </a:cubicBezTo>
                  <a:cubicBezTo>
                    <a:pt x="8" y="19"/>
                    <a:pt x="7" y="27"/>
                    <a:pt x="5" y="33"/>
                  </a:cubicBezTo>
                  <a:cubicBezTo>
                    <a:pt x="0" y="24"/>
                    <a:pt x="7" y="10"/>
                    <a:pt x="14" y="3"/>
                  </a:cubicBezTo>
                  <a:cubicBezTo>
                    <a:pt x="16" y="1"/>
                    <a:pt x="19" y="0"/>
                    <a:pt x="23" y="2"/>
                  </a:cubicBezTo>
                  <a:cubicBezTo>
                    <a:pt x="26" y="4"/>
                    <a:pt x="26" y="10"/>
                    <a:pt x="26" y="13"/>
                  </a:cubicBezTo>
                </a:path>
              </a:pathLst>
            </a:custGeom>
            <a:solidFill>
              <a:srgbClr val="EAEA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28" name="Freeform 345">
              <a:extLst>
                <a:ext uri="{FF2B5EF4-FFF2-40B4-BE49-F238E27FC236}">
                  <a16:creationId xmlns:a16="http://schemas.microsoft.com/office/drawing/2014/main" id="{C9822268-5F3F-447E-A0FD-BF7EC9BDACF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4" y="1320"/>
              <a:ext cx="19" cy="23"/>
            </a:xfrm>
            <a:custGeom>
              <a:avLst/>
              <a:gdLst>
                <a:gd name="T0" fmla="*/ 0 w 17"/>
                <a:gd name="T1" fmla="*/ 21 h 20"/>
                <a:gd name="T2" fmla="*/ 19 w 17"/>
                <a:gd name="T3" fmla="*/ 21 h 20"/>
                <a:gd name="T4" fmla="*/ 22 w 17"/>
                <a:gd name="T5" fmla="*/ 0 h 20"/>
                <a:gd name="T6" fmla="*/ 13 w 17"/>
                <a:gd name="T7" fmla="*/ 33 h 20"/>
                <a:gd name="T8" fmla="*/ 0 w 17"/>
                <a:gd name="T9" fmla="*/ 23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20">
                  <a:moveTo>
                    <a:pt x="0" y="12"/>
                  </a:moveTo>
                  <a:cubicBezTo>
                    <a:pt x="4" y="16"/>
                    <a:pt x="8" y="19"/>
                    <a:pt x="12" y="12"/>
                  </a:cubicBezTo>
                  <a:cubicBezTo>
                    <a:pt x="14" y="8"/>
                    <a:pt x="15" y="5"/>
                    <a:pt x="14" y="0"/>
                  </a:cubicBezTo>
                  <a:cubicBezTo>
                    <a:pt x="15" y="6"/>
                    <a:pt x="17" y="17"/>
                    <a:pt x="9" y="19"/>
                  </a:cubicBezTo>
                  <a:cubicBezTo>
                    <a:pt x="5" y="20"/>
                    <a:pt x="1" y="17"/>
                    <a:pt x="0" y="13"/>
                  </a:cubicBezTo>
                </a:path>
              </a:pathLst>
            </a:custGeom>
            <a:solidFill>
              <a:srgbClr val="EAEA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29" name="Freeform 346">
              <a:extLst>
                <a:ext uri="{FF2B5EF4-FFF2-40B4-BE49-F238E27FC236}">
                  <a16:creationId xmlns:a16="http://schemas.microsoft.com/office/drawing/2014/main" id="{283181FD-8CFA-40EF-8190-4BF6C809B30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4" y="1320"/>
              <a:ext cx="9" cy="8"/>
            </a:xfrm>
            <a:custGeom>
              <a:avLst/>
              <a:gdLst>
                <a:gd name="T0" fmla="*/ 11 w 8"/>
                <a:gd name="T1" fmla="*/ 0 h 7"/>
                <a:gd name="T2" fmla="*/ 2 w 8"/>
                <a:gd name="T3" fmla="*/ 1 h 7"/>
                <a:gd name="T4" fmla="*/ 1 w 8"/>
                <a:gd name="T5" fmla="*/ 9 h 7"/>
                <a:gd name="T6" fmla="*/ 10 w 8"/>
                <a:gd name="T7" fmla="*/ 10 h 7"/>
                <a:gd name="T8" fmla="*/ 11 w 8"/>
                <a:gd name="T9" fmla="*/ 1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7">
                  <a:moveTo>
                    <a:pt x="7" y="0"/>
                  </a:moveTo>
                  <a:cubicBezTo>
                    <a:pt x="5" y="0"/>
                    <a:pt x="4" y="0"/>
                    <a:pt x="2" y="1"/>
                  </a:cubicBezTo>
                  <a:cubicBezTo>
                    <a:pt x="1" y="2"/>
                    <a:pt x="0" y="4"/>
                    <a:pt x="1" y="5"/>
                  </a:cubicBezTo>
                  <a:cubicBezTo>
                    <a:pt x="3" y="6"/>
                    <a:pt x="5" y="7"/>
                    <a:pt x="6" y="6"/>
                  </a:cubicBezTo>
                  <a:cubicBezTo>
                    <a:pt x="8" y="5"/>
                    <a:pt x="7" y="2"/>
                    <a:pt x="7" y="1"/>
                  </a:cubicBezTo>
                </a:path>
              </a:pathLst>
            </a:custGeom>
            <a:solidFill>
              <a:srgbClr val="7271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30" name="Freeform 347">
              <a:extLst>
                <a:ext uri="{FF2B5EF4-FFF2-40B4-BE49-F238E27FC236}">
                  <a16:creationId xmlns:a16="http://schemas.microsoft.com/office/drawing/2014/main" id="{AFA7A87A-2769-4649-9959-5A879D60309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1" y="1303"/>
              <a:ext cx="34" cy="65"/>
            </a:xfrm>
            <a:custGeom>
              <a:avLst/>
              <a:gdLst>
                <a:gd name="T0" fmla="*/ 42 w 31"/>
                <a:gd name="T1" fmla="*/ 52 h 55"/>
                <a:gd name="T2" fmla="*/ 29 w 31"/>
                <a:gd name="T3" fmla="*/ 106 h 55"/>
                <a:gd name="T4" fmla="*/ 2 w 31"/>
                <a:gd name="T5" fmla="*/ 57 h 55"/>
                <a:gd name="T6" fmla="*/ 15 w 31"/>
                <a:gd name="T7" fmla="*/ 1 h 55"/>
                <a:gd name="T8" fmla="*/ 42 w 31"/>
                <a:gd name="T9" fmla="*/ 52 h 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55">
                  <a:moveTo>
                    <a:pt x="29" y="26"/>
                  </a:moveTo>
                  <a:cubicBezTo>
                    <a:pt x="31" y="40"/>
                    <a:pt x="27" y="53"/>
                    <a:pt x="20" y="54"/>
                  </a:cubicBezTo>
                  <a:cubicBezTo>
                    <a:pt x="12" y="55"/>
                    <a:pt x="5" y="44"/>
                    <a:pt x="2" y="30"/>
                  </a:cubicBezTo>
                  <a:cubicBezTo>
                    <a:pt x="0" y="15"/>
                    <a:pt x="4" y="2"/>
                    <a:pt x="11" y="1"/>
                  </a:cubicBezTo>
                  <a:cubicBezTo>
                    <a:pt x="19" y="0"/>
                    <a:pt x="26" y="11"/>
                    <a:pt x="29" y="26"/>
                  </a:cubicBezTo>
                  <a:close/>
                </a:path>
              </a:pathLst>
            </a:custGeom>
            <a:solidFill>
              <a:srgbClr val="FFFFFF"/>
            </a:solidFill>
            <a:ln w="3175" cap="flat">
              <a:solidFill>
                <a:srgbClr val="343434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931" name="Freeform 348">
              <a:extLst>
                <a:ext uri="{FF2B5EF4-FFF2-40B4-BE49-F238E27FC236}">
                  <a16:creationId xmlns:a16="http://schemas.microsoft.com/office/drawing/2014/main" id="{9EB1BFBD-7A0B-413D-93E0-F2192F08E9B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2" y="1324"/>
              <a:ext cx="10" cy="20"/>
            </a:xfrm>
            <a:custGeom>
              <a:avLst/>
              <a:gdLst>
                <a:gd name="T0" fmla="*/ 13 w 9"/>
                <a:gd name="T1" fmla="*/ 15 h 17"/>
                <a:gd name="T2" fmla="*/ 10 w 9"/>
                <a:gd name="T3" fmla="*/ 31 h 17"/>
                <a:gd name="T4" fmla="*/ 1 w 9"/>
                <a:gd name="T5" fmla="*/ 18 h 17"/>
                <a:gd name="T6" fmla="*/ 4 w 9"/>
                <a:gd name="T7" fmla="*/ 1 h 17"/>
                <a:gd name="T8" fmla="*/ 13 w 9"/>
                <a:gd name="T9" fmla="*/ 15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17">
                  <a:moveTo>
                    <a:pt x="9" y="8"/>
                  </a:moveTo>
                  <a:cubicBezTo>
                    <a:pt x="9" y="12"/>
                    <a:pt x="8" y="16"/>
                    <a:pt x="6" y="16"/>
                  </a:cubicBezTo>
                  <a:cubicBezTo>
                    <a:pt x="4" y="17"/>
                    <a:pt x="2" y="13"/>
                    <a:pt x="1" y="9"/>
                  </a:cubicBezTo>
                  <a:cubicBezTo>
                    <a:pt x="0" y="5"/>
                    <a:pt x="1" y="1"/>
                    <a:pt x="4" y="1"/>
                  </a:cubicBezTo>
                  <a:cubicBezTo>
                    <a:pt x="6" y="0"/>
                    <a:pt x="8" y="3"/>
                    <a:pt x="9" y="8"/>
                  </a:cubicBezTo>
                  <a:close/>
                </a:path>
              </a:pathLst>
            </a:custGeom>
            <a:solidFill>
              <a:srgbClr val="9090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32" name="Freeform 349">
              <a:extLst>
                <a:ext uri="{FF2B5EF4-FFF2-40B4-BE49-F238E27FC236}">
                  <a16:creationId xmlns:a16="http://schemas.microsoft.com/office/drawing/2014/main" id="{7762F92C-F5DE-4C9A-ADA2-68BC4AB14DA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6" y="1330"/>
              <a:ext cx="6" cy="12"/>
            </a:xfrm>
            <a:custGeom>
              <a:avLst/>
              <a:gdLst>
                <a:gd name="T0" fmla="*/ 1 w 5"/>
                <a:gd name="T1" fmla="*/ 0 h 10"/>
                <a:gd name="T2" fmla="*/ 0 w 5"/>
                <a:gd name="T3" fmla="*/ 17 h 10"/>
                <a:gd name="T4" fmla="*/ 1 w 5"/>
                <a:gd name="T5" fmla="*/ 19 h 10"/>
                <a:gd name="T6" fmla="*/ 1 w 5"/>
                <a:gd name="T7" fmla="*/ 0 h 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10">
                  <a:moveTo>
                    <a:pt x="1" y="0"/>
                  </a:moveTo>
                  <a:cubicBezTo>
                    <a:pt x="2" y="2"/>
                    <a:pt x="3" y="7"/>
                    <a:pt x="0" y="8"/>
                  </a:cubicBezTo>
                  <a:cubicBezTo>
                    <a:pt x="0" y="8"/>
                    <a:pt x="1" y="9"/>
                    <a:pt x="1" y="9"/>
                  </a:cubicBezTo>
                  <a:cubicBezTo>
                    <a:pt x="5" y="10"/>
                    <a:pt x="3" y="1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33" name="Freeform 350">
              <a:extLst>
                <a:ext uri="{FF2B5EF4-FFF2-40B4-BE49-F238E27FC236}">
                  <a16:creationId xmlns:a16="http://schemas.microsoft.com/office/drawing/2014/main" id="{2B8FB846-3EB0-41EE-8BDD-B6FB76F813B3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1" y="1307"/>
              <a:ext cx="21" cy="33"/>
            </a:xfrm>
            <a:custGeom>
              <a:avLst/>
              <a:gdLst>
                <a:gd name="T0" fmla="*/ 28 w 19"/>
                <a:gd name="T1" fmla="*/ 18 h 28"/>
                <a:gd name="T2" fmla="*/ 19 w 19"/>
                <a:gd name="T3" fmla="*/ 13 h 28"/>
                <a:gd name="T4" fmla="*/ 12 w 19"/>
                <a:gd name="T5" fmla="*/ 24 h 28"/>
                <a:gd name="T6" fmla="*/ 10 w 19"/>
                <a:gd name="T7" fmla="*/ 54 h 28"/>
                <a:gd name="T8" fmla="*/ 11 w 19"/>
                <a:gd name="T9" fmla="*/ 7 h 28"/>
                <a:gd name="T10" fmla="*/ 21 w 19"/>
                <a:gd name="T11" fmla="*/ 1 h 28"/>
                <a:gd name="T12" fmla="*/ 27 w 19"/>
                <a:gd name="T13" fmla="*/ 18 h 2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" h="28">
                  <a:moveTo>
                    <a:pt x="19" y="9"/>
                  </a:moveTo>
                  <a:cubicBezTo>
                    <a:pt x="17" y="9"/>
                    <a:pt x="16" y="7"/>
                    <a:pt x="13" y="7"/>
                  </a:cubicBezTo>
                  <a:cubicBezTo>
                    <a:pt x="11" y="7"/>
                    <a:pt x="9" y="9"/>
                    <a:pt x="8" y="12"/>
                  </a:cubicBezTo>
                  <a:cubicBezTo>
                    <a:pt x="6" y="16"/>
                    <a:pt x="7" y="23"/>
                    <a:pt x="6" y="28"/>
                  </a:cubicBezTo>
                  <a:cubicBezTo>
                    <a:pt x="0" y="22"/>
                    <a:pt x="3" y="10"/>
                    <a:pt x="7" y="3"/>
                  </a:cubicBezTo>
                  <a:cubicBezTo>
                    <a:pt x="9" y="1"/>
                    <a:pt x="11" y="0"/>
                    <a:pt x="14" y="1"/>
                  </a:cubicBezTo>
                  <a:cubicBezTo>
                    <a:pt x="17" y="2"/>
                    <a:pt x="18" y="6"/>
                    <a:pt x="18" y="9"/>
                  </a:cubicBezTo>
                </a:path>
              </a:pathLst>
            </a:custGeom>
            <a:solidFill>
              <a:srgbClr val="EAEA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34" name="Freeform 351">
              <a:extLst>
                <a:ext uri="{FF2B5EF4-FFF2-40B4-BE49-F238E27FC236}">
                  <a16:creationId xmlns:a16="http://schemas.microsoft.com/office/drawing/2014/main" id="{406B8E1F-6E57-4D0D-BD4F-2DFC23C0826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3" y="1330"/>
              <a:ext cx="15" cy="20"/>
            </a:xfrm>
            <a:custGeom>
              <a:avLst/>
              <a:gdLst>
                <a:gd name="T0" fmla="*/ 0 w 13"/>
                <a:gd name="T1" fmla="*/ 22 h 17"/>
                <a:gd name="T2" fmla="*/ 16 w 13"/>
                <a:gd name="T3" fmla="*/ 19 h 17"/>
                <a:gd name="T4" fmla="*/ 16 w 13"/>
                <a:gd name="T5" fmla="*/ 0 h 17"/>
                <a:gd name="T6" fmla="*/ 14 w 13"/>
                <a:gd name="T7" fmla="*/ 29 h 17"/>
                <a:gd name="T8" fmla="*/ 0 w 13"/>
                <a:gd name="T9" fmla="*/ 25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7">
                  <a:moveTo>
                    <a:pt x="0" y="12"/>
                  </a:moveTo>
                  <a:cubicBezTo>
                    <a:pt x="4" y="14"/>
                    <a:pt x="7" y="15"/>
                    <a:pt x="9" y="10"/>
                  </a:cubicBezTo>
                  <a:cubicBezTo>
                    <a:pt x="10" y="6"/>
                    <a:pt x="10" y="3"/>
                    <a:pt x="9" y="0"/>
                  </a:cubicBezTo>
                  <a:cubicBezTo>
                    <a:pt x="11" y="4"/>
                    <a:pt x="13" y="13"/>
                    <a:pt x="8" y="15"/>
                  </a:cubicBezTo>
                  <a:cubicBezTo>
                    <a:pt x="5" y="17"/>
                    <a:pt x="2" y="15"/>
                    <a:pt x="0" y="13"/>
                  </a:cubicBezTo>
                </a:path>
              </a:pathLst>
            </a:custGeom>
            <a:solidFill>
              <a:srgbClr val="EAEA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35" name="Freeform 352">
              <a:extLst>
                <a:ext uri="{FF2B5EF4-FFF2-40B4-BE49-F238E27FC236}">
                  <a16:creationId xmlns:a16="http://schemas.microsoft.com/office/drawing/2014/main" id="{FB181287-FC95-4DBE-BFCA-D34105040094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1" y="1331"/>
              <a:ext cx="8" cy="8"/>
            </a:xfrm>
            <a:custGeom>
              <a:avLst/>
              <a:gdLst>
                <a:gd name="T0" fmla="*/ 9 w 7"/>
                <a:gd name="T1" fmla="*/ 0 h 6"/>
                <a:gd name="T2" fmla="*/ 1 w 7"/>
                <a:gd name="T3" fmla="*/ 7 h 6"/>
                <a:gd name="T4" fmla="*/ 2 w 7"/>
                <a:gd name="T5" fmla="*/ 16 h 6"/>
                <a:gd name="T6" fmla="*/ 10 w 7"/>
                <a:gd name="T7" fmla="*/ 16 h 6"/>
                <a:gd name="T8" fmla="*/ 9 w 7"/>
                <a:gd name="T9" fmla="*/ 0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6">
                  <a:moveTo>
                    <a:pt x="5" y="0"/>
                  </a:moveTo>
                  <a:cubicBezTo>
                    <a:pt x="4" y="1"/>
                    <a:pt x="2" y="0"/>
                    <a:pt x="1" y="2"/>
                  </a:cubicBezTo>
                  <a:cubicBezTo>
                    <a:pt x="1" y="3"/>
                    <a:pt x="0" y="4"/>
                    <a:pt x="2" y="5"/>
                  </a:cubicBezTo>
                  <a:cubicBezTo>
                    <a:pt x="3" y="6"/>
                    <a:pt x="5" y="6"/>
                    <a:pt x="6" y="5"/>
                  </a:cubicBezTo>
                  <a:cubicBezTo>
                    <a:pt x="7" y="3"/>
                    <a:pt x="5" y="2"/>
                    <a:pt x="5" y="0"/>
                  </a:cubicBezTo>
                </a:path>
              </a:pathLst>
            </a:custGeom>
            <a:solidFill>
              <a:srgbClr val="7271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36" name="Freeform 353">
              <a:extLst>
                <a:ext uri="{FF2B5EF4-FFF2-40B4-BE49-F238E27FC236}">
                  <a16:creationId xmlns:a16="http://schemas.microsoft.com/office/drawing/2014/main" id="{4165FD94-C4BE-461F-96E2-AF76E7024D16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2" y="1597"/>
              <a:ext cx="60" cy="82"/>
            </a:xfrm>
            <a:custGeom>
              <a:avLst/>
              <a:gdLst>
                <a:gd name="T0" fmla="*/ 79 w 54"/>
                <a:gd name="T1" fmla="*/ 63 h 70"/>
                <a:gd name="T2" fmla="*/ 47 w 54"/>
                <a:gd name="T3" fmla="*/ 130 h 70"/>
                <a:gd name="T4" fmla="*/ 2 w 54"/>
                <a:gd name="T5" fmla="*/ 69 h 70"/>
                <a:gd name="T6" fmla="*/ 37 w 54"/>
                <a:gd name="T7" fmla="*/ 1 h 70"/>
                <a:gd name="T8" fmla="*/ 79 w 54"/>
                <a:gd name="T9" fmla="*/ 63 h 7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4" h="70">
                  <a:moveTo>
                    <a:pt x="52" y="33"/>
                  </a:moveTo>
                  <a:cubicBezTo>
                    <a:pt x="54" y="51"/>
                    <a:pt x="45" y="68"/>
                    <a:pt x="31" y="69"/>
                  </a:cubicBezTo>
                  <a:cubicBezTo>
                    <a:pt x="17" y="70"/>
                    <a:pt x="4" y="56"/>
                    <a:pt x="2" y="37"/>
                  </a:cubicBezTo>
                  <a:cubicBezTo>
                    <a:pt x="0" y="19"/>
                    <a:pt x="10" y="2"/>
                    <a:pt x="24" y="1"/>
                  </a:cubicBezTo>
                  <a:cubicBezTo>
                    <a:pt x="37" y="0"/>
                    <a:pt x="50" y="14"/>
                    <a:pt x="52" y="33"/>
                  </a:cubicBezTo>
                  <a:close/>
                </a:path>
              </a:pathLst>
            </a:custGeom>
            <a:solidFill>
              <a:srgbClr val="FFFFFF"/>
            </a:solidFill>
            <a:ln w="3175" cap="flat">
              <a:solidFill>
                <a:srgbClr val="343434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937" name="Freeform 354">
              <a:extLst>
                <a:ext uri="{FF2B5EF4-FFF2-40B4-BE49-F238E27FC236}">
                  <a16:creationId xmlns:a16="http://schemas.microsoft.com/office/drawing/2014/main" id="{8C4B13BD-8235-4BFF-A1B0-7EDF5F85306A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2" y="1624"/>
              <a:ext cx="17" cy="25"/>
            </a:xfrm>
            <a:custGeom>
              <a:avLst/>
              <a:gdLst>
                <a:gd name="T0" fmla="*/ 20 w 16"/>
                <a:gd name="T1" fmla="*/ 20 h 21"/>
                <a:gd name="T2" fmla="*/ 13 w 16"/>
                <a:gd name="T3" fmla="*/ 42 h 21"/>
                <a:gd name="T4" fmla="*/ 1 w 16"/>
                <a:gd name="T5" fmla="*/ 21 h 21"/>
                <a:gd name="T6" fmla="*/ 7 w 16"/>
                <a:gd name="T7" fmla="*/ 0 h 21"/>
                <a:gd name="T8" fmla="*/ 20 w 16"/>
                <a:gd name="T9" fmla="*/ 20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21">
                  <a:moveTo>
                    <a:pt x="16" y="10"/>
                  </a:moveTo>
                  <a:cubicBezTo>
                    <a:pt x="16" y="15"/>
                    <a:pt x="13" y="20"/>
                    <a:pt x="9" y="20"/>
                  </a:cubicBezTo>
                  <a:cubicBezTo>
                    <a:pt x="5" y="21"/>
                    <a:pt x="2" y="17"/>
                    <a:pt x="1" y="11"/>
                  </a:cubicBezTo>
                  <a:cubicBezTo>
                    <a:pt x="0" y="6"/>
                    <a:pt x="3" y="1"/>
                    <a:pt x="7" y="0"/>
                  </a:cubicBezTo>
                  <a:cubicBezTo>
                    <a:pt x="11" y="0"/>
                    <a:pt x="15" y="4"/>
                    <a:pt x="16" y="10"/>
                  </a:cubicBezTo>
                  <a:close/>
                </a:path>
              </a:pathLst>
            </a:custGeom>
            <a:solidFill>
              <a:srgbClr val="9090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38" name="Freeform 355">
              <a:extLst>
                <a:ext uri="{FF2B5EF4-FFF2-40B4-BE49-F238E27FC236}">
                  <a16:creationId xmlns:a16="http://schemas.microsoft.com/office/drawing/2014/main" id="{B801437E-4130-4755-8678-D6F0BB44348C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9" y="1631"/>
              <a:ext cx="8" cy="15"/>
            </a:xfrm>
            <a:custGeom>
              <a:avLst/>
              <a:gdLst>
                <a:gd name="T0" fmla="*/ 2 w 7"/>
                <a:gd name="T1" fmla="*/ 0 h 13"/>
                <a:gd name="T2" fmla="*/ 0 w 7"/>
                <a:gd name="T3" fmla="*/ 20 h 13"/>
                <a:gd name="T4" fmla="*/ 0 w 7"/>
                <a:gd name="T5" fmla="*/ 21 h 13"/>
                <a:gd name="T6" fmla="*/ 2 w 7"/>
                <a:gd name="T7" fmla="*/ 0 h 1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" h="13">
                  <a:moveTo>
                    <a:pt x="2" y="0"/>
                  </a:moveTo>
                  <a:cubicBezTo>
                    <a:pt x="4" y="3"/>
                    <a:pt x="5" y="9"/>
                    <a:pt x="0" y="11"/>
                  </a:cubicBezTo>
                  <a:cubicBezTo>
                    <a:pt x="0" y="11"/>
                    <a:pt x="0" y="12"/>
                    <a:pt x="0" y="12"/>
                  </a:cubicBezTo>
                  <a:cubicBezTo>
                    <a:pt x="7" y="13"/>
                    <a:pt x="5" y="2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39" name="Freeform 356">
              <a:extLst>
                <a:ext uri="{FF2B5EF4-FFF2-40B4-BE49-F238E27FC236}">
                  <a16:creationId xmlns:a16="http://schemas.microsoft.com/office/drawing/2014/main" id="{D376E16A-F176-4A3A-8477-18BA9A74DC15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2" y="1600"/>
              <a:ext cx="38" cy="43"/>
            </a:xfrm>
            <a:custGeom>
              <a:avLst/>
              <a:gdLst>
                <a:gd name="T0" fmla="*/ 49 w 35"/>
                <a:gd name="T1" fmla="*/ 24 h 36"/>
                <a:gd name="T2" fmla="*/ 36 w 35"/>
                <a:gd name="T3" fmla="*/ 20 h 36"/>
                <a:gd name="T4" fmla="*/ 20 w 35"/>
                <a:gd name="T5" fmla="*/ 31 h 36"/>
                <a:gd name="T6" fmla="*/ 13 w 35"/>
                <a:gd name="T7" fmla="*/ 73 h 36"/>
                <a:gd name="T8" fmla="*/ 20 w 35"/>
                <a:gd name="T9" fmla="*/ 10 h 36"/>
                <a:gd name="T10" fmla="*/ 39 w 35"/>
                <a:gd name="T11" fmla="*/ 2 h 36"/>
                <a:gd name="T12" fmla="*/ 49 w 35"/>
                <a:gd name="T13" fmla="*/ 24 h 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" h="36">
                  <a:moveTo>
                    <a:pt x="35" y="12"/>
                  </a:moveTo>
                  <a:cubicBezTo>
                    <a:pt x="32" y="12"/>
                    <a:pt x="31" y="9"/>
                    <a:pt x="26" y="10"/>
                  </a:cubicBezTo>
                  <a:cubicBezTo>
                    <a:pt x="21" y="10"/>
                    <a:pt x="17" y="12"/>
                    <a:pt x="15" y="15"/>
                  </a:cubicBezTo>
                  <a:cubicBezTo>
                    <a:pt x="11" y="21"/>
                    <a:pt x="11" y="29"/>
                    <a:pt x="9" y="36"/>
                  </a:cubicBezTo>
                  <a:cubicBezTo>
                    <a:pt x="0" y="28"/>
                    <a:pt x="7" y="13"/>
                    <a:pt x="15" y="5"/>
                  </a:cubicBezTo>
                  <a:cubicBezTo>
                    <a:pt x="18" y="2"/>
                    <a:pt x="23" y="0"/>
                    <a:pt x="28" y="2"/>
                  </a:cubicBezTo>
                  <a:cubicBezTo>
                    <a:pt x="33" y="3"/>
                    <a:pt x="35" y="9"/>
                    <a:pt x="35" y="12"/>
                  </a:cubicBezTo>
                </a:path>
              </a:pathLst>
            </a:custGeom>
            <a:solidFill>
              <a:srgbClr val="EAEA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40" name="Freeform 357">
              <a:extLst>
                <a:ext uri="{FF2B5EF4-FFF2-40B4-BE49-F238E27FC236}">
                  <a16:creationId xmlns:a16="http://schemas.microsoft.com/office/drawing/2014/main" id="{5F60C370-0056-4568-827A-5C1250717CED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2" y="1631"/>
              <a:ext cx="26" cy="26"/>
            </a:xfrm>
            <a:custGeom>
              <a:avLst/>
              <a:gdLst>
                <a:gd name="T0" fmla="*/ 0 w 24"/>
                <a:gd name="T1" fmla="*/ 30 h 22"/>
                <a:gd name="T2" fmla="*/ 22 w 24"/>
                <a:gd name="T3" fmla="*/ 24 h 22"/>
                <a:gd name="T4" fmla="*/ 26 w 24"/>
                <a:gd name="T5" fmla="*/ 0 h 22"/>
                <a:gd name="T6" fmla="*/ 18 w 24"/>
                <a:gd name="T7" fmla="*/ 39 h 22"/>
                <a:gd name="T8" fmla="*/ 0 w 24"/>
                <a:gd name="T9" fmla="*/ 31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22">
                  <a:moveTo>
                    <a:pt x="0" y="15"/>
                  </a:moveTo>
                  <a:cubicBezTo>
                    <a:pt x="6" y="18"/>
                    <a:pt x="13" y="19"/>
                    <a:pt x="16" y="12"/>
                  </a:cubicBezTo>
                  <a:cubicBezTo>
                    <a:pt x="19" y="8"/>
                    <a:pt x="20" y="4"/>
                    <a:pt x="18" y="0"/>
                  </a:cubicBezTo>
                  <a:cubicBezTo>
                    <a:pt x="21" y="5"/>
                    <a:pt x="24" y="16"/>
                    <a:pt x="14" y="20"/>
                  </a:cubicBezTo>
                  <a:cubicBezTo>
                    <a:pt x="8" y="22"/>
                    <a:pt x="3" y="19"/>
                    <a:pt x="0" y="16"/>
                  </a:cubicBezTo>
                </a:path>
              </a:pathLst>
            </a:custGeom>
            <a:solidFill>
              <a:srgbClr val="EAEA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41" name="Freeform 358">
              <a:extLst>
                <a:ext uri="{FF2B5EF4-FFF2-40B4-BE49-F238E27FC236}">
                  <a16:creationId xmlns:a16="http://schemas.microsoft.com/office/drawing/2014/main" id="{D4735A54-17FA-4F71-9B79-F23DE659F2F4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9" y="1632"/>
              <a:ext cx="14" cy="10"/>
            </a:xfrm>
            <a:custGeom>
              <a:avLst/>
              <a:gdLst>
                <a:gd name="T0" fmla="*/ 18 w 12"/>
                <a:gd name="T1" fmla="*/ 0 h 8"/>
                <a:gd name="T2" fmla="*/ 2 w 12"/>
                <a:gd name="T3" fmla="*/ 6 h 8"/>
                <a:gd name="T4" fmla="*/ 2 w 12"/>
                <a:gd name="T5" fmla="*/ 18 h 8"/>
                <a:gd name="T6" fmla="*/ 18 w 12"/>
                <a:gd name="T7" fmla="*/ 16 h 8"/>
                <a:gd name="T8" fmla="*/ 18 w 12"/>
                <a:gd name="T9" fmla="*/ 1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8">
                  <a:moveTo>
                    <a:pt x="9" y="0"/>
                  </a:moveTo>
                  <a:cubicBezTo>
                    <a:pt x="7" y="1"/>
                    <a:pt x="4" y="1"/>
                    <a:pt x="2" y="2"/>
                  </a:cubicBezTo>
                  <a:cubicBezTo>
                    <a:pt x="1" y="4"/>
                    <a:pt x="0" y="5"/>
                    <a:pt x="2" y="7"/>
                  </a:cubicBezTo>
                  <a:cubicBezTo>
                    <a:pt x="4" y="7"/>
                    <a:pt x="8" y="8"/>
                    <a:pt x="9" y="6"/>
                  </a:cubicBezTo>
                  <a:cubicBezTo>
                    <a:pt x="12" y="5"/>
                    <a:pt x="10" y="3"/>
                    <a:pt x="9" y="1"/>
                  </a:cubicBezTo>
                </a:path>
              </a:pathLst>
            </a:custGeom>
            <a:solidFill>
              <a:srgbClr val="7271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42" name="Freeform 359">
              <a:extLst>
                <a:ext uri="{FF2B5EF4-FFF2-40B4-BE49-F238E27FC236}">
                  <a16:creationId xmlns:a16="http://schemas.microsoft.com/office/drawing/2014/main" id="{FD959E6A-7B3C-40ED-9B0D-3FD28EFE4A1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3" y="1690"/>
              <a:ext cx="51" cy="83"/>
            </a:xfrm>
            <a:custGeom>
              <a:avLst/>
              <a:gdLst>
                <a:gd name="T0" fmla="*/ 64 w 46"/>
                <a:gd name="T1" fmla="*/ 63 h 70"/>
                <a:gd name="T2" fmla="*/ 45 w 46"/>
                <a:gd name="T3" fmla="*/ 136 h 70"/>
                <a:gd name="T4" fmla="*/ 4 w 46"/>
                <a:gd name="T5" fmla="*/ 75 h 70"/>
                <a:gd name="T6" fmla="*/ 26 w 46"/>
                <a:gd name="T7" fmla="*/ 1 h 70"/>
                <a:gd name="T8" fmla="*/ 64 w 46"/>
                <a:gd name="T9" fmla="*/ 63 h 7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70">
                  <a:moveTo>
                    <a:pt x="42" y="32"/>
                  </a:moveTo>
                  <a:cubicBezTo>
                    <a:pt x="46" y="51"/>
                    <a:pt x="40" y="67"/>
                    <a:pt x="30" y="69"/>
                  </a:cubicBezTo>
                  <a:cubicBezTo>
                    <a:pt x="19" y="70"/>
                    <a:pt x="8" y="56"/>
                    <a:pt x="4" y="38"/>
                  </a:cubicBezTo>
                  <a:cubicBezTo>
                    <a:pt x="0" y="19"/>
                    <a:pt x="6" y="3"/>
                    <a:pt x="17" y="1"/>
                  </a:cubicBezTo>
                  <a:cubicBezTo>
                    <a:pt x="27" y="0"/>
                    <a:pt x="39" y="13"/>
                    <a:pt x="42" y="32"/>
                  </a:cubicBezTo>
                  <a:close/>
                </a:path>
              </a:pathLst>
            </a:custGeom>
            <a:solidFill>
              <a:srgbClr val="FFFFFF"/>
            </a:solidFill>
            <a:ln w="3175" cap="flat">
              <a:solidFill>
                <a:srgbClr val="343434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943" name="Freeform 360">
              <a:extLst>
                <a:ext uri="{FF2B5EF4-FFF2-40B4-BE49-F238E27FC236}">
                  <a16:creationId xmlns:a16="http://schemas.microsoft.com/office/drawing/2014/main" id="{48B1514C-D9E4-407D-A884-572A906A5062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1" y="1717"/>
              <a:ext cx="14" cy="25"/>
            </a:xfrm>
            <a:custGeom>
              <a:avLst/>
              <a:gdLst>
                <a:gd name="T0" fmla="*/ 16 w 13"/>
                <a:gd name="T1" fmla="*/ 20 h 21"/>
                <a:gd name="T2" fmla="*/ 12 w 13"/>
                <a:gd name="T3" fmla="*/ 42 h 21"/>
                <a:gd name="T4" fmla="*/ 1 w 13"/>
                <a:gd name="T5" fmla="*/ 21 h 21"/>
                <a:gd name="T6" fmla="*/ 4 w 13"/>
                <a:gd name="T7" fmla="*/ 1 h 21"/>
                <a:gd name="T8" fmla="*/ 16 w 13"/>
                <a:gd name="T9" fmla="*/ 20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21">
                  <a:moveTo>
                    <a:pt x="12" y="10"/>
                  </a:moveTo>
                  <a:cubicBezTo>
                    <a:pt x="13" y="15"/>
                    <a:pt x="11" y="20"/>
                    <a:pt x="8" y="20"/>
                  </a:cubicBezTo>
                  <a:cubicBezTo>
                    <a:pt x="5" y="21"/>
                    <a:pt x="2" y="17"/>
                    <a:pt x="1" y="11"/>
                  </a:cubicBezTo>
                  <a:cubicBezTo>
                    <a:pt x="0" y="6"/>
                    <a:pt x="1" y="1"/>
                    <a:pt x="4" y="1"/>
                  </a:cubicBezTo>
                  <a:cubicBezTo>
                    <a:pt x="7" y="0"/>
                    <a:pt x="11" y="4"/>
                    <a:pt x="12" y="10"/>
                  </a:cubicBezTo>
                  <a:close/>
                </a:path>
              </a:pathLst>
            </a:custGeom>
            <a:solidFill>
              <a:srgbClr val="9090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44" name="Freeform 361">
              <a:extLst>
                <a:ext uri="{FF2B5EF4-FFF2-40B4-BE49-F238E27FC236}">
                  <a16:creationId xmlns:a16="http://schemas.microsoft.com/office/drawing/2014/main" id="{5E4300A9-4C33-49F2-9064-B01FEF8CF1EC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7" y="1724"/>
              <a:ext cx="7" cy="16"/>
            </a:xfrm>
            <a:custGeom>
              <a:avLst/>
              <a:gdLst>
                <a:gd name="T0" fmla="*/ 1 w 6"/>
                <a:gd name="T1" fmla="*/ 0 h 13"/>
                <a:gd name="T2" fmla="*/ 0 w 6"/>
                <a:gd name="T3" fmla="*/ 26 h 13"/>
                <a:gd name="T4" fmla="*/ 0 w 6"/>
                <a:gd name="T5" fmla="*/ 27 h 13"/>
                <a:gd name="T6" fmla="*/ 1 w 6"/>
                <a:gd name="T7" fmla="*/ 0 h 1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" h="13">
                  <a:moveTo>
                    <a:pt x="1" y="0"/>
                  </a:moveTo>
                  <a:cubicBezTo>
                    <a:pt x="2" y="3"/>
                    <a:pt x="4" y="8"/>
                    <a:pt x="0" y="11"/>
                  </a:cubicBezTo>
                  <a:cubicBezTo>
                    <a:pt x="0" y="11"/>
                    <a:pt x="0" y="11"/>
                    <a:pt x="0" y="12"/>
                  </a:cubicBezTo>
                  <a:cubicBezTo>
                    <a:pt x="6" y="13"/>
                    <a:pt x="3" y="2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45" name="Freeform 362">
              <a:extLst>
                <a:ext uri="{FF2B5EF4-FFF2-40B4-BE49-F238E27FC236}">
                  <a16:creationId xmlns:a16="http://schemas.microsoft.com/office/drawing/2014/main" id="{986F0F4D-F1B9-401C-87E8-08B2FA0AD2FB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5" y="1694"/>
              <a:ext cx="28" cy="42"/>
            </a:xfrm>
            <a:custGeom>
              <a:avLst/>
              <a:gdLst>
                <a:gd name="T0" fmla="*/ 39 w 25"/>
                <a:gd name="T1" fmla="*/ 22 h 36"/>
                <a:gd name="T2" fmla="*/ 28 w 25"/>
                <a:gd name="T3" fmla="*/ 19 h 36"/>
                <a:gd name="T4" fmla="*/ 15 w 25"/>
                <a:gd name="T5" fmla="*/ 29 h 36"/>
                <a:gd name="T6" fmla="*/ 12 w 25"/>
                <a:gd name="T7" fmla="*/ 67 h 36"/>
                <a:gd name="T8" fmla="*/ 13 w 25"/>
                <a:gd name="T9" fmla="*/ 9 h 36"/>
                <a:gd name="T10" fmla="*/ 30 w 25"/>
                <a:gd name="T11" fmla="*/ 2 h 36"/>
                <a:gd name="T12" fmla="*/ 39 w 25"/>
                <a:gd name="T13" fmla="*/ 22 h 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5" h="36">
                  <a:moveTo>
                    <a:pt x="25" y="12"/>
                  </a:moveTo>
                  <a:cubicBezTo>
                    <a:pt x="22" y="12"/>
                    <a:pt x="21" y="9"/>
                    <a:pt x="18" y="10"/>
                  </a:cubicBezTo>
                  <a:cubicBezTo>
                    <a:pt x="14" y="10"/>
                    <a:pt x="11" y="12"/>
                    <a:pt x="10" y="15"/>
                  </a:cubicBezTo>
                  <a:cubicBezTo>
                    <a:pt x="7" y="22"/>
                    <a:pt x="8" y="30"/>
                    <a:pt x="8" y="36"/>
                  </a:cubicBezTo>
                  <a:cubicBezTo>
                    <a:pt x="0" y="28"/>
                    <a:pt x="3" y="13"/>
                    <a:pt x="9" y="5"/>
                  </a:cubicBezTo>
                  <a:cubicBezTo>
                    <a:pt x="11" y="2"/>
                    <a:pt x="15" y="0"/>
                    <a:pt x="19" y="2"/>
                  </a:cubicBezTo>
                  <a:cubicBezTo>
                    <a:pt x="23" y="3"/>
                    <a:pt x="24" y="9"/>
                    <a:pt x="25" y="12"/>
                  </a:cubicBezTo>
                </a:path>
              </a:pathLst>
            </a:custGeom>
            <a:solidFill>
              <a:srgbClr val="EAEA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46" name="Freeform 363">
              <a:extLst>
                <a:ext uri="{FF2B5EF4-FFF2-40B4-BE49-F238E27FC236}">
                  <a16:creationId xmlns:a16="http://schemas.microsoft.com/office/drawing/2014/main" id="{8A0B921A-367B-47C6-BD11-85F41B8F1C44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2" y="1724"/>
              <a:ext cx="21" cy="26"/>
            </a:xfrm>
            <a:custGeom>
              <a:avLst/>
              <a:gdLst>
                <a:gd name="T0" fmla="*/ 0 w 19"/>
                <a:gd name="T1" fmla="*/ 30 h 22"/>
                <a:gd name="T2" fmla="*/ 19 w 19"/>
                <a:gd name="T3" fmla="*/ 24 h 22"/>
                <a:gd name="T4" fmla="*/ 17 w 19"/>
                <a:gd name="T5" fmla="*/ 0 h 22"/>
                <a:gd name="T6" fmla="*/ 15 w 19"/>
                <a:gd name="T7" fmla="*/ 37 h 22"/>
                <a:gd name="T8" fmla="*/ 0 w 19"/>
                <a:gd name="T9" fmla="*/ 31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22">
                  <a:moveTo>
                    <a:pt x="0" y="15"/>
                  </a:moveTo>
                  <a:cubicBezTo>
                    <a:pt x="5" y="17"/>
                    <a:pt x="10" y="19"/>
                    <a:pt x="13" y="12"/>
                  </a:cubicBezTo>
                  <a:cubicBezTo>
                    <a:pt x="14" y="8"/>
                    <a:pt x="14" y="4"/>
                    <a:pt x="12" y="0"/>
                  </a:cubicBezTo>
                  <a:cubicBezTo>
                    <a:pt x="15" y="5"/>
                    <a:pt x="19" y="16"/>
                    <a:pt x="11" y="19"/>
                  </a:cubicBezTo>
                  <a:cubicBezTo>
                    <a:pt x="7" y="22"/>
                    <a:pt x="3" y="19"/>
                    <a:pt x="0" y="16"/>
                  </a:cubicBezTo>
                </a:path>
              </a:pathLst>
            </a:custGeom>
            <a:solidFill>
              <a:srgbClr val="EAEA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47" name="Freeform 364">
              <a:extLst>
                <a:ext uri="{FF2B5EF4-FFF2-40B4-BE49-F238E27FC236}">
                  <a16:creationId xmlns:a16="http://schemas.microsoft.com/office/drawing/2014/main" id="{006399EE-8BE5-4A24-8628-89DACFE3A8B0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9" y="1726"/>
              <a:ext cx="10" cy="9"/>
            </a:xfrm>
            <a:custGeom>
              <a:avLst/>
              <a:gdLst>
                <a:gd name="T0" fmla="*/ 10 w 9"/>
                <a:gd name="T1" fmla="*/ 0 h 8"/>
                <a:gd name="T2" fmla="*/ 1 w 9"/>
                <a:gd name="T3" fmla="*/ 2 h 8"/>
                <a:gd name="T4" fmla="*/ 1 w 9"/>
                <a:gd name="T5" fmla="*/ 11 h 8"/>
                <a:gd name="T6" fmla="*/ 11 w 9"/>
                <a:gd name="T7" fmla="*/ 10 h 8"/>
                <a:gd name="T8" fmla="*/ 10 w 9"/>
                <a:gd name="T9" fmla="*/ 1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8">
                  <a:moveTo>
                    <a:pt x="6" y="0"/>
                  </a:moveTo>
                  <a:cubicBezTo>
                    <a:pt x="4" y="1"/>
                    <a:pt x="2" y="1"/>
                    <a:pt x="1" y="2"/>
                  </a:cubicBezTo>
                  <a:cubicBezTo>
                    <a:pt x="0" y="4"/>
                    <a:pt x="0" y="6"/>
                    <a:pt x="1" y="7"/>
                  </a:cubicBezTo>
                  <a:cubicBezTo>
                    <a:pt x="3" y="7"/>
                    <a:pt x="6" y="8"/>
                    <a:pt x="7" y="6"/>
                  </a:cubicBezTo>
                  <a:cubicBezTo>
                    <a:pt x="9" y="5"/>
                    <a:pt x="7" y="3"/>
                    <a:pt x="6" y="1"/>
                  </a:cubicBezTo>
                </a:path>
              </a:pathLst>
            </a:custGeom>
            <a:solidFill>
              <a:srgbClr val="7271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48" name="Freeform 365">
              <a:extLst>
                <a:ext uri="{FF2B5EF4-FFF2-40B4-BE49-F238E27FC236}">
                  <a16:creationId xmlns:a16="http://schemas.microsoft.com/office/drawing/2014/main" id="{ED3637B4-0C27-4416-82F4-561F82647D6E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8" y="1507"/>
              <a:ext cx="62" cy="82"/>
            </a:xfrm>
            <a:custGeom>
              <a:avLst/>
              <a:gdLst>
                <a:gd name="T0" fmla="*/ 3 w 56"/>
                <a:gd name="T1" fmla="*/ 67 h 70"/>
                <a:gd name="T2" fmla="*/ 48 w 56"/>
                <a:gd name="T3" fmla="*/ 130 h 70"/>
                <a:gd name="T4" fmla="*/ 80 w 56"/>
                <a:gd name="T5" fmla="*/ 64 h 70"/>
                <a:gd name="T6" fmla="*/ 37 w 56"/>
                <a:gd name="T7" fmla="*/ 1 h 70"/>
                <a:gd name="T8" fmla="*/ 3 w 56"/>
                <a:gd name="T9" fmla="*/ 67 h 7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6" h="70">
                  <a:moveTo>
                    <a:pt x="3" y="36"/>
                  </a:moveTo>
                  <a:cubicBezTo>
                    <a:pt x="5" y="55"/>
                    <a:pt x="18" y="70"/>
                    <a:pt x="32" y="69"/>
                  </a:cubicBezTo>
                  <a:cubicBezTo>
                    <a:pt x="46" y="68"/>
                    <a:pt x="56" y="52"/>
                    <a:pt x="53" y="34"/>
                  </a:cubicBezTo>
                  <a:cubicBezTo>
                    <a:pt x="51" y="15"/>
                    <a:pt x="38" y="0"/>
                    <a:pt x="24" y="1"/>
                  </a:cubicBezTo>
                  <a:cubicBezTo>
                    <a:pt x="10" y="2"/>
                    <a:pt x="0" y="18"/>
                    <a:pt x="3" y="36"/>
                  </a:cubicBezTo>
                  <a:close/>
                </a:path>
              </a:pathLst>
            </a:custGeom>
            <a:solidFill>
              <a:srgbClr val="FFFFFF"/>
            </a:solidFill>
            <a:ln w="3175" cap="flat">
              <a:solidFill>
                <a:srgbClr val="343434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949" name="Freeform 366">
              <a:extLst>
                <a:ext uri="{FF2B5EF4-FFF2-40B4-BE49-F238E27FC236}">
                  <a16:creationId xmlns:a16="http://schemas.microsoft.com/office/drawing/2014/main" id="{AF386E02-966D-46A0-B937-A750DDC18FAA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1" y="1534"/>
              <a:ext cx="18" cy="23"/>
            </a:xfrm>
            <a:custGeom>
              <a:avLst/>
              <a:gdLst>
                <a:gd name="T0" fmla="*/ 0 w 16"/>
                <a:gd name="T1" fmla="*/ 20 h 20"/>
                <a:gd name="T2" fmla="*/ 14 w 16"/>
                <a:gd name="T3" fmla="*/ 35 h 20"/>
                <a:gd name="T4" fmla="*/ 24 w 16"/>
                <a:gd name="T5" fmla="*/ 18 h 20"/>
                <a:gd name="T6" fmla="*/ 10 w 16"/>
                <a:gd name="T7" fmla="*/ 0 h 20"/>
                <a:gd name="T8" fmla="*/ 0 w 16"/>
                <a:gd name="T9" fmla="*/ 20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20">
                  <a:moveTo>
                    <a:pt x="0" y="11"/>
                  </a:moveTo>
                  <a:cubicBezTo>
                    <a:pt x="1" y="16"/>
                    <a:pt x="5" y="20"/>
                    <a:pt x="9" y="20"/>
                  </a:cubicBezTo>
                  <a:cubicBezTo>
                    <a:pt x="13" y="20"/>
                    <a:pt x="16" y="15"/>
                    <a:pt x="15" y="10"/>
                  </a:cubicBezTo>
                  <a:cubicBezTo>
                    <a:pt x="14" y="4"/>
                    <a:pt x="11" y="0"/>
                    <a:pt x="6" y="0"/>
                  </a:cubicBezTo>
                  <a:cubicBezTo>
                    <a:pt x="2" y="1"/>
                    <a:pt x="0" y="5"/>
                    <a:pt x="0" y="11"/>
                  </a:cubicBezTo>
                  <a:close/>
                </a:path>
              </a:pathLst>
            </a:custGeom>
            <a:solidFill>
              <a:srgbClr val="9090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50" name="Freeform 367">
              <a:extLst>
                <a:ext uri="{FF2B5EF4-FFF2-40B4-BE49-F238E27FC236}">
                  <a16:creationId xmlns:a16="http://schemas.microsoft.com/office/drawing/2014/main" id="{931B2F4E-DF5A-43B9-BE3D-4373045208B4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5" y="1541"/>
              <a:ext cx="9" cy="16"/>
            </a:xfrm>
            <a:custGeom>
              <a:avLst/>
              <a:gdLst>
                <a:gd name="T0" fmla="*/ 2 w 8"/>
                <a:gd name="T1" fmla="*/ 0 h 14"/>
                <a:gd name="T2" fmla="*/ 12 w 8"/>
                <a:gd name="T3" fmla="*/ 17 h 14"/>
                <a:gd name="T4" fmla="*/ 11 w 8"/>
                <a:gd name="T5" fmla="*/ 19 h 14"/>
                <a:gd name="T6" fmla="*/ 2 w 8"/>
                <a:gd name="T7" fmla="*/ 0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" h="14">
                  <a:moveTo>
                    <a:pt x="2" y="0"/>
                  </a:moveTo>
                  <a:cubicBezTo>
                    <a:pt x="2" y="3"/>
                    <a:pt x="2" y="9"/>
                    <a:pt x="8" y="10"/>
                  </a:cubicBezTo>
                  <a:cubicBezTo>
                    <a:pt x="8" y="10"/>
                    <a:pt x="7" y="11"/>
                    <a:pt x="7" y="11"/>
                  </a:cubicBezTo>
                  <a:cubicBezTo>
                    <a:pt x="1" y="14"/>
                    <a:pt x="0" y="2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51" name="Freeform 368">
              <a:extLst>
                <a:ext uri="{FF2B5EF4-FFF2-40B4-BE49-F238E27FC236}">
                  <a16:creationId xmlns:a16="http://schemas.microsoft.com/office/drawing/2014/main" id="{0895B405-5FC4-46C6-AAC2-EA3569850CE2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5" y="1510"/>
              <a:ext cx="43" cy="39"/>
            </a:xfrm>
            <a:custGeom>
              <a:avLst/>
              <a:gdLst>
                <a:gd name="T0" fmla="*/ 1 w 39"/>
                <a:gd name="T1" fmla="*/ 28 h 33"/>
                <a:gd name="T2" fmla="*/ 13 w 39"/>
                <a:gd name="T3" fmla="*/ 20 h 33"/>
                <a:gd name="T4" fmla="*/ 31 w 39"/>
                <a:gd name="T5" fmla="*/ 28 h 33"/>
                <a:gd name="T6" fmla="*/ 47 w 39"/>
                <a:gd name="T7" fmla="*/ 64 h 33"/>
                <a:gd name="T8" fmla="*/ 28 w 39"/>
                <a:gd name="T9" fmla="*/ 7 h 33"/>
                <a:gd name="T10" fmla="*/ 9 w 39"/>
                <a:gd name="T11" fmla="*/ 2 h 33"/>
                <a:gd name="T12" fmla="*/ 1 w 39"/>
                <a:gd name="T13" fmla="*/ 25 h 3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9" h="33">
                  <a:moveTo>
                    <a:pt x="1" y="14"/>
                  </a:moveTo>
                  <a:cubicBezTo>
                    <a:pt x="4" y="13"/>
                    <a:pt x="5" y="10"/>
                    <a:pt x="9" y="10"/>
                  </a:cubicBezTo>
                  <a:cubicBezTo>
                    <a:pt x="14" y="9"/>
                    <a:pt x="19" y="11"/>
                    <a:pt x="21" y="14"/>
                  </a:cubicBezTo>
                  <a:cubicBezTo>
                    <a:pt x="27" y="19"/>
                    <a:pt x="29" y="27"/>
                    <a:pt x="32" y="33"/>
                  </a:cubicBezTo>
                  <a:cubicBezTo>
                    <a:pt x="39" y="24"/>
                    <a:pt x="29" y="10"/>
                    <a:pt x="19" y="3"/>
                  </a:cubicBezTo>
                  <a:cubicBezTo>
                    <a:pt x="15" y="1"/>
                    <a:pt x="10" y="0"/>
                    <a:pt x="5" y="2"/>
                  </a:cubicBezTo>
                  <a:cubicBezTo>
                    <a:pt x="1" y="5"/>
                    <a:pt x="0" y="10"/>
                    <a:pt x="1" y="13"/>
                  </a:cubicBezTo>
                </a:path>
              </a:pathLst>
            </a:custGeom>
            <a:solidFill>
              <a:srgbClr val="EAEA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52" name="Freeform 369">
              <a:extLst>
                <a:ext uri="{FF2B5EF4-FFF2-40B4-BE49-F238E27FC236}">
                  <a16:creationId xmlns:a16="http://schemas.microsoft.com/office/drawing/2014/main" id="{797BA756-AFA0-4EB1-96D1-3AFA9E9C8A4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5" y="1542"/>
              <a:ext cx="28" cy="24"/>
            </a:xfrm>
            <a:custGeom>
              <a:avLst/>
              <a:gdLst>
                <a:gd name="T0" fmla="*/ 39 w 25"/>
                <a:gd name="T1" fmla="*/ 24 h 20"/>
                <a:gd name="T2" fmla="*/ 11 w 25"/>
                <a:gd name="T3" fmla="*/ 24 h 20"/>
                <a:gd name="T4" fmla="*/ 3 w 25"/>
                <a:gd name="T5" fmla="*/ 0 h 20"/>
                <a:gd name="T6" fmla="*/ 17 w 25"/>
                <a:gd name="T7" fmla="*/ 41 h 20"/>
                <a:gd name="T8" fmla="*/ 38 w 25"/>
                <a:gd name="T9" fmla="*/ 28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20">
                  <a:moveTo>
                    <a:pt x="25" y="12"/>
                  </a:moveTo>
                  <a:cubicBezTo>
                    <a:pt x="18" y="16"/>
                    <a:pt x="13" y="19"/>
                    <a:pt x="7" y="12"/>
                  </a:cubicBezTo>
                  <a:cubicBezTo>
                    <a:pt x="4" y="8"/>
                    <a:pt x="2" y="5"/>
                    <a:pt x="3" y="0"/>
                  </a:cubicBezTo>
                  <a:cubicBezTo>
                    <a:pt x="2" y="6"/>
                    <a:pt x="0" y="17"/>
                    <a:pt x="11" y="19"/>
                  </a:cubicBezTo>
                  <a:cubicBezTo>
                    <a:pt x="18" y="20"/>
                    <a:pt x="23" y="17"/>
                    <a:pt x="24" y="13"/>
                  </a:cubicBezTo>
                </a:path>
              </a:pathLst>
            </a:custGeom>
            <a:solidFill>
              <a:srgbClr val="EAEA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53" name="Freeform 370">
              <a:extLst>
                <a:ext uri="{FF2B5EF4-FFF2-40B4-BE49-F238E27FC236}">
                  <a16:creationId xmlns:a16="http://schemas.microsoft.com/office/drawing/2014/main" id="{49A21BC6-D4CD-4748-AD0D-4FDE7D5BDB74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9" y="1542"/>
              <a:ext cx="12" cy="8"/>
            </a:xfrm>
            <a:custGeom>
              <a:avLst/>
              <a:gdLst>
                <a:gd name="T0" fmla="*/ 1 w 11"/>
                <a:gd name="T1" fmla="*/ 0 h 7"/>
                <a:gd name="T2" fmla="*/ 12 w 11"/>
                <a:gd name="T3" fmla="*/ 1 h 7"/>
                <a:gd name="T4" fmla="*/ 13 w 11"/>
                <a:gd name="T5" fmla="*/ 9 h 7"/>
                <a:gd name="T6" fmla="*/ 2 w 11"/>
                <a:gd name="T7" fmla="*/ 10 h 7"/>
                <a:gd name="T8" fmla="*/ 1 w 11"/>
                <a:gd name="T9" fmla="*/ 1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7">
                  <a:moveTo>
                    <a:pt x="1" y="0"/>
                  </a:moveTo>
                  <a:cubicBezTo>
                    <a:pt x="3" y="1"/>
                    <a:pt x="6" y="0"/>
                    <a:pt x="8" y="1"/>
                  </a:cubicBezTo>
                  <a:cubicBezTo>
                    <a:pt x="10" y="2"/>
                    <a:pt x="11" y="4"/>
                    <a:pt x="9" y="5"/>
                  </a:cubicBezTo>
                  <a:cubicBezTo>
                    <a:pt x="8" y="6"/>
                    <a:pt x="4" y="7"/>
                    <a:pt x="2" y="6"/>
                  </a:cubicBezTo>
                  <a:cubicBezTo>
                    <a:pt x="0" y="5"/>
                    <a:pt x="1" y="2"/>
                    <a:pt x="1" y="1"/>
                  </a:cubicBezTo>
                </a:path>
              </a:pathLst>
            </a:custGeom>
            <a:solidFill>
              <a:srgbClr val="7271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746" name="Rectangle 2">
            <a:extLst>
              <a:ext uri="{FF2B5EF4-FFF2-40B4-BE49-F238E27FC236}">
                <a16:creationId xmlns:a16="http://schemas.microsoft.com/office/drawing/2014/main" id="{E46EE2F8-F5A6-4A28-9AAE-9E51AD7B5D9F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34963" y="74613"/>
            <a:ext cx="11406187" cy="1338262"/>
          </a:xfrm>
        </p:spPr>
        <p:txBody>
          <a:bodyPr/>
          <a:lstStyle/>
          <a:p>
            <a:pPr eaLnBrk="1" hangingPunct="1">
              <a:defRPr/>
            </a:pPr>
            <a:r>
              <a:rPr lang="fr-FR" altLang="x-none" sz="5067"/>
              <a:t>Supine stress test</a:t>
            </a:r>
          </a:p>
        </p:txBody>
      </p:sp>
      <p:grpSp>
        <p:nvGrpSpPr>
          <p:cNvPr id="39939" name="Group 3">
            <a:extLst>
              <a:ext uri="{FF2B5EF4-FFF2-40B4-BE49-F238E27FC236}">
                <a16:creationId xmlns:a16="http://schemas.microsoft.com/office/drawing/2014/main" id="{F4235E8F-6EB8-48B2-8D49-48A4A8E60F25}"/>
              </a:ext>
            </a:extLst>
          </p:cNvPr>
          <p:cNvGrpSpPr>
            <a:grpSpLocks/>
          </p:cNvGrpSpPr>
          <p:nvPr/>
        </p:nvGrpSpPr>
        <p:grpSpPr bwMode="auto">
          <a:xfrm>
            <a:off x="5668963" y="1230313"/>
            <a:ext cx="4481512" cy="4946650"/>
            <a:chOff x="2611" y="775"/>
            <a:chExt cx="2823" cy="3116"/>
          </a:xfrm>
        </p:grpSpPr>
        <p:grpSp>
          <p:nvGrpSpPr>
            <p:cNvPr id="40165" name="Group 4">
              <a:extLst>
                <a:ext uri="{FF2B5EF4-FFF2-40B4-BE49-F238E27FC236}">
                  <a16:creationId xmlns:a16="http://schemas.microsoft.com/office/drawing/2014/main" id="{34998288-C203-4647-BC30-22BB140BEB5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611" y="775"/>
              <a:ext cx="2441" cy="2875"/>
              <a:chOff x="432" y="878"/>
              <a:chExt cx="2441" cy="2875"/>
            </a:xfrm>
          </p:grpSpPr>
          <p:sp>
            <p:nvSpPr>
              <p:cNvPr id="40451" name="Freeform 5">
                <a:extLst>
                  <a:ext uri="{FF2B5EF4-FFF2-40B4-BE49-F238E27FC236}">
                    <a16:creationId xmlns:a16="http://schemas.microsoft.com/office/drawing/2014/main" id="{63151CAF-2B86-4BBE-B436-7DC34E1073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3" y="2996"/>
                <a:ext cx="247" cy="208"/>
              </a:xfrm>
              <a:custGeom>
                <a:avLst/>
                <a:gdLst>
                  <a:gd name="T0" fmla="*/ 170 w 247"/>
                  <a:gd name="T1" fmla="*/ 165 h 208"/>
                  <a:gd name="T2" fmla="*/ 0 w 247"/>
                  <a:gd name="T3" fmla="*/ 0 h 208"/>
                  <a:gd name="T4" fmla="*/ 19 w 247"/>
                  <a:gd name="T5" fmla="*/ 0 h 208"/>
                  <a:gd name="T6" fmla="*/ 247 w 247"/>
                  <a:gd name="T7" fmla="*/ 208 h 208"/>
                  <a:gd name="T8" fmla="*/ 170 w 247"/>
                  <a:gd name="T9" fmla="*/ 165 h 20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47" h="208">
                    <a:moveTo>
                      <a:pt x="170" y="165"/>
                    </a:moveTo>
                    <a:lnTo>
                      <a:pt x="0" y="0"/>
                    </a:lnTo>
                    <a:lnTo>
                      <a:pt x="19" y="0"/>
                    </a:lnTo>
                    <a:lnTo>
                      <a:pt x="247" y="208"/>
                    </a:lnTo>
                    <a:lnTo>
                      <a:pt x="170" y="165"/>
                    </a:lnTo>
                    <a:close/>
                  </a:path>
                </a:pathLst>
              </a:custGeom>
              <a:solidFill>
                <a:srgbClr val="C1C0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52" name="Freeform 6">
                <a:extLst>
                  <a:ext uri="{FF2B5EF4-FFF2-40B4-BE49-F238E27FC236}">
                    <a16:creationId xmlns:a16="http://schemas.microsoft.com/office/drawing/2014/main" id="{7E983F38-B7D2-46D2-A1C1-16F2054BAF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0" y="1931"/>
                <a:ext cx="1915" cy="1684"/>
              </a:xfrm>
              <a:custGeom>
                <a:avLst/>
                <a:gdLst>
                  <a:gd name="T0" fmla="*/ 1915 w 1915"/>
                  <a:gd name="T1" fmla="*/ 1235 h 1684"/>
                  <a:gd name="T2" fmla="*/ 1309 w 1915"/>
                  <a:gd name="T3" fmla="*/ 1684 h 1684"/>
                  <a:gd name="T4" fmla="*/ 0 w 1915"/>
                  <a:gd name="T5" fmla="*/ 354 h 1684"/>
                  <a:gd name="T6" fmla="*/ 626 w 1915"/>
                  <a:gd name="T7" fmla="*/ 0 h 1684"/>
                  <a:gd name="T8" fmla="*/ 1915 w 1915"/>
                  <a:gd name="T9" fmla="*/ 1235 h 16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915" h="1684">
                    <a:moveTo>
                      <a:pt x="1915" y="1235"/>
                    </a:moveTo>
                    <a:lnTo>
                      <a:pt x="1309" y="1684"/>
                    </a:lnTo>
                    <a:lnTo>
                      <a:pt x="0" y="354"/>
                    </a:lnTo>
                    <a:lnTo>
                      <a:pt x="626" y="0"/>
                    </a:lnTo>
                    <a:lnTo>
                      <a:pt x="1915" y="1235"/>
                    </a:lnTo>
                    <a:close/>
                  </a:path>
                </a:pathLst>
              </a:custGeom>
              <a:solidFill>
                <a:srgbClr val="E5E3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53" name="Freeform 7">
                <a:extLst>
                  <a:ext uri="{FF2B5EF4-FFF2-40B4-BE49-F238E27FC236}">
                    <a16:creationId xmlns:a16="http://schemas.microsoft.com/office/drawing/2014/main" id="{2C44B05A-4163-48C2-8D73-2772A430A9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4" y="2285"/>
                <a:ext cx="1365" cy="1467"/>
              </a:xfrm>
              <a:custGeom>
                <a:avLst/>
                <a:gdLst>
                  <a:gd name="T0" fmla="*/ 56 w 1365"/>
                  <a:gd name="T1" fmla="*/ 0 h 1467"/>
                  <a:gd name="T2" fmla="*/ 1365 w 1365"/>
                  <a:gd name="T3" fmla="*/ 1330 h 1467"/>
                  <a:gd name="T4" fmla="*/ 1314 w 1365"/>
                  <a:gd name="T5" fmla="*/ 1467 h 1467"/>
                  <a:gd name="T6" fmla="*/ 0 w 1365"/>
                  <a:gd name="T7" fmla="*/ 100 h 1467"/>
                  <a:gd name="T8" fmla="*/ 56 w 1365"/>
                  <a:gd name="T9" fmla="*/ 0 h 146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5" h="1467">
                    <a:moveTo>
                      <a:pt x="56" y="0"/>
                    </a:moveTo>
                    <a:lnTo>
                      <a:pt x="1365" y="1330"/>
                    </a:lnTo>
                    <a:lnTo>
                      <a:pt x="1314" y="1467"/>
                    </a:lnTo>
                    <a:lnTo>
                      <a:pt x="0" y="100"/>
                    </a:lnTo>
                    <a:lnTo>
                      <a:pt x="56" y="0"/>
                    </a:lnTo>
                    <a:close/>
                  </a:path>
                </a:pathLst>
              </a:custGeom>
              <a:solidFill>
                <a:srgbClr val="D3D1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54" name="Freeform 8">
                <a:extLst>
                  <a:ext uri="{FF2B5EF4-FFF2-40B4-BE49-F238E27FC236}">
                    <a16:creationId xmlns:a16="http://schemas.microsoft.com/office/drawing/2014/main" id="{AE0B9AE4-18C8-4AF6-AF50-5594148773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4" y="1615"/>
                <a:ext cx="1202" cy="1837"/>
              </a:xfrm>
              <a:custGeom>
                <a:avLst/>
                <a:gdLst>
                  <a:gd name="T0" fmla="*/ 1171 w 1202"/>
                  <a:gd name="T1" fmla="*/ 1837 h 1837"/>
                  <a:gd name="T2" fmla="*/ 0 w 1202"/>
                  <a:gd name="T3" fmla="*/ 674 h 1837"/>
                  <a:gd name="T4" fmla="*/ 0 w 1202"/>
                  <a:gd name="T5" fmla="*/ 0 h 1837"/>
                  <a:gd name="T6" fmla="*/ 1202 w 1202"/>
                  <a:gd name="T7" fmla="*/ 1169 h 1837"/>
                  <a:gd name="T8" fmla="*/ 1171 w 1202"/>
                  <a:gd name="T9" fmla="*/ 1837 h 18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02" h="1837">
                    <a:moveTo>
                      <a:pt x="1171" y="1837"/>
                    </a:moveTo>
                    <a:lnTo>
                      <a:pt x="0" y="674"/>
                    </a:lnTo>
                    <a:lnTo>
                      <a:pt x="0" y="0"/>
                    </a:lnTo>
                    <a:lnTo>
                      <a:pt x="1202" y="1169"/>
                    </a:lnTo>
                    <a:lnTo>
                      <a:pt x="1171" y="1837"/>
                    </a:lnTo>
                    <a:close/>
                  </a:path>
                </a:pathLst>
              </a:custGeom>
              <a:solidFill>
                <a:srgbClr val="D3D1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55" name="Freeform 9">
                <a:extLst>
                  <a:ext uri="{FF2B5EF4-FFF2-40B4-BE49-F238E27FC236}">
                    <a16:creationId xmlns:a16="http://schemas.microsoft.com/office/drawing/2014/main" id="{3F9DF149-4E92-461B-8CF3-78C1DD3C72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6" y="1995"/>
                <a:ext cx="179" cy="471"/>
              </a:xfrm>
              <a:custGeom>
                <a:avLst/>
                <a:gdLst>
                  <a:gd name="T0" fmla="*/ 0 w 179"/>
                  <a:gd name="T1" fmla="*/ 291 h 471"/>
                  <a:gd name="T2" fmla="*/ 179 w 179"/>
                  <a:gd name="T3" fmla="*/ 471 h 471"/>
                  <a:gd name="T4" fmla="*/ 178 w 179"/>
                  <a:gd name="T5" fmla="*/ 177 h 471"/>
                  <a:gd name="T6" fmla="*/ 0 w 179"/>
                  <a:gd name="T7" fmla="*/ 0 h 471"/>
                  <a:gd name="T8" fmla="*/ 0 w 179"/>
                  <a:gd name="T9" fmla="*/ 291 h 47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79" h="471">
                    <a:moveTo>
                      <a:pt x="0" y="291"/>
                    </a:moveTo>
                    <a:lnTo>
                      <a:pt x="179" y="471"/>
                    </a:lnTo>
                    <a:lnTo>
                      <a:pt x="178" y="177"/>
                    </a:lnTo>
                    <a:lnTo>
                      <a:pt x="0" y="0"/>
                    </a:lnTo>
                    <a:lnTo>
                      <a:pt x="0" y="291"/>
                    </a:ln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56" name="Freeform 10">
                <a:extLst>
                  <a:ext uri="{FF2B5EF4-FFF2-40B4-BE49-F238E27FC236}">
                    <a16:creationId xmlns:a16="http://schemas.microsoft.com/office/drawing/2014/main" id="{94CBBA71-8522-4AAC-8BBC-60E9A4D1C5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5" y="1908"/>
                <a:ext cx="1" cy="87"/>
              </a:xfrm>
              <a:custGeom>
                <a:avLst/>
                <a:gdLst>
                  <a:gd name="T0" fmla="*/ 0 w 1"/>
                  <a:gd name="T1" fmla="*/ 86 h 87"/>
                  <a:gd name="T2" fmla="*/ 1 w 1"/>
                  <a:gd name="T3" fmla="*/ 87 h 87"/>
                  <a:gd name="T4" fmla="*/ 1 w 1"/>
                  <a:gd name="T5" fmla="*/ 0 h 87"/>
                  <a:gd name="T6" fmla="*/ 0 w 1"/>
                  <a:gd name="T7" fmla="*/ 86 h 8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87">
                    <a:moveTo>
                      <a:pt x="0" y="86"/>
                    </a:moveTo>
                    <a:lnTo>
                      <a:pt x="1" y="87"/>
                    </a:lnTo>
                    <a:lnTo>
                      <a:pt x="1" y="0"/>
                    </a:lnTo>
                    <a:lnTo>
                      <a:pt x="0" y="86"/>
                    </a:lnTo>
                    <a:close/>
                  </a:path>
                </a:pathLst>
              </a:custGeom>
              <a:solidFill>
                <a:srgbClr val="C1C0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57" name="Freeform 11">
                <a:extLst>
                  <a:ext uri="{FF2B5EF4-FFF2-40B4-BE49-F238E27FC236}">
                    <a16:creationId xmlns:a16="http://schemas.microsoft.com/office/drawing/2014/main" id="{6919D9EC-3CBE-4CE5-A090-2D1641BB43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6" y="1854"/>
                <a:ext cx="1179" cy="1280"/>
              </a:xfrm>
              <a:custGeom>
                <a:avLst/>
                <a:gdLst>
                  <a:gd name="T0" fmla="*/ 15 w 1179"/>
                  <a:gd name="T1" fmla="*/ 0 h 1280"/>
                  <a:gd name="T2" fmla="*/ 0 w 1179"/>
                  <a:gd name="T3" fmla="*/ 54 h 1280"/>
                  <a:gd name="T4" fmla="*/ 178 w 1179"/>
                  <a:gd name="T5" fmla="*/ 235 h 1280"/>
                  <a:gd name="T6" fmla="*/ 178 w 1179"/>
                  <a:gd name="T7" fmla="*/ 318 h 1280"/>
                  <a:gd name="T8" fmla="*/ 1018 w 1179"/>
                  <a:gd name="T9" fmla="*/ 1147 h 1280"/>
                  <a:gd name="T10" fmla="*/ 1023 w 1179"/>
                  <a:gd name="T11" fmla="*/ 1084 h 1280"/>
                  <a:gd name="T12" fmla="*/ 1166 w 1179"/>
                  <a:gd name="T13" fmla="*/ 1228 h 1280"/>
                  <a:gd name="T14" fmla="*/ 1163 w 1179"/>
                  <a:gd name="T15" fmla="*/ 1280 h 1280"/>
                  <a:gd name="T16" fmla="*/ 1179 w 1179"/>
                  <a:gd name="T17" fmla="*/ 1147 h 1280"/>
                  <a:gd name="T18" fmla="*/ 15 w 1179"/>
                  <a:gd name="T19" fmla="*/ 0 h 128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179" h="1280">
                    <a:moveTo>
                      <a:pt x="15" y="0"/>
                    </a:moveTo>
                    <a:lnTo>
                      <a:pt x="0" y="54"/>
                    </a:lnTo>
                    <a:lnTo>
                      <a:pt x="178" y="235"/>
                    </a:lnTo>
                    <a:lnTo>
                      <a:pt x="178" y="318"/>
                    </a:lnTo>
                    <a:lnTo>
                      <a:pt x="1018" y="1147"/>
                    </a:lnTo>
                    <a:lnTo>
                      <a:pt x="1023" y="1084"/>
                    </a:lnTo>
                    <a:lnTo>
                      <a:pt x="1166" y="1228"/>
                    </a:lnTo>
                    <a:lnTo>
                      <a:pt x="1163" y="1280"/>
                    </a:lnTo>
                    <a:lnTo>
                      <a:pt x="1179" y="1147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C1C0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58" name="Freeform 12">
                <a:extLst>
                  <a:ext uri="{FF2B5EF4-FFF2-40B4-BE49-F238E27FC236}">
                    <a16:creationId xmlns:a16="http://schemas.microsoft.com/office/drawing/2014/main" id="{961BC43C-3EDF-4B81-81CC-D873B1C1F7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6" y="1908"/>
                <a:ext cx="178" cy="264"/>
              </a:xfrm>
              <a:custGeom>
                <a:avLst/>
                <a:gdLst>
                  <a:gd name="T0" fmla="*/ 0 w 178"/>
                  <a:gd name="T1" fmla="*/ 0 h 264"/>
                  <a:gd name="T2" fmla="*/ 0 w 178"/>
                  <a:gd name="T3" fmla="*/ 87 h 264"/>
                  <a:gd name="T4" fmla="*/ 178 w 178"/>
                  <a:gd name="T5" fmla="*/ 264 h 264"/>
                  <a:gd name="T6" fmla="*/ 178 w 178"/>
                  <a:gd name="T7" fmla="*/ 181 h 264"/>
                  <a:gd name="T8" fmla="*/ 0 w 178"/>
                  <a:gd name="T9" fmla="*/ 0 h 26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78" h="264">
                    <a:moveTo>
                      <a:pt x="0" y="0"/>
                    </a:moveTo>
                    <a:lnTo>
                      <a:pt x="0" y="87"/>
                    </a:lnTo>
                    <a:lnTo>
                      <a:pt x="178" y="264"/>
                    </a:lnTo>
                    <a:lnTo>
                      <a:pt x="178" y="18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1D1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59" name="Freeform 13">
                <a:extLst>
                  <a:ext uri="{FF2B5EF4-FFF2-40B4-BE49-F238E27FC236}">
                    <a16:creationId xmlns:a16="http://schemas.microsoft.com/office/drawing/2014/main" id="{2C6A67C8-8E2E-4777-BEBA-5B6C40C72F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77" y="3001"/>
                <a:ext cx="162" cy="427"/>
              </a:xfrm>
              <a:custGeom>
                <a:avLst/>
                <a:gdLst>
                  <a:gd name="T0" fmla="*/ 17 w 162"/>
                  <a:gd name="T1" fmla="*/ 0 h 427"/>
                  <a:gd name="T2" fmla="*/ 0 w 162"/>
                  <a:gd name="T3" fmla="*/ 279 h 427"/>
                  <a:gd name="T4" fmla="*/ 149 w 162"/>
                  <a:gd name="T5" fmla="*/ 427 h 427"/>
                  <a:gd name="T6" fmla="*/ 162 w 162"/>
                  <a:gd name="T7" fmla="*/ 133 h 427"/>
                  <a:gd name="T8" fmla="*/ 162 w 162"/>
                  <a:gd name="T9" fmla="*/ 141 h 427"/>
                  <a:gd name="T10" fmla="*/ 17 w 162"/>
                  <a:gd name="T11" fmla="*/ 0 h 42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62" h="427">
                    <a:moveTo>
                      <a:pt x="17" y="0"/>
                    </a:moveTo>
                    <a:lnTo>
                      <a:pt x="0" y="279"/>
                    </a:lnTo>
                    <a:lnTo>
                      <a:pt x="149" y="427"/>
                    </a:lnTo>
                    <a:lnTo>
                      <a:pt x="162" y="133"/>
                    </a:lnTo>
                    <a:lnTo>
                      <a:pt x="162" y="141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E5E3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60" name="Freeform 14">
                <a:extLst>
                  <a:ext uri="{FF2B5EF4-FFF2-40B4-BE49-F238E27FC236}">
                    <a16:creationId xmlns:a16="http://schemas.microsoft.com/office/drawing/2014/main" id="{EBB7B3D9-A310-4F76-80BE-CE26CE7BDC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4" y="2938"/>
                <a:ext cx="148" cy="204"/>
              </a:xfrm>
              <a:custGeom>
                <a:avLst/>
                <a:gdLst>
                  <a:gd name="T0" fmla="*/ 5 w 148"/>
                  <a:gd name="T1" fmla="*/ 0 h 204"/>
                  <a:gd name="T2" fmla="*/ 0 w 148"/>
                  <a:gd name="T3" fmla="*/ 63 h 204"/>
                  <a:gd name="T4" fmla="*/ 145 w 148"/>
                  <a:gd name="T5" fmla="*/ 204 h 204"/>
                  <a:gd name="T6" fmla="*/ 145 w 148"/>
                  <a:gd name="T7" fmla="*/ 196 h 204"/>
                  <a:gd name="T8" fmla="*/ 148 w 148"/>
                  <a:gd name="T9" fmla="*/ 144 h 204"/>
                  <a:gd name="T10" fmla="*/ 5 w 148"/>
                  <a:gd name="T11" fmla="*/ 0 h 20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8" h="204">
                    <a:moveTo>
                      <a:pt x="5" y="0"/>
                    </a:moveTo>
                    <a:lnTo>
                      <a:pt x="0" y="63"/>
                    </a:lnTo>
                    <a:lnTo>
                      <a:pt x="145" y="204"/>
                    </a:lnTo>
                    <a:lnTo>
                      <a:pt x="145" y="196"/>
                    </a:lnTo>
                    <a:lnTo>
                      <a:pt x="148" y="14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D1D1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61" name="Freeform 15">
                <a:extLst>
                  <a:ext uri="{FF2B5EF4-FFF2-40B4-BE49-F238E27FC236}">
                    <a16:creationId xmlns:a16="http://schemas.microsoft.com/office/drawing/2014/main" id="{94BD2AE4-393A-485C-A92B-C110D0CF76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53" y="2907"/>
                <a:ext cx="36" cy="362"/>
              </a:xfrm>
              <a:custGeom>
                <a:avLst/>
                <a:gdLst>
                  <a:gd name="T0" fmla="*/ 36 w 36"/>
                  <a:gd name="T1" fmla="*/ 20 h 362"/>
                  <a:gd name="T2" fmla="*/ 18 w 36"/>
                  <a:gd name="T3" fmla="*/ 362 h 362"/>
                  <a:gd name="T4" fmla="*/ 0 w 36"/>
                  <a:gd name="T5" fmla="*/ 342 h 362"/>
                  <a:gd name="T6" fmla="*/ 18 w 36"/>
                  <a:gd name="T7" fmla="*/ 0 h 362"/>
                  <a:gd name="T8" fmla="*/ 36 w 36"/>
                  <a:gd name="T9" fmla="*/ 20 h 3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6" h="362">
                    <a:moveTo>
                      <a:pt x="36" y="20"/>
                    </a:moveTo>
                    <a:lnTo>
                      <a:pt x="18" y="362"/>
                    </a:lnTo>
                    <a:lnTo>
                      <a:pt x="0" y="342"/>
                    </a:lnTo>
                    <a:lnTo>
                      <a:pt x="18" y="0"/>
                    </a:lnTo>
                    <a:lnTo>
                      <a:pt x="36" y="20"/>
                    </a:lnTo>
                    <a:close/>
                  </a:path>
                </a:pathLst>
              </a:custGeom>
              <a:solidFill>
                <a:srgbClr val="E5E3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62" name="Freeform 16">
                <a:extLst>
                  <a:ext uri="{FF2B5EF4-FFF2-40B4-BE49-F238E27FC236}">
                    <a16:creationId xmlns:a16="http://schemas.microsoft.com/office/drawing/2014/main" id="{D72FFDFB-E54D-4685-969D-E8BE3CFB3E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31" y="2877"/>
                <a:ext cx="27" cy="364"/>
              </a:xfrm>
              <a:custGeom>
                <a:avLst/>
                <a:gdLst>
                  <a:gd name="T0" fmla="*/ 27 w 27"/>
                  <a:gd name="T1" fmla="*/ 22 h 364"/>
                  <a:gd name="T2" fmla="*/ 15 w 27"/>
                  <a:gd name="T3" fmla="*/ 364 h 364"/>
                  <a:gd name="T4" fmla="*/ 0 w 27"/>
                  <a:gd name="T5" fmla="*/ 346 h 364"/>
                  <a:gd name="T6" fmla="*/ 11 w 27"/>
                  <a:gd name="T7" fmla="*/ 0 h 364"/>
                  <a:gd name="T8" fmla="*/ 27 w 27"/>
                  <a:gd name="T9" fmla="*/ 22 h 36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7" h="364">
                    <a:moveTo>
                      <a:pt x="27" y="22"/>
                    </a:moveTo>
                    <a:lnTo>
                      <a:pt x="15" y="364"/>
                    </a:lnTo>
                    <a:lnTo>
                      <a:pt x="0" y="346"/>
                    </a:lnTo>
                    <a:lnTo>
                      <a:pt x="11" y="0"/>
                    </a:lnTo>
                    <a:lnTo>
                      <a:pt x="27" y="22"/>
                    </a:lnTo>
                    <a:close/>
                  </a:path>
                </a:pathLst>
              </a:custGeom>
              <a:solidFill>
                <a:srgbClr val="E5E3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63" name="Freeform 17">
                <a:extLst>
                  <a:ext uri="{FF2B5EF4-FFF2-40B4-BE49-F238E27FC236}">
                    <a16:creationId xmlns:a16="http://schemas.microsoft.com/office/drawing/2014/main" id="{4CFF7C94-DF16-4E33-8832-940875A6D2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10" y="2867"/>
                <a:ext cx="20" cy="347"/>
              </a:xfrm>
              <a:custGeom>
                <a:avLst/>
                <a:gdLst>
                  <a:gd name="T0" fmla="*/ 33 w 17"/>
                  <a:gd name="T1" fmla="*/ 0 h 292"/>
                  <a:gd name="T2" fmla="*/ 19 w 17"/>
                  <a:gd name="T3" fmla="*/ 582 h 292"/>
                  <a:gd name="T4" fmla="*/ 33 w 17"/>
                  <a:gd name="T5" fmla="*/ 0 h 29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7" h="292">
                    <a:moveTo>
                      <a:pt x="17" y="0"/>
                    </a:moveTo>
                    <a:cubicBezTo>
                      <a:pt x="10" y="292"/>
                      <a:pt x="10" y="292"/>
                      <a:pt x="10" y="292"/>
                    </a:cubicBezTo>
                    <a:cubicBezTo>
                      <a:pt x="10" y="292"/>
                      <a:pt x="0" y="35"/>
                      <a:pt x="17" y="0"/>
                    </a:cubicBezTo>
                    <a:close/>
                  </a:path>
                </a:pathLst>
              </a:custGeom>
              <a:solidFill>
                <a:srgbClr val="E5E3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64" name="Freeform 18">
                <a:extLst>
                  <a:ext uri="{FF2B5EF4-FFF2-40B4-BE49-F238E27FC236}">
                    <a16:creationId xmlns:a16="http://schemas.microsoft.com/office/drawing/2014/main" id="{729C387E-571C-4696-A2F4-6368776DB8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6" y="2102"/>
                <a:ext cx="21" cy="399"/>
              </a:xfrm>
              <a:custGeom>
                <a:avLst/>
                <a:gdLst>
                  <a:gd name="T0" fmla="*/ 0 w 21"/>
                  <a:gd name="T1" fmla="*/ 0 h 399"/>
                  <a:gd name="T2" fmla="*/ 2 w 21"/>
                  <a:gd name="T3" fmla="*/ 378 h 399"/>
                  <a:gd name="T4" fmla="*/ 21 w 21"/>
                  <a:gd name="T5" fmla="*/ 399 h 399"/>
                  <a:gd name="T6" fmla="*/ 21 w 21"/>
                  <a:gd name="T7" fmla="*/ 21 h 399"/>
                  <a:gd name="T8" fmla="*/ 0 w 21"/>
                  <a:gd name="T9" fmla="*/ 0 h 39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1" h="399">
                    <a:moveTo>
                      <a:pt x="0" y="0"/>
                    </a:moveTo>
                    <a:lnTo>
                      <a:pt x="2" y="378"/>
                    </a:lnTo>
                    <a:lnTo>
                      <a:pt x="21" y="399"/>
                    </a:lnTo>
                    <a:lnTo>
                      <a:pt x="21" y="2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65" name="Freeform 19">
                <a:extLst>
                  <a:ext uri="{FF2B5EF4-FFF2-40B4-BE49-F238E27FC236}">
                    <a16:creationId xmlns:a16="http://schemas.microsoft.com/office/drawing/2014/main" id="{0FFB6273-764F-4618-80B9-77B67FBFF7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98" y="2133"/>
                <a:ext cx="20" cy="387"/>
              </a:xfrm>
              <a:custGeom>
                <a:avLst/>
                <a:gdLst>
                  <a:gd name="T0" fmla="*/ 1 w 20"/>
                  <a:gd name="T1" fmla="*/ 0 h 387"/>
                  <a:gd name="T2" fmla="*/ 0 w 20"/>
                  <a:gd name="T3" fmla="*/ 374 h 387"/>
                  <a:gd name="T4" fmla="*/ 13 w 20"/>
                  <a:gd name="T5" fmla="*/ 387 h 387"/>
                  <a:gd name="T6" fmla="*/ 20 w 20"/>
                  <a:gd name="T7" fmla="*/ 19 h 387"/>
                  <a:gd name="T8" fmla="*/ 1 w 20"/>
                  <a:gd name="T9" fmla="*/ 0 h 38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" h="387">
                    <a:moveTo>
                      <a:pt x="1" y="0"/>
                    </a:moveTo>
                    <a:lnTo>
                      <a:pt x="0" y="374"/>
                    </a:lnTo>
                    <a:lnTo>
                      <a:pt x="13" y="387"/>
                    </a:lnTo>
                    <a:lnTo>
                      <a:pt x="20" y="19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66" name="Freeform 20">
                <a:extLst>
                  <a:ext uri="{FF2B5EF4-FFF2-40B4-BE49-F238E27FC236}">
                    <a16:creationId xmlns:a16="http://schemas.microsoft.com/office/drawing/2014/main" id="{E36D96C3-E2A3-4C77-BF30-65BC1FB52A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5" y="2450"/>
                <a:ext cx="511" cy="1002"/>
              </a:xfrm>
              <a:custGeom>
                <a:avLst/>
                <a:gdLst>
                  <a:gd name="T0" fmla="*/ 428 w 511"/>
                  <a:gd name="T1" fmla="*/ 686 h 1002"/>
                  <a:gd name="T2" fmla="*/ 0 w 511"/>
                  <a:gd name="T3" fmla="*/ 1002 h 1002"/>
                  <a:gd name="T4" fmla="*/ 31 w 511"/>
                  <a:gd name="T5" fmla="*/ 334 h 1002"/>
                  <a:gd name="T6" fmla="*/ 511 w 511"/>
                  <a:gd name="T7" fmla="*/ 0 h 1002"/>
                  <a:gd name="T8" fmla="*/ 428 w 511"/>
                  <a:gd name="T9" fmla="*/ 686 h 10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11" h="1002">
                    <a:moveTo>
                      <a:pt x="428" y="686"/>
                    </a:moveTo>
                    <a:lnTo>
                      <a:pt x="0" y="1002"/>
                    </a:lnTo>
                    <a:lnTo>
                      <a:pt x="31" y="334"/>
                    </a:lnTo>
                    <a:lnTo>
                      <a:pt x="511" y="0"/>
                    </a:lnTo>
                    <a:lnTo>
                      <a:pt x="428" y="686"/>
                    </a:lnTo>
                    <a:close/>
                  </a:path>
                </a:pathLst>
              </a:custGeom>
              <a:solidFill>
                <a:srgbClr val="C4C2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67" name="Freeform 21">
                <a:extLst>
                  <a:ext uri="{FF2B5EF4-FFF2-40B4-BE49-F238E27FC236}">
                    <a16:creationId xmlns:a16="http://schemas.microsoft.com/office/drawing/2014/main" id="{8B536CCA-2168-4E12-BFD0-474E39B1C2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8" y="3166"/>
                <a:ext cx="732" cy="586"/>
              </a:xfrm>
              <a:custGeom>
                <a:avLst/>
                <a:gdLst>
                  <a:gd name="T0" fmla="*/ 657 w 732"/>
                  <a:gd name="T1" fmla="*/ 0 h 586"/>
                  <a:gd name="T2" fmla="*/ 732 w 732"/>
                  <a:gd name="T3" fmla="*/ 38 h 586"/>
                  <a:gd name="T4" fmla="*/ 0 w 732"/>
                  <a:gd name="T5" fmla="*/ 586 h 586"/>
                  <a:gd name="T6" fmla="*/ 51 w 732"/>
                  <a:gd name="T7" fmla="*/ 449 h 586"/>
                  <a:gd name="T8" fmla="*/ 657 w 732"/>
                  <a:gd name="T9" fmla="*/ 0 h 58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32" h="586">
                    <a:moveTo>
                      <a:pt x="657" y="0"/>
                    </a:moveTo>
                    <a:lnTo>
                      <a:pt x="732" y="38"/>
                    </a:lnTo>
                    <a:lnTo>
                      <a:pt x="0" y="586"/>
                    </a:lnTo>
                    <a:lnTo>
                      <a:pt x="51" y="449"/>
                    </a:lnTo>
                    <a:lnTo>
                      <a:pt x="657" y="0"/>
                    </a:lnTo>
                    <a:close/>
                  </a:path>
                </a:pathLst>
              </a:custGeom>
              <a:solidFill>
                <a:srgbClr val="AFAF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68" name="Freeform 22">
                <a:extLst>
                  <a:ext uri="{FF2B5EF4-FFF2-40B4-BE49-F238E27FC236}">
                    <a16:creationId xmlns:a16="http://schemas.microsoft.com/office/drawing/2014/main" id="{8E1CC4B8-037E-43DF-91F2-2A712250D5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1" y="983"/>
                <a:ext cx="521" cy="321"/>
              </a:xfrm>
              <a:custGeom>
                <a:avLst/>
                <a:gdLst>
                  <a:gd name="T0" fmla="*/ 0 w 521"/>
                  <a:gd name="T1" fmla="*/ 0 h 321"/>
                  <a:gd name="T2" fmla="*/ 9 w 521"/>
                  <a:gd name="T3" fmla="*/ 95 h 321"/>
                  <a:gd name="T4" fmla="*/ 172 w 521"/>
                  <a:gd name="T5" fmla="*/ 321 h 321"/>
                  <a:gd name="T6" fmla="*/ 521 w 521"/>
                  <a:gd name="T7" fmla="*/ 91 h 321"/>
                  <a:gd name="T8" fmla="*/ 521 w 521"/>
                  <a:gd name="T9" fmla="*/ 39 h 321"/>
                  <a:gd name="T10" fmla="*/ 0 w 521"/>
                  <a:gd name="T11" fmla="*/ 0 h 32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21" h="321">
                    <a:moveTo>
                      <a:pt x="0" y="0"/>
                    </a:moveTo>
                    <a:lnTo>
                      <a:pt x="9" y="95"/>
                    </a:lnTo>
                    <a:lnTo>
                      <a:pt x="172" y="321"/>
                    </a:lnTo>
                    <a:lnTo>
                      <a:pt x="521" y="91"/>
                    </a:lnTo>
                    <a:lnTo>
                      <a:pt x="521" y="3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998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69" name="Freeform 23">
                <a:extLst>
                  <a:ext uri="{FF2B5EF4-FFF2-40B4-BE49-F238E27FC236}">
                    <a16:creationId xmlns:a16="http://schemas.microsoft.com/office/drawing/2014/main" id="{97CC6782-5D71-4F1D-8A77-56A1C4ED1F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" y="1159"/>
                <a:ext cx="500" cy="415"/>
              </a:xfrm>
              <a:custGeom>
                <a:avLst/>
                <a:gdLst>
                  <a:gd name="T0" fmla="*/ 837 w 421"/>
                  <a:gd name="T1" fmla="*/ 293 h 350"/>
                  <a:gd name="T2" fmla="*/ 828 w 421"/>
                  <a:gd name="T3" fmla="*/ 338 h 350"/>
                  <a:gd name="T4" fmla="*/ 278 w 421"/>
                  <a:gd name="T5" fmla="*/ 689 h 350"/>
                  <a:gd name="T6" fmla="*/ 251 w 421"/>
                  <a:gd name="T7" fmla="*/ 679 h 350"/>
                  <a:gd name="T8" fmla="*/ 8 w 421"/>
                  <a:gd name="T9" fmla="*/ 222 h 350"/>
                  <a:gd name="T10" fmla="*/ 1 w 421"/>
                  <a:gd name="T11" fmla="*/ 177 h 350"/>
                  <a:gd name="T12" fmla="*/ 2 w 421"/>
                  <a:gd name="T13" fmla="*/ 0 h 350"/>
                  <a:gd name="T14" fmla="*/ 837 w 421"/>
                  <a:gd name="T15" fmla="*/ 114 h 350"/>
                  <a:gd name="T16" fmla="*/ 837 w 421"/>
                  <a:gd name="T17" fmla="*/ 293 h 35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21" h="350">
                    <a:moveTo>
                      <a:pt x="421" y="148"/>
                    </a:moveTo>
                    <a:cubicBezTo>
                      <a:pt x="421" y="155"/>
                      <a:pt x="421" y="167"/>
                      <a:pt x="416" y="170"/>
                    </a:cubicBezTo>
                    <a:cubicBezTo>
                      <a:pt x="140" y="348"/>
                      <a:pt x="140" y="348"/>
                      <a:pt x="140" y="348"/>
                    </a:cubicBezTo>
                    <a:cubicBezTo>
                      <a:pt x="135" y="350"/>
                      <a:pt x="129" y="348"/>
                      <a:pt x="126" y="343"/>
                    </a:cubicBezTo>
                    <a:cubicBezTo>
                      <a:pt x="4" y="112"/>
                      <a:pt x="4" y="112"/>
                      <a:pt x="4" y="112"/>
                    </a:cubicBezTo>
                    <a:cubicBezTo>
                      <a:pt x="1" y="106"/>
                      <a:pt x="0" y="94"/>
                      <a:pt x="1" y="89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421" y="57"/>
                      <a:pt x="421" y="57"/>
                      <a:pt x="421" y="57"/>
                    </a:cubicBezTo>
                    <a:lnTo>
                      <a:pt x="421" y="148"/>
                    </a:lnTo>
                    <a:close/>
                  </a:path>
                </a:pathLst>
              </a:custGeom>
              <a:solidFill>
                <a:srgbClr val="ADAB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70" name="Freeform 24">
                <a:extLst>
                  <a:ext uri="{FF2B5EF4-FFF2-40B4-BE49-F238E27FC236}">
                    <a16:creationId xmlns:a16="http://schemas.microsoft.com/office/drawing/2014/main" id="{771A4F98-37FC-47F9-BD67-22980592C0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5" y="1245"/>
                <a:ext cx="321" cy="312"/>
              </a:xfrm>
              <a:custGeom>
                <a:avLst/>
                <a:gdLst>
                  <a:gd name="T0" fmla="*/ 321 w 321"/>
                  <a:gd name="T1" fmla="*/ 42 h 312"/>
                  <a:gd name="T2" fmla="*/ 320 w 321"/>
                  <a:gd name="T3" fmla="*/ 0 h 312"/>
                  <a:gd name="T4" fmla="*/ 0 w 321"/>
                  <a:gd name="T5" fmla="*/ 211 h 312"/>
                  <a:gd name="T6" fmla="*/ 2 w 321"/>
                  <a:gd name="T7" fmla="*/ 312 h 312"/>
                  <a:gd name="T8" fmla="*/ 321 w 321"/>
                  <a:gd name="T9" fmla="*/ 42 h 3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1" h="312">
                    <a:moveTo>
                      <a:pt x="321" y="42"/>
                    </a:moveTo>
                    <a:lnTo>
                      <a:pt x="320" y="0"/>
                    </a:lnTo>
                    <a:lnTo>
                      <a:pt x="0" y="211"/>
                    </a:lnTo>
                    <a:lnTo>
                      <a:pt x="2" y="312"/>
                    </a:lnTo>
                    <a:lnTo>
                      <a:pt x="321" y="42"/>
                    </a:lnTo>
                    <a:close/>
                  </a:path>
                </a:pathLst>
              </a:custGeom>
              <a:solidFill>
                <a:srgbClr val="9998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71" name="Freeform 25">
                <a:extLst>
                  <a:ext uri="{FF2B5EF4-FFF2-40B4-BE49-F238E27FC236}">
                    <a16:creationId xmlns:a16="http://schemas.microsoft.com/office/drawing/2014/main" id="{BDE730C9-B103-4B7B-AFAE-3FF9783248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6" y="1484"/>
                <a:ext cx="1361" cy="853"/>
              </a:xfrm>
              <a:custGeom>
                <a:avLst/>
                <a:gdLst>
                  <a:gd name="T0" fmla="*/ 2272 w 1147"/>
                  <a:gd name="T1" fmla="*/ 639 h 718"/>
                  <a:gd name="T2" fmla="*/ 2244 w 1147"/>
                  <a:gd name="T3" fmla="*/ 707 h 718"/>
                  <a:gd name="T4" fmla="*/ 1220 w 1147"/>
                  <a:gd name="T5" fmla="*/ 1417 h 718"/>
                  <a:gd name="T6" fmla="*/ 1134 w 1147"/>
                  <a:gd name="T7" fmla="*/ 1402 h 718"/>
                  <a:gd name="T8" fmla="*/ 21 w 1147"/>
                  <a:gd name="T9" fmla="*/ 271 h 718"/>
                  <a:gd name="T10" fmla="*/ 1 w 1147"/>
                  <a:gd name="T11" fmla="*/ 195 h 718"/>
                  <a:gd name="T12" fmla="*/ 1 w 1147"/>
                  <a:gd name="T13" fmla="*/ 0 h 718"/>
                  <a:gd name="T14" fmla="*/ 2271 w 1147"/>
                  <a:gd name="T15" fmla="*/ 422 h 718"/>
                  <a:gd name="T16" fmla="*/ 2272 w 1147"/>
                  <a:gd name="T17" fmla="*/ 639 h 71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147" h="718">
                    <a:moveTo>
                      <a:pt x="1146" y="321"/>
                    </a:moveTo>
                    <a:cubicBezTo>
                      <a:pt x="1147" y="338"/>
                      <a:pt x="1143" y="348"/>
                      <a:pt x="1132" y="355"/>
                    </a:cubicBezTo>
                    <a:cubicBezTo>
                      <a:pt x="615" y="711"/>
                      <a:pt x="615" y="711"/>
                      <a:pt x="615" y="711"/>
                    </a:cubicBezTo>
                    <a:cubicBezTo>
                      <a:pt x="604" y="718"/>
                      <a:pt x="582" y="714"/>
                      <a:pt x="572" y="704"/>
                    </a:cubicBezTo>
                    <a:cubicBezTo>
                      <a:pt x="11" y="136"/>
                      <a:pt x="11" y="136"/>
                      <a:pt x="11" y="136"/>
                    </a:cubicBezTo>
                    <a:cubicBezTo>
                      <a:pt x="4" y="126"/>
                      <a:pt x="0" y="107"/>
                      <a:pt x="1" y="98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145" y="212"/>
                      <a:pt x="1145" y="212"/>
                      <a:pt x="1145" y="212"/>
                    </a:cubicBezTo>
                    <a:lnTo>
                      <a:pt x="1146" y="321"/>
                    </a:lnTo>
                    <a:close/>
                  </a:path>
                </a:pathLst>
              </a:custGeom>
              <a:solidFill>
                <a:srgbClr val="ADAB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72" name="Freeform 26">
                <a:extLst>
                  <a:ext uri="{FF2B5EF4-FFF2-40B4-BE49-F238E27FC236}">
                    <a16:creationId xmlns:a16="http://schemas.microsoft.com/office/drawing/2014/main" id="{288C2D4D-F894-45F3-9F25-FC816E8CBB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2" y="2215"/>
                <a:ext cx="1516" cy="1034"/>
              </a:xfrm>
              <a:custGeom>
                <a:avLst/>
                <a:gdLst>
                  <a:gd name="T0" fmla="*/ 2527 w 1278"/>
                  <a:gd name="T1" fmla="*/ 890 h 871"/>
                  <a:gd name="T2" fmla="*/ 2480 w 1278"/>
                  <a:gd name="T3" fmla="*/ 973 h 871"/>
                  <a:gd name="T4" fmla="*/ 1539 w 1278"/>
                  <a:gd name="T5" fmla="*/ 1717 h 871"/>
                  <a:gd name="T6" fmla="*/ 1440 w 1278"/>
                  <a:gd name="T7" fmla="*/ 1709 h 871"/>
                  <a:gd name="T8" fmla="*/ 33 w 1278"/>
                  <a:gd name="T9" fmla="*/ 310 h 871"/>
                  <a:gd name="T10" fmla="*/ 11 w 1278"/>
                  <a:gd name="T11" fmla="*/ 220 h 871"/>
                  <a:gd name="T12" fmla="*/ 0 w 1278"/>
                  <a:gd name="T13" fmla="*/ 0 h 871"/>
                  <a:gd name="T14" fmla="*/ 2530 w 1278"/>
                  <a:gd name="T15" fmla="*/ 670 h 871"/>
                  <a:gd name="T16" fmla="*/ 2527 w 1278"/>
                  <a:gd name="T17" fmla="*/ 890 h 87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278" h="871">
                    <a:moveTo>
                      <a:pt x="1276" y="448"/>
                    </a:moveTo>
                    <a:cubicBezTo>
                      <a:pt x="1277" y="470"/>
                      <a:pt x="1264" y="483"/>
                      <a:pt x="1253" y="490"/>
                    </a:cubicBezTo>
                    <a:cubicBezTo>
                      <a:pt x="776" y="864"/>
                      <a:pt x="776" y="864"/>
                      <a:pt x="776" y="864"/>
                    </a:cubicBezTo>
                    <a:cubicBezTo>
                      <a:pt x="766" y="871"/>
                      <a:pt x="737" y="870"/>
                      <a:pt x="727" y="861"/>
                    </a:cubicBezTo>
                    <a:cubicBezTo>
                      <a:pt x="17" y="156"/>
                      <a:pt x="17" y="156"/>
                      <a:pt x="17" y="156"/>
                    </a:cubicBezTo>
                    <a:cubicBezTo>
                      <a:pt x="10" y="146"/>
                      <a:pt x="8" y="128"/>
                      <a:pt x="6" y="11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278" y="337"/>
                      <a:pt x="1278" y="337"/>
                      <a:pt x="1278" y="337"/>
                    </a:cubicBezTo>
                    <a:lnTo>
                      <a:pt x="1276" y="448"/>
                    </a:lnTo>
                    <a:close/>
                  </a:path>
                </a:pathLst>
              </a:custGeom>
              <a:solidFill>
                <a:srgbClr val="ADAB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73" name="Freeform 27">
                <a:extLst>
                  <a:ext uri="{FF2B5EF4-FFF2-40B4-BE49-F238E27FC236}">
                    <a16:creationId xmlns:a16="http://schemas.microsoft.com/office/drawing/2014/main" id="{8524C5B7-9B99-44F5-B4AB-1E103BE525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" y="1582"/>
                <a:ext cx="353" cy="319"/>
              </a:xfrm>
              <a:custGeom>
                <a:avLst/>
                <a:gdLst>
                  <a:gd name="T0" fmla="*/ 0 w 297"/>
                  <a:gd name="T1" fmla="*/ 109 h 269"/>
                  <a:gd name="T2" fmla="*/ 238 w 297"/>
                  <a:gd name="T3" fmla="*/ 0 h 269"/>
                  <a:gd name="T4" fmla="*/ 593 w 297"/>
                  <a:gd name="T5" fmla="*/ 364 h 269"/>
                  <a:gd name="T6" fmla="*/ 373 w 297"/>
                  <a:gd name="T7" fmla="*/ 512 h 269"/>
                  <a:gd name="T8" fmla="*/ 0 w 297"/>
                  <a:gd name="T9" fmla="*/ 109 h 26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97" h="269">
                    <a:moveTo>
                      <a:pt x="0" y="56"/>
                    </a:moveTo>
                    <a:cubicBezTo>
                      <a:pt x="0" y="56"/>
                      <a:pt x="87" y="59"/>
                      <a:pt x="119" y="0"/>
                    </a:cubicBezTo>
                    <a:cubicBezTo>
                      <a:pt x="297" y="184"/>
                      <a:pt x="297" y="184"/>
                      <a:pt x="297" y="184"/>
                    </a:cubicBezTo>
                    <a:cubicBezTo>
                      <a:pt x="297" y="184"/>
                      <a:pt x="238" y="269"/>
                      <a:pt x="187" y="259"/>
                    </a:cubicBezTo>
                    <a:lnTo>
                      <a:pt x="0" y="56"/>
                    </a:lnTo>
                    <a:close/>
                  </a:path>
                </a:pathLst>
              </a:custGeom>
              <a:solidFill>
                <a:srgbClr val="C1C0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74" name="Freeform 28">
                <a:extLst>
                  <a:ext uri="{FF2B5EF4-FFF2-40B4-BE49-F238E27FC236}">
                    <a16:creationId xmlns:a16="http://schemas.microsoft.com/office/drawing/2014/main" id="{4C55CE36-CB60-4BA9-AD2C-CAA1C0C5A6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" y="1648"/>
                <a:ext cx="222" cy="308"/>
              </a:xfrm>
              <a:custGeom>
                <a:avLst/>
                <a:gdLst>
                  <a:gd name="T0" fmla="*/ 0 w 222"/>
                  <a:gd name="T1" fmla="*/ 0 h 308"/>
                  <a:gd name="T2" fmla="*/ 0 w 222"/>
                  <a:gd name="T3" fmla="*/ 68 h 308"/>
                  <a:gd name="T4" fmla="*/ 222 w 222"/>
                  <a:gd name="T5" fmla="*/ 308 h 308"/>
                  <a:gd name="T6" fmla="*/ 222 w 222"/>
                  <a:gd name="T7" fmla="*/ 241 h 308"/>
                  <a:gd name="T8" fmla="*/ 0 w 222"/>
                  <a:gd name="T9" fmla="*/ 0 h 30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22" h="308">
                    <a:moveTo>
                      <a:pt x="0" y="0"/>
                    </a:moveTo>
                    <a:lnTo>
                      <a:pt x="0" y="68"/>
                    </a:lnTo>
                    <a:lnTo>
                      <a:pt x="222" y="308"/>
                    </a:lnTo>
                    <a:lnTo>
                      <a:pt x="222" y="24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DAB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75" name="Freeform 29">
                <a:extLst>
                  <a:ext uri="{FF2B5EF4-FFF2-40B4-BE49-F238E27FC236}">
                    <a16:creationId xmlns:a16="http://schemas.microsoft.com/office/drawing/2014/main" id="{2E7D9F5B-02B1-498C-9A78-28555D944B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3" y="1800"/>
                <a:ext cx="134" cy="156"/>
              </a:xfrm>
              <a:custGeom>
                <a:avLst/>
                <a:gdLst>
                  <a:gd name="T0" fmla="*/ 217 w 113"/>
                  <a:gd name="T1" fmla="*/ 0 h 131"/>
                  <a:gd name="T2" fmla="*/ 0 w 113"/>
                  <a:gd name="T3" fmla="*/ 150 h 131"/>
                  <a:gd name="T4" fmla="*/ 0 w 113"/>
                  <a:gd name="T5" fmla="*/ 263 h 131"/>
                  <a:gd name="T6" fmla="*/ 224 w 113"/>
                  <a:gd name="T7" fmla="*/ 98 h 131"/>
                  <a:gd name="T8" fmla="*/ 217 w 113"/>
                  <a:gd name="T9" fmla="*/ 0 h 1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3" h="131">
                    <a:moveTo>
                      <a:pt x="110" y="0"/>
                    </a:moveTo>
                    <a:cubicBezTo>
                      <a:pt x="110" y="0"/>
                      <a:pt x="55" y="83"/>
                      <a:pt x="0" y="75"/>
                    </a:cubicBezTo>
                    <a:cubicBezTo>
                      <a:pt x="0" y="131"/>
                      <a:pt x="0" y="131"/>
                      <a:pt x="0" y="131"/>
                    </a:cubicBezTo>
                    <a:cubicBezTo>
                      <a:pt x="113" y="49"/>
                      <a:pt x="113" y="49"/>
                      <a:pt x="113" y="49"/>
                    </a:cubicBezTo>
                    <a:lnTo>
                      <a:pt x="110" y="0"/>
                    </a:lnTo>
                    <a:close/>
                  </a:path>
                </a:pathLst>
              </a:custGeom>
              <a:solidFill>
                <a:srgbClr val="9998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76" name="Freeform 30">
                <a:extLst>
                  <a:ext uri="{FF2B5EF4-FFF2-40B4-BE49-F238E27FC236}">
                    <a16:creationId xmlns:a16="http://schemas.microsoft.com/office/drawing/2014/main" id="{3525D646-E990-44A9-8E3A-E529384C16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7" y="1863"/>
                <a:ext cx="46" cy="126"/>
              </a:xfrm>
              <a:custGeom>
                <a:avLst/>
                <a:gdLst>
                  <a:gd name="T0" fmla="*/ 24 w 39"/>
                  <a:gd name="T1" fmla="*/ 48 h 106"/>
                  <a:gd name="T2" fmla="*/ 75 w 39"/>
                  <a:gd name="T3" fmla="*/ 2 h 106"/>
                  <a:gd name="T4" fmla="*/ 53 w 39"/>
                  <a:gd name="T5" fmla="*/ 155 h 106"/>
                  <a:gd name="T6" fmla="*/ 0 w 39"/>
                  <a:gd name="T7" fmla="*/ 179 h 106"/>
                  <a:gd name="T8" fmla="*/ 24 w 39"/>
                  <a:gd name="T9" fmla="*/ 48 h 1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9" h="106">
                    <a:moveTo>
                      <a:pt x="12" y="24"/>
                    </a:moveTo>
                    <a:cubicBezTo>
                      <a:pt x="12" y="24"/>
                      <a:pt x="22" y="0"/>
                      <a:pt x="39" y="2"/>
                    </a:cubicBezTo>
                    <a:cubicBezTo>
                      <a:pt x="27" y="77"/>
                      <a:pt x="27" y="77"/>
                      <a:pt x="27" y="77"/>
                    </a:cubicBezTo>
                    <a:cubicBezTo>
                      <a:pt x="27" y="77"/>
                      <a:pt x="17" y="106"/>
                      <a:pt x="0" y="90"/>
                    </a:cubicBezTo>
                    <a:lnTo>
                      <a:pt x="12" y="24"/>
                    </a:lnTo>
                    <a:close/>
                  </a:path>
                </a:pathLst>
              </a:custGeom>
              <a:solidFill>
                <a:srgbClr val="81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77" name="Freeform 31">
                <a:extLst>
                  <a:ext uri="{FF2B5EF4-FFF2-40B4-BE49-F238E27FC236}">
                    <a16:creationId xmlns:a16="http://schemas.microsoft.com/office/drawing/2014/main" id="{6736FF31-5CE5-41AA-B22F-AEBAB49A05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4" y="1860"/>
                <a:ext cx="153" cy="112"/>
              </a:xfrm>
              <a:custGeom>
                <a:avLst/>
                <a:gdLst>
                  <a:gd name="T0" fmla="*/ 255 w 129"/>
                  <a:gd name="T1" fmla="*/ 31 h 95"/>
                  <a:gd name="T2" fmla="*/ 56 w 129"/>
                  <a:gd name="T3" fmla="*/ 184 h 95"/>
                  <a:gd name="T4" fmla="*/ 24 w 129"/>
                  <a:gd name="T5" fmla="*/ 145 h 95"/>
                  <a:gd name="T6" fmla="*/ 221 w 129"/>
                  <a:gd name="T7" fmla="*/ 0 h 95"/>
                  <a:gd name="T8" fmla="*/ 255 w 129"/>
                  <a:gd name="T9" fmla="*/ 31 h 9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9" h="95">
                    <a:moveTo>
                      <a:pt x="129" y="16"/>
                    </a:moveTo>
                    <a:cubicBezTo>
                      <a:pt x="29" y="95"/>
                      <a:pt x="29" y="95"/>
                      <a:pt x="29" y="95"/>
                    </a:cubicBezTo>
                    <a:cubicBezTo>
                      <a:pt x="29" y="95"/>
                      <a:pt x="0" y="93"/>
                      <a:pt x="12" y="75"/>
                    </a:cubicBezTo>
                    <a:cubicBezTo>
                      <a:pt x="111" y="0"/>
                      <a:pt x="111" y="0"/>
                      <a:pt x="111" y="0"/>
                    </a:cubicBezTo>
                    <a:lnTo>
                      <a:pt x="129" y="16"/>
                    </a:lnTo>
                    <a:close/>
                  </a:path>
                </a:pathLst>
              </a:custGeom>
              <a:solidFill>
                <a:srgbClr val="81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78" name="Freeform 32">
                <a:extLst>
                  <a:ext uri="{FF2B5EF4-FFF2-40B4-BE49-F238E27FC236}">
                    <a16:creationId xmlns:a16="http://schemas.microsoft.com/office/drawing/2014/main" id="{0ACE24C5-FAA3-4F5A-B278-3CC564FFCF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3" y="993"/>
                <a:ext cx="399" cy="349"/>
              </a:xfrm>
              <a:custGeom>
                <a:avLst/>
                <a:gdLst>
                  <a:gd name="T0" fmla="*/ 0 w 336"/>
                  <a:gd name="T1" fmla="*/ 171 h 294"/>
                  <a:gd name="T2" fmla="*/ 251 w 336"/>
                  <a:gd name="T3" fmla="*/ 0 h 294"/>
                  <a:gd name="T4" fmla="*/ 669 w 336"/>
                  <a:gd name="T5" fmla="*/ 386 h 294"/>
                  <a:gd name="T6" fmla="*/ 411 w 336"/>
                  <a:gd name="T7" fmla="*/ 583 h 294"/>
                  <a:gd name="T8" fmla="*/ 0 w 336"/>
                  <a:gd name="T9" fmla="*/ 171 h 29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36" h="294">
                    <a:moveTo>
                      <a:pt x="0" y="86"/>
                    </a:moveTo>
                    <a:cubicBezTo>
                      <a:pt x="0" y="86"/>
                      <a:pt x="96" y="74"/>
                      <a:pt x="126" y="0"/>
                    </a:cubicBezTo>
                    <a:cubicBezTo>
                      <a:pt x="336" y="195"/>
                      <a:pt x="336" y="195"/>
                      <a:pt x="336" y="195"/>
                    </a:cubicBezTo>
                    <a:cubicBezTo>
                      <a:pt x="336" y="195"/>
                      <a:pt x="286" y="282"/>
                      <a:pt x="206" y="294"/>
                    </a:cubicBezTo>
                    <a:lnTo>
                      <a:pt x="0" y="86"/>
                    </a:lnTo>
                    <a:close/>
                  </a:path>
                </a:pathLst>
              </a:custGeom>
              <a:solidFill>
                <a:srgbClr val="C1C0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79" name="Freeform 33">
                <a:extLst>
                  <a:ext uri="{FF2B5EF4-FFF2-40B4-BE49-F238E27FC236}">
                    <a16:creationId xmlns:a16="http://schemas.microsoft.com/office/drawing/2014/main" id="{F23C1609-6F86-4554-A020-103BADA7E2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68" y="1224"/>
                <a:ext cx="157" cy="163"/>
              </a:xfrm>
              <a:custGeom>
                <a:avLst/>
                <a:gdLst>
                  <a:gd name="T0" fmla="*/ 253 w 133"/>
                  <a:gd name="T1" fmla="*/ 0 h 137"/>
                  <a:gd name="T2" fmla="*/ 0 w 133"/>
                  <a:gd name="T3" fmla="*/ 199 h 137"/>
                  <a:gd name="T4" fmla="*/ 8 w 133"/>
                  <a:gd name="T5" fmla="*/ 275 h 137"/>
                  <a:gd name="T6" fmla="*/ 257 w 133"/>
                  <a:gd name="T7" fmla="*/ 98 h 137"/>
                  <a:gd name="T8" fmla="*/ 253 w 133"/>
                  <a:gd name="T9" fmla="*/ 0 h 1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3" h="137">
                    <a:moveTo>
                      <a:pt x="130" y="0"/>
                    </a:moveTo>
                    <a:cubicBezTo>
                      <a:pt x="130" y="0"/>
                      <a:pt x="73" y="93"/>
                      <a:pt x="0" y="99"/>
                    </a:cubicBezTo>
                    <a:cubicBezTo>
                      <a:pt x="4" y="137"/>
                      <a:pt x="4" y="137"/>
                      <a:pt x="4" y="137"/>
                    </a:cubicBezTo>
                    <a:cubicBezTo>
                      <a:pt x="133" y="49"/>
                      <a:pt x="133" y="49"/>
                      <a:pt x="133" y="49"/>
                    </a:cubicBezTo>
                    <a:lnTo>
                      <a:pt x="130" y="0"/>
                    </a:lnTo>
                    <a:close/>
                  </a:path>
                </a:pathLst>
              </a:custGeom>
              <a:solidFill>
                <a:srgbClr val="9998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80" name="Freeform 34">
                <a:extLst>
                  <a:ext uri="{FF2B5EF4-FFF2-40B4-BE49-F238E27FC236}">
                    <a16:creationId xmlns:a16="http://schemas.microsoft.com/office/drawing/2014/main" id="{7423F887-8DCA-4A31-A166-4A7BE1560E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28" y="1294"/>
                <a:ext cx="49" cy="138"/>
              </a:xfrm>
              <a:custGeom>
                <a:avLst/>
                <a:gdLst>
                  <a:gd name="T0" fmla="*/ 32 w 41"/>
                  <a:gd name="T1" fmla="*/ 43 h 116"/>
                  <a:gd name="T2" fmla="*/ 85 w 41"/>
                  <a:gd name="T3" fmla="*/ 10 h 116"/>
                  <a:gd name="T4" fmla="*/ 50 w 41"/>
                  <a:gd name="T5" fmla="*/ 232 h 116"/>
                  <a:gd name="T6" fmla="*/ 0 w 41"/>
                  <a:gd name="T7" fmla="*/ 224 h 116"/>
                  <a:gd name="T8" fmla="*/ 32 w 41"/>
                  <a:gd name="T9" fmla="*/ 43 h 1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1" h="116">
                    <a:moveTo>
                      <a:pt x="16" y="21"/>
                    </a:moveTo>
                    <a:cubicBezTo>
                      <a:pt x="16" y="21"/>
                      <a:pt x="25" y="0"/>
                      <a:pt x="41" y="5"/>
                    </a:cubicBezTo>
                    <a:cubicBezTo>
                      <a:pt x="24" y="116"/>
                      <a:pt x="24" y="116"/>
                      <a:pt x="24" y="116"/>
                    </a:cubicBezTo>
                    <a:cubicBezTo>
                      <a:pt x="0" y="112"/>
                      <a:pt x="0" y="112"/>
                      <a:pt x="0" y="112"/>
                    </a:cubicBezTo>
                    <a:lnTo>
                      <a:pt x="16" y="21"/>
                    </a:lnTo>
                    <a:close/>
                  </a:path>
                </a:pathLst>
              </a:custGeom>
              <a:solidFill>
                <a:srgbClr val="81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81" name="Freeform 35">
                <a:extLst>
                  <a:ext uri="{FF2B5EF4-FFF2-40B4-BE49-F238E27FC236}">
                    <a16:creationId xmlns:a16="http://schemas.microsoft.com/office/drawing/2014/main" id="{CCF9D4E0-FA49-4652-AE0C-81C6B867ED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" y="1006"/>
                <a:ext cx="500" cy="446"/>
              </a:xfrm>
              <a:custGeom>
                <a:avLst/>
                <a:gdLst>
                  <a:gd name="T0" fmla="*/ 826 w 422"/>
                  <a:gd name="T1" fmla="*/ 362 h 376"/>
                  <a:gd name="T2" fmla="*/ 819 w 422"/>
                  <a:gd name="T3" fmla="*/ 387 h 376"/>
                  <a:gd name="T4" fmla="*/ 274 w 422"/>
                  <a:gd name="T5" fmla="*/ 738 h 376"/>
                  <a:gd name="T6" fmla="*/ 245 w 422"/>
                  <a:gd name="T7" fmla="*/ 728 h 376"/>
                  <a:gd name="T8" fmla="*/ 7 w 422"/>
                  <a:gd name="T9" fmla="*/ 272 h 376"/>
                  <a:gd name="T10" fmla="*/ 11 w 422"/>
                  <a:gd name="T11" fmla="*/ 242 h 376"/>
                  <a:gd name="T12" fmla="*/ 438 w 422"/>
                  <a:gd name="T13" fmla="*/ 7 h 376"/>
                  <a:gd name="T14" fmla="*/ 470 w 422"/>
                  <a:gd name="T15" fmla="*/ 11 h 376"/>
                  <a:gd name="T16" fmla="*/ 826 w 422"/>
                  <a:gd name="T17" fmla="*/ 362 h 37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22" h="376">
                    <a:moveTo>
                      <a:pt x="419" y="183"/>
                    </a:moveTo>
                    <a:cubicBezTo>
                      <a:pt x="422" y="188"/>
                      <a:pt x="420" y="193"/>
                      <a:pt x="415" y="196"/>
                    </a:cubicBezTo>
                    <a:cubicBezTo>
                      <a:pt x="139" y="373"/>
                      <a:pt x="139" y="373"/>
                      <a:pt x="139" y="373"/>
                    </a:cubicBezTo>
                    <a:cubicBezTo>
                      <a:pt x="134" y="376"/>
                      <a:pt x="128" y="374"/>
                      <a:pt x="125" y="368"/>
                    </a:cubicBezTo>
                    <a:cubicBezTo>
                      <a:pt x="3" y="137"/>
                      <a:pt x="3" y="137"/>
                      <a:pt x="3" y="137"/>
                    </a:cubicBezTo>
                    <a:cubicBezTo>
                      <a:pt x="0" y="132"/>
                      <a:pt x="1" y="125"/>
                      <a:pt x="6" y="122"/>
                    </a:cubicBezTo>
                    <a:cubicBezTo>
                      <a:pt x="222" y="3"/>
                      <a:pt x="222" y="3"/>
                      <a:pt x="222" y="3"/>
                    </a:cubicBezTo>
                    <a:cubicBezTo>
                      <a:pt x="228" y="0"/>
                      <a:pt x="235" y="2"/>
                      <a:pt x="239" y="6"/>
                    </a:cubicBezTo>
                    <a:lnTo>
                      <a:pt x="419" y="183"/>
                    </a:lnTo>
                    <a:close/>
                  </a:path>
                </a:pathLst>
              </a:custGeom>
              <a:solidFill>
                <a:srgbClr val="C1C0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82" name="Freeform 36">
                <a:extLst>
                  <a:ext uri="{FF2B5EF4-FFF2-40B4-BE49-F238E27FC236}">
                    <a16:creationId xmlns:a16="http://schemas.microsoft.com/office/drawing/2014/main" id="{2D2D9130-C62C-4582-AFD7-7C4799E528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1" y="878"/>
                <a:ext cx="522" cy="332"/>
              </a:xfrm>
              <a:custGeom>
                <a:avLst/>
                <a:gdLst>
                  <a:gd name="T0" fmla="*/ 862 w 440"/>
                  <a:gd name="T1" fmla="*/ 233 h 279"/>
                  <a:gd name="T2" fmla="*/ 862 w 440"/>
                  <a:gd name="T3" fmla="*/ 263 h 279"/>
                  <a:gd name="T4" fmla="*/ 365 w 440"/>
                  <a:gd name="T5" fmla="*/ 557 h 279"/>
                  <a:gd name="T6" fmla="*/ 342 w 440"/>
                  <a:gd name="T7" fmla="*/ 543 h 279"/>
                  <a:gd name="T8" fmla="*/ 7 w 440"/>
                  <a:gd name="T9" fmla="*/ 199 h 279"/>
                  <a:gd name="T10" fmla="*/ 7 w 440"/>
                  <a:gd name="T11" fmla="*/ 170 h 279"/>
                  <a:gd name="T12" fmla="*/ 319 w 440"/>
                  <a:gd name="T13" fmla="*/ 2 h 279"/>
                  <a:gd name="T14" fmla="*/ 361 w 440"/>
                  <a:gd name="T15" fmla="*/ 7 h 279"/>
                  <a:gd name="T16" fmla="*/ 862 w 440"/>
                  <a:gd name="T17" fmla="*/ 233 h 27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40" h="279">
                    <a:moveTo>
                      <a:pt x="436" y="117"/>
                    </a:moveTo>
                    <a:cubicBezTo>
                      <a:pt x="440" y="122"/>
                      <a:pt x="440" y="128"/>
                      <a:pt x="436" y="131"/>
                    </a:cubicBezTo>
                    <a:cubicBezTo>
                      <a:pt x="185" y="277"/>
                      <a:pt x="185" y="277"/>
                      <a:pt x="185" y="277"/>
                    </a:cubicBezTo>
                    <a:cubicBezTo>
                      <a:pt x="182" y="279"/>
                      <a:pt x="176" y="277"/>
                      <a:pt x="173" y="271"/>
                    </a:cubicBezTo>
                    <a:cubicBezTo>
                      <a:pt x="3" y="99"/>
                      <a:pt x="3" y="99"/>
                      <a:pt x="3" y="99"/>
                    </a:cubicBezTo>
                    <a:cubicBezTo>
                      <a:pt x="0" y="93"/>
                      <a:pt x="0" y="87"/>
                      <a:pt x="3" y="85"/>
                    </a:cubicBezTo>
                    <a:cubicBezTo>
                      <a:pt x="161" y="2"/>
                      <a:pt x="161" y="2"/>
                      <a:pt x="161" y="2"/>
                    </a:cubicBezTo>
                    <a:cubicBezTo>
                      <a:pt x="165" y="0"/>
                      <a:pt x="175" y="0"/>
                      <a:pt x="182" y="3"/>
                    </a:cubicBezTo>
                    <a:lnTo>
                      <a:pt x="436" y="117"/>
                    </a:lnTo>
                    <a:close/>
                  </a:path>
                </a:pathLst>
              </a:custGeom>
              <a:solidFill>
                <a:srgbClr val="C1C0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83" name="Freeform 37">
                <a:extLst>
                  <a:ext uri="{FF2B5EF4-FFF2-40B4-BE49-F238E27FC236}">
                    <a16:creationId xmlns:a16="http://schemas.microsoft.com/office/drawing/2014/main" id="{9870AEAB-661C-4D54-AD4C-FE97C96FD7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5" y="1052"/>
                <a:ext cx="1363" cy="1140"/>
              </a:xfrm>
              <a:custGeom>
                <a:avLst/>
                <a:gdLst>
                  <a:gd name="T0" fmla="*/ 2261 w 1149"/>
                  <a:gd name="T1" fmla="*/ 1120 h 960"/>
                  <a:gd name="T2" fmla="*/ 2247 w 1149"/>
                  <a:gd name="T3" fmla="*/ 1185 h 960"/>
                  <a:gd name="T4" fmla="*/ 1210 w 1149"/>
                  <a:gd name="T5" fmla="*/ 1895 h 960"/>
                  <a:gd name="T6" fmla="*/ 1126 w 1149"/>
                  <a:gd name="T7" fmla="*/ 1885 h 960"/>
                  <a:gd name="T8" fmla="*/ 13 w 1149"/>
                  <a:gd name="T9" fmla="*/ 753 h 960"/>
                  <a:gd name="T10" fmla="*/ 25 w 1149"/>
                  <a:gd name="T11" fmla="*/ 690 h 960"/>
                  <a:gd name="T12" fmla="*/ 1098 w 1149"/>
                  <a:gd name="T13" fmla="*/ 14 h 960"/>
                  <a:gd name="T14" fmla="*/ 1159 w 1149"/>
                  <a:gd name="T15" fmla="*/ 25 h 960"/>
                  <a:gd name="T16" fmla="*/ 2261 w 1149"/>
                  <a:gd name="T17" fmla="*/ 1120 h 96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149" h="960">
                    <a:moveTo>
                      <a:pt x="1142" y="563"/>
                    </a:moveTo>
                    <a:cubicBezTo>
                      <a:pt x="1149" y="574"/>
                      <a:pt x="1146" y="588"/>
                      <a:pt x="1135" y="595"/>
                    </a:cubicBezTo>
                    <a:cubicBezTo>
                      <a:pt x="611" y="953"/>
                      <a:pt x="611" y="953"/>
                      <a:pt x="611" y="953"/>
                    </a:cubicBezTo>
                    <a:cubicBezTo>
                      <a:pt x="600" y="960"/>
                      <a:pt x="578" y="956"/>
                      <a:pt x="568" y="947"/>
                    </a:cubicBezTo>
                    <a:cubicBezTo>
                      <a:pt x="7" y="379"/>
                      <a:pt x="7" y="379"/>
                      <a:pt x="7" y="379"/>
                    </a:cubicBezTo>
                    <a:cubicBezTo>
                      <a:pt x="0" y="368"/>
                      <a:pt x="2" y="354"/>
                      <a:pt x="13" y="347"/>
                    </a:cubicBezTo>
                    <a:cubicBezTo>
                      <a:pt x="555" y="7"/>
                      <a:pt x="555" y="7"/>
                      <a:pt x="555" y="7"/>
                    </a:cubicBezTo>
                    <a:cubicBezTo>
                      <a:pt x="565" y="0"/>
                      <a:pt x="579" y="3"/>
                      <a:pt x="586" y="13"/>
                    </a:cubicBezTo>
                    <a:lnTo>
                      <a:pt x="1142" y="563"/>
                    </a:lnTo>
                    <a:close/>
                  </a:path>
                </a:pathLst>
              </a:custGeom>
              <a:solidFill>
                <a:srgbClr val="C1C0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84" name="Freeform 38">
                <a:extLst>
                  <a:ext uri="{FF2B5EF4-FFF2-40B4-BE49-F238E27FC236}">
                    <a16:creationId xmlns:a16="http://schemas.microsoft.com/office/drawing/2014/main" id="{E1C9C177-C34D-4C74-A200-904A4451CE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7" y="1767"/>
                <a:ext cx="1526" cy="1341"/>
              </a:xfrm>
              <a:custGeom>
                <a:avLst/>
                <a:gdLst>
                  <a:gd name="T0" fmla="*/ 2536 w 1286"/>
                  <a:gd name="T1" fmla="*/ 1392 h 1129"/>
                  <a:gd name="T2" fmla="*/ 2522 w 1286"/>
                  <a:gd name="T3" fmla="*/ 1456 h 1129"/>
                  <a:gd name="T4" fmla="*/ 1544 w 1286"/>
                  <a:gd name="T5" fmla="*/ 2233 h 1129"/>
                  <a:gd name="T6" fmla="*/ 1458 w 1286"/>
                  <a:gd name="T7" fmla="*/ 2222 h 1129"/>
                  <a:gd name="T8" fmla="*/ 13 w 1286"/>
                  <a:gd name="T9" fmla="*/ 782 h 1129"/>
                  <a:gd name="T10" fmla="*/ 25 w 1286"/>
                  <a:gd name="T11" fmla="*/ 720 h 1129"/>
                  <a:gd name="T12" fmla="*/ 1073 w 1286"/>
                  <a:gd name="T13" fmla="*/ 14 h 1129"/>
                  <a:gd name="T14" fmla="*/ 1137 w 1286"/>
                  <a:gd name="T15" fmla="*/ 25 h 1129"/>
                  <a:gd name="T16" fmla="*/ 2536 w 1286"/>
                  <a:gd name="T17" fmla="*/ 1392 h 112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286" h="1129">
                    <a:moveTo>
                      <a:pt x="1279" y="700"/>
                    </a:moveTo>
                    <a:cubicBezTo>
                      <a:pt x="1286" y="711"/>
                      <a:pt x="1283" y="725"/>
                      <a:pt x="1272" y="732"/>
                    </a:cubicBezTo>
                    <a:cubicBezTo>
                      <a:pt x="779" y="1122"/>
                      <a:pt x="779" y="1122"/>
                      <a:pt x="779" y="1122"/>
                    </a:cubicBezTo>
                    <a:cubicBezTo>
                      <a:pt x="768" y="1129"/>
                      <a:pt x="746" y="1126"/>
                      <a:pt x="736" y="1116"/>
                    </a:cubicBezTo>
                    <a:cubicBezTo>
                      <a:pt x="7" y="392"/>
                      <a:pt x="7" y="392"/>
                      <a:pt x="7" y="392"/>
                    </a:cubicBezTo>
                    <a:cubicBezTo>
                      <a:pt x="0" y="382"/>
                      <a:pt x="3" y="368"/>
                      <a:pt x="13" y="361"/>
                    </a:cubicBezTo>
                    <a:cubicBezTo>
                      <a:pt x="541" y="7"/>
                      <a:pt x="541" y="7"/>
                      <a:pt x="541" y="7"/>
                    </a:cubicBezTo>
                    <a:cubicBezTo>
                      <a:pt x="552" y="0"/>
                      <a:pt x="566" y="3"/>
                      <a:pt x="573" y="13"/>
                    </a:cubicBezTo>
                    <a:lnTo>
                      <a:pt x="1279" y="700"/>
                    </a:lnTo>
                    <a:close/>
                  </a:path>
                </a:pathLst>
              </a:custGeom>
              <a:solidFill>
                <a:srgbClr val="C1C0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85" name="Freeform 39">
                <a:extLst>
                  <a:ext uri="{FF2B5EF4-FFF2-40B4-BE49-F238E27FC236}">
                    <a16:creationId xmlns:a16="http://schemas.microsoft.com/office/drawing/2014/main" id="{2B3F1722-78DA-4044-B770-CEEF677DEF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7" y="3041"/>
                <a:ext cx="192" cy="164"/>
              </a:xfrm>
              <a:custGeom>
                <a:avLst/>
                <a:gdLst>
                  <a:gd name="T0" fmla="*/ 13 w 192"/>
                  <a:gd name="T1" fmla="*/ 0 h 164"/>
                  <a:gd name="T2" fmla="*/ 192 w 192"/>
                  <a:gd name="T3" fmla="*/ 164 h 164"/>
                  <a:gd name="T4" fmla="*/ 115 w 192"/>
                  <a:gd name="T5" fmla="*/ 121 h 164"/>
                  <a:gd name="T6" fmla="*/ 0 w 192"/>
                  <a:gd name="T7" fmla="*/ 10 h 16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92" h="164">
                    <a:moveTo>
                      <a:pt x="13" y="0"/>
                    </a:moveTo>
                    <a:lnTo>
                      <a:pt x="192" y="164"/>
                    </a:lnTo>
                    <a:lnTo>
                      <a:pt x="115" y="121"/>
                    </a:lnTo>
                    <a:lnTo>
                      <a:pt x="0" y="10"/>
                    </a:ln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86" name="Freeform 40">
                <a:extLst>
                  <a:ext uri="{FF2B5EF4-FFF2-40B4-BE49-F238E27FC236}">
                    <a16:creationId xmlns:a16="http://schemas.microsoft.com/office/drawing/2014/main" id="{63509584-8B46-43A5-8F6F-D2EE00F670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9" y="2205"/>
                <a:ext cx="1915" cy="1411"/>
              </a:xfrm>
              <a:custGeom>
                <a:avLst/>
                <a:gdLst>
                  <a:gd name="T0" fmla="*/ 1794 w 1915"/>
                  <a:gd name="T1" fmla="*/ 846 h 1411"/>
                  <a:gd name="T2" fmla="*/ 1915 w 1915"/>
                  <a:gd name="T3" fmla="*/ 962 h 1411"/>
                  <a:gd name="T4" fmla="*/ 1310 w 1915"/>
                  <a:gd name="T5" fmla="*/ 1411 h 1411"/>
                  <a:gd name="T6" fmla="*/ 0 w 1915"/>
                  <a:gd name="T7" fmla="*/ 81 h 1411"/>
                  <a:gd name="T8" fmla="*/ 145 w 1915"/>
                  <a:gd name="T9" fmla="*/ 0 h 14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915" h="1411">
                    <a:moveTo>
                      <a:pt x="1794" y="846"/>
                    </a:moveTo>
                    <a:lnTo>
                      <a:pt x="1915" y="962"/>
                    </a:lnTo>
                    <a:lnTo>
                      <a:pt x="1310" y="1411"/>
                    </a:lnTo>
                    <a:lnTo>
                      <a:pt x="0" y="81"/>
                    </a:lnTo>
                    <a:lnTo>
                      <a:pt x="145" y="0"/>
                    </a:ln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87" name="Freeform 41">
                <a:extLst>
                  <a:ext uri="{FF2B5EF4-FFF2-40B4-BE49-F238E27FC236}">
                    <a16:creationId xmlns:a16="http://schemas.microsoft.com/office/drawing/2014/main" id="{62F90A91-1266-4818-A7D2-5D9B3E81C1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2" y="2286"/>
                <a:ext cx="1367" cy="1467"/>
              </a:xfrm>
              <a:custGeom>
                <a:avLst/>
                <a:gdLst>
                  <a:gd name="T0" fmla="*/ 57 w 1367"/>
                  <a:gd name="T1" fmla="*/ 0 h 1467"/>
                  <a:gd name="T2" fmla="*/ 1367 w 1367"/>
                  <a:gd name="T3" fmla="*/ 1330 h 1467"/>
                  <a:gd name="T4" fmla="*/ 1315 w 1367"/>
                  <a:gd name="T5" fmla="*/ 1467 h 1467"/>
                  <a:gd name="T6" fmla="*/ 0 w 1367"/>
                  <a:gd name="T7" fmla="*/ 100 h 1467"/>
                  <a:gd name="T8" fmla="*/ 57 w 1367"/>
                  <a:gd name="T9" fmla="*/ 0 h 146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7" h="1467">
                    <a:moveTo>
                      <a:pt x="57" y="0"/>
                    </a:moveTo>
                    <a:lnTo>
                      <a:pt x="1367" y="1330"/>
                    </a:lnTo>
                    <a:lnTo>
                      <a:pt x="1315" y="1467"/>
                    </a:lnTo>
                    <a:lnTo>
                      <a:pt x="0" y="100"/>
                    </a:lnTo>
                    <a:lnTo>
                      <a:pt x="57" y="0"/>
                    </a:lnTo>
                    <a:close/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88" name="Freeform 42">
                <a:extLst>
                  <a:ext uri="{FF2B5EF4-FFF2-40B4-BE49-F238E27FC236}">
                    <a16:creationId xmlns:a16="http://schemas.microsoft.com/office/drawing/2014/main" id="{F7E88EA8-3081-4F04-BE65-2B6894F63A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4" y="1887"/>
                <a:ext cx="1188" cy="1566"/>
              </a:xfrm>
              <a:custGeom>
                <a:avLst/>
                <a:gdLst>
                  <a:gd name="T0" fmla="*/ 1188 w 1188"/>
                  <a:gd name="T1" fmla="*/ 1191 h 1566"/>
                  <a:gd name="T2" fmla="*/ 1170 w 1188"/>
                  <a:gd name="T3" fmla="*/ 1566 h 1566"/>
                  <a:gd name="T4" fmla="*/ 0 w 1188"/>
                  <a:gd name="T5" fmla="*/ 404 h 1566"/>
                  <a:gd name="T6" fmla="*/ 0 w 1188"/>
                  <a:gd name="T7" fmla="*/ 0 h 156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88" h="1566">
                    <a:moveTo>
                      <a:pt x="1188" y="1191"/>
                    </a:moveTo>
                    <a:lnTo>
                      <a:pt x="1170" y="1566"/>
                    </a:lnTo>
                    <a:lnTo>
                      <a:pt x="0" y="404"/>
                    </a:lnTo>
                    <a:lnTo>
                      <a:pt x="0" y="0"/>
                    </a:ln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89" name="Freeform 43">
                <a:extLst>
                  <a:ext uri="{FF2B5EF4-FFF2-40B4-BE49-F238E27FC236}">
                    <a16:creationId xmlns:a16="http://schemas.microsoft.com/office/drawing/2014/main" id="{41E1025B-C597-47C4-B1AE-FFB41D1E1A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4" y="3078"/>
                <a:ext cx="434" cy="375"/>
              </a:xfrm>
              <a:custGeom>
                <a:avLst/>
                <a:gdLst>
                  <a:gd name="T0" fmla="*/ 434 w 434"/>
                  <a:gd name="T1" fmla="*/ 10 h 375"/>
                  <a:gd name="T2" fmla="*/ 428 w 434"/>
                  <a:gd name="T3" fmla="*/ 60 h 375"/>
                  <a:gd name="T4" fmla="*/ 0 w 434"/>
                  <a:gd name="T5" fmla="*/ 375 h 375"/>
                  <a:gd name="T6" fmla="*/ 18 w 434"/>
                  <a:gd name="T7" fmla="*/ 0 h 37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34" h="375">
                    <a:moveTo>
                      <a:pt x="434" y="10"/>
                    </a:moveTo>
                    <a:lnTo>
                      <a:pt x="428" y="60"/>
                    </a:lnTo>
                    <a:lnTo>
                      <a:pt x="0" y="375"/>
                    </a:lnTo>
                    <a:lnTo>
                      <a:pt x="18" y="0"/>
                    </a:ln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90" name="Freeform 44">
                <a:extLst>
                  <a:ext uri="{FF2B5EF4-FFF2-40B4-BE49-F238E27FC236}">
                    <a16:creationId xmlns:a16="http://schemas.microsoft.com/office/drawing/2014/main" id="{634A0157-D72B-4145-9674-100C7726EB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7" y="3167"/>
                <a:ext cx="732" cy="586"/>
              </a:xfrm>
              <a:custGeom>
                <a:avLst/>
                <a:gdLst>
                  <a:gd name="T0" fmla="*/ 657 w 732"/>
                  <a:gd name="T1" fmla="*/ 0 h 586"/>
                  <a:gd name="T2" fmla="*/ 732 w 732"/>
                  <a:gd name="T3" fmla="*/ 38 h 586"/>
                  <a:gd name="T4" fmla="*/ 0 w 732"/>
                  <a:gd name="T5" fmla="*/ 586 h 586"/>
                  <a:gd name="T6" fmla="*/ 52 w 732"/>
                  <a:gd name="T7" fmla="*/ 449 h 586"/>
                  <a:gd name="T8" fmla="*/ 657 w 732"/>
                  <a:gd name="T9" fmla="*/ 0 h 58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32" h="586">
                    <a:moveTo>
                      <a:pt x="657" y="0"/>
                    </a:moveTo>
                    <a:lnTo>
                      <a:pt x="732" y="38"/>
                    </a:lnTo>
                    <a:lnTo>
                      <a:pt x="0" y="586"/>
                    </a:lnTo>
                    <a:lnTo>
                      <a:pt x="52" y="449"/>
                    </a:lnTo>
                    <a:lnTo>
                      <a:pt x="657" y="0"/>
                    </a:lnTo>
                    <a:close/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91" name="Line 45">
                <a:extLst>
                  <a:ext uri="{FF2B5EF4-FFF2-40B4-BE49-F238E27FC236}">
                    <a16:creationId xmlns:a16="http://schemas.microsoft.com/office/drawing/2014/main" id="{804C20CE-E9B9-41AD-AEA1-04433A9903D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750" y="984"/>
                <a:ext cx="7" cy="68"/>
              </a:xfrm>
              <a:prstGeom prst="line">
                <a:avLst/>
              </a:prstGeom>
              <a:noFill/>
              <a:ln w="7938" cap="rnd">
                <a:solidFill>
                  <a:srgbClr val="343434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92" name="Line 46">
                <a:extLst>
                  <a:ext uri="{FF2B5EF4-FFF2-40B4-BE49-F238E27FC236}">
                    <a16:creationId xmlns:a16="http://schemas.microsoft.com/office/drawing/2014/main" id="{06193582-D9C2-473F-A2BA-4C2959071B4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271" y="1025"/>
                <a:ext cx="1" cy="36"/>
              </a:xfrm>
              <a:prstGeom prst="line">
                <a:avLst/>
              </a:prstGeom>
              <a:noFill/>
              <a:ln w="7938" cap="rnd">
                <a:solidFill>
                  <a:srgbClr val="343434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93" name="Freeform 47">
                <a:extLst>
                  <a:ext uri="{FF2B5EF4-FFF2-40B4-BE49-F238E27FC236}">
                    <a16:creationId xmlns:a16="http://schemas.microsoft.com/office/drawing/2014/main" id="{BAF1460A-7E07-4F3D-B137-87C36D115B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2" y="1160"/>
                <a:ext cx="185" cy="416"/>
              </a:xfrm>
              <a:custGeom>
                <a:avLst/>
                <a:gdLst>
                  <a:gd name="T0" fmla="*/ 308 w 156"/>
                  <a:gd name="T1" fmla="*/ 675 h 350"/>
                  <a:gd name="T2" fmla="*/ 279 w 156"/>
                  <a:gd name="T3" fmla="*/ 695 h 350"/>
                  <a:gd name="T4" fmla="*/ 249 w 156"/>
                  <a:gd name="T5" fmla="*/ 685 h 350"/>
                  <a:gd name="T6" fmla="*/ 9 w 156"/>
                  <a:gd name="T7" fmla="*/ 223 h 350"/>
                  <a:gd name="T8" fmla="*/ 1 w 156"/>
                  <a:gd name="T9" fmla="*/ 178 h 350"/>
                  <a:gd name="T10" fmla="*/ 2 w 156"/>
                  <a:gd name="T11" fmla="*/ 0 h 35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56" h="350">
                    <a:moveTo>
                      <a:pt x="156" y="338"/>
                    </a:moveTo>
                    <a:cubicBezTo>
                      <a:pt x="141" y="348"/>
                      <a:pt x="141" y="348"/>
                      <a:pt x="141" y="348"/>
                    </a:cubicBezTo>
                    <a:cubicBezTo>
                      <a:pt x="136" y="350"/>
                      <a:pt x="130" y="348"/>
                      <a:pt x="126" y="343"/>
                    </a:cubicBezTo>
                    <a:cubicBezTo>
                      <a:pt x="5" y="112"/>
                      <a:pt x="5" y="112"/>
                      <a:pt x="5" y="112"/>
                    </a:cubicBezTo>
                    <a:cubicBezTo>
                      <a:pt x="1" y="106"/>
                      <a:pt x="0" y="94"/>
                      <a:pt x="1" y="89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94" name="Line 48">
                <a:extLst>
                  <a:ext uri="{FF2B5EF4-FFF2-40B4-BE49-F238E27FC236}">
                    <a16:creationId xmlns:a16="http://schemas.microsoft.com/office/drawing/2014/main" id="{CA26767A-A681-4EDE-ACDC-8A70C434572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933" y="1228"/>
                <a:ext cx="1" cy="47"/>
              </a:xfrm>
              <a:prstGeom prst="line">
                <a:avLst/>
              </a:prstGeom>
              <a:noFill/>
              <a:ln w="7938" cap="rnd">
                <a:solidFill>
                  <a:srgbClr val="343434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95" name="Freeform 49">
                <a:extLst>
                  <a:ext uri="{FF2B5EF4-FFF2-40B4-BE49-F238E27FC236}">
                    <a16:creationId xmlns:a16="http://schemas.microsoft.com/office/drawing/2014/main" id="{0A3A5289-71D9-47D9-A3E1-190C2A1567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5" y="1826"/>
                <a:ext cx="553" cy="512"/>
              </a:xfrm>
              <a:custGeom>
                <a:avLst/>
                <a:gdLst>
                  <a:gd name="T0" fmla="*/ 923 w 466"/>
                  <a:gd name="T1" fmla="*/ 828 h 431"/>
                  <a:gd name="T2" fmla="*/ 903 w 466"/>
                  <a:gd name="T3" fmla="*/ 846 h 431"/>
                  <a:gd name="T4" fmla="*/ 816 w 466"/>
                  <a:gd name="T5" fmla="*/ 830 h 431"/>
                  <a:gd name="T6" fmla="*/ 0 w 466"/>
                  <a:gd name="T7" fmla="*/ 0 h 43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66" h="431">
                    <a:moveTo>
                      <a:pt x="466" y="416"/>
                    </a:moveTo>
                    <a:cubicBezTo>
                      <a:pt x="455" y="424"/>
                      <a:pt x="455" y="424"/>
                      <a:pt x="455" y="424"/>
                    </a:cubicBezTo>
                    <a:cubicBezTo>
                      <a:pt x="445" y="431"/>
                      <a:pt x="422" y="427"/>
                      <a:pt x="412" y="417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96" name="Line 50">
                <a:extLst>
                  <a:ext uri="{FF2B5EF4-FFF2-40B4-BE49-F238E27FC236}">
                    <a16:creationId xmlns:a16="http://schemas.microsoft.com/office/drawing/2014/main" id="{F9731089-0D15-41DC-B57D-F3174ED5FBF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973" y="1737"/>
                <a:ext cx="1" cy="49"/>
              </a:xfrm>
              <a:prstGeom prst="line">
                <a:avLst/>
              </a:prstGeom>
              <a:noFill/>
              <a:ln w="7938" cap="rnd">
                <a:solidFill>
                  <a:srgbClr val="343434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97" name="Freeform 51">
                <a:extLst>
                  <a:ext uri="{FF2B5EF4-FFF2-40B4-BE49-F238E27FC236}">
                    <a16:creationId xmlns:a16="http://schemas.microsoft.com/office/drawing/2014/main" id="{C8DC86D7-9E5B-452A-A896-1C367261F1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7" y="1485"/>
                <a:ext cx="1" cy="124"/>
              </a:xfrm>
              <a:custGeom>
                <a:avLst/>
                <a:gdLst>
                  <a:gd name="T0" fmla="*/ 0 w 1"/>
                  <a:gd name="T1" fmla="*/ 210 h 104"/>
                  <a:gd name="T2" fmla="*/ 0 w 1"/>
                  <a:gd name="T3" fmla="*/ 199 h 104"/>
                  <a:gd name="T4" fmla="*/ 0 w 1"/>
                  <a:gd name="T5" fmla="*/ 0 h 10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04">
                    <a:moveTo>
                      <a:pt x="0" y="104"/>
                    </a:moveTo>
                    <a:cubicBezTo>
                      <a:pt x="0" y="101"/>
                      <a:pt x="0" y="99"/>
                      <a:pt x="0" y="98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98" name="Freeform 52">
                <a:extLst>
                  <a:ext uri="{FF2B5EF4-FFF2-40B4-BE49-F238E27FC236}">
                    <a16:creationId xmlns:a16="http://schemas.microsoft.com/office/drawing/2014/main" id="{D55CF9B8-FEC5-4105-A689-0CE3C336B2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0" y="2216"/>
                <a:ext cx="1518" cy="1034"/>
              </a:xfrm>
              <a:custGeom>
                <a:avLst/>
                <a:gdLst>
                  <a:gd name="T0" fmla="*/ 2539 w 1279"/>
                  <a:gd name="T1" fmla="*/ 670 h 871"/>
                  <a:gd name="T2" fmla="*/ 2532 w 1279"/>
                  <a:gd name="T3" fmla="*/ 890 h 871"/>
                  <a:gd name="T4" fmla="*/ 2488 w 1279"/>
                  <a:gd name="T5" fmla="*/ 973 h 871"/>
                  <a:gd name="T6" fmla="*/ 1539 w 1279"/>
                  <a:gd name="T7" fmla="*/ 1717 h 871"/>
                  <a:gd name="T8" fmla="*/ 1442 w 1279"/>
                  <a:gd name="T9" fmla="*/ 1709 h 871"/>
                  <a:gd name="T10" fmla="*/ 36 w 1279"/>
                  <a:gd name="T11" fmla="*/ 310 h 871"/>
                  <a:gd name="T12" fmla="*/ 13 w 1279"/>
                  <a:gd name="T13" fmla="*/ 220 h 871"/>
                  <a:gd name="T14" fmla="*/ 0 w 1279"/>
                  <a:gd name="T15" fmla="*/ 0 h 87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279" h="871">
                    <a:moveTo>
                      <a:pt x="1279" y="337"/>
                    </a:moveTo>
                    <a:cubicBezTo>
                      <a:pt x="1276" y="448"/>
                      <a:pt x="1276" y="448"/>
                      <a:pt x="1276" y="448"/>
                    </a:cubicBezTo>
                    <a:cubicBezTo>
                      <a:pt x="1277" y="470"/>
                      <a:pt x="1264" y="483"/>
                      <a:pt x="1254" y="490"/>
                    </a:cubicBezTo>
                    <a:cubicBezTo>
                      <a:pt x="776" y="864"/>
                      <a:pt x="776" y="864"/>
                      <a:pt x="776" y="864"/>
                    </a:cubicBezTo>
                    <a:cubicBezTo>
                      <a:pt x="766" y="871"/>
                      <a:pt x="737" y="870"/>
                      <a:pt x="727" y="861"/>
                    </a:cubicBezTo>
                    <a:cubicBezTo>
                      <a:pt x="18" y="156"/>
                      <a:pt x="18" y="156"/>
                      <a:pt x="18" y="156"/>
                    </a:cubicBezTo>
                    <a:cubicBezTo>
                      <a:pt x="11" y="146"/>
                      <a:pt x="8" y="128"/>
                      <a:pt x="7" y="11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99" name="Freeform 53">
                <a:extLst>
                  <a:ext uri="{FF2B5EF4-FFF2-40B4-BE49-F238E27FC236}">
                    <a16:creationId xmlns:a16="http://schemas.microsoft.com/office/drawing/2014/main" id="{246C2179-6099-40A2-AC38-116E4FE243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" y="1583"/>
                <a:ext cx="353" cy="319"/>
              </a:xfrm>
              <a:custGeom>
                <a:avLst/>
                <a:gdLst>
                  <a:gd name="T0" fmla="*/ 0 w 297"/>
                  <a:gd name="T1" fmla="*/ 109 h 269"/>
                  <a:gd name="T2" fmla="*/ 234 w 297"/>
                  <a:gd name="T3" fmla="*/ 0 h 269"/>
                  <a:gd name="T4" fmla="*/ 593 w 297"/>
                  <a:gd name="T5" fmla="*/ 364 h 269"/>
                  <a:gd name="T6" fmla="*/ 372 w 297"/>
                  <a:gd name="T7" fmla="*/ 512 h 269"/>
                  <a:gd name="T8" fmla="*/ 0 w 297"/>
                  <a:gd name="T9" fmla="*/ 109 h 26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97" h="269">
                    <a:moveTo>
                      <a:pt x="0" y="56"/>
                    </a:moveTo>
                    <a:cubicBezTo>
                      <a:pt x="0" y="56"/>
                      <a:pt x="87" y="59"/>
                      <a:pt x="118" y="0"/>
                    </a:cubicBezTo>
                    <a:cubicBezTo>
                      <a:pt x="297" y="184"/>
                      <a:pt x="297" y="184"/>
                      <a:pt x="297" y="184"/>
                    </a:cubicBezTo>
                    <a:cubicBezTo>
                      <a:pt x="297" y="184"/>
                      <a:pt x="238" y="269"/>
                      <a:pt x="186" y="259"/>
                    </a:cubicBezTo>
                    <a:lnTo>
                      <a:pt x="0" y="56"/>
                    </a:lnTo>
                    <a:close/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00" name="Freeform 54">
                <a:extLst>
                  <a:ext uri="{FF2B5EF4-FFF2-40B4-BE49-F238E27FC236}">
                    <a16:creationId xmlns:a16="http://schemas.microsoft.com/office/drawing/2014/main" id="{2E87937F-9FBF-4225-9B17-B6E8472BA0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" y="1649"/>
                <a:ext cx="221" cy="308"/>
              </a:xfrm>
              <a:custGeom>
                <a:avLst/>
                <a:gdLst>
                  <a:gd name="T0" fmla="*/ 0 w 221"/>
                  <a:gd name="T1" fmla="*/ 0 h 308"/>
                  <a:gd name="T2" fmla="*/ 0 w 221"/>
                  <a:gd name="T3" fmla="*/ 68 h 308"/>
                  <a:gd name="T4" fmla="*/ 221 w 221"/>
                  <a:gd name="T5" fmla="*/ 308 h 308"/>
                  <a:gd name="T6" fmla="*/ 221 w 221"/>
                  <a:gd name="T7" fmla="*/ 241 h 308"/>
                  <a:gd name="T8" fmla="*/ 0 w 221"/>
                  <a:gd name="T9" fmla="*/ 0 h 30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21" h="308">
                    <a:moveTo>
                      <a:pt x="0" y="0"/>
                    </a:moveTo>
                    <a:lnTo>
                      <a:pt x="0" y="68"/>
                    </a:lnTo>
                    <a:lnTo>
                      <a:pt x="221" y="308"/>
                    </a:lnTo>
                    <a:lnTo>
                      <a:pt x="221" y="24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01" name="Freeform 55">
                <a:extLst>
                  <a:ext uri="{FF2B5EF4-FFF2-40B4-BE49-F238E27FC236}">
                    <a16:creationId xmlns:a16="http://schemas.microsoft.com/office/drawing/2014/main" id="{76F2429A-05C3-410B-B02E-4D71A4B625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2" y="1801"/>
                <a:ext cx="134" cy="156"/>
              </a:xfrm>
              <a:custGeom>
                <a:avLst/>
                <a:gdLst>
                  <a:gd name="T0" fmla="*/ 146 w 113"/>
                  <a:gd name="T1" fmla="*/ 157 h 131"/>
                  <a:gd name="T2" fmla="*/ 224 w 113"/>
                  <a:gd name="T3" fmla="*/ 98 h 131"/>
                  <a:gd name="T4" fmla="*/ 221 w 113"/>
                  <a:gd name="T5" fmla="*/ 0 h 131"/>
                  <a:gd name="T6" fmla="*/ 0 w 113"/>
                  <a:gd name="T7" fmla="*/ 150 h 131"/>
                  <a:gd name="T8" fmla="*/ 0 w 113"/>
                  <a:gd name="T9" fmla="*/ 263 h 131"/>
                  <a:gd name="T10" fmla="*/ 89 w 113"/>
                  <a:gd name="T11" fmla="*/ 198 h 13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13" h="131">
                    <a:moveTo>
                      <a:pt x="74" y="78"/>
                    </a:moveTo>
                    <a:cubicBezTo>
                      <a:pt x="113" y="49"/>
                      <a:pt x="113" y="49"/>
                      <a:pt x="113" y="49"/>
                    </a:cubicBezTo>
                    <a:cubicBezTo>
                      <a:pt x="111" y="0"/>
                      <a:pt x="111" y="0"/>
                      <a:pt x="111" y="0"/>
                    </a:cubicBezTo>
                    <a:cubicBezTo>
                      <a:pt x="111" y="0"/>
                      <a:pt x="56" y="83"/>
                      <a:pt x="0" y="75"/>
                    </a:cubicBezTo>
                    <a:cubicBezTo>
                      <a:pt x="0" y="131"/>
                      <a:pt x="0" y="131"/>
                      <a:pt x="0" y="131"/>
                    </a:cubicBezTo>
                    <a:cubicBezTo>
                      <a:pt x="45" y="98"/>
                      <a:pt x="45" y="98"/>
                      <a:pt x="45" y="98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02" name="Freeform 56">
                <a:extLst>
                  <a:ext uri="{FF2B5EF4-FFF2-40B4-BE49-F238E27FC236}">
                    <a16:creationId xmlns:a16="http://schemas.microsoft.com/office/drawing/2014/main" id="{284120B0-85D6-4462-ACF3-E79F8F0538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6" y="1864"/>
                <a:ext cx="47" cy="126"/>
              </a:xfrm>
              <a:custGeom>
                <a:avLst/>
                <a:gdLst>
                  <a:gd name="T0" fmla="*/ 22 w 40"/>
                  <a:gd name="T1" fmla="*/ 51 h 106"/>
                  <a:gd name="T2" fmla="*/ 76 w 40"/>
                  <a:gd name="T3" fmla="*/ 2 h 106"/>
                  <a:gd name="T4" fmla="*/ 54 w 40"/>
                  <a:gd name="T5" fmla="*/ 155 h 106"/>
                  <a:gd name="T6" fmla="*/ 0 w 40"/>
                  <a:gd name="T7" fmla="*/ 179 h 106"/>
                  <a:gd name="T8" fmla="*/ 22 w 40"/>
                  <a:gd name="T9" fmla="*/ 51 h 1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0" h="106">
                    <a:moveTo>
                      <a:pt x="12" y="25"/>
                    </a:moveTo>
                    <a:cubicBezTo>
                      <a:pt x="12" y="25"/>
                      <a:pt x="23" y="0"/>
                      <a:pt x="40" y="2"/>
                    </a:cubicBezTo>
                    <a:cubicBezTo>
                      <a:pt x="28" y="77"/>
                      <a:pt x="28" y="77"/>
                      <a:pt x="28" y="77"/>
                    </a:cubicBezTo>
                    <a:cubicBezTo>
                      <a:pt x="28" y="77"/>
                      <a:pt x="17" y="106"/>
                      <a:pt x="0" y="90"/>
                    </a:cubicBezTo>
                    <a:lnTo>
                      <a:pt x="12" y="25"/>
                    </a:lnTo>
                    <a:close/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03" name="Freeform 57">
                <a:extLst>
                  <a:ext uri="{FF2B5EF4-FFF2-40B4-BE49-F238E27FC236}">
                    <a16:creationId xmlns:a16="http://schemas.microsoft.com/office/drawing/2014/main" id="{AC590913-8D08-41B3-ACAF-6383BCF7D4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3" y="1947"/>
                <a:ext cx="7" cy="18"/>
              </a:xfrm>
              <a:custGeom>
                <a:avLst/>
                <a:gdLst>
                  <a:gd name="T0" fmla="*/ 2 w 6"/>
                  <a:gd name="T1" fmla="*/ 31 h 15"/>
                  <a:gd name="T2" fmla="*/ 8 w 6"/>
                  <a:gd name="T3" fmla="*/ 2 h 15"/>
                  <a:gd name="T4" fmla="*/ 11 w 6"/>
                  <a:gd name="T5" fmla="*/ 0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" h="15">
                    <a:moveTo>
                      <a:pt x="2" y="15"/>
                    </a:moveTo>
                    <a:cubicBezTo>
                      <a:pt x="0" y="12"/>
                      <a:pt x="0" y="8"/>
                      <a:pt x="4" y="2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04" name="Line 58">
                <a:extLst>
                  <a:ext uri="{FF2B5EF4-FFF2-40B4-BE49-F238E27FC236}">
                    <a16:creationId xmlns:a16="http://schemas.microsoft.com/office/drawing/2014/main" id="{6972D648-A567-4615-A5A8-A6A21E3D16A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738" y="1880"/>
                <a:ext cx="119" cy="94"/>
              </a:xfrm>
              <a:prstGeom prst="line">
                <a:avLst/>
              </a:prstGeom>
              <a:noFill/>
              <a:ln w="7938" cap="rnd">
                <a:solidFill>
                  <a:srgbClr val="343434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05" name="Line 59">
                <a:extLst>
                  <a:ext uri="{FF2B5EF4-FFF2-40B4-BE49-F238E27FC236}">
                    <a16:creationId xmlns:a16="http://schemas.microsoft.com/office/drawing/2014/main" id="{9C00723C-7F2B-45F6-9A2E-86C24E6909E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755" y="1858"/>
                <a:ext cx="83" cy="63"/>
              </a:xfrm>
              <a:prstGeom prst="line">
                <a:avLst/>
              </a:prstGeom>
              <a:noFill/>
              <a:ln w="7938" cap="rnd">
                <a:solidFill>
                  <a:srgbClr val="343434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06" name="Freeform 60">
                <a:extLst>
                  <a:ext uri="{FF2B5EF4-FFF2-40B4-BE49-F238E27FC236}">
                    <a16:creationId xmlns:a16="http://schemas.microsoft.com/office/drawing/2014/main" id="{33B41BB4-5F8A-46D0-B75E-8970073A4C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5" y="994"/>
                <a:ext cx="386" cy="345"/>
              </a:xfrm>
              <a:custGeom>
                <a:avLst/>
                <a:gdLst>
                  <a:gd name="T0" fmla="*/ 0 w 325"/>
                  <a:gd name="T1" fmla="*/ 167 h 291"/>
                  <a:gd name="T2" fmla="*/ 230 w 325"/>
                  <a:gd name="T3" fmla="*/ 0 h 291"/>
                  <a:gd name="T4" fmla="*/ 646 w 325"/>
                  <a:gd name="T5" fmla="*/ 385 h 291"/>
                  <a:gd name="T6" fmla="*/ 418 w 325"/>
                  <a:gd name="T7" fmla="*/ 575 h 29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25" h="291">
                    <a:moveTo>
                      <a:pt x="0" y="84"/>
                    </a:moveTo>
                    <a:cubicBezTo>
                      <a:pt x="27" y="78"/>
                      <a:pt x="92" y="59"/>
                      <a:pt x="115" y="0"/>
                    </a:cubicBezTo>
                    <a:cubicBezTo>
                      <a:pt x="325" y="195"/>
                      <a:pt x="325" y="195"/>
                      <a:pt x="325" y="195"/>
                    </a:cubicBezTo>
                    <a:cubicBezTo>
                      <a:pt x="325" y="195"/>
                      <a:pt x="281" y="272"/>
                      <a:pt x="210" y="291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07" name="Freeform 61">
                <a:extLst>
                  <a:ext uri="{FF2B5EF4-FFF2-40B4-BE49-F238E27FC236}">
                    <a16:creationId xmlns:a16="http://schemas.microsoft.com/office/drawing/2014/main" id="{7C79DE67-BD2A-42FE-819C-1BB1FEF157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85" y="1225"/>
                <a:ext cx="139" cy="116"/>
              </a:xfrm>
              <a:custGeom>
                <a:avLst/>
                <a:gdLst>
                  <a:gd name="T0" fmla="*/ 149 w 117"/>
                  <a:gd name="T1" fmla="*/ 160 h 97"/>
                  <a:gd name="T2" fmla="*/ 233 w 117"/>
                  <a:gd name="T3" fmla="*/ 102 h 97"/>
                  <a:gd name="T4" fmla="*/ 226 w 117"/>
                  <a:gd name="T5" fmla="*/ 0 h 97"/>
                  <a:gd name="T6" fmla="*/ 0 w 117"/>
                  <a:gd name="T7" fmla="*/ 199 h 9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7" h="97">
                    <a:moveTo>
                      <a:pt x="74" y="79"/>
                    </a:moveTo>
                    <a:cubicBezTo>
                      <a:pt x="117" y="49"/>
                      <a:pt x="117" y="49"/>
                      <a:pt x="117" y="49"/>
                    </a:cubicBezTo>
                    <a:cubicBezTo>
                      <a:pt x="114" y="0"/>
                      <a:pt x="114" y="0"/>
                      <a:pt x="114" y="0"/>
                    </a:cubicBezTo>
                    <a:cubicBezTo>
                      <a:pt x="114" y="0"/>
                      <a:pt x="66" y="80"/>
                      <a:pt x="0" y="97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08" name="Line 62">
                <a:extLst>
                  <a:ext uri="{FF2B5EF4-FFF2-40B4-BE49-F238E27FC236}">
                    <a16:creationId xmlns:a16="http://schemas.microsoft.com/office/drawing/2014/main" id="{2F49DCB6-380D-4E17-AC07-A63B13C55C9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607" y="1339"/>
                <a:ext cx="36" cy="25"/>
              </a:xfrm>
              <a:prstGeom prst="line">
                <a:avLst/>
              </a:prstGeom>
              <a:noFill/>
              <a:ln w="7938" cap="rnd">
                <a:solidFill>
                  <a:srgbClr val="343434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09" name="Freeform 63">
                <a:extLst>
                  <a:ext uri="{FF2B5EF4-FFF2-40B4-BE49-F238E27FC236}">
                    <a16:creationId xmlns:a16="http://schemas.microsoft.com/office/drawing/2014/main" id="{3DBF2B96-B07D-4D8C-A7C4-FAD239D178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34" y="1295"/>
                <a:ext cx="42" cy="120"/>
              </a:xfrm>
              <a:custGeom>
                <a:avLst/>
                <a:gdLst>
                  <a:gd name="T0" fmla="*/ 0 w 35"/>
                  <a:gd name="T1" fmla="*/ 159 h 101"/>
                  <a:gd name="T2" fmla="*/ 23 w 35"/>
                  <a:gd name="T3" fmla="*/ 43 h 101"/>
                  <a:gd name="T4" fmla="*/ 72 w 35"/>
                  <a:gd name="T5" fmla="*/ 10 h 101"/>
                  <a:gd name="T6" fmla="*/ 43 w 35"/>
                  <a:gd name="T7" fmla="*/ 202 h 10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5" h="101">
                    <a:moveTo>
                      <a:pt x="0" y="80"/>
                    </a:moveTo>
                    <a:cubicBezTo>
                      <a:pt x="11" y="21"/>
                      <a:pt x="11" y="21"/>
                      <a:pt x="11" y="21"/>
                    </a:cubicBezTo>
                    <a:cubicBezTo>
                      <a:pt x="11" y="21"/>
                      <a:pt x="19" y="0"/>
                      <a:pt x="35" y="5"/>
                    </a:cubicBezTo>
                    <a:cubicBezTo>
                      <a:pt x="21" y="101"/>
                      <a:pt x="21" y="101"/>
                      <a:pt x="21" y="101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10" name="Freeform 64">
                <a:extLst>
                  <a:ext uri="{FF2B5EF4-FFF2-40B4-BE49-F238E27FC236}">
                    <a16:creationId xmlns:a16="http://schemas.microsoft.com/office/drawing/2014/main" id="{8B8912C7-A664-4F8D-A972-A349B8C56A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" y="1007"/>
                <a:ext cx="502" cy="446"/>
              </a:xfrm>
              <a:custGeom>
                <a:avLst/>
                <a:gdLst>
                  <a:gd name="T0" fmla="*/ 832 w 423"/>
                  <a:gd name="T1" fmla="*/ 362 h 376"/>
                  <a:gd name="T2" fmla="*/ 824 w 423"/>
                  <a:gd name="T3" fmla="*/ 387 h 376"/>
                  <a:gd name="T4" fmla="*/ 278 w 423"/>
                  <a:gd name="T5" fmla="*/ 738 h 376"/>
                  <a:gd name="T6" fmla="*/ 248 w 423"/>
                  <a:gd name="T7" fmla="*/ 728 h 376"/>
                  <a:gd name="T8" fmla="*/ 8 w 423"/>
                  <a:gd name="T9" fmla="*/ 272 h 376"/>
                  <a:gd name="T10" fmla="*/ 11 w 423"/>
                  <a:gd name="T11" fmla="*/ 242 h 376"/>
                  <a:gd name="T12" fmla="*/ 439 w 423"/>
                  <a:gd name="T13" fmla="*/ 7 h 376"/>
                  <a:gd name="T14" fmla="*/ 476 w 423"/>
                  <a:gd name="T15" fmla="*/ 11 h 376"/>
                  <a:gd name="T16" fmla="*/ 832 w 423"/>
                  <a:gd name="T17" fmla="*/ 362 h 37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23" h="376">
                    <a:moveTo>
                      <a:pt x="420" y="183"/>
                    </a:moveTo>
                    <a:cubicBezTo>
                      <a:pt x="423" y="188"/>
                      <a:pt x="420" y="193"/>
                      <a:pt x="415" y="196"/>
                    </a:cubicBezTo>
                    <a:cubicBezTo>
                      <a:pt x="140" y="373"/>
                      <a:pt x="140" y="373"/>
                      <a:pt x="140" y="373"/>
                    </a:cubicBezTo>
                    <a:cubicBezTo>
                      <a:pt x="135" y="376"/>
                      <a:pt x="129" y="374"/>
                      <a:pt x="125" y="368"/>
                    </a:cubicBezTo>
                    <a:cubicBezTo>
                      <a:pt x="4" y="137"/>
                      <a:pt x="4" y="137"/>
                      <a:pt x="4" y="137"/>
                    </a:cubicBezTo>
                    <a:cubicBezTo>
                      <a:pt x="0" y="132"/>
                      <a:pt x="2" y="125"/>
                      <a:pt x="6" y="122"/>
                    </a:cubicBezTo>
                    <a:cubicBezTo>
                      <a:pt x="222" y="3"/>
                      <a:pt x="222" y="3"/>
                      <a:pt x="222" y="3"/>
                    </a:cubicBezTo>
                    <a:cubicBezTo>
                      <a:pt x="228" y="0"/>
                      <a:pt x="235" y="2"/>
                      <a:pt x="240" y="6"/>
                    </a:cubicBezTo>
                    <a:lnTo>
                      <a:pt x="420" y="183"/>
                    </a:lnTo>
                    <a:close/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11" name="Freeform 65">
                <a:extLst>
                  <a:ext uri="{FF2B5EF4-FFF2-40B4-BE49-F238E27FC236}">
                    <a16:creationId xmlns:a16="http://schemas.microsoft.com/office/drawing/2014/main" id="{49CA965C-1EA9-41EC-9261-19D099E7CD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0" y="880"/>
                <a:ext cx="522" cy="331"/>
              </a:xfrm>
              <a:custGeom>
                <a:avLst/>
                <a:gdLst>
                  <a:gd name="T0" fmla="*/ 866 w 440"/>
                  <a:gd name="T1" fmla="*/ 233 h 279"/>
                  <a:gd name="T2" fmla="*/ 866 w 440"/>
                  <a:gd name="T3" fmla="*/ 259 h 279"/>
                  <a:gd name="T4" fmla="*/ 369 w 440"/>
                  <a:gd name="T5" fmla="*/ 549 h 279"/>
                  <a:gd name="T6" fmla="*/ 343 w 440"/>
                  <a:gd name="T7" fmla="*/ 537 h 279"/>
                  <a:gd name="T8" fmla="*/ 8 w 440"/>
                  <a:gd name="T9" fmla="*/ 196 h 279"/>
                  <a:gd name="T10" fmla="*/ 8 w 440"/>
                  <a:gd name="T11" fmla="*/ 168 h 279"/>
                  <a:gd name="T12" fmla="*/ 320 w 440"/>
                  <a:gd name="T13" fmla="*/ 2 h 279"/>
                  <a:gd name="T14" fmla="*/ 361 w 440"/>
                  <a:gd name="T15" fmla="*/ 7 h 279"/>
                  <a:gd name="T16" fmla="*/ 866 w 440"/>
                  <a:gd name="T17" fmla="*/ 233 h 27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40" h="279">
                    <a:moveTo>
                      <a:pt x="437" y="117"/>
                    </a:moveTo>
                    <a:cubicBezTo>
                      <a:pt x="440" y="123"/>
                      <a:pt x="440" y="129"/>
                      <a:pt x="437" y="131"/>
                    </a:cubicBezTo>
                    <a:cubicBezTo>
                      <a:pt x="186" y="277"/>
                      <a:pt x="186" y="277"/>
                      <a:pt x="186" y="277"/>
                    </a:cubicBezTo>
                    <a:cubicBezTo>
                      <a:pt x="182" y="279"/>
                      <a:pt x="177" y="277"/>
                      <a:pt x="174" y="271"/>
                    </a:cubicBezTo>
                    <a:cubicBezTo>
                      <a:pt x="4" y="99"/>
                      <a:pt x="4" y="99"/>
                      <a:pt x="4" y="99"/>
                    </a:cubicBezTo>
                    <a:cubicBezTo>
                      <a:pt x="0" y="93"/>
                      <a:pt x="1" y="87"/>
                      <a:pt x="4" y="85"/>
                    </a:cubicBezTo>
                    <a:cubicBezTo>
                      <a:pt x="162" y="2"/>
                      <a:pt x="162" y="2"/>
                      <a:pt x="162" y="2"/>
                    </a:cubicBezTo>
                    <a:cubicBezTo>
                      <a:pt x="165" y="0"/>
                      <a:pt x="175" y="0"/>
                      <a:pt x="182" y="3"/>
                    </a:cubicBezTo>
                    <a:lnTo>
                      <a:pt x="437" y="117"/>
                    </a:lnTo>
                    <a:close/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12" name="Freeform 66">
                <a:extLst>
                  <a:ext uri="{FF2B5EF4-FFF2-40B4-BE49-F238E27FC236}">
                    <a16:creationId xmlns:a16="http://schemas.microsoft.com/office/drawing/2014/main" id="{C936CAEB-9957-4136-95E8-0DB642334C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4" y="1053"/>
                <a:ext cx="1363" cy="1140"/>
              </a:xfrm>
              <a:custGeom>
                <a:avLst/>
                <a:gdLst>
                  <a:gd name="T0" fmla="*/ 2261 w 1149"/>
                  <a:gd name="T1" fmla="*/ 1120 h 960"/>
                  <a:gd name="T2" fmla="*/ 2250 w 1149"/>
                  <a:gd name="T3" fmla="*/ 1185 h 960"/>
                  <a:gd name="T4" fmla="*/ 1210 w 1149"/>
                  <a:gd name="T5" fmla="*/ 1895 h 960"/>
                  <a:gd name="T6" fmla="*/ 1126 w 1149"/>
                  <a:gd name="T7" fmla="*/ 1885 h 960"/>
                  <a:gd name="T8" fmla="*/ 13 w 1149"/>
                  <a:gd name="T9" fmla="*/ 753 h 960"/>
                  <a:gd name="T10" fmla="*/ 25 w 1149"/>
                  <a:gd name="T11" fmla="*/ 690 h 960"/>
                  <a:gd name="T12" fmla="*/ 1098 w 1149"/>
                  <a:gd name="T13" fmla="*/ 14 h 960"/>
                  <a:gd name="T14" fmla="*/ 1163 w 1149"/>
                  <a:gd name="T15" fmla="*/ 25 h 960"/>
                  <a:gd name="T16" fmla="*/ 2261 w 1149"/>
                  <a:gd name="T17" fmla="*/ 1120 h 96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149" h="960">
                    <a:moveTo>
                      <a:pt x="1142" y="563"/>
                    </a:moveTo>
                    <a:cubicBezTo>
                      <a:pt x="1149" y="574"/>
                      <a:pt x="1146" y="588"/>
                      <a:pt x="1136" y="595"/>
                    </a:cubicBezTo>
                    <a:cubicBezTo>
                      <a:pt x="611" y="953"/>
                      <a:pt x="611" y="953"/>
                      <a:pt x="611" y="953"/>
                    </a:cubicBezTo>
                    <a:cubicBezTo>
                      <a:pt x="601" y="960"/>
                      <a:pt x="578" y="956"/>
                      <a:pt x="568" y="947"/>
                    </a:cubicBezTo>
                    <a:cubicBezTo>
                      <a:pt x="7" y="379"/>
                      <a:pt x="7" y="379"/>
                      <a:pt x="7" y="379"/>
                    </a:cubicBezTo>
                    <a:cubicBezTo>
                      <a:pt x="0" y="368"/>
                      <a:pt x="3" y="354"/>
                      <a:pt x="13" y="347"/>
                    </a:cubicBezTo>
                    <a:cubicBezTo>
                      <a:pt x="555" y="7"/>
                      <a:pt x="555" y="7"/>
                      <a:pt x="555" y="7"/>
                    </a:cubicBezTo>
                    <a:cubicBezTo>
                      <a:pt x="566" y="0"/>
                      <a:pt x="580" y="3"/>
                      <a:pt x="587" y="13"/>
                    </a:cubicBezTo>
                    <a:lnTo>
                      <a:pt x="1142" y="563"/>
                    </a:lnTo>
                    <a:close/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13" name="Freeform 67">
                <a:extLst>
                  <a:ext uri="{FF2B5EF4-FFF2-40B4-BE49-F238E27FC236}">
                    <a16:creationId xmlns:a16="http://schemas.microsoft.com/office/drawing/2014/main" id="{3AD7C449-02E3-4B24-8F17-2A7CFE88B5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7" y="1768"/>
                <a:ext cx="1524" cy="1341"/>
              </a:xfrm>
              <a:custGeom>
                <a:avLst/>
                <a:gdLst>
                  <a:gd name="T0" fmla="*/ 2529 w 1285"/>
                  <a:gd name="T1" fmla="*/ 1392 h 1129"/>
                  <a:gd name="T2" fmla="*/ 2518 w 1285"/>
                  <a:gd name="T3" fmla="*/ 1456 h 1129"/>
                  <a:gd name="T4" fmla="*/ 1541 w 1285"/>
                  <a:gd name="T5" fmla="*/ 2233 h 1129"/>
                  <a:gd name="T6" fmla="*/ 1454 w 1285"/>
                  <a:gd name="T7" fmla="*/ 2222 h 1129"/>
                  <a:gd name="T8" fmla="*/ 13 w 1285"/>
                  <a:gd name="T9" fmla="*/ 782 h 1129"/>
                  <a:gd name="T10" fmla="*/ 25 w 1285"/>
                  <a:gd name="T11" fmla="*/ 720 h 1129"/>
                  <a:gd name="T12" fmla="*/ 1071 w 1285"/>
                  <a:gd name="T13" fmla="*/ 14 h 1129"/>
                  <a:gd name="T14" fmla="*/ 1131 w 1285"/>
                  <a:gd name="T15" fmla="*/ 25 h 1129"/>
                  <a:gd name="T16" fmla="*/ 2529 w 1285"/>
                  <a:gd name="T17" fmla="*/ 1392 h 112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285" h="1129">
                    <a:moveTo>
                      <a:pt x="1278" y="700"/>
                    </a:moveTo>
                    <a:cubicBezTo>
                      <a:pt x="1285" y="711"/>
                      <a:pt x="1282" y="725"/>
                      <a:pt x="1272" y="732"/>
                    </a:cubicBezTo>
                    <a:cubicBezTo>
                      <a:pt x="778" y="1122"/>
                      <a:pt x="778" y="1122"/>
                      <a:pt x="778" y="1122"/>
                    </a:cubicBezTo>
                    <a:cubicBezTo>
                      <a:pt x="768" y="1129"/>
                      <a:pt x="745" y="1126"/>
                      <a:pt x="735" y="1116"/>
                    </a:cubicBezTo>
                    <a:cubicBezTo>
                      <a:pt x="7" y="392"/>
                      <a:pt x="7" y="392"/>
                      <a:pt x="7" y="392"/>
                    </a:cubicBezTo>
                    <a:cubicBezTo>
                      <a:pt x="0" y="382"/>
                      <a:pt x="2" y="368"/>
                      <a:pt x="13" y="361"/>
                    </a:cubicBezTo>
                    <a:cubicBezTo>
                      <a:pt x="541" y="7"/>
                      <a:pt x="541" y="7"/>
                      <a:pt x="541" y="7"/>
                    </a:cubicBezTo>
                    <a:cubicBezTo>
                      <a:pt x="551" y="0"/>
                      <a:pt x="565" y="3"/>
                      <a:pt x="572" y="13"/>
                    </a:cubicBezTo>
                    <a:lnTo>
                      <a:pt x="1278" y="700"/>
                    </a:lnTo>
                    <a:close/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14" name="Freeform 68">
                <a:extLst>
                  <a:ext uri="{FF2B5EF4-FFF2-40B4-BE49-F238E27FC236}">
                    <a16:creationId xmlns:a16="http://schemas.microsoft.com/office/drawing/2014/main" id="{A253FDAD-5152-477E-BF44-9C4E998234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4" y="1944"/>
                <a:ext cx="17" cy="21"/>
              </a:xfrm>
              <a:custGeom>
                <a:avLst/>
                <a:gdLst>
                  <a:gd name="T0" fmla="*/ 28 w 14"/>
                  <a:gd name="T1" fmla="*/ 19 h 18"/>
                  <a:gd name="T2" fmla="*/ 11 w 14"/>
                  <a:gd name="T3" fmla="*/ 32 h 18"/>
                  <a:gd name="T4" fmla="*/ 1 w 14"/>
                  <a:gd name="T5" fmla="*/ 13 h 18"/>
                  <a:gd name="T6" fmla="*/ 19 w 14"/>
                  <a:gd name="T7" fmla="*/ 0 h 18"/>
                  <a:gd name="T8" fmla="*/ 28 w 14"/>
                  <a:gd name="T9" fmla="*/ 19 h 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" h="18">
                    <a:moveTo>
                      <a:pt x="13" y="10"/>
                    </a:moveTo>
                    <a:cubicBezTo>
                      <a:pt x="12" y="15"/>
                      <a:pt x="8" y="18"/>
                      <a:pt x="5" y="17"/>
                    </a:cubicBezTo>
                    <a:cubicBezTo>
                      <a:pt x="2" y="16"/>
                      <a:pt x="0" y="12"/>
                      <a:pt x="1" y="7"/>
                    </a:cubicBezTo>
                    <a:cubicBezTo>
                      <a:pt x="3" y="3"/>
                      <a:pt x="6" y="0"/>
                      <a:pt x="9" y="0"/>
                    </a:cubicBezTo>
                    <a:cubicBezTo>
                      <a:pt x="12" y="1"/>
                      <a:pt x="14" y="6"/>
                      <a:pt x="13" y="10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15" name="Freeform 69">
                <a:extLst>
                  <a:ext uri="{FF2B5EF4-FFF2-40B4-BE49-F238E27FC236}">
                    <a16:creationId xmlns:a16="http://schemas.microsoft.com/office/drawing/2014/main" id="{6A2C3C38-D820-422D-B238-CBEAB0B1B2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6" y="1884"/>
                <a:ext cx="17" cy="22"/>
              </a:xfrm>
              <a:custGeom>
                <a:avLst/>
                <a:gdLst>
                  <a:gd name="T0" fmla="*/ 28 w 14"/>
                  <a:gd name="T1" fmla="*/ 22 h 18"/>
                  <a:gd name="T2" fmla="*/ 11 w 14"/>
                  <a:gd name="T3" fmla="*/ 39 h 18"/>
                  <a:gd name="T4" fmla="*/ 1 w 14"/>
                  <a:gd name="T5" fmla="*/ 16 h 18"/>
                  <a:gd name="T6" fmla="*/ 19 w 14"/>
                  <a:gd name="T7" fmla="*/ 0 h 18"/>
                  <a:gd name="T8" fmla="*/ 28 w 14"/>
                  <a:gd name="T9" fmla="*/ 22 h 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" h="18">
                    <a:moveTo>
                      <a:pt x="13" y="10"/>
                    </a:moveTo>
                    <a:cubicBezTo>
                      <a:pt x="12" y="15"/>
                      <a:pt x="8" y="18"/>
                      <a:pt x="5" y="17"/>
                    </a:cubicBezTo>
                    <a:cubicBezTo>
                      <a:pt x="2" y="16"/>
                      <a:pt x="0" y="12"/>
                      <a:pt x="1" y="7"/>
                    </a:cubicBezTo>
                    <a:cubicBezTo>
                      <a:pt x="2" y="3"/>
                      <a:pt x="6" y="0"/>
                      <a:pt x="9" y="0"/>
                    </a:cubicBezTo>
                    <a:cubicBezTo>
                      <a:pt x="12" y="1"/>
                      <a:pt x="14" y="5"/>
                      <a:pt x="13" y="10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16" name="Freeform 70">
                <a:extLst>
                  <a:ext uri="{FF2B5EF4-FFF2-40B4-BE49-F238E27FC236}">
                    <a16:creationId xmlns:a16="http://schemas.microsoft.com/office/drawing/2014/main" id="{530C47F1-626E-4494-9C3A-20BB3D16F1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1" y="1317"/>
                <a:ext cx="16" cy="21"/>
              </a:xfrm>
              <a:custGeom>
                <a:avLst/>
                <a:gdLst>
                  <a:gd name="T0" fmla="*/ 22 w 14"/>
                  <a:gd name="T1" fmla="*/ 19 h 18"/>
                  <a:gd name="T2" fmla="*/ 9 w 14"/>
                  <a:gd name="T3" fmla="*/ 32 h 18"/>
                  <a:gd name="T4" fmla="*/ 1 w 14"/>
                  <a:gd name="T5" fmla="*/ 13 h 18"/>
                  <a:gd name="T6" fmla="*/ 15 w 14"/>
                  <a:gd name="T7" fmla="*/ 0 h 18"/>
                  <a:gd name="T8" fmla="*/ 22 w 14"/>
                  <a:gd name="T9" fmla="*/ 19 h 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" h="18">
                    <a:moveTo>
                      <a:pt x="13" y="10"/>
                    </a:moveTo>
                    <a:cubicBezTo>
                      <a:pt x="12" y="15"/>
                      <a:pt x="8" y="18"/>
                      <a:pt x="5" y="17"/>
                    </a:cubicBezTo>
                    <a:cubicBezTo>
                      <a:pt x="2" y="16"/>
                      <a:pt x="0" y="12"/>
                      <a:pt x="1" y="7"/>
                    </a:cubicBezTo>
                    <a:cubicBezTo>
                      <a:pt x="3" y="3"/>
                      <a:pt x="6" y="0"/>
                      <a:pt x="9" y="0"/>
                    </a:cubicBezTo>
                    <a:cubicBezTo>
                      <a:pt x="12" y="1"/>
                      <a:pt x="14" y="6"/>
                      <a:pt x="13" y="10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17" name="Freeform 71">
                <a:extLst>
                  <a:ext uri="{FF2B5EF4-FFF2-40B4-BE49-F238E27FC236}">
                    <a16:creationId xmlns:a16="http://schemas.microsoft.com/office/drawing/2014/main" id="{5ED81BE4-094F-4725-B4D5-885CD8CE63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6" y="1462"/>
                <a:ext cx="11" cy="104"/>
              </a:xfrm>
              <a:custGeom>
                <a:avLst/>
                <a:gdLst>
                  <a:gd name="T0" fmla="*/ 11 w 11"/>
                  <a:gd name="T1" fmla="*/ 0 h 104"/>
                  <a:gd name="T2" fmla="*/ 10 w 11"/>
                  <a:gd name="T3" fmla="*/ 104 h 104"/>
                  <a:gd name="T4" fmla="*/ 0 w 11"/>
                  <a:gd name="T5" fmla="*/ 102 h 104"/>
                  <a:gd name="T6" fmla="*/ 3 w 11"/>
                  <a:gd name="T7" fmla="*/ 0 h 104"/>
                  <a:gd name="T8" fmla="*/ 11 w 11"/>
                  <a:gd name="T9" fmla="*/ 0 h 10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" h="104">
                    <a:moveTo>
                      <a:pt x="11" y="0"/>
                    </a:moveTo>
                    <a:lnTo>
                      <a:pt x="10" y="104"/>
                    </a:lnTo>
                    <a:lnTo>
                      <a:pt x="0" y="102"/>
                    </a:lnTo>
                    <a:lnTo>
                      <a:pt x="3" y="0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18" name="Freeform 72">
                <a:extLst>
                  <a:ext uri="{FF2B5EF4-FFF2-40B4-BE49-F238E27FC236}">
                    <a16:creationId xmlns:a16="http://schemas.microsoft.com/office/drawing/2014/main" id="{DAF39F19-0BB1-4289-B238-9F8E170450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2" y="1453"/>
                <a:ext cx="3" cy="106"/>
              </a:xfrm>
              <a:custGeom>
                <a:avLst/>
                <a:gdLst>
                  <a:gd name="T0" fmla="*/ 3 w 3"/>
                  <a:gd name="T1" fmla="*/ 4 h 106"/>
                  <a:gd name="T2" fmla="*/ 2 w 3"/>
                  <a:gd name="T3" fmla="*/ 106 h 106"/>
                  <a:gd name="T4" fmla="*/ 0 w 3"/>
                  <a:gd name="T5" fmla="*/ 102 h 106"/>
                  <a:gd name="T6" fmla="*/ 1 w 3"/>
                  <a:gd name="T7" fmla="*/ 0 h 106"/>
                  <a:gd name="T8" fmla="*/ 3 w 3"/>
                  <a:gd name="T9" fmla="*/ 4 h 1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106">
                    <a:moveTo>
                      <a:pt x="3" y="4"/>
                    </a:moveTo>
                    <a:lnTo>
                      <a:pt x="2" y="106"/>
                    </a:lnTo>
                    <a:lnTo>
                      <a:pt x="0" y="102"/>
                    </a:lnTo>
                    <a:lnTo>
                      <a:pt x="1" y="0"/>
                    </a:ln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19" name="Freeform 73">
                <a:extLst>
                  <a:ext uri="{FF2B5EF4-FFF2-40B4-BE49-F238E27FC236}">
                    <a16:creationId xmlns:a16="http://schemas.microsoft.com/office/drawing/2014/main" id="{91147814-6AFD-4E29-872B-8433EA1D67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3" y="1213"/>
                <a:ext cx="10" cy="37"/>
              </a:xfrm>
              <a:custGeom>
                <a:avLst/>
                <a:gdLst>
                  <a:gd name="T0" fmla="*/ 9 w 10"/>
                  <a:gd name="T1" fmla="*/ 0 h 37"/>
                  <a:gd name="T2" fmla="*/ 10 w 10"/>
                  <a:gd name="T3" fmla="*/ 32 h 37"/>
                  <a:gd name="T4" fmla="*/ 0 w 10"/>
                  <a:gd name="T5" fmla="*/ 37 h 37"/>
                  <a:gd name="T6" fmla="*/ 0 w 10"/>
                  <a:gd name="T7" fmla="*/ 2 h 37"/>
                  <a:gd name="T8" fmla="*/ 7 w 10"/>
                  <a:gd name="T9" fmla="*/ 0 h 37"/>
                  <a:gd name="T10" fmla="*/ 9 w 10"/>
                  <a:gd name="T11" fmla="*/ 0 h 3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" h="37">
                    <a:moveTo>
                      <a:pt x="9" y="0"/>
                    </a:moveTo>
                    <a:lnTo>
                      <a:pt x="10" y="32"/>
                    </a:lnTo>
                    <a:lnTo>
                      <a:pt x="0" y="37"/>
                    </a:lnTo>
                    <a:lnTo>
                      <a:pt x="0" y="2"/>
                    </a:lnTo>
                    <a:lnTo>
                      <a:pt x="7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C1C0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20" name="Freeform 74">
                <a:extLst>
                  <a:ext uri="{FF2B5EF4-FFF2-40B4-BE49-F238E27FC236}">
                    <a16:creationId xmlns:a16="http://schemas.microsoft.com/office/drawing/2014/main" id="{463FB059-3615-4835-A89A-A5BFF938CB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3" y="1213"/>
                <a:ext cx="10" cy="37"/>
              </a:xfrm>
              <a:custGeom>
                <a:avLst/>
                <a:gdLst>
                  <a:gd name="T0" fmla="*/ 9 w 10"/>
                  <a:gd name="T1" fmla="*/ 0 h 37"/>
                  <a:gd name="T2" fmla="*/ 10 w 10"/>
                  <a:gd name="T3" fmla="*/ 32 h 37"/>
                  <a:gd name="T4" fmla="*/ 0 w 10"/>
                  <a:gd name="T5" fmla="*/ 37 h 37"/>
                  <a:gd name="T6" fmla="*/ 0 w 10"/>
                  <a:gd name="T7" fmla="*/ 2 h 37"/>
                  <a:gd name="T8" fmla="*/ 7 w 10"/>
                  <a:gd name="T9" fmla="*/ 0 h 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" h="37">
                    <a:moveTo>
                      <a:pt x="9" y="0"/>
                    </a:moveTo>
                    <a:lnTo>
                      <a:pt x="10" y="32"/>
                    </a:lnTo>
                    <a:lnTo>
                      <a:pt x="0" y="37"/>
                    </a:lnTo>
                    <a:lnTo>
                      <a:pt x="0" y="2"/>
                    </a:lnTo>
                    <a:lnTo>
                      <a:pt x="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21" name="Freeform 75">
                <a:extLst>
                  <a:ext uri="{FF2B5EF4-FFF2-40B4-BE49-F238E27FC236}">
                    <a16:creationId xmlns:a16="http://schemas.microsoft.com/office/drawing/2014/main" id="{35D39096-237E-4D98-8497-69F14AE1BE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8" y="1199"/>
                <a:ext cx="9" cy="57"/>
              </a:xfrm>
              <a:custGeom>
                <a:avLst/>
                <a:gdLst>
                  <a:gd name="T0" fmla="*/ 7 w 9"/>
                  <a:gd name="T1" fmla="*/ 10 h 57"/>
                  <a:gd name="T2" fmla="*/ 9 w 9"/>
                  <a:gd name="T3" fmla="*/ 54 h 57"/>
                  <a:gd name="T4" fmla="*/ 3 w 9"/>
                  <a:gd name="T5" fmla="*/ 57 h 57"/>
                  <a:gd name="T6" fmla="*/ 0 w 9"/>
                  <a:gd name="T7" fmla="*/ 0 h 57"/>
                  <a:gd name="T8" fmla="*/ 7 w 9"/>
                  <a:gd name="T9" fmla="*/ 10 h 5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" h="57">
                    <a:moveTo>
                      <a:pt x="7" y="10"/>
                    </a:moveTo>
                    <a:lnTo>
                      <a:pt x="9" y="54"/>
                    </a:lnTo>
                    <a:lnTo>
                      <a:pt x="3" y="57"/>
                    </a:lnTo>
                    <a:lnTo>
                      <a:pt x="0" y="0"/>
                    </a:lnTo>
                    <a:lnTo>
                      <a:pt x="7" y="10"/>
                    </a:lnTo>
                    <a:close/>
                  </a:path>
                </a:pathLst>
              </a:custGeom>
              <a:solidFill>
                <a:srgbClr val="C1C0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22" name="Freeform 76">
                <a:extLst>
                  <a:ext uri="{FF2B5EF4-FFF2-40B4-BE49-F238E27FC236}">
                    <a16:creationId xmlns:a16="http://schemas.microsoft.com/office/drawing/2014/main" id="{23092FB3-59C3-4CE1-BE94-64074C3ACD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6" y="1207"/>
                <a:ext cx="7" cy="35"/>
              </a:xfrm>
              <a:custGeom>
                <a:avLst/>
                <a:gdLst>
                  <a:gd name="T0" fmla="*/ 0 w 7"/>
                  <a:gd name="T1" fmla="*/ 5 h 35"/>
                  <a:gd name="T2" fmla="*/ 5 w 7"/>
                  <a:gd name="T3" fmla="*/ 0 h 35"/>
                  <a:gd name="T4" fmla="*/ 7 w 7"/>
                  <a:gd name="T5" fmla="*/ 30 h 35"/>
                  <a:gd name="T6" fmla="*/ 1 w 7"/>
                  <a:gd name="T7" fmla="*/ 35 h 35"/>
                  <a:gd name="T8" fmla="*/ 0 w 7"/>
                  <a:gd name="T9" fmla="*/ 5 h 3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" h="35">
                    <a:moveTo>
                      <a:pt x="0" y="5"/>
                    </a:moveTo>
                    <a:lnTo>
                      <a:pt x="5" y="0"/>
                    </a:lnTo>
                    <a:lnTo>
                      <a:pt x="7" y="30"/>
                    </a:lnTo>
                    <a:lnTo>
                      <a:pt x="1" y="35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C1C0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23" name="Freeform 77">
                <a:extLst>
                  <a:ext uri="{FF2B5EF4-FFF2-40B4-BE49-F238E27FC236}">
                    <a16:creationId xmlns:a16="http://schemas.microsoft.com/office/drawing/2014/main" id="{12E67BDA-3CD8-404A-9CD2-6A5D8C7B8A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08" y="2194"/>
                <a:ext cx="16" cy="132"/>
              </a:xfrm>
              <a:custGeom>
                <a:avLst/>
                <a:gdLst>
                  <a:gd name="T0" fmla="*/ 10 w 16"/>
                  <a:gd name="T1" fmla="*/ 2 h 132"/>
                  <a:gd name="T2" fmla="*/ 0 w 16"/>
                  <a:gd name="T3" fmla="*/ 0 h 132"/>
                  <a:gd name="T4" fmla="*/ 8 w 16"/>
                  <a:gd name="T5" fmla="*/ 131 h 132"/>
                  <a:gd name="T6" fmla="*/ 16 w 16"/>
                  <a:gd name="T7" fmla="*/ 132 h 132"/>
                  <a:gd name="T8" fmla="*/ 10 w 16"/>
                  <a:gd name="T9" fmla="*/ 2 h 1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6" h="132">
                    <a:moveTo>
                      <a:pt x="10" y="2"/>
                    </a:moveTo>
                    <a:lnTo>
                      <a:pt x="0" y="0"/>
                    </a:lnTo>
                    <a:lnTo>
                      <a:pt x="8" y="131"/>
                    </a:lnTo>
                    <a:lnTo>
                      <a:pt x="16" y="132"/>
                    </a:lnTo>
                    <a:lnTo>
                      <a:pt x="10" y="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24" name="Freeform 78">
                <a:extLst>
                  <a:ext uri="{FF2B5EF4-FFF2-40B4-BE49-F238E27FC236}">
                    <a16:creationId xmlns:a16="http://schemas.microsoft.com/office/drawing/2014/main" id="{F8808308-2791-48B2-9A6D-82F41C91BE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6" y="2198"/>
                <a:ext cx="7" cy="129"/>
              </a:xfrm>
              <a:custGeom>
                <a:avLst/>
                <a:gdLst>
                  <a:gd name="T0" fmla="*/ 0 w 6"/>
                  <a:gd name="T1" fmla="*/ 0 h 109"/>
                  <a:gd name="T2" fmla="*/ 8 w 6"/>
                  <a:gd name="T3" fmla="*/ 214 h 109"/>
                  <a:gd name="T4" fmla="*/ 0 w 6"/>
                  <a:gd name="T5" fmla="*/ 0 h 10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" h="109">
                    <a:moveTo>
                      <a:pt x="0" y="0"/>
                    </a:moveTo>
                    <a:cubicBezTo>
                      <a:pt x="4" y="109"/>
                      <a:pt x="4" y="109"/>
                      <a:pt x="4" y="109"/>
                    </a:cubicBezTo>
                    <a:cubicBezTo>
                      <a:pt x="4" y="109"/>
                      <a:pt x="6" y="12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25" name="Freeform 79">
                <a:extLst>
                  <a:ext uri="{FF2B5EF4-FFF2-40B4-BE49-F238E27FC236}">
                    <a16:creationId xmlns:a16="http://schemas.microsoft.com/office/drawing/2014/main" id="{10B31A11-F141-4B43-81F7-686686038E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94" y="2198"/>
                <a:ext cx="13" cy="120"/>
              </a:xfrm>
              <a:custGeom>
                <a:avLst/>
                <a:gdLst>
                  <a:gd name="T0" fmla="*/ 8 w 11"/>
                  <a:gd name="T1" fmla="*/ 0 h 101"/>
                  <a:gd name="T2" fmla="*/ 21 w 11"/>
                  <a:gd name="T3" fmla="*/ 202 h 101"/>
                  <a:gd name="T4" fmla="*/ 8 w 11"/>
                  <a:gd name="T5" fmla="*/ 0 h 10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101">
                    <a:moveTo>
                      <a:pt x="4" y="0"/>
                    </a:moveTo>
                    <a:cubicBezTo>
                      <a:pt x="11" y="101"/>
                      <a:pt x="11" y="101"/>
                      <a:pt x="11" y="101"/>
                    </a:cubicBezTo>
                    <a:cubicBezTo>
                      <a:pt x="11" y="101"/>
                      <a:pt x="0" y="14"/>
                      <a:pt x="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26" name="Freeform 80">
                <a:extLst>
                  <a:ext uri="{FF2B5EF4-FFF2-40B4-BE49-F238E27FC236}">
                    <a16:creationId xmlns:a16="http://schemas.microsoft.com/office/drawing/2014/main" id="{AACD3FF2-34FB-4D75-8E6B-BC3AF1CEE3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6" y="3111"/>
                <a:ext cx="17" cy="131"/>
              </a:xfrm>
              <a:custGeom>
                <a:avLst/>
                <a:gdLst>
                  <a:gd name="T0" fmla="*/ 0 w 17"/>
                  <a:gd name="T1" fmla="*/ 0 h 131"/>
                  <a:gd name="T2" fmla="*/ 16 w 17"/>
                  <a:gd name="T3" fmla="*/ 2 h 131"/>
                  <a:gd name="T4" fmla="*/ 17 w 17"/>
                  <a:gd name="T5" fmla="*/ 131 h 131"/>
                  <a:gd name="T6" fmla="*/ 2 w 17"/>
                  <a:gd name="T7" fmla="*/ 131 h 131"/>
                  <a:gd name="T8" fmla="*/ 0 w 17"/>
                  <a:gd name="T9" fmla="*/ 0 h 1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7" h="131">
                    <a:moveTo>
                      <a:pt x="0" y="0"/>
                    </a:moveTo>
                    <a:lnTo>
                      <a:pt x="16" y="2"/>
                    </a:lnTo>
                    <a:lnTo>
                      <a:pt x="17" y="131"/>
                    </a:lnTo>
                    <a:lnTo>
                      <a:pt x="2" y="13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27" name="Freeform 81">
                <a:extLst>
                  <a:ext uri="{FF2B5EF4-FFF2-40B4-BE49-F238E27FC236}">
                    <a16:creationId xmlns:a16="http://schemas.microsoft.com/office/drawing/2014/main" id="{7F0E4328-8FCB-4E27-8542-281175419A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60" y="3111"/>
                <a:ext cx="12" cy="127"/>
              </a:xfrm>
              <a:custGeom>
                <a:avLst/>
                <a:gdLst>
                  <a:gd name="T0" fmla="*/ 0 w 10"/>
                  <a:gd name="T1" fmla="*/ 0 h 107"/>
                  <a:gd name="T2" fmla="*/ 0 w 10"/>
                  <a:gd name="T3" fmla="*/ 212 h 107"/>
                  <a:gd name="T4" fmla="*/ 0 w 10"/>
                  <a:gd name="T5" fmla="*/ 0 h 10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107">
                    <a:moveTo>
                      <a:pt x="0" y="0"/>
                    </a:moveTo>
                    <a:cubicBezTo>
                      <a:pt x="0" y="107"/>
                      <a:pt x="0" y="107"/>
                      <a:pt x="0" y="107"/>
                    </a:cubicBezTo>
                    <a:cubicBezTo>
                      <a:pt x="0" y="107"/>
                      <a:pt x="10" y="28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28" name="Freeform 82">
                <a:extLst>
                  <a:ext uri="{FF2B5EF4-FFF2-40B4-BE49-F238E27FC236}">
                    <a16:creationId xmlns:a16="http://schemas.microsoft.com/office/drawing/2014/main" id="{417BB4F7-7687-4887-97F5-B1EB31BDCE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19" y="3111"/>
                <a:ext cx="9" cy="124"/>
              </a:xfrm>
              <a:custGeom>
                <a:avLst/>
                <a:gdLst>
                  <a:gd name="T0" fmla="*/ 12 w 8"/>
                  <a:gd name="T1" fmla="*/ 0 h 104"/>
                  <a:gd name="T2" fmla="*/ 11 w 8"/>
                  <a:gd name="T3" fmla="*/ 210 h 104"/>
                  <a:gd name="T4" fmla="*/ 12 w 8"/>
                  <a:gd name="T5" fmla="*/ 0 h 10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104">
                    <a:moveTo>
                      <a:pt x="8" y="0"/>
                    </a:moveTo>
                    <a:cubicBezTo>
                      <a:pt x="7" y="104"/>
                      <a:pt x="7" y="104"/>
                      <a:pt x="7" y="104"/>
                    </a:cubicBezTo>
                    <a:cubicBezTo>
                      <a:pt x="7" y="104"/>
                      <a:pt x="0" y="20"/>
                      <a:pt x="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29" name="Freeform 83">
                <a:extLst>
                  <a:ext uri="{FF2B5EF4-FFF2-40B4-BE49-F238E27FC236}">
                    <a16:creationId xmlns:a16="http://schemas.microsoft.com/office/drawing/2014/main" id="{D12A97D6-2BB3-47B6-AA43-55F18DCC6D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4" y="1216"/>
                <a:ext cx="9" cy="32"/>
              </a:xfrm>
              <a:custGeom>
                <a:avLst/>
                <a:gdLst>
                  <a:gd name="T0" fmla="*/ 2 w 8"/>
                  <a:gd name="T1" fmla="*/ 0 h 27"/>
                  <a:gd name="T2" fmla="*/ 3 w 8"/>
                  <a:gd name="T3" fmla="*/ 53 h 27"/>
                  <a:gd name="T4" fmla="*/ 2 w 8"/>
                  <a:gd name="T5" fmla="*/ 0 h 2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27">
                    <a:moveTo>
                      <a:pt x="2" y="0"/>
                    </a:moveTo>
                    <a:cubicBezTo>
                      <a:pt x="2" y="0"/>
                      <a:pt x="0" y="22"/>
                      <a:pt x="3" y="27"/>
                    </a:cubicBezTo>
                    <a:cubicBezTo>
                      <a:pt x="3" y="27"/>
                      <a:pt x="8" y="15"/>
                      <a:pt x="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30" name="Freeform 84">
                <a:extLst>
                  <a:ext uri="{FF2B5EF4-FFF2-40B4-BE49-F238E27FC236}">
                    <a16:creationId xmlns:a16="http://schemas.microsoft.com/office/drawing/2014/main" id="{E2384698-8169-4548-B49D-75859C9556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" y="1662"/>
                <a:ext cx="211" cy="232"/>
              </a:xfrm>
              <a:custGeom>
                <a:avLst/>
                <a:gdLst>
                  <a:gd name="T0" fmla="*/ 0 w 178"/>
                  <a:gd name="T1" fmla="*/ 0 h 195"/>
                  <a:gd name="T2" fmla="*/ 351 w 178"/>
                  <a:gd name="T3" fmla="*/ 390 h 195"/>
                  <a:gd name="T4" fmla="*/ 0 w 178"/>
                  <a:gd name="T5" fmla="*/ 0 h 19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78" h="195">
                    <a:moveTo>
                      <a:pt x="0" y="0"/>
                    </a:moveTo>
                    <a:cubicBezTo>
                      <a:pt x="178" y="195"/>
                      <a:pt x="178" y="195"/>
                      <a:pt x="178" y="195"/>
                    </a:cubicBezTo>
                    <a:cubicBezTo>
                      <a:pt x="178" y="195"/>
                      <a:pt x="13" y="39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31" name="Freeform 85">
                <a:extLst>
                  <a:ext uri="{FF2B5EF4-FFF2-40B4-BE49-F238E27FC236}">
                    <a16:creationId xmlns:a16="http://schemas.microsoft.com/office/drawing/2014/main" id="{5538C306-72B1-4311-B4BD-25A6585D73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3" y="1500"/>
                <a:ext cx="662" cy="672"/>
              </a:xfrm>
              <a:custGeom>
                <a:avLst/>
                <a:gdLst>
                  <a:gd name="T0" fmla="*/ 0 w 558"/>
                  <a:gd name="T1" fmla="*/ 0 h 566"/>
                  <a:gd name="T2" fmla="*/ 1105 w 558"/>
                  <a:gd name="T3" fmla="*/ 1124 h 566"/>
                  <a:gd name="T4" fmla="*/ 0 w 558"/>
                  <a:gd name="T5" fmla="*/ 0 h 56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58" h="566">
                    <a:moveTo>
                      <a:pt x="0" y="0"/>
                    </a:moveTo>
                    <a:cubicBezTo>
                      <a:pt x="558" y="566"/>
                      <a:pt x="558" y="566"/>
                      <a:pt x="558" y="566"/>
                    </a:cubicBezTo>
                    <a:cubicBezTo>
                      <a:pt x="558" y="566"/>
                      <a:pt x="84" y="64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32" name="Freeform 86">
                <a:extLst>
                  <a:ext uri="{FF2B5EF4-FFF2-40B4-BE49-F238E27FC236}">
                    <a16:creationId xmlns:a16="http://schemas.microsoft.com/office/drawing/2014/main" id="{ABB53209-FEBE-4C61-BC2C-2FC68D38FB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" y="1169"/>
                <a:ext cx="140" cy="259"/>
              </a:xfrm>
              <a:custGeom>
                <a:avLst/>
                <a:gdLst>
                  <a:gd name="T0" fmla="*/ 0 w 118"/>
                  <a:gd name="T1" fmla="*/ 0 h 218"/>
                  <a:gd name="T2" fmla="*/ 234 w 118"/>
                  <a:gd name="T3" fmla="*/ 435 h 218"/>
                  <a:gd name="T4" fmla="*/ 0 w 118"/>
                  <a:gd name="T5" fmla="*/ 0 h 21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8" h="218">
                    <a:moveTo>
                      <a:pt x="0" y="0"/>
                    </a:moveTo>
                    <a:cubicBezTo>
                      <a:pt x="118" y="218"/>
                      <a:pt x="118" y="218"/>
                      <a:pt x="118" y="218"/>
                    </a:cubicBezTo>
                    <a:cubicBezTo>
                      <a:pt x="118" y="218"/>
                      <a:pt x="24" y="28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33" name="Freeform 87">
                <a:extLst>
                  <a:ext uri="{FF2B5EF4-FFF2-40B4-BE49-F238E27FC236}">
                    <a16:creationId xmlns:a16="http://schemas.microsoft.com/office/drawing/2014/main" id="{444729D0-6E5D-4F91-98EC-FA0011B798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1" y="991"/>
                <a:ext cx="204" cy="207"/>
              </a:xfrm>
              <a:custGeom>
                <a:avLst/>
                <a:gdLst>
                  <a:gd name="T0" fmla="*/ 0 w 172"/>
                  <a:gd name="T1" fmla="*/ 0 h 174"/>
                  <a:gd name="T2" fmla="*/ 340 w 172"/>
                  <a:gd name="T3" fmla="*/ 349 h 174"/>
                  <a:gd name="T4" fmla="*/ 0 w 172"/>
                  <a:gd name="T5" fmla="*/ 0 h 17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72" h="174">
                    <a:moveTo>
                      <a:pt x="0" y="0"/>
                    </a:moveTo>
                    <a:cubicBezTo>
                      <a:pt x="172" y="174"/>
                      <a:pt x="172" y="174"/>
                      <a:pt x="172" y="174"/>
                    </a:cubicBezTo>
                    <a:cubicBezTo>
                      <a:pt x="172" y="174"/>
                      <a:pt x="44" y="32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34" name="Freeform 88">
                <a:extLst>
                  <a:ext uri="{FF2B5EF4-FFF2-40B4-BE49-F238E27FC236}">
                    <a16:creationId xmlns:a16="http://schemas.microsoft.com/office/drawing/2014/main" id="{535F31AA-87CD-4EC1-8CC8-8B595F3A14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61" y="2224"/>
                <a:ext cx="866" cy="862"/>
              </a:xfrm>
              <a:custGeom>
                <a:avLst/>
                <a:gdLst>
                  <a:gd name="T0" fmla="*/ 0 w 730"/>
                  <a:gd name="T1" fmla="*/ 0 h 726"/>
                  <a:gd name="T2" fmla="*/ 1445 w 730"/>
                  <a:gd name="T3" fmla="*/ 1443 h 726"/>
                  <a:gd name="T4" fmla="*/ 0 w 730"/>
                  <a:gd name="T5" fmla="*/ 0 h 72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30" h="726">
                    <a:moveTo>
                      <a:pt x="0" y="0"/>
                    </a:moveTo>
                    <a:cubicBezTo>
                      <a:pt x="730" y="726"/>
                      <a:pt x="730" y="726"/>
                      <a:pt x="730" y="726"/>
                    </a:cubicBezTo>
                    <a:cubicBezTo>
                      <a:pt x="730" y="726"/>
                      <a:pt x="96" y="70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35" name="Freeform 89">
                <a:extLst>
                  <a:ext uri="{FF2B5EF4-FFF2-40B4-BE49-F238E27FC236}">
                    <a16:creationId xmlns:a16="http://schemas.microsoft.com/office/drawing/2014/main" id="{44C58B6C-2A9B-4FB1-B504-A54F0F602A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68" y="2628"/>
                <a:ext cx="578" cy="458"/>
              </a:xfrm>
              <a:custGeom>
                <a:avLst/>
                <a:gdLst>
                  <a:gd name="T0" fmla="*/ 0 w 488"/>
                  <a:gd name="T1" fmla="*/ 764 h 386"/>
                  <a:gd name="T2" fmla="*/ 961 w 488"/>
                  <a:gd name="T3" fmla="*/ 0 h 386"/>
                  <a:gd name="T4" fmla="*/ 0 w 488"/>
                  <a:gd name="T5" fmla="*/ 764 h 38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88" h="386">
                    <a:moveTo>
                      <a:pt x="0" y="386"/>
                    </a:moveTo>
                    <a:cubicBezTo>
                      <a:pt x="488" y="0"/>
                      <a:pt x="488" y="0"/>
                      <a:pt x="488" y="0"/>
                    </a:cubicBezTo>
                    <a:cubicBezTo>
                      <a:pt x="488" y="0"/>
                      <a:pt x="124" y="274"/>
                      <a:pt x="0" y="38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36" name="Freeform 90">
                <a:extLst>
                  <a:ext uri="{FF2B5EF4-FFF2-40B4-BE49-F238E27FC236}">
                    <a16:creationId xmlns:a16="http://schemas.microsoft.com/office/drawing/2014/main" id="{F579E9A7-AF0D-4EE7-AC24-0A34D3BE2A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" y="1044"/>
                <a:ext cx="166" cy="351"/>
              </a:xfrm>
              <a:custGeom>
                <a:avLst/>
                <a:gdLst>
                  <a:gd name="T0" fmla="*/ 157 w 140"/>
                  <a:gd name="T1" fmla="*/ 82 h 296"/>
                  <a:gd name="T2" fmla="*/ 96 w 140"/>
                  <a:gd name="T3" fmla="*/ 128 h 296"/>
                  <a:gd name="T4" fmla="*/ 43 w 140"/>
                  <a:gd name="T5" fmla="*/ 153 h 296"/>
                  <a:gd name="T6" fmla="*/ 21 w 140"/>
                  <a:gd name="T7" fmla="*/ 255 h 296"/>
                  <a:gd name="T8" fmla="*/ 70 w 140"/>
                  <a:gd name="T9" fmla="*/ 331 h 296"/>
                  <a:gd name="T10" fmla="*/ 127 w 140"/>
                  <a:gd name="T11" fmla="*/ 448 h 296"/>
                  <a:gd name="T12" fmla="*/ 196 w 140"/>
                  <a:gd name="T13" fmla="*/ 544 h 296"/>
                  <a:gd name="T14" fmla="*/ 262 w 140"/>
                  <a:gd name="T15" fmla="*/ 486 h 296"/>
                  <a:gd name="T16" fmla="*/ 196 w 140"/>
                  <a:gd name="T17" fmla="*/ 215 h 296"/>
                  <a:gd name="T18" fmla="*/ 257 w 140"/>
                  <a:gd name="T19" fmla="*/ 65 h 296"/>
                  <a:gd name="T20" fmla="*/ 153 w 140"/>
                  <a:gd name="T21" fmla="*/ 84 h 29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40" h="296">
                    <a:moveTo>
                      <a:pt x="79" y="41"/>
                    </a:moveTo>
                    <a:cubicBezTo>
                      <a:pt x="67" y="45"/>
                      <a:pt x="60" y="59"/>
                      <a:pt x="48" y="65"/>
                    </a:cubicBezTo>
                    <a:cubicBezTo>
                      <a:pt x="39" y="70"/>
                      <a:pt x="29" y="72"/>
                      <a:pt x="21" y="78"/>
                    </a:cubicBezTo>
                    <a:cubicBezTo>
                      <a:pt x="2" y="92"/>
                      <a:pt x="0" y="109"/>
                      <a:pt x="11" y="129"/>
                    </a:cubicBezTo>
                    <a:cubicBezTo>
                      <a:pt x="18" y="143"/>
                      <a:pt x="27" y="155"/>
                      <a:pt x="35" y="167"/>
                    </a:cubicBezTo>
                    <a:cubicBezTo>
                      <a:pt x="48" y="186"/>
                      <a:pt x="53" y="207"/>
                      <a:pt x="64" y="227"/>
                    </a:cubicBezTo>
                    <a:cubicBezTo>
                      <a:pt x="73" y="243"/>
                      <a:pt x="84" y="265"/>
                      <a:pt x="99" y="275"/>
                    </a:cubicBezTo>
                    <a:cubicBezTo>
                      <a:pt x="128" y="296"/>
                      <a:pt x="140" y="274"/>
                      <a:pt x="132" y="246"/>
                    </a:cubicBezTo>
                    <a:cubicBezTo>
                      <a:pt x="119" y="200"/>
                      <a:pt x="75" y="160"/>
                      <a:pt x="99" y="109"/>
                    </a:cubicBezTo>
                    <a:cubicBezTo>
                      <a:pt x="110" y="88"/>
                      <a:pt x="139" y="59"/>
                      <a:pt x="130" y="33"/>
                    </a:cubicBezTo>
                    <a:cubicBezTo>
                      <a:pt x="120" y="0"/>
                      <a:pt x="91" y="35"/>
                      <a:pt x="78" y="43"/>
                    </a:cubicBezTo>
                  </a:path>
                </a:pathLst>
              </a:custGeom>
              <a:solidFill>
                <a:srgbClr val="D3D1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37" name="Freeform 91">
                <a:extLst>
                  <a:ext uri="{FF2B5EF4-FFF2-40B4-BE49-F238E27FC236}">
                    <a16:creationId xmlns:a16="http://schemas.microsoft.com/office/drawing/2014/main" id="{B143BC7A-19CA-4DC9-9241-73EA28A41C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2" y="907"/>
                <a:ext cx="227" cy="273"/>
              </a:xfrm>
              <a:custGeom>
                <a:avLst/>
                <a:gdLst>
                  <a:gd name="T0" fmla="*/ 144 w 191"/>
                  <a:gd name="T1" fmla="*/ 32 h 230"/>
                  <a:gd name="T2" fmla="*/ 2 w 191"/>
                  <a:gd name="T3" fmla="*/ 142 h 230"/>
                  <a:gd name="T4" fmla="*/ 81 w 191"/>
                  <a:gd name="T5" fmla="*/ 248 h 230"/>
                  <a:gd name="T6" fmla="*/ 178 w 191"/>
                  <a:gd name="T7" fmla="*/ 337 h 230"/>
                  <a:gd name="T8" fmla="*/ 264 w 191"/>
                  <a:gd name="T9" fmla="*/ 419 h 230"/>
                  <a:gd name="T10" fmla="*/ 338 w 191"/>
                  <a:gd name="T11" fmla="*/ 323 h 230"/>
                  <a:gd name="T12" fmla="*/ 256 w 191"/>
                  <a:gd name="T13" fmla="*/ 269 h 230"/>
                  <a:gd name="T14" fmla="*/ 200 w 191"/>
                  <a:gd name="T15" fmla="*/ 167 h 230"/>
                  <a:gd name="T16" fmla="*/ 223 w 191"/>
                  <a:gd name="T17" fmla="*/ 30 h 230"/>
                  <a:gd name="T18" fmla="*/ 157 w 191"/>
                  <a:gd name="T19" fmla="*/ 30 h 23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91" h="230">
                    <a:moveTo>
                      <a:pt x="72" y="16"/>
                    </a:moveTo>
                    <a:cubicBezTo>
                      <a:pt x="51" y="36"/>
                      <a:pt x="5" y="35"/>
                      <a:pt x="2" y="72"/>
                    </a:cubicBezTo>
                    <a:cubicBezTo>
                      <a:pt x="0" y="96"/>
                      <a:pt x="24" y="113"/>
                      <a:pt x="40" y="125"/>
                    </a:cubicBezTo>
                    <a:cubicBezTo>
                      <a:pt x="58" y="139"/>
                      <a:pt x="74" y="152"/>
                      <a:pt x="89" y="169"/>
                    </a:cubicBezTo>
                    <a:cubicBezTo>
                      <a:pt x="102" y="185"/>
                      <a:pt x="114" y="200"/>
                      <a:pt x="132" y="211"/>
                    </a:cubicBezTo>
                    <a:cubicBezTo>
                      <a:pt x="163" y="230"/>
                      <a:pt x="191" y="191"/>
                      <a:pt x="169" y="163"/>
                    </a:cubicBezTo>
                    <a:cubicBezTo>
                      <a:pt x="159" y="151"/>
                      <a:pt x="140" y="147"/>
                      <a:pt x="128" y="136"/>
                    </a:cubicBezTo>
                    <a:cubicBezTo>
                      <a:pt x="114" y="122"/>
                      <a:pt x="103" y="103"/>
                      <a:pt x="100" y="84"/>
                    </a:cubicBezTo>
                    <a:cubicBezTo>
                      <a:pt x="97" y="62"/>
                      <a:pt x="123" y="32"/>
                      <a:pt x="112" y="15"/>
                    </a:cubicBezTo>
                    <a:cubicBezTo>
                      <a:pt x="103" y="0"/>
                      <a:pt x="88" y="7"/>
                      <a:pt x="78" y="15"/>
                    </a:cubicBezTo>
                  </a:path>
                </a:pathLst>
              </a:custGeom>
              <a:solidFill>
                <a:srgbClr val="D3D1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38" name="Freeform 92">
                <a:extLst>
                  <a:ext uri="{FF2B5EF4-FFF2-40B4-BE49-F238E27FC236}">
                    <a16:creationId xmlns:a16="http://schemas.microsoft.com/office/drawing/2014/main" id="{89D081F1-D095-42DE-9839-8499A881C8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7" y="1369"/>
                <a:ext cx="472" cy="529"/>
              </a:xfrm>
              <a:custGeom>
                <a:avLst/>
                <a:gdLst>
                  <a:gd name="T0" fmla="*/ 358 w 398"/>
                  <a:gd name="T1" fmla="*/ 0 h 445"/>
                  <a:gd name="T2" fmla="*/ 302 w 398"/>
                  <a:gd name="T3" fmla="*/ 20 h 445"/>
                  <a:gd name="T4" fmla="*/ 243 w 398"/>
                  <a:gd name="T5" fmla="*/ 63 h 445"/>
                  <a:gd name="T6" fmla="*/ 132 w 398"/>
                  <a:gd name="T7" fmla="*/ 125 h 445"/>
                  <a:gd name="T8" fmla="*/ 204 w 398"/>
                  <a:gd name="T9" fmla="*/ 329 h 445"/>
                  <a:gd name="T10" fmla="*/ 567 w 398"/>
                  <a:gd name="T11" fmla="*/ 729 h 445"/>
                  <a:gd name="T12" fmla="*/ 683 w 398"/>
                  <a:gd name="T13" fmla="*/ 826 h 445"/>
                  <a:gd name="T14" fmla="*/ 770 w 398"/>
                  <a:gd name="T15" fmla="*/ 821 h 445"/>
                  <a:gd name="T16" fmla="*/ 648 w 398"/>
                  <a:gd name="T17" fmla="*/ 669 h 445"/>
                  <a:gd name="T18" fmla="*/ 477 w 398"/>
                  <a:gd name="T19" fmla="*/ 443 h 445"/>
                  <a:gd name="T20" fmla="*/ 385 w 398"/>
                  <a:gd name="T21" fmla="*/ 243 h 445"/>
                  <a:gd name="T22" fmla="*/ 422 w 398"/>
                  <a:gd name="T23" fmla="*/ 97 h 445"/>
                  <a:gd name="T24" fmla="*/ 370 w 398"/>
                  <a:gd name="T25" fmla="*/ 0 h 44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98" h="445">
                    <a:moveTo>
                      <a:pt x="181" y="0"/>
                    </a:moveTo>
                    <a:cubicBezTo>
                      <a:pt x="172" y="4"/>
                      <a:pt x="162" y="6"/>
                      <a:pt x="153" y="10"/>
                    </a:cubicBezTo>
                    <a:cubicBezTo>
                      <a:pt x="140" y="15"/>
                      <a:pt x="134" y="23"/>
                      <a:pt x="123" y="32"/>
                    </a:cubicBezTo>
                    <a:cubicBezTo>
                      <a:pt x="107" y="44"/>
                      <a:pt x="84" y="51"/>
                      <a:pt x="67" y="62"/>
                    </a:cubicBezTo>
                    <a:cubicBezTo>
                      <a:pt x="0" y="104"/>
                      <a:pt x="58" y="134"/>
                      <a:pt x="103" y="165"/>
                    </a:cubicBezTo>
                    <a:cubicBezTo>
                      <a:pt x="180" y="219"/>
                      <a:pt x="222" y="300"/>
                      <a:pt x="287" y="365"/>
                    </a:cubicBezTo>
                    <a:cubicBezTo>
                      <a:pt x="305" y="383"/>
                      <a:pt x="325" y="399"/>
                      <a:pt x="346" y="414"/>
                    </a:cubicBezTo>
                    <a:cubicBezTo>
                      <a:pt x="361" y="425"/>
                      <a:pt x="398" y="445"/>
                      <a:pt x="389" y="411"/>
                    </a:cubicBezTo>
                    <a:cubicBezTo>
                      <a:pt x="382" y="384"/>
                      <a:pt x="344" y="357"/>
                      <a:pt x="327" y="336"/>
                    </a:cubicBezTo>
                    <a:cubicBezTo>
                      <a:pt x="299" y="298"/>
                      <a:pt x="266" y="261"/>
                      <a:pt x="241" y="222"/>
                    </a:cubicBezTo>
                    <a:cubicBezTo>
                      <a:pt x="223" y="193"/>
                      <a:pt x="198" y="157"/>
                      <a:pt x="195" y="122"/>
                    </a:cubicBezTo>
                    <a:cubicBezTo>
                      <a:pt x="192" y="94"/>
                      <a:pt x="204" y="75"/>
                      <a:pt x="213" y="49"/>
                    </a:cubicBezTo>
                    <a:cubicBezTo>
                      <a:pt x="223" y="24"/>
                      <a:pt x="216" y="5"/>
                      <a:pt x="187" y="0"/>
                    </a:cubicBezTo>
                  </a:path>
                </a:pathLst>
              </a:custGeom>
              <a:solidFill>
                <a:srgbClr val="D3D1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39" name="Freeform 93">
                <a:extLst>
                  <a:ext uri="{FF2B5EF4-FFF2-40B4-BE49-F238E27FC236}">
                    <a16:creationId xmlns:a16="http://schemas.microsoft.com/office/drawing/2014/main" id="{AE56A42D-2DCD-435E-8E1B-92AD7BC5FC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31" y="1888"/>
                <a:ext cx="511" cy="259"/>
              </a:xfrm>
              <a:custGeom>
                <a:avLst/>
                <a:gdLst>
                  <a:gd name="T0" fmla="*/ 2 w 431"/>
                  <a:gd name="T1" fmla="*/ 86 h 218"/>
                  <a:gd name="T2" fmla="*/ 266 w 431"/>
                  <a:gd name="T3" fmla="*/ 390 h 218"/>
                  <a:gd name="T4" fmla="*/ 415 w 431"/>
                  <a:gd name="T5" fmla="*/ 400 h 218"/>
                  <a:gd name="T6" fmla="*/ 700 w 431"/>
                  <a:gd name="T7" fmla="*/ 185 h 218"/>
                  <a:gd name="T8" fmla="*/ 818 w 431"/>
                  <a:gd name="T9" fmla="*/ 86 h 218"/>
                  <a:gd name="T10" fmla="*/ 726 w 431"/>
                  <a:gd name="T11" fmla="*/ 62 h 218"/>
                  <a:gd name="T12" fmla="*/ 398 w 431"/>
                  <a:gd name="T13" fmla="*/ 152 h 218"/>
                  <a:gd name="T14" fmla="*/ 170 w 431"/>
                  <a:gd name="T15" fmla="*/ 68 h 218"/>
                  <a:gd name="T16" fmla="*/ 15 w 431"/>
                  <a:gd name="T17" fmla="*/ 32 h 218"/>
                  <a:gd name="T18" fmla="*/ 0 w 431"/>
                  <a:gd name="T19" fmla="*/ 70 h 218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431" h="218">
                    <a:moveTo>
                      <a:pt x="2" y="43"/>
                    </a:moveTo>
                    <a:cubicBezTo>
                      <a:pt x="40" y="101"/>
                      <a:pt x="83" y="150"/>
                      <a:pt x="134" y="195"/>
                    </a:cubicBezTo>
                    <a:cubicBezTo>
                      <a:pt x="161" y="218"/>
                      <a:pt x="178" y="218"/>
                      <a:pt x="210" y="201"/>
                    </a:cubicBezTo>
                    <a:cubicBezTo>
                      <a:pt x="262" y="174"/>
                      <a:pt x="308" y="129"/>
                      <a:pt x="354" y="93"/>
                    </a:cubicBezTo>
                    <a:cubicBezTo>
                      <a:pt x="369" y="82"/>
                      <a:pt x="407" y="60"/>
                      <a:pt x="414" y="43"/>
                    </a:cubicBezTo>
                    <a:cubicBezTo>
                      <a:pt x="431" y="7"/>
                      <a:pt x="380" y="26"/>
                      <a:pt x="367" y="31"/>
                    </a:cubicBezTo>
                    <a:cubicBezTo>
                      <a:pt x="314" y="49"/>
                      <a:pt x="259" y="74"/>
                      <a:pt x="202" y="77"/>
                    </a:cubicBezTo>
                    <a:cubicBezTo>
                      <a:pt x="151" y="79"/>
                      <a:pt x="128" y="60"/>
                      <a:pt x="86" y="34"/>
                    </a:cubicBezTo>
                    <a:cubicBezTo>
                      <a:pt x="70" y="25"/>
                      <a:pt x="27" y="0"/>
                      <a:pt x="8" y="16"/>
                    </a:cubicBezTo>
                    <a:cubicBezTo>
                      <a:pt x="4" y="20"/>
                      <a:pt x="1" y="30"/>
                      <a:pt x="0" y="35"/>
                    </a:cubicBezTo>
                  </a:path>
                </a:pathLst>
              </a:custGeom>
              <a:solidFill>
                <a:srgbClr val="D3D1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40" name="Freeform 94">
                <a:extLst>
                  <a:ext uri="{FF2B5EF4-FFF2-40B4-BE49-F238E27FC236}">
                    <a16:creationId xmlns:a16="http://schemas.microsoft.com/office/drawing/2014/main" id="{75866EB9-0C07-4FC7-ADCF-1DA38341D2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10" y="1991"/>
                <a:ext cx="373" cy="572"/>
              </a:xfrm>
              <a:custGeom>
                <a:avLst/>
                <a:gdLst>
                  <a:gd name="T0" fmla="*/ 335 w 315"/>
                  <a:gd name="T1" fmla="*/ 117 h 481"/>
                  <a:gd name="T2" fmla="*/ 129 w 315"/>
                  <a:gd name="T3" fmla="*/ 287 h 481"/>
                  <a:gd name="T4" fmla="*/ 53 w 315"/>
                  <a:gd name="T5" fmla="*/ 434 h 481"/>
                  <a:gd name="T6" fmla="*/ 171 w 315"/>
                  <a:gd name="T7" fmla="*/ 559 h 481"/>
                  <a:gd name="T8" fmla="*/ 303 w 315"/>
                  <a:gd name="T9" fmla="*/ 709 h 481"/>
                  <a:gd name="T10" fmla="*/ 458 w 315"/>
                  <a:gd name="T11" fmla="*/ 853 h 481"/>
                  <a:gd name="T12" fmla="*/ 619 w 315"/>
                  <a:gd name="T13" fmla="*/ 958 h 481"/>
                  <a:gd name="T14" fmla="*/ 544 w 315"/>
                  <a:gd name="T15" fmla="*/ 835 h 481"/>
                  <a:gd name="T16" fmla="*/ 404 w 315"/>
                  <a:gd name="T17" fmla="*/ 674 h 481"/>
                  <a:gd name="T18" fmla="*/ 250 w 315"/>
                  <a:gd name="T19" fmla="*/ 395 h 481"/>
                  <a:gd name="T20" fmla="*/ 405 w 315"/>
                  <a:gd name="T21" fmla="*/ 171 h 481"/>
                  <a:gd name="T22" fmla="*/ 530 w 315"/>
                  <a:gd name="T23" fmla="*/ 12 h 481"/>
                  <a:gd name="T24" fmla="*/ 309 w 315"/>
                  <a:gd name="T25" fmla="*/ 117 h 48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15" h="481">
                    <a:moveTo>
                      <a:pt x="171" y="58"/>
                    </a:moveTo>
                    <a:cubicBezTo>
                      <a:pt x="138" y="92"/>
                      <a:pt x="104" y="116"/>
                      <a:pt x="66" y="144"/>
                    </a:cubicBezTo>
                    <a:cubicBezTo>
                      <a:pt x="38" y="164"/>
                      <a:pt x="0" y="181"/>
                      <a:pt x="27" y="217"/>
                    </a:cubicBezTo>
                    <a:cubicBezTo>
                      <a:pt x="44" y="240"/>
                      <a:pt x="68" y="257"/>
                      <a:pt x="87" y="279"/>
                    </a:cubicBezTo>
                    <a:cubicBezTo>
                      <a:pt x="109" y="304"/>
                      <a:pt x="131" y="329"/>
                      <a:pt x="154" y="354"/>
                    </a:cubicBezTo>
                    <a:cubicBezTo>
                      <a:pt x="179" y="381"/>
                      <a:pt x="205" y="402"/>
                      <a:pt x="233" y="426"/>
                    </a:cubicBezTo>
                    <a:cubicBezTo>
                      <a:pt x="255" y="445"/>
                      <a:pt x="282" y="481"/>
                      <a:pt x="315" y="479"/>
                    </a:cubicBezTo>
                    <a:cubicBezTo>
                      <a:pt x="312" y="459"/>
                      <a:pt x="289" y="435"/>
                      <a:pt x="277" y="417"/>
                    </a:cubicBezTo>
                    <a:cubicBezTo>
                      <a:pt x="257" y="388"/>
                      <a:pt x="229" y="362"/>
                      <a:pt x="205" y="337"/>
                    </a:cubicBezTo>
                    <a:cubicBezTo>
                      <a:pt x="171" y="303"/>
                      <a:pt x="124" y="250"/>
                      <a:pt x="127" y="198"/>
                    </a:cubicBezTo>
                    <a:cubicBezTo>
                      <a:pt x="130" y="153"/>
                      <a:pt x="176" y="116"/>
                      <a:pt x="206" y="86"/>
                    </a:cubicBezTo>
                    <a:cubicBezTo>
                      <a:pt x="227" y="65"/>
                      <a:pt x="262" y="36"/>
                      <a:pt x="269" y="6"/>
                    </a:cubicBezTo>
                    <a:cubicBezTo>
                      <a:pt x="231" y="0"/>
                      <a:pt x="189" y="43"/>
                      <a:pt x="157" y="58"/>
                    </a:cubicBezTo>
                  </a:path>
                </a:pathLst>
              </a:custGeom>
              <a:solidFill>
                <a:srgbClr val="D3D1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41" name="Freeform 95">
                <a:extLst>
                  <a:ext uri="{FF2B5EF4-FFF2-40B4-BE49-F238E27FC236}">
                    <a16:creationId xmlns:a16="http://schemas.microsoft.com/office/drawing/2014/main" id="{99CF8443-C8D5-4687-9CD0-E0B5129C08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52" y="2609"/>
                <a:ext cx="737" cy="428"/>
              </a:xfrm>
              <a:custGeom>
                <a:avLst/>
                <a:gdLst>
                  <a:gd name="T0" fmla="*/ 28 w 621"/>
                  <a:gd name="T1" fmla="*/ 20 h 360"/>
                  <a:gd name="T2" fmla="*/ 9 w 621"/>
                  <a:gd name="T3" fmla="*/ 51 h 360"/>
                  <a:gd name="T4" fmla="*/ 117 w 621"/>
                  <a:gd name="T5" fmla="*/ 158 h 360"/>
                  <a:gd name="T6" fmla="*/ 338 w 621"/>
                  <a:gd name="T7" fmla="*/ 390 h 360"/>
                  <a:gd name="T8" fmla="*/ 513 w 621"/>
                  <a:gd name="T9" fmla="*/ 568 h 360"/>
                  <a:gd name="T10" fmla="*/ 655 w 621"/>
                  <a:gd name="T11" fmla="*/ 697 h 360"/>
                  <a:gd name="T12" fmla="*/ 892 w 621"/>
                  <a:gd name="T13" fmla="*/ 552 h 360"/>
                  <a:gd name="T14" fmla="*/ 1066 w 621"/>
                  <a:gd name="T15" fmla="*/ 429 h 360"/>
                  <a:gd name="T16" fmla="*/ 1181 w 621"/>
                  <a:gd name="T17" fmla="*/ 266 h 360"/>
                  <a:gd name="T18" fmla="*/ 1066 w 621"/>
                  <a:gd name="T19" fmla="*/ 212 h 360"/>
                  <a:gd name="T20" fmla="*/ 762 w 621"/>
                  <a:gd name="T21" fmla="*/ 304 h 360"/>
                  <a:gd name="T22" fmla="*/ 301 w 621"/>
                  <a:gd name="T23" fmla="*/ 87 h 360"/>
                  <a:gd name="T24" fmla="*/ 46 w 621"/>
                  <a:gd name="T25" fmla="*/ 0 h 36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621" h="360">
                    <a:moveTo>
                      <a:pt x="14" y="10"/>
                    </a:moveTo>
                    <a:cubicBezTo>
                      <a:pt x="0" y="7"/>
                      <a:pt x="2" y="15"/>
                      <a:pt x="5" y="25"/>
                    </a:cubicBezTo>
                    <a:cubicBezTo>
                      <a:pt x="9" y="48"/>
                      <a:pt x="43" y="65"/>
                      <a:pt x="59" y="79"/>
                    </a:cubicBezTo>
                    <a:cubicBezTo>
                      <a:pt x="98" y="115"/>
                      <a:pt x="133" y="157"/>
                      <a:pt x="170" y="195"/>
                    </a:cubicBezTo>
                    <a:cubicBezTo>
                      <a:pt x="199" y="225"/>
                      <a:pt x="231" y="253"/>
                      <a:pt x="259" y="284"/>
                    </a:cubicBezTo>
                    <a:cubicBezTo>
                      <a:pt x="278" y="305"/>
                      <a:pt x="300" y="341"/>
                      <a:pt x="330" y="349"/>
                    </a:cubicBezTo>
                    <a:cubicBezTo>
                      <a:pt x="371" y="360"/>
                      <a:pt x="420" y="298"/>
                      <a:pt x="450" y="276"/>
                    </a:cubicBezTo>
                    <a:cubicBezTo>
                      <a:pt x="478" y="254"/>
                      <a:pt x="514" y="242"/>
                      <a:pt x="538" y="215"/>
                    </a:cubicBezTo>
                    <a:cubicBezTo>
                      <a:pt x="560" y="192"/>
                      <a:pt x="579" y="159"/>
                      <a:pt x="595" y="133"/>
                    </a:cubicBezTo>
                    <a:cubicBezTo>
                      <a:pt x="621" y="91"/>
                      <a:pt x="567" y="97"/>
                      <a:pt x="538" y="106"/>
                    </a:cubicBezTo>
                    <a:cubicBezTo>
                      <a:pt x="491" y="122"/>
                      <a:pt x="436" y="154"/>
                      <a:pt x="384" y="152"/>
                    </a:cubicBezTo>
                    <a:cubicBezTo>
                      <a:pt x="299" y="148"/>
                      <a:pt x="218" y="94"/>
                      <a:pt x="152" y="43"/>
                    </a:cubicBezTo>
                    <a:cubicBezTo>
                      <a:pt x="113" y="14"/>
                      <a:pt x="72" y="5"/>
                      <a:pt x="24" y="0"/>
                    </a:cubicBezTo>
                  </a:path>
                </a:pathLst>
              </a:custGeom>
              <a:solidFill>
                <a:srgbClr val="D3D1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42" name="Freeform 96">
                <a:extLst>
                  <a:ext uri="{FF2B5EF4-FFF2-40B4-BE49-F238E27FC236}">
                    <a16:creationId xmlns:a16="http://schemas.microsoft.com/office/drawing/2014/main" id="{4A326E91-F762-47FC-A6ED-0E912F5E9A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88" y="1101"/>
                <a:ext cx="457" cy="317"/>
              </a:xfrm>
              <a:custGeom>
                <a:avLst/>
                <a:gdLst>
                  <a:gd name="T0" fmla="*/ 56 w 385"/>
                  <a:gd name="T1" fmla="*/ 169 h 267"/>
                  <a:gd name="T2" fmla="*/ 203 w 385"/>
                  <a:gd name="T3" fmla="*/ 56 h 267"/>
                  <a:gd name="T4" fmla="*/ 358 w 385"/>
                  <a:gd name="T5" fmla="*/ 25 h 267"/>
                  <a:gd name="T6" fmla="*/ 528 w 385"/>
                  <a:gd name="T7" fmla="*/ 223 h 267"/>
                  <a:gd name="T8" fmla="*/ 763 w 385"/>
                  <a:gd name="T9" fmla="*/ 530 h 267"/>
                  <a:gd name="T10" fmla="*/ 477 w 385"/>
                  <a:gd name="T11" fmla="*/ 311 h 267"/>
                  <a:gd name="T12" fmla="*/ 286 w 385"/>
                  <a:gd name="T13" fmla="*/ 169 h 267"/>
                  <a:gd name="T14" fmla="*/ 11 w 385"/>
                  <a:gd name="T15" fmla="*/ 214 h 26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85" h="267">
                    <a:moveTo>
                      <a:pt x="29" y="85"/>
                    </a:moveTo>
                    <a:cubicBezTo>
                      <a:pt x="46" y="64"/>
                      <a:pt x="81" y="43"/>
                      <a:pt x="102" y="29"/>
                    </a:cubicBezTo>
                    <a:cubicBezTo>
                      <a:pt x="124" y="14"/>
                      <a:pt x="153" y="0"/>
                      <a:pt x="180" y="13"/>
                    </a:cubicBezTo>
                    <a:cubicBezTo>
                      <a:pt x="212" y="29"/>
                      <a:pt x="242" y="86"/>
                      <a:pt x="266" y="112"/>
                    </a:cubicBezTo>
                    <a:cubicBezTo>
                      <a:pt x="310" y="159"/>
                      <a:pt x="354" y="212"/>
                      <a:pt x="385" y="267"/>
                    </a:cubicBezTo>
                    <a:cubicBezTo>
                      <a:pt x="330" y="246"/>
                      <a:pt x="285" y="194"/>
                      <a:pt x="241" y="157"/>
                    </a:cubicBezTo>
                    <a:cubicBezTo>
                      <a:pt x="214" y="133"/>
                      <a:pt x="182" y="90"/>
                      <a:pt x="144" y="85"/>
                    </a:cubicBezTo>
                    <a:cubicBezTo>
                      <a:pt x="124" y="82"/>
                      <a:pt x="0" y="123"/>
                      <a:pt x="6" y="108"/>
                    </a:cubicBezTo>
                  </a:path>
                </a:pathLst>
              </a:custGeom>
              <a:solidFill>
                <a:srgbClr val="B3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43" name="Freeform 97">
                <a:extLst>
                  <a:ext uri="{FF2B5EF4-FFF2-40B4-BE49-F238E27FC236}">
                    <a16:creationId xmlns:a16="http://schemas.microsoft.com/office/drawing/2014/main" id="{1A34F61A-4A4E-40FF-B0C6-AED13E855B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39" y="1795"/>
                <a:ext cx="424" cy="285"/>
              </a:xfrm>
              <a:custGeom>
                <a:avLst/>
                <a:gdLst>
                  <a:gd name="T0" fmla="*/ 38 w 357"/>
                  <a:gd name="T1" fmla="*/ 194 h 240"/>
                  <a:gd name="T2" fmla="*/ 306 w 357"/>
                  <a:gd name="T3" fmla="*/ 70 h 240"/>
                  <a:gd name="T4" fmla="*/ 517 w 357"/>
                  <a:gd name="T5" fmla="*/ 258 h 240"/>
                  <a:gd name="T6" fmla="*/ 711 w 357"/>
                  <a:gd name="T7" fmla="*/ 476 h 240"/>
                  <a:gd name="T8" fmla="*/ 481 w 357"/>
                  <a:gd name="T9" fmla="*/ 322 h 240"/>
                  <a:gd name="T10" fmla="*/ 261 w 357"/>
                  <a:gd name="T11" fmla="*/ 216 h 240"/>
                  <a:gd name="T12" fmla="*/ 115 w 357"/>
                  <a:gd name="T13" fmla="*/ 278 h 240"/>
                  <a:gd name="T14" fmla="*/ 0 w 357"/>
                  <a:gd name="T15" fmla="*/ 265 h 24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57" h="240">
                    <a:moveTo>
                      <a:pt x="19" y="97"/>
                    </a:moveTo>
                    <a:cubicBezTo>
                      <a:pt x="57" y="58"/>
                      <a:pt x="100" y="0"/>
                      <a:pt x="154" y="35"/>
                    </a:cubicBezTo>
                    <a:cubicBezTo>
                      <a:pt x="191" y="59"/>
                      <a:pt x="228" y="99"/>
                      <a:pt x="259" y="130"/>
                    </a:cubicBezTo>
                    <a:cubicBezTo>
                      <a:pt x="288" y="159"/>
                      <a:pt x="345" y="199"/>
                      <a:pt x="357" y="240"/>
                    </a:cubicBezTo>
                    <a:cubicBezTo>
                      <a:pt x="320" y="214"/>
                      <a:pt x="281" y="183"/>
                      <a:pt x="242" y="162"/>
                    </a:cubicBezTo>
                    <a:cubicBezTo>
                      <a:pt x="215" y="148"/>
                      <a:pt x="161" y="111"/>
                      <a:pt x="131" y="109"/>
                    </a:cubicBezTo>
                    <a:cubicBezTo>
                      <a:pt x="101" y="108"/>
                      <a:pt x="87" y="133"/>
                      <a:pt x="58" y="140"/>
                    </a:cubicBezTo>
                    <a:cubicBezTo>
                      <a:pt x="37" y="145"/>
                      <a:pt x="18" y="143"/>
                      <a:pt x="0" y="133"/>
                    </a:cubicBezTo>
                  </a:path>
                </a:pathLst>
              </a:custGeom>
              <a:solidFill>
                <a:srgbClr val="B3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44" name="Freeform 98">
                <a:extLst>
                  <a:ext uri="{FF2B5EF4-FFF2-40B4-BE49-F238E27FC236}">
                    <a16:creationId xmlns:a16="http://schemas.microsoft.com/office/drawing/2014/main" id="{828330D4-FCDF-489B-8204-0A63EAD890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8" y="2506"/>
                <a:ext cx="174" cy="188"/>
              </a:xfrm>
              <a:custGeom>
                <a:avLst/>
                <a:gdLst>
                  <a:gd name="T0" fmla="*/ 174 w 147"/>
                  <a:gd name="T1" fmla="*/ 0 h 159"/>
                  <a:gd name="T2" fmla="*/ 265 w 147"/>
                  <a:gd name="T3" fmla="*/ 174 h 159"/>
                  <a:gd name="T4" fmla="*/ 107 w 147"/>
                  <a:gd name="T5" fmla="*/ 302 h 159"/>
                  <a:gd name="T6" fmla="*/ 129 w 147"/>
                  <a:gd name="T7" fmla="*/ 181 h 159"/>
                  <a:gd name="T8" fmla="*/ 117 w 147"/>
                  <a:gd name="T9" fmla="*/ 0 h 1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7" h="159">
                    <a:moveTo>
                      <a:pt x="89" y="0"/>
                    </a:moveTo>
                    <a:cubicBezTo>
                      <a:pt x="113" y="26"/>
                      <a:pt x="147" y="48"/>
                      <a:pt x="135" y="89"/>
                    </a:cubicBezTo>
                    <a:cubicBezTo>
                      <a:pt x="128" y="115"/>
                      <a:pt x="84" y="153"/>
                      <a:pt x="54" y="155"/>
                    </a:cubicBezTo>
                    <a:cubicBezTo>
                      <a:pt x="0" y="159"/>
                      <a:pt x="65" y="119"/>
                      <a:pt x="66" y="92"/>
                    </a:cubicBezTo>
                    <a:cubicBezTo>
                      <a:pt x="68" y="64"/>
                      <a:pt x="36" y="26"/>
                      <a:pt x="60" y="0"/>
                    </a:cubicBezTo>
                  </a:path>
                </a:pathLst>
              </a:custGeom>
              <a:solidFill>
                <a:srgbClr val="B3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45" name="Freeform 99">
                <a:extLst>
                  <a:ext uri="{FF2B5EF4-FFF2-40B4-BE49-F238E27FC236}">
                    <a16:creationId xmlns:a16="http://schemas.microsoft.com/office/drawing/2014/main" id="{8F36E504-0619-440C-9E9C-AA3BC1F8AA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28" y="1579"/>
                <a:ext cx="129" cy="259"/>
              </a:xfrm>
              <a:custGeom>
                <a:avLst/>
                <a:gdLst>
                  <a:gd name="T0" fmla="*/ 128 w 109"/>
                  <a:gd name="T1" fmla="*/ 70 h 218"/>
                  <a:gd name="T2" fmla="*/ 189 w 109"/>
                  <a:gd name="T3" fmla="*/ 276 h 218"/>
                  <a:gd name="T4" fmla="*/ 43 w 109"/>
                  <a:gd name="T5" fmla="*/ 406 h 218"/>
                  <a:gd name="T6" fmla="*/ 46 w 109"/>
                  <a:gd name="T7" fmla="*/ 336 h 218"/>
                  <a:gd name="T8" fmla="*/ 90 w 109"/>
                  <a:gd name="T9" fmla="*/ 204 h 218"/>
                  <a:gd name="T10" fmla="*/ 120 w 109"/>
                  <a:gd name="T11" fmla="*/ 53 h 21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9" h="218">
                    <a:moveTo>
                      <a:pt x="65" y="35"/>
                    </a:moveTo>
                    <a:cubicBezTo>
                      <a:pt x="93" y="60"/>
                      <a:pt x="109" y="101"/>
                      <a:pt x="96" y="138"/>
                    </a:cubicBezTo>
                    <a:cubicBezTo>
                      <a:pt x="89" y="160"/>
                      <a:pt x="51" y="218"/>
                      <a:pt x="21" y="204"/>
                    </a:cubicBezTo>
                    <a:cubicBezTo>
                      <a:pt x="0" y="194"/>
                      <a:pt x="15" y="180"/>
                      <a:pt x="24" y="168"/>
                    </a:cubicBezTo>
                    <a:cubicBezTo>
                      <a:pt x="39" y="147"/>
                      <a:pt x="52" y="131"/>
                      <a:pt x="46" y="103"/>
                    </a:cubicBezTo>
                    <a:cubicBezTo>
                      <a:pt x="43" y="92"/>
                      <a:pt x="12" y="0"/>
                      <a:pt x="61" y="27"/>
                    </a:cubicBezTo>
                  </a:path>
                </a:pathLst>
              </a:custGeom>
              <a:solidFill>
                <a:srgbClr val="B3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46" name="Freeform 100">
                <a:extLst>
                  <a:ext uri="{FF2B5EF4-FFF2-40B4-BE49-F238E27FC236}">
                    <a16:creationId xmlns:a16="http://schemas.microsoft.com/office/drawing/2014/main" id="{6F78A70D-7292-47BA-BF14-2F4ACDD8E8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60" y="1070"/>
                <a:ext cx="307" cy="250"/>
              </a:xfrm>
              <a:custGeom>
                <a:avLst/>
                <a:gdLst>
                  <a:gd name="T0" fmla="*/ 0 w 259"/>
                  <a:gd name="T1" fmla="*/ 52 h 211"/>
                  <a:gd name="T2" fmla="*/ 114 w 259"/>
                  <a:gd name="T3" fmla="*/ 8 h 211"/>
                  <a:gd name="T4" fmla="*/ 160 w 259"/>
                  <a:gd name="T5" fmla="*/ 33 h 211"/>
                  <a:gd name="T6" fmla="*/ 251 w 259"/>
                  <a:gd name="T7" fmla="*/ 137 h 211"/>
                  <a:gd name="T8" fmla="*/ 379 w 259"/>
                  <a:gd name="T9" fmla="*/ 416 h 211"/>
                  <a:gd name="T10" fmla="*/ 192 w 259"/>
                  <a:gd name="T11" fmla="*/ 244 h 211"/>
                  <a:gd name="T12" fmla="*/ 25 w 259"/>
                  <a:gd name="T13" fmla="*/ 82 h 2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59" h="211">
                    <a:moveTo>
                      <a:pt x="0" y="26"/>
                    </a:moveTo>
                    <a:cubicBezTo>
                      <a:pt x="26" y="36"/>
                      <a:pt x="35" y="10"/>
                      <a:pt x="57" y="4"/>
                    </a:cubicBezTo>
                    <a:cubicBezTo>
                      <a:pt x="70" y="0"/>
                      <a:pt x="69" y="2"/>
                      <a:pt x="81" y="17"/>
                    </a:cubicBezTo>
                    <a:cubicBezTo>
                      <a:pt x="95" y="36"/>
                      <a:pt x="111" y="53"/>
                      <a:pt x="127" y="70"/>
                    </a:cubicBezTo>
                    <a:cubicBezTo>
                      <a:pt x="143" y="87"/>
                      <a:pt x="259" y="192"/>
                      <a:pt x="192" y="211"/>
                    </a:cubicBezTo>
                    <a:cubicBezTo>
                      <a:pt x="155" y="192"/>
                      <a:pt x="125" y="156"/>
                      <a:pt x="98" y="124"/>
                    </a:cubicBezTo>
                    <a:cubicBezTo>
                      <a:pt x="71" y="93"/>
                      <a:pt x="43" y="67"/>
                      <a:pt x="13" y="41"/>
                    </a:cubicBezTo>
                  </a:path>
                </a:pathLst>
              </a:custGeom>
              <a:solidFill>
                <a:srgbClr val="B3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47" name="Freeform 101">
                <a:extLst>
                  <a:ext uri="{FF2B5EF4-FFF2-40B4-BE49-F238E27FC236}">
                    <a16:creationId xmlns:a16="http://schemas.microsoft.com/office/drawing/2014/main" id="{1C6BED12-047C-4D27-A8B7-161056AC18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" y="1647"/>
                <a:ext cx="268" cy="233"/>
              </a:xfrm>
              <a:custGeom>
                <a:avLst/>
                <a:gdLst>
                  <a:gd name="T0" fmla="*/ 88 w 226"/>
                  <a:gd name="T1" fmla="*/ 0 h 196"/>
                  <a:gd name="T2" fmla="*/ 0 w 226"/>
                  <a:gd name="T3" fmla="*/ 21 h 196"/>
                  <a:gd name="T4" fmla="*/ 142 w 226"/>
                  <a:gd name="T5" fmla="*/ 193 h 196"/>
                  <a:gd name="T6" fmla="*/ 296 w 226"/>
                  <a:gd name="T7" fmla="*/ 350 h 196"/>
                  <a:gd name="T8" fmla="*/ 384 w 226"/>
                  <a:gd name="T9" fmla="*/ 370 h 196"/>
                  <a:gd name="T10" fmla="*/ 353 w 226"/>
                  <a:gd name="T11" fmla="*/ 286 h 196"/>
                  <a:gd name="T12" fmla="*/ 97 w 226"/>
                  <a:gd name="T13" fmla="*/ 40 h 196"/>
                  <a:gd name="T14" fmla="*/ 83 w 226"/>
                  <a:gd name="T15" fmla="*/ 18 h 19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26" h="196">
                    <a:moveTo>
                      <a:pt x="44" y="0"/>
                    </a:moveTo>
                    <a:cubicBezTo>
                      <a:pt x="36" y="9"/>
                      <a:pt x="12" y="11"/>
                      <a:pt x="0" y="11"/>
                    </a:cubicBezTo>
                    <a:cubicBezTo>
                      <a:pt x="15" y="40"/>
                      <a:pt x="50" y="67"/>
                      <a:pt x="72" y="96"/>
                    </a:cubicBezTo>
                    <a:cubicBezTo>
                      <a:pt x="94" y="126"/>
                      <a:pt x="122" y="152"/>
                      <a:pt x="150" y="175"/>
                    </a:cubicBezTo>
                    <a:cubicBezTo>
                      <a:pt x="166" y="188"/>
                      <a:pt x="175" y="196"/>
                      <a:pt x="194" y="185"/>
                    </a:cubicBezTo>
                    <a:cubicBezTo>
                      <a:pt x="226" y="168"/>
                      <a:pt x="201" y="159"/>
                      <a:pt x="179" y="144"/>
                    </a:cubicBezTo>
                    <a:cubicBezTo>
                      <a:pt x="132" y="111"/>
                      <a:pt x="83" y="65"/>
                      <a:pt x="49" y="20"/>
                    </a:cubicBezTo>
                    <a:cubicBezTo>
                      <a:pt x="45" y="15"/>
                      <a:pt x="43" y="14"/>
                      <a:pt x="42" y="9"/>
                    </a:cubicBezTo>
                  </a:path>
                </a:pathLst>
              </a:custGeom>
              <a:solidFill>
                <a:srgbClr val="B3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48" name="Freeform 102">
                <a:extLst>
                  <a:ext uri="{FF2B5EF4-FFF2-40B4-BE49-F238E27FC236}">
                    <a16:creationId xmlns:a16="http://schemas.microsoft.com/office/drawing/2014/main" id="{E62CA180-1018-4D8A-9FDD-7F7639A8AD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5" y="1137"/>
                <a:ext cx="134" cy="177"/>
              </a:xfrm>
              <a:custGeom>
                <a:avLst/>
                <a:gdLst>
                  <a:gd name="T0" fmla="*/ 82 w 113"/>
                  <a:gd name="T1" fmla="*/ 8 h 149"/>
                  <a:gd name="T2" fmla="*/ 224 w 113"/>
                  <a:gd name="T3" fmla="*/ 156 h 149"/>
                  <a:gd name="T4" fmla="*/ 98 w 113"/>
                  <a:gd name="T5" fmla="*/ 251 h 149"/>
                  <a:gd name="T6" fmla="*/ 52 w 113"/>
                  <a:gd name="T7" fmla="*/ 140 h 149"/>
                  <a:gd name="T8" fmla="*/ 20 w 113"/>
                  <a:gd name="T9" fmla="*/ 51 h 149"/>
                  <a:gd name="T10" fmla="*/ 77 w 113"/>
                  <a:gd name="T11" fmla="*/ 20 h 14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13" h="149">
                    <a:moveTo>
                      <a:pt x="41" y="4"/>
                    </a:moveTo>
                    <a:cubicBezTo>
                      <a:pt x="56" y="24"/>
                      <a:pt x="113" y="51"/>
                      <a:pt x="113" y="78"/>
                    </a:cubicBezTo>
                    <a:cubicBezTo>
                      <a:pt x="112" y="99"/>
                      <a:pt x="66" y="119"/>
                      <a:pt x="50" y="126"/>
                    </a:cubicBezTo>
                    <a:cubicBezTo>
                      <a:pt x="0" y="149"/>
                      <a:pt x="32" y="92"/>
                      <a:pt x="26" y="70"/>
                    </a:cubicBezTo>
                    <a:cubicBezTo>
                      <a:pt x="22" y="56"/>
                      <a:pt x="7" y="41"/>
                      <a:pt x="10" y="25"/>
                    </a:cubicBezTo>
                    <a:cubicBezTo>
                      <a:pt x="13" y="13"/>
                      <a:pt x="28" y="0"/>
                      <a:pt x="39" y="10"/>
                    </a:cubicBezTo>
                  </a:path>
                </a:pathLst>
              </a:custGeom>
              <a:solidFill>
                <a:srgbClr val="B3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49" name="Freeform 103">
                <a:extLst>
                  <a:ext uri="{FF2B5EF4-FFF2-40B4-BE49-F238E27FC236}">
                    <a16:creationId xmlns:a16="http://schemas.microsoft.com/office/drawing/2014/main" id="{E0B9A0A6-D370-4B36-85C0-F919D3845F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56" y="981"/>
                <a:ext cx="182" cy="145"/>
              </a:xfrm>
              <a:custGeom>
                <a:avLst/>
                <a:gdLst>
                  <a:gd name="T0" fmla="*/ 98 w 153"/>
                  <a:gd name="T1" fmla="*/ 0 h 122"/>
                  <a:gd name="T2" fmla="*/ 255 w 153"/>
                  <a:gd name="T3" fmla="*/ 68 h 122"/>
                  <a:gd name="T4" fmla="*/ 146 w 153"/>
                  <a:gd name="T5" fmla="*/ 179 h 122"/>
                  <a:gd name="T6" fmla="*/ 44 w 153"/>
                  <a:gd name="T7" fmla="*/ 234 h 122"/>
                  <a:gd name="T8" fmla="*/ 64 w 153"/>
                  <a:gd name="T9" fmla="*/ 144 h 122"/>
                  <a:gd name="T10" fmla="*/ 57 w 153"/>
                  <a:gd name="T11" fmla="*/ 65 h 122"/>
                  <a:gd name="T12" fmla="*/ 92 w 153"/>
                  <a:gd name="T13" fmla="*/ 10 h 12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3" h="122">
                    <a:moveTo>
                      <a:pt x="49" y="0"/>
                    </a:moveTo>
                    <a:cubicBezTo>
                      <a:pt x="73" y="6"/>
                      <a:pt x="108" y="18"/>
                      <a:pt x="127" y="34"/>
                    </a:cubicBezTo>
                    <a:cubicBezTo>
                      <a:pt x="153" y="56"/>
                      <a:pt x="95" y="78"/>
                      <a:pt x="73" y="90"/>
                    </a:cubicBezTo>
                    <a:cubicBezTo>
                      <a:pt x="63" y="95"/>
                      <a:pt x="33" y="122"/>
                      <a:pt x="22" y="118"/>
                    </a:cubicBezTo>
                    <a:cubicBezTo>
                      <a:pt x="0" y="111"/>
                      <a:pt x="24" y="82"/>
                      <a:pt x="32" y="72"/>
                    </a:cubicBezTo>
                    <a:cubicBezTo>
                      <a:pt x="54" y="45"/>
                      <a:pt x="42" y="57"/>
                      <a:pt x="29" y="33"/>
                    </a:cubicBezTo>
                    <a:cubicBezTo>
                      <a:pt x="22" y="19"/>
                      <a:pt x="28" y="2"/>
                      <a:pt x="46" y="5"/>
                    </a:cubicBezTo>
                  </a:path>
                </a:pathLst>
              </a:custGeom>
              <a:solidFill>
                <a:srgbClr val="B3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50" name="Freeform 104">
                <a:extLst>
                  <a:ext uri="{FF2B5EF4-FFF2-40B4-BE49-F238E27FC236}">
                    <a16:creationId xmlns:a16="http://schemas.microsoft.com/office/drawing/2014/main" id="{6C243A93-9470-46DC-8DBB-78BEA103E2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60" y="995"/>
                <a:ext cx="78" cy="100"/>
              </a:xfrm>
              <a:custGeom>
                <a:avLst/>
                <a:gdLst>
                  <a:gd name="T0" fmla="*/ 1 w 66"/>
                  <a:gd name="T1" fmla="*/ 82 h 84"/>
                  <a:gd name="T2" fmla="*/ 56 w 66"/>
                  <a:gd name="T3" fmla="*/ 51 h 84"/>
                  <a:gd name="T4" fmla="*/ 129 w 66"/>
                  <a:gd name="T5" fmla="*/ 156 h 84"/>
                  <a:gd name="T6" fmla="*/ 53 w 66"/>
                  <a:gd name="T7" fmla="*/ 106 h 84"/>
                  <a:gd name="T8" fmla="*/ 0 w 66"/>
                  <a:gd name="T9" fmla="*/ 104 h 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6" h="84">
                    <a:moveTo>
                      <a:pt x="1" y="41"/>
                    </a:moveTo>
                    <a:cubicBezTo>
                      <a:pt x="14" y="33"/>
                      <a:pt x="7" y="0"/>
                      <a:pt x="29" y="25"/>
                    </a:cubicBezTo>
                    <a:cubicBezTo>
                      <a:pt x="42" y="40"/>
                      <a:pt x="61" y="58"/>
                      <a:pt x="66" y="77"/>
                    </a:cubicBezTo>
                    <a:cubicBezTo>
                      <a:pt x="52" y="84"/>
                      <a:pt x="39" y="59"/>
                      <a:pt x="27" y="53"/>
                    </a:cubicBezTo>
                    <a:cubicBezTo>
                      <a:pt x="18" y="49"/>
                      <a:pt x="10" y="50"/>
                      <a:pt x="0" y="51"/>
                    </a:cubicBezTo>
                  </a:path>
                </a:pathLst>
              </a:custGeom>
              <a:solidFill>
                <a:srgbClr val="D3D1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51" name="Freeform 105">
                <a:extLst>
                  <a:ext uri="{FF2B5EF4-FFF2-40B4-BE49-F238E27FC236}">
                    <a16:creationId xmlns:a16="http://schemas.microsoft.com/office/drawing/2014/main" id="{6FB3A3BF-66AB-452A-8278-841E8F827F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23" y="1159"/>
                <a:ext cx="82" cy="129"/>
              </a:xfrm>
              <a:custGeom>
                <a:avLst/>
                <a:gdLst>
                  <a:gd name="T0" fmla="*/ 8 w 69"/>
                  <a:gd name="T1" fmla="*/ 0 h 109"/>
                  <a:gd name="T2" fmla="*/ 118 w 69"/>
                  <a:gd name="T3" fmla="*/ 93 h 109"/>
                  <a:gd name="T4" fmla="*/ 75 w 69"/>
                  <a:gd name="T5" fmla="*/ 169 h 109"/>
                  <a:gd name="T6" fmla="*/ 36 w 69"/>
                  <a:gd name="T7" fmla="*/ 207 h 109"/>
                  <a:gd name="T8" fmla="*/ 51 w 69"/>
                  <a:gd name="T9" fmla="*/ 146 h 109"/>
                  <a:gd name="T10" fmla="*/ 7 w 69"/>
                  <a:gd name="T11" fmla="*/ 9 h 10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9" h="109">
                    <a:moveTo>
                      <a:pt x="4" y="0"/>
                    </a:moveTo>
                    <a:cubicBezTo>
                      <a:pt x="22" y="11"/>
                      <a:pt x="48" y="28"/>
                      <a:pt x="59" y="48"/>
                    </a:cubicBezTo>
                    <a:cubicBezTo>
                      <a:pt x="69" y="67"/>
                      <a:pt x="47" y="73"/>
                      <a:pt x="38" y="86"/>
                    </a:cubicBezTo>
                    <a:cubicBezTo>
                      <a:pt x="33" y="93"/>
                      <a:pt x="27" y="109"/>
                      <a:pt x="18" y="106"/>
                    </a:cubicBezTo>
                    <a:cubicBezTo>
                      <a:pt x="0" y="100"/>
                      <a:pt x="21" y="81"/>
                      <a:pt x="25" y="74"/>
                    </a:cubicBezTo>
                    <a:cubicBezTo>
                      <a:pt x="38" y="48"/>
                      <a:pt x="10" y="28"/>
                      <a:pt x="3" y="5"/>
                    </a:cubicBezTo>
                  </a:path>
                </a:pathLst>
              </a:custGeom>
              <a:solidFill>
                <a:srgbClr val="D3D1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52" name="Freeform 106">
                <a:extLst>
                  <a:ext uri="{FF2B5EF4-FFF2-40B4-BE49-F238E27FC236}">
                    <a16:creationId xmlns:a16="http://schemas.microsoft.com/office/drawing/2014/main" id="{6E0F2AA0-7258-420A-9D93-9BECB0EB36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0" y="1591"/>
                <a:ext cx="96" cy="100"/>
              </a:xfrm>
              <a:custGeom>
                <a:avLst/>
                <a:gdLst>
                  <a:gd name="T0" fmla="*/ 25 w 81"/>
                  <a:gd name="T1" fmla="*/ 73 h 84"/>
                  <a:gd name="T2" fmla="*/ 87 w 81"/>
                  <a:gd name="T3" fmla="*/ 38 h 84"/>
                  <a:gd name="T4" fmla="*/ 127 w 81"/>
                  <a:gd name="T5" fmla="*/ 87 h 84"/>
                  <a:gd name="T6" fmla="*/ 159 w 81"/>
                  <a:gd name="T7" fmla="*/ 143 h 84"/>
                  <a:gd name="T8" fmla="*/ 108 w 81"/>
                  <a:gd name="T9" fmla="*/ 124 h 84"/>
                  <a:gd name="T10" fmla="*/ 69 w 81"/>
                  <a:gd name="T11" fmla="*/ 92 h 84"/>
                  <a:gd name="T12" fmla="*/ 30 w 81"/>
                  <a:gd name="T13" fmla="*/ 117 h 84"/>
                  <a:gd name="T14" fmla="*/ 15 w 81"/>
                  <a:gd name="T15" fmla="*/ 96 h 8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1" h="84">
                    <a:moveTo>
                      <a:pt x="13" y="36"/>
                    </a:moveTo>
                    <a:cubicBezTo>
                      <a:pt x="30" y="40"/>
                      <a:pt x="23" y="0"/>
                      <a:pt x="44" y="19"/>
                    </a:cubicBezTo>
                    <a:cubicBezTo>
                      <a:pt x="51" y="26"/>
                      <a:pt x="58" y="35"/>
                      <a:pt x="64" y="43"/>
                    </a:cubicBezTo>
                    <a:cubicBezTo>
                      <a:pt x="68" y="49"/>
                      <a:pt x="81" y="65"/>
                      <a:pt x="80" y="71"/>
                    </a:cubicBezTo>
                    <a:cubicBezTo>
                      <a:pt x="79" y="84"/>
                      <a:pt x="60" y="65"/>
                      <a:pt x="55" y="61"/>
                    </a:cubicBezTo>
                    <a:cubicBezTo>
                      <a:pt x="50" y="55"/>
                      <a:pt x="44" y="46"/>
                      <a:pt x="35" y="46"/>
                    </a:cubicBezTo>
                    <a:cubicBezTo>
                      <a:pt x="27" y="47"/>
                      <a:pt x="22" y="57"/>
                      <a:pt x="15" y="58"/>
                    </a:cubicBezTo>
                    <a:cubicBezTo>
                      <a:pt x="7" y="60"/>
                      <a:pt x="0" y="54"/>
                      <a:pt x="8" y="48"/>
                    </a:cubicBezTo>
                  </a:path>
                </a:pathLst>
              </a:custGeom>
              <a:solidFill>
                <a:srgbClr val="D3D1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53" name="Freeform 107">
                <a:extLst>
                  <a:ext uri="{FF2B5EF4-FFF2-40B4-BE49-F238E27FC236}">
                    <a16:creationId xmlns:a16="http://schemas.microsoft.com/office/drawing/2014/main" id="{6F8D2046-17F7-4ABB-AC34-CEA4B54FC1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6" y="1732"/>
                <a:ext cx="71" cy="114"/>
              </a:xfrm>
              <a:custGeom>
                <a:avLst/>
                <a:gdLst>
                  <a:gd name="T0" fmla="*/ 7 w 60"/>
                  <a:gd name="T1" fmla="*/ 0 h 96"/>
                  <a:gd name="T2" fmla="*/ 92 w 60"/>
                  <a:gd name="T3" fmla="*/ 88 h 96"/>
                  <a:gd name="T4" fmla="*/ 73 w 60"/>
                  <a:gd name="T5" fmla="*/ 167 h 96"/>
                  <a:gd name="T6" fmla="*/ 36 w 60"/>
                  <a:gd name="T7" fmla="*/ 172 h 96"/>
                  <a:gd name="T8" fmla="*/ 45 w 60"/>
                  <a:gd name="T9" fmla="*/ 127 h 96"/>
                  <a:gd name="T10" fmla="*/ 0 w 60"/>
                  <a:gd name="T11" fmla="*/ 8 h 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0" h="96">
                    <a:moveTo>
                      <a:pt x="3" y="0"/>
                    </a:moveTo>
                    <a:cubicBezTo>
                      <a:pt x="17" y="15"/>
                      <a:pt x="35" y="27"/>
                      <a:pt x="47" y="44"/>
                    </a:cubicBezTo>
                    <a:cubicBezTo>
                      <a:pt x="60" y="63"/>
                      <a:pt x="52" y="71"/>
                      <a:pt x="37" y="84"/>
                    </a:cubicBezTo>
                    <a:cubicBezTo>
                      <a:pt x="30" y="90"/>
                      <a:pt x="27" y="96"/>
                      <a:pt x="18" y="87"/>
                    </a:cubicBezTo>
                    <a:cubicBezTo>
                      <a:pt x="6" y="75"/>
                      <a:pt x="18" y="73"/>
                      <a:pt x="23" y="64"/>
                    </a:cubicBezTo>
                    <a:cubicBezTo>
                      <a:pt x="33" y="47"/>
                      <a:pt x="9" y="17"/>
                      <a:pt x="0" y="4"/>
                    </a:cubicBezTo>
                  </a:path>
                </a:pathLst>
              </a:custGeom>
              <a:solidFill>
                <a:srgbClr val="D3D1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54" name="Freeform 108">
                <a:extLst>
                  <a:ext uri="{FF2B5EF4-FFF2-40B4-BE49-F238E27FC236}">
                    <a16:creationId xmlns:a16="http://schemas.microsoft.com/office/drawing/2014/main" id="{569A3AA1-BD12-4940-B71A-106F33FDB8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41" y="3100"/>
                <a:ext cx="46" cy="340"/>
              </a:xfrm>
              <a:custGeom>
                <a:avLst/>
                <a:gdLst>
                  <a:gd name="T0" fmla="*/ 19 w 46"/>
                  <a:gd name="T1" fmla="*/ 0 h 340"/>
                  <a:gd name="T2" fmla="*/ 0 w 46"/>
                  <a:gd name="T3" fmla="*/ 340 h 340"/>
                  <a:gd name="T4" fmla="*/ 31 w 46"/>
                  <a:gd name="T5" fmla="*/ 312 h 340"/>
                  <a:gd name="T6" fmla="*/ 46 w 46"/>
                  <a:gd name="T7" fmla="*/ 21 h 340"/>
                  <a:gd name="T8" fmla="*/ 19 w 46"/>
                  <a:gd name="T9" fmla="*/ 0 h 3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6" h="340">
                    <a:moveTo>
                      <a:pt x="19" y="0"/>
                    </a:moveTo>
                    <a:lnTo>
                      <a:pt x="0" y="340"/>
                    </a:lnTo>
                    <a:lnTo>
                      <a:pt x="31" y="312"/>
                    </a:lnTo>
                    <a:lnTo>
                      <a:pt x="46" y="21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E5E3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55" name="Freeform 109">
                <a:extLst>
                  <a:ext uri="{FF2B5EF4-FFF2-40B4-BE49-F238E27FC236}">
                    <a16:creationId xmlns:a16="http://schemas.microsoft.com/office/drawing/2014/main" id="{8984A576-9146-460A-B4AB-1A38BE3039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7" y="3134"/>
                <a:ext cx="25" cy="268"/>
              </a:xfrm>
              <a:custGeom>
                <a:avLst/>
                <a:gdLst>
                  <a:gd name="T0" fmla="*/ 10 w 25"/>
                  <a:gd name="T1" fmla="*/ 0 h 268"/>
                  <a:gd name="T2" fmla="*/ 0 w 25"/>
                  <a:gd name="T3" fmla="*/ 268 h 268"/>
                  <a:gd name="T4" fmla="*/ 17 w 25"/>
                  <a:gd name="T5" fmla="*/ 260 h 268"/>
                  <a:gd name="T6" fmla="*/ 25 w 25"/>
                  <a:gd name="T7" fmla="*/ 11 h 268"/>
                  <a:gd name="T8" fmla="*/ 10 w 25"/>
                  <a:gd name="T9" fmla="*/ 0 h 2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5" h="268">
                    <a:moveTo>
                      <a:pt x="10" y="0"/>
                    </a:moveTo>
                    <a:lnTo>
                      <a:pt x="0" y="268"/>
                    </a:lnTo>
                    <a:lnTo>
                      <a:pt x="17" y="260"/>
                    </a:lnTo>
                    <a:lnTo>
                      <a:pt x="25" y="11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E5E3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56" name="Freeform 110">
                <a:extLst>
                  <a:ext uri="{FF2B5EF4-FFF2-40B4-BE49-F238E27FC236}">
                    <a16:creationId xmlns:a16="http://schemas.microsoft.com/office/drawing/2014/main" id="{B6FE9D70-FB20-4A9C-9EAA-07A86BD112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17" y="3157"/>
                <a:ext cx="19" cy="220"/>
              </a:xfrm>
              <a:custGeom>
                <a:avLst/>
                <a:gdLst>
                  <a:gd name="T0" fmla="*/ 10 w 16"/>
                  <a:gd name="T1" fmla="*/ 0 h 186"/>
                  <a:gd name="T2" fmla="*/ 0 w 16"/>
                  <a:gd name="T3" fmla="*/ 364 h 186"/>
                  <a:gd name="T4" fmla="*/ 10 w 16"/>
                  <a:gd name="T5" fmla="*/ 0 h 18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186">
                    <a:moveTo>
                      <a:pt x="5" y="0"/>
                    </a:moveTo>
                    <a:cubicBezTo>
                      <a:pt x="0" y="186"/>
                      <a:pt x="0" y="186"/>
                      <a:pt x="0" y="186"/>
                    </a:cubicBezTo>
                    <a:cubicBezTo>
                      <a:pt x="0" y="186"/>
                      <a:pt x="16" y="32"/>
                      <a:pt x="5" y="0"/>
                    </a:cubicBezTo>
                    <a:close/>
                  </a:path>
                </a:pathLst>
              </a:custGeom>
              <a:solidFill>
                <a:srgbClr val="E5E3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57" name="Freeform 111">
                <a:extLst>
                  <a:ext uri="{FF2B5EF4-FFF2-40B4-BE49-F238E27FC236}">
                    <a16:creationId xmlns:a16="http://schemas.microsoft.com/office/drawing/2014/main" id="{F68F2C21-A2BE-4B57-85CF-3EB178940E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6" y="2287"/>
                <a:ext cx="1292" cy="1311"/>
              </a:xfrm>
              <a:custGeom>
                <a:avLst/>
                <a:gdLst>
                  <a:gd name="T0" fmla="*/ 0 w 1089"/>
                  <a:gd name="T1" fmla="*/ 0 h 1104"/>
                  <a:gd name="T2" fmla="*/ 2158 w 1089"/>
                  <a:gd name="T3" fmla="*/ 2196 h 1104"/>
                  <a:gd name="T4" fmla="*/ 0 w 1089"/>
                  <a:gd name="T5" fmla="*/ 0 h 110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89" h="1104">
                    <a:moveTo>
                      <a:pt x="0" y="0"/>
                    </a:moveTo>
                    <a:cubicBezTo>
                      <a:pt x="1089" y="1104"/>
                      <a:pt x="1089" y="1104"/>
                      <a:pt x="1089" y="1104"/>
                    </a:cubicBezTo>
                    <a:cubicBezTo>
                      <a:pt x="1089" y="1104"/>
                      <a:pt x="374" y="326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58" name="Freeform 112">
                <a:extLst>
                  <a:ext uri="{FF2B5EF4-FFF2-40B4-BE49-F238E27FC236}">
                    <a16:creationId xmlns:a16="http://schemas.microsoft.com/office/drawing/2014/main" id="{675377D5-36EA-437A-A4F6-4D14F4EC84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9" y="2390"/>
                <a:ext cx="1288" cy="1335"/>
              </a:xfrm>
              <a:custGeom>
                <a:avLst/>
                <a:gdLst>
                  <a:gd name="T0" fmla="*/ 0 w 1086"/>
                  <a:gd name="T1" fmla="*/ 0 h 1124"/>
                  <a:gd name="T2" fmla="*/ 2149 w 1086"/>
                  <a:gd name="T3" fmla="*/ 2238 h 1124"/>
                  <a:gd name="T4" fmla="*/ 0 w 1086"/>
                  <a:gd name="T5" fmla="*/ 0 h 112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86" h="1124">
                    <a:moveTo>
                      <a:pt x="0" y="0"/>
                    </a:moveTo>
                    <a:cubicBezTo>
                      <a:pt x="1086" y="1124"/>
                      <a:pt x="1086" y="1124"/>
                      <a:pt x="1086" y="1124"/>
                    </a:cubicBezTo>
                    <a:cubicBezTo>
                      <a:pt x="1086" y="1124"/>
                      <a:pt x="332" y="302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59" name="Freeform 113">
                <a:extLst>
                  <a:ext uri="{FF2B5EF4-FFF2-40B4-BE49-F238E27FC236}">
                    <a16:creationId xmlns:a16="http://schemas.microsoft.com/office/drawing/2014/main" id="{193F18CE-3F46-4DE3-848A-177A8AACBE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81" y="2788"/>
                <a:ext cx="557" cy="440"/>
              </a:xfrm>
              <a:custGeom>
                <a:avLst/>
                <a:gdLst>
                  <a:gd name="T0" fmla="*/ 0 w 470"/>
                  <a:gd name="T1" fmla="*/ 740 h 370"/>
                  <a:gd name="T2" fmla="*/ 927 w 470"/>
                  <a:gd name="T3" fmla="*/ 0 h 370"/>
                  <a:gd name="T4" fmla="*/ 0 w 470"/>
                  <a:gd name="T5" fmla="*/ 740 h 37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70" h="370">
                    <a:moveTo>
                      <a:pt x="0" y="370"/>
                    </a:moveTo>
                    <a:cubicBezTo>
                      <a:pt x="470" y="0"/>
                      <a:pt x="470" y="0"/>
                      <a:pt x="470" y="0"/>
                    </a:cubicBezTo>
                    <a:cubicBezTo>
                      <a:pt x="470" y="0"/>
                      <a:pt x="119" y="212"/>
                      <a:pt x="0" y="370"/>
                    </a:cubicBezTo>
                    <a:close/>
                  </a:path>
                </a:pathLst>
              </a:custGeom>
              <a:solidFill>
                <a:srgbClr val="9998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60" name="Freeform 114">
                <a:extLst>
                  <a:ext uri="{FF2B5EF4-FFF2-40B4-BE49-F238E27FC236}">
                    <a16:creationId xmlns:a16="http://schemas.microsoft.com/office/drawing/2014/main" id="{E11FEDE5-74F5-4BB0-B96E-08E3E1713F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78" y="2393"/>
                <a:ext cx="829" cy="823"/>
              </a:xfrm>
              <a:custGeom>
                <a:avLst/>
                <a:gdLst>
                  <a:gd name="T0" fmla="*/ 0 w 699"/>
                  <a:gd name="T1" fmla="*/ 0 h 693"/>
                  <a:gd name="T2" fmla="*/ 1383 w 699"/>
                  <a:gd name="T3" fmla="*/ 1378 h 693"/>
                  <a:gd name="T4" fmla="*/ 0 w 699"/>
                  <a:gd name="T5" fmla="*/ 0 h 69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99" h="693">
                    <a:moveTo>
                      <a:pt x="0" y="0"/>
                    </a:moveTo>
                    <a:cubicBezTo>
                      <a:pt x="699" y="693"/>
                      <a:pt x="699" y="693"/>
                      <a:pt x="699" y="693"/>
                    </a:cubicBezTo>
                    <a:cubicBezTo>
                      <a:pt x="699" y="693"/>
                      <a:pt x="143" y="87"/>
                      <a:pt x="0" y="0"/>
                    </a:cubicBezTo>
                    <a:close/>
                  </a:path>
                </a:pathLst>
              </a:custGeom>
              <a:solidFill>
                <a:srgbClr val="9998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61" name="Freeform 115">
                <a:extLst>
                  <a:ext uri="{FF2B5EF4-FFF2-40B4-BE49-F238E27FC236}">
                    <a16:creationId xmlns:a16="http://schemas.microsoft.com/office/drawing/2014/main" id="{259FB485-14D2-48BA-BEFD-C7319840DC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6" y="1603"/>
                <a:ext cx="663" cy="696"/>
              </a:xfrm>
              <a:custGeom>
                <a:avLst/>
                <a:gdLst>
                  <a:gd name="T0" fmla="*/ 1105 w 559"/>
                  <a:gd name="T1" fmla="*/ 1166 h 586"/>
                  <a:gd name="T2" fmla="*/ 312 w 559"/>
                  <a:gd name="T3" fmla="*/ 368 h 586"/>
                  <a:gd name="T4" fmla="*/ 308 w 559"/>
                  <a:gd name="T5" fmla="*/ 322 h 586"/>
                  <a:gd name="T6" fmla="*/ 0 w 559"/>
                  <a:gd name="T7" fmla="*/ 0 h 586"/>
                  <a:gd name="T8" fmla="*/ 1105 w 559"/>
                  <a:gd name="T9" fmla="*/ 1166 h 58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59" h="586">
                    <a:moveTo>
                      <a:pt x="559" y="586"/>
                    </a:moveTo>
                    <a:cubicBezTo>
                      <a:pt x="158" y="185"/>
                      <a:pt x="158" y="185"/>
                      <a:pt x="158" y="185"/>
                    </a:cubicBezTo>
                    <a:cubicBezTo>
                      <a:pt x="156" y="162"/>
                      <a:pt x="156" y="162"/>
                      <a:pt x="156" y="16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495" y="466"/>
                      <a:pt x="559" y="586"/>
                    </a:cubicBezTo>
                    <a:close/>
                  </a:path>
                </a:pathLst>
              </a:custGeom>
              <a:solidFill>
                <a:srgbClr val="9998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62" name="Freeform 116">
                <a:extLst>
                  <a:ext uri="{FF2B5EF4-FFF2-40B4-BE49-F238E27FC236}">
                    <a16:creationId xmlns:a16="http://schemas.microsoft.com/office/drawing/2014/main" id="{1A271E06-0052-4383-B6E8-3CAB055C28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9" y="1041"/>
                <a:ext cx="277" cy="190"/>
              </a:xfrm>
              <a:custGeom>
                <a:avLst/>
                <a:gdLst>
                  <a:gd name="T0" fmla="*/ 0 w 277"/>
                  <a:gd name="T1" fmla="*/ 164 h 190"/>
                  <a:gd name="T2" fmla="*/ 1 w 277"/>
                  <a:gd name="T3" fmla="*/ 190 h 190"/>
                  <a:gd name="T4" fmla="*/ 275 w 277"/>
                  <a:gd name="T5" fmla="*/ 19 h 190"/>
                  <a:gd name="T6" fmla="*/ 277 w 277"/>
                  <a:gd name="T7" fmla="*/ 0 h 190"/>
                  <a:gd name="T8" fmla="*/ 0 w 277"/>
                  <a:gd name="T9" fmla="*/ 164 h 19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77" h="190">
                    <a:moveTo>
                      <a:pt x="0" y="164"/>
                    </a:moveTo>
                    <a:lnTo>
                      <a:pt x="1" y="190"/>
                    </a:lnTo>
                    <a:lnTo>
                      <a:pt x="275" y="19"/>
                    </a:lnTo>
                    <a:lnTo>
                      <a:pt x="277" y="0"/>
                    </a:lnTo>
                    <a:lnTo>
                      <a:pt x="0" y="164"/>
                    </a:lnTo>
                    <a:close/>
                  </a:path>
                </a:pathLst>
              </a:custGeom>
              <a:solidFill>
                <a:srgbClr val="8684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63" name="Freeform 117">
                <a:extLst>
                  <a:ext uri="{FF2B5EF4-FFF2-40B4-BE49-F238E27FC236}">
                    <a16:creationId xmlns:a16="http://schemas.microsoft.com/office/drawing/2014/main" id="{FC705A18-95CF-4C41-87FF-0BF9C403C6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8" y="1022"/>
                <a:ext cx="188" cy="241"/>
              </a:xfrm>
              <a:custGeom>
                <a:avLst/>
                <a:gdLst>
                  <a:gd name="T0" fmla="*/ 7 w 158"/>
                  <a:gd name="T1" fmla="*/ 46 h 203"/>
                  <a:gd name="T2" fmla="*/ 294 w 158"/>
                  <a:gd name="T3" fmla="*/ 330 h 203"/>
                  <a:gd name="T4" fmla="*/ 303 w 158"/>
                  <a:gd name="T5" fmla="*/ 349 h 203"/>
                  <a:gd name="T6" fmla="*/ 303 w 158"/>
                  <a:gd name="T7" fmla="*/ 404 h 203"/>
                  <a:gd name="T8" fmla="*/ 318 w 158"/>
                  <a:gd name="T9" fmla="*/ 394 h 203"/>
                  <a:gd name="T10" fmla="*/ 313 w 158"/>
                  <a:gd name="T11" fmla="*/ 318 h 203"/>
                  <a:gd name="T12" fmla="*/ 0 w 158"/>
                  <a:gd name="T13" fmla="*/ 0 h 203"/>
                  <a:gd name="T14" fmla="*/ 7 w 158"/>
                  <a:gd name="T15" fmla="*/ 46 h 20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58" h="203">
                    <a:moveTo>
                      <a:pt x="3" y="24"/>
                    </a:moveTo>
                    <a:cubicBezTo>
                      <a:pt x="147" y="166"/>
                      <a:pt x="147" y="166"/>
                      <a:pt x="147" y="166"/>
                    </a:cubicBezTo>
                    <a:cubicBezTo>
                      <a:pt x="147" y="166"/>
                      <a:pt x="151" y="168"/>
                      <a:pt x="151" y="176"/>
                    </a:cubicBezTo>
                    <a:cubicBezTo>
                      <a:pt x="151" y="184"/>
                      <a:pt x="151" y="203"/>
                      <a:pt x="151" y="203"/>
                    </a:cubicBezTo>
                    <a:cubicBezTo>
                      <a:pt x="158" y="199"/>
                      <a:pt x="158" y="199"/>
                      <a:pt x="158" y="199"/>
                    </a:cubicBezTo>
                    <a:cubicBezTo>
                      <a:pt x="156" y="160"/>
                      <a:pt x="156" y="160"/>
                      <a:pt x="156" y="16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3" y="24"/>
                    </a:lnTo>
                    <a:close/>
                  </a:path>
                </a:pathLst>
              </a:custGeom>
              <a:solidFill>
                <a:srgbClr val="8684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64" name="Freeform 118">
                <a:extLst>
                  <a:ext uri="{FF2B5EF4-FFF2-40B4-BE49-F238E27FC236}">
                    <a16:creationId xmlns:a16="http://schemas.microsoft.com/office/drawing/2014/main" id="{A057BB0B-6C26-4BC5-95D4-039633F43D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" y="1247"/>
                <a:ext cx="140" cy="293"/>
              </a:xfrm>
              <a:custGeom>
                <a:avLst/>
                <a:gdLst>
                  <a:gd name="T0" fmla="*/ 0 w 140"/>
                  <a:gd name="T1" fmla="*/ 0 h 293"/>
                  <a:gd name="T2" fmla="*/ 3 w 140"/>
                  <a:gd name="T3" fmla="*/ 40 h 293"/>
                  <a:gd name="T4" fmla="*/ 137 w 140"/>
                  <a:gd name="T5" fmla="*/ 293 h 293"/>
                  <a:gd name="T6" fmla="*/ 140 w 140"/>
                  <a:gd name="T7" fmla="*/ 266 h 293"/>
                  <a:gd name="T8" fmla="*/ 0 w 140"/>
                  <a:gd name="T9" fmla="*/ 0 h 2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0" h="293">
                    <a:moveTo>
                      <a:pt x="0" y="0"/>
                    </a:moveTo>
                    <a:lnTo>
                      <a:pt x="3" y="40"/>
                    </a:lnTo>
                    <a:lnTo>
                      <a:pt x="137" y="293"/>
                    </a:lnTo>
                    <a:lnTo>
                      <a:pt x="140" y="26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998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65" name="Freeform 119">
                <a:extLst>
                  <a:ext uri="{FF2B5EF4-FFF2-40B4-BE49-F238E27FC236}">
                    <a16:creationId xmlns:a16="http://schemas.microsoft.com/office/drawing/2014/main" id="{0EBBFCA1-89D1-4DE8-A03E-4E3F756B6E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6" y="1071"/>
                <a:ext cx="629" cy="399"/>
              </a:xfrm>
              <a:custGeom>
                <a:avLst/>
                <a:gdLst>
                  <a:gd name="T0" fmla="*/ 0 w 530"/>
                  <a:gd name="T1" fmla="*/ 669 h 336"/>
                  <a:gd name="T2" fmla="*/ 1050 w 530"/>
                  <a:gd name="T3" fmla="*/ 0 h 336"/>
                  <a:gd name="T4" fmla="*/ 0 w 530"/>
                  <a:gd name="T5" fmla="*/ 669 h 33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30" h="336">
                    <a:moveTo>
                      <a:pt x="0" y="336"/>
                    </a:moveTo>
                    <a:cubicBezTo>
                      <a:pt x="530" y="0"/>
                      <a:pt x="530" y="0"/>
                      <a:pt x="530" y="0"/>
                    </a:cubicBezTo>
                    <a:cubicBezTo>
                      <a:pt x="530" y="0"/>
                      <a:pt x="142" y="260"/>
                      <a:pt x="0" y="33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66" name="Freeform 120">
                <a:extLst>
                  <a:ext uri="{FF2B5EF4-FFF2-40B4-BE49-F238E27FC236}">
                    <a16:creationId xmlns:a16="http://schemas.microsoft.com/office/drawing/2014/main" id="{CDD72E61-986A-4FBA-864B-00E49152A7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7" y="1019"/>
                <a:ext cx="237" cy="135"/>
              </a:xfrm>
              <a:custGeom>
                <a:avLst/>
                <a:gdLst>
                  <a:gd name="T0" fmla="*/ 0 w 200"/>
                  <a:gd name="T1" fmla="*/ 224 h 114"/>
                  <a:gd name="T2" fmla="*/ 395 w 200"/>
                  <a:gd name="T3" fmla="*/ 0 h 114"/>
                  <a:gd name="T4" fmla="*/ 0 w 200"/>
                  <a:gd name="T5" fmla="*/ 224 h 11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00" h="114">
                    <a:moveTo>
                      <a:pt x="0" y="114"/>
                    </a:moveTo>
                    <a:cubicBezTo>
                      <a:pt x="200" y="0"/>
                      <a:pt x="200" y="0"/>
                      <a:pt x="200" y="0"/>
                    </a:cubicBezTo>
                    <a:cubicBezTo>
                      <a:pt x="200" y="0"/>
                      <a:pt x="72" y="87"/>
                      <a:pt x="0" y="11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67" name="Freeform 121">
                <a:extLst>
                  <a:ext uri="{FF2B5EF4-FFF2-40B4-BE49-F238E27FC236}">
                    <a16:creationId xmlns:a16="http://schemas.microsoft.com/office/drawing/2014/main" id="{65F7593E-998F-4FF3-BFCA-0275A925C7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7" y="896"/>
                <a:ext cx="157" cy="81"/>
              </a:xfrm>
              <a:custGeom>
                <a:avLst/>
                <a:gdLst>
                  <a:gd name="T0" fmla="*/ 0 w 132"/>
                  <a:gd name="T1" fmla="*/ 136 h 68"/>
                  <a:gd name="T2" fmla="*/ 264 w 132"/>
                  <a:gd name="T3" fmla="*/ 0 h 68"/>
                  <a:gd name="T4" fmla="*/ 0 w 132"/>
                  <a:gd name="T5" fmla="*/ 136 h 6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32" h="68">
                    <a:moveTo>
                      <a:pt x="0" y="68"/>
                    </a:moveTo>
                    <a:cubicBezTo>
                      <a:pt x="132" y="0"/>
                      <a:pt x="132" y="0"/>
                      <a:pt x="132" y="0"/>
                    </a:cubicBezTo>
                    <a:cubicBezTo>
                      <a:pt x="132" y="0"/>
                      <a:pt x="19" y="64"/>
                      <a:pt x="0" y="6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68" name="Freeform 122">
                <a:extLst>
                  <a:ext uri="{FF2B5EF4-FFF2-40B4-BE49-F238E27FC236}">
                    <a16:creationId xmlns:a16="http://schemas.microsoft.com/office/drawing/2014/main" id="{3A3834C9-3BC7-45F5-BD31-AEFCFA7859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1" y="1234"/>
                <a:ext cx="298" cy="193"/>
              </a:xfrm>
              <a:custGeom>
                <a:avLst/>
                <a:gdLst>
                  <a:gd name="T0" fmla="*/ 0 w 251"/>
                  <a:gd name="T1" fmla="*/ 321 h 163"/>
                  <a:gd name="T2" fmla="*/ 499 w 251"/>
                  <a:gd name="T3" fmla="*/ 0 h 163"/>
                  <a:gd name="T4" fmla="*/ 0 w 251"/>
                  <a:gd name="T5" fmla="*/ 321 h 16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51" h="163">
                    <a:moveTo>
                      <a:pt x="0" y="163"/>
                    </a:moveTo>
                    <a:cubicBezTo>
                      <a:pt x="251" y="0"/>
                      <a:pt x="251" y="0"/>
                      <a:pt x="251" y="0"/>
                    </a:cubicBezTo>
                    <a:cubicBezTo>
                      <a:pt x="251" y="0"/>
                      <a:pt x="13" y="144"/>
                      <a:pt x="0" y="16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69" name="Freeform 123">
                <a:extLst>
                  <a:ext uri="{FF2B5EF4-FFF2-40B4-BE49-F238E27FC236}">
                    <a16:creationId xmlns:a16="http://schemas.microsoft.com/office/drawing/2014/main" id="{EFD28929-9520-457C-80A2-AE82012BEA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5" y="1028"/>
                <a:ext cx="269" cy="159"/>
              </a:xfrm>
              <a:custGeom>
                <a:avLst/>
                <a:gdLst>
                  <a:gd name="T0" fmla="*/ 0 w 227"/>
                  <a:gd name="T1" fmla="*/ 266 h 134"/>
                  <a:gd name="T2" fmla="*/ 448 w 227"/>
                  <a:gd name="T3" fmla="*/ 0 h 134"/>
                  <a:gd name="T4" fmla="*/ 0 w 227"/>
                  <a:gd name="T5" fmla="*/ 266 h 13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27" h="134">
                    <a:moveTo>
                      <a:pt x="0" y="134"/>
                    </a:moveTo>
                    <a:cubicBezTo>
                      <a:pt x="227" y="0"/>
                      <a:pt x="227" y="0"/>
                      <a:pt x="227" y="0"/>
                    </a:cubicBezTo>
                    <a:cubicBezTo>
                      <a:pt x="227" y="0"/>
                      <a:pt x="13" y="115"/>
                      <a:pt x="0" y="13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70" name="Freeform 124">
                <a:extLst>
                  <a:ext uri="{FF2B5EF4-FFF2-40B4-BE49-F238E27FC236}">
                    <a16:creationId xmlns:a16="http://schemas.microsoft.com/office/drawing/2014/main" id="{B1711F6E-4448-42F3-9E7E-602C00D162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8" y="1749"/>
                <a:ext cx="602" cy="415"/>
              </a:xfrm>
              <a:custGeom>
                <a:avLst/>
                <a:gdLst>
                  <a:gd name="T0" fmla="*/ 0 w 507"/>
                  <a:gd name="T1" fmla="*/ 697 h 349"/>
                  <a:gd name="T2" fmla="*/ 1008 w 507"/>
                  <a:gd name="T3" fmla="*/ 0 h 349"/>
                  <a:gd name="T4" fmla="*/ 0 w 507"/>
                  <a:gd name="T5" fmla="*/ 697 h 34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07" h="349">
                    <a:moveTo>
                      <a:pt x="0" y="349"/>
                    </a:moveTo>
                    <a:cubicBezTo>
                      <a:pt x="507" y="0"/>
                      <a:pt x="507" y="0"/>
                      <a:pt x="507" y="0"/>
                    </a:cubicBezTo>
                    <a:cubicBezTo>
                      <a:pt x="507" y="0"/>
                      <a:pt x="49" y="295"/>
                      <a:pt x="0" y="34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71" name="Freeform 125">
                <a:extLst>
                  <a:ext uri="{FF2B5EF4-FFF2-40B4-BE49-F238E27FC236}">
                    <a16:creationId xmlns:a16="http://schemas.microsoft.com/office/drawing/2014/main" id="{80F161AF-3B67-49C2-AA29-FE162336BE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81" y="1794"/>
                <a:ext cx="598" cy="408"/>
              </a:xfrm>
              <a:custGeom>
                <a:avLst/>
                <a:gdLst>
                  <a:gd name="T0" fmla="*/ 0 w 504"/>
                  <a:gd name="T1" fmla="*/ 686 h 343"/>
                  <a:gd name="T2" fmla="*/ 999 w 504"/>
                  <a:gd name="T3" fmla="*/ 0 h 343"/>
                  <a:gd name="T4" fmla="*/ 0 w 504"/>
                  <a:gd name="T5" fmla="*/ 686 h 34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04" h="343">
                    <a:moveTo>
                      <a:pt x="0" y="343"/>
                    </a:moveTo>
                    <a:cubicBezTo>
                      <a:pt x="504" y="0"/>
                      <a:pt x="504" y="0"/>
                      <a:pt x="504" y="0"/>
                    </a:cubicBezTo>
                    <a:cubicBezTo>
                      <a:pt x="504" y="0"/>
                      <a:pt x="44" y="332"/>
                      <a:pt x="0" y="34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72" name="Freeform 126">
                <a:extLst>
                  <a:ext uri="{FF2B5EF4-FFF2-40B4-BE49-F238E27FC236}">
                    <a16:creationId xmlns:a16="http://schemas.microsoft.com/office/drawing/2014/main" id="{91FEAB62-3A88-4784-85B8-68E79B3B33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8" y="1804"/>
                <a:ext cx="115" cy="96"/>
              </a:xfrm>
              <a:custGeom>
                <a:avLst/>
                <a:gdLst>
                  <a:gd name="T0" fmla="*/ 0 w 97"/>
                  <a:gd name="T1" fmla="*/ 127 h 81"/>
                  <a:gd name="T2" fmla="*/ 191 w 97"/>
                  <a:gd name="T3" fmla="*/ 0 h 81"/>
                  <a:gd name="T4" fmla="*/ 0 w 97"/>
                  <a:gd name="T5" fmla="*/ 127 h 8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7" h="81">
                    <a:moveTo>
                      <a:pt x="0" y="64"/>
                    </a:moveTo>
                    <a:cubicBezTo>
                      <a:pt x="0" y="64"/>
                      <a:pt x="43" y="81"/>
                      <a:pt x="97" y="0"/>
                    </a:cubicBezTo>
                    <a:cubicBezTo>
                      <a:pt x="97" y="0"/>
                      <a:pt x="58" y="63"/>
                      <a:pt x="0" y="6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73" name="Freeform 127">
                <a:extLst>
                  <a:ext uri="{FF2B5EF4-FFF2-40B4-BE49-F238E27FC236}">
                    <a16:creationId xmlns:a16="http://schemas.microsoft.com/office/drawing/2014/main" id="{A6CABCE5-380A-46DA-9BA5-03CD634408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83" y="1224"/>
                <a:ext cx="129" cy="106"/>
              </a:xfrm>
              <a:custGeom>
                <a:avLst/>
                <a:gdLst>
                  <a:gd name="T0" fmla="*/ 0 w 109"/>
                  <a:gd name="T1" fmla="*/ 179 h 89"/>
                  <a:gd name="T2" fmla="*/ 214 w 109"/>
                  <a:gd name="T3" fmla="*/ 0 h 89"/>
                  <a:gd name="T4" fmla="*/ 0 w 109"/>
                  <a:gd name="T5" fmla="*/ 179 h 8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9" h="89">
                    <a:moveTo>
                      <a:pt x="0" y="89"/>
                    </a:moveTo>
                    <a:cubicBezTo>
                      <a:pt x="0" y="89"/>
                      <a:pt x="63" y="79"/>
                      <a:pt x="109" y="0"/>
                    </a:cubicBezTo>
                    <a:cubicBezTo>
                      <a:pt x="109" y="0"/>
                      <a:pt x="67" y="68"/>
                      <a:pt x="0" y="8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74" name="Freeform 128">
                <a:extLst>
                  <a:ext uri="{FF2B5EF4-FFF2-40B4-BE49-F238E27FC236}">
                    <a16:creationId xmlns:a16="http://schemas.microsoft.com/office/drawing/2014/main" id="{6C2ABFC8-BAAF-4008-920A-EEB65FC995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1" y="1304"/>
                <a:ext cx="21" cy="19"/>
              </a:xfrm>
              <a:custGeom>
                <a:avLst/>
                <a:gdLst>
                  <a:gd name="T0" fmla="*/ 0 w 18"/>
                  <a:gd name="T1" fmla="*/ 32 h 16"/>
                  <a:gd name="T2" fmla="*/ 34 w 18"/>
                  <a:gd name="T3" fmla="*/ 0 h 16"/>
                  <a:gd name="T4" fmla="*/ 0 w 18"/>
                  <a:gd name="T5" fmla="*/ 32 h 1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8" h="16">
                    <a:moveTo>
                      <a:pt x="0" y="16"/>
                    </a:moveTo>
                    <a:cubicBezTo>
                      <a:pt x="0" y="16"/>
                      <a:pt x="5" y="1"/>
                      <a:pt x="18" y="0"/>
                    </a:cubicBezTo>
                    <a:cubicBezTo>
                      <a:pt x="18" y="0"/>
                      <a:pt x="3" y="7"/>
                      <a:pt x="0" y="1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75" name="Freeform 129">
                <a:extLst>
                  <a:ext uri="{FF2B5EF4-FFF2-40B4-BE49-F238E27FC236}">
                    <a16:creationId xmlns:a16="http://schemas.microsoft.com/office/drawing/2014/main" id="{A77BD513-5F91-463B-99B9-F6C098B8E4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4" y="1318"/>
                <a:ext cx="10" cy="9"/>
              </a:xfrm>
              <a:custGeom>
                <a:avLst/>
                <a:gdLst>
                  <a:gd name="T0" fmla="*/ 20 w 8"/>
                  <a:gd name="T1" fmla="*/ 2 h 8"/>
                  <a:gd name="T2" fmla="*/ 1 w 8"/>
                  <a:gd name="T3" fmla="*/ 12 h 8"/>
                  <a:gd name="T4" fmla="*/ 20 w 8"/>
                  <a:gd name="T5" fmla="*/ 2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8">
                    <a:moveTo>
                      <a:pt x="8" y="2"/>
                    </a:moveTo>
                    <a:cubicBezTo>
                      <a:pt x="8" y="2"/>
                      <a:pt x="0" y="0"/>
                      <a:pt x="1" y="8"/>
                    </a:cubicBezTo>
                    <a:cubicBezTo>
                      <a:pt x="1" y="8"/>
                      <a:pt x="3" y="1"/>
                      <a:pt x="8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76" name="Freeform 130">
                <a:extLst>
                  <a:ext uri="{FF2B5EF4-FFF2-40B4-BE49-F238E27FC236}">
                    <a16:creationId xmlns:a16="http://schemas.microsoft.com/office/drawing/2014/main" id="{67B7EFE0-AA39-4717-B6D1-25EB1578F3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4" y="1871"/>
                <a:ext cx="23" cy="22"/>
              </a:xfrm>
              <a:custGeom>
                <a:avLst/>
                <a:gdLst>
                  <a:gd name="T0" fmla="*/ 0 w 20"/>
                  <a:gd name="T1" fmla="*/ 40 h 18"/>
                  <a:gd name="T2" fmla="*/ 35 w 20"/>
                  <a:gd name="T3" fmla="*/ 0 h 18"/>
                  <a:gd name="T4" fmla="*/ 0 w 20"/>
                  <a:gd name="T5" fmla="*/ 40 h 1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0" h="18">
                    <a:moveTo>
                      <a:pt x="0" y="18"/>
                    </a:moveTo>
                    <a:cubicBezTo>
                      <a:pt x="0" y="18"/>
                      <a:pt x="9" y="2"/>
                      <a:pt x="20" y="0"/>
                    </a:cubicBezTo>
                    <a:cubicBezTo>
                      <a:pt x="20" y="0"/>
                      <a:pt x="2" y="12"/>
                      <a:pt x="0" y="1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77" name="Freeform 131">
                <a:extLst>
                  <a:ext uri="{FF2B5EF4-FFF2-40B4-BE49-F238E27FC236}">
                    <a16:creationId xmlns:a16="http://schemas.microsoft.com/office/drawing/2014/main" id="{9BA0D9F5-C09A-4B7B-849F-E248BA4923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7" y="1887"/>
                <a:ext cx="8" cy="12"/>
              </a:xfrm>
              <a:custGeom>
                <a:avLst/>
                <a:gdLst>
                  <a:gd name="T0" fmla="*/ 11 w 7"/>
                  <a:gd name="T1" fmla="*/ 0 h 10"/>
                  <a:gd name="T2" fmla="*/ 8 w 7"/>
                  <a:gd name="T3" fmla="*/ 20 h 10"/>
                  <a:gd name="T4" fmla="*/ 11 w 7"/>
                  <a:gd name="T5" fmla="*/ 0 h 1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10">
                    <a:moveTo>
                      <a:pt x="7" y="0"/>
                    </a:moveTo>
                    <a:cubicBezTo>
                      <a:pt x="7" y="0"/>
                      <a:pt x="0" y="5"/>
                      <a:pt x="4" y="10"/>
                    </a:cubicBezTo>
                    <a:cubicBezTo>
                      <a:pt x="4" y="10"/>
                      <a:pt x="4" y="3"/>
                      <a:pt x="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78" name="Freeform 132">
                <a:extLst>
                  <a:ext uri="{FF2B5EF4-FFF2-40B4-BE49-F238E27FC236}">
                    <a16:creationId xmlns:a16="http://schemas.microsoft.com/office/drawing/2014/main" id="{3D631C55-38EC-4768-8708-2343823D8C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9" y="1946"/>
                <a:ext cx="7" cy="9"/>
              </a:xfrm>
              <a:custGeom>
                <a:avLst/>
                <a:gdLst>
                  <a:gd name="T0" fmla="*/ 11 w 6"/>
                  <a:gd name="T1" fmla="*/ 6 h 7"/>
                  <a:gd name="T2" fmla="*/ 1 w 6"/>
                  <a:gd name="T3" fmla="*/ 19 h 7"/>
                  <a:gd name="T4" fmla="*/ 11 w 6"/>
                  <a:gd name="T5" fmla="*/ 6 h 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" h="7">
                    <a:moveTo>
                      <a:pt x="6" y="2"/>
                    </a:moveTo>
                    <a:cubicBezTo>
                      <a:pt x="6" y="2"/>
                      <a:pt x="0" y="0"/>
                      <a:pt x="1" y="7"/>
                    </a:cubicBezTo>
                    <a:cubicBezTo>
                      <a:pt x="1" y="7"/>
                      <a:pt x="4" y="0"/>
                      <a:pt x="6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79" name="Freeform 133">
                <a:extLst>
                  <a:ext uri="{FF2B5EF4-FFF2-40B4-BE49-F238E27FC236}">
                    <a16:creationId xmlns:a16="http://schemas.microsoft.com/office/drawing/2014/main" id="{BC2DAA69-31DA-4B3F-B391-81F86FC4C3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8" y="1863"/>
                <a:ext cx="79" cy="62"/>
              </a:xfrm>
              <a:custGeom>
                <a:avLst/>
                <a:gdLst>
                  <a:gd name="T0" fmla="*/ 0 w 66"/>
                  <a:gd name="T1" fmla="*/ 105 h 52"/>
                  <a:gd name="T2" fmla="*/ 136 w 66"/>
                  <a:gd name="T3" fmla="*/ 0 h 52"/>
                  <a:gd name="T4" fmla="*/ 0 w 66"/>
                  <a:gd name="T5" fmla="*/ 105 h 5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6" h="52">
                    <a:moveTo>
                      <a:pt x="0" y="52"/>
                    </a:moveTo>
                    <a:cubicBezTo>
                      <a:pt x="66" y="0"/>
                      <a:pt x="66" y="0"/>
                      <a:pt x="66" y="0"/>
                    </a:cubicBezTo>
                    <a:cubicBezTo>
                      <a:pt x="66" y="0"/>
                      <a:pt x="13" y="50"/>
                      <a:pt x="0" y="5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80" name="Freeform 134">
                <a:extLst>
                  <a:ext uri="{FF2B5EF4-FFF2-40B4-BE49-F238E27FC236}">
                    <a16:creationId xmlns:a16="http://schemas.microsoft.com/office/drawing/2014/main" id="{1F78A2D5-91EF-49F4-AB78-154A61E351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5" y="2013"/>
                <a:ext cx="23" cy="273"/>
              </a:xfrm>
              <a:custGeom>
                <a:avLst/>
                <a:gdLst>
                  <a:gd name="T0" fmla="*/ 0 w 20"/>
                  <a:gd name="T1" fmla="*/ 0 h 230"/>
                  <a:gd name="T2" fmla="*/ 1 w 20"/>
                  <a:gd name="T3" fmla="*/ 457 h 230"/>
                  <a:gd name="T4" fmla="*/ 0 w 20"/>
                  <a:gd name="T5" fmla="*/ 0 h 23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0" h="230">
                    <a:moveTo>
                      <a:pt x="0" y="0"/>
                    </a:moveTo>
                    <a:cubicBezTo>
                      <a:pt x="1" y="230"/>
                      <a:pt x="1" y="230"/>
                      <a:pt x="1" y="230"/>
                    </a:cubicBezTo>
                    <a:cubicBezTo>
                      <a:pt x="1" y="230"/>
                      <a:pt x="20" y="54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81" name="Freeform 135">
                <a:extLst>
                  <a:ext uri="{FF2B5EF4-FFF2-40B4-BE49-F238E27FC236}">
                    <a16:creationId xmlns:a16="http://schemas.microsoft.com/office/drawing/2014/main" id="{A223DCBF-C350-4FBC-98AA-2066010508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41" y="3162"/>
                <a:ext cx="27" cy="278"/>
              </a:xfrm>
              <a:custGeom>
                <a:avLst/>
                <a:gdLst>
                  <a:gd name="T0" fmla="*/ 22 w 23"/>
                  <a:gd name="T1" fmla="*/ 0 h 234"/>
                  <a:gd name="T2" fmla="*/ 0 w 23"/>
                  <a:gd name="T3" fmla="*/ 466 h 234"/>
                  <a:gd name="T4" fmla="*/ 22 w 23"/>
                  <a:gd name="T5" fmla="*/ 0 h 23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3" h="234">
                    <a:moveTo>
                      <a:pt x="12" y="0"/>
                    </a:moveTo>
                    <a:cubicBezTo>
                      <a:pt x="0" y="234"/>
                      <a:pt x="0" y="234"/>
                      <a:pt x="0" y="234"/>
                    </a:cubicBezTo>
                    <a:cubicBezTo>
                      <a:pt x="0" y="234"/>
                      <a:pt x="23" y="60"/>
                      <a:pt x="1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82" name="Freeform 136">
                <a:extLst>
                  <a:ext uri="{FF2B5EF4-FFF2-40B4-BE49-F238E27FC236}">
                    <a16:creationId xmlns:a16="http://schemas.microsoft.com/office/drawing/2014/main" id="{07DCF5FF-DFB2-4A00-82EC-D3F3659B5E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8" y="3617"/>
                <a:ext cx="47" cy="121"/>
              </a:xfrm>
              <a:custGeom>
                <a:avLst/>
                <a:gdLst>
                  <a:gd name="T0" fmla="*/ 76 w 40"/>
                  <a:gd name="T1" fmla="*/ 0 h 102"/>
                  <a:gd name="T2" fmla="*/ 0 w 40"/>
                  <a:gd name="T3" fmla="*/ 203 h 102"/>
                  <a:gd name="T4" fmla="*/ 76 w 40"/>
                  <a:gd name="T5" fmla="*/ 0 h 10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0" h="102">
                    <a:moveTo>
                      <a:pt x="40" y="0"/>
                    </a:moveTo>
                    <a:cubicBezTo>
                      <a:pt x="0" y="102"/>
                      <a:pt x="0" y="102"/>
                      <a:pt x="0" y="102"/>
                    </a:cubicBezTo>
                    <a:cubicBezTo>
                      <a:pt x="0" y="102"/>
                      <a:pt x="38" y="36"/>
                      <a:pt x="4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83" name="Freeform 137">
                <a:extLst>
                  <a:ext uri="{FF2B5EF4-FFF2-40B4-BE49-F238E27FC236}">
                    <a16:creationId xmlns:a16="http://schemas.microsoft.com/office/drawing/2014/main" id="{4779F647-2E43-4795-8DE6-F7CFDC63E1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4" y="3046"/>
                <a:ext cx="162" cy="141"/>
              </a:xfrm>
              <a:custGeom>
                <a:avLst/>
                <a:gdLst>
                  <a:gd name="T0" fmla="*/ 0 w 162"/>
                  <a:gd name="T1" fmla="*/ 4 h 141"/>
                  <a:gd name="T2" fmla="*/ 6 w 162"/>
                  <a:gd name="T3" fmla="*/ 0 h 141"/>
                  <a:gd name="T4" fmla="*/ 162 w 162"/>
                  <a:gd name="T5" fmla="*/ 141 h 141"/>
                  <a:gd name="T6" fmla="*/ 110 w 162"/>
                  <a:gd name="T7" fmla="*/ 113 h 141"/>
                  <a:gd name="T8" fmla="*/ 0 w 162"/>
                  <a:gd name="T9" fmla="*/ 4 h 1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62" h="141">
                    <a:moveTo>
                      <a:pt x="0" y="4"/>
                    </a:moveTo>
                    <a:lnTo>
                      <a:pt x="6" y="0"/>
                    </a:lnTo>
                    <a:lnTo>
                      <a:pt x="162" y="141"/>
                    </a:lnTo>
                    <a:lnTo>
                      <a:pt x="110" y="113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9998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0166" name="Group 138">
              <a:extLst>
                <a:ext uri="{FF2B5EF4-FFF2-40B4-BE49-F238E27FC236}">
                  <a16:creationId xmlns:a16="http://schemas.microsoft.com/office/drawing/2014/main" id="{7423709F-C8FC-4EAC-9D0F-372F75A0CCF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24" y="2187"/>
              <a:ext cx="710" cy="1704"/>
              <a:chOff x="4004" y="2584"/>
              <a:chExt cx="597" cy="1433"/>
            </a:xfrm>
          </p:grpSpPr>
          <p:sp>
            <p:nvSpPr>
              <p:cNvPr id="40361" name="Freeform 139">
                <a:extLst>
                  <a:ext uri="{FF2B5EF4-FFF2-40B4-BE49-F238E27FC236}">
                    <a16:creationId xmlns:a16="http://schemas.microsoft.com/office/drawing/2014/main" id="{7B80E6FD-A00A-4E54-BA53-704A750DC4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2" y="3321"/>
                <a:ext cx="400" cy="363"/>
              </a:xfrm>
              <a:custGeom>
                <a:avLst/>
                <a:gdLst>
                  <a:gd name="T0" fmla="*/ 279 w 400"/>
                  <a:gd name="T1" fmla="*/ 153 h 363"/>
                  <a:gd name="T2" fmla="*/ 400 w 400"/>
                  <a:gd name="T3" fmla="*/ 257 h 363"/>
                  <a:gd name="T4" fmla="*/ 302 w 400"/>
                  <a:gd name="T5" fmla="*/ 363 h 363"/>
                  <a:gd name="T6" fmla="*/ 0 w 400"/>
                  <a:gd name="T7" fmla="*/ 92 h 363"/>
                  <a:gd name="T8" fmla="*/ 103 w 400"/>
                  <a:gd name="T9" fmla="*/ 0 h 363"/>
                  <a:gd name="T10" fmla="*/ 206 w 400"/>
                  <a:gd name="T11" fmla="*/ 89 h 363"/>
                  <a:gd name="T12" fmla="*/ 279 w 400"/>
                  <a:gd name="T13" fmla="*/ 153 h 36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00" h="363">
                    <a:moveTo>
                      <a:pt x="279" y="153"/>
                    </a:moveTo>
                    <a:lnTo>
                      <a:pt x="400" y="257"/>
                    </a:lnTo>
                    <a:lnTo>
                      <a:pt x="302" y="363"/>
                    </a:lnTo>
                    <a:lnTo>
                      <a:pt x="0" y="92"/>
                    </a:lnTo>
                    <a:lnTo>
                      <a:pt x="103" y="0"/>
                    </a:lnTo>
                    <a:lnTo>
                      <a:pt x="206" y="89"/>
                    </a:lnTo>
                    <a:lnTo>
                      <a:pt x="279" y="153"/>
                    </a:lnTo>
                    <a:close/>
                  </a:path>
                </a:pathLst>
              </a:custGeom>
              <a:solidFill>
                <a:srgbClr val="DBD9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62" name="Freeform 140">
                <a:extLst>
                  <a:ext uri="{FF2B5EF4-FFF2-40B4-BE49-F238E27FC236}">
                    <a16:creationId xmlns:a16="http://schemas.microsoft.com/office/drawing/2014/main" id="{08005320-6503-4066-8F2A-B6772C44A7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2" y="3321"/>
                <a:ext cx="400" cy="363"/>
              </a:xfrm>
              <a:custGeom>
                <a:avLst/>
                <a:gdLst>
                  <a:gd name="T0" fmla="*/ 279 w 400"/>
                  <a:gd name="T1" fmla="*/ 153 h 363"/>
                  <a:gd name="T2" fmla="*/ 400 w 400"/>
                  <a:gd name="T3" fmla="*/ 257 h 363"/>
                  <a:gd name="T4" fmla="*/ 302 w 400"/>
                  <a:gd name="T5" fmla="*/ 363 h 363"/>
                  <a:gd name="T6" fmla="*/ 0 w 400"/>
                  <a:gd name="T7" fmla="*/ 92 h 363"/>
                  <a:gd name="T8" fmla="*/ 103 w 400"/>
                  <a:gd name="T9" fmla="*/ 0 h 363"/>
                  <a:gd name="T10" fmla="*/ 206 w 400"/>
                  <a:gd name="T11" fmla="*/ 89 h 36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00" h="363">
                    <a:moveTo>
                      <a:pt x="279" y="153"/>
                    </a:moveTo>
                    <a:lnTo>
                      <a:pt x="400" y="257"/>
                    </a:lnTo>
                    <a:lnTo>
                      <a:pt x="302" y="363"/>
                    </a:lnTo>
                    <a:lnTo>
                      <a:pt x="0" y="92"/>
                    </a:lnTo>
                    <a:lnTo>
                      <a:pt x="103" y="0"/>
                    </a:lnTo>
                    <a:lnTo>
                      <a:pt x="206" y="89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63" name="Freeform 141">
                <a:extLst>
                  <a:ext uri="{FF2B5EF4-FFF2-40B4-BE49-F238E27FC236}">
                    <a16:creationId xmlns:a16="http://schemas.microsoft.com/office/drawing/2014/main" id="{35A58A5E-744C-4F89-816B-BA301B8E8F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3" y="3379"/>
                <a:ext cx="73" cy="64"/>
              </a:xfrm>
              <a:custGeom>
                <a:avLst/>
                <a:gdLst>
                  <a:gd name="T0" fmla="*/ 0 w 73"/>
                  <a:gd name="T1" fmla="*/ 0 h 64"/>
                  <a:gd name="T2" fmla="*/ 73 w 73"/>
                  <a:gd name="T3" fmla="*/ 64 h 64"/>
                  <a:gd name="T4" fmla="*/ 0 w 73"/>
                  <a:gd name="T5" fmla="*/ 0 h 6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3" h="64">
                    <a:moveTo>
                      <a:pt x="0" y="0"/>
                    </a:moveTo>
                    <a:lnTo>
                      <a:pt x="73" y="6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1CF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64" name="Line 142">
                <a:extLst>
                  <a:ext uri="{FF2B5EF4-FFF2-40B4-BE49-F238E27FC236}">
                    <a16:creationId xmlns:a16="http://schemas.microsoft.com/office/drawing/2014/main" id="{E5FCA878-97B8-4C6E-9B64-8B346E208A5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53" y="3379"/>
                <a:ext cx="73" cy="64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65" name="Freeform 143">
                <a:extLst>
                  <a:ext uri="{FF2B5EF4-FFF2-40B4-BE49-F238E27FC236}">
                    <a16:creationId xmlns:a16="http://schemas.microsoft.com/office/drawing/2014/main" id="{A0C7FAB0-D554-44B3-8559-F9218E3463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4" y="3523"/>
                <a:ext cx="329" cy="494"/>
              </a:xfrm>
              <a:custGeom>
                <a:avLst/>
                <a:gdLst>
                  <a:gd name="T0" fmla="*/ 17 w 329"/>
                  <a:gd name="T1" fmla="*/ 0 h 494"/>
                  <a:gd name="T2" fmla="*/ 329 w 329"/>
                  <a:gd name="T3" fmla="*/ 281 h 494"/>
                  <a:gd name="T4" fmla="*/ 306 w 329"/>
                  <a:gd name="T5" fmla="*/ 494 h 494"/>
                  <a:gd name="T6" fmla="*/ 0 w 329"/>
                  <a:gd name="T7" fmla="*/ 202 h 494"/>
                  <a:gd name="T8" fmla="*/ 17 w 329"/>
                  <a:gd name="T9" fmla="*/ 0 h 49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9" h="494">
                    <a:moveTo>
                      <a:pt x="17" y="0"/>
                    </a:moveTo>
                    <a:lnTo>
                      <a:pt x="329" y="281"/>
                    </a:lnTo>
                    <a:lnTo>
                      <a:pt x="306" y="494"/>
                    </a:lnTo>
                    <a:lnTo>
                      <a:pt x="0" y="202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ADAD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66" name="Freeform 144">
                <a:extLst>
                  <a:ext uri="{FF2B5EF4-FFF2-40B4-BE49-F238E27FC236}">
                    <a16:creationId xmlns:a16="http://schemas.microsoft.com/office/drawing/2014/main" id="{76B7B555-367D-4077-8383-73282AF033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0" y="3578"/>
                <a:ext cx="225" cy="439"/>
              </a:xfrm>
              <a:custGeom>
                <a:avLst/>
                <a:gdLst>
                  <a:gd name="T0" fmla="*/ 54 w 225"/>
                  <a:gd name="T1" fmla="*/ 106 h 439"/>
                  <a:gd name="T2" fmla="*/ 152 w 225"/>
                  <a:gd name="T3" fmla="*/ 0 h 439"/>
                  <a:gd name="T4" fmla="*/ 225 w 225"/>
                  <a:gd name="T5" fmla="*/ 0 h 439"/>
                  <a:gd name="T6" fmla="*/ 212 w 225"/>
                  <a:gd name="T7" fmla="*/ 197 h 439"/>
                  <a:gd name="T8" fmla="*/ 0 w 225"/>
                  <a:gd name="T9" fmla="*/ 439 h 439"/>
                  <a:gd name="T10" fmla="*/ 23 w 225"/>
                  <a:gd name="T11" fmla="*/ 226 h 439"/>
                  <a:gd name="T12" fmla="*/ 54 w 225"/>
                  <a:gd name="T13" fmla="*/ 106 h 43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5" h="439">
                    <a:moveTo>
                      <a:pt x="54" y="106"/>
                    </a:moveTo>
                    <a:lnTo>
                      <a:pt x="152" y="0"/>
                    </a:lnTo>
                    <a:lnTo>
                      <a:pt x="225" y="0"/>
                    </a:lnTo>
                    <a:lnTo>
                      <a:pt x="212" y="197"/>
                    </a:lnTo>
                    <a:lnTo>
                      <a:pt x="0" y="439"/>
                    </a:lnTo>
                    <a:lnTo>
                      <a:pt x="23" y="226"/>
                    </a:lnTo>
                    <a:lnTo>
                      <a:pt x="54" y="106"/>
                    </a:lnTo>
                    <a:close/>
                  </a:path>
                </a:pathLst>
              </a:custGeom>
              <a:solidFill>
                <a:srgbClr val="D1CF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67" name="Freeform 145">
                <a:extLst>
                  <a:ext uri="{FF2B5EF4-FFF2-40B4-BE49-F238E27FC236}">
                    <a16:creationId xmlns:a16="http://schemas.microsoft.com/office/drawing/2014/main" id="{3C0BD359-CF7F-417A-86AB-E29CD8E95C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1" y="3413"/>
                <a:ext cx="363" cy="391"/>
              </a:xfrm>
              <a:custGeom>
                <a:avLst/>
                <a:gdLst>
                  <a:gd name="T0" fmla="*/ 51 w 337"/>
                  <a:gd name="T1" fmla="*/ 0 h 340"/>
                  <a:gd name="T2" fmla="*/ 428 w 337"/>
                  <a:gd name="T3" fmla="*/ 413 h 340"/>
                  <a:gd name="T4" fmla="*/ 389 w 337"/>
                  <a:gd name="T5" fmla="*/ 596 h 340"/>
                  <a:gd name="T6" fmla="*/ 0 w 337"/>
                  <a:gd name="T7" fmla="*/ 167 h 340"/>
                  <a:gd name="T8" fmla="*/ 51 w 337"/>
                  <a:gd name="T9" fmla="*/ 0 h 3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37" h="340">
                    <a:moveTo>
                      <a:pt x="38" y="0"/>
                    </a:moveTo>
                    <a:cubicBezTo>
                      <a:pt x="318" y="236"/>
                      <a:pt x="318" y="236"/>
                      <a:pt x="318" y="236"/>
                    </a:cubicBezTo>
                    <a:cubicBezTo>
                      <a:pt x="318" y="236"/>
                      <a:pt x="337" y="301"/>
                      <a:pt x="289" y="340"/>
                    </a:cubicBezTo>
                    <a:cubicBezTo>
                      <a:pt x="0" y="96"/>
                      <a:pt x="0" y="96"/>
                      <a:pt x="0" y="96"/>
                    </a:cubicBezTo>
                    <a:cubicBezTo>
                      <a:pt x="0" y="96"/>
                      <a:pt x="42" y="75"/>
                      <a:pt x="38" y="0"/>
                    </a:cubicBezTo>
                    <a:close/>
                  </a:path>
                </a:pathLst>
              </a:custGeom>
              <a:solidFill>
                <a:srgbClr val="C9C9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68" name="Freeform 146">
                <a:extLst>
                  <a:ext uri="{FF2B5EF4-FFF2-40B4-BE49-F238E27FC236}">
                    <a16:creationId xmlns:a16="http://schemas.microsoft.com/office/drawing/2014/main" id="{4C1B6EE6-2BD8-4AD5-92CC-0C0F9675BC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5" y="3321"/>
                <a:ext cx="370" cy="280"/>
              </a:xfrm>
              <a:custGeom>
                <a:avLst/>
                <a:gdLst>
                  <a:gd name="T0" fmla="*/ 0 w 344"/>
                  <a:gd name="T1" fmla="*/ 0 h 244"/>
                  <a:gd name="T2" fmla="*/ 92 w 344"/>
                  <a:gd name="T3" fmla="*/ 11 h 244"/>
                  <a:gd name="T4" fmla="*/ 460 w 344"/>
                  <a:gd name="T5" fmla="*/ 389 h 244"/>
                  <a:gd name="T6" fmla="*/ 369 w 344"/>
                  <a:gd name="T7" fmla="*/ 389 h 244"/>
                  <a:gd name="T8" fmla="*/ 0 w 344"/>
                  <a:gd name="T9" fmla="*/ 0 h 2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44" h="244">
                    <a:moveTo>
                      <a:pt x="0" y="0"/>
                    </a:moveTo>
                    <a:cubicBezTo>
                      <a:pt x="0" y="0"/>
                      <a:pt x="53" y="17"/>
                      <a:pt x="69" y="7"/>
                    </a:cubicBezTo>
                    <a:cubicBezTo>
                      <a:pt x="344" y="224"/>
                      <a:pt x="344" y="224"/>
                      <a:pt x="344" y="224"/>
                    </a:cubicBezTo>
                    <a:cubicBezTo>
                      <a:pt x="344" y="224"/>
                      <a:pt x="299" y="244"/>
                      <a:pt x="276" y="224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CBB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69" name="Freeform 147">
                <a:extLst>
                  <a:ext uri="{FF2B5EF4-FFF2-40B4-BE49-F238E27FC236}">
                    <a16:creationId xmlns:a16="http://schemas.microsoft.com/office/drawing/2014/main" id="{01003D52-7A50-4C83-B3CD-0283B1CB18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0" y="3441"/>
                <a:ext cx="149" cy="122"/>
              </a:xfrm>
              <a:custGeom>
                <a:avLst/>
                <a:gdLst>
                  <a:gd name="T0" fmla="*/ 177 w 138"/>
                  <a:gd name="T1" fmla="*/ 124 h 106"/>
                  <a:gd name="T2" fmla="*/ 78 w 138"/>
                  <a:gd name="T3" fmla="*/ 170 h 106"/>
                  <a:gd name="T4" fmla="*/ 11 w 138"/>
                  <a:gd name="T5" fmla="*/ 61 h 106"/>
                  <a:gd name="T6" fmla="*/ 112 w 138"/>
                  <a:gd name="T7" fmla="*/ 18 h 106"/>
                  <a:gd name="T8" fmla="*/ 177 w 138"/>
                  <a:gd name="T9" fmla="*/ 124 h 1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8" h="106">
                    <a:moveTo>
                      <a:pt x="131" y="71"/>
                    </a:moveTo>
                    <a:cubicBezTo>
                      <a:pt x="124" y="95"/>
                      <a:pt x="91" y="106"/>
                      <a:pt x="57" y="97"/>
                    </a:cubicBezTo>
                    <a:cubicBezTo>
                      <a:pt x="22" y="87"/>
                      <a:pt x="0" y="59"/>
                      <a:pt x="7" y="35"/>
                    </a:cubicBezTo>
                    <a:cubicBezTo>
                      <a:pt x="14" y="11"/>
                      <a:pt x="48" y="0"/>
                      <a:pt x="82" y="10"/>
                    </a:cubicBezTo>
                    <a:cubicBezTo>
                      <a:pt x="116" y="20"/>
                      <a:pt x="138" y="47"/>
                      <a:pt x="131" y="71"/>
                    </a:cubicBezTo>
                    <a:close/>
                  </a:path>
                </a:pathLst>
              </a:custGeom>
              <a:solidFill>
                <a:srgbClr val="EFED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70" name="Freeform 148">
                <a:extLst>
                  <a:ext uri="{FF2B5EF4-FFF2-40B4-BE49-F238E27FC236}">
                    <a16:creationId xmlns:a16="http://schemas.microsoft.com/office/drawing/2014/main" id="{9DA8B6DF-16FA-4EDA-A107-EAC074A9A8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1" y="3270"/>
                <a:ext cx="105" cy="272"/>
              </a:xfrm>
              <a:custGeom>
                <a:avLst/>
                <a:gdLst>
                  <a:gd name="T0" fmla="*/ 31 w 97"/>
                  <a:gd name="T1" fmla="*/ 0 h 236"/>
                  <a:gd name="T2" fmla="*/ 0 w 97"/>
                  <a:gd name="T3" fmla="*/ 334 h 236"/>
                  <a:gd name="T4" fmla="*/ 97 w 97"/>
                  <a:gd name="T5" fmla="*/ 355 h 236"/>
                  <a:gd name="T6" fmla="*/ 133 w 97"/>
                  <a:gd name="T7" fmla="*/ 47 h 236"/>
                  <a:gd name="T8" fmla="*/ 31 w 97"/>
                  <a:gd name="T9" fmla="*/ 0 h 2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7" h="236">
                    <a:moveTo>
                      <a:pt x="23" y="0"/>
                    </a:moveTo>
                    <a:cubicBezTo>
                      <a:pt x="0" y="190"/>
                      <a:pt x="0" y="190"/>
                      <a:pt x="0" y="190"/>
                    </a:cubicBezTo>
                    <a:cubicBezTo>
                      <a:pt x="0" y="190"/>
                      <a:pt x="26" y="236"/>
                      <a:pt x="71" y="201"/>
                    </a:cubicBezTo>
                    <a:cubicBezTo>
                      <a:pt x="97" y="27"/>
                      <a:pt x="97" y="27"/>
                      <a:pt x="97" y="27"/>
                    </a:cubicBezTo>
                    <a:lnTo>
                      <a:pt x="23" y="0"/>
                    </a:lnTo>
                    <a:close/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71" name="Freeform 149">
                <a:extLst>
                  <a:ext uri="{FF2B5EF4-FFF2-40B4-BE49-F238E27FC236}">
                    <a16:creationId xmlns:a16="http://schemas.microsoft.com/office/drawing/2014/main" id="{9C73C43D-613C-4456-BDA8-47609B1AC8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3" y="2584"/>
                <a:ext cx="179" cy="162"/>
              </a:xfrm>
              <a:custGeom>
                <a:avLst/>
                <a:gdLst>
                  <a:gd name="T0" fmla="*/ 0 w 166"/>
                  <a:gd name="T1" fmla="*/ 246 h 141"/>
                  <a:gd name="T2" fmla="*/ 107 w 166"/>
                  <a:gd name="T3" fmla="*/ 95 h 141"/>
                  <a:gd name="T4" fmla="*/ 204 w 166"/>
                  <a:gd name="T5" fmla="*/ 13 h 141"/>
                  <a:gd name="T6" fmla="*/ 209 w 166"/>
                  <a:gd name="T7" fmla="*/ 69 h 141"/>
                  <a:gd name="T8" fmla="*/ 113 w 166"/>
                  <a:gd name="T9" fmla="*/ 186 h 141"/>
                  <a:gd name="T10" fmla="*/ 0 w 166"/>
                  <a:gd name="T11" fmla="*/ 246 h 14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66" h="141">
                    <a:moveTo>
                      <a:pt x="0" y="141"/>
                    </a:moveTo>
                    <a:cubicBezTo>
                      <a:pt x="79" y="55"/>
                      <a:pt x="79" y="55"/>
                      <a:pt x="79" y="55"/>
                    </a:cubicBezTo>
                    <a:cubicBezTo>
                      <a:pt x="79" y="55"/>
                      <a:pt x="134" y="0"/>
                      <a:pt x="150" y="8"/>
                    </a:cubicBezTo>
                    <a:cubicBezTo>
                      <a:pt x="166" y="16"/>
                      <a:pt x="165" y="26"/>
                      <a:pt x="155" y="39"/>
                    </a:cubicBezTo>
                    <a:cubicBezTo>
                      <a:pt x="145" y="52"/>
                      <a:pt x="83" y="107"/>
                      <a:pt x="83" y="107"/>
                    </a:cubicBezTo>
                    <a:lnTo>
                      <a:pt x="0" y="141"/>
                    </a:lnTo>
                    <a:close/>
                  </a:path>
                </a:pathLst>
              </a:custGeom>
              <a:solidFill>
                <a:srgbClr val="E0E0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72" name="Freeform 150">
                <a:extLst>
                  <a:ext uri="{FF2B5EF4-FFF2-40B4-BE49-F238E27FC236}">
                    <a16:creationId xmlns:a16="http://schemas.microsoft.com/office/drawing/2014/main" id="{16D49895-E0F3-4564-AD64-5AA4374C36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1" y="2655"/>
                <a:ext cx="115" cy="121"/>
              </a:xfrm>
              <a:custGeom>
                <a:avLst/>
                <a:gdLst>
                  <a:gd name="T0" fmla="*/ 133 w 107"/>
                  <a:gd name="T1" fmla="*/ 12 h 105"/>
                  <a:gd name="T2" fmla="*/ 135 w 107"/>
                  <a:gd name="T3" fmla="*/ 51 h 105"/>
                  <a:gd name="T4" fmla="*/ 37 w 107"/>
                  <a:gd name="T5" fmla="*/ 174 h 105"/>
                  <a:gd name="T6" fmla="*/ 6 w 107"/>
                  <a:gd name="T7" fmla="*/ 172 h 105"/>
                  <a:gd name="T8" fmla="*/ 6 w 107"/>
                  <a:gd name="T9" fmla="*/ 172 h 105"/>
                  <a:gd name="T10" fmla="*/ 5 w 107"/>
                  <a:gd name="T11" fmla="*/ 134 h 105"/>
                  <a:gd name="T12" fmla="*/ 105 w 107"/>
                  <a:gd name="T13" fmla="*/ 9 h 105"/>
                  <a:gd name="T14" fmla="*/ 133 w 107"/>
                  <a:gd name="T15" fmla="*/ 12 h 10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07" h="105">
                    <a:moveTo>
                      <a:pt x="100" y="7"/>
                    </a:moveTo>
                    <a:cubicBezTo>
                      <a:pt x="107" y="14"/>
                      <a:pt x="107" y="23"/>
                      <a:pt x="101" y="29"/>
                    </a:cubicBezTo>
                    <a:cubicBezTo>
                      <a:pt x="28" y="99"/>
                      <a:pt x="28" y="99"/>
                      <a:pt x="28" y="99"/>
                    </a:cubicBezTo>
                    <a:cubicBezTo>
                      <a:pt x="22" y="105"/>
                      <a:pt x="13" y="104"/>
                      <a:pt x="6" y="97"/>
                    </a:cubicBezTo>
                    <a:cubicBezTo>
                      <a:pt x="6" y="97"/>
                      <a:pt x="6" y="97"/>
                      <a:pt x="6" y="97"/>
                    </a:cubicBezTo>
                    <a:cubicBezTo>
                      <a:pt x="0" y="91"/>
                      <a:pt x="0" y="81"/>
                      <a:pt x="5" y="76"/>
                    </a:cubicBezTo>
                    <a:cubicBezTo>
                      <a:pt x="79" y="5"/>
                      <a:pt x="79" y="5"/>
                      <a:pt x="79" y="5"/>
                    </a:cubicBezTo>
                    <a:cubicBezTo>
                      <a:pt x="85" y="0"/>
                      <a:pt x="94" y="1"/>
                      <a:pt x="100" y="7"/>
                    </a:cubicBezTo>
                    <a:close/>
                  </a:path>
                </a:pathLst>
              </a:custGeom>
              <a:solidFill>
                <a:srgbClr val="D1D1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73" name="Freeform 151">
                <a:extLst>
                  <a:ext uri="{FF2B5EF4-FFF2-40B4-BE49-F238E27FC236}">
                    <a16:creationId xmlns:a16="http://schemas.microsoft.com/office/drawing/2014/main" id="{484936A4-5151-4725-A984-1C30C38C17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6" y="2686"/>
                <a:ext cx="106" cy="182"/>
              </a:xfrm>
              <a:custGeom>
                <a:avLst/>
                <a:gdLst>
                  <a:gd name="T0" fmla="*/ 124 w 99"/>
                  <a:gd name="T1" fmla="*/ 218 h 158"/>
                  <a:gd name="T2" fmla="*/ 108 w 99"/>
                  <a:gd name="T3" fmla="*/ 270 h 158"/>
                  <a:gd name="T4" fmla="*/ 107 w 99"/>
                  <a:gd name="T5" fmla="*/ 270 h 158"/>
                  <a:gd name="T6" fmla="*/ 67 w 99"/>
                  <a:gd name="T7" fmla="*/ 251 h 158"/>
                  <a:gd name="T8" fmla="*/ 5 w 99"/>
                  <a:gd name="T9" fmla="*/ 62 h 158"/>
                  <a:gd name="T10" fmla="*/ 21 w 99"/>
                  <a:gd name="T11" fmla="*/ 10 h 158"/>
                  <a:gd name="T12" fmla="*/ 21 w 99"/>
                  <a:gd name="T13" fmla="*/ 10 h 158"/>
                  <a:gd name="T14" fmla="*/ 62 w 99"/>
                  <a:gd name="T15" fmla="*/ 30 h 158"/>
                  <a:gd name="T16" fmla="*/ 124 w 99"/>
                  <a:gd name="T17" fmla="*/ 218 h 15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99" h="158">
                    <a:moveTo>
                      <a:pt x="94" y="123"/>
                    </a:moveTo>
                    <a:cubicBezTo>
                      <a:pt x="99" y="135"/>
                      <a:pt x="93" y="148"/>
                      <a:pt x="82" y="153"/>
                    </a:cubicBezTo>
                    <a:cubicBezTo>
                      <a:pt x="81" y="153"/>
                      <a:pt x="81" y="153"/>
                      <a:pt x="81" y="153"/>
                    </a:cubicBezTo>
                    <a:cubicBezTo>
                      <a:pt x="70" y="158"/>
                      <a:pt x="56" y="153"/>
                      <a:pt x="51" y="142"/>
                    </a:cubicBezTo>
                    <a:cubicBezTo>
                      <a:pt x="5" y="36"/>
                      <a:pt x="5" y="36"/>
                      <a:pt x="5" y="36"/>
                    </a:cubicBezTo>
                    <a:cubicBezTo>
                      <a:pt x="0" y="24"/>
                      <a:pt x="5" y="11"/>
                      <a:pt x="17" y="6"/>
                    </a:cubicBezTo>
                    <a:cubicBezTo>
                      <a:pt x="17" y="6"/>
                      <a:pt x="17" y="6"/>
                      <a:pt x="17" y="6"/>
                    </a:cubicBezTo>
                    <a:cubicBezTo>
                      <a:pt x="29" y="0"/>
                      <a:pt x="42" y="6"/>
                      <a:pt x="47" y="17"/>
                    </a:cubicBezTo>
                    <a:lnTo>
                      <a:pt x="94" y="123"/>
                    </a:lnTo>
                    <a:close/>
                  </a:path>
                </a:pathLst>
              </a:custGeom>
              <a:solidFill>
                <a:srgbClr val="E2E0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74" name="Freeform 152">
                <a:extLst>
                  <a:ext uri="{FF2B5EF4-FFF2-40B4-BE49-F238E27FC236}">
                    <a16:creationId xmlns:a16="http://schemas.microsoft.com/office/drawing/2014/main" id="{69B16DDA-1346-4FDB-9614-806A46DF00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7" y="2693"/>
                <a:ext cx="107" cy="182"/>
              </a:xfrm>
              <a:custGeom>
                <a:avLst/>
                <a:gdLst>
                  <a:gd name="T0" fmla="*/ 129 w 99"/>
                  <a:gd name="T1" fmla="*/ 215 h 158"/>
                  <a:gd name="T2" fmla="*/ 112 w 99"/>
                  <a:gd name="T3" fmla="*/ 268 h 158"/>
                  <a:gd name="T4" fmla="*/ 111 w 99"/>
                  <a:gd name="T5" fmla="*/ 270 h 158"/>
                  <a:gd name="T6" fmla="*/ 69 w 99"/>
                  <a:gd name="T7" fmla="*/ 248 h 158"/>
                  <a:gd name="T8" fmla="*/ 5 w 99"/>
                  <a:gd name="T9" fmla="*/ 61 h 158"/>
                  <a:gd name="T10" fmla="*/ 23 w 99"/>
                  <a:gd name="T11" fmla="*/ 9 h 158"/>
                  <a:gd name="T12" fmla="*/ 25 w 99"/>
                  <a:gd name="T13" fmla="*/ 9 h 158"/>
                  <a:gd name="T14" fmla="*/ 64 w 99"/>
                  <a:gd name="T15" fmla="*/ 28 h 158"/>
                  <a:gd name="T16" fmla="*/ 129 w 99"/>
                  <a:gd name="T17" fmla="*/ 215 h 15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99" h="158">
                    <a:moveTo>
                      <a:pt x="94" y="122"/>
                    </a:moveTo>
                    <a:cubicBezTo>
                      <a:pt x="99" y="134"/>
                      <a:pt x="94" y="147"/>
                      <a:pt x="82" y="152"/>
                    </a:cubicBezTo>
                    <a:cubicBezTo>
                      <a:pt x="81" y="153"/>
                      <a:pt x="81" y="153"/>
                      <a:pt x="81" y="153"/>
                    </a:cubicBezTo>
                    <a:cubicBezTo>
                      <a:pt x="70" y="158"/>
                      <a:pt x="56" y="153"/>
                      <a:pt x="51" y="141"/>
                    </a:cubicBezTo>
                    <a:cubicBezTo>
                      <a:pt x="5" y="35"/>
                      <a:pt x="5" y="35"/>
                      <a:pt x="5" y="35"/>
                    </a:cubicBezTo>
                    <a:cubicBezTo>
                      <a:pt x="0" y="24"/>
                      <a:pt x="5" y="10"/>
                      <a:pt x="17" y="5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29" y="0"/>
                      <a:pt x="42" y="5"/>
                      <a:pt x="47" y="16"/>
                    </a:cubicBezTo>
                    <a:lnTo>
                      <a:pt x="94" y="122"/>
                    </a:lnTo>
                    <a:close/>
                  </a:path>
                </a:pathLst>
              </a:custGeom>
              <a:solidFill>
                <a:srgbClr val="BCBB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75" name="Freeform 153">
                <a:extLst>
                  <a:ext uri="{FF2B5EF4-FFF2-40B4-BE49-F238E27FC236}">
                    <a16:creationId xmlns:a16="http://schemas.microsoft.com/office/drawing/2014/main" id="{43682C80-657D-45CD-8080-9DABE4745F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0" y="2721"/>
                <a:ext cx="431" cy="595"/>
              </a:xfrm>
              <a:custGeom>
                <a:avLst/>
                <a:gdLst>
                  <a:gd name="T0" fmla="*/ 465 w 400"/>
                  <a:gd name="T1" fmla="*/ 746 h 517"/>
                  <a:gd name="T2" fmla="*/ 469 w 400"/>
                  <a:gd name="T3" fmla="*/ 296 h 517"/>
                  <a:gd name="T4" fmla="*/ 140 w 400"/>
                  <a:gd name="T5" fmla="*/ 70 h 517"/>
                  <a:gd name="T6" fmla="*/ 115 w 400"/>
                  <a:gd name="T7" fmla="*/ 91 h 517"/>
                  <a:gd name="T8" fmla="*/ 0 w 400"/>
                  <a:gd name="T9" fmla="*/ 229 h 517"/>
                  <a:gd name="T10" fmla="*/ 365 w 400"/>
                  <a:gd name="T11" fmla="*/ 907 h 517"/>
                  <a:gd name="T12" fmla="*/ 465 w 400"/>
                  <a:gd name="T13" fmla="*/ 746 h 5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00" h="517">
                    <a:moveTo>
                      <a:pt x="345" y="425"/>
                    </a:moveTo>
                    <a:cubicBezTo>
                      <a:pt x="393" y="358"/>
                      <a:pt x="400" y="267"/>
                      <a:pt x="348" y="169"/>
                    </a:cubicBezTo>
                    <a:cubicBezTo>
                      <a:pt x="288" y="58"/>
                      <a:pt x="179" y="0"/>
                      <a:pt x="104" y="40"/>
                    </a:cubicBezTo>
                    <a:cubicBezTo>
                      <a:pt x="97" y="43"/>
                      <a:pt x="91" y="47"/>
                      <a:pt x="85" y="52"/>
                    </a:cubicBezTo>
                    <a:cubicBezTo>
                      <a:pt x="0" y="130"/>
                      <a:pt x="0" y="130"/>
                      <a:pt x="0" y="130"/>
                    </a:cubicBezTo>
                    <a:cubicBezTo>
                      <a:pt x="271" y="517"/>
                      <a:pt x="271" y="517"/>
                      <a:pt x="271" y="517"/>
                    </a:cubicBezTo>
                    <a:lnTo>
                      <a:pt x="345" y="425"/>
                    </a:lnTo>
                    <a:close/>
                  </a:path>
                </a:pathLst>
              </a:custGeom>
              <a:solidFill>
                <a:srgbClr val="D1CF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76" name="Freeform 154">
                <a:extLst>
                  <a:ext uri="{FF2B5EF4-FFF2-40B4-BE49-F238E27FC236}">
                    <a16:creationId xmlns:a16="http://schemas.microsoft.com/office/drawing/2014/main" id="{E3A2F659-3CDB-46E7-9036-B9E2235561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2" y="2807"/>
                <a:ext cx="427" cy="572"/>
              </a:xfrm>
              <a:custGeom>
                <a:avLst/>
                <a:gdLst>
                  <a:gd name="T0" fmla="*/ 451 w 396"/>
                  <a:gd name="T1" fmla="*/ 310 h 497"/>
                  <a:gd name="T2" fmla="*/ 417 w 396"/>
                  <a:gd name="T3" fmla="*/ 801 h 497"/>
                  <a:gd name="T4" fmla="*/ 84 w 396"/>
                  <a:gd name="T5" fmla="*/ 563 h 497"/>
                  <a:gd name="T6" fmla="*/ 118 w 396"/>
                  <a:gd name="T7" fmla="*/ 70 h 497"/>
                  <a:gd name="T8" fmla="*/ 451 w 396"/>
                  <a:gd name="T9" fmla="*/ 310 h 49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96" h="497">
                    <a:moveTo>
                      <a:pt x="334" y="176"/>
                    </a:moveTo>
                    <a:cubicBezTo>
                      <a:pt x="396" y="291"/>
                      <a:pt x="385" y="417"/>
                      <a:pt x="309" y="457"/>
                    </a:cubicBezTo>
                    <a:cubicBezTo>
                      <a:pt x="234" y="497"/>
                      <a:pt x="123" y="436"/>
                      <a:pt x="62" y="321"/>
                    </a:cubicBezTo>
                    <a:cubicBezTo>
                      <a:pt x="0" y="206"/>
                      <a:pt x="11" y="80"/>
                      <a:pt x="87" y="40"/>
                    </a:cubicBezTo>
                    <a:cubicBezTo>
                      <a:pt x="162" y="0"/>
                      <a:pt x="273" y="60"/>
                      <a:pt x="334" y="176"/>
                    </a:cubicBezTo>
                    <a:close/>
                  </a:path>
                </a:pathLst>
              </a:custGeom>
              <a:solidFill>
                <a:srgbClr val="BCBB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77" name="Freeform 155">
                <a:extLst>
                  <a:ext uri="{FF2B5EF4-FFF2-40B4-BE49-F238E27FC236}">
                    <a16:creationId xmlns:a16="http://schemas.microsoft.com/office/drawing/2014/main" id="{38BD8CED-4351-4DE4-874A-F258571700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0" y="3055"/>
                <a:ext cx="156" cy="289"/>
              </a:xfrm>
              <a:custGeom>
                <a:avLst/>
                <a:gdLst>
                  <a:gd name="T0" fmla="*/ 189 w 145"/>
                  <a:gd name="T1" fmla="*/ 393 h 251"/>
                  <a:gd name="T2" fmla="*/ 176 w 145"/>
                  <a:gd name="T3" fmla="*/ 432 h 251"/>
                  <a:gd name="T4" fmla="*/ 176 w 145"/>
                  <a:gd name="T5" fmla="*/ 432 h 251"/>
                  <a:gd name="T6" fmla="*/ 142 w 145"/>
                  <a:gd name="T7" fmla="*/ 420 h 251"/>
                  <a:gd name="T8" fmla="*/ 4 w 145"/>
                  <a:gd name="T9" fmla="*/ 51 h 251"/>
                  <a:gd name="T10" fmla="*/ 18 w 145"/>
                  <a:gd name="T11" fmla="*/ 9 h 251"/>
                  <a:gd name="T12" fmla="*/ 18 w 145"/>
                  <a:gd name="T13" fmla="*/ 9 h 251"/>
                  <a:gd name="T14" fmla="*/ 51 w 145"/>
                  <a:gd name="T15" fmla="*/ 21 h 251"/>
                  <a:gd name="T16" fmla="*/ 189 w 145"/>
                  <a:gd name="T17" fmla="*/ 393 h 25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45" h="251">
                    <a:moveTo>
                      <a:pt x="141" y="223"/>
                    </a:moveTo>
                    <a:cubicBezTo>
                      <a:pt x="145" y="231"/>
                      <a:pt x="140" y="242"/>
                      <a:pt x="131" y="246"/>
                    </a:cubicBezTo>
                    <a:cubicBezTo>
                      <a:pt x="131" y="246"/>
                      <a:pt x="131" y="246"/>
                      <a:pt x="131" y="246"/>
                    </a:cubicBezTo>
                    <a:cubicBezTo>
                      <a:pt x="121" y="251"/>
                      <a:pt x="110" y="248"/>
                      <a:pt x="106" y="239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0" y="20"/>
                      <a:pt x="4" y="10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23" y="0"/>
                      <a:pt x="34" y="3"/>
                      <a:pt x="38" y="12"/>
                    </a:cubicBezTo>
                    <a:lnTo>
                      <a:pt x="141" y="223"/>
                    </a:lnTo>
                    <a:close/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78" name="Freeform 156">
                <a:extLst>
                  <a:ext uri="{FF2B5EF4-FFF2-40B4-BE49-F238E27FC236}">
                    <a16:creationId xmlns:a16="http://schemas.microsoft.com/office/drawing/2014/main" id="{2E352211-2CCC-4F55-A8E8-D634570A7D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1" y="3059"/>
                <a:ext cx="156" cy="289"/>
              </a:xfrm>
              <a:custGeom>
                <a:avLst/>
                <a:gdLst>
                  <a:gd name="T0" fmla="*/ 189 w 145"/>
                  <a:gd name="T1" fmla="*/ 391 h 251"/>
                  <a:gd name="T2" fmla="*/ 176 w 145"/>
                  <a:gd name="T3" fmla="*/ 432 h 251"/>
                  <a:gd name="T4" fmla="*/ 176 w 145"/>
                  <a:gd name="T5" fmla="*/ 432 h 251"/>
                  <a:gd name="T6" fmla="*/ 143 w 145"/>
                  <a:gd name="T7" fmla="*/ 420 h 251"/>
                  <a:gd name="T8" fmla="*/ 4 w 145"/>
                  <a:gd name="T9" fmla="*/ 51 h 251"/>
                  <a:gd name="T10" fmla="*/ 18 w 145"/>
                  <a:gd name="T11" fmla="*/ 9 h 251"/>
                  <a:gd name="T12" fmla="*/ 18 w 145"/>
                  <a:gd name="T13" fmla="*/ 9 h 251"/>
                  <a:gd name="T14" fmla="*/ 52 w 145"/>
                  <a:gd name="T15" fmla="*/ 21 h 251"/>
                  <a:gd name="T16" fmla="*/ 189 w 145"/>
                  <a:gd name="T17" fmla="*/ 391 h 25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45" h="251">
                    <a:moveTo>
                      <a:pt x="141" y="222"/>
                    </a:moveTo>
                    <a:cubicBezTo>
                      <a:pt x="145" y="231"/>
                      <a:pt x="141" y="241"/>
                      <a:pt x="131" y="246"/>
                    </a:cubicBezTo>
                    <a:cubicBezTo>
                      <a:pt x="131" y="246"/>
                      <a:pt x="131" y="246"/>
                      <a:pt x="131" y="246"/>
                    </a:cubicBezTo>
                    <a:cubicBezTo>
                      <a:pt x="122" y="251"/>
                      <a:pt x="111" y="248"/>
                      <a:pt x="107" y="239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0" y="20"/>
                      <a:pt x="4" y="9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24" y="0"/>
                      <a:pt x="35" y="3"/>
                      <a:pt x="39" y="12"/>
                    </a:cubicBezTo>
                    <a:lnTo>
                      <a:pt x="141" y="222"/>
                    </a:lnTo>
                    <a:close/>
                  </a:path>
                </a:pathLst>
              </a:custGeom>
              <a:solidFill>
                <a:srgbClr val="D1D1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79" name="Freeform 157">
                <a:extLst>
                  <a:ext uri="{FF2B5EF4-FFF2-40B4-BE49-F238E27FC236}">
                    <a16:creationId xmlns:a16="http://schemas.microsoft.com/office/drawing/2014/main" id="{79B720C4-2539-434C-BDCD-D9D08CB6C5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2" y="3321"/>
                <a:ext cx="400" cy="363"/>
              </a:xfrm>
              <a:custGeom>
                <a:avLst/>
                <a:gdLst>
                  <a:gd name="T0" fmla="*/ 294 w 400"/>
                  <a:gd name="T1" fmla="*/ 166 h 363"/>
                  <a:gd name="T2" fmla="*/ 400 w 400"/>
                  <a:gd name="T3" fmla="*/ 257 h 363"/>
                  <a:gd name="T4" fmla="*/ 302 w 400"/>
                  <a:gd name="T5" fmla="*/ 363 h 363"/>
                  <a:gd name="T6" fmla="*/ 0 w 400"/>
                  <a:gd name="T7" fmla="*/ 92 h 363"/>
                  <a:gd name="T8" fmla="*/ 103 w 400"/>
                  <a:gd name="T9" fmla="*/ 0 h 363"/>
                  <a:gd name="T10" fmla="*/ 189 w 400"/>
                  <a:gd name="T11" fmla="*/ 74 h 36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00" h="363">
                    <a:moveTo>
                      <a:pt x="294" y="166"/>
                    </a:moveTo>
                    <a:lnTo>
                      <a:pt x="400" y="257"/>
                    </a:lnTo>
                    <a:lnTo>
                      <a:pt x="302" y="363"/>
                    </a:lnTo>
                    <a:lnTo>
                      <a:pt x="0" y="92"/>
                    </a:lnTo>
                    <a:lnTo>
                      <a:pt x="103" y="0"/>
                    </a:lnTo>
                    <a:lnTo>
                      <a:pt x="189" y="74"/>
                    </a:ln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80" name="Freeform 158">
                <a:extLst>
                  <a:ext uri="{FF2B5EF4-FFF2-40B4-BE49-F238E27FC236}">
                    <a16:creationId xmlns:a16="http://schemas.microsoft.com/office/drawing/2014/main" id="{C788C276-E2CC-4D78-BD02-9CA7F11618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1" y="3413"/>
                <a:ext cx="363" cy="391"/>
              </a:xfrm>
              <a:custGeom>
                <a:avLst/>
                <a:gdLst>
                  <a:gd name="T0" fmla="*/ 51 w 337"/>
                  <a:gd name="T1" fmla="*/ 0 h 340"/>
                  <a:gd name="T2" fmla="*/ 428 w 337"/>
                  <a:gd name="T3" fmla="*/ 413 h 340"/>
                  <a:gd name="T4" fmla="*/ 389 w 337"/>
                  <a:gd name="T5" fmla="*/ 596 h 340"/>
                  <a:gd name="T6" fmla="*/ 0 w 337"/>
                  <a:gd name="T7" fmla="*/ 167 h 340"/>
                  <a:gd name="T8" fmla="*/ 51 w 337"/>
                  <a:gd name="T9" fmla="*/ 0 h 3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37" h="340">
                    <a:moveTo>
                      <a:pt x="38" y="0"/>
                    </a:moveTo>
                    <a:cubicBezTo>
                      <a:pt x="318" y="236"/>
                      <a:pt x="318" y="236"/>
                      <a:pt x="318" y="236"/>
                    </a:cubicBezTo>
                    <a:cubicBezTo>
                      <a:pt x="318" y="236"/>
                      <a:pt x="337" y="301"/>
                      <a:pt x="289" y="340"/>
                    </a:cubicBezTo>
                    <a:cubicBezTo>
                      <a:pt x="0" y="96"/>
                      <a:pt x="0" y="96"/>
                      <a:pt x="0" y="96"/>
                    </a:cubicBezTo>
                    <a:cubicBezTo>
                      <a:pt x="0" y="96"/>
                      <a:pt x="42" y="75"/>
                      <a:pt x="38" y="0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81" name="Freeform 159">
                <a:extLst>
                  <a:ext uri="{FF2B5EF4-FFF2-40B4-BE49-F238E27FC236}">
                    <a16:creationId xmlns:a16="http://schemas.microsoft.com/office/drawing/2014/main" id="{60DCA333-6A30-4D9C-8395-CDDD6C9022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4" y="3523"/>
                <a:ext cx="329" cy="494"/>
              </a:xfrm>
              <a:custGeom>
                <a:avLst/>
                <a:gdLst>
                  <a:gd name="T0" fmla="*/ 17 w 329"/>
                  <a:gd name="T1" fmla="*/ 0 h 494"/>
                  <a:gd name="T2" fmla="*/ 329 w 329"/>
                  <a:gd name="T3" fmla="*/ 281 h 494"/>
                  <a:gd name="T4" fmla="*/ 306 w 329"/>
                  <a:gd name="T5" fmla="*/ 494 h 494"/>
                  <a:gd name="T6" fmla="*/ 0 w 329"/>
                  <a:gd name="T7" fmla="*/ 202 h 494"/>
                  <a:gd name="T8" fmla="*/ 17 w 329"/>
                  <a:gd name="T9" fmla="*/ 0 h 49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9" h="494">
                    <a:moveTo>
                      <a:pt x="17" y="0"/>
                    </a:moveTo>
                    <a:lnTo>
                      <a:pt x="329" y="281"/>
                    </a:lnTo>
                    <a:lnTo>
                      <a:pt x="306" y="494"/>
                    </a:lnTo>
                    <a:lnTo>
                      <a:pt x="0" y="202"/>
                    </a:lnTo>
                    <a:lnTo>
                      <a:pt x="17" y="0"/>
                    </a:ln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82" name="Line 160">
                <a:extLst>
                  <a:ext uri="{FF2B5EF4-FFF2-40B4-BE49-F238E27FC236}">
                    <a16:creationId xmlns:a16="http://schemas.microsoft.com/office/drawing/2014/main" id="{54B49240-FC26-4CC9-8D83-7CE40C6D065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364" y="3578"/>
                <a:ext cx="98" cy="106"/>
              </a:xfrm>
              <a:prstGeom prst="line">
                <a:avLst/>
              </a:prstGeom>
              <a:noFill/>
              <a:ln w="7938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83" name="Freeform 161">
                <a:extLst>
                  <a:ext uri="{FF2B5EF4-FFF2-40B4-BE49-F238E27FC236}">
                    <a16:creationId xmlns:a16="http://schemas.microsoft.com/office/drawing/2014/main" id="{005E7EDA-1AEB-4BF6-B0D8-92C2C15A4C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0" y="3578"/>
                <a:ext cx="225" cy="439"/>
              </a:xfrm>
              <a:custGeom>
                <a:avLst/>
                <a:gdLst>
                  <a:gd name="T0" fmla="*/ 225 w 225"/>
                  <a:gd name="T1" fmla="*/ 0 h 439"/>
                  <a:gd name="T2" fmla="*/ 212 w 225"/>
                  <a:gd name="T3" fmla="*/ 197 h 439"/>
                  <a:gd name="T4" fmla="*/ 0 w 225"/>
                  <a:gd name="T5" fmla="*/ 439 h 439"/>
                  <a:gd name="T6" fmla="*/ 23 w 225"/>
                  <a:gd name="T7" fmla="*/ 226 h 43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25" h="439">
                    <a:moveTo>
                      <a:pt x="225" y="0"/>
                    </a:moveTo>
                    <a:lnTo>
                      <a:pt x="212" y="197"/>
                    </a:lnTo>
                    <a:lnTo>
                      <a:pt x="0" y="439"/>
                    </a:lnTo>
                    <a:lnTo>
                      <a:pt x="23" y="226"/>
                    </a:ln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84" name="Freeform 162">
                <a:extLst>
                  <a:ext uri="{FF2B5EF4-FFF2-40B4-BE49-F238E27FC236}">
                    <a16:creationId xmlns:a16="http://schemas.microsoft.com/office/drawing/2014/main" id="{78AFBC31-CE8C-4815-AFAA-3A5F3BF154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5" y="3321"/>
                <a:ext cx="92" cy="74"/>
              </a:xfrm>
              <a:custGeom>
                <a:avLst/>
                <a:gdLst>
                  <a:gd name="T0" fmla="*/ 105 w 86"/>
                  <a:gd name="T1" fmla="*/ 109 h 65"/>
                  <a:gd name="T2" fmla="*/ 0 w 86"/>
                  <a:gd name="T3" fmla="*/ 0 h 65"/>
                  <a:gd name="T4" fmla="*/ 91 w 86"/>
                  <a:gd name="T5" fmla="*/ 11 h 65"/>
                  <a:gd name="T6" fmla="*/ 112 w 86"/>
                  <a:gd name="T7" fmla="*/ 34 h 6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6" h="65">
                    <a:moveTo>
                      <a:pt x="80" y="65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53" y="17"/>
                      <a:pt x="69" y="7"/>
                    </a:cubicBezTo>
                    <a:cubicBezTo>
                      <a:pt x="86" y="20"/>
                      <a:pt x="86" y="20"/>
                      <a:pt x="86" y="20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85" name="Freeform 163">
                <a:extLst>
                  <a:ext uri="{FF2B5EF4-FFF2-40B4-BE49-F238E27FC236}">
                    <a16:creationId xmlns:a16="http://schemas.microsoft.com/office/drawing/2014/main" id="{4886E23B-74EF-4EC3-A3EF-9ECA7CF073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4" y="3436"/>
                <a:ext cx="201" cy="165"/>
              </a:xfrm>
              <a:custGeom>
                <a:avLst/>
                <a:gdLst>
                  <a:gd name="T0" fmla="*/ 43 w 187"/>
                  <a:gd name="T1" fmla="*/ 0 h 144"/>
                  <a:gd name="T2" fmla="*/ 249 w 187"/>
                  <a:gd name="T3" fmla="*/ 214 h 144"/>
                  <a:gd name="T4" fmla="*/ 159 w 187"/>
                  <a:gd name="T5" fmla="*/ 214 h 144"/>
                  <a:gd name="T6" fmla="*/ 0 w 187"/>
                  <a:gd name="T7" fmla="*/ 47 h 14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87" h="144">
                    <a:moveTo>
                      <a:pt x="32" y="0"/>
                    </a:moveTo>
                    <a:cubicBezTo>
                      <a:pt x="187" y="124"/>
                      <a:pt x="187" y="124"/>
                      <a:pt x="187" y="124"/>
                    </a:cubicBezTo>
                    <a:cubicBezTo>
                      <a:pt x="187" y="124"/>
                      <a:pt x="142" y="144"/>
                      <a:pt x="119" y="124"/>
                    </a:cubicBezTo>
                    <a:cubicBezTo>
                      <a:pt x="0" y="27"/>
                      <a:pt x="0" y="27"/>
                      <a:pt x="0" y="27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86" name="Freeform 164">
                <a:extLst>
                  <a:ext uri="{FF2B5EF4-FFF2-40B4-BE49-F238E27FC236}">
                    <a16:creationId xmlns:a16="http://schemas.microsoft.com/office/drawing/2014/main" id="{B8798CD3-180C-4115-A744-8CFCA64E39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0" y="3451"/>
                <a:ext cx="146" cy="114"/>
              </a:xfrm>
              <a:custGeom>
                <a:avLst/>
                <a:gdLst>
                  <a:gd name="T0" fmla="*/ 157 w 135"/>
                  <a:gd name="T1" fmla="*/ 35 h 99"/>
                  <a:gd name="T2" fmla="*/ 181 w 135"/>
                  <a:gd name="T3" fmla="*/ 112 h 99"/>
                  <a:gd name="T4" fmla="*/ 78 w 135"/>
                  <a:gd name="T5" fmla="*/ 155 h 99"/>
                  <a:gd name="T6" fmla="*/ 11 w 135"/>
                  <a:gd name="T7" fmla="*/ 47 h 99"/>
                  <a:gd name="T8" fmla="*/ 57 w 135"/>
                  <a:gd name="T9" fmla="*/ 0 h 9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5" h="99">
                    <a:moveTo>
                      <a:pt x="115" y="20"/>
                    </a:moveTo>
                    <a:cubicBezTo>
                      <a:pt x="129" y="32"/>
                      <a:pt x="135" y="48"/>
                      <a:pt x="131" y="63"/>
                    </a:cubicBezTo>
                    <a:cubicBezTo>
                      <a:pt x="124" y="87"/>
                      <a:pt x="91" y="99"/>
                      <a:pt x="57" y="89"/>
                    </a:cubicBezTo>
                    <a:cubicBezTo>
                      <a:pt x="22" y="79"/>
                      <a:pt x="0" y="51"/>
                      <a:pt x="7" y="27"/>
                    </a:cubicBezTo>
                    <a:cubicBezTo>
                      <a:pt x="12" y="13"/>
                      <a:pt x="25" y="3"/>
                      <a:pt x="42" y="0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87" name="Line 165">
                <a:extLst>
                  <a:ext uri="{FF2B5EF4-FFF2-40B4-BE49-F238E27FC236}">
                    <a16:creationId xmlns:a16="http://schemas.microsoft.com/office/drawing/2014/main" id="{927C74DF-CFF4-4C22-9D2E-3D87C60FCD2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331" y="3341"/>
                <a:ext cx="9" cy="67"/>
              </a:xfrm>
              <a:prstGeom prst="line">
                <a:avLst/>
              </a:prstGeom>
              <a:noFill/>
              <a:ln w="7938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88" name="Freeform 166">
                <a:extLst>
                  <a:ext uri="{FF2B5EF4-FFF2-40B4-BE49-F238E27FC236}">
                    <a16:creationId xmlns:a16="http://schemas.microsoft.com/office/drawing/2014/main" id="{089891CB-899B-4188-8A92-B5A96243FB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1" y="3300"/>
                <a:ext cx="80" cy="242"/>
              </a:xfrm>
              <a:custGeom>
                <a:avLst/>
                <a:gdLst>
                  <a:gd name="T0" fmla="*/ 28 w 74"/>
                  <a:gd name="T1" fmla="*/ 0 h 210"/>
                  <a:gd name="T2" fmla="*/ 0 w 74"/>
                  <a:gd name="T3" fmla="*/ 289 h 210"/>
                  <a:gd name="T4" fmla="*/ 97 w 74"/>
                  <a:gd name="T5" fmla="*/ 310 h 210"/>
                  <a:gd name="T6" fmla="*/ 101 w 74"/>
                  <a:gd name="T7" fmla="*/ 270 h 21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4" h="210">
                    <a:moveTo>
                      <a:pt x="20" y="0"/>
                    </a:moveTo>
                    <a:cubicBezTo>
                      <a:pt x="0" y="164"/>
                      <a:pt x="0" y="164"/>
                      <a:pt x="0" y="164"/>
                    </a:cubicBezTo>
                    <a:cubicBezTo>
                      <a:pt x="0" y="164"/>
                      <a:pt x="26" y="210"/>
                      <a:pt x="71" y="175"/>
                    </a:cubicBezTo>
                    <a:cubicBezTo>
                      <a:pt x="74" y="153"/>
                      <a:pt x="74" y="153"/>
                      <a:pt x="74" y="153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89" name="Freeform 167">
                <a:extLst>
                  <a:ext uri="{FF2B5EF4-FFF2-40B4-BE49-F238E27FC236}">
                    <a16:creationId xmlns:a16="http://schemas.microsoft.com/office/drawing/2014/main" id="{4AB08252-5456-4B8F-8054-0497552B68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3" y="2585"/>
                <a:ext cx="179" cy="161"/>
              </a:xfrm>
              <a:custGeom>
                <a:avLst/>
                <a:gdLst>
                  <a:gd name="T0" fmla="*/ 0 w 166"/>
                  <a:gd name="T1" fmla="*/ 245 h 140"/>
                  <a:gd name="T2" fmla="*/ 107 w 166"/>
                  <a:gd name="T3" fmla="*/ 94 h 140"/>
                  <a:gd name="T4" fmla="*/ 204 w 166"/>
                  <a:gd name="T5" fmla="*/ 12 h 140"/>
                  <a:gd name="T6" fmla="*/ 209 w 166"/>
                  <a:gd name="T7" fmla="*/ 68 h 140"/>
                  <a:gd name="T8" fmla="*/ 113 w 166"/>
                  <a:gd name="T9" fmla="*/ 185 h 1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66" h="140">
                    <a:moveTo>
                      <a:pt x="0" y="140"/>
                    </a:moveTo>
                    <a:cubicBezTo>
                      <a:pt x="79" y="54"/>
                      <a:pt x="79" y="54"/>
                      <a:pt x="79" y="54"/>
                    </a:cubicBezTo>
                    <a:cubicBezTo>
                      <a:pt x="79" y="54"/>
                      <a:pt x="134" y="0"/>
                      <a:pt x="150" y="7"/>
                    </a:cubicBezTo>
                    <a:cubicBezTo>
                      <a:pt x="166" y="15"/>
                      <a:pt x="165" y="25"/>
                      <a:pt x="155" y="38"/>
                    </a:cubicBezTo>
                    <a:cubicBezTo>
                      <a:pt x="145" y="51"/>
                      <a:pt x="83" y="106"/>
                      <a:pt x="83" y="106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90" name="Freeform 168">
                <a:extLst>
                  <a:ext uri="{FF2B5EF4-FFF2-40B4-BE49-F238E27FC236}">
                    <a16:creationId xmlns:a16="http://schemas.microsoft.com/office/drawing/2014/main" id="{44DF93B8-4E58-4CD3-89A1-9085DC1DFF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6" y="2655"/>
                <a:ext cx="60" cy="56"/>
              </a:xfrm>
              <a:custGeom>
                <a:avLst/>
                <a:gdLst>
                  <a:gd name="T0" fmla="*/ 0 w 56"/>
                  <a:gd name="T1" fmla="*/ 58 h 48"/>
                  <a:gd name="T2" fmla="*/ 36 w 56"/>
                  <a:gd name="T3" fmla="*/ 9 h 48"/>
                  <a:gd name="T4" fmla="*/ 65 w 56"/>
                  <a:gd name="T5" fmla="*/ 13 h 48"/>
                  <a:gd name="T6" fmla="*/ 65 w 56"/>
                  <a:gd name="T7" fmla="*/ 13 h 48"/>
                  <a:gd name="T8" fmla="*/ 66 w 56"/>
                  <a:gd name="T9" fmla="*/ 55 h 48"/>
                  <a:gd name="T10" fmla="*/ 39 w 56"/>
                  <a:gd name="T11" fmla="*/ 89 h 4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6" h="48">
                    <a:moveTo>
                      <a:pt x="0" y="32"/>
                    </a:moveTo>
                    <a:cubicBezTo>
                      <a:pt x="28" y="5"/>
                      <a:pt x="28" y="5"/>
                      <a:pt x="28" y="5"/>
                    </a:cubicBezTo>
                    <a:cubicBezTo>
                      <a:pt x="33" y="0"/>
                      <a:pt x="43" y="1"/>
                      <a:pt x="49" y="7"/>
                    </a:cubicBezTo>
                    <a:cubicBezTo>
                      <a:pt x="49" y="7"/>
                      <a:pt x="49" y="7"/>
                      <a:pt x="49" y="7"/>
                    </a:cubicBezTo>
                    <a:cubicBezTo>
                      <a:pt x="56" y="14"/>
                      <a:pt x="56" y="23"/>
                      <a:pt x="50" y="29"/>
                    </a:cubicBezTo>
                    <a:cubicBezTo>
                      <a:pt x="50" y="29"/>
                      <a:pt x="30" y="48"/>
                      <a:pt x="30" y="48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91" name="Freeform 169">
                <a:extLst>
                  <a:ext uri="{FF2B5EF4-FFF2-40B4-BE49-F238E27FC236}">
                    <a16:creationId xmlns:a16="http://schemas.microsoft.com/office/drawing/2014/main" id="{584FC5FA-372E-40BC-944E-5CDB1DFEFC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1" y="2719"/>
                <a:ext cx="41" cy="57"/>
              </a:xfrm>
              <a:custGeom>
                <a:avLst/>
                <a:gdLst>
                  <a:gd name="T0" fmla="*/ 51 w 38"/>
                  <a:gd name="T1" fmla="*/ 59 h 50"/>
                  <a:gd name="T2" fmla="*/ 38 w 38"/>
                  <a:gd name="T3" fmla="*/ 74 h 50"/>
                  <a:gd name="T4" fmla="*/ 6 w 38"/>
                  <a:gd name="T5" fmla="*/ 72 h 50"/>
                  <a:gd name="T6" fmla="*/ 6 w 38"/>
                  <a:gd name="T7" fmla="*/ 72 h 50"/>
                  <a:gd name="T8" fmla="*/ 5 w 38"/>
                  <a:gd name="T9" fmla="*/ 35 h 50"/>
                  <a:gd name="T10" fmla="*/ 36 w 38"/>
                  <a:gd name="T11" fmla="*/ 0 h 5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8" h="50">
                    <a:moveTo>
                      <a:pt x="38" y="35"/>
                    </a:moveTo>
                    <a:cubicBezTo>
                      <a:pt x="28" y="44"/>
                      <a:pt x="28" y="44"/>
                      <a:pt x="28" y="44"/>
                    </a:cubicBezTo>
                    <a:cubicBezTo>
                      <a:pt x="22" y="50"/>
                      <a:pt x="13" y="49"/>
                      <a:pt x="6" y="42"/>
                    </a:cubicBezTo>
                    <a:cubicBezTo>
                      <a:pt x="6" y="42"/>
                      <a:pt x="6" y="42"/>
                      <a:pt x="6" y="42"/>
                    </a:cubicBezTo>
                    <a:cubicBezTo>
                      <a:pt x="0" y="36"/>
                      <a:pt x="0" y="26"/>
                      <a:pt x="5" y="21"/>
                    </a:cubicBezTo>
                    <a:cubicBezTo>
                      <a:pt x="27" y="0"/>
                      <a:pt x="27" y="0"/>
                      <a:pt x="27" y="0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92" name="Freeform 170">
                <a:extLst>
                  <a:ext uri="{FF2B5EF4-FFF2-40B4-BE49-F238E27FC236}">
                    <a16:creationId xmlns:a16="http://schemas.microsoft.com/office/drawing/2014/main" id="{4B7F2F4C-F299-4A5C-BF13-815497039B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4" y="2688"/>
                <a:ext cx="62" cy="64"/>
              </a:xfrm>
              <a:custGeom>
                <a:avLst/>
                <a:gdLst>
                  <a:gd name="T0" fmla="*/ 0 w 57"/>
                  <a:gd name="T1" fmla="*/ 19 h 56"/>
                  <a:gd name="T2" fmla="*/ 13 w 57"/>
                  <a:gd name="T3" fmla="*/ 9 h 56"/>
                  <a:gd name="T4" fmla="*/ 13 w 57"/>
                  <a:gd name="T5" fmla="*/ 9 h 56"/>
                  <a:gd name="T6" fmla="*/ 54 w 57"/>
                  <a:gd name="T7" fmla="*/ 27 h 56"/>
                  <a:gd name="T8" fmla="*/ 79 w 57"/>
                  <a:gd name="T9" fmla="*/ 95 h 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7" h="56">
                    <a:moveTo>
                      <a:pt x="0" y="11"/>
                    </a:moveTo>
                    <a:cubicBezTo>
                      <a:pt x="2" y="9"/>
                      <a:pt x="5" y="6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21" y="0"/>
                      <a:pt x="34" y="5"/>
                      <a:pt x="39" y="16"/>
                    </a:cubicBezTo>
                    <a:cubicBezTo>
                      <a:pt x="57" y="56"/>
                      <a:pt x="57" y="56"/>
                      <a:pt x="57" y="56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93" name="Freeform 171">
                <a:extLst>
                  <a:ext uri="{FF2B5EF4-FFF2-40B4-BE49-F238E27FC236}">
                    <a16:creationId xmlns:a16="http://schemas.microsoft.com/office/drawing/2014/main" id="{E39A8D85-3E76-4864-9F46-D3C12EE4C2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7" y="2693"/>
                <a:ext cx="67" cy="72"/>
              </a:xfrm>
              <a:custGeom>
                <a:avLst/>
                <a:gdLst>
                  <a:gd name="T0" fmla="*/ 23 w 62"/>
                  <a:gd name="T1" fmla="*/ 114 h 62"/>
                  <a:gd name="T2" fmla="*/ 5 w 62"/>
                  <a:gd name="T3" fmla="*/ 65 h 62"/>
                  <a:gd name="T4" fmla="*/ 23 w 62"/>
                  <a:gd name="T5" fmla="*/ 9 h 62"/>
                  <a:gd name="T6" fmla="*/ 25 w 62"/>
                  <a:gd name="T7" fmla="*/ 9 h 62"/>
                  <a:gd name="T8" fmla="*/ 64 w 62"/>
                  <a:gd name="T9" fmla="*/ 31 h 62"/>
                  <a:gd name="T10" fmla="*/ 84 w 62"/>
                  <a:gd name="T11" fmla="*/ 93 h 6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2" h="62">
                    <a:moveTo>
                      <a:pt x="17" y="62"/>
                    </a:moveTo>
                    <a:cubicBezTo>
                      <a:pt x="5" y="35"/>
                      <a:pt x="5" y="35"/>
                      <a:pt x="5" y="35"/>
                    </a:cubicBezTo>
                    <a:cubicBezTo>
                      <a:pt x="0" y="24"/>
                      <a:pt x="5" y="10"/>
                      <a:pt x="17" y="5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29" y="0"/>
                      <a:pt x="42" y="5"/>
                      <a:pt x="47" y="17"/>
                    </a:cubicBezTo>
                    <a:cubicBezTo>
                      <a:pt x="62" y="51"/>
                      <a:pt x="62" y="51"/>
                      <a:pt x="62" y="51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94" name="Freeform 172">
                <a:extLst>
                  <a:ext uri="{FF2B5EF4-FFF2-40B4-BE49-F238E27FC236}">
                    <a16:creationId xmlns:a16="http://schemas.microsoft.com/office/drawing/2014/main" id="{22695E41-7430-4ED7-85A3-D5224975EE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0" y="2721"/>
                <a:ext cx="431" cy="595"/>
              </a:xfrm>
              <a:custGeom>
                <a:avLst/>
                <a:gdLst>
                  <a:gd name="T0" fmla="*/ 365 w 400"/>
                  <a:gd name="T1" fmla="*/ 907 h 517"/>
                  <a:gd name="T2" fmla="*/ 465 w 400"/>
                  <a:gd name="T3" fmla="*/ 746 h 517"/>
                  <a:gd name="T4" fmla="*/ 469 w 400"/>
                  <a:gd name="T5" fmla="*/ 296 h 517"/>
                  <a:gd name="T6" fmla="*/ 140 w 400"/>
                  <a:gd name="T7" fmla="*/ 70 h 517"/>
                  <a:gd name="T8" fmla="*/ 115 w 400"/>
                  <a:gd name="T9" fmla="*/ 91 h 517"/>
                  <a:gd name="T10" fmla="*/ 0 w 400"/>
                  <a:gd name="T11" fmla="*/ 229 h 51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00" h="517">
                    <a:moveTo>
                      <a:pt x="271" y="517"/>
                    </a:moveTo>
                    <a:cubicBezTo>
                      <a:pt x="345" y="425"/>
                      <a:pt x="345" y="425"/>
                      <a:pt x="345" y="425"/>
                    </a:cubicBezTo>
                    <a:cubicBezTo>
                      <a:pt x="393" y="358"/>
                      <a:pt x="400" y="267"/>
                      <a:pt x="348" y="169"/>
                    </a:cubicBezTo>
                    <a:cubicBezTo>
                      <a:pt x="288" y="58"/>
                      <a:pt x="179" y="0"/>
                      <a:pt x="104" y="40"/>
                    </a:cubicBezTo>
                    <a:cubicBezTo>
                      <a:pt x="97" y="43"/>
                      <a:pt x="91" y="48"/>
                      <a:pt x="85" y="52"/>
                    </a:cubicBezTo>
                    <a:cubicBezTo>
                      <a:pt x="0" y="130"/>
                      <a:pt x="0" y="130"/>
                      <a:pt x="0" y="130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95" name="Freeform 173">
                <a:extLst>
                  <a:ext uri="{FF2B5EF4-FFF2-40B4-BE49-F238E27FC236}">
                    <a16:creationId xmlns:a16="http://schemas.microsoft.com/office/drawing/2014/main" id="{2D7D4826-8585-46C0-BA5D-FDABC87A4B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2" y="2807"/>
                <a:ext cx="419" cy="542"/>
              </a:xfrm>
              <a:custGeom>
                <a:avLst/>
                <a:gdLst>
                  <a:gd name="T0" fmla="*/ 351 w 389"/>
                  <a:gd name="T1" fmla="*/ 823 h 471"/>
                  <a:gd name="T2" fmla="*/ 84 w 389"/>
                  <a:gd name="T3" fmla="*/ 563 h 471"/>
                  <a:gd name="T4" fmla="*/ 116 w 389"/>
                  <a:gd name="T5" fmla="*/ 70 h 471"/>
                  <a:gd name="T6" fmla="*/ 450 w 389"/>
                  <a:gd name="T7" fmla="*/ 310 h 471"/>
                  <a:gd name="T8" fmla="*/ 449 w 389"/>
                  <a:gd name="T9" fmla="*/ 771 h 47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89" h="471">
                    <a:moveTo>
                      <a:pt x="261" y="469"/>
                    </a:moveTo>
                    <a:cubicBezTo>
                      <a:pt x="192" y="471"/>
                      <a:pt x="111" y="413"/>
                      <a:pt x="62" y="321"/>
                    </a:cubicBezTo>
                    <a:cubicBezTo>
                      <a:pt x="0" y="206"/>
                      <a:pt x="11" y="80"/>
                      <a:pt x="86" y="40"/>
                    </a:cubicBezTo>
                    <a:cubicBezTo>
                      <a:pt x="162" y="0"/>
                      <a:pt x="273" y="60"/>
                      <a:pt x="334" y="176"/>
                    </a:cubicBezTo>
                    <a:cubicBezTo>
                      <a:pt x="389" y="278"/>
                      <a:pt x="386" y="388"/>
                      <a:pt x="333" y="440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96" name="Freeform 174">
                <a:extLst>
                  <a:ext uri="{FF2B5EF4-FFF2-40B4-BE49-F238E27FC236}">
                    <a16:creationId xmlns:a16="http://schemas.microsoft.com/office/drawing/2014/main" id="{9A69FE4F-FC35-4AD1-861B-E25D9EE671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8" y="3055"/>
                <a:ext cx="148" cy="285"/>
              </a:xfrm>
              <a:custGeom>
                <a:avLst/>
                <a:gdLst>
                  <a:gd name="T0" fmla="*/ 0 w 137"/>
                  <a:gd name="T1" fmla="*/ 13 h 248"/>
                  <a:gd name="T2" fmla="*/ 6 w 137"/>
                  <a:gd name="T3" fmla="*/ 9 h 248"/>
                  <a:gd name="T4" fmla="*/ 6 w 137"/>
                  <a:gd name="T5" fmla="*/ 9 h 248"/>
                  <a:gd name="T6" fmla="*/ 41 w 137"/>
                  <a:gd name="T7" fmla="*/ 21 h 248"/>
                  <a:gd name="T8" fmla="*/ 183 w 137"/>
                  <a:gd name="T9" fmla="*/ 388 h 248"/>
                  <a:gd name="T10" fmla="*/ 169 w 137"/>
                  <a:gd name="T11" fmla="*/ 429 h 248"/>
                  <a:gd name="T12" fmla="*/ 169 w 137"/>
                  <a:gd name="T13" fmla="*/ 429 h 248"/>
                  <a:gd name="T14" fmla="*/ 162 w 137"/>
                  <a:gd name="T15" fmla="*/ 433 h 24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37" h="248">
                    <a:moveTo>
                      <a:pt x="0" y="8"/>
                    </a:moveTo>
                    <a:cubicBezTo>
                      <a:pt x="2" y="7"/>
                      <a:pt x="4" y="6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15" y="0"/>
                      <a:pt x="26" y="3"/>
                      <a:pt x="30" y="12"/>
                    </a:cubicBezTo>
                    <a:cubicBezTo>
                      <a:pt x="133" y="223"/>
                      <a:pt x="133" y="223"/>
                      <a:pt x="133" y="223"/>
                    </a:cubicBezTo>
                    <a:cubicBezTo>
                      <a:pt x="137" y="231"/>
                      <a:pt x="132" y="242"/>
                      <a:pt x="123" y="246"/>
                    </a:cubicBezTo>
                    <a:cubicBezTo>
                      <a:pt x="123" y="246"/>
                      <a:pt x="123" y="246"/>
                      <a:pt x="123" y="246"/>
                    </a:cubicBezTo>
                    <a:cubicBezTo>
                      <a:pt x="122" y="247"/>
                      <a:pt x="121" y="247"/>
                      <a:pt x="119" y="248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97" name="Freeform 175">
                <a:extLst>
                  <a:ext uri="{FF2B5EF4-FFF2-40B4-BE49-F238E27FC236}">
                    <a16:creationId xmlns:a16="http://schemas.microsoft.com/office/drawing/2014/main" id="{65109B4B-9E26-45F0-B1A3-228ED2E481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1" y="3059"/>
                <a:ext cx="156" cy="289"/>
              </a:xfrm>
              <a:custGeom>
                <a:avLst/>
                <a:gdLst>
                  <a:gd name="T0" fmla="*/ 189 w 145"/>
                  <a:gd name="T1" fmla="*/ 391 h 251"/>
                  <a:gd name="T2" fmla="*/ 176 w 145"/>
                  <a:gd name="T3" fmla="*/ 432 h 251"/>
                  <a:gd name="T4" fmla="*/ 176 w 145"/>
                  <a:gd name="T5" fmla="*/ 432 h 251"/>
                  <a:gd name="T6" fmla="*/ 142 w 145"/>
                  <a:gd name="T7" fmla="*/ 420 h 251"/>
                  <a:gd name="T8" fmla="*/ 4 w 145"/>
                  <a:gd name="T9" fmla="*/ 51 h 251"/>
                  <a:gd name="T10" fmla="*/ 18 w 145"/>
                  <a:gd name="T11" fmla="*/ 9 h 251"/>
                  <a:gd name="T12" fmla="*/ 18 w 145"/>
                  <a:gd name="T13" fmla="*/ 9 h 251"/>
                  <a:gd name="T14" fmla="*/ 52 w 145"/>
                  <a:gd name="T15" fmla="*/ 21 h 251"/>
                  <a:gd name="T16" fmla="*/ 189 w 145"/>
                  <a:gd name="T17" fmla="*/ 391 h 25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45" h="251">
                    <a:moveTo>
                      <a:pt x="141" y="222"/>
                    </a:moveTo>
                    <a:cubicBezTo>
                      <a:pt x="145" y="231"/>
                      <a:pt x="141" y="241"/>
                      <a:pt x="131" y="246"/>
                    </a:cubicBezTo>
                    <a:cubicBezTo>
                      <a:pt x="131" y="246"/>
                      <a:pt x="131" y="246"/>
                      <a:pt x="131" y="246"/>
                    </a:cubicBezTo>
                    <a:cubicBezTo>
                      <a:pt x="122" y="251"/>
                      <a:pt x="111" y="248"/>
                      <a:pt x="106" y="239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0" y="20"/>
                      <a:pt x="4" y="9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24" y="0"/>
                      <a:pt x="35" y="3"/>
                      <a:pt x="39" y="12"/>
                    </a:cubicBezTo>
                    <a:lnTo>
                      <a:pt x="141" y="222"/>
                    </a:ln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98" name="Line 176">
                <a:extLst>
                  <a:ext uri="{FF2B5EF4-FFF2-40B4-BE49-F238E27FC236}">
                    <a16:creationId xmlns:a16="http://schemas.microsoft.com/office/drawing/2014/main" id="{03F41B94-0630-406D-81C9-EB3CA93299C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302" y="3337"/>
                <a:ext cx="92" cy="101"/>
              </a:xfrm>
              <a:prstGeom prst="line">
                <a:avLst/>
              </a:prstGeom>
              <a:noFill/>
              <a:ln w="7938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99" name="Oval 177">
                <a:extLst>
                  <a:ext uri="{FF2B5EF4-FFF2-40B4-BE49-F238E27FC236}">
                    <a16:creationId xmlns:a16="http://schemas.microsoft.com/office/drawing/2014/main" id="{EC5776AA-0C6E-4092-A7A4-FF14718793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91" y="3072"/>
                <a:ext cx="30" cy="29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400" name="Freeform 178">
                <a:extLst>
                  <a:ext uri="{FF2B5EF4-FFF2-40B4-BE49-F238E27FC236}">
                    <a16:creationId xmlns:a16="http://schemas.microsoft.com/office/drawing/2014/main" id="{84940D20-0947-4CFC-861A-7734A69FF9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3" y="3077"/>
                <a:ext cx="14" cy="18"/>
              </a:xfrm>
              <a:custGeom>
                <a:avLst/>
                <a:gdLst>
                  <a:gd name="T0" fmla="*/ 16 w 13"/>
                  <a:gd name="T1" fmla="*/ 1 h 16"/>
                  <a:gd name="T2" fmla="*/ 3 w 13"/>
                  <a:gd name="T3" fmla="*/ 3 h 16"/>
                  <a:gd name="T4" fmla="*/ 5 w 13"/>
                  <a:gd name="T5" fmla="*/ 21 h 16"/>
                  <a:gd name="T6" fmla="*/ 12 w 13"/>
                  <a:gd name="T7" fmla="*/ 16 h 16"/>
                  <a:gd name="T8" fmla="*/ 17 w 13"/>
                  <a:gd name="T9" fmla="*/ 1 h 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6">
                    <a:moveTo>
                      <a:pt x="12" y="1"/>
                    </a:moveTo>
                    <a:cubicBezTo>
                      <a:pt x="9" y="0"/>
                      <a:pt x="5" y="0"/>
                      <a:pt x="3" y="3"/>
                    </a:cubicBezTo>
                    <a:cubicBezTo>
                      <a:pt x="0" y="7"/>
                      <a:pt x="1" y="12"/>
                      <a:pt x="5" y="13"/>
                    </a:cubicBezTo>
                    <a:cubicBezTo>
                      <a:pt x="10" y="16"/>
                      <a:pt x="8" y="13"/>
                      <a:pt x="8" y="10"/>
                    </a:cubicBezTo>
                    <a:cubicBezTo>
                      <a:pt x="8" y="6"/>
                      <a:pt x="10" y="3"/>
                      <a:pt x="13" y="1"/>
                    </a:cubicBezTo>
                  </a:path>
                </a:pathLst>
              </a:custGeom>
              <a:solidFill>
                <a:srgbClr val="9693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01" name="Freeform 179">
                <a:extLst>
                  <a:ext uri="{FF2B5EF4-FFF2-40B4-BE49-F238E27FC236}">
                    <a16:creationId xmlns:a16="http://schemas.microsoft.com/office/drawing/2014/main" id="{DD4A6F47-4D20-4215-ADDF-934828E84B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9" y="2846"/>
                <a:ext cx="185" cy="467"/>
              </a:xfrm>
              <a:custGeom>
                <a:avLst/>
                <a:gdLst>
                  <a:gd name="T0" fmla="*/ 60 w 172"/>
                  <a:gd name="T1" fmla="*/ 44 h 405"/>
                  <a:gd name="T2" fmla="*/ 5 w 172"/>
                  <a:gd name="T3" fmla="*/ 179 h 405"/>
                  <a:gd name="T4" fmla="*/ 16 w 172"/>
                  <a:gd name="T5" fmla="*/ 364 h 405"/>
                  <a:gd name="T6" fmla="*/ 150 w 172"/>
                  <a:gd name="T7" fmla="*/ 675 h 405"/>
                  <a:gd name="T8" fmla="*/ 209 w 172"/>
                  <a:gd name="T9" fmla="*/ 688 h 405"/>
                  <a:gd name="T10" fmla="*/ 183 w 172"/>
                  <a:gd name="T11" fmla="*/ 579 h 405"/>
                  <a:gd name="T12" fmla="*/ 109 w 172"/>
                  <a:gd name="T13" fmla="*/ 274 h 405"/>
                  <a:gd name="T14" fmla="*/ 127 w 172"/>
                  <a:gd name="T15" fmla="*/ 69 h 405"/>
                  <a:gd name="T16" fmla="*/ 66 w 172"/>
                  <a:gd name="T17" fmla="*/ 32 h 40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72" h="405">
                    <a:moveTo>
                      <a:pt x="45" y="25"/>
                    </a:moveTo>
                    <a:cubicBezTo>
                      <a:pt x="23" y="33"/>
                      <a:pt x="9" y="80"/>
                      <a:pt x="5" y="101"/>
                    </a:cubicBezTo>
                    <a:cubicBezTo>
                      <a:pt x="0" y="135"/>
                      <a:pt x="6" y="172"/>
                      <a:pt x="12" y="206"/>
                    </a:cubicBezTo>
                    <a:cubicBezTo>
                      <a:pt x="25" y="274"/>
                      <a:pt x="53" y="342"/>
                      <a:pt x="112" y="382"/>
                    </a:cubicBezTo>
                    <a:cubicBezTo>
                      <a:pt x="124" y="390"/>
                      <a:pt x="142" y="405"/>
                      <a:pt x="155" y="389"/>
                    </a:cubicBezTo>
                    <a:cubicBezTo>
                      <a:pt x="172" y="369"/>
                      <a:pt x="147" y="343"/>
                      <a:pt x="137" y="327"/>
                    </a:cubicBezTo>
                    <a:cubicBezTo>
                      <a:pt x="106" y="278"/>
                      <a:pt x="53" y="216"/>
                      <a:pt x="81" y="155"/>
                    </a:cubicBezTo>
                    <a:cubicBezTo>
                      <a:pt x="99" y="117"/>
                      <a:pt x="117" y="78"/>
                      <a:pt x="95" y="39"/>
                    </a:cubicBezTo>
                    <a:cubicBezTo>
                      <a:pt x="89" y="27"/>
                      <a:pt x="64" y="0"/>
                      <a:pt x="49" y="18"/>
                    </a:cubicBezTo>
                  </a:path>
                </a:pathLst>
              </a:custGeom>
              <a:solidFill>
                <a:srgbClr val="AAAA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02" name="Freeform 180">
                <a:extLst>
                  <a:ext uri="{FF2B5EF4-FFF2-40B4-BE49-F238E27FC236}">
                    <a16:creationId xmlns:a16="http://schemas.microsoft.com/office/drawing/2014/main" id="{70D461C5-B5C5-4324-9728-86BD7E0517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5" y="2895"/>
                <a:ext cx="179" cy="377"/>
              </a:xfrm>
              <a:custGeom>
                <a:avLst/>
                <a:gdLst>
                  <a:gd name="T0" fmla="*/ 51 w 166"/>
                  <a:gd name="T1" fmla="*/ 23 h 328"/>
                  <a:gd name="T2" fmla="*/ 187 w 166"/>
                  <a:gd name="T3" fmla="*/ 328 h 328"/>
                  <a:gd name="T4" fmla="*/ 163 w 166"/>
                  <a:gd name="T5" fmla="*/ 539 h 328"/>
                  <a:gd name="T6" fmla="*/ 118 w 166"/>
                  <a:gd name="T7" fmla="*/ 384 h 328"/>
                  <a:gd name="T8" fmla="*/ 58 w 166"/>
                  <a:gd name="T9" fmla="*/ 256 h 328"/>
                  <a:gd name="T10" fmla="*/ 5 w 166"/>
                  <a:gd name="T11" fmla="*/ 105 h 328"/>
                  <a:gd name="T12" fmla="*/ 50 w 166"/>
                  <a:gd name="T13" fmla="*/ 30 h 32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6" h="328">
                    <a:moveTo>
                      <a:pt x="38" y="13"/>
                    </a:moveTo>
                    <a:cubicBezTo>
                      <a:pt x="92" y="59"/>
                      <a:pt x="123" y="118"/>
                      <a:pt x="137" y="188"/>
                    </a:cubicBezTo>
                    <a:cubicBezTo>
                      <a:pt x="140" y="206"/>
                      <a:pt x="166" y="328"/>
                      <a:pt x="121" y="309"/>
                    </a:cubicBezTo>
                    <a:cubicBezTo>
                      <a:pt x="93" y="297"/>
                      <a:pt x="94" y="244"/>
                      <a:pt x="87" y="220"/>
                    </a:cubicBezTo>
                    <a:cubicBezTo>
                      <a:pt x="80" y="192"/>
                      <a:pt x="62" y="169"/>
                      <a:pt x="43" y="147"/>
                    </a:cubicBezTo>
                    <a:cubicBezTo>
                      <a:pt x="19" y="118"/>
                      <a:pt x="0" y="100"/>
                      <a:pt x="5" y="60"/>
                    </a:cubicBezTo>
                    <a:cubicBezTo>
                      <a:pt x="6" y="51"/>
                      <a:pt x="19" y="0"/>
                      <a:pt x="37" y="17"/>
                    </a:cubicBezTo>
                  </a:path>
                </a:pathLst>
              </a:custGeom>
              <a:solidFill>
                <a:srgbClr val="D1CF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03" name="Freeform 181">
                <a:extLst>
                  <a:ext uri="{FF2B5EF4-FFF2-40B4-BE49-F238E27FC236}">
                    <a16:creationId xmlns:a16="http://schemas.microsoft.com/office/drawing/2014/main" id="{AABE7506-05ED-416E-AF37-D662177A80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8" y="3012"/>
                <a:ext cx="92" cy="248"/>
              </a:xfrm>
              <a:custGeom>
                <a:avLst/>
                <a:gdLst>
                  <a:gd name="T0" fmla="*/ 0 w 86"/>
                  <a:gd name="T1" fmla="*/ 381 h 215"/>
                  <a:gd name="T2" fmla="*/ 60 w 86"/>
                  <a:gd name="T3" fmla="*/ 277 h 215"/>
                  <a:gd name="T4" fmla="*/ 92 w 86"/>
                  <a:gd name="T5" fmla="*/ 0 h 215"/>
                  <a:gd name="T6" fmla="*/ 6 w 86"/>
                  <a:gd name="T7" fmla="*/ 149 h 215"/>
                  <a:gd name="T8" fmla="*/ 0 w 86"/>
                  <a:gd name="T9" fmla="*/ 381 h 2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6" h="215">
                    <a:moveTo>
                      <a:pt x="0" y="215"/>
                    </a:moveTo>
                    <a:cubicBezTo>
                      <a:pt x="46" y="156"/>
                      <a:pt x="46" y="156"/>
                      <a:pt x="46" y="156"/>
                    </a:cubicBezTo>
                    <a:cubicBezTo>
                      <a:pt x="46" y="156"/>
                      <a:pt x="86" y="105"/>
                      <a:pt x="70" y="0"/>
                    </a:cubicBezTo>
                    <a:cubicBezTo>
                      <a:pt x="6" y="84"/>
                      <a:pt x="6" y="84"/>
                      <a:pt x="6" y="84"/>
                    </a:cubicBezTo>
                    <a:cubicBezTo>
                      <a:pt x="6" y="84"/>
                      <a:pt x="25" y="150"/>
                      <a:pt x="0" y="215"/>
                    </a:cubicBezTo>
                    <a:close/>
                  </a:path>
                </a:pathLst>
              </a:custGeom>
              <a:solidFill>
                <a:srgbClr val="BCBB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04" name="Freeform 182">
                <a:extLst>
                  <a:ext uri="{FF2B5EF4-FFF2-40B4-BE49-F238E27FC236}">
                    <a16:creationId xmlns:a16="http://schemas.microsoft.com/office/drawing/2014/main" id="{3B6EC87C-5AE4-4956-9F72-D10F806E67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4" y="2760"/>
                <a:ext cx="146" cy="126"/>
              </a:xfrm>
              <a:custGeom>
                <a:avLst/>
                <a:gdLst>
                  <a:gd name="T0" fmla="*/ 88 w 136"/>
                  <a:gd name="T1" fmla="*/ 0 h 109"/>
                  <a:gd name="T2" fmla="*/ 0 w 136"/>
                  <a:gd name="T3" fmla="*/ 126 h 109"/>
                  <a:gd name="T4" fmla="*/ 97 w 136"/>
                  <a:gd name="T5" fmla="*/ 195 h 109"/>
                  <a:gd name="T6" fmla="*/ 181 w 136"/>
                  <a:gd name="T7" fmla="*/ 53 h 109"/>
                  <a:gd name="T8" fmla="*/ 88 w 136"/>
                  <a:gd name="T9" fmla="*/ 0 h 10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" h="109">
                    <a:moveTo>
                      <a:pt x="66" y="0"/>
                    </a:moveTo>
                    <a:cubicBezTo>
                      <a:pt x="0" y="70"/>
                      <a:pt x="0" y="70"/>
                      <a:pt x="0" y="70"/>
                    </a:cubicBezTo>
                    <a:cubicBezTo>
                      <a:pt x="0" y="70"/>
                      <a:pt x="51" y="88"/>
                      <a:pt x="73" y="109"/>
                    </a:cubicBezTo>
                    <a:cubicBezTo>
                      <a:pt x="136" y="30"/>
                      <a:pt x="136" y="30"/>
                      <a:pt x="136" y="30"/>
                    </a:cubicBezTo>
                    <a:cubicBezTo>
                      <a:pt x="136" y="30"/>
                      <a:pt x="104" y="5"/>
                      <a:pt x="66" y="0"/>
                    </a:cubicBezTo>
                    <a:close/>
                  </a:path>
                </a:pathLst>
              </a:custGeom>
              <a:solidFill>
                <a:srgbClr val="DDDB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05" name="Freeform 183">
                <a:extLst>
                  <a:ext uri="{FF2B5EF4-FFF2-40B4-BE49-F238E27FC236}">
                    <a16:creationId xmlns:a16="http://schemas.microsoft.com/office/drawing/2014/main" id="{CF669346-550F-47C4-98D0-48FE059FC0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0" y="2800"/>
                <a:ext cx="78" cy="104"/>
              </a:xfrm>
              <a:custGeom>
                <a:avLst/>
                <a:gdLst>
                  <a:gd name="T0" fmla="*/ 0 w 78"/>
                  <a:gd name="T1" fmla="*/ 90 h 104"/>
                  <a:gd name="T2" fmla="*/ 65 w 78"/>
                  <a:gd name="T3" fmla="*/ 0 h 104"/>
                  <a:gd name="T4" fmla="*/ 78 w 78"/>
                  <a:gd name="T5" fmla="*/ 10 h 104"/>
                  <a:gd name="T6" fmla="*/ 10 w 78"/>
                  <a:gd name="T7" fmla="*/ 104 h 104"/>
                  <a:gd name="T8" fmla="*/ 0 w 78"/>
                  <a:gd name="T9" fmla="*/ 90 h 10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8" h="104">
                    <a:moveTo>
                      <a:pt x="0" y="90"/>
                    </a:moveTo>
                    <a:lnTo>
                      <a:pt x="65" y="0"/>
                    </a:lnTo>
                    <a:lnTo>
                      <a:pt x="78" y="10"/>
                    </a:lnTo>
                    <a:lnTo>
                      <a:pt x="10" y="104"/>
                    </a:lnTo>
                    <a:lnTo>
                      <a:pt x="0" y="90"/>
                    </a:lnTo>
                    <a:close/>
                  </a:path>
                </a:pathLst>
              </a:custGeom>
              <a:solidFill>
                <a:srgbClr val="DDDB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06" name="Freeform 184">
                <a:extLst>
                  <a:ext uri="{FF2B5EF4-FFF2-40B4-BE49-F238E27FC236}">
                    <a16:creationId xmlns:a16="http://schemas.microsoft.com/office/drawing/2014/main" id="{4C8ABABF-068C-4093-8F49-FE105A55E3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5" y="2759"/>
                <a:ext cx="79" cy="78"/>
              </a:xfrm>
              <a:custGeom>
                <a:avLst/>
                <a:gdLst>
                  <a:gd name="T0" fmla="*/ 79 w 79"/>
                  <a:gd name="T1" fmla="*/ 0 h 78"/>
                  <a:gd name="T2" fmla="*/ 13 w 79"/>
                  <a:gd name="T3" fmla="*/ 78 h 78"/>
                  <a:gd name="T4" fmla="*/ 0 w 79"/>
                  <a:gd name="T5" fmla="*/ 76 h 78"/>
                  <a:gd name="T6" fmla="*/ 64 w 79"/>
                  <a:gd name="T7" fmla="*/ 0 h 78"/>
                  <a:gd name="T8" fmla="*/ 79 w 79"/>
                  <a:gd name="T9" fmla="*/ 0 h 7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9" h="78">
                    <a:moveTo>
                      <a:pt x="79" y="0"/>
                    </a:moveTo>
                    <a:lnTo>
                      <a:pt x="13" y="78"/>
                    </a:lnTo>
                    <a:lnTo>
                      <a:pt x="0" y="76"/>
                    </a:lnTo>
                    <a:lnTo>
                      <a:pt x="64" y="0"/>
                    </a:lnTo>
                    <a:lnTo>
                      <a:pt x="79" y="0"/>
                    </a:lnTo>
                    <a:close/>
                  </a:path>
                </a:pathLst>
              </a:custGeom>
              <a:solidFill>
                <a:srgbClr val="DDDB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07" name="Freeform 185">
                <a:extLst>
                  <a:ext uri="{FF2B5EF4-FFF2-40B4-BE49-F238E27FC236}">
                    <a16:creationId xmlns:a16="http://schemas.microsoft.com/office/drawing/2014/main" id="{4F2BE289-FD30-4FC7-87C7-74A33631F7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0" y="2762"/>
                <a:ext cx="67" cy="75"/>
              </a:xfrm>
              <a:custGeom>
                <a:avLst/>
                <a:gdLst>
                  <a:gd name="T0" fmla="*/ 0 w 62"/>
                  <a:gd name="T1" fmla="*/ 115 h 65"/>
                  <a:gd name="T2" fmla="*/ 84 w 62"/>
                  <a:gd name="T3" fmla="*/ 0 h 65"/>
                  <a:gd name="T4" fmla="*/ 0 w 62"/>
                  <a:gd name="T5" fmla="*/ 115 h 6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2" h="65">
                    <a:moveTo>
                      <a:pt x="0" y="65"/>
                    </a:moveTo>
                    <a:cubicBezTo>
                      <a:pt x="62" y="0"/>
                      <a:pt x="62" y="0"/>
                      <a:pt x="62" y="0"/>
                    </a:cubicBezTo>
                    <a:cubicBezTo>
                      <a:pt x="62" y="0"/>
                      <a:pt x="21" y="57"/>
                      <a:pt x="0" y="65"/>
                    </a:cubicBezTo>
                    <a:close/>
                  </a:path>
                </a:pathLst>
              </a:custGeom>
              <a:solidFill>
                <a:srgbClr val="EDEBE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08" name="Freeform 186">
                <a:extLst>
                  <a:ext uri="{FF2B5EF4-FFF2-40B4-BE49-F238E27FC236}">
                    <a16:creationId xmlns:a16="http://schemas.microsoft.com/office/drawing/2014/main" id="{8E6750BA-D077-443F-B027-4ACEA454D1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7" y="2805"/>
                <a:ext cx="58" cy="83"/>
              </a:xfrm>
              <a:custGeom>
                <a:avLst/>
                <a:gdLst>
                  <a:gd name="T0" fmla="*/ 0 w 54"/>
                  <a:gd name="T1" fmla="*/ 128 h 72"/>
                  <a:gd name="T2" fmla="*/ 72 w 54"/>
                  <a:gd name="T3" fmla="*/ 0 h 72"/>
                  <a:gd name="T4" fmla="*/ 0 w 54"/>
                  <a:gd name="T5" fmla="*/ 128 h 7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4" h="72">
                    <a:moveTo>
                      <a:pt x="0" y="72"/>
                    </a:moveTo>
                    <a:cubicBezTo>
                      <a:pt x="54" y="0"/>
                      <a:pt x="54" y="0"/>
                      <a:pt x="54" y="0"/>
                    </a:cubicBezTo>
                    <a:cubicBezTo>
                      <a:pt x="54" y="0"/>
                      <a:pt x="12" y="70"/>
                      <a:pt x="0" y="72"/>
                    </a:cubicBezTo>
                    <a:close/>
                  </a:path>
                </a:pathLst>
              </a:custGeom>
              <a:solidFill>
                <a:srgbClr val="EDEBE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09" name="Freeform 187">
                <a:extLst>
                  <a:ext uri="{FF2B5EF4-FFF2-40B4-BE49-F238E27FC236}">
                    <a16:creationId xmlns:a16="http://schemas.microsoft.com/office/drawing/2014/main" id="{AA680DF4-6161-4058-A4F7-9C781092D3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9" y="2761"/>
                <a:ext cx="58" cy="69"/>
              </a:xfrm>
              <a:custGeom>
                <a:avLst/>
                <a:gdLst>
                  <a:gd name="T0" fmla="*/ 0 w 54"/>
                  <a:gd name="T1" fmla="*/ 105 h 60"/>
                  <a:gd name="T2" fmla="*/ 72 w 54"/>
                  <a:gd name="T3" fmla="*/ 0 h 60"/>
                  <a:gd name="T4" fmla="*/ 0 w 54"/>
                  <a:gd name="T5" fmla="*/ 105 h 6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4" h="60">
                    <a:moveTo>
                      <a:pt x="0" y="60"/>
                    </a:moveTo>
                    <a:cubicBezTo>
                      <a:pt x="54" y="0"/>
                      <a:pt x="54" y="0"/>
                      <a:pt x="54" y="0"/>
                    </a:cubicBezTo>
                    <a:cubicBezTo>
                      <a:pt x="54" y="0"/>
                      <a:pt x="12" y="55"/>
                      <a:pt x="0" y="60"/>
                    </a:cubicBezTo>
                    <a:close/>
                  </a:path>
                </a:pathLst>
              </a:custGeom>
              <a:solidFill>
                <a:srgbClr val="EDEBE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10" name="Freeform 188">
                <a:extLst>
                  <a:ext uri="{FF2B5EF4-FFF2-40B4-BE49-F238E27FC236}">
                    <a16:creationId xmlns:a16="http://schemas.microsoft.com/office/drawing/2014/main" id="{C955F98D-7319-402A-83D7-487E69ECC5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2" y="3290"/>
                <a:ext cx="165" cy="148"/>
              </a:xfrm>
              <a:custGeom>
                <a:avLst/>
                <a:gdLst>
                  <a:gd name="T0" fmla="*/ 0 w 154"/>
                  <a:gd name="T1" fmla="*/ 224 h 129"/>
                  <a:gd name="T2" fmla="*/ 122 w 154"/>
                  <a:gd name="T3" fmla="*/ 61 h 129"/>
                  <a:gd name="T4" fmla="*/ 182 w 154"/>
                  <a:gd name="T5" fmla="*/ 13 h 129"/>
                  <a:gd name="T6" fmla="*/ 153 w 154"/>
                  <a:gd name="T7" fmla="*/ 122 h 129"/>
                  <a:gd name="T8" fmla="*/ 70 w 154"/>
                  <a:gd name="T9" fmla="*/ 223 h 129"/>
                  <a:gd name="T10" fmla="*/ 0 w 154"/>
                  <a:gd name="T11" fmla="*/ 224 h 12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54" h="129">
                    <a:moveTo>
                      <a:pt x="0" y="129"/>
                    </a:moveTo>
                    <a:cubicBezTo>
                      <a:pt x="92" y="35"/>
                      <a:pt x="92" y="35"/>
                      <a:pt x="92" y="35"/>
                    </a:cubicBezTo>
                    <a:cubicBezTo>
                      <a:pt x="92" y="35"/>
                      <a:pt x="128" y="0"/>
                      <a:pt x="138" y="8"/>
                    </a:cubicBezTo>
                    <a:cubicBezTo>
                      <a:pt x="154" y="21"/>
                      <a:pt x="152" y="30"/>
                      <a:pt x="116" y="70"/>
                    </a:cubicBezTo>
                    <a:cubicBezTo>
                      <a:pt x="79" y="109"/>
                      <a:pt x="53" y="128"/>
                      <a:pt x="53" y="128"/>
                    </a:cubicBezTo>
                    <a:lnTo>
                      <a:pt x="0" y="129"/>
                    </a:lnTo>
                    <a:close/>
                  </a:path>
                </a:pathLst>
              </a:custGeom>
              <a:solidFill>
                <a:srgbClr val="E0E0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11" name="Freeform 189">
                <a:extLst>
                  <a:ext uri="{FF2B5EF4-FFF2-40B4-BE49-F238E27FC236}">
                    <a16:creationId xmlns:a16="http://schemas.microsoft.com/office/drawing/2014/main" id="{B2C1CB7D-E9BD-4842-A8CD-CB308E12D2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2" y="3378"/>
                <a:ext cx="98" cy="100"/>
              </a:xfrm>
              <a:custGeom>
                <a:avLst/>
                <a:gdLst>
                  <a:gd name="T0" fmla="*/ 112 w 91"/>
                  <a:gd name="T1" fmla="*/ 15 h 87"/>
                  <a:gd name="T2" fmla="*/ 112 w 91"/>
                  <a:gd name="T3" fmla="*/ 60 h 87"/>
                  <a:gd name="T4" fmla="*/ 42 w 91"/>
                  <a:gd name="T5" fmla="*/ 141 h 87"/>
                  <a:gd name="T6" fmla="*/ 6 w 91"/>
                  <a:gd name="T7" fmla="*/ 139 h 87"/>
                  <a:gd name="T8" fmla="*/ 6 w 91"/>
                  <a:gd name="T9" fmla="*/ 139 h 87"/>
                  <a:gd name="T10" fmla="*/ 11 w 91"/>
                  <a:gd name="T11" fmla="*/ 94 h 87"/>
                  <a:gd name="T12" fmla="*/ 80 w 91"/>
                  <a:gd name="T13" fmla="*/ 10 h 87"/>
                  <a:gd name="T14" fmla="*/ 112 w 91"/>
                  <a:gd name="T15" fmla="*/ 15 h 8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1" h="87">
                    <a:moveTo>
                      <a:pt x="84" y="9"/>
                    </a:moveTo>
                    <a:cubicBezTo>
                      <a:pt x="91" y="16"/>
                      <a:pt x="91" y="28"/>
                      <a:pt x="84" y="34"/>
                    </a:cubicBezTo>
                    <a:cubicBezTo>
                      <a:pt x="31" y="81"/>
                      <a:pt x="31" y="81"/>
                      <a:pt x="31" y="81"/>
                    </a:cubicBezTo>
                    <a:cubicBezTo>
                      <a:pt x="24" y="87"/>
                      <a:pt x="13" y="86"/>
                      <a:pt x="6" y="79"/>
                    </a:cubicBezTo>
                    <a:cubicBezTo>
                      <a:pt x="6" y="79"/>
                      <a:pt x="6" y="79"/>
                      <a:pt x="6" y="79"/>
                    </a:cubicBezTo>
                    <a:cubicBezTo>
                      <a:pt x="0" y="71"/>
                      <a:pt x="0" y="60"/>
                      <a:pt x="7" y="54"/>
                    </a:cubicBezTo>
                    <a:cubicBezTo>
                      <a:pt x="59" y="6"/>
                      <a:pt x="59" y="6"/>
                      <a:pt x="59" y="6"/>
                    </a:cubicBezTo>
                    <a:cubicBezTo>
                      <a:pt x="66" y="0"/>
                      <a:pt x="77" y="1"/>
                      <a:pt x="84" y="9"/>
                    </a:cubicBezTo>
                    <a:close/>
                  </a:path>
                </a:pathLst>
              </a:custGeom>
              <a:solidFill>
                <a:srgbClr val="D1D1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12" name="Freeform 190">
                <a:extLst>
                  <a:ext uri="{FF2B5EF4-FFF2-40B4-BE49-F238E27FC236}">
                    <a16:creationId xmlns:a16="http://schemas.microsoft.com/office/drawing/2014/main" id="{BD5D479A-6B49-4D90-8C00-6927B160ED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5" y="3296"/>
                <a:ext cx="162" cy="137"/>
              </a:xfrm>
              <a:custGeom>
                <a:avLst/>
                <a:gdLst>
                  <a:gd name="T0" fmla="*/ 99 w 151"/>
                  <a:gd name="T1" fmla="*/ 177 h 119"/>
                  <a:gd name="T2" fmla="*/ 149 w 151"/>
                  <a:gd name="T3" fmla="*/ 113 h 119"/>
                  <a:gd name="T4" fmla="*/ 179 w 151"/>
                  <a:gd name="T5" fmla="*/ 2 h 119"/>
                  <a:gd name="T6" fmla="*/ 163 w 151"/>
                  <a:gd name="T7" fmla="*/ 3 h 119"/>
                  <a:gd name="T8" fmla="*/ 109 w 151"/>
                  <a:gd name="T9" fmla="*/ 59 h 119"/>
                  <a:gd name="T10" fmla="*/ 0 w 151"/>
                  <a:gd name="T11" fmla="*/ 210 h 11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51" h="119">
                    <a:moveTo>
                      <a:pt x="75" y="101"/>
                    </a:moveTo>
                    <a:cubicBezTo>
                      <a:pt x="85" y="92"/>
                      <a:pt x="98" y="79"/>
                      <a:pt x="113" y="64"/>
                    </a:cubicBezTo>
                    <a:cubicBezTo>
                      <a:pt x="149" y="24"/>
                      <a:pt x="151" y="15"/>
                      <a:pt x="135" y="2"/>
                    </a:cubicBezTo>
                    <a:cubicBezTo>
                      <a:pt x="132" y="0"/>
                      <a:pt x="128" y="1"/>
                      <a:pt x="123" y="3"/>
                    </a:cubicBezTo>
                    <a:cubicBezTo>
                      <a:pt x="123" y="3"/>
                      <a:pt x="96" y="18"/>
                      <a:pt x="83" y="33"/>
                    </a:cubicBezTo>
                    <a:cubicBezTo>
                      <a:pt x="69" y="48"/>
                      <a:pt x="0" y="119"/>
                      <a:pt x="0" y="119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13" name="Freeform 191">
                <a:extLst>
                  <a:ext uri="{FF2B5EF4-FFF2-40B4-BE49-F238E27FC236}">
                    <a16:creationId xmlns:a16="http://schemas.microsoft.com/office/drawing/2014/main" id="{770C3696-8F8D-4A59-8CE2-349E46B259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2" y="3378"/>
                <a:ext cx="98" cy="100"/>
              </a:xfrm>
              <a:custGeom>
                <a:avLst/>
                <a:gdLst>
                  <a:gd name="T0" fmla="*/ 112 w 91"/>
                  <a:gd name="T1" fmla="*/ 15 h 87"/>
                  <a:gd name="T2" fmla="*/ 112 w 91"/>
                  <a:gd name="T3" fmla="*/ 60 h 87"/>
                  <a:gd name="T4" fmla="*/ 42 w 91"/>
                  <a:gd name="T5" fmla="*/ 141 h 87"/>
                  <a:gd name="T6" fmla="*/ 6 w 91"/>
                  <a:gd name="T7" fmla="*/ 139 h 87"/>
                  <a:gd name="T8" fmla="*/ 6 w 91"/>
                  <a:gd name="T9" fmla="*/ 139 h 87"/>
                  <a:gd name="T10" fmla="*/ 11 w 91"/>
                  <a:gd name="T11" fmla="*/ 94 h 87"/>
                  <a:gd name="T12" fmla="*/ 80 w 91"/>
                  <a:gd name="T13" fmla="*/ 10 h 87"/>
                  <a:gd name="T14" fmla="*/ 112 w 91"/>
                  <a:gd name="T15" fmla="*/ 15 h 8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1" h="87">
                    <a:moveTo>
                      <a:pt x="84" y="9"/>
                    </a:moveTo>
                    <a:cubicBezTo>
                      <a:pt x="91" y="16"/>
                      <a:pt x="91" y="28"/>
                      <a:pt x="84" y="34"/>
                    </a:cubicBezTo>
                    <a:cubicBezTo>
                      <a:pt x="31" y="81"/>
                      <a:pt x="31" y="81"/>
                      <a:pt x="31" y="81"/>
                    </a:cubicBezTo>
                    <a:cubicBezTo>
                      <a:pt x="24" y="87"/>
                      <a:pt x="13" y="86"/>
                      <a:pt x="6" y="79"/>
                    </a:cubicBezTo>
                    <a:cubicBezTo>
                      <a:pt x="6" y="79"/>
                      <a:pt x="6" y="79"/>
                      <a:pt x="6" y="79"/>
                    </a:cubicBezTo>
                    <a:cubicBezTo>
                      <a:pt x="0" y="71"/>
                      <a:pt x="0" y="60"/>
                      <a:pt x="7" y="54"/>
                    </a:cubicBezTo>
                    <a:cubicBezTo>
                      <a:pt x="59" y="6"/>
                      <a:pt x="59" y="6"/>
                      <a:pt x="59" y="6"/>
                    </a:cubicBezTo>
                    <a:cubicBezTo>
                      <a:pt x="66" y="0"/>
                      <a:pt x="77" y="1"/>
                      <a:pt x="84" y="9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14" name="Freeform 192">
                <a:extLst>
                  <a:ext uri="{FF2B5EF4-FFF2-40B4-BE49-F238E27FC236}">
                    <a16:creationId xmlns:a16="http://schemas.microsoft.com/office/drawing/2014/main" id="{E9815BC4-B67E-4F89-9224-FEB77B8E00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4" y="3307"/>
                <a:ext cx="73" cy="90"/>
              </a:xfrm>
              <a:custGeom>
                <a:avLst/>
                <a:gdLst>
                  <a:gd name="T0" fmla="*/ 12 w 67"/>
                  <a:gd name="T1" fmla="*/ 138 h 78"/>
                  <a:gd name="T2" fmla="*/ 95 w 67"/>
                  <a:gd name="T3" fmla="*/ 12 h 78"/>
                  <a:gd name="T4" fmla="*/ 89 w 67"/>
                  <a:gd name="T5" fmla="*/ 0 h 78"/>
                  <a:gd name="T6" fmla="*/ 0 w 67"/>
                  <a:gd name="T7" fmla="*/ 115 h 78"/>
                  <a:gd name="T8" fmla="*/ 11 w 67"/>
                  <a:gd name="T9" fmla="*/ 138 h 7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7" h="78">
                    <a:moveTo>
                      <a:pt x="8" y="78"/>
                    </a:moveTo>
                    <a:cubicBezTo>
                      <a:pt x="8" y="78"/>
                      <a:pt x="63" y="29"/>
                      <a:pt x="67" y="7"/>
                    </a:cubicBezTo>
                    <a:cubicBezTo>
                      <a:pt x="63" y="0"/>
                      <a:pt x="63" y="0"/>
                      <a:pt x="63" y="0"/>
                    </a:cubicBezTo>
                    <a:cubicBezTo>
                      <a:pt x="0" y="65"/>
                      <a:pt x="0" y="65"/>
                      <a:pt x="0" y="65"/>
                    </a:cubicBezTo>
                    <a:cubicBezTo>
                      <a:pt x="0" y="65"/>
                      <a:pt x="9" y="71"/>
                      <a:pt x="7" y="78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15" name="Freeform 193">
                <a:extLst>
                  <a:ext uri="{FF2B5EF4-FFF2-40B4-BE49-F238E27FC236}">
                    <a16:creationId xmlns:a16="http://schemas.microsoft.com/office/drawing/2014/main" id="{1FA515C8-8640-470B-B44C-C59EAA15BE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8" y="3394"/>
                <a:ext cx="76" cy="81"/>
              </a:xfrm>
              <a:custGeom>
                <a:avLst/>
                <a:gdLst>
                  <a:gd name="T0" fmla="*/ 0 w 71"/>
                  <a:gd name="T1" fmla="*/ 118 h 70"/>
                  <a:gd name="T2" fmla="*/ 20 w 71"/>
                  <a:gd name="T3" fmla="*/ 110 h 70"/>
                  <a:gd name="T4" fmla="*/ 87 w 71"/>
                  <a:gd name="T5" fmla="*/ 25 h 70"/>
                  <a:gd name="T6" fmla="*/ 89 w 71"/>
                  <a:gd name="T7" fmla="*/ 0 h 70"/>
                  <a:gd name="T8" fmla="*/ 0 w 71"/>
                  <a:gd name="T9" fmla="*/ 118 h 7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1" h="70">
                    <a:moveTo>
                      <a:pt x="0" y="66"/>
                    </a:moveTo>
                    <a:cubicBezTo>
                      <a:pt x="0" y="66"/>
                      <a:pt x="6" y="70"/>
                      <a:pt x="16" y="61"/>
                    </a:cubicBezTo>
                    <a:cubicBezTo>
                      <a:pt x="25" y="53"/>
                      <a:pt x="66" y="14"/>
                      <a:pt x="66" y="14"/>
                    </a:cubicBezTo>
                    <a:cubicBezTo>
                      <a:pt x="66" y="14"/>
                      <a:pt x="71" y="5"/>
                      <a:pt x="68" y="0"/>
                    </a:cubicBezTo>
                    <a:cubicBezTo>
                      <a:pt x="68" y="0"/>
                      <a:pt x="33" y="47"/>
                      <a:pt x="0" y="6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16" name="Freeform 194">
                <a:extLst>
                  <a:ext uri="{FF2B5EF4-FFF2-40B4-BE49-F238E27FC236}">
                    <a16:creationId xmlns:a16="http://schemas.microsoft.com/office/drawing/2014/main" id="{A45D562E-4508-498F-8129-DE36F5B3C6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4" y="2602"/>
                <a:ext cx="61" cy="71"/>
              </a:xfrm>
              <a:custGeom>
                <a:avLst/>
                <a:gdLst>
                  <a:gd name="T0" fmla="*/ 5 w 56"/>
                  <a:gd name="T1" fmla="*/ 113 h 61"/>
                  <a:gd name="T2" fmla="*/ 69 w 56"/>
                  <a:gd name="T3" fmla="*/ 36 h 61"/>
                  <a:gd name="T4" fmla="*/ 72 w 56"/>
                  <a:gd name="T5" fmla="*/ 0 h 61"/>
                  <a:gd name="T6" fmla="*/ 0 w 56"/>
                  <a:gd name="T7" fmla="*/ 86 h 61"/>
                  <a:gd name="T8" fmla="*/ 5 w 56"/>
                  <a:gd name="T9" fmla="*/ 113 h 6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" h="61">
                    <a:moveTo>
                      <a:pt x="5" y="61"/>
                    </a:moveTo>
                    <a:cubicBezTo>
                      <a:pt x="5" y="61"/>
                      <a:pt x="45" y="26"/>
                      <a:pt x="49" y="20"/>
                    </a:cubicBezTo>
                    <a:cubicBezTo>
                      <a:pt x="52" y="14"/>
                      <a:pt x="56" y="6"/>
                      <a:pt x="51" y="0"/>
                    </a:cubicBezTo>
                    <a:cubicBezTo>
                      <a:pt x="51" y="0"/>
                      <a:pt x="9" y="43"/>
                      <a:pt x="0" y="47"/>
                    </a:cubicBezTo>
                    <a:cubicBezTo>
                      <a:pt x="0" y="47"/>
                      <a:pt x="6" y="55"/>
                      <a:pt x="5" y="6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17" name="Freeform 195">
                <a:extLst>
                  <a:ext uri="{FF2B5EF4-FFF2-40B4-BE49-F238E27FC236}">
                    <a16:creationId xmlns:a16="http://schemas.microsoft.com/office/drawing/2014/main" id="{00711777-67F3-413B-B3CC-8AD8FFDFDD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2" y="2660"/>
                <a:ext cx="23" cy="23"/>
              </a:xfrm>
              <a:custGeom>
                <a:avLst/>
                <a:gdLst>
                  <a:gd name="T0" fmla="*/ 0 w 22"/>
                  <a:gd name="T1" fmla="*/ 8 h 20"/>
                  <a:gd name="T2" fmla="*/ 20 w 22"/>
                  <a:gd name="T3" fmla="*/ 35 h 20"/>
                  <a:gd name="T4" fmla="*/ 0 w 22"/>
                  <a:gd name="T5" fmla="*/ 8 h 2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2" h="20">
                    <a:moveTo>
                      <a:pt x="0" y="4"/>
                    </a:moveTo>
                    <a:cubicBezTo>
                      <a:pt x="0" y="4"/>
                      <a:pt x="22" y="0"/>
                      <a:pt x="16" y="20"/>
                    </a:cubicBezTo>
                    <a:cubicBezTo>
                      <a:pt x="16" y="20"/>
                      <a:pt x="12" y="5"/>
                      <a:pt x="0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18" name="Freeform 196">
                <a:extLst>
                  <a:ext uri="{FF2B5EF4-FFF2-40B4-BE49-F238E27FC236}">
                    <a16:creationId xmlns:a16="http://schemas.microsoft.com/office/drawing/2014/main" id="{8146CA4E-86D7-4DC2-80F0-9B16C18B9B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9" y="2696"/>
                <a:ext cx="28" cy="53"/>
              </a:xfrm>
              <a:custGeom>
                <a:avLst/>
                <a:gdLst>
                  <a:gd name="T0" fmla="*/ 1 w 26"/>
                  <a:gd name="T1" fmla="*/ 1 h 46"/>
                  <a:gd name="T2" fmla="*/ 15 w 26"/>
                  <a:gd name="T3" fmla="*/ 12 h 46"/>
                  <a:gd name="T4" fmla="*/ 22 w 26"/>
                  <a:gd name="T5" fmla="*/ 33 h 46"/>
                  <a:gd name="T6" fmla="*/ 34 w 26"/>
                  <a:gd name="T7" fmla="*/ 81 h 46"/>
                  <a:gd name="T8" fmla="*/ 18 w 26"/>
                  <a:gd name="T9" fmla="*/ 32 h 46"/>
                  <a:gd name="T10" fmla="*/ 0 w 26"/>
                  <a:gd name="T11" fmla="*/ 1 h 4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6" h="46">
                    <a:moveTo>
                      <a:pt x="1" y="1"/>
                    </a:moveTo>
                    <a:cubicBezTo>
                      <a:pt x="3" y="0"/>
                      <a:pt x="9" y="5"/>
                      <a:pt x="11" y="7"/>
                    </a:cubicBezTo>
                    <a:cubicBezTo>
                      <a:pt x="13" y="11"/>
                      <a:pt x="15" y="15"/>
                      <a:pt x="17" y="19"/>
                    </a:cubicBezTo>
                    <a:cubicBezTo>
                      <a:pt x="22" y="27"/>
                      <a:pt x="23" y="37"/>
                      <a:pt x="26" y="46"/>
                    </a:cubicBezTo>
                    <a:cubicBezTo>
                      <a:pt x="19" y="42"/>
                      <a:pt x="18" y="25"/>
                      <a:pt x="14" y="18"/>
                    </a:cubicBezTo>
                    <a:cubicBezTo>
                      <a:pt x="10" y="11"/>
                      <a:pt x="5" y="6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19" name="Freeform 197">
                <a:extLst>
                  <a:ext uri="{FF2B5EF4-FFF2-40B4-BE49-F238E27FC236}">
                    <a16:creationId xmlns:a16="http://schemas.microsoft.com/office/drawing/2014/main" id="{603DE049-D90C-4CF5-A39B-93462430E8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5" y="2701"/>
                <a:ext cx="36" cy="26"/>
              </a:xfrm>
              <a:custGeom>
                <a:avLst/>
                <a:gdLst>
                  <a:gd name="T0" fmla="*/ 0 w 34"/>
                  <a:gd name="T1" fmla="*/ 41 h 22"/>
                  <a:gd name="T2" fmla="*/ 17 w 34"/>
                  <a:gd name="T3" fmla="*/ 2 h 22"/>
                  <a:gd name="T4" fmla="*/ 42 w 34"/>
                  <a:gd name="T5" fmla="*/ 20 h 22"/>
                  <a:gd name="T6" fmla="*/ 16 w 34"/>
                  <a:gd name="T7" fmla="*/ 13 h 22"/>
                  <a:gd name="T8" fmla="*/ 3 w 34"/>
                  <a:gd name="T9" fmla="*/ 44 h 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4" h="22">
                    <a:moveTo>
                      <a:pt x="0" y="21"/>
                    </a:moveTo>
                    <a:cubicBezTo>
                      <a:pt x="0" y="13"/>
                      <a:pt x="5" y="4"/>
                      <a:pt x="13" y="2"/>
                    </a:cubicBezTo>
                    <a:cubicBezTo>
                      <a:pt x="21" y="0"/>
                      <a:pt x="31" y="3"/>
                      <a:pt x="34" y="10"/>
                    </a:cubicBezTo>
                    <a:cubicBezTo>
                      <a:pt x="29" y="5"/>
                      <a:pt x="18" y="3"/>
                      <a:pt x="12" y="7"/>
                    </a:cubicBezTo>
                    <a:cubicBezTo>
                      <a:pt x="6" y="10"/>
                      <a:pt x="5" y="16"/>
                      <a:pt x="3" y="2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20" name="Freeform 198">
                <a:extLst>
                  <a:ext uri="{FF2B5EF4-FFF2-40B4-BE49-F238E27FC236}">
                    <a16:creationId xmlns:a16="http://schemas.microsoft.com/office/drawing/2014/main" id="{5A215221-E893-47FD-84B5-EF215C0FA5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2" y="2709"/>
                <a:ext cx="26" cy="25"/>
              </a:xfrm>
              <a:custGeom>
                <a:avLst/>
                <a:gdLst>
                  <a:gd name="T0" fmla="*/ 30 w 24"/>
                  <a:gd name="T1" fmla="*/ 14 h 21"/>
                  <a:gd name="T2" fmla="*/ 18 w 24"/>
                  <a:gd name="T3" fmla="*/ 38 h 21"/>
                  <a:gd name="T4" fmla="*/ 1 w 24"/>
                  <a:gd name="T5" fmla="*/ 25 h 21"/>
                  <a:gd name="T6" fmla="*/ 13 w 24"/>
                  <a:gd name="T7" fmla="*/ 2 h 21"/>
                  <a:gd name="T8" fmla="*/ 30 w 24"/>
                  <a:gd name="T9" fmla="*/ 14 h 2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4" h="21">
                    <a:moveTo>
                      <a:pt x="22" y="7"/>
                    </a:moveTo>
                    <a:cubicBezTo>
                      <a:pt x="24" y="12"/>
                      <a:pt x="20" y="17"/>
                      <a:pt x="14" y="19"/>
                    </a:cubicBezTo>
                    <a:cubicBezTo>
                      <a:pt x="8" y="21"/>
                      <a:pt x="2" y="18"/>
                      <a:pt x="1" y="13"/>
                    </a:cubicBezTo>
                    <a:cubicBezTo>
                      <a:pt x="0" y="9"/>
                      <a:pt x="3" y="3"/>
                      <a:pt x="9" y="2"/>
                    </a:cubicBezTo>
                    <a:cubicBezTo>
                      <a:pt x="15" y="0"/>
                      <a:pt x="21" y="2"/>
                      <a:pt x="22" y="7"/>
                    </a:cubicBez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21" name="Freeform 199">
                <a:extLst>
                  <a:ext uri="{FF2B5EF4-FFF2-40B4-BE49-F238E27FC236}">
                    <a16:creationId xmlns:a16="http://schemas.microsoft.com/office/drawing/2014/main" id="{DB5AC62C-2680-48E4-B533-279BF6005D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6" y="2712"/>
                <a:ext cx="9" cy="20"/>
              </a:xfrm>
              <a:custGeom>
                <a:avLst/>
                <a:gdLst>
                  <a:gd name="T0" fmla="*/ 9 w 8"/>
                  <a:gd name="T1" fmla="*/ 3 h 18"/>
                  <a:gd name="T2" fmla="*/ 0 w 8"/>
                  <a:gd name="T3" fmla="*/ 16 h 18"/>
                  <a:gd name="T4" fmla="*/ 12 w 8"/>
                  <a:gd name="T5" fmla="*/ 20 h 18"/>
                  <a:gd name="T6" fmla="*/ 9 w 8"/>
                  <a:gd name="T7" fmla="*/ 4 h 1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" h="18">
                    <a:moveTo>
                      <a:pt x="5" y="3"/>
                    </a:moveTo>
                    <a:cubicBezTo>
                      <a:pt x="2" y="0"/>
                      <a:pt x="0" y="8"/>
                      <a:pt x="0" y="11"/>
                    </a:cubicBezTo>
                    <a:cubicBezTo>
                      <a:pt x="1" y="14"/>
                      <a:pt x="5" y="18"/>
                      <a:pt x="8" y="13"/>
                    </a:cubicBezTo>
                    <a:cubicBezTo>
                      <a:pt x="4" y="12"/>
                      <a:pt x="4" y="8"/>
                      <a:pt x="5" y="4"/>
                    </a:cubicBezTo>
                  </a:path>
                </a:pathLst>
              </a:custGeom>
              <a:solidFill>
                <a:srgbClr val="9392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22" name="Freeform 200">
                <a:extLst>
                  <a:ext uri="{FF2B5EF4-FFF2-40B4-BE49-F238E27FC236}">
                    <a16:creationId xmlns:a16="http://schemas.microsoft.com/office/drawing/2014/main" id="{C231D67E-78E1-4544-8EE7-DA36F946C4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4" y="3311"/>
                <a:ext cx="30" cy="181"/>
              </a:xfrm>
              <a:custGeom>
                <a:avLst/>
                <a:gdLst>
                  <a:gd name="T0" fmla="*/ 23 w 30"/>
                  <a:gd name="T1" fmla="*/ 0 h 181"/>
                  <a:gd name="T2" fmla="*/ 0 w 30"/>
                  <a:gd name="T3" fmla="*/ 174 h 181"/>
                  <a:gd name="T4" fmla="*/ 6 w 30"/>
                  <a:gd name="T5" fmla="*/ 181 h 181"/>
                  <a:gd name="T6" fmla="*/ 30 w 30"/>
                  <a:gd name="T7" fmla="*/ 4 h 181"/>
                  <a:gd name="T8" fmla="*/ 23 w 30"/>
                  <a:gd name="T9" fmla="*/ 0 h 18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0" h="181">
                    <a:moveTo>
                      <a:pt x="23" y="0"/>
                    </a:moveTo>
                    <a:lnTo>
                      <a:pt x="0" y="174"/>
                    </a:lnTo>
                    <a:lnTo>
                      <a:pt x="6" y="181"/>
                    </a:lnTo>
                    <a:lnTo>
                      <a:pt x="30" y="4"/>
                    </a:lnTo>
                    <a:lnTo>
                      <a:pt x="23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23" name="Freeform 201">
                <a:extLst>
                  <a:ext uri="{FF2B5EF4-FFF2-40B4-BE49-F238E27FC236}">
                    <a16:creationId xmlns:a16="http://schemas.microsoft.com/office/drawing/2014/main" id="{002F744D-E0AD-4BBC-8004-FE88D24193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4" y="3325"/>
                <a:ext cx="27" cy="176"/>
              </a:xfrm>
              <a:custGeom>
                <a:avLst/>
                <a:gdLst>
                  <a:gd name="T0" fmla="*/ 24 w 27"/>
                  <a:gd name="T1" fmla="*/ 0 h 176"/>
                  <a:gd name="T2" fmla="*/ 0 w 27"/>
                  <a:gd name="T3" fmla="*/ 169 h 176"/>
                  <a:gd name="T4" fmla="*/ 3 w 27"/>
                  <a:gd name="T5" fmla="*/ 176 h 176"/>
                  <a:gd name="T6" fmla="*/ 27 w 27"/>
                  <a:gd name="T7" fmla="*/ 0 h 176"/>
                  <a:gd name="T8" fmla="*/ 24 w 27"/>
                  <a:gd name="T9" fmla="*/ 0 h 17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7" h="176">
                    <a:moveTo>
                      <a:pt x="24" y="0"/>
                    </a:moveTo>
                    <a:lnTo>
                      <a:pt x="0" y="169"/>
                    </a:lnTo>
                    <a:lnTo>
                      <a:pt x="3" y="176"/>
                    </a:lnTo>
                    <a:lnTo>
                      <a:pt x="27" y="0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24" name="Freeform 202">
                <a:extLst>
                  <a:ext uri="{FF2B5EF4-FFF2-40B4-BE49-F238E27FC236}">
                    <a16:creationId xmlns:a16="http://schemas.microsoft.com/office/drawing/2014/main" id="{F031B20D-11C4-4923-8D16-0EE1334AB0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2" y="3456"/>
                <a:ext cx="56" cy="89"/>
              </a:xfrm>
              <a:custGeom>
                <a:avLst/>
                <a:gdLst>
                  <a:gd name="T0" fmla="*/ 34 w 52"/>
                  <a:gd name="T1" fmla="*/ 0 h 77"/>
                  <a:gd name="T2" fmla="*/ 6 w 52"/>
                  <a:gd name="T3" fmla="*/ 24 h 77"/>
                  <a:gd name="T4" fmla="*/ 2 w 52"/>
                  <a:gd name="T5" fmla="*/ 72 h 77"/>
                  <a:gd name="T6" fmla="*/ 28 w 52"/>
                  <a:gd name="T7" fmla="*/ 114 h 77"/>
                  <a:gd name="T8" fmla="*/ 70 w 52"/>
                  <a:gd name="T9" fmla="*/ 136 h 77"/>
                  <a:gd name="T10" fmla="*/ 19 w 52"/>
                  <a:gd name="T11" fmla="*/ 52 h 77"/>
                  <a:gd name="T12" fmla="*/ 26 w 52"/>
                  <a:gd name="T13" fmla="*/ 42 h 77"/>
                  <a:gd name="T14" fmla="*/ 31 w 52"/>
                  <a:gd name="T15" fmla="*/ 31 h 77"/>
                  <a:gd name="T16" fmla="*/ 34 w 52"/>
                  <a:gd name="T17" fmla="*/ 2 h 7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2" h="77">
                    <a:moveTo>
                      <a:pt x="26" y="0"/>
                    </a:moveTo>
                    <a:cubicBezTo>
                      <a:pt x="18" y="4"/>
                      <a:pt x="11" y="7"/>
                      <a:pt x="6" y="14"/>
                    </a:cubicBezTo>
                    <a:cubicBezTo>
                      <a:pt x="1" y="22"/>
                      <a:pt x="0" y="32"/>
                      <a:pt x="2" y="41"/>
                    </a:cubicBezTo>
                    <a:cubicBezTo>
                      <a:pt x="5" y="50"/>
                      <a:pt x="11" y="59"/>
                      <a:pt x="20" y="64"/>
                    </a:cubicBezTo>
                    <a:cubicBezTo>
                      <a:pt x="30" y="69"/>
                      <a:pt x="40" y="77"/>
                      <a:pt x="52" y="76"/>
                    </a:cubicBezTo>
                    <a:cubicBezTo>
                      <a:pt x="43" y="62"/>
                      <a:pt x="8" y="52"/>
                      <a:pt x="15" y="29"/>
                    </a:cubicBezTo>
                    <a:cubicBezTo>
                      <a:pt x="16" y="26"/>
                      <a:pt x="17" y="25"/>
                      <a:pt x="19" y="23"/>
                    </a:cubicBezTo>
                    <a:cubicBezTo>
                      <a:pt x="22" y="20"/>
                      <a:pt x="22" y="21"/>
                      <a:pt x="23" y="17"/>
                    </a:cubicBezTo>
                    <a:cubicBezTo>
                      <a:pt x="25" y="13"/>
                      <a:pt x="24" y="5"/>
                      <a:pt x="26" y="2"/>
                    </a:cubicBezTo>
                  </a:path>
                </a:pathLst>
              </a:custGeom>
              <a:solidFill>
                <a:srgbClr val="BCBB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25" name="Freeform 203">
                <a:extLst>
                  <a:ext uri="{FF2B5EF4-FFF2-40B4-BE49-F238E27FC236}">
                    <a16:creationId xmlns:a16="http://schemas.microsoft.com/office/drawing/2014/main" id="{084C50E8-95E9-4AEA-BCA1-513B059DCA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3" y="3485"/>
                <a:ext cx="68" cy="51"/>
              </a:xfrm>
              <a:custGeom>
                <a:avLst/>
                <a:gdLst>
                  <a:gd name="T0" fmla="*/ 0 w 63"/>
                  <a:gd name="T1" fmla="*/ 50 h 44"/>
                  <a:gd name="T2" fmla="*/ 53 w 63"/>
                  <a:gd name="T3" fmla="*/ 52 h 44"/>
                  <a:gd name="T4" fmla="*/ 76 w 63"/>
                  <a:gd name="T5" fmla="*/ 0 h 44"/>
                  <a:gd name="T6" fmla="*/ 68 w 63"/>
                  <a:gd name="T7" fmla="*/ 57 h 44"/>
                  <a:gd name="T8" fmla="*/ 3 w 63"/>
                  <a:gd name="T9" fmla="*/ 58 h 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3" h="44">
                    <a:moveTo>
                      <a:pt x="0" y="28"/>
                    </a:moveTo>
                    <a:cubicBezTo>
                      <a:pt x="8" y="35"/>
                      <a:pt x="30" y="31"/>
                      <a:pt x="39" y="29"/>
                    </a:cubicBezTo>
                    <a:cubicBezTo>
                      <a:pt x="51" y="25"/>
                      <a:pt x="56" y="13"/>
                      <a:pt x="56" y="0"/>
                    </a:cubicBezTo>
                    <a:cubicBezTo>
                      <a:pt x="63" y="10"/>
                      <a:pt x="59" y="25"/>
                      <a:pt x="50" y="31"/>
                    </a:cubicBezTo>
                    <a:cubicBezTo>
                      <a:pt x="40" y="38"/>
                      <a:pt x="12" y="44"/>
                      <a:pt x="3" y="32"/>
                    </a:cubicBezTo>
                  </a:path>
                </a:pathLst>
              </a:custGeom>
              <a:solidFill>
                <a:srgbClr val="BCBB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26" name="Freeform 204">
                <a:extLst>
                  <a:ext uri="{FF2B5EF4-FFF2-40B4-BE49-F238E27FC236}">
                    <a16:creationId xmlns:a16="http://schemas.microsoft.com/office/drawing/2014/main" id="{0B14ED27-7D09-4696-A844-E8D2B582E1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1" y="3500"/>
                <a:ext cx="78" cy="50"/>
              </a:xfrm>
              <a:custGeom>
                <a:avLst/>
                <a:gdLst>
                  <a:gd name="T0" fmla="*/ 89 w 73"/>
                  <a:gd name="T1" fmla="*/ 0 h 43"/>
                  <a:gd name="T2" fmla="*/ 81 w 73"/>
                  <a:gd name="T3" fmla="*/ 41 h 43"/>
                  <a:gd name="T4" fmla="*/ 53 w 73"/>
                  <a:gd name="T5" fmla="*/ 67 h 43"/>
                  <a:gd name="T6" fmla="*/ 24 w 73"/>
                  <a:gd name="T7" fmla="*/ 77 h 43"/>
                  <a:gd name="T8" fmla="*/ 0 w 73"/>
                  <a:gd name="T9" fmla="*/ 67 h 43"/>
                  <a:gd name="T10" fmla="*/ 17 w 73"/>
                  <a:gd name="T11" fmla="*/ 78 h 43"/>
                  <a:gd name="T12" fmla="*/ 35 w 73"/>
                  <a:gd name="T13" fmla="*/ 78 h 43"/>
                  <a:gd name="T14" fmla="*/ 73 w 73"/>
                  <a:gd name="T15" fmla="*/ 65 h 43"/>
                  <a:gd name="T16" fmla="*/ 89 w 73"/>
                  <a:gd name="T17" fmla="*/ 2 h 4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3" h="43">
                    <a:moveTo>
                      <a:pt x="68" y="0"/>
                    </a:moveTo>
                    <a:cubicBezTo>
                      <a:pt x="68" y="8"/>
                      <a:pt x="68" y="16"/>
                      <a:pt x="62" y="22"/>
                    </a:cubicBezTo>
                    <a:cubicBezTo>
                      <a:pt x="57" y="28"/>
                      <a:pt x="48" y="34"/>
                      <a:pt x="41" y="37"/>
                    </a:cubicBezTo>
                    <a:cubicBezTo>
                      <a:pt x="35" y="40"/>
                      <a:pt x="26" y="42"/>
                      <a:pt x="19" y="42"/>
                    </a:cubicBezTo>
                    <a:cubicBezTo>
                      <a:pt x="12" y="41"/>
                      <a:pt x="6" y="38"/>
                      <a:pt x="0" y="37"/>
                    </a:cubicBezTo>
                    <a:cubicBezTo>
                      <a:pt x="4" y="38"/>
                      <a:pt x="8" y="42"/>
                      <a:pt x="13" y="43"/>
                    </a:cubicBezTo>
                    <a:cubicBezTo>
                      <a:pt x="17" y="43"/>
                      <a:pt x="22" y="43"/>
                      <a:pt x="27" y="43"/>
                    </a:cubicBezTo>
                    <a:cubicBezTo>
                      <a:pt x="36" y="42"/>
                      <a:pt x="47" y="39"/>
                      <a:pt x="56" y="35"/>
                    </a:cubicBezTo>
                    <a:cubicBezTo>
                      <a:pt x="70" y="28"/>
                      <a:pt x="73" y="16"/>
                      <a:pt x="68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27" name="Freeform 205">
                <a:extLst>
                  <a:ext uri="{FF2B5EF4-FFF2-40B4-BE49-F238E27FC236}">
                    <a16:creationId xmlns:a16="http://schemas.microsoft.com/office/drawing/2014/main" id="{7C554D7C-6666-4E5A-9B5A-539415E479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9" y="3475"/>
                <a:ext cx="17" cy="33"/>
              </a:xfrm>
              <a:custGeom>
                <a:avLst/>
                <a:gdLst>
                  <a:gd name="T0" fmla="*/ 12 w 15"/>
                  <a:gd name="T1" fmla="*/ 0 h 29"/>
                  <a:gd name="T2" fmla="*/ 0 w 15"/>
                  <a:gd name="T3" fmla="*/ 23 h 29"/>
                  <a:gd name="T4" fmla="*/ 25 w 15"/>
                  <a:gd name="T5" fmla="*/ 49 h 29"/>
                  <a:gd name="T6" fmla="*/ 10 w 15"/>
                  <a:gd name="T7" fmla="*/ 8 h 2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5" h="29">
                    <a:moveTo>
                      <a:pt x="8" y="0"/>
                    </a:moveTo>
                    <a:cubicBezTo>
                      <a:pt x="4" y="0"/>
                      <a:pt x="0" y="10"/>
                      <a:pt x="0" y="14"/>
                    </a:cubicBezTo>
                    <a:cubicBezTo>
                      <a:pt x="1" y="22"/>
                      <a:pt x="8" y="27"/>
                      <a:pt x="15" y="29"/>
                    </a:cubicBezTo>
                    <a:cubicBezTo>
                      <a:pt x="5" y="28"/>
                      <a:pt x="3" y="11"/>
                      <a:pt x="6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28" name="Freeform 206">
                <a:extLst>
                  <a:ext uri="{FF2B5EF4-FFF2-40B4-BE49-F238E27FC236}">
                    <a16:creationId xmlns:a16="http://schemas.microsoft.com/office/drawing/2014/main" id="{B83A3D0F-198C-4803-9765-6EC9779425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9" y="3316"/>
                <a:ext cx="55" cy="59"/>
              </a:xfrm>
              <a:custGeom>
                <a:avLst/>
                <a:gdLst>
                  <a:gd name="T0" fmla="*/ 69 w 51"/>
                  <a:gd name="T1" fmla="*/ 45 h 51"/>
                  <a:gd name="T2" fmla="*/ 31 w 51"/>
                  <a:gd name="T3" fmla="*/ 31 h 51"/>
                  <a:gd name="T4" fmla="*/ 0 w 51"/>
                  <a:gd name="T5" fmla="*/ 0 h 51"/>
                  <a:gd name="T6" fmla="*/ 65 w 51"/>
                  <a:gd name="T7" fmla="*/ 91 h 51"/>
                  <a:gd name="T8" fmla="*/ 69 w 51"/>
                  <a:gd name="T9" fmla="*/ 49 h 5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1" h="51">
                    <a:moveTo>
                      <a:pt x="51" y="25"/>
                    </a:moveTo>
                    <a:cubicBezTo>
                      <a:pt x="43" y="21"/>
                      <a:pt x="32" y="22"/>
                      <a:pt x="23" y="17"/>
                    </a:cubicBezTo>
                    <a:cubicBezTo>
                      <a:pt x="16" y="13"/>
                      <a:pt x="5" y="8"/>
                      <a:pt x="0" y="0"/>
                    </a:cubicBezTo>
                    <a:cubicBezTo>
                      <a:pt x="13" y="18"/>
                      <a:pt x="27" y="42"/>
                      <a:pt x="48" y="51"/>
                    </a:cubicBezTo>
                    <a:cubicBezTo>
                      <a:pt x="49" y="43"/>
                      <a:pt x="51" y="35"/>
                      <a:pt x="51" y="27"/>
                    </a:cubicBezTo>
                  </a:path>
                </a:pathLst>
              </a:custGeom>
              <a:solidFill>
                <a:srgbClr val="BCBB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29" name="Freeform 207">
                <a:extLst>
                  <a:ext uri="{FF2B5EF4-FFF2-40B4-BE49-F238E27FC236}">
                    <a16:creationId xmlns:a16="http://schemas.microsoft.com/office/drawing/2014/main" id="{A97CBC57-D608-4BD5-899B-AD147B9210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8" y="3431"/>
                <a:ext cx="19" cy="35"/>
              </a:xfrm>
              <a:custGeom>
                <a:avLst/>
                <a:gdLst>
                  <a:gd name="T0" fmla="*/ 11 w 17"/>
                  <a:gd name="T1" fmla="*/ 55 h 30"/>
                  <a:gd name="T2" fmla="*/ 1 w 17"/>
                  <a:gd name="T3" fmla="*/ 29 h 30"/>
                  <a:gd name="T4" fmla="*/ 26 w 17"/>
                  <a:gd name="T5" fmla="*/ 0 h 30"/>
                  <a:gd name="T6" fmla="*/ 11 w 17"/>
                  <a:gd name="T7" fmla="*/ 34 h 30"/>
                  <a:gd name="T8" fmla="*/ 11 w 17"/>
                  <a:gd name="T9" fmla="*/ 56 h 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7" h="30">
                    <a:moveTo>
                      <a:pt x="7" y="29"/>
                    </a:moveTo>
                    <a:cubicBezTo>
                      <a:pt x="2" y="30"/>
                      <a:pt x="0" y="19"/>
                      <a:pt x="1" y="15"/>
                    </a:cubicBezTo>
                    <a:cubicBezTo>
                      <a:pt x="4" y="9"/>
                      <a:pt x="11" y="2"/>
                      <a:pt x="17" y="0"/>
                    </a:cubicBezTo>
                    <a:cubicBezTo>
                      <a:pt x="12" y="4"/>
                      <a:pt x="8" y="12"/>
                      <a:pt x="7" y="18"/>
                    </a:cubicBezTo>
                    <a:cubicBezTo>
                      <a:pt x="6" y="22"/>
                      <a:pt x="10" y="27"/>
                      <a:pt x="7" y="30"/>
                    </a:cubicBezTo>
                  </a:path>
                </a:pathLst>
              </a:custGeom>
              <a:solidFill>
                <a:srgbClr val="BCBB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30" name="Freeform 208">
                <a:extLst>
                  <a:ext uri="{FF2B5EF4-FFF2-40B4-BE49-F238E27FC236}">
                    <a16:creationId xmlns:a16="http://schemas.microsoft.com/office/drawing/2014/main" id="{09EFFBB5-BC54-4EFF-B08E-83781CECFE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3" y="3317"/>
                <a:ext cx="61" cy="58"/>
              </a:xfrm>
              <a:custGeom>
                <a:avLst/>
                <a:gdLst>
                  <a:gd name="T0" fmla="*/ 0 w 57"/>
                  <a:gd name="T1" fmla="*/ 90 h 50"/>
                  <a:gd name="T2" fmla="*/ 24 w 57"/>
                  <a:gd name="T3" fmla="*/ 52 h 50"/>
                  <a:gd name="T4" fmla="*/ 40 w 57"/>
                  <a:gd name="T5" fmla="*/ 30 h 50"/>
                  <a:gd name="T6" fmla="*/ 75 w 57"/>
                  <a:gd name="T7" fmla="*/ 0 h 50"/>
                  <a:gd name="T8" fmla="*/ 21 w 57"/>
                  <a:gd name="T9" fmla="*/ 75 h 50"/>
                  <a:gd name="T10" fmla="*/ 13 w 57"/>
                  <a:gd name="T11" fmla="*/ 89 h 50"/>
                  <a:gd name="T12" fmla="*/ 2 w 57"/>
                  <a:gd name="T13" fmla="*/ 90 h 5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7" h="50">
                    <a:moveTo>
                      <a:pt x="0" y="50"/>
                    </a:moveTo>
                    <a:cubicBezTo>
                      <a:pt x="7" y="45"/>
                      <a:pt x="13" y="35"/>
                      <a:pt x="19" y="29"/>
                    </a:cubicBezTo>
                    <a:cubicBezTo>
                      <a:pt x="22" y="24"/>
                      <a:pt x="26" y="20"/>
                      <a:pt x="31" y="16"/>
                    </a:cubicBezTo>
                    <a:cubicBezTo>
                      <a:pt x="38" y="10"/>
                      <a:pt x="48" y="3"/>
                      <a:pt x="57" y="0"/>
                    </a:cubicBezTo>
                    <a:cubicBezTo>
                      <a:pt x="43" y="12"/>
                      <a:pt x="29" y="26"/>
                      <a:pt x="17" y="41"/>
                    </a:cubicBezTo>
                    <a:cubicBezTo>
                      <a:pt x="15" y="43"/>
                      <a:pt x="11" y="48"/>
                      <a:pt x="9" y="49"/>
                    </a:cubicBezTo>
                    <a:cubicBezTo>
                      <a:pt x="6" y="50"/>
                      <a:pt x="2" y="49"/>
                      <a:pt x="2" y="50"/>
                    </a:cubicBezTo>
                  </a:path>
                </a:pathLst>
              </a:custGeom>
              <a:solidFill>
                <a:srgbClr val="BCBB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31" name="Freeform 209">
                <a:extLst>
                  <a:ext uri="{FF2B5EF4-FFF2-40B4-BE49-F238E27FC236}">
                    <a16:creationId xmlns:a16="http://schemas.microsoft.com/office/drawing/2014/main" id="{8B1DB54F-A555-4983-B0C0-C011BEC5A8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0" y="3264"/>
                <a:ext cx="41" cy="58"/>
              </a:xfrm>
              <a:custGeom>
                <a:avLst/>
                <a:gdLst>
                  <a:gd name="T0" fmla="*/ 19 w 38"/>
                  <a:gd name="T1" fmla="*/ 90 h 50"/>
                  <a:gd name="T2" fmla="*/ 36 w 38"/>
                  <a:gd name="T3" fmla="*/ 71 h 50"/>
                  <a:gd name="T4" fmla="*/ 51 w 38"/>
                  <a:gd name="T5" fmla="*/ 60 h 50"/>
                  <a:gd name="T6" fmla="*/ 41 w 38"/>
                  <a:gd name="T7" fmla="*/ 35 h 50"/>
                  <a:gd name="T8" fmla="*/ 29 w 38"/>
                  <a:gd name="T9" fmla="*/ 0 h 50"/>
                  <a:gd name="T10" fmla="*/ 0 w 38"/>
                  <a:gd name="T11" fmla="*/ 35 h 50"/>
                  <a:gd name="T12" fmla="*/ 12 w 38"/>
                  <a:gd name="T13" fmla="*/ 66 h 50"/>
                  <a:gd name="T14" fmla="*/ 17 w 38"/>
                  <a:gd name="T15" fmla="*/ 89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8" h="50">
                    <a:moveTo>
                      <a:pt x="15" y="50"/>
                    </a:moveTo>
                    <a:cubicBezTo>
                      <a:pt x="18" y="49"/>
                      <a:pt x="23" y="43"/>
                      <a:pt x="27" y="40"/>
                    </a:cubicBezTo>
                    <a:cubicBezTo>
                      <a:pt x="30" y="38"/>
                      <a:pt x="36" y="37"/>
                      <a:pt x="38" y="34"/>
                    </a:cubicBezTo>
                    <a:cubicBezTo>
                      <a:pt x="35" y="30"/>
                      <a:pt x="32" y="24"/>
                      <a:pt x="30" y="19"/>
                    </a:cubicBezTo>
                    <a:cubicBezTo>
                      <a:pt x="27" y="13"/>
                      <a:pt x="25" y="4"/>
                      <a:pt x="21" y="0"/>
                    </a:cubicBezTo>
                    <a:cubicBezTo>
                      <a:pt x="20" y="7"/>
                      <a:pt x="7" y="18"/>
                      <a:pt x="0" y="19"/>
                    </a:cubicBezTo>
                    <a:cubicBezTo>
                      <a:pt x="1" y="24"/>
                      <a:pt x="6" y="30"/>
                      <a:pt x="8" y="36"/>
                    </a:cubicBezTo>
                    <a:cubicBezTo>
                      <a:pt x="9" y="40"/>
                      <a:pt x="11" y="45"/>
                      <a:pt x="13" y="49"/>
                    </a:cubicBezTo>
                  </a:path>
                </a:pathLst>
              </a:custGeom>
              <a:solidFill>
                <a:srgbClr val="BCBB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32" name="Freeform 210">
                <a:extLst>
                  <a:ext uri="{FF2B5EF4-FFF2-40B4-BE49-F238E27FC236}">
                    <a16:creationId xmlns:a16="http://schemas.microsoft.com/office/drawing/2014/main" id="{5C977D19-9B49-4DA5-85C7-8FB5AA8C5C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7" y="3101"/>
                <a:ext cx="20" cy="11"/>
              </a:xfrm>
              <a:custGeom>
                <a:avLst/>
                <a:gdLst>
                  <a:gd name="T0" fmla="*/ 0 w 18"/>
                  <a:gd name="T1" fmla="*/ 1 h 10"/>
                  <a:gd name="T2" fmla="*/ 26 w 18"/>
                  <a:gd name="T3" fmla="*/ 0 h 10"/>
                  <a:gd name="T4" fmla="*/ 1 w 18"/>
                  <a:gd name="T5" fmla="*/ 3 h 1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8" h="10">
                    <a:moveTo>
                      <a:pt x="0" y="1"/>
                    </a:moveTo>
                    <a:cubicBezTo>
                      <a:pt x="5" y="4"/>
                      <a:pt x="13" y="7"/>
                      <a:pt x="17" y="0"/>
                    </a:cubicBezTo>
                    <a:cubicBezTo>
                      <a:pt x="18" y="10"/>
                      <a:pt x="6" y="7"/>
                      <a:pt x="1" y="3"/>
                    </a:cubicBezTo>
                  </a:path>
                </a:pathLst>
              </a:custGeom>
              <a:solidFill>
                <a:srgbClr val="BCBB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33" name="Freeform 211">
                <a:extLst>
                  <a:ext uri="{FF2B5EF4-FFF2-40B4-BE49-F238E27FC236}">
                    <a16:creationId xmlns:a16="http://schemas.microsoft.com/office/drawing/2014/main" id="{5C2C8818-80AF-414F-B637-FF9EF04EF7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1" y="2728"/>
                <a:ext cx="45" cy="31"/>
              </a:xfrm>
              <a:custGeom>
                <a:avLst/>
                <a:gdLst>
                  <a:gd name="T0" fmla="*/ 0 w 42"/>
                  <a:gd name="T1" fmla="*/ 23 h 27"/>
                  <a:gd name="T2" fmla="*/ 47 w 42"/>
                  <a:gd name="T3" fmla="*/ 0 h 27"/>
                  <a:gd name="T4" fmla="*/ 55 w 42"/>
                  <a:gd name="T5" fmla="*/ 30 h 27"/>
                  <a:gd name="T6" fmla="*/ 41 w 42"/>
                  <a:gd name="T7" fmla="*/ 30 h 27"/>
                  <a:gd name="T8" fmla="*/ 27 w 42"/>
                  <a:gd name="T9" fmla="*/ 38 h 27"/>
                  <a:gd name="T10" fmla="*/ 13 w 42"/>
                  <a:gd name="T11" fmla="*/ 45 h 27"/>
                  <a:gd name="T12" fmla="*/ 1 w 42"/>
                  <a:gd name="T13" fmla="*/ 28 h 2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2" h="27">
                    <a:moveTo>
                      <a:pt x="0" y="13"/>
                    </a:moveTo>
                    <a:cubicBezTo>
                      <a:pt x="12" y="21"/>
                      <a:pt x="29" y="10"/>
                      <a:pt x="35" y="0"/>
                    </a:cubicBezTo>
                    <a:cubicBezTo>
                      <a:pt x="38" y="6"/>
                      <a:pt x="39" y="11"/>
                      <a:pt x="42" y="17"/>
                    </a:cubicBezTo>
                    <a:cubicBezTo>
                      <a:pt x="38" y="18"/>
                      <a:pt x="35" y="16"/>
                      <a:pt x="31" y="17"/>
                    </a:cubicBezTo>
                    <a:cubicBezTo>
                      <a:pt x="27" y="18"/>
                      <a:pt x="24" y="21"/>
                      <a:pt x="20" y="22"/>
                    </a:cubicBezTo>
                    <a:cubicBezTo>
                      <a:pt x="16" y="23"/>
                      <a:pt x="12" y="25"/>
                      <a:pt x="9" y="26"/>
                    </a:cubicBezTo>
                    <a:cubicBezTo>
                      <a:pt x="2" y="27"/>
                      <a:pt x="4" y="21"/>
                      <a:pt x="1" y="16"/>
                    </a:cubicBezTo>
                  </a:path>
                </a:pathLst>
              </a:custGeom>
              <a:solidFill>
                <a:srgbClr val="A09F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34" name="Freeform 212">
                <a:extLst>
                  <a:ext uri="{FF2B5EF4-FFF2-40B4-BE49-F238E27FC236}">
                    <a16:creationId xmlns:a16="http://schemas.microsoft.com/office/drawing/2014/main" id="{7A301D90-28E1-4C39-9288-B706C90C77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9" y="2683"/>
                <a:ext cx="24" cy="17"/>
              </a:xfrm>
              <a:custGeom>
                <a:avLst/>
                <a:gdLst>
                  <a:gd name="T0" fmla="*/ 0 w 22"/>
                  <a:gd name="T1" fmla="*/ 2 h 15"/>
                  <a:gd name="T2" fmla="*/ 15 w 22"/>
                  <a:gd name="T3" fmla="*/ 10 h 15"/>
                  <a:gd name="T4" fmla="*/ 25 w 22"/>
                  <a:gd name="T5" fmla="*/ 25 h 15"/>
                  <a:gd name="T6" fmla="*/ 2 w 22"/>
                  <a:gd name="T7" fmla="*/ 0 h 1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2" h="15">
                    <a:moveTo>
                      <a:pt x="0" y="2"/>
                    </a:moveTo>
                    <a:cubicBezTo>
                      <a:pt x="1" y="4"/>
                      <a:pt x="8" y="5"/>
                      <a:pt x="11" y="6"/>
                    </a:cubicBezTo>
                    <a:cubicBezTo>
                      <a:pt x="15" y="8"/>
                      <a:pt x="15" y="11"/>
                      <a:pt x="17" y="15"/>
                    </a:cubicBezTo>
                    <a:cubicBezTo>
                      <a:pt x="22" y="4"/>
                      <a:pt x="8" y="3"/>
                      <a:pt x="2" y="0"/>
                    </a:cubicBezTo>
                  </a:path>
                </a:pathLst>
              </a:custGeom>
              <a:solidFill>
                <a:srgbClr val="A09F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35" name="Freeform 213">
                <a:extLst>
                  <a:ext uri="{FF2B5EF4-FFF2-40B4-BE49-F238E27FC236}">
                    <a16:creationId xmlns:a16="http://schemas.microsoft.com/office/drawing/2014/main" id="{52B1283F-E2ED-41CF-BB37-4623652880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1" y="2743"/>
                <a:ext cx="26" cy="34"/>
              </a:xfrm>
              <a:custGeom>
                <a:avLst/>
                <a:gdLst>
                  <a:gd name="T0" fmla="*/ 16 w 24"/>
                  <a:gd name="T1" fmla="*/ 0 h 30"/>
                  <a:gd name="T2" fmla="*/ 33 w 24"/>
                  <a:gd name="T3" fmla="*/ 28 h 30"/>
                  <a:gd name="T4" fmla="*/ 14 w 24"/>
                  <a:gd name="T5" fmla="*/ 1 h 3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4" h="30">
                    <a:moveTo>
                      <a:pt x="12" y="0"/>
                    </a:moveTo>
                    <a:cubicBezTo>
                      <a:pt x="0" y="8"/>
                      <a:pt x="13" y="30"/>
                      <a:pt x="24" y="17"/>
                    </a:cubicBezTo>
                    <a:cubicBezTo>
                      <a:pt x="16" y="15"/>
                      <a:pt x="10" y="10"/>
                      <a:pt x="10" y="1"/>
                    </a:cubicBezTo>
                  </a:path>
                </a:pathLst>
              </a:custGeom>
              <a:solidFill>
                <a:srgbClr val="A09F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36" name="Freeform 214">
                <a:extLst>
                  <a:ext uri="{FF2B5EF4-FFF2-40B4-BE49-F238E27FC236}">
                    <a16:creationId xmlns:a16="http://schemas.microsoft.com/office/drawing/2014/main" id="{2E93232D-1263-48C1-B95A-E8B97C56BA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24" y="2614"/>
                <a:ext cx="53" cy="46"/>
              </a:xfrm>
              <a:custGeom>
                <a:avLst/>
                <a:gdLst>
                  <a:gd name="T0" fmla="*/ 67 w 49"/>
                  <a:gd name="T1" fmla="*/ 0 h 40"/>
                  <a:gd name="T2" fmla="*/ 43 w 49"/>
                  <a:gd name="T3" fmla="*/ 28 h 40"/>
                  <a:gd name="T4" fmla="*/ 27 w 49"/>
                  <a:gd name="T5" fmla="*/ 49 h 40"/>
                  <a:gd name="T6" fmla="*/ 0 w 49"/>
                  <a:gd name="T7" fmla="*/ 70 h 40"/>
                  <a:gd name="T8" fmla="*/ 12 w 49"/>
                  <a:gd name="T9" fmla="*/ 53 h 40"/>
                  <a:gd name="T10" fmla="*/ 29 w 49"/>
                  <a:gd name="T11" fmla="*/ 35 h 40"/>
                  <a:gd name="T12" fmla="*/ 56 w 49"/>
                  <a:gd name="T13" fmla="*/ 2 h 4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9" h="40">
                    <a:moveTo>
                      <a:pt x="49" y="0"/>
                    </a:moveTo>
                    <a:cubicBezTo>
                      <a:pt x="43" y="5"/>
                      <a:pt x="37" y="11"/>
                      <a:pt x="31" y="16"/>
                    </a:cubicBezTo>
                    <a:cubicBezTo>
                      <a:pt x="27" y="20"/>
                      <a:pt x="23" y="25"/>
                      <a:pt x="19" y="28"/>
                    </a:cubicBezTo>
                    <a:cubicBezTo>
                      <a:pt x="13" y="33"/>
                      <a:pt x="6" y="34"/>
                      <a:pt x="0" y="40"/>
                    </a:cubicBezTo>
                    <a:cubicBezTo>
                      <a:pt x="3" y="37"/>
                      <a:pt x="5" y="33"/>
                      <a:pt x="8" y="30"/>
                    </a:cubicBezTo>
                    <a:cubicBezTo>
                      <a:pt x="11" y="26"/>
                      <a:pt x="16" y="23"/>
                      <a:pt x="21" y="20"/>
                    </a:cubicBezTo>
                    <a:cubicBezTo>
                      <a:pt x="27" y="14"/>
                      <a:pt x="34" y="8"/>
                      <a:pt x="41" y="2"/>
                    </a:cubicBezTo>
                  </a:path>
                </a:pathLst>
              </a:custGeom>
              <a:solidFill>
                <a:srgbClr val="A09F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37" name="Freeform 215">
                <a:extLst>
                  <a:ext uri="{FF2B5EF4-FFF2-40B4-BE49-F238E27FC236}">
                    <a16:creationId xmlns:a16="http://schemas.microsoft.com/office/drawing/2014/main" id="{5F151D02-CFA0-45A1-BDCA-9AC3164EF5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25" y="3070"/>
                <a:ext cx="106" cy="229"/>
              </a:xfrm>
              <a:custGeom>
                <a:avLst/>
                <a:gdLst>
                  <a:gd name="T0" fmla="*/ 0 w 98"/>
                  <a:gd name="T1" fmla="*/ 0 h 199"/>
                  <a:gd name="T2" fmla="*/ 134 w 98"/>
                  <a:gd name="T3" fmla="*/ 350 h 199"/>
                  <a:gd name="T4" fmla="*/ 0 w 98"/>
                  <a:gd name="T5" fmla="*/ 0 h 19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8" h="199">
                    <a:moveTo>
                      <a:pt x="0" y="0"/>
                    </a:moveTo>
                    <a:cubicBezTo>
                      <a:pt x="98" y="199"/>
                      <a:pt x="98" y="199"/>
                      <a:pt x="98" y="199"/>
                    </a:cubicBezTo>
                    <a:cubicBezTo>
                      <a:pt x="98" y="199"/>
                      <a:pt x="18" y="28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38" name="Freeform 216">
                <a:extLst>
                  <a:ext uri="{FF2B5EF4-FFF2-40B4-BE49-F238E27FC236}">
                    <a16:creationId xmlns:a16="http://schemas.microsoft.com/office/drawing/2014/main" id="{F8B6E12C-2BB9-4EF7-AD2D-5319089D6E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5" y="3066"/>
                <a:ext cx="27" cy="18"/>
              </a:xfrm>
              <a:custGeom>
                <a:avLst/>
                <a:gdLst>
                  <a:gd name="T0" fmla="*/ 2 w 25"/>
                  <a:gd name="T1" fmla="*/ 29 h 15"/>
                  <a:gd name="T2" fmla="*/ 16 w 25"/>
                  <a:gd name="T3" fmla="*/ 1 h 15"/>
                  <a:gd name="T4" fmla="*/ 33 w 25"/>
                  <a:gd name="T5" fmla="*/ 2 h 15"/>
                  <a:gd name="T6" fmla="*/ 2 w 25"/>
                  <a:gd name="T7" fmla="*/ 31 h 1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5" h="15">
                    <a:moveTo>
                      <a:pt x="2" y="14"/>
                    </a:moveTo>
                    <a:cubicBezTo>
                      <a:pt x="0" y="10"/>
                      <a:pt x="8" y="3"/>
                      <a:pt x="12" y="1"/>
                    </a:cubicBezTo>
                    <a:cubicBezTo>
                      <a:pt x="16" y="0"/>
                      <a:pt x="23" y="0"/>
                      <a:pt x="25" y="2"/>
                    </a:cubicBezTo>
                    <a:cubicBezTo>
                      <a:pt x="14" y="1"/>
                      <a:pt x="8" y="7"/>
                      <a:pt x="2" y="15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39" name="Freeform 217">
                <a:extLst>
                  <a:ext uri="{FF2B5EF4-FFF2-40B4-BE49-F238E27FC236}">
                    <a16:creationId xmlns:a16="http://schemas.microsoft.com/office/drawing/2014/main" id="{E1B2BCEF-DFBC-4146-AB5D-8ECB963E3E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6" y="3127"/>
                <a:ext cx="87" cy="188"/>
              </a:xfrm>
              <a:custGeom>
                <a:avLst/>
                <a:gdLst>
                  <a:gd name="T0" fmla="*/ 0 w 81"/>
                  <a:gd name="T1" fmla="*/ 0 h 163"/>
                  <a:gd name="T2" fmla="*/ 107 w 81"/>
                  <a:gd name="T3" fmla="*/ 288 h 163"/>
                  <a:gd name="T4" fmla="*/ 0 w 81"/>
                  <a:gd name="T5" fmla="*/ 0 h 16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1" h="163">
                    <a:moveTo>
                      <a:pt x="0" y="0"/>
                    </a:moveTo>
                    <a:cubicBezTo>
                      <a:pt x="81" y="163"/>
                      <a:pt x="81" y="163"/>
                      <a:pt x="81" y="163"/>
                    </a:cubicBezTo>
                    <a:cubicBezTo>
                      <a:pt x="81" y="163"/>
                      <a:pt x="9" y="11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40" name="Freeform 218">
                <a:extLst>
                  <a:ext uri="{FF2B5EF4-FFF2-40B4-BE49-F238E27FC236}">
                    <a16:creationId xmlns:a16="http://schemas.microsoft.com/office/drawing/2014/main" id="{DEE5543C-D80B-471B-9101-782D5D5741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2" y="3413"/>
                <a:ext cx="291" cy="263"/>
              </a:xfrm>
              <a:custGeom>
                <a:avLst/>
                <a:gdLst>
                  <a:gd name="T0" fmla="*/ 0 w 270"/>
                  <a:gd name="T1" fmla="*/ 0 h 229"/>
                  <a:gd name="T2" fmla="*/ 364 w 270"/>
                  <a:gd name="T3" fmla="*/ 399 h 229"/>
                  <a:gd name="T4" fmla="*/ 0 w 270"/>
                  <a:gd name="T5" fmla="*/ 0 h 22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70" h="229">
                    <a:moveTo>
                      <a:pt x="0" y="0"/>
                    </a:moveTo>
                    <a:cubicBezTo>
                      <a:pt x="270" y="229"/>
                      <a:pt x="270" y="229"/>
                      <a:pt x="270" y="229"/>
                    </a:cubicBezTo>
                    <a:cubicBezTo>
                      <a:pt x="270" y="229"/>
                      <a:pt x="86" y="5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41" name="Freeform 219">
                <a:extLst>
                  <a:ext uri="{FF2B5EF4-FFF2-40B4-BE49-F238E27FC236}">
                    <a16:creationId xmlns:a16="http://schemas.microsoft.com/office/drawing/2014/main" id="{B677465D-4F1A-4BDB-90B4-E476D06225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4" y="3474"/>
                <a:ext cx="116" cy="104"/>
              </a:xfrm>
              <a:custGeom>
                <a:avLst/>
                <a:gdLst>
                  <a:gd name="T0" fmla="*/ 144 w 108"/>
                  <a:gd name="T1" fmla="*/ 154 h 91"/>
                  <a:gd name="T2" fmla="*/ 0 w 108"/>
                  <a:gd name="T3" fmla="*/ 0 h 91"/>
                  <a:gd name="T4" fmla="*/ 144 w 108"/>
                  <a:gd name="T5" fmla="*/ 154 h 9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8" h="91">
                    <a:moveTo>
                      <a:pt x="108" y="9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93" y="91"/>
                      <a:pt x="108" y="9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42" name="Freeform 220">
                <a:extLst>
                  <a:ext uri="{FF2B5EF4-FFF2-40B4-BE49-F238E27FC236}">
                    <a16:creationId xmlns:a16="http://schemas.microsoft.com/office/drawing/2014/main" id="{78DFF6D4-2BAA-459D-892B-C0D7CBEC6F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5" y="3329"/>
                <a:ext cx="81" cy="72"/>
              </a:xfrm>
              <a:custGeom>
                <a:avLst/>
                <a:gdLst>
                  <a:gd name="T0" fmla="*/ 0 w 75"/>
                  <a:gd name="T1" fmla="*/ 0 h 63"/>
                  <a:gd name="T2" fmla="*/ 102 w 75"/>
                  <a:gd name="T3" fmla="*/ 107 h 63"/>
                  <a:gd name="T4" fmla="*/ 0 w 75"/>
                  <a:gd name="T5" fmla="*/ 0 h 6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5" h="63">
                    <a:moveTo>
                      <a:pt x="0" y="0"/>
                    </a:moveTo>
                    <a:cubicBezTo>
                      <a:pt x="75" y="63"/>
                      <a:pt x="75" y="63"/>
                      <a:pt x="75" y="63"/>
                    </a:cubicBezTo>
                    <a:cubicBezTo>
                      <a:pt x="75" y="63"/>
                      <a:pt x="5" y="17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43" name="Freeform 221">
                <a:extLst>
                  <a:ext uri="{FF2B5EF4-FFF2-40B4-BE49-F238E27FC236}">
                    <a16:creationId xmlns:a16="http://schemas.microsoft.com/office/drawing/2014/main" id="{79A92050-5776-4C33-813C-263A032A75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4" y="3522"/>
                <a:ext cx="298" cy="273"/>
              </a:xfrm>
              <a:custGeom>
                <a:avLst/>
                <a:gdLst>
                  <a:gd name="T0" fmla="*/ 0 w 276"/>
                  <a:gd name="T1" fmla="*/ 0 h 237"/>
                  <a:gd name="T2" fmla="*/ 376 w 276"/>
                  <a:gd name="T3" fmla="*/ 417 h 237"/>
                  <a:gd name="T4" fmla="*/ 0 w 276"/>
                  <a:gd name="T5" fmla="*/ 0 h 23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76" h="237">
                    <a:moveTo>
                      <a:pt x="0" y="0"/>
                    </a:moveTo>
                    <a:cubicBezTo>
                      <a:pt x="276" y="237"/>
                      <a:pt x="276" y="237"/>
                      <a:pt x="276" y="237"/>
                    </a:cubicBezTo>
                    <a:cubicBezTo>
                      <a:pt x="276" y="237"/>
                      <a:pt x="50" y="3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44" name="Freeform 222">
                <a:extLst>
                  <a:ext uri="{FF2B5EF4-FFF2-40B4-BE49-F238E27FC236}">
                    <a16:creationId xmlns:a16="http://schemas.microsoft.com/office/drawing/2014/main" id="{3D06680E-0196-4252-8316-8D6FEB1929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8" y="3439"/>
                <a:ext cx="169" cy="138"/>
              </a:xfrm>
              <a:custGeom>
                <a:avLst/>
                <a:gdLst>
                  <a:gd name="T0" fmla="*/ 211 w 157"/>
                  <a:gd name="T1" fmla="*/ 210 h 120"/>
                  <a:gd name="T2" fmla="*/ 11 w 157"/>
                  <a:gd name="T3" fmla="*/ 0 h 120"/>
                  <a:gd name="T4" fmla="*/ 0 w 157"/>
                  <a:gd name="T5" fmla="*/ 12 h 120"/>
                  <a:gd name="T6" fmla="*/ 211 w 157"/>
                  <a:gd name="T7" fmla="*/ 210 h 12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57" h="120">
                    <a:moveTo>
                      <a:pt x="157" y="120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129" y="117"/>
                      <a:pt x="157" y="120"/>
                    </a:cubicBezTo>
                    <a:close/>
                  </a:path>
                </a:pathLst>
              </a:custGeom>
              <a:solidFill>
                <a:srgbClr val="A5A4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45" name="Freeform 223">
                <a:extLst>
                  <a:ext uri="{FF2B5EF4-FFF2-40B4-BE49-F238E27FC236}">
                    <a16:creationId xmlns:a16="http://schemas.microsoft.com/office/drawing/2014/main" id="{4A5A3690-8DCE-4281-A944-42576CA2EC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0" y="3332"/>
                <a:ext cx="13" cy="27"/>
              </a:xfrm>
              <a:custGeom>
                <a:avLst/>
                <a:gdLst>
                  <a:gd name="T0" fmla="*/ 15 w 12"/>
                  <a:gd name="T1" fmla="*/ 45 h 23"/>
                  <a:gd name="T2" fmla="*/ 16 w 12"/>
                  <a:gd name="T3" fmla="*/ 25 h 23"/>
                  <a:gd name="T4" fmla="*/ 0 w 12"/>
                  <a:gd name="T5" fmla="*/ 0 h 23"/>
                  <a:gd name="T6" fmla="*/ 15 w 12"/>
                  <a:gd name="T7" fmla="*/ 45 h 2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2" h="23">
                    <a:moveTo>
                      <a:pt x="11" y="23"/>
                    </a:moveTo>
                    <a:cubicBezTo>
                      <a:pt x="12" y="13"/>
                      <a:pt x="12" y="13"/>
                      <a:pt x="12" y="1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2" y="11"/>
                      <a:pt x="11" y="23"/>
                    </a:cubicBezTo>
                    <a:close/>
                  </a:path>
                </a:pathLst>
              </a:custGeom>
              <a:solidFill>
                <a:srgbClr val="A5A4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46" name="Freeform 224">
                <a:extLst>
                  <a:ext uri="{FF2B5EF4-FFF2-40B4-BE49-F238E27FC236}">
                    <a16:creationId xmlns:a16="http://schemas.microsoft.com/office/drawing/2014/main" id="{5A35514B-8068-4DDE-96CE-472C602300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9" y="3424"/>
                <a:ext cx="291" cy="264"/>
              </a:xfrm>
              <a:custGeom>
                <a:avLst/>
                <a:gdLst>
                  <a:gd name="T0" fmla="*/ 0 w 270"/>
                  <a:gd name="T1" fmla="*/ 0 h 229"/>
                  <a:gd name="T2" fmla="*/ 364 w 270"/>
                  <a:gd name="T3" fmla="*/ 403 h 229"/>
                  <a:gd name="T4" fmla="*/ 0 w 270"/>
                  <a:gd name="T5" fmla="*/ 0 h 22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70" h="229">
                    <a:moveTo>
                      <a:pt x="0" y="0"/>
                    </a:moveTo>
                    <a:cubicBezTo>
                      <a:pt x="270" y="229"/>
                      <a:pt x="270" y="229"/>
                      <a:pt x="270" y="229"/>
                    </a:cubicBezTo>
                    <a:cubicBezTo>
                      <a:pt x="270" y="229"/>
                      <a:pt x="50" y="74"/>
                      <a:pt x="0" y="0"/>
                    </a:cubicBezTo>
                    <a:close/>
                  </a:path>
                </a:pathLst>
              </a:custGeom>
              <a:solidFill>
                <a:srgbClr val="A5A4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47" name="Freeform 225">
                <a:extLst>
                  <a:ext uri="{FF2B5EF4-FFF2-40B4-BE49-F238E27FC236}">
                    <a16:creationId xmlns:a16="http://schemas.microsoft.com/office/drawing/2014/main" id="{68C6129D-38B2-4500-947A-BD10B48E70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1" y="3721"/>
                <a:ext cx="296" cy="284"/>
              </a:xfrm>
              <a:custGeom>
                <a:avLst/>
                <a:gdLst>
                  <a:gd name="T0" fmla="*/ 0 w 275"/>
                  <a:gd name="T1" fmla="*/ 0 h 247"/>
                  <a:gd name="T2" fmla="*/ 369 w 275"/>
                  <a:gd name="T3" fmla="*/ 432 h 247"/>
                  <a:gd name="T4" fmla="*/ 0 w 275"/>
                  <a:gd name="T5" fmla="*/ 0 h 24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75" h="247">
                    <a:moveTo>
                      <a:pt x="0" y="0"/>
                    </a:moveTo>
                    <a:cubicBezTo>
                      <a:pt x="275" y="247"/>
                      <a:pt x="275" y="247"/>
                      <a:pt x="275" y="247"/>
                    </a:cubicBezTo>
                    <a:cubicBezTo>
                      <a:pt x="275" y="247"/>
                      <a:pt x="84" y="46"/>
                      <a:pt x="0" y="0"/>
                    </a:cubicBezTo>
                    <a:close/>
                  </a:path>
                </a:pathLst>
              </a:custGeom>
              <a:solidFill>
                <a:srgbClr val="9190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48" name="Freeform 226">
                <a:extLst>
                  <a:ext uri="{FF2B5EF4-FFF2-40B4-BE49-F238E27FC236}">
                    <a16:creationId xmlns:a16="http://schemas.microsoft.com/office/drawing/2014/main" id="{8DC9C4B4-D316-494E-93FA-293C2EC697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6" y="3807"/>
                <a:ext cx="26" cy="198"/>
              </a:xfrm>
              <a:custGeom>
                <a:avLst/>
                <a:gdLst>
                  <a:gd name="T0" fmla="*/ 23 w 25"/>
                  <a:gd name="T1" fmla="*/ 0 h 172"/>
                  <a:gd name="T2" fmla="*/ 0 w 25"/>
                  <a:gd name="T3" fmla="*/ 302 h 172"/>
                  <a:gd name="T4" fmla="*/ 23 w 25"/>
                  <a:gd name="T5" fmla="*/ 0 h 17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5" h="172">
                    <a:moveTo>
                      <a:pt x="19" y="0"/>
                    </a:moveTo>
                    <a:cubicBezTo>
                      <a:pt x="0" y="172"/>
                      <a:pt x="0" y="172"/>
                      <a:pt x="0" y="172"/>
                    </a:cubicBezTo>
                    <a:cubicBezTo>
                      <a:pt x="0" y="172"/>
                      <a:pt x="25" y="32"/>
                      <a:pt x="1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49" name="Freeform 227">
                <a:extLst>
                  <a:ext uri="{FF2B5EF4-FFF2-40B4-BE49-F238E27FC236}">
                    <a16:creationId xmlns:a16="http://schemas.microsoft.com/office/drawing/2014/main" id="{05737E3C-3506-4564-B143-CDCF6B5CE4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2" y="3688"/>
                <a:ext cx="52" cy="115"/>
              </a:xfrm>
              <a:custGeom>
                <a:avLst/>
                <a:gdLst>
                  <a:gd name="T0" fmla="*/ 40 w 48"/>
                  <a:gd name="T1" fmla="*/ 0 h 100"/>
                  <a:gd name="T2" fmla="*/ 0 w 48"/>
                  <a:gd name="T3" fmla="*/ 175 h 100"/>
                  <a:gd name="T4" fmla="*/ 40 w 48"/>
                  <a:gd name="T5" fmla="*/ 0 h 10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8" h="100">
                    <a:moveTo>
                      <a:pt x="29" y="0"/>
                    </a:moveTo>
                    <a:cubicBezTo>
                      <a:pt x="29" y="0"/>
                      <a:pt x="43" y="65"/>
                      <a:pt x="0" y="100"/>
                    </a:cubicBezTo>
                    <a:cubicBezTo>
                      <a:pt x="0" y="100"/>
                      <a:pt x="48" y="77"/>
                      <a:pt x="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50" name="Freeform 228">
                <a:extLst>
                  <a:ext uri="{FF2B5EF4-FFF2-40B4-BE49-F238E27FC236}">
                    <a16:creationId xmlns:a16="http://schemas.microsoft.com/office/drawing/2014/main" id="{2CE323B8-EF1B-4B8D-8519-1CE6E92E95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64" y="3586"/>
                <a:ext cx="63" cy="22"/>
              </a:xfrm>
              <a:custGeom>
                <a:avLst/>
                <a:gdLst>
                  <a:gd name="T0" fmla="*/ 0 w 58"/>
                  <a:gd name="T1" fmla="*/ 0 h 19"/>
                  <a:gd name="T2" fmla="*/ 80 w 58"/>
                  <a:gd name="T3" fmla="*/ 1 h 19"/>
                  <a:gd name="T4" fmla="*/ 0 w 58"/>
                  <a:gd name="T5" fmla="*/ 0 h 1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8" h="19">
                    <a:moveTo>
                      <a:pt x="0" y="0"/>
                    </a:moveTo>
                    <a:cubicBezTo>
                      <a:pt x="0" y="0"/>
                      <a:pt x="32" y="15"/>
                      <a:pt x="58" y="1"/>
                    </a:cubicBezTo>
                    <a:cubicBezTo>
                      <a:pt x="58" y="1"/>
                      <a:pt x="30" y="19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0167" name="Group 229">
              <a:extLst>
                <a:ext uri="{FF2B5EF4-FFF2-40B4-BE49-F238E27FC236}">
                  <a16:creationId xmlns:a16="http://schemas.microsoft.com/office/drawing/2014/main" id="{BEEDC0D8-473A-4876-97FD-CB01916420C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848" y="803"/>
              <a:ext cx="2424" cy="2435"/>
              <a:chOff x="2848" y="803"/>
              <a:chExt cx="2424" cy="2435"/>
            </a:xfrm>
          </p:grpSpPr>
          <p:sp>
            <p:nvSpPr>
              <p:cNvPr id="40168" name="Freeform 230">
                <a:extLst>
                  <a:ext uri="{FF2B5EF4-FFF2-40B4-BE49-F238E27FC236}">
                    <a16:creationId xmlns:a16="http://schemas.microsoft.com/office/drawing/2014/main" id="{8E112FFF-9C71-4A73-A1D0-65C96796DE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8" y="1756"/>
                <a:ext cx="31" cy="45"/>
              </a:xfrm>
              <a:custGeom>
                <a:avLst/>
                <a:gdLst>
                  <a:gd name="T0" fmla="*/ 25 w 30"/>
                  <a:gd name="T1" fmla="*/ 48 h 44"/>
                  <a:gd name="T2" fmla="*/ 33 w 30"/>
                  <a:gd name="T3" fmla="*/ 29 h 44"/>
                  <a:gd name="T4" fmla="*/ 19 w 30"/>
                  <a:gd name="T5" fmla="*/ 3 h 44"/>
                  <a:gd name="T6" fmla="*/ 1 w 30"/>
                  <a:gd name="T7" fmla="*/ 6 h 44"/>
                  <a:gd name="T8" fmla="*/ 4 w 30"/>
                  <a:gd name="T9" fmla="*/ 11 h 44"/>
                  <a:gd name="T10" fmla="*/ 8 w 30"/>
                  <a:gd name="T11" fmla="*/ 19 h 44"/>
                  <a:gd name="T12" fmla="*/ 13 w 30"/>
                  <a:gd name="T13" fmla="*/ 33 h 44"/>
                  <a:gd name="T14" fmla="*/ 19 w 30"/>
                  <a:gd name="T15" fmla="*/ 38 h 44"/>
                  <a:gd name="T16" fmla="*/ 22 w 30"/>
                  <a:gd name="T17" fmla="*/ 42 h 4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0" h="44">
                    <a:moveTo>
                      <a:pt x="21" y="44"/>
                    </a:moveTo>
                    <a:cubicBezTo>
                      <a:pt x="29" y="40"/>
                      <a:pt x="29" y="32"/>
                      <a:pt x="29" y="25"/>
                    </a:cubicBezTo>
                    <a:cubicBezTo>
                      <a:pt x="30" y="15"/>
                      <a:pt x="25" y="5"/>
                      <a:pt x="15" y="3"/>
                    </a:cubicBezTo>
                    <a:cubicBezTo>
                      <a:pt x="13" y="2"/>
                      <a:pt x="0" y="0"/>
                      <a:pt x="1" y="6"/>
                    </a:cubicBezTo>
                    <a:cubicBezTo>
                      <a:pt x="2" y="7"/>
                      <a:pt x="4" y="9"/>
                      <a:pt x="4" y="11"/>
                    </a:cubicBezTo>
                    <a:cubicBezTo>
                      <a:pt x="6" y="13"/>
                      <a:pt x="7" y="16"/>
                      <a:pt x="8" y="19"/>
                    </a:cubicBezTo>
                    <a:cubicBezTo>
                      <a:pt x="9" y="22"/>
                      <a:pt x="11" y="26"/>
                      <a:pt x="13" y="29"/>
                    </a:cubicBezTo>
                    <a:cubicBezTo>
                      <a:pt x="13" y="31"/>
                      <a:pt x="14" y="33"/>
                      <a:pt x="15" y="34"/>
                    </a:cubicBezTo>
                    <a:cubicBezTo>
                      <a:pt x="16" y="35"/>
                      <a:pt x="18" y="38"/>
                      <a:pt x="18" y="38"/>
                    </a:cubicBezTo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69" name="Freeform 231">
                <a:extLst>
                  <a:ext uri="{FF2B5EF4-FFF2-40B4-BE49-F238E27FC236}">
                    <a16:creationId xmlns:a16="http://schemas.microsoft.com/office/drawing/2014/main" id="{B266A24C-9FE1-4BB9-B77B-8E1C33151D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9" y="1385"/>
                <a:ext cx="24" cy="28"/>
              </a:xfrm>
              <a:custGeom>
                <a:avLst/>
                <a:gdLst>
                  <a:gd name="T0" fmla="*/ 3 w 24"/>
                  <a:gd name="T1" fmla="*/ 3 h 27"/>
                  <a:gd name="T2" fmla="*/ 0 w 24"/>
                  <a:gd name="T3" fmla="*/ 29 h 2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4" h="27">
                    <a:moveTo>
                      <a:pt x="3" y="3"/>
                    </a:moveTo>
                    <a:cubicBezTo>
                      <a:pt x="24" y="0"/>
                      <a:pt x="18" y="27"/>
                      <a:pt x="0" y="25"/>
                    </a:cubicBezTo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70" name="Freeform 232">
                <a:extLst>
                  <a:ext uri="{FF2B5EF4-FFF2-40B4-BE49-F238E27FC236}">
                    <a16:creationId xmlns:a16="http://schemas.microsoft.com/office/drawing/2014/main" id="{7542BD18-EB06-4A78-8435-5BDA86E86F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5" y="1884"/>
                <a:ext cx="334" cy="305"/>
              </a:xfrm>
              <a:custGeom>
                <a:avLst/>
                <a:gdLst>
                  <a:gd name="T0" fmla="*/ 16 w 326"/>
                  <a:gd name="T1" fmla="*/ 311 h 297"/>
                  <a:gd name="T2" fmla="*/ 20 w 326"/>
                  <a:gd name="T3" fmla="*/ 235 h 297"/>
                  <a:gd name="T4" fmla="*/ 46 w 326"/>
                  <a:gd name="T5" fmla="*/ 138 h 297"/>
                  <a:gd name="T6" fmla="*/ 177 w 326"/>
                  <a:gd name="T7" fmla="*/ 12 h 297"/>
                  <a:gd name="T8" fmla="*/ 288 w 326"/>
                  <a:gd name="T9" fmla="*/ 8 h 297"/>
                  <a:gd name="T10" fmla="*/ 347 w 326"/>
                  <a:gd name="T11" fmla="*/ 47 h 297"/>
                  <a:gd name="T12" fmla="*/ 343 w 326"/>
                  <a:gd name="T13" fmla="*/ 105 h 297"/>
                  <a:gd name="T14" fmla="*/ 277 w 326"/>
                  <a:gd name="T15" fmla="*/ 170 h 297"/>
                  <a:gd name="T16" fmla="*/ 175 w 326"/>
                  <a:gd name="T17" fmla="*/ 258 h 297"/>
                  <a:gd name="T18" fmla="*/ 87 w 326"/>
                  <a:gd name="T19" fmla="*/ 311 h 297"/>
                  <a:gd name="T20" fmla="*/ 30 w 326"/>
                  <a:gd name="T21" fmla="*/ 323 h 297"/>
                  <a:gd name="T22" fmla="*/ 1 w 326"/>
                  <a:gd name="T23" fmla="*/ 245 h 297"/>
                  <a:gd name="T24" fmla="*/ 1 w 326"/>
                  <a:gd name="T25" fmla="*/ 224 h 29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26" h="297">
                    <a:moveTo>
                      <a:pt x="16" y="279"/>
                    </a:moveTo>
                    <a:cubicBezTo>
                      <a:pt x="10" y="259"/>
                      <a:pt x="17" y="231"/>
                      <a:pt x="20" y="211"/>
                    </a:cubicBezTo>
                    <a:cubicBezTo>
                      <a:pt x="24" y="181"/>
                      <a:pt x="30" y="151"/>
                      <a:pt x="42" y="124"/>
                    </a:cubicBezTo>
                    <a:cubicBezTo>
                      <a:pt x="64" y="74"/>
                      <a:pt x="105" y="23"/>
                      <a:pt x="161" y="12"/>
                    </a:cubicBezTo>
                    <a:cubicBezTo>
                      <a:pt x="190" y="6"/>
                      <a:pt x="232" y="0"/>
                      <a:pt x="261" y="8"/>
                    </a:cubicBezTo>
                    <a:cubicBezTo>
                      <a:pt x="278" y="13"/>
                      <a:pt x="302" y="31"/>
                      <a:pt x="315" y="43"/>
                    </a:cubicBezTo>
                    <a:cubicBezTo>
                      <a:pt x="326" y="53"/>
                      <a:pt x="315" y="79"/>
                      <a:pt x="311" y="93"/>
                    </a:cubicBezTo>
                    <a:cubicBezTo>
                      <a:pt x="300" y="123"/>
                      <a:pt x="276" y="134"/>
                      <a:pt x="252" y="154"/>
                    </a:cubicBezTo>
                    <a:cubicBezTo>
                      <a:pt x="222" y="180"/>
                      <a:pt x="197" y="219"/>
                      <a:pt x="159" y="232"/>
                    </a:cubicBezTo>
                    <a:cubicBezTo>
                      <a:pt x="130" y="243"/>
                      <a:pt x="106" y="265"/>
                      <a:pt x="79" y="279"/>
                    </a:cubicBezTo>
                    <a:cubicBezTo>
                      <a:pt x="63" y="288"/>
                      <a:pt x="44" y="297"/>
                      <a:pt x="26" y="291"/>
                    </a:cubicBezTo>
                    <a:cubicBezTo>
                      <a:pt x="4" y="282"/>
                      <a:pt x="2" y="243"/>
                      <a:pt x="1" y="221"/>
                    </a:cubicBezTo>
                    <a:cubicBezTo>
                      <a:pt x="0" y="214"/>
                      <a:pt x="1" y="208"/>
                      <a:pt x="1" y="201"/>
                    </a:cubicBezTo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71" name="Freeform 233">
                <a:extLst>
                  <a:ext uri="{FF2B5EF4-FFF2-40B4-BE49-F238E27FC236}">
                    <a16:creationId xmlns:a16="http://schemas.microsoft.com/office/drawing/2014/main" id="{4B5886EB-9255-4ED6-9FE9-C4B3906100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41" y="1022"/>
                <a:ext cx="472" cy="456"/>
              </a:xfrm>
              <a:custGeom>
                <a:avLst/>
                <a:gdLst>
                  <a:gd name="T0" fmla="*/ 510 w 460"/>
                  <a:gd name="T1" fmla="*/ 494 h 444"/>
                  <a:gd name="T2" fmla="*/ 347 w 460"/>
                  <a:gd name="T3" fmla="*/ 422 h 444"/>
                  <a:gd name="T4" fmla="*/ 43 w 460"/>
                  <a:gd name="T5" fmla="*/ 109 h 444"/>
                  <a:gd name="T6" fmla="*/ 0 w 460"/>
                  <a:gd name="T7" fmla="*/ 0 h 444"/>
                  <a:gd name="T8" fmla="*/ 201 w 460"/>
                  <a:gd name="T9" fmla="*/ 148 h 4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60" h="444">
                    <a:moveTo>
                      <a:pt x="460" y="444"/>
                    </a:moveTo>
                    <a:cubicBezTo>
                      <a:pt x="313" y="379"/>
                      <a:pt x="313" y="379"/>
                      <a:pt x="313" y="379"/>
                    </a:cubicBezTo>
                    <a:cubicBezTo>
                      <a:pt x="39" y="97"/>
                      <a:pt x="39" y="97"/>
                      <a:pt x="39" y="97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15" y="76"/>
                      <a:pt x="181" y="132"/>
                    </a:cubicBezTo>
                  </a:path>
                </a:pathLst>
              </a:custGeom>
              <a:solidFill>
                <a:srgbClr val="FEF3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72" name="Freeform 234">
                <a:extLst>
                  <a:ext uri="{FF2B5EF4-FFF2-40B4-BE49-F238E27FC236}">
                    <a16:creationId xmlns:a16="http://schemas.microsoft.com/office/drawing/2014/main" id="{8662B3C4-554E-4AA0-8986-70219C5744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4" y="1066"/>
                <a:ext cx="473" cy="380"/>
              </a:xfrm>
              <a:custGeom>
                <a:avLst/>
                <a:gdLst>
                  <a:gd name="T0" fmla="*/ 0 w 461"/>
                  <a:gd name="T1" fmla="*/ 0 h 370"/>
                  <a:gd name="T2" fmla="*/ 42 w 461"/>
                  <a:gd name="T3" fmla="*/ 27 h 370"/>
                  <a:gd name="T4" fmla="*/ 75 w 461"/>
                  <a:gd name="T5" fmla="*/ 42 h 370"/>
                  <a:gd name="T6" fmla="*/ 153 w 461"/>
                  <a:gd name="T7" fmla="*/ 114 h 370"/>
                  <a:gd name="T8" fmla="*/ 297 w 461"/>
                  <a:gd name="T9" fmla="*/ 243 h 370"/>
                  <a:gd name="T10" fmla="*/ 392 w 461"/>
                  <a:gd name="T11" fmla="*/ 306 h 370"/>
                  <a:gd name="T12" fmla="*/ 484 w 461"/>
                  <a:gd name="T13" fmla="*/ 366 h 370"/>
                  <a:gd name="T14" fmla="*/ 499 w 461"/>
                  <a:gd name="T15" fmla="*/ 397 h 370"/>
                  <a:gd name="T16" fmla="*/ 413 w 461"/>
                  <a:gd name="T17" fmla="*/ 402 h 370"/>
                  <a:gd name="T18" fmla="*/ 319 w 461"/>
                  <a:gd name="T19" fmla="*/ 376 h 370"/>
                  <a:gd name="T20" fmla="*/ 232 w 461"/>
                  <a:gd name="T21" fmla="*/ 319 h 370"/>
                  <a:gd name="T22" fmla="*/ 101 w 461"/>
                  <a:gd name="T23" fmla="*/ 117 h 370"/>
                  <a:gd name="T24" fmla="*/ 0 w 461"/>
                  <a:gd name="T25" fmla="*/ 14 h 37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461" h="370">
                    <a:moveTo>
                      <a:pt x="0" y="0"/>
                    </a:moveTo>
                    <a:cubicBezTo>
                      <a:pt x="13" y="4"/>
                      <a:pt x="27" y="16"/>
                      <a:pt x="38" y="23"/>
                    </a:cubicBezTo>
                    <a:cubicBezTo>
                      <a:pt x="48" y="28"/>
                      <a:pt x="58" y="32"/>
                      <a:pt x="67" y="38"/>
                    </a:cubicBezTo>
                    <a:cubicBezTo>
                      <a:pt x="93" y="55"/>
                      <a:pt x="115" y="79"/>
                      <a:pt x="137" y="102"/>
                    </a:cubicBezTo>
                    <a:cubicBezTo>
                      <a:pt x="177" y="146"/>
                      <a:pt x="218" y="184"/>
                      <a:pt x="268" y="219"/>
                    </a:cubicBezTo>
                    <a:cubicBezTo>
                      <a:pt x="296" y="239"/>
                      <a:pt x="324" y="257"/>
                      <a:pt x="354" y="275"/>
                    </a:cubicBezTo>
                    <a:cubicBezTo>
                      <a:pt x="382" y="292"/>
                      <a:pt x="412" y="307"/>
                      <a:pt x="437" y="329"/>
                    </a:cubicBezTo>
                    <a:cubicBezTo>
                      <a:pt x="446" y="337"/>
                      <a:pt x="461" y="347"/>
                      <a:pt x="450" y="357"/>
                    </a:cubicBezTo>
                    <a:cubicBezTo>
                      <a:pt x="437" y="370"/>
                      <a:pt x="389" y="364"/>
                      <a:pt x="373" y="361"/>
                    </a:cubicBezTo>
                    <a:cubicBezTo>
                      <a:pt x="345" y="355"/>
                      <a:pt x="316" y="345"/>
                      <a:pt x="288" y="338"/>
                    </a:cubicBezTo>
                    <a:cubicBezTo>
                      <a:pt x="256" y="328"/>
                      <a:pt x="233" y="310"/>
                      <a:pt x="209" y="287"/>
                    </a:cubicBezTo>
                    <a:cubicBezTo>
                      <a:pt x="157" y="238"/>
                      <a:pt x="121" y="171"/>
                      <a:pt x="92" y="105"/>
                    </a:cubicBezTo>
                    <a:cubicBezTo>
                      <a:pt x="74" y="63"/>
                      <a:pt x="37" y="42"/>
                      <a:pt x="0" y="14"/>
                    </a:cubicBezTo>
                  </a:path>
                </a:pathLst>
              </a:custGeom>
              <a:solidFill>
                <a:srgbClr val="FC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73" name="Freeform 235">
                <a:extLst>
                  <a:ext uri="{FF2B5EF4-FFF2-40B4-BE49-F238E27FC236}">
                    <a16:creationId xmlns:a16="http://schemas.microsoft.com/office/drawing/2014/main" id="{DCB4BD47-9B2E-43FE-89E5-29D5B9E4BB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41" y="1024"/>
                <a:ext cx="517" cy="455"/>
              </a:xfrm>
              <a:custGeom>
                <a:avLst/>
                <a:gdLst>
                  <a:gd name="T0" fmla="*/ 508 w 504"/>
                  <a:gd name="T1" fmla="*/ 493 h 443"/>
                  <a:gd name="T2" fmla="*/ 346 w 504"/>
                  <a:gd name="T3" fmla="*/ 422 h 443"/>
                  <a:gd name="T4" fmla="*/ 43 w 504"/>
                  <a:gd name="T5" fmla="*/ 109 h 443"/>
                  <a:gd name="T6" fmla="*/ 0 w 504"/>
                  <a:gd name="T7" fmla="*/ 0 h 443"/>
                  <a:gd name="T8" fmla="*/ 201 w 504"/>
                  <a:gd name="T9" fmla="*/ 148 h 443"/>
                  <a:gd name="T10" fmla="*/ 276 w 504"/>
                  <a:gd name="T11" fmla="*/ 229 h 443"/>
                  <a:gd name="T12" fmla="*/ 479 w 504"/>
                  <a:gd name="T13" fmla="*/ 376 h 443"/>
                  <a:gd name="T14" fmla="*/ 558 w 504"/>
                  <a:gd name="T15" fmla="*/ 437 h 443"/>
                  <a:gd name="T16" fmla="*/ 508 w 504"/>
                  <a:gd name="T17" fmla="*/ 493 h 44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04" h="443">
                    <a:moveTo>
                      <a:pt x="459" y="443"/>
                    </a:moveTo>
                    <a:cubicBezTo>
                      <a:pt x="313" y="379"/>
                      <a:pt x="313" y="379"/>
                      <a:pt x="313" y="379"/>
                    </a:cubicBezTo>
                    <a:cubicBezTo>
                      <a:pt x="39" y="97"/>
                      <a:pt x="39" y="97"/>
                      <a:pt x="39" y="97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14" y="76"/>
                      <a:pt x="181" y="132"/>
                    </a:cubicBezTo>
                    <a:cubicBezTo>
                      <a:pt x="181" y="132"/>
                      <a:pt x="227" y="175"/>
                      <a:pt x="249" y="205"/>
                    </a:cubicBezTo>
                    <a:cubicBezTo>
                      <a:pt x="272" y="235"/>
                      <a:pt x="400" y="316"/>
                      <a:pt x="433" y="338"/>
                    </a:cubicBezTo>
                    <a:cubicBezTo>
                      <a:pt x="466" y="359"/>
                      <a:pt x="504" y="392"/>
                      <a:pt x="504" y="392"/>
                    </a:cubicBezTo>
                    <a:lnTo>
                      <a:pt x="459" y="443"/>
                    </a:lnTo>
                    <a:close/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74" name="Freeform 236">
                <a:extLst>
                  <a:ext uri="{FF2B5EF4-FFF2-40B4-BE49-F238E27FC236}">
                    <a16:creationId xmlns:a16="http://schemas.microsoft.com/office/drawing/2014/main" id="{6FC144AD-032B-423D-B073-265572B1D4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68" y="2043"/>
                <a:ext cx="98" cy="136"/>
              </a:xfrm>
              <a:custGeom>
                <a:avLst/>
                <a:gdLst>
                  <a:gd name="T0" fmla="*/ 39 w 95"/>
                  <a:gd name="T1" fmla="*/ 0 h 132"/>
                  <a:gd name="T2" fmla="*/ 66 w 95"/>
                  <a:gd name="T3" fmla="*/ 16 h 132"/>
                  <a:gd name="T4" fmla="*/ 72 w 95"/>
                  <a:gd name="T5" fmla="*/ 31 h 132"/>
                  <a:gd name="T6" fmla="*/ 81 w 95"/>
                  <a:gd name="T7" fmla="*/ 39 h 132"/>
                  <a:gd name="T8" fmla="*/ 99 w 95"/>
                  <a:gd name="T9" fmla="*/ 64 h 132"/>
                  <a:gd name="T10" fmla="*/ 106 w 95"/>
                  <a:gd name="T11" fmla="*/ 75 h 132"/>
                  <a:gd name="T12" fmla="*/ 103 w 95"/>
                  <a:gd name="T13" fmla="*/ 90 h 132"/>
                  <a:gd name="T14" fmla="*/ 106 w 95"/>
                  <a:gd name="T15" fmla="*/ 115 h 132"/>
                  <a:gd name="T16" fmla="*/ 94 w 95"/>
                  <a:gd name="T17" fmla="*/ 141 h 132"/>
                  <a:gd name="T18" fmla="*/ 73 w 95"/>
                  <a:gd name="T19" fmla="*/ 145 h 132"/>
                  <a:gd name="T20" fmla="*/ 46 w 95"/>
                  <a:gd name="T21" fmla="*/ 115 h 132"/>
                  <a:gd name="T22" fmla="*/ 6 w 95"/>
                  <a:gd name="T23" fmla="*/ 83 h 132"/>
                  <a:gd name="T24" fmla="*/ 35 w 95"/>
                  <a:gd name="T25" fmla="*/ 15 h 13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95" h="132">
                    <a:moveTo>
                      <a:pt x="35" y="0"/>
                    </a:moveTo>
                    <a:cubicBezTo>
                      <a:pt x="44" y="3"/>
                      <a:pt x="53" y="9"/>
                      <a:pt x="58" y="16"/>
                    </a:cubicBezTo>
                    <a:cubicBezTo>
                      <a:pt x="60" y="20"/>
                      <a:pt x="62" y="23"/>
                      <a:pt x="64" y="27"/>
                    </a:cubicBezTo>
                    <a:cubicBezTo>
                      <a:pt x="66" y="34"/>
                      <a:pt x="66" y="34"/>
                      <a:pt x="73" y="35"/>
                    </a:cubicBezTo>
                    <a:cubicBezTo>
                      <a:pt x="85" y="38"/>
                      <a:pt x="83" y="48"/>
                      <a:pt x="87" y="56"/>
                    </a:cubicBezTo>
                    <a:cubicBezTo>
                      <a:pt x="89" y="60"/>
                      <a:pt x="93" y="62"/>
                      <a:pt x="94" y="67"/>
                    </a:cubicBezTo>
                    <a:cubicBezTo>
                      <a:pt x="95" y="72"/>
                      <a:pt x="92" y="76"/>
                      <a:pt x="91" y="80"/>
                    </a:cubicBezTo>
                    <a:cubicBezTo>
                      <a:pt x="87" y="90"/>
                      <a:pt x="93" y="95"/>
                      <a:pt x="94" y="103"/>
                    </a:cubicBezTo>
                    <a:cubicBezTo>
                      <a:pt x="95" y="112"/>
                      <a:pt x="89" y="120"/>
                      <a:pt x="82" y="125"/>
                    </a:cubicBezTo>
                    <a:cubicBezTo>
                      <a:pt x="77" y="129"/>
                      <a:pt x="71" y="132"/>
                      <a:pt x="65" y="129"/>
                    </a:cubicBezTo>
                    <a:cubicBezTo>
                      <a:pt x="55" y="124"/>
                      <a:pt x="52" y="110"/>
                      <a:pt x="42" y="103"/>
                    </a:cubicBezTo>
                    <a:cubicBezTo>
                      <a:pt x="30" y="94"/>
                      <a:pt x="11" y="92"/>
                      <a:pt x="6" y="75"/>
                    </a:cubicBezTo>
                    <a:cubicBezTo>
                      <a:pt x="0" y="51"/>
                      <a:pt x="20" y="32"/>
                      <a:pt x="31" y="15"/>
                    </a:cubicBezTo>
                  </a:path>
                </a:pathLst>
              </a:custGeom>
              <a:solidFill>
                <a:srgbClr val="FEF3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75" name="Freeform 237">
                <a:extLst>
                  <a:ext uri="{FF2B5EF4-FFF2-40B4-BE49-F238E27FC236}">
                    <a16:creationId xmlns:a16="http://schemas.microsoft.com/office/drawing/2014/main" id="{FB9B7153-DFFE-4A2C-8D92-23990B0ACE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50" y="2067"/>
                <a:ext cx="112" cy="99"/>
              </a:xfrm>
              <a:custGeom>
                <a:avLst/>
                <a:gdLst>
                  <a:gd name="T0" fmla="*/ 1 w 109"/>
                  <a:gd name="T1" fmla="*/ 35 h 96"/>
                  <a:gd name="T2" fmla="*/ 38 w 109"/>
                  <a:gd name="T3" fmla="*/ 48 h 96"/>
                  <a:gd name="T4" fmla="*/ 72 w 109"/>
                  <a:gd name="T5" fmla="*/ 63 h 96"/>
                  <a:gd name="T6" fmla="*/ 104 w 109"/>
                  <a:gd name="T7" fmla="*/ 76 h 96"/>
                  <a:gd name="T8" fmla="*/ 112 w 109"/>
                  <a:gd name="T9" fmla="*/ 92 h 96"/>
                  <a:gd name="T10" fmla="*/ 115 w 109"/>
                  <a:gd name="T11" fmla="*/ 108 h 96"/>
                  <a:gd name="T12" fmla="*/ 118 w 109"/>
                  <a:gd name="T13" fmla="*/ 87 h 96"/>
                  <a:gd name="T14" fmla="*/ 117 w 109"/>
                  <a:gd name="T15" fmla="*/ 67 h 96"/>
                  <a:gd name="T16" fmla="*/ 97 w 109"/>
                  <a:gd name="T17" fmla="*/ 30 h 96"/>
                  <a:gd name="T18" fmla="*/ 45 w 109"/>
                  <a:gd name="T19" fmla="*/ 1 h 96"/>
                  <a:gd name="T20" fmla="*/ 4 w 109"/>
                  <a:gd name="T21" fmla="*/ 14 h 96"/>
                  <a:gd name="T22" fmla="*/ 1 w 109"/>
                  <a:gd name="T23" fmla="*/ 31 h 9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09" h="96">
                    <a:moveTo>
                      <a:pt x="1" y="31"/>
                    </a:moveTo>
                    <a:cubicBezTo>
                      <a:pt x="12" y="34"/>
                      <a:pt x="24" y="40"/>
                      <a:pt x="34" y="44"/>
                    </a:cubicBezTo>
                    <a:cubicBezTo>
                      <a:pt x="44" y="48"/>
                      <a:pt x="54" y="51"/>
                      <a:pt x="64" y="55"/>
                    </a:cubicBezTo>
                    <a:cubicBezTo>
                      <a:pt x="73" y="59"/>
                      <a:pt x="84" y="61"/>
                      <a:pt x="92" y="68"/>
                    </a:cubicBezTo>
                    <a:cubicBezTo>
                      <a:pt x="96" y="71"/>
                      <a:pt x="98" y="75"/>
                      <a:pt x="100" y="80"/>
                    </a:cubicBezTo>
                    <a:cubicBezTo>
                      <a:pt x="101" y="85"/>
                      <a:pt x="100" y="92"/>
                      <a:pt x="103" y="96"/>
                    </a:cubicBezTo>
                    <a:cubicBezTo>
                      <a:pt x="109" y="91"/>
                      <a:pt x="107" y="83"/>
                      <a:pt x="106" y="77"/>
                    </a:cubicBezTo>
                    <a:cubicBezTo>
                      <a:pt x="104" y="69"/>
                      <a:pt x="104" y="66"/>
                      <a:pt x="105" y="59"/>
                    </a:cubicBezTo>
                    <a:cubicBezTo>
                      <a:pt x="109" y="43"/>
                      <a:pt x="100" y="34"/>
                      <a:pt x="87" y="26"/>
                    </a:cubicBezTo>
                    <a:cubicBezTo>
                      <a:pt x="72" y="16"/>
                      <a:pt x="60" y="2"/>
                      <a:pt x="41" y="1"/>
                    </a:cubicBezTo>
                    <a:cubicBezTo>
                      <a:pt x="27" y="1"/>
                      <a:pt x="12" y="0"/>
                      <a:pt x="4" y="14"/>
                    </a:cubicBezTo>
                    <a:cubicBezTo>
                      <a:pt x="2" y="18"/>
                      <a:pt x="0" y="22"/>
                      <a:pt x="1" y="27"/>
                    </a:cubicBezTo>
                  </a:path>
                </a:pathLst>
              </a:custGeom>
              <a:solidFill>
                <a:srgbClr val="FC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76" name="Freeform 238">
                <a:extLst>
                  <a:ext uri="{FF2B5EF4-FFF2-40B4-BE49-F238E27FC236}">
                    <a16:creationId xmlns:a16="http://schemas.microsoft.com/office/drawing/2014/main" id="{86E76BC6-044C-4D7A-AF1B-482D431A29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68" y="816"/>
                <a:ext cx="2398" cy="2422"/>
              </a:xfrm>
              <a:custGeom>
                <a:avLst/>
                <a:gdLst>
                  <a:gd name="T0" fmla="*/ 1861 w 2335"/>
                  <a:gd name="T1" fmla="*/ 2242 h 2359"/>
                  <a:gd name="T2" fmla="*/ 2217 w 2335"/>
                  <a:gd name="T3" fmla="*/ 2487 h 2359"/>
                  <a:gd name="T4" fmla="*/ 2369 w 2335"/>
                  <a:gd name="T5" fmla="*/ 2593 h 2359"/>
                  <a:gd name="T6" fmla="*/ 2478 w 2335"/>
                  <a:gd name="T7" fmla="*/ 2519 h 2359"/>
                  <a:gd name="T8" fmla="*/ 2526 w 2335"/>
                  <a:gd name="T9" fmla="*/ 2447 h 2359"/>
                  <a:gd name="T10" fmla="*/ 2463 w 2335"/>
                  <a:gd name="T11" fmla="*/ 2341 h 2359"/>
                  <a:gd name="T12" fmla="*/ 2242 w 2335"/>
                  <a:gd name="T13" fmla="*/ 2311 h 2359"/>
                  <a:gd name="T14" fmla="*/ 1957 w 2335"/>
                  <a:gd name="T15" fmla="*/ 1990 h 2359"/>
                  <a:gd name="T16" fmla="*/ 1691 w 2335"/>
                  <a:gd name="T17" fmla="*/ 1660 h 2359"/>
                  <a:gd name="T18" fmla="*/ 1561 w 2335"/>
                  <a:gd name="T19" fmla="*/ 1473 h 2359"/>
                  <a:gd name="T20" fmla="*/ 1483 w 2335"/>
                  <a:gd name="T21" fmla="*/ 1375 h 2359"/>
                  <a:gd name="T22" fmla="*/ 1299 w 2335"/>
                  <a:gd name="T23" fmla="*/ 1067 h 2359"/>
                  <a:gd name="T24" fmla="*/ 1981 w 2335"/>
                  <a:gd name="T25" fmla="*/ 898 h 2359"/>
                  <a:gd name="T26" fmla="*/ 2134 w 2335"/>
                  <a:gd name="T27" fmla="*/ 1538 h 2359"/>
                  <a:gd name="T28" fmla="*/ 2225 w 2335"/>
                  <a:gd name="T29" fmla="*/ 1848 h 2359"/>
                  <a:gd name="T30" fmla="*/ 2322 w 2335"/>
                  <a:gd name="T31" fmla="*/ 1687 h 2359"/>
                  <a:gd name="T32" fmla="*/ 2504 w 2335"/>
                  <a:gd name="T33" fmla="*/ 1504 h 2359"/>
                  <a:gd name="T34" fmla="*/ 2580 w 2335"/>
                  <a:gd name="T35" fmla="*/ 1448 h 2359"/>
                  <a:gd name="T36" fmla="*/ 2529 w 2335"/>
                  <a:gd name="T37" fmla="*/ 1380 h 2359"/>
                  <a:gd name="T38" fmla="*/ 2476 w 2335"/>
                  <a:gd name="T39" fmla="*/ 1312 h 2359"/>
                  <a:gd name="T40" fmla="*/ 2424 w 2335"/>
                  <a:gd name="T41" fmla="*/ 1392 h 2359"/>
                  <a:gd name="T42" fmla="*/ 2310 w 2335"/>
                  <a:gd name="T43" fmla="*/ 1471 h 2359"/>
                  <a:gd name="T44" fmla="*/ 2245 w 2335"/>
                  <a:gd name="T45" fmla="*/ 878 h 2359"/>
                  <a:gd name="T46" fmla="*/ 2169 w 2335"/>
                  <a:gd name="T47" fmla="*/ 545 h 2359"/>
                  <a:gd name="T48" fmla="*/ 1450 w 2335"/>
                  <a:gd name="T49" fmla="*/ 615 h 2359"/>
                  <a:gd name="T50" fmla="*/ 1191 w 2335"/>
                  <a:gd name="T51" fmla="*/ 654 h 2359"/>
                  <a:gd name="T52" fmla="*/ 977 w 2335"/>
                  <a:gd name="T53" fmla="*/ 490 h 2359"/>
                  <a:gd name="T54" fmla="*/ 838 w 2335"/>
                  <a:gd name="T55" fmla="*/ 323 h 2359"/>
                  <a:gd name="T56" fmla="*/ 389 w 2335"/>
                  <a:gd name="T57" fmla="*/ 213 h 2359"/>
                  <a:gd name="T58" fmla="*/ 326 w 2335"/>
                  <a:gd name="T59" fmla="*/ 109 h 2359"/>
                  <a:gd name="T60" fmla="*/ 216 w 2335"/>
                  <a:gd name="T61" fmla="*/ 28 h 2359"/>
                  <a:gd name="T62" fmla="*/ 36 w 2335"/>
                  <a:gd name="T63" fmla="*/ 50 h 2359"/>
                  <a:gd name="T64" fmla="*/ 124 w 2335"/>
                  <a:gd name="T65" fmla="*/ 283 h 2359"/>
                  <a:gd name="T66" fmla="*/ 46 w 2335"/>
                  <a:gd name="T67" fmla="*/ 704 h 2359"/>
                  <a:gd name="T68" fmla="*/ 131 w 2335"/>
                  <a:gd name="T69" fmla="*/ 919 h 2359"/>
                  <a:gd name="T70" fmla="*/ 425 w 2335"/>
                  <a:gd name="T71" fmla="*/ 1213 h 2359"/>
                  <a:gd name="T72" fmla="*/ 546 w 2335"/>
                  <a:gd name="T73" fmla="*/ 1472 h 2359"/>
                  <a:gd name="T74" fmla="*/ 566 w 2335"/>
                  <a:gd name="T75" fmla="*/ 1432 h 2359"/>
                  <a:gd name="T76" fmla="*/ 563 w 2335"/>
                  <a:gd name="T77" fmla="*/ 1371 h 2359"/>
                  <a:gd name="T78" fmla="*/ 613 w 2335"/>
                  <a:gd name="T79" fmla="*/ 1489 h 2359"/>
                  <a:gd name="T80" fmla="*/ 641 w 2335"/>
                  <a:gd name="T81" fmla="*/ 1467 h 2359"/>
                  <a:gd name="T82" fmla="*/ 624 w 2335"/>
                  <a:gd name="T83" fmla="*/ 1407 h 2359"/>
                  <a:gd name="T84" fmla="*/ 664 w 2335"/>
                  <a:gd name="T85" fmla="*/ 1488 h 2359"/>
                  <a:gd name="T86" fmla="*/ 697 w 2335"/>
                  <a:gd name="T87" fmla="*/ 1471 h 2359"/>
                  <a:gd name="T88" fmla="*/ 675 w 2335"/>
                  <a:gd name="T89" fmla="*/ 1389 h 2359"/>
                  <a:gd name="T90" fmla="*/ 713 w 2335"/>
                  <a:gd name="T91" fmla="*/ 1464 h 2359"/>
                  <a:gd name="T92" fmla="*/ 741 w 2335"/>
                  <a:gd name="T93" fmla="*/ 1441 h 2359"/>
                  <a:gd name="T94" fmla="*/ 708 w 2335"/>
                  <a:gd name="T95" fmla="*/ 1347 h 2359"/>
                  <a:gd name="T96" fmla="*/ 741 w 2335"/>
                  <a:gd name="T97" fmla="*/ 1344 h 2359"/>
                  <a:gd name="T98" fmla="*/ 697 w 2335"/>
                  <a:gd name="T99" fmla="*/ 1277 h 2359"/>
                  <a:gd name="T100" fmla="*/ 607 w 2335"/>
                  <a:gd name="T101" fmla="*/ 1198 h 2359"/>
                  <a:gd name="T102" fmla="*/ 495 w 2335"/>
                  <a:gd name="T103" fmla="*/ 1104 h 2359"/>
                  <a:gd name="T104" fmla="*/ 249 w 2335"/>
                  <a:gd name="T105" fmla="*/ 798 h 2359"/>
                  <a:gd name="T106" fmla="*/ 444 w 2335"/>
                  <a:gd name="T107" fmla="*/ 761 h 2359"/>
                  <a:gd name="T108" fmla="*/ 756 w 2335"/>
                  <a:gd name="T109" fmla="*/ 1156 h 2359"/>
                  <a:gd name="T110" fmla="*/ 1347 w 2335"/>
                  <a:gd name="T111" fmla="*/ 1622 h 2359"/>
                  <a:gd name="T112" fmla="*/ 1525 w 2335"/>
                  <a:gd name="T113" fmla="*/ 1899 h 2359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2335" h="2359">
                    <a:moveTo>
                      <a:pt x="1371" y="1709"/>
                    </a:moveTo>
                    <a:cubicBezTo>
                      <a:pt x="1426" y="1831"/>
                      <a:pt x="1615" y="1966"/>
                      <a:pt x="1673" y="2018"/>
                    </a:cubicBezTo>
                    <a:cubicBezTo>
                      <a:pt x="1731" y="2070"/>
                      <a:pt x="1857" y="2134"/>
                      <a:pt x="1901" y="2191"/>
                    </a:cubicBezTo>
                    <a:cubicBezTo>
                      <a:pt x="1945" y="2248"/>
                      <a:pt x="1980" y="2237"/>
                      <a:pt x="1993" y="2238"/>
                    </a:cubicBezTo>
                    <a:cubicBezTo>
                      <a:pt x="2006" y="2239"/>
                      <a:pt x="2037" y="2275"/>
                      <a:pt x="2063" y="2298"/>
                    </a:cubicBezTo>
                    <a:cubicBezTo>
                      <a:pt x="2088" y="2321"/>
                      <a:pt x="2119" y="2328"/>
                      <a:pt x="2130" y="2334"/>
                    </a:cubicBezTo>
                    <a:cubicBezTo>
                      <a:pt x="2172" y="2359"/>
                      <a:pt x="2199" y="2298"/>
                      <a:pt x="2199" y="2298"/>
                    </a:cubicBezTo>
                    <a:cubicBezTo>
                      <a:pt x="2227" y="2303"/>
                      <a:pt x="2228" y="2266"/>
                      <a:pt x="2228" y="2266"/>
                    </a:cubicBezTo>
                    <a:cubicBezTo>
                      <a:pt x="2253" y="2261"/>
                      <a:pt x="2248" y="2234"/>
                      <a:pt x="2248" y="2234"/>
                    </a:cubicBezTo>
                    <a:cubicBezTo>
                      <a:pt x="2278" y="2235"/>
                      <a:pt x="2271" y="2202"/>
                      <a:pt x="2271" y="2202"/>
                    </a:cubicBezTo>
                    <a:cubicBezTo>
                      <a:pt x="2298" y="2201"/>
                      <a:pt x="2335" y="2183"/>
                      <a:pt x="2318" y="2130"/>
                    </a:cubicBezTo>
                    <a:cubicBezTo>
                      <a:pt x="2301" y="2076"/>
                      <a:pt x="2243" y="2111"/>
                      <a:pt x="2214" y="2107"/>
                    </a:cubicBezTo>
                    <a:cubicBezTo>
                      <a:pt x="2185" y="2103"/>
                      <a:pt x="2159" y="2130"/>
                      <a:pt x="2098" y="2114"/>
                    </a:cubicBezTo>
                    <a:cubicBezTo>
                      <a:pt x="2073" y="2108"/>
                      <a:pt x="2042" y="2111"/>
                      <a:pt x="2016" y="2079"/>
                    </a:cubicBezTo>
                    <a:cubicBezTo>
                      <a:pt x="1990" y="2047"/>
                      <a:pt x="1983" y="2041"/>
                      <a:pt x="1933" y="2020"/>
                    </a:cubicBezTo>
                    <a:cubicBezTo>
                      <a:pt x="1883" y="1999"/>
                      <a:pt x="1792" y="1841"/>
                      <a:pt x="1760" y="1791"/>
                    </a:cubicBezTo>
                    <a:cubicBezTo>
                      <a:pt x="1728" y="1742"/>
                      <a:pt x="1649" y="1643"/>
                      <a:pt x="1614" y="1616"/>
                    </a:cubicBezTo>
                    <a:cubicBezTo>
                      <a:pt x="1571" y="1582"/>
                      <a:pt x="1521" y="1494"/>
                      <a:pt x="1521" y="1494"/>
                    </a:cubicBezTo>
                    <a:cubicBezTo>
                      <a:pt x="1508" y="1435"/>
                      <a:pt x="1464" y="1395"/>
                      <a:pt x="1450" y="1378"/>
                    </a:cubicBezTo>
                    <a:cubicBezTo>
                      <a:pt x="1436" y="1361"/>
                      <a:pt x="1403" y="1327"/>
                      <a:pt x="1403" y="1327"/>
                    </a:cubicBezTo>
                    <a:cubicBezTo>
                      <a:pt x="1374" y="1303"/>
                      <a:pt x="1360" y="1287"/>
                      <a:pt x="1358" y="1280"/>
                    </a:cubicBezTo>
                    <a:cubicBezTo>
                      <a:pt x="1357" y="1273"/>
                      <a:pt x="1348" y="1254"/>
                      <a:pt x="1333" y="1237"/>
                    </a:cubicBezTo>
                    <a:cubicBezTo>
                      <a:pt x="1317" y="1220"/>
                      <a:pt x="1191" y="1021"/>
                      <a:pt x="1167" y="990"/>
                    </a:cubicBezTo>
                    <a:cubicBezTo>
                      <a:pt x="1168" y="960"/>
                      <a:pt x="1168" y="960"/>
                      <a:pt x="1168" y="960"/>
                    </a:cubicBezTo>
                    <a:cubicBezTo>
                      <a:pt x="1286" y="946"/>
                      <a:pt x="1610" y="865"/>
                      <a:pt x="1666" y="829"/>
                    </a:cubicBezTo>
                    <a:cubicBezTo>
                      <a:pt x="1723" y="794"/>
                      <a:pt x="1781" y="808"/>
                      <a:pt x="1781" y="808"/>
                    </a:cubicBezTo>
                    <a:cubicBezTo>
                      <a:pt x="1785" y="815"/>
                      <a:pt x="1766" y="868"/>
                      <a:pt x="1766" y="918"/>
                    </a:cubicBezTo>
                    <a:cubicBezTo>
                      <a:pt x="1761" y="1166"/>
                      <a:pt x="1888" y="1281"/>
                      <a:pt x="1918" y="1384"/>
                    </a:cubicBezTo>
                    <a:cubicBezTo>
                      <a:pt x="1948" y="1487"/>
                      <a:pt x="1926" y="1514"/>
                      <a:pt x="1933" y="1589"/>
                    </a:cubicBezTo>
                    <a:cubicBezTo>
                      <a:pt x="1941" y="1665"/>
                      <a:pt x="2001" y="1663"/>
                      <a:pt x="2001" y="1663"/>
                    </a:cubicBezTo>
                    <a:cubicBezTo>
                      <a:pt x="2019" y="1645"/>
                      <a:pt x="2112" y="1551"/>
                      <a:pt x="2112" y="1551"/>
                    </a:cubicBezTo>
                    <a:cubicBezTo>
                      <a:pt x="2083" y="1552"/>
                      <a:pt x="2088" y="1517"/>
                      <a:pt x="2088" y="1517"/>
                    </a:cubicBezTo>
                    <a:cubicBezTo>
                      <a:pt x="2168" y="1432"/>
                      <a:pt x="2168" y="1432"/>
                      <a:pt x="2168" y="1432"/>
                    </a:cubicBezTo>
                    <a:cubicBezTo>
                      <a:pt x="2168" y="1432"/>
                      <a:pt x="2241" y="1364"/>
                      <a:pt x="2251" y="1354"/>
                    </a:cubicBezTo>
                    <a:cubicBezTo>
                      <a:pt x="2261" y="1344"/>
                      <a:pt x="2279" y="1334"/>
                      <a:pt x="2294" y="1337"/>
                    </a:cubicBezTo>
                    <a:cubicBezTo>
                      <a:pt x="2308" y="1340"/>
                      <a:pt x="2323" y="1329"/>
                      <a:pt x="2319" y="1302"/>
                    </a:cubicBezTo>
                    <a:cubicBezTo>
                      <a:pt x="2316" y="1275"/>
                      <a:pt x="2266" y="1271"/>
                      <a:pt x="2266" y="1271"/>
                    </a:cubicBezTo>
                    <a:cubicBezTo>
                      <a:pt x="2266" y="1271"/>
                      <a:pt x="2257" y="1253"/>
                      <a:pt x="2274" y="1242"/>
                    </a:cubicBezTo>
                    <a:cubicBezTo>
                      <a:pt x="2292" y="1231"/>
                      <a:pt x="2288" y="1197"/>
                      <a:pt x="2272" y="1183"/>
                    </a:cubicBezTo>
                    <a:cubicBezTo>
                      <a:pt x="2256" y="1169"/>
                      <a:pt x="2226" y="1181"/>
                      <a:pt x="2226" y="1181"/>
                    </a:cubicBezTo>
                    <a:cubicBezTo>
                      <a:pt x="2226" y="1181"/>
                      <a:pt x="2218" y="1206"/>
                      <a:pt x="2211" y="1213"/>
                    </a:cubicBezTo>
                    <a:cubicBezTo>
                      <a:pt x="2205" y="1219"/>
                      <a:pt x="2182" y="1245"/>
                      <a:pt x="2179" y="1254"/>
                    </a:cubicBezTo>
                    <a:cubicBezTo>
                      <a:pt x="2175" y="1264"/>
                      <a:pt x="2162" y="1286"/>
                      <a:pt x="2139" y="1293"/>
                    </a:cubicBezTo>
                    <a:cubicBezTo>
                      <a:pt x="2117" y="1300"/>
                      <a:pt x="2076" y="1325"/>
                      <a:pt x="2076" y="1325"/>
                    </a:cubicBezTo>
                    <a:cubicBezTo>
                      <a:pt x="2024" y="1305"/>
                      <a:pt x="2037" y="1201"/>
                      <a:pt x="2034" y="1166"/>
                    </a:cubicBezTo>
                    <a:cubicBezTo>
                      <a:pt x="2030" y="1131"/>
                      <a:pt x="2026" y="824"/>
                      <a:pt x="2019" y="790"/>
                    </a:cubicBezTo>
                    <a:cubicBezTo>
                      <a:pt x="2012" y="755"/>
                      <a:pt x="2024" y="696"/>
                      <a:pt x="2014" y="649"/>
                    </a:cubicBezTo>
                    <a:cubicBezTo>
                      <a:pt x="2004" y="602"/>
                      <a:pt x="1989" y="526"/>
                      <a:pt x="1950" y="491"/>
                    </a:cubicBezTo>
                    <a:cubicBezTo>
                      <a:pt x="1910" y="457"/>
                      <a:pt x="1834" y="479"/>
                      <a:pt x="1753" y="479"/>
                    </a:cubicBezTo>
                    <a:cubicBezTo>
                      <a:pt x="1671" y="479"/>
                      <a:pt x="1397" y="523"/>
                      <a:pt x="1304" y="553"/>
                    </a:cubicBezTo>
                    <a:cubicBezTo>
                      <a:pt x="1210" y="582"/>
                      <a:pt x="1100" y="586"/>
                      <a:pt x="1100" y="586"/>
                    </a:cubicBezTo>
                    <a:cubicBezTo>
                      <a:pt x="1071" y="588"/>
                      <a:pt x="1071" y="588"/>
                      <a:pt x="1071" y="588"/>
                    </a:cubicBezTo>
                    <a:cubicBezTo>
                      <a:pt x="1035" y="591"/>
                      <a:pt x="1027" y="548"/>
                      <a:pt x="981" y="552"/>
                    </a:cubicBezTo>
                    <a:cubicBezTo>
                      <a:pt x="960" y="555"/>
                      <a:pt x="909" y="479"/>
                      <a:pt x="878" y="441"/>
                    </a:cubicBezTo>
                    <a:cubicBezTo>
                      <a:pt x="847" y="402"/>
                      <a:pt x="809" y="360"/>
                      <a:pt x="798" y="344"/>
                    </a:cubicBezTo>
                    <a:cubicBezTo>
                      <a:pt x="786" y="329"/>
                      <a:pt x="789" y="303"/>
                      <a:pt x="754" y="291"/>
                    </a:cubicBezTo>
                    <a:cubicBezTo>
                      <a:pt x="719" y="279"/>
                      <a:pt x="667" y="190"/>
                      <a:pt x="621" y="176"/>
                    </a:cubicBezTo>
                    <a:cubicBezTo>
                      <a:pt x="528" y="147"/>
                      <a:pt x="411" y="210"/>
                      <a:pt x="350" y="192"/>
                    </a:cubicBezTo>
                    <a:cubicBezTo>
                      <a:pt x="350" y="192"/>
                      <a:pt x="303" y="172"/>
                      <a:pt x="301" y="137"/>
                    </a:cubicBezTo>
                    <a:cubicBezTo>
                      <a:pt x="300" y="110"/>
                      <a:pt x="306" y="111"/>
                      <a:pt x="293" y="97"/>
                    </a:cubicBezTo>
                    <a:cubicBezTo>
                      <a:pt x="279" y="84"/>
                      <a:pt x="282" y="69"/>
                      <a:pt x="255" y="55"/>
                    </a:cubicBezTo>
                    <a:cubicBezTo>
                      <a:pt x="228" y="40"/>
                      <a:pt x="202" y="31"/>
                      <a:pt x="194" y="24"/>
                    </a:cubicBezTo>
                    <a:cubicBezTo>
                      <a:pt x="186" y="18"/>
                      <a:pt x="158" y="0"/>
                      <a:pt x="133" y="3"/>
                    </a:cubicBezTo>
                    <a:cubicBezTo>
                      <a:pt x="108" y="6"/>
                      <a:pt x="46" y="1"/>
                      <a:pt x="32" y="46"/>
                    </a:cubicBezTo>
                    <a:cubicBezTo>
                      <a:pt x="18" y="92"/>
                      <a:pt x="11" y="198"/>
                      <a:pt x="84" y="236"/>
                    </a:cubicBezTo>
                    <a:cubicBezTo>
                      <a:pt x="96" y="243"/>
                      <a:pt x="112" y="251"/>
                      <a:pt x="112" y="255"/>
                    </a:cubicBezTo>
                    <a:cubicBezTo>
                      <a:pt x="112" y="255"/>
                      <a:pt x="25" y="255"/>
                      <a:pt x="12" y="319"/>
                    </a:cubicBezTo>
                    <a:cubicBezTo>
                      <a:pt x="0" y="382"/>
                      <a:pt x="13" y="544"/>
                      <a:pt x="42" y="634"/>
                    </a:cubicBezTo>
                    <a:cubicBezTo>
                      <a:pt x="71" y="723"/>
                      <a:pt x="84" y="756"/>
                      <a:pt x="88" y="784"/>
                    </a:cubicBezTo>
                    <a:cubicBezTo>
                      <a:pt x="92" y="813"/>
                      <a:pt x="107" y="818"/>
                      <a:pt x="119" y="827"/>
                    </a:cubicBezTo>
                    <a:cubicBezTo>
                      <a:pt x="132" y="835"/>
                      <a:pt x="214" y="952"/>
                      <a:pt x="261" y="994"/>
                    </a:cubicBezTo>
                    <a:cubicBezTo>
                      <a:pt x="308" y="1036"/>
                      <a:pt x="376" y="1065"/>
                      <a:pt x="382" y="1091"/>
                    </a:cubicBezTo>
                    <a:cubicBezTo>
                      <a:pt x="389" y="1117"/>
                      <a:pt x="410" y="1175"/>
                      <a:pt x="436" y="1205"/>
                    </a:cubicBezTo>
                    <a:cubicBezTo>
                      <a:pt x="462" y="1235"/>
                      <a:pt x="481" y="1312"/>
                      <a:pt x="491" y="1326"/>
                    </a:cubicBezTo>
                    <a:cubicBezTo>
                      <a:pt x="501" y="1340"/>
                      <a:pt x="504" y="1345"/>
                      <a:pt x="516" y="1342"/>
                    </a:cubicBezTo>
                    <a:cubicBezTo>
                      <a:pt x="528" y="1338"/>
                      <a:pt x="515" y="1308"/>
                      <a:pt x="509" y="1290"/>
                    </a:cubicBezTo>
                    <a:cubicBezTo>
                      <a:pt x="502" y="1273"/>
                      <a:pt x="488" y="1241"/>
                      <a:pt x="496" y="1236"/>
                    </a:cubicBezTo>
                    <a:cubicBezTo>
                      <a:pt x="505" y="1231"/>
                      <a:pt x="506" y="1233"/>
                      <a:pt x="506" y="1233"/>
                    </a:cubicBezTo>
                    <a:cubicBezTo>
                      <a:pt x="506" y="1233"/>
                      <a:pt x="523" y="1277"/>
                      <a:pt x="531" y="1289"/>
                    </a:cubicBezTo>
                    <a:cubicBezTo>
                      <a:pt x="539" y="1302"/>
                      <a:pt x="545" y="1329"/>
                      <a:pt x="551" y="1339"/>
                    </a:cubicBezTo>
                    <a:cubicBezTo>
                      <a:pt x="558" y="1349"/>
                      <a:pt x="562" y="1368"/>
                      <a:pt x="577" y="1364"/>
                    </a:cubicBezTo>
                    <a:cubicBezTo>
                      <a:pt x="592" y="1360"/>
                      <a:pt x="580" y="1334"/>
                      <a:pt x="576" y="1321"/>
                    </a:cubicBezTo>
                    <a:cubicBezTo>
                      <a:pt x="572" y="1309"/>
                      <a:pt x="567" y="1291"/>
                      <a:pt x="564" y="1278"/>
                    </a:cubicBezTo>
                    <a:cubicBezTo>
                      <a:pt x="561" y="1265"/>
                      <a:pt x="561" y="1265"/>
                      <a:pt x="561" y="1265"/>
                    </a:cubicBezTo>
                    <a:cubicBezTo>
                      <a:pt x="561" y="1265"/>
                      <a:pt x="578" y="1286"/>
                      <a:pt x="582" y="1296"/>
                    </a:cubicBezTo>
                    <a:cubicBezTo>
                      <a:pt x="587" y="1306"/>
                      <a:pt x="594" y="1331"/>
                      <a:pt x="597" y="1338"/>
                    </a:cubicBezTo>
                    <a:cubicBezTo>
                      <a:pt x="601" y="1345"/>
                      <a:pt x="610" y="1368"/>
                      <a:pt x="627" y="1362"/>
                    </a:cubicBezTo>
                    <a:cubicBezTo>
                      <a:pt x="645" y="1357"/>
                      <a:pt x="627" y="1325"/>
                      <a:pt x="627" y="1325"/>
                    </a:cubicBezTo>
                    <a:cubicBezTo>
                      <a:pt x="627" y="1325"/>
                      <a:pt x="620" y="1299"/>
                      <a:pt x="614" y="1288"/>
                    </a:cubicBezTo>
                    <a:cubicBezTo>
                      <a:pt x="609" y="1277"/>
                      <a:pt x="609" y="1254"/>
                      <a:pt x="607" y="1251"/>
                    </a:cubicBezTo>
                    <a:cubicBezTo>
                      <a:pt x="607" y="1251"/>
                      <a:pt x="616" y="1273"/>
                      <a:pt x="622" y="1281"/>
                    </a:cubicBezTo>
                    <a:cubicBezTo>
                      <a:pt x="627" y="1288"/>
                      <a:pt x="639" y="1315"/>
                      <a:pt x="641" y="1318"/>
                    </a:cubicBezTo>
                    <a:cubicBezTo>
                      <a:pt x="643" y="1321"/>
                      <a:pt x="652" y="1343"/>
                      <a:pt x="667" y="1336"/>
                    </a:cubicBezTo>
                    <a:cubicBezTo>
                      <a:pt x="683" y="1329"/>
                      <a:pt x="669" y="1305"/>
                      <a:pt x="667" y="1296"/>
                    </a:cubicBezTo>
                    <a:cubicBezTo>
                      <a:pt x="665" y="1287"/>
                      <a:pt x="656" y="1260"/>
                      <a:pt x="652" y="1249"/>
                    </a:cubicBezTo>
                    <a:cubicBezTo>
                      <a:pt x="648" y="1238"/>
                      <a:pt x="639" y="1217"/>
                      <a:pt x="636" y="1213"/>
                    </a:cubicBezTo>
                    <a:cubicBezTo>
                      <a:pt x="636" y="1213"/>
                      <a:pt x="650" y="1230"/>
                      <a:pt x="662" y="1220"/>
                    </a:cubicBezTo>
                    <a:cubicBezTo>
                      <a:pt x="667" y="1216"/>
                      <a:pt x="667" y="1210"/>
                      <a:pt x="667" y="1210"/>
                    </a:cubicBezTo>
                    <a:cubicBezTo>
                      <a:pt x="647" y="1183"/>
                      <a:pt x="647" y="1183"/>
                      <a:pt x="647" y="1183"/>
                    </a:cubicBezTo>
                    <a:cubicBezTo>
                      <a:pt x="647" y="1183"/>
                      <a:pt x="638" y="1158"/>
                      <a:pt x="627" y="1149"/>
                    </a:cubicBezTo>
                    <a:cubicBezTo>
                      <a:pt x="611" y="1137"/>
                      <a:pt x="605" y="1113"/>
                      <a:pt x="595" y="1102"/>
                    </a:cubicBezTo>
                    <a:cubicBezTo>
                      <a:pt x="586" y="1092"/>
                      <a:pt x="557" y="1089"/>
                      <a:pt x="545" y="1078"/>
                    </a:cubicBezTo>
                    <a:cubicBezTo>
                      <a:pt x="532" y="1068"/>
                      <a:pt x="498" y="1056"/>
                      <a:pt x="491" y="1044"/>
                    </a:cubicBezTo>
                    <a:cubicBezTo>
                      <a:pt x="485" y="1033"/>
                      <a:pt x="463" y="1014"/>
                      <a:pt x="445" y="993"/>
                    </a:cubicBezTo>
                    <a:cubicBezTo>
                      <a:pt x="426" y="972"/>
                      <a:pt x="360" y="906"/>
                      <a:pt x="344" y="876"/>
                    </a:cubicBezTo>
                    <a:cubicBezTo>
                      <a:pt x="328" y="847"/>
                      <a:pt x="259" y="738"/>
                      <a:pt x="224" y="718"/>
                    </a:cubicBezTo>
                    <a:cubicBezTo>
                      <a:pt x="224" y="718"/>
                      <a:pt x="210" y="598"/>
                      <a:pt x="203" y="571"/>
                    </a:cubicBezTo>
                    <a:cubicBezTo>
                      <a:pt x="203" y="571"/>
                      <a:pt x="356" y="654"/>
                      <a:pt x="399" y="685"/>
                    </a:cubicBezTo>
                    <a:cubicBezTo>
                      <a:pt x="442" y="715"/>
                      <a:pt x="495" y="735"/>
                      <a:pt x="544" y="837"/>
                    </a:cubicBezTo>
                    <a:cubicBezTo>
                      <a:pt x="592" y="938"/>
                      <a:pt x="639" y="1008"/>
                      <a:pt x="680" y="1040"/>
                    </a:cubicBezTo>
                    <a:cubicBezTo>
                      <a:pt x="722" y="1073"/>
                      <a:pt x="936" y="1242"/>
                      <a:pt x="1001" y="1284"/>
                    </a:cubicBezTo>
                    <a:cubicBezTo>
                      <a:pt x="1067" y="1326"/>
                      <a:pt x="1185" y="1428"/>
                      <a:pt x="1211" y="1460"/>
                    </a:cubicBezTo>
                    <a:cubicBezTo>
                      <a:pt x="1236" y="1491"/>
                      <a:pt x="1299" y="1571"/>
                      <a:pt x="1312" y="1589"/>
                    </a:cubicBezTo>
                    <a:cubicBezTo>
                      <a:pt x="1312" y="1589"/>
                      <a:pt x="1356" y="1677"/>
                      <a:pt x="1371" y="1709"/>
                    </a:cubicBezTo>
                    <a:close/>
                  </a:path>
                </a:pathLst>
              </a:custGeom>
              <a:solidFill>
                <a:srgbClr val="FEF3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77" name="Freeform 239">
                <a:extLst>
                  <a:ext uri="{FF2B5EF4-FFF2-40B4-BE49-F238E27FC236}">
                    <a16:creationId xmlns:a16="http://schemas.microsoft.com/office/drawing/2014/main" id="{6C23B5F5-846C-442F-BF3D-3944A413A3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48" y="3026"/>
                <a:ext cx="142" cy="173"/>
              </a:xfrm>
              <a:custGeom>
                <a:avLst/>
                <a:gdLst>
                  <a:gd name="T0" fmla="*/ 106 w 138"/>
                  <a:gd name="T1" fmla="*/ 14 h 169"/>
                  <a:gd name="T2" fmla="*/ 80 w 138"/>
                  <a:gd name="T3" fmla="*/ 35 h 169"/>
                  <a:gd name="T4" fmla="*/ 54 w 138"/>
                  <a:gd name="T5" fmla="*/ 79 h 169"/>
                  <a:gd name="T6" fmla="*/ 34 w 138"/>
                  <a:gd name="T7" fmla="*/ 121 h 169"/>
                  <a:gd name="T8" fmla="*/ 11 w 138"/>
                  <a:gd name="T9" fmla="*/ 148 h 169"/>
                  <a:gd name="T10" fmla="*/ 8 w 138"/>
                  <a:gd name="T11" fmla="*/ 174 h 169"/>
                  <a:gd name="T12" fmla="*/ 42 w 138"/>
                  <a:gd name="T13" fmla="*/ 183 h 169"/>
                  <a:gd name="T14" fmla="*/ 83 w 138"/>
                  <a:gd name="T15" fmla="*/ 149 h 169"/>
                  <a:gd name="T16" fmla="*/ 121 w 138"/>
                  <a:gd name="T17" fmla="*/ 100 h 169"/>
                  <a:gd name="T18" fmla="*/ 146 w 138"/>
                  <a:gd name="T19" fmla="*/ 38 h 169"/>
                  <a:gd name="T20" fmla="*/ 104 w 138"/>
                  <a:gd name="T21" fmla="*/ 12 h 16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38" h="169">
                    <a:moveTo>
                      <a:pt x="94" y="14"/>
                    </a:moveTo>
                    <a:cubicBezTo>
                      <a:pt x="81" y="13"/>
                      <a:pt x="79" y="21"/>
                      <a:pt x="72" y="31"/>
                    </a:cubicBezTo>
                    <a:cubicBezTo>
                      <a:pt x="64" y="44"/>
                      <a:pt x="57" y="58"/>
                      <a:pt x="49" y="71"/>
                    </a:cubicBezTo>
                    <a:cubicBezTo>
                      <a:pt x="41" y="83"/>
                      <a:pt x="36" y="96"/>
                      <a:pt x="30" y="109"/>
                    </a:cubicBezTo>
                    <a:cubicBezTo>
                      <a:pt x="24" y="119"/>
                      <a:pt x="17" y="126"/>
                      <a:pt x="11" y="136"/>
                    </a:cubicBezTo>
                    <a:cubicBezTo>
                      <a:pt x="6" y="144"/>
                      <a:pt x="0" y="150"/>
                      <a:pt x="8" y="158"/>
                    </a:cubicBezTo>
                    <a:cubicBezTo>
                      <a:pt x="14" y="166"/>
                      <a:pt x="28" y="169"/>
                      <a:pt x="38" y="167"/>
                    </a:cubicBezTo>
                    <a:cubicBezTo>
                      <a:pt x="53" y="162"/>
                      <a:pt x="65" y="147"/>
                      <a:pt x="75" y="137"/>
                    </a:cubicBezTo>
                    <a:cubicBezTo>
                      <a:pt x="87" y="123"/>
                      <a:pt x="98" y="108"/>
                      <a:pt x="109" y="92"/>
                    </a:cubicBezTo>
                    <a:cubicBezTo>
                      <a:pt x="121" y="76"/>
                      <a:pt x="138" y="56"/>
                      <a:pt x="130" y="34"/>
                    </a:cubicBezTo>
                    <a:cubicBezTo>
                      <a:pt x="126" y="23"/>
                      <a:pt x="104" y="0"/>
                      <a:pt x="92" y="12"/>
                    </a:cubicBezTo>
                  </a:path>
                </a:pathLst>
              </a:custGeom>
              <a:solidFill>
                <a:srgbClr val="FC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78" name="Freeform 240">
                <a:extLst>
                  <a:ext uri="{FF2B5EF4-FFF2-40B4-BE49-F238E27FC236}">
                    <a16:creationId xmlns:a16="http://schemas.microsoft.com/office/drawing/2014/main" id="{C5EE4494-8C12-40AE-9454-F7006F1639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8" y="861"/>
                <a:ext cx="33" cy="29"/>
              </a:xfrm>
              <a:custGeom>
                <a:avLst/>
                <a:gdLst>
                  <a:gd name="T0" fmla="*/ 36 w 32"/>
                  <a:gd name="T1" fmla="*/ 10 h 29"/>
                  <a:gd name="T2" fmla="*/ 27 w 32"/>
                  <a:gd name="T3" fmla="*/ 3 h 29"/>
                  <a:gd name="T4" fmla="*/ 10 w 32"/>
                  <a:gd name="T5" fmla="*/ 2 h 29"/>
                  <a:gd name="T6" fmla="*/ 0 w 32"/>
                  <a:gd name="T7" fmla="*/ 29 h 29"/>
                  <a:gd name="T8" fmla="*/ 7 w 32"/>
                  <a:gd name="T9" fmla="*/ 23 h 29"/>
                  <a:gd name="T10" fmla="*/ 22 w 32"/>
                  <a:gd name="T11" fmla="*/ 16 h 29"/>
                  <a:gd name="T12" fmla="*/ 36 w 32"/>
                  <a:gd name="T13" fmla="*/ 11 h 2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2" h="29">
                    <a:moveTo>
                      <a:pt x="32" y="10"/>
                    </a:moveTo>
                    <a:cubicBezTo>
                      <a:pt x="31" y="7"/>
                      <a:pt x="26" y="4"/>
                      <a:pt x="23" y="3"/>
                    </a:cubicBezTo>
                    <a:cubicBezTo>
                      <a:pt x="19" y="1"/>
                      <a:pt x="15" y="0"/>
                      <a:pt x="10" y="2"/>
                    </a:cubicBezTo>
                    <a:cubicBezTo>
                      <a:pt x="0" y="6"/>
                      <a:pt x="0" y="20"/>
                      <a:pt x="0" y="29"/>
                    </a:cubicBezTo>
                    <a:cubicBezTo>
                      <a:pt x="1" y="26"/>
                      <a:pt x="5" y="25"/>
                      <a:pt x="7" y="23"/>
                    </a:cubicBezTo>
                    <a:cubicBezTo>
                      <a:pt x="10" y="20"/>
                      <a:pt x="14" y="18"/>
                      <a:pt x="18" y="16"/>
                    </a:cubicBezTo>
                    <a:cubicBezTo>
                      <a:pt x="22" y="15"/>
                      <a:pt x="28" y="14"/>
                      <a:pt x="32" y="1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79" name="Freeform 241">
                <a:extLst>
                  <a:ext uri="{FF2B5EF4-FFF2-40B4-BE49-F238E27FC236}">
                    <a16:creationId xmlns:a16="http://schemas.microsoft.com/office/drawing/2014/main" id="{5F864885-F299-4EB0-89A9-350CD62282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7" y="2181"/>
                <a:ext cx="125" cy="162"/>
              </a:xfrm>
              <a:custGeom>
                <a:avLst/>
                <a:gdLst>
                  <a:gd name="T0" fmla="*/ 0 w 122"/>
                  <a:gd name="T1" fmla="*/ 0 h 158"/>
                  <a:gd name="T2" fmla="*/ 17 w 122"/>
                  <a:gd name="T3" fmla="*/ 16 h 158"/>
                  <a:gd name="T4" fmla="*/ 43 w 122"/>
                  <a:gd name="T5" fmla="*/ 37 h 158"/>
                  <a:gd name="T6" fmla="*/ 76 w 122"/>
                  <a:gd name="T7" fmla="*/ 84 h 158"/>
                  <a:gd name="T8" fmla="*/ 108 w 122"/>
                  <a:gd name="T9" fmla="*/ 127 h 158"/>
                  <a:gd name="T10" fmla="*/ 134 w 122"/>
                  <a:gd name="T11" fmla="*/ 174 h 15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22" h="158">
                    <a:moveTo>
                      <a:pt x="0" y="0"/>
                    </a:moveTo>
                    <a:cubicBezTo>
                      <a:pt x="0" y="0"/>
                      <a:pt x="12" y="12"/>
                      <a:pt x="17" y="16"/>
                    </a:cubicBezTo>
                    <a:cubicBezTo>
                      <a:pt x="24" y="22"/>
                      <a:pt x="32" y="26"/>
                      <a:pt x="39" y="33"/>
                    </a:cubicBezTo>
                    <a:cubicBezTo>
                      <a:pt x="51" y="44"/>
                      <a:pt x="58" y="62"/>
                      <a:pt x="68" y="76"/>
                    </a:cubicBezTo>
                    <a:cubicBezTo>
                      <a:pt x="77" y="89"/>
                      <a:pt x="88" y="102"/>
                      <a:pt x="98" y="115"/>
                    </a:cubicBezTo>
                    <a:cubicBezTo>
                      <a:pt x="108" y="127"/>
                      <a:pt x="122" y="141"/>
                      <a:pt x="122" y="158"/>
                    </a:cubicBez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80" name="Freeform 242">
                <a:extLst>
                  <a:ext uri="{FF2B5EF4-FFF2-40B4-BE49-F238E27FC236}">
                    <a16:creationId xmlns:a16="http://schemas.microsoft.com/office/drawing/2014/main" id="{A85F9148-FBCF-4139-A9EE-D2B9070E09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3" y="2254"/>
                <a:ext cx="126" cy="172"/>
              </a:xfrm>
              <a:custGeom>
                <a:avLst/>
                <a:gdLst>
                  <a:gd name="T0" fmla="*/ 0 w 123"/>
                  <a:gd name="T1" fmla="*/ 0 h 168"/>
                  <a:gd name="T2" fmla="*/ 48 w 123"/>
                  <a:gd name="T3" fmla="*/ 38 h 168"/>
                  <a:gd name="T4" fmla="*/ 82 w 123"/>
                  <a:gd name="T5" fmla="*/ 85 h 168"/>
                  <a:gd name="T6" fmla="*/ 101 w 123"/>
                  <a:gd name="T7" fmla="*/ 139 h 168"/>
                  <a:gd name="T8" fmla="*/ 115 w 123"/>
                  <a:gd name="T9" fmla="*/ 167 h 168"/>
                  <a:gd name="T10" fmla="*/ 135 w 123"/>
                  <a:gd name="T11" fmla="*/ 184 h 16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23" h="168">
                    <a:moveTo>
                      <a:pt x="0" y="0"/>
                    </a:moveTo>
                    <a:cubicBezTo>
                      <a:pt x="0" y="10"/>
                      <a:pt x="35" y="26"/>
                      <a:pt x="44" y="34"/>
                    </a:cubicBezTo>
                    <a:cubicBezTo>
                      <a:pt x="57" y="45"/>
                      <a:pt x="67" y="62"/>
                      <a:pt x="74" y="77"/>
                    </a:cubicBezTo>
                    <a:cubicBezTo>
                      <a:pt x="82" y="92"/>
                      <a:pt x="88" y="110"/>
                      <a:pt x="93" y="127"/>
                    </a:cubicBezTo>
                    <a:cubicBezTo>
                      <a:pt x="96" y="136"/>
                      <a:pt x="97" y="144"/>
                      <a:pt x="103" y="151"/>
                    </a:cubicBezTo>
                    <a:cubicBezTo>
                      <a:pt x="109" y="158"/>
                      <a:pt x="118" y="163"/>
                      <a:pt x="123" y="168"/>
                    </a:cubicBez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81" name="Freeform 243">
                <a:extLst>
                  <a:ext uri="{FF2B5EF4-FFF2-40B4-BE49-F238E27FC236}">
                    <a16:creationId xmlns:a16="http://schemas.microsoft.com/office/drawing/2014/main" id="{FAEF81E5-BBE8-4ED9-BCE2-E2812CD07A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6" y="1028"/>
                <a:ext cx="195" cy="51"/>
              </a:xfrm>
              <a:custGeom>
                <a:avLst/>
                <a:gdLst>
                  <a:gd name="T0" fmla="*/ 0 w 190"/>
                  <a:gd name="T1" fmla="*/ 54 h 50"/>
                  <a:gd name="T2" fmla="*/ 87 w 190"/>
                  <a:gd name="T3" fmla="*/ 33 h 50"/>
                  <a:gd name="T4" fmla="*/ 153 w 190"/>
                  <a:gd name="T5" fmla="*/ 11 h 50"/>
                  <a:gd name="T6" fmla="*/ 186 w 190"/>
                  <a:gd name="T7" fmla="*/ 6 h 50"/>
                  <a:gd name="T8" fmla="*/ 210 w 190"/>
                  <a:gd name="T9" fmla="*/ 9 h 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90" h="50">
                    <a:moveTo>
                      <a:pt x="0" y="50"/>
                    </a:moveTo>
                    <a:cubicBezTo>
                      <a:pt x="0" y="50"/>
                      <a:pt x="55" y="40"/>
                      <a:pt x="79" y="29"/>
                    </a:cubicBezTo>
                    <a:cubicBezTo>
                      <a:pt x="104" y="18"/>
                      <a:pt x="131" y="15"/>
                      <a:pt x="137" y="11"/>
                    </a:cubicBezTo>
                    <a:cubicBezTo>
                      <a:pt x="144" y="7"/>
                      <a:pt x="149" y="0"/>
                      <a:pt x="167" y="6"/>
                    </a:cubicBezTo>
                    <a:cubicBezTo>
                      <a:pt x="184" y="12"/>
                      <a:pt x="190" y="9"/>
                      <a:pt x="190" y="9"/>
                    </a:cubicBez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82" name="Freeform 244">
                <a:extLst>
                  <a:ext uri="{FF2B5EF4-FFF2-40B4-BE49-F238E27FC236}">
                    <a16:creationId xmlns:a16="http://schemas.microsoft.com/office/drawing/2014/main" id="{201EA678-0AFF-4CF6-9B36-B8DAEE629B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0" y="1039"/>
                <a:ext cx="152" cy="30"/>
              </a:xfrm>
              <a:custGeom>
                <a:avLst/>
                <a:gdLst>
                  <a:gd name="T0" fmla="*/ 0 w 148"/>
                  <a:gd name="T1" fmla="*/ 1 h 29"/>
                  <a:gd name="T2" fmla="*/ 164 w 148"/>
                  <a:gd name="T3" fmla="*/ 33 h 2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48" h="29">
                    <a:moveTo>
                      <a:pt x="0" y="1"/>
                    </a:moveTo>
                    <a:cubicBezTo>
                      <a:pt x="0" y="1"/>
                      <a:pt x="111" y="0"/>
                      <a:pt x="148" y="29"/>
                    </a:cubicBez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83" name="Freeform 245">
                <a:extLst>
                  <a:ext uri="{FF2B5EF4-FFF2-40B4-BE49-F238E27FC236}">
                    <a16:creationId xmlns:a16="http://schemas.microsoft.com/office/drawing/2014/main" id="{4CF3767D-5A8A-4CD6-B808-1F816D748B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1" y="1224"/>
                <a:ext cx="37" cy="181"/>
              </a:xfrm>
              <a:custGeom>
                <a:avLst/>
                <a:gdLst>
                  <a:gd name="T0" fmla="*/ 40 w 36"/>
                  <a:gd name="T1" fmla="*/ 196 h 176"/>
                  <a:gd name="T2" fmla="*/ 28 w 36"/>
                  <a:gd name="T3" fmla="*/ 75 h 176"/>
                  <a:gd name="T4" fmla="*/ 0 w 36"/>
                  <a:gd name="T5" fmla="*/ 0 h 17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6" h="176">
                    <a:moveTo>
                      <a:pt x="36" y="176"/>
                    </a:moveTo>
                    <a:cubicBezTo>
                      <a:pt x="36" y="176"/>
                      <a:pt x="35" y="92"/>
                      <a:pt x="24" y="67"/>
                    </a:cubicBezTo>
                    <a:cubicBezTo>
                      <a:pt x="13" y="43"/>
                      <a:pt x="0" y="0"/>
                      <a:pt x="0" y="0"/>
                    </a:cubicBez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84" name="Freeform 246">
                <a:extLst>
                  <a:ext uri="{FF2B5EF4-FFF2-40B4-BE49-F238E27FC236}">
                    <a16:creationId xmlns:a16="http://schemas.microsoft.com/office/drawing/2014/main" id="{E143DBFE-BE7E-4C12-92D3-CE09BFFDDC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2" y="1316"/>
                <a:ext cx="43" cy="21"/>
              </a:xfrm>
              <a:custGeom>
                <a:avLst/>
                <a:gdLst>
                  <a:gd name="T0" fmla="*/ 0 w 42"/>
                  <a:gd name="T1" fmla="*/ 0 h 20"/>
                  <a:gd name="T2" fmla="*/ 46 w 42"/>
                  <a:gd name="T3" fmla="*/ 0 h 2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2" h="20">
                    <a:moveTo>
                      <a:pt x="0" y="0"/>
                    </a:moveTo>
                    <a:cubicBezTo>
                      <a:pt x="11" y="13"/>
                      <a:pt x="34" y="20"/>
                      <a:pt x="42" y="0"/>
                    </a:cubicBez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85" name="Freeform 247">
                <a:extLst>
                  <a:ext uri="{FF2B5EF4-FFF2-40B4-BE49-F238E27FC236}">
                    <a16:creationId xmlns:a16="http://schemas.microsoft.com/office/drawing/2014/main" id="{FC107061-CB47-430C-A466-E915A057C5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5" y="1311"/>
                <a:ext cx="25" cy="17"/>
              </a:xfrm>
              <a:custGeom>
                <a:avLst/>
                <a:gdLst>
                  <a:gd name="T0" fmla="*/ 0 w 24"/>
                  <a:gd name="T1" fmla="*/ 20 h 16"/>
                  <a:gd name="T2" fmla="*/ 28 w 24"/>
                  <a:gd name="T3" fmla="*/ 13 h 1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4" h="16">
                    <a:moveTo>
                      <a:pt x="0" y="16"/>
                    </a:moveTo>
                    <a:cubicBezTo>
                      <a:pt x="4" y="6"/>
                      <a:pt x="16" y="0"/>
                      <a:pt x="24" y="9"/>
                    </a:cubicBez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86" name="Freeform 248">
                <a:extLst>
                  <a:ext uri="{FF2B5EF4-FFF2-40B4-BE49-F238E27FC236}">
                    <a16:creationId xmlns:a16="http://schemas.microsoft.com/office/drawing/2014/main" id="{AB9DAB7C-57F5-48EC-82A2-7EA6321CB3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9" y="1750"/>
                <a:ext cx="62" cy="87"/>
              </a:xfrm>
              <a:custGeom>
                <a:avLst/>
                <a:gdLst>
                  <a:gd name="T0" fmla="*/ 68 w 60"/>
                  <a:gd name="T1" fmla="*/ 93 h 85"/>
                  <a:gd name="T2" fmla="*/ 45 w 60"/>
                  <a:gd name="T3" fmla="*/ 70 h 85"/>
                  <a:gd name="T4" fmla="*/ 31 w 60"/>
                  <a:gd name="T5" fmla="*/ 42 h 85"/>
                  <a:gd name="T6" fmla="*/ 1 w 60"/>
                  <a:gd name="T7" fmla="*/ 1 h 85"/>
                  <a:gd name="T8" fmla="*/ 1 w 60"/>
                  <a:gd name="T9" fmla="*/ 2 h 8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0" h="85">
                    <a:moveTo>
                      <a:pt x="60" y="85"/>
                    </a:moveTo>
                    <a:cubicBezTo>
                      <a:pt x="53" y="80"/>
                      <a:pt x="46" y="70"/>
                      <a:pt x="41" y="63"/>
                    </a:cubicBezTo>
                    <a:cubicBezTo>
                      <a:pt x="36" y="55"/>
                      <a:pt x="32" y="47"/>
                      <a:pt x="27" y="38"/>
                    </a:cubicBezTo>
                    <a:cubicBezTo>
                      <a:pt x="20" y="25"/>
                      <a:pt x="8" y="14"/>
                      <a:pt x="1" y="1"/>
                    </a:cubicBezTo>
                    <a:cubicBezTo>
                      <a:pt x="0" y="0"/>
                      <a:pt x="1" y="2"/>
                      <a:pt x="1" y="2"/>
                    </a:cubicBez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87" name="Freeform 249">
                <a:extLst>
                  <a:ext uri="{FF2B5EF4-FFF2-40B4-BE49-F238E27FC236}">
                    <a16:creationId xmlns:a16="http://schemas.microsoft.com/office/drawing/2014/main" id="{AA1F1984-B492-4D89-A963-61276FCFBF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7" y="1963"/>
                <a:ext cx="56" cy="99"/>
              </a:xfrm>
              <a:custGeom>
                <a:avLst/>
                <a:gdLst>
                  <a:gd name="T0" fmla="*/ 62 w 54"/>
                  <a:gd name="T1" fmla="*/ 108 h 96"/>
                  <a:gd name="T2" fmla="*/ 45 w 54"/>
                  <a:gd name="T3" fmla="*/ 84 h 96"/>
                  <a:gd name="T4" fmla="*/ 28 w 54"/>
                  <a:gd name="T5" fmla="*/ 59 h 96"/>
                  <a:gd name="T6" fmla="*/ 23 w 54"/>
                  <a:gd name="T7" fmla="*/ 43 h 96"/>
                  <a:gd name="T8" fmla="*/ 9 w 54"/>
                  <a:gd name="T9" fmla="*/ 34 h 96"/>
                  <a:gd name="T10" fmla="*/ 0 w 54"/>
                  <a:gd name="T11" fmla="*/ 0 h 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4" h="96">
                    <a:moveTo>
                      <a:pt x="54" y="96"/>
                    </a:moveTo>
                    <a:cubicBezTo>
                      <a:pt x="53" y="89"/>
                      <a:pt x="44" y="81"/>
                      <a:pt x="39" y="75"/>
                    </a:cubicBezTo>
                    <a:cubicBezTo>
                      <a:pt x="34" y="68"/>
                      <a:pt x="28" y="60"/>
                      <a:pt x="24" y="51"/>
                    </a:cubicBezTo>
                    <a:cubicBezTo>
                      <a:pt x="22" y="47"/>
                      <a:pt x="21" y="43"/>
                      <a:pt x="19" y="39"/>
                    </a:cubicBezTo>
                    <a:cubicBezTo>
                      <a:pt x="16" y="36"/>
                      <a:pt x="12" y="34"/>
                      <a:pt x="9" y="30"/>
                    </a:cubicBezTo>
                    <a:cubicBezTo>
                      <a:pt x="3" y="22"/>
                      <a:pt x="3" y="10"/>
                      <a:pt x="0" y="0"/>
                    </a:cubicBezTo>
                  </a:path>
                </a:pathLst>
              </a:custGeom>
              <a:noFill/>
              <a:ln w="4763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88" name="Freeform 250">
                <a:extLst>
                  <a:ext uri="{FF2B5EF4-FFF2-40B4-BE49-F238E27FC236}">
                    <a16:creationId xmlns:a16="http://schemas.microsoft.com/office/drawing/2014/main" id="{C769F991-BC08-4475-B3D6-B0DABCA5AE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3" y="2046"/>
                <a:ext cx="29" cy="56"/>
              </a:xfrm>
              <a:custGeom>
                <a:avLst/>
                <a:gdLst>
                  <a:gd name="T0" fmla="*/ 32 w 28"/>
                  <a:gd name="T1" fmla="*/ 62 h 54"/>
                  <a:gd name="T2" fmla="*/ 12 w 28"/>
                  <a:gd name="T3" fmla="*/ 30 h 54"/>
                  <a:gd name="T4" fmla="*/ 0 w 28"/>
                  <a:gd name="T5" fmla="*/ 0 h 5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8" h="54">
                    <a:moveTo>
                      <a:pt x="28" y="54"/>
                    </a:moveTo>
                    <a:cubicBezTo>
                      <a:pt x="27" y="45"/>
                      <a:pt x="17" y="33"/>
                      <a:pt x="12" y="26"/>
                    </a:cubicBezTo>
                    <a:cubicBezTo>
                      <a:pt x="7" y="18"/>
                      <a:pt x="5" y="8"/>
                      <a:pt x="0" y="0"/>
                    </a:cubicBezTo>
                  </a:path>
                </a:pathLst>
              </a:custGeom>
              <a:noFill/>
              <a:ln w="4763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89" name="Freeform 251">
                <a:extLst>
                  <a:ext uri="{FF2B5EF4-FFF2-40B4-BE49-F238E27FC236}">
                    <a16:creationId xmlns:a16="http://schemas.microsoft.com/office/drawing/2014/main" id="{C5675B32-02D4-4C47-894B-39E11759E0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4" y="2052"/>
                <a:ext cx="23" cy="64"/>
              </a:xfrm>
              <a:custGeom>
                <a:avLst/>
                <a:gdLst>
                  <a:gd name="T0" fmla="*/ 26 w 22"/>
                  <a:gd name="T1" fmla="*/ 67 h 63"/>
                  <a:gd name="T2" fmla="*/ 10 w 22"/>
                  <a:gd name="T3" fmla="*/ 27 h 63"/>
                  <a:gd name="T4" fmla="*/ 5 w 22"/>
                  <a:gd name="T5" fmla="*/ 13 h 63"/>
                  <a:gd name="T6" fmla="*/ 0 w 22"/>
                  <a:gd name="T7" fmla="*/ 0 h 6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2" h="63">
                    <a:moveTo>
                      <a:pt x="22" y="63"/>
                    </a:moveTo>
                    <a:cubicBezTo>
                      <a:pt x="15" y="54"/>
                      <a:pt x="13" y="38"/>
                      <a:pt x="10" y="27"/>
                    </a:cubicBezTo>
                    <a:cubicBezTo>
                      <a:pt x="9" y="22"/>
                      <a:pt x="8" y="18"/>
                      <a:pt x="5" y="13"/>
                    </a:cubicBezTo>
                    <a:cubicBezTo>
                      <a:pt x="3" y="9"/>
                      <a:pt x="0" y="5"/>
                      <a:pt x="0" y="0"/>
                    </a:cubicBezTo>
                  </a:path>
                </a:pathLst>
              </a:custGeom>
              <a:noFill/>
              <a:ln w="4763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90" name="Freeform 252">
                <a:extLst>
                  <a:ext uri="{FF2B5EF4-FFF2-40B4-BE49-F238E27FC236}">
                    <a16:creationId xmlns:a16="http://schemas.microsoft.com/office/drawing/2014/main" id="{C4A41179-01CF-4552-AD51-1698B36632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80" y="2063"/>
                <a:ext cx="9" cy="23"/>
              </a:xfrm>
              <a:custGeom>
                <a:avLst/>
                <a:gdLst>
                  <a:gd name="T0" fmla="*/ 9 w 9"/>
                  <a:gd name="T1" fmla="*/ 23 h 23"/>
                  <a:gd name="T2" fmla="*/ 0 w 9"/>
                  <a:gd name="T3" fmla="*/ 0 h 2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" h="23">
                    <a:moveTo>
                      <a:pt x="9" y="23"/>
                    </a:moveTo>
                    <a:cubicBezTo>
                      <a:pt x="8" y="14"/>
                      <a:pt x="3" y="7"/>
                      <a:pt x="0" y="0"/>
                    </a:cubicBezTo>
                  </a:path>
                </a:pathLst>
              </a:custGeom>
              <a:noFill/>
              <a:ln w="4763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91" name="Freeform 253">
                <a:extLst>
                  <a:ext uri="{FF2B5EF4-FFF2-40B4-BE49-F238E27FC236}">
                    <a16:creationId xmlns:a16="http://schemas.microsoft.com/office/drawing/2014/main" id="{733CAC8C-C308-485E-B837-33D14D938E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89" y="2021"/>
                <a:ext cx="10" cy="7"/>
              </a:xfrm>
              <a:custGeom>
                <a:avLst/>
                <a:gdLst>
                  <a:gd name="T0" fmla="*/ 0 w 10"/>
                  <a:gd name="T1" fmla="*/ 0 h 7"/>
                  <a:gd name="T2" fmla="*/ 10 w 10"/>
                  <a:gd name="T3" fmla="*/ 7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" h="7">
                    <a:moveTo>
                      <a:pt x="0" y="0"/>
                    </a:moveTo>
                    <a:cubicBezTo>
                      <a:pt x="4" y="0"/>
                      <a:pt x="9" y="3"/>
                      <a:pt x="10" y="7"/>
                    </a:cubicBezTo>
                  </a:path>
                </a:pathLst>
              </a:custGeom>
              <a:noFill/>
              <a:ln w="4763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92" name="Freeform 254">
                <a:extLst>
                  <a:ext uri="{FF2B5EF4-FFF2-40B4-BE49-F238E27FC236}">
                    <a16:creationId xmlns:a16="http://schemas.microsoft.com/office/drawing/2014/main" id="{95FCFE9F-1045-41A8-802B-54AD0D369D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9" y="2004"/>
                <a:ext cx="11" cy="13"/>
              </a:xfrm>
              <a:custGeom>
                <a:avLst/>
                <a:gdLst>
                  <a:gd name="T0" fmla="*/ 0 w 11"/>
                  <a:gd name="T1" fmla="*/ 1 h 12"/>
                  <a:gd name="T2" fmla="*/ 10 w 11"/>
                  <a:gd name="T3" fmla="*/ 16 h 1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1" h="12">
                    <a:moveTo>
                      <a:pt x="0" y="1"/>
                    </a:moveTo>
                    <a:cubicBezTo>
                      <a:pt x="5" y="0"/>
                      <a:pt x="11" y="7"/>
                      <a:pt x="10" y="12"/>
                    </a:cubicBezTo>
                  </a:path>
                </a:pathLst>
              </a:custGeom>
              <a:noFill/>
              <a:ln w="4763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93" name="Freeform 255">
                <a:extLst>
                  <a:ext uri="{FF2B5EF4-FFF2-40B4-BE49-F238E27FC236}">
                    <a16:creationId xmlns:a16="http://schemas.microsoft.com/office/drawing/2014/main" id="{FE19C17F-1EA1-4305-B701-D075BB48B3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6" y="2004"/>
                <a:ext cx="6" cy="4"/>
              </a:xfrm>
              <a:custGeom>
                <a:avLst/>
                <a:gdLst>
                  <a:gd name="T0" fmla="*/ 0 w 6"/>
                  <a:gd name="T1" fmla="*/ 0 h 4"/>
                  <a:gd name="T2" fmla="*/ 6 w 6"/>
                  <a:gd name="T3" fmla="*/ 4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4">
                    <a:moveTo>
                      <a:pt x="0" y="0"/>
                    </a:moveTo>
                    <a:cubicBezTo>
                      <a:pt x="3" y="0"/>
                      <a:pt x="5" y="2"/>
                      <a:pt x="6" y="4"/>
                    </a:cubicBezTo>
                  </a:path>
                </a:pathLst>
              </a:custGeom>
              <a:noFill/>
              <a:ln w="4763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94" name="Freeform 256">
                <a:extLst>
                  <a:ext uri="{FF2B5EF4-FFF2-40B4-BE49-F238E27FC236}">
                    <a16:creationId xmlns:a16="http://schemas.microsoft.com/office/drawing/2014/main" id="{3DCC2020-6B12-40E4-B015-713B450CFE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49" y="2037"/>
                <a:ext cx="5" cy="8"/>
              </a:xfrm>
              <a:custGeom>
                <a:avLst/>
                <a:gdLst>
                  <a:gd name="T0" fmla="*/ 1 w 5"/>
                  <a:gd name="T1" fmla="*/ 0 h 8"/>
                  <a:gd name="T2" fmla="*/ 5 w 5"/>
                  <a:gd name="T3" fmla="*/ 8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8">
                    <a:moveTo>
                      <a:pt x="1" y="0"/>
                    </a:moveTo>
                    <a:cubicBezTo>
                      <a:pt x="0" y="0"/>
                      <a:pt x="4" y="6"/>
                      <a:pt x="5" y="8"/>
                    </a:cubicBezTo>
                  </a:path>
                </a:pathLst>
              </a:custGeom>
              <a:noFill/>
              <a:ln w="4763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95" name="Freeform 257">
                <a:extLst>
                  <a:ext uri="{FF2B5EF4-FFF2-40B4-BE49-F238E27FC236}">
                    <a16:creationId xmlns:a16="http://schemas.microsoft.com/office/drawing/2014/main" id="{60346E67-68CA-477A-B9B6-ABE1F0DEE3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73" y="2073"/>
                <a:ext cx="3" cy="21"/>
              </a:xfrm>
              <a:custGeom>
                <a:avLst/>
                <a:gdLst>
                  <a:gd name="T0" fmla="*/ 3 w 3"/>
                  <a:gd name="T1" fmla="*/ 24 h 20"/>
                  <a:gd name="T2" fmla="*/ 0 w 3"/>
                  <a:gd name="T3" fmla="*/ 0 h 2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20">
                    <a:moveTo>
                      <a:pt x="3" y="20"/>
                    </a:moveTo>
                    <a:cubicBezTo>
                      <a:pt x="1" y="13"/>
                      <a:pt x="1" y="7"/>
                      <a:pt x="0" y="0"/>
                    </a:cubicBezTo>
                  </a:path>
                </a:pathLst>
              </a:custGeom>
              <a:noFill/>
              <a:ln w="4763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96" name="Freeform 258">
                <a:extLst>
                  <a:ext uri="{FF2B5EF4-FFF2-40B4-BE49-F238E27FC236}">
                    <a16:creationId xmlns:a16="http://schemas.microsoft.com/office/drawing/2014/main" id="{D5831C6F-8A41-413B-B73C-C36C36DA63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80" y="2171"/>
                <a:ext cx="19" cy="20"/>
              </a:xfrm>
              <a:custGeom>
                <a:avLst/>
                <a:gdLst>
                  <a:gd name="T0" fmla="*/ 10 w 19"/>
                  <a:gd name="T1" fmla="*/ 20 h 20"/>
                  <a:gd name="T2" fmla="*/ 19 w 19"/>
                  <a:gd name="T3" fmla="*/ 14 h 20"/>
                  <a:gd name="T4" fmla="*/ 15 w 19"/>
                  <a:gd name="T5" fmla="*/ 5 h 20"/>
                  <a:gd name="T6" fmla="*/ 9 w 19"/>
                  <a:gd name="T7" fmla="*/ 0 h 20"/>
                  <a:gd name="T8" fmla="*/ 1 w 19"/>
                  <a:gd name="T9" fmla="*/ 6 h 20"/>
                  <a:gd name="T10" fmla="*/ 4 w 19"/>
                  <a:gd name="T11" fmla="*/ 13 h 2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9" h="20">
                    <a:moveTo>
                      <a:pt x="10" y="20"/>
                    </a:moveTo>
                    <a:cubicBezTo>
                      <a:pt x="11" y="15"/>
                      <a:pt x="15" y="14"/>
                      <a:pt x="19" y="14"/>
                    </a:cubicBezTo>
                    <a:cubicBezTo>
                      <a:pt x="17" y="12"/>
                      <a:pt x="16" y="9"/>
                      <a:pt x="15" y="5"/>
                    </a:cubicBezTo>
                    <a:cubicBezTo>
                      <a:pt x="13" y="0"/>
                      <a:pt x="14" y="0"/>
                      <a:pt x="9" y="0"/>
                    </a:cubicBezTo>
                    <a:cubicBezTo>
                      <a:pt x="6" y="1"/>
                      <a:pt x="2" y="3"/>
                      <a:pt x="1" y="6"/>
                    </a:cubicBezTo>
                    <a:cubicBezTo>
                      <a:pt x="0" y="11"/>
                      <a:pt x="2" y="10"/>
                      <a:pt x="4" y="1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97" name="Freeform 259">
                <a:extLst>
                  <a:ext uri="{FF2B5EF4-FFF2-40B4-BE49-F238E27FC236}">
                    <a16:creationId xmlns:a16="http://schemas.microsoft.com/office/drawing/2014/main" id="{30FAC560-5339-4DC4-93EF-4D03CC07C0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44" y="2189"/>
                <a:ext cx="22" cy="23"/>
              </a:xfrm>
              <a:custGeom>
                <a:avLst/>
                <a:gdLst>
                  <a:gd name="T0" fmla="*/ 7 w 21"/>
                  <a:gd name="T1" fmla="*/ 26 h 22"/>
                  <a:gd name="T2" fmla="*/ 25 w 21"/>
                  <a:gd name="T3" fmla="*/ 21 h 22"/>
                  <a:gd name="T4" fmla="*/ 18 w 21"/>
                  <a:gd name="T5" fmla="*/ 0 h 22"/>
                  <a:gd name="T6" fmla="*/ 1 w 21"/>
                  <a:gd name="T7" fmla="*/ 7 h 22"/>
                  <a:gd name="T8" fmla="*/ 6 w 21"/>
                  <a:gd name="T9" fmla="*/ 26 h 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1" h="22">
                    <a:moveTo>
                      <a:pt x="7" y="22"/>
                    </a:moveTo>
                    <a:cubicBezTo>
                      <a:pt x="10" y="18"/>
                      <a:pt x="16" y="17"/>
                      <a:pt x="21" y="17"/>
                    </a:cubicBezTo>
                    <a:cubicBezTo>
                      <a:pt x="18" y="13"/>
                      <a:pt x="14" y="5"/>
                      <a:pt x="14" y="0"/>
                    </a:cubicBezTo>
                    <a:cubicBezTo>
                      <a:pt x="9" y="1"/>
                      <a:pt x="3" y="2"/>
                      <a:pt x="1" y="7"/>
                    </a:cubicBezTo>
                    <a:cubicBezTo>
                      <a:pt x="0" y="11"/>
                      <a:pt x="3" y="19"/>
                      <a:pt x="6" y="2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98" name="Freeform 260">
                <a:extLst>
                  <a:ext uri="{FF2B5EF4-FFF2-40B4-BE49-F238E27FC236}">
                    <a16:creationId xmlns:a16="http://schemas.microsoft.com/office/drawing/2014/main" id="{44B0D297-AC62-4661-B5E1-5AF548E79A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3" y="2182"/>
                <a:ext cx="24" cy="28"/>
              </a:xfrm>
              <a:custGeom>
                <a:avLst/>
                <a:gdLst>
                  <a:gd name="T0" fmla="*/ 9 w 24"/>
                  <a:gd name="T1" fmla="*/ 30 h 27"/>
                  <a:gd name="T2" fmla="*/ 24 w 24"/>
                  <a:gd name="T3" fmla="*/ 26 h 27"/>
                  <a:gd name="T4" fmla="*/ 12 w 24"/>
                  <a:gd name="T5" fmla="*/ 1 h 27"/>
                  <a:gd name="T6" fmla="*/ 0 w 24"/>
                  <a:gd name="T7" fmla="*/ 21 h 27"/>
                  <a:gd name="T8" fmla="*/ 10 w 24"/>
                  <a:gd name="T9" fmla="*/ 31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4" h="27">
                    <a:moveTo>
                      <a:pt x="9" y="26"/>
                    </a:moveTo>
                    <a:cubicBezTo>
                      <a:pt x="13" y="23"/>
                      <a:pt x="19" y="20"/>
                      <a:pt x="24" y="22"/>
                    </a:cubicBezTo>
                    <a:cubicBezTo>
                      <a:pt x="23" y="17"/>
                      <a:pt x="17" y="2"/>
                      <a:pt x="12" y="1"/>
                    </a:cubicBezTo>
                    <a:cubicBezTo>
                      <a:pt x="4" y="0"/>
                      <a:pt x="0" y="10"/>
                      <a:pt x="0" y="17"/>
                    </a:cubicBezTo>
                    <a:cubicBezTo>
                      <a:pt x="3" y="19"/>
                      <a:pt x="8" y="24"/>
                      <a:pt x="10" y="2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99" name="Freeform 261">
                <a:extLst>
                  <a:ext uri="{FF2B5EF4-FFF2-40B4-BE49-F238E27FC236}">
                    <a16:creationId xmlns:a16="http://schemas.microsoft.com/office/drawing/2014/main" id="{F01E635A-C697-43D3-944C-1097AE252C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31" y="2157"/>
                <a:ext cx="25" cy="25"/>
              </a:xfrm>
              <a:custGeom>
                <a:avLst/>
                <a:gdLst>
                  <a:gd name="T0" fmla="*/ 14 w 25"/>
                  <a:gd name="T1" fmla="*/ 28 h 24"/>
                  <a:gd name="T2" fmla="*/ 25 w 25"/>
                  <a:gd name="T3" fmla="*/ 24 h 24"/>
                  <a:gd name="T4" fmla="*/ 17 w 25"/>
                  <a:gd name="T5" fmla="*/ 0 h 24"/>
                  <a:gd name="T6" fmla="*/ 4 w 25"/>
                  <a:gd name="T7" fmla="*/ 8 h 24"/>
                  <a:gd name="T8" fmla="*/ 12 w 25"/>
                  <a:gd name="T9" fmla="*/ 28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5" h="24">
                    <a:moveTo>
                      <a:pt x="14" y="24"/>
                    </a:moveTo>
                    <a:cubicBezTo>
                      <a:pt x="15" y="22"/>
                      <a:pt x="21" y="19"/>
                      <a:pt x="25" y="20"/>
                    </a:cubicBezTo>
                    <a:cubicBezTo>
                      <a:pt x="24" y="13"/>
                      <a:pt x="21" y="5"/>
                      <a:pt x="17" y="0"/>
                    </a:cubicBezTo>
                    <a:cubicBezTo>
                      <a:pt x="14" y="3"/>
                      <a:pt x="6" y="2"/>
                      <a:pt x="4" y="8"/>
                    </a:cubicBezTo>
                    <a:cubicBezTo>
                      <a:pt x="0" y="15"/>
                      <a:pt x="11" y="17"/>
                      <a:pt x="12" y="2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00" name="Freeform 262">
                <a:extLst>
                  <a:ext uri="{FF2B5EF4-FFF2-40B4-BE49-F238E27FC236}">
                    <a16:creationId xmlns:a16="http://schemas.microsoft.com/office/drawing/2014/main" id="{677C89D9-9CDE-466D-8B54-D9470D1B39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20" y="2038"/>
                <a:ext cx="31" cy="20"/>
              </a:xfrm>
              <a:custGeom>
                <a:avLst/>
                <a:gdLst>
                  <a:gd name="T0" fmla="*/ 34 w 30"/>
                  <a:gd name="T1" fmla="*/ 23 h 19"/>
                  <a:gd name="T2" fmla="*/ 12 w 30"/>
                  <a:gd name="T3" fmla="*/ 0 h 1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0" h="19">
                    <a:moveTo>
                      <a:pt x="30" y="19"/>
                    </a:moveTo>
                    <a:cubicBezTo>
                      <a:pt x="24" y="19"/>
                      <a:pt x="0" y="3"/>
                      <a:pt x="12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01" name="Freeform 263">
                <a:extLst>
                  <a:ext uri="{FF2B5EF4-FFF2-40B4-BE49-F238E27FC236}">
                    <a16:creationId xmlns:a16="http://schemas.microsoft.com/office/drawing/2014/main" id="{17AADD86-A0DB-4BDC-97BD-6C48ACF08E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8" y="878"/>
                <a:ext cx="38" cy="22"/>
              </a:xfrm>
              <a:custGeom>
                <a:avLst/>
                <a:gdLst>
                  <a:gd name="T0" fmla="*/ 41 w 37"/>
                  <a:gd name="T1" fmla="*/ 0 h 21"/>
                  <a:gd name="T2" fmla="*/ 35 w 37"/>
                  <a:gd name="T3" fmla="*/ 3 h 21"/>
                  <a:gd name="T4" fmla="*/ 26 w 37"/>
                  <a:gd name="T5" fmla="*/ 15 h 21"/>
                  <a:gd name="T6" fmla="*/ 0 w 37"/>
                  <a:gd name="T7" fmla="*/ 25 h 2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7" h="21">
                    <a:moveTo>
                      <a:pt x="37" y="0"/>
                    </a:moveTo>
                    <a:cubicBezTo>
                      <a:pt x="35" y="0"/>
                      <a:pt x="33" y="3"/>
                      <a:pt x="31" y="3"/>
                    </a:cubicBezTo>
                    <a:cubicBezTo>
                      <a:pt x="28" y="6"/>
                      <a:pt x="25" y="8"/>
                      <a:pt x="22" y="11"/>
                    </a:cubicBezTo>
                    <a:cubicBezTo>
                      <a:pt x="16" y="16"/>
                      <a:pt x="8" y="19"/>
                      <a:pt x="0" y="21"/>
                    </a:cubicBezTo>
                  </a:path>
                </a:pathLst>
              </a:custGeom>
              <a:noFill/>
              <a:ln w="317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02" name="Freeform 264">
                <a:extLst>
                  <a:ext uri="{FF2B5EF4-FFF2-40B4-BE49-F238E27FC236}">
                    <a16:creationId xmlns:a16="http://schemas.microsoft.com/office/drawing/2014/main" id="{7824DA9A-0A1F-4CC1-B046-3CB51FAB78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31" y="834"/>
                <a:ext cx="56" cy="66"/>
              </a:xfrm>
              <a:custGeom>
                <a:avLst/>
                <a:gdLst>
                  <a:gd name="T0" fmla="*/ 54 w 54"/>
                  <a:gd name="T1" fmla="*/ 0 h 64"/>
                  <a:gd name="T2" fmla="*/ 61 w 54"/>
                  <a:gd name="T3" fmla="*/ 6 h 64"/>
                  <a:gd name="T4" fmla="*/ 53 w 54"/>
                  <a:gd name="T5" fmla="*/ 10 h 64"/>
                  <a:gd name="T6" fmla="*/ 23 w 54"/>
                  <a:gd name="T7" fmla="*/ 20 h 64"/>
                  <a:gd name="T8" fmla="*/ 6 w 54"/>
                  <a:gd name="T9" fmla="*/ 44 h 64"/>
                  <a:gd name="T10" fmla="*/ 5 w 54"/>
                  <a:gd name="T11" fmla="*/ 62 h 64"/>
                  <a:gd name="T12" fmla="*/ 5 w 54"/>
                  <a:gd name="T13" fmla="*/ 72 h 64"/>
                  <a:gd name="T14" fmla="*/ 2 w 54"/>
                  <a:gd name="T15" fmla="*/ 61 h 64"/>
                  <a:gd name="T16" fmla="*/ 1 w 54"/>
                  <a:gd name="T17" fmla="*/ 42 h 64"/>
                  <a:gd name="T18" fmla="*/ 13 w 54"/>
                  <a:gd name="T19" fmla="*/ 14 h 64"/>
                  <a:gd name="T20" fmla="*/ 40 w 54"/>
                  <a:gd name="T21" fmla="*/ 5 h 64"/>
                  <a:gd name="T22" fmla="*/ 50 w 54"/>
                  <a:gd name="T23" fmla="*/ 2 h 64"/>
                  <a:gd name="T24" fmla="*/ 54 w 54"/>
                  <a:gd name="T25" fmla="*/ 1 h 6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54" h="64">
                    <a:moveTo>
                      <a:pt x="46" y="0"/>
                    </a:moveTo>
                    <a:cubicBezTo>
                      <a:pt x="48" y="1"/>
                      <a:pt x="53" y="2"/>
                      <a:pt x="53" y="6"/>
                    </a:cubicBezTo>
                    <a:cubicBezTo>
                      <a:pt x="54" y="10"/>
                      <a:pt x="48" y="10"/>
                      <a:pt x="45" y="10"/>
                    </a:cubicBezTo>
                    <a:cubicBezTo>
                      <a:pt x="36" y="11"/>
                      <a:pt x="27" y="11"/>
                      <a:pt x="19" y="16"/>
                    </a:cubicBezTo>
                    <a:cubicBezTo>
                      <a:pt x="11" y="21"/>
                      <a:pt x="7" y="31"/>
                      <a:pt x="6" y="40"/>
                    </a:cubicBezTo>
                    <a:cubicBezTo>
                      <a:pt x="5" y="45"/>
                      <a:pt x="5" y="49"/>
                      <a:pt x="5" y="54"/>
                    </a:cubicBezTo>
                    <a:cubicBezTo>
                      <a:pt x="4" y="57"/>
                      <a:pt x="4" y="61"/>
                      <a:pt x="5" y="64"/>
                    </a:cubicBezTo>
                    <a:cubicBezTo>
                      <a:pt x="4" y="61"/>
                      <a:pt x="2" y="56"/>
                      <a:pt x="2" y="53"/>
                    </a:cubicBezTo>
                    <a:cubicBezTo>
                      <a:pt x="2" y="48"/>
                      <a:pt x="2" y="43"/>
                      <a:pt x="1" y="38"/>
                    </a:cubicBezTo>
                    <a:cubicBezTo>
                      <a:pt x="0" y="28"/>
                      <a:pt x="4" y="19"/>
                      <a:pt x="13" y="14"/>
                    </a:cubicBezTo>
                    <a:cubicBezTo>
                      <a:pt x="21" y="11"/>
                      <a:pt x="29" y="9"/>
                      <a:pt x="36" y="5"/>
                    </a:cubicBezTo>
                    <a:cubicBezTo>
                      <a:pt x="38" y="3"/>
                      <a:pt x="40" y="2"/>
                      <a:pt x="42" y="2"/>
                    </a:cubicBezTo>
                    <a:cubicBezTo>
                      <a:pt x="43" y="1"/>
                      <a:pt x="45" y="1"/>
                      <a:pt x="46" y="1"/>
                    </a:cubicBezTo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03" name="Freeform 265">
                <a:extLst>
                  <a:ext uri="{FF2B5EF4-FFF2-40B4-BE49-F238E27FC236}">
                    <a16:creationId xmlns:a16="http://schemas.microsoft.com/office/drawing/2014/main" id="{44924212-746D-4B64-83F4-7B8A206DA1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9" y="883"/>
                <a:ext cx="31" cy="14"/>
              </a:xfrm>
              <a:custGeom>
                <a:avLst/>
                <a:gdLst>
                  <a:gd name="T0" fmla="*/ 0 w 30"/>
                  <a:gd name="T1" fmla="*/ 14 h 14"/>
                  <a:gd name="T2" fmla="*/ 12 w 30"/>
                  <a:gd name="T3" fmla="*/ 8 h 14"/>
                  <a:gd name="T4" fmla="*/ 34 w 30"/>
                  <a:gd name="T5" fmla="*/ 0 h 1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0" h="14">
                    <a:moveTo>
                      <a:pt x="0" y="14"/>
                    </a:moveTo>
                    <a:cubicBezTo>
                      <a:pt x="0" y="9"/>
                      <a:pt x="9" y="9"/>
                      <a:pt x="12" y="8"/>
                    </a:cubicBezTo>
                    <a:cubicBezTo>
                      <a:pt x="19" y="8"/>
                      <a:pt x="24" y="3"/>
                      <a:pt x="30" y="0"/>
                    </a:cubicBezTo>
                  </a:path>
                </a:pathLst>
              </a:custGeom>
              <a:noFill/>
              <a:ln w="317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04" name="Freeform 266">
                <a:extLst>
                  <a:ext uri="{FF2B5EF4-FFF2-40B4-BE49-F238E27FC236}">
                    <a16:creationId xmlns:a16="http://schemas.microsoft.com/office/drawing/2014/main" id="{B2DE497A-CAE0-4A52-AB74-D3B81CFD60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97" y="897"/>
                <a:ext cx="35" cy="12"/>
              </a:xfrm>
              <a:custGeom>
                <a:avLst/>
                <a:gdLst>
                  <a:gd name="T0" fmla="*/ 38 w 34"/>
                  <a:gd name="T1" fmla="*/ 2 h 11"/>
                  <a:gd name="T2" fmla="*/ 33 w 34"/>
                  <a:gd name="T3" fmla="*/ 0 h 11"/>
                  <a:gd name="T4" fmla="*/ 15 w 34"/>
                  <a:gd name="T5" fmla="*/ 1 h 11"/>
                  <a:gd name="T6" fmla="*/ 3 w 34"/>
                  <a:gd name="T7" fmla="*/ 11 h 11"/>
                  <a:gd name="T8" fmla="*/ 0 w 34"/>
                  <a:gd name="T9" fmla="*/ 15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4" h="11">
                    <a:moveTo>
                      <a:pt x="34" y="2"/>
                    </a:moveTo>
                    <a:cubicBezTo>
                      <a:pt x="33" y="0"/>
                      <a:pt x="30" y="0"/>
                      <a:pt x="29" y="0"/>
                    </a:cubicBezTo>
                    <a:cubicBezTo>
                      <a:pt x="24" y="0"/>
                      <a:pt x="19" y="0"/>
                      <a:pt x="15" y="1"/>
                    </a:cubicBezTo>
                    <a:cubicBezTo>
                      <a:pt x="11" y="2"/>
                      <a:pt x="6" y="4"/>
                      <a:pt x="3" y="7"/>
                    </a:cubicBezTo>
                    <a:cubicBezTo>
                      <a:pt x="2" y="8"/>
                      <a:pt x="1" y="10"/>
                      <a:pt x="0" y="11"/>
                    </a:cubicBezTo>
                  </a:path>
                </a:pathLst>
              </a:custGeom>
              <a:noFill/>
              <a:ln w="317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05" name="Freeform 267">
                <a:extLst>
                  <a:ext uri="{FF2B5EF4-FFF2-40B4-BE49-F238E27FC236}">
                    <a16:creationId xmlns:a16="http://schemas.microsoft.com/office/drawing/2014/main" id="{A0974C2C-B330-48DB-9548-2551C509D2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4" y="930"/>
                <a:ext cx="10" cy="9"/>
              </a:xfrm>
              <a:custGeom>
                <a:avLst/>
                <a:gdLst>
                  <a:gd name="T0" fmla="*/ 10 w 10"/>
                  <a:gd name="T1" fmla="*/ 1 h 8"/>
                  <a:gd name="T2" fmla="*/ 0 w 10"/>
                  <a:gd name="T3" fmla="*/ 12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" h="8">
                    <a:moveTo>
                      <a:pt x="10" y="1"/>
                    </a:moveTo>
                    <a:cubicBezTo>
                      <a:pt x="7" y="0"/>
                      <a:pt x="2" y="5"/>
                      <a:pt x="0" y="8"/>
                    </a:cubicBezTo>
                  </a:path>
                </a:pathLst>
              </a:custGeom>
              <a:noFill/>
              <a:ln w="317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06" name="Freeform 268">
                <a:extLst>
                  <a:ext uri="{FF2B5EF4-FFF2-40B4-BE49-F238E27FC236}">
                    <a16:creationId xmlns:a16="http://schemas.microsoft.com/office/drawing/2014/main" id="{C351C65E-48B2-486F-8074-CAD2C2292F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58" y="924"/>
                <a:ext cx="17" cy="12"/>
              </a:xfrm>
              <a:custGeom>
                <a:avLst/>
                <a:gdLst>
                  <a:gd name="T0" fmla="*/ 0 w 17"/>
                  <a:gd name="T1" fmla="*/ 0 h 12"/>
                  <a:gd name="T2" fmla="*/ 17 w 17"/>
                  <a:gd name="T3" fmla="*/ 12 h 1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7" h="12">
                    <a:moveTo>
                      <a:pt x="0" y="0"/>
                    </a:moveTo>
                    <a:cubicBezTo>
                      <a:pt x="8" y="0"/>
                      <a:pt x="12" y="8"/>
                      <a:pt x="17" y="12"/>
                    </a:cubicBezTo>
                  </a:path>
                </a:pathLst>
              </a:custGeom>
              <a:noFill/>
              <a:ln w="317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07" name="Freeform 269">
                <a:extLst>
                  <a:ext uri="{FF2B5EF4-FFF2-40B4-BE49-F238E27FC236}">
                    <a16:creationId xmlns:a16="http://schemas.microsoft.com/office/drawing/2014/main" id="{29A8AF4E-1F37-45DB-BF51-40F24B820A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5" y="956"/>
                <a:ext cx="114" cy="93"/>
              </a:xfrm>
              <a:custGeom>
                <a:avLst/>
                <a:gdLst>
                  <a:gd name="T0" fmla="*/ 123 w 111"/>
                  <a:gd name="T1" fmla="*/ 0 h 91"/>
                  <a:gd name="T2" fmla="*/ 114 w 111"/>
                  <a:gd name="T3" fmla="*/ 29 h 91"/>
                  <a:gd name="T4" fmla="*/ 103 w 111"/>
                  <a:gd name="T5" fmla="*/ 56 h 91"/>
                  <a:gd name="T6" fmla="*/ 67 w 111"/>
                  <a:gd name="T7" fmla="*/ 96 h 91"/>
                  <a:gd name="T8" fmla="*/ 44 w 111"/>
                  <a:gd name="T9" fmla="*/ 96 h 91"/>
                  <a:gd name="T10" fmla="*/ 29 w 111"/>
                  <a:gd name="T11" fmla="*/ 94 h 91"/>
                  <a:gd name="T12" fmla="*/ 11 w 111"/>
                  <a:gd name="T13" fmla="*/ 86 h 91"/>
                  <a:gd name="T14" fmla="*/ 0 w 111"/>
                  <a:gd name="T15" fmla="*/ 81 h 9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11" h="91">
                    <a:moveTo>
                      <a:pt x="111" y="0"/>
                    </a:moveTo>
                    <a:cubicBezTo>
                      <a:pt x="105" y="6"/>
                      <a:pt x="104" y="17"/>
                      <a:pt x="102" y="25"/>
                    </a:cubicBezTo>
                    <a:cubicBezTo>
                      <a:pt x="99" y="34"/>
                      <a:pt x="97" y="44"/>
                      <a:pt x="92" y="52"/>
                    </a:cubicBezTo>
                    <a:cubicBezTo>
                      <a:pt x="85" y="67"/>
                      <a:pt x="74" y="82"/>
                      <a:pt x="59" y="88"/>
                    </a:cubicBezTo>
                    <a:cubicBezTo>
                      <a:pt x="53" y="91"/>
                      <a:pt x="47" y="88"/>
                      <a:pt x="40" y="88"/>
                    </a:cubicBezTo>
                    <a:cubicBezTo>
                      <a:pt x="35" y="88"/>
                      <a:pt x="30" y="88"/>
                      <a:pt x="25" y="86"/>
                    </a:cubicBezTo>
                    <a:cubicBezTo>
                      <a:pt x="20" y="84"/>
                      <a:pt x="16" y="80"/>
                      <a:pt x="11" y="78"/>
                    </a:cubicBezTo>
                    <a:cubicBezTo>
                      <a:pt x="9" y="77"/>
                      <a:pt x="2" y="75"/>
                      <a:pt x="0" y="73"/>
                    </a:cubicBezTo>
                  </a:path>
                </a:pathLst>
              </a:custGeom>
              <a:noFill/>
              <a:ln w="317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08" name="Freeform 270">
                <a:extLst>
                  <a:ext uri="{FF2B5EF4-FFF2-40B4-BE49-F238E27FC236}">
                    <a16:creationId xmlns:a16="http://schemas.microsoft.com/office/drawing/2014/main" id="{3CB30659-3953-41A9-BC92-34A73BEC7D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48" y="803"/>
                <a:ext cx="167" cy="286"/>
              </a:xfrm>
              <a:custGeom>
                <a:avLst/>
                <a:gdLst>
                  <a:gd name="T0" fmla="*/ 179 w 163"/>
                  <a:gd name="T1" fmla="*/ 15 h 279"/>
                  <a:gd name="T2" fmla="*/ 131 w 163"/>
                  <a:gd name="T3" fmla="*/ 2 h 279"/>
                  <a:gd name="T4" fmla="*/ 94 w 163"/>
                  <a:gd name="T5" fmla="*/ 1 h 279"/>
                  <a:gd name="T6" fmla="*/ 96 w 163"/>
                  <a:gd name="T7" fmla="*/ 6 h 279"/>
                  <a:gd name="T8" fmla="*/ 29 w 163"/>
                  <a:gd name="T9" fmla="*/ 34 h 279"/>
                  <a:gd name="T10" fmla="*/ 38 w 163"/>
                  <a:gd name="T11" fmla="*/ 36 h 279"/>
                  <a:gd name="T12" fmla="*/ 3 w 163"/>
                  <a:gd name="T13" fmla="*/ 113 h 279"/>
                  <a:gd name="T14" fmla="*/ 18 w 163"/>
                  <a:gd name="T15" fmla="*/ 103 h 279"/>
                  <a:gd name="T16" fmla="*/ 7 w 163"/>
                  <a:gd name="T17" fmla="*/ 149 h 279"/>
                  <a:gd name="T18" fmla="*/ 26 w 163"/>
                  <a:gd name="T19" fmla="*/ 157 h 279"/>
                  <a:gd name="T20" fmla="*/ 20 w 163"/>
                  <a:gd name="T21" fmla="*/ 232 h 279"/>
                  <a:gd name="T22" fmla="*/ 47 w 163"/>
                  <a:gd name="T23" fmla="*/ 276 h 279"/>
                  <a:gd name="T24" fmla="*/ 51 w 163"/>
                  <a:gd name="T25" fmla="*/ 277 h 279"/>
                  <a:gd name="T26" fmla="*/ 71 w 163"/>
                  <a:gd name="T27" fmla="*/ 297 h 279"/>
                  <a:gd name="T28" fmla="*/ 89 w 163"/>
                  <a:gd name="T29" fmla="*/ 307 h 279"/>
                  <a:gd name="T30" fmla="*/ 147 w 163"/>
                  <a:gd name="T31" fmla="*/ 295 h 279"/>
                  <a:gd name="T32" fmla="*/ 117 w 163"/>
                  <a:gd name="T33" fmla="*/ 271 h 279"/>
                  <a:gd name="T34" fmla="*/ 83 w 163"/>
                  <a:gd name="T35" fmla="*/ 210 h 279"/>
                  <a:gd name="T36" fmla="*/ 73 w 163"/>
                  <a:gd name="T37" fmla="*/ 160 h 279"/>
                  <a:gd name="T38" fmla="*/ 51 w 163"/>
                  <a:gd name="T39" fmla="*/ 118 h 279"/>
                  <a:gd name="T40" fmla="*/ 83 w 163"/>
                  <a:gd name="T41" fmla="*/ 35 h 279"/>
                  <a:gd name="T42" fmla="*/ 142 w 163"/>
                  <a:gd name="T43" fmla="*/ 19 h 279"/>
                  <a:gd name="T44" fmla="*/ 179 w 163"/>
                  <a:gd name="T45" fmla="*/ 15 h 27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163" h="279">
                    <a:moveTo>
                      <a:pt x="163" y="15"/>
                    </a:moveTo>
                    <a:cubicBezTo>
                      <a:pt x="163" y="15"/>
                      <a:pt x="128" y="0"/>
                      <a:pt x="119" y="2"/>
                    </a:cubicBezTo>
                    <a:cubicBezTo>
                      <a:pt x="110" y="5"/>
                      <a:pt x="86" y="1"/>
                      <a:pt x="86" y="1"/>
                    </a:cubicBezTo>
                    <a:cubicBezTo>
                      <a:pt x="86" y="1"/>
                      <a:pt x="86" y="5"/>
                      <a:pt x="88" y="6"/>
                    </a:cubicBezTo>
                    <a:cubicBezTo>
                      <a:pt x="88" y="6"/>
                      <a:pt x="47" y="3"/>
                      <a:pt x="25" y="30"/>
                    </a:cubicBezTo>
                    <a:cubicBezTo>
                      <a:pt x="25" y="30"/>
                      <a:pt x="30" y="31"/>
                      <a:pt x="34" y="32"/>
                    </a:cubicBezTo>
                    <a:cubicBezTo>
                      <a:pt x="34" y="32"/>
                      <a:pt x="4" y="69"/>
                      <a:pt x="3" y="101"/>
                    </a:cubicBezTo>
                    <a:cubicBezTo>
                      <a:pt x="3" y="101"/>
                      <a:pt x="13" y="95"/>
                      <a:pt x="18" y="94"/>
                    </a:cubicBezTo>
                    <a:cubicBezTo>
                      <a:pt x="18" y="94"/>
                      <a:pt x="0" y="130"/>
                      <a:pt x="7" y="135"/>
                    </a:cubicBezTo>
                    <a:cubicBezTo>
                      <a:pt x="13" y="140"/>
                      <a:pt x="24" y="128"/>
                      <a:pt x="22" y="141"/>
                    </a:cubicBezTo>
                    <a:cubicBezTo>
                      <a:pt x="19" y="153"/>
                      <a:pt x="12" y="186"/>
                      <a:pt x="20" y="210"/>
                    </a:cubicBezTo>
                    <a:cubicBezTo>
                      <a:pt x="28" y="233"/>
                      <a:pt x="42" y="258"/>
                      <a:pt x="43" y="250"/>
                    </a:cubicBezTo>
                    <a:cubicBezTo>
                      <a:pt x="44" y="242"/>
                      <a:pt x="43" y="240"/>
                      <a:pt x="47" y="251"/>
                    </a:cubicBezTo>
                    <a:cubicBezTo>
                      <a:pt x="51" y="262"/>
                      <a:pt x="57" y="269"/>
                      <a:pt x="63" y="269"/>
                    </a:cubicBezTo>
                    <a:cubicBezTo>
                      <a:pt x="70" y="270"/>
                      <a:pt x="77" y="276"/>
                      <a:pt x="81" y="278"/>
                    </a:cubicBezTo>
                    <a:cubicBezTo>
                      <a:pt x="86" y="279"/>
                      <a:pt x="126" y="265"/>
                      <a:pt x="134" y="267"/>
                    </a:cubicBezTo>
                    <a:cubicBezTo>
                      <a:pt x="134" y="267"/>
                      <a:pt x="109" y="248"/>
                      <a:pt x="105" y="246"/>
                    </a:cubicBezTo>
                    <a:cubicBezTo>
                      <a:pt x="100" y="244"/>
                      <a:pt x="68" y="210"/>
                      <a:pt x="75" y="190"/>
                    </a:cubicBezTo>
                    <a:cubicBezTo>
                      <a:pt x="82" y="169"/>
                      <a:pt x="78" y="143"/>
                      <a:pt x="65" y="144"/>
                    </a:cubicBezTo>
                    <a:cubicBezTo>
                      <a:pt x="53" y="146"/>
                      <a:pt x="46" y="124"/>
                      <a:pt x="47" y="106"/>
                    </a:cubicBezTo>
                    <a:cubicBezTo>
                      <a:pt x="48" y="88"/>
                      <a:pt x="48" y="49"/>
                      <a:pt x="75" y="31"/>
                    </a:cubicBezTo>
                    <a:cubicBezTo>
                      <a:pt x="90" y="20"/>
                      <a:pt x="115" y="20"/>
                      <a:pt x="130" y="19"/>
                    </a:cubicBezTo>
                    <a:cubicBezTo>
                      <a:pt x="146" y="17"/>
                      <a:pt x="163" y="15"/>
                      <a:pt x="163" y="15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09" name="Freeform 271">
                <a:extLst>
                  <a:ext uri="{FF2B5EF4-FFF2-40B4-BE49-F238E27FC236}">
                    <a16:creationId xmlns:a16="http://schemas.microsoft.com/office/drawing/2014/main" id="{8087C70D-723B-4E68-A88E-E289186455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0" y="862"/>
                <a:ext cx="22" cy="19"/>
              </a:xfrm>
              <a:custGeom>
                <a:avLst/>
                <a:gdLst>
                  <a:gd name="T0" fmla="*/ 15 w 21"/>
                  <a:gd name="T1" fmla="*/ 1 h 19"/>
                  <a:gd name="T2" fmla="*/ 4 w 21"/>
                  <a:gd name="T3" fmla="*/ 4 h 19"/>
                  <a:gd name="T4" fmla="*/ 0 w 21"/>
                  <a:gd name="T5" fmla="*/ 8 h 19"/>
                  <a:gd name="T6" fmla="*/ 2 w 21"/>
                  <a:gd name="T7" fmla="*/ 13 h 19"/>
                  <a:gd name="T8" fmla="*/ 5 w 21"/>
                  <a:gd name="T9" fmla="*/ 17 h 19"/>
                  <a:gd name="T10" fmla="*/ 9 w 21"/>
                  <a:gd name="T11" fmla="*/ 19 h 19"/>
                  <a:gd name="T12" fmla="*/ 18 w 21"/>
                  <a:gd name="T13" fmla="*/ 16 h 19"/>
                  <a:gd name="T14" fmla="*/ 24 w 21"/>
                  <a:gd name="T15" fmla="*/ 13 h 19"/>
                  <a:gd name="T16" fmla="*/ 25 w 21"/>
                  <a:gd name="T17" fmla="*/ 8 h 19"/>
                  <a:gd name="T18" fmla="*/ 16 w 21"/>
                  <a:gd name="T19" fmla="*/ 1 h 1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1" h="19">
                    <a:moveTo>
                      <a:pt x="11" y="1"/>
                    </a:moveTo>
                    <a:cubicBezTo>
                      <a:pt x="9" y="2"/>
                      <a:pt x="6" y="2"/>
                      <a:pt x="4" y="4"/>
                    </a:cubicBezTo>
                    <a:cubicBezTo>
                      <a:pt x="3" y="5"/>
                      <a:pt x="0" y="7"/>
                      <a:pt x="0" y="8"/>
                    </a:cubicBezTo>
                    <a:cubicBezTo>
                      <a:pt x="0" y="10"/>
                      <a:pt x="2" y="12"/>
                      <a:pt x="2" y="13"/>
                    </a:cubicBezTo>
                    <a:cubicBezTo>
                      <a:pt x="3" y="15"/>
                      <a:pt x="4" y="16"/>
                      <a:pt x="5" y="17"/>
                    </a:cubicBezTo>
                    <a:cubicBezTo>
                      <a:pt x="7" y="18"/>
                      <a:pt x="8" y="19"/>
                      <a:pt x="9" y="19"/>
                    </a:cubicBezTo>
                    <a:cubicBezTo>
                      <a:pt x="11" y="18"/>
                      <a:pt x="13" y="16"/>
                      <a:pt x="14" y="16"/>
                    </a:cubicBezTo>
                    <a:cubicBezTo>
                      <a:pt x="16" y="15"/>
                      <a:pt x="18" y="14"/>
                      <a:pt x="20" y="13"/>
                    </a:cubicBezTo>
                    <a:cubicBezTo>
                      <a:pt x="21" y="12"/>
                      <a:pt x="21" y="10"/>
                      <a:pt x="21" y="8"/>
                    </a:cubicBezTo>
                    <a:cubicBezTo>
                      <a:pt x="20" y="3"/>
                      <a:pt x="16" y="0"/>
                      <a:pt x="12" y="1"/>
                    </a:cubicBezTo>
                  </a:path>
                </a:pathLst>
              </a:custGeom>
              <a:solidFill>
                <a:srgbClr val="562D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10" name="Freeform 272">
                <a:extLst>
                  <a:ext uri="{FF2B5EF4-FFF2-40B4-BE49-F238E27FC236}">
                    <a16:creationId xmlns:a16="http://schemas.microsoft.com/office/drawing/2014/main" id="{52B97657-A846-45BE-8B41-4006326F45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7" y="862"/>
                <a:ext cx="34" cy="28"/>
              </a:xfrm>
              <a:custGeom>
                <a:avLst/>
                <a:gdLst>
                  <a:gd name="T0" fmla="*/ 37 w 33"/>
                  <a:gd name="T1" fmla="*/ 9 h 28"/>
                  <a:gd name="T2" fmla="*/ 28 w 33"/>
                  <a:gd name="T3" fmla="*/ 2 h 28"/>
                  <a:gd name="T4" fmla="*/ 11 w 33"/>
                  <a:gd name="T5" fmla="*/ 1 h 28"/>
                  <a:gd name="T6" fmla="*/ 0 w 33"/>
                  <a:gd name="T7" fmla="*/ 28 h 28"/>
                  <a:gd name="T8" fmla="*/ 8 w 33"/>
                  <a:gd name="T9" fmla="*/ 22 h 28"/>
                  <a:gd name="T10" fmla="*/ 22 w 33"/>
                  <a:gd name="T11" fmla="*/ 15 h 28"/>
                  <a:gd name="T12" fmla="*/ 36 w 33"/>
                  <a:gd name="T13" fmla="*/ 10 h 2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3" h="28">
                    <a:moveTo>
                      <a:pt x="33" y="9"/>
                    </a:moveTo>
                    <a:cubicBezTo>
                      <a:pt x="32" y="6"/>
                      <a:pt x="27" y="3"/>
                      <a:pt x="24" y="2"/>
                    </a:cubicBezTo>
                    <a:cubicBezTo>
                      <a:pt x="19" y="0"/>
                      <a:pt x="15" y="0"/>
                      <a:pt x="11" y="1"/>
                    </a:cubicBezTo>
                    <a:cubicBezTo>
                      <a:pt x="1" y="6"/>
                      <a:pt x="1" y="19"/>
                      <a:pt x="0" y="28"/>
                    </a:cubicBezTo>
                    <a:cubicBezTo>
                      <a:pt x="2" y="25"/>
                      <a:pt x="5" y="24"/>
                      <a:pt x="8" y="22"/>
                    </a:cubicBezTo>
                    <a:cubicBezTo>
                      <a:pt x="11" y="20"/>
                      <a:pt x="14" y="17"/>
                      <a:pt x="18" y="15"/>
                    </a:cubicBezTo>
                    <a:cubicBezTo>
                      <a:pt x="23" y="14"/>
                      <a:pt x="28" y="13"/>
                      <a:pt x="32" y="10"/>
                    </a:cubicBezTo>
                  </a:path>
                </a:pathLst>
              </a:custGeom>
              <a:noFill/>
              <a:ln w="4763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11" name="Freeform 273">
                <a:extLst>
                  <a:ext uri="{FF2B5EF4-FFF2-40B4-BE49-F238E27FC236}">
                    <a16:creationId xmlns:a16="http://schemas.microsoft.com/office/drawing/2014/main" id="{0119A1A8-60A1-498D-A7A2-DFAF622065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68" y="817"/>
                <a:ext cx="2398" cy="2421"/>
              </a:xfrm>
              <a:custGeom>
                <a:avLst/>
                <a:gdLst>
                  <a:gd name="T0" fmla="*/ 1853 w 2335"/>
                  <a:gd name="T1" fmla="*/ 921 h 2358"/>
                  <a:gd name="T2" fmla="*/ 1965 w 2335"/>
                  <a:gd name="T3" fmla="*/ 1021 h 2358"/>
                  <a:gd name="T4" fmla="*/ 2150 w 2335"/>
                  <a:gd name="T5" fmla="*/ 1766 h 2358"/>
                  <a:gd name="T6" fmla="*/ 2350 w 2335"/>
                  <a:gd name="T7" fmla="*/ 1724 h 2358"/>
                  <a:gd name="T8" fmla="*/ 2411 w 2335"/>
                  <a:gd name="T9" fmla="*/ 1590 h 2358"/>
                  <a:gd name="T10" fmla="*/ 2552 w 2335"/>
                  <a:gd name="T11" fmla="*/ 1486 h 2358"/>
                  <a:gd name="T12" fmla="*/ 2520 w 2335"/>
                  <a:gd name="T13" fmla="*/ 1413 h 2358"/>
                  <a:gd name="T14" fmla="*/ 2527 w 2335"/>
                  <a:gd name="T15" fmla="*/ 1314 h 2358"/>
                  <a:gd name="T16" fmla="*/ 2460 w 2335"/>
                  <a:gd name="T17" fmla="*/ 1347 h 2358"/>
                  <a:gd name="T18" fmla="*/ 2380 w 2335"/>
                  <a:gd name="T19" fmla="*/ 1436 h 2358"/>
                  <a:gd name="T20" fmla="*/ 2262 w 2335"/>
                  <a:gd name="T21" fmla="*/ 1296 h 2358"/>
                  <a:gd name="T22" fmla="*/ 2240 w 2335"/>
                  <a:gd name="T23" fmla="*/ 721 h 2358"/>
                  <a:gd name="T24" fmla="*/ 1950 w 2335"/>
                  <a:gd name="T25" fmla="*/ 532 h 2358"/>
                  <a:gd name="T26" fmla="*/ 1223 w 2335"/>
                  <a:gd name="T27" fmla="*/ 650 h 2358"/>
                  <a:gd name="T28" fmla="*/ 1091 w 2335"/>
                  <a:gd name="T29" fmla="*/ 614 h 2358"/>
                  <a:gd name="T30" fmla="*/ 888 w 2335"/>
                  <a:gd name="T31" fmla="*/ 382 h 2358"/>
                  <a:gd name="T32" fmla="*/ 691 w 2335"/>
                  <a:gd name="T33" fmla="*/ 196 h 2358"/>
                  <a:gd name="T34" fmla="*/ 335 w 2335"/>
                  <a:gd name="T35" fmla="*/ 153 h 2358"/>
                  <a:gd name="T36" fmla="*/ 283 w 2335"/>
                  <a:gd name="T37" fmla="*/ 59 h 2358"/>
                  <a:gd name="T38" fmla="*/ 149 w 2335"/>
                  <a:gd name="T39" fmla="*/ 3 h 2358"/>
                  <a:gd name="T40" fmla="*/ 92 w 2335"/>
                  <a:gd name="T41" fmla="*/ 262 h 2358"/>
                  <a:gd name="T42" fmla="*/ 12 w 2335"/>
                  <a:gd name="T43" fmla="*/ 353 h 2358"/>
                  <a:gd name="T44" fmla="*/ 97 w 2335"/>
                  <a:gd name="T45" fmla="*/ 872 h 2358"/>
                  <a:gd name="T46" fmla="*/ 290 w 2335"/>
                  <a:gd name="T47" fmla="*/ 1105 h 2358"/>
                  <a:gd name="T48" fmla="*/ 485 w 2335"/>
                  <a:gd name="T49" fmla="*/ 1339 h 2358"/>
                  <a:gd name="T50" fmla="*/ 574 w 2335"/>
                  <a:gd name="T51" fmla="*/ 1491 h 2358"/>
                  <a:gd name="T52" fmla="*/ 551 w 2335"/>
                  <a:gd name="T53" fmla="*/ 1373 h 2358"/>
                  <a:gd name="T54" fmla="*/ 591 w 2335"/>
                  <a:gd name="T55" fmla="*/ 1431 h 2358"/>
                  <a:gd name="T56" fmla="*/ 642 w 2335"/>
                  <a:gd name="T57" fmla="*/ 1514 h 2358"/>
                  <a:gd name="T58" fmla="*/ 627 w 2335"/>
                  <a:gd name="T59" fmla="*/ 1419 h 2358"/>
                  <a:gd name="T60" fmla="*/ 648 w 2335"/>
                  <a:gd name="T61" fmla="*/ 1439 h 2358"/>
                  <a:gd name="T62" fmla="*/ 697 w 2335"/>
                  <a:gd name="T63" fmla="*/ 1512 h 2358"/>
                  <a:gd name="T64" fmla="*/ 683 w 2335"/>
                  <a:gd name="T65" fmla="*/ 1429 h 2358"/>
                  <a:gd name="T66" fmla="*/ 692 w 2335"/>
                  <a:gd name="T67" fmla="*/ 1422 h 2358"/>
                  <a:gd name="T68" fmla="*/ 741 w 2335"/>
                  <a:gd name="T69" fmla="*/ 1486 h 2358"/>
                  <a:gd name="T70" fmla="*/ 726 w 2335"/>
                  <a:gd name="T71" fmla="*/ 1387 h 2358"/>
                  <a:gd name="T72" fmla="*/ 736 w 2335"/>
                  <a:gd name="T73" fmla="*/ 1355 h 2358"/>
                  <a:gd name="T74" fmla="*/ 719 w 2335"/>
                  <a:gd name="T75" fmla="*/ 1314 h 2358"/>
                  <a:gd name="T76" fmla="*/ 661 w 2335"/>
                  <a:gd name="T77" fmla="*/ 1224 h 2358"/>
                  <a:gd name="T78" fmla="*/ 546 w 2335"/>
                  <a:gd name="T79" fmla="*/ 1160 h 2358"/>
                  <a:gd name="T80" fmla="*/ 383 w 2335"/>
                  <a:gd name="T81" fmla="*/ 973 h 2358"/>
                  <a:gd name="T82" fmla="*/ 226 w 2335"/>
                  <a:gd name="T83" fmla="*/ 635 h 2358"/>
                  <a:gd name="T84" fmla="*/ 605 w 2335"/>
                  <a:gd name="T85" fmla="*/ 929 h 2358"/>
                  <a:gd name="T86" fmla="*/ 1113 w 2335"/>
                  <a:gd name="T87" fmla="*/ 1426 h 2358"/>
                  <a:gd name="T88" fmla="*/ 1458 w 2335"/>
                  <a:gd name="T89" fmla="*/ 1766 h 2358"/>
                  <a:gd name="T90" fmla="*/ 1861 w 2335"/>
                  <a:gd name="T91" fmla="*/ 2242 h 2358"/>
                  <a:gd name="T92" fmla="*/ 2217 w 2335"/>
                  <a:gd name="T93" fmla="*/ 2487 h 2358"/>
                  <a:gd name="T94" fmla="*/ 2369 w 2335"/>
                  <a:gd name="T95" fmla="*/ 2593 h 2358"/>
                  <a:gd name="T96" fmla="*/ 2478 w 2335"/>
                  <a:gd name="T97" fmla="*/ 2519 h 2358"/>
                  <a:gd name="T98" fmla="*/ 2526 w 2335"/>
                  <a:gd name="T99" fmla="*/ 2446 h 2358"/>
                  <a:gd name="T100" fmla="*/ 2463 w 2335"/>
                  <a:gd name="T101" fmla="*/ 2341 h 2358"/>
                  <a:gd name="T102" fmla="*/ 2242 w 2335"/>
                  <a:gd name="T103" fmla="*/ 2311 h 2358"/>
                  <a:gd name="T104" fmla="*/ 1957 w 2335"/>
                  <a:gd name="T105" fmla="*/ 1990 h 2358"/>
                  <a:gd name="T106" fmla="*/ 1691 w 2335"/>
                  <a:gd name="T107" fmla="*/ 1659 h 2358"/>
                  <a:gd name="T108" fmla="*/ 1561 w 2335"/>
                  <a:gd name="T109" fmla="*/ 1472 h 2358"/>
                  <a:gd name="T110" fmla="*/ 1483 w 2335"/>
                  <a:gd name="T111" fmla="*/ 1375 h 2358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2335" h="2358">
                    <a:moveTo>
                      <a:pt x="1173" y="959"/>
                    </a:moveTo>
                    <a:cubicBezTo>
                      <a:pt x="1296" y="943"/>
                      <a:pt x="1611" y="864"/>
                      <a:pt x="1666" y="829"/>
                    </a:cubicBezTo>
                    <a:cubicBezTo>
                      <a:pt x="1723" y="794"/>
                      <a:pt x="1781" y="807"/>
                      <a:pt x="1781" y="807"/>
                    </a:cubicBezTo>
                    <a:cubicBezTo>
                      <a:pt x="1785" y="814"/>
                      <a:pt x="1766" y="868"/>
                      <a:pt x="1766" y="918"/>
                    </a:cubicBezTo>
                    <a:cubicBezTo>
                      <a:pt x="1761" y="1166"/>
                      <a:pt x="1888" y="1280"/>
                      <a:pt x="1918" y="1384"/>
                    </a:cubicBezTo>
                    <a:cubicBezTo>
                      <a:pt x="1948" y="1487"/>
                      <a:pt x="1926" y="1513"/>
                      <a:pt x="1933" y="1589"/>
                    </a:cubicBezTo>
                    <a:cubicBezTo>
                      <a:pt x="1941" y="1665"/>
                      <a:pt x="2001" y="1663"/>
                      <a:pt x="2001" y="1663"/>
                    </a:cubicBezTo>
                    <a:cubicBezTo>
                      <a:pt x="2019" y="1644"/>
                      <a:pt x="2112" y="1551"/>
                      <a:pt x="2112" y="1551"/>
                    </a:cubicBezTo>
                    <a:cubicBezTo>
                      <a:pt x="2083" y="1552"/>
                      <a:pt x="2088" y="1516"/>
                      <a:pt x="2088" y="1516"/>
                    </a:cubicBezTo>
                    <a:cubicBezTo>
                      <a:pt x="2168" y="1432"/>
                      <a:pt x="2168" y="1432"/>
                      <a:pt x="2168" y="1432"/>
                    </a:cubicBezTo>
                    <a:cubicBezTo>
                      <a:pt x="2168" y="1432"/>
                      <a:pt x="2241" y="1364"/>
                      <a:pt x="2251" y="1354"/>
                    </a:cubicBezTo>
                    <a:cubicBezTo>
                      <a:pt x="2261" y="1344"/>
                      <a:pt x="2279" y="1333"/>
                      <a:pt x="2294" y="1336"/>
                    </a:cubicBezTo>
                    <a:cubicBezTo>
                      <a:pt x="2308" y="1339"/>
                      <a:pt x="2323" y="1329"/>
                      <a:pt x="2319" y="1302"/>
                    </a:cubicBezTo>
                    <a:cubicBezTo>
                      <a:pt x="2316" y="1275"/>
                      <a:pt x="2266" y="1271"/>
                      <a:pt x="2266" y="1271"/>
                    </a:cubicBezTo>
                    <a:cubicBezTo>
                      <a:pt x="2266" y="1271"/>
                      <a:pt x="2257" y="1253"/>
                      <a:pt x="2274" y="1242"/>
                    </a:cubicBezTo>
                    <a:cubicBezTo>
                      <a:pt x="2292" y="1231"/>
                      <a:pt x="2288" y="1197"/>
                      <a:pt x="2272" y="1183"/>
                    </a:cubicBezTo>
                    <a:cubicBezTo>
                      <a:pt x="2256" y="1169"/>
                      <a:pt x="2226" y="1181"/>
                      <a:pt x="2226" y="1181"/>
                    </a:cubicBezTo>
                    <a:cubicBezTo>
                      <a:pt x="2226" y="1181"/>
                      <a:pt x="2218" y="1206"/>
                      <a:pt x="2211" y="1213"/>
                    </a:cubicBezTo>
                    <a:cubicBezTo>
                      <a:pt x="2205" y="1219"/>
                      <a:pt x="2182" y="1245"/>
                      <a:pt x="2179" y="1254"/>
                    </a:cubicBezTo>
                    <a:cubicBezTo>
                      <a:pt x="2175" y="1264"/>
                      <a:pt x="2162" y="1286"/>
                      <a:pt x="2139" y="1293"/>
                    </a:cubicBezTo>
                    <a:cubicBezTo>
                      <a:pt x="2117" y="1299"/>
                      <a:pt x="2076" y="1325"/>
                      <a:pt x="2076" y="1325"/>
                    </a:cubicBezTo>
                    <a:cubicBezTo>
                      <a:pt x="2024" y="1305"/>
                      <a:pt x="2037" y="1201"/>
                      <a:pt x="2034" y="1166"/>
                    </a:cubicBezTo>
                    <a:cubicBezTo>
                      <a:pt x="2030" y="1131"/>
                      <a:pt x="2026" y="824"/>
                      <a:pt x="2019" y="790"/>
                    </a:cubicBezTo>
                    <a:cubicBezTo>
                      <a:pt x="2012" y="755"/>
                      <a:pt x="2024" y="696"/>
                      <a:pt x="2014" y="649"/>
                    </a:cubicBezTo>
                    <a:cubicBezTo>
                      <a:pt x="2004" y="602"/>
                      <a:pt x="1989" y="526"/>
                      <a:pt x="1950" y="491"/>
                    </a:cubicBezTo>
                    <a:cubicBezTo>
                      <a:pt x="1910" y="457"/>
                      <a:pt x="1834" y="479"/>
                      <a:pt x="1753" y="479"/>
                    </a:cubicBezTo>
                    <a:cubicBezTo>
                      <a:pt x="1671" y="479"/>
                      <a:pt x="1397" y="523"/>
                      <a:pt x="1304" y="552"/>
                    </a:cubicBezTo>
                    <a:cubicBezTo>
                      <a:pt x="1210" y="582"/>
                      <a:pt x="1100" y="585"/>
                      <a:pt x="1100" y="585"/>
                    </a:cubicBezTo>
                    <a:cubicBezTo>
                      <a:pt x="1071" y="588"/>
                      <a:pt x="1071" y="588"/>
                      <a:pt x="1071" y="588"/>
                    </a:cubicBezTo>
                    <a:cubicBezTo>
                      <a:pt x="1035" y="591"/>
                      <a:pt x="1027" y="547"/>
                      <a:pt x="981" y="552"/>
                    </a:cubicBezTo>
                    <a:cubicBezTo>
                      <a:pt x="960" y="554"/>
                      <a:pt x="909" y="479"/>
                      <a:pt x="878" y="440"/>
                    </a:cubicBezTo>
                    <a:cubicBezTo>
                      <a:pt x="847" y="402"/>
                      <a:pt x="809" y="360"/>
                      <a:pt x="798" y="344"/>
                    </a:cubicBezTo>
                    <a:cubicBezTo>
                      <a:pt x="786" y="328"/>
                      <a:pt x="789" y="303"/>
                      <a:pt x="754" y="291"/>
                    </a:cubicBezTo>
                    <a:cubicBezTo>
                      <a:pt x="719" y="278"/>
                      <a:pt x="667" y="190"/>
                      <a:pt x="621" y="176"/>
                    </a:cubicBezTo>
                    <a:cubicBezTo>
                      <a:pt x="528" y="147"/>
                      <a:pt x="411" y="210"/>
                      <a:pt x="350" y="192"/>
                    </a:cubicBezTo>
                    <a:cubicBezTo>
                      <a:pt x="350" y="192"/>
                      <a:pt x="303" y="172"/>
                      <a:pt x="301" y="137"/>
                    </a:cubicBezTo>
                    <a:cubicBezTo>
                      <a:pt x="300" y="110"/>
                      <a:pt x="306" y="110"/>
                      <a:pt x="293" y="97"/>
                    </a:cubicBezTo>
                    <a:cubicBezTo>
                      <a:pt x="279" y="84"/>
                      <a:pt x="282" y="69"/>
                      <a:pt x="255" y="54"/>
                    </a:cubicBezTo>
                    <a:cubicBezTo>
                      <a:pt x="228" y="40"/>
                      <a:pt x="202" y="30"/>
                      <a:pt x="194" y="24"/>
                    </a:cubicBezTo>
                    <a:cubicBezTo>
                      <a:pt x="186" y="18"/>
                      <a:pt x="158" y="0"/>
                      <a:pt x="133" y="3"/>
                    </a:cubicBezTo>
                    <a:cubicBezTo>
                      <a:pt x="108" y="6"/>
                      <a:pt x="46" y="1"/>
                      <a:pt x="32" y="46"/>
                    </a:cubicBezTo>
                    <a:cubicBezTo>
                      <a:pt x="18" y="91"/>
                      <a:pt x="11" y="198"/>
                      <a:pt x="84" y="236"/>
                    </a:cubicBezTo>
                    <a:cubicBezTo>
                      <a:pt x="96" y="242"/>
                      <a:pt x="112" y="250"/>
                      <a:pt x="112" y="255"/>
                    </a:cubicBezTo>
                    <a:cubicBezTo>
                      <a:pt x="112" y="255"/>
                      <a:pt x="25" y="255"/>
                      <a:pt x="12" y="318"/>
                    </a:cubicBezTo>
                    <a:cubicBezTo>
                      <a:pt x="0" y="382"/>
                      <a:pt x="13" y="544"/>
                      <a:pt x="42" y="634"/>
                    </a:cubicBezTo>
                    <a:cubicBezTo>
                      <a:pt x="71" y="723"/>
                      <a:pt x="84" y="756"/>
                      <a:pt x="88" y="784"/>
                    </a:cubicBezTo>
                    <a:cubicBezTo>
                      <a:pt x="92" y="812"/>
                      <a:pt x="107" y="818"/>
                      <a:pt x="119" y="826"/>
                    </a:cubicBezTo>
                    <a:cubicBezTo>
                      <a:pt x="132" y="835"/>
                      <a:pt x="214" y="952"/>
                      <a:pt x="261" y="994"/>
                    </a:cubicBezTo>
                    <a:cubicBezTo>
                      <a:pt x="308" y="1036"/>
                      <a:pt x="376" y="1064"/>
                      <a:pt x="382" y="1090"/>
                    </a:cubicBezTo>
                    <a:cubicBezTo>
                      <a:pt x="389" y="1117"/>
                      <a:pt x="410" y="1174"/>
                      <a:pt x="436" y="1205"/>
                    </a:cubicBezTo>
                    <a:cubicBezTo>
                      <a:pt x="462" y="1235"/>
                      <a:pt x="481" y="1312"/>
                      <a:pt x="491" y="1326"/>
                    </a:cubicBezTo>
                    <a:cubicBezTo>
                      <a:pt x="501" y="1340"/>
                      <a:pt x="504" y="1345"/>
                      <a:pt x="516" y="1341"/>
                    </a:cubicBezTo>
                    <a:cubicBezTo>
                      <a:pt x="528" y="1338"/>
                      <a:pt x="515" y="1307"/>
                      <a:pt x="509" y="1290"/>
                    </a:cubicBezTo>
                    <a:cubicBezTo>
                      <a:pt x="502" y="1273"/>
                      <a:pt x="488" y="1240"/>
                      <a:pt x="496" y="1235"/>
                    </a:cubicBezTo>
                    <a:cubicBezTo>
                      <a:pt x="505" y="1230"/>
                      <a:pt x="506" y="1233"/>
                      <a:pt x="506" y="1233"/>
                    </a:cubicBezTo>
                    <a:cubicBezTo>
                      <a:pt x="506" y="1233"/>
                      <a:pt x="523" y="1276"/>
                      <a:pt x="531" y="1289"/>
                    </a:cubicBezTo>
                    <a:cubicBezTo>
                      <a:pt x="539" y="1301"/>
                      <a:pt x="545" y="1329"/>
                      <a:pt x="551" y="1339"/>
                    </a:cubicBezTo>
                    <a:cubicBezTo>
                      <a:pt x="558" y="1349"/>
                      <a:pt x="562" y="1368"/>
                      <a:pt x="577" y="1364"/>
                    </a:cubicBezTo>
                    <a:cubicBezTo>
                      <a:pt x="592" y="1359"/>
                      <a:pt x="580" y="1333"/>
                      <a:pt x="576" y="1321"/>
                    </a:cubicBezTo>
                    <a:cubicBezTo>
                      <a:pt x="572" y="1309"/>
                      <a:pt x="567" y="1290"/>
                      <a:pt x="564" y="1277"/>
                    </a:cubicBezTo>
                    <a:cubicBezTo>
                      <a:pt x="561" y="1264"/>
                      <a:pt x="561" y="1264"/>
                      <a:pt x="561" y="1264"/>
                    </a:cubicBezTo>
                    <a:cubicBezTo>
                      <a:pt x="561" y="1264"/>
                      <a:pt x="578" y="1285"/>
                      <a:pt x="582" y="1295"/>
                    </a:cubicBezTo>
                    <a:cubicBezTo>
                      <a:pt x="587" y="1305"/>
                      <a:pt x="594" y="1330"/>
                      <a:pt x="597" y="1338"/>
                    </a:cubicBezTo>
                    <a:cubicBezTo>
                      <a:pt x="601" y="1345"/>
                      <a:pt x="610" y="1367"/>
                      <a:pt x="627" y="1362"/>
                    </a:cubicBezTo>
                    <a:cubicBezTo>
                      <a:pt x="645" y="1357"/>
                      <a:pt x="627" y="1325"/>
                      <a:pt x="627" y="1325"/>
                    </a:cubicBezTo>
                    <a:cubicBezTo>
                      <a:pt x="627" y="1325"/>
                      <a:pt x="620" y="1298"/>
                      <a:pt x="614" y="1287"/>
                    </a:cubicBezTo>
                    <a:cubicBezTo>
                      <a:pt x="609" y="1276"/>
                      <a:pt x="609" y="1254"/>
                      <a:pt x="607" y="1251"/>
                    </a:cubicBezTo>
                    <a:cubicBezTo>
                      <a:pt x="607" y="1251"/>
                      <a:pt x="616" y="1273"/>
                      <a:pt x="622" y="1280"/>
                    </a:cubicBezTo>
                    <a:cubicBezTo>
                      <a:pt x="627" y="1288"/>
                      <a:pt x="639" y="1314"/>
                      <a:pt x="641" y="1317"/>
                    </a:cubicBezTo>
                    <a:cubicBezTo>
                      <a:pt x="643" y="1320"/>
                      <a:pt x="652" y="1342"/>
                      <a:pt x="667" y="1336"/>
                    </a:cubicBezTo>
                    <a:cubicBezTo>
                      <a:pt x="683" y="1329"/>
                      <a:pt x="669" y="1305"/>
                      <a:pt x="667" y="1296"/>
                    </a:cubicBezTo>
                    <a:cubicBezTo>
                      <a:pt x="665" y="1287"/>
                      <a:pt x="656" y="1260"/>
                      <a:pt x="652" y="1249"/>
                    </a:cubicBezTo>
                    <a:cubicBezTo>
                      <a:pt x="648" y="1238"/>
                      <a:pt x="639" y="1217"/>
                      <a:pt x="636" y="1212"/>
                    </a:cubicBezTo>
                    <a:cubicBezTo>
                      <a:pt x="636" y="1212"/>
                      <a:pt x="650" y="1229"/>
                      <a:pt x="662" y="1220"/>
                    </a:cubicBezTo>
                    <a:cubicBezTo>
                      <a:pt x="667" y="1216"/>
                      <a:pt x="667" y="1209"/>
                      <a:pt x="667" y="1209"/>
                    </a:cubicBezTo>
                    <a:cubicBezTo>
                      <a:pt x="647" y="1183"/>
                      <a:pt x="647" y="1183"/>
                      <a:pt x="647" y="1183"/>
                    </a:cubicBezTo>
                    <a:cubicBezTo>
                      <a:pt x="647" y="1183"/>
                      <a:pt x="638" y="1157"/>
                      <a:pt x="627" y="1149"/>
                    </a:cubicBezTo>
                    <a:cubicBezTo>
                      <a:pt x="611" y="1137"/>
                      <a:pt x="605" y="1113"/>
                      <a:pt x="595" y="1102"/>
                    </a:cubicBezTo>
                    <a:cubicBezTo>
                      <a:pt x="586" y="1091"/>
                      <a:pt x="557" y="1088"/>
                      <a:pt x="545" y="1078"/>
                    </a:cubicBezTo>
                    <a:cubicBezTo>
                      <a:pt x="532" y="1067"/>
                      <a:pt x="498" y="1055"/>
                      <a:pt x="491" y="1044"/>
                    </a:cubicBezTo>
                    <a:cubicBezTo>
                      <a:pt x="485" y="1033"/>
                      <a:pt x="463" y="1014"/>
                      <a:pt x="445" y="993"/>
                    </a:cubicBezTo>
                    <a:cubicBezTo>
                      <a:pt x="426" y="972"/>
                      <a:pt x="360" y="906"/>
                      <a:pt x="344" y="876"/>
                    </a:cubicBezTo>
                    <a:cubicBezTo>
                      <a:pt x="328" y="846"/>
                      <a:pt x="259" y="738"/>
                      <a:pt x="224" y="718"/>
                    </a:cubicBezTo>
                    <a:cubicBezTo>
                      <a:pt x="224" y="718"/>
                      <a:pt x="210" y="598"/>
                      <a:pt x="203" y="571"/>
                    </a:cubicBezTo>
                    <a:cubicBezTo>
                      <a:pt x="203" y="571"/>
                      <a:pt x="356" y="654"/>
                      <a:pt x="399" y="684"/>
                    </a:cubicBezTo>
                    <a:cubicBezTo>
                      <a:pt x="442" y="715"/>
                      <a:pt x="495" y="735"/>
                      <a:pt x="544" y="836"/>
                    </a:cubicBezTo>
                    <a:cubicBezTo>
                      <a:pt x="592" y="938"/>
                      <a:pt x="639" y="1008"/>
                      <a:pt x="680" y="1040"/>
                    </a:cubicBezTo>
                    <a:cubicBezTo>
                      <a:pt x="722" y="1072"/>
                      <a:pt x="936" y="1242"/>
                      <a:pt x="1001" y="1284"/>
                    </a:cubicBezTo>
                    <a:cubicBezTo>
                      <a:pt x="1067" y="1325"/>
                      <a:pt x="1185" y="1428"/>
                      <a:pt x="1211" y="1459"/>
                    </a:cubicBezTo>
                    <a:cubicBezTo>
                      <a:pt x="1236" y="1491"/>
                      <a:pt x="1299" y="1571"/>
                      <a:pt x="1312" y="1589"/>
                    </a:cubicBezTo>
                    <a:cubicBezTo>
                      <a:pt x="1312" y="1589"/>
                      <a:pt x="1356" y="1677"/>
                      <a:pt x="1371" y="1709"/>
                    </a:cubicBezTo>
                    <a:cubicBezTo>
                      <a:pt x="1426" y="1830"/>
                      <a:pt x="1615" y="1966"/>
                      <a:pt x="1673" y="2018"/>
                    </a:cubicBezTo>
                    <a:cubicBezTo>
                      <a:pt x="1731" y="2070"/>
                      <a:pt x="1857" y="2134"/>
                      <a:pt x="1901" y="2191"/>
                    </a:cubicBezTo>
                    <a:cubicBezTo>
                      <a:pt x="1945" y="2248"/>
                      <a:pt x="1980" y="2237"/>
                      <a:pt x="1993" y="2238"/>
                    </a:cubicBezTo>
                    <a:cubicBezTo>
                      <a:pt x="2006" y="2239"/>
                      <a:pt x="2037" y="2275"/>
                      <a:pt x="2063" y="2298"/>
                    </a:cubicBezTo>
                    <a:cubicBezTo>
                      <a:pt x="2088" y="2321"/>
                      <a:pt x="2119" y="2327"/>
                      <a:pt x="2130" y="2334"/>
                    </a:cubicBezTo>
                    <a:cubicBezTo>
                      <a:pt x="2172" y="2358"/>
                      <a:pt x="2199" y="2297"/>
                      <a:pt x="2199" y="2297"/>
                    </a:cubicBezTo>
                    <a:cubicBezTo>
                      <a:pt x="2227" y="2303"/>
                      <a:pt x="2228" y="2266"/>
                      <a:pt x="2228" y="2266"/>
                    </a:cubicBezTo>
                    <a:cubicBezTo>
                      <a:pt x="2253" y="2261"/>
                      <a:pt x="2248" y="2234"/>
                      <a:pt x="2248" y="2234"/>
                    </a:cubicBezTo>
                    <a:cubicBezTo>
                      <a:pt x="2278" y="2235"/>
                      <a:pt x="2271" y="2201"/>
                      <a:pt x="2271" y="2201"/>
                    </a:cubicBezTo>
                    <a:cubicBezTo>
                      <a:pt x="2298" y="2201"/>
                      <a:pt x="2335" y="2183"/>
                      <a:pt x="2318" y="2129"/>
                    </a:cubicBezTo>
                    <a:cubicBezTo>
                      <a:pt x="2301" y="2076"/>
                      <a:pt x="2243" y="2111"/>
                      <a:pt x="2214" y="2107"/>
                    </a:cubicBezTo>
                    <a:cubicBezTo>
                      <a:pt x="2185" y="2102"/>
                      <a:pt x="2159" y="2130"/>
                      <a:pt x="2098" y="2114"/>
                    </a:cubicBezTo>
                    <a:cubicBezTo>
                      <a:pt x="2073" y="2107"/>
                      <a:pt x="2042" y="2111"/>
                      <a:pt x="2016" y="2079"/>
                    </a:cubicBezTo>
                    <a:cubicBezTo>
                      <a:pt x="1990" y="2047"/>
                      <a:pt x="1983" y="2041"/>
                      <a:pt x="1933" y="2020"/>
                    </a:cubicBezTo>
                    <a:cubicBezTo>
                      <a:pt x="1883" y="1998"/>
                      <a:pt x="1792" y="1840"/>
                      <a:pt x="1760" y="1791"/>
                    </a:cubicBezTo>
                    <a:cubicBezTo>
                      <a:pt x="1728" y="1741"/>
                      <a:pt x="1649" y="1642"/>
                      <a:pt x="1614" y="1615"/>
                    </a:cubicBezTo>
                    <a:cubicBezTo>
                      <a:pt x="1571" y="1582"/>
                      <a:pt x="1521" y="1493"/>
                      <a:pt x="1521" y="1493"/>
                    </a:cubicBezTo>
                    <a:cubicBezTo>
                      <a:pt x="1508" y="1435"/>
                      <a:pt x="1464" y="1395"/>
                      <a:pt x="1450" y="1378"/>
                    </a:cubicBezTo>
                    <a:cubicBezTo>
                      <a:pt x="1436" y="1361"/>
                      <a:pt x="1403" y="1326"/>
                      <a:pt x="1403" y="1326"/>
                    </a:cubicBezTo>
                    <a:cubicBezTo>
                      <a:pt x="1374" y="1303"/>
                      <a:pt x="1360" y="1287"/>
                      <a:pt x="1358" y="1280"/>
                    </a:cubicBezTo>
                    <a:cubicBezTo>
                      <a:pt x="1357" y="1273"/>
                      <a:pt x="1348" y="1253"/>
                      <a:pt x="1333" y="1237"/>
                    </a:cubicBezTo>
                    <a:cubicBezTo>
                      <a:pt x="1317" y="1220"/>
                      <a:pt x="1191" y="1021"/>
                      <a:pt x="1167" y="989"/>
                    </a:cubicBez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12" name="Freeform 274">
                <a:extLst>
                  <a:ext uri="{FF2B5EF4-FFF2-40B4-BE49-F238E27FC236}">
                    <a16:creationId xmlns:a16="http://schemas.microsoft.com/office/drawing/2014/main" id="{C8274401-0967-412E-835D-3331631155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73" y="1508"/>
                <a:ext cx="328" cy="113"/>
              </a:xfrm>
              <a:custGeom>
                <a:avLst/>
                <a:gdLst>
                  <a:gd name="T0" fmla="*/ 357 w 319"/>
                  <a:gd name="T1" fmla="*/ 0 h 110"/>
                  <a:gd name="T2" fmla="*/ 0 w 319"/>
                  <a:gd name="T3" fmla="*/ 122 h 11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19" h="110">
                    <a:moveTo>
                      <a:pt x="319" y="0"/>
                    </a:moveTo>
                    <a:cubicBezTo>
                      <a:pt x="319" y="0"/>
                      <a:pt x="54" y="14"/>
                      <a:pt x="0" y="110"/>
                    </a:cubicBezTo>
                  </a:path>
                </a:pathLst>
              </a:custGeom>
              <a:noFill/>
              <a:ln w="317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13" name="Freeform 275">
                <a:extLst>
                  <a:ext uri="{FF2B5EF4-FFF2-40B4-BE49-F238E27FC236}">
                    <a16:creationId xmlns:a16="http://schemas.microsoft.com/office/drawing/2014/main" id="{9CABD533-0B3E-4BED-BA18-67CDABF0FB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3" y="1416"/>
                <a:ext cx="65" cy="72"/>
              </a:xfrm>
              <a:custGeom>
                <a:avLst/>
                <a:gdLst>
                  <a:gd name="T0" fmla="*/ 71 w 63"/>
                  <a:gd name="T1" fmla="*/ 0 h 70"/>
                  <a:gd name="T2" fmla="*/ 0 w 63"/>
                  <a:gd name="T3" fmla="*/ 78 h 7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3" h="70">
                    <a:moveTo>
                      <a:pt x="63" y="0"/>
                    </a:moveTo>
                    <a:cubicBezTo>
                      <a:pt x="63" y="0"/>
                      <a:pt x="22" y="61"/>
                      <a:pt x="0" y="70"/>
                    </a:cubicBezTo>
                  </a:path>
                </a:pathLst>
              </a:custGeom>
              <a:noFill/>
              <a:ln w="317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14" name="Freeform 276">
                <a:extLst>
                  <a:ext uri="{FF2B5EF4-FFF2-40B4-BE49-F238E27FC236}">
                    <a16:creationId xmlns:a16="http://schemas.microsoft.com/office/drawing/2014/main" id="{20FF0CF5-4993-4610-9F1E-FEDF1F2A5F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80" y="2171"/>
                <a:ext cx="19" cy="20"/>
              </a:xfrm>
              <a:custGeom>
                <a:avLst/>
                <a:gdLst>
                  <a:gd name="T0" fmla="*/ 10 w 19"/>
                  <a:gd name="T1" fmla="*/ 20 h 20"/>
                  <a:gd name="T2" fmla="*/ 19 w 19"/>
                  <a:gd name="T3" fmla="*/ 14 h 20"/>
                  <a:gd name="T4" fmla="*/ 15 w 19"/>
                  <a:gd name="T5" fmla="*/ 5 h 20"/>
                  <a:gd name="T6" fmla="*/ 9 w 19"/>
                  <a:gd name="T7" fmla="*/ 0 h 20"/>
                  <a:gd name="T8" fmla="*/ 1 w 19"/>
                  <a:gd name="T9" fmla="*/ 6 h 20"/>
                  <a:gd name="T10" fmla="*/ 4 w 19"/>
                  <a:gd name="T11" fmla="*/ 13 h 2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9" h="20">
                    <a:moveTo>
                      <a:pt x="10" y="20"/>
                    </a:moveTo>
                    <a:cubicBezTo>
                      <a:pt x="11" y="15"/>
                      <a:pt x="15" y="14"/>
                      <a:pt x="19" y="14"/>
                    </a:cubicBezTo>
                    <a:cubicBezTo>
                      <a:pt x="17" y="12"/>
                      <a:pt x="16" y="9"/>
                      <a:pt x="15" y="5"/>
                    </a:cubicBezTo>
                    <a:cubicBezTo>
                      <a:pt x="13" y="0"/>
                      <a:pt x="14" y="0"/>
                      <a:pt x="9" y="0"/>
                    </a:cubicBezTo>
                    <a:cubicBezTo>
                      <a:pt x="6" y="1"/>
                      <a:pt x="2" y="3"/>
                      <a:pt x="1" y="6"/>
                    </a:cubicBezTo>
                    <a:cubicBezTo>
                      <a:pt x="0" y="11"/>
                      <a:pt x="2" y="10"/>
                      <a:pt x="4" y="13"/>
                    </a:cubicBezTo>
                  </a:path>
                </a:pathLst>
              </a:custGeom>
              <a:noFill/>
              <a:ln w="317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15" name="Freeform 277">
                <a:extLst>
                  <a:ext uri="{FF2B5EF4-FFF2-40B4-BE49-F238E27FC236}">
                    <a16:creationId xmlns:a16="http://schemas.microsoft.com/office/drawing/2014/main" id="{BE1BE302-682D-417C-B869-AA4A30B363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44" y="2189"/>
                <a:ext cx="22" cy="23"/>
              </a:xfrm>
              <a:custGeom>
                <a:avLst/>
                <a:gdLst>
                  <a:gd name="T0" fmla="*/ 7 w 21"/>
                  <a:gd name="T1" fmla="*/ 26 h 22"/>
                  <a:gd name="T2" fmla="*/ 25 w 21"/>
                  <a:gd name="T3" fmla="*/ 21 h 22"/>
                  <a:gd name="T4" fmla="*/ 18 w 21"/>
                  <a:gd name="T5" fmla="*/ 0 h 22"/>
                  <a:gd name="T6" fmla="*/ 1 w 21"/>
                  <a:gd name="T7" fmla="*/ 7 h 22"/>
                  <a:gd name="T8" fmla="*/ 6 w 21"/>
                  <a:gd name="T9" fmla="*/ 26 h 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1" h="22">
                    <a:moveTo>
                      <a:pt x="7" y="22"/>
                    </a:moveTo>
                    <a:cubicBezTo>
                      <a:pt x="10" y="18"/>
                      <a:pt x="16" y="17"/>
                      <a:pt x="21" y="17"/>
                    </a:cubicBezTo>
                    <a:cubicBezTo>
                      <a:pt x="18" y="13"/>
                      <a:pt x="14" y="5"/>
                      <a:pt x="14" y="0"/>
                    </a:cubicBezTo>
                    <a:cubicBezTo>
                      <a:pt x="9" y="1"/>
                      <a:pt x="3" y="2"/>
                      <a:pt x="1" y="7"/>
                    </a:cubicBezTo>
                    <a:cubicBezTo>
                      <a:pt x="0" y="11"/>
                      <a:pt x="3" y="19"/>
                      <a:pt x="6" y="22"/>
                    </a:cubicBezTo>
                  </a:path>
                </a:pathLst>
              </a:custGeom>
              <a:noFill/>
              <a:ln w="317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16" name="Freeform 278">
                <a:extLst>
                  <a:ext uri="{FF2B5EF4-FFF2-40B4-BE49-F238E27FC236}">
                    <a16:creationId xmlns:a16="http://schemas.microsoft.com/office/drawing/2014/main" id="{820817B9-D577-453E-93B6-75BDBFC227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3" y="2182"/>
                <a:ext cx="24" cy="28"/>
              </a:xfrm>
              <a:custGeom>
                <a:avLst/>
                <a:gdLst>
                  <a:gd name="T0" fmla="*/ 9 w 24"/>
                  <a:gd name="T1" fmla="*/ 30 h 27"/>
                  <a:gd name="T2" fmla="*/ 24 w 24"/>
                  <a:gd name="T3" fmla="*/ 26 h 27"/>
                  <a:gd name="T4" fmla="*/ 12 w 24"/>
                  <a:gd name="T5" fmla="*/ 1 h 27"/>
                  <a:gd name="T6" fmla="*/ 0 w 24"/>
                  <a:gd name="T7" fmla="*/ 21 h 27"/>
                  <a:gd name="T8" fmla="*/ 10 w 24"/>
                  <a:gd name="T9" fmla="*/ 31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4" h="27">
                    <a:moveTo>
                      <a:pt x="9" y="26"/>
                    </a:moveTo>
                    <a:cubicBezTo>
                      <a:pt x="13" y="23"/>
                      <a:pt x="19" y="20"/>
                      <a:pt x="24" y="22"/>
                    </a:cubicBezTo>
                    <a:cubicBezTo>
                      <a:pt x="23" y="17"/>
                      <a:pt x="17" y="2"/>
                      <a:pt x="12" y="1"/>
                    </a:cubicBezTo>
                    <a:cubicBezTo>
                      <a:pt x="4" y="0"/>
                      <a:pt x="0" y="10"/>
                      <a:pt x="0" y="17"/>
                    </a:cubicBezTo>
                    <a:cubicBezTo>
                      <a:pt x="3" y="19"/>
                      <a:pt x="8" y="24"/>
                      <a:pt x="10" y="27"/>
                    </a:cubicBezTo>
                  </a:path>
                </a:pathLst>
              </a:custGeom>
              <a:noFill/>
              <a:ln w="317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17" name="Freeform 279">
                <a:extLst>
                  <a:ext uri="{FF2B5EF4-FFF2-40B4-BE49-F238E27FC236}">
                    <a16:creationId xmlns:a16="http://schemas.microsoft.com/office/drawing/2014/main" id="{105E0FB1-FC90-4845-A311-20721A67CF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31" y="2157"/>
                <a:ext cx="25" cy="25"/>
              </a:xfrm>
              <a:custGeom>
                <a:avLst/>
                <a:gdLst>
                  <a:gd name="T0" fmla="*/ 14 w 25"/>
                  <a:gd name="T1" fmla="*/ 28 h 24"/>
                  <a:gd name="T2" fmla="*/ 25 w 25"/>
                  <a:gd name="T3" fmla="*/ 24 h 24"/>
                  <a:gd name="T4" fmla="*/ 17 w 25"/>
                  <a:gd name="T5" fmla="*/ 0 h 24"/>
                  <a:gd name="T6" fmla="*/ 4 w 25"/>
                  <a:gd name="T7" fmla="*/ 8 h 24"/>
                  <a:gd name="T8" fmla="*/ 12 w 25"/>
                  <a:gd name="T9" fmla="*/ 28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5" h="24">
                    <a:moveTo>
                      <a:pt x="14" y="24"/>
                    </a:moveTo>
                    <a:cubicBezTo>
                      <a:pt x="15" y="21"/>
                      <a:pt x="21" y="19"/>
                      <a:pt x="25" y="20"/>
                    </a:cubicBezTo>
                    <a:cubicBezTo>
                      <a:pt x="24" y="13"/>
                      <a:pt x="21" y="5"/>
                      <a:pt x="17" y="0"/>
                    </a:cubicBezTo>
                    <a:cubicBezTo>
                      <a:pt x="14" y="3"/>
                      <a:pt x="6" y="2"/>
                      <a:pt x="4" y="8"/>
                    </a:cubicBezTo>
                    <a:cubicBezTo>
                      <a:pt x="0" y="15"/>
                      <a:pt x="11" y="17"/>
                      <a:pt x="12" y="24"/>
                    </a:cubicBezTo>
                  </a:path>
                </a:pathLst>
              </a:custGeom>
              <a:noFill/>
              <a:ln w="317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18" name="Freeform 280">
                <a:extLst>
                  <a:ext uri="{FF2B5EF4-FFF2-40B4-BE49-F238E27FC236}">
                    <a16:creationId xmlns:a16="http://schemas.microsoft.com/office/drawing/2014/main" id="{87C50CA1-0ABF-42A5-92C0-4AF87124A1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20" y="2037"/>
                <a:ext cx="31" cy="21"/>
              </a:xfrm>
              <a:custGeom>
                <a:avLst/>
                <a:gdLst>
                  <a:gd name="T0" fmla="*/ 34 w 30"/>
                  <a:gd name="T1" fmla="*/ 24 h 20"/>
                  <a:gd name="T2" fmla="*/ 12 w 30"/>
                  <a:gd name="T3" fmla="*/ 0 h 2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0" h="20">
                    <a:moveTo>
                      <a:pt x="30" y="20"/>
                    </a:moveTo>
                    <a:cubicBezTo>
                      <a:pt x="24" y="20"/>
                      <a:pt x="0" y="4"/>
                      <a:pt x="12" y="0"/>
                    </a:cubicBezTo>
                  </a:path>
                </a:pathLst>
              </a:custGeom>
              <a:noFill/>
              <a:ln w="317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19" name="Freeform 281">
                <a:extLst>
                  <a:ext uri="{FF2B5EF4-FFF2-40B4-BE49-F238E27FC236}">
                    <a16:creationId xmlns:a16="http://schemas.microsoft.com/office/drawing/2014/main" id="{B741BFA0-48D7-4198-AE14-55BE7785D2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3" y="817"/>
                <a:ext cx="63" cy="56"/>
              </a:xfrm>
              <a:custGeom>
                <a:avLst/>
                <a:gdLst>
                  <a:gd name="T0" fmla="*/ 0 w 61"/>
                  <a:gd name="T1" fmla="*/ 11 h 54"/>
                  <a:gd name="T2" fmla="*/ 5 w 61"/>
                  <a:gd name="T3" fmla="*/ 18 h 54"/>
                  <a:gd name="T4" fmla="*/ 11 w 61"/>
                  <a:gd name="T5" fmla="*/ 19 h 54"/>
                  <a:gd name="T6" fmla="*/ 23 w 61"/>
                  <a:gd name="T7" fmla="*/ 13 h 54"/>
                  <a:gd name="T8" fmla="*/ 39 w 61"/>
                  <a:gd name="T9" fmla="*/ 3 h 54"/>
                  <a:gd name="T10" fmla="*/ 48 w 61"/>
                  <a:gd name="T11" fmla="*/ 0 h 54"/>
                  <a:gd name="T12" fmla="*/ 56 w 61"/>
                  <a:gd name="T13" fmla="*/ 5 h 54"/>
                  <a:gd name="T14" fmla="*/ 61 w 61"/>
                  <a:gd name="T15" fmla="*/ 30 h 54"/>
                  <a:gd name="T16" fmla="*/ 67 w 61"/>
                  <a:gd name="T17" fmla="*/ 40 h 54"/>
                  <a:gd name="T18" fmla="*/ 68 w 61"/>
                  <a:gd name="T19" fmla="*/ 43 h 54"/>
                  <a:gd name="T20" fmla="*/ 62 w 61"/>
                  <a:gd name="T21" fmla="*/ 54 h 54"/>
                  <a:gd name="T22" fmla="*/ 44 w 61"/>
                  <a:gd name="T23" fmla="*/ 61 h 54"/>
                  <a:gd name="T24" fmla="*/ 23 w 61"/>
                  <a:gd name="T25" fmla="*/ 58 h 54"/>
                  <a:gd name="T26" fmla="*/ 6 w 61"/>
                  <a:gd name="T27" fmla="*/ 38 h 54"/>
                  <a:gd name="T28" fmla="*/ 3 w 61"/>
                  <a:gd name="T29" fmla="*/ 29 h 54"/>
                  <a:gd name="T30" fmla="*/ 3 w 61"/>
                  <a:gd name="T31" fmla="*/ 20 h 54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61" h="54">
                    <a:moveTo>
                      <a:pt x="0" y="11"/>
                    </a:moveTo>
                    <a:cubicBezTo>
                      <a:pt x="2" y="12"/>
                      <a:pt x="3" y="13"/>
                      <a:pt x="5" y="14"/>
                    </a:cubicBezTo>
                    <a:cubicBezTo>
                      <a:pt x="7" y="15"/>
                      <a:pt x="9" y="15"/>
                      <a:pt x="11" y="15"/>
                    </a:cubicBezTo>
                    <a:cubicBezTo>
                      <a:pt x="14" y="15"/>
                      <a:pt x="17" y="14"/>
                      <a:pt x="19" y="13"/>
                    </a:cubicBezTo>
                    <a:cubicBezTo>
                      <a:pt x="25" y="10"/>
                      <a:pt x="29" y="6"/>
                      <a:pt x="35" y="3"/>
                    </a:cubicBezTo>
                    <a:cubicBezTo>
                      <a:pt x="37" y="2"/>
                      <a:pt x="40" y="0"/>
                      <a:pt x="43" y="0"/>
                    </a:cubicBezTo>
                    <a:cubicBezTo>
                      <a:pt x="45" y="0"/>
                      <a:pt x="47" y="3"/>
                      <a:pt x="48" y="5"/>
                    </a:cubicBezTo>
                    <a:cubicBezTo>
                      <a:pt x="52" y="11"/>
                      <a:pt x="51" y="19"/>
                      <a:pt x="53" y="26"/>
                    </a:cubicBezTo>
                    <a:cubicBezTo>
                      <a:pt x="55" y="29"/>
                      <a:pt x="56" y="33"/>
                      <a:pt x="59" y="36"/>
                    </a:cubicBezTo>
                    <a:cubicBezTo>
                      <a:pt x="59" y="36"/>
                      <a:pt x="60" y="37"/>
                      <a:pt x="60" y="38"/>
                    </a:cubicBezTo>
                    <a:cubicBezTo>
                      <a:pt x="61" y="41"/>
                      <a:pt x="56" y="45"/>
                      <a:pt x="54" y="46"/>
                    </a:cubicBezTo>
                    <a:cubicBezTo>
                      <a:pt x="49" y="48"/>
                      <a:pt x="45" y="52"/>
                      <a:pt x="40" y="53"/>
                    </a:cubicBezTo>
                    <a:cubicBezTo>
                      <a:pt x="33" y="54"/>
                      <a:pt x="25" y="54"/>
                      <a:pt x="19" y="50"/>
                    </a:cubicBezTo>
                    <a:cubicBezTo>
                      <a:pt x="14" y="46"/>
                      <a:pt x="9" y="41"/>
                      <a:pt x="6" y="34"/>
                    </a:cubicBezTo>
                    <a:cubicBezTo>
                      <a:pt x="5" y="31"/>
                      <a:pt x="4" y="28"/>
                      <a:pt x="3" y="25"/>
                    </a:cubicBezTo>
                    <a:cubicBezTo>
                      <a:pt x="3" y="22"/>
                      <a:pt x="3" y="19"/>
                      <a:pt x="3" y="16"/>
                    </a:cubicBezTo>
                  </a:path>
                </a:pathLst>
              </a:custGeom>
              <a:solidFill>
                <a:srgbClr val="FEF3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20" name="Freeform 282">
                <a:extLst>
                  <a:ext uri="{FF2B5EF4-FFF2-40B4-BE49-F238E27FC236}">
                    <a16:creationId xmlns:a16="http://schemas.microsoft.com/office/drawing/2014/main" id="{BA4098AC-D04C-4CF7-8F82-812C3CFA3E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34" y="844"/>
                <a:ext cx="8" cy="34"/>
              </a:xfrm>
              <a:custGeom>
                <a:avLst/>
                <a:gdLst>
                  <a:gd name="T0" fmla="*/ 4 w 8"/>
                  <a:gd name="T1" fmla="*/ 0 h 33"/>
                  <a:gd name="T2" fmla="*/ 1 w 8"/>
                  <a:gd name="T3" fmla="*/ 23 h 33"/>
                  <a:gd name="T4" fmla="*/ 2 w 8"/>
                  <a:gd name="T5" fmla="*/ 32 h 33"/>
                  <a:gd name="T6" fmla="*/ 7 w 8"/>
                  <a:gd name="T7" fmla="*/ 37 h 3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" h="33">
                    <a:moveTo>
                      <a:pt x="4" y="0"/>
                    </a:moveTo>
                    <a:cubicBezTo>
                      <a:pt x="8" y="5"/>
                      <a:pt x="1" y="13"/>
                      <a:pt x="1" y="19"/>
                    </a:cubicBezTo>
                    <a:cubicBezTo>
                      <a:pt x="0" y="22"/>
                      <a:pt x="1" y="25"/>
                      <a:pt x="2" y="28"/>
                    </a:cubicBezTo>
                    <a:cubicBezTo>
                      <a:pt x="3" y="31"/>
                      <a:pt x="4" y="32"/>
                      <a:pt x="7" y="33"/>
                    </a:cubicBezTo>
                  </a:path>
                </a:pathLst>
              </a:custGeom>
              <a:noFill/>
              <a:ln w="4763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21" name="Freeform 283">
                <a:extLst>
                  <a:ext uri="{FF2B5EF4-FFF2-40B4-BE49-F238E27FC236}">
                    <a16:creationId xmlns:a16="http://schemas.microsoft.com/office/drawing/2014/main" id="{CA254EAB-C837-461C-A8E8-024459765C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8" y="842"/>
                <a:ext cx="9" cy="26"/>
              </a:xfrm>
              <a:custGeom>
                <a:avLst/>
                <a:gdLst>
                  <a:gd name="T0" fmla="*/ 4 w 9"/>
                  <a:gd name="T1" fmla="*/ 28 h 25"/>
                  <a:gd name="T2" fmla="*/ 8 w 9"/>
                  <a:gd name="T3" fmla="*/ 9 h 25"/>
                  <a:gd name="T4" fmla="*/ 6 w 9"/>
                  <a:gd name="T5" fmla="*/ 2 h 25"/>
                  <a:gd name="T6" fmla="*/ 3 w 9"/>
                  <a:gd name="T7" fmla="*/ 3 h 25"/>
                  <a:gd name="T8" fmla="*/ 4 w 9"/>
                  <a:gd name="T9" fmla="*/ 8 h 25"/>
                  <a:gd name="T10" fmla="*/ 4 w 9"/>
                  <a:gd name="T11" fmla="*/ 18 h 25"/>
                  <a:gd name="T12" fmla="*/ 4 w 9"/>
                  <a:gd name="T13" fmla="*/ 29 h 25"/>
                  <a:gd name="T14" fmla="*/ 5 w 9"/>
                  <a:gd name="T15" fmla="*/ 28 h 2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" h="25">
                    <a:moveTo>
                      <a:pt x="4" y="24"/>
                    </a:moveTo>
                    <a:cubicBezTo>
                      <a:pt x="8" y="22"/>
                      <a:pt x="9" y="12"/>
                      <a:pt x="8" y="9"/>
                    </a:cubicBezTo>
                    <a:cubicBezTo>
                      <a:pt x="8" y="7"/>
                      <a:pt x="8" y="4"/>
                      <a:pt x="6" y="2"/>
                    </a:cubicBezTo>
                    <a:cubicBezTo>
                      <a:pt x="5" y="0"/>
                      <a:pt x="3" y="1"/>
                      <a:pt x="3" y="3"/>
                    </a:cubicBezTo>
                    <a:cubicBezTo>
                      <a:pt x="3" y="5"/>
                      <a:pt x="4" y="7"/>
                      <a:pt x="4" y="8"/>
                    </a:cubicBezTo>
                    <a:cubicBezTo>
                      <a:pt x="4" y="10"/>
                      <a:pt x="4" y="12"/>
                      <a:pt x="4" y="14"/>
                    </a:cubicBezTo>
                    <a:cubicBezTo>
                      <a:pt x="3" y="17"/>
                      <a:pt x="0" y="23"/>
                      <a:pt x="4" y="25"/>
                    </a:cubicBezTo>
                    <a:cubicBezTo>
                      <a:pt x="4" y="24"/>
                      <a:pt x="5" y="24"/>
                      <a:pt x="5" y="24"/>
                    </a:cubicBezTo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22" name="Freeform 284">
                <a:extLst>
                  <a:ext uri="{FF2B5EF4-FFF2-40B4-BE49-F238E27FC236}">
                    <a16:creationId xmlns:a16="http://schemas.microsoft.com/office/drawing/2014/main" id="{C8449195-017D-4B7B-B5E2-7885AEC5AF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63" y="834"/>
                <a:ext cx="19" cy="23"/>
              </a:xfrm>
              <a:custGeom>
                <a:avLst/>
                <a:gdLst>
                  <a:gd name="T0" fmla="*/ 4 w 19"/>
                  <a:gd name="T1" fmla="*/ 1 h 23"/>
                  <a:gd name="T2" fmla="*/ 7 w 19"/>
                  <a:gd name="T3" fmla="*/ 3 h 23"/>
                  <a:gd name="T4" fmla="*/ 11 w 19"/>
                  <a:gd name="T5" fmla="*/ 5 h 23"/>
                  <a:gd name="T6" fmla="*/ 17 w 19"/>
                  <a:gd name="T7" fmla="*/ 11 h 23"/>
                  <a:gd name="T8" fmla="*/ 18 w 19"/>
                  <a:gd name="T9" fmla="*/ 19 h 23"/>
                  <a:gd name="T10" fmla="*/ 13 w 19"/>
                  <a:gd name="T11" fmla="*/ 22 h 23"/>
                  <a:gd name="T12" fmla="*/ 4 w 19"/>
                  <a:gd name="T13" fmla="*/ 1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" h="23">
                    <a:moveTo>
                      <a:pt x="4" y="1"/>
                    </a:moveTo>
                    <a:cubicBezTo>
                      <a:pt x="5" y="0"/>
                      <a:pt x="6" y="2"/>
                      <a:pt x="7" y="3"/>
                    </a:cubicBezTo>
                    <a:cubicBezTo>
                      <a:pt x="8" y="4"/>
                      <a:pt x="10" y="4"/>
                      <a:pt x="11" y="5"/>
                    </a:cubicBezTo>
                    <a:cubicBezTo>
                      <a:pt x="14" y="6"/>
                      <a:pt x="15" y="9"/>
                      <a:pt x="17" y="11"/>
                    </a:cubicBezTo>
                    <a:cubicBezTo>
                      <a:pt x="18" y="14"/>
                      <a:pt x="19" y="17"/>
                      <a:pt x="18" y="19"/>
                    </a:cubicBezTo>
                    <a:cubicBezTo>
                      <a:pt x="18" y="21"/>
                      <a:pt x="15" y="23"/>
                      <a:pt x="13" y="22"/>
                    </a:cubicBezTo>
                    <a:cubicBezTo>
                      <a:pt x="13" y="22"/>
                      <a:pt x="0" y="13"/>
                      <a:pt x="4" y="1"/>
                    </a:cubicBezTo>
                    <a:close/>
                  </a:path>
                </a:pathLst>
              </a:custGeom>
              <a:solidFill>
                <a:srgbClr val="FEF3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23" name="Freeform 285">
                <a:extLst>
                  <a:ext uri="{FF2B5EF4-FFF2-40B4-BE49-F238E27FC236}">
                    <a16:creationId xmlns:a16="http://schemas.microsoft.com/office/drawing/2014/main" id="{7AFA7379-1E63-4AA4-8E60-960EFEA78A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3" y="817"/>
                <a:ext cx="62" cy="39"/>
              </a:xfrm>
              <a:custGeom>
                <a:avLst/>
                <a:gdLst>
                  <a:gd name="T0" fmla="*/ 0 w 60"/>
                  <a:gd name="T1" fmla="*/ 11 h 38"/>
                  <a:gd name="T2" fmla="*/ 5 w 60"/>
                  <a:gd name="T3" fmla="*/ 14 h 38"/>
                  <a:gd name="T4" fmla="*/ 11 w 60"/>
                  <a:gd name="T5" fmla="*/ 15 h 38"/>
                  <a:gd name="T6" fmla="*/ 23 w 60"/>
                  <a:gd name="T7" fmla="*/ 13 h 38"/>
                  <a:gd name="T8" fmla="*/ 39 w 60"/>
                  <a:gd name="T9" fmla="*/ 3 h 38"/>
                  <a:gd name="T10" fmla="*/ 49 w 60"/>
                  <a:gd name="T11" fmla="*/ 0 h 38"/>
                  <a:gd name="T12" fmla="*/ 56 w 60"/>
                  <a:gd name="T13" fmla="*/ 5 h 38"/>
                  <a:gd name="T14" fmla="*/ 61 w 60"/>
                  <a:gd name="T15" fmla="*/ 30 h 38"/>
                  <a:gd name="T16" fmla="*/ 67 w 60"/>
                  <a:gd name="T17" fmla="*/ 40 h 38"/>
                  <a:gd name="T18" fmla="*/ 68 w 60"/>
                  <a:gd name="T19" fmla="*/ 42 h 38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60" h="38">
                    <a:moveTo>
                      <a:pt x="0" y="11"/>
                    </a:moveTo>
                    <a:cubicBezTo>
                      <a:pt x="2" y="12"/>
                      <a:pt x="3" y="13"/>
                      <a:pt x="5" y="14"/>
                    </a:cubicBezTo>
                    <a:cubicBezTo>
                      <a:pt x="7" y="15"/>
                      <a:pt x="9" y="15"/>
                      <a:pt x="11" y="15"/>
                    </a:cubicBezTo>
                    <a:cubicBezTo>
                      <a:pt x="14" y="15"/>
                      <a:pt x="17" y="14"/>
                      <a:pt x="19" y="13"/>
                    </a:cubicBezTo>
                    <a:cubicBezTo>
                      <a:pt x="25" y="10"/>
                      <a:pt x="29" y="6"/>
                      <a:pt x="35" y="3"/>
                    </a:cubicBezTo>
                    <a:cubicBezTo>
                      <a:pt x="37" y="2"/>
                      <a:pt x="40" y="0"/>
                      <a:pt x="43" y="0"/>
                    </a:cubicBezTo>
                    <a:cubicBezTo>
                      <a:pt x="45" y="0"/>
                      <a:pt x="47" y="3"/>
                      <a:pt x="48" y="5"/>
                    </a:cubicBezTo>
                    <a:cubicBezTo>
                      <a:pt x="52" y="11"/>
                      <a:pt x="51" y="19"/>
                      <a:pt x="53" y="26"/>
                    </a:cubicBezTo>
                    <a:cubicBezTo>
                      <a:pt x="55" y="29"/>
                      <a:pt x="56" y="33"/>
                      <a:pt x="59" y="36"/>
                    </a:cubicBezTo>
                    <a:cubicBezTo>
                      <a:pt x="59" y="36"/>
                      <a:pt x="60" y="37"/>
                      <a:pt x="60" y="38"/>
                    </a:cubicBezTo>
                  </a:path>
                </a:pathLst>
              </a:custGeom>
              <a:noFill/>
              <a:ln w="4763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24" name="Freeform 286">
                <a:extLst>
                  <a:ext uri="{FF2B5EF4-FFF2-40B4-BE49-F238E27FC236}">
                    <a16:creationId xmlns:a16="http://schemas.microsoft.com/office/drawing/2014/main" id="{73154184-CBFD-4737-B7D6-723913CE01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63" y="834"/>
                <a:ext cx="19" cy="23"/>
              </a:xfrm>
              <a:custGeom>
                <a:avLst/>
                <a:gdLst>
                  <a:gd name="T0" fmla="*/ 4 w 19"/>
                  <a:gd name="T1" fmla="*/ 1 h 23"/>
                  <a:gd name="T2" fmla="*/ 7 w 19"/>
                  <a:gd name="T3" fmla="*/ 3 h 23"/>
                  <a:gd name="T4" fmla="*/ 11 w 19"/>
                  <a:gd name="T5" fmla="*/ 5 h 23"/>
                  <a:gd name="T6" fmla="*/ 17 w 19"/>
                  <a:gd name="T7" fmla="*/ 11 h 23"/>
                  <a:gd name="T8" fmla="*/ 18 w 19"/>
                  <a:gd name="T9" fmla="*/ 19 h 23"/>
                  <a:gd name="T10" fmla="*/ 13 w 19"/>
                  <a:gd name="T11" fmla="*/ 22 h 23"/>
                  <a:gd name="T12" fmla="*/ 4 w 19"/>
                  <a:gd name="T13" fmla="*/ 1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" h="23">
                    <a:moveTo>
                      <a:pt x="4" y="1"/>
                    </a:moveTo>
                    <a:cubicBezTo>
                      <a:pt x="5" y="0"/>
                      <a:pt x="6" y="2"/>
                      <a:pt x="7" y="3"/>
                    </a:cubicBezTo>
                    <a:cubicBezTo>
                      <a:pt x="8" y="4"/>
                      <a:pt x="10" y="4"/>
                      <a:pt x="11" y="5"/>
                    </a:cubicBezTo>
                    <a:cubicBezTo>
                      <a:pt x="14" y="6"/>
                      <a:pt x="15" y="9"/>
                      <a:pt x="17" y="11"/>
                    </a:cubicBezTo>
                    <a:cubicBezTo>
                      <a:pt x="18" y="14"/>
                      <a:pt x="19" y="17"/>
                      <a:pt x="18" y="19"/>
                    </a:cubicBezTo>
                    <a:cubicBezTo>
                      <a:pt x="18" y="21"/>
                      <a:pt x="15" y="23"/>
                      <a:pt x="13" y="22"/>
                    </a:cubicBezTo>
                    <a:cubicBezTo>
                      <a:pt x="13" y="22"/>
                      <a:pt x="0" y="13"/>
                      <a:pt x="4" y="1"/>
                    </a:cubicBezTo>
                    <a:close/>
                  </a:path>
                </a:pathLst>
              </a:custGeom>
              <a:noFill/>
              <a:ln w="4763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25" name="Freeform 287">
                <a:extLst>
                  <a:ext uri="{FF2B5EF4-FFF2-40B4-BE49-F238E27FC236}">
                    <a16:creationId xmlns:a16="http://schemas.microsoft.com/office/drawing/2014/main" id="{638F1F9F-F35F-4DDC-85C7-A0931609FF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5" y="831"/>
                <a:ext cx="12" cy="23"/>
              </a:xfrm>
              <a:custGeom>
                <a:avLst/>
                <a:gdLst>
                  <a:gd name="T0" fmla="*/ 11 w 12"/>
                  <a:gd name="T1" fmla="*/ 11 h 23"/>
                  <a:gd name="T2" fmla="*/ 4 w 12"/>
                  <a:gd name="T3" fmla="*/ 12 h 23"/>
                  <a:gd name="T4" fmla="*/ 5 w 12"/>
                  <a:gd name="T5" fmla="*/ 23 h 23"/>
                  <a:gd name="T6" fmla="*/ 2 w 12"/>
                  <a:gd name="T7" fmla="*/ 6 h 23"/>
                  <a:gd name="T8" fmla="*/ 9 w 12"/>
                  <a:gd name="T9" fmla="*/ 2 h 23"/>
                  <a:gd name="T10" fmla="*/ 12 w 12"/>
                  <a:gd name="T11" fmla="*/ 10 h 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2" h="23">
                    <a:moveTo>
                      <a:pt x="11" y="11"/>
                    </a:moveTo>
                    <a:cubicBezTo>
                      <a:pt x="9" y="9"/>
                      <a:pt x="6" y="8"/>
                      <a:pt x="4" y="12"/>
                    </a:cubicBezTo>
                    <a:cubicBezTo>
                      <a:pt x="3" y="16"/>
                      <a:pt x="4" y="19"/>
                      <a:pt x="5" y="23"/>
                    </a:cubicBezTo>
                    <a:cubicBezTo>
                      <a:pt x="1" y="20"/>
                      <a:pt x="0" y="11"/>
                      <a:pt x="2" y="6"/>
                    </a:cubicBezTo>
                    <a:cubicBezTo>
                      <a:pt x="3" y="4"/>
                      <a:pt x="6" y="0"/>
                      <a:pt x="9" y="2"/>
                    </a:cubicBezTo>
                    <a:cubicBezTo>
                      <a:pt x="12" y="4"/>
                      <a:pt x="12" y="8"/>
                      <a:pt x="12" y="1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26" name="Freeform 288">
                <a:extLst>
                  <a:ext uri="{FF2B5EF4-FFF2-40B4-BE49-F238E27FC236}">
                    <a16:creationId xmlns:a16="http://schemas.microsoft.com/office/drawing/2014/main" id="{FBF299A3-6FC6-4BA8-B73E-BAC7149B93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8" y="855"/>
                <a:ext cx="23" cy="24"/>
              </a:xfrm>
              <a:custGeom>
                <a:avLst/>
                <a:gdLst>
                  <a:gd name="T0" fmla="*/ 23 w 23"/>
                  <a:gd name="T1" fmla="*/ 2 h 23"/>
                  <a:gd name="T2" fmla="*/ 10 w 23"/>
                  <a:gd name="T3" fmla="*/ 4 h 23"/>
                  <a:gd name="T4" fmla="*/ 2 w 23"/>
                  <a:gd name="T5" fmla="*/ 19 h 23"/>
                  <a:gd name="T6" fmla="*/ 0 w 23"/>
                  <a:gd name="T7" fmla="*/ 27 h 2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3" h="23">
                    <a:moveTo>
                      <a:pt x="23" y="2"/>
                    </a:moveTo>
                    <a:cubicBezTo>
                      <a:pt x="18" y="0"/>
                      <a:pt x="14" y="1"/>
                      <a:pt x="10" y="4"/>
                    </a:cubicBezTo>
                    <a:cubicBezTo>
                      <a:pt x="6" y="7"/>
                      <a:pt x="4" y="11"/>
                      <a:pt x="2" y="15"/>
                    </a:cubicBezTo>
                    <a:cubicBezTo>
                      <a:pt x="2" y="16"/>
                      <a:pt x="1" y="23"/>
                      <a:pt x="0" y="23"/>
                    </a:cubicBezTo>
                  </a:path>
                </a:pathLst>
              </a:custGeom>
              <a:noFill/>
              <a:ln w="317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27" name="Freeform 289">
                <a:extLst>
                  <a:ext uri="{FF2B5EF4-FFF2-40B4-BE49-F238E27FC236}">
                    <a16:creationId xmlns:a16="http://schemas.microsoft.com/office/drawing/2014/main" id="{35D5EC9E-6A52-4209-A81E-0CC6E622AE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2" y="869"/>
                <a:ext cx="8" cy="7"/>
              </a:xfrm>
              <a:custGeom>
                <a:avLst/>
                <a:gdLst>
                  <a:gd name="T0" fmla="*/ 8 w 8"/>
                  <a:gd name="T1" fmla="*/ 0 h 7"/>
                  <a:gd name="T2" fmla="*/ 0 w 8"/>
                  <a:gd name="T3" fmla="*/ 7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7">
                    <a:moveTo>
                      <a:pt x="8" y="0"/>
                    </a:moveTo>
                    <a:cubicBezTo>
                      <a:pt x="8" y="2"/>
                      <a:pt x="2" y="5"/>
                      <a:pt x="0" y="7"/>
                    </a:cubicBezTo>
                  </a:path>
                </a:pathLst>
              </a:custGeom>
              <a:noFill/>
              <a:ln w="317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28" name="Freeform 290">
                <a:extLst>
                  <a:ext uri="{FF2B5EF4-FFF2-40B4-BE49-F238E27FC236}">
                    <a16:creationId xmlns:a16="http://schemas.microsoft.com/office/drawing/2014/main" id="{2CD8A301-F25A-4755-9485-3A18D2F482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4" y="876"/>
                <a:ext cx="4" cy="7"/>
              </a:xfrm>
              <a:custGeom>
                <a:avLst/>
                <a:gdLst>
                  <a:gd name="T0" fmla="*/ 4 w 4"/>
                  <a:gd name="T1" fmla="*/ 0 h 7"/>
                  <a:gd name="T2" fmla="*/ 0 w 4"/>
                  <a:gd name="T3" fmla="*/ 7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7">
                    <a:moveTo>
                      <a:pt x="4" y="0"/>
                    </a:moveTo>
                    <a:cubicBezTo>
                      <a:pt x="3" y="3"/>
                      <a:pt x="1" y="5"/>
                      <a:pt x="0" y="7"/>
                    </a:cubicBezTo>
                  </a:path>
                </a:pathLst>
              </a:custGeom>
              <a:noFill/>
              <a:ln w="317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29" name="Freeform 291">
                <a:extLst>
                  <a:ext uri="{FF2B5EF4-FFF2-40B4-BE49-F238E27FC236}">
                    <a16:creationId xmlns:a16="http://schemas.microsoft.com/office/drawing/2014/main" id="{05C665EF-273C-48CF-B080-B44EDC443D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7" y="868"/>
                <a:ext cx="17" cy="8"/>
              </a:xfrm>
              <a:custGeom>
                <a:avLst/>
                <a:gdLst>
                  <a:gd name="T0" fmla="*/ 14 w 16"/>
                  <a:gd name="T1" fmla="*/ 0 h 8"/>
                  <a:gd name="T2" fmla="*/ 6 w 16"/>
                  <a:gd name="T3" fmla="*/ 5 h 8"/>
                  <a:gd name="T4" fmla="*/ 4 w 16"/>
                  <a:gd name="T5" fmla="*/ 7 h 8"/>
                  <a:gd name="T6" fmla="*/ 15 w 16"/>
                  <a:gd name="T7" fmla="*/ 0 h 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6" h="8">
                    <a:moveTo>
                      <a:pt x="10" y="0"/>
                    </a:moveTo>
                    <a:cubicBezTo>
                      <a:pt x="11" y="3"/>
                      <a:pt x="7" y="4"/>
                      <a:pt x="6" y="5"/>
                    </a:cubicBezTo>
                    <a:cubicBezTo>
                      <a:pt x="4" y="6"/>
                      <a:pt x="0" y="8"/>
                      <a:pt x="4" y="7"/>
                    </a:cubicBezTo>
                    <a:cubicBezTo>
                      <a:pt x="8" y="7"/>
                      <a:pt x="16" y="5"/>
                      <a:pt x="11" y="0"/>
                    </a:cubicBezTo>
                  </a:path>
                </a:pathLst>
              </a:custGeom>
              <a:solidFill>
                <a:srgbClr val="824E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30" name="Freeform 292">
                <a:extLst>
                  <a:ext uri="{FF2B5EF4-FFF2-40B4-BE49-F238E27FC236}">
                    <a16:creationId xmlns:a16="http://schemas.microsoft.com/office/drawing/2014/main" id="{49EF4B6E-4943-4369-A6CE-6E413B9D01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8" y="865"/>
                <a:ext cx="10" cy="8"/>
              </a:xfrm>
              <a:custGeom>
                <a:avLst/>
                <a:gdLst>
                  <a:gd name="T0" fmla="*/ 12 w 9"/>
                  <a:gd name="T1" fmla="*/ 6 h 8"/>
                  <a:gd name="T2" fmla="*/ 3 w 9"/>
                  <a:gd name="T3" fmla="*/ 7 h 8"/>
                  <a:gd name="T4" fmla="*/ 0 w 9"/>
                  <a:gd name="T5" fmla="*/ 3 h 8"/>
                  <a:gd name="T6" fmla="*/ 9 w 9"/>
                  <a:gd name="T7" fmla="*/ 1 h 8"/>
                  <a:gd name="T8" fmla="*/ 12 w 9"/>
                  <a:gd name="T9" fmla="*/ 6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" h="8">
                    <a:moveTo>
                      <a:pt x="8" y="6"/>
                    </a:moveTo>
                    <a:cubicBezTo>
                      <a:pt x="8" y="7"/>
                      <a:pt x="5" y="8"/>
                      <a:pt x="3" y="7"/>
                    </a:cubicBezTo>
                    <a:cubicBezTo>
                      <a:pt x="1" y="6"/>
                      <a:pt x="0" y="4"/>
                      <a:pt x="0" y="3"/>
                    </a:cubicBezTo>
                    <a:cubicBezTo>
                      <a:pt x="1" y="1"/>
                      <a:pt x="3" y="0"/>
                      <a:pt x="5" y="1"/>
                    </a:cubicBezTo>
                    <a:cubicBezTo>
                      <a:pt x="8" y="2"/>
                      <a:pt x="9" y="4"/>
                      <a:pt x="8" y="6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31" name="Freeform 293">
                <a:extLst>
                  <a:ext uri="{FF2B5EF4-FFF2-40B4-BE49-F238E27FC236}">
                    <a16:creationId xmlns:a16="http://schemas.microsoft.com/office/drawing/2014/main" id="{348488FD-9F61-40C8-9854-9F6B741BE1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5" y="867"/>
                <a:ext cx="6" cy="5"/>
              </a:xfrm>
              <a:custGeom>
                <a:avLst/>
                <a:gdLst>
                  <a:gd name="T0" fmla="*/ 6 w 6"/>
                  <a:gd name="T1" fmla="*/ 3 h 5"/>
                  <a:gd name="T2" fmla="*/ 2 w 6"/>
                  <a:gd name="T3" fmla="*/ 4 h 5"/>
                  <a:gd name="T4" fmla="*/ 0 w 6"/>
                  <a:gd name="T5" fmla="*/ 1 h 5"/>
                  <a:gd name="T6" fmla="*/ 4 w 6"/>
                  <a:gd name="T7" fmla="*/ 0 h 5"/>
                  <a:gd name="T8" fmla="*/ 6 w 6"/>
                  <a:gd name="T9" fmla="*/ 3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6" y="3"/>
                    </a:moveTo>
                    <a:cubicBezTo>
                      <a:pt x="5" y="4"/>
                      <a:pt x="4" y="5"/>
                      <a:pt x="2" y="4"/>
                    </a:cubicBezTo>
                    <a:cubicBezTo>
                      <a:pt x="1" y="4"/>
                      <a:pt x="0" y="3"/>
                      <a:pt x="0" y="1"/>
                    </a:cubicBezTo>
                    <a:cubicBezTo>
                      <a:pt x="1" y="0"/>
                      <a:pt x="2" y="0"/>
                      <a:pt x="4" y="0"/>
                    </a:cubicBezTo>
                    <a:cubicBezTo>
                      <a:pt x="5" y="1"/>
                      <a:pt x="6" y="2"/>
                      <a:pt x="6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32" name="Freeform 294">
                <a:extLst>
                  <a:ext uri="{FF2B5EF4-FFF2-40B4-BE49-F238E27FC236}">
                    <a16:creationId xmlns:a16="http://schemas.microsoft.com/office/drawing/2014/main" id="{12136F57-28B0-4464-9D69-2DED630365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1" y="852"/>
                <a:ext cx="28" cy="31"/>
              </a:xfrm>
              <a:custGeom>
                <a:avLst/>
                <a:gdLst>
                  <a:gd name="T0" fmla="*/ 28 w 28"/>
                  <a:gd name="T1" fmla="*/ 2 h 30"/>
                  <a:gd name="T2" fmla="*/ 20 w 28"/>
                  <a:gd name="T3" fmla="*/ 2 h 30"/>
                  <a:gd name="T4" fmla="*/ 13 w 28"/>
                  <a:gd name="T5" fmla="*/ 7 h 30"/>
                  <a:gd name="T6" fmla="*/ 3 w 28"/>
                  <a:gd name="T7" fmla="*/ 34 h 30"/>
                  <a:gd name="T8" fmla="*/ 0 w 28"/>
                  <a:gd name="T9" fmla="*/ 23 h 30"/>
                  <a:gd name="T10" fmla="*/ 7 w 28"/>
                  <a:gd name="T11" fmla="*/ 7 h 30"/>
                  <a:gd name="T12" fmla="*/ 26 w 28"/>
                  <a:gd name="T13" fmla="*/ 3 h 3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8" h="30">
                    <a:moveTo>
                      <a:pt x="28" y="2"/>
                    </a:moveTo>
                    <a:cubicBezTo>
                      <a:pt x="25" y="2"/>
                      <a:pt x="23" y="1"/>
                      <a:pt x="20" y="2"/>
                    </a:cubicBezTo>
                    <a:cubicBezTo>
                      <a:pt x="17" y="3"/>
                      <a:pt x="15" y="4"/>
                      <a:pt x="13" y="7"/>
                    </a:cubicBezTo>
                    <a:cubicBezTo>
                      <a:pt x="6" y="13"/>
                      <a:pt x="4" y="21"/>
                      <a:pt x="3" y="30"/>
                    </a:cubicBezTo>
                    <a:cubicBezTo>
                      <a:pt x="0" y="28"/>
                      <a:pt x="0" y="23"/>
                      <a:pt x="0" y="19"/>
                    </a:cubicBezTo>
                    <a:cubicBezTo>
                      <a:pt x="1" y="14"/>
                      <a:pt x="3" y="10"/>
                      <a:pt x="7" y="7"/>
                    </a:cubicBezTo>
                    <a:cubicBezTo>
                      <a:pt x="12" y="2"/>
                      <a:pt x="20" y="0"/>
                      <a:pt x="26" y="3"/>
                    </a:cubicBezTo>
                  </a:path>
                </a:pathLst>
              </a:custGeom>
              <a:solidFill>
                <a:srgbClr val="FC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33" name="Freeform 295">
                <a:extLst>
                  <a:ext uri="{FF2B5EF4-FFF2-40B4-BE49-F238E27FC236}">
                    <a16:creationId xmlns:a16="http://schemas.microsoft.com/office/drawing/2014/main" id="{9B8A987B-EC6A-4A69-B753-CE33C5208F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9" y="880"/>
                <a:ext cx="41" cy="24"/>
              </a:xfrm>
              <a:custGeom>
                <a:avLst/>
                <a:gdLst>
                  <a:gd name="T0" fmla="*/ 42 w 40"/>
                  <a:gd name="T1" fmla="*/ 0 h 23"/>
                  <a:gd name="T2" fmla="*/ 27 w 40"/>
                  <a:gd name="T3" fmla="*/ 10 h 23"/>
                  <a:gd name="T4" fmla="*/ 0 w 40"/>
                  <a:gd name="T5" fmla="*/ 27 h 23"/>
                  <a:gd name="T6" fmla="*/ 11 w 40"/>
                  <a:gd name="T7" fmla="*/ 24 h 23"/>
                  <a:gd name="T8" fmla="*/ 31 w 40"/>
                  <a:gd name="T9" fmla="*/ 18 h 23"/>
                  <a:gd name="T10" fmla="*/ 44 w 40"/>
                  <a:gd name="T11" fmla="*/ 2 h 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0" h="23">
                    <a:moveTo>
                      <a:pt x="38" y="0"/>
                    </a:moveTo>
                    <a:cubicBezTo>
                      <a:pt x="31" y="0"/>
                      <a:pt x="27" y="7"/>
                      <a:pt x="23" y="10"/>
                    </a:cubicBezTo>
                    <a:cubicBezTo>
                      <a:pt x="16" y="16"/>
                      <a:pt x="8" y="20"/>
                      <a:pt x="0" y="23"/>
                    </a:cubicBezTo>
                    <a:cubicBezTo>
                      <a:pt x="3" y="23"/>
                      <a:pt x="8" y="21"/>
                      <a:pt x="11" y="20"/>
                    </a:cubicBezTo>
                    <a:cubicBezTo>
                      <a:pt x="17" y="18"/>
                      <a:pt x="23" y="17"/>
                      <a:pt x="27" y="14"/>
                    </a:cubicBezTo>
                    <a:cubicBezTo>
                      <a:pt x="31" y="12"/>
                      <a:pt x="40" y="7"/>
                      <a:pt x="40" y="2"/>
                    </a:cubicBezTo>
                  </a:path>
                </a:pathLst>
              </a:custGeom>
              <a:solidFill>
                <a:srgbClr val="FC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34" name="Freeform 296">
                <a:extLst>
                  <a:ext uri="{FF2B5EF4-FFF2-40B4-BE49-F238E27FC236}">
                    <a16:creationId xmlns:a16="http://schemas.microsoft.com/office/drawing/2014/main" id="{7BFC3079-CF77-4183-8D14-A95F8F6EE5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35" y="844"/>
                <a:ext cx="9" cy="31"/>
              </a:xfrm>
              <a:custGeom>
                <a:avLst/>
                <a:gdLst>
                  <a:gd name="T0" fmla="*/ 7 w 9"/>
                  <a:gd name="T1" fmla="*/ 0 h 30"/>
                  <a:gd name="T2" fmla="*/ 6 w 9"/>
                  <a:gd name="T3" fmla="*/ 9 h 30"/>
                  <a:gd name="T4" fmla="*/ 3 w 9"/>
                  <a:gd name="T5" fmla="*/ 21 h 30"/>
                  <a:gd name="T6" fmla="*/ 8 w 9"/>
                  <a:gd name="T7" fmla="*/ 34 h 30"/>
                  <a:gd name="T8" fmla="*/ 5 w 9"/>
                  <a:gd name="T9" fmla="*/ 27 h 30"/>
                  <a:gd name="T10" fmla="*/ 8 w 9"/>
                  <a:gd name="T11" fmla="*/ 14 h 30"/>
                  <a:gd name="T12" fmla="*/ 7 w 9"/>
                  <a:gd name="T13" fmla="*/ 0 h 3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" h="30">
                    <a:moveTo>
                      <a:pt x="7" y="0"/>
                    </a:moveTo>
                    <a:cubicBezTo>
                      <a:pt x="6" y="2"/>
                      <a:pt x="6" y="6"/>
                      <a:pt x="6" y="9"/>
                    </a:cubicBezTo>
                    <a:cubicBezTo>
                      <a:pt x="5" y="12"/>
                      <a:pt x="4" y="14"/>
                      <a:pt x="3" y="17"/>
                    </a:cubicBezTo>
                    <a:cubicBezTo>
                      <a:pt x="0" y="22"/>
                      <a:pt x="2" y="29"/>
                      <a:pt x="8" y="30"/>
                    </a:cubicBezTo>
                    <a:cubicBezTo>
                      <a:pt x="7" y="28"/>
                      <a:pt x="5" y="26"/>
                      <a:pt x="5" y="23"/>
                    </a:cubicBezTo>
                    <a:cubicBezTo>
                      <a:pt x="5" y="20"/>
                      <a:pt x="7" y="17"/>
                      <a:pt x="8" y="14"/>
                    </a:cubicBezTo>
                    <a:cubicBezTo>
                      <a:pt x="9" y="10"/>
                      <a:pt x="8" y="4"/>
                      <a:pt x="7" y="0"/>
                    </a:cubicBezTo>
                  </a:path>
                </a:pathLst>
              </a:custGeom>
              <a:solidFill>
                <a:srgbClr val="FC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35" name="Freeform 297">
                <a:extLst>
                  <a:ext uri="{FF2B5EF4-FFF2-40B4-BE49-F238E27FC236}">
                    <a16:creationId xmlns:a16="http://schemas.microsoft.com/office/drawing/2014/main" id="{C871EA4F-9B96-417D-A7F5-815C55166D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2" y="841"/>
                <a:ext cx="7" cy="11"/>
              </a:xfrm>
              <a:custGeom>
                <a:avLst/>
                <a:gdLst>
                  <a:gd name="T0" fmla="*/ 0 w 7"/>
                  <a:gd name="T1" fmla="*/ 0 h 11"/>
                  <a:gd name="T2" fmla="*/ 4 w 7"/>
                  <a:gd name="T3" fmla="*/ 3 h 11"/>
                  <a:gd name="T4" fmla="*/ 5 w 7"/>
                  <a:gd name="T5" fmla="*/ 10 h 11"/>
                  <a:gd name="T6" fmla="*/ 0 w 7"/>
                  <a:gd name="T7" fmla="*/ 0 h 1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" h="11">
                    <a:moveTo>
                      <a:pt x="0" y="0"/>
                    </a:moveTo>
                    <a:cubicBezTo>
                      <a:pt x="1" y="0"/>
                      <a:pt x="3" y="2"/>
                      <a:pt x="4" y="3"/>
                    </a:cubicBezTo>
                    <a:cubicBezTo>
                      <a:pt x="5" y="4"/>
                      <a:pt x="7" y="9"/>
                      <a:pt x="5" y="10"/>
                    </a:cubicBezTo>
                    <a:cubicBezTo>
                      <a:pt x="3" y="11"/>
                      <a:pt x="1" y="2"/>
                      <a:pt x="0" y="0"/>
                    </a:cubicBezTo>
                  </a:path>
                </a:pathLst>
              </a:custGeom>
              <a:solidFill>
                <a:srgbClr val="FC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36" name="Freeform 298">
                <a:extLst>
                  <a:ext uri="{FF2B5EF4-FFF2-40B4-BE49-F238E27FC236}">
                    <a16:creationId xmlns:a16="http://schemas.microsoft.com/office/drawing/2014/main" id="{89CF039F-04BE-4848-8F91-D1B5A81CC6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65" y="862"/>
                <a:ext cx="16" cy="9"/>
              </a:xfrm>
              <a:custGeom>
                <a:avLst/>
                <a:gdLst>
                  <a:gd name="T0" fmla="*/ 16 w 16"/>
                  <a:gd name="T1" fmla="*/ 9 h 9"/>
                  <a:gd name="T2" fmla="*/ 1 w 16"/>
                  <a:gd name="T3" fmla="*/ 0 h 9"/>
                  <a:gd name="T4" fmla="*/ 5 w 16"/>
                  <a:gd name="T5" fmla="*/ 0 h 9"/>
                  <a:gd name="T6" fmla="*/ 11 w 16"/>
                  <a:gd name="T7" fmla="*/ 3 h 9"/>
                  <a:gd name="T8" fmla="*/ 16 w 16"/>
                  <a:gd name="T9" fmla="*/ 9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6" h="9">
                    <a:moveTo>
                      <a:pt x="16" y="9"/>
                    </a:moveTo>
                    <a:cubicBezTo>
                      <a:pt x="13" y="8"/>
                      <a:pt x="0" y="5"/>
                      <a:pt x="1" y="0"/>
                    </a:cubicBezTo>
                    <a:cubicBezTo>
                      <a:pt x="3" y="0"/>
                      <a:pt x="4" y="0"/>
                      <a:pt x="5" y="0"/>
                    </a:cubicBezTo>
                    <a:cubicBezTo>
                      <a:pt x="7" y="1"/>
                      <a:pt x="9" y="2"/>
                      <a:pt x="11" y="3"/>
                    </a:cubicBezTo>
                    <a:cubicBezTo>
                      <a:pt x="14" y="5"/>
                      <a:pt x="15" y="7"/>
                      <a:pt x="16" y="9"/>
                    </a:cubicBezTo>
                  </a:path>
                </a:pathLst>
              </a:custGeom>
              <a:solidFill>
                <a:srgbClr val="FC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37" name="Freeform 299">
                <a:extLst>
                  <a:ext uri="{FF2B5EF4-FFF2-40B4-BE49-F238E27FC236}">
                    <a16:creationId xmlns:a16="http://schemas.microsoft.com/office/drawing/2014/main" id="{635CD609-6037-4DBC-AB97-1099E9D71D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6" y="825"/>
                <a:ext cx="17" cy="5"/>
              </a:xfrm>
              <a:custGeom>
                <a:avLst/>
                <a:gdLst>
                  <a:gd name="T0" fmla="*/ 20 w 16"/>
                  <a:gd name="T1" fmla="*/ 3 h 5"/>
                  <a:gd name="T2" fmla="*/ 15 w 16"/>
                  <a:gd name="T3" fmla="*/ 4 h 5"/>
                  <a:gd name="T4" fmla="*/ 7 w 16"/>
                  <a:gd name="T5" fmla="*/ 4 h 5"/>
                  <a:gd name="T6" fmla="*/ 0 w 16"/>
                  <a:gd name="T7" fmla="*/ 1 h 5"/>
                  <a:gd name="T8" fmla="*/ 12 w 16"/>
                  <a:gd name="T9" fmla="*/ 1 h 5"/>
                  <a:gd name="T10" fmla="*/ 18 w 16"/>
                  <a:gd name="T11" fmla="*/ 2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6" h="5">
                    <a:moveTo>
                      <a:pt x="16" y="3"/>
                    </a:moveTo>
                    <a:cubicBezTo>
                      <a:pt x="15" y="2"/>
                      <a:pt x="13" y="4"/>
                      <a:pt x="11" y="4"/>
                    </a:cubicBezTo>
                    <a:cubicBezTo>
                      <a:pt x="10" y="5"/>
                      <a:pt x="8" y="5"/>
                      <a:pt x="7" y="4"/>
                    </a:cubicBezTo>
                    <a:cubicBezTo>
                      <a:pt x="4" y="4"/>
                      <a:pt x="1" y="4"/>
                      <a:pt x="0" y="1"/>
                    </a:cubicBezTo>
                    <a:cubicBezTo>
                      <a:pt x="3" y="0"/>
                      <a:pt x="5" y="0"/>
                      <a:pt x="8" y="1"/>
                    </a:cubicBezTo>
                    <a:cubicBezTo>
                      <a:pt x="10" y="1"/>
                      <a:pt x="12" y="2"/>
                      <a:pt x="14" y="2"/>
                    </a:cubicBezTo>
                  </a:path>
                </a:pathLst>
              </a:custGeom>
              <a:solidFill>
                <a:srgbClr val="FC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38" name="Freeform 300">
                <a:extLst>
                  <a:ext uri="{FF2B5EF4-FFF2-40B4-BE49-F238E27FC236}">
                    <a16:creationId xmlns:a16="http://schemas.microsoft.com/office/drawing/2014/main" id="{83928116-3F04-4815-B579-65DCFE26B3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2" y="868"/>
                <a:ext cx="64" cy="44"/>
              </a:xfrm>
              <a:custGeom>
                <a:avLst/>
                <a:gdLst>
                  <a:gd name="T0" fmla="*/ 1 w 62"/>
                  <a:gd name="T1" fmla="*/ 47 h 43"/>
                  <a:gd name="T2" fmla="*/ 3 w 62"/>
                  <a:gd name="T3" fmla="*/ 40 h 43"/>
                  <a:gd name="T4" fmla="*/ 10 w 62"/>
                  <a:gd name="T5" fmla="*/ 30 h 43"/>
                  <a:gd name="T6" fmla="*/ 21 w 62"/>
                  <a:gd name="T7" fmla="*/ 12 h 43"/>
                  <a:gd name="T8" fmla="*/ 28 w 62"/>
                  <a:gd name="T9" fmla="*/ 5 h 43"/>
                  <a:gd name="T10" fmla="*/ 35 w 62"/>
                  <a:gd name="T11" fmla="*/ 6 h 43"/>
                  <a:gd name="T12" fmla="*/ 37 w 62"/>
                  <a:gd name="T13" fmla="*/ 4 h 43"/>
                  <a:gd name="T14" fmla="*/ 40 w 62"/>
                  <a:gd name="T15" fmla="*/ 1 h 43"/>
                  <a:gd name="T16" fmla="*/ 47 w 62"/>
                  <a:gd name="T17" fmla="*/ 2 h 43"/>
                  <a:gd name="T18" fmla="*/ 60 w 62"/>
                  <a:gd name="T19" fmla="*/ 6 h 43"/>
                  <a:gd name="T20" fmla="*/ 67 w 62"/>
                  <a:gd name="T21" fmla="*/ 11 h 43"/>
                  <a:gd name="T22" fmla="*/ 70 w 62"/>
                  <a:gd name="T23" fmla="*/ 13 h 43"/>
                  <a:gd name="T24" fmla="*/ 49 w 62"/>
                  <a:gd name="T25" fmla="*/ 9 h 43"/>
                  <a:gd name="T26" fmla="*/ 35 w 62"/>
                  <a:gd name="T27" fmla="*/ 13 h 43"/>
                  <a:gd name="T28" fmla="*/ 14 w 62"/>
                  <a:gd name="T29" fmla="*/ 31 h 43"/>
                  <a:gd name="T30" fmla="*/ 7 w 62"/>
                  <a:gd name="T31" fmla="*/ 39 h 43"/>
                  <a:gd name="T32" fmla="*/ 0 w 62"/>
                  <a:gd name="T33" fmla="*/ 47 h 4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62" h="43">
                    <a:moveTo>
                      <a:pt x="1" y="43"/>
                    </a:moveTo>
                    <a:cubicBezTo>
                      <a:pt x="1" y="41"/>
                      <a:pt x="2" y="39"/>
                      <a:pt x="3" y="36"/>
                    </a:cubicBezTo>
                    <a:cubicBezTo>
                      <a:pt x="5" y="33"/>
                      <a:pt x="8" y="29"/>
                      <a:pt x="10" y="26"/>
                    </a:cubicBezTo>
                    <a:cubicBezTo>
                      <a:pt x="12" y="21"/>
                      <a:pt x="15" y="16"/>
                      <a:pt x="17" y="12"/>
                    </a:cubicBezTo>
                    <a:cubicBezTo>
                      <a:pt x="19" y="9"/>
                      <a:pt x="21" y="6"/>
                      <a:pt x="24" y="5"/>
                    </a:cubicBezTo>
                    <a:cubicBezTo>
                      <a:pt x="26" y="5"/>
                      <a:pt x="29" y="7"/>
                      <a:pt x="31" y="6"/>
                    </a:cubicBezTo>
                    <a:cubicBezTo>
                      <a:pt x="32" y="6"/>
                      <a:pt x="32" y="4"/>
                      <a:pt x="33" y="4"/>
                    </a:cubicBezTo>
                    <a:cubicBezTo>
                      <a:pt x="34" y="3"/>
                      <a:pt x="35" y="2"/>
                      <a:pt x="36" y="1"/>
                    </a:cubicBezTo>
                    <a:cubicBezTo>
                      <a:pt x="38" y="0"/>
                      <a:pt x="41" y="1"/>
                      <a:pt x="43" y="2"/>
                    </a:cubicBezTo>
                    <a:cubicBezTo>
                      <a:pt x="46" y="3"/>
                      <a:pt x="49" y="4"/>
                      <a:pt x="52" y="6"/>
                    </a:cubicBezTo>
                    <a:cubicBezTo>
                      <a:pt x="54" y="8"/>
                      <a:pt x="57" y="10"/>
                      <a:pt x="59" y="11"/>
                    </a:cubicBezTo>
                    <a:cubicBezTo>
                      <a:pt x="60" y="12"/>
                      <a:pt x="61" y="12"/>
                      <a:pt x="62" y="13"/>
                    </a:cubicBezTo>
                    <a:cubicBezTo>
                      <a:pt x="56" y="12"/>
                      <a:pt x="50" y="9"/>
                      <a:pt x="44" y="9"/>
                    </a:cubicBezTo>
                    <a:cubicBezTo>
                      <a:pt x="40" y="9"/>
                      <a:pt x="36" y="11"/>
                      <a:pt x="31" y="13"/>
                    </a:cubicBezTo>
                    <a:cubicBezTo>
                      <a:pt x="25" y="15"/>
                      <a:pt x="19" y="21"/>
                      <a:pt x="14" y="27"/>
                    </a:cubicBezTo>
                    <a:cubicBezTo>
                      <a:pt x="12" y="30"/>
                      <a:pt x="9" y="33"/>
                      <a:pt x="7" y="35"/>
                    </a:cubicBezTo>
                    <a:cubicBezTo>
                      <a:pt x="5" y="38"/>
                      <a:pt x="3" y="41"/>
                      <a:pt x="0" y="43"/>
                    </a:cubicBezTo>
                  </a:path>
                </a:pathLst>
              </a:custGeom>
              <a:solidFill>
                <a:srgbClr val="FC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39" name="Freeform 301">
                <a:extLst>
                  <a:ext uri="{FF2B5EF4-FFF2-40B4-BE49-F238E27FC236}">
                    <a16:creationId xmlns:a16="http://schemas.microsoft.com/office/drawing/2014/main" id="{8DD7B1DD-F6C0-4735-BCD6-2A80272CAF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2" y="868"/>
                <a:ext cx="64" cy="44"/>
              </a:xfrm>
              <a:custGeom>
                <a:avLst/>
                <a:gdLst>
                  <a:gd name="T0" fmla="*/ 1 w 62"/>
                  <a:gd name="T1" fmla="*/ 47 h 43"/>
                  <a:gd name="T2" fmla="*/ 3 w 62"/>
                  <a:gd name="T3" fmla="*/ 41 h 43"/>
                  <a:gd name="T4" fmla="*/ 10 w 62"/>
                  <a:gd name="T5" fmla="*/ 30 h 43"/>
                  <a:gd name="T6" fmla="*/ 21 w 62"/>
                  <a:gd name="T7" fmla="*/ 12 h 43"/>
                  <a:gd name="T8" fmla="*/ 28 w 62"/>
                  <a:gd name="T9" fmla="*/ 5 h 43"/>
                  <a:gd name="T10" fmla="*/ 35 w 62"/>
                  <a:gd name="T11" fmla="*/ 6 h 43"/>
                  <a:gd name="T12" fmla="*/ 37 w 62"/>
                  <a:gd name="T13" fmla="*/ 4 h 43"/>
                  <a:gd name="T14" fmla="*/ 40 w 62"/>
                  <a:gd name="T15" fmla="*/ 1 h 43"/>
                  <a:gd name="T16" fmla="*/ 47 w 62"/>
                  <a:gd name="T17" fmla="*/ 2 h 43"/>
                  <a:gd name="T18" fmla="*/ 60 w 62"/>
                  <a:gd name="T19" fmla="*/ 6 h 43"/>
                  <a:gd name="T20" fmla="*/ 67 w 62"/>
                  <a:gd name="T21" fmla="*/ 11 h 43"/>
                  <a:gd name="T22" fmla="*/ 70 w 62"/>
                  <a:gd name="T23" fmla="*/ 13 h 43"/>
                  <a:gd name="T24" fmla="*/ 49 w 62"/>
                  <a:gd name="T25" fmla="*/ 9 h 43"/>
                  <a:gd name="T26" fmla="*/ 35 w 62"/>
                  <a:gd name="T27" fmla="*/ 13 h 43"/>
                  <a:gd name="T28" fmla="*/ 14 w 62"/>
                  <a:gd name="T29" fmla="*/ 31 h 43"/>
                  <a:gd name="T30" fmla="*/ 7 w 62"/>
                  <a:gd name="T31" fmla="*/ 40 h 43"/>
                  <a:gd name="T32" fmla="*/ 0 w 62"/>
                  <a:gd name="T33" fmla="*/ 47 h 4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62" h="43">
                    <a:moveTo>
                      <a:pt x="1" y="43"/>
                    </a:moveTo>
                    <a:cubicBezTo>
                      <a:pt x="1" y="41"/>
                      <a:pt x="2" y="39"/>
                      <a:pt x="3" y="37"/>
                    </a:cubicBezTo>
                    <a:cubicBezTo>
                      <a:pt x="5" y="33"/>
                      <a:pt x="8" y="29"/>
                      <a:pt x="10" y="26"/>
                    </a:cubicBezTo>
                    <a:cubicBezTo>
                      <a:pt x="12" y="21"/>
                      <a:pt x="15" y="17"/>
                      <a:pt x="17" y="12"/>
                    </a:cubicBezTo>
                    <a:cubicBezTo>
                      <a:pt x="19" y="9"/>
                      <a:pt x="21" y="6"/>
                      <a:pt x="24" y="5"/>
                    </a:cubicBezTo>
                    <a:cubicBezTo>
                      <a:pt x="26" y="5"/>
                      <a:pt x="29" y="7"/>
                      <a:pt x="31" y="6"/>
                    </a:cubicBezTo>
                    <a:cubicBezTo>
                      <a:pt x="32" y="6"/>
                      <a:pt x="32" y="5"/>
                      <a:pt x="33" y="4"/>
                    </a:cubicBezTo>
                    <a:cubicBezTo>
                      <a:pt x="34" y="3"/>
                      <a:pt x="35" y="2"/>
                      <a:pt x="36" y="1"/>
                    </a:cubicBezTo>
                    <a:cubicBezTo>
                      <a:pt x="38" y="0"/>
                      <a:pt x="41" y="1"/>
                      <a:pt x="43" y="2"/>
                    </a:cubicBezTo>
                    <a:cubicBezTo>
                      <a:pt x="46" y="3"/>
                      <a:pt x="49" y="4"/>
                      <a:pt x="52" y="6"/>
                    </a:cubicBezTo>
                    <a:cubicBezTo>
                      <a:pt x="54" y="8"/>
                      <a:pt x="57" y="10"/>
                      <a:pt x="59" y="11"/>
                    </a:cubicBezTo>
                    <a:cubicBezTo>
                      <a:pt x="60" y="12"/>
                      <a:pt x="61" y="12"/>
                      <a:pt x="62" y="13"/>
                    </a:cubicBezTo>
                    <a:cubicBezTo>
                      <a:pt x="56" y="13"/>
                      <a:pt x="50" y="9"/>
                      <a:pt x="44" y="9"/>
                    </a:cubicBezTo>
                    <a:cubicBezTo>
                      <a:pt x="40" y="9"/>
                      <a:pt x="36" y="11"/>
                      <a:pt x="31" y="13"/>
                    </a:cubicBezTo>
                    <a:cubicBezTo>
                      <a:pt x="24" y="15"/>
                      <a:pt x="19" y="21"/>
                      <a:pt x="14" y="27"/>
                    </a:cubicBezTo>
                    <a:cubicBezTo>
                      <a:pt x="12" y="30"/>
                      <a:pt x="9" y="33"/>
                      <a:pt x="7" y="36"/>
                    </a:cubicBezTo>
                    <a:cubicBezTo>
                      <a:pt x="5" y="38"/>
                      <a:pt x="3" y="41"/>
                      <a:pt x="0" y="43"/>
                    </a:cubicBezTo>
                  </a:path>
                </a:pathLst>
              </a:custGeom>
              <a:noFill/>
              <a:ln w="317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40" name="Freeform 302">
                <a:extLst>
                  <a:ext uri="{FF2B5EF4-FFF2-40B4-BE49-F238E27FC236}">
                    <a16:creationId xmlns:a16="http://schemas.microsoft.com/office/drawing/2014/main" id="{30F19D88-B946-4229-93FE-85E78AAE07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4" y="879"/>
                <a:ext cx="33" cy="15"/>
              </a:xfrm>
              <a:custGeom>
                <a:avLst/>
                <a:gdLst>
                  <a:gd name="T0" fmla="*/ 35 w 32"/>
                  <a:gd name="T1" fmla="*/ 3 h 15"/>
                  <a:gd name="T2" fmla="*/ 30 w 32"/>
                  <a:gd name="T3" fmla="*/ 6 h 15"/>
                  <a:gd name="T4" fmla="*/ 22 w 32"/>
                  <a:gd name="T5" fmla="*/ 10 h 15"/>
                  <a:gd name="T6" fmla="*/ 6 w 32"/>
                  <a:gd name="T7" fmla="*/ 13 h 15"/>
                  <a:gd name="T8" fmla="*/ 2 w 32"/>
                  <a:gd name="T9" fmla="*/ 15 h 15"/>
                  <a:gd name="T10" fmla="*/ 6 w 32"/>
                  <a:gd name="T11" fmla="*/ 8 h 15"/>
                  <a:gd name="T12" fmla="*/ 24 w 32"/>
                  <a:gd name="T13" fmla="*/ 2 h 15"/>
                  <a:gd name="T14" fmla="*/ 36 w 32"/>
                  <a:gd name="T15" fmla="*/ 3 h 1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2" h="15">
                    <a:moveTo>
                      <a:pt x="31" y="3"/>
                    </a:moveTo>
                    <a:cubicBezTo>
                      <a:pt x="31" y="5"/>
                      <a:pt x="28" y="6"/>
                      <a:pt x="26" y="6"/>
                    </a:cubicBezTo>
                    <a:cubicBezTo>
                      <a:pt x="23" y="8"/>
                      <a:pt x="21" y="9"/>
                      <a:pt x="18" y="10"/>
                    </a:cubicBezTo>
                    <a:cubicBezTo>
                      <a:pt x="14" y="11"/>
                      <a:pt x="10" y="11"/>
                      <a:pt x="6" y="13"/>
                    </a:cubicBezTo>
                    <a:cubicBezTo>
                      <a:pt x="5" y="13"/>
                      <a:pt x="2" y="15"/>
                      <a:pt x="2" y="15"/>
                    </a:cubicBezTo>
                    <a:cubicBezTo>
                      <a:pt x="0" y="13"/>
                      <a:pt x="5" y="9"/>
                      <a:pt x="6" y="8"/>
                    </a:cubicBezTo>
                    <a:cubicBezTo>
                      <a:pt x="10" y="5"/>
                      <a:pt x="14" y="3"/>
                      <a:pt x="20" y="2"/>
                    </a:cubicBezTo>
                    <a:cubicBezTo>
                      <a:pt x="23" y="1"/>
                      <a:pt x="29" y="0"/>
                      <a:pt x="32" y="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41" name="Freeform 303">
                <a:extLst>
                  <a:ext uri="{FF2B5EF4-FFF2-40B4-BE49-F238E27FC236}">
                    <a16:creationId xmlns:a16="http://schemas.microsoft.com/office/drawing/2014/main" id="{50C84ABC-1F84-4C76-A0D8-6692841C21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1" y="900"/>
                <a:ext cx="31" cy="13"/>
              </a:xfrm>
              <a:custGeom>
                <a:avLst/>
                <a:gdLst>
                  <a:gd name="T0" fmla="*/ 31 w 31"/>
                  <a:gd name="T1" fmla="*/ 3 h 13"/>
                  <a:gd name="T2" fmla="*/ 26 w 31"/>
                  <a:gd name="T3" fmla="*/ 1 h 13"/>
                  <a:gd name="T4" fmla="*/ 15 w 31"/>
                  <a:gd name="T5" fmla="*/ 1 h 13"/>
                  <a:gd name="T6" fmla="*/ 4 w 31"/>
                  <a:gd name="T7" fmla="*/ 6 h 13"/>
                  <a:gd name="T8" fmla="*/ 0 w 31"/>
                  <a:gd name="T9" fmla="*/ 13 h 13"/>
                  <a:gd name="T10" fmla="*/ 4 w 31"/>
                  <a:gd name="T11" fmla="*/ 10 h 13"/>
                  <a:gd name="T12" fmla="*/ 13 w 31"/>
                  <a:gd name="T13" fmla="*/ 6 h 13"/>
                  <a:gd name="T14" fmla="*/ 29 w 31"/>
                  <a:gd name="T15" fmla="*/ 4 h 1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1" h="13">
                    <a:moveTo>
                      <a:pt x="31" y="3"/>
                    </a:moveTo>
                    <a:cubicBezTo>
                      <a:pt x="30" y="3"/>
                      <a:pt x="28" y="1"/>
                      <a:pt x="26" y="1"/>
                    </a:cubicBezTo>
                    <a:cubicBezTo>
                      <a:pt x="23" y="0"/>
                      <a:pt x="19" y="1"/>
                      <a:pt x="15" y="1"/>
                    </a:cubicBezTo>
                    <a:cubicBezTo>
                      <a:pt x="11" y="2"/>
                      <a:pt x="7" y="3"/>
                      <a:pt x="4" y="6"/>
                    </a:cubicBezTo>
                    <a:cubicBezTo>
                      <a:pt x="3" y="8"/>
                      <a:pt x="0" y="11"/>
                      <a:pt x="0" y="13"/>
                    </a:cubicBezTo>
                    <a:cubicBezTo>
                      <a:pt x="1" y="12"/>
                      <a:pt x="3" y="11"/>
                      <a:pt x="4" y="10"/>
                    </a:cubicBezTo>
                    <a:cubicBezTo>
                      <a:pt x="7" y="8"/>
                      <a:pt x="10" y="7"/>
                      <a:pt x="13" y="6"/>
                    </a:cubicBezTo>
                    <a:cubicBezTo>
                      <a:pt x="18" y="5"/>
                      <a:pt x="24" y="2"/>
                      <a:pt x="29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42" name="Freeform 304">
                <a:extLst>
                  <a:ext uri="{FF2B5EF4-FFF2-40B4-BE49-F238E27FC236}">
                    <a16:creationId xmlns:a16="http://schemas.microsoft.com/office/drawing/2014/main" id="{2874FF45-7FA3-4879-BF1F-0DE63EED0E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7" y="925"/>
                <a:ext cx="87" cy="111"/>
              </a:xfrm>
              <a:custGeom>
                <a:avLst/>
                <a:gdLst>
                  <a:gd name="T0" fmla="*/ 93 w 85"/>
                  <a:gd name="T1" fmla="*/ 1 h 108"/>
                  <a:gd name="T2" fmla="*/ 70 w 85"/>
                  <a:gd name="T3" fmla="*/ 22 h 108"/>
                  <a:gd name="T4" fmla="*/ 49 w 85"/>
                  <a:gd name="T5" fmla="*/ 53 h 108"/>
                  <a:gd name="T6" fmla="*/ 38 w 85"/>
                  <a:gd name="T7" fmla="*/ 89 h 108"/>
                  <a:gd name="T8" fmla="*/ 19 w 85"/>
                  <a:gd name="T9" fmla="*/ 112 h 108"/>
                  <a:gd name="T10" fmla="*/ 0 w 85"/>
                  <a:gd name="T11" fmla="*/ 120 h 108"/>
                  <a:gd name="T12" fmla="*/ 47 w 85"/>
                  <a:gd name="T13" fmla="*/ 43 h 108"/>
                  <a:gd name="T14" fmla="*/ 70 w 85"/>
                  <a:gd name="T15" fmla="*/ 11 h 108"/>
                  <a:gd name="T16" fmla="*/ 88 w 85"/>
                  <a:gd name="T17" fmla="*/ 0 h 10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85" h="108">
                    <a:moveTo>
                      <a:pt x="85" y="1"/>
                    </a:moveTo>
                    <a:cubicBezTo>
                      <a:pt x="77" y="0"/>
                      <a:pt x="67" y="11"/>
                      <a:pt x="63" y="18"/>
                    </a:cubicBezTo>
                    <a:cubicBezTo>
                      <a:pt x="55" y="27"/>
                      <a:pt x="49" y="37"/>
                      <a:pt x="45" y="49"/>
                    </a:cubicBezTo>
                    <a:cubicBezTo>
                      <a:pt x="42" y="60"/>
                      <a:pt x="40" y="70"/>
                      <a:pt x="34" y="81"/>
                    </a:cubicBezTo>
                    <a:cubicBezTo>
                      <a:pt x="30" y="88"/>
                      <a:pt x="25" y="95"/>
                      <a:pt x="19" y="100"/>
                    </a:cubicBezTo>
                    <a:cubicBezTo>
                      <a:pt x="13" y="104"/>
                      <a:pt x="6" y="105"/>
                      <a:pt x="0" y="108"/>
                    </a:cubicBezTo>
                    <a:cubicBezTo>
                      <a:pt x="25" y="94"/>
                      <a:pt x="32" y="63"/>
                      <a:pt x="43" y="39"/>
                    </a:cubicBezTo>
                    <a:cubicBezTo>
                      <a:pt x="48" y="29"/>
                      <a:pt x="55" y="19"/>
                      <a:pt x="63" y="11"/>
                    </a:cubicBezTo>
                    <a:cubicBezTo>
                      <a:pt x="67" y="8"/>
                      <a:pt x="75" y="0"/>
                      <a:pt x="80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43" name="Freeform 305">
                <a:extLst>
                  <a:ext uri="{FF2B5EF4-FFF2-40B4-BE49-F238E27FC236}">
                    <a16:creationId xmlns:a16="http://schemas.microsoft.com/office/drawing/2014/main" id="{E3526EEC-E17D-4FC2-A066-612D4ABC81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39" y="851"/>
                <a:ext cx="15" cy="35"/>
              </a:xfrm>
              <a:custGeom>
                <a:avLst/>
                <a:gdLst>
                  <a:gd name="T0" fmla="*/ 18 w 14"/>
                  <a:gd name="T1" fmla="*/ 0 h 34"/>
                  <a:gd name="T2" fmla="*/ 11 w 14"/>
                  <a:gd name="T3" fmla="*/ 4 h 34"/>
                  <a:gd name="T4" fmla="*/ 3 w 14"/>
                  <a:gd name="T5" fmla="*/ 12 h 34"/>
                  <a:gd name="T6" fmla="*/ 1 w 14"/>
                  <a:gd name="T7" fmla="*/ 38 h 34"/>
                  <a:gd name="T8" fmla="*/ 11 w 14"/>
                  <a:gd name="T9" fmla="*/ 12 h 34"/>
                  <a:gd name="T10" fmla="*/ 15 w 14"/>
                  <a:gd name="T11" fmla="*/ 4 h 34"/>
                  <a:gd name="T12" fmla="*/ 18 w 14"/>
                  <a:gd name="T13" fmla="*/ 0 h 3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" h="34">
                    <a:moveTo>
                      <a:pt x="14" y="0"/>
                    </a:moveTo>
                    <a:cubicBezTo>
                      <a:pt x="11" y="0"/>
                      <a:pt x="8" y="3"/>
                      <a:pt x="7" y="4"/>
                    </a:cubicBezTo>
                    <a:cubicBezTo>
                      <a:pt x="5" y="7"/>
                      <a:pt x="4" y="10"/>
                      <a:pt x="3" y="12"/>
                    </a:cubicBezTo>
                    <a:cubicBezTo>
                      <a:pt x="1" y="19"/>
                      <a:pt x="0" y="26"/>
                      <a:pt x="1" y="34"/>
                    </a:cubicBezTo>
                    <a:cubicBezTo>
                      <a:pt x="1" y="26"/>
                      <a:pt x="4" y="18"/>
                      <a:pt x="7" y="12"/>
                    </a:cubicBezTo>
                    <a:cubicBezTo>
                      <a:pt x="8" y="9"/>
                      <a:pt x="10" y="7"/>
                      <a:pt x="11" y="4"/>
                    </a:cubicBezTo>
                    <a:cubicBezTo>
                      <a:pt x="12" y="3"/>
                      <a:pt x="12" y="1"/>
                      <a:pt x="14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44" name="Freeform 306">
                <a:extLst>
                  <a:ext uri="{FF2B5EF4-FFF2-40B4-BE49-F238E27FC236}">
                    <a16:creationId xmlns:a16="http://schemas.microsoft.com/office/drawing/2014/main" id="{57E65B95-BF6B-4659-AB87-DB446C010C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7" y="829"/>
                <a:ext cx="46" cy="50"/>
              </a:xfrm>
              <a:custGeom>
                <a:avLst/>
                <a:gdLst>
                  <a:gd name="T0" fmla="*/ 52 w 44"/>
                  <a:gd name="T1" fmla="*/ 3 h 49"/>
                  <a:gd name="T2" fmla="*/ 19 w 44"/>
                  <a:gd name="T3" fmla="*/ 14 h 49"/>
                  <a:gd name="T4" fmla="*/ 1 w 44"/>
                  <a:gd name="T5" fmla="*/ 53 h 49"/>
                  <a:gd name="T6" fmla="*/ 6 w 44"/>
                  <a:gd name="T7" fmla="*/ 38 h 49"/>
                  <a:gd name="T8" fmla="*/ 21 w 44"/>
                  <a:gd name="T9" fmla="*/ 17 h 49"/>
                  <a:gd name="T10" fmla="*/ 47 w 44"/>
                  <a:gd name="T11" fmla="*/ 2 h 4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4" h="49">
                    <a:moveTo>
                      <a:pt x="44" y="3"/>
                    </a:moveTo>
                    <a:cubicBezTo>
                      <a:pt x="35" y="0"/>
                      <a:pt x="21" y="9"/>
                      <a:pt x="15" y="14"/>
                    </a:cubicBezTo>
                    <a:cubicBezTo>
                      <a:pt x="5" y="23"/>
                      <a:pt x="2" y="36"/>
                      <a:pt x="1" y="49"/>
                    </a:cubicBezTo>
                    <a:cubicBezTo>
                      <a:pt x="0" y="44"/>
                      <a:pt x="4" y="38"/>
                      <a:pt x="6" y="34"/>
                    </a:cubicBezTo>
                    <a:cubicBezTo>
                      <a:pt x="9" y="27"/>
                      <a:pt x="12" y="22"/>
                      <a:pt x="17" y="17"/>
                    </a:cubicBezTo>
                    <a:cubicBezTo>
                      <a:pt x="23" y="11"/>
                      <a:pt x="31" y="3"/>
                      <a:pt x="39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45" name="Freeform 307">
                <a:extLst>
                  <a:ext uri="{FF2B5EF4-FFF2-40B4-BE49-F238E27FC236}">
                    <a16:creationId xmlns:a16="http://schemas.microsoft.com/office/drawing/2014/main" id="{C72F7606-AA28-4134-89C8-64A50EB1B0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0" y="994"/>
                <a:ext cx="72" cy="67"/>
              </a:xfrm>
              <a:custGeom>
                <a:avLst/>
                <a:gdLst>
                  <a:gd name="T0" fmla="*/ 33 w 70"/>
                  <a:gd name="T1" fmla="*/ 6 h 65"/>
                  <a:gd name="T2" fmla="*/ 3 w 70"/>
                  <a:gd name="T3" fmla="*/ 34 h 65"/>
                  <a:gd name="T4" fmla="*/ 35 w 70"/>
                  <a:gd name="T5" fmla="*/ 65 h 65"/>
                  <a:gd name="T6" fmla="*/ 66 w 70"/>
                  <a:gd name="T7" fmla="*/ 65 h 65"/>
                  <a:gd name="T8" fmla="*/ 73 w 70"/>
                  <a:gd name="T9" fmla="*/ 36 h 6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0" h="65">
                    <a:moveTo>
                      <a:pt x="29" y="6"/>
                    </a:moveTo>
                    <a:cubicBezTo>
                      <a:pt x="15" y="0"/>
                      <a:pt x="0" y="16"/>
                      <a:pt x="3" y="30"/>
                    </a:cubicBezTo>
                    <a:cubicBezTo>
                      <a:pt x="5" y="44"/>
                      <a:pt x="18" y="52"/>
                      <a:pt x="31" y="57"/>
                    </a:cubicBezTo>
                    <a:cubicBezTo>
                      <a:pt x="40" y="60"/>
                      <a:pt x="50" y="65"/>
                      <a:pt x="58" y="57"/>
                    </a:cubicBezTo>
                    <a:cubicBezTo>
                      <a:pt x="63" y="52"/>
                      <a:pt x="70" y="38"/>
                      <a:pt x="65" y="32"/>
                    </a:cubicBezTo>
                  </a:path>
                </a:pathLst>
              </a:custGeom>
              <a:solidFill>
                <a:srgbClr val="FEF3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46" name="Freeform 308">
                <a:extLst>
                  <a:ext uri="{FF2B5EF4-FFF2-40B4-BE49-F238E27FC236}">
                    <a16:creationId xmlns:a16="http://schemas.microsoft.com/office/drawing/2014/main" id="{0C62EE9A-A867-4B31-BA49-9C82859006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0" y="994"/>
                <a:ext cx="72" cy="67"/>
              </a:xfrm>
              <a:custGeom>
                <a:avLst/>
                <a:gdLst>
                  <a:gd name="T0" fmla="*/ 33 w 70"/>
                  <a:gd name="T1" fmla="*/ 7 h 65"/>
                  <a:gd name="T2" fmla="*/ 3 w 70"/>
                  <a:gd name="T3" fmla="*/ 34 h 65"/>
                  <a:gd name="T4" fmla="*/ 35 w 70"/>
                  <a:gd name="T5" fmla="*/ 65 h 65"/>
                  <a:gd name="T6" fmla="*/ 66 w 70"/>
                  <a:gd name="T7" fmla="*/ 65 h 65"/>
                  <a:gd name="T8" fmla="*/ 73 w 70"/>
                  <a:gd name="T9" fmla="*/ 36 h 6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0" h="65">
                    <a:moveTo>
                      <a:pt x="29" y="7"/>
                    </a:moveTo>
                    <a:cubicBezTo>
                      <a:pt x="15" y="0"/>
                      <a:pt x="0" y="16"/>
                      <a:pt x="3" y="30"/>
                    </a:cubicBezTo>
                    <a:cubicBezTo>
                      <a:pt x="5" y="44"/>
                      <a:pt x="18" y="53"/>
                      <a:pt x="31" y="57"/>
                    </a:cubicBezTo>
                    <a:cubicBezTo>
                      <a:pt x="40" y="60"/>
                      <a:pt x="50" y="65"/>
                      <a:pt x="58" y="57"/>
                    </a:cubicBezTo>
                    <a:cubicBezTo>
                      <a:pt x="63" y="52"/>
                      <a:pt x="70" y="38"/>
                      <a:pt x="65" y="32"/>
                    </a:cubicBezTo>
                  </a:path>
                </a:pathLst>
              </a:custGeom>
              <a:noFill/>
              <a:ln w="317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47" name="Freeform 309">
                <a:extLst>
                  <a:ext uri="{FF2B5EF4-FFF2-40B4-BE49-F238E27FC236}">
                    <a16:creationId xmlns:a16="http://schemas.microsoft.com/office/drawing/2014/main" id="{5D2A3284-74F6-4785-BB39-37E92EE876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9" y="1004"/>
                <a:ext cx="44" cy="35"/>
              </a:xfrm>
              <a:custGeom>
                <a:avLst/>
                <a:gdLst>
                  <a:gd name="T0" fmla="*/ 47 w 43"/>
                  <a:gd name="T1" fmla="*/ 22 h 34"/>
                  <a:gd name="T2" fmla="*/ 33 w 43"/>
                  <a:gd name="T3" fmla="*/ 26 h 34"/>
                  <a:gd name="T4" fmla="*/ 35 w 43"/>
                  <a:gd name="T5" fmla="*/ 38 h 34"/>
                  <a:gd name="T6" fmla="*/ 20 w 43"/>
                  <a:gd name="T7" fmla="*/ 36 h 34"/>
                  <a:gd name="T8" fmla="*/ 15 w 43"/>
                  <a:gd name="T9" fmla="*/ 31 h 34"/>
                  <a:gd name="T10" fmla="*/ 8 w 43"/>
                  <a:gd name="T11" fmla="*/ 27 h 34"/>
                  <a:gd name="T12" fmla="*/ 29 w 43"/>
                  <a:gd name="T13" fmla="*/ 11 h 34"/>
                  <a:gd name="T14" fmla="*/ 30 w 43"/>
                  <a:gd name="T15" fmla="*/ 22 h 3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3" h="34">
                    <a:moveTo>
                      <a:pt x="43" y="18"/>
                    </a:moveTo>
                    <a:cubicBezTo>
                      <a:pt x="39" y="16"/>
                      <a:pt x="31" y="16"/>
                      <a:pt x="29" y="22"/>
                    </a:cubicBezTo>
                    <a:cubicBezTo>
                      <a:pt x="28" y="26"/>
                      <a:pt x="33" y="30"/>
                      <a:pt x="31" y="34"/>
                    </a:cubicBezTo>
                    <a:cubicBezTo>
                      <a:pt x="27" y="34"/>
                      <a:pt x="24" y="34"/>
                      <a:pt x="20" y="32"/>
                    </a:cubicBezTo>
                    <a:cubicBezTo>
                      <a:pt x="18" y="31"/>
                      <a:pt x="17" y="29"/>
                      <a:pt x="15" y="27"/>
                    </a:cubicBezTo>
                    <a:cubicBezTo>
                      <a:pt x="13" y="26"/>
                      <a:pt x="9" y="25"/>
                      <a:pt x="8" y="23"/>
                    </a:cubicBezTo>
                    <a:cubicBezTo>
                      <a:pt x="0" y="15"/>
                      <a:pt x="18" y="0"/>
                      <a:pt x="25" y="11"/>
                    </a:cubicBezTo>
                    <a:cubicBezTo>
                      <a:pt x="20" y="11"/>
                      <a:pt x="23" y="19"/>
                      <a:pt x="26" y="18"/>
                    </a:cubicBezTo>
                  </a:path>
                </a:pathLst>
              </a:custGeom>
              <a:noFill/>
              <a:ln w="317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48" name="Freeform 310">
                <a:extLst>
                  <a:ext uri="{FF2B5EF4-FFF2-40B4-BE49-F238E27FC236}">
                    <a16:creationId xmlns:a16="http://schemas.microsoft.com/office/drawing/2014/main" id="{7F9AC3FC-12E6-4148-9E51-528AC3F202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1" y="1021"/>
                <a:ext cx="105" cy="53"/>
              </a:xfrm>
              <a:custGeom>
                <a:avLst/>
                <a:gdLst>
                  <a:gd name="T0" fmla="*/ 11 w 102"/>
                  <a:gd name="T1" fmla="*/ 12 h 52"/>
                  <a:gd name="T2" fmla="*/ 34 w 102"/>
                  <a:gd name="T3" fmla="*/ 24 h 52"/>
                  <a:gd name="T4" fmla="*/ 62 w 102"/>
                  <a:gd name="T5" fmla="*/ 34 h 52"/>
                  <a:gd name="T6" fmla="*/ 87 w 102"/>
                  <a:gd name="T7" fmla="*/ 24 h 52"/>
                  <a:gd name="T8" fmla="*/ 103 w 102"/>
                  <a:gd name="T9" fmla="*/ 13 h 52"/>
                  <a:gd name="T10" fmla="*/ 114 w 102"/>
                  <a:gd name="T11" fmla="*/ 0 h 52"/>
                  <a:gd name="T12" fmla="*/ 81 w 102"/>
                  <a:gd name="T13" fmla="*/ 38 h 52"/>
                  <a:gd name="T14" fmla="*/ 47 w 102"/>
                  <a:gd name="T15" fmla="*/ 51 h 52"/>
                  <a:gd name="T16" fmla="*/ 34 w 102"/>
                  <a:gd name="T17" fmla="*/ 55 h 52"/>
                  <a:gd name="T18" fmla="*/ 25 w 102"/>
                  <a:gd name="T19" fmla="*/ 53 h 52"/>
                  <a:gd name="T20" fmla="*/ 0 w 102"/>
                  <a:gd name="T21" fmla="*/ 40 h 52"/>
                  <a:gd name="T22" fmla="*/ 11 w 102"/>
                  <a:gd name="T23" fmla="*/ 15 h 5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02" h="52">
                    <a:moveTo>
                      <a:pt x="11" y="12"/>
                    </a:moveTo>
                    <a:cubicBezTo>
                      <a:pt x="13" y="18"/>
                      <a:pt x="25" y="21"/>
                      <a:pt x="30" y="24"/>
                    </a:cubicBezTo>
                    <a:cubicBezTo>
                      <a:pt x="39" y="27"/>
                      <a:pt x="45" y="30"/>
                      <a:pt x="54" y="30"/>
                    </a:cubicBezTo>
                    <a:cubicBezTo>
                      <a:pt x="64" y="31"/>
                      <a:pt x="71" y="29"/>
                      <a:pt x="79" y="24"/>
                    </a:cubicBezTo>
                    <a:cubicBezTo>
                      <a:pt x="83" y="21"/>
                      <a:pt x="88" y="17"/>
                      <a:pt x="91" y="13"/>
                    </a:cubicBezTo>
                    <a:cubicBezTo>
                      <a:pt x="95" y="10"/>
                      <a:pt x="97" y="3"/>
                      <a:pt x="102" y="0"/>
                    </a:cubicBezTo>
                    <a:cubicBezTo>
                      <a:pt x="98" y="13"/>
                      <a:pt x="84" y="26"/>
                      <a:pt x="73" y="34"/>
                    </a:cubicBezTo>
                    <a:cubicBezTo>
                      <a:pt x="63" y="41"/>
                      <a:pt x="54" y="43"/>
                      <a:pt x="43" y="47"/>
                    </a:cubicBezTo>
                    <a:cubicBezTo>
                      <a:pt x="39" y="48"/>
                      <a:pt x="34" y="50"/>
                      <a:pt x="30" y="51"/>
                    </a:cubicBezTo>
                    <a:cubicBezTo>
                      <a:pt x="25" y="52"/>
                      <a:pt x="25" y="51"/>
                      <a:pt x="21" y="49"/>
                    </a:cubicBezTo>
                    <a:cubicBezTo>
                      <a:pt x="14" y="45"/>
                      <a:pt x="7" y="40"/>
                      <a:pt x="0" y="36"/>
                    </a:cubicBezTo>
                    <a:cubicBezTo>
                      <a:pt x="2" y="28"/>
                      <a:pt x="12" y="24"/>
                      <a:pt x="11" y="15"/>
                    </a:cubicBezTo>
                  </a:path>
                </a:pathLst>
              </a:custGeom>
              <a:solidFill>
                <a:srgbClr val="FC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49" name="Freeform 311">
                <a:extLst>
                  <a:ext uri="{FF2B5EF4-FFF2-40B4-BE49-F238E27FC236}">
                    <a16:creationId xmlns:a16="http://schemas.microsoft.com/office/drawing/2014/main" id="{4B117CAD-C330-420C-B7C9-7BB6997991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6" y="1014"/>
                <a:ext cx="15" cy="16"/>
              </a:xfrm>
              <a:custGeom>
                <a:avLst/>
                <a:gdLst>
                  <a:gd name="T0" fmla="*/ 15 w 15"/>
                  <a:gd name="T1" fmla="*/ 2 h 16"/>
                  <a:gd name="T2" fmla="*/ 9 w 15"/>
                  <a:gd name="T3" fmla="*/ 1 h 16"/>
                  <a:gd name="T4" fmla="*/ 3 w 15"/>
                  <a:gd name="T5" fmla="*/ 6 h 16"/>
                  <a:gd name="T6" fmla="*/ 2 w 15"/>
                  <a:gd name="T7" fmla="*/ 12 h 16"/>
                  <a:gd name="T8" fmla="*/ 7 w 15"/>
                  <a:gd name="T9" fmla="*/ 14 h 16"/>
                  <a:gd name="T10" fmla="*/ 12 w 15"/>
                  <a:gd name="T11" fmla="*/ 16 h 16"/>
                  <a:gd name="T12" fmla="*/ 8 w 15"/>
                  <a:gd name="T13" fmla="*/ 8 h 16"/>
                  <a:gd name="T14" fmla="*/ 13 w 15"/>
                  <a:gd name="T15" fmla="*/ 3 h 1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5" h="16">
                    <a:moveTo>
                      <a:pt x="15" y="2"/>
                    </a:moveTo>
                    <a:cubicBezTo>
                      <a:pt x="13" y="1"/>
                      <a:pt x="11" y="0"/>
                      <a:pt x="9" y="1"/>
                    </a:cubicBezTo>
                    <a:cubicBezTo>
                      <a:pt x="6" y="2"/>
                      <a:pt x="5" y="4"/>
                      <a:pt x="3" y="6"/>
                    </a:cubicBezTo>
                    <a:cubicBezTo>
                      <a:pt x="2" y="8"/>
                      <a:pt x="0" y="10"/>
                      <a:pt x="2" y="12"/>
                    </a:cubicBezTo>
                    <a:cubicBezTo>
                      <a:pt x="3" y="13"/>
                      <a:pt x="5" y="14"/>
                      <a:pt x="7" y="14"/>
                    </a:cubicBezTo>
                    <a:cubicBezTo>
                      <a:pt x="8" y="15"/>
                      <a:pt x="10" y="16"/>
                      <a:pt x="12" y="16"/>
                    </a:cubicBezTo>
                    <a:cubicBezTo>
                      <a:pt x="10" y="14"/>
                      <a:pt x="8" y="12"/>
                      <a:pt x="8" y="8"/>
                    </a:cubicBezTo>
                    <a:cubicBezTo>
                      <a:pt x="9" y="7"/>
                      <a:pt x="11" y="3"/>
                      <a:pt x="13" y="3"/>
                    </a:cubicBezTo>
                  </a:path>
                </a:pathLst>
              </a:custGeom>
              <a:solidFill>
                <a:srgbClr val="FC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50" name="Freeform 312">
                <a:extLst>
                  <a:ext uri="{FF2B5EF4-FFF2-40B4-BE49-F238E27FC236}">
                    <a16:creationId xmlns:a16="http://schemas.microsoft.com/office/drawing/2014/main" id="{F52360FD-106C-4B98-94A5-A14B364DAA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4" y="1001"/>
                <a:ext cx="25" cy="29"/>
              </a:xfrm>
              <a:custGeom>
                <a:avLst/>
                <a:gdLst>
                  <a:gd name="T0" fmla="*/ 28 w 24"/>
                  <a:gd name="T1" fmla="*/ 2 h 28"/>
                  <a:gd name="T2" fmla="*/ 8 w 24"/>
                  <a:gd name="T3" fmla="*/ 8 h 28"/>
                  <a:gd name="T4" fmla="*/ 5 w 24"/>
                  <a:gd name="T5" fmla="*/ 21 h 28"/>
                  <a:gd name="T6" fmla="*/ 7 w 24"/>
                  <a:gd name="T7" fmla="*/ 32 h 28"/>
                  <a:gd name="T8" fmla="*/ 4 w 24"/>
                  <a:gd name="T9" fmla="*/ 9 h 28"/>
                  <a:gd name="T10" fmla="*/ 9 w 24"/>
                  <a:gd name="T11" fmla="*/ 4 h 28"/>
                  <a:gd name="T12" fmla="*/ 19 w 24"/>
                  <a:gd name="T13" fmla="*/ 1 h 28"/>
                  <a:gd name="T14" fmla="*/ 26 w 24"/>
                  <a:gd name="T15" fmla="*/ 0 h 2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4" h="28">
                    <a:moveTo>
                      <a:pt x="24" y="2"/>
                    </a:moveTo>
                    <a:cubicBezTo>
                      <a:pt x="18" y="2"/>
                      <a:pt x="13" y="2"/>
                      <a:pt x="8" y="8"/>
                    </a:cubicBezTo>
                    <a:cubicBezTo>
                      <a:pt x="6" y="11"/>
                      <a:pt x="5" y="14"/>
                      <a:pt x="5" y="17"/>
                    </a:cubicBezTo>
                    <a:cubicBezTo>
                      <a:pt x="5" y="21"/>
                      <a:pt x="6" y="25"/>
                      <a:pt x="7" y="28"/>
                    </a:cubicBezTo>
                    <a:cubicBezTo>
                      <a:pt x="0" y="25"/>
                      <a:pt x="1" y="15"/>
                      <a:pt x="4" y="9"/>
                    </a:cubicBezTo>
                    <a:cubicBezTo>
                      <a:pt x="5" y="7"/>
                      <a:pt x="7" y="6"/>
                      <a:pt x="9" y="4"/>
                    </a:cubicBezTo>
                    <a:cubicBezTo>
                      <a:pt x="11" y="2"/>
                      <a:pt x="13" y="2"/>
                      <a:pt x="15" y="1"/>
                    </a:cubicBezTo>
                    <a:cubicBezTo>
                      <a:pt x="18" y="0"/>
                      <a:pt x="19" y="0"/>
                      <a:pt x="22" y="0"/>
                    </a:cubicBezTo>
                  </a:path>
                </a:pathLst>
              </a:custGeom>
              <a:solidFill>
                <a:srgbClr val="FC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51" name="Freeform 313">
                <a:extLst>
                  <a:ext uri="{FF2B5EF4-FFF2-40B4-BE49-F238E27FC236}">
                    <a16:creationId xmlns:a16="http://schemas.microsoft.com/office/drawing/2014/main" id="{3DC9B9BE-0604-4AA0-B6FB-2D74107476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37" y="1023"/>
                <a:ext cx="19" cy="17"/>
              </a:xfrm>
              <a:custGeom>
                <a:avLst/>
                <a:gdLst>
                  <a:gd name="T0" fmla="*/ 22 w 18"/>
                  <a:gd name="T1" fmla="*/ 3 h 17"/>
                  <a:gd name="T2" fmla="*/ 6 w 18"/>
                  <a:gd name="T3" fmla="*/ 1 h 17"/>
                  <a:gd name="T4" fmla="*/ 7 w 18"/>
                  <a:gd name="T5" fmla="*/ 17 h 17"/>
                  <a:gd name="T6" fmla="*/ 8 w 18"/>
                  <a:gd name="T7" fmla="*/ 7 h 17"/>
                  <a:gd name="T8" fmla="*/ 21 w 18"/>
                  <a:gd name="T9" fmla="*/ 3 h 1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8" h="17">
                    <a:moveTo>
                      <a:pt x="18" y="3"/>
                    </a:moveTo>
                    <a:cubicBezTo>
                      <a:pt x="14" y="3"/>
                      <a:pt x="10" y="0"/>
                      <a:pt x="6" y="1"/>
                    </a:cubicBezTo>
                    <a:cubicBezTo>
                      <a:pt x="0" y="4"/>
                      <a:pt x="7" y="13"/>
                      <a:pt x="7" y="17"/>
                    </a:cubicBezTo>
                    <a:cubicBezTo>
                      <a:pt x="5" y="13"/>
                      <a:pt x="5" y="10"/>
                      <a:pt x="8" y="7"/>
                    </a:cubicBezTo>
                    <a:cubicBezTo>
                      <a:pt x="10" y="4"/>
                      <a:pt x="14" y="5"/>
                      <a:pt x="17" y="3"/>
                    </a:cubicBezTo>
                  </a:path>
                </a:pathLst>
              </a:custGeom>
              <a:solidFill>
                <a:srgbClr val="FC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52" name="Freeform 314">
                <a:extLst>
                  <a:ext uri="{FF2B5EF4-FFF2-40B4-BE49-F238E27FC236}">
                    <a16:creationId xmlns:a16="http://schemas.microsoft.com/office/drawing/2014/main" id="{58034A15-534A-4178-A8E7-C39E2A6D18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34" y="1027"/>
                <a:ext cx="31" cy="27"/>
              </a:xfrm>
              <a:custGeom>
                <a:avLst/>
                <a:gdLst>
                  <a:gd name="T0" fmla="*/ 33 w 30"/>
                  <a:gd name="T1" fmla="*/ 2 h 26"/>
                  <a:gd name="T2" fmla="*/ 32 w 30"/>
                  <a:gd name="T3" fmla="*/ 12 h 26"/>
                  <a:gd name="T4" fmla="*/ 26 w 30"/>
                  <a:gd name="T5" fmla="*/ 25 h 26"/>
                  <a:gd name="T6" fmla="*/ 0 w 30"/>
                  <a:gd name="T7" fmla="*/ 21 h 26"/>
                  <a:gd name="T8" fmla="*/ 10 w 30"/>
                  <a:gd name="T9" fmla="*/ 24 h 26"/>
                  <a:gd name="T10" fmla="*/ 27 w 30"/>
                  <a:gd name="T11" fmla="*/ 19 h 26"/>
                  <a:gd name="T12" fmla="*/ 32 w 30"/>
                  <a:gd name="T13" fmla="*/ 0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0" h="26">
                    <a:moveTo>
                      <a:pt x="29" y="2"/>
                    </a:moveTo>
                    <a:cubicBezTo>
                      <a:pt x="30" y="1"/>
                      <a:pt x="29" y="11"/>
                      <a:pt x="28" y="12"/>
                    </a:cubicBezTo>
                    <a:cubicBezTo>
                      <a:pt x="27" y="16"/>
                      <a:pt x="26" y="18"/>
                      <a:pt x="22" y="21"/>
                    </a:cubicBezTo>
                    <a:cubicBezTo>
                      <a:pt x="16" y="26"/>
                      <a:pt x="5" y="23"/>
                      <a:pt x="0" y="17"/>
                    </a:cubicBezTo>
                    <a:cubicBezTo>
                      <a:pt x="3" y="18"/>
                      <a:pt x="6" y="20"/>
                      <a:pt x="10" y="20"/>
                    </a:cubicBezTo>
                    <a:cubicBezTo>
                      <a:pt x="15" y="20"/>
                      <a:pt x="19" y="17"/>
                      <a:pt x="23" y="15"/>
                    </a:cubicBezTo>
                    <a:cubicBezTo>
                      <a:pt x="26" y="11"/>
                      <a:pt x="28" y="5"/>
                      <a:pt x="2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53" name="Freeform 315">
                <a:extLst>
                  <a:ext uri="{FF2B5EF4-FFF2-40B4-BE49-F238E27FC236}">
                    <a16:creationId xmlns:a16="http://schemas.microsoft.com/office/drawing/2014/main" id="{06224DEA-F3FB-4A66-9B6A-3A1D4247BF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2" y="1005"/>
                <a:ext cx="20" cy="13"/>
              </a:xfrm>
              <a:custGeom>
                <a:avLst/>
                <a:gdLst>
                  <a:gd name="T0" fmla="*/ 17 w 20"/>
                  <a:gd name="T1" fmla="*/ 4 h 12"/>
                  <a:gd name="T2" fmla="*/ 9 w 20"/>
                  <a:gd name="T3" fmla="*/ 4 h 12"/>
                  <a:gd name="T4" fmla="*/ 0 w 20"/>
                  <a:gd name="T5" fmla="*/ 16 h 12"/>
                  <a:gd name="T6" fmla="*/ 2 w 20"/>
                  <a:gd name="T7" fmla="*/ 13 h 12"/>
                  <a:gd name="T8" fmla="*/ 8 w 20"/>
                  <a:gd name="T9" fmla="*/ 2 h 12"/>
                  <a:gd name="T10" fmla="*/ 15 w 20"/>
                  <a:gd name="T11" fmla="*/ 1 h 12"/>
                  <a:gd name="T12" fmla="*/ 20 w 20"/>
                  <a:gd name="T13" fmla="*/ 3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" h="12">
                    <a:moveTo>
                      <a:pt x="17" y="4"/>
                    </a:moveTo>
                    <a:cubicBezTo>
                      <a:pt x="15" y="3"/>
                      <a:pt x="12" y="3"/>
                      <a:pt x="9" y="4"/>
                    </a:cubicBezTo>
                    <a:cubicBezTo>
                      <a:pt x="6" y="5"/>
                      <a:pt x="2" y="8"/>
                      <a:pt x="0" y="12"/>
                    </a:cubicBezTo>
                    <a:cubicBezTo>
                      <a:pt x="0" y="10"/>
                      <a:pt x="1" y="9"/>
                      <a:pt x="2" y="9"/>
                    </a:cubicBezTo>
                    <a:cubicBezTo>
                      <a:pt x="4" y="6"/>
                      <a:pt x="6" y="4"/>
                      <a:pt x="8" y="2"/>
                    </a:cubicBezTo>
                    <a:cubicBezTo>
                      <a:pt x="10" y="0"/>
                      <a:pt x="12" y="0"/>
                      <a:pt x="15" y="1"/>
                    </a:cubicBezTo>
                    <a:cubicBezTo>
                      <a:pt x="17" y="1"/>
                      <a:pt x="19" y="1"/>
                      <a:pt x="20" y="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54" name="Freeform 316">
                <a:extLst>
                  <a:ext uri="{FF2B5EF4-FFF2-40B4-BE49-F238E27FC236}">
                    <a16:creationId xmlns:a16="http://schemas.microsoft.com/office/drawing/2014/main" id="{956A623D-07F9-4EA3-9ECF-E9600BAECF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1" y="844"/>
                <a:ext cx="27" cy="32"/>
              </a:xfrm>
              <a:custGeom>
                <a:avLst/>
                <a:gdLst>
                  <a:gd name="T0" fmla="*/ 1 w 27"/>
                  <a:gd name="T1" fmla="*/ 1 h 31"/>
                  <a:gd name="T2" fmla="*/ 12 w 27"/>
                  <a:gd name="T3" fmla="*/ 7 h 31"/>
                  <a:gd name="T4" fmla="*/ 22 w 27"/>
                  <a:gd name="T5" fmla="*/ 14 h 31"/>
                  <a:gd name="T6" fmla="*/ 24 w 27"/>
                  <a:gd name="T7" fmla="*/ 35 h 31"/>
                  <a:gd name="T8" fmla="*/ 19 w 27"/>
                  <a:gd name="T9" fmla="*/ 30 h 31"/>
                  <a:gd name="T10" fmla="*/ 10 w 27"/>
                  <a:gd name="T11" fmla="*/ 23 h 31"/>
                  <a:gd name="T12" fmla="*/ 0 w 27"/>
                  <a:gd name="T13" fmla="*/ 0 h 3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7" h="31">
                    <a:moveTo>
                      <a:pt x="1" y="1"/>
                    </a:moveTo>
                    <a:cubicBezTo>
                      <a:pt x="5" y="2"/>
                      <a:pt x="9" y="5"/>
                      <a:pt x="12" y="7"/>
                    </a:cubicBezTo>
                    <a:cubicBezTo>
                      <a:pt x="16" y="9"/>
                      <a:pt x="19" y="11"/>
                      <a:pt x="22" y="14"/>
                    </a:cubicBezTo>
                    <a:cubicBezTo>
                      <a:pt x="27" y="20"/>
                      <a:pt x="25" y="25"/>
                      <a:pt x="24" y="31"/>
                    </a:cubicBezTo>
                    <a:cubicBezTo>
                      <a:pt x="22" y="30"/>
                      <a:pt x="21" y="28"/>
                      <a:pt x="19" y="26"/>
                    </a:cubicBezTo>
                    <a:cubicBezTo>
                      <a:pt x="17" y="23"/>
                      <a:pt x="13" y="21"/>
                      <a:pt x="10" y="19"/>
                    </a:cubicBezTo>
                    <a:cubicBezTo>
                      <a:pt x="5" y="14"/>
                      <a:pt x="1" y="7"/>
                      <a:pt x="0" y="0"/>
                    </a:cubicBezTo>
                  </a:path>
                </a:pathLst>
              </a:custGeom>
              <a:solidFill>
                <a:srgbClr val="FC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55" name="Freeform 317">
                <a:extLst>
                  <a:ext uri="{FF2B5EF4-FFF2-40B4-BE49-F238E27FC236}">
                    <a16:creationId xmlns:a16="http://schemas.microsoft.com/office/drawing/2014/main" id="{317DC922-B972-4223-8090-6DE4A28B12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6" y="925"/>
                <a:ext cx="72" cy="53"/>
              </a:xfrm>
              <a:custGeom>
                <a:avLst/>
                <a:gdLst>
                  <a:gd name="T0" fmla="*/ 78 w 70"/>
                  <a:gd name="T1" fmla="*/ 3 h 51"/>
                  <a:gd name="T2" fmla="*/ 36 w 70"/>
                  <a:gd name="T3" fmla="*/ 8 h 51"/>
                  <a:gd name="T4" fmla="*/ 13 w 70"/>
                  <a:gd name="T5" fmla="*/ 29 h 51"/>
                  <a:gd name="T6" fmla="*/ 0 w 70"/>
                  <a:gd name="T7" fmla="*/ 59 h 51"/>
                  <a:gd name="T8" fmla="*/ 37 w 70"/>
                  <a:gd name="T9" fmla="*/ 18 h 51"/>
                  <a:gd name="T10" fmla="*/ 75 w 70"/>
                  <a:gd name="T11" fmla="*/ 4 h 5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0" h="51">
                    <a:moveTo>
                      <a:pt x="70" y="3"/>
                    </a:moveTo>
                    <a:cubicBezTo>
                      <a:pt x="58" y="0"/>
                      <a:pt x="43" y="1"/>
                      <a:pt x="32" y="8"/>
                    </a:cubicBezTo>
                    <a:cubicBezTo>
                      <a:pt x="25" y="13"/>
                      <a:pt x="18" y="19"/>
                      <a:pt x="13" y="25"/>
                    </a:cubicBezTo>
                    <a:cubicBezTo>
                      <a:pt x="6" y="33"/>
                      <a:pt x="5" y="43"/>
                      <a:pt x="0" y="51"/>
                    </a:cubicBezTo>
                    <a:cubicBezTo>
                      <a:pt x="9" y="37"/>
                      <a:pt x="18" y="22"/>
                      <a:pt x="33" y="14"/>
                    </a:cubicBezTo>
                    <a:cubicBezTo>
                      <a:pt x="44" y="8"/>
                      <a:pt x="55" y="5"/>
                      <a:pt x="67" y="4"/>
                    </a:cubicBezTo>
                  </a:path>
                </a:pathLst>
              </a:custGeom>
              <a:solidFill>
                <a:srgbClr val="FC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56" name="Freeform 318">
                <a:extLst>
                  <a:ext uri="{FF2B5EF4-FFF2-40B4-BE49-F238E27FC236}">
                    <a16:creationId xmlns:a16="http://schemas.microsoft.com/office/drawing/2014/main" id="{168FE4CE-3CA7-44D2-9BDE-BEA2C4A3F5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9" y="854"/>
                <a:ext cx="23" cy="95"/>
              </a:xfrm>
              <a:custGeom>
                <a:avLst/>
                <a:gdLst>
                  <a:gd name="T0" fmla="*/ 15 w 22"/>
                  <a:gd name="T1" fmla="*/ 0 h 92"/>
                  <a:gd name="T2" fmla="*/ 3 w 22"/>
                  <a:gd name="T3" fmla="*/ 27 h 92"/>
                  <a:gd name="T4" fmla="*/ 0 w 22"/>
                  <a:gd name="T5" fmla="*/ 58 h 92"/>
                  <a:gd name="T6" fmla="*/ 2 w 22"/>
                  <a:gd name="T7" fmla="*/ 86 h 92"/>
                  <a:gd name="T8" fmla="*/ 26 w 22"/>
                  <a:gd name="T9" fmla="*/ 100 h 92"/>
                  <a:gd name="T10" fmla="*/ 6 w 22"/>
                  <a:gd name="T11" fmla="*/ 44 h 92"/>
                  <a:gd name="T12" fmla="*/ 8 w 22"/>
                  <a:gd name="T13" fmla="*/ 22 h 92"/>
                  <a:gd name="T14" fmla="*/ 9 w 22"/>
                  <a:gd name="T15" fmla="*/ 1 h 9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2" h="92">
                    <a:moveTo>
                      <a:pt x="11" y="0"/>
                    </a:moveTo>
                    <a:cubicBezTo>
                      <a:pt x="6" y="3"/>
                      <a:pt x="4" y="17"/>
                      <a:pt x="3" y="23"/>
                    </a:cubicBezTo>
                    <a:cubicBezTo>
                      <a:pt x="2" y="32"/>
                      <a:pt x="0" y="41"/>
                      <a:pt x="0" y="50"/>
                    </a:cubicBezTo>
                    <a:cubicBezTo>
                      <a:pt x="0" y="58"/>
                      <a:pt x="1" y="66"/>
                      <a:pt x="2" y="75"/>
                    </a:cubicBezTo>
                    <a:cubicBezTo>
                      <a:pt x="4" y="83"/>
                      <a:pt x="12" y="92"/>
                      <a:pt x="22" y="88"/>
                    </a:cubicBezTo>
                    <a:cubicBezTo>
                      <a:pt x="2" y="80"/>
                      <a:pt x="4" y="57"/>
                      <a:pt x="6" y="40"/>
                    </a:cubicBezTo>
                    <a:cubicBezTo>
                      <a:pt x="7" y="32"/>
                      <a:pt x="8" y="25"/>
                      <a:pt x="8" y="18"/>
                    </a:cubicBezTo>
                    <a:cubicBezTo>
                      <a:pt x="8" y="13"/>
                      <a:pt x="10" y="5"/>
                      <a:pt x="9" y="1"/>
                    </a:cubicBezTo>
                  </a:path>
                </a:pathLst>
              </a:custGeom>
              <a:solidFill>
                <a:srgbClr val="FC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57" name="Freeform 319">
                <a:extLst>
                  <a:ext uri="{FF2B5EF4-FFF2-40B4-BE49-F238E27FC236}">
                    <a16:creationId xmlns:a16="http://schemas.microsoft.com/office/drawing/2014/main" id="{7BE8F8AF-B219-47F3-9698-6CB6757080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2" y="1057"/>
                <a:ext cx="158" cy="36"/>
              </a:xfrm>
              <a:custGeom>
                <a:avLst/>
                <a:gdLst>
                  <a:gd name="T0" fmla="*/ 169 w 154"/>
                  <a:gd name="T1" fmla="*/ 1 h 35"/>
                  <a:gd name="T2" fmla="*/ 148 w 154"/>
                  <a:gd name="T3" fmla="*/ 0 h 35"/>
                  <a:gd name="T4" fmla="*/ 115 w 154"/>
                  <a:gd name="T5" fmla="*/ 6 h 35"/>
                  <a:gd name="T6" fmla="*/ 50 w 154"/>
                  <a:gd name="T7" fmla="*/ 26 h 35"/>
                  <a:gd name="T8" fmla="*/ 19 w 154"/>
                  <a:gd name="T9" fmla="*/ 32 h 35"/>
                  <a:gd name="T10" fmla="*/ 0 w 154"/>
                  <a:gd name="T11" fmla="*/ 34 h 35"/>
                  <a:gd name="T12" fmla="*/ 44 w 154"/>
                  <a:gd name="T13" fmla="*/ 33 h 35"/>
                  <a:gd name="T14" fmla="*/ 104 w 154"/>
                  <a:gd name="T15" fmla="*/ 25 h 35"/>
                  <a:gd name="T16" fmla="*/ 147 w 154"/>
                  <a:gd name="T17" fmla="*/ 7 h 35"/>
                  <a:gd name="T18" fmla="*/ 170 w 154"/>
                  <a:gd name="T19" fmla="*/ 1 h 3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54" h="35">
                    <a:moveTo>
                      <a:pt x="153" y="1"/>
                    </a:moveTo>
                    <a:cubicBezTo>
                      <a:pt x="153" y="1"/>
                      <a:pt x="138" y="0"/>
                      <a:pt x="133" y="0"/>
                    </a:cubicBezTo>
                    <a:cubicBezTo>
                      <a:pt x="123" y="0"/>
                      <a:pt x="113" y="4"/>
                      <a:pt x="103" y="6"/>
                    </a:cubicBezTo>
                    <a:cubicBezTo>
                      <a:pt x="84" y="11"/>
                      <a:pt x="65" y="16"/>
                      <a:pt x="46" y="22"/>
                    </a:cubicBezTo>
                    <a:cubicBezTo>
                      <a:pt x="37" y="25"/>
                      <a:pt x="28" y="26"/>
                      <a:pt x="19" y="28"/>
                    </a:cubicBezTo>
                    <a:cubicBezTo>
                      <a:pt x="13" y="29"/>
                      <a:pt x="6" y="32"/>
                      <a:pt x="0" y="30"/>
                    </a:cubicBezTo>
                    <a:cubicBezTo>
                      <a:pt x="10" y="35"/>
                      <a:pt x="29" y="29"/>
                      <a:pt x="40" y="29"/>
                    </a:cubicBezTo>
                    <a:cubicBezTo>
                      <a:pt x="58" y="28"/>
                      <a:pt x="76" y="26"/>
                      <a:pt x="94" y="21"/>
                    </a:cubicBezTo>
                    <a:cubicBezTo>
                      <a:pt x="107" y="18"/>
                      <a:pt x="120" y="12"/>
                      <a:pt x="132" y="7"/>
                    </a:cubicBezTo>
                    <a:cubicBezTo>
                      <a:pt x="139" y="4"/>
                      <a:pt x="147" y="3"/>
                      <a:pt x="154" y="1"/>
                    </a:cubicBezTo>
                  </a:path>
                </a:pathLst>
              </a:custGeom>
              <a:solidFill>
                <a:srgbClr val="FC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58" name="Freeform 320">
                <a:extLst>
                  <a:ext uri="{FF2B5EF4-FFF2-40B4-BE49-F238E27FC236}">
                    <a16:creationId xmlns:a16="http://schemas.microsoft.com/office/drawing/2014/main" id="{14BCA946-D3E4-4613-A509-D66C82812D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6" y="1222"/>
                <a:ext cx="112" cy="211"/>
              </a:xfrm>
              <a:custGeom>
                <a:avLst/>
                <a:gdLst>
                  <a:gd name="T0" fmla="*/ 0 w 109"/>
                  <a:gd name="T1" fmla="*/ 1 h 206"/>
                  <a:gd name="T2" fmla="*/ 14 w 109"/>
                  <a:gd name="T3" fmla="*/ 45 h 206"/>
                  <a:gd name="T4" fmla="*/ 31 w 109"/>
                  <a:gd name="T5" fmla="*/ 83 h 206"/>
                  <a:gd name="T6" fmla="*/ 37 w 109"/>
                  <a:gd name="T7" fmla="*/ 143 h 206"/>
                  <a:gd name="T8" fmla="*/ 48 w 109"/>
                  <a:gd name="T9" fmla="*/ 191 h 206"/>
                  <a:gd name="T10" fmla="*/ 80 w 109"/>
                  <a:gd name="T11" fmla="*/ 212 h 206"/>
                  <a:gd name="T12" fmla="*/ 121 w 109"/>
                  <a:gd name="T13" fmla="*/ 226 h 206"/>
                  <a:gd name="T14" fmla="*/ 105 w 109"/>
                  <a:gd name="T15" fmla="*/ 206 h 206"/>
                  <a:gd name="T16" fmla="*/ 74 w 109"/>
                  <a:gd name="T17" fmla="*/ 164 h 206"/>
                  <a:gd name="T18" fmla="*/ 52 w 109"/>
                  <a:gd name="T19" fmla="*/ 117 h 206"/>
                  <a:gd name="T20" fmla="*/ 43 w 109"/>
                  <a:gd name="T21" fmla="*/ 70 h 206"/>
                  <a:gd name="T22" fmla="*/ 17 w 109"/>
                  <a:gd name="T23" fmla="*/ 18 h 206"/>
                  <a:gd name="T24" fmla="*/ 7 w 109"/>
                  <a:gd name="T25" fmla="*/ 5 h 206"/>
                  <a:gd name="T26" fmla="*/ 1 w 109"/>
                  <a:gd name="T27" fmla="*/ 2 h 20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9" h="206">
                    <a:moveTo>
                      <a:pt x="0" y="1"/>
                    </a:moveTo>
                    <a:cubicBezTo>
                      <a:pt x="1" y="14"/>
                      <a:pt x="9" y="28"/>
                      <a:pt x="14" y="41"/>
                    </a:cubicBezTo>
                    <a:cubicBezTo>
                      <a:pt x="19" y="52"/>
                      <a:pt x="24" y="63"/>
                      <a:pt x="27" y="75"/>
                    </a:cubicBezTo>
                    <a:cubicBezTo>
                      <a:pt x="31" y="93"/>
                      <a:pt x="32" y="113"/>
                      <a:pt x="33" y="131"/>
                    </a:cubicBezTo>
                    <a:cubicBezTo>
                      <a:pt x="34" y="146"/>
                      <a:pt x="30" y="163"/>
                      <a:pt x="44" y="174"/>
                    </a:cubicBezTo>
                    <a:cubicBezTo>
                      <a:pt x="52" y="181"/>
                      <a:pt x="63" y="186"/>
                      <a:pt x="72" y="192"/>
                    </a:cubicBezTo>
                    <a:cubicBezTo>
                      <a:pt x="83" y="198"/>
                      <a:pt x="96" y="205"/>
                      <a:pt x="109" y="206"/>
                    </a:cubicBezTo>
                    <a:cubicBezTo>
                      <a:pt x="103" y="201"/>
                      <a:pt x="98" y="192"/>
                      <a:pt x="93" y="186"/>
                    </a:cubicBezTo>
                    <a:cubicBezTo>
                      <a:pt x="83" y="174"/>
                      <a:pt x="73" y="161"/>
                      <a:pt x="66" y="148"/>
                    </a:cubicBezTo>
                    <a:cubicBezTo>
                      <a:pt x="60" y="134"/>
                      <a:pt x="52" y="120"/>
                      <a:pt x="48" y="105"/>
                    </a:cubicBezTo>
                    <a:cubicBezTo>
                      <a:pt x="44" y="91"/>
                      <a:pt x="42" y="77"/>
                      <a:pt x="39" y="62"/>
                    </a:cubicBezTo>
                    <a:cubicBezTo>
                      <a:pt x="35" y="47"/>
                      <a:pt x="26" y="30"/>
                      <a:pt x="17" y="18"/>
                    </a:cubicBezTo>
                    <a:cubicBezTo>
                      <a:pt x="14" y="14"/>
                      <a:pt x="10" y="9"/>
                      <a:pt x="7" y="5"/>
                    </a:cubicBezTo>
                    <a:cubicBezTo>
                      <a:pt x="5" y="4"/>
                      <a:pt x="2" y="0"/>
                      <a:pt x="1" y="2"/>
                    </a:cubicBezTo>
                  </a:path>
                </a:pathLst>
              </a:custGeom>
              <a:solidFill>
                <a:srgbClr val="FC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59" name="Freeform 321">
                <a:extLst>
                  <a:ext uri="{FF2B5EF4-FFF2-40B4-BE49-F238E27FC236}">
                    <a16:creationId xmlns:a16="http://schemas.microsoft.com/office/drawing/2014/main" id="{FD4ED38C-E329-429D-A001-E07A0EE67C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9" y="1086"/>
                <a:ext cx="81" cy="160"/>
              </a:xfrm>
              <a:custGeom>
                <a:avLst/>
                <a:gdLst>
                  <a:gd name="T0" fmla="*/ 87 w 79"/>
                  <a:gd name="T1" fmla="*/ 0 h 155"/>
                  <a:gd name="T2" fmla="*/ 7 w 79"/>
                  <a:gd name="T3" fmla="*/ 64 h 155"/>
                  <a:gd name="T4" fmla="*/ 3 w 79"/>
                  <a:gd name="T5" fmla="*/ 175 h 155"/>
                  <a:gd name="T6" fmla="*/ 18 w 79"/>
                  <a:gd name="T7" fmla="*/ 53 h 155"/>
                  <a:gd name="T8" fmla="*/ 87 w 79"/>
                  <a:gd name="T9" fmla="*/ 0 h 1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9" h="155">
                    <a:moveTo>
                      <a:pt x="79" y="0"/>
                    </a:moveTo>
                    <a:cubicBezTo>
                      <a:pt x="79" y="0"/>
                      <a:pt x="14" y="8"/>
                      <a:pt x="7" y="56"/>
                    </a:cubicBezTo>
                    <a:cubicBezTo>
                      <a:pt x="0" y="107"/>
                      <a:pt x="3" y="155"/>
                      <a:pt x="3" y="155"/>
                    </a:cubicBezTo>
                    <a:cubicBezTo>
                      <a:pt x="3" y="155"/>
                      <a:pt x="2" y="69"/>
                      <a:pt x="18" y="46"/>
                    </a:cubicBezTo>
                    <a:cubicBezTo>
                      <a:pt x="33" y="23"/>
                      <a:pt x="67" y="2"/>
                      <a:pt x="7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60" name="Freeform 322">
                <a:extLst>
                  <a:ext uri="{FF2B5EF4-FFF2-40B4-BE49-F238E27FC236}">
                    <a16:creationId xmlns:a16="http://schemas.microsoft.com/office/drawing/2014/main" id="{45091B15-A216-4558-98CD-67AC8E129A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84" y="1032"/>
                <a:ext cx="192" cy="48"/>
              </a:xfrm>
              <a:custGeom>
                <a:avLst/>
                <a:gdLst>
                  <a:gd name="T0" fmla="*/ 0 w 187"/>
                  <a:gd name="T1" fmla="*/ 5 h 47"/>
                  <a:gd name="T2" fmla="*/ 49 w 187"/>
                  <a:gd name="T3" fmla="*/ 15 h 47"/>
                  <a:gd name="T4" fmla="*/ 90 w 187"/>
                  <a:gd name="T5" fmla="*/ 35 h 47"/>
                  <a:gd name="T6" fmla="*/ 136 w 187"/>
                  <a:gd name="T7" fmla="*/ 49 h 47"/>
                  <a:gd name="T8" fmla="*/ 207 w 187"/>
                  <a:gd name="T9" fmla="*/ 34 h 47"/>
                  <a:gd name="T10" fmla="*/ 150 w 187"/>
                  <a:gd name="T11" fmla="*/ 18 h 47"/>
                  <a:gd name="T12" fmla="*/ 77 w 187"/>
                  <a:gd name="T13" fmla="*/ 8 h 47"/>
                  <a:gd name="T14" fmla="*/ 2 w 187"/>
                  <a:gd name="T15" fmla="*/ 7 h 4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87" h="47">
                    <a:moveTo>
                      <a:pt x="0" y="5"/>
                    </a:moveTo>
                    <a:cubicBezTo>
                      <a:pt x="7" y="13"/>
                      <a:pt x="34" y="13"/>
                      <a:pt x="45" y="15"/>
                    </a:cubicBezTo>
                    <a:cubicBezTo>
                      <a:pt x="59" y="18"/>
                      <a:pt x="70" y="23"/>
                      <a:pt x="82" y="31"/>
                    </a:cubicBezTo>
                    <a:cubicBezTo>
                      <a:pt x="96" y="41"/>
                      <a:pt x="107" y="47"/>
                      <a:pt x="123" y="45"/>
                    </a:cubicBezTo>
                    <a:cubicBezTo>
                      <a:pt x="146" y="43"/>
                      <a:pt x="165" y="35"/>
                      <a:pt x="187" y="30"/>
                    </a:cubicBezTo>
                    <a:cubicBezTo>
                      <a:pt x="171" y="23"/>
                      <a:pt x="151" y="21"/>
                      <a:pt x="134" y="18"/>
                    </a:cubicBezTo>
                    <a:cubicBezTo>
                      <a:pt x="111" y="13"/>
                      <a:pt x="91" y="8"/>
                      <a:pt x="69" y="8"/>
                    </a:cubicBezTo>
                    <a:cubicBezTo>
                      <a:pt x="52" y="7"/>
                      <a:pt x="16" y="0"/>
                      <a:pt x="2" y="7"/>
                    </a:cubicBezTo>
                  </a:path>
                </a:pathLst>
              </a:custGeom>
              <a:solidFill>
                <a:srgbClr val="FC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61" name="Freeform 323">
                <a:extLst>
                  <a:ext uri="{FF2B5EF4-FFF2-40B4-BE49-F238E27FC236}">
                    <a16:creationId xmlns:a16="http://schemas.microsoft.com/office/drawing/2014/main" id="{74E6138F-0996-458F-BE31-945186BB26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96" y="1473"/>
                <a:ext cx="340" cy="156"/>
              </a:xfrm>
              <a:custGeom>
                <a:avLst/>
                <a:gdLst>
                  <a:gd name="T0" fmla="*/ 365 w 332"/>
                  <a:gd name="T1" fmla="*/ 9 h 151"/>
                  <a:gd name="T2" fmla="*/ 285 w 332"/>
                  <a:gd name="T3" fmla="*/ 31 h 151"/>
                  <a:gd name="T4" fmla="*/ 205 w 332"/>
                  <a:gd name="T5" fmla="*/ 73 h 151"/>
                  <a:gd name="T6" fmla="*/ 123 w 332"/>
                  <a:gd name="T7" fmla="*/ 171 h 151"/>
                  <a:gd name="T8" fmla="*/ 0 w 332"/>
                  <a:gd name="T9" fmla="*/ 50 h 151"/>
                  <a:gd name="T10" fmla="*/ 35 w 332"/>
                  <a:gd name="T11" fmla="*/ 65 h 151"/>
                  <a:gd name="T12" fmla="*/ 83 w 332"/>
                  <a:gd name="T13" fmla="*/ 92 h 151"/>
                  <a:gd name="T14" fmla="*/ 152 w 332"/>
                  <a:gd name="T15" fmla="*/ 103 h 151"/>
                  <a:gd name="T16" fmla="*/ 359 w 332"/>
                  <a:gd name="T17" fmla="*/ 7 h 15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32" h="151">
                    <a:moveTo>
                      <a:pt x="332" y="9"/>
                    </a:moveTo>
                    <a:cubicBezTo>
                      <a:pt x="307" y="16"/>
                      <a:pt x="283" y="18"/>
                      <a:pt x="259" y="27"/>
                    </a:cubicBezTo>
                    <a:cubicBezTo>
                      <a:pt x="234" y="36"/>
                      <a:pt x="207" y="48"/>
                      <a:pt x="186" y="65"/>
                    </a:cubicBezTo>
                    <a:cubicBezTo>
                      <a:pt x="159" y="87"/>
                      <a:pt x="122" y="117"/>
                      <a:pt x="111" y="151"/>
                    </a:cubicBezTo>
                    <a:cubicBezTo>
                      <a:pt x="101" y="95"/>
                      <a:pt x="33" y="80"/>
                      <a:pt x="0" y="44"/>
                    </a:cubicBezTo>
                    <a:cubicBezTo>
                      <a:pt x="12" y="43"/>
                      <a:pt x="21" y="52"/>
                      <a:pt x="31" y="57"/>
                    </a:cubicBezTo>
                    <a:cubicBezTo>
                      <a:pt x="46" y="64"/>
                      <a:pt x="61" y="72"/>
                      <a:pt x="75" y="80"/>
                    </a:cubicBezTo>
                    <a:cubicBezTo>
                      <a:pt x="98" y="93"/>
                      <a:pt x="112" y="105"/>
                      <a:pt x="139" y="91"/>
                    </a:cubicBezTo>
                    <a:cubicBezTo>
                      <a:pt x="198" y="62"/>
                      <a:pt x="256" y="0"/>
                      <a:pt x="327" y="7"/>
                    </a:cubicBezTo>
                  </a:path>
                </a:pathLst>
              </a:custGeom>
              <a:solidFill>
                <a:srgbClr val="FC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62" name="Freeform 324">
                <a:extLst>
                  <a:ext uri="{FF2B5EF4-FFF2-40B4-BE49-F238E27FC236}">
                    <a16:creationId xmlns:a16="http://schemas.microsoft.com/office/drawing/2014/main" id="{CEFFDC23-8C6B-4944-867F-F57E8620E9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85" y="1307"/>
                <a:ext cx="119" cy="99"/>
              </a:xfrm>
              <a:custGeom>
                <a:avLst/>
                <a:gdLst>
                  <a:gd name="T0" fmla="*/ 128 w 116"/>
                  <a:gd name="T1" fmla="*/ 97 h 96"/>
                  <a:gd name="T2" fmla="*/ 94 w 116"/>
                  <a:gd name="T3" fmla="*/ 92 h 96"/>
                  <a:gd name="T4" fmla="*/ 64 w 116"/>
                  <a:gd name="T5" fmla="*/ 72 h 96"/>
                  <a:gd name="T6" fmla="*/ 0 w 116"/>
                  <a:gd name="T7" fmla="*/ 0 h 96"/>
                  <a:gd name="T8" fmla="*/ 66 w 116"/>
                  <a:gd name="T9" fmla="*/ 84 h 96"/>
                  <a:gd name="T10" fmla="*/ 87 w 116"/>
                  <a:gd name="T11" fmla="*/ 106 h 96"/>
                  <a:gd name="T12" fmla="*/ 123 w 116"/>
                  <a:gd name="T13" fmla="*/ 97 h 9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6" h="96">
                    <a:moveTo>
                      <a:pt x="116" y="85"/>
                    </a:moveTo>
                    <a:cubicBezTo>
                      <a:pt x="106" y="77"/>
                      <a:pt x="96" y="81"/>
                      <a:pt x="86" y="80"/>
                    </a:cubicBezTo>
                    <a:cubicBezTo>
                      <a:pt x="74" y="79"/>
                      <a:pt x="66" y="71"/>
                      <a:pt x="57" y="64"/>
                    </a:cubicBezTo>
                    <a:cubicBezTo>
                      <a:pt x="34" y="46"/>
                      <a:pt x="17" y="26"/>
                      <a:pt x="0" y="0"/>
                    </a:cubicBezTo>
                    <a:cubicBezTo>
                      <a:pt x="9" y="30"/>
                      <a:pt x="30" y="63"/>
                      <a:pt x="58" y="75"/>
                    </a:cubicBezTo>
                    <a:cubicBezTo>
                      <a:pt x="67" y="80"/>
                      <a:pt x="70" y="90"/>
                      <a:pt x="79" y="94"/>
                    </a:cubicBezTo>
                    <a:cubicBezTo>
                      <a:pt x="86" y="96"/>
                      <a:pt x="105" y="89"/>
                      <a:pt x="111" y="85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63" name="Freeform 325">
                <a:extLst>
                  <a:ext uri="{FF2B5EF4-FFF2-40B4-BE49-F238E27FC236}">
                    <a16:creationId xmlns:a16="http://schemas.microsoft.com/office/drawing/2014/main" id="{E36C6AEB-A017-47BA-9C3D-80B9CEF102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5" y="1816"/>
                <a:ext cx="476" cy="412"/>
              </a:xfrm>
              <a:custGeom>
                <a:avLst/>
                <a:gdLst>
                  <a:gd name="T0" fmla="*/ 6 w 463"/>
                  <a:gd name="T1" fmla="*/ 0 h 401"/>
                  <a:gd name="T2" fmla="*/ 1 w 463"/>
                  <a:gd name="T3" fmla="*/ 53 h 401"/>
                  <a:gd name="T4" fmla="*/ 517 w 463"/>
                  <a:gd name="T5" fmla="*/ 447 h 401"/>
                  <a:gd name="T6" fmla="*/ 88 w 463"/>
                  <a:gd name="T7" fmla="*/ 84 h 401"/>
                  <a:gd name="T8" fmla="*/ 6 w 463"/>
                  <a:gd name="T9" fmla="*/ 0 h 40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63" h="401">
                    <a:moveTo>
                      <a:pt x="6" y="0"/>
                    </a:moveTo>
                    <a:cubicBezTo>
                      <a:pt x="6" y="0"/>
                      <a:pt x="0" y="42"/>
                      <a:pt x="1" y="49"/>
                    </a:cubicBezTo>
                    <a:cubicBezTo>
                      <a:pt x="3" y="55"/>
                      <a:pt x="388" y="348"/>
                      <a:pt x="463" y="401"/>
                    </a:cubicBezTo>
                    <a:cubicBezTo>
                      <a:pt x="463" y="401"/>
                      <a:pt x="116" y="111"/>
                      <a:pt x="80" y="76"/>
                    </a:cubicBezTo>
                    <a:cubicBezTo>
                      <a:pt x="44" y="42"/>
                      <a:pt x="7" y="10"/>
                      <a:pt x="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64" name="Freeform 326">
                <a:extLst>
                  <a:ext uri="{FF2B5EF4-FFF2-40B4-BE49-F238E27FC236}">
                    <a16:creationId xmlns:a16="http://schemas.microsoft.com/office/drawing/2014/main" id="{1E23A4CD-DE09-47BF-A644-AE515B0D1A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9" y="2171"/>
                <a:ext cx="135" cy="166"/>
              </a:xfrm>
              <a:custGeom>
                <a:avLst/>
                <a:gdLst>
                  <a:gd name="T0" fmla="*/ 0 w 131"/>
                  <a:gd name="T1" fmla="*/ 0 h 162"/>
                  <a:gd name="T2" fmla="*/ 44 w 131"/>
                  <a:gd name="T3" fmla="*/ 40 h 162"/>
                  <a:gd name="T4" fmla="*/ 79 w 131"/>
                  <a:gd name="T5" fmla="*/ 70 h 162"/>
                  <a:gd name="T6" fmla="*/ 109 w 131"/>
                  <a:gd name="T7" fmla="*/ 120 h 162"/>
                  <a:gd name="T8" fmla="*/ 147 w 131"/>
                  <a:gd name="T9" fmla="*/ 178 h 162"/>
                  <a:gd name="T10" fmla="*/ 65 w 131"/>
                  <a:gd name="T11" fmla="*/ 78 h 162"/>
                  <a:gd name="T12" fmla="*/ 1 w 131"/>
                  <a:gd name="T13" fmla="*/ 7 h 16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1" h="162">
                    <a:moveTo>
                      <a:pt x="0" y="0"/>
                    </a:moveTo>
                    <a:cubicBezTo>
                      <a:pt x="15" y="10"/>
                      <a:pt x="23" y="27"/>
                      <a:pt x="40" y="36"/>
                    </a:cubicBezTo>
                    <a:cubicBezTo>
                      <a:pt x="52" y="43"/>
                      <a:pt x="63" y="50"/>
                      <a:pt x="71" y="62"/>
                    </a:cubicBezTo>
                    <a:cubicBezTo>
                      <a:pt x="80" y="76"/>
                      <a:pt x="86" y="93"/>
                      <a:pt x="97" y="108"/>
                    </a:cubicBezTo>
                    <a:cubicBezTo>
                      <a:pt x="109" y="126"/>
                      <a:pt x="124" y="140"/>
                      <a:pt x="131" y="162"/>
                    </a:cubicBezTo>
                    <a:cubicBezTo>
                      <a:pt x="110" y="129"/>
                      <a:pt x="82" y="100"/>
                      <a:pt x="57" y="70"/>
                    </a:cubicBezTo>
                    <a:cubicBezTo>
                      <a:pt x="37" y="46"/>
                      <a:pt x="10" y="39"/>
                      <a:pt x="1" y="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65" name="Freeform 327">
                <a:extLst>
                  <a:ext uri="{FF2B5EF4-FFF2-40B4-BE49-F238E27FC236}">
                    <a16:creationId xmlns:a16="http://schemas.microsoft.com/office/drawing/2014/main" id="{52EB5EA8-00C9-4887-B938-3BDB1F40D9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9" y="2176"/>
                <a:ext cx="143" cy="193"/>
              </a:xfrm>
              <a:custGeom>
                <a:avLst/>
                <a:gdLst>
                  <a:gd name="T0" fmla="*/ 0 w 139"/>
                  <a:gd name="T1" fmla="*/ 0 h 188"/>
                  <a:gd name="T2" fmla="*/ 80 w 139"/>
                  <a:gd name="T3" fmla="*/ 90 h 188"/>
                  <a:gd name="T4" fmla="*/ 123 w 139"/>
                  <a:gd name="T5" fmla="*/ 142 h 188"/>
                  <a:gd name="T6" fmla="*/ 155 w 139"/>
                  <a:gd name="T7" fmla="*/ 208 h 188"/>
                  <a:gd name="T8" fmla="*/ 135 w 139"/>
                  <a:gd name="T9" fmla="*/ 132 h 188"/>
                  <a:gd name="T10" fmla="*/ 93 w 139"/>
                  <a:gd name="T11" fmla="*/ 79 h 188"/>
                  <a:gd name="T12" fmla="*/ 3 w 139"/>
                  <a:gd name="T13" fmla="*/ 1 h 18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9" h="188">
                    <a:moveTo>
                      <a:pt x="0" y="0"/>
                    </a:moveTo>
                    <a:cubicBezTo>
                      <a:pt x="30" y="23"/>
                      <a:pt x="49" y="52"/>
                      <a:pt x="72" y="82"/>
                    </a:cubicBezTo>
                    <a:cubicBezTo>
                      <a:pt x="84" y="97"/>
                      <a:pt x="98" y="112"/>
                      <a:pt x="111" y="128"/>
                    </a:cubicBezTo>
                    <a:cubicBezTo>
                      <a:pt x="125" y="146"/>
                      <a:pt x="125" y="171"/>
                      <a:pt x="139" y="188"/>
                    </a:cubicBezTo>
                    <a:cubicBezTo>
                      <a:pt x="130" y="166"/>
                      <a:pt x="127" y="142"/>
                      <a:pt x="120" y="120"/>
                    </a:cubicBezTo>
                    <a:cubicBezTo>
                      <a:pt x="112" y="98"/>
                      <a:pt x="99" y="86"/>
                      <a:pt x="83" y="71"/>
                    </a:cubicBezTo>
                    <a:cubicBezTo>
                      <a:pt x="57" y="47"/>
                      <a:pt x="40" y="11"/>
                      <a:pt x="3" y="1"/>
                    </a:cubicBezTo>
                  </a:path>
                </a:pathLst>
              </a:custGeom>
              <a:solidFill>
                <a:srgbClr val="FC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66" name="Freeform 328">
                <a:extLst>
                  <a:ext uri="{FF2B5EF4-FFF2-40B4-BE49-F238E27FC236}">
                    <a16:creationId xmlns:a16="http://schemas.microsoft.com/office/drawing/2014/main" id="{31641A65-46A5-40EC-BC0E-D8130DB011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7" y="2272"/>
                <a:ext cx="108" cy="165"/>
              </a:xfrm>
              <a:custGeom>
                <a:avLst/>
                <a:gdLst>
                  <a:gd name="T0" fmla="*/ 1 w 105"/>
                  <a:gd name="T1" fmla="*/ 3 h 160"/>
                  <a:gd name="T2" fmla="*/ 71 w 105"/>
                  <a:gd name="T3" fmla="*/ 75 h 160"/>
                  <a:gd name="T4" fmla="*/ 85 w 105"/>
                  <a:gd name="T5" fmla="*/ 134 h 160"/>
                  <a:gd name="T6" fmla="*/ 117 w 105"/>
                  <a:gd name="T7" fmla="*/ 180 h 160"/>
                  <a:gd name="T8" fmla="*/ 59 w 105"/>
                  <a:gd name="T9" fmla="*/ 81 h 160"/>
                  <a:gd name="T10" fmla="*/ 33 w 105"/>
                  <a:gd name="T11" fmla="*/ 41 h 160"/>
                  <a:gd name="T12" fmla="*/ 0 w 105"/>
                  <a:gd name="T13" fmla="*/ 0 h 16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5" h="160">
                    <a:moveTo>
                      <a:pt x="1" y="3"/>
                    </a:moveTo>
                    <a:cubicBezTo>
                      <a:pt x="26" y="19"/>
                      <a:pt x="54" y="38"/>
                      <a:pt x="63" y="67"/>
                    </a:cubicBezTo>
                    <a:cubicBezTo>
                      <a:pt x="69" y="83"/>
                      <a:pt x="72" y="101"/>
                      <a:pt x="77" y="118"/>
                    </a:cubicBezTo>
                    <a:cubicBezTo>
                      <a:pt x="82" y="136"/>
                      <a:pt x="97" y="144"/>
                      <a:pt x="105" y="160"/>
                    </a:cubicBezTo>
                    <a:cubicBezTo>
                      <a:pt x="73" y="137"/>
                      <a:pt x="65" y="108"/>
                      <a:pt x="52" y="73"/>
                    </a:cubicBezTo>
                    <a:cubicBezTo>
                      <a:pt x="47" y="60"/>
                      <a:pt x="39" y="47"/>
                      <a:pt x="29" y="37"/>
                    </a:cubicBezTo>
                    <a:cubicBezTo>
                      <a:pt x="18" y="25"/>
                      <a:pt x="11" y="12"/>
                      <a:pt x="0" y="0"/>
                    </a:cubicBezTo>
                  </a:path>
                </a:pathLst>
              </a:custGeom>
              <a:solidFill>
                <a:srgbClr val="FC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67" name="Freeform 329">
                <a:extLst>
                  <a:ext uri="{FF2B5EF4-FFF2-40B4-BE49-F238E27FC236}">
                    <a16:creationId xmlns:a16="http://schemas.microsoft.com/office/drawing/2014/main" id="{86A6DDC0-FB51-4AA4-A3F2-1ADA916536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4" y="2246"/>
                <a:ext cx="160" cy="184"/>
              </a:xfrm>
              <a:custGeom>
                <a:avLst/>
                <a:gdLst>
                  <a:gd name="T0" fmla="*/ 175 w 155"/>
                  <a:gd name="T1" fmla="*/ 196 h 180"/>
                  <a:gd name="T2" fmla="*/ 127 w 155"/>
                  <a:gd name="T3" fmla="*/ 145 h 180"/>
                  <a:gd name="T4" fmla="*/ 77 w 155"/>
                  <a:gd name="T5" fmla="*/ 81 h 180"/>
                  <a:gd name="T6" fmla="*/ 0 w 155"/>
                  <a:gd name="T7" fmla="*/ 0 h 18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55" h="180">
                    <a:moveTo>
                      <a:pt x="155" y="180"/>
                    </a:moveTo>
                    <a:cubicBezTo>
                      <a:pt x="141" y="163"/>
                      <a:pt x="124" y="151"/>
                      <a:pt x="111" y="133"/>
                    </a:cubicBezTo>
                    <a:cubicBezTo>
                      <a:pt x="97" y="113"/>
                      <a:pt x="88" y="89"/>
                      <a:pt x="69" y="73"/>
                    </a:cubicBezTo>
                    <a:cubicBezTo>
                      <a:pt x="47" y="55"/>
                      <a:pt x="14" y="21"/>
                      <a:pt x="0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68" name="Freeform 330">
                <a:extLst>
                  <a:ext uri="{FF2B5EF4-FFF2-40B4-BE49-F238E27FC236}">
                    <a16:creationId xmlns:a16="http://schemas.microsoft.com/office/drawing/2014/main" id="{6496C81D-4956-4099-90E9-E4FA9EE9A8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4" y="2233"/>
                <a:ext cx="160" cy="189"/>
              </a:xfrm>
              <a:custGeom>
                <a:avLst/>
                <a:gdLst>
                  <a:gd name="T0" fmla="*/ 0 w 155"/>
                  <a:gd name="T1" fmla="*/ 0 h 184"/>
                  <a:gd name="T2" fmla="*/ 36 w 155"/>
                  <a:gd name="T3" fmla="*/ 31 h 184"/>
                  <a:gd name="T4" fmla="*/ 75 w 155"/>
                  <a:gd name="T5" fmla="*/ 62 h 184"/>
                  <a:gd name="T6" fmla="*/ 136 w 155"/>
                  <a:gd name="T7" fmla="*/ 128 h 184"/>
                  <a:gd name="T8" fmla="*/ 175 w 155"/>
                  <a:gd name="T9" fmla="*/ 204 h 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55" h="184">
                    <a:moveTo>
                      <a:pt x="0" y="0"/>
                    </a:moveTo>
                    <a:cubicBezTo>
                      <a:pt x="8" y="11"/>
                      <a:pt x="22" y="19"/>
                      <a:pt x="32" y="27"/>
                    </a:cubicBezTo>
                    <a:cubicBezTo>
                      <a:pt x="44" y="36"/>
                      <a:pt x="55" y="46"/>
                      <a:pt x="67" y="55"/>
                    </a:cubicBezTo>
                    <a:cubicBezTo>
                      <a:pt x="88" y="71"/>
                      <a:pt x="106" y="93"/>
                      <a:pt x="120" y="116"/>
                    </a:cubicBezTo>
                    <a:cubicBezTo>
                      <a:pt x="133" y="138"/>
                      <a:pt x="142" y="162"/>
                      <a:pt x="155" y="18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69" name="Freeform 331">
                <a:extLst>
                  <a:ext uri="{FF2B5EF4-FFF2-40B4-BE49-F238E27FC236}">
                    <a16:creationId xmlns:a16="http://schemas.microsoft.com/office/drawing/2014/main" id="{6DB34984-27A5-4AB5-8A69-77D9FC0256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6" y="1249"/>
                <a:ext cx="65" cy="296"/>
              </a:xfrm>
              <a:custGeom>
                <a:avLst/>
                <a:gdLst>
                  <a:gd name="T0" fmla="*/ 3 w 63"/>
                  <a:gd name="T1" fmla="*/ 0 h 289"/>
                  <a:gd name="T2" fmla="*/ 71 w 63"/>
                  <a:gd name="T3" fmla="*/ 318 h 289"/>
                  <a:gd name="T4" fmla="*/ 3 w 63"/>
                  <a:gd name="T5" fmla="*/ 0 h 28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3" h="289">
                    <a:moveTo>
                      <a:pt x="3" y="0"/>
                    </a:moveTo>
                    <a:cubicBezTo>
                      <a:pt x="3" y="0"/>
                      <a:pt x="3" y="156"/>
                      <a:pt x="63" y="289"/>
                    </a:cubicBezTo>
                    <a:cubicBezTo>
                      <a:pt x="63" y="289"/>
                      <a:pt x="0" y="31"/>
                      <a:pt x="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70" name="Freeform 332">
                <a:extLst>
                  <a:ext uri="{FF2B5EF4-FFF2-40B4-BE49-F238E27FC236}">
                    <a16:creationId xmlns:a16="http://schemas.microsoft.com/office/drawing/2014/main" id="{ADB389B4-9757-4D4B-A482-D05AA200B4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1" y="1686"/>
                <a:ext cx="218" cy="218"/>
              </a:xfrm>
              <a:custGeom>
                <a:avLst/>
                <a:gdLst>
                  <a:gd name="T0" fmla="*/ 0 w 212"/>
                  <a:gd name="T1" fmla="*/ 0 h 212"/>
                  <a:gd name="T2" fmla="*/ 237 w 212"/>
                  <a:gd name="T3" fmla="*/ 237 h 212"/>
                  <a:gd name="T4" fmla="*/ 0 w 212"/>
                  <a:gd name="T5" fmla="*/ 0 h 21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2" h="212">
                    <a:moveTo>
                      <a:pt x="0" y="0"/>
                    </a:moveTo>
                    <a:cubicBezTo>
                      <a:pt x="0" y="0"/>
                      <a:pt x="115" y="160"/>
                      <a:pt x="212" y="212"/>
                    </a:cubicBezTo>
                    <a:cubicBezTo>
                      <a:pt x="212" y="212"/>
                      <a:pt x="15" y="3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71" name="Freeform 333">
                <a:extLst>
                  <a:ext uri="{FF2B5EF4-FFF2-40B4-BE49-F238E27FC236}">
                    <a16:creationId xmlns:a16="http://schemas.microsoft.com/office/drawing/2014/main" id="{64BFF151-786A-432C-9E02-DE92AAC9AD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70" y="1943"/>
                <a:ext cx="105" cy="225"/>
              </a:xfrm>
              <a:custGeom>
                <a:avLst/>
                <a:gdLst>
                  <a:gd name="T0" fmla="*/ 0 w 102"/>
                  <a:gd name="T1" fmla="*/ 0 h 219"/>
                  <a:gd name="T2" fmla="*/ 29 w 102"/>
                  <a:gd name="T3" fmla="*/ 72 h 219"/>
                  <a:gd name="T4" fmla="*/ 68 w 102"/>
                  <a:gd name="T5" fmla="*/ 124 h 219"/>
                  <a:gd name="T6" fmla="*/ 82 w 102"/>
                  <a:gd name="T7" fmla="*/ 157 h 219"/>
                  <a:gd name="T8" fmla="*/ 99 w 102"/>
                  <a:gd name="T9" fmla="*/ 189 h 219"/>
                  <a:gd name="T10" fmla="*/ 114 w 102"/>
                  <a:gd name="T11" fmla="*/ 243 h 219"/>
                  <a:gd name="T12" fmla="*/ 108 w 102"/>
                  <a:gd name="T13" fmla="*/ 213 h 219"/>
                  <a:gd name="T14" fmla="*/ 100 w 102"/>
                  <a:gd name="T15" fmla="*/ 177 h 219"/>
                  <a:gd name="T16" fmla="*/ 74 w 102"/>
                  <a:gd name="T17" fmla="*/ 117 h 219"/>
                  <a:gd name="T18" fmla="*/ 37 w 102"/>
                  <a:gd name="T19" fmla="*/ 57 h 219"/>
                  <a:gd name="T20" fmla="*/ 22 w 102"/>
                  <a:gd name="T21" fmla="*/ 30 h 219"/>
                  <a:gd name="T22" fmla="*/ 5 w 102"/>
                  <a:gd name="T23" fmla="*/ 1 h 219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02" h="219">
                    <a:moveTo>
                      <a:pt x="0" y="0"/>
                    </a:moveTo>
                    <a:cubicBezTo>
                      <a:pt x="13" y="19"/>
                      <a:pt x="13" y="45"/>
                      <a:pt x="25" y="64"/>
                    </a:cubicBezTo>
                    <a:cubicBezTo>
                      <a:pt x="36" y="81"/>
                      <a:pt x="51" y="95"/>
                      <a:pt x="60" y="112"/>
                    </a:cubicBezTo>
                    <a:cubicBezTo>
                      <a:pt x="65" y="122"/>
                      <a:pt x="69" y="131"/>
                      <a:pt x="74" y="141"/>
                    </a:cubicBezTo>
                    <a:cubicBezTo>
                      <a:pt x="79" y="150"/>
                      <a:pt x="85" y="159"/>
                      <a:pt x="87" y="169"/>
                    </a:cubicBezTo>
                    <a:cubicBezTo>
                      <a:pt x="91" y="186"/>
                      <a:pt x="95" y="203"/>
                      <a:pt x="102" y="219"/>
                    </a:cubicBezTo>
                    <a:cubicBezTo>
                      <a:pt x="99" y="210"/>
                      <a:pt x="99" y="200"/>
                      <a:pt x="96" y="191"/>
                    </a:cubicBezTo>
                    <a:cubicBezTo>
                      <a:pt x="93" y="180"/>
                      <a:pt x="91" y="170"/>
                      <a:pt x="88" y="159"/>
                    </a:cubicBezTo>
                    <a:cubicBezTo>
                      <a:pt x="82" y="141"/>
                      <a:pt x="75" y="123"/>
                      <a:pt x="66" y="105"/>
                    </a:cubicBezTo>
                    <a:cubicBezTo>
                      <a:pt x="57" y="86"/>
                      <a:pt x="44" y="70"/>
                      <a:pt x="33" y="52"/>
                    </a:cubicBezTo>
                    <a:cubicBezTo>
                      <a:pt x="27" y="44"/>
                      <a:pt x="23" y="34"/>
                      <a:pt x="18" y="26"/>
                    </a:cubicBezTo>
                    <a:cubicBezTo>
                      <a:pt x="13" y="18"/>
                      <a:pt x="7" y="10"/>
                      <a:pt x="5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72" name="Freeform 334">
                <a:extLst>
                  <a:ext uri="{FF2B5EF4-FFF2-40B4-BE49-F238E27FC236}">
                    <a16:creationId xmlns:a16="http://schemas.microsoft.com/office/drawing/2014/main" id="{FA27B671-D7F6-4E72-B040-E9A3C32717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88" y="2066"/>
                <a:ext cx="50" cy="123"/>
              </a:xfrm>
              <a:custGeom>
                <a:avLst/>
                <a:gdLst>
                  <a:gd name="T0" fmla="*/ 1 w 49"/>
                  <a:gd name="T1" fmla="*/ 1 h 120"/>
                  <a:gd name="T2" fmla="*/ 14 w 49"/>
                  <a:gd name="T3" fmla="*/ 45 h 120"/>
                  <a:gd name="T4" fmla="*/ 31 w 49"/>
                  <a:gd name="T5" fmla="*/ 73 h 120"/>
                  <a:gd name="T6" fmla="*/ 44 w 49"/>
                  <a:gd name="T7" fmla="*/ 101 h 120"/>
                  <a:gd name="T8" fmla="*/ 53 w 49"/>
                  <a:gd name="T9" fmla="*/ 132 h 120"/>
                  <a:gd name="T10" fmla="*/ 52 w 49"/>
                  <a:gd name="T11" fmla="*/ 123 h 120"/>
                  <a:gd name="T12" fmla="*/ 46 w 49"/>
                  <a:gd name="T13" fmla="*/ 94 h 120"/>
                  <a:gd name="T14" fmla="*/ 30 w 49"/>
                  <a:gd name="T15" fmla="*/ 50 h 120"/>
                  <a:gd name="T16" fmla="*/ 14 w 49"/>
                  <a:gd name="T17" fmla="*/ 17 h 120"/>
                  <a:gd name="T18" fmla="*/ 0 w 49"/>
                  <a:gd name="T19" fmla="*/ 0 h 12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49" h="120">
                    <a:moveTo>
                      <a:pt x="1" y="1"/>
                    </a:moveTo>
                    <a:cubicBezTo>
                      <a:pt x="7" y="14"/>
                      <a:pt x="8" y="28"/>
                      <a:pt x="14" y="41"/>
                    </a:cubicBezTo>
                    <a:cubicBezTo>
                      <a:pt x="17" y="50"/>
                      <a:pt x="22" y="57"/>
                      <a:pt x="27" y="65"/>
                    </a:cubicBezTo>
                    <a:cubicBezTo>
                      <a:pt x="32" y="74"/>
                      <a:pt x="37" y="83"/>
                      <a:pt x="40" y="93"/>
                    </a:cubicBezTo>
                    <a:cubicBezTo>
                      <a:pt x="42" y="101"/>
                      <a:pt x="43" y="114"/>
                      <a:pt x="49" y="120"/>
                    </a:cubicBezTo>
                    <a:cubicBezTo>
                      <a:pt x="47" y="117"/>
                      <a:pt x="48" y="114"/>
                      <a:pt x="48" y="111"/>
                    </a:cubicBezTo>
                    <a:cubicBezTo>
                      <a:pt x="47" y="102"/>
                      <a:pt x="44" y="94"/>
                      <a:pt x="42" y="86"/>
                    </a:cubicBezTo>
                    <a:cubicBezTo>
                      <a:pt x="37" y="72"/>
                      <a:pt x="33" y="59"/>
                      <a:pt x="26" y="46"/>
                    </a:cubicBezTo>
                    <a:cubicBezTo>
                      <a:pt x="22" y="36"/>
                      <a:pt x="19" y="26"/>
                      <a:pt x="14" y="17"/>
                    </a:cubicBezTo>
                    <a:cubicBezTo>
                      <a:pt x="10" y="11"/>
                      <a:pt x="5" y="5"/>
                      <a:pt x="0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73" name="Freeform 335">
                <a:extLst>
                  <a:ext uri="{FF2B5EF4-FFF2-40B4-BE49-F238E27FC236}">
                    <a16:creationId xmlns:a16="http://schemas.microsoft.com/office/drawing/2014/main" id="{CD876FF1-CB82-43E7-8EC9-8AB750B46A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5" y="2057"/>
                <a:ext cx="51" cy="130"/>
              </a:xfrm>
              <a:custGeom>
                <a:avLst/>
                <a:gdLst>
                  <a:gd name="T0" fmla="*/ 0 w 49"/>
                  <a:gd name="T1" fmla="*/ 0 h 127"/>
                  <a:gd name="T2" fmla="*/ 8 w 49"/>
                  <a:gd name="T3" fmla="*/ 26 h 127"/>
                  <a:gd name="T4" fmla="*/ 18 w 49"/>
                  <a:gd name="T5" fmla="*/ 48 h 127"/>
                  <a:gd name="T6" fmla="*/ 33 w 49"/>
                  <a:gd name="T7" fmla="*/ 77 h 127"/>
                  <a:gd name="T8" fmla="*/ 57 w 49"/>
                  <a:gd name="T9" fmla="*/ 139 h 127"/>
                  <a:gd name="T10" fmla="*/ 53 w 49"/>
                  <a:gd name="T11" fmla="*/ 121 h 127"/>
                  <a:gd name="T12" fmla="*/ 45 w 49"/>
                  <a:gd name="T13" fmla="*/ 88 h 127"/>
                  <a:gd name="T14" fmla="*/ 32 w 49"/>
                  <a:gd name="T15" fmla="*/ 55 h 127"/>
                  <a:gd name="T16" fmla="*/ 12 w 49"/>
                  <a:gd name="T17" fmla="*/ 28 h 127"/>
                  <a:gd name="T18" fmla="*/ 6 w 49"/>
                  <a:gd name="T19" fmla="*/ 9 h 127"/>
                  <a:gd name="T20" fmla="*/ 2 w 49"/>
                  <a:gd name="T21" fmla="*/ 1 h 12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49" h="127">
                    <a:moveTo>
                      <a:pt x="0" y="0"/>
                    </a:moveTo>
                    <a:cubicBezTo>
                      <a:pt x="2" y="8"/>
                      <a:pt x="6" y="15"/>
                      <a:pt x="8" y="22"/>
                    </a:cubicBezTo>
                    <a:cubicBezTo>
                      <a:pt x="10" y="29"/>
                      <a:pt x="11" y="37"/>
                      <a:pt x="14" y="44"/>
                    </a:cubicBezTo>
                    <a:cubicBezTo>
                      <a:pt x="17" y="53"/>
                      <a:pt x="24" y="60"/>
                      <a:pt x="29" y="69"/>
                    </a:cubicBezTo>
                    <a:cubicBezTo>
                      <a:pt x="38" y="87"/>
                      <a:pt x="41" y="108"/>
                      <a:pt x="49" y="127"/>
                    </a:cubicBezTo>
                    <a:cubicBezTo>
                      <a:pt x="47" y="122"/>
                      <a:pt x="47" y="115"/>
                      <a:pt x="45" y="109"/>
                    </a:cubicBezTo>
                    <a:cubicBezTo>
                      <a:pt x="43" y="100"/>
                      <a:pt x="40" y="90"/>
                      <a:pt x="37" y="80"/>
                    </a:cubicBezTo>
                    <a:cubicBezTo>
                      <a:pt x="35" y="70"/>
                      <a:pt x="33" y="60"/>
                      <a:pt x="28" y="51"/>
                    </a:cubicBezTo>
                    <a:cubicBezTo>
                      <a:pt x="22" y="42"/>
                      <a:pt x="17" y="33"/>
                      <a:pt x="12" y="24"/>
                    </a:cubicBezTo>
                    <a:cubicBezTo>
                      <a:pt x="10" y="19"/>
                      <a:pt x="8" y="14"/>
                      <a:pt x="6" y="9"/>
                    </a:cubicBezTo>
                    <a:cubicBezTo>
                      <a:pt x="5" y="6"/>
                      <a:pt x="2" y="4"/>
                      <a:pt x="2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74" name="Freeform 336">
                <a:extLst>
                  <a:ext uri="{FF2B5EF4-FFF2-40B4-BE49-F238E27FC236}">
                    <a16:creationId xmlns:a16="http://schemas.microsoft.com/office/drawing/2014/main" id="{999080D2-CEBA-4266-9AFA-EF9BE9F1B0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76" y="2051"/>
                <a:ext cx="53" cy="107"/>
              </a:xfrm>
              <a:custGeom>
                <a:avLst/>
                <a:gdLst>
                  <a:gd name="T0" fmla="*/ 0 w 51"/>
                  <a:gd name="T1" fmla="*/ 0 h 105"/>
                  <a:gd name="T2" fmla="*/ 20 w 51"/>
                  <a:gd name="T3" fmla="*/ 39 h 105"/>
                  <a:gd name="T4" fmla="*/ 37 w 51"/>
                  <a:gd name="T5" fmla="*/ 65 h 105"/>
                  <a:gd name="T6" fmla="*/ 50 w 51"/>
                  <a:gd name="T7" fmla="*/ 93 h 105"/>
                  <a:gd name="T8" fmla="*/ 59 w 51"/>
                  <a:gd name="T9" fmla="*/ 113 h 105"/>
                  <a:gd name="T10" fmla="*/ 33 w 51"/>
                  <a:gd name="T11" fmla="*/ 50 h 105"/>
                  <a:gd name="T12" fmla="*/ 20 w 51"/>
                  <a:gd name="T13" fmla="*/ 24 h 105"/>
                  <a:gd name="T14" fmla="*/ 6 w 51"/>
                  <a:gd name="T15" fmla="*/ 4 h 10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1" h="105">
                    <a:moveTo>
                      <a:pt x="0" y="0"/>
                    </a:moveTo>
                    <a:cubicBezTo>
                      <a:pt x="7" y="4"/>
                      <a:pt x="12" y="27"/>
                      <a:pt x="16" y="35"/>
                    </a:cubicBezTo>
                    <a:cubicBezTo>
                      <a:pt x="21" y="44"/>
                      <a:pt x="29" y="52"/>
                      <a:pt x="33" y="61"/>
                    </a:cubicBezTo>
                    <a:cubicBezTo>
                      <a:pt x="37" y="68"/>
                      <a:pt x="39" y="77"/>
                      <a:pt x="42" y="85"/>
                    </a:cubicBezTo>
                    <a:cubicBezTo>
                      <a:pt x="45" y="91"/>
                      <a:pt x="49" y="98"/>
                      <a:pt x="51" y="105"/>
                    </a:cubicBezTo>
                    <a:cubicBezTo>
                      <a:pt x="45" y="85"/>
                      <a:pt x="40" y="63"/>
                      <a:pt x="29" y="46"/>
                    </a:cubicBezTo>
                    <a:cubicBezTo>
                      <a:pt x="24" y="39"/>
                      <a:pt x="20" y="31"/>
                      <a:pt x="16" y="24"/>
                    </a:cubicBezTo>
                    <a:cubicBezTo>
                      <a:pt x="12" y="18"/>
                      <a:pt x="10" y="9"/>
                      <a:pt x="6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75" name="Freeform 337">
                <a:extLst>
                  <a:ext uri="{FF2B5EF4-FFF2-40B4-BE49-F238E27FC236}">
                    <a16:creationId xmlns:a16="http://schemas.microsoft.com/office/drawing/2014/main" id="{D6D969E9-18F4-4A11-B840-5D6EB0B600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4" y="1343"/>
                <a:ext cx="36" cy="206"/>
              </a:xfrm>
              <a:custGeom>
                <a:avLst/>
                <a:gdLst>
                  <a:gd name="T0" fmla="*/ 14 w 35"/>
                  <a:gd name="T1" fmla="*/ 0 h 201"/>
                  <a:gd name="T2" fmla="*/ 25 w 35"/>
                  <a:gd name="T3" fmla="*/ 120 h 201"/>
                  <a:gd name="T4" fmla="*/ 39 w 35"/>
                  <a:gd name="T5" fmla="*/ 221 h 201"/>
                  <a:gd name="T6" fmla="*/ 14 w 35"/>
                  <a:gd name="T7" fmla="*/ 0 h 20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5" h="201">
                    <a:moveTo>
                      <a:pt x="14" y="0"/>
                    </a:moveTo>
                    <a:cubicBezTo>
                      <a:pt x="14" y="0"/>
                      <a:pt x="16" y="90"/>
                      <a:pt x="21" y="108"/>
                    </a:cubicBezTo>
                    <a:cubicBezTo>
                      <a:pt x="26" y="127"/>
                      <a:pt x="35" y="201"/>
                      <a:pt x="35" y="201"/>
                    </a:cubicBezTo>
                    <a:cubicBezTo>
                      <a:pt x="35" y="201"/>
                      <a:pt x="0" y="68"/>
                      <a:pt x="14" y="0"/>
                    </a:cubicBezTo>
                    <a:close/>
                  </a:path>
                </a:pathLst>
              </a:custGeom>
              <a:solidFill>
                <a:srgbClr val="FC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76" name="Freeform 338">
                <a:extLst>
                  <a:ext uri="{FF2B5EF4-FFF2-40B4-BE49-F238E27FC236}">
                    <a16:creationId xmlns:a16="http://schemas.microsoft.com/office/drawing/2014/main" id="{1AE2A2F4-AA7F-4697-9388-FEFCB951E9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2" y="1574"/>
                <a:ext cx="259" cy="306"/>
              </a:xfrm>
              <a:custGeom>
                <a:avLst/>
                <a:gdLst>
                  <a:gd name="T0" fmla="*/ 0 w 253"/>
                  <a:gd name="T1" fmla="*/ 0 h 298"/>
                  <a:gd name="T2" fmla="*/ 115 w 253"/>
                  <a:gd name="T3" fmla="*/ 151 h 298"/>
                  <a:gd name="T4" fmla="*/ 266 w 253"/>
                  <a:gd name="T5" fmla="*/ 322 h 298"/>
                  <a:gd name="T6" fmla="*/ 92 w 253"/>
                  <a:gd name="T7" fmla="*/ 147 h 298"/>
                  <a:gd name="T8" fmla="*/ 0 w 253"/>
                  <a:gd name="T9" fmla="*/ 0 h 29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53" h="298">
                    <a:moveTo>
                      <a:pt x="0" y="0"/>
                    </a:moveTo>
                    <a:cubicBezTo>
                      <a:pt x="0" y="0"/>
                      <a:pt x="68" y="66"/>
                      <a:pt x="104" y="135"/>
                    </a:cubicBezTo>
                    <a:cubicBezTo>
                      <a:pt x="140" y="205"/>
                      <a:pt x="230" y="282"/>
                      <a:pt x="242" y="290"/>
                    </a:cubicBezTo>
                    <a:cubicBezTo>
                      <a:pt x="253" y="298"/>
                      <a:pt x="111" y="168"/>
                      <a:pt x="84" y="131"/>
                    </a:cubicBezTo>
                    <a:cubicBezTo>
                      <a:pt x="57" y="95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C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77" name="Freeform 339">
                <a:extLst>
                  <a:ext uri="{FF2B5EF4-FFF2-40B4-BE49-F238E27FC236}">
                    <a16:creationId xmlns:a16="http://schemas.microsoft.com/office/drawing/2014/main" id="{F71FF777-1C89-4B85-98DA-68677AE15B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63" y="2069"/>
                <a:ext cx="23" cy="71"/>
              </a:xfrm>
              <a:custGeom>
                <a:avLst/>
                <a:gdLst>
                  <a:gd name="T0" fmla="*/ 3 w 22"/>
                  <a:gd name="T1" fmla="*/ 0 h 69"/>
                  <a:gd name="T2" fmla="*/ 15 w 22"/>
                  <a:gd name="T3" fmla="*/ 39 h 69"/>
                  <a:gd name="T4" fmla="*/ 26 w 22"/>
                  <a:gd name="T5" fmla="*/ 77 h 69"/>
                  <a:gd name="T6" fmla="*/ 17 w 22"/>
                  <a:gd name="T7" fmla="*/ 60 h 69"/>
                  <a:gd name="T8" fmla="*/ 4 w 22"/>
                  <a:gd name="T9" fmla="*/ 34 h 69"/>
                  <a:gd name="T10" fmla="*/ 1 w 22"/>
                  <a:gd name="T11" fmla="*/ 1 h 6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2" h="69">
                    <a:moveTo>
                      <a:pt x="3" y="0"/>
                    </a:moveTo>
                    <a:cubicBezTo>
                      <a:pt x="6" y="11"/>
                      <a:pt x="8" y="24"/>
                      <a:pt x="11" y="35"/>
                    </a:cubicBezTo>
                    <a:cubicBezTo>
                      <a:pt x="14" y="47"/>
                      <a:pt x="20" y="58"/>
                      <a:pt x="22" y="69"/>
                    </a:cubicBezTo>
                    <a:cubicBezTo>
                      <a:pt x="17" y="65"/>
                      <a:pt x="15" y="58"/>
                      <a:pt x="13" y="52"/>
                    </a:cubicBezTo>
                    <a:cubicBezTo>
                      <a:pt x="10" y="45"/>
                      <a:pt x="6" y="38"/>
                      <a:pt x="4" y="30"/>
                    </a:cubicBezTo>
                    <a:cubicBezTo>
                      <a:pt x="2" y="20"/>
                      <a:pt x="0" y="11"/>
                      <a:pt x="1" y="1"/>
                    </a:cubicBezTo>
                  </a:path>
                </a:pathLst>
              </a:custGeom>
              <a:solidFill>
                <a:srgbClr val="FC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78" name="Freeform 340">
                <a:extLst>
                  <a:ext uri="{FF2B5EF4-FFF2-40B4-BE49-F238E27FC236}">
                    <a16:creationId xmlns:a16="http://schemas.microsoft.com/office/drawing/2014/main" id="{971C0275-FECB-43E4-A69E-BF20559E68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14" y="2047"/>
                <a:ext cx="26" cy="85"/>
              </a:xfrm>
              <a:custGeom>
                <a:avLst/>
                <a:gdLst>
                  <a:gd name="T0" fmla="*/ 5 w 26"/>
                  <a:gd name="T1" fmla="*/ 2 h 82"/>
                  <a:gd name="T2" fmla="*/ 15 w 26"/>
                  <a:gd name="T3" fmla="*/ 45 h 82"/>
                  <a:gd name="T4" fmla="*/ 26 w 26"/>
                  <a:gd name="T5" fmla="*/ 94 h 82"/>
                  <a:gd name="T6" fmla="*/ 16 w 26"/>
                  <a:gd name="T7" fmla="*/ 68 h 82"/>
                  <a:gd name="T8" fmla="*/ 8 w 26"/>
                  <a:gd name="T9" fmla="*/ 40 h 82"/>
                  <a:gd name="T10" fmla="*/ 2 w 26"/>
                  <a:gd name="T11" fmla="*/ 0 h 8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6" h="82">
                    <a:moveTo>
                      <a:pt x="5" y="2"/>
                    </a:moveTo>
                    <a:cubicBezTo>
                      <a:pt x="2" y="5"/>
                      <a:pt x="14" y="32"/>
                      <a:pt x="15" y="39"/>
                    </a:cubicBezTo>
                    <a:cubicBezTo>
                      <a:pt x="18" y="53"/>
                      <a:pt x="25" y="68"/>
                      <a:pt x="26" y="82"/>
                    </a:cubicBezTo>
                    <a:cubicBezTo>
                      <a:pt x="21" y="77"/>
                      <a:pt x="19" y="67"/>
                      <a:pt x="16" y="60"/>
                    </a:cubicBezTo>
                    <a:cubicBezTo>
                      <a:pt x="12" y="52"/>
                      <a:pt x="11" y="44"/>
                      <a:pt x="8" y="36"/>
                    </a:cubicBezTo>
                    <a:cubicBezTo>
                      <a:pt x="4" y="26"/>
                      <a:pt x="0" y="11"/>
                      <a:pt x="2" y="0"/>
                    </a:cubicBezTo>
                  </a:path>
                </a:pathLst>
              </a:custGeom>
              <a:solidFill>
                <a:srgbClr val="FC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79" name="Freeform 341">
                <a:extLst>
                  <a:ext uri="{FF2B5EF4-FFF2-40B4-BE49-F238E27FC236}">
                    <a16:creationId xmlns:a16="http://schemas.microsoft.com/office/drawing/2014/main" id="{F9F14194-126B-4A32-9E36-E8C507D5F5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6" y="2040"/>
                <a:ext cx="33" cy="91"/>
              </a:xfrm>
              <a:custGeom>
                <a:avLst/>
                <a:gdLst>
                  <a:gd name="T0" fmla="*/ 2 w 32"/>
                  <a:gd name="T1" fmla="*/ 0 h 88"/>
                  <a:gd name="T2" fmla="*/ 11 w 32"/>
                  <a:gd name="T3" fmla="*/ 30 h 88"/>
                  <a:gd name="T4" fmla="*/ 27 w 32"/>
                  <a:gd name="T5" fmla="*/ 56 h 88"/>
                  <a:gd name="T6" fmla="*/ 36 w 32"/>
                  <a:gd name="T7" fmla="*/ 100 h 88"/>
                  <a:gd name="T8" fmla="*/ 28 w 32"/>
                  <a:gd name="T9" fmla="*/ 78 h 88"/>
                  <a:gd name="T10" fmla="*/ 12 w 32"/>
                  <a:gd name="T11" fmla="*/ 54 h 88"/>
                  <a:gd name="T12" fmla="*/ 1 w 32"/>
                  <a:gd name="T13" fmla="*/ 29 h 88"/>
                  <a:gd name="T14" fmla="*/ 0 w 32"/>
                  <a:gd name="T15" fmla="*/ 4 h 8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2" h="88">
                    <a:moveTo>
                      <a:pt x="2" y="0"/>
                    </a:moveTo>
                    <a:cubicBezTo>
                      <a:pt x="4" y="10"/>
                      <a:pt x="5" y="17"/>
                      <a:pt x="11" y="26"/>
                    </a:cubicBezTo>
                    <a:cubicBezTo>
                      <a:pt x="16" y="33"/>
                      <a:pt x="19" y="41"/>
                      <a:pt x="23" y="48"/>
                    </a:cubicBezTo>
                    <a:cubicBezTo>
                      <a:pt x="29" y="61"/>
                      <a:pt x="30" y="75"/>
                      <a:pt x="32" y="88"/>
                    </a:cubicBezTo>
                    <a:cubicBezTo>
                      <a:pt x="28" y="83"/>
                      <a:pt x="26" y="75"/>
                      <a:pt x="24" y="69"/>
                    </a:cubicBezTo>
                    <a:cubicBezTo>
                      <a:pt x="21" y="60"/>
                      <a:pt x="17" y="54"/>
                      <a:pt x="12" y="46"/>
                    </a:cubicBezTo>
                    <a:cubicBezTo>
                      <a:pt x="8" y="39"/>
                      <a:pt x="3" y="33"/>
                      <a:pt x="1" y="25"/>
                    </a:cubicBezTo>
                    <a:cubicBezTo>
                      <a:pt x="0" y="17"/>
                      <a:pt x="0" y="11"/>
                      <a:pt x="0" y="4"/>
                    </a:cubicBezTo>
                  </a:path>
                </a:pathLst>
              </a:custGeom>
              <a:solidFill>
                <a:srgbClr val="FC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80" name="Freeform 342">
                <a:extLst>
                  <a:ext uri="{FF2B5EF4-FFF2-40B4-BE49-F238E27FC236}">
                    <a16:creationId xmlns:a16="http://schemas.microsoft.com/office/drawing/2014/main" id="{5A99DBA6-3E2D-4AE0-9F61-C48C97C1B9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76" y="2002"/>
                <a:ext cx="56" cy="95"/>
              </a:xfrm>
              <a:custGeom>
                <a:avLst/>
                <a:gdLst>
                  <a:gd name="T0" fmla="*/ 4 w 54"/>
                  <a:gd name="T1" fmla="*/ 4 h 92"/>
                  <a:gd name="T2" fmla="*/ 23 w 54"/>
                  <a:gd name="T3" fmla="*/ 31 h 92"/>
                  <a:gd name="T4" fmla="*/ 36 w 54"/>
                  <a:gd name="T5" fmla="*/ 55 h 92"/>
                  <a:gd name="T6" fmla="*/ 62 w 54"/>
                  <a:gd name="T7" fmla="*/ 104 h 92"/>
                  <a:gd name="T8" fmla="*/ 39 w 54"/>
                  <a:gd name="T9" fmla="*/ 70 h 92"/>
                  <a:gd name="T10" fmla="*/ 22 w 54"/>
                  <a:gd name="T11" fmla="*/ 41 h 92"/>
                  <a:gd name="T12" fmla="*/ 6 w 54"/>
                  <a:gd name="T13" fmla="*/ 22 h 92"/>
                  <a:gd name="T14" fmla="*/ 0 w 54"/>
                  <a:gd name="T15" fmla="*/ 0 h 9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4" h="92">
                    <a:moveTo>
                      <a:pt x="4" y="4"/>
                    </a:moveTo>
                    <a:cubicBezTo>
                      <a:pt x="12" y="8"/>
                      <a:pt x="15" y="20"/>
                      <a:pt x="19" y="27"/>
                    </a:cubicBezTo>
                    <a:cubicBezTo>
                      <a:pt x="22" y="34"/>
                      <a:pt x="27" y="41"/>
                      <a:pt x="32" y="47"/>
                    </a:cubicBezTo>
                    <a:cubicBezTo>
                      <a:pt x="42" y="61"/>
                      <a:pt x="47" y="77"/>
                      <a:pt x="54" y="92"/>
                    </a:cubicBezTo>
                    <a:cubicBezTo>
                      <a:pt x="45" y="85"/>
                      <a:pt x="42" y="72"/>
                      <a:pt x="35" y="62"/>
                    </a:cubicBezTo>
                    <a:cubicBezTo>
                      <a:pt x="29" y="54"/>
                      <a:pt x="24" y="45"/>
                      <a:pt x="18" y="37"/>
                    </a:cubicBezTo>
                    <a:cubicBezTo>
                      <a:pt x="13" y="31"/>
                      <a:pt x="9" y="25"/>
                      <a:pt x="6" y="18"/>
                    </a:cubicBezTo>
                    <a:cubicBezTo>
                      <a:pt x="4" y="13"/>
                      <a:pt x="3" y="5"/>
                      <a:pt x="0" y="0"/>
                    </a:cubicBezTo>
                  </a:path>
                </a:pathLst>
              </a:custGeom>
              <a:solidFill>
                <a:srgbClr val="FC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81" name="Freeform 343">
                <a:extLst>
                  <a:ext uri="{FF2B5EF4-FFF2-40B4-BE49-F238E27FC236}">
                    <a16:creationId xmlns:a16="http://schemas.microsoft.com/office/drawing/2014/main" id="{0DE603BF-9244-4613-A99C-8D9AB303A9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71" y="1967"/>
                <a:ext cx="31" cy="54"/>
              </a:xfrm>
              <a:custGeom>
                <a:avLst/>
                <a:gdLst>
                  <a:gd name="T0" fmla="*/ 3 w 30"/>
                  <a:gd name="T1" fmla="*/ 1 h 52"/>
                  <a:gd name="T2" fmla="*/ 22 w 30"/>
                  <a:gd name="T3" fmla="*/ 35 h 52"/>
                  <a:gd name="T4" fmla="*/ 34 w 30"/>
                  <a:gd name="T5" fmla="*/ 60 h 52"/>
                  <a:gd name="T6" fmla="*/ 20 w 30"/>
                  <a:gd name="T7" fmla="*/ 25 h 52"/>
                  <a:gd name="T8" fmla="*/ 1 w 30"/>
                  <a:gd name="T9" fmla="*/ 0 h 5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0" h="52">
                    <a:moveTo>
                      <a:pt x="3" y="1"/>
                    </a:moveTo>
                    <a:cubicBezTo>
                      <a:pt x="5" y="13"/>
                      <a:pt x="10" y="23"/>
                      <a:pt x="18" y="31"/>
                    </a:cubicBezTo>
                    <a:cubicBezTo>
                      <a:pt x="24" y="37"/>
                      <a:pt x="27" y="44"/>
                      <a:pt x="30" y="52"/>
                    </a:cubicBezTo>
                    <a:cubicBezTo>
                      <a:pt x="25" y="41"/>
                      <a:pt x="23" y="31"/>
                      <a:pt x="16" y="21"/>
                    </a:cubicBezTo>
                    <a:cubicBezTo>
                      <a:pt x="13" y="16"/>
                      <a:pt x="0" y="6"/>
                      <a:pt x="1" y="0"/>
                    </a:cubicBezTo>
                  </a:path>
                </a:pathLst>
              </a:custGeom>
              <a:solidFill>
                <a:srgbClr val="FC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82" name="Freeform 344">
                <a:extLst>
                  <a:ext uri="{FF2B5EF4-FFF2-40B4-BE49-F238E27FC236}">
                    <a16:creationId xmlns:a16="http://schemas.microsoft.com/office/drawing/2014/main" id="{322EB1C8-E87C-4D95-9BBF-8B95E0CDA2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4" y="1635"/>
                <a:ext cx="46" cy="41"/>
              </a:xfrm>
              <a:custGeom>
                <a:avLst/>
                <a:gdLst>
                  <a:gd name="T0" fmla="*/ 1 w 45"/>
                  <a:gd name="T1" fmla="*/ 0 h 40"/>
                  <a:gd name="T2" fmla="*/ 47 w 45"/>
                  <a:gd name="T3" fmla="*/ 44 h 40"/>
                  <a:gd name="T4" fmla="*/ 44 w 45"/>
                  <a:gd name="T5" fmla="*/ 39 h 40"/>
                  <a:gd name="T6" fmla="*/ 31 w 45"/>
                  <a:gd name="T7" fmla="*/ 26 h 40"/>
                  <a:gd name="T8" fmla="*/ 11 w 45"/>
                  <a:gd name="T9" fmla="*/ 10 h 40"/>
                  <a:gd name="T10" fmla="*/ 0 w 45"/>
                  <a:gd name="T11" fmla="*/ 3 h 4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5" h="40">
                    <a:moveTo>
                      <a:pt x="1" y="0"/>
                    </a:moveTo>
                    <a:cubicBezTo>
                      <a:pt x="20" y="8"/>
                      <a:pt x="45" y="15"/>
                      <a:pt x="43" y="40"/>
                    </a:cubicBezTo>
                    <a:cubicBezTo>
                      <a:pt x="42" y="39"/>
                      <a:pt x="41" y="37"/>
                      <a:pt x="40" y="35"/>
                    </a:cubicBezTo>
                    <a:cubicBezTo>
                      <a:pt x="37" y="29"/>
                      <a:pt x="32" y="26"/>
                      <a:pt x="27" y="22"/>
                    </a:cubicBezTo>
                    <a:cubicBezTo>
                      <a:pt x="22" y="18"/>
                      <a:pt x="17" y="14"/>
                      <a:pt x="11" y="10"/>
                    </a:cubicBezTo>
                    <a:cubicBezTo>
                      <a:pt x="8" y="8"/>
                      <a:pt x="2" y="6"/>
                      <a:pt x="0" y="3"/>
                    </a:cubicBezTo>
                  </a:path>
                </a:pathLst>
              </a:custGeom>
              <a:solidFill>
                <a:srgbClr val="FC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83" name="Freeform 345">
                <a:extLst>
                  <a:ext uri="{FF2B5EF4-FFF2-40B4-BE49-F238E27FC236}">
                    <a16:creationId xmlns:a16="http://schemas.microsoft.com/office/drawing/2014/main" id="{3D8080F4-B660-4A72-AEBD-E78CF1222F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1" y="1051"/>
                <a:ext cx="286" cy="56"/>
              </a:xfrm>
              <a:custGeom>
                <a:avLst/>
                <a:gdLst>
                  <a:gd name="T0" fmla="*/ 308 w 279"/>
                  <a:gd name="T1" fmla="*/ 33 h 54"/>
                  <a:gd name="T2" fmla="*/ 267 w 279"/>
                  <a:gd name="T3" fmla="*/ 18 h 54"/>
                  <a:gd name="T4" fmla="*/ 209 w 279"/>
                  <a:gd name="T5" fmla="*/ 3 h 54"/>
                  <a:gd name="T6" fmla="*/ 121 w 279"/>
                  <a:gd name="T7" fmla="*/ 11 h 54"/>
                  <a:gd name="T8" fmla="*/ 56 w 279"/>
                  <a:gd name="T9" fmla="*/ 36 h 54"/>
                  <a:gd name="T10" fmla="*/ 0 w 279"/>
                  <a:gd name="T11" fmla="*/ 59 h 54"/>
                  <a:gd name="T12" fmla="*/ 99 w 279"/>
                  <a:gd name="T13" fmla="*/ 38 h 54"/>
                  <a:gd name="T14" fmla="*/ 187 w 279"/>
                  <a:gd name="T15" fmla="*/ 20 h 54"/>
                  <a:gd name="T16" fmla="*/ 256 w 279"/>
                  <a:gd name="T17" fmla="*/ 20 h 54"/>
                  <a:gd name="T18" fmla="*/ 307 w 279"/>
                  <a:gd name="T19" fmla="*/ 33 h 5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79" h="54">
                    <a:moveTo>
                      <a:pt x="279" y="29"/>
                    </a:moveTo>
                    <a:cubicBezTo>
                      <a:pt x="271" y="20"/>
                      <a:pt x="254" y="17"/>
                      <a:pt x="242" y="14"/>
                    </a:cubicBezTo>
                    <a:cubicBezTo>
                      <a:pt x="225" y="8"/>
                      <a:pt x="207" y="5"/>
                      <a:pt x="189" y="3"/>
                    </a:cubicBezTo>
                    <a:cubicBezTo>
                      <a:pt x="162" y="0"/>
                      <a:pt x="136" y="4"/>
                      <a:pt x="109" y="11"/>
                    </a:cubicBezTo>
                    <a:cubicBezTo>
                      <a:pt x="90" y="16"/>
                      <a:pt x="70" y="23"/>
                      <a:pt x="52" y="32"/>
                    </a:cubicBezTo>
                    <a:cubicBezTo>
                      <a:pt x="37" y="40"/>
                      <a:pt x="14" y="42"/>
                      <a:pt x="0" y="51"/>
                    </a:cubicBezTo>
                    <a:cubicBezTo>
                      <a:pt x="30" y="54"/>
                      <a:pt x="62" y="40"/>
                      <a:pt x="91" y="34"/>
                    </a:cubicBezTo>
                    <a:cubicBezTo>
                      <a:pt x="117" y="28"/>
                      <a:pt x="144" y="21"/>
                      <a:pt x="170" y="16"/>
                    </a:cubicBezTo>
                    <a:cubicBezTo>
                      <a:pt x="191" y="13"/>
                      <a:pt x="211" y="13"/>
                      <a:pt x="232" y="16"/>
                    </a:cubicBezTo>
                    <a:cubicBezTo>
                      <a:pt x="247" y="18"/>
                      <a:pt x="266" y="21"/>
                      <a:pt x="278" y="29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84" name="Freeform 346">
                <a:extLst>
                  <a:ext uri="{FF2B5EF4-FFF2-40B4-BE49-F238E27FC236}">
                    <a16:creationId xmlns:a16="http://schemas.microsoft.com/office/drawing/2014/main" id="{76B981B5-C65E-4421-9421-759332CA36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75" y="993"/>
                <a:ext cx="263" cy="47"/>
              </a:xfrm>
              <a:custGeom>
                <a:avLst/>
                <a:gdLst>
                  <a:gd name="T0" fmla="*/ 0 w 256"/>
                  <a:gd name="T1" fmla="*/ 33 h 46"/>
                  <a:gd name="T2" fmla="*/ 12 w 256"/>
                  <a:gd name="T3" fmla="*/ 31 h 46"/>
                  <a:gd name="T4" fmla="*/ 45 w 256"/>
                  <a:gd name="T5" fmla="*/ 22 h 46"/>
                  <a:gd name="T6" fmla="*/ 98 w 256"/>
                  <a:gd name="T7" fmla="*/ 10 h 46"/>
                  <a:gd name="T8" fmla="*/ 133 w 256"/>
                  <a:gd name="T9" fmla="*/ 4 h 46"/>
                  <a:gd name="T10" fmla="*/ 165 w 256"/>
                  <a:gd name="T11" fmla="*/ 0 h 46"/>
                  <a:gd name="T12" fmla="*/ 232 w 256"/>
                  <a:gd name="T13" fmla="*/ 8 h 46"/>
                  <a:gd name="T14" fmla="*/ 268 w 256"/>
                  <a:gd name="T15" fmla="*/ 29 h 46"/>
                  <a:gd name="T16" fmla="*/ 285 w 256"/>
                  <a:gd name="T17" fmla="*/ 50 h 46"/>
                  <a:gd name="T18" fmla="*/ 164 w 256"/>
                  <a:gd name="T19" fmla="*/ 15 h 46"/>
                  <a:gd name="T20" fmla="*/ 81 w 256"/>
                  <a:gd name="T21" fmla="*/ 29 h 46"/>
                  <a:gd name="T22" fmla="*/ 35 w 256"/>
                  <a:gd name="T23" fmla="*/ 34 h 46"/>
                  <a:gd name="T24" fmla="*/ 1 w 256"/>
                  <a:gd name="T25" fmla="*/ 36 h 4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56" h="46">
                    <a:moveTo>
                      <a:pt x="0" y="29"/>
                    </a:moveTo>
                    <a:cubicBezTo>
                      <a:pt x="4" y="29"/>
                      <a:pt x="8" y="28"/>
                      <a:pt x="12" y="27"/>
                    </a:cubicBezTo>
                    <a:cubicBezTo>
                      <a:pt x="21" y="25"/>
                      <a:pt x="32" y="25"/>
                      <a:pt x="41" y="22"/>
                    </a:cubicBezTo>
                    <a:cubicBezTo>
                      <a:pt x="57" y="18"/>
                      <a:pt x="72" y="14"/>
                      <a:pt x="88" y="10"/>
                    </a:cubicBezTo>
                    <a:cubicBezTo>
                      <a:pt x="98" y="7"/>
                      <a:pt x="109" y="6"/>
                      <a:pt x="120" y="4"/>
                    </a:cubicBezTo>
                    <a:cubicBezTo>
                      <a:pt x="130" y="1"/>
                      <a:pt x="139" y="0"/>
                      <a:pt x="149" y="0"/>
                    </a:cubicBezTo>
                    <a:cubicBezTo>
                      <a:pt x="169" y="1"/>
                      <a:pt x="188" y="2"/>
                      <a:pt x="208" y="8"/>
                    </a:cubicBezTo>
                    <a:cubicBezTo>
                      <a:pt x="220" y="12"/>
                      <a:pt x="230" y="17"/>
                      <a:pt x="240" y="25"/>
                    </a:cubicBezTo>
                    <a:cubicBezTo>
                      <a:pt x="247" y="31"/>
                      <a:pt x="251" y="39"/>
                      <a:pt x="256" y="46"/>
                    </a:cubicBezTo>
                    <a:cubicBezTo>
                      <a:pt x="226" y="22"/>
                      <a:pt x="185" y="15"/>
                      <a:pt x="148" y="15"/>
                    </a:cubicBezTo>
                    <a:cubicBezTo>
                      <a:pt x="121" y="15"/>
                      <a:pt x="98" y="20"/>
                      <a:pt x="73" y="25"/>
                    </a:cubicBezTo>
                    <a:cubicBezTo>
                      <a:pt x="59" y="28"/>
                      <a:pt x="45" y="28"/>
                      <a:pt x="31" y="30"/>
                    </a:cubicBezTo>
                    <a:cubicBezTo>
                      <a:pt x="22" y="31"/>
                      <a:pt x="10" y="35"/>
                      <a:pt x="1" y="3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85" name="Freeform 347">
                <a:extLst>
                  <a:ext uri="{FF2B5EF4-FFF2-40B4-BE49-F238E27FC236}">
                    <a16:creationId xmlns:a16="http://schemas.microsoft.com/office/drawing/2014/main" id="{19466565-3398-43EE-BF1E-20D48F9D8A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45" y="3176"/>
                <a:ext cx="63" cy="27"/>
              </a:xfrm>
              <a:custGeom>
                <a:avLst/>
                <a:gdLst>
                  <a:gd name="T0" fmla="*/ 69 w 61"/>
                  <a:gd name="T1" fmla="*/ 28 h 26"/>
                  <a:gd name="T2" fmla="*/ 34 w 61"/>
                  <a:gd name="T3" fmla="*/ 23 h 26"/>
                  <a:gd name="T4" fmla="*/ 20 w 61"/>
                  <a:gd name="T5" fmla="*/ 8 h 26"/>
                  <a:gd name="T6" fmla="*/ 0 w 61"/>
                  <a:gd name="T7" fmla="*/ 0 h 2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1" h="26">
                    <a:moveTo>
                      <a:pt x="61" y="24"/>
                    </a:moveTo>
                    <a:cubicBezTo>
                      <a:pt x="48" y="26"/>
                      <a:pt x="41" y="26"/>
                      <a:pt x="30" y="19"/>
                    </a:cubicBezTo>
                    <a:cubicBezTo>
                      <a:pt x="25" y="15"/>
                      <a:pt x="20" y="12"/>
                      <a:pt x="16" y="8"/>
                    </a:cubicBezTo>
                    <a:cubicBezTo>
                      <a:pt x="11" y="4"/>
                      <a:pt x="5" y="3"/>
                      <a:pt x="0" y="0"/>
                    </a:cubicBez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86" name="Freeform 348">
                <a:extLst>
                  <a:ext uri="{FF2B5EF4-FFF2-40B4-BE49-F238E27FC236}">
                    <a16:creationId xmlns:a16="http://schemas.microsoft.com/office/drawing/2014/main" id="{22D51A23-4F58-48BF-982D-5D20E672A1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21" y="3046"/>
                <a:ext cx="79" cy="33"/>
              </a:xfrm>
              <a:custGeom>
                <a:avLst/>
                <a:gdLst>
                  <a:gd name="T0" fmla="*/ 85 w 77"/>
                  <a:gd name="T1" fmla="*/ 36 h 32"/>
                  <a:gd name="T2" fmla="*/ 51 w 77"/>
                  <a:gd name="T3" fmla="*/ 4 h 32"/>
                  <a:gd name="T4" fmla="*/ 0 w 77"/>
                  <a:gd name="T5" fmla="*/ 4 h 3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7" h="32">
                    <a:moveTo>
                      <a:pt x="77" y="32"/>
                    </a:moveTo>
                    <a:cubicBezTo>
                      <a:pt x="69" y="19"/>
                      <a:pt x="63" y="8"/>
                      <a:pt x="47" y="4"/>
                    </a:cubicBezTo>
                    <a:cubicBezTo>
                      <a:pt x="33" y="0"/>
                      <a:pt x="14" y="12"/>
                      <a:pt x="0" y="4"/>
                    </a:cubicBez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87" name="Freeform 349">
                <a:extLst>
                  <a:ext uri="{FF2B5EF4-FFF2-40B4-BE49-F238E27FC236}">
                    <a16:creationId xmlns:a16="http://schemas.microsoft.com/office/drawing/2014/main" id="{52799762-EEAC-4EB6-B5C5-98425E6E56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44" y="3027"/>
                <a:ext cx="15" cy="23"/>
              </a:xfrm>
              <a:custGeom>
                <a:avLst/>
                <a:gdLst>
                  <a:gd name="T0" fmla="*/ 15 w 15"/>
                  <a:gd name="T1" fmla="*/ 26 h 22"/>
                  <a:gd name="T2" fmla="*/ 0 w 15"/>
                  <a:gd name="T3" fmla="*/ 0 h 2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5" h="22">
                    <a:moveTo>
                      <a:pt x="15" y="22"/>
                    </a:moveTo>
                    <a:cubicBezTo>
                      <a:pt x="11" y="15"/>
                      <a:pt x="6" y="4"/>
                      <a:pt x="0" y="0"/>
                    </a:cubicBez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88" name="Freeform 350">
                <a:extLst>
                  <a:ext uri="{FF2B5EF4-FFF2-40B4-BE49-F238E27FC236}">
                    <a16:creationId xmlns:a16="http://schemas.microsoft.com/office/drawing/2014/main" id="{D92D7FBC-64B3-40E1-BD12-7173BE4774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02" y="3081"/>
                <a:ext cx="75" cy="30"/>
              </a:xfrm>
              <a:custGeom>
                <a:avLst/>
                <a:gdLst>
                  <a:gd name="T0" fmla="*/ 81 w 73"/>
                  <a:gd name="T1" fmla="*/ 33 h 29"/>
                  <a:gd name="T2" fmla="*/ 42 w 73"/>
                  <a:gd name="T3" fmla="*/ 6 h 29"/>
                  <a:gd name="T4" fmla="*/ 24 w 73"/>
                  <a:gd name="T5" fmla="*/ 1 h 29"/>
                  <a:gd name="T6" fmla="*/ 0 w 73"/>
                  <a:gd name="T7" fmla="*/ 1 h 2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3" h="29">
                    <a:moveTo>
                      <a:pt x="73" y="29"/>
                    </a:moveTo>
                    <a:cubicBezTo>
                      <a:pt x="62" y="20"/>
                      <a:pt x="50" y="12"/>
                      <a:pt x="38" y="6"/>
                    </a:cubicBezTo>
                    <a:cubicBezTo>
                      <a:pt x="32" y="2"/>
                      <a:pt x="27" y="0"/>
                      <a:pt x="20" y="1"/>
                    </a:cubicBezTo>
                    <a:cubicBezTo>
                      <a:pt x="14" y="1"/>
                      <a:pt x="6" y="3"/>
                      <a:pt x="0" y="1"/>
                    </a:cubicBez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89" name="Freeform 351">
                <a:extLst>
                  <a:ext uri="{FF2B5EF4-FFF2-40B4-BE49-F238E27FC236}">
                    <a16:creationId xmlns:a16="http://schemas.microsoft.com/office/drawing/2014/main" id="{A79A2222-D255-4AE9-967B-FF587D0EA9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93" y="3114"/>
                <a:ext cx="61" cy="33"/>
              </a:xfrm>
              <a:custGeom>
                <a:avLst/>
                <a:gdLst>
                  <a:gd name="T0" fmla="*/ 67 w 59"/>
                  <a:gd name="T1" fmla="*/ 36 h 32"/>
                  <a:gd name="T2" fmla="*/ 34 w 59"/>
                  <a:gd name="T3" fmla="*/ 13 h 32"/>
                  <a:gd name="T4" fmla="*/ 0 w 59"/>
                  <a:gd name="T5" fmla="*/ 0 h 3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9" h="32">
                    <a:moveTo>
                      <a:pt x="59" y="32"/>
                    </a:moveTo>
                    <a:cubicBezTo>
                      <a:pt x="52" y="22"/>
                      <a:pt x="42" y="17"/>
                      <a:pt x="30" y="13"/>
                    </a:cubicBezTo>
                    <a:cubicBezTo>
                      <a:pt x="20" y="10"/>
                      <a:pt x="10" y="3"/>
                      <a:pt x="0" y="0"/>
                    </a:cubicBez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90" name="Freeform 352">
                <a:extLst>
                  <a:ext uri="{FF2B5EF4-FFF2-40B4-BE49-F238E27FC236}">
                    <a16:creationId xmlns:a16="http://schemas.microsoft.com/office/drawing/2014/main" id="{4A6084B8-79B9-4A65-9A6E-F2B69B2123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07" y="3070"/>
                <a:ext cx="13" cy="11"/>
              </a:xfrm>
              <a:custGeom>
                <a:avLst/>
                <a:gdLst>
                  <a:gd name="T0" fmla="*/ 13 w 13"/>
                  <a:gd name="T1" fmla="*/ 11 h 11"/>
                  <a:gd name="T2" fmla="*/ 0 w 13"/>
                  <a:gd name="T3" fmla="*/ 0 h 1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3" h="11">
                    <a:moveTo>
                      <a:pt x="13" y="11"/>
                    </a:moveTo>
                    <a:cubicBezTo>
                      <a:pt x="9" y="11"/>
                      <a:pt x="3" y="4"/>
                      <a:pt x="0" y="0"/>
                    </a:cubicBez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91" name="Freeform 353">
                <a:extLst>
                  <a:ext uri="{FF2B5EF4-FFF2-40B4-BE49-F238E27FC236}">
                    <a16:creationId xmlns:a16="http://schemas.microsoft.com/office/drawing/2014/main" id="{9BA6FB18-0AC3-4482-B5C1-D6EFDED6E2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00" y="3110"/>
                <a:ext cx="9" cy="10"/>
              </a:xfrm>
              <a:custGeom>
                <a:avLst/>
                <a:gdLst>
                  <a:gd name="T0" fmla="*/ 9 w 9"/>
                  <a:gd name="T1" fmla="*/ 10 h 10"/>
                  <a:gd name="T2" fmla="*/ 0 w 9"/>
                  <a:gd name="T3" fmla="*/ 0 h 1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" h="10">
                    <a:moveTo>
                      <a:pt x="9" y="10"/>
                    </a:moveTo>
                    <a:cubicBezTo>
                      <a:pt x="5" y="8"/>
                      <a:pt x="2" y="3"/>
                      <a:pt x="0" y="0"/>
                    </a:cubicBez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92" name="Freeform 354">
                <a:extLst>
                  <a:ext uri="{FF2B5EF4-FFF2-40B4-BE49-F238E27FC236}">
                    <a16:creationId xmlns:a16="http://schemas.microsoft.com/office/drawing/2014/main" id="{1F16F4E7-77D8-4A07-B908-2AE868BA6E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61" y="3150"/>
                <a:ext cx="64" cy="27"/>
              </a:xfrm>
              <a:custGeom>
                <a:avLst/>
                <a:gdLst>
                  <a:gd name="T0" fmla="*/ 67 w 63"/>
                  <a:gd name="T1" fmla="*/ 30 h 26"/>
                  <a:gd name="T2" fmla="*/ 37 w 63"/>
                  <a:gd name="T3" fmla="*/ 6 h 26"/>
                  <a:gd name="T4" fmla="*/ 0 w 63"/>
                  <a:gd name="T5" fmla="*/ 2 h 2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3" h="26">
                    <a:moveTo>
                      <a:pt x="63" y="26"/>
                    </a:moveTo>
                    <a:cubicBezTo>
                      <a:pt x="57" y="18"/>
                      <a:pt x="42" y="11"/>
                      <a:pt x="33" y="6"/>
                    </a:cubicBezTo>
                    <a:cubicBezTo>
                      <a:pt x="22" y="0"/>
                      <a:pt x="11" y="5"/>
                      <a:pt x="0" y="2"/>
                    </a:cubicBez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93" name="Freeform 355">
                <a:extLst>
                  <a:ext uri="{FF2B5EF4-FFF2-40B4-BE49-F238E27FC236}">
                    <a16:creationId xmlns:a16="http://schemas.microsoft.com/office/drawing/2014/main" id="{3D253F99-1CC7-4DCA-A6FE-302CDE85DD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65" y="3141"/>
                <a:ext cx="11" cy="12"/>
              </a:xfrm>
              <a:custGeom>
                <a:avLst/>
                <a:gdLst>
                  <a:gd name="T0" fmla="*/ 11 w 11"/>
                  <a:gd name="T1" fmla="*/ 12 h 12"/>
                  <a:gd name="T2" fmla="*/ 0 w 11"/>
                  <a:gd name="T3" fmla="*/ 0 h 1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1" h="12">
                    <a:moveTo>
                      <a:pt x="11" y="12"/>
                    </a:moveTo>
                    <a:cubicBezTo>
                      <a:pt x="6" y="10"/>
                      <a:pt x="3" y="5"/>
                      <a:pt x="0" y="0"/>
                    </a:cubicBez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94" name="Freeform 356">
                <a:extLst>
                  <a:ext uri="{FF2B5EF4-FFF2-40B4-BE49-F238E27FC236}">
                    <a16:creationId xmlns:a16="http://schemas.microsoft.com/office/drawing/2014/main" id="{5CF0E491-356B-4781-A591-11A12F2DE7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81" y="2993"/>
                <a:ext cx="34" cy="58"/>
              </a:xfrm>
              <a:custGeom>
                <a:avLst/>
                <a:gdLst>
                  <a:gd name="T0" fmla="*/ 37 w 33"/>
                  <a:gd name="T1" fmla="*/ 7 h 56"/>
                  <a:gd name="T2" fmla="*/ 22 w 33"/>
                  <a:gd name="T3" fmla="*/ 64 h 56"/>
                  <a:gd name="T4" fmla="*/ 3 w 33"/>
                  <a:gd name="T5" fmla="*/ 57 h 56"/>
                  <a:gd name="T6" fmla="*/ 1 w 33"/>
                  <a:gd name="T7" fmla="*/ 32 h 56"/>
                  <a:gd name="T8" fmla="*/ 7 w 33"/>
                  <a:gd name="T9" fmla="*/ 3 h 56"/>
                  <a:gd name="T10" fmla="*/ 33 w 33"/>
                  <a:gd name="T11" fmla="*/ 6 h 5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3" h="56">
                    <a:moveTo>
                      <a:pt x="33" y="7"/>
                    </a:moveTo>
                    <a:cubicBezTo>
                      <a:pt x="16" y="12"/>
                      <a:pt x="18" y="43"/>
                      <a:pt x="18" y="56"/>
                    </a:cubicBezTo>
                    <a:cubicBezTo>
                      <a:pt x="14" y="54"/>
                      <a:pt x="6" y="53"/>
                      <a:pt x="3" y="49"/>
                    </a:cubicBezTo>
                    <a:cubicBezTo>
                      <a:pt x="0" y="45"/>
                      <a:pt x="1" y="34"/>
                      <a:pt x="1" y="28"/>
                    </a:cubicBezTo>
                    <a:cubicBezTo>
                      <a:pt x="1" y="22"/>
                      <a:pt x="1" y="7"/>
                      <a:pt x="7" y="3"/>
                    </a:cubicBezTo>
                    <a:cubicBezTo>
                      <a:pt x="12" y="0"/>
                      <a:pt x="23" y="4"/>
                      <a:pt x="29" y="6"/>
                    </a:cubicBez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95" name="Freeform 357">
                <a:extLst>
                  <a:ext uri="{FF2B5EF4-FFF2-40B4-BE49-F238E27FC236}">
                    <a16:creationId xmlns:a16="http://schemas.microsoft.com/office/drawing/2014/main" id="{12CFDAD2-7BCD-434E-9C5E-E1FF46DEA7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56" y="3063"/>
                <a:ext cx="28" cy="32"/>
              </a:xfrm>
              <a:custGeom>
                <a:avLst/>
                <a:gdLst>
                  <a:gd name="T0" fmla="*/ 31 w 27"/>
                  <a:gd name="T1" fmla="*/ 8 h 31"/>
                  <a:gd name="T2" fmla="*/ 18 w 27"/>
                  <a:gd name="T3" fmla="*/ 35 h 31"/>
                  <a:gd name="T4" fmla="*/ 5 w 27"/>
                  <a:gd name="T5" fmla="*/ 9 h 31"/>
                  <a:gd name="T6" fmla="*/ 28 w 27"/>
                  <a:gd name="T7" fmla="*/ 7 h 3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7" h="31">
                    <a:moveTo>
                      <a:pt x="27" y="8"/>
                    </a:moveTo>
                    <a:cubicBezTo>
                      <a:pt x="20" y="8"/>
                      <a:pt x="12" y="25"/>
                      <a:pt x="14" y="31"/>
                    </a:cubicBezTo>
                    <a:cubicBezTo>
                      <a:pt x="5" y="25"/>
                      <a:pt x="0" y="21"/>
                      <a:pt x="5" y="9"/>
                    </a:cubicBezTo>
                    <a:cubicBezTo>
                      <a:pt x="9" y="0"/>
                      <a:pt x="17" y="1"/>
                      <a:pt x="24" y="7"/>
                    </a:cubicBez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96" name="Freeform 358">
                <a:extLst>
                  <a:ext uri="{FF2B5EF4-FFF2-40B4-BE49-F238E27FC236}">
                    <a16:creationId xmlns:a16="http://schemas.microsoft.com/office/drawing/2014/main" id="{4D99C459-CF0B-45BC-9B67-E5EED5F3F7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42" y="3101"/>
                <a:ext cx="22" cy="28"/>
              </a:xfrm>
              <a:custGeom>
                <a:avLst/>
                <a:gdLst>
                  <a:gd name="T0" fmla="*/ 22 w 22"/>
                  <a:gd name="T1" fmla="*/ 11 h 27"/>
                  <a:gd name="T2" fmla="*/ 11 w 22"/>
                  <a:gd name="T3" fmla="*/ 31 h 27"/>
                  <a:gd name="T4" fmla="*/ 2 w 22"/>
                  <a:gd name="T5" fmla="*/ 11 h 27"/>
                  <a:gd name="T6" fmla="*/ 20 w 22"/>
                  <a:gd name="T7" fmla="*/ 9 h 2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2" h="27">
                    <a:moveTo>
                      <a:pt x="22" y="11"/>
                    </a:moveTo>
                    <a:cubicBezTo>
                      <a:pt x="16" y="13"/>
                      <a:pt x="13" y="19"/>
                      <a:pt x="11" y="27"/>
                    </a:cubicBezTo>
                    <a:cubicBezTo>
                      <a:pt x="7" y="21"/>
                      <a:pt x="0" y="20"/>
                      <a:pt x="2" y="11"/>
                    </a:cubicBezTo>
                    <a:cubicBezTo>
                      <a:pt x="5" y="0"/>
                      <a:pt x="14" y="3"/>
                      <a:pt x="20" y="9"/>
                    </a:cubicBez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97" name="Freeform 359">
                <a:extLst>
                  <a:ext uri="{FF2B5EF4-FFF2-40B4-BE49-F238E27FC236}">
                    <a16:creationId xmlns:a16="http://schemas.microsoft.com/office/drawing/2014/main" id="{DF7E97A4-AB2D-4A1C-B4E1-19A8024F3C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16" y="3141"/>
                <a:ext cx="21" cy="23"/>
              </a:xfrm>
              <a:custGeom>
                <a:avLst/>
                <a:gdLst>
                  <a:gd name="T0" fmla="*/ 24 w 20"/>
                  <a:gd name="T1" fmla="*/ 6 h 22"/>
                  <a:gd name="T2" fmla="*/ 14 w 20"/>
                  <a:gd name="T3" fmla="*/ 26 h 22"/>
                  <a:gd name="T4" fmla="*/ 2 w 20"/>
                  <a:gd name="T5" fmla="*/ 8 h 22"/>
                  <a:gd name="T6" fmla="*/ 23 w 20"/>
                  <a:gd name="T7" fmla="*/ 1 h 2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0" h="22">
                    <a:moveTo>
                      <a:pt x="20" y="6"/>
                    </a:moveTo>
                    <a:cubicBezTo>
                      <a:pt x="14" y="3"/>
                      <a:pt x="8" y="17"/>
                      <a:pt x="10" y="22"/>
                    </a:cubicBezTo>
                    <a:cubicBezTo>
                      <a:pt x="4" y="20"/>
                      <a:pt x="0" y="14"/>
                      <a:pt x="2" y="8"/>
                    </a:cubicBezTo>
                    <a:cubicBezTo>
                      <a:pt x="4" y="0"/>
                      <a:pt x="14" y="0"/>
                      <a:pt x="19" y="1"/>
                    </a:cubicBez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98" name="Freeform 360">
                <a:extLst>
                  <a:ext uri="{FF2B5EF4-FFF2-40B4-BE49-F238E27FC236}">
                    <a16:creationId xmlns:a16="http://schemas.microsoft.com/office/drawing/2014/main" id="{EA5AAE6D-234A-483A-AF93-0D2091EBDD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77" y="3165"/>
                <a:ext cx="20" cy="21"/>
              </a:xfrm>
              <a:custGeom>
                <a:avLst/>
                <a:gdLst>
                  <a:gd name="T0" fmla="*/ 23 w 19"/>
                  <a:gd name="T1" fmla="*/ 2 h 21"/>
                  <a:gd name="T2" fmla="*/ 14 w 19"/>
                  <a:gd name="T3" fmla="*/ 21 h 21"/>
                  <a:gd name="T4" fmla="*/ 1 w 19"/>
                  <a:gd name="T5" fmla="*/ 8 h 21"/>
                  <a:gd name="T6" fmla="*/ 21 w 19"/>
                  <a:gd name="T7" fmla="*/ 1 h 2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9" h="21">
                    <a:moveTo>
                      <a:pt x="19" y="2"/>
                    </a:moveTo>
                    <a:cubicBezTo>
                      <a:pt x="12" y="4"/>
                      <a:pt x="7" y="15"/>
                      <a:pt x="10" y="21"/>
                    </a:cubicBezTo>
                    <a:cubicBezTo>
                      <a:pt x="6" y="17"/>
                      <a:pt x="0" y="14"/>
                      <a:pt x="1" y="8"/>
                    </a:cubicBezTo>
                    <a:cubicBezTo>
                      <a:pt x="3" y="1"/>
                      <a:pt x="11" y="0"/>
                      <a:pt x="17" y="1"/>
                    </a:cubicBez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99" name="Freeform 361">
                <a:extLst>
                  <a:ext uri="{FF2B5EF4-FFF2-40B4-BE49-F238E27FC236}">
                    <a16:creationId xmlns:a16="http://schemas.microsoft.com/office/drawing/2014/main" id="{361340A1-47E9-4305-909D-287483DA7C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68" y="3069"/>
                <a:ext cx="51" cy="47"/>
              </a:xfrm>
              <a:custGeom>
                <a:avLst/>
                <a:gdLst>
                  <a:gd name="T0" fmla="*/ 54 w 50"/>
                  <a:gd name="T1" fmla="*/ 50 h 46"/>
                  <a:gd name="T2" fmla="*/ 34 w 50"/>
                  <a:gd name="T3" fmla="*/ 30 h 46"/>
                  <a:gd name="T4" fmla="*/ 0 w 50"/>
                  <a:gd name="T5" fmla="*/ 0 h 4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0" h="46">
                    <a:moveTo>
                      <a:pt x="50" y="46"/>
                    </a:moveTo>
                    <a:cubicBezTo>
                      <a:pt x="45" y="39"/>
                      <a:pt x="36" y="33"/>
                      <a:pt x="30" y="26"/>
                    </a:cubicBezTo>
                    <a:cubicBezTo>
                      <a:pt x="21" y="17"/>
                      <a:pt x="10" y="6"/>
                      <a:pt x="0" y="0"/>
                    </a:cubicBez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00" name="Freeform 362">
                <a:extLst>
                  <a:ext uri="{FF2B5EF4-FFF2-40B4-BE49-F238E27FC236}">
                    <a16:creationId xmlns:a16="http://schemas.microsoft.com/office/drawing/2014/main" id="{06CD3008-8771-4436-9472-CCFB4360E2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20" y="2537"/>
                <a:ext cx="527" cy="427"/>
              </a:xfrm>
              <a:custGeom>
                <a:avLst/>
                <a:gdLst>
                  <a:gd name="T0" fmla="*/ 571 w 513"/>
                  <a:gd name="T1" fmla="*/ 462 h 416"/>
                  <a:gd name="T2" fmla="*/ 0 w 513"/>
                  <a:gd name="T3" fmla="*/ 0 h 41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13" h="416">
                    <a:moveTo>
                      <a:pt x="513" y="416"/>
                    </a:moveTo>
                    <a:cubicBezTo>
                      <a:pt x="513" y="416"/>
                      <a:pt x="96" y="184"/>
                      <a:pt x="0" y="0"/>
                    </a:cubicBez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01" name="Freeform 363">
                <a:extLst>
                  <a:ext uri="{FF2B5EF4-FFF2-40B4-BE49-F238E27FC236}">
                    <a16:creationId xmlns:a16="http://schemas.microsoft.com/office/drawing/2014/main" id="{BCD46AF3-4BA1-4D82-9DC0-6D2E130E33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74" y="1503"/>
                <a:ext cx="29" cy="154"/>
              </a:xfrm>
              <a:custGeom>
                <a:avLst/>
                <a:gdLst>
                  <a:gd name="T0" fmla="*/ 23 w 29"/>
                  <a:gd name="T1" fmla="*/ 166 h 150"/>
                  <a:gd name="T2" fmla="*/ 22 w 29"/>
                  <a:gd name="T3" fmla="*/ 80 h 150"/>
                  <a:gd name="T4" fmla="*/ 0 w 29"/>
                  <a:gd name="T5" fmla="*/ 0 h 15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9" h="150">
                    <a:moveTo>
                      <a:pt x="23" y="150"/>
                    </a:moveTo>
                    <a:cubicBezTo>
                      <a:pt x="20" y="124"/>
                      <a:pt x="29" y="98"/>
                      <a:pt x="22" y="72"/>
                    </a:cubicBezTo>
                    <a:cubicBezTo>
                      <a:pt x="16" y="48"/>
                      <a:pt x="7" y="25"/>
                      <a:pt x="0" y="0"/>
                    </a:cubicBez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02" name="Freeform 364">
                <a:extLst>
                  <a:ext uri="{FF2B5EF4-FFF2-40B4-BE49-F238E27FC236}">
                    <a16:creationId xmlns:a16="http://schemas.microsoft.com/office/drawing/2014/main" id="{14FE236B-3C59-4478-A597-DF2610E4CA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56" y="2213"/>
                <a:ext cx="66" cy="70"/>
              </a:xfrm>
              <a:custGeom>
                <a:avLst/>
                <a:gdLst>
                  <a:gd name="T0" fmla="*/ 0 w 64"/>
                  <a:gd name="T1" fmla="*/ 0 h 68"/>
                  <a:gd name="T2" fmla="*/ 8 w 64"/>
                  <a:gd name="T3" fmla="*/ 24 h 68"/>
                  <a:gd name="T4" fmla="*/ 28 w 64"/>
                  <a:gd name="T5" fmla="*/ 49 h 68"/>
                  <a:gd name="T6" fmla="*/ 72 w 64"/>
                  <a:gd name="T7" fmla="*/ 76 h 6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4" h="68">
                    <a:moveTo>
                      <a:pt x="0" y="0"/>
                    </a:moveTo>
                    <a:cubicBezTo>
                      <a:pt x="3" y="4"/>
                      <a:pt x="5" y="14"/>
                      <a:pt x="8" y="20"/>
                    </a:cubicBezTo>
                    <a:cubicBezTo>
                      <a:pt x="11" y="29"/>
                      <a:pt x="18" y="38"/>
                      <a:pt x="24" y="45"/>
                    </a:cubicBezTo>
                    <a:cubicBezTo>
                      <a:pt x="34" y="57"/>
                      <a:pt x="49" y="66"/>
                      <a:pt x="64" y="68"/>
                    </a:cubicBez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03" name="Freeform 365">
                <a:extLst>
                  <a:ext uri="{FF2B5EF4-FFF2-40B4-BE49-F238E27FC236}">
                    <a16:creationId xmlns:a16="http://schemas.microsoft.com/office/drawing/2014/main" id="{A82D1E86-8F40-4128-9F23-2F59B986CB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7" y="2147"/>
                <a:ext cx="76" cy="40"/>
              </a:xfrm>
              <a:custGeom>
                <a:avLst/>
                <a:gdLst>
                  <a:gd name="T0" fmla="*/ 82 w 74"/>
                  <a:gd name="T1" fmla="*/ 34 h 39"/>
                  <a:gd name="T2" fmla="*/ 0 w 74"/>
                  <a:gd name="T3" fmla="*/ 0 h 3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4" h="39">
                    <a:moveTo>
                      <a:pt x="74" y="30"/>
                    </a:moveTo>
                    <a:cubicBezTo>
                      <a:pt x="45" y="39"/>
                      <a:pt x="14" y="27"/>
                      <a:pt x="0" y="0"/>
                    </a:cubicBez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04" name="Freeform 366">
                <a:extLst>
                  <a:ext uri="{FF2B5EF4-FFF2-40B4-BE49-F238E27FC236}">
                    <a16:creationId xmlns:a16="http://schemas.microsoft.com/office/drawing/2014/main" id="{A9D8DB98-639B-4FF0-985D-1B0D202645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11" y="2045"/>
                <a:ext cx="30" cy="80"/>
              </a:xfrm>
              <a:custGeom>
                <a:avLst/>
                <a:gdLst>
                  <a:gd name="T0" fmla="*/ 0 w 30"/>
                  <a:gd name="T1" fmla="*/ 0 h 78"/>
                  <a:gd name="T2" fmla="*/ 18 w 30"/>
                  <a:gd name="T3" fmla="*/ 13 h 78"/>
                  <a:gd name="T4" fmla="*/ 27 w 30"/>
                  <a:gd name="T5" fmla="*/ 33 h 78"/>
                  <a:gd name="T6" fmla="*/ 21 w 30"/>
                  <a:gd name="T7" fmla="*/ 52 h 78"/>
                  <a:gd name="T8" fmla="*/ 9 w 30"/>
                  <a:gd name="T9" fmla="*/ 69 h 78"/>
                  <a:gd name="T10" fmla="*/ 8 w 30"/>
                  <a:gd name="T11" fmla="*/ 86 h 7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0" h="78">
                    <a:moveTo>
                      <a:pt x="0" y="0"/>
                    </a:moveTo>
                    <a:cubicBezTo>
                      <a:pt x="4" y="5"/>
                      <a:pt x="13" y="8"/>
                      <a:pt x="18" y="13"/>
                    </a:cubicBezTo>
                    <a:cubicBezTo>
                      <a:pt x="23" y="17"/>
                      <a:pt x="25" y="22"/>
                      <a:pt x="27" y="29"/>
                    </a:cubicBezTo>
                    <a:cubicBezTo>
                      <a:pt x="30" y="39"/>
                      <a:pt x="28" y="43"/>
                      <a:pt x="21" y="48"/>
                    </a:cubicBezTo>
                    <a:cubicBezTo>
                      <a:pt x="16" y="52"/>
                      <a:pt x="13" y="57"/>
                      <a:pt x="9" y="61"/>
                    </a:cubicBezTo>
                    <a:cubicBezTo>
                      <a:pt x="7" y="65"/>
                      <a:pt x="7" y="73"/>
                      <a:pt x="8" y="78"/>
                    </a:cubicBez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05" name="Freeform 367">
                <a:extLst>
                  <a:ext uri="{FF2B5EF4-FFF2-40B4-BE49-F238E27FC236}">
                    <a16:creationId xmlns:a16="http://schemas.microsoft.com/office/drawing/2014/main" id="{25C89832-9AFE-40E5-952B-250EC12F2B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33" y="2079"/>
                <a:ext cx="27" cy="54"/>
              </a:xfrm>
              <a:custGeom>
                <a:avLst/>
                <a:gdLst>
                  <a:gd name="T0" fmla="*/ 7 w 26"/>
                  <a:gd name="T1" fmla="*/ 0 h 52"/>
                  <a:gd name="T2" fmla="*/ 26 w 26"/>
                  <a:gd name="T3" fmla="*/ 31 h 52"/>
                  <a:gd name="T4" fmla="*/ 17 w 26"/>
                  <a:gd name="T5" fmla="*/ 48 h 52"/>
                  <a:gd name="T6" fmla="*/ 0 w 26"/>
                  <a:gd name="T7" fmla="*/ 60 h 5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6" h="52">
                    <a:moveTo>
                      <a:pt x="7" y="0"/>
                    </a:moveTo>
                    <a:cubicBezTo>
                      <a:pt x="21" y="0"/>
                      <a:pt x="26" y="14"/>
                      <a:pt x="22" y="27"/>
                    </a:cubicBezTo>
                    <a:cubicBezTo>
                      <a:pt x="20" y="32"/>
                      <a:pt x="16" y="37"/>
                      <a:pt x="13" y="40"/>
                    </a:cubicBezTo>
                    <a:cubicBezTo>
                      <a:pt x="9" y="45"/>
                      <a:pt x="0" y="46"/>
                      <a:pt x="0" y="52"/>
                    </a:cubicBez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06" name="Freeform 368">
                <a:extLst>
                  <a:ext uri="{FF2B5EF4-FFF2-40B4-BE49-F238E27FC236}">
                    <a16:creationId xmlns:a16="http://schemas.microsoft.com/office/drawing/2014/main" id="{5486F5CA-E422-418D-8CB8-CB61238C7B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45" y="2098"/>
                <a:ext cx="25" cy="45"/>
              </a:xfrm>
              <a:custGeom>
                <a:avLst/>
                <a:gdLst>
                  <a:gd name="T0" fmla="*/ 10 w 24"/>
                  <a:gd name="T1" fmla="*/ 0 h 44"/>
                  <a:gd name="T2" fmla="*/ 22 w 24"/>
                  <a:gd name="T3" fmla="*/ 28 h 44"/>
                  <a:gd name="T4" fmla="*/ 0 w 24"/>
                  <a:gd name="T5" fmla="*/ 48 h 4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4" h="44">
                    <a:moveTo>
                      <a:pt x="10" y="0"/>
                    </a:moveTo>
                    <a:cubicBezTo>
                      <a:pt x="18" y="7"/>
                      <a:pt x="24" y="13"/>
                      <a:pt x="18" y="24"/>
                    </a:cubicBezTo>
                    <a:cubicBezTo>
                      <a:pt x="15" y="31"/>
                      <a:pt x="7" y="43"/>
                      <a:pt x="0" y="44"/>
                    </a:cubicBez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07" name="Freeform 369">
                <a:extLst>
                  <a:ext uri="{FF2B5EF4-FFF2-40B4-BE49-F238E27FC236}">
                    <a16:creationId xmlns:a16="http://schemas.microsoft.com/office/drawing/2014/main" id="{2CBD7A15-6549-4592-8FA2-E9C2976179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50" y="2135"/>
                <a:ext cx="22" cy="38"/>
              </a:xfrm>
              <a:custGeom>
                <a:avLst/>
                <a:gdLst>
                  <a:gd name="T0" fmla="*/ 8 w 22"/>
                  <a:gd name="T1" fmla="*/ 0 h 37"/>
                  <a:gd name="T2" fmla="*/ 0 w 22"/>
                  <a:gd name="T3" fmla="*/ 41 h 3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2" h="37">
                    <a:moveTo>
                      <a:pt x="8" y="0"/>
                    </a:moveTo>
                    <a:cubicBezTo>
                      <a:pt x="22" y="12"/>
                      <a:pt x="14" y="31"/>
                      <a:pt x="0" y="37"/>
                    </a:cubicBez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08" name="Freeform 370">
                <a:extLst>
                  <a:ext uri="{FF2B5EF4-FFF2-40B4-BE49-F238E27FC236}">
                    <a16:creationId xmlns:a16="http://schemas.microsoft.com/office/drawing/2014/main" id="{473D6590-4591-407A-87BE-5AE395BC8F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52" y="2106"/>
                <a:ext cx="45" cy="17"/>
              </a:xfrm>
              <a:custGeom>
                <a:avLst/>
                <a:gdLst>
                  <a:gd name="T0" fmla="*/ 48 w 44"/>
                  <a:gd name="T1" fmla="*/ 17 h 17"/>
                  <a:gd name="T2" fmla="*/ 0 w 44"/>
                  <a:gd name="T3" fmla="*/ 1 h 1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4" h="17">
                    <a:moveTo>
                      <a:pt x="44" y="17"/>
                    </a:moveTo>
                    <a:cubicBezTo>
                      <a:pt x="29" y="17"/>
                      <a:pt x="17" y="0"/>
                      <a:pt x="0" y="1"/>
                    </a:cubicBez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09" name="Freeform 371">
                <a:extLst>
                  <a:ext uri="{FF2B5EF4-FFF2-40B4-BE49-F238E27FC236}">
                    <a16:creationId xmlns:a16="http://schemas.microsoft.com/office/drawing/2014/main" id="{3E0F4097-57D5-45AB-B5DA-1F02EA376C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97" y="2137"/>
                <a:ext cx="232" cy="354"/>
              </a:xfrm>
              <a:custGeom>
                <a:avLst/>
                <a:gdLst>
                  <a:gd name="T0" fmla="*/ 250 w 226"/>
                  <a:gd name="T1" fmla="*/ 0 h 345"/>
                  <a:gd name="T2" fmla="*/ 188 w 226"/>
                  <a:gd name="T3" fmla="*/ 84 h 345"/>
                  <a:gd name="T4" fmla="*/ 134 w 226"/>
                  <a:gd name="T5" fmla="*/ 189 h 345"/>
                  <a:gd name="T6" fmla="*/ 47 w 226"/>
                  <a:gd name="T7" fmla="*/ 291 h 345"/>
                  <a:gd name="T8" fmla="*/ 14 w 226"/>
                  <a:gd name="T9" fmla="*/ 332 h 345"/>
                  <a:gd name="T10" fmla="*/ 9 w 226"/>
                  <a:gd name="T11" fmla="*/ 381 h 34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26" h="345">
                    <a:moveTo>
                      <a:pt x="226" y="0"/>
                    </a:moveTo>
                    <a:cubicBezTo>
                      <a:pt x="196" y="8"/>
                      <a:pt x="179" y="50"/>
                      <a:pt x="169" y="76"/>
                    </a:cubicBezTo>
                    <a:cubicBezTo>
                      <a:pt x="155" y="109"/>
                      <a:pt x="143" y="142"/>
                      <a:pt x="122" y="170"/>
                    </a:cubicBezTo>
                    <a:cubicBezTo>
                      <a:pt x="97" y="205"/>
                      <a:pt x="72" y="232"/>
                      <a:pt x="43" y="263"/>
                    </a:cubicBezTo>
                    <a:cubicBezTo>
                      <a:pt x="32" y="274"/>
                      <a:pt x="21" y="286"/>
                      <a:pt x="14" y="300"/>
                    </a:cubicBezTo>
                    <a:cubicBezTo>
                      <a:pt x="10" y="307"/>
                      <a:pt x="0" y="345"/>
                      <a:pt x="9" y="344"/>
                    </a:cubicBez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10" name="Freeform 372">
                <a:extLst>
                  <a:ext uri="{FF2B5EF4-FFF2-40B4-BE49-F238E27FC236}">
                    <a16:creationId xmlns:a16="http://schemas.microsoft.com/office/drawing/2014/main" id="{E51D376E-F799-4AB0-A792-C6EDD160E2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26" y="2535"/>
                <a:ext cx="373" cy="330"/>
              </a:xfrm>
              <a:custGeom>
                <a:avLst/>
                <a:gdLst>
                  <a:gd name="T0" fmla="*/ 0 w 363"/>
                  <a:gd name="T1" fmla="*/ 0 h 321"/>
                  <a:gd name="T2" fmla="*/ 405 w 363"/>
                  <a:gd name="T3" fmla="*/ 359 h 321"/>
                  <a:gd name="T4" fmla="*/ 0 w 363"/>
                  <a:gd name="T5" fmla="*/ 0 h 32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63" h="321">
                    <a:moveTo>
                      <a:pt x="0" y="0"/>
                    </a:moveTo>
                    <a:cubicBezTo>
                      <a:pt x="0" y="0"/>
                      <a:pt x="82" y="149"/>
                      <a:pt x="363" y="321"/>
                    </a:cubicBezTo>
                    <a:cubicBezTo>
                      <a:pt x="363" y="321"/>
                      <a:pt x="37" y="48"/>
                      <a:pt x="0" y="0"/>
                    </a:cubicBezTo>
                    <a:close/>
                  </a:path>
                </a:pathLst>
              </a:custGeom>
              <a:solidFill>
                <a:srgbClr val="FC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11" name="Freeform 373">
                <a:extLst>
                  <a:ext uri="{FF2B5EF4-FFF2-40B4-BE49-F238E27FC236}">
                    <a16:creationId xmlns:a16="http://schemas.microsoft.com/office/drawing/2014/main" id="{5FE65A48-F841-4C3D-8753-98F4718F63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42" y="3055"/>
                <a:ext cx="62" cy="55"/>
              </a:xfrm>
              <a:custGeom>
                <a:avLst/>
                <a:gdLst>
                  <a:gd name="T0" fmla="*/ 19 w 60"/>
                  <a:gd name="T1" fmla="*/ 10 h 54"/>
                  <a:gd name="T2" fmla="*/ 49 w 60"/>
                  <a:gd name="T3" fmla="*/ 39 h 54"/>
                  <a:gd name="T4" fmla="*/ 60 w 60"/>
                  <a:gd name="T5" fmla="*/ 49 h 54"/>
                  <a:gd name="T6" fmla="*/ 68 w 60"/>
                  <a:gd name="T7" fmla="*/ 58 h 54"/>
                  <a:gd name="T8" fmla="*/ 25 w 60"/>
                  <a:gd name="T9" fmla="*/ 33 h 54"/>
                  <a:gd name="T10" fmla="*/ 0 w 60"/>
                  <a:gd name="T11" fmla="*/ 0 h 54"/>
                  <a:gd name="T12" fmla="*/ 12 w 60"/>
                  <a:gd name="T13" fmla="*/ 6 h 5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0" h="54">
                    <a:moveTo>
                      <a:pt x="15" y="10"/>
                    </a:moveTo>
                    <a:cubicBezTo>
                      <a:pt x="23" y="19"/>
                      <a:pt x="34" y="26"/>
                      <a:pt x="43" y="35"/>
                    </a:cubicBezTo>
                    <a:cubicBezTo>
                      <a:pt x="46" y="38"/>
                      <a:pt x="49" y="41"/>
                      <a:pt x="52" y="45"/>
                    </a:cubicBezTo>
                    <a:cubicBezTo>
                      <a:pt x="54" y="47"/>
                      <a:pt x="59" y="51"/>
                      <a:pt x="60" y="54"/>
                    </a:cubicBezTo>
                    <a:cubicBezTo>
                      <a:pt x="46" y="46"/>
                      <a:pt x="33" y="39"/>
                      <a:pt x="21" y="29"/>
                    </a:cubicBezTo>
                    <a:cubicBezTo>
                      <a:pt x="14" y="23"/>
                      <a:pt x="0" y="10"/>
                      <a:pt x="0" y="0"/>
                    </a:cubicBezTo>
                    <a:cubicBezTo>
                      <a:pt x="4" y="0"/>
                      <a:pt x="10" y="4"/>
                      <a:pt x="12" y="6"/>
                    </a:cubicBezTo>
                  </a:path>
                </a:pathLst>
              </a:custGeom>
              <a:solidFill>
                <a:srgbClr val="FC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12" name="Freeform 374">
                <a:extLst>
                  <a:ext uri="{FF2B5EF4-FFF2-40B4-BE49-F238E27FC236}">
                    <a16:creationId xmlns:a16="http://schemas.microsoft.com/office/drawing/2014/main" id="{27A026AE-20E9-4BD7-B564-4D08320A63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3" y="2079"/>
                <a:ext cx="62" cy="96"/>
              </a:xfrm>
              <a:custGeom>
                <a:avLst/>
                <a:gdLst>
                  <a:gd name="T0" fmla="*/ 68 w 60"/>
                  <a:gd name="T1" fmla="*/ 105 h 93"/>
                  <a:gd name="T2" fmla="*/ 35 w 60"/>
                  <a:gd name="T3" fmla="*/ 60 h 93"/>
                  <a:gd name="T4" fmla="*/ 32 w 60"/>
                  <a:gd name="T5" fmla="*/ 29 h 93"/>
                  <a:gd name="T6" fmla="*/ 20 w 60"/>
                  <a:gd name="T7" fmla="*/ 6 h 93"/>
                  <a:gd name="T8" fmla="*/ 10 w 60"/>
                  <a:gd name="T9" fmla="*/ 68 h 93"/>
                  <a:gd name="T10" fmla="*/ 58 w 60"/>
                  <a:gd name="T11" fmla="*/ 102 h 9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0" h="93">
                    <a:moveTo>
                      <a:pt x="60" y="93"/>
                    </a:moveTo>
                    <a:cubicBezTo>
                      <a:pt x="43" y="90"/>
                      <a:pt x="34" y="67"/>
                      <a:pt x="31" y="52"/>
                    </a:cubicBezTo>
                    <a:cubicBezTo>
                      <a:pt x="29" y="43"/>
                      <a:pt x="29" y="34"/>
                      <a:pt x="28" y="25"/>
                    </a:cubicBezTo>
                    <a:cubicBezTo>
                      <a:pt x="27" y="15"/>
                      <a:pt x="29" y="0"/>
                      <a:pt x="16" y="6"/>
                    </a:cubicBezTo>
                    <a:cubicBezTo>
                      <a:pt x="0" y="14"/>
                      <a:pt x="4" y="48"/>
                      <a:pt x="10" y="60"/>
                    </a:cubicBezTo>
                    <a:cubicBezTo>
                      <a:pt x="19" y="76"/>
                      <a:pt x="36" y="82"/>
                      <a:pt x="50" y="90"/>
                    </a:cubicBezTo>
                  </a:path>
                </a:pathLst>
              </a:custGeom>
              <a:solidFill>
                <a:srgbClr val="FC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13" name="Freeform 375">
                <a:extLst>
                  <a:ext uri="{FF2B5EF4-FFF2-40B4-BE49-F238E27FC236}">
                    <a16:creationId xmlns:a16="http://schemas.microsoft.com/office/drawing/2014/main" id="{87C9EDCE-A8E3-4388-B084-6326F45ADC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60" y="2047"/>
                <a:ext cx="45" cy="60"/>
              </a:xfrm>
              <a:custGeom>
                <a:avLst/>
                <a:gdLst>
                  <a:gd name="T0" fmla="*/ 45 w 44"/>
                  <a:gd name="T1" fmla="*/ 4 h 58"/>
                  <a:gd name="T2" fmla="*/ 47 w 44"/>
                  <a:gd name="T3" fmla="*/ 8 h 58"/>
                  <a:gd name="T4" fmla="*/ 47 w 44"/>
                  <a:gd name="T5" fmla="*/ 22 h 58"/>
                  <a:gd name="T6" fmla="*/ 42 w 44"/>
                  <a:gd name="T7" fmla="*/ 39 h 58"/>
                  <a:gd name="T8" fmla="*/ 31 w 44"/>
                  <a:gd name="T9" fmla="*/ 53 h 58"/>
                  <a:gd name="T10" fmla="*/ 27 w 44"/>
                  <a:gd name="T11" fmla="*/ 66 h 58"/>
                  <a:gd name="T12" fmla="*/ 7 w 44"/>
                  <a:gd name="T13" fmla="*/ 56 h 58"/>
                  <a:gd name="T14" fmla="*/ 14 w 44"/>
                  <a:gd name="T15" fmla="*/ 35 h 58"/>
                  <a:gd name="T16" fmla="*/ 45 w 44"/>
                  <a:gd name="T17" fmla="*/ 1 h 5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4" h="58">
                    <a:moveTo>
                      <a:pt x="41" y="4"/>
                    </a:moveTo>
                    <a:cubicBezTo>
                      <a:pt x="41" y="1"/>
                      <a:pt x="42" y="6"/>
                      <a:pt x="43" y="8"/>
                    </a:cubicBezTo>
                    <a:cubicBezTo>
                      <a:pt x="44" y="11"/>
                      <a:pt x="44" y="15"/>
                      <a:pt x="43" y="18"/>
                    </a:cubicBezTo>
                    <a:cubicBezTo>
                      <a:pt x="43" y="23"/>
                      <a:pt x="42" y="31"/>
                      <a:pt x="38" y="35"/>
                    </a:cubicBezTo>
                    <a:cubicBezTo>
                      <a:pt x="35" y="39"/>
                      <a:pt x="30" y="41"/>
                      <a:pt x="27" y="45"/>
                    </a:cubicBezTo>
                    <a:cubicBezTo>
                      <a:pt x="24" y="49"/>
                      <a:pt x="24" y="53"/>
                      <a:pt x="23" y="58"/>
                    </a:cubicBezTo>
                    <a:cubicBezTo>
                      <a:pt x="19" y="56"/>
                      <a:pt x="10" y="51"/>
                      <a:pt x="7" y="48"/>
                    </a:cubicBezTo>
                    <a:cubicBezTo>
                      <a:pt x="0" y="41"/>
                      <a:pt x="8" y="37"/>
                      <a:pt x="14" y="31"/>
                    </a:cubicBezTo>
                    <a:cubicBezTo>
                      <a:pt x="24" y="21"/>
                      <a:pt x="23" y="0"/>
                      <a:pt x="41" y="1"/>
                    </a:cubicBezTo>
                  </a:path>
                </a:pathLst>
              </a:custGeom>
              <a:solidFill>
                <a:srgbClr val="FC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14" name="Freeform 376">
                <a:extLst>
                  <a:ext uri="{FF2B5EF4-FFF2-40B4-BE49-F238E27FC236}">
                    <a16:creationId xmlns:a16="http://schemas.microsoft.com/office/drawing/2014/main" id="{FDD5121B-206D-4EFE-B2B6-EAB4A7C588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22" y="2156"/>
                <a:ext cx="214" cy="196"/>
              </a:xfrm>
              <a:custGeom>
                <a:avLst/>
                <a:gdLst>
                  <a:gd name="T0" fmla="*/ 229 w 209"/>
                  <a:gd name="T1" fmla="*/ 29 h 191"/>
                  <a:gd name="T2" fmla="*/ 170 w 209"/>
                  <a:gd name="T3" fmla="*/ 44 h 191"/>
                  <a:gd name="T4" fmla="*/ 102 w 209"/>
                  <a:gd name="T5" fmla="*/ 108 h 191"/>
                  <a:gd name="T6" fmla="*/ 0 w 209"/>
                  <a:gd name="T7" fmla="*/ 211 h 191"/>
                  <a:gd name="T8" fmla="*/ 124 w 209"/>
                  <a:gd name="T9" fmla="*/ 31 h 191"/>
                  <a:gd name="T10" fmla="*/ 194 w 209"/>
                  <a:gd name="T11" fmla="*/ 7 h 191"/>
                  <a:gd name="T12" fmla="*/ 227 w 209"/>
                  <a:gd name="T13" fmla="*/ 29 h 19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9" h="191">
                    <a:moveTo>
                      <a:pt x="209" y="25"/>
                    </a:moveTo>
                    <a:cubicBezTo>
                      <a:pt x="189" y="30"/>
                      <a:pt x="172" y="29"/>
                      <a:pt x="154" y="40"/>
                    </a:cubicBezTo>
                    <a:cubicBezTo>
                      <a:pt x="131" y="56"/>
                      <a:pt x="113" y="76"/>
                      <a:pt x="94" y="96"/>
                    </a:cubicBezTo>
                    <a:cubicBezTo>
                      <a:pt x="63" y="128"/>
                      <a:pt x="30" y="157"/>
                      <a:pt x="0" y="191"/>
                    </a:cubicBezTo>
                    <a:cubicBezTo>
                      <a:pt x="40" y="138"/>
                      <a:pt x="67" y="76"/>
                      <a:pt x="112" y="27"/>
                    </a:cubicBezTo>
                    <a:cubicBezTo>
                      <a:pt x="130" y="8"/>
                      <a:pt x="151" y="0"/>
                      <a:pt x="177" y="7"/>
                    </a:cubicBezTo>
                    <a:cubicBezTo>
                      <a:pt x="188" y="10"/>
                      <a:pt x="198" y="21"/>
                      <a:pt x="207" y="25"/>
                    </a:cubicBezTo>
                  </a:path>
                </a:pathLst>
              </a:custGeom>
              <a:solidFill>
                <a:srgbClr val="FC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15" name="Freeform 377">
                <a:extLst>
                  <a:ext uri="{FF2B5EF4-FFF2-40B4-BE49-F238E27FC236}">
                    <a16:creationId xmlns:a16="http://schemas.microsoft.com/office/drawing/2014/main" id="{1DC2D3B5-41F2-45EC-8164-59835CF95B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07" y="2374"/>
                <a:ext cx="113" cy="144"/>
              </a:xfrm>
              <a:custGeom>
                <a:avLst/>
                <a:gdLst>
                  <a:gd name="T0" fmla="*/ 108 w 110"/>
                  <a:gd name="T1" fmla="*/ 0 h 140"/>
                  <a:gd name="T2" fmla="*/ 112 w 110"/>
                  <a:gd name="T3" fmla="*/ 30 h 140"/>
                  <a:gd name="T4" fmla="*/ 121 w 110"/>
                  <a:gd name="T5" fmla="*/ 45 h 140"/>
                  <a:gd name="T6" fmla="*/ 102 w 110"/>
                  <a:gd name="T7" fmla="*/ 68 h 140"/>
                  <a:gd name="T8" fmla="*/ 77 w 110"/>
                  <a:gd name="T9" fmla="*/ 89 h 140"/>
                  <a:gd name="T10" fmla="*/ 32 w 110"/>
                  <a:gd name="T11" fmla="*/ 142 h 140"/>
                  <a:gd name="T12" fmla="*/ 10 w 110"/>
                  <a:gd name="T13" fmla="*/ 153 h 140"/>
                  <a:gd name="T14" fmla="*/ 2 w 110"/>
                  <a:gd name="T15" fmla="*/ 120 h 140"/>
                  <a:gd name="T16" fmla="*/ 63 w 110"/>
                  <a:gd name="T17" fmla="*/ 37 h 140"/>
                  <a:gd name="T18" fmla="*/ 87 w 110"/>
                  <a:gd name="T19" fmla="*/ 12 h 140"/>
                  <a:gd name="T20" fmla="*/ 102 w 110"/>
                  <a:gd name="T21" fmla="*/ 1 h 14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10" h="140">
                    <a:moveTo>
                      <a:pt x="96" y="0"/>
                    </a:moveTo>
                    <a:cubicBezTo>
                      <a:pt x="96" y="9"/>
                      <a:pt x="95" y="18"/>
                      <a:pt x="100" y="26"/>
                    </a:cubicBezTo>
                    <a:cubicBezTo>
                      <a:pt x="102" y="31"/>
                      <a:pt x="110" y="36"/>
                      <a:pt x="109" y="41"/>
                    </a:cubicBezTo>
                    <a:cubicBezTo>
                      <a:pt x="109" y="48"/>
                      <a:pt x="95" y="56"/>
                      <a:pt x="91" y="60"/>
                    </a:cubicBezTo>
                    <a:cubicBezTo>
                      <a:pt x="84" y="67"/>
                      <a:pt x="76" y="74"/>
                      <a:pt x="69" y="81"/>
                    </a:cubicBezTo>
                    <a:cubicBezTo>
                      <a:pt x="54" y="95"/>
                      <a:pt x="42" y="112"/>
                      <a:pt x="28" y="126"/>
                    </a:cubicBezTo>
                    <a:cubicBezTo>
                      <a:pt x="24" y="130"/>
                      <a:pt x="16" y="140"/>
                      <a:pt x="10" y="137"/>
                    </a:cubicBezTo>
                    <a:cubicBezTo>
                      <a:pt x="1" y="134"/>
                      <a:pt x="0" y="114"/>
                      <a:pt x="2" y="108"/>
                    </a:cubicBezTo>
                    <a:cubicBezTo>
                      <a:pt x="9" y="78"/>
                      <a:pt x="35" y="55"/>
                      <a:pt x="55" y="33"/>
                    </a:cubicBezTo>
                    <a:cubicBezTo>
                      <a:pt x="63" y="26"/>
                      <a:pt x="72" y="19"/>
                      <a:pt x="79" y="12"/>
                    </a:cubicBezTo>
                    <a:cubicBezTo>
                      <a:pt x="83" y="7"/>
                      <a:pt x="85" y="3"/>
                      <a:pt x="91" y="1"/>
                    </a:cubicBezTo>
                  </a:path>
                </a:pathLst>
              </a:custGeom>
              <a:solidFill>
                <a:srgbClr val="FC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16" name="Freeform 378">
                <a:extLst>
                  <a:ext uri="{FF2B5EF4-FFF2-40B4-BE49-F238E27FC236}">
                    <a16:creationId xmlns:a16="http://schemas.microsoft.com/office/drawing/2014/main" id="{AFBE8B3D-5001-44AE-ADDD-47BEF68F5F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62" y="2246"/>
                <a:ext cx="69" cy="57"/>
              </a:xfrm>
              <a:custGeom>
                <a:avLst/>
                <a:gdLst>
                  <a:gd name="T0" fmla="*/ 0 w 67"/>
                  <a:gd name="T1" fmla="*/ 0 h 56"/>
                  <a:gd name="T2" fmla="*/ 11 w 67"/>
                  <a:gd name="T3" fmla="*/ 21 h 56"/>
                  <a:gd name="T4" fmla="*/ 36 w 67"/>
                  <a:gd name="T5" fmla="*/ 37 h 56"/>
                  <a:gd name="T6" fmla="*/ 75 w 67"/>
                  <a:gd name="T7" fmla="*/ 60 h 56"/>
                  <a:gd name="T8" fmla="*/ 1 w 67"/>
                  <a:gd name="T9" fmla="*/ 9 h 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7" h="56">
                    <a:moveTo>
                      <a:pt x="0" y="0"/>
                    </a:moveTo>
                    <a:cubicBezTo>
                      <a:pt x="2" y="2"/>
                      <a:pt x="6" y="16"/>
                      <a:pt x="11" y="21"/>
                    </a:cubicBezTo>
                    <a:cubicBezTo>
                      <a:pt x="16" y="27"/>
                      <a:pt x="24" y="31"/>
                      <a:pt x="32" y="33"/>
                    </a:cubicBezTo>
                    <a:cubicBezTo>
                      <a:pt x="45" y="38"/>
                      <a:pt x="63" y="41"/>
                      <a:pt x="67" y="56"/>
                    </a:cubicBezTo>
                    <a:cubicBezTo>
                      <a:pt x="40" y="36"/>
                      <a:pt x="1" y="54"/>
                      <a:pt x="1" y="9"/>
                    </a:cubicBezTo>
                  </a:path>
                </a:pathLst>
              </a:custGeom>
              <a:solidFill>
                <a:srgbClr val="FC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17" name="Freeform 379">
                <a:extLst>
                  <a:ext uri="{FF2B5EF4-FFF2-40B4-BE49-F238E27FC236}">
                    <a16:creationId xmlns:a16="http://schemas.microsoft.com/office/drawing/2014/main" id="{27953C44-E3A9-41A4-9271-35D7AF0C52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06" y="2071"/>
                <a:ext cx="37" cy="53"/>
              </a:xfrm>
              <a:custGeom>
                <a:avLst/>
                <a:gdLst>
                  <a:gd name="T0" fmla="*/ 39 w 36"/>
                  <a:gd name="T1" fmla="*/ 0 h 52"/>
                  <a:gd name="T2" fmla="*/ 13 w 36"/>
                  <a:gd name="T3" fmla="*/ 22 h 52"/>
                  <a:gd name="T4" fmla="*/ 0 w 36"/>
                  <a:gd name="T5" fmla="*/ 56 h 52"/>
                  <a:gd name="T6" fmla="*/ 26 w 36"/>
                  <a:gd name="T7" fmla="*/ 25 h 52"/>
                  <a:gd name="T8" fmla="*/ 40 w 36"/>
                  <a:gd name="T9" fmla="*/ 1 h 5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6" h="52">
                    <a:moveTo>
                      <a:pt x="35" y="0"/>
                    </a:moveTo>
                    <a:cubicBezTo>
                      <a:pt x="27" y="1"/>
                      <a:pt x="16" y="16"/>
                      <a:pt x="13" y="22"/>
                    </a:cubicBezTo>
                    <a:cubicBezTo>
                      <a:pt x="8" y="31"/>
                      <a:pt x="2" y="43"/>
                      <a:pt x="0" y="52"/>
                    </a:cubicBezTo>
                    <a:cubicBezTo>
                      <a:pt x="7" y="43"/>
                      <a:pt x="15" y="34"/>
                      <a:pt x="22" y="25"/>
                    </a:cubicBezTo>
                    <a:cubicBezTo>
                      <a:pt x="27" y="18"/>
                      <a:pt x="34" y="9"/>
                      <a:pt x="36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18" name="Freeform 380">
                <a:extLst>
                  <a:ext uri="{FF2B5EF4-FFF2-40B4-BE49-F238E27FC236}">
                    <a16:creationId xmlns:a16="http://schemas.microsoft.com/office/drawing/2014/main" id="{882AAA0E-E909-4396-8D5D-E6A376EE2C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6" y="2149"/>
                <a:ext cx="152" cy="48"/>
              </a:xfrm>
              <a:custGeom>
                <a:avLst/>
                <a:gdLst>
                  <a:gd name="T0" fmla="*/ 1 w 148"/>
                  <a:gd name="T1" fmla="*/ 10 h 47"/>
                  <a:gd name="T2" fmla="*/ 35 w 148"/>
                  <a:gd name="T3" fmla="*/ 38 h 47"/>
                  <a:gd name="T4" fmla="*/ 73 w 148"/>
                  <a:gd name="T5" fmla="*/ 41 h 47"/>
                  <a:gd name="T6" fmla="*/ 109 w 148"/>
                  <a:gd name="T7" fmla="*/ 22 h 47"/>
                  <a:gd name="T8" fmla="*/ 134 w 148"/>
                  <a:gd name="T9" fmla="*/ 10 h 47"/>
                  <a:gd name="T10" fmla="*/ 164 w 148"/>
                  <a:gd name="T11" fmla="*/ 0 h 47"/>
                  <a:gd name="T12" fmla="*/ 66 w 148"/>
                  <a:gd name="T13" fmla="*/ 50 h 47"/>
                  <a:gd name="T14" fmla="*/ 23 w 148"/>
                  <a:gd name="T15" fmla="*/ 41 h 47"/>
                  <a:gd name="T16" fmla="*/ 7 w 148"/>
                  <a:gd name="T17" fmla="*/ 30 h 47"/>
                  <a:gd name="T18" fmla="*/ 0 w 148"/>
                  <a:gd name="T19" fmla="*/ 18 h 4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48" h="47">
                    <a:moveTo>
                      <a:pt x="1" y="10"/>
                    </a:moveTo>
                    <a:cubicBezTo>
                      <a:pt x="1" y="19"/>
                      <a:pt x="23" y="32"/>
                      <a:pt x="31" y="34"/>
                    </a:cubicBezTo>
                    <a:cubicBezTo>
                      <a:pt x="41" y="36"/>
                      <a:pt x="54" y="38"/>
                      <a:pt x="65" y="37"/>
                    </a:cubicBezTo>
                    <a:cubicBezTo>
                      <a:pt x="77" y="36"/>
                      <a:pt x="87" y="28"/>
                      <a:pt x="97" y="22"/>
                    </a:cubicBezTo>
                    <a:cubicBezTo>
                      <a:pt x="105" y="18"/>
                      <a:pt x="113" y="13"/>
                      <a:pt x="121" y="10"/>
                    </a:cubicBezTo>
                    <a:cubicBezTo>
                      <a:pt x="130" y="6"/>
                      <a:pt x="141" y="5"/>
                      <a:pt x="148" y="0"/>
                    </a:cubicBezTo>
                    <a:cubicBezTo>
                      <a:pt x="115" y="10"/>
                      <a:pt x="94" y="44"/>
                      <a:pt x="58" y="46"/>
                    </a:cubicBezTo>
                    <a:cubicBezTo>
                      <a:pt x="43" y="47"/>
                      <a:pt x="30" y="47"/>
                      <a:pt x="19" y="37"/>
                    </a:cubicBezTo>
                    <a:cubicBezTo>
                      <a:pt x="15" y="33"/>
                      <a:pt x="11" y="30"/>
                      <a:pt x="7" y="26"/>
                    </a:cubicBezTo>
                    <a:cubicBezTo>
                      <a:pt x="5" y="23"/>
                      <a:pt x="0" y="21"/>
                      <a:pt x="0" y="18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19" name="Freeform 381">
                <a:extLst>
                  <a:ext uri="{FF2B5EF4-FFF2-40B4-BE49-F238E27FC236}">
                    <a16:creationId xmlns:a16="http://schemas.microsoft.com/office/drawing/2014/main" id="{07FFC435-B461-457E-BAD1-F356A0E008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54" y="2183"/>
                <a:ext cx="82" cy="89"/>
              </a:xfrm>
              <a:custGeom>
                <a:avLst/>
                <a:gdLst>
                  <a:gd name="T0" fmla="*/ 0 w 80"/>
                  <a:gd name="T1" fmla="*/ 0 h 87"/>
                  <a:gd name="T2" fmla="*/ 57 w 80"/>
                  <a:gd name="T3" fmla="*/ 90 h 87"/>
                  <a:gd name="T4" fmla="*/ 42 w 80"/>
                  <a:gd name="T5" fmla="*/ 52 h 87"/>
                  <a:gd name="T6" fmla="*/ 26 w 80"/>
                  <a:gd name="T7" fmla="*/ 28 h 87"/>
                  <a:gd name="T8" fmla="*/ 5 w 80"/>
                  <a:gd name="T9" fmla="*/ 4 h 8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0" h="87">
                    <a:moveTo>
                      <a:pt x="0" y="0"/>
                    </a:moveTo>
                    <a:cubicBezTo>
                      <a:pt x="12" y="19"/>
                      <a:pt x="19" y="87"/>
                      <a:pt x="53" y="82"/>
                    </a:cubicBezTo>
                    <a:cubicBezTo>
                      <a:pt x="80" y="78"/>
                      <a:pt x="43" y="54"/>
                      <a:pt x="38" y="48"/>
                    </a:cubicBezTo>
                    <a:cubicBezTo>
                      <a:pt x="31" y="41"/>
                      <a:pt x="28" y="31"/>
                      <a:pt x="22" y="24"/>
                    </a:cubicBezTo>
                    <a:cubicBezTo>
                      <a:pt x="17" y="17"/>
                      <a:pt x="11" y="10"/>
                      <a:pt x="5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20" name="Freeform 382">
                <a:extLst>
                  <a:ext uri="{FF2B5EF4-FFF2-40B4-BE49-F238E27FC236}">
                    <a16:creationId xmlns:a16="http://schemas.microsoft.com/office/drawing/2014/main" id="{52502BCD-AFDD-45A0-8B0D-A822FC68FD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3" y="1613"/>
                <a:ext cx="27" cy="446"/>
              </a:xfrm>
              <a:custGeom>
                <a:avLst/>
                <a:gdLst>
                  <a:gd name="T0" fmla="*/ 7 w 26"/>
                  <a:gd name="T1" fmla="*/ 0 h 434"/>
                  <a:gd name="T2" fmla="*/ 30 w 26"/>
                  <a:gd name="T3" fmla="*/ 484 h 434"/>
                  <a:gd name="T4" fmla="*/ 7 w 26"/>
                  <a:gd name="T5" fmla="*/ 0 h 43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6" h="434">
                    <a:moveTo>
                      <a:pt x="7" y="0"/>
                    </a:moveTo>
                    <a:cubicBezTo>
                      <a:pt x="7" y="0"/>
                      <a:pt x="23" y="165"/>
                      <a:pt x="26" y="434"/>
                    </a:cubicBezTo>
                    <a:cubicBezTo>
                      <a:pt x="26" y="434"/>
                      <a:pt x="0" y="50"/>
                      <a:pt x="7" y="0"/>
                    </a:cubicBezTo>
                    <a:close/>
                  </a:path>
                </a:pathLst>
              </a:custGeom>
              <a:solidFill>
                <a:srgbClr val="FC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21" name="Freeform 383">
                <a:extLst>
                  <a:ext uri="{FF2B5EF4-FFF2-40B4-BE49-F238E27FC236}">
                    <a16:creationId xmlns:a16="http://schemas.microsoft.com/office/drawing/2014/main" id="{1B577520-95D1-48EB-8D83-F2652AB8D4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79" y="1514"/>
                <a:ext cx="112" cy="129"/>
              </a:xfrm>
              <a:custGeom>
                <a:avLst/>
                <a:gdLst>
                  <a:gd name="T0" fmla="*/ 15 w 109"/>
                  <a:gd name="T1" fmla="*/ 4 h 126"/>
                  <a:gd name="T2" fmla="*/ 35 w 109"/>
                  <a:gd name="T3" fmla="*/ 2 h 126"/>
                  <a:gd name="T4" fmla="*/ 67 w 109"/>
                  <a:gd name="T5" fmla="*/ 0 h 126"/>
                  <a:gd name="T6" fmla="*/ 98 w 109"/>
                  <a:gd name="T7" fmla="*/ 9 h 126"/>
                  <a:gd name="T8" fmla="*/ 120 w 109"/>
                  <a:gd name="T9" fmla="*/ 73 h 126"/>
                  <a:gd name="T10" fmla="*/ 121 w 109"/>
                  <a:gd name="T11" fmla="*/ 101 h 126"/>
                  <a:gd name="T12" fmla="*/ 119 w 109"/>
                  <a:gd name="T13" fmla="*/ 128 h 126"/>
                  <a:gd name="T14" fmla="*/ 87 w 109"/>
                  <a:gd name="T15" fmla="*/ 130 h 126"/>
                  <a:gd name="T16" fmla="*/ 66 w 109"/>
                  <a:gd name="T17" fmla="*/ 133 h 126"/>
                  <a:gd name="T18" fmla="*/ 46 w 109"/>
                  <a:gd name="T19" fmla="*/ 137 h 126"/>
                  <a:gd name="T20" fmla="*/ 45 w 109"/>
                  <a:gd name="T21" fmla="*/ 112 h 126"/>
                  <a:gd name="T22" fmla="*/ 37 w 109"/>
                  <a:gd name="T23" fmla="*/ 72 h 126"/>
                  <a:gd name="T24" fmla="*/ 7 w 109"/>
                  <a:gd name="T25" fmla="*/ 40 h 126"/>
                  <a:gd name="T26" fmla="*/ 6 w 109"/>
                  <a:gd name="T27" fmla="*/ 11 h 12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9" h="126">
                    <a:moveTo>
                      <a:pt x="15" y="4"/>
                    </a:moveTo>
                    <a:cubicBezTo>
                      <a:pt x="21" y="2"/>
                      <a:pt x="25" y="2"/>
                      <a:pt x="31" y="2"/>
                    </a:cubicBezTo>
                    <a:cubicBezTo>
                      <a:pt x="41" y="2"/>
                      <a:pt x="50" y="0"/>
                      <a:pt x="59" y="0"/>
                    </a:cubicBezTo>
                    <a:cubicBezTo>
                      <a:pt x="70" y="0"/>
                      <a:pt x="79" y="1"/>
                      <a:pt x="88" y="9"/>
                    </a:cubicBezTo>
                    <a:cubicBezTo>
                      <a:pt x="102" y="22"/>
                      <a:pt x="108" y="46"/>
                      <a:pt x="108" y="65"/>
                    </a:cubicBezTo>
                    <a:cubicBezTo>
                      <a:pt x="108" y="74"/>
                      <a:pt x="108" y="84"/>
                      <a:pt x="109" y="93"/>
                    </a:cubicBezTo>
                    <a:cubicBezTo>
                      <a:pt x="109" y="98"/>
                      <a:pt x="109" y="112"/>
                      <a:pt x="107" y="116"/>
                    </a:cubicBezTo>
                    <a:cubicBezTo>
                      <a:pt x="103" y="123"/>
                      <a:pt x="86" y="118"/>
                      <a:pt x="79" y="118"/>
                    </a:cubicBezTo>
                    <a:cubicBezTo>
                      <a:pt x="71" y="118"/>
                      <a:pt x="65" y="119"/>
                      <a:pt x="58" y="121"/>
                    </a:cubicBezTo>
                    <a:cubicBezTo>
                      <a:pt x="54" y="122"/>
                      <a:pt x="47" y="126"/>
                      <a:pt x="42" y="125"/>
                    </a:cubicBezTo>
                    <a:cubicBezTo>
                      <a:pt x="31" y="124"/>
                      <a:pt x="40" y="110"/>
                      <a:pt x="41" y="102"/>
                    </a:cubicBezTo>
                    <a:cubicBezTo>
                      <a:pt x="44" y="88"/>
                      <a:pt x="41" y="74"/>
                      <a:pt x="33" y="64"/>
                    </a:cubicBezTo>
                    <a:cubicBezTo>
                      <a:pt x="25" y="54"/>
                      <a:pt x="14" y="46"/>
                      <a:pt x="7" y="36"/>
                    </a:cubicBezTo>
                    <a:cubicBezTo>
                      <a:pt x="0" y="26"/>
                      <a:pt x="2" y="20"/>
                      <a:pt x="6" y="11"/>
                    </a:cubicBezTo>
                  </a:path>
                </a:pathLst>
              </a:custGeom>
              <a:solidFill>
                <a:srgbClr val="FC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22" name="Freeform 384">
                <a:extLst>
                  <a:ext uri="{FF2B5EF4-FFF2-40B4-BE49-F238E27FC236}">
                    <a16:creationId xmlns:a16="http://schemas.microsoft.com/office/drawing/2014/main" id="{760FB071-21FB-4A66-B645-1FA9AC7980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2" y="1588"/>
                <a:ext cx="577" cy="197"/>
              </a:xfrm>
              <a:custGeom>
                <a:avLst/>
                <a:gdLst>
                  <a:gd name="T0" fmla="*/ 46 w 562"/>
                  <a:gd name="T1" fmla="*/ 214 h 191"/>
                  <a:gd name="T2" fmla="*/ 53 w 562"/>
                  <a:gd name="T3" fmla="*/ 211 h 191"/>
                  <a:gd name="T4" fmla="*/ 80 w 562"/>
                  <a:gd name="T5" fmla="*/ 204 h 191"/>
                  <a:gd name="T6" fmla="*/ 136 w 562"/>
                  <a:gd name="T7" fmla="*/ 190 h 191"/>
                  <a:gd name="T8" fmla="*/ 220 w 562"/>
                  <a:gd name="T9" fmla="*/ 171 h 191"/>
                  <a:gd name="T10" fmla="*/ 361 w 562"/>
                  <a:gd name="T11" fmla="*/ 133 h 191"/>
                  <a:gd name="T12" fmla="*/ 472 w 562"/>
                  <a:gd name="T13" fmla="*/ 102 h 191"/>
                  <a:gd name="T14" fmla="*/ 530 w 562"/>
                  <a:gd name="T15" fmla="*/ 83 h 191"/>
                  <a:gd name="T16" fmla="*/ 575 w 562"/>
                  <a:gd name="T17" fmla="*/ 59 h 191"/>
                  <a:gd name="T18" fmla="*/ 599 w 562"/>
                  <a:gd name="T19" fmla="*/ 2 h 191"/>
                  <a:gd name="T20" fmla="*/ 575 w 562"/>
                  <a:gd name="T21" fmla="*/ 7 h 191"/>
                  <a:gd name="T22" fmla="*/ 515 w 562"/>
                  <a:gd name="T23" fmla="*/ 27 h 191"/>
                  <a:gd name="T24" fmla="*/ 346 w 562"/>
                  <a:gd name="T25" fmla="*/ 78 h 191"/>
                  <a:gd name="T26" fmla="*/ 187 w 562"/>
                  <a:gd name="T27" fmla="*/ 124 h 191"/>
                  <a:gd name="T28" fmla="*/ 85 w 562"/>
                  <a:gd name="T29" fmla="*/ 142 h 191"/>
                  <a:gd name="T30" fmla="*/ 26 w 562"/>
                  <a:gd name="T31" fmla="*/ 134 h 191"/>
                  <a:gd name="T32" fmla="*/ 10 w 562"/>
                  <a:gd name="T33" fmla="*/ 161 h 19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562" h="191">
                    <a:moveTo>
                      <a:pt x="42" y="189"/>
                    </a:moveTo>
                    <a:cubicBezTo>
                      <a:pt x="40" y="191"/>
                      <a:pt x="46" y="187"/>
                      <a:pt x="49" y="187"/>
                    </a:cubicBezTo>
                    <a:cubicBezTo>
                      <a:pt x="57" y="185"/>
                      <a:pt x="65" y="182"/>
                      <a:pt x="72" y="180"/>
                    </a:cubicBezTo>
                    <a:cubicBezTo>
                      <a:pt x="89" y="176"/>
                      <a:pt x="106" y="172"/>
                      <a:pt x="123" y="168"/>
                    </a:cubicBezTo>
                    <a:cubicBezTo>
                      <a:pt x="148" y="163"/>
                      <a:pt x="174" y="157"/>
                      <a:pt x="198" y="151"/>
                    </a:cubicBezTo>
                    <a:cubicBezTo>
                      <a:pt x="241" y="140"/>
                      <a:pt x="283" y="130"/>
                      <a:pt x="325" y="117"/>
                    </a:cubicBezTo>
                    <a:cubicBezTo>
                      <a:pt x="357" y="106"/>
                      <a:pt x="392" y="97"/>
                      <a:pt x="425" y="90"/>
                    </a:cubicBezTo>
                    <a:cubicBezTo>
                      <a:pt x="442" y="86"/>
                      <a:pt x="460" y="80"/>
                      <a:pt x="477" y="74"/>
                    </a:cubicBezTo>
                    <a:cubicBezTo>
                      <a:pt x="492" y="68"/>
                      <a:pt x="505" y="63"/>
                      <a:pt x="517" y="51"/>
                    </a:cubicBezTo>
                    <a:cubicBezTo>
                      <a:pt x="525" y="44"/>
                      <a:pt x="562" y="8"/>
                      <a:pt x="539" y="2"/>
                    </a:cubicBezTo>
                    <a:cubicBezTo>
                      <a:pt x="534" y="0"/>
                      <a:pt x="522" y="5"/>
                      <a:pt x="517" y="7"/>
                    </a:cubicBezTo>
                    <a:cubicBezTo>
                      <a:pt x="499" y="12"/>
                      <a:pt x="481" y="17"/>
                      <a:pt x="464" y="23"/>
                    </a:cubicBezTo>
                    <a:cubicBezTo>
                      <a:pt x="414" y="41"/>
                      <a:pt x="363" y="59"/>
                      <a:pt x="311" y="70"/>
                    </a:cubicBezTo>
                    <a:cubicBezTo>
                      <a:pt x="263" y="81"/>
                      <a:pt x="216" y="95"/>
                      <a:pt x="168" y="109"/>
                    </a:cubicBezTo>
                    <a:cubicBezTo>
                      <a:pt x="140" y="117"/>
                      <a:pt x="107" y="127"/>
                      <a:pt x="77" y="126"/>
                    </a:cubicBezTo>
                    <a:cubicBezTo>
                      <a:pt x="59" y="126"/>
                      <a:pt x="40" y="118"/>
                      <a:pt x="22" y="118"/>
                    </a:cubicBezTo>
                    <a:cubicBezTo>
                      <a:pt x="10" y="118"/>
                      <a:pt x="0" y="129"/>
                      <a:pt x="10" y="142"/>
                    </a:cubicBezTo>
                  </a:path>
                </a:pathLst>
              </a:custGeom>
              <a:solidFill>
                <a:srgbClr val="FC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23" name="Freeform 385">
                <a:extLst>
                  <a:ext uri="{FF2B5EF4-FFF2-40B4-BE49-F238E27FC236}">
                    <a16:creationId xmlns:a16="http://schemas.microsoft.com/office/drawing/2014/main" id="{C7F7FF3A-2EDB-4045-9DC2-9F4062FAE0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04" y="1517"/>
                <a:ext cx="133" cy="146"/>
              </a:xfrm>
              <a:custGeom>
                <a:avLst/>
                <a:gdLst>
                  <a:gd name="T0" fmla="*/ 109 w 129"/>
                  <a:gd name="T1" fmla="*/ 1 h 143"/>
                  <a:gd name="T2" fmla="*/ 70 w 129"/>
                  <a:gd name="T3" fmla="*/ 36 h 143"/>
                  <a:gd name="T4" fmla="*/ 25 w 129"/>
                  <a:gd name="T5" fmla="*/ 94 h 143"/>
                  <a:gd name="T6" fmla="*/ 2 w 129"/>
                  <a:gd name="T7" fmla="*/ 129 h 143"/>
                  <a:gd name="T8" fmla="*/ 40 w 129"/>
                  <a:gd name="T9" fmla="*/ 137 h 143"/>
                  <a:gd name="T10" fmla="*/ 110 w 129"/>
                  <a:gd name="T11" fmla="*/ 97 h 143"/>
                  <a:gd name="T12" fmla="*/ 145 w 129"/>
                  <a:gd name="T13" fmla="*/ 64 h 14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9" h="143">
                    <a:moveTo>
                      <a:pt x="97" y="1"/>
                    </a:moveTo>
                    <a:cubicBezTo>
                      <a:pt x="79" y="0"/>
                      <a:pt x="70" y="19"/>
                      <a:pt x="62" y="32"/>
                    </a:cubicBezTo>
                    <a:cubicBezTo>
                      <a:pt x="50" y="55"/>
                      <a:pt x="38" y="67"/>
                      <a:pt x="21" y="86"/>
                    </a:cubicBezTo>
                    <a:cubicBezTo>
                      <a:pt x="13" y="95"/>
                      <a:pt x="3" y="105"/>
                      <a:pt x="2" y="118"/>
                    </a:cubicBezTo>
                    <a:cubicBezTo>
                      <a:pt x="0" y="143"/>
                      <a:pt x="18" y="133"/>
                      <a:pt x="36" y="125"/>
                    </a:cubicBezTo>
                    <a:cubicBezTo>
                      <a:pt x="59" y="116"/>
                      <a:pt x="77" y="102"/>
                      <a:pt x="98" y="89"/>
                    </a:cubicBezTo>
                    <a:cubicBezTo>
                      <a:pt x="112" y="81"/>
                      <a:pt x="128" y="78"/>
                      <a:pt x="129" y="60"/>
                    </a:cubicBezTo>
                  </a:path>
                </a:pathLst>
              </a:custGeom>
              <a:solidFill>
                <a:srgbClr val="FC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24" name="Freeform 386">
                <a:extLst>
                  <a:ext uri="{FF2B5EF4-FFF2-40B4-BE49-F238E27FC236}">
                    <a16:creationId xmlns:a16="http://schemas.microsoft.com/office/drawing/2014/main" id="{E2B9D426-0CE7-4365-8165-C7F9DD06E2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6" y="1554"/>
                <a:ext cx="190" cy="153"/>
              </a:xfrm>
              <a:custGeom>
                <a:avLst/>
                <a:gdLst>
                  <a:gd name="T0" fmla="*/ 200 w 185"/>
                  <a:gd name="T1" fmla="*/ 0 h 149"/>
                  <a:gd name="T2" fmla="*/ 106 w 185"/>
                  <a:gd name="T3" fmla="*/ 83 h 149"/>
                  <a:gd name="T4" fmla="*/ 52 w 185"/>
                  <a:gd name="T5" fmla="*/ 114 h 149"/>
                  <a:gd name="T6" fmla="*/ 0 w 185"/>
                  <a:gd name="T7" fmla="*/ 153 h 149"/>
                  <a:gd name="T8" fmla="*/ 114 w 185"/>
                  <a:gd name="T9" fmla="*/ 117 h 149"/>
                  <a:gd name="T10" fmla="*/ 205 w 185"/>
                  <a:gd name="T11" fmla="*/ 51 h 14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5" h="149">
                    <a:moveTo>
                      <a:pt x="180" y="0"/>
                    </a:moveTo>
                    <a:cubicBezTo>
                      <a:pt x="157" y="27"/>
                      <a:pt x="124" y="55"/>
                      <a:pt x="94" y="75"/>
                    </a:cubicBezTo>
                    <a:cubicBezTo>
                      <a:pt x="79" y="84"/>
                      <a:pt x="63" y="93"/>
                      <a:pt x="48" y="102"/>
                    </a:cubicBezTo>
                    <a:cubicBezTo>
                      <a:pt x="37" y="108"/>
                      <a:pt x="3" y="126"/>
                      <a:pt x="0" y="137"/>
                    </a:cubicBezTo>
                    <a:cubicBezTo>
                      <a:pt x="28" y="149"/>
                      <a:pt x="78" y="118"/>
                      <a:pt x="102" y="105"/>
                    </a:cubicBezTo>
                    <a:cubicBezTo>
                      <a:pt x="132" y="89"/>
                      <a:pt x="164" y="75"/>
                      <a:pt x="185" y="47"/>
                    </a:cubicBezTo>
                  </a:path>
                </a:pathLst>
              </a:custGeom>
              <a:solidFill>
                <a:srgbClr val="FC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25" name="Freeform 387">
                <a:extLst>
                  <a:ext uri="{FF2B5EF4-FFF2-40B4-BE49-F238E27FC236}">
                    <a16:creationId xmlns:a16="http://schemas.microsoft.com/office/drawing/2014/main" id="{FA882AC4-3F82-4A14-91A3-7D1E76D970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62" y="1666"/>
                <a:ext cx="106" cy="388"/>
              </a:xfrm>
              <a:custGeom>
                <a:avLst/>
                <a:gdLst>
                  <a:gd name="T0" fmla="*/ 49 w 103"/>
                  <a:gd name="T1" fmla="*/ 0 h 378"/>
                  <a:gd name="T2" fmla="*/ 115 w 103"/>
                  <a:gd name="T3" fmla="*/ 420 h 378"/>
                  <a:gd name="T4" fmla="*/ 51 w 103"/>
                  <a:gd name="T5" fmla="*/ 8 h 37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3" h="378">
                    <a:moveTo>
                      <a:pt x="45" y="0"/>
                    </a:moveTo>
                    <a:cubicBezTo>
                      <a:pt x="0" y="126"/>
                      <a:pt x="43" y="268"/>
                      <a:pt x="103" y="378"/>
                    </a:cubicBezTo>
                    <a:cubicBezTo>
                      <a:pt x="25" y="267"/>
                      <a:pt x="68" y="128"/>
                      <a:pt x="47" y="8"/>
                    </a:cubicBezTo>
                  </a:path>
                </a:pathLst>
              </a:custGeom>
              <a:solidFill>
                <a:srgbClr val="FC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26" name="Freeform 388">
                <a:extLst>
                  <a:ext uri="{FF2B5EF4-FFF2-40B4-BE49-F238E27FC236}">
                    <a16:creationId xmlns:a16="http://schemas.microsoft.com/office/drawing/2014/main" id="{B3AB2A1E-A76D-4C4B-95AB-8D9CE1D688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9" y="1315"/>
                <a:ext cx="637" cy="118"/>
              </a:xfrm>
              <a:custGeom>
                <a:avLst/>
                <a:gdLst>
                  <a:gd name="T0" fmla="*/ 0 w 620"/>
                  <a:gd name="T1" fmla="*/ 120 h 115"/>
                  <a:gd name="T2" fmla="*/ 170 w 620"/>
                  <a:gd name="T3" fmla="*/ 91 h 115"/>
                  <a:gd name="T4" fmla="*/ 690 w 620"/>
                  <a:gd name="T5" fmla="*/ 0 h 115"/>
                  <a:gd name="T6" fmla="*/ 211 w 620"/>
                  <a:gd name="T7" fmla="*/ 92 h 115"/>
                  <a:gd name="T8" fmla="*/ 0 w 620"/>
                  <a:gd name="T9" fmla="*/ 120 h 1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20" h="115">
                    <a:moveTo>
                      <a:pt x="0" y="108"/>
                    </a:moveTo>
                    <a:cubicBezTo>
                      <a:pt x="0" y="108"/>
                      <a:pt x="108" y="100"/>
                      <a:pt x="153" y="83"/>
                    </a:cubicBezTo>
                    <a:cubicBezTo>
                      <a:pt x="198" y="66"/>
                      <a:pt x="558" y="3"/>
                      <a:pt x="620" y="0"/>
                    </a:cubicBezTo>
                    <a:cubicBezTo>
                      <a:pt x="620" y="0"/>
                      <a:pt x="229" y="71"/>
                      <a:pt x="190" y="84"/>
                    </a:cubicBezTo>
                    <a:cubicBezTo>
                      <a:pt x="150" y="97"/>
                      <a:pt x="36" y="115"/>
                      <a:pt x="0" y="10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27" name="Freeform 389">
                <a:extLst>
                  <a:ext uri="{FF2B5EF4-FFF2-40B4-BE49-F238E27FC236}">
                    <a16:creationId xmlns:a16="http://schemas.microsoft.com/office/drawing/2014/main" id="{F173B3BC-41A8-4125-87F9-04F875F4F2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5" y="1475"/>
                <a:ext cx="51" cy="96"/>
              </a:xfrm>
              <a:custGeom>
                <a:avLst/>
                <a:gdLst>
                  <a:gd name="T0" fmla="*/ 0 w 50"/>
                  <a:gd name="T1" fmla="*/ 18 h 94"/>
                  <a:gd name="T2" fmla="*/ 38 w 50"/>
                  <a:gd name="T3" fmla="*/ 38 h 94"/>
                  <a:gd name="T4" fmla="*/ 52 w 50"/>
                  <a:gd name="T5" fmla="*/ 102 h 94"/>
                  <a:gd name="T6" fmla="*/ 41 w 50"/>
                  <a:gd name="T7" fmla="*/ 28 h 94"/>
                  <a:gd name="T8" fmla="*/ 1 w 50"/>
                  <a:gd name="T9" fmla="*/ 12 h 9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0" h="94">
                    <a:moveTo>
                      <a:pt x="0" y="18"/>
                    </a:moveTo>
                    <a:cubicBezTo>
                      <a:pt x="14" y="20"/>
                      <a:pt x="25" y="18"/>
                      <a:pt x="34" y="34"/>
                    </a:cubicBezTo>
                    <a:cubicBezTo>
                      <a:pt x="44" y="51"/>
                      <a:pt x="45" y="75"/>
                      <a:pt x="48" y="94"/>
                    </a:cubicBezTo>
                    <a:cubicBezTo>
                      <a:pt x="48" y="72"/>
                      <a:pt x="50" y="42"/>
                      <a:pt x="37" y="24"/>
                    </a:cubicBezTo>
                    <a:cubicBezTo>
                      <a:pt x="32" y="16"/>
                      <a:pt x="3" y="0"/>
                      <a:pt x="1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28" name="Freeform 390">
                <a:extLst>
                  <a:ext uri="{FF2B5EF4-FFF2-40B4-BE49-F238E27FC236}">
                    <a16:creationId xmlns:a16="http://schemas.microsoft.com/office/drawing/2014/main" id="{20A7C712-F197-4796-803D-280460FC26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1" y="1352"/>
                <a:ext cx="84" cy="67"/>
              </a:xfrm>
              <a:custGeom>
                <a:avLst/>
                <a:gdLst>
                  <a:gd name="T0" fmla="*/ 0 w 82"/>
                  <a:gd name="T1" fmla="*/ 1 h 65"/>
                  <a:gd name="T2" fmla="*/ 54 w 82"/>
                  <a:gd name="T3" fmla="*/ 64 h 65"/>
                  <a:gd name="T4" fmla="*/ 85 w 82"/>
                  <a:gd name="T5" fmla="*/ 39 h 65"/>
                  <a:gd name="T6" fmla="*/ 1 w 82"/>
                  <a:gd name="T7" fmla="*/ 2 h 6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2" h="65">
                    <a:moveTo>
                      <a:pt x="0" y="1"/>
                    </a:moveTo>
                    <a:cubicBezTo>
                      <a:pt x="17" y="18"/>
                      <a:pt x="29" y="43"/>
                      <a:pt x="50" y="56"/>
                    </a:cubicBezTo>
                    <a:cubicBezTo>
                      <a:pt x="65" y="65"/>
                      <a:pt x="82" y="55"/>
                      <a:pt x="77" y="35"/>
                    </a:cubicBezTo>
                    <a:cubicBezTo>
                      <a:pt x="73" y="20"/>
                      <a:pt x="16" y="0"/>
                      <a:pt x="1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29" name="Freeform 391">
                <a:extLst>
                  <a:ext uri="{FF2B5EF4-FFF2-40B4-BE49-F238E27FC236}">
                    <a16:creationId xmlns:a16="http://schemas.microsoft.com/office/drawing/2014/main" id="{513E175A-AEC7-4976-8CE7-E513BFBC35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7" y="1438"/>
                <a:ext cx="39" cy="92"/>
              </a:xfrm>
              <a:custGeom>
                <a:avLst/>
                <a:gdLst>
                  <a:gd name="T0" fmla="*/ 11 w 38"/>
                  <a:gd name="T1" fmla="*/ 0 h 90"/>
                  <a:gd name="T2" fmla="*/ 25 w 38"/>
                  <a:gd name="T3" fmla="*/ 95 h 90"/>
                  <a:gd name="T4" fmla="*/ 40 w 38"/>
                  <a:gd name="T5" fmla="*/ 49 h 90"/>
                  <a:gd name="T6" fmla="*/ 16 w 38"/>
                  <a:gd name="T7" fmla="*/ 9 h 9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8" h="90">
                    <a:moveTo>
                      <a:pt x="11" y="0"/>
                    </a:moveTo>
                    <a:cubicBezTo>
                      <a:pt x="19" y="12"/>
                      <a:pt x="0" y="90"/>
                      <a:pt x="21" y="87"/>
                    </a:cubicBezTo>
                    <a:cubicBezTo>
                      <a:pt x="31" y="86"/>
                      <a:pt x="38" y="53"/>
                      <a:pt x="36" y="45"/>
                    </a:cubicBezTo>
                    <a:cubicBezTo>
                      <a:pt x="35" y="37"/>
                      <a:pt x="21" y="12"/>
                      <a:pt x="16" y="9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30" name="Freeform 392">
                <a:extLst>
                  <a:ext uri="{FF2B5EF4-FFF2-40B4-BE49-F238E27FC236}">
                    <a16:creationId xmlns:a16="http://schemas.microsoft.com/office/drawing/2014/main" id="{23DEE5A2-060E-4388-8197-4D993BC0A5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82" y="3001"/>
                <a:ext cx="20" cy="41"/>
              </a:xfrm>
              <a:custGeom>
                <a:avLst/>
                <a:gdLst>
                  <a:gd name="T0" fmla="*/ 20 w 20"/>
                  <a:gd name="T1" fmla="*/ 0 h 40"/>
                  <a:gd name="T2" fmla="*/ 11 w 20"/>
                  <a:gd name="T3" fmla="*/ 17 h 40"/>
                  <a:gd name="T4" fmla="*/ 6 w 20"/>
                  <a:gd name="T5" fmla="*/ 44 h 40"/>
                  <a:gd name="T6" fmla="*/ 13 w 20"/>
                  <a:gd name="T7" fmla="*/ 0 h 4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0" h="40">
                    <a:moveTo>
                      <a:pt x="20" y="0"/>
                    </a:moveTo>
                    <a:cubicBezTo>
                      <a:pt x="18" y="5"/>
                      <a:pt x="13" y="11"/>
                      <a:pt x="11" y="17"/>
                    </a:cubicBezTo>
                    <a:cubicBezTo>
                      <a:pt x="9" y="25"/>
                      <a:pt x="7" y="32"/>
                      <a:pt x="6" y="40"/>
                    </a:cubicBezTo>
                    <a:cubicBezTo>
                      <a:pt x="4" y="29"/>
                      <a:pt x="0" y="4"/>
                      <a:pt x="13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31" name="Freeform 393">
                <a:extLst>
                  <a:ext uri="{FF2B5EF4-FFF2-40B4-BE49-F238E27FC236}">
                    <a16:creationId xmlns:a16="http://schemas.microsoft.com/office/drawing/2014/main" id="{CEA68586-B1A0-4790-B4A7-F9B23C82B5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63" y="3072"/>
                <a:ext cx="13" cy="11"/>
              </a:xfrm>
              <a:custGeom>
                <a:avLst/>
                <a:gdLst>
                  <a:gd name="T0" fmla="*/ 16 w 12"/>
                  <a:gd name="T1" fmla="*/ 0 h 11"/>
                  <a:gd name="T2" fmla="*/ 5 w 12"/>
                  <a:gd name="T3" fmla="*/ 11 h 11"/>
                  <a:gd name="T4" fmla="*/ 10 w 12"/>
                  <a:gd name="T5" fmla="*/ 0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11">
                    <a:moveTo>
                      <a:pt x="12" y="0"/>
                    </a:moveTo>
                    <a:cubicBezTo>
                      <a:pt x="7" y="1"/>
                      <a:pt x="6" y="7"/>
                      <a:pt x="5" y="11"/>
                    </a:cubicBezTo>
                    <a:cubicBezTo>
                      <a:pt x="2" y="8"/>
                      <a:pt x="0" y="1"/>
                      <a:pt x="6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32" name="Freeform 394">
                <a:extLst>
                  <a:ext uri="{FF2B5EF4-FFF2-40B4-BE49-F238E27FC236}">
                    <a16:creationId xmlns:a16="http://schemas.microsoft.com/office/drawing/2014/main" id="{D298FDD5-87FB-4ED4-9C88-F818DA59BB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46" y="3109"/>
                <a:ext cx="11" cy="11"/>
              </a:xfrm>
              <a:custGeom>
                <a:avLst/>
                <a:gdLst>
                  <a:gd name="T0" fmla="*/ 11 w 11"/>
                  <a:gd name="T1" fmla="*/ 4 h 11"/>
                  <a:gd name="T2" fmla="*/ 4 w 11"/>
                  <a:gd name="T3" fmla="*/ 11 h 11"/>
                  <a:gd name="T4" fmla="*/ 8 w 11"/>
                  <a:gd name="T5" fmla="*/ 1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11">
                    <a:moveTo>
                      <a:pt x="11" y="4"/>
                    </a:moveTo>
                    <a:cubicBezTo>
                      <a:pt x="9" y="2"/>
                      <a:pt x="5" y="8"/>
                      <a:pt x="4" y="11"/>
                    </a:cubicBezTo>
                    <a:cubicBezTo>
                      <a:pt x="0" y="6"/>
                      <a:pt x="0" y="0"/>
                      <a:pt x="8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33" name="Freeform 395">
                <a:extLst>
                  <a:ext uri="{FF2B5EF4-FFF2-40B4-BE49-F238E27FC236}">
                    <a16:creationId xmlns:a16="http://schemas.microsoft.com/office/drawing/2014/main" id="{F4F36CAF-D789-49E9-93AD-4E0F53EC3C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17" y="3146"/>
                <a:ext cx="14" cy="11"/>
              </a:xfrm>
              <a:custGeom>
                <a:avLst/>
                <a:gdLst>
                  <a:gd name="T0" fmla="*/ 14 w 14"/>
                  <a:gd name="T1" fmla="*/ 0 h 11"/>
                  <a:gd name="T2" fmla="*/ 7 w 14"/>
                  <a:gd name="T3" fmla="*/ 10 h 11"/>
                  <a:gd name="T4" fmla="*/ 7 w 14"/>
                  <a:gd name="T5" fmla="*/ 1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" h="11">
                    <a:moveTo>
                      <a:pt x="14" y="0"/>
                    </a:moveTo>
                    <a:cubicBezTo>
                      <a:pt x="9" y="0"/>
                      <a:pt x="7" y="6"/>
                      <a:pt x="7" y="10"/>
                    </a:cubicBezTo>
                    <a:cubicBezTo>
                      <a:pt x="0" y="11"/>
                      <a:pt x="1" y="1"/>
                      <a:pt x="7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34" name="Freeform 396">
                <a:extLst>
                  <a:ext uri="{FF2B5EF4-FFF2-40B4-BE49-F238E27FC236}">
                    <a16:creationId xmlns:a16="http://schemas.microsoft.com/office/drawing/2014/main" id="{5043538B-BAFE-400B-83BC-B412F5E30A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80" y="3170"/>
                <a:ext cx="7" cy="8"/>
              </a:xfrm>
              <a:custGeom>
                <a:avLst/>
                <a:gdLst>
                  <a:gd name="T0" fmla="*/ 7 w 7"/>
                  <a:gd name="T1" fmla="*/ 0 h 8"/>
                  <a:gd name="T2" fmla="*/ 3 w 7"/>
                  <a:gd name="T3" fmla="*/ 8 h 8"/>
                  <a:gd name="T4" fmla="*/ 2 w 7"/>
                  <a:gd name="T5" fmla="*/ 1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8">
                    <a:moveTo>
                      <a:pt x="7" y="0"/>
                    </a:moveTo>
                    <a:cubicBezTo>
                      <a:pt x="5" y="2"/>
                      <a:pt x="4" y="5"/>
                      <a:pt x="3" y="8"/>
                    </a:cubicBezTo>
                    <a:cubicBezTo>
                      <a:pt x="0" y="6"/>
                      <a:pt x="0" y="3"/>
                      <a:pt x="2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35" name="Freeform 397">
                <a:extLst>
                  <a:ext uri="{FF2B5EF4-FFF2-40B4-BE49-F238E27FC236}">
                    <a16:creationId xmlns:a16="http://schemas.microsoft.com/office/drawing/2014/main" id="{D762FDC3-F245-41BE-8941-99AAABCD65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5" y="3067"/>
                <a:ext cx="174" cy="131"/>
              </a:xfrm>
              <a:custGeom>
                <a:avLst/>
                <a:gdLst>
                  <a:gd name="T0" fmla="*/ 0 w 170"/>
                  <a:gd name="T1" fmla="*/ 0 h 128"/>
                  <a:gd name="T2" fmla="*/ 61 w 170"/>
                  <a:gd name="T3" fmla="*/ 44 h 128"/>
                  <a:gd name="T4" fmla="*/ 96 w 170"/>
                  <a:gd name="T5" fmla="*/ 83 h 128"/>
                  <a:gd name="T6" fmla="*/ 135 w 170"/>
                  <a:gd name="T7" fmla="*/ 121 h 128"/>
                  <a:gd name="T8" fmla="*/ 186 w 170"/>
                  <a:gd name="T9" fmla="*/ 140 h 128"/>
                  <a:gd name="T10" fmla="*/ 149 w 170"/>
                  <a:gd name="T11" fmla="*/ 119 h 128"/>
                  <a:gd name="T12" fmla="*/ 127 w 170"/>
                  <a:gd name="T13" fmla="*/ 93 h 128"/>
                  <a:gd name="T14" fmla="*/ 79 w 170"/>
                  <a:gd name="T15" fmla="*/ 48 h 128"/>
                  <a:gd name="T16" fmla="*/ 7 w 170"/>
                  <a:gd name="T17" fmla="*/ 5 h 12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70" h="128">
                    <a:moveTo>
                      <a:pt x="0" y="0"/>
                    </a:moveTo>
                    <a:cubicBezTo>
                      <a:pt x="22" y="6"/>
                      <a:pt x="41" y="25"/>
                      <a:pt x="57" y="40"/>
                    </a:cubicBezTo>
                    <a:cubicBezTo>
                      <a:pt x="68" y="51"/>
                      <a:pt x="78" y="63"/>
                      <a:pt x="88" y="75"/>
                    </a:cubicBezTo>
                    <a:cubicBezTo>
                      <a:pt x="98" y="87"/>
                      <a:pt x="109" y="100"/>
                      <a:pt x="123" y="109"/>
                    </a:cubicBezTo>
                    <a:cubicBezTo>
                      <a:pt x="136" y="118"/>
                      <a:pt x="155" y="127"/>
                      <a:pt x="170" y="128"/>
                    </a:cubicBezTo>
                    <a:cubicBezTo>
                      <a:pt x="161" y="127"/>
                      <a:pt x="145" y="113"/>
                      <a:pt x="137" y="107"/>
                    </a:cubicBezTo>
                    <a:cubicBezTo>
                      <a:pt x="129" y="101"/>
                      <a:pt x="123" y="92"/>
                      <a:pt x="115" y="85"/>
                    </a:cubicBezTo>
                    <a:cubicBezTo>
                      <a:pt x="101" y="71"/>
                      <a:pt x="86" y="58"/>
                      <a:pt x="71" y="44"/>
                    </a:cubicBezTo>
                    <a:cubicBezTo>
                      <a:pt x="52" y="25"/>
                      <a:pt x="32" y="12"/>
                      <a:pt x="7" y="5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36" name="Freeform 398">
                <a:extLst>
                  <a:ext uri="{FF2B5EF4-FFF2-40B4-BE49-F238E27FC236}">
                    <a16:creationId xmlns:a16="http://schemas.microsoft.com/office/drawing/2014/main" id="{A4D5E32B-AD81-41CB-9BF9-8A6B65D2F1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2" y="2542"/>
                <a:ext cx="371" cy="331"/>
              </a:xfrm>
              <a:custGeom>
                <a:avLst/>
                <a:gdLst>
                  <a:gd name="T0" fmla="*/ 0 w 362"/>
                  <a:gd name="T1" fmla="*/ 0 h 322"/>
                  <a:gd name="T2" fmla="*/ 399 w 362"/>
                  <a:gd name="T3" fmla="*/ 360 h 322"/>
                  <a:gd name="T4" fmla="*/ 0 w 362"/>
                  <a:gd name="T5" fmla="*/ 0 h 32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62" h="322">
                    <a:moveTo>
                      <a:pt x="0" y="0"/>
                    </a:moveTo>
                    <a:cubicBezTo>
                      <a:pt x="0" y="0"/>
                      <a:pt x="84" y="170"/>
                      <a:pt x="362" y="322"/>
                    </a:cubicBezTo>
                    <a:cubicBezTo>
                      <a:pt x="362" y="322"/>
                      <a:pt x="78" y="216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37" name="Freeform 399">
                <a:extLst>
                  <a:ext uri="{FF2B5EF4-FFF2-40B4-BE49-F238E27FC236}">
                    <a16:creationId xmlns:a16="http://schemas.microsoft.com/office/drawing/2014/main" id="{27743324-306D-469E-AD3B-85000573CA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7" y="2547"/>
                <a:ext cx="300" cy="322"/>
              </a:xfrm>
              <a:custGeom>
                <a:avLst/>
                <a:gdLst>
                  <a:gd name="T0" fmla="*/ 0 w 292"/>
                  <a:gd name="T1" fmla="*/ 0 h 313"/>
                  <a:gd name="T2" fmla="*/ 325 w 292"/>
                  <a:gd name="T3" fmla="*/ 351 h 313"/>
                  <a:gd name="T4" fmla="*/ 0 w 292"/>
                  <a:gd name="T5" fmla="*/ 0 h 3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92" h="313">
                    <a:moveTo>
                      <a:pt x="0" y="0"/>
                    </a:moveTo>
                    <a:cubicBezTo>
                      <a:pt x="0" y="0"/>
                      <a:pt x="40" y="123"/>
                      <a:pt x="292" y="313"/>
                    </a:cubicBezTo>
                    <a:cubicBezTo>
                      <a:pt x="292" y="313"/>
                      <a:pt x="42" y="92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38" name="Freeform 400">
                <a:extLst>
                  <a:ext uri="{FF2B5EF4-FFF2-40B4-BE49-F238E27FC236}">
                    <a16:creationId xmlns:a16="http://schemas.microsoft.com/office/drawing/2014/main" id="{18570C14-60BE-413E-AB86-C8C91D7751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8" y="3031"/>
                <a:ext cx="92" cy="79"/>
              </a:xfrm>
              <a:custGeom>
                <a:avLst/>
                <a:gdLst>
                  <a:gd name="T0" fmla="*/ 0 w 90"/>
                  <a:gd name="T1" fmla="*/ 0 h 77"/>
                  <a:gd name="T2" fmla="*/ 32 w 90"/>
                  <a:gd name="T3" fmla="*/ 36 h 77"/>
                  <a:gd name="T4" fmla="*/ 49 w 90"/>
                  <a:gd name="T5" fmla="*/ 57 h 77"/>
                  <a:gd name="T6" fmla="*/ 98 w 90"/>
                  <a:gd name="T7" fmla="*/ 83 h 77"/>
                  <a:gd name="T8" fmla="*/ 43 w 90"/>
                  <a:gd name="T9" fmla="*/ 43 h 77"/>
                  <a:gd name="T10" fmla="*/ 1 w 90"/>
                  <a:gd name="T11" fmla="*/ 0 h 7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90" h="77">
                    <a:moveTo>
                      <a:pt x="0" y="0"/>
                    </a:moveTo>
                    <a:cubicBezTo>
                      <a:pt x="10" y="10"/>
                      <a:pt x="20" y="20"/>
                      <a:pt x="28" y="32"/>
                    </a:cubicBezTo>
                    <a:cubicBezTo>
                      <a:pt x="34" y="40"/>
                      <a:pt x="39" y="47"/>
                      <a:pt x="45" y="53"/>
                    </a:cubicBezTo>
                    <a:cubicBezTo>
                      <a:pt x="55" y="64"/>
                      <a:pt x="75" y="77"/>
                      <a:pt x="90" y="75"/>
                    </a:cubicBezTo>
                    <a:cubicBezTo>
                      <a:pt x="70" y="71"/>
                      <a:pt x="52" y="55"/>
                      <a:pt x="39" y="39"/>
                    </a:cubicBezTo>
                    <a:cubicBezTo>
                      <a:pt x="29" y="25"/>
                      <a:pt x="17" y="7"/>
                      <a:pt x="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39" name="Freeform 401">
                <a:extLst>
                  <a:ext uri="{FF2B5EF4-FFF2-40B4-BE49-F238E27FC236}">
                    <a16:creationId xmlns:a16="http://schemas.microsoft.com/office/drawing/2014/main" id="{F5186027-1E06-4EBF-A911-C775EFBC83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13" y="1387"/>
                <a:ext cx="816" cy="788"/>
              </a:xfrm>
              <a:custGeom>
                <a:avLst/>
                <a:gdLst>
                  <a:gd name="T0" fmla="*/ 621 w 795"/>
                  <a:gd name="T1" fmla="*/ 31 h 767"/>
                  <a:gd name="T2" fmla="*/ 620 w 795"/>
                  <a:gd name="T3" fmla="*/ 32 h 767"/>
                  <a:gd name="T4" fmla="*/ 582 w 795"/>
                  <a:gd name="T5" fmla="*/ 27 h 767"/>
                  <a:gd name="T6" fmla="*/ 540 w 795"/>
                  <a:gd name="T7" fmla="*/ 0 h 767"/>
                  <a:gd name="T8" fmla="*/ 479 w 795"/>
                  <a:gd name="T9" fmla="*/ 47 h 767"/>
                  <a:gd name="T10" fmla="*/ 320 w 795"/>
                  <a:gd name="T11" fmla="*/ 106 h 767"/>
                  <a:gd name="T12" fmla="*/ 0 w 795"/>
                  <a:gd name="T13" fmla="*/ 285 h 767"/>
                  <a:gd name="T14" fmla="*/ 41 w 795"/>
                  <a:gd name="T15" fmla="*/ 383 h 767"/>
                  <a:gd name="T16" fmla="*/ 141 w 795"/>
                  <a:gd name="T17" fmla="*/ 539 h 767"/>
                  <a:gd name="T18" fmla="*/ 332 w 795"/>
                  <a:gd name="T19" fmla="*/ 721 h 767"/>
                  <a:gd name="T20" fmla="*/ 474 w 795"/>
                  <a:gd name="T21" fmla="*/ 855 h 767"/>
                  <a:gd name="T22" fmla="*/ 806 w 795"/>
                  <a:gd name="T23" fmla="*/ 587 h 767"/>
                  <a:gd name="T24" fmla="*/ 729 w 795"/>
                  <a:gd name="T25" fmla="*/ 464 h 767"/>
                  <a:gd name="T26" fmla="*/ 883 w 795"/>
                  <a:gd name="T27" fmla="*/ 447 h 767"/>
                  <a:gd name="T28" fmla="*/ 791 w 795"/>
                  <a:gd name="T29" fmla="*/ 1 h 767"/>
                  <a:gd name="T30" fmla="*/ 718 w 795"/>
                  <a:gd name="T31" fmla="*/ 14 h 767"/>
                  <a:gd name="T32" fmla="*/ 673 w 795"/>
                  <a:gd name="T33" fmla="*/ 18 h 767"/>
                  <a:gd name="T34" fmla="*/ 640 w 795"/>
                  <a:gd name="T35" fmla="*/ 27 h 767"/>
                  <a:gd name="T36" fmla="*/ 621 w 795"/>
                  <a:gd name="T37" fmla="*/ 31 h 767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795" h="767">
                    <a:moveTo>
                      <a:pt x="559" y="27"/>
                    </a:moveTo>
                    <a:cubicBezTo>
                      <a:pt x="559" y="27"/>
                      <a:pt x="559" y="27"/>
                      <a:pt x="558" y="28"/>
                    </a:cubicBezTo>
                    <a:cubicBezTo>
                      <a:pt x="553" y="29"/>
                      <a:pt x="539" y="32"/>
                      <a:pt x="524" y="23"/>
                    </a:cubicBezTo>
                    <a:cubicBezTo>
                      <a:pt x="504" y="11"/>
                      <a:pt x="486" y="0"/>
                      <a:pt x="486" y="0"/>
                    </a:cubicBezTo>
                    <a:cubicBezTo>
                      <a:pt x="486" y="0"/>
                      <a:pt x="469" y="15"/>
                      <a:pt x="432" y="43"/>
                    </a:cubicBezTo>
                    <a:cubicBezTo>
                      <a:pt x="396" y="70"/>
                      <a:pt x="335" y="85"/>
                      <a:pt x="288" y="94"/>
                    </a:cubicBezTo>
                    <a:cubicBezTo>
                      <a:pt x="236" y="103"/>
                      <a:pt x="49" y="125"/>
                      <a:pt x="0" y="256"/>
                    </a:cubicBezTo>
                    <a:cubicBezTo>
                      <a:pt x="0" y="256"/>
                      <a:pt x="28" y="331"/>
                      <a:pt x="37" y="344"/>
                    </a:cubicBezTo>
                    <a:cubicBezTo>
                      <a:pt x="45" y="357"/>
                      <a:pt x="83" y="442"/>
                      <a:pt x="127" y="484"/>
                    </a:cubicBezTo>
                    <a:cubicBezTo>
                      <a:pt x="127" y="484"/>
                      <a:pt x="235" y="601"/>
                      <a:pt x="299" y="647"/>
                    </a:cubicBezTo>
                    <a:cubicBezTo>
                      <a:pt x="363" y="692"/>
                      <a:pt x="427" y="767"/>
                      <a:pt x="427" y="767"/>
                    </a:cubicBezTo>
                    <a:cubicBezTo>
                      <a:pt x="427" y="767"/>
                      <a:pt x="497" y="465"/>
                      <a:pt x="726" y="527"/>
                    </a:cubicBezTo>
                    <a:cubicBezTo>
                      <a:pt x="657" y="417"/>
                      <a:pt x="657" y="417"/>
                      <a:pt x="657" y="417"/>
                    </a:cubicBezTo>
                    <a:cubicBezTo>
                      <a:pt x="657" y="417"/>
                      <a:pt x="769" y="417"/>
                      <a:pt x="795" y="401"/>
                    </a:cubicBezTo>
                    <a:cubicBezTo>
                      <a:pt x="795" y="401"/>
                      <a:pt x="662" y="172"/>
                      <a:pt x="713" y="1"/>
                    </a:cubicBezTo>
                    <a:cubicBezTo>
                      <a:pt x="713" y="1"/>
                      <a:pt x="665" y="10"/>
                      <a:pt x="647" y="14"/>
                    </a:cubicBezTo>
                    <a:cubicBezTo>
                      <a:pt x="629" y="17"/>
                      <a:pt x="622" y="7"/>
                      <a:pt x="607" y="18"/>
                    </a:cubicBezTo>
                    <a:cubicBezTo>
                      <a:pt x="592" y="30"/>
                      <a:pt x="588" y="15"/>
                      <a:pt x="577" y="23"/>
                    </a:cubicBezTo>
                    <a:cubicBezTo>
                      <a:pt x="567" y="32"/>
                      <a:pt x="569" y="18"/>
                      <a:pt x="559" y="27"/>
                    </a:cubicBezTo>
                    <a:close/>
                  </a:path>
                </a:pathLst>
              </a:custGeom>
              <a:solidFill>
                <a:srgbClr val="C8E8F3"/>
              </a:solidFill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40" name="Freeform 402">
                <a:extLst>
                  <a:ext uri="{FF2B5EF4-FFF2-40B4-BE49-F238E27FC236}">
                    <a16:creationId xmlns:a16="http://schemas.microsoft.com/office/drawing/2014/main" id="{78727AD9-D3D2-42FD-960A-ED212359D9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3" y="1510"/>
                <a:ext cx="138" cy="312"/>
              </a:xfrm>
              <a:custGeom>
                <a:avLst/>
                <a:gdLst>
                  <a:gd name="T0" fmla="*/ 147 w 135"/>
                  <a:gd name="T1" fmla="*/ 341 h 303"/>
                  <a:gd name="T2" fmla="*/ 82 w 135"/>
                  <a:gd name="T3" fmla="*/ 157 h 303"/>
                  <a:gd name="T4" fmla="*/ 31 w 135"/>
                  <a:gd name="T5" fmla="*/ 59 h 303"/>
                  <a:gd name="T6" fmla="*/ 0 w 135"/>
                  <a:gd name="T7" fmla="*/ 0 h 30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35" h="303">
                    <a:moveTo>
                      <a:pt x="135" y="303"/>
                    </a:moveTo>
                    <a:cubicBezTo>
                      <a:pt x="70" y="211"/>
                      <a:pt x="82" y="178"/>
                      <a:pt x="74" y="140"/>
                    </a:cubicBezTo>
                    <a:cubicBezTo>
                      <a:pt x="67" y="106"/>
                      <a:pt x="51" y="80"/>
                      <a:pt x="27" y="51"/>
                    </a:cubicBezTo>
                    <a:cubicBezTo>
                      <a:pt x="11" y="32"/>
                      <a:pt x="16" y="19"/>
                      <a:pt x="0" y="0"/>
                    </a:cubicBez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41" name="Freeform 403">
                <a:extLst>
                  <a:ext uri="{FF2B5EF4-FFF2-40B4-BE49-F238E27FC236}">
                    <a16:creationId xmlns:a16="http://schemas.microsoft.com/office/drawing/2014/main" id="{E6A768BF-A654-420B-B3BC-EB48D95AF5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0" y="1463"/>
                <a:ext cx="41" cy="114"/>
              </a:xfrm>
              <a:custGeom>
                <a:avLst/>
                <a:gdLst>
                  <a:gd name="T0" fmla="*/ 44 w 40"/>
                  <a:gd name="T1" fmla="*/ 123 h 111"/>
                  <a:gd name="T2" fmla="*/ 0 w 40"/>
                  <a:gd name="T3" fmla="*/ 0 h 11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0" h="111">
                    <a:moveTo>
                      <a:pt x="40" y="111"/>
                    </a:moveTo>
                    <a:cubicBezTo>
                      <a:pt x="5" y="78"/>
                      <a:pt x="16" y="37"/>
                      <a:pt x="0" y="0"/>
                    </a:cubicBez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42" name="Freeform 404">
                <a:extLst>
                  <a:ext uri="{FF2B5EF4-FFF2-40B4-BE49-F238E27FC236}">
                    <a16:creationId xmlns:a16="http://schemas.microsoft.com/office/drawing/2014/main" id="{54BE5168-C04E-4495-9686-893311769D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7" y="1454"/>
                <a:ext cx="24" cy="85"/>
              </a:xfrm>
              <a:custGeom>
                <a:avLst/>
                <a:gdLst>
                  <a:gd name="T0" fmla="*/ 10 w 23"/>
                  <a:gd name="T1" fmla="*/ 91 h 83"/>
                  <a:gd name="T2" fmla="*/ 27 w 23"/>
                  <a:gd name="T3" fmla="*/ 0 h 8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3" h="83">
                    <a:moveTo>
                      <a:pt x="10" y="83"/>
                    </a:moveTo>
                    <a:cubicBezTo>
                      <a:pt x="0" y="59"/>
                      <a:pt x="21" y="24"/>
                      <a:pt x="23" y="0"/>
                    </a:cubicBez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43" name="Freeform 405">
                <a:extLst>
                  <a:ext uri="{FF2B5EF4-FFF2-40B4-BE49-F238E27FC236}">
                    <a16:creationId xmlns:a16="http://schemas.microsoft.com/office/drawing/2014/main" id="{E5819476-6891-4802-ABCB-86FD06894D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7" y="1638"/>
                <a:ext cx="132" cy="69"/>
              </a:xfrm>
              <a:custGeom>
                <a:avLst/>
                <a:gdLst>
                  <a:gd name="T0" fmla="*/ 144 w 128"/>
                  <a:gd name="T1" fmla="*/ 75 h 67"/>
                  <a:gd name="T2" fmla="*/ 73 w 128"/>
                  <a:gd name="T3" fmla="*/ 32 h 67"/>
                  <a:gd name="T4" fmla="*/ 0 w 128"/>
                  <a:gd name="T5" fmla="*/ 0 h 6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8" h="67">
                    <a:moveTo>
                      <a:pt x="128" y="67"/>
                    </a:moveTo>
                    <a:cubicBezTo>
                      <a:pt x="107" y="55"/>
                      <a:pt x="87" y="40"/>
                      <a:pt x="65" y="28"/>
                    </a:cubicBezTo>
                    <a:cubicBezTo>
                      <a:pt x="51" y="20"/>
                      <a:pt x="5" y="15"/>
                      <a:pt x="0" y="0"/>
                    </a:cubicBez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44" name="Freeform 406">
                <a:extLst>
                  <a:ext uri="{FF2B5EF4-FFF2-40B4-BE49-F238E27FC236}">
                    <a16:creationId xmlns:a16="http://schemas.microsoft.com/office/drawing/2014/main" id="{F9A24CCE-27C9-45CF-AF56-61AEEDA0B6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7" y="1706"/>
                <a:ext cx="121" cy="210"/>
              </a:xfrm>
              <a:custGeom>
                <a:avLst/>
                <a:gdLst>
                  <a:gd name="T0" fmla="*/ 6 w 117"/>
                  <a:gd name="T1" fmla="*/ 0 h 205"/>
                  <a:gd name="T2" fmla="*/ 35 w 117"/>
                  <a:gd name="T3" fmla="*/ 62 h 205"/>
                  <a:gd name="T4" fmla="*/ 66 w 117"/>
                  <a:gd name="T5" fmla="*/ 126 h 205"/>
                  <a:gd name="T6" fmla="*/ 133 w 117"/>
                  <a:gd name="T7" fmla="*/ 225 h 205"/>
                  <a:gd name="T8" fmla="*/ 95 w 117"/>
                  <a:gd name="T9" fmla="*/ 215 h 205"/>
                  <a:gd name="T10" fmla="*/ 43 w 117"/>
                  <a:gd name="T11" fmla="*/ 163 h 205"/>
                  <a:gd name="T12" fmla="*/ 7 w 117"/>
                  <a:gd name="T13" fmla="*/ 66 h 205"/>
                  <a:gd name="T14" fmla="*/ 4 w 117"/>
                  <a:gd name="T15" fmla="*/ 1 h 20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17" h="205">
                    <a:moveTo>
                      <a:pt x="6" y="0"/>
                    </a:moveTo>
                    <a:cubicBezTo>
                      <a:pt x="11" y="20"/>
                      <a:pt x="22" y="39"/>
                      <a:pt x="31" y="58"/>
                    </a:cubicBezTo>
                    <a:cubicBezTo>
                      <a:pt x="39" y="77"/>
                      <a:pt x="48" y="96"/>
                      <a:pt x="58" y="114"/>
                    </a:cubicBezTo>
                    <a:cubicBezTo>
                      <a:pt x="75" y="145"/>
                      <a:pt x="103" y="172"/>
                      <a:pt x="117" y="205"/>
                    </a:cubicBezTo>
                    <a:cubicBezTo>
                      <a:pt x="105" y="198"/>
                      <a:pt x="96" y="195"/>
                      <a:pt x="83" y="195"/>
                    </a:cubicBezTo>
                    <a:cubicBezTo>
                      <a:pt x="54" y="194"/>
                      <a:pt x="48" y="172"/>
                      <a:pt x="39" y="147"/>
                    </a:cubicBezTo>
                    <a:cubicBezTo>
                      <a:pt x="29" y="119"/>
                      <a:pt x="16" y="89"/>
                      <a:pt x="7" y="60"/>
                    </a:cubicBezTo>
                    <a:cubicBezTo>
                      <a:pt x="2" y="42"/>
                      <a:pt x="0" y="20"/>
                      <a:pt x="4" y="1"/>
                    </a:cubicBezTo>
                  </a:path>
                </a:pathLst>
              </a:custGeom>
              <a:solidFill>
                <a:srgbClr val="99D4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45" name="Freeform 407">
                <a:extLst>
                  <a:ext uri="{FF2B5EF4-FFF2-40B4-BE49-F238E27FC236}">
                    <a16:creationId xmlns:a16="http://schemas.microsoft.com/office/drawing/2014/main" id="{D7E386A1-4228-4D82-82FF-37CF5DF121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8" y="1717"/>
                <a:ext cx="169" cy="91"/>
              </a:xfrm>
              <a:custGeom>
                <a:avLst/>
                <a:gdLst>
                  <a:gd name="T0" fmla="*/ 47 w 164"/>
                  <a:gd name="T1" fmla="*/ 94 h 89"/>
                  <a:gd name="T2" fmla="*/ 103 w 164"/>
                  <a:gd name="T3" fmla="*/ 92 h 89"/>
                  <a:gd name="T4" fmla="*/ 161 w 164"/>
                  <a:gd name="T5" fmla="*/ 90 h 89"/>
                  <a:gd name="T6" fmla="*/ 183 w 164"/>
                  <a:gd name="T7" fmla="*/ 86 h 89"/>
                  <a:gd name="T8" fmla="*/ 161 w 164"/>
                  <a:gd name="T9" fmla="*/ 52 h 89"/>
                  <a:gd name="T10" fmla="*/ 137 w 164"/>
                  <a:gd name="T11" fmla="*/ 6 h 89"/>
                  <a:gd name="T12" fmla="*/ 123 w 164"/>
                  <a:gd name="T13" fmla="*/ 4 h 89"/>
                  <a:gd name="T14" fmla="*/ 83 w 164"/>
                  <a:gd name="T15" fmla="*/ 9 h 89"/>
                  <a:gd name="T16" fmla="*/ 2 w 164"/>
                  <a:gd name="T17" fmla="*/ 14 h 89"/>
                  <a:gd name="T18" fmla="*/ 43 w 164"/>
                  <a:gd name="T19" fmla="*/ 93 h 8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64" h="89">
                    <a:moveTo>
                      <a:pt x="43" y="86"/>
                    </a:moveTo>
                    <a:cubicBezTo>
                      <a:pt x="44" y="89"/>
                      <a:pt x="84" y="84"/>
                      <a:pt x="91" y="84"/>
                    </a:cubicBezTo>
                    <a:cubicBezTo>
                      <a:pt x="109" y="82"/>
                      <a:pt x="126" y="83"/>
                      <a:pt x="143" y="82"/>
                    </a:cubicBezTo>
                    <a:cubicBezTo>
                      <a:pt x="150" y="82"/>
                      <a:pt x="161" y="85"/>
                      <a:pt x="163" y="78"/>
                    </a:cubicBezTo>
                    <a:cubicBezTo>
                      <a:pt x="164" y="69"/>
                      <a:pt x="147" y="55"/>
                      <a:pt x="143" y="48"/>
                    </a:cubicBezTo>
                    <a:cubicBezTo>
                      <a:pt x="135" y="36"/>
                      <a:pt x="131" y="18"/>
                      <a:pt x="121" y="6"/>
                    </a:cubicBezTo>
                    <a:cubicBezTo>
                      <a:pt x="116" y="0"/>
                      <a:pt x="118" y="2"/>
                      <a:pt x="109" y="4"/>
                    </a:cubicBezTo>
                    <a:cubicBezTo>
                      <a:pt x="98" y="6"/>
                      <a:pt x="87" y="7"/>
                      <a:pt x="75" y="9"/>
                    </a:cubicBezTo>
                    <a:cubicBezTo>
                      <a:pt x="50" y="13"/>
                      <a:pt x="27" y="13"/>
                      <a:pt x="2" y="14"/>
                    </a:cubicBezTo>
                    <a:cubicBezTo>
                      <a:pt x="0" y="40"/>
                      <a:pt x="23" y="67"/>
                      <a:pt x="39" y="85"/>
                    </a:cubicBezTo>
                  </a:path>
                </a:pathLst>
              </a:custGeom>
              <a:solidFill>
                <a:srgbClr val="99D4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46" name="Freeform 408">
                <a:extLst>
                  <a:ext uri="{FF2B5EF4-FFF2-40B4-BE49-F238E27FC236}">
                    <a16:creationId xmlns:a16="http://schemas.microsoft.com/office/drawing/2014/main" id="{6B67C002-4DEB-4871-849B-4092367582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9" y="1452"/>
                <a:ext cx="21" cy="105"/>
              </a:xfrm>
              <a:custGeom>
                <a:avLst/>
                <a:gdLst>
                  <a:gd name="T0" fmla="*/ 21 w 20"/>
                  <a:gd name="T1" fmla="*/ 0 h 102"/>
                  <a:gd name="T2" fmla="*/ 5 w 20"/>
                  <a:gd name="T3" fmla="*/ 50 h 102"/>
                  <a:gd name="T4" fmla="*/ 21 w 20"/>
                  <a:gd name="T5" fmla="*/ 114 h 102"/>
                  <a:gd name="T6" fmla="*/ 20 w 20"/>
                  <a:gd name="T7" fmla="*/ 49 h 102"/>
                  <a:gd name="T8" fmla="*/ 23 w 20"/>
                  <a:gd name="T9" fmla="*/ 4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" h="102">
                    <a:moveTo>
                      <a:pt x="17" y="0"/>
                    </a:moveTo>
                    <a:cubicBezTo>
                      <a:pt x="17" y="17"/>
                      <a:pt x="9" y="31"/>
                      <a:pt x="5" y="46"/>
                    </a:cubicBezTo>
                    <a:cubicBezTo>
                      <a:pt x="0" y="67"/>
                      <a:pt x="7" y="83"/>
                      <a:pt x="17" y="102"/>
                    </a:cubicBezTo>
                    <a:cubicBezTo>
                      <a:pt x="8" y="82"/>
                      <a:pt x="9" y="66"/>
                      <a:pt x="16" y="45"/>
                    </a:cubicBezTo>
                    <a:cubicBezTo>
                      <a:pt x="20" y="30"/>
                      <a:pt x="20" y="18"/>
                      <a:pt x="19" y="4"/>
                    </a:cubicBezTo>
                  </a:path>
                </a:pathLst>
              </a:custGeom>
              <a:solidFill>
                <a:srgbClr val="99D4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47" name="Freeform 409">
                <a:extLst>
                  <a:ext uri="{FF2B5EF4-FFF2-40B4-BE49-F238E27FC236}">
                    <a16:creationId xmlns:a16="http://schemas.microsoft.com/office/drawing/2014/main" id="{88E02E8B-BA2D-46E1-BE82-40041A49A6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0" y="1448"/>
                <a:ext cx="14" cy="46"/>
              </a:xfrm>
              <a:custGeom>
                <a:avLst/>
                <a:gdLst>
                  <a:gd name="T0" fmla="*/ 0 w 14"/>
                  <a:gd name="T1" fmla="*/ 0 h 45"/>
                  <a:gd name="T2" fmla="*/ 12 w 14"/>
                  <a:gd name="T3" fmla="*/ 49 h 45"/>
                  <a:gd name="T4" fmla="*/ 3 w 14"/>
                  <a:gd name="T5" fmla="*/ 1 h 4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" h="45">
                    <a:moveTo>
                      <a:pt x="0" y="0"/>
                    </a:moveTo>
                    <a:cubicBezTo>
                      <a:pt x="4" y="15"/>
                      <a:pt x="13" y="29"/>
                      <a:pt x="12" y="45"/>
                    </a:cubicBezTo>
                    <a:cubicBezTo>
                      <a:pt x="14" y="30"/>
                      <a:pt x="12" y="14"/>
                      <a:pt x="3" y="1"/>
                    </a:cubicBezTo>
                  </a:path>
                </a:pathLst>
              </a:custGeom>
              <a:solidFill>
                <a:srgbClr val="99D4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48" name="Freeform 410">
                <a:extLst>
                  <a:ext uri="{FF2B5EF4-FFF2-40B4-BE49-F238E27FC236}">
                    <a16:creationId xmlns:a16="http://schemas.microsoft.com/office/drawing/2014/main" id="{2D9C633B-8C80-441B-9160-07C4F93E66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2" y="1472"/>
                <a:ext cx="34" cy="49"/>
              </a:xfrm>
              <a:custGeom>
                <a:avLst/>
                <a:gdLst>
                  <a:gd name="T0" fmla="*/ 0 w 33"/>
                  <a:gd name="T1" fmla="*/ 6 h 47"/>
                  <a:gd name="T2" fmla="*/ 37 w 33"/>
                  <a:gd name="T3" fmla="*/ 55 h 47"/>
                  <a:gd name="T4" fmla="*/ 0 w 33"/>
                  <a:gd name="T5" fmla="*/ 1 h 4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3" h="47">
                    <a:moveTo>
                      <a:pt x="0" y="6"/>
                    </a:moveTo>
                    <a:cubicBezTo>
                      <a:pt x="11" y="16"/>
                      <a:pt x="32" y="31"/>
                      <a:pt x="33" y="47"/>
                    </a:cubicBezTo>
                    <a:cubicBezTo>
                      <a:pt x="32" y="32"/>
                      <a:pt x="20" y="0"/>
                      <a:pt x="0" y="1"/>
                    </a:cubicBezTo>
                  </a:path>
                </a:pathLst>
              </a:custGeom>
              <a:solidFill>
                <a:srgbClr val="99D4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49" name="Freeform 411">
                <a:extLst>
                  <a:ext uri="{FF2B5EF4-FFF2-40B4-BE49-F238E27FC236}">
                    <a16:creationId xmlns:a16="http://schemas.microsoft.com/office/drawing/2014/main" id="{5E9BE921-DE8B-448F-A9E1-F7852C871D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9" y="1594"/>
                <a:ext cx="58" cy="169"/>
              </a:xfrm>
              <a:custGeom>
                <a:avLst/>
                <a:gdLst>
                  <a:gd name="T0" fmla="*/ 0 w 56"/>
                  <a:gd name="T1" fmla="*/ 0 h 165"/>
                  <a:gd name="T2" fmla="*/ 34 w 56"/>
                  <a:gd name="T3" fmla="*/ 96 h 165"/>
                  <a:gd name="T4" fmla="*/ 64 w 56"/>
                  <a:gd name="T5" fmla="*/ 181 h 165"/>
                  <a:gd name="T6" fmla="*/ 58 w 56"/>
                  <a:gd name="T7" fmla="*/ 144 h 165"/>
                  <a:gd name="T8" fmla="*/ 56 w 56"/>
                  <a:gd name="T9" fmla="*/ 81 h 165"/>
                  <a:gd name="T10" fmla="*/ 8 w 56"/>
                  <a:gd name="T11" fmla="*/ 1 h 16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6" h="165">
                    <a:moveTo>
                      <a:pt x="0" y="0"/>
                    </a:moveTo>
                    <a:cubicBezTo>
                      <a:pt x="16" y="28"/>
                      <a:pt x="28" y="54"/>
                      <a:pt x="30" y="88"/>
                    </a:cubicBezTo>
                    <a:cubicBezTo>
                      <a:pt x="32" y="118"/>
                      <a:pt x="36" y="142"/>
                      <a:pt x="56" y="165"/>
                    </a:cubicBezTo>
                    <a:cubicBezTo>
                      <a:pt x="50" y="156"/>
                      <a:pt x="51" y="143"/>
                      <a:pt x="50" y="132"/>
                    </a:cubicBezTo>
                    <a:cubicBezTo>
                      <a:pt x="50" y="112"/>
                      <a:pt x="50" y="93"/>
                      <a:pt x="48" y="73"/>
                    </a:cubicBezTo>
                    <a:cubicBezTo>
                      <a:pt x="44" y="48"/>
                      <a:pt x="29" y="16"/>
                      <a:pt x="8" y="1"/>
                    </a:cubicBezTo>
                  </a:path>
                </a:pathLst>
              </a:custGeom>
              <a:solidFill>
                <a:srgbClr val="99D4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50" name="Freeform 412">
                <a:extLst>
                  <a:ext uri="{FF2B5EF4-FFF2-40B4-BE49-F238E27FC236}">
                    <a16:creationId xmlns:a16="http://schemas.microsoft.com/office/drawing/2014/main" id="{F503FAF0-A28D-4CD9-8834-D3B42FEFD7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3" y="1663"/>
                <a:ext cx="112" cy="63"/>
              </a:xfrm>
              <a:custGeom>
                <a:avLst/>
                <a:gdLst>
                  <a:gd name="T0" fmla="*/ 8 w 109"/>
                  <a:gd name="T1" fmla="*/ 3 h 61"/>
                  <a:gd name="T2" fmla="*/ 57 w 109"/>
                  <a:gd name="T3" fmla="*/ 26 h 61"/>
                  <a:gd name="T4" fmla="*/ 121 w 109"/>
                  <a:gd name="T5" fmla="*/ 69 h 61"/>
                  <a:gd name="T6" fmla="*/ 57 w 109"/>
                  <a:gd name="T7" fmla="*/ 38 h 61"/>
                  <a:gd name="T8" fmla="*/ 0 w 109"/>
                  <a:gd name="T9" fmla="*/ 3 h 6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9" h="61">
                    <a:moveTo>
                      <a:pt x="8" y="3"/>
                    </a:moveTo>
                    <a:cubicBezTo>
                      <a:pt x="21" y="0"/>
                      <a:pt x="41" y="14"/>
                      <a:pt x="52" y="22"/>
                    </a:cubicBezTo>
                    <a:cubicBezTo>
                      <a:pt x="71" y="34"/>
                      <a:pt x="92" y="46"/>
                      <a:pt x="109" y="61"/>
                    </a:cubicBezTo>
                    <a:cubicBezTo>
                      <a:pt x="91" y="61"/>
                      <a:pt x="66" y="44"/>
                      <a:pt x="52" y="34"/>
                    </a:cubicBezTo>
                    <a:cubicBezTo>
                      <a:pt x="37" y="23"/>
                      <a:pt x="18" y="8"/>
                      <a:pt x="0" y="3"/>
                    </a:cubicBezTo>
                  </a:path>
                </a:pathLst>
              </a:custGeom>
              <a:solidFill>
                <a:srgbClr val="99D4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51" name="Freeform 413">
                <a:extLst>
                  <a:ext uri="{FF2B5EF4-FFF2-40B4-BE49-F238E27FC236}">
                    <a16:creationId xmlns:a16="http://schemas.microsoft.com/office/drawing/2014/main" id="{64DA79CA-C9CF-4955-99F9-D53615EDEF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2" y="1656"/>
                <a:ext cx="456" cy="506"/>
              </a:xfrm>
              <a:custGeom>
                <a:avLst/>
                <a:gdLst>
                  <a:gd name="T0" fmla="*/ 1 w 444"/>
                  <a:gd name="T1" fmla="*/ 0 h 493"/>
                  <a:gd name="T2" fmla="*/ 71 w 444"/>
                  <a:gd name="T3" fmla="*/ 151 h 493"/>
                  <a:gd name="T4" fmla="*/ 299 w 444"/>
                  <a:gd name="T5" fmla="*/ 397 h 493"/>
                  <a:gd name="T6" fmla="*/ 462 w 444"/>
                  <a:gd name="T7" fmla="*/ 547 h 493"/>
                  <a:gd name="T8" fmla="*/ 494 w 444"/>
                  <a:gd name="T9" fmla="*/ 465 h 493"/>
                  <a:gd name="T10" fmla="*/ 345 w 444"/>
                  <a:gd name="T11" fmla="*/ 373 h 493"/>
                  <a:gd name="T12" fmla="*/ 149 w 444"/>
                  <a:gd name="T13" fmla="*/ 208 h 493"/>
                  <a:gd name="T14" fmla="*/ 1 w 444"/>
                  <a:gd name="T15" fmla="*/ 0 h 49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44" h="493">
                    <a:moveTo>
                      <a:pt x="1" y="0"/>
                    </a:moveTo>
                    <a:cubicBezTo>
                      <a:pt x="1" y="0"/>
                      <a:pt x="44" y="105"/>
                      <a:pt x="63" y="135"/>
                    </a:cubicBezTo>
                    <a:cubicBezTo>
                      <a:pt x="83" y="164"/>
                      <a:pt x="195" y="302"/>
                      <a:pt x="269" y="358"/>
                    </a:cubicBezTo>
                    <a:cubicBezTo>
                      <a:pt x="342" y="413"/>
                      <a:pt x="415" y="493"/>
                      <a:pt x="415" y="493"/>
                    </a:cubicBezTo>
                    <a:cubicBezTo>
                      <a:pt x="415" y="493"/>
                      <a:pt x="434" y="431"/>
                      <a:pt x="444" y="419"/>
                    </a:cubicBezTo>
                    <a:cubicBezTo>
                      <a:pt x="444" y="419"/>
                      <a:pt x="347" y="364"/>
                      <a:pt x="310" y="336"/>
                    </a:cubicBezTo>
                    <a:cubicBezTo>
                      <a:pt x="273" y="307"/>
                      <a:pt x="155" y="220"/>
                      <a:pt x="133" y="188"/>
                    </a:cubicBezTo>
                    <a:cubicBezTo>
                      <a:pt x="111" y="157"/>
                      <a:pt x="0" y="12"/>
                      <a:pt x="1" y="0"/>
                    </a:cubicBezTo>
                    <a:close/>
                  </a:path>
                </a:pathLst>
              </a:custGeom>
              <a:solidFill>
                <a:srgbClr val="99D4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52" name="Freeform 414">
                <a:extLst>
                  <a:ext uri="{FF2B5EF4-FFF2-40B4-BE49-F238E27FC236}">
                    <a16:creationId xmlns:a16="http://schemas.microsoft.com/office/drawing/2014/main" id="{6AD3A4EC-8445-4F33-8D26-86ED137F07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3" y="1529"/>
                <a:ext cx="163" cy="166"/>
              </a:xfrm>
              <a:custGeom>
                <a:avLst/>
                <a:gdLst>
                  <a:gd name="T0" fmla="*/ 0 w 159"/>
                  <a:gd name="T1" fmla="*/ 136 h 162"/>
                  <a:gd name="T2" fmla="*/ 149 w 159"/>
                  <a:gd name="T3" fmla="*/ 0 h 162"/>
                  <a:gd name="T4" fmla="*/ 175 w 159"/>
                  <a:gd name="T5" fmla="*/ 20 h 162"/>
                  <a:gd name="T6" fmla="*/ 26 w 159"/>
                  <a:gd name="T7" fmla="*/ 178 h 162"/>
                  <a:gd name="T8" fmla="*/ 0 w 159"/>
                  <a:gd name="T9" fmla="*/ 136 h 1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59" h="162">
                    <a:moveTo>
                      <a:pt x="0" y="124"/>
                    </a:moveTo>
                    <a:cubicBezTo>
                      <a:pt x="0" y="124"/>
                      <a:pt x="25" y="40"/>
                      <a:pt x="135" y="0"/>
                    </a:cubicBezTo>
                    <a:cubicBezTo>
                      <a:pt x="159" y="20"/>
                      <a:pt x="159" y="20"/>
                      <a:pt x="159" y="20"/>
                    </a:cubicBezTo>
                    <a:cubicBezTo>
                      <a:pt x="159" y="20"/>
                      <a:pt x="17" y="117"/>
                      <a:pt x="22" y="162"/>
                    </a:cubicBezTo>
                    <a:lnTo>
                      <a:pt x="0" y="124"/>
                    </a:lnTo>
                    <a:close/>
                  </a:path>
                </a:pathLst>
              </a:custGeom>
              <a:solidFill>
                <a:srgbClr val="99D4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53" name="Freeform 415">
                <a:extLst>
                  <a:ext uri="{FF2B5EF4-FFF2-40B4-BE49-F238E27FC236}">
                    <a16:creationId xmlns:a16="http://schemas.microsoft.com/office/drawing/2014/main" id="{165DF692-B76C-4B62-A22B-F347F43CE2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6" y="1481"/>
                <a:ext cx="179" cy="61"/>
              </a:xfrm>
              <a:custGeom>
                <a:avLst/>
                <a:gdLst>
                  <a:gd name="T0" fmla="*/ 4 w 174"/>
                  <a:gd name="T1" fmla="*/ 46 h 60"/>
                  <a:gd name="T2" fmla="*/ 9 w 174"/>
                  <a:gd name="T3" fmla="*/ 53 h 60"/>
                  <a:gd name="T4" fmla="*/ 17 w 174"/>
                  <a:gd name="T5" fmla="*/ 64 h 60"/>
                  <a:gd name="T6" fmla="*/ 53 w 174"/>
                  <a:gd name="T7" fmla="*/ 58 h 60"/>
                  <a:gd name="T8" fmla="*/ 106 w 174"/>
                  <a:gd name="T9" fmla="*/ 50 h 60"/>
                  <a:gd name="T10" fmla="*/ 154 w 174"/>
                  <a:gd name="T11" fmla="*/ 37 h 60"/>
                  <a:gd name="T12" fmla="*/ 194 w 174"/>
                  <a:gd name="T13" fmla="*/ 17 h 60"/>
                  <a:gd name="T14" fmla="*/ 181 w 174"/>
                  <a:gd name="T15" fmla="*/ 2 h 60"/>
                  <a:gd name="T16" fmla="*/ 151 w 174"/>
                  <a:gd name="T17" fmla="*/ 8 h 60"/>
                  <a:gd name="T18" fmla="*/ 93 w 174"/>
                  <a:gd name="T19" fmla="*/ 20 h 60"/>
                  <a:gd name="T20" fmla="*/ 41 w 174"/>
                  <a:gd name="T21" fmla="*/ 34 h 60"/>
                  <a:gd name="T22" fmla="*/ 0 w 174"/>
                  <a:gd name="T23" fmla="*/ 43 h 6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74" h="60">
                    <a:moveTo>
                      <a:pt x="4" y="42"/>
                    </a:moveTo>
                    <a:cubicBezTo>
                      <a:pt x="0" y="41"/>
                      <a:pt x="7" y="47"/>
                      <a:pt x="9" y="49"/>
                    </a:cubicBezTo>
                    <a:cubicBezTo>
                      <a:pt x="12" y="52"/>
                      <a:pt x="15" y="56"/>
                      <a:pt x="17" y="60"/>
                    </a:cubicBezTo>
                    <a:cubicBezTo>
                      <a:pt x="28" y="60"/>
                      <a:pt x="38" y="56"/>
                      <a:pt x="49" y="54"/>
                    </a:cubicBezTo>
                    <a:cubicBezTo>
                      <a:pt x="64" y="51"/>
                      <a:pt x="79" y="49"/>
                      <a:pt x="94" y="46"/>
                    </a:cubicBezTo>
                    <a:cubicBezTo>
                      <a:pt x="109" y="43"/>
                      <a:pt x="123" y="38"/>
                      <a:pt x="138" y="33"/>
                    </a:cubicBezTo>
                    <a:cubicBezTo>
                      <a:pt x="151" y="29"/>
                      <a:pt x="164" y="26"/>
                      <a:pt x="174" y="17"/>
                    </a:cubicBezTo>
                    <a:cubicBezTo>
                      <a:pt x="172" y="13"/>
                      <a:pt x="166" y="4"/>
                      <a:pt x="161" y="2"/>
                    </a:cubicBezTo>
                    <a:cubicBezTo>
                      <a:pt x="155" y="0"/>
                      <a:pt x="142" y="7"/>
                      <a:pt x="135" y="8"/>
                    </a:cubicBezTo>
                    <a:cubicBezTo>
                      <a:pt x="118" y="12"/>
                      <a:pt x="100" y="16"/>
                      <a:pt x="83" y="20"/>
                    </a:cubicBezTo>
                    <a:cubicBezTo>
                      <a:pt x="68" y="23"/>
                      <a:pt x="53" y="27"/>
                      <a:pt x="37" y="30"/>
                    </a:cubicBezTo>
                    <a:cubicBezTo>
                      <a:pt x="25" y="32"/>
                      <a:pt x="13" y="36"/>
                      <a:pt x="0" y="39"/>
                    </a:cubicBezTo>
                  </a:path>
                </a:pathLst>
              </a:custGeom>
              <a:solidFill>
                <a:srgbClr val="99D4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54" name="Freeform 416">
                <a:extLst>
                  <a:ext uri="{FF2B5EF4-FFF2-40B4-BE49-F238E27FC236}">
                    <a16:creationId xmlns:a16="http://schemas.microsoft.com/office/drawing/2014/main" id="{F93D914D-492A-4D3C-806C-BDB0A86DFC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5" y="1466"/>
                <a:ext cx="43" cy="27"/>
              </a:xfrm>
              <a:custGeom>
                <a:avLst/>
                <a:gdLst>
                  <a:gd name="T0" fmla="*/ 0 w 42"/>
                  <a:gd name="T1" fmla="*/ 10 h 26"/>
                  <a:gd name="T2" fmla="*/ 3 w 42"/>
                  <a:gd name="T3" fmla="*/ 27 h 26"/>
                  <a:gd name="T4" fmla="*/ 15 w 42"/>
                  <a:gd name="T5" fmla="*/ 27 h 26"/>
                  <a:gd name="T6" fmla="*/ 46 w 42"/>
                  <a:gd name="T7" fmla="*/ 12 h 26"/>
                  <a:gd name="T8" fmla="*/ 30 w 42"/>
                  <a:gd name="T9" fmla="*/ 2 h 26"/>
                  <a:gd name="T10" fmla="*/ 0 w 42"/>
                  <a:gd name="T11" fmla="*/ 12 h 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2" h="26">
                    <a:moveTo>
                      <a:pt x="0" y="10"/>
                    </a:moveTo>
                    <a:cubicBezTo>
                      <a:pt x="0" y="12"/>
                      <a:pt x="2" y="22"/>
                      <a:pt x="3" y="23"/>
                    </a:cubicBezTo>
                    <a:cubicBezTo>
                      <a:pt x="7" y="26"/>
                      <a:pt x="10" y="24"/>
                      <a:pt x="15" y="23"/>
                    </a:cubicBezTo>
                    <a:cubicBezTo>
                      <a:pt x="25" y="22"/>
                      <a:pt x="33" y="18"/>
                      <a:pt x="42" y="12"/>
                    </a:cubicBezTo>
                    <a:cubicBezTo>
                      <a:pt x="35" y="5"/>
                      <a:pt x="36" y="0"/>
                      <a:pt x="26" y="2"/>
                    </a:cubicBezTo>
                    <a:cubicBezTo>
                      <a:pt x="18" y="4"/>
                      <a:pt x="6" y="10"/>
                      <a:pt x="0" y="12"/>
                    </a:cubicBezTo>
                  </a:path>
                </a:pathLst>
              </a:custGeom>
              <a:solidFill>
                <a:srgbClr val="99D4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55" name="Freeform 417">
                <a:extLst>
                  <a:ext uri="{FF2B5EF4-FFF2-40B4-BE49-F238E27FC236}">
                    <a16:creationId xmlns:a16="http://schemas.microsoft.com/office/drawing/2014/main" id="{D806DA90-53BF-4B8F-8A14-4470754D23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68" y="1580"/>
                <a:ext cx="416" cy="337"/>
              </a:xfrm>
              <a:custGeom>
                <a:avLst/>
                <a:gdLst>
                  <a:gd name="T0" fmla="*/ 24 w 405"/>
                  <a:gd name="T1" fmla="*/ 14 h 328"/>
                  <a:gd name="T2" fmla="*/ 93 w 405"/>
                  <a:gd name="T3" fmla="*/ 2 h 328"/>
                  <a:gd name="T4" fmla="*/ 173 w 405"/>
                  <a:gd name="T5" fmla="*/ 26 h 328"/>
                  <a:gd name="T6" fmla="*/ 273 w 405"/>
                  <a:gd name="T7" fmla="*/ 85 h 328"/>
                  <a:gd name="T8" fmla="*/ 329 w 405"/>
                  <a:gd name="T9" fmla="*/ 147 h 328"/>
                  <a:gd name="T10" fmla="*/ 404 w 405"/>
                  <a:gd name="T11" fmla="*/ 201 h 328"/>
                  <a:gd name="T12" fmla="*/ 445 w 405"/>
                  <a:gd name="T13" fmla="*/ 320 h 328"/>
                  <a:gd name="T14" fmla="*/ 406 w 405"/>
                  <a:gd name="T15" fmla="*/ 354 h 328"/>
                  <a:gd name="T16" fmla="*/ 333 w 405"/>
                  <a:gd name="T17" fmla="*/ 332 h 328"/>
                  <a:gd name="T18" fmla="*/ 100 w 405"/>
                  <a:gd name="T19" fmla="*/ 102 h 328"/>
                  <a:gd name="T20" fmla="*/ 25 w 405"/>
                  <a:gd name="T21" fmla="*/ 66 h 328"/>
                  <a:gd name="T22" fmla="*/ 10 w 405"/>
                  <a:gd name="T23" fmla="*/ 27 h 328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405" h="328">
                    <a:moveTo>
                      <a:pt x="20" y="14"/>
                    </a:moveTo>
                    <a:cubicBezTo>
                      <a:pt x="38" y="17"/>
                      <a:pt x="65" y="3"/>
                      <a:pt x="85" y="2"/>
                    </a:cubicBezTo>
                    <a:cubicBezTo>
                      <a:pt x="112" y="0"/>
                      <a:pt x="133" y="7"/>
                      <a:pt x="156" y="22"/>
                    </a:cubicBezTo>
                    <a:cubicBezTo>
                      <a:pt x="186" y="41"/>
                      <a:pt x="216" y="58"/>
                      <a:pt x="245" y="77"/>
                    </a:cubicBezTo>
                    <a:cubicBezTo>
                      <a:pt x="270" y="92"/>
                      <a:pt x="279" y="109"/>
                      <a:pt x="296" y="131"/>
                    </a:cubicBezTo>
                    <a:cubicBezTo>
                      <a:pt x="314" y="153"/>
                      <a:pt x="343" y="161"/>
                      <a:pt x="363" y="181"/>
                    </a:cubicBezTo>
                    <a:cubicBezTo>
                      <a:pt x="386" y="205"/>
                      <a:pt x="405" y="253"/>
                      <a:pt x="400" y="287"/>
                    </a:cubicBezTo>
                    <a:cubicBezTo>
                      <a:pt x="397" y="306"/>
                      <a:pt x="382" y="313"/>
                      <a:pt x="365" y="318"/>
                    </a:cubicBezTo>
                    <a:cubicBezTo>
                      <a:pt x="337" y="328"/>
                      <a:pt x="319" y="318"/>
                      <a:pt x="299" y="298"/>
                    </a:cubicBezTo>
                    <a:cubicBezTo>
                      <a:pt x="231" y="230"/>
                      <a:pt x="174" y="140"/>
                      <a:pt x="90" y="91"/>
                    </a:cubicBezTo>
                    <a:cubicBezTo>
                      <a:pt x="68" y="79"/>
                      <a:pt x="43" y="71"/>
                      <a:pt x="21" y="58"/>
                    </a:cubicBezTo>
                    <a:cubicBezTo>
                      <a:pt x="8" y="51"/>
                      <a:pt x="0" y="38"/>
                      <a:pt x="10" y="23"/>
                    </a:cubicBezTo>
                  </a:path>
                </a:pathLst>
              </a:custGeom>
              <a:solidFill>
                <a:srgbClr val="D9EEF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56" name="Freeform 418">
                <a:extLst>
                  <a:ext uri="{FF2B5EF4-FFF2-40B4-BE49-F238E27FC236}">
                    <a16:creationId xmlns:a16="http://schemas.microsoft.com/office/drawing/2014/main" id="{00028515-BB43-4264-8C33-5D690C6070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6" y="1401"/>
                <a:ext cx="145" cy="97"/>
              </a:xfrm>
              <a:custGeom>
                <a:avLst/>
                <a:gdLst>
                  <a:gd name="T0" fmla="*/ 3 w 142"/>
                  <a:gd name="T1" fmla="*/ 29 h 95"/>
                  <a:gd name="T2" fmla="*/ 11 w 142"/>
                  <a:gd name="T3" fmla="*/ 21 h 95"/>
                  <a:gd name="T4" fmla="*/ 18 w 142"/>
                  <a:gd name="T5" fmla="*/ 22 h 95"/>
                  <a:gd name="T6" fmla="*/ 29 w 142"/>
                  <a:gd name="T7" fmla="*/ 16 h 95"/>
                  <a:gd name="T8" fmla="*/ 43 w 142"/>
                  <a:gd name="T9" fmla="*/ 15 h 95"/>
                  <a:gd name="T10" fmla="*/ 60 w 142"/>
                  <a:gd name="T11" fmla="*/ 11 h 95"/>
                  <a:gd name="T12" fmla="*/ 80 w 142"/>
                  <a:gd name="T13" fmla="*/ 11 h 95"/>
                  <a:gd name="T14" fmla="*/ 90 w 142"/>
                  <a:gd name="T15" fmla="*/ 14 h 95"/>
                  <a:gd name="T16" fmla="*/ 108 w 142"/>
                  <a:gd name="T17" fmla="*/ 11 h 95"/>
                  <a:gd name="T18" fmla="*/ 154 w 142"/>
                  <a:gd name="T19" fmla="*/ 0 h 95"/>
                  <a:gd name="T20" fmla="*/ 140 w 142"/>
                  <a:gd name="T21" fmla="*/ 41 h 95"/>
                  <a:gd name="T22" fmla="*/ 137 w 142"/>
                  <a:gd name="T23" fmla="*/ 92 h 95"/>
                  <a:gd name="T24" fmla="*/ 107 w 142"/>
                  <a:gd name="T25" fmla="*/ 99 h 95"/>
                  <a:gd name="T26" fmla="*/ 91 w 142"/>
                  <a:gd name="T27" fmla="*/ 92 h 95"/>
                  <a:gd name="T28" fmla="*/ 71 w 142"/>
                  <a:gd name="T29" fmla="*/ 89 h 95"/>
                  <a:gd name="T30" fmla="*/ 52 w 142"/>
                  <a:gd name="T31" fmla="*/ 85 h 95"/>
                  <a:gd name="T32" fmla="*/ 38 w 142"/>
                  <a:gd name="T33" fmla="*/ 82 h 95"/>
                  <a:gd name="T34" fmla="*/ 23 w 142"/>
                  <a:gd name="T35" fmla="*/ 61 h 95"/>
                  <a:gd name="T36" fmla="*/ 13 w 142"/>
                  <a:gd name="T37" fmla="*/ 42 h 95"/>
                  <a:gd name="T38" fmla="*/ 1 w 142"/>
                  <a:gd name="T39" fmla="*/ 32 h 95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142" h="95">
                    <a:moveTo>
                      <a:pt x="3" y="25"/>
                    </a:moveTo>
                    <a:cubicBezTo>
                      <a:pt x="0" y="22"/>
                      <a:pt x="8" y="21"/>
                      <a:pt x="11" y="21"/>
                    </a:cubicBezTo>
                    <a:cubicBezTo>
                      <a:pt x="14" y="21"/>
                      <a:pt x="16" y="23"/>
                      <a:pt x="18" y="22"/>
                    </a:cubicBezTo>
                    <a:cubicBezTo>
                      <a:pt x="21" y="21"/>
                      <a:pt x="22" y="17"/>
                      <a:pt x="25" y="16"/>
                    </a:cubicBezTo>
                    <a:cubicBezTo>
                      <a:pt x="29" y="14"/>
                      <a:pt x="34" y="15"/>
                      <a:pt x="39" y="15"/>
                    </a:cubicBezTo>
                    <a:cubicBezTo>
                      <a:pt x="45" y="16"/>
                      <a:pt x="50" y="13"/>
                      <a:pt x="56" y="11"/>
                    </a:cubicBezTo>
                    <a:cubicBezTo>
                      <a:pt x="62" y="9"/>
                      <a:pt x="67" y="9"/>
                      <a:pt x="72" y="11"/>
                    </a:cubicBezTo>
                    <a:cubicBezTo>
                      <a:pt x="76" y="13"/>
                      <a:pt x="77" y="14"/>
                      <a:pt x="82" y="14"/>
                    </a:cubicBezTo>
                    <a:cubicBezTo>
                      <a:pt x="88" y="14"/>
                      <a:pt x="94" y="12"/>
                      <a:pt x="100" y="11"/>
                    </a:cubicBezTo>
                    <a:cubicBezTo>
                      <a:pt x="114" y="8"/>
                      <a:pt x="128" y="3"/>
                      <a:pt x="142" y="0"/>
                    </a:cubicBezTo>
                    <a:cubicBezTo>
                      <a:pt x="137" y="12"/>
                      <a:pt x="132" y="24"/>
                      <a:pt x="128" y="37"/>
                    </a:cubicBezTo>
                    <a:cubicBezTo>
                      <a:pt x="124" y="52"/>
                      <a:pt x="127" y="68"/>
                      <a:pt x="125" y="84"/>
                    </a:cubicBezTo>
                    <a:cubicBezTo>
                      <a:pt x="123" y="95"/>
                      <a:pt x="107" y="94"/>
                      <a:pt x="99" y="91"/>
                    </a:cubicBezTo>
                    <a:cubicBezTo>
                      <a:pt x="93" y="89"/>
                      <a:pt x="89" y="86"/>
                      <a:pt x="83" y="84"/>
                    </a:cubicBezTo>
                    <a:cubicBezTo>
                      <a:pt x="78" y="83"/>
                      <a:pt x="73" y="82"/>
                      <a:pt x="67" y="81"/>
                    </a:cubicBezTo>
                    <a:cubicBezTo>
                      <a:pt x="60" y="79"/>
                      <a:pt x="55" y="77"/>
                      <a:pt x="48" y="77"/>
                    </a:cubicBezTo>
                    <a:cubicBezTo>
                      <a:pt x="43" y="77"/>
                      <a:pt x="38" y="77"/>
                      <a:pt x="34" y="74"/>
                    </a:cubicBezTo>
                    <a:cubicBezTo>
                      <a:pt x="27" y="71"/>
                      <a:pt x="25" y="64"/>
                      <a:pt x="23" y="57"/>
                    </a:cubicBezTo>
                    <a:cubicBezTo>
                      <a:pt x="20" y="50"/>
                      <a:pt x="19" y="43"/>
                      <a:pt x="13" y="38"/>
                    </a:cubicBezTo>
                    <a:cubicBezTo>
                      <a:pt x="10" y="35"/>
                      <a:pt x="3" y="32"/>
                      <a:pt x="1" y="28"/>
                    </a:cubicBezTo>
                  </a:path>
                </a:pathLst>
              </a:custGeom>
              <a:solidFill>
                <a:srgbClr val="D9EEF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57" name="Freeform 419">
                <a:extLst>
                  <a:ext uri="{FF2B5EF4-FFF2-40B4-BE49-F238E27FC236}">
                    <a16:creationId xmlns:a16="http://schemas.microsoft.com/office/drawing/2014/main" id="{961C22D6-0BD3-43F8-BC2E-BFDD8C58B4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3" y="1399"/>
                <a:ext cx="96" cy="70"/>
              </a:xfrm>
              <a:custGeom>
                <a:avLst/>
                <a:gdLst>
                  <a:gd name="T0" fmla="*/ 13 w 94"/>
                  <a:gd name="T1" fmla="*/ 14 h 69"/>
                  <a:gd name="T2" fmla="*/ 29 w 94"/>
                  <a:gd name="T3" fmla="*/ 3 h 69"/>
                  <a:gd name="T4" fmla="*/ 40 w 94"/>
                  <a:gd name="T5" fmla="*/ 4 h 69"/>
                  <a:gd name="T6" fmla="*/ 79 w 94"/>
                  <a:gd name="T7" fmla="*/ 19 h 69"/>
                  <a:gd name="T8" fmla="*/ 92 w 94"/>
                  <a:gd name="T9" fmla="*/ 26 h 69"/>
                  <a:gd name="T10" fmla="*/ 97 w 94"/>
                  <a:gd name="T11" fmla="*/ 33 h 69"/>
                  <a:gd name="T12" fmla="*/ 99 w 94"/>
                  <a:gd name="T13" fmla="*/ 67 h 69"/>
                  <a:gd name="T14" fmla="*/ 91 w 94"/>
                  <a:gd name="T15" fmla="*/ 55 h 69"/>
                  <a:gd name="T16" fmla="*/ 81 w 94"/>
                  <a:gd name="T17" fmla="*/ 42 h 69"/>
                  <a:gd name="T18" fmla="*/ 69 w 94"/>
                  <a:gd name="T19" fmla="*/ 65 h 69"/>
                  <a:gd name="T20" fmla="*/ 59 w 94"/>
                  <a:gd name="T21" fmla="*/ 68 h 69"/>
                  <a:gd name="T22" fmla="*/ 44 w 94"/>
                  <a:gd name="T23" fmla="*/ 71 h 69"/>
                  <a:gd name="T24" fmla="*/ 28 w 94"/>
                  <a:gd name="T25" fmla="*/ 61 h 69"/>
                  <a:gd name="T26" fmla="*/ 7 w 94"/>
                  <a:gd name="T27" fmla="*/ 44 h 69"/>
                  <a:gd name="T28" fmla="*/ 9 w 94"/>
                  <a:gd name="T29" fmla="*/ 13 h 69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94" h="69">
                    <a:moveTo>
                      <a:pt x="13" y="14"/>
                    </a:moveTo>
                    <a:cubicBezTo>
                      <a:pt x="16" y="10"/>
                      <a:pt x="21" y="5"/>
                      <a:pt x="25" y="3"/>
                    </a:cubicBezTo>
                    <a:cubicBezTo>
                      <a:pt x="29" y="0"/>
                      <a:pt x="31" y="1"/>
                      <a:pt x="36" y="4"/>
                    </a:cubicBezTo>
                    <a:cubicBezTo>
                      <a:pt x="48" y="10"/>
                      <a:pt x="60" y="12"/>
                      <a:pt x="71" y="19"/>
                    </a:cubicBezTo>
                    <a:cubicBezTo>
                      <a:pt x="76" y="21"/>
                      <a:pt x="80" y="24"/>
                      <a:pt x="84" y="26"/>
                    </a:cubicBezTo>
                    <a:cubicBezTo>
                      <a:pt x="88" y="29"/>
                      <a:pt x="88" y="28"/>
                      <a:pt x="89" y="33"/>
                    </a:cubicBezTo>
                    <a:cubicBezTo>
                      <a:pt x="91" y="42"/>
                      <a:pt x="94" y="55"/>
                      <a:pt x="91" y="63"/>
                    </a:cubicBezTo>
                    <a:cubicBezTo>
                      <a:pt x="88" y="61"/>
                      <a:pt x="86" y="54"/>
                      <a:pt x="83" y="51"/>
                    </a:cubicBezTo>
                    <a:cubicBezTo>
                      <a:pt x="80" y="46"/>
                      <a:pt x="77" y="42"/>
                      <a:pt x="73" y="38"/>
                    </a:cubicBezTo>
                    <a:cubicBezTo>
                      <a:pt x="67" y="44"/>
                      <a:pt x="71" y="55"/>
                      <a:pt x="65" y="61"/>
                    </a:cubicBezTo>
                    <a:cubicBezTo>
                      <a:pt x="62" y="64"/>
                      <a:pt x="59" y="64"/>
                      <a:pt x="55" y="64"/>
                    </a:cubicBezTo>
                    <a:cubicBezTo>
                      <a:pt x="49" y="64"/>
                      <a:pt x="46" y="65"/>
                      <a:pt x="40" y="67"/>
                    </a:cubicBezTo>
                    <a:cubicBezTo>
                      <a:pt x="32" y="69"/>
                      <a:pt x="29" y="63"/>
                      <a:pt x="24" y="57"/>
                    </a:cubicBezTo>
                    <a:cubicBezTo>
                      <a:pt x="19" y="52"/>
                      <a:pt x="13" y="46"/>
                      <a:pt x="7" y="40"/>
                    </a:cubicBezTo>
                    <a:cubicBezTo>
                      <a:pt x="0" y="31"/>
                      <a:pt x="0" y="21"/>
                      <a:pt x="9" y="13"/>
                    </a:cubicBezTo>
                  </a:path>
                </a:pathLst>
              </a:custGeom>
              <a:solidFill>
                <a:srgbClr val="D9EEF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58" name="Freeform 420">
                <a:extLst>
                  <a:ext uri="{FF2B5EF4-FFF2-40B4-BE49-F238E27FC236}">
                    <a16:creationId xmlns:a16="http://schemas.microsoft.com/office/drawing/2014/main" id="{BAEC06CD-7BA1-4651-84ED-66309BDAD1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47" y="1475"/>
                <a:ext cx="384" cy="215"/>
              </a:xfrm>
              <a:custGeom>
                <a:avLst/>
                <a:gdLst>
                  <a:gd name="T0" fmla="*/ 2 w 374"/>
                  <a:gd name="T1" fmla="*/ 226 h 210"/>
                  <a:gd name="T2" fmla="*/ 0 w 374"/>
                  <a:gd name="T3" fmla="*/ 230 h 210"/>
                  <a:gd name="T4" fmla="*/ 18 w 374"/>
                  <a:gd name="T5" fmla="*/ 198 h 210"/>
                  <a:gd name="T6" fmla="*/ 67 w 374"/>
                  <a:gd name="T7" fmla="*/ 147 h 210"/>
                  <a:gd name="T8" fmla="*/ 176 w 374"/>
                  <a:gd name="T9" fmla="*/ 84 h 210"/>
                  <a:gd name="T10" fmla="*/ 320 w 374"/>
                  <a:gd name="T11" fmla="*/ 39 h 210"/>
                  <a:gd name="T12" fmla="*/ 387 w 374"/>
                  <a:gd name="T13" fmla="*/ 15 h 210"/>
                  <a:gd name="T14" fmla="*/ 416 w 374"/>
                  <a:gd name="T15" fmla="*/ 0 h 21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74" h="210">
                    <a:moveTo>
                      <a:pt x="2" y="206"/>
                    </a:moveTo>
                    <a:cubicBezTo>
                      <a:pt x="1" y="207"/>
                      <a:pt x="1" y="209"/>
                      <a:pt x="0" y="210"/>
                    </a:cubicBezTo>
                    <a:cubicBezTo>
                      <a:pt x="1" y="200"/>
                      <a:pt x="13" y="190"/>
                      <a:pt x="18" y="181"/>
                    </a:cubicBezTo>
                    <a:cubicBezTo>
                      <a:pt x="29" y="163"/>
                      <a:pt x="43" y="150"/>
                      <a:pt x="59" y="135"/>
                    </a:cubicBezTo>
                    <a:cubicBezTo>
                      <a:pt x="87" y="111"/>
                      <a:pt x="124" y="89"/>
                      <a:pt x="159" y="76"/>
                    </a:cubicBezTo>
                    <a:cubicBezTo>
                      <a:pt x="202" y="61"/>
                      <a:pt x="245" y="49"/>
                      <a:pt x="288" y="35"/>
                    </a:cubicBezTo>
                    <a:cubicBezTo>
                      <a:pt x="308" y="28"/>
                      <a:pt x="329" y="24"/>
                      <a:pt x="348" y="15"/>
                    </a:cubicBezTo>
                    <a:cubicBezTo>
                      <a:pt x="357" y="11"/>
                      <a:pt x="366" y="4"/>
                      <a:pt x="374" y="0"/>
                    </a:cubicBez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59" name="Freeform 421">
                <a:extLst>
                  <a:ext uri="{FF2B5EF4-FFF2-40B4-BE49-F238E27FC236}">
                    <a16:creationId xmlns:a16="http://schemas.microsoft.com/office/drawing/2014/main" id="{06DE02C8-CFD1-4BC3-B345-292B2FE6D1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6" y="1933"/>
                <a:ext cx="145" cy="209"/>
              </a:xfrm>
              <a:custGeom>
                <a:avLst/>
                <a:gdLst>
                  <a:gd name="T0" fmla="*/ 10 w 141"/>
                  <a:gd name="T1" fmla="*/ 228 h 203"/>
                  <a:gd name="T2" fmla="*/ 49 w 141"/>
                  <a:gd name="T3" fmla="*/ 113 h 203"/>
                  <a:gd name="T4" fmla="*/ 157 w 141"/>
                  <a:gd name="T5" fmla="*/ 0 h 20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1" h="203">
                    <a:moveTo>
                      <a:pt x="10" y="203"/>
                    </a:moveTo>
                    <a:cubicBezTo>
                      <a:pt x="0" y="177"/>
                      <a:pt x="31" y="121"/>
                      <a:pt x="45" y="101"/>
                    </a:cubicBezTo>
                    <a:cubicBezTo>
                      <a:pt x="73" y="61"/>
                      <a:pt x="103" y="29"/>
                      <a:pt x="141" y="0"/>
                    </a:cubicBezTo>
                  </a:path>
                </a:pathLst>
              </a:custGeom>
              <a:noFill/>
              <a:ln w="317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60" name="Freeform 422">
                <a:extLst>
                  <a:ext uri="{FF2B5EF4-FFF2-40B4-BE49-F238E27FC236}">
                    <a16:creationId xmlns:a16="http://schemas.microsoft.com/office/drawing/2014/main" id="{6EE7CD2A-69AB-439C-82B6-7220348471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4" y="1396"/>
                <a:ext cx="34" cy="261"/>
              </a:xfrm>
              <a:custGeom>
                <a:avLst/>
                <a:gdLst>
                  <a:gd name="T0" fmla="*/ 14 w 33"/>
                  <a:gd name="T1" fmla="*/ 0 h 254"/>
                  <a:gd name="T2" fmla="*/ 4 w 33"/>
                  <a:gd name="T3" fmla="*/ 68 h 254"/>
                  <a:gd name="T4" fmla="*/ 4 w 33"/>
                  <a:gd name="T5" fmla="*/ 157 h 254"/>
                  <a:gd name="T6" fmla="*/ 37 w 33"/>
                  <a:gd name="T7" fmla="*/ 283 h 25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3" h="254">
                    <a:moveTo>
                      <a:pt x="14" y="0"/>
                    </a:moveTo>
                    <a:cubicBezTo>
                      <a:pt x="13" y="20"/>
                      <a:pt x="6" y="40"/>
                      <a:pt x="4" y="60"/>
                    </a:cubicBezTo>
                    <a:cubicBezTo>
                      <a:pt x="2" y="88"/>
                      <a:pt x="0" y="113"/>
                      <a:pt x="4" y="141"/>
                    </a:cubicBezTo>
                    <a:cubicBezTo>
                      <a:pt x="9" y="180"/>
                      <a:pt x="23" y="216"/>
                      <a:pt x="33" y="254"/>
                    </a:cubicBezTo>
                  </a:path>
                </a:pathLst>
              </a:custGeom>
              <a:noFill/>
              <a:ln w="317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39940" name="Group 423">
            <a:extLst>
              <a:ext uri="{FF2B5EF4-FFF2-40B4-BE49-F238E27FC236}">
                <a16:creationId xmlns:a16="http://schemas.microsoft.com/office/drawing/2014/main" id="{E6E3C01D-A93F-4544-A065-94F90B5F60C2}"/>
              </a:ext>
            </a:extLst>
          </p:cNvPr>
          <p:cNvGrpSpPr>
            <a:grpSpLocks/>
          </p:cNvGrpSpPr>
          <p:nvPr/>
        </p:nvGrpSpPr>
        <p:grpSpPr bwMode="auto">
          <a:xfrm>
            <a:off x="2363788" y="2039938"/>
            <a:ext cx="2947987" cy="3471862"/>
            <a:chOff x="432" y="878"/>
            <a:chExt cx="2441" cy="2875"/>
          </a:xfrm>
        </p:grpSpPr>
        <p:sp>
          <p:nvSpPr>
            <p:cNvPr id="40032" name="Freeform 424">
              <a:extLst>
                <a:ext uri="{FF2B5EF4-FFF2-40B4-BE49-F238E27FC236}">
                  <a16:creationId xmlns:a16="http://schemas.microsoft.com/office/drawing/2014/main" id="{CF8D2F63-F945-4F9A-805C-0B208C1638DA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3" y="2996"/>
              <a:ext cx="247" cy="208"/>
            </a:xfrm>
            <a:custGeom>
              <a:avLst/>
              <a:gdLst>
                <a:gd name="T0" fmla="*/ 170 w 247"/>
                <a:gd name="T1" fmla="*/ 165 h 208"/>
                <a:gd name="T2" fmla="*/ 0 w 247"/>
                <a:gd name="T3" fmla="*/ 0 h 208"/>
                <a:gd name="T4" fmla="*/ 19 w 247"/>
                <a:gd name="T5" fmla="*/ 0 h 208"/>
                <a:gd name="T6" fmla="*/ 247 w 247"/>
                <a:gd name="T7" fmla="*/ 208 h 208"/>
                <a:gd name="T8" fmla="*/ 170 w 247"/>
                <a:gd name="T9" fmla="*/ 165 h 20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7" h="208">
                  <a:moveTo>
                    <a:pt x="170" y="165"/>
                  </a:moveTo>
                  <a:lnTo>
                    <a:pt x="0" y="0"/>
                  </a:lnTo>
                  <a:lnTo>
                    <a:pt x="19" y="0"/>
                  </a:lnTo>
                  <a:lnTo>
                    <a:pt x="247" y="208"/>
                  </a:lnTo>
                  <a:lnTo>
                    <a:pt x="170" y="165"/>
                  </a:lnTo>
                  <a:close/>
                </a:path>
              </a:pathLst>
            </a:custGeom>
            <a:solidFill>
              <a:srgbClr val="C1C0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33" name="Freeform 425">
              <a:extLst>
                <a:ext uri="{FF2B5EF4-FFF2-40B4-BE49-F238E27FC236}">
                  <a16:creationId xmlns:a16="http://schemas.microsoft.com/office/drawing/2014/main" id="{2D15DFB0-4F8A-4A81-94F8-5C983716ED0A}"/>
                </a:ext>
              </a:extLst>
            </p:cNvPr>
            <p:cNvSpPr>
              <a:spLocks/>
            </p:cNvSpPr>
            <p:nvPr/>
          </p:nvSpPr>
          <p:spPr bwMode="auto">
            <a:xfrm>
              <a:off x="720" y="1931"/>
              <a:ext cx="1915" cy="1684"/>
            </a:xfrm>
            <a:custGeom>
              <a:avLst/>
              <a:gdLst>
                <a:gd name="T0" fmla="*/ 1915 w 1915"/>
                <a:gd name="T1" fmla="*/ 1235 h 1684"/>
                <a:gd name="T2" fmla="*/ 1309 w 1915"/>
                <a:gd name="T3" fmla="*/ 1684 h 1684"/>
                <a:gd name="T4" fmla="*/ 0 w 1915"/>
                <a:gd name="T5" fmla="*/ 354 h 1684"/>
                <a:gd name="T6" fmla="*/ 626 w 1915"/>
                <a:gd name="T7" fmla="*/ 0 h 1684"/>
                <a:gd name="T8" fmla="*/ 1915 w 1915"/>
                <a:gd name="T9" fmla="*/ 1235 h 16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15" h="1684">
                  <a:moveTo>
                    <a:pt x="1915" y="1235"/>
                  </a:moveTo>
                  <a:lnTo>
                    <a:pt x="1309" y="1684"/>
                  </a:lnTo>
                  <a:lnTo>
                    <a:pt x="0" y="354"/>
                  </a:lnTo>
                  <a:lnTo>
                    <a:pt x="626" y="0"/>
                  </a:lnTo>
                  <a:lnTo>
                    <a:pt x="1915" y="1235"/>
                  </a:lnTo>
                  <a:close/>
                </a:path>
              </a:pathLst>
            </a:custGeom>
            <a:solidFill>
              <a:srgbClr val="E5E3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34" name="Freeform 426">
              <a:extLst>
                <a:ext uri="{FF2B5EF4-FFF2-40B4-BE49-F238E27FC236}">
                  <a16:creationId xmlns:a16="http://schemas.microsoft.com/office/drawing/2014/main" id="{2BBB4FDA-76F5-4139-A2F8-89910C7BD0B2}"/>
                </a:ext>
              </a:extLst>
            </p:cNvPr>
            <p:cNvSpPr>
              <a:spLocks/>
            </p:cNvSpPr>
            <p:nvPr/>
          </p:nvSpPr>
          <p:spPr bwMode="auto">
            <a:xfrm>
              <a:off x="664" y="2285"/>
              <a:ext cx="1365" cy="1467"/>
            </a:xfrm>
            <a:custGeom>
              <a:avLst/>
              <a:gdLst>
                <a:gd name="T0" fmla="*/ 56 w 1365"/>
                <a:gd name="T1" fmla="*/ 0 h 1467"/>
                <a:gd name="T2" fmla="*/ 1365 w 1365"/>
                <a:gd name="T3" fmla="*/ 1330 h 1467"/>
                <a:gd name="T4" fmla="*/ 1314 w 1365"/>
                <a:gd name="T5" fmla="*/ 1467 h 1467"/>
                <a:gd name="T6" fmla="*/ 0 w 1365"/>
                <a:gd name="T7" fmla="*/ 100 h 1467"/>
                <a:gd name="T8" fmla="*/ 56 w 1365"/>
                <a:gd name="T9" fmla="*/ 0 h 146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5" h="1467">
                  <a:moveTo>
                    <a:pt x="56" y="0"/>
                  </a:moveTo>
                  <a:lnTo>
                    <a:pt x="1365" y="1330"/>
                  </a:lnTo>
                  <a:lnTo>
                    <a:pt x="1314" y="1467"/>
                  </a:lnTo>
                  <a:lnTo>
                    <a:pt x="0" y="100"/>
                  </a:lnTo>
                  <a:lnTo>
                    <a:pt x="56" y="0"/>
                  </a:lnTo>
                  <a:close/>
                </a:path>
              </a:pathLst>
            </a:custGeom>
            <a:solidFill>
              <a:srgbClr val="D3D1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35" name="Freeform 427">
              <a:extLst>
                <a:ext uri="{FF2B5EF4-FFF2-40B4-BE49-F238E27FC236}">
                  <a16:creationId xmlns:a16="http://schemas.microsoft.com/office/drawing/2014/main" id="{36E6EF9E-D98C-4057-821C-EDBC4DDCBA86}"/>
                </a:ext>
              </a:extLst>
            </p:cNvPr>
            <p:cNvSpPr>
              <a:spLocks/>
            </p:cNvSpPr>
            <p:nvPr/>
          </p:nvSpPr>
          <p:spPr bwMode="auto">
            <a:xfrm>
              <a:off x="864" y="1615"/>
              <a:ext cx="1202" cy="1837"/>
            </a:xfrm>
            <a:custGeom>
              <a:avLst/>
              <a:gdLst>
                <a:gd name="T0" fmla="*/ 1171 w 1202"/>
                <a:gd name="T1" fmla="*/ 1837 h 1837"/>
                <a:gd name="T2" fmla="*/ 0 w 1202"/>
                <a:gd name="T3" fmla="*/ 674 h 1837"/>
                <a:gd name="T4" fmla="*/ 0 w 1202"/>
                <a:gd name="T5" fmla="*/ 0 h 1837"/>
                <a:gd name="T6" fmla="*/ 1202 w 1202"/>
                <a:gd name="T7" fmla="*/ 1169 h 1837"/>
                <a:gd name="T8" fmla="*/ 1171 w 1202"/>
                <a:gd name="T9" fmla="*/ 1837 h 18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02" h="1837">
                  <a:moveTo>
                    <a:pt x="1171" y="1837"/>
                  </a:moveTo>
                  <a:lnTo>
                    <a:pt x="0" y="674"/>
                  </a:lnTo>
                  <a:lnTo>
                    <a:pt x="0" y="0"/>
                  </a:lnTo>
                  <a:lnTo>
                    <a:pt x="1202" y="1169"/>
                  </a:lnTo>
                  <a:lnTo>
                    <a:pt x="1171" y="1837"/>
                  </a:lnTo>
                  <a:close/>
                </a:path>
              </a:pathLst>
            </a:custGeom>
            <a:solidFill>
              <a:srgbClr val="D3D1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36" name="Freeform 428">
              <a:extLst>
                <a:ext uri="{FF2B5EF4-FFF2-40B4-BE49-F238E27FC236}">
                  <a16:creationId xmlns:a16="http://schemas.microsoft.com/office/drawing/2014/main" id="{35F73BD0-E4B3-46AF-99F9-34C4C26BBA19}"/>
                </a:ext>
              </a:extLst>
            </p:cNvPr>
            <p:cNvSpPr>
              <a:spLocks/>
            </p:cNvSpPr>
            <p:nvPr/>
          </p:nvSpPr>
          <p:spPr bwMode="auto">
            <a:xfrm>
              <a:off x="876" y="1995"/>
              <a:ext cx="179" cy="471"/>
            </a:xfrm>
            <a:custGeom>
              <a:avLst/>
              <a:gdLst>
                <a:gd name="T0" fmla="*/ 0 w 179"/>
                <a:gd name="T1" fmla="*/ 291 h 471"/>
                <a:gd name="T2" fmla="*/ 179 w 179"/>
                <a:gd name="T3" fmla="*/ 471 h 471"/>
                <a:gd name="T4" fmla="*/ 178 w 179"/>
                <a:gd name="T5" fmla="*/ 177 h 471"/>
                <a:gd name="T6" fmla="*/ 0 w 179"/>
                <a:gd name="T7" fmla="*/ 0 h 471"/>
                <a:gd name="T8" fmla="*/ 0 w 179"/>
                <a:gd name="T9" fmla="*/ 291 h 4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9" h="471">
                  <a:moveTo>
                    <a:pt x="0" y="291"/>
                  </a:moveTo>
                  <a:lnTo>
                    <a:pt x="179" y="471"/>
                  </a:lnTo>
                  <a:lnTo>
                    <a:pt x="178" y="177"/>
                  </a:lnTo>
                  <a:lnTo>
                    <a:pt x="0" y="0"/>
                  </a:lnTo>
                  <a:lnTo>
                    <a:pt x="0" y="291"/>
                  </a:lnTo>
                  <a:close/>
                </a:path>
              </a:pathLst>
            </a:custGeom>
            <a:solidFill>
              <a:srgbClr val="DBDB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37" name="Freeform 429">
              <a:extLst>
                <a:ext uri="{FF2B5EF4-FFF2-40B4-BE49-F238E27FC236}">
                  <a16:creationId xmlns:a16="http://schemas.microsoft.com/office/drawing/2014/main" id="{25AEF022-8E7A-458D-98D6-1156513D256E}"/>
                </a:ext>
              </a:extLst>
            </p:cNvPr>
            <p:cNvSpPr>
              <a:spLocks/>
            </p:cNvSpPr>
            <p:nvPr/>
          </p:nvSpPr>
          <p:spPr bwMode="auto">
            <a:xfrm>
              <a:off x="875" y="1908"/>
              <a:ext cx="1" cy="87"/>
            </a:xfrm>
            <a:custGeom>
              <a:avLst/>
              <a:gdLst>
                <a:gd name="T0" fmla="*/ 0 w 1"/>
                <a:gd name="T1" fmla="*/ 86 h 87"/>
                <a:gd name="T2" fmla="*/ 1 w 1"/>
                <a:gd name="T3" fmla="*/ 87 h 87"/>
                <a:gd name="T4" fmla="*/ 1 w 1"/>
                <a:gd name="T5" fmla="*/ 0 h 87"/>
                <a:gd name="T6" fmla="*/ 0 w 1"/>
                <a:gd name="T7" fmla="*/ 86 h 8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87">
                  <a:moveTo>
                    <a:pt x="0" y="86"/>
                  </a:moveTo>
                  <a:lnTo>
                    <a:pt x="1" y="87"/>
                  </a:lnTo>
                  <a:lnTo>
                    <a:pt x="1" y="0"/>
                  </a:lnTo>
                  <a:lnTo>
                    <a:pt x="0" y="86"/>
                  </a:lnTo>
                  <a:close/>
                </a:path>
              </a:pathLst>
            </a:custGeom>
            <a:solidFill>
              <a:srgbClr val="C1C0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38" name="Freeform 430">
              <a:extLst>
                <a:ext uri="{FF2B5EF4-FFF2-40B4-BE49-F238E27FC236}">
                  <a16:creationId xmlns:a16="http://schemas.microsoft.com/office/drawing/2014/main" id="{DDB0ABAB-F02F-4506-A112-B43B65E246A1}"/>
                </a:ext>
              </a:extLst>
            </p:cNvPr>
            <p:cNvSpPr>
              <a:spLocks/>
            </p:cNvSpPr>
            <p:nvPr/>
          </p:nvSpPr>
          <p:spPr bwMode="auto">
            <a:xfrm>
              <a:off x="876" y="1854"/>
              <a:ext cx="1179" cy="1280"/>
            </a:xfrm>
            <a:custGeom>
              <a:avLst/>
              <a:gdLst>
                <a:gd name="T0" fmla="*/ 15 w 1179"/>
                <a:gd name="T1" fmla="*/ 0 h 1280"/>
                <a:gd name="T2" fmla="*/ 0 w 1179"/>
                <a:gd name="T3" fmla="*/ 54 h 1280"/>
                <a:gd name="T4" fmla="*/ 178 w 1179"/>
                <a:gd name="T5" fmla="*/ 235 h 1280"/>
                <a:gd name="T6" fmla="*/ 178 w 1179"/>
                <a:gd name="T7" fmla="*/ 318 h 1280"/>
                <a:gd name="T8" fmla="*/ 1018 w 1179"/>
                <a:gd name="T9" fmla="*/ 1147 h 1280"/>
                <a:gd name="T10" fmla="*/ 1023 w 1179"/>
                <a:gd name="T11" fmla="*/ 1084 h 1280"/>
                <a:gd name="T12" fmla="*/ 1166 w 1179"/>
                <a:gd name="T13" fmla="*/ 1228 h 1280"/>
                <a:gd name="T14" fmla="*/ 1163 w 1179"/>
                <a:gd name="T15" fmla="*/ 1280 h 1280"/>
                <a:gd name="T16" fmla="*/ 1179 w 1179"/>
                <a:gd name="T17" fmla="*/ 1147 h 1280"/>
                <a:gd name="T18" fmla="*/ 15 w 1179"/>
                <a:gd name="T19" fmla="*/ 0 h 128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179" h="1280">
                  <a:moveTo>
                    <a:pt x="15" y="0"/>
                  </a:moveTo>
                  <a:lnTo>
                    <a:pt x="0" y="54"/>
                  </a:lnTo>
                  <a:lnTo>
                    <a:pt x="178" y="235"/>
                  </a:lnTo>
                  <a:lnTo>
                    <a:pt x="178" y="318"/>
                  </a:lnTo>
                  <a:lnTo>
                    <a:pt x="1018" y="1147"/>
                  </a:lnTo>
                  <a:lnTo>
                    <a:pt x="1023" y="1084"/>
                  </a:lnTo>
                  <a:lnTo>
                    <a:pt x="1166" y="1228"/>
                  </a:lnTo>
                  <a:lnTo>
                    <a:pt x="1163" y="1280"/>
                  </a:lnTo>
                  <a:lnTo>
                    <a:pt x="1179" y="1147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C1C0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39" name="Freeform 431">
              <a:extLst>
                <a:ext uri="{FF2B5EF4-FFF2-40B4-BE49-F238E27FC236}">
                  <a16:creationId xmlns:a16="http://schemas.microsoft.com/office/drawing/2014/main" id="{CA654EDB-4EF3-444D-BF41-6AB67B1D11AB}"/>
                </a:ext>
              </a:extLst>
            </p:cNvPr>
            <p:cNvSpPr>
              <a:spLocks/>
            </p:cNvSpPr>
            <p:nvPr/>
          </p:nvSpPr>
          <p:spPr bwMode="auto">
            <a:xfrm>
              <a:off x="876" y="1908"/>
              <a:ext cx="178" cy="264"/>
            </a:xfrm>
            <a:custGeom>
              <a:avLst/>
              <a:gdLst>
                <a:gd name="T0" fmla="*/ 0 w 178"/>
                <a:gd name="T1" fmla="*/ 0 h 264"/>
                <a:gd name="T2" fmla="*/ 0 w 178"/>
                <a:gd name="T3" fmla="*/ 87 h 264"/>
                <a:gd name="T4" fmla="*/ 178 w 178"/>
                <a:gd name="T5" fmla="*/ 264 h 264"/>
                <a:gd name="T6" fmla="*/ 178 w 178"/>
                <a:gd name="T7" fmla="*/ 181 h 264"/>
                <a:gd name="T8" fmla="*/ 0 w 178"/>
                <a:gd name="T9" fmla="*/ 0 h 26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8" h="264">
                  <a:moveTo>
                    <a:pt x="0" y="0"/>
                  </a:moveTo>
                  <a:lnTo>
                    <a:pt x="0" y="87"/>
                  </a:lnTo>
                  <a:lnTo>
                    <a:pt x="178" y="264"/>
                  </a:lnTo>
                  <a:lnTo>
                    <a:pt x="178" y="18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1D1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40" name="Freeform 432">
              <a:extLst>
                <a:ext uri="{FF2B5EF4-FFF2-40B4-BE49-F238E27FC236}">
                  <a16:creationId xmlns:a16="http://schemas.microsoft.com/office/drawing/2014/main" id="{38BF97C8-BCF6-4BA9-9DEB-2547A39EA64E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7" y="3001"/>
              <a:ext cx="162" cy="427"/>
            </a:xfrm>
            <a:custGeom>
              <a:avLst/>
              <a:gdLst>
                <a:gd name="T0" fmla="*/ 17 w 162"/>
                <a:gd name="T1" fmla="*/ 0 h 427"/>
                <a:gd name="T2" fmla="*/ 0 w 162"/>
                <a:gd name="T3" fmla="*/ 279 h 427"/>
                <a:gd name="T4" fmla="*/ 149 w 162"/>
                <a:gd name="T5" fmla="*/ 427 h 427"/>
                <a:gd name="T6" fmla="*/ 162 w 162"/>
                <a:gd name="T7" fmla="*/ 133 h 427"/>
                <a:gd name="T8" fmla="*/ 162 w 162"/>
                <a:gd name="T9" fmla="*/ 141 h 427"/>
                <a:gd name="T10" fmla="*/ 17 w 162"/>
                <a:gd name="T11" fmla="*/ 0 h 42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62" h="427">
                  <a:moveTo>
                    <a:pt x="17" y="0"/>
                  </a:moveTo>
                  <a:lnTo>
                    <a:pt x="0" y="279"/>
                  </a:lnTo>
                  <a:lnTo>
                    <a:pt x="149" y="427"/>
                  </a:lnTo>
                  <a:lnTo>
                    <a:pt x="162" y="133"/>
                  </a:lnTo>
                  <a:lnTo>
                    <a:pt x="162" y="141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E5E3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41" name="Freeform 433">
              <a:extLst>
                <a:ext uri="{FF2B5EF4-FFF2-40B4-BE49-F238E27FC236}">
                  <a16:creationId xmlns:a16="http://schemas.microsoft.com/office/drawing/2014/main" id="{29AFD603-733E-4ED8-9798-7EA6F962FBBF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4" y="2938"/>
              <a:ext cx="148" cy="204"/>
            </a:xfrm>
            <a:custGeom>
              <a:avLst/>
              <a:gdLst>
                <a:gd name="T0" fmla="*/ 5 w 148"/>
                <a:gd name="T1" fmla="*/ 0 h 204"/>
                <a:gd name="T2" fmla="*/ 0 w 148"/>
                <a:gd name="T3" fmla="*/ 63 h 204"/>
                <a:gd name="T4" fmla="*/ 145 w 148"/>
                <a:gd name="T5" fmla="*/ 204 h 204"/>
                <a:gd name="T6" fmla="*/ 145 w 148"/>
                <a:gd name="T7" fmla="*/ 196 h 204"/>
                <a:gd name="T8" fmla="*/ 148 w 148"/>
                <a:gd name="T9" fmla="*/ 144 h 204"/>
                <a:gd name="T10" fmla="*/ 5 w 148"/>
                <a:gd name="T11" fmla="*/ 0 h 2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48" h="204">
                  <a:moveTo>
                    <a:pt x="5" y="0"/>
                  </a:moveTo>
                  <a:lnTo>
                    <a:pt x="0" y="63"/>
                  </a:lnTo>
                  <a:lnTo>
                    <a:pt x="145" y="204"/>
                  </a:lnTo>
                  <a:lnTo>
                    <a:pt x="145" y="196"/>
                  </a:lnTo>
                  <a:lnTo>
                    <a:pt x="148" y="144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D1D1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42" name="Freeform 434">
              <a:extLst>
                <a:ext uri="{FF2B5EF4-FFF2-40B4-BE49-F238E27FC236}">
                  <a16:creationId xmlns:a16="http://schemas.microsoft.com/office/drawing/2014/main" id="{0DF49E2B-4FF7-44B3-9378-8813730D59DB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3" y="2907"/>
              <a:ext cx="36" cy="362"/>
            </a:xfrm>
            <a:custGeom>
              <a:avLst/>
              <a:gdLst>
                <a:gd name="T0" fmla="*/ 36 w 36"/>
                <a:gd name="T1" fmla="*/ 20 h 362"/>
                <a:gd name="T2" fmla="*/ 18 w 36"/>
                <a:gd name="T3" fmla="*/ 362 h 362"/>
                <a:gd name="T4" fmla="*/ 0 w 36"/>
                <a:gd name="T5" fmla="*/ 342 h 362"/>
                <a:gd name="T6" fmla="*/ 18 w 36"/>
                <a:gd name="T7" fmla="*/ 0 h 362"/>
                <a:gd name="T8" fmla="*/ 36 w 36"/>
                <a:gd name="T9" fmla="*/ 20 h 3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6" h="362">
                  <a:moveTo>
                    <a:pt x="36" y="20"/>
                  </a:moveTo>
                  <a:lnTo>
                    <a:pt x="18" y="362"/>
                  </a:lnTo>
                  <a:lnTo>
                    <a:pt x="0" y="342"/>
                  </a:lnTo>
                  <a:lnTo>
                    <a:pt x="18" y="0"/>
                  </a:lnTo>
                  <a:lnTo>
                    <a:pt x="36" y="20"/>
                  </a:lnTo>
                  <a:close/>
                </a:path>
              </a:pathLst>
            </a:custGeom>
            <a:solidFill>
              <a:srgbClr val="E5E3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43" name="Freeform 435">
              <a:extLst>
                <a:ext uri="{FF2B5EF4-FFF2-40B4-BE49-F238E27FC236}">
                  <a16:creationId xmlns:a16="http://schemas.microsoft.com/office/drawing/2014/main" id="{30C1C687-0415-4B7A-901F-EF355CF1FBB7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1" y="2877"/>
              <a:ext cx="27" cy="364"/>
            </a:xfrm>
            <a:custGeom>
              <a:avLst/>
              <a:gdLst>
                <a:gd name="T0" fmla="*/ 27 w 27"/>
                <a:gd name="T1" fmla="*/ 22 h 364"/>
                <a:gd name="T2" fmla="*/ 15 w 27"/>
                <a:gd name="T3" fmla="*/ 364 h 364"/>
                <a:gd name="T4" fmla="*/ 0 w 27"/>
                <a:gd name="T5" fmla="*/ 346 h 364"/>
                <a:gd name="T6" fmla="*/ 11 w 27"/>
                <a:gd name="T7" fmla="*/ 0 h 364"/>
                <a:gd name="T8" fmla="*/ 27 w 27"/>
                <a:gd name="T9" fmla="*/ 22 h 36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" h="364">
                  <a:moveTo>
                    <a:pt x="27" y="22"/>
                  </a:moveTo>
                  <a:lnTo>
                    <a:pt x="15" y="364"/>
                  </a:lnTo>
                  <a:lnTo>
                    <a:pt x="0" y="346"/>
                  </a:lnTo>
                  <a:lnTo>
                    <a:pt x="11" y="0"/>
                  </a:lnTo>
                  <a:lnTo>
                    <a:pt x="27" y="22"/>
                  </a:lnTo>
                  <a:close/>
                </a:path>
              </a:pathLst>
            </a:custGeom>
            <a:solidFill>
              <a:srgbClr val="E5E3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44" name="Freeform 436">
              <a:extLst>
                <a:ext uri="{FF2B5EF4-FFF2-40B4-BE49-F238E27FC236}">
                  <a16:creationId xmlns:a16="http://schemas.microsoft.com/office/drawing/2014/main" id="{078CB7E2-9480-4362-A30F-89A14C100FFE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0" y="2867"/>
              <a:ext cx="20" cy="347"/>
            </a:xfrm>
            <a:custGeom>
              <a:avLst/>
              <a:gdLst>
                <a:gd name="T0" fmla="*/ 33 w 17"/>
                <a:gd name="T1" fmla="*/ 0 h 292"/>
                <a:gd name="T2" fmla="*/ 19 w 17"/>
                <a:gd name="T3" fmla="*/ 582 h 292"/>
                <a:gd name="T4" fmla="*/ 33 w 17"/>
                <a:gd name="T5" fmla="*/ 0 h 29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292">
                  <a:moveTo>
                    <a:pt x="17" y="0"/>
                  </a:moveTo>
                  <a:cubicBezTo>
                    <a:pt x="10" y="292"/>
                    <a:pt x="10" y="292"/>
                    <a:pt x="10" y="292"/>
                  </a:cubicBezTo>
                  <a:cubicBezTo>
                    <a:pt x="10" y="292"/>
                    <a:pt x="0" y="35"/>
                    <a:pt x="17" y="0"/>
                  </a:cubicBezTo>
                  <a:close/>
                </a:path>
              </a:pathLst>
            </a:custGeom>
            <a:solidFill>
              <a:srgbClr val="E5E3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45" name="Freeform 437">
              <a:extLst>
                <a:ext uri="{FF2B5EF4-FFF2-40B4-BE49-F238E27FC236}">
                  <a16:creationId xmlns:a16="http://schemas.microsoft.com/office/drawing/2014/main" id="{C563A986-6ED3-4FAB-ABF4-F4A76CAC80F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6" y="2102"/>
              <a:ext cx="21" cy="399"/>
            </a:xfrm>
            <a:custGeom>
              <a:avLst/>
              <a:gdLst>
                <a:gd name="T0" fmla="*/ 0 w 21"/>
                <a:gd name="T1" fmla="*/ 0 h 399"/>
                <a:gd name="T2" fmla="*/ 2 w 21"/>
                <a:gd name="T3" fmla="*/ 378 h 399"/>
                <a:gd name="T4" fmla="*/ 21 w 21"/>
                <a:gd name="T5" fmla="*/ 399 h 399"/>
                <a:gd name="T6" fmla="*/ 21 w 21"/>
                <a:gd name="T7" fmla="*/ 21 h 399"/>
                <a:gd name="T8" fmla="*/ 0 w 21"/>
                <a:gd name="T9" fmla="*/ 0 h 39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399">
                  <a:moveTo>
                    <a:pt x="0" y="0"/>
                  </a:moveTo>
                  <a:lnTo>
                    <a:pt x="2" y="378"/>
                  </a:lnTo>
                  <a:lnTo>
                    <a:pt x="21" y="399"/>
                  </a:lnTo>
                  <a:lnTo>
                    <a:pt x="21" y="2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BDB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46" name="Freeform 438">
              <a:extLst>
                <a:ext uri="{FF2B5EF4-FFF2-40B4-BE49-F238E27FC236}">
                  <a16:creationId xmlns:a16="http://schemas.microsoft.com/office/drawing/2014/main" id="{8F105C3D-177D-4028-BE5E-85235F535A0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8" y="2133"/>
              <a:ext cx="20" cy="387"/>
            </a:xfrm>
            <a:custGeom>
              <a:avLst/>
              <a:gdLst>
                <a:gd name="T0" fmla="*/ 1 w 20"/>
                <a:gd name="T1" fmla="*/ 0 h 387"/>
                <a:gd name="T2" fmla="*/ 0 w 20"/>
                <a:gd name="T3" fmla="*/ 374 h 387"/>
                <a:gd name="T4" fmla="*/ 13 w 20"/>
                <a:gd name="T5" fmla="*/ 387 h 387"/>
                <a:gd name="T6" fmla="*/ 20 w 20"/>
                <a:gd name="T7" fmla="*/ 19 h 387"/>
                <a:gd name="T8" fmla="*/ 1 w 20"/>
                <a:gd name="T9" fmla="*/ 0 h 3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387">
                  <a:moveTo>
                    <a:pt x="1" y="0"/>
                  </a:moveTo>
                  <a:lnTo>
                    <a:pt x="0" y="374"/>
                  </a:lnTo>
                  <a:lnTo>
                    <a:pt x="13" y="387"/>
                  </a:lnTo>
                  <a:lnTo>
                    <a:pt x="20" y="19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DBDB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47" name="Freeform 439">
              <a:extLst>
                <a:ext uri="{FF2B5EF4-FFF2-40B4-BE49-F238E27FC236}">
                  <a16:creationId xmlns:a16="http://schemas.microsoft.com/office/drawing/2014/main" id="{29B25FE5-BE28-4AF8-B958-9913C4C61DE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5" y="2450"/>
              <a:ext cx="511" cy="1002"/>
            </a:xfrm>
            <a:custGeom>
              <a:avLst/>
              <a:gdLst>
                <a:gd name="T0" fmla="*/ 428 w 511"/>
                <a:gd name="T1" fmla="*/ 686 h 1002"/>
                <a:gd name="T2" fmla="*/ 0 w 511"/>
                <a:gd name="T3" fmla="*/ 1002 h 1002"/>
                <a:gd name="T4" fmla="*/ 31 w 511"/>
                <a:gd name="T5" fmla="*/ 334 h 1002"/>
                <a:gd name="T6" fmla="*/ 511 w 511"/>
                <a:gd name="T7" fmla="*/ 0 h 1002"/>
                <a:gd name="T8" fmla="*/ 428 w 511"/>
                <a:gd name="T9" fmla="*/ 686 h 10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1" h="1002">
                  <a:moveTo>
                    <a:pt x="428" y="686"/>
                  </a:moveTo>
                  <a:lnTo>
                    <a:pt x="0" y="1002"/>
                  </a:lnTo>
                  <a:lnTo>
                    <a:pt x="31" y="334"/>
                  </a:lnTo>
                  <a:lnTo>
                    <a:pt x="511" y="0"/>
                  </a:lnTo>
                  <a:lnTo>
                    <a:pt x="428" y="686"/>
                  </a:lnTo>
                  <a:close/>
                </a:path>
              </a:pathLst>
            </a:custGeom>
            <a:solidFill>
              <a:srgbClr val="C4C2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48" name="Freeform 440">
              <a:extLst>
                <a:ext uri="{FF2B5EF4-FFF2-40B4-BE49-F238E27FC236}">
                  <a16:creationId xmlns:a16="http://schemas.microsoft.com/office/drawing/2014/main" id="{46276661-2052-46C8-A8ED-DE26F955A093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8" y="3166"/>
              <a:ext cx="732" cy="586"/>
            </a:xfrm>
            <a:custGeom>
              <a:avLst/>
              <a:gdLst>
                <a:gd name="T0" fmla="*/ 657 w 732"/>
                <a:gd name="T1" fmla="*/ 0 h 586"/>
                <a:gd name="T2" fmla="*/ 732 w 732"/>
                <a:gd name="T3" fmla="*/ 38 h 586"/>
                <a:gd name="T4" fmla="*/ 0 w 732"/>
                <a:gd name="T5" fmla="*/ 586 h 586"/>
                <a:gd name="T6" fmla="*/ 51 w 732"/>
                <a:gd name="T7" fmla="*/ 449 h 586"/>
                <a:gd name="T8" fmla="*/ 657 w 732"/>
                <a:gd name="T9" fmla="*/ 0 h 5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32" h="586">
                  <a:moveTo>
                    <a:pt x="657" y="0"/>
                  </a:moveTo>
                  <a:lnTo>
                    <a:pt x="732" y="38"/>
                  </a:lnTo>
                  <a:lnTo>
                    <a:pt x="0" y="586"/>
                  </a:lnTo>
                  <a:lnTo>
                    <a:pt x="51" y="449"/>
                  </a:lnTo>
                  <a:lnTo>
                    <a:pt x="657" y="0"/>
                  </a:lnTo>
                  <a:close/>
                </a:path>
              </a:pathLst>
            </a:custGeom>
            <a:solidFill>
              <a:srgbClr val="AFAF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49" name="Freeform 441">
              <a:extLst>
                <a:ext uri="{FF2B5EF4-FFF2-40B4-BE49-F238E27FC236}">
                  <a16:creationId xmlns:a16="http://schemas.microsoft.com/office/drawing/2014/main" id="{292CC090-C739-4CDF-A387-C37A6E659288}"/>
                </a:ext>
              </a:extLst>
            </p:cNvPr>
            <p:cNvSpPr>
              <a:spLocks/>
            </p:cNvSpPr>
            <p:nvPr/>
          </p:nvSpPr>
          <p:spPr bwMode="auto">
            <a:xfrm>
              <a:off x="751" y="983"/>
              <a:ext cx="521" cy="321"/>
            </a:xfrm>
            <a:custGeom>
              <a:avLst/>
              <a:gdLst>
                <a:gd name="T0" fmla="*/ 0 w 521"/>
                <a:gd name="T1" fmla="*/ 0 h 321"/>
                <a:gd name="T2" fmla="*/ 9 w 521"/>
                <a:gd name="T3" fmla="*/ 95 h 321"/>
                <a:gd name="T4" fmla="*/ 172 w 521"/>
                <a:gd name="T5" fmla="*/ 321 h 321"/>
                <a:gd name="T6" fmla="*/ 521 w 521"/>
                <a:gd name="T7" fmla="*/ 91 h 321"/>
                <a:gd name="T8" fmla="*/ 521 w 521"/>
                <a:gd name="T9" fmla="*/ 39 h 321"/>
                <a:gd name="T10" fmla="*/ 0 w 521"/>
                <a:gd name="T11" fmla="*/ 0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21" h="321">
                  <a:moveTo>
                    <a:pt x="0" y="0"/>
                  </a:moveTo>
                  <a:lnTo>
                    <a:pt x="9" y="95"/>
                  </a:lnTo>
                  <a:lnTo>
                    <a:pt x="172" y="321"/>
                  </a:lnTo>
                  <a:lnTo>
                    <a:pt x="521" y="91"/>
                  </a:lnTo>
                  <a:lnTo>
                    <a:pt x="521" y="3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998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50" name="Freeform 442">
              <a:extLst>
                <a:ext uri="{FF2B5EF4-FFF2-40B4-BE49-F238E27FC236}">
                  <a16:creationId xmlns:a16="http://schemas.microsoft.com/office/drawing/2014/main" id="{AFEAA34A-E61E-46C2-B9DD-66C8362A4730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" y="1159"/>
              <a:ext cx="500" cy="415"/>
            </a:xfrm>
            <a:custGeom>
              <a:avLst/>
              <a:gdLst>
                <a:gd name="T0" fmla="*/ 837 w 421"/>
                <a:gd name="T1" fmla="*/ 293 h 350"/>
                <a:gd name="T2" fmla="*/ 828 w 421"/>
                <a:gd name="T3" fmla="*/ 338 h 350"/>
                <a:gd name="T4" fmla="*/ 278 w 421"/>
                <a:gd name="T5" fmla="*/ 689 h 350"/>
                <a:gd name="T6" fmla="*/ 251 w 421"/>
                <a:gd name="T7" fmla="*/ 679 h 350"/>
                <a:gd name="T8" fmla="*/ 8 w 421"/>
                <a:gd name="T9" fmla="*/ 222 h 350"/>
                <a:gd name="T10" fmla="*/ 1 w 421"/>
                <a:gd name="T11" fmla="*/ 177 h 350"/>
                <a:gd name="T12" fmla="*/ 2 w 421"/>
                <a:gd name="T13" fmla="*/ 0 h 350"/>
                <a:gd name="T14" fmla="*/ 837 w 421"/>
                <a:gd name="T15" fmla="*/ 114 h 350"/>
                <a:gd name="T16" fmla="*/ 837 w 421"/>
                <a:gd name="T17" fmla="*/ 293 h 35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21" h="350">
                  <a:moveTo>
                    <a:pt x="421" y="148"/>
                  </a:moveTo>
                  <a:cubicBezTo>
                    <a:pt x="421" y="155"/>
                    <a:pt x="421" y="167"/>
                    <a:pt x="416" y="170"/>
                  </a:cubicBezTo>
                  <a:cubicBezTo>
                    <a:pt x="140" y="348"/>
                    <a:pt x="140" y="348"/>
                    <a:pt x="140" y="348"/>
                  </a:cubicBezTo>
                  <a:cubicBezTo>
                    <a:pt x="135" y="350"/>
                    <a:pt x="129" y="348"/>
                    <a:pt x="126" y="343"/>
                  </a:cubicBezTo>
                  <a:cubicBezTo>
                    <a:pt x="4" y="112"/>
                    <a:pt x="4" y="112"/>
                    <a:pt x="4" y="112"/>
                  </a:cubicBezTo>
                  <a:cubicBezTo>
                    <a:pt x="1" y="106"/>
                    <a:pt x="0" y="94"/>
                    <a:pt x="1" y="89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421" y="57"/>
                    <a:pt x="421" y="57"/>
                    <a:pt x="421" y="57"/>
                  </a:cubicBezTo>
                  <a:lnTo>
                    <a:pt x="421" y="148"/>
                  </a:lnTo>
                  <a:close/>
                </a:path>
              </a:pathLst>
            </a:custGeom>
            <a:solidFill>
              <a:srgbClr val="ADAB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51" name="Freeform 443">
              <a:extLst>
                <a:ext uri="{FF2B5EF4-FFF2-40B4-BE49-F238E27FC236}">
                  <a16:creationId xmlns:a16="http://schemas.microsoft.com/office/drawing/2014/main" id="{EAD06B0B-3CAC-4E21-934E-CC226A116B15}"/>
                </a:ext>
              </a:extLst>
            </p:cNvPr>
            <p:cNvSpPr>
              <a:spLocks/>
            </p:cNvSpPr>
            <p:nvPr/>
          </p:nvSpPr>
          <p:spPr bwMode="auto">
            <a:xfrm>
              <a:off x="605" y="1245"/>
              <a:ext cx="321" cy="312"/>
            </a:xfrm>
            <a:custGeom>
              <a:avLst/>
              <a:gdLst>
                <a:gd name="T0" fmla="*/ 321 w 321"/>
                <a:gd name="T1" fmla="*/ 42 h 312"/>
                <a:gd name="T2" fmla="*/ 320 w 321"/>
                <a:gd name="T3" fmla="*/ 0 h 312"/>
                <a:gd name="T4" fmla="*/ 0 w 321"/>
                <a:gd name="T5" fmla="*/ 211 h 312"/>
                <a:gd name="T6" fmla="*/ 2 w 321"/>
                <a:gd name="T7" fmla="*/ 312 h 312"/>
                <a:gd name="T8" fmla="*/ 321 w 321"/>
                <a:gd name="T9" fmla="*/ 42 h 3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1" h="312">
                  <a:moveTo>
                    <a:pt x="321" y="42"/>
                  </a:moveTo>
                  <a:lnTo>
                    <a:pt x="320" y="0"/>
                  </a:lnTo>
                  <a:lnTo>
                    <a:pt x="0" y="211"/>
                  </a:lnTo>
                  <a:lnTo>
                    <a:pt x="2" y="312"/>
                  </a:lnTo>
                  <a:lnTo>
                    <a:pt x="321" y="42"/>
                  </a:lnTo>
                  <a:close/>
                </a:path>
              </a:pathLst>
            </a:custGeom>
            <a:solidFill>
              <a:srgbClr val="9998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52" name="Freeform 444">
              <a:extLst>
                <a:ext uri="{FF2B5EF4-FFF2-40B4-BE49-F238E27FC236}">
                  <a16:creationId xmlns:a16="http://schemas.microsoft.com/office/drawing/2014/main" id="{405DF3E2-0571-4047-B2EB-66C0BE104113}"/>
                </a:ext>
              </a:extLst>
            </p:cNvPr>
            <p:cNvSpPr>
              <a:spLocks/>
            </p:cNvSpPr>
            <p:nvPr/>
          </p:nvSpPr>
          <p:spPr bwMode="auto">
            <a:xfrm>
              <a:off x="616" y="1484"/>
              <a:ext cx="1361" cy="853"/>
            </a:xfrm>
            <a:custGeom>
              <a:avLst/>
              <a:gdLst>
                <a:gd name="T0" fmla="*/ 2272 w 1147"/>
                <a:gd name="T1" fmla="*/ 639 h 718"/>
                <a:gd name="T2" fmla="*/ 2244 w 1147"/>
                <a:gd name="T3" fmla="*/ 707 h 718"/>
                <a:gd name="T4" fmla="*/ 1220 w 1147"/>
                <a:gd name="T5" fmla="*/ 1417 h 718"/>
                <a:gd name="T6" fmla="*/ 1134 w 1147"/>
                <a:gd name="T7" fmla="*/ 1402 h 718"/>
                <a:gd name="T8" fmla="*/ 21 w 1147"/>
                <a:gd name="T9" fmla="*/ 271 h 718"/>
                <a:gd name="T10" fmla="*/ 1 w 1147"/>
                <a:gd name="T11" fmla="*/ 195 h 718"/>
                <a:gd name="T12" fmla="*/ 1 w 1147"/>
                <a:gd name="T13" fmla="*/ 0 h 718"/>
                <a:gd name="T14" fmla="*/ 2271 w 1147"/>
                <a:gd name="T15" fmla="*/ 422 h 718"/>
                <a:gd name="T16" fmla="*/ 2272 w 1147"/>
                <a:gd name="T17" fmla="*/ 639 h 71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147" h="718">
                  <a:moveTo>
                    <a:pt x="1146" y="321"/>
                  </a:moveTo>
                  <a:cubicBezTo>
                    <a:pt x="1147" y="338"/>
                    <a:pt x="1143" y="348"/>
                    <a:pt x="1132" y="355"/>
                  </a:cubicBezTo>
                  <a:cubicBezTo>
                    <a:pt x="615" y="711"/>
                    <a:pt x="615" y="711"/>
                    <a:pt x="615" y="711"/>
                  </a:cubicBezTo>
                  <a:cubicBezTo>
                    <a:pt x="604" y="718"/>
                    <a:pt x="582" y="714"/>
                    <a:pt x="572" y="704"/>
                  </a:cubicBezTo>
                  <a:cubicBezTo>
                    <a:pt x="11" y="136"/>
                    <a:pt x="11" y="136"/>
                    <a:pt x="11" y="136"/>
                  </a:cubicBezTo>
                  <a:cubicBezTo>
                    <a:pt x="4" y="126"/>
                    <a:pt x="0" y="107"/>
                    <a:pt x="1" y="98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145" y="212"/>
                    <a:pt x="1145" y="212"/>
                    <a:pt x="1145" y="212"/>
                  </a:cubicBezTo>
                  <a:lnTo>
                    <a:pt x="1146" y="321"/>
                  </a:lnTo>
                  <a:close/>
                </a:path>
              </a:pathLst>
            </a:custGeom>
            <a:solidFill>
              <a:srgbClr val="ADAB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53" name="Freeform 445">
              <a:extLst>
                <a:ext uri="{FF2B5EF4-FFF2-40B4-BE49-F238E27FC236}">
                  <a16:creationId xmlns:a16="http://schemas.microsoft.com/office/drawing/2014/main" id="{774C5192-C056-409F-AC31-8521237FB697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2" y="2215"/>
              <a:ext cx="1516" cy="1034"/>
            </a:xfrm>
            <a:custGeom>
              <a:avLst/>
              <a:gdLst>
                <a:gd name="T0" fmla="*/ 2527 w 1278"/>
                <a:gd name="T1" fmla="*/ 890 h 871"/>
                <a:gd name="T2" fmla="*/ 2480 w 1278"/>
                <a:gd name="T3" fmla="*/ 973 h 871"/>
                <a:gd name="T4" fmla="*/ 1539 w 1278"/>
                <a:gd name="T5" fmla="*/ 1717 h 871"/>
                <a:gd name="T6" fmla="*/ 1440 w 1278"/>
                <a:gd name="T7" fmla="*/ 1709 h 871"/>
                <a:gd name="T8" fmla="*/ 33 w 1278"/>
                <a:gd name="T9" fmla="*/ 310 h 871"/>
                <a:gd name="T10" fmla="*/ 11 w 1278"/>
                <a:gd name="T11" fmla="*/ 220 h 871"/>
                <a:gd name="T12" fmla="*/ 0 w 1278"/>
                <a:gd name="T13" fmla="*/ 0 h 871"/>
                <a:gd name="T14" fmla="*/ 2530 w 1278"/>
                <a:gd name="T15" fmla="*/ 670 h 871"/>
                <a:gd name="T16" fmla="*/ 2527 w 1278"/>
                <a:gd name="T17" fmla="*/ 890 h 87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78" h="871">
                  <a:moveTo>
                    <a:pt x="1276" y="448"/>
                  </a:moveTo>
                  <a:cubicBezTo>
                    <a:pt x="1277" y="470"/>
                    <a:pt x="1264" y="483"/>
                    <a:pt x="1253" y="490"/>
                  </a:cubicBezTo>
                  <a:cubicBezTo>
                    <a:pt x="776" y="864"/>
                    <a:pt x="776" y="864"/>
                    <a:pt x="776" y="864"/>
                  </a:cubicBezTo>
                  <a:cubicBezTo>
                    <a:pt x="766" y="871"/>
                    <a:pt x="737" y="870"/>
                    <a:pt x="727" y="861"/>
                  </a:cubicBezTo>
                  <a:cubicBezTo>
                    <a:pt x="17" y="156"/>
                    <a:pt x="17" y="156"/>
                    <a:pt x="17" y="156"/>
                  </a:cubicBezTo>
                  <a:cubicBezTo>
                    <a:pt x="10" y="146"/>
                    <a:pt x="8" y="128"/>
                    <a:pt x="6" y="11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278" y="337"/>
                    <a:pt x="1278" y="337"/>
                    <a:pt x="1278" y="337"/>
                  </a:cubicBezTo>
                  <a:lnTo>
                    <a:pt x="1276" y="448"/>
                  </a:lnTo>
                  <a:close/>
                </a:path>
              </a:pathLst>
            </a:custGeom>
            <a:solidFill>
              <a:srgbClr val="ADAB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54" name="Freeform 446">
              <a:extLst>
                <a:ext uri="{FF2B5EF4-FFF2-40B4-BE49-F238E27FC236}">
                  <a16:creationId xmlns:a16="http://schemas.microsoft.com/office/drawing/2014/main" id="{9847B6B9-FD48-4164-BDFF-C38F92FC5CD3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" y="1582"/>
              <a:ext cx="353" cy="319"/>
            </a:xfrm>
            <a:custGeom>
              <a:avLst/>
              <a:gdLst>
                <a:gd name="T0" fmla="*/ 0 w 297"/>
                <a:gd name="T1" fmla="*/ 109 h 269"/>
                <a:gd name="T2" fmla="*/ 238 w 297"/>
                <a:gd name="T3" fmla="*/ 0 h 269"/>
                <a:gd name="T4" fmla="*/ 593 w 297"/>
                <a:gd name="T5" fmla="*/ 364 h 269"/>
                <a:gd name="T6" fmla="*/ 373 w 297"/>
                <a:gd name="T7" fmla="*/ 512 h 269"/>
                <a:gd name="T8" fmla="*/ 0 w 297"/>
                <a:gd name="T9" fmla="*/ 109 h 26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7" h="269">
                  <a:moveTo>
                    <a:pt x="0" y="56"/>
                  </a:moveTo>
                  <a:cubicBezTo>
                    <a:pt x="0" y="56"/>
                    <a:pt x="87" y="59"/>
                    <a:pt x="119" y="0"/>
                  </a:cubicBezTo>
                  <a:cubicBezTo>
                    <a:pt x="297" y="184"/>
                    <a:pt x="297" y="184"/>
                    <a:pt x="297" y="184"/>
                  </a:cubicBezTo>
                  <a:cubicBezTo>
                    <a:pt x="297" y="184"/>
                    <a:pt x="238" y="269"/>
                    <a:pt x="187" y="259"/>
                  </a:cubicBezTo>
                  <a:lnTo>
                    <a:pt x="0" y="56"/>
                  </a:lnTo>
                  <a:close/>
                </a:path>
              </a:pathLst>
            </a:custGeom>
            <a:solidFill>
              <a:srgbClr val="C1C0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55" name="Freeform 447">
              <a:extLst>
                <a:ext uri="{FF2B5EF4-FFF2-40B4-BE49-F238E27FC236}">
                  <a16:creationId xmlns:a16="http://schemas.microsoft.com/office/drawing/2014/main" id="{0448E208-2ACD-4EEE-98F6-F7CD998BEF60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" y="1648"/>
              <a:ext cx="222" cy="308"/>
            </a:xfrm>
            <a:custGeom>
              <a:avLst/>
              <a:gdLst>
                <a:gd name="T0" fmla="*/ 0 w 222"/>
                <a:gd name="T1" fmla="*/ 0 h 308"/>
                <a:gd name="T2" fmla="*/ 0 w 222"/>
                <a:gd name="T3" fmla="*/ 68 h 308"/>
                <a:gd name="T4" fmla="*/ 222 w 222"/>
                <a:gd name="T5" fmla="*/ 308 h 308"/>
                <a:gd name="T6" fmla="*/ 222 w 222"/>
                <a:gd name="T7" fmla="*/ 241 h 308"/>
                <a:gd name="T8" fmla="*/ 0 w 222"/>
                <a:gd name="T9" fmla="*/ 0 h 30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2" h="308">
                  <a:moveTo>
                    <a:pt x="0" y="0"/>
                  </a:moveTo>
                  <a:lnTo>
                    <a:pt x="0" y="68"/>
                  </a:lnTo>
                  <a:lnTo>
                    <a:pt x="222" y="308"/>
                  </a:lnTo>
                  <a:lnTo>
                    <a:pt x="222" y="24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DAB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56" name="Freeform 448">
              <a:extLst>
                <a:ext uri="{FF2B5EF4-FFF2-40B4-BE49-F238E27FC236}">
                  <a16:creationId xmlns:a16="http://schemas.microsoft.com/office/drawing/2014/main" id="{D6EB6D8C-EF90-4ED4-835E-ABF8483DC690}"/>
                </a:ext>
              </a:extLst>
            </p:cNvPr>
            <p:cNvSpPr>
              <a:spLocks/>
            </p:cNvSpPr>
            <p:nvPr/>
          </p:nvSpPr>
          <p:spPr bwMode="auto">
            <a:xfrm>
              <a:off x="673" y="1800"/>
              <a:ext cx="134" cy="156"/>
            </a:xfrm>
            <a:custGeom>
              <a:avLst/>
              <a:gdLst>
                <a:gd name="T0" fmla="*/ 217 w 113"/>
                <a:gd name="T1" fmla="*/ 0 h 131"/>
                <a:gd name="T2" fmla="*/ 0 w 113"/>
                <a:gd name="T3" fmla="*/ 150 h 131"/>
                <a:gd name="T4" fmla="*/ 0 w 113"/>
                <a:gd name="T5" fmla="*/ 263 h 131"/>
                <a:gd name="T6" fmla="*/ 224 w 113"/>
                <a:gd name="T7" fmla="*/ 98 h 131"/>
                <a:gd name="T8" fmla="*/ 217 w 113"/>
                <a:gd name="T9" fmla="*/ 0 h 1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3" h="131">
                  <a:moveTo>
                    <a:pt x="110" y="0"/>
                  </a:moveTo>
                  <a:cubicBezTo>
                    <a:pt x="110" y="0"/>
                    <a:pt x="55" y="83"/>
                    <a:pt x="0" y="75"/>
                  </a:cubicBezTo>
                  <a:cubicBezTo>
                    <a:pt x="0" y="131"/>
                    <a:pt x="0" y="131"/>
                    <a:pt x="0" y="131"/>
                  </a:cubicBezTo>
                  <a:cubicBezTo>
                    <a:pt x="113" y="49"/>
                    <a:pt x="113" y="49"/>
                    <a:pt x="113" y="49"/>
                  </a:cubicBezTo>
                  <a:lnTo>
                    <a:pt x="110" y="0"/>
                  </a:lnTo>
                  <a:close/>
                </a:path>
              </a:pathLst>
            </a:custGeom>
            <a:solidFill>
              <a:srgbClr val="9998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57" name="Freeform 449">
              <a:extLst>
                <a:ext uri="{FF2B5EF4-FFF2-40B4-BE49-F238E27FC236}">
                  <a16:creationId xmlns:a16="http://schemas.microsoft.com/office/drawing/2014/main" id="{52B2ADC7-46E7-4D6A-93F8-819615FD7024}"/>
                </a:ext>
              </a:extLst>
            </p:cNvPr>
            <p:cNvSpPr>
              <a:spLocks/>
            </p:cNvSpPr>
            <p:nvPr/>
          </p:nvSpPr>
          <p:spPr bwMode="auto">
            <a:xfrm>
              <a:off x="717" y="1863"/>
              <a:ext cx="46" cy="126"/>
            </a:xfrm>
            <a:custGeom>
              <a:avLst/>
              <a:gdLst>
                <a:gd name="T0" fmla="*/ 24 w 39"/>
                <a:gd name="T1" fmla="*/ 48 h 106"/>
                <a:gd name="T2" fmla="*/ 75 w 39"/>
                <a:gd name="T3" fmla="*/ 2 h 106"/>
                <a:gd name="T4" fmla="*/ 53 w 39"/>
                <a:gd name="T5" fmla="*/ 155 h 106"/>
                <a:gd name="T6" fmla="*/ 0 w 39"/>
                <a:gd name="T7" fmla="*/ 179 h 106"/>
                <a:gd name="T8" fmla="*/ 24 w 39"/>
                <a:gd name="T9" fmla="*/ 48 h 1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106">
                  <a:moveTo>
                    <a:pt x="12" y="24"/>
                  </a:moveTo>
                  <a:cubicBezTo>
                    <a:pt x="12" y="24"/>
                    <a:pt x="22" y="0"/>
                    <a:pt x="39" y="2"/>
                  </a:cubicBezTo>
                  <a:cubicBezTo>
                    <a:pt x="27" y="77"/>
                    <a:pt x="27" y="77"/>
                    <a:pt x="27" y="77"/>
                  </a:cubicBezTo>
                  <a:cubicBezTo>
                    <a:pt x="27" y="77"/>
                    <a:pt x="17" y="106"/>
                    <a:pt x="0" y="90"/>
                  </a:cubicBezTo>
                  <a:lnTo>
                    <a:pt x="12" y="24"/>
                  </a:lnTo>
                  <a:close/>
                </a:path>
              </a:pathLst>
            </a:custGeom>
            <a:solidFill>
              <a:srgbClr val="817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58" name="Freeform 450">
              <a:extLst>
                <a:ext uri="{FF2B5EF4-FFF2-40B4-BE49-F238E27FC236}">
                  <a16:creationId xmlns:a16="http://schemas.microsoft.com/office/drawing/2014/main" id="{7FCA44BD-B9F1-4F49-9F17-F7D22BA9E762}"/>
                </a:ext>
              </a:extLst>
            </p:cNvPr>
            <p:cNvSpPr>
              <a:spLocks/>
            </p:cNvSpPr>
            <p:nvPr/>
          </p:nvSpPr>
          <p:spPr bwMode="auto">
            <a:xfrm>
              <a:off x="704" y="1860"/>
              <a:ext cx="153" cy="112"/>
            </a:xfrm>
            <a:custGeom>
              <a:avLst/>
              <a:gdLst>
                <a:gd name="T0" fmla="*/ 255 w 129"/>
                <a:gd name="T1" fmla="*/ 31 h 95"/>
                <a:gd name="T2" fmla="*/ 56 w 129"/>
                <a:gd name="T3" fmla="*/ 184 h 95"/>
                <a:gd name="T4" fmla="*/ 24 w 129"/>
                <a:gd name="T5" fmla="*/ 145 h 95"/>
                <a:gd name="T6" fmla="*/ 221 w 129"/>
                <a:gd name="T7" fmla="*/ 0 h 95"/>
                <a:gd name="T8" fmla="*/ 255 w 129"/>
                <a:gd name="T9" fmla="*/ 31 h 9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9" h="95">
                  <a:moveTo>
                    <a:pt x="129" y="16"/>
                  </a:moveTo>
                  <a:cubicBezTo>
                    <a:pt x="29" y="95"/>
                    <a:pt x="29" y="95"/>
                    <a:pt x="29" y="95"/>
                  </a:cubicBezTo>
                  <a:cubicBezTo>
                    <a:pt x="29" y="95"/>
                    <a:pt x="0" y="93"/>
                    <a:pt x="12" y="75"/>
                  </a:cubicBezTo>
                  <a:cubicBezTo>
                    <a:pt x="111" y="0"/>
                    <a:pt x="111" y="0"/>
                    <a:pt x="111" y="0"/>
                  </a:cubicBezTo>
                  <a:lnTo>
                    <a:pt x="129" y="16"/>
                  </a:lnTo>
                  <a:close/>
                </a:path>
              </a:pathLst>
            </a:custGeom>
            <a:solidFill>
              <a:srgbClr val="817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59" name="Freeform 451">
              <a:extLst>
                <a:ext uri="{FF2B5EF4-FFF2-40B4-BE49-F238E27FC236}">
                  <a16:creationId xmlns:a16="http://schemas.microsoft.com/office/drawing/2014/main" id="{5AA44A19-6E72-453A-9F28-91A358842C4A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3" y="993"/>
              <a:ext cx="399" cy="349"/>
            </a:xfrm>
            <a:custGeom>
              <a:avLst/>
              <a:gdLst>
                <a:gd name="T0" fmla="*/ 0 w 336"/>
                <a:gd name="T1" fmla="*/ 171 h 294"/>
                <a:gd name="T2" fmla="*/ 251 w 336"/>
                <a:gd name="T3" fmla="*/ 0 h 294"/>
                <a:gd name="T4" fmla="*/ 669 w 336"/>
                <a:gd name="T5" fmla="*/ 386 h 294"/>
                <a:gd name="T6" fmla="*/ 411 w 336"/>
                <a:gd name="T7" fmla="*/ 583 h 294"/>
                <a:gd name="T8" fmla="*/ 0 w 336"/>
                <a:gd name="T9" fmla="*/ 171 h 29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6" h="294">
                  <a:moveTo>
                    <a:pt x="0" y="86"/>
                  </a:moveTo>
                  <a:cubicBezTo>
                    <a:pt x="0" y="86"/>
                    <a:pt x="96" y="74"/>
                    <a:pt x="126" y="0"/>
                  </a:cubicBezTo>
                  <a:cubicBezTo>
                    <a:pt x="336" y="195"/>
                    <a:pt x="336" y="195"/>
                    <a:pt x="336" y="195"/>
                  </a:cubicBezTo>
                  <a:cubicBezTo>
                    <a:pt x="336" y="195"/>
                    <a:pt x="286" y="282"/>
                    <a:pt x="206" y="294"/>
                  </a:cubicBezTo>
                  <a:lnTo>
                    <a:pt x="0" y="86"/>
                  </a:lnTo>
                  <a:close/>
                </a:path>
              </a:pathLst>
            </a:custGeom>
            <a:solidFill>
              <a:srgbClr val="C1C0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60" name="Freeform 452">
              <a:extLst>
                <a:ext uri="{FF2B5EF4-FFF2-40B4-BE49-F238E27FC236}">
                  <a16:creationId xmlns:a16="http://schemas.microsoft.com/office/drawing/2014/main" id="{FC9AB853-5AD9-432D-BCC2-C7463AC50996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8" y="1224"/>
              <a:ext cx="157" cy="163"/>
            </a:xfrm>
            <a:custGeom>
              <a:avLst/>
              <a:gdLst>
                <a:gd name="T0" fmla="*/ 253 w 133"/>
                <a:gd name="T1" fmla="*/ 0 h 137"/>
                <a:gd name="T2" fmla="*/ 0 w 133"/>
                <a:gd name="T3" fmla="*/ 199 h 137"/>
                <a:gd name="T4" fmla="*/ 8 w 133"/>
                <a:gd name="T5" fmla="*/ 275 h 137"/>
                <a:gd name="T6" fmla="*/ 257 w 133"/>
                <a:gd name="T7" fmla="*/ 98 h 137"/>
                <a:gd name="T8" fmla="*/ 253 w 133"/>
                <a:gd name="T9" fmla="*/ 0 h 1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3" h="137">
                  <a:moveTo>
                    <a:pt x="130" y="0"/>
                  </a:moveTo>
                  <a:cubicBezTo>
                    <a:pt x="130" y="0"/>
                    <a:pt x="73" y="93"/>
                    <a:pt x="0" y="99"/>
                  </a:cubicBezTo>
                  <a:cubicBezTo>
                    <a:pt x="4" y="137"/>
                    <a:pt x="4" y="137"/>
                    <a:pt x="4" y="137"/>
                  </a:cubicBezTo>
                  <a:cubicBezTo>
                    <a:pt x="133" y="49"/>
                    <a:pt x="133" y="49"/>
                    <a:pt x="133" y="49"/>
                  </a:cubicBezTo>
                  <a:lnTo>
                    <a:pt x="130" y="0"/>
                  </a:lnTo>
                  <a:close/>
                </a:path>
              </a:pathLst>
            </a:custGeom>
            <a:solidFill>
              <a:srgbClr val="9998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61" name="Freeform 453">
              <a:extLst>
                <a:ext uri="{FF2B5EF4-FFF2-40B4-BE49-F238E27FC236}">
                  <a16:creationId xmlns:a16="http://schemas.microsoft.com/office/drawing/2014/main" id="{32F96BD1-835E-45A9-AB20-7688F5433056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8" y="1294"/>
              <a:ext cx="49" cy="138"/>
            </a:xfrm>
            <a:custGeom>
              <a:avLst/>
              <a:gdLst>
                <a:gd name="T0" fmla="*/ 32 w 41"/>
                <a:gd name="T1" fmla="*/ 43 h 116"/>
                <a:gd name="T2" fmla="*/ 85 w 41"/>
                <a:gd name="T3" fmla="*/ 10 h 116"/>
                <a:gd name="T4" fmla="*/ 50 w 41"/>
                <a:gd name="T5" fmla="*/ 232 h 116"/>
                <a:gd name="T6" fmla="*/ 0 w 41"/>
                <a:gd name="T7" fmla="*/ 224 h 116"/>
                <a:gd name="T8" fmla="*/ 32 w 41"/>
                <a:gd name="T9" fmla="*/ 43 h 1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116">
                  <a:moveTo>
                    <a:pt x="16" y="21"/>
                  </a:moveTo>
                  <a:cubicBezTo>
                    <a:pt x="16" y="21"/>
                    <a:pt x="25" y="0"/>
                    <a:pt x="41" y="5"/>
                  </a:cubicBezTo>
                  <a:cubicBezTo>
                    <a:pt x="24" y="116"/>
                    <a:pt x="24" y="116"/>
                    <a:pt x="24" y="116"/>
                  </a:cubicBezTo>
                  <a:cubicBezTo>
                    <a:pt x="0" y="112"/>
                    <a:pt x="0" y="112"/>
                    <a:pt x="0" y="112"/>
                  </a:cubicBezTo>
                  <a:lnTo>
                    <a:pt x="16" y="21"/>
                  </a:lnTo>
                  <a:close/>
                </a:path>
              </a:pathLst>
            </a:custGeom>
            <a:solidFill>
              <a:srgbClr val="817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62" name="Freeform 454">
              <a:extLst>
                <a:ext uri="{FF2B5EF4-FFF2-40B4-BE49-F238E27FC236}">
                  <a16:creationId xmlns:a16="http://schemas.microsoft.com/office/drawing/2014/main" id="{DA741ED4-E298-4AC7-9946-FD2F1372F521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" y="1006"/>
              <a:ext cx="500" cy="446"/>
            </a:xfrm>
            <a:custGeom>
              <a:avLst/>
              <a:gdLst>
                <a:gd name="T0" fmla="*/ 826 w 422"/>
                <a:gd name="T1" fmla="*/ 362 h 376"/>
                <a:gd name="T2" fmla="*/ 819 w 422"/>
                <a:gd name="T3" fmla="*/ 387 h 376"/>
                <a:gd name="T4" fmla="*/ 274 w 422"/>
                <a:gd name="T5" fmla="*/ 738 h 376"/>
                <a:gd name="T6" fmla="*/ 245 w 422"/>
                <a:gd name="T7" fmla="*/ 728 h 376"/>
                <a:gd name="T8" fmla="*/ 7 w 422"/>
                <a:gd name="T9" fmla="*/ 272 h 376"/>
                <a:gd name="T10" fmla="*/ 11 w 422"/>
                <a:gd name="T11" fmla="*/ 242 h 376"/>
                <a:gd name="T12" fmla="*/ 438 w 422"/>
                <a:gd name="T13" fmla="*/ 7 h 376"/>
                <a:gd name="T14" fmla="*/ 470 w 422"/>
                <a:gd name="T15" fmla="*/ 11 h 376"/>
                <a:gd name="T16" fmla="*/ 826 w 422"/>
                <a:gd name="T17" fmla="*/ 362 h 37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22" h="376">
                  <a:moveTo>
                    <a:pt x="419" y="183"/>
                  </a:moveTo>
                  <a:cubicBezTo>
                    <a:pt x="422" y="188"/>
                    <a:pt x="420" y="193"/>
                    <a:pt x="415" y="196"/>
                  </a:cubicBezTo>
                  <a:cubicBezTo>
                    <a:pt x="139" y="373"/>
                    <a:pt x="139" y="373"/>
                    <a:pt x="139" y="373"/>
                  </a:cubicBezTo>
                  <a:cubicBezTo>
                    <a:pt x="134" y="376"/>
                    <a:pt x="128" y="374"/>
                    <a:pt x="125" y="368"/>
                  </a:cubicBezTo>
                  <a:cubicBezTo>
                    <a:pt x="3" y="137"/>
                    <a:pt x="3" y="137"/>
                    <a:pt x="3" y="137"/>
                  </a:cubicBezTo>
                  <a:cubicBezTo>
                    <a:pt x="0" y="132"/>
                    <a:pt x="1" y="125"/>
                    <a:pt x="6" y="122"/>
                  </a:cubicBezTo>
                  <a:cubicBezTo>
                    <a:pt x="222" y="3"/>
                    <a:pt x="222" y="3"/>
                    <a:pt x="222" y="3"/>
                  </a:cubicBezTo>
                  <a:cubicBezTo>
                    <a:pt x="228" y="0"/>
                    <a:pt x="235" y="2"/>
                    <a:pt x="239" y="6"/>
                  </a:cubicBezTo>
                  <a:lnTo>
                    <a:pt x="419" y="183"/>
                  </a:lnTo>
                  <a:close/>
                </a:path>
              </a:pathLst>
            </a:custGeom>
            <a:solidFill>
              <a:srgbClr val="C1C0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63" name="Freeform 455">
              <a:extLst>
                <a:ext uri="{FF2B5EF4-FFF2-40B4-BE49-F238E27FC236}">
                  <a16:creationId xmlns:a16="http://schemas.microsoft.com/office/drawing/2014/main" id="{7BF87570-826C-424E-B723-5B4EC957A4BB}"/>
                </a:ext>
              </a:extLst>
            </p:cNvPr>
            <p:cNvSpPr>
              <a:spLocks/>
            </p:cNvSpPr>
            <p:nvPr/>
          </p:nvSpPr>
          <p:spPr bwMode="auto">
            <a:xfrm>
              <a:off x="751" y="878"/>
              <a:ext cx="522" cy="332"/>
            </a:xfrm>
            <a:custGeom>
              <a:avLst/>
              <a:gdLst>
                <a:gd name="T0" fmla="*/ 862 w 440"/>
                <a:gd name="T1" fmla="*/ 233 h 279"/>
                <a:gd name="T2" fmla="*/ 862 w 440"/>
                <a:gd name="T3" fmla="*/ 263 h 279"/>
                <a:gd name="T4" fmla="*/ 365 w 440"/>
                <a:gd name="T5" fmla="*/ 557 h 279"/>
                <a:gd name="T6" fmla="*/ 342 w 440"/>
                <a:gd name="T7" fmla="*/ 543 h 279"/>
                <a:gd name="T8" fmla="*/ 7 w 440"/>
                <a:gd name="T9" fmla="*/ 199 h 279"/>
                <a:gd name="T10" fmla="*/ 7 w 440"/>
                <a:gd name="T11" fmla="*/ 170 h 279"/>
                <a:gd name="T12" fmla="*/ 319 w 440"/>
                <a:gd name="T13" fmla="*/ 2 h 279"/>
                <a:gd name="T14" fmla="*/ 361 w 440"/>
                <a:gd name="T15" fmla="*/ 7 h 279"/>
                <a:gd name="T16" fmla="*/ 862 w 440"/>
                <a:gd name="T17" fmla="*/ 233 h 27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40" h="279">
                  <a:moveTo>
                    <a:pt x="436" y="117"/>
                  </a:moveTo>
                  <a:cubicBezTo>
                    <a:pt x="440" y="122"/>
                    <a:pt x="440" y="128"/>
                    <a:pt x="436" y="131"/>
                  </a:cubicBezTo>
                  <a:cubicBezTo>
                    <a:pt x="185" y="277"/>
                    <a:pt x="185" y="277"/>
                    <a:pt x="185" y="277"/>
                  </a:cubicBezTo>
                  <a:cubicBezTo>
                    <a:pt x="182" y="279"/>
                    <a:pt x="176" y="277"/>
                    <a:pt x="173" y="271"/>
                  </a:cubicBezTo>
                  <a:cubicBezTo>
                    <a:pt x="3" y="99"/>
                    <a:pt x="3" y="99"/>
                    <a:pt x="3" y="99"/>
                  </a:cubicBezTo>
                  <a:cubicBezTo>
                    <a:pt x="0" y="93"/>
                    <a:pt x="0" y="87"/>
                    <a:pt x="3" y="85"/>
                  </a:cubicBezTo>
                  <a:cubicBezTo>
                    <a:pt x="161" y="2"/>
                    <a:pt x="161" y="2"/>
                    <a:pt x="161" y="2"/>
                  </a:cubicBezTo>
                  <a:cubicBezTo>
                    <a:pt x="165" y="0"/>
                    <a:pt x="175" y="0"/>
                    <a:pt x="182" y="3"/>
                  </a:cubicBezTo>
                  <a:lnTo>
                    <a:pt x="436" y="117"/>
                  </a:lnTo>
                  <a:close/>
                </a:path>
              </a:pathLst>
            </a:custGeom>
            <a:solidFill>
              <a:srgbClr val="C1C0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64" name="Freeform 456">
              <a:extLst>
                <a:ext uri="{FF2B5EF4-FFF2-40B4-BE49-F238E27FC236}">
                  <a16:creationId xmlns:a16="http://schemas.microsoft.com/office/drawing/2014/main" id="{CED20CFC-6823-44CA-A781-1F18E546B7EF}"/>
                </a:ext>
              </a:extLst>
            </p:cNvPr>
            <p:cNvSpPr>
              <a:spLocks/>
            </p:cNvSpPr>
            <p:nvPr/>
          </p:nvSpPr>
          <p:spPr bwMode="auto">
            <a:xfrm>
              <a:off x="615" y="1052"/>
              <a:ext cx="1363" cy="1140"/>
            </a:xfrm>
            <a:custGeom>
              <a:avLst/>
              <a:gdLst>
                <a:gd name="T0" fmla="*/ 2261 w 1149"/>
                <a:gd name="T1" fmla="*/ 1120 h 960"/>
                <a:gd name="T2" fmla="*/ 2247 w 1149"/>
                <a:gd name="T3" fmla="*/ 1185 h 960"/>
                <a:gd name="T4" fmla="*/ 1210 w 1149"/>
                <a:gd name="T5" fmla="*/ 1895 h 960"/>
                <a:gd name="T6" fmla="*/ 1126 w 1149"/>
                <a:gd name="T7" fmla="*/ 1885 h 960"/>
                <a:gd name="T8" fmla="*/ 13 w 1149"/>
                <a:gd name="T9" fmla="*/ 753 h 960"/>
                <a:gd name="T10" fmla="*/ 25 w 1149"/>
                <a:gd name="T11" fmla="*/ 690 h 960"/>
                <a:gd name="T12" fmla="*/ 1098 w 1149"/>
                <a:gd name="T13" fmla="*/ 14 h 960"/>
                <a:gd name="T14" fmla="*/ 1159 w 1149"/>
                <a:gd name="T15" fmla="*/ 25 h 960"/>
                <a:gd name="T16" fmla="*/ 2261 w 1149"/>
                <a:gd name="T17" fmla="*/ 1120 h 96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149" h="960">
                  <a:moveTo>
                    <a:pt x="1142" y="563"/>
                  </a:moveTo>
                  <a:cubicBezTo>
                    <a:pt x="1149" y="574"/>
                    <a:pt x="1146" y="588"/>
                    <a:pt x="1135" y="595"/>
                  </a:cubicBezTo>
                  <a:cubicBezTo>
                    <a:pt x="611" y="953"/>
                    <a:pt x="611" y="953"/>
                    <a:pt x="611" y="953"/>
                  </a:cubicBezTo>
                  <a:cubicBezTo>
                    <a:pt x="600" y="960"/>
                    <a:pt x="578" y="956"/>
                    <a:pt x="568" y="947"/>
                  </a:cubicBezTo>
                  <a:cubicBezTo>
                    <a:pt x="7" y="379"/>
                    <a:pt x="7" y="379"/>
                    <a:pt x="7" y="379"/>
                  </a:cubicBezTo>
                  <a:cubicBezTo>
                    <a:pt x="0" y="368"/>
                    <a:pt x="2" y="354"/>
                    <a:pt x="13" y="347"/>
                  </a:cubicBezTo>
                  <a:cubicBezTo>
                    <a:pt x="555" y="7"/>
                    <a:pt x="555" y="7"/>
                    <a:pt x="555" y="7"/>
                  </a:cubicBezTo>
                  <a:cubicBezTo>
                    <a:pt x="565" y="0"/>
                    <a:pt x="579" y="3"/>
                    <a:pt x="586" y="13"/>
                  </a:cubicBezTo>
                  <a:lnTo>
                    <a:pt x="1142" y="563"/>
                  </a:lnTo>
                  <a:close/>
                </a:path>
              </a:pathLst>
            </a:custGeom>
            <a:solidFill>
              <a:srgbClr val="C1C0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65" name="Freeform 457">
              <a:extLst>
                <a:ext uri="{FF2B5EF4-FFF2-40B4-BE49-F238E27FC236}">
                  <a16:creationId xmlns:a16="http://schemas.microsoft.com/office/drawing/2014/main" id="{5A6C682D-7B70-4530-95D5-79CB8991546A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7" y="1767"/>
              <a:ext cx="1526" cy="1341"/>
            </a:xfrm>
            <a:custGeom>
              <a:avLst/>
              <a:gdLst>
                <a:gd name="T0" fmla="*/ 2536 w 1286"/>
                <a:gd name="T1" fmla="*/ 1392 h 1129"/>
                <a:gd name="T2" fmla="*/ 2522 w 1286"/>
                <a:gd name="T3" fmla="*/ 1456 h 1129"/>
                <a:gd name="T4" fmla="*/ 1544 w 1286"/>
                <a:gd name="T5" fmla="*/ 2233 h 1129"/>
                <a:gd name="T6" fmla="*/ 1458 w 1286"/>
                <a:gd name="T7" fmla="*/ 2222 h 1129"/>
                <a:gd name="T8" fmla="*/ 13 w 1286"/>
                <a:gd name="T9" fmla="*/ 782 h 1129"/>
                <a:gd name="T10" fmla="*/ 25 w 1286"/>
                <a:gd name="T11" fmla="*/ 720 h 1129"/>
                <a:gd name="T12" fmla="*/ 1073 w 1286"/>
                <a:gd name="T13" fmla="*/ 14 h 1129"/>
                <a:gd name="T14" fmla="*/ 1137 w 1286"/>
                <a:gd name="T15" fmla="*/ 25 h 1129"/>
                <a:gd name="T16" fmla="*/ 2536 w 1286"/>
                <a:gd name="T17" fmla="*/ 1392 h 112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86" h="1129">
                  <a:moveTo>
                    <a:pt x="1279" y="700"/>
                  </a:moveTo>
                  <a:cubicBezTo>
                    <a:pt x="1286" y="711"/>
                    <a:pt x="1283" y="725"/>
                    <a:pt x="1272" y="732"/>
                  </a:cubicBezTo>
                  <a:cubicBezTo>
                    <a:pt x="779" y="1122"/>
                    <a:pt x="779" y="1122"/>
                    <a:pt x="779" y="1122"/>
                  </a:cubicBezTo>
                  <a:cubicBezTo>
                    <a:pt x="768" y="1129"/>
                    <a:pt x="746" y="1126"/>
                    <a:pt x="736" y="1116"/>
                  </a:cubicBezTo>
                  <a:cubicBezTo>
                    <a:pt x="7" y="392"/>
                    <a:pt x="7" y="392"/>
                    <a:pt x="7" y="392"/>
                  </a:cubicBezTo>
                  <a:cubicBezTo>
                    <a:pt x="0" y="382"/>
                    <a:pt x="3" y="368"/>
                    <a:pt x="13" y="361"/>
                  </a:cubicBezTo>
                  <a:cubicBezTo>
                    <a:pt x="541" y="7"/>
                    <a:pt x="541" y="7"/>
                    <a:pt x="541" y="7"/>
                  </a:cubicBezTo>
                  <a:cubicBezTo>
                    <a:pt x="552" y="0"/>
                    <a:pt x="566" y="3"/>
                    <a:pt x="573" y="13"/>
                  </a:cubicBezTo>
                  <a:lnTo>
                    <a:pt x="1279" y="700"/>
                  </a:lnTo>
                  <a:close/>
                </a:path>
              </a:pathLst>
            </a:custGeom>
            <a:solidFill>
              <a:srgbClr val="C1C0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66" name="Freeform 458">
              <a:extLst>
                <a:ext uri="{FF2B5EF4-FFF2-40B4-BE49-F238E27FC236}">
                  <a16:creationId xmlns:a16="http://schemas.microsoft.com/office/drawing/2014/main" id="{A430B0A2-1F71-40E9-A987-6CD009BEC61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7" y="3041"/>
              <a:ext cx="192" cy="164"/>
            </a:xfrm>
            <a:custGeom>
              <a:avLst/>
              <a:gdLst>
                <a:gd name="T0" fmla="*/ 13 w 192"/>
                <a:gd name="T1" fmla="*/ 0 h 164"/>
                <a:gd name="T2" fmla="*/ 192 w 192"/>
                <a:gd name="T3" fmla="*/ 164 h 164"/>
                <a:gd name="T4" fmla="*/ 115 w 192"/>
                <a:gd name="T5" fmla="*/ 121 h 164"/>
                <a:gd name="T6" fmla="*/ 0 w 192"/>
                <a:gd name="T7" fmla="*/ 10 h 16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92" h="164">
                  <a:moveTo>
                    <a:pt x="13" y="0"/>
                  </a:moveTo>
                  <a:lnTo>
                    <a:pt x="192" y="164"/>
                  </a:lnTo>
                  <a:lnTo>
                    <a:pt x="115" y="121"/>
                  </a:lnTo>
                  <a:lnTo>
                    <a:pt x="0" y="10"/>
                  </a:lnTo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67" name="Freeform 459">
              <a:extLst>
                <a:ext uri="{FF2B5EF4-FFF2-40B4-BE49-F238E27FC236}">
                  <a16:creationId xmlns:a16="http://schemas.microsoft.com/office/drawing/2014/main" id="{E9F4D3E7-3E94-4C09-B3B2-520E6F582F78}"/>
                </a:ext>
              </a:extLst>
            </p:cNvPr>
            <p:cNvSpPr>
              <a:spLocks/>
            </p:cNvSpPr>
            <p:nvPr/>
          </p:nvSpPr>
          <p:spPr bwMode="auto">
            <a:xfrm>
              <a:off x="719" y="2205"/>
              <a:ext cx="1915" cy="1411"/>
            </a:xfrm>
            <a:custGeom>
              <a:avLst/>
              <a:gdLst>
                <a:gd name="T0" fmla="*/ 1794 w 1915"/>
                <a:gd name="T1" fmla="*/ 846 h 1411"/>
                <a:gd name="T2" fmla="*/ 1915 w 1915"/>
                <a:gd name="T3" fmla="*/ 962 h 1411"/>
                <a:gd name="T4" fmla="*/ 1310 w 1915"/>
                <a:gd name="T5" fmla="*/ 1411 h 1411"/>
                <a:gd name="T6" fmla="*/ 0 w 1915"/>
                <a:gd name="T7" fmla="*/ 81 h 1411"/>
                <a:gd name="T8" fmla="*/ 145 w 1915"/>
                <a:gd name="T9" fmla="*/ 0 h 14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15" h="1411">
                  <a:moveTo>
                    <a:pt x="1794" y="846"/>
                  </a:moveTo>
                  <a:lnTo>
                    <a:pt x="1915" y="962"/>
                  </a:lnTo>
                  <a:lnTo>
                    <a:pt x="1310" y="1411"/>
                  </a:lnTo>
                  <a:lnTo>
                    <a:pt x="0" y="81"/>
                  </a:lnTo>
                  <a:lnTo>
                    <a:pt x="145" y="0"/>
                  </a:lnTo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68" name="Freeform 460">
              <a:extLst>
                <a:ext uri="{FF2B5EF4-FFF2-40B4-BE49-F238E27FC236}">
                  <a16:creationId xmlns:a16="http://schemas.microsoft.com/office/drawing/2014/main" id="{D93C4C5F-D0F4-4593-AC9F-7C41E42B5214}"/>
                </a:ext>
              </a:extLst>
            </p:cNvPr>
            <p:cNvSpPr>
              <a:spLocks/>
            </p:cNvSpPr>
            <p:nvPr/>
          </p:nvSpPr>
          <p:spPr bwMode="auto">
            <a:xfrm>
              <a:off x="662" y="2286"/>
              <a:ext cx="1367" cy="1467"/>
            </a:xfrm>
            <a:custGeom>
              <a:avLst/>
              <a:gdLst>
                <a:gd name="T0" fmla="*/ 57 w 1367"/>
                <a:gd name="T1" fmla="*/ 0 h 1467"/>
                <a:gd name="T2" fmla="*/ 1367 w 1367"/>
                <a:gd name="T3" fmla="*/ 1330 h 1467"/>
                <a:gd name="T4" fmla="*/ 1315 w 1367"/>
                <a:gd name="T5" fmla="*/ 1467 h 1467"/>
                <a:gd name="T6" fmla="*/ 0 w 1367"/>
                <a:gd name="T7" fmla="*/ 100 h 1467"/>
                <a:gd name="T8" fmla="*/ 57 w 1367"/>
                <a:gd name="T9" fmla="*/ 0 h 146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7" h="1467">
                  <a:moveTo>
                    <a:pt x="57" y="0"/>
                  </a:moveTo>
                  <a:lnTo>
                    <a:pt x="1367" y="1330"/>
                  </a:lnTo>
                  <a:lnTo>
                    <a:pt x="1315" y="1467"/>
                  </a:lnTo>
                  <a:lnTo>
                    <a:pt x="0" y="100"/>
                  </a:lnTo>
                  <a:lnTo>
                    <a:pt x="57" y="0"/>
                  </a:lnTo>
                  <a:close/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69" name="Freeform 461">
              <a:extLst>
                <a:ext uri="{FF2B5EF4-FFF2-40B4-BE49-F238E27FC236}">
                  <a16:creationId xmlns:a16="http://schemas.microsoft.com/office/drawing/2014/main" id="{C0A28CCE-BD0E-4693-8595-94B324641EFF}"/>
                </a:ext>
              </a:extLst>
            </p:cNvPr>
            <p:cNvSpPr>
              <a:spLocks/>
            </p:cNvSpPr>
            <p:nvPr/>
          </p:nvSpPr>
          <p:spPr bwMode="auto">
            <a:xfrm>
              <a:off x="864" y="1887"/>
              <a:ext cx="1188" cy="1566"/>
            </a:xfrm>
            <a:custGeom>
              <a:avLst/>
              <a:gdLst>
                <a:gd name="T0" fmla="*/ 1188 w 1188"/>
                <a:gd name="T1" fmla="*/ 1191 h 1566"/>
                <a:gd name="T2" fmla="*/ 1170 w 1188"/>
                <a:gd name="T3" fmla="*/ 1566 h 1566"/>
                <a:gd name="T4" fmla="*/ 0 w 1188"/>
                <a:gd name="T5" fmla="*/ 404 h 1566"/>
                <a:gd name="T6" fmla="*/ 0 w 1188"/>
                <a:gd name="T7" fmla="*/ 0 h 156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88" h="1566">
                  <a:moveTo>
                    <a:pt x="1188" y="1191"/>
                  </a:moveTo>
                  <a:lnTo>
                    <a:pt x="1170" y="1566"/>
                  </a:lnTo>
                  <a:lnTo>
                    <a:pt x="0" y="404"/>
                  </a:lnTo>
                  <a:lnTo>
                    <a:pt x="0" y="0"/>
                  </a:lnTo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70" name="Freeform 462">
              <a:extLst>
                <a:ext uri="{FF2B5EF4-FFF2-40B4-BE49-F238E27FC236}">
                  <a16:creationId xmlns:a16="http://schemas.microsoft.com/office/drawing/2014/main" id="{B10ED6F7-9671-4520-AD53-B4DD572D7B7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4" y="3078"/>
              <a:ext cx="434" cy="375"/>
            </a:xfrm>
            <a:custGeom>
              <a:avLst/>
              <a:gdLst>
                <a:gd name="T0" fmla="*/ 434 w 434"/>
                <a:gd name="T1" fmla="*/ 10 h 375"/>
                <a:gd name="T2" fmla="*/ 428 w 434"/>
                <a:gd name="T3" fmla="*/ 60 h 375"/>
                <a:gd name="T4" fmla="*/ 0 w 434"/>
                <a:gd name="T5" fmla="*/ 375 h 375"/>
                <a:gd name="T6" fmla="*/ 18 w 434"/>
                <a:gd name="T7" fmla="*/ 0 h 37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34" h="375">
                  <a:moveTo>
                    <a:pt x="434" y="10"/>
                  </a:moveTo>
                  <a:lnTo>
                    <a:pt x="428" y="60"/>
                  </a:lnTo>
                  <a:lnTo>
                    <a:pt x="0" y="375"/>
                  </a:lnTo>
                  <a:lnTo>
                    <a:pt x="18" y="0"/>
                  </a:lnTo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71" name="Freeform 463">
              <a:extLst>
                <a:ext uri="{FF2B5EF4-FFF2-40B4-BE49-F238E27FC236}">
                  <a16:creationId xmlns:a16="http://schemas.microsoft.com/office/drawing/2014/main" id="{88C87606-29E1-43DA-98E5-942BB47FADBF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7" y="3167"/>
              <a:ext cx="732" cy="586"/>
            </a:xfrm>
            <a:custGeom>
              <a:avLst/>
              <a:gdLst>
                <a:gd name="T0" fmla="*/ 657 w 732"/>
                <a:gd name="T1" fmla="*/ 0 h 586"/>
                <a:gd name="T2" fmla="*/ 732 w 732"/>
                <a:gd name="T3" fmla="*/ 38 h 586"/>
                <a:gd name="T4" fmla="*/ 0 w 732"/>
                <a:gd name="T5" fmla="*/ 586 h 586"/>
                <a:gd name="T6" fmla="*/ 52 w 732"/>
                <a:gd name="T7" fmla="*/ 449 h 586"/>
                <a:gd name="T8" fmla="*/ 657 w 732"/>
                <a:gd name="T9" fmla="*/ 0 h 5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32" h="586">
                  <a:moveTo>
                    <a:pt x="657" y="0"/>
                  </a:moveTo>
                  <a:lnTo>
                    <a:pt x="732" y="38"/>
                  </a:lnTo>
                  <a:lnTo>
                    <a:pt x="0" y="586"/>
                  </a:lnTo>
                  <a:lnTo>
                    <a:pt x="52" y="449"/>
                  </a:lnTo>
                  <a:lnTo>
                    <a:pt x="657" y="0"/>
                  </a:lnTo>
                  <a:close/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72" name="Line 464">
              <a:extLst>
                <a:ext uri="{FF2B5EF4-FFF2-40B4-BE49-F238E27FC236}">
                  <a16:creationId xmlns:a16="http://schemas.microsoft.com/office/drawing/2014/main" id="{C1ACCE1A-55A6-45F3-879A-158E5948218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50" y="984"/>
              <a:ext cx="7" cy="68"/>
            </a:xfrm>
            <a:prstGeom prst="line">
              <a:avLst/>
            </a:prstGeom>
            <a:noFill/>
            <a:ln w="7938" cap="rnd">
              <a:solidFill>
                <a:srgbClr val="343434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73" name="Line 465">
              <a:extLst>
                <a:ext uri="{FF2B5EF4-FFF2-40B4-BE49-F238E27FC236}">
                  <a16:creationId xmlns:a16="http://schemas.microsoft.com/office/drawing/2014/main" id="{ED9C0424-EA20-47DF-9518-4F2E7799B21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271" y="1025"/>
              <a:ext cx="1" cy="36"/>
            </a:xfrm>
            <a:prstGeom prst="line">
              <a:avLst/>
            </a:prstGeom>
            <a:noFill/>
            <a:ln w="7938" cap="rnd">
              <a:solidFill>
                <a:srgbClr val="343434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74" name="Freeform 466">
              <a:extLst>
                <a:ext uri="{FF2B5EF4-FFF2-40B4-BE49-F238E27FC236}">
                  <a16:creationId xmlns:a16="http://schemas.microsoft.com/office/drawing/2014/main" id="{C73A4D73-CFDC-4AE3-B334-F8E34C2556C6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" y="1160"/>
              <a:ext cx="185" cy="416"/>
            </a:xfrm>
            <a:custGeom>
              <a:avLst/>
              <a:gdLst>
                <a:gd name="T0" fmla="*/ 308 w 156"/>
                <a:gd name="T1" fmla="*/ 675 h 350"/>
                <a:gd name="T2" fmla="*/ 279 w 156"/>
                <a:gd name="T3" fmla="*/ 695 h 350"/>
                <a:gd name="T4" fmla="*/ 249 w 156"/>
                <a:gd name="T5" fmla="*/ 685 h 350"/>
                <a:gd name="T6" fmla="*/ 9 w 156"/>
                <a:gd name="T7" fmla="*/ 223 h 350"/>
                <a:gd name="T8" fmla="*/ 1 w 156"/>
                <a:gd name="T9" fmla="*/ 178 h 350"/>
                <a:gd name="T10" fmla="*/ 2 w 156"/>
                <a:gd name="T11" fmla="*/ 0 h 35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56" h="350">
                  <a:moveTo>
                    <a:pt x="156" y="338"/>
                  </a:moveTo>
                  <a:cubicBezTo>
                    <a:pt x="141" y="348"/>
                    <a:pt x="141" y="348"/>
                    <a:pt x="141" y="348"/>
                  </a:cubicBezTo>
                  <a:cubicBezTo>
                    <a:pt x="136" y="350"/>
                    <a:pt x="130" y="348"/>
                    <a:pt x="126" y="343"/>
                  </a:cubicBezTo>
                  <a:cubicBezTo>
                    <a:pt x="5" y="112"/>
                    <a:pt x="5" y="112"/>
                    <a:pt x="5" y="112"/>
                  </a:cubicBezTo>
                  <a:cubicBezTo>
                    <a:pt x="1" y="106"/>
                    <a:pt x="0" y="94"/>
                    <a:pt x="1" y="89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75" name="Line 467">
              <a:extLst>
                <a:ext uri="{FF2B5EF4-FFF2-40B4-BE49-F238E27FC236}">
                  <a16:creationId xmlns:a16="http://schemas.microsoft.com/office/drawing/2014/main" id="{D8CEC43E-A56F-435F-B12F-3E70BA09CBB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33" y="1228"/>
              <a:ext cx="1" cy="47"/>
            </a:xfrm>
            <a:prstGeom prst="line">
              <a:avLst/>
            </a:prstGeom>
            <a:noFill/>
            <a:ln w="7938" cap="rnd">
              <a:solidFill>
                <a:srgbClr val="343434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76" name="Freeform 468">
              <a:extLst>
                <a:ext uri="{FF2B5EF4-FFF2-40B4-BE49-F238E27FC236}">
                  <a16:creationId xmlns:a16="http://schemas.microsoft.com/office/drawing/2014/main" id="{CA48F6E6-9AE1-4C1C-B2B2-1078BDECA41B}"/>
                </a:ext>
              </a:extLst>
            </p:cNvPr>
            <p:cNvSpPr>
              <a:spLocks/>
            </p:cNvSpPr>
            <p:nvPr/>
          </p:nvSpPr>
          <p:spPr bwMode="auto">
            <a:xfrm>
              <a:off x="805" y="1826"/>
              <a:ext cx="553" cy="512"/>
            </a:xfrm>
            <a:custGeom>
              <a:avLst/>
              <a:gdLst>
                <a:gd name="T0" fmla="*/ 923 w 466"/>
                <a:gd name="T1" fmla="*/ 828 h 431"/>
                <a:gd name="T2" fmla="*/ 903 w 466"/>
                <a:gd name="T3" fmla="*/ 846 h 431"/>
                <a:gd name="T4" fmla="*/ 816 w 466"/>
                <a:gd name="T5" fmla="*/ 830 h 431"/>
                <a:gd name="T6" fmla="*/ 0 w 466"/>
                <a:gd name="T7" fmla="*/ 0 h 43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66" h="431">
                  <a:moveTo>
                    <a:pt x="466" y="416"/>
                  </a:moveTo>
                  <a:cubicBezTo>
                    <a:pt x="455" y="424"/>
                    <a:pt x="455" y="424"/>
                    <a:pt x="455" y="424"/>
                  </a:cubicBezTo>
                  <a:cubicBezTo>
                    <a:pt x="445" y="431"/>
                    <a:pt x="422" y="427"/>
                    <a:pt x="412" y="417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77" name="Line 469">
              <a:extLst>
                <a:ext uri="{FF2B5EF4-FFF2-40B4-BE49-F238E27FC236}">
                  <a16:creationId xmlns:a16="http://schemas.microsoft.com/office/drawing/2014/main" id="{2B316FC4-7E54-4E92-9EB9-65CFE6531E6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973" y="1737"/>
              <a:ext cx="1" cy="49"/>
            </a:xfrm>
            <a:prstGeom prst="line">
              <a:avLst/>
            </a:prstGeom>
            <a:noFill/>
            <a:ln w="7938" cap="rnd">
              <a:solidFill>
                <a:srgbClr val="343434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78" name="Freeform 470">
              <a:extLst>
                <a:ext uri="{FF2B5EF4-FFF2-40B4-BE49-F238E27FC236}">
                  <a16:creationId xmlns:a16="http://schemas.microsoft.com/office/drawing/2014/main" id="{9B821F89-0D51-4349-918D-DC29B8A8D643}"/>
                </a:ext>
              </a:extLst>
            </p:cNvPr>
            <p:cNvSpPr>
              <a:spLocks/>
            </p:cNvSpPr>
            <p:nvPr/>
          </p:nvSpPr>
          <p:spPr bwMode="auto">
            <a:xfrm>
              <a:off x="617" y="1485"/>
              <a:ext cx="1" cy="124"/>
            </a:xfrm>
            <a:custGeom>
              <a:avLst/>
              <a:gdLst>
                <a:gd name="T0" fmla="*/ 0 w 1"/>
                <a:gd name="T1" fmla="*/ 210 h 104"/>
                <a:gd name="T2" fmla="*/ 0 w 1"/>
                <a:gd name="T3" fmla="*/ 199 h 104"/>
                <a:gd name="T4" fmla="*/ 0 w 1"/>
                <a:gd name="T5" fmla="*/ 0 h 10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104">
                  <a:moveTo>
                    <a:pt x="0" y="104"/>
                  </a:moveTo>
                  <a:cubicBezTo>
                    <a:pt x="0" y="101"/>
                    <a:pt x="0" y="99"/>
                    <a:pt x="0" y="98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79" name="Freeform 471">
              <a:extLst>
                <a:ext uri="{FF2B5EF4-FFF2-40B4-BE49-F238E27FC236}">
                  <a16:creationId xmlns:a16="http://schemas.microsoft.com/office/drawing/2014/main" id="{BCB08787-D31B-47AB-BC8D-32E646CD0B36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0" y="2216"/>
              <a:ext cx="1518" cy="1034"/>
            </a:xfrm>
            <a:custGeom>
              <a:avLst/>
              <a:gdLst>
                <a:gd name="T0" fmla="*/ 2539 w 1279"/>
                <a:gd name="T1" fmla="*/ 670 h 871"/>
                <a:gd name="T2" fmla="*/ 2532 w 1279"/>
                <a:gd name="T3" fmla="*/ 890 h 871"/>
                <a:gd name="T4" fmla="*/ 2488 w 1279"/>
                <a:gd name="T5" fmla="*/ 973 h 871"/>
                <a:gd name="T6" fmla="*/ 1539 w 1279"/>
                <a:gd name="T7" fmla="*/ 1717 h 871"/>
                <a:gd name="T8" fmla="*/ 1442 w 1279"/>
                <a:gd name="T9" fmla="*/ 1709 h 871"/>
                <a:gd name="T10" fmla="*/ 36 w 1279"/>
                <a:gd name="T11" fmla="*/ 310 h 871"/>
                <a:gd name="T12" fmla="*/ 13 w 1279"/>
                <a:gd name="T13" fmla="*/ 220 h 871"/>
                <a:gd name="T14" fmla="*/ 0 w 1279"/>
                <a:gd name="T15" fmla="*/ 0 h 87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279" h="871">
                  <a:moveTo>
                    <a:pt x="1279" y="337"/>
                  </a:moveTo>
                  <a:cubicBezTo>
                    <a:pt x="1276" y="448"/>
                    <a:pt x="1276" y="448"/>
                    <a:pt x="1276" y="448"/>
                  </a:cubicBezTo>
                  <a:cubicBezTo>
                    <a:pt x="1277" y="470"/>
                    <a:pt x="1264" y="483"/>
                    <a:pt x="1254" y="490"/>
                  </a:cubicBezTo>
                  <a:cubicBezTo>
                    <a:pt x="776" y="864"/>
                    <a:pt x="776" y="864"/>
                    <a:pt x="776" y="864"/>
                  </a:cubicBezTo>
                  <a:cubicBezTo>
                    <a:pt x="766" y="871"/>
                    <a:pt x="737" y="870"/>
                    <a:pt x="727" y="861"/>
                  </a:cubicBezTo>
                  <a:cubicBezTo>
                    <a:pt x="18" y="156"/>
                    <a:pt x="18" y="156"/>
                    <a:pt x="18" y="156"/>
                  </a:cubicBezTo>
                  <a:cubicBezTo>
                    <a:pt x="11" y="146"/>
                    <a:pt x="8" y="128"/>
                    <a:pt x="7" y="11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80" name="Freeform 472">
              <a:extLst>
                <a:ext uri="{FF2B5EF4-FFF2-40B4-BE49-F238E27FC236}">
                  <a16:creationId xmlns:a16="http://schemas.microsoft.com/office/drawing/2014/main" id="{8E911FED-DE26-40EE-BB29-1C84330FA372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" y="1583"/>
              <a:ext cx="353" cy="319"/>
            </a:xfrm>
            <a:custGeom>
              <a:avLst/>
              <a:gdLst>
                <a:gd name="T0" fmla="*/ 0 w 297"/>
                <a:gd name="T1" fmla="*/ 109 h 269"/>
                <a:gd name="T2" fmla="*/ 234 w 297"/>
                <a:gd name="T3" fmla="*/ 0 h 269"/>
                <a:gd name="T4" fmla="*/ 593 w 297"/>
                <a:gd name="T5" fmla="*/ 364 h 269"/>
                <a:gd name="T6" fmla="*/ 372 w 297"/>
                <a:gd name="T7" fmla="*/ 512 h 269"/>
                <a:gd name="T8" fmla="*/ 0 w 297"/>
                <a:gd name="T9" fmla="*/ 109 h 26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7" h="269">
                  <a:moveTo>
                    <a:pt x="0" y="56"/>
                  </a:moveTo>
                  <a:cubicBezTo>
                    <a:pt x="0" y="56"/>
                    <a:pt x="87" y="59"/>
                    <a:pt x="118" y="0"/>
                  </a:cubicBezTo>
                  <a:cubicBezTo>
                    <a:pt x="297" y="184"/>
                    <a:pt x="297" y="184"/>
                    <a:pt x="297" y="184"/>
                  </a:cubicBezTo>
                  <a:cubicBezTo>
                    <a:pt x="297" y="184"/>
                    <a:pt x="238" y="269"/>
                    <a:pt x="186" y="259"/>
                  </a:cubicBezTo>
                  <a:lnTo>
                    <a:pt x="0" y="56"/>
                  </a:lnTo>
                  <a:close/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81" name="Freeform 473">
              <a:extLst>
                <a:ext uri="{FF2B5EF4-FFF2-40B4-BE49-F238E27FC236}">
                  <a16:creationId xmlns:a16="http://schemas.microsoft.com/office/drawing/2014/main" id="{CFF9BE6B-8F92-4129-BC92-76B053D61A7D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" y="1649"/>
              <a:ext cx="221" cy="308"/>
            </a:xfrm>
            <a:custGeom>
              <a:avLst/>
              <a:gdLst>
                <a:gd name="T0" fmla="*/ 0 w 221"/>
                <a:gd name="T1" fmla="*/ 0 h 308"/>
                <a:gd name="T2" fmla="*/ 0 w 221"/>
                <a:gd name="T3" fmla="*/ 68 h 308"/>
                <a:gd name="T4" fmla="*/ 221 w 221"/>
                <a:gd name="T5" fmla="*/ 308 h 308"/>
                <a:gd name="T6" fmla="*/ 221 w 221"/>
                <a:gd name="T7" fmla="*/ 241 h 308"/>
                <a:gd name="T8" fmla="*/ 0 w 221"/>
                <a:gd name="T9" fmla="*/ 0 h 30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" h="308">
                  <a:moveTo>
                    <a:pt x="0" y="0"/>
                  </a:moveTo>
                  <a:lnTo>
                    <a:pt x="0" y="68"/>
                  </a:lnTo>
                  <a:lnTo>
                    <a:pt x="221" y="308"/>
                  </a:lnTo>
                  <a:lnTo>
                    <a:pt x="221" y="24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82" name="Freeform 474">
              <a:extLst>
                <a:ext uri="{FF2B5EF4-FFF2-40B4-BE49-F238E27FC236}">
                  <a16:creationId xmlns:a16="http://schemas.microsoft.com/office/drawing/2014/main" id="{70FEE7B0-4D3F-474B-AA72-EDA7A9507763}"/>
                </a:ext>
              </a:extLst>
            </p:cNvPr>
            <p:cNvSpPr>
              <a:spLocks/>
            </p:cNvSpPr>
            <p:nvPr/>
          </p:nvSpPr>
          <p:spPr bwMode="auto">
            <a:xfrm>
              <a:off x="672" y="1801"/>
              <a:ext cx="134" cy="156"/>
            </a:xfrm>
            <a:custGeom>
              <a:avLst/>
              <a:gdLst>
                <a:gd name="T0" fmla="*/ 146 w 113"/>
                <a:gd name="T1" fmla="*/ 157 h 131"/>
                <a:gd name="T2" fmla="*/ 224 w 113"/>
                <a:gd name="T3" fmla="*/ 98 h 131"/>
                <a:gd name="T4" fmla="*/ 221 w 113"/>
                <a:gd name="T5" fmla="*/ 0 h 131"/>
                <a:gd name="T6" fmla="*/ 0 w 113"/>
                <a:gd name="T7" fmla="*/ 150 h 131"/>
                <a:gd name="T8" fmla="*/ 0 w 113"/>
                <a:gd name="T9" fmla="*/ 263 h 131"/>
                <a:gd name="T10" fmla="*/ 89 w 113"/>
                <a:gd name="T11" fmla="*/ 198 h 13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3" h="131">
                  <a:moveTo>
                    <a:pt x="74" y="78"/>
                  </a:moveTo>
                  <a:cubicBezTo>
                    <a:pt x="113" y="49"/>
                    <a:pt x="113" y="49"/>
                    <a:pt x="113" y="49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1" y="0"/>
                    <a:pt x="56" y="83"/>
                    <a:pt x="0" y="75"/>
                  </a:cubicBezTo>
                  <a:cubicBezTo>
                    <a:pt x="0" y="131"/>
                    <a:pt x="0" y="131"/>
                    <a:pt x="0" y="131"/>
                  </a:cubicBezTo>
                  <a:cubicBezTo>
                    <a:pt x="45" y="98"/>
                    <a:pt x="45" y="98"/>
                    <a:pt x="45" y="98"/>
                  </a:cubicBezTo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83" name="Freeform 475">
              <a:extLst>
                <a:ext uri="{FF2B5EF4-FFF2-40B4-BE49-F238E27FC236}">
                  <a16:creationId xmlns:a16="http://schemas.microsoft.com/office/drawing/2014/main" id="{A76D7EA7-F41E-4CCF-BE1E-F0DAF2FE1370}"/>
                </a:ext>
              </a:extLst>
            </p:cNvPr>
            <p:cNvSpPr>
              <a:spLocks/>
            </p:cNvSpPr>
            <p:nvPr/>
          </p:nvSpPr>
          <p:spPr bwMode="auto">
            <a:xfrm>
              <a:off x="716" y="1864"/>
              <a:ext cx="47" cy="126"/>
            </a:xfrm>
            <a:custGeom>
              <a:avLst/>
              <a:gdLst>
                <a:gd name="T0" fmla="*/ 22 w 40"/>
                <a:gd name="T1" fmla="*/ 51 h 106"/>
                <a:gd name="T2" fmla="*/ 76 w 40"/>
                <a:gd name="T3" fmla="*/ 2 h 106"/>
                <a:gd name="T4" fmla="*/ 54 w 40"/>
                <a:gd name="T5" fmla="*/ 155 h 106"/>
                <a:gd name="T6" fmla="*/ 0 w 40"/>
                <a:gd name="T7" fmla="*/ 179 h 106"/>
                <a:gd name="T8" fmla="*/ 22 w 40"/>
                <a:gd name="T9" fmla="*/ 51 h 1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106">
                  <a:moveTo>
                    <a:pt x="12" y="25"/>
                  </a:moveTo>
                  <a:cubicBezTo>
                    <a:pt x="12" y="25"/>
                    <a:pt x="23" y="0"/>
                    <a:pt x="40" y="2"/>
                  </a:cubicBezTo>
                  <a:cubicBezTo>
                    <a:pt x="28" y="77"/>
                    <a:pt x="28" y="77"/>
                    <a:pt x="28" y="77"/>
                  </a:cubicBezTo>
                  <a:cubicBezTo>
                    <a:pt x="28" y="77"/>
                    <a:pt x="17" y="106"/>
                    <a:pt x="0" y="90"/>
                  </a:cubicBezTo>
                  <a:lnTo>
                    <a:pt x="12" y="25"/>
                  </a:lnTo>
                  <a:close/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84" name="Freeform 476">
              <a:extLst>
                <a:ext uri="{FF2B5EF4-FFF2-40B4-BE49-F238E27FC236}">
                  <a16:creationId xmlns:a16="http://schemas.microsoft.com/office/drawing/2014/main" id="{208729BD-29D1-4805-8FA4-CD456DD4E7E3}"/>
                </a:ext>
              </a:extLst>
            </p:cNvPr>
            <p:cNvSpPr>
              <a:spLocks/>
            </p:cNvSpPr>
            <p:nvPr/>
          </p:nvSpPr>
          <p:spPr bwMode="auto">
            <a:xfrm>
              <a:off x="713" y="1947"/>
              <a:ext cx="7" cy="18"/>
            </a:xfrm>
            <a:custGeom>
              <a:avLst/>
              <a:gdLst>
                <a:gd name="T0" fmla="*/ 2 w 6"/>
                <a:gd name="T1" fmla="*/ 31 h 15"/>
                <a:gd name="T2" fmla="*/ 8 w 6"/>
                <a:gd name="T3" fmla="*/ 2 h 15"/>
                <a:gd name="T4" fmla="*/ 11 w 6"/>
                <a:gd name="T5" fmla="*/ 0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15">
                  <a:moveTo>
                    <a:pt x="2" y="15"/>
                  </a:moveTo>
                  <a:cubicBezTo>
                    <a:pt x="0" y="12"/>
                    <a:pt x="0" y="8"/>
                    <a:pt x="4" y="2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85" name="Line 477">
              <a:extLst>
                <a:ext uri="{FF2B5EF4-FFF2-40B4-BE49-F238E27FC236}">
                  <a16:creationId xmlns:a16="http://schemas.microsoft.com/office/drawing/2014/main" id="{E815B4CD-83F4-446B-BFEB-88DC7AEF943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38" y="1880"/>
              <a:ext cx="119" cy="94"/>
            </a:xfrm>
            <a:prstGeom prst="line">
              <a:avLst/>
            </a:prstGeom>
            <a:noFill/>
            <a:ln w="7938" cap="rnd">
              <a:solidFill>
                <a:srgbClr val="343434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86" name="Line 478">
              <a:extLst>
                <a:ext uri="{FF2B5EF4-FFF2-40B4-BE49-F238E27FC236}">
                  <a16:creationId xmlns:a16="http://schemas.microsoft.com/office/drawing/2014/main" id="{51B3FE1E-2B65-415A-860F-BDC9F5D8DD6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55" y="1858"/>
              <a:ext cx="83" cy="63"/>
            </a:xfrm>
            <a:prstGeom prst="line">
              <a:avLst/>
            </a:prstGeom>
            <a:noFill/>
            <a:ln w="7938" cap="rnd">
              <a:solidFill>
                <a:srgbClr val="343434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87" name="Freeform 479">
              <a:extLst>
                <a:ext uri="{FF2B5EF4-FFF2-40B4-BE49-F238E27FC236}">
                  <a16:creationId xmlns:a16="http://schemas.microsoft.com/office/drawing/2014/main" id="{515A1CC9-46E9-4D75-962B-10DBDFA39785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5" y="994"/>
              <a:ext cx="386" cy="345"/>
            </a:xfrm>
            <a:custGeom>
              <a:avLst/>
              <a:gdLst>
                <a:gd name="T0" fmla="*/ 0 w 325"/>
                <a:gd name="T1" fmla="*/ 167 h 291"/>
                <a:gd name="T2" fmla="*/ 230 w 325"/>
                <a:gd name="T3" fmla="*/ 0 h 291"/>
                <a:gd name="T4" fmla="*/ 646 w 325"/>
                <a:gd name="T5" fmla="*/ 385 h 291"/>
                <a:gd name="T6" fmla="*/ 418 w 325"/>
                <a:gd name="T7" fmla="*/ 575 h 29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25" h="291">
                  <a:moveTo>
                    <a:pt x="0" y="84"/>
                  </a:moveTo>
                  <a:cubicBezTo>
                    <a:pt x="27" y="78"/>
                    <a:pt x="92" y="59"/>
                    <a:pt x="115" y="0"/>
                  </a:cubicBezTo>
                  <a:cubicBezTo>
                    <a:pt x="325" y="195"/>
                    <a:pt x="325" y="195"/>
                    <a:pt x="325" y="195"/>
                  </a:cubicBezTo>
                  <a:cubicBezTo>
                    <a:pt x="325" y="195"/>
                    <a:pt x="281" y="272"/>
                    <a:pt x="210" y="291"/>
                  </a:cubicBezTo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88" name="Freeform 480">
              <a:extLst>
                <a:ext uri="{FF2B5EF4-FFF2-40B4-BE49-F238E27FC236}">
                  <a16:creationId xmlns:a16="http://schemas.microsoft.com/office/drawing/2014/main" id="{E740A21C-C34F-4BFF-87A9-494D02227BBE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5" y="1225"/>
              <a:ext cx="139" cy="116"/>
            </a:xfrm>
            <a:custGeom>
              <a:avLst/>
              <a:gdLst>
                <a:gd name="T0" fmla="*/ 149 w 117"/>
                <a:gd name="T1" fmla="*/ 160 h 97"/>
                <a:gd name="T2" fmla="*/ 233 w 117"/>
                <a:gd name="T3" fmla="*/ 102 h 97"/>
                <a:gd name="T4" fmla="*/ 226 w 117"/>
                <a:gd name="T5" fmla="*/ 0 h 97"/>
                <a:gd name="T6" fmla="*/ 0 w 117"/>
                <a:gd name="T7" fmla="*/ 199 h 9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7" h="97">
                  <a:moveTo>
                    <a:pt x="74" y="79"/>
                  </a:moveTo>
                  <a:cubicBezTo>
                    <a:pt x="117" y="49"/>
                    <a:pt x="117" y="49"/>
                    <a:pt x="117" y="49"/>
                  </a:cubicBezTo>
                  <a:cubicBezTo>
                    <a:pt x="114" y="0"/>
                    <a:pt x="114" y="0"/>
                    <a:pt x="114" y="0"/>
                  </a:cubicBezTo>
                  <a:cubicBezTo>
                    <a:pt x="114" y="0"/>
                    <a:pt x="66" y="80"/>
                    <a:pt x="0" y="97"/>
                  </a:cubicBezTo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89" name="Line 481">
              <a:extLst>
                <a:ext uri="{FF2B5EF4-FFF2-40B4-BE49-F238E27FC236}">
                  <a16:creationId xmlns:a16="http://schemas.microsoft.com/office/drawing/2014/main" id="{37DD72F4-F8DD-41D4-9A94-8FCD53753FA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607" y="1339"/>
              <a:ext cx="36" cy="25"/>
            </a:xfrm>
            <a:prstGeom prst="line">
              <a:avLst/>
            </a:prstGeom>
            <a:noFill/>
            <a:ln w="7938" cap="rnd">
              <a:solidFill>
                <a:srgbClr val="343434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90" name="Freeform 482">
              <a:extLst>
                <a:ext uri="{FF2B5EF4-FFF2-40B4-BE49-F238E27FC236}">
                  <a16:creationId xmlns:a16="http://schemas.microsoft.com/office/drawing/2014/main" id="{E3703FB1-74BB-4DE8-B24C-EE4F313254CA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4" y="1295"/>
              <a:ext cx="42" cy="120"/>
            </a:xfrm>
            <a:custGeom>
              <a:avLst/>
              <a:gdLst>
                <a:gd name="T0" fmla="*/ 0 w 35"/>
                <a:gd name="T1" fmla="*/ 159 h 101"/>
                <a:gd name="T2" fmla="*/ 23 w 35"/>
                <a:gd name="T3" fmla="*/ 43 h 101"/>
                <a:gd name="T4" fmla="*/ 72 w 35"/>
                <a:gd name="T5" fmla="*/ 10 h 101"/>
                <a:gd name="T6" fmla="*/ 43 w 35"/>
                <a:gd name="T7" fmla="*/ 202 h 10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5" h="101">
                  <a:moveTo>
                    <a:pt x="0" y="80"/>
                  </a:moveTo>
                  <a:cubicBezTo>
                    <a:pt x="11" y="21"/>
                    <a:pt x="11" y="21"/>
                    <a:pt x="11" y="21"/>
                  </a:cubicBezTo>
                  <a:cubicBezTo>
                    <a:pt x="11" y="21"/>
                    <a:pt x="19" y="0"/>
                    <a:pt x="35" y="5"/>
                  </a:cubicBezTo>
                  <a:cubicBezTo>
                    <a:pt x="21" y="101"/>
                    <a:pt x="21" y="101"/>
                    <a:pt x="21" y="101"/>
                  </a:cubicBezTo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91" name="Freeform 483">
              <a:extLst>
                <a:ext uri="{FF2B5EF4-FFF2-40B4-BE49-F238E27FC236}">
                  <a16:creationId xmlns:a16="http://schemas.microsoft.com/office/drawing/2014/main" id="{28148D5C-A10F-466D-A60D-C41FADF6F0BF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" y="1007"/>
              <a:ext cx="502" cy="446"/>
            </a:xfrm>
            <a:custGeom>
              <a:avLst/>
              <a:gdLst>
                <a:gd name="T0" fmla="*/ 832 w 423"/>
                <a:gd name="T1" fmla="*/ 362 h 376"/>
                <a:gd name="T2" fmla="*/ 824 w 423"/>
                <a:gd name="T3" fmla="*/ 387 h 376"/>
                <a:gd name="T4" fmla="*/ 278 w 423"/>
                <a:gd name="T5" fmla="*/ 738 h 376"/>
                <a:gd name="T6" fmla="*/ 248 w 423"/>
                <a:gd name="T7" fmla="*/ 728 h 376"/>
                <a:gd name="T8" fmla="*/ 8 w 423"/>
                <a:gd name="T9" fmla="*/ 272 h 376"/>
                <a:gd name="T10" fmla="*/ 11 w 423"/>
                <a:gd name="T11" fmla="*/ 242 h 376"/>
                <a:gd name="T12" fmla="*/ 439 w 423"/>
                <a:gd name="T13" fmla="*/ 7 h 376"/>
                <a:gd name="T14" fmla="*/ 476 w 423"/>
                <a:gd name="T15" fmla="*/ 11 h 376"/>
                <a:gd name="T16" fmla="*/ 832 w 423"/>
                <a:gd name="T17" fmla="*/ 362 h 37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23" h="376">
                  <a:moveTo>
                    <a:pt x="420" y="183"/>
                  </a:moveTo>
                  <a:cubicBezTo>
                    <a:pt x="423" y="188"/>
                    <a:pt x="420" y="193"/>
                    <a:pt x="415" y="196"/>
                  </a:cubicBezTo>
                  <a:cubicBezTo>
                    <a:pt x="140" y="373"/>
                    <a:pt x="140" y="373"/>
                    <a:pt x="140" y="373"/>
                  </a:cubicBezTo>
                  <a:cubicBezTo>
                    <a:pt x="135" y="376"/>
                    <a:pt x="129" y="374"/>
                    <a:pt x="125" y="368"/>
                  </a:cubicBezTo>
                  <a:cubicBezTo>
                    <a:pt x="4" y="137"/>
                    <a:pt x="4" y="137"/>
                    <a:pt x="4" y="137"/>
                  </a:cubicBezTo>
                  <a:cubicBezTo>
                    <a:pt x="0" y="132"/>
                    <a:pt x="2" y="125"/>
                    <a:pt x="6" y="122"/>
                  </a:cubicBezTo>
                  <a:cubicBezTo>
                    <a:pt x="222" y="3"/>
                    <a:pt x="222" y="3"/>
                    <a:pt x="222" y="3"/>
                  </a:cubicBezTo>
                  <a:cubicBezTo>
                    <a:pt x="228" y="0"/>
                    <a:pt x="235" y="2"/>
                    <a:pt x="240" y="6"/>
                  </a:cubicBezTo>
                  <a:lnTo>
                    <a:pt x="420" y="183"/>
                  </a:lnTo>
                  <a:close/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92" name="Freeform 484">
              <a:extLst>
                <a:ext uri="{FF2B5EF4-FFF2-40B4-BE49-F238E27FC236}">
                  <a16:creationId xmlns:a16="http://schemas.microsoft.com/office/drawing/2014/main" id="{476E0ED0-6F81-4C05-9F3E-A265361525AC}"/>
                </a:ext>
              </a:extLst>
            </p:cNvPr>
            <p:cNvSpPr>
              <a:spLocks/>
            </p:cNvSpPr>
            <p:nvPr/>
          </p:nvSpPr>
          <p:spPr bwMode="auto">
            <a:xfrm>
              <a:off x="750" y="880"/>
              <a:ext cx="522" cy="331"/>
            </a:xfrm>
            <a:custGeom>
              <a:avLst/>
              <a:gdLst>
                <a:gd name="T0" fmla="*/ 866 w 440"/>
                <a:gd name="T1" fmla="*/ 233 h 279"/>
                <a:gd name="T2" fmla="*/ 866 w 440"/>
                <a:gd name="T3" fmla="*/ 259 h 279"/>
                <a:gd name="T4" fmla="*/ 369 w 440"/>
                <a:gd name="T5" fmla="*/ 549 h 279"/>
                <a:gd name="T6" fmla="*/ 343 w 440"/>
                <a:gd name="T7" fmla="*/ 537 h 279"/>
                <a:gd name="T8" fmla="*/ 8 w 440"/>
                <a:gd name="T9" fmla="*/ 196 h 279"/>
                <a:gd name="T10" fmla="*/ 8 w 440"/>
                <a:gd name="T11" fmla="*/ 168 h 279"/>
                <a:gd name="T12" fmla="*/ 320 w 440"/>
                <a:gd name="T13" fmla="*/ 2 h 279"/>
                <a:gd name="T14" fmla="*/ 361 w 440"/>
                <a:gd name="T15" fmla="*/ 7 h 279"/>
                <a:gd name="T16" fmla="*/ 866 w 440"/>
                <a:gd name="T17" fmla="*/ 233 h 27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40" h="279">
                  <a:moveTo>
                    <a:pt x="437" y="117"/>
                  </a:moveTo>
                  <a:cubicBezTo>
                    <a:pt x="440" y="123"/>
                    <a:pt x="440" y="129"/>
                    <a:pt x="437" y="131"/>
                  </a:cubicBezTo>
                  <a:cubicBezTo>
                    <a:pt x="186" y="277"/>
                    <a:pt x="186" y="277"/>
                    <a:pt x="186" y="277"/>
                  </a:cubicBezTo>
                  <a:cubicBezTo>
                    <a:pt x="182" y="279"/>
                    <a:pt x="177" y="277"/>
                    <a:pt x="174" y="271"/>
                  </a:cubicBezTo>
                  <a:cubicBezTo>
                    <a:pt x="4" y="99"/>
                    <a:pt x="4" y="99"/>
                    <a:pt x="4" y="99"/>
                  </a:cubicBezTo>
                  <a:cubicBezTo>
                    <a:pt x="0" y="93"/>
                    <a:pt x="1" y="87"/>
                    <a:pt x="4" y="85"/>
                  </a:cubicBezTo>
                  <a:cubicBezTo>
                    <a:pt x="162" y="2"/>
                    <a:pt x="162" y="2"/>
                    <a:pt x="162" y="2"/>
                  </a:cubicBezTo>
                  <a:cubicBezTo>
                    <a:pt x="165" y="0"/>
                    <a:pt x="175" y="0"/>
                    <a:pt x="182" y="3"/>
                  </a:cubicBezTo>
                  <a:lnTo>
                    <a:pt x="437" y="117"/>
                  </a:lnTo>
                  <a:close/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93" name="Freeform 485">
              <a:extLst>
                <a:ext uri="{FF2B5EF4-FFF2-40B4-BE49-F238E27FC236}">
                  <a16:creationId xmlns:a16="http://schemas.microsoft.com/office/drawing/2014/main" id="{08D0CF7F-028B-4CC1-9651-3F872581628D}"/>
                </a:ext>
              </a:extLst>
            </p:cNvPr>
            <p:cNvSpPr>
              <a:spLocks/>
            </p:cNvSpPr>
            <p:nvPr/>
          </p:nvSpPr>
          <p:spPr bwMode="auto">
            <a:xfrm>
              <a:off x="614" y="1053"/>
              <a:ext cx="1363" cy="1140"/>
            </a:xfrm>
            <a:custGeom>
              <a:avLst/>
              <a:gdLst>
                <a:gd name="T0" fmla="*/ 2261 w 1149"/>
                <a:gd name="T1" fmla="*/ 1120 h 960"/>
                <a:gd name="T2" fmla="*/ 2250 w 1149"/>
                <a:gd name="T3" fmla="*/ 1185 h 960"/>
                <a:gd name="T4" fmla="*/ 1210 w 1149"/>
                <a:gd name="T5" fmla="*/ 1895 h 960"/>
                <a:gd name="T6" fmla="*/ 1126 w 1149"/>
                <a:gd name="T7" fmla="*/ 1885 h 960"/>
                <a:gd name="T8" fmla="*/ 13 w 1149"/>
                <a:gd name="T9" fmla="*/ 753 h 960"/>
                <a:gd name="T10" fmla="*/ 25 w 1149"/>
                <a:gd name="T11" fmla="*/ 690 h 960"/>
                <a:gd name="T12" fmla="*/ 1098 w 1149"/>
                <a:gd name="T13" fmla="*/ 14 h 960"/>
                <a:gd name="T14" fmla="*/ 1163 w 1149"/>
                <a:gd name="T15" fmla="*/ 25 h 960"/>
                <a:gd name="T16" fmla="*/ 2261 w 1149"/>
                <a:gd name="T17" fmla="*/ 1120 h 96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149" h="960">
                  <a:moveTo>
                    <a:pt x="1142" y="563"/>
                  </a:moveTo>
                  <a:cubicBezTo>
                    <a:pt x="1149" y="574"/>
                    <a:pt x="1146" y="588"/>
                    <a:pt x="1136" y="595"/>
                  </a:cubicBezTo>
                  <a:cubicBezTo>
                    <a:pt x="611" y="953"/>
                    <a:pt x="611" y="953"/>
                    <a:pt x="611" y="953"/>
                  </a:cubicBezTo>
                  <a:cubicBezTo>
                    <a:pt x="601" y="960"/>
                    <a:pt x="578" y="956"/>
                    <a:pt x="568" y="947"/>
                  </a:cubicBezTo>
                  <a:cubicBezTo>
                    <a:pt x="7" y="379"/>
                    <a:pt x="7" y="379"/>
                    <a:pt x="7" y="379"/>
                  </a:cubicBezTo>
                  <a:cubicBezTo>
                    <a:pt x="0" y="368"/>
                    <a:pt x="3" y="354"/>
                    <a:pt x="13" y="347"/>
                  </a:cubicBezTo>
                  <a:cubicBezTo>
                    <a:pt x="555" y="7"/>
                    <a:pt x="555" y="7"/>
                    <a:pt x="555" y="7"/>
                  </a:cubicBezTo>
                  <a:cubicBezTo>
                    <a:pt x="566" y="0"/>
                    <a:pt x="580" y="3"/>
                    <a:pt x="587" y="13"/>
                  </a:cubicBezTo>
                  <a:lnTo>
                    <a:pt x="1142" y="563"/>
                  </a:lnTo>
                  <a:close/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94" name="Freeform 486">
              <a:extLst>
                <a:ext uri="{FF2B5EF4-FFF2-40B4-BE49-F238E27FC236}">
                  <a16:creationId xmlns:a16="http://schemas.microsoft.com/office/drawing/2014/main" id="{5EA8C942-1B77-46CC-A0F7-ADA85D88F6F9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7" y="1768"/>
              <a:ext cx="1524" cy="1341"/>
            </a:xfrm>
            <a:custGeom>
              <a:avLst/>
              <a:gdLst>
                <a:gd name="T0" fmla="*/ 2529 w 1285"/>
                <a:gd name="T1" fmla="*/ 1392 h 1129"/>
                <a:gd name="T2" fmla="*/ 2518 w 1285"/>
                <a:gd name="T3" fmla="*/ 1456 h 1129"/>
                <a:gd name="T4" fmla="*/ 1541 w 1285"/>
                <a:gd name="T5" fmla="*/ 2233 h 1129"/>
                <a:gd name="T6" fmla="*/ 1454 w 1285"/>
                <a:gd name="T7" fmla="*/ 2222 h 1129"/>
                <a:gd name="T8" fmla="*/ 13 w 1285"/>
                <a:gd name="T9" fmla="*/ 782 h 1129"/>
                <a:gd name="T10" fmla="*/ 25 w 1285"/>
                <a:gd name="T11" fmla="*/ 720 h 1129"/>
                <a:gd name="T12" fmla="*/ 1071 w 1285"/>
                <a:gd name="T13" fmla="*/ 14 h 1129"/>
                <a:gd name="T14" fmla="*/ 1131 w 1285"/>
                <a:gd name="T15" fmla="*/ 25 h 1129"/>
                <a:gd name="T16" fmla="*/ 2529 w 1285"/>
                <a:gd name="T17" fmla="*/ 1392 h 112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85" h="1129">
                  <a:moveTo>
                    <a:pt x="1278" y="700"/>
                  </a:moveTo>
                  <a:cubicBezTo>
                    <a:pt x="1285" y="711"/>
                    <a:pt x="1282" y="725"/>
                    <a:pt x="1272" y="732"/>
                  </a:cubicBezTo>
                  <a:cubicBezTo>
                    <a:pt x="778" y="1122"/>
                    <a:pt x="778" y="1122"/>
                    <a:pt x="778" y="1122"/>
                  </a:cubicBezTo>
                  <a:cubicBezTo>
                    <a:pt x="768" y="1129"/>
                    <a:pt x="745" y="1126"/>
                    <a:pt x="735" y="1116"/>
                  </a:cubicBezTo>
                  <a:cubicBezTo>
                    <a:pt x="7" y="392"/>
                    <a:pt x="7" y="392"/>
                    <a:pt x="7" y="392"/>
                  </a:cubicBezTo>
                  <a:cubicBezTo>
                    <a:pt x="0" y="382"/>
                    <a:pt x="2" y="368"/>
                    <a:pt x="13" y="361"/>
                  </a:cubicBezTo>
                  <a:cubicBezTo>
                    <a:pt x="541" y="7"/>
                    <a:pt x="541" y="7"/>
                    <a:pt x="541" y="7"/>
                  </a:cubicBezTo>
                  <a:cubicBezTo>
                    <a:pt x="551" y="0"/>
                    <a:pt x="565" y="3"/>
                    <a:pt x="572" y="13"/>
                  </a:cubicBezTo>
                  <a:lnTo>
                    <a:pt x="1278" y="700"/>
                  </a:lnTo>
                  <a:close/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95" name="Freeform 487">
              <a:extLst>
                <a:ext uri="{FF2B5EF4-FFF2-40B4-BE49-F238E27FC236}">
                  <a16:creationId xmlns:a16="http://schemas.microsoft.com/office/drawing/2014/main" id="{3C278936-831F-43FF-9192-1362FD8A185F}"/>
                </a:ext>
              </a:extLst>
            </p:cNvPr>
            <p:cNvSpPr>
              <a:spLocks/>
            </p:cNvSpPr>
            <p:nvPr/>
          </p:nvSpPr>
          <p:spPr bwMode="auto">
            <a:xfrm>
              <a:off x="724" y="1944"/>
              <a:ext cx="17" cy="21"/>
            </a:xfrm>
            <a:custGeom>
              <a:avLst/>
              <a:gdLst>
                <a:gd name="T0" fmla="*/ 28 w 14"/>
                <a:gd name="T1" fmla="*/ 19 h 18"/>
                <a:gd name="T2" fmla="*/ 11 w 14"/>
                <a:gd name="T3" fmla="*/ 32 h 18"/>
                <a:gd name="T4" fmla="*/ 1 w 14"/>
                <a:gd name="T5" fmla="*/ 13 h 18"/>
                <a:gd name="T6" fmla="*/ 19 w 14"/>
                <a:gd name="T7" fmla="*/ 0 h 18"/>
                <a:gd name="T8" fmla="*/ 28 w 14"/>
                <a:gd name="T9" fmla="*/ 19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8">
                  <a:moveTo>
                    <a:pt x="13" y="10"/>
                  </a:moveTo>
                  <a:cubicBezTo>
                    <a:pt x="12" y="15"/>
                    <a:pt x="8" y="18"/>
                    <a:pt x="5" y="17"/>
                  </a:cubicBezTo>
                  <a:cubicBezTo>
                    <a:pt x="2" y="16"/>
                    <a:pt x="0" y="12"/>
                    <a:pt x="1" y="7"/>
                  </a:cubicBezTo>
                  <a:cubicBezTo>
                    <a:pt x="3" y="3"/>
                    <a:pt x="6" y="0"/>
                    <a:pt x="9" y="0"/>
                  </a:cubicBezTo>
                  <a:cubicBezTo>
                    <a:pt x="12" y="1"/>
                    <a:pt x="14" y="6"/>
                    <a:pt x="13" y="10"/>
                  </a:cubicBez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96" name="Freeform 488">
              <a:extLst>
                <a:ext uri="{FF2B5EF4-FFF2-40B4-BE49-F238E27FC236}">
                  <a16:creationId xmlns:a16="http://schemas.microsoft.com/office/drawing/2014/main" id="{4E268B5C-C99C-4526-81DB-D0B7BB590D8E}"/>
                </a:ext>
              </a:extLst>
            </p:cNvPr>
            <p:cNvSpPr>
              <a:spLocks/>
            </p:cNvSpPr>
            <p:nvPr/>
          </p:nvSpPr>
          <p:spPr bwMode="auto">
            <a:xfrm>
              <a:off x="736" y="1884"/>
              <a:ext cx="17" cy="22"/>
            </a:xfrm>
            <a:custGeom>
              <a:avLst/>
              <a:gdLst>
                <a:gd name="T0" fmla="*/ 28 w 14"/>
                <a:gd name="T1" fmla="*/ 22 h 18"/>
                <a:gd name="T2" fmla="*/ 11 w 14"/>
                <a:gd name="T3" fmla="*/ 39 h 18"/>
                <a:gd name="T4" fmla="*/ 1 w 14"/>
                <a:gd name="T5" fmla="*/ 16 h 18"/>
                <a:gd name="T6" fmla="*/ 19 w 14"/>
                <a:gd name="T7" fmla="*/ 0 h 18"/>
                <a:gd name="T8" fmla="*/ 28 w 14"/>
                <a:gd name="T9" fmla="*/ 22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8">
                  <a:moveTo>
                    <a:pt x="13" y="10"/>
                  </a:moveTo>
                  <a:cubicBezTo>
                    <a:pt x="12" y="15"/>
                    <a:pt x="8" y="18"/>
                    <a:pt x="5" y="17"/>
                  </a:cubicBezTo>
                  <a:cubicBezTo>
                    <a:pt x="2" y="16"/>
                    <a:pt x="0" y="12"/>
                    <a:pt x="1" y="7"/>
                  </a:cubicBezTo>
                  <a:cubicBezTo>
                    <a:pt x="2" y="3"/>
                    <a:pt x="6" y="0"/>
                    <a:pt x="9" y="0"/>
                  </a:cubicBezTo>
                  <a:cubicBezTo>
                    <a:pt x="12" y="1"/>
                    <a:pt x="14" y="5"/>
                    <a:pt x="13" y="10"/>
                  </a:cubicBez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97" name="Freeform 489">
              <a:extLst>
                <a:ext uri="{FF2B5EF4-FFF2-40B4-BE49-F238E27FC236}">
                  <a16:creationId xmlns:a16="http://schemas.microsoft.com/office/drawing/2014/main" id="{7006C5B2-1C7A-467F-9AA5-CACA7D854A16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1" y="1317"/>
              <a:ext cx="16" cy="21"/>
            </a:xfrm>
            <a:custGeom>
              <a:avLst/>
              <a:gdLst>
                <a:gd name="T0" fmla="*/ 22 w 14"/>
                <a:gd name="T1" fmla="*/ 19 h 18"/>
                <a:gd name="T2" fmla="*/ 9 w 14"/>
                <a:gd name="T3" fmla="*/ 32 h 18"/>
                <a:gd name="T4" fmla="*/ 1 w 14"/>
                <a:gd name="T5" fmla="*/ 13 h 18"/>
                <a:gd name="T6" fmla="*/ 15 w 14"/>
                <a:gd name="T7" fmla="*/ 0 h 18"/>
                <a:gd name="T8" fmla="*/ 22 w 14"/>
                <a:gd name="T9" fmla="*/ 19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8">
                  <a:moveTo>
                    <a:pt x="13" y="10"/>
                  </a:moveTo>
                  <a:cubicBezTo>
                    <a:pt x="12" y="15"/>
                    <a:pt x="8" y="18"/>
                    <a:pt x="5" y="17"/>
                  </a:cubicBezTo>
                  <a:cubicBezTo>
                    <a:pt x="2" y="16"/>
                    <a:pt x="0" y="12"/>
                    <a:pt x="1" y="7"/>
                  </a:cubicBezTo>
                  <a:cubicBezTo>
                    <a:pt x="3" y="3"/>
                    <a:pt x="6" y="0"/>
                    <a:pt x="9" y="0"/>
                  </a:cubicBezTo>
                  <a:cubicBezTo>
                    <a:pt x="12" y="1"/>
                    <a:pt x="14" y="6"/>
                    <a:pt x="13" y="10"/>
                  </a:cubicBez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98" name="Freeform 490">
              <a:extLst>
                <a:ext uri="{FF2B5EF4-FFF2-40B4-BE49-F238E27FC236}">
                  <a16:creationId xmlns:a16="http://schemas.microsoft.com/office/drawing/2014/main" id="{AFB94267-8462-4D14-BEA8-50AB087C388E}"/>
                </a:ext>
              </a:extLst>
            </p:cNvPr>
            <p:cNvSpPr>
              <a:spLocks/>
            </p:cNvSpPr>
            <p:nvPr/>
          </p:nvSpPr>
          <p:spPr bwMode="auto">
            <a:xfrm>
              <a:off x="586" y="1462"/>
              <a:ext cx="11" cy="104"/>
            </a:xfrm>
            <a:custGeom>
              <a:avLst/>
              <a:gdLst>
                <a:gd name="T0" fmla="*/ 11 w 11"/>
                <a:gd name="T1" fmla="*/ 0 h 104"/>
                <a:gd name="T2" fmla="*/ 10 w 11"/>
                <a:gd name="T3" fmla="*/ 104 h 104"/>
                <a:gd name="T4" fmla="*/ 0 w 11"/>
                <a:gd name="T5" fmla="*/ 102 h 104"/>
                <a:gd name="T6" fmla="*/ 3 w 11"/>
                <a:gd name="T7" fmla="*/ 0 h 104"/>
                <a:gd name="T8" fmla="*/ 11 w 11"/>
                <a:gd name="T9" fmla="*/ 0 h 10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104">
                  <a:moveTo>
                    <a:pt x="11" y="0"/>
                  </a:moveTo>
                  <a:lnTo>
                    <a:pt x="10" y="104"/>
                  </a:lnTo>
                  <a:lnTo>
                    <a:pt x="0" y="102"/>
                  </a:lnTo>
                  <a:lnTo>
                    <a:pt x="3" y="0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99" name="Freeform 491">
              <a:extLst>
                <a:ext uri="{FF2B5EF4-FFF2-40B4-BE49-F238E27FC236}">
                  <a16:creationId xmlns:a16="http://schemas.microsoft.com/office/drawing/2014/main" id="{21CCEE5F-4E9C-4A43-A3FB-34BA32DE34AD}"/>
                </a:ext>
              </a:extLst>
            </p:cNvPr>
            <p:cNvSpPr>
              <a:spLocks/>
            </p:cNvSpPr>
            <p:nvPr/>
          </p:nvSpPr>
          <p:spPr bwMode="auto">
            <a:xfrm>
              <a:off x="582" y="1453"/>
              <a:ext cx="3" cy="106"/>
            </a:xfrm>
            <a:custGeom>
              <a:avLst/>
              <a:gdLst>
                <a:gd name="T0" fmla="*/ 3 w 3"/>
                <a:gd name="T1" fmla="*/ 4 h 106"/>
                <a:gd name="T2" fmla="*/ 2 w 3"/>
                <a:gd name="T3" fmla="*/ 106 h 106"/>
                <a:gd name="T4" fmla="*/ 0 w 3"/>
                <a:gd name="T5" fmla="*/ 102 h 106"/>
                <a:gd name="T6" fmla="*/ 1 w 3"/>
                <a:gd name="T7" fmla="*/ 0 h 106"/>
                <a:gd name="T8" fmla="*/ 3 w 3"/>
                <a:gd name="T9" fmla="*/ 4 h 1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106">
                  <a:moveTo>
                    <a:pt x="3" y="4"/>
                  </a:moveTo>
                  <a:lnTo>
                    <a:pt x="2" y="106"/>
                  </a:lnTo>
                  <a:lnTo>
                    <a:pt x="0" y="102"/>
                  </a:lnTo>
                  <a:lnTo>
                    <a:pt x="1" y="0"/>
                  </a:lnTo>
                  <a:lnTo>
                    <a:pt x="3" y="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00" name="Freeform 492">
              <a:extLst>
                <a:ext uri="{FF2B5EF4-FFF2-40B4-BE49-F238E27FC236}">
                  <a16:creationId xmlns:a16="http://schemas.microsoft.com/office/drawing/2014/main" id="{F2C523B2-30E3-469C-B8B1-DBFA50777BCE}"/>
                </a:ext>
              </a:extLst>
            </p:cNvPr>
            <p:cNvSpPr>
              <a:spLocks/>
            </p:cNvSpPr>
            <p:nvPr/>
          </p:nvSpPr>
          <p:spPr bwMode="auto">
            <a:xfrm>
              <a:off x="963" y="1213"/>
              <a:ext cx="10" cy="37"/>
            </a:xfrm>
            <a:custGeom>
              <a:avLst/>
              <a:gdLst>
                <a:gd name="T0" fmla="*/ 9 w 10"/>
                <a:gd name="T1" fmla="*/ 0 h 37"/>
                <a:gd name="T2" fmla="*/ 10 w 10"/>
                <a:gd name="T3" fmla="*/ 32 h 37"/>
                <a:gd name="T4" fmla="*/ 0 w 10"/>
                <a:gd name="T5" fmla="*/ 37 h 37"/>
                <a:gd name="T6" fmla="*/ 0 w 10"/>
                <a:gd name="T7" fmla="*/ 2 h 37"/>
                <a:gd name="T8" fmla="*/ 7 w 10"/>
                <a:gd name="T9" fmla="*/ 0 h 37"/>
                <a:gd name="T10" fmla="*/ 9 w 10"/>
                <a:gd name="T11" fmla="*/ 0 h 3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" h="37">
                  <a:moveTo>
                    <a:pt x="9" y="0"/>
                  </a:moveTo>
                  <a:lnTo>
                    <a:pt x="10" y="32"/>
                  </a:lnTo>
                  <a:lnTo>
                    <a:pt x="0" y="37"/>
                  </a:lnTo>
                  <a:lnTo>
                    <a:pt x="0" y="2"/>
                  </a:lnTo>
                  <a:lnTo>
                    <a:pt x="7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C1C0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01" name="Freeform 493">
              <a:extLst>
                <a:ext uri="{FF2B5EF4-FFF2-40B4-BE49-F238E27FC236}">
                  <a16:creationId xmlns:a16="http://schemas.microsoft.com/office/drawing/2014/main" id="{DF2FB313-C35E-40E4-A41C-C123F13DA4FE}"/>
                </a:ext>
              </a:extLst>
            </p:cNvPr>
            <p:cNvSpPr>
              <a:spLocks/>
            </p:cNvSpPr>
            <p:nvPr/>
          </p:nvSpPr>
          <p:spPr bwMode="auto">
            <a:xfrm>
              <a:off x="963" y="1213"/>
              <a:ext cx="10" cy="37"/>
            </a:xfrm>
            <a:custGeom>
              <a:avLst/>
              <a:gdLst>
                <a:gd name="T0" fmla="*/ 9 w 10"/>
                <a:gd name="T1" fmla="*/ 0 h 37"/>
                <a:gd name="T2" fmla="*/ 10 w 10"/>
                <a:gd name="T3" fmla="*/ 32 h 37"/>
                <a:gd name="T4" fmla="*/ 0 w 10"/>
                <a:gd name="T5" fmla="*/ 37 h 37"/>
                <a:gd name="T6" fmla="*/ 0 w 10"/>
                <a:gd name="T7" fmla="*/ 2 h 37"/>
                <a:gd name="T8" fmla="*/ 7 w 10"/>
                <a:gd name="T9" fmla="*/ 0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37">
                  <a:moveTo>
                    <a:pt x="9" y="0"/>
                  </a:moveTo>
                  <a:lnTo>
                    <a:pt x="10" y="32"/>
                  </a:lnTo>
                  <a:lnTo>
                    <a:pt x="0" y="37"/>
                  </a:lnTo>
                  <a:lnTo>
                    <a:pt x="0" y="2"/>
                  </a:lnTo>
                  <a:lnTo>
                    <a:pt x="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02" name="Freeform 494">
              <a:extLst>
                <a:ext uri="{FF2B5EF4-FFF2-40B4-BE49-F238E27FC236}">
                  <a16:creationId xmlns:a16="http://schemas.microsoft.com/office/drawing/2014/main" id="{67F2504C-215E-4E52-8BD9-85DAD5F83C38}"/>
                </a:ext>
              </a:extLst>
            </p:cNvPr>
            <p:cNvSpPr>
              <a:spLocks/>
            </p:cNvSpPr>
            <p:nvPr/>
          </p:nvSpPr>
          <p:spPr bwMode="auto">
            <a:xfrm>
              <a:off x="948" y="1199"/>
              <a:ext cx="9" cy="57"/>
            </a:xfrm>
            <a:custGeom>
              <a:avLst/>
              <a:gdLst>
                <a:gd name="T0" fmla="*/ 7 w 9"/>
                <a:gd name="T1" fmla="*/ 10 h 57"/>
                <a:gd name="T2" fmla="*/ 9 w 9"/>
                <a:gd name="T3" fmla="*/ 54 h 57"/>
                <a:gd name="T4" fmla="*/ 3 w 9"/>
                <a:gd name="T5" fmla="*/ 57 h 57"/>
                <a:gd name="T6" fmla="*/ 0 w 9"/>
                <a:gd name="T7" fmla="*/ 0 h 57"/>
                <a:gd name="T8" fmla="*/ 7 w 9"/>
                <a:gd name="T9" fmla="*/ 10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57">
                  <a:moveTo>
                    <a:pt x="7" y="10"/>
                  </a:moveTo>
                  <a:lnTo>
                    <a:pt x="9" y="54"/>
                  </a:lnTo>
                  <a:lnTo>
                    <a:pt x="3" y="57"/>
                  </a:lnTo>
                  <a:lnTo>
                    <a:pt x="0" y="0"/>
                  </a:lnTo>
                  <a:lnTo>
                    <a:pt x="7" y="10"/>
                  </a:lnTo>
                  <a:close/>
                </a:path>
              </a:pathLst>
            </a:custGeom>
            <a:solidFill>
              <a:srgbClr val="C1C0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03" name="Freeform 495">
              <a:extLst>
                <a:ext uri="{FF2B5EF4-FFF2-40B4-BE49-F238E27FC236}">
                  <a16:creationId xmlns:a16="http://schemas.microsoft.com/office/drawing/2014/main" id="{34F61CC0-8685-4614-A76F-811C4FAFBF3A}"/>
                </a:ext>
              </a:extLst>
            </p:cNvPr>
            <p:cNvSpPr>
              <a:spLocks/>
            </p:cNvSpPr>
            <p:nvPr/>
          </p:nvSpPr>
          <p:spPr bwMode="auto">
            <a:xfrm>
              <a:off x="976" y="1207"/>
              <a:ext cx="7" cy="35"/>
            </a:xfrm>
            <a:custGeom>
              <a:avLst/>
              <a:gdLst>
                <a:gd name="T0" fmla="*/ 0 w 7"/>
                <a:gd name="T1" fmla="*/ 5 h 35"/>
                <a:gd name="T2" fmla="*/ 5 w 7"/>
                <a:gd name="T3" fmla="*/ 0 h 35"/>
                <a:gd name="T4" fmla="*/ 7 w 7"/>
                <a:gd name="T5" fmla="*/ 30 h 35"/>
                <a:gd name="T6" fmla="*/ 1 w 7"/>
                <a:gd name="T7" fmla="*/ 35 h 35"/>
                <a:gd name="T8" fmla="*/ 0 w 7"/>
                <a:gd name="T9" fmla="*/ 5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35">
                  <a:moveTo>
                    <a:pt x="0" y="5"/>
                  </a:moveTo>
                  <a:lnTo>
                    <a:pt x="5" y="0"/>
                  </a:lnTo>
                  <a:lnTo>
                    <a:pt x="7" y="30"/>
                  </a:lnTo>
                  <a:lnTo>
                    <a:pt x="1" y="35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C1C0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04" name="Freeform 496">
              <a:extLst>
                <a:ext uri="{FF2B5EF4-FFF2-40B4-BE49-F238E27FC236}">
                  <a16:creationId xmlns:a16="http://schemas.microsoft.com/office/drawing/2014/main" id="{629114AB-974D-4904-B844-8BB9778F5E0C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8" y="2194"/>
              <a:ext cx="16" cy="132"/>
            </a:xfrm>
            <a:custGeom>
              <a:avLst/>
              <a:gdLst>
                <a:gd name="T0" fmla="*/ 10 w 16"/>
                <a:gd name="T1" fmla="*/ 2 h 132"/>
                <a:gd name="T2" fmla="*/ 0 w 16"/>
                <a:gd name="T3" fmla="*/ 0 h 132"/>
                <a:gd name="T4" fmla="*/ 8 w 16"/>
                <a:gd name="T5" fmla="*/ 131 h 132"/>
                <a:gd name="T6" fmla="*/ 16 w 16"/>
                <a:gd name="T7" fmla="*/ 132 h 132"/>
                <a:gd name="T8" fmla="*/ 10 w 16"/>
                <a:gd name="T9" fmla="*/ 2 h 1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132">
                  <a:moveTo>
                    <a:pt x="10" y="2"/>
                  </a:moveTo>
                  <a:lnTo>
                    <a:pt x="0" y="0"/>
                  </a:lnTo>
                  <a:lnTo>
                    <a:pt x="8" y="131"/>
                  </a:lnTo>
                  <a:lnTo>
                    <a:pt x="16" y="132"/>
                  </a:lnTo>
                  <a:lnTo>
                    <a:pt x="10" y="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05" name="Freeform 497">
              <a:extLst>
                <a:ext uri="{FF2B5EF4-FFF2-40B4-BE49-F238E27FC236}">
                  <a16:creationId xmlns:a16="http://schemas.microsoft.com/office/drawing/2014/main" id="{96555F7B-E7EF-4599-A8BF-19DC6711310E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6" y="2198"/>
              <a:ext cx="7" cy="129"/>
            </a:xfrm>
            <a:custGeom>
              <a:avLst/>
              <a:gdLst>
                <a:gd name="T0" fmla="*/ 0 w 6"/>
                <a:gd name="T1" fmla="*/ 0 h 109"/>
                <a:gd name="T2" fmla="*/ 8 w 6"/>
                <a:gd name="T3" fmla="*/ 214 h 109"/>
                <a:gd name="T4" fmla="*/ 0 w 6"/>
                <a:gd name="T5" fmla="*/ 0 h 10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109">
                  <a:moveTo>
                    <a:pt x="0" y="0"/>
                  </a:moveTo>
                  <a:cubicBezTo>
                    <a:pt x="4" y="109"/>
                    <a:pt x="4" y="109"/>
                    <a:pt x="4" y="109"/>
                  </a:cubicBezTo>
                  <a:cubicBezTo>
                    <a:pt x="4" y="109"/>
                    <a:pt x="6" y="12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06" name="Freeform 498">
              <a:extLst>
                <a:ext uri="{FF2B5EF4-FFF2-40B4-BE49-F238E27FC236}">
                  <a16:creationId xmlns:a16="http://schemas.microsoft.com/office/drawing/2014/main" id="{72F795CA-CC58-40CB-AC3A-8000C601253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4" y="2198"/>
              <a:ext cx="13" cy="120"/>
            </a:xfrm>
            <a:custGeom>
              <a:avLst/>
              <a:gdLst>
                <a:gd name="T0" fmla="*/ 8 w 11"/>
                <a:gd name="T1" fmla="*/ 0 h 101"/>
                <a:gd name="T2" fmla="*/ 21 w 11"/>
                <a:gd name="T3" fmla="*/ 202 h 101"/>
                <a:gd name="T4" fmla="*/ 8 w 11"/>
                <a:gd name="T5" fmla="*/ 0 h 10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01">
                  <a:moveTo>
                    <a:pt x="4" y="0"/>
                  </a:moveTo>
                  <a:cubicBezTo>
                    <a:pt x="11" y="101"/>
                    <a:pt x="11" y="101"/>
                    <a:pt x="11" y="101"/>
                  </a:cubicBezTo>
                  <a:cubicBezTo>
                    <a:pt x="11" y="101"/>
                    <a:pt x="0" y="14"/>
                    <a:pt x="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07" name="Freeform 499">
              <a:extLst>
                <a:ext uri="{FF2B5EF4-FFF2-40B4-BE49-F238E27FC236}">
                  <a16:creationId xmlns:a16="http://schemas.microsoft.com/office/drawing/2014/main" id="{7EA9B052-89FE-4932-A7A4-50F2CA830B9B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6" y="3111"/>
              <a:ext cx="17" cy="131"/>
            </a:xfrm>
            <a:custGeom>
              <a:avLst/>
              <a:gdLst>
                <a:gd name="T0" fmla="*/ 0 w 17"/>
                <a:gd name="T1" fmla="*/ 0 h 131"/>
                <a:gd name="T2" fmla="*/ 16 w 17"/>
                <a:gd name="T3" fmla="*/ 2 h 131"/>
                <a:gd name="T4" fmla="*/ 17 w 17"/>
                <a:gd name="T5" fmla="*/ 131 h 131"/>
                <a:gd name="T6" fmla="*/ 2 w 17"/>
                <a:gd name="T7" fmla="*/ 131 h 131"/>
                <a:gd name="T8" fmla="*/ 0 w 17"/>
                <a:gd name="T9" fmla="*/ 0 h 1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31">
                  <a:moveTo>
                    <a:pt x="0" y="0"/>
                  </a:moveTo>
                  <a:lnTo>
                    <a:pt x="16" y="2"/>
                  </a:lnTo>
                  <a:lnTo>
                    <a:pt x="17" y="131"/>
                  </a:lnTo>
                  <a:lnTo>
                    <a:pt x="2" y="13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08" name="Freeform 500">
              <a:extLst>
                <a:ext uri="{FF2B5EF4-FFF2-40B4-BE49-F238E27FC236}">
                  <a16:creationId xmlns:a16="http://schemas.microsoft.com/office/drawing/2014/main" id="{8AE57CBE-E947-41B3-9774-E50902109DB1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0" y="3111"/>
              <a:ext cx="12" cy="127"/>
            </a:xfrm>
            <a:custGeom>
              <a:avLst/>
              <a:gdLst>
                <a:gd name="T0" fmla="*/ 0 w 10"/>
                <a:gd name="T1" fmla="*/ 0 h 107"/>
                <a:gd name="T2" fmla="*/ 0 w 10"/>
                <a:gd name="T3" fmla="*/ 212 h 107"/>
                <a:gd name="T4" fmla="*/ 0 w 10"/>
                <a:gd name="T5" fmla="*/ 0 h 10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07">
                  <a:moveTo>
                    <a:pt x="0" y="0"/>
                  </a:moveTo>
                  <a:cubicBezTo>
                    <a:pt x="0" y="107"/>
                    <a:pt x="0" y="107"/>
                    <a:pt x="0" y="107"/>
                  </a:cubicBezTo>
                  <a:cubicBezTo>
                    <a:pt x="0" y="107"/>
                    <a:pt x="10" y="28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09" name="Freeform 501">
              <a:extLst>
                <a:ext uri="{FF2B5EF4-FFF2-40B4-BE49-F238E27FC236}">
                  <a16:creationId xmlns:a16="http://schemas.microsoft.com/office/drawing/2014/main" id="{5DE5349E-5AE7-4EDF-8891-A6E50B3473EE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9" y="3111"/>
              <a:ext cx="9" cy="124"/>
            </a:xfrm>
            <a:custGeom>
              <a:avLst/>
              <a:gdLst>
                <a:gd name="T0" fmla="*/ 12 w 8"/>
                <a:gd name="T1" fmla="*/ 0 h 104"/>
                <a:gd name="T2" fmla="*/ 11 w 8"/>
                <a:gd name="T3" fmla="*/ 210 h 104"/>
                <a:gd name="T4" fmla="*/ 12 w 8"/>
                <a:gd name="T5" fmla="*/ 0 h 10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104">
                  <a:moveTo>
                    <a:pt x="8" y="0"/>
                  </a:moveTo>
                  <a:cubicBezTo>
                    <a:pt x="7" y="104"/>
                    <a:pt x="7" y="104"/>
                    <a:pt x="7" y="104"/>
                  </a:cubicBezTo>
                  <a:cubicBezTo>
                    <a:pt x="7" y="104"/>
                    <a:pt x="0" y="20"/>
                    <a:pt x="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10" name="Freeform 502">
              <a:extLst>
                <a:ext uri="{FF2B5EF4-FFF2-40B4-BE49-F238E27FC236}">
                  <a16:creationId xmlns:a16="http://schemas.microsoft.com/office/drawing/2014/main" id="{6D184F5E-6DE4-46C9-9C74-BA8FB689A8EF}"/>
                </a:ext>
              </a:extLst>
            </p:cNvPr>
            <p:cNvSpPr>
              <a:spLocks/>
            </p:cNvSpPr>
            <p:nvPr/>
          </p:nvSpPr>
          <p:spPr bwMode="auto">
            <a:xfrm>
              <a:off x="964" y="1216"/>
              <a:ext cx="9" cy="32"/>
            </a:xfrm>
            <a:custGeom>
              <a:avLst/>
              <a:gdLst>
                <a:gd name="T0" fmla="*/ 2 w 8"/>
                <a:gd name="T1" fmla="*/ 0 h 27"/>
                <a:gd name="T2" fmla="*/ 3 w 8"/>
                <a:gd name="T3" fmla="*/ 53 h 27"/>
                <a:gd name="T4" fmla="*/ 2 w 8"/>
                <a:gd name="T5" fmla="*/ 0 h 2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27">
                  <a:moveTo>
                    <a:pt x="2" y="0"/>
                  </a:moveTo>
                  <a:cubicBezTo>
                    <a:pt x="2" y="0"/>
                    <a:pt x="0" y="22"/>
                    <a:pt x="3" y="27"/>
                  </a:cubicBezTo>
                  <a:cubicBezTo>
                    <a:pt x="3" y="27"/>
                    <a:pt x="8" y="15"/>
                    <a:pt x="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11" name="Freeform 503">
              <a:extLst>
                <a:ext uri="{FF2B5EF4-FFF2-40B4-BE49-F238E27FC236}">
                  <a16:creationId xmlns:a16="http://schemas.microsoft.com/office/drawing/2014/main" id="{20909722-72C4-4BB3-AC07-3BB0730516ED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" y="1662"/>
              <a:ext cx="211" cy="232"/>
            </a:xfrm>
            <a:custGeom>
              <a:avLst/>
              <a:gdLst>
                <a:gd name="T0" fmla="*/ 0 w 178"/>
                <a:gd name="T1" fmla="*/ 0 h 195"/>
                <a:gd name="T2" fmla="*/ 351 w 178"/>
                <a:gd name="T3" fmla="*/ 390 h 195"/>
                <a:gd name="T4" fmla="*/ 0 w 178"/>
                <a:gd name="T5" fmla="*/ 0 h 19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8" h="195">
                  <a:moveTo>
                    <a:pt x="0" y="0"/>
                  </a:moveTo>
                  <a:cubicBezTo>
                    <a:pt x="178" y="195"/>
                    <a:pt x="178" y="195"/>
                    <a:pt x="178" y="195"/>
                  </a:cubicBezTo>
                  <a:cubicBezTo>
                    <a:pt x="178" y="195"/>
                    <a:pt x="13" y="39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12" name="Freeform 504">
              <a:extLst>
                <a:ext uri="{FF2B5EF4-FFF2-40B4-BE49-F238E27FC236}">
                  <a16:creationId xmlns:a16="http://schemas.microsoft.com/office/drawing/2014/main" id="{9F75CA0D-A8A7-4DA5-9B17-3B8119FCFBCC}"/>
                </a:ext>
              </a:extLst>
            </p:cNvPr>
            <p:cNvSpPr>
              <a:spLocks/>
            </p:cNvSpPr>
            <p:nvPr/>
          </p:nvSpPr>
          <p:spPr bwMode="auto">
            <a:xfrm>
              <a:off x="633" y="1500"/>
              <a:ext cx="662" cy="672"/>
            </a:xfrm>
            <a:custGeom>
              <a:avLst/>
              <a:gdLst>
                <a:gd name="T0" fmla="*/ 0 w 558"/>
                <a:gd name="T1" fmla="*/ 0 h 566"/>
                <a:gd name="T2" fmla="*/ 1105 w 558"/>
                <a:gd name="T3" fmla="*/ 1124 h 566"/>
                <a:gd name="T4" fmla="*/ 0 w 558"/>
                <a:gd name="T5" fmla="*/ 0 h 56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58" h="566">
                  <a:moveTo>
                    <a:pt x="0" y="0"/>
                  </a:moveTo>
                  <a:cubicBezTo>
                    <a:pt x="558" y="566"/>
                    <a:pt x="558" y="566"/>
                    <a:pt x="558" y="566"/>
                  </a:cubicBezTo>
                  <a:cubicBezTo>
                    <a:pt x="558" y="566"/>
                    <a:pt x="84" y="64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13" name="Freeform 505">
              <a:extLst>
                <a:ext uri="{FF2B5EF4-FFF2-40B4-BE49-F238E27FC236}">
                  <a16:creationId xmlns:a16="http://schemas.microsoft.com/office/drawing/2014/main" id="{F216E849-6BCF-4F51-A94C-658033E4E29E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" y="1169"/>
              <a:ext cx="140" cy="259"/>
            </a:xfrm>
            <a:custGeom>
              <a:avLst/>
              <a:gdLst>
                <a:gd name="T0" fmla="*/ 0 w 118"/>
                <a:gd name="T1" fmla="*/ 0 h 218"/>
                <a:gd name="T2" fmla="*/ 234 w 118"/>
                <a:gd name="T3" fmla="*/ 435 h 218"/>
                <a:gd name="T4" fmla="*/ 0 w 118"/>
                <a:gd name="T5" fmla="*/ 0 h 2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8" h="218">
                  <a:moveTo>
                    <a:pt x="0" y="0"/>
                  </a:moveTo>
                  <a:cubicBezTo>
                    <a:pt x="118" y="218"/>
                    <a:pt x="118" y="218"/>
                    <a:pt x="118" y="218"/>
                  </a:cubicBezTo>
                  <a:cubicBezTo>
                    <a:pt x="118" y="218"/>
                    <a:pt x="24" y="28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14" name="Freeform 506">
              <a:extLst>
                <a:ext uri="{FF2B5EF4-FFF2-40B4-BE49-F238E27FC236}">
                  <a16:creationId xmlns:a16="http://schemas.microsoft.com/office/drawing/2014/main" id="{D79BEB12-97A2-496B-A2DD-65D433F1580A}"/>
                </a:ext>
              </a:extLst>
            </p:cNvPr>
            <p:cNvSpPr>
              <a:spLocks/>
            </p:cNvSpPr>
            <p:nvPr/>
          </p:nvSpPr>
          <p:spPr bwMode="auto">
            <a:xfrm>
              <a:off x="761" y="991"/>
              <a:ext cx="204" cy="207"/>
            </a:xfrm>
            <a:custGeom>
              <a:avLst/>
              <a:gdLst>
                <a:gd name="T0" fmla="*/ 0 w 172"/>
                <a:gd name="T1" fmla="*/ 0 h 174"/>
                <a:gd name="T2" fmla="*/ 340 w 172"/>
                <a:gd name="T3" fmla="*/ 349 h 174"/>
                <a:gd name="T4" fmla="*/ 0 w 172"/>
                <a:gd name="T5" fmla="*/ 0 h 17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2" h="174">
                  <a:moveTo>
                    <a:pt x="0" y="0"/>
                  </a:moveTo>
                  <a:cubicBezTo>
                    <a:pt x="172" y="174"/>
                    <a:pt x="172" y="174"/>
                    <a:pt x="172" y="174"/>
                  </a:cubicBezTo>
                  <a:cubicBezTo>
                    <a:pt x="172" y="174"/>
                    <a:pt x="44" y="32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15" name="Freeform 507">
              <a:extLst>
                <a:ext uri="{FF2B5EF4-FFF2-40B4-BE49-F238E27FC236}">
                  <a16:creationId xmlns:a16="http://schemas.microsoft.com/office/drawing/2014/main" id="{F9DF984E-452C-4D85-917D-4807C0FE2083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1" y="2224"/>
              <a:ext cx="866" cy="862"/>
            </a:xfrm>
            <a:custGeom>
              <a:avLst/>
              <a:gdLst>
                <a:gd name="T0" fmla="*/ 0 w 730"/>
                <a:gd name="T1" fmla="*/ 0 h 726"/>
                <a:gd name="T2" fmla="*/ 1445 w 730"/>
                <a:gd name="T3" fmla="*/ 1443 h 726"/>
                <a:gd name="T4" fmla="*/ 0 w 730"/>
                <a:gd name="T5" fmla="*/ 0 h 72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30" h="726">
                  <a:moveTo>
                    <a:pt x="0" y="0"/>
                  </a:moveTo>
                  <a:cubicBezTo>
                    <a:pt x="730" y="726"/>
                    <a:pt x="730" y="726"/>
                    <a:pt x="730" y="726"/>
                  </a:cubicBezTo>
                  <a:cubicBezTo>
                    <a:pt x="730" y="726"/>
                    <a:pt x="96" y="7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16" name="Freeform 508">
              <a:extLst>
                <a:ext uri="{FF2B5EF4-FFF2-40B4-BE49-F238E27FC236}">
                  <a16:creationId xmlns:a16="http://schemas.microsoft.com/office/drawing/2014/main" id="{96124F97-DF2E-40EF-8887-E7B7C9FD659E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8" y="2628"/>
              <a:ext cx="578" cy="458"/>
            </a:xfrm>
            <a:custGeom>
              <a:avLst/>
              <a:gdLst>
                <a:gd name="T0" fmla="*/ 0 w 488"/>
                <a:gd name="T1" fmla="*/ 764 h 386"/>
                <a:gd name="T2" fmla="*/ 961 w 488"/>
                <a:gd name="T3" fmla="*/ 0 h 386"/>
                <a:gd name="T4" fmla="*/ 0 w 488"/>
                <a:gd name="T5" fmla="*/ 764 h 38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88" h="386">
                  <a:moveTo>
                    <a:pt x="0" y="386"/>
                  </a:moveTo>
                  <a:cubicBezTo>
                    <a:pt x="488" y="0"/>
                    <a:pt x="488" y="0"/>
                    <a:pt x="488" y="0"/>
                  </a:cubicBezTo>
                  <a:cubicBezTo>
                    <a:pt x="488" y="0"/>
                    <a:pt x="124" y="274"/>
                    <a:pt x="0" y="38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17" name="Freeform 509">
              <a:extLst>
                <a:ext uri="{FF2B5EF4-FFF2-40B4-BE49-F238E27FC236}">
                  <a16:creationId xmlns:a16="http://schemas.microsoft.com/office/drawing/2014/main" id="{767E2F6F-B4C7-486C-AD8C-946A9063EAFC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" y="1044"/>
              <a:ext cx="166" cy="351"/>
            </a:xfrm>
            <a:custGeom>
              <a:avLst/>
              <a:gdLst>
                <a:gd name="T0" fmla="*/ 157 w 140"/>
                <a:gd name="T1" fmla="*/ 82 h 296"/>
                <a:gd name="T2" fmla="*/ 96 w 140"/>
                <a:gd name="T3" fmla="*/ 128 h 296"/>
                <a:gd name="T4" fmla="*/ 43 w 140"/>
                <a:gd name="T5" fmla="*/ 153 h 296"/>
                <a:gd name="T6" fmla="*/ 21 w 140"/>
                <a:gd name="T7" fmla="*/ 255 h 296"/>
                <a:gd name="T8" fmla="*/ 70 w 140"/>
                <a:gd name="T9" fmla="*/ 331 h 296"/>
                <a:gd name="T10" fmla="*/ 127 w 140"/>
                <a:gd name="T11" fmla="*/ 448 h 296"/>
                <a:gd name="T12" fmla="*/ 196 w 140"/>
                <a:gd name="T13" fmla="*/ 544 h 296"/>
                <a:gd name="T14" fmla="*/ 262 w 140"/>
                <a:gd name="T15" fmla="*/ 486 h 296"/>
                <a:gd name="T16" fmla="*/ 196 w 140"/>
                <a:gd name="T17" fmla="*/ 215 h 296"/>
                <a:gd name="T18" fmla="*/ 257 w 140"/>
                <a:gd name="T19" fmla="*/ 65 h 296"/>
                <a:gd name="T20" fmla="*/ 153 w 140"/>
                <a:gd name="T21" fmla="*/ 84 h 29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40" h="296">
                  <a:moveTo>
                    <a:pt x="79" y="41"/>
                  </a:moveTo>
                  <a:cubicBezTo>
                    <a:pt x="67" y="45"/>
                    <a:pt x="60" y="59"/>
                    <a:pt x="48" y="65"/>
                  </a:cubicBezTo>
                  <a:cubicBezTo>
                    <a:pt x="39" y="70"/>
                    <a:pt x="29" y="72"/>
                    <a:pt x="21" y="78"/>
                  </a:cubicBezTo>
                  <a:cubicBezTo>
                    <a:pt x="2" y="92"/>
                    <a:pt x="0" y="109"/>
                    <a:pt x="11" y="129"/>
                  </a:cubicBezTo>
                  <a:cubicBezTo>
                    <a:pt x="18" y="143"/>
                    <a:pt x="27" y="155"/>
                    <a:pt x="35" y="167"/>
                  </a:cubicBezTo>
                  <a:cubicBezTo>
                    <a:pt x="48" y="186"/>
                    <a:pt x="53" y="207"/>
                    <a:pt x="64" y="227"/>
                  </a:cubicBezTo>
                  <a:cubicBezTo>
                    <a:pt x="73" y="243"/>
                    <a:pt x="84" y="265"/>
                    <a:pt x="99" y="275"/>
                  </a:cubicBezTo>
                  <a:cubicBezTo>
                    <a:pt x="128" y="296"/>
                    <a:pt x="140" y="274"/>
                    <a:pt x="132" y="246"/>
                  </a:cubicBezTo>
                  <a:cubicBezTo>
                    <a:pt x="119" y="200"/>
                    <a:pt x="75" y="160"/>
                    <a:pt x="99" y="109"/>
                  </a:cubicBezTo>
                  <a:cubicBezTo>
                    <a:pt x="110" y="88"/>
                    <a:pt x="139" y="59"/>
                    <a:pt x="130" y="33"/>
                  </a:cubicBezTo>
                  <a:cubicBezTo>
                    <a:pt x="120" y="0"/>
                    <a:pt x="91" y="35"/>
                    <a:pt x="78" y="43"/>
                  </a:cubicBezTo>
                </a:path>
              </a:pathLst>
            </a:custGeom>
            <a:solidFill>
              <a:srgbClr val="D3D1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18" name="Freeform 510">
              <a:extLst>
                <a:ext uri="{FF2B5EF4-FFF2-40B4-BE49-F238E27FC236}">
                  <a16:creationId xmlns:a16="http://schemas.microsoft.com/office/drawing/2014/main" id="{F6406C55-1ECC-4465-B2E9-261D74F1FD78}"/>
                </a:ext>
              </a:extLst>
            </p:cNvPr>
            <p:cNvSpPr>
              <a:spLocks/>
            </p:cNvSpPr>
            <p:nvPr/>
          </p:nvSpPr>
          <p:spPr bwMode="auto">
            <a:xfrm>
              <a:off x="802" y="907"/>
              <a:ext cx="227" cy="273"/>
            </a:xfrm>
            <a:custGeom>
              <a:avLst/>
              <a:gdLst>
                <a:gd name="T0" fmla="*/ 144 w 191"/>
                <a:gd name="T1" fmla="*/ 32 h 230"/>
                <a:gd name="T2" fmla="*/ 2 w 191"/>
                <a:gd name="T3" fmla="*/ 142 h 230"/>
                <a:gd name="T4" fmla="*/ 81 w 191"/>
                <a:gd name="T5" fmla="*/ 248 h 230"/>
                <a:gd name="T6" fmla="*/ 178 w 191"/>
                <a:gd name="T7" fmla="*/ 337 h 230"/>
                <a:gd name="T8" fmla="*/ 264 w 191"/>
                <a:gd name="T9" fmla="*/ 419 h 230"/>
                <a:gd name="T10" fmla="*/ 338 w 191"/>
                <a:gd name="T11" fmla="*/ 323 h 230"/>
                <a:gd name="T12" fmla="*/ 256 w 191"/>
                <a:gd name="T13" fmla="*/ 269 h 230"/>
                <a:gd name="T14" fmla="*/ 200 w 191"/>
                <a:gd name="T15" fmla="*/ 167 h 230"/>
                <a:gd name="T16" fmla="*/ 223 w 191"/>
                <a:gd name="T17" fmla="*/ 30 h 230"/>
                <a:gd name="T18" fmla="*/ 157 w 191"/>
                <a:gd name="T19" fmla="*/ 30 h 23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91" h="230">
                  <a:moveTo>
                    <a:pt x="72" y="16"/>
                  </a:moveTo>
                  <a:cubicBezTo>
                    <a:pt x="51" y="36"/>
                    <a:pt x="5" y="35"/>
                    <a:pt x="2" y="72"/>
                  </a:cubicBezTo>
                  <a:cubicBezTo>
                    <a:pt x="0" y="96"/>
                    <a:pt x="24" y="113"/>
                    <a:pt x="40" y="125"/>
                  </a:cubicBezTo>
                  <a:cubicBezTo>
                    <a:pt x="58" y="139"/>
                    <a:pt x="74" y="152"/>
                    <a:pt x="89" y="169"/>
                  </a:cubicBezTo>
                  <a:cubicBezTo>
                    <a:pt x="102" y="185"/>
                    <a:pt x="114" y="200"/>
                    <a:pt x="132" y="211"/>
                  </a:cubicBezTo>
                  <a:cubicBezTo>
                    <a:pt x="163" y="230"/>
                    <a:pt x="191" y="191"/>
                    <a:pt x="169" y="163"/>
                  </a:cubicBezTo>
                  <a:cubicBezTo>
                    <a:pt x="159" y="151"/>
                    <a:pt x="140" y="147"/>
                    <a:pt x="128" y="136"/>
                  </a:cubicBezTo>
                  <a:cubicBezTo>
                    <a:pt x="114" y="122"/>
                    <a:pt x="103" y="103"/>
                    <a:pt x="100" y="84"/>
                  </a:cubicBezTo>
                  <a:cubicBezTo>
                    <a:pt x="97" y="62"/>
                    <a:pt x="123" y="32"/>
                    <a:pt x="112" y="15"/>
                  </a:cubicBezTo>
                  <a:cubicBezTo>
                    <a:pt x="103" y="0"/>
                    <a:pt x="88" y="7"/>
                    <a:pt x="78" y="15"/>
                  </a:cubicBezTo>
                </a:path>
              </a:pathLst>
            </a:custGeom>
            <a:solidFill>
              <a:srgbClr val="D3D1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19" name="Freeform 511">
              <a:extLst>
                <a:ext uri="{FF2B5EF4-FFF2-40B4-BE49-F238E27FC236}">
                  <a16:creationId xmlns:a16="http://schemas.microsoft.com/office/drawing/2014/main" id="{F8020F2E-68B7-4142-8157-5FC3999F1B55}"/>
                </a:ext>
              </a:extLst>
            </p:cNvPr>
            <p:cNvSpPr>
              <a:spLocks/>
            </p:cNvSpPr>
            <p:nvPr/>
          </p:nvSpPr>
          <p:spPr bwMode="auto">
            <a:xfrm>
              <a:off x="627" y="1369"/>
              <a:ext cx="472" cy="529"/>
            </a:xfrm>
            <a:custGeom>
              <a:avLst/>
              <a:gdLst>
                <a:gd name="T0" fmla="*/ 358 w 398"/>
                <a:gd name="T1" fmla="*/ 0 h 445"/>
                <a:gd name="T2" fmla="*/ 302 w 398"/>
                <a:gd name="T3" fmla="*/ 20 h 445"/>
                <a:gd name="T4" fmla="*/ 243 w 398"/>
                <a:gd name="T5" fmla="*/ 63 h 445"/>
                <a:gd name="T6" fmla="*/ 132 w 398"/>
                <a:gd name="T7" fmla="*/ 125 h 445"/>
                <a:gd name="T8" fmla="*/ 204 w 398"/>
                <a:gd name="T9" fmla="*/ 329 h 445"/>
                <a:gd name="T10" fmla="*/ 567 w 398"/>
                <a:gd name="T11" fmla="*/ 729 h 445"/>
                <a:gd name="T12" fmla="*/ 683 w 398"/>
                <a:gd name="T13" fmla="*/ 826 h 445"/>
                <a:gd name="T14" fmla="*/ 770 w 398"/>
                <a:gd name="T15" fmla="*/ 821 h 445"/>
                <a:gd name="T16" fmla="*/ 648 w 398"/>
                <a:gd name="T17" fmla="*/ 669 h 445"/>
                <a:gd name="T18" fmla="*/ 477 w 398"/>
                <a:gd name="T19" fmla="*/ 443 h 445"/>
                <a:gd name="T20" fmla="*/ 385 w 398"/>
                <a:gd name="T21" fmla="*/ 243 h 445"/>
                <a:gd name="T22" fmla="*/ 422 w 398"/>
                <a:gd name="T23" fmla="*/ 97 h 445"/>
                <a:gd name="T24" fmla="*/ 370 w 398"/>
                <a:gd name="T25" fmla="*/ 0 h 44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98" h="445">
                  <a:moveTo>
                    <a:pt x="181" y="0"/>
                  </a:moveTo>
                  <a:cubicBezTo>
                    <a:pt x="172" y="4"/>
                    <a:pt x="162" y="6"/>
                    <a:pt x="153" y="10"/>
                  </a:cubicBezTo>
                  <a:cubicBezTo>
                    <a:pt x="140" y="15"/>
                    <a:pt x="134" y="23"/>
                    <a:pt x="123" y="32"/>
                  </a:cubicBezTo>
                  <a:cubicBezTo>
                    <a:pt x="107" y="44"/>
                    <a:pt x="84" y="51"/>
                    <a:pt x="67" y="62"/>
                  </a:cubicBezTo>
                  <a:cubicBezTo>
                    <a:pt x="0" y="104"/>
                    <a:pt x="58" y="134"/>
                    <a:pt x="103" y="165"/>
                  </a:cubicBezTo>
                  <a:cubicBezTo>
                    <a:pt x="180" y="219"/>
                    <a:pt x="222" y="300"/>
                    <a:pt x="287" y="365"/>
                  </a:cubicBezTo>
                  <a:cubicBezTo>
                    <a:pt x="305" y="383"/>
                    <a:pt x="325" y="399"/>
                    <a:pt x="346" y="414"/>
                  </a:cubicBezTo>
                  <a:cubicBezTo>
                    <a:pt x="361" y="425"/>
                    <a:pt x="398" y="445"/>
                    <a:pt x="389" y="411"/>
                  </a:cubicBezTo>
                  <a:cubicBezTo>
                    <a:pt x="382" y="384"/>
                    <a:pt x="344" y="357"/>
                    <a:pt x="327" y="336"/>
                  </a:cubicBezTo>
                  <a:cubicBezTo>
                    <a:pt x="299" y="298"/>
                    <a:pt x="266" y="261"/>
                    <a:pt x="241" y="222"/>
                  </a:cubicBezTo>
                  <a:cubicBezTo>
                    <a:pt x="223" y="193"/>
                    <a:pt x="198" y="157"/>
                    <a:pt x="195" y="122"/>
                  </a:cubicBezTo>
                  <a:cubicBezTo>
                    <a:pt x="192" y="94"/>
                    <a:pt x="204" y="75"/>
                    <a:pt x="213" y="49"/>
                  </a:cubicBezTo>
                  <a:cubicBezTo>
                    <a:pt x="223" y="24"/>
                    <a:pt x="216" y="5"/>
                    <a:pt x="187" y="0"/>
                  </a:cubicBezTo>
                </a:path>
              </a:pathLst>
            </a:custGeom>
            <a:solidFill>
              <a:srgbClr val="D3D1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20" name="Freeform 512">
              <a:extLst>
                <a:ext uri="{FF2B5EF4-FFF2-40B4-BE49-F238E27FC236}">
                  <a16:creationId xmlns:a16="http://schemas.microsoft.com/office/drawing/2014/main" id="{B27A76AF-D5AE-4709-BAC9-20E9391EC4E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1" y="1888"/>
              <a:ext cx="511" cy="259"/>
            </a:xfrm>
            <a:custGeom>
              <a:avLst/>
              <a:gdLst>
                <a:gd name="T0" fmla="*/ 2 w 431"/>
                <a:gd name="T1" fmla="*/ 86 h 218"/>
                <a:gd name="T2" fmla="*/ 266 w 431"/>
                <a:gd name="T3" fmla="*/ 390 h 218"/>
                <a:gd name="T4" fmla="*/ 415 w 431"/>
                <a:gd name="T5" fmla="*/ 400 h 218"/>
                <a:gd name="T6" fmla="*/ 700 w 431"/>
                <a:gd name="T7" fmla="*/ 185 h 218"/>
                <a:gd name="T8" fmla="*/ 818 w 431"/>
                <a:gd name="T9" fmla="*/ 86 h 218"/>
                <a:gd name="T10" fmla="*/ 726 w 431"/>
                <a:gd name="T11" fmla="*/ 62 h 218"/>
                <a:gd name="T12" fmla="*/ 398 w 431"/>
                <a:gd name="T13" fmla="*/ 152 h 218"/>
                <a:gd name="T14" fmla="*/ 170 w 431"/>
                <a:gd name="T15" fmla="*/ 68 h 218"/>
                <a:gd name="T16" fmla="*/ 15 w 431"/>
                <a:gd name="T17" fmla="*/ 32 h 218"/>
                <a:gd name="T18" fmla="*/ 0 w 431"/>
                <a:gd name="T19" fmla="*/ 70 h 21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31" h="218">
                  <a:moveTo>
                    <a:pt x="2" y="43"/>
                  </a:moveTo>
                  <a:cubicBezTo>
                    <a:pt x="40" y="101"/>
                    <a:pt x="83" y="150"/>
                    <a:pt x="134" y="195"/>
                  </a:cubicBezTo>
                  <a:cubicBezTo>
                    <a:pt x="161" y="218"/>
                    <a:pt x="178" y="218"/>
                    <a:pt x="210" y="201"/>
                  </a:cubicBezTo>
                  <a:cubicBezTo>
                    <a:pt x="262" y="174"/>
                    <a:pt x="308" y="129"/>
                    <a:pt x="354" y="93"/>
                  </a:cubicBezTo>
                  <a:cubicBezTo>
                    <a:pt x="369" y="82"/>
                    <a:pt x="407" y="60"/>
                    <a:pt x="414" y="43"/>
                  </a:cubicBezTo>
                  <a:cubicBezTo>
                    <a:pt x="431" y="7"/>
                    <a:pt x="380" y="26"/>
                    <a:pt x="367" y="31"/>
                  </a:cubicBezTo>
                  <a:cubicBezTo>
                    <a:pt x="314" y="49"/>
                    <a:pt x="259" y="74"/>
                    <a:pt x="202" y="77"/>
                  </a:cubicBezTo>
                  <a:cubicBezTo>
                    <a:pt x="151" y="79"/>
                    <a:pt x="128" y="60"/>
                    <a:pt x="86" y="34"/>
                  </a:cubicBezTo>
                  <a:cubicBezTo>
                    <a:pt x="70" y="25"/>
                    <a:pt x="27" y="0"/>
                    <a:pt x="8" y="16"/>
                  </a:cubicBezTo>
                  <a:cubicBezTo>
                    <a:pt x="4" y="20"/>
                    <a:pt x="1" y="30"/>
                    <a:pt x="0" y="35"/>
                  </a:cubicBezTo>
                </a:path>
              </a:pathLst>
            </a:custGeom>
            <a:solidFill>
              <a:srgbClr val="D3D1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21" name="Freeform 513">
              <a:extLst>
                <a:ext uri="{FF2B5EF4-FFF2-40B4-BE49-F238E27FC236}">
                  <a16:creationId xmlns:a16="http://schemas.microsoft.com/office/drawing/2014/main" id="{D3FFD5F1-087A-4300-9946-ECF93D93E4CB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0" y="1991"/>
              <a:ext cx="373" cy="572"/>
            </a:xfrm>
            <a:custGeom>
              <a:avLst/>
              <a:gdLst>
                <a:gd name="T0" fmla="*/ 335 w 315"/>
                <a:gd name="T1" fmla="*/ 117 h 481"/>
                <a:gd name="T2" fmla="*/ 129 w 315"/>
                <a:gd name="T3" fmla="*/ 287 h 481"/>
                <a:gd name="T4" fmla="*/ 53 w 315"/>
                <a:gd name="T5" fmla="*/ 434 h 481"/>
                <a:gd name="T6" fmla="*/ 171 w 315"/>
                <a:gd name="T7" fmla="*/ 559 h 481"/>
                <a:gd name="T8" fmla="*/ 303 w 315"/>
                <a:gd name="T9" fmla="*/ 709 h 481"/>
                <a:gd name="T10" fmla="*/ 458 w 315"/>
                <a:gd name="T11" fmla="*/ 853 h 481"/>
                <a:gd name="T12" fmla="*/ 619 w 315"/>
                <a:gd name="T13" fmla="*/ 958 h 481"/>
                <a:gd name="T14" fmla="*/ 544 w 315"/>
                <a:gd name="T15" fmla="*/ 835 h 481"/>
                <a:gd name="T16" fmla="*/ 404 w 315"/>
                <a:gd name="T17" fmla="*/ 674 h 481"/>
                <a:gd name="T18" fmla="*/ 250 w 315"/>
                <a:gd name="T19" fmla="*/ 395 h 481"/>
                <a:gd name="T20" fmla="*/ 405 w 315"/>
                <a:gd name="T21" fmla="*/ 171 h 481"/>
                <a:gd name="T22" fmla="*/ 530 w 315"/>
                <a:gd name="T23" fmla="*/ 12 h 481"/>
                <a:gd name="T24" fmla="*/ 309 w 315"/>
                <a:gd name="T25" fmla="*/ 117 h 48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15" h="481">
                  <a:moveTo>
                    <a:pt x="171" y="58"/>
                  </a:moveTo>
                  <a:cubicBezTo>
                    <a:pt x="138" y="92"/>
                    <a:pt x="104" y="116"/>
                    <a:pt x="66" y="144"/>
                  </a:cubicBezTo>
                  <a:cubicBezTo>
                    <a:pt x="38" y="164"/>
                    <a:pt x="0" y="181"/>
                    <a:pt x="27" y="217"/>
                  </a:cubicBezTo>
                  <a:cubicBezTo>
                    <a:pt x="44" y="240"/>
                    <a:pt x="68" y="257"/>
                    <a:pt x="87" y="279"/>
                  </a:cubicBezTo>
                  <a:cubicBezTo>
                    <a:pt x="109" y="304"/>
                    <a:pt x="131" y="329"/>
                    <a:pt x="154" y="354"/>
                  </a:cubicBezTo>
                  <a:cubicBezTo>
                    <a:pt x="179" y="381"/>
                    <a:pt x="205" y="402"/>
                    <a:pt x="233" y="426"/>
                  </a:cubicBezTo>
                  <a:cubicBezTo>
                    <a:pt x="255" y="445"/>
                    <a:pt x="282" y="481"/>
                    <a:pt x="315" y="479"/>
                  </a:cubicBezTo>
                  <a:cubicBezTo>
                    <a:pt x="312" y="459"/>
                    <a:pt x="289" y="435"/>
                    <a:pt x="277" y="417"/>
                  </a:cubicBezTo>
                  <a:cubicBezTo>
                    <a:pt x="257" y="388"/>
                    <a:pt x="229" y="362"/>
                    <a:pt x="205" y="337"/>
                  </a:cubicBezTo>
                  <a:cubicBezTo>
                    <a:pt x="171" y="303"/>
                    <a:pt x="124" y="250"/>
                    <a:pt x="127" y="198"/>
                  </a:cubicBezTo>
                  <a:cubicBezTo>
                    <a:pt x="130" y="153"/>
                    <a:pt x="176" y="116"/>
                    <a:pt x="206" y="86"/>
                  </a:cubicBezTo>
                  <a:cubicBezTo>
                    <a:pt x="227" y="65"/>
                    <a:pt x="262" y="36"/>
                    <a:pt x="269" y="6"/>
                  </a:cubicBezTo>
                  <a:cubicBezTo>
                    <a:pt x="231" y="0"/>
                    <a:pt x="189" y="43"/>
                    <a:pt x="157" y="58"/>
                  </a:cubicBezTo>
                </a:path>
              </a:pathLst>
            </a:custGeom>
            <a:solidFill>
              <a:srgbClr val="D3D1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22" name="Freeform 514">
              <a:extLst>
                <a:ext uri="{FF2B5EF4-FFF2-40B4-BE49-F238E27FC236}">
                  <a16:creationId xmlns:a16="http://schemas.microsoft.com/office/drawing/2014/main" id="{15093AC4-03C9-4041-B2A2-B42896A27E9E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2" y="2609"/>
              <a:ext cx="737" cy="428"/>
            </a:xfrm>
            <a:custGeom>
              <a:avLst/>
              <a:gdLst>
                <a:gd name="T0" fmla="*/ 28 w 621"/>
                <a:gd name="T1" fmla="*/ 20 h 360"/>
                <a:gd name="T2" fmla="*/ 9 w 621"/>
                <a:gd name="T3" fmla="*/ 51 h 360"/>
                <a:gd name="T4" fmla="*/ 117 w 621"/>
                <a:gd name="T5" fmla="*/ 158 h 360"/>
                <a:gd name="T6" fmla="*/ 338 w 621"/>
                <a:gd name="T7" fmla="*/ 390 h 360"/>
                <a:gd name="T8" fmla="*/ 513 w 621"/>
                <a:gd name="T9" fmla="*/ 568 h 360"/>
                <a:gd name="T10" fmla="*/ 655 w 621"/>
                <a:gd name="T11" fmla="*/ 697 h 360"/>
                <a:gd name="T12" fmla="*/ 892 w 621"/>
                <a:gd name="T13" fmla="*/ 552 h 360"/>
                <a:gd name="T14" fmla="*/ 1066 w 621"/>
                <a:gd name="T15" fmla="*/ 429 h 360"/>
                <a:gd name="T16" fmla="*/ 1181 w 621"/>
                <a:gd name="T17" fmla="*/ 266 h 360"/>
                <a:gd name="T18" fmla="*/ 1066 w 621"/>
                <a:gd name="T19" fmla="*/ 212 h 360"/>
                <a:gd name="T20" fmla="*/ 762 w 621"/>
                <a:gd name="T21" fmla="*/ 304 h 360"/>
                <a:gd name="T22" fmla="*/ 301 w 621"/>
                <a:gd name="T23" fmla="*/ 87 h 360"/>
                <a:gd name="T24" fmla="*/ 46 w 621"/>
                <a:gd name="T25" fmla="*/ 0 h 36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621" h="360">
                  <a:moveTo>
                    <a:pt x="14" y="10"/>
                  </a:moveTo>
                  <a:cubicBezTo>
                    <a:pt x="0" y="7"/>
                    <a:pt x="2" y="15"/>
                    <a:pt x="5" y="25"/>
                  </a:cubicBezTo>
                  <a:cubicBezTo>
                    <a:pt x="9" y="48"/>
                    <a:pt x="43" y="65"/>
                    <a:pt x="59" y="79"/>
                  </a:cubicBezTo>
                  <a:cubicBezTo>
                    <a:pt x="98" y="115"/>
                    <a:pt x="133" y="157"/>
                    <a:pt x="170" y="195"/>
                  </a:cubicBezTo>
                  <a:cubicBezTo>
                    <a:pt x="199" y="225"/>
                    <a:pt x="231" y="253"/>
                    <a:pt x="259" y="284"/>
                  </a:cubicBezTo>
                  <a:cubicBezTo>
                    <a:pt x="278" y="305"/>
                    <a:pt x="300" y="341"/>
                    <a:pt x="330" y="349"/>
                  </a:cubicBezTo>
                  <a:cubicBezTo>
                    <a:pt x="371" y="360"/>
                    <a:pt x="420" y="298"/>
                    <a:pt x="450" y="276"/>
                  </a:cubicBezTo>
                  <a:cubicBezTo>
                    <a:pt x="478" y="254"/>
                    <a:pt x="514" y="242"/>
                    <a:pt x="538" y="215"/>
                  </a:cubicBezTo>
                  <a:cubicBezTo>
                    <a:pt x="560" y="192"/>
                    <a:pt x="579" y="159"/>
                    <a:pt x="595" y="133"/>
                  </a:cubicBezTo>
                  <a:cubicBezTo>
                    <a:pt x="621" y="91"/>
                    <a:pt x="567" y="97"/>
                    <a:pt x="538" y="106"/>
                  </a:cubicBezTo>
                  <a:cubicBezTo>
                    <a:pt x="491" y="122"/>
                    <a:pt x="436" y="154"/>
                    <a:pt x="384" y="152"/>
                  </a:cubicBezTo>
                  <a:cubicBezTo>
                    <a:pt x="299" y="148"/>
                    <a:pt x="218" y="94"/>
                    <a:pt x="152" y="43"/>
                  </a:cubicBezTo>
                  <a:cubicBezTo>
                    <a:pt x="113" y="14"/>
                    <a:pt x="72" y="5"/>
                    <a:pt x="24" y="0"/>
                  </a:cubicBezTo>
                </a:path>
              </a:pathLst>
            </a:custGeom>
            <a:solidFill>
              <a:srgbClr val="D3D1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23" name="Freeform 515">
              <a:extLst>
                <a:ext uri="{FF2B5EF4-FFF2-40B4-BE49-F238E27FC236}">
                  <a16:creationId xmlns:a16="http://schemas.microsoft.com/office/drawing/2014/main" id="{28B05A0D-D2E0-4D78-B3D0-0D5E863127E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8" y="1101"/>
              <a:ext cx="457" cy="317"/>
            </a:xfrm>
            <a:custGeom>
              <a:avLst/>
              <a:gdLst>
                <a:gd name="T0" fmla="*/ 56 w 385"/>
                <a:gd name="T1" fmla="*/ 169 h 267"/>
                <a:gd name="T2" fmla="*/ 203 w 385"/>
                <a:gd name="T3" fmla="*/ 56 h 267"/>
                <a:gd name="T4" fmla="*/ 358 w 385"/>
                <a:gd name="T5" fmla="*/ 25 h 267"/>
                <a:gd name="T6" fmla="*/ 528 w 385"/>
                <a:gd name="T7" fmla="*/ 223 h 267"/>
                <a:gd name="T8" fmla="*/ 763 w 385"/>
                <a:gd name="T9" fmla="*/ 530 h 267"/>
                <a:gd name="T10" fmla="*/ 477 w 385"/>
                <a:gd name="T11" fmla="*/ 311 h 267"/>
                <a:gd name="T12" fmla="*/ 286 w 385"/>
                <a:gd name="T13" fmla="*/ 169 h 267"/>
                <a:gd name="T14" fmla="*/ 11 w 385"/>
                <a:gd name="T15" fmla="*/ 214 h 26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85" h="267">
                  <a:moveTo>
                    <a:pt x="29" y="85"/>
                  </a:moveTo>
                  <a:cubicBezTo>
                    <a:pt x="46" y="64"/>
                    <a:pt x="81" y="43"/>
                    <a:pt x="102" y="29"/>
                  </a:cubicBezTo>
                  <a:cubicBezTo>
                    <a:pt x="124" y="14"/>
                    <a:pt x="153" y="0"/>
                    <a:pt x="180" y="13"/>
                  </a:cubicBezTo>
                  <a:cubicBezTo>
                    <a:pt x="212" y="29"/>
                    <a:pt x="242" y="86"/>
                    <a:pt x="266" y="112"/>
                  </a:cubicBezTo>
                  <a:cubicBezTo>
                    <a:pt x="310" y="159"/>
                    <a:pt x="354" y="212"/>
                    <a:pt x="385" y="267"/>
                  </a:cubicBezTo>
                  <a:cubicBezTo>
                    <a:pt x="330" y="246"/>
                    <a:pt x="285" y="194"/>
                    <a:pt x="241" y="157"/>
                  </a:cubicBezTo>
                  <a:cubicBezTo>
                    <a:pt x="214" y="133"/>
                    <a:pt x="182" y="90"/>
                    <a:pt x="144" y="85"/>
                  </a:cubicBezTo>
                  <a:cubicBezTo>
                    <a:pt x="124" y="82"/>
                    <a:pt x="0" y="123"/>
                    <a:pt x="6" y="108"/>
                  </a:cubicBezTo>
                </a:path>
              </a:pathLst>
            </a:custGeom>
            <a:solidFill>
              <a:srgbClr val="B3B2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24" name="Freeform 516">
              <a:extLst>
                <a:ext uri="{FF2B5EF4-FFF2-40B4-BE49-F238E27FC236}">
                  <a16:creationId xmlns:a16="http://schemas.microsoft.com/office/drawing/2014/main" id="{018EAC6C-0D59-4930-BC5A-A9188DD2DA61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9" y="1795"/>
              <a:ext cx="424" cy="285"/>
            </a:xfrm>
            <a:custGeom>
              <a:avLst/>
              <a:gdLst>
                <a:gd name="T0" fmla="*/ 38 w 357"/>
                <a:gd name="T1" fmla="*/ 194 h 240"/>
                <a:gd name="T2" fmla="*/ 306 w 357"/>
                <a:gd name="T3" fmla="*/ 70 h 240"/>
                <a:gd name="T4" fmla="*/ 517 w 357"/>
                <a:gd name="T5" fmla="*/ 258 h 240"/>
                <a:gd name="T6" fmla="*/ 711 w 357"/>
                <a:gd name="T7" fmla="*/ 476 h 240"/>
                <a:gd name="T8" fmla="*/ 481 w 357"/>
                <a:gd name="T9" fmla="*/ 322 h 240"/>
                <a:gd name="T10" fmla="*/ 261 w 357"/>
                <a:gd name="T11" fmla="*/ 216 h 240"/>
                <a:gd name="T12" fmla="*/ 115 w 357"/>
                <a:gd name="T13" fmla="*/ 278 h 240"/>
                <a:gd name="T14" fmla="*/ 0 w 357"/>
                <a:gd name="T15" fmla="*/ 265 h 24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57" h="240">
                  <a:moveTo>
                    <a:pt x="19" y="97"/>
                  </a:moveTo>
                  <a:cubicBezTo>
                    <a:pt x="57" y="58"/>
                    <a:pt x="100" y="0"/>
                    <a:pt x="154" y="35"/>
                  </a:cubicBezTo>
                  <a:cubicBezTo>
                    <a:pt x="191" y="59"/>
                    <a:pt x="228" y="99"/>
                    <a:pt x="259" y="130"/>
                  </a:cubicBezTo>
                  <a:cubicBezTo>
                    <a:pt x="288" y="159"/>
                    <a:pt x="345" y="199"/>
                    <a:pt x="357" y="240"/>
                  </a:cubicBezTo>
                  <a:cubicBezTo>
                    <a:pt x="320" y="214"/>
                    <a:pt x="281" y="183"/>
                    <a:pt x="242" y="162"/>
                  </a:cubicBezTo>
                  <a:cubicBezTo>
                    <a:pt x="215" y="148"/>
                    <a:pt x="161" y="111"/>
                    <a:pt x="131" y="109"/>
                  </a:cubicBezTo>
                  <a:cubicBezTo>
                    <a:pt x="101" y="108"/>
                    <a:pt x="87" y="133"/>
                    <a:pt x="58" y="140"/>
                  </a:cubicBezTo>
                  <a:cubicBezTo>
                    <a:pt x="37" y="145"/>
                    <a:pt x="18" y="143"/>
                    <a:pt x="0" y="133"/>
                  </a:cubicBezTo>
                </a:path>
              </a:pathLst>
            </a:custGeom>
            <a:solidFill>
              <a:srgbClr val="B3B2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25" name="Freeform 517">
              <a:extLst>
                <a:ext uri="{FF2B5EF4-FFF2-40B4-BE49-F238E27FC236}">
                  <a16:creationId xmlns:a16="http://schemas.microsoft.com/office/drawing/2014/main" id="{68D33725-246D-4AB6-AD8F-D4A720DDE95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8" y="2506"/>
              <a:ext cx="174" cy="188"/>
            </a:xfrm>
            <a:custGeom>
              <a:avLst/>
              <a:gdLst>
                <a:gd name="T0" fmla="*/ 174 w 147"/>
                <a:gd name="T1" fmla="*/ 0 h 159"/>
                <a:gd name="T2" fmla="*/ 265 w 147"/>
                <a:gd name="T3" fmla="*/ 174 h 159"/>
                <a:gd name="T4" fmla="*/ 107 w 147"/>
                <a:gd name="T5" fmla="*/ 302 h 159"/>
                <a:gd name="T6" fmla="*/ 129 w 147"/>
                <a:gd name="T7" fmla="*/ 181 h 159"/>
                <a:gd name="T8" fmla="*/ 117 w 147"/>
                <a:gd name="T9" fmla="*/ 0 h 1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7" h="159">
                  <a:moveTo>
                    <a:pt x="89" y="0"/>
                  </a:moveTo>
                  <a:cubicBezTo>
                    <a:pt x="113" y="26"/>
                    <a:pt x="147" y="48"/>
                    <a:pt x="135" y="89"/>
                  </a:cubicBezTo>
                  <a:cubicBezTo>
                    <a:pt x="128" y="115"/>
                    <a:pt x="84" y="153"/>
                    <a:pt x="54" y="155"/>
                  </a:cubicBezTo>
                  <a:cubicBezTo>
                    <a:pt x="0" y="159"/>
                    <a:pt x="65" y="119"/>
                    <a:pt x="66" y="92"/>
                  </a:cubicBezTo>
                  <a:cubicBezTo>
                    <a:pt x="68" y="64"/>
                    <a:pt x="36" y="26"/>
                    <a:pt x="60" y="0"/>
                  </a:cubicBezTo>
                </a:path>
              </a:pathLst>
            </a:custGeom>
            <a:solidFill>
              <a:srgbClr val="B3B2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26" name="Freeform 518">
              <a:extLst>
                <a:ext uri="{FF2B5EF4-FFF2-40B4-BE49-F238E27FC236}">
                  <a16:creationId xmlns:a16="http://schemas.microsoft.com/office/drawing/2014/main" id="{CCC244C9-99B3-4C53-B18D-24446C735EF4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8" y="1579"/>
              <a:ext cx="129" cy="259"/>
            </a:xfrm>
            <a:custGeom>
              <a:avLst/>
              <a:gdLst>
                <a:gd name="T0" fmla="*/ 128 w 109"/>
                <a:gd name="T1" fmla="*/ 70 h 218"/>
                <a:gd name="T2" fmla="*/ 189 w 109"/>
                <a:gd name="T3" fmla="*/ 276 h 218"/>
                <a:gd name="T4" fmla="*/ 43 w 109"/>
                <a:gd name="T5" fmla="*/ 406 h 218"/>
                <a:gd name="T6" fmla="*/ 46 w 109"/>
                <a:gd name="T7" fmla="*/ 336 h 218"/>
                <a:gd name="T8" fmla="*/ 90 w 109"/>
                <a:gd name="T9" fmla="*/ 204 h 218"/>
                <a:gd name="T10" fmla="*/ 120 w 109"/>
                <a:gd name="T11" fmla="*/ 53 h 21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9" h="218">
                  <a:moveTo>
                    <a:pt x="65" y="35"/>
                  </a:moveTo>
                  <a:cubicBezTo>
                    <a:pt x="93" y="60"/>
                    <a:pt x="109" y="101"/>
                    <a:pt x="96" y="138"/>
                  </a:cubicBezTo>
                  <a:cubicBezTo>
                    <a:pt x="89" y="160"/>
                    <a:pt x="51" y="218"/>
                    <a:pt x="21" y="204"/>
                  </a:cubicBezTo>
                  <a:cubicBezTo>
                    <a:pt x="0" y="194"/>
                    <a:pt x="15" y="180"/>
                    <a:pt x="24" y="168"/>
                  </a:cubicBezTo>
                  <a:cubicBezTo>
                    <a:pt x="39" y="147"/>
                    <a:pt x="52" y="131"/>
                    <a:pt x="46" y="103"/>
                  </a:cubicBezTo>
                  <a:cubicBezTo>
                    <a:pt x="43" y="92"/>
                    <a:pt x="12" y="0"/>
                    <a:pt x="61" y="27"/>
                  </a:cubicBezTo>
                </a:path>
              </a:pathLst>
            </a:custGeom>
            <a:solidFill>
              <a:srgbClr val="B3B2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27" name="Freeform 519">
              <a:extLst>
                <a:ext uri="{FF2B5EF4-FFF2-40B4-BE49-F238E27FC236}">
                  <a16:creationId xmlns:a16="http://schemas.microsoft.com/office/drawing/2014/main" id="{C9C16F17-20BF-4CEB-999D-17F121B8DEE0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0" y="1070"/>
              <a:ext cx="307" cy="250"/>
            </a:xfrm>
            <a:custGeom>
              <a:avLst/>
              <a:gdLst>
                <a:gd name="T0" fmla="*/ 0 w 259"/>
                <a:gd name="T1" fmla="*/ 52 h 211"/>
                <a:gd name="T2" fmla="*/ 114 w 259"/>
                <a:gd name="T3" fmla="*/ 8 h 211"/>
                <a:gd name="T4" fmla="*/ 160 w 259"/>
                <a:gd name="T5" fmla="*/ 33 h 211"/>
                <a:gd name="T6" fmla="*/ 251 w 259"/>
                <a:gd name="T7" fmla="*/ 137 h 211"/>
                <a:gd name="T8" fmla="*/ 379 w 259"/>
                <a:gd name="T9" fmla="*/ 416 h 211"/>
                <a:gd name="T10" fmla="*/ 192 w 259"/>
                <a:gd name="T11" fmla="*/ 244 h 211"/>
                <a:gd name="T12" fmla="*/ 25 w 259"/>
                <a:gd name="T13" fmla="*/ 82 h 2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59" h="211">
                  <a:moveTo>
                    <a:pt x="0" y="26"/>
                  </a:moveTo>
                  <a:cubicBezTo>
                    <a:pt x="26" y="36"/>
                    <a:pt x="35" y="10"/>
                    <a:pt x="57" y="4"/>
                  </a:cubicBezTo>
                  <a:cubicBezTo>
                    <a:pt x="70" y="0"/>
                    <a:pt x="69" y="2"/>
                    <a:pt x="81" y="17"/>
                  </a:cubicBezTo>
                  <a:cubicBezTo>
                    <a:pt x="95" y="36"/>
                    <a:pt x="111" y="53"/>
                    <a:pt x="127" y="70"/>
                  </a:cubicBezTo>
                  <a:cubicBezTo>
                    <a:pt x="143" y="87"/>
                    <a:pt x="259" y="192"/>
                    <a:pt x="192" y="211"/>
                  </a:cubicBezTo>
                  <a:cubicBezTo>
                    <a:pt x="155" y="192"/>
                    <a:pt x="125" y="156"/>
                    <a:pt x="98" y="124"/>
                  </a:cubicBezTo>
                  <a:cubicBezTo>
                    <a:pt x="71" y="93"/>
                    <a:pt x="43" y="67"/>
                    <a:pt x="13" y="41"/>
                  </a:cubicBezTo>
                </a:path>
              </a:pathLst>
            </a:custGeom>
            <a:solidFill>
              <a:srgbClr val="B3B2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28" name="Freeform 520">
              <a:extLst>
                <a:ext uri="{FF2B5EF4-FFF2-40B4-BE49-F238E27FC236}">
                  <a16:creationId xmlns:a16="http://schemas.microsoft.com/office/drawing/2014/main" id="{7D9D734D-2101-47E1-8ACA-86F3737BD760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" y="1647"/>
              <a:ext cx="268" cy="233"/>
            </a:xfrm>
            <a:custGeom>
              <a:avLst/>
              <a:gdLst>
                <a:gd name="T0" fmla="*/ 88 w 226"/>
                <a:gd name="T1" fmla="*/ 0 h 196"/>
                <a:gd name="T2" fmla="*/ 0 w 226"/>
                <a:gd name="T3" fmla="*/ 21 h 196"/>
                <a:gd name="T4" fmla="*/ 142 w 226"/>
                <a:gd name="T5" fmla="*/ 193 h 196"/>
                <a:gd name="T6" fmla="*/ 296 w 226"/>
                <a:gd name="T7" fmla="*/ 350 h 196"/>
                <a:gd name="T8" fmla="*/ 384 w 226"/>
                <a:gd name="T9" fmla="*/ 370 h 196"/>
                <a:gd name="T10" fmla="*/ 353 w 226"/>
                <a:gd name="T11" fmla="*/ 286 h 196"/>
                <a:gd name="T12" fmla="*/ 97 w 226"/>
                <a:gd name="T13" fmla="*/ 40 h 196"/>
                <a:gd name="T14" fmla="*/ 83 w 226"/>
                <a:gd name="T15" fmla="*/ 18 h 19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26" h="196">
                  <a:moveTo>
                    <a:pt x="44" y="0"/>
                  </a:moveTo>
                  <a:cubicBezTo>
                    <a:pt x="36" y="9"/>
                    <a:pt x="12" y="11"/>
                    <a:pt x="0" y="11"/>
                  </a:cubicBezTo>
                  <a:cubicBezTo>
                    <a:pt x="15" y="40"/>
                    <a:pt x="50" y="67"/>
                    <a:pt x="72" y="96"/>
                  </a:cubicBezTo>
                  <a:cubicBezTo>
                    <a:pt x="94" y="126"/>
                    <a:pt x="122" y="152"/>
                    <a:pt x="150" y="175"/>
                  </a:cubicBezTo>
                  <a:cubicBezTo>
                    <a:pt x="166" y="188"/>
                    <a:pt x="175" y="196"/>
                    <a:pt x="194" y="185"/>
                  </a:cubicBezTo>
                  <a:cubicBezTo>
                    <a:pt x="226" y="168"/>
                    <a:pt x="201" y="159"/>
                    <a:pt x="179" y="144"/>
                  </a:cubicBezTo>
                  <a:cubicBezTo>
                    <a:pt x="132" y="111"/>
                    <a:pt x="83" y="65"/>
                    <a:pt x="49" y="20"/>
                  </a:cubicBezTo>
                  <a:cubicBezTo>
                    <a:pt x="45" y="15"/>
                    <a:pt x="43" y="14"/>
                    <a:pt x="42" y="9"/>
                  </a:cubicBezTo>
                </a:path>
              </a:pathLst>
            </a:custGeom>
            <a:solidFill>
              <a:srgbClr val="B3B2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29" name="Freeform 521">
              <a:extLst>
                <a:ext uri="{FF2B5EF4-FFF2-40B4-BE49-F238E27FC236}">
                  <a16:creationId xmlns:a16="http://schemas.microsoft.com/office/drawing/2014/main" id="{FE2D27C2-CE62-421A-BE3C-3114407EAD19}"/>
                </a:ext>
              </a:extLst>
            </p:cNvPr>
            <p:cNvSpPr>
              <a:spLocks/>
            </p:cNvSpPr>
            <p:nvPr/>
          </p:nvSpPr>
          <p:spPr bwMode="auto">
            <a:xfrm>
              <a:off x="755" y="1137"/>
              <a:ext cx="134" cy="177"/>
            </a:xfrm>
            <a:custGeom>
              <a:avLst/>
              <a:gdLst>
                <a:gd name="T0" fmla="*/ 82 w 113"/>
                <a:gd name="T1" fmla="*/ 8 h 149"/>
                <a:gd name="T2" fmla="*/ 224 w 113"/>
                <a:gd name="T3" fmla="*/ 156 h 149"/>
                <a:gd name="T4" fmla="*/ 98 w 113"/>
                <a:gd name="T5" fmla="*/ 251 h 149"/>
                <a:gd name="T6" fmla="*/ 52 w 113"/>
                <a:gd name="T7" fmla="*/ 140 h 149"/>
                <a:gd name="T8" fmla="*/ 20 w 113"/>
                <a:gd name="T9" fmla="*/ 51 h 149"/>
                <a:gd name="T10" fmla="*/ 77 w 113"/>
                <a:gd name="T11" fmla="*/ 20 h 14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3" h="149">
                  <a:moveTo>
                    <a:pt x="41" y="4"/>
                  </a:moveTo>
                  <a:cubicBezTo>
                    <a:pt x="56" y="24"/>
                    <a:pt x="113" y="51"/>
                    <a:pt x="113" y="78"/>
                  </a:cubicBezTo>
                  <a:cubicBezTo>
                    <a:pt x="112" y="99"/>
                    <a:pt x="66" y="119"/>
                    <a:pt x="50" y="126"/>
                  </a:cubicBezTo>
                  <a:cubicBezTo>
                    <a:pt x="0" y="149"/>
                    <a:pt x="32" y="92"/>
                    <a:pt x="26" y="70"/>
                  </a:cubicBezTo>
                  <a:cubicBezTo>
                    <a:pt x="22" y="56"/>
                    <a:pt x="7" y="41"/>
                    <a:pt x="10" y="25"/>
                  </a:cubicBezTo>
                  <a:cubicBezTo>
                    <a:pt x="13" y="13"/>
                    <a:pt x="28" y="0"/>
                    <a:pt x="39" y="10"/>
                  </a:cubicBezTo>
                </a:path>
              </a:pathLst>
            </a:custGeom>
            <a:solidFill>
              <a:srgbClr val="B3B2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30" name="Freeform 522">
              <a:extLst>
                <a:ext uri="{FF2B5EF4-FFF2-40B4-BE49-F238E27FC236}">
                  <a16:creationId xmlns:a16="http://schemas.microsoft.com/office/drawing/2014/main" id="{E80D035D-0260-4FFC-AFFC-8ADF8DDC8FC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981"/>
              <a:ext cx="182" cy="145"/>
            </a:xfrm>
            <a:custGeom>
              <a:avLst/>
              <a:gdLst>
                <a:gd name="T0" fmla="*/ 98 w 153"/>
                <a:gd name="T1" fmla="*/ 0 h 122"/>
                <a:gd name="T2" fmla="*/ 255 w 153"/>
                <a:gd name="T3" fmla="*/ 68 h 122"/>
                <a:gd name="T4" fmla="*/ 146 w 153"/>
                <a:gd name="T5" fmla="*/ 179 h 122"/>
                <a:gd name="T6" fmla="*/ 44 w 153"/>
                <a:gd name="T7" fmla="*/ 234 h 122"/>
                <a:gd name="T8" fmla="*/ 64 w 153"/>
                <a:gd name="T9" fmla="*/ 144 h 122"/>
                <a:gd name="T10" fmla="*/ 57 w 153"/>
                <a:gd name="T11" fmla="*/ 65 h 122"/>
                <a:gd name="T12" fmla="*/ 92 w 153"/>
                <a:gd name="T13" fmla="*/ 10 h 12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53" h="122">
                  <a:moveTo>
                    <a:pt x="49" y="0"/>
                  </a:moveTo>
                  <a:cubicBezTo>
                    <a:pt x="73" y="6"/>
                    <a:pt x="108" y="18"/>
                    <a:pt x="127" y="34"/>
                  </a:cubicBezTo>
                  <a:cubicBezTo>
                    <a:pt x="153" y="56"/>
                    <a:pt x="95" y="78"/>
                    <a:pt x="73" y="90"/>
                  </a:cubicBezTo>
                  <a:cubicBezTo>
                    <a:pt x="63" y="95"/>
                    <a:pt x="33" y="122"/>
                    <a:pt x="22" y="118"/>
                  </a:cubicBezTo>
                  <a:cubicBezTo>
                    <a:pt x="0" y="111"/>
                    <a:pt x="24" y="82"/>
                    <a:pt x="32" y="72"/>
                  </a:cubicBezTo>
                  <a:cubicBezTo>
                    <a:pt x="54" y="45"/>
                    <a:pt x="42" y="57"/>
                    <a:pt x="29" y="33"/>
                  </a:cubicBezTo>
                  <a:cubicBezTo>
                    <a:pt x="22" y="19"/>
                    <a:pt x="28" y="2"/>
                    <a:pt x="46" y="5"/>
                  </a:cubicBezTo>
                </a:path>
              </a:pathLst>
            </a:custGeom>
            <a:solidFill>
              <a:srgbClr val="B3B2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31" name="Freeform 523">
              <a:extLst>
                <a:ext uri="{FF2B5EF4-FFF2-40B4-BE49-F238E27FC236}">
                  <a16:creationId xmlns:a16="http://schemas.microsoft.com/office/drawing/2014/main" id="{71228072-53AD-41D0-8097-B82F59416A9E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0" y="995"/>
              <a:ext cx="78" cy="100"/>
            </a:xfrm>
            <a:custGeom>
              <a:avLst/>
              <a:gdLst>
                <a:gd name="T0" fmla="*/ 1 w 66"/>
                <a:gd name="T1" fmla="*/ 82 h 84"/>
                <a:gd name="T2" fmla="*/ 56 w 66"/>
                <a:gd name="T3" fmla="*/ 51 h 84"/>
                <a:gd name="T4" fmla="*/ 129 w 66"/>
                <a:gd name="T5" fmla="*/ 156 h 84"/>
                <a:gd name="T6" fmla="*/ 53 w 66"/>
                <a:gd name="T7" fmla="*/ 106 h 84"/>
                <a:gd name="T8" fmla="*/ 0 w 66"/>
                <a:gd name="T9" fmla="*/ 104 h 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6" h="84">
                  <a:moveTo>
                    <a:pt x="1" y="41"/>
                  </a:moveTo>
                  <a:cubicBezTo>
                    <a:pt x="14" y="33"/>
                    <a:pt x="7" y="0"/>
                    <a:pt x="29" y="25"/>
                  </a:cubicBezTo>
                  <a:cubicBezTo>
                    <a:pt x="42" y="40"/>
                    <a:pt x="61" y="58"/>
                    <a:pt x="66" y="77"/>
                  </a:cubicBezTo>
                  <a:cubicBezTo>
                    <a:pt x="52" y="84"/>
                    <a:pt x="39" y="59"/>
                    <a:pt x="27" y="53"/>
                  </a:cubicBezTo>
                  <a:cubicBezTo>
                    <a:pt x="18" y="49"/>
                    <a:pt x="10" y="50"/>
                    <a:pt x="0" y="51"/>
                  </a:cubicBezTo>
                </a:path>
              </a:pathLst>
            </a:custGeom>
            <a:solidFill>
              <a:srgbClr val="D3D1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32" name="Freeform 524">
              <a:extLst>
                <a:ext uri="{FF2B5EF4-FFF2-40B4-BE49-F238E27FC236}">
                  <a16:creationId xmlns:a16="http://schemas.microsoft.com/office/drawing/2014/main" id="{EC337F78-CB88-4971-818A-3FF979079643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3" y="1159"/>
              <a:ext cx="82" cy="129"/>
            </a:xfrm>
            <a:custGeom>
              <a:avLst/>
              <a:gdLst>
                <a:gd name="T0" fmla="*/ 8 w 69"/>
                <a:gd name="T1" fmla="*/ 0 h 109"/>
                <a:gd name="T2" fmla="*/ 118 w 69"/>
                <a:gd name="T3" fmla="*/ 93 h 109"/>
                <a:gd name="T4" fmla="*/ 75 w 69"/>
                <a:gd name="T5" fmla="*/ 169 h 109"/>
                <a:gd name="T6" fmla="*/ 36 w 69"/>
                <a:gd name="T7" fmla="*/ 207 h 109"/>
                <a:gd name="T8" fmla="*/ 51 w 69"/>
                <a:gd name="T9" fmla="*/ 146 h 109"/>
                <a:gd name="T10" fmla="*/ 7 w 69"/>
                <a:gd name="T11" fmla="*/ 9 h 10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9" h="109">
                  <a:moveTo>
                    <a:pt x="4" y="0"/>
                  </a:moveTo>
                  <a:cubicBezTo>
                    <a:pt x="22" y="11"/>
                    <a:pt x="48" y="28"/>
                    <a:pt x="59" y="48"/>
                  </a:cubicBezTo>
                  <a:cubicBezTo>
                    <a:pt x="69" y="67"/>
                    <a:pt x="47" y="73"/>
                    <a:pt x="38" y="86"/>
                  </a:cubicBezTo>
                  <a:cubicBezTo>
                    <a:pt x="33" y="93"/>
                    <a:pt x="27" y="109"/>
                    <a:pt x="18" y="106"/>
                  </a:cubicBezTo>
                  <a:cubicBezTo>
                    <a:pt x="0" y="100"/>
                    <a:pt x="21" y="81"/>
                    <a:pt x="25" y="74"/>
                  </a:cubicBezTo>
                  <a:cubicBezTo>
                    <a:pt x="38" y="48"/>
                    <a:pt x="10" y="28"/>
                    <a:pt x="3" y="5"/>
                  </a:cubicBezTo>
                </a:path>
              </a:pathLst>
            </a:custGeom>
            <a:solidFill>
              <a:srgbClr val="D3D1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33" name="Freeform 525">
              <a:extLst>
                <a:ext uri="{FF2B5EF4-FFF2-40B4-BE49-F238E27FC236}">
                  <a16:creationId xmlns:a16="http://schemas.microsoft.com/office/drawing/2014/main" id="{8D904673-CB4A-42F2-B98D-38AAC2FC0B12}"/>
                </a:ext>
              </a:extLst>
            </p:cNvPr>
            <p:cNvSpPr>
              <a:spLocks/>
            </p:cNvSpPr>
            <p:nvPr/>
          </p:nvSpPr>
          <p:spPr bwMode="auto">
            <a:xfrm>
              <a:off x="550" y="1591"/>
              <a:ext cx="96" cy="100"/>
            </a:xfrm>
            <a:custGeom>
              <a:avLst/>
              <a:gdLst>
                <a:gd name="T0" fmla="*/ 25 w 81"/>
                <a:gd name="T1" fmla="*/ 73 h 84"/>
                <a:gd name="T2" fmla="*/ 87 w 81"/>
                <a:gd name="T3" fmla="*/ 38 h 84"/>
                <a:gd name="T4" fmla="*/ 127 w 81"/>
                <a:gd name="T5" fmla="*/ 87 h 84"/>
                <a:gd name="T6" fmla="*/ 159 w 81"/>
                <a:gd name="T7" fmla="*/ 143 h 84"/>
                <a:gd name="T8" fmla="*/ 108 w 81"/>
                <a:gd name="T9" fmla="*/ 124 h 84"/>
                <a:gd name="T10" fmla="*/ 69 w 81"/>
                <a:gd name="T11" fmla="*/ 92 h 84"/>
                <a:gd name="T12" fmla="*/ 30 w 81"/>
                <a:gd name="T13" fmla="*/ 117 h 84"/>
                <a:gd name="T14" fmla="*/ 15 w 81"/>
                <a:gd name="T15" fmla="*/ 96 h 8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81" h="84">
                  <a:moveTo>
                    <a:pt x="13" y="36"/>
                  </a:moveTo>
                  <a:cubicBezTo>
                    <a:pt x="30" y="40"/>
                    <a:pt x="23" y="0"/>
                    <a:pt x="44" y="19"/>
                  </a:cubicBezTo>
                  <a:cubicBezTo>
                    <a:pt x="51" y="26"/>
                    <a:pt x="58" y="35"/>
                    <a:pt x="64" y="43"/>
                  </a:cubicBezTo>
                  <a:cubicBezTo>
                    <a:pt x="68" y="49"/>
                    <a:pt x="81" y="65"/>
                    <a:pt x="80" y="71"/>
                  </a:cubicBezTo>
                  <a:cubicBezTo>
                    <a:pt x="79" y="84"/>
                    <a:pt x="60" y="65"/>
                    <a:pt x="55" y="61"/>
                  </a:cubicBezTo>
                  <a:cubicBezTo>
                    <a:pt x="50" y="55"/>
                    <a:pt x="44" y="46"/>
                    <a:pt x="35" y="46"/>
                  </a:cubicBezTo>
                  <a:cubicBezTo>
                    <a:pt x="27" y="47"/>
                    <a:pt x="22" y="57"/>
                    <a:pt x="15" y="58"/>
                  </a:cubicBezTo>
                  <a:cubicBezTo>
                    <a:pt x="7" y="60"/>
                    <a:pt x="0" y="54"/>
                    <a:pt x="8" y="48"/>
                  </a:cubicBezTo>
                </a:path>
              </a:pathLst>
            </a:custGeom>
            <a:solidFill>
              <a:srgbClr val="D3D1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34" name="Freeform 526">
              <a:extLst>
                <a:ext uri="{FF2B5EF4-FFF2-40B4-BE49-F238E27FC236}">
                  <a16:creationId xmlns:a16="http://schemas.microsoft.com/office/drawing/2014/main" id="{AAD9A067-252E-4263-B6A6-8BD28DE66540}"/>
                </a:ext>
              </a:extLst>
            </p:cNvPr>
            <p:cNvSpPr>
              <a:spLocks/>
            </p:cNvSpPr>
            <p:nvPr/>
          </p:nvSpPr>
          <p:spPr bwMode="auto">
            <a:xfrm>
              <a:off x="716" y="1732"/>
              <a:ext cx="71" cy="114"/>
            </a:xfrm>
            <a:custGeom>
              <a:avLst/>
              <a:gdLst>
                <a:gd name="T0" fmla="*/ 7 w 60"/>
                <a:gd name="T1" fmla="*/ 0 h 96"/>
                <a:gd name="T2" fmla="*/ 92 w 60"/>
                <a:gd name="T3" fmla="*/ 88 h 96"/>
                <a:gd name="T4" fmla="*/ 73 w 60"/>
                <a:gd name="T5" fmla="*/ 167 h 96"/>
                <a:gd name="T6" fmla="*/ 36 w 60"/>
                <a:gd name="T7" fmla="*/ 172 h 96"/>
                <a:gd name="T8" fmla="*/ 45 w 60"/>
                <a:gd name="T9" fmla="*/ 127 h 96"/>
                <a:gd name="T10" fmla="*/ 0 w 60"/>
                <a:gd name="T11" fmla="*/ 8 h 9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0" h="96">
                  <a:moveTo>
                    <a:pt x="3" y="0"/>
                  </a:moveTo>
                  <a:cubicBezTo>
                    <a:pt x="17" y="15"/>
                    <a:pt x="35" y="27"/>
                    <a:pt x="47" y="44"/>
                  </a:cubicBezTo>
                  <a:cubicBezTo>
                    <a:pt x="60" y="63"/>
                    <a:pt x="52" y="71"/>
                    <a:pt x="37" y="84"/>
                  </a:cubicBezTo>
                  <a:cubicBezTo>
                    <a:pt x="30" y="90"/>
                    <a:pt x="27" y="96"/>
                    <a:pt x="18" y="87"/>
                  </a:cubicBezTo>
                  <a:cubicBezTo>
                    <a:pt x="6" y="75"/>
                    <a:pt x="18" y="73"/>
                    <a:pt x="23" y="64"/>
                  </a:cubicBezTo>
                  <a:cubicBezTo>
                    <a:pt x="33" y="47"/>
                    <a:pt x="9" y="17"/>
                    <a:pt x="0" y="4"/>
                  </a:cubicBezTo>
                </a:path>
              </a:pathLst>
            </a:custGeom>
            <a:solidFill>
              <a:srgbClr val="D3D1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35" name="Freeform 527">
              <a:extLst>
                <a:ext uri="{FF2B5EF4-FFF2-40B4-BE49-F238E27FC236}">
                  <a16:creationId xmlns:a16="http://schemas.microsoft.com/office/drawing/2014/main" id="{2F680F48-8E0A-4B15-ABB5-125E2A18CAF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1" y="3100"/>
              <a:ext cx="46" cy="340"/>
            </a:xfrm>
            <a:custGeom>
              <a:avLst/>
              <a:gdLst>
                <a:gd name="T0" fmla="*/ 19 w 46"/>
                <a:gd name="T1" fmla="*/ 0 h 340"/>
                <a:gd name="T2" fmla="*/ 0 w 46"/>
                <a:gd name="T3" fmla="*/ 340 h 340"/>
                <a:gd name="T4" fmla="*/ 31 w 46"/>
                <a:gd name="T5" fmla="*/ 312 h 340"/>
                <a:gd name="T6" fmla="*/ 46 w 46"/>
                <a:gd name="T7" fmla="*/ 21 h 340"/>
                <a:gd name="T8" fmla="*/ 19 w 46"/>
                <a:gd name="T9" fmla="*/ 0 h 3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340">
                  <a:moveTo>
                    <a:pt x="19" y="0"/>
                  </a:moveTo>
                  <a:lnTo>
                    <a:pt x="0" y="340"/>
                  </a:lnTo>
                  <a:lnTo>
                    <a:pt x="31" y="312"/>
                  </a:lnTo>
                  <a:lnTo>
                    <a:pt x="46" y="21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E5E3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36" name="Freeform 528">
              <a:extLst>
                <a:ext uri="{FF2B5EF4-FFF2-40B4-BE49-F238E27FC236}">
                  <a16:creationId xmlns:a16="http://schemas.microsoft.com/office/drawing/2014/main" id="{C8609D23-A624-4231-9F77-DF51EBFB6FC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7" y="3134"/>
              <a:ext cx="25" cy="268"/>
            </a:xfrm>
            <a:custGeom>
              <a:avLst/>
              <a:gdLst>
                <a:gd name="T0" fmla="*/ 10 w 25"/>
                <a:gd name="T1" fmla="*/ 0 h 268"/>
                <a:gd name="T2" fmla="*/ 0 w 25"/>
                <a:gd name="T3" fmla="*/ 268 h 268"/>
                <a:gd name="T4" fmla="*/ 17 w 25"/>
                <a:gd name="T5" fmla="*/ 260 h 268"/>
                <a:gd name="T6" fmla="*/ 25 w 25"/>
                <a:gd name="T7" fmla="*/ 11 h 268"/>
                <a:gd name="T8" fmla="*/ 10 w 25"/>
                <a:gd name="T9" fmla="*/ 0 h 2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268">
                  <a:moveTo>
                    <a:pt x="10" y="0"/>
                  </a:moveTo>
                  <a:lnTo>
                    <a:pt x="0" y="268"/>
                  </a:lnTo>
                  <a:lnTo>
                    <a:pt x="17" y="260"/>
                  </a:lnTo>
                  <a:lnTo>
                    <a:pt x="25" y="11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E5E3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37" name="Freeform 529">
              <a:extLst>
                <a:ext uri="{FF2B5EF4-FFF2-40B4-BE49-F238E27FC236}">
                  <a16:creationId xmlns:a16="http://schemas.microsoft.com/office/drawing/2014/main" id="{846D422F-3FB3-4D28-8121-E3D1476A6C5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7" y="3157"/>
              <a:ext cx="19" cy="220"/>
            </a:xfrm>
            <a:custGeom>
              <a:avLst/>
              <a:gdLst>
                <a:gd name="T0" fmla="*/ 10 w 16"/>
                <a:gd name="T1" fmla="*/ 0 h 186"/>
                <a:gd name="T2" fmla="*/ 0 w 16"/>
                <a:gd name="T3" fmla="*/ 364 h 186"/>
                <a:gd name="T4" fmla="*/ 10 w 16"/>
                <a:gd name="T5" fmla="*/ 0 h 18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186">
                  <a:moveTo>
                    <a:pt x="5" y="0"/>
                  </a:moveTo>
                  <a:cubicBezTo>
                    <a:pt x="0" y="186"/>
                    <a:pt x="0" y="186"/>
                    <a:pt x="0" y="186"/>
                  </a:cubicBezTo>
                  <a:cubicBezTo>
                    <a:pt x="0" y="186"/>
                    <a:pt x="16" y="32"/>
                    <a:pt x="5" y="0"/>
                  </a:cubicBezTo>
                  <a:close/>
                </a:path>
              </a:pathLst>
            </a:custGeom>
            <a:solidFill>
              <a:srgbClr val="E5E3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38" name="Freeform 530">
              <a:extLst>
                <a:ext uri="{FF2B5EF4-FFF2-40B4-BE49-F238E27FC236}">
                  <a16:creationId xmlns:a16="http://schemas.microsoft.com/office/drawing/2014/main" id="{0826D187-B08E-481F-B97D-2FE69F68F5F1}"/>
                </a:ext>
              </a:extLst>
            </p:cNvPr>
            <p:cNvSpPr>
              <a:spLocks/>
            </p:cNvSpPr>
            <p:nvPr/>
          </p:nvSpPr>
          <p:spPr bwMode="auto">
            <a:xfrm>
              <a:off x="736" y="2287"/>
              <a:ext cx="1292" cy="1311"/>
            </a:xfrm>
            <a:custGeom>
              <a:avLst/>
              <a:gdLst>
                <a:gd name="T0" fmla="*/ 0 w 1089"/>
                <a:gd name="T1" fmla="*/ 0 h 1104"/>
                <a:gd name="T2" fmla="*/ 2158 w 1089"/>
                <a:gd name="T3" fmla="*/ 2196 h 1104"/>
                <a:gd name="T4" fmla="*/ 0 w 1089"/>
                <a:gd name="T5" fmla="*/ 0 h 110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89" h="1104">
                  <a:moveTo>
                    <a:pt x="0" y="0"/>
                  </a:moveTo>
                  <a:cubicBezTo>
                    <a:pt x="1089" y="1104"/>
                    <a:pt x="1089" y="1104"/>
                    <a:pt x="1089" y="1104"/>
                  </a:cubicBezTo>
                  <a:cubicBezTo>
                    <a:pt x="1089" y="1104"/>
                    <a:pt x="374" y="326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39" name="Freeform 531">
              <a:extLst>
                <a:ext uri="{FF2B5EF4-FFF2-40B4-BE49-F238E27FC236}">
                  <a16:creationId xmlns:a16="http://schemas.microsoft.com/office/drawing/2014/main" id="{A8B539C2-7E8A-4D43-B1B7-B59F2BCE4A34}"/>
                </a:ext>
              </a:extLst>
            </p:cNvPr>
            <p:cNvSpPr>
              <a:spLocks/>
            </p:cNvSpPr>
            <p:nvPr/>
          </p:nvSpPr>
          <p:spPr bwMode="auto">
            <a:xfrm>
              <a:off x="679" y="2390"/>
              <a:ext cx="1288" cy="1335"/>
            </a:xfrm>
            <a:custGeom>
              <a:avLst/>
              <a:gdLst>
                <a:gd name="T0" fmla="*/ 0 w 1086"/>
                <a:gd name="T1" fmla="*/ 0 h 1124"/>
                <a:gd name="T2" fmla="*/ 2149 w 1086"/>
                <a:gd name="T3" fmla="*/ 2238 h 1124"/>
                <a:gd name="T4" fmla="*/ 0 w 1086"/>
                <a:gd name="T5" fmla="*/ 0 h 112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86" h="1124">
                  <a:moveTo>
                    <a:pt x="0" y="0"/>
                  </a:moveTo>
                  <a:cubicBezTo>
                    <a:pt x="1086" y="1124"/>
                    <a:pt x="1086" y="1124"/>
                    <a:pt x="1086" y="1124"/>
                  </a:cubicBezTo>
                  <a:cubicBezTo>
                    <a:pt x="1086" y="1124"/>
                    <a:pt x="332" y="302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40" name="Freeform 532">
              <a:extLst>
                <a:ext uri="{FF2B5EF4-FFF2-40B4-BE49-F238E27FC236}">
                  <a16:creationId xmlns:a16="http://schemas.microsoft.com/office/drawing/2014/main" id="{96BEADC8-3C13-49A8-9CB5-ABFF0F341F1F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1" y="2788"/>
              <a:ext cx="557" cy="440"/>
            </a:xfrm>
            <a:custGeom>
              <a:avLst/>
              <a:gdLst>
                <a:gd name="T0" fmla="*/ 0 w 470"/>
                <a:gd name="T1" fmla="*/ 740 h 370"/>
                <a:gd name="T2" fmla="*/ 927 w 470"/>
                <a:gd name="T3" fmla="*/ 0 h 370"/>
                <a:gd name="T4" fmla="*/ 0 w 470"/>
                <a:gd name="T5" fmla="*/ 740 h 37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70" h="370">
                  <a:moveTo>
                    <a:pt x="0" y="370"/>
                  </a:moveTo>
                  <a:cubicBezTo>
                    <a:pt x="470" y="0"/>
                    <a:pt x="470" y="0"/>
                    <a:pt x="470" y="0"/>
                  </a:cubicBezTo>
                  <a:cubicBezTo>
                    <a:pt x="470" y="0"/>
                    <a:pt x="119" y="212"/>
                    <a:pt x="0" y="370"/>
                  </a:cubicBezTo>
                  <a:close/>
                </a:path>
              </a:pathLst>
            </a:custGeom>
            <a:solidFill>
              <a:srgbClr val="9998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41" name="Freeform 533">
              <a:extLst>
                <a:ext uri="{FF2B5EF4-FFF2-40B4-BE49-F238E27FC236}">
                  <a16:creationId xmlns:a16="http://schemas.microsoft.com/office/drawing/2014/main" id="{AEF35086-0CE9-4499-A12D-3760C22F51D8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8" y="2393"/>
              <a:ext cx="829" cy="823"/>
            </a:xfrm>
            <a:custGeom>
              <a:avLst/>
              <a:gdLst>
                <a:gd name="T0" fmla="*/ 0 w 699"/>
                <a:gd name="T1" fmla="*/ 0 h 693"/>
                <a:gd name="T2" fmla="*/ 1383 w 699"/>
                <a:gd name="T3" fmla="*/ 1378 h 693"/>
                <a:gd name="T4" fmla="*/ 0 w 699"/>
                <a:gd name="T5" fmla="*/ 0 h 69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99" h="693">
                  <a:moveTo>
                    <a:pt x="0" y="0"/>
                  </a:moveTo>
                  <a:cubicBezTo>
                    <a:pt x="699" y="693"/>
                    <a:pt x="699" y="693"/>
                    <a:pt x="699" y="693"/>
                  </a:cubicBezTo>
                  <a:cubicBezTo>
                    <a:pt x="699" y="693"/>
                    <a:pt x="143" y="87"/>
                    <a:pt x="0" y="0"/>
                  </a:cubicBezTo>
                  <a:close/>
                </a:path>
              </a:pathLst>
            </a:custGeom>
            <a:solidFill>
              <a:srgbClr val="9998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42" name="Freeform 534">
              <a:extLst>
                <a:ext uri="{FF2B5EF4-FFF2-40B4-BE49-F238E27FC236}">
                  <a16:creationId xmlns:a16="http://schemas.microsoft.com/office/drawing/2014/main" id="{DAAAF213-22A0-4088-BD9E-A5D5D7051A9D}"/>
                </a:ext>
              </a:extLst>
            </p:cNvPr>
            <p:cNvSpPr>
              <a:spLocks/>
            </p:cNvSpPr>
            <p:nvPr/>
          </p:nvSpPr>
          <p:spPr bwMode="auto">
            <a:xfrm>
              <a:off x="626" y="1603"/>
              <a:ext cx="663" cy="696"/>
            </a:xfrm>
            <a:custGeom>
              <a:avLst/>
              <a:gdLst>
                <a:gd name="T0" fmla="*/ 1105 w 559"/>
                <a:gd name="T1" fmla="*/ 1166 h 586"/>
                <a:gd name="T2" fmla="*/ 312 w 559"/>
                <a:gd name="T3" fmla="*/ 368 h 586"/>
                <a:gd name="T4" fmla="*/ 308 w 559"/>
                <a:gd name="T5" fmla="*/ 322 h 586"/>
                <a:gd name="T6" fmla="*/ 0 w 559"/>
                <a:gd name="T7" fmla="*/ 0 h 586"/>
                <a:gd name="T8" fmla="*/ 1105 w 559"/>
                <a:gd name="T9" fmla="*/ 1166 h 5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59" h="586">
                  <a:moveTo>
                    <a:pt x="559" y="586"/>
                  </a:moveTo>
                  <a:cubicBezTo>
                    <a:pt x="158" y="185"/>
                    <a:pt x="158" y="185"/>
                    <a:pt x="158" y="185"/>
                  </a:cubicBezTo>
                  <a:cubicBezTo>
                    <a:pt x="156" y="162"/>
                    <a:pt x="156" y="162"/>
                    <a:pt x="156" y="16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495" y="466"/>
                    <a:pt x="559" y="586"/>
                  </a:cubicBezTo>
                  <a:close/>
                </a:path>
              </a:pathLst>
            </a:custGeom>
            <a:solidFill>
              <a:srgbClr val="9998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43" name="Freeform 535">
              <a:extLst>
                <a:ext uri="{FF2B5EF4-FFF2-40B4-BE49-F238E27FC236}">
                  <a16:creationId xmlns:a16="http://schemas.microsoft.com/office/drawing/2014/main" id="{4F95C574-E163-4E6C-95E7-06F4A67BFB98}"/>
                </a:ext>
              </a:extLst>
            </p:cNvPr>
            <p:cNvSpPr>
              <a:spLocks/>
            </p:cNvSpPr>
            <p:nvPr/>
          </p:nvSpPr>
          <p:spPr bwMode="auto">
            <a:xfrm>
              <a:off x="989" y="1041"/>
              <a:ext cx="277" cy="190"/>
            </a:xfrm>
            <a:custGeom>
              <a:avLst/>
              <a:gdLst>
                <a:gd name="T0" fmla="*/ 0 w 277"/>
                <a:gd name="T1" fmla="*/ 164 h 190"/>
                <a:gd name="T2" fmla="*/ 1 w 277"/>
                <a:gd name="T3" fmla="*/ 190 h 190"/>
                <a:gd name="T4" fmla="*/ 275 w 277"/>
                <a:gd name="T5" fmla="*/ 19 h 190"/>
                <a:gd name="T6" fmla="*/ 277 w 277"/>
                <a:gd name="T7" fmla="*/ 0 h 190"/>
                <a:gd name="T8" fmla="*/ 0 w 277"/>
                <a:gd name="T9" fmla="*/ 164 h 19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7" h="190">
                  <a:moveTo>
                    <a:pt x="0" y="164"/>
                  </a:moveTo>
                  <a:lnTo>
                    <a:pt x="1" y="190"/>
                  </a:lnTo>
                  <a:lnTo>
                    <a:pt x="275" y="19"/>
                  </a:lnTo>
                  <a:lnTo>
                    <a:pt x="277" y="0"/>
                  </a:lnTo>
                  <a:lnTo>
                    <a:pt x="0" y="164"/>
                  </a:lnTo>
                  <a:close/>
                </a:path>
              </a:pathLst>
            </a:custGeom>
            <a:solidFill>
              <a:srgbClr val="8684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44" name="Freeform 536">
              <a:extLst>
                <a:ext uri="{FF2B5EF4-FFF2-40B4-BE49-F238E27FC236}">
                  <a16:creationId xmlns:a16="http://schemas.microsoft.com/office/drawing/2014/main" id="{2F3EE837-160F-48BF-A2AC-C99E9195C1D9}"/>
                </a:ext>
              </a:extLst>
            </p:cNvPr>
            <p:cNvSpPr>
              <a:spLocks/>
            </p:cNvSpPr>
            <p:nvPr/>
          </p:nvSpPr>
          <p:spPr bwMode="auto">
            <a:xfrm>
              <a:off x="758" y="1022"/>
              <a:ext cx="188" cy="241"/>
            </a:xfrm>
            <a:custGeom>
              <a:avLst/>
              <a:gdLst>
                <a:gd name="T0" fmla="*/ 7 w 158"/>
                <a:gd name="T1" fmla="*/ 46 h 203"/>
                <a:gd name="T2" fmla="*/ 294 w 158"/>
                <a:gd name="T3" fmla="*/ 330 h 203"/>
                <a:gd name="T4" fmla="*/ 303 w 158"/>
                <a:gd name="T5" fmla="*/ 349 h 203"/>
                <a:gd name="T6" fmla="*/ 303 w 158"/>
                <a:gd name="T7" fmla="*/ 404 h 203"/>
                <a:gd name="T8" fmla="*/ 318 w 158"/>
                <a:gd name="T9" fmla="*/ 394 h 203"/>
                <a:gd name="T10" fmla="*/ 313 w 158"/>
                <a:gd name="T11" fmla="*/ 318 h 203"/>
                <a:gd name="T12" fmla="*/ 0 w 158"/>
                <a:gd name="T13" fmla="*/ 0 h 203"/>
                <a:gd name="T14" fmla="*/ 7 w 158"/>
                <a:gd name="T15" fmla="*/ 46 h 20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58" h="203">
                  <a:moveTo>
                    <a:pt x="3" y="24"/>
                  </a:moveTo>
                  <a:cubicBezTo>
                    <a:pt x="147" y="166"/>
                    <a:pt x="147" y="166"/>
                    <a:pt x="147" y="166"/>
                  </a:cubicBezTo>
                  <a:cubicBezTo>
                    <a:pt x="147" y="166"/>
                    <a:pt x="151" y="168"/>
                    <a:pt x="151" y="176"/>
                  </a:cubicBezTo>
                  <a:cubicBezTo>
                    <a:pt x="151" y="184"/>
                    <a:pt x="151" y="203"/>
                    <a:pt x="151" y="203"/>
                  </a:cubicBezTo>
                  <a:cubicBezTo>
                    <a:pt x="158" y="199"/>
                    <a:pt x="158" y="199"/>
                    <a:pt x="158" y="199"/>
                  </a:cubicBezTo>
                  <a:cubicBezTo>
                    <a:pt x="156" y="160"/>
                    <a:pt x="156" y="160"/>
                    <a:pt x="156" y="16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3" y="24"/>
                  </a:lnTo>
                  <a:close/>
                </a:path>
              </a:pathLst>
            </a:custGeom>
            <a:solidFill>
              <a:srgbClr val="8684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45" name="Freeform 537">
              <a:extLst>
                <a:ext uri="{FF2B5EF4-FFF2-40B4-BE49-F238E27FC236}">
                  <a16:creationId xmlns:a16="http://schemas.microsoft.com/office/drawing/2014/main" id="{687917A1-DE46-402F-8928-CB53B5409035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" y="1247"/>
              <a:ext cx="140" cy="293"/>
            </a:xfrm>
            <a:custGeom>
              <a:avLst/>
              <a:gdLst>
                <a:gd name="T0" fmla="*/ 0 w 140"/>
                <a:gd name="T1" fmla="*/ 0 h 293"/>
                <a:gd name="T2" fmla="*/ 3 w 140"/>
                <a:gd name="T3" fmla="*/ 40 h 293"/>
                <a:gd name="T4" fmla="*/ 137 w 140"/>
                <a:gd name="T5" fmla="*/ 293 h 293"/>
                <a:gd name="T6" fmla="*/ 140 w 140"/>
                <a:gd name="T7" fmla="*/ 266 h 293"/>
                <a:gd name="T8" fmla="*/ 0 w 140"/>
                <a:gd name="T9" fmla="*/ 0 h 2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0" h="293">
                  <a:moveTo>
                    <a:pt x="0" y="0"/>
                  </a:moveTo>
                  <a:lnTo>
                    <a:pt x="3" y="40"/>
                  </a:lnTo>
                  <a:lnTo>
                    <a:pt x="137" y="293"/>
                  </a:lnTo>
                  <a:lnTo>
                    <a:pt x="140" y="26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998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46" name="Freeform 538">
              <a:extLst>
                <a:ext uri="{FF2B5EF4-FFF2-40B4-BE49-F238E27FC236}">
                  <a16:creationId xmlns:a16="http://schemas.microsoft.com/office/drawing/2014/main" id="{8C234A57-9F47-4970-B79F-D08037636609}"/>
                </a:ext>
              </a:extLst>
            </p:cNvPr>
            <p:cNvSpPr>
              <a:spLocks/>
            </p:cNvSpPr>
            <p:nvPr/>
          </p:nvSpPr>
          <p:spPr bwMode="auto">
            <a:xfrm>
              <a:off x="636" y="1071"/>
              <a:ext cx="629" cy="399"/>
            </a:xfrm>
            <a:custGeom>
              <a:avLst/>
              <a:gdLst>
                <a:gd name="T0" fmla="*/ 0 w 530"/>
                <a:gd name="T1" fmla="*/ 669 h 336"/>
                <a:gd name="T2" fmla="*/ 1050 w 530"/>
                <a:gd name="T3" fmla="*/ 0 h 336"/>
                <a:gd name="T4" fmla="*/ 0 w 530"/>
                <a:gd name="T5" fmla="*/ 669 h 33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30" h="336">
                  <a:moveTo>
                    <a:pt x="0" y="336"/>
                  </a:moveTo>
                  <a:cubicBezTo>
                    <a:pt x="530" y="0"/>
                    <a:pt x="530" y="0"/>
                    <a:pt x="530" y="0"/>
                  </a:cubicBezTo>
                  <a:cubicBezTo>
                    <a:pt x="530" y="0"/>
                    <a:pt x="142" y="260"/>
                    <a:pt x="0" y="33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47" name="Freeform 539">
              <a:extLst>
                <a:ext uri="{FF2B5EF4-FFF2-40B4-BE49-F238E27FC236}">
                  <a16:creationId xmlns:a16="http://schemas.microsoft.com/office/drawing/2014/main" id="{386BB39D-F810-4AD1-93FA-E2BE3A38E703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" y="1019"/>
              <a:ext cx="237" cy="135"/>
            </a:xfrm>
            <a:custGeom>
              <a:avLst/>
              <a:gdLst>
                <a:gd name="T0" fmla="*/ 0 w 200"/>
                <a:gd name="T1" fmla="*/ 224 h 114"/>
                <a:gd name="T2" fmla="*/ 395 w 200"/>
                <a:gd name="T3" fmla="*/ 0 h 114"/>
                <a:gd name="T4" fmla="*/ 0 w 200"/>
                <a:gd name="T5" fmla="*/ 224 h 1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0" h="114">
                  <a:moveTo>
                    <a:pt x="0" y="114"/>
                  </a:moveTo>
                  <a:cubicBezTo>
                    <a:pt x="200" y="0"/>
                    <a:pt x="200" y="0"/>
                    <a:pt x="200" y="0"/>
                  </a:cubicBezTo>
                  <a:cubicBezTo>
                    <a:pt x="200" y="0"/>
                    <a:pt x="72" y="87"/>
                    <a:pt x="0" y="11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48" name="Freeform 540">
              <a:extLst>
                <a:ext uri="{FF2B5EF4-FFF2-40B4-BE49-F238E27FC236}">
                  <a16:creationId xmlns:a16="http://schemas.microsoft.com/office/drawing/2014/main" id="{C56F2669-26F6-44CA-9CBC-4B6997EBA737}"/>
                </a:ext>
              </a:extLst>
            </p:cNvPr>
            <p:cNvSpPr>
              <a:spLocks/>
            </p:cNvSpPr>
            <p:nvPr/>
          </p:nvSpPr>
          <p:spPr bwMode="auto">
            <a:xfrm>
              <a:off x="777" y="896"/>
              <a:ext cx="157" cy="81"/>
            </a:xfrm>
            <a:custGeom>
              <a:avLst/>
              <a:gdLst>
                <a:gd name="T0" fmla="*/ 0 w 132"/>
                <a:gd name="T1" fmla="*/ 136 h 68"/>
                <a:gd name="T2" fmla="*/ 264 w 132"/>
                <a:gd name="T3" fmla="*/ 0 h 68"/>
                <a:gd name="T4" fmla="*/ 0 w 132"/>
                <a:gd name="T5" fmla="*/ 136 h 6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2" h="68">
                  <a:moveTo>
                    <a:pt x="0" y="68"/>
                  </a:moveTo>
                  <a:cubicBezTo>
                    <a:pt x="132" y="0"/>
                    <a:pt x="132" y="0"/>
                    <a:pt x="132" y="0"/>
                  </a:cubicBezTo>
                  <a:cubicBezTo>
                    <a:pt x="132" y="0"/>
                    <a:pt x="19" y="64"/>
                    <a:pt x="0" y="6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49" name="Freeform 541">
              <a:extLst>
                <a:ext uri="{FF2B5EF4-FFF2-40B4-BE49-F238E27FC236}">
                  <a16:creationId xmlns:a16="http://schemas.microsoft.com/office/drawing/2014/main" id="{71C1E0A6-B3D8-439D-94B9-D1B6C97BBB7B}"/>
                </a:ext>
              </a:extLst>
            </p:cNvPr>
            <p:cNvSpPr>
              <a:spLocks/>
            </p:cNvSpPr>
            <p:nvPr/>
          </p:nvSpPr>
          <p:spPr bwMode="auto">
            <a:xfrm>
              <a:off x="621" y="1234"/>
              <a:ext cx="298" cy="193"/>
            </a:xfrm>
            <a:custGeom>
              <a:avLst/>
              <a:gdLst>
                <a:gd name="T0" fmla="*/ 0 w 251"/>
                <a:gd name="T1" fmla="*/ 321 h 163"/>
                <a:gd name="T2" fmla="*/ 499 w 251"/>
                <a:gd name="T3" fmla="*/ 0 h 163"/>
                <a:gd name="T4" fmla="*/ 0 w 251"/>
                <a:gd name="T5" fmla="*/ 321 h 16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1" h="163">
                  <a:moveTo>
                    <a:pt x="0" y="163"/>
                  </a:moveTo>
                  <a:cubicBezTo>
                    <a:pt x="251" y="0"/>
                    <a:pt x="251" y="0"/>
                    <a:pt x="251" y="0"/>
                  </a:cubicBezTo>
                  <a:cubicBezTo>
                    <a:pt x="251" y="0"/>
                    <a:pt x="13" y="144"/>
                    <a:pt x="0" y="16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50" name="Freeform 542">
              <a:extLst>
                <a:ext uri="{FF2B5EF4-FFF2-40B4-BE49-F238E27FC236}">
                  <a16:creationId xmlns:a16="http://schemas.microsoft.com/office/drawing/2014/main" id="{E7D2504D-8CCF-4605-982C-5FB886B59BC2}"/>
                </a:ext>
              </a:extLst>
            </p:cNvPr>
            <p:cNvSpPr>
              <a:spLocks/>
            </p:cNvSpPr>
            <p:nvPr/>
          </p:nvSpPr>
          <p:spPr bwMode="auto">
            <a:xfrm>
              <a:off x="985" y="1028"/>
              <a:ext cx="269" cy="159"/>
            </a:xfrm>
            <a:custGeom>
              <a:avLst/>
              <a:gdLst>
                <a:gd name="T0" fmla="*/ 0 w 227"/>
                <a:gd name="T1" fmla="*/ 266 h 134"/>
                <a:gd name="T2" fmla="*/ 448 w 227"/>
                <a:gd name="T3" fmla="*/ 0 h 134"/>
                <a:gd name="T4" fmla="*/ 0 w 227"/>
                <a:gd name="T5" fmla="*/ 266 h 13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7" h="134">
                  <a:moveTo>
                    <a:pt x="0" y="134"/>
                  </a:moveTo>
                  <a:cubicBezTo>
                    <a:pt x="227" y="0"/>
                    <a:pt x="227" y="0"/>
                    <a:pt x="227" y="0"/>
                  </a:cubicBezTo>
                  <a:cubicBezTo>
                    <a:pt x="227" y="0"/>
                    <a:pt x="13" y="115"/>
                    <a:pt x="0" y="13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51" name="Freeform 543">
              <a:extLst>
                <a:ext uri="{FF2B5EF4-FFF2-40B4-BE49-F238E27FC236}">
                  <a16:creationId xmlns:a16="http://schemas.microsoft.com/office/drawing/2014/main" id="{AE673F2B-EA5E-4E74-987A-C2F6CF1B943A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8" y="1749"/>
              <a:ext cx="602" cy="415"/>
            </a:xfrm>
            <a:custGeom>
              <a:avLst/>
              <a:gdLst>
                <a:gd name="T0" fmla="*/ 0 w 507"/>
                <a:gd name="T1" fmla="*/ 697 h 349"/>
                <a:gd name="T2" fmla="*/ 1008 w 507"/>
                <a:gd name="T3" fmla="*/ 0 h 349"/>
                <a:gd name="T4" fmla="*/ 0 w 507"/>
                <a:gd name="T5" fmla="*/ 697 h 34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07" h="349">
                  <a:moveTo>
                    <a:pt x="0" y="349"/>
                  </a:moveTo>
                  <a:cubicBezTo>
                    <a:pt x="507" y="0"/>
                    <a:pt x="507" y="0"/>
                    <a:pt x="507" y="0"/>
                  </a:cubicBezTo>
                  <a:cubicBezTo>
                    <a:pt x="507" y="0"/>
                    <a:pt x="49" y="295"/>
                    <a:pt x="0" y="34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52" name="Freeform 544">
              <a:extLst>
                <a:ext uri="{FF2B5EF4-FFF2-40B4-BE49-F238E27FC236}">
                  <a16:creationId xmlns:a16="http://schemas.microsoft.com/office/drawing/2014/main" id="{698BF10A-5790-4D99-A9B3-354D17F1F576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1" y="1794"/>
              <a:ext cx="598" cy="408"/>
            </a:xfrm>
            <a:custGeom>
              <a:avLst/>
              <a:gdLst>
                <a:gd name="T0" fmla="*/ 0 w 504"/>
                <a:gd name="T1" fmla="*/ 686 h 343"/>
                <a:gd name="T2" fmla="*/ 999 w 504"/>
                <a:gd name="T3" fmla="*/ 0 h 343"/>
                <a:gd name="T4" fmla="*/ 0 w 504"/>
                <a:gd name="T5" fmla="*/ 686 h 34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04" h="343">
                  <a:moveTo>
                    <a:pt x="0" y="343"/>
                  </a:moveTo>
                  <a:cubicBezTo>
                    <a:pt x="504" y="0"/>
                    <a:pt x="504" y="0"/>
                    <a:pt x="504" y="0"/>
                  </a:cubicBezTo>
                  <a:cubicBezTo>
                    <a:pt x="504" y="0"/>
                    <a:pt x="44" y="332"/>
                    <a:pt x="0" y="34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53" name="Freeform 545">
              <a:extLst>
                <a:ext uri="{FF2B5EF4-FFF2-40B4-BE49-F238E27FC236}">
                  <a16:creationId xmlns:a16="http://schemas.microsoft.com/office/drawing/2014/main" id="{1AF74D5A-5156-4630-BE9F-7D62B139C3F9}"/>
                </a:ext>
              </a:extLst>
            </p:cNvPr>
            <p:cNvSpPr>
              <a:spLocks/>
            </p:cNvSpPr>
            <p:nvPr/>
          </p:nvSpPr>
          <p:spPr bwMode="auto">
            <a:xfrm>
              <a:off x="678" y="1804"/>
              <a:ext cx="115" cy="96"/>
            </a:xfrm>
            <a:custGeom>
              <a:avLst/>
              <a:gdLst>
                <a:gd name="T0" fmla="*/ 0 w 97"/>
                <a:gd name="T1" fmla="*/ 127 h 81"/>
                <a:gd name="T2" fmla="*/ 191 w 97"/>
                <a:gd name="T3" fmla="*/ 0 h 81"/>
                <a:gd name="T4" fmla="*/ 0 w 97"/>
                <a:gd name="T5" fmla="*/ 127 h 8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7" h="81">
                  <a:moveTo>
                    <a:pt x="0" y="64"/>
                  </a:moveTo>
                  <a:cubicBezTo>
                    <a:pt x="0" y="64"/>
                    <a:pt x="43" y="81"/>
                    <a:pt x="97" y="0"/>
                  </a:cubicBezTo>
                  <a:cubicBezTo>
                    <a:pt x="97" y="0"/>
                    <a:pt x="58" y="63"/>
                    <a:pt x="0" y="6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54" name="Freeform 546">
              <a:extLst>
                <a:ext uri="{FF2B5EF4-FFF2-40B4-BE49-F238E27FC236}">
                  <a16:creationId xmlns:a16="http://schemas.microsoft.com/office/drawing/2014/main" id="{378F3C55-254A-4DF8-9E76-F532CA9E8B1F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3" y="1224"/>
              <a:ext cx="129" cy="106"/>
            </a:xfrm>
            <a:custGeom>
              <a:avLst/>
              <a:gdLst>
                <a:gd name="T0" fmla="*/ 0 w 109"/>
                <a:gd name="T1" fmla="*/ 179 h 89"/>
                <a:gd name="T2" fmla="*/ 214 w 109"/>
                <a:gd name="T3" fmla="*/ 0 h 89"/>
                <a:gd name="T4" fmla="*/ 0 w 109"/>
                <a:gd name="T5" fmla="*/ 179 h 8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9" h="89">
                  <a:moveTo>
                    <a:pt x="0" y="89"/>
                  </a:moveTo>
                  <a:cubicBezTo>
                    <a:pt x="0" y="89"/>
                    <a:pt x="63" y="79"/>
                    <a:pt x="109" y="0"/>
                  </a:cubicBezTo>
                  <a:cubicBezTo>
                    <a:pt x="109" y="0"/>
                    <a:pt x="67" y="68"/>
                    <a:pt x="0" y="8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55" name="Freeform 547">
              <a:extLst>
                <a:ext uri="{FF2B5EF4-FFF2-40B4-BE49-F238E27FC236}">
                  <a16:creationId xmlns:a16="http://schemas.microsoft.com/office/drawing/2014/main" id="{5E7CB644-E86C-41AD-BD72-0477742C325F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1" y="1304"/>
              <a:ext cx="21" cy="19"/>
            </a:xfrm>
            <a:custGeom>
              <a:avLst/>
              <a:gdLst>
                <a:gd name="T0" fmla="*/ 0 w 18"/>
                <a:gd name="T1" fmla="*/ 32 h 16"/>
                <a:gd name="T2" fmla="*/ 34 w 18"/>
                <a:gd name="T3" fmla="*/ 0 h 16"/>
                <a:gd name="T4" fmla="*/ 0 w 18"/>
                <a:gd name="T5" fmla="*/ 32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16">
                  <a:moveTo>
                    <a:pt x="0" y="16"/>
                  </a:moveTo>
                  <a:cubicBezTo>
                    <a:pt x="0" y="16"/>
                    <a:pt x="5" y="1"/>
                    <a:pt x="18" y="0"/>
                  </a:cubicBezTo>
                  <a:cubicBezTo>
                    <a:pt x="18" y="0"/>
                    <a:pt x="3" y="7"/>
                    <a:pt x="0" y="1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56" name="Freeform 548">
              <a:extLst>
                <a:ext uri="{FF2B5EF4-FFF2-40B4-BE49-F238E27FC236}">
                  <a16:creationId xmlns:a16="http://schemas.microsoft.com/office/drawing/2014/main" id="{879781F9-7CBE-45E2-A9C2-233A40A3373B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4" y="1318"/>
              <a:ext cx="10" cy="9"/>
            </a:xfrm>
            <a:custGeom>
              <a:avLst/>
              <a:gdLst>
                <a:gd name="T0" fmla="*/ 20 w 8"/>
                <a:gd name="T1" fmla="*/ 2 h 8"/>
                <a:gd name="T2" fmla="*/ 1 w 8"/>
                <a:gd name="T3" fmla="*/ 12 h 8"/>
                <a:gd name="T4" fmla="*/ 20 w 8"/>
                <a:gd name="T5" fmla="*/ 2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8">
                  <a:moveTo>
                    <a:pt x="8" y="2"/>
                  </a:moveTo>
                  <a:cubicBezTo>
                    <a:pt x="8" y="2"/>
                    <a:pt x="0" y="0"/>
                    <a:pt x="1" y="8"/>
                  </a:cubicBezTo>
                  <a:cubicBezTo>
                    <a:pt x="1" y="8"/>
                    <a:pt x="3" y="1"/>
                    <a:pt x="8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57" name="Freeform 549">
              <a:extLst>
                <a:ext uri="{FF2B5EF4-FFF2-40B4-BE49-F238E27FC236}">
                  <a16:creationId xmlns:a16="http://schemas.microsoft.com/office/drawing/2014/main" id="{1F4363B1-A81E-48D1-A672-900503943290}"/>
                </a:ext>
              </a:extLst>
            </p:cNvPr>
            <p:cNvSpPr>
              <a:spLocks/>
            </p:cNvSpPr>
            <p:nvPr/>
          </p:nvSpPr>
          <p:spPr bwMode="auto">
            <a:xfrm>
              <a:off x="734" y="1871"/>
              <a:ext cx="23" cy="22"/>
            </a:xfrm>
            <a:custGeom>
              <a:avLst/>
              <a:gdLst>
                <a:gd name="T0" fmla="*/ 0 w 20"/>
                <a:gd name="T1" fmla="*/ 40 h 18"/>
                <a:gd name="T2" fmla="*/ 35 w 20"/>
                <a:gd name="T3" fmla="*/ 0 h 18"/>
                <a:gd name="T4" fmla="*/ 0 w 20"/>
                <a:gd name="T5" fmla="*/ 40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18">
                  <a:moveTo>
                    <a:pt x="0" y="18"/>
                  </a:moveTo>
                  <a:cubicBezTo>
                    <a:pt x="0" y="18"/>
                    <a:pt x="9" y="2"/>
                    <a:pt x="20" y="0"/>
                  </a:cubicBezTo>
                  <a:cubicBezTo>
                    <a:pt x="20" y="0"/>
                    <a:pt x="2" y="12"/>
                    <a:pt x="0" y="1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58" name="Freeform 550">
              <a:extLst>
                <a:ext uri="{FF2B5EF4-FFF2-40B4-BE49-F238E27FC236}">
                  <a16:creationId xmlns:a16="http://schemas.microsoft.com/office/drawing/2014/main" id="{53FA4C7B-4E53-4ECC-AA33-2720600D3385}"/>
                </a:ext>
              </a:extLst>
            </p:cNvPr>
            <p:cNvSpPr>
              <a:spLocks/>
            </p:cNvSpPr>
            <p:nvPr/>
          </p:nvSpPr>
          <p:spPr bwMode="auto">
            <a:xfrm>
              <a:off x="737" y="1887"/>
              <a:ext cx="8" cy="12"/>
            </a:xfrm>
            <a:custGeom>
              <a:avLst/>
              <a:gdLst>
                <a:gd name="T0" fmla="*/ 11 w 7"/>
                <a:gd name="T1" fmla="*/ 0 h 10"/>
                <a:gd name="T2" fmla="*/ 8 w 7"/>
                <a:gd name="T3" fmla="*/ 20 h 10"/>
                <a:gd name="T4" fmla="*/ 11 w 7"/>
                <a:gd name="T5" fmla="*/ 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10">
                  <a:moveTo>
                    <a:pt x="7" y="0"/>
                  </a:moveTo>
                  <a:cubicBezTo>
                    <a:pt x="7" y="0"/>
                    <a:pt x="0" y="5"/>
                    <a:pt x="4" y="10"/>
                  </a:cubicBezTo>
                  <a:cubicBezTo>
                    <a:pt x="4" y="10"/>
                    <a:pt x="4" y="3"/>
                    <a:pt x="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59" name="Freeform 551">
              <a:extLst>
                <a:ext uri="{FF2B5EF4-FFF2-40B4-BE49-F238E27FC236}">
                  <a16:creationId xmlns:a16="http://schemas.microsoft.com/office/drawing/2014/main" id="{EE96EDA6-CBE0-445F-8AAE-6AB6D4095874}"/>
                </a:ext>
              </a:extLst>
            </p:cNvPr>
            <p:cNvSpPr>
              <a:spLocks/>
            </p:cNvSpPr>
            <p:nvPr/>
          </p:nvSpPr>
          <p:spPr bwMode="auto">
            <a:xfrm>
              <a:off x="729" y="1946"/>
              <a:ext cx="7" cy="9"/>
            </a:xfrm>
            <a:custGeom>
              <a:avLst/>
              <a:gdLst>
                <a:gd name="T0" fmla="*/ 11 w 6"/>
                <a:gd name="T1" fmla="*/ 6 h 7"/>
                <a:gd name="T2" fmla="*/ 1 w 6"/>
                <a:gd name="T3" fmla="*/ 19 h 7"/>
                <a:gd name="T4" fmla="*/ 11 w 6"/>
                <a:gd name="T5" fmla="*/ 6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7">
                  <a:moveTo>
                    <a:pt x="6" y="2"/>
                  </a:moveTo>
                  <a:cubicBezTo>
                    <a:pt x="6" y="2"/>
                    <a:pt x="0" y="0"/>
                    <a:pt x="1" y="7"/>
                  </a:cubicBezTo>
                  <a:cubicBezTo>
                    <a:pt x="1" y="7"/>
                    <a:pt x="4" y="0"/>
                    <a:pt x="6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60" name="Freeform 552">
              <a:extLst>
                <a:ext uri="{FF2B5EF4-FFF2-40B4-BE49-F238E27FC236}">
                  <a16:creationId xmlns:a16="http://schemas.microsoft.com/office/drawing/2014/main" id="{67A83922-17A0-450A-9942-F7C15A182F6E}"/>
                </a:ext>
              </a:extLst>
            </p:cNvPr>
            <p:cNvSpPr>
              <a:spLocks/>
            </p:cNvSpPr>
            <p:nvPr/>
          </p:nvSpPr>
          <p:spPr bwMode="auto">
            <a:xfrm>
              <a:off x="758" y="1863"/>
              <a:ext cx="79" cy="62"/>
            </a:xfrm>
            <a:custGeom>
              <a:avLst/>
              <a:gdLst>
                <a:gd name="T0" fmla="*/ 0 w 66"/>
                <a:gd name="T1" fmla="*/ 105 h 52"/>
                <a:gd name="T2" fmla="*/ 136 w 66"/>
                <a:gd name="T3" fmla="*/ 0 h 52"/>
                <a:gd name="T4" fmla="*/ 0 w 66"/>
                <a:gd name="T5" fmla="*/ 105 h 5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6" h="52">
                  <a:moveTo>
                    <a:pt x="0" y="52"/>
                  </a:moveTo>
                  <a:cubicBezTo>
                    <a:pt x="66" y="0"/>
                    <a:pt x="66" y="0"/>
                    <a:pt x="66" y="0"/>
                  </a:cubicBezTo>
                  <a:cubicBezTo>
                    <a:pt x="66" y="0"/>
                    <a:pt x="13" y="50"/>
                    <a:pt x="0" y="5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61" name="Freeform 553">
              <a:extLst>
                <a:ext uri="{FF2B5EF4-FFF2-40B4-BE49-F238E27FC236}">
                  <a16:creationId xmlns:a16="http://schemas.microsoft.com/office/drawing/2014/main" id="{3C653513-7912-447C-B8E5-84732AF00C10}"/>
                </a:ext>
              </a:extLst>
            </p:cNvPr>
            <p:cNvSpPr>
              <a:spLocks/>
            </p:cNvSpPr>
            <p:nvPr/>
          </p:nvSpPr>
          <p:spPr bwMode="auto">
            <a:xfrm>
              <a:off x="875" y="2013"/>
              <a:ext cx="23" cy="273"/>
            </a:xfrm>
            <a:custGeom>
              <a:avLst/>
              <a:gdLst>
                <a:gd name="T0" fmla="*/ 0 w 20"/>
                <a:gd name="T1" fmla="*/ 0 h 230"/>
                <a:gd name="T2" fmla="*/ 1 w 20"/>
                <a:gd name="T3" fmla="*/ 457 h 230"/>
                <a:gd name="T4" fmla="*/ 0 w 20"/>
                <a:gd name="T5" fmla="*/ 0 h 23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230">
                  <a:moveTo>
                    <a:pt x="0" y="0"/>
                  </a:moveTo>
                  <a:cubicBezTo>
                    <a:pt x="1" y="230"/>
                    <a:pt x="1" y="230"/>
                    <a:pt x="1" y="230"/>
                  </a:cubicBezTo>
                  <a:cubicBezTo>
                    <a:pt x="1" y="230"/>
                    <a:pt x="20" y="54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62" name="Freeform 554">
              <a:extLst>
                <a:ext uri="{FF2B5EF4-FFF2-40B4-BE49-F238E27FC236}">
                  <a16:creationId xmlns:a16="http://schemas.microsoft.com/office/drawing/2014/main" id="{25BB9BFF-C49E-48D9-BC67-B8F2B09C1F2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1" y="3162"/>
              <a:ext cx="27" cy="278"/>
            </a:xfrm>
            <a:custGeom>
              <a:avLst/>
              <a:gdLst>
                <a:gd name="T0" fmla="*/ 22 w 23"/>
                <a:gd name="T1" fmla="*/ 0 h 234"/>
                <a:gd name="T2" fmla="*/ 0 w 23"/>
                <a:gd name="T3" fmla="*/ 466 h 234"/>
                <a:gd name="T4" fmla="*/ 22 w 23"/>
                <a:gd name="T5" fmla="*/ 0 h 23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" h="234">
                  <a:moveTo>
                    <a:pt x="12" y="0"/>
                  </a:moveTo>
                  <a:cubicBezTo>
                    <a:pt x="0" y="234"/>
                    <a:pt x="0" y="234"/>
                    <a:pt x="0" y="234"/>
                  </a:cubicBezTo>
                  <a:cubicBezTo>
                    <a:pt x="0" y="234"/>
                    <a:pt x="23" y="60"/>
                    <a:pt x="1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63" name="Freeform 555">
              <a:extLst>
                <a:ext uri="{FF2B5EF4-FFF2-40B4-BE49-F238E27FC236}">
                  <a16:creationId xmlns:a16="http://schemas.microsoft.com/office/drawing/2014/main" id="{2A8E6588-A422-416C-9D27-5DE5BAC4A8D2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8" y="3617"/>
              <a:ext cx="47" cy="121"/>
            </a:xfrm>
            <a:custGeom>
              <a:avLst/>
              <a:gdLst>
                <a:gd name="T0" fmla="*/ 76 w 40"/>
                <a:gd name="T1" fmla="*/ 0 h 102"/>
                <a:gd name="T2" fmla="*/ 0 w 40"/>
                <a:gd name="T3" fmla="*/ 203 h 102"/>
                <a:gd name="T4" fmla="*/ 76 w 40"/>
                <a:gd name="T5" fmla="*/ 0 h 10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0" h="102">
                  <a:moveTo>
                    <a:pt x="40" y="0"/>
                  </a:moveTo>
                  <a:cubicBezTo>
                    <a:pt x="0" y="102"/>
                    <a:pt x="0" y="102"/>
                    <a:pt x="0" y="102"/>
                  </a:cubicBezTo>
                  <a:cubicBezTo>
                    <a:pt x="0" y="102"/>
                    <a:pt x="38" y="36"/>
                    <a:pt x="4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64" name="Freeform 556">
              <a:extLst>
                <a:ext uri="{FF2B5EF4-FFF2-40B4-BE49-F238E27FC236}">
                  <a16:creationId xmlns:a16="http://schemas.microsoft.com/office/drawing/2014/main" id="{D58F99A2-668D-411A-BF8C-95F9BB6A59A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4" y="3046"/>
              <a:ext cx="162" cy="141"/>
            </a:xfrm>
            <a:custGeom>
              <a:avLst/>
              <a:gdLst>
                <a:gd name="T0" fmla="*/ 0 w 162"/>
                <a:gd name="T1" fmla="*/ 4 h 141"/>
                <a:gd name="T2" fmla="*/ 6 w 162"/>
                <a:gd name="T3" fmla="*/ 0 h 141"/>
                <a:gd name="T4" fmla="*/ 162 w 162"/>
                <a:gd name="T5" fmla="*/ 141 h 141"/>
                <a:gd name="T6" fmla="*/ 110 w 162"/>
                <a:gd name="T7" fmla="*/ 113 h 141"/>
                <a:gd name="T8" fmla="*/ 0 w 162"/>
                <a:gd name="T9" fmla="*/ 4 h 1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2" h="141">
                  <a:moveTo>
                    <a:pt x="0" y="4"/>
                  </a:moveTo>
                  <a:lnTo>
                    <a:pt x="6" y="0"/>
                  </a:lnTo>
                  <a:lnTo>
                    <a:pt x="162" y="141"/>
                  </a:lnTo>
                  <a:lnTo>
                    <a:pt x="110" y="113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9998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9941" name="Group 557">
            <a:extLst>
              <a:ext uri="{FF2B5EF4-FFF2-40B4-BE49-F238E27FC236}">
                <a16:creationId xmlns:a16="http://schemas.microsoft.com/office/drawing/2014/main" id="{D3406F20-3D20-4254-871F-BA0954A29167}"/>
              </a:ext>
            </a:extLst>
          </p:cNvPr>
          <p:cNvGrpSpPr>
            <a:grpSpLocks/>
          </p:cNvGrpSpPr>
          <p:nvPr/>
        </p:nvGrpSpPr>
        <p:grpSpPr bwMode="auto">
          <a:xfrm>
            <a:off x="5108575" y="4138613"/>
            <a:ext cx="857250" cy="2057400"/>
            <a:chOff x="4004" y="2584"/>
            <a:chExt cx="597" cy="1433"/>
          </a:xfrm>
        </p:grpSpPr>
        <p:sp>
          <p:nvSpPr>
            <p:cNvPr id="39942" name="Freeform 558">
              <a:extLst>
                <a:ext uri="{FF2B5EF4-FFF2-40B4-BE49-F238E27FC236}">
                  <a16:creationId xmlns:a16="http://schemas.microsoft.com/office/drawing/2014/main" id="{BD4B35BB-BD1B-4037-8CEF-D8321D1690B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2" y="3321"/>
              <a:ext cx="400" cy="363"/>
            </a:xfrm>
            <a:custGeom>
              <a:avLst/>
              <a:gdLst>
                <a:gd name="T0" fmla="*/ 279 w 400"/>
                <a:gd name="T1" fmla="*/ 153 h 363"/>
                <a:gd name="T2" fmla="*/ 400 w 400"/>
                <a:gd name="T3" fmla="*/ 257 h 363"/>
                <a:gd name="T4" fmla="*/ 302 w 400"/>
                <a:gd name="T5" fmla="*/ 363 h 363"/>
                <a:gd name="T6" fmla="*/ 0 w 400"/>
                <a:gd name="T7" fmla="*/ 92 h 363"/>
                <a:gd name="T8" fmla="*/ 103 w 400"/>
                <a:gd name="T9" fmla="*/ 0 h 363"/>
                <a:gd name="T10" fmla="*/ 206 w 400"/>
                <a:gd name="T11" fmla="*/ 89 h 363"/>
                <a:gd name="T12" fmla="*/ 279 w 400"/>
                <a:gd name="T13" fmla="*/ 153 h 36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0" h="363">
                  <a:moveTo>
                    <a:pt x="279" y="153"/>
                  </a:moveTo>
                  <a:lnTo>
                    <a:pt x="400" y="257"/>
                  </a:lnTo>
                  <a:lnTo>
                    <a:pt x="302" y="363"/>
                  </a:lnTo>
                  <a:lnTo>
                    <a:pt x="0" y="92"/>
                  </a:lnTo>
                  <a:lnTo>
                    <a:pt x="103" y="0"/>
                  </a:lnTo>
                  <a:lnTo>
                    <a:pt x="206" y="89"/>
                  </a:lnTo>
                  <a:lnTo>
                    <a:pt x="279" y="153"/>
                  </a:lnTo>
                  <a:close/>
                </a:path>
              </a:pathLst>
            </a:custGeom>
            <a:solidFill>
              <a:srgbClr val="DBD9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43" name="Freeform 559">
              <a:extLst>
                <a:ext uri="{FF2B5EF4-FFF2-40B4-BE49-F238E27FC236}">
                  <a16:creationId xmlns:a16="http://schemas.microsoft.com/office/drawing/2014/main" id="{07F0A7C1-EFA9-4908-96DE-73CA52C6181C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2" y="3321"/>
              <a:ext cx="400" cy="363"/>
            </a:xfrm>
            <a:custGeom>
              <a:avLst/>
              <a:gdLst>
                <a:gd name="T0" fmla="*/ 279 w 400"/>
                <a:gd name="T1" fmla="*/ 153 h 363"/>
                <a:gd name="T2" fmla="*/ 400 w 400"/>
                <a:gd name="T3" fmla="*/ 257 h 363"/>
                <a:gd name="T4" fmla="*/ 302 w 400"/>
                <a:gd name="T5" fmla="*/ 363 h 363"/>
                <a:gd name="T6" fmla="*/ 0 w 400"/>
                <a:gd name="T7" fmla="*/ 92 h 363"/>
                <a:gd name="T8" fmla="*/ 103 w 400"/>
                <a:gd name="T9" fmla="*/ 0 h 363"/>
                <a:gd name="T10" fmla="*/ 206 w 400"/>
                <a:gd name="T11" fmla="*/ 89 h 36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00" h="363">
                  <a:moveTo>
                    <a:pt x="279" y="153"/>
                  </a:moveTo>
                  <a:lnTo>
                    <a:pt x="400" y="257"/>
                  </a:lnTo>
                  <a:lnTo>
                    <a:pt x="302" y="363"/>
                  </a:lnTo>
                  <a:lnTo>
                    <a:pt x="0" y="92"/>
                  </a:lnTo>
                  <a:lnTo>
                    <a:pt x="103" y="0"/>
                  </a:lnTo>
                  <a:lnTo>
                    <a:pt x="206" y="89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44" name="Freeform 560">
              <a:extLst>
                <a:ext uri="{FF2B5EF4-FFF2-40B4-BE49-F238E27FC236}">
                  <a16:creationId xmlns:a16="http://schemas.microsoft.com/office/drawing/2014/main" id="{6210F16F-642C-40BF-8CE8-76CC56A39A86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3" y="3379"/>
              <a:ext cx="73" cy="64"/>
            </a:xfrm>
            <a:custGeom>
              <a:avLst/>
              <a:gdLst>
                <a:gd name="T0" fmla="*/ 0 w 73"/>
                <a:gd name="T1" fmla="*/ 0 h 64"/>
                <a:gd name="T2" fmla="*/ 73 w 73"/>
                <a:gd name="T3" fmla="*/ 64 h 64"/>
                <a:gd name="T4" fmla="*/ 0 w 73"/>
                <a:gd name="T5" fmla="*/ 0 h 6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3" h="64">
                  <a:moveTo>
                    <a:pt x="0" y="0"/>
                  </a:moveTo>
                  <a:lnTo>
                    <a:pt x="73" y="6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1CF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45" name="Line 561">
              <a:extLst>
                <a:ext uri="{FF2B5EF4-FFF2-40B4-BE49-F238E27FC236}">
                  <a16:creationId xmlns:a16="http://schemas.microsoft.com/office/drawing/2014/main" id="{B5CA8300-798D-4C4B-9E67-1C8919CAFFB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53" y="3379"/>
              <a:ext cx="73" cy="64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46" name="Freeform 562">
              <a:extLst>
                <a:ext uri="{FF2B5EF4-FFF2-40B4-BE49-F238E27FC236}">
                  <a16:creationId xmlns:a16="http://schemas.microsoft.com/office/drawing/2014/main" id="{F4E86FB8-0780-47BA-B3A5-2F81FE0E8595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4" y="3523"/>
              <a:ext cx="329" cy="494"/>
            </a:xfrm>
            <a:custGeom>
              <a:avLst/>
              <a:gdLst>
                <a:gd name="T0" fmla="*/ 17 w 329"/>
                <a:gd name="T1" fmla="*/ 0 h 494"/>
                <a:gd name="T2" fmla="*/ 329 w 329"/>
                <a:gd name="T3" fmla="*/ 281 h 494"/>
                <a:gd name="T4" fmla="*/ 306 w 329"/>
                <a:gd name="T5" fmla="*/ 494 h 494"/>
                <a:gd name="T6" fmla="*/ 0 w 329"/>
                <a:gd name="T7" fmla="*/ 202 h 494"/>
                <a:gd name="T8" fmla="*/ 17 w 329"/>
                <a:gd name="T9" fmla="*/ 0 h 49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9" h="494">
                  <a:moveTo>
                    <a:pt x="17" y="0"/>
                  </a:moveTo>
                  <a:lnTo>
                    <a:pt x="329" y="281"/>
                  </a:lnTo>
                  <a:lnTo>
                    <a:pt x="306" y="494"/>
                  </a:lnTo>
                  <a:lnTo>
                    <a:pt x="0" y="202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ADAD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47" name="Freeform 563">
              <a:extLst>
                <a:ext uri="{FF2B5EF4-FFF2-40B4-BE49-F238E27FC236}">
                  <a16:creationId xmlns:a16="http://schemas.microsoft.com/office/drawing/2014/main" id="{AC7E5572-4607-414B-8EAE-6AB7031FC0C3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0" y="3578"/>
              <a:ext cx="225" cy="439"/>
            </a:xfrm>
            <a:custGeom>
              <a:avLst/>
              <a:gdLst>
                <a:gd name="T0" fmla="*/ 54 w 225"/>
                <a:gd name="T1" fmla="*/ 106 h 439"/>
                <a:gd name="T2" fmla="*/ 152 w 225"/>
                <a:gd name="T3" fmla="*/ 0 h 439"/>
                <a:gd name="T4" fmla="*/ 225 w 225"/>
                <a:gd name="T5" fmla="*/ 0 h 439"/>
                <a:gd name="T6" fmla="*/ 212 w 225"/>
                <a:gd name="T7" fmla="*/ 197 h 439"/>
                <a:gd name="T8" fmla="*/ 0 w 225"/>
                <a:gd name="T9" fmla="*/ 439 h 439"/>
                <a:gd name="T10" fmla="*/ 23 w 225"/>
                <a:gd name="T11" fmla="*/ 226 h 439"/>
                <a:gd name="T12" fmla="*/ 54 w 225"/>
                <a:gd name="T13" fmla="*/ 106 h 43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25" h="439">
                  <a:moveTo>
                    <a:pt x="54" y="106"/>
                  </a:moveTo>
                  <a:lnTo>
                    <a:pt x="152" y="0"/>
                  </a:lnTo>
                  <a:lnTo>
                    <a:pt x="225" y="0"/>
                  </a:lnTo>
                  <a:lnTo>
                    <a:pt x="212" y="197"/>
                  </a:lnTo>
                  <a:lnTo>
                    <a:pt x="0" y="439"/>
                  </a:lnTo>
                  <a:lnTo>
                    <a:pt x="23" y="226"/>
                  </a:lnTo>
                  <a:lnTo>
                    <a:pt x="54" y="106"/>
                  </a:lnTo>
                  <a:close/>
                </a:path>
              </a:pathLst>
            </a:custGeom>
            <a:solidFill>
              <a:srgbClr val="D1CF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48" name="Freeform 564">
              <a:extLst>
                <a:ext uri="{FF2B5EF4-FFF2-40B4-BE49-F238E27FC236}">
                  <a16:creationId xmlns:a16="http://schemas.microsoft.com/office/drawing/2014/main" id="{63E4C0F0-85A7-473F-B273-6B752CE4D9A7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1" y="3413"/>
              <a:ext cx="363" cy="391"/>
            </a:xfrm>
            <a:custGeom>
              <a:avLst/>
              <a:gdLst>
                <a:gd name="T0" fmla="*/ 51 w 337"/>
                <a:gd name="T1" fmla="*/ 0 h 340"/>
                <a:gd name="T2" fmla="*/ 428 w 337"/>
                <a:gd name="T3" fmla="*/ 413 h 340"/>
                <a:gd name="T4" fmla="*/ 389 w 337"/>
                <a:gd name="T5" fmla="*/ 596 h 340"/>
                <a:gd name="T6" fmla="*/ 0 w 337"/>
                <a:gd name="T7" fmla="*/ 167 h 340"/>
                <a:gd name="T8" fmla="*/ 51 w 337"/>
                <a:gd name="T9" fmla="*/ 0 h 3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7" h="340">
                  <a:moveTo>
                    <a:pt x="38" y="0"/>
                  </a:moveTo>
                  <a:cubicBezTo>
                    <a:pt x="318" y="236"/>
                    <a:pt x="318" y="236"/>
                    <a:pt x="318" y="236"/>
                  </a:cubicBezTo>
                  <a:cubicBezTo>
                    <a:pt x="318" y="236"/>
                    <a:pt x="337" y="301"/>
                    <a:pt x="289" y="340"/>
                  </a:cubicBezTo>
                  <a:cubicBezTo>
                    <a:pt x="0" y="96"/>
                    <a:pt x="0" y="96"/>
                    <a:pt x="0" y="96"/>
                  </a:cubicBezTo>
                  <a:cubicBezTo>
                    <a:pt x="0" y="96"/>
                    <a:pt x="42" y="75"/>
                    <a:pt x="38" y="0"/>
                  </a:cubicBezTo>
                  <a:close/>
                </a:path>
              </a:pathLst>
            </a:custGeom>
            <a:solidFill>
              <a:srgbClr val="C9C9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49" name="Freeform 565">
              <a:extLst>
                <a:ext uri="{FF2B5EF4-FFF2-40B4-BE49-F238E27FC236}">
                  <a16:creationId xmlns:a16="http://schemas.microsoft.com/office/drawing/2014/main" id="{756B0412-8BB1-4259-884D-E304DF5CAC2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5" y="3321"/>
              <a:ext cx="370" cy="280"/>
            </a:xfrm>
            <a:custGeom>
              <a:avLst/>
              <a:gdLst>
                <a:gd name="T0" fmla="*/ 0 w 344"/>
                <a:gd name="T1" fmla="*/ 0 h 244"/>
                <a:gd name="T2" fmla="*/ 92 w 344"/>
                <a:gd name="T3" fmla="*/ 11 h 244"/>
                <a:gd name="T4" fmla="*/ 460 w 344"/>
                <a:gd name="T5" fmla="*/ 389 h 244"/>
                <a:gd name="T6" fmla="*/ 369 w 344"/>
                <a:gd name="T7" fmla="*/ 389 h 244"/>
                <a:gd name="T8" fmla="*/ 0 w 344"/>
                <a:gd name="T9" fmla="*/ 0 h 2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4" h="244">
                  <a:moveTo>
                    <a:pt x="0" y="0"/>
                  </a:moveTo>
                  <a:cubicBezTo>
                    <a:pt x="0" y="0"/>
                    <a:pt x="53" y="17"/>
                    <a:pt x="69" y="7"/>
                  </a:cubicBezTo>
                  <a:cubicBezTo>
                    <a:pt x="344" y="224"/>
                    <a:pt x="344" y="224"/>
                    <a:pt x="344" y="224"/>
                  </a:cubicBezTo>
                  <a:cubicBezTo>
                    <a:pt x="344" y="224"/>
                    <a:pt x="299" y="244"/>
                    <a:pt x="276" y="224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BCBB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50" name="Freeform 566">
              <a:extLst>
                <a:ext uri="{FF2B5EF4-FFF2-40B4-BE49-F238E27FC236}">
                  <a16:creationId xmlns:a16="http://schemas.microsoft.com/office/drawing/2014/main" id="{78BF6B78-0FA7-4B21-880E-71B545D1F8D7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0" y="3441"/>
              <a:ext cx="149" cy="122"/>
            </a:xfrm>
            <a:custGeom>
              <a:avLst/>
              <a:gdLst>
                <a:gd name="T0" fmla="*/ 177 w 138"/>
                <a:gd name="T1" fmla="*/ 124 h 106"/>
                <a:gd name="T2" fmla="*/ 78 w 138"/>
                <a:gd name="T3" fmla="*/ 170 h 106"/>
                <a:gd name="T4" fmla="*/ 11 w 138"/>
                <a:gd name="T5" fmla="*/ 61 h 106"/>
                <a:gd name="T6" fmla="*/ 112 w 138"/>
                <a:gd name="T7" fmla="*/ 18 h 106"/>
                <a:gd name="T8" fmla="*/ 177 w 138"/>
                <a:gd name="T9" fmla="*/ 124 h 1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8" h="106">
                  <a:moveTo>
                    <a:pt x="131" y="71"/>
                  </a:moveTo>
                  <a:cubicBezTo>
                    <a:pt x="124" y="95"/>
                    <a:pt x="91" y="106"/>
                    <a:pt x="57" y="97"/>
                  </a:cubicBezTo>
                  <a:cubicBezTo>
                    <a:pt x="22" y="87"/>
                    <a:pt x="0" y="59"/>
                    <a:pt x="7" y="35"/>
                  </a:cubicBezTo>
                  <a:cubicBezTo>
                    <a:pt x="14" y="11"/>
                    <a:pt x="48" y="0"/>
                    <a:pt x="82" y="10"/>
                  </a:cubicBezTo>
                  <a:cubicBezTo>
                    <a:pt x="116" y="20"/>
                    <a:pt x="138" y="47"/>
                    <a:pt x="131" y="71"/>
                  </a:cubicBezTo>
                  <a:close/>
                </a:path>
              </a:pathLst>
            </a:custGeom>
            <a:solidFill>
              <a:srgbClr val="EF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51" name="Freeform 567">
              <a:extLst>
                <a:ext uri="{FF2B5EF4-FFF2-40B4-BE49-F238E27FC236}">
                  <a16:creationId xmlns:a16="http://schemas.microsoft.com/office/drawing/2014/main" id="{284A02B2-241B-4ADE-BD7E-D0C08CF41EB2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1" y="3270"/>
              <a:ext cx="105" cy="272"/>
            </a:xfrm>
            <a:custGeom>
              <a:avLst/>
              <a:gdLst>
                <a:gd name="T0" fmla="*/ 31 w 97"/>
                <a:gd name="T1" fmla="*/ 0 h 236"/>
                <a:gd name="T2" fmla="*/ 0 w 97"/>
                <a:gd name="T3" fmla="*/ 334 h 236"/>
                <a:gd name="T4" fmla="*/ 97 w 97"/>
                <a:gd name="T5" fmla="*/ 355 h 236"/>
                <a:gd name="T6" fmla="*/ 133 w 97"/>
                <a:gd name="T7" fmla="*/ 47 h 236"/>
                <a:gd name="T8" fmla="*/ 31 w 97"/>
                <a:gd name="T9" fmla="*/ 0 h 2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7" h="236">
                  <a:moveTo>
                    <a:pt x="23" y="0"/>
                  </a:moveTo>
                  <a:cubicBezTo>
                    <a:pt x="0" y="190"/>
                    <a:pt x="0" y="190"/>
                    <a:pt x="0" y="190"/>
                  </a:cubicBezTo>
                  <a:cubicBezTo>
                    <a:pt x="0" y="190"/>
                    <a:pt x="26" y="236"/>
                    <a:pt x="71" y="201"/>
                  </a:cubicBezTo>
                  <a:cubicBezTo>
                    <a:pt x="97" y="27"/>
                    <a:pt x="97" y="27"/>
                    <a:pt x="97" y="27"/>
                  </a:cubicBezTo>
                  <a:lnTo>
                    <a:pt x="23" y="0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52" name="Freeform 568">
              <a:extLst>
                <a:ext uri="{FF2B5EF4-FFF2-40B4-BE49-F238E27FC236}">
                  <a16:creationId xmlns:a16="http://schemas.microsoft.com/office/drawing/2014/main" id="{A8A96B93-2623-41F3-ACAD-EA4F2858C3A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3" y="2584"/>
              <a:ext cx="179" cy="162"/>
            </a:xfrm>
            <a:custGeom>
              <a:avLst/>
              <a:gdLst>
                <a:gd name="T0" fmla="*/ 0 w 166"/>
                <a:gd name="T1" fmla="*/ 246 h 141"/>
                <a:gd name="T2" fmla="*/ 107 w 166"/>
                <a:gd name="T3" fmla="*/ 95 h 141"/>
                <a:gd name="T4" fmla="*/ 204 w 166"/>
                <a:gd name="T5" fmla="*/ 13 h 141"/>
                <a:gd name="T6" fmla="*/ 209 w 166"/>
                <a:gd name="T7" fmla="*/ 69 h 141"/>
                <a:gd name="T8" fmla="*/ 113 w 166"/>
                <a:gd name="T9" fmla="*/ 186 h 141"/>
                <a:gd name="T10" fmla="*/ 0 w 166"/>
                <a:gd name="T11" fmla="*/ 246 h 14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66" h="141">
                  <a:moveTo>
                    <a:pt x="0" y="141"/>
                  </a:moveTo>
                  <a:cubicBezTo>
                    <a:pt x="79" y="55"/>
                    <a:pt x="79" y="55"/>
                    <a:pt x="79" y="55"/>
                  </a:cubicBezTo>
                  <a:cubicBezTo>
                    <a:pt x="79" y="55"/>
                    <a:pt x="134" y="0"/>
                    <a:pt x="150" y="8"/>
                  </a:cubicBezTo>
                  <a:cubicBezTo>
                    <a:pt x="166" y="16"/>
                    <a:pt x="165" y="26"/>
                    <a:pt x="155" y="39"/>
                  </a:cubicBezTo>
                  <a:cubicBezTo>
                    <a:pt x="145" y="52"/>
                    <a:pt x="83" y="107"/>
                    <a:pt x="83" y="107"/>
                  </a:cubicBezTo>
                  <a:lnTo>
                    <a:pt x="0" y="141"/>
                  </a:ln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53" name="Freeform 569">
              <a:extLst>
                <a:ext uri="{FF2B5EF4-FFF2-40B4-BE49-F238E27FC236}">
                  <a16:creationId xmlns:a16="http://schemas.microsoft.com/office/drawing/2014/main" id="{B0EB8891-891A-4693-AA2D-14F2A3CA4D1A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1" y="2655"/>
              <a:ext cx="115" cy="121"/>
            </a:xfrm>
            <a:custGeom>
              <a:avLst/>
              <a:gdLst>
                <a:gd name="T0" fmla="*/ 133 w 107"/>
                <a:gd name="T1" fmla="*/ 12 h 105"/>
                <a:gd name="T2" fmla="*/ 135 w 107"/>
                <a:gd name="T3" fmla="*/ 51 h 105"/>
                <a:gd name="T4" fmla="*/ 37 w 107"/>
                <a:gd name="T5" fmla="*/ 174 h 105"/>
                <a:gd name="T6" fmla="*/ 6 w 107"/>
                <a:gd name="T7" fmla="*/ 172 h 105"/>
                <a:gd name="T8" fmla="*/ 6 w 107"/>
                <a:gd name="T9" fmla="*/ 172 h 105"/>
                <a:gd name="T10" fmla="*/ 5 w 107"/>
                <a:gd name="T11" fmla="*/ 134 h 105"/>
                <a:gd name="T12" fmla="*/ 105 w 107"/>
                <a:gd name="T13" fmla="*/ 9 h 105"/>
                <a:gd name="T14" fmla="*/ 133 w 107"/>
                <a:gd name="T15" fmla="*/ 12 h 10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07" h="105">
                  <a:moveTo>
                    <a:pt x="100" y="7"/>
                  </a:moveTo>
                  <a:cubicBezTo>
                    <a:pt x="107" y="14"/>
                    <a:pt x="107" y="23"/>
                    <a:pt x="101" y="29"/>
                  </a:cubicBezTo>
                  <a:cubicBezTo>
                    <a:pt x="28" y="99"/>
                    <a:pt x="28" y="99"/>
                    <a:pt x="28" y="99"/>
                  </a:cubicBezTo>
                  <a:cubicBezTo>
                    <a:pt x="22" y="105"/>
                    <a:pt x="13" y="104"/>
                    <a:pt x="6" y="97"/>
                  </a:cubicBezTo>
                  <a:cubicBezTo>
                    <a:pt x="6" y="97"/>
                    <a:pt x="6" y="97"/>
                    <a:pt x="6" y="97"/>
                  </a:cubicBezTo>
                  <a:cubicBezTo>
                    <a:pt x="0" y="91"/>
                    <a:pt x="0" y="81"/>
                    <a:pt x="5" y="76"/>
                  </a:cubicBezTo>
                  <a:cubicBezTo>
                    <a:pt x="79" y="5"/>
                    <a:pt x="79" y="5"/>
                    <a:pt x="79" y="5"/>
                  </a:cubicBezTo>
                  <a:cubicBezTo>
                    <a:pt x="85" y="0"/>
                    <a:pt x="94" y="1"/>
                    <a:pt x="100" y="7"/>
                  </a:cubicBezTo>
                  <a:close/>
                </a:path>
              </a:pathLst>
            </a:custGeom>
            <a:solidFill>
              <a:srgbClr val="D1D1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54" name="Freeform 570">
              <a:extLst>
                <a:ext uri="{FF2B5EF4-FFF2-40B4-BE49-F238E27FC236}">
                  <a16:creationId xmlns:a16="http://schemas.microsoft.com/office/drawing/2014/main" id="{3D0CC4F5-AED7-4674-B1C2-84DE45ECC682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6" y="2686"/>
              <a:ext cx="106" cy="182"/>
            </a:xfrm>
            <a:custGeom>
              <a:avLst/>
              <a:gdLst>
                <a:gd name="T0" fmla="*/ 124 w 99"/>
                <a:gd name="T1" fmla="*/ 218 h 158"/>
                <a:gd name="T2" fmla="*/ 108 w 99"/>
                <a:gd name="T3" fmla="*/ 270 h 158"/>
                <a:gd name="T4" fmla="*/ 107 w 99"/>
                <a:gd name="T5" fmla="*/ 270 h 158"/>
                <a:gd name="T6" fmla="*/ 67 w 99"/>
                <a:gd name="T7" fmla="*/ 251 h 158"/>
                <a:gd name="T8" fmla="*/ 5 w 99"/>
                <a:gd name="T9" fmla="*/ 62 h 158"/>
                <a:gd name="T10" fmla="*/ 21 w 99"/>
                <a:gd name="T11" fmla="*/ 10 h 158"/>
                <a:gd name="T12" fmla="*/ 21 w 99"/>
                <a:gd name="T13" fmla="*/ 10 h 158"/>
                <a:gd name="T14" fmla="*/ 62 w 99"/>
                <a:gd name="T15" fmla="*/ 30 h 158"/>
                <a:gd name="T16" fmla="*/ 124 w 99"/>
                <a:gd name="T17" fmla="*/ 218 h 15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9" h="158">
                  <a:moveTo>
                    <a:pt x="94" y="123"/>
                  </a:moveTo>
                  <a:cubicBezTo>
                    <a:pt x="99" y="135"/>
                    <a:pt x="93" y="148"/>
                    <a:pt x="82" y="153"/>
                  </a:cubicBezTo>
                  <a:cubicBezTo>
                    <a:pt x="81" y="153"/>
                    <a:pt x="81" y="153"/>
                    <a:pt x="81" y="153"/>
                  </a:cubicBezTo>
                  <a:cubicBezTo>
                    <a:pt x="70" y="158"/>
                    <a:pt x="56" y="153"/>
                    <a:pt x="51" y="142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0" y="24"/>
                    <a:pt x="5" y="11"/>
                    <a:pt x="17" y="6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29" y="0"/>
                    <a:pt x="42" y="6"/>
                    <a:pt x="47" y="17"/>
                  </a:cubicBezTo>
                  <a:lnTo>
                    <a:pt x="94" y="123"/>
                  </a:lnTo>
                  <a:close/>
                </a:path>
              </a:pathLst>
            </a:custGeom>
            <a:solidFill>
              <a:srgbClr val="E2E0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55" name="Freeform 571">
              <a:extLst>
                <a:ext uri="{FF2B5EF4-FFF2-40B4-BE49-F238E27FC236}">
                  <a16:creationId xmlns:a16="http://schemas.microsoft.com/office/drawing/2014/main" id="{9298FC90-28B9-42BC-AE47-39325CC6F585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7" y="2693"/>
              <a:ext cx="107" cy="182"/>
            </a:xfrm>
            <a:custGeom>
              <a:avLst/>
              <a:gdLst>
                <a:gd name="T0" fmla="*/ 129 w 99"/>
                <a:gd name="T1" fmla="*/ 215 h 158"/>
                <a:gd name="T2" fmla="*/ 112 w 99"/>
                <a:gd name="T3" fmla="*/ 268 h 158"/>
                <a:gd name="T4" fmla="*/ 111 w 99"/>
                <a:gd name="T5" fmla="*/ 270 h 158"/>
                <a:gd name="T6" fmla="*/ 69 w 99"/>
                <a:gd name="T7" fmla="*/ 248 h 158"/>
                <a:gd name="T8" fmla="*/ 5 w 99"/>
                <a:gd name="T9" fmla="*/ 61 h 158"/>
                <a:gd name="T10" fmla="*/ 23 w 99"/>
                <a:gd name="T11" fmla="*/ 9 h 158"/>
                <a:gd name="T12" fmla="*/ 25 w 99"/>
                <a:gd name="T13" fmla="*/ 9 h 158"/>
                <a:gd name="T14" fmla="*/ 64 w 99"/>
                <a:gd name="T15" fmla="*/ 28 h 158"/>
                <a:gd name="T16" fmla="*/ 129 w 99"/>
                <a:gd name="T17" fmla="*/ 215 h 15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9" h="158">
                  <a:moveTo>
                    <a:pt x="94" y="122"/>
                  </a:moveTo>
                  <a:cubicBezTo>
                    <a:pt x="99" y="134"/>
                    <a:pt x="94" y="147"/>
                    <a:pt x="82" y="152"/>
                  </a:cubicBezTo>
                  <a:cubicBezTo>
                    <a:pt x="81" y="153"/>
                    <a:pt x="81" y="153"/>
                    <a:pt x="81" y="153"/>
                  </a:cubicBezTo>
                  <a:cubicBezTo>
                    <a:pt x="70" y="158"/>
                    <a:pt x="56" y="153"/>
                    <a:pt x="51" y="141"/>
                  </a:cubicBezTo>
                  <a:cubicBezTo>
                    <a:pt x="5" y="35"/>
                    <a:pt x="5" y="35"/>
                    <a:pt x="5" y="35"/>
                  </a:cubicBezTo>
                  <a:cubicBezTo>
                    <a:pt x="0" y="24"/>
                    <a:pt x="5" y="10"/>
                    <a:pt x="17" y="5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29" y="0"/>
                    <a:pt x="42" y="5"/>
                    <a:pt x="47" y="16"/>
                  </a:cubicBezTo>
                  <a:lnTo>
                    <a:pt x="94" y="122"/>
                  </a:lnTo>
                  <a:close/>
                </a:path>
              </a:pathLst>
            </a:custGeom>
            <a:solidFill>
              <a:srgbClr val="BCBB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56" name="Freeform 572">
              <a:extLst>
                <a:ext uri="{FF2B5EF4-FFF2-40B4-BE49-F238E27FC236}">
                  <a16:creationId xmlns:a16="http://schemas.microsoft.com/office/drawing/2014/main" id="{7D761A01-3EFE-4520-A8E8-DDF3410746B2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0" y="2721"/>
              <a:ext cx="431" cy="595"/>
            </a:xfrm>
            <a:custGeom>
              <a:avLst/>
              <a:gdLst>
                <a:gd name="T0" fmla="*/ 465 w 400"/>
                <a:gd name="T1" fmla="*/ 746 h 517"/>
                <a:gd name="T2" fmla="*/ 469 w 400"/>
                <a:gd name="T3" fmla="*/ 296 h 517"/>
                <a:gd name="T4" fmla="*/ 140 w 400"/>
                <a:gd name="T5" fmla="*/ 70 h 517"/>
                <a:gd name="T6" fmla="*/ 115 w 400"/>
                <a:gd name="T7" fmla="*/ 91 h 517"/>
                <a:gd name="T8" fmla="*/ 0 w 400"/>
                <a:gd name="T9" fmla="*/ 229 h 517"/>
                <a:gd name="T10" fmla="*/ 365 w 400"/>
                <a:gd name="T11" fmla="*/ 907 h 517"/>
                <a:gd name="T12" fmla="*/ 465 w 400"/>
                <a:gd name="T13" fmla="*/ 746 h 5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0" h="517">
                  <a:moveTo>
                    <a:pt x="345" y="425"/>
                  </a:moveTo>
                  <a:cubicBezTo>
                    <a:pt x="393" y="358"/>
                    <a:pt x="400" y="267"/>
                    <a:pt x="348" y="169"/>
                  </a:cubicBezTo>
                  <a:cubicBezTo>
                    <a:pt x="288" y="58"/>
                    <a:pt x="179" y="0"/>
                    <a:pt x="104" y="40"/>
                  </a:cubicBezTo>
                  <a:cubicBezTo>
                    <a:pt x="97" y="43"/>
                    <a:pt x="91" y="47"/>
                    <a:pt x="85" y="52"/>
                  </a:cubicBezTo>
                  <a:cubicBezTo>
                    <a:pt x="0" y="130"/>
                    <a:pt x="0" y="130"/>
                    <a:pt x="0" y="130"/>
                  </a:cubicBezTo>
                  <a:cubicBezTo>
                    <a:pt x="271" y="517"/>
                    <a:pt x="271" y="517"/>
                    <a:pt x="271" y="517"/>
                  </a:cubicBezTo>
                  <a:lnTo>
                    <a:pt x="345" y="425"/>
                  </a:lnTo>
                  <a:close/>
                </a:path>
              </a:pathLst>
            </a:custGeom>
            <a:solidFill>
              <a:srgbClr val="D1CF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57" name="Freeform 573">
              <a:extLst>
                <a:ext uri="{FF2B5EF4-FFF2-40B4-BE49-F238E27FC236}">
                  <a16:creationId xmlns:a16="http://schemas.microsoft.com/office/drawing/2014/main" id="{95DC014B-8ED1-4A25-A56D-2FF885F4740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2" y="2807"/>
              <a:ext cx="427" cy="572"/>
            </a:xfrm>
            <a:custGeom>
              <a:avLst/>
              <a:gdLst>
                <a:gd name="T0" fmla="*/ 451 w 396"/>
                <a:gd name="T1" fmla="*/ 310 h 497"/>
                <a:gd name="T2" fmla="*/ 417 w 396"/>
                <a:gd name="T3" fmla="*/ 801 h 497"/>
                <a:gd name="T4" fmla="*/ 84 w 396"/>
                <a:gd name="T5" fmla="*/ 563 h 497"/>
                <a:gd name="T6" fmla="*/ 118 w 396"/>
                <a:gd name="T7" fmla="*/ 70 h 497"/>
                <a:gd name="T8" fmla="*/ 451 w 396"/>
                <a:gd name="T9" fmla="*/ 310 h 49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6" h="497">
                  <a:moveTo>
                    <a:pt x="334" y="176"/>
                  </a:moveTo>
                  <a:cubicBezTo>
                    <a:pt x="396" y="291"/>
                    <a:pt x="385" y="417"/>
                    <a:pt x="309" y="457"/>
                  </a:cubicBezTo>
                  <a:cubicBezTo>
                    <a:pt x="234" y="497"/>
                    <a:pt x="123" y="436"/>
                    <a:pt x="62" y="321"/>
                  </a:cubicBezTo>
                  <a:cubicBezTo>
                    <a:pt x="0" y="206"/>
                    <a:pt x="11" y="80"/>
                    <a:pt x="87" y="40"/>
                  </a:cubicBezTo>
                  <a:cubicBezTo>
                    <a:pt x="162" y="0"/>
                    <a:pt x="273" y="60"/>
                    <a:pt x="334" y="176"/>
                  </a:cubicBezTo>
                  <a:close/>
                </a:path>
              </a:pathLst>
            </a:custGeom>
            <a:solidFill>
              <a:srgbClr val="BCBB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58" name="Freeform 574">
              <a:extLst>
                <a:ext uri="{FF2B5EF4-FFF2-40B4-BE49-F238E27FC236}">
                  <a16:creationId xmlns:a16="http://schemas.microsoft.com/office/drawing/2014/main" id="{C040CEB3-7599-4ED8-AE30-17B3244EE6E0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0" y="3055"/>
              <a:ext cx="156" cy="289"/>
            </a:xfrm>
            <a:custGeom>
              <a:avLst/>
              <a:gdLst>
                <a:gd name="T0" fmla="*/ 189 w 145"/>
                <a:gd name="T1" fmla="*/ 393 h 251"/>
                <a:gd name="T2" fmla="*/ 176 w 145"/>
                <a:gd name="T3" fmla="*/ 432 h 251"/>
                <a:gd name="T4" fmla="*/ 176 w 145"/>
                <a:gd name="T5" fmla="*/ 432 h 251"/>
                <a:gd name="T6" fmla="*/ 142 w 145"/>
                <a:gd name="T7" fmla="*/ 420 h 251"/>
                <a:gd name="T8" fmla="*/ 4 w 145"/>
                <a:gd name="T9" fmla="*/ 51 h 251"/>
                <a:gd name="T10" fmla="*/ 18 w 145"/>
                <a:gd name="T11" fmla="*/ 9 h 251"/>
                <a:gd name="T12" fmla="*/ 18 w 145"/>
                <a:gd name="T13" fmla="*/ 9 h 251"/>
                <a:gd name="T14" fmla="*/ 51 w 145"/>
                <a:gd name="T15" fmla="*/ 21 h 251"/>
                <a:gd name="T16" fmla="*/ 189 w 145"/>
                <a:gd name="T17" fmla="*/ 393 h 25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5" h="251">
                  <a:moveTo>
                    <a:pt x="141" y="223"/>
                  </a:moveTo>
                  <a:cubicBezTo>
                    <a:pt x="145" y="231"/>
                    <a:pt x="140" y="242"/>
                    <a:pt x="131" y="246"/>
                  </a:cubicBezTo>
                  <a:cubicBezTo>
                    <a:pt x="131" y="246"/>
                    <a:pt x="131" y="246"/>
                    <a:pt x="131" y="246"/>
                  </a:cubicBezTo>
                  <a:cubicBezTo>
                    <a:pt x="121" y="251"/>
                    <a:pt x="110" y="248"/>
                    <a:pt x="106" y="239"/>
                  </a:cubicBezTo>
                  <a:cubicBezTo>
                    <a:pt x="4" y="29"/>
                    <a:pt x="4" y="29"/>
                    <a:pt x="4" y="29"/>
                  </a:cubicBezTo>
                  <a:cubicBezTo>
                    <a:pt x="0" y="20"/>
                    <a:pt x="4" y="10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23" y="0"/>
                    <a:pt x="34" y="3"/>
                    <a:pt x="38" y="12"/>
                  </a:cubicBezTo>
                  <a:lnTo>
                    <a:pt x="141" y="223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59" name="Freeform 575">
              <a:extLst>
                <a:ext uri="{FF2B5EF4-FFF2-40B4-BE49-F238E27FC236}">
                  <a16:creationId xmlns:a16="http://schemas.microsoft.com/office/drawing/2014/main" id="{6E1C8387-93CE-46E3-BBC2-DF0277B3B0FE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1" y="3059"/>
              <a:ext cx="156" cy="289"/>
            </a:xfrm>
            <a:custGeom>
              <a:avLst/>
              <a:gdLst>
                <a:gd name="T0" fmla="*/ 189 w 145"/>
                <a:gd name="T1" fmla="*/ 391 h 251"/>
                <a:gd name="T2" fmla="*/ 176 w 145"/>
                <a:gd name="T3" fmla="*/ 432 h 251"/>
                <a:gd name="T4" fmla="*/ 176 w 145"/>
                <a:gd name="T5" fmla="*/ 432 h 251"/>
                <a:gd name="T6" fmla="*/ 143 w 145"/>
                <a:gd name="T7" fmla="*/ 420 h 251"/>
                <a:gd name="T8" fmla="*/ 4 w 145"/>
                <a:gd name="T9" fmla="*/ 51 h 251"/>
                <a:gd name="T10" fmla="*/ 18 w 145"/>
                <a:gd name="T11" fmla="*/ 9 h 251"/>
                <a:gd name="T12" fmla="*/ 18 w 145"/>
                <a:gd name="T13" fmla="*/ 9 h 251"/>
                <a:gd name="T14" fmla="*/ 52 w 145"/>
                <a:gd name="T15" fmla="*/ 21 h 251"/>
                <a:gd name="T16" fmla="*/ 189 w 145"/>
                <a:gd name="T17" fmla="*/ 391 h 25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5" h="251">
                  <a:moveTo>
                    <a:pt x="141" y="222"/>
                  </a:moveTo>
                  <a:cubicBezTo>
                    <a:pt x="145" y="231"/>
                    <a:pt x="141" y="241"/>
                    <a:pt x="131" y="246"/>
                  </a:cubicBezTo>
                  <a:cubicBezTo>
                    <a:pt x="131" y="246"/>
                    <a:pt x="131" y="246"/>
                    <a:pt x="131" y="246"/>
                  </a:cubicBezTo>
                  <a:cubicBezTo>
                    <a:pt x="122" y="251"/>
                    <a:pt x="111" y="248"/>
                    <a:pt x="107" y="239"/>
                  </a:cubicBezTo>
                  <a:cubicBezTo>
                    <a:pt x="4" y="29"/>
                    <a:pt x="4" y="29"/>
                    <a:pt x="4" y="29"/>
                  </a:cubicBezTo>
                  <a:cubicBezTo>
                    <a:pt x="0" y="20"/>
                    <a:pt x="4" y="9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24" y="0"/>
                    <a:pt x="35" y="3"/>
                    <a:pt x="39" y="12"/>
                  </a:cubicBezTo>
                  <a:lnTo>
                    <a:pt x="141" y="222"/>
                  </a:lnTo>
                  <a:close/>
                </a:path>
              </a:pathLst>
            </a:custGeom>
            <a:solidFill>
              <a:srgbClr val="D1D1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60" name="Freeform 576">
              <a:extLst>
                <a:ext uri="{FF2B5EF4-FFF2-40B4-BE49-F238E27FC236}">
                  <a16:creationId xmlns:a16="http://schemas.microsoft.com/office/drawing/2014/main" id="{63909552-41FF-4D38-8465-8F5982454D0E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2" y="3321"/>
              <a:ext cx="400" cy="363"/>
            </a:xfrm>
            <a:custGeom>
              <a:avLst/>
              <a:gdLst>
                <a:gd name="T0" fmla="*/ 294 w 400"/>
                <a:gd name="T1" fmla="*/ 166 h 363"/>
                <a:gd name="T2" fmla="*/ 400 w 400"/>
                <a:gd name="T3" fmla="*/ 257 h 363"/>
                <a:gd name="T4" fmla="*/ 302 w 400"/>
                <a:gd name="T5" fmla="*/ 363 h 363"/>
                <a:gd name="T6" fmla="*/ 0 w 400"/>
                <a:gd name="T7" fmla="*/ 92 h 363"/>
                <a:gd name="T8" fmla="*/ 103 w 400"/>
                <a:gd name="T9" fmla="*/ 0 h 363"/>
                <a:gd name="T10" fmla="*/ 189 w 400"/>
                <a:gd name="T11" fmla="*/ 74 h 36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00" h="363">
                  <a:moveTo>
                    <a:pt x="294" y="166"/>
                  </a:moveTo>
                  <a:lnTo>
                    <a:pt x="400" y="257"/>
                  </a:lnTo>
                  <a:lnTo>
                    <a:pt x="302" y="363"/>
                  </a:lnTo>
                  <a:lnTo>
                    <a:pt x="0" y="92"/>
                  </a:lnTo>
                  <a:lnTo>
                    <a:pt x="103" y="0"/>
                  </a:lnTo>
                  <a:lnTo>
                    <a:pt x="189" y="74"/>
                  </a:ln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61" name="Freeform 577">
              <a:extLst>
                <a:ext uri="{FF2B5EF4-FFF2-40B4-BE49-F238E27FC236}">
                  <a16:creationId xmlns:a16="http://schemas.microsoft.com/office/drawing/2014/main" id="{197975FC-0136-4D5A-9747-2B08E4DDDE8A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1" y="3413"/>
              <a:ext cx="363" cy="391"/>
            </a:xfrm>
            <a:custGeom>
              <a:avLst/>
              <a:gdLst>
                <a:gd name="T0" fmla="*/ 51 w 337"/>
                <a:gd name="T1" fmla="*/ 0 h 340"/>
                <a:gd name="T2" fmla="*/ 428 w 337"/>
                <a:gd name="T3" fmla="*/ 413 h 340"/>
                <a:gd name="T4" fmla="*/ 389 w 337"/>
                <a:gd name="T5" fmla="*/ 596 h 340"/>
                <a:gd name="T6" fmla="*/ 0 w 337"/>
                <a:gd name="T7" fmla="*/ 167 h 340"/>
                <a:gd name="T8" fmla="*/ 51 w 337"/>
                <a:gd name="T9" fmla="*/ 0 h 3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7" h="340">
                  <a:moveTo>
                    <a:pt x="38" y="0"/>
                  </a:moveTo>
                  <a:cubicBezTo>
                    <a:pt x="318" y="236"/>
                    <a:pt x="318" y="236"/>
                    <a:pt x="318" y="236"/>
                  </a:cubicBezTo>
                  <a:cubicBezTo>
                    <a:pt x="318" y="236"/>
                    <a:pt x="337" y="301"/>
                    <a:pt x="289" y="340"/>
                  </a:cubicBezTo>
                  <a:cubicBezTo>
                    <a:pt x="0" y="96"/>
                    <a:pt x="0" y="96"/>
                    <a:pt x="0" y="96"/>
                  </a:cubicBezTo>
                  <a:cubicBezTo>
                    <a:pt x="0" y="96"/>
                    <a:pt x="42" y="75"/>
                    <a:pt x="38" y="0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62" name="Freeform 578">
              <a:extLst>
                <a:ext uri="{FF2B5EF4-FFF2-40B4-BE49-F238E27FC236}">
                  <a16:creationId xmlns:a16="http://schemas.microsoft.com/office/drawing/2014/main" id="{B8E08588-5A64-464A-9F1B-11E0B8740766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4" y="3523"/>
              <a:ext cx="329" cy="494"/>
            </a:xfrm>
            <a:custGeom>
              <a:avLst/>
              <a:gdLst>
                <a:gd name="T0" fmla="*/ 17 w 329"/>
                <a:gd name="T1" fmla="*/ 0 h 494"/>
                <a:gd name="T2" fmla="*/ 329 w 329"/>
                <a:gd name="T3" fmla="*/ 281 h 494"/>
                <a:gd name="T4" fmla="*/ 306 w 329"/>
                <a:gd name="T5" fmla="*/ 494 h 494"/>
                <a:gd name="T6" fmla="*/ 0 w 329"/>
                <a:gd name="T7" fmla="*/ 202 h 494"/>
                <a:gd name="T8" fmla="*/ 17 w 329"/>
                <a:gd name="T9" fmla="*/ 0 h 49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9" h="494">
                  <a:moveTo>
                    <a:pt x="17" y="0"/>
                  </a:moveTo>
                  <a:lnTo>
                    <a:pt x="329" y="281"/>
                  </a:lnTo>
                  <a:lnTo>
                    <a:pt x="306" y="494"/>
                  </a:lnTo>
                  <a:lnTo>
                    <a:pt x="0" y="202"/>
                  </a:lnTo>
                  <a:lnTo>
                    <a:pt x="17" y="0"/>
                  </a:ln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63" name="Line 579">
              <a:extLst>
                <a:ext uri="{FF2B5EF4-FFF2-40B4-BE49-F238E27FC236}">
                  <a16:creationId xmlns:a16="http://schemas.microsoft.com/office/drawing/2014/main" id="{B4C03C1C-1736-4421-9936-747E7349CE9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364" y="3578"/>
              <a:ext cx="98" cy="106"/>
            </a:xfrm>
            <a:prstGeom prst="line">
              <a:avLst/>
            </a:prstGeom>
            <a:noFill/>
            <a:ln w="7938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64" name="Freeform 580">
              <a:extLst>
                <a:ext uri="{FF2B5EF4-FFF2-40B4-BE49-F238E27FC236}">
                  <a16:creationId xmlns:a16="http://schemas.microsoft.com/office/drawing/2014/main" id="{71BF6294-EB7A-4225-970B-669AE2825B3F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0" y="3578"/>
              <a:ext cx="225" cy="439"/>
            </a:xfrm>
            <a:custGeom>
              <a:avLst/>
              <a:gdLst>
                <a:gd name="T0" fmla="*/ 225 w 225"/>
                <a:gd name="T1" fmla="*/ 0 h 439"/>
                <a:gd name="T2" fmla="*/ 212 w 225"/>
                <a:gd name="T3" fmla="*/ 197 h 439"/>
                <a:gd name="T4" fmla="*/ 0 w 225"/>
                <a:gd name="T5" fmla="*/ 439 h 439"/>
                <a:gd name="T6" fmla="*/ 23 w 225"/>
                <a:gd name="T7" fmla="*/ 226 h 43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25" h="439">
                  <a:moveTo>
                    <a:pt x="225" y="0"/>
                  </a:moveTo>
                  <a:lnTo>
                    <a:pt x="212" y="197"/>
                  </a:lnTo>
                  <a:lnTo>
                    <a:pt x="0" y="439"/>
                  </a:lnTo>
                  <a:lnTo>
                    <a:pt x="23" y="226"/>
                  </a:ln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65" name="Freeform 581">
              <a:extLst>
                <a:ext uri="{FF2B5EF4-FFF2-40B4-BE49-F238E27FC236}">
                  <a16:creationId xmlns:a16="http://schemas.microsoft.com/office/drawing/2014/main" id="{3B5ABF71-662C-439E-904B-8AB919C872EF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5" y="3321"/>
              <a:ext cx="92" cy="74"/>
            </a:xfrm>
            <a:custGeom>
              <a:avLst/>
              <a:gdLst>
                <a:gd name="T0" fmla="*/ 105 w 86"/>
                <a:gd name="T1" fmla="*/ 109 h 65"/>
                <a:gd name="T2" fmla="*/ 0 w 86"/>
                <a:gd name="T3" fmla="*/ 0 h 65"/>
                <a:gd name="T4" fmla="*/ 91 w 86"/>
                <a:gd name="T5" fmla="*/ 11 h 65"/>
                <a:gd name="T6" fmla="*/ 112 w 86"/>
                <a:gd name="T7" fmla="*/ 34 h 6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6" h="65">
                  <a:moveTo>
                    <a:pt x="80" y="65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53" y="17"/>
                    <a:pt x="69" y="7"/>
                  </a:cubicBezTo>
                  <a:cubicBezTo>
                    <a:pt x="86" y="20"/>
                    <a:pt x="86" y="20"/>
                    <a:pt x="86" y="2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66" name="Freeform 582">
              <a:extLst>
                <a:ext uri="{FF2B5EF4-FFF2-40B4-BE49-F238E27FC236}">
                  <a16:creationId xmlns:a16="http://schemas.microsoft.com/office/drawing/2014/main" id="{AC2EC565-0ADF-4278-8BA8-1A5FCACD7AA1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4" y="3436"/>
              <a:ext cx="201" cy="165"/>
            </a:xfrm>
            <a:custGeom>
              <a:avLst/>
              <a:gdLst>
                <a:gd name="T0" fmla="*/ 43 w 187"/>
                <a:gd name="T1" fmla="*/ 0 h 144"/>
                <a:gd name="T2" fmla="*/ 249 w 187"/>
                <a:gd name="T3" fmla="*/ 214 h 144"/>
                <a:gd name="T4" fmla="*/ 159 w 187"/>
                <a:gd name="T5" fmla="*/ 214 h 144"/>
                <a:gd name="T6" fmla="*/ 0 w 187"/>
                <a:gd name="T7" fmla="*/ 47 h 14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87" h="144">
                  <a:moveTo>
                    <a:pt x="32" y="0"/>
                  </a:moveTo>
                  <a:cubicBezTo>
                    <a:pt x="187" y="124"/>
                    <a:pt x="187" y="124"/>
                    <a:pt x="187" y="124"/>
                  </a:cubicBezTo>
                  <a:cubicBezTo>
                    <a:pt x="187" y="124"/>
                    <a:pt x="142" y="144"/>
                    <a:pt x="119" y="124"/>
                  </a:cubicBezTo>
                  <a:cubicBezTo>
                    <a:pt x="0" y="27"/>
                    <a:pt x="0" y="27"/>
                    <a:pt x="0" y="27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67" name="Freeform 583">
              <a:extLst>
                <a:ext uri="{FF2B5EF4-FFF2-40B4-BE49-F238E27FC236}">
                  <a16:creationId xmlns:a16="http://schemas.microsoft.com/office/drawing/2014/main" id="{B51103BE-80E6-4A74-832D-BEAEB0739A6A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0" y="3451"/>
              <a:ext cx="146" cy="114"/>
            </a:xfrm>
            <a:custGeom>
              <a:avLst/>
              <a:gdLst>
                <a:gd name="T0" fmla="*/ 157 w 135"/>
                <a:gd name="T1" fmla="*/ 35 h 99"/>
                <a:gd name="T2" fmla="*/ 181 w 135"/>
                <a:gd name="T3" fmla="*/ 112 h 99"/>
                <a:gd name="T4" fmla="*/ 78 w 135"/>
                <a:gd name="T5" fmla="*/ 155 h 99"/>
                <a:gd name="T6" fmla="*/ 11 w 135"/>
                <a:gd name="T7" fmla="*/ 47 h 99"/>
                <a:gd name="T8" fmla="*/ 57 w 135"/>
                <a:gd name="T9" fmla="*/ 0 h 9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5" h="99">
                  <a:moveTo>
                    <a:pt x="115" y="20"/>
                  </a:moveTo>
                  <a:cubicBezTo>
                    <a:pt x="129" y="32"/>
                    <a:pt x="135" y="48"/>
                    <a:pt x="131" y="63"/>
                  </a:cubicBezTo>
                  <a:cubicBezTo>
                    <a:pt x="124" y="87"/>
                    <a:pt x="91" y="99"/>
                    <a:pt x="57" y="89"/>
                  </a:cubicBezTo>
                  <a:cubicBezTo>
                    <a:pt x="22" y="79"/>
                    <a:pt x="0" y="51"/>
                    <a:pt x="7" y="27"/>
                  </a:cubicBezTo>
                  <a:cubicBezTo>
                    <a:pt x="12" y="13"/>
                    <a:pt x="25" y="3"/>
                    <a:pt x="42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68" name="Line 584">
              <a:extLst>
                <a:ext uri="{FF2B5EF4-FFF2-40B4-BE49-F238E27FC236}">
                  <a16:creationId xmlns:a16="http://schemas.microsoft.com/office/drawing/2014/main" id="{0889B00E-589B-4750-ACA3-F4314F8AE20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331" y="3341"/>
              <a:ext cx="9" cy="67"/>
            </a:xfrm>
            <a:prstGeom prst="line">
              <a:avLst/>
            </a:prstGeom>
            <a:noFill/>
            <a:ln w="7938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69" name="Freeform 585">
              <a:extLst>
                <a:ext uri="{FF2B5EF4-FFF2-40B4-BE49-F238E27FC236}">
                  <a16:creationId xmlns:a16="http://schemas.microsoft.com/office/drawing/2014/main" id="{DCCA1911-BCB5-4912-90CB-50B78789F856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1" y="3300"/>
              <a:ext cx="80" cy="242"/>
            </a:xfrm>
            <a:custGeom>
              <a:avLst/>
              <a:gdLst>
                <a:gd name="T0" fmla="*/ 28 w 74"/>
                <a:gd name="T1" fmla="*/ 0 h 210"/>
                <a:gd name="T2" fmla="*/ 0 w 74"/>
                <a:gd name="T3" fmla="*/ 289 h 210"/>
                <a:gd name="T4" fmla="*/ 97 w 74"/>
                <a:gd name="T5" fmla="*/ 310 h 210"/>
                <a:gd name="T6" fmla="*/ 101 w 74"/>
                <a:gd name="T7" fmla="*/ 270 h 2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4" h="210">
                  <a:moveTo>
                    <a:pt x="20" y="0"/>
                  </a:moveTo>
                  <a:cubicBezTo>
                    <a:pt x="0" y="164"/>
                    <a:pt x="0" y="164"/>
                    <a:pt x="0" y="164"/>
                  </a:cubicBezTo>
                  <a:cubicBezTo>
                    <a:pt x="0" y="164"/>
                    <a:pt x="26" y="210"/>
                    <a:pt x="71" y="175"/>
                  </a:cubicBezTo>
                  <a:cubicBezTo>
                    <a:pt x="74" y="153"/>
                    <a:pt x="74" y="153"/>
                    <a:pt x="74" y="153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70" name="Freeform 586">
              <a:extLst>
                <a:ext uri="{FF2B5EF4-FFF2-40B4-BE49-F238E27FC236}">
                  <a16:creationId xmlns:a16="http://schemas.microsoft.com/office/drawing/2014/main" id="{03228621-820A-4507-BE65-DC307ED0492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3" y="2585"/>
              <a:ext cx="179" cy="161"/>
            </a:xfrm>
            <a:custGeom>
              <a:avLst/>
              <a:gdLst>
                <a:gd name="T0" fmla="*/ 0 w 166"/>
                <a:gd name="T1" fmla="*/ 245 h 140"/>
                <a:gd name="T2" fmla="*/ 107 w 166"/>
                <a:gd name="T3" fmla="*/ 94 h 140"/>
                <a:gd name="T4" fmla="*/ 204 w 166"/>
                <a:gd name="T5" fmla="*/ 12 h 140"/>
                <a:gd name="T6" fmla="*/ 209 w 166"/>
                <a:gd name="T7" fmla="*/ 68 h 140"/>
                <a:gd name="T8" fmla="*/ 113 w 166"/>
                <a:gd name="T9" fmla="*/ 185 h 1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6" h="140">
                  <a:moveTo>
                    <a:pt x="0" y="140"/>
                  </a:moveTo>
                  <a:cubicBezTo>
                    <a:pt x="79" y="54"/>
                    <a:pt x="79" y="54"/>
                    <a:pt x="79" y="54"/>
                  </a:cubicBezTo>
                  <a:cubicBezTo>
                    <a:pt x="79" y="54"/>
                    <a:pt x="134" y="0"/>
                    <a:pt x="150" y="7"/>
                  </a:cubicBezTo>
                  <a:cubicBezTo>
                    <a:pt x="166" y="15"/>
                    <a:pt x="165" y="25"/>
                    <a:pt x="155" y="38"/>
                  </a:cubicBezTo>
                  <a:cubicBezTo>
                    <a:pt x="145" y="51"/>
                    <a:pt x="83" y="106"/>
                    <a:pt x="83" y="106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71" name="Freeform 587">
              <a:extLst>
                <a:ext uri="{FF2B5EF4-FFF2-40B4-BE49-F238E27FC236}">
                  <a16:creationId xmlns:a16="http://schemas.microsoft.com/office/drawing/2014/main" id="{81550777-7726-46F0-918D-EF0ED405C478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6" y="2655"/>
              <a:ext cx="60" cy="56"/>
            </a:xfrm>
            <a:custGeom>
              <a:avLst/>
              <a:gdLst>
                <a:gd name="T0" fmla="*/ 0 w 56"/>
                <a:gd name="T1" fmla="*/ 58 h 48"/>
                <a:gd name="T2" fmla="*/ 36 w 56"/>
                <a:gd name="T3" fmla="*/ 9 h 48"/>
                <a:gd name="T4" fmla="*/ 65 w 56"/>
                <a:gd name="T5" fmla="*/ 13 h 48"/>
                <a:gd name="T6" fmla="*/ 65 w 56"/>
                <a:gd name="T7" fmla="*/ 13 h 48"/>
                <a:gd name="T8" fmla="*/ 66 w 56"/>
                <a:gd name="T9" fmla="*/ 55 h 48"/>
                <a:gd name="T10" fmla="*/ 39 w 56"/>
                <a:gd name="T11" fmla="*/ 89 h 4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6" h="48">
                  <a:moveTo>
                    <a:pt x="0" y="32"/>
                  </a:moveTo>
                  <a:cubicBezTo>
                    <a:pt x="28" y="5"/>
                    <a:pt x="28" y="5"/>
                    <a:pt x="28" y="5"/>
                  </a:cubicBezTo>
                  <a:cubicBezTo>
                    <a:pt x="33" y="0"/>
                    <a:pt x="43" y="1"/>
                    <a:pt x="49" y="7"/>
                  </a:cubicBezTo>
                  <a:cubicBezTo>
                    <a:pt x="49" y="7"/>
                    <a:pt x="49" y="7"/>
                    <a:pt x="49" y="7"/>
                  </a:cubicBezTo>
                  <a:cubicBezTo>
                    <a:pt x="56" y="14"/>
                    <a:pt x="56" y="23"/>
                    <a:pt x="50" y="29"/>
                  </a:cubicBezTo>
                  <a:cubicBezTo>
                    <a:pt x="50" y="29"/>
                    <a:pt x="30" y="48"/>
                    <a:pt x="30" y="48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72" name="Freeform 588">
              <a:extLst>
                <a:ext uri="{FF2B5EF4-FFF2-40B4-BE49-F238E27FC236}">
                  <a16:creationId xmlns:a16="http://schemas.microsoft.com/office/drawing/2014/main" id="{A5B5928D-16CF-4768-A5A3-B6D5F723FBCB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1" y="2719"/>
              <a:ext cx="41" cy="57"/>
            </a:xfrm>
            <a:custGeom>
              <a:avLst/>
              <a:gdLst>
                <a:gd name="T0" fmla="*/ 51 w 38"/>
                <a:gd name="T1" fmla="*/ 59 h 50"/>
                <a:gd name="T2" fmla="*/ 38 w 38"/>
                <a:gd name="T3" fmla="*/ 74 h 50"/>
                <a:gd name="T4" fmla="*/ 6 w 38"/>
                <a:gd name="T5" fmla="*/ 72 h 50"/>
                <a:gd name="T6" fmla="*/ 6 w 38"/>
                <a:gd name="T7" fmla="*/ 72 h 50"/>
                <a:gd name="T8" fmla="*/ 5 w 38"/>
                <a:gd name="T9" fmla="*/ 35 h 50"/>
                <a:gd name="T10" fmla="*/ 36 w 38"/>
                <a:gd name="T11" fmla="*/ 0 h 5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8" h="50">
                  <a:moveTo>
                    <a:pt x="38" y="35"/>
                  </a:moveTo>
                  <a:cubicBezTo>
                    <a:pt x="28" y="44"/>
                    <a:pt x="28" y="44"/>
                    <a:pt x="28" y="44"/>
                  </a:cubicBezTo>
                  <a:cubicBezTo>
                    <a:pt x="22" y="50"/>
                    <a:pt x="13" y="49"/>
                    <a:pt x="6" y="42"/>
                  </a:cubicBezTo>
                  <a:cubicBezTo>
                    <a:pt x="6" y="42"/>
                    <a:pt x="6" y="42"/>
                    <a:pt x="6" y="42"/>
                  </a:cubicBezTo>
                  <a:cubicBezTo>
                    <a:pt x="0" y="36"/>
                    <a:pt x="0" y="26"/>
                    <a:pt x="5" y="21"/>
                  </a:cubicBezTo>
                  <a:cubicBezTo>
                    <a:pt x="27" y="0"/>
                    <a:pt x="27" y="0"/>
                    <a:pt x="27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73" name="Freeform 589">
              <a:extLst>
                <a:ext uri="{FF2B5EF4-FFF2-40B4-BE49-F238E27FC236}">
                  <a16:creationId xmlns:a16="http://schemas.microsoft.com/office/drawing/2014/main" id="{BB5096A8-1FB8-42F8-89BE-0ADC895D165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4" y="2688"/>
              <a:ext cx="62" cy="64"/>
            </a:xfrm>
            <a:custGeom>
              <a:avLst/>
              <a:gdLst>
                <a:gd name="T0" fmla="*/ 0 w 57"/>
                <a:gd name="T1" fmla="*/ 19 h 56"/>
                <a:gd name="T2" fmla="*/ 13 w 57"/>
                <a:gd name="T3" fmla="*/ 9 h 56"/>
                <a:gd name="T4" fmla="*/ 13 w 57"/>
                <a:gd name="T5" fmla="*/ 9 h 56"/>
                <a:gd name="T6" fmla="*/ 54 w 57"/>
                <a:gd name="T7" fmla="*/ 27 h 56"/>
                <a:gd name="T8" fmla="*/ 79 w 57"/>
                <a:gd name="T9" fmla="*/ 95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7" h="56">
                  <a:moveTo>
                    <a:pt x="0" y="11"/>
                  </a:moveTo>
                  <a:cubicBezTo>
                    <a:pt x="2" y="9"/>
                    <a:pt x="5" y="6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21" y="0"/>
                    <a:pt x="34" y="5"/>
                    <a:pt x="39" y="16"/>
                  </a:cubicBezTo>
                  <a:cubicBezTo>
                    <a:pt x="57" y="56"/>
                    <a:pt x="57" y="56"/>
                    <a:pt x="57" y="56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74" name="Freeform 590">
              <a:extLst>
                <a:ext uri="{FF2B5EF4-FFF2-40B4-BE49-F238E27FC236}">
                  <a16:creationId xmlns:a16="http://schemas.microsoft.com/office/drawing/2014/main" id="{C5CE9553-3759-4239-BE6F-299FC34257E1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7" y="2693"/>
              <a:ext cx="67" cy="72"/>
            </a:xfrm>
            <a:custGeom>
              <a:avLst/>
              <a:gdLst>
                <a:gd name="T0" fmla="*/ 23 w 62"/>
                <a:gd name="T1" fmla="*/ 114 h 62"/>
                <a:gd name="T2" fmla="*/ 5 w 62"/>
                <a:gd name="T3" fmla="*/ 65 h 62"/>
                <a:gd name="T4" fmla="*/ 23 w 62"/>
                <a:gd name="T5" fmla="*/ 9 h 62"/>
                <a:gd name="T6" fmla="*/ 25 w 62"/>
                <a:gd name="T7" fmla="*/ 9 h 62"/>
                <a:gd name="T8" fmla="*/ 64 w 62"/>
                <a:gd name="T9" fmla="*/ 31 h 62"/>
                <a:gd name="T10" fmla="*/ 84 w 62"/>
                <a:gd name="T11" fmla="*/ 93 h 6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2" h="62">
                  <a:moveTo>
                    <a:pt x="17" y="62"/>
                  </a:moveTo>
                  <a:cubicBezTo>
                    <a:pt x="5" y="35"/>
                    <a:pt x="5" y="35"/>
                    <a:pt x="5" y="35"/>
                  </a:cubicBezTo>
                  <a:cubicBezTo>
                    <a:pt x="0" y="24"/>
                    <a:pt x="5" y="10"/>
                    <a:pt x="17" y="5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29" y="0"/>
                    <a:pt x="42" y="5"/>
                    <a:pt x="47" y="17"/>
                  </a:cubicBezTo>
                  <a:cubicBezTo>
                    <a:pt x="62" y="51"/>
                    <a:pt x="62" y="51"/>
                    <a:pt x="62" y="51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75" name="Freeform 591">
              <a:extLst>
                <a:ext uri="{FF2B5EF4-FFF2-40B4-BE49-F238E27FC236}">
                  <a16:creationId xmlns:a16="http://schemas.microsoft.com/office/drawing/2014/main" id="{5096B7E9-114A-4568-8F90-40BFCAF110C2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0" y="2721"/>
              <a:ext cx="431" cy="595"/>
            </a:xfrm>
            <a:custGeom>
              <a:avLst/>
              <a:gdLst>
                <a:gd name="T0" fmla="*/ 365 w 400"/>
                <a:gd name="T1" fmla="*/ 907 h 517"/>
                <a:gd name="T2" fmla="*/ 465 w 400"/>
                <a:gd name="T3" fmla="*/ 746 h 517"/>
                <a:gd name="T4" fmla="*/ 469 w 400"/>
                <a:gd name="T5" fmla="*/ 296 h 517"/>
                <a:gd name="T6" fmla="*/ 140 w 400"/>
                <a:gd name="T7" fmla="*/ 70 h 517"/>
                <a:gd name="T8" fmla="*/ 115 w 400"/>
                <a:gd name="T9" fmla="*/ 91 h 517"/>
                <a:gd name="T10" fmla="*/ 0 w 400"/>
                <a:gd name="T11" fmla="*/ 229 h 5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00" h="517">
                  <a:moveTo>
                    <a:pt x="271" y="517"/>
                  </a:moveTo>
                  <a:cubicBezTo>
                    <a:pt x="345" y="425"/>
                    <a:pt x="345" y="425"/>
                    <a:pt x="345" y="425"/>
                  </a:cubicBezTo>
                  <a:cubicBezTo>
                    <a:pt x="393" y="358"/>
                    <a:pt x="400" y="267"/>
                    <a:pt x="348" y="169"/>
                  </a:cubicBezTo>
                  <a:cubicBezTo>
                    <a:pt x="288" y="58"/>
                    <a:pt x="179" y="0"/>
                    <a:pt x="104" y="40"/>
                  </a:cubicBezTo>
                  <a:cubicBezTo>
                    <a:pt x="97" y="43"/>
                    <a:pt x="91" y="48"/>
                    <a:pt x="85" y="52"/>
                  </a:cubicBezTo>
                  <a:cubicBezTo>
                    <a:pt x="0" y="130"/>
                    <a:pt x="0" y="130"/>
                    <a:pt x="0" y="13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76" name="Freeform 592">
              <a:extLst>
                <a:ext uri="{FF2B5EF4-FFF2-40B4-BE49-F238E27FC236}">
                  <a16:creationId xmlns:a16="http://schemas.microsoft.com/office/drawing/2014/main" id="{87B94D76-7491-4B0C-B8E6-E7C1786EAAD1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2" y="2807"/>
              <a:ext cx="419" cy="542"/>
            </a:xfrm>
            <a:custGeom>
              <a:avLst/>
              <a:gdLst>
                <a:gd name="T0" fmla="*/ 351 w 389"/>
                <a:gd name="T1" fmla="*/ 823 h 471"/>
                <a:gd name="T2" fmla="*/ 84 w 389"/>
                <a:gd name="T3" fmla="*/ 563 h 471"/>
                <a:gd name="T4" fmla="*/ 116 w 389"/>
                <a:gd name="T5" fmla="*/ 70 h 471"/>
                <a:gd name="T6" fmla="*/ 450 w 389"/>
                <a:gd name="T7" fmla="*/ 310 h 471"/>
                <a:gd name="T8" fmla="*/ 449 w 389"/>
                <a:gd name="T9" fmla="*/ 771 h 4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9" h="471">
                  <a:moveTo>
                    <a:pt x="261" y="469"/>
                  </a:moveTo>
                  <a:cubicBezTo>
                    <a:pt x="192" y="471"/>
                    <a:pt x="111" y="413"/>
                    <a:pt x="62" y="321"/>
                  </a:cubicBezTo>
                  <a:cubicBezTo>
                    <a:pt x="0" y="206"/>
                    <a:pt x="11" y="80"/>
                    <a:pt x="86" y="40"/>
                  </a:cubicBezTo>
                  <a:cubicBezTo>
                    <a:pt x="162" y="0"/>
                    <a:pt x="273" y="60"/>
                    <a:pt x="334" y="176"/>
                  </a:cubicBezTo>
                  <a:cubicBezTo>
                    <a:pt x="389" y="278"/>
                    <a:pt x="386" y="388"/>
                    <a:pt x="333" y="44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77" name="Freeform 593">
              <a:extLst>
                <a:ext uri="{FF2B5EF4-FFF2-40B4-BE49-F238E27FC236}">
                  <a16:creationId xmlns:a16="http://schemas.microsoft.com/office/drawing/2014/main" id="{3A9C5FEF-EF72-4D49-B01A-3342B52F4365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8" y="3055"/>
              <a:ext cx="148" cy="285"/>
            </a:xfrm>
            <a:custGeom>
              <a:avLst/>
              <a:gdLst>
                <a:gd name="T0" fmla="*/ 0 w 137"/>
                <a:gd name="T1" fmla="*/ 13 h 248"/>
                <a:gd name="T2" fmla="*/ 6 w 137"/>
                <a:gd name="T3" fmla="*/ 9 h 248"/>
                <a:gd name="T4" fmla="*/ 6 w 137"/>
                <a:gd name="T5" fmla="*/ 9 h 248"/>
                <a:gd name="T6" fmla="*/ 41 w 137"/>
                <a:gd name="T7" fmla="*/ 21 h 248"/>
                <a:gd name="T8" fmla="*/ 183 w 137"/>
                <a:gd name="T9" fmla="*/ 388 h 248"/>
                <a:gd name="T10" fmla="*/ 169 w 137"/>
                <a:gd name="T11" fmla="*/ 429 h 248"/>
                <a:gd name="T12" fmla="*/ 169 w 137"/>
                <a:gd name="T13" fmla="*/ 429 h 248"/>
                <a:gd name="T14" fmla="*/ 162 w 137"/>
                <a:gd name="T15" fmla="*/ 433 h 24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37" h="248">
                  <a:moveTo>
                    <a:pt x="0" y="8"/>
                  </a:moveTo>
                  <a:cubicBezTo>
                    <a:pt x="2" y="7"/>
                    <a:pt x="4" y="6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15" y="0"/>
                    <a:pt x="26" y="3"/>
                    <a:pt x="30" y="12"/>
                  </a:cubicBezTo>
                  <a:cubicBezTo>
                    <a:pt x="133" y="223"/>
                    <a:pt x="133" y="223"/>
                    <a:pt x="133" y="223"/>
                  </a:cubicBezTo>
                  <a:cubicBezTo>
                    <a:pt x="137" y="231"/>
                    <a:pt x="132" y="242"/>
                    <a:pt x="123" y="246"/>
                  </a:cubicBezTo>
                  <a:cubicBezTo>
                    <a:pt x="123" y="246"/>
                    <a:pt x="123" y="246"/>
                    <a:pt x="123" y="246"/>
                  </a:cubicBezTo>
                  <a:cubicBezTo>
                    <a:pt x="122" y="247"/>
                    <a:pt x="121" y="247"/>
                    <a:pt x="119" y="248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78" name="Freeform 594">
              <a:extLst>
                <a:ext uri="{FF2B5EF4-FFF2-40B4-BE49-F238E27FC236}">
                  <a16:creationId xmlns:a16="http://schemas.microsoft.com/office/drawing/2014/main" id="{C8A4F2C5-1892-43CF-9552-E630802C052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1" y="3059"/>
              <a:ext cx="156" cy="289"/>
            </a:xfrm>
            <a:custGeom>
              <a:avLst/>
              <a:gdLst>
                <a:gd name="T0" fmla="*/ 189 w 145"/>
                <a:gd name="T1" fmla="*/ 391 h 251"/>
                <a:gd name="T2" fmla="*/ 176 w 145"/>
                <a:gd name="T3" fmla="*/ 432 h 251"/>
                <a:gd name="T4" fmla="*/ 176 w 145"/>
                <a:gd name="T5" fmla="*/ 432 h 251"/>
                <a:gd name="T6" fmla="*/ 142 w 145"/>
                <a:gd name="T7" fmla="*/ 420 h 251"/>
                <a:gd name="T8" fmla="*/ 4 w 145"/>
                <a:gd name="T9" fmla="*/ 51 h 251"/>
                <a:gd name="T10" fmla="*/ 18 w 145"/>
                <a:gd name="T11" fmla="*/ 9 h 251"/>
                <a:gd name="T12" fmla="*/ 18 w 145"/>
                <a:gd name="T13" fmla="*/ 9 h 251"/>
                <a:gd name="T14" fmla="*/ 52 w 145"/>
                <a:gd name="T15" fmla="*/ 21 h 251"/>
                <a:gd name="T16" fmla="*/ 189 w 145"/>
                <a:gd name="T17" fmla="*/ 391 h 25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5" h="251">
                  <a:moveTo>
                    <a:pt x="141" y="222"/>
                  </a:moveTo>
                  <a:cubicBezTo>
                    <a:pt x="145" y="231"/>
                    <a:pt x="141" y="241"/>
                    <a:pt x="131" y="246"/>
                  </a:cubicBezTo>
                  <a:cubicBezTo>
                    <a:pt x="131" y="246"/>
                    <a:pt x="131" y="246"/>
                    <a:pt x="131" y="246"/>
                  </a:cubicBezTo>
                  <a:cubicBezTo>
                    <a:pt x="122" y="251"/>
                    <a:pt x="111" y="248"/>
                    <a:pt x="106" y="239"/>
                  </a:cubicBezTo>
                  <a:cubicBezTo>
                    <a:pt x="4" y="29"/>
                    <a:pt x="4" y="29"/>
                    <a:pt x="4" y="29"/>
                  </a:cubicBezTo>
                  <a:cubicBezTo>
                    <a:pt x="0" y="20"/>
                    <a:pt x="4" y="9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24" y="0"/>
                    <a:pt x="35" y="3"/>
                    <a:pt x="39" y="12"/>
                  </a:cubicBezTo>
                  <a:lnTo>
                    <a:pt x="141" y="222"/>
                  </a:ln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79" name="Line 595">
              <a:extLst>
                <a:ext uri="{FF2B5EF4-FFF2-40B4-BE49-F238E27FC236}">
                  <a16:creationId xmlns:a16="http://schemas.microsoft.com/office/drawing/2014/main" id="{FF1DE558-9620-4C6A-A586-6BC52BC2751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302" y="3337"/>
              <a:ext cx="92" cy="101"/>
            </a:xfrm>
            <a:prstGeom prst="line">
              <a:avLst/>
            </a:prstGeom>
            <a:noFill/>
            <a:ln w="7938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80" name="Oval 596">
              <a:extLst>
                <a:ext uri="{FF2B5EF4-FFF2-40B4-BE49-F238E27FC236}">
                  <a16:creationId xmlns:a16="http://schemas.microsoft.com/office/drawing/2014/main" id="{44865857-A0BD-4FAD-9BB3-772B805143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91" y="3072"/>
              <a:ext cx="30" cy="29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9981" name="Freeform 597">
              <a:extLst>
                <a:ext uri="{FF2B5EF4-FFF2-40B4-BE49-F238E27FC236}">
                  <a16:creationId xmlns:a16="http://schemas.microsoft.com/office/drawing/2014/main" id="{1590AD24-0CC2-4428-80A9-2427A06FD3E3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3" y="3077"/>
              <a:ext cx="14" cy="18"/>
            </a:xfrm>
            <a:custGeom>
              <a:avLst/>
              <a:gdLst>
                <a:gd name="T0" fmla="*/ 16 w 13"/>
                <a:gd name="T1" fmla="*/ 1 h 16"/>
                <a:gd name="T2" fmla="*/ 3 w 13"/>
                <a:gd name="T3" fmla="*/ 3 h 16"/>
                <a:gd name="T4" fmla="*/ 5 w 13"/>
                <a:gd name="T5" fmla="*/ 21 h 16"/>
                <a:gd name="T6" fmla="*/ 12 w 13"/>
                <a:gd name="T7" fmla="*/ 16 h 16"/>
                <a:gd name="T8" fmla="*/ 17 w 13"/>
                <a:gd name="T9" fmla="*/ 1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6">
                  <a:moveTo>
                    <a:pt x="12" y="1"/>
                  </a:moveTo>
                  <a:cubicBezTo>
                    <a:pt x="9" y="0"/>
                    <a:pt x="5" y="0"/>
                    <a:pt x="3" y="3"/>
                  </a:cubicBezTo>
                  <a:cubicBezTo>
                    <a:pt x="0" y="7"/>
                    <a:pt x="1" y="12"/>
                    <a:pt x="5" y="13"/>
                  </a:cubicBezTo>
                  <a:cubicBezTo>
                    <a:pt x="10" y="16"/>
                    <a:pt x="8" y="13"/>
                    <a:pt x="8" y="10"/>
                  </a:cubicBezTo>
                  <a:cubicBezTo>
                    <a:pt x="8" y="6"/>
                    <a:pt x="10" y="3"/>
                    <a:pt x="13" y="1"/>
                  </a:cubicBezTo>
                </a:path>
              </a:pathLst>
            </a:custGeom>
            <a:solidFill>
              <a:srgbClr val="9693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82" name="Freeform 598">
              <a:extLst>
                <a:ext uri="{FF2B5EF4-FFF2-40B4-BE49-F238E27FC236}">
                  <a16:creationId xmlns:a16="http://schemas.microsoft.com/office/drawing/2014/main" id="{E8F66714-CA2B-4602-93F7-962E8E2ED66F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9" y="2846"/>
              <a:ext cx="185" cy="467"/>
            </a:xfrm>
            <a:custGeom>
              <a:avLst/>
              <a:gdLst>
                <a:gd name="T0" fmla="*/ 60 w 172"/>
                <a:gd name="T1" fmla="*/ 44 h 405"/>
                <a:gd name="T2" fmla="*/ 5 w 172"/>
                <a:gd name="T3" fmla="*/ 179 h 405"/>
                <a:gd name="T4" fmla="*/ 16 w 172"/>
                <a:gd name="T5" fmla="*/ 364 h 405"/>
                <a:gd name="T6" fmla="*/ 150 w 172"/>
                <a:gd name="T7" fmla="*/ 675 h 405"/>
                <a:gd name="T8" fmla="*/ 209 w 172"/>
                <a:gd name="T9" fmla="*/ 688 h 405"/>
                <a:gd name="T10" fmla="*/ 183 w 172"/>
                <a:gd name="T11" fmla="*/ 579 h 405"/>
                <a:gd name="T12" fmla="*/ 109 w 172"/>
                <a:gd name="T13" fmla="*/ 274 h 405"/>
                <a:gd name="T14" fmla="*/ 127 w 172"/>
                <a:gd name="T15" fmla="*/ 69 h 405"/>
                <a:gd name="T16" fmla="*/ 66 w 172"/>
                <a:gd name="T17" fmla="*/ 32 h 40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72" h="405">
                  <a:moveTo>
                    <a:pt x="45" y="25"/>
                  </a:moveTo>
                  <a:cubicBezTo>
                    <a:pt x="23" y="33"/>
                    <a:pt x="9" y="80"/>
                    <a:pt x="5" y="101"/>
                  </a:cubicBezTo>
                  <a:cubicBezTo>
                    <a:pt x="0" y="135"/>
                    <a:pt x="6" y="172"/>
                    <a:pt x="12" y="206"/>
                  </a:cubicBezTo>
                  <a:cubicBezTo>
                    <a:pt x="25" y="274"/>
                    <a:pt x="53" y="342"/>
                    <a:pt x="112" y="382"/>
                  </a:cubicBezTo>
                  <a:cubicBezTo>
                    <a:pt x="124" y="390"/>
                    <a:pt x="142" y="405"/>
                    <a:pt x="155" y="389"/>
                  </a:cubicBezTo>
                  <a:cubicBezTo>
                    <a:pt x="172" y="369"/>
                    <a:pt x="147" y="343"/>
                    <a:pt x="137" y="327"/>
                  </a:cubicBezTo>
                  <a:cubicBezTo>
                    <a:pt x="106" y="278"/>
                    <a:pt x="53" y="216"/>
                    <a:pt x="81" y="155"/>
                  </a:cubicBezTo>
                  <a:cubicBezTo>
                    <a:pt x="99" y="117"/>
                    <a:pt x="117" y="78"/>
                    <a:pt x="95" y="39"/>
                  </a:cubicBezTo>
                  <a:cubicBezTo>
                    <a:pt x="89" y="27"/>
                    <a:pt x="64" y="0"/>
                    <a:pt x="49" y="18"/>
                  </a:cubicBezTo>
                </a:path>
              </a:pathLst>
            </a:custGeom>
            <a:solidFill>
              <a:srgbClr val="AAAA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83" name="Freeform 599">
              <a:extLst>
                <a:ext uri="{FF2B5EF4-FFF2-40B4-BE49-F238E27FC236}">
                  <a16:creationId xmlns:a16="http://schemas.microsoft.com/office/drawing/2014/main" id="{697F43AF-65AD-48AC-8C74-E4BC2910C86B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5" y="2895"/>
              <a:ext cx="179" cy="377"/>
            </a:xfrm>
            <a:custGeom>
              <a:avLst/>
              <a:gdLst>
                <a:gd name="T0" fmla="*/ 51 w 166"/>
                <a:gd name="T1" fmla="*/ 23 h 328"/>
                <a:gd name="T2" fmla="*/ 187 w 166"/>
                <a:gd name="T3" fmla="*/ 328 h 328"/>
                <a:gd name="T4" fmla="*/ 163 w 166"/>
                <a:gd name="T5" fmla="*/ 539 h 328"/>
                <a:gd name="T6" fmla="*/ 118 w 166"/>
                <a:gd name="T7" fmla="*/ 384 h 328"/>
                <a:gd name="T8" fmla="*/ 58 w 166"/>
                <a:gd name="T9" fmla="*/ 256 h 328"/>
                <a:gd name="T10" fmla="*/ 5 w 166"/>
                <a:gd name="T11" fmla="*/ 105 h 328"/>
                <a:gd name="T12" fmla="*/ 50 w 166"/>
                <a:gd name="T13" fmla="*/ 30 h 32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66" h="328">
                  <a:moveTo>
                    <a:pt x="38" y="13"/>
                  </a:moveTo>
                  <a:cubicBezTo>
                    <a:pt x="92" y="59"/>
                    <a:pt x="123" y="118"/>
                    <a:pt x="137" y="188"/>
                  </a:cubicBezTo>
                  <a:cubicBezTo>
                    <a:pt x="140" y="206"/>
                    <a:pt x="166" y="328"/>
                    <a:pt x="121" y="309"/>
                  </a:cubicBezTo>
                  <a:cubicBezTo>
                    <a:pt x="93" y="297"/>
                    <a:pt x="94" y="244"/>
                    <a:pt x="87" y="220"/>
                  </a:cubicBezTo>
                  <a:cubicBezTo>
                    <a:pt x="80" y="192"/>
                    <a:pt x="62" y="169"/>
                    <a:pt x="43" y="147"/>
                  </a:cubicBezTo>
                  <a:cubicBezTo>
                    <a:pt x="19" y="118"/>
                    <a:pt x="0" y="100"/>
                    <a:pt x="5" y="60"/>
                  </a:cubicBezTo>
                  <a:cubicBezTo>
                    <a:pt x="6" y="51"/>
                    <a:pt x="19" y="0"/>
                    <a:pt x="37" y="17"/>
                  </a:cubicBezTo>
                </a:path>
              </a:pathLst>
            </a:custGeom>
            <a:solidFill>
              <a:srgbClr val="D1CF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84" name="Freeform 600">
              <a:extLst>
                <a:ext uri="{FF2B5EF4-FFF2-40B4-BE49-F238E27FC236}">
                  <a16:creationId xmlns:a16="http://schemas.microsoft.com/office/drawing/2014/main" id="{07180085-1BDF-4CFA-9609-534052D43002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8" y="3012"/>
              <a:ext cx="92" cy="248"/>
            </a:xfrm>
            <a:custGeom>
              <a:avLst/>
              <a:gdLst>
                <a:gd name="T0" fmla="*/ 0 w 86"/>
                <a:gd name="T1" fmla="*/ 381 h 215"/>
                <a:gd name="T2" fmla="*/ 60 w 86"/>
                <a:gd name="T3" fmla="*/ 277 h 215"/>
                <a:gd name="T4" fmla="*/ 92 w 86"/>
                <a:gd name="T5" fmla="*/ 0 h 215"/>
                <a:gd name="T6" fmla="*/ 6 w 86"/>
                <a:gd name="T7" fmla="*/ 149 h 215"/>
                <a:gd name="T8" fmla="*/ 0 w 86"/>
                <a:gd name="T9" fmla="*/ 381 h 2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6" h="215">
                  <a:moveTo>
                    <a:pt x="0" y="215"/>
                  </a:moveTo>
                  <a:cubicBezTo>
                    <a:pt x="46" y="156"/>
                    <a:pt x="46" y="156"/>
                    <a:pt x="46" y="156"/>
                  </a:cubicBezTo>
                  <a:cubicBezTo>
                    <a:pt x="46" y="156"/>
                    <a:pt x="86" y="105"/>
                    <a:pt x="70" y="0"/>
                  </a:cubicBezTo>
                  <a:cubicBezTo>
                    <a:pt x="6" y="84"/>
                    <a:pt x="6" y="84"/>
                    <a:pt x="6" y="84"/>
                  </a:cubicBezTo>
                  <a:cubicBezTo>
                    <a:pt x="6" y="84"/>
                    <a:pt x="25" y="150"/>
                    <a:pt x="0" y="215"/>
                  </a:cubicBezTo>
                  <a:close/>
                </a:path>
              </a:pathLst>
            </a:custGeom>
            <a:solidFill>
              <a:srgbClr val="BCBB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85" name="Freeform 601">
              <a:extLst>
                <a:ext uri="{FF2B5EF4-FFF2-40B4-BE49-F238E27FC236}">
                  <a16:creationId xmlns:a16="http://schemas.microsoft.com/office/drawing/2014/main" id="{589470D6-E664-43E7-9A79-8A56F4C0FE9C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4" y="2760"/>
              <a:ext cx="146" cy="126"/>
            </a:xfrm>
            <a:custGeom>
              <a:avLst/>
              <a:gdLst>
                <a:gd name="T0" fmla="*/ 88 w 136"/>
                <a:gd name="T1" fmla="*/ 0 h 109"/>
                <a:gd name="T2" fmla="*/ 0 w 136"/>
                <a:gd name="T3" fmla="*/ 126 h 109"/>
                <a:gd name="T4" fmla="*/ 97 w 136"/>
                <a:gd name="T5" fmla="*/ 195 h 109"/>
                <a:gd name="T6" fmla="*/ 181 w 136"/>
                <a:gd name="T7" fmla="*/ 53 h 109"/>
                <a:gd name="T8" fmla="*/ 88 w 136"/>
                <a:gd name="T9" fmla="*/ 0 h 10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" h="109">
                  <a:moveTo>
                    <a:pt x="66" y="0"/>
                  </a:moveTo>
                  <a:cubicBezTo>
                    <a:pt x="0" y="70"/>
                    <a:pt x="0" y="70"/>
                    <a:pt x="0" y="70"/>
                  </a:cubicBezTo>
                  <a:cubicBezTo>
                    <a:pt x="0" y="70"/>
                    <a:pt x="51" y="88"/>
                    <a:pt x="73" y="109"/>
                  </a:cubicBezTo>
                  <a:cubicBezTo>
                    <a:pt x="136" y="30"/>
                    <a:pt x="136" y="30"/>
                    <a:pt x="136" y="30"/>
                  </a:cubicBezTo>
                  <a:cubicBezTo>
                    <a:pt x="136" y="30"/>
                    <a:pt x="104" y="5"/>
                    <a:pt x="66" y="0"/>
                  </a:cubicBezTo>
                  <a:close/>
                </a:path>
              </a:pathLst>
            </a:custGeom>
            <a:solidFill>
              <a:srgbClr val="DDDB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86" name="Freeform 602">
              <a:extLst>
                <a:ext uri="{FF2B5EF4-FFF2-40B4-BE49-F238E27FC236}">
                  <a16:creationId xmlns:a16="http://schemas.microsoft.com/office/drawing/2014/main" id="{A4C6FB1B-BC0C-49D1-8981-BE5A1F0FFE18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0" y="2800"/>
              <a:ext cx="78" cy="104"/>
            </a:xfrm>
            <a:custGeom>
              <a:avLst/>
              <a:gdLst>
                <a:gd name="T0" fmla="*/ 0 w 78"/>
                <a:gd name="T1" fmla="*/ 90 h 104"/>
                <a:gd name="T2" fmla="*/ 65 w 78"/>
                <a:gd name="T3" fmla="*/ 0 h 104"/>
                <a:gd name="T4" fmla="*/ 78 w 78"/>
                <a:gd name="T5" fmla="*/ 10 h 104"/>
                <a:gd name="T6" fmla="*/ 10 w 78"/>
                <a:gd name="T7" fmla="*/ 104 h 104"/>
                <a:gd name="T8" fmla="*/ 0 w 78"/>
                <a:gd name="T9" fmla="*/ 90 h 10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8" h="104">
                  <a:moveTo>
                    <a:pt x="0" y="90"/>
                  </a:moveTo>
                  <a:lnTo>
                    <a:pt x="65" y="0"/>
                  </a:lnTo>
                  <a:lnTo>
                    <a:pt x="78" y="10"/>
                  </a:lnTo>
                  <a:lnTo>
                    <a:pt x="10" y="104"/>
                  </a:lnTo>
                  <a:lnTo>
                    <a:pt x="0" y="90"/>
                  </a:lnTo>
                  <a:close/>
                </a:path>
              </a:pathLst>
            </a:custGeom>
            <a:solidFill>
              <a:srgbClr val="DDDB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87" name="Freeform 603">
              <a:extLst>
                <a:ext uri="{FF2B5EF4-FFF2-40B4-BE49-F238E27FC236}">
                  <a16:creationId xmlns:a16="http://schemas.microsoft.com/office/drawing/2014/main" id="{B8108BC9-4427-404C-8087-85A6F851D6C5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5" y="2759"/>
              <a:ext cx="79" cy="78"/>
            </a:xfrm>
            <a:custGeom>
              <a:avLst/>
              <a:gdLst>
                <a:gd name="T0" fmla="*/ 79 w 79"/>
                <a:gd name="T1" fmla="*/ 0 h 78"/>
                <a:gd name="T2" fmla="*/ 13 w 79"/>
                <a:gd name="T3" fmla="*/ 78 h 78"/>
                <a:gd name="T4" fmla="*/ 0 w 79"/>
                <a:gd name="T5" fmla="*/ 76 h 78"/>
                <a:gd name="T6" fmla="*/ 64 w 79"/>
                <a:gd name="T7" fmla="*/ 0 h 78"/>
                <a:gd name="T8" fmla="*/ 79 w 79"/>
                <a:gd name="T9" fmla="*/ 0 h 7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9" h="78">
                  <a:moveTo>
                    <a:pt x="79" y="0"/>
                  </a:moveTo>
                  <a:lnTo>
                    <a:pt x="13" y="78"/>
                  </a:lnTo>
                  <a:lnTo>
                    <a:pt x="0" y="76"/>
                  </a:lnTo>
                  <a:lnTo>
                    <a:pt x="64" y="0"/>
                  </a:lnTo>
                  <a:lnTo>
                    <a:pt x="79" y="0"/>
                  </a:lnTo>
                  <a:close/>
                </a:path>
              </a:pathLst>
            </a:custGeom>
            <a:solidFill>
              <a:srgbClr val="DDDB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88" name="Freeform 604">
              <a:extLst>
                <a:ext uri="{FF2B5EF4-FFF2-40B4-BE49-F238E27FC236}">
                  <a16:creationId xmlns:a16="http://schemas.microsoft.com/office/drawing/2014/main" id="{FC3A3CD3-36F4-4CFD-893C-C4F3E230CC47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0" y="2762"/>
              <a:ext cx="67" cy="75"/>
            </a:xfrm>
            <a:custGeom>
              <a:avLst/>
              <a:gdLst>
                <a:gd name="T0" fmla="*/ 0 w 62"/>
                <a:gd name="T1" fmla="*/ 115 h 65"/>
                <a:gd name="T2" fmla="*/ 84 w 62"/>
                <a:gd name="T3" fmla="*/ 0 h 65"/>
                <a:gd name="T4" fmla="*/ 0 w 62"/>
                <a:gd name="T5" fmla="*/ 115 h 6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2" h="65">
                  <a:moveTo>
                    <a:pt x="0" y="65"/>
                  </a:moveTo>
                  <a:cubicBezTo>
                    <a:pt x="62" y="0"/>
                    <a:pt x="62" y="0"/>
                    <a:pt x="62" y="0"/>
                  </a:cubicBezTo>
                  <a:cubicBezTo>
                    <a:pt x="62" y="0"/>
                    <a:pt x="21" y="57"/>
                    <a:pt x="0" y="65"/>
                  </a:cubicBezTo>
                  <a:close/>
                </a:path>
              </a:pathLst>
            </a:custGeom>
            <a:solidFill>
              <a:srgbClr val="ED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89" name="Freeform 605">
              <a:extLst>
                <a:ext uri="{FF2B5EF4-FFF2-40B4-BE49-F238E27FC236}">
                  <a16:creationId xmlns:a16="http://schemas.microsoft.com/office/drawing/2014/main" id="{7DA1EB55-37A8-46CB-A8F9-CFA496759860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7" y="2805"/>
              <a:ext cx="58" cy="83"/>
            </a:xfrm>
            <a:custGeom>
              <a:avLst/>
              <a:gdLst>
                <a:gd name="T0" fmla="*/ 0 w 54"/>
                <a:gd name="T1" fmla="*/ 128 h 72"/>
                <a:gd name="T2" fmla="*/ 72 w 54"/>
                <a:gd name="T3" fmla="*/ 0 h 72"/>
                <a:gd name="T4" fmla="*/ 0 w 54"/>
                <a:gd name="T5" fmla="*/ 128 h 7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4" h="72">
                  <a:moveTo>
                    <a:pt x="0" y="72"/>
                  </a:moveTo>
                  <a:cubicBezTo>
                    <a:pt x="54" y="0"/>
                    <a:pt x="54" y="0"/>
                    <a:pt x="54" y="0"/>
                  </a:cubicBezTo>
                  <a:cubicBezTo>
                    <a:pt x="54" y="0"/>
                    <a:pt x="12" y="70"/>
                    <a:pt x="0" y="72"/>
                  </a:cubicBezTo>
                  <a:close/>
                </a:path>
              </a:pathLst>
            </a:custGeom>
            <a:solidFill>
              <a:srgbClr val="ED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90" name="Freeform 606">
              <a:extLst>
                <a:ext uri="{FF2B5EF4-FFF2-40B4-BE49-F238E27FC236}">
                  <a16:creationId xmlns:a16="http://schemas.microsoft.com/office/drawing/2014/main" id="{A42C266D-CF9D-4B59-85F1-19A4007EF8C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9" y="2761"/>
              <a:ext cx="58" cy="69"/>
            </a:xfrm>
            <a:custGeom>
              <a:avLst/>
              <a:gdLst>
                <a:gd name="T0" fmla="*/ 0 w 54"/>
                <a:gd name="T1" fmla="*/ 105 h 60"/>
                <a:gd name="T2" fmla="*/ 72 w 54"/>
                <a:gd name="T3" fmla="*/ 0 h 60"/>
                <a:gd name="T4" fmla="*/ 0 w 54"/>
                <a:gd name="T5" fmla="*/ 105 h 6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4" h="60">
                  <a:moveTo>
                    <a:pt x="0" y="60"/>
                  </a:moveTo>
                  <a:cubicBezTo>
                    <a:pt x="54" y="0"/>
                    <a:pt x="54" y="0"/>
                    <a:pt x="54" y="0"/>
                  </a:cubicBezTo>
                  <a:cubicBezTo>
                    <a:pt x="54" y="0"/>
                    <a:pt x="12" y="55"/>
                    <a:pt x="0" y="60"/>
                  </a:cubicBezTo>
                  <a:close/>
                </a:path>
              </a:pathLst>
            </a:custGeom>
            <a:solidFill>
              <a:srgbClr val="ED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91" name="Freeform 607">
              <a:extLst>
                <a:ext uri="{FF2B5EF4-FFF2-40B4-BE49-F238E27FC236}">
                  <a16:creationId xmlns:a16="http://schemas.microsoft.com/office/drawing/2014/main" id="{A74E4101-DA57-4918-9795-02A1643D5AB5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2" y="3290"/>
              <a:ext cx="165" cy="148"/>
            </a:xfrm>
            <a:custGeom>
              <a:avLst/>
              <a:gdLst>
                <a:gd name="T0" fmla="*/ 0 w 154"/>
                <a:gd name="T1" fmla="*/ 224 h 129"/>
                <a:gd name="T2" fmla="*/ 122 w 154"/>
                <a:gd name="T3" fmla="*/ 61 h 129"/>
                <a:gd name="T4" fmla="*/ 182 w 154"/>
                <a:gd name="T5" fmla="*/ 13 h 129"/>
                <a:gd name="T6" fmla="*/ 153 w 154"/>
                <a:gd name="T7" fmla="*/ 122 h 129"/>
                <a:gd name="T8" fmla="*/ 70 w 154"/>
                <a:gd name="T9" fmla="*/ 223 h 129"/>
                <a:gd name="T10" fmla="*/ 0 w 154"/>
                <a:gd name="T11" fmla="*/ 224 h 12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54" h="129">
                  <a:moveTo>
                    <a:pt x="0" y="129"/>
                  </a:moveTo>
                  <a:cubicBezTo>
                    <a:pt x="92" y="35"/>
                    <a:pt x="92" y="35"/>
                    <a:pt x="92" y="35"/>
                  </a:cubicBezTo>
                  <a:cubicBezTo>
                    <a:pt x="92" y="35"/>
                    <a:pt x="128" y="0"/>
                    <a:pt x="138" y="8"/>
                  </a:cubicBezTo>
                  <a:cubicBezTo>
                    <a:pt x="154" y="21"/>
                    <a:pt x="152" y="30"/>
                    <a:pt x="116" y="70"/>
                  </a:cubicBezTo>
                  <a:cubicBezTo>
                    <a:pt x="79" y="109"/>
                    <a:pt x="53" y="128"/>
                    <a:pt x="53" y="128"/>
                  </a:cubicBezTo>
                  <a:lnTo>
                    <a:pt x="0" y="129"/>
                  </a:ln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92" name="Freeform 608">
              <a:extLst>
                <a:ext uri="{FF2B5EF4-FFF2-40B4-BE49-F238E27FC236}">
                  <a16:creationId xmlns:a16="http://schemas.microsoft.com/office/drawing/2014/main" id="{6A7C4EF6-E1DD-4C96-BD5B-1CA50F285F73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2" y="3378"/>
              <a:ext cx="98" cy="100"/>
            </a:xfrm>
            <a:custGeom>
              <a:avLst/>
              <a:gdLst>
                <a:gd name="T0" fmla="*/ 112 w 91"/>
                <a:gd name="T1" fmla="*/ 15 h 87"/>
                <a:gd name="T2" fmla="*/ 112 w 91"/>
                <a:gd name="T3" fmla="*/ 60 h 87"/>
                <a:gd name="T4" fmla="*/ 42 w 91"/>
                <a:gd name="T5" fmla="*/ 141 h 87"/>
                <a:gd name="T6" fmla="*/ 6 w 91"/>
                <a:gd name="T7" fmla="*/ 139 h 87"/>
                <a:gd name="T8" fmla="*/ 6 w 91"/>
                <a:gd name="T9" fmla="*/ 139 h 87"/>
                <a:gd name="T10" fmla="*/ 11 w 91"/>
                <a:gd name="T11" fmla="*/ 94 h 87"/>
                <a:gd name="T12" fmla="*/ 80 w 91"/>
                <a:gd name="T13" fmla="*/ 10 h 87"/>
                <a:gd name="T14" fmla="*/ 112 w 91"/>
                <a:gd name="T15" fmla="*/ 15 h 8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1" h="87">
                  <a:moveTo>
                    <a:pt x="84" y="9"/>
                  </a:moveTo>
                  <a:cubicBezTo>
                    <a:pt x="91" y="16"/>
                    <a:pt x="91" y="28"/>
                    <a:pt x="84" y="34"/>
                  </a:cubicBezTo>
                  <a:cubicBezTo>
                    <a:pt x="31" y="81"/>
                    <a:pt x="31" y="81"/>
                    <a:pt x="31" y="81"/>
                  </a:cubicBezTo>
                  <a:cubicBezTo>
                    <a:pt x="24" y="87"/>
                    <a:pt x="13" y="86"/>
                    <a:pt x="6" y="79"/>
                  </a:cubicBezTo>
                  <a:cubicBezTo>
                    <a:pt x="6" y="79"/>
                    <a:pt x="6" y="79"/>
                    <a:pt x="6" y="79"/>
                  </a:cubicBezTo>
                  <a:cubicBezTo>
                    <a:pt x="0" y="71"/>
                    <a:pt x="0" y="60"/>
                    <a:pt x="7" y="54"/>
                  </a:cubicBezTo>
                  <a:cubicBezTo>
                    <a:pt x="59" y="6"/>
                    <a:pt x="59" y="6"/>
                    <a:pt x="59" y="6"/>
                  </a:cubicBezTo>
                  <a:cubicBezTo>
                    <a:pt x="66" y="0"/>
                    <a:pt x="77" y="1"/>
                    <a:pt x="84" y="9"/>
                  </a:cubicBezTo>
                  <a:close/>
                </a:path>
              </a:pathLst>
            </a:custGeom>
            <a:solidFill>
              <a:srgbClr val="D1D1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93" name="Freeform 609">
              <a:extLst>
                <a:ext uri="{FF2B5EF4-FFF2-40B4-BE49-F238E27FC236}">
                  <a16:creationId xmlns:a16="http://schemas.microsoft.com/office/drawing/2014/main" id="{58F5F25E-6BB5-45F6-A203-1DBF0DEF4626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5" y="3296"/>
              <a:ext cx="162" cy="137"/>
            </a:xfrm>
            <a:custGeom>
              <a:avLst/>
              <a:gdLst>
                <a:gd name="T0" fmla="*/ 99 w 151"/>
                <a:gd name="T1" fmla="*/ 177 h 119"/>
                <a:gd name="T2" fmla="*/ 149 w 151"/>
                <a:gd name="T3" fmla="*/ 113 h 119"/>
                <a:gd name="T4" fmla="*/ 179 w 151"/>
                <a:gd name="T5" fmla="*/ 2 h 119"/>
                <a:gd name="T6" fmla="*/ 163 w 151"/>
                <a:gd name="T7" fmla="*/ 3 h 119"/>
                <a:gd name="T8" fmla="*/ 109 w 151"/>
                <a:gd name="T9" fmla="*/ 59 h 119"/>
                <a:gd name="T10" fmla="*/ 0 w 151"/>
                <a:gd name="T11" fmla="*/ 210 h 11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51" h="119">
                  <a:moveTo>
                    <a:pt x="75" y="101"/>
                  </a:moveTo>
                  <a:cubicBezTo>
                    <a:pt x="85" y="92"/>
                    <a:pt x="98" y="79"/>
                    <a:pt x="113" y="64"/>
                  </a:cubicBezTo>
                  <a:cubicBezTo>
                    <a:pt x="149" y="24"/>
                    <a:pt x="151" y="15"/>
                    <a:pt x="135" y="2"/>
                  </a:cubicBezTo>
                  <a:cubicBezTo>
                    <a:pt x="132" y="0"/>
                    <a:pt x="128" y="1"/>
                    <a:pt x="123" y="3"/>
                  </a:cubicBezTo>
                  <a:cubicBezTo>
                    <a:pt x="123" y="3"/>
                    <a:pt x="96" y="18"/>
                    <a:pt x="83" y="33"/>
                  </a:cubicBezTo>
                  <a:cubicBezTo>
                    <a:pt x="69" y="48"/>
                    <a:pt x="0" y="119"/>
                    <a:pt x="0" y="119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94" name="Freeform 610">
              <a:extLst>
                <a:ext uri="{FF2B5EF4-FFF2-40B4-BE49-F238E27FC236}">
                  <a16:creationId xmlns:a16="http://schemas.microsoft.com/office/drawing/2014/main" id="{44AFC862-09D6-4765-BEE0-A3A1CAF5D683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2" y="3378"/>
              <a:ext cx="98" cy="100"/>
            </a:xfrm>
            <a:custGeom>
              <a:avLst/>
              <a:gdLst>
                <a:gd name="T0" fmla="*/ 112 w 91"/>
                <a:gd name="T1" fmla="*/ 15 h 87"/>
                <a:gd name="T2" fmla="*/ 112 w 91"/>
                <a:gd name="T3" fmla="*/ 60 h 87"/>
                <a:gd name="T4" fmla="*/ 42 w 91"/>
                <a:gd name="T5" fmla="*/ 141 h 87"/>
                <a:gd name="T6" fmla="*/ 6 w 91"/>
                <a:gd name="T7" fmla="*/ 139 h 87"/>
                <a:gd name="T8" fmla="*/ 6 w 91"/>
                <a:gd name="T9" fmla="*/ 139 h 87"/>
                <a:gd name="T10" fmla="*/ 11 w 91"/>
                <a:gd name="T11" fmla="*/ 94 h 87"/>
                <a:gd name="T12" fmla="*/ 80 w 91"/>
                <a:gd name="T13" fmla="*/ 10 h 87"/>
                <a:gd name="T14" fmla="*/ 112 w 91"/>
                <a:gd name="T15" fmla="*/ 15 h 8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1" h="87">
                  <a:moveTo>
                    <a:pt x="84" y="9"/>
                  </a:moveTo>
                  <a:cubicBezTo>
                    <a:pt x="91" y="16"/>
                    <a:pt x="91" y="28"/>
                    <a:pt x="84" y="34"/>
                  </a:cubicBezTo>
                  <a:cubicBezTo>
                    <a:pt x="31" y="81"/>
                    <a:pt x="31" y="81"/>
                    <a:pt x="31" y="81"/>
                  </a:cubicBezTo>
                  <a:cubicBezTo>
                    <a:pt x="24" y="87"/>
                    <a:pt x="13" y="86"/>
                    <a:pt x="6" y="79"/>
                  </a:cubicBezTo>
                  <a:cubicBezTo>
                    <a:pt x="6" y="79"/>
                    <a:pt x="6" y="79"/>
                    <a:pt x="6" y="79"/>
                  </a:cubicBezTo>
                  <a:cubicBezTo>
                    <a:pt x="0" y="71"/>
                    <a:pt x="0" y="60"/>
                    <a:pt x="7" y="54"/>
                  </a:cubicBezTo>
                  <a:cubicBezTo>
                    <a:pt x="59" y="6"/>
                    <a:pt x="59" y="6"/>
                    <a:pt x="59" y="6"/>
                  </a:cubicBezTo>
                  <a:cubicBezTo>
                    <a:pt x="66" y="0"/>
                    <a:pt x="77" y="1"/>
                    <a:pt x="84" y="9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95" name="Freeform 611">
              <a:extLst>
                <a:ext uri="{FF2B5EF4-FFF2-40B4-BE49-F238E27FC236}">
                  <a16:creationId xmlns:a16="http://schemas.microsoft.com/office/drawing/2014/main" id="{6EA7326A-47FB-402B-9A1D-C4AF62C73E33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4" y="3307"/>
              <a:ext cx="73" cy="90"/>
            </a:xfrm>
            <a:custGeom>
              <a:avLst/>
              <a:gdLst>
                <a:gd name="T0" fmla="*/ 12 w 67"/>
                <a:gd name="T1" fmla="*/ 138 h 78"/>
                <a:gd name="T2" fmla="*/ 95 w 67"/>
                <a:gd name="T3" fmla="*/ 12 h 78"/>
                <a:gd name="T4" fmla="*/ 89 w 67"/>
                <a:gd name="T5" fmla="*/ 0 h 78"/>
                <a:gd name="T6" fmla="*/ 0 w 67"/>
                <a:gd name="T7" fmla="*/ 115 h 78"/>
                <a:gd name="T8" fmla="*/ 11 w 67"/>
                <a:gd name="T9" fmla="*/ 138 h 7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7" h="78">
                  <a:moveTo>
                    <a:pt x="8" y="78"/>
                  </a:moveTo>
                  <a:cubicBezTo>
                    <a:pt x="8" y="78"/>
                    <a:pt x="63" y="29"/>
                    <a:pt x="67" y="7"/>
                  </a:cubicBezTo>
                  <a:cubicBezTo>
                    <a:pt x="63" y="0"/>
                    <a:pt x="63" y="0"/>
                    <a:pt x="63" y="0"/>
                  </a:cubicBezTo>
                  <a:cubicBezTo>
                    <a:pt x="0" y="65"/>
                    <a:pt x="0" y="65"/>
                    <a:pt x="0" y="65"/>
                  </a:cubicBezTo>
                  <a:cubicBezTo>
                    <a:pt x="0" y="65"/>
                    <a:pt x="9" y="71"/>
                    <a:pt x="7" y="7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96" name="Freeform 612">
              <a:extLst>
                <a:ext uri="{FF2B5EF4-FFF2-40B4-BE49-F238E27FC236}">
                  <a16:creationId xmlns:a16="http://schemas.microsoft.com/office/drawing/2014/main" id="{B1FFB8CF-61D5-4C49-8FA5-79C0CC176646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8" y="3394"/>
              <a:ext cx="76" cy="81"/>
            </a:xfrm>
            <a:custGeom>
              <a:avLst/>
              <a:gdLst>
                <a:gd name="T0" fmla="*/ 0 w 71"/>
                <a:gd name="T1" fmla="*/ 118 h 70"/>
                <a:gd name="T2" fmla="*/ 20 w 71"/>
                <a:gd name="T3" fmla="*/ 110 h 70"/>
                <a:gd name="T4" fmla="*/ 87 w 71"/>
                <a:gd name="T5" fmla="*/ 25 h 70"/>
                <a:gd name="T6" fmla="*/ 89 w 71"/>
                <a:gd name="T7" fmla="*/ 0 h 70"/>
                <a:gd name="T8" fmla="*/ 0 w 71"/>
                <a:gd name="T9" fmla="*/ 118 h 7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1" h="70">
                  <a:moveTo>
                    <a:pt x="0" y="66"/>
                  </a:moveTo>
                  <a:cubicBezTo>
                    <a:pt x="0" y="66"/>
                    <a:pt x="6" y="70"/>
                    <a:pt x="16" y="61"/>
                  </a:cubicBezTo>
                  <a:cubicBezTo>
                    <a:pt x="25" y="53"/>
                    <a:pt x="66" y="14"/>
                    <a:pt x="66" y="14"/>
                  </a:cubicBezTo>
                  <a:cubicBezTo>
                    <a:pt x="66" y="14"/>
                    <a:pt x="71" y="5"/>
                    <a:pt x="68" y="0"/>
                  </a:cubicBezTo>
                  <a:cubicBezTo>
                    <a:pt x="68" y="0"/>
                    <a:pt x="33" y="47"/>
                    <a:pt x="0" y="6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97" name="Freeform 613">
              <a:extLst>
                <a:ext uri="{FF2B5EF4-FFF2-40B4-BE49-F238E27FC236}">
                  <a16:creationId xmlns:a16="http://schemas.microsoft.com/office/drawing/2014/main" id="{77ABE956-3F93-47D3-92E8-9CFA2B9719B9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4" y="2602"/>
              <a:ext cx="61" cy="71"/>
            </a:xfrm>
            <a:custGeom>
              <a:avLst/>
              <a:gdLst>
                <a:gd name="T0" fmla="*/ 5 w 56"/>
                <a:gd name="T1" fmla="*/ 113 h 61"/>
                <a:gd name="T2" fmla="*/ 69 w 56"/>
                <a:gd name="T3" fmla="*/ 36 h 61"/>
                <a:gd name="T4" fmla="*/ 72 w 56"/>
                <a:gd name="T5" fmla="*/ 0 h 61"/>
                <a:gd name="T6" fmla="*/ 0 w 56"/>
                <a:gd name="T7" fmla="*/ 86 h 61"/>
                <a:gd name="T8" fmla="*/ 5 w 56"/>
                <a:gd name="T9" fmla="*/ 113 h 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6" h="61">
                  <a:moveTo>
                    <a:pt x="5" y="61"/>
                  </a:moveTo>
                  <a:cubicBezTo>
                    <a:pt x="5" y="61"/>
                    <a:pt x="45" y="26"/>
                    <a:pt x="49" y="20"/>
                  </a:cubicBezTo>
                  <a:cubicBezTo>
                    <a:pt x="52" y="14"/>
                    <a:pt x="56" y="6"/>
                    <a:pt x="51" y="0"/>
                  </a:cubicBezTo>
                  <a:cubicBezTo>
                    <a:pt x="51" y="0"/>
                    <a:pt x="9" y="43"/>
                    <a:pt x="0" y="47"/>
                  </a:cubicBezTo>
                  <a:cubicBezTo>
                    <a:pt x="0" y="47"/>
                    <a:pt x="6" y="55"/>
                    <a:pt x="5" y="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98" name="Freeform 614">
              <a:extLst>
                <a:ext uri="{FF2B5EF4-FFF2-40B4-BE49-F238E27FC236}">
                  <a16:creationId xmlns:a16="http://schemas.microsoft.com/office/drawing/2014/main" id="{55884D1A-BE25-4782-A80B-E29FED1B5D26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2" y="2660"/>
              <a:ext cx="23" cy="23"/>
            </a:xfrm>
            <a:custGeom>
              <a:avLst/>
              <a:gdLst>
                <a:gd name="T0" fmla="*/ 0 w 22"/>
                <a:gd name="T1" fmla="*/ 8 h 20"/>
                <a:gd name="T2" fmla="*/ 20 w 22"/>
                <a:gd name="T3" fmla="*/ 35 h 20"/>
                <a:gd name="T4" fmla="*/ 0 w 22"/>
                <a:gd name="T5" fmla="*/ 8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" h="20">
                  <a:moveTo>
                    <a:pt x="0" y="4"/>
                  </a:moveTo>
                  <a:cubicBezTo>
                    <a:pt x="0" y="4"/>
                    <a:pt x="22" y="0"/>
                    <a:pt x="16" y="20"/>
                  </a:cubicBezTo>
                  <a:cubicBezTo>
                    <a:pt x="16" y="20"/>
                    <a:pt x="12" y="5"/>
                    <a:pt x="0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99" name="Freeform 615">
              <a:extLst>
                <a:ext uri="{FF2B5EF4-FFF2-40B4-BE49-F238E27FC236}">
                  <a16:creationId xmlns:a16="http://schemas.microsoft.com/office/drawing/2014/main" id="{BAB2629F-AE83-4A76-9D74-9A6371E5D8FC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9" y="2696"/>
              <a:ext cx="28" cy="53"/>
            </a:xfrm>
            <a:custGeom>
              <a:avLst/>
              <a:gdLst>
                <a:gd name="T0" fmla="*/ 1 w 26"/>
                <a:gd name="T1" fmla="*/ 1 h 46"/>
                <a:gd name="T2" fmla="*/ 15 w 26"/>
                <a:gd name="T3" fmla="*/ 12 h 46"/>
                <a:gd name="T4" fmla="*/ 22 w 26"/>
                <a:gd name="T5" fmla="*/ 33 h 46"/>
                <a:gd name="T6" fmla="*/ 34 w 26"/>
                <a:gd name="T7" fmla="*/ 81 h 46"/>
                <a:gd name="T8" fmla="*/ 18 w 26"/>
                <a:gd name="T9" fmla="*/ 32 h 46"/>
                <a:gd name="T10" fmla="*/ 0 w 26"/>
                <a:gd name="T11" fmla="*/ 1 h 4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6" h="46">
                  <a:moveTo>
                    <a:pt x="1" y="1"/>
                  </a:moveTo>
                  <a:cubicBezTo>
                    <a:pt x="3" y="0"/>
                    <a:pt x="9" y="5"/>
                    <a:pt x="11" y="7"/>
                  </a:cubicBezTo>
                  <a:cubicBezTo>
                    <a:pt x="13" y="11"/>
                    <a:pt x="15" y="15"/>
                    <a:pt x="17" y="19"/>
                  </a:cubicBezTo>
                  <a:cubicBezTo>
                    <a:pt x="22" y="27"/>
                    <a:pt x="23" y="37"/>
                    <a:pt x="26" y="46"/>
                  </a:cubicBezTo>
                  <a:cubicBezTo>
                    <a:pt x="19" y="42"/>
                    <a:pt x="18" y="25"/>
                    <a:pt x="14" y="18"/>
                  </a:cubicBezTo>
                  <a:cubicBezTo>
                    <a:pt x="10" y="11"/>
                    <a:pt x="5" y="6"/>
                    <a:pt x="0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00" name="Freeform 616">
              <a:extLst>
                <a:ext uri="{FF2B5EF4-FFF2-40B4-BE49-F238E27FC236}">
                  <a16:creationId xmlns:a16="http://schemas.microsoft.com/office/drawing/2014/main" id="{76AC4A17-BA1E-41A5-8B5D-8039CD8FE279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5" y="2701"/>
              <a:ext cx="36" cy="26"/>
            </a:xfrm>
            <a:custGeom>
              <a:avLst/>
              <a:gdLst>
                <a:gd name="T0" fmla="*/ 0 w 34"/>
                <a:gd name="T1" fmla="*/ 41 h 22"/>
                <a:gd name="T2" fmla="*/ 17 w 34"/>
                <a:gd name="T3" fmla="*/ 2 h 22"/>
                <a:gd name="T4" fmla="*/ 42 w 34"/>
                <a:gd name="T5" fmla="*/ 20 h 22"/>
                <a:gd name="T6" fmla="*/ 16 w 34"/>
                <a:gd name="T7" fmla="*/ 13 h 22"/>
                <a:gd name="T8" fmla="*/ 3 w 34"/>
                <a:gd name="T9" fmla="*/ 44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22">
                  <a:moveTo>
                    <a:pt x="0" y="21"/>
                  </a:moveTo>
                  <a:cubicBezTo>
                    <a:pt x="0" y="13"/>
                    <a:pt x="5" y="4"/>
                    <a:pt x="13" y="2"/>
                  </a:cubicBezTo>
                  <a:cubicBezTo>
                    <a:pt x="21" y="0"/>
                    <a:pt x="31" y="3"/>
                    <a:pt x="34" y="10"/>
                  </a:cubicBezTo>
                  <a:cubicBezTo>
                    <a:pt x="29" y="5"/>
                    <a:pt x="18" y="3"/>
                    <a:pt x="12" y="7"/>
                  </a:cubicBezTo>
                  <a:cubicBezTo>
                    <a:pt x="6" y="10"/>
                    <a:pt x="5" y="16"/>
                    <a:pt x="3" y="2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01" name="Freeform 617">
              <a:extLst>
                <a:ext uri="{FF2B5EF4-FFF2-40B4-BE49-F238E27FC236}">
                  <a16:creationId xmlns:a16="http://schemas.microsoft.com/office/drawing/2014/main" id="{FAC40C80-399B-403B-BAA7-B72616DB2843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2" y="2709"/>
              <a:ext cx="26" cy="25"/>
            </a:xfrm>
            <a:custGeom>
              <a:avLst/>
              <a:gdLst>
                <a:gd name="T0" fmla="*/ 30 w 24"/>
                <a:gd name="T1" fmla="*/ 14 h 21"/>
                <a:gd name="T2" fmla="*/ 18 w 24"/>
                <a:gd name="T3" fmla="*/ 38 h 21"/>
                <a:gd name="T4" fmla="*/ 1 w 24"/>
                <a:gd name="T5" fmla="*/ 25 h 21"/>
                <a:gd name="T6" fmla="*/ 13 w 24"/>
                <a:gd name="T7" fmla="*/ 2 h 21"/>
                <a:gd name="T8" fmla="*/ 30 w 24"/>
                <a:gd name="T9" fmla="*/ 14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21">
                  <a:moveTo>
                    <a:pt x="22" y="7"/>
                  </a:moveTo>
                  <a:cubicBezTo>
                    <a:pt x="24" y="12"/>
                    <a:pt x="20" y="17"/>
                    <a:pt x="14" y="19"/>
                  </a:cubicBezTo>
                  <a:cubicBezTo>
                    <a:pt x="8" y="21"/>
                    <a:pt x="2" y="18"/>
                    <a:pt x="1" y="13"/>
                  </a:cubicBezTo>
                  <a:cubicBezTo>
                    <a:pt x="0" y="9"/>
                    <a:pt x="3" y="3"/>
                    <a:pt x="9" y="2"/>
                  </a:cubicBezTo>
                  <a:cubicBezTo>
                    <a:pt x="15" y="0"/>
                    <a:pt x="21" y="2"/>
                    <a:pt x="22" y="7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02" name="Freeform 618">
              <a:extLst>
                <a:ext uri="{FF2B5EF4-FFF2-40B4-BE49-F238E27FC236}">
                  <a16:creationId xmlns:a16="http://schemas.microsoft.com/office/drawing/2014/main" id="{C4C7D6BA-F3D0-409A-B372-5AA9FA8CDF2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6" y="2712"/>
              <a:ext cx="9" cy="20"/>
            </a:xfrm>
            <a:custGeom>
              <a:avLst/>
              <a:gdLst>
                <a:gd name="T0" fmla="*/ 9 w 8"/>
                <a:gd name="T1" fmla="*/ 3 h 18"/>
                <a:gd name="T2" fmla="*/ 0 w 8"/>
                <a:gd name="T3" fmla="*/ 16 h 18"/>
                <a:gd name="T4" fmla="*/ 12 w 8"/>
                <a:gd name="T5" fmla="*/ 20 h 18"/>
                <a:gd name="T6" fmla="*/ 9 w 8"/>
                <a:gd name="T7" fmla="*/ 4 h 1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" h="18">
                  <a:moveTo>
                    <a:pt x="5" y="3"/>
                  </a:moveTo>
                  <a:cubicBezTo>
                    <a:pt x="2" y="0"/>
                    <a:pt x="0" y="8"/>
                    <a:pt x="0" y="11"/>
                  </a:cubicBezTo>
                  <a:cubicBezTo>
                    <a:pt x="1" y="14"/>
                    <a:pt x="5" y="18"/>
                    <a:pt x="8" y="13"/>
                  </a:cubicBezTo>
                  <a:cubicBezTo>
                    <a:pt x="4" y="12"/>
                    <a:pt x="4" y="8"/>
                    <a:pt x="5" y="4"/>
                  </a:cubicBezTo>
                </a:path>
              </a:pathLst>
            </a:custGeom>
            <a:solidFill>
              <a:srgbClr val="9392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03" name="Freeform 619">
              <a:extLst>
                <a:ext uri="{FF2B5EF4-FFF2-40B4-BE49-F238E27FC236}">
                  <a16:creationId xmlns:a16="http://schemas.microsoft.com/office/drawing/2014/main" id="{6ACE0689-FEAE-4B52-8B5A-0EC96F96EB3A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4" y="3311"/>
              <a:ext cx="30" cy="181"/>
            </a:xfrm>
            <a:custGeom>
              <a:avLst/>
              <a:gdLst>
                <a:gd name="T0" fmla="*/ 23 w 30"/>
                <a:gd name="T1" fmla="*/ 0 h 181"/>
                <a:gd name="T2" fmla="*/ 0 w 30"/>
                <a:gd name="T3" fmla="*/ 174 h 181"/>
                <a:gd name="T4" fmla="*/ 6 w 30"/>
                <a:gd name="T5" fmla="*/ 181 h 181"/>
                <a:gd name="T6" fmla="*/ 30 w 30"/>
                <a:gd name="T7" fmla="*/ 4 h 181"/>
                <a:gd name="T8" fmla="*/ 23 w 30"/>
                <a:gd name="T9" fmla="*/ 0 h 18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181">
                  <a:moveTo>
                    <a:pt x="23" y="0"/>
                  </a:moveTo>
                  <a:lnTo>
                    <a:pt x="0" y="174"/>
                  </a:lnTo>
                  <a:lnTo>
                    <a:pt x="6" y="181"/>
                  </a:lnTo>
                  <a:lnTo>
                    <a:pt x="30" y="4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04" name="Freeform 620">
              <a:extLst>
                <a:ext uri="{FF2B5EF4-FFF2-40B4-BE49-F238E27FC236}">
                  <a16:creationId xmlns:a16="http://schemas.microsoft.com/office/drawing/2014/main" id="{EF371E2A-8B1E-478D-A16D-581E8A94D1D2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4" y="3325"/>
              <a:ext cx="27" cy="176"/>
            </a:xfrm>
            <a:custGeom>
              <a:avLst/>
              <a:gdLst>
                <a:gd name="T0" fmla="*/ 24 w 27"/>
                <a:gd name="T1" fmla="*/ 0 h 176"/>
                <a:gd name="T2" fmla="*/ 0 w 27"/>
                <a:gd name="T3" fmla="*/ 169 h 176"/>
                <a:gd name="T4" fmla="*/ 3 w 27"/>
                <a:gd name="T5" fmla="*/ 176 h 176"/>
                <a:gd name="T6" fmla="*/ 27 w 27"/>
                <a:gd name="T7" fmla="*/ 0 h 176"/>
                <a:gd name="T8" fmla="*/ 24 w 27"/>
                <a:gd name="T9" fmla="*/ 0 h 17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" h="176">
                  <a:moveTo>
                    <a:pt x="24" y="0"/>
                  </a:moveTo>
                  <a:lnTo>
                    <a:pt x="0" y="169"/>
                  </a:lnTo>
                  <a:lnTo>
                    <a:pt x="3" y="176"/>
                  </a:lnTo>
                  <a:lnTo>
                    <a:pt x="27" y="0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05" name="Freeform 621">
              <a:extLst>
                <a:ext uri="{FF2B5EF4-FFF2-40B4-BE49-F238E27FC236}">
                  <a16:creationId xmlns:a16="http://schemas.microsoft.com/office/drawing/2014/main" id="{68D5F2D7-A7A8-48D3-933D-88636518F913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2" y="3456"/>
              <a:ext cx="56" cy="89"/>
            </a:xfrm>
            <a:custGeom>
              <a:avLst/>
              <a:gdLst>
                <a:gd name="T0" fmla="*/ 34 w 52"/>
                <a:gd name="T1" fmla="*/ 0 h 77"/>
                <a:gd name="T2" fmla="*/ 6 w 52"/>
                <a:gd name="T3" fmla="*/ 24 h 77"/>
                <a:gd name="T4" fmla="*/ 2 w 52"/>
                <a:gd name="T5" fmla="*/ 72 h 77"/>
                <a:gd name="T6" fmla="*/ 28 w 52"/>
                <a:gd name="T7" fmla="*/ 114 h 77"/>
                <a:gd name="T8" fmla="*/ 70 w 52"/>
                <a:gd name="T9" fmla="*/ 136 h 77"/>
                <a:gd name="T10" fmla="*/ 19 w 52"/>
                <a:gd name="T11" fmla="*/ 52 h 77"/>
                <a:gd name="T12" fmla="*/ 26 w 52"/>
                <a:gd name="T13" fmla="*/ 42 h 77"/>
                <a:gd name="T14" fmla="*/ 31 w 52"/>
                <a:gd name="T15" fmla="*/ 31 h 77"/>
                <a:gd name="T16" fmla="*/ 34 w 52"/>
                <a:gd name="T17" fmla="*/ 2 h 7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2" h="77">
                  <a:moveTo>
                    <a:pt x="26" y="0"/>
                  </a:moveTo>
                  <a:cubicBezTo>
                    <a:pt x="18" y="4"/>
                    <a:pt x="11" y="7"/>
                    <a:pt x="6" y="14"/>
                  </a:cubicBezTo>
                  <a:cubicBezTo>
                    <a:pt x="1" y="22"/>
                    <a:pt x="0" y="32"/>
                    <a:pt x="2" y="41"/>
                  </a:cubicBezTo>
                  <a:cubicBezTo>
                    <a:pt x="5" y="50"/>
                    <a:pt x="11" y="59"/>
                    <a:pt x="20" y="64"/>
                  </a:cubicBezTo>
                  <a:cubicBezTo>
                    <a:pt x="30" y="69"/>
                    <a:pt x="40" y="77"/>
                    <a:pt x="52" y="76"/>
                  </a:cubicBezTo>
                  <a:cubicBezTo>
                    <a:pt x="43" y="62"/>
                    <a:pt x="8" y="52"/>
                    <a:pt x="15" y="29"/>
                  </a:cubicBezTo>
                  <a:cubicBezTo>
                    <a:pt x="16" y="26"/>
                    <a:pt x="17" y="25"/>
                    <a:pt x="19" y="23"/>
                  </a:cubicBezTo>
                  <a:cubicBezTo>
                    <a:pt x="22" y="20"/>
                    <a:pt x="22" y="21"/>
                    <a:pt x="23" y="17"/>
                  </a:cubicBezTo>
                  <a:cubicBezTo>
                    <a:pt x="25" y="13"/>
                    <a:pt x="24" y="5"/>
                    <a:pt x="26" y="2"/>
                  </a:cubicBezTo>
                </a:path>
              </a:pathLst>
            </a:custGeom>
            <a:solidFill>
              <a:srgbClr val="BCBB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06" name="Freeform 622">
              <a:extLst>
                <a:ext uri="{FF2B5EF4-FFF2-40B4-BE49-F238E27FC236}">
                  <a16:creationId xmlns:a16="http://schemas.microsoft.com/office/drawing/2014/main" id="{D49C4682-8052-4FA6-9F6F-7CB49F42377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3" y="3485"/>
              <a:ext cx="68" cy="51"/>
            </a:xfrm>
            <a:custGeom>
              <a:avLst/>
              <a:gdLst>
                <a:gd name="T0" fmla="*/ 0 w 63"/>
                <a:gd name="T1" fmla="*/ 50 h 44"/>
                <a:gd name="T2" fmla="*/ 53 w 63"/>
                <a:gd name="T3" fmla="*/ 52 h 44"/>
                <a:gd name="T4" fmla="*/ 76 w 63"/>
                <a:gd name="T5" fmla="*/ 0 h 44"/>
                <a:gd name="T6" fmla="*/ 68 w 63"/>
                <a:gd name="T7" fmla="*/ 57 h 44"/>
                <a:gd name="T8" fmla="*/ 3 w 63"/>
                <a:gd name="T9" fmla="*/ 58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3" h="44">
                  <a:moveTo>
                    <a:pt x="0" y="28"/>
                  </a:moveTo>
                  <a:cubicBezTo>
                    <a:pt x="8" y="35"/>
                    <a:pt x="30" y="31"/>
                    <a:pt x="39" y="29"/>
                  </a:cubicBezTo>
                  <a:cubicBezTo>
                    <a:pt x="51" y="25"/>
                    <a:pt x="56" y="13"/>
                    <a:pt x="56" y="0"/>
                  </a:cubicBezTo>
                  <a:cubicBezTo>
                    <a:pt x="63" y="10"/>
                    <a:pt x="59" y="25"/>
                    <a:pt x="50" y="31"/>
                  </a:cubicBezTo>
                  <a:cubicBezTo>
                    <a:pt x="40" y="38"/>
                    <a:pt x="12" y="44"/>
                    <a:pt x="3" y="32"/>
                  </a:cubicBezTo>
                </a:path>
              </a:pathLst>
            </a:custGeom>
            <a:solidFill>
              <a:srgbClr val="BCBB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07" name="Freeform 623">
              <a:extLst>
                <a:ext uri="{FF2B5EF4-FFF2-40B4-BE49-F238E27FC236}">
                  <a16:creationId xmlns:a16="http://schemas.microsoft.com/office/drawing/2014/main" id="{8627AC57-4A64-4AB7-AB1F-9C9F828D02D0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1" y="3500"/>
              <a:ext cx="78" cy="50"/>
            </a:xfrm>
            <a:custGeom>
              <a:avLst/>
              <a:gdLst>
                <a:gd name="T0" fmla="*/ 89 w 73"/>
                <a:gd name="T1" fmla="*/ 0 h 43"/>
                <a:gd name="T2" fmla="*/ 81 w 73"/>
                <a:gd name="T3" fmla="*/ 41 h 43"/>
                <a:gd name="T4" fmla="*/ 53 w 73"/>
                <a:gd name="T5" fmla="*/ 67 h 43"/>
                <a:gd name="T6" fmla="*/ 24 w 73"/>
                <a:gd name="T7" fmla="*/ 77 h 43"/>
                <a:gd name="T8" fmla="*/ 0 w 73"/>
                <a:gd name="T9" fmla="*/ 67 h 43"/>
                <a:gd name="T10" fmla="*/ 17 w 73"/>
                <a:gd name="T11" fmla="*/ 78 h 43"/>
                <a:gd name="T12" fmla="*/ 35 w 73"/>
                <a:gd name="T13" fmla="*/ 78 h 43"/>
                <a:gd name="T14" fmla="*/ 73 w 73"/>
                <a:gd name="T15" fmla="*/ 65 h 43"/>
                <a:gd name="T16" fmla="*/ 89 w 73"/>
                <a:gd name="T17" fmla="*/ 2 h 4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3" h="43">
                  <a:moveTo>
                    <a:pt x="68" y="0"/>
                  </a:moveTo>
                  <a:cubicBezTo>
                    <a:pt x="68" y="8"/>
                    <a:pt x="68" y="16"/>
                    <a:pt x="62" y="22"/>
                  </a:cubicBezTo>
                  <a:cubicBezTo>
                    <a:pt x="57" y="28"/>
                    <a:pt x="48" y="34"/>
                    <a:pt x="41" y="37"/>
                  </a:cubicBezTo>
                  <a:cubicBezTo>
                    <a:pt x="35" y="40"/>
                    <a:pt x="26" y="42"/>
                    <a:pt x="19" y="42"/>
                  </a:cubicBezTo>
                  <a:cubicBezTo>
                    <a:pt x="12" y="41"/>
                    <a:pt x="6" y="38"/>
                    <a:pt x="0" y="37"/>
                  </a:cubicBezTo>
                  <a:cubicBezTo>
                    <a:pt x="4" y="38"/>
                    <a:pt x="8" y="42"/>
                    <a:pt x="13" y="43"/>
                  </a:cubicBezTo>
                  <a:cubicBezTo>
                    <a:pt x="17" y="43"/>
                    <a:pt x="22" y="43"/>
                    <a:pt x="27" y="43"/>
                  </a:cubicBezTo>
                  <a:cubicBezTo>
                    <a:pt x="36" y="42"/>
                    <a:pt x="47" y="39"/>
                    <a:pt x="56" y="35"/>
                  </a:cubicBezTo>
                  <a:cubicBezTo>
                    <a:pt x="70" y="28"/>
                    <a:pt x="73" y="16"/>
                    <a:pt x="68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08" name="Freeform 624">
              <a:extLst>
                <a:ext uri="{FF2B5EF4-FFF2-40B4-BE49-F238E27FC236}">
                  <a16:creationId xmlns:a16="http://schemas.microsoft.com/office/drawing/2014/main" id="{620AD04A-D551-47A3-A8EE-59BE50A715C8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9" y="3475"/>
              <a:ext cx="17" cy="33"/>
            </a:xfrm>
            <a:custGeom>
              <a:avLst/>
              <a:gdLst>
                <a:gd name="T0" fmla="*/ 12 w 15"/>
                <a:gd name="T1" fmla="*/ 0 h 29"/>
                <a:gd name="T2" fmla="*/ 0 w 15"/>
                <a:gd name="T3" fmla="*/ 23 h 29"/>
                <a:gd name="T4" fmla="*/ 25 w 15"/>
                <a:gd name="T5" fmla="*/ 49 h 29"/>
                <a:gd name="T6" fmla="*/ 10 w 15"/>
                <a:gd name="T7" fmla="*/ 8 h 2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" h="29">
                  <a:moveTo>
                    <a:pt x="8" y="0"/>
                  </a:moveTo>
                  <a:cubicBezTo>
                    <a:pt x="4" y="0"/>
                    <a:pt x="0" y="10"/>
                    <a:pt x="0" y="14"/>
                  </a:cubicBezTo>
                  <a:cubicBezTo>
                    <a:pt x="1" y="22"/>
                    <a:pt x="8" y="27"/>
                    <a:pt x="15" y="29"/>
                  </a:cubicBezTo>
                  <a:cubicBezTo>
                    <a:pt x="5" y="28"/>
                    <a:pt x="3" y="11"/>
                    <a:pt x="6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09" name="Freeform 625">
              <a:extLst>
                <a:ext uri="{FF2B5EF4-FFF2-40B4-BE49-F238E27FC236}">
                  <a16:creationId xmlns:a16="http://schemas.microsoft.com/office/drawing/2014/main" id="{432E28DA-2F91-49A5-BEDE-FBEB37D81739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9" y="3316"/>
              <a:ext cx="55" cy="59"/>
            </a:xfrm>
            <a:custGeom>
              <a:avLst/>
              <a:gdLst>
                <a:gd name="T0" fmla="*/ 69 w 51"/>
                <a:gd name="T1" fmla="*/ 45 h 51"/>
                <a:gd name="T2" fmla="*/ 31 w 51"/>
                <a:gd name="T3" fmla="*/ 31 h 51"/>
                <a:gd name="T4" fmla="*/ 0 w 51"/>
                <a:gd name="T5" fmla="*/ 0 h 51"/>
                <a:gd name="T6" fmla="*/ 65 w 51"/>
                <a:gd name="T7" fmla="*/ 91 h 51"/>
                <a:gd name="T8" fmla="*/ 69 w 51"/>
                <a:gd name="T9" fmla="*/ 49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" h="51">
                  <a:moveTo>
                    <a:pt x="51" y="25"/>
                  </a:moveTo>
                  <a:cubicBezTo>
                    <a:pt x="43" y="21"/>
                    <a:pt x="32" y="22"/>
                    <a:pt x="23" y="17"/>
                  </a:cubicBezTo>
                  <a:cubicBezTo>
                    <a:pt x="16" y="13"/>
                    <a:pt x="5" y="8"/>
                    <a:pt x="0" y="0"/>
                  </a:cubicBezTo>
                  <a:cubicBezTo>
                    <a:pt x="13" y="18"/>
                    <a:pt x="27" y="42"/>
                    <a:pt x="48" y="51"/>
                  </a:cubicBezTo>
                  <a:cubicBezTo>
                    <a:pt x="49" y="43"/>
                    <a:pt x="51" y="35"/>
                    <a:pt x="51" y="27"/>
                  </a:cubicBezTo>
                </a:path>
              </a:pathLst>
            </a:custGeom>
            <a:solidFill>
              <a:srgbClr val="BCBB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10" name="Freeform 626">
              <a:extLst>
                <a:ext uri="{FF2B5EF4-FFF2-40B4-BE49-F238E27FC236}">
                  <a16:creationId xmlns:a16="http://schemas.microsoft.com/office/drawing/2014/main" id="{740D35A5-3522-4DED-AE8E-241024579D03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8" y="3431"/>
              <a:ext cx="19" cy="35"/>
            </a:xfrm>
            <a:custGeom>
              <a:avLst/>
              <a:gdLst>
                <a:gd name="T0" fmla="*/ 11 w 17"/>
                <a:gd name="T1" fmla="*/ 55 h 30"/>
                <a:gd name="T2" fmla="*/ 1 w 17"/>
                <a:gd name="T3" fmla="*/ 29 h 30"/>
                <a:gd name="T4" fmla="*/ 26 w 17"/>
                <a:gd name="T5" fmla="*/ 0 h 30"/>
                <a:gd name="T6" fmla="*/ 11 w 17"/>
                <a:gd name="T7" fmla="*/ 34 h 30"/>
                <a:gd name="T8" fmla="*/ 11 w 17"/>
                <a:gd name="T9" fmla="*/ 56 h 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30">
                  <a:moveTo>
                    <a:pt x="7" y="29"/>
                  </a:moveTo>
                  <a:cubicBezTo>
                    <a:pt x="2" y="30"/>
                    <a:pt x="0" y="19"/>
                    <a:pt x="1" y="15"/>
                  </a:cubicBezTo>
                  <a:cubicBezTo>
                    <a:pt x="4" y="9"/>
                    <a:pt x="11" y="2"/>
                    <a:pt x="17" y="0"/>
                  </a:cubicBezTo>
                  <a:cubicBezTo>
                    <a:pt x="12" y="4"/>
                    <a:pt x="8" y="12"/>
                    <a:pt x="7" y="18"/>
                  </a:cubicBezTo>
                  <a:cubicBezTo>
                    <a:pt x="6" y="22"/>
                    <a:pt x="10" y="27"/>
                    <a:pt x="7" y="30"/>
                  </a:cubicBezTo>
                </a:path>
              </a:pathLst>
            </a:custGeom>
            <a:solidFill>
              <a:srgbClr val="BCBB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11" name="Freeform 627">
              <a:extLst>
                <a:ext uri="{FF2B5EF4-FFF2-40B4-BE49-F238E27FC236}">
                  <a16:creationId xmlns:a16="http://schemas.microsoft.com/office/drawing/2014/main" id="{3B30C9BF-CBE8-4179-8F9F-0E714A0FB7B7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3" y="3317"/>
              <a:ext cx="61" cy="58"/>
            </a:xfrm>
            <a:custGeom>
              <a:avLst/>
              <a:gdLst>
                <a:gd name="T0" fmla="*/ 0 w 57"/>
                <a:gd name="T1" fmla="*/ 90 h 50"/>
                <a:gd name="T2" fmla="*/ 24 w 57"/>
                <a:gd name="T3" fmla="*/ 52 h 50"/>
                <a:gd name="T4" fmla="*/ 40 w 57"/>
                <a:gd name="T5" fmla="*/ 30 h 50"/>
                <a:gd name="T6" fmla="*/ 75 w 57"/>
                <a:gd name="T7" fmla="*/ 0 h 50"/>
                <a:gd name="T8" fmla="*/ 21 w 57"/>
                <a:gd name="T9" fmla="*/ 75 h 50"/>
                <a:gd name="T10" fmla="*/ 13 w 57"/>
                <a:gd name="T11" fmla="*/ 89 h 50"/>
                <a:gd name="T12" fmla="*/ 2 w 57"/>
                <a:gd name="T13" fmla="*/ 90 h 5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7" h="50">
                  <a:moveTo>
                    <a:pt x="0" y="50"/>
                  </a:moveTo>
                  <a:cubicBezTo>
                    <a:pt x="7" y="45"/>
                    <a:pt x="13" y="35"/>
                    <a:pt x="19" y="29"/>
                  </a:cubicBezTo>
                  <a:cubicBezTo>
                    <a:pt x="22" y="24"/>
                    <a:pt x="26" y="20"/>
                    <a:pt x="31" y="16"/>
                  </a:cubicBezTo>
                  <a:cubicBezTo>
                    <a:pt x="38" y="10"/>
                    <a:pt x="48" y="3"/>
                    <a:pt x="57" y="0"/>
                  </a:cubicBezTo>
                  <a:cubicBezTo>
                    <a:pt x="43" y="12"/>
                    <a:pt x="29" y="26"/>
                    <a:pt x="17" y="41"/>
                  </a:cubicBezTo>
                  <a:cubicBezTo>
                    <a:pt x="15" y="43"/>
                    <a:pt x="11" y="48"/>
                    <a:pt x="9" y="49"/>
                  </a:cubicBezTo>
                  <a:cubicBezTo>
                    <a:pt x="6" y="50"/>
                    <a:pt x="2" y="49"/>
                    <a:pt x="2" y="50"/>
                  </a:cubicBezTo>
                </a:path>
              </a:pathLst>
            </a:custGeom>
            <a:solidFill>
              <a:srgbClr val="BCBB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12" name="Freeform 628">
              <a:extLst>
                <a:ext uri="{FF2B5EF4-FFF2-40B4-BE49-F238E27FC236}">
                  <a16:creationId xmlns:a16="http://schemas.microsoft.com/office/drawing/2014/main" id="{C33FDBF7-9B34-4210-B272-9F8234418A06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0" y="3264"/>
              <a:ext cx="41" cy="58"/>
            </a:xfrm>
            <a:custGeom>
              <a:avLst/>
              <a:gdLst>
                <a:gd name="T0" fmla="*/ 19 w 38"/>
                <a:gd name="T1" fmla="*/ 90 h 50"/>
                <a:gd name="T2" fmla="*/ 36 w 38"/>
                <a:gd name="T3" fmla="*/ 71 h 50"/>
                <a:gd name="T4" fmla="*/ 51 w 38"/>
                <a:gd name="T5" fmla="*/ 60 h 50"/>
                <a:gd name="T6" fmla="*/ 41 w 38"/>
                <a:gd name="T7" fmla="*/ 35 h 50"/>
                <a:gd name="T8" fmla="*/ 29 w 38"/>
                <a:gd name="T9" fmla="*/ 0 h 50"/>
                <a:gd name="T10" fmla="*/ 0 w 38"/>
                <a:gd name="T11" fmla="*/ 35 h 50"/>
                <a:gd name="T12" fmla="*/ 12 w 38"/>
                <a:gd name="T13" fmla="*/ 66 h 50"/>
                <a:gd name="T14" fmla="*/ 17 w 38"/>
                <a:gd name="T15" fmla="*/ 89 h 5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8" h="50">
                  <a:moveTo>
                    <a:pt x="15" y="50"/>
                  </a:moveTo>
                  <a:cubicBezTo>
                    <a:pt x="18" y="49"/>
                    <a:pt x="23" y="43"/>
                    <a:pt x="27" y="40"/>
                  </a:cubicBezTo>
                  <a:cubicBezTo>
                    <a:pt x="30" y="38"/>
                    <a:pt x="36" y="37"/>
                    <a:pt x="38" y="34"/>
                  </a:cubicBezTo>
                  <a:cubicBezTo>
                    <a:pt x="35" y="30"/>
                    <a:pt x="32" y="24"/>
                    <a:pt x="30" y="19"/>
                  </a:cubicBezTo>
                  <a:cubicBezTo>
                    <a:pt x="27" y="13"/>
                    <a:pt x="25" y="4"/>
                    <a:pt x="21" y="0"/>
                  </a:cubicBezTo>
                  <a:cubicBezTo>
                    <a:pt x="20" y="7"/>
                    <a:pt x="7" y="18"/>
                    <a:pt x="0" y="19"/>
                  </a:cubicBezTo>
                  <a:cubicBezTo>
                    <a:pt x="1" y="24"/>
                    <a:pt x="6" y="30"/>
                    <a:pt x="8" y="36"/>
                  </a:cubicBezTo>
                  <a:cubicBezTo>
                    <a:pt x="9" y="40"/>
                    <a:pt x="11" y="45"/>
                    <a:pt x="13" y="49"/>
                  </a:cubicBezTo>
                </a:path>
              </a:pathLst>
            </a:custGeom>
            <a:solidFill>
              <a:srgbClr val="BCBB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13" name="Freeform 629">
              <a:extLst>
                <a:ext uri="{FF2B5EF4-FFF2-40B4-BE49-F238E27FC236}">
                  <a16:creationId xmlns:a16="http://schemas.microsoft.com/office/drawing/2014/main" id="{525CB72D-B39B-4269-994C-B1FA36AC31C7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7" y="3101"/>
              <a:ext cx="20" cy="11"/>
            </a:xfrm>
            <a:custGeom>
              <a:avLst/>
              <a:gdLst>
                <a:gd name="T0" fmla="*/ 0 w 18"/>
                <a:gd name="T1" fmla="*/ 1 h 10"/>
                <a:gd name="T2" fmla="*/ 26 w 18"/>
                <a:gd name="T3" fmla="*/ 0 h 10"/>
                <a:gd name="T4" fmla="*/ 1 w 18"/>
                <a:gd name="T5" fmla="*/ 3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10">
                  <a:moveTo>
                    <a:pt x="0" y="1"/>
                  </a:moveTo>
                  <a:cubicBezTo>
                    <a:pt x="5" y="4"/>
                    <a:pt x="13" y="7"/>
                    <a:pt x="17" y="0"/>
                  </a:cubicBezTo>
                  <a:cubicBezTo>
                    <a:pt x="18" y="10"/>
                    <a:pt x="6" y="7"/>
                    <a:pt x="1" y="3"/>
                  </a:cubicBezTo>
                </a:path>
              </a:pathLst>
            </a:custGeom>
            <a:solidFill>
              <a:srgbClr val="BCBB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14" name="Freeform 630">
              <a:extLst>
                <a:ext uri="{FF2B5EF4-FFF2-40B4-BE49-F238E27FC236}">
                  <a16:creationId xmlns:a16="http://schemas.microsoft.com/office/drawing/2014/main" id="{0BB09800-0FFD-4FE1-8C45-0A6287E1BD78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1" y="2728"/>
              <a:ext cx="45" cy="31"/>
            </a:xfrm>
            <a:custGeom>
              <a:avLst/>
              <a:gdLst>
                <a:gd name="T0" fmla="*/ 0 w 42"/>
                <a:gd name="T1" fmla="*/ 23 h 27"/>
                <a:gd name="T2" fmla="*/ 47 w 42"/>
                <a:gd name="T3" fmla="*/ 0 h 27"/>
                <a:gd name="T4" fmla="*/ 55 w 42"/>
                <a:gd name="T5" fmla="*/ 30 h 27"/>
                <a:gd name="T6" fmla="*/ 41 w 42"/>
                <a:gd name="T7" fmla="*/ 30 h 27"/>
                <a:gd name="T8" fmla="*/ 27 w 42"/>
                <a:gd name="T9" fmla="*/ 38 h 27"/>
                <a:gd name="T10" fmla="*/ 13 w 42"/>
                <a:gd name="T11" fmla="*/ 45 h 27"/>
                <a:gd name="T12" fmla="*/ 1 w 42"/>
                <a:gd name="T13" fmla="*/ 28 h 2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2" h="27">
                  <a:moveTo>
                    <a:pt x="0" y="13"/>
                  </a:moveTo>
                  <a:cubicBezTo>
                    <a:pt x="12" y="21"/>
                    <a:pt x="29" y="10"/>
                    <a:pt x="35" y="0"/>
                  </a:cubicBezTo>
                  <a:cubicBezTo>
                    <a:pt x="38" y="6"/>
                    <a:pt x="39" y="11"/>
                    <a:pt x="42" y="17"/>
                  </a:cubicBezTo>
                  <a:cubicBezTo>
                    <a:pt x="38" y="18"/>
                    <a:pt x="35" y="16"/>
                    <a:pt x="31" y="17"/>
                  </a:cubicBezTo>
                  <a:cubicBezTo>
                    <a:pt x="27" y="18"/>
                    <a:pt x="24" y="21"/>
                    <a:pt x="20" y="22"/>
                  </a:cubicBezTo>
                  <a:cubicBezTo>
                    <a:pt x="16" y="23"/>
                    <a:pt x="12" y="25"/>
                    <a:pt x="9" y="26"/>
                  </a:cubicBezTo>
                  <a:cubicBezTo>
                    <a:pt x="2" y="27"/>
                    <a:pt x="4" y="21"/>
                    <a:pt x="1" y="16"/>
                  </a:cubicBezTo>
                </a:path>
              </a:pathLst>
            </a:custGeom>
            <a:solidFill>
              <a:srgbClr val="A09F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15" name="Freeform 631">
              <a:extLst>
                <a:ext uri="{FF2B5EF4-FFF2-40B4-BE49-F238E27FC236}">
                  <a16:creationId xmlns:a16="http://schemas.microsoft.com/office/drawing/2014/main" id="{DBAA4766-795B-49D1-AA9B-012AF3707E68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9" y="2683"/>
              <a:ext cx="24" cy="17"/>
            </a:xfrm>
            <a:custGeom>
              <a:avLst/>
              <a:gdLst>
                <a:gd name="T0" fmla="*/ 0 w 22"/>
                <a:gd name="T1" fmla="*/ 2 h 15"/>
                <a:gd name="T2" fmla="*/ 15 w 22"/>
                <a:gd name="T3" fmla="*/ 10 h 15"/>
                <a:gd name="T4" fmla="*/ 25 w 22"/>
                <a:gd name="T5" fmla="*/ 25 h 15"/>
                <a:gd name="T6" fmla="*/ 2 w 22"/>
                <a:gd name="T7" fmla="*/ 0 h 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2" h="15">
                  <a:moveTo>
                    <a:pt x="0" y="2"/>
                  </a:moveTo>
                  <a:cubicBezTo>
                    <a:pt x="1" y="4"/>
                    <a:pt x="8" y="5"/>
                    <a:pt x="11" y="6"/>
                  </a:cubicBezTo>
                  <a:cubicBezTo>
                    <a:pt x="15" y="8"/>
                    <a:pt x="15" y="11"/>
                    <a:pt x="17" y="15"/>
                  </a:cubicBezTo>
                  <a:cubicBezTo>
                    <a:pt x="22" y="4"/>
                    <a:pt x="8" y="3"/>
                    <a:pt x="2" y="0"/>
                  </a:cubicBezTo>
                </a:path>
              </a:pathLst>
            </a:custGeom>
            <a:solidFill>
              <a:srgbClr val="A09F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16" name="Freeform 632">
              <a:extLst>
                <a:ext uri="{FF2B5EF4-FFF2-40B4-BE49-F238E27FC236}">
                  <a16:creationId xmlns:a16="http://schemas.microsoft.com/office/drawing/2014/main" id="{242EBB12-5418-461D-B6F7-17FADE485DDE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1" y="2743"/>
              <a:ext cx="26" cy="34"/>
            </a:xfrm>
            <a:custGeom>
              <a:avLst/>
              <a:gdLst>
                <a:gd name="T0" fmla="*/ 16 w 24"/>
                <a:gd name="T1" fmla="*/ 0 h 30"/>
                <a:gd name="T2" fmla="*/ 33 w 24"/>
                <a:gd name="T3" fmla="*/ 28 h 30"/>
                <a:gd name="T4" fmla="*/ 14 w 24"/>
                <a:gd name="T5" fmla="*/ 1 h 3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" h="30">
                  <a:moveTo>
                    <a:pt x="12" y="0"/>
                  </a:moveTo>
                  <a:cubicBezTo>
                    <a:pt x="0" y="8"/>
                    <a:pt x="13" y="30"/>
                    <a:pt x="24" y="17"/>
                  </a:cubicBezTo>
                  <a:cubicBezTo>
                    <a:pt x="16" y="15"/>
                    <a:pt x="10" y="10"/>
                    <a:pt x="10" y="1"/>
                  </a:cubicBezTo>
                </a:path>
              </a:pathLst>
            </a:custGeom>
            <a:solidFill>
              <a:srgbClr val="A09F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17" name="Freeform 633">
              <a:extLst>
                <a:ext uri="{FF2B5EF4-FFF2-40B4-BE49-F238E27FC236}">
                  <a16:creationId xmlns:a16="http://schemas.microsoft.com/office/drawing/2014/main" id="{113723B1-4C2A-4AD2-B4CD-A088DD102A24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4" y="2614"/>
              <a:ext cx="53" cy="46"/>
            </a:xfrm>
            <a:custGeom>
              <a:avLst/>
              <a:gdLst>
                <a:gd name="T0" fmla="*/ 67 w 49"/>
                <a:gd name="T1" fmla="*/ 0 h 40"/>
                <a:gd name="T2" fmla="*/ 43 w 49"/>
                <a:gd name="T3" fmla="*/ 28 h 40"/>
                <a:gd name="T4" fmla="*/ 27 w 49"/>
                <a:gd name="T5" fmla="*/ 49 h 40"/>
                <a:gd name="T6" fmla="*/ 0 w 49"/>
                <a:gd name="T7" fmla="*/ 70 h 40"/>
                <a:gd name="T8" fmla="*/ 12 w 49"/>
                <a:gd name="T9" fmla="*/ 53 h 40"/>
                <a:gd name="T10" fmla="*/ 29 w 49"/>
                <a:gd name="T11" fmla="*/ 35 h 40"/>
                <a:gd name="T12" fmla="*/ 56 w 49"/>
                <a:gd name="T13" fmla="*/ 2 h 4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9" h="40">
                  <a:moveTo>
                    <a:pt x="49" y="0"/>
                  </a:moveTo>
                  <a:cubicBezTo>
                    <a:pt x="43" y="5"/>
                    <a:pt x="37" y="11"/>
                    <a:pt x="31" y="16"/>
                  </a:cubicBezTo>
                  <a:cubicBezTo>
                    <a:pt x="27" y="20"/>
                    <a:pt x="23" y="25"/>
                    <a:pt x="19" y="28"/>
                  </a:cubicBezTo>
                  <a:cubicBezTo>
                    <a:pt x="13" y="33"/>
                    <a:pt x="6" y="34"/>
                    <a:pt x="0" y="40"/>
                  </a:cubicBezTo>
                  <a:cubicBezTo>
                    <a:pt x="3" y="37"/>
                    <a:pt x="5" y="33"/>
                    <a:pt x="8" y="30"/>
                  </a:cubicBezTo>
                  <a:cubicBezTo>
                    <a:pt x="11" y="26"/>
                    <a:pt x="16" y="23"/>
                    <a:pt x="21" y="20"/>
                  </a:cubicBezTo>
                  <a:cubicBezTo>
                    <a:pt x="27" y="14"/>
                    <a:pt x="34" y="8"/>
                    <a:pt x="41" y="2"/>
                  </a:cubicBezTo>
                </a:path>
              </a:pathLst>
            </a:custGeom>
            <a:solidFill>
              <a:srgbClr val="A09F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18" name="Freeform 634">
              <a:extLst>
                <a:ext uri="{FF2B5EF4-FFF2-40B4-BE49-F238E27FC236}">
                  <a16:creationId xmlns:a16="http://schemas.microsoft.com/office/drawing/2014/main" id="{1C0D4B46-548E-4373-9FF7-2EC569084191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5" y="3070"/>
              <a:ext cx="106" cy="229"/>
            </a:xfrm>
            <a:custGeom>
              <a:avLst/>
              <a:gdLst>
                <a:gd name="T0" fmla="*/ 0 w 98"/>
                <a:gd name="T1" fmla="*/ 0 h 199"/>
                <a:gd name="T2" fmla="*/ 134 w 98"/>
                <a:gd name="T3" fmla="*/ 350 h 199"/>
                <a:gd name="T4" fmla="*/ 0 w 98"/>
                <a:gd name="T5" fmla="*/ 0 h 19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8" h="199">
                  <a:moveTo>
                    <a:pt x="0" y="0"/>
                  </a:moveTo>
                  <a:cubicBezTo>
                    <a:pt x="98" y="199"/>
                    <a:pt x="98" y="199"/>
                    <a:pt x="98" y="199"/>
                  </a:cubicBezTo>
                  <a:cubicBezTo>
                    <a:pt x="98" y="199"/>
                    <a:pt x="18" y="28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19" name="Freeform 635">
              <a:extLst>
                <a:ext uri="{FF2B5EF4-FFF2-40B4-BE49-F238E27FC236}">
                  <a16:creationId xmlns:a16="http://schemas.microsoft.com/office/drawing/2014/main" id="{2BEC56D6-1615-45C3-B51D-638946263695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5" y="3066"/>
              <a:ext cx="27" cy="18"/>
            </a:xfrm>
            <a:custGeom>
              <a:avLst/>
              <a:gdLst>
                <a:gd name="T0" fmla="*/ 2 w 25"/>
                <a:gd name="T1" fmla="*/ 29 h 15"/>
                <a:gd name="T2" fmla="*/ 16 w 25"/>
                <a:gd name="T3" fmla="*/ 1 h 15"/>
                <a:gd name="T4" fmla="*/ 33 w 25"/>
                <a:gd name="T5" fmla="*/ 2 h 15"/>
                <a:gd name="T6" fmla="*/ 2 w 25"/>
                <a:gd name="T7" fmla="*/ 31 h 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5" h="15">
                  <a:moveTo>
                    <a:pt x="2" y="14"/>
                  </a:moveTo>
                  <a:cubicBezTo>
                    <a:pt x="0" y="10"/>
                    <a:pt x="8" y="3"/>
                    <a:pt x="12" y="1"/>
                  </a:cubicBezTo>
                  <a:cubicBezTo>
                    <a:pt x="16" y="0"/>
                    <a:pt x="23" y="0"/>
                    <a:pt x="25" y="2"/>
                  </a:cubicBezTo>
                  <a:cubicBezTo>
                    <a:pt x="14" y="1"/>
                    <a:pt x="8" y="7"/>
                    <a:pt x="2" y="1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20" name="Freeform 636">
              <a:extLst>
                <a:ext uri="{FF2B5EF4-FFF2-40B4-BE49-F238E27FC236}">
                  <a16:creationId xmlns:a16="http://schemas.microsoft.com/office/drawing/2014/main" id="{2BFAF3C6-702A-4C2A-B90A-ECCBD3F9EE21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6" y="3127"/>
              <a:ext cx="87" cy="188"/>
            </a:xfrm>
            <a:custGeom>
              <a:avLst/>
              <a:gdLst>
                <a:gd name="T0" fmla="*/ 0 w 81"/>
                <a:gd name="T1" fmla="*/ 0 h 163"/>
                <a:gd name="T2" fmla="*/ 107 w 81"/>
                <a:gd name="T3" fmla="*/ 288 h 163"/>
                <a:gd name="T4" fmla="*/ 0 w 81"/>
                <a:gd name="T5" fmla="*/ 0 h 16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1" h="163">
                  <a:moveTo>
                    <a:pt x="0" y="0"/>
                  </a:moveTo>
                  <a:cubicBezTo>
                    <a:pt x="81" y="163"/>
                    <a:pt x="81" y="163"/>
                    <a:pt x="81" y="163"/>
                  </a:cubicBezTo>
                  <a:cubicBezTo>
                    <a:pt x="81" y="163"/>
                    <a:pt x="9" y="11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21" name="Freeform 637">
              <a:extLst>
                <a:ext uri="{FF2B5EF4-FFF2-40B4-BE49-F238E27FC236}">
                  <a16:creationId xmlns:a16="http://schemas.microsoft.com/office/drawing/2014/main" id="{3D374C88-83DD-4018-81D0-17BB2D6C84BC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2" y="3413"/>
              <a:ext cx="291" cy="263"/>
            </a:xfrm>
            <a:custGeom>
              <a:avLst/>
              <a:gdLst>
                <a:gd name="T0" fmla="*/ 0 w 270"/>
                <a:gd name="T1" fmla="*/ 0 h 229"/>
                <a:gd name="T2" fmla="*/ 364 w 270"/>
                <a:gd name="T3" fmla="*/ 399 h 229"/>
                <a:gd name="T4" fmla="*/ 0 w 270"/>
                <a:gd name="T5" fmla="*/ 0 h 22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0" h="229">
                  <a:moveTo>
                    <a:pt x="0" y="0"/>
                  </a:moveTo>
                  <a:cubicBezTo>
                    <a:pt x="270" y="229"/>
                    <a:pt x="270" y="229"/>
                    <a:pt x="270" y="229"/>
                  </a:cubicBezTo>
                  <a:cubicBezTo>
                    <a:pt x="270" y="229"/>
                    <a:pt x="86" y="53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22" name="Freeform 638">
              <a:extLst>
                <a:ext uri="{FF2B5EF4-FFF2-40B4-BE49-F238E27FC236}">
                  <a16:creationId xmlns:a16="http://schemas.microsoft.com/office/drawing/2014/main" id="{219936A8-0159-4BCB-AC08-7284A2F935BC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4" y="3474"/>
              <a:ext cx="116" cy="104"/>
            </a:xfrm>
            <a:custGeom>
              <a:avLst/>
              <a:gdLst>
                <a:gd name="T0" fmla="*/ 144 w 108"/>
                <a:gd name="T1" fmla="*/ 154 h 91"/>
                <a:gd name="T2" fmla="*/ 0 w 108"/>
                <a:gd name="T3" fmla="*/ 0 h 91"/>
                <a:gd name="T4" fmla="*/ 144 w 108"/>
                <a:gd name="T5" fmla="*/ 154 h 9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8" h="91">
                  <a:moveTo>
                    <a:pt x="108" y="9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93" y="91"/>
                    <a:pt x="108" y="9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23" name="Freeform 639">
              <a:extLst>
                <a:ext uri="{FF2B5EF4-FFF2-40B4-BE49-F238E27FC236}">
                  <a16:creationId xmlns:a16="http://schemas.microsoft.com/office/drawing/2014/main" id="{38ADBF4F-AEF6-4CCB-8AD6-FEE0F1B5322C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5" y="3329"/>
              <a:ext cx="81" cy="72"/>
            </a:xfrm>
            <a:custGeom>
              <a:avLst/>
              <a:gdLst>
                <a:gd name="T0" fmla="*/ 0 w 75"/>
                <a:gd name="T1" fmla="*/ 0 h 63"/>
                <a:gd name="T2" fmla="*/ 102 w 75"/>
                <a:gd name="T3" fmla="*/ 107 h 63"/>
                <a:gd name="T4" fmla="*/ 0 w 75"/>
                <a:gd name="T5" fmla="*/ 0 h 6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5" h="63">
                  <a:moveTo>
                    <a:pt x="0" y="0"/>
                  </a:moveTo>
                  <a:cubicBezTo>
                    <a:pt x="75" y="63"/>
                    <a:pt x="75" y="63"/>
                    <a:pt x="75" y="63"/>
                  </a:cubicBezTo>
                  <a:cubicBezTo>
                    <a:pt x="75" y="63"/>
                    <a:pt x="5" y="17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24" name="Freeform 640">
              <a:extLst>
                <a:ext uri="{FF2B5EF4-FFF2-40B4-BE49-F238E27FC236}">
                  <a16:creationId xmlns:a16="http://schemas.microsoft.com/office/drawing/2014/main" id="{7363547E-C0A9-445C-8D39-446ED3DFF064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4" y="3522"/>
              <a:ext cx="298" cy="273"/>
            </a:xfrm>
            <a:custGeom>
              <a:avLst/>
              <a:gdLst>
                <a:gd name="T0" fmla="*/ 0 w 276"/>
                <a:gd name="T1" fmla="*/ 0 h 237"/>
                <a:gd name="T2" fmla="*/ 376 w 276"/>
                <a:gd name="T3" fmla="*/ 417 h 237"/>
                <a:gd name="T4" fmla="*/ 0 w 276"/>
                <a:gd name="T5" fmla="*/ 0 h 23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6" h="237">
                  <a:moveTo>
                    <a:pt x="0" y="0"/>
                  </a:moveTo>
                  <a:cubicBezTo>
                    <a:pt x="276" y="237"/>
                    <a:pt x="276" y="237"/>
                    <a:pt x="276" y="237"/>
                  </a:cubicBezTo>
                  <a:cubicBezTo>
                    <a:pt x="276" y="237"/>
                    <a:pt x="50" y="33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25" name="Freeform 641">
              <a:extLst>
                <a:ext uri="{FF2B5EF4-FFF2-40B4-BE49-F238E27FC236}">
                  <a16:creationId xmlns:a16="http://schemas.microsoft.com/office/drawing/2014/main" id="{E2033C47-F1C5-4DD4-A341-BFBC55B38055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8" y="3439"/>
              <a:ext cx="169" cy="138"/>
            </a:xfrm>
            <a:custGeom>
              <a:avLst/>
              <a:gdLst>
                <a:gd name="T0" fmla="*/ 211 w 157"/>
                <a:gd name="T1" fmla="*/ 210 h 120"/>
                <a:gd name="T2" fmla="*/ 11 w 157"/>
                <a:gd name="T3" fmla="*/ 0 h 120"/>
                <a:gd name="T4" fmla="*/ 0 w 157"/>
                <a:gd name="T5" fmla="*/ 12 h 120"/>
                <a:gd name="T6" fmla="*/ 211 w 157"/>
                <a:gd name="T7" fmla="*/ 210 h 12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7" h="120">
                  <a:moveTo>
                    <a:pt x="157" y="12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129" y="117"/>
                    <a:pt x="157" y="120"/>
                  </a:cubicBezTo>
                  <a:close/>
                </a:path>
              </a:pathLst>
            </a:custGeom>
            <a:solidFill>
              <a:srgbClr val="A5A4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26" name="Freeform 642">
              <a:extLst>
                <a:ext uri="{FF2B5EF4-FFF2-40B4-BE49-F238E27FC236}">
                  <a16:creationId xmlns:a16="http://schemas.microsoft.com/office/drawing/2014/main" id="{F42B9B2C-6DF5-457B-93ED-012EE5FFC8C9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0" y="3332"/>
              <a:ext cx="13" cy="27"/>
            </a:xfrm>
            <a:custGeom>
              <a:avLst/>
              <a:gdLst>
                <a:gd name="T0" fmla="*/ 15 w 12"/>
                <a:gd name="T1" fmla="*/ 45 h 23"/>
                <a:gd name="T2" fmla="*/ 16 w 12"/>
                <a:gd name="T3" fmla="*/ 25 h 23"/>
                <a:gd name="T4" fmla="*/ 0 w 12"/>
                <a:gd name="T5" fmla="*/ 0 h 23"/>
                <a:gd name="T6" fmla="*/ 15 w 12"/>
                <a:gd name="T7" fmla="*/ 45 h 2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" h="23">
                  <a:moveTo>
                    <a:pt x="11" y="23"/>
                  </a:moveTo>
                  <a:cubicBezTo>
                    <a:pt x="12" y="13"/>
                    <a:pt x="12" y="13"/>
                    <a:pt x="12" y="1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2" y="11"/>
                    <a:pt x="11" y="23"/>
                  </a:cubicBezTo>
                  <a:close/>
                </a:path>
              </a:pathLst>
            </a:custGeom>
            <a:solidFill>
              <a:srgbClr val="A5A4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27" name="Freeform 643">
              <a:extLst>
                <a:ext uri="{FF2B5EF4-FFF2-40B4-BE49-F238E27FC236}">
                  <a16:creationId xmlns:a16="http://schemas.microsoft.com/office/drawing/2014/main" id="{40347CB6-5533-431A-956B-126FD20512C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9" y="3424"/>
              <a:ext cx="291" cy="264"/>
            </a:xfrm>
            <a:custGeom>
              <a:avLst/>
              <a:gdLst>
                <a:gd name="T0" fmla="*/ 0 w 270"/>
                <a:gd name="T1" fmla="*/ 0 h 229"/>
                <a:gd name="T2" fmla="*/ 364 w 270"/>
                <a:gd name="T3" fmla="*/ 403 h 229"/>
                <a:gd name="T4" fmla="*/ 0 w 270"/>
                <a:gd name="T5" fmla="*/ 0 h 22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0" h="229">
                  <a:moveTo>
                    <a:pt x="0" y="0"/>
                  </a:moveTo>
                  <a:cubicBezTo>
                    <a:pt x="270" y="229"/>
                    <a:pt x="270" y="229"/>
                    <a:pt x="270" y="229"/>
                  </a:cubicBezTo>
                  <a:cubicBezTo>
                    <a:pt x="270" y="229"/>
                    <a:pt x="50" y="74"/>
                    <a:pt x="0" y="0"/>
                  </a:cubicBezTo>
                  <a:close/>
                </a:path>
              </a:pathLst>
            </a:custGeom>
            <a:solidFill>
              <a:srgbClr val="A5A4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28" name="Freeform 644">
              <a:extLst>
                <a:ext uri="{FF2B5EF4-FFF2-40B4-BE49-F238E27FC236}">
                  <a16:creationId xmlns:a16="http://schemas.microsoft.com/office/drawing/2014/main" id="{EA5413D6-E2E1-4903-AC04-387F0FB7010E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1" y="3721"/>
              <a:ext cx="296" cy="284"/>
            </a:xfrm>
            <a:custGeom>
              <a:avLst/>
              <a:gdLst>
                <a:gd name="T0" fmla="*/ 0 w 275"/>
                <a:gd name="T1" fmla="*/ 0 h 247"/>
                <a:gd name="T2" fmla="*/ 369 w 275"/>
                <a:gd name="T3" fmla="*/ 432 h 247"/>
                <a:gd name="T4" fmla="*/ 0 w 275"/>
                <a:gd name="T5" fmla="*/ 0 h 24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5" h="247">
                  <a:moveTo>
                    <a:pt x="0" y="0"/>
                  </a:moveTo>
                  <a:cubicBezTo>
                    <a:pt x="275" y="247"/>
                    <a:pt x="275" y="247"/>
                    <a:pt x="275" y="247"/>
                  </a:cubicBezTo>
                  <a:cubicBezTo>
                    <a:pt x="275" y="247"/>
                    <a:pt x="84" y="46"/>
                    <a:pt x="0" y="0"/>
                  </a:cubicBezTo>
                  <a:close/>
                </a:path>
              </a:pathLst>
            </a:custGeom>
            <a:solidFill>
              <a:srgbClr val="9190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29" name="Freeform 645">
              <a:extLst>
                <a:ext uri="{FF2B5EF4-FFF2-40B4-BE49-F238E27FC236}">
                  <a16:creationId xmlns:a16="http://schemas.microsoft.com/office/drawing/2014/main" id="{51D77610-AF0E-41D5-A0BB-36B314D2ACCB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6" y="3807"/>
              <a:ext cx="26" cy="198"/>
            </a:xfrm>
            <a:custGeom>
              <a:avLst/>
              <a:gdLst>
                <a:gd name="T0" fmla="*/ 23 w 25"/>
                <a:gd name="T1" fmla="*/ 0 h 172"/>
                <a:gd name="T2" fmla="*/ 0 w 25"/>
                <a:gd name="T3" fmla="*/ 302 h 172"/>
                <a:gd name="T4" fmla="*/ 23 w 25"/>
                <a:gd name="T5" fmla="*/ 0 h 17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172">
                  <a:moveTo>
                    <a:pt x="19" y="0"/>
                  </a:moveTo>
                  <a:cubicBezTo>
                    <a:pt x="0" y="172"/>
                    <a:pt x="0" y="172"/>
                    <a:pt x="0" y="172"/>
                  </a:cubicBezTo>
                  <a:cubicBezTo>
                    <a:pt x="0" y="172"/>
                    <a:pt x="25" y="32"/>
                    <a:pt x="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30" name="Freeform 646">
              <a:extLst>
                <a:ext uri="{FF2B5EF4-FFF2-40B4-BE49-F238E27FC236}">
                  <a16:creationId xmlns:a16="http://schemas.microsoft.com/office/drawing/2014/main" id="{FBB4A52A-3BBC-4AB9-830E-D695256DCB04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2" y="3688"/>
              <a:ext cx="52" cy="115"/>
            </a:xfrm>
            <a:custGeom>
              <a:avLst/>
              <a:gdLst>
                <a:gd name="T0" fmla="*/ 40 w 48"/>
                <a:gd name="T1" fmla="*/ 0 h 100"/>
                <a:gd name="T2" fmla="*/ 0 w 48"/>
                <a:gd name="T3" fmla="*/ 175 h 100"/>
                <a:gd name="T4" fmla="*/ 40 w 48"/>
                <a:gd name="T5" fmla="*/ 0 h 10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8" h="100">
                  <a:moveTo>
                    <a:pt x="29" y="0"/>
                  </a:moveTo>
                  <a:cubicBezTo>
                    <a:pt x="29" y="0"/>
                    <a:pt x="43" y="65"/>
                    <a:pt x="0" y="100"/>
                  </a:cubicBezTo>
                  <a:cubicBezTo>
                    <a:pt x="0" y="100"/>
                    <a:pt x="48" y="77"/>
                    <a:pt x="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31" name="Freeform 647">
              <a:extLst>
                <a:ext uri="{FF2B5EF4-FFF2-40B4-BE49-F238E27FC236}">
                  <a16:creationId xmlns:a16="http://schemas.microsoft.com/office/drawing/2014/main" id="{AB2B9239-D41A-40EB-87FB-0B4F5124419F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4" y="3586"/>
              <a:ext cx="63" cy="22"/>
            </a:xfrm>
            <a:custGeom>
              <a:avLst/>
              <a:gdLst>
                <a:gd name="T0" fmla="*/ 0 w 58"/>
                <a:gd name="T1" fmla="*/ 0 h 19"/>
                <a:gd name="T2" fmla="*/ 80 w 58"/>
                <a:gd name="T3" fmla="*/ 1 h 19"/>
                <a:gd name="T4" fmla="*/ 0 w 58"/>
                <a:gd name="T5" fmla="*/ 0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8" h="19">
                  <a:moveTo>
                    <a:pt x="0" y="0"/>
                  </a:moveTo>
                  <a:cubicBezTo>
                    <a:pt x="0" y="0"/>
                    <a:pt x="32" y="15"/>
                    <a:pt x="58" y="1"/>
                  </a:cubicBezTo>
                  <a:cubicBezTo>
                    <a:pt x="58" y="1"/>
                    <a:pt x="30" y="19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770" name="Rectangle 2">
            <a:extLst>
              <a:ext uri="{FF2B5EF4-FFF2-40B4-BE49-F238E27FC236}">
                <a16:creationId xmlns:a16="http://schemas.microsoft.com/office/drawing/2014/main" id="{70A03C5F-1780-43B4-8460-943F8311865F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34963" y="74613"/>
            <a:ext cx="11406187" cy="1338262"/>
          </a:xfrm>
        </p:spPr>
        <p:txBody>
          <a:bodyPr/>
          <a:lstStyle/>
          <a:p>
            <a:pPr eaLnBrk="1" hangingPunct="1">
              <a:defRPr/>
            </a:pPr>
            <a:r>
              <a:rPr lang="fr-FR" altLang="x-none" sz="5067"/>
              <a:t>Monitors</a:t>
            </a:r>
          </a:p>
        </p:txBody>
      </p:sp>
      <p:grpSp>
        <p:nvGrpSpPr>
          <p:cNvPr id="40963" name="Group 3">
            <a:extLst>
              <a:ext uri="{FF2B5EF4-FFF2-40B4-BE49-F238E27FC236}">
                <a16:creationId xmlns:a16="http://schemas.microsoft.com/office/drawing/2014/main" id="{3D3A846D-8AEE-442A-B878-2F003D5F8E4A}"/>
              </a:ext>
            </a:extLst>
          </p:cNvPr>
          <p:cNvGrpSpPr>
            <a:grpSpLocks/>
          </p:cNvGrpSpPr>
          <p:nvPr/>
        </p:nvGrpSpPr>
        <p:grpSpPr bwMode="auto">
          <a:xfrm>
            <a:off x="2230438" y="1879600"/>
            <a:ext cx="3021012" cy="3781425"/>
            <a:chOff x="445" y="1097"/>
            <a:chExt cx="1903" cy="2382"/>
          </a:xfrm>
        </p:grpSpPr>
        <p:sp>
          <p:nvSpPr>
            <p:cNvPr id="40989" name="Freeform 4">
              <a:extLst>
                <a:ext uri="{FF2B5EF4-FFF2-40B4-BE49-F238E27FC236}">
                  <a16:creationId xmlns:a16="http://schemas.microsoft.com/office/drawing/2014/main" id="{BF08F4E8-3A57-4968-AD2B-A59E6DA4350A}"/>
                </a:ext>
              </a:extLst>
            </p:cNvPr>
            <p:cNvSpPr>
              <a:spLocks/>
            </p:cNvSpPr>
            <p:nvPr/>
          </p:nvSpPr>
          <p:spPr bwMode="auto">
            <a:xfrm>
              <a:off x="744" y="2485"/>
              <a:ext cx="1528" cy="994"/>
            </a:xfrm>
            <a:custGeom>
              <a:avLst/>
              <a:gdLst>
                <a:gd name="T0" fmla="*/ 141 w 1528"/>
                <a:gd name="T1" fmla="*/ 312 h 994"/>
                <a:gd name="T2" fmla="*/ 0 w 1528"/>
                <a:gd name="T3" fmla="*/ 496 h 994"/>
                <a:gd name="T4" fmla="*/ 473 w 1528"/>
                <a:gd name="T5" fmla="*/ 994 h 994"/>
                <a:gd name="T6" fmla="*/ 1528 w 1528"/>
                <a:gd name="T7" fmla="*/ 158 h 994"/>
                <a:gd name="T8" fmla="*/ 1408 w 1528"/>
                <a:gd name="T9" fmla="*/ 0 h 994"/>
                <a:gd name="T10" fmla="*/ 141 w 1528"/>
                <a:gd name="T11" fmla="*/ 312 h 99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528" h="994">
                  <a:moveTo>
                    <a:pt x="141" y="312"/>
                  </a:moveTo>
                  <a:lnTo>
                    <a:pt x="0" y="496"/>
                  </a:lnTo>
                  <a:lnTo>
                    <a:pt x="473" y="994"/>
                  </a:lnTo>
                  <a:lnTo>
                    <a:pt x="1528" y="158"/>
                  </a:lnTo>
                  <a:lnTo>
                    <a:pt x="1408" y="0"/>
                  </a:lnTo>
                  <a:lnTo>
                    <a:pt x="141" y="312"/>
                  </a:lnTo>
                  <a:close/>
                </a:path>
              </a:pathLst>
            </a:custGeom>
            <a:solidFill>
              <a:srgbClr val="BFBD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90" name="Freeform 5">
              <a:extLst>
                <a:ext uri="{FF2B5EF4-FFF2-40B4-BE49-F238E27FC236}">
                  <a16:creationId xmlns:a16="http://schemas.microsoft.com/office/drawing/2014/main" id="{231261D8-6F3F-4016-A33C-7E7FDF0FC64B}"/>
                </a:ext>
              </a:extLst>
            </p:cNvPr>
            <p:cNvSpPr>
              <a:spLocks/>
            </p:cNvSpPr>
            <p:nvPr/>
          </p:nvSpPr>
          <p:spPr bwMode="auto">
            <a:xfrm>
              <a:off x="753" y="2815"/>
              <a:ext cx="493" cy="650"/>
            </a:xfrm>
            <a:custGeom>
              <a:avLst/>
              <a:gdLst>
                <a:gd name="T0" fmla="*/ 464 w 493"/>
                <a:gd name="T1" fmla="*/ 650 h 650"/>
                <a:gd name="T2" fmla="*/ 493 w 493"/>
                <a:gd name="T3" fmla="*/ 354 h 650"/>
                <a:gd name="T4" fmla="*/ 128 w 493"/>
                <a:gd name="T5" fmla="*/ 0 h 650"/>
                <a:gd name="T6" fmla="*/ 0 w 493"/>
                <a:gd name="T7" fmla="*/ 165 h 650"/>
                <a:gd name="T8" fmla="*/ 464 w 493"/>
                <a:gd name="T9" fmla="*/ 650 h 6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3" h="650">
                  <a:moveTo>
                    <a:pt x="464" y="650"/>
                  </a:moveTo>
                  <a:lnTo>
                    <a:pt x="493" y="354"/>
                  </a:lnTo>
                  <a:lnTo>
                    <a:pt x="128" y="0"/>
                  </a:lnTo>
                  <a:lnTo>
                    <a:pt x="0" y="165"/>
                  </a:lnTo>
                  <a:lnTo>
                    <a:pt x="464" y="650"/>
                  </a:lnTo>
                  <a:close/>
                </a:path>
              </a:pathLst>
            </a:custGeom>
            <a:solidFill>
              <a:srgbClr val="9E9C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91" name="Freeform 6">
              <a:extLst>
                <a:ext uri="{FF2B5EF4-FFF2-40B4-BE49-F238E27FC236}">
                  <a16:creationId xmlns:a16="http://schemas.microsoft.com/office/drawing/2014/main" id="{56D34D76-1AB5-4250-B7F9-7C191CB8F96A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" y="1163"/>
              <a:ext cx="1092" cy="1340"/>
            </a:xfrm>
            <a:custGeom>
              <a:avLst/>
              <a:gdLst>
                <a:gd name="T0" fmla="*/ 672 w 702"/>
                <a:gd name="T1" fmla="*/ 6135 h 807"/>
                <a:gd name="T2" fmla="*/ 87 w 702"/>
                <a:gd name="T3" fmla="*/ 5177 h 807"/>
                <a:gd name="T4" fmla="*/ 0 w 702"/>
                <a:gd name="T5" fmla="*/ 4776 h 807"/>
                <a:gd name="T6" fmla="*/ 73 w 702"/>
                <a:gd name="T7" fmla="*/ 2751 h 807"/>
                <a:gd name="T8" fmla="*/ 286 w 702"/>
                <a:gd name="T9" fmla="*/ 2295 h 807"/>
                <a:gd name="T10" fmla="*/ 2928 w 702"/>
                <a:gd name="T11" fmla="*/ 101 h 807"/>
                <a:gd name="T12" fmla="*/ 3274 w 702"/>
                <a:gd name="T13" fmla="*/ 0 h 807"/>
                <a:gd name="T14" fmla="*/ 4111 w 702"/>
                <a:gd name="T15" fmla="*/ 33 h 807"/>
                <a:gd name="T16" fmla="*/ 1232 w 702"/>
                <a:gd name="T17" fmla="*/ 2765 h 807"/>
                <a:gd name="T18" fmla="*/ 672 w 702"/>
                <a:gd name="T19" fmla="*/ 6135 h 80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702" h="807">
                  <a:moveTo>
                    <a:pt x="115" y="807"/>
                  </a:moveTo>
                  <a:cubicBezTo>
                    <a:pt x="15" y="681"/>
                    <a:pt x="15" y="681"/>
                    <a:pt x="15" y="681"/>
                  </a:cubicBezTo>
                  <a:cubicBezTo>
                    <a:pt x="15" y="681"/>
                    <a:pt x="0" y="668"/>
                    <a:pt x="0" y="628"/>
                  </a:cubicBezTo>
                  <a:cubicBezTo>
                    <a:pt x="0" y="587"/>
                    <a:pt x="12" y="362"/>
                    <a:pt x="12" y="362"/>
                  </a:cubicBezTo>
                  <a:cubicBezTo>
                    <a:pt x="12" y="362"/>
                    <a:pt x="15" y="326"/>
                    <a:pt x="49" y="302"/>
                  </a:cubicBezTo>
                  <a:cubicBezTo>
                    <a:pt x="83" y="279"/>
                    <a:pt x="500" y="13"/>
                    <a:pt x="500" y="13"/>
                  </a:cubicBezTo>
                  <a:cubicBezTo>
                    <a:pt x="500" y="13"/>
                    <a:pt x="534" y="0"/>
                    <a:pt x="559" y="0"/>
                  </a:cubicBezTo>
                  <a:cubicBezTo>
                    <a:pt x="585" y="0"/>
                    <a:pt x="702" y="4"/>
                    <a:pt x="702" y="4"/>
                  </a:cubicBezTo>
                  <a:cubicBezTo>
                    <a:pt x="210" y="364"/>
                    <a:pt x="210" y="364"/>
                    <a:pt x="210" y="364"/>
                  </a:cubicBezTo>
                  <a:lnTo>
                    <a:pt x="115" y="807"/>
                  </a:lnTo>
                  <a:close/>
                </a:path>
              </a:pathLst>
            </a:custGeom>
            <a:solidFill>
              <a:srgbClr val="B8B5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92" name="Freeform 7">
              <a:extLst>
                <a:ext uri="{FF2B5EF4-FFF2-40B4-BE49-F238E27FC236}">
                  <a16:creationId xmlns:a16="http://schemas.microsoft.com/office/drawing/2014/main" id="{E3FE73B1-DBE3-425C-8991-137A2A56D21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3" y="1127"/>
              <a:ext cx="1095" cy="2098"/>
            </a:xfrm>
            <a:custGeom>
              <a:avLst/>
              <a:gdLst>
                <a:gd name="T0" fmla="*/ 1095 w 1095"/>
                <a:gd name="T1" fmla="*/ 1275 h 2098"/>
                <a:gd name="T2" fmla="*/ 0 w 1095"/>
                <a:gd name="T3" fmla="*/ 2098 h 2098"/>
                <a:gd name="T4" fmla="*/ 0 w 1095"/>
                <a:gd name="T5" fmla="*/ 823 h 2098"/>
                <a:gd name="T6" fmla="*/ 1095 w 1095"/>
                <a:gd name="T7" fmla="*/ 0 h 2098"/>
                <a:gd name="T8" fmla="*/ 1095 w 1095"/>
                <a:gd name="T9" fmla="*/ 1275 h 209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95" h="2098">
                  <a:moveTo>
                    <a:pt x="1095" y="1275"/>
                  </a:moveTo>
                  <a:lnTo>
                    <a:pt x="0" y="2098"/>
                  </a:lnTo>
                  <a:lnTo>
                    <a:pt x="0" y="823"/>
                  </a:lnTo>
                  <a:lnTo>
                    <a:pt x="1095" y="0"/>
                  </a:lnTo>
                  <a:lnTo>
                    <a:pt x="1095" y="1275"/>
                  </a:lnTo>
                  <a:close/>
                </a:path>
              </a:pathLst>
            </a:custGeom>
            <a:solidFill>
              <a:srgbClr val="F2F1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93" name="Freeform 8">
              <a:extLst>
                <a:ext uri="{FF2B5EF4-FFF2-40B4-BE49-F238E27FC236}">
                  <a16:creationId xmlns:a16="http://schemas.microsoft.com/office/drawing/2014/main" id="{7D602D4F-D05A-443A-B921-34737C4A7CF5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8" y="1452"/>
              <a:ext cx="777" cy="1446"/>
            </a:xfrm>
            <a:custGeom>
              <a:avLst/>
              <a:gdLst>
                <a:gd name="T0" fmla="*/ 2926 w 499"/>
                <a:gd name="T1" fmla="*/ 229 h 871"/>
                <a:gd name="T2" fmla="*/ 2926 w 499"/>
                <a:gd name="T3" fmla="*/ 3888 h 871"/>
                <a:gd name="T4" fmla="*/ 2868 w 499"/>
                <a:gd name="T5" fmla="*/ 4074 h 871"/>
                <a:gd name="T6" fmla="*/ 140 w 499"/>
                <a:gd name="T7" fmla="*/ 6558 h 871"/>
                <a:gd name="T8" fmla="*/ 0 w 499"/>
                <a:gd name="T9" fmla="*/ 6443 h 871"/>
                <a:gd name="T10" fmla="*/ 0 w 499"/>
                <a:gd name="T11" fmla="*/ 2794 h 871"/>
                <a:gd name="T12" fmla="*/ 157 w 499"/>
                <a:gd name="T13" fmla="*/ 2406 h 871"/>
                <a:gd name="T14" fmla="*/ 2730 w 499"/>
                <a:gd name="T15" fmla="*/ 70 h 871"/>
                <a:gd name="T16" fmla="*/ 2926 w 499"/>
                <a:gd name="T17" fmla="*/ 229 h 87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9" h="871">
                  <a:moveTo>
                    <a:pt x="498" y="30"/>
                  </a:moveTo>
                  <a:cubicBezTo>
                    <a:pt x="498" y="512"/>
                    <a:pt x="498" y="512"/>
                    <a:pt x="498" y="512"/>
                  </a:cubicBezTo>
                  <a:cubicBezTo>
                    <a:pt x="498" y="512"/>
                    <a:pt x="499" y="528"/>
                    <a:pt x="488" y="536"/>
                  </a:cubicBezTo>
                  <a:cubicBezTo>
                    <a:pt x="24" y="863"/>
                    <a:pt x="24" y="863"/>
                    <a:pt x="24" y="863"/>
                  </a:cubicBezTo>
                  <a:cubicBezTo>
                    <a:pt x="8" y="871"/>
                    <a:pt x="2" y="862"/>
                    <a:pt x="0" y="848"/>
                  </a:cubicBezTo>
                  <a:cubicBezTo>
                    <a:pt x="0" y="368"/>
                    <a:pt x="0" y="368"/>
                    <a:pt x="0" y="368"/>
                  </a:cubicBezTo>
                  <a:cubicBezTo>
                    <a:pt x="2" y="331"/>
                    <a:pt x="27" y="317"/>
                    <a:pt x="27" y="317"/>
                  </a:cubicBezTo>
                  <a:cubicBezTo>
                    <a:pt x="464" y="9"/>
                    <a:pt x="464" y="9"/>
                    <a:pt x="464" y="9"/>
                  </a:cubicBezTo>
                  <a:cubicBezTo>
                    <a:pt x="464" y="9"/>
                    <a:pt x="495" y="0"/>
                    <a:pt x="498" y="30"/>
                  </a:cubicBezTo>
                  <a:close/>
                </a:path>
              </a:pathLst>
            </a:custGeom>
            <a:solidFill>
              <a:srgbClr val="A3D1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94" name="Freeform 9">
              <a:extLst>
                <a:ext uri="{FF2B5EF4-FFF2-40B4-BE49-F238E27FC236}">
                  <a16:creationId xmlns:a16="http://schemas.microsoft.com/office/drawing/2014/main" id="{3EEE6908-CAE3-4893-BB2D-C93E966AAA09}"/>
                </a:ext>
              </a:extLst>
            </p:cNvPr>
            <p:cNvSpPr>
              <a:spLocks/>
            </p:cNvSpPr>
            <p:nvPr/>
          </p:nvSpPr>
          <p:spPr bwMode="auto">
            <a:xfrm>
              <a:off x="605" y="1706"/>
              <a:ext cx="648" cy="1519"/>
            </a:xfrm>
            <a:custGeom>
              <a:avLst/>
              <a:gdLst>
                <a:gd name="T0" fmla="*/ 2449 w 416"/>
                <a:gd name="T1" fmla="*/ 1116 h 915"/>
                <a:gd name="T2" fmla="*/ 2449 w 416"/>
                <a:gd name="T3" fmla="*/ 6951 h 915"/>
                <a:gd name="T4" fmla="*/ 73 w 416"/>
                <a:gd name="T5" fmla="*/ 4062 h 915"/>
                <a:gd name="T6" fmla="*/ 12 w 416"/>
                <a:gd name="T7" fmla="*/ 3783 h 915"/>
                <a:gd name="T8" fmla="*/ 83 w 416"/>
                <a:gd name="T9" fmla="*/ 304 h 915"/>
                <a:gd name="T10" fmla="*/ 231 w 416"/>
                <a:gd name="T11" fmla="*/ 46 h 915"/>
                <a:gd name="T12" fmla="*/ 2449 w 416"/>
                <a:gd name="T13" fmla="*/ 1116 h 91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16" h="915">
                  <a:moveTo>
                    <a:pt x="416" y="147"/>
                  </a:moveTo>
                  <a:cubicBezTo>
                    <a:pt x="416" y="915"/>
                    <a:pt x="416" y="915"/>
                    <a:pt x="416" y="915"/>
                  </a:cubicBezTo>
                  <a:cubicBezTo>
                    <a:pt x="12" y="535"/>
                    <a:pt x="12" y="535"/>
                    <a:pt x="12" y="535"/>
                  </a:cubicBezTo>
                  <a:cubicBezTo>
                    <a:pt x="12" y="535"/>
                    <a:pt x="0" y="530"/>
                    <a:pt x="2" y="498"/>
                  </a:cubicBezTo>
                  <a:cubicBezTo>
                    <a:pt x="4" y="466"/>
                    <a:pt x="14" y="40"/>
                    <a:pt x="14" y="40"/>
                  </a:cubicBezTo>
                  <a:cubicBezTo>
                    <a:pt x="14" y="40"/>
                    <a:pt x="10" y="0"/>
                    <a:pt x="39" y="6"/>
                  </a:cubicBezTo>
                  <a:cubicBezTo>
                    <a:pt x="68" y="12"/>
                    <a:pt x="416" y="147"/>
                    <a:pt x="416" y="147"/>
                  </a:cubicBezTo>
                  <a:close/>
                </a:path>
              </a:pathLst>
            </a:custGeom>
            <a:solidFill>
              <a:srgbClr val="D1CE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95" name="Freeform 10">
              <a:extLst>
                <a:ext uri="{FF2B5EF4-FFF2-40B4-BE49-F238E27FC236}">
                  <a16:creationId xmlns:a16="http://schemas.microsoft.com/office/drawing/2014/main" id="{F69881D3-0276-4054-8C46-ED78BF360524}"/>
                </a:ext>
              </a:extLst>
            </p:cNvPr>
            <p:cNvSpPr>
              <a:spLocks/>
            </p:cNvSpPr>
            <p:nvPr/>
          </p:nvSpPr>
          <p:spPr bwMode="auto">
            <a:xfrm>
              <a:off x="638" y="1097"/>
              <a:ext cx="1710" cy="871"/>
            </a:xfrm>
            <a:custGeom>
              <a:avLst/>
              <a:gdLst>
                <a:gd name="T0" fmla="*/ 47 w 1099"/>
                <a:gd name="T1" fmla="*/ 2819 h 525"/>
                <a:gd name="T2" fmla="*/ 3470 w 1099"/>
                <a:gd name="T3" fmla="*/ 91 h 525"/>
                <a:gd name="T4" fmla="*/ 3745 w 1099"/>
                <a:gd name="T5" fmla="*/ 13 h 525"/>
                <a:gd name="T6" fmla="*/ 6442 w 1099"/>
                <a:gd name="T7" fmla="*/ 138 h 525"/>
                <a:gd name="T8" fmla="*/ 2320 w 1099"/>
                <a:gd name="T9" fmla="*/ 3977 h 525"/>
                <a:gd name="T10" fmla="*/ 0 w 1099"/>
                <a:gd name="T11" fmla="*/ 2854 h 525"/>
                <a:gd name="T12" fmla="*/ 47 w 1099"/>
                <a:gd name="T13" fmla="*/ 2819 h 5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99" h="525">
                  <a:moveTo>
                    <a:pt x="8" y="372"/>
                  </a:moveTo>
                  <a:cubicBezTo>
                    <a:pt x="592" y="12"/>
                    <a:pt x="592" y="12"/>
                    <a:pt x="592" y="12"/>
                  </a:cubicBezTo>
                  <a:cubicBezTo>
                    <a:pt x="592" y="12"/>
                    <a:pt x="614" y="0"/>
                    <a:pt x="639" y="2"/>
                  </a:cubicBezTo>
                  <a:cubicBezTo>
                    <a:pt x="664" y="4"/>
                    <a:pt x="1099" y="18"/>
                    <a:pt x="1099" y="18"/>
                  </a:cubicBezTo>
                  <a:cubicBezTo>
                    <a:pt x="396" y="525"/>
                    <a:pt x="396" y="525"/>
                    <a:pt x="396" y="525"/>
                  </a:cubicBezTo>
                  <a:cubicBezTo>
                    <a:pt x="0" y="377"/>
                    <a:pt x="0" y="377"/>
                    <a:pt x="0" y="377"/>
                  </a:cubicBezTo>
                  <a:cubicBezTo>
                    <a:pt x="8" y="372"/>
                    <a:pt x="8" y="372"/>
                    <a:pt x="8" y="372"/>
                  </a:cubicBezTo>
                </a:path>
              </a:pathLst>
            </a:custGeom>
            <a:solidFill>
              <a:srgbClr val="E4E4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96" name="Freeform 11">
              <a:extLst>
                <a:ext uri="{FF2B5EF4-FFF2-40B4-BE49-F238E27FC236}">
                  <a16:creationId xmlns:a16="http://schemas.microsoft.com/office/drawing/2014/main" id="{1F53F4A9-84D0-418F-AAE4-57E3D8124C33}"/>
                </a:ext>
              </a:extLst>
            </p:cNvPr>
            <p:cNvSpPr>
              <a:spLocks/>
            </p:cNvSpPr>
            <p:nvPr/>
          </p:nvSpPr>
          <p:spPr bwMode="auto">
            <a:xfrm>
              <a:off x="664" y="1851"/>
              <a:ext cx="517" cy="290"/>
            </a:xfrm>
            <a:custGeom>
              <a:avLst/>
              <a:gdLst>
                <a:gd name="T0" fmla="*/ 517 w 517"/>
                <a:gd name="T1" fmla="*/ 290 h 290"/>
                <a:gd name="T2" fmla="*/ 0 w 517"/>
                <a:gd name="T3" fmla="*/ 46 h 290"/>
                <a:gd name="T4" fmla="*/ 0 w 517"/>
                <a:gd name="T5" fmla="*/ 0 h 290"/>
                <a:gd name="T6" fmla="*/ 517 w 517"/>
                <a:gd name="T7" fmla="*/ 222 h 290"/>
                <a:gd name="T8" fmla="*/ 517 w 517"/>
                <a:gd name="T9" fmla="*/ 290 h 29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7" h="290">
                  <a:moveTo>
                    <a:pt x="517" y="290"/>
                  </a:moveTo>
                  <a:lnTo>
                    <a:pt x="0" y="46"/>
                  </a:lnTo>
                  <a:lnTo>
                    <a:pt x="0" y="0"/>
                  </a:lnTo>
                  <a:lnTo>
                    <a:pt x="517" y="222"/>
                  </a:lnTo>
                  <a:lnTo>
                    <a:pt x="517" y="290"/>
                  </a:lnTo>
                  <a:close/>
                </a:path>
              </a:pathLst>
            </a:custGeom>
            <a:solidFill>
              <a:srgbClr val="B8B5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97" name="Freeform 12">
              <a:extLst>
                <a:ext uri="{FF2B5EF4-FFF2-40B4-BE49-F238E27FC236}">
                  <a16:creationId xmlns:a16="http://schemas.microsoft.com/office/drawing/2014/main" id="{454AF073-C152-4E6F-9677-CC5F9A97D732}"/>
                </a:ext>
              </a:extLst>
            </p:cNvPr>
            <p:cNvSpPr>
              <a:spLocks/>
            </p:cNvSpPr>
            <p:nvPr/>
          </p:nvSpPr>
          <p:spPr bwMode="auto">
            <a:xfrm>
              <a:off x="663" y="1937"/>
              <a:ext cx="516" cy="304"/>
            </a:xfrm>
            <a:custGeom>
              <a:avLst/>
              <a:gdLst>
                <a:gd name="T0" fmla="*/ 516 w 516"/>
                <a:gd name="T1" fmla="*/ 304 h 304"/>
                <a:gd name="T2" fmla="*/ 1 w 516"/>
                <a:gd name="T3" fmla="*/ 50 h 304"/>
                <a:gd name="T4" fmla="*/ 0 w 516"/>
                <a:gd name="T5" fmla="*/ 0 h 304"/>
                <a:gd name="T6" fmla="*/ 516 w 516"/>
                <a:gd name="T7" fmla="*/ 237 h 304"/>
                <a:gd name="T8" fmla="*/ 516 w 516"/>
                <a:gd name="T9" fmla="*/ 304 h 30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6" h="304">
                  <a:moveTo>
                    <a:pt x="516" y="304"/>
                  </a:moveTo>
                  <a:lnTo>
                    <a:pt x="1" y="50"/>
                  </a:lnTo>
                  <a:lnTo>
                    <a:pt x="0" y="0"/>
                  </a:lnTo>
                  <a:lnTo>
                    <a:pt x="516" y="237"/>
                  </a:lnTo>
                  <a:lnTo>
                    <a:pt x="516" y="304"/>
                  </a:lnTo>
                  <a:close/>
                </a:path>
              </a:pathLst>
            </a:custGeom>
            <a:solidFill>
              <a:srgbClr val="B8B5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98" name="Freeform 13">
              <a:extLst>
                <a:ext uri="{FF2B5EF4-FFF2-40B4-BE49-F238E27FC236}">
                  <a16:creationId xmlns:a16="http://schemas.microsoft.com/office/drawing/2014/main" id="{7F839FFD-A1C5-4797-8D32-ECF4B9B92672}"/>
                </a:ext>
              </a:extLst>
            </p:cNvPr>
            <p:cNvSpPr>
              <a:spLocks/>
            </p:cNvSpPr>
            <p:nvPr/>
          </p:nvSpPr>
          <p:spPr bwMode="auto">
            <a:xfrm>
              <a:off x="663" y="2017"/>
              <a:ext cx="515" cy="318"/>
            </a:xfrm>
            <a:custGeom>
              <a:avLst/>
              <a:gdLst>
                <a:gd name="T0" fmla="*/ 515 w 515"/>
                <a:gd name="T1" fmla="*/ 318 h 318"/>
                <a:gd name="T2" fmla="*/ 0 w 515"/>
                <a:gd name="T3" fmla="*/ 53 h 318"/>
                <a:gd name="T4" fmla="*/ 0 w 515"/>
                <a:gd name="T5" fmla="*/ 0 h 318"/>
                <a:gd name="T6" fmla="*/ 515 w 515"/>
                <a:gd name="T7" fmla="*/ 257 h 318"/>
                <a:gd name="T8" fmla="*/ 515 w 515"/>
                <a:gd name="T9" fmla="*/ 318 h 3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5" h="318">
                  <a:moveTo>
                    <a:pt x="515" y="318"/>
                  </a:moveTo>
                  <a:lnTo>
                    <a:pt x="0" y="53"/>
                  </a:lnTo>
                  <a:lnTo>
                    <a:pt x="0" y="0"/>
                  </a:lnTo>
                  <a:lnTo>
                    <a:pt x="515" y="257"/>
                  </a:lnTo>
                  <a:lnTo>
                    <a:pt x="515" y="318"/>
                  </a:lnTo>
                  <a:close/>
                </a:path>
              </a:pathLst>
            </a:custGeom>
            <a:solidFill>
              <a:srgbClr val="B8B5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99" name="Freeform 14">
              <a:extLst>
                <a:ext uri="{FF2B5EF4-FFF2-40B4-BE49-F238E27FC236}">
                  <a16:creationId xmlns:a16="http://schemas.microsoft.com/office/drawing/2014/main" id="{8CFF3F67-AA91-4B4A-9BFD-6CC95A424A63}"/>
                </a:ext>
              </a:extLst>
            </p:cNvPr>
            <p:cNvSpPr>
              <a:spLocks/>
            </p:cNvSpPr>
            <p:nvPr/>
          </p:nvSpPr>
          <p:spPr bwMode="auto">
            <a:xfrm>
              <a:off x="664" y="1847"/>
              <a:ext cx="517" cy="292"/>
            </a:xfrm>
            <a:custGeom>
              <a:avLst/>
              <a:gdLst>
                <a:gd name="T0" fmla="*/ 517 w 517"/>
                <a:gd name="T1" fmla="*/ 292 h 292"/>
                <a:gd name="T2" fmla="*/ 0 w 517"/>
                <a:gd name="T3" fmla="*/ 48 h 292"/>
                <a:gd name="T4" fmla="*/ 0 w 517"/>
                <a:gd name="T5" fmla="*/ 0 h 292"/>
                <a:gd name="T6" fmla="*/ 517 w 517"/>
                <a:gd name="T7" fmla="*/ 224 h 292"/>
                <a:gd name="T8" fmla="*/ 517 w 517"/>
                <a:gd name="T9" fmla="*/ 292 h 2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7" h="292">
                  <a:moveTo>
                    <a:pt x="517" y="292"/>
                  </a:moveTo>
                  <a:lnTo>
                    <a:pt x="0" y="48"/>
                  </a:lnTo>
                  <a:lnTo>
                    <a:pt x="0" y="0"/>
                  </a:lnTo>
                  <a:lnTo>
                    <a:pt x="517" y="224"/>
                  </a:lnTo>
                  <a:lnTo>
                    <a:pt x="517" y="292"/>
                  </a:lnTo>
                  <a:close/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0" name="Freeform 15">
              <a:extLst>
                <a:ext uri="{FF2B5EF4-FFF2-40B4-BE49-F238E27FC236}">
                  <a16:creationId xmlns:a16="http://schemas.microsoft.com/office/drawing/2014/main" id="{DFFFCAA4-9936-4550-AAAE-0545B8B290F4}"/>
                </a:ext>
              </a:extLst>
            </p:cNvPr>
            <p:cNvSpPr>
              <a:spLocks/>
            </p:cNvSpPr>
            <p:nvPr/>
          </p:nvSpPr>
          <p:spPr bwMode="auto">
            <a:xfrm>
              <a:off x="663" y="1935"/>
              <a:ext cx="516" cy="304"/>
            </a:xfrm>
            <a:custGeom>
              <a:avLst/>
              <a:gdLst>
                <a:gd name="T0" fmla="*/ 516 w 516"/>
                <a:gd name="T1" fmla="*/ 304 h 304"/>
                <a:gd name="T2" fmla="*/ 1 w 516"/>
                <a:gd name="T3" fmla="*/ 50 h 304"/>
                <a:gd name="T4" fmla="*/ 0 w 516"/>
                <a:gd name="T5" fmla="*/ 0 h 304"/>
                <a:gd name="T6" fmla="*/ 516 w 516"/>
                <a:gd name="T7" fmla="*/ 236 h 304"/>
                <a:gd name="T8" fmla="*/ 516 w 516"/>
                <a:gd name="T9" fmla="*/ 304 h 30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6" h="304">
                  <a:moveTo>
                    <a:pt x="516" y="304"/>
                  </a:moveTo>
                  <a:lnTo>
                    <a:pt x="1" y="50"/>
                  </a:lnTo>
                  <a:lnTo>
                    <a:pt x="0" y="0"/>
                  </a:lnTo>
                  <a:lnTo>
                    <a:pt x="516" y="236"/>
                  </a:lnTo>
                  <a:lnTo>
                    <a:pt x="516" y="304"/>
                  </a:lnTo>
                  <a:close/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1" name="Freeform 16">
              <a:extLst>
                <a:ext uri="{FF2B5EF4-FFF2-40B4-BE49-F238E27FC236}">
                  <a16:creationId xmlns:a16="http://schemas.microsoft.com/office/drawing/2014/main" id="{A4141892-F199-4895-A776-65D4469ED881}"/>
                </a:ext>
              </a:extLst>
            </p:cNvPr>
            <p:cNvSpPr>
              <a:spLocks/>
            </p:cNvSpPr>
            <p:nvPr/>
          </p:nvSpPr>
          <p:spPr bwMode="auto">
            <a:xfrm>
              <a:off x="663" y="2013"/>
              <a:ext cx="515" cy="319"/>
            </a:xfrm>
            <a:custGeom>
              <a:avLst/>
              <a:gdLst>
                <a:gd name="T0" fmla="*/ 515 w 515"/>
                <a:gd name="T1" fmla="*/ 319 h 319"/>
                <a:gd name="T2" fmla="*/ 0 w 515"/>
                <a:gd name="T3" fmla="*/ 55 h 319"/>
                <a:gd name="T4" fmla="*/ 0 w 515"/>
                <a:gd name="T5" fmla="*/ 0 h 319"/>
                <a:gd name="T6" fmla="*/ 515 w 515"/>
                <a:gd name="T7" fmla="*/ 259 h 319"/>
                <a:gd name="T8" fmla="*/ 515 w 515"/>
                <a:gd name="T9" fmla="*/ 319 h 3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5" h="319">
                  <a:moveTo>
                    <a:pt x="515" y="319"/>
                  </a:moveTo>
                  <a:lnTo>
                    <a:pt x="0" y="55"/>
                  </a:lnTo>
                  <a:lnTo>
                    <a:pt x="0" y="0"/>
                  </a:lnTo>
                  <a:lnTo>
                    <a:pt x="515" y="259"/>
                  </a:lnTo>
                  <a:lnTo>
                    <a:pt x="515" y="319"/>
                  </a:lnTo>
                  <a:close/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2" name="Freeform 17">
              <a:extLst>
                <a:ext uri="{FF2B5EF4-FFF2-40B4-BE49-F238E27FC236}">
                  <a16:creationId xmlns:a16="http://schemas.microsoft.com/office/drawing/2014/main" id="{EC747C0B-DF48-491F-ACC9-34869359C840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5" y="1452"/>
              <a:ext cx="777" cy="1446"/>
            </a:xfrm>
            <a:custGeom>
              <a:avLst/>
              <a:gdLst>
                <a:gd name="T0" fmla="*/ 2926 w 499"/>
                <a:gd name="T1" fmla="*/ 229 h 871"/>
                <a:gd name="T2" fmla="*/ 2926 w 499"/>
                <a:gd name="T3" fmla="*/ 3888 h 871"/>
                <a:gd name="T4" fmla="*/ 2868 w 499"/>
                <a:gd name="T5" fmla="*/ 4074 h 871"/>
                <a:gd name="T6" fmla="*/ 140 w 499"/>
                <a:gd name="T7" fmla="*/ 6558 h 871"/>
                <a:gd name="T8" fmla="*/ 0 w 499"/>
                <a:gd name="T9" fmla="*/ 6443 h 871"/>
                <a:gd name="T10" fmla="*/ 0 w 499"/>
                <a:gd name="T11" fmla="*/ 2794 h 871"/>
                <a:gd name="T12" fmla="*/ 157 w 499"/>
                <a:gd name="T13" fmla="*/ 2404 h 871"/>
                <a:gd name="T14" fmla="*/ 2730 w 499"/>
                <a:gd name="T15" fmla="*/ 70 h 871"/>
                <a:gd name="T16" fmla="*/ 2926 w 499"/>
                <a:gd name="T17" fmla="*/ 229 h 87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9" h="871">
                  <a:moveTo>
                    <a:pt x="498" y="30"/>
                  </a:moveTo>
                  <a:cubicBezTo>
                    <a:pt x="498" y="512"/>
                    <a:pt x="498" y="512"/>
                    <a:pt x="498" y="512"/>
                  </a:cubicBezTo>
                  <a:cubicBezTo>
                    <a:pt x="498" y="512"/>
                    <a:pt x="499" y="528"/>
                    <a:pt x="488" y="536"/>
                  </a:cubicBezTo>
                  <a:cubicBezTo>
                    <a:pt x="24" y="863"/>
                    <a:pt x="24" y="863"/>
                    <a:pt x="24" y="863"/>
                  </a:cubicBezTo>
                  <a:cubicBezTo>
                    <a:pt x="8" y="871"/>
                    <a:pt x="2" y="862"/>
                    <a:pt x="0" y="848"/>
                  </a:cubicBezTo>
                  <a:cubicBezTo>
                    <a:pt x="0" y="368"/>
                    <a:pt x="0" y="368"/>
                    <a:pt x="0" y="368"/>
                  </a:cubicBezTo>
                  <a:cubicBezTo>
                    <a:pt x="1" y="331"/>
                    <a:pt x="27" y="316"/>
                    <a:pt x="27" y="316"/>
                  </a:cubicBezTo>
                  <a:cubicBezTo>
                    <a:pt x="464" y="9"/>
                    <a:pt x="464" y="9"/>
                    <a:pt x="464" y="9"/>
                  </a:cubicBezTo>
                  <a:cubicBezTo>
                    <a:pt x="464" y="9"/>
                    <a:pt x="494" y="0"/>
                    <a:pt x="498" y="30"/>
                  </a:cubicBezTo>
                  <a:close/>
                </a:path>
              </a:pathLst>
            </a:custGeom>
            <a:noFill/>
            <a:ln w="206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3" name="Freeform 18">
              <a:extLst>
                <a:ext uri="{FF2B5EF4-FFF2-40B4-BE49-F238E27FC236}">
                  <a16:creationId xmlns:a16="http://schemas.microsoft.com/office/drawing/2014/main" id="{947560A7-2A0F-4D54-BE7E-EE819C281319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5" y="2516"/>
              <a:ext cx="245" cy="357"/>
            </a:xfrm>
            <a:custGeom>
              <a:avLst/>
              <a:gdLst>
                <a:gd name="T0" fmla="*/ 34 w 157"/>
                <a:gd name="T1" fmla="*/ 13 h 215"/>
                <a:gd name="T2" fmla="*/ 34 w 157"/>
                <a:gd name="T3" fmla="*/ 769 h 215"/>
                <a:gd name="T4" fmla="*/ 22 w 157"/>
                <a:gd name="T5" fmla="*/ 1337 h 215"/>
                <a:gd name="T6" fmla="*/ 331 w 157"/>
                <a:gd name="T7" fmla="*/ 1277 h 215"/>
                <a:gd name="T8" fmla="*/ 930 w 157"/>
                <a:gd name="T9" fmla="*/ 797 h 215"/>
                <a:gd name="T10" fmla="*/ 148 w 157"/>
                <a:gd name="T11" fmla="*/ 1034 h 215"/>
                <a:gd name="T12" fmla="*/ 114 w 157"/>
                <a:gd name="T13" fmla="*/ 480 h 215"/>
                <a:gd name="T14" fmla="*/ 87 w 157"/>
                <a:gd name="T15" fmla="*/ 0 h 21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57" h="215">
                  <a:moveTo>
                    <a:pt x="6" y="2"/>
                  </a:moveTo>
                  <a:cubicBezTo>
                    <a:pt x="6" y="35"/>
                    <a:pt x="6" y="68"/>
                    <a:pt x="6" y="101"/>
                  </a:cubicBezTo>
                  <a:cubicBezTo>
                    <a:pt x="6" y="125"/>
                    <a:pt x="0" y="152"/>
                    <a:pt x="4" y="176"/>
                  </a:cubicBezTo>
                  <a:cubicBezTo>
                    <a:pt x="11" y="215"/>
                    <a:pt x="37" y="183"/>
                    <a:pt x="56" y="168"/>
                  </a:cubicBezTo>
                  <a:cubicBezTo>
                    <a:pt x="85" y="145"/>
                    <a:pt x="124" y="119"/>
                    <a:pt x="157" y="105"/>
                  </a:cubicBezTo>
                  <a:cubicBezTo>
                    <a:pt x="125" y="103"/>
                    <a:pt x="56" y="167"/>
                    <a:pt x="25" y="136"/>
                  </a:cubicBezTo>
                  <a:cubicBezTo>
                    <a:pt x="12" y="124"/>
                    <a:pt x="19" y="81"/>
                    <a:pt x="19" y="63"/>
                  </a:cubicBezTo>
                  <a:cubicBezTo>
                    <a:pt x="19" y="41"/>
                    <a:pt x="16" y="21"/>
                    <a:pt x="15" y="0"/>
                  </a:cubicBezTo>
                </a:path>
              </a:pathLst>
            </a:custGeom>
            <a:solidFill>
              <a:srgbClr val="CEE9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4" name="Freeform 19">
              <a:extLst>
                <a:ext uri="{FF2B5EF4-FFF2-40B4-BE49-F238E27FC236}">
                  <a16:creationId xmlns:a16="http://schemas.microsoft.com/office/drawing/2014/main" id="{FE1590CD-657A-4B23-AC9A-19A2CA629A2A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1" y="1475"/>
              <a:ext cx="185" cy="254"/>
            </a:xfrm>
            <a:custGeom>
              <a:avLst/>
              <a:gdLst>
                <a:gd name="T0" fmla="*/ 0 w 119"/>
                <a:gd name="T1" fmla="*/ 526 h 153"/>
                <a:gd name="T2" fmla="*/ 544 w 119"/>
                <a:gd name="T3" fmla="*/ 76 h 153"/>
                <a:gd name="T4" fmla="*/ 536 w 119"/>
                <a:gd name="T5" fmla="*/ 1164 h 153"/>
                <a:gd name="T6" fmla="*/ 515 w 119"/>
                <a:gd name="T7" fmla="*/ 623 h 153"/>
                <a:gd name="T8" fmla="*/ 493 w 119"/>
                <a:gd name="T9" fmla="*/ 320 h 153"/>
                <a:gd name="T10" fmla="*/ 148 w 119"/>
                <a:gd name="T11" fmla="*/ 506 h 15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9" h="153">
                  <a:moveTo>
                    <a:pt x="0" y="69"/>
                  </a:moveTo>
                  <a:cubicBezTo>
                    <a:pt x="30" y="68"/>
                    <a:pt x="67" y="0"/>
                    <a:pt x="93" y="10"/>
                  </a:cubicBezTo>
                  <a:cubicBezTo>
                    <a:pt x="119" y="20"/>
                    <a:pt x="97" y="132"/>
                    <a:pt x="92" y="153"/>
                  </a:cubicBezTo>
                  <a:cubicBezTo>
                    <a:pt x="93" y="129"/>
                    <a:pt x="89" y="105"/>
                    <a:pt x="88" y="82"/>
                  </a:cubicBezTo>
                  <a:cubicBezTo>
                    <a:pt x="88" y="68"/>
                    <a:pt x="91" y="54"/>
                    <a:pt x="84" y="42"/>
                  </a:cubicBezTo>
                  <a:cubicBezTo>
                    <a:pt x="68" y="36"/>
                    <a:pt x="38" y="59"/>
                    <a:pt x="25" y="67"/>
                  </a:cubicBezTo>
                </a:path>
              </a:pathLst>
            </a:custGeom>
            <a:solidFill>
              <a:srgbClr val="CEE9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5" name="Freeform 20">
              <a:extLst>
                <a:ext uri="{FF2B5EF4-FFF2-40B4-BE49-F238E27FC236}">
                  <a16:creationId xmlns:a16="http://schemas.microsoft.com/office/drawing/2014/main" id="{FFEE83AE-FABC-4CCC-8723-240481FB535E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9" y="1860"/>
              <a:ext cx="268" cy="859"/>
            </a:xfrm>
            <a:custGeom>
              <a:avLst/>
              <a:gdLst>
                <a:gd name="T0" fmla="*/ 0 w 172"/>
                <a:gd name="T1" fmla="*/ 3939 h 517"/>
                <a:gd name="T2" fmla="*/ 100 w 172"/>
                <a:gd name="T3" fmla="*/ 3522 h 517"/>
                <a:gd name="T4" fmla="*/ 366 w 172"/>
                <a:gd name="T5" fmla="*/ 2545 h 517"/>
                <a:gd name="T6" fmla="*/ 753 w 172"/>
                <a:gd name="T7" fmla="*/ 1038 h 517"/>
                <a:gd name="T8" fmla="*/ 949 w 172"/>
                <a:gd name="T9" fmla="*/ 297 h 517"/>
                <a:gd name="T10" fmla="*/ 1005 w 172"/>
                <a:gd name="T11" fmla="*/ 0 h 517"/>
                <a:gd name="T12" fmla="*/ 784 w 172"/>
                <a:gd name="T13" fmla="*/ 1048 h 517"/>
                <a:gd name="T14" fmla="*/ 474 w 172"/>
                <a:gd name="T15" fmla="*/ 2261 h 517"/>
                <a:gd name="T16" fmla="*/ 64 w 172"/>
                <a:gd name="T17" fmla="*/ 3856 h 51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72" h="517">
                  <a:moveTo>
                    <a:pt x="0" y="517"/>
                  </a:moveTo>
                  <a:cubicBezTo>
                    <a:pt x="2" y="498"/>
                    <a:pt x="11" y="479"/>
                    <a:pt x="17" y="462"/>
                  </a:cubicBezTo>
                  <a:cubicBezTo>
                    <a:pt x="32" y="420"/>
                    <a:pt x="45" y="376"/>
                    <a:pt x="62" y="334"/>
                  </a:cubicBezTo>
                  <a:cubicBezTo>
                    <a:pt x="86" y="269"/>
                    <a:pt x="100" y="199"/>
                    <a:pt x="128" y="136"/>
                  </a:cubicBezTo>
                  <a:cubicBezTo>
                    <a:pt x="143" y="104"/>
                    <a:pt x="148" y="71"/>
                    <a:pt x="161" y="39"/>
                  </a:cubicBezTo>
                  <a:cubicBezTo>
                    <a:pt x="166" y="26"/>
                    <a:pt x="172" y="15"/>
                    <a:pt x="171" y="0"/>
                  </a:cubicBezTo>
                  <a:cubicBezTo>
                    <a:pt x="172" y="48"/>
                    <a:pt x="149" y="93"/>
                    <a:pt x="133" y="138"/>
                  </a:cubicBezTo>
                  <a:cubicBezTo>
                    <a:pt x="114" y="191"/>
                    <a:pt x="96" y="243"/>
                    <a:pt x="80" y="297"/>
                  </a:cubicBezTo>
                  <a:cubicBezTo>
                    <a:pt x="61" y="368"/>
                    <a:pt x="40" y="439"/>
                    <a:pt x="11" y="506"/>
                  </a:cubicBezTo>
                </a:path>
              </a:pathLst>
            </a:custGeom>
            <a:solidFill>
              <a:srgbClr val="CEE9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6" name="Freeform 21">
              <a:extLst>
                <a:ext uri="{FF2B5EF4-FFF2-40B4-BE49-F238E27FC236}">
                  <a16:creationId xmlns:a16="http://schemas.microsoft.com/office/drawing/2014/main" id="{EEA4B951-64C7-4B83-AD28-A17A8B351A05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4" y="1686"/>
              <a:ext cx="312" cy="923"/>
            </a:xfrm>
            <a:custGeom>
              <a:avLst/>
              <a:gdLst>
                <a:gd name="T0" fmla="*/ 0 w 200"/>
                <a:gd name="T1" fmla="*/ 4222 h 556"/>
                <a:gd name="T2" fmla="*/ 1173 w 200"/>
                <a:gd name="T3" fmla="*/ 0 h 556"/>
                <a:gd name="T4" fmla="*/ 995 w 200"/>
                <a:gd name="T5" fmla="*/ 906 h 556"/>
                <a:gd name="T6" fmla="*/ 599 w 200"/>
                <a:gd name="T7" fmla="*/ 2218 h 556"/>
                <a:gd name="T8" fmla="*/ 265 w 200"/>
                <a:gd name="T9" fmla="*/ 3304 h 556"/>
                <a:gd name="T10" fmla="*/ 103 w 200"/>
                <a:gd name="T11" fmla="*/ 4075 h 55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00" h="556">
                  <a:moveTo>
                    <a:pt x="0" y="556"/>
                  </a:moveTo>
                  <a:cubicBezTo>
                    <a:pt x="62" y="370"/>
                    <a:pt x="139" y="187"/>
                    <a:pt x="198" y="0"/>
                  </a:cubicBezTo>
                  <a:cubicBezTo>
                    <a:pt x="200" y="38"/>
                    <a:pt x="180" y="83"/>
                    <a:pt x="168" y="119"/>
                  </a:cubicBezTo>
                  <a:cubicBezTo>
                    <a:pt x="148" y="178"/>
                    <a:pt x="123" y="234"/>
                    <a:pt x="101" y="292"/>
                  </a:cubicBezTo>
                  <a:cubicBezTo>
                    <a:pt x="82" y="340"/>
                    <a:pt x="63" y="387"/>
                    <a:pt x="45" y="435"/>
                  </a:cubicBezTo>
                  <a:cubicBezTo>
                    <a:pt x="33" y="466"/>
                    <a:pt x="18" y="504"/>
                    <a:pt x="17" y="537"/>
                  </a:cubicBezTo>
                </a:path>
              </a:pathLst>
            </a:custGeom>
            <a:solidFill>
              <a:srgbClr val="CEE9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7" name="Freeform 22">
              <a:extLst>
                <a:ext uri="{FF2B5EF4-FFF2-40B4-BE49-F238E27FC236}">
                  <a16:creationId xmlns:a16="http://schemas.microsoft.com/office/drawing/2014/main" id="{84BACB42-EFA0-40E8-A689-3FB6963D3FB3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6" y="1902"/>
              <a:ext cx="254" cy="719"/>
            </a:xfrm>
            <a:custGeom>
              <a:avLst/>
              <a:gdLst>
                <a:gd name="T0" fmla="*/ 0 w 163"/>
                <a:gd name="T1" fmla="*/ 3293 h 433"/>
                <a:gd name="T2" fmla="*/ 178 w 163"/>
                <a:gd name="T3" fmla="*/ 2683 h 433"/>
                <a:gd name="T4" fmla="*/ 474 w 163"/>
                <a:gd name="T5" fmla="*/ 1511 h 433"/>
                <a:gd name="T6" fmla="*/ 731 w 163"/>
                <a:gd name="T7" fmla="*/ 526 h 433"/>
                <a:gd name="T8" fmla="*/ 908 w 163"/>
                <a:gd name="T9" fmla="*/ 0 h 433"/>
                <a:gd name="T10" fmla="*/ 806 w 163"/>
                <a:gd name="T11" fmla="*/ 609 h 433"/>
                <a:gd name="T12" fmla="*/ 447 w 163"/>
                <a:gd name="T13" fmla="*/ 1657 h 433"/>
                <a:gd name="T14" fmla="*/ 231 w 163"/>
                <a:gd name="T15" fmla="*/ 2426 h 433"/>
                <a:gd name="T16" fmla="*/ 53 w 163"/>
                <a:gd name="T17" fmla="*/ 3035 h 43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63" h="433">
                  <a:moveTo>
                    <a:pt x="0" y="433"/>
                  </a:moveTo>
                  <a:cubicBezTo>
                    <a:pt x="10" y="421"/>
                    <a:pt x="23" y="374"/>
                    <a:pt x="30" y="353"/>
                  </a:cubicBezTo>
                  <a:cubicBezTo>
                    <a:pt x="47" y="302"/>
                    <a:pt x="63" y="251"/>
                    <a:pt x="80" y="199"/>
                  </a:cubicBezTo>
                  <a:cubicBezTo>
                    <a:pt x="94" y="155"/>
                    <a:pt x="105" y="111"/>
                    <a:pt x="124" y="69"/>
                  </a:cubicBezTo>
                  <a:cubicBezTo>
                    <a:pt x="135" y="46"/>
                    <a:pt x="147" y="24"/>
                    <a:pt x="154" y="0"/>
                  </a:cubicBezTo>
                  <a:cubicBezTo>
                    <a:pt x="163" y="23"/>
                    <a:pt x="145" y="59"/>
                    <a:pt x="137" y="80"/>
                  </a:cubicBezTo>
                  <a:cubicBezTo>
                    <a:pt x="119" y="127"/>
                    <a:pt x="95" y="171"/>
                    <a:pt x="76" y="218"/>
                  </a:cubicBezTo>
                  <a:cubicBezTo>
                    <a:pt x="62" y="251"/>
                    <a:pt x="53" y="286"/>
                    <a:pt x="39" y="319"/>
                  </a:cubicBezTo>
                  <a:cubicBezTo>
                    <a:pt x="29" y="343"/>
                    <a:pt x="19" y="382"/>
                    <a:pt x="9" y="399"/>
                  </a:cubicBezTo>
                </a:path>
              </a:pathLst>
            </a:custGeom>
            <a:solidFill>
              <a:srgbClr val="CEE9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8" name="Freeform 23">
              <a:extLst>
                <a:ext uri="{FF2B5EF4-FFF2-40B4-BE49-F238E27FC236}">
                  <a16:creationId xmlns:a16="http://schemas.microsoft.com/office/drawing/2014/main" id="{6B6F4F59-09EF-4F23-A02D-67C100288CA8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" y="1688"/>
              <a:ext cx="149" cy="91"/>
            </a:xfrm>
            <a:custGeom>
              <a:avLst/>
              <a:gdLst>
                <a:gd name="T0" fmla="*/ 535 w 96"/>
                <a:gd name="T1" fmla="*/ 414 h 55"/>
                <a:gd name="T2" fmla="*/ 557 w 96"/>
                <a:gd name="T3" fmla="*/ 194 h 55"/>
                <a:gd name="T4" fmla="*/ 87 w 96"/>
                <a:gd name="T5" fmla="*/ 0 h 55"/>
                <a:gd name="T6" fmla="*/ 0 w 96"/>
                <a:gd name="T7" fmla="*/ 151 h 55"/>
                <a:gd name="T8" fmla="*/ 535 w 96"/>
                <a:gd name="T9" fmla="*/ 414 h 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6" h="55">
                  <a:moveTo>
                    <a:pt x="92" y="55"/>
                  </a:moveTo>
                  <a:cubicBezTo>
                    <a:pt x="92" y="55"/>
                    <a:pt x="92" y="28"/>
                    <a:pt x="96" y="26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" y="12"/>
                    <a:pt x="0" y="20"/>
                  </a:cubicBezTo>
                  <a:lnTo>
                    <a:pt x="92" y="55"/>
                  </a:lnTo>
                  <a:close/>
                </a:path>
              </a:pathLst>
            </a:custGeom>
            <a:solidFill>
              <a:srgbClr val="BFBD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9" name="Freeform 24">
              <a:extLst>
                <a:ext uri="{FF2B5EF4-FFF2-40B4-BE49-F238E27FC236}">
                  <a16:creationId xmlns:a16="http://schemas.microsoft.com/office/drawing/2014/main" id="{25AEFA72-DD77-4BAE-8FE2-179CD8042A43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" y="1726"/>
              <a:ext cx="148" cy="81"/>
            </a:xfrm>
            <a:custGeom>
              <a:avLst/>
              <a:gdLst>
                <a:gd name="T0" fmla="*/ 146 w 148"/>
                <a:gd name="T1" fmla="*/ 61 h 81"/>
                <a:gd name="T2" fmla="*/ 4 w 148"/>
                <a:gd name="T3" fmla="*/ 0 h 81"/>
                <a:gd name="T4" fmla="*/ 0 w 148"/>
                <a:gd name="T5" fmla="*/ 12 h 81"/>
                <a:gd name="T6" fmla="*/ 144 w 148"/>
                <a:gd name="T7" fmla="*/ 81 h 81"/>
                <a:gd name="T8" fmla="*/ 148 w 148"/>
                <a:gd name="T9" fmla="*/ 63 h 81"/>
                <a:gd name="T10" fmla="*/ 146 w 148"/>
                <a:gd name="T11" fmla="*/ 61 h 8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48" h="81">
                  <a:moveTo>
                    <a:pt x="146" y="61"/>
                  </a:moveTo>
                  <a:lnTo>
                    <a:pt x="4" y="0"/>
                  </a:lnTo>
                  <a:lnTo>
                    <a:pt x="0" y="12"/>
                  </a:lnTo>
                  <a:lnTo>
                    <a:pt x="144" y="81"/>
                  </a:lnTo>
                  <a:lnTo>
                    <a:pt x="148" y="63"/>
                  </a:lnTo>
                  <a:lnTo>
                    <a:pt x="146" y="61"/>
                  </a:lnTo>
                  <a:close/>
                </a:path>
              </a:pathLst>
            </a:custGeom>
            <a:solidFill>
              <a:srgbClr val="BFBD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10" name="Freeform 25">
              <a:extLst>
                <a:ext uri="{FF2B5EF4-FFF2-40B4-BE49-F238E27FC236}">
                  <a16:creationId xmlns:a16="http://schemas.microsoft.com/office/drawing/2014/main" id="{F948D224-0134-4F8E-9AA6-2A67EB8B1506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" y="1726"/>
              <a:ext cx="148" cy="81"/>
            </a:xfrm>
            <a:custGeom>
              <a:avLst/>
              <a:gdLst>
                <a:gd name="T0" fmla="*/ 146 w 148"/>
                <a:gd name="T1" fmla="*/ 61 h 81"/>
                <a:gd name="T2" fmla="*/ 4 w 148"/>
                <a:gd name="T3" fmla="*/ 0 h 81"/>
                <a:gd name="T4" fmla="*/ 0 w 148"/>
                <a:gd name="T5" fmla="*/ 12 h 81"/>
                <a:gd name="T6" fmla="*/ 144 w 148"/>
                <a:gd name="T7" fmla="*/ 81 h 81"/>
                <a:gd name="T8" fmla="*/ 148 w 148"/>
                <a:gd name="T9" fmla="*/ 63 h 8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8" h="81">
                  <a:moveTo>
                    <a:pt x="146" y="61"/>
                  </a:moveTo>
                  <a:lnTo>
                    <a:pt x="4" y="0"/>
                  </a:lnTo>
                  <a:lnTo>
                    <a:pt x="0" y="12"/>
                  </a:lnTo>
                  <a:lnTo>
                    <a:pt x="144" y="81"/>
                  </a:lnTo>
                  <a:lnTo>
                    <a:pt x="148" y="6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11" name="Freeform 26">
              <a:extLst>
                <a:ext uri="{FF2B5EF4-FFF2-40B4-BE49-F238E27FC236}">
                  <a16:creationId xmlns:a16="http://schemas.microsoft.com/office/drawing/2014/main" id="{84E1B43B-671C-490D-8FA3-2E42EA14949B}"/>
                </a:ext>
              </a:extLst>
            </p:cNvPr>
            <p:cNvSpPr>
              <a:spLocks/>
            </p:cNvSpPr>
            <p:nvPr/>
          </p:nvSpPr>
          <p:spPr bwMode="auto">
            <a:xfrm>
              <a:off x="508" y="1668"/>
              <a:ext cx="134" cy="55"/>
            </a:xfrm>
            <a:custGeom>
              <a:avLst/>
              <a:gdLst>
                <a:gd name="T0" fmla="*/ 134 w 134"/>
                <a:gd name="T1" fmla="*/ 41 h 55"/>
                <a:gd name="T2" fmla="*/ 122 w 134"/>
                <a:gd name="T3" fmla="*/ 55 h 55"/>
                <a:gd name="T4" fmla="*/ 0 w 134"/>
                <a:gd name="T5" fmla="*/ 15 h 55"/>
                <a:gd name="T6" fmla="*/ 13 w 134"/>
                <a:gd name="T7" fmla="*/ 0 h 55"/>
                <a:gd name="T8" fmla="*/ 134 w 134"/>
                <a:gd name="T9" fmla="*/ 41 h 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" h="55">
                  <a:moveTo>
                    <a:pt x="134" y="41"/>
                  </a:moveTo>
                  <a:lnTo>
                    <a:pt x="122" y="55"/>
                  </a:lnTo>
                  <a:lnTo>
                    <a:pt x="0" y="15"/>
                  </a:lnTo>
                  <a:lnTo>
                    <a:pt x="13" y="0"/>
                  </a:lnTo>
                  <a:lnTo>
                    <a:pt x="134" y="41"/>
                  </a:lnTo>
                  <a:close/>
                </a:path>
              </a:pathLst>
            </a:custGeom>
            <a:solidFill>
              <a:srgbClr val="BFBD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12" name="Freeform 27">
              <a:extLst>
                <a:ext uri="{FF2B5EF4-FFF2-40B4-BE49-F238E27FC236}">
                  <a16:creationId xmlns:a16="http://schemas.microsoft.com/office/drawing/2014/main" id="{992B909A-A4DD-4842-8936-82189176A2C5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" y="1703"/>
              <a:ext cx="128" cy="56"/>
            </a:xfrm>
            <a:custGeom>
              <a:avLst/>
              <a:gdLst>
                <a:gd name="T0" fmla="*/ 124 w 128"/>
                <a:gd name="T1" fmla="*/ 56 h 56"/>
                <a:gd name="T2" fmla="*/ 0 w 128"/>
                <a:gd name="T3" fmla="*/ 0 h 56"/>
                <a:gd name="T4" fmla="*/ 128 w 128"/>
                <a:gd name="T5" fmla="*/ 38 h 56"/>
                <a:gd name="T6" fmla="*/ 124 w 128"/>
                <a:gd name="T7" fmla="*/ 56 h 5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8" h="56">
                  <a:moveTo>
                    <a:pt x="124" y="56"/>
                  </a:moveTo>
                  <a:lnTo>
                    <a:pt x="0" y="0"/>
                  </a:lnTo>
                  <a:lnTo>
                    <a:pt x="128" y="38"/>
                  </a:lnTo>
                  <a:lnTo>
                    <a:pt x="124" y="5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13" name="Freeform 28">
              <a:extLst>
                <a:ext uri="{FF2B5EF4-FFF2-40B4-BE49-F238E27FC236}">
                  <a16:creationId xmlns:a16="http://schemas.microsoft.com/office/drawing/2014/main" id="{BB1801CD-0C53-4357-98A7-8BB7199F8BCC}"/>
                </a:ext>
              </a:extLst>
            </p:cNvPr>
            <p:cNvSpPr>
              <a:spLocks/>
            </p:cNvSpPr>
            <p:nvPr/>
          </p:nvSpPr>
          <p:spPr bwMode="auto">
            <a:xfrm>
              <a:off x="655" y="1729"/>
              <a:ext cx="580" cy="239"/>
            </a:xfrm>
            <a:custGeom>
              <a:avLst/>
              <a:gdLst>
                <a:gd name="T0" fmla="*/ 0 w 580"/>
                <a:gd name="T1" fmla="*/ 4 h 239"/>
                <a:gd name="T2" fmla="*/ 580 w 580"/>
                <a:gd name="T3" fmla="*/ 239 h 239"/>
                <a:gd name="T4" fmla="*/ 17 w 580"/>
                <a:gd name="T5" fmla="*/ 0 h 239"/>
                <a:gd name="T6" fmla="*/ 0 w 580"/>
                <a:gd name="T7" fmla="*/ 4 h 23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80" h="239">
                  <a:moveTo>
                    <a:pt x="0" y="4"/>
                  </a:moveTo>
                  <a:lnTo>
                    <a:pt x="580" y="239"/>
                  </a:lnTo>
                  <a:lnTo>
                    <a:pt x="17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14" name="Freeform 29">
              <a:extLst>
                <a:ext uri="{FF2B5EF4-FFF2-40B4-BE49-F238E27FC236}">
                  <a16:creationId xmlns:a16="http://schemas.microsoft.com/office/drawing/2014/main" id="{34BB9519-A002-446C-BB7C-C320A3CE88C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0" y="1145"/>
              <a:ext cx="1029" cy="797"/>
            </a:xfrm>
            <a:custGeom>
              <a:avLst/>
              <a:gdLst>
                <a:gd name="T0" fmla="*/ 0 w 661"/>
                <a:gd name="T1" fmla="*/ 3648 h 480"/>
                <a:gd name="T2" fmla="*/ 3882 w 661"/>
                <a:gd name="T3" fmla="*/ 0 h 480"/>
                <a:gd name="T4" fmla="*/ 0 w 661"/>
                <a:gd name="T5" fmla="*/ 3648 h 48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61" h="480">
                  <a:moveTo>
                    <a:pt x="0" y="480"/>
                  </a:moveTo>
                  <a:cubicBezTo>
                    <a:pt x="661" y="0"/>
                    <a:pt x="661" y="0"/>
                    <a:pt x="661" y="0"/>
                  </a:cubicBezTo>
                  <a:cubicBezTo>
                    <a:pt x="661" y="0"/>
                    <a:pt x="56" y="402"/>
                    <a:pt x="0" y="48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15" name="Freeform 30">
              <a:extLst>
                <a:ext uri="{FF2B5EF4-FFF2-40B4-BE49-F238E27FC236}">
                  <a16:creationId xmlns:a16="http://schemas.microsoft.com/office/drawing/2014/main" id="{6BBDB292-216E-4CF6-A48F-1B5485CBBE13}"/>
                </a:ext>
              </a:extLst>
            </p:cNvPr>
            <p:cNvSpPr>
              <a:spLocks/>
            </p:cNvSpPr>
            <p:nvPr/>
          </p:nvSpPr>
          <p:spPr bwMode="auto">
            <a:xfrm>
              <a:off x="744" y="2526"/>
              <a:ext cx="1528" cy="953"/>
            </a:xfrm>
            <a:custGeom>
              <a:avLst/>
              <a:gdLst>
                <a:gd name="T0" fmla="*/ 115 w 1528"/>
                <a:gd name="T1" fmla="*/ 306 h 953"/>
                <a:gd name="T2" fmla="*/ 0 w 1528"/>
                <a:gd name="T3" fmla="*/ 455 h 953"/>
                <a:gd name="T4" fmla="*/ 473 w 1528"/>
                <a:gd name="T5" fmla="*/ 953 h 953"/>
                <a:gd name="T6" fmla="*/ 1528 w 1528"/>
                <a:gd name="T7" fmla="*/ 117 h 953"/>
                <a:gd name="T8" fmla="*/ 1439 w 1528"/>
                <a:gd name="T9" fmla="*/ 0 h 9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28" h="953">
                  <a:moveTo>
                    <a:pt x="115" y="306"/>
                  </a:moveTo>
                  <a:lnTo>
                    <a:pt x="0" y="455"/>
                  </a:lnTo>
                  <a:lnTo>
                    <a:pt x="473" y="953"/>
                  </a:lnTo>
                  <a:lnTo>
                    <a:pt x="1528" y="117"/>
                  </a:lnTo>
                  <a:lnTo>
                    <a:pt x="1439" y="0"/>
                  </a:lnTo>
                </a:path>
              </a:pathLst>
            </a:custGeom>
            <a:noFill/>
            <a:ln w="1111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16" name="Freeform 31">
              <a:extLst>
                <a:ext uri="{FF2B5EF4-FFF2-40B4-BE49-F238E27FC236}">
                  <a16:creationId xmlns:a16="http://schemas.microsoft.com/office/drawing/2014/main" id="{FBCEAEC4-A5F8-4438-BF30-6EB8C37EEABD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" y="1163"/>
              <a:ext cx="1033" cy="1322"/>
            </a:xfrm>
            <a:custGeom>
              <a:avLst/>
              <a:gdLst>
                <a:gd name="T0" fmla="*/ 622 w 664"/>
                <a:gd name="T1" fmla="*/ 6057 h 796"/>
                <a:gd name="T2" fmla="*/ 87 w 664"/>
                <a:gd name="T3" fmla="*/ 5180 h 796"/>
                <a:gd name="T4" fmla="*/ 0 w 664"/>
                <a:gd name="T5" fmla="*/ 4778 h 796"/>
                <a:gd name="T6" fmla="*/ 73 w 664"/>
                <a:gd name="T7" fmla="*/ 2752 h 796"/>
                <a:gd name="T8" fmla="*/ 286 w 664"/>
                <a:gd name="T9" fmla="*/ 2300 h 796"/>
                <a:gd name="T10" fmla="*/ 2928 w 664"/>
                <a:gd name="T11" fmla="*/ 101 h 796"/>
                <a:gd name="T12" fmla="*/ 3275 w 664"/>
                <a:gd name="T13" fmla="*/ 0 h 796"/>
                <a:gd name="T14" fmla="*/ 3889 w 664"/>
                <a:gd name="T15" fmla="*/ 22 h 79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64" h="796">
                  <a:moveTo>
                    <a:pt x="106" y="796"/>
                  </a:moveTo>
                  <a:cubicBezTo>
                    <a:pt x="15" y="681"/>
                    <a:pt x="15" y="681"/>
                    <a:pt x="15" y="681"/>
                  </a:cubicBezTo>
                  <a:cubicBezTo>
                    <a:pt x="15" y="681"/>
                    <a:pt x="0" y="668"/>
                    <a:pt x="0" y="628"/>
                  </a:cubicBezTo>
                  <a:cubicBezTo>
                    <a:pt x="0" y="587"/>
                    <a:pt x="12" y="362"/>
                    <a:pt x="12" y="362"/>
                  </a:cubicBezTo>
                  <a:cubicBezTo>
                    <a:pt x="12" y="362"/>
                    <a:pt x="15" y="326"/>
                    <a:pt x="49" y="302"/>
                  </a:cubicBezTo>
                  <a:cubicBezTo>
                    <a:pt x="83" y="279"/>
                    <a:pt x="500" y="13"/>
                    <a:pt x="500" y="13"/>
                  </a:cubicBezTo>
                  <a:cubicBezTo>
                    <a:pt x="500" y="13"/>
                    <a:pt x="534" y="0"/>
                    <a:pt x="559" y="0"/>
                  </a:cubicBezTo>
                  <a:cubicBezTo>
                    <a:pt x="575" y="0"/>
                    <a:pt x="628" y="2"/>
                    <a:pt x="664" y="3"/>
                  </a:cubicBezTo>
                </a:path>
              </a:pathLst>
            </a:custGeom>
            <a:noFill/>
            <a:ln w="1111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17" name="Freeform 32">
              <a:extLst>
                <a:ext uri="{FF2B5EF4-FFF2-40B4-BE49-F238E27FC236}">
                  <a16:creationId xmlns:a16="http://schemas.microsoft.com/office/drawing/2014/main" id="{5A2FFB74-0C9E-4804-90E2-4586C1D2CCC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3" y="1127"/>
              <a:ext cx="1095" cy="2098"/>
            </a:xfrm>
            <a:custGeom>
              <a:avLst/>
              <a:gdLst>
                <a:gd name="T0" fmla="*/ 1095 w 1095"/>
                <a:gd name="T1" fmla="*/ 0 h 2098"/>
                <a:gd name="T2" fmla="*/ 1095 w 1095"/>
                <a:gd name="T3" fmla="*/ 1275 h 2098"/>
                <a:gd name="T4" fmla="*/ 0 w 1095"/>
                <a:gd name="T5" fmla="*/ 2098 h 2098"/>
                <a:gd name="T6" fmla="*/ 0 w 1095"/>
                <a:gd name="T7" fmla="*/ 843 h 209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95" h="2098">
                  <a:moveTo>
                    <a:pt x="1095" y="0"/>
                  </a:moveTo>
                  <a:lnTo>
                    <a:pt x="1095" y="1275"/>
                  </a:lnTo>
                  <a:lnTo>
                    <a:pt x="0" y="2098"/>
                  </a:lnTo>
                  <a:lnTo>
                    <a:pt x="0" y="843"/>
                  </a:lnTo>
                </a:path>
              </a:pathLst>
            </a:custGeom>
            <a:noFill/>
            <a:ln w="1111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18" name="Freeform 33">
              <a:extLst>
                <a:ext uri="{FF2B5EF4-FFF2-40B4-BE49-F238E27FC236}">
                  <a16:creationId xmlns:a16="http://schemas.microsoft.com/office/drawing/2014/main" id="{CE5FC6E0-C8B3-4724-B436-A4B7583BA62E}"/>
                </a:ext>
              </a:extLst>
            </p:cNvPr>
            <p:cNvSpPr>
              <a:spLocks/>
            </p:cNvSpPr>
            <p:nvPr/>
          </p:nvSpPr>
          <p:spPr bwMode="auto">
            <a:xfrm>
              <a:off x="605" y="1714"/>
              <a:ext cx="648" cy="1511"/>
            </a:xfrm>
            <a:custGeom>
              <a:avLst/>
              <a:gdLst>
                <a:gd name="T0" fmla="*/ 2449 w 416"/>
                <a:gd name="T1" fmla="*/ 1164 h 910"/>
                <a:gd name="T2" fmla="*/ 2449 w 416"/>
                <a:gd name="T3" fmla="*/ 6917 h 910"/>
                <a:gd name="T4" fmla="*/ 73 w 416"/>
                <a:gd name="T5" fmla="*/ 4028 h 910"/>
                <a:gd name="T6" fmla="*/ 12 w 416"/>
                <a:gd name="T7" fmla="*/ 3749 h 910"/>
                <a:gd name="T8" fmla="*/ 83 w 416"/>
                <a:gd name="T9" fmla="*/ 264 h 910"/>
                <a:gd name="T10" fmla="*/ 178 w 416"/>
                <a:gd name="T11" fmla="*/ 0 h 91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6" h="910">
                  <a:moveTo>
                    <a:pt x="416" y="153"/>
                  </a:moveTo>
                  <a:cubicBezTo>
                    <a:pt x="416" y="910"/>
                    <a:pt x="416" y="910"/>
                    <a:pt x="416" y="910"/>
                  </a:cubicBezTo>
                  <a:cubicBezTo>
                    <a:pt x="12" y="530"/>
                    <a:pt x="12" y="530"/>
                    <a:pt x="12" y="530"/>
                  </a:cubicBezTo>
                  <a:cubicBezTo>
                    <a:pt x="12" y="530"/>
                    <a:pt x="0" y="525"/>
                    <a:pt x="2" y="493"/>
                  </a:cubicBezTo>
                  <a:cubicBezTo>
                    <a:pt x="4" y="461"/>
                    <a:pt x="14" y="35"/>
                    <a:pt x="14" y="35"/>
                  </a:cubicBezTo>
                  <a:cubicBezTo>
                    <a:pt x="14" y="35"/>
                    <a:pt x="11" y="4"/>
                    <a:pt x="30" y="0"/>
                  </a:cubicBezTo>
                </a:path>
              </a:pathLst>
            </a:custGeom>
            <a:noFill/>
            <a:ln w="1111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19" name="Line 34">
              <a:extLst>
                <a:ext uri="{FF2B5EF4-FFF2-40B4-BE49-F238E27FC236}">
                  <a16:creationId xmlns:a16="http://schemas.microsoft.com/office/drawing/2014/main" id="{119CA37C-192E-4503-B5E3-9ED3F8412CD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254" y="1127"/>
              <a:ext cx="1094" cy="841"/>
            </a:xfrm>
            <a:prstGeom prst="line">
              <a:avLst/>
            </a:prstGeom>
            <a:noFill/>
            <a:ln w="11113" cap="rnd">
              <a:solidFill>
                <a:srgbClr val="343434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20" name="Freeform 35">
              <a:extLst>
                <a:ext uri="{FF2B5EF4-FFF2-40B4-BE49-F238E27FC236}">
                  <a16:creationId xmlns:a16="http://schemas.microsoft.com/office/drawing/2014/main" id="{3873106D-EEF8-4DD5-8EA8-48C1F2F36D93}"/>
                </a:ext>
              </a:extLst>
            </p:cNvPr>
            <p:cNvSpPr>
              <a:spLocks/>
            </p:cNvSpPr>
            <p:nvPr/>
          </p:nvSpPr>
          <p:spPr bwMode="auto">
            <a:xfrm>
              <a:off x="638" y="1097"/>
              <a:ext cx="1710" cy="626"/>
            </a:xfrm>
            <a:custGeom>
              <a:avLst/>
              <a:gdLst>
                <a:gd name="T0" fmla="*/ 0 w 1099"/>
                <a:gd name="T1" fmla="*/ 2864 h 377"/>
                <a:gd name="T2" fmla="*/ 3470 w 1099"/>
                <a:gd name="T3" fmla="*/ 91 h 377"/>
                <a:gd name="T4" fmla="*/ 3745 w 1099"/>
                <a:gd name="T5" fmla="*/ 13 h 377"/>
                <a:gd name="T6" fmla="*/ 6442 w 1099"/>
                <a:gd name="T7" fmla="*/ 138 h 37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99" h="377">
                  <a:moveTo>
                    <a:pt x="0" y="377"/>
                  </a:moveTo>
                  <a:cubicBezTo>
                    <a:pt x="592" y="12"/>
                    <a:pt x="592" y="12"/>
                    <a:pt x="592" y="12"/>
                  </a:cubicBezTo>
                  <a:cubicBezTo>
                    <a:pt x="592" y="12"/>
                    <a:pt x="614" y="0"/>
                    <a:pt x="639" y="2"/>
                  </a:cubicBezTo>
                  <a:cubicBezTo>
                    <a:pt x="664" y="4"/>
                    <a:pt x="1099" y="18"/>
                    <a:pt x="1099" y="18"/>
                  </a:cubicBezTo>
                </a:path>
              </a:pathLst>
            </a:custGeom>
            <a:noFill/>
            <a:ln w="1111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21" name="Freeform 36">
              <a:extLst>
                <a:ext uri="{FF2B5EF4-FFF2-40B4-BE49-F238E27FC236}">
                  <a16:creationId xmlns:a16="http://schemas.microsoft.com/office/drawing/2014/main" id="{300048AC-F5A2-46E3-8122-7F75174B839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7" y="3235"/>
              <a:ext cx="36" cy="230"/>
            </a:xfrm>
            <a:custGeom>
              <a:avLst/>
              <a:gdLst>
                <a:gd name="T0" fmla="*/ 103 w 23"/>
                <a:gd name="T1" fmla="*/ 0 h 138"/>
                <a:gd name="T2" fmla="*/ 0 w 23"/>
                <a:gd name="T3" fmla="*/ 1063 h 138"/>
                <a:gd name="T4" fmla="*/ 103 w 23"/>
                <a:gd name="T5" fmla="*/ 0 h 13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" h="138">
                  <a:moveTo>
                    <a:pt x="17" y="0"/>
                  </a:moveTo>
                  <a:cubicBezTo>
                    <a:pt x="0" y="138"/>
                    <a:pt x="0" y="138"/>
                    <a:pt x="0" y="138"/>
                  </a:cubicBezTo>
                  <a:cubicBezTo>
                    <a:pt x="0" y="138"/>
                    <a:pt x="23" y="24"/>
                    <a:pt x="1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22" name="Freeform 37">
              <a:extLst>
                <a:ext uri="{FF2B5EF4-FFF2-40B4-BE49-F238E27FC236}">
                  <a16:creationId xmlns:a16="http://schemas.microsoft.com/office/drawing/2014/main" id="{3EE06179-1921-47E7-83B7-C8CBD3DF730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5" y="1983"/>
              <a:ext cx="25" cy="1211"/>
            </a:xfrm>
            <a:custGeom>
              <a:avLst/>
              <a:gdLst>
                <a:gd name="T0" fmla="*/ 8 w 16"/>
                <a:gd name="T1" fmla="*/ 0 h 729"/>
                <a:gd name="T2" fmla="*/ 0 w 16"/>
                <a:gd name="T3" fmla="*/ 5552 h 729"/>
                <a:gd name="T4" fmla="*/ 8 w 16"/>
                <a:gd name="T5" fmla="*/ 0 h 72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729">
                  <a:moveTo>
                    <a:pt x="1" y="0"/>
                  </a:moveTo>
                  <a:cubicBezTo>
                    <a:pt x="0" y="729"/>
                    <a:pt x="0" y="729"/>
                    <a:pt x="0" y="729"/>
                  </a:cubicBezTo>
                  <a:cubicBezTo>
                    <a:pt x="0" y="729"/>
                    <a:pt x="16" y="73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23" name="Freeform 38">
              <a:extLst>
                <a:ext uri="{FF2B5EF4-FFF2-40B4-BE49-F238E27FC236}">
                  <a16:creationId xmlns:a16="http://schemas.microsoft.com/office/drawing/2014/main" id="{77FB72AC-2F63-435C-A2D5-C03A1ADF023A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6" y="1151"/>
              <a:ext cx="22" cy="1238"/>
            </a:xfrm>
            <a:custGeom>
              <a:avLst/>
              <a:gdLst>
                <a:gd name="T0" fmla="*/ 86 w 14"/>
                <a:gd name="T1" fmla="*/ 0 h 745"/>
                <a:gd name="T2" fmla="*/ 86 w 14"/>
                <a:gd name="T3" fmla="*/ 5680 h 745"/>
                <a:gd name="T4" fmla="*/ 86 w 14"/>
                <a:gd name="T5" fmla="*/ 0 h 74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745">
                  <a:moveTo>
                    <a:pt x="14" y="0"/>
                  </a:moveTo>
                  <a:cubicBezTo>
                    <a:pt x="14" y="745"/>
                    <a:pt x="14" y="745"/>
                    <a:pt x="14" y="745"/>
                  </a:cubicBezTo>
                  <a:cubicBezTo>
                    <a:pt x="14" y="745"/>
                    <a:pt x="0" y="34"/>
                    <a:pt x="1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24" name="Freeform 39">
              <a:extLst>
                <a:ext uri="{FF2B5EF4-FFF2-40B4-BE49-F238E27FC236}">
                  <a16:creationId xmlns:a16="http://schemas.microsoft.com/office/drawing/2014/main" id="{39CD35D4-F2D1-41DC-9C44-DAC891B8341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1" y="2641"/>
              <a:ext cx="1004" cy="802"/>
            </a:xfrm>
            <a:custGeom>
              <a:avLst/>
              <a:gdLst>
                <a:gd name="T0" fmla="*/ 0 w 645"/>
                <a:gd name="T1" fmla="*/ 3673 h 483"/>
                <a:gd name="T2" fmla="*/ 3787 w 645"/>
                <a:gd name="T3" fmla="*/ 0 h 483"/>
                <a:gd name="T4" fmla="*/ 0 w 645"/>
                <a:gd name="T5" fmla="*/ 3673 h 48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45" h="483">
                  <a:moveTo>
                    <a:pt x="0" y="483"/>
                  </a:moveTo>
                  <a:cubicBezTo>
                    <a:pt x="645" y="0"/>
                    <a:pt x="645" y="0"/>
                    <a:pt x="645" y="0"/>
                  </a:cubicBezTo>
                  <a:cubicBezTo>
                    <a:pt x="645" y="0"/>
                    <a:pt x="50" y="429"/>
                    <a:pt x="0" y="48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25" name="Freeform 40">
              <a:extLst>
                <a:ext uri="{FF2B5EF4-FFF2-40B4-BE49-F238E27FC236}">
                  <a16:creationId xmlns:a16="http://schemas.microsoft.com/office/drawing/2014/main" id="{F7EFF6E6-F56F-40C9-9A8E-22E6A55961D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3" y="2541"/>
              <a:ext cx="958" cy="756"/>
            </a:xfrm>
            <a:custGeom>
              <a:avLst/>
              <a:gdLst>
                <a:gd name="T0" fmla="*/ 10 w 958"/>
                <a:gd name="T1" fmla="*/ 689 h 756"/>
                <a:gd name="T2" fmla="*/ 929 w 958"/>
                <a:gd name="T3" fmla="*/ 0 h 756"/>
                <a:gd name="T4" fmla="*/ 958 w 958"/>
                <a:gd name="T5" fmla="*/ 45 h 756"/>
                <a:gd name="T6" fmla="*/ 0 w 958"/>
                <a:gd name="T7" fmla="*/ 756 h 756"/>
                <a:gd name="T8" fmla="*/ 10 w 958"/>
                <a:gd name="T9" fmla="*/ 689 h 7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8" h="756">
                  <a:moveTo>
                    <a:pt x="10" y="689"/>
                  </a:moveTo>
                  <a:lnTo>
                    <a:pt x="929" y="0"/>
                  </a:lnTo>
                  <a:lnTo>
                    <a:pt x="958" y="45"/>
                  </a:lnTo>
                  <a:lnTo>
                    <a:pt x="0" y="756"/>
                  </a:lnTo>
                  <a:lnTo>
                    <a:pt x="10" y="689"/>
                  </a:lnTo>
                  <a:close/>
                </a:path>
              </a:pathLst>
            </a:custGeom>
            <a:solidFill>
              <a:srgbClr val="9E9C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26" name="Freeform 41">
              <a:extLst>
                <a:ext uri="{FF2B5EF4-FFF2-40B4-BE49-F238E27FC236}">
                  <a16:creationId xmlns:a16="http://schemas.microsoft.com/office/drawing/2014/main" id="{9595DB0B-43EE-4217-A8A6-E9FC1963771B}"/>
                </a:ext>
              </a:extLst>
            </p:cNvPr>
            <p:cNvSpPr>
              <a:spLocks/>
            </p:cNvSpPr>
            <p:nvPr/>
          </p:nvSpPr>
          <p:spPr bwMode="auto">
            <a:xfrm>
              <a:off x="625" y="2523"/>
              <a:ext cx="618" cy="664"/>
            </a:xfrm>
            <a:custGeom>
              <a:avLst/>
              <a:gdLst>
                <a:gd name="T0" fmla="*/ 3 w 618"/>
                <a:gd name="T1" fmla="*/ 51 h 664"/>
                <a:gd name="T2" fmla="*/ 615 w 618"/>
                <a:gd name="T3" fmla="*/ 664 h 664"/>
                <a:gd name="T4" fmla="*/ 618 w 618"/>
                <a:gd name="T5" fmla="*/ 540 h 664"/>
                <a:gd name="T6" fmla="*/ 0 w 618"/>
                <a:gd name="T7" fmla="*/ 0 h 664"/>
                <a:gd name="T8" fmla="*/ 3 w 618"/>
                <a:gd name="T9" fmla="*/ 51 h 66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18" h="664">
                  <a:moveTo>
                    <a:pt x="3" y="51"/>
                  </a:moveTo>
                  <a:lnTo>
                    <a:pt x="615" y="664"/>
                  </a:lnTo>
                  <a:lnTo>
                    <a:pt x="618" y="540"/>
                  </a:lnTo>
                  <a:lnTo>
                    <a:pt x="0" y="0"/>
                  </a:lnTo>
                  <a:lnTo>
                    <a:pt x="3" y="51"/>
                  </a:lnTo>
                  <a:close/>
                </a:path>
              </a:pathLst>
            </a:custGeom>
            <a:solidFill>
              <a:srgbClr val="BFBD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27" name="Freeform 42">
              <a:extLst>
                <a:ext uri="{FF2B5EF4-FFF2-40B4-BE49-F238E27FC236}">
                  <a16:creationId xmlns:a16="http://schemas.microsoft.com/office/drawing/2014/main" id="{09E189C8-6878-49C7-BB31-A2CE82290CAF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" y="2267"/>
              <a:ext cx="130" cy="173"/>
            </a:xfrm>
            <a:custGeom>
              <a:avLst/>
              <a:gdLst>
                <a:gd name="T0" fmla="*/ 0 w 130"/>
                <a:gd name="T1" fmla="*/ 0 h 173"/>
                <a:gd name="T2" fmla="*/ 130 w 130"/>
                <a:gd name="T3" fmla="*/ 173 h 173"/>
                <a:gd name="T4" fmla="*/ 130 w 130"/>
                <a:gd name="T5" fmla="*/ 55 h 173"/>
                <a:gd name="T6" fmla="*/ 0 w 130"/>
                <a:gd name="T7" fmla="*/ 0 h 17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0" h="173">
                  <a:moveTo>
                    <a:pt x="0" y="0"/>
                  </a:moveTo>
                  <a:lnTo>
                    <a:pt x="130" y="173"/>
                  </a:lnTo>
                  <a:lnTo>
                    <a:pt x="130" y="5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A0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28" name="Freeform 43">
              <a:extLst>
                <a:ext uri="{FF2B5EF4-FFF2-40B4-BE49-F238E27FC236}">
                  <a16:creationId xmlns:a16="http://schemas.microsoft.com/office/drawing/2014/main" id="{AD473591-F370-4CE7-BE4B-DC09EBB20B3A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8" y="1867"/>
              <a:ext cx="290" cy="691"/>
            </a:xfrm>
            <a:custGeom>
              <a:avLst/>
              <a:gdLst>
                <a:gd name="T0" fmla="*/ 1099 w 186"/>
                <a:gd name="T1" fmla="*/ 0 h 416"/>
                <a:gd name="T2" fmla="*/ 245 w 186"/>
                <a:gd name="T3" fmla="*/ 671 h 416"/>
                <a:gd name="T4" fmla="*/ 117 w 186"/>
                <a:gd name="T5" fmla="*/ 2071 h 416"/>
                <a:gd name="T6" fmla="*/ 182 w 186"/>
                <a:gd name="T7" fmla="*/ 2754 h 416"/>
                <a:gd name="T8" fmla="*/ 591 w 186"/>
                <a:gd name="T9" fmla="*/ 1804 h 416"/>
                <a:gd name="T10" fmla="*/ 1077 w 186"/>
                <a:gd name="T11" fmla="*/ 91 h 416"/>
                <a:gd name="T12" fmla="*/ 1079 w 186"/>
                <a:gd name="T13" fmla="*/ 78 h 41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86" h="416">
                  <a:moveTo>
                    <a:pt x="186" y="0"/>
                  </a:moveTo>
                  <a:cubicBezTo>
                    <a:pt x="138" y="5"/>
                    <a:pt x="72" y="51"/>
                    <a:pt x="42" y="88"/>
                  </a:cubicBezTo>
                  <a:cubicBezTo>
                    <a:pt x="0" y="136"/>
                    <a:pt x="15" y="213"/>
                    <a:pt x="20" y="272"/>
                  </a:cubicBezTo>
                  <a:cubicBezTo>
                    <a:pt x="23" y="296"/>
                    <a:pt x="20" y="340"/>
                    <a:pt x="31" y="362"/>
                  </a:cubicBezTo>
                  <a:cubicBezTo>
                    <a:pt x="61" y="416"/>
                    <a:pt x="93" y="260"/>
                    <a:pt x="100" y="237"/>
                  </a:cubicBezTo>
                  <a:cubicBezTo>
                    <a:pt x="124" y="163"/>
                    <a:pt x="146" y="80"/>
                    <a:pt x="182" y="12"/>
                  </a:cubicBezTo>
                  <a:cubicBezTo>
                    <a:pt x="183" y="12"/>
                    <a:pt x="183" y="11"/>
                    <a:pt x="183" y="10"/>
                  </a:cubicBezTo>
                </a:path>
              </a:pathLst>
            </a:custGeom>
            <a:solidFill>
              <a:srgbClr val="98C2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29" name="Freeform 44">
              <a:extLst>
                <a:ext uri="{FF2B5EF4-FFF2-40B4-BE49-F238E27FC236}">
                  <a16:creationId xmlns:a16="http://schemas.microsoft.com/office/drawing/2014/main" id="{3F52D5A9-AB8F-4E53-9AC0-0FF04DAE9DF5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9" y="1822"/>
              <a:ext cx="325" cy="698"/>
            </a:xfrm>
            <a:custGeom>
              <a:avLst/>
              <a:gdLst>
                <a:gd name="T0" fmla="*/ 1177 w 209"/>
                <a:gd name="T1" fmla="*/ 0 h 420"/>
                <a:gd name="T2" fmla="*/ 1177 w 209"/>
                <a:gd name="T3" fmla="*/ 1256 h 420"/>
                <a:gd name="T4" fmla="*/ 949 w 209"/>
                <a:gd name="T5" fmla="*/ 2398 h 420"/>
                <a:gd name="T6" fmla="*/ 297 w 209"/>
                <a:gd name="T7" fmla="*/ 2988 h 420"/>
                <a:gd name="T8" fmla="*/ 53 w 209"/>
                <a:gd name="T9" fmla="*/ 3066 h 420"/>
                <a:gd name="T10" fmla="*/ 409 w 209"/>
                <a:gd name="T11" fmla="*/ 2420 h 420"/>
                <a:gd name="T12" fmla="*/ 941 w 209"/>
                <a:gd name="T13" fmla="*/ 1122 h 420"/>
                <a:gd name="T14" fmla="*/ 1098 w 209"/>
                <a:gd name="T15" fmla="*/ 321 h 420"/>
                <a:gd name="T16" fmla="*/ 1098 w 209"/>
                <a:gd name="T17" fmla="*/ 279 h 42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09" h="420">
                  <a:moveTo>
                    <a:pt x="201" y="0"/>
                  </a:moveTo>
                  <a:cubicBezTo>
                    <a:pt x="201" y="55"/>
                    <a:pt x="201" y="110"/>
                    <a:pt x="201" y="165"/>
                  </a:cubicBezTo>
                  <a:cubicBezTo>
                    <a:pt x="201" y="225"/>
                    <a:pt x="209" y="269"/>
                    <a:pt x="162" y="314"/>
                  </a:cubicBezTo>
                  <a:cubicBezTo>
                    <a:pt x="129" y="344"/>
                    <a:pt x="90" y="371"/>
                    <a:pt x="51" y="392"/>
                  </a:cubicBezTo>
                  <a:cubicBezTo>
                    <a:pt x="42" y="396"/>
                    <a:pt x="18" y="420"/>
                    <a:pt x="9" y="402"/>
                  </a:cubicBezTo>
                  <a:cubicBezTo>
                    <a:pt x="0" y="384"/>
                    <a:pt x="59" y="331"/>
                    <a:pt x="70" y="317"/>
                  </a:cubicBezTo>
                  <a:cubicBezTo>
                    <a:pt x="109" y="263"/>
                    <a:pt x="142" y="211"/>
                    <a:pt x="161" y="147"/>
                  </a:cubicBezTo>
                  <a:cubicBezTo>
                    <a:pt x="171" y="112"/>
                    <a:pt x="180" y="78"/>
                    <a:pt x="188" y="42"/>
                  </a:cubicBezTo>
                  <a:cubicBezTo>
                    <a:pt x="188" y="41"/>
                    <a:pt x="188" y="39"/>
                    <a:pt x="188" y="37"/>
                  </a:cubicBezTo>
                </a:path>
              </a:pathLst>
            </a:custGeom>
            <a:solidFill>
              <a:srgbClr val="98C2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30" name="Freeform 45">
              <a:extLst>
                <a:ext uri="{FF2B5EF4-FFF2-40B4-BE49-F238E27FC236}">
                  <a16:creationId xmlns:a16="http://schemas.microsoft.com/office/drawing/2014/main" id="{ED44F87B-CDB0-40BA-B3C9-F512B380FFD3}"/>
                </a:ext>
              </a:extLst>
            </p:cNvPr>
            <p:cNvSpPr>
              <a:spLocks/>
            </p:cNvSpPr>
            <p:nvPr/>
          </p:nvSpPr>
          <p:spPr bwMode="auto">
            <a:xfrm>
              <a:off x="698" y="1140"/>
              <a:ext cx="843" cy="559"/>
            </a:xfrm>
            <a:custGeom>
              <a:avLst/>
              <a:gdLst>
                <a:gd name="T0" fmla="*/ 0 w 541"/>
                <a:gd name="T1" fmla="*/ 2551 h 337"/>
                <a:gd name="T2" fmla="*/ 3191 w 541"/>
                <a:gd name="T3" fmla="*/ 0 h 337"/>
                <a:gd name="T4" fmla="*/ 0 w 541"/>
                <a:gd name="T5" fmla="*/ 2551 h 33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41" h="337">
                  <a:moveTo>
                    <a:pt x="0" y="337"/>
                  </a:moveTo>
                  <a:cubicBezTo>
                    <a:pt x="541" y="0"/>
                    <a:pt x="541" y="0"/>
                    <a:pt x="541" y="0"/>
                  </a:cubicBezTo>
                  <a:cubicBezTo>
                    <a:pt x="541" y="0"/>
                    <a:pt x="44" y="324"/>
                    <a:pt x="0" y="33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0964" name="Group 46">
            <a:extLst>
              <a:ext uri="{FF2B5EF4-FFF2-40B4-BE49-F238E27FC236}">
                <a16:creationId xmlns:a16="http://schemas.microsoft.com/office/drawing/2014/main" id="{D13CF191-40FA-451A-91D1-024E4B5357CD}"/>
              </a:ext>
            </a:extLst>
          </p:cNvPr>
          <p:cNvGrpSpPr>
            <a:grpSpLocks/>
          </p:cNvGrpSpPr>
          <p:nvPr/>
        </p:nvGrpSpPr>
        <p:grpSpPr bwMode="auto">
          <a:xfrm>
            <a:off x="6878638" y="2411413"/>
            <a:ext cx="2990850" cy="2892425"/>
            <a:chOff x="3373" y="1432"/>
            <a:chExt cx="1884" cy="1822"/>
          </a:xfrm>
        </p:grpSpPr>
        <p:sp>
          <p:nvSpPr>
            <p:cNvPr id="40965" name="Freeform 47">
              <a:extLst>
                <a:ext uri="{FF2B5EF4-FFF2-40B4-BE49-F238E27FC236}">
                  <a16:creationId xmlns:a16="http://schemas.microsoft.com/office/drawing/2014/main" id="{D125EBC0-A13C-41D2-B6C4-3B54ED9398B8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5" y="2788"/>
              <a:ext cx="1479" cy="466"/>
            </a:xfrm>
            <a:custGeom>
              <a:avLst/>
              <a:gdLst>
                <a:gd name="T0" fmla="*/ 1479 w 1479"/>
                <a:gd name="T1" fmla="*/ 466 h 466"/>
                <a:gd name="T2" fmla="*/ 0 w 1479"/>
                <a:gd name="T3" fmla="*/ 466 h 466"/>
                <a:gd name="T4" fmla="*/ 185 w 1479"/>
                <a:gd name="T5" fmla="*/ 0 h 466"/>
                <a:gd name="T6" fmla="*/ 1294 w 1479"/>
                <a:gd name="T7" fmla="*/ 0 h 466"/>
                <a:gd name="T8" fmla="*/ 1479 w 1479"/>
                <a:gd name="T9" fmla="*/ 466 h 46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79" h="466">
                  <a:moveTo>
                    <a:pt x="1479" y="466"/>
                  </a:moveTo>
                  <a:lnTo>
                    <a:pt x="0" y="466"/>
                  </a:lnTo>
                  <a:lnTo>
                    <a:pt x="185" y="0"/>
                  </a:lnTo>
                  <a:lnTo>
                    <a:pt x="1294" y="0"/>
                  </a:lnTo>
                  <a:lnTo>
                    <a:pt x="1479" y="466"/>
                  </a:lnTo>
                  <a:close/>
                </a:path>
              </a:pathLst>
            </a:custGeom>
            <a:solidFill>
              <a:srgbClr val="CBCA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66" name="Freeform 48">
              <a:extLst>
                <a:ext uri="{FF2B5EF4-FFF2-40B4-BE49-F238E27FC236}">
                  <a16:creationId xmlns:a16="http://schemas.microsoft.com/office/drawing/2014/main" id="{7B2F776D-DFA2-4AA8-B1E5-25EBA3842B24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5" y="2788"/>
              <a:ext cx="1479" cy="466"/>
            </a:xfrm>
            <a:custGeom>
              <a:avLst/>
              <a:gdLst>
                <a:gd name="T0" fmla="*/ 1479 w 1479"/>
                <a:gd name="T1" fmla="*/ 466 h 466"/>
                <a:gd name="T2" fmla="*/ 0 w 1479"/>
                <a:gd name="T3" fmla="*/ 466 h 466"/>
                <a:gd name="T4" fmla="*/ 185 w 1479"/>
                <a:gd name="T5" fmla="*/ 0 h 466"/>
                <a:gd name="T6" fmla="*/ 1294 w 1479"/>
                <a:gd name="T7" fmla="*/ 0 h 466"/>
                <a:gd name="T8" fmla="*/ 1479 w 1479"/>
                <a:gd name="T9" fmla="*/ 466 h 46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79" h="466">
                  <a:moveTo>
                    <a:pt x="1479" y="466"/>
                  </a:moveTo>
                  <a:lnTo>
                    <a:pt x="0" y="466"/>
                  </a:lnTo>
                  <a:lnTo>
                    <a:pt x="185" y="0"/>
                  </a:lnTo>
                  <a:lnTo>
                    <a:pt x="1294" y="0"/>
                  </a:lnTo>
                  <a:lnTo>
                    <a:pt x="1479" y="466"/>
                  </a:lnTo>
                  <a:close/>
                </a:path>
              </a:pathLst>
            </a:custGeom>
            <a:noFill/>
            <a:ln w="19050" cap="flat">
              <a:solidFill>
                <a:srgbClr val="004F4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67" name="Freeform 49">
              <a:extLst>
                <a:ext uri="{FF2B5EF4-FFF2-40B4-BE49-F238E27FC236}">
                  <a16:creationId xmlns:a16="http://schemas.microsoft.com/office/drawing/2014/main" id="{4B690E28-9D38-43CC-9850-8BFDB738B71E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8" y="2906"/>
              <a:ext cx="1266" cy="133"/>
            </a:xfrm>
            <a:custGeom>
              <a:avLst/>
              <a:gdLst>
                <a:gd name="T0" fmla="*/ 43 w 1266"/>
                <a:gd name="T1" fmla="*/ 13 h 133"/>
                <a:gd name="T2" fmla="*/ 0 w 1266"/>
                <a:gd name="T3" fmla="*/ 133 h 133"/>
                <a:gd name="T4" fmla="*/ 1266 w 1266"/>
                <a:gd name="T5" fmla="*/ 133 h 133"/>
                <a:gd name="T6" fmla="*/ 1230 w 1266"/>
                <a:gd name="T7" fmla="*/ 0 h 133"/>
                <a:gd name="T8" fmla="*/ 43 w 1266"/>
                <a:gd name="T9" fmla="*/ 13 h 1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66" h="133">
                  <a:moveTo>
                    <a:pt x="43" y="13"/>
                  </a:moveTo>
                  <a:lnTo>
                    <a:pt x="0" y="133"/>
                  </a:lnTo>
                  <a:lnTo>
                    <a:pt x="1266" y="133"/>
                  </a:lnTo>
                  <a:lnTo>
                    <a:pt x="1230" y="0"/>
                  </a:lnTo>
                  <a:lnTo>
                    <a:pt x="43" y="13"/>
                  </a:lnTo>
                  <a:close/>
                </a:path>
              </a:pathLst>
            </a:custGeom>
            <a:solidFill>
              <a:srgbClr val="AEAF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68" name="Freeform 50">
              <a:extLst>
                <a:ext uri="{FF2B5EF4-FFF2-40B4-BE49-F238E27FC236}">
                  <a16:creationId xmlns:a16="http://schemas.microsoft.com/office/drawing/2014/main" id="{9A778F9D-0FE3-400D-9EC5-0974AB475C1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3" y="1432"/>
              <a:ext cx="1882" cy="1499"/>
            </a:xfrm>
            <a:custGeom>
              <a:avLst/>
              <a:gdLst>
                <a:gd name="T0" fmla="*/ 6212 w 1264"/>
                <a:gd name="T1" fmla="*/ 5926 h 944"/>
                <a:gd name="T2" fmla="*/ 6158 w 1264"/>
                <a:gd name="T3" fmla="*/ 6001 h 944"/>
                <a:gd name="T4" fmla="*/ 60 w 1264"/>
                <a:gd name="T5" fmla="*/ 6001 h 944"/>
                <a:gd name="T6" fmla="*/ 0 w 1264"/>
                <a:gd name="T7" fmla="*/ 5926 h 944"/>
                <a:gd name="T8" fmla="*/ 0 w 1264"/>
                <a:gd name="T9" fmla="*/ 68 h 944"/>
                <a:gd name="T10" fmla="*/ 60 w 1264"/>
                <a:gd name="T11" fmla="*/ 0 h 944"/>
                <a:gd name="T12" fmla="*/ 6158 w 1264"/>
                <a:gd name="T13" fmla="*/ 0 h 944"/>
                <a:gd name="T14" fmla="*/ 6212 w 1264"/>
                <a:gd name="T15" fmla="*/ 68 h 944"/>
                <a:gd name="T16" fmla="*/ 6212 w 1264"/>
                <a:gd name="T17" fmla="*/ 5926 h 94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64" h="944">
                  <a:moveTo>
                    <a:pt x="1264" y="932"/>
                  </a:moveTo>
                  <a:cubicBezTo>
                    <a:pt x="1264" y="939"/>
                    <a:pt x="1259" y="944"/>
                    <a:pt x="1253" y="944"/>
                  </a:cubicBezTo>
                  <a:cubicBezTo>
                    <a:pt x="12" y="944"/>
                    <a:pt x="12" y="944"/>
                    <a:pt x="12" y="944"/>
                  </a:cubicBezTo>
                  <a:cubicBezTo>
                    <a:pt x="5" y="944"/>
                    <a:pt x="0" y="939"/>
                    <a:pt x="0" y="932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5"/>
                    <a:pt x="5" y="0"/>
                    <a:pt x="12" y="0"/>
                  </a:cubicBezTo>
                  <a:cubicBezTo>
                    <a:pt x="1253" y="0"/>
                    <a:pt x="1253" y="0"/>
                    <a:pt x="1253" y="0"/>
                  </a:cubicBezTo>
                  <a:cubicBezTo>
                    <a:pt x="1259" y="0"/>
                    <a:pt x="1264" y="5"/>
                    <a:pt x="1264" y="11"/>
                  </a:cubicBezTo>
                  <a:lnTo>
                    <a:pt x="1264" y="932"/>
                  </a:lnTo>
                  <a:close/>
                </a:path>
              </a:pathLst>
            </a:custGeom>
            <a:solidFill>
              <a:srgbClr val="F4F2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69" name="Freeform 51">
              <a:extLst>
                <a:ext uri="{FF2B5EF4-FFF2-40B4-BE49-F238E27FC236}">
                  <a16:creationId xmlns:a16="http://schemas.microsoft.com/office/drawing/2014/main" id="{A8920D02-AEDC-4A85-9B97-E50CFBC7FCB4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5" y="1634"/>
              <a:ext cx="1479" cy="1094"/>
            </a:xfrm>
            <a:custGeom>
              <a:avLst/>
              <a:gdLst>
                <a:gd name="T0" fmla="*/ 4887 w 993"/>
                <a:gd name="T1" fmla="*/ 4016 h 689"/>
                <a:gd name="T2" fmla="*/ 4605 w 993"/>
                <a:gd name="T3" fmla="*/ 4379 h 689"/>
                <a:gd name="T4" fmla="*/ 282 w 993"/>
                <a:gd name="T5" fmla="*/ 4379 h 689"/>
                <a:gd name="T6" fmla="*/ 0 w 993"/>
                <a:gd name="T7" fmla="*/ 4016 h 689"/>
                <a:gd name="T8" fmla="*/ 0 w 993"/>
                <a:gd name="T9" fmla="*/ 364 h 689"/>
                <a:gd name="T10" fmla="*/ 282 w 993"/>
                <a:gd name="T11" fmla="*/ 0 h 689"/>
                <a:gd name="T12" fmla="*/ 4605 w 993"/>
                <a:gd name="T13" fmla="*/ 0 h 689"/>
                <a:gd name="T14" fmla="*/ 4887 w 993"/>
                <a:gd name="T15" fmla="*/ 364 h 689"/>
                <a:gd name="T16" fmla="*/ 4887 w 993"/>
                <a:gd name="T17" fmla="*/ 4016 h 68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93" h="689">
                  <a:moveTo>
                    <a:pt x="993" y="632"/>
                  </a:moveTo>
                  <a:cubicBezTo>
                    <a:pt x="993" y="664"/>
                    <a:pt x="967" y="689"/>
                    <a:pt x="936" y="689"/>
                  </a:cubicBezTo>
                  <a:cubicBezTo>
                    <a:pt x="57" y="689"/>
                    <a:pt x="57" y="689"/>
                    <a:pt x="57" y="689"/>
                  </a:cubicBezTo>
                  <a:cubicBezTo>
                    <a:pt x="25" y="689"/>
                    <a:pt x="0" y="664"/>
                    <a:pt x="0" y="632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0" y="26"/>
                    <a:pt x="25" y="0"/>
                    <a:pt x="57" y="0"/>
                  </a:cubicBezTo>
                  <a:cubicBezTo>
                    <a:pt x="936" y="0"/>
                    <a:pt x="936" y="0"/>
                    <a:pt x="936" y="0"/>
                  </a:cubicBezTo>
                  <a:cubicBezTo>
                    <a:pt x="967" y="0"/>
                    <a:pt x="993" y="26"/>
                    <a:pt x="993" y="57"/>
                  </a:cubicBezTo>
                  <a:lnTo>
                    <a:pt x="993" y="632"/>
                  </a:lnTo>
                  <a:close/>
                </a:path>
              </a:pathLst>
            </a:custGeom>
            <a:solidFill>
              <a:srgbClr val="ACD5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0" name="Freeform 52">
              <a:extLst>
                <a:ext uri="{FF2B5EF4-FFF2-40B4-BE49-F238E27FC236}">
                  <a16:creationId xmlns:a16="http://schemas.microsoft.com/office/drawing/2014/main" id="{EC346EDE-196D-4D4B-A1EB-7EFBAB9CF919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4" y="1432"/>
              <a:ext cx="1883" cy="1499"/>
            </a:xfrm>
            <a:custGeom>
              <a:avLst/>
              <a:gdLst>
                <a:gd name="T0" fmla="*/ 6226 w 1264"/>
                <a:gd name="T1" fmla="*/ 5932 h 944"/>
                <a:gd name="T2" fmla="*/ 6164 w 1264"/>
                <a:gd name="T3" fmla="*/ 6001 h 944"/>
                <a:gd name="T4" fmla="*/ 54 w 1264"/>
                <a:gd name="T5" fmla="*/ 6001 h 944"/>
                <a:gd name="T6" fmla="*/ 0 w 1264"/>
                <a:gd name="T7" fmla="*/ 5932 h 944"/>
                <a:gd name="T8" fmla="*/ 0 w 1264"/>
                <a:gd name="T9" fmla="*/ 68 h 944"/>
                <a:gd name="T10" fmla="*/ 54 w 1264"/>
                <a:gd name="T11" fmla="*/ 0 h 944"/>
                <a:gd name="T12" fmla="*/ 6164 w 1264"/>
                <a:gd name="T13" fmla="*/ 0 h 944"/>
                <a:gd name="T14" fmla="*/ 6226 w 1264"/>
                <a:gd name="T15" fmla="*/ 68 h 944"/>
                <a:gd name="T16" fmla="*/ 6226 w 1264"/>
                <a:gd name="T17" fmla="*/ 5932 h 94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64" h="944">
                  <a:moveTo>
                    <a:pt x="1264" y="933"/>
                  </a:moveTo>
                  <a:cubicBezTo>
                    <a:pt x="1264" y="939"/>
                    <a:pt x="1258" y="944"/>
                    <a:pt x="1252" y="944"/>
                  </a:cubicBezTo>
                  <a:cubicBezTo>
                    <a:pt x="11" y="944"/>
                    <a:pt x="11" y="944"/>
                    <a:pt x="11" y="944"/>
                  </a:cubicBezTo>
                  <a:cubicBezTo>
                    <a:pt x="5" y="944"/>
                    <a:pt x="0" y="939"/>
                    <a:pt x="0" y="933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5"/>
                    <a:pt x="5" y="0"/>
                    <a:pt x="11" y="0"/>
                  </a:cubicBezTo>
                  <a:cubicBezTo>
                    <a:pt x="1252" y="0"/>
                    <a:pt x="1252" y="0"/>
                    <a:pt x="1252" y="0"/>
                  </a:cubicBezTo>
                  <a:cubicBezTo>
                    <a:pt x="1258" y="0"/>
                    <a:pt x="1264" y="5"/>
                    <a:pt x="1264" y="11"/>
                  </a:cubicBezTo>
                  <a:lnTo>
                    <a:pt x="1264" y="933"/>
                  </a:lnTo>
                  <a:close/>
                </a:path>
              </a:pathLst>
            </a:custGeom>
            <a:noFill/>
            <a:ln w="19050" cap="flat">
              <a:solidFill>
                <a:srgbClr val="004F4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1" name="Freeform 53">
              <a:extLst>
                <a:ext uri="{FF2B5EF4-FFF2-40B4-BE49-F238E27FC236}">
                  <a16:creationId xmlns:a16="http://schemas.microsoft.com/office/drawing/2014/main" id="{E573EA21-0C0B-43AF-9292-98F845291F1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5" y="1634"/>
              <a:ext cx="1479" cy="1094"/>
            </a:xfrm>
            <a:custGeom>
              <a:avLst/>
              <a:gdLst>
                <a:gd name="T0" fmla="*/ 4887 w 993"/>
                <a:gd name="T1" fmla="*/ 4016 h 689"/>
                <a:gd name="T2" fmla="*/ 4605 w 993"/>
                <a:gd name="T3" fmla="*/ 4379 h 689"/>
                <a:gd name="T4" fmla="*/ 282 w 993"/>
                <a:gd name="T5" fmla="*/ 4379 h 689"/>
                <a:gd name="T6" fmla="*/ 0 w 993"/>
                <a:gd name="T7" fmla="*/ 4016 h 689"/>
                <a:gd name="T8" fmla="*/ 0 w 993"/>
                <a:gd name="T9" fmla="*/ 364 h 689"/>
                <a:gd name="T10" fmla="*/ 282 w 993"/>
                <a:gd name="T11" fmla="*/ 0 h 689"/>
                <a:gd name="T12" fmla="*/ 4605 w 993"/>
                <a:gd name="T13" fmla="*/ 0 h 689"/>
                <a:gd name="T14" fmla="*/ 4887 w 993"/>
                <a:gd name="T15" fmla="*/ 364 h 689"/>
                <a:gd name="T16" fmla="*/ 4887 w 993"/>
                <a:gd name="T17" fmla="*/ 4016 h 68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93" h="689">
                  <a:moveTo>
                    <a:pt x="993" y="632"/>
                  </a:moveTo>
                  <a:cubicBezTo>
                    <a:pt x="993" y="664"/>
                    <a:pt x="967" y="689"/>
                    <a:pt x="936" y="689"/>
                  </a:cubicBezTo>
                  <a:cubicBezTo>
                    <a:pt x="57" y="689"/>
                    <a:pt x="57" y="689"/>
                    <a:pt x="57" y="689"/>
                  </a:cubicBezTo>
                  <a:cubicBezTo>
                    <a:pt x="25" y="689"/>
                    <a:pt x="0" y="664"/>
                    <a:pt x="0" y="632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0" y="26"/>
                    <a:pt x="25" y="0"/>
                    <a:pt x="57" y="0"/>
                  </a:cubicBezTo>
                  <a:cubicBezTo>
                    <a:pt x="936" y="0"/>
                    <a:pt x="936" y="0"/>
                    <a:pt x="936" y="0"/>
                  </a:cubicBezTo>
                  <a:cubicBezTo>
                    <a:pt x="967" y="0"/>
                    <a:pt x="993" y="26"/>
                    <a:pt x="993" y="57"/>
                  </a:cubicBezTo>
                  <a:lnTo>
                    <a:pt x="993" y="632"/>
                  </a:lnTo>
                  <a:close/>
                </a:path>
              </a:pathLst>
            </a:custGeom>
            <a:noFill/>
            <a:ln w="26988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2" name="Freeform 54">
              <a:extLst>
                <a:ext uri="{FF2B5EF4-FFF2-40B4-BE49-F238E27FC236}">
                  <a16:creationId xmlns:a16="http://schemas.microsoft.com/office/drawing/2014/main" id="{351298A4-13A7-4F21-B3C1-FA26FF0A977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5" y="1658"/>
              <a:ext cx="586" cy="589"/>
            </a:xfrm>
            <a:custGeom>
              <a:avLst/>
              <a:gdLst>
                <a:gd name="T0" fmla="*/ 42 w 394"/>
                <a:gd name="T1" fmla="*/ 1772 h 371"/>
                <a:gd name="T2" fmla="*/ 9 w 394"/>
                <a:gd name="T3" fmla="*/ 1348 h 371"/>
                <a:gd name="T4" fmla="*/ 1 w 394"/>
                <a:gd name="T5" fmla="*/ 781 h 371"/>
                <a:gd name="T6" fmla="*/ 259 w 394"/>
                <a:gd name="T7" fmla="*/ 129 h 371"/>
                <a:gd name="T8" fmla="*/ 1121 w 394"/>
                <a:gd name="T9" fmla="*/ 102 h 371"/>
                <a:gd name="T10" fmla="*/ 1929 w 394"/>
                <a:gd name="T11" fmla="*/ 224 h 371"/>
                <a:gd name="T12" fmla="*/ 1484 w 394"/>
                <a:gd name="T13" fmla="*/ 360 h 371"/>
                <a:gd name="T14" fmla="*/ 1004 w 394"/>
                <a:gd name="T15" fmla="*/ 559 h 371"/>
                <a:gd name="T16" fmla="*/ 681 w 394"/>
                <a:gd name="T17" fmla="*/ 668 h 371"/>
                <a:gd name="T18" fmla="*/ 283 w 394"/>
                <a:gd name="T19" fmla="*/ 1381 h 371"/>
                <a:gd name="T20" fmla="*/ 62 w 394"/>
                <a:gd name="T21" fmla="*/ 2356 h 371"/>
                <a:gd name="T22" fmla="*/ 22 w 394"/>
                <a:gd name="T23" fmla="*/ 1708 h 37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94" h="371">
                  <a:moveTo>
                    <a:pt x="9" y="279"/>
                  </a:moveTo>
                  <a:cubicBezTo>
                    <a:pt x="0" y="261"/>
                    <a:pt x="3" y="232"/>
                    <a:pt x="2" y="212"/>
                  </a:cubicBezTo>
                  <a:cubicBezTo>
                    <a:pt x="1" y="182"/>
                    <a:pt x="1" y="153"/>
                    <a:pt x="1" y="123"/>
                  </a:cubicBezTo>
                  <a:cubicBezTo>
                    <a:pt x="1" y="78"/>
                    <a:pt x="6" y="38"/>
                    <a:pt x="53" y="20"/>
                  </a:cubicBezTo>
                  <a:cubicBezTo>
                    <a:pt x="105" y="0"/>
                    <a:pt x="175" y="15"/>
                    <a:pt x="229" y="16"/>
                  </a:cubicBezTo>
                  <a:cubicBezTo>
                    <a:pt x="285" y="18"/>
                    <a:pt x="340" y="24"/>
                    <a:pt x="394" y="35"/>
                  </a:cubicBezTo>
                  <a:cubicBezTo>
                    <a:pt x="364" y="44"/>
                    <a:pt x="333" y="48"/>
                    <a:pt x="303" y="57"/>
                  </a:cubicBezTo>
                  <a:cubicBezTo>
                    <a:pt x="270" y="66"/>
                    <a:pt x="238" y="80"/>
                    <a:pt x="205" y="88"/>
                  </a:cubicBezTo>
                  <a:cubicBezTo>
                    <a:pt x="182" y="93"/>
                    <a:pt x="161" y="97"/>
                    <a:pt x="139" y="105"/>
                  </a:cubicBezTo>
                  <a:cubicBezTo>
                    <a:pt x="94" y="124"/>
                    <a:pt x="69" y="169"/>
                    <a:pt x="58" y="217"/>
                  </a:cubicBezTo>
                  <a:cubicBezTo>
                    <a:pt x="46" y="270"/>
                    <a:pt x="43" y="326"/>
                    <a:pt x="13" y="371"/>
                  </a:cubicBezTo>
                  <a:cubicBezTo>
                    <a:pt x="13" y="337"/>
                    <a:pt x="4" y="303"/>
                    <a:pt x="5" y="269"/>
                  </a:cubicBezTo>
                </a:path>
              </a:pathLst>
            </a:custGeom>
            <a:solidFill>
              <a:srgbClr val="A1CB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3" name="Freeform 55">
              <a:extLst>
                <a:ext uri="{FF2B5EF4-FFF2-40B4-BE49-F238E27FC236}">
                  <a16:creationId xmlns:a16="http://schemas.microsoft.com/office/drawing/2014/main" id="{D08BA153-3AE6-4C90-A02A-8072ECD48937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4" y="2076"/>
              <a:ext cx="628" cy="624"/>
            </a:xfrm>
            <a:custGeom>
              <a:avLst/>
              <a:gdLst>
                <a:gd name="T0" fmla="*/ 1987 w 422"/>
                <a:gd name="T1" fmla="*/ 0 h 393"/>
                <a:gd name="T2" fmla="*/ 2027 w 422"/>
                <a:gd name="T3" fmla="*/ 1308 h 393"/>
                <a:gd name="T4" fmla="*/ 1947 w 422"/>
                <a:gd name="T5" fmla="*/ 2218 h 393"/>
                <a:gd name="T6" fmla="*/ 1265 w 422"/>
                <a:gd name="T7" fmla="*/ 2402 h 393"/>
                <a:gd name="T8" fmla="*/ 613 w 422"/>
                <a:gd name="T9" fmla="*/ 2390 h 393"/>
                <a:gd name="T10" fmla="*/ 0 w 422"/>
                <a:gd name="T11" fmla="*/ 2307 h 393"/>
                <a:gd name="T12" fmla="*/ 330 w 422"/>
                <a:gd name="T13" fmla="*/ 2229 h 393"/>
                <a:gd name="T14" fmla="*/ 804 w 422"/>
                <a:gd name="T15" fmla="*/ 2153 h 393"/>
                <a:gd name="T16" fmla="*/ 1433 w 422"/>
                <a:gd name="T17" fmla="*/ 1805 h 393"/>
                <a:gd name="T18" fmla="*/ 1909 w 422"/>
                <a:gd name="T19" fmla="*/ 184 h 39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22" h="393">
                  <a:moveTo>
                    <a:pt x="405" y="0"/>
                  </a:moveTo>
                  <a:cubicBezTo>
                    <a:pt x="397" y="68"/>
                    <a:pt x="416" y="138"/>
                    <a:pt x="413" y="206"/>
                  </a:cubicBezTo>
                  <a:cubicBezTo>
                    <a:pt x="411" y="251"/>
                    <a:pt x="422" y="310"/>
                    <a:pt x="397" y="349"/>
                  </a:cubicBezTo>
                  <a:cubicBezTo>
                    <a:pt x="368" y="393"/>
                    <a:pt x="303" y="387"/>
                    <a:pt x="258" y="378"/>
                  </a:cubicBezTo>
                  <a:cubicBezTo>
                    <a:pt x="214" y="369"/>
                    <a:pt x="170" y="376"/>
                    <a:pt x="125" y="376"/>
                  </a:cubicBezTo>
                  <a:cubicBezTo>
                    <a:pt x="87" y="376"/>
                    <a:pt x="34" y="382"/>
                    <a:pt x="0" y="363"/>
                  </a:cubicBezTo>
                  <a:cubicBezTo>
                    <a:pt x="22" y="364"/>
                    <a:pt x="44" y="353"/>
                    <a:pt x="67" y="351"/>
                  </a:cubicBezTo>
                  <a:cubicBezTo>
                    <a:pt x="100" y="349"/>
                    <a:pt x="131" y="344"/>
                    <a:pt x="164" y="339"/>
                  </a:cubicBezTo>
                  <a:cubicBezTo>
                    <a:pt x="213" y="332"/>
                    <a:pt x="256" y="319"/>
                    <a:pt x="292" y="284"/>
                  </a:cubicBezTo>
                  <a:cubicBezTo>
                    <a:pt x="364" y="215"/>
                    <a:pt x="380" y="123"/>
                    <a:pt x="389" y="29"/>
                  </a:cubicBezTo>
                </a:path>
              </a:pathLst>
            </a:custGeom>
            <a:solidFill>
              <a:srgbClr val="A1CB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4" name="Freeform 56">
              <a:extLst>
                <a:ext uri="{FF2B5EF4-FFF2-40B4-BE49-F238E27FC236}">
                  <a16:creationId xmlns:a16="http://schemas.microsoft.com/office/drawing/2014/main" id="{25EE47EB-4195-4218-9F5C-215FE95ED3A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9" y="2380"/>
              <a:ext cx="286" cy="316"/>
            </a:xfrm>
            <a:custGeom>
              <a:avLst/>
              <a:gdLst>
                <a:gd name="T0" fmla="*/ 0 w 192"/>
                <a:gd name="T1" fmla="*/ 0 h 199"/>
                <a:gd name="T2" fmla="*/ 22 w 192"/>
                <a:gd name="T3" fmla="*/ 626 h 199"/>
                <a:gd name="T4" fmla="*/ 89 w 192"/>
                <a:gd name="T5" fmla="*/ 1116 h 199"/>
                <a:gd name="T6" fmla="*/ 495 w 192"/>
                <a:gd name="T7" fmla="*/ 1234 h 199"/>
                <a:gd name="T8" fmla="*/ 946 w 192"/>
                <a:gd name="T9" fmla="*/ 1234 h 199"/>
                <a:gd name="T10" fmla="*/ 113 w 192"/>
                <a:gd name="T11" fmla="*/ 918 h 199"/>
                <a:gd name="T12" fmla="*/ 0 w 192"/>
                <a:gd name="T13" fmla="*/ 56 h 19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2" h="199">
                  <a:moveTo>
                    <a:pt x="0" y="0"/>
                  </a:moveTo>
                  <a:cubicBezTo>
                    <a:pt x="0" y="33"/>
                    <a:pt x="3" y="65"/>
                    <a:pt x="5" y="98"/>
                  </a:cubicBezTo>
                  <a:cubicBezTo>
                    <a:pt x="5" y="122"/>
                    <a:pt x="4" y="156"/>
                    <a:pt x="18" y="176"/>
                  </a:cubicBezTo>
                  <a:cubicBezTo>
                    <a:pt x="35" y="199"/>
                    <a:pt x="76" y="194"/>
                    <a:pt x="101" y="194"/>
                  </a:cubicBezTo>
                  <a:cubicBezTo>
                    <a:pt x="131" y="195"/>
                    <a:pt x="161" y="196"/>
                    <a:pt x="192" y="194"/>
                  </a:cubicBezTo>
                  <a:cubicBezTo>
                    <a:pt x="143" y="181"/>
                    <a:pt x="45" y="196"/>
                    <a:pt x="23" y="144"/>
                  </a:cubicBezTo>
                  <a:cubicBezTo>
                    <a:pt x="7" y="106"/>
                    <a:pt x="0" y="50"/>
                    <a:pt x="0" y="9"/>
                  </a:cubicBezTo>
                </a:path>
              </a:pathLst>
            </a:custGeom>
            <a:solidFill>
              <a:srgbClr val="D7E8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5" name="Freeform 57">
              <a:extLst>
                <a:ext uri="{FF2B5EF4-FFF2-40B4-BE49-F238E27FC236}">
                  <a16:creationId xmlns:a16="http://schemas.microsoft.com/office/drawing/2014/main" id="{2A1033A5-E9CE-4061-A12C-D1027E6C3C47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7" y="1653"/>
              <a:ext cx="319" cy="291"/>
            </a:xfrm>
            <a:custGeom>
              <a:avLst/>
              <a:gdLst>
                <a:gd name="T0" fmla="*/ 0 w 214"/>
                <a:gd name="T1" fmla="*/ 89 h 183"/>
                <a:gd name="T2" fmla="*/ 742 w 214"/>
                <a:gd name="T3" fmla="*/ 64 h 183"/>
                <a:gd name="T4" fmla="*/ 905 w 214"/>
                <a:gd name="T5" fmla="*/ 1170 h 183"/>
                <a:gd name="T6" fmla="*/ 824 w 214"/>
                <a:gd name="T7" fmla="*/ 574 h 183"/>
                <a:gd name="T8" fmla="*/ 634 w 214"/>
                <a:gd name="T9" fmla="*/ 226 h 183"/>
                <a:gd name="T10" fmla="*/ 100 w 214"/>
                <a:gd name="T11" fmla="*/ 149 h 18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14" h="183">
                  <a:moveTo>
                    <a:pt x="0" y="14"/>
                  </a:moveTo>
                  <a:cubicBezTo>
                    <a:pt x="46" y="5"/>
                    <a:pt x="104" y="0"/>
                    <a:pt x="150" y="10"/>
                  </a:cubicBezTo>
                  <a:cubicBezTo>
                    <a:pt x="214" y="23"/>
                    <a:pt x="183" y="132"/>
                    <a:pt x="183" y="183"/>
                  </a:cubicBezTo>
                  <a:cubicBezTo>
                    <a:pt x="180" y="153"/>
                    <a:pt x="174" y="119"/>
                    <a:pt x="167" y="90"/>
                  </a:cubicBezTo>
                  <a:cubicBezTo>
                    <a:pt x="161" y="65"/>
                    <a:pt x="153" y="45"/>
                    <a:pt x="128" y="35"/>
                  </a:cubicBezTo>
                  <a:cubicBezTo>
                    <a:pt x="95" y="21"/>
                    <a:pt x="50" y="37"/>
                    <a:pt x="20" y="23"/>
                  </a:cubicBezTo>
                </a:path>
              </a:pathLst>
            </a:custGeom>
            <a:solidFill>
              <a:srgbClr val="D7E8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6" name="Freeform 58">
              <a:extLst>
                <a:ext uri="{FF2B5EF4-FFF2-40B4-BE49-F238E27FC236}">
                  <a16:creationId xmlns:a16="http://schemas.microsoft.com/office/drawing/2014/main" id="{F302F1CD-9F7D-4F54-A2F8-E09DA22B02E8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5" y="1725"/>
              <a:ext cx="601" cy="859"/>
            </a:xfrm>
            <a:custGeom>
              <a:avLst/>
              <a:gdLst>
                <a:gd name="T0" fmla="*/ 0 w 404"/>
                <a:gd name="T1" fmla="*/ 3439 h 541"/>
                <a:gd name="T2" fmla="*/ 113 w 404"/>
                <a:gd name="T3" fmla="*/ 3171 h 541"/>
                <a:gd name="T4" fmla="*/ 540 w 404"/>
                <a:gd name="T5" fmla="*/ 2321 h 541"/>
                <a:gd name="T6" fmla="*/ 1406 w 404"/>
                <a:gd name="T7" fmla="*/ 878 h 541"/>
                <a:gd name="T8" fmla="*/ 1979 w 404"/>
                <a:gd name="T9" fmla="*/ 0 h 541"/>
                <a:gd name="T10" fmla="*/ 1626 w 404"/>
                <a:gd name="T11" fmla="*/ 694 h 541"/>
                <a:gd name="T12" fmla="*/ 971 w 404"/>
                <a:gd name="T13" fmla="*/ 1840 h 541"/>
                <a:gd name="T14" fmla="*/ 190 w 404"/>
                <a:gd name="T15" fmla="*/ 3338 h 54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04" h="541">
                  <a:moveTo>
                    <a:pt x="0" y="541"/>
                  </a:moveTo>
                  <a:cubicBezTo>
                    <a:pt x="2" y="530"/>
                    <a:pt x="17" y="511"/>
                    <a:pt x="23" y="499"/>
                  </a:cubicBezTo>
                  <a:cubicBezTo>
                    <a:pt x="50" y="453"/>
                    <a:pt x="79" y="408"/>
                    <a:pt x="110" y="365"/>
                  </a:cubicBezTo>
                  <a:cubicBezTo>
                    <a:pt x="167" y="288"/>
                    <a:pt x="227" y="213"/>
                    <a:pt x="287" y="138"/>
                  </a:cubicBezTo>
                  <a:cubicBezTo>
                    <a:pt x="324" y="91"/>
                    <a:pt x="362" y="42"/>
                    <a:pt x="404" y="0"/>
                  </a:cubicBezTo>
                  <a:cubicBezTo>
                    <a:pt x="388" y="39"/>
                    <a:pt x="357" y="75"/>
                    <a:pt x="332" y="109"/>
                  </a:cubicBezTo>
                  <a:cubicBezTo>
                    <a:pt x="288" y="169"/>
                    <a:pt x="245" y="232"/>
                    <a:pt x="198" y="290"/>
                  </a:cubicBezTo>
                  <a:cubicBezTo>
                    <a:pt x="138" y="362"/>
                    <a:pt x="75" y="438"/>
                    <a:pt x="39" y="525"/>
                  </a:cubicBezTo>
                </a:path>
              </a:pathLst>
            </a:custGeom>
            <a:solidFill>
              <a:srgbClr val="D7E8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7" name="Freeform 59">
              <a:extLst>
                <a:ext uri="{FF2B5EF4-FFF2-40B4-BE49-F238E27FC236}">
                  <a16:creationId xmlns:a16="http://schemas.microsoft.com/office/drawing/2014/main" id="{48639CFA-3263-4804-820A-5F1C811AA71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2" y="1723"/>
              <a:ext cx="539" cy="824"/>
            </a:xfrm>
            <a:custGeom>
              <a:avLst/>
              <a:gdLst>
                <a:gd name="T0" fmla="*/ 0 w 362"/>
                <a:gd name="T1" fmla="*/ 3298 h 519"/>
                <a:gd name="T2" fmla="*/ 149 w 362"/>
                <a:gd name="T3" fmla="*/ 3025 h 519"/>
                <a:gd name="T4" fmla="*/ 594 w 362"/>
                <a:gd name="T5" fmla="*/ 2150 h 519"/>
                <a:gd name="T6" fmla="*/ 1304 w 362"/>
                <a:gd name="T7" fmla="*/ 781 h 519"/>
                <a:gd name="T8" fmla="*/ 1781 w 362"/>
                <a:gd name="T9" fmla="*/ 0 h 519"/>
                <a:gd name="T10" fmla="*/ 141 w 362"/>
                <a:gd name="T11" fmla="*/ 3139 h 51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62" h="519">
                  <a:moveTo>
                    <a:pt x="0" y="519"/>
                  </a:moveTo>
                  <a:cubicBezTo>
                    <a:pt x="10" y="516"/>
                    <a:pt x="23" y="487"/>
                    <a:pt x="30" y="476"/>
                  </a:cubicBezTo>
                  <a:cubicBezTo>
                    <a:pt x="59" y="429"/>
                    <a:pt x="89" y="383"/>
                    <a:pt x="121" y="338"/>
                  </a:cubicBezTo>
                  <a:cubicBezTo>
                    <a:pt x="172" y="268"/>
                    <a:pt x="214" y="193"/>
                    <a:pt x="265" y="123"/>
                  </a:cubicBezTo>
                  <a:cubicBezTo>
                    <a:pt x="296" y="82"/>
                    <a:pt x="329" y="38"/>
                    <a:pt x="362" y="0"/>
                  </a:cubicBezTo>
                  <a:cubicBezTo>
                    <a:pt x="279" y="181"/>
                    <a:pt x="119" y="316"/>
                    <a:pt x="29" y="494"/>
                  </a:cubicBezTo>
                </a:path>
              </a:pathLst>
            </a:custGeom>
            <a:solidFill>
              <a:srgbClr val="D7E8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8" name="Freeform 60">
              <a:extLst>
                <a:ext uri="{FF2B5EF4-FFF2-40B4-BE49-F238E27FC236}">
                  <a16:creationId xmlns:a16="http://schemas.microsoft.com/office/drawing/2014/main" id="{B166B3CE-6AF6-4716-BF22-4623E72B7BD6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1" y="1698"/>
              <a:ext cx="437" cy="705"/>
            </a:xfrm>
            <a:custGeom>
              <a:avLst/>
              <a:gdLst>
                <a:gd name="T0" fmla="*/ 0 w 293"/>
                <a:gd name="T1" fmla="*/ 2822 h 444"/>
                <a:gd name="T2" fmla="*/ 394 w 293"/>
                <a:gd name="T3" fmla="*/ 1956 h 444"/>
                <a:gd name="T4" fmla="*/ 938 w 293"/>
                <a:gd name="T5" fmla="*/ 897 h 444"/>
                <a:gd name="T6" fmla="*/ 1450 w 293"/>
                <a:gd name="T7" fmla="*/ 0 h 444"/>
                <a:gd name="T8" fmla="*/ 805 w 293"/>
                <a:gd name="T9" fmla="*/ 1232 h 444"/>
                <a:gd name="T10" fmla="*/ 383 w 293"/>
                <a:gd name="T11" fmla="*/ 2015 h 444"/>
                <a:gd name="T12" fmla="*/ 103 w 293"/>
                <a:gd name="T13" fmla="*/ 2599 h 44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93" h="444">
                  <a:moveTo>
                    <a:pt x="0" y="444"/>
                  </a:moveTo>
                  <a:cubicBezTo>
                    <a:pt x="13" y="396"/>
                    <a:pt x="54" y="349"/>
                    <a:pt x="80" y="308"/>
                  </a:cubicBezTo>
                  <a:cubicBezTo>
                    <a:pt x="116" y="252"/>
                    <a:pt x="153" y="197"/>
                    <a:pt x="190" y="141"/>
                  </a:cubicBezTo>
                  <a:cubicBezTo>
                    <a:pt x="220" y="95"/>
                    <a:pt x="256" y="39"/>
                    <a:pt x="293" y="0"/>
                  </a:cubicBezTo>
                  <a:cubicBezTo>
                    <a:pt x="278" y="69"/>
                    <a:pt x="206" y="138"/>
                    <a:pt x="163" y="194"/>
                  </a:cubicBezTo>
                  <a:cubicBezTo>
                    <a:pt x="133" y="234"/>
                    <a:pt x="108" y="277"/>
                    <a:pt x="77" y="317"/>
                  </a:cubicBezTo>
                  <a:cubicBezTo>
                    <a:pt x="58" y="343"/>
                    <a:pt x="28" y="377"/>
                    <a:pt x="21" y="409"/>
                  </a:cubicBezTo>
                </a:path>
              </a:pathLst>
            </a:custGeom>
            <a:solidFill>
              <a:srgbClr val="D7E8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9" name="Line 61">
              <a:extLst>
                <a:ext uri="{FF2B5EF4-FFF2-40B4-BE49-F238E27FC236}">
                  <a16:creationId xmlns:a16="http://schemas.microsoft.com/office/drawing/2014/main" id="{44D96F65-B00A-4889-93B5-C30D31244E9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578" y="1637"/>
              <a:ext cx="560" cy="834"/>
            </a:xfrm>
            <a:prstGeom prst="line">
              <a:avLst/>
            </a:prstGeom>
            <a:noFill/>
            <a:ln w="9525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0" name="Line 62">
              <a:extLst>
                <a:ext uri="{FF2B5EF4-FFF2-40B4-BE49-F238E27FC236}">
                  <a16:creationId xmlns:a16="http://schemas.microsoft.com/office/drawing/2014/main" id="{7A77AD43-166C-4055-A771-DFB4E024437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583" y="1983"/>
              <a:ext cx="389" cy="572"/>
            </a:xfrm>
            <a:prstGeom prst="line">
              <a:avLst/>
            </a:prstGeom>
            <a:noFill/>
            <a:ln w="9525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1" name="Line 63">
              <a:extLst>
                <a:ext uri="{FF2B5EF4-FFF2-40B4-BE49-F238E27FC236}">
                  <a16:creationId xmlns:a16="http://schemas.microsoft.com/office/drawing/2014/main" id="{44BAFC46-1F71-49BB-8E46-1270605F176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754" y="1637"/>
              <a:ext cx="706" cy="1093"/>
            </a:xfrm>
            <a:prstGeom prst="line">
              <a:avLst/>
            </a:prstGeom>
            <a:noFill/>
            <a:ln w="9525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2" name="Line 64">
              <a:extLst>
                <a:ext uri="{FF2B5EF4-FFF2-40B4-BE49-F238E27FC236}">
                  <a16:creationId xmlns:a16="http://schemas.microsoft.com/office/drawing/2014/main" id="{1948AFA8-E8EC-49BD-96A9-A34D000D379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441" y="1760"/>
              <a:ext cx="612" cy="965"/>
            </a:xfrm>
            <a:prstGeom prst="line">
              <a:avLst/>
            </a:prstGeom>
            <a:noFill/>
            <a:ln w="9525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3" name="Line 65">
              <a:extLst>
                <a:ext uri="{FF2B5EF4-FFF2-40B4-BE49-F238E27FC236}">
                  <a16:creationId xmlns:a16="http://schemas.microsoft.com/office/drawing/2014/main" id="{E21F5DAD-A5B2-475E-A450-9FBE51C61C0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779" y="1937"/>
              <a:ext cx="274" cy="504"/>
            </a:xfrm>
            <a:prstGeom prst="line">
              <a:avLst/>
            </a:prstGeom>
            <a:noFill/>
            <a:ln w="9525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4" name="Freeform 66">
              <a:extLst>
                <a:ext uri="{FF2B5EF4-FFF2-40B4-BE49-F238E27FC236}">
                  <a16:creationId xmlns:a16="http://schemas.microsoft.com/office/drawing/2014/main" id="{5D089BC5-9357-4006-B7C4-433C4D680E8F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5" y="1456"/>
              <a:ext cx="1839" cy="62"/>
            </a:xfrm>
            <a:custGeom>
              <a:avLst/>
              <a:gdLst>
                <a:gd name="T0" fmla="*/ 0 w 1235"/>
                <a:gd name="T1" fmla="*/ 0 h 39"/>
                <a:gd name="T2" fmla="*/ 6071 w 1235"/>
                <a:gd name="T3" fmla="*/ 0 h 39"/>
                <a:gd name="T4" fmla="*/ 0 w 1235"/>
                <a:gd name="T5" fmla="*/ 0 h 3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35" h="39">
                  <a:moveTo>
                    <a:pt x="0" y="0"/>
                  </a:moveTo>
                  <a:cubicBezTo>
                    <a:pt x="1235" y="0"/>
                    <a:pt x="1235" y="0"/>
                    <a:pt x="1235" y="0"/>
                  </a:cubicBezTo>
                  <a:cubicBezTo>
                    <a:pt x="1235" y="0"/>
                    <a:pt x="153" y="39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5" name="Freeform 67">
              <a:extLst>
                <a:ext uri="{FF2B5EF4-FFF2-40B4-BE49-F238E27FC236}">
                  <a16:creationId xmlns:a16="http://schemas.microsoft.com/office/drawing/2014/main" id="{350EA32D-5172-4E27-BB98-AC366264D4E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0" y="2869"/>
              <a:ext cx="1830" cy="43"/>
            </a:xfrm>
            <a:custGeom>
              <a:avLst/>
              <a:gdLst>
                <a:gd name="T0" fmla="*/ 0 w 1229"/>
                <a:gd name="T1" fmla="*/ 172 h 27"/>
                <a:gd name="T2" fmla="*/ 6042 w 1229"/>
                <a:gd name="T3" fmla="*/ 172 h 27"/>
                <a:gd name="T4" fmla="*/ 0 w 1229"/>
                <a:gd name="T5" fmla="*/ 172 h 2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29" h="27">
                  <a:moveTo>
                    <a:pt x="0" y="27"/>
                  </a:moveTo>
                  <a:cubicBezTo>
                    <a:pt x="1229" y="27"/>
                    <a:pt x="1229" y="27"/>
                    <a:pt x="1229" y="27"/>
                  </a:cubicBezTo>
                  <a:cubicBezTo>
                    <a:pt x="1229" y="27"/>
                    <a:pt x="336" y="0"/>
                    <a:pt x="0" y="2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6" name="Freeform 68">
              <a:extLst>
                <a:ext uri="{FF2B5EF4-FFF2-40B4-BE49-F238E27FC236}">
                  <a16:creationId xmlns:a16="http://schemas.microsoft.com/office/drawing/2014/main" id="{3A852828-6361-487D-BA42-4A36EC06EE65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1" y="1490"/>
              <a:ext cx="39" cy="1383"/>
            </a:xfrm>
            <a:custGeom>
              <a:avLst/>
              <a:gdLst>
                <a:gd name="T0" fmla="*/ 0 w 26"/>
                <a:gd name="T1" fmla="*/ 0 h 871"/>
                <a:gd name="T2" fmla="*/ 0 w 26"/>
                <a:gd name="T3" fmla="*/ 5537 h 871"/>
                <a:gd name="T4" fmla="*/ 0 w 26"/>
                <a:gd name="T5" fmla="*/ 0 h 87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" h="871">
                  <a:moveTo>
                    <a:pt x="0" y="0"/>
                  </a:moveTo>
                  <a:cubicBezTo>
                    <a:pt x="0" y="871"/>
                    <a:pt x="0" y="871"/>
                    <a:pt x="0" y="871"/>
                  </a:cubicBezTo>
                  <a:cubicBezTo>
                    <a:pt x="0" y="871"/>
                    <a:pt x="26" y="41"/>
                    <a:pt x="0" y="0"/>
                  </a:cubicBezTo>
                  <a:close/>
                </a:path>
              </a:pathLst>
            </a:custGeom>
            <a:solidFill>
              <a:srgbClr val="EAE7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7" name="Freeform 69">
              <a:extLst>
                <a:ext uri="{FF2B5EF4-FFF2-40B4-BE49-F238E27FC236}">
                  <a16:creationId xmlns:a16="http://schemas.microsoft.com/office/drawing/2014/main" id="{773CCC45-D668-4A45-929F-9606DEB70F5B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0" y="1725"/>
              <a:ext cx="18" cy="919"/>
            </a:xfrm>
            <a:custGeom>
              <a:avLst/>
              <a:gdLst>
                <a:gd name="T0" fmla="*/ 62 w 12"/>
                <a:gd name="T1" fmla="*/ 0 h 579"/>
                <a:gd name="T2" fmla="*/ 62 w 12"/>
                <a:gd name="T3" fmla="*/ 3676 h 579"/>
                <a:gd name="T4" fmla="*/ 62 w 12"/>
                <a:gd name="T5" fmla="*/ 0 h 57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579">
                  <a:moveTo>
                    <a:pt x="12" y="0"/>
                  </a:moveTo>
                  <a:cubicBezTo>
                    <a:pt x="12" y="579"/>
                    <a:pt x="12" y="579"/>
                    <a:pt x="12" y="579"/>
                  </a:cubicBezTo>
                  <a:cubicBezTo>
                    <a:pt x="12" y="579"/>
                    <a:pt x="0" y="40"/>
                    <a:pt x="12" y="0"/>
                  </a:cubicBezTo>
                  <a:close/>
                </a:path>
              </a:pathLst>
            </a:custGeom>
            <a:solidFill>
              <a:srgbClr val="EAE7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8" name="Freeform 70">
              <a:extLst>
                <a:ext uri="{FF2B5EF4-FFF2-40B4-BE49-F238E27FC236}">
                  <a16:creationId xmlns:a16="http://schemas.microsoft.com/office/drawing/2014/main" id="{1A0A2FFF-6913-4882-8E3D-CBDFD8FA964C}"/>
                </a:ext>
              </a:extLst>
            </p:cNvPr>
            <p:cNvSpPr>
              <a:spLocks/>
            </p:cNvSpPr>
            <p:nvPr/>
          </p:nvSpPr>
          <p:spPr bwMode="auto">
            <a:xfrm>
              <a:off x="5070" y="1696"/>
              <a:ext cx="33" cy="948"/>
            </a:xfrm>
            <a:custGeom>
              <a:avLst/>
              <a:gdLst>
                <a:gd name="T0" fmla="*/ 0 w 22"/>
                <a:gd name="T1" fmla="*/ 0 h 597"/>
                <a:gd name="T2" fmla="*/ 0 w 22"/>
                <a:gd name="T3" fmla="*/ 3795 h 597"/>
                <a:gd name="T4" fmla="*/ 0 w 22"/>
                <a:gd name="T5" fmla="*/ 0 h 59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" h="597">
                  <a:moveTo>
                    <a:pt x="0" y="0"/>
                  </a:moveTo>
                  <a:cubicBezTo>
                    <a:pt x="0" y="597"/>
                    <a:pt x="0" y="597"/>
                    <a:pt x="0" y="597"/>
                  </a:cubicBezTo>
                  <a:cubicBezTo>
                    <a:pt x="0" y="597"/>
                    <a:pt x="22" y="63"/>
                    <a:pt x="0" y="0"/>
                  </a:cubicBezTo>
                  <a:close/>
                </a:path>
              </a:pathLst>
            </a:custGeom>
            <a:solidFill>
              <a:srgbClr val="EAE7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794" name="Rectangle 2">
            <a:extLst>
              <a:ext uri="{FF2B5EF4-FFF2-40B4-BE49-F238E27FC236}">
                <a16:creationId xmlns:a16="http://schemas.microsoft.com/office/drawing/2014/main" id="{DCB07432-694B-41AE-8BF8-08D1FBEB0CFA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34963" y="74613"/>
            <a:ext cx="11406187" cy="1338262"/>
          </a:xfrm>
        </p:spPr>
        <p:txBody>
          <a:bodyPr/>
          <a:lstStyle/>
          <a:p>
            <a:pPr eaLnBrk="1" hangingPunct="1">
              <a:defRPr/>
            </a:pPr>
            <a:r>
              <a:rPr lang="fr-FR" altLang="x-none" sz="5067"/>
              <a:t>Scanner</a:t>
            </a:r>
          </a:p>
        </p:txBody>
      </p:sp>
      <p:grpSp>
        <p:nvGrpSpPr>
          <p:cNvPr id="41987" name="Group 3">
            <a:extLst>
              <a:ext uri="{FF2B5EF4-FFF2-40B4-BE49-F238E27FC236}">
                <a16:creationId xmlns:a16="http://schemas.microsoft.com/office/drawing/2014/main" id="{38C60F42-B565-4956-8B01-984052729446}"/>
              </a:ext>
            </a:extLst>
          </p:cNvPr>
          <p:cNvGrpSpPr>
            <a:grpSpLocks/>
          </p:cNvGrpSpPr>
          <p:nvPr/>
        </p:nvGrpSpPr>
        <p:grpSpPr bwMode="auto">
          <a:xfrm>
            <a:off x="4083050" y="1179513"/>
            <a:ext cx="4105275" cy="5273675"/>
            <a:chOff x="1612" y="716"/>
            <a:chExt cx="2586" cy="3322"/>
          </a:xfrm>
        </p:grpSpPr>
        <p:sp>
          <p:nvSpPr>
            <p:cNvPr id="41988" name="Freeform 4">
              <a:extLst>
                <a:ext uri="{FF2B5EF4-FFF2-40B4-BE49-F238E27FC236}">
                  <a16:creationId xmlns:a16="http://schemas.microsoft.com/office/drawing/2014/main" id="{36C9915D-A11A-4D3A-B698-83BC53186533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8" y="2572"/>
              <a:ext cx="63" cy="47"/>
            </a:xfrm>
            <a:custGeom>
              <a:avLst/>
              <a:gdLst>
                <a:gd name="T0" fmla="*/ 132 w 49"/>
                <a:gd name="T1" fmla="*/ 0 h 36"/>
                <a:gd name="T2" fmla="*/ 105 w 49"/>
                <a:gd name="T3" fmla="*/ 22 h 36"/>
                <a:gd name="T4" fmla="*/ 68 w 49"/>
                <a:gd name="T5" fmla="*/ 52 h 36"/>
                <a:gd name="T6" fmla="*/ 0 w 49"/>
                <a:gd name="T7" fmla="*/ 104 h 36"/>
                <a:gd name="T8" fmla="*/ 96 w 49"/>
                <a:gd name="T9" fmla="*/ 46 h 36"/>
                <a:gd name="T10" fmla="*/ 134 w 49"/>
                <a:gd name="T11" fmla="*/ 17 h 3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9" h="36">
                  <a:moveTo>
                    <a:pt x="48" y="0"/>
                  </a:moveTo>
                  <a:cubicBezTo>
                    <a:pt x="48" y="3"/>
                    <a:pt x="42" y="6"/>
                    <a:pt x="39" y="8"/>
                  </a:cubicBezTo>
                  <a:cubicBezTo>
                    <a:pt x="34" y="11"/>
                    <a:pt x="30" y="14"/>
                    <a:pt x="25" y="18"/>
                  </a:cubicBezTo>
                  <a:cubicBezTo>
                    <a:pt x="17" y="24"/>
                    <a:pt x="7" y="28"/>
                    <a:pt x="0" y="36"/>
                  </a:cubicBezTo>
                  <a:cubicBezTo>
                    <a:pt x="12" y="36"/>
                    <a:pt x="26" y="23"/>
                    <a:pt x="35" y="16"/>
                  </a:cubicBezTo>
                  <a:cubicBezTo>
                    <a:pt x="39" y="13"/>
                    <a:pt x="47" y="9"/>
                    <a:pt x="49" y="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989" name="Freeform 5">
              <a:extLst>
                <a:ext uri="{FF2B5EF4-FFF2-40B4-BE49-F238E27FC236}">
                  <a16:creationId xmlns:a16="http://schemas.microsoft.com/office/drawing/2014/main" id="{F9B0DAEB-5FA7-4FDC-B486-B0EE3D2FC8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2" y="3064"/>
              <a:ext cx="991" cy="972"/>
            </a:xfrm>
            <a:custGeom>
              <a:avLst/>
              <a:gdLst>
                <a:gd name="T0" fmla="*/ 0 w 991"/>
                <a:gd name="T1" fmla="*/ 28 h 972"/>
                <a:gd name="T2" fmla="*/ 39 w 991"/>
                <a:gd name="T3" fmla="*/ 0 h 972"/>
                <a:gd name="T4" fmla="*/ 991 w 991"/>
                <a:gd name="T5" fmla="*/ 890 h 972"/>
                <a:gd name="T6" fmla="*/ 991 w 991"/>
                <a:gd name="T7" fmla="*/ 972 h 972"/>
                <a:gd name="T8" fmla="*/ 1 w 991"/>
                <a:gd name="T9" fmla="*/ 60 h 972"/>
                <a:gd name="T10" fmla="*/ 0 w 991"/>
                <a:gd name="T11" fmla="*/ 28 h 97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91" h="972">
                  <a:moveTo>
                    <a:pt x="0" y="28"/>
                  </a:moveTo>
                  <a:lnTo>
                    <a:pt x="39" y="0"/>
                  </a:lnTo>
                  <a:lnTo>
                    <a:pt x="991" y="890"/>
                  </a:lnTo>
                  <a:lnTo>
                    <a:pt x="991" y="972"/>
                  </a:lnTo>
                  <a:lnTo>
                    <a:pt x="1" y="60"/>
                  </a:lnTo>
                  <a:lnTo>
                    <a:pt x="0" y="28"/>
                  </a:lnTo>
                  <a:close/>
                </a:path>
              </a:pathLst>
            </a:custGeom>
            <a:solidFill>
              <a:srgbClr val="8684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990" name="Freeform 6">
              <a:extLst>
                <a:ext uri="{FF2B5EF4-FFF2-40B4-BE49-F238E27FC236}">
                  <a16:creationId xmlns:a16="http://schemas.microsoft.com/office/drawing/2014/main" id="{47798CA8-6056-43F5-A3D6-D2A575B2A54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1" y="2728"/>
              <a:ext cx="1365" cy="1226"/>
            </a:xfrm>
            <a:custGeom>
              <a:avLst/>
              <a:gdLst>
                <a:gd name="T0" fmla="*/ 0 w 1365"/>
                <a:gd name="T1" fmla="*/ 336 h 1226"/>
                <a:gd name="T2" fmla="*/ 952 w 1365"/>
                <a:gd name="T3" fmla="*/ 1226 h 1226"/>
                <a:gd name="T4" fmla="*/ 1365 w 1365"/>
                <a:gd name="T5" fmla="*/ 874 h 1226"/>
                <a:gd name="T6" fmla="*/ 466 w 1365"/>
                <a:gd name="T7" fmla="*/ 0 h 1226"/>
                <a:gd name="T8" fmla="*/ 0 w 1365"/>
                <a:gd name="T9" fmla="*/ 336 h 1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5" h="1226">
                  <a:moveTo>
                    <a:pt x="0" y="336"/>
                  </a:moveTo>
                  <a:lnTo>
                    <a:pt x="952" y="1226"/>
                  </a:lnTo>
                  <a:lnTo>
                    <a:pt x="1365" y="874"/>
                  </a:lnTo>
                  <a:lnTo>
                    <a:pt x="466" y="0"/>
                  </a:lnTo>
                  <a:lnTo>
                    <a:pt x="0" y="336"/>
                  </a:lnTo>
                  <a:close/>
                </a:path>
              </a:pathLst>
            </a:custGeom>
            <a:solidFill>
              <a:srgbClr val="BC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991" name="Freeform 7">
              <a:extLst>
                <a:ext uri="{FF2B5EF4-FFF2-40B4-BE49-F238E27FC236}">
                  <a16:creationId xmlns:a16="http://schemas.microsoft.com/office/drawing/2014/main" id="{D2463A08-208D-4E30-A16D-5052387281E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7" y="3155"/>
              <a:ext cx="648" cy="587"/>
            </a:xfrm>
            <a:custGeom>
              <a:avLst/>
              <a:gdLst>
                <a:gd name="T0" fmla="*/ 0 w 504"/>
                <a:gd name="T1" fmla="*/ 0 h 456"/>
                <a:gd name="T2" fmla="*/ 0 w 504"/>
                <a:gd name="T3" fmla="*/ 318 h 456"/>
                <a:gd name="T4" fmla="*/ 50 w 504"/>
                <a:gd name="T5" fmla="*/ 380 h 456"/>
                <a:gd name="T6" fmla="*/ 906 w 504"/>
                <a:gd name="T7" fmla="*/ 1205 h 456"/>
                <a:gd name="T8" fmla="*/ 1054 w 504"/>
                <a:gd name="T9" fmla="*/ 1201 h 456"/>
                <a:gd name="T10" fmla="*/ 1377 w 504"/>
                <a:gd name="T11" fmla="*/ 945 h 456"/>
                <a:gd name="T12" fmla="*/ 1256 w 504"/>
                <a:gd name="T13" fmla="*/ 698 h 456"/>
                <a:gd name="T14" fmla="*/ 0 w 504"/>
                <a:gd name="T15" fmla="*/ 0 h 45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04" h="456">
                  <a:moveTo>
                    <a:pt x="0" y="0"/>
                  </a:moveTo>
                  <a:cubicBezTo>
                    <a:pt x="0" y="116"/>
                    <a:pt x="0" y="116"/>
                    <a:pt x="0" y="116"/>
                  </a:cubicBezTo>
                  <a:cubicBezTo>
                    <a:pt x="0" y="116"/>
                    <a:pt x="2" y="124"/>
                    <a:pt x="18" y="138"/>
                  </a:cubicBezTo>
                  <a:cubicBezTo>
                    <a:pt x="33" y="152"/>
                    <a:pt x="331" y="439"/>
                    <a:pt x="331" y="439"/>
                  </a:cubicBezTo>
                  <a:cubicBezTo>
                    <a:pt x="331" y="439"/>
                    <a:pt x="361" y="456"/>
                    <a:pt x="386" y="437"/>
                  </a:cubicBezTo>
                  <a:cubicBezTo>
                    <a:pt x="412" y="418"/>
                    <a:pt x="504" y="344"/>
                    <a:pt x="504" y="344"/>
                  </a:cubicBezTo>
                  <a:cubicBezTo>
                    <a:pt x="460" y="254"/>
                    <a:pt x="460" y="254"/>
                    <a:pt x="460" y="254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A9A8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992" name="Freeform 8">
              <a:extLst>
                <a:ext uri="{FF2B5EF4-FFF2-40B4-BE49-F238E27FC236}">
                  <a16:creationId xmlns:a16="http://schemas.microsoft.com/office/drawing/2014/main" id="{50E997FA-BF26-4060-B073-1C4D590C019E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3" y="3602"/>
              <a:ext cx="413" cy="434"/>
            </a:xfrm>
            <a:custGeom>
              <a:avLst/>
              <a:gdLst>
                <a:gd name="T0" fmla="*/ 413 w 413"/>
                <a:gd name="T1" fmla="*/ 0 h 434"/>
                <a:gd name="T2" fmla="*/ 0 w 413"/>
                <a:gd name="T3" fmla="*/ 352 h 434"/>
                <a:gd name="T4" fmla="*/ 0 w 413"/>
                <a:gd name="T5" fmla="*/ 434 h 434"/>
                <a:gd name="T6" fmla="*/ 408 w 413"/>
                <a:gd name="T7" fmla="*/ 81 h 434"/>
                <a:gd name="T8" fmla="*/ 413 w 413"/>
                <a:gd name="T9" fmla="*/ 0 h 4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3" h="434">
                  <a:moveTo>
                    <a:pt x="413" y="0"/>
                  </a:moveTo>
                  <a:lnTo>
                    <a:pt x="0" y="352"/>
                  </a:lnTo>
                  <a:lnTo>
                    <a:pt x="0" y="434"/>
                  </a:lnTo>
                  <a:lnTo>
                    <a:pt x="408" y="81"/>
                  </a:lnTo>
                  <a:lnTo>
                    <a:pt x="413" y="0"/>
                  </a:lnTo>
                  <a:close/>
                </a:path>
              </a:pathLst>
            </a:custGeom>
            <a:solidFill>
              <a:srgbClr val="A3A2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993" name="Freeform 9">
              <a:extLst>
                <a:ext uri="{FF2B5EF4-FFF2-40B4-BE49-F238E27FC236}">
                  <a16:creationId xmlns:a16="http://schemas.microsoft.com/office/drawing/2014/main" id="{8EC5FDA4-1EF4-485C-AB69-A25F55C32D9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0" y="2987"/>
              <a:ext cx="634" cy="629"/>
            </a:xfrm>
            <a:custGeom>
              <a:avLst/>
              <a:gdLst>
                <a:gd name="T0" fmla="*/ 0 w 493"/>
                <a:gd name="T1" fmla="*/ 0 h 489"/>
                <a:gd name="T2" fmla="*/ 0 w 493"/>
                <a:gd name="T3" fmla="*/ 314 h 489"/>
                <a:gd name="T4" fmla="*/ 58 w 493"/>
                <a:gd name="T5" fmla="*/ 414 h 489"/>
                <a:gd name="T6" fmla="*/ 1006 w 493"/>
                <a:gd name="T7" fmla="*/ 1279 h 489"/>
                <a:gd name="T8" fmla="*/ 1151 w 493"/>
                <a:gd name="T9" fmla="*/ 1299 h 489"/>
                <a:gd name="T10" fmla="*/ 1348 w 493"/>
                <a:gd name="T11" fmla="*/ 1155 h 489"/>
                <a:gd name="T12" fmla="*/ 1163 w 493"/>
                <a:gd name="T13" fmla="*/ 756 h 489"/>
                <a:gd name="T14" fmla="*/ 0 w 493"/>
                <a:gd name="T15" fmla="*/ 0 h 48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93" h="489">
                  <a:moveTo>
                    <a:pt x="0" y="0"/>
                  </a:moveTo>
                  <a:cubicBezTo>
                    <a:pt x="0" y="115"/>
                    <a:pt x="0" y="115"/>
                    <a:pt x="0" y="115"/>
                  </a:cubicBezTo>
                  <a:cubicBezTo>
                    <a:pt x="0" y="115"/>
                    <a:pt x="2" y="132"/>
                    <a:pt x="21" y="151"/>
                  </a:cubicBezTo>
                  <a:cubicBezTo>
                    <a:pt x="40" y="169"/>
                    <a:pt x="368" y="467"/>
                    <a:pt x="368" y="467"/>
                  </a:cubicBezTo>
                  <a:cubicBezTo>
                    <a:pt x="368" y="467"/>
                    <a:pt x="394" y="489"/>
                    <a:pt x="421" y="474"/>
                  </a:cubicBezTo>
                  <a:cubicBezTo>
                    <a:pt x="447" y="458"/>
                    <a:pt x="493" y="422"/>
                    <a:pt x="493" y="422"/>
                  </a:cubicBezTo>
                  <a:cubicBezTo>
                    <a:pt x="425" y="276"/>
                    <a:pt x="425" y="276"/>
                    <a:pt x="425" y="27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9393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994" name="Freeform 10">
              <a:extLst>
                <a:ext uri="{FF2B5EF4-FFF2-40B4-BE49-F238E27FC236}">
                  <a16:creationId xmlns:a16="http://schemas.microsoft.com/office/drawing/2014/main" id="{FCF7ED21-0407-4762-9B65-5D4F898862E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5" y="2783"/>
              <a:ext cx="625" cy="718"/>
            </a:xfrm>
            <a:custGeom>
              <a:avLst/>
              <a:gdLst>
                <a:gd name="T0" fmla="*/ 6 w 486"/>
                <a:gd name="T1" fmla="*/ 0 h 558"/>
                <a:gd name="T2" fmla="*/ 6 w 486"/>
                <a:gd name="T3" fmla="*/ 364 h 558"/>
                <a:gd name="T4" fmla="*/ 64 w 486"/>
                <a:gd name="T5" fmla="*/ 456 h 558"/>
                <a:gd name="T6" fmla="*/ 1169 w 486"/>
                <a:gd name="T7" fmla="*/ 1444 h 558"/>
                <a:gd name="T8" fmla="*/ 1330 w 486"/>
                <a:gd name="T9" fmla="*/ 1462 h 558"/>
                <a:gd name="T10" fmla="*/ 1062 w 486"/>
                <a:gd name="T11" fmla="*/ 878 h 558"/>
                <a:gd name="T12" fmla="*/ 6 w 486"/>
                <a:gd name="T13" fmla="*/ 0 h 55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86" h="558">
                  <a:moveTo>
                    <a:pt x="2" y="0"/>
                  </a:moveTo>
                  <a:cubicBezTo>
                    <a:pt x="2" y="133"/>
                    <a:pt x="2" y="133"/>
                    <a:pt x="2" y="133"/>
                  </a:cubicBezTo>
                  <a:cubicBezTo>
                    <a:pt x="2" y="133"/>
                    <a:pt x="0" y="148"/>
                    <a:pt x="23" y="166"/>
                  </a:cubicBezTo>
                  <a:cubicBezTo>
                    <a:pt x="46" y="184"/>
                    <a:pt x="428" y="527"/>
                    <a:pt x="428" y="527"/>
                  </a:cubicBezTo>
                  <a:cubicBezTo>
                    <a:pt x="428" y="527"/>
                    <a:pt x="461" y="558"/>
                    <a:pt x="486" y="533"/>
                  </a:cubicBezTo>
                  <a:cubicBezTo>
                    <a:pt x="388" y="320"/>
                    <a:pt x="388" y="320"/>
                    <a:pt x="388" y="320"/>
                  </a:cubicBezTo>
                  <a:lnTo>
                    <a:pt x="2" y="0"/>
                  </a:lnTo>
                  <a:close/>
                </a:path>
              </a:pathLst>
            </a:custGeom>
            <a:solidFill>
              <a:srgbClr val="7D7B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995" name="Freeform 11">
              <a:extLst>
                <a:ext uri="{FF2B5EF4-FFF2-40B4-BE49-F238E27FC236}">
                  <a16:creationId xmlns:a16="http://schemas.microsoft.com/office/drawing/2014/main" id="{14886C7B-1A04-4C4C-85FF-FBC39D74B18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2" y="2890"/>
              <a:ext cx="404" cy="512"/>
            </a:xfrm>
            <a:custGeom>
              <a:avLst/>
              <a:gdLst>
                <a:gd name="T0" fmla="*/ 0 w 404"/>
                <a:gd name="T1" fmla="*/ 0 h 512"/>
                <a:gd name="T2" fmla="*/ 0 w 404"/>
                <a:gd name="T3" fmla="*/ 136 h 512"/>
                <a:gd name="T4" fmla="*/ 404 w 404"/>
                <a:gd name="T5" fmla="*/ 512 h 512"/>
                <a:gd name="T6" fmla="*/ 404 w 404"/>
                <a:gd name="T7" fmla="*/ 340 h 512"/>
                <a:gd name="T8" fmla="*/ 0 w 404"/>
                <a:gd name="T9" fmla="*/ 0 h 5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4" h="512">
                  <a:moveTo>
                    <a:pt x="0" y="0"/>
                  </a:moveTo>
                  <a:lnTo>
                    <a:pt x="0" y="136"/>
                  </a:lnTo>
                  <a:lnTo>
                    <a:pt x="404" y="512"/>
                  </a:lnTo>
                  <a:lnTo>
                    <a:pt x="404" y="3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684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996" name="Freeform 12">
              <a:extLst>
                <a:ext uri="{FF2B5EF4-FFF2-40B4-BE49-F238E27FC236}">
                  <a16:creationId xmlns:a16="http://schemas.microsoft.com/office/drawing/2014/main" id="{8E9FA8DB-A3FD-4C32-9B19-15F8A84CA7F3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7" y="2547"/>
              <a:ext cx="414" cy="739"/>
            </a:xfrm>
            <a:custGeom>
              <a:avLst/>
              <a:gdLst>
                <a:gd name="T0" fmla="*/ 0 w 414"/>
                <a:gd name="T1" fmla="*/ 0 h 739"/>
                <a:gd name="T2" fmla="*/ 0 w 414"/>
                <a:gd name="T3" fmla="*/ 356 h 739"/>
                <a:gd name="T4" fmla="*/ 414 w 414"/>
                <a:gd name="T5" fmla="*/ 739 h 739"/>
                <a:gd name="T6" fmla="*/ 0 w 414"/>
                <a:gd name="T7" fmla="*/ 0 h 73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14" h="739">
                  <a:moveTo>
                    <a:pt x="0" y="0"/>
                  </a:moveTo>
                  <a:lnTo>
                    <a:pt x="0" y="356"/>
                  </a:lnTo>
                  <a:lnTo>
                    <a:pt x="414" y="73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A2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997" name="Freeform 13">
              <a:extLst>
                <a:ext uri="{FF2B5EF4-FFF2-40B4-BE49-F238E27FC236}">
                  <a16:creationId xmlns:a16="http://schemas.microsoft.com/office/drawing/2014/main" id="{59B3D0C4-3B34-491F-B097-E7DD07BDCBC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6" y="3068"/>
              <a:ext cx="417" cy="334"/>
            </a:xfrm>
            <a:custGeom>
              <a:avLst/>
              <a:gdLst>
                <a:gd name="T0" fmla="*/ 0 w 417"/>
                <a:gd name="T1" fmla="*/ 334 h 334"/>
                <a:gd name="T2" fmla="*/ 0 w 417"/>
                <a:gd name="T3" fmla="*/ 162 h 334"/>
                <a:gd name="T4" fmla="*/ 415 w 417"/>
                <a:gd name="T5" fmla="*/ 0 h 334"/>
                <a:gd name="T6" fmla="*/ 417 w 417"/>
                <a:gd name="T7" fmla="*/ 56 h 334"/>
                <a:gd name="T8" fmla="*/ 0 w 417"/>
                <a:gd name="T9" fmla="*/ 334 h 3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7" h="334">
                  <a:moveTo>
                    <a:pt x="0" y="334"/>
                  </a:moveTo>
                  <a:lnTo>
                    <a:pt x="0" y="162"/>
                  </a:lnTo>
                  <a:lnTo>
                    <a:pt x="415" y="0"/>
                  </a:lnTo>
                  <a:lnTo>
                    <a:pt x="417" y="56"/>
                  </a:lnTo>
                  <a:lnTo>
                    <a:pt x="0" y="334"/>
                  </a:lnTo>
                  <a:close/>
                </a:path>
              </a:pathLst>
            </a:custGeom>
            <a:solidFill>
              <a:srgbClr val="A3A2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998" name="Freeform 14">
              <a:extLst>
                <a:ext uri="{FF2B5EF4-FFF2-40B4-BE49-F238E27FC236}">
                  <a16:creationId xmlns:a16="http://schemas.microsoft.com/office/drawing/2014/main" id="{158B73A0-E417-4013-9D34-2BD712D3E03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12" y="716"/>
              <a:ext cx="1951" cy="2627"/>
            </a:xfrm>
            <a:custGeom>
              <a:avLst/>
              <a:gdLst>
                <a:gd name="T0" fmla="*/ 4036 w 1516"/>
                <a:gd name="T1" fmla="*/ 1063 h 2042"/>
                <a:gd name="T2" fmla="*/ 3938 w 1516"/>
                <a:gd name="T3" fmla="*/ 854 h 2042"/>
                <a:gd name="T4" fmla="*/ 2995 w 1516"/>
                <a:gd name="T5" fmla="*/ 109 h 2042"/>
                <a:gd name="T6" fmla="*/ 2656 w 1516"/>
                <a:gd name="T7" fmla="*/ 98 h 2042"/>
                <a:gd name="T8" fmla="*/ 230 w 1516"/>
                <a:gd name="T9" fmla="*/ 1546 h 2042"/>
                <a:gd name="T10" fmla="*/ 30 w 1516"/>
                <a:gd name="T11" fmla="*/ 1910 h 2042"/>
                <a:gd name="T12" fmla="*/ 36 w 1516"/>
                <a:gd name="T13" fmla="*/ 3263 h 2042"/>
                <a:gd name="T14" fmla="*/ 1109 w 1516"/>
                <a:gd name="T15" fmla="*/ 5505 h 2042"/>
                <a:gd name="T16" fmla="*/ 1322 w 1516"/>
                <a:gd name="T17" fmla="*/ 5487 h 2042"/>
                <a:gd name="T18" fmla="*/ 3929 w 1516"/>
                <a:gd name="T19" fmla="*/ 3627 h 2042"/>
                <a:gd name="T20" fmla="*/ 4036 w 1516"/>
                <a:gd name="T21" fmla="*/ 1063 h 2042"/>
                <a:gd name="T22" fmla="*/ 3171 w 1516"/>
                <a:gd name="T23" fmla="*/ 3574 h 2042"/>
                <a:gd name="T24" fmla="*/ 2259 w 1516"/>
                <a:gd name="T25" fmla="*/ 4004 h 2042"/>
                <a:gd name="T26" fmla="*/ 2221 w 1516"/>
                <a:gd name="T27" fmla="*/ 2996 h 2042"/>
                <a:gd name="T28" fmla="*/ 3134 w 1516"/>
                <a:gd name="T29" fmla="*/ 2565 h 2042"/>
                <a:gd name="T30" fmla="*/ 3171 w 1516"/>
                <a:gd name="T31" fmla="*/ 3574 h 2042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516" h="2042">
                  <a:moveTo>
                    <a:pt x="1472" y="388"/>
                  </a:moveTo>
                  <a:cubicBezTo>
                    <a:pt x="1464" y="336"/>
                    <a:pt x="1436" y="312"/>
                    <a:pt x="1436" y="312"/>
                  </a:cubicBezTo>
                  <a:cubicBezTo>
                    <a:pt x="1436" y="312"/>
                    <a:pt x="1152" y="80"/>
                    <a:pt x="1092" y="40"/>
                  </a:cubicBezTo>
                  <a:cubicBezTo>
                    <a:pt x="1032" y="0"/>
                    <a:pt x="968" y="36"/>
                    <a:pt x="968" y="36"/>
                  </a:cubicBezTo>
                  <a:cubicBezTo>
                    <a:pt x="84" y="564"/>
                    <a:pt x="84" y="564"/>
                    <a:pt x="84" y="564"/>
                  </a:cubicBezTo>
                  <a:cubicBezTo>
                    <a:pt x="0" y="617"/>
                    <a:pt x="11" y="697"/>
                    <a:pt x="11" y="697"/>
                  </a:cubicBezTo>
                  <a:cubicBezTo>
                    <a:pt x="11" y="697"/>
                    <a:pt x="16" y="823"/>
                    <a:pt x="13" y="1191"/>
                  </a:cubicBezTo>
                  <a:cubicBezTo>
                    <a:pt x="11" y="1559"/>
                    <a:pt x="379" y="1975"/>
                    <a:pt x="405" y="2009"/>
                  </a:cubicBezTo>
                  <a:cubicBezTo>
                    <a:pt x="432" y="2042"/>
                    <a:pt x="482" y="2003"/>
                    <a:pt x="482" y="2003"/>
                  </a:cubicBezTo>
                  <a:cubicBezTo>
                    <a:pt x="681" y="1899"/>
                    <a:pt x="1432" y="1324"/>
                    <a:pt x="1432" y="1324"/>
                  </a:cubicBezTo>
                  <a:cubicBezTo>
                    <a:pt x="1516" y="972"/>
                    <a:pt x="1480" y="440"/>
                    <a:pt x="1472" y="388"/>
                  </a:cubicBezTo>
                  <a:close/>
                  <a:moveTo>
                    <a:pt x="1156" y="1304"/>
                  </a:moveTo>
                  <a:cubicBezTo>
                    <a:pt x="1068" y="1448"/>
                    <a:pt x="920" y="1519"/>
                    <a:pt x="824" y="1461"/>
                  </a:cubicBezTo>
                  <a:cubicBezTo>
                    <a:pt x="729" y="1403"/>
                    <a:pt x="723" y="1239"/>
                    <a:pt x="810" y="1094"/>
                  </a:cubicBezTo>
                  <a:cubicBezTo>
                    <a:pt x="898" y="950"/>
                    <a:pt x="1047" y="879"/>
                    <a:pt x="1142" y="937"/>
                  </a:cubicBezTo>
                  <a:cubicBezTo>
                    <a:pt x="1237" y="995"/>
                    <a:pt x="1244" y="1159"/>
                    <a:pt x="1156" y="1304"/>
                  </a:cubicBezTo>
                  <a:close/>
                </a:path>
              </a:pathLst>
            </a:custGeom>
            <a:solidFill>
              <a:srgbClr val="BC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999" name="Freeform 15">
              <a:extLst>
                <a:ext uri="{FF2B5EF4-FFF2-40B4-BE49-F238E27FC236}">
                  <a16:creationId xmlns:a16="http://schemas.microsoft.com/office/drawing/2014/main" id="{BFEF646C-6A8C-4E55-A97F-A4023267E08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072" y="1134"/>
              <a:ext cx="1497" cy="2212"/>
            </a:xfrm>
            <a:custGeom>
              <a:avLst/>
              <a:gdLst>
                <a:gd name="T0" fmla="*/ 3071 w 1163"/>
                <a:gd name="T1" fmla="*/ 184 h 1719"/>
                <a:gd name="T2" fmla="*/ 2906 w 1163"/>
                <a:gd name="T3" fmla="*/ 50 h 1719"/>
                <a:gd name="T4" fmla="*/ 290 w 1163"/>
                <a:gd name="T5" fmla="*/ 1634 h 1719"/>
                <a:gd name="T6" fmla="*/ 151 w 1163"/>
                <a:gd name="T7" fmla="*/ 1854 h 1719"/>
                <a:gd name="T8" fmla="*/ 171 w 1163"/>
                <a:gd name="T9" fmla="*/ 4482 h 1719"/>
                <a:gd name="T10" fmla="*/ 351 w 1163"/>
                <a:gd name="T11" fmla="*/ 4614 h 1719"/>
                <a:gd name="T12" fmla="*/ 2962 w 1163"/>
                <a:gd name="T13" fmla="*/ 2750 h 1719"/>
                <a:gd name="T14" fmla="*/ 3071 w 1163"/>
                <a:gd name="T15" fmla="*/ 184 h 1719"/>
                <a:gd name="T16" fmla="*/ 2205 w 1163"/>
                <a:gd name="T17" fmla="*/ 2696 h 1719"/>
                <a:gd name="T18" fmla="*/ 1292 w 1163"/>
                <a:gd name="T19" fmla="*/ 3126 h 1719"/>
                <a:gd name="T20" fmla="*/ 1254 w 1163"/>
                <a:gd name="T21" fmla="*/ 2123 h 1719"/>
                <a:gd name="T22" fmla="*/ 2168 w 1163"/>
                <a:gd name="T23" fmla="*/ 1692 h 1719"/>
                <a:gd name="T24" fmla="*/ 2205 w 1163"/>
                <a:gd name="T25" fmla="*/ 2696 h 171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163" h="1719">
                  <a:moveTo>
                    <a:pt x="1119" y="67"/>
                  </a:moveTo>
                  <a:cubicBezTo>
                    <a:pt x="1113" y="31"/>
                    <a:pt x="1090" y="0"/>
                    <a:pt x="1059" y="18"/>
                  </a:cubicBezTo>
                  <a:cubicBezTo>
                    <a:pt x="106" y="596"/>
                    <a:pt x="106" y="596"/>
                    <a:pt x="106" y="596"/>
                  </a:cubicBezTo>
                  <a:cubicBezTo>
                    <a:pt x="106" y="596"/>
                    <a:pt x="62" y="624"/>
                    <a:pt x="55" y="676"/>
                  </a:cubicBezTo>
                  <a:cubicBezTo>
                    <a:pt x="49" y="728"/>
                    <a:pt x="0" y="1101"/>
                    <a:pt x="62" y="1635"/>
                  </a:cubicBezTo>
                  <a:cubicBezTo>
                    <a:pt x="66" y="1669"/>
                    <a:pt x="67" y="1719"/>
                    <a:pt x="128" y="1683"/>
                  </a:cubicBezTo>
                  <a:cubicBezTo>
                    <a:pt x="327" y="1578"/>
                    <a:pt x="1079" y="1003"/>
                    <a:pt x="1079" y="1003"/>
                  </a:cubicBezTo>
                  <a:cubicBezTo>
                    <a:pt x="1163" y="651"/>
                    <a:pt x="1127" y="119"/>
                    <a:pt x="1119" y="67"/>
                  </a:cubicBezTo>
                  <a:close/>
                  <a:moveTo>
                    <a:pt x="803" y="983"/>
                  </a:moveTo>
                  <a:cubicBezTo>
                    <a:pt x="715" y="1128"/>
                    <a:pt x="567" y="1198"/>
                    <a:pt x="471" y="1140"/>
                  </a:cubicBezTo>
                  <a:cubicBezTo>
                    <a:pt x="376" y="1082"/>
                    <a:pt x="370" y="918"/>
                    <a:pt x="457" y="774"/>
                  </a:cubicBezTo>
                  <a:cubicBezTo>
                    <a:pt x="545" y="629"/>
                    <a:pt x="694" y="559"/>
                    <a:pt x="789" y="617"/>
                  </a:cubicBezTo>
                  <a:cubicBezTo>
                    <a:pt x="884" y="675"/>
                    <a:pt x="891" y="839"/>
                    <a:pt x="803" y="983"/>
                  </a:cubicBezTo>
                  <a:close/>
                </a:path>
              </a:pathLst>
            </a:custGeom>
            <a:solidFill>
              <a:srgbClr val="B6D8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00" name="Freeform 16">
              <a:extLst>
                <a:ext uri="{FF2B5EF4-FFF2-40B4-BE49-F238E27FC236}">
                  <a16:creationId xmlns:a16="http://schemas.microsoft.com/office/drawing/2014/main" id="{485A144C-7A17-4541-96AD-61BD62B83C5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249" y="1483"/>
              <a:ext cx="1171" cy="1486"/>
            </a:xfrm>
            <a:custGeom>
              <a:avLst/>
              <a:gdLst>
                <a:gd name="T0" fmla="*/ 2045 w 910"/>
                <a:gd name="T1" fmla="*/ 268 h 1155"/>
                <a:gd name="T2" fmla="*/ 440 w 910"/>
                <a:gd name="T3" fmla="*/ 1092 h 1155"/>
                <a:gd name="T4" fmla="*/ 450 w 910"/>
                <a:gd name="T5" fmla="*/ 2894 h 1155"/>
                <a:gd name="T6" fmla="*/ 2056 w 910"/>
                <a:gd name="T7" fmla="*/ 2073 h 1155"/>
                <a:gd name="T8" fmla="*/ 2045 w 910"/>
                <a:gd name="T9" fmla="*/ 268 h 1155"/>
                <a:gd name="T10" fmla="*/ 1813 w 910"/>
                <a:gd name="T11" fmla="*/ 1941 h 1155"/>
                <a:gd name="T12" fmla="*/ 906 w 910"/>
                <a:gd name="T13" fmla="*/ 2370 h 1155"/>
                <a:gd name="T14" fmla="*/ 867 w 910"/>
                <a:gd name="T15" fmla="*/ 1368 h 1155"/>
                <a:gd name="T16" fmla="*/ 1777 w 910"/>
                <a:gd name="T17" fmla="*/ 937 h 1155"/>
                <a:gd name="T18" fmla="*/ 1813 w 910"/>
                <a:gd name="T19" fmla="*/ 1941 h 115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910" h="1155">
                  <a:moveTo>
                    <a:pt x="746" y="98"/>
                  </a:moveTo>
                  <a:cubicBezTo>
                    <a:pt x="583" y="0"/>
                    <a:pt x="321" y="134"/>
                    <a:pt x="161" y="399"/>
                  </a:cubicBezTo>
                  <a:cubicBezTo>
                    <a:pt x="0" y="663"/>
                    <a:pt x="2" y="958"/>
                    <a:pt x="164" y="1056"/>
                  </a:cubicBezTo>
                  <a:cubicBezTo>
                    <a:pt x="327" y="1155"/>
                    <a:pt x="589" y="1021"/>
                    <a:pt x="750" y="756"/>
                  </a:cubicBezTo>
                  <a:cubicBezTo>
                    <a:pt x="910" y="492"/>
                    <a:pt x="909" y="197"/>
                    <a:pt x="746" y="98"/>
                  </a:cubicBezTo>
                  <a:close/>
                  <a:moveTo>
                    <a:pt x="661" y="709"/>
                  </a:moveTo>
                  <a:cubicBezTo>
                    <a:pt x="574" y="853"/>
                    <a:pt x="425" y="923"/>
                    <a:pt x="330" y="865"/>
                  </a:cubicBezTo>
                  <a:cubicBezTo>
                    <a:pt x="234" y="807"/>
                    <a:pt x="228" y="643"/>
                    <a:pt x="316" y="499"/>
                  </a:cubicBezTo>
                  <a:cubicBezTo>
                    <a:pt x="404" y="354"/>
                    <a:pt x="552" y="284"/>
                    <a:pt x="648" y="342"/>
                  </a:cubicBezTo>
                  <a:cubicBezTo>
                    <a:pt x="743" y="400"/>
                    <a:pt x="749" y="564"/>
                    <a:pt x="661" y="709"/>
                  </a:cubicBezTo>
                  <a:close/>
                </a:path>
              </a:pathLst>
            </a:custGeom>
            <a:solidFill>
              <a:srgbClr val="D0E8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01" name="Line 17">
              <a:extLst>
                <a:ext uri="{FF2B5EF4-FFF2-40B4-BE49-F238E27FC236}">
                  <a16:creationId xmlns:a16="http://schemas.microsoft.com/office/drawing/2014/main" id="{D06F13CA-42E0-4419-AE9E-DFC9D1AC7E9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148" y="3258"/>
              <a:ext cx="1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02" name="Freeform 18">
              <a:extLst>
                <a:ext uri="{FF2B5EF4-FFF2-40B4-BE49-F238E27FC236}">
                  <a16:creationId xmlns:a16="http://schemas.microsoft.com/office/drawing/2014/main" id="{0E11468D-26CE-4423-A922-2058CAA02122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5" y="1057"/>
              <a:ext cx="1450" cy="2171"/>
            </a:xfrm>
            <a:custGeom>
              <a:avLst/>
              <a:gdLst>
                <a:gd name="T0" fmla="*/ 208 w 1127"/>
                <a:gd name="T1" fmla="*/ 4619 h 1688"/>
                <a:gd name="T2" fmla="*/ 133 w 1127"/>
                <a:gd name="T3" fmla="*/ 1932 h 1688"/>
                <a:gd name="T4" fmla="*/ 288 w 1127"/>
                <a:gd name="T5" fmla="*/ 1623 h 1688"/>
                <a:gd name="T6" fmla="*/ 2841 w 1127"/>
                <a:gd name="T7" fmla="*/ 96 h 1688"/>
                <a:gd name="T8" fmla="*/ 3089 w 1127"/>
                <a:gd name="T9" fmla="*/ 64 h 16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27" h="1688">
                  <a:moveTo>
                    <a:pt x="76" y="1688"/>
                  </a:moveTo>
                  <a:cubicBezTo>
                    <a:pt x="76" y="1688"/>
                    <a:pt x="0" y="1329"/>
                    <a:pt x="48" y="706"/>
                  </a:cubicBezTo>
                  <a:cubicBezTo>
                    <a:pt x="53" y="645"/>
                    <a:pt x="64" y="609"/>
                    <a:pt x="105" y="593"/>
                  </a:cubicBezTo>
                  <a:cubicBezTo>
                    <a:pt x="145" y="576"/>
                    <a:pt x="1037" y="35"/>
                    <a:pt x="1037" y="35"/>
                  </a:cubicBezTo>
                  <a:cubicBezTo>
                    <a:pt x="1037" y="35"/>
                    <a:pt x="1100" y="0"/>
                    <a:pt x="1127" y="23"/>
                  </a:cubicBezTo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03" name="Freeform 19">
              <a:extLst>
                <a:ext uri="{FF2B5EF4-FFF2-40B4-BE49-F238E27FC236}">
                  <a16:creationId xmlns:a16="http://schemas.microsoft.com/office/drawing/2014/main" id="{33D6E9CD-FBED-4BCD-858D-E416963E415D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1" y="2176"/>
              <a:ext cx="82" cy="305"/>
            </a:xfrm>
            <a:custGeom>
              <a:avLst/>
              <a:gdLst>
                <a:gd name="T0" fmla="*/ 82 w 82"/>
                <a:gd name="T1" fmla="*/ 261 h 305"/>
                <a:gd name="T2" fmla="*/ 0 w 82"/>
                <a:gd name="T3" fmla="*/ 305 h 305"/>
                <a:gd name="T4" fmla="*/ 0 w 82"/>
                <a:gd name="T5" fmla="*/ 44 h 305"/>
                <a:gd name="T6" fmla="*/ 82 w 82"/>
                <a:gd name="T7" fmla="*/ 0 h 305"/>
                <a:gd name="T8" fmla="*/ 82 w 82"/>
                <a:gd name="T9" fmla="*/ 261 h 30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2" h="305">
                  <a:moveTo>
                    <a:pt x="82" y="261"/>
                  </a:moveTo>
                  <a:lnTo>
                    <a:pt x="0" y="305"/>
                  </a:lnTo>
                  <a:lnTo>
                    <a:pt x="0" y="44"/>
                  </a:lnTo>
                  <a:lnTo>
                    <a:pt x="82" y="0"/>
                  </a:lnTo>
                  <a:lnTo>
                    <a:pt x="82" y="261"/>
                  </a:lnTo>
                  <a:close/>
                </a:path>
              </a:pathLst>
            </a:custGeom>
            <a:solidFill>
              <a:srgbClr val="E3E5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04" name="Freeform 20">
              <a:extLst>
                <a:ext uri="{FF2B5EF4-FFF2-40B4-BE49-F238E27FC236}">
                  <a16:creationId xmlns:a16="http://schemas.microsoft.com/office/drawing/2014/main" id="{BC4471CE-78DE-4480-80E1-2E9A0616B00A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6" y="2173"/>
              <a:ext cx="107" cy="47"/>
            </a:xfrm>
            <a:custGeom>
              <a:avLst/>
              <a:gdLst>
                <a:gd name="T0" fmla="*/ 25 w 107"/>
                <a:gd name="T1" fmla="*/ 47 h 47"/>
                <a:gd name="T2" fmla="*/ 107 w 107"/>
                <a:gd name="T3" fmla="*/ 3 h 47"/>
                <a:gd name="T4" fmla="*/ 85 w 107"/>
                <a:gd name="T5" fmla="*/ 0 h 47"/>
                <a:gd name="T6" fmla="*/ 0 w 107"/>
                <a:gd name="T7" fmla="*/ 43 h 47"/>
                <a:gd name="T8" fmla="*/ 25 w 107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7" h="47">
                  <a:moveTo>
                    <a:pt x="25" y="47"/>
                  </a:moveTo>
                  <a:lnTo>
                    <a:pt x="107" y="3"/>
                  </a:lnTo>
                  <a:lnTo>
                    <a:pt x="85" y="0"/>
                  </a:lnTo>
                  <a:lnTo>
                    <a:pt x="0" y="43"/>
                  </a:lnTo>
                  <a:lnTo>
                    <a:pt x="25" y="47"/>
                  </a:lnTo>
                  <a:close/>
                </a:path>
              </a:pathLst>
            </a:custGeom>
            <a:solidFill>
              <a:srgbClr val="D1D3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05" name="Freeform 21">
              <a:extLst>
                <a:ext uri="{FF2B5EF4-FFF2-40B4-BE49-F238E27FC236}">
                  <a16:creationId xmlns:a16="http://schemas.microsoft.com/office/drawing/2014/main" id="{BD2485C3-E64B-45A9-9E16-4B231A7BE48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7" y="2216"/>
              <a:ext cx="24" cy="265"/>
            </a:xfrm>
            <a:custGeom>
              <a:avLst/>
              <a:gdLst>
                <a:gd name="T0" fmla="*/ 24 w 24"/>
                <a:gd name="T1" fmla="*/ 4 h 265"/>
                <a:gd name="T2" fmla="*/ 24 w 24"/>
                <a:gd name="T3" fmla="*/ 265 h 265"/>
                <a:gd name="T4" fmla="*/ 0 w 24"/>
                <a:gd name="T5" fmla="*/ 262 h 265"/>
                <a:gd name="T6" fmla="*/ 0 w 24"/>
                <a:gd name="T7" fmla="*/ 0 h 265"/>
                <a:gd name="T8" fmla="*/ 24 w 24"/>
                <a:gd name="T9" fmla="*/ 4 h 26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265">
                  <a:moveTo>
                    <a:pt x="24" y="4"/>
                  </a:moveTo>
                  <a:lnTo>
                    <a:pt x="24" y="265"/>
                  </a:lnTo>
                  <a:lnTo>
                    <a:pt x="0" y="262"/>
                  </a:lnTo>
                  <a:lnTo>
                    <a:pt x="0" y="0"/>
                  </a:lnTo>
                  <a:lnTo>
                    <a:pt x="24" y="4"/>
                  </a:lnTo>
                  <a:close/>
                </a:path>
              </a:pathLst>
            </a:custGeom>
            <a:solidFill>
              <a:srgbClr val="BC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06" name="Freeform 22">
              <a:extLst>
                <a:ext uri="{FF2B5EF4-FFF2-40B4-BE49-F238E27FC236}">
                  <a16:creationId xmlns:a16="http://schemas.microsoft.com/office/drawing/2014/main" id="{180FC3E7-2E7D-4DAC-A9DF-BC79036B5B42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1" y="1425"/>
              <a:ext cx="82" cy="305"/>
            </a:xfrm>
            <a:custGeom>
              <a:avLst/>
              <a:gdLst>
                <a:gd name="T0" fmla="*/ 82 w 82"/>
                <a:gd name="T1" fmla="*/ 261 h 305"/>
                <a:gd name="T2" fmla="*/ 0 w 82"/>
                <a:gd name="T3" fmla="*/ 305 h 305"/>
                <a:gd name="T4" fmla="*/ 0 w 82"/>
                <a:gd name="T5" fmla="*/ 43 h 305"/>
                <a:gd name="T6" fmla="*/ 82 w 82"/>
                <a:gd name="T7" fmla="*/ 0 h 305"/>
                <a:gd name="T8" fmla="*/ 82 w 82"/>
                <a:gd name="T9" fmla="*/ 261 h 30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2" h="305">
                  <a:moveTo>
                    <a:pt x="82" y="261"/>
                  </a:moveTo>
                  <a:lnTo>
                    <a:pt x="0" y="305"/>
                  </a:lnTo>
                  <a:lnTo>
                    <a:pt x="0" y="43"/>
                  </a:lnTo>
                  <a:lnTo>
                    <a:pt x="82" y="0"/>
                  </a:lnTo>
                  <a:lnTo>
                    <a:pt x="82" y="261"/>
                  </a:lnTo>
                  <a:close/>
                </a:path>
              </a:pathLst>
            </a:custGeom>
            <a:solidFill>
              <a:srgbClr val="E3E5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07" name="Freeform 23">
              <a:extLst>
                <a:ext uri="{FF2B5EF4-FFF2-40B4-BE49-F238E27FC236}">
                  <a16:creationId xmlns:a16="http://schemas.microsoft.com/office/drawing/2014/main" id="{29C38D7D-183C-4A42-AF00-741E1B183E0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6" y="1422"/>
              <a:ext cx="107" cy="46"/>
            </a:xfrm>
            <a:custGeom>
              <a:avLst/>
              <a:gdLst>
                <a:gd name="T0" fmla="*/ 25 w 107"/>
                <a:gd name="T1" fmla="*/ 46 h 46"/>
                <a:gd name="T2" fmla="*/ 107 w 107"/>
                <a:gd name="T3" fmla="*/ 3 h 46"/>
                <a:gd name="T4" fmla="*/ 85 w 107"/>
                <a:gd name="T5" fmla="*/ 0 h 46"/>
                <a:gd name="T6" fmla="*/ 0 w 107"/>
                <a:gd name="T7" fmla="*/ 43 h 46"/>
                <a:gd name="T8" fmla="*/ 25 w 107"/>
                <a:gd name="T9" fmla="*/ 46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7" h="46">
                  <a:moveTo>
                    <a:pt x="25" y="46"/>
                  </a:moveTo>
                  <a:lnTo>
                    <a:pt x="107" y="3"/>
                  </a:lnTo>
                  <a:lnTo>
                    <a:pt x="85" y="0"/>
                  </a:lnTo>
                  <a:lnTo>
                    <a:pt x="0" y="43"/>
                  </a:lnTo>
                  <a:lnTo>
                    <a:pt x="25" y="46"/>
                  </a:lnTo>
                  <a:close/>
                </a:path>
              </a:pathLst>
            </a:custGeom>
            <a:solidFill>
              <a:srgbClr val="D1D3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08" name="Freeform 24">
              <a:extLst>
                <a:ext uri="{FF2B5EF4-FFF2-40B4-BE49-F238E27FC236}">
                  <a16:creationId xmlns:a16="http://schemas.microsoft.com/office/drawing/2014/main" id="{28FD7C0F-A113-4F20-B5A9-833F43FF9833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7" y="1465"/>
              <a:ext cx="24" cy="265"/>
            </a:xfrm>
            <a:custGeom>
              <a:avLst/>
              <a:gdLst>
                <a:gd name="T0" fmla="*/ 24 w 24"/>
                <a:gd name="T1" fmla="*/ 3 h 265"/>
                <a:gd name="T2" fmla="*/ 24 w 24"/>
                <a:gd name="T3" fmla="*/ 265 h 265"/>
                <a:gd name="T4" fmla="*/ 0 w 24"/>
                <a:gd name="T5" fmla="*/ 262 h 265"/>
                <a:gd name="T6" fmla="*/ 0 w 24"/>
                <a:gd name="T7" fmla="*/ 0 h 265"/>
                <a:gd name="T8" fmla="*/ 24 w 24"/>
                <a:gd name="T9" fmla="*/ 3 h 26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265">
                  <a:moveTo>
                    <a:pt x="24" y="3"/>
                  </a:moveTo>
                  <a:lnTo>
                    <a:pt x="24" y="265"/>
                  </a:lnTo>
                  <a:lnTo>
                    <a:pt x="0" y="262"/>
                  </a:lnTo>
                  <a:lnTo>
                    <a:pt x="0" y="0"/>
                  </a:lnTo>
                  <a:lnTo>
                    <a:pt x="24" y="3"/>
                  </a:lnTo>
                  <a:close/>
                </a:path>
              </a:pathLst>
            </a:custGeom>
            <a:solidFill>
              <a:srgbClr val="BC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09" name="Freeform 25">
              <a:extLst>
                <a:ext uri="{FF2B5EF4-FFF2-40B4-BE49-F238E27FC236}">
                  <a16:creationId xmlns:a16="http://schemas.microsoft.com/office/drawing/2014/main" id="{90EF5F77-3C06-4F2E-8D89-55A852E05EAA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7" y="2222"/>
              <a:ext cx="18" cy="38"/>
            </a:xfrm>
            <a:custGeom>
              <a:avLst/>
              <a:gdLst>
                <a:gd name="T0" fmla="*/ 18 w 18"/>
                <a:gd name="T1" fmla="*/ 27 h 38"/>
                <a:gd name="T2" fmla="*/ 0 w 18"/>
                <a:gd name="T3" fmla="*/ 38 h 38"/>
                <a:gd name="T4" fmla="*/ 0 w 18"/>
                <a:gd name="T5" fmla="*/ 11 h 38"/>
                <a:gd name="T6" fmla="*/ 18 w 18"/>
                <a:gd name="T7" fmla="*/ 0 h 38"/>
                <a:gd name="T8" fmla="*/ 18 w 18"/>
                <a:gd name="T9" fmla="*/ 27 h 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38">
                  <a:moveTo>
                    <a:pt x="18" y="27"/>
                  </a:moveTo>
                  <a:lnTo>
                    <a:pt x="0" y="38"/>
                  </a:lnTo>
                  <a:lnTo>
                    <a:pt x="0" y="11"/>
                  </a:lnTo>
                  <a:lnTo>
                    <a:pt x="18" y="0"/>
                  </a:lnTo>
                  <a:lnTo>
                    <a:pt x="18" y="27"/>
                  </a:lnTo>
                  <a:close/>
                </a:path>
              </a:pathLst>
            </a:custGeom>
            <a:solidFill>
              <a:srgbClr val="D878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10" name="Freeform 26">
              <a:extLst>
                <a:ext uri="{FF2B5EF4-FFF2-40B4-BE49-F238E27FC236}">
                  <a16:creationId xmlns:a16="http://schemas.microsoft.com/office/drawing/2014/main" id="{AB3F350C-70F9-4625-81D2-9FF14F35061A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7" y="2207"/>
              <a:ext cx="18" cy="37"/>
            </a:xfrm>
            <a:custGeom>
              <a:avLst/>
              <a:gdLst>
                <a:gd name="T0" fmla="*/ 18 w 18"/>
                <a:gd name="T1" fmla="*/ 27 h 37"/>
                <a:gd name="T2" fmla="*/ 0 w 18"/>
                <a:gd name="T3" fmla="*/ 37 h 37"/>
                <a:gd name="T4" fmla="*/ 0 w 18"/>
                <a:gd name="T5" fmla="*/ 10 h 37"/>
                <a:gd name="T6" fmla="*/ 18 w 18"/>
                <a:gd name="T7" fmla="*/ 0 h 37"/>
                <a:gd name="T8" fmla="*/ 18 w 18"/>
                <a:gd name="T9" fmla="*/ 2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37">
                  <a:moveTo>
                    <a:pt x="18" y="27"/>
                  </a:moveTo>
                  <a:lnTo>
                    <a:pt x="0" y="37"/>
                  </a:lnTo>
                  <a:lnTo>
                    <a:pt x="0" y="10"/>
                  </a:lnTo>
                  <a:lnTo>
                    <a:pt x="18" y="0"/>
                  </a:lnTo>
                  <a:lnTo>
                    <a:pt x="18" y="27"/>
                  </a:lnTo>
                  <a:close/>
                </a:path>
              </a:pathLst>
            </a:custGeom>
            <a:solidFill>
              <a:srgbClr val="D878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11" name="Freeform 27">
              <a:extLst>
                <a:ext uri="{FF2B5EF4-FFF2-40B4-BE49-F238E27FC236}">
                  <a16:creationId xmlns:a16="http://schemas.microsoft.com/office/drawing/2014/main" id="{C55F594D-570B-4705-A88E-669B062D137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9" y="2264"/>
              <a:ext cx="18" cy="37"/>
            </a:xfrm>
            <a:custGeom>
              <a:avLst/>
              <a:gdLst>
                <a:gd name="T0" fmla="*/ 18 w 18"/>
                <a:gd name="T1" fmla="*/ 27 h 37"/>
                <a:gd name="T2" fmla="*/ 0 w 18"/>
                <a:gd name="T3" fmla="*/ 37 h 37"/>
                <a:gd name="T4" fmla="*/ 0 w 18"/>
                <a:gd name="T5" fmla="*/ 10 h 37"/>
                <a:gd name="T6" fmla="*/ 18 w 18"/>
                <a:gd name="T7" fmla="*/ 0 h 37"/>
                <a:gd name="T8" fmla="*/ 18 w 18"/>
                <a:gd name="T9" fmla="*/ 2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37">
                  <a:moveTo>
                    <a:pt x="18" y="27"/>
                  </a:moveTo>
                  <a:lnTo>
                    <a:pt x="0" y="37"/>
                  </a:lnTo>
                  <a:lnTo>
                    <a:pt x="0" y="10"/>
                  </a:lnTo>
                  <a:lnTo>
                    <a:pt x="18" y="0"/>
                  </a:lnTo>
                  <a:lnTo>
                    <a:pt x="18" y="27"/>
                  </a:lnTo>
                  <a:close/>
                </a:path>
              </a:pathLst>
            </a:custGeom>
            <a:solidFill>
              <a:srgbClr val="D878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12" name="Freeform 28">
              <a:extLst>
                <a:ext uri="{FF2B5EF4-FFF2-40B4-BE49-F238E27FC236}">
                  <a16:creationId xmlns:a16="http://schemas.microsoft.com/office/drawing/2014/main" id="{E7E20904-5CB4-42FA-91B6-3D8D7CB22B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8" y="2249"/>
              <a:ext cx="19" cy="38"/>
            </a:xfrm>
            <a:custGeom>
              <a:avLst/>
              <a:gdLst>
                <a:gd name="T0" fmla="*/ 19 w 19"/>
                <a:gd name="T1" fmla="*/ 26 h 38"/>
                <a:gd name="T2" fmla="*/ 0 w 19"/>
                <a:gd name="T3" fmla="*/ 38 h 38"/>
                <a:gd name="T4" fmla="*/ 0 w 19"/>
                <a:gd name="T5" fmla="*/ 11 h 38"/>
                <a:gd name="T6" fmla="*/ 19 w 19"/>
                <a:gd name="T7" fmla="*/ 0 h 38"/>
                <a:gd name="T8" fmla="*/ 19 w 19"/>
                <a:gd name="T9" fmla="*/ 26 h 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38">
                  <a:moveTo>
                    <a:pt x="19" y="26"/>
                  </a:moveTo>
                  <a:lnTo>
                    <a:pt x="0" y="38"/>
                  </a:lnTo>
                  <a:lnTo>
                    <a:pt x="0" y="11"/>
                  </a:lnTo>
                  <a:lnTo>
                    <a:pt x="19" y="0"/>
                  </a:lnTo>
                  <a:lnTo>
                    <a:pt x="19" y="26"/>
                  </a:lnTo>
                  <a:close/>
                </a:path>
              </a:pathLst>
            </a:custGeom>
            <a:solidFill>
              <a:srgbClr val="D878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13" name="Freeform 29">
              <a:extLst>
                <a:ext uri="{FF2B5EF4-FFF2-40B4-BE49-F238E27FC236}">
                  <a16:creationId xmlns:a16="http://schemas.microsoft.com/office/drawing/2014/main" id="{4B61ACC4-1DD9-4045-8D7C-491262D32498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4" y="2336"/>
              <a:ext cx="18" cy="37"/>
            </a:xfrm>
            <a:custGeom>
              <a:avLst/>
              <a:gdLst>
                <a:gd name="T0" fmla="*/ 18 w 18"/>
                <a:gd name="T1" fmla="*/ 27 h 37"/>
                <a:gd name="T2" fmla="*/ 0 w 18"/>
                <a:gd name="T3" fmla="*/ 37 h 37"/>
                <a:gd name="T4" fmla="*/ 0 w 18"/>
                <a:gd name="T5" fmla="*/ 10 h 37"/>
                <a:gd name="T6" fmla="*/ 18 w 18"/>
                <a:gd name="T7" fmla="*/ 0 h 37"/>
                <a:gd name="T8" fmla="*/ 18 w 18"/>
                <a:gd name="T9" fmla="*/ 2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37">
                  <a:moveTo>
                    <a:pt x="18" y="27"/>
                  </a:moveTo>
                  <a:lnTo>
                    <a:pt x="0" y="37"/>
                  </a:lnTo>
                  <a:lnTo>
                    <a:pt x="0" y="10"/>
                  </a:lnTo>
                  <a:lnTo>
                    <a:pt x="18" y="0"/>
                  </a:lnTo>
                  <a:lnTo>
                    <a:pt x="18" y="27"/>
                  </a:lnTo>
                  <a:close/>
                </a:path>
              </a:pathLst>
            </a:custGeom>
            <a:solidFill>
              <a:srgbClr val="D52B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14" name="Freeform 30">
              <a:extLst>
                <a:ext uri="{FF2B5EF4-FFF2-40B4-BE49-F238E27FC236}">
                  <a16:creationId xmlns:a16="http://schemas.microsoft.com/office/drawing/2014/main" id="{E4FE2CE5-5FB2-403D-86F8-1394420AEC0A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6" y="2379"/>
              <a:ext cx="35" cy="71"/>
            </a:xfrm>
            <a:custGeom>
              <a:avLst/>
              <a:gdLst>
                <a:gd name="T0" fmla="*/ 35 w 35"/>
                <a:gd name="T1" fmla="*/ 52 h 71"/>
                <a:gd name="T2" fmla="*/ 0 w 35"/>
                <a:gd name="T3" fmla="*/ 71 h 71"/>
                <a:gd name="T4" fmla="*/ 0 w 35"/>
                <a:gd name="T5" fmla="*/ 21 h 71"/>
                <a:gd name="T6" fmla="*/ 35 w 35"/>
                <a:gd name="T7" fmla="*/ 0 h 71"/>
                <a:gd name="T8" fmla="*/ 35 w 35"/>
                <a:gd name="T9" fmla="*/ 52 h 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71">
                  <a:moveTo>
                    <a:pt x="35" y="52"/>
                  </a:moveTo>
                  <a:lnTo>
                    <a:pt x="0" y="71"/>
                  </a:lnTo>
                  <a:lnTo>
                    <a:pt x="0" y="21"/>
                  </a:lnTo>
                  <a:lnTo>
                    <a:pt x="35" y="0"/>
                  </a:lnTo>
                  <a:lnTo>
                    <a:pt x="35" y="5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15" name="Freeform 31">
              <a:extLst>
                <a:ext uri="{FF2B5EF4-FFF2-40B4-BE49-F238E27FC236}">
                  <a16:creationId xmlns:a16="http://schemas.microsoft.com/office/drawing/2014/main" id="{7AA27CE9-7B8A-4302-BECA-36817330A6B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3" y="1560"/>
              <a:ext cx="60" cy="148"/>
            </a:xfrm>
            <a:custGeom>
              <a:avLst/>
              <a:gdLst>
                <a:gd name="T0" fmla="*/ 60 w 60"/>
                <a:gd name="T1" fmla="*/ 118 h 148"/>
                <a:gd name="T2" fmla="*/ 0 w 60"/>
                <a:gd name="T3" fmla="*/ 148 h 148"/>
                <a:gd name="T4" fmla="*/ 0 w 60"/>
                <a:gd name="T5" fmla="*/ 31 h 148"/>
                <a:gd name="T6" fmla="*/ 60 w 60"/>
                <a:gd name="T7" fmla="*/ 0 h 148"/>
                <a:gd name="T8" fmla="*/ 60 w 60"/>
                <a:gd name="T9" fmla="*/ 118 h 1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0" h="148">
                  <a:moveTo>
                    <a:pt x="60" y="118"/>
                  </a:moveTo>
                  <a:lnTo>
                    <a:pt x="0" y="148"/>
                  </a:lnTo>
                  <a:lnTo>
                    <a:pt x="0" y="31"/>
                  </a:lnTo>
                  <a:lnTo>
                    <a:pt x="60" y="0"/>
                  </a:lnTo>
                  <a:lnTo>
                    <a:pt x="60" y="11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16" name="Oval 32">
              <a:extLst>
                <a:ext uri="{FF2B5EF4-FFF2-40B4-BE49-F238E27FC236}">
                  <a16:creationId xmlns:a16="http://schemas.microsoft.com/office/drawing/2014/main" id="{74054D23-276B-47F1-9759-8DA7EB1A24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12" y="1476"/>
              <a:ext cx="16" cy="34"/>
            </a:xfrm>
            <a:prstGeom prst="ellipse">
              <a:avLst/>
            </a:prstGeom>
            <a:solidFill>
              <a:srgbClr val="F4AF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017" name="Oval 33">
              <a:extLst>
                <a:ext uri="{FF2B5EF4-FFF2-40B4-BE49-F238E27FC236}">
                  <a16:creationId xmlns:a16="http://schemas.microsoft.com/office/drawing/2014/main" id="{D021EEFA-10DB-4B7C-8D8D-56F03CA4FA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38" y="1465"/>
              <a:ext cx="15" cy="32"/>
            </a:xfrm>
            <a:prstGeom prst="ellipse">
              <a:avLst/>
            </a:prstGeom>
            <a:solidFill>
              <a:srgbClr val="F4AF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018" name="Oval 34">
              <a:extLst>
                <a:ext uri="{FF2B5EF4-FFF2-40B4-BE49-F238E27FC236}">
                  <a16:creationId xmlns:a16="http://schemas.microsoft.com/office/drawing/2014/main" id="{AEC923E5-86BB-4264-BE09-235B493E59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60" y="1449"/>
              <a:ext cx="16" cy="34"/>
            </a:xfrm>
            <a:prstGeom prst="ellipse">
              <a:avLst/>
            </a:prstGeom>
            <a:solidFill>
              <a:srgbClr val="F4AF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019" name="Oval 35">
              <a:extLst>
                <a:ext uri="{FF2B5EF4-FFF2-40B4-BE49-F238E27FC236}">
                  <a16:creationId xmlns:a16="http://schemas.microsoft.com/office/drawing/2014/main" id="{A428AC60-4439-4EDE-962D-751477BDF0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13" y="1524"/>
              <a:ext cx="16" cy="33"/>
            </a:xfrm>
            <a:prstGeom prst="ellipse">
              <a:avLst/>
            </a:prstGeom>
            <a:solidFill>
              <a:srgbClr val="F4AF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020" name="Oval 36">
              <a:extLst>
                <a:ext uri="{FF2B5EF4-FFF2-40B4-BE49-F238E27FC236}">
                  <a16:creationId xmlns:a16="http://schemas.microsoft.com/office/drawing/2014/main" id="{C63A932E-A532-41F2-B06C-C88BD3E9B1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0" y="1508"/>
              <a:ext cx="16" cy="34"/>
            </a:xfrm>
            <a:prstGeom prst="ellipse">
              <a:avLst/>
            </a:prstGeom>
            <a:solidFill>
              <a:srgbClr val="F4AF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021" name="Oval 37">
              <a:extLst>
                <a:ext uri="{FF2B5EF4-FFF2-40B4-BE49-F238E27FC236}">
                  <a16:creationId xmlns:a16="http://schemas.microsoft.com/office/drawing/2014/main" id="{4BF00F87-DE4A-4C9A-907A-BA29421E8F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61" y="1498"/>
              <a:ext cx="17" cy="34"/>
            </a:xfrm>
            <a:prstGeom prst="ellipse">
              <a:avLst/>
            </a:prstGeom>
            <a:solidFill>
              <a:srgbClr val="F4AF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022" name="Freeform 38">
              <a:extLst>
                <a:ext uri="{FF2B5EF4-FFF2-40B4-BE49-F238E27FC236}">
                  <a16:creationId xmlns:a16="http://schemas.microsoft.com/office/drawing/2014/main" id="{7A91C422-55D7-4526-A35F-C12BC07C7DC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579" y="1605"/>
              <a:ext cx="492" cy="291"/>
            </a:xfrm>
            <a:custGeom>
              <a:avLst/>
              <a:gdLst>
                <a:gd name="T0" fmla="*/ 0 w 382"/>
                <a:gd name="T1" fmla="*/ 574 h 226"/>
                <a:gd name="T2" fmla="*/ 40 w 382"/>
                <a:gd name="T3" fmla="*/ 622 h 226"/>
                <a:gd name="T4" fmla="*/ 179 w 382"/>
                <a:gd name="T5" fmla="*/ 469 h 226"/>
                <a:gd name="T6" fmla="*/ 140 w 382"/>
                <a:gd name="T7" fmla="*/ 421 h 226"/>
                <a:gd name="T8" fmla="*/ 0 w 382"/>
                <a:gd name="T9" fmla="*/ 574 h 226"/>
                <a:gd name="T10" fmla="*/ 374 w 382"/>
                <a:gd name="T11" fmla="*/ 223 h 226"/>
                <a:gd name="T12" fmla="*/ 399 w 382"/>
                <a:gd name="T13" fmla="*/ 281 h 226"/>
                <a:gd name="T14" fmla="*/ 592 w 382"/>
                <a:gd name="T15" fmla="*/ 164 h 226"/>
                <a:gd name="T16" fmla="*/ 571 w 382"/>
                <a:gd name="T17" fmla="*/ 104 h 226"/>
                <a:gd name="T18" fmla="*/ 374 w 382"/>
                <a:gd name="T19" fmla="*/ 223 h 226"/>
                <a:gd name="T20" fmla="*/ 179 w 382"/>
                <a:gd name="T21" fmla="*/ 381 h 226"/>
                <a:gd name="T22" fmla="*/ 218 w 382"/>
                <a:gd name="T23" fmla="*/ 433 h 226"/>
                <a:gd name="T24" fmla="*/ 363 w 382"/>
                <a:gd name="T25" fmla="*/ 306 h 226"/>
                <a:gd name="T26" fmla="*/ 335 w 382"/>
                <a:gd name="T27" fmla="*/ 252 h 226"/>
                <a:gd name="T28" fmla="*/ 179 w 382"/>
                <a:gd name="T29" fmla="*/ 381 h 226"/>
                <a:gd name="T30" fmla="*/ 617 w 382"/>
                <a:gd name="T31" fmla="*/ 82 h 226"/>
                <a:gd name="T32" fmla="*/ 638 w 382"/>
                <a:gd name="T33" fmla="*/ 143 h 226"/>
                <a:gd name="T34" fmla="*/ 829 w 382"/>
                <a:gd name="T35" fmla="*/ 80 h 226"/>
                <a:gd name="T36" fmla="*/ 822 w 382"/>
                <a:gd name="T37" fmla="*/ 17 h 226"/>
                <a:gd name="T38" fmla="*/ 617 w 382"/>
                <a:gd name="T39" fmla="*/ 82 h 226"/>
                <a:gd name="T40" fmla="*/ 1048 w 382"/>
                <a:gd name="T41" fmla="*/ 8 h 226"/>
                <a:gd name="T42" fmla="*/ 869 w 382"/>
                <a:gd name="T43" fmla="*/ 8 h 226"/>
                <a:gd name="T44" fmla="*/ 876 w 382"/>
                <a:gd name="T45" fmla="*/ 70 h 226"/>
                <a:gd name="T46" fmla="*/ 1052 w 382"/>
                <a:gd name="T47" fmla="*/ 75 h 226"/>
                <a:gd name="T48" fmla="*/ 1048 w 382"/>
                <a:gd name="T49" fmla="*/ 8 h 22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382" h="226">
                  <a:moveTo>
                    <a:pt x="0" y="209"/>
                  </a:moveTo>
                  <a:cubicBezTo>
                    <a:pt x="15" y="226"/>
                    <a:pt x="15" y="226"/>
                    <a:pt x="15" y="226"/>
                  </a:cubicBezTo>
                  <a:cubicBezTo>
                    <a:pt x="32" y="205"/>
                    <a:pt x="49" y="187"/>
                    <a:pt x="65" y="171"/>
                  </a:cubicBezTo>
                  <a:cubicBezTo>
                    <a:pt x="51" y="153"/>
                    <a:pt x="51" y="153"/>
                    <a:pt x="51" y="153"/>
                  </a:cubicBezTo>
                  <a:cubicBezTo>
                    <a:pt x="19" y="185"/>
                    <a:pt x="0" y="209"/>
                    <a:pt x="0" y="209"/>
                  </a:cubicBezTo>
                  <a:close/>
                  <a:moveTo>
                    <a:pt x="136" y="81"/>
                  </a:moveTo>
                  <a:cubicBezTo>
                    <a:pt x="145" y="102"/>
                    <a:pt x="145" y="102"/>
                    <a:pt x="145" y="102"/>
                  </a:cubicBezTo>
                  <a:cubicBezTo>
                    <a:pt x="170" y="84"/>
                    <a:pt x="193" y="70"/>
                    <a:pt x="215" y="60"/>
                  </a:cubicBezTo>
                  <a:cubicBezTo>
                    <a:pt x="207" y="38"/>
                    <a:pt x="207" y="38"/>
                    <a:pt x="207" y="38"/>
                  </a:cubicBezTo>
                  <a:cubicBezTo>
                    <a:pt x="182" y="50"/>
                    <a:pt x="158" y="65"/>
                    <a:pt x="136" y="81"/>
                  </a:cubicBezTo>
                  <a:close/>
                  <a:moveTo>
                    <a:pt x="65" y="139"/>
                  </a:moveTo>
                  <a:cubicBezTo>
                    <a:pt x="79" y="158"/>
                    <a:pt x="79" y="158"/>
                    <a:pt x="79" y="158"/>
                  </a:cubicBezTo>
                  <a:cubicBezTo>
                    <a:pt x="97" y="140"/>
                    <a:pt x="115" y="125"/>
                    <a:pt x="132" y="112"/>
                  </a:cubicBezTo>
                  <a:cubicBezTo>
                    <a:pt x="122" y="92"/>
                    <a:pt x="122" y="92"/>
                    <a:pt x="122" y="92"/>
                  </a:cubicBezTo>
                  <a:cubicBezTo>
                    <a:pt x="101" y="108"/>
                    <a:pt x="82" y="124"/>
                    <a:pt x="65" y="139"/>
                  </a:cubicBezTo>
                  <a:close/>
                  <a:moveTo>
                    <a:pt x="224" y="30"/>
                  </a:moveTo>
                  <a:cubicBezTo>
                    <a:pt x="231" y="52"/>
                    <a:pt x="231" y="52"/>
                    <a:pt x="231" y="52"/>
                  </a:cubicBezTo>
                  <a:cubicBezTo>
                    <a:pt x="257" y="41"/>
                    <a:pt x="281" y="34"/>
                    <a:pt x="301" y="29"/>
                  </a:cubicBezTo>
                  <a:cubicBezTo>
                    <a:pt x="298" y="6"/>
                    <a:pt x="298" y="6"/>
                    <a:pt x="298" y="6"/>
                  </a:cubicBezTo>
                  <a:cubicBezTo>
                    <a:pt x="272" y="11"/>
                    <a:pt x="248" y="19"/>
                    <a:pt x="224" y="30"/>
                  </a:cubicBezTo>
                  <a:close/>
                  <a:moveTo>
                    <a:pt x="381" y="3"/>
                  </a:moveTo>
                  <a:cubicBezTo>
                    <a:pt x="359" y="0"/>
                    <a:pt x="338" y="0"/>
                    <a:pt x="316" y="3"/>
                  </a:cubicBezTo>
                  <a:cubicBezTo>
                    <a:pt x="318" y="26"/>
                    <a:pt x="318" y="26"/>
                    <a:pt x="318" y="26"/>
                  </a:cubicBezTo>
                  <a:cubicBezTo>
                    <a:pt x="359" y="21"/>
                    <a:pt x="382" y="27"/>
                    <a:pt x="382" y="27"/>
                  </a:cubicBezTo>
                  <a:lnTo>
                    <a:pt x="381" y="3"/>
                  </a:lnTo>
                  <a:close/>
                </a:path>
              </a:pathLst>
            </a:custGeom>
            <a:solidFill>
              <a:srgbClr val="F4AF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23" name="Freeform 39">
              <a:extLst>
                <a:ext uri="{FF2B5EF4-FFF2-40B4-BE49-F238E27FC236}">
                  <a16:creationId xmlns:a16="http://schemas.microsoft.com/office/drawing/2014/main" id="{6848103E-0DDE-45FE-8F9C-94C2712C108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4" y="1767"/>
              <a:ext cx="30" cy="55"/>
            </a:xfrm>
            <a:custGeom>
              <a:avLst/>
              <a:gdLst>
                <a:gd name="T0" fmla="*/ 29 w 23"/>
                <a:gd name="T1" fmla="*/ 0 h 43"/>
                <a:gd name="T2" fmla="*/ 50 w 23"/>
                <a:gd name="T3" fmla="*/ 115 h 43"/>
                <a:gd name="T4" fmla="*/ 29 w 23"/>
                <a:gd name="T5" fmla="*/ 8 h 4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" h="43">
                  <a:moveTo>
                    <a:pt x="10" y="0"/>
                  </a:moveTo>
                  <a:cubicBezTo>
                    <a:pt x="10" y="14"/>
                    <a:pt x="0" y="35"/>
                    <a:pt x="17" y="43"/>
                  </a:cubicBezTo>
                  <a:cubicBezTo>
                    <a:pt x="23" y="29"/>
                    <a:pt x="17" y="16"/>
                    <a:pt x="10" y="3"/>
                  </a:cubicBezTo>
                </a:path>
              </a:pathLst>
            </a:custGeom>
            <a:solidFill>
              <a:srgbClr val="7D7B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24" name="Freeform 40">
              <a:extLst>
                <a:ext uri="{FF2B5EF4-FFF2-40B4-BE49-F238E27FC236}">
                  <a16:creationId xmlns:a16="http://schemas.microsoft.com/office/drawing/2014/main" id="{BDBEE742-076C-4E01-8F54-75E824C84242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9" y="2486"/>
              <a:ext cx="87" cy="39"/>
            </a:xfrm>
            <a:custGeom>
              <a:avLst/>
              <a:gdLst>
                <a:gd name="T0" fmla="*/ 19 w 68"/>
                <a:gd name="T1" fmla="*/ 73 h 30"/>
                <a:gd name="T2" fmla="*/ 182 w 68"/>
                <a:gd name="T3" fmla="*/ 0 h 30"/>
                <a:gd name="T4" fmla="*/ 0 w 68"/>
                <a:gd name="T5" fmla="*/ 83 h 3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8" h="30">
                  <a:moveTo>
                    <a:pt x="7" y="25"/>
                  </a:moveTo>
                  <a:cubicBezTo>
                    <a:pt x="27" y="18"/>
                    <a:pt x="49" y="9"/>
                    <a:pt x="68" y="0"/>
                  </a:cubicBezTo>
                  <a:cubicBezTo>
                    <a:pt x="65" y="25"/>
                    <a:pt x="19" y="30"/>
                    <a:pt x="0" y="29"/>
                  </a:cubicBezTo>
                </a:path>
              </a:pathLst>
            </a:custGeom>
            <a:solidFill>
              <a:srgbClr val="7D7B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25" name="Freeform 41">
              <a:extLst>
                <a:ext uri="{FF2B5EF4-FFF2-40B4-BE49-F238E27FC236}">
                  <a16:creationId xmlns:a16="http://schemas.microsoft.com/office/drawing/2014/main" id="{361A4E1A-8B6E-4375-AA3C-76F858FE9C5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7" y="1965"/>
              <a:ext cx="63" cy="40"/>
            </a:xfrm>
            <a:custGeom>
              <a:avLst/>
              <a:gdLst>
                <a:gd name="T0" fmla="*/ 0 w 49"/>
                <a:gd name="T1" fmla="*/ 86 h 31"/>
                <a:gd name="T2" fmla="*/ 134 w 49"/>
                <a:gd name="T3" fmla="*/ 0 h 31"/>
                <a:gd name="T4" fmla="*/ 6 w 49"/>
                <a:gd name="T5" fmla="*/ 86 h 3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9" h="31">
                  <a:moveTo>
                    <a:pt x="0" y="31"/>
                  </a:moveTo>
                  <a:cubicBezTo>
                    <a:pt x="13" y="12"/>
                    <a:pt x="26" y="4"/>
                    <a:pt x="49" y="0"/>
                  </a:cubicBezTo>
                  <a:cubicBezTo>
                    <a:pt x="38" y="17"/>
                    <a:pt x="16" y="20"/>
                    <a:pt x="2" y="31"/>
                  </a:cubicBezTo>
                </a:path>
              </a:pathLst>
            </a:custGeom>
            <a:solidFill>
              <a:srgbClr val="7D7B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26" name="Freeform 42">
              <a:extLst>
                <a:ext uri="{FF2B5EF4-FFF2-40B4-BE49-F238E27FC236}">
                  <a16:creationId xmlns:a16="http://schemas.microsoft.com/office/drawing/2014/main" id="{3C6E0469-A259-4C4C-A3B0-E036DD57B90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6" y="1847"/>
              <a:ext cx="658" cy="822"/>
            </a:xfrm>
            <a:custGeom>
              <a:avLst/>
              <a:gdLst>
                <a:gd name="T0" fmla="*/ 1128 w 511"/>
                <a:gd name="T1" fmla="*/ 158 h 639"/>
                <a:gd name="T2" fmla="*/ 214 w 511"/>
                <a:gd name="T3" fmla="*/ 589 h 639"/>
                <a:gd name="T4" fmla="*/ 133 w 511"/>
                <a:gd name="T5" fmla="*/ 747 h 639"/>
                <a:gd name="T6" fmla="*/ 192 w 511"/>
                <a:gd name="T7" fmla="*/ 630 h 639"/>
                <a:gd name="T8" fmla="*/ 905 w 511"/>
                <a:gd name="T9" fmla="*/ 279 h 639"/>
                <a:gd name="T10" fmla="*/ 918 w 511"/>
                <a:gd name="T11" fmla="*/ 1070 h 639"/>
                <a:gd name="T12" fmla="*/ 209 w 511"/>
                <a:gd name="T13" fmla="*/ 1421 h 639"/>
                <a:gd name="T14" fmla="*/ 75 w 511"/>
                <a:gd name="T15" fmla="*/ 915 h 639"/>
                <a:gd name="T16" fmla="*/ 252 w 511"/>
                <a:gd name="T17" fmla="*/ 1595 h 639"/>
                <a:gd name="T18" fmla="*/ 1164 w 511"/>
                <a:gd name="T19" fmla="*/ 1165 h 639"/>
                <a:gd name="T20" fmla="*/ 1128 w 511"/>
                <a:gd name="T21" fmla="*/ 158 h 63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11" h="639">
                  <a:moveTo>
                    <a:pt x="410" y="58"/>
                  </a:moveTo>
                  <a:cubicBezTo>
                    <a:pt x="314" y="0"/>
                    <a:pt x="166" y="70"/>
                    <a:pt x="78" y="215"/>
                  </a:cubicBezTo>
                  <a:cubicBezTo>
                    <a:pt x="66" y="234"/>
                    <a:pt x="56" y="253"/>
                    <a:pt x="48" y="273"/>
                  </a:cubicBezTo>
                  <a:cubicBezTo>
                    <a:pt x="54" y="259"/>
                    <a:pt x="62" y="244"/>
                    <a:pt x="70" y="230"/>
                  </a:cubicBezTo>
                  <a:cubicBezTo>
                    <a:pt x="140" y="115"/>
                    <a:pt x="256" y="58"/>
                    <a:pt x="329" y="102"/>
                  </a:cubicBezTo>
                  <a:cubicBezTo>
                    <a:pt x="402" y="147"/>
                    <a:pt x="404" y="276"/>
                    <a:pt x="334" y="391"/>
                  </a:cubicBezTo>
                  <a:cubicBezTo>
                    <a:pt x="264" y="506"/>
                    <a:pt x="149" y="563"/>
                    <a:pt x="76" y="519"/>
                  </a:cubicBezTo>
                  <a:cubicBezTo>
                    <a:pt x="25" y="488"/>
                    <a:pt x="8" y="415"/>
                    <a:pt x="27" y="334"/>
                  </a:cubicBezTo>
                  <a:cubicBezTo>
                    <a:pt x="0" y="440"/>
                    <a:pt x="22" y="539"/>
                    <a:pt x="92" y="582"/>
                  </a:cubicBezTo>
                  <a:cubicBezTo>
                    <a:pt x="187" y="639"/>
                    <a:pt x="336" y="569"/>
                    <a:pt x="423" y="425"/>
                  </a:cubicBezTo>
                  <a:cubicBezTo>
                    <a:pt x="511" y="280"/>
                    <a:pt x="505" y="116"/>
                    <a:pt x="410" y="58"/>
                  </a:cubicBezTo>
                  <a:close/>
                </a:path>
              </a:pathLst>
            </a:custGeom>
            <a:solidFill>
              <a:srgbClr val="738F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27" name="Freeform 43">
              <a:extLst>
                <a:ext uri="{FF2B5EF4-FFF2-40B4-BE49-F238E27FC236}">
                  <a16:creationId xmlns:a16="http://schemas.microsoft.com/office/drawing/2014/main" id="{EE810E3D-95D7-42F9-BAEC-EF64B8D8908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8" y="2433"/>
              <a:ext cx="281" cy="240"/>
            </a:xfrm>
            <a:custGeom>
              <a:avLst/>
              <a:gdLst>
                <a:gd name="T0" fmla="*/ 0 w 218"/>
                <a:gd name="T1" fmla="*/ 0 h 186"/>
                <a:gd name="T2" fmla="*/ 468 w 218"/>
                <a:gd name="T3" fmla="*/ 199 h 186"/>
                <a:gd name="T4" fmla="*/ 602 w 218"/>
                <a:gd name="T5" fmla="*/ 354 h 186"/>
                <a:gd name="T6" fmla="*/ 0 w 218"/>
                <a:gd name="T7" fmla="*/ 0 h 18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8" h="186">
                  <a:moveTo>
                    <a:pt x="0" y="0"/>
                  </a:moveTo>
                  <a:cubicBezTo>
                    <a:pt x="0" y="0"/>
                    <a:pt x="39" y="133"/>
                    <a:pt x="170" y="71"/>
                  </a:cubicBezTo>
                  <a:cubicBezTo>
                    <a:pt x="218" y="127"/>
                    <a:pt x="218" y="127"/>
                    <a:pt x="218" y="127"/>
                  </a:cubicBezTo>
                  <a:cubicBezTo>
                    <a:pt x="218" y="127"/>
                    <a:pt x="21" y="186"/>
                    <a:pt x="0" y="0"/>
                  </a:cubicBezTo>
                  <a:close/>
                </a:path>
              </a:pathLst>
            </a:custGeom>
            <a:solidFill>
              <a:srgbClr val="5B72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28" name="Freeform 44">
              <a:extLst>
                <a:ext uri="{FF2B5EF4-FFF2-40B4-BE49-F238E27FC236}">
                  <a16:creationId xmlns:a16="http://schemas.microsoft.com/office/drawing/2014/main" id="{20FCF958-8FB5-40C1-AEF1-D174B789C20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4" y="1767"/>
              <a:ext cx="410" cy="265"/>
            </a:xfrm>
            <a:custGeom>
              <a:avLst/>
              <a:gdLst>
                <a:gd name="T0" fmla="*/ 0 w 319"/>
                <a:gd name="T1" fmla="*/ 565 h 206"/>
                <a:gd name="T2" fmla="*/ 870 w 319"/>
                <a:gd name="T3" fmla="*/ 470 h 206"/>
                <a:gd name="T4" fmla="*/ 539 w 319"/>
                <a:gd name="T5" fmla="*/ 432 h 206"/>
                <a:gd name="T6" fmla="*/ 0 w 319"/>
                <a:gd name="T7" fmla="*/ 565 h 20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19" h="206">
                  <a:moveTo>
                    <a:pt x="0" y="206"/>
                  </a:moveTo>
                  <a:cubicBezTo>
                    <a:pt x="0" y="206"/>
                    <a:pt x="181" y="0"/>
                    <a:pt x="319" y="172"/>
                  </a:cubicBezTo>
                  <a:cubicBezTo>
                    <a:pt x="198" y="158"/>
                    <a:pt x="198" y="158"/>
                    <a:pt x="198" y="158"/>
                  </a:cubicBezTo>
                  <a:cubicBezTo>
                    <a:pt x="198" y="158"/>
                    <a:pt x="104" y="99"/>
                    <a:pt x="0" y="206"/>
                  </a:cubicBezTo>
                  <a:close/>
                </a:path>
              </a:pathLst>
            </a:custGeom>
            <a:solidFill>
              <a:srgbClr val="5B72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29" name="Freeform 45">
              <a:extLst>
                <a:ext uri="{FF2B5EF4-FFF2-40B4-BE49-F238E27FC236}">
                  <a16:creationId xmlns:a16="http://schemas.microsoft.com/office/drawing/2014/main" id="{CBE27BE8-0AAF-4E7B-BE96-2F86A082196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8" y="1981"/>
              <a:ext cx="171" cy="82"/>
            </a:xfrm>
            <a:custGeom>
              <a:avLst/>
              <a:gdLst>
                <a:gd name="T0" fmla="*/ 0 w 133"/>
                <a:gd name="T1" fmla="*/ 0 h 64"/>
                <a:gd name="T2" fmla="*/ 314 w 133"/>
                <a:gd name="T3" fmla="*/ 29 h 64"/>
                <a:gd name="T4" fmla="*/ 364 w 133"/>
                <a:gd name="T5" fmla="*/ 173 h 64"/>
                <a:gd name="T6" fmla="*/ 0 w 133"/>
                <a:gd name="T7" fmla="*/ 0 h 6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3" h="64">
                  <a:moveTo>
                    <a:pt x="0" y="0"/>
                  </a:moveTo>
                  <a:cubicBezTo>
                    <a:pt x="115" y="11"/>
                    <a:pt x="115" y="11"/>
                    <a:pt x="115" y="11"/>
                  </a:cubicBezTo>
                  <a:cubicBezTo>
                    <a:pt x="115" y="11"/>
                    <a:pt x="127" y="38"/>
                    <a:pt x="133" y="64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5B72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30" name="Freeform 46">
              <a:extLst>
                <a:ext uri="{FF2B5EF4-FFF2-40B4-BE49-F238E27FC236}">
                  <a16:creationId xmlns:a16="http://schemas.microsoft.com/office/drawing/2014/main" id="{90177B0C-141A-48B9-89BA-AEB46EB7FBBD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9" y="2231"/>
              <a:ext cx="6" cy="21"/>
            </a:xfrm>
            <a:custGeom>
              <a:avLst/>
              <a:gdLst>
                <a:gd name="T0" fmla="*/ 10 w 5"/>
                <a:gd name="T1" fmla="*/ 0 h 16"/>
                <a:gd name="T2" fmla="*/ 1 w 5"/>
                <a:gd name="T3" fmla="*/ 9 h 16"/>
                <a:gd name="T4" fmla="*/ 1 w 5"/>
                <a:gd name="T5" fmla="*/ 49 h 16"/>
                <a:gd name="T6" fmla="*/ 2 w 5"/>
                <a:gd name="T7" fmla="*/ 21 h 16"/>
                <a:gd name="T8" fmla="*/ 10 w 5"/>
                <a:gd name="T9" fmla="*/ 1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16">
                  <a:moveTo>
                    <a:pt x="5" y="0"/>
                  </a:moveTo>
                  <a:cubicBezTo>
                    <a:pt x="4" y="1"/>
                    <a:pt x="2" y="2"/>
                    <a:pt x="1" y="3"/>
                  </a:cubicBezTo>
                  <a:cubicBezTo>
                    <a:pt x="0" y="7"/>
                    <a:pt x="0" y="13"/>
                    <a:pt x="1" y="16"/>
                  </a:cubicBezTo>
                  <a:cubicBezTo>
                    <a:pt x="1" y="14"/>
                    <a:pt x="1" y="10"/>
                    <a:pt x="2" y="7"/>
                  </a:cubicBezTo>
                  <a:cubicBezTo>
                    <a:pt x="2" y="6"/>
                    <a:pt x="3" y="2"/>
                    <a:pt x="5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31" name="Freeform 47">
              <a:extLst>
                <a:ext uri="{FF2B5EF4-FFF2-40B4-BE49-F238E27FC236}">
                  <a16:creationId xmlns:a16="http://schemas.microsoft.com/office/drawing/2014/main" id="{0804FA0C-7F71-4789-8EEC-D453745D9DA9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0" y="2273"/>
              <a:ext cx="5" cy="16"/>
            </a:xfrm>
            <a:custGeom>
              <a:avLst/>
              <a:gdLst>
                <a:gd name="T0" fmla="*/ 10 w 4"/>
                <a:gd name="T1" fmla="*/ 0 h 13"/>
                <a:gd name="T2" fmla="*/ 0 w 4"/>
                <a:gd name="T3" fmla="*/ 9 h 13"/>
                <a:gd name="T4" fmla="*/ 0 w 4"/>
                <a:gd name="T5" fmla="*/ 31 h 13"/>
                <a:gd name="T6" fmla="*/ 10 w 4"/>
                <a:gd name="T7" fmla="*/ 1 h 1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13">
                  <a:moveTo>
                    <a:pt x="4" y="0"/>
                  </a:moveTo>
                  <a:cubicBezTo>
                    <a:pt x="2" y="1"/>
                    <a:pt x="0" y="1"/>
                    <a:pt x="0" y="4"/>
                  </a:cubicBezTo>
                  <a:cubicBezTo>
                    <a:pt x="0" y="7"/>
                    <a:pt x="0" y="10"/>
                    <a:pt x="0" y="13"/>
                  </a:cubicBezTo>
                  <a:cubicBezTo>
                    <a:pt x="0" y="10"/>
                    <a:pt x="1" y="3"/>
                    <a:pt x="4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32" name="Freeform 48">
              <a:extLst>
                <a:ext uri="{FF2B5EF4-FFF2-40B4-BE49-F238E27FC236}">
                  <a16:creationId xmlns:a16="http://schemas.microsoft.com/office/drawing/2014/main" id="{EC589D75-7E15-4B81-9E53-98D990130FCD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8" y="2216"/>
              <a:ext cx="7" cy="17"/>
            </a:xfrm>
            <a:custGeom>
              <a:avLst/>
              <a:gdLst>
                <a:gd name="T0" fmla="*/ 20 w 5"/>
                <a:gd name="T1" fmla="*/ 0 h 13"/>
                <a:gd name="T2" fmla="*/ 0 w 5"/>
                <a:gd name="T3" fmla="*/ 12 h 13"/>
                <a:gd name="T4" fmla="*/ 1 w 5"/>
                <a:gd name="T5" fmla="*/ 38 h 13"/>
                <a:gd name="T6" fmla="*/ 15 w 5"/>
                <a:gd name="T7" fmla="*/ 1 h 1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13">
                  <a:moveTo>
                    <a:pt x="5" y="0"/>
                  </a:moveTo>
                  <a:cubicBezTo>
                    <a:pt x="3" y="1"/>
                    <a:pt x="1" y="2"/>
                    <a:pt x="0" y="4"/>
                  </a:cubicBezTo>
                  <a:cubicBezTo>
                    <a:pt x="0" y="7"/>
                    <a:pt x="1" y="10"/>
                    <a:pt x="1" y="13"/>
                  </a:cubicBezTo>
                  <a:cubicBezTo>
                    <a:pt x="0" y="8"/>
                    <a:pt x="2" y="5"/>
                    <a:pt x="4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33" name="Freeform 49">
              <a:extLst>
                <a:ext uri="{FF2B5EF4-FFF2-40B4-BE49-F238E27FC236}">
                  <a16:creationId xmlns:a16="http://schemas.microsoft.com/office/drawing/2014/main" id="{368BE7CE-DE3D-4D44-B585-43CA9904012B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9" y="2258"/>
              <a:ext cx="6" cy="15"/>
            </a:xfrm>
            <a:custGeom>
              <a:avLst/>
              <a:gdLst>
                <a:gd name="T0" fmla="*/ 21 w 4"/>
                <a:gd name="T1" fmla="*/ 0 h 11"/>
                <a:gd name="T2" fmla="*/ 0 w 4"/>
                <a:gd name="T3" fmla="*/ 14 h 11"/>
                <a:gd name="T4" fmla="*/ 8 w 4"/>
                <a:gd name="T5" fmla="*/ 37 h 11"/>
                <a:gd name="T6" fmla="*/ 21 w 4"/>
                <a:gd name="T7" fmla="*/ 1 h 1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11">
                  <a:moveTo>
                    <a:pt x="4" y="0"/>
                  </a:moveTo>
                  <a:cubicBezTo>
                    <a:pt x="1" y="2"/>
                    <a:pt x="0" y="1"/>
                    <a:pt x="0" y="4"/>
                  </a:cubicBezTo>
                  <a:cubicBezTo>
                    <a:pt x="1" y="7"/>
                    <a:pt x="1" y="9"/>
                    <a:pt x="1" y="11"/>
                  </a:cubicBezTo>
                  <a:cubicBezTo>
                    <a:pt x="1" y="8"/>
                    <a:pt x="2" y="3"/>
                    <a:pt x="4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34" name="Freeform 50">
              <a:extLst>
                <a:ext uri="{FF2B5EF4-FFF2-40B4-BE49-F238E27FC236}">
                  <a16:creationId xmlns:a16="http://schemas.microsoft.com/office/drawing/2014/main" id="{A60DEFD9-DEB6-4715-B6D7-5F831B323FAD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5" y="2343"/>
              <a:ext cx="5" cy="17"/>
            </a:xfrm>
            <a:custGeom>
              <a:avLst/>
              <a:gdLst>
                <a:gd name="T0" fmla="*/ 10 w 4"/>
                <a:gd name="T1" fmla="*/ 0 h 13"/>
                <a:gd name="T2" fmla="*/ 0 w 4"/>
                <a:gd name="T3" fmla="*/ 12 h 13"/>
                <a:gd name="T4" fmla="*/ 1 w 4"/>
                <a:gd name="T5" fmla="*/ 38 h 13"/>
                <a:gd name="T6" fmla="*/ 10 w 4"/>
                <a:gd name="T7" fmla="*/ 7 h 1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13">
                  <a:moveTo>
                    <a:pt x="4" y="0"/>
                  </a:moveTo>
                  <a:cubicBezTo>
                    <a:pt x="2" y="2"/>
                    <a:pt x="0" y="1"/>
                    <a:pt x="0" y="4"/>
                  </a:cubicBezTo>
                  <a:cubicBezTo>
                    <a:pt x="0" y="7"/>
                    <a:pt x="1" y="10"/>
                    <a:pt x="1" y="13"/>
                  </a:cubicBezTo>
                  <a:cubicBezTo>
                    <a:pt x="1" y="9"/>
                    <a:pt x="1" y="5"/>
                    <a:pt x="4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35" name="Freeform 51">
              <a:extLst>
                <a:ext uri="{FF2B5EF4-FFF2-40B4-BE49-F238E27FC236}">
                  <a16:creationId xmlns:a16="http://schemas.microsoft.com/office/drawing/2014/main" id="{69D13BEA-36EF-4A1C-BA59-8C4E2663F1A0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1" y="2177"/>
              <a:ext cx="82" cy="304"/>
            </a:xfrm>
            <a:custGeom>
              <a:avLst/>
              <a:gdLst>
                <a:gd name="T0" fmla="*/ 82 w 82"/>
                <a:gd name="T1" fmla="*/ 260 h 304"/>
                <a:gd name="T2" fmla="*/ 0 w 82"/>
                <a:gd name="T3" fmla="*/ 304 h 304"/>
                <a:gd name="T4" fmla="*/ 0 w 82"/>
                <a:gd name="T5" fmla="*/ 44 h 304"/>
                <a:gd name="T6" fmla="*/ 82 w 82"/>
                <a:gd name="T7" fmla="*/ 0 h 304"/>
                <a:gd name="T8" fmla="*/ 82 w 82"/>
                <a:gd name="T9" fmla="*/ 260 h 30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2" h="304">
                  <a:moveTo>
                    <a:pt x="82" y="260"/>
                  </a:moveTo>
                  <a:lnTo>
                    <a:pt x="0" y="304"/>
                  </a:lnTo>
                  <a:lnTo>
                    <a:pt x="0" y="44"/>
                  </a:lnTo>
                  <a:lnTo>
                    <a:pt x="82" y="0"/>
                  </a:lnTo>
                  <a:lnTo>
                    <a:pt x="82" y="260"/>
                  </a:lnTo>
                  <a:close/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36" name="Freeform 52">
              <a:extLst>
                <a:ext uri="{FF2B5EF4-FFF2-40B4-BE49-F238E27FC236}">
                  <a16:creationId xmlns:a16="http://schemas.microsoft.com/office/drawing/2014/main" id="{C70F23FA-5D08-48A6-9E77-A97A7EDBCBA5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6" y="2175"/>
              <a:ext cx="107" cy="46"/>
            </a:xfrm>
            <a:custGeom>
              <a:avLst/>
              <a:gdLst>
                <a:gd name="T0" fmla="*/ 25 w 107"/>
                <a:gd name="T1" fmla="*/ 46 h 46"/>
                <a:gd name="T2" fmla="*/ 107 w 107"/>
                <a:gd name="T3" fmla="*/ 2 h 46"/>
                <a:gd name="T4" fmla="*/ 84 w 107"/>
                <a:gd name="T5" fmla="*/ 0 h 46"/>
                <a:gd name="T6" fmla="*/ 0 w 107"/>
                <a:gd name="T7" fmla="*/ 42 h 46"/>
                <a:gd name="T8" fmla="*/ 25 w 107"/>
                <a:gd name="T9" fmla="*/ 46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7" h="46">
                  <a:moveTo>
                    <a:pt x="25" y="46"/>
                  </a:moveTo>
                  <a:lnTo>
                    <a:pt x="107" y="2"/>
                  </a:lnTo>
                  <a:lnTo>
                    <a:pt x="84" y="0"/>
                  </a:lnTo>
                  <a:lnTo>
                    <a:pt x="0" y="42"/>
                  </a:lnTo>
                  <a:lnTo>
                    <a:pt x="25" y="46"/>
                  </a:lnTo>
                  <a:close/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37" name="Freeform 53">
              <a:extLst>
                <a:ext uri="{FF2B5EF4-FFF2-40B4-BE49-F238E27FC236}">
                  <a16:creationId xmlns:a16="http://schemas.microsoft.com/office/drawing/2014/main" id="{2D5045F6-36D9-49E3-A482-9B5BAAC9CC26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7" y="2217"/>
              <a:ext cx="24" cy="264"/>
            </a:xfrm>
            <a:custGeom>
              <a:avLst/>
              <a:gdLst>
                <a:gd name="T0" fmla="*/ 24 w 24"/>
                <a:gd name="T1" fmla="*/ 4 h 264"/>
                <a:gd name="T2" fmla="*/ 24 w 24"/>
                <a:gd name="T3" fmla="*/ 264 h 264"/>
                <a:gd name="T4" fmla="*/ 0 w 24"/>
                <a:gd name="T5" fmla="*/ 261 h 264"/>
                <a:gd name="T6" fmla="*/ 0 w 24"/>
                <a:gd name="T7" fmla="*/ 0 h 264"/>
                <a:gd name="T8" fmla="*/ 24 w 24"/>
                <a:gd name="T9" fmla="*/ 4 h 26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264">
                  <a:moveTo>
                    <a:pt x="24" y="4"/>
                  </a:moveTo>
                  <a:lnTo>
                    <a:pt x="24" y="264"/>
                  </a:lnTo>
                  <a:lnTo>
                    <a:pt x="0" y="261"/>
                  </a:lnTo>
                  <a:lnTo>
                    <a:pt x="0" y="0"/>
                  </a:lnTo>
                  <a:lnTo>
                    <a:pt x="24" y="4"/>
                  </a:lnTo>
                  <a:close/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38" name="Freeform 54">
              <a:extLst>
                <a:ext uri="{FF2B5EF4-FFF2-40B4-BE49-F238E27FC236}">
                  <a16:creationId xmlns:a16="http://schemas.microsoft.com/office/drawing/2014/main" id="{48FE58DE-01CA-4102-BD31-AFEEE60DCF9D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3" y="1481"/>
              <a:ext cx="7" cy="22"/>
            </a:xfrm>
            <a:custGeom>
              <a:avLst/>
              <a:gdLst>
                <a:gd name="T0" fmla="*/ 20 w 5"/>
                <a:gd name="T1" fmla="*/ 0 h 17"/>
                <a:gd name="T2" fmla="*/ 15 w 5"/>
                <a:gd name="T3" fmla="*/ 47 h 17"/>
                <a:gd name="T4" fmla="*/ 20 w 5"/>
                <a:gd name="T5" fmla="*/ 6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17">
                  <a:moveTo>
                    <a:pt x="5" y="0"/>
                  </a:moveTo>
                  <a:cubicBezTo>
                    <a:pt x="0" y="1"/>
                    <a:pt x="1" y="15"/>
                    <a:pt x="4" y="17"/>
                  </a:cubicBezTo>
                  <a:cubicBezTo>
                    <a:pt x="2" y="14"/>
                    <a:pt x="2" y="4"/>
                    <a:pt x="5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39" name="Freeform 55">
              <a:extLst>
                <a:ext uri="{FF2B5EF4-FFF2-40B4-BE49-F238E27FC236}">
                  <a16:creationId xmlns:a16="http://schemas.microsoft.com/office/drawing/2014/main" id="{3794EBC9-AE3E-4498-B6F8-3DB61E7EE57B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9" y="1470"/>
              <a:ext cx="7" cy="22"/>
            </a:xfrm>
            <a:custGeom>
              <a:avLst/>
              <a:gdLst>
                <a:gd name="T0" fmla="*/ 15 w 5"/>
                <a:gd name="T1" fmla="*/ 0 h 17"/>
                <a:gd name="T2" fmla="*/ 11 w 5"/>
                <a:gd name="T3" fmla="*/ 47 h 17"/>
                <a:gd name="T4" fmla="*/ 20 w 5"/>
                <a:gd name="T5" fmla="*/ 1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17">
                  <a:moveTo>
                    <a:pt x="4" y="0"/>
                  </a:moveTo>
                  <a:cubicBezTo>
                    <a:pt x="0" y="3"/>
                    <a:pt x="0" y="15"/>
                    <a:pt x="3" y="17"/>
                  </a:cubicBezTo>
                  <a:cubicBezTo>
                    <a:pt x="3" y="13"/>
                    <a:pt x="0" y="4"/>
                    <a:pt x="5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40" name="Freeform 56">
              <a:extLst>
                <a:ext uri="{FF2B5EF4-FFF2-40B4-BE49-F238E27FC236}">
                  <a16:creationId xmlns:a16="http://schemas.microsoft.com/office/drawing/2014/main" id="{0D5B2C43-0735-41FC-94FC-A468C6D76E1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1" y="1454"/>
              <a:ext cx="8" cy="21"/>
            </a:xfrm>
            <a:custGeom>
              <a:avLst/>
              <a:gdLst>
                <a:gd name="T0" fmla="*/ 16 w 6"/>
                <a:gd name="T1" fmla="*/ 0 h 16"/>
                <a:gd name="T2" fmla="*/ 20 w 6"/>
                <a:gd name="T3" fmla="*/ 49 h 16"/>
                <a:gd name="T4" fmla="*/ 16 w 6"/>
                <a:gd name="T5" fmla="*/ 29 h 16"/>
                <a:gd name="T6" fmla="*/ 20 w 6"/>
                <a:gd name="T7" fmla="*/ 9 h 1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" h="16">
                  <a:moveTo>
                    <a:pt x="5" y="0"/>
                  </a:moveTo>
                  <a:cubicBezTo>
                    <a:pt x="3" y="3"/>
                    <a:pt x="0" y="15"/>
                    <a:pt x="6" y="16"/>
                  </a:cubicBezTo>
                  <a:cubicBezTo>
                    <a:pt x="6" y="14"/>
                    <a:pt x="5" y="12"/>
                    <a:pt x="5" y="10"/>
                  </a:cubicBezTo>
                  <a:cubicBezTo>
                    <a:pt x="5" y="8"/>
                    <a:pt x="6" y="5"/>
                    <a:pt x="6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41" name="Freeform 57">
              <a:extLst>
                <a:ext uri="{FF2B5EF4-FFF2-40B4-BE49-F238E27FC236}">
                  <a16:creationId xmlns:a16="http://schemas.microsoft.com/office/drawing/2014/main" id="{C9BEA01A-6804-444E-90EC-3D6872D1D0B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4" y="1506"/>
              <a:ext cx="5" cy="18"/>
            </a:xfrm>
            <a:custGeom>
              <a:avLst/>
              <a:gdLst>
                <a:gd name="T0" fmla="*/ 6 w 4"/>
                <a:gd name="T1" fmla="*/ 0 h 14"/>
                <a:gd name="T2" fmla="*/ 10 w 4"/>
                <a:gd name="T3" fmla="*/ 39 h 14"/>
                <a:gd name="T4" fmla="*/ 10 w 4"/>
                <a:gd name="T5" fmla="*/ 0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14">
                  <a:moveTo>
                    <a:pt x="2" y="0"/>
                  </a:moveTo>
                  <a:cubicBezTo>
                    <a:pt x="0" y="2"/>
                    <a:pt x="0" y="13"/>
                    <a:pt x="4" y="14"/>
                  </a:cubicBezTo>
                  <a:cubicBezTo>
                    <a:pt x="3" y="10"/>
                    <a:pt x="1" y="3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42" name="Freeform 58">
              <a:extLst>
                <a:ext uri="{FF2B5EF4-FFF2-40B4-BE49-F238E27FC236}">
                  <a16:creationId xmlns:a16="http://schemas.microsoft.com/office/drawing/2014/main" id="{FBF20AEF-39DA-48C8-A130-7CD86BBE970A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3" y="1517"/>
              <a:ext cx="5" cy="18"/>
            </a:xfrm>
            <a:custGeom>
              <a:avLst/>
              <a:gdLst>
                <a:gd name="T0" fmla="*/ 1 w 4"/>
                <a:gd name="T1" fmla="*/ 0 h 14"/>
                <a:gd name="T2" fmla="*/ 10 w 4"/>
                <a:gd name="T3" fmla="*/ 39 h 14"/>
                <a:gd name="T4" fmla="*/ 10 w 4"/>
                <a:gd name="T5" fmla="*/ 0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14">
                  <a:moveTo>
                    <a:pt x="1" y="0"/>
                  </a:moveTo>
                  <a:cubicBezTo>
                    <a:pt x="0" y="4"/>
                    <a:pt x="0" y="12"/>
                    <a:pt x="4" y="14"/>
                  </a:cubicBezTo>
                  <a:cubicBezTo>
                    <a:pt x="4" y="11"/>
                    <a:pt x="0" y="1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43" name="Freeform 59">
              <a:extLst>
                <a:ext uri="{FF2B5EF4-FFF2-40B4-BE49-F238E27FC236}">
                  <a16:creationId xmlns:a16="http://schemas.microsoft.com/office/drawing/2014/main" id="{70756AD6-2013-4334-B043-463D8C9F2B1D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5" y="1530"/>
              <a:ext cx="5" cy="20"/>
            </a:xfrm>
            <a:custGeom>
              <a:avLst/>
              <a:gdLst>
                <a:gd name="T0" fmla="*/ 8 w 4"/>
                <a:gd name="T1" fmla="*/ 0 h 15"/>
                <a:gd name="T2" fmla="*/ 10 w 4"/>
                <a:gd name="T3" fmla="*/ 48 h 15"/>
                <a:gd name="T4" fmla="*/ 8 w 4"/>
                <a:gd name="T5" fmla="*/ 21 h 15"/>
                <a:gd name="T6" fmla="*/ 10 w 4"/>
                <a:gd name="T7" fmla="*/ 0 h 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15">
                  <a:moveTo>
                    <a:pt x="3" y="0"/>
                  </a:moveTo>
                  <a:cubicBezTo>
                    <a:pt x="0" y="0"/>
                    <a:pt x="0" y="13"/>
                    <a:pt x="4" y="15"/>
                  </a:cubicBezTo>
                  <a:cubicBezTo>
                    <a:pt x="4" y="12"/>
                    <a:pt x="3" y="9"/>
                    <a:pt x="3" y="7"/>
                  </a:cubicBezTo>
                  <a:cubicBezTo>
                    <a:pt x="3" y="4"/>
                    <a:pt x="3" y="2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44" name="Freeform 60">
              <a:extLst>
                <a:ext uri="{FF2B5EF4-FFF2-40B4-BE49-F238E27FC236}">
                  <a16:creationId xmlns:a16="http://schemas.microsoft.com/office/drawing/2014/main" id="{3EDC76CB-DBFF-424D-8760-805856C65B70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1" y="1425"/>
              <a:ext cx="82" cy="305"/>
            </a:xfrm>
            <a:custGeom>
              <a:avLst/>
              <a:gdLst>
                <a:gd name="T0" fmla="*/ 82 w 82"/>
                <a:gd name="T1" fmla="*/ 261 h 305"/>
                <a:gd name="T2" fmla="*/ 0 w 82"/>
                <a:gd name="T3" fmla="*/ 305 h 305"/>
                <a:gd name="T4" fmla="*/ 0 w 82"/>
                <a:gd name="T5" fmla="*/ 43 h 305"/>
                <a:gd name="T6" fmla="*/ 82 w 82"/>
                <a:gd name="T7" fmla="*/ 0 h 305"/>
                <a:gd name="T8" fmla="*/ 82 w 82"/>
                <a:gd name="T9" fmla="*/ 261 h 30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2" h="305">
                  <a:moveTo>
                    <a:pt x="82" y="261"/>
                  </a:moveTo>
                  <a:lnTo>
                    <a:pt x="0" y="305"/>
                  </a:lnTo>
                  <a:lnTo>
                    <a:pt x="0" y="43"/>
                  </a:lnTo>
                  <a:lnTo>
                    <a:pt x="82" y="0"/>
                  </a:lnTo>
                  <a:lnTo>
                    <a:pt x="82" y="261"/>
                  </a:lnTo>
                  <a:close/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45" name="Freeform 61">
              <a:extLst>
                <a:ext uri="{FF2B5EF4-FFF2-40B4-BE49-F238E27FC236}">
                  <a16:creationId xmlns:a16="http://schemas.microsoft.com/office/drawing/2014/main" id="{50BECDF5-CEBD-4133-B1EE-B2DD41FDA5B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6" y="1422"/>
              <a:ext cx="107" cy="46"/>
            </a:xfrm>
            <a:custGeom>
              <a:avLst/>
              <a:gdLst>
                <a:gd name="T0" fmla="*/ 25 w 107"/>
                <a:gd name="T1" fmla="*/ 46 h 46"/>
                <a:gd name="T2" fmla="*/ 107 w 107"/>
                <a:gd name="T3" fmla="*/ 3 h 46"/>
                <a:gd name="T4" fmla="*/ 85 w 107"/>
                <a:gd name="T5" fmla="*/ 0 h 46"/>
                <a:gd name="T6" fmla="*/ 0 w 107"/>
                <a:gd name="T7" fmla="*/ 43 h 46"/>
                <a:gd name="T8" fmla="*/ 25 w 107"/>
                <a:gd name="T9" fmla="*/ 46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7" h="46">
                  <a:moveTo>
                    <a:pt x="25" y="46"/>
                  </a:moveTo>
                  <a:lnTo>
                    <a:pt x="107" y="3"/>
                  </a:lnTo>
                  <a:lnTo>
                    <a:pt x="85" y="0"/>
                  </a:lnTo>
                  <a:lnTo>
                    <a:pt x="0" y="43"/>
                  </a:lnTo>
                  <a:lnTo>
                    <a:pt x="25" y="46"/>
                  </a:lnTo>
                  <a:close/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46" name="Freeform 62">
              <a:extLst>
                <a:ext uri="{FF2B5EF4-FFF2-40B4-BE49-F238E27FC236}">
                  <a16:creationId xmlns:a16="http://schemas.microsoft.com/office/drawing/2014/main" id="{EF79C9EB-EA4A-4038-94A5-5E92994D5B9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7" y="1465"/>
              <a:ext cx="24" cy="265"/>
            </a:xfrm>
            <a:custGeom>
              <a:avLst/>
              <a:gdLst>
                <a:gd name="T0" fmla="*/ 24 w 24"/>
                <a:gd name="T1" fmla="*/ 3 h 265"/>
                <a:gd name="T2" fmla="*/ 24 w 24"/>
                <a:gd name="T3" fmla="*/ 265 h 265"/>
                <a:gd name="T4" fmla="*/ 0 w 24"/>
                <a:gd name="T5" fmla="*/ 262 h 265"/>
                <a:gd name="T6" fmla="*/ 0 w 24"/>
                <a:gd name="T7" fmla="*/ 0 h 265"/>
                <a:gd name="T8" fmla="*/ 24 w 24"/>
                <a:gd name="T9" fmla="*/ 3 h 26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265">
                  <a:moveTo>
                    <a:pt x="24" y="3"/>
                  </a:moveTo>
                  <a:lnTo>
                    <a:pt x="24" y="265"/>
                  </a:lnTo>
                  <a:lnTo>
                    <a:pt x="0" y="262"/>
                  </a:lnTo>
                  <a:lnTo>
                    <a:pt x="0" y="0"/>
                  </a:lnTo>
                  <a:lnTo>
                    <a:pt x="24" y="3"/>
                  </a:lnTo>
                  <a:close/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47" name="Freeform 63">
              <a:extLst>
                <a:ext uri="{FF2B5EF4-FFF2-40B4-BE49-F238E27FC236}">
                  <a16:creationId xmlns:a16="http://schemas.microsoft.com/office/drawing/2014/main" id="{E34E75F4-E177-4944-AA17-C634A6E4728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7" y="2670"/>
              <a:ext cx="327" cy="528"/>
            </a:xfrm>
            <a:custGeom>
              <a:avLst/>
              <a:gdLst>
                <a:gd name="T0" fmla="*/ 0 w 254"/>
                <a:gd name="T1" fmla="*/ 0 h 410"/>
                <a:gd name="T2" fmla="*/ 698 w 254"/>
                <a:gd name="T3" fmla="*/ 1128 h 410"/>
                <a:gd name="T4" fmla="*/ 6 w 254"/>
                <a:gd name="T5" fmla="*/ 117 h 410"/>
                <a:gd name="T6" fmla="*/ 0 w 254"/>
                <a:gd name="T7" fmla="*/ 0 h 4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54" h="410">
                  <a:moveTo>
                    <a:pt x="0" y="0"/>
                  </a:moveTo>
                  <a:cubicBezTo>
                    <a:pt x="0" y="0"/>
                    <a:pt x="156" y="325"/>
                    <a:pt x="254" y="410"/>
                  </a:cubicBezTo>
                  <a:cubicBezTo>
                    <a:pt x="254" y="410"/>
                    <a:pt x="73" y="227"/>
                    <a:pt x="2" y="43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8684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48" name="Freeform 64">
              <a:extLst>
                <a:ext uri="{FF2B5EF4-FFF2-40B4-BE49-F238E27FC236}">
                  <a16:creationId xmlns:a16="http://schemas.microsoft.com/office/drawing/2014/main" id="{8BBA9137-4860-4A80-B9D5-F2BE2CDAECC3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2" y="2918"/>
              <a:ext cx="404" cy="484"/>
            </a:xfrm>
            <a:custGeom>
              <a:avLst/>
              <a:gdLst>
                <a:gd name="T0" fmla="*/ 0 w 404"/>
                <a:gd name="T1" fmla="*/ 0 h 484"/>
                <a:gd name="T2" fmla="*/ 0 w 404"/>
                <a:gd name="T3" fmla="*/ 108 h 484"/>
                <a:gd name="T4" fmla="*/ 404 w 404"/>
                <a:gd name="T5" fmla="*/ 484 h 484"/>
                <a:gd name="T6" fmla="*/ 404 w 404"/>
                <a:gd name="T7" fmla="*/ 373 h 4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04" h="484">
                  <a:moveTo>
                    <a:pt x="0" y="0"/>
                  </a:moveTo>
                  <a:lnTo>
                    <a:pt x="0" y="108"/>
                  </a:lnTo>
                  <a:lnTo>
                    <a:pt x="404" y="484"/>
                  </a:lnTo>
                  <a:lnTo>
                    <a:pt x="404" y="373"/>
                  </a:lnTo>
                </a:path>
              </a:pathLst>
            </a:custGeom>
            <a:noFill/>
            <a:ln w="7938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49" name="Freeform 65">
              <a:extLst>
                <a:ext uri="{FF2B5EF4-FFF2-40B4-BE49-F238E27FC236}">
                  <a16:creationId xmlns:a16="http://schemas.microsoft.com/office/drawing/2014/main" id="{680D47A2-AFE7-44EE-8C4F-A3840B02F5B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7" y="2624"/>
              <a:ext cx="414" cy="662"/>
            </a:xfrm>
            <a:custGeom>
              <a:avLst/>
              <a:gdLst>
                <a:gd name="T0" fmla="*/ 0 w 414"/>
                <a:gd name="T1" fmla="*/ 0 h 662"/>
                <a:gd name="T2" fmla="*/ 0 w 414"/>
                <a:gd name="T3" fmla="*/ 279 h 662"/>
                <a:gd name="T4" fmla="*/ 414 w 414"/>
                <a:gd name="T5" fmla="*/ 662 h 66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14" h="662">
                  <a:moveTo>
                    <a:pt x="0" y="0"/>
                  </a:moveTo>
                  <a:lnTo>
                    <a:pt x="0" y="279"/>
                  </a:lnTo>
                  <a:lnTo>
                    <a:pt x="414" y="662"/>
                  </a:lnTo>
                </a:path>
              </a:pathLst>
            </a:custGeom>
            <a:noFill/>
            <a:ln w="7938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50" name="Freeform 66">
              <a:extLst>
                <a:ext uri="{FF2B5EF4-FFF2-40B4-BE49-F238E27FC236}">
                  <a16:creationId xmlns:a16="http://schemas.microsoft.com/office/drawing/2014/main" id="{98BAE7F0-BE91-4556-B458-D6D6E91B902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12" y="716"/>
              <a:ext cx="1884" cy="2604"/>
            </a:xfrm>
            <a:custGeom>
              <a:avLst/>
              <a:gdLst>
                <a:gd name="T0" fmla="*/ 4014 w 1464"/>
                <a:gd name="T1" fmla="*/ 978 h 2024"/>
                <a:gd name="T2" fmla="*/ 3938 w 1464"/>
                <a:gd name="T3" fmla="*/ 854 h 2024"/>
                <a:gd name="T4" fmla="*/ 2995 w 1464"/>
                <a:gd name="T5" fmla="*/ 109 h 2024"/>
                <a:gd name="T6" fmla="*/ 2655 w 1464"/>
                <a:gd name="T7" fmla="*/ 98 h 2024"/>
                <a:gd name="T8" fmla="*/ 230 w 1464"/>
                <a:gd name="T9" fmla="*/ 1546 h 2024"/>
                <a:gd name="T10" fmla="*/ 30 w 1464"/>
                <a:gd name="T11" fmla="*/ 1911 h 2024"/>
                <a:gd name="T12" fmla="*/ 36 w 1464"/>
                <a:gd name="T13" fmla="*/ 3261 h 2024"/>
                <a:gd name="T14" fmla="*/ 1109 w 1464"/>
                <a:gd name="T15" fmla="*/ 5500 h 2024"/>
                <a:gd name="T16" fmla="*/ 1232 w 1464"/>
                <a:gd name="T17" fmla="*/ 5535 h 2024"/>
                <a:gd name="T18" fmla="*/ 3171 w 1464"/>
                <a:gd name="T19" fmla="*/ 3569 h 2024"/>
                <a:gd name="T20" fmla="*/ 2258 w 1464"/>
                <a:gd name="T21" fmla="*/ 3999 h 2024"/>
                <a:gd name="T22" fmla="*/ 2221 w 1464"/>
                <a:gd name="T23" fmla="*/ 2996 h 2024"/>
                <a:gd name="T24" fmla="*/ 3134 w 1464"/>
                <a:gd name="T25" fmla="*/ 2569 h 2024"/>
                <a:gd name="T26" fmla="*/ 3171 w 1464"/>
                <a:gd name="T27" fmla="*/ 3569 h 202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464" h="2024">
                  <a:moveTo>
                    <a:pt x="1464" y="357"/>
                  </a:moveTo>
                  <a:cubicBezTo>
                    <a:pt x="1453" y="331"/>
                    <a:pt x="1436" y="312"/>
                    <a:pt x="1436" y="312"/>
                  </a:cubicBezTo>
                  <a:cubicBezTo>
                    <a:pt x="1436" y="312"/>
                    <a:pt x="1152" y="80"/>
                    <a:pt x="1092" y="40"/>
                  </a:cubicBezTo>
                  <a:cubicBezTo>
                    <a:pt x="1032" y="0"/>
                    <a:pt x="968" y="36"/>
                    <a:pt x="968" y="36"/>
                  </a:cubicBezTo>
                  <a:cubicBezTo>
                    <a:pt x="84" y="564"/>
                    <a:pt x="84" y="564"/>
                    <a:pt x="84" y="564"/>
                  </a:cubicBezTo>
                  <a:cubicBezTo>
                    <a:pt x="0" y="617"/>
                    <a:pt x="11" y="697"/>
                    <a:pt x="11" y="697"/>
                  </a:cubicBezTo>
                  <a:cubicBezTo>
                    <a:pt x="11" y="697"/>
                    <a:pt x="16" y="822"/>
                    <a:pt x="13" y="1190"/>
                  </a:cubicBezTo>
                  <a:cubicBezTo>
                    <a:pt x="11" y="1558"/>
                    <a:pt x="379" y="1975"/>
                    <a:pt x="405" y="2008"/>
                  </a:cubicBezTo>
                  <a:cubicBezTo>
                    <a:pt x="418" y="2024"/>
                    <a:pt x="434" y="2024"/>
                    <a:pt x="449" y="2020"/>
                  </a:cubicBezTo>
                  <a:moveTo>
                    <a:pt x="1156" y="1303"/>
                  </a:moveTo>
                  <a:cubicBezTo>
                    <a:pt x="1068" y="1448"/>
                    <a:pt x="920" y="1518"/>
                    <a:pt x="824" y="1460"/>
                  </a:cubicBezTo>
                  <a:cubicBezTo>
                    <a:pt x="729" y="1402"/>
                    <a:pt x="723" y="1238"/>
                    <a:pt x="810" y="1094"/>
                  </a:cubicBezTo>
                  <a:cubicBezTo>
                    <a:pt x="898" y="949"/>
                    <a:pt x="1047" y="879"/>
                    <a:pt x="1142" y="937"/>
                  </a:cubicBezTo>
                  <a:cubicBezTo>
                    <a:pt x="1237" y="995"/>
                    <a:pt x="1244" y="1159"/>
                    <a:pt x="1156" y="1303"/>
                  </a:cubicBezTo>
                  <a:close/>
                </a:path>
              </a:pathLst>
            </a:custGeom>
            <a:noFill/>
            <a:ln w="7938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51" name="Line 67">
              <a:extLst>
                <a:ext uri="{FF2B5EF4-FFF2-40B4-BE49-F238E27FC236}">
                  <a16:creationId xmlns:a16="http://schemas.microsoft.com/office/drawing/2014/main" id="{7C046DDD-F79B-4013-BDDE-FA0AE755FA4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126" y="3124"/>
              <a:ext cx="417" cy="278"/>
            </a:xfrm>
            <a:prstGeom prst="line">
              <a:avLst/>
            </a:prstGeom>
            <a:noFill/>
            <a:ln w="7938">
              <a:solidFill>
                <a:srgbClr val="343434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52" name="Freeform 68">
              <a:extLst>
                <a:ext uri="{FF2B5EF4-FFF2-40B4-BE49-F238E27FC236}">
                  <a16:creationId xmlns:a16="http://schemas.microsoft.com/office/drawing/2014/main" id="{B432B789-38D0-4F66-BBD1-21CC2AEB3AB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9" y="1921"/>
              <a:ext cx="520" cy="650"/>
            </a:xfrm>
            <a:custGeom>
              <a:avLst/>
              <a:gdLst>
                <a:gd name="T0" fmla="*/ 916 w 404"/>
                <a:gd name="T1" fmla="*/ 914 h 505"/>
                <a:gd name="T2" fmla="*/ 209 w 404"/>
                <a:gd name="T3" fmla="*/ 1264 h 505"/>
                <a:gd name="T4" fmla="*/ 192 w 404"/>
                <a:gd name="T5" fmla="*/ 471 h 505"/>
                <a:gd name="T6" fmla="*/ 901 w 404"/>
                <a:gd name="T7" fmla="*/ 121 h 505"/>
                <a:gd name="T8" fmla="*/ 916 w 404"/>
                <a:gd name="T9" fmla="*/ 914 h 50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4" h="505">
                  <a:moveTo>
                    <a:pt x="334" y="333"/>
                  </a:moveTo>
                  <a:cubicBezTo>
                    <a:pt x="264" y="448"/>
                    <a:pt x="148" y="505"/>
                    <a:pt x="76" y="461"/>
                  </a:cubicBezTo>
                  <a:cubicBezTo>
                    <a:pt x="3" y="417"/>
                    <a:pt x="0" y="287"/>
                    <a:pt x="70" y="172"/>
                  </a:cubicBezTo>
                  <a:cubicBezTo>
                    <a:pt x="140" y="57"/>
                    <a:pt x="256" y="0"/>
                    <a:pt x="329" y="44"/>
                  </a:cubicBezTo>
                  <a:cubicBezTo>
                    <a:pt x="401" y="89"/>
                    <a:pt x="404" y="218"/>
                    <a:pt x="334" y="333"/>
                  </a:cubicBezTo>
                  <a:close/>
                </a:path>
              </a:pathLst>
            </a:custGeom>
            <a:noFill/>
            <a:ln w="7938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53" name="Freeform 69">
              <a:extLst>
                <a:ext uri="{FF2B5EF4-FFF2-40B4-BE49-F238E27FC236}">
                  <a16:creationId xmlns:a16="http://schemas.microsoft.com/office/drawing/2014/main" id="{57885324-8EA8-4FDD-8F7D-CE6488D91C07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1" y="1479"/>
              <a:ext cx="1171" cy="1486"/>
            </a:xfrm>
            <a:custGeom>
              <a:avLst/>
              <a:gdLst>
                <a:gd name="T0" fmla="*/ 2045 w 910"/>
                <a:gd name="T1" fmla="*/ 270 h 1155"/>
                <a:gd name="T2" fmla="*/ 440 w 910"/>
                <a:gd name="T3" fmla="*/ 1092 h 1155"/>
                <a:gd name="T4" fmla="*/ 450 w 910"/>
                <a:gd name="T5" fmla="*/ 2897 h 1155"/>
                <a:gd name="T6" fmla="*/ 2056 w 910"/>
                <a:gd name="T7" fmla="*/ 2073 h 1155"/>
                <a:gd name="T8" fmla="*/ 2045 w 910"/>
                <a:gd name="T9" fmla="*/ 270 h 11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10" h="1155">
                  <a:moveTo>
                    <a:pt x="746" y="99"/>
                  </a:moveTo>
                  <a:cubicBezTo>
                    <a:pt x="583" y="0"/>
                    <a:pt x="321" y="134"/>
                    <a:pt x="161" y="399"/>
                  </a:cubicBezTo>
                  <a:cubicBezTo>
                    <a:pt x="0" y="663"/>
                    <a:pt x="2" y="958"/>
                    <a:pt x="164" y="1057"/>
                  </a:cubicBezTo>
                  <a:cubicBezTo>
                    <a:pt x="327" y="1155"/>
                    <a:pt x="589" y="1021"/>
                    <a:pt x="750" y="756"/>
                  </a:cubicBezTo>
                  <a:cubicBezTo>
                    <a:pt x="910" y="492"/>
                    <a:pt x="909" y="197"/>
                    <a:pt x="746" y="99"/>
                  </a:cubicBezTo>
                  <a:close/>
                </a:path>
              </a:pathLst>
            </a:custGeom>
            <a:noFill/>
            <a:ln w="7938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54" name="Freeform 70">
              <a:extLst>
                <a:ext uri="{FF2B5EF4-FFF2-40B4-BE49-F238E27FC236}">
                  <a16:creationId xmlns:a16="http://schemas.microsoft.com/office/drawing/2014/main" id="{3244BA1B-CBAE-4BD4-A55B-488B6877DE9C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2" y="1133"/>
              <a:ext cx="1496" cy="2211"/>
            </a:xfrm>
            <a:custGeom>
              <a:avLst/>
              <a:gdLst>
                <a:gd name="T0" fmla="*/ 3072 w 1162"/>
                <a:gd name="T1" fmla="*/ 185 h 1719"/>
                <a:gd name="T2" fmla="*/ 2908 w 1162"/>
                <a:gd name="T3" fmla="*/ 50 h 1719"/>
                <a:gd name="T4" fmla="*/ 290 w 1162"/>
                <a:gd name="T5" fmla="*/ 1632 h 1719"/>
                <a:gd name="T6" fmla="*/ 151 w 1162"/>
                <a:gd name="T7" fmla="*/ 1850 h 1719"/>
                <a:gd name="T8" fmla="*/ 171 w 1162"/>
                <a:gd name="T9" fmla="*/ 4475 h 1719"/>
                <a:gd name="T10" fmla="*/ 351 w 1162"/>
                <a:gd name="T11" fmla="*/ 4607 h 1719"/>
                <a:gd name="T12" fmla="*/ 2962 w 1162"/>
                <a:gd name="T13" fmla="*/ 2747 h 1719"/>
                <a:gd name="T14" fmla="*/ 3072 w 1162"/>
                <a:gd name="T15" fmla="*/ 185 h 171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162" h="1719">
                  <a:moveTo>
                    <a:pt x="1118" y="68"/>
                  </a:moveTo>
                  <a:cubicBezTo>
                    <a:pt x="1113" y="32"/>
                    <a:pt x="1089" y="0"/>
                    <a:pt x="1059" y="18"/>
                  </a:cubicBezTo>
                  <a:cubicBezTo>
                    <a:pt x="106" y="596"/>
                    <a:pt x="106" y="596"/>
                    <a:pt x="106" y="596"/>
                  </a:cubicBezTo>
                  <a:cubicBezTo>
                    <a:pt x="106" y="596"/>
                    <a:pt x="62" y="624"/>
                    <a:pt x="55" y="676"/>
                  </a:cubicBezTo>
                  <a:cubicBezTo>
                    <a:pt x="48" y="728"/>
                    <a:pt x="0" y="1101"/>
                    <a:pt x="62" y="1635"/>
                  </a:cubicBezTo>
                  <a:cubicBezTo>
                    <a:pt x="66" y="1670"/>
                    <a:pt x="67" y="1719"/>
                    <a:pt x="128" y="1683"/>
                  </a:cubicBezTo>
                  <a:cubicBezTo>
                    <a:pt x="327" y="1579"/>
                    <a:pt x="1078" y="1004"/>
                    <a:pt x="1078" y="1004"/>
                  </a:cubicBezTo>
                  <a:cubicBezTo>
                    <a:pt x="1162" y="652"/>
                    <a:pt x="1126" y="120"/>
                    <a:pt x="1118" y="68"/>
                  </a:cubicBezTo>
                  <a:close/>
                </a:path>
              </a:pathLst>
            </a:custGeom>
            <a:noFill/>
            <a:ln w="7938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55" name="Freeform 71">
              <a:extLst>
                <a:ext uri="{FF2B5EF4-FFF2-40B4-BE49-F238E27FC236}">
                  <a16:creationId xmlns:a16="http://schemas.microsoft.com/office/drawing/2014/main" id="{B3A363A3-3A0A-4700-9466-E70344ED562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579" y="1604"/>
              <a:ext cx="492" cy="290"/>
            </a:xfrm>
            <a:custGeom>
              <a:avLst/>
              <a:gdLst>
                <a:gd name="T0" fmla="*/ 0 w 382"/>
                <a:gd name="T1" fmla="*/ 566 h 226"/>
                <a:gd name="T2" fmla="*/ 39 w 382"/>
                <a:gd name="T3" fmla="*/ 612 h 226"/>
                <a:gd name="T4" fmla="*/ 179 w 382"/>
                <a:gd name="T5" fmla="*/ 463 h 226"/>
                <a:gd name="T6" fmla="*/ 140 w 382"/>
                <a:gd name="T7" fmla="*/ 414 h 226"/>
                <a:gd name="T8" fmla="*/ 0 w 382"/>
                <a:gd name="T9" fmla="*/ 566 h 226"/>
                <a:gd name="T10" fmla="*/ 372 w 382"/>
                <a:gd name="T11" fmla="*/ 222 h 226"/>
                <a:gd name="T12" fmla="*/ 399 w 382"/>
                <a:gd name="T13" fmla="*/ 277 h 226"/>
                <a:gd name="T14" fmla="*/ 592 w 382"/>
                <a:gd name="T15" fmla="*/ 163 h 226"/>
                <a:gd name="T16" fmla="*/ 565 w 382"/>
                <a:gd name="T17" fmla="*/ 104 h 226"/>
                <a:gd name="T18" fmla="*/ 372 w 382"/>
                <a:gd name="T19" fmla="*/ 222 h 226"/>
                <a:gd name="T20" fmla="*/ 179 w 382"/>
                <a:gd name="T21" fmla="*/ 380 h 226"/>
                <a:gd name="T22" fmla="*/ 214 w 382"/>
                <a:gd name="T23" fmla="*/ 429 h 226"/>
                <a:gd name="T24" fmla="*/ 363 w 382"/>
                <a:gd name="T25" fmla="*/ 304 h 226"/>
                <a:gd name="T26" fmla="*/ 334 w 382"/>
                <a:gd name="T27" fmla="*/ 249 h 226"/>
                <a:gd name="T28" fmla="*/ 179 w 382"/>
                <a:gd name="T29" fmla="*/ 380 h 226"/>
                <a:gd name="T30" fmla="*/ 617 w 382"/>
                <a:gd name="T31" fmla="*/ 81 h 226"/>
                <a:gd name="T32" fmla="*/ 638 w 382"/>
                <a:gd name="T33" fmla="*/ 141 h 226"/>
                <a:gd name="T34" fmla="*/ 824 w 382"/>
                <a:gd name="T35" fmla="*/ 81 h 226"/>
                <a:gd name="T36" fmla="*/ 818 w 382"/>
                <a:gd name="T37" fmla="*/ 17 h 226"/>
                <a:gd name="T38" fmla="*/ 617 w 382"/>
                <a:gd name="T39" fmla="*/ 81 h 226"/>
                <a:gd name="T40" fmla="*/ 1048 w 382"/>
                <a:gd name="T41" fmla="*/ 8 h 226"/>
                <a:gd name="T42" fmla="*/ 869 w 382"/>
                <a:gd name="T43" fmla="*/ 8 h 226"/>
                <a:gd name="T44" fmla="*/ 871 w 382"/>
                <a:gd name="T45" fmla="*/ 74 h 226"/>
                <a:gd name="T46" fmla="*/ 1052 w 382"/>
                <a:gd name="T47" fmla="*/ 74 h 226"/>
                <a:gd name="T48" fmla="*/ 1048 w 382"/>
                <a:gd name="T49" fmla="*/ 8 h 22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382" h="226">
                  <a:moveTo>
                    <a:pt x="0" y="209"/>
                  </a:moveTo>
                  <a:cubicBezTo>
                    <a:pt x="14" y="226"/>
                    <a:pt x="14" y="226"/>
                    <a:pt x="14" y="226"/>
                  </a:cubicBezTo>
                  <a:cubicBezTo>
                    <a:pt x="31" y="206"/>
                    <a:pt x="48" y="188"/>
                    <a:pt x="65" y="171"/>
                  </a:cubicBezTo>
                  <a:cubicBezTo>
                    <a:pt x="51" y="153"/>
                    <a:pt x="51" y="153"/>
                    <a:pt x="51" y="153"/>
                  </a:cubicBezTo>
                  <a:cubicBezTo>
                    <a:pt x="19" y="185"/>
                    <a:pt x="0" y="209"/>
                    <a:pt x="0" y="209"/>
                  </a:cubicBezTo>
                  <a:close/>
                  <a:moveTo>
                    <a:pt x="135" y="82"/>
                  </a:moveTo>
                  <a:cubicBezTo>
                    <a:pt x="145" y="102"/>
                    <a:pt x="145" y="102"/>
                    <a:pt x="145" y="102"/>
                  </a:cubicBezTo>
                  <a:cubicBezTo>
                    <a:pt x="170" y="85"/>
                    <a:pt x="193" y="71"/>
                    <a:pt x="215" y="60"/>
                  </a:cubicBezTo>
                  <a:cubicBezTo>
                    <a:pt x="206" y="38"/>
                    <a:pt x="206" y="38"/>
                    <a:pt x="206" y="38"/>
                  </a:cubicBezTo>
                  <a:cubicBezTo>
                    <a:pt x="181" y="51"/>
                    <a:pt x="157" y="66"/>
                    <a:pt x="135" y="82"/>
                  </a:cubicBezTo>
                  <a:close/>
                  <a:moveTo>
                    <a:pt x="65" y="140"/>
                  </a:moveTo>
                  <a:cubicBezTo>
                    <a:pt x="78" y="158"/>
                    <a:pt x="78" y="158"/>
                    <a:pt x="78" y="158"/>
                  </a:cubicBezTo>
                  <a:cubicBezTo>
                    <a:pt x="97" y="141"/>
                    <a:pt x="115" y="125"/>
                    <a:pt x="132" y="112"/>
                  </a:cubicBezTo>
                  <a:cubicBezTo>
                    <a:pt x="121" y="92"/>
                    <a:pt x="121" y="92"/>
                    <a:pt x="121" y="92"/>
                  </a:cubicBezTo>
                  <a:cubicBezTo>
                    <a:pt x="100" y="108"/>
                    <a:pt x="81" y="124"/>
                    <a:pt x="65" y="140"/>
                  </a:cubicBezTo>
                  <a:close/>
                  <a:moveTo>
                    <a:pt x="224" y="30"/>
                  </a:moveTo>
                  <a:cubicBezTo>
                    <a:pt x="231" y="52"/>
                    <a:pt x="231" y="52"/>
                    <a:pt x="231" y="52"/>
                  </a:cubicBezTo>
                  <a:cubicBezTo>
                    <a:pt x="257" y="41"/>
                    <a:pt x="280" y="34"/>
                    <a:pt x="300" y="30"/>
                  </a:cubicBezTo>
                  <a:cubicBezTo>
                    <a:pt x="297" y="6"/>
                    <a:pt x="297" y="6"/>
                    <a:pt x="297" y="6"/>
                  </a:cubicBezTo>
                  <a:cubicBezTo>
                    <a:pt x="272" y="11"/>
                    <a:pt x="247" y="19"/>
                    <a:pt x="224" y="30"/>
                  </a:cubicBezTo>
                  <a:close/>
                  <a:moveTo>
                    <a:pt x="381" y="3"/>
                  </a:moveTo>
                  <a:cubicBezTo>
                    <a:pt x="359" y="0"/>
                    <a:pt x="337" y="1"/>
                    <a:pt x="316" y="3"/>
                  </a:cubicBezTo>
                  <a:cubicBezTo>
                    <a:pt x="317" y="27"/>
                    <a:pt x="317" y="27"/>
                    <a:pt x="317" y="27"/>
                  </a:cubicBezTo>
                  <a:cubicBezTo>
                    <a:pt x="358" y="21"/>
                    <a:pt x="382" y="27"/>
                    <a:pt x="382" y="27"/>
                  </a:cubicBezTo>
                  <a:lnTo>
                    <a:pt x="381" y="3"/>
                  </a:lnTo>
                  <a:close/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56" name="Freeform 72">
              <a:extLst>
                <a:ext uri="{FF2B5EF4-FFF2-40B4-BE49-F238E27FC236}">
                  <a16:creationId xmlns:a16="http://schemas.microsoft.com/office/drawing/2014/main" id="{2F053B0F-E27E-455F-BABA-2F474751D504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7" y="1598"/>
              <a:ext cx="412" cy="1576"/>
            </a:xfrm>
            <a:custGeom>
              <a:avLst/>
              <a:gdLst>
                <a:gd name="T0" fmla="*/ 0 w 320"/>
                <a:gd name="T1" fmla="*/ 0 h 1225"/>
                <a:gd name="T2" fmla="*/ 10 w 320"/>
                <a:gd name="T3" fmla="*/ 1472 h 1225"/>
                <a:gd name="T4" fmla="*/ 878 w 320"/>
                <a:gd name="T5" fmla="*/ 3357 h 1225"/>
                <a:gd name="T6" fmla="*/ 841 w 320"/>
                <a:gd name="T7" fmla="*/ 677 h 1225"/>
                <a:gd name="T8" fmla="*/ 0 w 320"/>
                <a:gd name="T9" fmla="*/ 0 h 12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0" h="1225">
                  <a:moveTo>
                    <a:pt x="0" y="0"/>
                  </a:moveTo>
                  <a:cubicBezTo>
                    <a:pt x="4" y="537"/>
                    <a:pt x="4" y="537"/>
                    <a:pt x="4" y="537"/>
                  </a:cubicBezTo>
                  <a:cubicBezTo>
                    <a:pt x="4" y="537"/>
                    <a:pt x="1" y="819"/>
                    <a:pt x="320" y="1225"/>
                  </a:cubicBezTo>
                  <a:cubicBezTo>
                    <a:pt x="320" y="1225"/>
                    <a:pt x="259" y="775"/>
                    <a:pt x="306" y="247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9392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57" name="Freeform 73">
              <a:extLst>
                <a:ext uri="{FF2B5EF4-FFF2-40B4-BE49-F238E27FC236}">
                  <a16:creationId xmlns:a16="http://schemas.microsoft.com/office/drawing/2014/main" id="{D90D34C6-655D-491E-A48C-3D964F0C64AE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5" y="1485"/>
              <a:ext cx="475" cy="421"/>
            </a:xfrm>
            <a:custGeom>
              <a:avLst/>
              <a:gdLst>
                <a:gd name="T0" fmla="*/ 97 w 369"/>
                <a:gd name="T1" fmla="*/ 0 h 327"/>
                <a:gd name="T2" fmla="*/ 0 w 369"/>
                <a:gd name="T3" fmla="*/ 198 h 327"/>
                <a:gd name="T4" fmla="*/ 857 w 369"/>
                <a:gd name="T5" fmla="*/ 899 h 327"/>
                <a:gd name="T6" fmla="*/ 1013 w 369"/>
                <a:gd name="T7" fmla="*/ 704 h 327"/>
                <a:gd name="T8" fmla="*/ 97 w 369"/>
                <a:gd name="T9" fmla="*/ 0 h 3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69" h="327">
                  <a:moveTo>
                    <a:pt x="35" y="0"/>
                  </a:moveTo>
                  <a:cubicBezTo>
                    <a:pt x="35" y="0"/>
                    <a:pt x="2" y="39"/>
                    <a:pt x="0" y="72"/>
                  </a:cubicBezTo>
                  <a:cubicBezTo>
                    <a:pt x="312" y="327"/>
                    <a:pt x="312" y="327"/>
                    <a:pt x="312" y="327"/>
                  </a:cubicBezTo>
                  <a:cubicBezTo>
                    <a:pt x="312" y="327"/>
                    <a:pt x="326" y="271"/>
                    <a:pt x="369" y="256"/>
                  </a:cubicBezTo>
                  <a:lnTo>
                    <a:pt x="35" y="0"/>
                  </a:lnTo>
                  <a:close/>
                </a:path>
              </a:pathLst>
            </a:custGeom>
            <a:solidFill>
              <a:srgbClr val="D6D5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58" name="Freeform 74">
              <a:extLst>
                <a:ext uri="{FF2B5EF4-FFF2-40B4-BE49-F238E27FC236}">
                  <a16:creationId xmlns:a16="http://schemas.microsoft.com/office/drawing/2014/main" id="{779392E1-B9B2-44AC-9BAE-3C802A03856E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5" y="1504"/>
              <a:ext cx="442" cy="370"/>
            </a:xfrm>
            <a:custGeom>
              <a:avLst/>
              <a:gdLst>
                <a:gd name="T0" fmla="*/ 0 w 343"/>
                <a:gd name="T1" fmla="*/ 104 h 287"/>
                <a:gd name="T2" fmla="*/ 52 w 343"/>
                <a:gd name="T3" fmla="*/ 0 h 287"/>
                <a:gd name="T4" fmla="*/ 947 w 343"/>
                <a:gd name="T5" fmla="*/ 686 h 287"/>
                <a:gd name="T6" fmla="*/ 858 w 343"/>
                <a:gd name="T7" fmla="*/ 793 h 287"/>
                <a:gd name="T8" fmla="*/ 0 w 343"/>
                <a:gd name="T9" fmla="*/ 104 h 2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3" h="287">
                  <a:moveTo>
                    <a:pt x="0" y="38"/>
                  </a:moveTo>
                  <a:cubicBezTo>
                    <a:pt x="0" y="38"/>
                    <a:pt x="10" y="7"/>
                    <a:pt x="19" y="0"/>
                  </a:cubicBezTo>
                  <a:cubicBezTo>
                    <a:pt x="343" y="248"/>
                    <a:pt x="343" y="248"/>
                    <a:pt x="343" y="248"/>
                  </a:cubicBezTo>
                  <a:cubicBezTo>
                    <a:pt x="343" y="248"/>
                    <a:pt x="310" y="267"/>
                    <a:pt x="311" y="287"/>
                  </a:cubicBezTo>
                  <a:lnTo>
                    <a:pt x="0" y="38"/>
                  </a:lnTo>
                  <a:close/>
                </a:path>
              </a:pathLst>
            </a:custGeom>
            <a:solidFill>
              <a:srgbClr val="E5E4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59" name="Freeform 75">
              <a:extLst>
                <a:ext uri="{FF2B5EF4-FFF2-40B4-BE49-F238E27FC236}">
                  <a16:creationId xmlns:a16="http://schemas.microsoft.com/office/drawing/2014/main" id="{942AB87C-706F-406F-9155-FE7A6D14879F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3" y="1526"/>
              <a:ext cx="404" cy="321"/>
            </a:xfrm>
            <a:custGeom>
              <a:avLst/>
              <a:gdLst>
                <a:gd name="T0" fmla="*/ 0 w 314"/>
                <a:gd name="T1" fmla="*/ 0 h 249"/>
                <a:gd name="T2" fmla="*/ 861 w 314"/>
                <a:gd name="T3" fmla="*/ 688 h 249"/>
                <a:gd name="T4" fmla="*/ 0 w 314"/>
                <a:gd name="T5" fmla="*/ 0 h 24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14" h="249">
                  <a:moveTo>
                    <a:pt x="0" y="0"/>
                  </a:moveTo>
                  <a:cubicBezTo>
                    <a:pt x="0" y="0"/>
                    <a:pt x="274" y="230"/>
                    <a:pt x="314" y="249"/>
                  </a:cubicBezTo>
                  <a:cubicBezTo>
                    <a:pt x="314" y="249"/>
                    <a:pt x="28" y="13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60" name="Freeform 76">
              <a:extLst>
                <a:ext uri="{FF2B5EF4-FFF2-40B4-BE49-F238E27FC236}">
                  <a16:creationId xmlns:a16="http://schemas.microsoft.com/office/drawing/2014/main" id="{E7E4D7B3-216C-41DB-B8F0-15D8F083B62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7" y="2898"/>
              <a:ext cx="350" cy="332"/>
            </a:xfrm>
            <a:custGeom>
              <a:avLst/>
              <a:gdLst>
                <a:gd name="T0" fmla="*/ 0 w 272"/>
                <a:gd name="T1" fmla="*/ 0 h 258"/>
                <a:gd name="T2" fmla="*/ 745 w 272"/>
                <a:gd name="T3" fmla="*/ 706 h 258"/>
                <a:gd name="T4" fmla="*/ 0 w 272"/>
                <a:gd name="T5" fmla="*/ 0 h 2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2" h="258">
                  <a:moveTo>
                    <a:pt x="0" y="0"/>
                  </a:moveTo>
                  <a:cubicBezTo>
                    <a:pt x="272" y="258"/>
                    <a:pt x="272" y="258"/>
                    <a:pt x="272" y="258"/>
                  </a:cubicBezTo>
                  <a:cubicBezTo>
                    <a:pt x="272" y="258"/>
                    <a:pt x="25" y="19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61" name="Freeform 77">
              <a:extLst>
                <a:ext uri="{FF2B5EF4-FFF2-40B4-BE49-F238E27FC236}">
                  <a16:creationId xmlns:a16="http://schemas.microsoft.com/office/drawing/2014/main" id="{F0145B9C-E68A-4D80-B794-C3B2461DE6E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3" y="3023"/>
              <a:ext cx="373" cy="350"/>
            </a:xfrm>
            <a:custGeom>
              <a:avLst/>
              <a:gdLst>
                <a:gd name="T0" fmla="*/ 0 w 290"/>
                <a:gd name="T1" fmla="*/ 0 h 272"/>
                <a:gd name="T2" fmla="*/ 794 w 290"/>
                <a:gd name="T3" fmla="*/ 745 h 272"/>
                <a:gd name="T4" fmla="*/ 0 w 290"/>
                <a:gd name="T5" fmla="*/ 0 h 27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90" h="272">
                  <a:moveTo>
                    <a:pt x="0" y="0"/>
                  </a:moveTo>
                  <a:cubicBezTo>
                    <a:pt x="290" y="272"/>
                    <a:pt x="290" y="272"/>
                    <a:pt x="290" y="272"/>
                  </a:cubicBezTo>
                  <a:cubicBezTo>
                    <a:pt x="290" y="272"/>
                    <a:pt x="14" y="9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62" name="Freeform 78">
              <a:extLst>
                <a:ext uri="{FF2B5EF4-FFF2-40B4-BE49-F238E27FC236}">
                  <a16:creationId xmlns:a16="http://schemas.microsoft.com/office/drawing/2014/main" id="{D5E3E9F8-7A6B-4C75-9973-9A0D822EA1CF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2" y="1825"/>
              <a:ext cx="153" cy="159"/>
            </a:xfrm>
            <a:custGeom>
              <a:avLst/>
              <a:gdLst>
                <a:gd name="T0" fmla="*/ 0 w 119"/>
                <a:gd name="T1" fmla="*/ 181 h 124"/>
                <a:gd name="T2" fmla="*/ 140 w 119"/>
                <a:gd name="T3" fmla="*/ 0 h 124"/>
                <a:gd name="T4" fmla="*/ 325 w 119"/>
                <a:gd name="T5" fmla="*/ 150 h 124"/>
                <a:gd name="T6" fmla="*/ 189 w 119"/>
                <a:gd name="T7" fmla="*/ 336 h 124"/>
                <a:gd name="T8" fmla="*/ 0 w 119"/>
                <a:gd name="T9" fmla="*/ 181 h 1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9" h="124">
                  <a:moveTo>
                    <a:pt x="0" y="67"/>
                  </a:moveTo>
                  <a:cubicBezTo>
                    <a:pt x="0" y="67"/>
                    <a:pt x="4" y="14"/>
                    <a:pt x="51" y="0"/>
                  </a:cubicBezTo>
                  <a:cubicBezTo>
                    <a:pt x="119" y="55"/>
                    <a:pt x="119" y="55"/>
                    <a:pt x="119" y="55"/>
                  </a:cubicBezTo>
                  <a:cubicBezTo>
                    <a:pt x="119" y="55"/>
                    <a:pt x="75" y="85"/>
                    <a:pt x="69" y="124"/>
                  </a:cubicBezTo>
                  <a:lnTo>
                    <a:pt x="0" y="67"/>
                  </a:lnTo>
                  <a:close/>
                </a:path>
              </a:pathLst>
            </a:custGeom>
            <a:solidFill>
              <a:srgbClr val="D6D5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63" name="Freeform 79">
              <a:extLst>
                <a:ext uri="{FF2B5EF4-FFF2-40B4-BE49-F238E27FC236}">
                  <a16:creationId xmlns:a16="http://schemas.microsoft.com/office/drawing/2014/main" id="{066517F5-57AC-4A56-A77D-B5C7573BA02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4" y="1829"/>
              <a:ext cx="139" cy="140"/>
            </a:xfrm>
            <a:custGeom>
              <a:avLst/>
              <a:gdLst>
                <a:gd name="T0" fmla="*/ 0 w 108"/>
                <a:gd name="T1" fmla="*/ 157 h 109"/>
                <a:gd name="T2" fmla="*/ 109 w 108"/>
                <a:gd name="T3" fmla="*/ 0 h 109"/>
                <a:gd name="T4" fmla="*/ 296 w 108"/>
                <a:gd name="T5" fmla="*/ 162 h 109"/>
                <a:gd name="T6" fmla="*/ 192 w 108"/>
                <a:gd name="T7" fmla="*/ 297 h 109"/>
                <a:gd name="T8" fmla="*/ 0 w 108"/>
                <a:gd name="T9" fmla="*/ 157 h 10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8" h="109">
                  <a:moveTo>
                    <a:pt x="0" y="58"/>
                  </a:moveTo>
                  <a:cubicBezTo>
                    <a:pt x="0" y="58"/>
                    <a:pt x="4" y="16"/>
                    <a:pt x="40" y="0"/>
                  </a:cubicBezTo>
                  <a:cubicBezTo>
                    <a:pt x="108" y="59"/>
                    <a:pt x="108" y="59"/>
                    <a:pt x="108" y="59"/>
                  </a:cubicBezTo>
                  <a:cubicBezTo>
                    <a:pt x="108" y="59"/>
                    <a:pt x="75" y="87"/>
                    <a:pt x="70" y="109"/>
                  </a:cubicBezTo>
                  <a:lnTo>
                    <a:pt x="0" y="58"/>
                  </a:lnTo>
                  <a:close/>
                </a:path>
              </a:pathLst>
            </a:custGeom>
            <a:solidFill>
              <a:srgbClr val="E5E4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64" name="Freeform 80">
              <a:extLst>
                <a:ext uri="{FF2B5EF4-FFF2-40B4-BE49-F238E27FC236}">
                  <a16:creationId xmlns:a16="http://schemas.microsoft.com/office/drawing/2014/main" id="{130F6714-CE26-450D-81BA-75BD315D6C2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7" y="1865"/>
              <a:ext cx="92" cy="76"/>
            </a:xfrm>
            <a:custGeom>
              <a:avLst/>
              <a:gdLst>
                <a:gd name="T0" fmla="*/ 0 w 71"/>
                <a:gd name="T1" fmla="*/ 0 h 59"/>
                <a:gd name="T2" fmla="*/ 200 w 71"/>
                <a:gd name="T3" fmla="*/ 162 h 59"/>
                <a:gd name="T4" fmla="*/ 0 w 71"/>
                <a:gd name="T5" fmla="*/ 0 h 5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1" h="59">
                  <a:moveTo>
                    <a:pt x="0" y="0"/>
                  </a:moveTo>
                  <a:cubicBezTo>
                    <a:pt x="0" y="0"/>
                    <a:pt x="47" y="55"/>
                    <a:pt x="71" y="59"/>
                  </a:cubicBezTo>
                  <a:cubicBezTo>
                    <a:pt x="71" y="59"/>
                    <a:pt x="27" y="14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65" name="Freeform 81">
              <a:extLst>
                <a:ext uri="{FF2B5EF4-FFF2-40B4-BE49-F238E27FC236}">
                  <a16:creationId xmlns:a16="http://schemas.microsoft.com/office/drawing/2014/main" id="{7F943574-1423-42A7-9068-E4B6D2C1FE78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5" y="1093"/>
              <a:ext cx="1178" cy="706"/>
            </a:xfrm>
            <a:custGeom>
              <a:avLst/>
              <a:gdLst>
                <a:gd name="T0" fmla="*/ 0 w 915"/>
                <a:gd name="T1" fmla="*/ 1502 h 549"/>
                <a:gd name="T2" fmla="*/ 2514 w 915"/>
                <a:gd name="T3" fmla="*/ 0 h 549"/>
                <a:gd name="T4" fmla="*/ 0 w 915"/>
                <a:gd name="T5" fmla="*/ 1502 h 54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15" h="549">
                  <a:moveTo>
                    <a:pt x="0" y="549"/>
                  </a:moveTo>
                  <a:cubicBezTo>
                    <a:pt x="915" y="0"/>
                    <a:pt x="915" y="0"/>
                    <a:pt x="915" y="0"/>
                  </a:cubicBezTo>
                  <a:cubicBezTo>
                    <a:pt x="915" y="0"/>
                    <a:pt x="116" y="444"/>
                    <a:pt x="0" y="549"/>
                  </a:cubicBezTo>
                  <a:close/>
                </a:path>
              </a:pathLst>
            </a:custGeom>
            <a:solidFill>
              <a:srgbClr val="A5A4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66" name="Freeform 82">
              <a:extLst>
                <a:ext uri="{FF2B5EF4-FFF2-40B4-BE49-F238E27FC236}">
                  <a16:creationId xmlns:a16="http://schemas.microsoft.com/office/drawing/2014/main" id="{88E1136E-8510-4504-B2E1-6800160E4ED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9" y="775"/>
              <a:ext cx="1121" cy="666"/>
            </a:xfrm>
            <a:custGeom>
              <a:avLst/>
              <a:gdLst>
                <a:gd name="T0" fmla="*/ 0 w 871"/>
                <a:gd name="T1" fmla="*/ 1416 h 518"/>
                <a:gd name="T2" fmla="*/ 2390 w 871"/>
                <a:gd name="T3" fmla="*/ 0 h 518"/>
                <a:gd name="T4" fmla="*/ 0 w 871"/>
                <a:gd name="T5" fmla="*/ 1416 h 5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71" h="518">
                  <a:moveTo>
                    <a:pt x="0" y="518"/>
                  </a:moveTo>
                  <a:cubicBezTo>
                    <a:pt x="871" y="0"/>
                    <a:pt x="871" y="0"/>
                    <a:pt x="871" y="0"/>
                  </a:cubicBezTo>
                  <a:cubicBezTo>
                    <a:pt x="871" y="0"/>
                    <a:pt x="69" y="496"/>
                    <a:pt x="0" y="51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67" name="Freeform 83">
              <a:extLst>
                <a:ext uri="{FF2B5EF4-FFF2-40B4-BE49-F238E27FC236}">
                  <a16:creationId xmlns:a16="http://schemas.microsoft.com/office/drawing/2014/main" id="{2B02B137-0065-4C7E-9F70-2B55C4A6051A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2" y="1146"/>
              <a:ext cx="1078" cy="645"/>
            </a:xfrm>
            <a:custGeom>
              <a:avLst/>
              <a:gdLst>
                <a:gd name="T0" fmla="*/ 0 w 838"/>
                <a:gd name="T1" fmla="*/ 1368 h 502"/>
                <a:gd name="T2" fmla="*/ 2295 w 838"/>
                <a:gd name="T3" fmla="*/ 0 h 502"/>
                <a:gd name="T4" fmla="*/ 0 w 838"/>
                <a:gd name="T5" fmla="*/ 1368 h 50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38" h="502">
                  <a:moveTo>
                    <a:pt x="0" y="502"/>
                  </a:moveTo>
                  <a:cubicBezTo>
                    <a:pt x="838" y="0"/>
                    <a:pt x="838" y="0"/>
                    <a:pt x="838" y="0"/>
                  </a:cubicBezTo>
                  <a:cubicBezTo>
                    <a:pt x="838" y="0"/>
                    <a:pt x="153" y="423"/>
                    <a:pt x="0" y="50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68" name="Freeform 84">
              <a:extLst>
                <a:ext uri="{FF2B5EF4-FFF2-40B4-BE49-F238E27FC236}">
                  <a16:creationId xmlns:a16="http://schemas.microsoft.com/office/drawing/2014/main" id="{5D458354-F1B3-4BA0-A484-24DD901DBC8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9" y="1180"/>
              <a:ext cx="1143" cy="692"/>
            </a:xfrm>
            <a:custGeom>
              <a:avLst/>
              <a:gdLst>
                <a:gd name="T0" fmla="*/ 0 w 888"/>
                <a:gd name="T1" fmla="*/ 1473 h 538"/>
                <a:gd name="T2" fmla="*/ 2437 w 888"/>
                <a:gd name="T3" fmla="*/ 0 h 538"/>
                <a:gd name="T4" fmla="*/ 0 w 888"/>
                <a:gd name="T5" fmla="*/ 1473 h 53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88" h="538">
                  <a:moveTo>
                    <a:pt x="0" y="538"/>
                  </a:moveTo>
                  <a:cubicBezTo>
                    <a:pt x="888" y="0"/>
                    <a:pt x="888" y="0"/>
                    <a:pt x="888" y="0"/>
                  </a:cubicBezTo>
                  <a:cubicBezTo>
                    <a:pt x="888" y="0"/>
                    <a:pt x="140" y="470"/>
                    <a:pt x="0" y="53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69" name="Freeform 85">
              <a:extLst>
                <a:ext uri="{FF2B5EF4-FFF2-40B4-BE49-F238E27FC236}">
                  <a16:creationId xmlns:a16="http://schemas.microsoft.com/office/drawing/2014/main" id="{27E5E42B-0CC8-41DF-9C9B-72931F057F8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3" y="767"/>
              <a:ext cx="389" cy="304"/>
            </a:xfrm>
            <a:custGeom>
              <a:avLst/>
              <a:gdLst>
                <a:gd name="T0" fmla="*/ 0 w 302"/>
                <a:gd name="T1" fmla="*/ 0 h 236"/>
                <a:gd name="T2" fmla="*/ 831 w 302"/>
                <a:gd name="T3" fmla="*/ 644 h 236"/>
                <a:gd name="T4" fmla="*/ 761 w 302"/>
                <a:gd name="T5" fmla="*/ 651 h 236"/>
                <a:gd name="T6" fmla="*/ 0 w 302"/>
                <a:gd name="T7" fmla="*/ 0 h 23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02" h="236">
                  <a:moveTo>
                    <a:pt x="0" y="0"/>
                  </a:moveTo>
                  <a:cubicBezTo>
                    <a:pt x="302" y="234"/>
                    <a:pt x="302" y="234"/>
                    <a:pt x="302" y="234"/>
                  </a:cubicBezTo>
                  <a:cubicBezTo>
                    <a:pt x="302" y="234"/>
                    <a:pt x="289" y="232"/>
                    <a:pt x="276" y="23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A5A4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70" name="Freeform 86">
              <a:extLst>
                <a:ext uri="{FF2B5EF4-FFF2-40B4-BE49-F238E27FC236}">
                  <a16:creationId xmlns:a16="http://schemas.microsoft.com/office/drawing/2014/main" id="{4C51DD87-14DC-499E-AEC7-A8434FAE84C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8" y="1079"/>
              <a:ext cx="114" cy="74"/>
            </a:xfrm>
            <a:custGeom>
              <a:avLst/>
              <a:gdLst>
                <a:gd name="T0" fmla="*/ 0 w 88"/>
                <a:gd name="T1" fmla="*/ 13 h 58"/>
                <a:gd name="T2" fmla="*/ 102 w 88"/>
                <a:gd name="T3" fmla="*/ 13 h 58"/>
                <a:gd name="T4" fmla="*/ 193 w 88"/>
                <a:gd name="T5" fmla="*/ 88 h 58"/>
                <a:gd name="T6" fmla="*/ 249 w 88"/>
                <a:gd name="T7" fmla="*/ 153 h 58"/>
                <a:gd name="T8" fmla="*/ 146 w 88"/>
                <a:gd name="T9" fmla="*/ 145 h 58"/>
                <a:gd name="T10" fmla="*/ 0 w 88"/>
                <a:gd name="T11" fmla="*/ 13 h 5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8" h="58">
                  <a:moveTo>
                    <a:pt x="0" y="5"/>
                  </a:moveTo>
                  <a:cubicBezTo>
                    <a:pt x="0" y="5"/>
                    <a:pt x="21" y="0"/>
                    <a:pt x="36" y="5"/>
                  </a:cubicBezTo>
                  <a:cubicBezTo>
                    <a:pt x="69" y="33"/>
                    <a:pt x="69" y="33"/>
                    <a:pt x="69" y="33"/>
                  </a:cubicBezTo>
                  <a:cubicBezTo>
                    <a:pt x="69" y="33"/>
                    <a:pt x="83" y="50"/>
                    <a:pt x="88" y="58"/>
                  </a:cubicBezTo>
                  <a:cubicBezTo>
                    <a:pt x="88" y="58"/>
                    <a:pt x="70" y="41"/>
                    <a:pt x="52" y="55"/>
                  </a:cubicBezTo>
                  <a:lnTo>
                    <a:pt x="0" y="5"/>
                  </a:lnTo>
                  <a:close/>
                </a:path>
              </a:pathLst>
            </a:custGeom>
            <a:solidFill>
              <a:srgbClr val="A5A4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71" name="Freeform 87">
              <a:extLst>
                <a:ext uri="{FF2B5EF4-FFF2-40B4-BE49-F238E27FC236}">
                  <a16:creationId xmlns:a16="http://schemas.microsoft.com/office/drawing/2014/main" id="{2AC1527C-0E52-42FF-859B-073C81ED5DC1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7" y="3149"/>
              <a:ext cx="98" cy="158"/>
            </a:xfrm>
            <a:custGeom>
              <a:avLst/>
              <a:gdLst>
                <a:gd name="T0" fmla="*/ 209 w 76"/>
                <a:gd name="T1" fmla="*/ 335 h 123"/>
                <a:gd name="T2" fmla="*/ 150 w 76"/>
                <a:gd name="T3" fmla="*/ 299 h 123"/>
                <a:gd name="T4" fmla="*/ 22 w 76"/>
                <a:gd name="T5" fmla="*/ 146 h 123"/>
                <a:gd name="T6" fmla="*/ 0 w 76"/>
                <a:gd name="T7" fmla="*/ 0 h 123"/>
                <a:gd name="T8" fmla="*/ 178 w 76"/>
                <a:gd name="T9" fmla="*/ 261 h 123"/>
                <a:gd name="T10" fmla="*/ 209 w 76"/>
                <a:gd name="T11" fmla="*/ 335 h 1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6" h="123">
                  <a:moveTo>
                    <a:pt x="76" y="123"/>
                  </a:moveTo>
                  <a:cubicBezTo>
                    <a:pt x="76" y="123"/>
                    <a:pt x="64" y="122"/>
                    <a:pt x="54" y="110"/>
                  </a:cubicBezTo>
                  <a:cubicBezTo>
                    <a:pt x="45" y="99"/>
                    <a:pt x="8" y="54"/>
                    <a:pt x="8" y="5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64" y="96"/>
                    <a:pt x="64" y="96"/>
                    <a:pt x="64" y="96"/>
                  </a:cubicBezTo>
                  <a:cubicBezTo>
                    <a:pt x="64" y="96"/>
                    <a:pt x="64" y="117"/>
                    <a:pt x="76" y="123"/>
                  </a:cubicBezTo>
                  <a:close/>
                </a:path>
              </a:pathLst>
            </a:custGeom>
            <a:solidFill>
              <a:srgbClr val="A5A4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72" name="Freeform 88">
              <a:extLst>
                <a:ext uri="{FF2B5EF4-FFF2-40B4-BE49-F238E27FC236}">
                  <a16:creationId xmlns:a16="http://schemas.microsoft.com/office/drawing/2014/main" id="{7C1ADEC6-9016-4CEC-8DB3-9EA2018B5376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3" y="3110"/>
              <a:ext cx="404" cy="236"/>
            </a:xfrm>
            <a:custGeom>
              <a:avLst/>
              <a:gdLst>
                <a:gd name="T0" fmla="*/ 0 w 314"/>
                <a:gd name="T1" fmla="*/ 420 h 183"/>
                <a:gd name="T2" fmla="*/ 151 w 314"/>
                <a:gd name="T3" fmla="*/ 450 h 183"/>
                <a:gd name="T4" fmla="*/ 861 w 314"/>
                <a:gd name="T5" fmla="*/ 0 h 183"/>
                <a:gd name="T6" fmla="*/ 861 w 314"/>
                <a:gd name="T7" fmla="*/ 13 h 183"/>
                <a:gd name="T8" fmla="*/ 80 w 314"/>
                <a:gd name="T9" fmla="*/ 487 h 183"/>
                <a:gd name="T10" fmla="*/ 0 w 314"/>
                <a:gd name="T11" fmla="*/ 420 h 18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14" h="183">
                  <a:moveTo>
                    <a:pt x="0" y="152"/>
                  </a:moveTo>
                  <a:cubicBezTo>
                    <a:pt x="0" y="152"/>
                    <a:pt x="22" y="177"/>
                    <a:pt x="55" y="163"/>
                  </a:cubicBezTo>
                  <a:cubicBezTo>
                    <a:pt x="88" y="150"/>
                    <a:pt x="314" y="0"/>
                    <a:pt x="314" y="0"/>
                  </a:cubicBezTo>
                  <a:cubicBezTo>
                    <a:pt x="314" y="5"/>
                    <a:pt x="314" y="5"/>
                    <a:pt x="314" y="5"/>
                  </a:cubicBezTo>
                  <a:cubicBezTo>
                    <a:pt x="314" y="5"/>
                    <a:pt x="100" y="155"/>
                    <a:pt x="29" y="176"/>
                  </a:cubicBezTo>
                  <a:cubicBezTo>
                    <a:pt x="9" y="183"/>
                    <a:pt x="0" y="152"/>
                    <a:pt x="0" y="152"/>
                  </a:cubicBezTo>
                  <a:close/>
                </a:path>
              </a:pathLst>
            </a:custGeom>
            <a:solidFill>
              <a:srgbClr val="8684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73" name="Freeform 89">
              <a:extLst>
                <a:ext uri="{FF2B5EF4-FFF2-40B4-BE49-F238E27FC236}">
                  <a16:creationId xmlns:a16="http://schemas.microsoft.com/office/drawing/2014/main" id="{5832810C-E530-41C9-AF2E-D0A892FC9F3E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8" y="1933"/>
              <a:ext cx="176" cy="1303"/>
            </a:xfrm>
            <a:custGeom>
              <a:avLst/>
              <a:gdLst>
                <a:gd name="T0" fmla="*/ 180 w 137"/>
                <a:gd name="T1" fmla="*/ 0 h 1013"/>
                <a:gd name="T2" fmla="*/ 373 w 137"/>
                <a:gd name="T3" fmla="*/ 2773 h 1013"/>
                <a:gd name="T4" fmla="*/ 342 w 137"/>
                <a:gd name="T5" fmla="*/ 143 h 1013"/>
                <a:gd name="T6" fmla="*/ 180 w 137"/>
                <a:gd name="T7" fmla="*/ 0 h 101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7" h="1013">
                  <a:moveTo>
                    <a:pt x="66" y="0"/>
                  </a:moveTo>
                  <a:cubicBezTo>
                    <a:pt x="66" y="0"/>
                    <a:pt x="0" y="811"/>
                    <a:pt x="137" y="1013"/>
                  </a:cubicBezTo>
                  <a:cubicBezTo>
                    <a:pt x="137" y="1013"/>
                    <a:pt x="64" y="518"/>
                    <a:pt x="125" y="52"/>
                  </a:cubicBezTo>
                  <a:lnTo>
                    <a:pt x="66" y="0"/>
                  </a:lnTo>
                  <a:close/>
                </a:path>
              </a:pathLst>
            </a:custGeom>
            <a:solidFill>
              <a:srgbClr val="9E9E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74" name="Freeform 90">
              <a:extLst>
                <a:ext uri="{FF2B5EF4-FFF2-40B4-BE49-F238E27FC236}">
                  <a16:creationId xmlns:a16="http://schemas.microsoft.com/office/drawing/2014/main" id="{3743F404-BAEF-47CC-B460-1F7071414D1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1" y="2101"/>
              <a:ext cx="1487" cy="1597"/>
            </a:xfrm>
            <a:custGeom>
              <a:avLst/>
              <a:gdLst>
                <a:gd name="T0" fmla="*/ 31 w 1156"/>
                <a:gd name="T1" fmla="*/ 848 h 1241"/>
                <a:gd name="T2" fmla="*/ 59 w 1156"/>
                <a:gd name="T3" fmla="*/ 601 h 1241"/>
                <a:gd name="T4" fmla="*/ 275 w 1156"/>
                <a:gd name="T5" fmla="*/ 489 h 1241"/>
                <a:gd name="T6" fmla="*/ 763 w 1156"/>
                <a:gd name="T7" fmla="*/ 125 h 1241"/>
                <a:gd name="T8" fmla="*/ 938 w 1156"/>
                <a:gd name="T9" fmla="*/ 58 h 1241"/>
                <a:gd name="T10" fmla="*/ 3166 w 1156"/>
                <a:gd name="T11" fmla="*/ 2132 h 1241"/>
                <a:gd name="T12" fmla="*/ 3125 w 1156"/>
                <a:gd name="T13" fmla="*/ 2333 h 1241"/>
                <a:gd name="T14" fmla="*/ 2919 w 1156"/>
                <a:gd name="T15" fmla="*/ 2744 h 1241"/>
                <a:gd name="T16" fmla="*/ 2350 w 1156"/>
                <a:gd name="T17" fmla="*/ 3256 h 1241"/>
                <a:gd name="T18" fmla="*/ 2120 w 1156"/>
                <a:gd name="T19" fmla="*/ 3337 h 1241"/>
                <a:gd name="T20" fmla="*/ 1845 w 1156"/>
                <a:gd name="T21" fmla="*/ 3037 h 1241"/>
                <a:gd name="T22" fmla="*/ 1406 w 1156"/>
                <a:gd name="T23" fmla="*/ 2428 h 1241"/>
                <a:gd name="T24" fmla="*/ 439 w 1156"/>
                <a:gd name="T25" fmla="*/ 1466 h 1241"/>
                <a:gd name="T26" fmla="*/ 300 w 1156"/>
                <a:gd name="T27" fmla="*/ 1170 h 1241"/>
                <a:gd name="T28" fmla="*/ 31 w 1156"/>
                <a:gd name="T29" fmla="*/ 848 h 1241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156" h="1241">
                  <a:moveTo>
                    <a:pt x="12" y="309"/>
                  </a:moveTo>
                  <a:cubicBezTo>
                    <a:pt x="12" y="309"/>
                    <a:pt x="0" y="231"/>
                    <a:pt x="22" y="219"/>
                  </a:cubicBezTo>
                  <a:cubicBezTo>
                    <a:pt x="43" y="207"/>
                    <a:pt x="67" y="202"/>
                    <a:pt x="100" y="178"/>
                  </a:cubicBezTo>
                  <a:cubicBezTo>
                    <a:pt x="133" y="155"/>
                    <a:pt x="262" y="74"/>
                    <a:pt x="278" y="45"/>
                  </a:cubicBezTo>
                  <a:cubicBezTo>
                    <a:pt x="295" y="17"/>
                    <a:pt x="316" y="0"/>
                    <a:pt x="343" y="21"/>
                  </a:cubicBezTo>
                  <a:cubicBezTo>
                    <a:pt x="369" y="43"/>
                    <a:pt x="1156" y="778"/>
                    <a:pt x="1156" y="778"/>
                  </a:cubicBezTo>
                  <a:cubicBezTo>
                    <a:pt x="1156" y="778"/>
                    <a:pt x="1151" y="832"/>
                    <a:pt x="1141" y="851"/>
                  </a:cubicBezTo>
                  <a:cubicBezTo>
                    <a:pt x="1141" y="851"/>
                    <a:pt x="1100" y="975"/>
                    <a:pt x="1066" y="1001"/>
                  </a:cubicBezTo>
                  <a:cubicBezTo>
                    <a:pt x="1032" y="1027"/>
                    <a:pt x="858" y="1187"/>
                    <a:pt x="858" y="1187"/>
                  </a:cubicBezTo>
                  <a:cubicBezTo>
                    <a:pt x="858" y="1187"/>
                    <a:pt x="808" y="1241"/>
                    <a:pt x="774" y="1217"/>
                  </a:cubicBezTo>
                  <a:cubicBezTo>
                    <a:pt x="740" y="1193"/>
                    <a:pt x="718" y="1181"/>
                    <a:pt x="674" y="1107"/>
                  </a:cubicBezTo>
                  <a:cubicBezTo>
                    <a:pt x="630" y="1033"/>
                    <a:pt x="560" y="923"/>
                    <a:pt x="514" y="885"/>
                  </a:cubicBezTo>
                  <a:cubicBezTo>
                    <a:pt x="468" y="847"/>
                    <a:pt x="160" y="535"/>
                    <a:pt x="160" y="535"/>
                  </a:cubicBezTo>
                  <a:cubicBezTo>
                    <a:pt x="160" y="535"/>
                    <a:pt x="138" y="459"/>
                    <a:pt x="110" y="427"/>
                  </a:cubicBezTo>
                  <a:cubicBezTo>
                    <a:pt x="82" y="395"/>
                    <a:pt x="16" y="345"/>
                    <a:pt x="12" y="309"/>
                  </a:cubicBezTo>
                  <a:close/>
                </a:path>
              </a:pathLst>
            </a:custGeom>
            <a:solidFill>
              <a:srgbClr val="F4AF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75" name="Freeform 91">
              <a:extLst>
                <a:ext uri="{FF2B5EF4-FFF2-40B4-BE49-F238E27FC236}">
                  <a16:creationId xmlns:a16="http://schemas.microsoft.com/office/drawing/2014/main" id="{84367B96-4A7F-4955-AAC9-C6538B614A2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0" y="2810"/>
              <a:ext cx="1142" cy="714"/>
            </a:xfrm>
            <a:custGeom>
              <a:avLst/>
              <a:gdLst>
                <a:gd name="T0" fmla="*/ 0 w 887"/>
                <a:gd name="T1" fmla="*/ 0 h 555"/>
                <a:gd name="T2" fmla="*/ 1455 w 887"/>
                <a:gd name="T3" fmla="*/ 1414 h 555"/>
                <a:gd name="T4" fmla="*/ 1688 w 887"/>
                <a:gd name="T5" fmla="*/ 1433 h 555"/>
                <a:gd name="T6" fmla="*/ 1880 w 887"/>
                <a:gd name="T7" fmla="*/ 1299 h 555"/>
                <a:gd name="T8" fmla="*/ 1989 w 887"/>
                <a:gd name="T9" fmla="*/ 1254 h 555"/>
                <a:gd name="T10" fmla="*/ 2296 w 887"/>
                <a:gd name="T11" fmla="*/ 982 h 555"/>
                <a:gd name="T12" fmla="*/ 2370 w 887"/>
                <a:gd name="T13" fmla="*/ 879 h 555"/>
                <a:gd name="T14" fmla="*/ 2437 w 887"/>
                <a:gd name="T15" fmla="*/ 795 h 55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887" h="555">
                  <a:moveTo>
                    <a:pt x="0" y="0"/>
                  </a:moveTo>
                  <a:cubicBezTo>
                    <a:pt x="530" y="516"/>
                    <a:pt x="530" y="516"/>
                    <a:pt x="530" y="516"/>
                  </a:cubicBezTo>
                  <a:cubicBezTo>
                    <a:pt x="530" y="516"/>
                    <a:pt x="568" y="555"/>
                    <a:pt x="614" y="523"/>
                  </a:cubicBezTo>
                  <a:cubicBezTo>
                    <a:pt x="630" y="512"/>
                    <a:pt x="684" y="474"/>
                    <a:pt x="684" y="474"/>
                  </a:cubicBezTo>
                  <a:cubicBezTo>
                    <a:pt x="684" y="474"/>
                    <a:pt x="707" y="462"/>
                    <a:pt x="724" y="458"/>
                  </a:cubicBezTo>
                  <a:cubicBezTo>
                    <a:pt x="741" y="455"/>
                    <a:pt x="817" y="413"/>
                    <a:pt x="836" y="358"/>
                  </a:cubicBezTo>
                  <a:cubicBezTo>
                    <a:pt x="844" y="337"/>
                    <a:pt x="857" y="329"/>
                    <a:pt x="863" y="321"/>
                  </a:cubicBezTo>
                  <a:cubicBezTo>
                    <a:pt x="869" y="313"/>
                    <a:pt x="887" y="290"/>
                    <a:pt x="887" y="290"/>
                  </a:cubicBezTo>
                </a:path>
              </a:pathLst>
            </a:custGeom>
            <a:noFill/>
            <a:ln w="7938" cap="flat">
              <a:solidFill>
                <a:srgbClr val="84694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76" name="Freeform 92">
              <a:extLst>
                <a:ext uri="{FF2B5EF4-FFF2-40B4-BE49-F238E27FC236}">
                  <a16:creationId xmlns:a16="http://schemas.microsoft.com/office/drawing/2014/main" id="{09EBA97C-8803-43CF-B25D-0D1B088D599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1" y="2426"/>
              <a:ext cx="1423" cy="1001"/>
            </a:xfrm>
            <a:custGeom>
              <a:avLst/>
              <a:gdLst>
                <a:gd name="T0" fmla="*/ 3031 w 1106"/>
                <a:gd name="T1" fmla="*/ 1463 h 778"/>
                <a:gd name="T2" fmla="*/ 2927 w 1106"/>
                <a:gd name="T3" fmla="*/ 1559 h 778"/>
                <a:gd name="T4" fmla="*/ 2522 w 1106"/>
                <a:gd name="T5" fmla="*/ 1837 h 778"/>
                <a:gd name="T6" fmla="*/ 2306 w 1106"/>
                <a:gd name="T7" fmla="*/ 2095 h 778"/>
                <a:gd name="T8" fmla="*/ 2125 w 1106"/>
                <a:gd name="T9" fmla="*/ 2073 h 778"/>
                <a:gd name="T10" fmla="*/ 0 w 1106"/>
                <a:gd name="T11" fmla="*/ 0 h 77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06" h="778">
                  <a:moveTo>
                    <a:pt x="1106" y="534"/>
                  </a:moveTo>
                  <a:cubicBezTo>
                    <a:pt x="1106" y="534"/>
                    <a:pt x="1091" y="563"/>
                    <a:pt x="1068" y="569"/>
                  </a:cubicBezTo>
                  <a:cubicBezTo>
                    <a:pt x="1045" y="575"/>
                    <a:pt x="958" y="611"/>
                    <a:pt x="920" y="671"/>
                  </a:cubicBezTo>
                  <a:cubicBezTo>
                    <a:pt x="881" y="731"/>
                    <a:pt x="862" y="754"/>
                    <a:pt x="842" y="764"/>
                  </a:cubicBezTo>
                  <a:cubicBezTo>
                    <a:pt x="822" y="773"/>
                    <a:pt x="793" y="778"/>
                    <a:pt x="776" y="756"/>
                  </a:cubicBezTo>
                  <a:cubicBezTo>
                    <a:pt x="759" y="734"/>
                    <a:pt x="0" y="0"/>
                    <a:pt x="0" y="0"/>
                  </a:cubicBezTo>
                </a:path>
              </a:pathLst>
            </a:custGeom>
            <a:noFill/>
            <a:ln w="7938" cap="flat">
              <a:solidFill>
                <a:srgbClr val="84694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77" name="Freeform 93">
              <a:extLst>
                <a:ext uri="{FF2B5EF4-FFF2-40B4-BE49-F238E27FC236}">
                  <a16:creationId xmlns:a16="http://schemas.microsoft.com/office/drawing/2014/main" id="{23097CAF-7B1A-4166-A2AE-C922F482A08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2" y="3070"/>
              <a:ext cx="991" cy="966"/>
            </a:xfrm>
            <a:custGeom>
              <a:avLst/>
              <a:gdLst>
                <a:gd name="T0" fmla="*/ 45 w 991"/>
                <a:gd name="T1" fmla="*/ 0 h 966"/>
                <a:gd name="T2" fmla="*/ 991 w 991"/>
                <a:gd name="T3" fmla="*/ 884 h 966"/>
                <a:gd name="T4" fmla="*/ 991 w 991"/>
                <a:gd name="T5" fmla="*/ 966 h 966"/>
                <a:gd name="T6" fmla="*/ 1 w 991"/>
                <a:gd name="T7" fmla="*/ 56 h 966"/>
                <a:gd name="T8" fmla="*/ 0 w 991"/>
                <a:gd name="T9" fmla="*/ 30 h 96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91" h="966">
                  <a:moveTo>
                    <a:pt x="45" y="0"/>
                  </a:moveTo>
                  <a:lnTo>
                    <a:pt x="991" y="884"/>
                  </a:lnTo>
                  <a:lnTo>
                    <a:pt x="991" y="966"/>
                  </a:lnTo>
                  <a:lnTo>
                    <a:pt x="1" y="56"/>
                  </a:lnTo>
                  <a:lnTo>
                    <a:pt x="0" y="30"/>
                  </a:lnTo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78" name="Freeform 94">
              <a:extLst>
                <a:ext uri="{FF2B5EF4-FFF2-40B4-BE49-F238E27FC236}">
                  <a16:creationId xmlns:a16="http://schemas.microsoft.com/office/drawing/2014/main" id="{D0E255B7-CF93-4F74-BEEB-64B3206A47B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7" y="3070"/>
              <a:ext cx="1359" cy="884"/>
            </a:xfrm>
            <a:custGeom>
              <a:avLst/>
              <a:gdLst>
                <a:gd name="T0" fmla="*/ 0 w 1359"/>
                <a:gd name="T1" fmla="*/ 0 h 884"/>
                <a:gd name="T2" fmla="*/ 946 w 1359"/>
                <a:gd name="T3" fmla="*/ 884 h 884"/>
                <a:gd name="T4" fmla="*/ 1359 w 1359"/>
                <a:gd name="T5" fmla="*/ 532 h 884"/>
                <a:gd name="T6" fmla="*/ 1309 w 1359"/>
                <a:gd name="T7" fmla="*/ 484 h 8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59" h="884">
                  <a:moveTo>
                    <a:pt x="0" y="0"/>
                  </a:moveTo>
                  <a:lnTo>
                    <a:pt x="946" y="884"/>
                  </a:lnTo>
                  <a:lnTo>
                    <a:pt x="1359" y="532"/>
                  </a:lnTo>
                  <a:lnTo>
                    <a:pt x="1309" y="484"/>
                  </a:lnTo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79" name="Freeform 95">
              <a:extLst>
                <a:ext uri="{FF2B5EF4-FFF2-40B4-BE49-F238E27FC236}">
                  <a16:creationId xmlns:a16="http://schemas.microsoft.com/office/drawing/2014/main" id="{2A7336F4-2874-4B43-9F0A-C19794098C1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7" y="3181"/>
              <a:ext cx="632" cy="561"/>
            </a:xfrm>
            <a:custGeom>
              <a:avLst/>
              <a:gdLst>
                <a:gd name="T0" fmla="*/ 0 w 491"/>
                <a:gd name="T1" fmla="*/ 0 h 436"/>
                <a:gd name="T2" fmla="*/ 0 w 491"/>
                <a:gd name="T3" fmla="*/ 265 h 436"/>
                <a:gd name="T4" fmla="*/ 50 w 491"/>
                <a:gd name="T5" fmla="*/ 324 h 436"/>
                <a:gd name="T6" fmla="*/ 907 w 491"/>
                <a:gd name="T7" fmla="*/ 1149 h 436"/>
                <a:gd name="T8" fmla="*/ 1062 w 491"/>
                <a:gd name="T9" fmla="*/ 1144 h 436"/>
                <a:gd name="T10" fmla="*/ 1346 w 491"/>
                <a:gd name="T11" fmla="*/ 919 h 43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91" h="436">
                  <a:moveTo>
                    <a:pt x="0" y="0"/>
                  </a:moveTo>
                  <a:cubicBezTo>
                    <a:pt x="0" y="96"/>
                    <a:pt x="0" y="96"/>
                    <a:pt x="0" y="96"/>
                  </a:cubicBezTo>
                  <a:cubicBezTo>
                    <a:pt x="0" y="96"/>
                    <a:pt x="3" y="104"/>
                    <a:pt x="18" y="118"/>
                  </a:cubicBezTo>
                  <a:cubicBezTo>
                    <a:pt x="34" y="133"/>
                    <a:pt x="331" y="419"/>
                    <a:pt x="331" y="419"/>
                  </a:cubicBezTo>
                  <a:cubicBezTo>
                    <a:pt x="331" y="419"/>
                    <a:pt x="361" y="436"/>
                    <a:pt x="387" y="417"/>
                  </a:cubicBezTo>
                  <a:cubicBezTo>
                    <a:pt x="406" y="403"/>
                    <a:pt x="464" y="356"/>
                    <a:pt x="491" y="335"/>
                  </a:cubicBezTo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80" name="Freeform 96">
              <a:extLst>
                <a:ext uri="{FF2B5EF4-FFF2-40B4-BE49-F238E27FC236}">
                  <a16:creationId xmlns:a16="http://schemas.microsoft.com/office/drawing/2014/main" id="{433DDC3A-DF3F-4253-B32F-C9CE2884A91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0" y="3011"/>
              <a:ext cx="611" cy="605"/>
            </a:xfrm>
            <a:custGeom>
              <a:avLst/>
              <a:gdLst>
                <a:gd name="T0" fmla="*/ 0 w 475"/>
                <a:gd name="T1" fmla="*/ 0 h 470"/>
                <a:gd name="T2" fmla="*/ 0 w 475"/>
                <a:gd name="T3" fmla="*/ 265 h 470"/>
                <a:gd name="T4" fmla="*/ 58 w 475"/>
                <a:gd name="T5" fmla="*/ 363 h 470"/>
                <a:gd name="T6" fmla="*/ 1006 w 475"/>
                <a:gd name="T7" fmla="*/ 1231 h 470"/>
                <a:gd name="T8" fmla="*/ 1154 w 475"/>
                <a:gd name="T9" fmla="*/ 1250 h 470"/>
                <a:gd name="T10" fmla="*/ 1300 w 475"/>
                <a:gd name="T11" fmla="*/ 1144 h 47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75" h="470">
                  <a:moveTo>
                    <a:pt x="0" y="0"/>
                  </a:moveTo>
                  <a:cubicBezTo>
                    <a:pt x="0" y="96"/>
                    <a:pt x="0" y="96"/>
                    <a:pt x="0" y="96"/>
                  </a:cubicBezTo>
                  <a:cubicBezTo>
                    <a:pt x="0" y="96"/>
                    <a:pt x="3" y="113"/>
                    <a:pt x="21" y="132"/>
                  </a:cubicBezTo>
                  <a:cubicBezTo>
                    <a:pt x="40" y="151"/>
                    <a:pt x="368" y="448"/>
                    <a:pt x="368" y="448"/>
                  </a:cubicBezTo>
                  <a:cubicBezTo>
                    <a:pt x="368" y="448"/>
                    <a:pt x="394" y="470"/>
                    <a:pt x="421" y="455"/>
                  </a:cubicBezTo>
                  <a:cubicBezTo>
                    <a:pt x="437" y="446"/>
                    <a:pt x="460" y="429"/>
                    <a:pt x="475" y="417"/>
                  </a:cubicBezTo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81" name="Freeform 97">
              <a:extLst>
                <a:ext uri="{FF2B5EF4-FFF2-40B4-BE49-F238E27FC236}">
                  <a16:creationId xmlns:a16="http://schemas.microsoft.com/office/drawing/2014/main" id="{9174E4E3-B08C-4DBF-9A24-A51FEC01027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5" y="2810"/>
              <a:ext cx="614" cy="682"/>
            </a:xfrm>
            <a:custGeom>
              <a:avLst/>
              <a:gdLst>
                <a:gd name="T0" fmla="*/ 6 w 477"/>
                <a:gd name="T1" fmla="*/ 0 h 530"/>
                <a:gd name="T2" fmla="*/ 6 w 477"/>
                <a:gd name="T3" fmla="*/ 306 h 530"/>
                <a:gd name="T4" fmla="*/ 64 w 477"/>
                <a:gd name="T5" fmla="*/ 399 h 530"/>
                <a:gd name="T6" fmla="*/ 1175 w 477"/>
                <a:gd name="T7" fmla="*/ 1387 h 530"/>
                <a:gd name="T8" fmla="*/ 1309 w 477"/>
                <a:gd name="T9" fmla="*/ 1424 h 5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77" h="530">
                  <a:moveTo>
                    <a:pt x="2" y="0"/>
                  </a:moveTo>
                  <a:cubicBezTo>
                    <a:pt x="2" y="112"/>
                    <a:pt x="2" y="112"/>
                    <a:pt x="2" y="112"/>
                  </a:cubicBezTo>
                  <a:cubicBezTo>
                    <a:pt x="2" y="112"/>
                    <a:pt x="0" y="127"/>
                    <a:pt x="23" y="145"/>
                  </a:cubicBezTo>
                  <a:cubicBezTo>
                    <a:pt x="46" y="163"/>
                    <a:pt x="428" y="506"/>
                    <a:pt x="428" y="506"/>
                  </a:cubicBezTo>
                  <a:cubicBezTo>
                    <a:pt x="428" y="506"/>
                    <a:pt x="454" y="530"/>
                    <a:pt x="477" y="519"/>
                  </a:cubicBezTo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82" name="Freeform 98">
              <a:extLst>
                <a:ext uri="{FF2B5EF4-FFF2-40B4-BE49-F238E27FC236}">
                  <a16:creationId xmlns:a16="http://schemas.microsoft.com/office/drawing/2014/main" id="{ED78AF2C-B74F-4423-90D2-75C5AB9E56A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1" y="2101"/>
              <a:ext cx="1487" cy="1597"/>
            </a:xfrm>
            <a:custGeom>
              <a:avLst/>
              <a:gdLst>
                <a:gd name="T0" fmla="*/ 31 w 1156"/>
                <a:gd name="T1" fmla="*/ 848 h 1241"/>
                <a:gd name="T2" fmla="*/ 59 w 1156"/>
                <a:gd name="T3" fmla="*/ 601 h 1241"/>
                <a:gd name="T4" fmla="*/ 275 w 1156"/>
                <a:gd name="T5" fmla="*/ 489 h 1241"/>
                <a:gd name="T6" fmla="*/ 763 w 1156"/>
                <a:gd name="T7" fmla="*/ 125 h 1241"/>
                <a:gd name="T8" fmla="*/ 938 w 1156"/>
                <a:gd name="T9" fmla="*/ 58 h 1241"/>
                <a:gd name="T10" fmla="*/ 3166 w 1156"/>
                <a:gd name="T11" fmla="*/ 2132 h 1241"/>
                <a:gd name="T12" fmla="*/ 3125 w 1156"/>
                <a:gd name="T13" fmla="*/ 2333 h 1241"/>
                <a:gd name="T14" fmla="*/ 2919 w 1156"/>
                <a:gd name="T15" fmla="*/ 2744 h 1241"/>
                <a:gd name="T16" fmla="*/ 2350 w 1156"/>
                <a:gd name="T17" fmla="*/ 3256 h 1241"/>
                <a:gd name="T18" fmla="*/ 2120 w 1156"/>
                <a:gd name="T19" fmla="*/ 3337 h 1241"/>
                <a:gd name="T20" fmla="*/ 1845 w 1156"/>
                <a:gd name="T21" fmla="*/ 3037 h 1241"/>
                <a:gd name="T22" fmla="*/ 1406 w 1156"/>
                <a:gd name="T23" fmla="*/ 2428 h 1241"/>
                <a:gd name="T24" fmla="*/ 439 w 1156"/>
                <a:gd name="T25" fmla="*/ 1466 h 1241"/>
                <a:gd name="T26" fmla="*/ 300 w 1156"/>
                <a:gd name="T27" fmla="*/ 1170 h 1241"/>
                <a:gd name="T28" fmla="*/ 31 w 1156"/>
                <a:gd name="T29" fmla="*/ 848 h 1241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156" h="1241">
                  <a:moveTo>
                    <a:pt x="12" y="309"/>
                  </a:moveTo>
                  <a:cubicBezTo>
                    <a:pt x="12" y="309"/>
                    <a:pt x="0" y="231"/>
                    <a:pt x="22" y="219"/>
                  </a:cubicBezTo>
                  <a:cubicBezTo>
                    <a:pt x="43" y="207"/>
                    <a:pt x="67" y="202"/>
                    <a:pt x="100" y="178"/>
                  </a:cubicBezTo>
                  <a:cubicBezTo>
                    <a:pt x="133" y="155"/>
                    <a:pt x="262" y="74"/>
                    <a:pt x="278" y="45"/>
                  </a:cubicBezTo>
                  <a:cubicBezTo>
                    <a:pt x="295" y="17"/>
                    <a:pt x="316" y="0"/>
                    <a:pt x="343" y="21"/>
                  </a:cubicBezTo>
                  <a:cubicBezTo>
                    <a:pt x="369" y="43"/>
                    <a:pt x="1156" y="778"/>
                    <a:pt x="1156" y="778"/>
                  </a:cubicBezTo>
                  <a:cubicBezTo>
                    <a:pt x="1156" y="778"/>
                    <a:pt x="1151" y="832"/>
                    <a:pt x="1141" y="851"/>
                  </a:cubicBezTo>
                  <a:cubicBezTo>
                    <a:pt x="1141" y="851"/>
                    <a:pt x="1100" y="975"/>
                    <a:pt x="1066" y="1001"/>
                  </a:cubicBezTo>
                  <a:cubicBezTo>
                    <a:pt x="1032" y="1027"/>
                    <a:pt x="858" y="1187"/>
                    <a:pt x="858" y="1187"/>
                  </a:cubicBezTo>
                  <a:cubicBezTo>
                    <a:pt x="858" y="1187"/>
                    <a:pt x="808" y="1241"/>
                    <a:pt x="774" y="1217"/>
                  </a:cubicBezTo>
                  <a:cubicBezTo>
                    <a:pt x="740" y="1193"/>
                    <a:pt x="718" y="1181"/>
                    <a:pt x="674" y="1107"/>
                  </a:cubicBezTo>
                  <a:cubicBezTo>
                    <a:pt x="630" y="1033"/>
                    <a:pt x="560" y="923"/>
                    <a:pt x="514" y="885"/>
                  </a:cubicBezTo>
                  <a:cubicBezTo>
                    <a:pt x="468" y="847"/>
                    <a:pt x="160" y="535"/>
                    <a:pt x="160" y="535"/>
                  </a:cubicBezTo>
                  <a:cubicBezTo>
                    <a:pt x="160" y="535"/>
                    <a:pt x="138" y="459"/>
                    <a:pt x="110" y="427"/>
                  </a:cubicBezTo>
                  <a:cubicBezTo>
                    <a:pt x="82" y="395"/>
                    <a:pt x="16" y="345"/>
                    <a:pt x="12" y="309"/>
                  </a:cubicBezTo>
                  <a:close/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83" name="Freeform 99">
              <a:extLst>
                <a:ext uri="{FF2B5EF4-FFF2-40B4-BE49-F238E27FC236}">
                  <a16:creationId xmlns:a16="http://schemas.microsoft.com/office/drawing/2014/main" id="{3125FCDF-2DAD-43E3-A700-ACCAFAEE781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0" y="2810"/>
              <a:ext cx="1142" cy="714"/>
            </a:xfrm>
            <a:custGeom>
              <a:avLst/>
              <a:gdLst>
                <a:gd name="T0" fmla="*/ 0 w 887"/>
                <a:gd name="T1" fmla="*/ 0 h 555"/>
                <a:gd name="T2" fmla="*/ 1455 w 887"/>
                <a:gd name="T3" fmla="*/ 1414 h 555"/>
                <a:gd name="T4" fmla="*/ 1688 w 887"/>
                <a:gd name="T5" fmla="*/ 1433 h 555"/>
                <a:gd name="T6" fmla="*/ 1880 w 887"/>
                <a:gd name="T7" fmla="*/ 1299 h 555"/>
                <a:gd name="T8" fmla="*/ 1989 w 887"/>
                <a:gd name="T9" fmla="*/ 1254 h 555"/>
                <a:gd name="T10" fmla="*/ 2296 w 887"/>
                <a:gd name="T11" fmla="*/ 982 h 555"/>
                <a:gd name="T12" fmla="*/ 2370 w 887"/>
                <a:gd name="T13" fmla="*/ 879 h 555"/>
                <a:gd name="T14" fmla="*/ 2437 w 887"/>
                <a:gd name="T15" fmla="*/ 795 h 55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887" h="555">
                  <a:moveTo>
                    <a:pt x="0" y="0"/>
                  </a:moveTo>
                  <a:cubicBezTo>
                    <a:pt x="530" y="516"/>
                    <a:pt x="530" y="516"/>
                    <a:pt x="530" y="516"/>
                  </a:cubicBezTo>
                  <a:cubicBezTo>
                    <a:pt x="530" y="516"/>
                    <a:pt x="568" y="555"/>
                    <a:pt x="614" y="523"/>
                  </a:cubicBezTo>
                  <a:cubicBezTo>
                    <a:pt x="630" y="512"/>
                    <a:pt x="684" y="474"/>
                    <a:pt x="684" y="474"/>
                  </a:cubicBezTo>
                  <a:cubicBezTo>
                    <a:pt x="684" y="474"/>
                    <a:pt x="707" y="462"/>
                    <a:pt x="724" y="458"/>
                  </a:cubicBezTo>
                  <a:cubicBezTo>
                    <a:pt x="741" y="455"/>
                    <a:pt x="817" y="413"/>
                    <a:pt x="836" y="358"/>
                  </a:cubicBezTo>
                  <a:cubicBezTo>
                    <a:pt x="844" y="337"/>
                    <a:pt x="857" y="329"/>
                    <a:pt x="863" y="321"/>
                  </a:cubicBezTo>
                  <a:cubicBezTo>
                    <a:pt x="869" y="313"/>
                    <a:pt x="887" y="290"/>
                    <a:pt x="887" y="290"/>
                  </a:cubicBezTo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84" name="Freeform 100">
              <a:extLst>
                <a:ext uri="{FF2B5EF4-FFF2-40B4-BE49-F238E27FC236}">
                  <a16:creationId xmlns:a16="http://schemas.microsoft.com/office/drawing/2014/main" id="{1DB141B6-330E-4D4D-8DD5-59878A0BA29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1" y="2426"/>
              <a:ext cx="1423" cy="1001"/>
            </a:xfrm>
            <a:custGeom>
              <a:avLst/>
              <a:gdLst>
                <a:gd name="T0" fmla="*/ 3031 w 1106"/>
                <a:gd name="T1" fmla="*/ 1463 h 778"/>
                <a:gd name="T2" fmla="*/ 2927 w 1106"/>
                <a:gd name="T3" fmla="*/ 1559 h 778"/>
                <a:gd name="T4" fmla="*/ 2522 w 1106"/>
                <a:gd name="T5" fmla="*/ 1837 h 778"/>
                <a:gd name="T6" fmla="*/ 2306 w 1106"/>
                <a:gd name="T7" fmla="*/ 2095 h 778"/>
                <a:gd name="T8" fmla="*/ 2125 w 1106"/>
                <a:gd name="T9" fmla="*/ 2073 h 778"/>
                <a:gd name="T10" fmla="*/ 0 w 1106"/>
                <a:gd name="T11" fmla="*/ 0 h 77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06" h="778">
                  <a:moveTo>
                    <a:pt x="1106" y="534"/>
                  </a:moveTo>
                  <a:cubicBezTo>
                    <a:pt x="1106" y="534"/>
                    <a:pt x="1091" y="563"/>
                    <a:pt x="1068" y="569"/>
                  </a:cubicBezTo>
                  <a:cubicBezTo>
                    <a:pt x="1045" y="575"/>
                    <a:pt x="958" y="611"/>
                    <a:pt x="920" y="671"/>
                  </a:cubicBezTo>
                  <a:cubicBezTo>
                    <a:pt x="881" y="731"/>
                    <a:pt x="862" y="754"/>
                    <a:pt x="842" y="764"/>
                  </a:cubicBezTo>
                  <a:cubicBezTo>
                    <a:pt x="822" y="773"/>
                    <a:pt x="793" y="778"/>
                    <a:pt x="776" y="756"/>
                  </a:cubicBezTo>
                  <a:cubicBezTo>
                    <a:pt x="759" y="734"/>
                    <a:pt x="0" y="0"/>
                    <a:pt x="0" y="0"/>
                  </a:cubicBezTo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85" name="Freeform 101">
              <a:extLst>
                <a:ext uri="{FF2B5EF4-FFF2-40B4-BE49-F238E27FC236}">
                  <a16:creationId xmlns:a16="http://schemas.microsoft.com/office/drawing/2014/main" id="{B875A20F-6B7D-4F52-AFFC-EC222B474363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0" y="3191"/>
              <a:ext cx="190" cy="153"/>
            </a:xfrm>
            <a:custGeom>
              <a:avLst/>
              <a:gdLst>
                <a:gd name="T0" fmla="*/ 0 w 147"/>
                <a:gd name="T1" fmla="*/ 325 h 119"/>
                <a:gd name="T2" fmla="*/ 411 w 147"/>
                <a:gd name="T3" fmla="*/ 0 h 119"/>
                <a:gd name="T4" fmla="*/ 0 w 147"/>
                <a:gd name="T5" fmla="*/ 325 h 1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7" h="119">
                  <a:moveTo>
                    <a:pt x="0" y="119"/>
                  </a:moveTo>
                  <a:cubicBezTo>
                    <a:pt x="0" y="119"/>
                    <a:pt x="39" y="31"/>
                    <a:pt x="147" y="0"/>
                  </a:cubicBezTo>
                  <a:cubicBezTo>
                    <a:pt x="147" y="0"/>
                    <a:pt x="56" y="42"/>
                    <a:pt x="0" y="119"/>
                  </a:cubicBezTo>
                  <a:close/>
                </a:path>
              </a:pathLst>
            </a:custGeom>
            <a:solidFill>
              <a:srgbClr val="EDA0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86" name="Freeform 102">
              <a:extLst>
                <a:ext uri="{FF2B5EF4-FFF2-40B4-BE49-F238E27FC236}">
                  <a16:creationId xmlns:a16="http://schemas.microsoft.com/office/drawing/2014/main" id="{D2EFFCBD-DAB3-4CC6-9535-4DE23A9DCED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8" y="3216"/>
              <a:ext cx="185" cy="158"/>
            </a:xfrm>
            <a:custGeom>
              <a:avLst/>
              <a:gdLst>
                <a:gd name="T0" fmla="*/ 393 w 144"/>
                <a:gd name="T1" fmla="*/ 0 h 123"/>
                <a:gd name="T2" fmla="*/ 0 w 144"/>
                <a:gd name="T3" fmla="*/ 335 h 123"/>
                <a:gd name="T4" fmla="*/ 393 w 144"/>
                <a:gd name="T5" fmla="*/ 0 h 1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4" h="123">
                  <a:moveTo>
                    <a:pt x="144" y="0"/>
                  </a:moveTo>
                  <a:cubicBezTo>
                    <a:pt x="144" y="0"/>
                    <a:pt x="58" y="107"/>
                    <a:pt x="0" y="123"/>
                  </a:cubicBezTo>
                  <a:cubicBezTo>
                    <a:pt x="0" y="123"/>
                    <a:pt x="88" y="103"/>
                    <a:pt x="144" y="0"/>
                  </a:cubicBezTo>
                  <a:close/>
                </a:path>
              </a:pathLst>
            </a:custGeom>
            <a:solidFill>
              <a:srgbClr val="EDA0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87" name="Freeform 103">
              <a:extLst>
                <a:ext uri="{FF2B5EF4-FFF2-40B4-BE49-F238E27FC236}">
                  <a16:creationId xmlns:a16="http://schemas.microsoft.com/office/drawing/2014/main" id="{5D8B62C4-E3B9-4AA6-8C1B-5452E9794790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3" y="3603"/>
              <a:ext cx="413" cy="435"/>
            </a:xfrm>
            <a:custGeom>
              <a:avLst/>
              <a:gdLst>
                <a:gd name="T0" fmla="*/ 413 w 413"/>
                <a:gd name="T1" fmla="*/ 0 h 435"/>
                <a:gd name="T2" fmla="*/ 0 w 413"/>
                <a:gd name="T3" fmla="*/ 352 h 435"/>
                <a:gd name="T4" fmla="*/ 0 w 413"/>
                <a:gd name="T5" fmla="*/ 435 h 435"/>
                <a:gd name="T6" fmla="*/ 408 w 413"/>
                <a:gd name="T7" fmla="*/ 81 h 435"/>
                <a:gd name="T8" fmla="*/ 413 w 413"/>
                <a:gd name="T9" fmla="*/ 0 h 4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3" h="435">
                  <a:moveTo>
                    <a:pt x="413" y="0"/>
                  </a:moveTo>
                  <a:lnTo>
                    <a:pt x="0" y="352"/>
                  </a:lnTo>
                  <a:lnTo>
                    <a:pt x="0" y="435"/>
                  </a:lnTo>
                  <a:lnTo>
                    <a:pt x="408" y="81"/>
                  </a:lnTo>
                  <a:lnTo>
                    <a:pt x="413" y="0"/>
                  </a:lnTo>
                  <a:close/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88" name="Freeform 104">
              <a:extLst>
                <a:ext uri="{FF2B5EF4-FFF2-40B4-BE49-F238E27FC236}">
                  <a16:creationId xmlns:a16="http://schemas.microsoft.com/office/drawing/2014/main" id="{696B1A92-FB99-470F-B4F0-DAE69A9EE7A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8" y="2368"/>
              <a:ext cx="1104" cy="1047"/>
            </a:xfrm>
            <a:custGeom>
              <a:avLst/>
              <a:gdLst>
                <a:gd name="T0" fmla="*/ 0 w 858"/>
                <a:gd name="T1" fmla="*/ 58 h 814"/>
                <a:gd name="T2" fmla="*/ 2190 w 858"/>
                <a:gd name="T3" fmla="*/ 2184 h 814"/>
                <a:gd name="T4" fmla="*/ 2352 w 858"/>
                <a:gd name="T5" fmla="*/ 2172 h 814"/>
                <a:gd name="T6" fmla="*/ 115 w 858"/>
                <a:gd name="T7" fmla="*/ 0 h 814"/>
                <a:gd name="T8" fmla="*/ 0 w 858"/>
                <a:gd name="T9" fmla="*/ 58 h 8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58" h="814">
                  <a:moveTo>
                    <a:pt x="0" y="21"/>
                  </a:moveTo>
                  <a:cubicBezTo>
                    <a:pt x="799" y="798"/>
                    <a:pt x="799" y="798"/>
                    <a:pt x="799" y="798"/>
                  </a:cubicBezTo>
                  <a:cubicBezTo>
                    <a:pt x="799" y="798"/>
                    <a:pt x="828" y="814"/>
                    <a:pt x="858" y="794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2" y="0"/>
                    <a:pt x="8" y="13"/>
                    <a:pt x="0" y="21"/>
                  </a:cubicBezTo>
                  <a:close/>
                </a:path>
              </a:pathLst>
            </a:custGeom>
            <a:solidFill>
              <a:srgbClr val="FAC6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89" name="Freeform 105">
              <a:extLst>
                <a:ext uri="{FF2B5EF4-FFF2-40B4-BE49-F238E27FC236}">
                  <a16:creationId xmlns:a16="http://schemas.microsoft.com/office/drawing/2014/main" id="{E5899353-00D0-44DE-BCFE-F0E822C61DE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0" y="2123"/>
              <a:ext cx="1099" cy="1030"/>
            </a:xfrm>
            <a:custGeom>
              <a:avLst/>
              <a:gdLst>
                <a:gd name="T0" fmla="*/ 0 w 854"/>
                <a:gd name="T1" fmla="*/ 88 h 800"/>
                <a:gd name="T2" fmla="*/ 88 w 854"/>
                <a:gd name="T3" fmla="*/ 0 h 800"/>
                <a:gd name="T4" fmla="*/ 163 w 854"/>
                <a:gd name="T5" fmla="*/ 45 h 800"/>
                <a:gd name="T6" fmla="*/ 2342 w 854"/>
                <a:gd name="T7" fmla="*/ 2064 h 800"/>
                <a:gd name="T8" fmla="*/ 2258 w 854"/>
                <a:gd name="T9" fmla="*/ 2162 h 800"/>
                <a:gd name="T10" fmla="*/ 0 w 854"/>
                <a:gd name="T11" fmla="*/ 88 h 8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54" h="800">
                  <a:moveTo>
                    <a:pt x="0" y="32"/>
                  </a:moveTo>
                  <a:cubicBezTo>
                    <a:pt x="0" y="32"/>
                    <a:pt x="17" y="0"/>
                    <a:pt x="32" y="0"/>
                  </a:cubicBezTo>
                  <a:cubicBezTo>
                    <a:pt x="47" y="0"/>
                    <a:pt x="60" y="16"/>
                    <a:pt x="60" y="16"/>
                  </a:cubicBezTo>
                  <a:cubicBezTo>
                    <a:pt x="854" y="751"/>
                    <a:pt x="854" y="751"/>
                    <a:pt x="854" y="751"/>
                  </a:cubicBezTo>
                  <a:cubicBezTo>
                    <a:pt x="854" y="751"/>
                    <a:pt x="845" y="774"/>
                    <a:pt x="824" y="787"/>
                  </a:cubicBezTo>
                  <a:cubicBezTo>
                    <a:pt x="802" y="800"/>
                    <a:pt x="0" y="32"/>
                    <a:pt x="0" y="32"/>
                  </a:cubicBezTo>
                  <a:close/>
                </a:path>
              </a:pathLst>
            </a:custGeom>
            <a:solidFill>
              <a:srgbClr val="FAC6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90" name="Freeform 106">
              <a:extLst>
                <a:ext uri="{FF2B5EF4-FFF2-40B4-BE49-F238E27FC236}">
                  <a16:creationId xmlns:a16="http://schemas.microsoft.com/office/drawing/2014/main" id="{94D4541A-8030-463E-A6AA-570A8E247F7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6" y="2210"/>
              <a:ext cx="238" cy="203"/>
            </a:xfrm>
            <a:custGeom>
              <a:avLst/>
              <a:gdLst>
                <a:gd name="T0" fmla="*/ 507 w 185"/>
                <a:gd name="T1" fmla="*/ 188 h 158"/>
                <a:gd name="T2" fmla="*/ 156 w 185"/>
                <a:gd name="T3" fmla="*/ 424 h 158"/>
                <a:gd name="T4" fmla="*/ 68 w 185"/>
                <a:gd name="T5" fmla="*/ 230 h 158"/>
                <a:gd name="T6" fmla="*/ 479 w 185"/>
                <a:gd name="T7" fmla="*/ 164 h 15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85" h="158">
                  <a:moveTo>
                    <a:pt x="185" y="69"/>
                  </a:moveTo>
                  <a:cubicBezTo>
                    <a:pt x="179" y="125"/>
                    <a:pt x="105" y="154"/>
                    <a:pt x="57" y="156"/>
                  </a:cubicBezTo>
                  <a:cubicBezTo>
                    <a:pt x="0" y="158"/>
                    <a:pt x="3" y="127"/>
                    <a:pt x="25" y="84"/>
                  </a:cubicBezTo>
                  <a:cubicBezTo>
                    <a:pt x="50" y="34"/>
                    <a:pt x="143" y="0"/>
                    <a:pt x="175" y="61"/>
                  </a:cubicBezTo>
                </a:path>
              </a:pathLst>
            </a:custGeom>
            <a:solidFill>
              <a:srgbClr val="EDA0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91" name="Freeform 107">
              <a:extLst>
                <a:ext uri="{FF2B5EF4-FFF2-40B4-BE49-F238E27FC236}">
                  <a16:creationId xmlns:a16="http://schemas.microsoft.com/office/drawing/2014/main" id="{F1AFA0FE-B6EF-40CF-814A-5262026E287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3" y="2568"/>
              <a:ext cx="364" cy="353"/>
            </a:xfrm>
            <a:custGeom>
              <a:avLst/>
              <a:gdLst>
                <a:gd name="T0" fmla="*/ 423 w 283"/>
                <a:gd name="T1" fmla="*/ 75 h 274"/>
                <a:gd name="T2" fmla="*/ 163 w 283"/>
                <a:gd name="T3" fmla="*/ 94 h 274"/>
                <a:gd name="T4" fmla="*/ 98 w 283"/>
                <a:gd name="T5" fmla="*/ 188 h 274"/>
                <a:gd name="T6" fmla="*/ 17 w 283"/>
                <a:gd name="T7" fmla="*/ 267 h 274"/>
                <a:gd name="T8" fmla="*/ 180 w 283"/>
                <a:gd name="T9" fmla="*/ 554 h 274"/>
                <a:gd name="T10" fmla="*/ 446 w 283"/>
                <a:gd name="T11" fmla="*/ 733 h 274"/>
                <a:gd name="T12" fmla="*/ 670 w 283"/>
                <a:gd name="T13" fmla="*/ 283 h 274"/>
                <a:gd name="T14" fmla="*/ 437 w 283"/>
                <a:gd name="T15" fmla="*/ 68 h 27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83" h="274">
                  <a:moveTo>
                    <a:pt x="155" y="27"/>
                  </a:moveTo>
                  <a:cubicBezTo>
                    <a:pt x="123" y="9"/>
                    <a:pt x="84" y="0"/>
                    <a:pt x="60" y="34"/>
                  </a:cubicBezTo>
                  <a:cubicBezTo>
                    <a:pt x="51" y="46"/>
                    <a:pt x="48" y="58"/>
                    <a:pt x="36" y="68"/>
                  </a:cubicBezTo>
                  <a:cubicBezTo>
                    <a:pt x="24" y="78"/>
                    <a:pt x="10" y="79"/>
                    <a:pt x="6" y="97"/>
                  </a:cubicBezTo>
                  <a:cubicBezTo>
                    <a:pt x="0" y="131"/>
                    <a:pt x="47" y="177"/>
                    <a:pt x="66" y="201"/>
                  </a:cubicBezTo>
                  <a:cubicBezTo>
                    <a:pt x="92" y="234"/>
                    <a:pt x="116" y="274"/>
                    <a:pt x="163" y="266"/>
                  </a:cubicBezTo>
                  <a:cubicBezTo>
                    <a:pt x="240" y="253"/>
                    <a:pt x="283" y="173"/>
                    <a:pt x="245" y="103"/>
                  </a:cubicBezTo>
                  <a:cubicBezTo>
                    <a:pt x="225" y="65"/>
                    <a:pt x="191" y="45"/>
                    <a:pt x="159" y="25"/>
                  </a:cubicBezTo>
                </a:path>
              </a:pathLst>
            </a:custGeom>
            <a:solidFill>
              <a:srgbClr val="EDA0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92" name="Freeform 108">
              <a:extLst>
                <a:ext uri="{FF2B5EF4-FFF2-40B4-BE49-F238E27FC236}">
                  <a16:creationId xmlns:a16="http://schemas.microsoft.com/office/drawing/2014/main" id="{D863F12D-840B-4D8C-B270-7F17B052750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4" y="2428"/>
              <a:ext cx="1004" cy="1045"/>
            </a:xfrm>
            <a:custGeom>
              <a:avLst/>
              <a:gdLst>
                <a:gd name="T0" fmla="*/ 5 w 1004"/>
                <a:gd name="T1" fmla="*/ 3 h 1045"/>
                <a:gd name="T2" fmla="*/ 1004 w 1004"/>
                <a:gd name="T3" fmla="*/ 968 h 1045"/>
                <a:gd name="T4" fmla="*/ 1004 w 1004"/>
                <a:gd name="T5" fmla="*/ 1045 h 1045"/>
                <a:gd name="T6" fmla="*/ 6 w 1004"/>
                <a:gd name="T7" fmla="*/ 54 h 1045"/>
                <a:gd name="T8" fmla="*/ 0 w 1004"/>
                <a:gd name="T9" fmla="*/ 0 h 1045"/>
                <a:gd name="T10" fmla="*/ 5 w 1004"/>
                <a:gd name="T11" fmla="*/ 3 h 104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04" h="1045">
                  <a:moveTo>
                    <a:pt x="5" y="3"/>
                  </a:moveTo>
                  <a:lnTo>
                    <a:pt x="1004" y="968"/>
                  </a:lnTo>
                  <a:lnTo>
                    <a:pt x="1004" y="1045"/>
                  </a:lnTo>
                  <a:lnTo>
                    <a:pt x="6" y="54"/>
                  </a:lnTo>
                  <a:lnTo>
                    <a:pt x="0" y="0"/>
                  </a:lnTo>
                  <a:lnTo>
                    <a:pt x="5" y="3"/>
                  </a:lnTo>
                  <a:close/>
                </a:path>
              </a:pathLst>
            </a:custGeom>
            <a:solidFill>
              <a:srgbClr val="EDA0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93" name="Freeform 109">
              <a:extLst>
                <a:ext uri="{FF2B5EF4-FFF2-40B4-BE49-F238E27FC236}">
                  <a16:creationId xmlns:a16="http://schemas.microsoft.com/office/drawing/2014/main" id="{B73BE1F9-006C-48CB-928D-7F7558AA5068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4" y="2428"/>
              <a:ext cx="1004" cy="1045"/>
            </a:xfrm>
            <a:custGeom>
              <a:avLst/>
              <a:gdLst>
                <a:gd name="T0" fmla="*/ 5 w 1004"/>
                <a:gd name="T1" fmla="*/ 3 h 1045"/>
                <a:gd name="T2" fmla="*/ 1004 w 1004"/>
                <a:gd name="T3" fmla="*/ 968 h 1045"/>
                <a:gd name="T4" fmla="*/ 1004 w 1004"/>
                <a:gd name="T5" fmla="*/ 1045 h 1045"/>
                <a:gd name="T6" fmla="*/ 6 w 1004"/>
                <a:gd name="T7" fmla="*/ 54 h 1045"/>
                <a:gd name="T8" fmla="*/ 0 w 1004"/>
                <a:gd name="T9" fmla="*/ 0 h 10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04" h="1045">
                  <a:moveTo>
                    <a:pt x="5" y="3"/>
                  </a:moveTo>
                  <a:lnTo>
                    <a:pt x="1004" y="968"/>
                  </a:lnTo>
                  <a:lnTo>
                    <a:pt x="1004" y="1045"/>
                  </a:lnTo>
                  <a:lnTo>
                    <a:pt x="6" y="54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94" name="Freeform 110">
              <a:extLst>
                <a:ext uri="{FF2B5EF4-FFF2-40B4-BE49-F238E27FC236}">
                  <a16:creationId xmlns:a16="http://schemas.microsoft.com/office/drawing/2014/main" id="{C7FE13EE-2BBC-4E47-BF9B-3131280E0C0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0" y="2715"/>
              <a:ext cx="806" cy="932"/>
            </a:xfrm>
            <a:custGeom>
              <a:avLst/>
              <a:gdLst>
                <a:gd name="T0" fmla="*/ 0 w 626"/>
                <a:gd name="T1" fmla="*/ 0 h 724"/>
                <a:gd name="T2" fmla="*/ 1720 w 626"/>
                <a:gd name="T3" fmla="*/ 1636 h 724"/>
                <a:gd name="T4" fmla="*/ 1720 w 626"/>
                <a:gd name="T5" fmla="*/ 1989 h 724"/>
                <a:gd name="T6" fmla="*/ 1376 w 626"/>
                <a:gd name="T7" fmla="*/ 1594 h 724"/>
                <a:gd name="T8" fmla="*/ 780 w 626"/>
                <a:gd name="T9" fmla="*/ 877 h 724"/>
                <a:gd name="T10" fmla="*/ 31 w 626"/>
                <a:gd name="T11" fmla="*/ 154 h 724"/>
                <a:gd name="T12" fmla="*/ 0 w 626"/>
                <a:gd name="T13" fmla="*/ 0 h 7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26" h="724">
                  <a:moveTo>
                    <a:pt x="0" y="0"/>
                  </a:moveTo>
                  <a:cubicBezTo>
                    <a:pt x="626" y="596"/>
                    <a:pt x="626" y="596"/>
                    <a:pt x="626" y="596"/>
                  </a:cubicBezTo>
                  <a:cubicBezTo>
                    <a:pt x="626" y="724"/>
                    <a:pt x="626" y="724"/>
                    <a:pt x="626" y="724"/>
                  </a:cubicBezTo>
                  <a:cubicBezTo>
                    <a:pt x="626" y="724"/>
                    <a:pt x="543" y="668"/>
                    <a:pt x="501" y="580"/>
                  </a:cubicBezTo>
                  <a:cubicBezTo>
                    <a:pt x="459" y="493"/>
                    <a:pt x="342" y="361"/>
                    <a:pt x="284" y="319"/>
                  </a:cubicBezTo>
                  <a:cubicBezTo>
                    <a:pt x="226" y="277"/>
                    <a:pt x="12" y="56"/>
                    <a:pt x="12" y="5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EDA0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95" name="Freeform 111">
              <a:extLst>
                <a:ext uri="{FF2B5EF4-FFF2-40B4-BE49-F238E27FC236}">
                  <a16:creationId xmlns:a16="http://schemas.microsoft.com/office/drawing/2014/main" id="{080B355A-8F03-4E93-80D3-2D38B036FB2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8" y="2400"/>
              <a:ext cx="1013" cy="993"/>
            </a:xfrm>
            <a:custGeom>
              <a:avLst/>
              <a:gdLst>
                <a:gd name="T0" fmla="*/ 0 w 787"/>
                <a:gd name="T1" fmla="*/ 0 h 772"/>
                <a:gd name="T2" fmla="*/ 2160 w 787"/>
                <a:gd name="T3" fmla="*/ 2113 h 772"/>
                <a:gd name="T4" fmla="*/ 0 w 787"/>
                <a:gd name="T5" fmla="*/ 0 h 77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87" h="772">
                  <a:moveTo>
                    <a:pt x="0" y="0"/>
                  </a:moveTo>
                  <a:cubicBezTo>
                    <a:pt x="787" y="772"/>
                    <a:pt x="787" y="772"/>
                    <a:pt x="787" y="772"/>
                  </a:cubicBezTo>
                  <a:cubicBezTo>
                    <a:pt x="787" y="772"/>
                    <a:pt x="44" y="21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96" name="Freeform 112">
              <a:extLst>
                <a:ext uri="{FF2B5EF4-FFF2-40B4-BE49-F238E27FC236}">
                  <a16:creationId xmlns:a16="http://schemas.microsoft.com/office/drawing/2014/main" id="{4B290E5E-3A5E-40EF-9104-D08DF068A34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4" y="2130"/>
              <a:ext cx="1028" cy="954"/>
            </a:xfrm>
            <a:custGeom>
              <a:avLst/>
              <a:gdLst>
                <a:gd name="T0" fmla="*/ 0 w 799"/>
                <a:gd name="T1" fmla="*/ 0 h 742"/>
                <a:gd name="T2" fmla="*/ 2190 w 799"/>
                <a:gd name="T3" fmla="*/ 2029 h 742"/>
                <a:gd name="T4" fmla="*/ 0 w 799"/>
                <a:gd name="T5" fmla="*/ 0 h 74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99" h="742">
                  <a:moveTo>
                    <a:pt x="0" y="0"/>
                  </a:moveTo>
                  <a:cubicBezTo>
                    <a:pt x="799" y="742"/>
                    <a:pt x="799" y="742"/>
                    <a:pt x="799" y="742"/>
                  </a:cubicBezTo>
                  <a:cubicBezTo>
                    <a:pt x="799" y="742"/>
                    <a:pt x="130" y="149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97" name="Freeform 113">
              <a:extLst>
                <a:ext uri="{FF2B5EF4-FFF2-40B4-BE49-F238E27FC236}">
                  <a16:creationId xmlns:a16="http://schemas.microsoft.com/office/drawing/2014/main" id="{CF631852-A9BC-4446-BC97-75D6BCA4765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5" y="3150"/>
              <a:ext cx="202" cy="178"/>
            </a:xfrm>
            <a:custGeom>
              <a:avLst/>
              <a:gdLst>
                <a:gd name="T0" fmla="*/ 431 w 157"/>
                <a:gd name="T1" fmla="*/ 8 h 138"/>
                <a:gd name="T2" fmla="*/ 198 w 157"/>
                <a:gd name="T3" fmla="*/ 126 h 138"/>
                <a:gd name="T4" fmla="*/ 0 w 157"/>
                <a:gd name="T5" fmla="*/ 383 h 138"/>
                <a:gd name="T6" fmla="*/ 198 w 157"/>
                <a:gd name="T7" fmla="*/ 119 h 138"/>
                <a:gd name="T8" fmla="*/ 314 w 157"/>
                <a:gd name="T9" fmla="*/ 46 h 138"/>
                <a:gd name="T10" fmla="*/ 410 w 157"/>
                <a:gd name="T11" fmla="*/ 0 h 13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57" h="138">
                  <a:moveTo>
                    <a:pt x="157" y="3"/>
                  </a:moveTo>
                  <a:cubicBezTo>
                    <a:pt x="130" y="7"/>
                    <a:pt x="93" y="30"/>
                    <a:pt x="72" y="46"/>
                  </a:cubicBezTo>
                  <a:cubicBezTo>
                    <a:pt x="40" y="70"/>
                    <a:pt x="14" y="101"/>
                    <a:pt x="0" y="138"/>
                  </a:cubicBezTo>
                  <a:cubicBezTo>
                    <a:pt x="3" y="96"/>
                    <a:pt x="40" y="66"/>
                    <a:pt x="72" y="43"/>
                  </a:cubicBezTo>
                  <a:cubicBezTo>
                    <a:pt x="85" y="34"/>
                    <a:pt x="100" y="25"/>
                    <a:pt x="115" y="17"/>
                  </a:cubicBezTo>
                  <a:cubicBezTo>
                    <a:pt x="125" y="11"/>
                    <a:pt x="139" y="0"/>
                    <a:pt x="15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98" name="Freeform 114">
              <a:extLst>
                <a:ext uri="{FF2B5EF4-FFF2-40B4-BE49-F238E27FC236}">
                  <a16:creationId xmlns:a16="http://schemas.microsoft.com/office/drawing/2014/main" id="{D7674394-5C91-45A5-9783-B12264B5FCC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1" y="3418"/>
              <a:ext cx="90" cy="74"/>
            </a:xfrm>
            <a:custGeom>
              <a:avLst/>
              <a:gdLst>
                <a:gd name="T0" fmla="*/ 0 w 70"/>
                <a:gd name="T1" fmla="*/ 0 h 58"/>
                <a:gd name="T2" fmla="*/ 1 w 70"/>
                <a:gd name="T3" fmla="*/ 75 h 58"/>
                <a:gd name="T4" fmla="*/ 8 w 70"/>
                <a:gd name="T5" fmla="*/ 116 h 58"/>
                <a:gd name="T6" fmla="*/ 87 w 70"/>
                <a:gd name="T7" fmla="*/ 153 h 58"/>
                <a:gd name="T8" fmla="*/ 134 w 70"/>
                <a:gd name="T9" fmla="*/ 135 h 58"/>
                <a:gd name="T10" fmla="*/ 185 w 70"/>
                <a:gd name="T11" fmla="*/ 93 h 58"/>
                <a:gd name="T12" fmla="*/ 184 w 70"/>
                <a:gd name="T13" fmla="*/ 46 h 58"/>
                <a:gd name="T14" fmla="*/ 179 w 70"/>
                <a:gd name="T15" fmla="*/ 0 h 58"/>
                <a:gd name="T16" fmla="*/ 80 w 70"/>
                <a:gd name="T17" fmla="*/ 17 h 58"/>
                <a:gd name="T18" fmla="*/ 0 w 70"/>
                <a:gd name="T19" fmla="*/ 1 h 5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70" h="58">
                  <a:moveTo>
                    <a:pt x="0" y="0"/>
                  </a:moveTo>
                  <a:cubicBezTo>
                    <a:pt x="1" y="10"/>
                    <a:pt x="1" y="19"/>
                    <a:pt x="1" y="28"/>
                  </a:cubicBezTo>
                  <a:cubicBezTo>
                    <a:pt x="1" y="33"/>
                    <a:pt x="0" y="40"/>
                    <a:pt x="3" y="44"/>
                  </a:cubicBezTo>
                  <a:cubicBezTo>
                    <a:pt x="7" y="52"/>
                    <a:pt x="24" y="58"/>
                    <a:pt x="32" y="58"/>
                  </a:cubicBezTo>
                  <a:cubicBezTo>
                    <a:pt x="38" y="58"/>
                    <a:pt x="45" y="54"/>
                    <a:pt x="49" y="51"/>
                  </a:cubicBezTo>
                  <a:cubicBezTo>
                    <a:pt x="54" y="48"/>
                    <a:pt x="65" y="40"/>
                    <a:pt x="68" y="35"/>
                  </a:cubicBezTo>
                  <a:cubicBezTo>
                    <a:pt x="70" y="30"/>
                    <a:pt x="67" y="22"/>
                    <a:pt x="67" y="17"/>
                  </a:cubicBezTo>
                  <a:cubicBezTo>
                    <a:pt x="67" y="12"/>
                    <a:pt x="67" y="5"/>
                    <a:pt x="65" y="0"/>
                  </a:cubicBezTo>
                  <a:cubicBezTo>
                    <a:pt x="56" y="5"/>
                    <a:pt x="39" y="5"/>
                    <a:pt x="29" y="6"/>
                  </a:cubicBezTo>
                  <a:cubicBezTo>
                    <a:pt x="18" y="7"/>
                    <a:pt x="10" y="4"/>
                    <a:pt x="0" y="1"/>
                  </a:cubicBezTo>
                </a:path>
              </a:pathLst>
            </a:custGeom>
            <a:solidFill>
              <a:srgbClr val="FAC6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99" name="Freeform 115">
              <a:extLst>
                <a:ext uri="{FF2B5EF4-FFF2-40B4-BE49-F238E27FC236}">
                  <a16:creationId xmlns:a16="http://schemas.microsoft.com/office/drawing/2014/main" id="{255E515A-C7AF-4AAF-96FE-944394E6388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7" y="3497"/>
              <a:ext cx="85" cy="174"/>
            </a:xfrm>
            <a:custGeom>
              <a:avLst/>
              <a:gdLst>
                <a:gd name="T0" fmla="*/ 8 w 66"/>
                <a:gd name="T1" fmla="*/ 0 h 135"/>
                <a:gd name="T2" fmla="*/ 1 w 66"/>
                <a:gd name="T3" fmla="*/ 268 h 135"/>
                <a:gd name="T4" fmla="*/ 6 w 66"/>
                <a:gd name="T5" fmla="*/ 345 h 135"/>
                <a:gd name="T6" fmla="*/ 55 w 66"/>
                <a:gd name="T7" fmla="*/ 354 h 135"/>
                <a:gd name="T8" fmla="*/ 125 w 66"/>
                <a:gd name="T9" fmla="*/ 309 h 135"/>
                <a:gd name="T10" fmla="*/ 161 w 66"/>
                <a:gd name="T11" fmla="*/ 218 h 135"/>
                <a:gd name="T12" fmla="*/ 171 w 66"/>
                <a:gd name="T13" fmla="*/ 98 h 135"/>
                <a:gd name="T14" fmla="*/ 176 w 66"/>
                <a:gd name="T15" fmla="*/ 36 h 135"/>
                <a:gd name="T16" fmla="*/ 97 w 66"/>
                <a:gd name="T17" fmla="*/ 31 h 135"/>
                <a:gd name="T18" fmla="*/ 13 w 66"/>
                <a:gd name="T19" fmla="*/ 1 h 13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66" h="135">
                  <a:moveTo>
                    <a:pt x="3" y="0"/>
                  </a:moveTo>
                  <a:cubicBezTo>
                    <a:pt x="5" y="33"/>
                    <a:pt x="1" y="65"/>
                    <a:pt x="1" y="97"/>
                  </a:cubicBezTo>
                  <a:cubicBezTo>
                    <a:pt x="0" y="106"/>
                    <a:pt x="0" y="117"/>
                    <a:pt x="2" y="125"/>
                  </a:cubicBezTo>
                  <a:cubicBezTo>
                    <a:pt x="4" y="135"/>
                    <a:pt x="12" y="131"/>
                    <a:pt x="20" y="128"/>
                  </a:cubicBezTo>
                  <a:cubicBezTo>
                    <a:pt x="29" y="124"/>
                    <a:pt x="37" y="117"/>
                    <a:pt x="45" y="112"/>
                  </a:cubicBezTo>
                  <a:cubicBezTo>
                    <a:pt x="55" y="104"/>
                    <a:pt x="56" y="90"/>
                    <a:pt x="58" y="79"/>
                  </a:cubicBezTo>
                  <a:cubicBezTo>
                    <a:pt x="61" y="65"/>
                    <a:pt x="60" y="50"/>
                    <a:pt x="62" y="36"/>
                  </a:cubicBezTo>
                  <a:cubicBezTo>
                    <a:pt x="63" y="30"/>
                    <a:pt x="66" y="19"/>
                    <a:pt x="64" y="13"/>
                  </a:cubicBezTo>
                  <a:cubicBezTo>
                    <a:pt x="60" y="4"/>
                    <a:pt x="42" y="12"/>
                    <a:pt x="35" y="12"/>
                  </a:cubicBezTo>
                  <a:cubicBezTo>
                    <a:pt x="28" y="12"/>
                    <a:pt x="5" y="9"/>
                    <a:pt x="5" y="1"/>
                  </a:cubicBezTo>
                </a:path>
              </a:pathLst>
            </a:custGeom>
            <a:solidFill>
              <a:srgbClr val="FAC6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00" name="Freeform 116">
              <a:extLst>
                <a:ext uri="{FF2B5EF4-FFF2-40B4-BE49-F238E27FC236}">
                  <a16:creationId xmlns:a16="http://schemas.microsoft.com/office/drawing/2014/main" id="{62A3F114-56BB-4BF7-BDAC-00DA2753687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9" y="3423"/>
              <a:ext cx="33" cy="68"/>
            </a:xfrm>
            <a:custGeom>
              <a:avLst/>
              <a:gdLst>
                <a:gd name="T0" fmla="*/ 1 w 26"/>
                <a:gd name="T1" fmla="*/ 19 h 53"/>
                <a:gd name="T2" fmla="*/ 10 w 26"/>
                <a:gd name="T3" fmla="*/ 106 h 53"/>
                <a:gd name="T4" fmla="*/ 66 w 26"/>
                <a:gd name="T5" fmla="*/ 133 h 53"/>
                <a:gd name="T6" fmla="*/ 58 w 26"/>
                <a:gd name="T7" fmla="*/ 36 h 53"/>
                <a:gd name="T8" fmla="*/ 48 w 26"/>
                <a:gd name="T9" fmla="*/ 6 h 53"/>
                <a:gd name="T10" fmla="*/ 10 w 26"/>
                <a:gd name="T11" fmla="*/ 8 h 5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6" h="53">
                  <a:moveTo>
                    <a:pt x="1" y="7"/>
                  </a:moveTo>
                  <a:cubicBezTo>
                    <a:pt x="1" y="16"/>
                    <a:pt x="0" y="33"/>
                    <a:pt x="4" y="40"/>
                  </a:cubicBezTo>
                  <a:cubicBezTo>
                    <a:pt x="8" y="46"/>
                    <a:pt x="19" y="53"/>
                    <a:pt x="25" y="49"/>
                  </a:cubicBezTo>
                  <a:cubicBezTo>
                    <a:pt x="26" y="37"/>
                    <a:pt x="22" y="25"/>
                    <a:pt x="22" y="13"/>
                  </a:cubicBezTo>
                  <a:cubicBezTo>
                    <a:pt x="22" y="10"/>
                    <a:pt x="23" y="4"/>
                    <a:pt x="19" y="2"/>
                  </a:cubicBezTo>
                  <a:cubicBezTo>
                    <a:pt x="16" y="0"/>
                    <a:pt x="8" y="3"/>
                    <a:pt x="4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01" name="Freeform 117">
              <a:extLst>
                <a:ext uri="{FF2B5EF4-FFF2-40B4-BE49-F238E27FC236}">
                  <a16:creationId xmlns:a16="http://schemas.microsoft.com/office/drawing/2014/main" id="{BBBEC58D-A319-4E74-847B-9AEA6433610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0" y="3514"/>
              <a:ext cx="39" cy="153"/>
            </a:xfrm>
            <a:custGeom>
              <a:avLst/>
              <a:gdLst>
                <a:gd name="T0" fmla="*/ 22 w 30"/>
                <a:gd name="T1" fmla="*/ 0 h 119"/>
                <a:gd name="T2" fmla="*/ 21 w 30"/>
                <a:gd name="T3" fmla="*/ 114 h 119"/>
                <a:gd name="T4" fmla="*/ 16 w 30"/>
                <a:gd name="T5" fmla="*/ 210 h 119"/>
                <a:gd name="T6" fmla="*/ 7 w 30"/>
                <a:gd name="T7" fmla="*/ 284 h 119"/>
                <a:gd name="T8" fmla="*/ 7 w 30"/>
                <a:gd name="T9" fmla="*/ 325 h 119"/>
                <a:gd name="T10" fmla="*/ 74 w 30"/>
                <a:gd name="T11" fmla="*/ 203 h 119"/>
                <a:gd name="T12" fmla="*/ 83 w 30"/>
                <a:gd name="T13" fmla="*/ 13 h 119"/>
                <a:gd name="T14" fmla="*/ 30 w 30"/>
                <a:gd name="T15" fmla="*/ 10 h 11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0" h="119">
                  <a:moveTo>
                    <a:pt x="8" y="0"/>
                  </a:moveTo>
                  <a:cubicBezTo>
                    <a:pt x="6" y="14"/>
                    <a:pt x="8" y="28"/>
                    <a:pt x="7" y="42"/>
                  </a:cubicBezTo>
                  <a:cubicBezTo>
                    <a:pt x="6" y="54"/>
                    <a:pt x="6" y="66"/>
                    <a:pt x="5" y="77"/>
                  </a:cubicBezTo>
                  <a:cubicBezTo>
                    <a:pt x="4" y="86"/>
                    <a:pt x="3" y="95"/>
                    <a:pt x="2" y="104"/>
                  </a:cubicBezTo>
                  <a:cubicBezTo>
                    <a:pt x="2" y="108"/>
                    <a:pt x="0" y="115"/>
                    <a:pt x="2" y="119"/>
                  </a:cubicBezTo>
                  <a:cubicBezTo>
                    <a:pt x="23" y="117"/>
                    <a:pt x="25" y="91"/>
                    <a:pt x="26" y="75"/>
                  </a:cubicBezTo>
                  <a:cubicBezTo>
                    <a:pt x="27" y="52"/>
                    <a:pt x="30" y="28"/>
                    <a:pt x="29" y="5"/>
                  </a:cubicBezTo>
                  <a:cubicBezTo>
                    <a:pt x="24" y="6"/>
                    <a:pt x="15" y="7"/>
                    <a:pt x="11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02" name="Freeform 118">
              <a:extLst>
                <a:ext uri="{FF2B5EF4-FFF2-40B4-BE49-F238E27FC236}">
                  <a16:creationId xmlns:a16="http://schemas.microsoft.com/office/drawing/2014/main" id="{F3EE4CDF-BCFF-4357-98DB-39E445313C1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6" y="3217"/>
              <a:ext cx="332" cy="284"/>
            </a:xfrm>
            <a:custGeom>
              <a:avLst/>
              <a:gdLst>
                <a:gd name="T0" fmla="*/ 1 w 258"/>
                <a:gd name="T1" fmla="*/ 596 h 221"/>
                <a:gd name="T2" fmla="*/ 0 w 258"/>
                <a:gd name="T3" fmla="*/ 603 h 221"/>
                <a:gd name="T4" fmla="*/ 97 w 258"/>
                <a:gd name="T5" fmla="*/ 514 h 221"/>
                <a:gd name="T6" fmla="*/ 184 w 258"/>
                <a:gd name="T7" fmla="*/ 470 h 221"/>
                <a:gd name="T8" fmla="*/ 354 w 258"/>
                <a:gd name="T9" fmla="*/ 384 h 221"/>
                <a:gd name="T10" fmla="*/ 564 w 258"/>
                <a:gd name="T11" fmla="*/ 203 h 221"/>
                <a:gd name="T12" fmla="*/ 629 w 258"/>
                <a:gd name="T13" fmla="*/ 98 h 221"/>
                <a:gd name="T14" fmla="*/ 660 w 258"/>
                <a:gd name="T15" fmla="*/ 50 h 221"/>
                <a:gd name="T16" fmla="*/ 706 w 258"/>
                <a:gd name="T17" fmla="*/ 0 h 221"/>
                <a:gd name="T18" fmla="*/ 660 w 258"/>
                <a:gd name="T19" fmla="*/ 76 h 221"/>
                <a:gd name="T20" fmla="*/ 602 w 258"/>
                <a:gd name="T21" fmla="*/ 173 h 221"/>
                <a:gd name="T22" fmla="*/ 439 w 258"/>
                <a:gd name="T23" fmla="*/ 384 h 221"/>
                <a:gd name="T24" fmla="*/ 163 w 258"/>
                <a:gd name="T25" fmla="*/ 520 h 221"/>
                <a:gd name="T26" fmla="*/ 64 w 258"/>
                <a:gd name="T27" fmla="*/ 558 h 221"/>
                <a:gd name="T28" fmla="*/ 1 w 258"/>
                <a:gd name="T29" fmla="*/ 603 h 221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258" h="221">
                  <a:moveTo>
                    <a:pt x="1" y="219"/>
                  </a:moveTo>
                  <a:cubicBezTo>
                    <a:pt x="0" y="219"/>
                    <a:pt x="0" y="220"/>
                    <a:pt x="0" y="221"/>
                  </a:cubicBezTo>
                  <a:cubicBezTo>
                    <a:pt x="10" y="208"/>
                    <a:pt x="22" y="197"/>
                    <a:pt x="35" y="188"/>
                  </a:cubicBezTo>
                  <a:cubicBezTo>
                    <a:pt x="46" y="181"/>
                    <a:pt x="56" y="178"/>
                    <a:pt x="67" y="173"/>
                  </a:cubicBezTo>
                  <a:cubicBezTo>
                    <a:pt x="89" y="163"/>
                    <a:pt x="109" y="152"/>
                    <a:pt x="129" y="141"/>
                  </a:cubicBezTo>
                  <a:cubicBezTo>
                    <a:pt x="160" y="126"/>
                    <a:pt x="188" y="104"/>
                    <a:pt x="205" y="75"/>
                  </a:cubicBezTo>
                  <a:cubicBezTo>
                    <a:pt x="213" y="62"/>
                    <a:pt x="221" y="49"/>
                    <a:pt x="229" y="36"/>
                  </a:cubicBezTo>
                  <a:cubicBezTo>
                    <a:pt x="233" y="30"/>
                    <a:pt x="237" y="23"/>
                    <a:pt x="241" y="18"/>
                  </a:cubicBezTo>
                  <a:cubicBezTo>
                    <a:pt x="245" y="12"/>
                    <a:pt x="255" y="6"/>
                    <a:pt x="258" y="0"/>
                  </a:cubicBezTo>
                  <a:cubicBezTo>
                    <a:pt x="251" y="7"/>
                    <a:pt x="246" y="18"/>
                    <a:pt x="241" y="28"/>
                  </a:cubicBezTo>
                  <a:cubicBezTo>
                    <a:pt x="234" y="40"/>
                    <a:pt x="227" y="51"/>
                    <a:pt x="220" y="64"/>
                  </a:cubicBezTo>
                  <a:cubicBezTo>
                    <a:pt x="204" y="92"/>
                    <a:pt x="187" y="121"/>
                    <a:pt x="160" y="141"/>
                  </a:cubicBezTo>
                  <a:cubicBezTo>
                    <a:pt x="130" y="164"/>
                    <a:pt x="96" y="179"/>
                    <a:pt x="60" y="191"/>
                  </a:cubicBezTo>
                  <a:cubicBezTo>
                    <a:pt x="48" y="195"/>
                    <a:pt x="35" y="200"/>
                    <a:pt x="23" y="205"/>
                  </a:cubicBezTo>
                  <a:cubicBezTo>
                    <a:pt x="16" y="208"/>
                    <a:pt x="4" y="214"/>
                    <a:pt x="1" y="221"/>
                  </a:cubicBezTo>
                </a:path>
              </a:pathLst>
            </a:custGeom>
            <a:solidFill>
              <a:srgbClr val="EDA0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03" name="Freeform 119">
              <a:extLst>
                <a:ext uri="{FF2B5EF4-FFF2-40B4-BE49-F238E27FC236}">
                  <a16:creationId xmlns:a16="http://schemas.microsoft.com/office/drawing/2014/main" id="{1C0FB219-08E4-43A7-9FC4-3E0C7B44F93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2" y="3356"/>
              <a:ext cx="158" cy="82"/>
            </a:xfrm>
            <a:custGeom>
              <a:avLst/>
              <a:gdLst>
                <a:gd name="T0" fmla="*/ 6 w 123"/>
                <a:gd name="T1" fmla="*/ 173 h 64"/>
                <a:gd name="T2" fmla="*/ 89 w 123"/>
                <a:gd name="T3" fmla="*/ 106 h 64"/>
                <a:gd name="T4" fmla="*/ 155 w 123"/>
                <a:gd name="T5" fmla="*/ 81 h 64"/>
                <a:gd name="T6" fmla="*/ 239 w 123"/>
                <a:gd name="T7" fmla="*/ 58 h 64"/>
                <a:gd name="T8" fmla="*/ 280 w 123"/>
                <a:gd name="T9" fmla="*/ 40 h 64"/>
                <a:gd name="T10" fmla="*/ 335 w 123"/>
                <a:gd name="T11" fmla="*/ 0 h 64"/>
                <a:gd name="T12" fmla="*/ 158 w 123"/>
                <a:gd name="T13" fmla="*/ 54 h 64"/>
                <a:gd name="T14" fmla="*/ 0 w 123"/>
                <a:gd name="T15" fmla="*/ 164 h 6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23" h="64">
                  <a:moveTo>
                    <a:pt x="2" y="64"/>
                  </a:moveTo>
                  <a:cubicBezTo>
                    <a:pt x="6" y="53"/>
                    <a:pt x="23" y="45"/>
                    <a:pt x="33" y="40"/>
                  </a:cubicBezTo>
                  <a:cubicBezTo>
                    <a:pt x="41" y="36"/>
                    <a:pt x="48" y="31"/>
                    <a:pt x="57" y="30"/>
                  </a:cubicBezTo>
                  <a:cubicBezTo>
                    <a:pt x="68" y="28"/>
                    <a:pt x="77" y="25"/>
                    <a:pt x="88" y="21"/>
                  </a:cubicBezTo>
                  <a:cubicBezTo>
                    <a:pt x="93" y="19"/>
                    <a:pt x="98" y="18"/>
                    <a:pt x="103" y="15"/>
                  </a:cubicBezTo>
                  <a:cubicBezTo>
                    <a:pt x="108" y="11"/>
                    <a:pt x="121" y="5"/>
                    <a:pt x="123" y="0"/>
                  </a:cubicBezTo>
                  <a:cubicBezTo>
                    <a:pt x="104" y="13"/>
                    <a:pt x="79" y="13"/>
                    <a:pt x="58" y="20"/>
                  </a:cubicBezTo>
                  <a:cubicBezTo>
                    <a:pt x="37" y="28"/>
                    <a:pt x="13" y="43"/>
                    <a:pt x="0" y="61"/>
                  </a:cubicBezTo>
                </a:path>
              </a:pathLst>
            </a:custGeom>
            <a:solidFill>
              <a:srgbClr val="FAC6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04" name="Freeform 120">
              <a:extLst>
                <a:ext uri="{FF2B5EF4-FFF2-40B4-BE49-F238E27FC236}">
                  <a16:creationId xmlns:a16="http://schemas.microsoft.com/office/drawing/2014/main" id="{14E54516-C609-40CD-8E60-9BCB51BD968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5" y="3380"/>
              <a:ext cx="258" cy="228"/>
            </a:xfrm>
            <a:custGeom>
              <a:avLst/>
              <a:gdLst>
                <a:gd name="T0" fmla="*/ 0 w 200"/>
                <a:gd name="T1" fmla="*/ 488 h 177"/>
                <a:gd name="T2" fmla="*/ 555 w 200"/>
                <a:gd name="T3" fmla="*/ 0 h 177"/>
                <a:gd name="T4" fmla="*/ 0 w 200"/>
                <a:gd name="T5" fmla="*/ 488 h 17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0" h="177">
                  <a:moveTo>
                    <a:pt x="0" y="177"/>
                  </a:moveTo>
                  <a:cubicBezTo>
                    <a:pt x="200" y="0"/>
                    <a:pt x="200" y="0"/>
                    <a:pt x="200" y="0"/>
                  </a:cubicBezTo>
                  <a:cubicBezTo>
                    <a:pt x="200" y="0"/>
                    <a:pt x="19" y="147"/>
                    <a:pt x="0" y="177"/>
                  </a:cubicBezTo>
                  <a:close/>
                </a:path>
              </a:pathLst>
            </a:custGeom>
            <a:solidFill>
              <a:srgbClr val="FAC6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05" name="Freeform 121">
              <a:extLst>
                <a:ext uri="{FF2B5EF4-FFF2-40B4-BE49-F238E27FC236}">
                  <a16:creationId xmlns:a16="http://schemas.microsoft.com/office/drawing/2014/main" id="{8F1EE6CD-8374-43D8-9144-E3D82DD4214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5" y="2493"/>
              <a:ext cx="67" cy="88"/>
            </a:xfrm>
            <a:custGeom>
              <a:avLst/>
              <a:gdLst>
                <a:gd name="T0" fmla="*/ 19 w 52"/>
                <a:gd name="T1" fmla="*/ 0 h 69"/>
                <a:gd name="T2" fmla="*/ 143 w 52"/>
                <a:gd name="T3" fmla="*/ 182 h 69"/>
                <a:gd name="T4" fmla="*/ 19 w 52"/>
                <a:gd name="T5" fmla="*/ 0 h 6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2" h="69">
                  <a:moveTo>
                    <a:pt x="7" y="0"/>
                  </a:moveTo>
                  <a:cubicBezTo>
                    <a:pt x="7" y="0"/>
                    <a:pt x="0" y="20"/>
                    <a:pt x="52" y="69"/>
                  </a:cubicBezTo>
                  <a:cubicBezTo>
                    <a:pt x="52" y="69"/>
                    <a:pt x="9" y="15"/>
                    <a:pt x="7" y="0"/>
                  </a:cubicBezTo>
                  <a:close/>
                </a:path>
              </a:pathLst>
            </a:custGeom>
            <a:solidFill>
              <a:srgbClr val="C47B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06" name="Freeform 122">
              <a:extLst>
                <a:ext uri="{FF2B5EF4-FFF2-40B4-BE49-F238E27FC236}">
                  <a16:creationId xmlns:a16="http://schemas.microsoft.com/office/drawing/2014/main" id="{973514E6-6D91-44C4-810D-119273E78F3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1" y="2638"/>
              <a:ext cx="70" cy="141"/>
            </a:xfrm>
            <a:custGeom>
              <a:avLst/>
              <a:gdLst>
                <a:gd name="T0" fmla="*/ 0 w 54"/>
                <a:gd name="T1" fmla="*/ 0 h 110"/>
                <a:gd name="T2" fmla="*/ 153 w 54"/>
                <a:gd name="T3" fmla="*/ 297 h 110"/>
                <a:gd name="T4" fmla="*/ 0 w 54"/>
                <a:gd name="T5" fmla="*/ 0 h 1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4" h="110">
                  <a:moveTo>
                    <a:pt x="0" y="0"/>
                  </a:moveTo>
                  <a:cubicBezTo>
                    <a:pt x="0" y="0"/>
                    <a:pt x="26" y="22"/>
                    <a:pt x="54" y="110"/>
                  </a:cubicBezTo>
                  <a:cubicBezTo>
                    <a:pt x="54" y="110"/>
                    <a:pt x="46" y="43"/>
                    <a:pt x="0" y="0"/>
                  </a:cubicBezTo>
                  <a:close/>
                </a:path>
              </a:pathLst>
            </a:custGeom>
            <a:solidFill>
              <a:srgbClr val="C47B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07" name="Freeform 123">
              <a:extLst>
                <a:ext uri="{FF2B5EF4-FFF2-40B4-BE49-F238E27FC236}">
                  <a16:creationId xmlns:a16="http://schemas.microsoft.com/office/drawing/2014/main" id="{30938E9B-DA65-4B13-ADBB-E87A6503DE1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5" y="2804"/>
              <a:ext cx="697" cy="679"/>
            </a:xfrm>
            <a:custGeom>
              <a:avLst/>
              <a:gdLst>
                <a:gd name="T0" fmla="*/ 0 w 542"/>
                <a:gd name="T1" fmla="*/ 0 h 528"/>
                <a:gd name="T2" fmla="*/ 1481 w 542"/>
                <a:gd name="T3" fmla="*/ 1444 h 528"/>
                <a:gd name="T4" fmla="*/ 0 w 542"/>
                <a:gd name="T5" fmla="*/ 0 h 52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42" h="528">
                  <a:moveTo>
                    <a:pt x="0" y="0"/>
                  </a:moveTo>
                  <a:cubicBezTo>
                    <a:pt x="542" y="528"/>
                    <a:pt x="542" y="528"/>
                    <a:pt x="542" y="528"/>
                  </a:cubicBezTo>
                  <a:cubicBezTo>
                    <a:pt x="542" y="528"/>
                    <a:pt x="62" y="80"/>
                    <a:pt x="0" y="0"/>
                  </a:cubicBezTo>
                  <a:close/>
                </a:path>
              </a:pathLst>
            </a:custGeom>
            <a:solidFill>
              <a:srgbClr val="C47B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08" name="Freeform 124">
              <a:extLst>
                <a:ext uri="{FF2B5EF4-FFF2-40B4-BE49-F238E27FC236}">
                  <a16:creationId xmlns:a16="http://schemas.microsoft.com/office/drawing/2014/main" id="{D062D274-840A-4283-B3CA-4644D0E3EFA3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3" y="3303"/>
              <a:ext cx="223" cy="151"/>
            </a:xfrm>
            <a:custGeom>
              <a:avLst/>
              <a:gdLst>
                <a:gd name="T0" fmla="*/ 0 w 173"/>
                <a:gd name="T1" fmla="*/ 325 h 117"/>
                <a:gd name="T2" fmla="*/ 86 w 173"/>
                <a:gd name="T3" fmla="*/ 265 h 117"/>
                <a:gd name="T4" fmla="*/ 183 w 173"/>
                <a:gd name="T5" fmla="*/ 228 h 117"/>
                <a:gd name="T6" fmla="*/ 477 w 173"/>
                <a:gd name="T7" fmla="*/ 0 h 117"/>
                <a:gd name="T8" fmla="*/ 173 w 173"/>
                <a:gd name="T9" fmla="*/ 252 h 117"/>
                <a:gd name="T10" fmla="*/ 0 w 173"/>
                <a:gd name="T11" fmla="*/ 325 h 1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73" h="117">
                  <a:moveTo>
                    <a:pt x="0" y="117"/>
                  </a:moveTo>
                  <a:cubicBezTo>
                    <a:pt x="31" y="95"/>
                    <a:pt x="31" y="95"/>
                    <a:pt x="31" y="95"/>
                  </a:cubicBezTo>
                  <a:cubicBezTo>
                    <a:pt x="31" y="95"/>
                    <a:pt x="53" y="85"/>
                    <a:pt x="66" y="82"/>
                  </a:cubicBezTo>
                  <a:cubicBezTo>
                    <a:pt x="79" y="80"/>
                    <a:pt x="142" y="52"/>
                    <a:pt x="173" y="0"/>
                  </a:cubicBezTo>
                  <a:cubicBezTo>
                    <a:pt x="173" y="0"/>
                    <a:pt x="162" y="58"/>
                    <a:pt x="63" y="91"/>
                  </a:cubicBezTo>
                  <a:cubicBezTo>
                    <a:pt x="33" y="102"/>
                    <a:pt x="0" y="117"/>
                    <a:pt x="0" y="117"/>
                  </a:cubicBezTo>
                  <a:close/>
                </a:path>
              </a:pathLst>
            </a:custGeom>
            <a:solidFill>
              <a:srgbClr val="C47B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09" name="Freeform 125">
              <a:extLst>
                <a:ext uri="{FF2B5EF4-FFF2-40B4-BE49-F238E27FC236}">
                  <a16:creationId xmlns:a16="http://schemas.microsoft.com/office/drawing/2014/main" id="{002BDFBC-3BD4-4EBA-9720-3E00B63D7DAA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0" y="3532"/>
              <a:ext cx="127" cy="133"/>
            </a:xfrm>
            <a:custGeom>
              <a:avLst/>
              <a:gdLst>
                <a:gd name="T0" fmla="*/ 0 w 99"/>
                <a:gd name="T1" fmla="*/ 0 h 103"/>
                <a:gd name="T2" fmla="*/ 268 w 99"/>
                <a:gd name="T3" fmla="*/ 287 h 103"/>
                <a:gd name="T4" fmla="*/ 0 w 99"/>
                <a:gd name="T5" fmla="*/ 0 h 10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9" h="103">
                  <a:moveTo>
                    <a:pt x="0" y="0"/>
                  </a:moveTo>
                  <a:cubicBezTo>
                    <a:pt x="0" y="0"/>
                    <a:pt x="47" y="80"/>
                    <a:pt x="99" y="103"/>
                  </a:cubicBezTo>
                  <a:cubicBezTo>
                    <a:pt x="99" y="103"/>
                    <a:pt x="45" y="67"/>
                    <a:pt x="0" y="0"/>
                  </a:cubicBezTo>
                  <a:close/>
                </a:path>
              </a:pathLst>
            </a:custGeom>
            <a:solidFill>
              <a:srgbClr val="C47B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10" name="Freeform 126">
              <a:extLst>
                <a:ext uri="{FF2B5EF4-FFF2-40B4-BE49-F238E27FC236}">
                  <a16:creationId xmlns:a16="http://schemas.microsoft.com/office/drawing/2014/main" id="{0F62A68A-F67D-4ADB-95B2-99A636552D18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9" y="3207"/>
              <a:ext cx="137" cy="122"/>
            </a:xfrm>
            <a:custGeom>
              <a:avLst/>
              <a:gdLst>
                <a:gd name="T0" fmla="*/ 0 w 106"/>
                <a:gd name="T1" fmla="*/ 259 h 95"/>
                <a:gd name="T2" fmla="*/ 296 w 106"/>
                <a:gd name="T3" fmla="*/ 0 h 95"/>
                <a:gd name="T4" fmla="*/ 0 w 106"/>
                <a:gd name="T5" fmla="*/ 259 h 9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6" h="95">
                  <a:moveTo>
                    <a:pt x="0" y="95"/>
                  </a:moveTo>
                  <a:cubicBezTo>
                    <a:pt x="0" y="95"/>
                    <a:pt x="66" y="7"/>
                    <a:pt x="106" y="0"/>
                  </a:cubicBezTo>
                  <a:cubicBezTo>
                    <a:pt x="106" y="0"/>
                    <a:pt x="60" y="19"/>
                    <a:pt x="0" y="95"/>
                  </a:cubicBezTo>
                  <a:close/>
                </a:path>
              </a:pathLst>
            </a:custGeom>
            <a:solidFill>
              <a:srgbClr val="C47B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11" name="Freeform 127">
              <a:extLst>
                <a:ext uri="{FF2B5EF4-FFF2-40B4-BE49-F238E27FC236}">
                  <a16:creationId xmlns:a16="http://schemas.microsoft.com/office/drawing/2014/main" id="{F6C68696-6508-4D3B-9923-EA184E488503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1" y="3271"/>
              <a:ext cx="120" cy="94"/>
            </a:xfrm>
            <a:custGeom>
              <a:avLst/>
              <a:gdLst>
                <a:gd name="T0" fmla="*/ 0 w 93"/>
                <a:gd name="T1" fmla="*/ 201 h 73"/>
                <a:gd name="T2" fmla="*/ 258 w 93"/>
                <a:gd name="T3" fmla="*/ 0 h 73"/>
                <a:gd name="T4" fmla="*/ 0 w 93"/>
                <a:gd name="T5" fmla="*/ 201 h 7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3" h="73">
                  <a:moveTo>
                    <a:pt x="0" y="73"/>
                  </a:moveTo>
                  <a:cubicBezTo>
                    <a:pt x="0" y="73"/>
                    <a:pt x="73" y="31"/>
                    <a:pt x="93" y="0"/>
                  </a:cubicBezTo>
                  <a:cubicBezTo>
                    <a:pt x="93" y="0"/>
                    <a:pt x="88" y="25"/>
                    <a:pt x="0" y="73"/>
                  </a:cubicBezTo>
                  <a:close/>
                </a:path>
              </a:pathLst>
            </a:custGeom>
            <a:solidFill>
              <a:srgbClr val="C47B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12" name="Freeform 128">
              <a:extLst>
                <a:ext uri="{FF2B5EF4-FFF2-40B4-BE49-F238E27FC236}">
                  <a16:creationId xmlns:a16="http://schemas.microsoft.com/office/drawing/2014/main" id="{F6FB7A14-16A5-417D-BD7D-E640BAFA6C3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5" y="2826"/>
              <a:ext cx="565" cy="598"/>
            </a:xfrm>
            <a:custGeom>
              <a:avLst/>
              <a:gdLst>
                <a:gd name="T0" fmla="*/ 0 w 439"/>
                <a:gd name="T1" fmla="*/ 0 h 465"/>
                <a:gd name="T2" fmla="*/ 889 w 439"/>
                <a:gd name="T3" fmla="*/ 886 h 465"/>
                <a:gd name="T4" fmla="*/ 1205 w 439"/>
                <a:gd name="T5" fmla="*/ 1272 h 465"/>
                <a:gd name="T6" fmla="*/ 876 w 439"/>
                <a:gd name="T7" fmla="*/ 920 h 465"/>
                <a:gd name="T8" fmla="*/ 0 w 439"/>
                <a:gd name="T9" fmla="*/ 80 h 465"/>
                <a:gd name="T10" fmla="*/ 0 w 439"/>
                <a:gd name="T11" fmla="*/ 0 h 46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39" h="465">
                  <a:moveTo>
                    <a:pt x="0" y="0"/>
                  </a:moveTo>
                  <a:cubicBezTo>
                    <a:pt x="324" y="324"/>
                    <a:pt x="324" y="324"/>
                    <a:pt x="324" y="324"/>
                  </a:cubicBezTo>
                  <a:cubicBezTo>
                    <a:pt x="324" y="324"/>
                    <a:pt x="406" y="399"/>
                    <a:pt x="439" y="465"/>
                  </a:cubicBezTo>
                  <a:cubicBezTo>
                    <a:pt x="439" y="465"/>
                    <a:pt x="364" y="372"/>
                    <a:pt x="319" y="336"/>
                  </a:cubicBezTo>
                  <a:cubicBezTo>
                    <a:pt x="274" y="299"/>
                    <a:pt x="0" y="29"/>
                    <a:pt x="0" y="29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67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13" name="Freeform 129">
              <a:extLst>
                <a:ext uri="{FF2B5EF4-FFF2-40B4-BE49-F238E27FC236}">
                  <a16:creationId xmlns:a16="http://schemas.microsoft.com/office/drawing/2014/main" id="{5173ED94-6E53-4F65-AF5D-50C47CDFF22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9" y="3024"/>
              <a:ext cx="493" cy="440"/>
            </a:xfrm>
            <a:custGeom>
              <a:avLst/>
              <a:gdLst>
                <a:gd name="T0" fmla="*/ 0 w 383"/>
                <a:gd name="T1" fmla="*/ 0 h 342"/>
                <a:gd name="T2" fmla="*/ 1052 w 383"/>
                <a:gd name="T3" fmla="*/ 937 h 342"/>
                <a:gd name="T4" fmla="*/ 0 w 383"/>
                <a:gd name="T5" fmla="*/ 0 h 34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83" h="342">
                  <a:moveTo>
                    <a:pt x="0" y="0"/>
                  </a:moveTo>
                  <a:cubicBezTo>
                    <a:pt x="383" y="342"/>
                    <a:pt x="383" y="342"/>
                    <a:pt x="383" y="342"/>
                  </a:cubicBezTo>
                  <a:cubicBezTo>
                    <a:pt x="383" y="342"/>
                    <a:pt x="23" y="53"/>
                    <a:pt x="0" y="0"/>
                  </a:cubicBezTo>
                  <a:close/>
                </a:path>
              </a:pathLst>
            </a:custGeom>
            <a:solidFill>
              <a:srgbClr val="7D7B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14" name="Freeform 130">
              <a:extLst>
                <a:ext uri="{FF2B5EF4-FFF2-40B4-BE49-F238E27FC236}">
                  <a16:creationId xmlns:a16="http://schemas.microsoft.com/office/drawing/2014/main" id="{4646FF2B-2599-4D1C-B952-C8D1E1DC335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3" y="3194"/>
              <a:ext cx="427" cy="391"/>
            </a:xfrm>
            <a:custGeom>
              <a:avLst/>
              <a:gdLst>
                <a:gd name="T0" fmla="*/ 0 w 332"/>
                <a:gd name="T1" fmla="*/ 0 h 304"/>
                <a:gd name="T2" fmla="*/ 908 w 332"/>
                <a:gd name="T3" fmla="*/ 832 h 304"/>
                <a:gd name="T4" fmla="*/ 0 w 332"/>
                <a:gd name="T5" fmla="*/ 0 h 30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32" h="304">
                  <a:moveTo>
                    <a:pt x="0" y="0"/>
                  </a:moveTo>
                  <a:cubicBezTo>
                    <a:pt x="332" y="304"/>
                    <a:pt x="332" y="304"/>
                    <a:pt x="332" y="304"/>
                  </a:cubicBezTo>
                  <a:cubicBezTo>
                    <a:pt x="332" y="304"/>
                    <a:pt x="24" y="58"/>
                    <a:pt x="0" y="0"/>
                  </a:cubicBezTo>
                  <a:close/>
                </a:path>
              </a:pathLst>
            </a:custGeom>
            <a:solidFill>
              <a:srgbClr val="9393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15" name="Freeform 131">
              <a:extLst>
                <a:ext uri="{FF2B5EF4-FFF2-40B4-BE49-F238E27FC236}">
                  <a16:creationId xmlns:a16="http://schemas.microsoft.com/office/drawing/2014/main" id="{3C0FE012-1E47-445D-971A-52C8689DE1D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4" y="3484"/>
              <a:ext cx="49" cy="96"/>
            </a:xfrm>
            <a:custGeom>
              <a:avLst/>
              <a:gdLst>
                <a:gd name="T0" fmla="*/ 0 w 49"/>
                <a:gd name="T1" fmla="*/ 3 h 96"/>
                <a:gd name="T2" fmla="*/ 0 w 49"/>
                <a:gd name="T3" fmla="*/ 96 h 96"/>
                <a:gd name="T4" fmla="*/ 49 w 49"/>
                <a:gd name="T5" fmla="*/ 60 h 96"/>
                <a:gd name="T6" fmla="*/ 13 w 49"/>
                <a:gd name="T7" fmla="*/ 0 h 96"/>
                <a:gd name="T8" fmla="*/ 0 w 49"/>
                <a:gd name="T9" fmla="*/ 3 h 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" h="96">
                  <a:moveTo>
                    <a:pt x="0" y="3"/>
                  </a:moveTo>
                  <a:lnTo>
                    <a:pt x="0" y="96"/>
                  </a:lnTo>
                  <a:lnTo>
                    <a:pt x="49" y="60"/>
                  </a:lnTo>
                  <a:lnTo>
                    <a:pt x="13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7D7B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16" name="Freeform 132">
              <a:extLst>
                <a:ext uri="{FF2B5EF4-FFF2-40B4-BE49-F238E27FC236}">
                  <a16:creationId xmlns:a16="http://schemas.microsoft.com/office/drawing/2014/main" id="{DEBBD1A8-036F-4D1C-9E6B-B55E22AE381E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9" y="3554"/>
              <a:ext cx="111" cy="145"/>
            </a:xfrm>
            <a:custGeom>
              <a:avLst/>
              <a:gdLst>
                <a:gd name="T0" fmla="*/ 0 w 86"/>
                <a:gd name="T1" fmla="*/ 104 h 113"/>
                <a:gd name="T2" fmla="*/ 0 w 86"/>
                <a:gd name="T3" fmla="*/ 307 h 113"/>
                <a:gd name="T4" fmla="*/ 239 w 86"/>
                <a:gd name="T5" fmla="*/ 118 h 113"/>
                <a:gd name="T6" fmla="*/ 154 w 86"/>
                <a:gd name="T7" fmla="*/ 0 h 113"/>
                <a:gd name="T8" fmla="*/ 0 w 86"/>
                <a:gd name="T9" fmla="*/ 104 h 1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6" h="113">
                  <a:moveTo>
                    <a:pt x="0" y="38"/>
                  </a:moveTo>
                  <a:cubicBezTo>
                    <a:pt x="0" y="113"/>
                    <a:pt x="0" y="113"/>
                    <a:pt x="0" y="113"/>
                  </a:cubicBezTo>
                  <a:cubicBezTo>
                    <a:pt x="86" y="44"/>
                    <a:pt x="86" y="44"/>
                    <a:pt x="86" y="44"/>
                  </a:cubicBezTo>
                  <a:cubicBezTo>
                    <a:pt x="86" y="44"/>
                    <a:pt x="61" y="14"/>
                    <a:pt x="55" y="0"/>
                  </a:cubicBezTo>
                  <a:cubicBezTo>
                    <a:pt x="55" y="0"/>
                    <a:pt x="11" y="34"/>
                    <a:pt x="0" y="38"/>
                  </a:cubicBezTo>
                  <a:close/>
                </a:path>
              </a:pathLst>
            </a:custGeom>
            <a:solidFill>
              <a:srgbClr val="9393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17" name="Freeform 133">
              <a:extLst>
                <a:ext uri="{FF2B5EF4-FFF2-40B4-BE49-F238E27FC236}">
                  <a16:creationId xmlns:a16="http://schemas.microsoft.com/office/drawing/2014/main" id="{F966648F-3CF3-4811-AE29-4B8F1C2FA328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0" y="3423"/>
              <a:ext cx="31" cy="50"/>
            </a:xfrm>
            <a:custGeom>
              <a:avLst/>
              <a:gdLst>
                <a:gd name="T0" fmla="*/ 0 w 24"/>
                <a:gd name="T1" fmla="*/ 81 h 39"/>
                <a:gd name="T2" fmla="*/ 45 w 24"/>
                <a:gd name="T3" fmla="*/ 105 h 39"/>
                <a:gd name="T4" fmla="*/ 57 w 24"/>
                <a:gd name="T5" fmla="*/ 76 h 39"/>
                <a:gd name="T6" fmla="*/ 10 w 24"/>
                <a:gd name="T7" fmla="*/ 0 h 39"/>
                <a:gd name="T8" fmla="*/ 1 w 24"/>
                <a:gd name="T9" fmla="*/ 83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39">
                  <a:moveTo>
                    <a:pt x="0" y="30"/>
                  </a:moveTo>
                  <a:cubicBezTo>
                    <a:pt x="4" y="35"/>
                    <a:pt x="10" y="39"/>
                    <a:pt x="16" y="39"/>
                  </a:cubicBezTo>
                  <a:cubicBezTo>
                    <a:pt x="24" y="39"/>
                    <a:pt x="21" y="34"/>
                    <a:pt x="20" y="28"/>
                  </a:cubicBezTo>
                  <a:cubicBezTo>
                    <a:pt x="18" y="20"/>
                    <a:pt x="10" y="7"/>
                    <a:pt x="4" y="0"/>
                  </a:cubicBezTo>
                  <a:cubicBezTo>
                    <a:pt x="3" y="11"/>
                    <a:pt x="3" y="21"/>
                    <a:pt x="1" y="31"/>
                  </a:cubicBezTo>
                </a:path>
              </a:pathLst>
            </a:custGeom>
            <a:solidFill>
              <a:srgbClr val="9393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18" name="Freeform 134">
              <a:extLst>
                <a:ext uri="{FF2B5EF4-FFF2-40B4-BE49-F238E27FC236}">
                  <a16:creationId xmlns:a16="http://schemas.microsoft.com/office/drawing/2014/main" id="{B8B965FC-04D6-4A7C-A44D-D07280DF5951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1" y="3473"/>
              <a:ext cx="57" cy="125"/>
            </a:xfrm>
            <a:custGeom>
              <a:avLst/>
              <a:gdLst>
                <a:gd name="T0" fmla="*/ 58 w 44"/>
                <a:gd name="T1" fmla="*/ 22 h 97"/>
                <a:gd name="T2" fmla="*/ 113 w 44"/>
                <a:gd name="T3" fmla="*/ 36 h 97"/>
                <a:gd name="T4" fmla="*/ 123 w 44"/>
                <a:gd name="T5" fmla="*/ 58 h 97"/>
                <a:gd name="T6" fmla="*/ 118 w 44"/>
                <a:gd name="T7" fmla="*/ 98 h 97"/>
                <a:gd name="T8" fmla="*/ 111 w 44"/>
                <a:gd name="T9" fmla="*/ 237 h 97"/>
                <a:gd name="T10" fmla="*/ 53 w 44"/>
                <a:gd name="T11" fmla="*/ 265 h 97"/>
                <a:gd name="T12" fmla="*/ 1 w 44"/>
                <a:gd name="T13" fmla="*/ 231 h 97"/>
                <a:gd name="T14" fmla="*/ 13 w 44"/>
                <a:gd name="T15" fmla="*/ 86 h 97"/>
                <a:gd name="T16" fmla="*/ 22 w 44"/>
                <a:gd name="T17" fmla="*/ 0 h 97"/>
                <a:gd name="T18" fmla="*/ 58 w 44"/>
                <a:gd name="T19" fmla="*/ 19 h 9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4" h="97">
                  <a:moveTo>
                    <a:pt x="21" y="8"/>
                  </a:moveTo>
                  <a:cubicBezTo>
                    <a:pt x="24" y="8"/>
                    <a:pt x="36" y="11"/>
                    <a:pt x="40" y="13"/>
                  </a:cubicBezTo>
                  <a:cubicBezTo>
                    <a:pt x="44" y="15"/>
                    <a:pt x="44" y="16"/>
                    <a:pt x="43" y="21"/>
                  </a:cubicBezTo>
                  <a:cubicBezTo>
                    <a:pt x="43" y="26"/>
                    <a:pt x="43" y="31"/>
                    <a:pt x="42" y="36"/>
                  </a:cubicBezTo>
                  <a:cubicBezTo>
                    <a:pt x="41" y="52"/>
                    <a:pt x="43" y="71"/>
                    <a:pt x="39" y="86"/>
                  </a:cubicBezTo>
                  <a:cubicBezTo>
                    <a:pt x="32" y="91"/>
                    <a:pt x="28" y="96"/>
                    <a:pt x="19" y="96"/>
                  </a:cubicBezTo>
                  <a:cubicBezTo>
                    <a:pt x="8" y="97"/>
                    <a:pt x="0" y="96"/>
                    <a:pt x="1" y="84"/>
                  </a:cubicBezTo>
                  <a:cubicBezTo>
                    <a:pt x="2" y="66"/>
                    <a:pt x="4" y="49"/>
                    <a:pt x="5" y="31"/>
                  </a:cubicBezTo>
                  <a:cubicBezTo>
                    <a:pt x="5" y="21"/>
                    <a:pt x="5" y="9"/>
                    <a:pt x="8" y="0"/>
                  </a:cubicBezTo>
                  <a:cubicBezTo>
                    <a:pt x="13" y="2"/>
                    <a:pt x="17" y="4"/>
                    <a:pt x="21" y="7"/>
                  </a:cubicBezTo>
                </a:path>
              </a:pathLst>
            </a:custGeom>
            <a:solidFill>
              <a:srgbClr val="A9A8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19" name="Freeform 135">
              <a:extLst>
                <a:ext uri="{FF2B5EF4-FFF2-40B4-BE49-F238E27FC236}">
                  <a16:creationId xmlns:a16="http://schemas.microsoft.com/office/drawing/2014/main" id="{10FD8FEF-B351-4382-A8E8-DAEEF543589D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8" y="3602"/>
              <a:ext cx="60" cy="122"/>
            </a:xfrm>
            <a:custGeom>
              <a:avLst/>
              <a:gdLst>
                <a:gd name="T0" fmla="*/ 17 w 47"/>
                <a:gd name="T1" fmla="*/ 6 h 95"/>
                <a:gd name="T2" fmla="*/ 13 w 47"/>
                <a:gd name="T3" fmla="*/ 0 h 95"/>
                <a:gd name="T4" fmla="*/ 123 w 47"/>
                <a:gd name="T5" fmla="*/ 28 h 95"/>
                <a:gd name="T6" fmla="*/ 119 w 47"/>
                <a:gd name="T7" fmla="*/ 134 h 95"/>
                <a:gd name="T8" fmla="*/ 119 w 47"/>
                <a:gd name="T9" fmla="*/ 208 h 95"/>
                <a:gd name="T10" fmla="*/ 107 w 47"/>
                <a:gd name="T11" fmla="*/ 245 h 95"/>
                <a:gd name="T12" fmla="*/ 60 w 47"/>
                <a:gd name="T13" fmla="*/ 259 h 95"/>
                <a:gd name="T14" fmla="*/ 22 w 47"/>
                <a:gd name="T15" fmla="*/ 252 h 95"/>
                <a:gd name="T16" fmla="*/ 8 w 47"/>
                <a:gd name="T17" fmla="*/ 193 h 95"/>
                <a:gd name="T18" fmla="*/ 10 w 47"/>
                <a:gd name="T19" fmla="*/ 17 h 95"/>
                <a:gd name="T20" fmla="*/ 10 w 47"/>
                <a:gd name="T21" fmla="*/ 6 h 9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47" h="95">
                  <a:moveTo>
                    <a:pt x="6" y="2"/>
                  </a:moveTo>
                  <a:cubicBezTo>
                    <a:pt x="6" y="1"/>
                    <a:pt x="5" y="1"/>
                    <a:pt x="5" y="0"/>
                  </a:cubicBezTo>
                  <a:cubicBezTo>
                    <a:pt x="12" y="10"/>
                    <a:pt x="36" y="18"/>
                    <a:pt x="46" y="10"/>
                  </a:cubicBezTo>
                  <a:cubicBezTo>
                    <a:pt x="47" y="23"/>
                    <a:pt x="45" y="36"/>
                    <a:pt x="45" y="49"/>
                  </a:cubicBezTo>
                  <a:cubicBezTo>
                    <a:pt x="45" y="58"/>
                    <a:pt x="46" y="67"/>
                    <a:pt x="45" y="76"/>
                  </a:cubicBezTo>
                  <a:cubicBezTo>
                    <a:pt x="45" y="82"/>
                    <a:pt x="45" y="86"/>
                    <a:pt x="41" y="90"/>
                  </a:cubicBezTo>
                  <a:cubicBezTo>
                    <a:pt x="36" y="94"/>
                    <a:pt x="29" y="95"/>
                    <a:pt x="23" y="95"/>
                  </a:cubicBezTo>
                  <a:cubicBezTo>
                    <a:pt x="18" y="95"/>
                    <a:pt x="13" y="95"/>
                    <a:pt x="8" y="93"/>
                  </a:cubicBezTo>
                  <a:cubicBezTo>
                    <a:pt x="0" y="89"/>
                    <a:pt x="3" y="79"/>
                    <a:pt x="3" y="71"/>
                  </a:cubicBezTo>
                  <a:cubicBezTo>
                    <a:pt x="4" y="49"/>
                    <a:pt x="4" y="27"/>
                    <a:pt x="4" y="6"/>
                  </a:cubicBezTo>
                  <a:cubicBezTo>
                    <a:pt x="4" y="5"/>
                    <a:pt x="4" y="3"/>
                    <a:pt x="4" y="2"/>
                  </a:cubicBezTo>
                </a:path>
              </a:pathLst>
            </a:custGeom>
            <a:solidFill>
              <a:srgbClr val="BC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20" name="Freeform 136">
              <a:extLst>
                <a:ext uri="{FF2B5EF4-FFF2-40B4-BE49-F238E27FC236}">
                  <a16:creationId xmlns:a16="http://schemas.microsoft.com/office/drawing/2014/main" id="{53491702-3F2E-4C3A-BF39-EA418D7BA85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5" y="3436"/>
              <a:ext cx="11" cy="45"/>
            </a:xfrm>
            <a:custGeom>
              <a:avLst/>
              <a:gdLst>
                <a:gd name="T0" fmla="*/ 9 w 9"/>
                <a:gd name="T1" fmla="*/ 0 h 35"/>
                <a:gd name="T2" fmla="*/ 13 w 9"/>
                <a:gd name="T3" fmla="*/ 96 h 35"/>
                <a:gd name="T4" fmla="*/ 11 w 9"/>
                <a:gd name="T5" fmla="*/ 0 h 3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35">
                  <a:moveTo>
                    <a:pt x="4" y="0"/>
                  </a:moveTo>
                  <a:cubicBezTo>
                    <a:pt x="6" y="7"/>
                    <a:pt x="0" y="29"/>
                    <a:pt x="6" y="35"/>
                  </a:cubicBezTo>
                  <a:cubicBezTo>
                    <a:pt x="9" y="22"/>
                    <a:pt x="6" y="12"/>
                    <a:pt x="5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21" name="Freeform 137">
              <a:extLst>
                <a:ext uri="{FF2B5EF4-FFF2-40B4-BE49-F238E27FC236}">
                  <a16:creationId xmlns:a16="http://schemas.microsoft.com/office/drawing/2014/main" id="{A834E774-CE25-4935-A10A-2314A3150013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1" y="3470"/>
              <a:ext cx="11" cy="137"/>
            </a:xfrm>
            <a:custGeom>
              <a:avLst/>
              <a:gdLst>
                <a:gd name="T0" fmla="*/ 9 w 9"/>
                <a:gd name="T1" fmla="*/ 1 h 106"/>
                <a:gd name="T2" fmla="*/ 2 w 9"/>
                <a:gd name="T3" fmla="*/ 207 h 106"/>
                <a:gd name="T4" fmla="*/ 11 w 9"/>
                <a:gd name="T5" fmla="*/ 296 h 106"/>
                <a:gd name="T6" fmla="*/ 16 w 9"/>
                <a:gd name="T7" fmla="*/ 222 h 106"/>
                <a:gd name="T8" fmla="*/ 11 w 9"/>
                <a:gd name="T9" fmla="*/ 125 h 106"/>
                <a:gd name="T10" fmla="*/ 1 w 9"/>
                <a:gd name="T11" fmla="*/ 0 h 10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" h="106">
                  <a:moveTo>
                    <a:pt x="4" y="1"/>
                  </a:moveTo>
                  <a:cubicBezTo>
                    <a:pt x="4" y="21"/>
                    <a:pt x="2" y="51"/>
                    <a:pt x="2" y="74"/>
                  </a:cubicBezTo>
                  <a:cubicBezTo>
                    <a:pt x="2" y="82"/>
                    <a:pt x="0" y="99"/>
                    <a:pt x="5" y="106"/>
                  </a:cubicBezTo>
                  <a:cubicBezTo>
                    <a:pt x="9" y="101"/>
                    <a:pt x="7" y="87"/>
                    <a:pt x="7" y="80"/>
                  </a:cubicBezTo>
                  <a:cubicBezTo>
                    <a:pt x="7" y="68"/>
                    <a:pt x="5" y="57"/>
                    <a:pt x="5" y="45"/>
                  </a:cubicBezTo>
                  <a:cubicBezTo>
                    <a:pt x="4" y="30"/>
                    <a:pt x="3" y="15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22" name="Freeform 138">
              <a:extLst>
                <a:ext uri="{FF2B5EF4-FFF2-40B4-BE49-F238E27FC236}">
                  <a16:creationId xmlns:a16="http://schemas.microsoft.com/office/drawing/2014/main" id="{4C0C7D28-F104-4E8E-A5DA-17B378CD2BF2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4" y="3600"/>
              <a:ext cx="19" cy="134"/>
            </a:xfrm>
            <a:custGeom>
              <a:avLst/>
              <a:gdLst>
                <a:gd name="T0" fmla="*/ 18 w 15"/>
                <a:gd name="T1" fmla="*/ 0 h 104"/>
                <a:gd name="T2" fmla="*/ 10 w 15"/>
                <a:gd name="T3" fmla="*/ 183 h 104"/>
                <a:gd name="T4" fmla="*/ 10 w 15"/>
                <a:gd name="T5" fmla="*/ 287 h 104"/>
                <a:gd name="T6" fmla="*/ 23 w 15"/>
                <a:gd name="T7" fmla="*/ 146 h 104"/>
                <a:gd name="T8" fmla="*/ 23 w 15"/>
                <a:gd name="T9" fmla="*/ 8 h 10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104">
                  <a:moveTo>
                    <a:pt x="7" y="0"/>
                  </a:moveTo>
                  <a:cubicBezTo>
                    <a:pt x="7" y="22"/>
                    <a:pt x="6" y="44"/>
                    <a:pt x="4" y="66"/>
                  </a:cubicBezTo>
                  <a:cubicBezTo>
                    <a:pt x="4" y="76"/>
                    <a:pt x="0" y="95"/>
                    <a:pt x="4" y="104"/>
                  </a:cubicBezTo>
                  <a:cubicBezTo>
                    <a:pt x="15" y="97"/>
                    <a:pt x="9" y="64"/>
                    <a:pt x="9" y="53"/>
                  </a:cubicBezTo>
                  <a:cubicBezTo>
                    <a:pt x="9" y="36"/>
                    <a:pt x="9" y="19"/>
                    <a:pt x="9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23" name="Oval 139">
              <a:extLst>
                <a:ext uri="{FF2B5EF4-FFF2-40B4-BE49-F238E27FC236}">
                  <a16:creationId xmlns:a16="http://schemas.microsoft.com/office/drawing/2014/main" id="{45C906BF-53C2-4611-BC70-EB6E939148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64" y="3720"/>
              <a:ext cx="14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124" name="Oval 140">
              <a:extLst>
                <a:ext uri="{FF2B5EF4-FFF2-40B4-BE49-F238E27FC236}">
                  <a16:creationId xmlns:a16="http://schemas.microsoft.com/office/drawing/2014/main" id="{6409A0CA-7840-4CFC-8C34-BDAA3097EA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83" y="3720"/>
              <a:ext cx="9" cy="1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125" name="Oval 141">
              <a:extLst>
                <a:ext uri="{FF2B5EF4-FFF2-40B4-BE49-F238E27FC236}">
                  <a16:creationId xmlns:a16="http://schemas.microsoft.com/office/drawing/2014/main" id="{E821E148-E03C-41EB-9C8F-A0668F7B40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91" y="3596"/>
              <a:ext cx="12" cy="1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126" name="Oval 142">
              <a:extLst>
                <a:ext uri="{FF2B5EF4-FFF2-40B4-BE49-F238E27FC236}">
                  <a16:creationId xmlns:a16="http://schemas.microsoft.com/office/drawing/2014/main" id="{2B8F10FF-CE58-4997-BBD8-A636D8B29E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89" y="3463"/>
              <a:ext cx="12" cy="1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127" name="Oval 143">
              <a:extLst>
                <a:ext uri="{FF2B5EF4-FFF2-40B4-BE49-F238E27FC236}">
                  <a16:creationId xmlns:a16="http://schemas.microsoft.com/office/drawing/2014/main" id="{E6F4D68B-1425-4BE1-9309-341AA3F24D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07" y="3472"/>
              <a:ext cx="12" cy="1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128" name="Oval 144">
              <a:extLst>
                <a:ext uri="{FF2B5EF4-FFF2-40B4-BE49-F238E27FC236}">
                  <a16:creationId xmlns:a16="http://schemas.microsoft.com/office/drawing/2014/main" id="{686C98D8-75CB-4BE4-A011-DC6C16F58A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75" y="3411"/>
              <a:ext cx="17" cy="2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129" name="Oval 145">
              <a:extLst>
                <a:ext uri="{FF2B5EF4-FFF2-40B4-BE49-F238E27FC236}">
                  <a16:creationId xmlns:a16="http://schemas.microsoft.com/office/drawing/2014/main" id="{007FF78C-F165-4BB0-9735-DBD19D6B98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54" y="3508"/>
              <a:ext cx="20" cy="2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130" name="Oval 146">
              <a:extLst>
                <a:ext uri="{FF2B5EF4-FFF2-40B4-BE49-F238E27FC236}">
                  <a16:creationId xmlns:a16="http://schemas.microsoft.com/office/drawing/2014/main" id="{2959E5E9-C903-4158-AB53-22A030DE85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98" y="3412"/>
              <a:ext cx="12" cy="1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131" name="Oval 147">
              <a:extLst>
                <a:ext uri="{FF2B5EF4-FFF2-40B4-BE49-F238E27FC236}">
                  <a16:creationId xmlns:a16="http://schemas.microsoft.com/office/drawing/2014/main" id="{66CCC9C0-6270-4047-946D-C427AA244D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60" y="3490"/>
              <a:ext cx="15" cy="1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132" name="Oval 148">
              <a:extLst>
                <a:ext uri="{FF2B5EF4-FFF2-40B4-BE49-F238E27FC236}">
                  <a16:creationId xmlns:a16="http://schemas.microsoft.com/office/drawing/2014/main" id="{93A496E0-5BFC-4352-BEE2-E4B219CE24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81" y="3495"/>
              <a:ext cx="11" cy="1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133" name="Oval 149">
              <a:extLst>
                <a:ext uri="{FF2B5EF4-FFF2-40B4-BE49-F238E27FC236}">
                  <a16:creationId xmlns:a16="http://schemas.microsoft.com/office/drawing/2014/main" id="{765D3F2C-B94C-40F0-B5A2-D243B82D7F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54" y="3401"/>
              <a:ext cx="20" cy="2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134" name="Oval 150">
              <a:extLst>
                <a:ext uri="{FF2B5EF4-FFF2-40B4-BE49-F238E27FC236}">
                  <a16:creationId xmlns:a16="http://schemas.microsoft.com/office/drawing/2014/main" id="{EA081496-3E86-4F88-B25B-852038DD23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81" y="1845"/>
              <a:ext cx="27" cy="2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135" name="Oval 151">
              <a:extLst>
                <a:ext uri="{FF2B5EF4-FFF2-40B4-BE49-F238E27FC236}">
                  <a16:creationId xmlns:a16="http://schemas.microsoft.com/office/drawing/2014/main" id="{8D6E6101-E21C-42A4-A5E9-5D2A296316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58" y="1863"/>
              <a:ext cx="15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136" name="Freeform 152">
              <a:extLst>
                <a:ext uri="{FF2B5EF4-FFF2-40B4-BE49-F238E27FC236}">
                  <a16:creationId xmlns:a16="http://schemas.microsoft.com/office/drawing/2014/main" id="{6BAB5AAD-4C2D-40FC-AFF0-1C190F2E6A80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5" y="2062"/>
              <a:ext cx="217" cy="111"/>
            </a:xfrm>
            <a:custGeom>
              <a:avLst/>
              <a:gdLst>
                <a:gd name="T0" fmla="*/ 460 w 169"/>
                <a:gd name="T1" fmla="*/ 231 h 87"/>
                <a:gd name="T2" fmla="*/ 0 w 169"/>
                <a:gd name="T3" fmla="*/ 0 h 87"/>
                <a:gd name="T4" fmla="*/ 460 w 169"/>
                <a:gd name="T5" fmla="*/ 231 h 8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9" h="87">
                  <a:moveTo>
                    <a:pt x="169" y="87"/>
                  </a:moveTo>
                  <a:cubicBezTo>
                    <a:pt x="169" y="87"/>
                    <a:pt x="38" y="3"/>
                    <a:pt x="0" y="0"/>
                  </a:cubicBezTo>
                  <a:cubicBezTo>
                    <a:pt x="0" y="0"/>
                    <a:pt x="156" y="85"/>
                    <a:pt x="169" y="8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37" name="Freeform 153">
              <a:extLst>
                <a:ext uri="{FF2B5EF4-FFF2-40B4-BE49-F238E27FC236}">
                  <a16:creationId xmlns:a16="http://schemas.microsoft.com/office/drawing/2014/main" id="{788435CE-4788-4B12-BEC0-0EF3B04B243A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5" y="2297"/>
              <a:ext cx="260" cy="22"/>
            </a:xfrm>
            <a:custGeom>
              <a:avLst/>
              <a:gdLst>
                <a:gd name="T0" fmla="*/ 555 w 202"/>
                <a:gd name="T1" fmla="*/ 21 h 17"/>
                <a:gd name="T2" fmla="*/ 0 w 202"/>
                <a:gd name="T3" fmla="*/ 47 h 17"/>
                <a:gd name="T4" fmla="*/ 555 w 202"/>
                <a:gd name="T5" fmla="*/ 21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2" h="17">
                  <a:moveTo>
                    <a:pt x="202" y="7"/>
                  </a:moveTo>
                  <a:cubicBezTo>
                    <a:pt x="202" y="7"/>
                    <a:pt x="24" y="0"/>
                    <a:pt x="0" y="17"/>
                  </a:cubicBezTo>
                  <a:cubicBezTo>
                    <a:pt x="0" y="17"/>
                    <a:pt x="186" y="7"/>
                    <a:pt x="202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38" name="Oval 154">
              <a:extLst>
                <a:ext uri="{FF2B5EF4-FFF2-40B4-BE49-F238E27FC236}">
                  <a16:creationId xmlns:a16="http://schemas.microsoft.com/office/drawing/2014/main" id="{0A260244-9E67-4F1E-9B3C-B1BB741239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06" y="2049"/>
              <a:ext cx="23" cy="2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139" name="Oval 155">
              <a:extLst>
                <a:ext uri="{FF2B5EF4-FFF2-40B4-BE49-F238E27FC236}">
                  <a16:creationId xmlns:a16="http://schemas.microsoft.com/office/drawing/2014/main" id="{6D9C408B-266A-41BE-87ED-F8C5C0ED1C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8" y="2033"/>
              <a:ext cx="10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140" name="Oval 156">
              <a:extLst>
                <a:ext uri="{FF2B5EF4-FFF2-40B4-BE49-F238E27FC236}">
                  <a16:creationId xmlns:a16="http://schemas.microsoft.com/office/drawing/2014/main" id="{D30F8D5F-4331-4ACF-B455-C82596E173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20" y="2310"/>
              <a:ext cx="18" cy="2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141" name="Oval 157">
              <a:extLst>
                <a:ext uri="{FF2B5EF4-FFF2-40B4-BE49-F238E27FC236}">
                  <a16:creationId xmlns:a16="http://schemas.microsoft.com/office/drawing/2014/main" id="{D52D773B-09AA-49EB-9A3D-A2E5C74C41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16" y="2339"/>
              <a:ext cx="14" cy="1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142" name="Oval 158">
              <a:extLst>
                <a:ext uri="{FF2B5EF4-FFF2-40B4-BE49-F238E27FC236}">
                  <a16:creationId xmlns:a16="http://schemas.microsoft.com/office/drawing/2014/main" id="{5EF4FAFD-92D1-4CA9-965A-9390943FC5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16" y="2162"/>
              <a:ext cx="16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143" name="Oval 159">
              <a:extLst>
                <a:ext uri="{FF2B5EF4-FFF2-40B4-BE49-F238E27FC236}">
                  <a16:creationId xmlns:a16="http://schemas.microsoft.com/office/drawing/2014/main" id="{8F34B5BE-C21C-4846-983D-E6301FD9E6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7" y="2302"/>
              <a:ext cx="13" cy="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144" name="Oval 160">
              <a:extLst>
                <a:ext uri="{FF2B5EF4-FFF2-40B4-BE49-F238E27FC236}">
                  <a16:creationId xmlns:a16="http://schemas.microsoft.com/office/drawing/2014/main" id="{923B138B-070F-48ED-B466-7FE150C596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55" y="2301"/>
              <a:ext cx="15" cy="1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145" name="Freeform 161">
              <a:extLst>
                <a:ext uri="{FF2B5EF4-FFF2-40B4-BE49-F238E27FC236}">
                  <a16:creationId xmlns:a16="http://schemas.microsoft.com/office/drawing/2014/main" id="{B1D68EB3-AB36-4037-BAAA-F41B59B16C2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6" y="1628"/>
              <a:ext cx="277" cy="383"/>
            </a:xfrm>
            <a:custGeom>
              <a:avLst/>
              <a:gdLst>
                <a:gd name="T0" fmla="*/ 218 w 215"/>
                <a:gd name="T1" fmla="*/ 796 h 298"/>
                <a:gd name="T2" fmla="*/ 542 w 215"/>
                <a:gd name="T3" fmla="*/ 592 h 298"/>
                <a:gd name="T4" fmla="*/ 506 w 215"/>
                <a:gd name="T5" fmla="*/ 289 h 298"/>
                <a:gd name="T6" fmla="*/ 277 w 215"/>
                <a:gd name="T7" fmla="*/ 98 h 298"/>
                <a:gd name="T8" fmla="*/ 103 w 215"/>
                <a:gd name="T9" fmla="*/ 401 h 298"/>
                <a:gd name="T10" fmla="*/ 52 w 215"/>
                <a:gd name="T11" fmla="*/ 592 h 298"/>
                <a:gd name="T12" fmla="*/ 192 w 215"/>
                <a:gd name="T13" fmla="*/ 783 h 29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15" h="298">
                  <a:moveTo>
                    <a:pt x="79" y="292"/>
                  </a:moveTo>
                  <a:cubicBezTo>
                    <a:pt x="88" y="298"/>
                    <a:pt x="186" y="237"/>
                    <a:pt x="197" y="217"/>
                  </a:cubicBezTo>
                  <a:cubicBezTo>
                    <a:pt x="215" y="186"/>
                    <a:pt x="199" y="135"/>
                    <a:pt x="184" y="106"/>
                  </a:cubicBezTo>
                  <a:cubicBezTo>
                    <a:pt x="170" y="78"/>
                    <a:pt x="135" y="0"/>
                    <a:pt x="101" y="36"/>
                  </a:cubicBezTo>
                  <a:cubicBezTo>
                    <a:pt x="72" y="68"/>
                    <a:pt x="57" y="111"/>
                    <a:pt x="37" y="147"/>
                  </a:cubicBezTo>
                  <a:cubicBezTo>
                    <a:pt x="25" y="169"/>
                    <a:pt x="0" y="194"/>
                    <a:pt x="19" y="217"/>
                  </a:cubicBezTo>
                  <a:cubicBezTo>
                    <a:pt x="37" y="237"/>
                    <a:pt x="59" y="261"/>
                    <a:pt x="70" y="287"/>
                  </a:cubicBezTo>
                </a:path>
              </a:pathLst>
            </a:custGeom>
            <a:solidFill>
              <a:srgbClr val="DCEE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46" name="Freeform 162">
              <a:extLst>
                <a:ext uri="{FF2B5EF4-FFF2-40B4-BE49-F238E27FC236}">
                  <a16:creationId xmlns:a16="http://schemas.microsoft.com/office/drawing/2014/main" id="{13506A45-9805-4A12-BD4B-26DDCD0E1E1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2" y="1642"/>
              <a:ext cx="140" cy="247"/>
            </a:xfrm>
            <a:custGeom>
              <a:avLst/>
              <a:gdLst>
                <a:gd name="T0" fmla="*/ 297 w 109"/>
                <a:gd name="T1" fmla="*/ 59 h 192"/>
                <a:gd name="T2" fmla="*/ 199 w 109"/>
                <a:gd name="T3" fmla="*/ 275 h 192"/>
                <a:gd name="T4" fmla="*/ 140 w 109"/>
                <a:gd name="T5" fmla="*/ 418 h 192"/>
                <a:gd name="T6" fmla="*/ 82 w 109"/>
                <a:gd name="T7" fmla="*/ 498 h 192"/>
                <a:gd name="T8" fmla="*/ 6 w 109"/>
                <a:gd name="T9" fmla="*/ 428 h 192"/>
                <a:gd name="T10" fmla="*/ 105 w 109"/>
                <a:gd name="T11" fmla="*/ 66 h 192"/>
                <a:gd name="T12" fmla="*/ 173 w 109"/>
                <a:gd name="T13" fmla="*/ 10 h 192"/>
                <a:gd name="T14" fmla="*/ 268 w 109"/>
                <a:gd name="T15" fmla="*/ 59 h 192"/>
                <a:gd name="T16" fmla="*/ 290 w 109"/>
                <a:gd name="T17" fmla="*/ 75 h 19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9" h="192">
                  <a:moveTo>
                    <a:pt x="109" y="22"/>
                  </a:moveTo>
                  <a:cubicBezTo>
                    <a:pt x="103" y="50"/>
                    <a:pt x="84" y="74"/>
                    <a:pt x="73" y="100"/>
                  </a:cubicBezTo>
                  <a:cubicBezTo>
                    <a:pt x="65" y="117"/>
                    <a:pt x="59" y="135"/>
                    <a:pt x="51" y="153"/>
                  </a:cubicBezTo>
                  <a:cubicBezTo>
                    <a:pt x="46" y="162"/>
                    <a:pt x="41" y="177"/>
                    <a:pt x="30" y="182"/>
                  </a:cubicBezTo>
                  <a:cubicBezTo>
                    <a:pt x="9" y="192"/>
                    <a:pt x="0" y="174"/>
                    <a:pt x="2" y="156"/>
                  </a:cubicBezTo>
                  <a:cubicBezTo>
                    <a:pt x="9" y="110"/>
                    <a:pt x="23" y="67"/>
                    <a:pt x="39" y="24"/>
                  </a:cubicBezTo>
                  <a:cubicBezTo>
                    <a:pt x="44" y="9"/>
                    <a:pt x="45" y="0"/>
                    <a:pt x="64" y="4"/>
                  </a:cubicBezTo>
                  <a:cubicBezTo>
                    <a:pt x="75" y="7"/>
                    <a:pt x="89" y="16"/>
                    <a:pt x="99" y="22"/>
                  </a:cubicBezTo>
                  <a:cubicBezTo>
                    <a:pt x="102" y="24"/>
                    <a:pt x="105" y="25"/>
                    <a:pt x="107" y="27"/>
                  </a:cubicBezTo>
                </a:path>
              </a:pathLst>
            </a:custGeom>
            <a:solidFill>
              <a:srgbClr val="DCEE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47" name="Freeform 163">
              <a:extLst>
                <a:ext uri="{FF2B5EF4-FFF2-40B4-BE49-F238E27FC236}">
                  <a16:creationId xmlns:a16="http://schemas.microsoft.com/office/drawing/2014/main" id="{09EA2201-B3A9-454C-BE26-A022C432189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6" y="2004"/>
              <a:ext cx="164" cy="108"/>
            </a:xfrm>
            <a:custGeom>
              <a:avLst/>
              <a:gdLst>
                <a:gd name="T0" fmla="*/ 0 w 128"/>
                <a:gd name="T1" fmla="*/ 96 h 84"/>
                <a:gd name="T2" fmla="*/ 323 w 128"/>
                <a:gd name="T3" fmla="*/ 0 h 84"/>
                <a:gd name="T4" fmla="*/ 252 w 128"/>
                <a:gd name="T5" fmla="*/ 203 h 84"/>
                <a:gd name="T6" fmla="*/ 29 w 128"/>
                <a:gd name="T7" fmla="*/ 228 h 84"/>
                <a:gd name="T8" fmla="*/ 13 w 128"/>
                <a:gd name="T9" fmla="*/ 114 h 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8" h="84">
                  <a:moveTo>
                    <a:pt x="0" y="35"/>
                  </a:moveTo>
                  <a:cubicBezTo>
                    <a:pt x="39" y="38"/>
                    <a:pt x="84" y="9"/>
                    <a:pt x="120" y="0"/>
                  </a:cubicBezTo>
                  <a:cubicBezTo>
                    <a:pt x="128" y="22"/>
                    <a:pt x="114" y="68"/>
                    <a:pt x="94" y="75"/>
                  </a:cubicBezTo>
                  <a:cubicBezTo>
                    <a:pt x="70" y="84"/>
                    <a:pt x="37" y="84"/>
                    <a:pt x="11" y="83"/>
                  </a:cubicBezTo>
                  <a:cubicBezTo>
                    <a:pt x="5" y="71"/>
                    <a:pt x="6" y="55"/>
                    <a:pt x="5" y="42"/>
                  </a:cubicBezTo>
                </a:path>
              </a:pathLst>
            </a:custGeom>
            <a:solidFill>
              <a:srgbClr val="DCEE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48" name="Freeform 164">
              <a:extLst>
                <a:ext uri="{FF2B5EF4-FFF2-40B4-BE49-F238E27FC236}">
                  <a16:creationId xmlns:a16="http://schemas.microsoft.com/office/drawing/2014/main" id="{3EB1FF0A-9EFA-4110-933B-87476249409E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5" y="2118"/>
              <a:ext cx="241" cy="166"/>
            </a:xfrm>
            <a:custGeom>
              <a:avLst/>
              <a:gdLst>
                <a:gd name="T0" fmla="*/ 508 w 188"/>
                <a:gd name="T1" fmla="*/ 134 h 129"/>
                <a:gd name="T2" fmla="*/ 432 w 188"/>
                <a:gd name="T3" fmla="*/ 104 h 129"/>
                <a:gd name="T4" fmla="*/ 324 w 188"/>
                <a:gd name="T5" fmla="*/ 68 h 129"/>
                <a:gd name="T6" fmla="*/ 165 w 188"/>
                <a:gd name="T7" fmla="*/ 22 h 129"/>
                <a:gd name="T8" fmla="*/ 88 w 188"/>
                <a:gd name="T9" fmla="*/ 22 h 129"/>
                <a:gd name="T10" fmla="*/ 60 w 188"/>
                <a:gd name="T11" fmla="*/ 89 h 129"/>
                <a:gd name="T12" fmla="*/ 28 w 188"/>
                <a:gd name="T13" fmla="*/ 192 h 129"/>
                <a:gd name="T14" fmla="*/ 1 w 188"/>
                <a:gd name="T15" fmla="*/ 305 h 129"/>
                <a:gd name="T16" fmla="*/ 6 w 188"/>
                <a:gd name="T17" fmla="*/ 342 h 129"/>
                <a:gd name="T18" fmla="*/ 76 w 188"/>
                <a:gd name="T19" fmla="*/ 351 h 129"/>
                <a:gd name="T20" fmla="*/ 337 w 188"/>
                <a:gd name="T21" fmla="*/ 327 h 129"/>
                <a:gd name="T22" fmla="*/ 403 w 188"/>
                <a:gd name="T23" fmla="*/ 341 h 129"/>
                <a:gd name="T24" fmla="*/ 442 w 188"/>
                <a:gd name="T25" fmla="*/ 318 h 129"/>
                <a:gd name="T26" fmla="*/ 478 w 188"/>
                <a:gd name="T27" fmla="*/ 220 h 129"/>
                <a:gd name="T28" fmla="*/ 495 w 188"/>
                <a:gd name="T29" fmla="*/ 179 h 129"/>
                <a:gd name="T30" fmla="*/ 500 w 188"/>
                <a:gd name="T31" fmla="*/ 154 h 12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88" h="129">
                  <a:moveTo>
                    <a:pt x="188" y="49"/>
                  </a:moveTo>
                  <a:cubicBezTo>
                    <a:pt x="179" y="49"/>
                    <a:pt x="169" y="42"/>
                    <a:pt x="160" y="38"/>
                  </a:cubicBezTo>
                  <a:cubicBezTo>
                    <a:pt x="147" y="34"/>
                    <a:pt x="133" y="29"/>
                    <a:pt x="120" y="25"/>
                  </a:cubicBezTo>
                  <a:cubicBezTo>
                    <a:pt x="101" y="19"/>
                    <a:pt x="82" y="12"/>
                    <a:pt x="62" y="8"/>
                  </a:cubicBezTo>
                  <a:cubicBezTo>
                    <a:pt x="52" y="6"/>
                    <a:pt x="41" y="0"/>
                    <a:pt x="33" y="8"/>
                  </a:cubicBezTo>
                  <a:cubicBezTo>
                    <a:pt x="27" y="14"/>
                    <a:pt x="25" y="26"/>
                    <a:pt x="23" y="33"/>
                  </a:cubicBezTo>
                  <a:cubicBezTo>
                    <a:pt x="18" y="45"/>
                    <a:pt x="14" y="58"/>
                    <a:pt x="10" y="70"/>
                  </a:cubicBezTo>
                  <a:cubicBezTo>
                    <a:pt x="6" y="83"/>
                    <a:pt x="2" y="97"/>
                    <a:pt x="1" y="111"/>
                  </a:cubicBezTo>
                  <a:cubicBezTo>
                    <a:pt x="0" y="114"/>
                    <a:pt x="0" y="122"/>
                    <a:pt x="2" y="125"/>
                  </a:cubicBezTo>
                  <a:cubicBezTo>
                    <a:pt x="5" y="129"/>
                    <a:pt x="23" y="128"/>
                    <a:pt x="28" y="128"/>
                  </a:cubicBezTo>
                  <a:cubicBezTo>
                    <a:pt x="60" y="127"/>
                    <a:pt x="92" y="114"/>
                    <a:pt x="125" y="119"/>
                  </a:cubicBezTo>
                  <a:cubicBezTo>
                    <a:pt x="134" y="120"/>
                    <a:pt x="141" y="123"/>
                    <a:pt x="149" y="124"/>
                  </a:cubicBezTo>
                  <a:cubicBezTo>
                    <a:pt x="159" y="127"/>
                    <a:pt x="159" y="127"/>
                    <a:pt x="164" y="116"/>
                  </a:cubicBezTo>
                  <a:cubicBezTo>
                    <a:pt x="169" y="104"/>
                    <a:pt x="173" y="92"/>
                    <a:pt x="177" y="80"/>
                  </a:cubicBezTo>
                  <a:cubicBezTo>
                    <a:pt x="178" y="75"/>
                    <a:pt x="182" y="70"/>
                    <a:pt x="183" y="65"/>
                  </a:cubicBezTo>
                  <a:cubicBezTo>
                    <a:pt x="184" y="61"/>
                    <a:pt x="187" y="55"/>
                    <a:pt x="185" y="56"/>
                  </a:cubicBezTo>
                </a:path>
              </a:pathLst>
            </a:custGeom>
            <a:solidFill>
              <a:srgbClr val="DCEE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49" name="Freeform 165">
              <a:extLst>
                <a:ext uri="{FF2B5EF4-FFF2-40B4-BE49-F238E27FC236}">
                  <a16:creationId xmlns:a16="http://schemas.microsoft.com/office/drawing/2014/main" id="{2A2DAD9F-5F96-488A-A34A-83D0671B5BCE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1" y="2330"/>
              <a:ext cx="228" cy="76"/>
            </a:xfrm>
            <a:custGeom>
              <a:avLst/>
              <a:gdLst>
                <a:gd name="T0" fmla="*/ 39 w 177"/>
                <a:gd name="T1" fmla="*/ 31 h 59"/>
                <a:gd name="T2" fmla="*/ 214 w 177"/>
                <a:gd name="T3" fmla="*/ 24 h 59"/>
                <a:gd name="T4" fmla="*/ 385 w 177"/>
                <a:gd name="T5" fmla="*/ 10 h 59"/>
                <a:gd name="T6" fmla="*/ 470 w 177"/>
                <a:gd name="T7" fmla="*/ 6 h 59"/>
                <a:gd name="T8" fmla="*/ 482 w 177"/>
                <a:gd name="T9" fmla="*/ 52 h 59"/>
                <a:gd name="T10" fmla="*/ 443 w 177"/>
                <a:gd name="T11" fmla="*/ 82 h 59"/>
                <a:gd name="T12" fmla="*/ 254 w 177"/>
                <a:gd name="T13" fmla="*/ 111 h 59"/>
                <a:gd name="T14" fmla="*/ 64 w 177"/>
                <a:gd name="T15" fmla="*/ 140 h 59"/>
                <a:gd name="T16" fmla="*/ 0 w 177"/>
                <a:gd name="T17" fmla="*/ 162 h 59"/>
                <a:gd name="T18" fmla="*/ 30 w 177"/>
                <a:gd name="T19" fmla="*/ 59 h 5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77" h="59">
                  <a:moveTo>
                    <a:pt x="14" y="12"/>
                  </a:moveTo>
                  <a:cubicBezTo>
                    <a:pt x="34" y="8"/>
                    <a:pt x="57" y="9"/>
                    <a:pt x="78" y="9"/>
                  </a:cubicBezTo>
                  <a:cubicBezTo>
                    <a:pt x="99" y="8"/>
                    <a:pt x="119" y="5"/>
                    <a:pt x="140" y="4"/>
                  </a:cubicBezTo>
                  <a:cubicBezTo>
                    <a:pt x="147" y="4"/>
                    <a:pt x="164" y="0"/>
                    <a:pt x="171" y="2"/>
                  </a:cubicBezTo>
                  <a:cubicBezTo>
                    <a:pt x="177" y="5"/>
                    <a:pt x="176" y="11"/>
                    <a:pt x="175" y="19"/>
                  </a:cubicBezTo>
                  <a:cubicBezTo>
                    <a:pt x="174" y="29"/>
                    <a:pt x="171" y="28"/>
                    <a:pt x="161" y="30"/>
                  </a:cubicBezTo>
                  <a:cubicBezTo>
                    <a:pt x="138" y="35"/>
                    <a:pt x="115" y="37"/>
                    <a:pt x="92" y="40"/>
                  </a:cubicBezTo>
                  <a:cubicBezTo>
                    <a:pt x="69" y="42"/>
                    <a:pt x="44" y="45"/>
                    <a:pt x="23" y="51"/>
                  </a:cubicBezTo>
                  <a:cubicBezTo>
                    <a:pt x="15" y="53"/>
                    <a:pt x="7" y="58"/>
                    <a:pt x="0" y="59"/>
                  </a:cubicBezTo>
                  <a:cubicBezTo>
                    <a:pt x="0" y="47"/>
                    <a:pt x="6" y="33"/>
                    <a:pt x="11" y="22"/>
                  </a:cubicBezTo>
                </a:path>
              </a:pathLst>
            </a:custGeom>
            <a:solidFill>
              <a:srgbClr val="DCEE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50" name="Freeform 166">
              <a:extLst>
                <a:ext uri="{FF2B5EF4-FFF2-40B4-BE49-F238E27FC236}">
                  <a16:creationId xmlns:a16="http://schemas.microsoft.com/office/drawing/2014/main" id="{F4E9CA06-20C0-49B5-A208-E94963EFFE4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0" y="1821"/>
              <a:ext cx="366" cy="256"/>
            </a:xfrm>
            <a:custGeom>
              <a:avLst/>
              <a:gdLst>
                <a:gd name="T0" fmla="*/ 0 w 285"/>
                <a:gd name="T1" fmla="*/ 544 h 199"/>
                <a:gd name="T2" fmla="*/ 776 w 285"/>
                <a:gd name="T3" fmla="*/ 151 h 199"/>
                <a:gd name="T4" fmla="*/ 0 w 285"/>
                <a:gd name="T5" fmla="*/ 544 h 19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85" h="199">
                  <a:moveTo>
                    <a:pt x="0" y="199"/>
                  </a:moveTo>
                  <a:cubicBezTo>
                    <a:pt x="0" y="199"/>
                    <a:pt x="139" y="19"/>
                    <a:pt x="285" y="55"/>
                  </a:cubicBezTo>
                  <a:cubicBezTo>
                    <a:pt x="285" y="55"/>
                    <a:pt x="141" y="0"/>
                    <a:pt x="0" y="19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51" name="Freeform 167">
              <a:extLst>
                <a:ext uri="{FF2B5EF4-FFF2-40B4-BE49-F238E27FC236}">
                  <a16:creationId xmlns:a16="http://schemas.microsoft.com/office/drawing/2014/main" id="{F69E0E8A-8393-4140-8B5F-DB90FC8D44F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5" y="2622"/>
              <a:ext cx="158" cy="213"/>
            </a:xfrm>
            <a:custGeom>
              <a:avLst/>
              <a:gdLst>
                <a:gd name="T0" fmla="*/ 0 w 123"/>
                <a:gd name="T1" fmla="*/ 19 h 165"/>
                <a:gd name="T2" fmla="*/ 155 w 123"/>
                <a:gd name="T3" fmla="*/ 8 h 165"/>
                <a:gd name="T4" fmla="*/ 261 w 123"/>
                <a:gd name="T5" fmla="*/ 132 h 165"/>
                <a:gd name="T6" fmla="*/ 326 w 123"/>
                <a:gd name="T7" fmla="*/ 288 h 165"/>
                <a:gd name="T8" fmla="*/ 299 w 123"/>
                <a:gd name="T9" fmla="*/ 360 h 165"/>
                <a:gd name="T10" fmla="*/ 226 w 123"/>
                <a:gd name="T11" fmla="*/ 399 h 165"/>
                <a:gd name="T12" fmla="*/ 82 w 123"/>
                <a:gd name="T13" fmla="*/ 451 h 165"/>
                <a:gd name="T14" fmla="*/ 66 w 123"/>
                <a:gd name="T15" fmla="*/ 342 h 165"/>
                <a:gd name="T16" fmla="*/ 40 w 123"/>
                <a:gd name="T17" fmla="*/ 200 h 165"/>
                <a:gd name="T18" fmla="*/ 13 w 123"/>
                <a:gd name="T19" fmla="*/ 32 h 16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23" h="165">
                  <a:moveTo>
                    <a:pt x="0" y="7"/>
                  </a:moveTo>
                  <a:cubicBezTo>
                    <a:pt x="18" y="7"/>
                    <a:pt x="40" y="0"/>
                    <a:pt x="57" y="3"/>
                  </a:cubicBezTo>
                  <a:cubicBezTo>
                    <a:pt x="76" y="7"/>
                    <a:pt x="88" y="32"/>
                    <a:pt x="96" y="47"/>
                  </a:cubicBezTo>
                  <a:cubicBezTo>
                    <a:pt x="106" y="65"/>
                    <a:pt x="115" y="84"/>
                    <a:pt x="120" y="104"/>
                  </a:cubicBezTo>
                  <a:cubicBezTo>
                    <a:pt x="123" y="116"/>
                    <a:pt x="121" y="121"/>
                    <a:pt x="110" y="129"/>
                  </a:cubicBezTo>
                  <a:cubicBezTo>
                    <a:pt x="101" y="134"/>
                    <a:pt x="91" y="139"/>
                    <a:pt x="83" y="143"/>
                  </a:cubicBezTo>
                  <a:cubicBezTo>
                    <a:pt x="69" y="150"/>
                    <a:pt x="46" y="165"/>
                    <a:pt x="30" y="162"/>
                  </a:cubicBezTo>
                  <a:cubicBezTo>
                    <a:pt x="25" y="150"/>
                    <a:pt x="26" y="136"/>
                    <a:pt x="24" y="123"/>
                  </a:cubicBezTo>
                  <a:cubicBezTo>
                    <a:pt x="21" y="106"/>
                    <a:pt x="18" y="89"/>
                    <a:pt x="15" y="72"/>
                  </a:cubicBezTo>
                  <a:cubicBezTo>
                    <a:pt x="11" y="52"/>
                    <a:pt x="9" y="32"/>
                    <a:pt x="5" y="12"/>
                  </a:cubicBezTo>
                </a:path>
              </a:pathLst>
            </a:custGeom>
            <a:solidFill>
              <a:srgbClr val="B6D8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52" name="Freeform 168">
              <a:extLst>
                <a:ext uri="{FF2B5EF4-FFF2-40B4-BE49-F238E27FC236}">
                  <a16:creationId xmlns:a16="http://schemas.microsoft.com/office/drawing/2014/main" id="{CC96C3CC-1497-499D-A562-4E44EAD6782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6" y="2791"/>
              <a:ext cx="151" cy="122"/>
            </a:xfrm>
            <a:custGeom>
              <a:avLst/>
              <a:gdLst>
                <a:gd name="T0" fmla="*/ 10 w 117"/>
                <a:gd name="T1" fmla="*/ 141 h 95"/>
                <a:gd name="T2" fmla="*/ 22 w 117"/>
                <a:gd name="T3" fmla="*/ 259 h 95"/>
                <a:gd name="T4" fmla="*/ 219 w 117"/>
                <a:gd name="T5" fmla="*/ 121 h 95"/>
                <a:gd name="T6" fmla="*/ 305 w 117"/>
                <a:gd name="T7" fmla="*/ 65 h 95"/>
                <a:gd name="T8" fmla="*/ 305 w 117"/>
                <a:gd name="T9" fmla="*/ 36 h 95"/>
                <a:gd name="T10" fmla="*/ 280 w 117"/>
                <a:gd name="T11" fmla="*/ 0 h 95"/>
                <a:gd name="T12" fmla="*/ 133 w 117"/>
                <a:gd name="T13" fmla="*/ 87 h 95"/>
                <a:gd name="T14" fmla="*/ 0 w 117"/>
                <a:gd name="T15" fmla="*/ 152 h 9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17" h="95">
                  <a:moveTo>
                    <a:pt x="4" y="52"/>
                  </a:moveTo>
                  <a:cubicBezTo>
                    <a:pt x="3" y="63"/>
                    <a:pt x="4" y="85"/>
                    <a:pt x="8" y="95"/>
                  </a:cubicBezTo>
                  <a:cubicBezTo>
                    <a:pt x="33" y="86"/>
                    <a:pt x="56" y="58"/>
                    <a:pt x="79" y="44"/>
                  </a:cubicBezTo>
                  <a:cubicBezTo>
                    <a:pt x="88" y="39"/>
                    <a:pt x="103" y="33"/>
                    <a:pt x="110" y="24"/>
                  </a:cubicBezTo>
                  <a:cubicBezTo>
                    <a:pt x="117" y="16"/>
                    <a:pt x="114" y="21"/>
                    <a:pt x="110" y="13"/>
                  </a:cubicBezTo>
                  <a:cubicBezTo>
                    <a:pt x="107" y="8"/>
                    <a:pt x="105" y="3"/>
                    <a:pt x="101" y="0"/>
                  </a:cubicBezTo>
                  <a:cubicBezTo>
                    <a:pt x="89" y="19"/>
                    <a:pt x="66" y="22"/>
                    <a:pt x="48" y="32"/>
                  </a:cubicBezTo>
                  <a:cubicBezTo>
                    <a:pt x="32" y="42"/>
                    <a:pt x="17" y="50"/>
                    <a:pt x="0" y="56"/>
                  </a:cubicBezTo>
                </a:path>
              </a:pathLst>
            </a:custGeom>
            <a:solidFill>
              <a:srgbClr val="A2BF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53" name="Freeform 169">
              <a:extLst>
                <a:ext uri="{FF2B5EF4-FFF2-40B4-BE49-F238E27FC236}">
                  <a16:creationId xmlns:a16="http://schemas.microsoft.com/office/drawing/2014/main" id="{864B13C1-A338-48AD-8113-6BF2933C3A3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5" y="2839"/>
              <a:ext cx="195" cy="455"/>
            </a:xfrm>
            <a:custGeom>
              <a:avLst/>
              <a:gdLst>
                <a:gd name="T0" fmla="*/ 0 w 152"/>
                <a:gd name="T1" fmla="*/ 203 h 354"/>
                <a:gd name="T2" fmla="*/ 65 w 152"/>
                <a:gd name="T3" fmla="*/ 334 h 354"/>
                <a:gd name="T4" fmla="*/ 141 w 152"/>
                <a:gd name="T5" fmla="*/ 486 h 354"/>
                <a:gd name="T6" fmla="*/ 240 w 152"/>
                <a:gd name="T7" fmla="*/ 708 h 354"/>
                <a:gd name="T8" fmla="*/ 331 w 152"/>
                <a:gd name="T9" fmla="*/ 864 h 354"/>
                <a:gd name="T10" fmla="*/ 386 w 152"/>
                <a:gd name="T11" fmla="*/ 967 h 354"/>
                <a:gd name="T12" fmla="*/ 376 w 152"/>
                <a:gd name="T13" fmla="*/ 739 h 354"/>
                <a:gd name="T14" fmla="*/ 326 w 152"/>
                <a:gd name="T15" fmla="*/ 479 h 354"/>
                <a:gd name="T16" fmla="*/ 290 w 152"/>
                <a:gd name="T17" fmla="*/ 395 h 354"/>
                <a:gd name="T18" fmla="*/ 244 w 152"/>
                <a:gd name="T19" fmla="*/ 267 h 354"/>
                <a:gd name="T20" fmla="*/ 244 w 152"/>
                <a:gd name="T21" fmla="*/ 28 h 354"/>
                <a:gd name="T22" fmla="*/ 246 w 152"/>
                <a:gd name="T23" fmla="*/ 0 h 354"/>
                <a:gd name="T24" fmla="*/ 99 w 152"/>
                <a:gd name="T25" fmla="*/ 121 h 354"/>
                <a:gd name="T26" fmla="*/ 0 w 152"/>
                <a:gd name="T27" fmla="*/ 203 h 35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52" h="354">
                  <a:moveTo>
                    <a:pt x="0" y="75"/>
                  </a:moveTo>
                  <a:cubicBezTo>
                    <a:pt x="10" y="89"/>
                    <a:pt x="17" y="107"/>
                    <a:pt x="24" y="122"/>
                  </a:cubicBezTo>
                  <a:cubicBezTo>
                    <a:pt x="32" y="142"/>
                    <a:pt x="43" y="159"/>
                    <a:pt x="52" y="178"/>
                  </a:cubicBezTo>
                  <a:cubicBezTo>
                    <a:pt x="65" y="205"/>
                    <a:pt x="76" y="233"/>
                    <a:pt x="89" y="260"/>
                  </a:cubicBezTo>
                  <a:cubicBezTo>
                    <a:pt x="99" y="280"/>
                    <a:pt x="111" y="299"/>
                    <a:pt x="122" y="317"/>
                  </a:cubicBezTo>
                  <a:cubicBezTo>
                    <a:pt x="130" y="329"/>
                    <a:pt x="134" y="344"/>
                    <a:pt x="143" y="354"/>
                  </a:cubicBezTo>
                  <a:cubicBezTo>
                    <a:pt x="140" y="327"/>
                    <a:pt x="152" y="295"/>
                    <a:pt x="139" y="271"/>
                  </a:cubicBezTo>
                  <a:cubicBezTo>
                    <a:pt x="122" y="240"/>
                    <a:pt x="120" y="211"/>
                    <a:pt x="120" y="176"/>
                  </a:cubicBezTo>
                  <a:cubicBezTo>
                    <a:pt x="120" y="159"/>
                    <a:pt x="117" y="157"/>
                    <a:pt x="107" y="145"/>
                  </a:cubicBezTo>
                  <a:cubicBezTo>
                    <a:pt x="95" y="129"/>
                    <a:pt x="93" y="117"/>
                    <a:pt x="90" y="98"/>
                  </a:cubicBezTo>
                  <a:cubicBezTo>
                    <a:pt x="86" y="69"/>
                    <a:pt x="89" y="38"/>
                    <a:pt x="90" y="10"/>
                  </a:cubicBezTo>
                  <a:cubicBezTo>
                    <a:pt x="90" y="6"/>
                    <a:pt x="92" y="4"/>
                    <a:pt x="91" y="0"/>
                  </a:cubicBezTo>
                  <a:cubicBezTo>
                    <a:pt x="75" y="16"/>
                    <a:pt x="56" y="31"/>
                    <a:pt x="37" y="44"/>
                  </a:cubicBezTo>
                  <a:cubicBezTo>
                    <a:pt x="24" y="53"/>
                    <a:pt x="13" y="64"/>
                    <a:pt x="0" y="75"/>
                  </a:cubicBezTo>
                </a:path>
              </a:pathLst>
            </a:custGeom>
            <a:solidFill>
              <a:srgbClr val="A9A8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54" name="Freeform 170">
              <a:extLst>
                <a:ext uri="{FF2B5EF4-FFF2-40B4-BE49-F238E27FC236}">
                  <a16:creationId xmlns:a16="http://schemas.microsoft.com/office/drawing/2014/main" id="{04164E29-9514-45B7-A0C0-EA06B1FE92F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9" y="3077"/>
              <a:ext cx="45" cy="86"/>
            </a:xfrm>
            <a:custGeom>
              <a:avLst/>
              <a:gdLst>
                <a:gd name="T0" fmla="*/ 82 w 35"/>
                <a:gd name="T1" fmla="*/ 0 h 67"/>
                <a:gd name="T2" fmla="*/ 87 w 35"/>
                <a:gd name="T3" fmla="*/ 51 h 67"/>
                <a:gd name="T4" fmla="*/ 89 w 35"/>
                <a:gd name="T5" fmla="*/ 105 h 67"/>
                <a:gd name="T6" fmla="*/ 96 w 35"/>
                <a:gd name="T7" fmla="*/ 181 h 67"/>
                <a:gd name="T8" fmla="*/ 50 w 35"/>
                <a:gd name="T9" fmla="*/ 141 h 67"/>
                <a:gd name="T10" fmla="*/ 8 w 35"/>
                <a:gd name="T11" fmla="*/ 104 h 67"/>
                <a:gd name="T12" fmla="*/ 0 w 35"/>
                <a:gd name="T13" fmla="*/ 74 h 67"/>
                <a:gd name="T14" fmla="*/ 19 w 35"/>
                <a:gd name="T15" fmla="*/ 46 h 67"/>
                <a:gd name="T16" fmla="*/ 75 w 35"/>
                <a:gd name="T17" fmla="*/ 6 h 6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5" h="67">
                  <a:moveTo>
                    <a:pt x="30" y="0"/>
                  </a:moveTo>
                  <a:cubicBezTo>
                    <a:pt x="28" y="5"/>
                    <a:pt x="31" y="14"/>
                    <a:pt x="32" y="19"/>
                  </a:cubicBezTo>
                  <a:cubicBezTo>
                    <a:pt x="33" y="26"/>
                    <a:pt x="33" y="32"/>
                    <a:pt x="33" y="39"/>
                  </a:cubicBezTo>
                  <a:cubicBezTo>
                    <a:pt x="33" y="49"/>
                    <a:pt x="34" y="58"/>
                    <a:pt x="35" y="67"/>
                  </a:cubicBezTo>
                  <a:cubicBezTo>
                    <a:pt x="31" y="67"/>
                    <a:pt x="22" y="55"/>
                    <a:pt x="18" y="52"/>
                  </a:cubicBezTo>
                  <a:cubicBezTo>
                    <a:pt x="14" y="48"/>
                    <a:pt x="6" y="43"/>
                    <a:pt x="3" y="38"/>
                  </a:cubicBezTo>
                  <a:cubicBezTo>
                    <a:pt x="1" y="35"/>
                    <a:pt x="1" y="31"/>
                    <a:pt x="0" y="27"/>
                  </a:cubicBezTo>
                  <a:cubicBezTo>
                    <a:pt x="0" y="22"/>
                    <a:pt x="2" y="21"/>
                    <a:pt x="7" y="17"/>
                  </a:cubicBezTo>
                  <a:cubicBezTo>
                    <a:pt x="12" y="12"/>
                    <a:pt x="20" y="4"/>
                    <a:pt x="27" y="2"/>
                  </a:cubicBezTo>
                </a:path>
              </a:pathLst>
            </a:custGeom>
            <a:solidFill>
              <a:srgbClr val="67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55" name="Oval 171">
              <a:extLst>
                <a:ext uri="{FF2B5EF4-FFF2-40B4-BE49-F238E27FC236}">
                  <a16:creationId xmlns:a16="http://schemas.microsoft.com/office/drawing/2014/main" id="{A63403F3-18D5-4AC4-B69D-8DFC42D6F2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45" y="1842"/>
              <a:ext cx="40" cy="3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156" name="Oval 172">
              <a:extLst>
                <a:ext uri="{FF2B5EF4-FFF2-40B4-BE49-F238E27FC236}">
                  <a16:creationId xmlns:a16="http://schemas.microsoft.com/office/drawing/2014/main" id="{BE924C22-0D8A-4121-84AC-9507AF8839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22" y="1827"/>
              <a:ext cx="22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157" name="Oval 173">
              <a:extLst>
                <a:ext uri="{FF2B5EF4-FFF2-40B4-BE49-F238E27FC236}">
                  <a16:creationId xmlns:a16="http://schemas.microsoft.com/office/drawing/2014/main" id="{4579DF87-FD6A-4CE1-8D17-04FB3310E1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80" y="1885"/>
              <a:ext cx="17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158" name="Oval 174">
              <a:extLst>
                <a:ext uri="{FF2B5EF4-FFF2-40B4-BE49-F238E27FC236}">
                  <a16:creationId xmlns:a16="http://schemas.microsoft.com/office/drawing/2014/main" id="{86B13540-BC0E-46A7-B76C-BFA906D08F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48" y="1934"/>
              <a:ext cx="30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159" name="Freeform 175">
              <a:extLst>
                <a:ext uri="{FF2B5EF4-FFF2-40B4-BE49-F238E27FC236}">
                  <a16:creationId xmlns:a16="http://schemas.microsoft.com/office/drawing/2014/main" id="{D9488913-C6A0-4C63-8EAB-517C3611AF4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8" y="2972"/>
              <a:ext cx="526" cy="474"/>
            </a:xfrm>
            <a:custGeom>
              <a:avLst/>
              <a:gdLst>
                <a:gd name="T0" fmla="*/ 0 w 409"/>
                <a:gd name="T1" fmla="*/ 0 h 368"/>
                <a:gd name="T2" fmla="*/ 1118 w 409"/>
                <a:gd name="T3" fmla="*/ 1014 h 368"/>
                <a:gd name="T4" fmla="*/ 0 w 409"/>
                <a:gd name="T5" fmla="*/ 0 h 36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09" h="368">
                  <a:moveTo>
                    <a:pt x="0" y="0"/>
                  </a:moveTo>
                  <a:cubicBezTo>
                    <a:pt x="409" y="368"/>
                    <a:pt x="409" y="368"/>
                    <a:pt x="409" y="368"/>
                  </a:cubicBezTo>
                  <a:cubicBezTo>
                    <a:pt x="409" y="368"/>
                    <a:pt x="24" y="12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60" name="Freeform 176">
              <a:extLst>
                <a:ext uri="{FF2B5EF4-FFF2-40B4-BE49-F238E27FC236}">
                  <a16:creationId xmlns:a16="http://schemas.microsoft.com/office/drawing/2014/main" id="{AF2586F5-E361-4138-9767-E7A06548A00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4" y="3168"/>
              <a:ext cx="454" cy="408"/>
            </a:xfrm>
            <a:custGeom>
              <a:avLst/>
              <a:gdLst>
                <a:gd name="T0" fmla="*/ 0 w 353"/>
                <a:gd name="T1" fmla="*/ 0 h 317"/>
                <a:gd name="T2" fmla="*/ 966 w 353"/>
                <a:gd name="T3" fmla="*/ 870 h 317"/>
                <a:gd name="T4" fmla="*/ 0 w 353"/>
                <a:gd name="T5" fmla="*/ 0 h 3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53" h="317">
                  <a:moveTo>
                    <a:pt x="0" y="0"/>
                  </a:moveTo>
                  <a:cubicBezTo>
                    <a:pt x="353" y="317"/>
                    <a:pt x="353" y="317"/>
                    <a:pt x="353" y="317"/>
                  </a:cubicBezTo>
                  <a:cubicBezTo>
                    <a:pt x="353" y="317"/>
                    <a:pt x="33" y="2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61" name="Freeform 177">
              <a:extLst>
                <a:ext uri="{FF2B5EF4-FFF2-40B4-BE49-F238E27FC236}">
                  <a16:creationId xmlns:a16="http://schemas.microsoft.com/office/drawing/2014/main" id="{3AE9E953-7233-4F5A-AA24-DFC49CE354F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1" y="3312"/>
              <a:ext cx="408" cy="395"/>
            </a:xfrm>
            <a:custGeom>
              <a:avLst/>
              <a:gdLst>
                <a:gd name="T0" fmla="*/ 0 w 317"/>
                <a:gd name="T1" fmla="*/ 0 h 307"/>
                <a:gd name="T2" fmla="*/ 870 w 317"/>
                <a:gd name="T3" fmla="*/ 841 h 307"/>
                <a:gd name="T4" fmla="*/ 0 w 317"/>
                <a:gd name="T5" fmla="*/ 0 h 30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17" h="307">
                  <a:moveTo>
                    <a:pt x="0" y="0"/>
                  </a:moveTo>
                  <a:cubicBezTo>
                    <a:pt x="317" y="307"/>
                    <a:pt x="317" y="307"/>
                    <a:pt x="317" y="307"/>
                  </a:cubicBezTo>
                  <a:cubicBezTo>
                    <a:pt x="317" y="307"/>
                    <a:pt x="17" y="1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62" name="Freeform 178">
              <a:extLst>
                <a:ext uri="{FF2B5EF4-FFF2-40B4-BE49-F238E27FC236}">
                  <a16:creationId xmlns:a16="http://schemas.microsoft.com/office/drawing/2014/main" id="{68C50FF0-BFDB-4115-A89C-0C02E1C64C4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7" y="2799"/>
              <a:ext cx="457" cy="454"/>
            </a:xfrm>
            <a:custGeom>
              <a:avLst/>
              <a:gdLst>
                <a:gd name="T0" fmla="*/ 0 w 355"/>
                <a:gd name="T1" fmla="*/ 0 h 353"/>
                <a:gd name="T2" fmla="*/ 975 w 355"/>
                <a:gd name="T3" fmla="*/ 966 h 353"/>
                <a:gd name="T4" fmla="*/ 0 w 355"/>
                <a:gd name="T5" fmla="*/ 0 h 35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55" h="353">
                  <a:moveTo>
                    <a:pt x="0" y="0"/>
                  </a:moveTo>
                  <a:cubicBezTo>
                    <a:pt x="355" y="353"/>
                    <a:pt x="355" y="353"/>
                    <a:pt x="355" y="353"/>
                  </a:cubicBezTo>
                  <a:cubicBezTo>
                    <a:pt x="355" y="353"/>
                    <a:pt x="26" y="12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63" name="Freeform 179">
              <a:extLst>
                <a:ext uri="{FF2B5EF4-FFF2-40B4-BE49-F238E27FC236}">
                  <a16:creationId xmlns:a16="http://schemas.microsoft.com/office/drawing/2014/main" id="{67509F7B-C013-412A-837B-3BA340E0127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2" y="2130"/>
              <a:ext cx="61" cy="1032"/>
            </a:xfrm>
            <a:custGeom>
              <a:avLst/>
              <a:gdLst>
                <a:gd name="T0" fmla="*/ 99 w 48"/>
                <a:gd name="T1" fmla="*/ 0 h 802"/>
                <a:gd name="T2" fmla="*/ 99 w 48"/>
                <a:gd name="T3" fmla="*/ 10 h 802"/>
                <a:gd name="T4" fmla="*/ 126 w 48"/>
                <a:gd name="T5" fmla="*/ 2199 h 802"/>
                <a:gd name="T6" fmla="*/ 99 w 48"/>
                <a:gd name="T7" fmla="*/ 0 h 80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8" h="802">
                  <a:moveTo>
                    <a:pt x="38" y="0"/>
                  </a:moveTo>
                  <a:cubicBezTo>
                    <a:pt x="38" y="0"/>
                    <a:pt x="38" y="2"/>
                    <a:pt x="38" y="4"/>
                  </a:cubicBezTo>
                  <a:cubicBezTo>
                    <a:pt x="34" y="47"/>
                    <a:pt x="0" y="428"/>
                    <a:pt x="48" y="802"/>
                  </a:cubicBezTo>
                  <a:cubicBezTo>
                    <a:pt x="48" y="802"/>
                    <a:pt x="5" y="161"/>
                    <a:pt x="3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64" name="Freeform 180">
              <a:extLst>
                <a:ext uri="{FF2B5EF4-FFF2-40B4-BE49-F238E27FC236}">
                  <a16:creationId xmlns:a16="http://schemas.microsoft.com/office/drawing/2014/main" id="{FD686E1E-4BE9-4A31-9B8D-DAF21D8061F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8" y="1566"/>
              <a:ext cx="345" cy="601"/>
            </a:xfrm>
            <a:custGeom>
              <a:avLst/>
              <a:gdLst>
                <a:gd name="T0" fmla="*/ 0 w 268"/>
                <a:gd name="T1" fmla="*/ 0 h 467"/>
                <a:gd name="T2" fmla="*/ 8 w 268"/>
                <a:gd name="T3" fmla="*/ 6 h 467"/>
                <a:gd name="T4" fmla="*/ 369 w 268"/>
                <a:gd name="T5" fmla="*/ 1281 h 467"/>
                <a:gd name="T6" fmla="*/ 0 w 268"/>
                <a:gd name="T7" fmla="*/ 0 h 46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68" h="467">
                  <a:moveTo>
                    <a:pt x="0" y="0"/>
                  </a:moveTo>
                  <a:cubicBezTo>
                    <a:pt x="0" y="0"/>
                    <a:pt x="1" y="0"/>
                    <a:pt x="3" y="2"/>
                  </a:cubicBezTo>
                  <a:cubicBezTo>
                    <a:pt x="33" y="15"/>
                    <a:pt x="224" y="121"/>
                    <a:pt x="134" y="467"/>
                  </a:cubicBezTo>
                  <a:cubicBezTo>
                    <a:pt x="134" y="467"/>
                    <a:pt x="268" y="123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65" name="Freeform 181">
              <a:extLst>
                <a:ext uri="{FF2B5EF4-FFF2-40B4-BE49-F238E27FC236}">
                  <a16:creationId xmlns:a16="http://schemas.microsoft.com/office/drawing/2014/main" id="{9D494FF5-6744-4475-85A9-B69FE16C2CA2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2" y="1564"/>
              <a:ext cx="518" cy="417"/>
            </a:xfrm>
            <a:custGeom>
              <a:avLst/>
              <a:gdLst>
                <a:gd name="T0" fmla="*/ 0 w 403"/>
                <a:gd name="T1" fmla="*/ 889 h 324"/>
                <a:gd name="T2" fmla="*/ 1100 w 403"/>
                <a:gd name="T3" fmla="*/ 0 h 324"/>
                <a:gd name="T4" fmla="*/ 0 w 403"/>
                <a:gd name="T5" fmla="*/ 889 h 32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03" h="324">
                  <a:moveTo>
                    <a:pt x="0" y="324"/>
                  </a:moveTo>
                  <a:cubicBezTo>
                    <a:pt x="0" y="324"/>
                    <a:pt x="160" y="60"/>
                    <a:pt x="403" y="0"/>
                  </a:cubicBezTo>
                  <a:cubicBezTo>
                    <a:pt x="403" y="0"/>
                    <a:pt x="190" y="18"/>
                    <a:pt x="0" y="32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66" name="Freeform 182">
              <a:extLst>
                <a:ext uri="{FF2B5EF4-FFF2-40B4-BE49-F238E27FC236}">
                  <a16:creationId xmlns:a16="http://schemas.microsoft.com/office/drawing/2014/main" id="{08B1C8E3-0876-4DF3-B981-D18E4140CCD6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2" y="2756"/>
              <a:ext cx="360" cy="200"/>
            </a:xfrm>
            <a:custGeom>
              <a:avLst/>
              <a:gdLst>
                <a:gd name="T0" fmla="*/ 0 w 280"/>
                <a:gd name="T1" fmla="*/ 0 h 155"/>
                <a:gd name="T2" fmla="*/ 765 w 280"/>
                <a:gd name="T3" fmla="*/ 258 h 155"/>
                <a:gd name="T4" fmla="*/ 0 w 280"/>
                <a:gd name="T5" fmla="*/ 0 h 15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80" h="155">
                  <a:moveTo>
                    <a:pt x="0" y="0"/>
                  </a:moveTo>
                  <a:cubicBezTo>
                    <a:pt x="0" y="0"/>
                    <a:pt x="76" y="137"/>
                    <a:pt x="280" y="93"/>
                  </a:cubicBezTo>
                  <a:cubicBezTo>
                    <a:pt x="280" y="93"/>
                    <a:pt x="81" y="155"/>
                    <a:pt x="0" y="0"/>
                  </a:cubicBezTo>
                  <a:close/>
                </a:path>
              </a:pathLst>
            </a:custGeom>
            <a:solidFill>
              <a:srgbClr val="88A0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67" name="Freeform 183">
              <a:extLst>
                <a:ext uri="{FF2B5EF4-FFF2-40B4-BE49-F238E27FC236}">
                  <a16:creationId xmlns:a16="http://schemas.microsoft.com/office/drawing/2014/main" id="{FA0CAABA-163F-4323-B5FF-E4EE83DE3BFA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6" y="2657"/>
              <a:ext cx="332" cy="263"/>
            </a:xfrm>
            <a:custGeom>
              <a:avLst/>
              <a:gdLst>
                <a:gd name="T0" fmla="*/ 0 w 258"/>
                <a:gd name="T1" fmla="*/ 0 h 204"/>
                <a:gd name="T2" fmla="*/ 706 w 258"/>
                <a:gd name="T3" fmla="*/ 453 h 204"/>
                <a:gd name="T4" fmla="*/ 0 w 258"/>
                <a:gd name="T5" fmla="*/ 0 h 20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8" h="204">
                  <a:moveTo>
                    <a:pt x="0" y="0"/>
                  </a:moveTo>
                  <a:cubicBezTo>
                    <a:pt x="0" y="0"/>
                    <a:pt x="58" y="198"/>
                    <a:pt x="258" y="164"/>
                  </a:cubicBezTo>
                  <a:cubicBezTo>
                    <a:pt x="258" y="164"/>
                    <a:pt x="88" y="204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68" name="Freeform 184">
              <a:extLst>
                <a:ext uri="{FF2B5EF4-FFF2-40B4-BE49-F238E27FC236}">
                  <a16:creationId xmlns:a16="http://schemas.microsoft.com/office/drawing/2014/main" id="{6EE4C482-5585-4B27-B169-4D1BD8C667A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6" y="1939"/>
              <a:ext cx="81" cy="198"/>
            </a:xfrm>
            <a:custGeom>
              <a:avLst/>
              <a:gdLst>
                <a:gd name="T0" fmla="*/ 0 w 63"/>
                <a:gd name="T1" fmla="*/ 0 h 154"/>
                <a:gd name="T2" fmla="*/ 163 w 63"/>
                <a:gd name="T3" fmla="*/ 422 h 154"/>
                <a:gd name="T4" fmla="*/ 0 w 63"/>
                <a:gd name="T5" fmla="*/ 0 h 15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3" h="154">
                  <a:moveTo>
                    <a:pt x="0" y="0"/>
                  </a:moveTo>
                  <a:cubicBezTo>
                    <a:pt x="0" y="0"/>
                    <a:pt x="63" y="36"/>
                    <a:pt x="60" y="154"/>
                  </a:cubicBezTo>
                  <a:cubicBezTo>
                    <a:pt x="60" y="154"/>
                    <a:pt x="62" y="54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69" name="Freeform 185">
              <a:extLst>
                <a:ext uri="{FF2B5EF4-FFF2-40B4-BE49-F238E27FC236}">
                  <a16:creationId xmlns:a16="http://schemas.microsoft.com/office/drawing/2014/main" id="{3F08D6C8-4464-4B0B-8282-438C5A473EC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1" y="1975"/>
              <a:ext cx="96" cy="187"/>
            </a:xfrm>
            <a:custGeom>
              <a:avLst/>
              <a:gdLst>
                <a:gd name="T0" fmla="*/ 0 w 74"/>
                <a:gd name="T1" fmla="*/ 0 h 145"/>
                <a:gd name="T2" fmla="*/ 152 w 74"/>
                <a:gd name="T3" fmla="*/ 401 h 145"/>
                <a:gd name="T4" fmla="*/ 0 w 74"/>
                <a:gd name="T5" fmla="*/ 0 h 14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4" h="145">
                  <a:moveTo>
                    <a:pt x="0" y="0"/>
                  </a:moveTo>
                  <a:cubicBezTo>
                    <a:pt x="0" y="0"/>
                    <a:pt x="60" y="36"/>
                    <a:pt x="53" y="145"/>
                  </a:cubicBezTo>
                  <a:cubicBezTo>
                    <a:pt x="53" y="145"/>
                    <a:pt x="74" y="42"/>
                    <a:pt x="0" y="0"/>
                  </a:cubicBezTo>
                  <a:close/>
                </a:path>
              </a:pathLst>
            </a:custGeom>
            <a:solidFill>
              <a:srgbClr val="4051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70" name="Freeform 186">
              <a:extLst>
                <a:ext uri="{FF2B5EF4-FFF2-40B4-BE49-F238E27FC236}">
                  <a16:creationId xmlns:a16="http://schemas.microsoft.com/office/drawing/2014/main" id="{C7CC1DF6-C814-4ED3-93E2-BA05191A019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1" y="2548"/>
              <a:ext cx="76" cy="59"/>
            </a:xfrm>
            <a:custGeom>
              <a:avLst/>
              <a:gdLst>
                <a:gd name="T0" fmla="*/ 45 w 59"/>
                <a:gd name="T1" fmla="*/ 0 h 46"/>
                <a:gd name="T2" fmla="*/ 86 w 59"/>
                <a:gd name="T3" fmla="*/ 45 h 46"/>
                <a:gd name="T4" fmla="*/ 125 w 59"/>
                <a:gd name="T5" fmla="*/ 77 h 46"/>
                <a:gd name="T6" fmla="*/ 162 w 59"/>
                <a:gd name="T7" fmla="*/ 124 h 46"/>
                <a:gd name="T8" fmla="*/ 126 w 59"/>
                <a:gd name="T9" fmla="*/ 114 h 46"/>
                <a:gd name="T10" fmla="*/ 76 w 59"/>
                <a:gd name="T11" fmla="*/ 105 h 46"/>
                <a:gd name="T12" fmla="*/ 40 w 59"/>
                <a:gd name="T13" fmla="*/ 92 h 46"/>
                <a:gd name="T14" fmla="*/ 22 w 59"/>
                <a:gd name="T15" fmla="*/ 59 h 46"/>
                <a:gd name="T16" fmla="*/ 8 w 59"/>
                <a:gd name="T17" fmla="*/ 8 h 46"/>
                <a:gd name="T18" fmla="*/ 46 w 59"/>
                <a:gd name="T19" fmla="*/ 8 h 4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9" h="46">
                  <a:moveTo>
                    <a:pt x="16" y="0"/>
                  </a:moveTo>
                  <a:cubicBezTo>
                    <a:pt x="22" y="5"/>
                    <a:pt x="26" y="11"/>
                    <a:pt x="31" y="16"/>
                  </a:cubicBezTo>
                  <a:cubicBezTo>
                    <a:pt x="35" y="21"/>
                    <a:pt x="40" y="25"/>
                    <a:pt x="45" y="29"/>
                  </a:cubicBezTo>
                  <a:cubicBezTo>
                    <a:pt x="49" y="35"/>
                    <a:pt x="54" y="42"/>
                    <a:pt x="59" y="46"/>
                  </a:cubicBezTo>
                  <a:cubicBezTo>
                    <a:pt x="55" y="46"/>
                    <a:pt x="50" y="43"/>
                    <a:pt x="46" y="42"/>
                  </a:cubicBezTo>
                  <a:cubicBezTo>
                    <a:pt x="40" y="42"/>
                    <a:pt x="34" y="40"/>
                    <a:pt x="28" y="39"/>
                  </a:cubicBezTo>
                  <a:cubicBezTo>
                    <a:pt x="24" y="38"/>
                    <a:pt x="18" y="37"/>
                    <a:pt x="15" y="34"/>
                  </a:cubicBezTo>
                  <a:cubicBezTo>
                    <a:pt x="12" y="31"/>
                    <a:pt x="10" y="25"/>
                    <a:pt x="8" y="22"/>
                  </a:cubicBezTo>
                  <a:cubicBezTo>
                    <a:pt x="7" y="19"/>
                    <a:pt x="0" y="6"/>
                    <a:pt x="3" y="3"/>
                  </a:cubicBezTo>
                  <a:cubicBezTo>
                    <a:pt x="6" y="1"/>
                    <a:pt x="14" y="3"/>
                    <a:pt x="17" y="3"/>
                  </a:cubicBezTo>
                </a:path>
              </a:pathLst>
            </a:custGeom>
            <a:solidFill>
              <a:srgbClr val="4051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818" name="Rectangle 2">
            <a:extLst>
              <a:ext uri="{FF2B5EF4-FFF2-40B4-BE49-F238E27FC236}">
                <a16:creationId xmlns:a16="http://schemas.microsoft.com/office/drawing/2014/main" id="{58C519A7-A189-4D16-AD08-B061E5831752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34963" y="74613"/>
            <a:ext cx="11406187" cy="1338262"/>
          </a:xfrm>
        </p:spPr>
        <p:txBody>
          <a:bodyPr/>
          <a:lstStyle/>
          <a:p>
            <a:pPr eaLnBrk="1" hangingPunct="1">
              <a:defRPr/>
            </a:pPr>
            <a:r>
              <a:rPr lang="fr-FR" altLang="x-none" sz="5067"/>
              <a:t>MRI</a:t>
            </a:r>
          </a:p>
        </p:txBody>
      </p:sp>
      <p:grpSp>
        <p:nvGrpSpPr>
          <p:cNvPr id="43011" name="Group 3">
            <a:extLst>
              <a:ext uri="{FF2B5EF4-FFF2-40B4-BE49-F238E27FC236}">
                <a16:creationId xmlns:a16="http://schemas.microsoft.com/office/drawing/2014/main" id="{DAAC85B7-9E52-4C3B-A320-19B865B8FC9B}"/>
              </a:ext>
            </a:extLst>
          </p:cNvPr>
          <p:cNvGrpSpPr>
            <a:grpSpLocks/>
          </p:cNvGrpSpPr>
          <p:nvPr/>
        </p:nvGrpSpPr>
        <p:grpSpPr bwMode="auto">
          <a:xfrm>
            <a:off x="1319213" y="1908175"/>
            <a:ext cx="4117975" cy="4462463"/>
            <a:chOff x="1263" y="586"/>
            <a:chExt cx="3192" cy="3459"/>
          </a:xfrm>
        </p:grpSpPr>
        <p:sp>
          <p:nvSpPr>
            <p:cNvPr id="43014" name="Freeform 4">
              <a:extLst>
                <a:ext uri="{FF2B5EF4-FFF2-40B4-BE49-F238E27FC236}">
                  <a16:creationId xmlns:a16="http://schemas.microsoft.com/office/drawing/2014/main" id="{379691D8-A784-4FAC-BE61-6AE87579812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3" y="586"/>
              <a:ext cx="2274" cy="2637"/>
            </a:xfrm>
            <a:custGeom>
              <a:avLst/>
              <a:gdLst>
                <a:gd name="T0" fmla="*/ 8889 w 1374"/>
                <a:gd name="T1" fmla="*/ 8807 h 1592"/>
                <a:gd name="T2" fmla="*/ 4053 w 1374"/>
                <a:gd name="T3" fmla="*/ 9852 h 1592"/>
                <a:gd name="T4" fmla="*/ 4007 w 1374"/>
                <a:gd name="T5" fmla="*/ 4886 h 1592"/>
                <a:gd name="T6" fmla="*/ 8844 w 1374"/>
                <a:gd name="T7" fmla="*/ 3845 h 1592"/>
                <a:gd name="T8" fmla="*/ 9861 w 1374"/>
                <a:gd name="T9" fmla="*/ 5872 h 1592"/>
                <a:gd name="T10" fmla="*/ 10167 w 1374"/>
                <a:gd name="T11" fmla="*/ 3566 h 1592"/>
                <a:gd name="T12" fmla="*/ 7674 w 1374"/>
                <a:gd name="T13" fmla="*/ 1171 h 1592"/>
                <a:gd name="T14" fmla="*/ 1635 w 1374"/>
                <a:gd name="T15" fmla="*/ 2625 h 1592"/>
                <a:gd name="T16" fmla="*/ 1400 w 1374"/>
                <a:gd name="T17" fmla="*/ 8794 h 1592"/>
                <a:gd name="T18" fmla="*/ 1600 w 1374"/>
                <a:gd name="T19" fmla="*/ 9471 h 1592"/>
                <a:gd name="T20" fmla="*/ 1958 w 1374"/>
                <a:gd name="T21" fmla="*/ 10152 h 1592"/>
                <a:gd name="T22" fmla="*/ 3894 w 1374"/>
                <a:gd name="T23" fmla="*/ 11686 h 1592"/>
                <a:gd name="T24" fmla="*/ 5094 w 1374"/>
                <a:gd name="T25" fmla="*/ 11742 h 1592"/>
                <a:gd name="T26" fmla="*/ 8636 w 1374"/>
                <a:gd name="T27" fmla="*/ 9584 h 1592"/>
                <a:gd name="T28" fmla="*/ 8944 w 1374"/>
                <a:gd name="T29" fmla="*/ 8739 h 1592"/>
                <a:gd name="T30" fmla="*/ 8889 w 1374"/>
                <a:gd name="T31" fmla="*/ 8807 h 1592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374" h="1592">
                  <a:moveTo>
                    <a:pt x="1185" y="1170"/>
                  </a:moveTo>
                  <a:cubicBezTo>
                    <a:pt x="1008" y="1391"/>
                    <a:pt x="720" y="1453"/>
                    <a:pt x="540" y="1309"/>
                  </a:cubicBezTo>
                  <a:cubicBezTo>
                    <a:pt x="360" y="1165"/>
                    <a:pt x="358" y="869"/>
                    <a:pt x="534" y="649"/>
                  </a:cubicBezTo>
                  <a:cubicBezTo>
                    <a:pt x="711" y="429"/>
                    <a:pt x="1000" y="367"/>
                    <a:pt x="1179" y="511"/>
                  </a:cubicBezTo>
                  <a:cubicBezTo>
                    <a:pt x="1261" y="576"/>
                    <a:pt x="1306" y="673"/>
                    <a:pt x="1314" y="780"/>
                  </a:cubicBezTo>
                  <a:cubicBezTo>
                    <a:pt x="1351" y="645"/>
                    <a:pt x="1374" y="522"/>
                    <a:pt x="1355" y="474"/>
                  </a:cubicBezTo>
                  <a:cubicBezTo>
                    <a:pt x="1355" y="474"/>
                    <a:pt x="1264" y="316"/>
                    <a:pt x="1023" y="156"/>
                  </a:cubicBezTo>
                  <a:cubicBezTo>
                    <a:pt x="790" y="0"/>
                    <a:pt x="450" y="72"/>
                    <a:pt x="218" y="349"/>
                  </a:cubicBezTo>
                  <a:cubicBezTo>
                    <a:pt x="0" y="610"/>
                    <a:pt x="23" y="976"/>
                    <a:pt x="187" y="1168"/>
                  </a:cubicBezTo>
                  <a:cubicBezTo>
                    <a:pt x="207" y="1191"/>
                    <a:pt x="217" y="1224"/>
                    <a:pt x="213" y="1258"/>
                  </a:cubicBezTo>
                  <a:cubicBezTo>
                    <a:pt x="207" y="1315"/>
                    <a:pt x="227" y="1315"/>
                    <a:pt x="261" y="1349"/>
                  </a:cubicBezTo>
                  <a:cubicBezTo>
                    <a:pt x="295" y="1383"/>
                    <a:pt x="519" y="1552"/>
                    <a:pt x="519" y="1552"/>
                  </a:cubicBezTo>
                  <a:cubicBezTo>
                    <a:pt x="519" y="1552"/>
                    <a:pt x="626" y="1592"/>
                    <a:pt x="679" y="1560"/>
                  </a:cubicBezTo>
                  <a:cubicBezTo>
                    <a:pt x="731" y="1529"/>
                    <a:pt x="1151" y="1273"/>
                    <a:pt x="1151" y="1273"/>
                  </a:cubicBezTo>
                  <a:cubicBezTo>
                    <a:pt x="1151" y="1273"/>
                    <a:pt x="1168" y="1229"/>
                    <a:pt x="1192" y="1161"/>
                  </a:cubicBezTo>
                  <a:cubicBezTo>
                    <a:pt x="1190" y="1164"/>
                    <a:pt x="1187" y="1167"/>
                    <a:pt x="1185" y="1170"/>
                  </a:cubicBezTo>
                  <a:close/>
                </a:path>
              </a:pathLst>
            </a:custGeom>
            <a:solidFill>
              <a:srgbClr val="DDD4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15" name="Freeform 5">
              <a:extLst>
                <a:ext uri="{FF2B5EF4-FFF2-40B4-BE49-F238E27FC236}">
                  <a16:creationId xmlns:a16="http://schemas.microsoft.com/office/drawing/2014/main" id="{C2824326-61C3-480A-8C89-F3BCD279B36D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6" y="1195"/>
              <a:ext cx="1661" cy="1800"/>
            </a:xfrm>
            <a:custGeom>
              <a:avLst/>
              <a:gdLst>
                <a:gd name="T0" fmla="*/ 6194 w 1004"/>
                <a:gd name="T1" fmla="*/ 6068 h 1086"/>
                <a:gd name="T2" fmla="*/ 1363 w 1004"/>
                <a:gd name="T3" fmla="*/ 7107 h 1086"/>
                <a:gd name="T4" fmla="*/ 1317 w 1004"/>
                <a:gd name="T5" fmla="*/ 2135 h 1086"/>
                <a:gd name="T6" fmla="*/ 6149 w 1004"/>
                <a:gd name="T7" fmla="*/ 1087 h 1086"/>
                <a:gd name="T8" fmla="*/ 6194 w 1004"/>
                <a:gd name="T9" fmla="*/ 6068 h 10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04" h="1086">
                  <a:moveTo>
                    <a:pt x="827" y="804"/>
                  </a:moveTo>
                  <a:cubicBezTo>
                    <a:pt x="650" y="1024"/>
                    <a:pt x="362" y="1086"/>
                    <a:pt x="182" y="942"/>
                  </a:cubicBezTo>
                  <a:cubicBezTo>
                    <a:pt x="2" y="798"/>
                    <a:pt x="0" y="503"/>
                    <a:pt x="176" y="283"/>
                  </a:cubicBezTo>
                  <a:cubicBezTo>
                    <a:pt x="353" y="62"/>
                    <a:pt x="642" y="0"/>
                    <a:pt x="821" y="144"/>
                  </a:cubicBezTo>
                  <a:cubicBezTo>
                    <a:pt x="1001" y="288"/>
                    <a:pt x="1004" y="584"/>
                    <a:pt x="827" y="804"/>
                  </a:cubicBezTo>
                  <a:close/>
                </a:path>
              </a:pathLst>
            </a:custGeom>
            <a:noFill/>
            <a:ln w="11113" cap="flat">
              <a:solidFill>
                <a:srgbClr val="EFEBE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16" name="Freeform 6">
              <a:extLst>
                <a:ext uri="{FF2B5EF4-FFF2-40B4-BE49-F238E27FC236}">
                  <a16:creationId xmlns:a16="http://schemas.microsoft.com/office/drawing/2014/main" id="{356B8A52-D56C-4944-AC13-01BADB79B3F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34" y="902"/>
              <a:ext cx="2076" cy="2272"/>
            </a:xfrm>
            <a:custGeom>
              <a:avLst/>
              <a:gdLst>
                <a:gd name="T0" fmla="*/ 7758 w 1255"/>
                <a:gd name="T1" fmla="*/ 1321 h 1371"/>
                <a:gd name="T2" fmla="*/ 1729 w 1255"/>
                <a:gd name="T3" fmla="*/ 2776 h 1371"/>
                <a:gd name="T4" fmla="*/ 1634 w 1255"/>
                <a:gd name="T5" fmla="*/ 9022 h 1371"/>
                <a:gd name="T6" fmla="*/ 7659 w 1255"/>
                <a:gd name="T7" fmla="*/ 7563 h 1371"/>
                <a:gd name="T8" fmla="*/ 7758 w 1255"/>
                <a:gd name="T9" fmla="*/ 1321 h 1371"/>
                <a:gd name="T10" fmla="*/ 6116 w 1255"/>
                <a:gd name="T11" fmla="*/ 6607 h 1371"/>
                <a:gd name="T12" fmla="*/ 3475 w 1255"/>
                <a:gd name="T13" fmla="*/ 7070 h 1371"/>
                <a:gd name="T14" fmla="*/ 3548 w 1255"/>
                <a:gd name="T15" fmla="*/ 4267 h 1371"/>
                <a:gd name="T16" fmla="*/ 6041 w 1255"/>
                <a:gd name="T17" fmla="*/ 3913 h 1371"/>
                <a:gd name="T18" fmla="*/ 6116 w 1255"/>
                <a:gd name="T19" fmla="*/ 6607 h 137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255" h="1371">
                  <a:moveTo>
                    <a:pt x="1036" y="175"/>
                  </a:moveTo>
                  <a:cubicBezTo>
                    <a:pt x="818" y="0"/>
                    <a:pt x="457" y="87"/>
                    <a:pt x="231" y="368"/>
                  </a:cubicBezTo>
                  <a:cubicBezTo>
                    <a:pt x="6" y="650"/>
                    <a:pt x="0" y="1021"/>
                    <a:pt x="218" y="1196"/>
                  </a:cubicBezTo>
                  <a:cubicBezTo>
                    <a:pt x="437" y="1371"/>
                    <a:pt x="798" y="1285"/>
                    <a:pt x="1023" y="1003"/>
                  </a:cubicBezTo>
                  <a:cubicBezTo>
                    <a:pt x="1249" y="721"/>
                    <a:pt x="1255" y="351"/>
                    <a:pt x="1036" y="175"/>
                  </a:cubicBezTo>
                  <a:close/>
                  <a:moveTo>
                    <a:pt x="817" y="876"/>
                  </a:moveTo>
                  <a:cubicBezTo>
                    <a:pt x="729" y="985"/>
                    <a:pt x="553" y="1008"/>
                    <a:pt x="464" y="937"/>
                  </a:cubicBezTo>
                  <a:cubicBezTo>
                    <a:pt x="374" y="865"/>
                    <a:pt x="386" y="676"/>
                    <a:pt x="474" y="566"/>
                  </a:cubicBezTo>
                  <a:cubicBezTo>
                    <a:pt x="562" y="457"/>
                    <a:pt x="718" y="447"/>
                    <a:pt x="807" y="519"/>
                  </a:cubicBezTo>
                  <a:cubicBezTo>
                    <a:pt x="896" y="590"/>
                    <a:pt x="904" y="766"/>
                    <a:pt x="817" y="876"/>
                  </a:cubicBezTo>
                  <a:close/>
                </a:path>
              </a:pathLst>
            </a:custGeom>
            <a:solidFill>
              <a:srgbClr val="E8E1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17" name="Freeform 7">
              <a:extLst>
                <a:ext uri="{FF2B5EF4-FFF2-40B4-BE49-F238E27FC236}">
                  <a16:creationId xmlns:a16="http://schemas.microsoft.com/office/drawing/2014/main" id="{5D96EE96-0107-4DF7-992E-C668A4FC5E4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880" y="1177"/>
              <a:ext cx="1662" cy="1799"/>
            </a:xfrm>
            <a:custGeom>
              <a:avLst/>
              <a:gdLst>
                <a:gd name="T0" fmla="*/ 6175 w 1004"/>
                <a:gd name="T1" fmla="*/ 1087 h 1086"/>
                <a:gd name="T2" fmla="*/ 1329 w 1004"/>
                <a:gd name="T3" fmla="*/ 2124 h 1086"/>
                <a:gd name="T4" fmla="*/ 1364 w 1004"/>
                <a:gd name="T5" fmla="*/ 7090 h 1086"/>
                <a:gd name="T6" fmla="*/ 6209 w 1004"/>
                <a:gd name="T7" fmla="*/ 6056 h 1086"/>
                <a:gd name="T8" fmla="*/ 6175 w 1004"/>
                <a:gd name="T9" fmla="*/ 1087 h 1086"/>
                <a:gd name="T10" fmla="*/ 5339 w 1004"/>
                <a:gd name="T11" fmla="*/ 5233 h 1086"/>
                <a:gd name="T12" fmla="*/ 2576 w 1004"/>
                <a:gd name="T13" fmla="*/ 5790 h 1086"/>
                <a:gd name="T14" fmla="*/ 2521 w 1004"/>
                <a:gd name="T15" fmla="*/ 2972 h 1086"/>
                <a:gd name="T16" fmla="*/ 5307 w 1004"/>
                <a:gd name="T17" fmla="*/ 2374 h 1086"/>
                <a:gd name="T18" fmla="*/ 5339 w 1004"/>
                <a:gd name="T19" fmla="*/ 5233 h 108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004" h="1086">
                  <a:moveTo>
                    <a:pt x="822" y="144"/>
                  </a:moveTo>
                  <a:cubicBezTo>
                    <a:pt x="642" y="0"/>
                    <a:pt x="353" y="62"/>
                    <a:pt x="177" y="282"/>
                  </a:cubicBezTo>
                  <a:cubicBezTo>
                    <a:pt x="0" y="503"/>
                    <a:pt x="2" y="798"/>
                    <a:pt x="182" y="942"/>
                  </a:cubicBezTo>
                  <a:cubicBezTo>
                    <a:pt x="362" y="1086"/>
                    <a:pt x="650" y="1024"/>
                    <a:pt x="827" y="804"/>
                  </a:cubicBezTo>
                  <a:cubicBezTo>
                    <a:pt x="1004" y="583"/>
                    <a:pt x="1001" y="288"/>
                    <a:pt x="822" y="144"/>
                  </a:cubicBezTo>
                  <a:close/>
                  <a:moveTo>
                    <a:pt x="711" y="695"/>
                  </a:moveTo>
                  <a:cubicBezTo>
                    <a:pt x="609" y="821"/>
                    <a:pt x="447" y="852"/>
                    <a:pt x="343" y="769"/>
                  </a:cubicBezTo>
                  <a:cubicBezTo>
                    <a:pt x="240" y="686"/>
                    <a:pt x="235" y="522"/>
                    <a:pt x="336" y="395"/>
                  </a:cubicBezTo>
                  <a:cubicBezTo>
                    <a:pt x="438" y="268"/>
                    <a:pt x="604" y="232"/>
                    <a:pt x="707" y="315"/>
                  </a:cubicBezTo>
                  <a:cubicBezTo>
                    <a:pt x="811" y="398"/>
                    <a:pt x="812" y="568"/>
                    <a:pt x="711" y="695"/>
                  </a:cubicBezTo>
                  <a:close/>
                </a:path>
              </a:pathLst>
            </a:custGeom>
            <a:solidFill>
              <a:srgbClr val="EFEB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18" name="Freeform 8">
              <a:extLst>
                <a:ext uri="{FF2B5EF4-FFF2-40B4-BE49-F238E27FC236}">
                  <a16:creationId xmlns:a16="http://schemas.microsoft.com/office/drawing/2014/main" id="{0007F8C6-B48A-45FC-9F07-AD0F3292E9D2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4" y="902"/>
              <a:ext cx="2076" cy="2273"/>
            </a:xfrm>
            <a:custGeom>
              <a:avLst/>
              <a:gdLst>
                <a:gd name="T0" fmla="*/ 7667 w 1255"/>
                <a:gd name="T1" fmla="*/ 7556 h 1372"/>
                <a:gd name="T2" fmla="*/ 1639 w 1255"/>
                <a:gd name="T3" fmla="*/ 9008 h 1372"/>
                <a:gd name="T4" fmla="*/ 1737 w 1255"/>
                <a:gd name="T5" fmla="*/ 2778 h 1372"/>
                <a:gd name="T6" fmla="*/ 7763 w 1255"/>
                <a:gd name="T7" fmla="*/ 1317 h 1372"/>
                <a:gd name="T8" fmla="*/ 7667 w 1255"/>
                <a:gd name="T9" fmla="*/ 7556 h 1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55" h="1372">
                  <a:moveTo>
                    <a:pt x="1024" y="1003"/>
                  </a:moveTo>
                  <a:cubicBezTo>
                    <a:pt x="798" y="1285"/>
                    <a:pt x="437" y="1372"/>
                    <a:pt x="219" y="1196"/>
                  </a:cubicBezTo>
                  <a:cubicBezTo>
                    <a:pt x="0" y="1021"/>
                    <a:pt x="6" y="650"/>
                    <a:pt x="232" y="369"/>
                  </a:cubicBezTo>
                  <a:cubicBezTo>
                    <a:pt x="458" y="87"/>
                    <a:pt x="818" y="0"/>
                    <a:pt x="1037" y="175"/>
                  </a:cubicBezTo>
                  <a:cubicBezTo>
                    <a:pt x="1255" y="351"/>
                    <a:pt x="1250" y="721"/>
                    <a:pt x="1024" y="1003"/>
                  </a:cubicBezTo>
                  <a:close/>
                </a:path>
              </a:pathLst>
            </a:custGeom>
            <a:noFill/>
            <a:ln w="11113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19" name="Freeform 9">
              <a:extLst>
                <a:ext uri="{FF2B5EF4-FFF2-40B4-BE49-F238E27FC236}">
                  <a16:creationId xmlns:a16="http://schemas.microsoft.com/office/drawing/2014/main" id="{8A6938A1-1F99-42C3-ACD1-271A59A8062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3" y="586"/>
              <a:ext cx="2242" cy="2636"/>
            </a:xfrm>
            <a:custGeom>
              <a:avLst/>
              <a:gdLst>
                <a:gd name="T0" fmla="*/ 10158 w 1355"/>
                <a:gd name="T1" fmla="*/ 3565 h 1591"/>
                <a:gd name="T2" fmla="*/ 7669 w 1355"/>
                <a:gd name="T3" fmla="*/ 1170 h 1591"/>
                <a:gd name="T4" fmla="*/ 1635 w 1355"/>
                <a:gd name="T5" fmla="*/ 2624 h 1591"/>
                <a:gd name="T6" fmla="*/ 1400 w 1355"/>
                <a:gd name="T7" fmla="*/ 8794 h 1591"/>
                <a:gd name="T8" fmla="*/ 1593 w 1355"/>
                <a:gd name="T9" fmla="*/ 9479 h 1591"/>
                <a:gd name="T10" fmla="*/ 1957 w 1355"/>
                <a:gd name="T11" fmla="*/ 10156 h 1591"/>
                <a:gd name="T12" fmla="*/ 3890 w 1355"/>
                <a:gd name="T13" fmla="*/ 11694 h 1591"/>
                <a:gd name="T14" fmla="*/ 5081 w 1355"/>
                <a:gd name="T15" fmla="*/ 11757 h 1591"/>
                <a:gd name="T16" fmla="*/ 6261 w 1355"/>
                <a:gd name="T17" fmla="*/ 11038 h 159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55" h="1591">
                  <a:moveTo>
                    <a:pt x="1355" y="473"/>
                  </a:moveTo>
                  <a:cubicBezTo>
                    <a:pt x="1355" y="473"/>
                    <a:pt x="1264" y="316"/>
                    <a:pt x="1023" y="155"/>
                  </a:cubicBezTo>
                  <a:cubicBezTo>
                    <a:pt x="790" y="0"/>
                    <a:pt x="450" y="71"/>
                    <a:pt x="218" y="348"/>
                  </a:cubicBezTo>
                  <a:cubicBezTo>
                    <a:pt x="0" y="610"/>
                    <a:pt x="23" y="976"/>
                    <a:pt x="187" y="1167"/>
                  </a:cubicBezTo>
                  <a:cubicBezTo>
                    <a:pt x="207" y="1191"/>
                    <a:pt x="217" y="1223"/>
                    <a:pt x="213" y="1258"/>
                  </a:cubicBezTo>
                  <a:cubicBezTo>
                    <a:pt x="207" y="1315"/>
                    <a:pt x="227" y="1315"/>
                    <a:pt x="261" y="1348"/>
                  </a:cubicBezTo>
                  <a:cubicBezTo>
                    <a:pt x="295" y="1382"/>
                    <a:pt x="519" y="1552"/>
                    <a:pt x="519" y="1552"/>
                  </a:cubicBezTo>
                  <a:cubicBezTo>
                    <a:pt x="519" y="1552"/>
                    <a:pt x="626" y="1591"/>
                    <a:pt x="678" y="1560"/>
                  </a:cubicBezTo>
                  <a:cubicBezTo>
                    <a:pt x="697" y="1549"/>
                    <a:pt x="760" y="1510"/>
                    <a:pt x="835" y="1465"/>
                  </a:cubicBezTo>
                </a:path>
              </a:pathLst>
            </a:custGeom>
            <a:noFill/>
            <a:ln w="11113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20" name="Freeform 10">
              <a:extLst>
                <a:ext uri="{FF2B5EF4-FFF2-40B4-BE49-F238E27FC236}">
                  <a16:creationId xmlns:a16="http://schemas.microsoft.com/office/drawing/2014/main" id="{01B14C46-29D7-4EC3-8394-82652A7CF81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0" y="3283"/>
              <a:ext cx="991" cy="762"/>
            </a:xfrm>
            <a:custGeom>
              <a:avLst/>
              <a:gdLst>
                <a:gd name="T0" fmla="*/ 60 w 599"/>
                <a:gd name="T1" fmla="*/ 0 h 460"/>
                <a:gd name="T2" fmla="*/ 68 w 599"/>
                <a:gd name="T3" fmla="*/ 977 h 460"/>
                <a:gd name="T4" fmla="*/ 276 w 599"/>
                <a:gd name="T5" fmla="*/ 1391 h 460"/>
                <a:gd name="T6" fmla="*/ 2427 w 599"/>
                <a:gd name="T7" fmla="*/ 3301 h 460"/>
                <a:gd name="T8" fmla="*/ 2940 w 599"/>
                <a:gd name="T9" fmla="*/ 3301 h 460"/>
                <a:gd name="T10" fmla="*/ 4353 w 599"/>
                <a:gd name="T11" fmla="*/ 2283 h 460"/>
                <a:gd name="T12" fmla="*/ 4455 w 599"/>
                <a:gd name="T13" fmla="*/ 1940 h 460"/>
                <a:gd name="T14" fmla="*/ 4330 w 599"/>
                <a:gd name="T15" fmla="*/ 954 h 460"/>
                <a:gd name="T16" fmla="*/ 60 w 599"/>
                <a:gd name="T17" fmla="*/ 0 h 46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99" h="460">
                  <a:moveTo>
                    <a:pt x="8" y="0"/>
                  </a:moveTo>
                  <a:cubicBezTo>
                    <a:pt x="9" y="130"/>
                    <a:pt x="9" y="130"/>
                    <a:pt x="9" y="130"/>
                  </a:cubicBezTo>
                  <a:cubicBezTo>
                    <a:pt x="9" y="130"/>
                    <a:pt x="0" y="151"/>
                    <a:pt x="37" y="185"/>
                  </a:cubicBezTo>
                  <a:cubicBezTo>
                    <a:pt x="75" y="219"/>
                    <a:pt x="324" y="438"/>
                    <a:pt x="324" y="438"/>
                  </a:cubicBezTo>
                  <a:cubicBezTo>
                    <a:pt x="324" y="438"/>
                    <a:pt x="365" y="460"/>
                    <a:pt x="392" y="438"/>
                  </a:cubicBezTo>
                  <a:cubicBezTo>
                    <a:pt x="418" y="415"/>
                    <a:pt x="581" y="303"/>
                    <a:pt x="581" y="303"/>
                  </a:cubicBezTo>
                  <a:cubicBezTo>
                    <a:pt x="581" y="303"/>
                    <a:pt x="599" y="291"/>
                    <a:pt x="595" y="258"/>
                  </a:cubicBezTo>
                  <a:cubicBezTo>
                    <a:pt x="590" y="225"/>
                    <a:pt x="578" y="127"/>
                    <a:pt x="578" y="127"/>
                  </a:cubicBezTo>
                  <a:lnTo>
                    <a:pt x="8" y="0"/>
                  </a:lnTo>
                  <a:close/>
                </a:path>
              </a:pathLst>
            </a:custGeom>
            <a:solidFill>
              <a:srgbClr val="8D87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21" name="Freeform 11">
              <a:extLst>
                <a:ext uri="{FF2B5EF4-FFF2-40B4-BE49-F238E27FC236}">
                  <a16:creationId xmlns:a16="http://schemas.microsoft.com/office/drawing/2014/main" id="{FD6E5E90-33BC-4EA9-B56F-269DBB6B5C7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269" y="1550"/>
              <a:ext cx="957" cy="1035"/>
            </a:xfrm>
            <a:custGeom>
              <a:avLst/>
              <a:gdLst>
                <a:gd name="T0" fmla="*/ 3553 w 578"/>
                <a:gd name="T1" fmla="*/ 623 h 625"/>
                <a:gd name="T2" fmla="*/ 768 w 578"/>
                <a:gd name="T3" fmla="*/ 1225 h 625"/>
                <a:gd name="T4" fmla="*/ 790 w 578"/>
                <a:gd name="T5" fmla="*/ 4077 h 625"/>
                <a:gd name="T6" fmla="*/ 3578 w 578"/>
                <a:gd name="T7" fmla="*/ 3483 h 625"/>
                <a:gd name="T8" fmla="*/ 3553 w 578"/>
                <a:gd name="T9" fmla="*/ 623 h 625"/>
                <a:gd name="T10" fmla="*/ 3141 w 578"/>
                <a:gd name="T11" fmla="*/ 3441 h 625"/>
                <a:gd name="T12" fmla="*/ 732 w 578"/>
                <a:gd name="T13" fmla="*/ 3955 h 625"/>
                <a:gd name="T14" fmla="*/ 712 w 578"/>
                <a:gd name="T15" fmla="*/ 1300 h 625"/>
                <a:gd name="T16" fmla="*/ 3118 w 578"/>
                <a:gd name="T17" fmla="*/ 977 h 625"/>
                <a:gd name="T18" fmla="*/ 3141 w 578"/>
                <a:gd name="T19" fmla="*/ 3441 h 62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78" h="625">
                  <a:moveTo>
                    <a:pt x="473" y="83"/>
                  </a:moveTo>
                  <a:cubicBezTo>
                    <a:pt x="370" y="0"/>
                    <a:pt x="204" y="36"/>
                    <a:pt x="102" y="163"/>
                  </a:cubicBezTo>
                  <a:cubicBezTo>
                    <a:pt x="0" y="290"/>
                    <a:pt x="2" y="460"/>
                    <a:pt x="105" y="542"/>
                  </a:cubicBezTo>
                  <a:cubicBezTo>
                    <a:pt x="209" y="625"/>
                    <a:pt x="375" y="590"/>
                    <a:pt x="476" y="463"/>
                  </a:cubicBezTo>
                  <a:cubicBezTo>
                    <a:pt x="578" y="336"/>
                    <a:pt x="577" y="166"/>
                    <a:pt x="473" y="83"/>
                  </a:cubicBezTo>
                  <a:close/>
                  <a:moveTo>
                    <a:pt x="418" y="458"/>
                  </a:moveTo>
                  <a:cubicBezTo>
                    <a:pt x="330" y="567"/>
                    <a:pt x="187" y="598"/>
                    <a:pt x="97" y="526"/>
                  </a:cubicBezTo>
                  <a:cubicBezTo>
                    <a:pt x="8" y="455"/>
                    <a:pt x="7" y="283"/>
                    <a:pt x="95" y="173"/>
                  </a:cubicBezTo>
                  <a:cubicBezTo>
                    <a:pt x="183" y="64"/>
                    <a:pt x="326" y="58"/>
                    <a:pt x="415" y="130"/>
                  </a:cubicBezTo>
                  <a:cubicBezTo>
                    <a:pt x="504" y="201"/>
                    <a:pt x="506" y="348"/>
                    <a:pt x="418" y="458"/>
                  </a:cubicBezTo>
                  <a:close/>
                </a:path>
              </a:pathLst>
            </a:custGeom>
            <a:solidFill>
              <a:srgbClr val="CCC2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22" name="Freeform 12">
              <a:extLst>
                <a:ext uri="{FF2B5EF4-FFF2-40B4-BE49-F238E27FC236}">
                  <a16:creationId xmlns:a16="http://schemas.microsoft.com/office/drawing/2014/main" id="{885A5C47-FF1B-4F02-BA3E-988C74FE3DD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0" y="3458"/>
              <a:ext cx="991" cy="587"/>
            </a:xfrm>
            <a:custGeom>
              <a:avLst/>
              <a:gdLst>
                <a:gd name="T0" fmla="*/ 4442 w 599"/>
                <a:gd name="T1" fmla="*/ 1031 h 354"/>
                <a:gd name="T2" fmla="*/ 4455 w 599"/>
                <a:gd name="T3" fmla="*/ 1149 h 354"/>
                <a:gd name="T4" fmla="*/ 4359 w 599"/>
                <a:gd name="T5" fmla="*/ 1491 h 354"/>
                <a:gd name="T6" fmla="*/ 2940 w 599"/>
                <a:gd name="T7" fmla="*/ 2502 h 354"/>
                <a:gd name="T8" fmla="*/ 2435 w 599"/>
                <a:gd name="T9" fmla="*/ 2502 h 354"/>
                <a:gd name="T10" fmla="*/ 285 w 599"/>
                <a:gd name="T11" fmla="*/ 597 h 354"/>
                <a:gd name="T12" fmla="*/ 68 w 599"/>
                <a:gd name="T13" fmla="*/ 181 h 354"/>
                <a:gd name="T14" fmla="*/ 68 w 599"/>
                <a:gd name="T15" fmla="*/ 0 h 354"/>
                <a:gd name="T16" fmla="*/ 2404 w 599"/>
                <a:gd name="T17" fmla="*/ 2156 h 354"/>
                <a:gd name="T18" fmla="*/ 3033 w 599"/>
                <a:gd name="T19" fmla="*/ 2126 h 354"/>
                <a:gd name="T20" fmla="*/ 4442 w 599"/>
                <a:gd name="T21" fmla="*/ 1031 h 35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99" h="354">
                  <a:moveTo>
                    <a:pt x="593" y="136"/>
                  </a:moveTo>
                  <a:cubicBezTo>
                    <a:pt x="594" y="130"/>
                    <a:pt x="594" y="148"/>
                    <a:pt x="595" y="152"/>
                  </a:cubicBezTo>
                  <a:cubicBezTo>
                    <a:pt x="599" y="185"/>
                    <a:pt x="582" y="197"/>
                    <a:pt x="582" y="197"/>
                  </a:cubicBezTo>
                  <a:cubicBezTo>
                    <a:pt x="582" y="197"/>
                    <a:pt x="419" y="309"/>
                    <a:pt x="392" y="331"/>
                  </a:cubicBezTo>
                  <a:cubicBezTo>
                    <a:pt x="365" y="354"/>
                    <a:pt x="325" y="331"/>
                    <a:pt x="325" y="331"/>
                  </a:cubicBezTo>
                  <a:cubicBezTo>
                    <a:pt x="325" y="331"/>
                    <a:pt x="75" y="113"/>
                    <a:pt x="38" y="79"/>
                  </a:cubicBezTo>
                  <a:cubicBezTo>
                    <a:pt x="0" y="44"/>
                    <a:pt x="9" y="24"/>
                    <a:pt x="9" y="24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321" y="285"/>
                    <a:pt x="321" y="285"/>
                    <a:pt x="321" y="285"/>
                  </a:cubicBezTo>
                  <a:cubicBezTo>
                    <a:pt x="321" y="285"/>
                    <a:pt x="353" y="324"/>
                    <a:pt x="405" y="281"/>
                  </a:cubicBezTo>
                  <a:cubicBezTo>
                    <a:pt x="457" y="237"/>
                    <a:pt x="584" y="173"/>
                    <a:pt x="593" y="136"/>
                  </a:cubicBezTo>
                  <a:close/>
                </a:path>
              </a:pathLst>
            </a:custGeom>
            <a:solidFill>
              <a:srgbClr val="7A76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23" name="Freeform 13">
              <a:extLst>
                <a:ext uri="{FF2B5EF4-FFF2-40B4-BE49-F238E27FC236}">
                  <a16:creationId xmlns:a16="http://schemas.microsoft.com/office/drawing/2014/main" id="{BE6883AB-6E6A-4004-A54D-E70E61C471D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880" y="1172"/>
              <a:ext cx="1660" cy="1723"/>
            </a:xfrm>
            <a:custGeom>
              <a:avLst/>
              <a:gdLst>
                <a:gd name="T0" fmla="*/ 6160 w 1003"/>
                <a:gd name="T1" fmla="*/ 1087 h 1040"/>
                <a:gd name="T2" fmla="*/ 1321 w 1003"/>
                <a:gd name="T3" fmla="*/ 2124 h 1040"/>
                <a:gd name="T4" fmla="*/ 1364 w 1003"/>
                <a:gd name="T5" fmla="*/ 7097 h 1040"/>
                <a:gd name="T6" fmla="*/ 4207 w 1003"/>
                <a:gd name="T7" fmla="*/ 7490 h 1040"/>
                <a:gd name="T8" fmla="*/ 6206 w 1003"/>
                <a:gd name="T9" fmla="*/ 6057 h 1040"/>
                <a:gd name="T10" fmla="*/ 6160 w 1003"/>
                <a:gd name="T11" fmla="*/ 1087 h 1040"/>
                <a:gd name="T12" fmla="*/ 5336 w 1003"/>
                <a:gd name="T13" fmla="*/ 5199 h 1040"/>
                <a:gd name="T14" fmla="*/ 2552 w 1003"/>
                <a:gd name="T15" fmla="*/ 5802 h 1040"/>
                <a:gd name="T16" fmla="*/ 2521 w 1003"/>
                <a:gd name="T17" fmla="*/ 2937 h 1040"/>
                <a:gd name="T18" fmla="*/ 5303 w 1003"/>
                <a:gd name="T19" fmla="*/ 2341 h 1040"/>
                <a:gd name="T20" fmla="*/ 5336 w 1003"/>
                <a:gd name="T21" fmla="*/ 5199 h 104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003" h="1040">
                  <a:moveTo>
                    <a:pt x="821" y="144"/>
                  </a:moveTo>
                  <a:cubicBezTo>
                    <a:pt x="642" y="0"/>
                    <a:pt x="353" y="62"/>
                    <a:pt x="176" y="282"/>
                  </a:cubicBezTo>
                  <a:cubicBezTo>
                    <a:pt x="0" y="503"/>
                    <a:pt x="2" y="798"/>
                    <a:pt x="182" y="942"/>
                  </a:cubicBezTo>
                  <a:cubicBezTo>
                    <a:pt x="286" y="1026"/>
                    <a:pt x="426" y="1040"/>
                    <a:pt x="561" y="994"/>
                  </a:cubicBezTo>
                  <a:cubicBezTo>
                    <a:pt x="658" y="961"/>
                    <a:pt x="752" y="896"/>
                    <a:pt x="827" y="804"/>
                  </a:cubicBezTo>
                  <a:cubicBezTo>
                    <a:pt x="1003" y="583"/>
                    <a:pt x="1001" y="288"/>
                    <a:pt x="821" y="144"/>
                  </a:cubicBezTo>
                  <a:close/>
                  <a:moveTo>
                    <a:pt x="711" y="690"/>
                  </a:moveTo>
                  <a:cubicBezTo>
                    <a:pt x="609" y="817"/>
                    <a:pt x="443" y="853"/>
                    <a:pt x="340" y="770"/>
                  </a:cubicBezTo>
                  <a:cubicBezTo>
                    <a:pt x="236" y="687"/>
                    <a:pt x="235" y="517"/>
                    <a:pt x="336" y="390"/>
                  </a:cubicBezTo>
                  <a:cubicBezTo>
                    <a:pt x="438" y="264"/>
                    <a:pt x="604" y="228"/>
                    <a:pt x="707" y="311"/>
                  </a:cubicBezTo>
                  <a:cubicBezTo>
                    <a:pt x="811" y="394"/>
                    <a:pt x="812" y="563"/>
                    <a:pt x="711" y="690"/>
                  </a:cubicBezTo>
                  <a:close/>
                </a:path>
              </a:pathLst>
            </a:custGeom>
            <a:noFill/>
            <a:ln w="11113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24" name="Freeform 14">
              <a:extLst>
                <a:ext uri="{FF2B5EF4-FFF2-40B4-BE49-F238E27FC236}">
                  <a16:creationId xmlns:a16="http://schemas.microsoft.com/office/drawing/2014/main" id="{2B78EC19-4281-4A44-B77F-8C7EEEEDDFB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8" y="2884"/>
              <a:ext cx="991" cy="946"/>
            </a:xfrm>
            <a:custGeom>
              <a:avLst/>
              <a:gdLst>
                <a:gd name="T0" fmla="*/ 0 w 599"/>
                <a:gd name="T1" fmla="*/ 519 h 571"/>
                <a:gd name="T2" fmla="*/ 0 w 599"/>
                <a:gd name="T3" fmla="*/ 1516 h 571"/>
                <a:gd name="T4" fmla="*/ 276 w 599"/>
                <a:gd name="T5" fmla="*/ 2006 h 571"/>
                <a:gd name="T6" fmla="*/ 2631 w 599"/>
                <a:gd name="T7" fmla="*/ 4092 h 571"/>
                <a:gd name="T8" fmla="*/ 3196 w 599"/>
                <a:gd name="T9" fmla="*/ 4114 h 571"/>
                <a:gd name="T10" fmla="*/ 4488 w 599"/>
                <a:gd name="T11" fmla="*/ 3186 h 571"/>
                <a:gd name="T12" fmla="*/ 950 w 599"/>
                <a:gd name="T13" fmla="*/ 0 h 571"/>
                <a:gd name="T14" fmla="*/ 0 w 599"/>
                <a:gd name="T15" fmla="*/ 519 h 57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99" h="571">
                  <a:moveTo>
                    <a:pt x="0" y="69"/>
                  </a:moveTo>
                  <a:cubicBezTo>
                    <a:pt x="0" y="201"/>
                    <a:pt x="0" y="201"/>
                    <a:pt x="0" y="201"/>
                  </a:cubicBezTo>
                  <a:cubicBezTo>
                    <a:pt x="0" y="201"/>
                    <a:pt x="0" y="233"/>
                    <a:pt x="37" y="266"/>
                  </a:cubicBezTo>
                  <a:cubicBezTo>
                    <a:pt x="74" y="299"/>
                    <a:pt x="351" y="543"/>
                    <a:pt x="351" y="543"/>
                  </a:cubicBezTo>
                  <a:cubicBezTo>
                    <a:pt x="351" y="543"/>
                    <a:pt x="384" y="571"/>
                    <a:pt x="427" y="546"/>
                  </a:cubicBezTo>
                  <a:cubicBezTo>
                    <a:pt x="471" y="521"/>
                    <a:pt x="599" y="423"/>
                    <a:pt x="599" y="423"/>
                  </a:cubicBezTo>
                  <a:cubicBezTo>
                    <a:pt x="127" y="0"/>
                    <a:pt x="127" y="0"/>
                    <a:pt x="127" y="0"/>
                  </a:cubicBezTo>
                  <a:lnTo>
                    <a:pt x="0" y="69"/>
                  </a:lnTo>
                  <a:close/>
                </a:path>
              </a:pathLst>
            </a:custGeom>
            <a:solidFill>
              <a:srgbClr val="A098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25" name="Freeform 15">
              <a:extLst>
                <a:ext uri="{FF2B5EF4-FFF2-40B4-BE49-F238E27FC236}">
                  <a16:creationId xmlns:a16="http://schemas.microsoft.com/office/drawing/2014/main" id="{84F49CC1-9442-4308-99D8-FB22AE946BB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2" y="2668"/>
              <a:ext cx="973" cy="926"/>
            </a:xfrm>
            <a:custGeom>
              <a:avLst/>
              <a:gdLst>
                <a:gd name="T0" fmla="*/ 8 w 588"/>
                <a:gd name="T1" fmla="*/ 36 h 559"/>
                <a:gd name="T2" fmla="*/ 8 w 588"/>
                <a:gd name="T3" fmla="*/ 1136 h 559"/>
                <a:gd name="T4" fmla="*/ 194 w 588"/>
                <a:gd name="T5" fmla="*/ 1501 h 559"/>
                <a:gd name="T6" fmla="*/ 3010 w 588"/>
                <a:gd name="T7" fmla="*/ 4110 h 559"/>
                <a:gd name="T8" fmla="*/ 3379 w 588"/>
                <a:gd name="T9" fmla="*/ 4087 h 559"/>
                <a:gd name="T10" fmla="*/ 4408 w 588"/>
                <a:gd name="T11" fmla="*/ 3523 h 559"/>
                <a:gd name="T12" fmla="*/ 781 w 588"/>
                <a:gd name="T13" fmla="*/ 0 h 559"/>
                <a:gd name="T14" fmla="*/ 8 w 588"/>
                <a:gd name="T15" fmla="*/ 36 h 55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88" h="559">
                  <a:moveTo>
                    <a:pt x="1" y="5"/>
                  </a:moveTo>
                  <a:cubicBezTo>
                    <a:pt x="1" y="151"/>
                    <a:pt x="1" y="151"/>
                    <a:pt x="1" y="151"/>
                  </a:cubicBezTo>
                  <a:cubicBezTo>
                    <a:pt x="1" y="151"/>
                    <a:pt x="0" y="174"/>
                    <a:pt x="26" y="199"/>
                  </a:cubicBezTo>
                  <a:cubicBezTo>
                    <a:pt x="51" y="223"/>
                    <a:pt x="401" y="546"/>
                    <a:pt x="401" y="546"/>
                  </a:cubicBezTo>
                  <a:cubicBezTo>
                    <a:pt x="401" y="546"/>
                    <a:pt x="424" y="559"/>
                    <a:pt x="451" y="543"/>
                  </a:cubicBezTo>
                  <a:cubicBezTo>
                    <a:pt x="477" y="526"/>
                    <a:pt x="588" y="468"/>
                    <a:pt x="588" y="468"/>
                  </a:cubicBezTo>
                  <a:cubicBezTo>
                    <a:pt x="104" y="0"/>
                    <a:pt x="104" y="0"/>
                    <a:pt x="104" y="0"/>
                  </a:cubicBezTo>
                  <a:lnTo>
                    <a:pt x="1" y="5"/>
                  </a:lnTo>
                  <a:close/>
                </a:path>
              </a:pathLst>
            </a:custGeom>
            <a:solidFill>
              <a:srgbClr val="B5AD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26" name="Freeform 16">
              <a:extLst>
                <a:ext uri="{FF2B5EF4-FFF2-40B4-BE49-F238E27FC236}">
                  <a16:creationId xmlns:a16="http://schemas.microsoft.com/office/drawing/2014/main" id="{BDF55682-9155-4803-9368-CC862FD28B1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6" y="2320"/>
              <a:ext cx="195" cy="178"/>
            </a:xfrm>
            <a:custGeom>
              <a:avLst/>
              <a:gdLst>
                <a:gd name="T0" fmla="*/ 0 w 195"/>
                <a:gd name="T1" fmla="*/ 101 h 178"/>
                <a:gd name="T2" fmla="*/ 0 w 195"/>
                <a:gd name="T3" fmla="*/ 178 h 178"/>
                <a:gd name="T4" fmla="*/ 195 w 195"/>
                <a:gd name="T5" fmla="*/ 80 h 178"/>
                <a:gd name="T6" fmla="*/ 195 w 195"/>
                <a:gd name="T7" fmla="*/ 0 h 178"/>
                <a:gd name="T8" fmla="*/ 0 w 195"/>
                <a:gd name="T9" fmla="*/ 101 h 17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5" h="178">
                  <a:moveTo>
                    <a:pt x="0" y="101"/>
                  </a:moveTo>
                  <a:lnTo>
                    <a:pt x="0" y="178"/>
                  </a:lnTo>
                  <a:lnTo>
                    <a:pt x="195" y="80"/>
                  </a:lnTo>
                  <a:lnTo>
                    <a:pt x="195" y="0"/>
                  </a:lnTo>
                  <a:lnTo>
                    <a:pt x="0" y="10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27" name="Freeform 17">
              <a:extLst>
                <a:ext uri="{FF2B5EF4-FFF2-40B4-BE49-F238E27FC236}">
                  <a16:creationId xmlns:a16="http://schemas.microsoft.com/office/drawing/2014/main" id="{33B8D9B5-9A8A-48A6-83E9-2A0963B46391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8" y="2320"/>
              <a:ext cx="195" cy="178"/>
            </a:xfrm>
            <a:custGeom>
              <a:avLst/>
              <a:gdLst>
                <a:gd name="T0" fmla="*/ 0 w 195"/>
                <a:gd name="T1" fmla="*/ 101 h 178"/>
                <a:gd name="T2" fmla="*/ 0 w 195"/>
                <a:gd name="T3" fmla="*/ 178 h 178"/>
                <a:gd name="T4" fmla="*/ 195 w 195"/>
                <a:gd name="T5" fmla="*/ 80 h 178"/>
                <a:gd name="T6" fmla="*/ 195 w 195"/>
                <a:gd name="T7" fmla="*/ 0 h 178"/>
                <a:gd name="T8" fmla="*/ 0 w 195"/>
                <a:gd name="T9" fmla="*/ 101 h 17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5" h="178">
                  <a:moveTo>
                    <a:pt x="0" y="101"/>
                  </a:moveTo>
                  <a:lnTo>
                    <a:pt x="0" y="178"/>
                  </a:lnTo>
                  <a:lnTo>
                    <a:pt x="195" y="80"/>
                  </a:lnTo>
                  <a:lnTo>
                    <a:pt x="195" y="0"/>
                  </a:lnTo>
                  <a:lnTo>
                    <a:pt x="0" y="101"/>
                  </a:lnTo>
                  <a:close/>
                </a:path>
              </a:pathLst>
            </a:custGeom>
            <a:noFill/>
            <a:ln w="3175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28" name="Oval 18">
              <a:extLst>
                <a:ext uri="{FF2B5EF4-FFF2-40B4-BE49-F238E27FC236}">
                  <a16:creationId xmlns:a16="http://schemas.microsoft.com/office/drawing/2014/main" id="{B94F5C0B-76B7-4F28-8DB7-12A5941A4E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60" y="2862"/>
              <a:ext cx="16" cy="28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3029" name="Freeform 19">
              <a:extLst>
                <a:ext uri="{FF2B5EF4-FFF2-40B4-BE49-F238E27FC236}">
                  <a16:creationId xmlns:a16="http://schemas.microsoft.com/office/drawing/2014/main" id="{283E13B8-E72A-4708-9BEA-42B8FD894019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1" y="1646"/>
              <a:ext cx="829" cy="898"/>
            </a:xfrm>
            <a:custGeom>
              <a:avLst/>
              <a:gdLst>
                <a:gd name="T0" fmla="*/ 3094 w 501"/>
                <a:gd name="T1" fmla="*/ 2866 h 542"/>
                <a:gd name="T2" fmla="*/ 677 w 501"/>
                <a:gd name="T3" fmla="*/ 3544 h 542"/>
                <a:gd name="T4" fmla="*/ 662 w 501"/>
                <a:gd name="T5" fmla="*/ 868 h 542"/>
                <a:gd name="T6" fmla="*/ 3058 w 501"/>
                <a:gd name="T7" fmla="*/ 540 h 542"/>
                <a:gd name="T8" fmla="*/ 3094 w 501"/>
                <a:gd name="T9" fmla="*/ 2866 h 5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1" h="542">
                  <a:moveTo>
                    <a:pt x="413" y="380"/>
                  </a:moveTo>
                  <a:cubicBezTo>
                    <a:pt x="326" y="489"/>
                    <a:pt x="179" y="542"/>
                    <a:pt x="90" y="470"/>
                  </a:cubicBezTo>
                  <a:cubicBezTo>
                    <a:pt x="0" y="399"/>
                    <a:pt x="0" y="225"/>
                    <a:pt x="88" y="115"/>
                  </a:cubicBezTo>
                  <a:cubicBezTo>
                    <a:pt x="176" y="6"/>
                    <a:pt x="319" y="0"/>
                    <a:pt x="408" y="72"/>
                  </a:cubicBezTo>
                  <a:cubicBezTo>
                    <a:pt x="497" y="143"/>
                    <a:pt x="501" y="270"/>
                    <a:pt x="413" y="380"/>
                  </a:cubicBezTo>
                  <a:close/>
                </a:path>
              </a:pathLst>
            </a:custGeom>
            <a:noFill/>
            <a:ln w="11113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30" name="Freeform 20">
              <a:extLst>
                <a:ext uri="{FF2B5EF4-FFF2-40B4-BE49-F238E27FC236}">
                  <a16:creationId xmlns:a16="http://schemas.microsoft.com/office/drawing/2014/main" id="{7276142A-0290-4A21-9518-130CD0040E71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5" y="2370"/>
              <a:ext cx="685" cy="623"/>
            </a:xfrm>
            <a:custGeom>
              <a:avLst/>
              <a:gdLst>
                <a:gd name="T0" fmla="*/ 3102 w 414"/>
                <a:gd name="T1" fmla="*/ 2833 h 376"/>
                <a:gd name="T2" fmla="*/ 0 w 414"/>
                <a:gd name="T3" fmla="*/ 0 h 376"/>
                <a:gd name="T4" fmla="*/ 3102 w 414"/>
                <a:gd name="T5" fmla="*/ 2833 h 37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14" h="376">
                  <a:moveTo>
                    <a:pt x="414" y="376"/>
                  </a:moveTo>
                  <a:cubicBezTo>
                    <a:pt x="414" y="376"/>
                    <a:pt x="231" y="307"/>
                    <a:pt x="0" y="0"/>
                  </a:cubicBezTo>
                  <a:cubicBezTo>
                    <a:pt x="0" y="0"/>
                    <a:pt x="128" y="255"/>
                    <a:pt x="414" y="376"/>
                  </a:cubicBezTo>
                  <a:close/>
                </a:path>
              </a:pathLst>
            </a:custGeom>
            <a:solidFill>
              <a:srgbClr val="CCC2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31" name="Freeform 21">
              <a:extLst>
                <a:ext uri="{FF2B5EF4-FFF2-40B4-BE49-F238E27FC236}">
                  <a16:creationId xmlns:a16="http://schemas.microsoft.com/office/drawing/2014/main" id="{20894FA8-B908-42AA-8DD3-B8560957D02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1" y="1479"/>
              <a:ext cx="278" cy="402"/>
            </a:xfrm>
            <a:custGeom>
              <a:avLst/>
              <a:gdLst>
                <a:gd name="T0" fmla="*/ 0 w 278"/>
                <a:gd name="T1" fmla="*/ 169 h 402"/>
                <a:gd name="T2" fmla="*/ 0 w 278"/>
                <a:gd name="T3" fmla="*/ 402 h 402"/>
                <a:gd name="T4" fmla="*/ 278 w 278"/>
                <a:gd name="T5" fmla="*/ 213 h 402"/>
                <a:gd name="T6" fmla="*/ 278 w 278"/>
                <a:gd name="T7" fmla="*/ 0 h 402"/>
                <a:gd name="T8" fmla="*/ 0 w 278"/>
                <a:gd name="T9" fmla="*/ 169 h 4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8" h="402">
                  <a:moveTo>
                    <a:pt x="0" y="169"/>
                  </a:moveTo>
                  <a:lnTo>
                    <a:pt x="0" y="402"/>
                  </a:lnTo>
                  <a:lnTo>
                    <a:pt x="278" y="213"/>
                  </a:lnTo>
                  <a:lnTo>
                    <a:pt x="278" y="0"/>
                  </a:lnTo>
                  <a:lnTo>
                    <a:pt x="0" y="169"/>
                  </a:lnTo>
                  <a:close/>
                </a:path>
              </a:pathLst>
            </a:custGeom>
            <a:solidFill>
              <a:srgbClr val="EDEC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32" name="Freeform 22">
              <a:extLst>
                <a:ext uri="{FF2B5EF4-FFF2-40B4-BE49-F238E27FC236}">
                  <a16:creationId xmlns:a16="http://schemas.microsoft.com/office/drawing/2014/main" id="{5CBE5EB4-353B-437E-9468-32994ACC17A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8" y="1469"/>
              <a:ext cx="311" cy="179"/>
            </a:xfrm>
            <a:custGeom>
              <a:avLst/>
              <a:gdLst>
                <a:gd name="T0" fmla="*/ 0 w 311"/>
                <a:gd name="T1" fmla="*/ 167 h 179"/>
                <a:gd name="T2" fmla="*/ 33 w 311"/>
                <a:gd name="T3" fmla="*/ 179 h 179"/>
                <a:gd name="T4" fmla="*/ 311 w 311"/>
                <a:gd name="T5" fmla="*/ 10 h 179"/>
                <a:gd name="T6" fmla="*/ 281 w 311"/>
                <a:gd name="T7" fmla="*/ 0 h 179"/>
                <a:gd name="T8" fmla="*/ 0 w 311"/>
                <a:gd name="T9" fmla="*/ 167 h 17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1" h="179">
                  <a:moveTo>
                    <a:pt x="0" y="167"/>
                  </a:moveTo>
                  <a:lnTo>
                    <a:pt x="33" y="179"/>
                  </a:lnTo>
                  <a:lnTo>
                    <a:pt x="311" y="10"/>
                  </a:lnTo>
                  <a:lnTo>
                    <a:pt x="281" y="0"/>
                  </a:lnTo>
                  <a:lnTo>
                    <a:pt x="0" y="167"/>
                  </a:lnTo>
                  <a:close/>
                </a:path>
              </a:pathLst>
            </a:custGeom>
            <a:solidFill>
              <a:srgbClr val="D8D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33" name="Freeform 23">
              <a:extLst>
                <a:ext uri="{FF2B5EF4-FFF2-40B4-BE49-F238E27FC236}">
                  <a16:creationId xmlns:a16="http://schemas.microsoft.com/office/drawing/2014/main" id="{509FD573-24DE-405B-9F1C-7A26495357B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8" y="1636"/>
              <a:ext cx="33" cy="245"/>
            </a:xfrm>
            <a:custGeom>
              <a:avLst/>
              <a:gdLst>
                <a:gd name="T0" fmla="*/ 0 w 33"/>
                <a:gd name="T1" fmla="*/ 0 h 245"/>
                <a:gd name="T2" fmla="*/ 33 w 33"/>
                <a:gd name="T3" fmla="*/ 12 h 245"/>
                <a:gd name="T4" fmla="*/ 33 w 33"/>
                <a:gd name="T5" fmla="*/ 245 h 245"/>
                <a:gd name="T6" fmla="*/ 5 w 33"/>
                <a:gd name="T7" fmla="*/ 230 h 245"/>
                <a:gd name="T8" fmla="*/ 0 w 33"/>
                <a:gd name="T9" fmla="*/ 0 h 2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245">
                  <a:moveTo>
                    <a:pt x="0" y="0"/>
                  </a:moveTo>
                  <a:lnTo>
                    <a:pt x="33" y="12"/>
                  </a:lnTo>
                  <a:lnTo>
                    <a:pt x="33" y="245"/>
                  </a:lnTo>
                  <a:lnTo>
                    <a:pt x="5" y="23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4C2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34" name="Freeform 24">
              <a:extLst>
                <a:ext uri="{FF2B5EF4-FFF2-40B4-BE49-F238E27FC236}">
                  <a16:creationId xmlns:a16="http://schemas.microsoft.com/office/drawing/2014/main" id="{7903E484-4D42-47F5-9A5C-A6CCE85BAB0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2" y="1553"/>
              <a:ext cx="225" cy="156"/>
            </a:xfrm>
            <a:custGeom>
              <a:avLst/>
              <a:gdLst>
                <a:gd name="T0" fmla="*/ 0 w 225"/>
                <a:gd name="T1" fmla="*/ 130 h 156"/>
                <a:gd name="T2" fmla="*/ 0 w 225"/>
                <a:gd name="T3" fmla="*/ 156 h 156"/>
                <a:gd name="T4" fmla="*/ 225 w 225"/>
                <a:gd name="T5" fmla="*/ 25 h 156"/>
                <a:gd name="T6" fmla="*/ 225 w 225"/>
                <a:gd name="T7" fmla="*/ 0 h 156"/>
                <a:gd name="T8" fmla="*/ 3 w 225"/>
                <a:gd name="T9" fmla="*/ 128 h 156"/>
                <a:gd name="T10" fmla="*/ 0 w 225"/>
                <a:gd name="T11" fmla="*/ 130 h 15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25" h="156">
                  <a:moveTo>
                    <a:pt x="0" y="130"/>
                  </a:moveTo>
                  <a:lnTo>
                    <a:pt x="0" y="156"/>
                  </a:lnTo>
                  <a:lnTo>
                    <a:pt x="225" y="25"/>
                  </a:lnTo>
                  <a:lnTo>
                    <a:pt x="225" y="0"/>
                  </a:lnTo>
                  <a:lnTo>
                    <a:pt x="3" y="128"/>
                  </a:lnTo>
                  <a:lnTo>
                    <a:pt x="0" y="130"/>
                  </a:lnTo>
                  <a:close/>
                </a:path>
              </a:pathLst>
            </a:custGeom>
            <a:solidFill>
              <a:srgbClr val="5453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35" name="Freeform 25">
              <a:extLst>
                <a:ext uri="{FF2B5EF4-FFF2-40B4-BE49-F238E27FC236}">
                  <a16:creationId xmlns:a16="http://schemas.microsoft.com/office/drawing/2014/main" id="{F91F39D1-82F0-4F30-9BA9-FBAC042F70D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2" y="1553"/>
              <a:ext cx="225" cy="156"/>
            </a:xfrm>
            <a:custGeom>
              <a:avLst/>
              <a:gdLst>
                <a:gd name="T0" fmla="*/ 0 w 225"/>
                <a:gd name="T1" fmla="*/ 130 h 156"/>
                <a:gd name="T2" fmla="*/ 0 w 225"/>
                <a:gd name="T3" fmla="*/ 156 h 156"/>
                <a:gd name="T4" fmla="*/ 225 w 225"/>
                <a:gd name="T5" fmla="*/ 25 h 156"/>
                <a:gd name="T6" fmla="*/ 225 w 225"/>
                <a:gd name="T7" fmla="*/ 0 h 156"/>
                <a:gd name="T8" fmla="*/ 3 w 225"/>
                <a:gd name="T9" fmla="*/ 128 h 1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5" h="156">
                  <a:moveTo>
                    <a:pt x="0" y="130"/>
                  </a:moveTo>
                  <a:lnTo>
                    <a:pt x="0" y="156"/>
                  </a:lnTo>
                  <a:lnTo>
                    <a:pt x="225" y="25"/>
                  </a:lnTo>
                  <a:lnTo>
                    <a:pt x="225" y="0"/>
                  </a:lnTo>
                  <a:lnTo>
                    <a:pt x="3" y="128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36" name="Oval 26">
              <a:extLst>
                <a:ext uri="{FF2B5EF4-FFF2-40B4-BE49-F238E27FC236}">
                  <a16:creationId xmlns:a16="http://schemas.microsoft.com/office/drawing/2014/main" id="{8962B3E9-B92D-4AF6-953B-D76FE52D4D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2" y="1747"/>
              <a:ext cx="27" cy="42"/>
            </a:xfrm>
            <a:prstGeom prst="ellipse">
              <a:avLst/>
            </a:prstGeom>
            <a:solidFill>
              <a:srgbClr val="C00B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3037" name="Oval 27">
              <a:extLst>
                <a:ext uri="{FF2B5EF4-FFF2-40B4-BE49-F238E27FC236}">
                  <a16:creationId xmlns:a16="http://schemas.microsoft.com/office/drawing/2014/main" id="{372B0613-B295-49C4-A310-E755FF4563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13" y="1707"/>
              <a:ext cx="27" cy="40"/>
            </a:xfrm>
            <a:prstGeom prst="ellipse">
              <a:avLst/>
            </a:prstGeom>
            <a:solidFill>
              <a:srgbClr val="708E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3038" name="Oval 28">
              <a:extLst>
                <a:ext uri="{FF2B5EF4-FFF2-40B4-BE49-F238E27FC236}">
                  <a16:creationId xmlns:a16="http://schemas.microsoft.com/office/drawing/2014/main" id="{95A09D4F-EAC4-4AD1-BD4D-33FE47794F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79" y="1671"/>
              <a:ext cx="27" cy="40"/>
            </a:xfrm>
            <a:prstGeom prst="ellipse">
              <a:avLst/>
            </a:prstGeom>
            <a:solidFill>
              <a:srgbClr val="29A2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3039" name="Oval 29">
              <a:extLst>
                <a:ext uri="{FF2B5EF4-FFF2-40B4-BE49-F238E27FC236}">
                  <a16:creationId xmlns:a16="http://schemas.microsoft.com/office/drawing/2014/main" id="{EDE312B6-9F38-41FC-99ED-5AD00DB760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32" y="1641"/>
              <a:ext cx="27" cy="42"/>
            </a:xfrm>
            <a:prstGeom prst="ellipse">
              <a:avLst/>
            </a:prstGeom>
            <a:solidFill>
              <a:srgbClr val="FABC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3040" name="Freeform 30">
              <a:extLst>
                <a:ext uri="{FF2B5EF4-FFF2-40B4-BE49-F238E27FC236}">
                  <a16:creationId xmlns:a16="http://schemas.microsoft.com/office/drawing/2014/main" id="{A749AFAD-E763-41F2-88A6-BCF0D4A0695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1" y="1479"/>
              <a:ext cx="278" cy="402"/>
            </a:xfrm>
            <a:custGeom>
              <a:avLst/>
              <a:gdLst>
                <a:gd name="T0" fmla="*/ 0 w 278"/>
                <a:gd name="T1" fmla="*/ 169 h 402"/>
                <a:gd name="T2" fmla="*/ 0 w 278"/>
                <a:gd name="T3" fmla="*/ 402 h 402"/>
                <a:gd name="T4" fmla="*/ 278 w 278"/>
                <a:gd name="T5" fmla="*/ 213 h 402"/>
                <a:gd name="T6" fmla="*/ 278 w 278"/>
                <a:gd name="T7" fmla="*/ 0 h 402"/>
                <a:gd name="T8" fmla="*/ 0 w 278"/>
                <a:gd name="T9" fmla="*/ 169 h 4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8" h="402">
                  <a:moveTo>
                    <a:pt x="0" y="169"/>
                  </a:moveTo>
                  <a:lnTo>
                    <a:pt x="0" y="402"/>
                  </a:lnTo>
                  <a:lnTo>
                    <a:pt x="278" y="213"/>
                  </a:lnTo>
                  <a:lnTo>
                    <a:pt x="278" y="0"/>
                  </a:lnTo>
                  <a:lnTo>
                    <a:pt x="0" y="169"/>
                  </a:lnTo>
                  <a:close/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41" name="Freeform 31">
              <a:extLst>
                <a:ext uri="{FF2B5EF4-FFF2-40B4-BE49-F238E27FC236}">
                  <a16:creationId xmlns:a16="http://schemas.microsoft.com/office/drawing/2014/main" id="{76B23DF3-5686-453E-9A6F-2C2380DD211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8" y="1469"/>
              <a:ext cx="311" cy="179"/>
            </a:xfrm>
            <a:custGeom>
              <a:avLst/>
              <a:gdLst>
                <a:gd name="T0" fmla="*/ 0 w 311"/>
                <a:gd name="T1" fmla="*/ 167 h 179"/>
                <a:gd name="T2" fmla="*/ 33 w 311"/>
                <a:gd name="T3" fmla="*/ 179 h 179"/>
                <a:gd name="T4" fmla="*/ 311 w 311"/>
                <a:gd name="T5" fmla="*/ 10 h 179"/>
                <a:gd name="T6" fmla="*/ 281 w 311"/>
                <a:gd name="T7" fmla="*/ 0 h 179"/>
                <a:gd name="T8" fmla="*/ 0 w 311"/>
                <a:gd name="T9" fmla="*/ 167 h 17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1" h="179">
                  <a:moveTo>
                    <a:pt x="0" y="167"/>
                  </a:moveTo>
                  <a:lnTo>
                    <a:pt x="33" y="179"/>
                  </a:lnTo>
                  <a:lnTo>
                    <a:pt x="311" y="10"/>
                  </a:lnTo>
                  <a:lnTo>
                    <a:pt x="281" y="0"/>
                  </a:lnTo>
                  <a:lnTo>
                    <a:pt x="0" y="167"/>
                  </a:lnTo>
                  <a:close/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42" name="Freeform 32">
              <a:extLst>
                <a:ext uri="{FF2B5EF4-FFF2-40B4-BE49-F238E27FC236}">
                  <a16:creationId xmlns:a16="http://schemas.microsoft.com/office/drawing/2014/main" id="{BF55B1CA-39FB-4C2B-8C56-7E3FF4F2D63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8" y="1636"/>
              <a:ext cx="33" cy="245"/>
            </a:xfrm>
            <a:custGeom>
              <a:avLst/>
              <a:gdLst>
                <a:gd name="T0" fmla="*/ 0 w 33"/>
                <a:gd name="T1" fmla="*/ 0 h 245"/>
                <a:gd name="T2" fmla="*/ 33 w 33"/>
                <a:gd name="T3" fmla="*/ 12 h 245"/>
                <a:gd name="T4" fmla="*/ 33 w 33"/>
                <a:gd name="T5" fmla="*/ 245 h 245"/>
                <a:gd name="T6" fmla="*/ 5 w 33"/>
                <a:gd name="T7" fmla="*/ 230 h 245"/>
                <a:gd name="T8" fmla="*/ 0 w 33"/>
                <a:gd name="T9" fmla="*/ 0 h 2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245">
                  <a:moveTo>
                    <a:pt x="0" y="0"/>
                  </a:moveTo>
                  <a:lnTo>
                    <a:pt x="33" y="12"/>
                  </a:lnTo>
                  <a:lnTo>
                    <a:pt x="33" y="245"/>
                  </a:lnTo>
                  <a:lnTo>
                    <a:pt x="5" y="23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43" name="Freeform 33">
              <a:extLst>
                <a:ext uri="{FF2B5EF4-FFF2-40B4-BE49-F238E27FC236}">
                  <a16:creationId xmlns:a16="http://schemas.microsoft.com/office/drawing/2014/main" id="{A89ECD54-0D33-4147-BEA4-89667A3035A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2" y="1553"/>
              <a:ext cx="225" cy="156"/>
            </a:xfrm>
            <a:custGeom>
              <a:avLst/>
              <a:gdLst>
                <a:gd name="T0" fmla="*/ 0 w 225"/>
                <a:gd name="T1" fmla="*/ 130 h 156"/>
                <a:gd name="T2" fmla="*/ 0 w 225"/>
                <a:gd name="T3" fmla="*/ 156 h 156"/>
                <a:gd name="T4" fmla="*/ 225 w 225"/>
                <a:gd name="T5" fmla="*/ 25 h 156"/>
                <a:gd name="T6" fmla="*/ 225 w 225"/>
                <a:gd name="T7" fmla="*/ 0 h 156"/>
                <a:gd name="T8" fmla="*/ 3 w 225"/>
                <a:gd name="T9" fmla="*/ 128 h 1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5" h="156">
                  <a:moveTo>
                    <a:pt x="0" y="130"/>
                  </a:moveTo>
                  <a:lnTo>
                    <a:pt x="0" y="156"/>
                  </a:lnTo>
                  <a:lnTo>
                    <a:pt x="225" y="25"/>
                  </a:lnTo>
                  <a:lnTo>
                    <a:pt x="225" y="0"/>
                  </a:lnTo>
                  <a:lnTo>
                    <a:pt x="3" y="128"/>
                  </a:ln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44" name="Oval 34">
              <a:extLst>
                <a:ext uri="{FF2B5EF4-FFF2-40B4-BE49-F238E27FC236}">
                  <a16:creationId xmlns:a16="http://schemas.microsoft.com/office/drawing/2014/main" id="{96FF78F4-11EC-4A4B-AEF0-1890938276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2" y="1747"/>
              <a:ext cx="27" cy="42"/>
            </a:xfrm>
            <a:prstGeom prst="ellipse">
              <a:avLst/>
            </a:prstGeom>
            <a:noFill/>
            <a:ln w="6350" cap="rnd">
              <a:solidFill>
                <a:srgbClr val="343434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3045" name="Oval 35">
              <a:extLst>
                <a:ext uri="{FF2B5EF4-FFF2-40B4-BE49-F238E27FC236}">
                  <a16:creationId xmlns:a16="http://schemas.microsoft.com/office/drawing/2014/main" id="{BC23126F-7D49-4312-A38C-72C89CDFB0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13" y="1707"/>
              <a:ext cx="27" cy="40"/>
            </a:xfrm>
            <a:prstGeom prst="ellipse">
              <a:avLst/>
            </a:prstGeom>
            <a:noFill/>
            <a:ln w="6350" cap="rnd">
              <a:solidFill>
                <a:srgbClr val="343434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3046" name="Oval 36">
              <a:extLst>
                <a:ext uri="{FF2B5EF4-FFF2-40B4-BE49-F238E27FC236}">
                  <a16:creationId xmlns:a16="http://schemas.microsoft.com/office/drawing/2014/main" id="{EF92227A-53BA-40FA-A535-F4D43FB5CE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79" y="1671"/>
              <a:ext cx="27" cy="40"/>
            </a:xfrm>
            <a:prstGeom prst="ellipse">
              <a:avLst/>
            </a:prstGeom>
            <a:noFill/>
            <a:ln w="6350" cap="rnd">
              <a:solidFill>
                <a:srgbClr val="343434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3047" name="Oval 37">
              <a:extLst>
                <a:ext uri="{FF2B5EF4-FFF2-40B4-BE49-F238E27FC236}">
                  <a16:creationId xmlns:a16="http://schemas.microsoft.com/office/drawing/2014/main" id="{1376F836-AF74-4473-9F74-D0260F519B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32" y="1641"/>
              <a:ext cx="27" cy="42"/>
            </a:xfrm>
            <a:prstGeom prst="ellipse">
              <a:avLst/>
            </a:prstGeom>
            <a:noFill/>
            <a:ln w="6350" cap="rnd">
              <a:solidFill>
                <a:srgbClr val="343434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3048" name="Freeform 38">
              <a:extLst>
                <a:ext uri="{FF2B5EF4-FFF2-40B4-BE49-F238E27FC236}">
                  <a16:creationId xmlns:a16="http://schemas.microsoft.com/office/drawing/2014/main" id="{374FC796-3375-4E58-97E2-739930909E64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4" y="1752"/>
              <a:ext cx="13" cy="28"/>
            </a:xfrm>
            <a:custGeom>
              <a:avLst/>
              <a:gdLst>
                <a:gd name="T0" fmla="*/ 55 w 8"/>
                <a:gd name="T1" fmla="*/ 13 h 17"/>
                <a:gd name="T2" fmla="*/ 8 w 8"/>
                <a:gd name="T3" fmla="*/ 58 h 17"/>
                <a:gd name="T4" fmla="*/ 29 w 8"/>
                <a:gd name="T5" fmla="*/ 125 h 17"/>
                <a:gd name="T6" fmla="*/ 55 w 8"/>
                <a:gd name="T7" fmla="*/ 21 h 1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" h="17">
                  <a:moveTo>
                    <a:pt x="8" y="2"/>
                  </a:moveTo>
                  <a:cubicBezTo>
                    <a:pt x="4" y="0"/>
                    <a:pt x="2" y="5"/>
                    <a:pt x="1" y="8"/>
                  </a:cubicBezTo>
                  <a:cubicBezTo>
                    <a:pt x="0" y="12"/>
                    <a:pt x="2" y="14"/>
                    <a:pt x="4" y="17"/>
                  </a:cubicBezTo>
                  <a:cubicBezTo>
                    <a:pt x="3" y="14"/>
                    <a:pt x="3" y="3"/>
                    <a:pt x="8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49" name="Freeform 39">
              <a:extLst>
                <a:ext uri="{FF2B5EF4-FFF2-40B4-BE49-F238E27FC236}">
                  <a16:creationId xmlns:a16="http://schemas.microsoft.com/office/drawing/2014/main" id="{41F61594-D135-43B4-83E3-9877B1BACB7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8" y="1711"/>
              <a:ext cx="12" cy="26"/>
            </a:xfrm>
            <a:custGeom>
              <a:avLst/>
              <a:gdLst>
                <a:gd name="T0" fmla="*/ 62 w 7"/>
                <a:gd name="T1" fmla="*/ 8 h 16"/>
                <a:gd name="T2" fmla="*/ 9 w 7"/>
                <a:gd name="T3" fmla="*/ 34 h 16"/>
                <a:gd name="T4" fmla="*/ 26 w 7"/>
                <a:gd name="T5" fmla="*/ 111 h 16"/>
                <a:gd name="T6" fmla="*/ 45 w 7"/>
                <a:gd name="T7" fmla="*/ 29 h 1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" h="16">
                  <a:moveTo>
                    <a:pt x="7" y="1"/>
                  </a:moveTo>
                  <a:cubicBezTo>
                    <a:pt x="4" y="0"/>
                    <a:pt x="2" y="3"/>
                    <a:pt x="1" y="5"/>
                  </a:cubicBezTo>
                  <a:cubicBezTo>
                    <a:pt x="0" y="8"/>
                    <a:pt x="1" y="14"/>
                    <a:pt x="3" y="16"/>
                  </a:cubicBezTo>
                  <a:cubicBezTo>
                    <a:pt x="4" y="13"/>
                    <a:pt x="1" y="5"/>
                    <a:pt x="5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50" name="Freeform 40">
              <a:extLst>
                <a:ext uri="{FF2B5EF4-FFF2-40B4-BE49-F238E27FC236}">
                  <a16:creationId xmlns:a16="http://schemas.microsoft.com/office/drawing/2014/main" id="{4CEF8630-31AB-4113-9439-828915E5C16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4" y="1674"/>
              <a:ext cx="12" cy="25"/>
            </a:xfrm>
            <a:custGeom>
              <a:avLst/>
              <a:gdLst>
                <a:gd name="T0" fmla="*/ 62 w 7"/>
                <a:gd name="T1" fmla="*/ 13 h 15"/>
                <a:gd name="T2" fmla="*/ 15 w 7"/>
                <a:gd name="T3" fmla="*/ 37 h 15"/>
                <a:gd name="T4" fmla="*/ 26 w 7"/>
                <a:gd name="T5" fmla="*/ 117 h 15"/>
                <a:gd name="T6" fmla="*/ 50 w 7"/>
                <a:gd name="T7" fmla="*/ 22 h 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" h="15">
                  <a:moveTo>
                    <a:pt x="7" y="2"/>
                  </a:moveTo>
                  <a:cubicBezTo>
                    <a:pt x="4" y="0"/>
                    <a:pt x="3" y="2"/>
                    <a:pt x="2" y="5"/>
                  </a:cubicBezTo>
                  <a:cubicBezTo>
                    <a:pt x="0" y="9"/>
                    <a:pt x="2" y="11"/>
                    <a:pt x="3" y="15"/>
                  </a:cubicBezTo>
                  <a:cubicBezTo>
                    <a:pt x="2" y="12"/>
                    <a:pt x="1" y="3"/>
                    <a:pt x="6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51" name="Freeform 41">
              <a:extLst>
                <a:ext uri="{FF2B5EF4-FFF2-40B4-BE49-F238E27FC236}">
                  <a16:creationId xmlns:a16="http://schemas.microsoft.com/office/drawing/2014/main" id="{D6F6ECEF-668A-4121-9DA3-8CC993EF88A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4" y="1644"/>
              <a:ext cx="15" cy="27"/>
            </a:xfrm>
            <a:custGeom>
              <a:avLst/>
              <a:gdLst>
                <a:gd name="T0" fmla="*/ 62 w 9"/>
                <a:gd name="T1" fmla="*/ 14 h 16"/>
                <a:gd name="T2" fmla="*/ 37 w 9"/>
                <a:gd name="T3" fmla="*/ 132 h 16"/>
                <a:gd name="T4" fmla="*/ 37 w 9"/>
                <a:gd name="T5" fmla="*/ 91 h 16"/>
                <a:gd name="T6" fmla="*/ 70 w 9"/>
                <a:gd name="T7" fmla="*/ 24 h 1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" h="16">
                  <a:moveTo>
                    <a:pt x="8" y="2"/>
                  </a:moveTo>
                  <a:cubicBezTo>
                    <a:pt x="2" y="0"/>
                    <a:pt x="0" y="15"/>
                    <a:pt x="5" y="16"/>
                  </a:cubicBezTo>
                  <a:cubicBezTo>
                    <a:pt x="5" y="14"/>
                    <a:pt x="5" y="13"/>
                    <a:pt x="5" y="11"/>
                  </a:cubicBezTo>
                  <a:cubicBezTo>
                    <a:pt x="6" y="9"/>
                    <a:pt x="7" y="3"/>
                    <a:pt x="9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52" name="Freeform 42">
              <a:extLst>
                <a:ext uri="{FF2B5EF4-FFF2-40B4-BE49-F238E27FC236}">
                  <a16:creationId xmlns:a16="http://schemas.microsoft.com/office/drawing/2014/main" id="{EA76DAC4-1F72-4EA3-979F-680B172FE26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4" y="1757"/>
              <a:ext cx="16" cy="33"/>
            </a:xfrm>
            <a:custGeom>
              <a:avLst/>
              <a:gdLst>
                <a:gd name="T0" fmla="*/ 34 w 10"/>
                <a:gd name="T1" fmla="*/ 0 h 20"/>
                <a:gd name="T2" fmla="*/ 0 w 10"/>
                <a:gd name="T3" fmla="*/ 147 h 20"/>
                <a:gd name="T4" fmla="*/ 54 w 10"/>
                <a:gd name="T5" fmla="*/ 104 h 20"/>
                <a:gd name="T6" fmla="*/ 42 w 10"/>
                <a:gd name="T7" fmla="*/ 0 h 2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20">
                  <a:moveTo>
                    <a:pt x="5" y="0"/>
                  </a:moveTo>
                  <a:cubicBezTo>
                    <a:pt x="6" y="7"/>
                    <a:pt x="8" y="16"/>
                    <a:pt x="0" y="20"/>
                  </a:cubicBezTo>
                  <a:cubicBezTo>
                    <a:pt x="4" y="20"/>
                    <a:pt x="6" y="17"/>
                    <a:pt x="8" y="14"/>
                  </a:cubicBezTo>
                  <a:cubicBezTo>
                    <a:pt x="10" y="9"/>
                    <a:pt x="8" y="5"/>
                    <a:pt x="6" y="0"/>
                  </a:cubicBezTo>
                </a:path>
              </a:pathLst>
            </a:custGeom>
            <a:solidFill>
              <a:srgbClr val="C4C4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53" name="Freeform 43">
              <a:extLst>
                <a:ext uri="{FF2B5EF4-FFF2-40B4-BE49-F238E27FC236}">
                  <a16:creationId xmlns:a16="http://schemas.microsoft.com/office/drawing/2014/main" id="{8C1ABEB2-8B68-4D94-894B-0AEC171D69DF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5" y="1711"/>
              <a:ext cx="11" cy="36"/>
            </a:xfrm>
            <a:custGeom>
              <a:avLst/>
              <a:gdLst>
                <a:gd name="T0" fmla="*/ 13 w 7"/>
                <a:gd name="T1" fmla="*/ 0 h 22"/>
                <a:gd name="T2" fmla="*/ 0 w 7"/>
                <a:gd name="T3" fmla="*/ 151 h 22"/>
                <a:gd name="T4" fmla="*/ 35 w 7"/>
                <a:gd name="T5" fmla="*/ 92 h 22"/>
                <a:gd name="T6" fmla="*/ 20 w 7"/>
                <a:gd name="T7" fmla="*/ 8 h 2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" h="22">
                  <a:moveTo>
                    <a:pt x="2" y="0"/>
                  </a:moveTo>
                  <a:cubicBezTo>
                    <a:pt x="7" y="6"/>
                    <a:pt x="6" y="16"/>
                    <a:pt x="0" y="21"/>
                  </a:cubicBezTo>
                  <a:cubicBezTo>
                    <a:pt x="3" y="22"/>
                    <a:pt x="6" y="15"/>
                    <a:pt x="6" y="13"/>
                  </a:cubicBezTo>
                  <a:cubicBezTo>
                    <a:pt x="7" y="9"/>
                    <a:pt x="5" y="4"/>
                    <a:pt x="3" y="1"/>
                  </a:cubicBezTo>
                </a:path>
              </a:pathLst>
            </a:custGeom>
            <a:solidFill>
              <a:srgbClr val="C4C4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54" name="Freeform 44">
              <a:extLst>
                <a:ext uri="{FF2B5EF4-FFF2-40B4-BE49-F238E27FC236}">
                  <a16:creationId xmlns:a16="http://schemas.microsoft.com/office/drawing/2014/main" id="{F4BD3113-3AC1-44EB-85BE-D1AA0DC26770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3" y="1678"/>
              <a:ext cx="13" cy="34"/>
            </a:xfrm>
            <a:custGeom>
              <a:avLst/>
              <a:gdLst>
                <a:gd name="T0" fmla="*/ 21 w 8"/>
                <a:gd name="T1" fmla="*/ 0 h 21"/>
                <a:gd name="T2" fmla="*/ 0 w 8"/>
                <a:gd name="T3" fmla="*/ 144 h 21"/>
                <a:gd name="T4" fmla="*/ 47 w 8"/>
                <a:gd name="T5" fmla="*/ 81 h 21"/>
                <a:gd name="T6" fmla="*/ 34 w 8"/>
                <a:gd name="T7" fmla="*/ 8 h 2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" h="21">
                  <a:moveTo>
                    <a:pt x="3" y="0"/>
                  </a:moveTo>
                  <a:cubicBezTo>
                    <a:pt x="8" y="5"/>
                    <a:pt x="5" y="16"/>
                    <a:pt x="0" y="21"/>
                  </a:cubicBezTo>
                  <a:cubicBezTo>
                    <a:pt x="4" y="19"/>
                    <a:pt x="7" y="17"/>
                    <a:pt x="7" y="12"/>
                  </a:cubicBezTo>
                  <a:cubicBezTo>
                    <a:pt x="7" y="8"/>
                    <a:pt x="7" y="3"/>
                    <a:pt x="5" y="1"/>
                  </a:cubicBezTo>
                </a:path>
              </a:pathLst>
            </a:custGeom>
            <a:solidFill>
              <a:srgbClr val="C4C4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55" name="Freeform 45">
              <a:extLst>
                <a:ext uri="{FF2B5EF4-FFF2-40B4-BE49-F238E27FC236}">
                  <a16:creationId xmlns:a16="http://schemas.microsoft.com/office/drawing/2014/main" id="{59C921AC-DCE2-4C85-AD4D-7A0A4D72F243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1" y="1649"/>
              <a:ext cx="14" cy="35"/>
            </a:xfrm>
            <a:custGeom>
              <a:avLst/>
              <a:gdLst>
                <a:gd name="T0" fmla="*/ 34 w 9"/>
                <a:gd name="T1" fmla="*/ 0 h 21"/>
                <a:gd name="T2" fmla="*/ 40 w 9"/>
                <a:gd name="T3" fmla="*/ 92 h 21"/>
                <a:gd name="T4" fmla="*/ 22 w 9"/>
                <a:gd name="T5" fmla="*/ 130 h 21"/>
                <a:gd name="T6" fmla="*/ 0 w 9"/>
                <a:gd name="T7" fmla="*/ 162 h 21"/>
                <a:gd name="T8" fmla="*/ 53 w 9"/>
                <a:gd name="T9" fmla="*/ 83 h 21"/>
                <a:gd name="T10" fmla="*/ 40 w 9"/>
                <a:gd name="T11" fmla="*/ 8 h 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" h="21">
                  <a:moveTo>
                    <a:pt x="6" y="0"/>
                  </a:moveTo>
                  <a:cubicBezTo>
                    <a:pt x="6" y="4"/>
                    <a:pt x="8" y="7"/>
                    <a:pt x="7" y="12"/>
                  </a:cubicBezTo>
                  <a:cubicBezTo>
                    <a:pt x="6" y="13"/>
                    <a:pt x="5" y="15"/>
                    <a:pt x="4" y="17"/>
                  </a:cubicBezTo>
                  <a:cubicBezTo>
                    <a:pt x="3" y="18"/>
                    <a:pt x="1" y="19"/>
                    <a:pt x="0" y="21"/>
                  </a:cubicBezTo>
                  <a:cubicBezTo>
                    <a:pt x="4" y="21"/>
                    <a:pt x="8" y="15"/>
                    <a:pt x="9" y="11"/>
                  </a:cubicBezTo>
                  <a:cubicBezTo>
                    <a:pt x="9" y="8"/>
                    <a:pt x="9" y="4"/>
                    <a:pt x="7" y="1"/>
                  </a:cubicBezTo>
                </a:path>
              </a:pathLst>
            </a:custGeom>
            <a:solidFill>
              <a:srgbClr val="C4C4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56" name="Freeform 46">
              <a:extLst>
                <a:ext uri="{FF2B5EF4-FFF2-40B4-BE49-F238E27FC236}">
                  <a16:creationId xmlns:a16="http://schemas.microsoft.com/office/drawing/2014/main" id="{D9300D03-04CD-4726-9490-5A2D38C27E6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6" y="1653"/>
              <a:ext cx="11" cy="218"/>
            </a:xfrm>
            <a:custGeom>
              <a:avLst/>
              <a:gdLst>
                <a:gd name="T0" fmla="*/ 0 w 7"/>
                <a:gd name="T1" fmla="*/ 0 h 132"/>
                <a:gd name="T2" fmla="*/ 0 w 7"/>
                <a:gd name="T3" fmla="*/ 983 h 132"/>
                <a:gd name="T4" fmla="*/ 0 w 7"/>
                <a:gd name="T5" fmla="*/ 0 h 13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132">
                  <a:moveTo>
                    <a:pt x="0" y="0"/>
                  </a:moveTo>
                  <a:cubicBezTo>
                    <a:pt x="0" y="132"/>
                    <a:pt x="0" y="132"/>
                    <a:pt x="0" y="132"/>
                  </a:cubicBezTo>
                  <a:cubicBezTo>
                    <a:pt x="0" y="132"/>
                    <a:pt x="7" y="4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57" name="Freeform 47">
              <a:extLst>
                <a:ext uri="{FF2B5EF4-FFF2-40B4-BE49-F238E27FC236}">
                  <a16:creationId xmlns:a16="http://schemas.microsoft.com/office/drawing/2014/main" id="{6C491748-36FD-4AD6-A5F6-71B9FB327BB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1" y="1487"/>
              <a:ext cx="263" cy="161"/>
            </a:xfrm>
            <a:custGeom>
              <a:avLst/>
              <a:gdLst>
                <a:gd name="T0" fmla="*/ 0 w 159"/>
                <a:gd name="T1" fmla="*/ 735 h 97"/>
                <a:gd name="T2" fmla="*/ 1191 w 159"/>
                <a:gd name="T3" fmla="*/ 0 h 97"/>
                <a:gd name="T4" fmla="*/ 0 w 159"/>
                <a:gd name="T5" fmla="*/ 735 h 9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9" h="97">
                  <a:moveTo>
                    <a:pt x="0" y="97"/>
                  </a:moveTo>
                  <a:cubicBezTo>
                    <a:pt x="159" y="0"/>
                    <a:pt x="159" y="0"/>
                    <a:pt x="159" y="0"/>
                  </a:cubicBezTo>
                  <a:cubicBezTo>
                    <a:pt x="159" y="0"/>
                    <a:pt x="19" y="94"/>
                    <a:pt x="0" y="9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58" name="Freeform 48">
              <a:extLst>
                <a:ext uri="{FF2B5EF4-FFF2-40B4-BE49-F238E27FC236}">
                  <a16:creationId xmlns:a16="http://schemas.microsoft.com/office/drawing/2014/main" id="{11903063-AB2C-41A7-89E1-1FDE01DD7F1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8" y="1472"/>
              <a:ext cx="273" cy="162"/>
            </a:xfrm>
            <a:custGeom>
              <a:avLst/>
              <a:gdLst>
                <a:gd name="T0" fmla="*/ 0 w 165"/>
                <a:gd name="T1" fmla="*/ 732 h 98"/>
                <a:gd name="T2" fmla="*/ 1238 w 165"/>
                <a:gd name="T3" fmla="*/ 0 h 98"/>
                <a:gd name="T4" fmla="*/ 0 w 165"/>
                <a:gd name="T5" fmla="*/ 732 h 9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5" h="98">
                  <a:moveTo>
                    <a:pt x="0" y="98"/>
                  </a:moveTo>
                  <a:cubicBezTo>
                    <a:pt x="165" y="0"/>
                    <a:pt x="165" y="0"/>
                    <a:pt x="165" y="0"/>
                  </a:cubicBezTo>
                  <a:cubicBezTo>
                    <a:pt x="165" y="0"/>
                    <a:pt x="20" y="94"/>
                    <a:pt x="0" y="9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59" name="Freeform 49">
              <a:extLst>
                <a:ext uri="{FF2B5EF4-FFF2-40B4-BE49-F238E27FC236}">
                  <a16:creationId xmlns:a16="http://schemas.microsoft.com/office/drawing/2014/main" id="{8879722F-BFAC-4151-A081-371CAC8D49C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3" y="1646"/>
              <a:ext cx="10" cy="217"/>
            </a:xfrm>
            <a:custGeom>
              <a:avLst/>
              <a:gdLst>
                <a:gd name="T0" fmla="*/ 0 w 6"/>
                <a:gd name="T1" fmla="*/ 0 h 131"/>
                <a:gd name="T2" fmla="*/ 22 w 6"/>
                <a:gd name="T3" fmla="*/ 986 h 131"/>
                <a:gd name="T4" fmla="*/ 0 w 6"/>
                <a:gd name="T5" fmla="*/ 0 h 13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131">
                  <a:moveTo>
                    <a:pt x="0" y="0"/>
                  </a:moveTo>
                  <a:cubicBezTo>
                    <a:pt x="3" y="131"/>
                    <a:pt x="3" y="131"/>
                    <a:pt x="3" y="131"/>
                  </a:cubicBezTo>
                  <a:cubicBezTo>
                    <a:pt x="3" y="131"/>
                    <a:pt x="6" y="14"/>
                    <a:pt x="0" y="0"/>
                  </a:cubicBezTo>
                  <a:close/>
                </a:path>
              </a:pathLst>
            </a:custGeom>
            <a:solidFill>
              <a:srgbClr val="5453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60" name="Freeform 50">
              <a:extLst>
                <a:ext uri="{FF2B5EF4-FFF2-40B4-BE49-F238E27FC236}">
                  <a16:creationId xmlns:a16="http://schemas.microsoft.com/office/drawing/2014/main" id="{38764594-02AD-424F-8BD0-D576AEADFAD8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2" y="2471"/>
              <a:ext cx="157" cy="172"/>
            </a:xfrm>
            <a:custGeom>
              <a:avLst/>
              <a:gdLst>
                <a:gd name="T0" fmla="*/ 226 w 95"/>
                <a:gd name="T1" fmla="*/ 777 h 104"/>
                <a:gd name="T2" fmla="*/ 344 w 95"/>
                <a:gd name="T3" fmla="*/ 91 h 104"/>
                <a:gd name="T4" fmla="*/ 707 w 95"/>
                <a:gd name="T5" fmla="*/ 506 h 104"/>
                <a:gd name="T6" fmla="*/ 373 w 95"/>
                <a:gd name="T7" fmla="*/ 159 h 104"/>
                <a:gd name="T8" fmla="*/ 226 w 95"/>
                <a:gd name="T9" fmla="*/ 777 h 10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" h="104">
                  <a:moveTo>
                    <a:pt x="30" y="104"/>
                  </a:moveTo>
                  <a:cubicBezTo>
                    <a:pt x="30" y="104"/>
                    <a:pt x="0" y="26"/>
                    <a:pt x="46" y="12"/>
                  </a:cubicBezTo>
                  <a:cubicBezTo>
                    <a:pt x="89" y="0"/>
                    <a:pt x="95" y="68"/>
                    <a:pt x="95" y="68"/>
                  </a:cubicBezTo>
                  <a:cubicBezTo>
                    <a:pt x="95" y="68"/>
                    <a:pt x="80" y="16"/>
                    <a:pt x="50" y="21"/>
                  </a:cubicBezTo>
                  <a:cubicBezTo>
                    <a:pt x="18" y="27"/>
                    <a:pt x="30" y="104"/>
                    <a:pt x="30" y="104"/>
                  </a:cubicBezTo>
                  <a:close/>
                </a:path>
              </a:pathLst>
            </a:custGeom>
            <a:solidFill>
              <a:srgbClr val="B3B3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61" name="Oval 51">
              <a:extLst>
                <a:ext uri="{FF2B5EF4-FFF2-40B4-BE49-F238E27FC236}">
                  <a16:creationId xmlns:a16="http://schemas.microsoft.com/office/drawing/2014/main" id="{424A9117-4A66-4807-A750-ACF98BA460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27" y="2605"/>
              <a:ext cx="66" cy="96"/>
            </a:xfrm>
            <a:prstGeom prst="ellipse">
              <a:avLst/>
            </a:prstGeom>
            <a:solidFill>
              <a:srgbClr val="B3B3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3062" name="Oval 52">
              <a:extLst>
                <a:ext uri="{FF2B5EF4-FFF2-40B4-BE49-F238E27FC236}">
                  <a16:creationId xmlns:a16="http://schemas.microsoft.com/office/drawing/2014/main" id="{609A47C8-F852-4A0B-A59A-5921FACB64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35" y="2582"/>
              <a:ext cx="66" cy="96"/>
            </a:xfrm>
            <a:prstGeom prst="ellipse">
              <a:avLst/>
            </a:prstGeom>
            <a:solidFill>
              <a:srgbClr val="B3B3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3063" name="Freeform 53">
              <a:extLst>
                <a:ext uri="{FF2B5EF4-FFF2-40B4-BE49-F238E27FC236}">
                  <a16:creationId xmlns:a16="http://schemas.microsoft.com/office/drawing/2014/main" id="{A332D487-E7C9-4452-89C5-3EE64D444CA0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0" y="2619"/>
              <a:ext cx="27" cy="67"/>
            </a:xfrm>
            <a:custGeom>
              <a:avLst/>
              <a:gdLst>
                <a:gd name="T0" fmla="*/ 0 w 16"/>
                <a:gd name="T1" fmla="*/ 0 h 41"/>
                <a:gd name="T2" fmla="*/ 96 w 16"/>
                <a:gd name="T3" fmla="*/ 77 h 41"/>
                <a:gd name="T4" fmla="*/ 41 w 16"/>
                <a:gd name="T5" fmla="*/ 291 h 4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41">
                  <a:moveTo>
                    <a:pt x="0" y="0"/>
                  </a:moveTo>
                  <a:cubicBezTo>
                    <a:pt x="5" y="1"/>
                    <a:pt x="10" y="6"/>
                    <a:pt x="12" y="11"/>
                  </a:cubicBezTo>
                  <a:cubicBezTo>
                    <a:pt x="16" y="22"/>
                    <a:pt x="13" y="33"/>
                    <a:pt x="5" y="41"/>
                  </a:cubicBezTo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64" name="Freeform 54">
              <a:extLst>
                <a:ext uri="{FF2B5EF4-FFF2-40B4-BE49-F238E27FC236}">
                  <a16:creationId xmlns:a16="http://schemas.microsoft.com/office/drawing/2014/main" id="{BD69C822-86DE-41BE-BFAF-4C8C84998018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4" y="2619"/>
              <a:ext cx="9" cy="9"/>
            </a:xfrm>
            <a:custGeom>
              <a:avLst/>
              <a:gdLst>
                <a:gd name="T0" fmla="*/ 0 w 6"/>
                <a:gd name="T1" fmla="*/ 32 h 6"/>
                <a:gd name="T2" fmla="*/ 32 w 6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6">
                  <a:moveTo>
                    <a:pt x="0" y="6"/>
                  </a:moveTo>
                  <a:cubicBezTo>
                    <a:pt x="1" y="2"/>
                    <a:pt x="4" y="0"/>
                    <a:pt x="6" y="0"/>
                  </a:cubicBezTo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65" name="Freeform 55">
              <a:extLst>
                <a:ext uri="{FF2B5EF4-FFF2-40B4-BE49-F238E27FC236}">
                  <a16:creationId xmlns:a16="http://schemas.microsoft.com/office/drawing/2014/main" id="{3BD9CD79-FF0C-4720-BE71-81862E6251C6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8" y="2592"/>
              <a:ext cx="48" cy="83"/>
            </a:xfrm>
            <a:custGeom>
              <a:avLst/>
              <a:gdLst>
                <a:gd name="T0" fmla="*/ 0 w 29"/>
                <a:gd name="T1" fmla="*/ 76 h 50"/>
                <a:gd name="T2" fmla="*/ 217 w 29"/>
                <a:gd name="T3" fmla="*/ 168 h 50"/>
                <a:gd name="T4" fmla="*/ 83 w 29"/>
                <a:gd name="T5" fmla="*/ 276 h 5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9" h="50">
                  <a:moveTo>
                    <a:pt x="0" y="10"/>
                  </a:moveTo>
                  <a:cubicBezTo>
                    <a:pt x="13" y="0"/>
                    <a:pt x="28" y="5"/>
                    <a:pt x="29" y="22"/>
                  </a:cubicBezTo>
                  <a:cubicBezTo>
                    <a:pt x="29" y="31"/>
                    <a:pt x="19" y="50"/>
                    <a:pt x="11" y="36"/>
                  </a:cubicBezTo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66" name="Freeform 56">
              <a:extLst>
                <a:ext uri="{FF2B5EF4-FFF2-40B4-BE49-F238E27FC236}">
                  <a16:creationId xmlns:a16="http://schemas.microsoft.com/office/drawing/2014/main" id="{1B3510C8-9ACC-462F-8FB7-03176CA7E9FD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2" y="2473"/>
              <a:ext cx="157" cy="174"/>
            </a:xfrm>
            <a:custGeom>
              <a:avLst/>
              <a:gdLst>
                <a:gd name="T0" fmla="*/ 226 w 95"/>
                <a:gd name="T1" fmla="*/ 790 h 105"/>
                <a:gd name="T2" fmla="*/ 344 w 95"/>
                <a:gd name="T3" fmla="*/ 83 h 105"/>
                <a:gd name="T4" fmla="*/ 707 w 95"/>
                <a:gd name="T5" fmla="*/ 505 h 105"/>
                <a:gd name="T6" fmla="*/ 380 w 95"/>
                <a:gd name="T7" fmla="*/ 151 h 105"/>
                <a:gd name="T8" fmla="*/ 226 w 95"/>
                <a:gd name="T9" fmla="*/ 790 h 10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" h="105">
                  <a:moveTo>
                    <a:pt x="30" y="105"/>
                  </a:moveTo>
                  <a:cubicBezTo>
                    <a:pt x="30" y="105"/>
                    <a:pt x="0" y="22"/>
                    <a:pt x="46" y="11"/>
                  </a:cubicBezTo>
                  <a:cubicBezTo>
                    <a:pt x="90" y="0"/>
                    <a:pt x="95" y="67"/>
                    <a:pt x="95" y="67"/>
                  </a:cubicBezTo>
                  <a:cubicBezTo>
                    <a:pt x="95" y="67"/>
                    <a:pt x="81" y="15"/>
                    <a:pt x="51" y="20"/>
                  </a:cubicBezTo>
                  <a:cubicBezTo>
                    <a:pt x="18" y="25"/>
                    <a:pt x="30" y="105"/>
                    <a:pt x="30" y="105"/>
                  </a:cubicBezTo>
                  <a:close/>
                </a:path>
              </a:pathLst>
            </a:custGeom>
            <a:noFill/>
            <a:ln w="6350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67" name="Freeform 57">
              <a:extLst>
                <a:ext uri="{FF2B5EF4-FFF2-40B4-BE49-F238E27FC236}">
                  <a16:creationId xmlns:a16="http://schemas.microsoft.com/office/drawing/2014/main" id="{BCBC9FF6-A20F-4F78-8621-DEC44886FC0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7" y="2605"/>
              <a:ext cx="66" cy="96"/>
            </a:xfrm>
            <a:custGeom>
              <a:avLst/>
              <a:gdLst>
                <a:gd name="T0" fmla="*/ 139 w 40"/>
                <a:gd name="T1" fmla="*/ 0 h 58"/>
                <a:gd name="T2" fmla="*/ 147 w 40"/>
                <a:gd name="T3" fmla="*/ 0 h 58"/>
                <a:gd name="T4" fmla="*/ 297 w 40"/>
                <a:gd name="T5" fmla="*/ 217 h 58"/>
                <a:gd name="T6" fmla="*/ 147 w 40"/>
                <a:gd name="T7" fmla="*/ 435 h 58"/>
                <a:gd name="T8" fmla="*/ 0 w 40"/>
                <a:gd name="T9" fmla="*/ 217 h 58"/>
                <a:gd name="T10" fmla="*/ 104 w 40"/>
                <a:gd name="T11" fmla="*/ 8 h 5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0" h="58">
                  <a:moveTo>
                    <a:pt x="19" y="0"/>
                  </a:moveTo>
                  <a:cubicBezTo>
                    <a:pt x="19" y="0"/>
                    <a:pt x="20" y="0"/>
                    <a:pt x="20" y="0"/>
                  </a:cubicBezTo>
                  <a:cubicBezTo>
                    <a:pt x="31" y="0"/>
                    <a:pt x="40" y="13"/>
                    <a:pt x="40" y="29"/>
                  </a:cubicBezTo>
                  <a:cubicBezTo>
                    <a:pt x="40" y="45"/>
                    <a:pt x="31" y="58"/>
                    <a:pt x="20" y="58"/>
                  </a:cubicBezTo>
                  <a:cubicBezTo>
                    <a:pt x="9" y="58"/>
                    <a:pt x="0" y="45"/>
                    <a:pt x="0" y="29"/>
                  </a:cubicBezTo>
                  <a:cubicBezTo>
                    <a:pt x="0" y="16"/>
                    <a:pt x="6" y="5"/>
                    <a:pt x="14" y="1"/>
                  </a:cubicBezTo>
                </a:path>
              </a:pathLst>
            </a:custGeom>
            <a:noFill/>
            <a:ln w="6350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68" name="Oval 58">
              <a:extLst>
                <a:ext uri="{FF2B5EF4-FFF2-40B4-BE49-F238E27FC236}">
                  <a16:creationId xmlns:a16="http://schemas.microsoft.com/office/drawing/2014/main" id="{93B14B5A-8F3D-41B2-8A51-50AFF201C8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35" y="2580"/>
              <a:ext cx="66" cy="97"/>
            </a:xfrm>
            <a:prstGeom prst="ellipse">
              <a:avLst/>
            </a:prstGeom>
            <a:noFill/>
            <a:ln w="6350">
              <a:solidFill>
                <a:srgbClr val="343434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3069" name="Freeform 59">
              <a:extLst>
                <a:ext uri="{FF2B5EF4-FFF2-40B4-BE49-F238E27FC236}">
                  <a16:creationId xmlns:a16="http://schemas.microsoft.com/office/drawing/2014/main" id="{7FE3644E-7C4D-43D4-B3B4-A6C077BEFD04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3" y="2614"/>
              <a:ext cx="27" cy="76"/>
            </a:xfrm>
            <a:custGeom>
              <a:avLst/>
              <a:gdLst>
                <a:gd name="T0" fmla="*/ 8 w 16"/>
                <a:gd name="T1" fmla="*/ 0 h 46"/>
                <a:gd name="T2" fmla="*/ 41 w 16"/>
                <a:gd name="T3" fmla="*/ 33 h 46"/>
                <a:gd name="T4" fmla="*/ 83 w 16"/>
                <a:gd name="T5" fmla="*/ 68 h 46"/>
                <a:gd name="T6" fmla="*/ 105 w 16"/>
                <a:gd name="T7" fmla="*/ 160 h 46"/>
                <a:gd name="T8" fmla="*/ 83 w 16"/>
                <a:gd name="T9" fmla="*/ 264 h 46"/>
                <a:gd name="T10" fmla="*/ 57 w 16"/>
                <a:gd name="T11" fmla="*/ 311 h 46"/>
                <a:gd name="T12" fmla="*/ 41 w 16"/>
                <a:gd name="T13" fmla="*/ 344 h 46"/>
                <a:gd name="T14" fmla="*/ 105 w 16"/>
                <a:gd name="T15" fmla="*/ 264 h 46"/>
                <a:gd name="T16" fmla="*/ 120 w 16"/>
                <a:gd name="T17" fmla="*/ 150 h 46"/>
                <a:gd name="T18" fmla="*/ 83 w 16"/>
                <a:gd name="T19" fmla="*/ 46 h 46"/>
                <a:gd name="T20" fmla="*/ 41 w 16"/>
                <a:gd name="T21" fmla="*/ 13 h 46"/>
                <a:gd name="T22" fmla="*/ 0 w 16"/>
                <a:gd name="T23" fmla="*/ 8 h 4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6" h="46">
                  <a:moveTo>
                    <a:pt x="1" y="0"/>
                  </a:moveTo>
                  <a:cubicBezTo>
                    <a:pt x="2" y="2"/>
                    <a:pt x="4" y="3"/>
                    <a:pt x="5" y="4"/>
                  </a:cubicBezTo>
                  <a:cubicBezTo>
                    <a:pt x="7" y="6"/>
                    <a:pt x="9" y="7"/>
                    <a:pt x="10" y="9"/>
                  </a:cubicBezTo>
                  <a:cubicBezTo>
                    <a:pt x="12" y="13"/>
                    <a:pt x="13" y="17"/>
                    <a:pt x="13" y="22"/>
                  </a:cubicBezTo>
                  <a:cubicBezTo>
                    <a:pt x="13" y="26"/>
                    <a:pt x="12" y="31"/>
                    <a:pt x="10" y="36"/>
                  </a:cubicBezTo>
                  <a:cubicBezTo>
                    <a:pt x="10" y="38"/>
                    <a:pt x="9" y="40"/>
                    <a:pt x="7" y="42"/>
                  </a:cubicBezTo>
                  <a:cubicBezTo>
                    <a:pt x="6" y="43"/>
                    <a:pt x="5" y="44"/>
                    <a:pt x="5" y="46"/>
                  </a:cubicBezTo>
                  <a:cubicBezTo>
                    <a:pt x="10" y="46"/>
                    <a:pt x="12" y="40"/>
                    <a:pt x="13" y="36"/>
                  </a:cubicBezTo>
                  <a:cubicBezTo>
                    <a:pt x="15" y="31"/>
                    <a:pt x="16" y="26"/>
                    <a:pt x="15" y="20"/>
                  </a:cubicBezTo>
                  <a:cubicBezTo>
                    <a:pt x="15" y="15"/>
                    <a:pt x="14" y="10"/>
                    <a:pt x="10" y="6"/>
                  </a:cubicBezTo>
                  <a:cubicBezTo>
                    <a:pt x="9" y="5"/>
                    <a:pt x="7" y="3"/>
                    <a:pt x="5" y="2"/>
                  </a:cubicBezTo>
                  <a:cubicBezTo>
                    <a:pt x="4" y="2"/>
                    <a:pt x="1" y="1"/>
                    <a:pt x="0" y="1"/>
                  </a:cubicBezTo>
                </a:path>
              </a:pathLst>
            </a:custGeom>
            <a:solidFill>
              <a:srgbClr val="D6D5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70" name="Freeform 60">
              <a:extLst>
                <a:ext uri="{FF2B5EF4-FFF2-40B4-BE49-F238E27FC236}">
                  <a16:creationId xmlns:a16="http://schemas.microsoft.com/office/drawing/2014/main" id="{9E2B2233-5C45-4DEE-8D15-181832C252D9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0" y="2635"/>
              <a:ext cx="17" cy="55"/>
            </a:xfrm>
            <a:custGeom>
              <a:avLst/>
              <a:gdLst>
                <a:gd name="T0" fmla="*/ 26 w 10"/>
                <a:gd name="T1" fmla="*/ 0 h 33"/>
                <a:gd name="T2" fmla="*/ 15 w 10"/>
                <a:gd name="T3" fmla="*/ 55 h 33"/>
                <a:gd name="T4" fmla="*/ 15 w 10"/>
                <a:gd name="T5" fmla="*/ 147 h 33"/>
                <a:gd name="T6" fmla="*/ 83 w 10"/>
                <a:gd name="T7" fmla="*/ 255 h 33"/>
                <a:gd name="T8" fmla="*/ 9 w 10"/>
                <a:gd name="T9" fmla="*/ 130 h 33"/>
                <a:gd name="T10" fmla="*/ 15 w 10"/>
                <a:gd name="T11" fmla="*/ 33 h 3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" h="33">
                  <a:moveTo>
                    <a:pt x="3" y="0"/>
                  </a:moveTo>
                  <a:cubicBezTo>
                    <a:pt x="3" y="2"/>
                    <a:pt x="2" y="5"/>
                    <a:pt x="2" y="7"/>
                  </a:cubicBezTo>
                  <a:cubicBezTo>
                    <a:pt x="1" y="11"/>
                    <a:pt x="1" y="15"/>
                    <a:pt x="2" y="19"/>
                  </a:cubicBezTo>
                  <a:cubicBezTo>
                    <a:pt x="3" y="24"/>
                    <a:pt x="6" y="29"/>
                    <a:pt x="10" y="33"/>
                  </a:cubicBezTo>
                  <a:cubicBezTo>
                    <a:pt x="4" y="30"/>
                    <a:pt x="2" y="23"/>
                    <a:pt x="1" y="17"/>
                  </a:cubicBezTo>
                  <a:cubicBezTo>
                    <a:pt x="1" y="13"/>
                    <a:pt x="0" y="8"/>
                    <a:pt x="2" y="4"/>
                  </a:cubicBezTo>
                </a:path>
              </a:pathLst>
            </a:custGeom>
            <a:solidFill>
              <a:srgbClr val="D6D5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71" name="Freeform 61">
              <a:extLst>
                <a:ext uri="{FF2B5EF4-FFF2-40B4-BE49-F238E27FC236}">
                  <a16:creationId xmlns:a16="http://schemas.microsoft.com/office/drawing/2014/main" id="{37F07D3D-F400-4F0C-B53E-36EBEB8D1346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6" y="2587"/>
              <a:ext cx="41" cy="53"/>
            </a:xfrm>
            <a:custGeom>
              <a:avLst/>
              <a:gdLst>
                <a:gd name="T0" fmla="*/ 0 w 25"/>
                <a:gd name="T1" fmla="*/ 36 h 32"/>
                <a:gd name="T2" fmla="*/ 34 w 25"/>
                <a:gd name="T3" fmla="*/ 33 h 32"/>
                <a:gd name="T4" fmla="*/ 80 w 25"/>
                <a:gd name="T5" fmla="*/ 46 h 32"/>
                <a:gd name="T6" fmla="*/ 123 w 25"/>
                <a:gd name="T7" fmla="*/ 99 h 32"/>
                <a:gd name="T8" fmla="*/ 146 w 25"/>
                <a:gd name="T9" fmla="*/ 181 h 32"/>
                <a:gd name="T10" fmla="*/ 138 w 25"/>
                <a:gd name="T11" fmla="*/ 242 h 32"/>
                <a:gd name="T12" fmla="*/ 138 w 25"/>
                <a:gd name="T13" fmla="*/ 55 h 32"/>
                <a:gd name="T14" fmla="*/ 71 w 25"/>
                <a:gd name="T15" fmla="*/ 8 h 32"/>
                <a:gd name="T16" fmla="*/ 34 w 25"/>
                <a:gd name="T17" fmla="*/ 8 h 32"/>
                <a:gd name="T18" fmla="*/ 0 w 25"/>
                <a:gd name="T19" fmla="*/ 33 h 3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5" h="32">
                  <a:moveTo>
                    <a:pt x="0" y="5"/>
                  </a:moveTo>
                  <a:cubicBezTo>
                    <a:pt x="2" y="5"/>
                    <a:pt x="4" y="5"/>
                    <a:pt x="5" y="4"/>
                  </a:cubicBezTo>
                  <a:cubicBezTo>
                    <a:pt x="7" y="4"/>
                    <a:pt x="9" y="5"/>
                    <a:pt x="11" y="6"/>
                  </a:cubicBezTo>
                  <a:cubicBezTo>
                    <a:pt x="14" y="7"/>
                    <a:pt x="16" y="10"/>
                    <a:pt x="17" y="13"/>
                  </a:cubicBezTo>
                  <a:cubicBezTo>
                    <a:pt x="19" y="16"/>
                    <a:pt x="20" y="20"/>
                    <a:pt x="20" y="24"/>
                  </a:cubicBezTo>
                  <a:cubicBezTo>
                    <a:pt x="19" y="25"/>
                    <a:pt x="18" y="31"/>
                    <a:pt x="19" y="32"/>
                  </a:cubicBezTo>
                  <a:cubicBezTo>
                    <a:pt x="25" y="26"/>
                    <a:pt x="24" y="13"/>
                    <a:pt x="19" y="7"/>
                  </a:cubicBezTo>
                  <a:cubicBezTo>
                    <a:pt x="17" y="3"/>
                    <a:pt x="14" y="2"/>
                    <a:pt x="10" y="1"/>
                  </a:cubicBezTo>
                  <a:cubicBezTo>
                    <a:pt x="8" y="0"/>
                    <a:pt x="7" y="0"/>
                    <a:pt x="5" y="1"/>
                  </a:cubicBezTo>
                  <a:cubicBezTo>
                    <a:pt x="3" y="1"/>
                    <a:pt x="0" y="2"/>
                    <a:pt x="0" y="4"/>
                  </a:cubicBezTo>
                </a:path>
              </a:pathLst>
            </a:custGeom>
            <a:solidFill>
              <a:srgbClr val="D6D5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72" name="Freeform 62">
              <a:extLst>
                <a:ext uri="{FF2B5EF4-FFF2-40B4-BE49-F238E27FC236}">
                  <a16:creationId xmlns:a16="http://schemas.microsoft.com/office/drawing/2014/main" id="{AF25ECC5-B5CA-455F-A5CC-688F6DCB1B79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6" y="2643"/>
              <a:ext cx="27" cy="27"/>
            </a:xfrm>
            <a:custGeom>
              <a:avLst/>
              <a:gdLst>
                <a:gd name="T0" fmla="*/ 0 w 16"/>
                <a:gd name="T1" fmla="*/ 0 h 16"/>
                <a:gd name="T2" fmla="*/ 49 w 16"/>
                <a:gd name="T3" fmla="*/ 83 h 16"/>
                <a:gd name="T4" fmla="*/ 132 w 16"/>
                <a:gd name="T5" fmla="*/ 105 h 16"/>
                <a:gd name="T6" fmla="*/ 69 w 16"/>
                <a:gd name="T7" fmla="*/ 120 h 16"/>
                <a:gd name="T8" fmla="*/ 8 w 16"/>
                <a:gd name="T9" fmla="*/ 34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16">
                  <a:moveTo>
                    <a:pt x="0" y="0"/>
                  </a:moveTo>
                  <a:cubicBezTo>
                    <a:pt x="3" y="3"/>
                    <a:pt x="3" y="7"/>
                    <a:pt x="6" y="10"/>
                  </a:cubicBezTo>
                  <a:cubicBezTo>
                    <a:pt x="9" y="13"/>
                    <a:pt x="13" y="14"/>
                    <a:pt x="16" y="13"/>
                  </a:cubicBezTo>
                  <a:cubicBezTo>
                    <a:pt x="15" y="16"/>
                    <a:pt x="10" y="16"/>
                    <a:pt x="8" y="15"/>
                  </a:cubicBezTo>
                  <a:cubicBezTo>
                    <a:pt x="3" y="14"/>
                    <a:pt x="0" y="8"/>
                    <a:pt x="1" y="4"/>
                  </a:cubicBezTo>
                </a:path>
              </a:pathLst>
            </a:custGeom>
            <a:solidFill>
              <a:srgbClr val="D6D5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73" name="Freeform 63">
              <a:extLst>
                <a:ext uri="{FF2B5EF4-FFF2-40B4-BE49-F238E27FC236}">
                  <a16:creationId xmlns:a16="http://schemas.microsoft.com/office/drawing/2014/main" id="{78E88207-7000-4699-9436-692EADFE3D83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5" y="2496"/>
              <a:ext cx="58" cy="55"/>
            </a:xfrm>
            <a:custGeom>
              <a:avLst/>
              <a:gdLst>
                <a:gd name="T0" fmla="*/ 255 w 35"/>
                <a:gd name="T1" fmla="*/ 13 h 33"/>
                <a:gd name="T2" fmla="*/ 83 w 35"/>
                <a:gd name="T3" fmla="*/ 62 h 33"/>
                <a:gd name="T4" fmla="*/ 36 w 35"/>
                <a:gd name="T5" fmla="*/ 153 h 33"/>
                <a:gd name="T6" fmla="*/ 8 w 35"/>
                <a:gd name="T7" fmla="*/ 255 h 33"/>
                <a:gd name="T8" fmla="*/ 8 w 35"/>
                <a:gd name="T9" fmla="*/ 175 h 33"/>
                <a:gd name="T10" fmla="*/ 55 w 35"/>
                <a:gd name="T11" fmla="*/ 70 h 33"/>
                <a:gd name="T12" fmla="*/ 164 w 35"/>
                <a:gd name="T13" fmla="*/ 8 h 33"/>
                <a:gd name="T14" fmla="*/ 234 w 35"/>
                <a:gd name="T15" fmla="*/ 13 h 33"/>
                <a:gd name="T16" fmla="*/ 263 w 35"/>
                <a:gd name="T17" fmla="*/ 22 h 3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5" h="33">
                  <a:moveTo>
                    <a:pt x="34" y="2"/>
                  </a:moveTo>
                  <a:cubicBezTo>
                    <a:pt x="26" y="2"/>
                    <a:pt x="17" y="1"/>
                    <a:pt x="11" y="8"/>
                  </a:cubicBezTo>
                  <a:cubicBezTo>
                    <a:pt x="9" y="11"/>
                    <a:pt x="6" y="16"/>
                    <a:pt x="5" y="20"/>
                  </a:cubicBezTo>
                  <a:cubicBezTo>
                    <a:pt x="3" y="24"/>
                    <a:pt x="2" y="28"/>
                    <a:pt x="1" y="33"/>
                  </a:cubicBezTo>
                  <a:cubicBezTo>
                    <a:pt x="0" y="30"/>
                    <a:pt x="1" y="26"/>
                    <a:pt x="1" y="23"/>
                  </a:cubicBezTo>
                  <a:cubicBezTo>
                    <a:pt x="2" y="18"/>
                    <a:pt x="3" y="13"/>
                    <a:pt x="7" y="9"/>
                  </a:cubicBezTo>
                  <a:cubicBezTo>
                    <a:pt x="11" y="4"/>
                    <a:pt x="16" y="2"/>
                    <a:pt x="22" y="1"/>
                  </a:cubicBezTo>
                  <a:cubicBezTo>
                    <a:pt x="25" y="0"/>
                    <a:pt x="28" y="1"/>
                    <a:pt x="31" y="2"/>
                  </a:cubicBezTo>
                  <a:cubicBezTo>
                    <a:pt x="33" y="2"/>
                    <a:pt x="34" y="3"/>
                    <a:pt x="35" y="3"/>
                  </a:cubicBezTo>
                </a:path>
              </a:pathLst>
            </a:custGeom>
            <a:solidFill>
              <a:srgbClr val="D6D5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74" name="Freeform 64">
              <a:extLst>
                <a:ext uri="{FF2B5EF4-FFF2-40B4-BE49-F238E27FC236}">
                  <a16:creationId xmlns:a16="http://schemas.microsoft.com/office/drawing/2014/main" id="{7B972353-8802-4302-8C14-B5108DA8583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9" y="2605"/>
              <a:ext cx="29" cy="48"/>
            </a:xfrm>
            <a:custGeom>
              <a:avLst/>
              <a:gdLst>
                <a:gd name="T0" fmla="*/ 111 w 17"/>
                <a:gd name="T1" fmla="*/ 33 h 29"/>
                <a:gd name="T2" fmla="*/ 70 w 17"/>
                <a:gd name="T3" fmla="*/ 0 h 29"/>
                <a:gd name="T4" fmla="*/ 9 w 17"/>
                <a:gd name="T5" fmla="*/ 36 h 29"/>
                <a:gd name="T6" fmla="*/ 58 w 17"/>
                <a:gd name="T7" fmla="*/ 187 h 29"/>
                <a:gd name="T8" fmla="*/ 111 w 17"/>
                <a:gd name="T9" fmla="*/ 202 h 29"/>
                <a:gd name="T10" fmla="*/ 143 w 17"/>
                <a:gd name="T11" fmla="*/ 118 h 29"/>
                <a:gd name="T12" fmla="*/ 128 w 17"/>
                <a:gd name="T13" fmla="*/ 55 h 29"/>
                <a:gd name="T14" fmla="*/ 99 w 17"/>
                <a:gd name="T15" fmla="*/ 22 h 2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7" h="29">
                  <a:moveTo>
                    <a:pt x="13" y="4"/>
                  </a:moveTo>
                  <a:cubicBezTo>
                    <a:pt x="13" y="2"/>
                    <a:pt x="9" y="0"/>
                    <a:pt x="8" y="0"/>
                  </a:cubicBezTo>
                  <a:cubicBezTo>
                    <a:pt x="4" y="0"/>
                    <a:pt x="2" y="2"/>
                    <a:pt x="1" y="5"/>
                  </a:cubicBezTo>
                  <a:cubicBezTo>
                    <a:pt x="0" y="12"/>
                    <a:pt x="3" y="20"/>
                    <a:pt x="7" y="25"/>
                  </a:cubicBezTo>
                  <a:cubicBezTo>
                    <a:pt x="9" y="28"/>
                    <a:pt x="11" y="29"/>
                    <a:pt x="13" y="27"/>
                  </a:cubicBezTo>
                  <a:cubicBezTo>
                    <a:pt x="16" y="24"/>
                    <a:pt x="17" y="19"/>
                    <a:pt x="17" y="16"/>
                  </a:cubicBezTo>
                  <a:cubicBezTo>
                    <a:pt x="17" y="13"/>
                    <a:pt x="17" y="10"/>
                    <a:pt x="15" y="7"/>
                  </a:cubicBezTo>
                  <a:cubicBezTo>
                    <a:pt x="14" y="5"/>
                    <a:pt x="13" y="5"/>
                    <a:pt x="12" y="3"/>
                  </a:cubicBezTo>
                </a:path>
              </a:pathLst>
            </a:custGeom>
            <a:solidFill>
              <a:srgbClr val="9696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75" name="Freeform 65">
              <a:extLst>
                <a:ext uri="{FF2B5EF4-FFF2-40B4-BE49-F238E27FC236}">
                  <a16:creationId xmlns:a16="http://schemas.microsoft.com/office/drawing/2014/main" id="{E1735E2E-E4FA-4C0E-B401-A7604974BC13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7" y="2468"/>
              <a:ext cx="72" cy="84"/>
            </a:xfrm>
            <a:custGeom>
              <a:avLst/>
              <a:gdLst>
                <a:gd name="T0" fmla="*/ 0 w 44"/>
                <a:gd name="T1" fmla="*/ 43 h 51"/>
                <a:gd name="T2" fmla="*/ 123 w 44"/>
                <a:gd name="T3" fmla="*/ 374 h 51"/>
                <a:gd name="T4" fmla="*/ 70 w 44"/>
                <a:gd name="T5" fmla="*/ 0 h 51"/>
                <a:gd name="T6" fmla="*/ 0 w 44"/>
                <a:gd name="T7" fmla="*/ 43 h 5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4" h="51">
                  <a:moveTo>
                    <a:pt x="0" y="6"/>
                  </a:moveTo>
                  <a:cubicBezTo>
                    <a:pt x="0" y="6"/>
                    <a:pt x="34" y="31"/>
                    <a:pt x="17" y="51"/>
                  </a:cubicBezTo>
                  <a:cubicBezTo>
                    <a:pt x="17" y="51"/>
                    <a:pt x="44" y="38"/>
                    <a:pt x="10" y="0"/>
                  </a:cubicBezTo>
                  <a:lnTo>
                    <a:pt x="0" y="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76" name="Freeform 66">
              <a:extLst>
                <a:ext uri="{FF2B5EF4-FFF2-40B4-BE49-F238E27FC236}">
                  <a16:creationId xmlns:a16="http://schemas.microsoft.com/office/drawing/2014/main" id="{DCAF3E2F-34F9-43BF-A0F1-42F9D488BAE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7" y="2468"/>
              <a:ext cx="72" cy="84"/>
            </a:xfrm>
            <a:custGeom>
              <a:avLst/>
              <a:gdLst>
                <a:gd name="T0" fmla="*/ 0 w 44"/>
                <a:gd name="T1" fmla="*/ 43 h 51"/>
                <a:gd name="T2" fmla="*/ 123 w 44"/>
                <a:gd name="T3" fmla="*/ 374 h 51"/>
                <a:gd name="T4" fmla="*/ 70 w 44"/>
                <a:gd name="T5" fmla="*/ 0 h 51"/>
                <a:gd name="T6" fmla="*/ 0 w 44"/>
                <a:gd name="T7" fmla="*/ 43 h 5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4" h="51">
                  <a:moveTo>
                    <a:pt x="0" y="6"/>
                  </a:moveTo>
                  <a:cubicBezTo>
                    <a:pt x="0" y="6"/>
                    <a:pt x="34" y="31"/>
                    <a:pt x="17" y="51"/>
                  </a:cubicBezTo>
                  <a:cubicBezTo>
                    <a:pt x="17" y="51"/>
                    <a:pt x="44" y="38"/>
                    <a:pt x="10" y="0"/>
                  </a:cubicBezTo>
                  <a:lnTo>
                    <a:pt x="0" y="6"/>
                  </a:lnTo>
                  <a:close/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77" name="Freeform 67">
              <a:extLst>
                <a:ext uri="{FF2B5EF4-FFF2-40B4-BE49-F238E27FC236}">
                  <a16:creationId xmlns:a16="http://schemas.microsoft.com/office/drawing/2014/main" id="{C58B22AB-805B-4D0E-95A2-B5ED5CC3CB2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4" y="2011"/>
              <a:ext cx="1941" cy="1770"/>
            </a:xfrm>
            <a:custGeom>
              <a:avLst/>
              <a:gdLst>
                <a:gd name="T0" fmla="*/ 8795 w 1173"/>
                <a:gd name="T1" fmla="*/ 5883 h 1069"/>
                <a:gd name="T2" fmla="*/ 2401 w 1173"/>
                <a:gd name="T3" fmla="*/ 0 h 1069"/>
                <a:gd name="T4" fmla="*/ 2249 w 1173"/>
                <a:gd name="T5" fmla="*/ 164 h 1069"/>
                <a:gd name="T6" fmla="*/ 2199 w 1173"/>
                <a:gd name="T7" fmla="*/ 482 h 1069"/>
                <a:gd name="T8" fmla="*/ 1890 w 1173"/>
                <a:gd name="T9" fmla="*/ 825 h 1069"/>
                <a:gd name="T10" fmla="*/ 1109 w 1173"/>
                <a:gd name="T11" fmla="*/ 1321 h 1069"/>
                <a:gd name="T12" fmla="*/ 448 w 1173"/>
                <a:gd name="T13" fmla="*/ 1445 h 1069"/>
                <a:gd name="T14" fmla="*/ 117 w 1173"/>
                <a:gd name="T15" fmla="*/ 1445 h 1069"/>
                <a:gd name="T16" fmla="*/ 180 w 1173"/>
                <a:gd name="T17" fmla="*/ 2257 h 1069"/>
                <a:gd name="T18" fmla="*/ 6424 w 1173"/>
                <a:gd name="T19" fmla="*/ 8035 h 1069"/>
                <a:gd name="T20" fmla="*/ 8562 w 1173"/>
                <a:gd name="T21" fmla="*/ 6598 h 1069"/>
                <a:gd name="T22" fmla="*/ 8795 w 1173"/>
                <a:gd name="T23" fmla="*/ 5883 h 106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173" h="1069">
                  <a:moveTo>
                    <a:pt x="1173" y="783"/>
                  </a:moveTo>
                  <a:cubicBezTo>
                    <a:pt x="320" y="0"/>
                    <a:pt x="320" y="0"/>
                    <a:pt x="320" y="0"/>
                  </a:cubicBezTo>
                  <a:cubicBezTo>
                    <a:pt x="320" y="0"/>
                    <a:pt x="299" y="7"/>
                    <a:pt x="300" y="22"/>
                  </a:cubicBezTo>
                  <a:cubicBezTo>
                    <a:pt x="301" y="37"/>
                    <a:pt x="299" y="56"/>
                    <a:pt x="293" y="64"/>
                  </a:cubicBezTo>
                  <a:cubicBezTo>
                    <a:pt x="252" y="110"/>
                    <a:pt x="252" y="110"/>
                    <a:pt x="252" y="110"/>
                  </a:cubicBezTo>
                  <a:cubicBezTo>
                    <a:pt x="148" y="176"/>
                    <a:pt x="148" y="176"/>
                    <a:pt x="148" y="176"/>
                  </a:cubicBezTo>
                  <a:cubicBezTo>
                    <a:pt x="60" y="192"/>
                    <a:pt x="60" y="192"/>
                    <a:pt x="60" y="192"/>
                  </a:cubicBezTo>
                  <a:cubicBezTo>
                    <a:pt x="60" y="192"/>
                    <a:pt x="32" y="178"/>
                    <a:pt x="16" y="192"/>
                  </a:cubicBezTo>
                  <a:cubicBezTo>
                    <a:pt x="0" y="206"/>
                    <a:pt x="24" y="300"/>
                    <a:pt x="24" y="300"/>
                  </a:cubicBezTo>
                  <a:cubicBezTo>
                    <a:pt x="857" y="1069"/>
                    <a:pt x="857" y="1069"/>
                    <a:pt x="857" y="1069"/>
                  </a:cubicBezTo>
                  <a:cubicBezTo>
                    <a:pt x="1142" y="878"/>
                    <a:pt x="1142" y="878"/>
                    <a:pt x="1142" y="878"/>
                  </a:cubicBezTo>
                  <a:lnTo>
                    <a:pt x="1173" y="783"/>
                  </a:lnTo>
                  <a:close/>
                </a:path>
              </a:pathLst>
            </a:custGeom>
            <a:solidFill>
              <a:srgbClr val="DDD4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78" name="Freeform 68">
              <a:extLst>
                <a:ext uri="{FF2B5EF4-FFF2-40B4-BE49-F238E27FC236}">
                  <a16:creationId xmlns:a16="http://schemas.microsoft.com/office/drawing/2014/main" id="{8BD594CB-8F7A-41F0-B7B5-F65E902A2F6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7" y="3286"/>
              <a:ext cx="538" cy="495"/>
            </a:xfrm>
            <a:custGeom>
              <a:avLst/>
              <a:gdLst>
                <a:gd name="T0" fmla="*/ 68 w 325"/>
                <a:gd name="T1" fmla="*/ 2245 h 299"/>
                <a:gd name="T2" fmla="*/ 2442 w 325"/>
                <a:gd name="T3" fmla="*/ 902 h 299"/>
                <a:gd name="T4" fmla="*/ 2442 w 325"/>
                <a:gd name="T5" fmla="*/ 99 h 299"/>
                <a:gd name="T6" fmla="*/ 2283 w 325"/>
                <a:gd name="T7" fmla="*/ 195 h 299"/>
                <a:gd name="T8" fmla="*/ 2165 w 325"/>
                <a:gd name="T9" fmla="*/ 535 h 299"/>
                <a:gd name="T10" fmla="*/ 1869 w 325"/>
                <a:gd name="T11" fmla="*/ 863 h 299"/>
                <a:gd name="T12" fmla="*/ 1006 w 325"/>
                <a:gd name="T13" fmla="*/ 1389 h 299"/>
                <a:gd name="T14" fmla="*/ 401 w 325"/>
                <a:gd name="T15" fmla="*/ 1584 h 299"/>
                <a:gd name="T16" fmla="*/ 250 w 325"/>
                <a:gd name="T17" fmla="*/ 1538 h 299"/>
                <a:gd name="T18" fmla="*/ 33 w 325"/>
                <a:gd name="T19" fmla="*/ 1510 h 299"/>
                <a:gd name="T20" fmla="*/ 68 w 325"/>
                <a:gd name="T21" fmla="*/ 2245 h 29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25" h="299">
                  <a:moveTo>
                    <a:pt x="9" y="299"/>
                  </a:moveTo>
                  <a:cubicBezTo>
                    <a:pt x="9" y="299"/>
                    <a:pt x="204" y="268"/>
                    <a:pt x="325" y="120"/>
                  </a:cubicBezTo>
                  <a:cubicBezTo>
                    <a:pt x="325" y="13"/>
                    <a:pt x="325" y="13"/>
                    <a:pt x="325" y="13"/>
                  </a:cubicBezTo>
                  <a:cubicBezTo>
                    <a:pt x="325" y="13"/>
                    <a:pt x="314" y="0"/>
                    <a:pt x="304" y="26"/>
                  </a:cubicBezTo>
                  <a:cubicBezTo>
                    <a:pt x="299" y="38"/>
                    <a:pt x="309" y="45"/>
                    <a:pt x="288" y="71"/>
                  </a:cubicBezTo>
                  <a:cubicBezTo>
                    <a:pt x="281" y="80"/>
                    <a:pt x="257" y="109"/>
                    <a:pt x="249" y="115"/>
                  </a:cubicBezTo>
                  <a:cubicBezTo>
                    <a:pt x="240" y="122"/>
                    <a:pt x="168" y="174"/>
                    <a:pt x="134" y="185"/>
                  </a:cubicBezTo>
                  <a:cubicBezTo>
                    <a:pt x="125" y="188"/>
                    <a:pt x="83" y="201"/>
                    <a:pt x="53" y="211"/>
                  </a:cubicBezTo>
                  <a:cubicBezTo>
                    <a:pt x="43" y="214"/>
                    <a:pt x="35" y="211"/>
                    <a:pt x="33" y="205"/>
                  </a:cubicBezTo>
                  <a:cubicBezTo>
                    <a:pt x="31" y="199"/>
                    <a:pt x="11" y="178"/>
                    <a:pt x="4" y="201"/>
                  </a:cubicBezTo>
                  <a:cubicBezTo>
                    <a:pt x="0" y="213"/>
                    <a:pt x="9" y="299"/>
                    <a:pt x="9" y="299"/>
                  </a:cubicBezTo>
                  <a:close/>
                </a:path>
              </a:pathLst>
            </a:custGeom>
            <a:solidFill>
              <a:srgbClr val="E8E1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79" name="Line 69">
              <a:extLst>
                <a:ext uri="{FF2B5EF4-FFF2-40B4-BE49-F238E27FC236}">
                  <a16:creationId xmlns:a16="http://schemas.microsoft.com/office/drawing/2014/main" id="{44375983-158E-44FC-A22E-3AF799690B4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38" y="2201"/>
              <a:ext cx="1371" cy="1257"/>
            </a:xfrm>
            <a:prstGeom prst="line">
              <a:avLst/>
            </a:prstGeom>
            <a:noFill/>
            <a:ln w="6350" cap="rnd">
              <a:solidFill>
                <a:srgbClr val="343434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80" name="Line 70">
              <a:extLst>
                <a:ext uri="{FF2B5EF4-FFF2-40B4-BE49-F238E27FC236}">
                  <a16:creationId xmlns:a16="http://schemas.microsoft.com/office/drawing/2014/main" id="{E7964B9A-4FB4-46BA-BB6D-0C2F78559CD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2771" y="2310"/>
              <a:ext cx="1358" cy="1281"/>
            </a:xfrm>
            <a:prstGeom prst="line">
              <a:avLst/>
            </a:prstGeom>
            <a:noFill/>
            <a:ln w="7938" cap="rnd">
              <a:solidFill>
                <a:srgbClr val="343434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81" name="Line 71">
              <a:extLst>
                <a:ext uri="{FF2B5EF4-FFF2-40B4-BE49-F238E27FC236}">
                  <a16:creationId xmlns:a16="http://schemas.microsoft.com/office/drawing/2014/main" id="{B0549DEB-5145-45A3-94D7-AE222BDA191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608" y="2339"/>
              <a:ext cx="1342" cy="1267"/>
            </a:xfrm>
            <a:prstGeom prst="line">
              <a:avLst/>
            </a:prstGeom>
            <a:noFill/>
            <a:ln w="11113" cap="rnd">
              <a:solidFill>
                <a:srgbClr val="343434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82" name="Line 72">
              <a:extLst>
                <a:ext uri="{FF2B5EF4-FFF2-40B4-BE49-F238E27FC236}">
                  <a16:creationId xmlns:a16="http://schemas.microsoft.com/office/drawing/2014/main" id="{46041DCB-09B9-4A47-8E69-E35D341F029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050" y="2095"/>
              <a:ext cx="1315" cy="1203"/>
            </a:xfrm>
            <a:prstGeom prst="line">
              <a:avLst/>
            </a:prstGeom>
            <a:noFill/>
            <a:ln w="7938" cap="rnd">
              <a:solidFill>
                <a:srgbClr val="343434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83" name="Line 73">
              <a:extLst>
                <a:ext uri="{FF2B5EF4-FFF2-40B4-BE49-F238E27FC236}">
                  <a16:creationId xmlns:a16="http://schemas.microsoft.com/office/drawing/2014/main" id="{34C08204-74ED-4E27-BFF1-84D9835BD57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569" y="2392"/>
              <a:ext cx="1312" cy="1230"/>
            </a:xfrm>
            <a:prstGeom prst="line">
              <a:avLst/>
            </a:prstGeom>
            <a:noFill/>
            <a:ln w="6350" cap="rnd">
              <a:solidFill>
                <a:srgbClr val="343434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84" name="Freeform 74">
              <a:extLst>
                <a:ext uri="{FF2B5EF4-FFF2-40B4-BE49-F238E27FC236}">
                  <a16:creationId xmlns:a16="http://schemas.microsoft.com/office/drawing/2014/main" id="{752A5692-D390-427D-8E65-8922DE2E43A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4" y="2011"/>
              <a:ext cx="1941" cy="1769"/>
            </a:xfrm>
            <a:custGeom>
              <a:avLst/>
              <a:gdLst>
                <a:gd name="T0" fmla="*/ 8795 w 1173"/>
                <a:gd name="T1" fmla="*/ 5893 h 1068"/>
                <a:gd name="T2" fmla="*/ 2401 w 1173"/>
                <a:gd name="T3" fmla="*/ 0 h 1068"/>
                <a:gd name="T4" fmla="*/ 2249 w 1173"/>
                <a:gd name="T5" fmla="*/ 164 h 1068"/>
                <a:gd name="T6" fmla="*/ 2199 w 1173"/>
                <a:gd name="T7" fmla="*/ 484 h 1068"/>
                <a:gd name="T8" fmla="*/ 1890 w 1173"/>
                <a:gd name="T9" fmla="*/ 827 h 1068"/>
                <a:gd name="T10" fmla="*/ 1109 w 1173"/>
                <a:gd name="T11" fmla="*/ 1328 h 1068"/>
                <a:gd name="T12" fmla="*/ 448 w 1173"/>
                <a:gd name="T13" fmla="*/ 1446 h 1068"/>
                <a:gd name="T14" fmla="*/ 117 w 1173"/>
                <a:gd name="T15" fmla="*/ 1446 h 1068"/>
                <a:gd name="T16" fmla="*/ 180 w 1173"/>
                <a:gd name="T17" fmla="*/ 2258 h 1068"/>
                <a:gd name="T18" fmla="*/ 6415 w 1173"/>
                <a:gd name="T19" fmla="*/ 8038 h 106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173" h="1068">
                  <a:moveTo>
                    <a:pt x="1173" y="783"/>
                  </a:moveTo>
                  <a:cubicBezTo>
                    <a:pt x="320" y="0"/>
                    <a:pt x="320" y="0"/>
                    <a:pt x="320" y="0"/>
                  </a:cubicBezTo>
                  <a:cubicBezTo>
                    <a:pt x="320" y="0"/>
                    <a:pt x="299" y="7"/>
                    <a:pt x="300" y="22"/>
                  </a:cubicBezTo>
                  <a:cubicBezTo>
                    <a:pt x="301" y="37"/>
                    <a:pt x="299" y="56"/>
                    <a:pt x="293" y="64"/>
                  </a:cubicBezTo>
                  <a:cubicBezTo>
                    <a:pt x="252" y="110"/>
                    <a:pt x="252" y="110"/>
                    <a:pt x="252" y="110"/>
                  </a:cubicBezTo>
                  <a:cubicBezTo>
                    <a:pt x="148" y="176"/>
                    <a:pt x="148" y="176"/>
                    <a:pt x="148" y="176"/>
                  </a:cubicBezTo>
                  <a:cubicBezTo>
                    <a:pt x="60" y="192"/>
                    <a:pt x="60" y="192"/>
                    <a:pt x="60" y="192"/>
                  </a:cubicBezTo>
                  <a:cubicBezTo>
                    <a:pt x="60" y="192"/>
                    <a:pt x="32" y="178"/>
                    <a:pt x="16" y="192"/>
                  </a:cubicBezTo>
                  <a:cubicBezTo>
                    <a:pt x="0" y="206"/>
                    <a:pt x="24" y="300"/>
                    <a:pt x="24" y="300"/>
                  </a:cubicBezTo>
                  <a:cubicBezTo>
                    <a:pt x="856" y="1068"/>
                    <a:pt x="856" y="1068"/>
                    <a:pt x="856" y="1068"/>
                  </a:cubicBezTo>
                </a:path>
              </a:pathLst>
            </a:custGeom>
            <a:noFill/>
            <a:ln w="11113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85" name="Freeform 75">
              <a:extLst>
                <a:ext uri="{FF2B5EF4-FFF2-40B4-BE49-F238E27FC236}">
                  <a16:creationId xmlns:a16="http://schemas.microsoft.com/office/drawing/2014/main" id="{FF3DE0AD-C399-40D3-B99C-E8F8A2A813A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7" y="3286"/>
              <a:ext cx="538" cy="495"/>
            </a:xfrm>
            <a:custGeom>
              <a:avLst/>
              <a:gdLst>
                <a:gd name="T0" fmla="*/ 68 w 325"/>
                <a:gd name="T1" fmla="*/ 2245 h 299"/>
                <a:gd name="T2" fmla="*/ 2442 w 325"/>
                <a:gd name="T3" fmla="*/ 902 h 299"/>
                <a:gd name="T4" fmla="*/ 2442 w 325"/>
                <a:gd name="T5" fmla="*/ 99 h 299"/>
                <a:gd name="T6" fmla="*/ 2283 w 325"/>
                <a:gd name="T7" fmla="*/ 195 h 299"/>
                <a:gd name="T8" fmla="*/ 2165 w 325"/>
                <a:gd name="T9" fmla="*/ 535 h 299"/>
                <a:gd name="T10" fmla="*/ 1869 w 325"/>
                <a:gd name="T11" fmla="*/ 863 h 299"/>
                <a:gd name="T12" fmla="*/ 1006 w 325"/>
                <a:gd name="T13" fmla="*/ 1389 h 299"/>
                <a:gd name="T14" fmla="*/ 401 w 325"/>
                <a:gd name="T15" fmla="*/ 1584 h 299"/>
                <a:gd name="T16" fmla="*/ 250 w 325"/>
                <a:gd name="T17" fmla="*/ 1538 h 299"/>
                <a:gd name="T18" fmla="*/ 33 w 325"/>
                <a:gd name="T19" fmla="*/ 1510 h 299"/>
                <a:gd name="T20" fmla="*/ 68 w 325"/>
                <a:gd name="T21" fmla="*/ 2245 h 29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25" h="299">
                  <a:moveTo>
                    <a:pt x="9" y="299"/>
                  </a:moveTo>
                  <a:cubicBezTo>
                    <a:pt x="9" y="299"/>
                    <a:pt x="204" y="268"/>
                    <a:pt x="325" y="120"/>
                  </a:cubicBezTo>
                  <a:cubicBezTo>
                    <a:pt x="325" y="13"/>
                    <a:pt x="325" y="13"/>
                    <a:pt x="325" y="13"/>
                  </a:cubicBezTo>
                  <a:cubicBezTo>
                    <a:pt x="325" y="13"/>
                    <a:pt x="314" y="0"/>
                    <a:pt x="304" y="26"/>
                  </a:cubicBezTo>
                  <a:cubicBezTo>
                    <a:pt x="299" y="38"/>
                    <a:pt x="309" y="45"/>
                    <a:pt x="288" y="71"/>
                  </a:cubicBezTo>
                  <a:cubicBezTo>
                    <a:pt x="281" y="80"/>
                    <a:pt x="257" y="109"/>
                    <a:pt x="249" y="115"/>
                  </a:cubicBezTo>
                  <a:cubicBezTo>
                    <a:pt x="240" y="122"/>
                    <a:pt x="168" y="174"/>
                    <a:pt x="134" y="185"/>
                  </a:cubicBezTo>
                  <a:cubicBezTo>
                    <a:pt x="125" y="188"/>
                    <a:pt x="83" y="201"/>
                    <a:pt x="53" y="211"/>
                  </a:cubicBezTo>
                  <a:cubicBezTo>
                    <a:pt x="43" y="214"/>
                    <a:pt x="35" y="211"/>
                    <a:pt x="33" y="205"/>
                  </a:cubicBezTo>
                  <a:cubicBezTo>
                    <a:pt x="31" y="199"/>
                    <a:pt x="11" y="178"/>
                    <a:pt x="4" y="201"/>
                  </a:cubicBezTo>
                  <a:cubicBezTo>
                    <a:pt x="0" y="213"/>
                    <a:pt x="9" y="299"/>
                    <a:pt x="9" y="299"/>
                  </a:cubicBezTo>
                  <a:close/>
                </a:path>
              </a:pathLst>
            </a:custGeom>
            <a:noFill/>
            <a:ln w="11113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86" name="Freeform 76">
              <a:extLst>
                <a:ext uri="{FF2B5EF4-FFF2-40B4-BE49-F238E27FC236}">
                  <a16:creationId xmlns:a16="http://schemas.microsoft.com/office/drawing/2014/main" id="{12D4E15D-59A9-491C-AA7F-AA282F947E4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9" y="2320"/>
              <a:ext cx="1376" cy="1302"/>
            </a:xfrm>
            <a:custGeom>
              <a:avLst/>
              <a:gdLst>
                <a:gd name="T0" fmla="*/ 172 w 832"/>
                <a:gd name="T1" fmla="*/ 46 h 786"/>
                <a:gd name="T2" fmla="*/ 6225 w 832"/>
                <a:gd name="T3" fmla="*/ 5781 h 786"/>
                <a:gd name="T4" fmla="*/ 6136 w 832"/>
                <a:gd name="T5" fmla="*/ 5919 h 786"/>
                <a:gd name="T6" fmla="*/ 0 w 832"/>
                <a:gd name="T7" fmla="*/ 83 h 786"/>
                <a:gd name="T8" fmla="*/ 172 w 832"/>
                <a:gd name="T9" fmla="*/ 46 h 7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32" h="786">
                  <a:moveTo>
                    <a:pt x="23" y="6"/>
                  </a:moveTo>
                  <a:cubicBezTo>
                    <a:pt x="832" y="768"/>
                    <a:pt x="832" y="768"/>
                    <a:pt x="832" y="768"/>
                  </a:cubicBezTo>
                  <a:cubicBezTo>
                    <a:pt x="832" y="768"/>
                    <a:pt x="820" y="768"/>
                    <a:pt x="820" y="786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10" y="0"/>
                    <a:pt x="23" y="6"/>
                  </a:cubicBezTo>
                  <a:close/>
                </a:path>
              </a:pathLst>
            </a:custGeom>
            <a:solidFill>
              <a:srgbClr val="EFEB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87" name="Freeform 77">
              <a:extLst>
                <a:ext uri="{FF2B5EF4-FFF2-40B4-BE49-F238E27FC236}">
                  <a16:creationId xmlns:a16="http://schemas.microsoft.com/office/drawing/2014/main" id="{C6F13F95-E12B-41A8-9219-BD3AEB2933F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9" y="2020"/>
              <a:ext cx="1409" cy="1299"/>
            </a:xfrm>
            <a:custGeom>
              <a:avLst/>
              <a:gdLst>
                <a:gd name="T0" fmla="*/ 104 w 852"/>
                <a:gd name="T1" fmla="*/ 8 h 784"/>
                <a:gd name="T2" fmla="*/ 6372 w 852"/>
                <a:gd name="T3" fmla="*/ 5817 h 784"/>
                <a:gd name="T4" fmla="*/ 6276 w 852"/>
                <a:gd name="T5" fmla="*/ 5908 h 784"/>
                <a:gd name="T6" fmla="*/ 0 w 852"/>
                <a:gd name="T7" fmla="*/ 91 h 784"/>
                <a:gd name="T8" fmla="*/ 104 w 852"/>
                <a:gd name="T9" fmla="*/ 8 h 7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52" h="784">
                  <a:moveTo>
                    <a:pt x="14" y="1"/>
                  </a:moveTo>
                  <a:cubicBezTo>
                    <a:pt x="852" y="772"/>
                    <a:pt x="852" y="772"/>
                    <a:pt x="852" y="772"/>
                  </a:cubicBezTo>
                  <a:cubicBezTo>
                    <a:pt x="852" y="772"/>
                    <a:pt x="840" y="775"/>
                    <a:pt x="839" y="784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7" y="0"/>
                    <a:pt x="14" y="1"/>
                  </a:cubicBezTo>
                  <a:close/>
                </a:path>
              </a:pathLst>
            </a:custGeom>
            <a:solidFill>
              <a:srgbClr val="EFEB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88" name="Freeform 78">
              <a:extLst>
                <a:ext uri="{FF2B5EF4-FFF2-40B4-BE49-F238E27FC236}">
                  <a16:creationId xmlns:a16="http://schemas.microsoft.com/office/drawing/2014/main" id="{B8230BD5-5D3B-4FEE-9C44-85DABA34430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2" y="2317"/>
              <a:ext cx="1482" cy="1307"/>
            </a:xfrm>
            <a:custGeom>
              <a:avLst/>
              <a:gdLst>
                <a:gd name="T0" fmla="*/ 0 w 896"/>
                <a:gd name="T1" fmla="*/ 104 h 789"/>
                <a:gd name="T2" fmla="*/ 582 w 896"/>
                <a:gd name="T3" fmla="*/ 0 h 789"/>
                <a:gd name="T4" fmla="*/ 6705 w 896"/>
                <a:gd name="T5" fmla="*/ 5790 h 789"/>
                <a:gd name="T6" fmla="*/ 6145 w 896"/>
                <a:gd name="T7" fmla="*/ 5940 h 789"/>
                <a:gd name="T8" fmla="*/ 5958 w 896"/>
                <a:gd name="T9" fmla="*/ 5781 h 789"/>
                <a:gd name="T10" fmla="*/ 0 w 896"/>
                <a:gd name="T11" fmla="*/ 104 h 78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96" h="789">
                  <a:moveTo>
                    <a:pt x="0" y="14"/>
                  </a:moveTo>
                  <a:cubicBezTo>
                    <a:pt x="78" y="0"/>
                    <a:pt x="78" y="0"/>
                    <a:pt x="78" y="0"/>
                  </a:cubicBezTo>
                  <a:cubicBezTo>
                    <a:pt x="896" y="769"/>
                    <a:pt x="896" y="769"/>
                    <a:pt x="896" y="769"/>
                  </a:cubicBezTo>
                  <a:cubicBezTo>
                    <a:pt x="821" y="789"/>
                    <a:pt x="821" y="789"/>
                    <a:pt x="821" y="789"/>
                  </a:cubicBezTo>
                  <a:cubicBezTo>
                    <a:pt x="821" y="789"/>
                    <a:pt x="805" y="770"/>
                    <a:pt x="796" y="768"/>
                  </a:cubicBezTo>
                  <a:lnTo>
                    <a:pt x="0" y="14"/>
                  </a:lnTo>
                  <a:close/>
                </a:path>
              </a:pathLst>
            </a:custGeom>
            <a:solidFill>
              <a:srgbClr val="C9C0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89" name="Freeform 79">
              <a:extLst>
                <a:ext uri="{FF2B5EF4-FFF2-40B4-BE49-F238E27FC236}">
                  <a16:creationId xmlns:a16="http://schemas.microsoft.com/office/drawing/2014/main" id="{41083939-7E39-429C-B2F1-5463615ACB7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6" y="2100"/>
              <a:ext cx="1461" cy="1360"/>
            </a:xfrm>
            <a:custGeom>
              <a:avLst/>
              <a:gdLst>
                <a:gd name="T0" fmla="*/ 0 w 883"/>
                <a:gd name="T1" fmla="*/ 422 h 821"/>
                <a:gd name="T2" fmla="*/ 352 w 883"/>
                <a:gd name="T3" fmla="*/ 0 h 821"/>
                <a:gd name="T4" fmla="*/ 6617 w 883"/>
                <a:gd name="T5" fmla="*/ 5713 h 821"/>
                <a:gd name="T6" fmla="*/ 6264 w 883"/>
                <a:gd name="T7" fmla="*/ 6182 h 821"/>
                <a:gd name="T8" fmla="*/ 0 w 883"/>
                <a:gd name="T9" fmla="*/ 422 h 8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83" h="821">
                  <a:moveTo>
                    <a:pt x="0" y="56"/>
                  </a:moveTo>
                  <a:cubicBezTo>
                    <a:pt x="47" y="0"/>
                    <a:pt x="47" y="0"/>
                    <a:pt x="47" y="0"/>
                  </a:cubicBezTo>
                  <a:cubicBezTo>
                    <a:pt x="883" y="759"/>
                    <a:pt x="883" y="759"/>
                    <a:pt x="883" y="759"/>
                  </a:cubicBezTo>
                  <a:cubicBezTo>
                    <a:pt x="883" y="759"/>
                    <a:pt x="850" y="808"/>
                    <a:pt x="836" y="821"/>
                  </a:cubicBezTo>
                  <a:lnTo>
                    <a:pt x="0" y="56"/>
                  </a:lnTo>
                  <a:close/>
                </a:path>
              </a:pathLst>
            </a:custGeom>
            <a:solidFill>
              <a:srgbClr val="EAE1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90" name="Freeform 80">
              <a:extLst>
                <a:ext uri="{FF2B5EF4-FFF2-40B4-BE49-F238E27FC236}">
                  <a16:creationId xmlns:a16="http://schemas.microsoft.com/office/drawing/2014/main" id="{56CE29EF-6818-404B-BA15-AB2D4F3D6ED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0" y="3318"/>
              <a:ext cx="984" cy="727"/>
            </a:xfrm>
            <a:custGeom>
              <a:avLst/>
              <a:gdLst>
                <a:gd name="T0" fmla="*/ 58 w 595"/>
                <a:gd name="T1" fmla="*/ 0 h 439"/>
                <a:gd name="T2" fmla="*/ 68 w 595"/>
                <a:gd name="T3" fmla="*/ 823 h 439"/>
                <a:gd name="T4" fmla="*/ 276 w 595"/>
                <a:gd name="T5" fmla="*/ 1234 h 439"/>
                <a:gd name="T6" fmla="*/ 2423 w 595"/>
                <a:gd name="T7" fmla="*/ 3138 h 439"/>
                <a:gd name="T8" fmla="*/ 2932 w 595"/>
                <a:gd name="T9" fmla="*/ 3138 h 439"/>
                <a:gd name="T10" fmla="*/ 4346 w 595"/>
                <a:gd name="T11" fmla="*/ 2120 h 439"/>
                <a:gd name="T12" fmla="*/ 4450 w 595"/>
                <a:gd name="T13" fmla="*/ 1868 h 43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95" h="439">
                  <a:moveTo>
                    <a:pt x="8" y="0"/>
                  </a:moveTo>
                  <a:cubicBezTo>
                    <a:pt x="9" y="109"/>
                    <a:pt x="9" y="109"/>
                    <a:pt x="9" y="109"/>
                  </a:cubicBezTo>
                  <a:cubicBezTo>
                    <a:pt x="9" y="109"/>
                    <a:pt x="0" y="130"/>
                    <a:pt x="37" y="164"/>
                  </a:cubicBezTo>
                  <a:cubicBezTo>
                    <a:pt x="75" y="198"/>
                    <a:pt x="324" y="417"/>
                    <a:pt x="324" y="417"/>
                  </a:cubicBezTo>
                  <a:cubicBezTo>
                    <a:pt x="324" y="417"/>
                    <a:pt x="365" y="439"/>
                    <a:pt x="392" y="417"/>
                  </a:cubicBezTo>
                  <a:cubicBezTo>
                    <a:pt x="418" y="394"/>
                    <a:pt x="581" y="282"/>
                    <a:pt x="581" y="282"/>
                  </a:cubicBezTo>
                  <a:cubicBezTo>
                    <a:pt x="581" y="282"/>
                    <a:pt x="595" y="273"/>
                    <a:pt x="595" y="248"/>
                  </a:cubicBezTo>
                </a:path>
              </a:pathLst>
            </a:custGeom>
            <a:noFill/>
            <a:ln w="11113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91" name="Freeform 81">
              <a:extLst>
                <a:ext uri="{FF2B5EF4-FFF2-40B4-BE49-F238E27FC236}">
                  <a16:creationId xmlns:a16="http://schemas.microsoft.com/office/drawing/2014/main" id="{FDF60765-E12B-4C24-9E28-ABF92B2FEB8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0" y="3458"/>
              <a:ext cx="986" cy="587"/>
            </a:xfrm>
            <a:custGeom>
              <a:avLst/>
              <a:gdLst>
                <a:gd name="T0" fmla="*/ 4463 w 596"/>
                <a:gd name="T1" fmla="*/ 1232 h 354"/>
                <a:gd name="T2" fmla="*/ 4359 w 596"/>
                <a:gd name="T3" fmla="*/ 1491 h 354"/>
                <a:gd name="T4" fmla="*/ 2940 w 596"/>
                <a:gd name="T5" fmla="*/ 2502 h 354"/>
                <a:gd name="T6" fmla="*/ 2435 w 596"/>
                <a:gd name="T7" fmla="*/ 2502 h 354"/>
                <a:gd name="T8" fmla="*/ 285 w 596"/>
                <a:gd name="T9" fmla="*/ 597 h 354"/>
                <a:gd name="T10" fmla="*/ 68 w 596"/>
                <a:gd name="T11" fmla="*/ 181 h 354"/>
                <a:gd name="T12" fmla="*/ 68 w 596"/>
                <a:gd name="T13" fmla="*/ 0 h 354"/>
                <a:gd name="T14" fmla="*/ 2404 w 596"/>
                <a:gd name="T15" fmla="*/ 2156 h 354"/>
                <a:gd name="T16" fmla="*/ 3032 w 596"/>
                <a:gd name="T17" fmla="*/ 2126 h 354"/>
                <a:gd name="T18" fmla="*/ 4366 w 596"/>
                <a:gd name="T19" fmla="*/ 1157 h 35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96" h="354">
                  <a:moveTo>
                    <a:pt x="596" y="163"/>
                  </a:moveTo>
                  <a:cubicBezTo>
                    <a:pt x="595" y="188"/>
                    <a:pt x="582" y="197"/>
                    <a:pt x="582" y="197"/>
                  </a:cubicBezTo>
                  <a:cubicBezTo>
                    <a:pt x="582" y="197"/>
                    <a:pt x="419" y="309"/>
                    <a:pt x="392" y="331"/>
                  </a:cubicBezTo>
                  <a:cubicBezTo>
                    <a:pt x="365" y="354"/>
                    <a:pt x="325" y="331"/>
                    <a:pt x="325" y="331"/>
                  </a:cubicBezTo>
                  <a:cubicBezTo>
                    <a:pt x="325" y="331"/>
                    <a:pt x="75" y="113"/>
                    <a:pt x="38" y="79"/>
                  </a:cubicBezTo>
                  <a:cubicBezTo>
                    <a:pt x="0" y="44"/>
                    <a:pt x="9" y="24"/>
                    <a:pt x="9" y="24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321" y="285"/>
                    <a:pt x="321" y="285"/>
                    <a:pt x="321" y="285"/>
                  </a:cubicBezTo>
                  <a:cubicBezTo>
                    <a:pt x="321" y="285"/>
                    <a:pt x="353" y="324"/>
                    <a:pt x="405" y="281"/>
                  </a:cubicBezTo>
                  <a:cubicBezTo>
                    <a:pt x="450" y="243"/>
                    <a:pt x="550" y="190"/>
                    <a:pt x="583" y="153"/>
                  </a:cubicBezTo>
                </a:path>
              </a:pathLst>
            </a:custGeom>
            <a:noFill/>
            <a:ln w="11113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92" name="Freeform 82">
              <a:extLst>
                <a:ext uri="{FF2B5EF4-FFF2-40B4-BE49-F238E27FC236}">
                  <a16:creationId xmlns:a16="http://schemas.microsoft.com/office/drawing/2014/main" id="{2E514E33-8C05-4E8C-AF07-C0D5C8C104E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8" y="3021"/>
              <a:ext cx="925" cy="809"/>
            </a:xfrm>
            <a:custGeom>
              <a:avLst/>
              <a:gdLst>
                <a:gd name="T0" fmla="*/ 0 w 559"/>
                <a:gd name="T1" fmla="*/ 0 h 488"/>
                <a:gd name="T2" fmla="*/ 0 w 559"/>
                <a:gd name="T3" fmla="*/ 894 h 488"/>
                <a:gd name="T4" fmla="*/ 276 w 559"/>
                <a:gd name="T5" fmla="*/ 1379 h 488"/>
                <a:gd name="T6" fmla="*/ 2631 w 559"/>
                <a:gd name="T7" fmla="*/ 3476 h 488"/>
                <a:gd name="T8" fmla="*/ 3204 w 559"/>
                <a:gd name="T9" fmla="*/ 3498 h 488"/>
                <a:gd name="T10" fmla="*/ 4191 w 559"/>
                <a:gd name="T11" fmla="*/ 2792 h 48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59" h="488">
                  <a:moveTo>
                    <a:pt x="0" y="0"/>
                  </a:moveTo>
                  <a:cubicBezTo>
                    <a:pt x="0" y="118"/>
                    <a:pt x="0" y="118"/>
                    <a:pt x="0" y="118"/>
                  </a:cubicBezTo>
                  <a:cubicBezTo>
                    <a:pt x="0" y="118"/>
                    <a:pt x="0" y="150"/>
                    <a:pt x="37" y="183"/>
                  </a:cubicBezTo>
                  <a:cubicBezTo>
                    <a:pt x="74" y="216"/>
                    <a:pt x="351" y="460"/>
                    <a:pt x="351" y="460"/>
                  </a:cubicBezTo>
                  <a:cubicBezTo>
                    <a:pt x="351" y="460"/>
                    <a:pt x="384" y="488"/>
                    <a:pt x="427" y="463"/>
                  </a:cubicBezTo>
                  <a:cubicBezTo>
                    <a:pt x="455" y="447"/>
                    <a:pt x="517" y="401"/>
                    <a:pt x="559" y="370"/>
                  </a:cubicBezTo>
                </a:path>
              </a:pathLst>
            </a:custGeom>
            <a:noFill/>
            <a:ln w="11113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93" name="Freeform 83">
              <a:extLst>
                <a:ext uri="{FF2B5EF4-FFF2-40B4-BE49-F238E27FC236}">
                  <a16:creationId xmlns:a16="http://schemas.microsoft.com/office/drawing/2014/main" id="{C1C82FD3-B7EA-44CC-80CB-C59DD23833E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2" y="2720"/>
              <a:ext cx="852" cy="874"/>
            </a:xfrm>
            <a:custGeom>
              <a:avLst/>
              <a:gdLst>
                <a:gd name="T0" fmla="*/ 8 w 515"/>
                <a:gd name="T1" fmla="*/ 0 h 528"/>
                <a:gd name="T2" fmla="*/ 8 w 515"/>
                <a:gd name="T3" fmla="*/ 902 h 528"/>
                <a:gd name="T4" fmla="*/ 194 w 515"/>
                <a:gd name="T5" fmla="*/ 1260 h 528"/>
                <a:gd name="T6" fmla="*/ 3003 w 515"/>
                <a:gd name="T7" fmla="*/ 3863 h 528"/>
                <a:gd name="T8" fmla="*/ 3377 w 515"/>
                <a:gd name="T9" fmla="*/ 3847 h 528"/>
                <a:gd name="T10" fmla="*/ 3860 w 515"/>
                <a:gd name="T11" fmla="*/ 3574 h 52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15" h="528">
                  <a:moveTo>
                    <a:pt x="1" y="0"/>
                  </a:moveTo>
                  <a:cubicBezTo>
                    <a:pt x="1" y="120"/>
                    <a:pt x="1" y="120"/>
                    <a:pt x="1" y="120"/>
                  </a:cubicBezTo>
                  <a:cubicBezTo>
                    <a:pt x="1" y="120"/>
                    <a:pt x="0" y="143"/>
                    <a:pt x="26" y="168"/>
                  </a:cubicBezTo>
                  <a:cubicBezTo>
                    <a:pt x="51" y="192"/>
                    <a:pt x="401" y="515"/>
                    <a:pt x="401" y="515"/>
                  </a:cubicBezTo>
                  <a:cubicBezTo>
                    <a:pt x="401" y="515"/>
                    <a:pt x="424" y="528"/>
                    <a:pt x="451" y="512"/>
                  </a:cubicBezTo>
                  <a:cubicBezTo>
                    <a:pt x="462" y="505"/>
                    <a:pt x="488" y="490"/>
                    <a:pt x="515" y="476"/>
                  </a:cubicBezTo>
                </a:path>
              </a:pathLst>
            </a:custGeom>
            <a:noFill/>
            <a:ln w="11113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94" name="Freeform 84">
              <a:extLst>
                <a:ext uri="{FF2B5EF4-FFF2-40B4-BE49-F238E27FC236}">
                  <a16:creationId xmlns:a16="http://schemas.microsoft.com/office/drawing/2014/main" id="{E10CC183-8590-4C40-8D4C-A21FA83C86F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9" y="2494"/>
              <a:ext cx="1345" cy="1248"/>
            </a:xfrm>
            <a:custGeom>
              <a:avLst/>
              <a:gdLst>
                <a:gd name="T0" fmla="*/ 0 w 813"/>
                <a:gd name="T1" fmla="*/ 0 h 753"/>
                <a:gd name="T2" fmla="*/ 6090 w 813"/>
                <a:gd name="T3" fmla="*/ 5680 h 753"/>
                <a:gd name="T4" fmla="*/ 0 w 813"/>
                <a:gd name="T5" fmla="*/ 0 h 75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13" h="753">
                  <a:moveTo>
                    <a:pt x="0" y="0"/>
                  </a:moveTo>
                  <a:cubicBezTo>
                    <a:pt x="813" y="753"/>
                    <a:pt x="813" y="753"/>
                    <a:pt x="813" y="753"/>
                  </a:cubicBezTo>
                  <a:cubicBezTo>
                    <a:pt x="813" y="753"/>
                    <a:pt x="126" y="47"/>
                    <a:pt x="0" y="0"/>
                  </a:cubicBezTo>
                  <a:close/>
                </a:path>
              </a:pathLst>
            </a:custGeom>
            <a:solidFill>
              <a:srgbClr val="C9C0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95" name="Freeform 85">
              <a:extLst>
                <a:ext uri="{FF2B5EF4-FFF2-40B4-BE49-F238E27FC236}">
                  <a16:creationId xmlns:a16="http://schemas.microsoft.com/office/drawing/2014/main" id="{DC853620-A663-4D43-9529-29EDC0733338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7" y="3405"/>
              <a:ext cx="511" cy="368"/>
            </a:xfrm>
            <a:custGeom>
              <a:avLst/>
              <a:gdLst>
                <a:gd name="T0" fmla="*/ 0 w 309"/>
                <a:gd name="T1" fmla="*/ 1376 h 222"/>
                <a:gd name="T2" fmla="*/ 13 w 309"/>
                <a:gd name="T3" fmla="*/ 1676 h 222"/>
                <a:gd name="T4" fmla="*/ 2310 w 309"/>
                <a:gd name="T5" fmla="*/ 341 h 222"/>
                <a:gd name="T6" fmla="*/ 2297 w 309"/>
                <a:gd name="T7" fmla="*/ 0 h 222"/>
                <a:gd name="T8" fmla="*/ 0 w 309"/>
                <a:gd name="T9" fmla="*/ 1358 h 2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9" h="222">
                  <a:moveTo>
                    <a:pt x="0" y="182"/>
                  </a:moveTo>
                  <a:cubicBezTo>
                    <a:pt x="2" y="222"/>
                    <a:pt x="2" y="222"/>
                    <a:pt x="2" y="222"/>
                  </a:cubicBezTo>
                  <a:cubicBezTo>
                    <a:pt x="2" y="222"/>
                    <a:pt x="213" y="173"/>
                    <a:pt x="309" y="45"/>
                  </a:cubicBezTo>
                  <a:cubicBezTo>
                    <a:pt x="307" y="0"/>
                    <a:pt x="307" y="0"/>
                    <a:pt x="307" y="0"/>
                  </a:cubicBezTo>
                  <a:cubicBezTo>
                    <a:pt x="307" y="0"/>
                    <a:pt x="225" y="159"/>
                    <a:pt x="0" y="180"/>
                  </a:cubicBezTo>
                </a:path>
              </a:pathLst>
            </a:custGeom>
            <a:solidFill>
              <a:srgbClr val="EFEB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96" name="Freeform 86">
              <a:extLst>
                <a:ext uri="{FF2B5EF4-FFF2-40B4-BE49-F238E27FC236}">
                  <a16:creationId xmlns:a16="http://schemas.microsoft.com/office/drawing/2014/main" id="{89E51D95-9C58-400C-BD5D-5DB4B8E1DB45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4" y="1497"/>
              <a:ext cx="464" cy="1234"/>
            </a:xfrm>
            <a:custGeom>
              <a:avLst/>
              <a:gdLst>
                <a:gd name="T0" fmla="*/ 2111 w 280"/>
                <a:gd name="T1" fmla="*/ 5608 h 745"/>
                <a:gd name="T2" fmla="*/ 1397 w 280"/>
                <a:gd name="T3" fmla="*/ 4923 h 745"/>
                <a:gd name="T4" fmla="*/ 964 w 280"/>
                <a:gd name="T5" fmla="*/ 4371 h 745"/>
                <a:gd name="T6" fmla="*/ 220 w 280"/>
                <a:gd name="T7" fmla="*/ 2972 h 745"/>
                <a:gd name="T8" fmla="*/ 333 w 280"/>
                <a:gd name="T9" fmla="*/ 242 h 745"/>
                <a:gd name="T10" fmla="*/ 1019 w 280"/>
                <a:gd name="T11" fmla="*/ 894 h 745"/>
                <a:gd name="T12" fmla="*/ 1747 w 280"/>
                <a:gd name="T13" fmla="*/ 1618 h 745"/>
                <a:gd name="T14" fmla="*/ 1597 w 280"/>
                <a:gd name="T15" fmla="*/ 2846 h 745"/>
                <a:gd name="T16" fmla="*/ 1483 w 280"/>
                <a:gd name="T17" fmla="*/ 3891 h 745"/>
                <a:gd name="T18" fmla="*/ 1710 w 280"/>
                <a:gd name="T19" fmla="*/ 4794 h 745"/>
                <a:gd name="T20" fmla="*/ 2078 w 280"/>
                <a:gd name="T21" fmla="*/ 5560 h 74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80" h="745">
                  <a:moveTo>
                    <a:pt x="280" y="745"/>
                  </a:moveTo>
                  <a:cubicBezTo>
                    <a:pt x="244" y="717"/>
                    <a:pt x="211" y="690"/>
                    <a:pt x="185" y="654"/>
                  </a:cubicBezTo>
                  <a:cubicBezTo>
                    <a:pt x="166" y="628"/>
                    <a:pt x="148" y="607"/>
                    <a:pt x="128" y="581"/>
                  </a:cubicBezTo>
                  <a:cubicBezTo>
                    <a:pt x="73" y="512"/>
                    <a:pt x="60" y="477"/>
                    <a:pt x="29" y="395"/>
                  </a:cubicBezTo>
                  <a:cubicBezTo>
                    <a:pt x="0" y="321"/>
                    <a:pt x="10" y="83"/>
                    <a:pt x="44" y="32"/>
                  </a:cubicBezTo>
                  <a:cubicBezTo>
                    <a:pt x="66" y="0"/>
                    <a:pt x="120" y="97"/>
                    <a:pt x="135" y="119"/>
                  </a:cubicBezTo>
                  <a:cubicBezTo>
                    <a:pt x="155" y="149"/>
                    <a:pt x="220" y="180"/>
                    <a:pt x="232" y="215"/>
                  </a:cubicBezTo>
                  <a:cubicBezTo>
                    <a:pt x="249" y="266"/>
                    <a:pt x="212" y="326"/>
                    <a:pt x="212" y="378"/>
                  </a:cubicBezTo>
                  <a:cubicBezTo>
                    <a:pt x="212" y="428"/>
                    <a:pt x="195" y="468"/>
                    <a:pt x="197" y="517"/>
                  </a:cubicBezTo>
                  <a:cubicBezTo>
                    <a:pt x="199" y="558"/>
                    <a:pt x="214" y="597"/>
                    <a:pt x="227" y="637"/>
                  </a:cubicBezTo>
                  <a:cubicBezTo>
                    <a:pt x="234" y="659"/>
                    <a:pt x="254" y="730"/>
                    <a:pt x="276" y="739"/>
                  </a:cubicBezTo>
                </a:path>
              </a:pathLst>
            </a:custGeom>
            <a:solidFill>
              <a:srgbClr val="CCC2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97" name="Freeform 87">
              <a:extLst>
                <a:ext uri="{FF2B5EF4-FFF2-40B4-BE49-F238E27FC236}">
                  <a16:creationId xmlns:a16="http://schemas.microsoft.com/office/drawing/2014/main" id="{F50DD939-C978-4D88-8656-9A514CF68C55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6" y="886"/>
              <a:ext cx="739" cy="584"/>
            </a:xfrm>
            <a:custGeom>
              <a:avLst/>
              <a:gdLst>
                <a:gd name="T0" fmla="*/ 3305 w 447"/>
                <a:gd name="T1" fmla="*/ 1133 h 353"/>
                <a:gd name="T2" fmla="*/ 2683 w 447"/>
                <a:gd name="T3" fmla="*/ 594 h 353"/>
                <a:gd name="T4" fmla="*/ 2091 w 447"/>
                <a:gd name="T5" fmla="*/ 180 h 353"/>
                <a:gd name="T6" fmla="*/ 1247 w 447"/>
                <a:gd name="T7" fmla="*/ 139 h 353"/>
                <a:gd name="T8" fmla="*/ 367 w 447"/>
                <a:gd name="T9" fmla="*/ 878 h 353"/>
                <a:gd name="T10" fmla="*/ 58 w 447"/>
                <a:gd name="T11" fmla="*/ 1204 h 353"/>
                <a:gd name="T12" fmla="*/ 410 w 447"/>
                <a:gd name="T13" fmla="*/ 1744 h 353"/>
                <a:gd name="T14" fmla="*/ 1714 w 447"/>
                <a:gd name="T15" fmla="*/ 2644 h 353"/>
                <a:gd name="T16" fmla="*/ 2076 w 447"/>
                <a:gd name="T17" fmla="*/ 2222 h 353"/>
                <a:gd name="T18" fmla="*/ 2548 w 447"/>
                <a:gd name="T19" fmla="*/ 1828 h 353"/>
                <a:gd name="T20" fmla="*/ 3340 w 447"/>
                <a:gd name="T21" fmla="*/ 1224 h 35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447" h="353">
                  <a:moveTo>
                    <a:pt x="442" y="151"/>
                  </a:moveTo>
                  <a:cubicBezTo>
                    <a:pt x="419" y="124"/>
                    <a:pt x="386" y="102"/>
                    <a:pt x="359" y="79"/>
                  </a:cubicBezTo>
                  <a:cubicBezTo>
                    <a:pt x="335" y="58"/>
                    <a:pt x="309" y="38"/>
                    <a:pt x="280" y="24"/>
                  </a:cubicBezTo>
                  <a:cubicBezTo>
                    <a:pt x="241" y="5"/>
                    <a:pt x="209" y="0"/>
                    <a:pt x="167" y="19"/>
                  </a:cubicBezTo>
                  <a:cubicBezTo>
                    <a:pt x="126" y="38"/>
                    <a:pt x="79" y="83"/>
                    <a:pt x="49" y="117"/>
                  </a:cubicBezTo>
                  <a:cubicBezTo>
                    <a:pt x="37" y="131"/>
                    <a:pt x="14" y="143"/>
                    <a:pt x="8" y="161"/>
                  </a:cubicBezTo>
                  <a:cubicBezTo>
                    <a:pt x="0" y="188"/>
                    <a:pt x="33" y="214"/>
                    <a:pt x="55" y="233"/>
                  </a:cubicBezTo>
                  <a:cubicBezTo>
                    <a:pt x="108" y="279"/>
                    <a:pt x="173" y="315"/>
                    <a:pt x="229" y="353"/>
                  </a:cubicBezTo>
                  <a:cubicBezTo>
                    <a:pt x="251" y="338"/>
                    <a:pt x="261" y="317"/>
                    <a:pt x="278" y="297"/>
                  </a:cubicBezTo>
                  <a:cubicBezTo>
                    <a:pt x="296" y="277"/>
                    <a:pt x="321" y="261"/>
                    <a:pt x="341" y="244"/>
                  </a:cubicBezTo>
                  <a:cubicBezTo>
                    <a:pt x="376" y="214"/>
                    <a:pt x="412" y="190"/>
                    <a:pt x="447" y="163"/>
                  </a:cubicBezTo>
                </a:path>
              </a:pathLst>
            </a:custGeom>
            <a:solidFill>
              <a:srgbClr val="E8E1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98" name="Freeform 88">
              <a:extLst>
                <a:ext uri="{FF2B5EF4-FFF2-40B4-BE49-F238E27FC236}">
                  <a16:creationId xmlns:a16="http://schemas.microsoft.com/office/drawing/2014/main" id="{2697E762-C959-4E23-958A-E669C12EE21F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8" y="973"/>
              <a:ext cx="529" cy="406"/>
            </a:xfrm>
            <a:custGeom>
              <a:avLst/>
              <a:gdLst>
                <a:gd name="T0" fmla="*/ 1382 w 320"/>
                <a:gd name="T1" fmla="*/ 1848 h 245"/>
                <a:gd name="T2" fmla="*/ 1022 w 320"/>
                <a:gd name="T3" fmla="*/ 1584 h 245"/>
                <a:gd name="T4" fmla="*/ 582 w 320"/>
                <a:gd name="T5" fmla="*/ 1178 h 245"/>
                <a:gd name="T6" fmla="*/ 83 w 320"/>
                <a:gd name="T7" fmla="*/ 678 h 245"/>
                <a:gd name="T8" fmla="*/ 240 w 320"/>
                <a:gd name="T9" fmla="*/ 300 h 245"/>
                <a:gd name="T10" fmla="*/ 762 w 320"/>
                <a:gd name="T11" fmla="*/ 8 h 245"/>
                <a:gd name="T12" fmla="*/ 1405 w 320"/>
                <a:gd name="T13" fmla="*/ 340 h 245"/>
                <a:gd name="T14" fmla="*/ 2187 w 320"/>
                <a:gd name="T15" fmla="*/ 933 h 245"/>
                <a:gd name="T16" fmla="*/ 2012 w 320"/>
                <a:gd name="T17" fmla="*/ 1400 h 245"/>
                <a:gd name="T18" fmla="*/ 1509 w 320"/>
                <a:gd name="T19" fmla="*/ 1780 h 24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20" h="245">
                  <a:moveTo>
                    <a:pt x="185" y="245"/>
                  </a:moveTo>
                  <a:cubicBezTo>
                    <a:pt x="171" y="232"/>
                    <a:pt x="153" y="222"/>
                    <a:pt x="137" y="210"/>
                  </a:cubicBezTo>
                  <a:cubicBezTo>
                    <a:pt x="116" y="194"/>
                    <a:pt x="97" y="175"/>
                    <a:pt x="78" y="156"/>
                  </a:cubicBezTo>
                  <a:cubicBezTo>
                    <a:pt x="58" y="136"/>
                    <a:pt x="24" y="117"/>
                    <a:pt x="11" y="90"/>
                  </a:cubicBezTo>
                  <a:cubicBezTo>
                    <a:pt x="0" y="66"/>
                    <a:pt x="15" y="55"/>
                    <a:pt x="32" y="40"/>
                  </a:cubicBezTo>
                  <a:cubicBezTo>
                    <a:pt x="52" y="23"/>
                    <a:pt x="74" y="2"/>
                    <a:pt x="102" y="1"/>
                  </a:cubicBezTo>
                  <a:cubicBezTo>
                    <a:pt x="130" y="0"/>
                    <a:pt x="166" y="31"/>
                    <a:pt x="188" y="45"/>
                  </a:cubicBezTo>
                  <a:cubicBezTo>
                    <a:pt x="223" y="69"/>
                    <a:pt x="263" y="94"/>
                    <a:pt x="293" y="124"/>
                  </a:cubicBezTo>
                  <a:cubicBezTo>
                    <a:pt x="320" y="151"/>
                    <a:pt x="293" y="169"/>
                    <a:pt x="269" y="186"/>
                  </a:cubicBezTo>
                  <a:cubicBezTo>
                    <a:pt x="246" y="202"/>
                    <a:pt x="224" y="220"/>
                    <a:pt x="202" y="236"/>
                  </a:cubicBezTo>
                </a:path>
              </a:pathLst>
            </a:custGeom>
            <a:solidFill>
              <a:srgbClr val="F2EC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99" name="Freeform 89">
              <a:extLst>
                <a:ext uri="{FF2B5EF4-FFF2-40B4-BE49-F238E27FC236}">
                  <a16:creationId xmlns:a16="http://schemas.microsoft.com/office/drawing/2014/main" id="{776BD14D-54D9-4B94-91B5-7BDDC674C85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0" y="1010"/>
              <a:ext cx="403" cy="335"/>
            </a:xfrm>
            <a:custGeom>
              <a:avLst/>
              <a:gdLst>
                <a:gd name="T0" fmla="*/ 0 w 244"/>
                <a:gd name="T1" fmla="*/ 8 h 202"/>
                <a:gd name="T2" fmla="*/ 215 w 244"/>
                <a:gd name="T3" fmla="*/ 285 h 202"/>
                <a:gd name="T4" fmla="*/ 552 w 244"/>
                <a:gd name="T5" fmla="*/ 673 h 202"/>
                <a:gd name="T6" fmla="*/ 1146 w 244"/>
                <a:gd name="T7" fmla="*/ 1182 h 202"/>
                <a:gd name="T8" fmla="*/ 1599 w 244"/>
                <a:gd name="T9" fmla="*/ 1469 h 202"/>
                <a:gd name="T10" fmla="*/ 1804 w 244"/>
                <a:gd name="T11" fmla="*/ 1529 h 202"/>
                <a:gd name="T12" fmla="*/ 1599 w 244"/>
                <a:gd name="T13" fmla="*/ 1249 h 202"/>
                <a:gd name="T14" fmla="*/ 900 w 244"/>
                <a:gd name="T15" fmla="*/ 702 h 202"/>
                <a:gd name="T16" fmla="*/ 552 w 244"/>
                <a:gd name="T17" fmla="*/ 438 h 202"/>
                <a:gd name="T18" fmla="*/ 334 w 244"/>
                <a:gd name="T19" fmla="*/ 242 h 202"/>
                <a:gd name="T20" fmla="*/ 8 w 244"/>
                <a:gd name="T21" fmla="*/ 0 h 20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44" h="202">
                  <a:moveTo>
                    <a:pt x="0" y="1"/>
                  </a:moveTo>
                  <a:cubicBezTo>
                    <a:pt x="7" y="13"/>
                    <a:pt x="20" y="26"/>
                    <a:pt x="29" y="38"/>
                  </a:cubicBezTo>
                  <a:cubicBezTo>
                    <a:pt x="42" y="56"/>
                    <a:pt x="58" y="73"/>
                    <a:pt x="74" y="89"/>
                  </a:cubicBezTo>
                  <a:cubicBezTo>
                    <a:pt x="98" y="114"/>
                    <a:pt x="126" y="136"/>
                    <a:pt x="154" y="156"/>
                  </a:cubicBezTo>
                  <a:cubicBezTo>
                    <a:pt x="174" y="171"/>
                    <a:pt x="193" y="183"/>
                    <a:pt x="215" y="194"/>
                  </a:cubicBezTo>
                  <a:cubicBezTo>
                    <a:pt x="224" y="198"/>
                    <a:pt x="232" y="202"/>
                    <a:pt x="242" y="202"/>
                  </a:cubicBezTo>
                  <a:cubicBezTo>
                    <a:pt x="244" y="187"/>
                    <a:pt x="226" y="173"/>
                    <a:pt x="215" y="165"/>
                  </a:cubicBezTo>
                  <a:cubicBezTo>
                    <a:pt x="184" y="141"/>
                    <a:pt x="152" y="118"/>
                    <a:pt x="121" y="93"/>
                  </a:cubicBezTo>
                  <a:cubicBezTo>
                    <a:pt x="106" y="81"/>
                    <a:pt x="89" y="70"/>
                    <a:pt x="74" y="58"/>
                  </a:cubicBezTo>
                  <a:cubicBezTo>
                    <a:pt x="64" y="50"/>
                    <a:pt x="55" y="40"/>
                    <a:pt x="45" y="32"/>
                  </a:cubicBezTo>
                  <a:cubicBezTo>
                    <a:pt x="30" y="22"/>
                    <a:pt x="15" y="1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00" name="Oval 90">
              <a:extLst>
                <a:ext uri="{FF2B5EF4-FFF2-40B4-BE49-F238E27FC236}">
                  <a16:creationId xmlns:a16="http://schemas.microsoft.com/office/drawing/2014/main" id="{5C8D3760-7683-499B-BBB7-58D39BA1E8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57" y="1325"/>
              <a:ext cx="39" cy="3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3101" name="Oval 91">
              <a:extLst>
                <a:ext uri="{FF2B5EF4-FFF2-40B4-BE49-F238E27FC236}">
                  <a16:creationId xmlns:a16="http://schemas.microsoft.com/office/drawing/2014/main" id="{0B509F0C-6FC2-4AED-9778-3598070C12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96" y="1315"/>
              <a:ext cx="19" cy="1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3102" name="Oval 92">
              <a:extLst>
                <a:ext uri="{FF2B5EF4-FFF2-40B4-BE49-F238E27FC236}">
                  <a16:creationId xmlns:a16="http://schemas.microsoft.com/office/drawing/2014/main" id="{AD777116-4ABF-4A6F-A2CB-36807652DD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42" y="1363"/>
              <a:ext cx="20" cy="1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3103" name="Oval 93">
              <a:extLst>
                <a:ext uri="{FF2B5EF4-FFF2-40B4-BE49-F238E27FC236}">
                  <a16:creationId xmlns:a16="http://schemas.microsoft.com/office/drawing/2014/main" id="{CD7C7A8D-77A4-4A31-8065-63368E475C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69" y="1504"/>
              <a:ext cx="30" cy="3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3104" name="Oval 94">
              <a:extLst>
                <a:ext uri="{FF2B5EF4-FFF2-40B4-BE49-F238E27FC236}">
                  <a16:creationId xmlns:a16="http://schemas.microsoft.com/office/drawing/2014/main" id="{E50D6217-E775-46C4-A975-CD9D836F3E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01" y="1489"/>
              <a:ext cx="23" cy="2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3105" name="Freeform 95">
              <a:extLst>
                <a:ext uri="{FF2B5EF4-FFF2-40B4-BE49-F238E27FC236}">
                  <a16:creationId xmlns:a16="http://schemas.microsoft.com/office/drawing/2014/main" id="{C25C65C9-5F8D-43CB-9E67-2309024D0DA5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7" y="1345"/>
              <a:ext cx="271" cy="467"/>
            </a:xfrm>
            <a:custGeom>
              <a:avLst/>
              <a:gdLst>
                <a:gd name="T0" fmla="*/ 0 w 164"/>
                <a:gd name="T1" fmla="*/ 0 h 282"/>
                <a:gd name="T2" fmla="*/ 1223 w 164"/>
                <a:gd name="T3" fmla="*/ 2120 h 282"/>
                <a:gd name="T4" fmla="*/ 0 w 164"/>
                <a:gd name="T5" fmla="*/ 0 h 28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4" h="282">
                  <a:moveTo>
                    <a:pt x="0" y="0"/>
                  </a:moveTo>
                  <a:cubicBezTo>
                    <a:pt x="164" y="282"/>
                    <a:pt x="164" y="282"/>
                    <a:pt x="164" y="282"/>
                  </a:cubicBezTo>
                  <a:cubicBezTo>
                    <a:pt x="164" y="282"/>
                    <a:pt x="32" y="27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06" name="Freeform 96">
              <a:extLst>
                <a:ext uri="{FF2B5EF4-FFF2-40B4-BE49-F238E27FC236}">
                  <a16:creationId xmlns:a16="http://schemas.microsoft.com/office/drawing/2014/main" id="{8F3F6F64-ECF8-4EF2-BBA4-6E8A7EC7516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0" y="1156"/>
              <a:ext cx="258" cy="517"/>
            </a:xfrm>
            <a:custGeom>
              <a:avLst/>
              <a:gdLst>
                <a:gd name="T0" fmla="*/ 0 w 156"/>
                <a:gd name="T1" fmla="*/ 2353 h 312"/>
                <a:gd name="T2" fmla="*/ 1168 w 156"/>
                <a:gd name="T3" fmla="*/ 0 h 312"/>
                <a:gd name="T4" fmla="*/ 0 w 156"/>
                <a:gd name="T5" fmla="*/ 2353 h 3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6" h="312">
                  <a:moveTo>
                    <a:pt x="0" y="312"/>
                  </a:moveTo>
                  <a:cubicBezTo>
                    <a:pt x="156" y="0"/>
                    <a:pt x="156" y="0"/>
                    <a:pt x="156" y="0"/>
                  </a:cubicBezTo>
                  <a:cubicBezTo>
                    <a:pt x="156" y="0"/>
                    <a:pt x="4" y="284"/>
                    <a:pt x="0" y="312"/>
                  </a:cubicBezTo>
                  <a:close/>
                </a:path>
              </a:pathLst>
            </a:custGeom>
            <a:solidFill>
              <a:srgbClr val="DDD4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07" name="Freeform 97">
              <a:extLst>
                <a:ext uri="{FF2B5EF4-FFF2-40B4-BE49-F238E27FC236}">
                  <a16:creationId xmlns:a16="http://schemas.microsoft.com/office/drawing/2014/main" id="{691C0243-CD80-4BA4-8857-97F8A9CC7895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9" y="1769"/>
              <a:ext cx="503" cy="160"/>
            </a:xfrm>
            <a:custGeom>
              <a:avLst/>
              <a:gdLst>
                <a:gd name="T0" fmla="*/ 2278 w 304"/>
                <a:gd name="T1" fmla="*/ 718 h 97"/>
                <a:gd name="T2" fmla="*/ 0 w 304"/>
                <a:gd name="T3" fmla="*/ 0 h 97"/>
                <a:gd name="T4" fmla="*/ 2278 w 304"/>
                <a:gd name="T5" fmla="*/ 718 h 9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04" h="97">
                  <a:moveTo>
                    <a:pt x="304" y="97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214" y="82"/>
                    <a:pt x="304" y="9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08" name="Oval 98">
              <a:extLst>
                <a:ext uri="{FF2B5EF4-FFF2-40B4-BE49-F238E27FC236}">
                  <a16:creationId xmlns:a16="http://schemas.microsoft.com/office/drawing/2014/main" id="{4197B184-61F9-4D7B-A9AE-8543BB1628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37" y="1752"/>
              <a:ext cx="43" cy="3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3109" name="Oval 99">
              <a:extLst>
                <a:ext uri="{FF2B5EF4-FFF2-40B4-BE49-F238E27FC236}">
                  <a16:creationId xmlns:a16="http://schemas.microsoft.com/office/drawing/2014/main" id="{B2533FEA-EDCD-4BBE-B992-1BF3E7239E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66" y="1726"/>
              <a:ext cx="18" cy="1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3110" name="Oval 100">
              <a:extLst>
                <a:ext uri="{FF2B5EF4-FFF2-40B4-BE49-F238E27FC236}">
                  <a16:creationId xmlns:a16="http://schemas.microsoft.com/office/drawing/2014/main" id="{B0FD2345-FC69-4831-9397-D1AF965EC2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33" y="1797"/>
              <a:ext cx="14" cy="2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3111" name="Oval 101">
              <a:extLst>
                <a:ext uri="{FF2B5EF4-FFF2-40B4-BE49-F238E27FC236}">
                  <a16:creationId xmlns:a16="http://schemas.microsoft.com/office/drawing/2014/main" id="{6C8F30BE-090D-491B-BD40-55B9BBF7BE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9" y="1822"/>
              <a:ext cx="23" cy="2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3112" name="Oval 102">
              <a:extLst>
                <a:ext uri="{FF2B5EF4-FFF2-40B4-BE49-F238E27FC236}">
                  <a16:creationId xmlns:a16="http://schemas.microsoft.com/office/drawing/2014/main" id="{8146E75D-F9A3-4D4F-8686-A6F7F05866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2" y="1918"/>
              <a:ext cx="20" cy="2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3113" name="Oval 103">
              <a:extLst>
                <a:ext uri="{FF2B5EF4-FFF2-40B4-BE49-F238E27FC236}">
                  <a16:creationId xmlns:a16="http://schemas.microsoft.com/office/drawing/2014/main" id="{CEB5BB6D-4658-44D8-B0A5-C1F01A07B5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35" y="1792"/>
              <a:ext cx="20" cy="2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3114" name="Oval 104">
              <a:extLst>
                <a:ext uri="{FF2B5EF4-FFF2-40B4-BE49-F238E27FC236}">
                  <a16:creationId xmlns:a16="http://schemas.microsoft.com/office/drawing/2014/main" id="{DD0DA51A-3E3F-41ED-8E8F-CDE78D60FF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21" y="1911"/>
              <a:ext cx="19" cy="2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3115" name="Oval 105">
              <a:extLst>
                <a:ext uri="{FF2B5EF4-FFF2-40B4-BE49-F238E27FC236}">
                  <a16:creationId xmlns:a16="http://schemas.microsoft.com/office/drawing/2014/main" id="{2CBC1B50-B5E0-4CD3-B72D-6B9120659D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3" y="1770"/>
              <a:ext cx="17" cy="1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3116" name="Freeform 106">
              <a:extLst>
                <a:ext uri="{FF2B5EF4-FFF2-40B4-BE49-F238E27FC236}">
                  <a16:creationId xmlns:a16="http://schemas.microsoft.com/office/drawing/2014/main" id="{1E95F551-DD62-4943-8EE2-85DECC9DFA96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9" y="1454"/>
              <a:ext cx="372" cy="301"/>
            </a:xfrm>
            <a:custGeom>
              <a:avLst/>
              <a:gdLst>
                <a:gd name="T0" fmla="*/ 1681 w 225"/>
                <a:gd name="T1" fmla="*/ 1363 h 182"/>
                <a:gd name="T2" fmla="*/ 0 w 225"/>
                <a:gd name="T3" fmla="*/ 0 h 182"/>
                <a:gd name="T4" fmla="*/ 1681 w 225"/>
                <a:gd name="T5" fmla="*/ 1363 h 18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5" h="182">
                  <a:moveTo>
                    <a:pt x="225" y="182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96" y="181"/>
                    <a:pt x="225" y="18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17" name="Freeform 107">
              <a:extLst>
                <a:ext uri="{FF2B5EF4-FFF2-40B4-BE49-F238E27FC236}">
                  <a16:creationId xmlns:a16="http://schemas.microsoft.com/office/drawing/2014/main" id="{1533CF20-F652-4443-813C-6B45B1CE085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1" y="1550"/>
              <a:ext cx="450" cy="184"/>
            </a:xfrm>
            <a:custGeom>
              <a:avLst/>
              <a:gdLst>
                <a:gd name="T0" fmla="*/ 0 w 272"/>
                <a:gd name="T1" fmla="*/ 839 h 111"/>
                <a:gd name="T2" fmla="*/ 2037 w 272"/>
                <a:gd name="T3" fmla="*/ 472 h 111"/>
                <a:gd name="T4" fmla="*/ 1051 w 272"/>
                <a:gd name="T5" fmla="*/ 582 h 111"/>
                <a:gd name="T6" fmla="*/ 0 w 272"/>
                <a:gd name="T7" fmla="*/ 839 h 11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72" h="111">
                  <a:moveTo>
                    <a:pt x="0" y="111"/>
                  </a:moveTo>
                  <a:cubicBezTo>
                    <a:pt x="0" y="111"/>
                    <a:pt x="135" y="0"/>
                    <a:pt x="272" y="63"/>
                  </a:cubicBezTo>
                  <a:cubicBezTo>
                    <a:pt x="140" y="77"/>
                    <a:pt x="140" y="77"/>
                    <a:pt x="140" y="77"/>
                  </a:cubicBezTo>
                  <a:cubicBezTo>
                    <a:pt x="140" y="77"/>
                    <a:pt x="75" y="62"/>
                    <a:pt x="0" y="111"/>
                  </a:cubicBezTo>
                  <a:close/>
                </a:path>
              </a:pathLst>
            </a:custGeom>
            <a:solidFill>
              <a:srgbClr val="ACA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18" name="Freeform 108">
              <a:extLst>
                <a:ext uri="{FF2B5EF4-FFF2-40B4-BE49-F238E27FC236}">
                  <a16:creationId xmlns:a16="http://schemas.microsoft.com/office/drawing/2014/main" id="{BDB642E7-D6E1-4BC4-B16B-DFDE12324B5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2" y="1570"/>
              <a:ext cx="341" cy="222"/>
            </a:xfrm>
            <a:custGeom>
              <a:avLst/>
              <a:gdLst>
                <a:gd name="T0" fmla="*/ 0 w 206"/>
                <a:gd name="T1" fmla="*/ 124 h 134"/>
                <a:gd name="T2" fmla="*/ 1546 w 206"/>
                <a:gd name="T3" fmla="*/ 1011 h 134"/>
                <a:gd name="T4" fmla="*/ 0 w 206"/>
                <a:gd name="T5" fmla="*/ 124 h 13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6" h="134">
                  <a:moveTo>
                    <a:pt x="0" y="16"/>
                  </a:moveTo>
                  <a:cubicBezTo>
                    <a:pt x="0" y="16"/>
                    <a:pt x="134" y="7"/>
                    <a:pt x="206" y="134"/>
                  </a:cubicBezTo>
                  <a:cubicBezTo>
                    <a:pt x="206" y="134"/>
                    <a:pt x="170" y="0"/>
                    <a:pt x="0" y="1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19" name="Freeform 109">
              <a:extLst>
                <a:ext uri="{FF2B5EF4-FFF2-40B4-BE49-F238E27FC236}">
                  <a16:creationId xmlns:a16="http://schemas.microsoft.com/office/drawing/2014/main" id="{5ADF3C40-9A54-49D8-AB8E-68F0DF84EF35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0" y="2082"/>
              <a:ext cx="228" cy="401"/>
            </a:xfrm>
            <a:custGeom>
              <a:avLst/>
              <a:gdLst>
                <a:gd name="T0" fmla="*/ 344 w 138"/>
                <a:gd name="T1" fmla="*/ 0 h 242"/>
                <a:gd name="T2" fmla="*/ 1029 w 138"/>
                <a:gd name="T3" fmla="*/ 1823 h 242"/>
                <a:gd name="T4" fmla="*/ 344 w 138"/>
                <a:gd name="T5" fmla="*/ 0 h 24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8" h="242">
                  <a:moveTo>
                    <a:pt x="46" y="0"/>
                  </a:moveTo>
                  <a:cubicBezTo>
                    <a:pt x="46" y="0"/>
                    <a:pt x="13" y="146"/>
                    <a:pt x="138" y="242"/>
                  </a:cubicBezTo>
                  <a:cubicBezTo>
                    <a:pt x="138" y="242"/>
                    <a:pt x="0" y="177"/>
                    <a:pt x="4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20" name="Freeform 110">
              <a:extLst>
                <a:ext uri="{FF2B5EF4-FFF2-40B4-BE49-F238E27FC236}">
                  <a16:creationId xmlns:a16="http://schemas.microsoft.com/office/drawing/2014/main" id="{29F8FD2A-35F3-46A5-9E55-193C865A0D76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5" y="1885"/>
              <a:ext cx="148" cy="583"/>
            </a:xfrm>
            <a:custGeom>
              <a:avLst/>
              <a:gdLst>
                <a:gd name="T0" fmla="*/ 680 w 89"/>
                <a:gd name="T1" fmla="*/ 0 h 352"/>
                <a:gd name="T2" fmla="*/ 506 w 89"/>
                <a:gd name="T3" fmla="*/ 2650 h 352"/>
                <a:gd name="T4" fmla="*/ 680 w 89"/>
                <a:gd name="T5" fmla="*/ 0 h 35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9" h="352">
                  <a:moveTo>
                    <a:pt x="89" y="0"/>
                  </a:moveTo>
                  <a:cubicBezTo>
                    <a:pt x="89" y="0"/>
                    <a:pt x="0" y="169"/>
                    <a:pt x="66" y="352"/>
                  </a:cubicBezTo>
                  <a:cubicBezTo>
                    <a:pt x="66" y="352"/>
                    <a:pt x="14" y="199"/>
                    <a:pt x="8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21" name="Freeform 111">
              <a:extLst>
                <a:ext uri="{FF2B5EF4-FFF2-40B4-BE49-F238E27FC236}">
                  <a16:creationId xmlns:a16="http://schemas.microsoft.com/office/drawing/2014/main" id="{FB65AC88-C1D0-49E6-8CCC-5C85C749D6F4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9" y="1941"/>
              <a:ext cx="424" cy="931"/>
            </a:xfrm>
            <a:custGeom>
              <a:avLst/>
              <a:gdLst>
                <a:gd name="T0" fmla="*/ 949 w 256"/>
                <a:gd name="T1" fmla="*/ 0 h 562"/>
                <a:gd name="T2" fmla="*/ 1926 w 256"/>
                <a:gd name="T3" fmla="*/ 4231 h 562"/>
                <a:gd name="T4" fmla="*/ 949 w 256"/>
                <a:gd name="T5" fmla="*/ 0 h 56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6" h="562">
                  <a:moveTo>
                    <a:pt x="126" y="0"/>
                  </a:moveTo>
                  <a:cubicBezTo>
                    <a:pt x="126" y="0"/>
                    <a:pt x="0" y="350"/>
                    <a:pt x="256" y="562"/>
                  </a:cubicBezTo>
                  <a:cubicBezTo>
                    <a:pt x="256" y="562"/>
                    <a:pt x="32" y="368"/>
                    <a:pt x="12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22" name="Freeform 112">
              <a:extLst>
                <a:ext uri="{FF2B5EF4-FFF2-40B4-BE49-F238E27FC236}">
                  <a16:creationId xmlns:a16="http://schemas.microsoft.com/office/drawing/2014/main" id="{5E42B3AA-45C2-4E4D-9CF3-ABF2F8C2C386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2" y="1267"/>
              <a:ext cx="328" cy="878"/>
            </a:xfrm>
            <a:custGeom>
              <a:avLst/>
              <a:gdLst>
                <a:gd name="T0" fmla="*/ 0 w 198"/>
                <a:gd name="T1" fmla="*/ 0 h 530"/>
                <a:gd name="T2" fmla="*/ 581 w 198"/>
                <a:gd name="T3" fmla="*/ 3991 h 530"/>
                <a:gd name="T4" fmla="*/ 0 w 198"/>
                <a:gd name="T5" fmla="*/ 0 h 53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8" h="530">
                  <a:moveTo>
                    <a:pt x="0" y="0"/>
                  </a:moveTo>
                  <a:cubicBezTo>
                    <a:pt x="0" y="0"/>
                    <a:pt x="198" y="210"/>
                    <a:pt x="77" y="530"/>
                  </a:cubicBezTo>
                  <a:cubicBezTo>
                    <a:pt x="77" y="530"/>
                    <a:pt x="183" y="269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23" name="Freeform 113">
              <a:extLst>
                <a:ext uri="{FF2B5EF4-FFF2-40B4-BE49-F238E27FC236}">
                  <a16:creationId xmlns:a16="http://schemas.microsoft.com/office/drawing/2014/main" id="{F1C1B92D-1F0D-4A91-B3E0-58389B9B88A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6" y="1736"/>
              <a:ext cx="78" cy="452"/>
            </a:xfrm>
            <a:custGeom>
              <a:avLst/>
              <a:gdLst>
                <a:gd name="T0" fmla="*/ 55 w 47"/>
                <a:gd name="T1" fmla="*/ 60 h 273"/>
                <a:gd name="T2" fmla="*/ 126 w 47"/>
                <a:gd name="T3" fmla="*/ 0 h 273"/>
                <a:gd name="T4" fmla="*/ 0 w 47"/>
                <a:gd name="T5" fmla="*/ 2050 h 273"/>
                <a:gd name="T6" fmla="*/ 55 w 47"/>
                <a:gd name="T7" fmla="*/ 60 h 27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7" h="273">
                  <a:moveTo>
                    <a:pt x="7" y="8"/>
                  </a:moveTo>
                  <a:cubicBezTo>
                    <a:pt x="17" y="0"/>
                    <a:pt x="17" y="0"/>
                    <a:pt x="17" y="0"/>
                  </a:cubicBezTo>
                  <a:cubicBezTo>
                    <a:pt x="17" y="0"/>
                    <a:pt x="47" y="148"/>
                    <a:pt x="0" y="273"/>
                  </a:cubicBezTo>
                  <a:cubicBezTo>
                    <a:pt x="0" y="273"/>
                    <a:pt x="40" y="98"/>
                    <a:pt x="7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24" name="Freeform 114">
              <a:extLst>
                <a:ext uri="{FF2B5EF4-FFF2-40B4-BE49-F238E27FC236}">
                  <a16:creationId xmlns:a16="http://schemas.microsoft.com/office/drawing/2014/main" id="{4F30CED2-B4F5-47A4-AFF5-25089BCB87C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3" y="1906"/>
              <a:ext cx="90" cy="201"/>
            </a:xfrm>
            <a:custGeom>
              <a:avLst/>
              <a:gdLst>
                <a:gd name="T0" fmla="*/ 370 w 54"/>
                <a:gd name="T1" fmla="*/ 867 h 121"/>
                <a:gd name="T2" fmla="*/ 325 w 54"/>
                <a:gd name="T3" fmla="*/ 817 h 121"/>
                <a:gd name="T4" fmla="*/ 242 w 54"/>
                <a:gd name="T5" fmla="*/ 714 h 121"/>
                <a:gd name="T6" fmla="*/ 55 w 54"/>
                <a:gd name="T7" fmla="*/ 550 h 121"/>
                <a:gd name="T8" fmla="*/ 47 w 54"/>
                <a:gd name="T9" fmla="*/ 78 h 121"/>
                <a:gd name="T10" fmla="*/ 395 w 54"/>
                <a:gd name="T11" fmla="*/ 289 h 121"/>
                <a:gd name="T12" fmla="*/ 380 w 54"/>
                <a:gd name="T13" fmla="*/ 817 h 1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4" h="121">
                  <a:moveTo>
                    <a:pt x="48" y="114"/>
                  </a:moveTo>
                  <a:cubicBezTo>
                    <a:pt x="47" y="121"/>
                    <a:pt x="45" y="111"/>
                    <a:pt x="42" y="107"/>
                  </a:cubicBezTo>
                  <a:cubicBezTo>
                    <a:pt x="38" y="103"/>
                    <a:pt x="35" y="98"/>
                    <a:pt x="31" y="94"/>
                  </a:cubicBezTo>
                  <a:cubicBezTo>
                    <a:pt x="25" y="88"/>
                    <a:pt x="11" y="81"/>
                    <a:pt x="7" y="72"/>
                  </a:cubicBezTo>
                  <a:cubicBezTo>
                    <a:pt x="2" y="64"/>
                    <a:pt x="0" y="14"/>
                    <a:pt x="6" y="10"/>
                  </a:cubicBezTo>
                  <a:cubicBezTo>
                    <a:pt x="23" y="0"/>
                    <a:pt x="49" y="26"/>
                    <a:pt x="51" y="38"/>
                  </a:cubicBezTo>
                  <a:cubicBezTo>
                    <a:pt x="54" y="61"/>
                    <a:pt x="49" y="85"/>
                    <a:pt x="49" y="107"/>
                  </a:cubicBezTo>
                </a:path>
              </a:pathLst>
            </a:custGeom>
            <a:solidFill>
              <a:srgbClr val="ACA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25" name="Freeform 115">
              <a:extLst>
                <a:ext uri="{FF2B5EF4-FFF2-40B4-BE49-F238E27FC236}">
                  <a16:creationId xmlns:a16="http://schemas.microsoft.com/office/drawing/2014/main" id="{469406F3-3DBC-46EA-BE0B-D99BFDED533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1" y="2493"/>
              <a:ext cx="265" cy="354"/>
            </a:xfrm>
            <a:custGeom>
              <a:avLst/>
              <a:gdLst>
                <a:gd name="T0" fmla="*/ 209 w 160"/>
                <a:gd name="T1" fmla="*/ 159 h 214"/>
                <a:gd name="T2" fmla="*/ 932 w 160"/>
                <a:gd name="T3" fmla="*/ 802 h 214"/>
                <a:gd name="T4" fmla="*/ 1158 w 160"/>
                <a:gd name="T5" fmla="*/ 1072 h 214"/>
                <a:gd name="T6" fmla="*/ 1196 w 160"/>
                <a:gd name="T7" fmla="*/ 1444 h 214"/>
                <a:gd name="T8" fmla="*/ 932 w 160"/>
                <a:gd name="T9" fmla="*/ 1485 h 214"/>
                <a:gd name="T10" fmla="*/ 656 w 160"/>
                <a:gd name="T11" fmla="*/ 1524 h 214"/>
                <a:gd name="T12" fmla="*/ 172 w 160"/>
                <a:gd name="T13" fmla="*/ 1376 h 214"/>
                <a:gd name="T14" fmla="*/ 137 w 160"/>
                <a:gd name="T15" fmla="*/ 561 h 214"/>
                <a:gd name="T16" fmla="*/ 159 w 160"/>
                <a:gd name="T17" fmla="*/ 139 h 214"/>
                <a:gd name="T18" fmla="*/ 187 w 160"/>
                <a:gd name="T19" fmla="*/ 180 h 21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60" h="214">
                  <a:moveTo>
                    <a:pt x="28" y="21"/>
                  </a:moveTo>
                  <a:cubicBezTo>
                    <a:pt x="59" y="53"/>
                    <a:pt x="93" y="78"/>
                    <a:pt x="124" y="107"/>
                  </a:cubicBezTo>
                  <a:cubicBezTo>
                    <a:pt x="134" y="117"/>
                    <a:pt x="149" y="130"/>
                    <a:pt x="154" y="143"/>
                  </a:cubicBezTo>
                  <a:cubicBezTo>
                    <a:pt x="160" y="157"/>
                    <a:pt x="158" y="178"/>
                    <a:pt x="159" y="193"/>
                  </a:cubicBezTo>
                  <a:cubicBezTo>
                    <a:pt x="148" y="196"/>
                    <a:pt x="135" y="196"/>
                    <a:pt x="124" y="198"/>
                  </a:cubicBezTo>
                  <a:cubicBezTo>
                    <a:pt x="112" y="200"/>
                    <a:pt x="99" y="202"/>
                    <a:pt x="87" y="204"/>
                  </a:cubicBezTo>
                  <a:cubicBezTo>
                    <a:pt x="64" y="207"/>
                    <a:pt x="29" y="214"/>
                    <a:pt x="23" y="184"/>
                  </a:cubicBezTo>
                  <a:cubicBezTo>
                    <a:pt x="15" y="150"/>
                    <a:pt x="22" y="110"/>
                    <a:pt x="18" y="75"/>
                  </a:cubicBezTo>
                  <a:cubicBezTo>
                    <a:pt x="17" y="67"/>
                    <a:pt x="0" y="0"/>
                    <a:pt x="21" y="19"/>
                  </a:cubicBezTo>
                  <a:cubicBezTo>
                    <a:pt x="23" y="20"/>
                    <a:pt x="24" y="22"/>
                    <a:pt x="25" y="24"/>
                  </a:cubicBezTo>
                </a:path>
              </a:pathLst>
            </a:custGeom>
            <a:solidFill>
              <a:srgbClr val="DDD4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26" name="Freeform 116">
              <a:extLst>
                <a:ext uri="{FF2B5EF4-FFF2-40B4-BE49-F238E27FC236}">
                  <a16:creationId xmlns:a16="http://schemas.microsoft.com/office/drawing/2014/main" id="{9D0F1358-302A-4FA9-AA7C-78E68B8341D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0" y="2854"/>
              <a:ext cx="207" cy="157"/>
            </a:xfrm>
            <a:custGeom>
              <a:avLst/>
              <a:gdLst>
                <a:gd name="T0" fmla="*/ 0 w 125"/>
                <a:gd name="T1" fmla="*/ 104 h 95"/>
                <a:gd name="T2" fmla="*/ 904 w 125"/>
                <a:gd name="T3" fmla="*/ 0 h 95"/>
                <a:gd name="T4" fmla="*/ 927 w 125"/>
                <a:gd name="T5" fmla="*/ 331 h 95"/>
                <a:gd name="T6" fmla="*/ 777 w 125"/>
                <a:gd name="T7" fmla="*/ 552 h 95"/>
                <a:gd name="T8" fmla="*/ 402 w 125"/>
                <a:gd name="T9" fmla="*/ 631 h 95"/>
                <a:gd name="T10" fmla="*/ 55 w 125"/>
                <a:gd name="T11" fmla="*/ 664 h 95"/>
                <a:gd name="T12" fmla="*/ 22 w 125"/>
                <a:gd name="T13" fmla="*/ 216 h 9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5" h="95">
                  <a:moveTo>
                    <a:pt x="0" y="14"/>
                  </a:moveTo>
                  <a:cubicBezTo>
                    <a:pt x="36" y="32"/>
                    <a:pt x="86" y="7"/>
                    <a:pt x="120" y="0"/>
                  </a:cubicBezTo>
                  <a:cubicBezTo>
                    <a:pt x="121" y="15"/>
                    <a:pt x="122" y="30"/>
                    <a:pt x="123" y="44"/>
                  </a:cubicBezTo>
                  <a:cubicBezTo>
                    <a:pt x="125" y="65"/>
                    <a:pt x="121" y="68"/>
                    <a:pt x="103" y="74"/>
                  </a:cubicBezTo>
                  <a:cubicBezTo>
                    <a:pt x="87" y="80"/>
                    <a:pt x="71" y="81"/>
                    <a:pt x="54" y="85"/>
                  </a:cubicBezTo>
                  <a:cubicBezTo>
                    <a:pt x="42" y="88"/>
                    <a:pt x="20" y="95"/>
                    <a:pt x="7" y="89"/>
                  </a:cubicBezTo>
                  <a:cubicBezTo>
                    <a:pt x="5" y="69"/>
                    <a:pt x="3" y="50"/>
                    <a:pt x="3" y="29"/>
                  </a:cubicBezTo>
                </a:path>
              </a:pathLst>
            </a:custGeom>
            <a:solidFill>
              <a:srgbClr val="DDD4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27" name="Freeform 117">
              <a:extLst>
                <a:ext uri="{FF2B5EF4-FFF2-40B4-BE49-F238E27FC236}">
                  <a16:creationId xmlns:a16="http://schemas.microsoft.com/office/drawing/2014/main" id="{97F01304-D17E-4B36-9ED1-F2D67E51C722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2" y="3034"/>
              <a:ext cx="253" cy="135"/>
            </a:xfrm>
            <a:custGeom>
              <a:avLst/>
              <a:gdLst>
                <a:gd name="T0" fmla="*/ 1143 w 153"/>
                <a:gd name="T1" fmla="*/ 0 h 81"/>
                <a:gd name="T2" fmla="*/ 569 w 153"/>
                <a:gd name="T3" fmla="*/ 362 h 81"/>
                <a:gd name="T4" fmla="*/ 68 w 153"/>
                <a:gd name="T5" fmla="*/ 625 h 81"/>
                <a:gd name="T6" fmla="*/ 0 w 153"/>
                <a:gd name="T7" fmla="*/ 37 h 81"/>
                <a:gd name="T8" fmla="*/ 547 w 153"/>
                <a:gd name="T9" fmla="*/ 47 h 81"/>
                <a:gd name="T10" fmla="*/ 1009 w 153"/>
                <a:gd name="T11" fmla="*/ 22 h 8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53" h="81">
                  <a:moveTo>
                    <a:pt x="153" y="0"/>
                  </a:moveTo>
                  <a:cubicBezTo>
                    <a:pt x="128" y="1"/>
                    <a:pt x="97" y="35"/>
                    <a:pt x="76" y="47"/>
                  </a:cubicBezTo>
                  <a:cubicBezTo>
                    <a:pt x="54" y="59"/>
                    <a:pt x="31" y="70"/>
                    <a:pt x="9" y="81"/>
                  </a:cubicBezTo>
                  <a:cubicBezTo>
                    <a:pt x="7" y="54"/>
                    <a:pt x="7" y="31"/>
                    <a:pt x="0" y="5"/>
                  </a:cubicBezTo>
                  <a:cubicBezTo>
                    <a:pt x="15" y="4"/>
                    <a:pt x="60" y="7"/>
                    <a:pt x="73" y="6"/>
                  </a:cubicBezTo>
                  <a:cubicBezTo>
                    <a:pt x="94" y="5"/>
                    <a:pt x="118" y="4"/>
                    <a:pt x="135" y="3"/>
                  </a:cubicBezTo>
                </a:path>
              </a:pathLst>
            </a:custGeom>
            <a:solidFill>
              <a:srgbClr val="C2B9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28" name="Freeform 118">
              <a:extLst>
                <a:ext uri="{FF2B5EF4-FFF2-40B4-BE49-F238E27FC236}">
                  <a16:creationId xmlns:a16="http://schemas.microsoft.com/office/drawing/2014/main" id="{2BE98D5A-7DD9-4A0B-B8D5-E9CAE8054418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7" y="3013"/>
              <a:ext cx="159" cy="165"/>
            </a:xfrm>
            <a:custGeom>
              <a:avLst/>
              <a:gdLst>
                <a:gd name="T0" fmla="*/ 76 w 96"/>
                <a:gd name="T1" fmla="*/ 0 h 100"/>
                <a:gd name="T2" fmla="*/ 172 w 96"/>
                <a:gd name="T3" fmla="*/ 650 h 100"/>
                <a:gd name="T4" fmla="*/ 469 w 96"/>
                <a:gd name="T5" fmla="*/ 728 h 100"/>
                <a:gd name="T6" fmla="*/ 656 w 96"/>
                <a:gd name="T7" fmla="*/ 662 h 100"/>
                <a:gd name="T8" fmla="*/ 581 w 96"/>
                <a:gd name="T9" fmla="*/ 172 h 100"/>
                <a:gd name="T10" fmla="*/ 300 w 96"/>
                <a:gd name="T11" fmla="*/ 68 h 100"/>
                <a:gd name="T12" fmla="*/ 83 w 96"/>
                <a:gd name="T13" fmla="*/ 8 h 10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6" h="100">
                  <a:moveTo>
                    <a:pt x="10" y="0"/>
                  </a:moveTo>
                  <a:cubicBezTo>
                    <a:pt x="10" y="23"/>
                    <a:pt x="0" y="75"/>
                    <a:pt x="23" y="88"/>
                  </a:cubicBezTo>
                  <a:cubicBezTo>
                    <a:pt x="35" y="95"/>
                    <a:pt x="49" y="97"/>
                    <a:pt x="62" y="98"/>
                  </a:cubicBezTo>
                  <a:cubicBezTo>
                    <a:pt x="74" y="99"/>
                    <a:pt x="83" y="100"/>
                    <a:pt x="87" y="89"/>
                  </a:cubicBezTo>
                  <a:cubicBezTo>
                    <a:pt x="93" y="70"/>
                    <a:pt x="96" y="35"/>
                    <a:pt x="77" y="23"/>
                  </a:cubicBezTo>
                  <a:cubicBezTo>
                    <a:pt x="66" y="16"/>
                    <a:pt x="52" y="13"/>
                    <a:pt x="40" y="9"/>
                  </a:cubicBezTo>
                  <a:cubicBezTo>
                    <a:pt x="31" y="6"/>
                    <a:pt x="20" y="1"/>
                    <a:pt x="11" y="1"/>
                  </a:cubicBezTo>
                </a:path>
              </a:pathLst>
            </a:custGeom>
            <a:solidFill>
              <a:srgbClr val="E8E1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29" name="Freeform 119">
              <a:extLst>
                <a:ext uri="{FF2B5EF4-FFF2-40B4-BE49-F238E27FC236}">
                  <a16:creationId xmlns:a16="http://schemas.microsoft.com/office/drawing/2014/main" id="{FD7E23B1-36E9-41FB-8CF8-1250B0CCC7C9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8" y="3026"/>
              <a:ext cx="25" cy="146"/>
            </a:xfrm>
            <a:custGeom>
              <a:avLst/>
              <a:gdLst>
                <a:gd name="T0" fmla="*/ 8 w 15"/>
                <a:gd name="T1" fmla="*/ 0 h 88"/>
                <a:gd name="T2" fmla="*/ 13 w 15"/>
                <a:gd name="T3" fmla="*/ 448 h 88"/>
                <a:gd name="T4" fmla="*/ 62 w 15"/>
                <a:gd name="T5" fmla="*/ 667 h 88"/>
                <a:gd name="T6" fmla="*/ 78 w 15"/>
                <a:gd name="T7" fmla="*/ 251 h 88"/>
                <a:gd name="T8" fmla="*/ 47 w 15"/>
                <a:gd name="T9" fmla="*/ 46 h 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88">
                  <a:moveTo>
                    <a:pt x="1" y="0"/>
                  </a:moveTo>
                  <a:cubicBezTo>
                    <a:pt x="2" y="20"/>
                    <a:pt x="0" y="40"/>
                    <a:pt x="2" y="59"/>
                  </a:cubicBezTo>
                  <a:cubicBezTo>
                    <a:pt x="2" y="68"/>
                    <a:pt x="1" y="81"/>
                    <a:pt x="8" y="88"/>
                  </a:cubicBezTo>
                  <a:cubicBezTo>
                    <a:pt x="15" y="73"/>
                    <a:pt x="10" y="50"/>
                    <a:pt x="10" y="33"/>
                  </a:cubicBezTo>
                  <a:cubicBezTo>
                    <a:pt x="10" y="24"/>
                    <a:pt x="10" y="13"/>
                    <a:pt x="6" y="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30" name="Freeform 120">
              <a:extLst>
                <a:ext uri="{FF2B5EF4-FFF2-40B4-BE49-F238E27FC236}">
                  <a16:creationId xmlns:a16="http://schemas.microsoft.com/office/drawing/2014/main" id="{94A3B369-596E-4143-83C0-ED2C8EA2F547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5" y="2675"/>
              <a:ext cx="655" cy="740"/>
            </a:xfrm>
            <a:custGeom>
              <a:avLst/>
              <a:gdLst>
                <a:gd name="T0" fmla="*/ 208 w 396"/>
                <a:gd name="T1" fmla="*/ 0 h 447"/>
                <a:gd name="T2" fmla="*/ 164 w 396"/>
                <a:gd name="T3" fmla="*/ 263 h 447"/>
                <a:gd name="T4" fmla="*/ 276 w 396"/>
                <a:gd name="T5" fmla="*/ 690 h 447"/>
                <a:gd name="T6" fmla="*/ 457 w 396"/>
                <a:gd name="T7" fmla="*/ 1467 h 447"/>
                <a:gd name="T8" fmla="*/ 104 w 396"/>
                <a:gd name="T9" fmla="*/ 2472 h 447"/>
                <a:gd name="T10" fmla="*/ 180 w 396"/>
                <a:gd name="T11" fmla="*/ 2982 h 447"/>
                <a:gd name="T12" fmla="*/ 996 w 396"/>
                <a:gd name="T13" fmla="*/ 2798 h 447"/>
                <a:gd name="T14" fmla="*/ 1330 w 396"/>
                <a:gd name="T15" fmla="*/ 3258 h 447"/>
                <a:gd name="T16" fmla="*/ 1720 w 396"/>
                <a:gd name="T17" fmla="*/ 3245 h 447"/>
                <a:gd name="T18" fmla="*/ 2109 w 396"/>
                <a:gd name="T19" fmla="*/ 2930 h 447"/>
                <a:gd name="T20" fmla="*/ 2484 w 396"/>
                <a:gd name="T21" fmla="*/ 2338 h 447"/>
                <a:gd name="T22" fmla="*/ 2519 w 396"/>
                <a:gd name="T23" fmla="*/ 1841 h 447"/>
                <a:gd name="T24" fmla="*/ 2782 w 396"/>
                <a:gd name="T25" fmla="*/ 1134 h 447"/>
                <a:gd name="T26" fmla="*/ 2962 w 396"/>
                <a:gd name="T27" fmla="*/ 907 h 44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396" h="447">
                  <a:moveTo>
                    <a:pt x="28" y="0"/>
                  </a:moveTo>
                  <a:cubicBezTo>
                    <a:pt x="24" y="11"/>
                    <a:pt x="23" y="26"/>
                    <a:pt x="22" y="35"/>
                  </a:cubicBezTo>
                  <a:cubicBezTo>
                    <a:pt x="21" y="56"/>
                    <a:pt x="27" y="74"/>
                    <a:pt x="37" y="92"/>
                  </a:cubicBezTo>
                  <a:cubicBezTo>
                    <a:pt x="55" y="125"/>
                    <a:pt x="66" y="157"/>
                    <a:pt x="61" y="195"/>
                  </a:cubicBezTo>
                  <a:cubicBezTo>
                    <a:pt x="54" y="244"/>
                    <a:pt x="29" y="283"/>
                    <a:pt x="14" y="329"/>
                  </a:cubicBezTo>
                  <a:cubicBezTo>
                    <a:pt x="6" y="350"/>
                    <a:pt x="0" y="383"/>
                    <a:pt x="24" y="397"/>
                  </a:cubicBezTo>
                  <a:cubicBezTo>
                    <a:pt x="56" y="415"/>
                    <a:pt x="98" y="366"/>
                    <a:pt x="133" y="373"/>
                  </a:cubicBezTo>
                  <a:cubicBezTo>
                    <a:pt x="165" y="380"/>
                    <a:pt x="154" y="419"/>
                    <a:pt x="178" y="434"/>
                  </a:cubicBezTo>
                  <a:cubicBezTo>
                    <a:pt x="199" y="447"/>
                    <a:pt x="211" y="443"/>
                    <a:pt x="230" y="432"/>
                  </a:cubicBezTo>
                  <a:cubicBezTo>
                    <a:pt x="249" y="420"/>
                    <a:pt x="266" y="406"/>
                    <a:pt x="282" y="390"/>
                  </a:cubicBezTo>
                  <a:cubicBezTo>
                    <a:pt x="303" y="369"/>
                    <a:pt x="325" y="341"/>
                    <a:pt x="332" y="311"/>
                  </a:cubicBezTo>
                  <a:cubicBezTo>
                    <a:pt x="336" y="289"/>
                    <a:pt x="333" y="267"/>
                    <a:pt x="337" y="245"/>
                  </a:cubicBezTo>
                  <a:cubicBezTo>
                    <a:pt x="342" y="208"/>
                    <a:pt x="352" y="182"/>
                    <a:pt x="372" y="151"/>
                  </a:cubicBezTo>
                  <a:cubicBezTo>
                    <a:pt x="379" y="140"/>
                    <a:pt x="386" y="130"/>
                    <a:pt x="396" y="121"/>
                  </a:cubicBezTo>
                </a:path>
              </a:pathLst>
            </a:custGeom>
            <a:noFill/>
            <a:ln w="11113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31" name="Freeform 121">
              <a:extLst>
                <a:ext uri="{FF2B5EF4-FFF2-40B4-BE49-F238E27FC236}">
                  <a16:creationId xmlns:a16="http://schemas.microsoft.com/office/drawing/2014/main" id="{24967530-61C3-41E9-9E22-E461D70DFDD8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6" y="2614"/>
              <a:ext cx="261" cy="333"/>
            </a:xfrm>
            <a:custGeom>
              <a:avLst/>
              <a:gdLst>
                <a:gd name="T0" fmla="*/ 0 w 158"/>
                <a:gd name="T1" fmla="*/ 0 h 201"/>
                <a:gd name="T2" fmla="*/ 35 w 158"/>
                <a:gd name="T3" fmla="*/ 444 h 201"/>
                <a:gd name="T4" fmla="*/ 254 w 158"/>
                <a:gd name="T5" fmla="*/ 802 h 201"/>
                <a:gd name="T6" fmla="*/ 662 w 158"/>
                <a:gd name="T7" fmla="*/ 1145 h 201"/>
                <a:gd name="T8" fmla="*/ 1080 w 158"/>
                <a:gd name="T9" fmla="*/ 1516 h 201"/>
                <a:gd name="T10" fmla="*/ 694 w 158"/>
                <a:gd name="T11" fmla="*/ 686 h 201"/>
                <a:gd name="T12" fmla="*/ 21 w 158"/>
                <a:gd name="T13" fmla="*/ 68 h 20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58" h="201">
                  <a:moveTo>
                    <a:pt x="0" y="0"/>
                  </a:moveTo>
                  <a:cubicBezTo>
                    <a:pt x="5" y="19"/>
                    <a:pt x="3" y="39"/>
                    <a:pt x="5" y="59"/>
                  </a:cubicBezTo>
                  <a:cubicBezTo>
                    <a:pt x="6" y="80"/>
                    <a:pt x="16" y="93"/>
                    <a:pt x="34" y="106"/>
                  </a:cubicBezTo>
                  <a:cubicBezTo>
                    <a:pt x="52" y="120"/>
                    <a:pt x="70" y="137"/>
                    <a:pt x="89" y="152"/>
                  </a:cubicBezTo>
                  <a:cubicBezTo>
                    <a:pt x="108" y="167"/>
                    <a:pt x="130" y="183"/>
                    <a:pt x="145" y="201"/>
                  </a:cubicBezTo>
                  <a:cubicBezTo>
                    <a:pt x="158" y="152"/>
                    <a:pt x="129" y="118"/>
                    <a:pt x="93" y="91"/>
                  </a:cubicBezTo>
                  <a:cubicBezTo>
                    <a:pt x="60" y="66"/>
                    <a:pt x="33" y="33"/>
                    <a:pt x="3" y="9"/>
                  </a:cubicBezTo>
                </a:path>
              </a:pathLst>
            </a:custGeom>
            <a:solidFill>
              <a:srgbClr val="C2B9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32" name="Freeform 122">
              <a:extLst>
                <a:ext uri="{FF2B5EF4-FFF2-40B4-BE49-F238E27FC236}">
                  <a16:creationId xmlns:a16="http://schemas.microsoft.com/office/drawing/2014/main" id="{B6E8E63E-D5A6-4BDD-A43C-1882BBA64AAC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4" y="713"/>
              <a:ext cx="856" cy="458"/>
            </a:xfrm>
            <a:custGeom>
              <a:avLst/>
              <a:gdLst>
                <a:gd name="T0" fmla="*/ 3884 w 517"/>
                <a:gd name="T1" fmla="*/ 2093 h 276"/>
                <a:gd name="T2" fmla="*/ 1993 w 517"/>
                <a:gd name="T3" fmla="*/ 543 h 276"/>
                <a:gd name="T4" fmla="*/ 0 w 517"/>
                <a:gd name="T5" fmla="*/ 22 h 276"/>
                <a:gd name="T6" fmla="*/ 2568 w 517"/>
                <a:gd name="T7" fmla="*/ 1525 h 276"/>
                <a:gd name="T8" fmla="*/ 3884 w 517"/>
                <a:gd name="T9" fmla="*/ 2093 h 27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7" h="276">
                  <a:moveTo>
                    <a:pt x="517" y="276"/>
                  </a:moveTo>
                  <a:cubicBezTo>
                    <a:pt x="517" y="276"/>
                    <a:pt x="391" y="151"/>
                    <a:pt x="265" y="72"/>
                  </a:cubicBezTo>
                  <a:cubicBezTo>
                    <a:pt x="201" y="33"/>
                    <a:pt x="101" y="0"/>
                    <a:pt x="0" y="3"/>
                  </a:cubicBezTo>
                  <a:cubicBezTo>
                    <a:pt x="0" y="3"/>
                    <a:pt x="239" y="44"/>
                    <a:pt x="342" y="201"/>
                  </a:cubicBezTo>
                  <a:cubicBezTo>
                    <a:pt x="342" y="201"/>
                    <a:pt x="444" y="215"/>
                    <a:pt x="517" y="276"/>
                  </a:cubicBezTo>
                  <a:close/>
                </a:path>
              </a:pathLst>
            </a:custGeom>
            <a:solidFill>
              <a:srgbClr val="C2B9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33" name="Freeform 123">
              <a:extLst>
                <a:ext uri="{FF2B5EF4-FFF2-40B4-BE49-F238E27FC236}">
                  <a16:creationId xmlns:a16="http://schemas.microsoft.com/office/drawing/2014/main" id="{81CF9D67-A03D-4579-8F4B-A2F89495E3E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9" y="2339"/>
              <a:ext cx="1007" cy="952"/>
            </a:xfrm>
            <a:custGeom>
              <a:avLst/>
              <a:gdLst>
                <a:gd name="T0" fmla="*/ 0 w 609"/>
                <a:gd name="T1" fmla="*/ 0 h 575"/>
                <a:gd name="T2" fmla="*/ 4552 w 609"/>
                <a:gd name="T3" fmla="*/ 4320 h 575"/>
                <a:gd name="T4" fmla="*/ 0 w 609"/>
                <a:gd name="T5" fmla="*/ 0 h 57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09" h="575">
                  <a:moveTo>
                    <a:pt x="0" y="0"/>
                  </a:moveTo>
                  <a:cubicBezTo>
                    <a:pt x="609" y="575"/>
                    <a:pt x="609" y="575"/>
                    <a:pt x="609" y="575"/>
                  </a:cubicBezTo>
                  <a:cubicBezTo>
                    <a:pt x="609" y="575"/>
                    <a:pt x="37" y="24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34" name="Freeform 124">
              <a:extLst>
                <a:ext uri="{FF2B5EF4-FFF2-40B4-BE49-F238E27FC236}">
                  <a16:creationId xmlns:a16="http://schemas.microsoft.com/office/drawing/2014/main" id="{2E085477-0F4D-419F-A821-CF2474CD78A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2" y="2022"/>
              <a:ext cx="981" cy="915"/>
            </a:xfrm>
            <a:custGeom>
              <a:avLst/>
              <a:gdLst>
                <a:gd name="T0" fmla="*/ 0 w 593"/>
                <a:gd name="T1" fmla="*/ 0 h 552"/>
                <a:gd name="T2" fmla="*/ 4442 w 593"/>
                <a:gd name="T3" fmla="*/ 4169 h 552"/>
                <a:gd name="T4" fmla="*/ 0 w 593"/>
                <a:gd name="T5" fmla="*/ 0 h 55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93" h="552">
                  <a:moveTo>
                    <a:pt x="0" y="0"/>
                  </a:moveTo>
                  <a:cubicBezTo>
                    <a:pt x="593" y="552"/>
                    <a:pt x="593" y="552"/>
                    <a:pt x="593" y="552"/>
                  </a:cubicBezTo>
                  <a:cubicBezTo>
                    <a:pt x="593" y="552"/>
                    <a:pt x="17" y="37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35" name="Freeform 125">
              <a:extLst>
                <a:ext uri="{FF2B5EF4-FFF2-40B4-BE49-F238E27FC236}">
                  <a16:creationId xmlns:a16="http://schemas.microsoft.com/office/drawing/2014/main" id="{2A17D4BE-9A22-430E-93EE-026C3BAD4D36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9" y="3609"/>
              <a:ext cx="39" cy="27"/>
            </a:xfrm>
            <a:custGeom>
              <a:avLst/>
              <a:gdLst>
                <a:gd name="T0" fmla="*/ 8 w 24"/>
                <a:gd name="T1" fmla="*/ 69 h 16"/>
                <a:gd name="T2" fmla="*/ 88 w 24"/>
                <a:gd name="T3" fmla="*/ 14 h 16"/>
                <a:gd name="T4" fmla="*/ 166 w 24"/>
                <a:gd name="T5" fmla="*/ 132 h 16"/>
                <a:gd name="T6" fmla="*/ 34 w 24"/>
                <a:gd name="T7" fmla="*/ 57 h 1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4" h="16">
                  <a:moveTo>
                    <a:pt x="1" y="8"/>
                  </a:moveTo>
                  <a:cubicBezTo>
                    <a:pt x="0" y="1"/>
                    <a:pt x="7" y="0"/>
                    <a:pt x="12" y="2"/>
                  </a:cubicBezTo>
                  <a:cubicBezTo>
                    <a:pt x="18" y="5"/>
                    <a:pt x="21" y="10"/>
                    <a:pt x="24" y="16"/>
                  </a:cubicBezTo>
                  <a:cubicBezTo>
                    <a:pt x="19" y="12"/>
                    <a:pt x="12" y="5"/>
                    <a:pt x="5" y="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36" name="Freeform 126">
              <a:extLst>
                <a:ext uri="{FF2B5EF4-FFF2-40B4-BE49-F238E27FC236}">
                  <a16:creationId xmlns:a16="http://schemas.microsoft.com/office/drawing/2014/main" id="{D2C90B75-F0C7-4F32-8C57-9D603B862BCA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5" y="3308"/>
              <a:ext cx="20" cy="54"/>
            </a:xfrm>
            <a:custGeom>
              <a:avLst/>
              <a:gdLst>
                <a:gd name="T0" fmla="*/ 92 w 12"/>
                <a:gd name="T1" fmla="*/ 43 h 33"/>
                <a:gd name="T2" fmla="*/ 33 w 12"/>
                <a:gd name="T3" fmla="*/ 77 h 33"/>
                <a:gd name="T4" fmla="*/ 8 w 12"/>
                <a:gd name="T5" fmla="*/ 236 h 33"/>
                <a:gd name="T6" fmla="*/ 83 w 12"/>
                <a:gd name="T7" fmla="*/ 29 h 3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" h="33">
                  <a:moveTo>
                    <a:pt x="12" y="6"/>
                  </a:moveTo>
                  <a:cubicBezTo>
                    <a:pt x="9" y="0"/>
                    <a:pt x="5" y="8"/>
                    <a:pt x="4" y="11"/>
                  </a:cubicBezTo>
                  <a:cubicBezTo>
                    <a:pt x="2" y="18"/>
                    <a:pt x="0" y="26"/>
                    <a:pt x="1" y="33"/>
                  </a:cubicBezTo>
                  <a:cubicBezTo>
                    <a:pt x="4" y="23"/>
                    <a:pt x="8" y="12"/>
                    <a:pt x="11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37" name="Freeform 127">
              <a:extLst>
                <a:ext uri="{FF2B5EF4-FFF2-40B4-BE49-F238E27FC236}">
                  <a16:creationId xmlns:a16="http://schemas.microsoft.com/office/drawing/2014/main" id="{EFA20433-0CFA-4E0F-AE3A-653B0273B860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3" y="3473"/>
              <a:ext cx="81" cy="60"/>
            </a:xfrm>
            <a:custGeom>
              <a:avLst/>
              <a:gdLst>
                <a:gd name="T0" fmla="*/ 359 w 49"/>
                <a:gd name="T1" fmla="*/ 0 h 36"/>
                <a:gd name="T2" fmla="*/ 289 w 49"/>
                <a:gd name="T3" fmla="*/ 62 h 36"/>
                <a:gd name="T4" fmla="*/ 185 w 49"/>
                <a:gd name="T5" fmla="*/ 138 h 36"/>
                <a:gd name="T6" fmla="*/ 0 w 49"/>
                <a:gd name="T7" fmla="*/ 278 h 36"/>
                <a:gd name="T8" fmla="*/ 263 w 49"/>
                <a:gd name="T9" fmla="*/ 125 h 36"/>
                <a:gd name="T10" fmla="*/ 367 w 49"/>
                <a:gd name="T11" fmla="*/ 47 h 3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9" h="36">
                  <a:moveTo>
                    <a:pt x="48" y="0"/>
                  </a:moveTo>
                  <a:cubicBezTo>
                    <a:pt x="48" y="3"/>
                    <a:pt x="42" y="6"/>
                    <a:pt x="39" y="8"/>
                  </a:cubicBezTo>
                  <a:cubicBezTo>
                    <a:pt x="34" y="11"/>
                    <a:pt x="30" y="14"/>
                    <a:pt x="25" y="18"/>
                  </a:cubicBezTo>
                  <a:cubicBezTo>
                    <a:pt x="17" y="24"/>
                    <a:pt x="7" y="28"/>
                    <a:pt x="0" y="36"/>
                  </a:cubicBezTo>
                  <a:cubicBezTo>
                    <a:pt x="12" y="36"/>
                    <a:pt x="26" y="23"/>
                    <a:pt x="35" y="16"/>
                  </a:cubicBezTo>
                  <a:cubicBezTo>
                    <a:pt x="39" y="13"/>
                    <a:pt x="47" y="9"/>
                    <a:pt x="49" y="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38" name="Freeform 128">
              <a:extLst>
                <a:ext uri="{FF2B5EF4-FFF2-40B4-BE49-F238E27FC236}">
                  <a16:creationId xmlns:a16="http://schemas.microsoft.com/office/drawing/2014/main" id="{FF655154-00F2-4AE9-8D69-7C42271B91F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5" y="2753"/>
              <a:ext cx="667" cy="609"/>
            </a:xfrm>
            <a:custGeom>
              <a:avLst/>
              <a:gdLst>
                <a:gd name="T0" fmla="*/ 0 w 403"/>
                <a:gd name="T1" fmla="*/ 0 h 368"/>
                <a:gd name="T2" fmla="*/ 3024 w 403"/>
                <a:gd name="T3" fmla="*/ 2760 h 368"/>
                <a:gd name="T4" fmla="*/ 0 w 403"/>
                <a:gd name="T5" fmla="*/ 0 h 36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03" h="368">
                  <a:moveTo>
                    <a:pt x="0" y="0"/>
                  </a:moveTo>
                  <a:cubicBezTo>
                    <a:pt x="403" y="368"/>
                    <a:pt x="403" y="368"/>
                    <a:pt x="403" y="368"/>
                  </a:cubicBezTo>
                  <a:cubicBezTo>
                    <a:pt x="403" y="368"/>
                    <a:pt x="34" y="73"/>
                    <a:pt x="0" y="0"/>
                  </a:cubicBezTo>
                  <a:close/>
                </a:path>
              </a:pathLst>
            </a:custGeom>
            <a:solidFill>
              <a:srgbClr val="A098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39" name="Freeform 129">
              <a:extLst>
                <a:ext uri="{FF2B5EF4-FFF2-40B4-BE49-F238E27FC236}">
                  <a16:creationId xmlns:a16="http://schemas.microsoft.com/office/drawing/2014/main" id="{16FE2356-D068-4E90-A628-A87AB7CD5DD3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5" y="3407"/>
              <a:ext cx="104" cy="156"/>
            </a:xfrm>
            <a:custGeom>
              <a:avLst/>
              <a:gdLst>
                <a:gd name="T0" fmla="*/ 0 w 104"/>
                <a:gd name="T1" fmla="*/ 0 h 156"/>
                <a:gd name="T2" fmla="*/ 2 w 104"/>
                <a:gd name="T3" fmla="*/ 156 h 156"/>
                <a:gd name="T4" fmla="*/ 104 w 104"/>
                <a:gd name="T5" fmla="*/ 98 h 156"/>
                <a:gd name="T6" fmla="*/ 0 w 104"/>
                <a:gd name="T7" fmla="*/ 0 h 15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4" h="156">
                  <a:moveTo>
                    <a:pt x="0" y="0"/>
                  </a:moveTo>
                  <a:lnTo>
                    <a:pt x="2" y="156"/>
                  </a:lnTo>
                  <a:lnTo>
                    <a:pt x="104" y="9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098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40" name="Freeform 130">
              <a:extLst>
                <a:ext uri="{FF2B5EF4-FFF2-40B4-BE49-F238E27FC236}">
                  <a16:creationId xmlns:a16="http://schemas.microsoft.com/office/drawing/2014/main" id="{60A945ED-E7DC-4A2E-9DA5-8B6D2E32F7AC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1" y="3516"/>
              <a:ext cx="206" cy="261"/>
            </a:xfrm>
            <a:custGeom>
              <a:avLst/>
              <a:gdLst>
                <a:gd name="T0" fmla="*/ 0 w 206"/>
                <a:gd name="T1" fmla="*/ 47 h 261"/>
                <a:gd name="T2" fmla="*/ 0 w 206"/>
                <a:gd name="T3" fmla="*/ 261 h 261"/>
                <a:gd name="T4" fmla="*/ 206 w 206"/>
                <a:gd name="T5" fmla="*/ 120 h 261"/>
                <a:gd name="T6" fmla="*/ 82 w 206"/>
                <a:gd name="T7" fmla="*/ 0 h 261"/>
                <a:gd name="T8" fmla="*/ 0 w 206"/>
                <a:gd name="T9" fmla="*/ 47 h 2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6" h="261">
                  <a:moveTo>
                    <a:pt x="0" y="47"/>
                  </a:moveTo>
                  <a:lnTo>
                    <a:pt x="0" y="261"/>
                  </a:lnTo>
                  <a:lnTo>
                    <a:pt x="206" y="120"/>
                  </a:lnTo>
                  <a:lnTo>
                    <a:pt x="82" y="0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8D87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41" name="Freeform 131">
              <a:extLst>
                <a:ext uri="{FF2B5EF4-FFF2-40B4-BE49-F238E27FC236}">
                  <a16:creationId xmlns:a16="http://schemas.microsoft.com/office/drawing/2014/main" id="{84801369-5577-45BB-B4CB-D5F4C1A95D0D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5" y="3646"/>
              <a:ext cx="269" cy="260"/>
            </a:xfrm>
            <a:custGeom>
              <a:avLst/>
              <a:gdLst>
                <a:gd name="T0" fmla="*/ 0 w 269"/>
                <a:gd name="T1" fmla="*/ 139 h 260"/>
                <a:gd name="T2" fmla="*/ 0 w 269"/>
                <a:gd name="T3" fmla="*/ 260 h 260"/>
                <a:gd name="T4" fmla="*/ 254 w 269"/>
                <a:gd name="T5" fmla="*/ 78 h 260"/>
                <a:gd name="T6" fmla="*/ 269 w 269"/>
                <a:gd name="T7" fmla="*/ 63 h 260"/>
                <a:gd name="T8" fmla="*/ 195 w 269"/>
                <a:gd name="T9" fmla="*/ 0 h 260"/>
                <a:gd name="T10" fmla="*/ 0 w 269"/>
                <a:gd name="T11" fmla="*/ 139 h 26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69" h="260">
                  <a:moveTo>
                    <a:pt x="0" y="139"/>
                  </a:moveTo>
                  <a:lnTo>
                    <a:pt x="0" y="260"/>
                  </a:lnTo>
                  <a:lnTo>
                    <a:pt x="254" y="78"/>
                  </a:lnTo>
                  <a:lnTo>
                    <a:pt x="269" y="63"/>
                  </a:lnTo>
                  <a:lnTo>
                    <a:pt x="195" y="0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7A76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42" name="Freeform 132">
              <a:extLst>
                <a:ext uri="{FF2B5EF4-FFF2-40B4-BE49-F238E27FC236}">
                  <a16:creationId xmlns:a16="http://schemas.microsoft.com/office/drawing/2014/main" id="{54B4A83F-7ABE-46FB-A0B5-3A4E117FF199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6" y="3719"/>
              <a:ext cx="290" cy="250"/>
            </a:xfrm>
            <a:custGeom>
              <a:avLst/>
              <a:gdLst>
                <a:gd name="T0" fmla="*/ 8 w 175"/>
                <a:gd name="T1" fmla="*/ 902 h 151"/>
                <a:gd name="T2" fmla="*/ 0 w 175"/>
                <a:gd name="T3" fmla="*/ 1134 h 151"/>
                <a:gd name="T4" fmla="*/ 1238 w 175"/>
                <a:gd name="T5" fmla="*/ 272 h 151"/>
                <a:gd name="T6" fmla="*/ 1321 w 175"/>
                <a:gd name="T7" fmla="*/ 60 h 151"/>
                <a:gd name="T8" fmla="*/ 1274 w 175"/>
                <a:gd name="T9" fmla="*/ 0 h 151"/>
                <a:gd name="T10" fmla="*/ 1137 w 175"/>
                <a:gd name="T11" fmla="*/ 126 h 151"/>
                <a:gd name="T12" fmla="*/ 8 w 175"/>
                <a:gd name="T13" fmla="*/ 902 h 15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5" h="151">
                  <a:moveTo>
                    <a:pt x="1" y="120"/>
                  </a:moveTo>
                  <a:cubicBezTo>
                    <a:pt x="0" y="151"/>
                    <a:pt x="0" y="151"/>
                    <a:pt x="0" y="151"/>
                  </a:cubicBezTo>
                  <a:cubicBezTo>
                    <a:pt x="164" y="36"/>
                    <a:pt x="164" y="36"/>
                    <a:pt x="164" y="36"/>
                  </a:cubicBezTo>
                  <a:cubicBezTo>
                    <a:pt x="164" y="36"/>
                    <a:pt x="174" y="20"/>
                    <a:pt x="175" y="8"/>
                  </a:cubicBezTo>
                  <a:cubicBezTo>
                    <a:pt x="169" y="0"/>
                    <a:pt x="169" y="0"/>
                    <a:pt x="169" y="0"/>
                  </a:cubicBezTo>
                  <a:cubicBezTo>
                    <a:pt x="169" y="0"/>
                    <a:pt x="161" y="8"/>
                    <a:pt x="151" y="17"/>
                  </a:cubicBezTo>
                  <a:cubicBezTo>
                    <a:pt x="141" y="25"/>
                    <a:pt x="1" y="120"/>
                    <a:pt x="1" y="120"/>
                  </a:cubicBezTo>
                  <a:close/>
                </a:path>
              </a:pathLst>
            </a:custGeom>
            <a:solidFill>
              <a:srgbClr val="6664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43" name="Freeform 133">
              <a:extLst>
                <a:ext uri="{FF2B5EF4-FFF2-40B4-BE49-F238E27FC236}">
                  <a16:creationId xmlns:a16="http://schemas.microsoft.com/office/drawing/2014/main" id="{EE64BAB6-E440-420E-B5F9-F75DA467B7A3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7" y="3382"/>
              <a:ext cx="58" cy="189"/>
            </a:xfrm>
            <a:custGeom>
              <a:avLst/>
              <a:gdLst>
                <a:gd name="T0" fmla="*/ 0 w 35"/>
                <a:gd name="T1" fmla="*/ 0 h 114"/>
                <a:gd name="T2" fmla="*/ 13 w 35"/>
                <a:gd name="T3" fmla="*/ 342 h 114"/>
                <a:gd name="T4" fmla="*/ 22 w 35"/>
                <a:gd name="T5" fmla="*/ 652 h 114"/>
                <a:gd name="T6" fmla="*/ 33 w 35"/>
                <a:gd name="T7" fmla="*/ 831 h 114"/>
                <a:gd name="T8" fmla="*/ 205 w 35"/>
                <a:gd name="T9" fmla="*/ 852 h 114"/>
                <a:gd name="T10" fmla="*/ 234 w 35"/>
                <a:gd name="T11" fmla="*/ 484 h 114"/>
                <a:gd name="T12" fmla="*/ 220 w 35"/>
                <a:gd name="T13" fmla="*/ 138 h 114"/>
                <a:gd name="T14" fmla="*/ 36 w 35"/>
                <a:gd name="T15" fmla="*/ 0 h 11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5" h="114">
                  <a:moveTo>
                    <a:pt x="0" y="0"/>
                  </a:moveTo>
                  <a:cubicBezTo>
                    <a:pt x="4" y="13"/>
                    <a:pt x="1" y="31"/>
                    <a:pt x="2" y="45"/>
                  </a:cubicBezTo>
                  <a:cubicBezTo>
                    <a:pt x="3" y="59"/>
                    <a:pt x="3" y="73"/>
                    <a:pt x="3" y="86"/>
                  </a:cubicBezTo>
                  <a:cubicBezTo>
                    <a:pt x="3" y="92"/>
                    <a:pt x="1" y="106"/>
                    <a:pt x="4" y="110"/>
                  </a:cubicBezTo>
                  <a:cubicBezTo>
                    <a:pt x="8" y="114"/>
                    <a:pt x="22" y="114"/>
                    <a:pt x="27" y="113"/>
                  </a:cubicBezTo>
                  <a:cubicBezTo>
                    <a:pt x="35" y="101"/>
                    <a:pt x="31" y="78"/>
                    <a:pt x="31" y="64"/>
                  </a:cubicBezTo>
                  <a:cubicBezTo>
                    <a:pt x="31" y="48"/>
                    <a:pt x="31" y="32"/>
                    <a:pt x="29" y="18"/>
                  </a:cubicBezTo>
                  <a:cubicBezTo>
                    <a:pt x="21" y="13"/>
                    <a:pt x="14" y="3"/>
                    <a:pt x="5" y="0"/>
                  </a:cubicBezTo>
                </a:path>
              </a:pathLst>
            </a:custGeom>
            <a:solidFill>
              <a:srgbClr val="C4BC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44" name="Freeform 134">
              <a:extLst>
                <a:ext uri="{FF2B5EF4-FFF2-40B4-BE49-F238E27FC236}">
                  <a16:creationId xmlns:a16="http://schemas.microsoft.com/office/drawing/2014/main" id="{8FCEF812-F846-4B33-839F-3669C66C255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9" y="3596"/>
              <a:ext cx="88" cy="205"/>
            </a:xfrm>
            <a:custGeom>
              <a:avLst/>
              <a:gdLst>
                <a:gd name="T0" fmla="*/ 8 w 53"/>
                <a:gd name="T1" fmla="*/ 33 h 124"/>
                <a:gd name="T2" fmla="*/ 320 w 53"/>
                <a:gd name="T3" fmla="*/ 0 h 124"/>
                <a:gd name="T4" fmla="*/ 347 w 53"/>
                <a:gd name="T5" fmla="*/ 506 h 124"/>
                <a:gd name="T6" fmla="*/ 256 w 53"/>
                <a:gd name="T7" fmla="*/ 904 h 124"/>
                <a:gd name="T8" fmla="*/ 61 w 53"/>
                <a:gd name="T9" fmla="*/ 894 h 124"/>
                <a:gd name="T10" fmla="*/ 22 w 53"/>
                <a:gd name="T11" fmla="*/ 636 h 124"/>
                <a:gd name="T12" fmla="*/ 0 w 53"/>
                <a:gd name="T13" fmla="*/ 104 h 124"/>
                <a:gd name="T14" fmla="*/ 0 w 53"/>
                <a:gd name="T15" fmla="*/ 91 h 12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3" h="124">
                  <a:moveTo>
                    <a:pt x="1" y="4"/>
                  </a:moveTo>
                  <a:cubicBezTo>
                    <a:pt x="19" y="9"/>
                    <a:pt x="26" y="7"/>
                    <a:pt x="42" y="0"/>
                  </a:cubicBezTo>
                  <a:cubicBezTo>
                    <a:pt x="43" y="23"/>
                    <a:pt x="43" y="46"/>
                    <a:pt x="46" y="68"/>
                  </a:cubicBezTo>
                  <a:cubicBezTo>
                    <a:pt x="47" y="87"/>
                    <a:pt x="53" y="113"/>
                    <a:pt x="34" y="121"/>
                  </a:cubicBezTo>
                  <a:cubicBezTo>
                    <a:pt x="28" y="123"/>
                    <a:pt x="14" y="124"/>
                    <a:pt x="8" y="120"/>
                  </a:cubicBezTo>
                  <a:cubicBezTo>
                    <a:pt x="0" y="113"/>
                    <a:pt x="3" y="95"/>
                    <a:pt x="3" y="85"/>
                  </a:cubicBezTo>
                  <a:cubicBezTo>
                    <a:pt x="3" y="61"/>
                    <a:pt x="0" y="38"/>
                    <a:pt x="0" y="14"/>
                  </a:cubicBezTo>
                  <a:cubicBezTo>
                    <a:pt x="0" y="14"/>
                    <a:pt x="0" y="13"/>
                    <a:pt x="0" y="12"/>
                  </a:cubicBezTo>
                </a:path>
              </a:pathLst>
            </a:custGeom>
            <a:solidFill>
              <a:srgbClr val="B5AD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45" name="Freeform 135">
              <a:extLst>
                <a:ext uri="{FF2B5EF4-FFF2-40B4-BE49-F238E27FC236}">
                  <a16:creationId xmlns:a16="http://schemas.microsoft.com/office/drawing/2014/main" id="{EC839C25-CB66-4362-94E3-2F8C7C5E9AFB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7" y="3823"/>
              <a:ext cx="80" cy="141"/>
            </a:xfrm>
            <a:custGeom>
              <a:avLst/>
              <a:gdLst>
                <a:gd name="T0" fmla="*/ 13 w 48"/>
                <a:gd name="T1" fmla="*/ 0 h 85"/>
                <a:gd name="T2" fmla="*/ 362 w 48"/>
                <a:gd name="T3" fmla="*/ 0 h 85"/>
                <a:gd name="T4" fmla="*/ 313 w 48"/>
                <a:gd name="T5" fmla="*/ 514 h 85"/>
                <a:gd name="T6" fmla="*/ 13 w 48"/>
                <a:gd name="T7" fmla="*/ 506 h 85"/>
                <a:gd name="T8" fmla="*/ 22 w 48"/>
                <a:gd name="T9" fmla="*/ 255 h 85"/>
                <a:gd name="T10" fmla="*/ 0 w 48"/>
                <a:gd name="T11" fmla="*/ 55 h 8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8" h="85">
                  <a:moveTo>
                    <a:pt x="2" y="0"/>
                  </a:moveTo>
                  <a:cubicBezTo>
                    <a:pt x="17" y="3"/>
                    <a:pt x="33" y="8"/>
                    <a:pt x="47" y="0"/>
                  </a:cubicBezTo>
                  <a:cubicBezTo>
                    <a:pt x="44" y="22"/>
                    <a:pt x="48" y="48"/>
                    <a:pt x="41" y="68"/>
                  </a:cubicBezTo>
                  <a:cubicBezTo>
                    <a:pt x="29" y="75"/>
                    <a:pt x="6" y="85"/>
                    <a:pt x="2" y="67"/>
                  </a:cubicBezTo>
                  <a:cubicBezTo>
                    <a:pt x="1" y="57"/>
                    <a:pt x="4" y="45"/>
                    <a:pt x="3" y="34"/>
                  </a:cubicBezTo>
                  <a:cubicBezTo>
                    <a:pt x="2" y="25"/>
                    <a:pt x="0" y="16"/>
                    <a:pt x="0" y="7"/>
                  </a:cubicBezTo>
                </a:path>
              </a:pathLst>
            </a:custGeom>
            <a:solidFill>
              <a:srgbClr val="A098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46" name="Freeform 136">
              <a:extLst>
                <a:ext uri="{FF2B5EF4-FFF2-40B4-BE49-F238E27FC236}">
                  <a16:creationId xmlns:a16="http://schemas.microsoft.com/office/drawing/2014/main" id="{099F92D6-C279-463B-9198-E684F8138CAB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1" y="3969"/>
              <a:ext cx="62" cy="49"/>
            </a:xfrm>
            <a:custGeom>
              <a:avLst/>
              <a:gdLst>
                <a:gd name="T0" fmla="*/ 8 w 38"/>
                <a:gd name="T1" fmla="*/ 29 h 30"/>
                <a:gd name="T2" fmla="*/ 261 w 38"/>
                <a:gd name="T3" fmla="*/ 0 h 30"/>
                <a:gd name="T4" fmla="*/ 227 w 38"/>
                <a:gd name="T5" fmla="*/ 193 h 30"/>
                <a:gd name="T6" fmla="*/ 34 w 38"/>
                <a:gd name="T7" fmla="*/ 178 h 30"/>
                <a:gd name="T8" fmla="*/ 0 w 38"/>
                <a:gd name="T9" fmla="*/ 88 h 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30">
                  <a:moveTo>
                    <a:pt x="1" y="4"/>
                  </a:moveTo>
                  <a:cubicBezTo>
                    <a:pt x="11" y="15"/>
                    <a:pt x="28" y="5"/>
                    <a:pt x="37" y="0"/>
                  </a:cubicBezTo>
                  <a:cubicBezTo>
                    <a:pt x="38" y="6"/>
                    <a:pt x="37" y="23"/>
                    <a:pt x="32" y="27"/>
                  </a:cubicBezTo>
                  <a:cubicBezTo>
                    <a:pt x="27" y="30"/>
                    <a:pt x="11" y="26"/>
                    <a:pt x="5" y="25"/>
                  </a:cubicBezTo>
                  <a:cubicBezTo>
                    <a:pt x="3" y="21"/>
                    <a:pt x="2" y="15"/>
                    <a:pt x="0" y="12"/>
                  </a:cubicBezTo>
                </a:path>
              </a:pathLst>
            </a:custGeom>
            <a:solidFill>
              <a:srgbClr val="8985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47" name="Freeform 137">
              <a:extLst>
                <a:ext uri="{FF2B5EF4-FFF2-40B4-BE49-F238E27FC236}">
                  <a16:creationId xmlns:a16="http://schemas.microsoft.com/office/drawing/2014/main" id="{480D9242-E2D4-423D-B0CB-1BCBC1AD3351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4" y="3379"/>
              <a:ext cx="16" cy="190"/>
            </a:xfrm>
            <a:custGeom>
              <a:avLst/>
              <a:gdLst>
                <a:gd name="T0" fmla="*/ 13 w 10"/>
                <a:gd name="T1" fmla="*/ 0 h 115"/>
                <a:gd name="T2" fmla="*/ 34 w 10"/>
                <a:gd name="T3" fmla="*/ 857 h 115"/>
                <a:gd name="T4" fmla="*/ 54 w 10"/>
                <a:gd name="T5" fmla="*/ 707 h 115"/>
                <a:gd name="T6" fmla="*/ 46 w 10"/>
                <a:gd name="T7" fmla="*/ 373 h 115"/>
                <a:gd name="T8" fmla="*/ 21 w 10"/>
                <a:gd name="T9" fmla="*/ 68 h 1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115">
                  <a:moveTo>
                    <a:pt x="2" y="0"/>
                  </a:moveTo>
                  <a:cubicBezTo>
                    <a:pt x="4" y="38"/>
                    <a:pt x="0" y="78"/>
                    <a:pt x="5" y="115"/>
                  </a:cubicBezTo>
                  <a:cubicBezTo>
                    <a:pt x="10" y="110"/>
                    <a:pt x="8" y="101"/>
                    <a:pt x="8" y="95"/>
                  </a:cubicBezTo>
                  <a:cubicBezTo>
                    <a:pt x="8" y="80"/>
                    <a:pt x="8" y="65"/>
                    <a:pt x="7" y="50"/>
                  </a:cubicBezTo>
                  <a:cubicBezTo>
                    <a:pt x="7" y="41"/>
                    <a:pt x="9" y="16"/>
                    <a:pt x="3" y="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48" name="Freeform 138">
              <a:extLst>
                <a:ext uri="{FF2B5EF4-FFF2-40B4-BE49-F238E27FC236}">
                  <a16:creationId xmlns:a16="http://schemas.microsoft.com/office/drawing/2014/main" id="{3DFBE262-BCD2-46C4-829C-B842A039F4BD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2" y="3601"/>
              <a:ext cx="23" cy="199"/>
            </a:xfrm>
            <a:custGeom>
              <a:avLst/>
              <a:gdLst>
                <a:gd name="T0" fmla="*/ 21 w 14"/>
                <a:gd name="T1" fmla="*/ 46 h 120"/>
                <a:gd name="T2" fmla="*/ 33 w 14"/>
                <a:gd name="T3" fmla="*/ 561 h 120"/>
                <a:gd name="T4" fmla="*/ 43 w 14"/>
                <a:gd name="T5" fmla="*/ 907 h 120"/>
                <a:gd name="T6" fmla="*/ 43 w 14"/>
                <a:gd name="T7" fmla="*/ 347 h 120"/>
                <a:gd name="T8" fmla="*/ 43 w 14"/>
                <a:gd name="T9" fmla="*/ 0 h 1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20">
                  <a:moveTo>
                    <a:pt x="3" y="6"/>
                  </a:moveTo>
                  <a:cubicBezTo>
                    <a:pt x="10" y="25"/>
                    <a:pt x="4" y="54"/>
                    <a:pt x="4" y="74"/>
                  </a:cubicBezTo>
                  <a:cubicBezTo>
                    <a:pt x="4" y="85"/>
                    <a:pt x="0" y="111"/>
                    <a:pt x="6" y="120"/>
                  </a:cubicBezTo>
                  <a:cubicBezTo>
                    <a:pt x="14" y="98"/>
                    <a:pt x="6" y="69"/>
                    <a:pt x="6" y="46"/>
                  </a:cubicBezTo>
                  <a:cubicBezTo>
                    <a:pt x="6" y="30"/>
                    <a:pt x="7" y="15"/>
                    <a:pt x="6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49" name="Freeform 139">
              <a:extLst>
                <a:ext uri="{FF2B5EF4-FFF2-40B4-BE49-F238E27FC236}">
                  <a16:creationId xmlns:a16="http://schemas.microsoft.com/office/drawing/2014/main" id="{FBA94B11-2B41-478C-8CF4-28BA60BBA700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0" y="3821"/>
              <a:ext cx="24" cy="125"/>
            </a:xfrm>
            <a:custGeom>
              <a:avLst/>
              <a:gdLst>
                <a:gd name="T0" fmla="*/ 45 w 14"/>
                <a:gd name="T1" fmla="*/ 22 h 75"/>
                <a:gd name="T2" fmla="*/ 36 w 14"/>
                <a:gd name="T3" fmla="*/ 8 h 75"/>
                <a:gd name="T4" fmla="*/ 26 w 14"/>
                <a:gd name="T5" fmla="*/ 325 h 75"/>
                <a:gd name="T6" fmla="*/ 45 w 14"/>
                <a:gd name="T7" fmla="*/ 578 h 75"/>
                <a:gd name="T8" fmla="*/ 70 w 14"/>
                <a:gd name="T9" fmla="*/ 270 h 75"/>
                <a:gd name="T10" fmla="*/ 50 w 14"/>
                <a:gd name="T11" fmla="*/ 0 h 7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4" h="75">
                  <a:moveTo>
                    <a:pt x="5" y="3"/>
                  </a:moveTo>
                  <a:cubicBezTo>
                    <a:pt x="4" y="2"/>
                    <a:pt x="4" y="2"/>
                    <a:pt x="4" y="1"/>
                  </a:cubicBezTo>
                  <a:cubicBezTo>
                    <a:pt x="5" y="13"/>
                    <a:pt x="3" y="29"/>
                    <a:pt x="3" y="42"/>
                  </a:cubicBezTo>
                  <a:cubicBezTo>
                    <a:pt x="3" y="52"/>
                    <a:pt x="0" y="67"/>
                    <a:pt x="5" y="75"/>
                  </a:cubicBezTo>
                  <a:cubicBezTo>
                    <a:pt x="14" y="66"/>
                    <a:pt x="9" y="46"/>
                    <a:pt x="8" y="35"/>
                  </a:cubicBezTo>
                  <a:cubicBezTo>
                    <a:pt x="7" y="23"/>
                    <a:pt x="6" y="12"/>
                    <a:pt x="6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50" name="Freeform 140">
              <a:extLst>
                <a:ext uri="{FF2B5EF4-FFF2-40B4-BE49-F238E27FC236}">
                  <a16:creationId xmlns:a16="http://schemas.microsoft.com/office/drawing/2014/main" id="{5D010892-F0FA-4045-9332-CB3D8B17F33B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5" y="3970"/>
              <a:ext cx="5" cy="45"/>
            </a:xfrm>
            <a:custGeom>
              <a:avLst/>
              <a:gdLst>
                <a:gd name="T0" fmla="*/ 8 w 3"/>
                <a:gd name="T1" fmla="*/ 8 h 27"/>
                <a:gd name="T2" fmla="*/ 22 w 3"/>
                <a:gd name="T3" fmla="*/ 208 h 27"/>
                <a:gd name="T4" fmla="*/ 13 w 3"/>
                <a:gd name="T5" fmla="*/ 0 h 2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27">
                  <a:moveTo>
                    <a:pt x="1" y="1"/>
                  </a:moveTo>
                  <a:cubicBezTo>
                    <a:pt x="1" y="4"/>
                    <a:pt x="0" y="20"/>
                    <a:pt x="3" y="27"/>
                  </a:cubicBezTo>
                  <a:cubicBezTo>
                    <a:pt x="3" y="18"/>
                    <a:pt x="2" y="9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51" name="Oval 141">
              <a:extLst>
                <a:ext uri="{FF2B5EF4-FFF2-40B4-BE49-F238E27FC236}">
                  <a16:creationId xmlns:a16="http://schemas.microsoft.com/office/drawing/2014/main" id="{26E309BE-73E8-477C-993E-8CDBAD0725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75" y="3555"/>
              <a:ext cx="17" cy="1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3152" name="Oval 142">
              <a:extLst>
                <a:ext uri="{FF2B5EF4-FFF2-40B4-BE49-F238E27FC236}">
                  <a16:creationId xmlns:a16="http://schemas.microsoft.com/office/drawing/2014/main" id="{D5266653-04D9-4A1B-ACD4-396AD7E68D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80" y="3576"/>
              <a:ext cx="10" cy="1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3153" name="Oval 143">
              <a:extLst>
                <a:ext uri="{FF2B5EF4-FFF2-40B4-BE49-F238E27FC236}">
                  <a16:creationId xmlns:a16="http://schemas.microsoft.com/office/drawing/2014/main" id="{A1C49A19-C2CD-4858-A744-3D50447D69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77" y="3795"/>
              <a:ext cx="13" cy="1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3154" name="Oval 144">
              <a:extLst>
                <a:ext uri="{FF2B5EF4-FFF2-40B4-BE49-F238E27FC236}">
                  <a16:creationId xmlns:a16="http://schemas.microsoft.com/office/drawing/2014/main" id="{725F2008-A6D3-454D-983E-33BEF19965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72" y="3941"/>
              <a:ext cx="17" cy="1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3155" name="Freeform 145">
              <a:extLst>
                <a:ext uri="{FF2B5EF4-FFF2-40B4-BE49-F238E27FC236}">
                  <a16:creationId xmlns:a16="http://schemas.microsoft.com/office/drawing/2014/main" id="{9D835F3B-D799-4F53-9556-5A820A27DD8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8" y="2996"/>
              <a:ext cx="591" cy="550"/>
            </a:xfrm>
            <a:custGeom>
              <a:avLst/>
              <a:gdLst>
                <a:gd name="T0" fmla="*/ 0 w 357"/>
                <a:gd name="T1" fmla="*/ 0 h 332"/>
                <a:gd name="T2" fmla="*/ 2680 w 357"/>
                <a:gd name="T3" fmla="*/ 2500 h 332"/>
                <a:gd name="T4" fmla="*/ 0 w 357"/>
                <a:gd name="T5" fmla="*/ 0 h 33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57" h="332">
                  <a:moveTo>
                    <a:pt x="0" y="0"/>
                  </a:moveTo>
                  <a:cubicBezTo>
                    <a:pt x="357" y="332"/>
                    <a:pt x="357" y="332"/>
                    <a:pt x="357" y="332"/>
                  </a:cubicBezTo>
                  <a:cubicBezTo>
                    <a:pt x="357" y="332"/>
                    <a:pt x="38" y="23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56" name="Freeform 146">
              <a:extLst>
                <a:ext uri="{FF2B5EF4-FFF2-40B4-BE49-F238E27FC236}">
                  <a16:creationId xmlns:a16="http://schemas.microsoft.com/office/drawing/2014/main" id="{ED5A001D-E586-4F2C-A38C-65B8F4CB113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1" y="3299"/>
              <a:ext cx="531" cy="473"/>
            </a:xfrm>
            <a:custGeom>
              <a:avLst/>
              <a:gdLst>
                <a:gd name="T0" fmla="*/ 0 w 321"/>
                <a:gd name="T1" fmla="*/ 0 h 285"/>
                <a:gd name="T2" fmla="*/ 2402 w 321"/>
                <a:gd name="T3" fmla="*/ 2163 h 285"/>
                <a:gd name="T4" fmla="*/ 0 w 321"/>
                <a:gd name="T5" fmla="*/ 0 h 28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21" h="285">
                  <a:moveTo>
                    <a:pt x="0" y="0"/>
                  </a:moveTo>
                  <a:cubicBezTo>
                    <a:pt x="321" y="285"/>
                    <a:pt x="321" y="285"/>
                    <a:pt x="321" y="285"/>
                  </a:cubicBezTo>
                  <a:cubicBezTo>
                    <a:pt x="321" y="285"/>
                    <a:pt x="31" y="17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57" name="Freeform 147">
              <a:extLst>
                <a:ext uri="{FF2B5EF4-FFF2-40B4-BE49-F238E27FC236}">
                  <a16:creationId xmlns:a16="http://schemas.microsoft.com/office/drawing/2014/main" id="{5C677930-13C0-4BF2-A4A2-36A8DEDA305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9" y="3458"/>
              <a:ext cx="510" cy="471"/>
            </a:xfrm>
            <a:custGeom>
              <a:avLst/>
              <a:gdLst>
                <a:gd name="T0" fmla="*/ 0 w 308"/>
                <a:gd name="T1" fmla="*/ 0 h 284"/>
                <a:gd name="T2" fmla="*/ 2315 w 308"/>
                <a:gd name="T3" fmla="*/ 2148 h 284"/>
                <a:gd name="T4" fmla="*/ 0 w 308"/>
                <a:gd name="T5" fmla="*/ 0 h 28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08" h="284">
                  <a:moveTo>
                    <a:pt x="0" y="0"/>
                  </a:moveTo>
                  <a:cubicBezTo>
                    <a:pt x="308" y="284"/>
                    <a:pt x="308" y="284"/>
                    <a:pt x="308" y="284"/>
                  </a:cubicBezTo>
                  <a:cubicBezTo>
                    <a:pt x="308" y="284"/>
                    <a:pt x="22" y="14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58" name="Freeform 148">
              <a:extLst>
                <a:ext uri="{FF2B5EF4-FFF2-40B4-BE49-F238E27FC236}">
                  <a16:creationId xmlns:a16="http://schemas.microsoft.com/office/drawing/2014/main" id="{E36CE2E4-1680-42E4-BA07-C9F791F8581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9" y="2673"/>
              <a:ext cx="821" cy="764"/>
            </a:xfrm>
            <a:custGeom>
              <a:avLst/>
              <a:gdLst>
                <a:gd name="T0" fmla="*/ 0 w 496"/>
                <a:gd name="T1" fmla="*/ 0 h 461"/>
                <a:gd name="T2" fmla="*/ 3723 w 496"/>
                <a:gd name="T3" fmla="*/ 3477 h 461"/>
                <a:gd name="T4" fmla="*/ 0 w 496"/>
                <a:gd name="T5" fmla="*/ 0 h 46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96" h="461">
                  <a:moveTo>
                    <a:pt x="0" y="0"/>
                  </a:moveTo>
                  <a:cubicBezTo>
                    <a:pt x="496" y="461"/>
                    <a:pt x="496" y="461"/>
                    <a:pt x="496" y="461"/>
                  </a:cubicBezTo>
                  <a:cubicBezTo>
                    <a:pt x="496" y="461"/>
                    <a:pt x="69" y="56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59" name="Freeform 149">
              <a:extLst>
                <a:ext uri="{FF2B5EF4-FFF2-40B4-BE49-F238E27FC236}">
                  <a16:creationId xmlns:a16="http://schemas.microsoft.com/office/drawing/2014/main" id="{0A014D94-04AB-47CB-B029-D09739A9473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5" y="2855"/>
              <a:ext cx="16" cy="30"/>
            </a:xfrm>
            <a:custGeom>
              <a:avLst/>
              <a:gdLst>
                <a:gd name="T0" fmla="*/ 0 w 10"/>
                <a:gd name="T1" fmla="*/ 22 h 18"/>
                <a:gd name="T2" fmla="*/ 54 w 10"/>
                <a:gd name="T3" fmla="*/ 138 h 18"/>
                <a:gd name="T4" fmla="*/ 13 w 10"/>
                <a:gd name="T5" fmla="*/ 13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8">
                  <a:moveTo>
                    <a:pt x="0" y="3"/>
                  </a:moveTo>
                  <a:cubicBezTo>
                    <a:pt x="8" y="0"/>
                    <a:pt x="8" y="13"/>
                    <a:pt x="8" y="18"/>
                  </a:cubicBezTo>
                  <a:cubicBezTo>
                    <a:pt x="10" y="12"/>
                    <a:pt x="10" y="1"/>
                    <a:pt x="2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60" name="Freeform 150">
              <a:extLst>
                <a:ext uri="{FF2B5EF4-FFF2-40B4-BE49-F238E27FC236}">
                  <a16:creationId xmlns:a16="http://schemas.microsoft.com/office/drawing/2014/main" id="{FF6E3B8C-C72C-459C-AA6A-10917EDBF33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3" y="2869"/>
              <a:ext cx="8" cy="11"/>
            </a:xfrm>
            <a:custGeom>
              <a:avLst/>
              <a:gdLst>
                <a:gd name="T0" fmla="*/ 0 w 5"/>
                <a:gd name="T1" fmla="*/ 20 h 7"/>
                <a:gd name="T2" fmla="*/ 8 w 5"/>
                <a:gd name="T3" fmla="*/ 13 h 7"/>
                <a:gd name="T4" fmla="*/ 26 w 5"/>
                <a:gd name="T5" fmla="*/ 42 h 7"/>
                <a:gd name="T6" fmla="*/ 13 w 5"/>
                <a:gd name="T7" fmla="*/ 0 h 7"/>
                <a:gd name="T8" fmla="*/ 8 w 5"/>
                <a:gd name="T9" fmla="*/ 8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7">
                  <a:moveTo>
                    <a:pt x="0" y="3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4" y="1"/>
                    <a:pt x="5" y="5"/>
                    <a:pt x="4" y="7"/>
                  </a:cubicBezTo>
                  <a:cubicBezTo>
                    <a:pt x="5" y="4"/>
                    <a:pt x="5" y="0"/>
                    <a:pt x="2" y="0"/>
                  </a:cubicBezTo>
                  <a:cubicBezTo>
                    <a:pt x="2" y="0"/>
                    <a:pt x="1" y="1"/>
                    <a:pt x="1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" name="Graphique 2">
            <a:extLst>
              <a:ext uri="{FF2B5EF4-FFF2-40B4-BE49-F238E27FC236}">
                <a16:creationId xmlns:a16="http://schemas.microsoft.com/office/drawing/2014/main" id="{E365AE68-8E54-407F-8EF1-4C1BFCA9A55E}"/>
              </a:ext>
            </a:extLst>
          </p:cNvPr>
          <p:cNvGrpSpPr/>
          <p:nvPr/>
        </p:nvGrpSpPr>
        <p:grpSpPr>
          <a:xfrm>
            <a:off x="7033633" y="2718536"/>
            <a:ext cx="4761075" cy="3420889"/>
            <a:chOff x="1694456" y="295643"/>
            <a:chExt cx="8675640" cy="6233551"/>
          </a:xfrm>
          <a:solidFill>
            <a:schemeClr val="accent1"/>
          </a:solidFill>
        </p:grpSpPr>
        <p:grpSp>
          <p:nvGrpSpPr>
            <p:cNvPr id="5" name="Graphique 2">
              <a:extLst>
                <a:ext uri="{FF2B5EF4-FFF2-40B4-BE49-F238E27FC236}">
                  <a16:creationId xmlns:a16="http://schemas.microsoft.com/office/drawing/2014/main" id="{E211BB8A-B8D1-4EF5-8B6B-7F8E5002ED68}"/>
                </a:ext>
              </a:extLst>
            </p:cNvPr>
            <p:cNvGrpSpPr/>
            <p:nvPr/>
          </p:nvGrpSpPr>
          <p:grpSpPr>
            <a:xfrm>
              <a:off x="4753494" y="295643"/>
              <a:ext cx="5616602" cy="5299363"/>
              <a:chOff x="4753494" y="295643"/>
              <a:chExt cx="5616602" cy="5299363"/>
            </a:xfrm>
            <a:solidFill>
              <a:schemeClr val="accent1"/>
            </a:solidFill>
          </p:grpSpPr>
          <p:grpSp>
            <p:nvGrpSpPr>
              <p:cNvPr id="6" name="Graphique 2">
                <a:extLst>
                  <a:ext uri="{FF2B5EF4-FFF2-40B4-BE49-F238E27FC236}">
                    <a16:creationId xmlns:a16="http://schemas.microsoft.com/office/drawing/2014/main" id="{24BE1559-CDEE-4D78-A521-9F4C5FE11A1A}"/>
                  </a:ext>
                </a:extLst>
              </p:cNvPr>
              <p:cNvGrpSpPr/>
              <p:nvPr/>
            </p:nvGrpSpPr>
            <p:grpSpPr>
              <a:xfrm>
                <a:off x="4753494" y="295643"/>
                <a:ext cx="5616602" cy="5299363"/>
                <a:chOff x="4753494" y="295643"/>
                <a:chExt cx="5616602" cy="5299363"/>
              </a:xfrm>
              <a:solidFill>
                <a:schemeClr val="accent1"/>
              </a:solidFill>
            </p:grpSpPr>
            <p:sp>
              <p:nvSpPr>
                <p:cNvPr id="7" name="Forme libre : forme 6">
                  <a:extLst>
                    <a:ext uri="{FF2B5EF4-FFF2-40B4-BE49-F238E27FC236}">
                      <a16:creationId xmlns:a16="http://schemas.microsoft.com/office/drawing/2014/main" id="{2AF8A959-2CE8-4C63-A811-6E796038EE4D}"/>
                    </a:ext>
                  </a:extLst>
                </p:cNvPr>
                <p:cNvSpPr/>
                <p:nvPr/>
              </p:nvSpPr>
              <p:spPr>
                <a:xfrm>
                  <a:off x="4753584" y="295643"/>
                  <a:ext cx="5616512" cy="5299363"/>
                </a:xfrm>
                <a:custGeom>
                  <a:avLst/>
                  <a:gdLst>
                    <a:gd name="connsiteX0" fmla="*/ 5616513 w 5616512"/>
                    <a:gd name="connsiteY0" fmla="*/ 2587065 h 5299363"/>
                    <a:gd name="connsiteX1" fmla="*/ 2808256 w 5616512"/>
                    <a:gd name="connsiteY1" fmla="*/ 0 h 5299363"/>
                    <a:gd name="connsiteX2" fmla="*/ 0 w 5616512"/>
                    <a:gd name="connsiteY2" fmla="*/ 2587065 h 5299363"/>
                    <a:gd name="connsiteX3" fmla="*/ 810220 w 5616512"/>
                    <a:gd name="connsiteY3" fmla="*/ 4404842 h 5299363"/>
                    <a:gd name="connsiteX4" fmla="*/ 803895 w 5616512"/>
                    <a:gd name="connsiteY4" fmla="*/ 4401951 h 5299363"/>
                    <a:gd name="connsiteX5" fmla="*/ 803895 w 5616512"/>
                    <a:gd name="connsiteY5" fmla="*/ 5044922 h 5299363"/>
                    <a:gd name="connsiteX6" fmla="*/ 3900747 w 5616512"/>
                    <a:gd name="connsiteY6" fmla="*/ 5299364 h 5299363"/>
                    <a:gd name="connsiteX7" fmla="*/ 5064529 w 5616512"/>
                    <a:gd name="connsiteY7" fmla="*/ 4718467 h 5299363"/>
                    <a:gd name="connsiteX8" fmla="*/ 5064529 w 5616512"/>
                    <a:gd name="connsiteY8" fmla="*/ 4127450 h 5299363"/>
                    <a:gd name="connsiteX9" fmla="*/ 5616513 w 5616512"/>
                    <a:gd name="connsiteY9" fmla="*/ 2587065 h 52993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616512" h="5299363">
                      <a:moveTo>
                        <a:pt x="5616513" y="2587065"/>
                      </a:moveTo>
                      <a:cubicBezTo>
                        <a:pt x="5616513" y="1158270"/>
                        <a:pt x="4359212" y="0"/>
                        <a:pt x="2808256" y="0"/>
                      </a:cubicBezTo>
                      <a:cubicBezTo>
                        <a:pt x="1257300" y="0"/>
                        <a:pt x="0" y="1158270"/>
                        <a:pt x="0" y="2587065"/>
                      </a:cubicBezTo>
                      <a:cubicBezTo>
                        <a:pt x="0" y="3295635"/>
                        <a:pt x="309378" y="3937613"/>
                        <a:pt x="810220" y="4404842"/>
                      </a:cubicBezTo>
                      <a:lnTo>
                        <a:pt x="803895" y="4401951"/>
                      </a:lnTo>
                      <a:lnTo>
                        <a:pt x="803895" y="5044922"/>
                      </a:lnTo>
                      <a:lnTo>
                        <a:pt x="3900747" y="5299364"/>
                      </a:lnTo>
                      <a:cubicBezTo>
                        <a:pt x="3900747" y="5299364"/>
                        <a:pt x="5064529" y="4710425"/>
                        <a:pt x="5064529" y="4718467"/>
                      </a:cubicBezTo>
                      <a:cubicBezTo>
                        <a:pt x="5064529" y="4725334"/>
                        <a:pt x="5064529" y="4264429"/>
                        <a:pt x="5064529" y="4127450"/>
                      </a:cubicBezTo>
                      <a:cubicBezTo>
                        <a:pt x="5411315" y="3697086"/>
                        <a:pt x="5616513" y="3164167"/>
                        <a:pt x="5616513" y="2587065"/>
                      </a:cubicBezTo>
                      <a:close/>
                    </a:path>
                  </a:pathLst>
                </a:custGeom>
                <a:solidFill>
                  <a:srgbClr val="E8F3F9"/>
                </a:solidFill>
                <a:ln w="9035" cap="flat">
                  <a:noFill/>
                  <a:prstDash val="solid"/>
                  <a:miter/>
                </a:ln>
              </p:spPr>
              <p:txBody>
                <a:bodyPr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8" name="Forme libre : forme 7">
                  <a:extLst>
                    <a:ext uri="{FF2B5EF4-FFF2-40B4-BE49-F238E27FC236}">
                      <a16:creationId xmlns:a16="http://schemas.microsoft.com/office/drawing/2014/main" id="{5F0D0EE7-6195-4826-91CE-AB6139E5DED0}"/>
                    </a:ext>
                  </a:extLst>
                </p:cNvPr>
                <p:cNvSpPr/>
                <p:nvPr/>
              </p:nvSpPr>
              <p:spPr>
                <a:xfrm>
                  <a:off x="4840326" y="755373"/>
                  <a:ext cx="3929389" cy="4306715"/>
                </a:xfrm>
                <a:custGeom>
                  <a:avLst/>
                  <a:gdLst>
                    <a:gd name="connsiteX0" fmla="*/ 1964695 w 3929389"/>
                    <a:gd name="connsiteY0" fmla="*/ 0 h 4306715"/>
                    <a:gd name="connsiteX1" fmla="*/ 3929390 w 3929389"/>
                    <a:gd name="connsiteY1" fmla="*/ 2153358 h 4306715"/>
                    <a:gd name="connsiteX2" fmla="*/ 1964695 w 3929389"/>
                    <a:gd name="connsiteY2" fmla="*/ 4306716 h 4306715"/>
                    <a:gd name="connsiteX3" fmla="*/ 0 w 3929389"/>
                    <a:gd name="connsiteY3" fmla="*/ 2153358 h 4306715"/>
                    <a:gd name="connsiteX4" fmla="*/ 1964695 w 3929389"/>
                    <a:gd name="connsiteY4" fmla="*/ 0 h 43067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929389" h="4306715">
                      <a:moveTo>
                        <a:pt x="1964695" y="0"/>
                      </a:moveTo>
                      <a:cubicBezTo>
                        <a:pt x="3049777" y="0"/>
                        <a:pt x="3929390" y="964096"/>
                        <a:pt x="3929390" y="2153358"/>
                      </a:cubicBezTo>
                      <a:cubicBezTo>
                        <a:pt x="3929390" y="3342620"/>
                        <a:pt x="3049777" y="4306716"/>
                        <a:pt x="1964695" y="4306716"/>
                      </a:cubicBezTo>
                      <a:cubicBezTo>
                        <a:pt x="879613" y="4306716"/>
                        <a:pt x="0" y="3342620"/>
                        <a:pt x="0" y="2153358"/>
                      </a:cubicBezTo>
                      <a:cubicBezTo>
                        <a:pt x="0" y="964096"/>
                        <a:pt x="879613" y="0"/>
                        <a:pt x="1964695" y="0"/>
                      </a:cubicBezTo>
                      <a:close/>
                    </a:path>
                  </a:pathLst>
                </a:custGeom>
                <a:noFill/>
                <a:ln w="9035" cap="flat">
                  <a:solidFill>
                    <a:srgbClr val="3F3F3F"/>
                  </a:solidFill>
                  <a:prstDash val="solid"/>
                  <a:miter/>
                </a:ln>
              </p:spPr>
              <p:txBody>
                <a:bodyPr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9" name="Forme libre : forme 8">
                  <a:extLst>
                    <a:ext uri="{FF2B5EF4-FFF2-40B4-BE49-F238E27FC236}">
                      <a16:creationId xmlns:a16="http://schemas.microsoft.com/office/drawing/2014/main" id="{D1F40746-4811-443C-8504-919CAF05C343}"/>
                    </a:ext>
                  </a:extLst>
                </p:cNvPr>
                <p:cNvSpPr/>
                <p:nvPr/>
              </p:nvSpPr>
              <p:spPr>
                <a:xfrm>
                  <a:off x="4753584" y="547194"/>
                  <a:ext cx="4350086" cy="3948274"/>
                </a:xfrm>
                <a:custGeom>
                  <a:avLst/>
                  <a:gdLst>
                    <a:gd name="connsiteX0" fmla="*/ 0 w 4350086"/>
                    <a:gd name="connsiteY0" fmla="*/ 2461290 h 3948274"/>
                    <a:gd name="connsiteX1" fmla="*/ 2175043 w 4350086"/>
                    <a:gd name="connsiteY1" fmla="*/ 0 h 3948274"/>
                    <a:gd name="connsiteX2" fmla="*/ 4350086 w 4350086"/>
                    <a:gd name="connsiteY2" fmla="*/ 2461290 h 3948274"/>
                    <a:gd name="connsiteX3" fmla="*/ 3908427 w 4350086"/>
                    <a:gd name="connsiteY3" fmla="*/ 3948274 h 39482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350086" h="3948274">
                      <a:moveTo>
                        <a:pt x="0" y="2461290"/>
                      </a:moveTo>
                      <a:cubicBezTo>
                        <a:pt x="0" y="1101979"/>
                        <a:pt x="973764" y="0"/>
                        <a:pt x="2175043" y="0"/>
                      </a:cubicBezTo>
                      <a:cubicBezTo>
                        <a:pt x="3376322" y="0"/>
                        <a:pt x="4350086" y="1101979"/>
                        <a:pt x="4350086" y="2461290"/>
                      </a:cubicBezTo>
                      <a:cubicBezTo>
                        <a:pt x="4350086" y="3019960"/>
                        <a:pt x="4185639" y="3535168"/>
                        <a:pt x="3908427" y="3948274"/>
                      </a:cubicBezTo>
                    </a:path>
                  </a:pathLst>
                </a:custGeom>
                <a:noFill/>
                <a:ln w="18070" cap="rnd">
                  <a:solidFill>
                    <a:srgbClr val="3F3F3F"/>
                  </a:solidFill>
                  <a:prstDash val="solid"/>
                  <a:miter/>
                </a:ln>
              </p:spPr>
              <p:txBody>
                <a:bodyPr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10" name="Forme libre : forme 9">
                  <a:extLst>
                    <a:ext uri="{FF2B5EF4-FFF2-40B4-BE49-F238E27FC236}">
                      <a16:creationId xmlns:a16="http://schemas.microsoft.com/office/drawing/2014/main" id="{5BD2AEA1-6C0C-4FD2-9CD9-A785646182B5}"/>
                    </a:ext>
                  </a:extLst>
                </p:cNvPr>
                <p:cNvSpPr/>
                <p:nvPr/>
              </p:nvSpPr>
              <p:spPr>
                <a:xfrm>
                  <a:off x="7534101" y="1588092"/>
                  <a:ext cx="1125170" cy="1587550"/>
                </a:xfrm>
                <a:custGeom>
                  <a:avLst/>
                  <a:gdLst>
                    <a:gd name="connsiteX0" fmla="*/ 619750 w 1125170"/>
                    <a:gd name="connsiteY0" fmla="*/ 0 h 1587550"/>
                    <a:gd name="connsiteX1" fmla="*/ 692396 w 1125170"/>
                    <a:gd name="connsiteY1" fmla="*/ 78158 h 1587550"/>
                    <a:gd name="connsiteX2" fmla="*/ 757994 w 1125170"/>
                    <a:gd name="connsiteY2" fmla="*/ 162369 h 1587550"/>
                    <a:gd name="connsiteX3" fmla="*/ 872204 w 1125170"/>
                    <a:gd name="connsiteY3" fmla="*/ 342719 h 1587550"/>
                    <a:gd name="connsiteX4" fmla="*/ 1035206 w 1125170"/>
                    <a:gd name="connsiteY4" fmla="*/ 736941 h 1587550"/>
                    <a:gd name="connsiteX5" fmla="*/ 1114538 w 1125170"/>
                    <a:gd name="connsiteY5" fmla="*/ 1156283 h 1587550"/>
                    <a:gd name="connsiteX6" fmla="*/ 1117972 w 1125170"/>
                    <a:gd name="connsiteY6" fmla="*/ 1583304 h 1587550"/>
                    <a:gd name="connsiteX7" fmla="*/ 1117701 w 1125170"/>
                    <a:gd name="connsiteY7" fmla="*/ 1587550 h 1587550"/>
                    <a:gd name="connsiteX8" fmla="*/ 1113454 w 1125170"/>
                    <a:gd name="connsiteY8" fmla="*/ 1586828 h 1587550"/>
                    <a:gd name="connsiteX9" fmla="*/ 697004 w 1125170"/>
                    <a:gd name="connsiteY9" fmla="*/ 1511471 h 1587550"/>
                    <a:gd name="connsiteX10" fmla="*/ 280735 w 1125170"/>
                    <a:gd name="connsiteY10" fmla="*/ 1435120 h 1587550"/>
                    <a:gd name="connsiteX11" fmla="*/ 277031 w 1125170"/>
                    <a:gd name="connsiteY11" fmla="*/ 1434397 h 1587550"/>
                    <a:gd name="connsiteX12" fmla="*/ 277483 w 1125170"/>
                    <a:gd name="connsiteY12" fmla="*/ 1430602 h 1587550"/>
                    <a:gd name="connsiteX13" fmla="*/ 280374 w 1125170"/>
                    <a:gd name="connsiteY13" fmla="*/ 1199292 h 1587550"/>
                    <a:gd name="connsiteX14" fmla="*/ 238088 w 1125170"/>
                    <a:gd name="connsiteY14" fmla="*/ 971595 h 1587550"/>
                    <a:gd name="connsiteX15" fmla="*/ 146286 w 1125170"/>
                    <a:gd name="connsiteY15" fmla="*/ 759350 h 1587550"/>
                    <a:gd name="connsiteX16" fmla="*/ 115204 w 1125170"/>
                    <a:gd name="connsiteY16" fmla="*/ 710467 h 1587550"/>
                    <a:gd name="connsiteX17" fmla="*/ 80417 w 1125170"/>
                    <a:gd name="connsiteY17" fmla="*/ 664115 h 1587550"/>
                    <a:gd name="connsiteX18" fmla="*/ 2079 w 1125170"/>
                    <a:gd name="connsiteY18" fmla="*/ 578819 h 1587550"/>
                    <a:gd name="connsiteX19" fmla="*/ 0 w 1125170"/>
                    <a:gd name="connsiteY19" fmla="*/ 576831 h 1587550"/>
                    <a:gd name="connsiteX20" fmla="*/ 2079 w 1125170"/>
                    <a:gd name="connsiteY20" fmla="*/ 574934 h 1587550"/>
                    <a:gd name="connsiteX21" fmla="*/ 311185 w 1125170"/>
                    <a:gd name="connsiteY21" fmla="*/ 286879 h 1587550"/>
                    <a:gd name="connsiteX22" fmla="*/ 619750 w 1125170"/>
                    <a:gd name="connsiteY22" fmla="*/ 0 h 1587550"/>
                    <a:gd name="connsiteX23" fmla="*/ 619750 w 1125170"/>
                    <a:gd name="connsiteY23" fmla="*/ 0 h 1587550"/>
                    <a:gd name="connsiteX24" fmla="*/ 5692 w 1125170"/>
                    <a:gd name="connsiteY24" fmla="*/ 578819 h 1587550"/>
                    <a:gd name="connsiteX25" fmla="*/ 5692 w 1125170"/>
                    <a:gd name="connsiteY25" fmla="*/ 574934 h 1587550"/>
                    <a:gd name="connsiteX26" fmla="*/ 84844 w 1125170"/>
                    <a:gd name="connsiteY26" fmla="*/ 660591 h 1587550"/>
                    <a:gd name="connsiteX27" fmla="*/ 119993 w 1125170"/>
                    <a:gd name="connsiteY27" fmla="*/ 707214 h 1587550"/>
                    <a:gd name="connsiteX28" fmla="*/ 151436 w 1125170"/>
                    <a:gd name="connsiteY28" fmla="*/ 756368 h 1587550"/>
                    <a:gd name="connsiteX29" fmla="*/ 244503 w 1125170"/>
                    <a:gd name="connsiteY29" fmla="*/ 969788 h 1587550"/>
                    <a:gd name="connsiteX30" fmla="*/ 287693 w 1125170"/>
                    <a:gd name="connsiteY30" fmla="*/ 1198750 h 1587550"/>
                    <a:gd name="connsiteX31" fmla="*/ 285434 w 1125170"/>
                    <a:gd name="connsiteY31" fmla="*/ 1431867 h 1587550"/>
                    <a:gd name="connsiteX32" fmla="*/ 282181 w 1125170"/>
                    <a:gd name="connsiteY32" fmla="*/ 1427350 h 1587550"/>
                    <a:gd name="connsiteX33" fmla="*/ 698631 w 1125170"/>
                    <a:gd name="connsiteY33" fmla="*/ 1502797 h 1587550"/>
                    <a:gd name="connsiteX34" fmla="*/ 1114900 w 1125170"/>
                    <a:gd name="connsiteY34" fmla="*/ 1579238 h 1587550"/>
                    <a:gd name="connsiteX35" fmla="*/ 1110382 w 1125170"/>
                    <a:gd name="connsiteY35" fmla="*/ 1582761 h 1587550"/>
                    <a:gd name="connsiteX36" fmla="*/ 1108123 w 1125170"/>
                    <a:gd name="connsiteY36" fmla="*/ 1156915 h 1587550"/>
                    <a:gd name="connsiteX37" fmla="*/ 1030146 w 1125170"/>
                    <a:gd name="connsiteY37" fmla="*/ 738477 h 1587550"/>
                    <a:gd name="connsiteX38" fmla="*/ 869222 w 1125170"/>
                    <a:gd name="connsiteY38" fmla="*/ 344436 h 1587550"/>
                    <a:gd name="connsiteX39" fmla="*/ 756639 w 1125170"/>
                    <a:gd name="connsiteY39" fmla="*/ 163363 h 1587550"/>
                    <a:gd name="connsiteX40" fmla="*/ 691763 w 1125170"/>
                    <a:gd name="connsiteY40" fmla="*/ 78700 h 1587550"/>
                    <a:gd name="connsiteX41" fmla="*/ 619750 w 1125170"/>
                    <a:gd name="connsiteY41" fmla="*/ 0 h 15875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</a:cxnLst>
                  <a:rect l="l" t="t" r="r" b="b"/>
                  <a:pathLst>
                    <a:path w="1125170" h="1587550">
                      <a:moveTo>
                        <a:pt x="619750" y="0"/>
                      </a:moveTo>
                      <a:cubicBezTo>
                        <a:pt x="645682" y="24396"/>
                        <a:pt x="669446" y="50961"/>
                        <a:pt x="692396" y="78158"/>
                      </a:cubicBezTo>
                      <a:cubicBezTo>
                        <a:pt x="715437" y="105355"/>
                        <a:pt x="737032" y="133636"/>
                        <a:pt x="757994" y="162369"/>
                      </a:cubicBezTo>
                      <a:cubicBezTo>
                        <a:pt x="799648" y="220107"/>
                        <a:pt x="837779" y="280374"/>
                        <a:pt x="872204" y="342719"/>
                      </a:cubicBezTo>
                      <a:cubicBezTo>
                        <a:pt x="941236" y="467410"/>
                        <a:pt x="994726" y="600414"/>
                        <a:pt x="1035206" y="736941"/>
                      </a:cubicBezTo>
                      <a:cubicBezTo>
                        <a:pt x="1074872" y="873740"/>
                        <a:pt x="1101888" y="1014333"/>
                        <a:pt x="1114538" y="1156283"/>
                      </a:cubicBezTo>
                      <a:cubicBezTo>
                        <a:pt x="1127640" y="1298141"/>
                        <a:pt x="1128453" y="1441174"/>
                        <a:pt x="1117972" y="1583304"/>
                      </a:cubicBezTo>
                      <a:lnTo>
                        <a:pt x="1117701" y="1587550"/>
                      </a:lnTo>
                      <a:lnTo>
                        <a:pt x="1113454" y="1586828"/>
                      </a:lnTo>
                      <a:lnTo>
                        <a:pt x="697004" y="1511471"/>
                      </a:lnTo>
                      <a:lnTo>
                        <a:pt x="280735" y="1435120"/>
                      </a:lnTo>
                      <a:lnTo>
                        <a:pt x="277031" y="1434397"/>
                      </a:lnTo>
                      <a:lnTo>
                        <a:pt x="277483" y="1430602"/>
                      </a:lnTo>
                      <a:cubicBezTo>
                        <a:pt x="286879" y="1354162"/>
                        <a:pt x="286609" y="1276184"/>
                        <a:pt x="280374" y="1199292"/>
                      </a:cubicBezTo>
                      <a:cubicBezTo>
                        <a:pt x="273597" y="1122309"/>
                        <a:pt x="260315" y="1045687"/>
                        <a:pt x="238088" y="971595"/>
                      </a:cubicBezTo>
                      <a:cubicBezTo>
                        <a:pt x="216131" y="897504"/>
                        <a:pt x="185862" y="825761"/>
                        <a:pt x="146286" y="759350"/>
                      </a:cubicBezTo>
                      <a:cubicBezTo>
                        <a:pt x="136889" y="742453"/>
                        <a:pt x="125595" y="726731"/>
                        <a:pt x="115204" y="710467"/>
                      </a:cubicBezTo>
                      <a:cubicBezTo>
                        <a:pt x="103638" y="695016"/>
                        <a:pt x="92976" y="678843"/>
                        <a:pt x="80417" y="664115"/>
                      </a:cubicBezTo>
                      <a:cubicBezTo>
                        <a:pt x="56744" y="633484"/>
                        <a:pt x="29637" y="605835"/>
                        <a:pt x="2079" y="578819"/>
                      </a:cubicBezTo>
                      <a:lnTo>
                        <a:pt x="0" y="576831"/>
                      </a:lnTo>
                      <a:lnTo>
                        <a:pt x="2079" y="574934"/>
                      </a:lnTo>
                      <a:lnTo>
                        <a:pt x="311185" y="286879"/>
                      </a:lnTo>
                      <a:lnTo>
                        <a:pt x="619750" y="0"/>
                      </a:lnTo>
                      <a:close/>
                      <a:moveTo>
                        <a:pt x="619750" y="0"/>
                      </a:moveTo>
                      <a:lnTo>
                        <a:pt x="5692" y="578819"/>
                      </a:lnTo>
                      <a:lnTo>
                        <a:pt x="5692" y="574934"/>
                      </a:lnTo>
                      <a:cubicBezTo>
                        <a:pt x="33522" y="602131"/>
                        <a:pt x="60900" y="629870"/>
                        <a:pt x="84844" y="660591"/>
                      </a:cubicBezTo>
                      <a:cubicBezTo>
                        <a:pt x="97494" y="675409"/>
                        <a:pt x="108247" y="691673"/>
                        <a:pt x="119993" y="707214"/>
                      </a:cubicBezTo>
                      <a:cubicBezTo>
                        <a:pt x="130474" y="723569"/>
                        <a:pt x="141949" y="739381"/>
                        <a:pt x="151436" y="756368"/>
                      </a:cubicBezTo>
                      <a:cubicBezTo>
                        <a:pt x="191464" y="823141"/>
                        <a:pt x="222185" y="895335"/>
                        <a:pt x="244503" y="969788"/>
                      </a:cubicBezTo>
                      <a:cubicBezTo>
                        <a:pt x="267092" y="1044241"/>
                        <a:pt x="280735" y="1121315"/>
                        <a:pt x="287693" y="1198750"/>
                      </a:cubicBezTo>
                      <a:cubicBezTo>
                        <a:pt x="294198" y="1276275"/>
                        <a:pt x="294741" y="1354252"/>
                        <a:pt x="285434" y="1431867"/>
                      </a:cubicBezTo>
                      <a:lnTo>
                        <a:pt x="282181" y="1427350"/>
                      </a:lnTo>
                      <a:lnTo>
                        <a:pt x="698631" y="1502797"/>
                      </a:lnTo>
                      <a:lnTo>
                        <a:pt x="1114900" y="1579238"/>
                      </a:lnTo>
                      <a:lnTo>
                        <a:pt x="1110382" y="1582761"/>
                      </a:lnTo>
                      <a:cubicBezTo>
                        <a:pt x="1121134" y="1441084"/>
                        <a:pt x="1120773" y="1298502"/>
                        <a:pt x="1108123" y="1156915"/>
                      </a:cubicBezTo>
                      <a:cubicBezTo>
                        <a:pt x="1095925" y="1015327"/>
                        <a:pt x="1069270" y="875005"/>
                        <a:pt x="1030146" y="738477"/>
                      </a:cubicBezTo>
                      <a:cubicBezTo>
                        <a:pt x="990209" y="602131"/>
                        <a:pt x="936718" y="469579"/>
                        <a:pt x="869222" y="344436"/>
                      </a:cubicBezTo>
                      <a:cubicBezTo>
                        <a:pt x="835339" y="281910"/>
                        <a:pt x="797842" y="221372"/>
                        <a:pt x="756639" y="163363"/>
                      </a:cubicBezTo>
                      <a:cubicBezTo>
                        <a:pt x="735948" y="134449"/>
                        <a:pt x="714533" y="105987"/>
                        <a:pt x="691763" y="78700"/>
                      </a:cubicBezTo>
                      <a:cubicBezTo>
                        <a:pt x="668994" y="51322"/>
                        <a:pt x="645411" y="24577"/>
                        <a:pt x="619750" y="0"/>
                      </a:cubicBezTo>
                      <a:close/>
                    </a:path>
                  </a:pathLst>
                </a:custGeom>
                <a:solidFill>
                  <a:srgbClr val="3F3F3F"/>
                </a:solidFill>
                <a:ln w="9035" cap="flat">
                  <a:noFill/>
                  <a:prstDash val="solid"/>
                  <a:miter/>
                </a:ln>
              </p:spPr>
              <p:txBody>
                <a:bodyPr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11" name="Forme libre : forme 10">
                  <a:extLst>
                    <a:ext uri="{FF2B5EF4-FFF2-40B4-BE49-F238E27FC236}">
                      <a16:creationId xmlns:a16="http://schemas.microsoft.com/office/drawing/2014/main" id="{58CB8F9B-6312-4F86-8D41-BCC1A1449CD5}"/>
                    </a:ext>
                  </a:extLst>
                </p:cNvPr>
                <p:cNvSpPr/>
                <p:nvPr/>
              </p:nvSpPr>
              <p:spPr>
                <a:xfrm>
                  <a:off x="7880616" y="2681035"/>
                  <a:ext cx="468403" cy="372988"/>
                </a:xfrm>
                <a:custGeom>
                  <a:avLst/>
                  <a:gdLst>
                    <a:gd name="connsiteX0" fmla="*/ 0 w 468403"/>
                    <a:gd name="connsiteY0" fmla="*/ 0 h 372988"/>
                    <a:gd name="connsiteX1" fmla="*/ 468404 w 468403"/>
                    <a:gd name="connsiteY1" fmla="*/ 21685 h 372988"/>
                    <a:gd name="connsiteX2" fmla="*/ 464067 w 468403"/>
                    <a:gd name="connsiteY2" fmla="*/ 372988 h 372988"/>
                    <a:gd name="connsiteX3" fmla="*/ 0 w 468403"/>
                    <a:gd name="connsiteY3" fmla="*/ 303595 h 372988"/>
                    <a:gd name="connsiteX4" fmla="*/ 0 w 468403"/>
                    <a:gd name="connsiteY4" fmla="*/ 0 h 3729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68403" h="372988">
                      <a:moveTo>
                        <a:pt x="0" y="0"/>
                      </a:moveTo>
                      <a:lnTo>
                        <a:pt x="468404" y="21685"/>
                      </a:lnTo>
                      <a:lnTo>
                        <a:pt x="464067" y="372988"/>
                      </a:lnTo>
                      <a:lnTo>
                        <a:pt x="0" y="30359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A0A0"/>
                </a:solidFill>
                <a:ln w="9035" cap="flat">
                  <a:noFill/>
                  <a:prstDash val="solid"/>
                  <a:miter/>
                </a:ln>
              </p:spPr>
              <p:txBody>
                <a:bodyPr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12" name="Forme libre : forme 11">
                  <a:extLst>
                    <a:ext uri="{FF2B5EF4-FFF2-40B4-BE49-F238E27FC236}">
                      <a16:creationId xmlns:a16="http://schemas.microsoft.com/office/drawing/2014/main" id="{2C2EEA84-C742-4A5E-A389-26D51B9C23D5}"/>
                    </a:ext>
                  </a:extLst>
                </p:cNvPr>
                <p:cNvSpPr/>
                <p:nvPr/>
              </p:nvSpPr>
              <p:spPr>
                <a:xfrm>
                  <a:off x="7880616" y="2681035"/>
                  <a:ext cx="468403" cy="372988"/>
                </a:xfrm>
                <a:custGeom>
                  <a:avLst/>
                  <a:gdLst>
                    <a:gd name="connsiteX0" fmla="*/ 0 w 468403"/>
                    <a:gd name="connsiteY0" fmla="*/ 0 h 372988"/>
                    <a:gd name="connsiteX1" fmla="*/ 468404 w 468403"/>
                    <a:gd name="connsiteY1" fmla="*/ 21685 h 372988"/>
                    <a:gd name="connsiteX2" fmla="*/ 464067 w 468403"/>
                    <a:gd name="connsiteY2" fmla="*/ 372988 h 372988"/>
                    <a:gd name="connsiteX3" fmla="*/ 0 w 468403"/>
                    <a:gd name="connsiteY3" fmla="*/ 303595 h 372988"/>
                    <a:gd name="connsiteX4" fmla="*/ 0 w 468403"/>
                    <a:gd name="connsiteY4" fmla="*/ 0 h 3729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68403" h="372988">
                      <a:moveTo>
                        <a:pt x="0" y="0"/>
                      </a:moveTo>
                      <a:lnTo>
                        <a:pt x="468404" y="21685"/>
                      </a:lnTo>
                      <a:lnTo>
                        <a:pt x="464067" y="372988"/>
                      </a:lnTo>
                      <a:lnTo>
                        <a:pt x="0" y="30359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9035" cap="flat">
                  <a:solidFill>
                    <a:srgbClr val="3F3F3F"/>
                  </a:solidFill>
                  <a:prstDash val="solid"/>
                  <a:miter/>
                </a:ln>
              </p:spPr>
              <p:txBody>
                <a:bodyPr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13" name="Forme libre : forme 12">
                  <a:extLst>
                    <a:ext uri="{FF2B5EF4-FFF2-40B4-BE49-F238E27FC236}">
                      <a16:creationId xmlns:a16="http://schemas.microsoft.com/office/drawing/2014/main" id="{2E634EF7-69E4-45C5-B15C-DF7034A39AC5}"/>
                    </a:ext>
                  </a:extLst>
                </p:cNvPr>
                <p:cNvSpPr/>
                <p:nvPr/>
              </p:nvSpPr>
              <p:spPr>
                <a:xfrm>
                  <a:off x="6253670" y="2073754"/>
                  <a:ext cx="1427981" cy="1592724"/>
                </a:xfrm>
                <a:custGeom>
                  <a:avLst/>
                  <a:gdLst>
                    <a:gd name="connsiteX0" fmla="*/ 836965 w 1427981"/>
                    <a:gd name="connsiteY0" fmla="*/ 1580141 h 1592724"/>
                    <a:gd name="connsiteX1" fmla="*/ 713991 w 1427981"/>
                    <a:gd name="connsiteY1" fmla="*/ 1591887 h 1592724"/>
                    <a:gd name="connsiteX2" fmla="*/ 0 w 1427981"/>
                    <a:gd name="connsiteY2" fmla="*/ 795944 h 1592724"/>
                    <a:gd name="connsiteX3" fmla="*/ 713991 w 1427981"/>
                    <a:gd name="connsiteY3" fmla="*/ 0 h 1592724"/>
                    <a:gd name="connsiteX4" fmla="*/ 1427982 w 1427981"/>
                    <a:gd name="connsiteY4" fmla="*/ 795944 h 1592724"/>
                    <a:gd name="connsiteX5" fmla="*/ 1258927 w 1427981"/>
                    <a:gd name="connsiteY5" fmla="*/ 1310248 h 1592724"/>
                    <a:gd name="connsiteX6" fmla="*/ 1054541 w 1427981"/>
                    <a:gd name="connsiteY6" fmla="*/ 1307719 h 1592724"/>
                    <a:gd name="connsiteX7" fmla="*/ 836965 w 1427981"/>
                    <a:gd name="connsiteY7" fmla="*/ 1580141 h 15927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427981" h="1592724">
                      <a:moveTo>
                        <a:pt x="836965" y="1580141"/>
                      </a:moveTo>
                      <a:cubicBezTo>
                        <a:pt x="800100" y="1597399"/>
                        <a:pt x="755916" y="1591887"/>
                        <a:pt x="713991" y="1591887"/>
                      </a:cubicBezTo>
                      <a:cubicBezTo>
                        <a:pt x="319679" y="1591887"/>
                        <a:pt x="0" y="1235524"/>
                        <a:pt x="0" y="795944"/>
                      </a:cubicBezTo>
                      <a:cubicBezTo>
                        <a:pt x="0" y="356363"/>
                        <a:pt x="319679" y="0"/>
                        <a:pt x="713991" y="0"/>
                      </a:cubicBezTo>
                      <a:cubicBezTo>
                        <a:pt x="1108303" y="0"/>
                        <a:pt x="1427982" y="356363"/>
                        <a:pt x="1427982" y="795944"/>
                      </a:cubicBezTo>
                      <a:cubicBezTo>
                        <a:pt x="1427982" y="992016"/>
                        <a:pt x="1364372" y="1171553"/>
                        <a:pt x="1258927" y="1310248"/>
                      </a:cubicBezTo>
                      <a:lnTo>
                        <a:pt x="1054541" y="1307719"/>
                      </a:lnTo>
                      <a:cubicBezTo>
                        <a:pt x="1054541" y="1307719"/>
                        <a:pt x="999967" y="1503971"/>
                        <a:pt x="836965" y="1580141"/>
                      </a:cubicBezTo>
                      <a:close/>
                    </a:path>
                  </a:pathLst>
                </a:custGeom>
                <a:solidFill>
                  <a:srgbClr val="DAE8EF"/>
                </a:solidFill>
                <a:ln w="9035" cap="flat">
                  <a:noFill/>
                  <a:prstDash val="solid"/>
                  <a:miter/>
                </a:ln>
              </p:spPr>
              <p:txBody>
                <a:bodyPr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14" name="Forme libre : forme 13">
                  <a:extLst>
                    <a:ext uri="{FF2B5EF4-FFF2-40B4-BE49-F238E27FC236}">
                      <a16:creationId xmlns:a16="http://schemas.microsoft.com/office/drawing/2014/main" id="{6DCC7DA8-65E6-43D6-8B89-E9CC1DD934A7}"/>
                    </a:ext>
                  </a:extLst>
                </p:cNvPr>
                <p:cNvSpPr/>
                <p:nvPr/>
              </p:nvSpPr>
              <p:spPr>
                <a:xfrm>
                  <a:off x="7693489" y="2137184"/>
                  <a:ext cx="81320" cy="59454"/>
                </a:xfrm>
                <a:custGeom>
                  <a:avLst/>
                  <a:gdLst>
                    <a:gd name="connsiteX0" fmla="*/ 78158 w 81320"/>
                    <a:gd name="connsiteY0" fmla="*/ 55478 h 59454"/>
                    <a:gd name="connsiteX1" fmla="*/ 60538 w 81320"/>
                    <a:gd name="connsiteY1" fmla="*/ 56653 h 59454"/>
                    <a:gd name="connsiteX2" fmla="*/ 42286 w 81320"/>
                    <a:gd name="connsiteY2" fmla="*/ 57737 h 59454"/>
                    <a:gd name="connsiteX3" fmla="*/ 4518 w 81320"/>
                    <a:gd name="connsiteY3" fmla="*/ 59364 h 59454"/>
                    <a:gd name="connsiteX4" fmla="*/ 723 w 81320"/>
                    <a:gd name="connsiteY4" fmla="*/ 59454 h 59454"/>
                    <a:gd name="connsiteX5" fmla="*/ 633 w 81320"/>
                    <a:gd name="connsiteY5" fmla="*/ 55478 h 59454"/>
                    <a:gd name="connsiteX6" fmla="*/ 0 w 81320"/>
                    <a:gd name="connsiteY6" fmla="*/ 4518 h 59454"/>
                    <a:gd name="connsiteX7" fmla="*/ 0 w 81320"/>
                    <a:gd name="connsiteY7" fmla="*/ 0 h 59454"/>
                    <a:gd name="connsiteX8" fmla="*/ 4518 w 81320"/>
                    <a:gd name="connsiteY8" fmla="*/ 0 h 59454"/>
                    <a:gd name="connsiteX9" fmla="*/ 78158 w 81320"/>
                    <a:gd name="connsiteY9" fmla="*/ 1536 h 59454"/>
                    <a:gd name="connsiteX10" fmla="*/ 81320 w 81320"/>
                    <a:gd name="connsiteY10" fmla="*/ 1717 h 59454"/>
                    <a:gd name="connsiteX11" fmla="*/ 81230 w 81320"/>
                    <a:gd name="connsiteY11" fmla="*/ 4608 h 59454"/>
                    <a:gd name="connsiteX12" fmla="*/ 79875 w 81320"/>
                    <a:gd name="connsiteY12" fmla="*/ 30811 h 59454"/>
                    <a:gd name="connsiteX13" fmla="*/ 78158 w 81320"/>
                    <a:gd name="connsiteY13" fmla="*/ 55478 h 59454"/>
                    <a:gd name="connsiteX14" fmla="*/ 78158 w 81320"/>
                    <a:gd name="connsiteY14" fmla="*/ 55478 h 59454"/>
                    <a:gd name="connsiteX15" fmla="*/ 76441 w 81320"/>
                    <a:gd name="connsiteY15" fmla="*/ 29275 h 59454"/>
                    <a:gd name="connsiteX16" fmla="*/ 75086 w 81320"/>
                    <a:gd name="connsiteY16" fmla="*/ 4518 h 59454"/>
                    <a:gd name="connsiteX17" fmla="*/ 78067 w 81320"/>
                    <a:gd name="connsiteY17" fmla="*/ 7500 h 59454"/>
                    <a:gd name="connsiteX18" fmla="*/ 4427 w 81320"/>
                    <a:gd name="connsiteY18" fmla="*/ 9036 h 59454"/>
                    <a:gd name="connsiteX19" fmla="*/ 8945 w 81320"/>
                    <a:gd name="connsiteY19" fmla="*/ 4518 h 59454"/>
                    <a:gd name="connsiteX20" fmla="*/ 8313 w 81320"/>
                    <a:gd name="connsiteY20" fmla="*/ 55478 h 59454"/>
                    <a:gd name="connsiteX21" fmla="*/ 4427 w 81320"/>
                    <a:gd name="connsiteY21" fmla="*/ 51593 h 59454"/>
                    <a:gd name="connsiteX22" fmla="*/ 40299 w 81320"/>
                    <a:gd name="connsiteY22" fmla="*/ 53220 h 59454"/>
                    <a:gd name="connsiteX23" fmla="*/ 78158 w 81320"/>
                    <a:gd name="connsiteY23" fmla="*/ 55478 h 594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81320" h="59454">
                      <a:moveTo>
                        <a:pt x="78158" y="55478"/>
                      </a:moveTo>
                      <a:lnTo>
                        <a:pt x="60538" y="56653"/>
                      </a:lnTo>
                      <a:cubicBezTo>
                        <a:pt x="54575" y="57014"/>
                        <a:pt x="48521" y="57557"/>
                        <a:pt x="42286" y="57737"/>
                      </a:cubicBezTo>
                      <a:cubicBezTo>
                        <a:pt x="29908" y="58279"/>
                        <a:pt x="17258" y="58912"/>
                        <a:pt x="4518" y="59364"/>
                      </a:cubicBezTo>
                      <a:lnTo>
                        <a:pt x="723" y="59454"/>
                      </a:lnTo>
                      <a:lnTo>
                        <a:pt x="633" y="55478"/>
                      </a:lnTo>
                      <a:cubicBezTo>
                        <a:pt x="181" y="38491"/>
                        <a:pt x="90" y="21505"/>
                        <a:pt x="0" y="4518"/>
                      </a:cubicBezTo>
                      <a:lnTo>
                        <a:pt x="0" y="0"/>
                      </a:lnTo>
                      <a:lnTo>
                        <a:pt x="4518" y="0"/>
                      </a:lnTo>
                      <a:cubicBezTo>
                        <a:pt x="29095" y="181"/>
                        <a:pt x="53581" y="271"/>
                        <a:pt x="78158" y="1536"/>
                      </a:cubicBezTo>
                      <a:lnTo>
                        <a:pt x="81320" y="1717"/>
                      </a:lnTo>
                      <a:lnTo>
                        <a:pt x="81230" y="4608"/>
                      </a:lnTo>
                      <a:cubicBezTo>
                        <a:pt x="80868" y="13463"/>
                        <a:pt x="80597" y="22318"/>
                        <a:pt x="79875" y="30811"/>
                      </a:cubicBezTo>
                      <a:lnTo>
                        <a:pt x="78158" y="55478"/>
                      </a:lnTo>
                      <a:close/>
                      <a:moveTo>
                        <a:pt x="78158" y="55478"/>
                      </a:moveTo>
                      <a:lnTo>
                        <a:pt x="76441" y="29275"/>
                      </a:lnTo>
                      <a:cubicBezTo>
                        <a:pt x="75718" y="20782"/>
                        <a:pt x="75537" y="12650"/>
                        <a:pt x="75086" y="4518"/>
                      </a:cubicBezTo>
                      <a:lnTo>
                        <a:pt x="78067" y="7500"/>
                      </a:lnTo>
                      <a:cubicBezTo>
                        <a:pt x="53490" y="8765"/>
                        <a:pt x="29004" y="8855"/>
                        <a:pt x="4427" y="9036"/>
                      </a:cubicBezTo>
                      <a:lnTo>
                        <a:pt x="8945" y="4518"/>
                      </a:lnTo>
                      <a:cubicBezTo>
                        <a:pt x="8855" y="21505"/>
                        <a:pt x="8765" y="38491"/>
                        <a:pt x="8313" y="55478"/>
                      </a:cubicBezTo>
                      <a:lnTo>
                        <a:pt x="4427" y="51593"/>
                      </a:lnTo>
                      <a:lnTo>
                        <a:pt x="40299" y="53220"/>
                      </a:lnTo>
                      <a:lnTo>
                        <a:pt x="78158" y="55478"/>
                      </a:lnTo>
                      <a:close/>
                    </a:path>
                  </a:pathLst>
                </a:custGeom>
                <a:solidFill>
                  <a:srgbClr val="3F3F3F"/>
                </a:solidFill>
                <a:ln w="9035" cap="flat">
                  <a:noFill/>
                  <a:prstDash val="solid"/>
                  <a:miter/>
                </a:ln>
              </p:spPr>
              <p:txBody>
                <a:bodyPr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15" name="Forme libre : forme 14">
                  <a:extLst>
                    <a:ext uri="{FF2B5EF4-FFF2-40B4-BE49-F238E27FC236}">
                      <a16:creationId xmlns:a16="http://schemas.microsoft.com/office/drawing/2014/main" id="{76FC3304-3127-44FB-8CD3-FA62DBA47365}"/>
                    </a:ext>
                  </a:extLst>
                </p:cNvPr>
                <p:cNvSpPr/>
                <p:nvPr/>
              </p:nvSpPr>
              <p:spPr>
                <a:xfrm>
                  <a:off x="7825589" y="2137184"/>
                  <a:ext cx="81320" cy="59454"/>
                </a:xfrm>
                <a:custGeom>
                  <a:avLst/>
                  <a:gdLst>
                    <a:gd name="connsiteX0" fmla="*/ 78158 w 81320"/>
                    <a:gd name="connsiteY0" fmla="*/ 55478 h 59454"/>
                    <a:gd name="connsiteX1" fmla="*/ 60538 w 81320"/>
                    <a:gd name="connsiteY1" fmla="*/ 56653 h 59454"/>
                    <a:gd name="connsiteX2" fmla="*/ 42286 w 81320"/>
                    <a:gd name="connsiteY2" fmla="*/ 57737 h 59454"/>
                    <a:gd name="connsiteX3" fmla="*/ 4518 w 81320"/>
                    <a:gd name="connsiteY3" fmla="*/ 59364 h 59454"/>
                    <a:gd name="connsiteX4" fmla="*/ 723 w 81320"/>
                    <a:gd name="connsiteY4" fmla="*/ 59454 h 59454"/>
                    <a:gd name="connsiteX5" fmla="*/ 633 w 81320"/>
                    <a:gd name="connsiteY5" fmla="*/ 55478 h 59454"/>
                    <a:gd name="connsiteX6" fmla="*/ 0 w 81320"/>
                    <a:gd name="connsiteY6" fmla="*/ 4518 h 59454"/>
                    <a:gd name="connsiteX7" fmla="*/ 0 w 81320"/>
                    <a:gd name="connsiteY7" fmla="*/ 0 h 59454"/>
                    <a:gd name="connsiteX8" fmla="*/ 4518 w 81320"/>
                    <a:gd name="connsiteY8" fmla="*/ 0 h 59454"/>
                    <a:gd name="connsiteX9" fmla="*/ 78158 w 81320"/>
                    <a:gd name="connsiteY9" fmla="*/ 1536 h 59454"/>
                    <a:gd name="connsiteX10" fmla="*/ 81320 w 81320"/>
                    <a:gd name="connsiteY10" fmla="*/ 1717 h 59454"/>
                    <a:gd name="connsiteX11" fmla="*/ 81230 w 81320"/>
                    <a:gd name="connsiteY11" fmla="*/ 4608 h 59454"/>
                    <a:gd name="connsiteX12" fmla="*/ 79875 w 81320"/>
                    <a:gd name="connsiteY12" fmla="*/ 30811 h 59454"/>
                    <a:gd name="connsiteX13" fmla="*/ 78158 w 81320"/>
                    <a:gd name="connsiteY13" fmla="*/ 55478 h 59454"/>
                    <a:gd name="connsiteX14" fmla="*/ 78158 w 81320"/>
                    <a:gd name="connsiteY14" fmla="*/ 55478 h 59454"/>
                    <a:gd name="connsiteX15" fmla="*/ 76441 w 81320"/>
                    <a:gd name="connsiteY15" fmla="*/ 29275 h 59454"/>
                    <a:gd name="connsiteX16" fmla="*/ 75086 w 81320"/>
                    <a:gd name="connsiteY16" fmla="*/ 4518 h 59454"/>
                    <a:gd name="connsiteX17" fmla="*/ 78067 w 81320"/>
                    <a:gd name="connsiteY17" fmla="*/ 7500 h 59454"/>
                    <a:gd name="connsiteX18" fmla="*/ 4427 w 81320"/>
                    <a:gd name="connsiteY18" fmla="*/ 9036 h 59454"/>
                    <a:gd name="connsiteX19" fmla="*/ 8945 w 81320"/>
                    <a:gd name="connsiteY19" fmla="*/ 4518 h 59454"/>
                    <a:gd name="connsiteX20" fmla="*/ 8313 w 81320"/>
                    <a:gd name="connsiteY20" fmla="*/ 55478 h 59454"/>
                    <a:gd name="connsiteX21" fmla="*/ 4427 w 81320"/>
                    <a:gd name="connsiteY21" fmla="*/ 51593 h 59454"/>
                    <a:gd name="connsiteX22" fmla="*/ 40299 w 81320"/>
                    <a:gd name="connsiteY22" fmla="*/ 53220 h 59454"/>
                    <a:gd name="connsiteX23" fmla="*/ 78158 w 81320"/>
                    <a:gd name="connsiteY23" fmla="*/ 55478 h 594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81320" h="59454">
                      <a:moveTo>
                        <a:pt x="78158" y="55478"/>
                      </a:moveTo>
                      <a:lnTo>
                        <a:pt x="60538" y="56653"/>
                      </a:lnTo>
                      <a:cubicBezTo>
                        <a:pt x="54575" y="57014"/>
                        <a:pt x="48521" y="57557"/>
                        <a:pt x="42286" y="57737"/>
                      </a:cubicBezTo>
                      <a:cubicBezTo>
                        <a:pt x="29908" y="58279"/>
                        <a:pt x="17258" y="58912"/>
                        <a:pt x="4518" y="59364"/>
                      </a:cubicBezTo>
                      <a:lnTo>
                        <a:pt x="723" y="59454"/>
                      </a:lnTo>
                      <a:lnTo>
                        <a:pt x="633" y="55478"/>
                      </a:lnTo>
                      <a:cubicBezTo>
                        <a:pt x="181" y="38491"/>
                        <a:pt x="90" y="21505"/>
                        <a:pt x="0" y="4518"/>
                      </a:cubicBezTo>
                      <a:lnTo>
                        <a:pt x="0" y="0"/>
                      </a:lnTo>
                      <a:lnTo>
                        <a:pt x="4518" y="0"/>
                      </a:lnTo>
                      <a:cubicBezTo>
                        <a:pt x="29095" y="181"/>
                        <a:pt x="53581" y="271"/>
                        <a:pt x="78158" y="1536"/>
                      </a:cubicBezTo>
                      <a:lnTo>
                        <a:pt x="81320" y="1717"/>
                      </a:lnTo>
                      <a:lnTo>
                        <a:pt x="81230" y="4608"/>
                      </a:lnTo>
                      <a:cubicBezTo>
                        <a:pt x="80868" y="13463"/>
                        <a:pt x="80598" y="22318"/>
                        <a:pt x="79875" y="30811"/>
                      </a:cubicBezTo>
                      <a:lnTo>
                        <a:pt x="78158" y="55478"/>
                      </a:lnTo>
                      <a:close/>
                      <a:moveTo>
                        <a:pt x="78158" y="55478"/>
                      </a:moveTo>
                      <a:lnTo>
                        <a:pt x="76441" y="29275"/>
                      </a:lnTo>
                      <a:cubicBezTo>
                        <a:pt x="75718" y="20782"/>
                        <a:pt x="75538" y="12650"/>
                        <a:pt x="75086" y="4518"/>
                      </a:cubicBezTo>
                      <a:lnTo>
                        <a:pt x="78067" y="7500"/>
                      </a:lnTo>
                      <a:cubicBezTo>
                        <a:pt x="53491" y="8765"/>
                        <a:pt x="29004" y="8855"/>
                        <a:pt x="4427" y="9036"/>
                      </a:cubicBezTo>
                      <a:lnTo>
                        <a:pt x="8945" y="4518"/>
                      </a:lnTo>
                      <a:cubicBezTo>
                        <a:pt x="8855" y="21505"/>
                        <a:pt x="8765" y="38491"/>
                        <a:pt x="8313" y="55478"/>
                      </a:cubicBezTo>
                      <a:lnTo>
                        <a:pt x="4427" y="51593"/>
                      </a:lnTo>
                      <a:lnTo>
                        <a:pt x="40299" y="53220"/>
                      </a:lnTo>
                      <a:lnTo>
                        <a:pt x="78158" y="55478"/>
                      </a:lnTo>
                      <a:close/>
                    </a:path>
                  </a:pathLst>
                </a:custGeom>
                <a:solidFill>
                  <a:srgbClr val="3F3F3F"/>
                </a:solidFill>
                <a:ln w="9035" cap="flat">
                  <a:noFill/>
                  <a:prstDash val="solid"/>
                  <a:miter/>
                </a:ln>
              </p:spPr>
              <p:txBody>
                <a:bodyPr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16" name="Forme libre : forme 15">
                  <a:extLst>
                    <a:ext uri="{FF2B5EF4-FFF2-40B4-BE49-F238E27FC236}">
                      <a16:creationId xmlns:a16="http://schemas.microsoft.com/office/drawing/2014/main" id="{7670E5A6-E2F3-4C1D-89B9-A6364309D9EC}"/>
                    </a:ext>
                  </a:extLst>
                </p:cNvPr>
                <p:cNvSpPr/>
                <p:nvPr/>
              </p:nvSpPr>
              <p:spPr>
                <a:xfrm>
                  <a:off x="7957779" y="2137184"/>
                  <a:ext cx="81320" cy="59454"/>
                </a:xfrm>
                <a:custGeom>
                  <a:avLst/>
                  <a:gdLst>
                    <a:gd name="connsiteX0" fmla="*/ 78158 w 81320"/>
                    <a:gd name="connsiteY0" fmla="*/ 55478 h 59454"/>
                    <a:gd name="connsiteX1" fmla="*/ 60538 w 81320"/>
                    <a:gd name="connsiteY1" fmla="*/ 56653 h 59454"/>
                    <a:gd name="connsiteX2" fmla="*/ 42286 w 81320"/>
                    <a:gd name="connsiteY2" fmla="*/ 57737 h 59454"/>
                    <a:gd name="connsiteX3" fmla="*/ 4518 w 81320"/>
                    <a:gd name="connsiteY3" fmla="*/ 59364 h 59454"/>
                    <a:gd name="connsiteX4" fmla="*/ 723 w 81320"/>
                    <a:gd name="connsiteY4" fmla="*/ 59454 h 59454"/>
                    <a:gd name="connsiteX5" fmla="*/ 633 w 81320"/>
                    <a:gd name="connsiteY5" fmla="*/ 55478 h 59454"/>
                    <a:gd name="connsiteX6" fmla="*/ 0 w 81320"/>
                    <a:gd name="connsiteY6" fmla="*/ 4518 h 59454"/>
                    <a:gd name="connsiteX7" fmla="*/ 0 w 81320"/>
                    <a:gd name="connsiteY7" fmla="*/ 0 h 59454"/>
                    <a:gd name="connsiteX8" fmla="*/ 4518 w 81320"/>
                    <a:gd name="connsiteY8" fmla="*/ 0 h 59454"/>
                    <a:gd name="connsiteX9" fmla="*/ 78158 w 81320"/>
                    <a:gd name="connsiteY9" fmla="*/ 1536 h 59454"/>
                    <a:gd name="connsiteX10" fmla="*/ 81320 w 81320"/>
                    <a:gd name="connsiteY10" fmla="*/ 1717 h 59454"/>
                    <a:gd name="connsiteX11" fmla="*/ 81230 w 81320"/>
                    <a:gd name="connsiteY11" fmla="*/ 4608 h 59454"/>
                    <a:gd name="connsiteX12" fmla="*/ 79875 w 81320"/>
                    <a:gd name="connsiteY12" fmla="*/ 30811 h 59454"/>
                    <a:gd name="connsiteX13" fmla="*/ 78158 w 81320"/>
                    <a:gd name="connsiteY13" fmla="*/ 55478 h 59454"/>
                    <a:gd name="connsiteX14" fmla="*/ 78158 w 81320"/>
                    <a:gd name="connsiteY14" fmla="*/ 55478 h 59454"/>
                    <a:gd name="connsiteX15" fmla="*/ 76441 w 81320"/>
                    <a:gd name="connsiteY15" fmla="*/ 29275 h 59454"/>
                    <a:gd name="connsiteX16" fmla="*/ 75086 w 81320"/>
                    <a:gd name="connsiteY16" fmla="*/ 4518 h 59454"/>
                    <a:gd name="connsiteX17" fmla="*/ 78067 w 81320"/>
                    <a:gd name="connsiteY17" fmla="*/ 7500 h 59454"/>
                    <a:gd name="connsiteX18" fmla="*/ 4427 w 81320"/>
                    <a:gd name="connsiteY18" fmla="*/ 9036 h 59454"/>
                    <a:gd name="connsiteX19" fmla="*/ 8945 w 81320"/>
                    <a:gd name="connsiteY19" fmla="*/ 4518 h 59454"/>
                    <a:gd name="connsiteX20" fmla="*/ 8313 w 81320"/>
                    <a:gd name="connsiteY20" fmla="*/ 55478 h 59454"/>
                    <a:gd name="connsiteX21" fmla="*/ 4427 w 81320"/>
                    <a:gd name="connsiteY21" fmla="*/ 51593 h 59454"/>
                    <a:gd name="connsiteX22" fmla="*/ 40299 w 81320"/>
                    <a:gd name="connsiteY22" fmla="*/ 53220 h 59454"/>
                    <a:gd name="connsiteX23" fmla="*/ 78158 w 81320"/>
                    <a:gd name="connsiteY23" fmla="*/ 55478 h 594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81320" h="59454">
                      <a:moveTo>
                        <a:pt x="78158" y="55478"/>
                      </a:moveTo>
                      <a:lnTo>
                        <a:pt x="60538" y="56653"/>
                      </a:lnTo>
                      <a:cubicBezTo>
                        <a:pt x="54575" y="57014"/>
                        <a:pt x="48521" y="57557"/>
                        <a:pt x="42286" y="57737"/>
                      </a:cubicBezTo>
                      <a:cubicBezTo>
                        <a:pt x="29908" y="58279"/>
                        <a:pt x="17258" y="58912"/>
                        <a:pt x="4518" y="59364"/>
                      </a:cubicBezTo>
                      <a:lnTo>
                        <a:pt x="723" y="59454"/>
                      </a:lnTo>
                      <a:lnTo>
                        <a:pt x="633" y="55478"/>
                      </a:lnTo>
                      <a:cubicBezTo>
                        <a:pt x="181" y="38491"/>
                        <a:pt x="90" y="21505"/>
                        <a:pt x="0" y="4518"/>
                      </a:cubicBezTo>
                      <a:lnTo>
                        <a:pt x="0" y="0"/>
                      </a:lnTo>
                      <a:lnTo>
                        <a:pt x="4518" y="0"/>
                      </a:lnTo>
                      <a:cubicBezTo>
                        <a:pt x="29095" y="181"/>
                        <a:pt x="53581" y="271"/>
                        <a:pt x="78158" y="1536"/>
                      </a:cubicBezTo>
                      <a:lnTo>
                        <a:pt x="81320" y="1717"/>
                      </a:lnTo>
                      <a:lnTo>
                        <a:pt x="81230" y="4608"/>
                      </a:lnTo>
                      <a:cubicBezTo>
                        <a:pt x="80868" y="13463"/>
                        <a:pt x="80597" y="22318"/>
                        <a:pt x="79875" y="30811"/>
                      </a:cubicBezTo>
                      <a:lnTo>
                        <a:pt x="78158" y="55478"/>
                      </a:lnTo>
                      <a:close/>
                      <a:moveTo>
                        <a:pt x="78158" y="55478"/>
                      </a:moveTo>
                      <a:lnTo>
                        <a:pt x="76441" y="29275"/>
                      </a:lnTo>
                      <a:cubicBezTo>
                        <a:pt x="75718" y="20782"/>
                        <a:pt x="75537" y="12650"/>
                        <a:pt x="75086" y="4518"/>
                      </a:cubicBezTo>
                      <a:lnTo>
                        <a:pt x="78067" y="7500"/>
                      </a:lnTo>
                      <a:cubicBezTo>
                        <a:pt x="53490" y="8765"/>
                        <a:pt x="29004" y="8855"/>
                        <a:pt x="4427" y="9036"/>
                      </a:cubicBezTo>
                      <a:lnTo>
                        <a:pt x="8945" y="4518"/>
                      </a:lnTo>
                      <a:cubicBezTo>
                        <a:pt x="8855" y="21505"/>
                        <a:pt x="8765" y="38491"/>
                        <a:pt x="8313" y="55478"/>
                      </a:cubicBezTo>
                      <a:lnTo>
                        <a:pt x="4427" y="51593"/>
                      </a:lnTo>
                      <a:lnTo>
                        <a:pt x="40299" y="53220"/>
                      </a:lnTo>
                      <a:lnTo>
                        <a:pt x="78158" y="55478"/>
                      </a:lnTo>
                      <a:close/>
                    </a:path>
                  </a:pathLst>
                </a:custGeom>
                <a:solidFill>
                  <a:srgbClr val="3F3F3F"/>
                </a:solidFill>
                <a:ln w="9035" cap="flat">
                  <a:noFill/>
                  <a:prstDash val="solid"/>
                  <a:miter/>
                </a:ln>
              </p:spPr>
              <p:txBody>
                <a:bodyPr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17" name="Forme libre : forme 16">
                  <a:extLst>
                    <a:ext uri="{FF2B5EF4-FFF2-40B4-BE49-F238E27FC236}">
                      <a16:creationId xmlns:a16="http://schemas.microsoft.com/office/drawing/2014/main" id="{CD9A0515-6D9D-4020-9C68-9C03A7B7A5E4}"/>
                    </a:ext>
                  </a:extLst>
                </p:cNvPr>
                <p:cNvSpPr/>
                <p:nvPr/>
              </p:nvSpPr>
              <p:spPr>
                <a:xfrm>
                  <a:off x="8089970" y="2137184"/>
                  <a:ext cx="81320" cy="59454"/>
                </a:xfrm>
                <a:custGeom>
                  <a:avLst/>
                  <a:gdLst>
                    <a:gd name="connsiteX0" fmla="*/ 78158 w 81320"/>
                    <a:gd name="connsiteY0" fmla="*/ 55478 h 59454"/>
                    <a:gd name="connsiteX1" fmla="*/ 60538 w 81320"/>
                    <a:gd name="connsiteY1" fmla="*/ 56653 h 59454"/>
                    <a:gd name="connsiteX2" fmla="*/ 42286 w 81320"/>
                    <a:gd name="connsiteY2" fmla="*/ 57737 h 59454"/>
                    <a:gd name="connsiteX3" fmla="*/ 4518 w 81320"/>
                    <a:gd name="connsiteY3" fmla="*/ 59364 h 59454"/>
                    <a:gd name="connsiteX4" fmla="*/ 723 w 81320"/>
                    <a:gd name="connsiteY4" fmla="*/ 59454 h 59454"/>
                    <a:gd name="connsiteX5" fmla="*/ 633 w 81320"/>
                    <a:gd name="connsiteY5" fmla="*/ 55478 h 59454"/>
                    <a:gd name="connsiteX6" fmla="*/ 0 w 81320"/>
                    <a:gd name="connsiteY6" fmla="*/ 4518 h 59454"/>
                    <a:gd name="connsiteX7" fmla="*/ 0 w 81320"/>
                    <a:gd name="connsiteY7" fmla="*/ 0 h 59454"/>
                    <a:gd name="connsiteX8" fmla="*/ 4518 w 81320"/>
                    <a:gd name="connsiteY8" fmla="*/ 0 h 59454"/>
                    <a:gd name="connsiteX9" fmla="*/ 78158 w 81320"/>
                    <a:gd name="connsiteY9" fmla="*/ 1536 h 59454"/>
                    <a:gd name="connsiteX10" fmla="*/ 81320 w 81320"/>
                    <a:gd name="connsiteY10" fmla="*/ 1717 h 59454"/>
                    <a:gd name="connsiteX11" fmla="*/ 81230 w 81320"/>
                    <a:gd name="connsiteY11" fmla="*/ 4608 h 59454"/>
                    <a:gd name="connsiteX12" fmla="*/ 79875 w 81320"/>
                    <a:gd name="connsiteY12" fmla="*/ 30811 h 59454"/>
                    <a:gd name="connsiteX13" fmla="*/ 78158 w 81320"/>
                    <a:gd name="connsiteY13" fmla="*/ 55478 h 59454"/>
                    <a:gd name="connsiteX14" fmla="*/ 78158 w 81320"/>
                    <a:gd name="connsiteY14" fmla="*/ 55478 h 59454"/>
                    <a:gd name="connsiteX15" fmla="*/ 76441 w 81320"/>
                    <a:gd name="connsiteY15" fmla="*/ 29275 h 59454"/>
                    <a:gd name="connsiteX16" fmla="*/ 75086 w 81320"/>
                    <a:gd name="connsiteY16" fmla="*/ 4518 h 59454"/>
                    <a:gd name="connsiteX17" fmla="*/ 78067 w 81320"/>
                    <a:gd name="connsiteY17" fmla="*/ 7500 h 59454"/>
                    <a:gd name="connsiteX18" fmla="*/ 4427 w 81320"/>
                    <a:gd name="connsiteY18" fmla="*/ 9036 h 59454"/>
                    <a:gd name="connsiteX19" fmla="*/ 8945 w 81320"/>
                    <a:gd name="connsiteY19" fmla="*/ 4518 h 59454"/>
                    <a:gd name="connsiteX20" fmla="*/ 8313 w 81320"/>
                    <a:gd name="connsiteY20" fmla="*/ 55478 h 59454"/>
                    <a:gd name="connsiteX21" fmla="*/ 4427 w 81320"/>
                    <a:gd name="connsiteY21" fmla="*/ 51593 h 59454"/>
                    <a:gd name="connsiteX22" fmla="*/ 40299 w 81320"/>
                    <a:gd name="connsiteY22" fmla="*/ 53220 h 59454"/>
                    <a:gd name="connsiteX23" fmla="*/ 78158 w 81320"/>
                    <a:gd name="connsiteY23" fmla="*/ 55478 h 594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81320" h="59454">
                      <a:moveTo>
                        <a:pt x="78158" y="55478"/>
                      </a:moveTo>
                      <a:lnTo>
                        <a:pt x="60538" y="56653"/>
                      </a:lnTo>
                      <a:cubicBezTo>
                        <a:pt x="54575" y="57014"/>
                        <a:pt x="48521" y="57557"/>
                        <a:pt x="42286" y="57737"/>
                      </a:cubicBezTo>
                      <a:cubicBezTo>
                        <a:pt x="29908" y="58279"/>
                        <a:pt x="17258" y="58912"/>
                        <a:pt x="4518" y="59364"/>
                      </a:cubicBezTo>
                      <a:lnTo>
                        <a:pt x="723" y="59454"/>
                      </a:lnTo>
                      <a:lnTo>
                        <a:pt x="633" y="55478"/>
                      </a:lnTo>
                      <a:cubicBezTo>
                        <a:pt x="181" y="38491"/>
                        <a:pt x="90" y="21505"/>
                        <a:pt x="0" y="4518"/>
                      </a:cubicBezTo>
                      <a:lnTo>
                        <a:pt x="0" y="0"/>
                      </a:lnTo>
                      <a:lnTo>
                        <a:pt x="4518" y="0"/>
                      </a:lnTo>
                      <a:cubicBezTo>
                        <a:pt x="29095" y="181"/>
                        <a:pt x="53581" y="271"/>
                        <a:pt x="78158" y="1536"/>
                      </a:cubicBezTo>
                      <a:lnTo>
                        <a:pt x="81320" y="1717"/>
                      </a:lnTo>
                      <a:lnTo>
                        <a:pt x="81230" y="4608"/>
                      </a:lnTo>
                      <a:cubicBezTo>
                        <a:pt x="80868" y="13463"/>
                        <a:pt x="80597" y="22318"/>
                        <a:pt x="79875" y="30811"/>
                      </a:cubicBezTo>
                      <a:lnTo>
                        <a:pt x="78158" y="55478"/>
                      </a:lnTo>
                      <a:close/>
                      <a:moveTo>
                        <a:pt x="78158" y="55478"/>
                      </a:moveTo>
                      <a:lnTo>
                        <a:pt x="76441" y="29275"/>
                      </a:lnTo>
                      <a:cubicBezTo>
                        <a:pt x="75718" y="20782"/>
                        <a:pt x="75537" y="12650"/>
                        <a:pt x="75086" y="4518"/>
                      </a:cubicBezTo>
                      <a:lnTo>
                        <a:pt x="78067" y="7500"/>
                      </a:lnTo>
                      <a:cubicBezTo>
                        <a:pt x="53490" y="8765"/>
                        <a:pt x="29004" y="8855"/>
                        <a:pt x="4427" y="9036"/>
                      </a:cubicBezTo>
                      <a:lnTo>
                        <a:pt x="8945" y="4518"/>
                      </a:lnTo>
                      <a:cubicBezTo>
                        <a:pt x="8855" y="21505"/>
                        <a:pt x="8765" y="38491"/>
                        <a:pt x="8313" y="55478"/>
                      </a:cubicBezTo>
                      <a:lnTo>
                        <a:pt x="4427" y="51593"/>
                      </a:lnTo>
                      <a:lnTo>
                        <a:pt x="40299" y="53220"/>
                      </a:lnTo>
                      <a:lnTo>
                        <a:pt x="78158" y="55478"/>
                      </a:lnTo>
                      <a:close/>
                    </a:path>
                  </a:pathLst>
                </a:custGeom>
                <a:solidFill>
                  <a:srgbClr val="3F3F3F"/>
                </a:solidFill>
                <a:ln w="9035" cap="flat">
                  <a:noFill/>
                  <a:prstDash val="solid"/>
                  <a:miter/>
                </a:ln>
              </p:spPr>
              <p:txBody>
                <a:bodyPr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18" name="Forme libre : forme 17">
                  <a:extLst>
                    <a:ext uri="{FF2B5EF4-FFF2-40B4-BE49-F238E27FC236}">
                      <a16:creationId xmlns:a16="http://schemas.microsoft.com/office/drawing/2014/main" id="{A24F1350-67BF-4A12-A077-88D00BA16463}"/>
                    </a:ext>
                  </a:extLst>
                </p:cNvPr>
                <p:cNvSpPr/>
                <p:nvPr/>
              </p:nvSpPr>
              <p:spPr>
                <a:xfrm>
                  <a:off x="8222160" y="2137184"/>
                  <a:ext cx="81320" cy="59454"/>
                </a:xfrm>
                <a:custGeom>
                  <a:avLst/>
                  <a:gdLst>
                    <a:gd name="connsiteX0" fmla="*/ 78158 w 81320"/>
                    <a:gd name="connsiteY0" fmla="*/ 55478 h 59454"/>
                    <a:gd name="connsiteX1" fmla="*/ 60538 w 81320"/>
                    <a:gd name="connsiteY1" fmla="*/ 56653 h 59454"/>
                    <a:gd name="connsiteX2" fmla="*/ 42286 w 81320"/>
                    <a:gd name="connsiteY2" fmla="*/ 57737 h 59454"/>
                    <a:gd name="connsiteX3" fmla="*/ 4518 w 81320"/>
                    <a:gd name="connsiteY3" fmla="*/ 59364 h 59454"/>
                    <a:gd name="connsiteX4" fmla="*/ 723 w 81320"/>
                    <a:gd name="connsiteY4" fmla="*/ 59454 h 59454"/>
                    <a:gd name="connsiteX5" fmla="*/ 633 w 81320"/>
                    <a:gd name="connsiteY5" fmla="*/ 55478 h 59454"/>
                    <a:gd name="connsiteX6" fmla="*/ 0 w 81320"/>
                    <a:gd name="connsiteY6" fmla="*/ 4518 h 59454"/>
                    <a:gd name="connsiteX7" fmla="*/ 0 w 81320"/>
                    <a:gd name="connsiteY7" fmla="*/ 0 h 59454"/>
                    <a:gd name="connsiteX8" fmla="*/ 4518 w 81320"/>
                    <a:gd name="connsiteY8" fmla="*/ 0 h 59454"/>
                    <a:gd name="connsiteX9" fmla="*/ 78158 w 81320"/>
                    <a:gd name="connsiteY9" fmla="*/ 1536 h 59454"/>
                    <a:gd name="connsiteX10" fmla="*/ 81320 w 81320"/>
                    <a:gd name="connsiteY10" fmla="*/ 1717 h 59454"/>
                    <a:gd name="connsiteX11" fmla="*/ 81230 w 81320"/>
                    <a:gd name="connsiteY11" fmla="*/ 4608 h 59454"/>
                    <a:gd name="connsiteX12" fmla="*/ 79875 w 81320"/>
                    <a:gd name="connsiteY12" fmla="*/ 30811 h 59454"/>
                    <a:gd name="connsiteX13" fmla="*/ 78158 w 81320"/>
                    <a:gd name="connsiteY13" fmla="*/ 55478 h 59454"/>
                    <a:gd name="connsiteX14" fmla="*/ 78158 w 81320"/>
                    <a:gd name="connsiteY14" fmla="*/ 55478 h 59454"/>
                    <a:gd name="connsiteX15" fmla="*/ 76441 w 81320"/>
                    <a:gd name="connsiteY15" fmla="*/ 29275 h 59454"/>
                    <a:gd name="connsiteX16" fmla="*/ 75086 w 81320"/>
                    <a:gd name="connsiteY16" fmla="*/ 4518 h 59454"/>
                    <a:gd name="connsiteX17" fmla="*/ 78067 w 81320"/>
                    <a:gd name="connsiteY17" fmla="*/ 7500 h 59454"/>
                    <a:gd name="connsiteX18" fmla="*/ 4427 w 81320"/>
                    <a:gd name="connsiteY18" fmla="*/ 9036 h 59454"/>
                    <a:gd name="connsiteX19" fmla="*/ 8945 w 81320"/>
                    <a:gd name="connsiteY19" fmla="*/ 4518 h 59454"/>
                    <a:gd name="connsiteX20" fmla="*/ 8313 w 81320"/>
                    <a:gd name="connsiteY20" fmla="*/ 55478 h 59454"/>
                    <a:gd name="connsiteX21" fmla="*/ 4427 w 81320"/>
                    <a:gd name="connsiteY21" fmla="*/ 51593 h 59454"/>
                    <a:gd name="connsiteX22" fmla="*/ 40299 w 81320"/>
                    <a:gd name="connsiteY22" fmla="*/ 53220 h 59454"/>
                    <a:gd name="connsiteX23" fmla="*/ 78158 w 81320"/>
                    <a:gd name="connsiteY23" fmla="*/ 55478 h 594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81320" h="59454">
                      <a:moveTo>
                        <a:pt x="78158" y="55478"/>
                      </a:moveTo>
                      <a:lnTo>
                        <a:pt x="60538" y="56653"/>
                      </a:lnTo>
                      <a:cubicBezTo>
                        <a:pt x="54575" y="57014"/>
                        <a:pt x="48521" y="57557"/>
                        <a:pt x="42286" y="57737"/>
                      </a:cubicBezTo>
                      <a:cubicBezTo>
                        <a:pt x="29908" y="58279"/>
                        <a:pt x="17258" y="58912"/>
                        <a:pt x="4518" y="59364"/>
                      </a:cubicBezTo>
                      <a:lnTo>
                        <a:pt x="723" y="59454"/>
                      </a:lnTo>
                      <a:lnTo>
                        <a:pt x="633" y="55478"/>
                      </a:lnTo>
                      <a:cubicBezTo>
                        <a:pt x="181" y="38491"/>
                        <a:pt x="90" y="21505"/>
                        <a:pt x="0" y="4518"/>
                      </a:cubicBezTo>
                      <a:lnTo>
                        <a:pt x="0" y="0"/>
                      </a:lnTo>
                      <a:lnTo>
                        <a:pt x="4518" y="0"/>
                      </a:lnTo>
                      <a:cubicBezTo>
                        <a:pt x="29095" y="181"/>
                        <a:pt x="53581" y="271"/>
                        <a:pt x="78158" y="1536"/>
                      </a:cubicBezTo>
                      <a:lnTo>
                        <a:pt x="81320" y="1717"/>
                      </a:lnTo>
                      <a:lnTo>
                        <a:pt x="81230" y="4608"/>
                      </a:lnTo>
                      <a:cubicBezTo>
                        <a:pt x="80868" y="13463"/>
                        <a:pt x="80597" y="22318"/>
                        <a:pt x="79875" y="30811"/>
                      </a:cubicBezTo>
                      <a:lnTo>
                        <a:pt x="78158" y="55478"/>
                      </a:lnTo>
                      <a:close/>
                      <a:moveTo>
                        <a:pt x="78158" y="55478"/>
                      </a:moveTo>
                      <a:lnTo>
                        <a:pt x="76441" y="29275"/>
                      </a:lnTo>
                      <a:cubicBezTo>
                        <a:pt x="75718" y="20782"/>
                        <a:pt x="75537" y="12650"/>
                        <a:pt x="75086" y="4518"/>
                      </a:cubicBezTo>
                      <a:lnTo>
                        <a:pt x="78067" y="7500"/>
                      </a:lnTo>
                      <a:cubicBezTo>
                        <a:pt x="53490" y="8765"/>
                        <a:pt x="29004" y="8855"/>
                        <a:pt x="4427" y="9036"/>
                      </a:cubicBezTo>
                      <a:lnTo>
                        <a:pt x="8945" y="4518"/>
                      </a:lnTo>
                      <a:cubicBezTo>
                        <a:pt x="8855" y="21505"/>
                        <a:pt x="8765" y="38491"/>
                        <a:pt x="8313" y="55478"/>
                      </a:cubicBezTo>
                      <a:lnTo>
                        <a:pt x="4427" y="51593"/>
                      </a:lnTo>
                      <a:lnTo>
                        <a:pt x="40299" y="53220"/>
                      </a:lnTo>
                      <a:lnTo>
                        <a:pt x="78158" y="55478"/>
                      </a:lnTo>
                      <a:close/>
                    </a:path>
                  </a:pathLst>
                </a:custGeom>
                <a:solidFill>
                  <a:srgbClr val="3F3F3F"/>
                </a:solidFill>
                <a:ln w="9035" cap="flat">
                  <a:noFill/>
                  <a:prstDash val="solid"/>
                  <a:miter/>
                </a:ln>
              </p:spPr>
              <p:txBody>
                <a:bodyPr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19" name="Forme libre : forme 18">
                  <a:extLst>
                    <a:ext uri="{FF2B5EF4-FFF2-40B4-BE49-F238E27FC236}">
                      <a16:creationId xmlns:a16="http://schemas.microsoft.com/office/drawing/2014/main" id="{F946B434-AF40-46D4-B54E-5B6F4AA119E9}"/>
                    </a:ext>
                  </a:extLst>
                </p:cNvPr>
                <p:cNvSpPr/>
                <p:nvPr/>
              </p:nvSpPr>
              <p:spPr>
                <a:xfrm>
                  <a:off x="8354351" y="2137184"/>
                  <a:ext cx="81320" cy="59454"/>
                </a:xfrm>
                <a:custGeom>
                  <a:avLst/>
                  <a:gdLst>
                    <a:gd name="connsiteX0" fmla="*/ 78158 w 81320"/>
                    <a:gd name="connsiteY0" fmla="*/ 55478 h 59454"/>
                    <a:gd name="connsiteX1" fmla="*/ 60538 w 81320"/>
                    <a:gd name="connsiteY1" fmla="*/ 56653 h 59454"/>
                    <a:gd name="connsiteX2" fmla="*/ 42286 w 81320"/>
                    <a:gd name="connsiteY2" fmla="*/ 57737 h 59454"/>
                    <a:gd name="connsiteX3" fmla="*/ 4518 w 81320"/>
                    <a:gd name="connsiteY3" fmla="*/ 59364 h 59454"/>
                    <a:gd name="connsiteX4" fmla="*/ 723 w 81320"/>
                    <a:gd name="connsiteY4" fmla="*/ 59454 h 59454"/>
                    <a:gd name="connsiteX5" fmla="*/ 633 w 81320"/>
                    <a:gd name="connsiteY5" fmla="*/ 55478 h 59454"/>
                    <a:gd name="connsiteX6" fmla="*/ 0 w 81320"/>
                    <a:gd name="connsiteY6" fmla="*/ 4518 h 59454"/>
                    <a:gd name="connsiteX7" fmla="*/ 0 w 81320"/>
                    <a:gd name="connsiteY7" fmla="*/ 0 h 59454"/>
                    <a:gd name="connsiteX8" fmla="*/ 4518 w 81320"/>
                    <a:gd name="connsiteY8" fmla="*/ 0 h 59454"/>
                    <a:gd name="connsiteX9" fmla="*/ 78158 w 81320"/>
                    <a:gd name="connsiteY9" fmla="*/ 1536 h 59454"/>
                    <a:gd name="connsiteX10" fmla="*/ 81320 w 81320"/>
                    <a:gd name="connsiteY10" fmla="*/ 1717 h 59454"/>
                    <a:gd name="connsiteX11" fmla="*/ 81230 w 81320"/>
                    <a:gd name="connsiteY11" fmla="*/ 4608 h 59454"/>
                    <a:gd name="connsiteX12" fmla="*/ 79875 w 81320"/>
                    <a:gd name="connsiteY12" fmla="*/ 30811 h 59454"/>
                    <a:gd name="connsiteX13" fmla="*/ 78158 w 81320"/>
                    <a:gd name="connsiteY13" fmla="*/ 55478 h 59454"/>
                    <a:gd name="connsiteX14" fmla="*/ 78158 w 81320"/>
                    <a:gd name="connsiteY14" fmla="*/ 55478 h 59454"/>
                    <a:gd name="connsiteX15" fmla="*/ 76441 w 81320"/>
                    <a:gd name="connsiteY15" fmla="*/ 29275 h 59454"/>
                    <a:gd name="connsiteX16" fmla="*/ 75086 w 81320"/>
                    <a:gd name="connsiteY16" fmla="*/ 4518 h 59454"/>
                    <a:gd name="connsiteX17" fmla="*/ 78067 w 81320"/>
                    <a:gd name="connsiteY17" fmla="*/ 7500 h 59454"/>
                    <a:gd name="connsiteX18" fmla="*/ 4427 w 81320"/>
                    <a:gd name="connsiteY18" fmla="*/ 9036 h 59454"/>
                    <a:gd name="connsiteX19" fmla="*/ 8945 w 81320"/>
                    <a:gd name="connsiteY19" fmla="*/ 4518 h 59454"/>
                    <a:gd name="connsiteX20" fmla="*/ 8313 w 81320"/>
                    <a:gd name="connsiteY20" fmla="*/ 55478 h 59454"/>
                    <a:gd name="connsiteX21" fmla="*/ 4427 w 81320"/>
                    <a:gd name="connsiteY21" fmla="*/ 51593 h 59454"/>
                    <a:gd name="connsiteX22" fmla="*/ 40299 w 81320"/>
                    <a:gd name="connsiteY22" fmla="*/ 53220 h 59454"/>
                    <a:gd name="connsiteX23" fmla="*/ 78158 w 81320"/>
                    <a:gd name="connsiteY23" fmla="*/ 55478 h 594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81320" h="59454">
                      <a:moveTo>
                        <a:pt x="78158" y="55478"/>
                      </a:moveTo>
                      <a:lnTo>
                        <a:pt x="60538" y="56653"/>
                      </a:lnTo>
                      <a:cubicBezTo>
                        <a:pt x="54575" y="57014"/>
                        <a:pt x="48521" y="57557"/>
                        <a:pt x="42286" y="57737"/>
                      </a:cubicBezTo>
                      <a:cubicBezTo>
                        <a:pt x="29908" y="58279"/>
                        <a:pt x="17258" y="58912"/>
                        <a:pt x="4518" y="59364"/>
                      </a:cubicBezTo>
                      <a:lnTo>
                        <a:pt x="723" y="59454"/>
                      </a:lnTo>
                      <a:lnTo>
                        <a:pt x="633" y="55478"/>
                      </a:lnTo>
                      <a:cubicBezTo>
                        <a:pt x="181" y="38491"/>
                        <a:pt x="90" y="21505"/>
                        <a:pt x="0" y="4518"/>
                      </a:cubicBezTo>
                      <a:lnTo>
                        <a:pt x="0" y="0"/>
                      </a:lnTo>
                      <a:lnTo>
                        <a:pt x="4518" y="0"/>
                      </a:lnTo>
                      <a:cubicBezTo>
                        <a:pt x="29094" y="181"/>
                        <a:pt x="53581" y="271"/>
                        <a:pt x="78158" y="1536"/>
                      </a:cubicBezTo>
                      <a:lnTo>
                        <a:pt x="81320" y="1717"/>
                      </a:lnTo>
                      <a:lnTo>
                        <a:pt x="81230" y="4608"/>
                      </a:lnTo>
                      <a:cubicBezTo>
                        <a:pt x="80868" y="13463"/>
                        <a:pt x="80597" y="22318"/>
                        <a:pt x="79875" y="30811"/>
                      </a:cubicBezTo>
                      <a:lnTo>
                        <a:pt x="78158" y="55478"/>
                      </a:lnTo>
                      <a:close/>
                      <a:moveTo>
                        <a:pt x="78158" y="55478"/>
                      </a:moveTo>
                      <a:lnTo>
                        <a:pt x="76441" y="29275"/>
                      </a:lnTo>
                      <a:cubicBezTo>
                        <a:pt x="75718" y="20782"/>
                        <a:pt x="75537" y="12650"/>
                        <a:pt x="75086" y="4518"/>
                      </a:cubicBezTo>
                      <a:lnTo>
                        <a:pt x="78067" y="7500"/>
                      </a:lnTo>
                      <a:cubicBezTo>
                        <a:pt x="53490" y="8765"/>
                        <a:pt x="29004" y="8855"/>
                        <a:pt x="4427" y="9036"/>
                      </a:cubicBezTo>
                      <a:lnTo>
                        <a:pt x="8945" y="4518"/>
                      </a:lnTo>
                      <a:cubicBezTo>
                        <a:pt x="8855" y="21505"/>
                        <a:pt x="8764" y="38491"/>
                        <a:pt x="8313" y="55478"/>
                      </a:cubicBezTo>
                      <a:lnTo>
                        <a:pt x="4427" y="51593"/>
                      </a:lnTo>
                      <a:lnTo>
                        <a:pt x="40299" y="53220"/>
                      </a:lnTo>
                      <a:lnTo>
                        <a:pt x="78158" y="55478"/>
                      </a:lnTo>
                      <a:close/>
                    </a:path>
                  </a:pathLst>
                </a:custGeom>
                <a:solidFill>
                  <a:srgbClr val="3F3F3F"/>
                </a:solidFill>
                <a:ln w="9035" cap="flat">
                  <a:noFill/>
                  <a:prstDash val="solid"/>
                  <a:miter/>
                </a:ln>
              </p:spPr>
              <p:txBody>
                <a:bodyPr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0" name="Forme libre : forme 19">
                  <a:extLst>
                    <a:ext uri="{FF2B5EF4-FFF2-40B4-BE49-F238E27FC236}">
                      <a16:creationId xmlns:a16="http://schemas.microsoft.com/office/drawing/2014/main" id="{286B5ADD-64D6-4AC3-8DC0-3E9CC2EBF92B}"/>
                    </a:ext>
                  </a:extLst>
                </p:cNvPr>
                <p:cNvSpPr/>
                <p:nvPr/>
              </p:nvSpPr>
              <p:spPr>
                <a:xfrm>
                  <a:off x="7862183" y="2594745"/>
                  <a:ext cx="94512" cy="32166"/>
                </a:xfrm>
                <a:custGeom>
                  <a:avLst/>
                  <a:gdLst>
                    <a:gd name="connsiteX0" fmla="*/ 78429 w 94512"/>
                    <a:gd name="connsiteY0" fmla="*/ 32167 h 32166"/>
                    <a:gd name="connsiteX1" fmla="*/ 16084 w 94512"/>
                    <a:gd name="connsiteY1" fmla="*/ 32167 h 32166"/>
                    <a:gd name="connsiteX2" fmla="*/ 0 w 94512"/>
                    <a:gd name="connsiteY2" fmla="*/ 16083 h 32166"/>
                    <a:gd name="connsiteX3" fmla="*/ 0 w 94512"/>
                    <a:gd name="connsiteY3" fmla="*/ 16083 h 32166"/>
                    <a:gd name="connsiteX4" fmla="*/ 16084 w 94512"/>
                    <a:gd name="connsiteY4" fmla="*/ 0 h 32166"/>
                    <a:gd name="connsiteX5" fmla="*/ 78429 w 94512"/>
                    <a:gd name="connsiteY5" fmla="*/ 0 h 32166"/>
                    <a:gd name="connsiteX6" fmla="*/ 94512 w 94512"/>
                    <a:gd name="connsiteY6" fmla="*/ 16083 h 32166"/>
                    <a:gd name="connsiteX7" fmla="*/ 94512 w 94512"/>
                    <a:gd name="connsiteY7" fmla="*/ 16083 h 32166"/>
                    <a:gd name="connsiteX8" fmla="*/ 78429 w 94512"/>
                    <a:gd name="connsiteY8" fmla="*/ 32167 h 321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4512" h="32166">
                      <a:moveTo>
                        <a:pt x="78429" y="32167"/>
                      </a:moveTo>
                      <a:lnTo>
                        <a:pt x="16084" y="32167"/>
                      </a:lnTo>
                      <a:cubicBezTo>
                        <a:pt x="7229" y="32167"/>
                        <a:pt x="0" y="24938"/>
                        <a:pt x="0" y="16083"/>
                      </a:cubicBezTo>
                      <a:lnTo>
                        <a:pt x="0" y="16083"/>
                      </a:lnTo>
                      <a:cubicBezTo>
                        <a:pt x="0" y="7228"/>
                        <a:pt x="7229" y="0"/>
                        <a:pt x="16084" y="0"/>
                      </a:cubicBezTo>
                      <a:lnTo>
                        <a:pt x="78429" y="0"/>
                      </a:lnTo>
                      <a:cubicBezTo>
                        <a:pt x="87284" y="0"/>
                        <a:pt x="94512" y="7228"/>
                        <a:pt x="94512" y="16083"/>
                      </a:cubicBezTo>
                      <a:lnTo>
                        <a:pt x="94512" y="16083"/>
                      </a:lnTo>
                      <a:cubicBezTo>
                        <a:pt x="94512" y="24938"/>
                        <a:pt x="87284" y="32167"/>
                        <a:pt x="78429" y="3216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035" cap="flat">
                  <a:noFill/>
                  <a:prstDash val="solid"/>
                  <a:miter/>
                </a:ln>
              </p:spPr>
              <p:txBody>
                <a:bodyPr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1" name="Forme libre : forme 20">
                  <a:extLst>
                    <a:ext uri="{FF2B5EF4-FFF2-40B4-BE49-F238E27FC236}">
                      <a16:creationId xmlns:a16="http://schemas.microsoft.com/office/drawing/2014/main" id="{3FEF0573-AFD5-4D5A-9728-21941125B295}"/>
                    </a:ext>
                  </a:extLst>
                </p:cNvPr>
                <p:cNvSpPr/>
                <p:nvPr/>
              </p:nvSpPr>
              <p:spPr>
                <a:xfrm>
                  <a:off x="8014161" y="2594745"/>
                  <a:ext cx="94512" cy="32166"/>
                </a:xfrm>
                <a:custGeom>
                  <a:avLst/>
                  <a:gdLst>
                    <a:gd name="connsiteX0" fmla="*/ 78429 w 94512"/>
                    <a:gd name="connsiteY0" fmla="*/ 32167 h 32166"/>
                    <a:gd name="connsiteX1" fmla="*/ 16084 w 94512"/>
                    <a:gd name="connsiteY1" fmla="*/ 32167 h 32166"/>
                    <a:gd name="connsiteX2" fmla="*/ 0 w 94512"/>
                    <a:gd name="connsiteY2" fmla="*/ 16083 h 32166"/>
                    <a:gd name="connsiteX3" fmla="*/ 0 w 94512"/>
                    <a:gd name="connsiteY3" fmla="*/ 16083 h 32166"/>
                    <a:gd name="connsiteX4" fmla="*/ 16084 w 94512"/>
                    <a:gd name="connsiteY4" fmla="*/ 0 h 32166"/>
                    <a:gd name="connsiteX5" fmla="*/ 78429 w 94512"/>
                    <a:gd name="connsiteY5" fmla="*/ 0 h 32166"/>
                    <a:gd name="connsiteX6" fmla="*/ 94512 w 94512"/>
                    <a:gd name="connsiteY6" fmla="*/ 16083 h 32166"/>
                    <a:gd name="connsiteX7" fmla="*/ 94512 w 94512"/>
                    <a:gd name="connsiteY7" fmla="*/ 16083 h 32166"/>
                    <a:gd name="connsiteX8" fmla="*/ 78429 w 94512"/>
                    <a:gd name="connsiteY8" fmla="*/ 32167 h 321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4512" h="32166">
                      <a:moveTo>
                        <a:pt x="78429" y="32167"/>
                      </a:moveTo>
                      <a:lnTo>
                        <a:pt x="16084" y="32167"/>
                      </a:lnTo>
                      <a:cubicBezTo>
                        <a:pt x="7229" y="32167"/>
                        <a:pt x="0" y="24938"/>
                        <a:pt x="0" y="16083"/>
                      </a:cubicBezTo>
                      <a:lnTo>
                        <a:pt x="0" y="16083"/>
                      </a:lnTo>
                      <a:cubicBezTo>
                        <a:pt x="0" y="7228"/>
                        <a:pt x="7229" y="0"/>
                        <a:pt x="16084" y="0"/>
                      </a:cubicBezTo>
                      <a:lnTo>
                        <a:pt x="78429" y="0"/>
                      </a:lnTo>
                      <a:cubicBezTo>
                        <a:pt x="87284" y="0"/>
                        <a:pt x="94512" y="7228"/>
                        <a:pt x="94512" y="16083"/>
                      </a:cubicBezTo>
                      <a:lnTo>
                        <a:pt x="94512" y="16083"/>
                      </a:lnTo>
                      <a:cubicBezTo>
                        <a:pt x="94512" y="24938"/>
                        <a:pt x="87284" y="32167"/>
                        <a:pt x="78429" y="3216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035" cap="flat">
                  <a:noFill/>
                  <a:prstDash val="solid"/>
                  <a:miter/>
                </a:ln>
              </p:spPr>
              <p:txBody>
                <a:bodyPr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2" name="Forme libre : forme 21">
                  <a:extLst>
                    <a:ext uri="{FF2B5EF4-FFF2-40B4-BE49-F238E27FC236}">
                      <a16:creationId xmlns:a16="http://schemas.microsoft.com/office/drawing/2014/main" id="{42895A5C-3C02-4B3E-B8D2-D640B3744CFA}"/>
                    </a:ext>
                  </a:extLst>
                </p:cNvPr>
                <p:cNvSpPr/>
                <p:nvPr/>
              </p:nvSpPr>
              <p:spPr>
                <a:xfrm>
                  <a:off x="8166139" y="2594745"/>
                  <a:ext cx="94512" cy="32166"/>
                </a:xfrm>
                <a:custGeom>
                  <a:avLst/>
                  <a:gdLst>
                    <a:gd name="connsiteX0" fmla="*/ 78429 w 94512"/>
                    <a:gd name="connsiteY0" fmla="*/ 32167 h 32166"/>
                    <a:gd name="connsiteX1" fmla="*/ 16084 w 94512"/>
                    <a:gd name="connsiteY1" fmla="*/ 32167 h 32166"/>
                    <a:gd name="connsiteX2" fmla="*/ 0 w 94512"/>
                    <a:gd name="connsiteY2" fmla="*/ 16083 h 32166"/>
                    <a:gd name="connsiteX3" fmla="*/ 0 w 94512"/>
                    <a:gd name="connsiteY3" fmla="*/ 16083 h 32166"/>
                    <a:gd name="connsiteX4" fmla="*/ 16084 w 94512"/>
                    <a:gd name="connsiteY4" fmla="*/ 0 h 32166"/>
                    <a:gd name="connsiteX5" fmla="*/ 78429 w 94512"/>
                    <a:gd name="connsiteY5" fmla="*/ 0 h 32166"/>
                    <a:gd name="connsiteX6" fmla="*/ 94512 w 94512"/>
                    <a:gd name="connsiteY6" fmla="*/ 16083 h 32166"/>
                    <a:gd name="connsiteX7" fmla="*/ 94512 w 94512"/>
                    <a:gd name="connsiteY7" fmla="*/ 16083 h 32166"/>
                    <a:gd name="connsiteX8" fmla="*/ 78429 w 94512"/>
                    <a:gd name="connsiteY8" fmla="*/ 32167 h 321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4512" h="32166">
                      <a:moveTo>
                        <a:pt x="78429" y="32167"/>
                      </a:moveTo>
                      <a:lnTo>
                        <a:pt x="16084" y="32167"/>
                      </a:lnTo>
                      <a:cubicBezTo>
                        <a:pt x="7228" y="32167"/>
                        <a:pt x="0" y="24938"/>
                        <a:pt x="0" y="16083"/>
                      </a:cubicBezTo>
                      <a:lnTo>
                        <a:pt x="0" y="16083"/>
                      </a:lnTo>
                      <a:cubicBezTo>
                        <a:pt x="0" y="7228"/>
                        <a:pt x="7228" y="0"/>
                        <a:pt x="16084" y="0"/>
                      </a:cubicBezTo>
                      <a:lnTo>
                        <a:pt x="78429" y="0"/>
                      </a:lnTo>
                      <a:cubicBezTo>
                        <a:pt x="87284" y="0"/>
                        <a:pt x="94512" y="7228"/>
                        <a:pt x="94512" y="16083"/>
                      </a:cubicBezTo>
                      <a:lnTo>
                        <a:pt x="94512" y="16083"/>
                      </a:lnTo>
                      <a:cubicBezTo>
                        <a:pt x="94512" y="24938"/>
                        <a:pt x="87284" y="32167"/>
                        <a:pt x="78429" y="3216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035" cap="flat">
                  <a:noFill/>
                  <a:prstDash val="solid"/>
                  <a:miter/>
                </a:ln>
              </p:spPr>
              <p:txBody>
                <a:bodyPr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" name="Forme libre : forme 22">
                  <a:extLst>
                    <a:ext uri="{FF2B5EF4-FFF2-40B4-BE49-F238E27FC236}">
                      <a16:creationId xmlns:a16="http://schemas.microsoft.com/office/drawing/2014/main" id="{CC73EB29-EA93-41E7-94DC-FDCE9783B192}"/>
                    </a:ext>
                  </a:extLst>
                </p:cNvPr>
                <p:cNvSpPr/>
                <p:nvPr/>
              </p:nvSpPr>
              <p:spPr>
                <a:xfrm>
                  <a:off x="8318208" y="2594745"/>
                  <a:ext cx="94512" cy="32166"/>
                </a:xfrm>
                <a:custGeom>
                  <a:avLst/>
                  <a:gdLst>
                    <a:gd name="connsiteX0" fmla="*/ 78429 w 94512"/>
                    <a:gd name="connsiteY0" fmla="*/ 32167 h 32166"/>
                    <a:gd name="connsiteX1" fmla="*/ 16083 w 94512"/>
                    <a:gd name="connsiteY1" fmla="*/ 32167 h 32166"/>
                    <a:gd name="connsiteX2" fmla="*/ 0 w 94512"/>
                    <a:gd name="connsiteY2" fmla="*/ 16083 h 32166"/>
                    <a:gd name="connsiteX3" fmla="*/ 0 w 94512"/>
                    <a:gd name="connsiteY3" fmla="*/ 16083 h 32166"/>
                    <a:gd name="connsiteX4" fmla="*/ 16083 w 94512"/>
                    <a:gd name="connsiteY4" fmla="*/ 0 h 32166"/>
                    <a:gd name="connsiteX5" fmla="*/ 78429 w 94512"/>
                    <a:gd name="connsiteY5" fmla="*/ 0 h 32166"/>
                    <a:gd name="connsiteX6" fmla="*/ 94512 w 94512"/>
                    <a:gd name="connsiteY6" fmla="*/ 16083 h 32166"/>
                    <a:gd name="connsiteX7" fmla="*/ 94512 w 94512"/>
                    <a:gd name="connsiteY7" fmla="*/ 16083 h 32166"/>
                    <a:gd name="connsiteX8" fmla="*/ 78429 w 94512"/>
                    <a:gd name="connsiteY8" fmla="*/ 32167 h 321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4512" h="32166">
                      <a:moveTo>
                        <a:pt x="78429" y="32167"/>
                      </a:moveTo>
                      <a:lnTo>
                        <a:pt x="16083" y="32167"/>
                      </a:lnTo>
                      <a:cubicBezTo>
                        <a:pt x="7228" y="32167"/>
                        <a:pt x="0" y="24938"/>
                        <a:pt x="0" y="16083"/>
                      </a:cubicBezTo>
                      <a:lnTo>
                        <a:pt x="0" y="16083"/>
                      </a:lnTo>
                      <a:cubicBezTo>
                        <a:pt x="0" y="7228"/>
                        <a:pt x="7228" y="0"/>
                        <a:pt x="16083" y="0"/>
                      </a:cubicBezTo>
                      <a:lnTo>
                        <a:pt x="78429" y="0"/>
                      </a:lnTo>
                      <a:cubicBezTo>
                        <a:pt x="87283" y="0"/>
                        <a:pt x="94512" y="7228"/>
                        <a:pt x="94512" y="16083"/>
                      </a:cubicBezTo>
                      <a:lnTo>
                        <a:pt x="94512" y="16083"/>
                      </a:lnTo>
                      <a:cubicBezTo>
                        <a:pt x="94422" y="24938"/>
                        <a:pt x="87194" y="32167"/>
                        <a:pt x="78429" y="3216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035" cap="flat">
                  <a:noFill/>
                  <a:prstDash val="solid"/>
                  <a:miter/>
                </a:ln>
              </p:spPr>
              <p:txBody>
                <a:bodyPr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4" name="Forme libre : forme 23">
                  <a:extLst>
                    <a:ext uri="{FF2B5EF4-FFF2-40B4-BE49-F238E27FC236}">
                      <a16:creationId xmlns:a16="http://schemas.microsoft.com/office/drawing/2014/main" id="{AAC6F038-E1C5-4D6D-8B5F-176B4EF4A6D2}"/>
                    </a:ext>
                  </a:extLst>
                </p:cNvPr>
                <p:cNvSpPr/>
                <p:nvPr/>
              </p:nvSpPr>
              <p:spPr>
                <a:xfrm>
                  <a:off x="8470187" y="2594745"/>
                  <a:ext cx="94511" cy="32166"/>
                </a:xfrm>
                <a:custGeom>
                  <a:avLst/>
                  <a:gdLst>
                    <a:gd name="connsiteX0" fmla="*/ 78429 w 94511"/>
                    <a:gd name="connsiteY0" fmla="*/ 32167 h 32166"/>
                    <a:gd name="connsiteX1" fmla="*/ 16083 w 94511"/>
                    <a:gd name="connsiteY1" fmla="*/ 32167 h 32166"/>
                    <a:gd name="connsiteX2" fmla="*/ 0 w 94511"/>
                    <a:gd name="connsiteY2" fmla="*/ 16083 h 32166"/>
                    <a:gd name="connsiteX3" fmla="*/ 0 w 94511"/>
                    <a:gd name="connsiteY3" fmla="*/ 16083 h 32166"/>
                    <a:gd name="connsiteX4" fmla="*/ 16083 w 94511"/>
                    <a:gd name="connsiteY4" fmla="*/ 0 h 32166"/>
                    <a:gd name="connsiteX5" fmla="*/ 78429 w 94511"/>
                    <a:gd name="connsiteY5" fmla="*/ 0 h 32166"/>
                    <a:gd name="connsiteX6" fmla="*/ 94512 w 94511"/>
                    <a:gd name="connsiteY6" fmla="*/ 16083 h 32166"/>
                    <a:gd name="connsiteX7" fmla="*/ 94512 w 94511"/>
                    <a:gd name="connsiteY7" fmla="*/ 16083 h 32166"/>
                    <a:gd name="connsiteX8" fmla="*/ 78429 w 94511"/>
                    <a:gd name="connsiteY8" fmla="*/ 32167 h 321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4511" h="32166">
                      <a:moveTo>
                        <a:pt x="78429" y="32167"/>
                      </a:moveTo>
                      <a:lnTo>
                        <a:pt x="16083" y="32167"/>
                      </a:lnTo>
                      <a:cubicBezTo>
                        <a:pt x="7228" y="32167"/>
                        <a:pt x="0" y="24938"/>
                        <a:pt x="0" y="16083"/>
                      </a:cubicBezTo>
                      <a:lnTo>
                        <a:pt x="0" y="16083"/>
                      </a:lnTo>
                      <a:cubicBezTo>
                        <a:pt x="0" y="7228"/>
                        <a:pt x="7228" y="0"/>
                        <a:pt x="16083" y="0"/>
                      </a:cubicBezTo>
                      <a:lnTo>
                        <a:pt x="78429" y="0"/>
                      </a:lnTo>
                      <a:cubicBezTo>
                        <a:pt x="87283" y="0"/>
                        <a:pt x="94512" y="7228"/>
                        <a:pt x="94512" y="16083"/>
                      </a:cubicBezTo>
                      <a:lnTo>
                        <a:pt x="94512" y="16083"/>
                      </a:lnTo>
                      <a:cubicBezTo>
                        <a:pt x="94422" y="24938"/>
                        <a:pt x="87193" y="32167"/>
                        <a:pt x="78429" y="3216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035" cap="flat">
                  <a:noFill/>
                  <a:prstDash val="solid"/>
                  <a:miter/>
                </a:ln>
              </p:spPr>
              <p:txBody>
                <a:bodyPr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5" name="Forme libre : forme 24">
                  <a:extLst>
                    <a:ext uri="{FF2B5EF4-FFF2-40B4-BE49-F238E27FC236}">
                      <a16:creationId xmlns:a16="http://schemas.microsoft.com/office/drawing/2014/main" id="{D09AE1EC-437F-4E40-9931-46ED55EF7A66}"/>
                    </a:ext>
                  </a:extLst>
                </p:cNvPr>
                <p:cNvSpPr/>
                <p:nvPr/>
              </p:nvSpPr>
              <p:spPr>
                <a:xfrm>
                  <a:off x="7858199" y="2590313"/>
                  <a:ext cx="98991" cy="39219"/>
                </a:xfrm>
                <a:custGeom>
                  <a:avLst/>
                  <a:gdLst>
                    <a:gd name="connsiteX0" fmla="*/ 82413 w 98991"/>
                    <a:gd name="connsiteY0" fmla="*/ 36599 h 39219"/>
                    <a:gd name="connsiteX1" fmla="*/ 26031 w 98991"/>
                    <a:gd name="connsiteY1" fmla="*/ 38858 h 39219"/>
                    <a:gd name="connsiteX2" fmla="*/ 18803 w 98991"/>
                    <a:gd name="connsiteY2" fmla="*/ 39219 h 39219"/>
                    <a:gd name="connsiteX3" fmla="*/ 10761 w 98991"/>
                    <a:gd name="connsiteY3" fmla="*/ 37322 h 39219"/>
                    <a:gd name="connsiteX4" fmla="*/ 461 w 98991"/>
                    <a:gd name="connsiteY4" fmla="*/ 24311 h 39219"/>
                    <a:gd name="connsiteX5" fmla="*/ 4346 w 98991"/>
                    <a:gd name="connsiteY5" fmla="*/ 7595 h 39219"/>
                    <a:gd name="connsiteX6" fmla="*/ 20068 w 98991"/>
                    <a:gd name="connsiteY6" fmla="*/ 5 h 39219"/>
                    <a:gd name="connsiteX7" fmla="*/ 76450 w 98991"/>
                    <a:gd name="connsiteY7" fmla="*/ 2264 h 39219"/>
                    <a:gd name="connsiteX8" fmla="*/ 83588 w 98991"/>
                    <a:gd name="connsiteY8" fmla="*/ 2716 h 39219"/>
                    <a:gd name="connsiteX9" fmla="*/ 90816 w 98991"/>
                    <a:gd name="connsiteY9" fmla="*/ 5246 h 39219"/>
                    <a:gd name="connsiteX10" fmla="*/ 98768 w 98991"/>
                    <a:gd name="connsiteY10" fmla="*/ 17443 h 39219"/>
                    <a:gd name="connsiteX11" fmla="*/ 82413 w 98991"/>
                    <a:gd name="connsiteY11" fmla="*/ 36599 h 39219"/>
                    <a:gd name="connsiteX12" fmla="*/ 82413 w 98991"/>
                    <a:gd name="connsiteY12" fmla="*/ 36599 h 39219"/>
                    <a:gd name="connsiteX13" fmla="*/ 94611 w 98991"/>
                    <a:gd name="connsiteY13" fmla="*/ 30636 h 39219"/>
                    <a:gd name="connsiteX14" fmla="*/ 97503 w 98991"/>
                    <a:gd name="connsiteY14" fmla="*/ 17624 h 39219"/>
                    <a:gd name="connsiteX15" fmla="*/ 89461 w 98991"/>
                    <a:gd name="connsiteY15" fmla="*/ 7685 h 39219"/>
                    <a:gd name="connsiteX16" fmla="*/ 76450 w 98991"/>
                    <a:gd name="connsiteY16" fmla="*/ 6691 h 39219"/>
                    <a:gd name="connsiteX17" fmla="*/ 20068 w 98991"/>
                    <a:gd name="connsiteY17" fmla="*/ 8950 h 39219"/>
                    <a:gd name="connsiteX18" fmla="*/ 8141 w 98991"/>
                    <a:gd name="connsiteY18" fmla="*/ 22775 h 39219"/>
                    <a:gd name="connsiteX19" fmla="*/ 13833 w 98991"/>
                    <a:gd name="connsiteY19" fmla="*/ 31900 h 39219"/>
                    <a:gd name="connsiteX20" fmla="*/ 19164 w 98991"/>
                    <a:gd name="connsiteY20" fmla="*/ 33888 h 39219"/>
                    <a:gd name="connsiteX21" fmla="*/ 26031 w 98991"/>
                    <a:gd name="connsiteY21" fmla="*/ 34340 h 39219"/>
                    <a:gd name="connsiteX22" fmla="*/ 82413 w 98991"/>
                    <a:gd name="connsiteY22" fmla="*/ 36599 h 392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98991" h="39219">
                      <a:moveTo>
                        <a:pt x="82413" y="36599"/>
                      </a:moveTo>
                      <a:cubicBezTo>
                        <a:pt x="63619" y="36509"/>
                        <a:pt x="44825" y="37683"/>
                        <a:pt x="26031" y="38858"/>
                      </a:cubicBezTo>
                      <a:cubicBezTo>
                        <a:pt x="23592" y="38948"/>
                        <a:pt x="21513" y="39219"/>
                        <a:pt x="18803" y="39219"/>
                      </a:cubicBezTo>
                      <a:cubicBezTo>
                        <a:pt x="16092" y="39219"/>
                        <a:pt x="13291" y="38497"/>
                        <a:pt x="10761" y="37322"/>
                      </a:cubicBezTo>
                      <a:cubicBezTo>
                        <a:pt x="5791" y="34792"/>
                        <a:pt x="1725" y="30093"/>
                        <a:pt x="461" y="24311"/>
                      </a:cubicBezTo>
                      <a:cubicBezTo>
                        <a:pt x="-804" y="18618"/>
                        <a:pt x="551" y="12293"/>
                        <a:pt x="4346" y="7595"/>
                      </a:cubicBezTo>
                      <a:cubicBezTo>
                        <a:pt x="8050" y="2987"/>
                        <a:pt x="14014" y="95"/>
                        <a:pt x="20068" y="5"/>
                      </a:cubicBezTo>
                      <a:cubicBezTo>
                        <a:pt x="38862" y="-85"/>
                        <a:pt x="57655" y="1089"/>
                        <a:pt x="76450" y="2264"/>
                      </a:cubicBezTo>
                      <a:cubicBezTo>
                        <a:pt x="78889" y="2445"/>
                        <a:pt x="81058" y="2445"/>
                        <a:pt x="83588" y="2716"/>
                      </a:cubicBezTo>
                      <a:cubicBezTo>
                        <a:pt x="86208" y="2987"/>
                        <a:pt x="88738" y="3890"/>
                        <a:pt x="90816" y="5246"/>
                      </a:cubicBezTo>
                      <a:cubicBezTo>
                        <a:pt x="95153" y="7956"/>
                        <a:pt x="98045" y="12564"/>
                        <a:pt x="98768" y="17443"/>
                      </a:cubicBezTo>
                      <a:cubicBezTo>
                        <a:pt x="100484" y="27383"/>
                        <a:pt x="92081" y="36960"/>
                        <a:pt x="82413" y="36599"/>
                      </a:cubicBezTo>
                      <a:close/>
                      <a:moveTo>
                        <a:pt x="82413" y="36599"/>
                      </a:moveTo>
                      <a:cubicBezTo>
                        <a:pt x="87111" y="36599"/>
                        <a:pt x="91720" y="34250"/>
                        <a:pt x="94611" y="30636"/>
                      </a:cubicBezTo>
                      <a:cubicBezTo>
                        <a:pt x="97503" y="27021"/>
                        <a:pt x="98587" y="22052"/>
                        <a:pt x="97503" y="17624"/>
                      </a:cubicBezTo>
                      <a:cubicBezTo>
                        <a:pt x="96509" y="13197"/>
                        <a:pt x="93256" y="9583"/>
                        <a:pt x="89461" y="7685"/>
                      </a:cubicBezTo>
                      <a:cubicBezTo>
                        <a:pt x="85576" y="5607"/>
                        <a:pt x="81239" y="6420"/>
                        <a:pt x="76450" y="6691"/>
                      </a:cubicBezTo>
                      <a:cubicBezTo>
                        <a:pt x="57655" y="7866"/>
                        <a:pt x="38862" y="9040"/>
                        <a:pt x="20068" y="8950"/>
                      </a:cubicBezTo>
                      <a:cubicBezTo>
                        <a:pt x="13201" y="8679"/>
                        <a:pt x="6966" y="15546"/>
                        <a:pt x="8141" y="22775"/>
                      </a:cubicBezTo>
                      <a:cubicBezTo>
                        <a:pt x="8592" y="26298"/>
                        <a:pt x="10671" y="29732"/>
                        <a:pt x="13833" y="31900"/>
                      </a:cubicBezTo>
                      <a:cubicBezTo>
                        <a:pt x="15459" y="32985"/>
                        <a:pt x="17267" y="33617"/>
                        <a:pt x="19164" y="33888"/>
                      </a:cubicBezTo>
                      <a:cubicBezTo>
                        <a:pt x="21152" y="34159"/>
                        <a:pt x="23772" y="34159"/>
                        <a:pt x="26031" y="34340"/>
                      </a:cubicBezTo>
                      <a:cubicBezTo>
                        <a:pt x="44825" y="35515"/>
                        <a:pt x="63619" y="36689"/>
                        <a:pt x="82413" y="36599"/>
                      </a:cubicBezTo>
                      <a:close/>
                    </a:path>
                  </a:pathLst>
                </a:custGeom>
                <a:solidFill>
                  <a:srgbClr val="3F3F3F"/>
                </a:solidFill>
                <a:ln w="9035" cap="flat">
                  <a:noFill/>
                  <a:prstDash val="solid"/>
                  <a:miter/>
                </a:ln>
              </p:spPr>
              <p:txBody>
                <a:bodyPr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6" name="Forme libre : forme 25">
                  <a:extLst>
                    <a:ext uri="{FF2B5EF4-FFF2-40B4-BE49-F238E27FC236}">
                      <a16:creationId xmlns:a16="http://schemas.microsoft.com/office/drawing/2014/main" id="{EC5F9D09-BE92-4336-8920-A5D6D7DC6881}"/>
                    </a:ext>
                  </a:extLst>
                </p:cNvPr>
                <p:cNvSpPr/>
                <p:nvPr/>
              </p:nvSpPr>
              <p:spPr>
                <a:xfrm>
                  <a:off x="8010177" y="2590313"/>
                  <a:ext cx="99011" cy="39219"/>
                </a:xfrm>
                <a:custGeom>
                  <a:avLst/>
                  <a:gdLst>
                    <a:gd name="connsiteX0" fmla="*/ 82413 w 99011"/>
                    <a:gd name="connsiteY0" fmla="*/ 36599 h 39219"/>
                    <a:gd name="connsiteX1" fmla="*/ 26031 w 99011"/>
                    <a:gd name="connsiteY1" fmla="*/ 38858 h 39219"/>
                    <a:gd name="connsiteX2" fmla="*/ 18803 w 99011"/>
                    <a:gd name="connsiteY2" fmla="*/ 39219 h 39219"/>
                    <a:gd name="connsiteX3" fmla="*/ 10761 w 99011"/>
                    <a:gd name="connsiteY3" fmla="*/ 37322 h 39219"/>
                    <a:gd name="connsiteX4" fmla="*/ 461 w 99011"/>
                    <a:gd name="connsiteY4" fmla="*/ 24311 h 39219"/>
                    <a:gd name="connsiteX5" fmla="*/ 4346 w 99011"/>
                    <a:gd name="connsiteY5" fmla="*/ 7595 h 39219"/>
                    <a:gd name="connsiteX6" fmla="*/ 20068 w 99011"/>
                    <a:gd name="connsiteY6" fmla="*/ 5 h 39219"/>
                    <a:gd name="connsiteX7" fmla="*/ 76450 w 99011"/>
                    <a:gd name="connsiteY7" fmla="*/ 2264 h 39219"/>
                    <a:gd name="connsiteX8" fmla="*/ 83588 w 99011"/>
                    <a:gd name="connsiteY8" fmla="*/ 2716 h 39219"/>
                    <a:gd name="connsiteX9" fmla="*/ 90816 w 99011"/>
                    <a:gd name="connsiteY9" fmla="*/ 5246 h 39219"/>
                    <a:gd name="connsiteX10" fmla="*/ 98768 w 99011"/>
                    <a:gd name="connsiteY10" fmla="*/ 17443 h 39219"/>
                    <a:gd name="connsiteX11" fmla="*/ 82413 w 99011"/>
                    <a:gd name="connsiteY11" fmla="*/ 36599 h 39219"/>
                    <a:gd name="connsiteX12" fmla="*/ 82413 w 99011"/>
                    <a:gd name="connsiteY12" fmla="*/ 36599 h 39219"/>
                    <a:gd name="connsiteX13" fmla="*/ 94611 w 99011"/>
                    <a:gd name="connsiteY13" fmla="*/ 30636 h 39219"/>
                    <a:gd name="connsiteX14" fmla="*/ 97503 w 99011"/>
                    <a:gd name="connsiteY14" fmla="*/ 17624 h 39219"/>
                    <a:gd name="connsiteX15" fmla="*/ 89461 w 99011"/>
                    <a:gd name="connsiteY15" fmla="*/ 7685 h 39219"/>
                    <a:gd name="connsiteX16" fmla="*/ 76450 w 99011"/>
                    <a:gd name="connsiteY16" fmla="*/ 6691 h 39219"/>
                    <a:gd name="connsiteX17" fmla="*/ 20068 w 99011"/>
                    <a:gd name="connsiteY17" fmla="*/ 8950 h 39219"/>
                    <a:gd name="connsiteX18" fmla="*/ 8141 w 99011"/>
                    <a:gd name="connsiteY18" fmla="*/ 22775 h 39219"/>
                    <a:gd name="connsiteX19" fmla="*/ 13833 w 99011"/>
                    <a:gd name="connsiteY19" fmla="*/ 31900 h 39219"/>
                    <a:gd name="connsiteX20" fmla="*/ 19164 w 99011"/>
                    <a:gd name="connsiteY20" fmla="*/ 33888 h 39219"/>
                    <a:gd name="connsiteX21" fmla="*/ 26031 w 99011"/>
                    <a:gd name="connsiteY21" fmla="*/ 34340 h 39219"/>
                    <a:gd name="connsiteX22" fmla="*/ 82413 w 99011"/>
                    <a:gd name="connsiteY22" fmla="*/ 36599 h 392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99011" h="39219">
                      <a:moveTo>
                        <a:pt x="82413" y="36599"/>
                      </a:moveTo>
                      <a:cubicBezTo>
                        <a:pt x="63619" y="36509"/>
                        <a:pt x="44825" y="37683"/>
                        <a:pt x="26031" y="38858"/>
                      </a:cubicBezTo>
                      <a:cubicBezTo>
                        <a:pt x="23592" y="38948"/>
                        <a:pt x="21513" y="39219"/>
                        <a:pt x="18803" y="39219"/>
                      </a:cubicBezTo>
                      <a:cubicBezTo>
                        <a:pt x="16092" y="39219"/>
                        <a:pt x="13291" y="38497"/>
                        <a:pt x="10761" y="37322"/>
                      </a:cubicBezTo>
                      <a:cubicBezTo>
                        <a:pt x="5791" y="34792"/>
                        <a:pt x="1725" y="30093"/>
                        <a:pt x="461" y="24311"/>
                      </a:cubicBezTo>
                      <a:cubicBezTo>
                        <a:pt x="-804" y="18618"/>
                        <a:pt x="551" y="12293"/>
                        <a:pt x="4346" y="7595"/>
                      </a:cubicBezTo>
                      <a:cubicBezTo>
                        <a:pt x="8050" y="2987"/>
                        <a:pt x="14014" y="95"/>
                        <a:pt x="20068" y="5"/>
                      </a:cubicBezTo>
                      <a:cubicBezTo>
                        <a:pt x="38862" y="-85"/>
                        <a:pt x="57655" y="1089"/>
                        <a:pt x="76450" y="2264"/>
                      </a:cubicBezTo>
                      <a:cubicBezTo>
                        <a:pt x="78889" y="2445"/>
                        <a:pt x="81058" y="2445"/>
                        <a:pt x="83588" y="2716"/>
                      </a:cubicBezTo>
                      <a:cubicBezTo>
                        <a:pt x="86208" y="2987"/>
                        <a:pt x="88738" y="3890"/>
                        <a:pt x="90816" y="5246"/>
                      </a:cubicBezTo>
                      <a:cubicBezTo>
                        <a:pt x="95153" y="7956"/>
                        <a:pt x="98045" y="12564"/>
                        <a:pt x="98768" y="17443"/>
                      </a:cubicBezTo>
                      <a:cubicBezTo>
                        <a:pt x="100574" y="27383"/>
                        <a:pt x="92081" y="36960"/>
                        <a:pt x="82413" y="36599"/>
                      </a:cubicBezTo>
                      <a:close/>
                      <a:moveTo>
                        <a:pt x="82413" y="36599"/>
                      </a:moveTo>
                      <a:cubicBezTo>
                        <a:pt x="87112" y="36599"/>
                        <a:pt x="91720" y="34250"/>
                        <a:pt x="94611" y="30636"/>
                      </a:cubicBezTo>
                      <a:cubicBezTo>
                        <a:pt x="97503" y="27021"/>
                        <a:pt x="98587" y="22052"/>
                        <a:pt x="97503" y="17624"/>
                      </a:cubicBezTo>
                      <a:cubicBezTo>
                        <a:pt x="96509" y="13197"/>
                        <a:pt x="93256" y="9583"/>
                        <a:pt x="89461" y="7685"/>
                      </a:cubicBezTo>
                      <a:cubicBezTo>
                        <a:pt x="85576" y="5607"/>
                        <a:pt x="81239" y="6420"/>
                        <a:pt x="76450" y="6691"/>
                      </a:cubicBezTo>
                      <a:cubicBezTo>
                        <a:pt x="57655" y="7866"/>
                        <a:pt x="38862" y="9040"/>
                        <a:pt x="20068" y="8950"/>
                      </a:cubicBezTo>
                      <a:cubicBezTo>
                        <a:pt x="13201" y="8679"/>
                        <a:pt x="6966" y="15546"/>
                        <a:pt x="8141" y="22775"/>
                      </a:cubicBezTo>
                      <a:cubicBezTo>
                        <a:pt x="8592" y="26298"/>
                        <a:pt x="10671" y="29732"/>
                        <a:pt x="13833" y="31900"/>
                      </a:cubicBezTo>
                      <a:cubicBezTo>
                        <a:pt x="15460" y="32985"/>
                        <a:pt x="17267" y="33617"/>
                        <a:pt x="19164" y="33888"/>
                      </a:cubicBezTo>
                      <a:cubicBezTo>
                        <a:pt x="21152" y="34159"/>
                        <a:pt x="23772" y="34159"/>
                        <a:pt x="26031" y="34340"/>
                      </a:cubicBezTo>
                      <a:cubicBezTo>
                        <a:pt x="44825" y="35515"/>
                        <a:pt x="63619" y="36689"/>
                        <a:pt x="82413" y="36599"/>
                      </a:cubicBezTo>
                      <a:close/>
                    </a:path>
                  </a:pathLst>
                </a:custGeom>
                <a:solidFill>
                  <a:srgbClr val="3F3F3F"/>
                </a:solidFill>
                <a:ln w="9035" cap="flat">
                  <a:noFill/>
                  <a:prstDash val="solid"/>
                  <a:miter/>
                </a:ln>
              </p:spPr>
              <p:txBody>
                <a:bodyPr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7" name="Forme libre : forme 26">
                  <a:extLst>
                    <a:ext uri="{FF2B5EF4-FFF2-40B4-BE49-F238E27FC236}">
                      <a16:creationId xmlns:a16="http://schemas.microsoft.com/office/drawing/2014/main" id="{9E6A45A8-F8C8-49DC-AA2C-919F49D15F37}"/>
                    </a:ext>
                  </a:extLst>
                </p:cNvPr>
                <p:cNvSpPr/>
                <p:nvPr/>
              </p:nvSpPr>
              <p:spPr>
                <a:xfrm>
                  <a:off x="8162155" y="2590313"/>
                  <a:ext cx="99011" cy="39219"/>
                </a:xfrm>
                <a:custGeom>
                  <a:avLst/>
                  <a:gdLst>
                    <a:gd name="connsiteX0" fmla="*/ 82413 w 99011"/>
                    <a:gd name="connsiteY0" fmla="*/ 36599 h 39219"/>
                    <a:gd name="connsiteX1" fmla="*/ 26031 w 99011"/>
                    <a:gd name="connsiteY1" fmla="*/ 38858 h 39219"/>
                    <a:gd name="connsiteX2" fmla="*/ 18803 w 99011"/>
                    <a:gd name="connsiteY2" fmla="*/ 39219 h 39219"/>
                    <a:gd name="connsiteX3" fmla="*/ 10761 w 99011"/>
                    <a:gd name="connsiteY3" fmla="*/ 37322 h 39219"/>
                    <a:gd name="connsiteX4" fmla="*/ 460 w 99011"/>
                    <a:gd name="connsiteY4" fmla="*/ 24311 h 39219"/>
                    <a:gd name="connsiteX5" fmla="*/ 4346 w 99011"/>
                    <a:gd name="connsiteY5" fmla="*/ 7595 h 39219"/>
                    <a:gd name="connsiteX6" fmla="*/ 20068 w 99011"/>
                    <a:gd name="connsiteY6" fmla="*/ 5 h 39219"/>
                    <a:gd name="connsiteX7" fmla="*/ 76450 w 99011"/>
                    <a:gd name="connsiteY7" fmla="*/ 2264 h 39219"/>
                    <a:gd name="connsiteX8" fmla="*/ 83588 w 99011"/>
                    <a:gd name="connsiteY8" fmla="*/ 2716 h 39219"/>
                    <a:gd name="connsiteX9" fmla="*/ 90816 w 99011"/>
                    <a:gd name="connsiteY9" fmla="*/ 5246 h 39219"/>
                    <a:gd name="connsiteX10" fmla="*/ 98767 w 99011"/>
                    <a:gd name="connsiteY10" fmla="*/ 17443 h 39219"/>
                    <a:gd name="connsiteX11" fmla="*/ 82413 w 99011"/>
                    <a:gd name="connsiteY11" fmla="*/ 36599 h 39219"/>
                    <a:gd name="connsiteX12" fmla="*/ 82413 w 99011"/>
                    <a:gd name="connsiteY12" fmla="*/ 36599 h 39219"/>
                    <a:gd name="connsiteX13" fmla="*/ 94611 w 99011"/>
                    <a:gd name="connsiteY13" fmla="*/ 30636 h 39219"/>
                    <a:gd name="connsiteX14" fmla="*/ 97503 w 99011"/>
                    <a:gd name="connsiteY14" fmla="*/ 17624 h 39219"/>
                    <a:gd name="connsiteX15" fmla="*/ 89461 w 99011"/>
                    <a:gd name="connsiteY15" fmla="*/ 7685 h 39219"/>
                    <a:gd name="connsiteX16" fmla="*/ 76450 w 99011"/>
                    <a:gd name="connsiteY16" fmla="*/ 6691 h 39219"/>
                    <a:gd name="connsiteX17" fmla="*/ 20068 w 99011"/>
                    <a:gd name="connsiteY17" fmla="*/ 8950 h 39219"/>
                    <a:gd name="connsiteX18" fmla="*/ 8141 w 99011"/>
                    <a:gd name="connsiteY18" fmla="*/ 22775 h 39219"/>
                    <a:gd name="connsiteX19" fmla="*/ 13833 w 99011"/>
                    <a:gd name="connsiteY19" fmla="*/ 31900 h 39219"/>
                    <a:gd name="connsiteX20" fmla="*/ 19164 w 99011"/>
                    <a:gd name="connsiteY20" fmla="*/ 33888 h 39219"/>
                    <a:gd name="connsiteX21" fmla="*/ 26031 w 99011"/>
                    <a:gd name="connsiteY21" fmla="*/ 34340 h 39219"/>
                    <a:gd name="connsiteX22" fmla="*/ 82413 w 99011"/>
                    <a:gd name="connsiteY22" fmla="*/ 36599 h 392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99011" h="39219">
                      <a:moveTo>
                        <a:pt x="82413" y="36599"/>
                      </a:moveTo>
                      <a:cubicBezTo>
                        <a:pt x="63620" y="36509"/>
                        <a:pt x="44825" y="37683"/>
                        <a:pt x="26031" y="38858"/>
                      </a:cubicBezTo>
                      <a:cubicBezTo>
                        <a:pt x="23592" y="38948"/>
                        <a:pt x="21513" y="39219"/>
                        <a:pt x="18803" y="39219"/>
                      </a:cubicBezTo>
                      <a:cubicBezTo>
                        <a:pt x="16092" y="39219"/>
                        <a:pt x="13291" y="38497"/>
                        <a:pt x="10761" y="37322"/>
                      </a:cubicBezTo>
                      <a:cubicBezTo>
                        <a:pt x="5792" y="34792"/>
                        <a:pt x="1726" y="30093"/>
                        <a:pt x="460" y="24311"/>
                      </a:cubicBezTo>
                      <a:cubicBezTo>
                        <a:pt x="-804" y="18618"/>
                        <a:pt x="551" y="12293"/>
                        <a:pt x="4346" y="7595"/>
                      </a:cubicBezTo>
                      <a:cubicBezTo>
                        <a:pt x="8051" y="2987"/>
                        <a:pt x="14014" y="95"/>
                        <a:pt x="20068" y="5"/>
                      </a:cubicBezTo>
                      <a:cubicBezTo>
                        <a:pt x="38862" y="-85"/>
                        <a:pt x="57656" y="1089"/>
                        <a:pt x="76450" y="2264"/>
                      </a:cubicBezTo>
                      <a:cubicBezTo>
                        <a:pt x="78890" y="2445"/>
                        <a:pt x="81058" y="2445"/>
                        <a:pt x="83588" y="2716"/>
                      </a:cubicBezTo>
                      <a:cubicBezTo>
                        <a:pt x="86208" y="2987"/>
                        <a:pt x="88738" y="3890"/>
                        <a:pt x="90816" y="5246"/>
                      </a:cubicBezTo>
                      <a:cubicBezTo>
                        <a:pt x="95154" y="7956"/>
                        <a:pt x="98045" y="12564"/>
                        <a:pt x="98767" y="17443"/>
                      </a:cubicBezTo>
                      <a:cubicBezTo>
                        <a:pt x="100575" y="27383"/>
                        <a:pt x="92081" y="36960"/>
                        <a:pt x="82413" y="36599"/>
                      </a:cubicBezTo>
                      <a:close/>
                      <a:moveTo>
                        <a:pt x="82413" y="36599"/>
                      </a:moveTo>
                      <a:cubicBezTo>
                        <a:pt x="87112" y="36599"/>
                        <a:pt x="91720" y="34250"/>
                        <a:pt x="94611" y="30636"/>
                      </a:cubicBezTo>
                      <a:cubicBezTo>
                        <a:pt x="97503" y="27021"/>
                        <a:pt x="98587" y="22052"/>
                        <a:pt x="97503" y="17624"/>
                      </a:cubicBezTo>
                      <a:cubicBezTo>
                        <a:pt x="96509" y="13197"/>
                        <a:pt x="93256" y="9583"/>
                        <a:pt x="89461" y="7685"/>
                      </a:cubicBezTo>
                      <a:cubicBezTo>
                        <a:pt x="85576" y="5607"/>
                        <a:pt x="81238" y="6420"/>
                        <a:pt x="76450" y="6691"/>
                      </a:cubicBezTo>
                      <a:cubicBezTo>
                        <a:pt x="57656" y="7866"/>
                        <a:pt x="38862" y="9040"/>
                        <a:pt x="20068" y="8950"/>
                      </a:cubicBezTo>
                      <a:cubicBezTo>
                        <a:pt x="13201" y="8679"/>
                        <a:pt x="6966" y="15546"/>
                        <a:pt x="8141" y="22775"/>
                      </a:cubicBezTo>
                      <a:cubicBezTo>
                        <a:pt x="8593" y="26298"/>
                        <a:pt x="10671" y="29732"/>
                        <a:pt x="13833" y="31900"/>
                      </a:cubicBezTo>
                      <a:cubicBezTo>
                        <a:pt x="15460" y="32985"/>
                        <a:pt x="17267" y="33617"/>
                        <a:pt x="19164" y="33888"/>
                      </a:cubicBezTo>
                      <a:cubicBezTo>
                        <a:pt x="21152" y="34159"/>
                        <a:pt x="23772" y="34159"/>
                        <a:pt x="26031" y="34340"/>
                      </a:cubicBezTo>
                      <a:cubicBezTo>
                        <a:pt x="44916" y="35515"/>
                        <a:pt x="63709" y="36689"/>
                        <a:pt x="82413" y="36599"/>
                      </a:cubicBezTo>
                      <a:close/>
                    </a:path>
                  </a:pathLst>
                </a:custGeom>
                <a:solidFill>
                  <a:srgbClr val="3F3F3F"/>
                </a:solidFill>
                <a:ln w="9035" cap="flat">
                  <a:noFill/>
                  <a:prstDash val="solid"/>
                  <a:miter/>
                </a:ln>
              </p:spPr>
              <p:txBody>
                <a:bodyPr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8" name="Forme libre : forme 27">
                  <a:extLst>
                    <a:ext uri="{FF2B5EF4-FFF2-40B4-BE49-F238E27FC236}">
                      <a16:creationId xmlns:a16="http://schemas.microsoft.com/office/drawing/2014/main" id="{F59F07F8-839E-4658-A4AD-BFFAB386FD76}"/>
                    </a:ext>
                  </a:extLst>
                </p:cNvPr>
                <p:cNvSpPr/>
                <p:nvPr/>
              </p:nvSpPr>
              <p:spPr>
                <a:xfrm>
                  <a:off x="8314224" y="2590313"/>
                  <a:ext cx="98989" cy="39219"/>
                </a:xfrm>
                <a:custGeom>
                  <a:avLst/>
                  <a:gdLst>
                    <a:gd name="connsiteX0" fmla="*/ 82413 w 98989"/>
                    <a:gd name="connsiteY0" fmla="*/ 36599 h 39219"/>
                    <a:gd name="connsiteX1" fmla="*/ 26031 w 98989"/>
                    <a:gd name="connsiteY1" fmla="*/ 38858 h 39219"/>
                    <a:gd name="connsiteX2" fmla="*/ 18803 w 98989"/>
                    <a:gd name="connsiteY2" fmla="*/ 39219 h 39219"/>
                    <a:gd name="connsiteX3" fmla="*/ 10761 w 98989"/>
                    <a:gd name="connsiteY3" fmla="*/ 37322 h 39219"/>
                    <a:gd name="connsiteX4" fmla="*/ 461 w 98989"/>
                    <a:gd name="connsiteY4" fmla="*/ 24311 h 39219"/>
                    <a:gd name="connsiteX5" fmla="*/ 4346 w 98989"/>
                    <a:gd name="connsiteY5" fmla="*/ 7595 h 39219"/>
                    <a:gd name="connsiteX6" fmla="*/ 20068 w 98989"/>
                    <a:gd name="connsiteY6" fmla="*/ 5 h 39219"/>
                    <a:gd name="connsiteX7" fmla="*/ 76450 w 98989"/>
                    <a:gd name="connsiteY7" fmla="*/ 2264 h 39219"/>
                    <a:gd name="connsiteX8" fmla="*/ 83588 w 98989"/>
                    <a:gd name="connsiteY8" fmla="*/ 2716 h 39219"/>
                    <a:gd name="connsiteX9" fmla="*/ 90816 w 98989"/>
                    <a:gd name="connsiteY9" fmla="*/ 5246 h 39219"/>
                    <a:gd name="connsiteX10" fmla="*/ 98768 w 98989"/>
                    <a:gd name="connsiteY10" fmla="*/ 17443 h 39219"/>
                    <a:gd name="connsiteX11" fmla="*/ 82413 w 98989"/>
                    <a:gd name="connsiteY11" fmla="*/ 36599 h 39219"/>
                    <a:gd name="connsiteX12" fmla="*/ 82413 w 98989"/>
                    <a:gd name="connsiteY12" fmla="*/ 36599 h 39219"/>
                    <a:gd name="connsiteX13" fmla="*/ 94611 w 98989"/>
                    <a:gd name="connsiteY13" fmla="*/ 30636 h 39219"/>
                    <a:gd name="connsiteX14" fmla="*/ 97503 w 98989"/>
                    <a:gd name="connsiteY14" fmla="*/ 17624 h 39219"/>
                    <a:gd name="connsiteX15" fmla="*/ 89461 w 98989"/>
                    <a:gd name="connsiteY15" fmla="*/ 7685 h 39219"/>
                    <a:gd name="connsiteX16" fmla="*/ 76450 w 98989"/>
                    <a:gd name="connsiteY16" fmla="*/ 6691 h 39219"/>
                    <a:gd name="connsiteX17" fmla="*/ 20068 w 98989"/>
                    <a:gd name="connsiteY17" fmla="*/ 8950 h 39219"/>
                    <a:gd name="connsiteX18" fmla="*/ 8141 w 98989"/>
                    <a:gd name="connsiteY18" fmla="*/ 22775 h 39219"/>
                    <a:gd name="connsiteX19" fmla="*/ 13834 w 98989"/>
                    <a:gd name="connsiteY19" fmla="*/ 31900 h 39219"/>
                    <a:gd name="connsiteX20" fmla="*/ 19164 w 98989"/>
                    <a:gd name="connsiteY20" fmla="*/ 33888 h 39219"/>
                    <a:gd name="connsiteX21" fmla="*/ 26031 w 98989"/>
                    <a:gd name="connsiteY21" fmla="*/ 34340 h 39219"/>
                    <a:gd name="connsiteX22" fmla="*/ 82413 w 98989"/>
                    <a:gd name="connsiteY22" fmla="*/ 36599 h 392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98989" h="39219">
                      <a:moveTo>
                        <a:pt x="82413" y="36599"/>
                      </a:moveTo>
                      <a:cubicBezTo>
                        <a:pt x="63619" y="36509"/>
                        <a:pt x="44826" y="37683"/>
                        <a:pt x="26031" y="38858"/>
                      </a:cubicBezTo>
                      <a:cubicBezTo>
                        <a:pt x="23592" y="38948"/>
                        <a:pt x="21514" y="39219"/>
                        <a:pt x="18803" y="39219"/>
                      </a:cubicBezTo>
                      <a:cubicBezTo>
                        <a:pt x="16093" y="39219"/>
                        <a:pt x="13291" y="38497"/>
                        <a:pt x="10761" y="37322"/>
                      </a:cubicBezTo>
                      <a:cubicBezTo>
                        <a:pt x="5792" y="34792"/>
                        <a:pt x="1726" y="30093"/>
                        <a:pt x="461" y="24311"/>
                      </a:cubicBezTo>
                      <a:cubicBezTo>
                        <a:pt x="-804" y="18618"/>
                        <a:pt x="551" y="12293"/>
                        <a:pt x="4346" y="7595"/>
                      </a:cubicBezTo>
                      <a:cubicBezTo>
                        <a:pt x="8051" y="2987"/>
                        <a:pt x="14014" y="95"/>
                        <a:pt x="20068" y="5"/>
                      </a:cubicBezTo>
                      <a:cubicBezTo>
                        <a:pt x="38862" y="-85"/>
                        <a:pt x="57656" y="1089"/>
                        <a:pt x="76450" y="2264"/>
                      </a:cubicBezTo>
                      <a:cubicBezTo>
                        <a:pt x="78889" y="2445"/>
                        <a:pt x="81058" y="2445"/>
                        <a:pt x="83588" y="2716"/>
                      </a:cubicBezTo>
                      <a:cubicBezTo>
                        <a:pt x="86208" y="2987"/>
                        <a:pt x="88738" y="3890"/>
                        <a:pt x="90816" y="5246"/>
                      </a:cubicBezTo>
                      <a:cubicBezTo>
                        <a:pt x="95154" y="7956"/>
                        <a:pt x="98045" y="12564"/>
                        <a:pt x="98768" y="17443"/>
                      </a:cubicBezTo>
                      <a:cubicBezTo>
                        <a:pt x="100484" y="27383"/>
                        <a:pt x="91991" y="36960"/>
                        <a:pt x="82413" y="36599"/>
                      </a:cubicBezTo>
                      <a:close/>
                      <a:moveTo>
                        <a:pt x="82413" y="36599"/>
                      </a:moveTo>
                      <a:cubicBezTo>
                        <a:pt x="87112" y="36599"/>
                        <a:pt x="91720" y="34250"/>
                        <a:pt x="94611" y="30636"/>
                      </a:cubicBezTo>
                      <a:cubicBezTo>
                        <a:pt x="97503" y="27021"/>
                        <a:pt x="98587" y="22052"/>
                        <a:pt x="97503" y="17624"/>
                      </a:cubicBezTo>
                      <a:cubicBezTo>
                        <a:pt x="96509" y="13197"/>
                        <a:pt x="93256" y="9583"/>
                        <a:pt x="89461" y="7685"/>
                      </a:cubicBezTo>
                      <a:cubicBezTo>
                        <a:pt x="85576" y="5607"/>
                        <a:pt x="81239" y="6420"/>
                        <a:pt x="76450" y="6691"/>
                      </a:cubicBezTo>
                      <a:cubicBezTo>
                        <a:pt x="57656" y="7866"/>
                        <a:pt x="38862" y="9040"/>
                        <a:pt x="20068" y="8950"/>
                      </a:cubicBezTo>
                      <a:cubicBezTo>
                        <a:pt x="13201" y="8679"/>
                        <a:pt x="6967" y="15546"/>
                        <a:pt x="8141" y="22775"/>
                      </a:cubicBezTo>
                      <a:cubicBezTo>
                        <a:pt x="8593" y="26298"/>
                        <a:pt x="10671" y="29732"/>
                        <a:pt x="13834" y="31900"/>
                      </a:cubicBezTo>
                      <a:cubicBezTo>
                        <a:pt x="15460" y="32985"/>
                        <a:pt x="17267" y="33617"/>
                        <a:pt x="19164" y="33888"/>
                      </a:cubicBezTo>
                      <a:cubicBezTo>
                        <a:pt x="21152" y="34159"/>
                        <a:pt x="23773" y="34159"/>
                        <a:pt x="26031" y="34340"/>
                      </a:cubicBezTo>
                      <a:cubicBezTo>
                        <a:pt x="44826" y="35515"/>
                        <a:pt x="63619" y="36689"/>
                        <a:pt x="82413" y="36599"/>
                      </a:cubicBezTo>
                      <a:close/>
                    </a:path>
                  </a:pathLst>
                </a:custGeom>
                <a:solidFill>
                  <a:srgbClr val="3F3F3F"/>
                </a:solidFill>
                <a:ln w="9035" cap="flat">
                  <a:noFill/>
                  <a:prstDash val="solid"/>
                  <a:miter/>
                </a:ln>
              </p:spPr>
              <p:txBody>
                <a:bodyPr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9" name="Forme libre : forme 28">
                  <a:extLst>
                    <a:ext uri="{FF2B5EF4-FFF2-40B4-BE49-F238E27FC236}">
                      <a16:creationId xmlns:a16="http://schemas.microsoft.com/office/drawing/2014/main" id="{58F3D607-8549-450D-9575-42F454BC72B6}"/>
                    </a:ext>
                  </a:extLst>
                </p:cNvPr>
                <p:cNvSpPr/>
                <p:nvPr/>
              </p:nvSpPr>
              <p:spPr>
                <a:xfrm>
                  <a:off x="8466202" y="2590313"/>
                  <a:ext cx="98989" cy="39219"/>
                </a:xfrm>
                <a:custGeom>
                  <a:avLst/>
                  <a:gdLst>
                    <a:gd name="connsiteX0" fmla="*/ 82413 w 98989"/>
                    <a:gd name="connsiteY0" fmla="*/ 36599 h 39219"/>
                    <a:gd name="connsiteX1" fmla="*/ 26031 w 98989"/>
                    <a:gd name="connsiteY1" fmla="*/ 38858 h 39219"/>
                    <a:gd name="connsiteX2" fmla="*/ 18803 w 98989"/>
                    <a:gd name="connsiteY2" fmla="*/ 39219 h 39219"/>
                    <a:gd name="connsiteX3" fmla="*/ 10761 w 98989"/>
                    <a:gd name="connsiteY3" fmla="*/ 37322 h 39219"/>
                    <a:gd name="connsiteX4" fmla="*/ 461 w 98989"/>
                    <a:gd name="connsiteY4" fmla="*/ 24311 h 39219"/>
                    <a:gd name="connsiteX5" fmla="*/ 4346 w 98989"/>
                    <a:gd name="connsiteY5" fmla="*/ 7595 h 39219"/>
                    <a:gd name="connsiteX6" fmla="*/ 20068 w 98989"/>
                    <a:gd name="connsiteY6" fmla="*/ 5 h 39219"/>
                    <a:gd name="connsiteX7" fmla="*/ 76450 w 98989"/>
                    <a:gd name="connsiteY7" fmla="*/ 2264 h 39219"/>
                    <a:gd name="connsiteX8" fmla="*/ 83588 w 98989"/>
                    <a:gd name="connsiteY8" fmla="*/ 2716 h 39219"/>
                    <a:gd name="connsiteX9" fmla="*/ 90816 w 98989"/>
                    <a:gd name="connsiteY9" fmla="*/ 5246 h 39219"/>
                    <a:gd name="connsiteX10" fmla="*/ 98768 w 98989"/>
                    <a:gd name="connsiteY10" fmla="*/ 17443 h 39219"/>
                    <a:gd name="connsiteX11" fmla="*/ 82413 w 98989"/>
                    <a:gd name="connsiteY11" fmla="*/ 36599 h 39219"/>
                    <a:gd name="connsiteX12" fmla="*/ 82413 w 98989"/>
                    <a:gd name="connsiteY12" fmla="*/ 36599 h 39219"/>
                    <a:gd name="connsiteX13" fmla="*/ 94611 w 98989"/>
                    <a:gd name="connsiteY13" fmla="*/ 30636 h 39219"/>
                    <a:gd name="connsiteX14" fmla="*/ 97503 w 98989"/>
                    <a:gd name="connsiteY14" fmla="*/ 17624 h 39219"/>
                    <a:gd name="connsiteX15" fmla="*/ 89461 w 98989"/>
                    <a:gd name="connsiteY15" fmla="*/ 7685 h 39219"/>
                    <a:gd name="connsiteX16" fmla="*/ 76450 w 98989"/>
                    <a:gd name="connsiteY16" fmla="*/ 6691 h 39219"/>
                    <a:gd name="connsiteX17" fmla="*/ 20068 w 98989"/>
                    <a:gd name="connsiteY17" fmla="*/ 8950 h 39219"/>
                    <a:gd name="connsiteX18" fmla="*/ 8141 w 98989"/>
                    <a:gd name="connsiteY18" fmla="*/ 22775 h 39219"/>
                    <a:gd name="connsiteX19" fmla="*/ 13833 w 98989"/>
                    <a:gd name="connsiteY19" fmla="*/ 31900 h 39219"/>
                    <a:gd name="connsiteX20" fmla="*/ 19164 w 98989"/>
                    <a:gd name="connsiteY20" fmla="*/ 33888 h 39219"/>
                    <a:gd name="connsiteX21" fmla="*/ 26031 w 98989"/>
                    <a:gd name="connsiteY21" fmla="*/ 34340 h 39219"/>
                    <a:gd name="connsiteX22" fmla="*/ 82413 w 98989"/>
                    <a:gd name="connsiteY22" fmla="*/ 36599 h 392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98989" h="39219">
                      <a:moveTo>
                        <a:pt x="82413" y="36599"/>
                      </a:moveTo>
                      <a:cubicBezTo>
                        <a:pt x="63619" y="36509"/>
                        <a:pt x="44826" y="37683"/>
                        <a:pt x="26031" y="38858"/>
                      </a:cubicBezTo>
                      <a:cubicBezTo>
                        <a:pt x="23592" y="38948"/>
                        <a:pt x="21514" y="39219"/>
                        <a:pt x="18803" y="39219"/>
                      </a:cubicBezTo>
                      <a:cubicBezTo>
                        <a:pt x="16092" y="39219"/>
                        <a:pt x="13291" y="38497"/>
                        <a:pt x="10761" y="37322"/>
                      </a:cubicBezTo>
                      <a:cubicBezTo>
                        <a:pt x="5792" y="34792"/>
                        <a:pt x="1726" y="30093"/>
                        <a:pt x="461" y="24311"/>
                      </a:cubicBezTo>
                      <a:cubicBezTo>
                        <a:pt x="-804" y="18618"/>
                        <a:pt x="551" y="12293"/>
                        <a:pt x="4346" y="7595"/>
                      </a:cubicBezTo>
                      <a:cubicBezTo>
                        <a:pt x="8051" y="2987"/>
                        <a:pt x="14014" y="95"/>
                        <a:pt x="20068" y="5"/>
                      </a:cubicBezTo>
                      <a:cubicBezTo>
                        <a:pt x="38862" y="-85"/>
                        <a:pt x="57656" y="1089"/>
                        <a:pt x="76450" y="2264"/>
                      </a:cubicBezTo>
                      <a:cubicBezTo>
                        <a:pt x="78889" y="2445"/>
                        <a:pt x="81058" y="2445"/>
                        <a:pt x="83588" y="2716"/>
                      </a:cubicBezTo>
                      <a:cubicBezTo>
                        <a:pt x="86208" y="2987"/>
                        <a:pt x="88738" y="3890"/>
                        <a:pt x="90816" y="5246"/>
                      </a:cubicBezTo>
                      <a:cubicBezTo>
                        <a:pt x="95153" y="7956"/>
                        <a:pt x="98045" y="12564"/>
                        <a:pt x="98768" y="17443"/>
                      </a:cubicBezTo>
                      <a:cubicBezTo>
                        <a:pt x="100484" y="27383"/>
                        <a:pt x="91991" y="36960"/>
                        <a:pt x="82413" y="36599"/>
                      </a:cubicBezTo>
                      <a:close/>
                      <a:moveTo>
                        <a:pt x="82413" y="36599"/>
                      </a:moveTo>
                      <a:cubicBezTo>
                        <a:pt x="87112" y="36599"/>
                        <a:pt x="91720" y="34250"/>
                        <a:pt x="94611" y="30636"/>
                      </a:cubicBezTo>
                      <a:cubicBezTo>
                        <a:pt x="97503" y="27021"/>
                        <a:pt x="98587" y="22052"/>
                        <a:pt x="97503" y="17624"/>
                      </a:cubicBezTo>
                      <a:cubicBezTo>
                        <a:pt x="96509" y="13197"/>
                        <a:pt x="93256" y="9583"/>
                        <a:pt x="89461" y="7685"/>
                      </a:cubicBezTo>
                      <a:cubicBezTo>
                        <a:pt x="85576" y="5607"/>
                        <a:pt x="81239" y="6420"/>
                        <a:pt x="76450" y="6691"/>
                      </a:cubicBezTo>
                      <a:cubicBezTo>
                        <a:pt x="57656" y="7866"/>
                        <a:pt x="38862" y="9040"/>
                        <a:pt x="20068" y="8950"/>
                      </a:cubicBezTo>
                      <a:cubicBezTo>
                        <a:pt x="13201" y="8679"/>
                        <a:pt x="6967" y="15546"/>
                        <a:pt x="8141" y="22775"/>
                      </a:cubicBezTo>
                      <a:cubicBezTo>
                        <a:pt x="8593" y="26298"/>
                        <a:pt x="10671" y="29732"/>
                        <a:pt x="13833" y="31900"/>
                      </a:cubicBezTo>
                      <a:cubicBezTo>
                        <a:pt x="15460" y="32985"/>
                        <a:pt x="17267" y="33617"/>
                        <a:pt x="19164" y="33888"/>
                      </a:cubicBezTo>
                      <a:cubicBezTo>
                        <a:pt x="21152" y="34159"/>
                        <a:pt x="23773" y="34159"/>
                        <a:pt x="26031" y="34340"/>
                      </a:cubicBezTo>
                      <a:cubicBezTo>
                        <a:pt x="44826" y="35515"/>
                        <a:pt x="63619" y="36689"/>
                        <a:pt x="82413" y="36599"/>
                      </a:cubicBezTo>
                      <a:close/>
                    </a:path>
                  </a:pathLst>
                </a:custGeom>
                <a:solidFill>
                  <a:srgbClr val="3F3F3F"/>
                </a:solidFill>
                <a:ln w="9035" cap="flat">
                  <a:noFill/>
                  <a:prstDash val="solid"/>
                  <a:miter/>
                </a:ln>
              </p:spPr>
              <p:txBody>
                <a:bodyPr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30" name="Forme libre : forme 29">
                  <a:extLst>
                    <a:ext uri="{FF2B5EF4-FFF2-40B4-BE49-F238E27FC236}">
                      <a16:creationId xmlns:a16="http://schemas.microsoft.com/office/drawing/2014/main" id="{31FE39AB-1BA6-4F6E-B11A-C08CAC4316F9}"/>
                    </a:ext>
                  </a:extLst>
                </p:cNvPr>
                <p:cNvSpPr/>
                <p:nvPr/>
              </p:nvSpPr>
              <p:spPr>
                <a:xfrm>
                  <a:off x="8378837" y="2696124"/>
                  <a:ext cx="79422" cy="57556"/>
                </a:xfrm>
                <a:custGeom>
                  <a:avLst/>
                  <a:gdLst>
                    <a:gd name="connsiteX0" fmla="*/ 76260 w 79422"/>
                    <a:gd name="connsiteY0" fmla="*/ 53581 h 57556"/>
                    <a:gd name="connsiteX1" fmla="*/ 59092 w 79422"/>
                    <a:gd name="connsiteY1" fmla="*/ 54756 h 57556"/>
                    <a:gd name="connsiteX2" fmla="*/ 41292 w 79422"/>
                    <a:gd name="connsiteY2" fmla="*/ 55840 h 57556"/>
                    <a:gd name="connsiteX3" fmla="*/ 4518 w 79422"/>
                    <a:gd name="connsiteY3" fmla="*/ 57466 h 57556"/>
                    <a:gd name="connsiteX4" fmla="*/ 722 w 79422"/>
                    <a:gd name="connsiteY4" fmla="*/ 57557 h 57556"/>
                    <a:gd name="connsiteX5" fmla="*/ 632 w 79422"/>
                    <a:gd name="connsiteY5" fmla="*/ 53581 h 57556"/>
                    <a:gd name="connsiteX6" fmla="*/ 0 w 79422"/>
                    <a:gd name="connsiteY6" fmla="*/ 4518 h 57556"/>
                    <a:gd name="connsiteX7" fmla="*/ 0 w 79422"/>
                    <a:gd name="connsiteY7" fmla="*/ 0 h 57556"/>
                    <a:gd name="connsiteX8" fmla="*/ 4518 w 79422"/>
                    <a:gd name="connsiteY8" fmla="*/ 0 h 57556"/>
                    <a:gd name="connsiteX9" fmla="*/ 76260 w 79422"/>
                    <a:gd name="connsiteY9" fmla="*/ 1536 h 57556"/>
                    <a:gd name="connsiteX10" fmla="*/ 79422 w 79422"/>
                    <a:gd name="connsiteY10" fmla="*/ 1717 h 57556"/>
                    <a:gd name="connsiteX11" fmla="*/ 79332 w 79422"/>
                    <a:gd name="connsiteY11" fmla="*/ 4608 h 57556"/>
                    <a:gd name="connsiteX12" fmla="*/ 77977 w 79422"/>
                    <a:gd name="connsiteY12" fmla="*/ 29817 h 57556"/>
                    <a:gd name="connsiteX13" fmla="*/ 76260 w 79422"/>
                    <a:gd name="connsiteY13" fmla="*/ 53581 h 57556"/>
                    <a:gd name="connsiteX14" fmla="*/ 76260 w 79422"/>
                    <a:gd name="connsiteY14" fmla="*/ 53581 h 57556"/>
                    <a:gd name="connsiteX15" fmla="*/ 74543 w 79422"/>
                    <a:gd name="connsiteY15" fmla="*/ 28372 h 57556"/>
                    <a:gd name="connsiteX16" fmla="*/ 73188 w 79422"/>
                    <a:gd name="connsiteY16" fmla="*/ 4518 h 57556"/>
                    <a:gd name="connsiteX17" fmla="*/ 76170 w 79422"/>
                    <a:gd name="connsiteY17" fmla="*/ 7499 h 57556"/>
                    <a:gd name="connsiteX18" fmla="*/ 4427 w 79422"/>
                    <a:gd name="connsiteY18" fmla="*/ 9036 h 57556"/>
                    <a:gd name="connsiteX19" fmla="*/ 8945 w 79422"/>
                    <a:gd name="connsiteY19" fmla="*/ 4518 h 57556"/>
                    <a:gd name="connsiteX20" fmla="*/ 8313 w 79422"/>
                    <a:gd name="connsiteY20" fmla="*/ 53581 h 57556"/>
                    <a:gd name="connsiteX21" fmla="*/ 4427 w 79422"/>
                    <a:gd name="connsiteY21" fmla="*/ 49696 h 57556"/>
                    <a:gd name="connsiteX22" fmla="*/ 39395 w 79422"/>
                    <a:gd name="connsiteY22" fmla="*/ 51322 h 57556"/>
                    <a:gd name="connsiteX23" fmla="*/ 76260 w 79422"/>
                    <a:gd name="connsiteY23" fmla="*/ 53581 h 575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79422" h="57556">
                      <a:moveTo>
                        <a:pt x="76260" y="53581"/>
                      </a:moveTo>
                      <a:lnTo>
                        <a:pt x="59092" y="54756"/>
                      </a:lnTo>
                      <a:cubicBezTo>
                        <a:pt x="53219" y="55117"/>
                        <a:pt x="47437" y="55659"/>
                        <a:pt x="41292" y="55840"/>
                      </a:cubicBezTo>
                      <a:cubicBezTo>
                        <a:pt x="29185" y="56382"/>
                        <a:pt x="16896" y="57105"/>
                        <a:pt x="4518" y="57466"/>
                      </a:cubicBezTo>
                      <a:lnTo>
                        <a:pt x="722" y="57557"/>
                      </a:lnTo>
                      <a:lnTo>
                        <a:pt x="632" y="53581"/>
                      </a:lnTo>
                      <a:cubicBezTo>
                        <a:pt x="180" y="37227"/>
                        <a:pt x="90" y="20872"/>
                        <a:pt x="0" y="4518"/>
                      </a:cubicBezTo>
                      <a:lnTo>
                        <a:pt x="0" y="0"/>
                      </a:lnTo>
                      <a:lnTo>
                        <a:pt x="4518" y="0"/>
                      </a:lnTo>
                      <a:cubicBezTo>
                        <a:pt x="28462" y="181"/>
                        <a:pt x="52316" y="271"/>
                        <a:pt x="76260" y="1536"/>
                      </a:cubicBezTo>
                      <a:lnTo>
                        <a:pt x="79422" y="1717"/>
                      </a:lnTo>
                      <a:lnTo>
                        <a:pt x="79332" y="4608"/>
                      </a:lnTo>
                      <a:cubicBezTo>
                        <a:pt x="78971" y="13101"/>
                        <a:pt x="78699" y="21685"/>
                        <a:pt x="77977" y="29817"/>
                      </a:cubicBezTo>
                      <a:lnTo>
                        <a:pt x="76260" y="53581"/>
                      </a:lnTo>
                      <a:close/>
                      <a:moveTo>
                        <a:pt x="76260" y="53581"/>
                      </a:moveTo>
                      <a:lnTo>
                        <a:pt x="74543" y="28372"/>
                      </a:lnTo>
                      <a:cubicBezTo>
                        <a:pt x="73820" y="20149"/>
                        <a:pt x="73640" y="12379"/>
                        <a:pt x="73188" y="4518"/>
                      </a:cubicBezTo>
                      <a:lnTo>
                        <a:pt x="76170" y="7499"/>
                      </a:lnTo>
                      <a:cubicBezTo>
                        <a:pt x="52225" y="8764"/>
                        <a:pt x="28371" y="8855"/>
                        <a:pt x="4427" y="9036"/>
                      </a:cubicBezTo>
                      <a:lnTo>
                        <a:pt x="8945" y="4518"/>
                      </a:lnTo>
                      <a:cubicBezTo>
                        <a:pt x="8855" y="20872"/>
                        <a:pt x="8764" y="37227"/>
                        <a:pt x="8313" y="53581"/>
                      </a:cubicBezTo>
                      <a:lnTo>
                        <a:pt x="4427" y="49696"/>
                      </a:lnTo>
                      <a:cubicBezTo>
                        <a:pt x="15902" y="50057"/>
                        <a:pt x="27558" y="50780"/>
                        <a:pt x="39395" y="51322"/>
                      </a:cubicBezTo>
                      <a:lnTo>
                        <a:pt x="76260" y="53581"/>
                      </a:lnTo>
                      <a:close/>
                    </a:path>
                  </a:pathLst>
                </a:custGeom>
                <a:solidFill>
                  <a:srgbClr val="3F3F3F"/>
                </a:solidFill>
                <a:ln w="9035" cap="flat">
                  <a:noFill/>
                  <a:prstDash val="solid"/>
                  <a:miter/>
                </a:ln>
              </p:spPr>
              <p:txBody>
                <a:bodyPr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31" name="Forme libre : forme 30">
                  <a:extLst>
                    <a:ext uri="{FF2B5EF4-FFF2-40B4-BE49-F238E27FC236}">
                      <a16:creationId xmlns:a16="http://schemas.microsoft.com/office/drawing/2014/main" id="{256444E1-552C-458E-8BBA-54B64BDA0D1D}"/>
                    </a:ext>
                  </a:extLst>
                </p:cNvPr>
                <p:cNvSpPr/>
                <p:nvPr/>
              </p:nvSpPr>
              <p:spPr>
                <a:xfrm>
                  <a:off x="8378837" y="2775366"/>
                  <a:ext cx="79422" cy="57556"/>
                </a:xfrm>
                <a:custGeom>
                  <a:avLst/>
                  <a:gdLst>
                    <a:gd name="connsiteX0" fmla="*/ 76260 w 79422"/>
                    <a:gd name="connsiteY0" fmla="*/ 53581 h 57556"/>
                    <a:gd name="connsiteX1" fmla="*/ 59092 w 79422"/>
                    <a:gd name="connsiteY1" fmla="*/ 54756 h 57556"/>
                    <a:gd name="connsiteX2" fmla="*/ 41292 w 79422"/>
                    <a:gd name="connsiteY2" fmla="*/ 55840 h 57556"/>
                    <a:gd name="connsiteX3" fmla="*/ 4518 w 79422"/>
                    <a:gd name="connsiteY3" fmla="*/ 57466 h 57556"/>
                    <a:gd name="connsiteX4" fmla="*/ 722 w 79422"/>
                    <a:gd name="connsiteY4" fmla="*/ 57557 h 57556"/>
                    <a:gd name="connsiteX5" fmla="*/ 632 w 79422"/>
                    <a:gd name="connsiteY5" fmla="*/ 53581 h 57556"/>
                    <a:gd name="connsiteX6" fmla="*/ 0 w 79422"/>
                    <a:gd name="connsiteY6" fmla="*/ 4518 h 57556"/>
                    <a:gd name="connsiteX7" fmla="*/ 0 w 79422"/>
                    <a:gd name="connsiteY7" fmla="*/ 0 h 57556"/>
                    <a:gd name="connsiteX8" fmla="*/ 4518 w 79422"/>
                    <a:gd name="connsiteY8" fmla="*/ 0 h 57556"/>
                    <a:gd name="connsiteX9" fmla="*/ 76260 w 79422"/>
                    <a:gd name="connsiteY9" fmla="*/ 1536 h 57556"/>
                    <a:gd name="connsiteX10" fmla="*/ 79422 w 79422"/>
                    <a:gd name="connsiteY10" fmla="*/ 1717 h 57556"/>
                    <a:gd name="connsiteX11" fmla="*/ 79332 w 79422"/>
                    <a:gd name="connsiteY11" fmla="*/ 4608 h 57556"/>
                    <a:gd name="connsiteX12" fmla="*/ 77977 w 79422"/>
                    <a:gd name="connsiteY12" fmla="*/ 29817 h 57556"/>
                    <a:gd name="connsiteX13" fmla="*/ 76260 w 79422"/>
                    <a:gd name="connsiteY13" fmla="*/ 53581 h 57556"/>
                    <a:gd name="connsiteX14" fmla="*/ 76260 w 79422"/>
                    <a:gd name="connsiteY14" fmla="*/ 53581 h 57556"/>
                    <a:gd name="connsiteX15" fmla="*/ 74543 w 79422"/>
                    <a:gd name="connsiteY15" fmla="*/ 28372 h 57556"/>
                    <a:gd name="connsiteX16" fmla="*/ 73188 w 79422"/>
                    <a:gd name="connsiteY16" fmla="*/ 4518 h 57556"/>
                    <a:gd name="connsiteX17" fmla="*/ 76170 w 79422"/>
                    <a:gd name="connsiteY17" fmla="*/ 7499 h 57556"/>
                    <a:gd name="connsiteX18" fmla="*/ 4427 w 79422"/>
                    <a:gd name="connsiteY18" fmla="*/ 9036 h 57556"/>
                    <a:gd name="connsiteX19" fmla="*/ 8945 w 79422"/>
                    <a:gd name="connsiteY19" fmla="*/ 4518 h 57556"/>
                    <a:gd name="connsiteX20" fmla="*/ 8313 w 79422"/>
                    <a:gd name="connsiteY20" fmla="*/ 53581 h 57556"/>
                    <a:gd name="connsiteX21" fmla="*/ 4427 w 79422"/>
                    <a:gd name="connsiteY21" fmla="*/ 49696 h 57556"/>
                    <a:gd name="connsiteX22" fmla="*/ 39395 w 79422"/>
                    <a:gd name="connsiteY22" fmla="*/ 51322 h 57556"/>
                    <a:gd name="connsiteX23" fmla="*/ 76260 w 79422"/>
                    <a:gd name="connsiteY23" fmla="*/ 53581 h 575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79422" h="57556">
                      <a:moveTo>
                        <a:pt x="76260" y="53581"/>
                      </a:moveTo>
                      <a:lnTo>
                        <a:pt x="59092" y="54756"/>
                      </a:lnTo>
                      <a:cubicBezTo>
                        <a:pt x="53219" y="55117"/>
                        <a:pt x="47437" y="55659"/>
                        <a:pt x="41292" y="55840"/>
                      </a:cubicBezTo>
                      <a:cubicBezTo>
                        <a:pt x="29185" y="56382"/>
                        <a:pt x="16896" y="57105"/>
                        <a:pt x="4518" y="57466"/>
                      </a:cubicBezTo>
                      <a:lnTo>
                        <a:pt x="722" y="57557"/>
                      </a:lnTo>
                      <a:lnTo>
                        <a:pt x="632" y="53581"/>
                      </a:lnTo>
                      <a:cubicBezTo>
                        <a:pt x="180" y="37227"/>
                        <a:pt x="90" y="20872"/>
                        <a:pt x="0" y="4518"/>
                      </a:cubicBezTo>
                      <a:lnTo>
                        <a:pt x="0" y="0"/>
                      </a:lnTo>
                      <a:lnTo>
                        <a:pt x="4518" y="0"/>
                      </a:lnTo>
                      <a:cubicBezTo>
                        <a:pt x="28462" y="181"/>
                        <a:pt x="52316" y="271"/>
                        <a:pt x="76260" y="1536"/>
                      </a:cubicBezTo>
                      <a:lnTo>
                        <a:pt x="79422" y="1717"/>
                      </a:lnTo>
                      <a:lnTo>
                        <a:pt x="79332" y="4608"/>
                      </a:lnTo>
                      <a:cubicBezTo>
                        <a:pt x="78971" y="13101"/>
                        <a:pt x="78699" y="21685"/>
                        <a:pt x="77977" y="29817"/>
                      </a:cubicBezTo>
                      <a:lnTo>
                        <a:pt x="76260" y="53581"/>
                      </a:lnTo>
                      <a:close/>
                      <a:moveTo>
                        <a:pt x="76260" y="53581"/>
                      </a:moveTo>
                      <a:lnTo>
                        <a:pt x="74543" y="28372"/>
                      </a:lnTo>
                      <a:cubicBezTo>
                        <a:pt x="73820" y="20149"/>
                        <a:pt x="73640" y="12379"/>
                        <a:pt x="73188" y="4518"/>
                      </a:cubicBezTo>
                      <a:lnTo>
                        <a:pt x="76170" y="7499"/>
                      </a:lnTo>
                      <a:cubicBezTo>
                        <a:pt x="52225" y="8765"/>
                        <a:pt x="28371" y="8855"/>
                        <a:pt x="4427" y="9036"/>
                      </a:cubicBezTo>
                      <a:lnTo>
                        <a:pt x="8945" y="4518"/>
                      </a:lnTo>
                      <a:cubicBezTo>
                        <a:pt x="8855" y="20872"/>
                        <a:pt x="8764" y="37227"/>
                        <a:pt x="8313" y="53581"/>
                      </a:cubicBezTo>
                      <a:lnTo>
                        <a:pt x="4427" y="49696"/>
                      </a:lnTo>
                      <a:cubicBezTo>
                        <a:pt x="15902" y="50057"/>
                        <a:pt x="27558" y="50780"/>
                        <a:pt x="39395" y="51322"/>
                      </a:cubicBezTo>
                      <a:lnTo>
                        <a:pt x="76260" y="53581"/>
                      </a:lnTo>
                      <a:close/>
                    </a:path>
                  </a:pathLst>
                </a:custGeom>
                <a:solidFill>
                  <a:srgbClr val="3F3F3F"/>
                </a:solidFill>
                <a:ln w="9035" cap="flat">
                  <a:noFill/>
                  <a:prstDash val="solid"/>
                  <a:miter/>
                </a:ln>
              </p:spPr>
              <p:txBody>
                <a:bodyPr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35840" name="Forme libre : forme 35839">
                  <a:extLst>
                    <a:ext uri="{FF2B5EF4-FFF2-40B4-BE49-F238E27FC236}">
                      <a16:creationId xmlns:a16="http://schemas.microsoft.com/office/drawing/2014/main" id="{536B9B4E-C876-4A02-8F84-79F83479834A}"/>
                    </a:ext>
                  </a:extLst>
                </p:cNvPr>
                <p:cNvSpPr/>
                <p:nvPr/>
              </p:nvSpPr>
              <p:spPr>
                <a:xfrm>
                  <a:off x="8378837" y="2854698"/>
                  <a:ext cx="79422" cy="57556"/>
                </a:xfrm>
                <a:custGeom>
                  <a:avLst/>
                  <a:gdLst>
                    <a:gd name="connsiteX0" fmla="*/ 76260 w 79422"/>
                    <a:gd name="connsiteY0" fmla="*/ 53581 h 57556"/>
                    <a:gd name="connsiteX1" fmla="*/ 59092 w 79422"/>
                    <a:gd name="connsiteY1" fmla="*/ 54756 h 57556"/>
                    <a:gd name="connsiteX2" fmla="*/ 41292 w 79422"/>
                    <a:gd name="connsiteY2" fmla="*/ 55840 h 57556"/>
                    <a:gd name="connsiteX3" fmla="*/ 4518 w 79422"/>
                    <a:gd name="connsiteY3" fmla="*/ 57466 h 57556"/>
                    <a:gd name="connsiteX4" fmla="*/ 722 w 79422"/>
                    <a:gd name="connsiteY4" fmla="*/ 57557 h 57556"/>
                    <a:gd name="connsiteX5" fmla="*/ 632 w 79422"/>
                    <a:gd name="connsiteY5" fmla="*/ 53581 h 57556"/>
                    <a:gd name="connsiteX6" fmla="*/ 0 w 79422"/>
                    <a:gd name="connsiteY6" fmla="*/ 4518 h 57556"/>
                    <a:gd name="connsiteX7" fmla="*/ 0 w 79422"/>
                    <a:gd name="connsiteY7" fmla="*/ 0 h 57556"/>
                    <a:gd name="connsiteX8" fmla="*/ 4518 w 79422"/>
                    <a:gd name="connsiteY8" fmla="*/ 0 h 57556"/>
                    <a:gd name="connsiteX9" fmla="*/ 76260 w 79422"/>
                    <a:gd name="connsiteY9" fmla="*/ 1536 h 57556"/>
                    <a:gd name="connsiteX10" fmla="*/ 79422 w 79422"/>
                    <a:gd name="connsiteY10" fmla="*/ 1717 h 57556"/>
                    <a:gd name="connsiteX11" fmla="*/ 79332 w 79422"/>
                    <a:gd name="connsiteY11" fmla="*/ 4608 h 57556"/>
                    <a:gd name="connsiteX12" fmla="*/ 77977 w 79422"/>
                    <a:gd name="connsiteY12" fmla="*/ 29817 h 57556"/>
                    <a:gd name="connsiteX13" fmla="*/ 76260 w 79422"/>
                    <a:gd name="connsiteY13" fmla="*/ 53581 h 57556"/>
                    <a:gd name="connsiteX14" fmla="*/ 76260 w 79422"/>
                    <a:gd name="connsiteY14" fmla="*/ 53581 h 57556"/>
                    <a:gd name="connsiteX15" fmla="*/ 74543 w 79422"/>
                    <a:gd name="connsiteY15" fmla="*/ 28372 h 57556"/>
                    <a:gd name="connsiteX16" fmla="*/ 73188 w 79422"/>
                    <a:gd name="connsiteY16" fmla="*/ 4518 h 57556"/>
                    <a:gd name="connsiteX17" fmla="*/ 76170 w 79422"/>
                    <a:gd name="connsiteY17" fmla="*/ 7499 h 57556"/>
                    <a:gd name="connsiteX18" fmla="*/ 4427 w 79422"/>
                    <a:gd name="connsiteY18" fmla="*/ 9036 h 57556"/>
                    <a:gd name="connsiteX19" fmla="*/ 8945 w 79422"/>
                    <a:gd name="connsiteY19" fmla="*/ 4518 h 57556"/>
                    <a:gd name="connsiteX20" fmla="*/ 8313 w 79422"/>
                    <a:gd name="connsiteY20" fmla="*/ 53581 h 57556"/>
                    <a:gd name="connsiteX21" fmla="*/ 4427 w 79422"/>
                    <a:gd name="connsiteY21" fmla="*/ 49696 h 57556"/>
                    <a:gd name="connsiteX22" fmla="*/ 39395 w 79422"/>
                    <a:gd name="connsiteY22" fmla="*/ 51322 h 57556"/>
                    <a:gd name="connsiteX23" fmla="*/ 76260 w 79422"/>
                    <a:gd name="connsiteY23" fmla="*/ 53581 h 575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79422" h="57556">
                      <a:moveTo>
                        <a:pt x="76260" y="53581"/>
                      </a:moveTo>
                      <a:lnTo>
                        <a:pt x="59092" y="54756"/>
                      </a:lnTo>
                      <a:cubicBezTo>
                        <a:pt x="53219" y="55117"/>
                        <a:pt x="47437" y="55659"/>
                        <a:pt x="41292" y="55840"/>
                      </a:cubicBezTo>
                      <a:cubicBezTo>
                        <a:pt x="29185" y="56382"/>
                        <a:pt x="16896" y="57105"/>
                        <a:pt x="4518" y="57466"/>
                      </a:cubicBezTo>
                      <a:lnTo>
                        <a:pt x="722" y="57557"/>
                      </a:lnTo>
                      <a:lnTo>
                        <a:pt x="632" y="53581"/>
                      </a:lnTo>
                      <a:cubicBezTo>
                        <a:pt x="180" y="37227"/>
                        <a:pt x="90" y="20872"/>
                        <a:pt x="0" y="4518"/>
                      </a:cubicBezTo>
                      <a:lnTo>
                        <a:pt x="0" y="0"/>
                      </a:lnTo>
                      <a:lnTo>
                        <a:pt x="4518" y="0"/>
                      </a:lnTo>
                      <a:cubicBezTo>
                        <a:pt x="28462" y="181"/>
                        <a:pt x="52316" y="271"/>
                        <a:pt x="76260" y="1536"/>
                      </a:cubicBezTo>
                      <a:lnTo>
                        <a:pt x="79422" y="1717"/>
                      </a:lnTo>
                      <a:lnTo>
                        <a:pt x="79332" y="4608"/>
                      </a:lnTo>
                      <a:cubicBezTo>
                        <a:pt x="78971" y="13102"/>
                        <a:pt x="78699" y="21685"/>
                        <a:pt x="77977" y="29817"/>
                      </a:cubicBezTo>
                      <a:lnTo>
                        <a:pt x="76260" y="53581"/>
                      </a:lnTo>
                      <a:close/>
                      <a:moveTo>
                        <a:pt x="76260" y="53581"/>
                      </a:moveTo>
                      <a:lnTo>
                        <a:pt x="74543" y="28372"/>
                      </a:lnTo>
                      <a:cubicBezTo>
                        <a:pt x="73820" y="20149"/>
                        <a:pt x="73640" y="12379"/>
                        <a:pt x="73188" y="4518"/>
                      </a:cubicBezTo>
                      <a:lnTo>
                        <a:pt x="76170" y="7499"/>
                      </a:lnTo>
                      <a:cubicBezTo>
                        <a:pt x="52225" y="8765"/>
                        <a:pt x="28371" y="8855"/>
                        <a:pt x="4427" y="9036"/>
                      </a:cubicBezTo>
                      <a:lnTo>
                        <a:pt x="8945" y="4518"/>
                      </a:lnTo>
                      <a:cubicBezTo>
                        <a:pt x="8855" y="20872"/>
                        <a:pt x="8764" y="37227"/>
                        <a:pt x="8313" y="53581"/>
                      </a:cubicBezTo>
                      <a:lnTo>
                        <a:pt x="4427" y="49696"/>
                      </a:lnTo>
                      <a:cubicBezTo>
                        <a:pt x="15902" y="50057"/>
                        <a:pt x="27558" y="50780"/>
                        <a:pt x="39395" y="51322"/>
                      </a:cubicBezTo>
                      <a:lnTo>
                        <a:pt x="76260" y="53581"/>
                      </a:lnTo>
                      <a:close/>
                    </a:path>
                  </a:pathLst>
                </a:custGeom>
                <a:solidFill>
                  <a:srgbClr val="3F3F3F"/>
                </a:solidFill>
                <a:ln w="9035" cap="flat">
                  <a:noFill/>
                  <a:prstDash val="solid"/>
                  <a:miter/>
                </a:ln>
              </p:spPr>
              <p:txBody>
                <a:bodyPr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35841" name="Forme libre : forme 35840">
                  <a:extLst>
                    <a:ext uri="{FF2B5EF4-FFF2-40B4-BE49-F238E27FC236}">
                      <a16:creationId xmlns:a16="http://schemas.microsoft.com/office/drawing/2014/main" id="{CFEC3A2C-2B2D-47B5-A242-6C4EEFDEB4EC}"/>
                    </a:ext>
                  </a:extLst>
                </p:cNvPr>
                <p:cNvSpPr/>
                <p:nvPr/>
              </p:nvSpPr>
              <p:spPr>
                <a:xfrm>
                  <a:off x="8378837" y="2934031"/>
                  <a:ext cx="79422" cy="57556"/>
                </a:xfrm>
                <a:custGeom>
                  <a:avLst/>
                  <a:gdLst>
                    <a:gd name="connsiteX0" fmla="*/ 76260 w 79422"/>
                    <a:gd name="connsiteY0" fmla="*/ 53581 h 57556"/>
                    <a:gd name="connsiteX1" fmla="*/ 59092 w 79422"/>
                    <a:gd name="connsiteY1" fmla="*/ 54756 h 57556"/>
                    <a:gd name="connsiteX2" fmla="*/ 41292 w 79422"/>
                    <a:gd name="connsiteY2" fmla="*/ 55840 h 57556"/>
                    <a:gd name="connsiteX3" fmla="*/ 4518 w 79422"/>
                    <a:gd name="connsiteY3" fmla="*/ 57466 h 57556"/>
                    <a:gd name="connsiteX4" fmla="*/ 722 w 79422"/>
                    <a:gd name="connsiteY4" fmla="*/ 57557 h 57556"/>
                    <a:gd name="connsiteX5" fmla="*/ 632 w 79422"/>
                    <a:gd name="connsiteY5" fmla="*/ 53581 h 57556"/>
                    <a:gd name="connsiteX6" fmla="*/ 0 w 79422"/>
                    <a:gd name="connsiteY6" fmla="*/ 4518 h 57556"/>
                    <a:gd name="connsiteX7" fmla="*/ 0 w 79422"/>
                    <a:gd name="connsiteY7" fmla="*/ 0 h 57556"/>
                    <a:gd name="connsiteX8" fmla="*/ 4518 w 79422"/>
                    <a:gd name="connsiteY8" fmla="*/ 0 h 57556"/>
                    <a:gd name="connsiteX9" fmla="*/ 76260 w 79422"/>
                    <a:gd name="connsiteY9" fmla="*/ 1536 h 57556"/>
                    <a:gd name="connsiteX10" fmla="*/ 79422 w 79422"/>
                    <a:gd name="connsiteY10" fmla="*/ 1717 h 57556"/>
                    <a:gd name="connsiteX11" fmla="*/ 79332 w 79422"/>
                    <a:gd name="connsiteY11" fmla="*/ 4608 h 57556"/>
                    <a:gd name="connsiteX12" fmla="*/ 77977 w 79422"/>
                    <a:gd name="connsiteY12" fmla="*/ 29817 h 57556"/>
                    <a:gd name="connsiteX13" fmla="*/ 76260 w 79422"/>
                    <a:gd name="connsiteY13" fmla="*/ 53581 h 57556"/>
                    <a:gd name="connsiteX14" fmla="*/ 76260 w 79422"/>
                    <a:gd name="connsiteY14" fmla="*/ 53581 h 57556"/>
                    <a:gd name="connsiteX15" fmla="*/ 74543 w 79422"/>
                    <a:gd name="connsiteY15" fmla="*/ 28372 h 57556"/>
                    <a:gd name="connsiteX16" fmla="*/ 73188 w 79422"/>
                    <a:gd name="connsiteY16" fmla="*/ 4518 h 57556"/>
                    <a:gd name="connsiteX17" fmla="*/ 76170 w 79422"/>
                    <a:gd name="connsiteY17" fmla="*/ 7499 h 57556"/>
                    <a:gd name="connsiteX18" fmla="*/ 4427 w 79422"/>
                    <a:gd name="connsiteY18" fmla="*/ 9036 h 57556"/>
                    <a:gd name="connsiteX19" fmla="*/ 8945 w 79422"/>
                    <a:gd name="connsiteY19" fmla="*/ 4518 h 57556"/>
                    <a:gd name="connsiteX20" fmla="*/ 8313 w 79422"/>
                    <a:gd name="connsiteY20" fmla="*/ 53581 h 57556"/>
                    <a:gd name="connsiteX21" fmla="*/ 4427 w 79422"/>
                    <a:gd name="connsiteY21" fmla="*/ 49696 h 57556"/>
                    <a:gd name="connsiteX22" fmla="*/ 39395 w 79422"/>
                    <a:gd name="connsiteY22" fmla="*/ 51322 h 57556"/>
                    <a:gd name="connsiteX23" fmla="*/ 76260 w 79422"/>
                    <a:gd name="connsiteY23" fmla="*/ 53581 h 575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79422" h="57556">
                      <a:moveTo>
                        <a:pt x="76260" y="53581"/>
                      </a:moveTo>
                      <a:lnTo>
                        <a:pt x="59092" y="54756"/>
                      </a:lnTo>
                      <a:cubicBezTo>
                        <a:pt x="53219" y="55117"/>
                        <a:pt x="47437" y="55659"/>
                        <a:pt x="41292" y="55840"/>
                      </a:cubicBezTo>
                      <a:cubicBezTo>
                        <a:pt x="29185" y="56382"/>
                        <a:pt x="16896" y="57105"/>
                        <a:pt x="4518" y="57466"/>
                      </a:cubicBezTo>
                      <a:lnTo>
                        <a:pt x="722" y="57557"/>
                      </a:lnTo>
                      <a:lnTo>
                        <a:pt x="632" y="53581"/>
                      </a:lnTo>
                      <a:cubicBezTo>
                        <a:pt x="180" y="37227"/>
                        <a:pt x="90" y="20872"/>
                        <a:pt x="0" y="4518"/>
                      </a:cubicBezTo>
                      <a:lnTo>
                        <a:pt x="0" y="0"/>
                      </a:lnTo>
                      <a:lnTo>
                        <a:pt x="4518" y="0"/>
                      </a:lnTo>
                      <a:cubicBezTo>
                        <a:pt x="28462" y="181"/>
                        <a:pt x="52316" y="271"/>
                        <a:pt x="76260" y="1536"/>
                      </a:cubicBezTo>
                      <a:lnTo>
                        <a:pt x="79422" y="1717"/>
                      </a:lnTo>
                      <a:lnTo>
                        <a:pt x="79332" y="4608"/>
                      </a:lnTo>
                      <a:cubicBezTo>
                        <a:pt x="78971" y="13102"/>
                        <a:pt x="78699" y="21685"/>
                        <a:pt x="77977" y="29817"/>
                      </a:cubicBezTo>
                      <a:lnTo>
                        <a:pt x="76260" y="53581"/>
                      </a:lnTo>
                      <a:close/>
                      <a:moveTo>
                        <a:pt x="76260" y="53581"/>
                      </a:moveTo>
                      <a:lnTo>
                        <a:pt x="74543" y="28372"/>
                      </a:lnTo>
                      <a:cubicBezTo>
                        <a:pt x="73820" y="20149"/>
                        <a:pt x="73640" y="12379"/>
                        <a:pt x="73188" y="4518"/>
                      </a:cubicBezTo>
                      <a:lnTo>
                        <a:pt x="76170" y="7499"/>
                      </a:lnTo>
                      <a:cubicBezTo>
                        <a:pt x="52225" y="8765"/>
                        <a:pt x="28371" y="8855"/>
                        <a:pt x="4427" y="9036"/>
                      </a:cubicBezTo>
                      <a:lnTo>
                        <a:pt x="8945" y="4518"/>
                      </a:lnTo>
                      <a:cubicBezTo>
                        <a:pt x="8855" y="20872"/>
                        <a:pt x="8764" y="37227"/>
                        <a:pt x="8313" y="53581"/>
                      </a:cubicBezTo>
                      <a:lnTo>
                        <a:pt x="4427" y="49696"/>
                      </a:lnTo>
                      <a:cubicBezTo>
                        <a:pt x="15902" y="50057"/>
                        <a:pt x="27558" y="50780"/>
                        <a:pt x="39395" y="51322"/>
                      </a:cubicBezTo>
                      <a:lnTo>
                        <a:pt x="76260" y="53581"/>
                      </a:lnTo>
                      <a:close/>
                    </a:path>
                  </a:pathLst>
                </a:custGeom>
                <a:solidFill>
                  <a:srgbClr val="3F3F3F"/>
                </a:solidFill>
                <a:ln w="9035" cap="flat">
                  <a:noFill/>
                  <a:prstDash val="solid"/>
                  <a:miter/>
                </a:ln>
              </p:spPr>
              <p:txBody>
                <a:bodyPr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34816" name="Forme libre : forme 34815">
                  <a:extLst>
                    <a:ext uri="{FF2B5EF4-FFF2-40B4-BE49-F238E27FC236}">
                      <a16:creationId xmlns:a16="http://schemas.microsoft.com/office/drawing/2014/main" id="{00FF5B2C-76BB-440C-B147-0186EF2EC82C}"/>
                    </a:ext>
                  </a:extLst>
                </p:cNvPr>
                <p:cNvSpPr/>
                <p:nvPr/>
              </p:nvSpPr>
              <p:spPr>
                <a:xfrm>
                  <a:off x="8006933" y="2277262"/>
                  <a:ext cx="87556" cy="87680"/>
                </a:xfrm>
                <a:custGeom>
                  <a:avLst/>
                  <a:gdLst>
                    <a:gd name="connsiteX0" fmla="*/ 87555 w 87556"/>
                    <a:gd name="connsiteY0" fmla="*/ 43795 h 87680"/>
                    <a:gd name="connsiteX1" fmla="*/ 75809 w 87556"/>
                    <a:gd name="connsiteY1" fmla="*/ 73612 h 87680"/>
                    <a:gd name="connsiteX2" fmla="*/ 45991 w 87556"/>
                    <a:gd name="connsiteY2" fmla="*/ 87618 h 87680"/>
                    <a:gd name="connsiteX3" fmla="*/ 13915 w 87556"/>
                    <a:gd name="connsiteY3" fmla="*/ 75962 h 87680"/>
                    <a:gd name="connsiteX4" fmla="*/ 0 w 87556"/>
                    <a:gd name="connsiteY4" fmla="*/ 43886 h 87680"/>
                    <a:gd name="connsiteX5" fmla="*/ 13915 w 87556"/>
                    <a:gd name="connsiteY5" fmla="*/ 11719 h 87680"/>
                    <a:gd name="connsiteX6" fmla="*/ 46082 w 87556"/>
                    <a:gd name="connsiteY6" fmla="*/ 63 h 87680"/>
                    <a:gd name="connsiteX7" fmla="*/ 75899 w 87556"/>
                    <a:gd name="connsiteY7" fmla="*/ 14068 h 87680"/>
                    <a:gd name="connsiteX8" fmla="*/ 87555 w 87556"/>
                    <a:gd name="connsiteY8" fmla="*/ 43795 h 87680"/>
                    <a:gd name="connsiteX9" fmla="*/ 87555 w 87556"/>
                    <a:gd name="connsiteY9" fmla="*/ 43795 h 87680"/>
                    <a:gd name="connsiteX10" fmla="*/ 74905 w 87556"/>
                    <a:gd name="connsiteY10" fmla="*/ 14881 h 87680"/>
                    <a:gd name="connsiteX11" fmla="*/ 45991 w 87556"/>
                    <a:gd name="connsiteY11" fmla="*/ 4581 h 87680"/>
                    <a:gd name="connsiteX12" fmla="*/ 8945 w 87556"/>
                    <a:gd name="connsiteY12" fmla="*/ 43886 h 87680"/>
                    <a:gd name="connsiteX13" fmla="*/ 45991 w 87556"/>
                    <a:gd name="connsiteY13" fmla="*/ 83190 h 87680"/>
                    <a:gd name="connsiteX14" fmla="*/ 74905 w 87556"/>
                    <a:gd name="connsiteY14" fmla="*/ 72799 h 87680"/>
                    <a:gd name="connsiteX15" fmla="*/ 87555 w 87556"/>
                    <a:gd name="connsiteY15" fmla="*/ 43795 h 876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87556" h="87680">
                      <a:moveTo>
                        <a:pt x="87555" y="43795"/>
                      </a:moveTo>
                      <a:cubicBezTo>
                        <a:pt x="87645" y="54728"/>
                        <a:pt x="83398" y="65571"/>
                        <a:pt x="75809" y="73612"/>
                      </a:cubicBezTo>
                      <a:cubicBezTo>
                        <a:pt x="68399" y="81744"/>
                        <a:pt x="57466" y="87076"/>
                        <a:pt x="45991" y="87618"/>
                      </a:cubicBezTo>
                      <a:cubicBezTo>
                        <a:pt x="34516" y="88250"/>
                        <a:pt x="22589" y="84094"/>
                        <a:pt x="13915" y="75962"/>
                      </a:cubicBezTo>
                      <a:cubicBezTo>
                        <a:pt x="5150" y="67830"/>
                        <a:pt x="0" y="55903"/>
                        <a:pt x="0" y="43886"/>
                      </a:cubicBezTo>
                      <a:cubicBezTo>
                        <a:pt x="0" y="31778"/>
                        <a:pt x="5150" y="19851"/>
                        <a:pt x="13915" y="11719"/>
                      </a:cubicBezTo>
                      <a:cubicBezTo>
                        <a:pt x="22679" y="3587"/>
                        <a:pt x="34606" y="-570"/>
                        <a:pt x="46082" y="63"/>
                      </a:cubicBezTo>
                      <a:cubicBezTo>
                        <a:pt x="57557" y="605"/>
                        <a:pt x="68490" y="5846"/>
                        <a:pt x="75899" y="14068"/>
                      </a:cubicBezTo>
                      <a:cubicBezTo>
                        <a:pt x="83398" y="22110"/>
                        <a:pt x="87645" y="32952"/>
                        <a:pt x="87555" y="43795"/>
                      </a:cubicBezTo>
                      <a:close/>
                      <a:moveTo>
                        <a:pt x="87555" y="43795"/>
                      </a:moveTo>
                      <a:cubicBezTo>
                        <a:pt x="87555" y="32862"/>
                        <a:pt x="82856" y="22110"/>
                        <a:pt x="74905" y="14881"/>
                      </a:cubicBezTo>
                      <a:cubicBezTo>
                        <a:pt x="66954" y="7562"/>
                        <a:pt x="56291" y="3948"/>
                        <a:pt x="45991" y="4581"/>
                      </a:cubicBezTo>
                      <a:cubicBezTo>
                        <a:pt x="24938" y="5484"/>
                        <a:pt x="8493" y="24369"/>
                        <a:pt x="8945" y="43886"/>
                      </a:cubicBezTo>
                      <a:cubicBezTo>
                        <a:pt x="8493" y="63402"/>
                        <a:pt x="24848" y="82287"/>
                        <a:pt x="45991" y="83190"/>
                      </a:cubicBezTo>
                      <a:cubicBezTo>
                        <a:pt x="56291" y="83732"/>
                        <a:pt x="67044" y="80118"/>
                        <a:pt x="74905" y="72799"/>
                      </a:cubicBezTo>
                      <a:cubicBezTo>
                        <a:pt x="82856" y="65480"/>
                        <a:pt x="87555" y="54728"/>
                        <a:pt x="87555" y="43795"/>
                      </a:cubicBezTo>
                      <a:close/>
                    </a:path>
                  </a:pathLst>
                </a:custGeom>
                <a:solidFill>
                  <a:srgbClr val="3F3F3F"/>
                </a:solidFill>
                <a:ln w="9035" cap="flat">
                  <a:noFill/>
                  <a:prstDash val="solid"/>
                  <a:miter/>
                </a:ln>
              </p:spPr>
              <p:txBody>
                <a:bodyPr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34817" name="Forme libre : forme 34816">
                  <a:extLst>
                    <a:ext uri="{FF2B5EF4-FFF2-40B4-BE49-F238E27FC236}">
                      <a16:creationId xmlns:a16="http://schemas.microsoft.com/office/drawing/2014/main" id="{5B8104EF-995C-41A6-BBE1-0980686CA33E}"/>
                    </a:ext>
                  </a:extLst>
                </p:cNvPr>
                <p:cNvSpPr/>
                <p:nvPr/>
              </p:nvSpPr>
              <p:spPr>
                <a:xfrm>
                  <a:off x="8156110" y="2277262"/>
                  <a:ext cx="87556" cy="87680"/>
                </a:xfrm>
                <a:custGeom>
                  <a:avLst/>
                  <a:gdLst>
                    <a:gd name="connsiteX0" fmla="*/ 87555 w 87556"/>
                    <a:gd name="connsiteY0" fmla="*/ 43795 h 87680"/>
                    <a:gd name="connsiteX1" fmla="*/ 75809 w 87556"/>
                    <a:gd name="connsiteY1" fmla="*/ 73612 h 87680"/>
                    <a:gd name="connsiteX2" fmla="*/ 45991 w 87556"/>
                    <a:gd name="connsiteY2" fmla="*/ 87618 h 87680"/>
                    <a:gd name="connsiteX3" fmla="*/ 13915 w 87556"/>
                    <a:gd name="connsiteY3" fmla="*/ 75962 h 87680"/>
                    <a:gd name="connsiteX4" fmla="*/ 0 w 87556"/>
                    <a:gd name="connsiteY4" fmla="*/ 43886 h 87680"/>
                    <a:gd name="connsiteX5" fmla="*/ 13915 w 87556"/>
                    <a:gd name="connsiteY5" fmla="*/ 11719 h 87680"/>
                    <a:gd name="connsiteX6" fmla="*/ 46081 w 87556"/>
                    <a:gd name="connsiteY6" fmla="*/ 63 h 87680"/>
                    <a:gd name="connsiteX7" fmla="*/ 75899 w 87556"/>
                    <a:gd name="connsiteY7" fmla="*/ 14068 h 87680"/>
                    <a:gd name="connsiteX8" fmla="*/ 87555 w 87556"/>
                    <a:gd name="connsiteY8" fmla="*/ 43795 h 87680"/>
                    <a:gd name="connsiteX9" fmla="*/ 87555 w 87556"/>
                    <a:gd name="connsiteY9" fmla="*/ 43795 h 87680"/>
                    <a:gd name="connsiteX10" fmla="*/ 74905 w 87556"/>
                    <a:gd name="connsiteY10" fmla="*/ 14881 h 87680"/>
                    <a:gd name="connsiteX11" fmla="*/ 45991 w 87556"/>
                    <a:gd name="connsiteY11" fmla="*/ 4581 h 87680"/>
                    <a:gd name="connsiteX12" fmla="*/ 8945 w 87556"/>
                    <a:gd name="connsiteY12" fmla="*/ 43886 h 87680"/>
                    <a:gd name="connsiteX13" fmla="*/ 45991 w 87556"/>
                    <a:gd name="connsiteY13" fmla="*/ 83190 h 87680"/>
                    <a:gd name="connsiteX14" fmla="*/ 74905 w 87556"/>
                    <a:gd name="connsiteY14" fmla="*/ 72799 h 87680"/>
                    <a:gd name="connsiteX15" fmla="*/ 87555 w 87556"/>
                    <a:gd name="connsiteY15" fmla="*/ 43795 h 876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87556" h="87680">
                      <a:moveTo>
                        <a:pt x="87555" y="43795"/>
                      </a:moveTo>
                      <a:cubicBezTo>
                        <a:pt x="87645" y="54728"/>
                        <a:pt x="83398" y="65571"/>
                        <a:pt x="75809" y="73612"/>
                      </a:cubicBezTo>
                      <a:cubicBezTo>
                        <a:pt x="68399" y="81744"/>
                        <a:pt x="57466" y="87076"/>
                        <a:pt x="45991" y="87618"/>
                      </a:cubicBezTo>
                      <a:cubicBezTo>
                        <a:pt x="34516" y="88250"/>
                        <a:pt x="22589" y="84094"/>
                        <a:pt x="13915" y="75962"/>
                      </a:cubicBezTo>
                      <a:cubicBezTo>
                        <a:pt x="5150" y="67830"/>
                        <a:pt x="0" y="55903"/>
                        <a:pt x="0" y="43886"/>
                      </a:cubicBezTo>
                      <a:cubicBezTo>
                        <a:pt x="0" y="31778"/>
                        <a:pt x="5150" y="19851"/>
                        <a:pt x="13915" y="11719"/>
                      </a:cubicBezTo>
                      <a:cubicBezTo>
                        <a:pt x="22679" y="3587"/>
                        <a:pt x="34606" y="-570"/>
                        <a:pt x="46081" y="63"/>
                      </a:cubicBezTo>
                      <a:cubicBezTo>
                        <a:pt x="57557" y="605"/>
                        <a:pt x="68490" y="5846"/>
                        <a:pt x="75899" y="14068"/>
                      </a:cubicBezTo>
                      <a:cubicBezTo>
                        <a:pt x="83398" y="22110"/>
                        <a:pt x="87645" y="32952"/>
                        <a:pt x="87555" y="43795"/>
                      </a:cubicBezTo>
                      <a:close/>
                      <a:moveTo>
                        <a:pt x="87555" y="43795"/>
                      </a:moveTo>
                      <a:cubicBezTo>
                        <a:pt x="87555" y="32862"/>
                        <a:pt x="82856" y="22110"/>
                        <a:pt x="74905" y="14881"/>
                      </a:cubicBezTo>
                      <a:cubicBezTo>
                        <a:pt x="66953" y="7562"/>
                        <a:pt x="56291" y="3948"/>
                        <a:pt x="45991" y="4581"/>
                      </a:cubicBezTo>
                      <a:cubicBezTo>
                        <a:pt x="24938" y="5484"/>
                        <a:pt x="8493" y="24369"/>
                        <a:pt x="8945" y="43886"/>
                      </a:cubicBezTo>
                      <a:cubicBezTo>
                        <a:pt x="8493" y="63402"/>
                        <a:pt x="24848" y="82287"/>
                        <a:pt x="45991" y="83190"/>
                      </a:cubicBezTo>
                      <a:cubicBezTo>
                        <a:pt x="56291" y="83732"/>
                        <a:pt x="67044" y="80118"/>
                        <a:pt x="74905" y="72799"/>
                      </a:cubicBezTo>
                      <a:cubicBezTo>
                        <a:pt x="82856" y="65480"/>
                        <a:pt x="87555" y="54728"/>
                        <a:pt x="87555" y="43795"/>
                      </a:cubicBezTo>
                      <a:close/>
                    </a:path>
                  </a:pathLst>
                </a:custGeom>
                <a:solidFill>
                  <a:srgbClr val="3F3F3F"/>
                </a:solidFill>
                <a:ln w="9035" cap="flat">
                  <a:noFill/>
                  <a:prstDash val="solid"/>
                  <a:miter/>
                </a:ln>
              </p:spPr>
              <p:txBody>
                <a:bodyPr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34819" name="Forme libre : forme 34818">
                  <a:extLst>
                    <a:ext uri="{FF2B5EF4-FFF2-40B4-BE49-F238E27FC236}">
                      <a16:creationId xmlns:a16="http://schemas.microsoft.com/office/drawing/2014/main" id="{774ADD93-D5CD-4615-9A8A-DA4EDF09FD3D}"/>
                    </a:ext>
                  </a:extLst>
                </p:cNvPr>
                <p:cNvSpPr/>
                <p:nvPr/>
              </p:nvSpPr>
              <p:spPr>
                <a:xfrm>
                  <a:off x="8305287" y="2277262"/>
                  <a:ext cx="87556" cy="87680"/>
                </a:xfrm>
                <a:custGeom>
                  <a:avLst/>
                  <a:gdLst>
                    <a:gd name="connsiteX0" fmla="*/ 87555 w 87556"/>
                    <a:gd name="connsiteY0" fmla="*/ 43795 h 87680"/>
                    <a:gd name="connsiteX1" fmla="*/ 75809 w 87556"/>
                    <a:gd name="connsiteY1" fmla="*/ 73612 h 87680"/>
                    <a:gd name="connsiteX2" fmla="*/ 45991 w 87556"/>
                    <a:gd name="connsiteY2" fmla="*/ 87618 h 87680"/>
                    <a:gd name="connsiteX3" fmla="*/ 13915 w 87556"/>
                    <a:gd name="connsiteY3" fmla="*/ 75962 h 87680"/>
                    <a:gd name="connsiteX4" fmla="*/ 0 w 87556"/>
                    <a:gd name="connsiteY4" fmla="*/ 43886 h 87680"/>
                    <a:gd name="connsiteX5" fmla="*/ 13915 w 87556"/>
                    <a:gd name="connsiteY5" fmla="*/ 11719 h 87680"/>
                    <a:gd name="connsiteX6" fmla="*/ 46081 w 87556"/>
                    <a:gd name="connsiteY6" fmla="*/ 63 h 87680"/>
                    <a:gd name="connsiteX7" fmla="*/ 75898 w 87556"/>
                    <a:gd name="connsiteY7" fmla="*/ 14068 h 87680"/>
                    <a:gd name="connsiteX8" fmla="*/ 87555 w 87556"/>
                    <a:gd name="connsiteY8" fmla="*/ 43795 h 87680"/>
                    <a:gd name="connsiteX9" fmla="*/ 87555 w 87556"/>
                    <a:gd name="connsiteY9" fmla="*/ 43795 h 87680"/>
                    <a:gd name="connsiteX10" fmla="*/ 74905 w 87556"/>
                    <a:gd name="connsiteY10" fmla="*/ 14881 h 87680"/>
                    <a:gd name="connsiteX11" fmla="*/ 45991 w 87556"/>
                    <a:gd name="connsiteY11" fmla="*/ 4581 h 87680"/>
                    <a:gd name="connsiteX12" fmla="*/ 8945 w 87556"/>
                    <a:gd name="connsiteY12" fmla="*/ 43886 h 87680"/>
                    <a:gd name="connsiteX13" fmla="*/ 45991 w 87556"/>
                    <a:gd name="connsiteY13" fmla="*/ 83190 h 87680"/>
                    <a:gd name="connsiteX14" fmla="*/ 74905 w 87556"/>
                    <a:gd name="connsiteY14" fmla="*/ 72799 h 87680"/>
                    <a:gd name="connsiteX15" fmla="*/ 87555 w 87556"/>
                    <a:gd name="connsiteY15" fmla="*/ 43795 h 876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87556" h="87680">
                      <a:moveTo>
                        <a:pt x="87555" y="43795"/>
                      </a:moveTo>
                      <a:cubicBezTo>
                        <a:pt x="87645" y="54728"/>
                        <a:pt x="83398" y="65571"/>
                        <a:pt x="75809" y="73612"/>
                      </a:cubicBezTo>
                      <a:cubicBezTo>
                        <a:pt x="68399" y="81744"/>
                        <a:pt x="57466" y="87076"/>
                        <a:pt x="45991" y="87618"/>
                      </a:cubicBezTo>
                      <a:cubicBezTo>
                        <a:pt x="34516" y="88250"/>
                        <a:pt x="22589" y="84094"/>
                        <a:pt x="13915" y="75962"/>
                      </a:cubicBezTo>
                      <a:cubicBezTo>
                        <a:pt x="5150" y="67830"/>
                        <a:pt x="0" y="55903"/>
                        <a:pt x="0" y="43886"/>
                      </a:cubicBezTo>
                      <a:cubicBezTo>
                        <a:pt x="0" y="31778"/>
                        <a:pt x="5150" y="19851"/>
                        <a:pt x="13915" y="11719"/>
                      </a:cubicBezTo>
                      <a:cubicBezTo>
                        <a:pt x="22679" y="3587"/>
                        <a:pt x="34606" y="-570"/>
                        <a:pt x="46081" y="63"/>
                      </a:cubicBezTo>
                      <a:cubicBezTo>
                        <a:pt x="57557" y="605"/>
                        <a:pt x="68490" y="5846"/>
                        <a:pt x="75898" y="14068"/>
                      </a:cubicBezTo>
                      <a:cubicBezTo>
                        <a:pt x="83308" y="22110"/>
                        <a:pt x="87645" y="32952"/>
                        <a:pt x="87555" y="43795"/>
                      </a:cubicBezTo>
                      <a:close/>
                      <a:moveTo>
                        <a:pt x="87555" y="43795"/>
                      </a:moveTo>
                      <a:cubicBezTo>
                        <a:pt x="87555" y="32862"/>
                        <a:pt x="82856" y="22110"/>
                        <a:pt x="74905" y="14881"/>
                      </a:cubicBezTo>
                      <a:cubicBezTo>
                        <a:pt x="66953" y="7562"/>
                        <a:pt x="56291" y="3948"/>
                        <a:pt x="45991" y="4581"/>
                      </a:cubicBezTo>
                      <a:cubicBezTo>
                        <a:pt x="24938" y="5484"/>
                        <a:pt x="8493" y="24369"/>
                        <a:pt x="8945" y="43886"/>
                      </a:cubicBezTo>
                      <a:cubicBezTo>
                        <a:pt x="8493" y="63402"/>
                        <a:pt x="24848" y="82287"/>
                        <a:pt x="45991" y="83190"/>
                      </a:cubicBezTo>
                      <a:cubicBezTo>
                        <a:pt x="56291" y="83732"/>
                        <a:pt x="67044" y="80118"/>
                        <a:pt x="74905" y="72799"/>
                      </a:cubicBezTo>
                      <a:cubicBezTo>
                        <a:pt x="82856" y="65480"/>
                        <a:pt x="87464" y="54728"/>
                        <a:pt x="87555" y="43795"/>
                      </a:cubicBezTo>
                      <a:close/>
                    </a:path>
                  </a:pathLst>
                </a:custGeom>
                <a:solidFill>
                  <a:srgbClr val="3F3F3F"/>
                </a:solidFill>
                <a:ln w="9035" cap="flat">
                  <a:noFill/>
                  <a:prstDash val="solid"/>
                  <a:miter/>
                </a:ln>
              </p:spPr>
              <p:txBody>
                <a:bodyPr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34820" name="Forme libre : forme 34819">
                  <a:extLst>
                    <a:ext uri="{FF2B5EF4-FFF2-40B4-BE49-F238E27FC236}">
                      <a16:creationId xmlns:a16="http://schemas.microsoft.com/office/drawing/2014/main" id="{7ACD907F-3923-4F41-A3B0-E9E7136E0966}"/>
                    </a:ext>
                  </a:extLst>
                </p:cNvPr>
                <p:cNvSpPr/>
                <p:nvPr/>
              </p:nvSpPr>
              <p:spPr>
                <a:xfrm>
                  <a:off x="7856581" y="2455145"/>
                  <a:ext cx="600413" cy="71742"/>
                </a:xfrm>
                <a:custGeom>
                  <a:avLst/>
                  <a:gdLst>
                    <a:gd name="connsiteX0" fmla="*/ 564543 w 600413"/>
                    <a:gd name="connsiteY0" fmla="*/ 71742 h 71742"/>
                    <a:gd name="connsiteX1" fmla="*/ 35872 w 600413"/>
                    <a:gd name="connsiteY1" fmla="*/ 71742 h 71742"/>
                    <a:gd name="connsiteX2" fmla="*/ 0 w 600413"/>
                    <a:gd name="connsiteY2" fmla="*/ 35871 h 71742"/>
                    <a:gd name="connsiteX3" fmla="*/ 0 w 600413"/>
                    <a:gd name="connsiteY3" fmla="*/ 35871 h 71742"/>
                    <a:gd name="connsiteX4" fmla="*/ 35872 w 600413"/>
                    <a:gd name="connsiteY4" fmla="*/ 0 h 71742"/>
                    <a:gd name="connsiteX5" fmla="*/ 564543 w 600413"/>
                    <a:gd name="connsiteY5" fmla="*/ 0 h 71742"/>
                    <a:gd name="connsiteX6" fmla="*/ 600414 w 600413"/>
                    <a:gd name="connsiteY6" fmla="*/ 35871 h 71742"/>
                    <a:gd name="connsiteX7" fmla="*/ 600414 w 600413"/>
                    <a:gd name="connsiteY7" fmla="*/ 35871 h 71742"/>
                    <a:gd name="connsiteX8" fmla="*/ 564543 w 600413"/>
                    <a:gd name="connsiteY8" fmla="*/ 71742 h 717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00413" h="71742">
                      <a:moveTo>
                        <a:pt x="564543" y="71742"/>
                      </a:moveTo>
                      <a:lnTo>
                        <a:pt x="35872" y="71742"/>
                      </a:lnTo>
                      <a:cubicBezTo>
                        <a:pt x="16174" y="71742"/>
                        <a:pt x="0" y="55569"/>
                        <a:pt x="0" y="35871"/>
                      </a:cubicBezTo>
                      <a:lnTo>
                        <a:pt x="0" y="35871"/>
                      </a:lnTo>
                      <a:cubicBezTo>
                        <a:pt x="0" y="16174"/>
                        <a:pt x="16174" y="0"/>
                        <a:pt x="35872" y="0"/>
                      </a:cubicBezTo>
                      <a:lnTo>
                        <a:pt x="564543" y="0"/>
                      </a:lnTo>
                      <a:cubicBezTo>
                        <a:pt x="584240" y="0"/>
                        <a:pt x="600414" y="16174"/>
                        <a:pt x="600414" y="35871"/>
                      </a:cubicBezTo>
                      <a:lnTo>
                        <a:pt x="600414" y="35871"/>
                      </a:lnTo>
                      <a:cubicBezTo>
                        <a:pt x="600414" y="55569"/>
                        <a:pt x="584331" y="71742"/>
                        <a:pt x="564543" y="71742"/>
                      </a:cubicBezTo>
                      <a:close/>
                    </a:path>
                  </a:pathLst>
                </a:custGeom>
                <a:noFill/>
                <a:ln w="9035" cap="flat">
                  <a:solidFill>
                    <a:srgbClr val="3F3F3F"/>
                  </a:solidFill>
                  <a:prstDash val="solid"/>
                  <a:miter/>
                </a:ln>
              </p:spPr>
              <p:txBody>
                <a:bodyPr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34821" name="Forme libre : forme 34820">
                  <a:extLst>
                    <a:ext uri="{FF2B5EF4-FFF2-40B4-BE49-F238E27FC236}">
                      <a16:creationId xmlns:a16="http://schemas.microsoft.com/office/drawing/2014/main" id="{6D3D8ECB-F802-4178-8FE4-D25E17AC3633}"/>
                    </a:ext>
                  </a:extLst>
                </p:cNvPr>
                <p:cNvSpPr/>
                <p:nvPr/>
              </p:nvSpPr>
              <p:spPr>
                <a:xfrm>
                  <a:off x="7962026" y="2459031"/>
                  <a:ext cx="9035" cy="69122"/>
                </a:xfrm>
                <a:custGeom>
                  <a:avLst/>
                  <a:gdLst>
                    <a:gd name="connsiteX0" fmla="*/ 0 w 9035"/>
                    <a:gd name="connsiteY0" fmla="*/ 0 h 69122"/>
                    <a:gd name="connsiteX1" fmla="*/ 0 w 9035"/>
                    <a:gd name="connsiteY1" fmla="*/ 69122 h 691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035" h="69122">
                      <a:moveTo>
                        <a:pt x="0" y="0"/>
                      </a:moveTo>
                      <a:lnTo>
                        <a:pt x="0" y="69122"/>
                      </a:lnTo>
                    </a:path>
                  </a:pathLst>
                </a:custGeom>
                <a:ln w="9035" cap="flat">
                  <a:solidFill>
                    <a:srgbClr val="3F3F3F"/>
                  </a:solidFill>
                  <a:prstDash val="solid"/>
                  <a:miter/>
                </a:ln>
              </p:spPr>
              <p:txBody>
                <a:bodyPr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34822" name="Forme libre : forme 34821">
                  <a:extLst>
                    <a:ext uri="{FF2B5EF4-FFF2-40B4-BE49-F238E27FC236}">
                      <a16:creationId xmlns:a16="http://schemas.microsoft.com/office/drawing/2014/main" id="{ED174994-F9E6-4B4D-80F8-0E1CE98BD3F7}"/>
                    </a:ext>
                  </a:extLst>
                </p:cNvPr>
                <p:cNvSpPr/>
                <p:nvPr/>
              </p:nvSpPr>
              <p:spPr>
                <a:xfrm>
                  <a:off x="8100993" y="2456772"/>
                  <a:ext cx="9035" cy="69935"/>
                </a:xfrm>
                <a:custGeom>
                  <a:avLst/>
                  <a:gdLst>
                    <a:gd name="connsiteX0" fmla="*/ 0 w 9035"/>
                    <a:gd name="connsiteY0" fmla="*/ 0 h 69935"/>
                    <a:gd name="connsiteX1" fmla="*/ 0 w 9035"/>
                    <a:gd name="connsiteY1" fmla="*/ 69935 h 699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035" h="69935">
                      <a:moveTo>
                        <a:pt x="0" y="0"/>
                      </a:moveTo>
                      <a:lnTo>
                        <a:pt x="0" y="69935"/>
                      </a:lnTo>
                    </a:path>
                  </a:pathLst>
                </a:custGeom>
                <a:ln w="9035" cap="flat">
                  <a:solidFill>
                    <a:srgbClr val="3F3F3F"/>
                  </a:solidFill>
                  <a:prstDash val="solid"/>
                  <a:miter/>
                </a:ln>
              </p:spPr>
              <p:txBody>
                <a:bodyPr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34823" name="Forme libre : forme 34822">
                  <a:extLst>
                    <a:ext uri="{FF2B5EF4-FFF2-40B4-BE49-F238E27FC236}">
                      <a16:creationId xmlns:a16="http://schemas.microsoft.com/office/drawing/2014/main" id="{AE2037AE-AAE8-4071-B746-7397DF340C45}"/>
                    </a:ext>
                  </a:extLst>
                </p:cNvPr>
                <p:cNvSpPr/>
                <p:nvPr/>
              </p:nvSpPr>
              <p:spPr>
                <a:xfrm>
                  <a:off x="8128009" y="2457585"/>
                  <a:ext cx="9035" cy="69122"/>
                </a:xfrm>
                <a:custGeom>
                  <a:avLst/>
                  <a:gdLst>
                    <a:gd name="connsiteX0" fmla="*/ 0 w 9035"/>
                    <a:gd name="connsiteY0" fmla="*/ 0 h 69122"/>
                    <a:gd name="connsiteX1" fmla="*/ 0 w 9035"/>
                    <a:gd name="connsiteY1" fmla="*/ 69122 h 691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035" h="69122">
                      <a:moveTo>
                        <a:pt x="0" y="0"/>
                      </a:moveTo>
                      <a:lnTo>
                        <a:pt x="0" y="69122"/>
                      </a:lnTo>
                    </a:path>
                  </a:pathLst>
                </a:custGeom>
                <a:ln w="9035" cap="flat">
                  <a:solidFill>
                    <a:srgbClr val="3F3F3F"/>
                  </a:solidFill>
                  <a:prstDash val="solid"/>
                  <a:miter/>
                </a:ln>
              </p:spPr>
              <p:txBody>
                <a:bodyPr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34824" name="Forme libre : forme 34823">
                  <a:extLst>
                    <a:ext uri="{FF2B5EF4-FFF2-40B4-BE49-F238E27FC236}">
                      <a16:creationId xmlns:a16="http://schemas.microsoft.com/office/drawing/2014/main" id="{059C572E-4619-457B-ABAF-90AAA0CB48C2}"/>
                    </a:ext>
                  </a:extLst>
                </p:cNvPr>
                <p:cNvSpPr/>
                <p:nvPr/>
              </p:nvSpPr>
              <p:spPr>
                <a:xfrm>
                  <a:off x="6470885" y="757400"/>
                  <a:ext cx="740646" cy="368572"/>
                </a:xfrm>
                <a:custGeom>
                  <a:avLst/>
                  <a:gdLst>
                    <a:gd name="connsiteX0" fmla="*/ 0 w 740646"/>
                    <a:gd name="connsiteY0" fmla="*/ 31044 h 368572"/>
                    <a:gd name="connsiteX1" fmla="*/ 740646 w 740646"/>
                    <a:gd name="connsiteY1" fmla="*/ 44597 h 368572"/>
                    <a:gd name="connsiteX2" fmla="*/ 614419 w 740646"/>
                    <a:gd name="connsiteY2" fmla="*/ 346566 h 368572"/>
                    <a:gd name="connsiteX3" fmla="*/ 91621 w 740646"/>
                    <a:gd name="connsiteY3" fmla="*/ 336085 h 368572"/>
                    <a:gd name="connsiteX4" fmla="*/ 7500 w 740646"/>
                    <a:gd name="connsiteY4" fmla="*/ 217358 h 368572"/>
                    <a:gd name="connsiteX5" fmla="*/ 0 w 740646"/>
                    <a:gd name="connsiteY5" fmla="*/ 31044 h 3685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40646" h="368572">
                      <a:moveTo>
                        <a:pt x="0" y="31044"/>
                      </a:moveTo>
                      <a:cubicBezTo>
                        <a:pt x="0" y="31044"/>
                        <a:pt x="341002" y="-47114"/>
                        <a:pt x="740646" y="44597"/>
                      </a:cubicBezTo>
                      <a:cubicBezTo>
                        <a:pt x="740646" y="44597"/>
                        <a:pt x="740646" y="296961"/>
                        <a:pt x="614419" y="346566"/>
                      </a:cubicBezTo>
                      <a:cubicBezTo>
                        <a:pt x="488192" y="396172"/>
                        <a:pt x="136708" y="348102"/>
                        <a:pt x="91621" y="336085"/>
                      </a:cubicBezTo>
                      <a:cubicBezTo>
                        <a:pt x="46533" y="324068"/>
                        <a:pt x="13463" y="277535"/>
                        <a:pt x="7500" y="217358"/>
                      </a:cubicBezTo>
                      <a:cubicBezTo>
                        <a:pt x="1536" y="157271"/>
                        <a:pt x="0" y="31044"/>
                        <a:pt x="0" y="31044"/>
                      </a:cubicBezTo>
                      <a:close/>
                    </a:path>
                  </a:pathLst>
                </a:custGeom>
                <a:solidFill>
                  <a:srgbClr val="585959"/>
                </a:solidFill>
                <a:ln w="9035" cap="flat">
                  <a:noFill/>
                  <a:prstDash val="solid"/>
                  <a:miter/>
                </a:ln>
              </p:spPr>
              <p:txBody>
                <a:bodyPr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34825" name="Forme libre : forme 34824">
                  <a:extLst>
                    <a:ext uri="{FF2B5EF4-FFF2-40B4-BE49-F238E27FC236}">
                      <a16:creationId xmlns:a16="http://schemas.microsoft.com/office/drawing/2014/main" id="{611D77E6-9207-47D3-8121-76AB3E726D37}"/>
                    </a:ext>
                  </a:extLst>
                </p:cNvPr>
                <p:cNvSpPr/>
                <p:nvPr/>
              </p:nvSpPr>
              <p:spPr>
                <a:xfrm>
                  <a:off x="6470885" y="757400"/>
                  <a:ext cx="740646" cy="368572"/>
                </a:xfrm>
                <a:custGeom>
                  <a:avLst/>
                  <a:gdLst>
                    <a:gd name="connsiteX0" fmla="*/ 0 w 740646"/>
                    <a:gd name="connsiteY0" fmla="*/ 31044 h 368572"/>
                    <a:gd name="connsiteX1" fmla="*/ 740646 w 740646"/>
                    <a:gd name="connsiteY1" fmla="*/ 44597 h 368572"/>
                    <a:gd name="connsiteX2" fmla="*/ 614419 w 740646"/>
                    <a:gd name="connsiteY2" fmla="*/ 346566 h 368572"/>
                    <a:gd name="connsiteX3" fmla="*/ 91621 w 740646"/>
                    <a:gd name="connsiteY3" fmla="*/ 336085 h 368572"/>
                    <a:gd name="connsiteX4" fmla="*/ 7500 w 740646"/>
                    <a:gd name="connsiteY4" fmla="*/ 217358 h 368572"/>
                    <a:gd name="connsiteX5" fmla="*/ 0 w 740646"/>
                    <a:gd name="connsiteY5" fmla="*/ 31044 h 3685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40646" h="368572">
                      <a:moveTo>
                        <a:pt x="0" y="31044"/>
                      </a:moveTo>
                      <a:cubicBezTo>
                        <a:pt x="0" y="31044"/>
                        <a:pt x="341002" y="-47114"/>
                        <a:pt x="740646" y="44597"/>
                      </a:cubicBezTo>
                      <a:cubicBezTo>
                        <a:pt x="740646" y="44597"/>
                        <a:pt x="740646" y="296961"/>
                        <a:pt x="614419" y="346566"/>
                      </a:cubicBezTo>
                      <a:cubicBezTo>
                        <a:pt x="488192" y="396172"/>
                        <a:pt x="136708" y="348102"/>
                        <a:pt x="91621" y="336085"/>
                      </a:cubicBezTo>
                      <a:cubicBezTo>
                        <a:pt x="46533" y="324068"/>
                        <a:pt x="13463" y="277535"/>
                        <a:pt x="7500" y="217358"/>
                      </a:cubicBezTo>
                      <a:cubicBezTo>
                        <a:pt x="1536" y="157271"/>
                        <a:pt x="0" y="31044"/>
                        <a:pt x="0" y="31044"/>
                      </a:cubicBezTo>
                      <a:close/>
                    </a:path>
                  </a:pathLst>
                </a:custGeom>
                <a:noFill/>
                <a:ln w="9035" cap="flat">
                  <a:solidFill>
                    <a:srgbClr val="3F3F3F"/>
                  </a:solidFill>
                  <a:prstDash val="solid"/>
                  <a:miter/>
                </a:ln>
              </p:spPr>
              <p:txBody>
                <a:bodyPr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grpSp>
              <p:nvGrpSpPr>
                <p:cNvPr id="34826" name="Graphique 2">
                  <a:extLst>
                    <a:ext uri="{FF2B5EF4-FFF2-40B4-BE49-F238E27FC236}">
                      <a16:creationId xmlns:a16="http://schemas.microsoft.com/office/drawing/2014/main" id="{8174A9E1-76BF-42E8-B438-9A5070F713F3}"/>
                    </a:ext>
                  </a:extLst>
                </p:cNvPr>
                <p:cNvGrpSpPr/>
                <p:nvPr/>
              </p:nvGrpSpPr>
              <p:grpSpPr>
                <a:xfrm>
                  <a:off x="6679969" y="799286"/>
                  <a:ext cx="270073" cy="69031"/>
                  <a:chOff x="6679969" y="799286"/>
                  <a:chExt cx="270073" cy="69031"/>
                </a:xfrm>
                <a:solidFill>
                  <a:srgbClr val="23F728"/>
                </a:solidFill>
              </p:grpSpPr>
              <p:sp>
                <p:nvSpPr>
                  <p:cNvPr id="34827" name="Forme libre : forme 34826">
                    <a:extLst>
                      <a:ext uri="{FF2B5EF4-FFF2-40B4-BE49-F238E27FC236}">
                        <a16:creationId xmlns:a16="http://schemas.microsoft.com/office/drawing/2014/main" id="{71A05072-A503-4769-B5F6-AAECA7E448AF}"/>
                      </a:ext>
                    </a:extLst>
                  </p:cNvPr>
                  <p:cNvSpPr/>
                  <p:nvPr/>
                </p:nvSpPr>
                <p:spPr>
                  <a:xfrm>
                    <a:off x="6679969" y="799286"/>
                    <a:ext cx="49243" cy="69031"/>
                  </a:xfrm>
                  <a:custGeom>
                    <a:avLst/>
                    <a:gdLst>
                      <a:gd name="connsiteX0" fmla="*/ 12288 w 49243"/>
                      <a:gd name="connsiteY0" fmla="*/ 42919 h 69031"/>
                      <a:gd name="connsiteX1" fmla="*/ 11114 w 49243"/>
                      <a:gd name="connsiteY1" fmla="*/ 56834 h 69031"/>
                      <a:gd name="connsiteX2" fmla="*/ 0 w 49243"/>
                      <a:gd name="connsiteY2" fmla="*/ 67134 h 69031"/>
                      <a:gd name="connsiteX3" fmla="*/ 2168 w 49243"/>
                      <a:gd name="connsiteY3" fmla="*/ 40389 h 69031"/>
                      <a:gd name="connsiteX4" fmla="*/ 6415 w 49243"/>
                      <a:gd name="connsiteY4" fmla="*/ 36504 h 69031"/>
                      <a:gd name="connsiteX5" fmla="*/ 12288 w 49243"/>
                      <a:gd name="connsiteY5" fmla="*/ 42919 h 69031"/>
                      <a:gd name="connsiteX6" fmla="*/ 41563 w 49243"/>
                      <a:gd name="connsiteY6" fmla="*/ 69032 h 69031"/>
                      <a:gd name="connsiteX7" fmla="*/ 1717 w 49243"/>
                      <a:gd name="connsiteY7" fmla="*/ 69032 h 69031"/>
                      <a:gd name="connsiteX8" fmla="*/ 12830 w 49243"/>
                      <a:gd name="connsiteY8" fmla="*/ 58822 h 69031"/>
                      <a:gd name="connsiteX9" fmla="*/ 32167 w 49243"/>
                      <a:gd name="connsiteY9" fmla="*/ 58822 h 69031"/>
                      <a:gd name="connsiteX10" fmla="*/ 41563 w 49243"/>
                      <a:gd name="connsiteY10" fmla="*/ 69032 h 69031"/>
                      <a:gd name="connsiteX11" fmla="*/ 3343 w 49243"/>
                      <a:gd name="connsiteY11" fmla="*/ 28733 h 69031"/>
                      <a:gd name="connsiteX12" fmla="*/ 5602 w 49243"/>
                      <a:gd name="connsiteY12" fmla="*/ 2078 h 69031"/>
                      <a:gd name="connsiteX13" fmla="*/ 14999 w 49243"/>
                      <a:gd name="connsiteY13" fmla="*/ 12288 h 69031"/>
                      <a:gd name="connsiteX14" fmla="*/ 13824 w 49243"/>
                      <a:gd name="connsiteY14" fmla="*/ 26113 h 69031"/>
                      <a:gd name="connsiteX15" fmla="*/ 6777 w 49243"/>
                      <a:gd name="connsiteY15" fmla="*/ 32618 h 69031"/>
                      <a:gd name="connsiteX16" fmla="*/ 3343 w 49243"/>
                      <a:gd name="connsiteY16" fmla="*/ 28733 h 69031"/>
                      <a:gd name="connsiteX17" fmla="*/ 47618 w 49243"/>
                      <a:gd name="connsiteY17" fmla="*/ 0 h 69031"/>
                      <a:gd name="connsiteX18" fmla="*/ 36504 w 49243"/>
                      <a:gd name="connsiteY18" fmla="*/ 10210 h 69031"/>
                      <a:gd name="connsiteX19" fmla="*/ 17168 w 49243"/>
                      <a:gd name="connsiteY19" fmla="*/ 10210 h 69031"/>
                      <a:gd name="connsiteX20" fmla="*/ 7770 w 49243"/>
                      <a:gd name="connsiteY20" fmla="*/ 0 h 69031"/>
                      <a:gd name="connsiteX21" fmla="*/ 47618 w 49243"/>
                      <a:gd name="connsiteY21" fmla="*/ 0 h 69031"/>
                      <a:gd name="connsiteX22" fmla="*/ 45901 w 49243"/>
                      <a:gd name="connsiteY22" fmla="*/ 40299 h 69031"/>
                      <a:gd name="connsiteX23" fmla="*/ 43732 w 49243"/>
                      <a:gd name="connsiteY23" fmla="*/ 67044 h 69031"/>
                      <a:gd name="connsiteX24" fmla="*/ 34335 w 49243"/>
                      <a:gd name="connsiteY24" fmla="*/ 56834 h 69031"/>
                      <a:gd name="connsiteX25" fmla="*/ 35510 w 49243"/>
                      <a:gd name="connsiteY25" fmla="*/ 42919 h 69031"/>
                      <a:gd name="connsiteX26" fmla="*/ 42467 w 49243"/>
                      <a:gd name="connsiteY26" fmla="*/ 36504 h 69031"/>
                      <a:gd name="connsiteX27" fmla="*/ 45901 w 49243"/>
                      <a:gd name="connsiteY27" fmla="*/ 40299 h 69031"/>
                      <a:gd name="connsiteX28" fmla="*/ 36865 w 49243"/>
                      <a:gd name="connsiteY28" fmla="*/ 26113 h 69031"/>
                      <a:gd name="connsiteX29" fmla="*/ 38040 w 49243"/>
                      <a:gd name="connsiteY29" fmla="*/ 12017 h 69031"/>
                      <a:gd name="connsiteX30" fmla="*/ 49244 w 49243"/>
                      <a:gd name="connsiteY30" fmla="*/ 1897 h 69031"/>
                      <a:gd name="connsiteX31" fmla="*/ 46895 w 49243"/>
                      <a:gd name="connsiteY31" fmla="*/ 28643 h 69031"/>
                      <a:gd name="connsiteX32" fmla="*/ 42648 w 49243"/>
                      <a:gd name="connsiteY32" fmla="*/ 32618 h 69031"/>
                      <a:gd name="connsiteX33" fmla="*/ 36865 w 49243"/>
                      <a:gd name="connsiteY33" fmla="*/ 26113 h 690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</a:cxnLst>
                    <a:rect l="l" t="t" r="r" b="b"/>
                    <a:pathLst>
                      <a:path w="49243" h="69031">
                        <a:moveTo>
                          <a:pt x="12288" y="42919"/>
                        </a:moveTo>
                        <a:lnTo>
                          <a:pt x="11114" y="56834"/>
                        </a:lnTo>
                        <a:lnTo>
                          <a:pt x="0" y="67134"/>
                        </a:lnTo>
                        <a:lnTo>
                          <a:pt x="2168" y="40389"/>
                        </a:lnTo>
                        <a:lnTo>
                          <a:pt x="6415" y="36504"/>
                        </a:lnTo>
                        <a:lnTo>
                          <a:pt x="12288" y="42919"/>
                        </a:lnTo>
                        <a:close/>
                        <a:moveTo>
                          <a:pt x="41563" y="69032"/>
                        </a:moveTo>
                        <a:lnTo>
                          <a:pt x="1717" y="69032"/>
                        </a:lnTo>
                        <a:lnTo>
                          <a:pt x="12830" y="58822"/>
                        </a:lnTo>
                        <a:lnTo>
                          <a:pt x="32167" y="58822"/>
                        </a:lnTo>
                        <a:lnTo>
                          <a:pt x="41563" y="69032"/>
                        </a:lnTo>
                        <a:close/>
                        <a:moveTo>
                          <a:pt x="3343" y="28733"/>
                        </a:moveTo>
                        <a:lnTo>
                          <a:pt x="5602" y="2078"/>
                        </a:lnTo>
                        <a:lnTo>
                          <a:pt x="14999" y="12288"/>
                        </a:lnTo>
                        <a:lnTo>
                          <a:pt x="13824" y="26113"/>
                        </a:lnTo>
                        <a:lnTo>
                          <a:pt x="6777" y="32618"/>
                        </a:lnTo>
                        <a:lnTo>
                          <a:pt x="3343" y="28733"/>
                        </a:lnTo>
                        <a:close/>
                        <a:moveTo>
                          <a:pt x="47618" y="0"/>
                        </a:moveTo>
                        <a:lnTo>
                          <a:pt x="36504" y="10210"/>
                        </a:lnTo>
                        <a:lnTo>
                          <a:pt x="17168" y="10210"/>
                        </a:lnTo>
                        <a:lnTo>
                          <a:pt x="7770" y="0"/>
                        </a:lnTo>
                        <a:lnTo>
                          <a:pt x="47618" y="0"/>
                        </a:lnTo>
                        <a:close/>
                        <a:moveTo>
                          <a:pt x="45901" y="40299"/>
                        </a:moveTo>
                        <a:lnTo>
                          <a:pt x="43732" y="67044"/>
                        </a:lnTo>
                        <a:lnTo>
                          <a:pt x="34335" y="56834"/>
                        </a:lnTo>
                        <a:lnTo>
                          <a:pt x="35510" y="42919"/>
                        </a:lnTo>
                        <a:lnTo>
                          <a:pt x="42467" y="36504"/>
                        </a:lnTo>
                        <a:lnTo>
                          <a:pt x="45901" y="40299"/>
                        </a:lnTo>
                        <a:close/>
                        <a:moveTo>
                          <a:pt x="36865" y="26113"/>
                        </a:moveTo>
                        <a:lnTo>
                          <a:pt x="38040" y="12017"/>
                        </a:lnTo>
                        <a:lnTo>
                          <a:pt x="49244" y="1897"/>
                        </a:lnTo>
                        <a:lnTo>
                          <a:pt x="46895" y="28643"/>
                        </a:lnTo>
                        <a:lnTo>
                          <a:pt x="42648" y="32618"/>
                        </a:lnTo>
                        <a:lnTo>
                          <a:pt x="36865" y="26113"/>
                        </a:lnTo>
                        <a:close/>
                      </a:path>
                    </a:pathLst>
                  </a:custGeom>
                  <a:solidFill>
                    <a:srgbClr val="23F728"/>
                  </a:solidFill>
                  <a:ln w="9035" cap="flat">
                    <a:noFill/>
                    <a:prstDash val="solid"/>
                    <a:miter/>
                  </a:ln>
                </p:spPr>
                <p:txBody>
                  <a:bodyPr anchor="ctr"/>
                  <a:lstStyle/>
                  <a:p>
                    <a:pPr>
                      <a:defRPr/>
                    </a:pPr>
                    <a:endParaRPr lang="en-US"/>
                  </a:p>
                </p:txBody>
              </p:sp>
              <p:sp>
                <p:nvSpPr>
                  <p:cNvPr id="34828" name="Forme libre : forme 34827">
                    <a:extLst>
                      <a:ext uri="{FF2B5EF4-FFF2-40B4-BE49-F238E27FC236}">
                        <a16:creationId xmlns:a16="http://schemas.microsoft.com/office/drawing/2014/main" id="{62814629-2064-42FB-94A5-A351954089F0}"/>
                      </a:ext>
                    </a:extLst>
                  </p:cNvPr>
                  <p:cNvSpPr/>
                  <p:nvPr/>
                </p:nvSpPr>
                <p:spPr>
                  <a:xfrm>
                    <a:off x="6735176" y="799286"/>
                    <a:ext cx="49243" cy="69031"/>
                  </a:xfrm>
                  <a:custGeom>
                    <a:avLst/>
                    <a:gdLst>
                      <a:gd name="connsiteX0" fmla="*/ 12288 w 49243"/>
                      <a:gd name="connsiteY0" fmla="*/ 42919 h 69031"/>
                      <a:gd name="connsiteX1" fmla="*/ 11114 w 49243"/>
                      <a:gd name="connsiteY1" fmla="*/ 56834 h 69031"/>
                      <a:gd name="connsiteX2" fmla="*/ 0 w 49243"/>
                      <a:gd name="connsiteY2" fmla="*/ 67134 h 69031"/>
                      <a:gd name="connsiteX3" fmla="*/ 2168 w 49243"/>
                      <a:gd name="connsiteY3" fmla="*/ 40389 h 69031"/>
                      <a:gd name="connsiteX4" fmla="*/ 6415 w 49243"/>
                      <a:gd name="connsiteY4" fmla="*/ 36504 h 69031"/>
                      <a:gd name="connsiteX5" fmla="*/ 12288 w 49243"/>
                      <a:gd name="connsiteY5" fmla="*/ 42919 h 69031"/>
                      <a:gd name="connsiteX6" fmla="*/ 41564 w 49243"/>
                      <a:gd name="connsiteY6" fmla="*/ 69032 h 69031"/>
                      <a:gd name="connsiteX7" fmla="*/ 1717 w 49243"/>
                      <a:gd name="connsiteY7" fmla="*/ 69032 h 69031"/>
                      <a:gd name="connsiteX8" fmla="*/ 12830 w 49243"/>
                      <a:gd name="connsiteY8" fmla="*/ 58822 h 69031"/>
                      <a:gd name="connsiteX9" fmla="*/ 32167 w 49243"/>
                      <a:gd name="connsiteY9" fmla="*/ 58822 h 69031"/>
                      <a:gd name="connsiteX10" fmla="*/ 41564 w 49243"/>
                      <a:gd name="connsiteY10" fmla="*/ 69032 h 69031"/>
                      <a:gd name="connsiteX11" fmla="*/ 3343 w 49243"/>
                      <a:gd name="connsiteY11" fmla="*/ 28733 h 69031"/>
                      <a:gd name="connsiteX12" fmla="*/ 5602 w 49243"/>
                      <a:gd name="connsiteY12" fmla="*/ 2078 h 69031"/>
                      <a:gd name="connsiteX13" fmla="*/ 14999 w 49243"/>
                      <a:gd name="connsiteY13" fmla="*/ 12288 h 69031"/>
                      <a:gd name="connsiteX14" fmla="*/ 13825 w 49243"/>
                      <a:gd name="connsiteY14" fmla="*/ 26113 h 69031"/>
                      <a:gd name="connsiteX15" fmla="*/ 6777 w 49243"/>
                      <a:gd name="connsiteY15" fmla="*/ 32618 h 69031"/>
                      <a:gd name="connsiteX16" fmla="*/ 3343 w 49243"/>
                      <a:gd name="connsiteY16" fmla="*/ 28733 h 69031"/>
                      <a:gd name="connsiteX17" fmla="*/ 47618 w 49243"/>
                      <a:gd name="connsiteY17" fmla="*/ 0 h 69031"/>
                      <a:gd name="connsiteX18" fmla="*/ 36504 w 49243"/>
                      <a:gd name="connsiteY18" fmla="*/ 10210 h 69031"/>
                      <a:gd name="connsiteX19" fmla="*/ 17168 w 49243"/>
                      <a:gd name="connsiteY19" fmla="*/ 10210 h 69031"/>
                      <a:gd name="connsiteX20" fmla="*/ 7770 w 49243"/>
                      <a:gd name="connsiteY20" fmla="*/ 0 h 69031"/>
                      <a:gd name="connsiteX21" fmla="*/ 47618 w 49243"/>
                      <a:gd name="connsiteY21" fmla="*/ 0 h 69031"/>
                      <a:gd name="connsiteX22" fmla="*/ 45901 w 49243"/>
                      <a:gd name="connsiteY22" fmla="*/ 40299 h 69031"/>
                      <a:gd name="connsiteX23" fmla="*/ 43732 w 49243"/>
                      <a:gd name="connsiteY23" fmla="*/ 67044 h 69031"/>
                      <a:gd name="connsiteX24" fmla="*/ 34335 w 49243"/>
                      <a:gd name="connsiteY24" fmla="*/ 56834 h 69031"/>
                      <a:gd name="connsiteX25" fmla="*/ 35510 w 49243"/>
                      <a:gd name="connsiteY25" fmla="*/ 42919 h 69031"/>
                      <a:gd name="connsiteX26" fmla="*/ 42467 w 49243"/>
                      <a:gd name="connsiteY26" fmla="*/ 36504 h 69031"/>
                      <a:gd name="connsiteX27" fmla="*/ 45901 w 49243"/>
                      <a:gd name="connsiteY27" fmla="*/ 40299 h 69031"/>
                      <a:gd name="connsiteX28" fmla="*/ 36865 w 49243"/>
                      <a:gd name="connsiteY28" fmla="*/ 26113 h 69031"/>
                      <a:gd name="connsiteX29" fmla="*/ 38040 w 49243"/>
                      <a:gd name="connsiteY29" fmla="*/ 12017 h 69031"/>
                      <a:gd name="connsiteX30" fmla="*/ 49244 w 49243"/>
                      <a:gd name="connsiteY30" fmla="*/ 1897 h 69031"/>
                      <a:gd name="connsiteX31" fmla="*/ 46895 w 49243"/>
                      <a:gd name="connsiteY31" fmla="*/ 28643 h 69031"/>
                      <a:gd name="connsiteX32" fmla="*/ 42648 w 49243"/>
                      <a:gd name="connsiteY32" fmla="*/ 32618 h 69031"/>
                      <a:gd name="connsiteX33" fmla="*/ 36865 w 49243"/>
                      <a:gd name="connsiteY33" fmla="*/ 26113 h 690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</a:cxnLst>
                    <a:rect l="l" t="t" r="r" b="b"/>
                    <a:pathLst>
                      <a:path w="49243" h="69031">
                        <a:moveTo>
                          <a:pt x="12288" y="42919"/>
                        </a:moveTo>
                        <a:lnTo>
                          <a:pt x="11114" y="56834"/>
                        </a:lnTo>
                        <a:lnTo>
                          <a:pt x="0" y="67134"/>
                        </a:lnTo>
                        <a:lnTo>
                          <a:pt x="2168" y="40389"/>
                        </a:lnTo>
                        <a:lnTo>
                          <a:pt x="6415" y="36504"/>
                        </a:lnTo>
                        <a:lnTo>
                          <a:pt x="12288" y="42919"/>
                        </a:lnTo>
                        <a:close/>
                        <a:moveTo>
                          <a:pt x="41564" y="69032"/>
                        </a:moveTo>
                        <a:lnTo>
                          <a:pt x="1717" y="69032"/>
                        </a:lnTo>
                        <a:lnTo>
                          <a:pt x="12830" y="58822"/>
                        </a:lnTo>
                        <a:lnTo>
                          <a:pt x="32167" y="58822"/>
                        </a:lnTo>
                        <a:lnTo>
                          <a:pt x="41564" y="69032"/>
                        </a:lnTo>
                        <a:close/>
                        <a:moveTo>
                          <a:pt x="3343" y="28733"/>
                        </a:moveTo>
                        <a:lnTo>
                          <a:pt x="5602" y="2078"/>
                        </a:lnTo>
                        <a:lnTo>
                          <a:pt x="14999" y="12288"/>
                        </a:lnTo>
                        <a:lnTo>
                          <a:pt x="13825" y="26113"/>
                        </a:lnTo>
                        <a:lnTo>
                          <a:pt x="6777" y="32618"/>
                        </a:lnTo>
                        <a:lnTo>
                          <a:pt x="3343" y="28733"/>
                        </a:lnTo>
                        <a:close/>
                        <a:moveTo>
                          <a:pt x="47618" y="0"/>
                        </a:moveTo>
                        <a:lnTo>
                          <a:pt x="36504" y="10210"/>
                        </a:lnTo>
                        <a:lnTo>
                          <a:pt x="17168" y="10210"/>
                        </a:lnTo>
                        <a:lnTo>
                          <a:pt x="7770" y="0"/>
                        </a:lnTo>
                        <a:lnTo>
                          <a:pt x="47618" y="0"/>
                        </a:lnTo>
                        <a:close/>
                        <a:moveTo>
                          <a:pt x="45901" y="40299"/>
                        </a:moveTo>
                        <a:lnTo>
                          <a:pt x="43732" y="67044"/>
                        </a:lnTo>
                        <a:lnTo>
                          <a:pt x="34335" y="56834"/>
                        </a:lnTo>
                        <a:lnTo>
                          <a:pt x="35510" y="42919"/>
                        </a:lnTo>
                        <a:lnTo>
                          <a:pt x="42467" y="36504"/>
                        </a:lnTo>
                        <a:lnTo>
                          <a:pt x="45901" y="40299"/>
                        </a:lnTo>
                        <a:close/>
                        <a:moveTo>
                          <a:pt x="36865" y="26113"/>
                        </a:moveTo>
                        <a:lnTo>
                          <a:pt x="38040" y="12017"/>
                        </a:lnTo>
                        <a:lnTo>
                          <a:pt x="49244" y="1897"/>
                        </a:lnTo>
                        <a:lnTo>
                          <a:pt x="46895" y="28643"/>
                        </a:lnTo>
                        <a:lnTo>
                          <a:pt x="42648" y="32618"/>
                        </a:lnTo>
                        <a:lnTo>
                          <a:pt x="36865" y="26113"/>
                        </a:lnTo>
                        <a:close/>
                      </a:path>
                    </a:pathLst>
                  </a:custGeom>
                  <a:solidFill>
                    <a:srgbClr val="23F728"/>
                  </a:solidFill>
                  <a:ln w="9035" cap="flat">
                    <a:noFill/>
                    <a:prstDash val="solid"/>
                    <a:miter/>
                  </a:ln>
                </p:spPr>
                <p:txBody>
                  <a:bodyPr anchor="ctr"/>
                  <a:lstStyle/>
                  <a:p>
                    <a:pPr>
                      <a:defRPr/>
                    </a:pPr>
                    <a:endParaRPr lang="en-US"/>
                  </a:p>
                </p:txBody>
              </p:sp>
              <p:sp>
                <p:nvSpPr>
                  <p:cNvPr id="34829" name="Forme libre : forme 34828">
                    <a:extLst>
                      <a:ext uri="{FF2B5EF4-FFF2-40B4-BE49-F238E27FC236}">
                        <a16:creationId xmlns:a16="http://schemas.microsoft.com/office/drawing/2014/main" id="{41645AFF-230C-4C13-A612-0B3077FB38A4}"/>
                      </a:ext>
                    </a:extLst>
                  </p:cNvPr>
                  <p:cNvSpPr/>
                  <p:nvPr/>
                </p:nvSpPr>
                <p:spPr>
                  <a:xfrm>
                    <a:off x="6790383" y="799286"/>
                    <a:ext cx="49243" cy="69031"/>
                  </a:xfrm>
                  <a:custGeom>
                    <a:avLst/>
                    <a:gdLst>
                      <a:gd name="connsiteX0" fmla="*/ 12289 w 49243"/>
                      <a:gd name="connsiteY0" fmla="*/ 42919 h 69031"/>
                      <a:gd name="connsiteX1" fmla="*/ 11114 w 49243"/>
                      <a:gd name="connsiteY1" fmla="*/ 56834 h 69031"/>
                      <a:gd name="connsiteX2" fmla="*/ 0 w 49243"/>
                      <a:gd name="connsiteY2" fmla="*/ 67134 h 69031"/>
                      <a:gd name="connsiteX3" fmla="*/ 2169 w 49243"/>
                      <a:gd name="connsiteY3" fmla="*/ 40389 h 69031"/>
                      <a:gd name="connsiteX4" fmla="*/ 6415 w 49243"/>
                      <a:gd name="connsiteY4" fmla="*/ 36504 h 69031"/>
                      <a:gd name="connsiteX5" fmla="*/ 12289 w 49243"/>
                      <a:gd name="connsiteY5" fmla="*/ 42919 h 69031"/>
                      <a:gd name="connsiteX6" fmla="*/ 41564 w 49243"/>
                      <a:gd name="connsiteY6" fmla="*/ 69032 h 69031"/>
                      <a:gd name="connsiteX7" fmla="*/ 1717 w 49243"/>
                      <a:gd name="connsiteY7" fmla="*/ 69032 h 69031"/>
                      <a:gd name="connsiteX8" fmla="*/ 12831 w 49243"/>
                      <a:gd name="connsiteY8" fmla="*/ 58822 h 69031"/>
                      <a:gd name="connsiteX9" fmla="*/ 32167 w 49243"/>
                      <a:gd name="connsiteY9" fmla="*/ 58822 h 69031"/>
                      <a:gd name="connsiteX10" fmla="*/ 41564 w 49243"/>
                      <a:gd name="connsiteY10" fmla="*/ 69032 h 69031"/>
                      <a:gd name="connsiteX11" fmla="*/ 3253 w 49243"/>
                      <a:gd name="connsiteY11" fmla="*/ 28733 h 69031"/>
                      <a:gd name="connsiteX12" fmla="*/ 5512 w 49243"/>
                      <a:gd name="connsiteY12" fmla="*/ 2078 h 69031"/>
                      <a:gd name="connsiteX13" fmla="*/ 14909 w 49243"/>
                      <a:gd name="connsiteY13" fmla="*/ 12288 h 69031"/>
                      <a:gd name="connsiteX14" fmla="*/ 13734 w 49243"/>
                      <a:gd name="connsiteY14" fmla="*/ 26113 h 69031"/>
                      <a:gd name="connsiteX15" fmla="*/ 6687 w 49243"/>
                      <a:gd name="connsiteY15" fmla="*/ 32618 h 69031"/>
                      <a:gd name="connsiteX16" fmla="*/ 3253 w 49243"/>
                      <a:gd name="connsiteY16" fmla="*/ 28733 h 69031"/>
                      <a:gd name="connsiteX17" fmla="*/ 47618 w 49243"/>
                      <a:gd name="connsiteY17" fmla="*/ 0 h 69031"/>
                      <a:gd name="connsiteX18" fmla="*/ 36504 w 49243"/>
                      <a:gd name="connsiteY18" fmla="*/ 10210 h 69031"/>
                      <a:gd name="connsiteX19" fmla="*/ 17168 w 49243"/>
                      <a:gd name="connsiteY19" fmla="*/ 10210 h 69031"/>
                      <a:gd name="connsiteX20" fmla="*/ 7771 w 49243"/>
                      <a:gd name="connsiteY20" fmla="*/ 0 h 69031"/>
                      <a:gd name="connsiteX21" fmla="*/ 47618 w 49243"/>
                      <a:gd name="connsiteY21" fmla="*/ 0 h 69031"/>
                      <a:gd name="connsiteX22" fmla="*/ 45810 w 49243"/>
                      <a:gd name="connsiteY22" fmla="*/ 40299 h 69031"/>
                      <a:gd name="connsiteX23" fmla="*/ 43642 w 49243"/>
                      <a:gd name="connsiteY23" fmla="*/ 67044 h 69031"/>
                      <a:gd name="connsiteX24" fmla="*/ 34245 w 49243"/>
                      <a:gd name="connsiteY24" fmla="*/ 56834 h 69031"/>
                      <a:gd name="connsiteX25" fmla="*/ 35420 w 49243"/>
                      <a:gd name="connsiteY25" fmla="*/ 42919 h 69031"/>
                      <a:gd name="connsiteX26" fmla="*/ 42377 w 49243"/>
                      <a:gd name="connsiteY26" fmla="*/ 36504 h 69031"/>
                      <a:gd name="connsiteX27" fmla="*/ 45810 w 49243"/>
                      <a:gd name="connsiteY27" fmla="*/ 40299 h 69031"/>
                      <a:gd name="connsiteX28" fmla="*/ 36865 w 49243"/>
                      <a:gd name="connsiteY28" fmla="*/ 26113 h 69031"/>
                      <a:gd name="connsiteX29" fmla="*/ 38040 w 49243"/>
                      <a:gd name="connsiteY29" fmla="*/ 12017 h 69031"/>
                      <a:gd name="connsiteX30" fmla="*/ 49244 w 49243"/>
                      <a:gd name="connsiteY30" fmla="*/ 1897 h 69031"/>
                      <a:gd name="connsiteX31" fmla="*/ 46895 w 49243"/>
                      <a:gd name="connsiteY31" fmla="*/ 28643 h 69031"/>
                      <a:gd name="connsiteX32" fmla="*/ 42648 w 49243"/>
                      <a:gd name="connsiteY32" fmla="*/ 32618 h 69031"/>
                      <a:gd name="connsiteX33" fmla="*/ 36865 w 49243"/>
                      <a:gd name="connsiteY33" fmla="*/ 26113 h 690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</a:cxnLst>
                    <a:rect l="l" t="t" r="r" b="b"/>
                    <a:pathLst>
                      <a:path w="49243" h="69031">
                        <a:moveTo>
                          <a:pt x="12289" y="42919"/>
                        </a:moveTo>
                        <a:lnTo>
                          <a:pt x="11114" y="56834"/>
                        </a:lnTo>
                        <a:lnTo>
                          <a:pt x="0" y="67134"/>
                        </a:lnTo>
                        <a:lnTo>
                          <a:pt x="2169" y="40389"/>
                        </a:lnTo>
                        <a:lnTo>
                          <a:pt x="6415" y="36504"/>
                        </a:lnTo>
                        <a:lnTo>
                          <a:pt x="12289" y="42919"/>
                        </a:lnTo>
                        <a:close/>
                        <a:moveTo>
                          <a:pt x="41564" y="69032"/>
                        </a:moveTo>
                        <a:lnTo>
                          <a:pt x="1717" y="69032"/>
                        </a:lnTo>
                        <a:lnTo>
                          <a:pt x="12831" y="58822"/>
                        </a:lnTo>
                        <a:lnTo>
                          <a:pt x="32167" y="58822"/>
                        </a:lnTo>
                        <a:lnTo>
                          <a:pt x="41564" y="69032"/>
                        </a:lnTo>
                        <a:close/>
                        <a:moveTo>
                          <a:pt x="3253" y="28733"/>
                        </a:moveTo>
                        <a:lnTo>
                          <a:pt x="5512" y="2078"/>
                        </a:lnTo>
                        <a:lnTo>
                          <a:pt x="14909" y="12288"/>
                        </a:lnTo>
                        <a:lnTo>
                          <a:pt x="13734" y="26113"/>
                        </a:lnTo>
                        <a:lnTo>
                          <a:pt x="6687" y="32618"/>
                        </a:lnTo>
                        <a:lnTo>
                          <a:pt x="3253" y="28733"/>
                        </a:lnTo>
                        <a:close/>
                        <a:moveTo>
                          <a:pt x="47618" y="0"/>
                        </a:moveTo>
                        <a:lnTo>
                          <a:pt x="36504" y="10210"/>
                        </a:lnTo>
                        <a:lnTo>
                          <a:pt x="17168" y="10210"/>
                        </a:lnTo>
                        <a:lnTo>
                          <a:pt x="7771" y="0"/>
                        </a:lnTo>
                        <a:lnTo>
                          <a:pt x="47618" y="0"/>
                        </a:lnTo>
                        <a:close/>
                        <a:moveTo>
                          <a:pt x="45810" y="40299"/>
                        </a:moveTo>
                        <a:lnTo>
                          <a:pt x="43642" y="67044"/>
                        </a:lnTo>
                        <a:lnTo>
                          <a:pt x="34245" y="56834"/>
                        </a:lnTo>
                        <a:lnTo>
                          <a:pt x="35420" y="42919"/>
                        </a:lnTo>
                        <a:lnTo>
                          <a:pt x="42377" y="36504"/>
                        </a:lnTo>
                        <a:lnTo>
                          <a:pt x="45810" y="40299"/>
                        </a:lnTo>
                        <a:close/>
                        <a:moveTo>
                          <a:pt x="36865" y="26113"/>
                        </a:moveTo>
                        <a:lnTo>
                          <a:pt x="38040" y="12017"/>
                        </a:lnTo>
                        <a:lnTo>
                          <a:pt x="49244" y="1897"/>
                        </a:lnTo>
                        <a:lnTo>
                          <a:pt x="46895" y="28643"/>
                        </a:lnTo>
                        <a:lnTo>
                          <a:pt x="42648" y="32618"/>
                        </a:lnTo>
                        <a:lnTo>
                          <a:pt x="36865" y="26113"/>
                        </a:lnTo>
                        <a:close/>
                      </a:path>
                    </a:pathLst>
                  </a:custGeom>
                  <a:solidFill>
                    <a:srgbClr val="23F728"/>
                  </a:solidFill>
                  <a:ln w="9035" cap="flat">
                    <a:noFill/>
                    <a:prstDash val="solid"/>
                    <a:miter/>
                  </a:ln>
                </p:spPr>
                <p:txBody>
                  <a:bodyPr anchor="ctr"/>
                  <a:lstStyle/>
                  <a:p>
                    <a:pPr>
                      <a:defRPr/>
                    </a:pPr>
                    <a:endParaRPr lang="en-US"/>
                  </a:p>
                </p:txBody>
              </p:sp>
              <p:sp>
                <p:nvSpPr>
                  <p:cNvPr id="34830" name="Forme libre : forme 34829">
                    <a:extLst>
                      <a:ext uri="{FF2B5EF4-FFF2-40B4-BE49-F238E27FC236}">
                        <a16:creationId xmlns:a16="http://schemas.microsoft.com/office/drawing/2014/main" id="{74BFCB3F-9411-4A2D-9E76-A4EE55B4288E}"/>
                      </a:ext>
                    </a:extLst>
                  </p:cNvPr>
                  <p:cNvSpPr/>
                  <p:nvPr/>
                </p:nvSpPr>
                <p:spPr>
                  <a:xfrm>
                    <a:off x="6845500" y="799286"/>
                    <a:ext cx="49333" cy="69031"/>
                  </a:xfrm>
                  <a:custGeom>
                    <a:avLst/>
                    <a:gdLst>
                      <a:gd name="connsiteX0" fmla="*/ 12288 w 49333"/>
                      <a:gd name="connsiteY0" fmla="*/ 42919 h 69031"/>
                      <a:gd name="connsiteX1" fmla="*/ 11114 w 49333"/>
                      <a:gd name="connsiteY1" fmla="*/ 56834 h 69031"/>
                      <a:gd name="connsiteX2" fmla="*/ 0 w 49333"/>
                      <a:gd name="connsiteY2" fmla="*/ 67134 h 69031"/>
                      <a:gd name="connsiteX3" fmla="*/ 2168 w 49333"/>
                      <a:gd name="connsiteY3" fmla="*/ 40389 h 69031"/>
                      <a:gd name="connsiteX4" fmla="*/ 6415 w 49333"/>
                      <a:gd name="connsiteY4" fmla="*/ 36504 h 69031"/>
                      <a:gd name="connsiteX5" fmla="*/ 12288 w 49333"/>
                      <a:gd name="connsiteY5" fmla="*/ 42919 h 69031"/>
                      <a:gd name="connsiteX6" fmla="*/ 41654 w 49333"/>
                      <a:gd name="connsiteY6" fmla="*/ 69032 h 69031"/>
                      <a:gd name="connsiteX7" fmla="*/ 1807 w 49333"/>
                      <a:gd name="connsiteY7" fmla="*/ 69032 h 69031"/>
                      <a:gd name="connsiteX8" fmla="*/ 12921 w 49333"/>
                      <a:gd name="connsiteY8" fmla="*/ 58822 h 69031"/>
                      <a:gd name="connsiteX9" fmla="*/ 32257 w 49333"/>
                      <a:gd name="connsiteY9" fmla="*/ 58822 h 69031"/>
                      <a:gd name="connsiteX10" fmla="*/ 41654 w 49333"/>
                      <a:gd name="connsiteY10" fmla="*/ 69032 h 69031"/>
                      <a:gd name="connsiteX11" fmla="*/ 3343 w 49333"/>
                      <a:gd name="connsiteY11" fmla="*/ 28733 h 69031"/>
                      <a:gd name="connsiteX12" fmla="*/ 5602 w 49333"/>
                      <a:gd name="connsiteY12" fmla="*/ 2078 h 69031"/>
                      <a:gd name="connsiteX13" fmla="*/ 14999 w 49333"/>
                      <a:gd name="connsiteY13" fmla="*/ 12288 h 69031"/>
                      <a:gd name="connsiteX14" fmla="*/ 13824 w 49333"/>
                      <a:gd name="connsiteY14" fmla="*/ 26113 h 69031"/>
                      <a:gd name="connsiteX15" fmla="*/ 6777 w 49333"/>
                      <a:gd name="connsiteY15" fmla="*/ 32618 h 69031"/>
                      <a:gd name="connsiteX16" fmla="*/ 3343 w 49333"/>
                      <a:gd name="connsiteY16" fmla="*/ 28733 h 69031"/>
                      <a:gd name="connsiteX17" fmla="*/ 47708 w 49333"/>
                      <a:gd name="connsiteY17" fmla="*/ 0 h 69031"/>
                      <a:gd name="connsiteX18" fmla="*/ 36594 w 49333"/>
                      <a:gd name="connsiteY18" fmla="*/ 10210 h 69031"/>
                      <a:gd name="connsiteX19" fmla="*/ 17258 w 49333"/>
                      <a:gd name="connsiteY19" fmla="*/ 10210 h 69031"/>
                      <a:gd name="connsiteX20" fmla="*/ 7861 w 49333"/>
                      <a:gd name="connsiteY20" fmla="*/ 0 h 69031"/>
                      <a:gd name="connsiteX21" fmla="*/ 47708 w 49333"/>
                      <a:gd name="connsiteY21" fmla="*/ 0 h 69031"/>
                      <a:gd name="connsiteX22" fmla="*/ 45901 w 49333"/>
                      <a:gd name="connsiteY22" fmla="*/ 40299 h 69031"/>
                      <a:gd name="connsiteX23" fmla="*/ 43732 w 49333"/>
                      <a:gd name="connsiteY23" fmla="*/ 67044 h 69031"/>
                      <a:gd name="connsiteX24" fmla="*/ 34335 w 49333"/>
                      <a:gd name="connsiteY24" fmla="*/ 56834 h 69031"/>
                      <a:gd name="connsiteX25" fmla="*/ 35510 w 49333"/>
                      <a:gd name="connsiteY25" fmla="*/ 42919 h 69031"/>
                      <a:gd name="connsiteX26" fmla="*/ 42467 w 49333"/>
                      <a:gd name="connsiteY26" fmla="*/ 36504 h 69031"/>
                      <a:gd name="connsiteX27" fmla="*/ 45901 w 49333"/>
                      <a:gd name="connsiteY27" fmla="*/ 40299 h 69031"/>
                      <a:gd name="connsiteX28" fmla="*/ 36955 w 49333"/>
                      <a:gd name="connsiteY28" fmla="*/ 26113 h 69031"/>
                      <a:gd name="connsiteX29" fmla="*/ 38130 w 49333"/>
                      <a:gd name="connsiteY29" fmla="*/ 12017 h 69031"/>
                      <a:gd name="connsiteX30" fmla="*/ 49334 w 49333"/>
                      <a:gd name="connsiteY30" fmla="*/ 1897 h 69031"/>
                      <a:gd name="connsiteX31" fmla="*/ 46985 w 49333"/>
                      <a:gd name="connsiteY31" fmla="*/ 28643 h 69031"/>
                      <a:gd name="connsiteX32" fmla="*/ 42738 w 49333"/>
                      <a:gd name="connsiteY32" fmla="*/ 32618 h 69031"/>
                      <a:gd name="connsiteX33" fmla="*/ 36955 w 49333"/>
                      <a:gd name="connsiteY33" fmla="*/ 26113 h 690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</a:cxnLst>
                    <a:rect l="l" t="t" r="r" b="b"/>
                    <a:pathLst>
                      <a:path w="49333" h="69031">
                        <a:moveTo>
                          <a:pt x="12288" y="42919"/>
                        </a:moveTo>
                        <a:lnTo>
                          <a:pt x="11114" y="56834"/>
                        </a:lnTo>
                        <a:lnTo>
                          <a:pt x="0" y="67134"/>
                        </a:lnTo>
                        <a:lnTo>
                          <a:pt x="2168" y="40389"/>
                        </a:lnTo>
                        <a:lnTo>
                          <a:pt x="6415" y="36504"/>
                        </a:lnTo>
                        <a:lnTo>
                          <a:pt x="12288" y="42919"/>
                        </a:lnTo>
                        <a:close/>
                        <a:moveTo>
                          <a:pt x="41654" y="69032"/>
                        </a:moveTo>
                        <a:lnTo>
                          <a:pt x="1807" y="69032"/>
                        </a:lnTo>
                        <a:lnTo>
                          <a:pt x="12921" y="58822"/>
                        </a:lnTo>
                        <a:lnTo>
                          <a:pt x="32257" y="58822"/>
                        </a:lnTo>
                        <a:lnTo>
                          <a:pt x="41654" y="69032"/>
                        </a:lnTo>
                        <a:close/>
                        <a:moveTo>
                          <a:pt x="3343" y="28733"/>
                        </a:moveTo>
                        <a:lnTo>
                          <a:pt x="5602" y="2078"/>
                        </a:lnTo>
                        <a:lnTo>
                          <a:pt x="14999" y="12288"/>
                        </a:lnTo>
                        <a:lnTo>
                          <a:pt x="13824" y="26113"/>
                        </a:lnTo>
                        <a:lnTo>
                          <a:pt x="6777" y="32618"/>
                        </a:lnTo>
                        <a:lnTo>
                          <a:pt x="3343" y="28733"/>
                        </a:lnTo>
                        <a:close/>
                        <a:moveTo>
                          <a:pt x="47708" y="0"/>
                        </a:moveTo>
                        <a:lnTo>
                          <a:pt x="36594" y="10210"/>
                        </a:lnTo>
                        <a:lnTo>
                          <a:pt x="17258" y="10210"/>
                        </a:lnTo>
                        <a:lnTo>
                          <a:pt x="7861" y="0"/>
                        </a:lnTo>
                        <a:lnTo>
                          <a:pt x="47708" y="0"/>
                        </a:lnTo>
                        <a:close/>
                        <a:moveTo>
                          <a:pt x="45901" y="40299"/>
                        </a:moveTo>
                        <a:lnTo>
                          <a:pt x="43732" y="67044"/>
                        </a:lnTo>
                        <a:lnTo>
                          <a:pt x="34335" y="56834"/>
                        </a:lnTo>
                        <a:lnTo>
                          <a:pt x="35510" y="42919"/>
                        </a:lnTo>
                        <a:lnTo>
                          <a:pt x="42467" y="36504"/>
                        </a:lnTo>
                        <a:lnTo>
                          <a:pt x="45901" y="40299"/>
                        </a:lnTo>
                        <a:close/>
                        <a:moveTo>
                          <a:pt x="36955" y="26113"/>
                        </a:moveTo>
                        <a:lnTo>
                          <a:pt x="38130" y="12017"/>
                        </a:lnTo>
                        <a:lnTo>
                          <a:pt x="49334" y="1897"/>
                        </a:lnTo>
                        <a:lnTo>
                          <a:pt x="46985" y="28643"/>
                        </a:lnTo>
                        <a:lnTo>
                          <a:pt x="42738" y="32618"/>
                        </a:lnTo>
                        <a:lnTo>
                          <a:pt x="36955" y="26113"/>
                        </a:lnTo>
                        <a:close/>
                      </a:path>
                    </a:pathLst>
                  </a:custGeom>
                  <a:solidFill>
                    <a:srgbClr val="23F728"/>
                  </a:solidFill>
                  <a:ln w="9035" cap="flat">
                    <a:noFill/>
                    <a:prstDash val="solid"/>
                    <a:miter/>
                  </a:ln>
                </p:spPr>
                <p:txBody>
                  <a:bodyPr anchor="ctr"/>
                  <a:lstStyle/>
                  <a:p>
                    <a:pPr>
                      <a:defRPr/>
                    </a:pPr>
                    <a:endParaRPr lang="en-US"/>
                  </a:p>
                </p:txBody>
              </p:sp>
              <p:sp>
                <p:nvSpPr>
                  <p:cNvPr id="34831" name="Forme libre : forme 34830">
                    <a:extLst>
                      <a:ext uri="{FF2B5EF4-FFF2-40B4-BE49-F238E27FC236}">
                        <a16:creationId xmlns:a16="http://schemas.microsoft.com/office/drawing/2014/main" id="{876524E1-E310-4442-956A-F50958E838F6}"/>
                      </a:ext>
                    </a:extLst>
                  </p:cNvPr>
                  <p:cNvSpPr/>
                  <p:nvPr/>
                </p:nvSpPr>
                <p:spPr>
                  <a:xfrm>
                    <a:off x="6900708" y="799286"/>
                    <a:ext cx="49334" cy="69031"/>
                  </a:xfrm>
                  <a:custGeom>
                    <a:avLst/>
                    <a:gdLst>
                      <a:gd name="connsiteX0" fmla="*/ 12288 w 49334"/>
                      <a:gd name="connsiteY0" fmla="*/ 42919 h 69031"/>
                      <a:gd name="connsiteX1" fmla="*/ 11114 w 49334"/>
                      <a:gd name="connsiteY1" fmla="*/ 56834 h 69031"/>
                      <a:gd name="connsiteX2" fmla="*/ 0 w 49334"/>
                      <a:gd name="connsiteY2" fmla="*/ 67134 h 69031"/>
                      <a:gd name="connsiteX3" fmla="*/ 2168 w 49334"/>
                      <a:gd name="connsiteY3" fmla="*/ 40389 h 69031"/>
                      <a:gd name="connsiteX4" fmla="*/ 6415 w 49334"/>
                      <a:gd name="connsiteY4" fmla="*/ 36504 h 69031"/>
                      <a:gd name="connsiteX5" fmla="*/ 12288 w 49334"/>
                      <a:gd name="connsiteY5" fmla="*/ 42919 h 69031"/>
                      <a:gd name="connsiteX6" fmla="*/ 41654 w 49334"/>
                      <a:gd name="connsiteY6" fmla="*/ 69032 h 69031"/>
                      <a:gd name="connsiteX7" fmla="*/ 1807 w 49334"/>
                      <a:gd name="connsiteY7" fmla="*/ 69032 h 69031"/>
                      <a:gd name="connsiteX8" fmla="*/ 12921 w 49334"/>
                      <a:gd name="connsiteY8" fmla="*/ 58822 h 69031"/>
                      <a:gd name="connsiteX9" fmla="*/ 32257 w 49334"/>
                      <a:gd name="connsiteY9" fmla="*/ 58822 h 69031"/>
                      <a:gd name="connsiteX10" fmla="*/ 41654 w 49334"/>
                      <a:gd name="connsiteY10" fmla="*/ 69032 h 69031"/>
                      <a:gd name="connsiteX11" fmla="*/ 3343 w 49334"/>
                      <a:gd name="connsiteY11" fmla="*/ 28733 h 69031"/>
                      <a:gd name="connsiteX12" fmla="*/ 5602 w 49334"/>
                      <a:gd name="connsiteY12" fmla="*/ 2078 h 69031"/>
                      <a:gd name="connsiteX13" fmla="*/ 14999 w 49334"/>
                      <a:gd name="connsiteY13" fmla="*/ 12288 h 69031"/>
                      <a:gd name="connsiteX14" fmla="*/ 13825 w 49334"/>
                      <a:gd name="connsiteY14" fmla="*/ 26113 h 69031"/>
                      <a:gd name="connsiteX15" fmla="*/ 6777 w 49334"/>
                      <a:gd name="connsiteY15" fmla="*/ 32618 h 69031"/>
                      <a:gd name="connsiteX16" fmla="*/ 3343 w 49334"/>
                      <a:gd name="connsiteY16" fmla="*/ 28733 h 69031"/>
                      <a:gd name="connsiteX17" fmla="*/ 47618 w 49334"/>
                      <a:gd name="connsiteY17" fmla="*/ 0 h 69031"/>
                      <a:gd name="connsiteX18" fmla="*/ 36504 w 49334"/>
                      <a:gd name="connsiteY18" fmla="*/ 10210 h 69031"/>
                      <a:gd name="connsiteX19" fmla="*/ 17168 w 49334"/>
                      <a:gd name="connsiteY19" fmla="*/ 10210 h 69031"/>
                      <a:gd name="connsiteX20" fmla="*/ 7770 w 49334"/>
                      <a:gd name="connsiteY20" fmla="*/ 0 h 69031"/>
                      <a:gd name="connsiteX21" fmla="*/ 47618 w 49334"/>
                      <a:gd name="connsiteY21" fmla="*/ 0 h 69031"/>
                      <a:gd name="connsiteX22" fmla="*/ 45901 w 49334"/>
                      <a:gd name="connsiteY22" fmla="*/ 40299 h 69031"/>
                      <a:gd name="connsiteX23" fmla="*/ 43732 w 49334"/>
                      <a:gd name="connsiteY23" fmla="*/ 67044 h 69031"/>
                      <a:gd name="connsiteX24" fmla="*/ 34335 w 49334"/>
                      <a:gd name="connsiteY24" fmla="*/ 56834 h 69031"/>
                      <a:gd name="connsiteX25" fmla="*/ 35510 w 49334"/>
                      <a:gd name="connsiteY25" fmla="*/ 42919 h 69031"/>
                      <a:gd name="connsiteX26" fmla="*/ 42467 w 49334"/>
                      <a:gd name="connsiteY26" fmla="*/ 36504 h 69031"/>
                      <a:gd name="connsiteX27" fmla="*/ 45901 w 49334"/>
                      <a:gd name="connsiteY27" fmla="*/ 40299 h 69031"/>
                      <a:gd name="connsiteX28" fmla="*/ 36956 w 49334"/>
                      <a:gd name="connsiteY28" fmla="*/ 26113 h 69031"/>
                      <a:gd name="connsiteX29" fmla="*/ 38130 w 49334"/>
                      <a:gd name="connsiteY29" fmla="*/ 12017 h 69031"/>
                      <a:gd name="connsiteX30" fmla="*/ 49334 w 49334"/>
                      <a:gd name="connsiteY30" fmla="*/ 1897 h 69031"/>
                      <a:gd name="connsiteX31" fmla="*/ 46985 w 49334"/>
                      <a:gd name="connsiteY31" fmla="*/ 28643 h 69031"/>
                      <a:gd name="connsiteX32" fmla="*/ 42738 w 49334"/>
                      <a:gd name="connsiteY32" fmla="*/ 32618 h 69031"/>
                      <a:gd name="connsiteX33" fmla="*/ 36956 w 49334"/>
                      <a:gd name="connsiteY33" fmla="*/ 26113 h 690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</a:cxnLst>
                    <a:rect l="l" t="t" r="r" b="b"/>
                    <a:pathLst>
                      <a:path w="49334" h="69031">
                        <a:moveTo>
                          <a:pt x="12288" y="42919"/>
                        </a:moveTo>
                        <a:lnTo>
                          <a:pt x="11114" y="56834"/>
                        </a:lnTo>
                        <a:lnTo>
                          <a:pt x="0" y="67134"/>
                        </a:lnTo>
                        <a:lnTo>
                          <a:pt x="2168" y="40389"/>
                        </a:lnTo>
                        <a:lnTo>
                          <a:pt x="6415" y="36504"/>
                        </a:lnTo>
                        <a:lnTo>
                          <a:pt x="12288" y="42919"/>
                        </a:lnTo>
                        <a:close/>
                        <a:moveTo>
                          <a:pt x="41654" y="69032"/>
                        </a:moveTo>
                        <a:lnTo>
                          <a:pt x="1807" y="69032"/>
                        </a:lnTo>
                        <a:lnTo>
                          <a:pt x="12921" y="58822"/>
                        </a:lnTo>
                        <a:lnTo>
                          <a:pt x="32257" y="58822"/>
                        </a:lnTo>
                        <a:lnTo>
                          <a:pt x="41654" y="69032"/>
                        </a:lnTo>
                        <a:close/>
                        <a:moveTo>
                          <a:pt x="3343" y="28733"/>
                        </a:moveTo>
                        <a:lnTo>
                          <a:pt x="5602" y="2078"/>
                        </a:lnTo>
                        <a:lnTo>
                          <a:pt x="14999" y="12288"/>
                        </a:lnTo>
                        <a:lnTo>
                          <a:pt x="13825" y="26113"/>
                        </a:lnTo>
                        <a:lnTo>
                          <a:pt x="6777" y="32618"/>
                        </a:lnTo>
                        <a:lnTo>
                          <a:pt x="3343" y="28733"/>
                        </a:lnTo>
                        <a:close/>
                        <a:moveTo>
                          <a:pt x="47618" y="0"/>
                        </a:moveTo>
                        <a:lnTo>
                          <a:pt x="36504" y="10210"/>
                        </a:lnTo>
                        <a:lnTo>
                          <a:pt x="17168" y="10210"/>
                        </a:lnTo>
                        <a:lnTo>
                          <a:pt x="7770" y="0"/>
                        </a:lnTo>
                        <a:lnTo>
                          <a:pt x="47618" y="0"/>
                        </a:lnTo>
                        <a:close/>
                        <a:moveTo>
                          <a:pt x="45901" y="40299"/>
                        </a:moveTo>
                        <a:lnTo>
                          <a:pt x="43732" y="67044"/>
                        </a:lnTo>
                        <a:lnTo>
                          <a:pt x="34335" y="56834"/>
                        </a:lnTo>
                        <a:lnTo>
                          <a:pt x="35510" y="42919"/>
                        </a:lnTo>
                        <a:lnTo>
                          <a:pt x="42467" y="36504"/>
                        </a:lnTo>
                        <a:lnTo>
                          <a:pt x="45901" y="40299"/>
                        </a:lnTo>
                        <a:close/>
                        <a:moveTo>
                          <a:pt x="36956" y="26113"/>
                        </a:moveTo>
                        <a:lnTo>
                          <a:pt x="38130" y="12017"/>
                        </a:lnTo>
                        <a:lnTo>
                          <a:pt x="49334" y="1897"/>
                        </a:lnTo>
                        <a:lnTo>
                          <a:pt x="46985" y="28643"/>
                        </a:lnTo>
                        <a:lnTo>
                          <a:pt x="42738" y="32618"/>
                        </a:lnTo>
                        <a:lnTo>
                          <a:pt x="36956" y="26113"/>
                        </a:lnTo>
                        <a:close/>
                      </a:path>
                    </a:pathLst>
                  </a:custGeom>
                  <a:solidFill>
                    <a:srgbClr val="23F728"/>
                  </a:solidFill>
                  <a:ln w="9035" cap="flat">
                    <a:noFill/>
                    <a:prstDash val="solid"/>
                    <a:miter/>
                  </a:ln>
                </p:spPr>
                <p:txBody>
                  <a:bodyPr anchor="ctr"/>
                  <a:lstStyle/>
                  <a:p>
                    <a:pPr>
                      <a:defRPr/>
                    </a:pPr>
                    <a:endParaRPr lang="en-US"/>
                  </a:p>
                </p:txBody>
              </p:sp>
            </p:grpSp>
            <p:sp>
              <p:nvSpPr>
                <p:cNvPr id="34832" name="Forme libre : forme 34831">
                  <a:extLst>
                    <a:ext uri="{FF2B5EF4-FFF2-40B4-BE49-F238E27FC236}">
                      <a16:creationId xmlns:a16="http://schemas.microsoft.com/office/drawing/2014/main" id="{A8AAD194-48E1-4878-8B14-76F53EB3D5A3}"/>
                    </a:ext>
                  </a:extLst>
                </p:cNvPr>
                <p:cNvSpPr/>
                <p:nvPr/>
              </p:nvSpPr>
              <p:spPr>
                <a:xfrm>
                  <a:off x="6556543" y="952259"/>
                  <a:ext cx="44997" cy="44997"/>
                </a:xfrm>
                <a:custGeom>
                  <a:avLst/>
                  <a:gdLst>
                    <a:gd name="connsiteX0" fmla="*/ 44997 w 44997"/>
                    <a:gd name="connsiteY0" fmla="*/ 22499 h 44997"/>
                    <a:gd name="connsiteX1" fmla="*/ 22499 w 44997"/>
                    <a:gd name="connsiteY1" fmla="*/ 44997 h 44997"/>
                    <a:gd name="connsiteX2" fmla="*/ 0 w 44997"/>
                    <a:gd name="connsiteY2" fmla="*/ 22499 h 44997"/>
                    <a:gd name="connsiteX3" fmla="*/ 22499 w 44997"/>
                    <a:gd name="connsiteY3" fmla="*/ 0 h 44997"/>
                    <a:gd name="connsiteX4" fmla="*/ 44997 w 44997"/>
                    <a:gd name="connsiteY4" fmla="*/ 22499 h 449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4997" h="44997">
                      <a:moveTo>
                        <a:pt x="44997" y="22499"/>
                      </a:moveTo>
                      <a:cubicBezTo>
                        <a:pt x="44997" y="34924"/>
                        <a:pt x="34924" y="44997"/>
                        <a:pt x="22499" y="44997"/>
                      </a:cubicBezTo>
                      <a:cubicBezTo>
                        <a:pt x="10073" y="44997"/>
                        <a:pt x="0" y="34924"/>
                        <a:pt x="0" y="22499"/>
                      </a:cubicBezTo>
                      <a:cubicBezTo>
                        <a:pt x="0" y="10073"/>
                        <a:pt x="10073" y="0"/>
                        <a:pt x="22499" y="0"/>
                      </a:cubicBezTo>
                      <a:cubicBezTo>
                        <a:pt x="34924" y="0"/>
                        <a:pt x="44997" y="10073"/>
                        <a:pt x="44997" y="22499"/>
                      </a:cubicBezTo>
                      <a:close/>
                    </a:path>
                  </a:pathLst>
                </a:custGeom>
                <a:solidFill>
                  <a:srgbClr val="C3E2E0"/>
                </a:solidFill>
                <a:ln w="9035" cap="flat">
                  <a:noFill/>
                  <a:prstDash val="solid"/>
                  <a:miter/>
                </a:ln>
              </p:spPr>
              <p:txBody>
                <a:bodyPr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34833" name="Forme libre : forme 34832">
                  <a:extLst>
                    <a:ext uri="{FF2B5EF4-FFF2-40B4-BE49-F238E27FC236}">
                      <a16:creationId xmlns:a16="http://schemas.microsoft.com/office/drawing/2014/main" id="{15158B9D-866B-4543-A3ED-04D1BBDB5D42}"/>
                    </a:ext>
                  </a:extLst>
                </p:cNvPr>
                <p:cNvSpPr/>
                <p:nvPr/>
              </p:nvSpPr>
              <p:spPr>
                <a:xfrm>
                  <a:off x="6685661" y="971685"/>
                  <a:ext cx="72194" cy="42105"/>
                </a:xfrm>
                <a:custGeom>
                  <a:avLst/>
                  <a:gdLst>
                    <a:gd name="connsiteX0" fmla="*/ 51141 w 72194"/>
                    <a:gd name="connsiteY0" fmla="*/ 42106 h 42105"/>
                    <a:gd name="connsiteX1" fmla="*/ 21053 w 72194"/>
                    <a:gd name="connsiteY1" fmla="*/ 42106 h 42105"/>
                    <a:gd name="connsiteX2" fmla="*/ 0 w 72194"/>
                    <a:gd name="connsiteY2" fmla="*/ 21053 h 42105"/>
                    <a:gd name="connsiteX3" fmla="*/ 0 w 72194"/>
                    <a:gd name="connsiteY3" fmla="*/ 21053 h 42105"/>
                    <a:gd name="connsiteX4" fmla="*/ 21053 w 72194"/>
                    <a:gd name="connsiteY4" fmla="*/ 0 h 42105"/>
                    <a:gd name="connsiteX5" fmla="*/ 51141 w 72194"/>
                    <a:gd name="connsiteY5" fmla="*/ 0 h 42105"/>
                    <a:gd name="connsiteX6" fmla="*/ 72194 w 72194"/>
                    <a:gd name="connsiteY6" fmla="*/ 21053 h 42105"/>
                    <a:gd name="connsiteX7" fmla="*/ 72194 w 72194"/>
                    <a:gd name="connsiteY7" fmla="*/ 21053 h 42105"/>
                    <a:gd name="connsiteX8" fmla="*/ 51141 w 72194"/>
                    <a:gd name="connsiteY8" fmla="*/ 42106 h 421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2194" h="42105">
                      <a:moveTo>
                        <a:pt x="51141" y="42106"/>
                      </a:moveTo>
                      <a:lnTo>
                        <a:pt x="21053" y="42106"/>
                      </a:lnTo>
                      <a:cubicBezTo>
                        <a:pt x="9487" y="42106"/>
                        <a:pt x="0" y="32618"/>
                        <a:pt x="0" y="21053"/>
                      </a:cubicBezTo>
                      <a:lnTo>
                        <a:pt x="0" y="21053"/>
                      </a:lnTo>
                      <a:cubicBezTo>
                        <a:pt x="0" y="9487"/>
                        <a:pt x="9487" y="0"/>
                        <a:pt x="21053" y="0"/>
                      </a:cubicBezTo>
                      <a:lnTo>
                        <a:pt x="51141" y="0"/>
                      </a:lnTo>
                      <a:cubicBezTo>
                        <a:pt x="62707" y="0"/>
                        <a:pt x="72194" y="9487"/>
                        <a:pt x="72194" y="21053"/>
                      </a:cubicBezTo>
                      <a:lnTo>
                        <a:pt x="72194" y="21053"/>
                      </a:lnTo>
                      <a:cubicBezTo>
                        <a:pt x="72194" y="32618"/>
                        <a:pt x="62707" y="42106"/>
                        <a:pt x="51141" y="42106"/>
                      </a:cubicBezTo>
                      <a:close/>
                    </a:path>
                  </a:pathLst>
                </a:custGeom>
                <a:solidFill>
                  <a:srgbClr val="BDF9E0"/>
                </a:solidFill>
                <a:ln w="9035" cap="flat">
                  <a:noFill/>
                  <a:prstDash val="solid"/>
                  <a:miter/>
                </a:ln>
              </p:spPr>
              <p:txBody>
                <a:bodyPr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34834" name="Forme libre : forme 34833">
                  <a:extLst>
                    <a:ext uri="{FF2B5EF4-FFF2-40B4-BE49-F238E27FC236}">
                      <a16:creationId xmlns:a16="http://schemas.microsoft.com/office/drawing/2014/main" id="{E6FADAEA-7AD6-495D-B37A-0B3A41A9F27F}"/>
                    </a:ext>
                  </a:extLst>
                </p:cNvPr>
                <p:cNvSpPr/>
                <p:nvPr/>
              </p:nvSpPr>
              <p:spPr>
                <a:xfrm>
                  <a:off x="6779812" y="971685"/>
                  <a:ext cx="72194" cy="42105"/>
                </a:xfrm>
                <a:custGeom>
                  <a:avLst/>
                  <a:gdLst>
                    <a:gd name="connsiteX0" fmla="*/ 51142 w 72194"/>
                    <a:gd name="connsiteY0" fmla="*/ 42106 h 42105"/>
                    <a:gd name="connsiteX1" fmla="*/ 21053 w 72194"/>
                    <a:gd name="connsiteY1" fmla="*/ 42106 h 42105"/>
                    <a:gd name="connsiteX2" fmla="*/ 0 w 72194"/>
                    <a:gd name="connsiteY2" fmla="*/ 21053 h 42105"/>
                    <a:gd name="connsiteX3" fmla="*/ 0 w 72194"/>
                    <a:gd name="connsiteY3" fmla="*/ 21053 h 42105"/>
                    <a:gd name="connsiteX4" fmla="*/ 21053 w 72194"/>
                    <a:gd name="connsiteY4" fmla="*/ 0 h 42105"/>
                    <a:gd name="connsiteX5" fmla="*/ 51142 w 72194"/>
                    <a:gd name="connsiteY5" fmla="*/ 0 h 42105"/>
                    <a:gd name="connsiteX6" fmla="*/ 72194 w 72194"/>
                    <a:gd name="connsiteY6" fmla="*/ 21053 h 42105"/>
                    <a:gd name="connsiteX7" fmla="*/ 72194 w 72194"/>
                    <a:gd name="connsiteY7" fmla="*/ 21053 h 42105"/>
                    <a:gd name="connsiteX8" fmla="*/ 51142 w 72194"/>
                    <a:gd name="connsiteY8" fmla="*/ 42106 h 421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2194" h="42105">
                      <a:moveTo>
                        <a:pt x="51142" y="42106"/>
                      </a:moveTo>
                      <a:lnTo>
                        <a:pt x="21053" y="42106"/>
                      </a:lnTo>
                      <a:cubicBezTo>
                        <a:pt x="9487" y="42106"/>
                        <a:pt x="0" y="32618"/>
                        <a:pt x="0" y="21053"/>
                      </a:cubicBezTo>
                      <a:lnTo>
                        <a:pt x="0" y="21053"/>
                      </a:lnTo>
                      <a:cubicBezTo>
                        <a:pt x="0" y="9487"/>
                        <a:pt x="9487" y="0"/>
                        <a:pt x="21053" y="0"/>
                      </a:cubicBezTo>
                      <a:lnTo>
                        <a:pt x="51142" y="0"/>
                      </a:lnTo>
                      <a:cubicBezTo>
                        <a:pt x="62707" y="0"/>
                        <a:pt x="72194" y="9487"/>
                        <a:pt x="72194" y="21053"/>
                      </a:cubicBezTo>
                      <a:lnTo>
                        <a:pt x="72194" y="21053"/>
                      </a:lnTo>
                      <a:cubicBezTo>
                        <a:pt x="72194" y="32618"/>
                        <a:pt x="62707" y="42106"/>
                        <a:pt x="51142" y="42106"/>
                      </a:cubicBezTo>
                      <a:close/>
                    </a:path>
                  </a:pathLst>
                </a:custGeom>
                <a:solidFill>
                  <a:srgbClr val="BDF9E0"/>
                </a:solidFill>
                <a:ln w="9035" cap="flat">
                  <a:noFill/>
                  <a:prstDash val="solid"/>
                  <a:miter/>
                </a:ln>
              </p:spPr>
              <p:txBody>
                <a:bodyPr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34835" name="Forme libre : forme 34834">
                  <a:extLst>
                    <a:ext uri="{FF2B5EF4-FFF2-40B4-BE49-F238E27FC236}">
                      <a16:creationId xmlns:a16="http://schemas.microsoft.com/office/drawing/2014/main" id="{9A3E15A1-5564-4E2E-94BA-7A942EEFD3D8}"/>
                    </a:ext>
                  </a:extLst>
                </p:cNvPr>
                <p:cNvSpPr/>
                <p:nvPr/>
              </p:nvSpPr>
              <p:spPr>
                <a:xfrm>
                  <a:off x="6873962" y="971685"/>
                  <a:ext cx="72194" cy="42105"/>
                </a:xfrm>
                <a:custGeom>
                  <a:avLst/>
                  <a:gdLst>
                    <a:gd name="connsiteX0" fmla="*/ 51142 w 72194"/>
                    <a:gd name="connsiteY0" fmla="*/ 42106 h 42105"/>
                    <a:gd name="connsiteX1" fmla="*/ 21053 w 72194"/>
                    <a:gd name="connsiteY1" fmla="*/ 42106 h 42105"/>
                    <a:gd name="connsiteX2" fmla="*/ 0 w 72194"/>
                    <a:gd name="connsiteY2" fmla="*/ 21053 h 42105"/>
                    <a:gd name="connsiteX3" fmla="*/ 0 w 72194"/>
                    <a:gd name="connsiteY3" fmla="*/ 21053 h 42105"/>
                    <a:gd name="connsiteX4" fmla="*/ 21053 w 72194"/>
                    <a:gd name="connsiteY4" fmla="*/ 0 h 42105"/>
                    <a:gd name="connsiteX5" fmla="*/ 51142 w 72194"/>
                    <a:gd name="connsiteY5" fmla="*/ 0 h 42105"/>
                    <a:gd name="connsiteX6" fmla="*/ 72195 w 72194"/>
                    <a:gd name="connsiteY6" fmla="*/ 21053 h 42105"/>
                    <a:gd name="connsiteX7" fmla="*/ 72195 w 72194"/>
                    <a:gd name="connsiteY7" fmla="*/ 21053 h 42105"/>
                    <a:gd name="connsiteX8" fmla="*/ 51142 w 72194"/>
                    <a:gd name="connsiteY8" fmla="*/ 42106 h 421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2194" h="42105">
                      <a:moveTo>
                        <a:pt x="51142" y="42106"/>
                      </a:moveTo>
                      <a:lnTo>
                        <a:pt x="21053" y="42106"/>
                      </a:lnTo>
                      <a:cubicBezTo>
                        <a:pt x="9488" y="42106"/>
                        <a:pt x="0" y="32618"/>
                        <a:pt x="0" y="21053"/>
                      </a:cubicBezTo>
                      <a:lnTo>
                        <a:pt x="0" y="21053"/>
                      </a:lnTo>
                      <a:cubicBezTo>
                        <a:pt x="0" y="9487"/>
                        <a:pt x="9488" y="0"/>
                        <a:pt x="21053" y="0"/>
                      </a:cubicBezTo>
                      <a:lnTo>
                        <a:pt x="51142" y="0"/>
                      </a:lnTo>
                      <a:cubicBezTo>
                        <a:pt x="62707" y="0"/>
                        <a:pt x="72195" y="9487"/>
                        <a:pt x="72195" y="21053"/>
                      </a:cubicBezTo>
                      <a:lnTo>
                        <a:pt x="72195" y="21053"/>
                      </a:lnTo>
                      <a:cubicBezTo>
                        <a:pt x="72195" y="32618"/>
                        <a:pt x="62707" y="42106"/>
                        <a:pt x="51142" y="42106"/>
                      </a:cubicBezTo>
                      <a:close/>
                    </a:path>
                  </a:pathLst>
                </a:custGeom>
                <a:solidFill>
                  <a:srgbClr val="BDF9E0"/>
                </a:solidFill>
                <a:ln w="9035" cap="flat">
                  <a:noFill/>
                  <a:prstDash val="solid"/>
                  <a:miter/>
                </a:ln>
              </p:spPr>
              <p:txBody>
                <a:bodyPr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34836" name="Forme libre : forme 34835">
                  <a:extLst>
                    <a:ext uri="{FF2B5EF4-FFF2-40B4-BE49-F238E27FC236}">
                      <a16:creationId xmlns:a16="http://schemas.microsoft.com/office/drawing/2014/main" id="{430474EE-E148-40B2-96F5-686FF5D69C1F}"/>
                    </a:ext>
                  </a:extLst>
                </p:cNvPr>
                <p:cNvSpPr/>
                <p:nvPr/>
              </p:nvSpPr>
              <p:spPr>
                <a:xfrm>
                  <a:off x="6968113" y="971685"/>
                  <a:ext cx="72194" cy="42105"/>
                </a:xfrm>
                <a:custGeom>
                  <a:avLst/>
                  <a:gdLst>
                    <a:gd name="connsiteX0" fmla="*/ 51141 w 72194"/>
                    <a:gd name="connsiteY0" fmla="*/ 42106 h 42105"/>
                    <a:gd name="connsiteX1" fmla="*/ 21052 w 72194"/>
                    <a:gd name="connsiteY1" fmla="*/ 42106 h 42105"/>
                    <a:gd name="connsiteX2" fmla="*/ 0 w 72194"/>
                    <a:gd name="connsiteY2" fmla="*/ 21053 h 42105"/>
                    <a:gd name="connsiteX3" fmla="*/ 0 w 72194"/>
                    <a:gd name="connsiteY3" fmla="*/ 21053 h 42105"/>
                    <a:gd name="connsiteX4" fmla="*/ 21052 w 72194"/>
                    <a:gd name="connsiteY4" fmla="*/ 0 h 42105"/>
                    <a:gd name="connsiteX5" fmla="*/ 51141 w 72194"/>
                    <a:gd name="connsiteY5" fmla="*/ 0 h 42105"/>
                    <a:gd name="connsiteX6" fmla="*/ 72194 w 72194"/>
                    <a:gd name="connsiteY6" fmla="*/ 21053 h 42105"/>
                    <a:gd name="connsiteX7" fmla="*/ 72194 w 72194"/>
                    <a:gd name="connsiteY7" fmla="*/ 21053 h 42105"/>
                    <a:gd name="connsiteX8" fmla="*/ 51141 w 72194"/>
                    <a:gd name="connsiteY8" fmla="*/ 42106 h 421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2194" h="42105">
                      <a:moveTo>
                        <a:pt x="51141" y="42106"/>
                      </a:moveTo>
                      <a:lnTo>
                        <a:pt x="21052" y="42106"/>
                      </a:lnTo>
                      <a:cubicBezTo>
                        <a:pt x="9487" y="42106"/>
                        <a:pt x="0" y="32618"/>
                        <a:pt x="0" y="21053"/>
                      </a:cubicBezTo>
                      <a:lnTo>
                        <a:pt x="0" y="21053"/>
                      </a:lnTo>
                      <a:cubicBezTo>
                        <a:pt x="0" y="9487"/>
                        <a:pt x="9487" y="0"/>
                        <a:pt x="21052" y="0"/>
                      </a:cubicBezTo>
                      <a:lnTo>
                        <a:pt x="51141" y="0"/>
                      </a:lnTo>
                      <a:cubicBezTo>
                        <a:pt x="62707" y="0"/>
                        <a:pt x="72194" y="9487"/>
                        <a:pt x="72194" y="21053"/>
                      </a:cubicBezTo>
                      <a:lnTo>
                        <a:pt x="72194" y="21053"/>
                      </a:lnTo>
                      <a:cubicBezTo>
                        <a:pt x="72194" y="32618"/>
                        <a:pt x="62707" y="42106"/>
                        <a:pt x="51141" y="42106"/>
                      </a:cubicBezTo>
                      <a:close/>
                    </a:path>
                  </a:pathLst>
                </a:custGeom>
                <a:solidFill>
                  <a:srgbClr val="BDF9E0"/>
                </a:solidFill>
                <a:ln w="9035" cap="flat">
                  <a:noFill/>
                  <a:prstDash val="solid"/>
                  <a:miter/>
                </a:ln>
              </p:spPr>
              <p:txBody>
                <a:bodyPr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grpSp>
              <p:nvGrpSpPr>
                <p:cNvPr id="34837" name="Graphique 2">
                  <a:extLst>
                    <a:ext uri="{FF2B5EF4-FFF2-40B4-BE49-F238E27FC236}">
                      <a16:creationId xmlns:a16="http://schemas.microsoft.com/office/drawing/2014/main" id="{CA34162D-CA53-4BB5-98E5-3F811515DFE1}"/>
                    </a:ext>
                  </a:extLst>
                </p:cNvPr>
                <p:cNvGrpSpPr/>
                <p:nvPr/>
              </p:nvGrpSpPr>
              <p:grpSpPr>
                <a:xfrm>
                  <a:off x="6685661" y="971685"/>
                  <a:ext cx="354646" cy="42105"/>
                  <a:chOff x="6685661" y="971685"/>
                  <a:chExt cx="354646" cy="42105"/>
                </a:xfrm>
                <a:noFill/>
              </p:grpSpPr>
              <p:sp>
                <p:nvSpPr>
                  <p:cNvPr id="34838" name="Forme libre : forme 34837">
                    <a:extLst>
                      <a:ext uri="{FF2B5EF4-FFF2-40B4-BE49-F238E27FC236}">
                        <a16:creationId xmlns:a16="http://schemas.microsoft.com/office/drawing/2014/main" id="{AB2D6954-9033-40B6-A3E8-EDA9E928C248}"/>
                      </a:ext>
                    </a:extLst>
                  </p:cNvPr>
                  <p:cNvSpPr/>
                  <p:nvPr/>
                </p:nvSpPr>
                <p:spPr>
                  <a:xfrm>
                    <a:off x="6685661" y="971685"/>
                    <a:ext cx="72194" cy="42105"/>
                  </a:xfrm>
                  <a:custGeom>
                    <a:avLst/>
                    <a:gdLst>
                      <a:gd name="connsiteX0" fmla="*/ 51141 w 72194"/>
                      <a:gd name="connsiteY0" fmla="*/ 42106 h 42105"/>
                      <a:gd name="connsiteX1" fmla="*/ 21053 w 72194"/>
                      <a:gd name="connsiteY1" fmla="*/ 42106 h 42105"/>
                      <a:gd name="connsiteX2" fmla="*/ 0 w 72194"/>
                      <a:gd name="connsiteY2" fmla="*/ 21053 h 42105"/>
                      <a:gd name="connsiteX3" fmla="*/ 0 w 72194"/>
                      <a:gd name="connsiteY3" fmla="*/ 21053 h 42105"/>
                      <a:gd name="connsiteX4" fmla="*/ 21053 w 72194"/>
                      <a:gd name="connsiteY4" fmla="*/ 0 h 42105"/>
                      <a:gd name="connsiteX5" fmla="*/ 51141 w 72194"/>
                      <a:gd name="connsiteY5" fmla="*/ 0 h 42105"/>
                      <a:gd name="connsiteX6" fmla="*/ 72194 w 72194"/>
                      <a:gd name="connsiteY6" fmla="*/ 21053 h 42105"/>
                      <a:gd name="connsiteX7" fmla="*/ 72194 w 72194"/>
                      <a:gd name="connsiteY7" fmla="*/ 21053 h 42105"/>
                      <a:gd name="connsiteX8" fmla="*/ 51141 w 72194"/>
                      <a:gd name="connsiteY8" fmla="*/ 42106 h 421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194" h="42105">
                        <a:moveTo>
                          <a:pt x="51141" y="42106"/>
                        </a:moveTo>
                        <a:lnTo>
                          <a:pt x="21053" y="42106"/>
                        </a:lnTo>
                        <a:cubicBezTo>
                          <a:pt x="9487" y="42106"/>
                          <a:pt x="0" y="32618"/>
                          <a:pt x="0" y="21053"/>
                        </a:cubicBezTo>
                        <a:lnTo>
                          <a:pt x="0" y="21053"/>
                        </a:lnTo>
                        <a:cubicBezTo>
                          <a:pt x="0" y="9487"/>
                          <a:pt x="9487" y="0"/>
                          <a:pt x="21053" y="0"/>
                        </a:cubicBezTo>
                        <a:lnTo>
                          <a:pt x="51141" y="0"/>
                        </a:lnTo>
                        <a:cubicBezTo>
                          <a:pt x="62707" y="0"/>
                          <a:pt x="72194" y="9487"/>
                          <a:pt x="72194" y="21053"/>
                        </a:cubicBezTo>
                        <a:lnTo>
                          <a:pt x="72194" y="21053"/>
                        </a:lnTo>
                        <a:cubicBezTo>
                          <a:pt x="72194" y="32618"/>
                          <a:pt x="62707" y="42106"/>
                          <a:pt x="51141" y="42106"/>
                        </a:cubicBezTo>
                        <a:close/>
                      </a:path>
                    </a:pathLst>
                  </a:custGeom>
                  <a:noFill/>
                  <a:ln w="4517" cap="flat">
                    <a:solidFill>
                      <a:srgbClr val="3F3F3F"/>
                    </a:solidFill>
                    <a:prstDash val="solid"/>
                    <a:miter/>
                  </a:ln>
                </p:spPr>
                <p:txBody>
                  <a:bodyPr anchor="ctr"/>
                  <a:lstStyle/>
                  <a:p>
                    <a:pPr>
                      <a:defRPr/>
                    </a:pPr>
                    <a:endParaRPr lang="en-US"/>
                  </a:p>
                </p:txBody>
              </p:sp>
              <p:sp>
                <p:nvSpPr>
                  <p:cNvPr id="34839" name="Forme libre : forme 34838">
                    <a:extLst>
                      <a:ext uri="{FF2B5EF4-FFF2-40B4-BE49-F238E27FC236}">
                        <a16:creationId xmlns:a16="http://schemas.microsoft.com/office/drawing/2014/main" id="{D56632C0-8C7F-4F43-A419-8A0CDB4D0783}"/>
                      </a:ext>
                    </a:extLst>
                  </p:cNvPr>
                  <p:cNvSpPr/>
                  <p:nvPr/>
                </p:nvSpPr>
                <p:spPr>
                  <a:xfrm>
                    <a:off x="6779812" y="971685"/>
                    <a:ext cx="72194" cy="42105"/>
                  </a:xfrm>
                  <a:custGeom>
                    <a:avLst/>
                    <a:gdLst>
                      <a:gd name="connsiteX0" fmla="*/ 51142 w 72194"/>
                      <a:gd name="connsiteY0" fmla="*/ 42106 h 42105"/>
                      <a:gd name="connsiteX1" fmla="*/ 21053 w 72194"/>
                      <a:gd name="connsiteY1" fmla="*/ 42106 h 42105"/>
                      <a:gd name="connsiteX2" fmla="*/ 0 w 72194"/>
                      <a:gd name="connsiteY2" fmla="*/ 21053 h 42105"/>
                      <a:gd name="connsiteX3" fmla="*/ 0 w 72194"/>
                      <a:gd name="connsiteY3" fmla="*/ 21053 h 42105"/>
                      <a:gd name="connsiteX4" fmla="*/ 21053 w 72194"/>
                      <a:gd name="connsiteY4" fmla="*/ 0 h 42105"/>
                      <a:gd name="connsiteX5" fmla="*/ 51142 w 72194"/>
                      <a:gd name="connsiteY5" fmla="*/ 0 h 42105"/>
                      <a:gd name="connsiteX6" fmla="*/ 72194 w 72194"/>
                      <a:gd name="connsiteY6" fmla="*/ 21053 h 42105"/>
                      <a:gd name="connsiteX7" fmla="*/ 72194 w 72194"/>
                      <a:gd name="connsiteY7" fmla="*/ 21053 h 42105"/>
                      <a:gd name="connsiteX8" fmla="*/ 51142 w 72194"/>
                      <a:gd name="connsiteY8" fmla="*/ 42106 h 421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194" h="42105">
                        <a:moveTo>
                          <a:pt x="51142" y="42106"/>
                        </a:moveTo>
                        <a:lnTo>
                          <a:pt x="21053" y="42106"/>
                        </a:lnTo>
                        <a:cubicBezTo>
                          <a:pt x="9487" y="42106"/>
                          <a:pt x="0" y="32618"/>
                          <a:pt x="0" y="21053"/>
                        </a:cubicBezTo>
                        <a:lnTo>
                          <a:pt x="0" y="21053"/>
                        </a:lnTo>
                        <a:cubicBezTo>
                          <a:pt x="0" y="9487"/>
                          <a:pt x="9487" y="0"/>
                          <a:pt x="21053" y="0"/>
                        </a:cubicBezTo>
                        <a:lnTo>
                          <a:pt x="51142" y="0"/>
                        </a:lnTo>
                        <a:cubicBezTo>
                          <a:pt x="62707" y="0"/>
                          <a:pt x="72194" y="9487"/>
                          <a:pt x="72194" y="21053"/>
                        </a:cubicBezTo>
                        <a:lnTo>
                          <a:pt x="72194" y="21053"/>
                        </a:lnTo>
                        <a:cubicBezTo>
                          <a:pt x="72194" y="32618"/>
                          <a:pt x="62707" y="42106"/>
                          <a:pt x="51142" y="42106"/>
                        </a:cubicBezTo>
                        <a:close/>
                      </a:path>
                    </a:pathLst>
                  </a:custGeom>
                  <a:noFill/>
                  <a:ln w="4517" cap="flat">
                    <a:solidFill>
                      <a:srgbClr val="3F3F3F"/>
                    </a:solidFill>
                    <a:prstDash val="solid"/>
                    <a:miter/>
                  </a:ln>
                </p:spPr>
                <p:txBody>
                  <a:bodyPr anchor="ctr"/>
                  <a:lstStyle/>
                  <a:p>
                    <a:pPr>
                      <a:defRPr/>
                    </a:pPr>
                    <a:endParaRPr lang="en-US"/>
                  </a:p>
                </p:txBody>
              </p:sp>
              <p:sp>
                <p:nvSpPr>
                  <p:cNvPr id="34840" name="Forme libre : forme 34839">
                    <a:extLst>
                      <a:ext uri="{FF2B5EF4-FFF2-40B4-BE49-F238E27FC236}">
                        <a16:creationId xmlns:a16="http://schemas.microsoft.com/office/drawing/2014/main" id="{60F5C31F-FC26-444B-A9C7-12203F36861E}"/>
                      </a:ext>
                    </a:extLst>
                  </p:cNvPr>
                  <p:cNvSpPr/>
                  <p:nvPr/>
                </p:nvSpPr>
                <p:spPr>
                  <a:xfrm>
                    <a:off x="6873962" y="971685"/>
                    <a:ext cx="72194" cy="42105"/>
                  </a:xfrm>
                  <a:custGeom>
                    <a:avLst/>
                    <a:gdLst>
                      <a:gd name="connsiteX0" fmla="*/ 51142 w 72194"/>
                      <a:gd name="connsiteY0" fmla="*/ 42106 h 42105"/>
                      <a:gd name="connsiteX1" fmla="*/ 21053 w 72194"/>
                      <a:gd name="connsiteY1" fmla="*/ 42106 h 42105"/>
                      <a:gd name="connsiteX2" fmla="*/ 0 w 72194"/>
                      <a:gd name="connsiteY2" fmla="*/ 21053 h 42105"/>
                      <a:gd name="connsiteX3" fmla="*/ 0 w 72194"/>
                      <a:gd name="connsiteY3" fmla="*/ 21053 h 42105"/>
                      <a:gd name="connsiteX4" fmla="*/ 21053 w 72194"/>
                      <a:gd name="connsiteY4" fmla="*/ 0 h 42105"/>
                      <a:gd name="connsiteX5" fmla="*/ 51142 w 72194"/>
                      <a:gd name="connsiteY5" fmla="*/ 0 h 42105"/>
                      <a:gd name="connsiteX6" fmla="*/ 72195 w 72194"/>
                      <a:gd name="connsiteY6" fmla="*/ 21053 h 42105"/>
                      <a:gd name="connsiteX7" fmla="*/ 72195 w 72194"/>
                      <a:gd name="connsiteY7" fmla="*/ 21053 h 42105"/>
                      <a:gd name="connsiteX8" fmla="*/ 51142 w 72194"/>
                      <a:gd name="connsiteY8" fmla="*/ 42106 h 421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194" h="42105">
                        <a:moveTo>
                          <a:pt x="51142" y="42106"/>
                        </a:moveTo>
                        <a:lnTo>
                          <a:pt x="21053" y="42106"/>
                        </a:lnTo>
                        <a:cubicBezTo>
                          <a:pt x="9488" y="42106"/>
                          <a:pt x="0" y="32618"/>
                          <a:pt x="0" y="21053"/>
                        </a:cubicBezTo>
                        <a:lnTo>
                          <a:pt x="0" y="21053"/>
                        </a:lnTo>
                        <a:cubicBezTo>
                          <a:pt x="0" y="9487"/>
                          <a:pt x="9488" y="0"/>
                          <a:pt x="21053" y="0"/>
                        </a:cubicBezTo>
                        <a:lnTo>
                          <a:pt x="51142" y="0"/>
                        </a:lnTo>
                        <a:cubicBezTo>
                          <a:pt x="62707" y="0"/>
                          <a:pt x="72195" y="9487"/>
                          <a:pt x="72195" y="21053"/>
                        </a:cubicBezTo>
                        <a:lnTo>
                          <a:pt x="72195" y="21053"/>
                        </a:lnTo>
                        <a:cubicBezTo>
                          <a:pt x="72195" y="32618"/>
                          <a:pt x="62707" y="42106"/>
                          <a:pt x="51142" y="42106"/>
                        </a:cubicBezTo>
                        <a:close/>
                      </a:path>
                    </a:pathLst>
                  </a:custGeom>
                  <a:noFill/>
                  <a:ln w="4517" cap="flat">
                    <a:solidFill>
                      <a:srgbClr val="3F3F3F"/>
                    </a:solidFill>
                    <a:prstDash val="solid"/>
                    <a:miter/>
                  </a:ln>
                </p:spPr>
                <p:txBody>
                  <a:bodyPr anchor="ctr"/>
                  <a:lstStyle/>
                  <a:p>
                    <a:pPr>
                      <a:defRPr/>
                    </a:pPr>
                    <a:endParaRPr lang="en-US"/>
                  </a:p>
                </p:txBody>
              </p:sp>
              <p:sp>
                <p:nvSpPr>
                  <p:cNvPr id="34841" name="Forme libre : forme 34840">
                    <a:extLst>
                      <a:ext uri="{FF2B5EF4-FFF2-40B4-BE49-F238E27FC236}">
                        <a16:creationId xmlns:a16="http://schemas.microsoft.com/office/drawing/2014/main" id="{ABD17821-17D3-4D4D-9E7B-6000111A459E}"/>
                      </a:ext>
                    </a:extLst>
                  </p:cNvPr>
                  <p:cNvSpPr/>
                  <p:nvPr/>
                </p:nvSpPr>
                <p:spPr>
                  <a:xfrm>
                    <a:off x="6968113" y="971685"/>
                    <a:ext cx="72194" cy="42105"/>
                  </a:xfrm>
                  <a:custGeom>
                    <a:avLst/>
                    <a:gdLst>
                      <a:gd name="connsiteX0" fmla="*/ 51141 w 72194"/>
                      <a:gd name="connsiteY0" fmla="*/ 42106 h 42105"/>
                      <a:gd name="connsiteX1" fmla="*/ 21052 w 72194"/>
                      <a:gd name="connsiteY1" fmla="*/ 42106 h 42105"/>
                      <a:gd name="connsiteX2" fmla="*/ 0 w 72194"/>
                      <a:gd name="connsiteY2" fmla="*/ 21053 h 42105"/>
                      <a:gd name="connsiteX3" fmla="*/ 0 w 72194"/>
                      <a:gd name="connsiteY3" fmla="*/ 21053 h 42105"/>
                      <a:gd name="connsiteX4" fmla="*/ 21052 w 72194"/>
                      <a:gd name="connsiteY4" fmla="*/ 0 h 42105"/>
                      <a:gd name="connsiteX5" fmla="*/ 51141 w 72194"/>
                      <a:gd name="connsiteY5" fmla="*/ 0 h 42105"/>
                      <a:gd name="connsiteX6" fmla="*/ 72194 w 72194"/>
                      <a:gd name="connsiteY6" fmla="*/ 21053 h 42105"/>
                      <a:gd name="connsiteX7" fmla="*/ 72194 w 72194"/>
                      <a:gd name="connsiteY7" fmla="*/ 21053 h 42105"/>
                      <a:gd name="connsiteX8" fmla="*/ 51141 w 72194"/>
                      <a:gd name="connsiteY8" fmla="*/ 42106 h 421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194" h="42105">
                        <a:moveTo>
                          <a:pt x="51141" y="42106"/>
                        </a:moveTo>
                        <a:lnTo>
                          <a:pt x="21052" y="42106"/>
                        </a:lnTo>
                        <a:cubicBezTo>
                          <a:pt x="9487" y="42106"/>
                          <a:pt x="0" y="32618"/>
                          <a:pt x="0" y="21053"/>
                        </a:cubicBezTo>
                        <a:lnTo>
                          <a:pt x="0" y="21053"/>
                        </a:lnTo>
                        <a:cubicBezTo>
                          <a:pt x="0" y="9487"/>
                          <a:pt x="9487" y="0"/>
                          <a:pt x="21052" y="0"/>
                        </a:cubicBezTo>
                        <a:lnTo>
                          <a:pt x="51141" y="0"/>
                        </a:lnTo>
                        <a:cubicBezTo>
                          <a:pt x="62707" y="0"/>
                          <a:pt x="72194" y="9487"/>
                          <a:pt x="72194" y="21053"/>
                        </a:cubicBezTo>
                        <a:lnTo>
                          <a:pt x="72194" y="21053"/>
                        </a:lnTo>
                        <a:cubicBezTo>
                          <a:pt x="72194" y="32618"/>
                          <a:pt x="62707" y="42106"/>
                          <a:pt x="51141" y="42106"/>
                        </a:cubicBezTo>
                        <a:close/>
                      </a:path>
                    </a:pathLst>
                  </a:custGeom>
                  <a:noFill/>
                  <a:ln w="4517" cap="flat">
                    <a:solidFill>
                      <a:srgbClr val="3F3F3F"/>
                    </a:solidFill>
                    <a:prstDash val="solid"/>
                    <a:miter/>
                  </a:ln>
                </p:spPr>
                <p:txBody>
                  <a:bodyPr anchor="ctr"/>
                  <a:lstStyle/>
                  <a:p>
                    <a:pPr>
                      <a:defRPr/>
                    </a:pPr>
                    <a:endParaRPr lang="en-US"/>
                  </a:p>
                </p:txBody>
              </p:sp>
            </p:grpSp>
            <p:sp>
              <p:nvSpPr>
                <p:cNvPr id="34842" name="Forme libre : forme 34841">
                  <a:extLst>
                    <a:ext uri="{FF2B5EF4-FFF2-40B4-BE49-F238E27FC236}">
                      <a16:creationId xmlns:a16="http://schemas.microsoft.com/office/drawing/2014/main" id="{8E6B20E8-F079-4AA8-83D6-70EB52A88D86}"/>
                    </a:ext>
                  </a:extLst>
                </p:cNvPr>
                <p:cNvSpPr/>
                <p:nvPr/>
              </p:nvSpPr>
              <p:spPr>
                <a:xfrm>
                  <a:off x="4753494" y="295643"/>
                  <a:ext cx="5616512" cy="5299363"/>
                </a:xfrm>
                <a:custGeom>
                  <a:avLst/>
                  <a:gdLst>
                    <a:gd name="connsiteX0" fmla="*/ 803985 w 5616512"/>
                    <a:gd name="connsiteY0" fmla="*/ 4401951 h 5299363"/>
                    <a:gd name="connsiteX1" fmla="*/ 803985 w 5616512"/>
                    <a:gd name="connsiteY1" fmla="*/ 5044922 h 5299363"/>
                    <a:gd name="connsiteX2" fmla="*/ 3900838 w 5616512"/>
                    <a:gd name="connsiteY2" fmla="*/ 5299364 h 5299363"/>
                    <a:gd name="connsiteX3" fmla="*/ 5064619 w 5616512"/>
                    <a:gd name="connsiteY3" fmla="*/ 4718467 h 5299363"/>
                    <a:gd name="connsiteX4" fmla="*/ 5064619 w 5616512"/>
                    <a:gd name="connsiteY4" fmla="*/ 4127450 h 5299363"/>
                    <a:gd name="connsiteX5" fmla="*/ 5616512 w 5616512"/>
                    <a:gd name="connsiteY5" fmla="*/ 2587065 h 5299363"/>
                    <a:gd name="connsiteX6" fmla="*/ 2808256 w 5616512"/>
                    <a:gd name="connsiteY6" fmla="*/ 0 h 5299363"/>
                    <a:gd name="connsiteX7" fmla="*/ 0 w 5616512"/>
                    <a:gd name="connsiteY7" fmla="*/ 2587065 h 5299363"/>
                    <a:gd name="connsiteX8" fmla="*/ 803443 w 5616512"/>
                    <a:gd name="connsiteY8" fmla="*/ 4398427 h 5299363"/>
                    <a:gd name="connsiteX9" fmla="*/ 803985 w 5616512"/>
                    <a:gd name="connsiteY9" fmla="*/ 4401951 h 52993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616512" h="5299363">
                      <a:moveTo>
                        <a:pt x="803985" y="4401951"/>
                      </a:moveTo>
                      <a:lnTo>
                        <a:pt x="803985" y="5044922"/>
                      </a:lnTo>
                      <a:lnTo>
                        <a:pt x="3900838" y="5299364"/>
                      </a:lnTo>
                      <a:cubicBezTo>
                        <a:pt x="3900838" y="5299364"/>
                        <a:pt x="5064619" y="4710425"/>
                        <a:pt x="5064619" y="4718467"/>
                      </a:cubicBezTo>
                      <a:cubicBezTo>
                        <a:pt x="5064619" y="4725334"/>
                        <a:pt x="5064619" y="4264429"/>
                        <a:pt x="5064619" y="4127450"/>
                      </a:cubicBezTo>
                      <a:cubicBezTo>
                        <a:pt x="5411314" y="3697086"/>
                        <a:pt x="5616512" y="3164167"/>
                        <a:pt x="5616512" y="2587065"/>
                      </a:cubicBezTo>
                      <a:cubicBezTo>
                        <a:pt x="5616512" y="1158270"/>
                        <a:pt x="4359212" y="0"/>
                        <a:pt x="2808256" y="0"/>
                      </a:cubicBezTo>
                      <a:cubicBezTo>
                        <a:pt x="1257300" y="0"/>
                        <a:pt x="0" y="1158270"/>
                        <a:pt x="0" y="2587065"/>
                      </a:cubicBezTo>
                      <a:cubicBezTo>
                        <a:pt x="0" y="3292472"/>
                        <a:pt x="306577" y="3931739"/>
                        <a:pt x="803443" y="4398427"/>
                      </a:cubicBezTo>
                      <a:lnTo>
                        <a:pt x="803985" y="4401951"/>
                      </a:lnTo>
                      <a:close/>
                    </a:path>
                  </a:pathLst>
                </a:custGeom>
                <a:noFill/>
                <a:ln w="18070" cap="flat">
                  <a:solidFill>
                    <a:srgbClr val="3F3F3F"/>
                  </a:solidFill>
                  <a:prstDash val="solid"/>
                  <a:miter/>
                </a:ln>
              </p:spPr>
              <p:txBody>
                <a:bodyPr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34843" name="Forme libre : forme 34842">
                  <a:extLst>
                    <a:ext uri="{FF2B5EF4-FFF2-40B4-BE49-F238E27FC236}">
                      <a16:creationId xmlns:a16="http://schemas.microsoft.com/office/drawing/2014/main" id="{05287FDA-F5A5-424B-A769-F54FAE3305C6}"/>
                    </a:ext>
                  </a:extLst>
                </p:cNvPr>
                <p:cNvSpPr/>
                <p:nvPr/>
              </p:nvSpPr>
              <p:spPr>
                <a:xfrm>
                  <a:off x="8656319" y="4509293"/>
                  <a:ext cx="9035" cy="1085714"/>
                </a:xfrm>
                <a:custGeom>
                  <a:avLst/>
                  <a:gdLst>
                    <a:gd name="connsiteX0" fmla="*/ 0 w 9035"/>
                    <a:gd name="connsiteY0" fmla="*/ 0 h 1085714"/>
                    <a:gd name="connsiteX1" fmla="*/ 0 w 9035"/>
                    <a:gd name="connsiteY1" fmla="*/ 1085714 h 10857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035" h="1085714">
                      <a:moveTo>
                        <a:pt x="0" y="0"/>
                      </a:moveTo>
                      <a:lnTo>
                        <a:pt x="0" y="1085714"/>
                      </a:lnTo>
                    </a:path>
                  </a:pathLst>
                </a:custGeom>
                <a:ln w="18070" cap="rnd">
                  <a:solidFill>
                    <a:srgbClr val="3F3F3F"/>
                  </a:solidFill>
                  <a:prstDash val="solid"/>
                  <a:miter/>
                </a:ln>
              </p:spPr>
              <p:txBody>
                <a:bodyPr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34844" name="Forme libre : forme 34843">
                  <a:extLst>
                    <a:ext uri="{FF2B5EF4-FFF2-40B4-BE49-F238E27FC236}">
                      <a16:creationId xmlns:a16="http://schemas.microsoft.com/office/drawing/2014/main" id="{1108771F-1579-4061-A608-BE139833A0D7}"/>
                    </a:ext>
                  </a:extLst>
                </p:cNvPr>
                <p:cNvSpPr/>
                <p:nvPr/>
              </p:nvSpPr>
              <p:spPr>
                <a:xfrm>
                  <a:off x="7537039" y="2531135"/>
                  <a:ext cx="145028" cy="610985"/>
                </a:xfrm>
                <a:custGeom>
                  <a:avLst/>
                  <a:gdLst>
                    <a:gd name="connsiteX0" fmla="*/ 77660 w 145028"/>
                    <a:gd name="connsiteY0" fmla="*/ 0 h 610985"/>
                    <a:gd name="connsiteX1" fmla="*/ 102688 w 145028"/>
                    <a:gd name="connsiteY1" fmla="*/ 610985 h 610985"/>
                    <a:gd name="connsiteX2" fmla="*/ 77660 w 145028"/>
                    <a:gd name="connsiteY2" fmla="*/ 0 h 6109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45028" h="610985">
                      <a:moveTo>
                        <a:pt x="77660" y="0"/>
                      </a:moveTo>
                      <a:cubicBezTo>
                        <a:pt x="77660" y="0"/>
                        <a:pt x="210844" y="266459"/>
                        <a:pt x="102688" y="610985"/>
                      </a:cubicBezTo>
                      <a:cubicBezTo>
                        <a:pt x="102688" y="610985"/>
                        <a:pt x="-110642" y="347599"/>
                        <a:pt x="77660" y="0"/>
                      </a:cubicBezTo>
                      <a:close/>
                    </a:path>
                  </a:pathLst>
                </a:custGeom>
                <a:solidFill>
                  <a:srgbClr val="7A7A7A"/>
                </a:solidFill>
                <a:ln w="9035" cap="flat">
                  <a:noFill/>
                  <a:prstDash val="solid"/>
                  <a:miter/>
                </a:ln>
              </p:spPr>
              <p:txBody>
                <a:bodyPr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34845" name="Forme libre : forme 34844">
                  <a:extLst>
                    <a:ext uri="{FF2B5EF4-FFF2-40B4-BE49-F238E27FC236}">
                      <a16:creationId xmlns:a16="http://schemas.microsoft.com/office/drawing/2014/main" id="{88FA6944-1332-4E15-9750-F0B1AA4F8D33}"/>
                    </a:ext>
                  </a:extLst>
                </p:cNvPr>
                <p:cNvSpPr/>
                <p:nvPr/>
              </p:nvSpPr>
              <p:spPr>
                <a:xfrm>
                  <a:off x="6277614" y="2068755"/>
                  <a:ext cx="1412688" cy="1604593"/>
                </a:xfrm>
                <a:custGeom>
                  <a:avLst/>
                  <a:gdLst>
                    <a:gd name="connsiteX0" fmla="*/ 110505 w 1412688"/>
                    <a:gd name="connsiteY0" fmla="*/ 336063 h 1604593"/>
                    <a:gd name="connsiteX1" fmla="*/ 319769 w 1412688"/>
                    <a:gd name="connsiteY1" fmla="*/ 117311 h 1604593"/>
                    <a:gd name="connsiteX2" fmla="*/ 602040 w 1412688"/>
                    <a:gd name="connsiteY2" fmla="*/ 6174 h 1604593"/>
                    <a:gd name="connsiteX3" fmla="*/ 755012 w 1412688"/>
                    <a:gd name="connsiteY3" fmla="*/ 2831 h 1604593"/>
                    <a:gd name="connsiteX4" fmla="*/ 904822 w 1412688"/>
                    <a:gd name="connsiteY4" fmla="*/ 34907 h 1604593"/>
                    <a:gd name="connsiteX5" fmla="*/ 1164144 w 1412688"/>
                    <a:gd name="connsiteY5" fmla="*/ 195198 h 1604593"/>
                    <a:gd name="connsiteX6" fmla="*/ 1338259 w 1412688"/>
                    <a:gd name="connsiteY6" fmla="*/ 446116 h 1604593"/>
                    <a:gd name="connsiteX7" fmla="*/ 1410724 w 1412688"/>
                    <a:gd name="connsiteY7" fmla="*/ 742935 h 1604593"/>
                    <a:gd name="connsiteX8" fmla="*/ 1378557 w 1412688"/>
                    <a:gd name="connsiteY8" fmla="*/ 1046981 h 1604593"/>
                    <a:gd name="connsiteX9" fmla="*/ 1241759 w 1412688"/>
                    <a:gd name="connsiteY9" fmla="*/ 1320398 h 1604593"/>
                    <a:gd name="connsiteX10" fmla="*/ 1239229 w 1412688"/>
                    <a:gd name="connsiteY10" fmla="*/ 1323741 h 1604593"/>
                    <a:gd name="connsiteX11" fmla="*/ 1234983 w 1412688"/>
                    <a:gd name="connsiteY11" fmla="*/ 1323651 h 1604593"/>
                    <a:gd name="connsiteX12" fmla="*/ 1030597 w 1412688"/>
                    <a:gd name="connsiteY12" fmla="*/ 1320760 h 1604593"/>
                    <a:gd name="connsiteX13" fmla="*/ 1038549 w 1412688"/>
                    <a:gd name="connsiteY13" fmla="*/ 1314796 h 1604593"/>
                    <a:gd name="connsiteX14" fmla="*/ 952982 w 1412688"/>
                    <a:gd name="connsiteY14" fmla="*/ 1478792 h 1604593"/>
                    <a:gd name="connsiteX15" fmla="*/ 922803 w 1412688"/>
                    <a:gd name="connsiteY15" fmla="*/ 1514211 h 1604593"/>
                    <a:gd name="connsiteX16" fmla="*/ 906088 w 1412688"/>
                    <a:gd name="connsiteY16" fmla="*/ 1530475 h 1604593"/>
                    <a:gd name="connsiteX17" fmla="*/ 888468 w 1412688"/>
                    <a:gd name="connsiteY17" fmla="*/ 1545745 h 1604593"/>
                    <a:gd name="connsiteX18" fmla="*/ 870036 w 1412688"/>
                    <a:gd name="connsiteY18" fmla="*/ 1560112 h 1604593"/>
                    <a:gd name="connsiteX19" fmla="*/ 850519 w 1412688"/>
                    <a:gd name="connsiteY19" fmla="*/ 1573033 h 1604593"/>
                    <a:gd name="connsiteX20" fmla="*/ 830098 w 1412688"/>
                    <a:gd name="connsiteY20" fmla="*/ 1584418 h 1604593"/>
                    <a:gd name="connsiteX21" fmla="*/ 808774 w 1412688"/>
                    <a:gd name="connsiteY21" fmla="*/ 1594808 h 1604593"/>
                    <a:gd name="connsiteX22" fmla="*/ 715618 w 1412688"/>
                    <a:gd name="connsiteY22" fmla="*/ 1604115 h 1604593"/>
                    <a:gd name="connsiteX23" fmla="*/ 623816 w 1412688"/>
                    <a:gd name="connsiteY23" fmla="*/ 1599778 h 1604593"/>
                    <a:gd name="connsiteX24" fmla="*/ 445454 w 1412688"/>
                    <a:gd name="connsiteY24" fmla="*/ 1554690 h 1604593"/>
                    <a:gd name="connsiteX25" fmla="*/ 286247 w 1412688"/>
                    <a:gd name="connsiteY25" fmla="*/ 1463070 h 1604593"/>
                    <a:gd name="connsiteX26" fmla="*/ 217125 w 1412688"/>
                    <a:gd name="connsiteY26" fmla="*/ 1402531 h 1604593"/>
                    <a:gd name="connsiteX27" fmla="*/ 156045 w 1412688"/>
                    <a:gd name="connsiteY27" fmla="*/ 1334042 h 1604593"/>
                    <a:gd name="connsiteX28" fmla="*/ 0 w 1412688"/>
                    <a:gd name="connsiteY28" fmla="*/ 1005779 h 1604593"/>
                    <a:gd name="connsiteX29" fmla="*/ 161014 w 1412688"/>
                    <a:gd name="connsiteY29" fmla="*/ 1330066 h 1604593"/>
                    <a:gd name="connsiteX30" fmla="*/ 449610 w 1412688"/>
                    <a:gd name="connsiteY30" fmla="*/ 1544480 h 1604593"/>
                    <a:gd name="connsiteX31" fmla="*/ 625081 w 1412688"/>
                    <a:gd name="connsiteY31" fmla="*/ 1587038 h 1604593"/>
                    <a:gd name="connsiteX32" fmla="*/ 715889 w 1412688"/>
                    <a:gd name="connsiteY32" fmla="*/ 1590381 h 1604593"/>
                    <a:gd name="connsiteX33" fmla="*/ 803444 w 1412688"/>
                    <a:gd name="connsiteY33" fmla="*/ 1581165 h 1604593"/>
                    <a:gd name="connsiteX34" fmla="*/ 823051 w 1412688"/>
                    <a:gd name="connsiteY34" fmla="*/ 1571226 h 1604593"/>
                    <a:gd name="connsiteX35" fmla="*/ 842477 w 1412688"/>
                    <a:gd name="connsiteY35" fmla="*/ 1560202 h 1604593"/>
                    <a:gd name="connsiteX36" fmla="*/ 861000 w 1412688"/>
                    <a:gd name="connsiteY36" fmla="*/ 1547733 h 1604593"/>
                    <a:gd name="connsiteX37" fmla="*/ 878620 w 1412688"/>
                    <a:gd name="connsiteY37" fmla="*/ 1533909 h 1604593"/>
                    <a:gd name="connsiteX38" fmla="*/ 895426 w 1412688"/>
                    <a:gd name="connsiteY38" fmla="*/ 1519181 h 1604593"/>
                    <a:gd name="connsiteX39" fmla="*/ 911509 w 1412688"/>
                    <a:gd name="connsiteY39" fmla="*/ 1503549 h 1604593"/>
                    <a:gd name="connsiteX40" fmla="*/ 940513 w 1412688"/>
                    <a:gd name="connsiteY40" fmla="*/ 1469304 h 1604593"/>
                    <a:gd name="connsiteX41" fmla="*/ 1022827 w 1412688"/>
                    <a:gd name="connsiteY41" fmla="*/ 1310459 h 1604593"/>
                    <a:gd name="connsiteX42" fmla="*/ 1024725 w 1412688"/>
                    <a:gd name="connsiteY42" fmla="*/ 1304495 h 1604593"/>
                    <a:gd name="connsiteX43" fmla="*/ 1030778 w 1412688"/>
                    <a:gd name="connsiteY43" fmla="*/ 1304586 h 1604593"/>
                    <a:gd name="connsiteX44" fmla="*/ 1235163 w 1412688"/>
                    <a:gd name="connsiteY44" fmla="*/ 1306754 h 1604593"/>
                    <a:gd name="connsiteX45" fmla="*/ 1228386 w 1412688"/>
                    <a:gd name="connsiteY45" fmla="*/ 1310098 h 1604593"/>
                    <a:gd name="connsiteX46" fmla="*/ 1361481 w 1412688"/>
                    <a:gd name="connsiteY46" fmla="*/ 1042012 h 1604593"/>
                    <a:gd name="connsiteX47" fmla="*/ 1393466 w 1412688"/>
                    <a:gd name="connsiteY47" fmla="*/ 744019 h 1604593"/>
                    <a:gd name="connsiteX48" fmla="*/ 1323260 w 1412688"/>
                    <a:gd name="connsiteY48" fmla="*/ 452712 h 1604593"/>
                    <a:gd name="connsiteX49" fmla="*/ 1153391 w 1412688"/>
                    <a:gd name="connsiteY49" fmla="*/ 206221 h 1604593"/>
                    <a:gd name="connsiteX50" fmla="*/ 900666 w 1412688"/>
                    <a:gd name="connsiteY50" fmla="*/ 46924 h 1604593"/>
                    <a:gd name="connsiteX51" fmla="*/ 753928 w 1412688"/>
                    <a:gd name="connsiteY51" fmla="*/ 14035 h 1604593"/>
                    <a:gd name="connsiteX52" fmla="*/ 603396 w 1412688"/>
                    <a:gd name="connsiteY52" fmla="*/ 15842 h 1604593"/>
                    <a:gd name="connsiteX53" fmla="*/ 322751 w 1412688"/>
                    <a:gd name="connsiteY53" fmla="*/ 121558 h 1604593"/>
                    <a:gd name="connsiteX54" fmla="*/ 110505 w 1412688"/>
                    <a:gd name="connsiteY54" fmla="*/ 336063 h 16045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</a:cxnLst>
                  <a:rect l="l" t="t" r="r" b="b"/>
                  <a:pathLst>
                    <a:path w="1412688" h="1604593">
                      <a:moveTo>
                        <a:pt x="110505" y="336063"/>
                      </a:moveTo>
                      <a:cubicBezTo>
                        <a:pt x="165261" y="250767"/>
                        <a:pt x="235829" y="175049"/>
                        <a:pt x="319769" y="117311"/>
                      </a:cubicBezTo>
                      <a:cubicBezTo>
                        <a:pt x="403800" y="60026"/>
                        <a:pt x="500661" y="20631"/>
                        <a:pt x="602040" y="6174"/>
                      </a:cubicBezTo>
                      <a:cubicBezTo>
                        <a:pt x="652640" y="-693"/>
                        <a:pt x="704052" y="-1868"/>
                        <a:pt x="755012" y="2831"/>
                      </a:cubicBezTo>
                      <a:cubicBezTo>
                        <a:pt x="805973" y="7620"/>
                        <a:pt x="856301" y="18372"/>
                        <a:pt x="904822" y="34907"/>
                      </a:cubicBezTo>
                      <a:cubicBezTo>
                        <a:pt x="1001684" y="68248"/>
                        <a:pt x="1090594" y="123998"/>
                        <a:pt x="1164144" y="195198"/>
                      </a:cubicBezTo>
                      <a:cubicBezTo>
                        <a:pt x="1237784" y="266489"/>
                        <a:pt x="1296695" y="352507"/>
                        <a:pt x="1338259" y="446116"/>
                      </a:cubicBezTo>
                      <a:cubicBezTo>
                        <a:pt x="1379913" y="539725"/>
                        <a:pt x="1404128" y="640833"/>
                        <a:pt x="1410724" y="742935"/>
                      </a:cubicBezTo>
                      <a:cubicBezTo>
                        <a:pt x="1417410" y="845037"/>
                        <a:pt x="1407110" y="948494"/>
                        <a:pt x="1378557" y="1046981"/>
                      </a:cubicBezTo>
                      <a:cubicBezTo>
                        <a:pt x="1350005" y="1145379"/>
                        <a:pt x="1303653" y="1238626"/>
                        <a:pt x="1241759" y="1320398"/>
                      </a:cubicBezTo>
                      <a:lnTo>
                        <a:pt x="1239229" y="1323741"/>
                      </a:lnTo>
                      <a:lnTo>
                        <a:pt x="1234983" y="1323651"/>
                      </a:lnTo>
                      <a:lnTo>
                        <a:pt x="1030597" y="1320760"/>
                      </a:lnTo>
                      <a:lnTo>
                        <a:pt x="1038549" y="1314796"/>
                      </a:lnTo>
                      <a:cubicBezTo>
                        <a:pt x="1019574" y="1374340"/>
                        <a:pt x="990841" y="1429548"/>
                        <a:pt x="952982" y="1478792"/>
                      </a:cubicBezTo>
                      <a:cubicBezTo>
                        <a:pt x="943766" y="1491261"/>
                        <a:pt x="933194" y="1502646"/>
                        <a:pt x="922803" y="1514211"/>
                      </a:cubicBezTo>
                      <a:cubicBezTo>
                        <a:pt x="917382" y="1519813"/>
                        <a:pt x="911599" y="1525054"/>
                        <a:pt x="906088" y="1530475"/>
                      </a:cubicBezTo>
                      <a:cubicBezTo>
                        <a:pt x="900666" y="1535987"/>
                        <a:pt x="894612" y="1540956"/>
                        <a:pt x="888468" y="1545745"/>
                      </a:cubicBezTo>
                      <a:cubicBezTo>
                        <a:pt x="882324" y="1550534"/>
                        <a:pt x="876631" y="1555865"/>
                        <a:pt x="870036" y="1560112"/>
                      </a:cubicBezTo>
                      <a:lnTo>
                        <a:pt x="850519" y="1573033"/>
                      </a:lnTo>
                      <a:cubicBezTo>
                        <a:pt x="844104" y="1577550"/>
                        <a:pt x="836875" y="1580532"/>
                        <a:pt x="830098" y="1584418"/>
                      </a:cubicBezTo>
                      <a:cubicBezTo>
                        <a:pt x="823141" y="1588032"/>
                        <a:pt x="816545" y="1591917"/>
                        <a:pt x="808774" y="1594808"/>
                      </a:cubicBezTo>
                      <a:cubicBezTo>
                        <a:pt x="777963" y="1606284"/>
                        <a:pt x="745887" y="1604838"/>
                        <a:pt x="715618" y="1604115"/>
                      </a:cubicBezTo>
                      <a:cubicBezTo>
                        <a:pt x="685529" y="1603392"/>
                        <a:pt x="654357" y="1603121"/>
                        <a:pt x="623816" y="1599778"/>
                      </a:cubicBezTo>
                      <a:cubicBezTo>
                        <a:pt x="562645" y="1593182"/>
                        <a:pt x="502378" y="1578002"/>
                        <a:pt x="445454" y="1554690"/>
                      </a:cubicBezTo>
                      <a:cubicBezTo>
                        <a:pt x="388530" y="1531379"/>
                        <a:pt x="334949" y="1500477"/>
                        <a:pt x="286247" y="1463070"/>
                      </a:cubicBezTo>
                      <a:cubicBezTo>
                        <a:pt x="261761" y="1444637"/>
                        <a:pt x="238811" y="1424127"/>
                        <a:pt x="217125" y="1402531"/>
                      </a:cubicBezTo>
                      <a:cubicBezTo>
                        <a:pt x="195259" y="1381027"/>
                        <a:pt x="174929" y="1358077"/>
                        <a:pt x="156045" y="1334042"/>
                      </a:cubicBezTo>
                      <a:cubicBezTo>
                        <a:pt x="80056" y="1237994"/>
                        <a:pt x="27288" y="1124507"/>
                        <a:pt x="0" y="1005779"/>
                      </a:cubicBezTo>
                      <a:cubicBezTo>
                        <a:pt x="29366" y="1124055"/>
                        <a:pt x="83941" y="1236096"/>
                        <a:pt x="161014" y="1330066"/>
                      </a:cubicBezTo>
                      <a:cubicBezTo>
                        <a:pt x="237907" y="1423855"/>
                        <a:pt x="337117" y="1499845"/>
                        <a:pt x="449610" y="1544480"/>
                      </a:cubicBezTo>
                      <a:cubicBezTo>
                        <a:pt x="505812" y="1566798"/>
                        <a:pt x="565085" y="1581165"/>
                        <a:pt x="625081" y="1587038"/>
                      </a:cubicBezTo>
                      <a:cubicBezTo>
                        <a:pt x="655260" y="1590020"/>
                        <a:pt x="685077" y="1590020"/>
                        <a:pt x="715889" y="1590381"/>
                      </a:cubicBezTo>
                      <a:cubicBezTo>
                        <a:pt x="746158" y="1590923"/>
                        <a:pt x="776698" y="1591556"/>
                        <a:pt x="803444" y="1581165"/>
                      </a:cubicBezTo>
                      <a:cubicBezTo>
                        <a:pt x="809949" y="1578635"/>
                        <a:pt x="816545" y="1574749"/>
                        <a:pt x="823051" y="1571226"/>
                      </a:cubicBezTo>
                      <a:cubicBezTo>
                        <a:pt x="829466" y="1567521"/>
                        <a:pt x="836423" y="1564630"/>
                        <a:pt x="842477" y="1560202"/>
                      </a:cubicBezTo>
                      <a:lnTo>
                        <a:pt x="861000" y="1547733"/>
                      </a:lnTo>
                      <a:cubicBezTo>
                        <a:pt x="867235" y="1543667"/>
                        <a:pt x="872656" y="1538517"/>
                        <a:pt x="878620" y="1533909"/>
                      </a:cubicBezTo>
                      <a:cubicBezTo>
                        <a:pt x="884492" y="1529300"/>
                        <a:pt x="890275" y="1524512"/>
                        <a:pt x="895426" y="1519181"/>
                      </a:cubicBezTo>
                      <a:cubicBezTo>
                        <a:pt x="900756" y="1513940"/>
                        <a:pt x="906268" y="1508880"/>
                        <a:pt x="911509" y="1503549"/>
                      </a:cubicBezTo>
                      <a:cubicBezTo>
                        <a:pt x="921539" y="1492435"/>
                        <a:pt x="931658" y="1481412"/>
                        <a:pt x="940513" y="1469304"/>
                      </a:cubicBezTo>
                      <a:cubicBezTo>
                        <a:pt x="976836" y="1421868"/>
                        <a:pt x="1005027" y="1367112"/>
                        <a:pt x="1022827" y="1310459"/>
                      </a:cubicBezTo>
                      <a:lnTo>
                        <a:pt x="1024725" y="1304495"/>
                      </a:lnTo>
                      <a:lnTo>
                        <a:pt x="1030778" y="1304586"/>
                      </a:lnTo>
                      <a:lnTo>
                        <a:pt x="1235163" y="1306754"/>
                      </a:lnTo>
                      <a:lnTo>
                        <a:pt x="1228386" y="1310098"/>
                      </a:lnTo>
                      <a:cubicBezTo>
                        <a:pt x="1288744" y="1229952"/>
                        <a:pt x="1333922" y="1138422"/>
                        <a:pt x="1361481" y="1042012"/>
                      </a:cubicBezTo>
                      <a:cubicBezTo>
                        <a:pt x="1388858" y="945512"/>
                        <a:pt x="1399882" y="844223"/>
                        <a:pt x="1393466" y="744019"/>
                      </a:cubicBezTo>
                      <a:cubicBezTo>
                        <a:pt x="1387322" y="643814"/>
                        <a:pt x="1363829" y="544604"/>
                        <a:pt x="1323260" y="452712"/>
                      </a:cubicBezTo>
                      <a:cubicBezTo>
                        <a:pt x="1282781" y="360820"/>
                        <a:pt x="1225315" y="276247"/>
                        <a:pt x="1153391" y="206221"/>
                      </a:cubicBezTo>
                      <a:cubicBezTo>
                        <a:pt x="1081649" y="136196"/>
                        <a:pt x="995449" y="80356"/>
                        <a:pt x="900666" y="46924"/>
                      </a:cubicBezTo>
                      <a:cubicBezTo>
                        <a:pt x="853320" y="30299"/>
                        <a:pt x="803986" y="19185"/>
                        <a:pt x="753928" y="14035"/>
                      </a:cubicBezTo>
                      <a:cubicBezTo>
                        <a:pt x="703962" y="8885"/>
                        <a:pt x="653362" y="9607"/>
                        <a:pt x="603396" y="15842"/>
                      </a:cubicBezTo>
                      <a:cubicBezTo>
                        <a:pt x="503643" y="29486"/>
                        <a:pt x="407143" y="65899"/>
                        <a:pt x="322751" y="121558"/>
                      </a:cubicBezTo>
                      <a:cubicBezTo>
                        <a:pt x="238449" y="177488"/>
                        <a:pt x="166706" y="251670"/>
                        <a:pt x="110505" y="336063"/>
                      </a:cubicBezTo>
                      <a:close/>
                    </a:path>
                  </a:pathLst>
                </a:custGeom>
                <a:solidFill>
                  <a:srgbClr val="333333"/>
                </a:solidFill>
                <a:ln w="9035" cap="flat">
                  <a:noFill/>
                  <a:prstDash val="solid"/>
                  <a:miter/>
                </a:ln>
              </p:spPr>
              <p:txBody>
                <a:bodyPr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34846" name="Forme libre : forme 34845">
                  <a:extLst>
                    <a:ext uri="{FF2B5EF4-FFF2-40B4-BE49-F238E27FC236}">
                      <a16:creationId xmlns:a16="http://schemas.microsoft.com/office/drawing/2014/main" id="{80A9E2F8-A393-44F0-9056-1EF358339B21}"/>
                    </a:ext>
                  </a:extLst>
                </p:cNvPr>
                <p:cNvSpPr/>
                <p:nvPr/>
              </p:nvSpPr>
              <p:spPr>
                <a:xfrm>
                  <a:off x="6867348" y="2192121"/>
                  <a:ext cx="723814" cy="1216301"/>
                </a:xfrm>
                <a:custGeom>
                  <a:avLst/>
                  <a:gdLst>
                    <a:gd name="connsiteX0" fmla="*/ 696300 w 723814"/>
                    <a:gd name="connsiteY0" fmla="*/ 878708 h 1216301"/>
                    <a:gd name="connsiteX1" fmla="*/ 716720 w 723814"/>
                    <a:gd name="connsiteY1" fmla="*/ 1010718 h 1216301"/>
                    <a:gd name="connsiteX2" fmla="*/ 619949 w 723814"/>
                    <a:gd name="connsiteY2" fmla="*/ 1076226 h 1216301"/>
                    <a:gd name="connsiteX3" fmla="*/ 383849 w 723814"/>
                    <a:gd name="connsiteY3" fmla="*/ 1198387 h 1216301"/>
                    <a:gd name="connsiteX4" fmla="*/ 366682 w 723814"/>
                    <a:gd name="connsiteY4" fmla="*/ 1215012 h 1216301"/>
                    <a:gd name="connsiteX5" fmla="*/ 345448 w 723814"/>
                    <a:gd name="connsiteY5" fmla="*/ 1213838 h 1216301"/>
                    <a:gd name="connsiteX6" fmla="*/ 213077 w 723814"/>
                    <a:gd name="connsiteY6" fmla="*/ 1123301 h 1216301"/>
                    <a:gd name="connsiteX7" fmla="*/ 1916 w 723814"/>
                    <a:gd name="connsiteY7" fmla="*/ 557764 h 1216301"/>
                    <a:gd name="connsiteX8" fmla="*/ 8060 w 723814"/>
                    <a:gd name="connsiteY8" fmla="*/ 407684 h 1216301"/>
                    <a:gd name="connsiteX9" fmla="*/ 47003 w 723814"/>
                    <a:gd name="connsiteY9" fmla="*/ 290221 h 1216301"/>
                    <a:gd name="connsiteX10" fmla="*/ 248948 w 723814"/>
                    <a:gd name="connsiteY10" fmla="*/ 30087 h 1216301"/>
                    <a:gd name="connsiteX11" fmla="*/ 399300 w 723814"/>
                    <a:gd name="connsiteY11" fmla="*/ 8402 h 1216301"/>
                    <a:gd name="connsiteX12" fmla="*/ 475109 w 723814"/>
                    <a:gd name="connsiteY12" fmla="*/ 61440 h 1216301"/>
                    <a:gd name="connsiteX13" fmla="*/ 563838 w 723814"/>
                    <a:gd name="connsiteY13" fmla="*/ 141767 h 1216301"/>
                    <a:gd name="connsiteX14" fmla="*/ 704974 w 723814"/>
                    <a:gd name="connsiteY14" fmla="*/ 371541 h 1216301"/>
                    <a:gd name="connsiteX15" fmla="*/ 656633 w 723814"/>
                    <a:gd name="connsiteY15" fmla="*/ 697906 h 1216301"/>
                    <a:gd name="connsiteX16" fmla="*/ 696300 w 723814"/>
                    <a:gd name="connsiteY16" fmla="*/ 878708 h 12163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723814" h="1216301">
                      <a:moveTo>
                        <a:pt x="696300" y="878708"/>
                      </a:moveTo>
                      <a:cubicBezTo>
                        <a:pt x="713106" y="921356"/>
                        <a:pt x="735424" y="968883"/>
                        <a:pt x="716720" y="1010718"/>
                      </a:cubicBezTo>
                      <a:cubicBezTo>
                        <a:pt x="700275" y="1047402"/>
                        <a:pt x="658441" y="1064389"/>
                        <a:pt x="619949" y="1076226"/>
                      </a:cubicBezTo>
                      <a:cubicBezTo>
                        <a:pt x="533569" y="1102700"/>
                        <a:pt x="436888" y="1125289"/>
                        <a:pt x="383849" y="1198387"/>
                      </a:cubicBezTo>
                      <a:cubicBezTo>
                        <a:pt x="379061" y="1204892"/>
                        <a:pt x="374272" y="1212211"/>
                        <a:pt x="366682" y="1215012"/>
                      </a:cubicBezTo>
                      <a:cubicBezTo>
                        <a:pt x="359905" y="1217542"/>
                        <a:pt x="352406" y="1215916"/>
                        <a:pt x="345448" y="1213838"/>
                      </a:cubicBezTo>
                      <a:cubicBezTo>
                        <a:pt x="293494" y="1198567"/>
                        <a:pt x="249943" y="1162877"/>
                        <a:pt x="213077" y="1123301"/>
                      </a:cubicBezTo>
                      <a:cubicBezTo>
                        <a:pt x="73206" y="973039"/>
                        <a:pt x="14295" y="762691"/>
                        <a:pt x="1916" y="557764"/>
                      </a:cubicBezTo>
                      <a:cubicBezTo>
                        <a:pt x="-1066" y="507617"/>
                        <a:pt x="-1608" y="456927"/>
                        <a:pt x="8060" y="407684"/>
                      </a:cubicBezTo>
                      <a:cubicBezTo>
                        <a:pt x="16012" y="367114"/>
                        <a:pt x="30740" y="328170"/>
                        <a:pt x="47003" y="290221"/>
                      </a:cubicBezTo>
                      <a:cubicBezTo>
                        <a:pt x="91097" y="187487"/>
                        <a:pt x="151906" y="85385"/>
                        <a:pt x="248948" y="30087"/>
                      </a:cubicBezTo>
                      <a:cubicBezTo>
                        <a:pt x="294398" y="4155"/>
                        <a:pt x="350328" y="-10121"/>
                        <a:pt x="399300" y="8402"/>
                      </a:cubicBezTo>
                      <a:cubicBezTo>
                        <a:pt x="428305" y="19335"/>
                        <a:pt x="452068" y="40659"/>
                        <a:pt x="475109" y="61440"/>
                      </a:cubicBezTo>
                      <a:cubicBezTo>
                        <a:pt x="504655" y="88186"/>
                        <a:pt x="534292" y="114931"/>
                        <a:pt x="563838" y="141767"/>
                      </a:cubicBezTo>
                      <a:cubicBezTo>
                        <a:pt x="621847" y="194263"/>
                        <a:pt x="730183" y="282541"/>
                        <a:pt x="704974" y="371541"/>
                      </a:cubicBezTo>
                      <a:cubicBezTo>
                        <a:pt x="674343" y="479697"/>
                        <a:pt x="649224" y="584329"/>
                        <a:pt x="656633" y="697906"/>
                      </a:cubicBezTo>
                      <a:cubicBezTo>
                        <a:pt x="660880" y="759800"/>
                        <a:pt x="673620" y="821061"/>
                        <a:pt x="696300" y="878708"/>
                      </a:cubicBezTo>
                      <a:close/>
                    </a:path>
                  </a:pathLst>
                </a:custGeom>
                <a:solidFill>
                  <a:srgbClr val="CFDFE5"/>
                </a:solidFill>
                <a:ln w="9035" cap="flat">
                  <a:noFill/>
                  <a:prstDash val="solid"/>
                  <a:miter/>
                </a:ln>
              </p:spPr>
              <p:txBody>
                <a:bodyPr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34847" name="Forme libre : forme 34846">
                  <a:extLst>
                    <a:ext uri="{FF2B5EF4-FFF2-40B4-BE49-F238E27FC236}">
                      <a16:creationId xmlns:a16="http://schemas.microsoft.com/office/drawing/2014/main" id="{49254EED-BC81-4B2A-A956-369E6C62A188}"/>
                    </a:ext>
                  </a:extLst>
                </p:cNvPr>
                <p:cNvSpPr/>
                <p:nvPr/>
              </p:nvSpPr>
              <p:spPr>
                <a:xfrm>
                  <a:off x="7234840" y="2510096"/>
                  <a:ext cx="312296" cy="676561"/>
                </a:xfrm>
                <a:custGeom>
                  <a:avLst/>
                  <a:gdLst>
                    <a:gd name="connsiteX0" fmla="*/ 302605 w 312296"/>
                    <a:gd name="connsiteY0" fmla="*/ 563986 h 676561"/>
                    <a:gd name="connsiteX1" fmla="*/ 298991 w 312296"/>
                    <a:gd name="connsiteY1" fmla="*/ 649192 h 676561"/>
                    <a:gd name="connsiteX2" fmla="*/ 278389 w 312296"/>
                    <a:gd name="connsiteY2" fmla="*/ 661751 h 676561"/>
                    <a:gd name="connsiteX3" fmla="*/ 133459 w 312296"/>
                    <a:gd name="connsiteY3" fmla="*/ 662564 h 676561"/>
                    <a:gd name="connsiteX4" fmla="*/ 31176 w 312296"/>
                    <a:gd name="connsiteY4" fmla="*/ 559830 h 676561"/>
                    <a:gd name="connsiteX5" fmla="*/ 10756 w 312296"/>
                    <a:gd name="connsiteY5" fmla="*/ 466312 h 676561"/>
                    <a:gd name="connsiteX6" fmla="*/ 94 w 312296"/>
                    <a:gd name="connsiteY6" fmla="*/ 330959 h 676561"/>
                    <a:gd name="connsiteX7" fmla="*/ 71023 w 312296"/>
                    <a:gd name="connsiteY7" fmla="*/ 93685 h 676561"/>
                    <a:gd name="connsiteX8" fmla="*/ 164270 w 312296"/>
                    <a:gd name="connsiteY8" fmla="*/ 7124 h 676561"/>
                    <a:gd name="connsiteX9" fmla="*/ 268992 w 312296"/>
                    <a:gd name="connsiteY9" fmla="*/ 24743 h 676561"/>
                    <a:gd name="connsiteX10" fmla="*/ 272245 w 312296"/>
                    <a:gd name="connsiteY10" fmla="*/ 108322 h 676561"/>
                    <a:gd name="connsiteX11" fmla="*/ 266553 w 312296"/>
                    <a:gd name="connsiteY11" fmla="*/ 400442 h 676561"/>
                    <a:gd name="connsiteX12" fmla="*/ 302605 w 312296"/>
                    <a:gd name="connsiteY12" fmla="*/ 563986 h 6765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312296" h="676561">
                      <a:moveTo>
                        <a:pt x="302605" y="563986"/>
                      </a:moveTo>
                      <a:cubicBezTo>
                        <a:pt x="311641" y="592629"/>
                        <a:pt x="320405" y="628229"/>
                        <a:pt x="298991" y="649192"/>
                      </a:cubicBezTo>
                      <a:cubicBezTo>
                        <a:pt x="293208" y="654884"/>
                        <a:pt x="285889" y="658589"/>
                        <a:pt x="278389" y="661751"/>
                      </a:cubicBezTo>
                      <a:cubicBezTo>
                        <a:pt x="232760" y="681178"/>
                        <a:pt x="179269" y="681539"/>
                        <a:pt x="133459" y="662564"/>
                      </a:cubicBezTo>
                      <a:cubicBezTo>
                        <a:pt x="87558" y="643680"/>
                        <a:pt x="49880" y="605821"/>
                        <a:pt x="31176" y="559830"/>
                      </a:cubicBezTo>
                      <a:cubicBezTo>
                        <a:pt x="19069" y="530193"/>
                        <a:pt x="14822" y="498027"/>
                        <a:pt x="10756" y="466312"/>
                      </a:cubicBezTo>
                      <a:cubicBezTo>
                        <a:pt x="4973" y="421405"/>
                        <a:pt x="-810" y="376227"/>
                        <a:pt x="94" y="330959"/>
                      </a:cubicBezTo>
                      <a:cubicBezTo>
                        <a:pt x="1810" y="247380"/>
                        <a:pt x="26568" y="164433"/>
                        <a:pt x="71023" y="93685"/>
                      </a:cubicBezTo>
                      <a:cubicBezTo>
                        <a:pt x="93973" y="57090"/>
                        <a:pt x="123972" y="22484"/>
                        <a:pt x="164270" y="7124"/>
                      </a:cubicBezTo>
                      <a:cubicBezTo>
                        <a:pt x="195533" y="-4803"/>
                        <a:pt x="245681" y="-3538"/>
                        <a:pt x="268992" y="24743"/>
                      </a:cubicBezTo>
                      <a:cubicBezTo>
                        <a:pt x="287967" y="47693"/>
                        <a:pt x="276583" y="82119"/>
                        <a:pt x="272245" y="108322"/>
                      </a:cubicBezTo>
                      <a:cubicBezTo>
                        <a:pt x="255981" y="204822"/>
                        <a:pt x="253813" y="303400"/>
                        <a:pt x="266553" y="400442"/>
                      </a:cubicBezTo>
                      <a:cubicBezTo>
                        <a:pt x="273871" y="455921"/>
                        <a:pt x="285889" y="510676"/>
                        <a:pt x="302605" y="563986"/>
                      </a:cubicBezTo>
                      <a:close/>
                    </a:path>
                  </a:pathLst>
                </a:custGeom>
                <a:solidFill>
                  <a:srgbClr val="C5D4D8"/>
                </a:solidFill>
                <a:ln w="9035" cap="flat">
                  <a:noFill/>
                  <a:prstDash val="solid"/>
                  <a:miter/>
                </a:ln>
              </p:spPr>
              <p:txBody>
                <a:bodyPr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35990" name="Forme libre : forme 35989">
                  <a:extLst>
                    <a:ext uri="{FF2B5EF4-FFF2-40B4-BE49-F238E27FC236}">
                      <a16:creationId xmlns:a16="http://schemas.microsoft.com/office/drawing/2014/main" id="{63E79A9D-039D-423D-ACAE-34B778442C1C}"/>
                    </a:ext>
                  </a:extLst>
                </p:cNvPr>
                <p:cNvSpPr/>
                <p:nvPr/>
              </p:nvSpPr>
              <p:spPr>
                <a:xfrm>
                  <a:off x="8351193" y="695155"/>
                  <a:ext cx="1749254" cy="3702178"/>
                </a:xfrm>
                <a:custGeom>
                  <a:avLst/>
                  <a:gdLst>
                    <a:gd name="connsiteX0" fmla="*/ 386808 w 1749254"/>
                    <a:gd name="connsiteY0" fmla="*/ 645995 h 3702178"/>
                    <a:gd name="connsiteX1" fmla="*/ 791963 w 1749254"/>
                    <a:gd name="connsiteY1" fmla="*/ 1744630 h 3702178"/>
                    <a:gd name="connsiteX2" fmla="*/ 878252 w 1749254"/>
                    <a:gd name="connsiteY2" fmla="*/ 2244478 h 3702178"/>
                    <a:gd name="connsiteX3" fmla="*/ 733141 w 1749254"/>
                    <a:gd name="connsiteY3" fmla="*/ 3318447 h 3702178"/>
                    <a:gd name="connsiteX4" fmla="*/ 716245 w 1749254"/>
                    <a:gd name="connsiteY4" fmla="*/ 3588520 h 3702178"/>
                    <a:gd name="connsiteX5" fmla="*/ 787897 w 1749254"/>
                    <a:gd name="connsiteY5" fmla="*/ 3647341 h 3702178"/>
                    <a:gd name="connsiteX6" fmla="*/ 1293799 w 1749254"/>
                    <a:gd name="connsiteY6" fmla="*/ 3625385 h 3702178"/>
                    <a:gd name="connsiteX7" fmla="*/ 1622332 w 1749254"/>
                    <a:gd name="connsiteY7" fmla="*/ 3222669 h 3702178"/>
                    <a:gd name="connsiteX8" fmla="*/ 1730217 w 1749254"/>
                    <a:gd name="connsiteY8" fmla="*/ 2706467 h 3702178"/>
                    <a:gd name="connsiteX9" fmla="*/ 1700670 w 1749254"/>
                    <a:gd name="connsiteY9" fmla="*/ 1516301 h 3702178"/>
                    <a:gd name="connsiteX10" fmla="*/ 1625224 w 1749254"/>
                    <a:gd name="connsiteY10" fmla="*/ 1144036 h 3702178"/>
                    <a:gd name="connsiteX11" fmla="*/ 1497731 w 1749254"/>
                    <a:gd name="connsiteY11" fmla="*/ 869445 h 3702178"/>
                    <a:gd name="connsiteX12" fmla="*/ 879247 w 1749254"/>
                    <a:gd name="connsiteY12" fmla="*/ 190512 h 3702178"/>
                    <a:gd name="connsiteX13" fmla="*/ 194982 w 1749254"/>
                    <a:gd name="connsiteY13" fmla="*/ 42 h 3702178"/>
                    <a:gd name="connsiteX14" fmla="*/ 107789 w 1749254"/>
                    <a:gd name="connsiteY14" fmla="*/ 340773 h 3702178"/>
                    <a:gd name="connsiteX15" fmla="*/ 386808 w 1749254"/>
                    <a:gd name="connsiteY15" fmla="*/ 645995 h 37021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749254" h="3702178">
                      <a:moveTo>
                        <a:pt x="386808" y="645995"/>
                      </a:moveTo>
                      <a:cubicBezTo>
                        <a:pt x="623992" y="960252"/>
                        <a:pt x="711004" y="1359354"/>
                        <a:pt x="791963" y="1744630"/>
                      </a:cubicBezTo>
                      <a:cubicBezTo>
                        <a:pt x="826750" y="1910162"/>
                        <a:pt x="861537" y="2076145"/>
                        <a:pt x="878252" y="2244478"/>
                      </a:cubicBezTo>
                      <a:cubicBezTo>
                        <a:pt x="914214" y="2607256"/>
                        <a:pt x="864066" y="2978257"/>
                        <a:pt x="733141" y="3318447"/>
                      </a:cubicBezTo>
                      <a:cubicBezTo>
                        <a:pt x="699258" y="3406453"/>
                        <a:pt x="661670" y="3511627"/>
                        <a:pt x="716245" y="3588520"/>
                      </a:cubicBezTo>
                      <a:cubicBezTo>
                        <a:pt x="734316" y="3613910"/>
                        <a:pt x="760610" y="3632342"/>
                        <a:pt x="787897" y="3647341"/>
                      </a:cubicBezTo>
                      <a:cubicBezTo>
                        <a:pt x="942676" y="3732005"/>
                        <a:pt x="1141188" y="3713934"/>
                        <a:pt x="1293799" y="3625385"/>
                      </a:cubicBezTo>
                      <a:cubicBezTo>
                        <a:pt x="1446409" y="3536927"/>
                        <a:pt x="1556192" y="3386213"/>
                        <a:pt x="1622332" y="3222669"/>
                      </a:cubicBezTo>
                      <a:cubicBezTo>
                        <a:pt x="1688473" y="3059126"/>
                        <a:pt x="1714585" y="2882209"/>
                        <a:pt x="1730217" y="2706467"/>
                      </a:cubicBezTo>
                      <a:cubicBezTo>
                        <a:pt x="1765365" y="2310438"/>
                        <a:pt x="1749734" y="1910795"/>
                        <a:pt x="1700670" y="1516301"/>
                      </a:cubicBezTo>
                      <a:cubicBezTo>
                        <a:pt x="1685039" y="1390436"/>
                        <a:pt x="1665703" y="1264209"/>
                        <a:pt x="1625224" y="1144036"/>
                      </a:cubicBezTo>
                      <a:cubicBezTo>
                        <a:pt x="1592967" y="1048259"/>
                        <a:pt x="1547517" y="957361"/>
                        <a:pt x="1497731" y="869445"/>
                      </a:cubicBezTo>
                      <a:cubicBezTo>
                        <a:pt x="1345121" y="600185"/>
                        <a:pt x="1144079" y="350803"/>
                        <a:pt x="879247" y="190512"/>
                      </a:cubicBezTo>
                      <a:cubicBezTo>
                        <a:pt x="675133" y="66995"/>
                        <a:pt x="433973" y="-1946"/>
                        <a:pt x="194982" y="42"/>
                      </a:cubicBezTo>
                      <a:cubicBezTo>
                        <a:pt x="-61808" y="2210"/>
                        <a:pt x="-36689" y="194307"/>
                        <a:pt x="107789" y="340773"/>
                      </a:cubicBezTo>
                      <a:cubicBezTo>
                        <a:pt x="204470" y="438990"/>
                        <a:pt x="303590" y="535851"/>
                        <a:pt x="386808" y="645995"/>
                      </a:cubicBezTo>
                      <a:close/>
                    </a:path>
                  </a:pathLst>
                </a:custGeom>
                <a:solidFill>
                  <a:srgbClr val="F2F7F9"/>
                </a:solidFill>
                <a:ln w="9035" cap="flat">
                  <a:noFill/>
                  <a:prstDash val="solid"/>
                  <a:miter/>
                </a:ln>
              </p:spPr>
              <p:txBody>
                <a:bodyPr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35991" name="Forme libre : forme 35990">
                  <a:extLst>
                    <a:ext uri="{FF2B5EF4-FFF2-40B4-BE49-F238E27FC236}">
                      <a16:creationId xmlns:a16="http://schemas.microsoft.com/office/drawing/2014/main" id="{B972C850-4BD3-40C2-A2BB-E94D658D54E8}"/>
                    </a:ext>
                  </a:extLst>
                </p:cNvPr>
                <p:cNvSpPr/>
                <p:nvPr/>
              </p:nvSpPr>
              <p:spPr>
                <a:xfrm>
                  <a:off x="8707051" y="4508208"/>
                  <a:ext cx="1070492" cy="423271"/>
                </a:xfrm>
                <a:custGeom>
                  <a:avLst/>
                  <a:gdLst>
                    <a:gd name="connsiteX0" fmla="*/ 130702 w 1070492"/>
                    <a:gd name="connsiteY0" fmla="*/ 114933 h 423271"/>
                    <a:gd name="connsiteX1" fmla="*/ 242382 w 1070492"/>
                    <a:gd name="connsiteY1" fmla="*/ 155322 h 423271"/>
                    <a:gd name="connsiteX2" fmla="*/ 372314 w 1070492"/>
                    <a:gd name="connsiteY2" fmla="*/ 171405 h 423271"/>
                    <a:gd name="connsiteX3" fmla="*/ 766084 w 1070492"/>
                    <a:gd name="connsiteY3" fmla="*/ 140503 h 423271"/>
                    <a:gd name="connsiteX4" fmla="*/ 1070492 w 1070492"/>
                    <a:gd name="connsiteY4" fmla="*/ 0 h 423271"/>
                    <a:gd name="connsiteX5" fmla="*/ 953753 w 1070492"/>
                    <a:gd name="connsiteY5" fmla="*/ 240527 h 423271"/>
                    <a:gd name="connsiteX6" fmla="*/ 870626 w 1070492"/>
                    <a:gd name="connsiteY6" fmla="*/ 331967 h 423271"/>
                    <a:gd name="connsiteX7" fmla="*/ 531250 w 1070492"/>
                    <a:gd name="connsiteY7" fmla="*/ 419251 h 423271"/>
                    <a:gd name="connsiteX8" fmla="*/ 191331 w 1070492"/>
                    <a:gd name="connsiteY8" fmla="*/ 303776 h 423271"/>
                    <a:gd name="connsiteX9" fmla="*/ 11884 w 1070492"/>
                    <a:gd name="connsiteY9" fmla="*/ 166164 h 423271"/>
                    <a:gd name="connsiteX10" fmla="*/ 20378 w 1070492"/>
                    <a:gd name="connsiteY10" fmla="*/ 87013 h 423271"/>
                    <a:gd name="connsiteX11" fmla="*/ 130702 w 1070492"/>
                    <a:gd name="connsiteY11" fmla="*/ 114933 h 4232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070492" h="423271">
                      <a:moveTo>
                        <a:pt x="130702" y="114933"/>
                      </a:moveTo>
                      <a:cubicBezTo>
                        <a:pt x="167206" y="130293"/>
                        <a:pt x="203981" y="145744"/>
                        <a:pt x="242382" y="155322"/>
                      </a:cubicBezTo>
                      <a:cubicBezTo>
                        <a:pt x="284759" y="165893"/>
                        <a:pt x="328672" y="169056"/>
                        <a:pt x="372314" y="171405"/>
                      </a:cubicBezTo>
                      <a:cubicBezTo>
                        <a:pt x="504414" y="178362"/>
                        <a:pt x="638953" y="177007"/>
                        <a:pt x="766084" y="140503"/>
                      </a:cubicBezTo>
                      <a:cubicBezTo>
                        <a:pt x="873788" y="109602"/>
                        <a:pt x="972637" y="54575"/>
                        <a:pt x="1070492" y="0"/>
                      </a:cubicBezTo>
                      <a:cubicBezTo>
                        <a:pt x="1068776" y="90807"/>
                        <a:pt x="1010315" y="169507"/>
                        <a:pt x="953753" y="240527"/>
                      </a:cubicBezTo>
                      <a:cubicBezTo>
                        <a:pt x="928092" y="272784"/>
                        <a:pt x="901979" y="305131"/>
                        <a:pt x="870626" y="331967"/>
                      </a:cubicBezTo>
                      <a:cubicBezTo>
                        <a:pt x="779276" y="410215"/>
                        <a:pt x="650609" y="433708"/>
                        <a:pt x="531250" y="419251"/>
                      </a:cubicBezTo>
                      <a:cubicBezTo>
                        <a:pt x="411889" y="404794"/>
                        <a:pt x="299487" y="356182"/>
                        <a:pt x="191331" y="303776"/>
                      </a:cubicBezTo>
                      <a:cubicBezTo>
                        <a:pt x="125191" y="271790"/>
                        <a:pt x="48659" y="233479"/>
                        <a:pt x="11884" y="166164"/>
                      </a:cubicBezTo>
                      <a:cubicBezTo>
                        <a:pt x="-1669" y="141317"/>
                        <a:pt x="-9078" y="105084"/>
                        <a:pt x="20378" y="87013"/>
                      </a:cubicBezTo>
                      <a:cubicBezTo>
                        <a:pt x="51822" y="67496"/>
                        <a:pt x="101427" y="102554"/>
                        <a:pt x="130702" y="114933"/>
                      </a:cubicBezTo>
                      <a:close/>
                    </a:path>
                  </a:pathLst>
                </a:custGeom>
                <a:solidFill>
                  <a:srgbClr val="DAE8EF"/>
                </a:solidFill>
                <a:ln w="9035" cap="flat">
                  <a:noFill/>
                  <a:prstDash val="solid"/>
                  <a:miter/>
                </a:ln>
              </p:spPr>
              <p:txBody>
                <a:bodyPr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35992" name="Forme libre : forme 35991">
                  <a:extLst>
                    <a:ext uri="{FF2B5EF4-FFF2-40B4-BE49-F238E27FC236}">
                      <a16:creationId xmlns:a16="http://schemas.microsoft.com/office/drawing/2014/main" id="{65435600-6ADE-4169-A77A-1292DA72ACC2}"/>
                    </a:ext>
                  </a:extLst>
                </p:cNvPr>
                <p:cNvSpPr/>
                <p:nvPr/>
              </p:nvSpPr>
              <p:spPr>
                <a:xfrm>
                  <a:off x="7492538" y="663211"/>
                  <a:ext cx="1579448" cy="3785995"/>
                </a:xfrm>
                <a:custGeom>
                  <a:avLst/>
                  <a:gdLst>
                    <a:gd name="connsiteX0" fmla="*/ 0 w 1579448"/>
                    <a:gd name="connsiteY0" fmla="*/ 0 h 3785995"/>
                    <a:gd name="connsiteX1" fmla="*/ 1530355 w 1579448"/>
                    <a:gd name="connsiteY1" fmla="*/ 1838920 h 3785995"/>
                    <a:gd name="connsiteX2" fmla="*/ 1157728 w 1579448"/>
                    <a:gd name="connsiteY2" fmla="*/ 3785996 h 3785995"/>
                    <a:gd name="connsiteX3" fmla="*/ 1482195 w 1579448"/>
                    <a:gd name="connsiteY3" fmla="*/ 1774858 h 3785995"/>
                    <a:gd name="connsiteX4" fmla="*/ 0 w 1579448"/>
                    <a:gd name="connsiteY4" fmla="*/ 0 h 37859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579448" h="3785995">
                      <a:moveTo>
                        <a:pt x="0" y="0"/>
                      </a:moveTo>
                      <a:cubicBezTo>
                        <a:pt x="0" y="0"/>
                        <a:pt x="1247723" y="343442"/>
                        <a:pt x="1530355" y="1838920"/>
                      </a:cubicBezTo>
                      <a:cubicBezTo>
                        <a:pt x="1750733" y="3004780"/>
                        <a:pt x="1157728" y="3785996"/>
                        <a:pt x="1157728" y="3785996"/>
                      </a:cubicBezTo>
                      <a:cubicBezTo>
                        <a:pt x="1157728" y="3785996"/>
                        <a:pt x="1738625" y="2768409"/>
                        <a:pt x="1482195" y="1774858"/>
                      </a:cubicBezTo>
                      <a:cubicBezTo>
                        <a:pt x="1272299" y="960933"/>
                        <a:pt x="833261" y="372627"/>
                        <a:pt x="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035" cap="flat">
                  <a:noFill/>
                  <a:prstDash val="solid"/>
                  <a:miter/>
                </a:ln>
              </p:spPr>
              <p:txBody>
                <a:bodyPr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35993" name="Forme libre : forme 35992">
                  <a:extLst>
                    <a:ext uri="{FF2B5EF4-FFF2-40B4-BE49-F238E27FC236}">
                      <a16:creationId xmlns:a16="http://schemas.microsoft.com/office/drawing/2014/main" id="{86B55E5D-73F9-4313-BAC8-6AAD4B483D0A}"/>
                    </a:ext>
                  </a:extLst>
                </p:cNvPr>
                <p:cNvSpPr/>
                <p:nvPr/>
              </p:nvSpPr>
              <p:spPr>
                <a:xfrm>
                  <a:off x="4873673" y="843561"/>
                  <a:ext cx="1481014" cy="2235491"/>
                </a:xfrm>
                <a:custGeom>
                  <a:avLst/>
                  <a:gdLst>
                    <a:gd name="connsiteX0" fmla="*/ 1481015 w 1481014"/>
                    <a:gd name="connsiteY0" fmla="*/ 0 h 2235491"/>
                    <a:gd name="connsiteX1" fmla="*/ 2704 w 1481014"/>
                    <a:gd name="connsiteY1" fmla="*/ 2235491 h 2235491"/>
                    <a:gd name="connsiteX2" fmla="*/ 1481015 w 1481014"/>
                    <a:gd name="connsiteY2" fmla="*/ 0 h 22354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481014" h="2235491">
                      <a:moveTo>
                        <a:pt x="1481015" y="0"/>
                      </a:moveTo>
                      <a:cubicBezTo>
                        <a:pt x="1481015" y="0"/>
                        <a:pt x="-73375" y="392596"/>
                        <a:pt x="2704" y="2235491"/>
                      </a:cubicBezTo>
                      <a:cubicBezTo>
                        <a:pt x="6770" y="2207391"/>
                        <a:pt x="-45365" y="556862"/>
                        <a:pt x="1481015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035" cap="flat">
                  <a:noFill/>
                  <a:prstDash val="solid"/>
                  <a:miter/>
                </a:ln>
              </p:spPr>
              <p:txBody>
                <a:bodyPr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35994" name="Forme libre : forme 35993">
                  <a:extLst>
                    <a:ext uri="{FF2B5EF4-FFF2-40B4-BE49-F238E27FC236}">
                      <a16:creationId xmlns:a16="http://schemas.microsoft.com/office/drawing/2014/main" id="{ECAF8C9B-2423-4C4A-BB94-078D8EA1F721}"/>
                    </a:ext>
                  </a:extLst>
                </p:cNvPr>
                <p:cNvSpPr/>
                <p:nvPr/>
              </p:nvSpPr>
              <p:spPr>
                <a:xfrm>
                  <a:off x="6483716" y="797479"/>
                  <a:ext cx="151798" cy="297451"/>
                </a:xfrm>
                <a:custGeom>
                  <a:avLst/>
                  <a:gdLst>
                    <a:gd name="connsiteX0" fmla="*/ 0 w 151798"/>
                    <a:gd name="connsiteY0" fmla="*/ 0 h 297451"/>
                    <a:gd name="connsiteX1" fmla="*/ 9036 w 151798"/>
                    <a:gd name="connsiteY1" fmla="*/ 165261 h 297451"/>
                    <a:gd name="connsiteX2" fmla="*/ 151798 w 151798"/>
                    <a:gd name="connsiteY2" fmla="*/ 297451 h 297451"/>
                    <a:gd name="connsiteX3" fmla="*/ 18071 w 151798"/>
                    <a:gd name="connsiteY3" fmla="*/ 163725 h 297451"/>
                    <a:gd name="connsiteX4" fmla="*/ 0 w 151798"/>
                    <a:gd name="connsiteY4" fmla="*/ 0 h 2974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51798" h="297451">
                      <a:moveTo>
                        <a:pt x="0" y="0"/>
                      </a:moveTo>
                      <a:cubicBezTo>
                        <a:pt x="0" y="0"/>
                        <a:pt x="9036" y="150262"/>
                        <a:pt x="9036" y="165261"/>
                      </a:cubicBezTo>
                      <a:cubicBezTo>
                        <a:pt x="9036" y="180260"/>
                        <a:pt x="6054" y="286157"/>
                        <a:pt x="151798" y="297451"/>
                      </a:cubicBezTo>
                      <a:cubicBezTo>
                        <a:pt x="151798" y="297451"/>
                        <a:pt x="22589" y="287693"/>
                        <a:pt x="18071" y="163725"/>
                      </a:cubicBezTo>
                      <a:cubicBezTo>
                        <a:pt x="13463" y="39757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035" cap="flat">
                  <a:noFill/>
                  <a:prstDash val="solid"/>
                  <a:miter/>
                </a:ln>
              </p:spPr>
              <p:txBody>
                <a:bodyPr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35995" name="Forme libre : forme 35994">
                  <a:extLst>
                    <a:ext uri="{FF2B5EF4-FFF2-40B4-BE49-F238E27FC236}">
                      <a16:creationId xmlns:a16="http://schemas.microsoft.com/office/drawing/2014/main" id="{7AC7539E-BACC-4BCD-8E60-D95ECB58E2B6}"/>
                    </a:ext>
                  </a:extLst>
                </p:cNvPr>
                <p:cNvSpPr/>
                <p:nvPr/>
              </p:nvSpPr>
              <p:spPr>
                <a:xfrm>
                  <a:off x="7110152" y="809496"/>
                  <a:ext cx="89361" cy="268175"/>
                </a:xfrm>
                <a:custGeom>
                  <a:avLst/>
                  <a:gdLst>
                    <a:gd name="connsiteX0" fmla="*/ 89362 w 89361"/>
                    <a:gd name="connsiteY0" fmla="*/ 0 h 268175"/>
                    <a:gd name="connsiteX1" fmla="*/ 0 w 89361"/>
                    <a:gd name="connsiteY1" fmla="*/ 268176 h 268175"/>
                    <a:gd name="connsiteX2" fmla="*/ 89362 w 89361"/>
                    <a:gd name="connsiteY2" fmla="*/ 0 h 2681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89361" h="268175">
                      <a:moveTo>
                        <a:pt x="89362" y="0"/>
                      </a:moveTo>
                      <a:cubicBezTo>
                        <a:pt x="89362" y="0"/>
                        <a:pt x="80326" y="211794"/>
                        <a:pt x="0" y="268176"/>
                      </a:cubicBezTo>
                      <a:cubicBezTo>
                        <a:pt x="0" y="268176"/>
                        <a:pt x="63882" y="205830"/>
                        <a:pt x="89362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035" cap="flat">
                  <a:noFill/>
                  <a:prstDash val="solid"/>
                  <a:miter/>
                </a:ln>
              </p:spPr>
              <p:txBody>
                <a:bodyPr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35996" name="Forme libre : forme 35995">
                  <a:extLst>
                    <a:ext uri="{FF2B5EF4-FFF2-40B4-BE49-F238E27FC236}">
                      <a16:creationId xmlns:a16="http://schemas.microsoft.com/office/drawing/2014/main" id="{A6F295EA-7823-44DA-9248-699816137C23}"/>
                    </a:ext>
                  </a:extLst>
                </p:cNvPr>
                <p:cNvSpPr/>
                <p:nvPr/>
              </p:nvSpPr>
              <p:spPr>
                <a:xfrm>
                  <a:off x="6553561" y="771909"/>
                  <a:ext cx="344074" cy="274229"/>
                </a:xfrm>
                <a:custGeom>
                  <a:avLst/>
                  <a:gdLst>
                    <a:gd name="connsiteX0" fmla="*/ 0 w 344074"/>
                    <a:gd name="connsiteY0" fmla="*/ 274230 h 274229"/>
                    <a:gd name="connsiteX1" fmla="*/ 83850 w 344074"/>
                    <a:gd name="connsiteY1" fmla="*/ 202939 h 274229"/>
                    <a:gd name="connsiteX2" fmla="*/ 169236 w 344074"/>
                    <a:gd name="connsiteY2" fmla="*/ 133546 h 274229"/>
                    <a:gd name="connsiteX3" fmla="*/ 255887 w 344074"/>
                    <a:gd name="connsiteY3" fmla="*/ 65779 h 274229"/>
                    <a:gd name="connsiteX4" fmla="*/ 299710 w 344074"/>
                    <a:gd name="connsiteY4" fmla="*/ 32528 h 274229"/>
                    <a:gd name="connsiteX5" fmla="*/ 344074 w 344074"/>
                    <a:gd name="connsiteY5" fmla="*/ 0 h 274229"/>
                    <a:gd name="connsiteX6" fmla="*/ 302420 w 344074"/>
                    <a:gd name="connsiteY6" fmla="*/ 35962 h 274229"/>
                    <a:gd name="connsiteX7" fmla="*/ 260224 w 344074"/>
                    <a:gd name="connsiteY7" fmla="*/ 71200 h 274229"/>
                    <a:gd name="connsiteX8" fmla="*/ 174838 w 344074"/>
                    <a:gd name="connsiteY8" fmla="*/ 140594 h 274229"/>
                    <a:gd name="connsiteX9" fmla="*/ 88187 w 344074"/>
                    <a:gd name="connsiteY9" fmla="*/ 208270 h 274229"/>
                    <a:gd name="connsiteX10" fmla="*/ 0 w 344074"/>
                    <a:gd name="connsiteY10" fmla="*/ 274230 h 2742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44074" h="274229">
                      <a:moveTo>
                        <a:pt x="0" y="274230"/>
                      </a:moveTo>
                      <a:cubicBezTo>
                        <a:pt x="27468" y="249924"/>
                        <a:pt x="55659" y="226431"/>
                        <a:pt x="83850" y="202939"/>
                      </a:cubicBezTo>
                      <a:cubicBezTo>
                        <a:pt x="112041" y="179537"/>
                        <a:pt x="140774" y="156677"/>
                        <a:pt x="169236" y="133546"/>
                      </a:cubicBezTo>
                      <a:cubicBezTo>
                        <a:pt x="198150" y="110957"/>
                        <a:pt x="226793" y="88097"/>
                        <a:pt x="255887" y="65779"/>
                      </a:cubicBezTo>
                      <a:lnTo>
                        <a:pt x="299710" y="32528"/>
                      </a:lnTo>
                      <a:cubicBezTo>
                        <a:pt x="314528" y="21685"/>
                        <a:pt x="329166" y="10572"/>
                        <a:pt x="344074" y="0"/>
                      </a:cubicBezTo>
                      <a:cubicBezTo>
                        <a:pt x="330341" y="12198"/>
                        <a:pt x="316336" y="24035"/>
                        <a:pt x="302420" y="35962"/>
                      </a:cubicBezTo>
                      <a:lnTo>
                        <a:pt x="260224" y="71200"/>
                      </a:lnTo>
                      <a:cubicBezTo>
                        <a:pt x="232033" y="94602"/>
                        <a:pt x="203300" y="117462"/>
                        <a:pt x="174838" y="140594"/>
                      </a:cubicBezTo>
                      <a:cubicBezTo>
                        <a:pt x="145924" y="163182"/>
                        <a:pt x="117282" y="186042"/>
                        <a:pt x="88187" y="208270"/>
                      </a:cubicBezTo>
                      <a:cubicBezTo>
                        <a:pt x="59002" y="230678"/>
                        <a:pt x="29817" y="252815"/>
                        <a:pt x="0" y="274230"/>
                      </a:cubicBezTo>
                      <a:close/>
                    </a:path>
                  </a:pathLst>
                </a:custGeom>
                <a:solidFill>
                  <a:srgbClr val="FFFFFF">
                    <a:alpha val="53000"/>
                  </a:srgbClr>
                </a:solidFill>
                <a:ln w="9035" cap="flat">
                  <a:noFill/>
                  <a:prstDash val="solid"/>
                  <a:miter/>
                </a:ln>
              </p:spPr>
              <p:txBody>
                <a:bodyPr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35997" name="Forme libre : forme 35996">
                  <a:extLst>
                    <a:ext uri="{FF2B5EF4-FFF2-40B4-BE49-F238E27FC236}">
                      <a16:creationId xmlns:a16="http://schemas.microsoft.com/office/drawing/2014/main" id="{92E6EBCF-3073-4F48-848D-F5D8B54E5FF6}"/>
                    </a:ext>
                  </a:extLst>
                </p:cNvPr>
                <p:cNvSpPr/>
                <p:nvPr/>
              </p:nvSpPr>
              <p:spPr>
                <a:xfrm>
                  <a:off x="6700750" y="805702"/>
                  <a:ext cx="310914" cy="249381"/>
                </a:xfrm>
                <a:custGeom>
                  <a:avLst/>
                  <a:gdLst>
                    <a:gd name="connsiteX0" fmla="*/ 0 w 310914"/>
                    <a:gd name="connsiteY0" fmla="*/ 249382 h 249381"/>
                    <a:gd name="connsiteX1" fmla="*/ 76079 w 310914"/>
                    <a:gd name="connsiteY1" fmla="*/ 185049 h 249381"/>
                    <a:gd name="connsiteX2" fmla="*/ 153334 w 310914"/>
                    <a:gd name="connsiteY2" fmla="*/ 122071 h 249381"/>
                    <a:gd name="connsiteX3" fmla="*/ 231582 w 310914"/>
                    <a:gd name="connsiteY3" fmla="*/ 60358 h 249381"/>
                    <a:gd name="connsiteX4" fmla="*/ 310914 w 310914"/>
                    <a:gd name="connsiteY4" fmla="*/ 0 h 249381"/>
                    <a:gd name="connsiteX5" fmla="*/ 234834 w 310914"/>
                    <a:gd name="connsiteY5" fmla="*/ 64424 h 249381"/>
                    <a:gd name="connsiteX6" fmla="*/ 157580 w 310914"/>
                    <a:gd name="connsiteY6" fmla="*/ 127402 h 249381"/>
                    <a:gd name="connsiteX7" fmla="*/ 79333 w 310914"/>
                    <a:gd name="connsiteY7" fmla="*/ 189115 h 249381"/>
                    <a:gd name="connsiteX8" fmla="*/ 0 w 310914"/>
                    <a:gd name="connsiteY8" fmla="*/ 249382 h 2493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10914" h="249381">
                      <a:moveTo>
                        <a:pt x="0" y="249382"/>
                      </a:moveTo>
                      <a:cubicBezTo>
                        <a:pt x="25029" y="227516"/>
                        <a:pt x="50509" y="206192"/>
                        <a:pt x="76079" y="185049"/>
                      </a:cubicBezTo>
                      <a:cubicBezTo>
                        <a:pt x="101650" y="163815"/>
                        <a:pt x="127582" y="143124"/>
                        <a:pt x="153334" y="122071"/>
                      </a:cubicBezTo>
                      <a:lnTo>
                        <a:pt x="231582" y="60358"/>
                      </a:lnTo>
                      <a:cubicBezTo>
                        <a:pt x="257875" y="40028"/>
                        <a:pt x="284169" y="19698"/>
                        <a:pt x="310914" y="0"/>
                      </a:cubicBezTo>
                      <a:cubicBezTo>
                        <a:pt x="285886" y="21866"/>
                        <a:pt x="260405" y="43190"/>
                        <a:pt x="234834" y="64424"/>
                      </a:cubicBezTo>
                      <a:lnTo>
                        <a:pt x="157580" y="127402"/>
                      </a:lnTo>
                      <a:cubicBezTo>
                        <a:pt x="131467" y="148003"/>
                        <a:pt x="105626" y="168785"/>
                        <a:pt x="79333" y="189115"/>
                      </a:cubicBezTo>
                      <a:cubicBezTo>
                        <a:pt x="53129" y="209445"/>
                        <a:pt x="26836" y="229684"/>
                        <a:pt x="0" y="249382"/>
                      </a:cubicBezTo>
                      <a:close/>
                    </a:path>
                  </a:pathLst>
                </a:custGeom>
                <a:solidFill>
                  <a:srgbClr val="FFFFFF">
                    <a:alpha val="53000"/>
                  </a:srgbClr>
                </a:solidFill>
                <a:ln w="9035" cap="flat">
                  <a:noFill/>
                  <a:prstDash val="solid"/>
                  <a:miter/>
                </a:ln>
              </p:spPr>
              <p:txBody>
                <a:bodyPr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35998" name="Forme libre : forme 35997">
                  <a:extLst>
                    <a:ext uri="{FF2B5EF4-FFF2-40B4-BE49-F238E27FC236}">
                      <a16:creationId xmlns:a16="http://schemas.microsoft.com/office/drawing/2014/main" id="{E83897F3-38E4-4093-8B1A-74AE6551FE28}"/>
                    </a:ext>
                  </a:extLst>
                </p:cNvPr>
                <p:cNvSpPr/>
                <p:nvPr/>
              </p:nvSpPr>
              <p:spPr>
                <a:xfrm>
                  <a:off x="6827700" y="847717"/>
                  <a:ext cx="266730" cy="208902"/>
                </a:xfrm>
                <a:custGeom>
                  <a:avLst/>
                  <a:gdLst>
                    <a:gd name="connsiteX0" fmla="*/ 0 w 266730"/>
                    <a:gd name="connsiteY0" fmla="*/ 208902 h 208902"/>
                    <a:gd name="connsiteX1" fmla="*/ 64514 w 266730"/>
                    <a:gd name="connsiteY1" fmla="*/ 153966 h 208902"/>
                    <a:gd name="connsiteX2" fmla="*/ 130564 w 266730"/>
                    <a:gd name="connsiteY2" fmla="*/ 100927 h 208902"/>
                    <a:gd name="connsiteX3" fmla="*/ 197879 w 266730"/>
                    <a:gd name="connsiteY3" fmla="*/ 49515 h 208902"/>
                    <a:gd name="connsiteX4" fmla="*/ 232033 w 266730"/>
                    <a:gd name="connsiteY4" fmla="*/ 24396 h 208902"/>
                    <a:gd name="connsiteX5" fmla="*/ 266730 w 266730"/>
                    <a:gd name="connsiteY5" fmla="*/ 0 h 208902"/>
                    <a:gd name="connsiteX6" fmla="*/ 234745 w 266730"/>
                    <a:gd name="connsiteY6" fmla="*/ 27830 h 208902"/>
                    <a:gd name="connsiteX7" fmla="*/ 202216 w 266730"/>
                    <a:gd name="connsiteY7" fmla="*/ 54936 h 208902"/>
                    <a:gd name="connsiteX8" fmla="*/ 136166 w 266730"/>
                    <a:gd name="connsiteY8" fmla="*/ 107975 h 208902"/>
                    <a:gd name="connsiteX9" fmla="*/ 68851 w 266730"/>
                    <a:gd name="connsiteY9" fmla="*/ 159388 h 208902"/>
                    <a:gd name="connsiteX10" fmla="*/ 0 w 266730"/>
                    <a:gd name="connsiteY10" fmla="*/ 208902 h 2089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66730" h="208902">
                      <a:moveTo>
                        <a:pt x="0" y="208902"/>
                      </a:moveTo>
                      <a:cubicBezTo>
                        <a:pt x="21053" y="190018"/>
                        <a:pt x="42739" y="171947"/>
                        <a:pt x="64514" y="153966"/>
                      </a:cubicBezTo>
                      <a:cubicBezTo>
                        <a:pt x="86200" y="135895"/>
                        <a:pt x="108336" y="118456"/>
                        <a:pt x="130564" y="100927"/>
                      </a:cubicBezTo>
                      <a:cubicBezTo>
                        <a:pt x="152882" y="83579"/>
                        <a:pt x="175109" y="66321"/>
                        <a:pt x="197879" y="49515"/>
                      </a:cubicBezTo>
                      <a:lnTo>
                        <a:pt x="232033" y="24396"/>
                      </a:lnTo>
                      <a:cubicBezTo>
                        <a:pt x="243599" y="16264"/>
                        <a:pt x="254984" y="7951"/>
                        <a:pt x="266730" y="0"/>
                      </a:cubicBezTo>
                      <a:cubicBezTo>
                        <a:pt x="256249" y="9487"/>
                        <a:pt x="245406" y="18523"/>
                        <a:pt x="234745" y="27830"/>
                      </a:cubicBezTo>
                      <a:lnTo>
                        <a:pt x="202216" y="54936"/>
                      </a:lnTo>
                      <a:cubicBezTo>
                        <a:pt x="180531" y="73007"/>
                        <a:pt x="158394" y="90446"/>
                        <a:pt x="136166" y="107975"/>
                      </a:cubicBezTo>
                      <a:cubicBezTo>
                        <a:pt x="113849" y="125323"/>
                        <a:pt x="91621" y="142581"/>
                        <a:pt x="68851" y="159388"/>
                      </a:cubicBezTo>
                      <a:cubicBezTo>
                        <a:pt x="46172" y="176284"/>
                        <a:pt x="23402" y="193000"/>
                        <a:pt x="0" y="208902"/>
                      </a:cubicBezTo>
                      <a:close/>
                    </a:path>
                  </a:pathLst>
                </a:custGeom>
                <a:solidFill>
                  <a:srgbClr val="FFFFFF">
                    <a:alpha val="53000"/>
                  </a:srgbClr>
                </a:solidFill>
                <a:ln w="9035" cap="flat">
                  <a:noFill/>
                  <a:prstDash val="solid"/>
                  <a:miter/>
                </a:ln>
              </p:spPr>
              <p:txBody>
                <a:bodyPr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35999" name="Forme libre : forme 35998">
                  <a:extLst>
                    <a:ext uri="{FF2B5EF4-FFF2-40B4-BE49-F238E27FC236}">
                      <a16:creationId xmlns:a16="http://schemas.microsoft.com/office/drawing/2014/main" id="{53E02BE4-5815-4EC3-A706-0E440630BDAA}"/>
                    </a:ext>
                  </a:extLst>
                </p:cNvPr>
                <p:cNvSpPr/>
                <p:nvPr/>
              </p:nvSpPr>
              <p:spPr>
                <a:xfrm>
                  <a:off x="6478385" y="794497"/>
                  <a:ext cx="484487" cy="324225"/>
                </a:xfrm>
                <a:custGeom>
                  <a:avLst/>
                  <a:gdLst>
                    <a:gd name="connsiteX0" fmla="*/ 0 w 484487"/>
                    <a:gd name="connsiteY0" fmla="*/ 0 h 324225"/>
                    <a:gd name="connsiteX1" fmla="*/ 11294 w 484487"/>
                    <a:gd name="connsiteY1" fmla="*/ 189295 h 324225"/>
                    <a:gd name="connsiteX2" fmla="*/ 181796 w 484487"/>
                    <a:gd name="connsiteY2" fmla="*/ 309468 h 324225"/>
                    <a:gd name="connsiteX3" fmla="*/ 484487 w 484487"/>
                    <a:gd name="connsiteY3" fmla="*/ 323745 h 324225"/>
                    <a:gd name="connsiteX4" fmla="*/ 0 w 484487"/>
                    <a:gd name="connsiteY4" fmla="*/ 0 h 3242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84487" h="324225">
                      <a:moveTo>
                        <a:pt x="0" y="0"/>
                      </a:moveTo>
                      <a:cubicBezTo>
                        <a:pt x="0" y="0"/>
                        <a:pt x="4518" y="164538"/>
                        <a:pt x="11294" y="189295"/>
                      </a:cubicBezTo>
                      <a:cubicBezTo>
                        <a:pt x="18071" y="214053"/>
                        <a:pt x="5241" y="294469"/>
                        <a:pt x="181796" y="309468"/>
                      </a:cubicBezTo>
                      <a:cubicBezTo>
                        <a:pt x="358351" y="324467"/>
                        <a:pt x="484487" y="323745"/>
                        <a:pt x="484487" y="323745"/>
                      </a:cubicBezTo>
                      <a:cubicBezTo>
                        <a:pt x="484487" y="323745"/>
                        <a:pt x="92434" y="350761"/>
                        <a:pt x="0" y="0"/>
                      </a:cubicBezTo>
                      <a:close/>
                    </a:path>
                  </a:pathLst>
                </a:custGeom>
                <a:solidFill>
                  <a:srgbClr val="FFFFFF">
                    <a:alpha val="18000"/>
                  </a:srgbClr>
                </a:solidFill>
                <a:ln w="9035" cap="flat">
                  <a:noFill/>
                  <a:prstDash val="solid"/>
                  <a:miter/>
                </a:ln>
              </p:spPr>
              <p:txBody>
                <a:bodyPr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36000" name="Forme libre : forme 35999">
                  <a:extLst>
                    <a:ext uri="{FF2B5EF4-FFF2-40B4-BE49-F238E27FC236}">
                      <a16:creationId xmlns:a16="http://schemas.microsoft.com/office/drawing/2014/main" id="{FEE79B13-94AC-4ACD-A005-B751BA5965D6}"/>
                    </a:ext>
                  </a:extLst>
                </p:cNvPr>
                <p:cNvSpPr/>
                <p:nvPr/>
              </p:nvSpPr>
              <p:spPr>
                <a:xfrm>
                  <a:off x="7480520" y="1664804"/>
                  <a:ext cx="560838" cy="985600"/>
                </a:xfrm>
                <a:custGeom>
                  <a:avLst/>
                  <a:gdLst>
                    <a:gd name="connsiteX0" fmla="*/ 560838 w 560838"/>
                    <a:gd name="connsiteY0" fmla="*/ 0 h 985600"/>
                    <a:gd name="connsiteX1" fmla="*/ 31986 w 560838"/>
                    <a:gd name="connsiteY1" fmla="*/ 502830 h 985600"/>
                    <a:gd name="connsiteX2" fmla="*/ 298445 w 560838"/>
                    <a:gd name="connsiteY2" fmla="*/ 985600 h 985600"/>
                    <a:gd name="connsiteX3" fmla="*/ 0 w 560838"/>
                    <a:gd name="connsiteY3" fmla="*/ 498854 h 985600"/>
                    <a:gd name="connsiteX4" fmla="*/ 560838 w 560838"/>
                    <a:gd name="connsiteY4" fmla="*/ 0 h 9856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60838" h="985600">
                      <a:moveTo>
                        <a:pt x="560838" y="0"/>
                      </a:moveTo>
                      <a:cubicBezTo>
                        <a:pt x="554784" y="0"/>
                        <a:pt x="31986" y="502830"/>
                        <a:pt x="31986" y="502830"/>
                      </a:cubicBezTo>
                      <a:cubicBezTo>
                        <a:pt x="31986" y="502830"/>
                        <a:pt x="234292" y="679114"/>
                        <a:pt x="298445" y="985600"/>
                      </a:cubicBezTo>
                      <a:cubicBezTo>
                        <a:pt x="298445" y="985600"/>
                        <a:pt x="190289" y="643062"/>
                        <a:pt x="0" y="498854"/>
                      </a:cubicBezTo>
                      <a:lnTo>
                        <a:pt x="560838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035" cap="flat">
                  <a:noFill/>
                  <a:prstDash val="solid"/>
                  <a:miter/>
                </a:ln>
              </p:spPr>
              <p:txBody>
                <a:bodyPr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36001" name="Forme libre : forme 36000">
                  <a:extLst>
                    <a:ext uri="{FF2B5EF4-FFF2-40B4-BE49-F238E27FC236}">
                      <a16:creationId xmlns:a16="http://schemas.microsoft.com/office/drawing/2014/main" id="{BD4DD1B8-98FE-43A7-BCEB-179F46E43DE0}"/>
                    </a:ext>
                  </a:extLst>
                </p:cNvPr>
                <p:cNvSpPr/>
                <p:nvPr/>
              </p:nvSpPr>
              <p:spPr>
                <a:xfrm>
                  <a:off x="7808964" y="3038934"/>
                  <a:ext cx="837326" cy="156225"/>
                </a:xfrm>
                <a:custGeom>
                  <a:avLst/>
                  <a:gdLst>
                    <a:gd name="connsiteX0" fmla="*/ 0 w 837326"/>
                    <a:gd name="connsiteY0" fmla="*/ 0 h 156225"/>
                    <a:gd name="connsiteX1" fmla="*/ 837326 w 837326"/>
                    <a:gd name="connsiteY1" fmla="*/ 156225 h 156225"/>
                    <a:gd name="connsiteX2" fmla="*/ 0 w 837326"/>
                    <a:gd name="connsiteY2" fmla="*/ 0 h 1562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837326" h="156225">
                      <a:moveTo>
                        <a:pt x="0" y="0"/>
                      </a:moveTo>
                      <a:lnTo>
                        <a:pt x="837326" y="156225"/>
                      </a:lnTo>
                      <a:cubicBezTo>
                        <a:pt x="837326" y="156316"/>
                        <a:pt x="116197" y="56111"/>
                        <a:pt x="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035" cap="flat">
                  <a:noFill/>
                  <a:prstDash val="solid"/>
                  <a:miter/>
                </a:ln>
              </p:spPr>
              <p:txBody>
                <a:bodyPr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36002" name="Forme libre : forme 36001">
                  <a:extLst>
                    <a:ext uri="{FF2B5EF4-FFF2-40B4-BE49-F238E27FC236}">
                      <a16:creationId xmlns:a16="http://schemas.microsoft.com/office/drawing/2014/main" id="{BA9BBB04-280E-43C5-BA31-2219DB1BA193}"/>
                    </a:ext>
                  </a:extLst>
                </p:cNvPr>
                <p:cNvSpPr/>
                <p:nvPr/>
              </p:nvSpPr>
              <p:spPr>
                <a:xfrm>
                  <a:off x="8022835" y="2287897"/>
                  <a:ext cx="66682" cy="66682"/>
                </a:xfrm>
                <a:custGeom>
                  <a:avLst/>
                  <a:gdLst>
                    <a:gd name="connsiteX0" fmla="*/ 66683 w 66682"/>
                    <a:gd name="connsiteY0" fmla="*/ 33341 h 66682"/>
                    <a:gd name="connsiteX1" fmla="*/ 33341 w 66682"/>
                    <a:gd name="connsiteY1" fmla="*/ 66683 h 66682"/>
                    <a:gd name="connsiteX2" fmla="*/ 0 w 66682"/>
                    <a:gd name="connsiteY2" fmla="*/ 33341 h 66682"/>
                    <a:gd name="connsiteX3" fmla="*/ 33341 w 66682"/>
                    <a:gd name="connsiteY3" fmla="*/ 0 h 66682"/>
                    <a:gd name="connsiteX4" fmla="*/ 66683 w 66682"/>
                    <a:gd name="connsiteY4" fmla="*/ 33341 h 666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6682" h="66682">
                      <a:moveTo>
                        <a:pt x="66683" y="33341"/>
                      </a:moveTo>
                      <a:cubicBezTo>
                        <a:pt x="66683" y="51755"/>
                        <a:pt x="51755" y="66683"/>
                        <a:pt x="33341" y="66683"/>
                      </a:cubicBezTo>
                      <a:cubicBezTo>
                        <a:pt x="14928" y="66683"/>
                        <a:pt x="0" y="51755"/>
                        <a:pt x="0" y="33341"/>
                      </a:cubicBezTo>
                      <a:cubicBezTo>
                        <a:pt x="0" y="14927"/>
                        <a:pt x="14928" y="0"/>
                        <a:pt x="33341" y="0"/>
                      </a:cubicBezTo>
                      <a:cubicBezTo>
                        <a:pt x="51755" y="0"/>
                        <a:pt x="66683" y="14927"/>
                        <a:pt x="66683" y="33341"/>
                      </a:cubicBezTo>
                      <a:close/>
                    </a:path>
                  </a:pathLst>
                </a:custGeom>
                <a:solidFill>
                  <a:srgbClr val="F7F8F9"/>
                </a:solidFill>
                <a:ln w="9035" cap="flat">
                  <a:noFill/>
                  <a:prstDash val="solid"/>
                  <a:miter/>
                </a:ln>
              </p:spPr>
              <p:txBody>
                <a:bodyPr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36003" name="Forme libre : forme 36002">
                  <a:extLst>
                    <a:ext uri="{FF2B5EF4-FFF2-40B4-BE49-F238E27FC236}">
                      <a16:creationId xmlns:a16="http://schemas.microsoft.com/office/drawing/2014/main" id="{9E067072-9B45-4AD0-AE24-CEF2AECC7DB6}"/>
                    </a:ext>
                  </a:extLst>
                </p:cNvPr>
                <p:cNvSpPr/>
                <p:nvPr/>
              </p:nvSpPr>
              <p:spPr>
                <a:xfrm>
                  <a:off x="8171290" y="2286903"/>
                  <a:ext cx="66682" cy="66682"/>
                </a:xfrm>
                <a:custGeom>
                  <a:avLst/>
                  <a:gdLst>
                    <a:gd name="connsiteX0" fmla="*/ 66683 w 66682"/>
                    <a:gd name="connsiteY0" fmla="*/ 33341 h 66682"/>
                    <a:gd name="connsiteX1" fmla="*/ 33341 w 66682"/>
                    <a:gd name="connsiteY1" fmla="*/ 66683 h 66682"/>
                    <a:gd name="connsiteX2" fmla="*/ 0 w 66682"/>
                    <a:gd name="connsiteY2" fmla="*/ 33341 h 66682"/>
                    <a:gd name="connsiteX3" fmla="*/ 33341 w 66682"/>
                    <a:gd name="connsiteY3" fmla="*/ 0 h 66682"/>
                    <a:gd name="connsiteX4" fmla="*/ 66683 w 66682"/>
                    <a:gd name="connsiteY4" fmla="*/ 33341 h 666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6682" h="66682">
                      <a:moveTo>
                        <a:pt x="66683" y="33341"/>
                      </a:moveTo>
                      <a:cubicBezTo>
                        <a:pt x="66683" y="51755"/>
                        <a:pt x="51755" y="66683"/>
                        <a:pt x="33341" y="66683"/>
                      </a:cubicBezTo>
                      <a:cubicBezTo>
                        <a:pt x="14928" y="66683"/>
                        <a:pt x="0" y="51755"/>
                        <a:pt x="0" y="33341"/>
                      </a:cubicBezTo>
                      <a:cubicBezTo>
                        <a:pt x="0" y="14927"/>
                        <a:pt x="14928" y="0"/>
                        <a:pt x="33341" y="0"/>
                      </a:cubicBezTo>
                      <a:cubicBezTo>
                        <a:pt x="51755" y="0"/>
                        <a:pt x="66683" y="14927"/>
                        <a:pt x="66683" y="33341"/>
                      </a:cubicBezTo>
                      <a:close/>
                    </a:path>
                  </a:pathLst>
                </a:custGeom>
                <a:solidFill>
                  <a:srgbClr val="F7F8F9"/>
                </a:solidFill>
                <a:ln w="9035" cap="flat">
                  <a:noFill/>
                  <a:prstDash val="solid"/>
                  <a:miter/>
                </a:ln>
              </p:spPr>
              <p:txBody>
                <a:bodyPr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36004" name="Forme libre : forme 36003">
                  <a:extLst>
                    <a:ext uri="{FF2B5EF4-FFF2-40B4-BE49-F238E27FC236}">
                      <a16:creationId xmlns:a16="http://schemas.microsoft.com/office/drawing/2014/main" id="{C96DF8A6-DAD5-4D4D-B190-515AC1B68DA7}"/>
                    </a:ext>
                  </a:extLst>
                </p:cNvPr>
                <p:cNvSpPr/>
                <p:nvPr/>
              </p:nvSpPr>
              <p:spPr>
                <a:xfrm>
                  <a:off x="8320738" y="2287716"/>
                  <a:ext cx="66682" cy="66682"/>
                </a:xfrm>
                <a:custGeom>
                  <a:avLst/>
                  <a:gdLst>
                    <a:gd name="connsiteX0" fmla="*/ 66682 w 66682"/>
                    <a:gd name="connsiteY0" fmla="*/ 33341 h 66682"/>
                    <a:gd name="connsiteX1" fmla="*/ 33341 w 66682"/>
                    <a:gd name="connsiteY1" fmla="*/ 66683 h 66682"/>
                    <a:gd name="connsiteX2" fmla="*/ 0 w 66682"/>
                    <a:gd name="connsiteY2" fmla="*/ 33341 h 66682"/>
                    <a:gd name="connsiteX3" fmla="*/ 33341 w 66682"/>
                    <a:gd name="connsiteY3" fmla="*/ 0 h 66682"/>
                    <a:gd name="connsiteX4" fmla="*/ 66682 w 66682"/>
                    <a:gd name="connsiteY4" fmla="*/ 33341 h 666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6682" h="66682">
                      <a:moveTo>
                        <a:pt x="66682" y="33341"/>
                      </a:moveTo>
                      <a:cubicBezTo>
                        <a:pt x="66682" y="51755"/>
                        <a:pt x="51755" y="66683"/>
                        <a:pt x="33341" y="66683"/>
                      </a:cubicBezTo>
                      <a:cubicBezTo>
                        <a:pt x="14927" y="66683"/>
                        <a:pt x="0" y="51755"/>
                        <a:pt x="0" y="33341"/>
                      </a:cubicBezTo>
                      <a:cubicBezTo>
                        <a:pt x="0" y="14927"/>
                        <a:pt x="14927" y="0"/>
                        <a:pt x="33341" y="0"/>
                      </a:cubicBezTo>
                      <a:cubicBezTo>
                        <a:pt x="51755" y="0"/>
                        <a:pt x="66682" y="14927"/>
                        <a:pt x="66682" y="33341"/>
                      </a:cubicBezTo>
                      <a:close/>
                    </a:path>
                  </a:pathLst>
                </a:custGeom>
                <a:solidFill>
                  <a:srgbClr val="F7F8F9"/>
                </a:solidFill>
                <a:ln w="9035" cap="flat">
                  <a:noFill/>
                  <a:prstDash val="solid"/>
                  <a:miter/>
                </a:ln>
              </p:spPr>
              <p:txBody>
                <a:bodyPr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36005" name="Forme libre : forme 36004">
                  <a:extLst>
                    <a:ext uri="{FF2B5EF4-FFF2-40B4-BE49-F238E27FC236}">
                      <a16:creationId xmlns:a16="http://schemas.microsoft.com/office/drawing/2014/main" id="{20C056A5-A1A1-4203-A12D-E611F499C9A5}"/>
                    </a:ext>
                  </a:extLst>
                </p:cNvPr>
                <p:cNvSpPr/>
                <p:nvPr/>
              </p:nvSpPr>
              <p:spPr>
                <a:xfrm>
                  <a:off x="6216085" y="2046686"/>
                  <a:ext cx="723566" cy="1044383"/>
                </a:xfrm>
                <a:custGeom>
                  <a:avLst/>
                  <a:gdLst>
                    <a:gd name="connsiteX0" fmla="*/ 723566 w 723566"/>
                    <a:gd name="connsiteY0" fmla="*/ 775 h 1044383"/>
                    <a:gd name="connsiteX1" fmla="*/ 118635 w 723566"/>
                    <a:gd name="connsiteY1" fmla="*/ 391382 h 1044383"/>
                    <a:gd name="connsiteX2" fmla="*/ 42555 w 723566"/>
                    <a:gd name="connsiteY2" fmla="*/ 1044383 h 1044383"/>
                    <a:gd name="connsiteX3" fmla="*/ 98666 w 723566"/>
                    <a:gd name="connsiteY3" fmla="*/ 365360 h 1044383"/>
                    <a:gd name="connsiteX4" fmla="*/ 723566 w 723566"/>
                    <a:gd name="connsiteY4" fmla="*/ 775 h 10443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23566" h="1044383">
                      <a:moveTo>
                        <a:pt x="723566" y="775"/>
                      </a:moveTo>
                      <a:cubicBezTo>
                        <a:pt x="723566" y="775"/>
                        <a:pt x="318231" y="-5641"/>
                        <a:pt x="118635" y="391382"/>
                      </a:cubicBezTo>
                      <a:cubicBezTo>
                        <a:pt x="-61625" y="749914"/>
                        <a:pt x="42555" y="1044383"/>
                        <a:pt x="42555" y="1044383"/>
                      </a:cubicBezTo>
                      <a:cubicBezTo>
                        <a:pt x="42555" y="1044383"/>
                        <a:pt x="-83672" y="687840"/>
                        <a:pt x="98666" y="365360"/>
                      </a:cubicBezTo>
                      <a:cubicBezTo>
                        <a:pt x="280823" y="42790"/>
                        <a:pt x="643421" y="-7267"/>
                        <a:pt x="723566" y="77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035" cap="flat">
                  <a:noFill/>
                  <a:prstDash val="solid"/>
                  <a:miter/>
                </a:ln>
              </p:spPr>
              <p:txBody>
                <a:bodyPr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36006" name="Forme libre : forme 36005">
                  <a:extLst>
                    <a:ext uri="{FF2B5EF4-FFF2-40B4-BE49-F238E27FC236}">
                      <a16:creationId xmlns:a16="http://schemas.microsoft.com/office/drawing/2014/main" id="{59522393-2C96-449F-B72D-314151717944}"/>
                    </a:ext>
                  </a:extLst>
                </p:cNvPr>
                <p:cNvSpPr/>
                <p:nvPr/>
              </p:nvSpPr>
              <p:spPr>
                <a:xfrm>
                  <a:off x="6541544" y="1100894"/>
                  <a:ext cx="545387" cy="48334"/>
                </a:xfrm>
                <a:custGeom>
                  <a:avLst/>
                  <a:gdLst>
                    <a:gd name="connsiteX0" fmla="*/ 0 w 545387"/>
                    <a:gd name="connsiteY0" fmla="*/ 0 h 48334"/>
                    <a:gd name="connsiteX1" fmla="*/ 545387 w 545387"/>
                    <a:gd name="connsiteY1" fmla="*/ 21053 h 48334"/>
                    <a:gd name="connsiteX2" fmla="*/ 0 w 545387"/>
                    <a:gd name="connsiteY2" fmla="*/ 0 h 483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545387" h="48334">
                      <a:moveTo>
                        <a:pt x="0" y="0"/>
                      </a:moveTo>
                      <a:cubicBezTo>
                        <a:pt x="0" y="0"/>
                        <a:pt x="294470" y="67586"/>
                        <a:pt x="545387" y="21053"/>
                      </a:cubicBezTo>
                      <a:cubicBezTo>
                        <a:pt x="545297" y="21053"/>
                        <a:pt x="313986" y="94693"/>
                        <a:pt x="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035" cap="flat">
                  <a:noFill/>
                  <a:prstDash val="solid"/>
                  <a:miter/>
                </a:ln>
              </p:spPr>
              <p:txBody>
                <a:bodyPr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36007" name="Forme libre : forme 36006">
                  <a:extLst>
                    <a:ext uri="{FF2B5EF4-FFF2-40B4-BE49-F238E27FC236}">
                      <a16:creationId xmlns:a16="http://schemas.microsoft.com/office/drawing/2014/main" id="{235D732A-4DD3-42DC-8053-2CA66F73892B}"/>
                    </a:ext>
                  </a:extLst>
                </p:cNvPr>
                <p:cNvSpPr/>
                <p:nvPr/>
              </p:nvSpPr>
              <p:spPr>
                <a:xfrm>
                  <a:off x="6777372" y="3312350"/>
                  <a:ext cx="1941021" cy="1727693"/>
                </a:xfrm>
                <a:custGeom>
                  <a:avLst/>
                  <a:gdLst>
                    <a:gd name="connsiteX0" fmla="*/ 1941022 w 1941021"/>
                    <a:gd name="connsiteY0" fmla="*/ 0 h 1727693"/>
                    <a:gd name="connsiteX1" fmla="*/ 0 w 1941021"/>
                    <a:gd name="connsiteY1" fmla="*/ 1727692 h 1727693"/>
                    <a:gd name="connsiteX2" fmla="*/ 1941022 w 1941021"/>
                    <a:gd name="connsiteY2" fmla="*/ 0 h 17276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941021" h="1727693">
                      <a:moveTo>
                        <a:pt x="1941022" y="0"/>
                      </a:moveTo>
                      <a:cubicBezTo>
                        <a:pt x="1941022" y="0"/>
                        <a:pt x="1673569" y="1673659"/>
                        <a:pt x="0" y="1727692"/>
                      </a:cubicBezTo>
                      <a:cubicBezTo>
                        <a:pt x="0" y="1727782"/>
                        <a:pt x="1457258" y="1727782"/>
                        <a:pt x="1941022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035" cap="flat">
                  <a:noFill/>
                  <a:prstDash val="solid"/>
                  <a:miter/>
                </a:ln>
              </p:spPr>
              <p:txBody>
                <a:bodyPr anchor="ctr"/>
                <a:lstStyle/>
                <a:p>
                  <a:pPr>
                    <a:defRPr/>
                  </a:pPr>
                  <a:endParaRPr lang="en-US"/>
                </a:p>
              </p:txBody>
            </p:sp>
          </p:grpSp>
          <p:grpSp>
            <p:nvGrpSpPr>
              <p:cNvPr id="36008" name="Graphique 2">
                <a:extLst>
                  <a:ext uri="{FF2B5EF4-FFF2-40B4-BE49-F238E27FC236}">
                    <a16:creationId xmlns:a16="http://schemas.microsoft.com/office/drawing/2014/main" id="{F6F54791-052F-4C47-BB59-1BCB2D8BED0C}"/>
                  </a:ext>
                </a:extLst>
              </p:cNvPr>
              <p:cNvGrpSpPr/>
              <p:nvPr/>
            </p:nvGrpSpPr>
            <p:grpSpPr>
              <a:xfrm>
                <a:off x="4975474" y="1588001"/>
                <a:ext cx="1178623" cy="1607157"/>
                <a:chOff x="4975474" y="1588001"/>
                <a:chExt cx="1178623" cy="1607157"/>
              </a:xfrm>
              <a:solidFill>
                <a:schemeClr val="accent1"/>
              </a:solidFill>
            </p:grpSpPr>
            <p:sp>
              <p:nvSpPr>
                <p:cNvPr id="36009" name="Forme libre : forme 36008">
                  <a:extLst>
                    <a:ext uri="{FF2B5EF4-FFF2-40B4-BE49-F238E27FC236}">
                      <a16:creationId xmlns:a16="http://schemas.microsoft.com/office/drawing/2014/main" id="{BEFFC3B4-7D9E-4925-B1B2-DB02E87453CD}"/>
                    </a:ext>
                  </a:extLst>
                </p:cNvPr>
                <p:cNvSpPr/>
                <p:nvPr/>
              </p:nvSpPr>
              <p:spPr>
                <a:xfrm>
                  <a:off x="4975474" y="1588001"/>
                  <a:ext cx="1125133" cy="1587550"/>
                </a:xfrm>
                <a:custGeom>
                  <a:avLst/>
                  <a:gdLst>
                    <a:gd name="connsiteX0" fmla="*/ 813948 w 1125133"/>
                    <a:gd name="connsiteY0" fmla="*/ 286879 h 1587550"/>
                    <a:gd name="connsiteX1" fmla="*/ 1123056 w 1125133"/>
                    <a:gd name="connsiteY1" fmla="*/ 574934 h 1587550"/>
                    <a:gd name="connsiteX2" fmla="*/ 1125134 w 1125133"/>
                    <a:gd name="connsiteY2" fmla="*/ 576831 h 1587550"/>
                    <a:gd name="connsiteX3" fmla="*/ 1123056 w 1125133"/>
                    <a:gd name="connsiteY3" fmla="*/ 578819 h 1587550"/>
                    <a:gd name="connsiteX4" fmla="*/ 1044717 w 1125133"/>
                    <a:gd name="connsiteY4" fmla="*/ 664115 h 1587550"/>
                    <a:gd name="connsiteX5" fmla="*/ 1009930 w 1125133"/>
                    <a:gd name="connsiteY5" fmla="*/ 710467 h 1587550"/>
                    <a:gd name="connsiteX6" fmla="*/ 978848 w 1125133"/>
                    <a:gd name="connsiteY6" fmla="*/ 759350 h 1587550"/>
                    <a:gd name="connsiteX7" fmla="*/ 887046 w 1125133"/>
                    <a:gd name="connsiteY7" fmla="*/ 971595 h 1587550"/>
                    <a:gd name="connsiteX8" fmla="*/ 844760 w 1125133"/>
                    <a:gd name="connsiteY8" fmla="*/ 1199292 h 1587550"/>
                    <a:gd name="connsiteX9" fmla="*/ 847651 w 1125133"/>
                    <a:gd name="connsiteY9" fmla="*/ 1430602 h 1587550"/>
                    <a:gd name="connsiteX10" fmla="*/ 848103 w 1125133"/>
                    <a:gd name="connsiteY10" fmla="*/ 1434397 h 1587550"/>
                    <a:gd name="connsiteX11" fmla="*/ 844398 w 1125133"/>
                    <a:gd name="connsiteY11" fmla="*/ 1435120 h 1587550"/>
                    <a:gd name="connsiteX12" fmla="*/ 428129 w 1125133"/>
                    <a:gd name="connsiteY12" fmla="*/ 1511471 h 1587550"/>
                    <a:gd name="connsiteX13" fmla="*/ 11680 w 1125133"/>
                    <a:gd name="connsiteY13" fmla="*/ 1586827 h 1587550"/>
                    <a:gd name="connsiteX14" fmla="*/ 7433 w 1125133"/>
                    <a:gd name="connsiteY14" fmla="*/ 1587550 h 1587550"/>
                    <a:gd name="connsiteX15" fmla="*/ 7162 w 1125133"/>
                    <a:gd name="connsiteY15" fmla="*/ 1583304 h 1587550"/>
                    <a:gd name="connsiteX16" fmla="*/ 10596 w 1125133"/>
                    <a:gd name="connsiteY16" fmla="*/ 1156282 h 1587550"/>
                    <a:gd name="connsiteX17" fmla="*/ 89928 w 1125133"/>
                    <a:gd name="connsiteY17" fmla="*/ 736941 h 1587550"/>
                    <a:gd name="connsiteX18" fmla="*/ 252930 w 1125133"/>
                    <a:gd name="connsiteY18" fmla="*/ 342719 h 1587550"/>
                    <a:gd name="connsiteX19" fmla="*/ 367139 w 1125133"/>
                    <a:gd name="connsiteY19" fmla="*/ 162369 h 1587550"/>
                    <a:gd name="connsiteX20" fmla="*/ 432738 w 1125133"/>
                    <a:gd name="connsiteY20" fmla="*/ 78158 h 1587550"/>
                    <a:gd name="connsiteX21" fmla="*/ 505384 w 1125133"/>
                    <a:gd name="connsiteY21" fmla="*/ 0 h 1587550"/>
                    <a:gd name="connsiteX22" fmla="*/ 813948 w 1125133"/>
                    <a:gd name="connsiteY22" fmla="*/ 286879 h 1587550"/>
                    <a:gd name="connsiteX23" fmla="*/ 433370 w 1125133"/>
                    <a:gd name="connsiteY23" fmla="*/ 78790 h 1587550"/>
                    <a:gd name="connsiteX24" fmla="*/ 368494 w 1125133"/>
                    <a:gd name="connsiteY24" fmla="*/ 163453 h 1587550"/>
                    <a:gd name="connsiteX25" fmla="*/ 255911 w 1125133"/>
                    <a:gd name="connsiteY25" fmla="*/ 344526 h 1587550"/>
                    <a:gd name="connsiteX26" fmla="*/ 94988 w 1125133"/>
                    <a:gd name="connsiteY26" fmla="*/ 738568 h 1587550"/>
                    <a:gd name="connsiteX27" fmla="*/ 17011 w 1125133"/>
                    <a:gd name="connsiteY27" fmla="*/ 1157005 h 1587550"/>
                    <a:gd name="connsiteX28" fmla="*/ 14752 w 1125133"/>
                    <a:gd name="connsiteY28" fmla="*/ 1582852 h 1587550"/>
                    <a:gd name="connsiteX29" fmla="*/ 10234 w 1125133"/>
                    <a:gd name="connsiteY29" fmla="*/ 1579328 h 1587550"/>
                    <a:gd name="connsiteX30" fmla="*/ 426503 w 1125133"/>
                    <a:gd name="connsiteY30" fmla="*/ 1502887 h 1587550"/>
                    <a:gd name="connsiteX31" fmla="*/ 842952 w 1125133"/>
                    <a:gd name="connsiteY31" fmla="*/ 1427440 h 1587550"/>
                    <a:gd name="connsiteX32" fmla="*/ 839700 w 1125133"/>
                    <a:gd name="connsiteY32" fmla="*/ 1431958 h 1587550"/>
                    <a:gd name="connsiteX33" fmla="*/ 837441 w 1125133"/>
                    <a:gd name="connsiteY33" fmla="*/ 1198840 h 1587550"/>
                    <a:gd name="connsiteX34" fmla="*/ 880631 w 1125133"/>
                    <a:gd name="connsiteY34" fmla="*/ 969878 h 1587550"/>
                    <a:gd name="connsiteX35" fmla="*/ 973697 w 1125133"/>
                    <a:gd name="connsiteY35" fmla="*/ 756458 h 1587550"/>
                    <a:gd name="connsiteX36" fmla="*/ 1005141 w 1125133"/>
                    <a:gd name="connsiteY36" fmla="*/ 707305 h 1587550"/>
                    <a:gd name="connsiteX37" fmla="*/ 1040289 w 1125133"/>
                    <a:gd name="connsiteY37" fmla="*/ 660681 h 1587550"/>
                    <a:gd name="connsiteX38" fmla="*/ 1119441 w 1125133"/>
                    <a:gd name="connsiteY38" fmla="*/ 575024 h 1587550"/>
                    <a:gd name="connsiteX39" fmla="*/ 1119441 w 1125133"/>
                    <a:gd name="connsiteY39" fmla="*/ 578909 h 1587550"/>
                    <a:gd name="connsiteX40" fmla="*/ 505384 w 1125133"/>
                    <a:gd name="connsiteY40" fmla="*/ 90 h 1587550"/>
                    <a:gd name="connsiteX41" fmla="*/ 433370 w 1125133"/>
                    <a:gd name="connsiteY41" fmla="*/ 78790 h 15875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</a:cxnLst>
                  <a:rect l="l" t="t" r="r" b="b"/>
                  <a:pathLst>
                    <a:path w="1125133" h="1587550">
                      <a:moveTo>
                        <a:pt x="813948" y="286879"/>
                      </a:moveTo>
                      <a:lnTo>
                        <a:pt x="1123056" y="574934"/>
                      </a:lnTo>
                      <a:lnTo>
                        <a:pt x="1125134" y="576831"/>
                      </a:lnTo>
                      <a:lnTo>
                        <a:pt x="1123056" y="578819"/>
                      </a:lnTo>
                      <a:cubicBezTo>
                        <a:pt x="1095497" y="605926"/>
                        <a:pt x="1068300" y="633484"/>
                        <a:pt x="1044717" y="664115"/>
                      </a:cubicBezTo>
                      <a:cubicBezTo>
                        <a:pt x="1032157" y="678843"/>
                        <a:pt x="1021495" y="695016"/>
                        <a:pt x="1009930" y="710467"/>
                      </a:cubicBezTo>
                      <a:cubicBezTo>
                        <a:pt x="999539" y="726731"/>
                        <a:pt x="988244" y="742453"/>
                        <a:pt x="978848" y="759350"/>
                      </a:cubicBezTo>
                      <a:cubicBezTo>
                        <a:pt x="939272" y="825761"/>
                        <a:pt x="909003" y="897503"/>
                        <a:pt x="887046" y="971595"/>
                      </a:cubicBezTo>
                      <a:cubicBezTo>
                        <a:pt x="864819" y="1045687"/>
                        <a:pt x="851536" y="1122218"/>
                        <a:pt x="844760" y="1199292"/>
                      </a:cubicBezTo>
                      <a:cubicBezTo>
                        <a:pt x="838435" y="1276275"/>
                        <a:pt x="838164" y="1354252"/>
                        <a:pt x="847651" y="1430602"/>
                      </a:cubicBezTo>
                      <a:lnTo>
                        <a:pt x="848103" y="1434397"/>
                      </a:lnTo>
                      <a:lnTo>
                        <a:pt x="844398" y="1435120"/>
                      </a:lnTo>
                      <a:lnTo>
                        <a:pt x="428129" y="1511471"/>
                      </a:lnTo>
                      <a:lnTo>
                        <a:pt x="11680" y="1586827"/>
                      </a:lnTo>
                      <a:lnTo>
                        <a:pt x="7433" y="1587550"/>
                      </a:lnTo>
                      <a:lnTo>
                        <a:pt x="7162" y="1583304"/>
                      </a:lnTo>
                      <a:cubicBezTo>
                        <a:pt x="-3229" y="1441174"/>
                        <a:pt x="-2506" y="1298231"/>
                        <a:pt x="10596" y="1156282"/>
                      </a:cubicBezTo>
                      <a:cubicBezTo>
                        <a:pt x="23245" y="1014334"/>
                        <a:pt x="50352" y="873740"/>
                        <a:pt x="89928" y="736941"/>
                      </a:cubicBezTo>
                      <a:cubicBezTo>
                        <a:pt x="130497" y="600414"/>
                        <a:pt x="183988" y="467410"/>
                        <a:pt x="252930" y="342719"/>
                      </a:cubicBezTo>
                      <a:cubicBezTo>
                        <a:pt x="287355" y="280374"/>
                        <a:pt x="325485" y="220016"/>
                        <a:pt x="367139" y="162369"/>
                      </a:cubicBezTo>
                      <a:cubicBezTo>
                        <a:pt x="388102" y="133546"/>
                        <a:pt x="409697" y="105264"/>
                        <a:pt x="432738" y="78158"/>
                      </a:cubicBezTo>
                      <a:cubicBezTo>
                        <a:pt x="455688" y="50961"/>
                        <a:pt x="479542" y="24486"/>
                        <a:pt x="505384" y="0"/>
                      </a:cubicBezTo>
                      <a:lnTo>
                        <a:pt x="813948" y="286879"/>
                      </a:lnTo>
                      <a:close/>
                      <a:moveTo>
                        <a:pt x="433370" y="78790"/>
                      </a:moveTo>
                      <a:cubicBezTo>
                        <a:pt x="410600" y="106078"/>
                        <a:pt x="389186" y="134540"/>
                        <a:pt x="368494" y="163453"/>
                      </a:cubicBezTo>
                      <a:cubicBezTo>
                        <a:pt x="327292" y="221462"/>
                        <a:pt x="289795" y="282000"/>
                        <a:pt x="255911" y="344526"/>
                      </a:cubicBezTo>
                      <a:cubicBezTo>
                        <a:pt x="188416" y="469669"/>
                        <a:pt x="134925" y="602221"/>
                        <a:pt x="94988" y="738568"/>
                      </a:cubicBezTo>
                      <a:cubicBezTo>
                        <a:pt x="55864" y="875186"/>
                        <a:pt x="29209" y="1015418"/>
                        <a:pt x="17011" y="1157005"/>
                      </a:cubicBezTo>
                      <a:cubicBezTo>
                        <a:pt x="4271" y="1298593"/>
                        <a:pt x="3909" y="1441084"/>
                        <a:pt x="14752" y="1582852"/>
                      </a:cubicBezTo>
                      <a:lnTo>
                        <a:pt x="10234" y="1579328"/>
                      </a:lnTo>
                      <a:lnTo>
                        <a:pt x="426503" y="1502887"/>
                      </a:lnTo>
                      <a:lnTo>
                        <a:pt x="842952" y="1427440"/>
                      </a:lnTo>
                      <a:lnTo>
                        <a:pt x="839700" y="1431958"/>
                      </a:lnTo>
                      <a:cubicBezTo>
                        <a:pt x="830393" y="1354342"/>
                        <a:pt x="830935" y="1276365"/>
                        <a:pt x="837441" y="1198840"/>
                      </a:cubicBezTo>
                      <a:cubicBezTo>
                        <a:pt x="844489" y="1121405"/>
                        <a:pt x="858132" y="1044422"/>
                        <a:pt x="880631" y="969878"/>
                      </a:cubicBezTo>
                      <a:cubicBezTo>
                        <a:pt x="902949" y="895335"/>
                        <a:pt x="933579" y="823231"/>
                        <a:pt x="973697" y="756458"/>
                      </a:cubicBezTo>
                      <a:cubicBezTo>
                        <a:pt x="983184" y="739471"/>
                        <a:pt x="994569" y="723659"/>
                        <a:pt x="1005141" y="707305"/>
                      </a:cubicBezTo>
                      <a:cubicBezTo>
                        <a:pt x="1016797" y="691763"/>
                        <a:pt x="1027640" y="675499"/>
                        <a:pt x="1040289" y="660681"/>
                      </a:cubicBezTo>
                      <a:cubicBezTo>
                        <a:pt x="1064234" y="629960"/>
                        <a:pt x="1091611" y="602131"/>
                        <a:pt x="1119441" y="575024"/>
                      </a:cubicBezTo>
                      <a:lnTo>
                        <a:pt x="1119441" y="578909"/>
                      </a:lnTo>
                      <a:lnTo>
                        <a:pt x="505384" y="90"/>
                      </a:lnTo>
                      <a:cubicBezTo>
                        <a:pt x="479632" y="24667"/>
                        <a:pt x="456049" y="51412"/>
                        <a:pt x="433370" y="78790"/>
                      </a:cubicBezTo>
                      <a:close/>
                    </a:path>
                  </a:pathLst>
                </a:custGeom>
                <a:solidFill>
                  <a:srgbClr val="3F3F3F"/>
                </a:solidFill>
                <a:ln w="9035" cap="flat">
                  <a:noFill/>
                  <a:prstDash val="solid"/>
                  <a:miter/>
                </a:ln>
              </p:spPr>
              <p:txBody>
                <a:bodyPr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36010" name="Forme libre : forme 36009">
                  <a:extLst>
                    <a:ext uri="{FF2B5EF4-FFF2-40B4-BE49-F238E27FC236}">
                      <a16:creationId xmlns:a16="http://schemas.microsoft.com/office/drawing/2014/main" id="{7B125518-F0F5-4DD9-B8D7-729CE3FE24CB}"/>
                    </a:ext>
                  </a:extLst>
                </p:cNvPr>
                <p:cNvSpPr/>
                <p:nvPr/>
              </p:nvSpPr>
              <p:spPr>
                <a:xfrm>
                  <a:off x="5285689" y="2681035"/>
                  <a:ext cx="468404" cy="372988"/>
                </a:xfrm>
                <a:custGeom>
                  <a:avLst/>
                  <a:gdLst>
                    <a:gd name="connsiteX0" fmla="*/ 468404 w 468404"/>
                    <a:gd name="connsiteY0" fmla="*/ 303595 h 372988"/>
                    <a:gd name="connsiteX1" fmla="*/ 4337 w 468404"/>
                    <a:gd name="connsiteY1" fmla="*/ 372988 h 372988"/>
                    <a:gd name="connsiteX2" fmla="*/ 0 w 468404"/>
                    <a:gd name="connsiteY2" fmla="*/ 21685 h 372988"/>
                    <a:gd name="connsiteX3" fmla="*/ 468404 w 468404"/>
                    <a:gd name="connsiteY3" fmla="*/ 0 h 372988"/>
                    <a:gd name="connsiteX4" fmla="*/ 468404 w 468404"/>
                    <a:gd name="connsiteY4" fmla="*/ 303595 h 3729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68404" h="372988">
                      <a:moveTo>
                        <a:pt x="468404" y="303595"/>
                      </a:moveTo>
                      <a:lnTo>
                        <a:pt x="4337" y="372988"/>
                      </a:lnTo>
                      <a:lnTo>
                        <a:pt x="0" y="21685"/>
                      </a:lnTo>
                      <a:lnTo>
                        <a:pt x="468404" y="0"/>
                      </a:lnTo>
                      <a:lnTo>
                        <a:pt x="468404" y="303595"/>
                      </a:lnTo>
                      <a:close/>
                    </a:path>
                  </a:pathLst>
                </a:custGeom>
                <a:solidFill>
                  <a:srgbClr val="A0A0A0"/>
                </a:solidFill>
                <a:ln w="9035" cap="flat">
                  <a:noFill/>
                  <a:prstDash val="solid"/>
                  <a:miter/>
                </a:ln>
              </p:spPr>
              <p:txBody>
                <a:bodyPr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36011" name="Forme libre : forme 36010">
                  <a:extLst>
                    <a:ext uri="{FF2B5EF4-FFF2-40B4-BE49-F238E27FC236}">
                      <a16:creationId xmlns:a16="http://schemas.microsoft.com/office/drawing/2014/main" id="{DA9BCEBC-6FA9-450A-8972-1FA5929D57FD}"/>
                    </a:ext>
                  </a:extLst>
                </p:cNvPr>
                <p:cNvSpPr/>
                <p:nvPr/>
              </p:nvSpPr>
              <p:spPr>
                <a:xfrm>
                  <a:off x="5285689" y="2681035"/>
                  <a:ext cx="468404" cy="372988"/>
                </a:xfrm>
                <a:custGeom>
                  <a:avLst/>
                  <a:gdLst>
                    <a:gd name="connsiteX0" fmla="*/ 468404 w 468404"/>
                    <a:gd name="connsiteY0" fmla="*/ 303595 h 372988"/>
                    <a:gd name="connsiteX1" fmla="*/ 4337 w 468404"/>
                    <a:gd name="connsiteY1" fmla="*/ 372988 h 372988"/>
                    <a:gd name="connsiteX2" fmla="*/ 0 w 468404"/>
                    <a:gd name="connsiteY2" fmla="*/ 21685 h 372988"/>
                    <a:gd name="connsiteX3" fmla="*/ 468404 w 468404"/>
                    <a:gd name="connsiteY3" fmla="*/ 0 h 372988"/>
                    <a:gd name="connsiteX4" fmla="*/ 468404 w 468404"/>
                    <a:gd name="connsiteY4" fmla="*/ 303595 h 3729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68404" h="372988">
                      <a:moveTo>
                        <a:pt x="468404" y="303595"/>
                      </a:moveTo>
                      <a:lnTo>
                        <a:pt x="4337" y="372988"/>
                      </a:lnTo>
                      <a:lnTo>
                        <a:pt x="0" y="21685"/>
                      </a:lnTo>
                      <a:lnTo>
                        <a:pt x="468404" y="0"/>
                      </a:lnTo>
                      <a:lnTo>
                        <a:pt x="468404" y="303595"/>
                      </a:lnTo>
                      <a:close/>
                    </a:path>
                  </a:pathLst>
                </a:custGeom>
                <a:noFill/>
                <a:ln w="9035" cap="flat">
                  <a:solidFill>
                    <a:srgbClr val="3F3F3F"/>
                  </a:solidFill>
                  <a:prstDash val="solid"/>
                  <a:miter/>
                </a:ln>
              </p:spPr>
              <p:txBody>
                <a:bodyPr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36012" name="Forme libre : forme 36011">
                  <a:extLst>
                    <a:ext uri="{FF2B5EF4-FFF2-40B4-BE49-F238E27FC236}">
                      <a16:creationId xmlns:a16="http://schemas.microsoft.com/office/drawing/2014/main" id="{EF84DE3A-3F38-4F39-BF43-43105080F6BA}"/>
                    </a:ext>
                  </a:extLst>
                </p:cNvPr>
                <p:cNvSpPr/>
                <p:nvPr/>
              </p:nvSpPr>
              <p:spPr>
                <a:xfrm>
                  <a:off x="5859900" y="2137093"/>
                  <a:ext cx="81320" cy="59454"/>
                </a:xfrm>
                <a:custGeom>
                  <a:avLst/>
                  <a:gdLst>
                    <a:gd name="connsiteX0" fmla="*/ 1446 w 81320"/>
                    <a:gd name="connsiteY0" fmla="*/ 30811 h 59454"/>
                    <a:gd name="connsiteX1" fmla="*/ 90 w 81320"/>
                    <a:gd name="connsiteY1" fmla="*/ 4608 h 59454"/>
                    <a:gd name="connsiteX2" fmla="*/ 0 w 81320"/>
                    <a:gd name="connsiteY2" fmla="*/ 1717 h 59454"/>
                    <a:gd name="connsiteX3" fmla="*/ 3163 w 81320"/>
                    <a:gd name="connsiteY3" fmla="*/ 1536 h 59454"/>
                    <a:gd name="connsiteX4" fmla="*/ 76802 w 81320"/>
                    <a:gd name="connsiteY4" fmla="*/ 0 h 59454"/>
                    <a:gd name="connsiteX5" fmla="*/ 81320 w 81320"/>
                    <a:gd name="connsiteY5" fmla="*/ 0 h 59454"/>
                    <a:gd name="connsiteX6" fmla="*/ 81320 w 81320"/>
                    <a:gd name="connsiteY6" fmla="*/ 4518 h 59454"/>
                    <a:gd name="connsiteX7" fmla="*/ 80688 w 81320"/>
                    <a:gd name="connsiteY7" fmla="*/ 55478 h 59454"/>
                    <a:gd name="connsiteX8" fmla="*/ 80597 w 81320"/>
                    <a:gd name="connsiteY8" fmla="*/ 59454 h 59454"/>
                    <a:gd name="connsiteX9" fmla="*/ 76802 w 81320"/>
                    <a:gd name="connsiteY9" fmla="*/ 59364 h 59454"/>
                    <a:gd name="connsiteX10" fmla="*/ 39034 w 81320"/>
                    <a:gd name="connsiteY10" fmla="*/ 57737 h 59454"/>
                    <a:gd name="connsiteX11" fmla="*/ 20782 w 81320"/>
                    <a:gd name="connsiteY11" fmla="*/ 56653 h 59454"/>
                    <a:gd name="connsiteX12" fmla="*/ 3163 w 81320"/>
                    <a:gd name="connsiteY12" fmla="*/ 55478 h 59454"/>
                    <a:gd name="connsiteX13" fmla="*/ 1446 w 81320"/>
                    <a:gd name="connsiteY13" fmla="*/ 30811 h 59454"/>
                    <a:gd name="connsiteX14" fmla="*/ 40931 w 81320"/>
                    <a:gd name="connsiteY14" fmla="*/ 53310 h 59454"/>
                    <a:gd name="connsiteX15" fmla="*/ 76802 w 81320"/>
                    <a:gd name="connsiteY15" fmla="*/ 51683 h 59454"/>
                    <a:gd name="connsiteX16" fmla="*/ 72917 w 81320"/>
                    <a:gd name="connsiteY16" fmla="*/ 55569 h 59454"/>
                    <a:gd name="connsiteX17" fmla="*/ 72285 w 81320"/>
                    <a:gd name="connsiteY17" fmla="*/ 4608 h 59454"/>
                    <a:gd name="connsiteX18" fmla="*/ 76802 w 81320"/>
                    <a:gd name="connsiteY18" fmla="*/ 9126 h 59454"/>
                    <a:gd name="connsiteX19" fmla="*/ 3163 w 81320"/>
                    <a:gd name="connsiteY19" fmla="*/ 7590 h 59454"/>
                    <a:gd name="connsiteX20" fmla="*/ 6144 w 81320"/>
                    <a:gd name="connsiteY20" fmla="*/ 4608 h 59454"/>
                    <a:gd name="connsiteX21" fmla="*/ 4789 w 81320"/>
                    <a:gd name="connsiteY21" fmla="*/ 29366 h 59454"/>
                    <a:gd name="connsiteX22" fmla="*/ 3072 w 81320"/>
                    <a:gd name="connsiteY22" fmla="*/ 55569 h 59454"/>
                    <a:gd name="connsiteX23" fmla="*/ 40931 w 81320"/>
                    <a:gd name="connsiteY23" fmla="*/ 53310 h 594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81320" h="59454">
                      <a:moveTo>
                        <a:pt x="1446" y="30811"/>
                      </a:moveTo>
                      <a:cubicBezTo>
                        <a:pt x="723" y="22318"/>
                        <a:pt x="542" y="13463"/>
                        <a:pt x="90" y="4608"/>
                      </a:cubicBezTo>
                      <a:lnTo>
                        <a:pt x="0" y="1717"/>
                      </a:lnTo>
                      <a:lnTo>
                        <a:pt x="3163" y="1536"/>
                      </a:lnTo>
                      <a:cubicBezTo>
                        <a:pt x="27739" y="271"/>
                        <a:pt x="52226" y="181"/>
                        <a:pt x="76802" y="0"/>
                      </a:cubicBezTo>
                      <a:lnTo>
                        <a:pt x="81320" y="0"/>
                      </a:lnTo>
                      <a:lnTo>
                        <a:pt x="81320" y="4518"/>
                      </a:lnTo>
                      <a:cubicBezTo>
                        <a:pt x="81230" y="21505"/>
                        <a:pt x="81140" y="38491"/>
                        <a:pt x="80688" y="55478"/>
                      </a:cubicBezTo>
                      <a:lnTo>
                        <a:pt x="80597" y="59454"/>
                      </a:lnTo>
                      <a:lnTo>
                        <a:pt x="76802" y="59364"/>
                      </a:lnTo>
                      <a:cubicBezTo>
                        <a:pt x="64062" y="59002"/>
                        <a:pt x="51412" y="58370"/>
                        <a:pt x="39034" y="57737"/>
                      </a:cubicBezTo>
                      <a:cubicBezTo>
                        <a:pt x="32799" y="57557"/>
                        <a:pt x="26836" y="56924"/>
                        <a:pt x="20782" y="56653"/>
                      </a:cubicBezTo>
                      <a:lnTo>
                        <a:pt x="3163" y="55478"/>
                      </a:lnTo>
                      <a:lnTo>
                        <a:pt x="1446" y="30811"/>
                      </a:lnTo>
                      <a:close/>
                      <a:moveTo>
                        <a:pt x="40931" y="53310"/>
                      </a:moveTo>
                      <a:lnTo>
                        <a:pt x="76802" y="51683"/>
                      </a:lnTo>
                      <a:lnTo>
                        <a:pt x="72917" y="55569"/>
                      </a:lnTo>
                      <a:cubicBezTo>
                        <a:pt x="72465" y="38582"/>
                        <a:pt x="72375" y="21595"/>
                        <a:pt x="72285" y="4608"/>
                      </a:cubicBezTo>
                      <a:lnTo>
                        <a:pt x="76802" y="9126"/>
                      </a:lnTo>
                      <a:cubicBezTo>
                        <a:pt x="52226" y="8945"/>
                        <a:pt x="27739" y="8855"/>
                        <a:pt x="3163" y="7590"/>
                      </a:cubicBezTo>
                      <a:lnTo>
                        <a:pt x="6144" y="4608"/>
                      </a:lnTo>
                      <a:cubicBezTo>
                        <a:pt x="5783" y="12740"/>
                        <a:pt x="5512" y="20872"/>
                        <a:pt x="4789" y="29366"/>
                      </a:cubicBezTo>
                      <a:lnTo>
                        <a:pt x="3072" y="55569"/>
                      </a:lnTo>
                      <a:lnTo>
                        <a:pt x="40931" y="53310"/>
                      </a:lnTo>
                      <a:close/>
                    </a:path>
                  </a:pathLst>
                </a:custGeom>
                <a:solidFill>
                  <a:srgbClr val="3F3F3F"/>
                </a:solidFill>
                <a:ln w="9035" cap="flat">
                  <a:noFill/>
                  <a:prstDash val="solid"/>
                  <a:miter/>
                </a:ln>
              </p:spPr>
              <p:txBody>
                <a:bodyPr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36013" name="Forme libre : forme 36012">
                  <a:extLst>
                    <a:ext uri="{FF2B5EF4-FFF2-40B4-BE49-F238E27FC236}">
                      <a16:creationId xmlns:a16="http://schemas.microsoft.com/office/drawing/2014/main" id="{1C84CF87-B562-4811-B2EF-AA544CA01E36}"/>
                    </a:ext>
                  </a:extLst>
                </p:cNvPr>
                <p:cNvSpPr/>
                <p:nvPr/>
              </p:nvSpPr>
              <p:spPr>
                <a:xfrm>
                  <a:off x="5727709" y="2137093"/>
                  <a:ext cx="81320" cy="59454"/>
                </a:xfrm>
                <a:custGeom>
                  <a:avLst/>
                  <a:gdLst>
                    <a:gd name="connsiteX0" fmla="*/ 1446 w 81320"/>
                    <a:gd name="connsiteY0" fmla="*/ 30811 h 59454"/>
                    <a:gd name="connsiteX1" fmla="*/ 90 w 81320"/>
                    <a:gd name="connsiteY1" fmla="*/ 4608 h 59454"/>
                    <a:gd name="connsiteX2" fmla="*/ 0 w 81320"/>
                    <a:gd name="connsiteY2" fmla="*/ 1717 h 59454"/>
                    <a:gd name="connsiteX3" fmla="*/ 3163 w 81320"/>
                    <a:gd name="connsiteY3" fmla="*/ 1536 h 59454"/>
                    <a:gd name="connsiteX4" fmla="*/ 76802 w 81320"/>
                    <a:gd name="connsiteY4" fmla="*/ 0 h 59454"/>
                    <a:gd name="connsiteX5" fmla="*/ 81320 w 81320"/>
                    <a:gd name="connsiteY5" fmla="*/ 0 h 59454"/>
                    <a:gd name="connsiteX6" fmla="*/ 81320 w 81320"/>
                    <a:gd name="connsiteY6" fmla="*/ 4518 h 59454"/>
                    <a:gd name="connsiteX7" fmla="*/ 80688 w 81320"/>
                    <a:gd name="connsiteY7" fmla="*/ 55478 h 59454"/>
                    <a:gd name="connsiteX8" fmla="*/ 80597 w 81320"/>
                    <a:gd name="connsiteY8" fmla="*/ 59454 h 59454"/>
                    <a:gd name="connsiteX9" fmla="*/ 76802 w 81320"/>
                    <a:gd name="connsiteY9" fmla="*/ 59364 h 59454"/>
                    <a:gd name="connsiteX10" fmla="*/ 39034 w 81320"/>
                    <a:gd name="connsiteY10" fmla="*/ 57737 h 59454"/>
                    <a:gd name="connsiteX11" fmla="*/ 20782 w 81320"/>
                    <a:gd name="connsiteY11" fmla="*/ 56653 h 59454"/>
                    <a:gd name="connsiteX12" fmla="*/ 3163 w 81320"/>
                    <a:gd name="connsiteY12" fmla="*/ 55478 h 59454"/>
                    <a:gd name="connsiteX13" fmla="*/ 1446 w 81320"/>
                    <a:gd name="connsiteY13" fmla="*/ 30811 h 59454"/>
                    <a:gd name="connsiteX14" fmla="*/ 40931 w 81320"/>
                    <a:gd name="connsiteY14" fmla="*/ 53310 h 59454"/>
                    <a:gd name="connsiteX15" fmla="*/ 76802 w 81320"/>
                    <a:gd name="connsiteY15" fmla="*/ 51683 h 59454"/>
                    <a:gd name="connsiteX16" fmla="*/ 72917 w 81320"/>
                    <a:gd name="connsiteY16" fmla="*/ 55569 h 59454"/>
                    <a:gd name="connsiteX17" fmla="*/ 72285 w 81320"/>
                    <a:gd name="connsiteY17" fmla="*/ 4608 h 59454"/>
                    <a:gd name="connsiteX18" fmla="*/ 76802 w 81320"/>
                    <a:gd name="connsiteY18" fmla="*/ 9126 h 59454"/>
                    <a:gd name="connsiteX19" fmla="*/ 3163 w 81320"/>
                    <a:gd name="connsiteY19" fmla="*/ 7590 h 59454"/>
                    <a:gd name="connsiteX20" fmla="*/ 6144 w 81320"/>
                    <a:gd name="connsiteY20" fmla="*/ 4608 h 59454"/>
                    <a:gd name="connsiteX21" fmla="*/ 4789 w 81320"/>
                    <a:gd name="connsiteY21" fmla="*/ 29366 h 59454"/>
                    <a:gd name="connsiteX22" fmla="*/ 3072 w 81320"/>
                    <a:gd name="connsiteY22" fmla="*/ 55569 h 59454"/>
                    <a:gd name="connsiteX23" fmla="*/ 40931 w 81320"/>
                    <a:gd name="connsiteY23" fmla="*/ 53310 h 594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81320" h="59454">
                      <a:moveTo>
                        <a:pt x="1446" y="30811"/>
                      </a:moveTo>
                      <a:cubicBezTo>
                        <a:pt x="723" y="22318"/>
                        <a:pt x="542" y="13463"/>
                        <a:pt x="90" y="4608"/>
                      </a:cubicBezTo>
                      <a:lnTo>
                        <a:pt x="0" y="1717"/>
                      </a:lnTo>
                      <a:lnTo>
                        <a:pt x="3163" y="1536"/>
                      </a:lnTo>
                      <a:cubicBezTo>
                        <a:pt x="27739" y="271"/>
                        <a:pt x="52226" y="181"/>
                        <a:pt x="76802" y="0"/>
                      </a:cubicBezTo>
                      <a:lnTo>
                        <a:pt x="81320" y="0"/>
                      </a:lnTo>
                      <a:lnTo>
                        <a:pt x="81320" y="4518"/>
                      </a:lnTo>
                      <a:cubicBezTo>
                        <a:pt x="81230" y="21505"/>
                        <a:pt x="81140" y="38491"/>
                        <a:pt x="80688" y="55478"/>
                      </a:cubicBezTo>
                      <a:lnTo>
                        <a:pt x="80597" y="59454"/>
                      </a:lnTo>
                      <a:lnTo>
                        <a:pt x="76802" y="59364"/>
                      </a:lnTo>
                      <a:cubicBezTo>
                        <a:pt x="64062" y="59002"/>
                        <a:pt x="51412" y="58370"/>
                        <a:pt x="39034" y="57737"/>
                      </a:cubicBezTo>
                      <a:cubicBezTo>
                        <a:pt x="32799" y="57557"/>
                        <a:pt x="26836" y="56924"/>
                        <a:pt x="20782" y="56653"/>
                      </a:cubicBezTo>
                      <a:lnTo>
                        <a:pt x="3163" y="55478"/>
                      </a:lnTo>
                      <a:lnTo>
                        <a:pt x="1446" y="30811"/>
                      </a:lnTo>
                      <a:close/>
                      <a:moveTo>
                        <a:pt x="40931" y="53310"/>
                      </a:moveTo>
                      <a:lnTo>
                        <a:pt x="76802" y="51683"/>
                      </a:lnTo>
                      <a:lnTo>
                        <a:pt x="72917" y="55569"/>
                      </a:lnTo>
                      <a:cubicBezTo>
                        <a:pt x="72465" y="38582"/>
                        <a:pt x="72375" y="21595"/>
                        <a:pt x="72285" y="4608"/>
                      </a:cubicBezTo>
                      <a:lnTo>
                        <a:pt x="76802" y="9126"/>
                      </a:lnTo>
                      <a:cubicBezTo>
                        <a:pt x="52226" y="8945"/>
                        <a:pt x="27739" y="8855"/>
                        <a:pt x="3163" y="7590"/>
                      </a:cubicBezTo>
                      <a:lnTo>
                        <a:pt x="6144" y="4608"/>
                      </a:lnTo>
                      <a:cubicBezTo>
                        <a:pt x="5783" y="12740"/>
                        <a:pt x="5512" y="20872"/>
                        <a:pt x="4789" y="29366"/>
                      </a:cubicBezTo>
                      <a:lnTo>
                        <a:pt x="3072" y="55569"/>
                      </a:lnTo>
                      <a:lnTo>
                        <a:pt x="40931" y="53310"/>
                      </a:lnTo>
                      <a:close/>
                    </a:path>
                  </a:pathLst>
                </a:custGeom>
                <a:solidFill>
                  <a:srgbClr val="3F3F3F"/>
                </a:solidFill>
                <a:ln w="9035" cap="flat">
                  <a:noFill/>
                  <a:prstDash val="solid"/>
                  <a:miter/>
                </a:ln>
              </p:spPr>
              <p:txBody>
                <a:bodyPr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36014" name="Forme libre : forme 36013">
                  <a:extLst>
                    <a:ext uri="{FF2B5EF4-FFF2-40B4-BE49-F238E27FC236}">
                      <a16:creationId xmlns:a16="http://schemas.microsoft.com/office/drawing/2014/main" id="{CC6E8E66-CC53-4FE0-A70E-D63D123B6DE4}"/>
                    </a:ext>
                  </a:extLst>
                </p:cNvPr>
                <p:cNvSpPr/>
                <p:nvPr/>
              </p:nvSpPr>
              <p:spPr>
                <a:xfrm>
                  <a:off x="5595519" y="2137093"/>
                  <a:ext cx="81320" cy="59454"/>
                </a:xfrm>
                <a:custGeom>
                  <a:avLst/>
                  <a:gdLst>
                    <a:gd name="connsiteX0" fmla="*/ 1446 w 81320"/>
                    <a:gd name="connsiteY0" fmla="*/ 30811 h 59454"/>
                    <a:gd name="connsiteX1" fmla="*/ 90 w 81320"/>
                    <a:gd name="connsiteY1" fmla="*/ 4608 h 59454"/>
                    <a:gd name="connsiteX2" fmla="*/ 0 w 81320"/>
                    <a:gd name="connsiteY2" fmla="*/ 1717 h 59454"/>
                    <a:gd name="connsiteX3" fmla="*/ 3163 w 81320"/>
                    <a:gd name="connsiteY3" fmla="*/ 1536 h 59454"/>
                    <a:gd name="connsiteX4" fmla="*/ 76802 w 81320"/>
                    <a:gd name="connsiteY4" fmla="*/ 0 h 59454"/>
                    <a:gd name="connsiteX5" fmla="*/ 81320 w 81320"/>
                    <a:gd name="connsiteY5" fmla="*/ 0 h 59454"/>
                    <a:gd name="connsiteX6" fmla="*/ 81320 w 81320"/>
                    <a:gd name="connsiteY6" fmla="*/ 4518 h 59454"/>
                    <a:gd name="connsiteX7" fmla="*/ 80688 w 81320"/>
                    <a:gd name="connsiteY7" fmla="*/ 55478 h 59454"/>
                    <a:gd name="connsiteX8" fmla="*/ 80597 w 81320"/>
                    <a:gd name="connsiteY8" fmla="*/ 59454 h 59454"/>
                    <a:gd name="connsiteX9" fmla="*/ 76802 w 81320"/>
                    <a:gd name="connsiteY9" fmla="*/ 59364 h 59454"/>
                    <a:gd name="connsiteX10" fmla="*/ 39034 w 81320"/>
                    <a:gd name="connsiteY10" fmla="*/ 57737 h 59454"/>
                    <a:gd name="connsiteX11" fmla="*/ 20782 w 81320"/>
                    <a:gd name="connsiteY11" fmla="*/ 56653 h 59454"/>
                    <a:gd name="connsiteX12" fmla="*/ 3163 w 81320"/>
                    <a:gd name="connsiteY12" fmla="*/ 55478 h 59454"/>
                    <a:gd name="connsiteX13" fmla="*/ 1446 w 81320"/>
                    <a:gd name="connsiteY13" fmla="*/ 30811 h 59454"/>
                    <a:gd name="connsiteX14" fmla="*/ 40931 w 81320"/>
                    <a:gd name="connsiteY14" fmla="*/ 53310 h 59454"/>
                    <a:gd name="connsiteX15" fmla="*/ 76802 w 81320"/>
                    <a:gd name="connsiteY15" fmla="*/ 51683 h 59454"/>
                    <a:gd name="connsiteX16" fmla="*/ 72917 w 81320"/>
                    <a:gd name="connsiteY16" fmla="*/ 55569 h 59454"/>
                    <a:gd name="connsiteX17" fmla="*/ 72285 w 81320"/>
                    <a:gd name="connsiteY17" fmla="*/ 4608 h 59454"/>
                    <a:gd name="connsiteX18" fmla="*/ 76802 w 81320"/>
                    <a:gd name="connsiteY18" fmla="*/ 9126 h 59454"/>
                    <a:gd name="connsiteX19" fmla="*/ 3163 w 81320"/>
                    <a:gd name="connsiteY19" fmla="*/ 7590 h 59454"/>
                    <a:gd name="connsiteX20" fmla="*/ 6144 w 81320"/>
                    <a:gd name="connsiteY20" fmla="*/ 4608 h 59454"/>
                    <a:gd name="connsiteX21" fmla="*/ 4789 w 81320"/>
                    <a:gd name="connsiteY21" fmla="*/ 29366 h 59454"/>
                    <a:gd name="connsiteX22" fmla="*/ 3072 w 81320"/>
                    <a:gd name="connsiteY22" fmla="*/ 55569 h 59454"/>
                    <a:gd name="connsiteX23" fmla="*/ 40931 w 81320"/>
                    <a:gd name="connsiteY23" fmla="*/ 53310 h 594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81320" h="59454">
                      <a:moveTo>
                        <a:pt x="1446" y="30811"/>
                      </a:moveTo>
                      <a:cubicBezTo>
                        <a:pt x="723" y="22318"/>
                        <a:pt x="542" y="13463"/>
                        <a:pt x="90" y="4608"/>
                      </a:cubicBezTo>
                      <a:lnTo>
                        <a:pt x="0" y="1717"/>
                      </a:lnTo>
                      <a:lnTo>
                        <a:pt x="3163" y="1536"/>
                      </a:lnTo>
                      <a:cubicBezTo>
                        <a:pt x="27739" y="271"/>
                        <a:pt x="52226" y="181"/>
                        <a:pt x="76802" y="0"/>
                      </a:cubicBezTo>
                      <a:lnTo>
                        <a:pt x="81320" y="0"/>
                      </a:lnTo>
                      <a:lnTo>
                        <a:pt x="81320" y="4518"/>
                      </a:lnTo>
                      <a:cubicBezTo>
                        <a:pt x="81230" y="21505"/>
                        <a:pt x="81140" y="38491"/>
                        <a:pt x="80688" y="55478"/>
                      </a:cubicBezTo>
                      <a:lnTo>
                        <a:pt x="80597" y="59454"/>
                      </a:lnTo>
                      <a:lnTo>
                        <a:pt x="76802" y="59364"/>
                      </a:lnTo>
                      <a:cubicBezTo>
                        <a:pt x="64062" y="59002"/>
                        <a:pt x="51412" y="58370"/>
                        <a:pt x="39034" y="57737"/>
                      </a:cubicBezTo>
                      <a:cubicBezTo>
                        <a:pt x="32799" y="57557"/>
                        <a:pt x="26836" y="56924"/>
                        <a:pt x="20782" y="56653"/>
                      </a:cubicBezTo>
                      <a:lnTo>
                        <a:pt x="3163" y="55478"/>
                      </a:lnTo>
                      <a:lnTo>
                        <a:pt x="1446" y="30811"/>
                      </a:lnTo>
                      <a:close/>
                      <a:moveTo>
                        <a:pt x="40931" y="53310"/>
                      </a:moveTo>
                      <a:lnTo>
                        <a:pt x="76802" y="51683"/>
                      </a:lnTo>
                      <a:lnTo>
                        <a:pt x="72917" y="55569"/>
                      </a:lnTo>
                      <a:cubicBezTo>
                        <a:pt x="72465" y="38582"/>
                        <a:pt x="72375" y="21595"/>
                        <a:pt x="72285" y="4608"/>
                      </a:cubicBezTo>
                      <a:lnTo>
                        <a:pt x="76802" y="9126"/>
                      </a:lnTo>
                      <a:cubicBezTo>
                        <a:pt x="52226" y="8945"/>
                        <a:pt x="27739" y="8855"/>
                        <a:pt x="3163" y="7590"/>
                      </a:cubicBezTo>
                      <a:lnTo>
                        <a:pt x="6144" y="4608"/>
                      </a:lnTo>
                      <a:cubicBezTo>
                        <a:pt x="5783" y="12740"/>
                        <a:pt x="5512" y="20872"/>
                        <a:pt x="4789" y="29366"/>
                      </a:cubicBezTo>
                      <a:lnTo>
                        <a:pt x="3072" y="55569"/>
                      </a:lnTo>
                      <a:lnTo>
                        <a:pt x="40931" y="53310"/>
                      </a:lnTo>
                      <a:close/>
                    </a:path>
                  </a:pathLst>
                </a:custGeom>
                <a:solidFill>
                  <a:srgbClr val="3F3F3F"/>
                </a:solidFill>
                <a:ln w="9035" cap="flat">
                  <a:noFill/>
                  <a:prstDash val="solid"/>
                  <a:miter/>
                </a:ln>
              </p:spPr>
              <p:txBody>
                <a:bodyPr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36015" name="Forme libre : forme 36014">
                  <a:extLst>
                    <a:ext uri="{FF2B5EF4-FFF2-40B4-BE49-F238E27FC236}">
                      <a16:creationId xmlns:a16="http://schemas.microsoft.com/office/drawing/2014/main" id="{7D6A1604-6CA1-43C8-AD79-9371F47A706D}"/>
                    </a:ext>
                  </a:extLst>
                </p:cNvPr>
                <p:cNvSpPr/>
                <p:nvPr/>
              </p:nvSpPr>
              <p:spPr>
                <a:xfrm>
                  <a:off x="5463419" y="2137093"/>
                  <a:ext cx="81320" cy="59454"/>
                </a:xfrm>
                <a:custGeom>
                  <a:avLst/>
                  <a:gdLst>
                    <a:gd name="connsiteX0" fmla="*/ 1446 w 81320"/>
                    <a:gd name="connsiteY0" fmla="*/ 30811 h 59454"/>
                    <a:gd name="connsiteX1" fmla="*/ 90 w 81320"/>
                    <a:gd name="connsiteY1" fmla="*/ 4608 h 59454"/>
                    <a:gd name="connsiteX2" fmla="*/ 0 w 81320"/>
                    <a:gd name="connsiteY2" fmla="*/ 1717 h 59454"/>
                    <a:gd name="connsiteX3" fmla="*/ 3163 w 81320"/>
                    <a:gd name="connsiteY3" fmla="*/ 1536 h 59454"/>
                    <a:gd name="connsiteX4" fmla="*/ 76802 w 81320"/>
                    <a:gd name="connsiteY4" fmla="*/ 0 h 59454"/>
                    <a:gd name="connsiteX5" fmla="*/ 81320 w 81320"/>
                    <a:gd name="connsiteY5" fmla="*/ 0 h 59454"/>
                    <a:gd name="connsiteX6" fmla="*/ 81320 w 81320"/>
                    <a:gd name="connsiteY6" fmla="*/ 4518 h 59454"/>
                    <a:gd name="connsiteX7" fmla="*/ 80688 w 81320"/>
                    <a:gd name="connsiteY7" fmla="*/ 55478 h 59454"/>
                    <a:gd name="connsiteX8" fmla="*/ 80597 w 81320"/>
                    <a:gd name="connsiteY8" fmla="*/ 59454 h 59454"/>
                    <a:gd name="connsiteX9" fmla="*/ 76802 w 81320"/>
                    <a:gd name="connsiteY9" fmla="*/ 59364 h 59454"/>
                    <a:gd name="connsiteX10" fmla="*/ 39034 w 81320"/>
                    <a:gd name="connsiteY10" fmla="*/ 57737 h 59454"/>
                    <a:gd name="connsiteX11" fmla="*/ 20782 w 81320"/>
                    <a:gd name="connsiteY11" fmla="*/ 56653 h 59454"/>
                    <a:gd name="connsiteX12" fmla="*/ 3163 w 81320"/>
                    <a:gd name="connsiteY12" fmla="*/ 55478 h 59454"/>
                    <a:gd name="connsiteX13" fmla="*/ 1446 w 81320"/>
                    <a:gd name="connsiteY13" fmla="*/ 30811 h 59454"/>
                    <a:gd name="connsiteX14" fmla="*/ 40841 w 81320"/>
                    <a:gd name="connsiteY14" fmla="*/ 53310 h 59454"/>
                    <a:gd name="connsiteX15" fmla="*/ 76712 w 81320"/>
                    <a:gd name="connsiteY15" fmla="*/ 51683 h 59454"/>
                    <a:gd name="connsiteX16" fmla="*/ 72827 w 81320"/>
                    <a:gd name="connsiteY16" fmla="*/ 55569 h 59454"/>
                    <a:gd name="connsiteX17" fmla="*/ 72194 w 81320"/>
                    <a:gd name="connsiteY17" fmla="*/ 4608 h 59454"/>
                    <a:gd name="connsiteX18" fmla="*/ 76712 w 81320"/>
                    <a:gd name="connsiteY18" fmla="*/ 9126 h 59454"/>
                    <a:gd name="connsiteX19" fmla="*/ 3072 w 81320"/>
                    <a:gd name="connsiteY19" fmla="*/ 7590 h 59454"/>
                    <a:gd name="connsiteX20" fmla="*/ 6054 w 81320"/>
                    <a:gd name="connsiteY20" fmla="*/ 4608 h 59454"/>
                    <a:gd name="connsiteX21" fmla="*/ 4699 w 81320"/>
                    <a:gd name="connsiteY21" fmla="*/ 29366 h 59454"/>
                    <a:gd name="connsiteX22" fmla="*/ 2982 w 81320"/>
                    <a:gd name="connsiteY22" fmla="*/ 55569 h 59454"/>
                    <a:gd name="connsiteX23" fmla="*/ 40841 w 81320"/>
                    <a:gd name="connsiteY23" fmla="*/ 53310 h 594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81320" h="59454">
                      <a:moveTo>
                        <a:pt x="1446" y="30811"/>
                      </a:moveTo>
                      <a:cubicBezTo>
                        <a:pt x="723" y="22318"/>
                        <a:pt x="542" y="13463"/>
                        <a:pt x="90" y="4608"/>
                      </a:cubicBezTo>
                      <a:lnTo>
                        <a:pt x="0" y="1717"/>
                      </a:lnTo>
                      <a:lnTo>
                        <a:pt x="3163" y="1536"/>
                      </a:lnTo>
                      <a:cubicBezTo>
                        <a:pt x="27739" y="271"/>
                        <a:pt x="52226" y="181"/>
                        <a:pt x="76802" y="0"/>
                      </a:cubicBezTo>
                      <a:lnTo>
                        <a:pt x="81320" y="0"/>
                      </a:lnTo>
                      <a:lnTo>
                        <a:pt x="81320" y="4518"/>
                      </a:lnTo>
                      <a:cubicBezTo>
                        <a:pt x="81230" y="21505"/>
                        <a:pt x="81140" y="38491"/>
                        <a:pt x="80688" y="55478"/>
                      </a:cubicBezTo>
                      <a:lnTo>
                        <a:pt x="80597" y="59454"/>
                      </a:lnTo>
                      <a:lnTo>
                        <a:pt x="76802" y="59364"/>
                      </a:lnTo>
                      <a:cubicBezTo>
                        <a:pt x="64062" y="59002"/>
                        <a:pt x="51412" y="58370"/>
                        <a:pt x="39034" y="57737"/>
                      </a:cubicBezTo>
                      <a:cubicBezTo>
                        <a:pt x="32799" y="57557"/>
                        <a:pt x="26836" y="56924"/>
                        <a:pt x="20782" y="56653"/>
                      </a:cubicBezTo>
                      <a:lnTo>
                        <a:pt x="3163" y="55478"/>
                      </a:lnTo>
                      <a:lnTo>
                        <a:pt x="1446" y="30811"/>
                      </a:lnTo>
                      <a:close/>
                      <a:moveTo>
                        <a:pt x="40841" y="53310"/>
                      </a:moveTo>
                      <a:lnTo>
                        <a:pt x="76712" y="51683"/>
                      </a:lnTo>
                      <a:lnTo>
                        <a:pt x="72827" y="55569"/>
                      </a:lnTo>
                      <a:cubicBezTo>
                        <a:pt x="72375" y="38582"/>
                        <a:pt x="72285" y="21595"/>
                        <a:pt x="72194" y="4608"/>
                      </a:cubicBezTo>
                      <a:lnTo>
                        <a:pt x="76712" y="9126"/>
                      </a:lnTo>
                      <a:cubicBezTo>
                        <a:pt x="52135" y="8945"/>
                        <a:pt x="27649" y="8855"/>
                        <a:pt x="3072" y="7590"/>
                      </a:cubicBezTo>
                      <a:lnTo>
                        <a:pt x="6054" y="4608"/>
                      </a:lnTo>
                      <a:cubicBezTo>
                        <a:pt x="5692" y="12740"/>
                        <a:pt x="5421" y="20872"/>
                        <a:pt x="4699" y="29366"/>
                      </a:cubicBezTo>
                      <a:lnTo>
                        <a:pt x="2982" y="55569"/>
                      </a:lnTo>
                      <a:lnTo>
                        <a:pt x="40841" y="53310"/>
                      </a:lnTo>
                      <a:close/>
                    </a:path>
                  </a:pathLst>
                </a:custGeom>
                <a:solidFill>
                  <a:srgbClr val="3F3F3F"/>
                </a:solidFill>
                <a:ln w="9035" cap="flat">
                  <a:noFill/>
                  <a:prstDash val="solid"/>
                  <a:miter/>
                </a:ln>
              </p:spPr>
              <p:txBody>
                <a:bodyPr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36016" name="Forme libre : forme 36015">
                  <a:extLst>
                    <a:ext uri="{FF2B5EF4-FFF2-40B4-BE49-F238E27FC236}">
                      <a16:creationId xmlns:a16="http://schemas.microsoft.com/office/drawing/2014/main" id="{6DBC86F2-9D09-44E0-BDBE-D65E1B2BE740}"/>
                    </a:ext>
                  </a:extLst>
                </p:cNvPr>
                <p:cNvSpPr/>
                <p:nvPr/>
              </p:nvSpPr>
              <p:spPr>
                <a:xfrm>
                  <a:off x="5331228" y="2137093"/>
                  <a:ext cx="81320" cy="59454"/>
                </a:xfrm>
                <a:custGeom>
                  <a:avLst/>
                  <a:gdLst>
                    <a:gd name="connsiteX0" fmla="*/ 1446 w 81320"/>
                    <a:gd name="connsiteY0" fmla="*/ 30811 h 59454"/>
                    <a:gd name="connsiteX1" fmla="*/ 90 w 81320"/>
                    <a:gd name="connsiteY1" fmla="*/ 4608 h 59454"/>
                    <a:gd name="connsiteX2" fmla="*/ 0 w 81320"/>
                    <a:gd name="connsiteY2" fmla="*/ 1717 h 59454"/>
                    <a:gd name="connsiteX3" fmla="*/ 3163 w 81320"/>
                    <a:gd name="connsiteY3" fmla="*/ 1536 h 59454"/>
                    <a:gd name="connsiteX4" fmla="*/ 76802 w 81320"/>
                    <a:gd name="connsiteY4" fmla="*/ 0 h 59454"/>
                    <a:gd name="connsiteX5" fmla="*/ 81320 w 81320"/>
                    <a:gd name="connsiteY5" fmla="*/ 0 h 59454"/>
                    <a:gd name="connsiteX6" fmla="*/ 81320 w 81320"/>
                    <a:gd name="connsiteY6" fmla="*/ 4518 h 59454"/>
                    <a:gd name="connsiteX7" fmla="*/ 80688 w 81320"/>
                    <a:gd name="connsiteY7" fmla="*/ 55478 h 59454"/>
                    <a:gd name="connsiteX8" fmla="*/ 80597 w 81320"/>
                    <a:gd name="connsiteY8" fmla="*/ 59454 h 59454"/>
                    <a:gd name="connsiteX9" fmla="*/ 76802 w 81320"/>
                    <a:gd name="connsiteY9" fmla="*/ 59364 h 59454"/>
                    <a:gd name="connsiteX10" fmla="*/ 39034 w 81320"/>
                    <a:gd name="connsiteY10" fmla="*/ 57737 h 59454"/>
                    <a:gd name="connsiteX11" fmla="*/ 20782 w 81320"/>
                    <a:gd name="connsiteY11" fmla="*/ 56653 h 59454"/>
                    <a:gd name="connsiteX12" fmla="*/ 3163 w 81320"/>
                    <a:gd name="connsiteY12" fmla="*/ 55478 h 59454"/>
                    <a:gd name="connsiteX13" fmla="*/ 1446 w 81320"/>
                    <a:gd name="connsiteY13" fmla="*/ 30811 h 59454"/>
                    <a:gd name="connsiteX14" fmla="*/ 40841 w 81320"/>
                    <a:gd name="connsiteY14" fmla="*/ 53310 h 59454"/>
                    <a:gd name="connsiteX15" fmla="*/ 76712 w 81320"/>
                    <a:gd name="connsiteY15" fmla="*/ 51683 h 59454"/>
                    <a:gd name="connsiteX16" fmla="*/ 72827 w 81320"/>
                    <a:gd name="connsiteY16" fmla="*/ 55569 h 59454"/>
                    <a:gd name="connsiteX17" fmla="*/ 72194 w 81320"/>
                    <a:gd name="connsiteY17" fmla="*/ 4608 h 59454"/>
                    <a:gd name="connsiteX18" fmla="*/ 76712 w 81320"/>
                    <a:gd name="connsiteY18" fmla="*/ 9126 h 59454"/>
                    <a:gd name="connsiteX19" fmla="*/ 3072 w 81320"/>
                    <a:gd name="connsiteY19" fmla="*/ 7590 h 59454"/>
                    <a:gd name="connsiteX20" fmla="*/ 6054 w 81320"/>
                    <a:gd name="connsiteY20" fmla="*/ 4608 h 59454"/>
                    <a:gd name="connsiteX21" fmla="*/ 4699 w 81320"/>
                    <a:gd name="connsiteY21" fmla="*/ 29366 h 59454"/>
                    <a:gd name="connsiteX22" fmla="*/ 2982 w 81320"/>
                    <a:gd name="connsiteY22" fmla="*/ 55569 h 59454"/>
                    <a:gd name="connsiteX23" fmla="*/ 40841 w 81320"/>
                    <a:gd name="connsiteY23" fmla="*/ 53310 h 594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81320" h="59454">
                      <a:moveTo>
                        <a:pt x="1446" y="30811"/>
                      </a:moveTo>
                      <a:cubicBezTo>
                        <a:pt x="723" y="22318"/>
                        <a:pt x="542" y="13463"/>
                        <a:pt x="90" y="4608"/>
                      </a:cubicBezTo>
                      <a:lnTo>
                        <a:pt x="0" y="1717"/>
                      </a:lnTo>
                      <a:lnTo>
                        <a:pt x="3163" y="1536"/>
                      </a:lnTo>
                      <a:cubicBezTo>
                        <a:pt x="27739" y="271"/>
                        <a:pt x="52226" y="181"/>
                        <a:pt x="76802" y="0"/>
                      </a:cubicBezTo>
                      <a:lnTo>
                        <a:pt x="81320" y="0"/>
                      </a:lnTo>
                      <a:lnTo>
                        <a:pt x="81320" y="4518"/>
                      </a:lnTo>
                      <a:cubicBezTo>
                        <a:pt x="81230" y="21505"/>
                        <a:pt x="81140" y="38491"/>
                        <a:pt x="80688" y="55478"/>
                      </a:cubicBezTo>
                      <a:lnTo>
                        <a:pt x="80597" y="59454"/>
                      </a:lnTo>
                      <a:lnTo>
                        <a:pt x="76802" y="59364"/>
                      </a:lnTo>
                      <a:cubicBezTo>
                        <a:pt x="64062" y="59002"/>
                        <a:pt x="51412" y="58370"/>
                        <a:pt x="39034" y="57737"/>
                      </a:cubicBezTo>
                      <a:cubicBezTo>
                        <a:pt x="32799" y="57557"/>
                        <a:pt x="26836" y="56924"/>
                        <a:pt x="20782" y="56653"/>
                      </a:cubicBezTo>
                      <a:lnTo>
                        <a:pt x="3163" y="55478"/>
                      </a:lnTo>
                      <a:lnTo>
                        <a:pt x="1446" y="30811"/>
                      </a:lnTo>
                      <a:close/>
                      <a:moveTo>
                        <a:pt x="40841" y="53310"/>
                      </a:moveTo>
                      <a:lnTo>
                        <a:pt x="76712" y="51683"/>
                      </a:lnTo>
                      <a:lnTo>
                        <a:pt x="72827" y="55569"/>
                      </a:lnTo>
                      <a:cubicBezTo>
                        <a:pt x="72375" y="38582"/>
                        <a:pt x="72285" y="21595"/>
                        <a:pt x="72194" y="4608"/>
                      </a:cubicBezTo>
                      <a:lnTo>
                        <a:pt x="76712" y="9126"/>
                      </a:lnTo>
                      <a:cubicBezTo>
                        <a:pt x="52135" y="8945"/>
                        <a:pt x="27649" y="8855"/>
                        <a:pt x="3072" y="7590"/>
                      </a:cubicBezTo>
                      <a:lnTo>
                        <a:pt x="6054" y="4608"/>
                      </a:lnTo>
                      <a:cubicBezTo>
                        <a:pt x="5692" y="12740"/>
                        <a:pt x="5421" y="20872"/>
                        <a:pt x="4699" y="29366"/>
                      </a:cubicBezTo>
                      <a:lnTo>
                        <a:pt x="2982" y="55569"/>
                      </a:lnTo>
                      <a:lnTo>
                        <a:pt x="40841" y="53310"/>
                      </a:lnTo>
                      <a:close/>
                    </a:path>
                  </a:pathLst>
                </a:custGeom>
                <a:solidFill>
                  <a:srgbClr val="3F3F3F"/>
                </a:solidFill>
                <a:ln w="9035" cap="flat">
                  <a:noFill/>
                  <a:prstDash val="solid"/>
                  <a:miter/>
                </a:ln>
              </p:spPr>
              <p:txBody>
                <a:bodyPr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36017" name="Forme libre : forme 36016">
                  <a:extLst>
                    <a:ext uri="{FF2B5EF4-FFF2-40B4-BE49-F238E27FC236}">
                      <a16:creationId xmlns:a16="http://schemas.microsoft.com/office/drawing/2014/main" id="{73B0C6C8-9E32-4CFB-A4BB-EA34AD9BD79D}"/>
                    </a:ext>
                  </a:extLst>
                </p:cNvPr>
                <p:cNvSpPr/>
                <p:nvPr/>
              </p:nvSpPr>
              <p:spPr>
                <a:xfrm>
                  <a:off x="5199038" y="2137093"/>
                  <a:ext cx="81320" cy="59454"/>
                </a:xfrm>
                <a:custGeom>
                  <a:avLst/>
                  <a:gdLst>
                    <a:gd name="connsiteX0" fmla="*/ 1446 w 81320"/>
                    <a:gd name="connsiteY0" fmla="*/ 30811 h 59454"/>
                    <a:gd name="connsiteX1" fmla="*/ 90 w 81320"/>
                    <a:gd name="connsiteY1" fmla="*/ 4608 h 59454"/>
                    <a:gd name="connsiteX2" fmla="*/ 0 w 81320"/>
                    <a:gd name="connsiteY2" fmla="*/ 1717 h 59454"/>
                    <a:gd name="connsiteX3" fmla="*/ 3162 w 81320"/>
                    <a:gd name="connsiteY3" fmla="*/ 1536 h 59454"/>
                    <a:gd name="connsiteX4" fmla="*/ 76802 w 81320"/>
                    <a:gd name="connsiteY4" fmla="*/ 0 h 59454"/>
                    <a:gd name="connsiteX5" fmla="*/ 81320 w 81320"/>
                    <a:gd name="connsiteY5" fmla="*/ 0 h 59454"/>
                    <a:gd name="connsiteX6" fmla="*/ 81320 w 81320"/>
                    <a:gd name="connsiteY6" fmla="*/ 4518 h 59454"/>
                    <a:gd name="connsiteX7" fmla="*/ 80688 w 81320"/>
                    <a:gd name="connsiteY7" fmla="*/ 55478 h 59454"/>
                    <a:gd name="connsiteX8" fmla="*/ 80597 w 81320"/>
                    <a:gd name="connsiteY8" fmla="*/ 59454 h 59454"/>
                    <a:gd name="connsiteX9" fmla="*/ 76802 w 81320"/>
                    <a:gd name="connsiteY9" fmla="*/ 59364 h 59454"/>
                    <a:gd name="connsiteX10" fmla="*/ 39033 w 81320"/>
                    <a:gd name="connsiteY10" fmla="*/ 57737 h 59454"/>
                    <a:gd name="connsiteX11" fmla="*/ 20782 w 81320"/>
                    <a:gd name="connsiteY11" fmla="*/ 56653 h 59454"/>
                    <a:gd name="connsiteX12" fmla="*/ 3162 w 81320"/>
                    <a:gd name="connsiteY12" fmla="*/ 55478 h 59454"/>
                    <a:gd name="connsiteX13" fmla="*/ 1446 w 81320"/>
                    <a:gd name="connsiteY13" fmla="*/ 30811 h 59454"/>
                    <a:gd name="connsiteX14" fmla="*/ 40931 w 81320"/>
                    <a:gd name="connsiteY14" fmla="*/ 53310 h 59454"/>
                    <a:gd name="connsiteX15" fmla="*/ 76802 w 81320"/>
                    <a:gd name="connsiteY15" fmla="*/ 51683 h 59454"/>
                    <a:gd name="connsiteX16" fmla="*/ 72917 w 81320"/>
                    <a:gd name="connsiteY16" fmla="*/ 55569 h 59454"/>
                    <a:gd name="connsiteX17" fmla="*/ 72285 w 81320"/>
                    <a:gd name="connsiteY17" fmla="*/ 4608 h 59454"/>
                    <a:gd name="connsiteX18" fmla="*/ 76802 w 81320"/>
                    <a:gd name="connsiteY18" fmla="*/ 9126 h 59454"/>
                    <a:gd name="connsiteX19" fmla="*/ 3162 w 81320"/>
                    <a:gd name="connsiteY19" fmla="*/ 7590 h 59454"/>
                    <a:gd name="connsiteX20" fmla="*/ 6144 w 81320"/>
                    <a:gd name="connsiteY20" fmla="*/ 4608 h 59454"/>
                    <a:gd name="connsiteX21" fmla="*/ 4789 w 81320"/>
                    <a:gd name="connsiteY21" fmla="*/ 29366 h 59454"/>
                    <a:gd name="connsiteX22" fmla="*/ 3072 w 81320"/>
                    <a:gd name="connsiteY22" fmla="*/ 55569 h 59454"/>
                    <a:gd name="connsiteX23" fmla="*/ 40931 w 81320"/>
                    <a:gd name="connsiteY23" fmla="*/ 53310 h 594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81320" h="59454">
                      <a:moveTo>
                        <a:pt x="1446" y="30811"/>
                      </a:moveTo>
                      <a:cubicBezTo>
                        <a:pt x="723" y="22318"/>
                        <a:pt x="542" y="13463"/>
                        <a:pt x="90" y="4608"/>
                      </a:cubicBezTo>
                      <a:lnTo>
                        <a:pt x="0" y="1717"/>
                      </a:lnTo>
                      <a:lnTo>
                        <a:pt x="3162" y="1536"/>
                      </a:lnTo>
                      <a:cubicBezTo>
                        <a:pt x="27739" y="271"/>
                        <a:pt x="52226" y="181"/>
                        <a:pt x="76802" y="0"/>
                      </a:cubicBezTo>
                      <a:lnTo>
                        <a:pt x="81320" y="0"/>
                      </a:lnTo>
                      <a:lnTo>
                        <a:pt x="81320" y="4518"/>
                      </a:lnTo>
                      <a:cubicBezTo>
                        <a:pt x="81230" y="21505"/>
                        <a:pt x="81139" y="38491"/>
                        <a:pt x="80688" y="55478"/>
                      </a:cubicBezTo>
                      <a:lnTo>
                        <a:pt x="80597" y="59454"/>
                      </a:lnTo>
                      <a:lnTo>
                        <a:pt x="76802" y="59364"/>
                      </a:lnTo>
                      <a:cubicBezTo>
                        <a:pt x="64062" y="59002"/>
                        <a:pt x="51412" y="58370"/>
                        <a:pt x="39033" y="57737"/>
                      </a:cubicBezTo>
                      <a:cubicBezTo>
                        <a:pt x="32799" y="57557"/>
                        <a:pt x="26836" y="56924"/>
                        <a:pt x="20782" y="56653"/>
                      </a:cubicBezTo>
                      <a:lnTo>
                        <a:pt x="3162" y="55478"/>
                      </a:lnTo>
                      <a:lnTo>
                        <a:pt x="1446" y="30811"/>
                      </a:lnTo>
                      <a:close/>
                      <a:moveTo>
                        <a:pt x="40931" y="53310"/>
                      </a:moveTo>
                      <a:lnTo>
                        <a:pt x="76802" y="51683"/>
                      </a:lnTo>
                      <a:lnTo>
                        <a:pt x="72917" y="55569"/>
                      </a:lnTo>
                      <a:cubicBezTo>
                        <a:pt x="72465" y="38582"/>
                        <a:pt x="72375" y="21595"/>
                        <a:pt x="72285" y="4608"/>
                      </a:cubicBezTo>
                      <a:lnTo>
                        <a:pt x="76802" y="9126"/>
                      </a:lnTo>
                      <a:cubicBezTo>
                        <a:pt x="52226" y="8945"/>
                        <a:pt x="27739" y="8855"/>
                        <a:pt x="3162" y="7590"/>
                      </a:cubicBezTo>
                      <a:lnTo>
                        <a:pt x="6144" y="4608"/>
                      </a:lnTo>
                      <a:cubicBezTo>
                        <a:pt x="5783" y="12740"/>
                        <a:pt x="5512" y="20872"/>
                        <a:pt x="4789" y="29366"/>
                      </a:cubicBezTo>
                      <a:lnTo>
                        <a:pt x="3072" y="55569"/>
                      </a:lnTo>
                      <a:lnTo>
                        <a:pt x="40931" y="53310"/>
                      </a:lnTo>
                      <a:close/>
                    </a:path>
                  </a:pathLst>
                </a:custGeom>
                <a:solidFill>
                  <a:srgbClr val="3F3F3F"/>
                </a:solidFill>
                <a:ln w="9035" cap="flat">
                  <a:noFill/>
                  <a:prstDash val="solid"/>
                  <a:miter/>
                </a:ln>
              </p:spPr>
              <p:txBody>
                <a:bodyPr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36018" name="Forme libre : forme 36017">
                  <a:extLst>
                    <a:ext uri="{FF2B5EF4-FFF2-40B4-BE49-F238E27FC236}">
                      <a16:creationId xmlns:a16="http://schemas.microsoft.com/office/drawing/2014/main" id="{66BF6734-DF99-413C-87BF-051FF2C76B8C}"/>
                    </a:ext>
                  </a:extLst>
                </p:cNvPr>
                <p:cNvSpPr/>
                <p:nvPr/>
              </p:nvSpPr>
              <p:spPr>
                <a:xfrm>
                  <a:off x="5677924" y="2594745"/>
                  <a:ext cx="94512" cy="32166"/>
                </a:xfrm>
                <a:custGeom>
                  <a:avLst/>
                  <a:gdLst>
                    <a:gd name="connsiteX0" fmla="*/ 16083 w 94512"/>
                    <a:gd name="connsiteY0" fmla="*/ 32167 h 32166"/>
                    <a:gd name="connsiteX1" fmla="*/ 78429 w 94512"/>
                    <a:gd name="connsiteY1" fmla="*/ 32167 h 32166"/>
                    <a:gd name="connsiteX2" fmla="*/ 94512 w 94512"/>
                    <a:gd name="connsiteY2" fmla="*/ 16083 h 32166"/>
                    <a:gd name="connsiteX3" fmla="*/ 94512 w 94512"/>
                    <a:gd name="connsiteY3" fmla="*/ 16083 h 32166"/>
                    <a:gd name="connsiteX4" fmla="*/ 78429 w 94512"/>
                    <a:gd name="connsiteY4" fmla="*/ 0 h 32166"/>
                    <a:gd name="connsiteX5" fmla="*/ 16083 w 94512"/>
                    <a:gd name="connsiteY5" fmla="*/ 0 h 32166"/>
                    <a:gd name="connsiteX6" fmla="*/ 0 w 94512"/>
                    <a:gd name="connsiteY6" fmla="*/ 16083 h 32166"/>
                    <a:gd name="connsiteX7" fmla="*/ 0 w 94512"/>
                    <a:gd name="connsiteY7" fmla="*/ 16083 h 32166"/>
                    <a:gd name="connsiteX8" fmla="*/ 16083 w 94512"/>
                    <a:gd name="connsiteY8" fmla="*/ 32167 h 321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4512" h="32166">
                      <a:moveTo>
                        <a:pt x="16083" y="32167"/>
                      </a:moveTo>
                      <a:lnTo>
                        <a:pt x="78429" y="32167"/>
                      </a:lnTo>
                      <a:cubicBezTo>
                        <a:pt x="87284" y="32167"/>
                        <a:pt x="94512" y="24938"/>
                        <a:pt x="94512" y="16083"/>
                      </a:cubicBezTo>
                      <a:lnTo>
                        <a:pt x="94512" y="16083"/>
                      </a:lnTo>
                      <a:cubicBezTo>
                        <a:pt x="94512" y="7228"/>
                        <a:pt x="87284" y="0"/>
                        <a:pt x="78429" y="0"/>
                      </a:cubicBezTo>
                      <a:lnTo>
                        <a:pt x="16083" y="0"/>
                      </a:lnTo>
                      <a:cubicBezTo>
                        <a:pt x="7228" y="0"/>
                        <a:pt x="0" y="7228"/>
                        <a:pt x="0" y="16083"/>
                      </a:cubicBezTo>
                      <a:lnTo>
                        <a:pt x="0" y="16083"/>
                      </a:lnTo>
                      <a:cubicBezTo>
                        <a:pt x="90" y="24938"/>
                        <a:pt x="7319" y="32167"/>
                        <a:pt x="16083" y="3216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035" cap="flat">
                  <a:noFill/>
                  <a:prstDash val="solid"/>
                  <a:miter/>
                </a:ln>
              </p:spPr>
              <p:txBody>
                <a:bodyPr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36019" name="Forme libre : forme 36018">
                  <a:extLst>
                    <a:ext uri="{FF2B5EF4-FFF2-40B4-BE49-F238E27FC236}">
                      <a16:creationId xmlns:a16="http://schemas.microsoft.com/office/drawing/2014/main" id="{4D3738D2-5F77-4934-8D6C-C7ACE921CCC6}"/>
                    </a:ext>
                  </a:extLst>
                </p:cNvPr>
                <p:cNvSpPr/>
                <p:nvPr/>
              </p:nvSpPr>
              <p:spPr>
                <a:xfrm>
                  <a:off x="5525945" y="2594745"/>
                  <a:ext cx="94512" cy="32166"/>
                </a:xfrm>
                <a:custGeom>
                  <a:avLst/>
                  <a:gdLst>
                    <a:gd name="connsiteX0" fmla="*/ 16083 w 94512"/>
                    <a:gd name="connsiteY0" fmla="*/ 32167 h 32166"/>
                    <a:gd name="connsiteX1" fmla="*/ 78429 w 94512"/>
                    <a:gd name="connsiteY1" fmla="*/ 32167 h 32166"/>
                    <a:gd name="connsiteX2" fmla="*/ 94512 w 94512"/>
                    <a:gd name="connsiteY2" fmla="*/ 16083 h 32166"/>
                    <a:gd name="connsiteX3" fmla="*/ 94512 w 94512"/>
                    <a:gd name="connsiteY3" fmla="*/ 16083 h 32166"/>
                    <a:gd name="connsiteX4" fmla="*/ 78429 w 94512"/>
                    <a:gd name="connsiteY4" fmla="*/ 0 h 32166"/>
                    <a:gd name="connsiteX5" fmla="*/ 16083 w 94512"/>
                    <a:gd name="connsiteY5" fmla="*/ 0 h 32166"/>
                    <a:gd name="connsiteX6" fmla="*/ 0 w 94512"/>
                    <a:gd name="connsiteY6" fmla="*/ 16083 h 32166"/>
                    <a:gd name="connsiteX7" fmla="*/ 0 w 94512"/>
                    <a:gd name="connsiteY7" fmla="*/ 16083 h 32166"/>
                    <a:gd name="connsiteX8" fmla="*/ 16083 w 94512"/>
                    <a:gd name="connsiteY8" fmla="*/ 32167 h 321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4512" h="32166">
                      <a:moveTo>
                        <a:pt x="16083" y="32167"/>
                      </a:moveTo>
                      <a:lnTo>
                        <a:pt x="78429" y="32167"/>
                      </a:lnTo>
                      <a:cubicBezTo>
                        <a:pt x="87284" y="32167"/>
                        <a:pt x="94512" y="24938"/>
                        <a:pt x="94512" y="16083"/>
                      </a:cubicBezTo>
                      <a:lnTo>
                        <a:pt x="94512" y="16083"/>
                      </a:lnTo>
                      <a:cubicBezTo>
                        <a:pt x="94512" y="7228"/>
                        <a:pt x="87284" y="0"/>
                        <a:pt x="78429" y="0"/>
                      </a:cubicBezTo>
                      <a:lnTo>
                        <a:pt x="16083" y="0"/>
                      </a:lnTo>
                      <a:cubicBezTo>
                        <a:pt x="7228" y="0"/>
                        <a:pt x="0" y="7228"/>
                        <a:pt x="0" y="16083"/>
                      </a:cubicBezTo>
                      <a:lnTo>
                        <a:pt x="0" y="16083"/>
                      </a:lnTo>
                      <a:cubicBezTo>
                        <a:pt x="90" y="24938"/>
                        <a:pt x="7319" y="32167"/>
                        <a:pt x="16083" y="3216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035" cap="flat">
                  <a:noFill/>
                  <a:prstDash val="solid"/>
                  <a:miter/>
                </a:ln>
              </p:spPr>
              <p:txBody>
                <a:bodyPr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36020" name="Forme libre : forme 36019">
                  <a:extLst>
                    <a:ext uri="{FF2B5EF4-FFF2-40B4-BE49-F238E27FC236}">
                      <a16:creationId xmlns:a16="http://schemas.microsoft.com/office/drawing/2014/main" id="{C86BF538-F0A9-43FC-B6C9-2213C34B3512}"/>
                    </a:ext>
                  </a:extLst>
                </p:cNvPr>
                <p:cNvSpPr/>
                <p:nvPr/>
              </p:nvSpPr>
              <p:spPr>
                <a:xfrm>
                  <a:off x="5373967" y="2594745"/>
                  <a:ext cx="94512" cy="32166"/>
                </a:xfrm>
                <a:custGeom>
                  <a:avLst/>
                  <a:gdLst>
                    <a:gd name="connsiteX0" fmla="*/ 16083 w 94512"/>
                    <a:gd name="connsiteY0" fmla="*/ 32167 h 32166"/>
                    <a:gd name="connsiteX1" fmla="*/ 78429 w 94512"/>
                    <a:gd name="connsiteY1" fmla="*/ 32167 h 32166"/>
                    <a:gd name="connsiteX2" fmla="*/ 94512 w 94512"/>
                    <a:gd name="connsiteY2" fmla="*/ 16083 h 32166"/>
                    <a:gd name="connsiteX3" fmla="*/ 94512 w 94512"/>
                    <a:gd name="connsiteY3" fmla="*/ 16083 h 32166"/>
                    <a:gd name="connsiteX4" fmla="*/ 78429 w 94512"/>
                    <a:gd name="connsiteY4" fmla="*/ 0 h 32166"/>
                    <a:gd name="connsiteX5" fmla="*/ 16083 w 94512"/>
                    <a:gd name="connsiteY5" fmla="*/ 0 h 32166"/>
                    <a:gd name="connsiteX6" fmla="*/ 0 w 94512"/>
                    <a:gd name="connsiteY6" fmla="*/ 16083 h 32166"/>
                    <a:gd name="connsiteX7" fmla="*/ 0 w 94512"/>
                    <a:gd name="connsiteY7" fmla="*/ 16083 h 32166"/>
                    <a:gd name="connsiteX8" fmla="*/ 16083 w 94512"/>
                    <a:gd name="connsiteY8" fmla="*/ 32167 h 321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4512" h="32166">
                      <a:moveTo>
                        <a:pt x="16083" y="32167"/>
                      </a:moveTo>
                      <a:lnTo>
                        <a:pt x="78429" y="32167"/>
                      </a:lnTo>
                      <a:cubicBezTo>
                        <a:pt x="87284" y="32167"/>
                        <a:pt x="94512" y="24938"/>
                        <a:pt x="94512" y="16083"/>
                      </a:cubicBezTo>
                      <a:lnTo>
                        <a:pt x="94512" y="16083"/>
                      </a:lnTo>
                      <a:cubicBezTo>
                        <a:pt x="94512" y="7228"/>
                        <a:pt x="87284" y="0"/>
                        <a:pt x="78429" y="0"/>
                      </a:cubicBezTo>
                      <a:lnTo>
                        <a:pt x="16083" y="0"/>
                      </a:lnTo>
                      <a:cubicBezTo>
                        <a:pt x="7229" y="0"/>
                        <a:pt x="0" y="7228"/>
                        <a:pt x="0" y="16083"/>
                      </a:cubicBezTo>
                      <a:lnTo>
                        <a:pt x="0" y="16083"/>
                      </a:lnTo>
                      <a:cubicBezTo>
                        <a:pt x="0" y="24938"/>
                        <a:pt x="7229" y="32167"/>
                        <a:pt x="16083" y="3216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035" cap="flat">
                  <a:noFill/>
                  <a:prstDash val="solid"/>
                  <a:miter/>
                </a:ln>
              </p:spPr>
              <p:txBody>
                <a:bodyPr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36021" name="Forme libre : forme 36020">
                  <a:extLst>
                    <a:ext uri="{FF2B5EF4-FFF2-40B4-BE49-F238E27FC236}">
                      <a16:creationId xmlns:a16="http://schemas.microsoft.com/office/drawing/2014/main" id="{473B6EE8-C77A-4CD8-B4AC-B285C94A68CC}"/>
                    </a:ext>
                  </a:extLst>
                </p:cNvPr>
                <p:cNvSpPr/>
                <p:nvPr/>
              </p:nvSpPr>
              <p:spPr>
                <a:xfrm>
                  <a:off x="5221988" y="2594745"/>
                  <a:ext cx="94512" cy="32166"/>
                </a:xfrm>
                <a:custGeom>
                  <a:avLst/>
                  <a:gdLst>
                    <a:gd name="connsiteX0" fmla="*/ 16083 w 94512"/>
                    <a:gd name="connsiteY0" fmla="*/ 32167 h 32166"/>
                    <a:gd name="connsiteX1" fmla="*/ 78429 w 94512"/>
                    <a:gd name="connsiteY1" fmla="*/ 32167 h 32166"/>
                    <a:gd name="connsiteX2" fmla="*/ 94512 w 94512"/>
                    <a:gd name="connsiteY2" fmla="*/ 16083 h 32166"/>
                    <a:gd name="connsiteX3" fmla="*/ 94512 w 94512"/>
                    <a:gd name="connsiteY3" fmla="*/ 16083 h 32166"/>
                    <a:gd name="connsiteX4" fmla="*/ 78429 w 94512"/>
                    <a:gd name="connsiteY4" fmla="*/ 0 h 32166"/>
                    <a:gd name="connsiteX5" fmla="*/ 16083 w 94512"/>
                    <a:gd name="connsiteY5" fmla="*/ 0 h 32166"/>
                    <a:gd name="connsiteX6" fmla="*/ 0 w 94512"/>
                    <a:gd name="connsiteY6" fmla="*/ 16083 h 32166"/>
                    <a:gd name="connsiteX7" fmla="*/ 0 w 94512"/>
                    <a:gd name="connsiteY7" fmla="*/ 16083 h 32166"/>
                    <a:gd name="connsiteX8" fmla="*/ 16083 w 94512"/>
                    <a:gd name="connsiteY8" fmla="*/ 32167 h 321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4512" h="32166">
                      <a:moveTo>
                        <a:pt x="16083" y="32167"/>
                      </a:moveTo>
                      <a:lnTo>
                        <a:pt x="78429" y="32167"/>
                      </a:lnTo>
                      <a:cubicBezTo>
                        <a:pt x="87284" y="32167"/>
                        <a:pt x="94512" y="24938"/>
                        <a:pt x="94512" y="16083"/>
                      </a:cubicBezTo>
                      <a:lnTo>
                        <a:pt x="94512" y="16083"/>
                      </a:lnTo>
                      <a:cubicBezTo>
                        <a:pt x="94512" y="7228"/>
                        <a:pt x="87284" y="0"/>
                        <a:pt x="78429" y="0"/>
                      </a:cubicBezTo>
                      <a:lnTo>
                        <a:pt x="16083" y="0"/>
                      </a:lnTo>
                      <a:cubicBezTo>
                        <a:pt x="7229" y="0"/>
                        <a:pt x="0" y="7228"/>
                        <a:pt x="0" y="16083"/>
                      </a:cubicBezTo>
                      <a:lnTo>
                        <a:pt x="0" y="16083"/>
                      </a:lnTo>
                      <a:cubicBezTo>
                        <a:pt x="0" y="24938"/>
                        <a:pt x="7229" y="32167"/>
                        <a:pt x="16083" y="3216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035" cap="flat">
                  <a:noFill/>
                  <a:prstDash val="solid"/>
                  <a:miter/>
                </a:ln>
              </p:spPr>
              <p:txBody>
                <a:bodyPr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36022" name="Forme libre : forme 36021">
                  <a:extLst>
                    <a:ext uri="{FF2B5EF4-FFF2-40B4-BE49-F238E27FC236}">
                      <a16:creationId xmlns:a16="http://schemas.microsoft.com/office/drawing/2014/main" id="{623C9BED-07F6-459F-8417-0B248A473A3A}"/>
                    </a:ext>
                  </a:extLst>
                </p:cNvPr>
                <p:cNvSpPr/>
                <p:nvPr/>
              </p:nvSpPr>
              <p:spPr>
                <a:xfrm>
                  <a:off x="5070010" y="2594745"/>
                  <a:ext cx="94512" cy="32166"/>
                </a:xfrm>
                <a:custGeom>
                  <a:avLst/>
                  <a:gdLst>
                    <a:gd name="connsiteX0" fmla="*/ 16083 w 94512"/>
                    <a:gd name="connsiteY0" fmla="*/ 32167 h 32166"/>
                    <a:gd name="connsiteX1" fmla="*/ 78429 w 94512"/>
                    <a:gd name="connsiteY1" fmla="*/ 32167 h 32166"/>
                    <a:gd name="connsiteX2" fmla="*/ 94512 w 94512"/>
                    <a:gd name="connsiteY2" fmla="*/ 16083 h 32166"/>
                    <a:gd name="connsiteX3" fmla="*/ 94512 w 94512"/>
                    <a:gd name="connsiteY3" fmla="*/ 16083 h 32166"/>
                    <a:gd name="connsiteX4" fmla="*/ 78429 w 94512"/>
                    <a:gd name="connsiteY4" fmla="*/ 0 h 32166"/>
                    <a:gd name="connsiteX5" fmla="*/ 16083 w 94512"/>
                    <a:gd name="connsiteY5" fmla="*/ 0 h 32166"/>
                    <a:gd name="connsiteX6" fmla="*/ 0 w 94512"/>
                    <a:gd name="connsiteY6" fmla="*/ 16083 h 32166"/>
                    <a:gd name="connsiteX7" fmla="*/ 0 w 94512"/>
                    <a:gd name="connsiteY7" fmla="*/ 16083 h 32166"/>
                    <a:gd name="connsiteX8" fmla="*/ 16083 w 94512"/>
                    <a:gd name="connsiteY8" fmla="*/ 32167 h 321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4512" h="32166">
                      <a:moveTo>
                        <a:pt x="16083" y="32167"/>
                      </a:moveTo>
                      <a:lnTo>
                        <a:pt x="78429" y="32167"/>
                      </a:lnTo>
                      <a:cubicBezTo>
                        <a:pt x="87283" y="32167"/>
                        <a:pt x="94512" y="24938"/>
                        <a:pt x="94512" y="16083"/>
                      </a:cubicBezTo>
                      <a:lnTo>
                        <a:pt x="94512" y="16083"/>
                      </a:lnTo>
                      <a:cubicBezTo>
                        <a:pt x="94512" y="7228"/>
                        <a:pt x="87283" y="0"/>
                        <a:pt x="78429" y="0"/>
                      </a:cubicBezTo>
                      <a:lnTo>
                        <a:pt x="16083" y="0"/>
                      </a:lnTo>
                      <a:cubicBezTo>
                        <a:pt x="7228" y="0"/>
                        <a:pt x="0" y="7228"/>
                        <a:pt x="0" y="16083"/>
                      </a:cubicBezTo>
                      <a:lnTo>
                        <a:pt x="0" y="16083"/>
                      </a:lnTo>
                      <a:cubicBezTo>
                        <a:pt x="0" y="24938"/>
                        <a:pt x="7228" y="32167"/>
                        <a:pt x="16083" y="3216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035" cap="flat">
                  <a:noFill/>
                  <a:prstDash val="solid"/>
                  <a:miter/>
                </a:ln>
              </p:spPr>
              <p:txBody>
                <a:bodyPr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36023" name="Forme libre : forme 36022">
                  <a:extLst>
                    <a:ext uri="{FF2B5EF4-FFF2-40B4-BE49-F238E27FC236}">
                      <a16:creationId xmlns:a16="http://schemas.microsoft.com/office/drawing/2014/main" id="{8BBF49A2-EDE8-47DF-9B58-D5D6D0ADD0C3}"/>
                    </a:ext>
                  </a:extLst>
                </p:cNvPr>
                <p:cNvSpPr/>
                <p:nvPr/>
              </p:nvSpPr>
              <p:spPr>
                <a:xfrm>
                  <a:off x="5677430" y="2590403"/>
                  <a:ext cx="98989" cy="39219"/>
                </a:xfrm>
                <a:custGeom>
                  <a:avLst/>
                  <a:gdLst>
                    <a:gd name="connsiteX0" fmla="*/ 222 w 98989"/>
                    <a:gd name="connsiteY0" fmla="*/ 17443 h 39219"/>
                    <a:gd name="connsiteX1" fmla="*/ 8173 w 98989"/>
                    <a:gd name="connsiteY1" fmla="*/ 5245 h 39219"/>
                    <a:gd name="connsiteX2" fmla="*/ 15402 w 98989"/>
                    <a:gd name="connsiteY2" fmla="*/ 2715 h 39219"/>
                    <a:gd name="connsiteX3" fmla="*/ 22540 w 98989"/>
                    <a:gd name="connsiteY3" fmla="*/ 2264 h 39219"/>
                    <a:gd name="connsiteX4" fmla="*/ 78922 w 98989"/>
                    <a:gd name="connsiteY4" fmla="*/ 5 h 39219"/>
                    <a:gd name="connsiteX5" fmla="*/ 94644 w 98989"/>
                    <a:gd name="connsiteY5" fmla="*/ 7595 h 39219"/>
                    <a:gd name="connsiteX6" fmla="*/ 98529 w 98989"/>
                    <a:gd name="connsiteY6" fmla="*/ 24311 h 39219"/>
                    <a:gd name="connsiteX7" fmla="*/ 88229 w 98989"/>
                    <a:gd name="connsiteY7" fmla="*/ 37322 h 39219"/>
                    <a:gd name="connsiteX8" fmla="*/ 80187 w 98989"/>
                    <a:gd name="connsiteY8" fmla="*/ 39219 h 39219"/>
                    <a:gd name="connsiteX9" fmla="*/ 72959 w 98989"/>
                    <a:gd name="connsiteY9" fmla="*/ 38858 h 39219"/>
                    <a:gd name="connsiteX10" fmla="*/ 16577 w 98989"/>
                    <a:gd name="connsiteY10" fmla="*/ 36599 h 39219"/>
                    <a:gd name="connsiteX11" fmla="*/ 222 w 98989"/>
                    <a:gd name="connsiteY11" fmla="*/ 17443 h 39219"/>
                    <a:gd name="connsiteX12" fmla="*/ 72959 w 98989"/>
                    <a:gd name="connsiteY12" fmla="*/ 34340 h 39219"/>
                    <a:gd name="connsiteX13" fmla="*/ 79826 w 98989"/>
                    <a:gd name="connsiteY13" fmla="*/ 33888 h 39219"/>
                    <a:gd name="connsiteX14" fmla="*/ 85157 w 98989"/>
                    <a:gd name="connsiteY14" fmla="*/ 31900 h 39219"/>
                    <a:gd name="connsiteX15" fmla="*/ 90849 w 98989"/>
                    <a:gd name="connsiteY15" fmla="*/ 22774 h 39219"/>
                    <a:gd name="connsiteX16" fmla="*/ 78922 w 98989"/>
                    <a:gd name="connsiteY16" fmla="*/ 8950 h 39219"/>
                    <a:gd name="connsiteX17" fmla="*/ 22540 w 98989"/>
                    <a:gd name="connsiteY17" fmla="*/ 6691 h 39219"/>
                    <a:gd name="connsiteX18" fmla="*/ 9529 w 98989"/>
                    <a:gd name="connsiteY18" fmla="*/ 7685 h 39219"/>
                    <a:gd name="connsiteX19" fmla="*/ 1487 w 98989"/>
                    <a:gd name="connsiteY19" fmla="*/ 17624 h 39219"/>
                    <a:gd name="connsiteX20" fmla="*/ 4379 w 98989"/>
                    <a:gd name="connsiteY20" fmla="*/ 30635 h 39219"/>
                    <a:gd name="connsiteX21" fmla="*/ 16577 w 98989"/>
                    <a:gd name="connsiteY21" fmla="*/ 36599 h 39219"/>
                    <a:gd name="connsiteX22" fmla="*/ 72959 w 98989"/>
                    <a:gd name="connsiteY22" fmla="*/ 34340 h 392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98989" h="39219">
                      <a:moveTo>
                        <a:pt x="222" y="17443"/>
                      </a:moveTo>
                      <a:cubicBezTo>
                        <a:pt x="945" y="12564"/>
                        <a:pt x="3836" y="8046"/>
                        <a:pt x="8173" y="5245"/>
                      </a:cubicBezTo>
                      <a:cubicBezTo>
                        <a:pt x="10342" y="3890"/>
                        <a:pt x="12872" y="2987"/>
                        <a:pt x="15402" y="2715"/>
                      </a:cubicBezTo>
                      <a:cubicBezTo>
                        <a:pt x="18022" y="2444"/>
                        <a:pt x="20191" y="2444"/>
                        <a:pt x="22540" y="2264"/>
                      </a:cubicBezTo>
                      <a:cubicBezTo>
                        <a:pt x="41334" y="1089"/>
                        <a:pt x="60128" y="-86"/>
                        <a:pt x="78922" y="5"/>
                      </a:cubicBezTo>
                      <a:cubicBezTo>
                        <a:pt x="84976" y="5"/>
                        <a:pt x="90849" y="2987"/>
                        <a:pt x="94644" y="7595"/>
                      </a:cubicBezTo>
                      <a:cubicBezTo>
                        <a:pt x="98439" y="12203"/>
                        <a:pt x="99794" y="18618"/>
                        <a:pt x="98529" y="24311"/>
                      </a:cubicBezTo>
                      <a:cubicBezTo>
                        <a:pt x="97264" y="30093"/>
                        <a:pt x="93198" y="34882"/>
                        <a:pt x="88229" y="37322"/>
                      </a:cubicBezTo>
                      <a:cubicBezTo>
                        <a:pt x="85699" y="38587"/>
                        <a:pt x="82988" y="39219"/>
                        <a:pt x="80187" y="39219"/>
                      </a:cubicBezTo>
                      <a:cubicBezTo>
                        <a:pt x="77476" y="39219"/>
                        <a:pt x="75398" y="38948"/>
                        <a:pt x="72959" y="38858"/>
                      </a:cubicBezTo>
                      <a:cubicBezTo>
                        <a:pt x="54165" y="37683"/>
                        <a:pt x="35370" y="36509"/>
                        <a:pt x="16577" y="36599"/>
                      </a:cubicBezTo>
                      <a:cubicBezTo>
                        <a:pt x="6999" y="36870"/>
                        <a:pt x="-1495" y="27292"/>
                        <a:pt x="222" y="17443"/>
                      </a:cubicBezTo>
                      <a:close/>
                      <a:moveTo>
                        <a:pt x="72959" y="34340"/>
                      </a:moveTo>
                      <a:cubicBezTo>
                        <a:pt x="75217" y="34159"/>
                        <a:pt x="77838" y="34069"/>
                        <a:pt x="79826" y="33888"/>
                      </a:cubicBezTo>
                      <a:cubicBezTo>
                        <a:pt x="81723" y="33617"/>
                        <a:pt x="83620" y="32985"/>
                        <a:pt x="85157" y="31900"/>
                      </a:cubicBezTo>
                      <a:cubicBezTo>
                        <a:pt x="88319" y="29822"/>
                        <a:pt x="90397" y="26298"/>
                        <a:pt x="90849" y="22774"/>
                      </a:cubicBezTo>
                      <a:cubicBezTo>
                        <a:pt x="92023" y="15546"/>
                        <a:pt x="85789" y="8679"/>
                        <a:pt x="78922" y="8950"/>
                      </a:cubicBezTo>
                      <a:cubicBezTo>
                        <a:pt x="60128" y="9040"/>
                        <a:pt x="41334" y="7866"/>
                        <a:pt x="22540" y="6691"/>
                      </a:cubicBezTo>
                      <a:cubicBezTo>
                        <a:pt x="17661" y="6511"/>
                        <a:pt x="13324" y="5607"/>
                        <a:pt x="9529" y="7685"/>
                      </a:cubicBezTo>
                      <a:cubicBezTo>
                        <a:pt x="5734" y="9492"/>
                        <a:pt x="2481" y="13197"/>
                        <a:pt x="1487" y="17624"/>
                      </a:cubicBezTo>
                      <a:cubicBezTo>
                        <a:pt x="493" y="22052"/>
                        <a:pt x="1487" y="26931"/>
                        <a:pt x="4379" y="30635"/>
                      </a:cubicBezTo>
                      <a:cubicBezTo>
                        <a:pt x="7270" y="34250"/>
                        <a:pt x="11878" y="36509"/>
                        <a:pt x="16577" y="36599"/>
                      </a:cubicBezTo>
                      <a:cubicBezTo>
                        <a:pt x="35370" y="36599"/>
                        <a:pt x="54165" y="35424"/>
                        <a:pt x="72959" y="34340"/>
                      </a:cubicBezTo>
                      <a:close/>
                    </a:path>
                  </a:pathLst>
                </a:custGeom>
                <a:solidFill>
                  <a:srgbClr val="3F3F3F"/>
                </a:solidFill>
                <a:ln w="9035" cap="flat">
                  <a:noFill/>
                  <a:prstDash val="solid"/>
                  <a:miter/>
                </a:ln>
              </p:spPr>
              <p:txBody>
                <a:bodyPr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36024" name="Forme libre : forme 36023">
                  <a:extLst>
                    <a:ext uri="{FF2B5EF4-FFF2-40B4-BE49-F238E27FC236}">
                      <a16:creationId xmlns:a16="http://schemas.microsoft.com/office/drawing/2014/main" id="{0307A74E-50F3-45D3-923F-2A976F3BDE01}"/>
                    </a:ext>
                  </a:extLst>
                </p:cNvPr>
                <p:cNvSpPr/>
                <p:nvPr/>
              </p:nvSpPr>
              <p:spPr>
                <a:xfrm>
                  <a:off x="5525452" y="2590403"/>
                  <a:ext cx="98989" cy="39219"/>
                </a:xfrm>
                <a:custGeom>
                  <a:avLst/>
                  <a:gdLst>
                    <a:gd name="connsiteX0" fmla="*/ 222 w 98989"/>
                    <a:gd name="connsiteY0" fmla="*/ 17443 h 39219"/>
                    <a:gd name="connsiteX1" fmla="*/ 8174 w 98989"/>
                    <a:gd name="connsiteY1" fmla="*/ 5245 h 39219"/>
                    <a:gd name="connsiteX2" fmla="*/ 15402 w 98989"/>
                    <a:gd name="connsiteY2" fmla="*/ 2715 h 39219"/>
                    <a:gd name="connsiteX3" fmla="*/ 22540 w 98989"/>
                    <a:gd name="connsiteY3" fmla="*/ 2264 h 39219"/>
                    <a:gd name="connsiteX4" fmla="*/ 78922 w 98989"/>
                    <a:gd name="connsiteY4" fmla="*/ 5 h 39219"/>
                    <a:gd name="connsiteX5" fmla="*/ 94644 w 98989"/>
                    <a:gd name="connsiteY5" fmla="*/ 7595 h 39219"/>
                    <a:gd name="connsiteX6" fmla="*/ 98529 w 98989"/>
                    <a:gd name="connsiteY6" fmla="*/ 24311 h 39219"/>
                    <a:gd name="connsiteX7" fmla="*/ 88229 w 98989"/>
                    <a:gd name="connsiteY7" fmla="*/ 37322 h 39219"/>
                    <a:gd name="connsiteX8" fmla="*/ 80187 w 98989"/>
                    <a:gd name="connsiteY8" fmla="*/ 39219 h 39219"/>
                    <a:gd name="connsiteX9" fmla="*/ 72959 w 98989"/>
                    <a:gd name="connsiteY9" fmla="*/ 38858 h 39219"/>
                    <a:gd name="connsiteX10" fmla="*/ 16577 w 98989"/>
                    <a:gd name="connsiteY10" fmla="*/ 36599 h 39219"/>
                    <a:gd name="connsiteX11" fmla="*/ 222 w 98989"/>
                    <a:gd name="connsiteY11" fmla="*/ 17443 h 39219"/>
                    <a:gd name="connsiteX12" fmla="*/ 72959 w 98989"/>
                    <a:gd name="connsiteY12" fmla="*/ 34340 h 39219"/>
                    <a:gd name="connsiteX13" fmla="*/ 79826 w 98989"/>
                    <a:gd name="connsiteY13" fmla="*/ 33888 h 39219"/>
                    <a:gd name="connsiteX14" fmla="*/ 85157 w 98989"/>
                    <a:gd name="connsiteY14" fmla="*/ 31900 h 39219"/>
                    <a:gd name="connsiteX15" fmla="*/ 90849 w 98989"/>
                    <a:gd name="connsiteY15" fmla="*/ 22774 h 39219"/>
                    <a:gd name="connsiteX16" fmla="*/ 78922 w 98989"/>
                    <a:gd name="connsiteY16" fmla="*/ 8950 h 39219"/>
                    <a:gd name="connsiteX17" fmla="*/ 22540 w 98989"/>
                    <a:gd name="connsiteY17" fmla="*/ 6691 h 39219"/>
                    <a:gd name="connsiteX18" fmla="*/ 9529 w 98989"/>
                    <a:gd name="connsiteY18" fmla="*/ 7685 h 39219"/>
                    <a:gd name="connsiteX19" fmla="*/ 1487 w 98989"/>
                    <a:gd name="connsiteY19" fmla="*/ 17624 h 39219"/>
                    <a:gd name="connsiteX20" fmla="*/ 4379 w 98989"/>
                    <a:gd name="connsiteY20" fmla="*/ 30635 h 39219"/>
                    <a:gd name="connsiteX21" fmla="*/ 16577 w 98989"/>
                    <a:gd name="connsiteY21" fmla="*/ 36599 h 39219"/>
                    <a:gd name="connsiteX22" fmla="*/ 72959 w 98989"/>
                    <a:gd name="connsiteY22" fmla="*/ 34340 h 392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98989" h="39219">
                      <a:moveTo>
                        <a:pt x="222" y="17443"/>
                      </a:moveTo>
                      <a:cubicBezTo>
                        <a:pt x="945" y="12564"/>
                        <a:pt x="3836" y="8046"/>
                        <a:pt x="8174" y="5245"/>
                      </a:cubicBezTo>
                      <a:cubicBezTo>
                        <a:pt x="10342" y="3890"/>
                        <a:pt x="12872" y="2987"/>
                        <a:pt x="15402" y="2715"/>
                      </a:cubicBezTo>
                      <a:cubicBezTo>
                        <a:pt x="18022" y="2444"/>
                        <a:pt x="20191" y="2444"/>
                        <a:pt x="22540" y="2264"/>
                      </a:cubicBezTo>
                      <a:cubicBezTo>
                        <a:pt x="41334" y="1089"/>
                        <a:pt x="60128" y="-86"/>
                        <a:pt x="78922" y="5"/>
                      </a:cubicBezTo>
                      <a:cubicBezTo>
                        <a:pt x="84976" y="5"/>
                        <a:pt x="90849" y="2987"/>
                        <a:pt x="94644" y="7595"/>
                      </a:cubicBezTo>
                      <a:cubicBezTo>
                        <a:pt x="98439" y="12203"/>
                        <a:pt x="99794" y="18618"/>
                        <a:pt x="98529" y="24311"/>
                      </a:cubicBezTo>
                      <a:cubicBezTo>
                        <a:pt x="97264" y="30093"/>
                        <a:pt x="93198" y="34882"/>
                        <a:pt x="88229" y="37322"/>
                      </a:cubicBezTo>
                      <a:cubicBezTo>
                        <a:pt x="85699" y="38587"/>
                        <a:pt x="82988" y="39219"/>
                        <a:pt x="80187" y="39219"/>
                      </a:cubicBezTo>
                      <a:cubicBezTo>
                        <a:pt x="77476" y="39219"/>
                        <a:pt x="75398" y="38948"/>
                        <a:pt x="72959" y="38858"/>
                      </a:cubicBezTo>
                      <a:cubicBezTo>
                        <a:pt x="54165" y="37683"/>
                        <a:pt x="35370" y="36509"/>
                        <a:pt x="16577" y="36599"/>
                      </a:cubicBezTo>
                      <a:cubicBezTo>
                        <a:pt x="6999" y="36870"/>
                        <a:pt x="-1495" y="27292"/>
                        <a:pt x="222" y="17443"/>
                      </a:cubicBezTo>
                      <a:close/>
                      <a:moveTo>
                        <a:pt x="72959" y="34340"/>
                      </a:moveTo>
                      <a:cubicBezTo>
                        <a:pt x="75217" y="34159"/>
                        <a:pt x="77838" y="34069"/>
                        <a:pt x="79826" y="33888"/>
                      </a:cubicBezTo>
                      <a:cubicBezTo>
                        <a:pt x="81723" y="33617"/>
                        <a:pt x="83620" y="32985"/>
                        <a:pt x="85157" y="31900"/>
                      </a:cubicBezTo>
                      <a:cubicBezTo>
                        <a:pt x="88319" y="29822"/>
                        <a:pt x="90397" y="26298"/>
                        <a:pt x="90849" y="22774"/>
                      </a:cubicBezTo>
                      <a:cubicBezTo>
                        <a:pt x="92024" y="15546"/>
                        <a:pt x="85789" y="8679"/>
                        <a:pt x="78922" y="8950"/>
                      </a:cubicBezTo>
                      <a:cubicBezTo>
                        <a:pt x="60128" y="9040"/>
                        <a:pt x="41334" y="7866"/>
                        <a:pt x="22540" y="6691"/>
                      </a:cubicBezTo>
                      <a:cubicBezTo>
                        <a:pt x="17661" y="6511"/>
                        <a:pt x="13324" y="5607"/>
                        <a:pt x="9529" y="7685"/>
                      </a:cubicBezTo>
                      <a:cubicBezTo>
                        <a:pt x="5734" y="9492"/>
                        <a:pt x="2481" y="13197"/>
                        <a:pt x="1487" y="17624"/>
                      </a:cubicBezTo>
                      <a:cubicBezTo>
                        <a:pt x="493" y="22052"/>
                        <a:pt x="1487" y="26931"/>
                        <a:pt x="4379" y="30635"/>
                      </a:cubicBezTo>
                      <a:cubicBezTo>
                        <a:pt x="7270" y="34250"/>
                        <a:pt x="11878" y="36509"/>
                        <a:pt x="16577" y="36599"/>
                      </a:cubicBezTo>
                      <a:cubicBezTo>
                        <a:pt x="35370" y="36599"/>
                        <a:pt x="54165" y="35424"/>
                        <a:pt x="72959" y="34340"/>
                      </a:cubicBezTo>
                      <a:close/>
                    </a:path>
                  </a:pathLst>
                </a:custGeom>
                <a:solidFill>
                  <a:srgbClr val="3F3F3F"/>
                </a:solidFill>
                <a:ln w="9035" cap="flat">
                  <a:noFill/>
                  <a:prstDash val="solid"/>
                  <a:miter/>
                </a:ln>
              </p:spPr>
              <p:txBody>
                <a:bodyPr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36025" name="Forme libre : forme 36024">
                  <a:extLst>
                    <a:ext uri="{FF2B5EF4-FFF2-40B4-BE49-F238E27FC236}">
                      <a16:creationId xmlns:a16="http://schemas.microsoft.com/office/drawing/2014/main" id="{E8E671A3-B960-4B27-BE82-397DF9E594FC}"/>
                    </a:ext>
                  </a:extLst>
                </p:cNvPr>
                <p:cNvSpPr/>
                <p:nvPr/>
              </p:nvSpPr>
              <p:spPr>
                <a:xfrm>
                  <a:off x="5373474" y="2590403"/>
                  <a:ext cx="98989" cy="39219"/>
                </a:xfrm>
                <a:custGeom>
                  <a:avLst/>
                  <a:gdLst>
                    <a:gd name="connsiteX0" fmla="*/ 222 w 98989"/>
                    <a:gd name="connsiteY0" fmla="*/ 17443 h 39219"/>
                    <a:gd name="connsiteX1" fmla="*/ 8174 w 98989"/>
                    <a:gd name="connsiteY1" fmla="*/ 5245 h 39219"/>
                    <a:gd name="connsiteX2" fmla="*/ 15402 w 98989"/>
                    <a:gd name="connsiteY2" fmla="*/ 2715 h 39219"/>
                    <a:gd name="connsiteX3" fmla="*/ 22540 w 98989"/>
                    <a:gd name="connsiteY3" fmla="*/ 2264 h 39219"/>
                    <a:gd name="connsiteX4" fmla="*/ 78922 w 98989"/>
                    <a:gd name="connsiteY4" fmla="*/ 5 h 39219"/>
                    <a:gd name="connsiteX5" fmla="*/ 94644 w 98989"/>
                    <a:gd name="connsiteY5" fmla="*/ 7595 h 39219"/>
                    <a:gd name="connsiteX6" fmla="*/ 98529 w 98989"/>
                    <a:gd name="connsiteY6" fmla="*/ 24311 h 39219"/>
                    <a:gd name="connsiteX7" fmla="*/ 88229 w 98989"/>
                    <a:gd name="connsiteY7" fmla="*/ 37322 h 39219"/>
                    <a:gd name="connsiteX8" fmla="*/ 80187 w 98989"/>
                    <a:gd name="connsiteY8" fmla="*/ 39219 h 39219"/>
                    <a:gd name="connsiteX9" fmla="*/ 72959 w 98989"/>
                    <a:gd name="connsiteY9" fmla="*/ 38858 h 39219"/>
                    <a:gd name="connsiteX10" fmla="*/ 16577 w 98989"/>
                    <a:gd name="connsiteY10" fmla="*/ 36599 h 39219"/>
                    <a:gd name="connsiteX11" fmla="*/ 222 w 98989"/>
                    <a:gd name="connsiteY11" fmla="*/ 17443 h 39219"/>
                    <a:gd name="connsiteX12" fmla="*/ 72959 w 98989"/>
                    <a:gd name="connsiteY12" fmla="*/ 34340 h 39219"/>
                    <a:gd name="connsiteX13" fmla="*/ 79826 w 98989"/>
                    <a:gd name="connsiteY13" fmla="*/ 33888 h 39219"/>
                    <a:gd name="connsiteX14" fmla="*/ 85157 w 98989"/>
                    <a:gd name="connsiteY14" fmla="*/ 31900 h 39219"/>
                    <a:gd name="connsiteX15" fmla="*/ 90849 w 98989"/>
                    <a:gd name="connsiteY15" fmla="*/ 22774 h 39219"/>
                    <a:gd name="connsiteX16" fmla="*/ 78922 w 98989"/>
                    <a:gd name="connsiteY16" fmla="*/ 8950 h 39219"/>
                    <a:gd name="connsiteX17" fmla="*/ 22540 w 98989"/>
                    <a:gd name="connsiteY17" fmla="*/ 6691 h 39219"/>
                    <a:gd name="connsiteX18" fmla="*/ 9529 w 98989"/>
                    <a:gd name="connsiteY18" fmla="*/ 7685 h 39219"/>
                    <a:gd name="connsiteX19" fmla="*/ 1487 w 98989"/>
                    <a:gd name="connsiteY19" fmla="*/ 17624 h 39219"/>
                    <a:gd name="connsiteX20" fmla="*/ 4379 w 98989"/>
                    <a:gd name="connsiteY20" fmla="*/ 30635 h 39219"/>
                    <a:gd name="connsiteX21" fmla="*/ 16577 w 98989"/>
                    <a:gd name="connsiteY21" fmla="*/ 36599 h 39219"/>
                    <a:gd name="connsiteX22" fmla="*/ 72959 w 98989"/>
                    <a:gd name="connsiteY22" fmla="*/ 34340 h 392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98989" h="39219">
                      <a:moveTo>
                        <a:pt x="222" y="17443"/>
                      </a:moveTo>
                      <a:cubicBezTo>
                        <a:pt x="945" y="12564"/>
                        <a:pt x="3836" y="8046"/>
                        <a:pt x="8174" y="5245"/>
                      </a:cubicBezTo>
                      <a:cubicBezTo>
                        <a:pt x="10342" y="3890"/>
                        <a:pt x="12872" y="2987"/>
                        <a:pt x="15402" y="2715"/>
                      </a:cubicBezTo>
                      <a:cubicBezTo>
                        <a:pt x="18022" y="2444"/>
                        <a:pt x="20191" y="2444"/>
                        <a:pt x="22540" y="2264"/>
                      </a:cubicBezTo>
                      <a:cubicBezTo>
                        <a:pt x="41334" y="1089"/>
                        <a:pt x="60128" y="-86"/>
                        <a:pt x="78922" y="5"/>
                      </a:cubicBezTo>
                      <a:cubicBezTo>
                        <a:pt x="84976" y="5"/>
                        <a:pt x="90849" y="2987"/>
                        <a:pt x="94644" y="7595"/>
                      </a:cubicBezTo>
                      <a:cubicBezTo>
                        <a:pt x="98439" y="12203"/>
                        <a:pt x="99794" y="18618"/>
                        <a:pt x="98529" y="24311"/>
                      </a:cubicBezTo>
                      <a:cubicBezTo>
                        <a:pt x="97264" y="30093"/>
                        <a:pt x="93198" y="34882"/>
                        <a:pt x="88229" y="37322"/>
                      </a:cubicBezTo>
                      <a:cubicBezTo>
                        <a:pt x="85699" y="38587"/>
                        <a:pt x="82988" y="39219"/>
                        <a:pt x="80187" y="39219"/>
                      </a:cubicBezTo>
                      <a:cubicBezTo>
                        <a:pt x="77476" y="39219"/>
                        <a:pt x="75398" y="38948"/>
                        <a:pt x="72959" y="38858"/>
                      </a:cubicBezTo>
                      <a:cubicBezTo>
                        <a:pt x="54165" y="37683"/>
                        <a:pt x="35371" y="36509"/>
                        <a:pt x="16577" y="36599"/>
                      </a:cubicBezTo>
                      <a:cubicBezTo>
                        <a:pt x="6999" y="36870"/>
                        <a:pt x="-1495" y="27292"/>
                        <a:pt x="222" y="17443"/>
                      </a:cubicBezTo>
                      <a:close/>
                      <a:moveTo>
                        <a:pt x="72959" y="34340"/>
                      </a:moveTo>
                      <a:cubicBezTo>
                        <a:pt x="75217" y="34159"/>
                        <a:pt x="77838" y="34069"/>
                        <a:pt x="79826" y="33888"/>
                      </a:cubicBezTo>
                      <a:cubicBezTo>
                        <a:pt x="81723" y="33617"/>
                        <a:pt x="83621" y="32985"/>
                        <a:pt x="85157" y="31900"/>
                      </a:cubicBezTo>
                      <a:cubicBezTo>
                        <a:pt x="88319" y="29822"/>
                        <a:pt x="90397" y="26298"/>
                        <a:pt x="90849" y="22774"/>
                      </a:cubicBezTo>
                      <a:cubicBezTo>
                        <a:pt x="92024" y="15546"/>
                        <a:pt x="85789" y="8679"/>
                        <a:pt x="78922" y="8950"/>
                      </a:cubicBezTo>
                      <a:cubicBezTo>
                        <a:pt x="60128" y="9040"/>
                        <a:pt x="41334" y="7866"/>
                        <a:pt x="22540" y="6691"/>
                      </a:cubicBezTo>
                      <a:cubicBezTo>
                        <a:pt x="17661" y="6511"/>
                        <a:pt x="13324" y="5607"/>
                        <a:pt x="9529" y="7685"/>
                      </a:cubicBezTo>
                      <a:cubicBezTo>
                        <a:pt x="5734" y="9492"/>
                        <a:pt x="2481" y="13197"/>
                        <a:pt x="1487" y="17624"/>
                      </a:cubicBezTo>
                      <a:cubicBezTo>
                        <a:pt x="493" y="22052"/>
                        <a:pt x="1487" y="26931"/>
                        <a:pt x="4379" y="30635"/>
                      </a:cubicBezTo>
                      <a:cubicBezTo>
                        <a:pt x="7270" y="34250"/>
                        <a:pt x="11878" y="36509"/>
                        <a:pt x="16577" y="36599"/>
                      </a:cubicBezTo>
                      <a:cubicBezTo>
                        <a:pt x="35371" y="36599"/>
                        <a:pt x="54165" y="35424"/>
                        <a:pt x="72959" y="34340"/>
                      </a:cubicBezTo>
                      <a:close/>
                    </a:path>
                  </a:pathLst>
                </a:custGeom>
                <a:solidFill>
                  <a:srgbClr val="3F3F3F"/>
                </a:solidFill>
                <a:ln w="9035" cap="flat">
                  <a:noFill/>
                  <a:prstDash val="solid"/>
                  <a:miter/>
                </a:ln>
              </p:spPr>
              <p:txBody>
                <a:bodyPr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36026" name="Forme libre : forme 36025">
                  <a:extLst>
                    <a:ext uri="{FF2B5EF4-FFF2-40B4-BE49-F238E27FC236}">
                      <a16:creationId xmlns:a16="http://schemas.microsoft.com/office/drawing/2014/main" id="{14229A44-9849-4349-A6AB-8274D32B7A1C}"/>
                    </a:ext>
                  </a:extLst>
                </p:cNvPr>
                <p:cNvSpPr/>
                <p:nvPr/>
              </p:nvSpPr>
              <p:spPr>
                <a:xfrm>
                  <a:off x="5221493" y="2590403"/>
                  <a:ext cx="98991" cy="39219"/>
                </a:xfrm>
                <a:custGeom>
                  <a:avLst/>
                  <a:gdLst>
                    <a:gd name="connsiteX0" fmla="*/ 224 w 98991"/>
                    <a:gd name="connsiteY0" fmla="*/ 17443 h 39219"/>
                    <a:gd name="connsiteX1" fmla="*/ 8176 w 98991"/>
                    <a:gd name="connsiteY1" fmla="*/ 5245 h 39219"/>
                    <a:gd name="connsiteX2" fmla="*/ 15404 w 98991"/>
                    <a:gd name="connsiteY2" fmla="*/ 2715 h 39219"/>
                    <a:gd name="connsiteX3" fmla="*/ 22542 w 98991"/>
                    <a:gd name="connsiteY3" fmla="*/ 2264 h 39219"/>
                    <a:gd name="connsiteX4" fmla="*/ 78924 w 98991"/>
                    <a:gd name="connsiteY4" fmla="*/ 5 h 39219"/>
                    <a:gd name="connsiteX5" fmla="*/ 94646 w 98991"/>
                    <a:gd name="connsiteY5" fmla="*/ 7595 h 39219"/>
                    <a:gd name="connsiteX6" fmla="*/ 98531 w 98991"/>
                    <a:gd name="connsiteY6" fmla="*/ 24311 h 39219"/>
                    <a:gd name="connsiteX7" fmla="*/ 88231 w 98991"/>
                    <a:gd name="connsiteY7" fmla="*/ 37322 h 39219"/>
                    <a:gd name="connsiteX8" fmla="*/ 80189 w 98991"/>
                    <a:gd name="connsiteY8" fmla="*/ 39219 h 39219"/>
                    <a:gd name="connsiteX9" fmla="*/ 72961 w 98991"/>
                    <a:gd name="connsiteY9" fmla="*/ 38858 h 39219"/>
                    <a:gd name="connsiteX10" fmla="*/ 16579 w 98991"/>
                    <a:gd name="connsiteY10" fmla="*/ 36599 h 39219"/>
                    <a:gd name="connsiteX11" fmla="*/ 224 w 98991"/>
                    <a:gd name="connsiteY11" fmla="*/ 17443 h 39219"/>
                    <a:gd name="connsiteX12" fmla="*/ 72870 w 98991"/>
                    <a:gd name="connsiteY12" fmla="*/ 34340 h 39219"/>
                    <a:gd name="connsiteX13" fmla="*/ 79737 w 98991"/>
                    <a:gd name="connsiteY13" fmla="*/ 33888 h 39219"/>
                    <a:gd name="connsiteX14" fmla="*/ 85068 w 98991"/>
                    <a:gd name="connsiteY14" fmla="*/ 31900 h 39219"/>
                    <a:gd name="connsiteX15" fmla="*/ 90761 w 98991"/>
                    <a:gd name="connsiteY15" fmla="*/ 22774 h 39219"/>
                    <a:gd name="connsiteX16" fmla="*/ 78834 w 98991"/>
                    <a:gd name="connsiteY16" fmla="*/ 8950 h 39219"/>
                    <a:gd name="connsiteX17" fmla="*/ 22452 w 98991"/>
                    <a:gd name="connsiteY17" fmla="*/ 6691 h 39219"/>
                    <a:gd name="connsiteX18" fmla="*/ 9441 w 98991"/>
                    <a:gd name="connsiteY18" fmla="*/ 7685 h 39219"/>
                    <a:gd name="connsiteX19" fmla="*/ 1399 w 98991"/>
                    <a:gd name="connsiteY19" fmla="*/ 17624 h 39219"/>
                    <a:gd name="connsiteX20" fmla="*/ 4290 w 98991"/>
                    <a:gd name="connsiteY20" fmla="*/ 30635 h 39219"/>
                    <a:gd name="connsiteX21" fmla="*/ 16488 w 98991"/>
                    <a:gd name="connsiteY21" fmla="*/ 36599 h 39219"/>
                    <a:gd name="connsiteX22" fmla="*/ 72870 w 98991"/>
                    <a:gd name="connsiteY22" fmla="*/ 34340 h 392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98991" h="39219">
                      <a:moveTo>
                        <a:pt x="224" y="17443"/>
                      </a:moveTo>
                      <a:cubicBezTo>
                        <a:pt x="947" y="12564"/>
                        <a:pt x="3839" y="8046"/>
                        <a:pt x="8176" y="5245"/>
                      </a:cubicBezTo>
                      <a:cubicBezTo>
                        <a:pt x="10344" y="3890"/>
                        <a:pt x="12874" y="2987"/>
                        <a:pt x="15404" y="2715"/>
                      </a:cubicBezTo>
                      <a:cubicBezTo>
                        <a:pt x="18024" y="2444"/>
                        <a:pt x="20193" y="2444"/>
                        <a:pt x="22542" y="2264"/>
                      </a:cubicBezTo>
                      <a:cubicBezTo>
                        <a:pt x="41336" y="1089"/>
                        <a:pt x="60130" y="-86"/>
                        <a:pt x="78924" y="5"/>
                      </a:cubicBezTo>
                      <a:cubicBezTo>
                        <a:pt x="84978" y="5"/>
                        <a:pt x="90851" y="2987"/>
                        <a:pt x="94646" y="7595"/>
                      </a:cubicBezTo>
                      <a:cubicBezTo>
                        <a:pt x="98441" y="12203"/>
                        <a:pt x="99796" y="18618"/>
                        <a:pt x="98531" y="24311"/>
                      </a:cubicBezTo>
                      <a:cubicBezTo>
                        <a:pt x="97266" y="30093"/>
                        <a:pt x="93200" y="34882"/>
                        <a:pt x="88231" y="37322"/>
                      </a:cubicBezTo>
                      <a:cubicBezTo>
                        <a:pt x="85701" y="38587"/>
                        <a:pt x="82990" y="39219"/>
                        <a:pt x="80189" y="39219"/>
                      </a:cubicBezTo>
                      <a:cubicBezTo>
                        <a:pt x="77478" y="39219"/>
                        <a:pt x="75400" y="38948"/>
                        <a:pt x="72961" y="38858"/>
                      </a:cubicBezTo>
                      <a:cubicBezTo>
                        <a:pt x="54167" y="37683"/>
                        <a:pt x="35373" y="36509"/>
                        <a:pt x="16579" y="36599"/>
                      </a:cubicBezTo>
                      <a:cubicBezTo>
                        <a:pt x="6911" y="36870"/>
                        <a:pt x="-1493" y="27292"/>
                        <a:pt x="224" y="17443"/>
                      </a:cubicBezTo>
                      <a:close/>
                      <a:moveTo>
                        <a:pt x="72870" y="34340"/>
                      </a:moveTo>
                      <a:cubicBezTo>
                        <a:pt x="75129" y="34159"/>
                        <a:pt x="77750" y="34069"/>
                        <a:pt x="79737" y="33888"/>
                      </a:cubicBezTo>
                      <a:cubicBezTo>
                        <a:pt x="81635" y="33617"/>
                        <a:pt x="83532" y="32985"/>
                        <a:pt x="85068" y="31900"/>
                      </a:cubicBezTo>
                      <a:cubicBezTo>
                        <a:pt x="88231" y="29822"/>
                        <a:pt x="90309" y="26298"/>
                        <a:pt x="90761" y="22774"/>
                      </a:cubicBezTo>
                      <a:cubicBezTo>
                        <a:pt x="91935" y="15546"/>
                        <a:pt x="85701" y="8679"/>
                        <a:pt x="78834" y="8950"/>
                      </a:cubicBezTo>
                      <a:cubicBezTo>
                        <a:pt x="60040" y="9040"/>
                        <a:pt x="41246" y="7866"/>
                        <a:pt x="22452" y="6691"/>
                      </a:cubicBezTo>
                      <a:cubicBezTo>
                        <a:pt x="17573" y="6511"/>
                        <a:pt x="13235" y="5607"/>
                        <a:pt x="9441" y="7685"/>
                      </a:cubicBezTo>
                      <a:cubicBezTo>
                        <a:pt x="5646" y="9492"/>
                        <a:pt x="2393" y="13197"/>
                        <a:pt x="1399" y="17624"/>
                      </a:cubicBezTo>
                      <a:cubicBezTo>
                        <a:pt x="405" y="22052"/>
                        <a:pt x="1399" y="26931"/>
                        <a:pt x="4290" y="30635"/>
                      </a:cubicBezTo>
                      <a:cubicBezTo>
                        <a:pt x="7182" y="34250"/>
                        <a:pt x="11790" y="36509"/>
                        <a:pt x="16488" y="36599"/>
                      </a:cubicBezTo>
                      <a:cubicBezTo>
                        <a:pt x="35373" y="36599"/>
                        <a:pt x="54167" y="35424"/>
                        <a:pt x="72870" y="34340"/>
                      </a:cubicBezTo>
                      <a:close/>
                    </a:path>
                  </a:pathLst>
                </a:custGeom>
                <a:solidFill>
                  <a:srgbClr val="3F3F3F"/>
                </a:solidFill>
                <a:ln w="9035" cap="flat">
                  <a:noFill/>
                  <a:prstDash val="solid"/>
                  <a:miter/>
                </a:ln>
              </p:spPr>
              <p:txBody>
                <a:bodyPr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36027" name="Forme libre : forme 36026">
                  <a:extLst>
                    <a:ext uri="{FF2B5EF4-FFF2-40B4-BE49-F238E27FC236}">
                      <a16:creationId xmlns:a16="http://schemas.microsoft.com/office/drawing/2014/main" id="{BCFE1BA0-7B45-4D67-AC81-380F3C743D83}"/>
                    </a:ext>
                  </a:extLst>
                </p:cNvPr>
                <p:cNvSpPr/>
                <p:nvPr/>
              </p:nvSpPr>
              <p:spPr>
                <a:xfrm>
                  <a:off x="5069427" y="2590403"/>
                  <a:ext cx="98989" cy="39219"/>
                </a:xfrm>
                <a:custGeom>
                  <a:avLst/>
                  <a:gdLst>
                    <a:gd name="connsiteX0" fmla="*/ 222 w 98989"/>
                    <a:gd name="connsiteY0" fmla="*/ 17443 h 39219"/>
                    <a:gd name="connsiteX1" fmla="*/ 8174 w 98989"/>
                    <a:gd name="connsiteY1" fmla="*/ 5245 h 39219"/>
                    <a:gd name="connsiteX2" fmla="*/ 15402 w 98989"/>
                    <a:gd name="connsiteY2" fmla="*/ 2715 h 39219"/>
                    <a:gd name="connsiteX3" fmla="*/ 22540 w 98989"/>
                    <a:gd name="connsiteY3" fmla="*/ 2264 h 39219"/>
                    <a:gd name="connsiteX4" fmla="*/ 78922 w 98989"/>
                    <a:gd name="connsiteY4" fmla="*/ 5 h 39219"/>
                    <a:gd name="connsiteX5" fmla="*/ 94644 w 98989"/>
                    <a:gd name="connsiteY5" fmla="*/ 7595 h 39219"/>
                    <a:gd name="connsiteX6" fmla="*/ 98529 w 98989"/>
                    <a:gd name="connsiteY6" fmla="*/ 24311 h 39219"/>
                    <a:gd name="connsiteX7" fmla="*/ 88229 w 98989"/>
                    <a:gd name="connsiteY7" fmla="*/ 37322 h 39219"/>
                    <a:gd name="connsiteX8" fmla="*/ 80187 w 98989"/>
                    <a:gd name="connsiteY8" fmla="*/ 39219 h 39219"/>
                    <a:gd name="connsiteX9" fmla="*/ 72959 w 98989"/>
                    <a:gd name="connsiteY9" fmla="*/ 38858 h 39219"/>
                    <a:gd name="connsiteX10" fmla="*/ 16577 w 98989"/>
                    <a:gd name="connsiteY10" fmla="*/ 36599 h 39219"/>
                    <a:gd name="connsiteX11" fmla="*/ 222 w 98989"/>
                    <a:gd name="connsiteY11" fmla="*/ 17443 h 39219"/>
                    <a:gd name="connsiteX12" fmla="*/ 72959 w 98989"/>
                    <a:gd name="connsiteY12" fmla="*/ 34340 h 39219"/>
                    <a:gd name="connsiteX13" fmla="*/ 79826 w 98989"/>
                    <a:gd name="connsiteY13" fmla="*/ 33888 h 39219"/>
                    <a:gd name="connsiteX14" fmla="*/ 85157 w 98989"/>
                    <a:gd name="connsiteY14" fmla="*/ 31900 h 39219"/>
                    <a:gd name="connsiteX15" fmla="*/ 90849 w 98989"/>
                    <a:gd name="connsiteY15" fmla="*/ 22774 h 39219"/>
                    <a:gd name="connsiteX16" fmla="*/ 78922 w 98989"/>
                    <a:gd name="connsiteY16" fmla="*/ 8950 h 39219"/>
                    <a:gd name="connsiteX17" fmla="*/ 22540 w 98989"/>
                    <a:gd name="connsiteY17" fmla="*/ 6691 h 39219"/>
                    <a:gd name="connsiteX18" fmla="*/ 9529 w 98989"/>
                    <a:gd name="connsiteY18" fmla="*/ 7685 h 39219"/>
                    <a:gd name="connsiteX19" fmla="*/ 1487 w 98989"/>
                    <a:gd name="connsiteY19" fmla="*/ 17624 h 39219"/>
                    <a:gd name="connsiteX20" fmla="*/ 4379 w 98989"/>
                    <a:gd name="connsiteY20" fmla="*/ 30635 h 39219"/>
                    <a:gd name="connsiteX21" fmla="*/ 16577 w 98989"/>
                    <a:gd name="connsiteY21" fmla="*/ 36599 h 39219"/>
                    <a:gd name="connsiteX22" fmla="*/ 72959 w 98989"/>
                    <a:gd name="connsiteY22" fmla="*/ 34340 h 392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98989" h="39219">
                      <a:moveTo>
                        <a:pt x="222" y="17443"/>
                      </a:moveTo>
                      <a:cubicBezTo>
                        <a:pt x="945" y="12564"/>
                        <a:pt x="3836" y="8046"/>
                        <a:pt x="8174" y="5245"/>
                      </a:cubicBezTo>
                      <a:cubicBezTo>
                        <a:pt x="10342" y="3890"/>
                        <a:pt x="12872" y="2987"/>
                        <a:pt x="15402" y="2715"/>
                      </a:cubicBezTo>
                      <a:cubicBezTo>
                        <a:pt x="18022" y="2444"/>
                        <a:pt x="20191" y="2444"/>
                        <a:pt x="22540" y="2264"/>
                      </a:cubicBezTo>
                      <a:cubicBezTo>
                        <a:pt x="41334" y="1089"/>
                        <a:pt x="60128" y="-86"/>
                        <a:pt x="78922" y="5"/>
                      </a:cubicBezTo>
                      <a:cubicBezTo>
                        <a:pt x="84976" y="5"/>
                        <a:pt x="90849" y="2987"/>
                        <a:pt x="94644" y="7595"/>
                      </a:cubicBezTo>
                      <a:cubicBezTo>
                        <a:pt x="98439" y="12203"/>
                        <a:pt x="99794" y="18618"/>
                        <a:pt x="98529" y="24311"/>
                      </a:cubicBezTo>
                      <a:cubicBezTo>
                        <a:pt x="97264" y="30093"/>
                        <a:pt x="93198" y="34882"/>
                        <a:pt x="88229" y="37322"/>
                      </a:cubicBezTo>
                      <a:cubicBezTo>
                        <a:pt x="85699" y="38587"/>
                        <a:pt x="82988" y="39219"/>
                        <a:pt x="80187" y="39219"/>
                      </a:cubicBezTo>
                      <a:cubicBezTo>
                        <a:pt x="77476" y="39219"/>
                        <a:pt x="75398" y="38948"/>
                        <a:pt x="72959" y="38858"/>
                      </a:cubicBezTo>
                      <a:cubicBezTo>
                        <a:pt x="54165" y="37683"/>
                        <a:pt x="35370" y="36509"/>
                        <a:pt x="16577" y="36599"/>
                      </a:cubicBezTo>
                      <a:cubicBezTo>
                        <a:pt x="6999" y="36870"/>
                        <a:pt x="-1495" y="27292"/>
                        <a:pt x="222" y="17443"/>
                      </a:cubicBezTo>
                      <a:close/>
                      <a:moveTo>
                        <a:pt x="72959" y="34340"/>
                      </a:moveTo>
                      <a:cubicBezTo>
                        <a:pt x="75217" y="34159"/>
                        <a:pt x="77838" y="34069"/>
                        <a:pt x="79826" y="33888"/>
                      </a:cubicBezTo>
                      <a:cubicBezTo>
                        <a:pt x="81723" y="33617"/>
                        <a:pt x="83621" y="32985"/>
                        <a:pt x="85157" y="31900"/>
                      </a:cubicBezTo>
                      <a:cubicBezTo>
                        <a:pt x="88319" y="29822"/>
                        <a:pt x="90397" y="26298"/>
                        <a:pt x="90849" y="22774"/>
                      </a:cubicBezTo>
                      <a:cubicBezTo>
                        <a:pt x="92024" y="15546"/>
                        <a:pt x="85789" y="8679"/>
                        <a:pt x="78922" y="8950"/>
                      </a:cubicBezTo>
                      <a:cubicBezTo>
                        <a:pt x="60128" y="9040"/>
                        <a:pt x="41334" y="7866"/>
                        <a:pt x="22540" y="6691"/>
                      </a:cubicBezTo>
                      <a:cubicBezTo>
                        <a:pt x="17661" y="6511"/>
                        <a:pt x="13324" y="5607"/>
                        <a:pt x="9529" y="7685"/>
                      </a:cubicBezTo>
                      <a:cubicBezTo>
                        <a:pt x="5734" y="9492"/>
                        <a:pt x="2481" y="13197"/>
                        <a:pt x="1487" y="17624"/>
                      </a:cubicBezTo>
                      <a:cubicBezTo>
                        <a:pt x="493" y="22052"/>
                        <a:pt x="1487" y="26931"/>
                        <a:pt x="4379" y="30635"/>
                      </a:cubicBezTo>
                      <a:cubicBezTo>
                        <a:pt x="7270" y="34250"/>
                        <a:pt x="11878" y="36509"/>
                        <a:pt x="16577" y="36599"/>
                      </a:cubicBezTo>
                      <a:cubicBezTo>
                        <a:pt x="35461" y="36599"/>
                        <a:pt x="54165" y="35424"/>
                        <a:pt x="72959" y="34340"/>
                      </a:cubicBezTo>
                      <a:close/>
                    </a:path>
                  </a:pathLst>
                </a:custGeom>
                <a:solidFill>
                  <a:srgbClr val="3F3F3F"/>
                </a:solidFill>
                <a:ln w="9035" cap="flat">
                  <a:noFill/>
                  <a:prstDash val="solid"/>
                  <a:miter/>
                </a:ln>
              </p:spPr>
              <p:txBody>
                <a:bodyPr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36028" name="Forme libre : forme 36027">
                  <a:extLst>
                    <a:ext uri="{FF2B5EF4-FFF2-40B4-BE49-F238E27FC236}">
                      <a16:creationId xmlns:a16="http://schemas.microsoft.com/office/drawing/2014/main" id="{627FCF43-4C46-4569-A9DF-F19AF03DAC5E}"/>
                    </a:ext>
                  </a:extLst>
                </p:cNvPr>
                <p:cNvSpPr/>
                <p:nvPr/>
              </p:nvSpPr>
              <p:spPr>
                <a:xfrm>
                  <a:off x="5176359" y="2696034"/>
                  <a:ext cx="79422" cy="57556"/>
                </a:xfrm>
                <a:custGeom>
                  <a:avLst/>
                  <a:gdLst>
                    <a:gd name="connsiteX0" fmla="*/ 1446 w 79422"/>
                    <a:gd name="connsiteY0" fmla="*/ 29817 h 57556"/>
                    <a:gd name="connsiteX1" fmla="*/ 90 w 79422"/>
                    <a:gd name="connsiteY1" fmla="*/ 4608 h 57556"/>
                    <a:gd name="connsiteX2" fmla="*/ 0 w 79422"/>
                    <a:gd name="connsiteY2" fmla="*/ 1717 h 57556"/>
                    <a:gd name="connsiteX3" fmla="*/ 3163 w 79422"/>
                    <a:gd name="connsiteY3" fmla="*/ 1536 h 57556"/>
                    <a:gd name="connsiteX4" fmla="*/ 74905 w 79422"/>
                    <a:gd name="connsiteY4" fmla="*/ 0 h 57556"/>
                    <a:gd name="connsiteX5" fmla="*/ 79423 w 79422"/>
                    <a:gd name="connsiteY5" fmla="*/ 0 h 57556"/>
                    <a:gd name="connsiteX6" fmla="*/ 79423 w 79422"/>
                    <a:gd name="connsiteY6" fmla="*/ 4518 h 57556"/>
                    <a:gd name="connsiteX7" fmla="*/ 78790 w 79422"/>
                    <a:gd name="connsiteY7" fmla="*/ 53581 h 57556"/>
                    <a:gd name="connsiteX8" fmla="*/ 78700 w 79422"/>
                    <a:gd name="connsiteY8" fmla="*/ 57557 h 57556"/>
                    <a:gd name="connsiteX9" fmla="*/ 74905 w 79422"/>
                    <a:gd name="connsiteY9" fmla="*/ 57466 h 57556"/>
                    <a:gd name="connsiteX10" fmla="*/ 38130 w 79422"/>
                    <a:gd name="connsiteY10" fmla="*/ 55840 h 57556"/>
                    <a:gd name="connsiteX11" fmla="*/ 20330 w 79422"/>
                    <a:gd name="connsiteY11" fmla="*/ 54756 h 57556"/>
                    <a:gd name="connsiteX12" fmla="*/ 3163 w 79422"/>
                    <a:gd name="connsiteY12" fmla="*/ 53581 h 57556"/>
                    <a:gd name="connsiteX13" fmla="*/ 1446 w 79422"/>
                    <a:gd name="connsiteY13" fmla="*/ 29817 h 57556"/>
                    <a:gd name="connsiteX14" fmla="*/ 40028 w 79422"/>
                    <a:gd name="connsiteY14" fmla="*/ 51412 h 57556"/>
                    <a:gd name="connsiteX15" fmla="*/ 74995 w 79422"/>
                    <a:gd name="connsiteY15" fmla="*/ 49786 h 57556"/>
                    <a:gd name="connsiteX16" fmla="*/ 71110 w 79422"/>
                    <a:gd name="connsiteY16" fmla="*/ 53671 h 57556"/>
                    <a:gd name="connsiteX17" fmla="*/ 70477 w 79422"/>
                    <a:gd name="connsiteY17" fmla="*/ 4608 h 57556"/>
                    <a:gd name="connsiteX18" fmla="*/ 74995 w 79422"/>
                    <a:gd name="connsiteY18" fmla="*/ 9126 h 57556"/>
                    <a:gd name="connsiteX19" fmla="*/ 3253 w 79422"/>
                    <a:gd name="connsiteY19" fmla="*/ 7590 h 57556"/>
                    <a:gd name="connsiteX20" fmla="*/ 6235 w 79422"/>
                    <a:gd name="connsiteY20" fmla="*/ 4608 h 57556"/>
                    <a:gd name="connsiteX21" fmla="*/ 4879 w 79422"/>
                    <a:gd name="connsiteY21" fmla="*/ 28462 h 57556"/>
                    <a:gd name="connsiteX22" fmla="*/ 3163 w 79422"/>
                    <a:gd name="connsiteY22" fmla="*/ 53671 h 57556"/>
                    <a:gd name="connsiteX23" fmla="*/ 40028 w 79422"/>
                    <a:gd name="connsiteY23" fmla="*/ 51412 h 575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79422" h="57556">
                      <a:moveTo>
                        <a:pt x="1446" y="29817"/>
                      </a:moveTo>
                      <a:cubicBezTo>
                        <a:pt x="723" y="21595"/>
                        <a:pt x="542" y="13101"/>
                        <a:pt x="90" y="4608"/>
                      </a:cubicBezTo>
                      <a:lnTo>
                        <a:pt x="0" y="1717"/>
                      </a:lnTo>
                      <a:lnTo>
                        <a:pt x="3163" y="1536"/>
                      </a:lnTo>
                      <a:cubicBezTo>
                        <a:pt x="27107" y="271"/>
                        <a:pt x="50960" y="181"/>
                        <a:pt x="74905" y="0"/>
                      </a:cubicBezTo>
                      <a:lnTo>
                        <a:pt x="79423" y="0"/>
                      </a:lnTo>
                      <a:lnTo>
                        <a:pt x="79423" y="4518"/>
                      </a:lnTo>
                      <a:cubicBezTo>
                        <a:pt x="79332" y="20872"/>
                        <a:pt x="79242" y="37227"/>
                        <a:pt x="78790" y="53581"/>
                      </a:cubicBezTo>
                      <a:lnTo>
                        <a:pt x="78700" y="57557"/>
                      </a:lnTo>
                      <a:lnTo>
                        <a:pt x="74905" y="57466"/>
                      </a:lnTo>
                      <a:cubicBezTo>
                        <a:pt x="62526" y="57105"/>
                        <a:pt x="50147" y="56382"/>
                        <a:pt x="38130" y="55840"/>
                      </a:cubicBezTo>
                      <a:cubicBezTo>
                        <a:pt x="32076" y="55659"/>
                        <a:pt x="26203" y="55027"/>
                        <a:pt x="20330" y="54756"/>
                      </a:cubicBezTo>
                      <a:lnTo>
                        <a:pt x="3163" y="53581"/>
                      </a:lnTo>
                      <a:lnTo>
                        <a:pt x="1446" y="29817"/>
                      </a:lnTo>
                      <a:close/>
                      <a:moveTo>
                        <a:pt x="40028" y="51412"/>
                      </a:moveTo>
                      <a:cubicBezTo>
                        <a:pt x="51864" y="50870"/>
                        <a:pt x="63430" y="50147"/>
                        <a:pt x="74995" y="49786"/>
                      </a:cubicBezTo>
                      <a:lnTo>
                        <a:pt x="71110" y="53671"/>
                      </a:lnTo>
                      <a:cubicBezTo>
                        <a:pt x="70658" y="37317"/>
                        <a:pt x="70568" y="20963"/>
                        <a:pt x="70477" y="4608"/>
                      </a:cubicBezTo>
                      <a:lnTo>
                        <a:pt x="74995" y="9126"/>
                      </a:lnTo>
                      <a:cubicBezTo>
                        <a:pt x="51051" y="8945"/>
                        <a:pt x="27197" y="8855"/>
                        <a:pt x="3253" y="7590"/>
                      </a:cubicBezTo>
                      <a:lnTo>
                        <a:pt x="6235" y="4608"/>
                      </a:lnTo>
                      <a:cubicBezTo>
                        <a:pt x="5873" y="12469"/>
                        <a:pt x="5602" y="20240"/>
                        <a:pt x="4879" y="28462"/>
                      </a:cubicBezTo>
                      <a:lnTo>
                        <a:pt x="3163" y="53671"/>
                      </a:lnTo>
                      <a:lnTo>
                        <a:pt x="40028" y="51412"/>
                      </a:lnTo>
                      <a:close/>
                    </a:path>
                  </a:pathLst>
                </a:custGeom>
                <a:solidFill>
                  <a:srgbClr val="3F3F3F"/>
                </a:solidFill>
                <a:ln w="9035" cap="flat">
                  <a:noFill/>
                  <a:prstDash val="solid"/>
                  <a:miter/>
                </a:ln>
              </p:spPr>
              <p:txBody>
                <a:bodyPr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36029" name="Forme libre : forme 36028">
                  <a:extLst>
                    <a:ext uri="{FF2B5EF4-FFF2-40B4-BE49-F238E27FC236}">
                      <a16:creationId xmlns:a16="http://schemas.microsoft.com/office/drawing/2014/main" id="{1D6CD1C3-9FA9-4B9B-A615-26809C3DD151}"/>
                    </a:ext>
                  </a:extLst>
                </p:cNvPr>
                <p:cNvSpPr/>
                <p:nvPr/>
              </p:nvSpPr>
              <p:spPr>
                <a:xfrm>
                  <a:off x="5176359" y="2775276"/>
                  <a:ext cx="79422" cy="57556"/>
                </a:xfrm>
                <a:custGeom>
                  <a:avLst/>
                  <a:gdLst>
                    <a:gd name="connsiteX0" fmla="*/ 1446 w 79422"/>
                    <a:gd name="connsiteY0" fmla="*/ 29818 h 57556"/>
                    <a:gd name="connsiteX1" fmla="*/ 90 w 79422"/>
                    <a:gd name="connsiteY1" fmla="*/ 4608 h 57556"/>
                    <a:gd name="connsiteX2" fmla="*/ 0 w 79422"/>
                    <a:gd name="connsiteY2" fmla="*/ 1717 h 57556"/>
                    <a:gd name="connsiteX3" fmla="*/ 3163 w 79422"/>
                    <a:gd name="connsiteY3" fmla="*/ 1536 h 57556"/>
                    <a:gd name="connsiteX4" fmla="*/ 74905 w 79422"/>
                    <a:gd name="connsiteY4" fmla="*/ 0 h 57556"/>
                    <a:gd name="connsiteX5" fmla="*/ 79423 w 79422"/>
                    <a:gd name="connsiteY5" fmla="*/ 0 h 57556"/>
                    <a:gd name="connsiteX6" fmla="*/ 79423 w 79422"/>
                    <a:gd name="connsiteY6" fmla="*/ 4518 h 57556"/>
                    <a:gd name="connsiteX7" fmla="*/ 78790 w 79422"/>
                    <a:gd name="connsiteY7" fmla="*/ 53581 h 57556"/>
                    <a:gd name="connsiteX8" fmla="*/ 78700 w 79422"/>
                    <a:gd name="connsiteY8" fmla="*/ 57557 h 57556"/>
                    <a:gd name="connsiteX9" fmla="*/ 74905 w 79422"/>
                    <a:gd name="connsiteY9" fmla="*/ 57466 h 57556"/>
                    <a:gd name="connsiteX10" fmla="*/ 38130 w 79422"/>
                    <a:gd name="connsiteY10" fmla="*/ 55840 h 57556"/>
                    <a:gd name="connsiteX11" fmla="*/ 20330 w 79422"/>
                    <a:gd name="connsiteY11" fmla="*/ 54756 h 57556"/>
                    <a:gd name="connsiteX12" fmla="*/ 3163 w 79422"/>
                    <a:gd name="connsiteY12" fmla="*/ 53581 h 57556"/>
                    <a:gd name="connsiteX13" fmla="*/ 1446 w 79422"/>
                    <a:gd name="connsiteY13" fmla="*/ 29818 h 57556"/>
                    <a:gd name="connsiteX14" fmla="*/ 40028 w 79422"/>
                    <a:gd name="connsiteY14" fmla="*/ 51412 h 57556"/>
                    <a:gd name="connsiteX15" fmla="*/ 74995 w 79422"/>
                    <a:gd name="connsiteY15" fmla="*/ 49786 h 57556"/>
                    <a:gd name="connsiteX16" fmla="*/ 71110 w 79422"/>
                    <a:gd name="connsiteY16" fmla="*/ 53671 h 57556"/>
                    <a:gd name="connsiteX17" fmla="*/ 70477 w 79422"/>
                    <a:gd name="connsiteY17" fmla="*/ 4608 h 57556"/>
                    <a:gd name="connsiteX18" fmla="*/ 74995 w 79422"/>
                    <a:gd name="connsiteY18" fmla="*/ 9126 h 57556"/>
                    <a:gd name="connsiteX19" fmla="*/ 3253 w 79422"/>
                    <a:gd name="connsiteY19" fmla="*/ 7590 h 57556"/>
                    <a:gd name="connsiteX20" fmla="*/ 6235 w 79422"/>
                    <a:gd name="connsiteY20" fmla="*/ 4608 h 57556"/>
                    <a:gd name="connsiteX21" fmla="*/ 4879 w 79422"/>
                    <a:gd name="connsiteY21" fmla="*/ 28462 h 57556"/>
                    <a:gd name="connsiteX22" fmla="*/ 3163 w 79422"/>
                    <a:gd name="connsiteY22" fmla="*/ 53671 h 57556"/>
                    <a:gd name="connsiteX23" fmla="*/ 40028 w 79422"/>
                    <a:gd name="connsiteY23" fmla="*/ 51412 h 575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79422" h="57556">
                      <a:moveTo>
                        <a:pt x="1446" y="29818"/>
                      </a:moveTo>
                      <a:cubicBezTo>
                        <a:pt x="723" y="21595"/>
                        <a:pt x="542" y="13102"/>
                        <a:pt x="90" y="4608"/>
                      </a:cubicBezTo>
                      <a:lnTo>
                        <a:pt x="0" y="1717"/>
                      </a:lnTo>
                      <a:lnTo>
                        <a:pt x="3163" y="1536"/>
                      </a:lnTo>
                      <a:cubicBezTo>
                        <a:pt x="27107" y="271"/>
                        <a:pt x="50960" y="181"/>
                        <a:pt x="74905" y="0"/>
                      </a:cubicBezTo>
                      <a:lnTo>
                        <a:pt x="79423" y="0"/>
                      </a:lnTo>
                      <a:lnTo>
                        <a:pt x="79423" y="4518"/>
                      </a:lnTo>
                      <a:cubicBezTo>
                        <a:pt x="79332" y="20872"/>
                        <a:pt x="79242" y="37227"/>
                        <a:pt x="78790" y="53581"/>
                      </a:cubicBezTo>
                      <a:lnTo>
                        <a:pt x="78700" y="57557"/>
                      </a:lnTo>
                      <a:lnTo>
                        <a:pt x="74905" y="57466"/>
                      </a:lnTo>
                      <a:cubicBezTo>
                        <a:pt x="62526" y="57105"/>
                        <a:pt x="50147" y="56382"/>
                        <a:pt x="38130" y="55840"/>
                      </a:cubicBezTo>
                      <a:cubicBezTo>
                        <a:pt x="32076" y="55659"/>
                        <a:pt x="26203" y="55027"/>
                        <a:pt x="20330" y="54756"/>
                      </a:cubicBezTo>
                      <a:lnTo>
                        <a:pt x="3163" y="53581"/>
                      </a:lnTo>
                      <a:lnTo>
                        <a:pt x="1446" y="29818"/>
                      </a:lnTo>
                      <a:close/>
                      <a:moveTo>
                        <a:pt x="40028" y="51412"/>
                      </a:moveTo>
                      <a:cubicBezTo>
                        <a:pt x="51864" y="50870"/>
                        <a:pt x="63430" y="50148"/>
                        <a:pt x="74995" y="49786"/>
                      </a:cubicBezTo>
                      <a:lnTo>
                        <a:pt x="71110" y="53671"/>
                      </a:lnTo>
                      <a:cubicBezTo>
                        <a:pt x="70658" y="37317"/>
                        <a:pt x="70568" y="20963"/>
                        <a:pt x="70477" y="4608"/>
                      </a:cubicBezTo>
                      <a:lnTo>
                        <a:pt x="74995" y="9126"/>
                      </a:lnTo>
                      <a:cubicBezTo>
                        <a:pt x="51051" y="8945"/>
                        <a:pt x="27197" y="8855"/>
                        <a:pt x="3253" y="7590"/>
                      </a:cubicBezTo>
                      <a:lnTo>
                        <a:pt x="6235" y="4608"/>
                      </a:lnTo>
                      <a:cubicBezTo>
                        <a:pt x="5873" y="12469"/>
                        <a:pt x="5602" y="20240"/>
                        <a:pt x="4879" y="28462"/>
                      </a:cubicBezTo>
                      <a:lnTo>
                        <a:pt x="3163" y="53671"/>
                      </a:lnTo>
                      <a:lnTo>
                        <a:pt x="40028" y="51412"/>
                      </a:lnTo>
                      <a:close/>
                    </a:path>
                  </a:pathLst>
                </a:custGeom>
                <a:solidFill>
                  <a:srgbClr val="3F3F3F"/>
                </a:solidFill>
                <a:ln w="9035" cap="flat">
                  <a:noFill/>
                  <a:prstDash val="solid"/>
                  <a:miter/>
                </a:ln>
              </p:spPr>
              <p:txBody>
                <a:bodyPr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36030" name="Forme libre : forme 36029">
                  <a:extLst>
                    <a:ext uri="{FF2B5EF4-FFF2-40B4-BE49-F238E27FC236}">
                      <a16:creationId xmlns:a16="http://schemas.microsoft.com/office/drawing/2014/main" id="{EE09545F-FF86-4F75-8D8C-7DD9B7A286C2}"/>
                    </a:ext>
                  </a:extLst>
                </p:cNvPr>
                <p:cNvSpPr/>
                <p:nvPr/>
              </p:nvSpPr>
              <p:spPr>
                <a:xfrm>
                  <a:off x="5176359" y="2854608"/>
                  <a:ext cx="79422" cy="57556"/>
                </a:xfrm>
                <a:custGeom>
                  <a:avLst/>
                  <a:gdLst>
                    <a:gd name="connsiteX0" fmla="*/ 1446 w 79422"/>
                    <a:gd name="connsiteY0" fmla="*/ 29818 h 57556"/>
                    <a:gd name="connsiteX1" fmla="*/ 90 w 79422"/>
                    <a:gd name="connsiteY1" fmla="*/ 4608 h 57556"/>
                    <a:gd name="connsiteX2" fmla="*/ 0 w 79422"/>
                    <a:gd name="connsiteY2" fmla="*/ 1717 h 57556"/>
                    <a:gd name="connsiteX3" fmla="*/ 3163 w 79422"/>
                    <a:gd name="connsiteY3" fmla="*/ 1536 h 57556"/>
                    <a:gd name="connsiteX4" fmla="*/ 74905 w 79422"/>
                    <a:gd name="connsiteY4" fmla="*/ 0 h 57556"/>
                    <a:gd name="connsiteX5" fmla="*/ 79423 w 79422"/>
                    <a:gd name="connsiteY5" fmla="*/ 0 h 57556"/>
                    <a:gd name="connsiteX6" fmla="*/ 79423 w 79422"/>
                    <a:gd name="connsiteY6" fmla="*/ 4518 h 57556"/>
                    <a:gd name="connsiteX7" fmla="*/ 78790 w 79422"/>
                    <a:gd name="connsiteY7" fmla="*/ 53581 h 57556"/>
                    <a:gd name="connsiteX8" fmla="*/ 78700 w 79422"/>
                    <a:gd name="connsiteY8" fmla="*/ 57557 h 57556"/>
                    <a:gd name="connsiteX9" fmla="*/ 74905 w 79422"/>
                    <a:gd name="connsiteY9" fmla="*/ 57466 h 57556"/>
                    <a:gd name="connsiteX10" fmla="*/ 38130 w 79422"/>
                    <a:gd name="connsiteY10" fmla="*/ 55840 h 57556"/>
                    <a:gd name="connsiteX11" fmla="*/ 20330 w 79422"/>
                    <a:gd name="connsiteY11" fmla="*/ 54756 h 57556"/>
                    <a:gd name="connsiteX12" fmla="*/ 3163 w 79422"/>
                    <a:gd name="connsiteY12" fmla="*/ 53581 h 57556"/>
                    <a:gd name="connsiteX13" fmla="*/ 1446 w 79422"/>
                    <a:gd name="connsiteY13" fmla="*/ 29818 h 57556"/>
                    <a:gd name="connsiteX14" fmla="*/ 40028 w 79422"/>
                    <a:gd name="connsiteY14" fmla="*/ 51412 h 57556"/>
                    <a:gd name="connsiteX15" fmla="*/ 74995 w 79422"/>
                    <a:gd name="connsiteY15" fmla="*/ 49786 h 57556"/>
                    <a:gd name="connsiteX16" fmla="*/ 71110 w 79422"/>
                    <a:gd name="connsiteY16" fmla="*/ 53671 h 57556"/>
                    <a:gd name="connsiteX17" fmla="*/ 70477 w 79422"/>
                    <a:gd name="connsiteY17" fmla="*/ 4608 h 57556"/>
                    <a:gd name="connsiteX18" fmla="*/ 74995 w 79422"/>
                    <a:gd name="connsiteY18" fmla="*/ 9126 h 57556"/>
                    <a:gd name="connsiteX19" fmla="*/ 3253 w 79422"/>
                    <a:gd name="connsiteY19" fmla="*/ 7590 h 57556"/>
                    <a:gd name="connsiteX20" fmla="*/ 6235 w 79422"/>
                    <a:gd name="connsiteY20" fmla="*/ 4608 h 57556"/>
                    <a:gd name="connsiteX21" fmla="*/ 4879 w 79422"/>
                    <a:gd name="connsiteY21" fmla="*/ 28462 h 57556"/>
                    <a:gd name="connsiteX22" fmla="*/ 3163 w 79422"/>
                    <a:gd name="connsiteY22" fmla="*/ 53671 h 57556"/>
                    <a:gd name="connsiteX23" fmla="*/ 40028 w 79422"/>
                    <a:gd name="connsiteY23" fmla="*/ 51412 h 575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79422" h="57556">
                      <a:moveTo>
                        <a:pt x="1446" y="29818"/>
                      </a:moveTo>
                      <a:cubicBezTo>
                        <a:pt x="723" y="21595"/>
                        <a:pt x="542" y="13102"/>
                        <a:pt x="90" y="4608"/>
                      </a:cubicBezTo>
                      <a:lnTo>
                        <a:pt x="0" y="1717"/>
                      </a:lnTo>
                      <a:lnTo>
                        <a:pt x="3163" y="1536"/>
                      </a:lnTo>
                      <a:cubicBezTo>
                        <a:pt x="27107" y="271"/>
                        <a:pt x="50960" y="181"/>
                        <a:pt x="74905" y="0"/>
                      </a:cubicBezTo>
                      <a:lnTo>
                        <a:pt x="79423" y="0"/>
                      </a:lnTo>
                      <a:lnTo>
                        <a:pt x="79423" y="4518"/>
                      </a:lnTo>
                      <a:cubicBezTo>
                        <a:pt x="79332" y="20872"/>
                        <a:pt x="79242" y="37227"/>
                        <a:pt x="78790" y="53581"/>
                      </a:cubicBezTo>
                      <a:lnTo>
                        <a:pt x="78700" y="57557"/>
                      </a:lnTo>
                      <a:lnTo>
                        <a:pt x="74905" y="57466"/>
                      </a:lnTo>
                      <a:cubicBezTo>
                        <a:pt x="62526" y="57105"/>
                        <a:pt x="50147" y="56382"/>
                        <a:pt x="38130" y="55840"/>
                      </a:cubicBezTo>
                      <a:cubicBezTo>
                        <a:pt x="32076" y="55659"/>
                        <a:pt x="26203" y="55027"/>
                        <a:pt x="20330" y="54756"/>
                      </a:cubicBezTo>
                      <a:lnTo>
                        <a:pt x="3163" y="53581"/>
                      </a:lnTo>
                      <a:lnTo>
                        <a:pt x="1446" y="29818"/>
                      </a:lnTo>
                      <a:close/>
                      <a:moveTo>
                        <a:pt x="40028" y="51412"/>
                      </a:moveTo>
                      <a:cubicBezTo>
                        <a:pt x="51864" y="50870"/>
                        <a:pt x="63430" y="50148"/>
                        <a:pt x="74995" y="49786"/>
                      </a:cubicBezTo>
                      <a:lnTo>
                        <a:pt x="71110" y="53671"/>
                      </a:lnTo>
                      <a:cubicBezTo>
                        <a:pt x="70658" y="37317"/>
                        <a:pt x="70568" y="20963"/>
                        <a:pt x="70477" y="4608"/>
                      </a:cubicBezTo>
                      <a:lnTo>
                        <a:pt x="74995" y="9126"/>
                      </a:lnTo>
                      <a:cubicBezTo>
                        <a:pt x="51051" y="8945"/>
                        <a:pt x="27197" y="8855"/>
                        <a:pt x="3253" y="7590"/>
                      </a:cubicBezTo>
                      <a:lnTo>
                        <a:pt x="6235" y="4608"/>
                      </a:lnTo>
                      <a:cubicBezTo>
                        <a:pt x="5873" y="12469"/>
                        <a:pt x="5602" y="20240"/>
                        <a:pt x="4879" y="28462"/>
                      </a:cubicBezTo>
                      <a:lnTo>
                        <a:pt x="3163" y="53671"/>
                      </a:lnTo>
                      <a:lnTo>
                        <a:pt x="40028" y="51412"/>
                      </a:lnTo>
                      <a:close/>
                    </a:path>
                  </a:pathLst>
                </a:custGeom>
                <a:solidFill>
                  <a:srgbClr val="3F3F3F"/>
                </a:solidFill>
                <a:ln w="9035" cap="flat">
                  <a:noFill/>
                  <a:prstDash val="solid"/>
                  <a:miter/>
                </a:ln>
              </p:spPr>
              <p:txBody>
                <a:bodyPr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36031" name="Forme libre : forme 36030">
                  <a:extLst>
                    <a:ext uri="{FF2B5EF4-FFF2-40B4-BE49-F238E27FC236}">
                      <a16:creationId xmlns:a16="http://schemas.microsoft.com/office/drawing/2014/main" id="{FA0385FA-621C-48E8-93E9-160CFEC4C867}"/>
                    </a:ext>
                  </a:extLst>
                </p:cNvPr>
                <p:cNvSpPr/>
                <p:nvPr/>
              </p:nvSpPr>
              <p:spPr>
                <a:xfrm>
                  <a:off x="5176359" y="2933940"/>
                  <a:ext cx="79422" cy="57556"/>
                </a:xfrm>
                <a:custGeom>
                  <a:avLst/>
                  <a:gdLst>
                    <a:gd name="connsiteX0" fmla="*/ 1446 w 79422"/>
                    <a:gd name="connsiteY0" fmla="*/ 29818 h 57556"/>
                    <a:gd name="connsiteX1" fmla="*/ 90 w 79422"/>
                    <a:gd name="connsiteY1" fmla="*/ 4608 h 57556"/>
                    <a:gd name="connsiteX2" fmla="*/ 0 w 79422"/>
                    <a:gd name="connsiteY2" fmla="*/ 1717 h 57556"/>
                    <a:gd name="connsiteX3" fmla="*/ 3163 w 79422"/>
                    <a:gd name="connsiteY3" fmla="*/ 1536 h 57556"/>
                    <a:gd name="connsiteX4" fmla="*/ 74905 w 79422"/>
                    <a:gd name="connsiteY4" fmla="*/ 0 h 57556"/>
                    <a:gd name="connsiteX5" fmla="*/ 79423 w 79422"/>
                    <a:gd name="connsiteY5" fmla="*/ 0 h 57556"/>
                    <a:gd name="connsiteX6" fmla="*/ 79423 w 79422"/>
                    <a:gd name="connsiteY6" fmla="*/ 4518 h 57556"/>
                    <a:gd name="connsiteX7" fmla="*/ 78790 w 79422"/>
                    <a:gd name="connsiteY7" fmla="*/ 53581 h 57556"/>
                    <a:gd name="connsiteX8" fmla="*/ 78700 w 79422"/>
                    <a:gd name="connsiteY8" fmla="*/ 57557 h 57556"/>
                    <a:gd name="connsiteX9" fmla="*/ 74905 w 79422"/>
                    <a:gd name="connsiteY9" fmla="*/ 57466 h 57556"/>
                    <a:gd name="connsiteX10" fmla="*/ 38130 w 79422"/>
                    <a:gd name="connsiteY10" fmla="*/ 55840 h 57556"/>
                    <a:gd name="connsiteX11" fmla="*/ 20330 w 79422"/>
                    <a:gd name="connsiteY11" fmla="*/ 54756 h 57556"/>
                    <a:gd name="connsiteX12" fmla="*/ 3163 w 79422"/>
                    <a:gd name="connsiteY12" fmla="*/ 53581 h 57556"/>
                    <a:gd name="connsiteX13" fmla="*/ 1446 w 79422"/>
                    <a:gd name="connsiteY13" fmla="*/ 29818 h 57556"/>
                    <a:gd name="connsiteX14" fmla="*/ 40028 w 79422"/>
                    <a:gd name="connsiteY14" fmla="*/ 51412 h 57556"/>
                    <a:gd name="connsiteX15" fmla="*/ 74995 w 79422"/>
                    <a:gd name="connsiteY15" fmla="*/ 49786 h 57556"/>
                    <a:gd name="connsiteX16" fmla="*/ 71110 w 79422"/>
                    <a:gd name="connsiteY16" fmla="*/ 53671 h 57556"/>
                    <a:gd name="connsiteX17" fmla="*/ 70477 w 79422"/>
                    <a:gd name="connsiteY17" fmla="*/ 4608 h 57556"/>
                    <a:gd name="connsiteX18" fmla="*/ 74995 w 79422"/>
                    <a:gd name="connsiteY18" fmla="*/ 9126 h 57556"/>
                    <a:gd name="connsiteX19" fmla="*/ 3253 w 79422"/>
                    <a:gd name="connsiteY19" fmla="*/ 7590 h 57556"/>
                    <a:gd name="connsiteX20" fmla="*/ 6235 w 79422"/>
                    <a:gd name="connsiteY20" fmla="*/ 4608 h 57556"/>
                    <a:gd name="connsiteX21" fmla="*/ 4879 w 79422"/>
                    <a:gd name="connsiteY21" fmla="*/ 28462 h 57556"/>
                    <a:gd name="connsiteX22" fmla="*/ 3163 w 79422"/>
                    <a:gd name="connsiteY22" fmla="*/ 53671 h 57556"/>
                    <a:gd name="connsiteX23" fmla="*/ 40028 w 79422"/>
                    <a:gd name="connsiteY23" fmla="*/ 51412 h 575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79422" h="57556">
                      <a:moveTo>
                        <a:pt x="1446" y="29818"/>
                      </a:moveTo>
                      <a:cubicBezTo>
                        <a:pt x="723" y="21595"/>
                        <a:pt x="542" y="13102"/>
                        <a:pt x="90" y="4608"/>
                      </a:cubicBezTo>
                      <a:lnTo>
                        <a:pt x="0" y="1717"/>
                      </a:lnTo>
                      <a:lnTo>
                        <a:pt x="3163" y="1536"/>
                      </a:lnTo>
                      <a:cubicBezTo>
                        <a:pt x="27107" y="271"/>
                        <a:pt x="50960" y="181"/>
                        <a:pt x="74905" y="0"/>
                      </a:cubicBezTo>
                      <a:lnTo>
                        <a:pt x="79423" y="0"/>
                      </a:lnTo>
                      <a:lnTo>
                        <a:pt x="79423" y="4518"/>
                      </a:lnTo>
                      <a:cubicBezTo>
                        <a:pt x="79332" y="20872"/>
                        <a:pt x="79242" y="37227"/>
                        <a:pt x="78790" y="53581"/>
                      </a:cubicBezTo>
                      <a:lnTo>
                        <a:pt x="78700" y="57557"/>
                      </a:lnTo>
                      <a:lnTo>
                        <a:pt x="74905" y="57466"/>
                      </a:lnTo>
                      <a:cubicBezTo>
                        <a:pt x="62526" y="57105"/>
                        <a:pt x="50147" y="56382"/>
                        <a:pt x="38130" y="55840"/>
                      </a:cubicBezTo>
                      <a:cubicBezTo>
                        <a:pt x="32076" y="55659"/>
                        <a:pt x="26203" y="55027"/>
                        <a:pt x="20330" y="54756"/>
                      </a:cubicBezTo>
                      <a:lnTo>
                        <a:pt x="3163" y="53581"/>
                      </a:lnTo>
                      <a:lnTo>
                        <a:pt x="1446" y="29818"/>
                      </a:lnTo>
                      <a:close/>
                      <a:moveTo>
                        <a:pt x="40028" y="51412"/>
                      </a:moveTo>
                      <a:cubicBezTo>
                        <a:pt x="51864" y="50870"/>
                        <a:pt x="63430" y="50148"/>
                        <a:pt x="74995" y="49786"/>
                      </a:cubicBezTo>
                      <a:lnTo>
                        <a:pt x="71110" y="53671"/>
                      </a:lnTo>
                      <a:cubicBezTo>
                        <a:pt x="70658" y="37317"/>
                        <a:pt x="70568" y="20963"/>
                        <a:pt x="70477" y="4608"/>
                      </a:cubicBezTo>
                      <a:lnTo>
                        <a:pt x="74995" y="9126"/>
                      </a:lnTo>
                      <a:cubicBezTo>
                        <a:pt x="51051" y="8945"/>
                        <a:pt x="27197" y="8855"/>
                        <a:pt x="3253" y="7590"/>
                      </a:cubicBezTo>
                      <a:lnTo>
                        <a:pt x="6235" y="4608"/>
                      </a:lnTo>
                      <a:cubicBezTo>
                        <a:pt x="5873" y="12469"/>
                        <a:pt x="5602" y="20240"/>
                        <a:pt x="4879" y="28462"/>
                      </a:cubicBezTo>
                      <a:lnTo>
                        <a:pt x="3163" y="53671"/>
                      </a:lnTo>
                      <a:lnTo>
                        <a:pt x="40028" y="51412"/>
                      </a:lnTo>
                      <a:close/>
                    </a:path>
                  </a:pathLst>
                </a:custGeom>
                <a:solidFill>
                  <a:srgbClr val="3F3F3F"/>
                </a:solidFill>
                <a:ln w="9035" cap="flat">
                  <a:noFill/>
                  <a:prstDash val="solid"/>
                  <a:miter/>
                </a:ln>
              </p:spPr>
              <p:txBody>
                <a:bodyPr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36032" name="Forme libre : forme 36031">
                  <a:extLst>
                    <a:ext uri="{FF2B5EF4-FFF2-40B4-BE49-F238E27FC236}">
                      <a16:creationId xmlns:a16="http://schemas.microsoft.com/office/drawing/2014/main" id="{45DA0188-29C3-428F-9719-C675A6FF0ACD}"/>
                    </a:ext>
                  </a:extLst>
                </p:cNvPr>
                <p:cNvSpPr/>
                <p:nvPr/>
              </p:nvSpPr>
              <p:spPr>
                <a:xfrm>
                  <a:off x="5540131" y="2277172"/>
                  <a:ext cx="87644" cy="87680"/>
                </a:xfrm>
                <a:custGeom>
                  <a:avLst/>
                  <a:gdLst>
                    <a:gd name="connsiteX0" fmla="*/ 11746 w 87644"/>
                    <a:gd name="connsiteY0" fmla="*/ 14068 h 87680"/>
                    <a:gd name="connsiteX1" fmla="*/ 41563 w 87644"/>
                    <a:gd name="connsiteY1" fmla="*/ 63 h 87680"/>
                    <a:gd name="connsiteX2" fmla="*/ 73730 w 87644"/>
                    <a:gd name="connsiteY2" fmla="*/ 11719 h 87680"/>
                    <a:gd name="connsiteX3" fmla="*/ 87645 w 87644"/>
                    <a:gd name="connsiteY3" fmla="*/ 43885 h 87680"/>
                    <a:gd name="connsiteX4" fmla="*/ 73730 w 87644"/>
                    <a:gd name="connsiteY4" fmla="*/ 75962 h 87680"/>
                    <a:gd name="connsiteX5" fmla="*/ 41654 w 87644"/>
                    <a:gd name="connsiteY5" fmla="*/ 87618 h 87680"/>
                    <a:gd name="connsiteX6" fmla="*/ 11837 w 87644"/>
                    <a:gd name="connsiteY6" fmla="*/ 73613 h 87680"/>
                    <a:gd name="connsiteX7" fmla="*/ 90 w 87644"/>
                    <a:gd name="connsiteY7" fmla="*/ 43795 h 87680"/>
                    <a:gd name="connsiteX8" fmla="*/ 11746 w 87644"/>
                    <a:gd name="connsiteY8" fmla="*/ 14068 h 87680"/>
                    <a:gd name="connsiteX9" fmla="*/ 12650 w 87644"/>
                    <a:gd name="connsiteY9" fmla="*/ 72799 h 87680"/>
                    <a:gd name="connsiteX10" fmla="*/ 41563 w 87644"/>
                    <a:gd name="connsiteY10" fmla="*/ 83190 h 87680"/>
                    <a:gd name="connsiteX11" fmla="*/ 78609 w 87644"/>
                    <a:gd name="connsiteY11" fmla="*/ 43885 h 87680"/>
                    <a:gd name="connsiteX12" fmla="*/ 41563 w 87644"/>
                    <a:gd name="connsiteY12" fmla="*/ 4581 h 87680"/>
                    <a:gd name="connsiteX13" fmla="*/ 12650 w 87644"/>
                    <a:gd name="connsiteY13" fmla="*/ 14881 h 87680"/>
                    <a:gd name="connsiteX14" fmla="*/ 0 w 87644"/>
                    <a:gd name="connsiteY14" fmla="*/ 43795 h 87680"/>
                    <a:gd name="connsiteX15" fmla="*/ 12650 w 87644"/>
                    <a:gd name="connsiteY15" fmla="*/ 72799 h 876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87644" h="87680">
                      <a:moveTo>
                        <a:pt x="11746" y="14068"/>
                      </a:moveTo>
                      <a:cubicBezTo>
                        <a:pt x="19155" y="5936"/>
                        <a:pt x="30088" y="605"/>
                        <a:pt x="41563" y="63"/>
                      </a:cubicBezTo>
                      <a:cubicBezTo>
                        <a:pt x="53039" y="-570"/>
                        <a:pt x="64966" y="3587"/>
                        <a:pt x="73730" y="11719"/>
                      </a:cubicBezTo>
                      <a:cubicBezTo>
                        <a:pt x="82495" y="19851"/>
                        <a:pt x="87645" y="31778"/>
                        <a:pt x="87645" y="43885"/>
                      </a:cubicBezTo>
                      <a:cubicBezTo>
                        <a:pt x="87645" y="55993"/>
                        <a:pt x="82495" y="67920"/>
                        <a:pt x="73730" y="75962"/>
                      </a:cubicBezTo>
                      <a:cubicBezTo>
                        <a:pt x="64966" y="84094"/>
                        <a:pt x="53039" y="88250"/>
                        <a:pt x="41654" y="87618"/>
                      </a:cubicBezTo>
                      <a:cubicBezTo>
                        <a:pt x="30179" y="87075"/>
                        <a:pt x="19246" y="81835"/>
                        <a:pt x="11837" y="73613"/>
                      </a:cubicBezTo>
                      <a:cubicBezTo>
                        <a:pt x="4337" y="65571"/>
                        <a:pt x="0" y="54728"/>
                        <a:pt x="90" y="43795"/>
                      </a:cubicBezTo>
                      <a:cubicBezTo>
                        <a:pt x="-90" y="33043"/>
                        <a:pt x="4247" y="22200"/>
                        <a:pt x="11746" y="14068"/>
                      </a:cubicBezTo>
                      <a:close/>
                      <a:moveTo>
                        <a:pt x="12650" y="72799"/>
                      </a:moveTo>
                      <a:cubicBezTo>
                        <a:pt x="20511" y="80118"/>
                        <a:pt x="31263" y="83732"/>
                        <a:pt x="41563" y="83190"/>
                      </a:cubicBezTo>
                      <a:cubicBezTo>
                        <a:pt x="62616" y="82287"/>
                        <a:pt x="79061" y="63402"/>
                        <a:pt x="78609" y="43885"/>
                      </a:cubicBezTo>
                      <a:cubicBezTo>
                        <a:pt x="79061" y="24369"/>
                        <a:pt x="62616" y="5484"/>
                        <a:pt x="41563" y="4581"/>
                      </a:cubicBezTo>
                      <a:cubicBezTo>
                        <a:pt x="31263" y="4039"/>
                        <a:pt x="20511" y="7653"/>
                        <a:pt x="12650" y="14881"/>
                      </a:cubicBezTo>
                      <a:cubicBezTo>
                        <a:pt x="4698" y="22110"/>
                        <a:pt x="90" y="32952"/>
                        <a:pt x="0" y="43795"/>
                      </a:cubicBezTo>
                      <a:cubicBezTo>
                        <a:pt x="90" y="54818"/>
                        <a:pt x="4698" y="65571"/>
                        <a:pt x="12650" y="72799"/>
                      </a:cubicBezTo>
                      <a:close/>
                    </a:path>
                  </a:pathLst>
                </a:custGeom>
                <a:solidFill>
                  <a:srgbClr val="3F3F3F"/>
                </a:solidFill>
                <a:ln w="9035" cap="flat">
                  <a:noFill/>
                  <a:prstDash val="solid"/>
                  <a:miter/>
                </a:ln>
              </p:spPr>
              <p:txBody>
                <a:bodyPr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36033" name="Forme libre : forme 36032">
                  <a:extLst>
                    <a:ext uri="{FF2B5EF4-FFF2-40B4-BE49-F238E27FC236}">
                      <a16:creationId xmlns:a16="http://schemas.microsoft.com/office/drawing/2014/main" id="{39ABCA3F-1220-43B2-BA31-E1B2E1836347}"/>
                    </a:ext>
                  </a:extLst>
                </p:cNvPr>
                <p:cNvSpPr/>
                <p:nvPr/>
              </p:nvSpPr>
              <p:spPr>
                <a:xfrm>
                  <a:off x="5390954" y="2277172"/>
                  <a:ext cx="87645" cy="87680"/>
                </a:xfrm>
                <a:custGeom>
                  <a:avLst/>
                  <a:gdLst>
                    <a:gd name="connsiteX0" fmla="*/ 11746 w 87645"/>
                    <a:gd name="connsiteY0" fmla="*/ 14068 h 87680"/>
                    <a:gd name="connsiteX1" fmla="*/ 41564 w 87645"/>
                    <a:gd name="connsiteY1" fmla="*/ 63 h 87680"/>
                    <a:gd name="connsiteX2" fmla="*/ 73730 w 87645"/>
                    <a:gd name="connsiteY2" fmla="*/ 11719 h 87680"/>
                    <a:gd name="connsiteX3" fmla="*/ 87645 w 87645"/>
                    <a:gd name="connsiteY3" fmla="*/ 43885 h 87680"/>
                    <a:gd name="connsiteX4" fmla="*/ 73730 w 87645"/>
                    <a:gd name="connsiteY4" fmla="*/ 75962 h 87680"/>
                    <a:gd name="connsiteX5" fmla="*/ 41654 w 87645"/>
                    <a:gd name="connsiteY5" fmla="*/ 87618 h 87680"/>
                    <a:gd name="connsiteX6" fmla="*/ 11837 w 87645"/>
                    <a:gd name="connsiteY6" fmla="*/ 73613 h 87680"/>
                    <a:gd name="connsiteX7" fmla="*/ 90 w 87645"/>
                    <a:gd name="connsiteY7" fmla="*/ 43795 h 87680"/>
                    <a:gd name="connsiteX8" fmla="*/ 11746 w 87645"/>
                    <a:gd name="connsiteY8" fmla="*/ 14068 h 87680"/>
                    <a:gd name="connsiteX9" fmla="*/ 12650 w 87645"/>
                    <a:gd name="connsiteY9" fmla="*/ 72799 h 87680"/>
                    <a:gd name="connsiteX10" fmla="*/ 41564 w 87645"/>
                    <a:gd name="connsiteY10" fmla="*/ 83190 h 87680"/>
                    <a:gd name="connsiteX11" fmla="*/ 78610 w 87645"/>
                    <a:gd name="connsiteY11" fmla="*/ 43885 h 87680"/>
                    <a:gd name="connsiteX12" fmla="*/ 41564 w 87645"/>
                    <a:gd name="connsiteY12" fmla="*/ 4581 h 87680"/>
                    <a:gd name="connsiteX13" fmla="*/ 12650 w 87645"/>
                    <a:gd name="connsiteY13" fmla="*/ 14881 h 87680"/>
                    <a:gd name="connsiteX14" fmla="*/ 0 w 87645"/>
                    <a:gd name="connsiteY14" fmla="*/ 43795 h 87680"/>
                    <a:gd name="connsiteX15" fmla="*/ 12650 w 87645"/>
                    <a:gd name="connsiteY15" fmla="*/ 72799 h 876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87645" h="87680">
                      <a:moveTo>
                        <a:pt x="11746" y="14068"/>
                      </a:moveTo>
                      <a:cubicBezTo>
                        <a:pt x="19155" y="5936"/>
                        <a:pt x="30088" y="605"/>
                        <a:pt x="41564" y="63"/>
                      </a:cubicBezTo>
                      <a:cubicBezTo>
                        <a:pt x="53039" y="-570"/>
                        <a:pt x="64966" y="3587"/>
                        <a:pt x="73730" y="11719"/>
                      </a:cubicBezTo>
                      <a:cubicBezTo>
                        <a:pt x="82495" y="19851"/>
                        <a:pt x="87645" y="31778"/>
                        <a:pt x="87645" y="43885"/>
                      </a:cubicBezTo>
                      <a:cubicBezTo>
                        <a:pt x="87645" y="55993"/>
                        <a:pt x="82495" y="67920"/>
                        <a:pt x="73730" y="75962"/>
                      </a:cubicBezTo>
                      <a:cubicBezTo>
                        <a:pt x="64966" y="84094"/>
                        <a:pt x="53039" y="88250"/>
                        <a:pt x="41654" y="87618"/>
                      </a:cubicBezTo>
                      <a:cubicBezTo>
                        <a:pt x="30179" y="87075"/>
                        <a:pt x="19246" y="81835"/>
                        <a:pt x="11837" y="73613"/>
                      </a:cubicBezTo>
                      <a:cubicBezTo>
                        <a:pt x="4337" y="65571"/>
                        <a:pt x="0" y="54728"/>
                        <a:pt x="90" y="43795"/>
                      </a:cubicBezTo>
                      <a:cubicBezTo>
                        <a:pt x="-90" y="33043"/>
                        <a:pt x="4247" y="22200"/>
                        <a:pt x="11746" y="14068"/>
                      </a:cubicBezTo>
                      <a:close/>
                      <a:moveTo>
                        <a:pt x="12650" y="72799"/>
                      </a:moveTo>
                      <a:cubicBezTo>
                        <a:pt x="20511" y="80118"/>
                        <a:pt x="31263" y="83732"/>
                        <a:pt x="41564" y="83190"/>
                      </a:cubicBezTo>
                      <a:cubicBezTo>
                        <a:pt x="62616" y="82287"/>
                        <a:pt x="79061" y="63402"/>
                        <a:pt x="78610" y="43885"/>
                      </a:cubicBezTo>
                      <a:cubicBezTo>
                        <a:pt x="79061" y="24369"/>
                        <a:pt x="62616" y="5484"/>
                        <a:pt x="41564" y="4581"/>
                      </a:cubicBezTo>
                      <a:cubicBezTo>
                        <a:pt x="31263" y="4039"/>
                        <a:pt x="20511" y="7653"/>
                        <a:pt x="12650" y="14881"/>
                      </a:cubicBezTo>
                      <a:cubicBezTo>
                        <a:pt x="4698" y="22110"/>
                        <a:pt x="90" y="32952"/>
                        <a:pt x="0" y="43795"/>
                      </a:cubicBezTo>
                      <a:cubicBezTo>
                        <a:pt x="90" y="54818"/>
                        <a:pt x="4698" y="65571"/>
                        <a:pt x="12650" y="72799"/>
                      </a:cubicBezTo>
                      <a:close/>
                    </a:path>
                  </a:pathLst>
                </a:custGeom>
                <a:solidFill>
                  <a:srgbClr val="3F3F3F"/>
                </a:solidFill>
                <a:ln w="9035" cap="flat">
                  <a:noFill/>
                  <a:prstDash val="solid"/>
                  <a:miter/>
                </a:ln>
              </p:spPr>
              <p:txBody>
                <a:bodyPr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36034" name="Forme libre : forme 36033">
                  <a:extLst>
                    <a:ext uri="{FF2B5EF4-FFF2-40B4-BE49-F238E27FC236}">
                      <a16:creationId xmlns:a16="http://schemas.microsoft.com/office/drawing/2014/main" id="{560147CF-0065-4339-A8CD-E84A08057957}"/>
                    </a:ext>
                  </a:extLst>
                </p:cNvPr>
                <p:cNvSpPr/>
                <p:nvPr/>
              </p:nvSpPr>
              <p:spPr>
                <a:xfrm>
                  <a:off x="5241776" y="2277172"/>
                  <a:ext cx="87645" cy="87680"/>
                </a:xfrm>
                <a:custGeom>
                  <a:avLst/>
                  <a:gdLst>
                    <a:gd name="connsiteX0" fmla="*/ 11746 w 87645"/>
                    <a:gd name="connsiteY0" fmla="*/ 14068 h 87680"/>
                    <a:gd name="connsiteX1" fmla="*/ 41564 w 87645"/>
                    <a:gd name="connsiteY1" fmla="*/ 63 h 87680"/>
                    <a:gd name="connsiteX2" fmla="*/ 73730 w 87645"/>
                    <a:gd name="connsiteY2" fmla="*/ 11719 h 87680"/>
                    <a:gd name="connsiteX3" fmla="*/ 87645 w 87645"/>
                    <a:gd name="connsiteY3" fmla="*/ 43885 h 87680"/>
                    <a:gd name="connsiteX4" fmla="*/ 73730 w 87645"/>
                    <a:gd name="connsiteY4" fmla="*/ 75962 h 87680"/>
                    <a:gd name="connsiteX5" fmla="*/ 41654 w 87645"/>
                    <a:gd name="connsiteY5" fmla="*/ 87618 h 87680"/>
                    <a:gd name="connsiteX6" fmla="*/ 11837 w 87645"/>
                    <a:gd name="connsiteY6" fmla="*/ 73613 h 87680"/>
                    <a:gd name="connsiteX7" fmla="*/ 90 w 87645"/>
                    <a:gd name="connsiteY7" fmla="*/ 43795 h 87680"/>
                    <a:gd name="connsiteX8" fmla="*/ 11746 w 87645"/>
                    <a:gd name="connsiteY8" fmla="*/ 14068 h 87680"/>
                    <a:gd name="connsiteX9" fmla="*/ 12650 w 87645"/>
                    <a:gd name="connsiteY9" fmla="*/ 72799 h 87680"/>
                    <a:gd name="connsiteX10" fmla="*/ 41564 w 87645"/>
                    <a:gd name="connsiteY10" fmla="*/ 83190 h 87680"/>
                    <a:gd name="connsiteX11" fmla="*/ 78610 w 87645"/>
                    <a:gd name="connsiteY11" fmla="*/ 43885 h 87680"/>
                    <a:gd name="connsiteX12" fmla="*/ 41564 w 87645"/>
                    <a:gd name="connsiteY12" fmla="*/ 4581 h 87680"/>
                    <a:gd name="connsiteX13" fmla="*/ 12650 w 87645"/>
                    <a:gd name="connsiteY13" fmla="*/ 14881 h 87680"/>
                    <a:gd name="connsiteX14" fmla="*/ 0 w 87645"/>
                    <a:gd name="connsiteY14" fmla="*/ 43795 h 87680"/>
                    <a:gd name="connsiteX15" fmla="*/ 12650 w 87645"/>
                    <a:gd name="connsiteY15" fmla="*/ 72799 h 876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87645" h="87680">
                      <a:moveTo>
                        <a:pt x="11746" y="14068"/>
                      </a:moveTo>
                      <a:cubicBezTo>
                        <a:pt x="19155" y="5936"/>
                        <a:pt x="30089" y="605"/>
                        <a:pt x="41564" y="63"/>
                      </a:cubicBezTo>
                      <a:cubicBezTo>
                        <a:pt x="53039" y="-570"/>
                        <a:pt x="64966" y="3587"/>
                        <a:pt x="73730" y="11719"/>
                      </a:cubicBezTo>
                      <a:cubicBezTo>
                        <a:pt x="82495" y="19851"/>
                        <a:pt x="87645" y="31778"/>
                        <a:pt x="87645" y="43885"/>
                      </a:cubicBezTo>
                      <a:cubicBezTo>
                        <a:pt x="87645" y="55993"/>
                        <a:pt x="82495" y="67920"/>
                        <a:pt x="73730" y="75962"/>
                      </a:cubicBezTo>
                      <a:cubicBezTo>
                        <a:pt x="64966" y="84094"/>
                        <a:pt x="53039" y="88250"/>
                        <a:pt x="41654" y="87618"/>
                      </a:cubicBezTo>
                      <a:cubicBezTo>
                        <a:pt x="30179" y="87075"/>
                        <a:pt x="19246" y="81835"/>
                        <a:pt x="11837" y="73613"/>
                      </a:cubicBezTo>
                      <a:cubicBezTo>
                        <a:pt x="4337" y="65571"/>
                        <a:pt x="0" y="54728"/>
                        <a:pt x="90" y="43795"/>
                      </a:cubicBezTo>
                      <a:cubicBezTo>
                        <a:pt x="0" y="33043"/>
                        <a:pt x="4247" y="22200"/>
                        <a:pt x="11746" y="14068"/>
                      </a:cubicBezTo>
                      <a:close/>
                      <a:moveTo>
                        <a:pt x="12650" y="72799"/>
                      </a:moveTo>
                      <a:cubicBezTo>
                        <a:pt x="20511" y="80118"/>
                        <a:pt x="31263" y="83732"/>
                        <a:pt x="41564" y="83190"/>
                      </a:cubicBezTo>
                      <a:cubicBezTo>
                        <a:pt x="62617" y="82287"/>
                        <a:pt x="79061" y="63402"/>
                        <a:pt x="78610" y="43885"/>
                      </a:cubicBezTo>
                      <a:cubicBezTo>
                        <a:pt x="79061" y="24369"/>
                        <a:pt x="62617" y="5484"/>
                        <a:pt x="41564" y="4581"/>
                      </a:cubicBezTo>
                      <a:cubicBezTo>
                        <a:pt x="31263" y="4039"/>
                        <a:pt x="20511" y="7653"/>
                        <a:pt x="12650" y="14881"/>
                      </a:cubicBezTo>
                      <a:cubicBezTo>
                        <a:pt x="4699" y="22110"/>
                        <a:pt x="90" y="32952"/>
                        <a:pt x="0" y="43795"/>
                      </a:cubicBezTo>
                      <a:cubicBezTo>
                        <a:pt x="90" y="54818"/>
                        <a:pt x="4789" y="65571"/>
                        <a:pt x="12650" y="72799"/>
                      </a:cubicBezTo>
                      <a:close/>
                    </a:path>
                  </a:pathLst>
                </a:custGeom>
                <a:solidFill>
                  <a:srgbClr val="3F3F3F"/>
                </a:solidFill>
                <a:ln w="9035" cap="flat">
                  <a:noFill/>
                  <a:prstDash val="solid"/>
                  <a:miter/>
                </a:ln>
              </p:spPr>
              <p:txBody>
                <a:bodyPr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36035" name="Forme libre : forme 36034">
                  <a:extLst>
                    <a:ext uri="{FF2B5EF4-FFF2-40B4-BE49-F238E27FC236}">
                      <a16:creationId xmlns:a16="http://schemas.microsoft.com/office/drawing/2014/main" id="{372EFF21-4E0F-4EAC-AD01-D1AD4DF9957C}"/>
                    </a:ext>
                  </a:extLst>
                </p:cNvPr>
                <p:cNvSpPr/>
                <p:nvPr/>
              </p:nvSpPr>
              <p:spPr>
                <a:xfrm>
                  <a:off x="5177624" y="2455145"/>
                  <a:ext cx="600413" cy="71742"/>
                </a:xfrm>
                <a:custGeom>
                  <a:avLst/>
                  <a:gdLst>
                    <a:gd name="connsiteX0" fmla="*/ 35871 w 600413"/>
                    <a:gd name="connsiteY0" fmla="*/ 71742 h 71742"/>
                    <a:gd name="connsiteX1" fmla="*/ 564543 w 600413"/>
                    <a:gd name="connsiteY1" fmla="*/ 71742 h 71742"/>
                    <a:gd name="connsiteX2" fmla="*/ 600414 w 600413"/>
                    <a:gd name="connsiteY2" fmla="*/ 35871 h 71742"/>
                    <a:gd name="connsiteX3" fmla="*/ 600414 w 600413"/>
                    <a:gd name="connsiteY3" fmla="*/ 35871 h 71742"/>
                    <a:gd name="connsiteX4" fmla="*/ 564543 w 600413"/>
                    <a:gd name="connsiteY4" fmla="*/ 0 h 71742"/>
                    <a:gd name="connsiteX5" fmla="*/ 35871 w 600413"/>
                    <a:gd name="connsiteY5" fmla="*/ 0 h 71742"/>
                    <a:gd name="connsiteX6" fmla="*/ 0 w 600413"/>
                    <a:gd name="connsiteY6" fmla="*/ 35871 h 71742"/>
                    <a:gd name="connsiteX7" fmla="*/ 0 w 600413"/>
                    <a:gd name="connsiteY7" fmla="*/ 35871 h 71742"/>
                    <a:gd name="connsiteX8" fmla="*/ 35871 w 600413"/>
                    <a:gd name="connsiteY8" fmla="*/ 71742 h 717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00413" h="71742">
                      <a:moveTo>
                        <a:pt x="35871" y="71742"/>
                      </a:moveTo>
                      <a:lnTo>
                        <a:pt x="564543" y="71742"/>
                      </a:lnTo>
                      <a:cubicBezTo>
                        <a:pt x="584240" y="71742"/>
                        <a:pt x="600414" y="55569"/>
                        <a:pt x="600414" y="35871"/>
                      </a:cubicBezTo>
                      <a:lnTo>
                        <a:pt x="600414" y="35871"/>
                      </a:lnTo>
                      <a:cubicBezTo>
                        <a:pt x="600414" y="16174"/>
                        <a:pt x="584240" y="0"/>
                        <a:pt x="564543" y="0"/>
                      </a:cubicBezTo>
                      <a:lnTo>
                        <a:pt x="35871" y="0"/>
                      </a:lnTo>
                      <a:cubicBezTo>
                        <a:pt x="16174" y="0"/>
                        <a:pt x="0" y="16174"/>
                        <a:pt x="0" y="35871"/>
                      </a:cubicBezTo>
                      <a:lnTo>
                        <a:pt x="0" y="35871"/>
                      </a:lnTo>
                      <a:cubicBezTo>
                        <a:pt x="0" y="55569"/>
                        <a:pt x="16174" y="71742"/>
                        <a:pt x="35871" y="71742"/>
                      </a:cubicBezTo>
                      <a:close/>
                    </a:path>
                  </a:pathLst>
                </a:custGeom>
                <a:noFill/>
                <a:ln w="9035" cap="flat">
                  <a:solidFill>
                    <a:srgbClr val="3F3F3F"/>
                  </a:solidFill>
                  <a:prstDash val="solid"/>
                  <a:miter/>
                </a:ln>
              </p:spPr>
              <p:txBody>
                <a:bodyPr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36036" name="Forme libre : forme 36035">
                  <a:extLst>
                    <a:ext uri="{FF2B5EF4-FFF2-40B4-BE49-F238E27FC236}">
                      <a16:creationId xmlns:a16="http://schemas.microsoft.com/office/drawing/2014/main" id="{FF5EAC63-4076-4E4C-B2A7-E470F933843B}"/>
                    </a:ext>
                  </a:extLst>
                </p:cNvPr>
                <p:cNvSpPr/>
                <p:nvPr/>
              </p:nvSpPr>
              <p:spPr>
                <a:xfrm>
                  <a:off x="5672683" y="2459031"/>
                  <a:ext cx="9035" cy="69122"/>
                </a:xfrm>
                <a:custGeom>
                  <a:avLst/>
                  <a:gdLst>
                    <a:gd name="connsiteX0" fmla="*/ 0 w 9035"/>
                    <a:gd name="connsiteY0" fmla="*/ 0 h 69122"/>
                    <a:gd name="connsiteX1" fmla="*/ 0 w 9035"/>
                    <a:gd name="connsiteY1" fmla="*/ 69122 h 691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035" h="69122">
                      <a:moveTo>
                        <a:pt x="0" y="0"/>
                      </a:moveTo>
                      <a:lnTo>
                        <a:pt x="0" y="69122"/>
                      </a:lnTo>
                    </a:path>
                  </a:pathLst>
                </a:custGeom>
                <a:ln w="9035" cap="flat">
                  <a:solidFill>
                    <a:srgbClr val="3F3F3F"/>
                  </a:solidFill>
                  <a:prstDash val="solid"/>
                  <a:miter/>
                </a:ln>
              </p:spPr>
              <p:txBody>
                <a:bodyPr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36037" name="Forme libre : forme 36036">
                  <a:extLst>
                    <a:ext uri="{FF2B5EF4-FFF2-40B4-BE49-F238E27FC236}">
                      <a16:creationId xmlns:a16="http://schemas.microsoft.com/office/drawing/2014/main" id="{703BB1AF-1AD3-4953-9B42-1D6C7C886C77}"/>
                    </a:ext>
                  </a:extLst>
                </p:cNvPr>
                <p:cNvSpPr/>
                <p:nvPr/>
              </p:nvSpPr>
              <p:spPr>
                <a:xfrm>
                  <a:off x="5533716" y="2456772"/>
                  <a:ext cx="9035" cy="69935"/>
                </a:xfrm>
                <a:custGeom>
                  <a:avLst/>
                  <a:gdLst>
                    <a:gd name="connsiteX0" fmla="*/ 0 w 9035"/>
                    <a:gd name="connsiteY0" fmla="*/ 0 h 69935"/>
                    <a:gd name="connsiteX1" fmla="*/ 0 w 9035"/>
                    <a:gd name="connsiteY1" fmla="*/ 69935 h 699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035" h="69935">
                      <a:moveTo>
                        <a:pt x="0" y="0"/>
                      </a:moveTo>
                      <a:lnTo>
                        <a:pt x="0" y="69935"/>
                      </a:lnTo>
                    </a:path>
                  </a:pathLst>
                </a:custGeom>
                <a:ln w="9035" cap="flat">
                  <a:solidFill>
                    <a:srgbClr val="3F3F3F"/>
                  </a:solidFill>
                  <a:prstDash val="solid"/>
                  <a:miter/>
                </a:ln>
              </p:spPr>
              <p:txBody>
                <a:bodyPr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36038" name="Forme libre : forme 36037">
                  <a:extLst>
                    <a:ext uri="{FF2B5EF4-FFF2-40B4-BE49-F238E27FC236}">
                      <a16:creationId xmlns:a16="http://schemas.microsoft.com/office/drawing/2014/main" id="{E8ABC0BC-D50A-4390-9845-7EB58274F77A}"/>
                    </a:ext>
                  </a:extLst>
                </p:cNvPr>
                <p:cNvSpPr/>
                <p:nvPr/>
              </p:nvSpPr>
              <p:spPr>
                <a:xfrm>
                  <a:off x="5506699" y="2457585"/>
                  <a:ext cx="9035" cy="69122"/>
                </a:xfrm>
                <a:custGeom>
                  <a:avLst/>
                  <a:gdLst>
                    <a:gd name="connsiteX0" fmla="*/ 0 w 9035"/>
                    <a:gd name="connsiteY0" fmla="*/ 0 h 69122"/>
                    <a:gd name="connsiteX1" fmla="*/ 0 w 9035"/>
                    <a:gd name="connsiteY1" fmla="*/ 69122 h 691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035" h="69122">
                      <a:moveTo>
                        <a:pt x="0" y="0"/>
                      </a:moveTo>
                      <a:lnTo>
                        <a:pt x="0" y="69122"/>
                      </a:lnTo>
                    </a:path>
                  </a:pathLst>
                </a:custGeom>
                <a:ln w="9035" cap="flat">
                  <a:solidFill>
                    <a:srgbClr val="3F3F3F"/>
                  </a:solidFill>
                  <a:prstDash val="solid"/>
                  <a:miter/>
                </a:ln>
              </p:spPr>
              <p:txBody>
                <a:bodyPr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36039" name="Forme libre : forme 36038">
                  <a:extLst>
                    <a:ext uri="{FF2B5EF4-FFF2-40B4-BE49-F238E27FC236}">
                      <a16:creationId xmlns:a16="http://schemas.microsoft.com/office/drawing/2014/main" id="{23D839FE-9137-4C02-8861-682A609A5829}"/>
                    </a:ext>
                  </a:extLst>
                </p:cNvPr>
                <p:cNvSpPr/>
                <p:nvPr/>
              </p:nvSpPr>
              <p:spPr>
                <a:xfrm>
                  <a:off x="5593260" y="1664804"/>
                  <a:ext cx="560838" cy="985600"/>
                </a:xfrm>
                <a:custGeom>
                  <a:avLst/>
                  <a:gdLst>
                    <a:gd name="connsiteX0" fmla="*/ 0 w 560838"/>
                    <a:gd name="connsiteY0" fmla="*/ 0 h 985600"/>
                    <a:gd name="connsiteX1" fmla="*/ 528852 w 560838"/>
                    <a:gd name="connsiteY1" fmla="*/ 502830 h 985600"/>
                    <a:gd name="connsiteX2" fmla="*/ 262393 w 560838"/>
                    <a:gd name="connsiteY2" fmla="*/ 985600 h 985600"/>
                    <a:gd name="connsiteX3" fmla="*/ 560838 w 560838"/>
                    <a:gd name="connsiteY3" fmla="*/ 498854 h 985600"/>
                    <a:gd name="connsiteX4" fmla="*/ 0 w 560838"/>
                    <a:gd name="connsiteY4" fmla="*/ 0 h 9856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60838" h="985600">
                      <a:moveTo>
                        <a:pt x="0" y="0"/>
                      </a:moveTo>
                      <a:cubicBezTo>
                        <a:pt x="6054" y="0"/>
                        <a:pt x="528852" y="502830"/>
                        <a:pt x="528852" y="502830"/>
                      </a:cubicBezTo>
                      <a:cubicBezTo>
                        <a:pt x="528852" y="502830"/>
                        <a:pt x="326546" y="679114"/>
                        <a:pt x="262393" y="985600"/>
                      </a:cubicBezTo>
                      <a:cubicBezTo>
                        <a:pt x="262393" y="985600"/>
                        <a:pt x="370549" y="643062"/>
                        <a:pt x="560838" y="498854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035" cap="flat">
                  <a:noFill/>
                  <a:prstDash val="solid"/>
                  <a:miter/>
                </a:ln>
              </p:spPr>
              <p:txBody>
                <a:bodyPr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36040" name="Forme libre : forme 36039">
                  <a:extLst>
                    <a:ext uri="{FF2B5EF4-FFF2-40B4-BE49-F238E27FC236}">
                      <a16:creationId xmlns:a16="http://schemas.microsoft.com/office/drawing/2014/main" id="{133DDC3C-DB6D-4D41-BBB5-C9083CA985E1}"/>
                    </a:ext>
                  </a:extLst>
                </p:cNvPr>
                <p:cNvSpPr/>
                <p:nvPr/>
              </p:nvSpPr>
              <p:spPr>
                <a:xfrm>
                  <a:off x="4988329" y="3038934"/>
                  <a:ext cx="837326" cy="156225"/>
                </a:xfrm>
                <a:custGeom>
                  <a:avLst/>
                  <a:gdLst>
                    <a:gd name="connsiteX0" fmla="*/ 837326 w 837326"/>
                    <a:gd name="connsiteY0" fmla="*/ 0 h 156225"/>
                    <a:gd name="connsiteX1" fmla="*/ 0 w 837326"/>
                    <a:gd name="connsiteY1" fmla="*/ 156225 h 156225"/>
                    <a:gd name="connsiteX2" fmla="*/ 837326 w 837326"/>
                    <a:gd name="connsiteY2" fmla="*/ 0 h 1562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837326" h="156225">
                      <a:moveTo>
                        <a:pt x="837326" y="0"/>
                      </a:moveTo>
                      <a:lnTo>
                        <a:pt x="0" y="156225"/>
                      </a:lnTo>
                      <a:cubicBezTo>
                        <a:pt x="0" y="156316"/>
                        <a:pt x="721129" y="56111"/>
                        <a:pt x="837326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035" cap="flat">
                  <a:noFill/>
                  <a:prstDash val="solid"/>
                  <a:miter/>
                </a:ln>
              </p:spPr>
              <p:txBody>
                <a:bodyPr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36041" name="Forme libre : forme 36040">
                  <a:extLst>
                    <a:ext uri="{FF2B5EF4-FFF2-40B4-BE49-F238E27FC236}">
                      <a16:creationId xmlns:a16="http://schemas.microsoft.com/office/drawing/2014/main" id="{CF5BB729-5695-48ED-BF92-168C4B4085DE}"/>
                    </a:ext>
                  </a:extLst>
                </p:cNvPr>
                <p:cNvSpPr/>
                <p:nvPr/>
              </p:nvSpPr>
              <p:spPr>
                <a:xfrm>
                  <a:off x="5545191" y="2287897"/>
                  <a:ext cx="66682" cy="66682"/>
                </a:xfrm>
                <a:custGeom>
                  <a:avLst/>
                  <a:gdLst>
                    <a:gd name="connsiteX0" fmla="*/ 66683 w 66682"/>
                    <a:gd name="connsiteY0" fmla="*/ 33341 h 66682"/>
                    <a:gd name="connsiteX1" fmla="*/ 33341 w 66682"/>
                    <a:gd name="connsiteY1" fmla="*/ 66683 h 66682"/>
                    <a:gd name="connsiteX2" fmla="*/ 0 w 66682"/>
                    <a:gd name="connsiteY2" fmla="*/ 33341 h 66682"/>
                    <a:gd name="connsiteX3" fmla="*/ 33341 w 66682"/>
                    <a:gd name="connsiteY3" fmla="*/ 0 h 66682"/>
                    <a:gd name="connsiteX4" fmla="*/ 66683 w 66682"/>
                    <a:gd name="connsiteY4" fmla="*/ 33341 h 666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6682" h="66682">
                      <a:moveTo>
                        <a:pt x="66683" y="33341"/>
                      </a:moveTo>
                      <a:cubicBezTo>
                        <a:pt x="66683" y="51755"/>
                        <a:pt x="51755" y="66683"/>
                        <a:pt x="33341" y="66683"/>
                      </a:cubicBezTo>
                      <a:cubicBezTo>
                        <a:pt x="14927" y="66683"/>
                        <a:pt x="0" y="51755"/>
                        <a:pt x="0" y="33341"/>
                      </a:cubicBezTo>
                      <a:cubicBezTo>
                        <a:pt x="0" y="14927"/>
                        <a:pt x="14927" y="0"/>
                        <a:pt x="33341" y="0"/>
                      </a:cubicBezTo>
                      <a:cubicBezTo>
                        <a:pt x="51755" y="0"/>
                        <a:pt x="66683" y="14927"/>
                        <a:pt x="66683" y="33341"/>
                      </a:cubicBezTo>
                      <a:close/>
                    </a:path>
                  </a:pathLst>
                </a:custGeom>
                <a:solidFill>
                  <a:srgbClr val="F7F8F9"/>
                </a:solidFill>
                <a:ln w="9035" cap="flat">
                  <a:noFill/>
                  <a:prstDash val="solid"/>
                  <a:miter/>
                </a:ln>
              </p:spPr>
              <p:txBody>
                <a:bodyPr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36042" name="Forme libre : forme 36041">
                  <a:extLst>
                    <a:ext uri="{FF2B5EF4-FFF2-40B4-BE49-F238E27FC236}">
                      <a16:creationId xmlns:a16="http://schemas.microsoft.com/office/drawing/2014/main" id="{0F9EF6B2-D779-457F-9C10-A39427B101CA}"/>
                    </a:ext>
                  </a:extLst>
                </p:cNvPr>
                <p:cNvSpPr/>
                <p:nvPr/>
              </p:nvSpPr>
              <p:spPr>
                <a:xfrm>
                  <a:off x="5396737" y="2286903"/>
                  <a:ext cx="66682" cy="66682"/>
                </a:xfrm>
                <a:custGeom>
                  <a:avLst/>
                  <a:gdLst>
                    <a:gd name="connsiteX0" fmla="*/ 66682 w 66682"/>
                    <a:gd name="connsiteY0" fmla="*/ 33341 h 66682"/>
                    <a:gd name="connsiteX1" fmla="*/ 33341 w 66682"/>
                    <a:gd name="connsiteY1" fmla="*/ 66683 h 66682"/>
                    <a:gd name="connsiteX2" fmla="*/ 0 w 66682"/>
                    <a:gd name="connsiteY2" fmla="*/ 33341 h 66682"/>
                    <a:gd name="connsiteX3" fmla="*/ 33341 w 66682"/>
                    <a:gd name="connsiteY3" fmla="*/ 0 h 66682"/>
                    <a:gd name="connsiteX4" fmla="*/ 66682 w 66682"/>
                    <a:gd name="connsiteY4" fmla="*/ 33341 h 666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6682" h="66682">
                      <a:moveTo>
                        <a:pt x="66682" y="33341"/>
                      </a:moveTo>
                      <a:cubicBezTo>
                        <a:pt x="66682" y="51755"/>
                        <a:pt x="51755" y="66683"/>
                        <a:pt x="33341" y="66683"/>
                      </a:cubicBezTo>
                      <a:cubicBezTo>
                        <a:pt x="14927" y="66683"/>
                        <a:pt x="0" y="51755"/>
                        <a:pt x="0" y="33341"/>
                      </a:cubicBezTo>
                      <a:cubicBezTo>
                        <a:pt x="0" y="14927"/>
                        <a:pt x="14927" y="0"/>
                        <a:pt x="33341" y="0"/>
                      </a:cubicBezTo>
                      <a:cubicBezTo>
                        <a:pt x="51755" y="0"/>
                        <a:pt x="66682" y="14927"/>
                        <a:pt x="66682" y="33341"/>
                      </a:cubicBezTo>
                      <a:close/>
                    </a:path>
                  </a:pathLst>
                </a:custGeom>
                <a:solidFill>
                  <a:srgbClr val="F7F8F9"/>
                </a:solidFill>
                <a:ln w="9035" cap="flat">
                  <a:noFill/>
                  <a:prstDash val="solid"/>
                  <a:miter/>
                </a:ln>
              </p:spPr>
              <p:txBody>
                <a:bodyPr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36043" name="Forme libre : forme 36042">
                  <a:extLst>
                    <a:ext uri="{FF2B5EF4-FFF2-40B4-BE49-F238E27FC236}">
                      <a16:creationId xmlns:a16="http://schemas.microsoft.com/office/drawing/2014/main" id="{B4CD2E8A-89E5-4AF6-9D99-20FCE8C6CF0B}"/>
                    </a:ext>
                  </a:extLst>
                </p:cNvPr>
                <p:cNvSpPr/>
                <p:nvPr/>
              </p:nvSpPr>
              <p:spPr>
                <a:xfrm>
                  <a:off x="5247198" y="2287716"/>
                  <a:ext cx="66682" cy="66682"/>
                </a:xfrm>
                <a:custGeom>
                  <a:avLst/>
                  <a:gdLst>
                    <a:gd name="connsiteX0" fmla="*/ 66683 w 66682"/>
                    <a:gd name="connsiteY0" fmla="*/ 33341 h 66682"/>
                    <a:gd name="connsiteX1" fmla="*/ 33341 w 66682"/>
                    <a:gd name="connsiteY1" fmla="*/ 66683 h 66682"/>
                    <a:gd name="connsiteX2" fmla="*/ 0 w 66682"/>
                    <a:gd name="connsiteY2" fmla="*/ 33341 h 66682"/>
                    <a:gd name="connsiteX3" fmla="*/ 33341 w 66682"/>
                    <a:gd name="connsiteY3" fmla="*/ 0 h 66682"/>
                    <a:gd name="connsiteX4" fmla="*/ 66683 w 66682"/>
                    <a:gd name="connsiteY4" fmla="*/ 33341 h 666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6682" h="66682">
                      <a:moveTo>
                        <a:pt x="66683" y="33341"/>
                      </a:moveTo>
                      <a:cubicBezTo>
                        <a:pt x="66683" y="51755"/>
                        <a:pt x="51755" y="66683"/>
                        <a:pt x="33341" y="66683"/>
                      </a:cubicBezTo>
                      <a:cubicBezTo>
                        <a:pt x="14927" y="66683"/>
                        <a:pt x="0" y="51755"/>
                        <a:pt x="0" y="33341"/>
                      </a:cubicBezTo>
                      <a:cubicBezTo>
                        <a:pt x="0" y="14927"/>
                        <a:pt x="14927" y="0"/>
                        <a:pt x="33341" y="0"/>
                      </a:cubicBezTo>
                      <a:cubicBezTo>
                        <a:pt x="51755" y="0"/>
                        <a:pt x="66683" y="14927"/>
                        <a:pt x="66683" y="33341"/>
                      </a:cubicBezTo>
                      <a:close/>
                    </a:path>
                  </a:pathLst>
                </a:custGeom>
                <a:solidFill>
                  <a:srgbClr val="F7F8F9"/>
                </a:solidFill>
                <a:ln w="9035" cap="flat">
                  <a:noFill/>
                  <a:prstDash val="solid"/>
                  <a:miter/>
                </a:ln>
              </p:spPr>
              <p:txBody>
                <a:bodyPr anchor="ctr"/>
                <a:lstStyle/>
                <a:p>
                  <a:pPr>
                    <a:defRPr/>
                  </a:pPr>
                  <a:endParaRPr lang="en-US"/>
                </a:p>
              </p:txBody>
            </p:sp>
          </p:grpSp>
        </p:grpSp>
        <p:sp>
          <p:nvSpPr>
            <p:cNvPr id="36044" name="Forme libre : forme 36043">
              <a:extLst>
                <a:ext uri="{FF2B5EF4-FFF2-40B4-BE49-F238E27FC236}">
                  <a16:creationId xmlns:a16="http://schemas.microsoft.com/office/drawing/2014/main" id="{405EBF01-6309-480A-A4D2-0CC5B67CDABE}"/>
                </a:ext>
              </a:extLst>
            </p:cNvPr>
            <p:cNvSpPr/>
            <p:nvPr/>
          </p:nvSpPr>
          <p:spPr>
            <a:xfrm>
              <a:off x="1694456" y="3099924"/>
              <a:ext cx="5628122" cy="3426289"/>
            </a:xfrm>
            <a:custGeom>
              <a:avLst/>
              <a:gdLst>
                <a:gd name="connsiteX0" fmla="*/ 4059185 w 5628122"/>
                <a:gd name="connsiteY0" fmla="*/ 34245 h 3426289"/>
                <a:gd name="connsiteX1" fmla="*/ 3988708 w 5628122"/>
                <a:gd name="connsiteY1" fmla="*/ 30360 h 3426289"/>
                <a:gd name="connsiteX2" fmla="*/ 1032088 w 5628122"/>
                <a:gd name="connsiteY2" fmla="*/ 368742 h 3426289"/>
                <a:gd name="connsiteX3" fmla="*/ 1031907 w 5628122"/>
                <a:gd name="connsiteY3" fmla="*/ 391060 h 3426289"/>
                <a:gd name="connsiteX4" fmla="*/ 955918 w 5628122"/>
                <a:gd name="connsiteY4" fmla="*/ 379223 h 3426289"/>
                <a:gd name="connsiteX5" fmla="*/ 944081 w 5628122"/>
                <a:gd name="connsiteY5" fmla="*/ 377326 h 3426289"/>
                <a:gd name="connsiteX6" fmla="*/ 167745 w 5628122"/>
                <a:gd name="connsiteY6" fmla="*/ 459730 h 3426289"/>
                <a:gd name="connsiteX7" fmla="*/ 54981 w 5628122"/>
                <a:gd name="connsiteY7" fmla="*/ 507438 h 3426289"/>
                <a:gd name="connsiteX8" fmla="*/ 185093 w 5628122"/>
                <a:gd name="connsiteY8" fmla="*/ 520449 h 3426289"/>
                <a:gd name="connsiteX9" fmla="*/ 280509 w 5628122"/>
                <a:gd name="connsiteY9" fmla="*/ 745977 h 3426289"/>
                <a:gd name="connsiteX10" fmla="*/ 564406 w 5628122"/>
                <a:gd name="connsiteY10" fmla="*/ 847447 h 3426289"/>
                <a:gd name="connsiteX11" fmla="*/ 566756 w 5628122"/>
                <a:gd name="connsiteY11" fmla="*/ 858741 h 3426289"/>
                <a:gd name="connsiteX12" fmla="*/ 627475 w 5628122"/>
                <a:gd name="connsiteY12" fmla="*/ 1270763 h 3426289"/>
                <a:gd name="connsiteX13" fmla="*/ 1022149 w 5628122"/>
                <a:gd name="connsiteY13" fmla="*/ 1609055 h 3426289"/>
                <a:gd name="connsiteX14" fmla="*/ 1659699 w 5628122"/>
                <a:gd name="connsiteY14" fmla="*/ 1613392 h 3426289"/>
                <a:gd name="connsiteX15" fmla="*/ 1772462 w 5628122"/>
                <a:gd name="connsiteY15" fmla="*/ 3278829 h 3426289"/>
                <a:gd name="connsiteX16" fmla="*/ 2791675 w 5628122"/>
                <a:gd name="connsiteY16" fmla="*/ 3426290 h 3426289"/>
                <a:gd name="connsiteX17" fmla="*/ 4634932 w 5628122"/>
                <a:gd name="connsiteY17" fmla="*/ 2680312 h 3426289"/>
                <a:gd name="connsiteX18" fmla="*/ 4747696 w 5628122"/>
                <a:gd name="connsiteY18" fmla="*/ 889101 h 3426289"/>
                <a:gd name="connsiteX19" fmla="*/ 5207426 w 5628122"/>
                <a:gd name="connsiteY19" fmla="*/ 802359 h 3426289"/>
                <a:gd name="connsiteX20" fmla="*/ 5328864 w 5628122"/>
                <a:gd name="connsiteY20" fmla="*/ 698269 h 3426289"/>
                <a:gd name="connsiteX21" fmla="*/ 5376572 w 5628122"/>
                <a:gd name="connsiteY21" fmla="*/ 316607 h 3426289"/>
                <a:gd name="connsiteX22" fmla="*/ 5430514 w 5628122"/>
                <a:gd name="connsiteY22" fmla="*/ 110776 h 3426289"/>
                <a:gd name="connsiteX23" fmla="*/ 5430514 w 5628122"/>
                <a:gd name="connsiteY23" fmla="*/ 110776 h 3426289"/>
                <a:gd name="connsiteX24" fmla="*/ 5628122 w 5628122"/>
                <a:gd name="connsiteY24" fmla="*/ 69393 h 3426289"/>
                <a:gd name="connsiteX25" fmla="*/ 4361696 w 5628122"/>
                <a:gd name="connsiteY25" fmla="*/ 0 h 3426289"/>
                <a:gd name="connsiteX26" fmla="*/ 4059818 w 5628122"/>
                <a:gd name="connsiteY26" fmla="*/ 34154 h 3426289"/>
                <a:gd name="connsiteX27" fmla="*/ 4059185 w 5628122"/>
                <a:gd name="connsiteY27" fmla="*/ 34245 h 3426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5628122" h="3426289">
                  <a:moveTo>
                    <a:pt x="4059185" y="34245"/>
                  </a:moveTo>
                  <a:lnTo>
                    <a:pt x="3988708" y="30360"/>
                  </a:lnTo>
                  <a:lnTo>
                    <a:pt x="1032088" y="368742"/>
                  </a:lnTo>
                  <a:lnTo>
                    <a:pt x="1031907" y="391060"/>
                  </a:lnTo>
                  <a:lnTo>
                    <a:pt x="955918" y="379223"/>
                  </a:lnTo>
                  <a:lnTo>
                    <a:pt x="944081" y="377326"/>
                  </a:lnTo>
                  <a:cubicBezTo>
                    <a:pt x="944081" y="377326"/>
                    <a:pt x="241565" y="449972"/>
                    <a:pt x="167745" y="459730"/>
                  </a:cubicBezTo>
                  <a:cubicBezTo>
                    <a:pt x="93924" y="469489"/>
                    <a:pt x="-91938" y="492800"/>
                    <a:pt x="54981" y="507438"/>
                  </a:cubicBezTo>
                  <a:cubicBezTo>
                    <a:pt x="86786" y="510600"/>
                    <a:pt x="184189" y="520540"/>
                    <a:pt x="185093" y="520449"/>
                  </a:cubicBezTo>
                  <a:cubicBezTo>
                    <a:pt x="185093" y="520449"/>
                    <a:pt x="221326" y="709383"/>
                    <a:pt x="280509" y="745977"/>
                  </a:cubicBezTo>
                  <a:cubicBezTo>
                    <a:pt x="309965" y="764229"/>
                    <a:pt x="397610" y="812208"/>
                    <a:pt x="564406" y="847447"/>
                  </a:cubicBezTo>
                  <a:lnTo>
                    <a:pt x="566756" y="858741"/>
                  </a:lnTo>
                  <a:cubicBezTo>
                    <a:pt x="566756" y="858741"/>
                    <a:pt x="609404" y="1177426"/>
                    <a:pt x="627475" y="1270763"/>
                  </a:cubicBezTo>
                  <a:cubicBezTo>
                    <a:pt x="645546" y="1364101"/>
                    <a:pt x="748371" y="1535144"/>
                    <a:pt x="1022149" y="1609055"/>
                  </a:cubicBezTo>
                  <a:cubicBezTo>
                    <a:pt x="1295926" y="1682966"/>
                    <a:pt x="1659699" y="1613392"/>
                    <a:pt x="1659699" y="1613392"/>
                  </a:cubicBezTo>
                  <a:lnTo>
                    <a:pt x="1772462" y="3278829"/>
                  </a:lnTo>
                  <a:lnTo>
                    <a:pt x="2791675" y="3426290"/>
                  </a:lnTo>
                  <a:lnTo>
                    <a:pt x="4634932" y="2680312"/>
                  </a:lnTo>
                  <a:lnTo>
                    <a:pt x="4747696" y="889101"/>
                  </a:lnTo>
                  <a:cubicBezTo>
                    <a:pt x="4747696" y="889101"/>
                    <a:pt x="5095656" y="840037"/>
                    <a:pt x="5207426" y="802359"/>
                  </a:cubicBezTo>
                  <a:cubicBezTo>
                    <a:pt x="5319196" y="764681"/>
                    <a:pt x="5328864" y="698269"/>
                    <a:pt x="5328864" y="698269"/>
                  </a:cubicBezTo>
                  <a:lnTo>
                    <a:pt x="5376572" y="316607"/>
                  </a:lnTo>
                  <a:lnTo>
                    <a:pt x="5430514" y="110776"/>
                  </a:lnTo>
                  <a:lnTo>
                    <a:pt x="5430514" y="110776"/>
                  </a:lnTo>
                  <a:lnTo>
                    <a:pt x="5628122" y="69393"/>
                  </a:lnTo>
                  <a:lnTo>
                    <a:pt x="4361696" y="0"/>
                  </a:lnTo>
                  <a:lnTo>
                    <a:pt x="4059818" y="34154"/>
                  </a:lnTo>
                  <a:lnTo>
                    <a:pt x="4059185" y="34245"/>
                  </a:lnTo>
                  <a:close/>
                </a:path>
              </a:pathLst>
            </a:custGeom>
            <a:solidFill>
              <a:srgbClr val="D0D4D6"/>
            </a:solidFill>
            <a:ln w="9035" cap="flat">
              <a:noFill/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36045" name="Forme libre : forme 36044">
              <a:extLst>
                <a:ext uri="{FF2B5EF4-FFF2-40B4-BE49-F238E27FC236}">
                  <a16:creationId xmlns:a16="http://schemas.microsoft.com/office/drawing/2014/main" id="{56772380-3D4B-4AB0-9853-72820E29D939}"/>
                </a:ext>
              </a:extLst>
            </p:cNvPr>
            <p:cNvSpPr/>
            <p:nvPr/>
          </p:nvSpPr>
          <p:spPr>
            <a:xfrm>
              <a:off x="2261212" y="3409302"/>
              <a:ext cx="4810629" cy="3119892"/>
            </a:xfrm>
            <a:custGeom>
              <a:avLst/>
              <a:gdLst>
                <a:gd name="connsiteX0" fmla="*/ 4810630 w 4810629"/>
                <a:gd name="connsiteY0" fmla="*/ 0 h 3119892"/>
                <a:gd name="connsiteX1" fmla="*/ 4762109 w 4810629"/>
                <a:gd name="connsiteY1" fmla="*/ 391873 h 3119892"/>
                <a:gd name="connsiteX2" fmla="*/ 4640671 w 4810629"/>
                <a:gd name="connsiteY2" fmla="*/ 495962 h 3119892"/>
                <a:gd name="connsiteX3" fmla="*/ 4180940 w 4810629"/>
                <a:gd name="connsiteY3" fmla="*/ 582704 h 3119892"/>
                <a:gd name="connsiteX4" fmla="*/ 4068177 w 4810629"/>
                <a:gd name="connsiteY4" fmla="*/ 2373916 h 3119892"/>
                <a:gd name="connsiteX5" fmla="*/ 2224919 w 4810629"/>
                <a:gd name="connsiteY5" fmla="*/ 3119893 h 3119892"/>
                <a:gd name="connsiteX6" fmla="*/ 1205707 w 4810629"/>
                <a:gd name="connsiteY6" fmla="*/ 2972432 h 3119892"/>
                <a:gd name="connsiteX7" fmla="*/ 1092943 w 4810629"/>
                <a:gd name="connsiteY7" fmla="*/ 1306995 h 3119892"/>
                <a:gd name="connsiteX8" fmla="*/ 455393 w 4810629"/>
                <a:gd name="connsiteY8" fmla="*/ 1302658 h 3119892"/>
                <a:gd name="connsiteX9" fmla="*/ 60719 w 4810629"/>
                <a:gd name="connsiteY9" fmla="*/ 964367 h 3119892"/>
                <a:gd name="connsiteX10" fmla="*/ 0 w 4810629"/>
                <a:gd name="connsiteY10" fmla="*/ 552345 h 3119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810629" h="3119892">
                  <a:moveTo>
                    <a:pt x="4810630" y="0"/>
                  </a:moveTo>
                  <a:lnTo>
                    <a:pt x="4762109" y="391873"/>
                  </a:lnTo>
                  <a:cubicBezTo>
                    <a:pt x="4762109" y="391873"/>
                    <a:pt x="4752440" y="458284"/>
                    <a:pt x="4640671" y="495962"/>
                  </a:cubicBezTo>
                  <a:cubicBezTo>
                    <a:pt x="4528901" y="533641"/>
                    <a:pt x="4180940" y="582704"/>
                    <a:pt x="4180940" y="582704"/>
                  </a:cubicBezTo>
                  <a:lnTo>
                    <a:pt x="4068177" y="2373916"/>
                  </a:lnTo>
                  <a:lnTo>
                    <a:pt x="2224919" y="3119893"/>
                  </a:lnTo>
                  <a:lnTo>
                    <a:pt x="1205707" y="2972432"/>
                  </a:lnTo>
                  <a:lnTo>
                    <a:pt x="1092943" y="1306995"/>
                  </a:lnTo>
                  <a:cubicBezTo>
                    <a:pt x="1092943" y="1306995"/>
                    <a:pt x="729171" y="1376569"/>
                    <a:pt x="455393" y="1302658"/>
                  </a:cubicBezTo>
                  <a:cubicBezTo>
                    <a:pt x="181615" y="1228748"/>
                    <a:pt x="78700" y="1057704"/>
                    <a:pt x="60719" y="964367"/>
                  </a:cubicBezTo>
                  <a:cubicBezTo>
                    <a:pt x="42738" y="871029"/>
                    <a:pt x="0" y="552345"/>
                    <a:pt x="0" y="552345"/>
                  </a:cubicBezTo>
                </a:path>
              </a:pathLst>
            </a:custGeom>
            <a:noFill/>
            <a:ln w="9035" cap="flat">
              <a:solidFill>
                <a:srgbClr val="333333"/>
              </a:solidFill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36046" name="Forme libre : forme 36045">
              <a:extLst>
                <a:ext uri="{FF2B5EF4-FFF2-40B4-BE49-F238E27FC236}">
                  <a16:creationId xmlns:a16="http://schemas.microsoft.com/office/drawing/2014/main" id="{0D1F6CA8-2449-4662-B252-9C228EB9022C}"/>
                </a:ext>
              </a:extLst>
            </p:cNvPr>
            <p:cNvSpPr/>
            <p:nvPr/>
          </p:nvSpPr>
          <p:spPr>
            <a:xfrm>
              <a:off x="1879549" y="3623355"/>
              <a:ext cx="2168537" cy="368084"/>
            </a:xfrm>
            <a:custGeom>
              <a:avLst/>
              <a:gdLst>
                <a:gd name="connsiteX0" fmla="*/ 0 w 2168537"/>
                <a:gd name="connsiteY0" fmla="*/ 0 h 368084"/>
                <a:gd name="connsiteX1" fmla="*/ 95416 w 2168537"/>
                <a:gd name="connsiteY1" fmla="*/ 225528 h 368084"/>
                <a:gd name="connsiteX2" fmla="*/ 1149325 w 2168537"/>
                <a:gd name="connsiteY2" fmla="*/ 351303 h 368084"/>
                <a:gd name="connsiteX3" fmla="*/ 2168538 w 2168537"/>
                <a:gd name="connsiteY3" fmla="*/ 190831 h 368084"/>
                <a:gd name="connsiteX4" fmla="*/ 2165104 w 2168537"/>
                <a:gd name="connsiteY4" fmla="*/ 9487 h 368084"/>
                <a:gd name="connsiteX5" fmla="*/ 1648089 w 2168537"/>
                <a:gd name="connsiteY5" fmla="*/ 78067 h 368084"/>
                <a:gd name="connsiteX6" fmla="*/ 1153662 w 2168537"/>
                <a:gd name="connsiteY6" fmla="*/ 65056 h 368084"/>
                <a:gd name="connsiteX7" fmla="*/ 0 w 2168537"/>
                <a:gd name="connsiteY7" fmla="*/ 0 h 368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68537" h="368084">
                  <a:moveTo>
                    <a:pt x="0" y="0"/>
                  </a:moveTo>
                  <a:cubicBezTo>
                    <a:pt x="0" y="0"/>
                    <a:pt x="36233" y="188934"/>
                    <a:pt x="95416" y="225528"/>
                  </a:cubicBezTo>
                  <a:cubicBezTo>
                    <a:pt x="154599" y="262122"/>
                    <a:pt x="448978" y="419070"/>
                    <a:pt x="1149325" y="351303"/>
                  </a:cubicBezTo>
                  <a:cubicBezTo>
                    <a:pt x="1308622" y="335852"/>
                    <a:pt x="2168538" y="190831"/>
                    <a:pt x="2168538" y="190831"/>
                  </a:cubicBezTo>
                  <a:lnTo>
                    <a:pt x="2165104" y="9487"/>
                  </a:lnTo>
                  <a:lnTo>
                    <a:pt x="1648089" y="78067"/>
                  </a:lnTo>
                  <a:cubicBezTo>
                    <a:pt x="1648089" y="78067"/>
                    <a:pt x="1372323" y="83669"/>
                    <a:pt x="1153662" y="65056"/>
                  </a:cubicBezTo>
                  <a:cubicBezTo>
                    <a:pt x="934911" y="46443"/>
                    <a:pt x="0" y="0"/>
                    <a:pt x="0" y="0"/>
                  </a:cubicBezTo>
                  <a:close/>
                </a:path>
              </a:pathLst>
            </a:custGeom>
            <a:noFill/>
            <a:ln w="9035" cap="flat">
              <a:solidFill>
                <a:srgbClr val="333333"/>
              </a:solidFill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36047" name="Forme libre : forme 36046">
              <a:extLst>
                <a:ext uri="{FF2B5EF4-FFF2-40B4-BE49-F238E27FC236}">
                  <a16:creationId xmlns:a16="http://schemas.microsoft.com/office/drawing/2014/main" id="{CC36418C-66DD-454C-B79E-8270F053DAC7}"/>
                </a:ext>
              </a:extLst>
            </p:cNvPr>
            <p:cNvSpPr/>
            <p:nvPr/>
          </p:nvSpPr>
          <p:spPr>
            <a:xfrm>
              <a:off x="4044653" y="3619108"/>
              <a:ext cx="153243" cy="211161"/>
            </a:xfrm>
            <a:custGeom>
              <a:avLst/>
              <a:gdLst>
                <a:gd name="connsiteX0" fmla="*/ 0 w 153243"/>
                <a:gd name="connsiteY0" fmla="*/ 13824 h 211161"/>
                <a:gd name="connsiteX1" fmla="*/ 150894 w 153243"/>
                <a:gd name="connsiteY1" fmla="*/ 0 h 211161"/>
                <a:gd name="connsiteX2" fmla="*/ 153243 w 153243"/>
                <a:gd name="connsiteY2" fmla="*/ 211161 h 211161"/>
                <a:gd name="connsiteX3" fmla="*/ 3434 w 153243"/>
                <a:gd name="connsiteY3" fmla="*/ 195168 h 211161"/>
                <a:gd name="connsiteX4" fmla="*/ 0 w 153243"/>
                <a:gd name="connsiteY4" fmla="*/ 13824 h 2111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3243" h="211161">
                  <a:moveTo>
                    <a:pt x="0" y="13824"/>
                  </a:moveTo>
                  <a:lnTo>
                    <a:pt x="150894" y="0"/>
                  </a:lnTo>
                  <a:lnTo>
                    <a:pt x="153243" y="211161"/>
                  </a:lnTo>
                  <a:lnTo>
                    <a:pt x="3434" y="195168"/>
                  </a:lnTo>
                  <a:lnTo>
                    <a:pt x="0" y="13824"/>
                  </a:lnTo>
                  <a:close/>
                </a:path>
              </a:pathLst>
            </a:custGeom>
            <a:noFill/>
            <a:ln w="9035" cap="flat">
              <a:solidFill>
                <a:srgbClr val="333333"/>
              </a:solidFill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36048" name="Forme libre : forme 36047">
              <a:extLst>
                <a:ext uri="{FF2B5EF4-FFF2-40B4-BE49-F238E27FC236}">
                  <a16:creationId xmlns:a16="http://schemas.microsoft.com/office/drawing/2014/main" id="{FA67CA9B-BACA-465B-BCDC-7C77C1B73CE3}"/>
                </a:ext>
              </a:extLst>
            </p:cNvPr>
            <p:cNvSpPr/>
            <p:nvPr/>
          </p:nvSpPr>
          <p:spPr>
            <a:xfrm>
              <a:off x="4195548" y="3102906"/>
              <a:ext cx="3127030" cy="727273"/>
            </a:xfrm>
            <a:custGeom>
              <a:avLst/>
              <a:gdLst>
                <a:gd name="connsiteX0" fmla="*/ 0 w 3127030"/>
                <a:gd name="connsiteY0" fmla="*/ 516112 h 727273"/>
                <a:gd name="connsiteX1" fmla="*/ 2349 w 3127030"/>
                <a:gd name="connsiteY1" fmla="*/ 727273 h 727273"/>
                <a:gd name="connsiteX2" fmla="*/ 2784402 w 3127030"/>
                <a:gd name="connsiteY2" fmla="*/ 307932 h 727273"/>
                <a:gd name="connsiteX3" fmla="*/ 2871144 w 3127030"/>
                <a:gd name="connsiteY3" fmla="*/ 121438 h 727273"/>
                <a:gd name="connsiteX4" fmla="*/ 3127031 w 3127030"/>
                <a:gd name="connsiteY4" fmla="*/ 69393 h 727273"/>
                <a:gd name="connsiteX5" fmla="*/ 1860605 w 3127030"/>
                <a:gd name="connsiteY5" fmla="*/ 0 h 727273"/>
                <a:gd name="connsiteX6" fmla="*/ 1552673 w 3127030"/>
                <a:gd name="connsiteY6" fmla="*/ 34697 h 7272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27030" h="727273">
                  <a:moveTo>
                    <a:pt x="0" y="516112"/>
                  </a:moveTo>
                  <a:lnTo>
                    <a:pt x="2349" y="727273"/>
                  </a:lnTo>
                  <a:lnTo>
                    <a:pt x="2784402" y="307932"/>
                  </a:lnTo>
                  <a:lnTo>
                    <a:pt x="2871144" y="121438"/>
                  </a:lnTo>
                  <a:lnTo>
                    <a:pt x="3127031" y="69393"/>
                  </a:lnTo>
                  <a:lnTo>
                    <a:pt x="1860605" y="0"/>
                  </a:lnTo>
                  <a:lnTo>
                    <a:pt x="1552673" y="34697"/>
                  </a:lnTo>
                </a:path>
              </a:pathLst>
            </a:custGeom>
            <a:noFill/>
            <a:ln w="9035" cap="flat">
              <a:solidFill>
                <a:srgbClr val="333333"/>
              </a:solidFill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36049" name="Forme libre : forme 36048">
              <a:extLst>
                <a:ext uri="{FF2B5EF4-FFF2-40B4-BE49-F238E27FC236}">
                  <a16:creationId xmlns:a16="http://schemas.microsoft.com/office/drawing/2014/main" id="{E304A833-989C-47AF-A93F-BE44A73D97F8}"/>
                </a:ext>
              </a:extLst>
            </p:cNvPr>
            <p:cNvSpPr/>
            <p:nvPr/>
          </p:nvSpPr>
          <p:spPr>
            <a:xfrm>
              <a:off x="1694456" y="3192177"/>
              <a:ext cx="5096468" cy="526593"/>
            </a:xfrm>
            <a:custGeom>
              <a:avLst/>
              <a:gdLst>
                <a:gd name="connsiteX0" fmla="*/ 185093 w 5096468"/>
                <a:gd name="connsiteY0" fmla="*/ 431178 h 526593"/>
                <a:gd name="connsiteX1" fmla="*/ 54981 w 5096468"/>
                <a:gd name="connsiteY1" fmla="*/ 418166 h 526593"/>
                <a:gd name="connsiteX2" fmla="*/ 167745 w 5096468"/>
                <a:gd name="connsiteY2" fmla="*/ 370459 h 526593"/>
                <a:gd name="connsiteX3" fmla="*/ 944081 w 5096468"/>
                <a:gd name="connsiteY3" fmla="*/ 288054 h 526593"/>
                <a:gd name="connsiteX4" fmla="*/ 1078530 w 5096468"/>
                <a:gd name="connsiteY4" fmla="*/ 309739 h 526593"/>
                <a:gd name="connsiteX5" fmla="*/ 397610 w 5096468"/>
                <a:gd name="connsiteY5" fmla="*/ 409492 h 526593"/>
                <a:gd name="connsiteX6" fmla="*/ 1425497 w 5096468"/>
                <a:gd name="connsiteY6" fmla="*/ 465874 h 526593"/>
                <a:gd name="connsiteX7" fmla="*/ 2262552 w 5096468"/>
                <a:gd name="connsiteY7" fmla="*/ 374795 h 526593"/>
                <a:gd name="connsiteX8" fmla="*/ 2535788 w 5096468"/>
                <a:gd name="connsiteY8" fmla="*/ 392144 h 526593"/>
                <a:gd name="connsiteX9" fmla="*/ 2535788 w 5096468"/>
                <a:gd name="connsiteY9" fmla="*/ 526593 h 526593"/>
                <a:gd name="connsiteX10" fmla="*/ 4990572 w 5096468"/>
                <a:gd name="connsiteY10" fmla="*/ 166616 h 526593"/>
                <a:gd name="connsiteX11" fmla="*/ 5096469 w 5096468"/>
                <a:gd name="connsiteY11" fmla="*/ 90175 h 526593"/>
                <a:gd name="connsiteX12" fmla="*/ 5094933 w 5096468"/>
                <a:gd name="connsiteY12" fmla="*/ 0 h 526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096468" h="526593">
                  <a:moveTo>
                    <a:pt x="185093" y="431178"/>
                  </a:moveTo>
                  <a:cubicBezTo>
                    <a:pt x="184189" y="431268"/>
                    <a:pt x="86786" y="421329"/>
                    <a:pt x="54981" y="418166"/>
                  </a:cubicBezTo>
                  <a:cubicBezTo>
                    <a:pt x="-91938" y="403529"/>
                    <a:pt x="93924" y="380217"/>
                    <a:pt x="167745" y="370459"/>
                  </a:cubicBezTo>
                  <a:cubicBezTo>
                    <a:pt x="241565" y="360700"/>
                    <a:pt x="944081" y="288054"/>
                    <a:pt x="944081" y="288054"/>
                  </a:cubicBezTo>
                  <a:lnTo>
                    <a:pt x="1078530" y="309739"/>
                  </a:lnTo>
                  <a:lnTo>
                    <a:pt x="397610" y="409492"/>
                  </a:lnTo>
                  <a:cubicBezTo>
                    <a:pt x="397610" y="409492"/>
                    <a:pt x="1311468" y="464880"/>
                    <a:pt x="1425497" y="465874"/>
                  </a:cubicBezTo>
                  <a:cubicBezTo>
                    <a:pt x="1539525" y="466868"/>
                    <a:pt x="2262552" y="374795"/>
                    <a:pt x="2262552" y="374795"/>
                  </a:cubicBezTo>
                  <a:lnTo>
                    <a:pt x="2535788" y="392144"/>
                  </a:lnTo>
                  <a:lnTo>
                    <a:pt x="2535788" y="526593"/>
                  </a:lnTo>
                  <a:lnTo>
                    <a:pt x="4990572" y="166616"/>
                  </a:lnTo>
                  <a:cubicBezTo>
                    <a:pt x="4990572" y="166616"/>
                    <a:pt x="5072435" y="153966"/>
                    <a:pt x="5096469" y="90175"/>
                  </a:cubicBezTo>
                  <a:lnTo>
                    <a:pt x="5094933" y="0"/>
                  </a:lnTo>
                </a:path>
              </a:pathLst>
            </a:custGeom>
            <a:noFill/>
            <a:ln w="9035" cap="flat">
              <a:solidFill>
                <a:srgbClr val="333333"/>
              </a:solidFill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36050" name="Forme libre : forme 36049">
              <a:extLst>
                <a:ext uri="{FF2B5EF4-FFF2-40B4-BE49-F238E27FC236}">
                  <a16:creationId xmlns:a16="http://schemas.microsoft.com/office/drawing/2014/main" id="{B9E5B1F4-84BD-4197-8140-185CF8225FC4}"/>
                </a:ext>
              </a:extLst>
            </p:cNvPr>
            <p:cNvSpPr/>
            <p:nvPr/>
          </p:nvSpPr>
          <p:spPr>
            <a:xfrm>
              <a:off x="2191819" y="3471557"/>
              <a:ext cx="659235" cy="138786"/>
            </a:xfrm>
            <a:custGeom>
              <a:avLst/>
              <a:gdLst>
                <a:gd name="connsiteX0" fmla="*/ 533460 w 659235"/>
                <a:gd name="connsiteY0" fmla="*/ 21685 h 138786"/>
                <a:gd name="connsiteX1" fmla="*/ 533460 w 659235"/>
                <a:gd name="connsiteY1" fmla="*/ 0 h 138786"/>
                <a:gd name="connsiteX2" fmla="*/ 659235 w 659235"/>
                <a:gd name="connsiteY2" fmla="*/ 34697 h 138786"/>
                <a:gd name="connsiteX3" fmla="*/ 0 w 659235"/>
                <a:gd name="connsiteY3" fmla="*/ 138787 h 138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59235" h="138786">
                  <a:moveTo>
                    <a:pt x="533460" y="21685"/>
                  </a:moveTo>
                  <a:lnTo>
                    <a:pt x="533460" y="0"/>
                  </a:lnTo>
                  <a:lnTo>
                    <a:pt x="659235" y="34697"/>
                  </a:lnTo>
                  <a:lnTo>
                    <a:pt x="0" y="138787"/>
                  </a:lnTo>
                </a:path>
              </a:pathLst>
            </a:custGeom>
            <a:noFill/>
            <a:ln w="9035" cap="flat">
              <a:solidFill>
                <a:srgbClr val="333333"/>
              </a:solidFill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36051" name="Forme libre : forme 36050">
              <a:extLst>
                <a:ext uri="{FF2B5EF4-FFF2-40B4-BE49-F238E27FC236}">
                  <a16:creationId xmlns:a16="http://schemas.microsoft.com/office/drawing/2014/main" id="{250B42E9-A171-4FC9-8798-EFBBEA9433EC}"/>
                </a:ext>
              </a:extLst>
            </p:cNvPr>
            <p:cNvSpPr/>
            <p:nvPr/>
          </p:nvSpPr>
          <p:spPr>
            <a:xfrm>
              <a:off x="2725279" y="3133265"/>
              <a:ext cx="4068176" cy="433707"/>
            </a:xfrm>
            <a:custGeom>
              <a:avLst/>
              <a:gdLst>
                <a:gd name="connsiteX0" fmla="*/ 0 w 4068176"/>
                <a:gd name="connsiteY0" fmla="*/ 338292 h 433707"/>
                <a:gd name="connsiteX1" fmla="*/ 2957885 w 4068176"/>
                <a:gd name="connsiteY1" fmla="*/ 0 h 433707"/>
                <a:gd name="connsiteX2" fmla="*/ 4068176 w 4068176"/>
                <a:gd name="connsiteY2" fmla="*/ 60719 h 433707"/>
                <a:gd name="connsiteX3" fmla="*/ 1236066 w 4068176"/>
                <a:gd name="connsiteY3" fmla="*/ 433708 h 433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68176" h="433707">
                  <a:moveTo>
                    <a:pt x="0" y="338292"/>
                  </a:moveTo>
                  <a:lnTo>
                    <a:pt x="2957885" y="0"/>
                  </a:lnTo>
                  <a:lnTo>
                    <a:pt x="4068176" y="60719"/>
                  </a:lnTo>
                  <a:lnTo>
                    <a:pt x="1236066" y="433708"/>
                  </a:lnTo>
                </a:path>
              </a:pathLst>
            </a:custGeom>
            <a:noFill/>
            <a:ln w="9035" cap="flat">
              <a:solidFill>
                <a:srgbClr val="333333"/>
              </a:solidFill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36052" name="Forme libre : forme 36051">
              <a:extLst>
                <a:ext uri="{FF2B5EF4-FFF2-40B4-BE49-F238E27FC236}">
                  <a16:creationId xmlns:a16="http://schemas.microsoft.com/office/drawing/2014/main" id="{7C106C42-E446-4E5D-ADED-64710A77B884}"/>
                </a:ext>
              </a:extLst>
            </p:cNvPr>
            <p:cNvSpPr/>
            <p:nvPr/>
          </p:nvSpPr>
          <p:spPr>
            <a:xfrm>
              <a:off x="3354155" y="4482016"/>
              <a:ext cx="1195274" cy="2047178"/>
            </a:xfrm>
            <a:custGeom>
              <a:avLst/>
              <a:gdLst>
                <a:gd name="connsiteX0" fmla="*/ 0 w 1195274"/>
                <a:gd name="connsiteY0" fmla="*/ 234281 h 2047178"/>
                <a:gd name="connsiteX1" fmla="*/ 1007466 w 1195274"/>
                <a:gd name="connsiteY1" fmla="*/ 17247 h 2047178"/>
                <a:gd name="connsiteX2" fmla="*/ 1193780 w 1195274"/>
                <a:gd name="connsiteY2" fmla="*/ 209524 h 2047178"/>
                <a:gd name="connsiteX3" fmla="*/ 1131976 w 1195274"/>
                <a:gd name="connsiteY3" fmla="*/ 2047179 h 2047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95274" h="2047178">
                  <a:moveTo>
                    <a:pt x="0" y="234281"/>
                  </a:moveTo>
                  <a:cubicBezTo>
                    <a:pt x="0" y="234281"/>
                    <a:pt x="891450" y="53841"/>
                    <a:pt x="1007466" y="17247"/>
                  </a:cubicBezTo>
                  <a:cubicBezTo>
                    <a:pt x="1121676" y="-18805"/>
                    <a:pt x="1207785" y="-16817"/>
                    <a:pt x="1193780" y="209524"/>
                  </a:cubicBezTo>
                  <a:cubicBezTo>
                    <a:pt x="1176522" y="488542"/>
                    <a:pt x="1131976" y="2047179"/>
                    <a:pt x="1131976" y="2047179"/>
                  </a:cubicBezTo>
                </a:path>
              </a:pathLst>
            </a:custGeom>
            <a:noFill/>
            <a:ln w="9035" cap="flat">
              <a:solidFill>
                <a:srgbClr val="333333"/>
              </a:solidFill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36053" name="Forme libre : forme 36052">
              <a:extLst>
                <a:ext uri="{FF2B5EF4-FFF2-40B4-BE49-F238E27FC236}">
                  <a16:creationId xmlns:a16="http://schemas.microsoft.com/office/drawing/2014/main" id="{200BBEF3-09C5-4955-B0B6-19B06877BD4A}"/>
                </a:ext>
              </a:extLst>
            </p:cNvPr>
            <p:cNvSpPr/>
            <p:nvPr/>
          </p:nvSpPr>
          <p:spPr>
            <a:xfrm>
              <a:off x="6789389" y="3203743"/>
              <a:ext cx="277301" cy="20601"/>
            </a:xfrm>
            <a:custGeom>
              <a:avLst/>
              <a:gdLst>
                <a:gd name="connsiteX0" fmla="*/ 277302 w 277301"/>
                <a:gd name="connsiteY0" fmla="*/ 20601 h 20601"/>
                <a:gd name="connsiteX1" fmla="*/ 0 w 277301"/>
                <a:gd name="connsiteY1" fmla="*/ 0 h 20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77301" h="20601">
                  <a:moveTo>
                    <a:pt x="277302" y="20601"/>
                  </a:moveTo>
                  <a:lnTo>
                    <a:pt x="0" y="0"/>
                  </a:lnTo>
                </a:path>
              </a:pathLst>
            </a:custGeom>
            <a:ln w="9035" cap="flat">
              <a:solidFill>
                <a:srgbClr val="333333"/>
              </a:solidFill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36054" name="Forme libre : forme 36053">
              <a:extLst>
                <a:ext uri="{FF2B5EF4-FFF2-40B4-BE49-F238E27FC236}">
                  <a16:creationId xmlns:a16="http://schemas.microsoft.com/office/drawing/2014/main" id="{4DC8E05C-019D-44C2-9D24-FB3266099CC3}"/>
                </a:ext>
              </a:extLst>
            </p:cNvPr>
            <p:cNvSpPr/>
            <p:nvPr/>
          </p:nvSpPr>
          <p:spPr>
            <a:xfrm>
              <a:off x="6979950" y="3213230"/>
              <a:ext cx="149990" cy="197607"/>
            </a:xfrm>
            <a:custGeom>
              <a:avLst/>
              <a:gdLst>
                <a:gd name="connsiteX0" fmla="*/ 0 w 149990"/>
                <a:gd name="connsiteY0" fmla="*/ 197608 h 197607"/>
                <a:gd name="connsiteX1" fmla="*/ 91892 w 149990"/>
                <a:gd name="connsiteY1" fmla="*/ 196072 h 197607"/>
                <a:gd name="connsiteX2" fmla="*/ 149990 w 149990"/>
                <a:gd name="connsiteY2" fmla="*/ 0 h 197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9990" h="197607">
                  <a:moveTo>
                    <a:pt x="0" y="197608"/>
                  </a:moveTo>
                  <a:lnTo>
                    <a:pt x="91892" y="196072"/>
                  </a:lnTo>
                  <a:lnTo>
                    <a:pt x="149990" y="0"/>
                  </a:lnTo>
                </a:path>
              </a:pathLst>
            </a:custGeom>
            <a:noFill/>
            <a:ln w="9035" cap="flat">
              <a:solidFill>
                <a:srgbClr val="333333"/>
              </a:solidFill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36055" name="Forme libre : forme 36054">
              <a:extLst>
                <a:ext uri="{FF2B5EF4-FFF2-40B4-BE49-F238E27FC236}">
                  <a16:creationId xmlns:a16="http://schemas.microsoft.com/office/drawing/2014/main" id="{7791D78F-C180-4241-9129-C461A38B7F6B}"/>
                </a:ext>
              </a:extLst>
            </p:cNvPr>
            <p:cNvSpPr/>
            <p:nvPr/>
          </p:nvSpPr>
          <p:spPr>
            <a:xfrm>
              <a:off x="3386141" y="3701422"/>
              <a:ext cx="141514" cy="221913"/>
            </a:xfrm>
            <a:custGeom>
              <a:avLst/>
              <a:gdLst>
                <a:gd name="connsiteX0" fmla="*/ 141497 w 141514"/>
                <a:gd name="connsiteY0" fmla="*/ 0 h 221913"/>
                <a:gd name="connsiteX1" fmla="*/ 0 w 141514"/>
                <a:gd name="connsiteY1" fmla="*/ 221914 h 221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41514" h="221913">
                  <a:moveTo>
                    <a:pt x="141497" y="0"/>
                  </a:moveTo>
                  <a:cubicBezTo>
                    <a:pt x="141497" y="0"/>
                    <a:pt x="146196" y="148816"/>
                    <a:pt x="0" y="221914"/>
                  </a:cubicBezTo>
                </a:path>
              </a:pathLst>
            </a:custGeom>
            <a:noFill/>
            <a:ln w="9035" cap="flat">
              <a:solidFill>
                <a:srgbClr val="333333"/>
              </a:solidFill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36056" name="Forme libre : forme 36055">
              <a:extLst>
                <a:ext uri="{FF2B5EF4-FFF2-40B4-BE49-F238E27FC236}">
                  <a16:creationId xmlns:a16="http://schemas.microsoft.com/office/drawing/2014/main" id="{E3CDFF0B-9029-4C33-BB57-83544B72AAD7}"/>
                </a:ext>
              </a:extLst>
            </p:cNvPr>
            <p:cNvSpPr/>
            <p:nvPr/>
          </p:nvSpPr>
          <p:spPr>
            <a:xfrm>
              <a:off x="2965445" y="3814186"/>
              <a:ext cx="1221428" cy="171223"/>
            </a:xfrm>
            <a:custGeom>
              <a:avLst/>
              <a:gdLst>
                <a:gd name="connsiteX0" fmla="*/ 0 w 1221428"/>
                <a:gd name="connsiteY0" fmla="*/ 168242 h 171223"/>
                <a:gd name="connsiteX1" fmla="*/ 476717 w 1221428"/>
                <a:gd name="connsiteY1" fmla="*/ 171224 h 171223"/>
                <a:gd name="connsiteX2" fmla="*/ 1221429 w 1221428"/>
                <a:gd name="connsiteY2" fmla="*/ 17348 h 171223"/>
                <a:gd name="connsiteX3" fmla="*/ 1082642 w 1221428"/>
                <a:gd name="connsiteY3" fmla="*/ 0 h 171223"/>
                <a:gd name="connsiteX4" fmla="*/ 433708 w 1221428"/>
                <a:gd name="connsiteY4" fmla="*/ 110144 h 171223"/>
                <a:gd name="connsiteX5" fmla="*/ 0 w 1221428"/>
                <a:gd name="connsiteY5" fmla="*/ 168242 h 171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21428" h="171223">
                  <a:moveTo>
                    <a:pt x="0" y="168242"/>
                  </a:moveTo>
                  <a:lnTo>
                    <a:pt x="476717" y="171224"/>
                  </a:lnTo>
                  <a:lnTo>
                    <a:pt x="1221429" y="17348"/>
                  </a:lnTo>
                  <a:lnTo>
                    <a:pt x="1082642" y="0"/>
                  </a:lnTo>
                  <a:lnTo>
                    <a:pt x="433708" y="110144"/>
                  </a:lnTo>
                  <a:cubicBezTo>
                    <a:pt x="433617" y="110144"/>
                    <a:pt x="73098" y="162279"/>
                    <a:pt x="0" y="168242"/>
                  </a:cubicBezTo>
                  <a:close/>
                </a:path>
              </a:pathLst>
            </a:custGeom>
            <a:solidFill>
              <a:srgbClr val="333333">
                <a:alpha val="20000"/>
              </a:srgbClr>
            </a:solidFill>
            <a:ln w="9035" cap="flat">
              <a:noFill/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36057" name="Forme libre : forme 36056">
              <a:extLst>
                <a:ext uri="{FF2B5EF4-FFF2-40B4-BE49-F238E27FC236}">
                  <a16:creationId xmlns:a16="http://schemas.microsoft.com/office/drawing/2014/main" id="{4584AC76-D0B8-4353-9552-B16706C281F2}"/>
                </a:ext>
              </a:extLst>
            </p:cNvPr>
            <p:cNvSpPr/>
            <p:nvPr/>
          </p:nvSpPr>
          <p:spPr>
            <a:xfrm>
              <a:off x="2965445" y="3814186"/>
              <a:ext cx="1221428" cy="171223"/>
            </a:xfrm>
            <a:custGeom>
              <a:avLst/>
              <a:gdLst>
                <a:gd name="connsiteX0" fmla="*/ 0 w 1221428"/>
                <a:gd name="connsiteY0" fmla="*/ 168242 h 171223"/>
                <a:gd name="connsiteX1" fmla="*/ 476717 w 1221428"/>
                <a:gd name="connsiteY1" fmla="*/ 171224 h 171223"/>
                <a:gd name="connsiteX2" fmla="*/ 1221429 w 1221428"/>
                <a:gd name="connsiteY2" fmla="*/ 17348 h 171223"/>
                <a:gd name="connsiteX3" fmla="*/ 1082642 w 1221428"/>
                <a:gd name="connsiteY3" fmla="*/ 0 h 171223"/>
                <a:gd name="connsiteX4" fmla="*/ 433708 w 1221428"/>
                <a:gd name="connsiteY4" fmla="*/ 110144 h 171223"/>
                <a:gd name="connsiteX5" fmla="*/ 0 w 1221428"/>
                <a:gd name="connsiteY5" fmla="*/ 168242 h 171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21428" h="171223">
                  <a:moveTo>
                    <a:pt x="0" y="168242"/>
                  </a:moveTo>
                  <a:lnTo>
                    <a:pt x="476717" y="171224"/>
                  </a:lnTo>
                  <a:lnTo>
                    <a:pt x="1221429" y="17348"/>
                  </a:lnTo>
                  <a:lnTo>
                    <a:pt x="1082642" y="0"/>
                  </a:lnTo>
                  <a:lnTo>
                    <a:pt x="433708" y="110144"/>
                  </a:lnTo>
                  <a:cubicBezTo>
                    <a:pt x="433617" y="110144"/>
                    <a:pt x="73098" y="162279"/>
                    <a:pt x="0" y="168242"/>
                  </a:cubicBezTo>
                  <a:close/>
                </a:path>
              </a:pathLst>
            </a:custGeom>
            <a:noFill/>
            <a:ln w="9035" cap="flat">
              <a:solidFill>
                <a:srgbClr val="333333"/>
              </a:solidFill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36058" name="Forme libre : forme 36057">
              <a:extLst>
                <a:ext uri="{FF2B5EF4-FFF2-40B4-BE49-F238E27FC236}">
                  <a16:creationId xmlns:a16="http://schemas.microsoft.com/office/drawing/2014/main" id="{22BC9EDD-B2E1-4B31-B545-50ED3DFBF7DD}"/>
                </a:ext>
              </a:extLst>
            </p:cNvPr>
            <p:cNvSpPr/>
            <p:nvPr/>
          </p:nvSpPr>
          <p:spPr>
            <a:xfrm>
              <a:off x="7308212" y="3253800"/>
              <a:ext cx="282452" cy="124239"/>
            </a:xfrm>
            <a:custGeom>
              <a:avLst/>
              <a:gdLst>
                <a:gd name="connsiteX0" fmla="*/ 0 w 282452"/>
                <a:gd name="connsiteY0" fmla="*/ 121709 h 124239"/>
                <a:gd name="connsiteX1" fmla="*/ 204385 w 282452"/>
                <a:gd name="connsiteY1" fmla="*/ 124239 h 124239"/>
                <a:gd name="connsiteX2" fmla="*/ 282452 w 282452"/>
                <a:gd name="connsiteY2" fmla="*/ 0 h 124239"/>
                <a:gd name="connsiteX3" fmla="*/ 0 w 282452"/>
                <a:gd name="connsiteY3" fmla="*/ 121709 h 124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2452" h="124239">
                  <a:moveTo>
                    <a:pt x="0" y="121709"/>
                  </a:moveTo>
                  <a:lnTo>
                    <a:pt x="204385" y="124239"/>
                  </a:lnTo>
                  <a:cubicBezTo>
                    <a:pt x="204385" y="124239"/>
                    <a:pt x="269441" y="31082"/>
                    <a:pt x="282452" y="0"/>
                  </a:cubicBezTo>
                  <a:lnTo>
                    <a:pt x="0" y="121709"/>
                  </a:lnTo>
                  <a:close/>
                </a:path>
              </a:pathLst>
            </a:custGeom>
            <a:noFill/>
            <a:ln w="8707" cap="flat">
              <a:solidFill>
                <a:srgbClr val="333333"/>
              </a:solidFill>
              <a:prstDash val="solid"/>
              <a:round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36059" name="Forme libre : forme 36058">
              <a:extLst>
                <a:ext uri="{FF2B5EF4-FFF2-40B4-BE49-F238E27FC236}">
                  <a16:creationId xmlns:a16="http://schemas.microsoft.com/office/drawing/2014/main" id="{21C799A1-8F21-4AB9-AB11-85EBE004ABD6}"/>
                </a:ext>
              </a:extLst>
            </p:cNvPr>
            <p:cNvSpPr/>
            <p:nvPr/>
          </p:nvSpPr>
          <p:spPr>
            <a:xfrm>
              <a:off x="8301673" y="4296957"/>
              <a:ext cx="1516440" cy="316416"/>
            </a:xfrm>
            <a:custGeom>
              <a:avLst/>
              <a:gdLst>
                <a:gd name="connsiteX0" fmla="*/ 1516440 w 1516440"/>
                <a:gd name="connsiteY0" fmla="*/ 120083 h 316416"/>
                <a:gd name="connsiteX1" fmla="*/ 1148150 w 1516440"/>
                <a:gd name="connsiteY1" fmla="*/ 285976 h 316416"/>
                <a:gd name="connsiteX2" fmla="*/ 742905 w 1516440"/>
                <a:gd name="connsiteY2" fmla="*/ 309288 h 316416"/>
                <a:gd name="connsiteX3" fmla="*/ 543038 w 1516440"/>
                <a:gd name="connsiteY3" fmla="*/ 270073 h 316416"/>
                <a:gd name="connsiteX4" fmla="*/ 494246 w 1516440"/>
                <a:gd name="connsiteY4" fmla="*/ 255436 h 316416"/>
                <a:gd name="connsiteX5" fmla="*/ 469850 w 1516440"/>
                <a:gd name="connsiteY5" fmla="*/ 248027 h 316416"/>
                <a:gd name="connsiteX6" fmla="*/ 445815 w 1516440"/>
                <a:gd name="connsiteY6" fmla="*/ 239533 h 316416"/>
                <a:gd name="connsiteX7" fmla="*/ 397927 w 1516440"/>
                <a:gd name="connsiteY7" fmla="*/ 222185 h 316416"/>
                <a:gd name="connsiteX8" fmla="*/ 351032 w 1516440"/>
                <a:gd name="connsiteY8" fmla="*/ 202397 h 316416"/>
                <a:gd name="connsiteX9" fmla="*/ 169507 w 1516440"/>
                <a:gd name="connsiteY9" fmla="*/ 111228 h 316416"/>
                <a:gd name="connsiteX10" fmla="*/ 83218 w 1516440"/>
                <a:gd name="connsiteY10" fmla="*/ 57828 h 316416"/>
                <a:gd name="connsiteX11" fmla="*/ 0 w 1516440"/>
                <a:gd name="connsiteY11" fmla="*/ 0 h 316416"/>
                <a:gd name="connsiteX12" fmla="*/ 85838 w 1516440"/>
                <a:gd name="connsiteY12" fmla="*/ 53762 h 316416"/>
                <a:gd name="connsiteX13" fmla="*/ 173935 w 1516440"/>
                <a:gd name="connsiteY13" fmla="*/ 103457 h 316416"/>
                <a:gd name="connsiteX14" fmla="*/ 356453 w 1516440"/>
                <a:gd name="connsiteY14" fmla="*/ 189476 h 316416"/>
                <a:gd name="connsiteX15" fmla="*/ 547194 w 1516440"/>
                <a:gd name="connsiteY15" fmla="*/ 254080 h 316416"/>
                <a:gd name="connsiteX16" fmla="*/ 744893 w 1516440"/>
                <a:gd name="connsiteY16" fmla="*/ 291217 h 316416"/>
                <a:gd name="connsiteX17" fmla="*/ 945754 w 1516440"/>
                <a:gd name="connsiteY17" fmla="*/ 298174 h 316416"/>
                <a:gd name="connsiteX18" fmla="*/ 1145168 w 1516440"/>
                <a:gd name="connsiteY18" fmla="*/ 272332 h 316416"/>
                <a:gd name="connsiteX19" fmla="*/ 1337717 w 1516440"/>
                <a:gd name="connsiteY19" fmla="*/ 213420 h 316416"/>
                <a:gd name="connsiteX20" fmla="*/ 1516440 w 1516440"/>
                <a:gd name="connsiteY20" fmla="*/ 120083 h 3164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516440" h="316416">
                  <a:moveTo>
                    <a:pt x="1516440" y="120083"/>
                  </a:moveTo>
                  <a:cubicBezTo>
                    <a:pt x="1408284" y="201674"/>
                    <a:pt x="1279799" y="253990"/>
                    <a:pt x="1148150" y="285976"/>
                  </a:cubicBezTo>
                  <a:cubicBezTo>
                    <a:pt x="1015869" y="317600"/>
                    <a:pt x="878077" y="323112"/>
                    <a:pt x="742905" y="309288"/>
                  </a:cubicBezTo>
                  <a:cubicBezTo>
                    <a:pt x="675409" y="300884"/>
                    <a:pt x="608636" y="287602"/>
                    <a:pt x="543038" y="270073"/>
                  </a:cubicBezTo>
                  <a:cubicBezTo>
                    <a:pt x="526684" y="265556"/>
                    <a:pt x="510510" y="260315"/>
                    <a:pt x="494246" y="255436"/>
                  </a:cubicBezTo>
                  <a:lnTo>
                    <a:pt x="469850" y="248027"/>
                  </a:lnTo>
                  <a:cubicBezTo>
                    <a:pt x="461718" y="245497"/>
                    <a:pt x="453857" y="242334"/>
                    <a:pt x="445815" y="239533"/>
                  </a:cubicBezTo>
                  <a:lnTo>
                    <a:pt x="397927" y="222185"/>
                  </a:lnTo>
                  <a:cubicBezTo>
                    <a:pt x="382115" y="216041"/>
                    <a:pt x="366664" y="208993"/>
                    <a:pt x="351032" y="202397"/>
                  </a:cubicBezTo>
                  <a:cubicBezTo>
                    <a:pt x="288506" y="176103"/>
                    <a:pt x="228510" y="144389"/>
                    <a:pt x="169507" y="111228"/>
                  </a:cubicBezTo>
                  <a:cubicBezTo>
                    <a:pt x="140323" y="94060"/>
                    <a:pt x="111951" y="75538"/>
                    <a:pt x="83218" y="57828"/>
                  </a:cubicBezTo>
                  <a:cubicBezTo>
                    <a:pt x="55207" y="38853"/>
                    <a:pt x="27558" y="19426"/>
                    <a:pt x="0" y="0"/>
                  </a:cubicBezTo>
                  <a:lnTo>
                    <a:pt x="85838" y="53762"/>
                  </a:lnTo>
                  <a:cubicBezTo>
                    <a:pt x="115204" y="70297"/>
                    <a:pt x="144208" y="87645"/>
                    <a:pt x="173935" y="103457"/>
                  </a:cubicBezTo>
                  <a:cubicBezTo>
                    <a:pt x="233479" y="134901"/>
                    <a:pt x="293837" y="164990"/>
                    <a:pt x="356453" y="189476"/>
                  </a:cubicBezTo>
                  <a:cubicBezTo>
                    <a:pt x="418528" y="215318"/>
                    <a:pt x="482590" y="236009"/>
                    <a:pt x="547194" y="254080"/>
                  </a:cubicBezTo>
                  <a:cubicBezTo>
                    <a:pt x="612251" y="270887"/>
                    <a:pt x="678210" y="283356"/>
                    <a:pt x="744893" y="291217"/>
                  </a:cubicBezTo>
                  <a:cubicBezTo>
                    <a:pt x="811575" y="298535"/>
                    <a:pt x="878709" y="301246"/>
                    <a:pt x="945754" y="298174"/>
                  </a:cubicBezTo>
                  <a:cubicBezTo>
                    <a:pt x="1012798" y="295282"/>
                    <a:pt x="1079480" y="286157"/>
                    <a:pt x="1145168" y="272332"/>
                  </a:cubicBezTo>
                  <a:cubicBezTo>
                    <a:pt x="1210857" y="258327"/>
                    <a:pt x="1275281" y="238449"/>
                    <a:pt x="1337717" y="213420"/>
                  </a:cubicBezTo>
                  <a:cubicBezTo>
                    <a:pt x="1400062" y="188392"/>
                    <a:pt x="1460782" y="158303"/>
                    <a:pt x="1516440" y="120083"/>
                  </a:cubicBezTo>
                  <a:close/>
                </a:path>
              </a:pathLst>
            </a:custGeom>
            <a:solidFill>
              <a:srgbClr val="3F3F3F"/>
            </a:solidFill>
            <a:ln w="9035" cap="flat">
              <a:noFill/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36060" name="Forme libre : forme 36059">
              <a:extLst>
                <a:ext uri="{FF2B5EF4-FFF2-40B4-BE49-F238E27FC236}">
                  <a16:creationId xmlns:a16="http://schemas.microsoft.com/office/drawing/2014/main" id="{99705D62-5426-4F6A-84FE-9276D10E5DCB}"/>
                </a:ext>
              </a:extLst>
            </p:cNvPr>
            <p:cNvSpPr/>
            <p:nvPr/>
          </p:nvSpPr>
          <p:spPr>
            <a:xfrm>
              <a:off x="3373039" y="4509622"/>
              <a:ext cx="1153842" cy="1996747"/>
            </a:xfrm>
            <a:custGeom>
              <a:avLst/>
              <a:gdLst>
                <a:gd name="connsiteX0" fmla="*/ 0 w 1153842"/>
                <a:gd name="connsiteY0" fmla="*/ 217970 h 1996747"/>
                <a:gd name="connsiteX1" fmla="*/ 964548 w 1153842"/>
                <a:gd name="connsiteY1" fmla="*/ 22621 h 1996747"/>
                <a:gd name="connsiteX2" fmla="*/ 1153843 w 1153842"/>
                <a:gd name="connsiteY2" fmla="*/ 94725 h 1996747"/>
                <a:gd name="connsiteX3" fmla="*/ 1096738 w 1153842"/>
                <a:gd name="connsiteY3" fmla="*/ 1996713 h 1996747"/>
                <a:gd name="connsiteX4" fmla="*/ 120173 w 1153842"/>
                <a:gd name="connsiteY4" fmla="*/ 1852505 h 1996747"/>
                <a:gd name="connsiteX5" fmla="*/ 0 w 1153842"/>
                <a:gd name="connsiteY5" fmla="*/ 217970 h 19967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53842" h="1996747">
                  <a:moveTo>
                    <a:pt x="0" y="217970"/>
                  </a:moveTo>
                  <a:cubicBezTo>
                    <a:pt x="0" y="217970"/>
                    <a:pt x="919460" y="34638"/>
                    <a:pt x="964548" y="22621"/>
                  </a:cubicBezTo>
                  <a:cubicBezTo>
                    <a:pt x="1009635" y="10604"/>
                    <a:pt x="1153843" y="-49483"/>
                    <a:pt x="1153843" y="94725"/>
                  </a:cubicBezTo>
                  <a:cubicBezTo>
                    <a:pt x="1153843" y="238932"/>
                    <a:pt x="1096738" y="2005749"/>
                    <a:pt x="1096738" y="1996713"/>
                  </a:cubicBezTo>
                  <a:cubicBezTo>
                    <a:pt x="1096738" y="1987678"/>
                    <a:pt x="120173" y="1852505"/>
                    <a:pt x="120173" y="1852505"/>
                  </a:cubicBezTo>
                  <a:lnTo>
                    <a:pt x="0" y="217970"/>
                  </a:lnTo>
                  <a:close/>
                </a:path>
              </a:pathLst>
            </a:custGeom>
            <a:solidFill>
              <a:srgbClr val="BBBEBF"/>
            </a:solidFill>
            <a:ln w="9035" cap="flat">
              <a:noFill/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36061" name="Forme libre : forme 36060">
              <a:extLst>
                <a:ext uri="{FF2B5EF4-FFF2-40B4-BE49-F238E27FC236}">
                  <a16:creationId xmlns:a16="http://schemas.microsoft.com/office/drawing/2014/main" id="{21859A9B-3242-45D4-9562-4ACB788B804A}"/>
                </a:ext>
              </a:extLst>
            </p:cNvPr>
            <p:cNvSpPr/>
            <p:nvPr/>
          </p:nvSpPr>
          <p:spPr>
            <a:xfrm>
              <a:off x="3373039" y="4520278"/>
              <a:ext cx="1154318" cy="372574"/>
            </a:xfrm>
            <a:custGeom>
              <a:avLst/>
              <a:gdLst>
                <a:gd name="connsiteX0" fmla="*/ 0 w 1154318"/>
                <a:gd name="connsiteY0" fmla="*/ 207313 h 372574"/>
                <a:gd name="connsiteX1" fmla="*/ 984064 w 1154318"/>
                <a:gd name="connsiteY1" fmla="*/ 15037 h 372574"/>
                <a:gd name="connsiteX2" fmla="*/ 1153843 w 1154318"/>
                <a:gd name="connsiteY2" fmla="*/ 84159 h 372574"/>
                <a:gd name="connsiteX3" fmla="*/ 1144807 w 1154318"/>
                <a:gd name="connsiteY3" fmla="*/ 372574 h 372574"/>
                <a:gd name="connsiteX4" fmla="*/ 13553 w 1154318"/>
                <a:gd name="connsiteY4" fmla="*/ 347004 h 372574"/>
                <a:gd name="connsiteX5" fmla="*/ 0 w 1154318"/>
                <a:gd name="connsiteY5" fmla="*/ 207313 h 372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54318" h="372574">
                  <a:moveTo>
                    <a:pt x="0" y="207313"/>
                  </a:moveTo>
                  <a:lnTo>
                    <a:pt x="984064" y="15037"/>
                  </a:lnTo>
                  <a:cubicBezTo>
                    <a:pt x="984064" y="15037"/>
                    <a:pt x="1150861" y="-48032"/>
                    <a:pt x="1153843" y="84159"/>
                  </a:cubicBezTo>
                  <a:cubicBezTo>
                    <a:pt x="1156825" y="216349"/>
                    <a:pt x="1144807" y="372574"/>
                    <a:pt x="1144807" y="372574"/>
                  </a:cubicBezTo>
                  <a:cubicBezTo>
                    <a:pt x="1144807" y="372574"/>
                    <a:pt x="309468" y="115693"/>
                    <a:pt x="13553" y="347004"/>
                  </a:cubicBezTo>
                  <a:lnTo>
                    <a:pt x="0" y="207313"/>
                  </a:lnTo>
                  <a:close/>
                </a:path>
              </a:pathLst>
            </a:custGeom>
            <a:solidFill>
              <a:srgbClr val="ACADAD"/>
            </a:solidFill>
            <a:ln w="9035" cap="flat">
              <a:noFill/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36062" name="Forme libre : forme 36061">
              <a:extLst>
                <a:ext uri="{FF2B5EF4-FFF2-40B4-BE49-F238E27FC236}">
                  <a16:creationId xmlns:a16="http://schemas.microsoft.com/office/drawing/2014/main" id="{6C72F23B-27B6-4823-9BF8-F6DF7F805A17}"/>
                </a:ext>
              </a:extLst>
            </p:cNvPr>
            <p:cNvSpPr/>
            <p:nvPr/>
          </p:nvSpPr>
          <p:spPr>
            <a:xfrm>
              <a:off x="2278380" y="3970411"/>
              <a:ext cx="1147788" cy="209821"/>
            </a:xfrm>
            <a:custGeom>
              <a:avLst/>
              <a:gdLst>
                <a:gd name="connsiteX0" fmla="*/ 0 w 1147788"/>
                <a:gd name="connsiteY0" fmla="*/ 0 h 209821"/>
                <a:gd name="connsiteX1" fmla="*/ 667006 w 1147788"/>
                <a:gd name="connsiteY1" fmla="*/ 26022 h 209821"/>
                <a:gd name="connsiteX2" fmla="*/ 1147789 w 1147788"/>
                <a:gd name="connsiteY2" fmla="*/ 28010 h 209821"/>
                <a:gd name="connsiteX3" fmla="*/ 14005 w 1147788"/>
                <a:gd name="connsiteY3" fmla="*/ 144208 h 209821"/>
                <a:gd name="connsiteX4" fmla="*/ 0 w 1147788"/>
                <a:gd name="connsiteY4" fmla="*/ 0 h 209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47788" h="209821">
                  <a:moveTo>
                    <a:pt x="0" y="0"/>
                  </a:moveTo>
                  <a:cubicBezTo>
                    <a:pt x="0" y="0"/>
                    <a:pt x="302511" y="52045"/>
                    <a:pt x="667006" y="26022"/>
                  </a:cubicBezTo>
                  <a:lnTo>
                    <a:pt x="1147789" y="28010"/>
                  </a:lnTo>
                  <a:cubicBezTo>
                    <a:pt x="1147789" y="28010"/>
                    <a:pt x="412655" y="342538"/>
                    <a:pt x="14005" y="144208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BBBEBF"/>
            </a:solidFill>
            <a:ln w="9035" cap="flat">
              <a:noFill/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36063" name="Forme libre : forme 36062">
              <a:extLst>
                <a:ext uri="{FF2B5EF4-FFF2-40B4-BE49-F238E27FC236}">
                  <a16:creationId xmlns:a16="http://schemas.microsoft.com/office/drawing/2014/main" id="{B071A46E-3707-4C9B-8BBA-B49304203F81}"/>
                </a:ext>
              </a:extLst>
            </p:cNvPr>
            <p:cNvSpPr/>
            <p:nvPr/>
          </p:nvSpPr>
          <p:spPr>
            <a:xfrm>
              <a:off x="2398011" y="4475229"/>
              <a:ext cx="2016197" cy="258917"/>
            </a:xfrm>
            <a:custGeom>
              <a:avLst/>
              <a:gdLst>
                <a:gd name="connsiteX0" fmla="*/ 0 w 2016197"/>
                <a:gd name="connsiteY0" fmla="*/ 16535 h 258917"/>
                <a:gd name="connsiteX1" fmla="*/ 952530 w 2016197"/>
                <a:gd name="connsiteY1" fmla="*/ 225347 h 258917"/>
                <a:gd name="connsiteX2" fmla="*/ 2016198 w 2016197"/>
                <a:gd name="connsiteY2" fmla="*/ 0 h 258917"/>
                <a:gd name="connsiteX3" fmla="*/ 942049 w 2016197"/>
                <a:gd name="connsiteY3" fmla="*/ 195349 h 258917"/>
                <a:gd name="connsiteX4" fmla="*/ 0 w 2016197"/>
                <a:gd name="connsiteY4" fmla="*/ 16535 h 2589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16197" h="258917">
                  <a:moveTo>
                    <a:pt x="0" y="16535"/>
                  </a:moveTo>
                  <a:cubicBezTo>
                    <a:pt x="0" y="16535"/>
                    <a:pt x="229865" y="366573"/>
                    <a:pt x="952530" y="225347"/>
                  </a:cubicBezTo>
                  <a:cubicBezTo>
                    <a:pt x="1045416" y="207185"/>
                    <a:pt x="2016198" y="0"/>
                    <a:pt x="2016198" y="0"/>
                  </a:cubicBezTo>
                  <a:cubicBezTo>
                    <a:pt x="2016198" y="0"/>
                    <a:pt x="1158360" y="162279"/>
                    <a:pt x="942049" y="195349"/>
                  </a:cubicBezTo>
                  <a:cubicBezTo>
                    <a:pt x="725647" y="228329"/>
                    <a:pt x="330521" y="289952"/>
                    <a:pt x="0" y="16535"/>
                  </a:cubicBezTo>
                  <a:close/>
                </a:path>
              </a:pathLst>
            </a:custGeom>
            <a:solidFill>
              <a:srgbClr val="FFFFFF"/>
            </a:solidFill>
            <a:ln w="9035" cap="flat">
              <a:noFill/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36064" name="Forme libre : forme 36063">
              <a:extLst>
                <a:ext uri="{FF2B5EF4-FFF2-40B4-BE49-F238E27FC236}">
                  <a16:creationId xmlns:a16="http://schemas.microsoft.com/office/drawing/2014/main" id="{8C854E43-0D13-49E5-B402-8224EC31A9C7}"/>
                </a:ext>
              </a:extLst>
            </p:cNvPr>
            <p:cNvSpPr/>
            <p:nvPr/>
          </p:nvSpPr>
          <p:spPr>
            <a:xfrm>
              <a:off x="4507817" y="4807738"/>
              <a:ext cx="973582" cy="1698687"/>
            </a:xfrm>
            <a:custGeom>
              <a:avLst/>
              <a:gdLst>
                <a:gd name="connsiteX0" fmla="*/ 46081 w 973582"/>
                <a:gd name="connsiteY0" fmla="*/ 0 h 1698687"/>
                <a:gd name="connsiteX1" fmla="*/ 0 w 973582"/>
                <a:gd name="connsiteY1" fmla="*/ 1698688 h 1698687"/>
                <a:gd name="connsiteX2" fmla="*/ 973583 w 973582"/>
                <a:gd name="connsiteY2" fmla="*/ 1306002 h 1698687"/>
                <a:gd name="connsiteX3" fmla="*/ 30088 w 973582"/>
                <a:gd name="connsiteY3" fmla="*/ 1662635 h 1698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73582" h="1698687">
                  <a:moveTo>
                    <a:pt x="46081" y="0"/>
                  </a:moveTo>
                  <a:lnTo>
                    <a:pt x="0" y="1698688"/>
                  </a:lnTo>
                  <a:lnTo>
                    <a:pt x="973583" y="1306002"/>
                  </a:lnTo>
                  <a:lnTo>
                    <a:pt x="30088" y="1662635"/>
                  </a:lnTo>
                  <a:close/>
                </a:path>
              </a:pathLst>
            </a:custGeom>
            <a:solidFill>
              <a:srgbClr val="FFFFFF"/>
            </a:solidFill>
            <a:ln w="9035" cap="flat">
              <a:noFill/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36065" name="Forme libre : forme 36064">
              <a:extLst>
                <a:ext uri="{FF2B5EF4-FFF2-40B4-BE49-F238E27FC236}">
                  <a16:creationId xmlns:a16="http://schemas.microsoft.com/office/drawing/2014/main" id="{13B51394-6E05-4546-8138-403E8BB87BFC}"/>
                </a:ext>
              </a:extLst>
            </p:cNvPr>
            <p:cNvSpPr/>
            <p:nvPr/>
          </p:nvSpPr>
          <p:spPr>
            <a:xfrm>
              <a:off x="6723299" y="3213953"/>
              <a:ext cx="332730" cy="188572"/>
            </a:xfrm>
            <a:custGeom>
              <a:avLst/>
              <a:gdLst>
                <a:gd name="connsiteX0" fmla="*/ 73590 w 332730"/>
                <a:gd name="connsiteY0" fmla="*/ 0 h 188572"/>
                <a:gd name="connsiteX1" fmla="*/ 75849 w 332730"/>
                <a:gd name="connsiteY1" fmla="*/ 69845 h 188572"/>
                <a:gd name="connsiteX2" fmla="*/ 8985 w 332730"/>
                <a:gd name="connsiteY2" fmla="*/ 141226 h 188572"/>
                <a:gd name="connsiteX3" fmla="*/ 249332 w 332730"/>
                <a:gd name="connsiteY3" fmla="*/ 188572 h 188572"/>
                <a:gd name="connsiteX4" fmla="*/ 332730 w 332730"/>
                <a:gd name="connsiteY4" fmla="*/ 16535 h 188572"/>
                <a:gd name="connsiteX5" fmla="*/ 73590 w 332730"/>
                <a:gd name="connsiteY5" fmla="*/ 0 h 188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2730" h="188572">
                  <a:moveTo>
                    <a:pt x="73590" y="0"/>
                  </a:moveTo>
                  <a:lnTo>
                    <a:pt x="75849" y="69845"/>
                  </a:lnTo>
                  <a:cubicBezTo>
                    <a:pt x="75849" y="69845"/>
                    <a:pt x="73590" y="117914"/>
                    <a:pt x="8985" y="141226"/>
                  </a:cubicBezTo>
                  <a:cubicBezTo>
                    <a:pt x="-55619" y="164538"/>
                    <a:pt x="249332" y="188572"/>
                    <a:pt x="249332" y="188572"/>
                  </a:cubicBezTo>
                  <a:lnTo>
                    <a:pt x="332730" y="16535"/>
                  </a:lnTo>
                  <a:lnTo>
                    <a:pt x="73590" y="0"/>
                  </a:lnTo>
                  <a:close/>
                </a:path>
              </a:pathLst>
            </a:custGeom>
            <a:solidFill>
              <a:srgbClr val="333333">
                <a:alpha val="15000"/>
              </a:srgbClr>
            </a:solidFill>
            <a:ln w="9035" cap="flat">
              <a:noFill/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36066" name="Forme libre : forme 36065">
              <a:extLst>
                <a:ext uri="{FF2B5EF4-FFF2-40B4-BE49-F238E27FC236}">
                  <a16:creationId xmlns:a16="http://schemas.microsoft.com/office/drawing/2014/main" id="{A5F54098-C60F-4455-B979-3E5A6B459500}"/>
                </a:ext>
              </a:extLst>
            </p:cNvPr>
            <p:cNvSpPr/>
            <p:nvPr/>
          </p:nvSpPr>
          <p:spPr>
            <a:xfrm>
              <a:off x="3426168" y="3641878"/>
              <a:ext cx="614960" cy="269440"/>
            </a:xfrm>
            <a:custGeom>
              <a:avLst/>
              <a:gdLst>
                <a:gd name="connsiteX0" fmla="*/ 614961 w 614960"/>
                <a:gd name="connsiteY0" fmla="*/ 0 h 269440"/>
                <a:gd name="connsiteX1" fmla="*/ 613967 w 614960"/>
                <a:gd name="connsiteY1" fmla="*/ 163273 h 269440"/>
                <a:gd name="connsiteX2" fmla="*/ 0 w 614960"/>
                <a:gd name="connsiteY2" fmla="*/ 269441 h 269440"/>
                <a:gd name="connsiteX3" fmla="*/ 111138 w 614960"/>
                <a:gd name="connsiteY3" fmla="*/ 68128 h 269440"/>
                <a:gd name="connsiteX4" fmla="*/ 614961 w 614960"/>
                <a:gd name="connsiteY4" fmla="*/ 0 h 269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14960" h="269440">
                  <a:moveTo>
                    <a:pt x="614961" y="0"/>
                  </a:moveTo>
                  <a:lnTo>
                    <a:pt x="613967" y="163273"/>
                  </a:lnTo>
                  <a:lnTo>
                    <a:pt x="0" y="269441"/>
                  </a:lnTo>
                  <a:cubicBezTo>
                    <a:pt x="0" y="269441"/>
                    <a:pt x="102192" y="207367"/>
                    <a:pt x="111138" y="68128"/>
                  </a:cubicBezTo>
                  <a:lnTo>
                    <a:pt x="614961" y="0"/>
                  </a:lnTo>
                  <a:close/>
                </a:path>
              </a:pathLst>
            </a:custGeom>
            <a:solidFill>
              <a:srgbClr val="333333">
                <a:alpha val="20000"/>
              </a:srgbClr>
            </a:solidFill>
            <a:ln w="9035" cap="flat">
              <a:noFill/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36067" name="Forme libre : forme 36066">
              <a:extLst>
                <a:ext uri="{FF2B5EF4-FFF2-40B4-BE49-F238E27FC236}">
                  <a16:creationId xmlns:a16="http://schemas.microsoft.com/office/drawing/2014/main" id="{4E9642C6-4599-40C2-80B7-F8A715FE8FDD}"/>
                </a:ext>
              </a:extLst>
            </p:cNvPr>
            <p:cNvSpPr/>
            <p:nvPr/>
          </p:nvSpPr>
          <p:spPr>
            <a:xfrm>
              <a:off x="1891626" y="3634920"/>
              <a:ext cx="1623760" cy="201359"/>
            </a:xfrm>
            <a:custGeom>
              <a:avLst/>
              <a:gdLst>
                <a:gd name="connsiteX0" fmla="*/ 122 w 1623760"/>
                <a:gd name="connsiteY0" fmla="*/ 0 h 201359"/>
                <a:gd name="connsiteX1" fmla="*/ 1306123 w 1623760"/>
                <a:gd name="connsiteY1" fmla="*/ 74092 h 201359"/>
                <a:gd name="connsiteX2" fmla="*/ 1622640 w 1623760"/>
                <a:gd name="connsiteY2" fmla="*/ 77073 h 201359"/>
                <a:gd name="connsiteX3" fmla="*/ 1586588 w 1623760"/>
                <a:gd name="connsiteY3" fmla="*/ 191283 h 201359"/>
                <a:gd name="connsiteX4" fmla="*/ 21174 w 1623760"/>
                <a:gd name="connsiteY4" fmla="*/ 88097 h 201359"/>
                <a:gd name="connsiteX5" fmla="*/ 122 w 1623760"/>
                <a:gd name="connsiteY5" fmla="*/ 0 h 201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23760" h="201359">
                  <a:moveTo>
                    <a:pt x="122" y="0"/>
                  </a:moveTo>
                  <a:lnTo>
                    <a:pt x="1306123" y="74092"/>
                  </a:lnTo>
                  <a:lnTo>
                    <a:pt x="1622640" y="77073"/>
                  </a:lnTo>
                  <a:cubicBezTo>
                    <a:pt x="1622640" y="77073"/>
                    <a:pt x="1633663" y="141136"/>
                    <a:pt x="1586588" y="191283"/>
                  </a:cubicBezTo>
                  <a:cubicBezTo>
                    <a:pt x="1539512" y="241431"/>
                    <a:pt x="21174" y="88097"/>
                    <a:pt x="21174" y="88097"/>
                  </a:cubicBezTo>
                  <a:cubicBezTo>
                    <a:pt x="21174" y="88097"/>
                    <a:pt x="-1866" y="21053"/>
                    <a:pt x="122" y="0"/>
                  </a:cubicBezTo>
                  <a:close/>
                </a:path>
              </a:pathLst>
            </a:custGeom>
            <a:solidFill>
              <a:srgbClr val="333333">
                <a:alpha val="20000"/>
              </a:srgbClr>
            </a:solidFill>
            <a:ln w="9035" cap="flat">
              <a:noFill/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36068" name="Forme libre : forme 36067">
              <a:extLst>
                <a:ext uri="{FF2B5EF4-FFF2-40B4-BE49-F238E27FC236}">
                  <a16:creationId xmlns:a16="http://schemas.microsoft.com/office/drawing/2014/main" id="{108BEF4D-2DF9-4F9A-B882-E4D01901CEF4}"/>
                </a:ext>
              </a:extLst>
            </p:cNvPr>
            <p:cNvSpPr/>
            <p:nvPr/>
          </p:nvSpPr>
          <p:spPr>
            <a:xfrm>
              <a:off x="4034805" y="3295363"/>
              <a:ext cx="2069507" cy="415907"/>
            </a:xfrm>
            <a:custGeom>
              <a:avLst/>
              <a:gdLst>
                <a:gd name="connsiteX0" fmla="*/ 0 w 2069507"/>
                <a:gd name="connsiteY0" fmla="*/ 268718 h 415907"/>
                <a:gd name="connsiteX1" fmla="*/ 204294 w 2069507"/>
                <a:gd name="connsiteY1" fmla="*/ 283717 h 415907"/>
                <a:gd name="connsiteX2" fmla="*/ 202035 w 2069507"/>
                <a:gd name="connsiteY2" fmla="*/ 415907 h 415907"/>
                <a:gd name="connsiteX3" fmla="*/ 1566678 w 2069507"/>
                <a:gd name="connsiteY3" fmla="*/ 214324 h 415907"/>
                <a:gd name="connsiteX4" fmla="*/ 2069507 w 2069507"/>
                <a:gd name="connsiteY4" fmla="*/ 0 h 415907"/>
                <a:gd name="connsiteX5" fmla="*/ 0 w 2069507"/>
                <a:gd name="connsiteY5" fmla="*/ 268718 h 415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69507" h="415907">
                  <a:moveTo>
                    <a:pt x="0" y="268718"/>
                  </a:moveTo>
                  <a:lnTo>
                    <a:pt x="204294" y="283717"/>
                  </a:lnTo>
                  <a:lnTo>
                    <a:pt x="202035" y="415907"/>
                  </a:lnTo>
                  <a:lnTo>
                    <a:pt x="1566678" y="214324"/>
                  </a:lnTo>
                  <a:cubicBezTo>
                    <a:pt x="1566678" y="214324"/>
                    <a:pt x="1670858" y="64062"/>
                    <a:pt x="2069507" y="0"/>
                  </a:cubicBezTo>
                  <a:lnTo>
                    <a:pt x="0" y="268718"/>
                  </a:lnTo>
                  <a:close/>
                </a:path>
              </a:pathLst>
            </a:custGeom>
            <a:solidFill>
              <a:srgbClr val="333333">
                <a:alpha val="15000"/>
              </a:srgbClr>
            </a:solidFill>
            <a:ln w="9035" cap="flat">
              <a:noFill/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36069" name="Forme libre : forme 36068">
              <a:extLst>
                <a:ext uri="{FF2B5EF4-FFF2-40B4-BE49-F238E27FC236}">
                  <a16:creationId xmlns:a16="http://schemas.microsoft.com/office/drawing/2014/main" id="{029F095A-8A90-4505-A6C2-0C2D70E76C8B}"/>
                </a:ext>
              </a:extLst>
            </p:cNvPr>
            <p:cNvSpPr/>
            <p:nvPr/>
          </p:nvSpPr>
          <p:spPr>
            <a:xfrm>
              <a:off x="4230244" y="3718770"/>
              <a:ext cx="9035" cy="108969"/>
            </a:xfrm>
            <a:custGeom>
              <a:avLst/>
              <a:gdLst>
                <a:gd name="connsiteX0" fmla="*/ 0 w 9035"/>
                <a:gd name="connsiteY0" fmla="*/ 0 h 108969"/>
                <a:gd name="connsiteX1" fmla="*/ 0 w 9035"/>
                <a:gd name="connsiteY1" fmla="*/ 108969 h 108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035" h="108969">
                  <a:moveTo>
                    <a:pt x="0" y="0"/>
                  </a:moveTo>
                  <a:lnTo>
                    <a:pt x="0" y="108969"/>
                  </a:lnTo>
                </a:path>
              </a:pathLst>
            </a:custGeom>
            <a:ln w="9035" cap="flat">
              <a:solidFill>
                <a:srgbClr val="333333"/>
              </a:solidFill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36070" name="Forme libre : forme 36069">
              <a:extLst>
                <a:ext uri="{FF2B5EF4-FFF2-40B4-BE49-F238E27FC236}">
                  <a16:creationId xmlns:a16="http://schemas.microsoft.com/office/drawing/2014/main" id="{801BA767-BA65-4A40-8417-29919AB959D1}"/>
                </a:ext>
              </a:extLst>
            </p:cNvPr>
            <p:cNvSpPr/>
            <p:nvPr/>
          </p:nvSpPr>
          <p:spPr>
            <a:xfrm>
              <a:off x="3139741" y="3592814"/>
              <a:ext cx="1077672" cy="88187"/>
            </a:xfrm>
            <a:custGeom>
              <a:avLst/>
              <a:gdLst>
                <a:gd name="connsiteX0" fmla="*/ 1077673 w 1077672"/>
                <a:gd name="connsiteY0" fmla="*/ 0 h 88187"/>
                <a:gd name="connsiteX1" fmla="*/ 387536 w 1077672"/>
                <a:gd name="connsiteY1" fmla="*/ 88187 h 88187"/>
                <a:gd name="connsiteX2" fmla="*/ 0 w 1077672"/>
                <a:gd name="connsiteY2" fmla="*/ 75176 h 88187"/>
                <a:gd name="connsiteX3" fmla="*/ 391602 w 1077672"/>
                <a:gd name="connsiteY3" fmla="*/ 77164 h 88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77672" h="88187">
                  <a:moveTo>
                    <a:pt x="1077673" y="0"/>
                  </a:moveTo>
                  <a:lnTo>
                    <a:pt x="387536" y="88187"/>
                  </a:lnTo>
                  <a:lnTo>
                    <a:pt x="0" y="75176"/>
                  </a:lnTo>
                  <a:lnTo>
                    <a:pt x="391602" y="77164"/>
                  </a:lnTo>
                  <a:close/>
                </a:path>
              </a:pathLst>
            </a:custGeom>
            <a:solidFill>
              <a:srgbClr val="333333"/>
            </a:solidFill>
            <a:ln w="9035" cap="flat">
              <a:noFill/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36071" name="Forme libre : forme 36070">
              <a:extLst>
                <a:ext uri="{FF2B5EF4-FFF2-40B4-BE49-F238E27FC236}">
                  <a16:creationId xmlns:a16="http://schemas.microsoft.com/office/drawing/2014/main" id="{CF16847A-6E26-4349-90BB-50736E6ECAB4}"/>
                </a:ext>
              </a:extLst>
            </p:cNvPr>
            <p:cNvSpPr/>
            <p:nvPr/>
          </p:nvSpPr>
          <p:spPr>
            <a:xfrm>
              <a:off x="1724275" y="3586580"/>
              <a:ext cx="392728" cy="19516"/>
            </a:xfrm>
            <a:custGeom>
              <a:avLst/>
              <a:gdLst>
                <a:gd name="connsiteX0" fmla="*/ 374025 w 392728"/>
                <a:gd name="connsiteY0" fmla="*/ 19517 h 19516"/>
                <a:gd name="connsiteX1" fmla="*/ 1398 w 392728"/>
                <a:gd name="connsiteY1" fmla="*/ 0 h 19516"/>
                <a:gd name="connsiteX2" fmla="*/ 392729 w 392728"/>
                <a:gd name="connsiteY2" fmla="*/ 9758 h 19516"/>
                <a:gd name="connsiteX3" fmla="*/ 374025 w 392728"/>
                <a:gd name="connsiteY3" fmla="*/ 19517 h 19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2728" h="19516">
                  <a:moveTo>
                    <a:pt x="374025" y="19517"/>
                  </a:moveTo>
                  <a:cubicBezTo>
                    <a:pt x="367791" y="15089"/>
                    <a:pt x="-26341" y="28552"/>
                    <a:pt x="1398" y="0"/>
                  </a:cubicBezTo>
                  <a:cubicBezTo>
                    <a:pt x="1398" y="0"/>
                    <a:pt x="-30136" y="22498"/>
                    <a:pt x="392729" y="9758"/>
                  </a:cubicBezTo>
                  <a:lnTo>
                    <a:pt x="374025" y="19517"/>
                  </a:lnTo>
                  <a:close/>
                </a:path>
              </a:pathLst>
            </a:custGeom>
            <a:solidFill>
              <a:srgbClr val="333333"/>
            </a:solidFill>
            <a:ln w="9035" cap="flat">
              <a:noFill/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36072" name="Forme libre : forme 36071">
              <a:extLst>
                <a:ext uri="{FF2B5EF4-FFF2-40B4-BE49-F238E27FC236}">
                  <a16:creationId xmlns:a16="http://schemas.microsoft.com/office/drawing/2014/main" id="{202F666D-B9F9-4FD5-B516-29BE96C9C970}"/>
                </a:ext>
              </a:extLst>
            </p:cNvPr>
            <p:cNvSpPr/>
            <p:nvPr/>
          </p:nvSpPr>
          <p:spPr>
            <a:xfrm>
              <a:off x="4242894" y="3403971"/>
              <a:ext cx="2702720" cy="404161"/>
            </a:xfrm>
            <a:custGeom>
              <a:avLst/>
              <a:gdLst>
                <a:gd name="connsiteX0" fmla="*/ 0 w 2702720"/>
                <a:gd name="connsiteY0" fmla="*/ 404161 h 404161"/>
                <a:gd name="connsiteX1" fmla="*/ 2702721 w 2702720"/>
                <a:gd name="connsiteY1" fmla="*/ 0 h 404161"/>
                <a:gd name="connsiteX2" fmla="*/ 0 w 2702720"/>
                <a:gd name="connsiteY2" fmla="*/ 404161 h 4041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702720" h="404161">
                  <a:moveTo>
                    <a:pt x="0" y="404161"/>
                  </a:moveTo>
                  <a:lnTo>
                    <a:pt x="2702721" y="0"/>
                  </a:lnTo>
                  <a:cubicBezTo>
                    <a:pt x="2702721" y="90"/>
                    <a:pt x="84121" y="366663"/>
                    <a:pt x="0" y="404161"/>
                  </a:cubicBezTo>
                  <a:close/>
                </a:path>
              </a:pathLst>
            </a:custGeom>
            <a:solidFill>
              <a:srgbClr val="FFFFFF"/>
            </a:solidFill>
            <a:ln w="9035" cap="flat">
              <a:noFill/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36073" name="Forme libre : forme 36072">
              <a:extLst>
                <a:ext uri="{FF2B5EF4-FFF2-40B4-BE49-F238E27FC236}">
                  <a16:creationId xmlns:a16="http://schemas.microsoft.com/office/drawing/2014/main" id="{E09AF3A0-A46C-447A-AAEA-8ACD9BF1895B}"/>
                </a:ext>
              </a:extLst>
            </p:cNvPr>
            <p:cNvSpPr/>
            <p:nvPr/>
          </p:nvSpPr>
          <p:spPr>
            <a:xfrm>
              <a:off x="2339460" y="3192177"/>
              <a:ext cx="4308703" cy="453766"/>
            </a:xfrm>
            <a:custGeom>
              <a:avLst/>
              <a:gdLst>
                <a:gd name="connsiteX0" fmla="*/ 4308703 w 4308703"/>
                <a:gd name="connsiteY0" fmla="*/ 0 h 453766"/>
                <a:gd name="connsiteX1" fmla="*/ 811214 w 4308703"/>
                <a:gd name="connsiteY1" fmla="*/ 453767 h 453766"/>
                <a:gd name="connsiteX2" fmla="*/ 0 w 4308703"/>
                <a:gd name="connsiteY2" fmla="*/ 411661 h 453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08703" h="453766">
                  <a:moveTo>
                    <a:pt x="4308703" y="0"/>
                  </a:moveTo>
                  <a:lnTo>
                    <a:pt x="811214" y="453767"/>
                  </a:lnTo>
                  <a:lnTo>
                    <a:pt x="0" y="411661"/>
                  </a:lnTo>
                  <a:close/>
                </a:path>
              </a:pathLst>
            </a:custGeom>
            <a:solidFill>
              <a:srgbClr val="B9C2C6"/>
            </a:solidFill>
            <a:ln w="9035" cap="flat">
              <a:noFill/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36074" name="Forme libre : forme 36073">
              <a:extLst>
                <a:ext uri="{FF2B5EF4-FFF2-40B4-BE49-F238E27FC236}">
                  <a16:creationId xmlns:a16="http://schemas.microsoft.com/office/drawing/2014/main" id="{5D8F6B55-35E9-4E8B-93C8-84977C47918B}"/>
                </a:ext>
              </a:extLst>
            </p:cNvPr>
            <p:cNvSpPr/>
            <p:nvPr/>
          </p:nvSpPr>
          <p:spPr>
            <a:xfrm>
              <a:off x="2089084" y="3500742"/>
              <a:ext cx="626978" cy="87102"/>
            </a:xfrm>
            <a:custGeom>
              <a:avLst/>
              <a:gdLst>
                <a:gd name="connsiteX0" fmla="*/ 0 w 626978"/>
                <a:gd name="connsiteY0" fmla="*/ 87103 h 87102"/>
                <a:gd name="connsiteX1" fmla="*/ 626978 w 626978"/>
                <a:gd name="connsiteY1" fmla="*/ 0 h 87102"/>
                <a:gd name="connsiteX2" fmla="*/ 0 w 626978"/>
                <a:gd name="connsiteY2" fmla="*/ 87103 h 87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26978" h="87102">
                  <a:moveTo>
                    <a:pt x="0" y="87103"/>
                  </a:moveTo>
                  <a:lnTo>
                    <a:pt x="626978" y="0"/>
                  </a:lnTo>
                  <a:cubicBezTo>
                    <a:pt x="626978" y="-90"/>
                    <a:pt x="43009" y="66050"/>
                    <a:pt x="0" y="87103"/>
                  </a:cubicBezTo>
                  <a:close/>
                </a:path>
              </a:pathLst>
            </a:custGeom>
            <a:solidFill>
              <a:srgbClr val="FFFFFF"/>
            </a:solidFill>
            <a:ln w="9035" cap="flat">
              <a:noFill/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36075" name="Forme libre : forme 36074">
              <a:extLst>
                <a:ext uri="{FF2B5EF4-FFF2-40B4-BE49-F238E27FC236}">
                  <a16:creationId xmlns:a16="http://schemas.microsoft.com/office/drawing/2014/main" id="{29D15D1B-F190-47B8-8EB7-604D48F1F547}"/>
                </a:ext>
              </a:extLst>
            </p:cNvPr>
            <p:cNvSpPr/>
            <p:nvPr/>
          </p:nvSpPr>
          <p:spPr>
            <a:xfrm>
              <a:off x="2790155" y="3153143"/>
              <a:ext cx="2884516" cy="318524"/>
            </a:xfrm>
            <a:custGeom>
              <a:avLst/>
              <a:gdLst>
                <a:gd name="connsiteX0" fmla="*/ 0 w 2884516"/>
                <a:gd name="connsiteY0" fmla="*/ 318504 h 318524"/>
                <a:gd name="connsiteX1" fmla="*/ 2884516 w 2884516"/>
                <a:gd name="connsiteY1" fmla="*/ 0 h 318524"/>
                <a:gd name="connsiteX2" fmla="*/ 0 w 2884516"/>
                <a:gd name="connsiteY2" fmla="*/ 318504 h 318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84516" h="318524">
                  <a:moveTo>
                    <a:pt x="0" y="318504"/>
                  </a:moveTo>
                  <a:lnTo>
                    <a:pt x="2884516" y="0"/>
                  </a:lnTo>
                  <a:cubicBezTo>
                    <a:pt x="2884516" y="0"/>
                    <a:pt x="177278" y="321486"/>
                    <a:pt x="0" y="318504"/>
                  </a:cubicBezTo>
                  <a:close/>
                </a:path>
              </a:pathLst>
            </a:custGeom>
            <a:solidFill>
              <a:srgbClr val="FFFFFF"/>
            </a:solidFill>
            <a:ln w="9035" cap="flat">
              <a:noFill/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36076" name="Forme libre : forme 36075">
              <a:extLst>
                <a:ext uri="{FF2B5EF4-FFF2-40B4-BE49-F238E27FC236}">
                  <a16:creationId xmlns:a16="http://schemas.microsoft.com/office/drawing/2014/main" id="{1527B4DF-7E49-4A46-B67C-0193C847CB6C}"/>
                </a:ext>
              </a:extLst>
            </p:cNvPr>
            <p:cNvSpPr/>
            <p:nvPr/>
          </p:nvSpPr>
          <p:spPr>
            <a:xfrm>
              <a:off x="6314660" y="3922342"/>
              <a:ext cx="460723" cy="1844883"/>
            </a:xfrm>
            <a:custGeom>
              <a:avLst/>
              <a:gdLst>
                <a:gd name="connsiteX0" fmla="*/ 460724 w 460723"/>
                <a:gd name="connsiteY0" fmla="*/ 0 h 1844883"/>
                <a:gd name="connsiteX1" fmla="*/ 104180 w 460723"/>
                <a:gd name="connsiteY1" fmla="*/ 56111 h 1844883"/>
                <a:gd name="connsiteX2" fmla="*/ 0 w 460723"/>
                <a:gd name="connsiteY2" fmla="*/ 1844884 h 1844883"/>
                <a:gd name="connsiteX3" fmla="*/ 86109 w 460723"/>
                <a:gd name="connsiteY3" fmla="*/ 40028 h 1844883"/>
                <a:gd name="connsiteX4" fmla="*/ 460724 w 460723"/>
                <a:gd name="connsiteY4" fmla="*/ 0 h 18448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0723" h="1844883">
                  <a:moveTo>
                    <a:pt x="460724" y="0"/>
                  </a:moveTo>
                  <a:cubicBezTo>
                    <a:pt x="460724" y="0"/>
                    <a:pt x="138244" y="52045"/>
                    <a:pt x="104180" y="56111"/>
                  </a:cubicBezTo>
                  <a:lnTo>
                    <a:pt x="0" y="1844884"/>
                  </a:lnTo>
                  <a:lnTo>
                    <a:pt x="86109" y="40028"/>
                  </a:lnTo>
                  <a:lnTo>
                    <a:pt x="460724" y="0"/>
                  </a:lnTo>
                  <a:close/>
                </a:path>
              </a:pathLst>
            </a:custGeom>
            <a:solidFill>
              <a:srgbClr val="FFFFFF"/>
            </a:solidFill>
            <a:ln w="9035" cap="flat">
              <a:noFill/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36077" name="Forme libre : forme 36076">
              <a:extLst>
                <a:ext uri="{FF2B5EF4-FFF2-40B4-BE49-F238E27FC236}">
                  <a16:creationId xmlns:a16="http://schemas.microsoft.com/office/drawing/2014/main" id="{158728FE-3FE7-42AC-A15F-42CFED45DD91}"/>
                </a:ext>
              </a:extLst>
            </p:cNvPr>
            <p:cNvSpPr/>
            <p:nvPr/>
          </p:nvSpPr>
          <p:spPr>
            <a:xfrm>
              <a:off x="6996751" y="3225970"/>
              <a:ext cx="114937" cy="175041"/>
            </a:xfrm>
            <a:custGeom>
              <a:avLst/>
              <a:gdLst>
                <a:gd name="connsiteX0" fmla="*/ 114937 w 114937"/>
                <a:gd name="connsiteY0" fmla="*/ 0 h 175041"/>
                <a:gd name="connsiteX1" fmla="*/ 78163 w 114937"/>
                <a:gd name="connsiteY1" fmla="*/ 7499 h 175041"/>
                <a:gd name="connsiteX2" fmla="*/ 5 w 114937"/>
                <a:gd name="connsiteY2" fmla="*/ 175019 h 175041"/>
                <a:gd name="connsiteX3" fmla="*/ 83403 w 114937"/>
                <a:gd name="connsiteY3" fmla="*/ 14276 h 175041"/>
                <a:gd name="connsiteX4" fmla="*/ 114937 w 114937"/>
                <a:gd name="connsiteY4" fmla="*/ 0 h 175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4937" h="175041">
                  <a:moveTo>
                    <a:pt x="114937" y="0"/>
                  </a:moveTo>
                  <a:lnTo>
                    <a:pt x="78163" y="7499"/>
                  </a:lnTo>
                  <a:cubicBezTo>
                    <a:pt x="78163" y="7499"/>
                    <a:pt x="-718" y="177278"/>
                    <a:pt x="5" y="175019"/>
                  </a:cubicBezTo>
                  <a:cubicBezTo>
                    <a:pt x="728" y="172760"/>
                    <a:pt x="83403" y="14276"/>
                    <a:pt x="83403" y="14276"/>
                  </a:cubicBezTo>
                  <a:lnTo>
                    <a:pt x="114937" y="0"/>
                  </a:lnTo>
                  <a:close/>
                </a:path>
              </a:pathLst>
            </a:custGeom>
            <a:solidFill>
              <a:srgbClr val="FFFFFF"/>
            </a:solidFill>
            <a:ln w="9035" cap="flat">
              <a:noFill/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36078" name="Forme libre : forme 36077">
              <a:extLst>
                <a:ext uri="{FF2B5EF4-FFF2-40B4-BE49-F238E27FC236}">
                  <a16:creationId xmlns:a16="http://schemas.microsoft.com/office/drawing/2014/main" id="{3EE208CA-B040-47F7-9436-005C82E5100E}"/>
                </a:ext>
              </a:extLst>
            </p:cNvPr>
            <p:cNvSpPr/>
            <p:nvPr/>
          </p:nvSpPr>
          <p:spPr>
            <a:xfrm>
              <a:off x="6065369" y="3117001"/>
              <a:ext cx="1148059" cy="61327"/>
            </a:xfrm>
            <a:custGeom>
              <a:avLst/>
              <a:gdLst>
                <a:gd name="connsiteX0" fmla="*/ 1148060 w 1148059"/>
                <a:gd name="connsiteY0" fmla="*/ 59093 h 61327"/>
                <a:gd name="connsiteX1" fmla="*/ 0 w 1148059"/>
                <a:gd name="connsiteY1" fmla="*/ 0 h 61327"/>
                <a:gd name="connsiteX2" fmla="*/ 1148060 w 1148059"/>
                <a:gd name="connsiteY2" fmla="*/ 59093 h 61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8059" h="61327">
                  <a:moveTo>
                    <a:pt x="1148060" y="59093"/>
                  </a:moveTo>
                  <a:lnTo>
                    <a:pt x="0" y="0"/>
                  </a:lnTo>
                  <a:cubicBezTo>
                    <a:pt x="90" y="0"/>
                    <a:pt x="982076" y="75086"/>
                    <a:pt x="1148060" y="59093"/>
                  </a:cubicBezTo>
                  <a:close/>
                </a:path>
              </a:pathLst>
            </a:custGeom>
            <a:solidFill>
              <a:srgbClr val="FFFFFF"/>
            </a:solidFill>
            <a:ln w="9035" cap="flat">
              <a:noFill/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36079" name="Forme libre : forme 36078">
              <a:extLst>
                <a:ext uri="{FF2B5EF4-FFF2-40B4-BE49-F238E27FC236}">
                  <a16:creationId xmlns:a16="http://schemas.microsoft.com/office/drawing/2014/main" id="{319F8654-0074-45F8-92E8-A8B746F890C4}"/>
                </a:ext>
              </a:extLst>
            </p:cNvPr>
            <p:cNvSpPr/>
            <p:nvPr/>
          </p:nvSpPr>
          <p:spPr>
            <a:xfrm>
              <a:off x="4537905" y="4679523"/>
              <a:ext cx="1746757" cy="1790760"/>
            </a:xfrm>
            <a:custGeom>
              <a:avLst/>
              <a:gdLst>
                <a:gd name="connsiteX0" fmla="*/ 46081 w 1746757"/>
                <a:gd name="connsiteY0" fmla="*/ 0 h 1790760"/>
                <a:gd name="connsiteX1" fmla="*/ 0 w 1746757"/>
                <a:gd name="connsiteY1" fmla="*/ 1790760 h 1790760"/>
                <a:gd name="connsiteX2" fmla="*/ 1746757 w 1746757"/>
                <a:gd name="connsiteY2" fmla="*/ 1090684 h 1790760"/>
                <a:gd name="connsiteX3" fmla="*/ 46081 w 1746757"/>
                <a:gd name="connsiteY3" fmla="*/ 0 h 17907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46757" h="1790760">
                  <a:moveTo>
                    <a:pt x="46081" y="0"/>
                  </a:moveTo>
                  <a:lnTo>
                    <a:pt x="0" y="1790760"/>
                  </a:lnTo>
                  <a:lnTo>
                    <a:pt x="1746757" y="1090684"/>
                  </a:lnTo>
                  <a:cubicBezTo>
                    <a:pt x="1746757" y="1090684"/>
                    <a:pt x="-23041" y="1631553"/>
                    <a:pt x="46081" y="0"/>
                  </a:cubicBezTo>
                  <a:close/>
                </a:path>
              </a:pathLst>
            </a:custGeom>
            <a:solidFill>
              <a:srgbClr val="D9DADB"/>
            </a:solidFill>
            <a:ln w="9035" cap="flat">
              <a:noFill/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36080" name="Forme libre : forme 36079">
              <a:extLst>
                <a:ext uri="{FF2B5EF4-FFF2-40B4-BE49-F238E27FC236}">
                  <a16:creationId xmlns:a16="http://schemas.microsoft.com/office/drawing/2014/main" id="{68916BEA-C5E9-46B9-B93F-0674572C5172}"/>
                </a:ext>
              </a:extLst>
            </p:cNvPr>
            <p:cNvSpPr/>
            <p:nvPr/>
          </p:nvSpPr>
          <p:spPr>
            <a:xfrm>
              <a:off x="7892091" y="2695401"/>
              <a:ext cx="443736" cy="348592"/>
            </a:xfrm>
            <a:custGeom>
              <a:avLst/>
              <a:gdLst>
                <a:gd name="connsiteX0" fmla="*/ 0 w 443736"/>
                <a:gd name="connsiteY0" fmla="*/ 0 h 348592"/>
                <a:gd name="connsiteX1" fmla="*/ 0 w 443736"/>
                <a:gd name="connsiteY1" fmla="*/ 278476 h 348592"/>
                <a:gd name="connsiteX2" fmla="*/ 443737 w 443736"/>
                <a:gd name="connsiteY2" fmla="*/ 348593 h 348592"/>
                <a:gd name="connsiteX3" fmla="*/ 0 w 443736"/>
                <a:gd name="connsiteY3" fmla="*/ 0 h 348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3736" h="348592">
                  <a:moveTo>
                    <a:pt x="0" y="0"/>
                  </a:moveTo>
                  <a:lnTo>
                    <a:pt x="0" y="278476"/>
                  </a:lnTo>
                  <a:lnTo>
                    <a:pt x="443737" y="348593"/>
                  </a:lnTo>
                  <a:cubicBezTo>
                    <a:pt x="443737" y="348593"/>
                    <a:pt x="17077" y="265465"/>
                    <a:pt x="0" y="0"/>
                  </a:cubicBezTo>
                  <a:close/>
                </a:path>
              </a:pathLst>
            </a:custGeom>
            <a:solidFill>
              <a:srgbClr val="D9DADB"/>
            </a:solidFill>
            <a:ln w="9035" cap="flat">
              <a:noFill/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36081" name="Forme libre : forme 36080">
              <a:extLst>
                <a:ext uri="{FF2B5EF4-FFF2-40B4-BE49-F238E27FC236}">
                  <a16:creationId xmlns:a16="http://schemas.microsoft.com/office/drawing/2014/main" id="{7D5A1929-F659-4E67-98F8-86E8BCDDD774}"/>
                </a:ext>
              </a:extLst>
            </p:cNvPr>
            <p:cNvSpPr/>
            <p:nvPr/>
          </p:nvSpPr>
          <p:spPr>
            <a:xfrm>
              <a:off x="5302044" y="2695401"/>
              <a:ext cx="440664" cy="347508"/>
            </a:xfrm>
            <a:custGeom>
              <a:avLst/>
              <a:gdLst>
                <a:gd name="connsiteX0" fmla="*/ 435695 w 440664"/>
                <a:gd name="connsiteY0" fmla="*/ 0 h 347508"/>
                <a:gd name="connsiteX1" fmla="*/ 440665 w 440664"/>
                <a:gd name="connsiteY1" fmla="*/ 276398 h 347508"/>
                <a:gd name="connsiteX2" fmla="*/ 0 w 440664"/>
                <a:gd name="connsiteY2" fmla="*/ 347508 h 347508"/>
                <a:gd name="connsiteX3" fmla="*/ 435695 w 440664"/>
                <a:gd name="connsiteY3" fmla="*/ 0 h 347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0664" h="347508">
                  <a:moveTo>
                    <a:pt x="435695" y="0"/>
                  </a:moveTo>
                  <a:lnTo>
                    <a:pt x="440665" y="276398"/>
                  </a:lnTo>
                  <a:lnTo>
                    <a:pt x="0" y="347508"/>
                  </a:lnTo>
                  <a:cubicBezTo>
                    <a:pt x="0" y="347599"/>
                    <a:pt x="384644" y="286518"/>
                    <a:pt x="435695" y="0"/>
                  </a:cubicBezTo>
                  <a:close/>
                </a:path>
              </a:pathLst>
            </a:custGeom>
            <a:solidFill>
              <a:srgbClr val="D9DADB"/>
            </a:solidFill>
            <a:ln w="9035" cap="flat">
              <a:noFill/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</p:grpSp>
      <p:grpSp>
        <p:nvGrpSpPr>
          <p:cNvPr id="36084" name="Graphique 36082">
            <a:extLst>
              <a:ext uri="{FF2B5EF4-FFF2-40B4-BE49-F238E27FC236}">
                <a16:creationId xmlns:a16="http://schemas.microsoft.com/office/drawing/2014/main" id="{D8AEDF55-DBD0-459D-AA8B-656CD4127E8A}"/>
              </a:ext>
            </a:extLst>
          </p:cNvPr>
          <p:cNvGrpSpPr/>
          <p:nvPr/>
        </p:nvGrpSpPr>
        <p:grpSpPr>
          <a:xfrm>
            <a:off x="4989990" y="1391164"/>
            <a:ext cx="2491693" cy="2436808"/>
            <a:chOff x="2601955" y="6341"/>
            <a:chExt cx="7002175" cy="6847937"/>
          </a:xfrm>
          <a:solidFill>
            <a:schemeClr val="accent1"/>
          </a:solidFill>
        </p:grpSpPr>
        <p:sp>
          <p:nvSpPr>
            <p:cNvPr id="36085" name="Forme libre : forme 36084">
              <a:extLst>
                <a:ext uri="{FF2B5EF4-FFF2-40B4-BE49-F238E27FC236}">
                  <a16:creationId xmlns:a16="http://schemas.microsoft.com/office/drawing/2014/main" id="{6C4952B0-41CE-4144-A052-867978D8258A}"/>
                </a:ext>
              </a:extLst>
            </p:cNvPr>
            <p:cNvSpPr/>
            <p:nvPr/>
          </p:nvSpPr>
          <p:spPr>
            <a:xfrm>
              <a:off x="2601955" y="6341"/>
              <a:ext cx="7002175" cy="6845428"/>
            </a:xfrm>
            <a:custGeom>
              <a:avLst/>
              <a:gdLst>
                <a:gd name="connsiteX0" fmla="*/ 0 w 7002175"/>
                <a:gd name="connsiteY0" fmla="*/ 0 h 6845428"/>
                <a:gd name="connsiteX1" fmla="*/ 7002175 w 7002175"/>
                <a:gd name="connsiteY1" fmla="*/ 0 h 6845428"/>
                <a:gd name="connsiteX2" fmla="*/ 7002175 w 7002175"/>
                <a:gd name="connsiteY2" fmla="*/ 6845429 h 6845428"/>
                <a:gd name="connsiteX3" fmla="*/ 0 w 7002175"/>
                <a:gd name="connsiteY3" fmla="*/ 6845429 h 6845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002175" h="6845428">
                  <a:moveTo>
                    <a:pt x="0" y="0"/>
                  </a:moveTo>
                  <a:lnTo>
                    <a:pt x="7002175" y="0"/>
                  </a:lnTo>
                  <a:lnTo>
                    <a:pt x="7002175" y="6845429"/>
                  </a:lnTo>
                  <a:lnTo>
                    <a:pt x="0" y="6845429"/>
                  </a:lnTo>
                  <a:close/>
                </a:path>
              </a:pathLst>
            </a:custGeom>
            <a:solidFill>
              <a:srgbClr val="000000"/>
            </a:solidFill>
            <a:ln w="5608" cap="flat">
              <a:noFill/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36086" name="Forme libre : forme 36085">
              <a:extLst>
                <a:ext uri="{FF2B5EF4-FFF2-40B4-BE49-F238E27FC236}">
                  <a16:creationId xmlns:a16="http://schemas.microsoft.com/office/drawing/2014/main" id="{A24A3253-8FBF-4E94-BCDB-E4BCC3251842}"/>
                </a:ext>
              </a:extLst>
            </p:cNvPr>
            <p:cNvSpPr/>
            <p:nvPr/>
          </p:nvSpPr>
          <p:spPr>
            <a:xfrm>
              <a:off x="3154463" y="352326"/>
              <a:ext cx="5743009" cy="6495460"/>
            </a:xfrm>
            <a:custGeom>
              <a:avLst/>
              <a:gdLst>
                <a:gd name="connsiteX0" fmla="*/ 4819068 w 5743009"/>
                <a:gd name="connsiteY0" fmla="*/ 5750901 h 6495460"/>
                <a:gd name="connsiteX1" fmla="*/ 4746110 w 5743009"/>
                <a:gd name="connsiteY1" fmla="*/ 5374890 h 6495460"/>
                <a:gd name="connsiteX2" fmla="*/ 4762947 w 5743009"/>
                <a:gd name="connsiteY2" fmla="*/ 4903473 h 6495460"/>
                <a:gd name="connsiteX3" fmla="*/ 5217528 w 5743009"/>
                <a:gd name="connsiteY3" fmla="*/ 3971862 h 6495460"/>
                <a:gd name="connsiteX4" fmla="*/ 4824680 w 5743009"/>
                <a:gd name="connsiteY4" fmla="*/ 430620 h 6495460"/>
                <a:gd name="connsiteX5" fmla="*/ 1681785 w 5743009"/>
                <a:gd name="connsiteY5" fmla="*/ 481129 h 6495460"/>
                <a:gd name="connsiteX6" fmla="*/ 868029 w 5743009"/>
                <a:gd name="connsiteY6" fmla="*/ 1480085 h 6495460"/>
                <a:gd name="connsiteX7" fmla="*/ 694054 w 5743009"/>
                <a:gd name="connsiteY7" fmla="*/ 1940278 h 6495460"/>
                <a:gd name="connsiteX8" fmla="*/ 632321 w 5743009"/>
                <a:gd name="connsiteY8" fmla="*/ 2394859 h 6495460"/>
                <a:gd name="connsiteX9" fmla="*/ 559363 w 5743009"/>
                <a:gd name="connsiteY9" fmla="*/ 2798931 h 6495460"/>
                <a:gd name="connsiteX10" fmla="*/ 217024 w 5743009"/>
                <a:gd name="connsiteY10" fmla="*/ 3214227 h 6495460"/>
                <a:gd name="connsiteX11" fmla="*/ 9376 w 5743009"/>
                <a:gd name="connsiteY11" fmla="*/ 3623911 h 6495460"/>
                <a:gd name="connsiteX12" fmla="*/ 261921 w 5743009"/>
                <a:gd name="connsiteY12" fmla="*/ 3842783 h 6495460"/>
                <a:gd name="connsiteX13" fmla="*/ 458345 w 5743009"/>
                <a:gd name="connsiteY13" fmla="*/ 4123389 h 6495460"/>
                <a:gd name="connsiteX14" fmla="*/ 419060 w 5743009"/>
                <a:gd name="connsiteY14" fmla="*/ 4319813 h 6495460"/>
                <a:gd name="connsiteX15" fmla="*/ 503242 w 5743009"/>
                <a:gd name="connsiteY15" fmla="*/ 4420831 h 6495460"/>
                <a:gd name="connsiteX16" fmla="*/ 407836 w 5743009"/>
                <a:gd name="connsiteY16" fmla="*/ 4622867 h 6495460"/>
                <a:gd name="connsiteX17" fmla="*/ 520078 w 5743009"/>
                <a:gd name="connsiteY17" fmla="*/ 4914697 h 6495460"/>
                <a:gd name="connsiteX18" fmla="*/ 660381 w 5743009"/>
                <a:gd name="connsiteY18" fmla="*/ 5554478 h 6495460"/>
                <a:gd name="connsiteX19" fmla="*/ 1659393 w 5743009"/>
                <a:gd name="connsiteY19" fmla="*/ 5885592 h 6495460"/>
                <a:gd name="connsiteX20" fmla="*/ 1852338 w 5743009"/>
                <a:gd name="connsiteY20" fmla="*/ 6495460 h 6495460"/>
                <a:gd name="connsiteX21" fmla="*/ 5212757 w 5743009"/>
                <a:gd name="connsiteY21" fmla="*/ 6491083 h 6495460"/>
                <a:gd name="connsiteX22" fmla="*/ 4819068 w 5743009"/>
                <a:gd name="connsiteY22" fmla="*/ 5750901 h 6495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5743009" h="6495460">
                  <a:moveTo>
                    <a:pt x="4819068" y="5750901"/>
                  </a:moveTo>
                  <a:cubicBezTo>
                    <a:pt x="4717882" y="5617950"/>
                    <a:pt x="4719902" y="5520468"/>
                    <a:pt x="4746110" y="5374890"/>
                  </a:cubicBezTo>
                  <a:cubicBezTo>
                    <a:pt x="4772319" y="5229312"/>
                    <a:pt x="4711035" y="5066729"/>
                    <a:pt x="4762947" y="4903473"/>
                  </a:cubicBezTo>
                  <a:cubicBezTo>
                    <a:pt x="4814859" y="4740216"/>
                    <a:pt x="5023180" y="4270651"/>
                    <a:pt x="5217528" y="3971862"/>
                  </a:cubicBezTo>
                  <a:cubicBezTo>
                    <a:pt x="5411876" y="3673073"/>
                    <a:pt x="6497370" y="2400695"/>
                    <a:pt x="4824680" y="430620"/>
                  </a:cubicBezTo>
                  <a:cubicBezTo>
                    <a:pt x="4596885" y="162305"/>
                    <a:pt x="3418958" y="-412544"/>
                    <a:pt x="1681785" y="481129"/>
                  </a:cubicBezTo>
                  <a:cubicBezTo>
                    <a:pt x="1681785" y="481129"/>
                    <a:pt x="1067259" y="826779"/>
                    <a:pt x="868029" y="1480085"/>
                  </a:cubicBezTo>
                  <a:cubicBezTo>
                    <a:pt x="817240" y="1646652"/>
                    <a:pt x="752195" y="1795429"/>
                    <a:pt x="694054" y="1940278"/>
                  </a:cubicBezTo>
                  <a:cubicBezTo>
                    <a:pt x="635912" y="2085126"/>
                    <a:pt x="603474" y="2259046"/>
                    <a:pt x="632321" y="2394859"/>
                  </a:cubicBezTo>
                  <a:cubicBezTo>
                    <a:pt x="661167" y="2530672"/>
                    <a:pt x="665600" y="2659077"/>
                    <a:pt x="559363" y="2798931"/>
                  </a:cubicBezTo>
                  <a:cubicBezTo>
                    <a:pt x="453126" y="2938784"/>
                    <a:pt x="267028" y="3117474"/>
                    <a:pt x="217024" y="3214227"/>
                  </a:cubicBezTo>
                  <a:cubicBezTo>
                    <a:pt x="166964" y="3310980"/>
                    <a:pt x="-46969" y="3481420"/>
                    <a:pt x="9376" y="3623911"/>
                  </a:cubicBezTo>
                  <a:cubicBezTo>
                    <a:pt x="65722" y="3766403"/>
                    <a:pt x="130317" y="3811580"/>
                    <a:pt x="261921" y="3842783"/>
                  </a:cubicBezTo>
                  <a:cubicBezTo>
                    <a:pt x="393525" y="3873987"/>
                    <a:pt x="522548" y="4047401"/>
                    <a:pt x="458345" y="4123389"/>
                  </a:cubicBezTo>
                  <a:cubicBezTo>
                    <a:pt x="394143" y="4199377"/>
                    <a:pt x="363669" y="4259876"/>
                    <a:pt x="419060" y="4319813"/>
                  </a:cubicBezTo>
                  <a:cubicBezTo>
                    <a:pt x="474452" y="4379750"/>
                    <a:pt x="503242" y="4420831"/>
                    <a:pt x="503242" y="4420831"/>
                  </a:cubicBezTo>
                  <a:cubicBezTo>
                    <a:pt x="503242" y="4420831"/>
                    <a:pt x="400989" y="4510962"/>
                    <a:pt x="407836" y="4622867"/>
                  </a:cubicBezTo>
                  <a:cubicBezTo>
                    <a:pt x="414683" y="4734773"/>
                    <a:pt x="570138" y="4746221"/>
                    <a:pt x="520078" y="4914697"/>
                  </a:cubicBezTo>
                  <a:cubicBezTo>
                    <a:pt x="470018" y="5083173"/>
                    <a:pt x="346215" y="5408899"/>
                    <a:pt x="660381" y="5554478"/>
                  </a:cubicBezTo>
                  <a:cubicBezTo>
                    <a:pt x="974547" y="5700055"/>
                    <a:pt x="1485642" y="5575186"/>
                    <a:pt x="1659393" y="5885592"/>
                  </a:cubicBezTo>
                  <a:cubicBezTo>
                    <a:pt x="1809012" y="6152897"/>
                    <a:pt x="1781905" y="6337030"/>
                    <a:pt x="1852338" y="6495460"/>
                  </a:cubicBezTo>
                  <a:lnTo>
                    <a:pt x="5212757" y="6491083"/>
                  </a:lnTo>
                  <a:cubicBezTo>
                    <a:pt x="5122515" y="6306669"/>
                    <a:pt x="4899041" y="5856016"/>
                    <a:pt x="4819068" y="5750901"/>
                  </a:cubicBezTo>
                  <a:close/>
                </a:path>
              </a:pathLst>
            </a:custGeom>
            <a:solidFill>
              <a:srgbClr val="1C1C1C"/>
            </a:solidFill>
            <a:ln w="5608" cap="flat">
              <a:noFill/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36087" name="Forme libre : forme 36086">
              <a:extLst>
                <a:ext uri="{FF2B5EF4-FFF2-40B4-BE49-F238E27FC236}">
                  <a16:creationId xmlns:a16="http://schemas.microsoft.com/office/drawing/2014/main" id="{0E27BD36-AA9F-47A2-87D5-E878EE0FD1D4}"/>
                </a:ext>
              </a:extLst>
            </p:cNvPr>
            <p:cNvSpPr/>
            <p:nvPr/>
          </p:nvSpPr>
          <p:spPr>
            <a:xfrm>
              <a:off x="3204500" y="3039130"/>
              <a:ext cx="1939613" cy="1759740"/>
            </a:xfrm>
            <a:custGeom>
              <a:avLst/>
              <a:gdLst>
                <a:gd name="connsiteX0" fmla="*/ 1579781 w 1939613"/>
                <a:gd name="connsiteY0" fmla="*/ 132329 h 1759740"/>
                <a:gd name="connsiteX1" fmla="*/ 1074747 w 1939613"/>
                <a:gd name="connsiteY1" fmla="*/ 19470 h 1759740"/>
                <a:gd name="connsiteX2" fmla="*/ 880680 w 1939613"/>
                <a:gd name="connsiteY2" fmla="*/ 7348 h 1759740"/>
                <a:gd name="connsiteX3" fmla="*/ 639135 w 1939613"/>
                <a:gd name="connsiteY3" fmla="*/ 158706 h 1759740"/>
                <a:gd name="connsiteX4" fmla="*/ 551473 w 1939613"/>
                <a:gd name="connsiteY4" fmla="*/ 200404 h 1759740"/>
                <a:gd name="connsiteX5" fmla="*/ 452813 w 1939613"/>
                <a:gd name="connsiteY5" fmla="*/ 289749 h 1759740"/>
                <a:gd name="connsiteX6" fmla="*/ 134157 w 1939613"/>
                <a:gd name="connsiteY6" fmla="*/ 669970 h 1759740"/>
                <a:gd name="connsiteX7" fmla="*/ 83 w 1939613"/>
                <a:gd name="connsiteY7" fmla="*/ 868078 h 1759740"/>
                <a:gd name="connsiteX8" fmla="*/ 154809 w 1939613"/>
                <a:gd name="connsiteY8" fmla="*/ 1078307 h 1759740"/>
                <a:gd name="connsiteX9" fmla="*/ 371605 w 1939613"/>
                <a:gd name="connsiteY9" fmla="*/ 1228712 h 1759740"/>
                <a:gd name="connsiteX10" fmla="*/ 468807 w 1939613"/>
                <a:gd name="connsiteY10" fmla="*/ 1327261 h 1759740"/>
                <a:gd name="connsiteX11" fmla="*/ 484128 w 1939613"/>
                <a:gd name="connsiteY11" fmla="*/ 1403361 h 1759740"/>
                <a:gd name="connsiteX12" fmla="*/ 481996 w 1939613"/>
                <a:gd name="connsiteY12" fmla="*/ 1545571 h 1759740"/>
                <a:gd name="connsiteX13" fmla="*/ 454216 w 1939613"/>
                <a:gd name="connsiteY13" fmla="*/ 1668028 h 1759740"/>
                <a:gd name="connsiteX14" fmla="*/ 561575 w 1939613"/>
                <a:gd name="connsiteY14" fmla="*/ 1759561 h 1759740"/>
                <a:gd name="connsiteX15" fmla="*/ 650191 w 1939613"/>
                <a:gd name="connsiteY15" fmla="*/ 1733521 h 1759740"/>
                <a:gd name="connsiteX16" fmla="*/ 970530 w 1939613"/>
                <a:gd name="connsiteY16" fmla="*/ 1741154 h 1759740"/>
                <a:gd name="connsiteX17" fmla="*/ 1052803 w 1939613"/>
                <a:gd name="connsiteY17" fmla="*/ 1705236 h 1759740"/>
                <a:gd name="connsiteX18" fmla="*/ 1346485 w 1939613"/>
                <a:gd name="connsiteY18" fmla="*/ 1541643 h 1759740"/>
                <a:gd name="connsiteX19" fmla="*/ 1464732 w 1939613"/>
                <a:gd name="connsiteY19" fmla="*/ 1496971 h 1759740"/>
                <a:gd name="connsiteX20" fmla="*/ 1564516 w 1939613"/>
                <a:gd name="connsiteY20" fmla="*/ 1509205 h 1759740"/>
                <a:gd name="connsiteX21" fmla="*/ 1728670 w 1939613"/>
                <a:gd name="connsiteY21" fmla="*/ 1446967 h 1759740"/>
                <a:gd name="connsiteX22" fmla="*/ 1771266 w 1939613"/>
                <a:gd name="connsiteY22" fmla="*/ 1407962 h 1759740"/>
                <a:gd name="connsiteX23" fmla="*/ 1776148 w 1939613"/>
                <a:gd name="connsiteY23" fmla="*/ 1345837 h 1759740"/>
                <a:gd name="connsiteX24" fmla="*/ 1850453 w 1939613"/>
                <a:gd name="connsiteY24" fmla="*/ 920887 h 1759740"/>
                <a:gd name="connsiteX25" fmla="*/ 1938395 w 1939613"/>
                <a:gd name="connsiteY25" fmla="*/ 697469 h 1759740"/>
                <a:gd name="connsiteX26" fmla="*/ 1775980 w 1939613"/>
                <a:gd name="connsiteY26" fmla="*/ 350136 h 1759740"/>
                <a:gd name="connsiteX27" fmla="*/ 1624004 w 1939613"/>
                <a:gd name="connsiteY27" fmla="*/ 170660 h 1759740"/>
                <a:gd name="connsiteX28" fmla="*/ 1579781 w 1939613"/>
                <a:gd name="connsiteY28" fmla="*/ 132329 h 1759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939613" h="1759740">
                  <a:moveTo>
                    <a:pt x="1579781" y="132329"/>
                  </a:moveTo>
                  <a:cubicBezTo>
                    <a:pt x="1411417" y="94728"/>
                    <a:pt x="1243110" y="57071"/>
                    <a:pt x="1074747" y="19470"/>
                  </a:cubicBezTo>
                  <a:cubicBezTo>
                    <a:pt x="1010881" y="5215"/>
                    <a:pt x="944041" y="-9096"/>
                    <a:pt x="880680" y="7348"/>
                  </a:cubicBezTo>
                  <a:cubicBezTo>
                    <a:pt x="788192" y="31368"/>
                    <a:pt x="723934" y="114652"/>
                    <a:pt x="639135" y="158706"/>
                  </a:cubicBezTo>
                  <a:cubicBezTo>
                    <a:pt x="610401" y="173635"/>
                    <a:pt x="579366" y="184017"/>
                    <a:pt x="551473" y="200404"/>
                  </a:cubicBezTo>
                  <a:cubicBezTo>
                    <a:pt x="513030" y="222965"/>
                    <a:pt x="481939" y="256021"/>
                    <a:pt x="452813" y="289749"/>
                  </a:cubicBezTo>
                  <a:cubicBezTo>
                    <a:pt x="344555" y="414955"/>
                    <a:pt x="254312" y="556156"/>
                    <a:pt x="134157" y="669970"/>
                  </a:cubicBezTo>
                  <a:cubicBezTo>
                    <a:pt x="74612" y="726372"/>
                    <a:pt x="2833" y="786084"/>
                    <a:pt x="83" y="868078"/>
                  </a:cubicBezTo>
                  <a:cubicBezTo>
                    <a:pt x="-3003" y="958993"/>
                    <a:pt x="80056" y="1026451"/>
                    <a:pt x="154809" y="1078307"/>
                  </a:cubicBezTo>
                  <a:cubicBezTo>
                    <a:pt x="227093" y="1128423"/>
                    <a:pt x="299377" y="1178595"/>
                    <a:pt x="371605" y="1228712"/>
                  </a:cubicBezTo>
                  <a:cubicBezTo>
                    <a:pt x="410048" y="1255369"/>
                    <a:pt x="450343" y="1284272"/>
                    <a:pt x="468807" y="1327261"/>
                  </a:cubicBezTo>
                  <a:cubicBezTo>
                    <a:pt x="479077" y="1351168"/>
                    <a:pt x="481659" y="1377489"/>
                    <a:pt x="484128" y="1403361"/>
                  </a:cubicBezTo>
                  <a:cubicBezTo>
                    <a:pt x="488674" y="1450783"/>
                    <a:pt x="493107" y="1499272"/>
                    <a:pt x="481996" y="1545571"/>
                  </a:cubicBezTo>
                  <a:cubicBezTo>
                    <a:pt x="472174" y="1586540"/>
                    <a:pt x="450175" y="1626049"/>
                    <a:pt x="454216" y="1668028"/>
                  </a:cubicBezTo>
                  <a:cubicBezTo>
                    <a:pt x="459154" y="1719827"/>
                    <a:pt x="509663" y="1762873"/>
                    <a:pt x="561575" y="1759561"/>
                  </a:cubicBezTo>
                  <a:cubicBezTo>
                    <a:pt x="592386" y="1757597"/>
                    <a:pt x="620446" y="1741827"/>
                    <a:pt x="650191" y="1733521"/>
                  </a:cubicBezTo>
                  <a:cubicBezTo>
                    <a:pt x="753902" y="1704563"/>
                    <a:pt x="866257" y="1768092"/>
                    <a:pt x="970530" y="1741154"/>
                  </a:cubicBezTo>
                  <a:cubicBezTo>
                    <a:pt x="999601" y="1733633"/>
                    <a:pt x="1026370" y="1719435"/>
                    <a:pt x="1052803" y="1705236"/>
                  </a:cubicBezTo>
                  <a:cubicBezTo>
                    <a:pt x="1151520" y="1652202"/>
                    <a:pt x="1249396" y="1597652"/>
                    <a:pt x="1346485" y="1541643"/>
                  </a:cubicBezTo>
                  <a:cubicBezTo>
                    <a:pt x="1383357" y="1520373"/>
                    <a:pt x="1422136" y="1498261"/>
                    <a:pt x="1464732" y="1496971"/>
                  </a:cubicBezTo>
                  <a:cubicBezTo>
                    <a:pt x="1498293" y="1495961"/>
                    <a:pt x="1530955" y="1508139"/>
                    <a:pt x="1564516" y="1509205"/>
                  </a:cubicBezTo>
                  <a:cubicBezTo>
                    <a:pt x="1623892" y="1511057"/>
                    <a:pt x="1678273" y="1478450"/>
                    <a:pt x="1728670" y="1446967"/>
                  </a:cubicBezTo>
                  <a:cubicBezTo>
                    <a:pt x="1745226" y="1436641"/>
                    <a:pt x="1762567" y="1425416"/>
                    <a:pt x="1771266" y="1407962"/>
                  </a:cubicBezTo>
                  <a:cubicBezTo>
                    <a:pt x="1780638" y="1389106"/>
                    <a:pt x="1778113" y="1366826"/>
                    <a:pt x="1776148" y="1345837"/>
                  </a:cubicBezTo>
                  <a:cubicBezTo>
                    <a:pt x="1762567" y="1200932"/>
                    <a:pt x="1788495" y="1052548"/>
                    <a:pt x="1850453" y="920887"/>
                  </a:cubicBezTo>
                  <a:cubicBezTo>
                    <a:pt x="1884743" y="848042"/>
                    <a:pt x="1930538" y="777610"/>
                    <a:pt x="1938395" y="697469"/>
                  </a:cubicBezTo>
                  <a:cubicBezTo>
                    <a:pt x="1951190" y="566595"/>
                    <a:pt x="1860947" y="450480"/>
                    <a:pt x="1775980" y="350136"/>
                  </a:cubicBezTo>
                  <a:cubicBezTo>
                    <a:pt x="1725303" y="290311"/>
                    <a:pt x="1674681" y="230485"/>
                    <a:pt x="1624004" y="170660"/>
                  </a:cubicBezTo>
                  <a:lnTo>
                    <a:pt x="1579781" y="132329"/>
                  </a:lnTo>
                  <a:close/>
                </a:path>
              </a:pathLst>
            </a:custGeom>
            <a:solidFill>
              <a:srgbClr val="373737"/>
            </a:solidFill>
            <a:ln w="5608" cap="flat">
              <a:noFill/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36088" name="Forme libre : forme 36087">
              <a:extLst>
                <a:ext uri="{FF2B5EF4-FFF2-40B4-BE49-F238E27FC236}">
                  <a16:creationId xmlns:a16="http://schemas.microsoft.com/office/drawing/2014/main" id="{AAC8E20F-CAB7-48B1-9629-6E70AEE1C58E}"/>
                </a:ext>
              </a:extLst>
            </p:cNvPr>
            <p:cNvSpPr/>
            <p:nvPr/>
          </p:nvSpPr>
          <p:spPr>
            <a:xfrm>
              <a:off x="3719382" y="352326"/>
              <a:ext cx="5178090" cy="6491756"/>
            </a:xfrm>
            <a:custGeom>
              <a:avLst/>
              <a:gdLst>
                <a:gd name="connsiteX0" fmla="*/ 4254149 w 5178090"/>
                <a:gd name="connsiteY0" fmla="*/ 5750901 h 6491756"/>
                <a:gd name="connsiteX1" fmla="*/ 4181191 w 5178090"/>
                <a:gd name="connsiteY1" fmla="*/ 5374890 h 6491756"/>
                <a:gd name="connsiteX2" fmla="*/ 4198028 w 5178090"/>
                <a:gd name="connsiteY2" fmla="*/ 4903473 h 6491756"/>
                <a:gd name="connsiteX3" fmla="*/ 4652609 w 5178090"/>
                <a:gd name="connsiteY3" fmla="*/ 3971862 h 6491756"/>
                <a:gd name="connsiteX4" fmla="*/ 4259761 w 5178090"/>
                <a:gd name="connsiteY4" fmla="*/ 430620 h 6491756"/>
                <a:gd name="connsiteX5" fmla="*/ 1116866 w 5178090"/>
                <a:gd name="connsiteY5" fmla="*/ 481129 h 6491756"/>
                <a:gd name="connsiteX6" fmla="*/ 303110 w 5178090"/>
                <a:gd name="connsiteY6" fmla="*/ 1480085 h 6491756"/>
                <a:gd name="connsiteX7" fmla="*/ 129135 w 5178090"/>
                <a:gd name="connsiteY7" fmla="*/ 1940278 h 6491756"/>
                <a:gd name="connsiteX8" fmla="*/ 67401 w 5178090"/>
                <a:gd name="connsiteY8" fmla="*/ 2394859 h 6491756"/>
                <a:gd name="connsiteX9" fmla="*/ 0 w 5178090"/>
                <a:gd name="connsiteY9" fmla="*/ 2791354 h 6491756"/>
                <a:gd name="connsiteX10" fmla="*/ 179251 w 5178090"/>
                <a:gd name="connsiteY10" fmla="*/ 2641174 h 6491756"/>
                <a:gd name="connsiteX11" fmla="*/ 232959 w 5178090"/>
                <a:gd name="connsiteY11" fmla="*/ 2170543 h 6491756"/>
                <a:gd name="connsiteX12" fmla="*/ 384374 w 5178090"/>
                <a:gd name="connsiteY12" fmla="*/ 1694130 h 6491756"/>
                <a:gd name="connsiteX13" fmla="*/ 1092566 w 5178090"/>
                <a:gd name="connsiteY13" fmla="*/ 659930 h 6491756"/>
                <a:gd name="connsiteX14" fmla="*/ 4108458 w 5178090"/>
                <a:gd name="connsiteY14" fmla="*/ 525577 h 6491756"/>
                <a:gd name="connsiteX15" fmla="*/ 4369759 w 5178090"/>
                <a:gd name="connsiteY15" fmla="*/ 4205831 h 6491756"/>
                <a:gd name="connsiteX16" fmla="*/ 3966640 w 5178090"/>
                <a:gd name="connsiteY16" fmla="*/ 5116564 h 6491756"/>
                <a:gd name="connsiteX17" fmla="*/ 3951712 w 5178090"/>
                <a:gd name="connsiteY17" fmla="*/ 5624180 h 6491756"/>
                <a:gd name="connsiteX18" fmla="*/ 4071138 w 5178090"/>
                <a:gd name="connsiteY18" fmla="*/ 6049690 h 6491756"/>
                <a:gd name="connsiteX19" fmla="*/ 4161100 w 5178090"/>
                <a:gd name="connsiteY19" fmla="*/ 6491756 h 6491756"/>
                <a:gd name="connsiteX20" fmla="*/ 4647727 w 5178090"/>
                <a:gd name="connsiteY20" fmla="*/ 6491139 h 6491756"/>
                <a:gd name="connsiteX21" fmla="*/ 4254149 w 5178090"/>
                <a:gd name="connsiteY21" fmla="*/ 5750901 h 6491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178090" h="6491756">
                  <a:moveTo>
                    <a:pt x="4254149" y="5750901"/>
                  </a:moveTo>
                  <a:cubicBezTo>
                    <a:pt x="4152962" y="5617950"/>
                    <a:pt x="4154983" y="5520468"/>
                    <a:pt x="4181191" y="5374890"/>
                  </a:cubicBezTo>
                  <a:cubicBezTo>
                    <a:pt x="4207400" y="5229312"/>
                    <a:pt x="4146116" y="5066729"/>
                    <a:pt x="4198028" y="4903473"/>
                  </a:cubicBezTo>
                  <a:cubicBezTo>
                    <a:pt x="4249940" y="4740216"/>
                    <a:pt x="4458261" y="4270651"/>
                    <a:pt x="4652609" y="3971862"/>
                  </a:cubicBezTo>
                  <a:cubicBezTo>
                    <a:pt x="4846956" y="3673073"/>
                    <a:pt x="5932451" y="2400695"/>
                    <a:pt x="4259761" y="430620"/>
                  </a:cubicBezTo>
                  <a:cubicBezTo>
                    <a:pt x="4031965" y="162305"/>
                    <a:pt x="2854039" y="-412544"/>
                    <a:pt x="1116866" y="481129"/>
                  </a:cubicBezTo>
                  <a:cubicBezTo>
                    <a:pt x="1116866" y="481129"/>
                    <a:pt x="502340" y="826779"/>
                    <a:pt x="303110" y="1480085"/>
                  </a:cubicBezTo>
                  <a:cubicBezTo>
                    <a:pt x="252320" y="1646652"/>
                    <a:pt x="187276" y="1795429"/>
                    <a:pt x="129135" y="1940278"/>
                  </a:cubicBezTo>
                  <a:cubicBezTo>
                    <a:pt x="70993" y="2085126"/>
                    <a:pt x="38555" y="2259046"/>
                    <a:pt x="67401" y="2394859"/>
                  </a:cubicBezTo>
                  <a:cubicBezTo>
                    <a:pt x="95743" y="2528203"/>
                    <a:pt x="100401" y="2654475"/>
                    <a:pt x="0" y="2791354"/>
                  </a:cubicBezTo>
                  <a:cubicBezTo>
                    <a:pt x="108314" y="2743539"/>
                    <a:pt x="188791" y="2694770"/>
                    <a:pt x="179251" y="2641174"/>
                  </a:cubicBezTo>
                  <a:cubicBezTo>
                    <a:pt x="154165" y="2500535"/>
                    <a:pt x="182394" y="2320498"/>
                    <a:pt x="232959" y="2170543"/>
                  </a:cubicBezTo>
                  <a:cubicBezTo>
                    <a:pt x="283580" y="2020587"/>
                    <a:pt x="340150" y="1866534"/>
                    <a:pt x="384374" y="1694130"/>
                  </a:cubicBezTo>
                  <a:cubicBezTo>
                    <a:pt x="557788" y="1017759"/>
                    <a:pt x="1092566" y="659930"/>
                    <a:pt x="1092566" y="659930"/>
                  </a:cubicBezTo>
                  <a:cubicBezTo>
                    <a:pt x="2604357" y="-265282"/>
                    <a:pt x="3884311" y="268261"/>
                    <a:pt x="4108458" y="525577"/>
                  </a:cubicBezTo>
                  <a:cubicBezTo>
                    <a:pt x="5773179" y="2436613"/>
                    <a:pt x="4538851" y="3896491"/>
                    <a:pt x="4369759" y="4205831"/>
                  </a:cubicBezTo>
                  <a:cubicBezTo>
                    <a:pt x="4200609" y="4515171"/>
                    <a:pt x="4011818" y="4947584"/>
                    <a:pt x="3966640" y="5116564"/>
                  </a:cubicBezTo>
                  <a:cubicBezTo>
                    <a:pt x="3921463" y="5285545"/>
                    <a:pt x="3974497" y="5473494"/>
                    <a:pt x="3951712" y="5624180"/>
                  </a:cubicBezTo>
                  <a:cubicBezTo>
                    <a:pt x="3928927" y="5774865"/>
                    <a:pt x="3983084" y="5912025"/>
                    <a:pt x="4071138" y="6049690"/>
                  </a:cubicBezTo>
                  <a:cubicBezTo>
                    <a:pt x="4110591" y="6111311"/>
                    <a:pt x="4140279" y="6301001"/>
                    <a:pt x="4161100" y="6491756"/>
                  </a:cubicBezTo>
                  <a:lnTo>
                    <a:pt x="4647727" y="6491139"/>
                  </a:lnTo>
                  <a:cubicBezTo>
                    <a:pt x="4557596" y="6306669"/>
                    <a:pt x="4334121" y="5856016"/>
                    <a:pt x="4254149" y="5750901"/>
                  </a:cubicBezTo>
                  <a:close/>
                </a:path>
              </a:pathLst>
            </a:custGeom>
            <a:solidFill>
              <a:srgbClr val="FFFFFF"/>
            </a:solidFill>
            <a:ln w="5608" cap="flat">
              <a:noFill/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36089" name="Forme libre : forme 36088">
              <a:extLst>
                <a:ext uri="{FF2B5EF4-FFF2-40B4-BE49-F238E27FC236}">
                  <a16:creationId xmlns:a16="http://schemas.microsoft.com/office/drawing/2014/main" id="{DD57961F-755B-44B4-B6CE-33973A50C9C2}"/>
                </a:ext>
              </a:extLst>
            </p:cNvPr>
            <p:cNvSpPr/>
            <p:nvPr/>
          </p:nvSpPr>
          <p:spPr>
            <a:xfrm>
              <a:off x="5311538" y="1823992"/>
              <a:ext cx="2749189" cy="5021941"/>
            </a:xfrm>
            <a:custGeom>
              <a:avLst/>
              <a:gdLst>
                <a:gd name="connsiteX0" fmla="*/ 1583177 w 2749189"/>
                <a:gd name="connsiteY0" fmla="*/ 3032785 h 5021941"/>
                <a:gd name="connsiteX1" fmla="*/ 2175647 w 2749189"/>
                <a:gd name="connsiteY1" fmla="*/ 2517762 h 5021941"/>
                <a:gd name="connsiteX2" fmla="*/ 2489477 w 2749189"/>
                <a:gd name="connsiteY2" fmla="*/ 2359613 h 5021941"/>
                <a:gd name="connsiteX3" fmla="*/ 2615805 w 2749189"/>
                <a:gd name="connsiteY3" fmla="*/ 2239289 h 5021941"/>
                <a:gd name="connsiteX4" fmla="*/ 2643304 w 2749189"/>
                <a:gd name="connsiteY4" fmla="*/ 2156117 h 5021941"/>
                <a:gd name="connsiteX5" fmla="*/ 2733098 w 2749189"/>
                <a:gd name="connsiteY5" fmla="*/ 1477052 h 5021941"/>
                <a:gd name="connsiteX6" fmla="*/ 2216784 w 2749189"/>
                <a:gd name="connsiteY6" fmla="*/ 809211 h 5021941"/>
                <a:gd name="connsiteX7" fmla="*/ 1812712 w 2749189"/>
                <a:gd name="connsiteY7" fmla="*/ 870944 h 5021941"/>
                <a:gd name="connsiteX8" fmla="*/ 1638736 w 2749189"/>
                <a:gd name="connsiteY8" fmla="*/ 792374 h 5021941"/>
                <a:gd name="connsiteX9" fmla="*/ 1644348 w 2749189"/>
                <a:gd name="connsiteY9" fmla="*/ 713805 h 5021941"/>
                <a:gd name="connsiteX10" fmla="*/ 1593839 w 2749189"/>
                <a:gd name="connsiteY10" fmla="*/ 186266 h 5021941"/>
                <a:gd name="connsiteX11" fmla="*/ 662229 w 2749189"/>
                <a:gd name="connsiteY11" fmla="*/ 34739 h 5021941"/>
                <a:gd name="connsiteX12" fmla="*/ 0 w 2749189"/>
                <a:gd name="connsiteY12" fmla="*/ 438811 h 5021941"/>
                <a:gd name="connsiteX13" fmla="*/ 342339 w 2749189"/>
                <a:gd name="connsiteY13" fmla="*/ 842883 h 5021941"/>
                <a:gd name="connsiteX14" fmla="*/ 482641 w 2749189"/>
                <a:gd name="connsiteY14" fmla="*/ 966350 h 5021941"/>
                <a:gd name="connsiteX15" fmla="*/ 566823 w 2749189"/>
                <a:gd name="connsiteY15" fmla="*/ 1016859 h 5021941"/>
                <a:gd name="connsiteX16" fmla="*/ 574680 w 2749189"/>
                <a:gd name="connsiteY16" fmla="*/ 1401120 h 5021941"/>
                <a:gd name="connsiteX17" fmla="*/ 591067 w 2749189"/>
                <a:gd name="connsiteY17" fmla="*/ 1413579 h 5021941"/>
                <a:gd name="connsiteX18" fmla="*/ 597297 w 2749189"/>
                <a:gd name="connsiteY18" fmla="*/ 1451068 h 5021941"/>
                <a:gd name="connsiteX19" fmla="*/ 866454 w 2749189"/>
                <a:gd name="connsiteY19" fmla="*/ 1916312 h 5021941"/>
                <a:gd name="connsiteX20" fmla="*/ 1006195 w 2749189"/>
                <a:gd name="connsiteY20" fmla="*/ 2283793 h 5021941"/>
                <a:gd name="connsiteX21" fmla="*/ 1188814 w 2749189"/>
                <a:gd name="connsiteY21" fmla="*/ 2524497 h 5021941"/>
                <a:gd name="connsiteX22" fmla="*/ 1180676 w 2749189"/>
                <a:gd name="connsiteY22" fmla="*/ 2694038 h 5021941"/>
                <a:gd name="connsiteX23" fmla="*/ 1131514 w 2749189"/>
                <a:gd name="connsiteY23" fmla="*/ 5021942 h 5021941"/>
                <a:gd name="connsiteX24" fmla="*/ 1451853 w 2749189"/>
                <a:gd name="connsiteY24" fmla="*/ 5021549 h 5021941"/>
                <a:gd name="connsiteX25" fmla="*/ 1583177 w 2749189"/>
                <a:gd name="connsiteY25" fmla="*/ 3032785 h 5021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749189" h="5021941">
                  <a:moveTo>
                    <a:pt x="1583177" y="3032785"/>
                  </a:moveTo>
                  <a:cubicBezTo>
                    <a:pt x="1690985" y="2788210"/>
                    <a:pt x="2175647" y="2517762"/>
                    <a:pt x="2175647" y="2517762"/>
                  </a:cubicBezTo>
                  <a:cubicBezTo>
                    <a:pt x="2280706" y="2465513"/>
                    <a:pt x="2394688" y="2428866"/>
                    <a:pt x="2489477" y="2359613"/>
                  </a:cubicBezTo>
                  <a:cubicBezTo>
                    <a:pt x="2536618" y="2325154"/>
                    <a:pt x="2577643" y="2283568"/>
                    <a:pt x="2615805" y="2239289"/>
                  </a:cubicBezTo>
                  <a:cubicBezTo>
                    <a:pt x="2623494" y="2210667"/>
                    <a:pt x="2631407" y="2182382"/>
                    <a:pt x="2643304" y="2156117"/>
                  </a:cubicBezTo>
                  <a:cubicBezTo>
                    <a:pt x="2738710" y="1942857"/>
                    <a:pt x="2772383" y="1712761"/>
                    <a:pt x="2733098" y="1477052"/>
                  </a:cubicBezTo>
                  <a:cubicBezTo>
                    <a:pt x="2688201" y="1185222"/>
                    <a:pt x="2503002" y="910229"/>
                    <a:pt x="2216784" y="809211"/>
                  </a:cubicBezTo>
                  <a:cubicBezTo>
                    <a:pt x="2082093" y="764314"/>
                    <a:pt x="1941790" y="826047"/>
                    <a:pt x="1812712" y="870944"/>
                  </a:cubicBezTo>
                  <a:cubicBezTo>
                    <a:pt x="1739754" y="893392"/>
                    <a:pt x="1672409" y="854108"/>
                    <a:pt x="1638736" y="792374"/>
                  </a:cubicBezTo>
                  <a:cubicBezTo>
                    <a:pt x="1621900" y="769926"/>
                    <a:pt x="1633124" y="736253"/>
                    <a:pt x="1644348" y="713805"/>
                  </a:cubicBezTo>
                  <a:cubicBezTo>
                    <a:pt x="1756591" y="545441"/>
                    <a:pt x="1711694" y="320957"/>
                    <a:pt x="1593839" y="186266"/>
                  </a:cubicBezTo>
                  <a:cubicBezTo>
                    <a:pt x="1369355" y="-83115"/>
                    <a:pt x="976507" y="12291"/>
                    <a:pt x="662229" y="34739"/>
                  </a:cubicBezTo>
                  <a:cubicBezTo>
                    <a:pt x="398460" y="51576"/>
                    <a:pt x="151527" y="225551"/>
                    <a:pt x="0" y="438811"/>
                  </a:cubicBezTo>
                  <a:cubicBezTo>
                    <a:pt x="11224" y="635235"/>
                    <a:pt x="168363" y="775538"/>
                    <a:pt x="342339" y="842883"/>
                  </a:cubicBezTo>
                  <a:cubicBezTo>
                    <a:pt x="398460" y="865332"/>
                    <a:pt x="426520" y="938289"/>
                    <a:pt x="482641" y="966350"/>
                  </a:cubicBezTo>
                  <a:cubicBezTo>
                    <a:pt x="510702" y="983186"/>
                    <a:pt x="538763" y="1000022"/>
                    <a:pt x="566823" y="1016859"/>
                  </a:cubicBezTo>
                  <a:cubicBezTo>
                    <a:pt x="682040" y="1115632"/>
                    <a:pt x="643372" y="1271761"/>
                    <a:pt x="574680" y="1401120"/>
                  </a:cubicBezTo>
                  <a:cubicBezTo>
                    <a:pt x="580910" y="1402748"/>
                    <a:pt x="586522" y="1406620"/>
                    <a:pt x="591067" y="1413579"/>
                  </a:cubicBezTo>
                  <a:cubicBezTo>
                    <a:pt x="598139" y="1424354"/>
                    <a:pt x="597353" y="1438216"/>
                    <a:pt x="597297" y="1451068"/>
                  </a:cubicBezTo>
                  <a:cubicBezTo>
                    <a:pt x="596904" y="1633405"/>
                    <a:pt x="784068" y="1753617"/>
                    <a:pt x="866454" y="1916312"/>
                  </a:cubicBezTo>
                  <a:cubicBezTo>
                    <a:pt x="925886" y="2033717"/>
                    <a:pt x="930713" y="2176040"/>
                    <a:pt x="1006195" y="2283793"/>
                  </a:cubicBezTo>
                  <a:cubicBezTo>
                    <a:pt x="1064505" y="2367077"/>
                    <a:pt x="1162661" y="2426228"/>
                    <a:pt x="1188814" y="2524497"/>
                  </a:cubicBezTo>
                  <a:cubicBezTo>
                    <a:pt x="1203461" y="2579720"/>
                    <a:pt x="1189936" y="2637637"/>
                    <a:pt x="1180676" y="2694038"/>
                  </a:cubicBezTo>
                  <a:cubicBezTo>
                    <a:pt x="1163054" y="2801286"/>
                    <a:pt x="982232" y="3952835"/>
                    <a:pt x="1131514" y="5021942"/>
                  </a:cubicBezTo>
                  <a:lnTo>
                    <a:pt x="1451853" y="5021549"/>
                  </a:lnTo>
                  <a:cubicBezTo>
                    <a:pt x="1418461" y="4719786"/>
                    <a:pt x="1321091" y="3627220"/>
                    <a:pt x="1583177" y="3032785"/>
                  </a:cubicBezTo>
                  <a:close/>
                </a:path>
              </a:pathLst>
            </a:custGeom>
            <a:solidFill>
              <a:srgbClr val="3E3E3E"/>
            </a:solidFill>
            <a:ln w="5608" cap="flat">
              <a:noFill/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36090" name="Forme libre : forme 36089">
              <a:extLst>
                <a:ext uri="{FF2B5EF4-FFF2-40B4-BE49-F238E27FC236}">
                  <a16:creationId xmlns:a16="http://schemas.microsoft.com/office/drawing/2014/main" id="{CA544819-B627-4F1A-A2A2-6B8534CDAF6B}"/>
                </a:ext>
              </a:extLst>
            </p:cNvPr>
            <p:cNvSpPr/>
            <p:nvPr/>
          </p:nvSpPr>
          <p:spPr>
            <a:xfrm>
              <a:off x="4312280" y="642440"/>
              <a:ext cx="4283009" cy="3420728"/>
            </a:xfrm>
            <a:custGeom>
              <a:avLst/>
              <a:gdLst>
                <a:gd name="connsiteX0" fmla="*/ 4176947 w 4283009"/>
                <a:gd name="connsiteY0" fmla="*/ 1814486 h 3420728"/>
                <a:gd name="connsiteX1" fmla="*/ 4113643 w 4283009"/>
                <a:gd name="connsiteY1" fmla="*/ 1522881 h 3420728"/>
                <a:gd name="connsiteX2" fmla="*/ 3875577 w 4283009"/>
                <a:gd name="connsiteY2" fmla="*/ 1383476 h 3420728"/>
                <a:gd name="connsiteX3" fmla="*/ 3815472 w 4283009"/>
                <a:gd name="connsiteY3" fmla="*/ 1098605 h 3420728"/>
                <a:gd name="connsiteX4" fmla="*/ 3740326 w 4283009"/>
                <a:gd name="connsiteY4" fmla="*/ 919017 h 3420728"/>
                <a:gd name="connsiteX5" fmla="*/ 3634593 w 4283009"/>
                <a:gd name="connsiteY5" fmla="*/ 726859 h 3420728"/>
                <a:gd name="connsiteX6" fmla="*/ 3362238 w 4283009"/>
                <a:gd name="connsiteY6" fmla="*/ 534195 h 3420728"/>
                <a:gd name="connsiteX7" fmla="*/ 3070857 w 4283009"/>
                <a:gd name="connsiteY7" fmla="*/ 250895 h 3420728"/>
                <a:gd name="connsiteX8" fmla="*/ 2270009 w 4283009"/>
                <a:gd name="connsiteY8" fmla="*/ 11258 h 3420728"/>
                <a:gd name="connsiteX9" fmla="*/ 1935134 w 4283009"/>
                <a:gd name="connsiteY9" fmla="*/ 205774 h 3420728"/>
                <a:gd name="connsiteX10" fmla="*/ 1929971 w 4283009"/>
                <a:gd name="connsiteY10" fmla="*/ 204764 h 3420728"/>
                <a:gd name="connsiteX11" fmla="*/ 1609351 w 4283009"/>
                <a:gd name="connsiteY11" fmla="*/ 138822 h 3420728"/>
                <a:gd name="connsiteX12" fmla="*/ 1019125 w 4283009"/>
                <a:gd name="connsiteY12" fmla="*/ 300843 h 3420728"/>
                <a:gd name="connsiteX13" fmla="*/ 718091 w 4283009"/>
                <a:gd name="connsiteY13" fmla="*/ 427621 h 3420728"/>
                <a:gd name="connsiteX14" fmla="*/ 544789 w 4283009"/>
                <a:gd name="connsiteY14" fmla="*/ 594694 h 3420728"/>
                <a:gd name="connsiteX15" fmla="*/ 287137 w 4283009"/>
                <a:gd name="connsiteY15" fmla="*/ 884784 h 3420728"/>
                <a:gd name="connsiteX16" fmla="*/ 95484 w 4283009"/>
                <a:gd name="connsiteY16" fmla="*/ 1140920 h 3420728"/>
                <a:gd name="connsiteX17" fmla="*/ 1369 w 4283009"/>
                <a:gd name="connsiteY17" fmla="*/ 1603358 h 3420728"/>
                <a:gd name="connsiteX18" fmla="*/ 22246 w 4283009"/>
                <a:gd name="connsiteY18" fmla="*/ 2082520 h 3420728"/>
                <a:gd name="connsiteX19" fmla="*/ 61979 w 4283009"/>
                <a:gd name="connsiteY19" fmla="*/ 2232588 h 3420728"/>
                <a:gd name="connsiteX20" fmla="*/ 222149 w 4283009"/>
                <a:gd name="connsiteY20" fmla="*/ 2362340 h 3420728"/>
                <a:gd name="connsiteX21" fmla="*/ 1029563 w 4283009"/>
                <a:gd name="connsiteY21" fmla="*/ 2475593 h 3420728"/>
                <a:gd name="connsiteX22" fmla="*/ 1208421 w 4283009"/>
                <a:gd name="connsiteY22" fmla="*/ 2475930 h 3420728"/>
                <a:gd name="connsiteX23" fmla="*/ 1239737 w 4283009"/>
                <a:gd name="connsiteY23" fmla="*/ 2622181 h 3420728"/>
                <a:gd name="connsiteX24" fmla="*/ 1488410 w 4283009"/>
                <a:gd name="connsiteY24" fmla="*/ 2631721 h 3420728"/>
                <a:gd name="connsiteX25" fmla="*/ 1573882 w 4283009"/>
                <a:gd name="connsiteY25" fmla="*/ 2582560 h 3420728"/>
                <a:gd name="connsiteX26" fmla="*/ 1566025 w 4283009"/>
                <a:gd name="connsiteY26" fmla="*/ 2198298 h 3420728"/>
                <a:gd name="connsiteX27" fmla="*/ 1481844 w 4283009"/>
                <a:gd name="connsiteY27" fmla="*/ 2147789 h 3420728"/>
                <a:gd name="connsiteX28" fmla="*/ 1341541 w 4283009"/>
                <a:gd name="connsiteY28" fmla="*/ 2024323 h 3420728"/>
                <a:gd name="connsiteX29" fmla="*/ 999202 w 4283009"/>
                <a:gd name="connsiteY29" fmla="*/ 1620251 h 3420728"/>
                <a:gd name="connsiteX30" fmla="*/ 1661431 w 4283009"/>
                <a:gd name="connsiteY30" fmla="*/ 1216179 h 3420728"/>
                <a:gd name="connsiteX31" fmla="*/ 2593042 w 4283009"/>
                <a:gd name="connsiteY31" fmla="*/ 1367706 h 3420728"/>
                <a:gd name="connsiteX32" fmla="*/ 2643551 w 4283009"/>
                <a:gd name="connsiteY32" fmla="*/ 1895244 h 3420728"/>
                <a:gd name="connsiteX33" fmla="*/ 2637939 w 4283009"/>
                <a:gd name="connsiteY33" fmla="*/ 1973814 h 3420728"/>
                <a:gd name="connsiteX34" fmla="*/ 2811914 w 4283009"/>
                <a:gd name="connsiteY34" fmla="*/ 2052383 h 3420728"/>
                <a:gd name="connsiteX35" fmla="*/ 3215986 w 4283009"/>
                <a:gd name="connsiteY35" fmla="*/ 1990650 h 3420728"/>
                <a:gd name="connsiteX36" fmla="*/ 3732300 w 4283009"/>
                <a:gd name="connsiteY36" fmla="*/ 2658491 h 3420728"/>
                <a:gd name="connsiteX37" fmla="*/ 3642507 w 4283009"/>
                <a:gd name="connsiteY37" fmla="*/ 3337557 h 3420728"/>
                <a:gd name="connsiteX38" fmla="*/ 3615007 w 4283009"/>
                <a:gd name="connsiteY38" fmla="*/ 3420728 h 3420728"/>
                <a:gd name="connsiteX39" fmla="*/ 3689536 w 4283009"/>
                <a:gd name="connsiteY39" fmla="*/ 3328690 h 3420728"/>
                <a:gd name="connsiteX40" fmla="*/ 4050563 w 4283009"/>
                <a:gd name="connsiteY40" fmla="*/ 2855757 h 3420728"/>
                <a:gd name="connsiteX41" fmla="*/ 4276619 w 4283009"/>
                <a:gd name="connsiteY41" fmla="*/ 2424635 h 3420728"/>
                <a:gd name="connsiteX42" fmla="*/ 4176947 w 4283009"/>
                <a:gd name="connsiteY42" fmla="*/ 1814486 h 3420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4283009" h="3420728">
                  <a:moveTo>
                    <a:pt x="4176947" y="1814486"/>
                  </a:moveTo>
                  <a:cubicBezTo>
                    <a:pt x="4159943" y="1716106"/>
                    <a:pt x="4156464" y="1613123"/>
                    <a:pt x="4113643" y="1522881"/>
                  </a:cubicBezTo>
                  <a:cubicBezTo>
                    <a:pt x="4070823" y="1432638"/>
                    <a:pt x="3972050" y="1357716"/>
                    <a:pt x="3875577" y="1383476"/>
                  </a:cubicBezTo>
                  <a:cubicBezTo>
                    <a:pt x="3892245" y="1286442"/>
                    <a:pt x="3853466" y="1189409"/>
                    <a:pt x="3815472" y="1098605"/>
                  </a:cubicBezTo>
                  <a:cubicBezTo>
                    <a:pt x="3790442" y="1038724"/>
                    <a:pt x="3765412" y="978843"/>
                    <a:pt x="3740326" y="919017"/>
                  </a:cubicBezTo>
                  <a:cubicBezTo>
                    <a:pt x="3711985" y="851279"/>
                    <a:pt x="3682858" y="782250"/>
                    <a:pt x="3634593" y="726859"/>
                  </a:cubicBezTo>
                  <a:cubicBezTo>
                    <a:pt x="3561243" y="642733"/>
                    <a:pt x="3452536" y="599801"/>
                    <a:pt x="3362238" y="534195"/>
                  </a:cubicBezTo>
                  <a:cubicBezTo>
                    <a:pt x="3252521" y="454447"/>
                    <a:pt x="3171257" y="342148"/>
                    <a:pt x="3070857" y="250895"/>
                  </a:cubicBezTo>
                  <a:cubicBezTo>
                    <a:pt x="2857596" y="57109"/>
                    <a:pt x="2554599" y="-33526"/>
                    <a:pt x="2270009" y="11258"/>
                  </a:cubicBezTo>
                  <a:cubicBezTo>
                    <a:pt x="2137956" y="32079"/>
                    <a:pt x="2000178" y="88986"/>
                    <a:pt x="1935134" y="205774"/>
                  </a:cubicBezTo>
                  <a:lnTo>
                    <a:pt x="1929971" y="204764"/>
                  </a:lnTo>
                  <a:cubicBezTo>
                    <a:pt x="1878059" y="98078"/>
                    <a:pt x="1724343" y="109583"/>
                    <a:pt x="1609351" y="138822"/>
                  </a:cubicBezTo>
                  <a:cubicBezTo>
                    <a:pt x="1411636" y="189106"/>
                    <a:pt x="1214819" y="243151"/>
                    <a:pt x="1019125" y="300843"/>
                  </a:cubicBezTo>
                  <a:cubicBezTo>
                    <a:pt x="914178" y="331766"/>
                    <a:pt x="807605" y="364709"/>
                    <a:pt x="718091" y="427621"/>
                  </a:cubicBezTo>
                  <a:cubicBezTo>
                    <a:pt x="652261" y="473865"/>
                    <a:pt x="598217" y="534588"/>
                    <a:pt x="544789" y="594694"/>
                  </a:cubicBezTo>
                  <a:cubicBezTo>
                    <a:pt x="458924" y="691390"/>
                    <a:pt x="373003" y="788087"/>
                    <a:pt x="287137" y="884784"/>
                  </a:cubicBezTo>
                  <a:cubicBezTo>
                    <a:pt x="216144" y="964756"/>
                    <a:pt x="144309" y="1045795"/>
                    <a:pt x="95484" y="1140920"/>
                  </a:cubicBezTo>
                  <a:cubicBezTo>
                    <a:pt x="23031" y="1282065"/>
                    <a:pt x="5914" y="1444760"/>
                    <a:pt x="1369" y="1603358"/>
                  </a:cubicBezTo>
                  <a:cubicBezTo>
                    <a:pt x="-3233" y="1763304"/>
                    <a:pt x="3782" y="1923585"/>
                    <a:pt x="22246" y="2082520"/>
                  </a:cubicBezTo>
                  <a:cubicBezTo>
                    <a:pt x="28251" y="2134320"/>
                    <a:pt x="35995" y="2187411"/>
                    <a:pt x="61979" y="2232588"/>
                  </a:cubicBezTo>
                  <a:cubicBezTo>
                    <a:pt x="96718" y="2293087"/>
                    <a:pt x="159518" y="2331530"/>
                    <a:pt x="222149" y="2362340"/>
                  </a:cubicBezTo>
                  <a:cubicBezTo>
                    <a:pt x="470148" y="2484404"/>
                    <a:pt x="757544" y="2524755"/>
                    <a:pt x="1029563" y="2475593"/>
                  </a:cubicBezTo>
                  <a:cubicBezTo>
                    <a:pt x="1089276" y="2464817"/>
                    <a:pt x="1153423" y="2450338"/>
                    <a:pt x="1208421" y="2475930"/>
                  </a:cubicBezTo>
                  <a:cubicBezTo>
                    <a:pt x="1263420" y="2501521"/>
                    <a:pt x="1290302" y="2588677"/>
                    <a:pt x="1239737" y="2622181"/>
                  </a:cubicBezTo>
                  <a:cubicBezTo>
                    <a:pt x="1300067" y="2693343"/>
                    <a:pt x="1422804" y="2698057"/>
                    <a:pt x="1488410" y="2631721"/>
                  </a:cubicBezTo>
                  <a:cubicBezTo>
                    <a:pt x="1512093" y="2607758"/>
                    <a:pt x="1548516" y="2575993"/>
                    <a:pt x="1573882" y="2582560"/>
                  </a:cubicBezTo>
                  <a:cubicBezTo>
                    <a:pt x="1642574" y="2453200"/>
                    <a:pt x="1681242" y="2297072"/>
                    <a:pt x="1566025" y="2198298"/>
                  </a:cubicBezTo>
                  <a:cubicBezTo>
                    <a:pt x="1537965" y="2181462"/>
                    <a:pt x="1509904" y="2164626"/>
                    <a:pt x="1481844" y="2147789"/>
                  </a:cubicBezTo>
                  <a:cubicBezTo>
                    <a:pt x="1425723" y="2119729"/>
                    <a:pt x="1397662" y="2046771"/>
                    <a:pt x="1341541" y="2024323"/>
                  </a:cubicBezTo>
                  <a:cubicBezTo>
                    <a:pt x="1167565" y="1956977"/>
                    <a:pt x="1010426" y="1816675"/>
                    <a:pt x="999202" y="1620251"/>
                  </a:cubicBezTo>
                  <a:cubicBezTo>
                    <a:pt x="1150729" y="1406990"/>
                    <a:pt x="1397662" y="1233015"/>
                    <a:pt x="1661431" y="1216179"/>
                  </a:cubicBezTo>
                  <a:cubicBezTo>
                    <a:pt x="1975709" y="1193730"/>
                    <a:pt x="2368557" y="1098324"/>
                    <a:pt x="2593042" y="1367706"/>
                  </a:cubicBezTo>
                  <a:cubicBezTo>
                    <a:pt x="2710896" y="1502396"/>
                    <a:pt x="2755793" y="1726881"/>
                    <a:pt x="2643551" y="1895244"/>
                  </a:cubicBezTo>
                  <a:cubicBezTo>
                    <a:pt x="2632327" y="1917693"/>
                    <a:pt x="2621102" y="1951365"/>
                    <a:pt x="2637939" y="1973814"/>
                  </a:cubicBezTo>
                  <a:cubicBezTo>
                    <a:pt x="2671611" y="2035547"/>
                    <a:pt x="2738957" y="2074832"/>
                    <a:pt x="2811914" y="2052383"/>
                  </a:cubicBezTo>
                  <a:cubicBezTo>
                    <a:pt x="2940993" y="2007486"/>
                    <a:pt x="3081295" y="1945753"/>
                    <a:pt x="3215986" y="1990650"/>
                  </a:cubicBezTo>
                  <a:cubicBezTo>
                    <a:pt x="3502204" y="2091668"/>
                    <a:pt x="3687403" y="2366662"/>
                    <a:pt x="3732300" y="2658491"/>
                  </a:cubicBezTo>
                  <a:cubicBezTo>
                    <a:pt x="3771585" y="2894200"/>
                    <a:pt x="3737912" y="3124297"/>
                    <a:pt x="3642507" y="3337557"/>
                  </a:cubicBezTo>
                  <a:cubicBezTo>
                    <a:pt x="3630553" y="3363821"/>
                    <a:pt x="3622696" y="3392163"/>
                    <a:pt x="3615007" y="3420728"/>
                  </a:cubicBezTo>
                  <a:cubicBezTo>
                    <a:pt x="3640767" y="3390872"/>
                    <a:pt x="3665292" y="3359725"/>
                    <a:pt x="3689536" y="3328690"/>
                  </a:cubicBezTo>
                  <a:cubicBezTo>
                    <a:pt x="3811543" y="3172336"/>
                    <a:pt x="3931081" y="3014019"/>
                    <a:pt x="4050563" y="2855757"/>
                  </a:cubicBezTo>
                  <a:cubicBezTo>
                    <a:pt x="4149392" y="2724827"/>
                    <a:pt x="4251420" y="2586713"/>
                    <a:pt x="4276619" y="2424635"/>
                  </a:cubicBezTo>
                  <a:cubicBezTo>
                    <a:pt x="4308552" y="2219680"/>
                    <a:pt x="4212248" y="2018991"/>
                    <a:pt x="4176947" y="1814486"/>
                  </a:cubicBezTo>
                  <a:close/>
                </a:path>
              </a:pathLst>
            </a:custGeom>
            <a:solidFill>
              <a:srgbClr val="5A5A5A"/>
            </a:solidFill>
            <a:ln w="5608" cap="flat">
              <a:noFill/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36091" name="Forme libre : forme 36090">
              <a:extLst>
                <a:ext uri="{FF2B5EF4-FFF2-40B4-BE49-F238E27FC236}">
                  <a16:creationId xmlns:a16="http://schemas.microsoft.com/office/drawing/2014/main" id="{0B65E86B-AC3A-4BA0-AC7A-7AD13DBD3431}"/>
                </a:ext>
              </a:extLst>
            </p:cNvPr>
            <p:cNvSpPr/>
            <p:nvPr/>
          </p:nvSpPr>
          <p:spPr>
            <a:xfrm>
              <a:off x="5216630" y="1741998"/>
              <a:ext cx="1979117" cy="920131"/>
            </a:xfrm>
            <a:custGeom>
              <a:avLst/>
              <a:gdLst>
                <a:gd name="connsiteX0" fmla="*/ 356826 w 1979117"/>
                <a:gd name="connsiteY0" fmla="*/ 338411 h 920131"/>
                <a:gd name="connsiteX1" fmla="*/ 201090 w 1979117"/>
                <a:gd name="connsiteY1" fmla="*/ 612675 h 920131"/>
                <a:gd name="connsiteX2" fmla="*/ 366647 w 1979117"/>
                <a:gd name="connsiteY2" fmla="*/ 862246 h 920131"/>
                <a:gd name="connsiteX3" fmla="*/ 145305 w 1979117"/>
                <a:gd name="connsiteY3" fmla="*/ 843613 h 920131"/>
                <a:gd name="connsiteX4" fmla="*/ 5732 w 1979117"/>
                <a:gd name="connsiteY4" fmla="*/ 674689 h 920131"/>
                <a:gd name="connsiteX5" fmla="*/ 45185 w 1979117"/>
                <a:gd name="connsiteY5" fmla="*/ 467097 h 920131"/>
                <a:gd name="connsiteX6" fmla="*/ 190988 w 1979117"/>
                <a:gd name="connsiteY6" fmla="*/ 308667 h 920131"/>
                <a:gd name="connsiteX7" fmla="*/ 917644 w 1979117"/>
                <a:gd name="connsiteY7" fmla="*/ 7353 h 920131"/>
                <a:gd name="connsiteX8" fmla="*/ 1690937 w 1979117"/>
                <a:gd name="connsiteY8" fmla="*/ 151864 h 920131"/>
                <a:gd name="connsiteX9" fmla="*/ 1782583 w 1979117"/>
                <a:gd name="connsiteY9" fmla="*/ 208771 h 920131"/>
                <a:gd name="connsiteX10" fmla="*/ 1945502 w 1979117"/>
                <a:gd name="connsiteY10" fmla="*/ 487469 h 920131"/>
                <a:gd name="connsiteX11" fmla="*/ 1978614 w 1979117"/>
                <a:gd name="connsiteY11" fmla="*/ 673061 h 920131"/>
                <a:gd name="connsiteX12" fmla="*/ 1860254 w 1979117"/>
                <a:gd name="connsiteY12" fmla="*/ 887949 h 920131"/>
                <a:gd name="connsiteX13" fmla="*/ 1797904 w 1979117"/>
                <a:gd name="connsiteY13" fmla="*/ 917749 h 920131"/>
                <a:gd name="connsiteX14" fmla="*/ 1651091 w 1979117"/>
                <a:gd name="connsiteY14" fmla="*/ 809323 h 920131"/>
                <a:gd name="connsiteX15" fmla="*/ 1706987 w 1979117"/>
                <a:gd name="connsiteY15" fmla="*/ 620925 h 920131"/>
                <a:gd name="connsiteX16" fmla="*/ 1628979 w 1979117"/>
                <a:gd name="connsiteY16" fmla="*/ 381737 h 920131"/>
                <a:gd name="connsiteX17" fmla="*/ 1405898 w 1979117"/>
                <a:gd name="connsiteY17" fmla="*/ 222745 h 920131"/>
                <a:gd name="connsiteX18" fmla="*/ 1226703 w 1979117"/>
                <a:gd name="connsiteY18" fmla="*/ 176951 h 920131"/>
                <a:gd name="connsiteX19" fmla="*/ 738169 w 1979117"/>
                <a:gd name="connsiteY19" fmla="*/ 150013 h 920131"/>
                <a:gd name="connsiteX20" fmla="*/ 356826 w 1979117"/>
                <a:gd name="connsiteY20" fmla="*/ 338411 h 920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979117" h="920131">
                  <a:moveTo>
                    <a:pt x="356826" y="338411"/>
                  </a:moveTo>
                  <a:cubicBezTo>
                    <a:pt x="273205" y="407047"/>
                    <a:pt x="207207" y="504642"/>
                    <a:pt x="201090" y="612675"/>
                  </a:cubicBezTo>
                  <a:cubicBezTo>
                    <a:pt x="194972" y="720708"/>
                    <a:pt x="261757" y="835644"/>
                    <a:pt x="366647" y="862246"/>
                  </a:cubicBezTo>
                  <a:cubicBezTo>
                    <a:pt x="293353" y="880653"/>
                    <a:pt x="213380" y="876332"/>
                    <a:pt x="145305" y="843613"/>
                  </a:cubicBezTo>
                  <a:cubicBezTo>
                    <a:pt x="77230" y="810895"/>
                    <a:pt x="22512" y="748376"/>
                    <a:pt x="5732" y="674689"/>
                  </a:cubicBezTo>
                  <a:cubicBezTo>
                    <a:pt x="-10263" y="604369"/>
                    <a:pt x="8594" y="529279"/>
                    <a:pt x="45185" y="467097"/>
                  </a:cubicBezTo>
                  <a:cubicBezTo>
                    <a:pt x="81776" y="404915"/>
                    <a:pt x="134923" y="354181"/>
                    <a:pt x="190988" y="308667"/>
                  </a:cubicBezTo>
                  <a:cubicBezTo>
                    <a:pt x="397401" y="141033"/>
                    <a:pt x="653201" y="35020"/>
                    <a:pt x="917644" y="7353"/>
                  </a:cubicBezTo>
                  <a:cubicBezTo>
                    <a:pt x="1182087" y="-20315"/>
                    <a:pt x="1454274" y="30587"/>
                    <a:pt x="1690937" y="151864"/>
                  </a:cubicBezTo>
                  <a:cubicBezTo>
                    <a:pt x="1722982" y="168308"/>
                    <a:pt x="1754578" y="186098"/>
                    <a:pt x="1782583" y="208771"/>
                  </a:cubicBezTo>
                  <a:cubicBezTo>
                    <a:pt x="1867438" y="277407"/>
                    <a:pt x="1911773" y="383645"/>
                    <a:pt x="1945502" y="487469"/>
                  </a:cubicBezTo>
                  <a:cubicBezTo>
                    <a:pt x="1965032" y="547574"/>
                    <a:pt x="1982318" y="609925"/>
                    <a:pt x="1978614" y="673061"/>
                  </a:cubicBezTo>
                  <a:cubicBezTo>
                    <a:pt x="1973675" y="757467"/>
                    <a:pt x="1928947" y="838675"/>
                    <a:pt x="1860254" y="887949"/>
                  </a:cubicBezTo>
                  <a:cubicBezTo>
                    <a:pt x="1841397" y="901474"/>
                    <a:pt x="1820577" y="912811"/>
                    <a:pt x="1797904" y="917749"/>
                  </a:cubicBezTo>
                  <a:cubicBezTo>
                    <a:pt x="1730614" y="932341"/>
                    <a:pt x="1656927" y="877903"/>
                    <a:pt x="1651091" y="809323"/>
                  </a:cubicBezTo>
                  <a:cubicBezTo>
                    <a:pt x="1645535" y="743493"/>
                    <a:pt x="1692789" y="685464"/>
                    <a:pt x="1706987" y="620925"/>
                  </a:cubicBezTo>
                  <a:cubicBezTo>
                    <a:pt x="1725676" y="536070"/>
                    <a:pt x="1684932" y="448296"/>
                    <a:pt x="1628979" y="381737"/>
                  </a:cubicBezTo>
                  <a:cubicBezTo>
                    <a:pt x="1569603" y="311080"/>
                    <a:pt x="1492100" y="255801"/>
                    <a:pt x="1405898" y="222745"/>
                  </a:cubicBezTo>
                  <a:cubicBezTo>
                    <a:pt x="1348261" y="200634"/>
                    <a:pt x="1287370" y="188456"/>
                    <a:pt x="1226703" y="176951"/>
                  </a:cubicBezTo>
                  <a:cubicBezTo>
                    <a:pt x="1067263" y="146701"/>
                    <a:pt x="900022" y="120605"/>
                    <a:pt x="738169" y="150013"/>
                  </a:cubicBezTo>
                  <a:cubicBezTo>
                    <a:pt x="607743" y="173639"/>
                    <a:pt x="458124" y="255296"/>
                    <a:pt x="356826" y="338411"/>
                  </a:cubicBezTo>
                  <a:close/>
                </a:path>
              </a:pathLst>
            </a:custGeom>
            <a:solidFill>
              <a:srgbClr val="6C6C6C"/>
            </a:solidFill>
            <a:ln w="5608" cap="flat">
              <a:noFill/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36092" name="Forme libre : forme 36091">
              <a:extLst>
                <a:ext uri="{FF2B5EF4-FFF2-40B4-BE49-F238E27FC236}">
                  <a16:creationId xmlns:a16="http://schemas.microsoft.com/office/drawing/2014/main" id="{C73DFEDA-C878-4321-A30B-005ECF0B1CAC}"/>
                </a:ext>
              </a:extLst>
            </p:cNvPr>
            <p:cNvSpPr/>
            <p:nvPr/>
          </p:nvSpPr>
          <p:spPr>
            <a:xfrm>
              <a:off x="6029566" y="2825080"/>
              <a:ext cx="869052" cy="4020741"/>
            </a:xfrm>
            <a:custGeom>
              <a:avLst/>
              <a:gdLst>
                <a:gd name="connsiteX0" fmla="*/ 719121 w 869052"/>
                <a:gd name="connsiteY0" fmla="*/ 2136139 h 4020741"/>
                <a:gd name="connsiteX1" fmla="*/ 865092 w 869052"/>
                <a:gd name="connsiteY1" fmla="*/ 1277205 h 4020741"/>
                <a:gd name="connsiteX2" fmla="*/ 805155 w 869052"/>
                <a:gd name="connsiteY2" fmla="*/ 911520 h 4020741"/>
                <a:gd name="connsiteX3" fmla="*/ 767610 w 869052"/>
                <a:gd name="connsiteY3" fmla="*/ 590563 h 4020741"/>
                <a:gd name="connsiteX4" fmla="*/ 736407 w 869052"/>
                <a:gd name="connsiteY4" fmla="*/ 295366 h 4020741"/>
                <a:gd name="connsiteX5" fmla="*/ 578482 w 869052"/>
                <a:gd name="connsiteY5" fmla="*/ 51857 h 4020741"/>
                <a:gd name="connsiteX6" fmla="*/ 345186 w 869052"/>
                <a:gd name="connsiteY6" fmla="*/ 1291 h 4020741"/>
                <a:gd name="connsiteX7" fmla="*/ 89835 w 869052"/>
                <a:gd name="connsiteY7" fmla="*/ 42260 h 4020741"/>
                <a:gd name="connsiteX8" fmla="*/ 83325 w 869052"/>
                <a:gd name="connsiteY8" fmla="*/ 44841 h 4020741"/>
                <a:gd name="connsiteX9" fmla="*/ 3184 w 869052"/>
                <a:gd name="connsiteY9" fmla="*/ 121447 h 4020741"/>
                <a:gd name="connsiteX10" fmla="*/ 50326 w 869052"/>
                <a:gd name="connsiteY10" fmla="*/ 209669 h 4020741"/>
                <a:gd name="connsiteX11" fmla="*/ 135405 w 869052"/>
                <a:gd name="connsiteY11" fmla="*/ 146028 h 4020741"/>
                <a:gd name="connsiteX12" fmla="*/ 187710 w 869052"/>
                <a:gd name="connsiteY12" fmla="*/ 100177 h 4020741"/>
                <a:gd name="connsiteX13" fmla="*/ 214817 w 869052"/>
                <a:gd name="connsiteY13" fmla="*/ 109774 h 4020741"/>
                <a:gd name="connsiteX14" fmla="*/ 313253 w 869052"/>
                <a:gd name="connsiteY14" fmla="*/ 249740 h 4020741"/>
                <a:gd name="connsiteX15" fmla="*/ 94886 w 869052"/>
                <a:gd name="connsiteY15" fmla="*/ 334595 h 4020741"/>
                <a:gd name="connsiteX16" fmla="*/ 109029 w 869052"/>
                <a:gd name="connsiteY16" fmla="*/ 555038 h 4020741"/>
                <a:gd name="connsiteX17" fmla="*/ 297539 w 869052"/>
                <a:gd name="connsiteY17" fmla="*/ 835700 h 4020741"/>
                <a:gd name="connsiteX18" fmla="*/ 384864 w 869052"/>
                <a:gd name="connsiteY18" fmla="*/ 906132 h 4020741"/>
                <a:gd name="connsiteX19" fmla="*/ 470112 w 869052"/>
                <a:gd name="connsiteY19" fmla="*/ 901586 h 4020741"/>
                <a:gd name="connsiteX20" fmla="*/ 488520 w 869052"/>
                <a:gd name="connsiteY20" fmla="*/ 885592 h 4020741"/>
                <a:gd name="connsiteX21" fmla="*/ 470112 w 869052"/>
                <a:gd name="connsiteY21" fmla="*/ 901586 h 4020741"/>
                <a:gd name="connsiteX22" fmla="*/ 437562 w 869052"/>
                <a:gd name="connsiteY22" fmla="*/ 998227 h 4020741"/>
                <a:gd name="connsiteX23" fmla="*/ 467474 w 869052"/>
                <a:gd name="connsiteY23" fmla="*/ 1123096 h 4020741"/>
                <a:gd name="connsiteX24" fmla="*/ 600088 w 869052"/>
                <a:gd name="connsiteY24" fmla="*/ 1631217 h 4020741"/>
                <a:gd name="connsiteX25" fmla="*/ 542676 w 869052"/>
                <a:gd name="connsiteY25" fmla="*/ 2148429 h 4020741"/>
                <a:gd name="connsiteX26" fmla="*/ 461301 w 869052"/>
                <a:gd name="connsiteY26" fmla="*/ 4020742 h 4020741"/>
                <a:gd name="connsiteX27" fmla="*/ 683541 w 869052"/>
                <a:gd name="connsiteY27" fmla="*/ 4020461 h 4020741"/>
                <a:gd name="connsiteX28" fmla="*/ 719121 w 869052"/>
                <a:gd name="connsiteY28" fmla="*/ 2136139 h 4020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869052" h="4020741">
                  <a:moveTo>
                    <a:pt x="719121" y="2136139"/>
                  </a:moveTo>
                  <a:cubicBezTo>
                    <a:pt x="804538" y="1856655"/>
                    <a:pt x="888438" y="1568530"/>
                    <a:pt x="865092" y="1277205"/>
                  </a:cubicBezTo>
                  <a:cubicBezTo>
                    <a:pt x="855215" y="1154019"/>
                    <a:pt x="826313" y="1033303"/>
                    <a:pt x="805155" y="911520"/>
                  </a:cubicBezTo>
                  <a:cubicBezTo>
                    <a:pt x="786691" y="805339"/>
                    <a:pt x="774176" y="698147"/>
                    <a:pt x="767610" y="590563"/>
                  </a:cubicBezTo>
                  <a:cubicBezTo>
                    <a:pt x="761549" y="491622"/>
                    <a:pt x="760482" y="391502"/>
                    <a:pt x="736407" y="295366"/>
                  </a:cubicBezTo>
                  <a:cubicBezTo>
                    <a:pt x="712331" y="199231"/>
                    <a:pt x="661990" y="105228"/>
                    <a:pt x="578482" y="51857"/>
                  </a:cubicBezTo>
                  <a:cubicBezTo>
                    <a:pt x="510295" y="8250"/>
                    <a:pt x="425944" y="-4433"/>
                    <a:pt x="345186" y="1291"/>
                  </a:cubicBezTo>
                  <a:cubicBezTo>
                    <a:pt x="264428" y="6960"/>
                    <a:pt x="167563" y="19643"/>
                    <a:pt x="89835" y="42260"/>
                  </a:cubicBezTo>
                  <a:lnTo>
                    <a:pt x="83325" y="44841"/>
                  </a:lnTo>
                  <a:cubicBezTo>
                    <a:pt x="48530" y="60331"/>
                    <a:pt x="14801" y="85193"/>
                    <a:pt x="3184" y="121447"/>
                  </a:cubicBezTo>
                  <a:cubicBezTo>
                    <a:pt x="-8377" y="157757"/>
                    <a:pt x="12500" y="205123"/>
                    <a:pt x="50326" y="209669"/>
                  </a:cubicBezTo>
                  <a:cubicBezTo>
                    <a:pt x="87702" y="214159"/>
                    <a:pt x="116885" y="178803"/>
                    <a:pt x="135405" y="146028"/>
                  </a:cubicBezTo>
                  <a:cubicBezTo>
                    <a:pt x="147415" y="124758"/>
                    <a:pt x="163298" y="99728"/>
                    <a:pt x="187710" y="100177"/>
                  </a:cubicBezTo>
                  <a:cubicBezTo>
                    <a:pt x="197419" y="100345"/>
                    <a:pt x="206511" y="104835"/>
                    <a:pt x="214817" y="109774"/>
                  </a:cubicBezTo>
                  <a:cubicBezTo>
                    <a:pt x="265382" y="139742"/>
                    <a:pt x="302197" y="192047"/>
                    <a:pt x="313253" y="249740"/>
                  </a:cubicBezTo>
                  <a:cubicBezTo>
                    <a:pt x="232158" y="254622"/>
                    <a:pt x="138829" y="266296"/>
                    <a:pt x="94886" y="334595"/>
                  </a:cubicBezTo>
                  <a:cubicBezTo>
                    <a:pt x="53244" y="399358"/>
                    <a:pt x="76366" y="485336"/>
                    <a:pt x="109029" y="555038"/>
                  </a:cubicBezTo>
                  <a:cubicBezTo>
                    <a:pt x="157012" y="657459"/>
                    <a:pt x="222786" y="750845"/>
                    <a:pt x="297539" y="835700"/>
                  </a:cubicBezTo>
                  <a:cubicBezTo>
                    <a:pt x="322513" y="864041"/>
                    <a:pt x="349732" y="892326"/>
                    <a:pt x="384864" y="906132"/>
                  </a:cubicBezTo>
                  <a:cubicBezTo>
                    <a:pt x="412251" y="916908"/>
                    <a:pt x="445643" y="916346"/>
                    <a:pt x="470112" y="901586"/>
                  </a:cubicBezTo>
                  <a:cubicBezTo>
                    <a:pt x="475556" y="895581"/>
                    <a:pt x="481673" y="890138"/>
                    <a:pt x="488520" y="885592"/>
                  </a:cubicBezTo>
                  <a:cubicBezTo>
                    <a:pt x="483356" y="892158"/>
                    <a:pt x="477071" y="897433"/>
                    <a:pt x="470112" y="901586"/>
                  </a:cubicBezTo>
                  <a:cubicBezTo>
                    <a:pt x="447270" y="926953"/>
                    <a:pt x="436944" y="963488"/>
                    <a:pt x="437562" y="998227"/>
                  </a:cubicBezTo>
                  <a:cubicBezTo>
                    <a:pt x="438347" y="1041216"/>
                    <a:pt x="453163" y="1082521"/>
                    <a:pt x="467474" y="1123096"/>
                  </a:cubicBezTo>
                  <a:cubicBezTo>
                    <a:pt x="525896" y="1288485"/>
                    <a:pt x="578762" y="1457073"/>
                    <a:pt x="600088" y="1631217"/>
                  </a:cubicBezTo>
                  <a:cubicBezTo>
                    <a:pt x="621358" y="1805305"/>
                    <a:pt x="576461" y="1954475"/>
                    <a:pt x="542676" y="2148429"/>
                  </a:cubicBezTo>
                  <a:cubicBezTo>
                    <a:pt x="542676" y="2148429"/>
                    <a:pt x="368252" y="2953037"/>
                    <a:pt x="461301" y="4020742"/>
                  </a:cubicBezTo>
                  <a:lnTo>
                    <a:pt x="683541" y="4020461"/>
                  </a:lnTo>
                  <a:cubicBezTo>
                    <a:pt x="643077" y="3744177"/>
                    <a:pt x="527131" y="2801623"/>
                    <a:pt x="719121" y="2136139"/>
                  </a:cubicBezTo>
                  <a:close/>
                </a:path>
              </a:pathLst>
            </a:custGeom>
            <a:solidFill>
              <a:srgbClr val="6B6B6B"/>
            </a:solidFill>
            <a:ln w="5608" cap="flat">
              <a:noFill/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36093" name="Forme libre : forme 36092">
              <a:extLst>
                <a:ext uri="{FF2B5EF4-FFF2-40B4-BE49-F238E27FC236}">
                  <a16:creationId xmlns:a16="http://schemas.microsoft.com/office/drawing/2014/main" id="{AE481595-F121-4344-AEB3-0786F13EA4A4}"/>
                </a:ext>
              </a:extLst>
            </p:cNvPr>
            <p:cNvSpPr/>
            <p:nvPr/>
          </p:nvSpPr>
          <p:spPr>
            <a:xfrm>
              <a:off x="6499734" y="3710728"/>
              <a:ext cx="18407" cy="15994"/>
            </a:xfrm>
            <a:custGeom>
              <a:avLst/>
              <a:gdLst>
                <a:gd name="connsiteX0" fmla="*/ 18408 w 18407"/>
                <a:gd name="connsiteY0" fmla="*/ 0 h 15994"/>
                <a:gd name="connsiteX1" fmla="*/ 0 w 18407"/>
                <a:gd name="connsiteY1" fmla="*/ 15994 h 15994"/>
                <a:gd name="connsiteX2" fmla="*/ 18408 w 18407"/>
                <a:gd name="connsiteY2" fmla="*/ 0 h 15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407" h="15994">
                  <a:moveTo>
                    <a:pt x="18408" y="0"/>
                  </a:moveTo>
                  <a:cubicBezTo>
                    <a:pt x="11561" y="4602"/>
                    <a:pt x="5444" y="9989"/>
                    <a:pt x="0" y="15994"/>
                  </a:cubicBezTo>
                  <a:cubicBezTo>
                    <a:pt x="6959" y="11841"/>
                    <a:pt x="13188" y="6566"/>
                    <a:pt x="18408" y="0"/>
                  </a:cubicBezTo>
                  <a:close/>
                </a:path>
              </a:pathLst>
            </a:custGeom>
            <a:solidFill>
              <a:srgbClr val="6B6B6B"/>
            </a:solidFill>
            <a:ln w="5608" cap="flat">
              <a:noFill/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36094" name="Forme libre : forme 36093">
              <a:extLst>
                <a:ext uri="{FF2B5EF4-FFF2-40B4-BE49-F238E27FC236}">
                  <a16:creationId xmlns:a16="http://schemas.microsoft.com/office/drawing/2014/main" id="{FE6E3E65-6FAD-4A70-8DAD-316DFFCF6A46}"/>
                </a:ext>
              </a:extLst>
            </p:cNvPr>
            <p:cNvSpPr/>
            <p:nvPr/>
          </p:nvSpPr>
          <p:spPr>
            <a:xfrm>
              <a:off x="6861892" y="2719588"/>
              <a:ext cx="1171089" cy="1649691"/>
            </a:xfrm>
            <a:custGeom>
              <a:avLst/>
              <a:gdLst>
                <a:gd name="connsiteX0" fmla="*/ 383300 w 1171089"/>
                <a:gd name="connsiteY0" fmla="*/ 90115 h 1649691"/>
                <a:gd name="connsiteX1" fmla="*/ 294684 w 1171089"/>
                <a:gd name="connsiteY1" fmla="*/ 81584 h 1649691"/>
                <a:gd name="connsiteX2" fmla="*/ 206911 w 1171089"/>
                <a:gd name="connsiteY2" fmla="*/ 133721 h 1649691"/>
                <a:gd name="connsiteX3" fmla="*/ 185978 w 1171089"/>
                <a:gd name="connsiteY3" fmla="*/ 158246 h 1649691"/>
                <a:gd name="connsiteX4" fmla="*/ 193610 w 1171089"/>
                <a:gd name="connsiteY4" fmla="*/ 230193 h 1649691"/>
                <a:gd name="connsiteX5" fmla="*/ 252313 w 1171089"/>
                <a:gd name="connsiteY5" fmla="*/ 357868 h 1649691"/>
                <a:gd name="connsiteX6" fmla="*/ 260450 w 1171089"/>
                <a:gd name="connsiteY6" fmla="*/ 380205 h 1649691"/>
                <a:gd name="connsiteX7" fmla="*/ 274256 w 1171089"/>
                <a:gd name="connsiteY7" fmla="*/ 440142 h 1649691"/>
                <a:gd name="connsiteX8" fmla="*/ 228798 w 1171089"/>
                <a:gd name="connsiteY8" fmla="*/ 331099 h 1649691"/>
                <a:gd name="connsiteX9" fmla="*/ 187830 w 1171089"/>
                <a:gd name="connsiteY9" fmla="*/ 246188 h 1649691"/>
                <a:gd name="connsiteX10" fmla="*/ 136760 w 1171089"/>
                <a:gd name="connsiteY10" fmla="*/ 190684 h 1649691"/>
                <a:gd name="connsiteX11" fmla="*/ 77327 w 1171089"/>
                <a:gd name="connsiteY11" fmla="*/ 212739 h 1649691"/>
                <a:gd name="connsiteX12" fmla="*/ 22553 w 1171089"/>
                <a:gd name="connsiteY12" fmla="*/ 419994 h 1649691"/>
                <a:gd name="connsiteX13" fmla="*/ 25303 w 1171089"/>
                <a:gd name="connsiteY13" fmla="*/ 467866 h 1649691"/>
                <a:gd name="connsiteX14" fmla="*/ 28221 w 1171089"/>
                <a:gd name="connsiteY14" fmla="*/ 488013 h 1649691"/>
                <a:gd name="connsiteX15" fmla="*/ 48 w 1171089"/>
                <a:gd name="connsiteY15" fmla="*/ 541216 h 1649691"/>
                <a:gd name="connsiteX16" fmla="*/ 44665 w 1171089"/>
                <a:gd name="connsiteY16" fmla="*/ 582578 h 1649691"/>
                <a:gd name="connsiteX17" fmla="*/ 70424 w 1171089"/>
                <a:gd name="connsiteY17" fmla="*/ 635107 h 1649691"/>
                <a:gd name="connsiteX18" fmla="*/ 163641 w 1171089"/>
                <a:gd name="connsiteY18" fmla="*/ 694651 h 1649691"/>
                <a:gd name="connsiteX19" fmla="*/ 370111 w 1171089"/>
                <a:gd name="connsiteY19" fmla="*/ 733038 h 1649691"/>
                <a:gd name="connsiteX20" fmla="*/ 244119 w 1171089"/>
                <a:gd name="connsiteY20" fmla="*/ 782481 h 1649691"/>
                <a:gd name="connsiteX21" fmla="*/ 161340 w 1171089"/>
                <a:gd name="connsiteY21" fmla="*/ 885687 h 1649691"/>
                <a:gd name="connsiteX22" fmla="*/ 143269 w 1171089"/>
                <a:gd name="connsiteY22" fmla="*/ 941023 h 1649691"/>
                <a:gd name="connsiteX23" fmla="*/ 117566 w 1171089"/>
                <a:gd name="connsiteY23" fmla="*/ 960777 h 1649691"/>
                <a:gd name="connsiteX24" fmla="*/ 66720 w 1171089"/>
                <a:gd name="connsiteY24" fmla="*/ 1010613 h 1649691"/>
                <a:gd name="connsiteX25" fmla="*/ 59368 w 1171089"/>
                <a:gd name="connsiteY25" fmla="*/ 1025429 h 1649691"/>
                <a:gd name="connsiteX26" fmla="*/ 62904 w 1171089"/>
                <a:gd name="connsiteY26" fmla="*/ 1050291 h 1649691"/>
                <a:gd name="connsiteX27" fmla="*/ 109316 w 1171089"/>
                <a:gd name="connsiteY27" fmla="*/ 1190706 h 1649691"/>
                <a:gd name="connsiteX28" fmla="*/ 134290 w 1171089"/>
                <a:gd name="connsiteY28" fmla="*/ 1246602 h 1649691"/>
                <a:gd name="connsiteX29" fmla="*/ 151519 w 1171089"/>
                <a:gd name="connsiteY29" fmla="*/ 1270622 h 1649691"/>
                <a:gd name="connsiteX30" fmla="*/ 132943 w 1171089"/>
                <a:gd name="connsiteY30" fmla="*/ 1277862 h 1649691"/>
                <a:gd name="connsiteX31" fmla="*/ 110663 w 1171089"/>
                <a:gd name="connsiteY31" fmla="*/ 1378375 h 1649691"/>
                <a:gd name="connsiteX32" fmla="*/ 126994 w 1171089"/>
                <a:gd name="connsiteY32" fmla="*/ 1409466 h 1649691"/>
                <a:gd name="connsiteX33" fmla="*/ 104041 w 1171089"/>
                <a:gd name="connsiteY33" fmla="*/ 1527096 h 1649691"/>
                <a:gd name="connsiteX34" fmla="*/ 175483 w 1171089"/>
                <a:gd name="connsiteY34" fmla="*/ 1606114 h 1649691"/>
                <a:gd name="connsiteX35" fmla="*/ 285088 w 1171089"/>
                <a:gd name="connsiteY35" fmla="*/ 1634006 h 1649691"/>
                <a:gd name="connsiteX36" fmla="*/ 347662 w 1171089"/>
                <a:gd name="connsiteY36" fmla="*/ 1648766 h 1649691"/>
                <a:gd name="connsiteX37" fmla="*/ 398340 w 1171089"/>
                <a:gd name="connsiteY37" fmla="*/ 1605329 h 1649691"/>
                <a:gd name="connsiteX38" fmla="*/ 489986 w 1171089"/>
                <a:gd name="connsiteY38" fmla="*/ 1473725 h 1649691"/>
                <a:gd name="connsiteX39" fmla="*/ 555199 w 1171089"/>
                <a:gd name="connsiteY39" fmla="*/ 1327024 h 1649691"/>
                <a:gd name="connsiteX40" fmla="*/ 563673 w 1171089"/>
                <a:gd name="connsiteY40" fmla="*/ 1330896 h 1649691"/>
                <a:gd name="connsiteX41" fmla="*/ 629166 w 1171089"/>
                <a:gd name="connsiteY41" fmla="*/ 1351886 h 1649691"/>
                <a:gd name="connsiteX42" fmla="*/ 854156 w 1171089"/>
                <a:gd name="connsiteY42" fmla="*/ 1257434 h 1649691"/>
                <a:gd name="connsiteX43" fmla="*/ 888109 w 1171089"/>
                <a:gd name="connsiteY43" fmla="*/ 1189078 h 1649691"/>
                <a:gd name="connsiteX44" fmla="*/ 852472 w 1171089"/>
                <a:gd name="connsiteY44" fmla="*/ 1139523 h 1649691"/>
                <a:gd name="connsiteX45" fmla="*/ 843493 w 1171089"/>
                <a:gd name="connsiteY45" fmla="*/ 1083739 h 1649691"/>
                <a:gd name="connsiteX46" fmla="*/ 818855 w 1171089"/>
                <a:gd name="connsiteY46" fmla="*/ 1080764 h 1649691"/>
                <a:gd name="connsiteX47" fmla="*/ 705154 w 1171089"/>
                <a:gd name="connsiteY47" fmla="*/ 909371 h 1649691"/>
                <a:gd name="connsiteX48" fmla="*/ 764362 w 1171089"/>
                <a:gd name="connsiteY48" fmla="*/ 921661 h 1649691"/>
                <a:gd name="connsiteX49" fmla="*/ 798933 w 1171089"/>
                <a:gd name="connsiteY49" fmla="*/ 975650 h 1649691"/>
                <a:gd name="connsiteX50" fmla="*/ 893609 w 1171089"/>
                <a:gd name="connsiteY50" fmla="*/ 1129197 h 1649691"/>
                <a:gd name="connsiteX51" fmla="*/ 956745 w 1171089"/>
                <a:gd name="connsiteY51" fmla="*/ 1165451 h 1649691"/>
                <a:gd name="connsiteX52" fmla="*/ 982785 w 1171089"/>
                <a:gd name="connsiteY52" fmla="*/ 1148727 h 1649691"/>
                <a:gd name="connsiteX53" fmla="*/ 1119608 w 1171089"/>
                <a:gd name="connsiteY53" fmla="*/ 879234 h 1649691"/>
                <a:gd name="connsiteX54" fmla="*/ 1076452 w 1171089"/>
                <a:gd name="connsiteY54" fmla="*/ 906340 h 1649691"/>
                <a:gd name="connsiteX55" fmla="*/ 935363 w 1171089"/>
                <a:gd name="connsiteY55" fmla="*/ 862734 h 1649691"/>
                <a:gd name="connsiteX56" fmla="*/ 1041320 w 1171089"/>
                <a:gd name="connsiteY56" fmla="*/ 867111 h 1649691"/>
                <a:gd name="connsiteX57" fmla="*/ 1156424 w 1171089"/>
                <a:gd name="connsiteY57" fmla="*/ 778609 h 1649691"/>
                <a:gd name="connsiteX58" fmla="*/ 1166413 w 1171089"/>
                <a:gd name="connsiteY58" fmla="*/ 626183 h 1649691"/>
                <a:gd name="connsiteX59" fmla="*/ 1149072 w 1171089"/>
                <a:gd name="connsiteY59" fmla="*/ 526681 h 1649691"/>
                <a:gd name="connsiteX60" fmla="*/ 1133021 w 1171089"/>
                <a:gd name="connsiteY60" fmla="*/ 478809 h 1649691"/>
                <a:gd name="connsiteX61" fmla="*/ 1037896 w 1171089"/>
                <a:gd name="connsiteY61" fmla="*/ 422296 h 1649691"/>
                <a:gd name="connsiteX62" fmla="*/ 1018422 w 1171089"/>
                <a:gd name="connsiteY62" fmla="*/ 423250 h 1649691"/>
                <a:gd name="connsiteX63" fmla="*/ 989576 w 1171089"/>
                <a:gd name="connsiteY63" fmla="*/ 440310 h 1649691"/>
                <a:gd name="connsiteX64" fmla="*/ 671145 w 1171089"/>
                <a:gd name="connsiteY64" fmla="*/ 683371 h 1649691"/>
                <a:gd name="connsiteX65" fmla="*/ 922792 w 1171089"/>
                <a:gd name="connsiteY65" fmla="*/ 454733 h 1649691"/>
                <a:gd name="connsiteX66" fmla="*/ 977061 w 1171089"/>
                <a:gd name="connsiteY66" fmla="*/ 393000 h 1649691"/>
                <a:gd name="connsiteX67" fmla="*/ 917404 w 1171089"/>
                <a:gd name="connsiteY67" fmla="*/ 260835 h 1649691"/>
                <a:gd name="connsiteX68" fmla="*/ 808080 w 1171089"/>
                <a:gd name="connsiteY68" fmla="*/ 153532 h 1649691"/>
                <a:gd name="connsiteX69" fmla="*/ 678328 w 1171089"/>
                <a:gd name="connsiteY69" fmla="*/ 320380 h 1649691"/>
                <a:gd name="connsiteX70" fmla="*/ 776372 w 1171089"/>
                <a:gd name="connsiteY70" fmla="*/ 158190 h 1649691"/>
                <a:gd name="connsiteX71" fmla="*/ 783611 w 1171089"/>
                <a:gd name="connsiteY71" fmla="*/ 132767 h 1649691"/>
                <a:gd name="connsiteX72" fmla="*/ 765933 w 1171089"/>
                <a:gd name="connsiteY72" fmla="*/ 114752 h 1649691"/>
                <a:gd name="connsiteX73" fmla="*/ 621365 w 1171089"/>
                <a:gd name="connsiteY73" fmla="*/ 27876 h 1649691"/>
                <a:gd name="connsiteX74" fmla="*/ 585448 w 1171089"/>
                <a:gd name="connsiteY74" fmla="*/ 212403 h 1649691"/>
                <a:gd name="connsiteX75" fmla="*/ 570127 w 1171089"/>
                <a:gd name="connsiteY75" fmla="*/ 43366 h 1649691"/>
                <a:gd name="connsiteX76" fmla="*/ 565076 w 1171089"/>
                <a:gd name="connsiteY76" fmla="*/ 20693 h 1649691"/>
                <a:gd name="connsiteX77" fmla="*/ 510975 w 1171089"/>
                <a:gd name="connsiteY77" fmla="*/ 433 h 1649691"/>
                <a:gd name="connsiteX78" fmla="*/ 383524 w 1171089"/>
                <a:gd name="connsiteY78" fmla="*/ 75748 h 1649691"/>
                <a:gd name="connsiteX79" fmla="*/ 423258 w 1171089"/>
                <a:gd name="connsiteY79" fmla="*/ 200449 h 1649691"/>
                <a:gd name="connsiteX80" fmla="*/ 383300 w 1171089"/>
                <a:gd name="connsiteY80" fmla="*/ 90115 h 1649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1171089" h="1649691">
                  <a:moveTo>
                    <a:pt x="383300" y="90115"/>
                  </a:moveTo>
                  <a:cubicBezTo>
                    <a:pt x="357427" y="67778"/>
                    <a:pt x="327235" y="71202"/>
                    <a:pt x="294684" y="81584"/>
                  </a:cubicBezTo>
                  <a:cubicBezTo>
                    <a:pt x="262078" y="91967"/>
                    <a:pt x="234130" y="113012"/>
                    <a:pt x="206911" y="133721"/>
                  </a:cubicBezTo>
                  <a:cubicBezTo>
                    <a:pt x="198156" y="140343"/>
                    <a:pt x="188896" y="147695"/>
                    <a:pt x="185978" y="158246"/>
                  </a:cubicBezTo>
                  <a:cubicBezTo>
                    <a:pt x="179243" y="182322"/>
                    <a:pt x="170713" y="192872"/>
                    <a:pt x="193610" y="230193"/>
                  </a:cubicBezTo>
                  <a:cubicBezTo>
                    <a:pt x="233737" y="258478"/>
                    <a:pt x="256971" y="309043"/>
                    <a:pt x="252313" y="357868"/>
                  </a:cubicBezTo>
                  <a:cubicBezTo>
                    <a:pt x="260507" y="358037"/>
                    <a:pt x="252200" y="380092"/>
                    <a:pt x="260450" y="380205"/>
                  </a:cubicBezTo>
                  <a:cubicBezTo>
                    <a:pt x="265164" y="407311"/>
                    <a:pt x="280766" y="413428"/>
                    <a:pt x="274256" y="440142"/>
                  </a:cubicBezTo>
                  <a:cubicBezTo>
                    <a:pt x="251808" y="407423"/>
                    <a:pt x="236262" y="370047"/>
                    <a:pt x="228798" y="331099"/>
                  </a:cubicBezTo>
                  <a:cubicBezTo>
                    <a:pt x="215161" y="302814"/>
                    <a:pt x="201467" y="274472"/>
                    <a:pt x="187830" y="246188"/>
                  </a:cubicBezTo>
                  <a:cubicBezTo>
                    <a:pt x="176493" y="222729"/>
                    <a:pt x="162126" y="196689"/>
                    <a:pt x="136760" y="190684"/>
                  </a:cubicBezTo>
                  <a:cubicBezTo>
                    <a:pt x="115321" y="185633"/>
                    <a:pt x="93153" y="197362"/>
                    <a:pt x="77327" y="212739"/>
                  </a:cubicBezTo>
                  <a:cubicBezTo>
                    <a:pt x="24686" y="263978"/>
                    <a:pt x="23844" y="346532"/>
                    <a:pt x="22553" y="419994"/>
                  </a:cubicBezTo>
                  <a:cubicBezTo>
                    <a:pt x="22272" y="435989"/>
                    <a:pt x="21823" y="452208"/>
                    <a:pt x="25303" y="467866"/>
                  </a:cubicBezTo>
                  <a:cubicBezTo>
                    <a:pt x="26762" y="474544"/>
                    <a:pt x="28951" y="481223"/>
                    <a:pt x="28221" y="488013"/>
                  </a:cubicBezTo>
                  <a:cubicBezTo>
                    <a:pt x="25976" y="508441"/>
                    <a:pt x="-1299" y="520732"/>
                    <a:pt x="48" y="541216"/>
                  </a:cubicBezTo>
                  <a:cubicBezTo>
                    <a:pt x="1451" y="562206"/>
                    <a:pt x="29456" y="568042"/>
                    <a:pt x="44665" y="582578"/>
                  </a:cubicBezTo>
                  <a:cubicBezTo>
                    <a:pt x="58863" y="596159"/>
                    <a:pt x="61389" y="617653"/>
                    <a:pt x="70424" y="635107"/>
                  </a:cubicBezTo>
                  <a:cubicBezTo>
                    <a:pt x="87878" y="668836"/>
                    <a:pt x="127163" y="684100"/>
                    <a:pt x="163641" y="694651"/>
                  </a:cubicBezTo>
                  <a:cubicBezTo>
                    <a:pt x="230987" y="714125"/>
                    <a:pt x="300240" y="726977"/>
                    <a:pt x="370111" y="733038"/>
                  </a:cubicBezTo>
                  <a:cubicBezTo>
                    <a:pt x="326729" y="745834"/>
                    <a:pt x="282786" y="758910"/>
                    <a:pt x="244119" y="782481"/>
                  </a:cubicBezTo>
                  <a:cubicBezTo>
                    <a:pt x="205508" y="806052"/>
                    <a:pt x="172172" y="841745"/>
                    <a:pt x="161340" y="885687"/>
                  </a:cubicBezTo>
                  <a:cubicBezTo>
                    <a:pt x="156682" y="904713"/>
                    <a:pt x="155784" y="925926"/>
                    <a:pt x="143269" y="941023"/>
                  </a:cubicBezTo>
                  <a:cubicBezTo>
                    <a:pt x="136367" y="949385"/>
                    <a:pt x="126602" y="954772"/>
                    <a:pt x="117566" y="960777"/>
                  </a:cubicBezTo>
                  <a:cubicBezTo>
                    <a:pt x="97699" y="974022"/>
                    <a:pt x="80358" y="991027"/>
                    <a:pt x="66720" y="1010613"/>
                  </a:cubicBezTo>
                  <a:cubicBezTo>
                    <a:pt x="63577" y="1015159"/>
                    <a:pt x="60547" y="1019986"/>
                    <a:pt x="59368" y="1025429"/>
                  </a:cubicBezTo>
                  <a:cubicBezTo>
                    <a:pt x="57572" y="1033679"/>
                    <a:pt x="60266" y="1042209"/>
                    <a:pt x="62904" y="1050291"/>
                  </a:cubicBezTo>
                  <a:cubicBezTo>
                    <a:pt x="78393" y="1097096"/>
                    <a:pt x="93883" y="1143901"/>
                    <a:pt x="109316" y="1190706"/>
                  </a:cubicBezTo>
                  <a:cubicBezTo>
                    <a:pt x="115770" y="1210180"/>
                    <a:pt x="122336" y="1229934"/>
                    <a:pt x="134290" y="1246602"/>
                  </a:cubicBezTo>
                  <a:cubicBezTo>
                    <a:pt x="140014" y="1254628"/>
                    <a:pt x="146973" y="1261867"/>
                    <a:pt x="151519" y="1270622"/>
                  </a:cubicBezTo>
                  <a:lnTo>
                    <a:pt x="132943" y="1277862"/>
                  </a:lnTo>
                  <a:cubicBezTo>
                    <a:pt x="103985" y="1301040"/>
                    <a:pt x="94220" y="1345095"/>
                    <a:pt x="110663" y="1378375"/>
                  </a:cubicBezTo>
                  <a:cubicBezTo>
                    <a:pt x="115882" y="1388870"/>
                    <a:pt x="123347" y="1398298"/>
                    <a:pt x="126994" y="1409466"/>
                  </a:cubicBezTo>
                  <a:cubicBezTo>
                    <a:pt x="139566" y="1448077"/>
                    <a:pt x="102525" y="1486464"/>
                    <a:pt x="104041" y="1527096"/>
                  </a:cubicBezTo>
                  <a:cubicBezTo>
                    <a:pt x="105444" y="1564809"/>
                    <a:pt x="139958" y="1593431"/>
                    <a:pt x="175483" y="1606114"/>
                  </a:cubicBezTo>
                  <a:cubicBezTo>
                    <a:pt x="211008" y="1618798"/>
                    <a:pt x="249731" y="1620818"/>
                    <a:pt x="285088" y="1634006"/>
                  </a:cubicBezTo>
                  <a:cubicBezTo>
                    <a:pt x="305460" y="1641583"/>
                    <a:pt x="326337" y="1653032"/>
                    <a:pt x="347662" y="1648766"/>
                  </a:cubicBezTo>
                  <a:cubicBezTo>
                    <a:pt x="370055" y="1644333"/>
                    <a:pt x="385264" y="1624073"/>
                    <a:pt x="398340" y="1605329"/>
                  </a:cubicBezTo>
                  <a:cubicBezTo>
                    <a:pt x="428870" y="1561442"/>
                    <a:pt x="459456" y="1517611"/>
                    <a:pt x="489986" y="1473725"/>
                  </a:cubicBezTo>
                  <a:cubicBezTo>
                    <a:pt x="521021" y="1429164"/>
                    <a:pt x="553234" y="1381293"/>
                    <a:pt x="555199" y="1327024"/>
                  </a:cubicBezTo>
                  <a:lnTo>
                    <a:pt x="563673" y="1330896"/>
                  </a:lnTo>
                  <a:cubicBezTo>
                    <a:pt x="577029" y="1350875"/>
                    <a:pt x="605146" y="1353513"/>
                    <a:pt x="629166" y="1351886"/>
                  </a:cubicBezTo>
                  <a:cubicBezTo>
                    <a:pt x="711776" y="1346105"/>
                    <a:pt x="792198" y="1312376"/>
                    <a:pt x="854156" y="1257434"/>
                  </a:cubicBezTo>
                  <a:cubicBezTo>
                    <a:pt x="874135" y="1239699"/>
                    <a:pt x="893721" y="1215175"/>
                    <a:pt x="888109" y="1189078"/>
                  </a:cubicBezTo>
                  <a:cubicBezTo>
                    <a:pt x="883788" y="1168931"/>
                    <a:pt x="865941" y="1155125"/>
                    <a:pt x="852472" y="1139523"/>
                  </a:cubicBezTo>
                  <a:cubicBezTo>
                    <a:pt x="839003" y="1123922"/>
                    <a:pt x="829799" y="1099116"/>
                    <a:pt x="843493" y="1083739"/>
                  </a:cubicBezTo>
                  <a:cubicBezTo>
                    <a:pt x="835299" y="1082729"/>
                    <a:pt x="827105" y="1081719"/>
                    <a:pt x="818855" y="1080764"/>
                  </a:cubicBezTo>
                  <a:cubicBezTo>
                    <a:pt x="800504" y="1013475"/>
                    <a:pt x="760041" y="952415"/>
                    <a:pt x="705154" y="909371"/>
                  </a:cubicBezTo>
                  <a:cubicBezTo>
                    <a:pt x="724179" y="899325"/>
                    <a:pt x="748592" y="907070"/>
                    <a:pt x="764362" y="921661"/>
                  </a:cubicBezTo>
                  <a:cubicBezTo>
                    <a:pt x="780132" y="936253"/>
                    <a:pt x="789392" y="956344"/>
                    <a:pt x="798933" y="975650"/>
                  </a:cubicBezTo>
                  <a:cubicBezTo>
                    <a:pt x="825590" y="1029638"/>
                    <a:pt x="857354" y="1081101"/>
                    <a:pt x="893609" y="1129197"/>
                  </a:cubicBezTo>
                  <a:cubicBezTo>
                    <a:pt x="909154" y="1149850"/>
                    <a:pt x="931771" y="1172074"/>
                    <a:pt x="956745" y="1165451"/>
                  </a:cubicBezTo>
                  <a:cubicBezTo>
                    <a:pt x="966791" y="1162758"/>
                    <a:pt x="975041" y="1155686"/>
                    <a:pt x="982785" y="1148727"/>
                  </a:cubicBezTo>
                  <a:cubicBezTo>
                    <a:pt x="1061130" y="1078407"/>
                    <a:pt x="1136613" y="983114"/>
                    <a:pt x="1119608" y="879234"/>
                  </a:cubicBezTo>
                  <a:cubicBezTo>
                    <a:pt x="1101762" y="879683"/>
                    <a:pt x="1084589" y="890514"/>
                    <a:pt x="1076452" y="906340"/>
                  </a:cubicBezTo>
                  <a:cubicBezTo>
                    <a:pt x="1029422" y="891805"/>
                    <a:pt x="982392" y="877269"/>
                    <a:pt x="935363" y="862734"/>
                  </a:cubicBezTo>
                  <a:cubicBezTo>
                    <a:pt x="967913" y="847637"/>
                    <a:pt x="1005458" y="866887"/>
                    <a:pt x="1041320" y="867111"/>
                  </a:cubicBezTo>
                  <a:cubicBezTo>
                    <a:pt x="1092783" y="867448"/>
                    <a:pt x="1137623" y="826536"/>
                    <a:pt x="1156424" y="778609"/>
                  </a:cubicBezTo>
                  <a:cubicBezTo>
                    <a:pt x="1175225" y="730681"/>
                    <a:pt x="1172811" y="677254"/>
                    <a:pt x="1166413" y="626183"/>
                  </a:cubicBezTo>
                  <a:cubicBezTo>
                    <a:pt x="1162204" y="592735"/>
                    <a:pt x="1156424" y="559568"/>
                    <a:pt x="1149072" y="526681"/>
                  </a:cubicBezTo>
                  <a:cubicBezTo>
                    <a:pt x="1145368" y="510181"/>
                    <a:pt x="1141215" y="493569"/>
                    <a:pt x="1133021" y="478809"/>
                  </a:cubicBezTo>
                  <a:cubicBezTo>
                    <a:pt x="1114389" y="445193"/>
                    <a:pt x="1076171" y="425326"/>
                    <a:pt x="1037896" y="422296"/>
                  </a:cubicBezTo>
                  <a:cubicBezTo>
                    <a:pt x="1031386" y="421790"/>
                    <a:pt x="1024764" y="421678"/>
                    <a:pt x="1018422" y="423250"/>
                  </a:cubicBezTo>
                  <a:cubicBezTo>
                    <a:pt x="1007478" y="425943"/>
                    <a:pt x="998331" y="433239"/>
                    <a:pt x="989576" y="440310"/>
                  </a:cubicBezTo>
                  <a:cubicBezTo>
                    <a:pt x="885584" y="524099"/>
                    <a:pt x="779402" y="605138"/>
                    <a:pt x="671145" y="683371"/>
                  </a:cubicBezTo>
                  <a:cubicBezTo>
                    <a:pt x="749883" y="601715"/>
                    <a:pt x="834008" y="525278"/>
                    <a:pt x="922792" y="454733"/>
                  </a:cubicBezTo>
                  <a:cubicBezTo>
                    <a:pt x="944511" y="437448"/>
                    <a:pt x="967576" y="419097"/>
                    <a:pt x="977061" y="393000"/>
                  </a:cubicBezTo>
                  <a:cubicBezTo>
                    <a:pt x="994683" y="344400"/>
                    <a:pt x="957811" y="293105"/>
                    <a:pt x="917404" y="260835"/>
                  </a:cubicBezTo>
                  <a:cubicBezTo>
                    <a:pt x="876997" y="228565"/>
                    <a:pt x="828228" y="201122"/>
                    <a:pt x="808080" y="153532"/>
                  </a:cubicBezTo>
                  <a:cubicBezTo>
                    <a:pt x="768066" y="211561"/>
                    <a:pt x="724740" y="267289"/>
                    <a:pt x="678328" y="320380"/>
                  </a:cubicBezTo>
                  <a:cubicBezTo>
                    <a:pt x="710990" y="266335"/>
                    <a:pt x="743709" y="212234"/>
                    <a:pt x="776372" y="158190"/>
                  </a:cubicBezTo>
                  <a:cubicBezTo>
                    <a:pt x="781086" y="150445"/>
                    <a:pt x="785912" y="141522"/>
                    <a:pt x="783611" y="132767"/>
                  </a:cubicBezTo>
                  <a:cubicBezTo>
                    <a:pt x="781367" y="124405"/>
                    <a:pt x="773341" y="119185"/>
                    <a:pt x="765933" y="114752"/>
                  </a:cubicBezTo>
                  <a:cubicBezTo>
                    <a:pt x="717725" y="85793"/>
                    <a:pt x="669573" y="56835"/>
                    <a:pt x="621365" y="27876"/>
                  </a:cubicBezTo>
                  <a:cubicBezTo>
                    <a:pt x="599871" y="87028"/>
                    <a:pt x="587693" y="149491"/>
                    <a:pt x="585448" y="212403"/>
                  </a:cubicBezTo>
                  <a:cubicBezTo>
                    <a:pt x="580341" y="156057"/>
                    <a:pt x="575234" y="99711"/>
                    <a:pt x="570127" y="43366"/>
                  </a:cubicBezTo>
                  <a:cubicBezTo>
                    <a:pt x="569397" y="35621"/>
                    <a:pt x="568667" y="27652"/>
                    <a:pt x="565076" y="20693"/>
                  </a:cubicBezTo>
                  <a:cubicBezTo>
                    <a:pt x="555703" y="2510"/>
                    <a:pt x="531347" y="-1475"/>
                    <a:pt x="510975" y="433"/>
                  </a:cubicBezTo>
                  <a:cubicBezTo>
                    <a:pt x="460185" y="5203"/>
                    <a:pt x="412146" y="33601"/>
                    <a:pt x="383524" y="75748"/>
                  </a:cubicBezTo>
                  <a:cubicBezTo>
                    <a:pt x="415681" y="107737"/>
                    <a:pt x="431003" y="155776"/>
                    <a:pt x="423258" y="200449"/>
                  </a:cubicBezTo>
                  <a:cubicBezTo>
                    <a:pt x="410013" y="163577"/>
                    <a:pt x="396656" y="126818"/>
                    <a:pt x="383300" y="90115"/>
                  </a:cubicBezTo>
                  <a:close/>
                </a:path>
              </a:pathLst>
            </a:custGeom>
            <a:solidFill>
              <a:srgbClr val="656565"/>
            </a:solidFill>
            <a:ln w="5608" cap="flat">
              <a:noFill/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36095" name="Forme libre : forme 36094">
              <a:extLst>
                <a:ext uri="{FF2B5EF4-FFF2-40B4-BE49-F238E27FC236}">
                  <a16:creationId xmlns:a16="http://schemas.microsoft.com/office/drawing/2014/main" id="{5D5379DD-EE1D-4EA1-A4E4-D48BA0159BB8}"/>
                </a:ext>
              </a:extLst>
            </p:cNvPr>
            <p:cNvSpPr/>
            <p:nvPr/>
          </p:nvSpPr>
          <p:spPr>
            <a:xfrm>
              <a:off x="6841287" y="1133365"/>
              <a:ext cx="654379" cy="634954"/>
            </a:xfrm>
            <a:custGeom>
              <a:avLst/>
              <a:gdLst>
                <a:gd name="connsiteX0" fmla="*/ 527258 w 654379"/>
                <a:gd name="connsiteY0" fmla="*/ 222352 h 634954"/>
                <a:gd name="connsiteX1" fmla="*/ 498131 w 654379"/>
                <a:gd name="connsiteY1" fmla="*/ 257428 h 634954"/>
                <a:gd name="connsiteX2" fmla="*/ 439484 w 654379"/>
                <a:gd name="connsiteY2" fmla="*/ 280830 h 634954"/>
                <a:gd name="connsiteX3" fmla="*/ 247550 w 654379"/>
                <a:gd name="connsiteY3" fmla="*/ 387404 h 634954"/>
                <a:gd name="connsiteX4" fmla="*/ 197603 w 654379"/>
                <a:gd name="connsiteY4" fmla="*/ 433423 h 634954"/>
                <a:gd name="connsiteX5" fmla="*/ 137104 w 654379"/>
                <a:gd name="connsiteY5" fmla="*/ 448632 h 634954"/>
                <a:gd name="connsiteX6" fmla="*/ 0 w 654379"/>
                <a:gd name="connsiteY6" fmla="*/ 492407 h 634954"/>
                <a:gd name="connsiteX7" fmla="*/ 198557 w 654379"/>
                <a:gd name="connsiteY7" fmla="*/ 451214 h 634954"/>
                <a:gd name="connsiteX8" fmla="*/ 213485 w 654379"/>
                <a:gd name="connsiteY8" fmla="*/ 447229 h 634954"/>
                <a:gd name="connsiteX9" fmla="*/ 239469 w 654379"/>
                <a:gd name="connsiteY9" fmla="*/ 472876 h 634954"/>
                <a:gd name="connsiteX10" fmla="*/ 282177 w 654379"/>
                <a:gd name="connsiteY10" fmla="*/ 634954 h 634954"/>
                <a:gd name="connsiteX11" fmla="*/ 275723 w 654379"/>
                <a:gd name="connsiteY11" fmla="*/ 454918 h 634954"/>
                <a:gd name="connsiteX12" fmla="*/ 279203 w 654379"/>
                <a:gd name="connsiteY12" fmla="*/ 413220 h 634954"/>
                <a:gd name="connsiteX13" fmla="*/ 321069 w 654379"/>
                <a:gd name="connsiteY13" fmla="*/ 365068 h 634954"/>
                <a:gd name="connsiteX14" fmla="*/ 446219 w 654379"/>
                <a:gd name="connsiteY14" fmla="*/ 307488 h 634954"/>
                <a:gd name="connsiteX15" fmla="*/ 480509 w 654379"/>
                <a:gd name="connsiteY15" fmla="*/ 296488 h 634954"/>
                <a:gd name="connsiteX16" fmla="*/ 512161 w 654379"/>
                <a:gd name="connsiteY16" fmla="*/ 269550 h 634954"/>
                <a:gd name="connsiteX17" fmla="*/ 612282 w 654379"/>
                <a:gd name="connsiteY17" fmla="*/ 137946 h 634954"/>
                <a:gd name="connsiteX18" fmla="*/ 653699 w 654379"/>
                <a:gd name="connsiteY18" fmla="*/ 0 h 634954"/>
                <a:gd name="connsiteX19" fmla="*/ 593705 w 654379"/>
                <a:gd name="connsiteY19" fmla="*/ 111400 h 634954"/>
                <a:gd name="connsiteX20" fmla="*/ 527258 w 654379"/>
                <a:gd name="connsiteY20" fmla="*/ 222352 h 634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54379" h="634954">
                  <a:moveTo>
                    <a:pt x="527258" y="222352"/>
                  </a:moveTo>
                  <a:cubicBezTo>
                    <a:pt x="518896" y="235148"/>
                    <a:pt x="510197" y="248055"/>
                    <a:pt x="498131" y="257428"/>
                  </a:cubicBezTo>
                  <a:cubicBezTo>
                    <a:pt x="481407" y="270448"/>
                    <a:pt x="459969" y="275274"/>
                    <a:pt x="439484" y="280830"/>
                  </a:cubicBezTo>
                  <a:cubicBezTo>
                    <a:pt x="367986" y="300304"/>
                    <a:pt x="298396" y="333472"/>
                    <a:pt x="247550" y="387404"/>
                  </a:cubicBezTo>
                  <a:cubicBezTo>
                    <a:pt x="231949" y="403960"/>
                    <a:pt x="217694" y="422760"/>
                    <a:pt x="197603" y="433423"/>
                  </a:cubicBezTo>
                  <a:cubicBezTo>
                    <a:pt x="179139" y="443189"/>
                    <a:pt x="157701" y="445097"/>
                    <a:pt x="137104" y="448632"/>
                  </a:cubicBezTo>
                  <a:cubicBezTo>
                    <a:pt x="89738" y="456826"/>
                    <a:pt x="44673" y="474672"/>
                    <a:pt x="0" y="492407"/>
                  </a:cubicBezTo>
                  <a:cubicBezTo>
                    <a:pt x="67963" y="491340"/>
                    <a:pt x="135757" y="477254"/>
                    <a:pt x="198557" y="451214"/>
                  </a:cubicBezTo>
                  <a:cubicBezTo>
                    <a:pt x="203327" y="449250"/>
                    <a:pt x="208265" y="447117"/>
                    <a:pt x="213485" y="447229"/>
                  </a:cubicBezTo>
                  <a:cubicBezTo>
                    <a:pt x="226449" y="447510"/>
                    <a:pt x="234923" y="460754"/>
                    <a:pt x="239469" y="472876"/>
                  </a:cubicBezTo>
                  <a:cubicBezTo>
                    <a:pt x="259223" y="525518"/>
                    <a:pt x="251423" y="587925"/>
                    <a:pt x="282177" y="634954"/>
                  </a:cubicBezTo>
                  <a:cubicBezTo>
                    <a:pt x="280045" y="574961"/>
                    <a:pt x="277856" y="514911"/>
                    <a:pt x="275723" y="454918"/>
                  </a:cubicBezTo>
                  <a:cubicBezTo>
                    <a:pt x="275218" y="440888"/>
                    <a:pt x="274769" y="426521"/>
                    <a:pt x="279203" y="413220"/>
                  </a:cubicBezTo>
                  <a:cubicBezTo>
                    <a:pt x="285993" y="392680"/>
                    <a:pt x="303391" y="377583"/>
                    <a:pt x="321069" y="365068"/>
                  </a:cubicBezTo>
                  <a:cubicBezTo>
                    <a:pt x="358782" y="338467"/>
                    <a:pt x="401434" y="318824"/>
                    <a:pt x="446219" y="307488"/>
                  </a:cubicBezTo>
                  <a:cubicBezTo>
                    <a:pt x="457892" y="304513"/>
                    <a:pt x="469846" y="302100"/>
                    <a:pt x="480509" y="296488"/>
                  </a:cubicBezTo>
                  <a:cubicBezTo>
                    <a:pt x="492856" y="289978"/>
                    <a:pt x="502621" y="279708"/>
                    <a:pt x="512161" y="269550"/>
                  </a:cubicBezTo>
                  <a:cubicBezTo>
                    <a:pt x="550155" y="229311"/>
                    <a:pt x="588823" y="188062"/>
                    <a:pt x="612282" y="137946"/>
                  </a:cubicBezTo>
                  <a:cubicBezTo>
                    <a:pt x="627603" y="105115"/>
                    <a:pt x="659423" y="34122"/>
                    <a:pt x="653699" y="0"/>
                  </a:cubicBezTo>
                  <a:cubicBezTo>
                    <a:pt x="628837" y="16444"/>
                    <a:pt x="609307" y="83003"/>
                    <a:pt x="593705" y="111400"/>
                  </a:cubicBezTo>
                  <a:cubicBezTo>
                    <a:pt x="572941" y="149282"/>
                    <a:pt x="550773" y="186266"/>
                    <a:pt x="527258" y="222352"/>
                  </a:cubicBezTo>
                  <a:close/>
                </a:path>
              </a:pathLst>
            </a:custGeom>
            <a:solidFill>
              <a:srgbClr val="393939"/>
            </a:solidFill>
            <a:ln w="5608" cap="flat">
              <a:noFill/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36096" name="Forme libre : forme 36095">
              <a:extLst>
                <a:ext uri="{FF2B5EF4-FFF2-40B4-BE49-F238E27FC236}">
                  <a16:creationId xmlns:a16="http://schemas.microsoft.com/office/drawing/2014/main" id="{FBB5210C-2DA0-481B-BD41-9326A39A9E0D}"/>
                </a:ext>
              </a:extLst>
            </p:cNvPr>
            <p:cNvSpPr/>
            <p:nvPr/>
          </p:nvSpPr>
          <p:spPr>
            <a:xfrm>
              <a:off x="7309562" y="1386584"/>
              <a:ext cx="466812" cy="344583"/>
            </a:xfrm>
            <a:custGeom>
              <a:avLst/>
              <a:gdLst>
                <a:gd name="connsiteX0" fmla="*/ 328421 w 466812"/>
                <a:gd name="connsiteY0" fmla="*/ 87886 h 344583"/>
                <a:gd name="connsiteX1" fmla="*/ 252826 w 466812"/>
                <a:gd name="connsiteY1" fmla="*/ 152088 h 344583"/>
                <a:gd name="connsiteX2" fmla="*/ 115385 w 466812"/>
                <a:gd name="connsiteY2" fmla="*/ 226841 h 344583"/>
                <a:gd name="connsiteX3" fmla="*/ 83564 w 466812"/>
                <a:gd name="connsiteY3" fmla="*/ 257876 h 344583"/>
                <a:gd name="connsiteX4" fmla="*/ 41810 w 466812"/>
                <a:gd name="connsiteY4" fmla="*/ 265565 h 344583"/>
                <a:gd name="connsiteX5" fmla="*/ 0 w 466812"/>
                <a:gd name="connsiteY5" fmla="*/ 225158 h 344583"/>
                <a:gd name="connsiteX6" fmla="*/ 37882 w 466812"/>
                <a:gd name="connsiteY6" fmla="*/ 344584 h 344583"/>
                <a:gd name="connsiteX7" fmla="*/ 42877 w 466812"/>
                <a:gd name="connsiteY7" fmla="*/ 303110 h 344583"/>
                <a:gd name="connsiteX8" fmla="*/ 48040 w 466812"/>
                <a:gd name="connsiteY8" fmla="*/ 292784 h 344583"/>
                <a:gd name="connsiteX9" fmla="*/ 61004 w 466812"/>
                <a:gd name="connsiteY9" fmla="*/ 285151 h 344583"/>
                <a:gd name="connsiteX10" fmla="*/ 247775 w 466812"/>
                <a:gd name="connsiteY10" fmla="*/ 170777 h 344583"/>
                <a:gd name="connsiteX11" fmla="*/ 291437 w 466812"/>
                <a:gd name="connsiteY11" fmla="*/ 154614 h 344583"/>
                <a:gd name="connsiteX12" fmla="*/ 332742 w 466812"/>
                <a:gd name="connsiteY12" fmla="*/ 124869 h 344583"/>
                <a:gd name="connsiteX13" fmla="*/ 466647 w 466812"/>
                <a:gd name="connsiteY13" fmla="*/ 0 h 344583"/>
                <a:gd name="connsiteX14" fmla="*/ 328421 w 466812"/>
                <a:gd name="connsiteY14" fmla="*/ 87886 h 3445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66812" h="344583">
                  <a:moveTo>
                    <a:pt x="328421" y="87886"/>
                  </a:moveTo>
                  <a:cubicBezTo>
                    <a:pt x="303727" y="109941"/>
                    <a:pt x="280774" y="134354"/>
                    <a:pt x="252826" y="152088"/>
                  </a:cubicBezTo>
                  <a:cubicBezTo>
                    <a:pt x="208602" y="180205"/>
                    <a:pt x="153323" y="190756"/>
                    <a:pt x="115385" y="226841"/>
                  </a:cubicBezTo>
                  <a:cubicBezTo>
                    <a:pt x="104610" y="237056"/>
                    <a:pt x="95574" y="249122"/>
                    <a:pt x="83564" y="257876"/>
                  </a:cubicBezTo>
                  <a:cubicBezTo>
                    <a:pt x="71611" y="266631"/>
                    <a:pt x="55335" y="271682"/>
                    <a:pt x="41810" y="265565"/>
                  </a:cubicBezTo>
                  <a:cubicBezTo>
                    <a:pt x="23964" y="257484"/>
                    <a:pt x="17622" y="233632"/>
                    <a:pt x="0" y="225158"/>
                  </a:cubicBezTo>
                  <a:cubicBezTo>
                    <a:pt x="16780" y="263489"/>
                    <a:pt x="29464" y="303559"/>
                    <a:pt x="37882" y="344584"/>
                  </a:cubicBezTo>
                  <a:cubicBezTo>
                    <a:pt x="36928" y="330610"/>
                    <a:pt x="38611" y="316467"/>
                    <a:pt x="42877" y="303110"/>
                  </a:cubicBezTo>
                  <a:cubicBezTo>
                    <a:pt x="44055" y="299406"/>
                    <a:pt x="45458" y="295702"/>
                    <a:pt x="48040" y="292784"/>
                  </a:cubicBezTo>
                  <a:cubicBezTo>
                    <a:pt x="51407" y="289024"/>
                    <a:pt x="56346" y="287116"/>
                    <a:pt x="61004" y="285151"/>
                  </a:cubicBezTo>
                  <a:cubicBezTo>
                    <a:pt x="128629" y="257091"/>
                    <a:pt x="179195" y="196424"/>
                    <a:pt x="247775" y="170777"/>
                  </a:cubicBezTo>
                  <a:cubicBezTo>
                    <a:pt x="262310" y="165333"/>
                    <a:pt x="277575" y="161573"/>
                    <a:pt x="291437" y="154614"/>
                  </a:cubicBezTo>
                  <a:cubicBezTo>
                    <a:pt x="306646" y="147037"/>
                    <a:pt x="319778" y="135925"/>
                    <a:pt x="332742" y="124869"/>
                  </a:cubicBezTo>
                  <a:cubicBezTo>
                    <a:pt x="356874" y="104385"/>
                    <a:pt x="471754" y="29912"/>
                    <a:pt x="466647" y="0"/>
                  </a:cubicBezTo>
                  <a:cubicBezTo>
                    <a:pt x="422311" y="2638"/>
                    <a:pt x="360915" y="58871"/>
                    <a:pt x="328421" y="87886"/>
                  </a:cubicBezTo>
                  <a:close/>
                </a:path>
              </a:pathLst>
            </a:custGeom>
            <a:solidFill>
              <a:srgbClr val="393939"/>
            </a:solidFill>
            <a:ln w="5608" cap="flat">
              <a:noFill/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36097" name="Forme libre : forme 36096">
              <a:extLst>
                <a:ext uri="{FF2B5EF4-FFF2-40B4-BE49-F238E27FC236}">
                  <a16:creationId xmlns:a16="http://schemas.microsoft.com/office/drawing/2014/main" id="{5F83F50B-E17B-4F4E-9228-DC403D8FE7AD}"/>
                </a:ext>
              </a:extLst>
            </p:cNvPr>
            <p:cNvSpPr/>
            <p:nvPr/>
          </p:nvSpPr>
          <p:spPr>
            <a:xfrm>
              <a:off x="6487051" y="1368737"/>
              <a:ext cx="174761" cy="205648"/>
            </a:xfrm>
            <a:custGeom>
              <a:avLst/>
              <a:gdLst>
                <a:gd name="connsiteX0" fmla="*/ 152481 w 174761"/>
                <a:gd name="connsiteY0" fmla="*/ 0 h 205648"/>
                <a:gd name="connsiteX1" fmla="*/ 174761 w 174761"/>
                <a:gd name="connsiteY1" fmla="*/ 205459 h 205648"/>
                <a:gd name="connsiteX2" fmla="*/ 163818 w 174761"/>
                <a:gd name="connsiteY2" fmla="*/ 197210 h 205648"/>
                <a:gd name="connsiteX3" fmla="*/ 131155 w 174761"/>
                <a:gd name="connsiteY3" fmla="*/ 29913 h 205648"/>
                <a:gd name="connsiteX4" fmla="*/ 56177 w 174761"/>
                <a:gd name="connsiteY4" fmla="*/ 64652 h 205648"/>
                <a:gd name="connsiteX5" fmla="*/ 0 w 174761"/>
                <a:gd name="connsiteY5" fmla="*/ 66840 h 205648"/>
                <a:gd name="connsiteX6" fmla="*/ 152481 w 174761"/>
                <a:gd name="connsiteY6" fmla="*/ 0 h 205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761" h="205648">
                  <a:moveTo>
                    <a:pt x="152481" y="0"/>
                  </a:moveTo>
                  <a:cubicBezTo>
                    <a:pt x="154277" y="68917"/>
                    <a:pt x="161741" y="137721"/>
                    <a:pt x="174761" y="205459"/>
                  </a:cubicBezTo>
                  <a:cubicBezTo>
                    <a:pt x="169991" y="206694"/>
                    <a:pt x="166063" y="201643"/>
                    <a:pt x="163818" y="197210"/>
                  </a:cubicBezTo>
                  <a:cubicBezTo>
                    <a:pt x="137441" y="146027"/>
                    <a:pt x="125936" y="87268"/>
                    <a:pt x="131155" y="29913"/>
                  </a:cubicBezTo>
                  <a:cubicBezTo>
                    <a:pt x="130033" y="42540"/>
                    <a:pt x="67009" y="61453"/>
                    <a:pt x="56177" y="64652"/>
                  </a:cubicBezTo>
                  <a:cubicBezTo>
                    <a:pt x="38836" y="69759"/>
                    <a:pt x="16612" y="76100"/>
                    <a:pt x="0" y="66840"/>
                  </a:cubicBezTo>
                  <a:cubicBezTo>
                    <a:pt x="43101" y="37826"/>
                    <a:pt x="104329" y="22112"/>
                    <a:pt x="152481" y="0"/>
                  </a:cubicBezTo>
                  <a:close/>
                </a:path>
              </a:pathLst>
            </a:custGeom>
            <a:solidFill>
              <a:srgbClr val="393939"/>
            </a:solidFill>
            <a:ln w="5608" cap="flat">
              <a:noFill/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36098" name="Forme libre : forme 36097">
              <a:extLst>
                <a:ext uri="{FF2B5EF4-FFF2-40B4-BE49-F238E27FC236}">
                  <a16:creationId xmlns:a16="http://schemas.microsoft.com/office/drawing/2014/main" id="{B5CC2D39-6DF6-4561-8AB8-2615541BCD60}"/>
                </a:ext>
              </a:extLst>
            </p:cNvPr>
            <p:cNvSpPr/>
            <p:nvPr/>
          </p:nvSpPr>
          <p:spPr>
            <a:xfrm>
              <a:off x="4495059" y="1755131"/>
              <a:ext cx="357016" cy="562221"/>
            </a:xfrm>
            <a:custGeom>
              <a:avLst/>
              <a:gdLst>
                <a:gd name="connsiteX0" fmla="*/ 124955 w 357016"/>
                <a:gd name="connsiteY0" fmla="*/ 143838 h 562221"/>
                <a:gd name="connsiteX1" fmla="*/ 143026 w 357016"/>
                <a:gd name="connsiteY1" fmla="*/ 167185 h 562221"/>
                <a:gd name="connsiteX2" fmla="*/ 147011 w 357016"/>
                <a:gd name="connsiteY2" fmla="*/ 194067 h 562221"/>
                <a:gd name="connsiteX3" fmla="*/ 186688 w 357016"/>
                <a:gd name="connsiteY3" fmla="*/ 300248 h 562221"/>
                <a:gd name="connsiteX4" fmla="*/ 202515 w 357016"/>
                <a:gd name="connsiteY4" fmla="*/ 350476 h 562221"/>
                <a:gd name="connsiteX5" fmla="*/ 274237 w 357016"/>
                <a:gd name="connsiteY5" fmla="*/ 436735 h 562221"/>
                <a:gd name="connsiteX6" fmla="*/ 357016 w 357016"/>
                <a:gd name="connsiteY6" fmla="*/ 420403 h 562221"/>
                <a:gd name="connsiteX7" fmla="*/ 299099 w 357016"/>
                <a:gd name="connsiteY7" fmla="*/ 451158 h 562221"/>
                <a:gd name="connsiteX8" fmla="*/ 285911 w 357016"/>
                <a:gd name="connsiteY8" fmla="*/ 454132 h 562221"/>
                <a:gd name="connsiteX9" fmla="*/ 280355 w 357016"/>
                <a:gd name="connsiteY9" fmla="*/ 470351 h 562221"/>
                <a:gd name="connsiteX10" fmla="*/ 277043 w 357016"/>
                <a:gd name="connsiteY10" fmla="*/ 562221 h 562221"/>
                <a:gd name="connsiteX11" fmla="*/ 255605 w 357016"/>
                <a:gd name="connsiteY11" fmla="*/ 455647 h 562221"/>
                <a:gd name="connsiteX12" fmla="*/ 229565 w 357016"/>
                <a:gd name="connsiteY12" fmla="*/ 414286 h 562221"/>
                <a:gd name="connsiteX13" fmla="*/ 128771 w 357016"/>
                <a:gd name="connsiteY13" fmla="*/ 242163 h 562221"/>
                <a:gd name="connsiteX14" fmla="*/ 94369 w 357016"/>
                <a:gd name="connsiteY14" fmla="*/ 141089 h 562221"/>
                <a:gd name="connsiteX15" fmla="*/ 65860 w 357016"/>
                <a:gd name="connsiteY15" fmla="*/ 111906 h 562221"/>
                <a:gd name="connsiteX16" fmla="*/ 30 w 357016"/>
                <a:gd name="connsiteY16" fmla="*/ 0 h 562221"/>
                <a:gd name="connsiteX17" fmla="*/ 124955 w 357016"/>
                <a:gd name="connsiteY17" fmla="*/ 143838 h 562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57016" h="562221">
                  <a:moveTo>
                    <a:pt x="124955" y="143838"/>
                  </a:moveTo>
                  <a:cubicBezTo>
                    <a:pt x="132027" y="150797"/>
                    <a:pt x="139434" y="157925"/>
                    <a:pt x="143026" y="167185"/>
                  </a:cubicBezTo>
                  <a:cubicBezTo>
                    <a:pt x="146337" y="175659"/>
                    <a:pt x="146113" y="185031"/>
                    <a:pt x="147011" y="194067"/>
                  </a:cubicBezTo>
                  <a:cubicBezTo>
                    <a:pt x="150827" y="231836"/>
                    <a:pt x="174342" y="264330"/>
                    <a:pt x="186688" y="300248"/>
                  </a:cubicBezTo>
                  <a:cubicBezTo>
                    <a:pt x="192413" y="316860"/>
                    <a:pt x="195724" y="334257"/>
                    <a:pt x="202515" y="350476"/>
                  </a:cubicBezTo>
                  <a:cubicBezTo>
                    <a:pt x="217050" y="385272"/>
                    <a:pt x="246121" y="411592"/>
                    <a:pt x="274237" y="436735"/>
                  </a:cubicBezTo>
                  <a:cubicBezTo>
                    <a:pt x="301568" y="429944"/>
                    <a:pt x="329180" y="424500"/>
                    <a:pt x="357016" y="420403"/>
                  </a:cubicBezTo>
                  <a:cubicBezTo>
                    <a:pt x="343379" y="438418"/>
                    <a:pt x="321660" y="449979"/>
                    <a:pt x="299099" y="451158"/>
                  </a:cubicBezTo>
                  <a:cubicBezTo>
                    <a:pt x="294553" y="451382"/>
                    <a:pt x="289558" y="451382"/>
                    <a:pt x="285911" y="454132"/>
                  </a:cubicBezTo>
                  <a:cubicBezTo>
                    <a:pt x="281196" y="457724"/>
                    <a:pt x="280579" y="464458"/>
                    <a:pt x="280355" y="470351"/>
                  </a:cubicBezTo>
                  <a:cubicBezTo>
                    <a:pt x="279232" y="500993"/>
                    <a:pt x="278166" y="531579"/>
                    <a:pt x="277043" y="562221"/>
                  </a:cubicBezTo>
                  <a:cubicBezTo>
                    <a:pt x="261386" y="529334"/>
                    <a:pt x="269074" y="489432"/>
                    <a:pt x="255605" y="455647"/>
                  </a:cubicBezTo>
                  <a:cubicBezTo>
                    <a:pt x="249544" y="440439"/>
                    <a:pt x="239498" y="427250"/>
                    <a:pt x="229565" y="414286"/>
                  </a:cubicBezTo>
                  <a:cubicBezTo>
                    <a:pt x="188821" y="361196"/>
                    <a:pt x="146730" y="306646"/>
                    <a:pt x="128771" y="242163"/>
                  </a:cubicBezTo>
                  <a:cubicBezTo>
                    <a:pt x="119119" y="207648"/>
                    <a:pt x="116088" y="169654"/>
                    <a:pt x="94369" y="141089"/>
                  </a:cubicBezTo>
                  <a:cubicBezTo>
                    <a:pt x="86119" y="130257"/>
                    <a:pt x="75569" y="121390"/>
                    <a:pt x="65860" y="111906"/>
                  </a:cubicBezTo>
                  <a:cubicBezTo>
                    <a:pt x="40044" y="86707"/>
                    <a:pt x="-1261" y="38331"/>
                    <a:pt x="30" y="0"/>
                  </a:cubicBezTo>
                  <a:cubicBezTo>
                    <a:pt x="41110" y="48882"/>
                    <a:pt x="79217" y="98942"/>
                    <a:pt x="124955" y="143838"/>
                  </a:cubicBezTo>
                  <a:close/>
                </a:path>
              </a:pathLst>
            </a:custGeom>
            <a:solidFill>
              <a:srgbClr val="393939"/>
            </a:solidFill>
            <a:ln w="5608" cap="flat">
              <a:noFill/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36099" name="Forme libre : forme 36098">
              <a:extLst>
                <a:ext uri="{FF2B5EF4-FFF2-40B4-BE49-F238E27FC236}">
                  <a16:creationId xmlns:a16="http://schemas.microsoft.com/office/drawing/2014/main" id="{05655724-262F-4883-AB54-6AAB2E8B92E2}"/>
                </a:ext>
              </a:extLst>
            </p:cNvPr>
            <p:cNvSpPr/>
            <p:nvPr/>
          </p:nvSpPr>
          <p:spPr>
            <a:xfrm>
              <a:off x="4941027" y="1434288"/>
              <a:ext cx="306140" cy="688155"/>
            </a:xfrm>
            <a:custGeom>
              <a:avLst/>
              <a:gdLst>
                <a:gd name="connsiteX0" fmla="*/ 179419 w 306140"/>
                <a:gd name="connsiteY0" fmla="*/ 271288 h 688155"/>
                <a:gd name="connsiteX1" fmla="*/ 190138 w 306140"/>
                <a:gd name="connsiteY1" fmla="*/ 333751 h 688155"/>
                <a:gd name="connsiteX2" fmla="*/ 148833 w 306140"/>
                <a:gd name="connsiteY2" fmla="*/ 408167 h 688155"/>
                <a:gd name="connsiteX3" fmla="*/ 70039 w 306140"/>
                <a:gd name="connsiteY3" fmla="*/ 507053 h 688155"/>
                <a:gd name="connsiteX4" fmla="*/ 0 w 306140"/>
                <a:gd name="connsiteY4" fmla="*/ 688156 h 688155"/>
                <a:gd name="connsiteX5" fmla="*/ 49274 w 306140"/>
                <a:gd name="connsiteY5" fmla="*/ 629790 h 688155"/>
                <a:gd name="connsiteX6" fmla="*/ 72396 w 306140"/>
                <a:gd name="connsiteY6" fmla="*/ 555149 h 688155"/>
                <a:gd name="connsiteX7" fmla="*/ 172516 w 306140"/>
                <a:gd name="connsiteY7" fmla="*/ 394418 h 688155"/>
                <a:gd name="connsiteX8" fmla="*/ 209837 w 306140"/>
                <a:gd name="connsiteY8" fmla="*/ 353674 h 688155"/>
                <a:gd name="connsiteX9" fmla="*/ 306141 w 306140"/>
                <a:gd name="connsiteY9" fmla="*/ 310292 h 688155"/>
                <a:gd name="connsiteX10" fmla="*/ 222015 w 306140"/>
                <a:gd name="connsiteY10" fmla="*/ 320506 h 688155"/>
                <a:gd name="connsiteX11" fmla="*/ 135701 w 306140"/>
                <a:gd name="connsiteY11" fmla="*/ 139516 h 688155"/>
                <a:gd name="connsiteX12" fmla="*/ 30642 w 306140"/>
                <a:gd name="connsiteY12" fmla="*/ 784 h 688155"/>
                <a:gd name="connsiteX13" fmla="*/ 179419 w 306140"/>
                <a:gd name="connsiteY13" fmla="*/ 271288 h 688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06140" h="688155">
                  <a:moveTo>
                    <a:pt x="179419" y="271288"/>
                  </a:moveTo>
                  <a:cubicBezTo>
                    <a:pt x="186490" y="291379"/>
                    <a:pt x="192608" y="312593"/>
                    <a:pt x="190138" y="333751"/>
                  </a:cubicBezTo>
                  <a:cubicBezTo>
                    <a:pt x="186771" y="362373"/>
                    <a:pt x="168139" y="386729"/>
                    <a:pt x="148833" y="408167"/>
                  </a:cubicBezTo>
                  <a:cubicBezTo>
                    <a:pt x="120492" y="439595"/>
                    <a:pt x="88503" y="469003"/>
                    <a:pt x="70039" y="507053"/>
                  </a:cubicBezTo>
                  <a:cubicBezTo>
                    <a:pt x="41473" y="565980"/>
                    <a:pt x="46693" y="642305"/>
                    <a:pt x="0" y="688156"/>
                  </a:cubicBezTo>
                  <a:cubicBezTo>
                    <a:pt x="23571" y="677044"/>
                    <a:pt x="39397" y="653922"/>
                    <a:pt x="49274" y="629790"/>
                  </a:cubicBezTo>
                  <a:cubicBezTo>
                    <a:pt x="59152" y="605658"/>
                    <a:pt x="64034" y="579842"/>
                    <a:pt x="72396" y="555149"/>
                  </a:cubicBezTo>
                  <a:cubicBezTo>
                    <a:pt x="92824" y="495099"/>
                    <a:pt x="133007" y="444085"/>
                    <a:pt x="172516" y="394418"/>
                  </a:cubicBezTo>
                  <a:cubicBezTo>
                    <a:pt x="184021" y="379995"/>
                    <a:pt x="195582" y="365403"/>
                    <a:pt x="209837" y="353674"/>
                  </a:cubicBezTo>
                  <a:cubicBezTo>
                    <a:pt x="237168" y="331057"/>
                    <a:pt x="272187" y="320450"/>
                    <a:pt x="306141" y="310292"/>
                  </a:cubicBezTo>
                  <a:cubicBezTo>
                    <a:pt x="278080" y="313716"/>
                    <a:pt x="250076" y="317083"/>
                    <a:pt x="222015" y="320506"/>
                  </a:cubicBezTo>
                  <a:cubicBezTo>
                    <a:pt x="193225" y="260176"/>
                    <a:pt x="164435" y="199846"/>
                    <a:pt x="135701" y="139516"/>
                  </a:cubicBezTo>
                  <a:cubicBezTo>
                    <a:pt x="122737" y="112353"/>
                    <a:pt x="69759" y="-10945"/>
                    <a:pt x="30642" y="784"/>
                  </a:cubicBezTo>
                  <a:cubicBezTo>
                    <a:pt x="80870" y="92037"/>
                    <a:pt x="144287" y="171392"/>
                    <a:pt x="179419" y="271288"/>
                  </a:cubicBezTo>
                  <a:close/>
                </a:path>
              </a:pathLst>
            </a:custGeom>
            <a:solidFill>
              <a:srgbClr val="393939"/>
            </a:solidFill>
            <a:ln w="5608" cap="flat">
              <a:noFill/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36100" name="Forme libre : forme 36099">
              <a:extLst>
                <a:ext uri="{FF2B5EF4-FFF2-40B4-BE49-F238E27FC236}">
                  <a16:creationId xmlns:a16="http://schemas.microsoft.com/office/drawing/2014/main" id="{F12B5ED6-061A-4CBD-84C1-57DCE8D1F7D1}"/>
                </a:ext>
              </a:extLst>
            </p:cNvPr>
            <p:cNvSpPr/>
            <p:nvPr/>
          </p:nvSpPr>
          <p:spPr>
            <a:xfrm>
              <a:off x="5400434" y="1327488"/>
              <a:ext cx="406260" cy="275614"/>
            </a:xfrm>
            <a:custGeom>
              <a:avLst/>
              <a:gdLst>
                <a:gd name="connsiteX0" fmla="*/ 75539 w 406260"/>
                <a:gd name="connsiteY0" fmla="*/ 147879 h 275614"/>
                <a:gd name="connsiteX1" fmla="*/ 84013 w 406260"/>
                <a:gd name="connsiteY1" fmla="*/ 121109 h 275614"/>
                <a:gd name="connsiteX2" fmla="*/ 77616 w 406260"/>
                <a:gd name="connsiteY2" fmla="*/ 96360 h 275614"/>
                <a:gd name="connsiteX3" fmla="*/ 38611 w 406260"/>
                <a:gd name="connsiteY3" fmla="*/ 0 h 275614"/>
                <a:gd name="connsiteX4" fmla="*/ 96641 w 406260"/>
                <a:gd name="connsiteY4" fmla="*/ 83957 h 275614"/>
                <a:gd name="connsiteX5" fmla="*/ 107977 w 406260"/>
                <a:gd name="connsiteY5" fmla="*/ 96360 h 275614"/>
                <a:gd name="connsiteX6" fmla="*/ 122905 w 406260"/>
                <a:gd name="connsiteY6" fmla="*/ 100345 h 275614"/>
                <a:gd name="connsiteX7" fmla="*/ 238571 w 406260"/>
                <a:gd name="connsiteY7" fmla="*/ 64652 h 275614"/>
                <a:gd name="connsiteX8" fmla="*/ 280998 w 406260"/>
                <a:gd name="connsiteY8" fmla="*/ 71779 h 275614"/>
                <a:gd name="connsiteX9" fmla="*/ 406261 w 406260"/>
                <a:gd name="connsiteY9" fmla="*/ 56738 h 275614"/>
                <a:gd name="connsiteX10" fmla="*/ 176782 w 406260"/>
                <a:gd name="connsiteY10" fmla="*/ 95518 h 275614"/>
                <a:gd name="connsiteX11" fmla="*/ 141593 w 406260"/>
                <a:gd name="connsiteY11" fmla="*/ 106237 h 275614"/>
                <a:gd name="connsiteX12" fmla="*/ 66952 w 406260"/>
                <a:gd name="connsiteY12" fmla="*/ 191261 h 275614"/>
                <a:gd name="connsiteX13" fmla="*/ 0 w 406260"/>
                <a:gd name="connsiteY13" fmla="*/ 274488 h 275614"/>
                <a:gd name="connsiteX14" fmla="*/ 75539 w 406260"/>
                <a:gd name="connsiteY14" fmla="*/ 147879 h 275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06260" h="275614">
                  <a:moveTo>
                    <a:pt x="75539" y="147879"/>
                  </a:moveTo>
                  <a:cubicBezTo>
                    <a:pt x="79748" y="139461"/>
                    <a:pt x="83901" y="130538"/>
                    <a:pt x="84013" y="121109"/>
                  </a:cubicBezTo>
                  <a:cubicBezTo>
                    <a:pt x="84125" y="112523"/>
                    <a:pt x="80815" y="104329"/>
                    <a:pt x="77616" y="96360"/>
                  </a:cubicBezTo>
                  <a:cubicBezTo>
                    <a:pt x="64595" y="64259"/>
                    <a:pt x="51575" y="32101"/>
                    <a:pt x="38611" y="0"/>
                  </a:cubicBezTo>
                  <a:cubicBezTo>
                    <a:pt x="57973" y="28004"/>
                    <a:pt x="77279" y="55953"/>
                    <a:pt x="96641" y="83957"/>
                  </a:cubicBezTo>
                  <a:cubicBezTo>
                    <a:pt x="99839" y="88615"/>
                    <a:pt x="103207" y="93386"/>
                    <a:pt x="107977" y="96360"/>
                  </a:cubicBezTo>
                  <a:cubicBezTo>
                    <a:pt x="112411" y="99110"/>
                    <a:pt x="117686" y="100064"/>
                    <a:pt x="122905" y="100345"/>
                  </a:cubicBezTo>
                  <a:cubicBezTo>
                    <a:pt x="163649" y="102421"/>
                    <a:pt x="197771" y="64820"/>
                    <a:pt x="238571" y="64652"/>
                  </a:cubicBezTo>
                  <a:cubicBezTo>
                    <a:pt x="252938" y="64595"/>
                    <a:pt x="266856" y="69254"/>
                    <a:pt x="280998" y="71779"/>
                  </a:cubicBezTo>
                  <a:cubicBezTo>
                    <a:pt x="322753" y="79243"/>
                    <a:pt x="365348" y="67907"/>
                    <a:pt x="406261" y="56738"/>
                  </a:cubicBezTo>
                  <a:cubicBezTo>
                    <a:pt x="338017" y="94845"/>
                    <a:pt x="253499" y="80534"/>
                    <a:pt x="176782" y="95518"/>
                  </a:cubicBezTo>
                  <a:cubicBezTo>
                    <a:pt x="164715" y="97875"/>
                    <a:pt x="152706" y="101018"/>
                    <a:pt x="141593" y="106237"/>
                  </a:cubicBezTo>
                  <a:cubicBezTo>
                    <a:pt x="105732" y="123074"/>
                    <a:pt x="85360" y="157981"/>
                    <a:pt x="66952" y="191261"/>
                  </a:cubicBezTo>
                  <a:cubicBezTo>
                    <a:pt x="56739" y="209781"/>
                    <a:pt x="26377" y="285713"/>
                    <a:pt x="0" y="274488"/>
                  </a:cubicBezTo>
                  <a:cubicBezTo>
                    <a:pt x="16107" y="231780"/>
                    <a:pt x="54381" y="190363"/>
                    <a:pt x="75539" y="147879"/>
                  </a:cubicBezTo>
                  <a:close/>
                </a:path>
              </a:pathLst>
            </a:custGeom>
            <a:solidFill>
              <a:srgbClr val="393939"/>
            </a:solidFill>
            <a:ln w="5608" cap="flat">
              <a:noFill/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36101" name="Forme libre : forme 36100">
              <a:extLst>
                <a:ext uri="{FF2B5EF4-FFF2-40B4-BE49-F238E27FC236}">
                  <a16:creationId xmlns:a16="http://schemas.microsoft.com/office/drawing/2014/main" id="{60D60D5C-F37A-4EC6-97C3-8B15C237F0B8}"/>
                </a:ext>
              </a:extLst>
            </p:cNvPr>
            <p:cNvSpPr/>
            <p:nvPr/>
          </p:nvSpPr>
          <p:spPr>
            <a:xfrm>
              <a:off x="5884310" y="1072867"/>
              <a:ext cx="560705" cy="200240"/>
            </a:xfrm>
            <a:custGeom>
              <a:avLst/>
              <a:gdLst>
                <a:gd name="connsiteX0" fmla="*/ 7689 w 560705"/>
                <a:gd name="connsiteY0" fmla="*/ 0 h 200240"/>
                <a:gd name="connsiteX1" fmla="*/ 41922 w 560705"/>
                <a:gd name="connsiteY1" fmla="*/ 139405 h 200240"/>
                <a:gd name="connsiteX2" fmla="*/ 286666 w 560705"/>
                <a:gd name="connsiteY2" fmla="*/ 132446 h 200240"/>
                <a:gd name="connsiteX3" fmla="*/ 349466 w 560705"/>
                <a:gd name="connsiteY3" fmla="*/ 129079 h 200240"/>
                <a:gd name="connsiteX4" fmla="*/ 405194 w 560705"/>
                <a:gd name="connsiteY4" fmla="*/ 143502 h 200240"/>
                <a:gd name="connsiteX5" fmla="*/ 450147 w 560705"/>
                <a:gd name="connsiteY5" fmla="*/ 129696 h 200240"/>
                <a:gd name="connsiteX6" fmla="*/ 473213 w 560705"/>
                <a:gd name="connsiteY6" fmla="*/ 129864 h 200240"/>
                <a:gd name="connsiteX7" fmla="*/ 489432 w 560705"/>
                <a:gd name="connsiteY7" fmla="*/ 117967 h 200240"/>
                <a:gd name="connsiteX8" fmla="*/ 560706 w 560705"/>
                <a:gd name="connsiteY8" fmla="*/ 43213 h 200240"/>
                <a:gd name="connsiteX9" fmla="*/ 507391 w 560705"/>
                <a:gd name="connsiteY9" fmla="*/ 118921 h 200240"/>
                <a:gd name="connsiteX10" fmla="*/ 479948 w 560705"/>
                <a:gd name="connsiteY10" fmla="*/ 145185 h 200240"/>
                <a:gd name="connsiteX11" fmla="*/ 464514 w 560705"/>
                <a:gd name="connsiteY11" fmla="*/ 148553 h 200240"/>
                <a:gd name="connsiteX12" fmla="*/ 192888 w 560705"/>
                <a:gd name="connsiteY12" fmla="*/ 161685 h 200240"/>
                <a:gd name="connsiteX13" fmla="*/ 59320 w 560705"/>
                <a:gd name="connsiteY13" fmla="*/ 151695 h 200240"/>
                <a:gd name="connsiteX14" fmla="*/ 0 w 560705"/>
                <a:gd name="connsiteY14" fmla="*/ 200240 h 200240"/>
                <a:gd name="connsiteX15" fmla="*/ 7689 w 560705"/>
                <a:gd name="connsiteY15" fmla="*/ 0 h 2002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60705" h="200240">
                  <a:moveTo>
                    <a:pt x="7689" y="0"/>
                  </a:moveTo>
                  <a:cubicBezTo>
                    <a:pt x="21606" y="45795"/>
                    <a:pt x="33055" y="92375"/>
                    <a:pt x="41922" y="139405"/>
                  </a:cubicBezTo>
                  <a:cubicBezTo>
                    <a:pt x="123242" y="149282"/>
                    <a:pt x="206077" y="146925"/>
                    <a:pt x="286666" y="132446"/>
                  </a:cubicBezTo>
                  <a:cubicBezTo>
                    <a:pt x="307431" y="128686"/>
                    <a:pt x="328926" y="124196"/>
                    <a:pt x="349466" y="129079"/>
                  </a:cubicBezTo>
                  <a:cubicBezTo>
                    <a:pt x="368323" y="133568"/>
                    <a:pt x="385945" y="145803"/>
                    <a:pt x="405194" y="143502"/>
                  </a:cubicBezTo>
                  <a:cubicBezTo>
                    <a:pt x="420852" y="141594"/>
                    <a:pt x="434377" y="130145"/>
                    <a:pt x="450147" y="129696"/>
                  </a:cubicBezTo>
                  <a:cubicBezTo>
                    <a:pt x="457892" y="129471"/>
                    <a:pt x="465805" y="131997"/>
                    <a:pt x="473213" y="129864"/>
                  </a:cubicBezTo>
                  <a:cubicBezTo>
                    <a:pt x="479723" y="128012"/>
                    <a:pt x="484718" y="122905"/>
                    <a:pt x="489432" y="117967"/>
                  </a:cubicBezTo>
                  <a:cubicBezTo>
                    <a:pt x="513171" y="93049"/>
                    <a:pt x="536967" y="68131"/>
                    <a:pt x="560706" y="43213"/>
                  </a:cubicBezTo>
                  <a:cubicBezTo>
                    <a:pt x="542916" y="68468"/>
                    <a:pt x="525125" y="93666"/>
                    <a:pt x="507391" y="118921"/>
                  </a:cubicBezTo>
                  <a:cubicBezTo>
                    <a:pt x="499983" y="129415"/>
                    <a:pt x="491901" y="140471"/>
                    <a:pt x="479948" y="145185"/>
                  </a:cubicBezTo>
                  <a:cubicBezTo>
                    <a:pt x="475009" y="147093"/>
                    <a:pt x="469733" y="147823"/>
                    <a:pt x="464514" y="148553"/>
                  </a:cubicBezTo>
                  <a:cubicBezTo>
                    <a:pt x="374552" y="160394"/>
                    <a:pt x="283580" y="164772"/>
                    <a:pt x="192888" y="161685"/>
                  </a:cubicBezTo>
                  <a:cubicBezTo>
                    <a:pt x="148609" y="160170"/>
                    <a:pt x="103375" y="151415"/>
                    <a:pt x="59320" y="151695"/>
                  </a:cubicBezTo>
                  <a:cubicBezTo>
                    <a:pt x="26040" y="151920"/>
                    <a:pt x="13301" y="172011"/>
                    <a:pt x="0" y="200240"/>
                  </a:cubicBezTo>
                  <a:cubicBezTo>
                    <a:pt x="15601" y="138226"/>
                    <a:pt x="26770" y="62856"/>
                    <a:pt x="7689" y="0"/>
                  </a:cubicBezTo>
                  <a:close/>
                </a:path>
              </a:pathLst>
            </a:custGeom>
            <a:solidFill>
              <a:srgbClr val="393939"/>
            </a:solidFill>
            <a:ln w="5608" cap="flat">
              <a:noFill/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36102" name="Forme libre : forme 36101">
              <a:extLst>
                <a:ext uri="{FF2B5EF4-FFF2-40B4-BE49-F238E27FC236}">
                  <a16:creationId xmlns:a16="http://schemas.microsoft.com/office/drawing/2014/main" id="{0FEE4304-0D0A-4669-A001-A6601EF47489}"/>
                </a:ext>
              </a:extLst>
            </p:cNvPr>
            <p:cNvSpPr/>
            <p:nvPr/>
          </p:nvSpPr>
          <p:spPr>
            <a:xfrm>
              <a:off x="5613582" y="866117"/>
              <a:ext cx="119818" cy="282850"/>
            </a:xfrm>
            <a:custGeom>
              <a:avLst/>
              <a:gdLst>
                <a:gd name="connsiteX0" fmla="*/ 51351 w 119818"/>
                <a:gd name="connsiteY0" fmla="*/ 65718 h 282850"/>
                <a:gd name="connsiteX1" fmla="*/ 119819 w 119818"/>
                <a:gd name="connsiteY1" fmla="*/ 282850 h 282850"/>
                <a:gd name="connsiteX2" fmla="*/ 69703 w 119818"/>
                <a:gd name="connsiteY2" fmla="*/ 107696 h 282850"/>
                <a:gd name="connsiteX3" fmla="*/ 71106 w 119818"/>
                <a:gd name="connsiteY3" fmla="*/ 0 h 282850"/>
                <a:gd name="connsiteX4" fmla="*/ 0 w 119818"/>
                <a:gd name="connsiteY4" fmla="*/ 28959 h 282850"/>
                <a:gd name="connsiteX5" fmla="*/ 51351 w 119818"/>
                <a:gd name="connsiteY5" fmla="*/ 65718 h 282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9818" h="282850">
                  <a:moveTo>
                    <a:pt x="51351" y="65718"/>
                  </a:moveTo>
                  <a:cubicBezTo>
                    <a:pt x="65381" y="140471"/>
                    <a:pt x="88447" y="213541"/>
                    <a:pt x="119819" y="282850"/>
                  </a:cubicBezTo>
                  <a:cubicBezTo>
                    <a:pt x="97370" y="226336"/>
                    <a:pt x="80534" y="167521"/>
                    <a:pt x="69703" y="107696"/>
                  </a:cubicBezTo>
                  <a:cubicBezTo>
                    <a:pt x="63249" y="71947"/>
                    <a:pt x="59040" y="34234"/>
                    <a:pt x="71106" y="0"/>
                  </a:cubicBezTo>
                  <a:cubicBezTo>
                    <a:pt x="49499" y="19081"/>
                    <a:pt x="24693" y="18520"/>
                    <a:pt x="0" y="28959"/>
                  </a:cubicBezTo>
                  <a:cubicBezTo>
                    <a:pt x="25535" y="33785"/>
                    <a:pt x="45739" y="35917"/>
                    <a:pt x="51351" y="65718"/>
                  </a:cubicBezTo>
                  <a:close/>
                </a:path>
              </a:pathLst>
            </a:custGeom>
            <a:solidFill>
              <a:srgbClr val="393939"/>
            </a:solidFill>
            <a:ln w="5608" cap="flat">
              <a:noFill/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36103" name="Forme libre : forme 36102">
              <a:extLst>
                <a:ext uri="{FF2B5EF4-FFF2-40B4-BE49-F238E27FC236}">
                  <a16:creationId xmlns:a16="http://schemas.microsoft.com/office/drawing/2014/main" id="{942738E7-8649-48BE-97FC-2CBAD58F5DB4}"/>
                </a:ext>
              </a:extLst>
            </p:cNvPr>
            <p:cNvSpPr/>
            <p:nvPr/>
          </p:nvSpPr>
          <p:spPr>
            <a:xfrm>
              <a:off x="7225268" y="1874669"/>
              <a:ext cx="495661" cy="237223"/>
            </a:xfrm>
            <a:custGeom>
              <a:avLst/>
              <a:gdLst>
                <a:gd name="connsiteX0" fmla="*/ 190700 w 495661"/>
                <a:gd name="connsiteY0" fmla="*/ 103936 h 237223"/>
                <a:gd name="connsiteX1" fmla="*/ 372420 w 495661"/>
                <a:gd name="connsiteY1" fmla="*/ 45121 h 237223"/>
                <a:gd name="connsiteX2" fmla="*/ 495662 w 495661"/>
                <a:gd name="connsiteY2" fmla="*/ 29688 h 237223"/>
                <a:gd name="connsiteX3" fmla="*/ 307319 w 495661"/>
                <a:gd name="connsiteY3" fmla="*/ 75651 h 237223"/>
                <a:gd name="connsiteX4" fmla="*/ 200240 w 495661"/>
                <a:gd name="connsiteY4" fmla="*/ 126946 h 237223"/>
                <a:gd name="connsiteX5" fmla="*/ 165894 w 495661"/>
                <a:gd name="connsiteY5" fmla="*/ 237224 h 237223"/>
                <a:gd name="connsiteX6" fmla="*/ 165333 w 495661"/>
                <a:gd name="connsiteY6" fmla="*/ 121502 h 237223"/>
                <a:gd name="connsiteX7" fmla="*/ 162246 w 495661"/>
                <a:gd name="connsiteY7" fmla="*/ 102421 h 237223"/>
                <a:gd name="connsiteX8" fmla="*/ 147486 w 495661"/>
                <a:gd name="connsiteY8" fmla="*/ 85865 h 237223"/>
                <a:gd name="connsiteX9" fmla="*/ 129640 w 495661"/>
                <a:gd name="connsiteY9" fmla="*/ 59152 h 237223"/>
                <a:gd name="connsiteX10" fmla="*/ 91422 w 495661"/>
                <a:gd name="connsiteY10" fmla="*/ 41810 h 237223"/>
                <a:gd name="connsiteX11" fmla="*/ 0 w 495661"/>
                <a:gd name="connsiteY11" fmla="*/ 20484 h 237223"/>
                <a:gd name="connsiteX12" fmla="*/ 114375 w 495661"/>
                <a:gd name="connsiteY12" fmla="*/ 27892 h 237223"/>
                <a:gd name="connsiteX13" fmla="*/ 134803 w 495661"/>
                <a:gd name="connsiteY13" fmla="*/ 0 h 237223"/>
                <a:gd name="connsiteX14" fmla="*/ 145129 w 495661"/>
                <a:gd name="connsiteY14" fmla="*/ 58366 h 237223"/>
                <a:gd name="connsiteX15" fmla="*/ 190700 w 495661"/>
                <a:gd name="connsiteY15" fmla="*/ 103936 h 237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95661" h="237223">
                  <a:moveTo>
                    <a:pt x="190700" y="103936"/>
                  </a:moveTo>
                  <a:cubicBezTo>
                    <a:pt x="244913" y="69759"/>
                    <a:pt x="309508" y="57131"/>
                    <a:pt x="372420" y="45121"/>
                  </a:cubicBezTo>
                  <a:cubicBezTo>
                    <a:pt x="413164" y="37377"/>
                    <a:pt x="454188" y="29576"/>
                    <a:pt x="495662" y="29688"/>
                  </a:cubicBezTo>
                  <a:cubicBezTo>
                    <a:pt x="432862" y="45009"/>
                    <a:pt x="370119" y="60330"/>
                    <a:pt x="307319" y="75651"/>
                  </a:cubicBezTo>
                  <a:cubicBezTo>
                    <a:pt x="268203" y="85192"/>
                    <a:pt x="226393" y="96360"/>
                    <a:pt x="200240" y="126946"/>
                  </a:cubicBezTo>
                  <a:cubicBezTo>
                    <a:pt x="174817" y="156690"/>
                    <a:pt x="169823" y="198276"/>
                    <a:pt x="165894" y="237224"/>
                  </a:cubicBezTo>
                  <a:cubicBezTo>
                    <a:pt x="165726" y="198669"/>
                    <a:pt x="165501" y="160057"/>
                    <a:pt x="165333" y="121502"/>
                  </a:cubicBezTo>
                  <a:cubicBezTo>
                    <a:pt x="165277" y="114992"/>
                    <a:pt x="165221" y="108258"/>
                    <a:pt x="162246" y="102421"/>
                  </a:cubicBezTo>
                  <a:cubicBezTo>
                    <a:pt x="158879" y="95799"/>
                    <a:pt x="152369" y="91477"/>
                    <a:pt x="147486" y="85865"/>
                  </a:cubicBezTo>
                  <a:cubicBezTo>
                    <a:pt x="140471" y="77784"/>
                    <a:pt x="136936" y="67009"/>
                    <a:pt x="129640" y="59152"/>
                  </a:cubicBezTo>
                  <a:cubicBezTo>
                    <a:pt x="119987" y="48769"/>
                    <a:pt x="105283" y="45065"/>
                    <a:pt x="91422" y="41810"/>
                  </a:cubicBezTo>
                  <a:cubicBezTo>
                    <a:pt x="60948" y="34683"/>
                    <a:pt x="30474" y="27611"/>
                    <a:pt x="0" y="20484"/>
                  </a:cubicBezTo>
                  <a:cubicBezTo>
                    <a:pt x="39509" y="11224"/>
                    <a:pt x="76213" y="17398"/>
                    <a:pt x="114375" y="27892"/>
                  </a:cubicBezTo>
                  <a:cubicBezTo>
                    <a:pt x="117293" y="16107"/>
                    <a:pt x="123074" y="3704"/>
                    <a:pt x="134803" y="0"/>
                  </a:cubicBezTo>
                  <a:cubicBezTo>
                    <a:pt x="136375" y="28117"/>
                    <a:pt x="126441" y="36030"/>
                    <a:pt x="145129" y="58366"/>
                  </a:cubicBezTo>
                  <a:cubicBezTo>
                    <a:pt x="148440" y="62519"/>
                    <a:pt x="192440" y="102197"/>
                    <a:pt x="190700" y="103936"/>
                  </a:cubicBezTo>
                  <a:close/>
                </a:path>
              </a:pathLst>
            </a:custGeom>
            <a:solidFill>
              <a:srgbClr val="393939"/>
            </a:solidFill>
            <a:ln w="5608" cap="flat">
              <a:noFill/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36104" name="Forme libre : forme 36103">
              <a:extLst>
                <a:ext uri="{FF2B5EF4-FFF2-40B4-BE49-F238E27FC236}">
                  <a16:creationId xmlns:a16="http://schemas.microsoft.com/office/drawing/2014/main" id="{BEDDC244-3C26-4870-B3E5-BA1C2701CDA5}"/>
                </a:ext>
              </a:extLst>
            </p:cNvPr>
            <p:cNvSpPr/>
            <p:nvPr/>
          </p:nvSpPr>
          <p:spPr>
            <a:xfrm>
              <a:off x="7652743" y="2125306"/>
              <a:ext cx="442699" cy="436341"/>
            </a:xfrm>
            <a:custGeom>
              <a:avLst/>
              <a:gdLst>
                <a:gd name="connsiteX0" fmla="*/ 235260 w 442699"/>
                <a:gd name="connsiteY0" fmla="*/ 37377 h 436341"/>
                <a:gd name="connsiteX1" fmla="*/ 130482 w 442699"/>
                <a:gd name="connsiteY1" fmla="*/ 85360 h 436341"/>
                <a:gd name="connsiteX2" fmla="*/ 110502 w 442699"/>
                <a:gd name="connsiteY2" fmla="*/ 131941 h 436341"/>
                <a:gd name="connsiteX3" fmla="*/ 63754 w 442699"/>
                <a:gd name="connsiteY3" fmla="*/ 228244 h 436341"/>
                <a:gd name="connsiteX4" fmla="*/ 0 w 442699"/>
                <a:gd name="connsiteY4" fmla="*/ 436342 h 436341"/>
                <a:gd name="connsiteX5" fmla="*/ 151415 w 442699"/>
                <a:gd name="connsiteY5" fmla="*/ 84462 h 436341"/>
                <a:gd name="connsiteX6" fmla="*/ 159440 w 442699"/>
                <a:gd name="connsiteY6" fmla="*/ 67850 h 436341"/>
                <a:gd name="connsiteX7" fmla="*/ 168475 w 442699"/>
                <a:gd name="connsiteY7" fmla="*/ 64708 h 436341"/>
                <a:gd name="connsiteX8" fmla="*/ 325222 w 442699"/>
                <a:gd name="connsiteY8" fmla="*/ 39565 h 436341"/>
                <a:gd name="connsiteX9" fmla="*/ 442683 w 442699"/>
                <a:gd name="connsiteY9" fmla="*/ 0 h 436341"/>
                <a:gd name="connsiteX10" fmla="*/ 235260 w 442699"/>
                <a:gd name="connsiteY10" fmla="*/ 37377 h 436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42699" h="436341">
                  <a:moveTo>
                    <a:pt x="235260" y="37377"/>
                  </a:moveTo>
                  <a:cubicBezTo>
                    <a:pt x="196255" y="43774"/>
                    <a:pt x="152930" y="52810"/>
                    <a:pt x="130482" y="85360"/>
                  </a:cubicBezTo>
                  <a:cubicBezTo>
                    <a:pt x="120885" y="99334"/>
                    <a:pt x="116395" y="116058"/>
                    <a:pt x="110502" y="131941"/>
                  </a:cubicBezTo>
                  <a:cubicBezTo>
                    <a:pt x="98100" y="165445"/>
                    <a:pt x="79131" y="196031"/>
                    <a:pt x="63754" y="228244"/>
                  </a:cubicBezTo>
                  <a:cubicBezTo>
                    <a:pt x="32382" y="293850"/>
                    <a:pt x="16107" y="365461"/>
                    <a:pt x="0" y="436342"/>
                  </a:cubicBezTo>
                  <a:cubicBezTo>
                    <a:pt x="62575" y="324380"/>
                    <a:pt x="125992" y="210117"/>
                    <a:pt x="151415" y="84462"/>
                  </a:cubicBezTo>
                  <a:cubicBezTo>
                    <a:pt x="152650" y="78289"/>
                    <a:pt x="154221" y="71442"/>
                    <a:pt x="159440" y="67850"/>
                  </a:cubicBezTo>
                  <a:cubicBezTo>
                    <a:pt x="162078" y="66054"/>
                    <a:pt x="165333" y="65381"/>
                    <a:pt x="168475" y="64708"/>
                  </a:cubicBezTo>
                  <a:cubicBezTo>
                    <a:pt x="220332" y="54269"/>
                    <a:pt x="272636" y="45851"/>
                    <a:pt x="325222" y="39565"/>
                  </a:cubicBezTo>
                  <a:cubicBezTo>
                    <a:pt x="358838" y="35525"/>
                    <a:pt x="444030" y="46861"/>
                    <a:pt x="442683" y="0"/>
                  </a:cubicBezTo>
                  <a:cubicBezTo>
                    <a:pt x="376685" y="19250"/>
                    <a:pt x="303840" y="26152"/>
                    <a:pt x="235260" y="37377"/>
                  </a:cubicBezTo>
                  <a:close/>
                </a:path>
              </a:pathLst>
            </a:custGeom>
            <a:solidFill>
              <a:srgbClr val="393939"/>
            </a:solidFill>
            <a:ln w="5608" cap="flat">
              <a:noFill/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36105" name="Forme libre : forme 36104">
              <a:extLst>
                <a:ext uri="{FF2B5EF4-FFF2-40B4-BE49-F238E27FC236}">
                  <a16:creationId xmlns:a16="http://schemas.microsoft.com/office/drawing/2014/main" id="{3347D48F-A588-4C42-AE5D-1C4BFC1A543C}"/>
                </a:ext>
              </a:extLst>
            </p:cNvPr>
            <p:cNvSpPr/>
            <p:nvPr/>
          </p:nvSpPr>
          <p:spPr>
            <a:xfrm>
              <a:off x="6001909" y="4324934"/>
              <a:ext cx="402446" cy="1053177"/>
            </a:xfrm>
            <a:custGeom>
              <a:avLst/>
              <a:gdLst>
                <a:gd name="connsiteX0" fmla="*/ 269468 w 402446"/>
                <a:gd name="connsiteY0" fmla="*/ 1779 h 1053177"/>
                <a:gd name="connsiteX1" fmla="*/ 704 w 402446"/>
                <a:gd name="connsiteY1" fmla="*/ 968521 h 1053177"/>
                <a:gd name="connsiteX2" fmla="*/ 138818 w 402446"/>
                <a:gd name="connsiteY2" fmla="*/ 1043162 h 1053177"/>
                <a:gd name="connsiteX3" fmla="*/ 373966 w 402446"/>
                <a:gd name="connsiteY3" fmla="*/ 979689 h 1053177"/>
                <a:gd name="connsiteX4" fmla="*/ 370206 w 402446"/>
                <a:gd name="connsiteY4" fmla="*/ 419825 h 1053177"/>
                <a:gd name="connsiteX5" fmla="*/ 269468 w 402446"/>
                <a:gd name="connsiteY5" fmla="*/ 1779 h 10531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2446" h="1053177">
                  <a:moveTo>
                    <a:pt x="269468" y="1779"/>
                  </a:moveTo>
                  <a:cubicBezTo>
                    <a:pt x="154869" y="17885"/>
                    <a:pt x="8169" y="882655"/>
                    <a:pt x="704" y="968521"/>
                  </a:cubicBezTo>
                  <a:cubicBezTo>
                    <a:pt x="-6760" y="1054386"/>
                    <a:pt x="45489" y="1065554"/>
                    <a:pt x="138818" y="1043162"/>
                  </a:cubicBezTo>
                  <a:cubicBezTo>
                    <a:pt x="232148" y="1020770"/>
                    <a:pt x="373966" y="979689"/>
                    <a:pt x="373966" y="979689"/>
                  </a:cubicBezTo>
                  <a:cubicBezTo>
                    <a:pt x="373966" y="979689"/>
                    <a:pt x="362742" y="513098"/>
                    <a:pt x="370206" y="419825"/>
                  </a:cubicBezTo>
                  <a:cubicBezTo>
                    <a:pt x="377726" y="326551"/>
                    <a:pt x="482223" y="-28078"/>
                    <a:pt x="269468" y="1779"/>
                  </a:cubicBezTo>
                  <a:close/>
                </a:path>
              </a:pathLst>
            </a:custGeom>
            <a:solidFill>
              <a:srgbClr val="646464"/>
            </a:solidFill>
            <a:ln w="5608" cap="flat">
              <a:noFill/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36106" name="Forme libre : forme 36105">
              <a:extLst>
                <a:ext uri="{FF2B5EF4-FFF2-40B4-BE49-F238E27FC236}">
                  <a16:creationId xmlns:a16="http://schemas.microsoft.com/office/drawing/2014/main" id="{0EB462C4-987E-4353-B751-4F8F1E6B3A8E}"/>
                </a:ext>
              </a:extLst>
            </p:cNvPr>
            <p:cNvSpPr/>
            <p:nvPr/>
          </p:nvSpPr>
          <p:spPr>
            <a:xfrm>
              <a:off x="5991101" y="5356203"/>
              <a:ext cx="359405" cy="448047"/>
            </a:xfrm>
            <a:custGeom>
              <a:avLst/>
              <a:gdLst>
                <a:gd name="connsiteX0" fmla="*/ 308449 w 359405"/>
                <a:gd name="connsiteY0" fmla="*/ 5215 h 448047"/>
                <a:gd name="connsiteX1" fmla="*/ 277639 w 359405"/>
                <a:gd name="connsiteY1" fmla="*/ 19750 h 448047"/>
                <a:gd name="connsiteX2" fmla="*/ 233190 w 359405"/>
                <a:gd name="connsiteY2" fmla="*/ 23735 h 448047"/>
                <a:gd name="connsiteX3" fmla="*/ 103719 w 359405"/>
                <a:gd name="connsiteY3" fmla="*/ 61448 h 448047"/>
                <a:gd name="connsiteX4" fmla="*/ 72291 w 359405"/>
                <a:gd name="connsiteY4" fmla="*/ 67285 h 448047"/>
                <a:gd name="connsiteX5" fmla="*/ 54781 w 359405"/>
                <a:gd name="connsiteY5" fmla="*/ 102192 h 448047"/>
                <a:gd name="connsiteX6" fmla="*/ 16338 w 359405"/>
                <a:gd name="connsiteY6" fmla="*/ 294800 h 448047"/>
                <a:gd name="connsiteX7" fmla="*/ 63 w 359405"/>
                <a:gd name="connsiteY7" fmla="*/ 409343 h 448047"/>
                <a:gd name="connsiteX8" fmla="*/ 4048 w 359405"/>
                <a:gd name="connsiteY8" fmla="*/ 432633 h 448047"/>
                <a:gd name="connsiteX9" fmla="*/ 27619 w 359405"/>
                <a:gd name="connsiteY9" fmla="*/ 446888 h 448047"/>
                <a:gd name="connsiteX10" fmla="*/ 115561 w 359405"/>
                <a:gd name="connsiteY10" fmla="*/ 425282 h 448047"/>
                <a:gd name="connsiteX11" fmla="*/ 192054 w 359405"/>
                <a:gd name="connsiteY11" fmla="*/ 405920 h 448047"/>
                <a:gd name="connsiteX12" fmla="*/ 296832 w 359405"/>
                <a:gd name="connsiteY12" fmla="*/ 393349 h 448047"/>
                <a:gd name="connsiteX13" fmla="*/ 325453 w 359405"/>
                <a:gd name="connsiteY13" fmla="*/ 384930 h 448047"/>
                <a:gd name="connsiteX14" fmla="*/ 333984 w 359405"/>
                <a:gd name="connsiteY14" fmla="*/ 371910 h 448047"/>
                <a:gd name="connsiteX15" fmla="*/ 358677 w 359405"/>
                <a:gd name="connsiteY15" fmla="*/ 204782 h 448047"/>
                <a:gd name="connsiteX16" fmla="*/ 351213 w 359405"/>
                <a:gd name="connsiteY16" fmla="*/ 65209 h 448047"/>
                <a:gd name="connsiteX17" fmla="*/ 356040 w 359405"/>
                <a:gd name="connsiteY17" fmla="*/ 18460 h 448047"/>
                <a:gd name="connsiteX18" fmla="*/ 308449 w 359405"/>
                <a:gd name="connsiteY18" fmla="*/ 5215 h 4480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59405" h="448047">
                  <a:moveTo>
                    <a:pt x="308449" y="5215"/>
                  </a:moveTo>
                  <a:cubicBezTo>
                    <a:pt x="298123" y="9985"/>
                    <a:pt x="288526" y="16495"/>
                    <a:pt x="277639" y="19750"/>
                  </a:cubicBezTo>
                  <a:cubicBezTo>
                    <a:pt x="263327" y="24016"/>
                    <a:pt x="248063" y="22388"/>
                    <a:pt x="233190" y="23735"/>
                  </a:cubicBezTo>
                  <a:cubicBezTo>
                    <a:pt x="188237" y="27720"/>
                    <a:pt x="148728" y="58362"/>
                    <a:pt x="103719" y="61448"/>
                  </a:cubicBezTo>
                  <a:cubicBezTo>
                    <a:pt x="92944" y="62178"/>
                    <a:pt x="81383" y="61504"/>
                    <a:pt x="72291" y="67285"/>
                  </a:cubicBezTo>
                  <a:cubicBezTo>
                    <a:pt x="61011" y="74468"/>
                    <a:pt x="57419" y="89060"/>
                    <a:pt x="54781" y="102192"/>
                  </a:cubicBezTo>
                  <a:cubicBezTo>
                    <a:pt x="41986" y="166395"/>
                    <a:pt x="29134" y="230597"/>
                    <a:pt x="16338" y="294800"/>
                  </a:cubicBezTo>
                  <a:cubicBezTo>
                    <a:pt x="8762" y="332682"/>
                    <a:pt x="1186" y="370732"/>
                    <a:pt x="63" y="409343"/>
                  </a:cubicBezTo>
                  <a:cubicBezTo>
                    <a:pt x="-161" y="417312"/>
                    <a:pt x="7" y="425787"/>
                    <a:pt x="4048" y="432633"/>
                  </a:cubicBezTo>
                  <a:cubicBezTo>
                    <a:pt x="8874" y="440771"/>
                    <a:pt x="18303" y="445148"/>
                    <a:pt x="27619" y="446888"/>
                  </a:cubicBezTo>
                  <a:cubicBezTo>
                    <a:pt x="57756" y="452557"/>
                    <a:pt x="86939" y="436169"/>
                    <a:pt x="115561" y="425282"/>
                  </a:cubicBezTo>
                  <a:cubicBezTo>
                    <a:pt x="140198" y="415909"/>
                    <a:pt x="166126" y="410410"/>
                    <a:pt x="192054" y="405920"/>
                  </a:cubicBezTo>
                  <a:cubicBezTo>
                    <a:pt x="226737" y="399915"/>
                    <a:pt x="261700" y="395762"/>
                    <a:pt x="296832" y="393349"/>
                  </a:cubicBezTo>
                  <a:cubicBezTo>
                    <a:pt x="306934" y="392675"/>
                    <a:pt x="317989" y="391777"/>
                    <a:pt x="325453" y="384930"/>
                  </a:cubicBezTo>
                  <a:cubicBezTo>
                    <a:pt x="329326" y="381395"/>
                    <a:pt x="331795" y="376625"/>
                    <a:pt x="333984" y="371910"/>
                  </a:cubicBezTo>
                  <a:cubicBezTo>
                    <a:pt x="358116" y="320391"/>
                    <a:pt x="361203" y="261632"/>
                    <a:pt x="358677" y="204782"/>
                  </a:cubicBezTo>
                  <a:cubicBezTo>
                    <a:pt x="356601" y="158313"/>
                    <a:pt x="350371" y="111789"/>
                    <a:pt x="351213" y="65209"/>
                  </a:cubicBezTo>
                  <a:cubicBezTo>
                    <a:pt x="351494" y="51066"/>
                    <a:pt x="359743" y="31873"/>
                    <a:pt x="356040" y="18460"/>
                  </a:cubicBezTo>
                  <a:cubicBezTo>
                    <a:pt x="349866" y="-3877"/>
                    <a:pt x="325622" y="-2754"/>
                    <a:pt x="308449" y="5215"/>
                  </a:cubicBezTo>
                  <a:close/>
                </a:path>
              </a:pathLst>
            </a:custGeom>
            <a:solidFill>
              <a:srgbClr val="5F5F5F"/>
            </a:solidFill>
            <a:ln w="5608" cap="flat">
              <a:noFill/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36107" name="Forme libre : forme 36106">
              <a:extLst>
                <a:ext uri="{FF2B5EF4-FFF2-40B4-BE49-F238E27FC236}">
                  <a16:creationId xmlns:a16="http://schemas.microsoft.com/office/drawing/2014/main" id="{2DF4CAC9-8681-418E-9607-22734EC328B9}"/>
                </a:ext>
              </a:extLst>
            </p:cNvPr>
            <p:cNvSpPr/>
            <p:nvPr/>
          </p:nvSpPr>
          <p:spPr>
            <a:xfrm>
              <a:off x="5956698" y="5779534"/>
              <a:ext cx="392365" cy="450214"/>
            </a:xfrm>
            <a:custGeom>
              <a:avLst/>
              <a:gdLst>
                <a:gd name="connsiteX0" fmla="*/ 306093 w 392365"/>
                <a:gd name="connsiteY0" fmla="*/ 5430 h 450214"/>
                <a:gd name="connsiteX1" fmla="*/ 92271 w 392365"/>
                <a:gd name="connsiteY1" fmla="*/ 63459 h 450214"/>
                <a:gd name="connsiteX2" fmla="*/ 65277 w 392365"/>
                <a:gd name="connsiteY2" fmla="*/ 75525 h 450214"/>
                <a:gd name="connsiteX3" fmla="*/ 50068 w 392365"/>
                <a:gd name="connsiteY3" fmla="*/ 124855 h 450214"/>
                <a:gd name="connsiteX4" fmla="*/ 39012 w 392365"/>
                <a:gd name="connsiteY4" fmla="*/ 202359 h 450214"/>
                <a:gd name="connsiteX5" fmla="*/ 6855 w 392365"/>
                <a:gd name="connsiteY5" fmla="*/ 433858 h 450214"/>
                <a:gd name="connsiteX6" fmla="*/ 13309 w 392365"/>
                <a:gd name="connsiteY6" fmla="*/ 446204 h 450214"/>
                <a:gd name="connsiteX7" fmla="*/ 41369 w 392365"/>
                <a:gd name="connsiteY7" fmla="*/ 446990 h 450214"/>
                <a:gd name="connsiteX8" fmla="*/ 263328 w 392365"/>
                <a:gd name="connsiteY8" fmla="*/ 411353 h 450214"/>
                <a:gd name="connsiteX9" fmla="*/ 366591 w 392365"/>
                <a:gd name="connsiteY9" fmla="*/ 377344 h 450214"/>
                <a:gd name="connsiteX10" fmla="*/ 383989 w 392365"/>
                <a:gd name="connsiteY10" fmla="*/ 284239 h 450214"/>
                <a:gd name="connsiteX11" fmla="*/ 390162 w 392365"/>
                <a:gd name="connsiteY11" fmla="*/ 79509 h 450214"/>
                <a:gd name="connsiteX12" fmla="*/ 379611 w 392365"/>
                <a:gd name="connsiteY12" fmla="*/ 18057 h 450214"/>
                <a:gd name="connsiteX13" fmla="*/ 306093 w 392365"/>
                <a:gd name="connsiteY13" fmla="*/ 5430 h 450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92365" h="450214">
                  <a:moveTo>
                    <a:pt x="306093" y="5430"/>
                  </a:moveTo>
                  <a:cubicBezTo>
                    <a:pt x="234819" y="24791"/>
                    <a:pt x="163545" y="44097"/>
                    <a:pt x="92271" y="63459"/>
                  </a:cubicBezTo>
                  <a:cubicBezTo>
                    <a:pt x="82674" y="66040"/>
                    <a:pt x="72685" y="68902"/>
                    <a:pt x="65277" y="75525"/>
                  </a:cubicBezTo>
                  <a:cubicBezTo>
                    <a:pt x="52145" y="87366"/>
                    <a:pt x="51134" y="107177"/>
                    <a:pt x="50068" y="124855"/>
                  </a:cubicBezTo>
                  <a:cubicBezTo>
                    <a:pt x="48497" y="150951"/>
                    <a:pt x="44793" y="176879"/>
                    <a:pt x="39012" y="202359"/>
                  </a:cubicBezTo>
                  <a:cubicBezTo>
                    <a:pt x="21503" y="279357"/>
                    <a:pt x="-15201" y="358038"/>
                    <a:pt x="6855" y="433858"/>
                  </a:cubicBezTo>
                  <a:cubicBezTo>
                    <a:pt x="8146" y="438347"/>
                    <a:pt x="9829" y="443062"/>
                    <a:pt x="13309" y="446204"/>
                  </a:cubicBezTo>
                  <a:cubicBezTo>
                    <a:pt x="20604" y="452771"/>
                    <a:pt x="31997" y="449965"/>
                    <a:pt x="41369" y="446990"/>
                  </a:cubicBezTo>
                  <a:cubicBezTo>
                    <a:pt x="112980" y="424205"/>
                    <a:pt x="188294" y="414889"/>
                    <a:pt x="263328" y="411353"/>
                  </a:cubicBezTo>
                  <a:cubicBezTo>
                    <a:pt x="300761" y="409613"/>
                    <a:pt x="343469" y="406807"/>
                    <a:pt x="366591" y="377344"/>
                  </a:cubicBezTo>
                  <a:cubicBezTo>
                    <a:pt x="386514" y="351978"/>
                    <a:pt x="384101" y="316509"/>
                    <a:pt x="383989" y="284239"/>
                  </a:cubicBezTo>
                  <a:cubicBezTo>
                    <a:pt x="383708" y="215940"/>
                    <a:pt x="397626" y="147809"/>
                    <a:pt x="390162" y="79509"/>
                  </a:cubicBezTo>
                  <a:cubicBezTo>
                    <a:pt x="388254" y="62112"/>
                    <a:pt x="389601" y="33322"/>
                    <a:pt x="379611" y="18057"/>
                  </a:cubicBezTo>
                  <a:cubicBezTo>
                    <a:pt x="363673" y="-6356"/>
                    <a:pt x="329832" y="-1024"/>
                    <a:pt x="306093" y="5430"/>
                  </a:cubicBezTo>
                  <a:close/>
                </a:path>
              </a:pathLst>
            </a:custGeom>
            <a:solidFill>
              <a:srgbClr val="595959"/>
            </a:solidFill>
            <a:ln w="5608" cap="flat">
              <a:noFill/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36108" name="Forme libre : forme 36107">
              <a:extLst>
                <a:ext uri="{FF2B5EF4-FFF2-40B4-BE49-F238E27FC236}">
                  <a16:creationId xmlns:a16="http://schemas.microsoft.com/office/drawing/2014/main" id="{EFC49F52-59BF-46CD-8C8B-9622069CB4B2}"/>
                </a:ext>
              </a:extLst>
            </p:cNvPr>
            <p:cNvSpPr/>
            <p:nvPr/>
          </p:nvSpPr>
          <p:spPr>
            <a:xfrm>
              <a:off x="5974048" y="6211449"/>
              <a:ext cx="393907" cy="341869"/>
            </a:xfrm>
            <a:custGeom>
              <a:avLst/>
              <a:gdLst>
                <a:gd name="connsiteX0" fmla="*/ 90523 w 393907"/>
                <a:gd name="connsiteY0" fmla="*/ 32586 h 341869"/>
                <a:gd name="connsiteX1" fmla="*/ 15826 w 393907"/>
                <a:gd name="connsiteY1" fmla="*/ 78437 h 341869"/>
                <a:gd name="connsiteX2" fmla="*/ 11168 w 393907"/>
                <a:gd name="connsiteY2" fmla="*/ 108518 h 341869"/>
                <a:gd name="connsiteX3" fmla="*/ 0 w 393907"/>
                <a:gd name="connsiteY3" fmla="*/ 341869 h 341869"/>
                <a:gd name="connsiteX4" fmla="*/ 53652 w 393907"/>
                <a:gd name="connsiteY4" fmla="*/ 300564 h 341869"/>
                <a:gd name="connsiteX5" fmla="*/ 212362 w 393907"/>
                <a:gd name="connsiteY5" fmla="*/ 267733 h 341869"/>
                <a:gd name="connsiteX6" fmla="*/ 376180 w 393907"/>
                <a:gd name="connsiteY6" fmla="*/ 260157 h 341869"/>
                <a:gd name="connsiteX7" fmla="*/ 393297 w 393907"/>
                <a:gd name="connsiteY7" fmla="*/ 248091 h 341869"/>
                <a:gd name="connsiteX8" fmla="*/ 393409 w 393907"/>
                <a:gd name="connsiteY8" fmla="*/ 238101 h 341869"/>
                <a:gd name="connsiteX9" fmla="*/ 373542 w 393907"/>
                <a:gd name="connsiteY9" fmla="*/ 90166 h 341869"/>
                <a:gd name="connsiteX10" fmla="*/ 354798 w 393907"/>
                <a:gd name="connsiteY10" fmla="*/ 11260 h 341869"/>
                <a:gd name="connsiteX11" fmla="*/ 228694 w 393907"/>
                <a:gd name="connsiteY11" fmla="*/ 9576 h 341869"/>
                <a:gd name="connsiteX12" fmla="*/ 90523 w 393907"/>
                <a:gd name="connsiteY12" fmla="*/ 32586 h 341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93907" h="341869">
                  <a:moveTo>
                    <a:pt x="90523" y="32586"/>
                  </a:moveTo>
                  <a:cubicBezTo>
                    <a:pt x="60723" y="39040"/>
                    <a:pt x="26826" y="49983"/>
                    <a:pt x="15826" y="78437"/>
                  </a:cubicBezTo>
                  <a:cubicBezTo>
                    <a:pt x="12178" y="87921"/>
                    <a:pt x="11617" y="98304"/>
                    <a:pt x="11168" y="108518"/>
                  </a:cubicBezTo>
                  <a:cubicBezTo>
                    <a:pt x="7464" y="186302"/>
                    <a:pt x="3760" y="264085"/>
                    <a:pt x="0" y="341869"/>
                  </a:cubicBezTo>
                  <a:cubicBezTo>
                    <a:pt x="18800" y="329354"/>
                    <a:pt x="34795" y="312967"/>
                    <a:pt x="53652" y="300564"/>
                  </a:cubicBezTo>
                  <a:cubicBezTo>
                    <a:pt x="99503" y="270427"/>
                    <a:pt x="157476" y="266443"/>
                    <a:pt x="212362" y="267733"/>
                  </a:cubicBezTo>
                  <a:cubicBezTo>
                    <a:pt x="267249" y="269024"/>
                    <a:pt x="323201" y="274580"/>
                    <a:pt x="376180" y="260157"/>
                  </a:cubicBezTo>
                  <a:cubicBezTo>
                    <a:pt x="383251" y="258249"/>
                    <a:pt x="391108" y="255050"/>
                    <a:pt x="393297" y="248091"/>
                  </a:cubicBezTo>
                  <a:cubicBezTo>
                    <a:pt x="394307" y="244892"/>
                    <a:pt x="393858" y="241413"/>
                    <a:pt x="393409" y="238101"/>
                  </a:cubicBezTo>
                  <a:cubicBezTo>
                    <a:pt x="386787" y="188771"/>
                    <a:pt x="380108" y="139497"/>
                    <a:pt x="373542" y="90166"/>
                  </a:cubicBezTo>
                  <a:cubicBezTo>
                    <a:pt x="370456" y="67044"/>
                    <a:pt x="375394" y="27086"/>
                    <a:pt x="354798" y="11260"/>
                  </a:cubicBezTo>
                  <a:cubicBezTo>
                    <a:pt x="325951" y="-10852"/>
                    <a:pt x="261580" y="5760"/>
                    <a:pt x="228694" y="9576"/>
                  </a:cubicBezTo>
                  <a:cubicBezTo>
                    <a:pt x="182169" y="14907"/>
                    <a:pt x="136374" y="23382"/>
                    <a:pt x="90523" y="32586"/>
                  </a:cubicBezTo>
                  <a:close/>
                </a:path>
              </a:pathLst>
            </a:custGeom>
            <a:solidFill>
              <a:srgbClr val="5E5E5E"/>
            </a:solidFill>
            <a:ln w="5608" cap="flat">
              <a:noFill/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36109" name="Forme libre : forme 36108">
              <a:extLst>
                <a:ext uri="{FF2B5EF4-FFF2-40B4-BE49-F238E27FC236}">
                  <a16:creationId xmlns:a16="http://schemas.microsoft.com/office/drawing/2014/main" id="{AC86D8FD-8714-48DA-938B-B15A1A399C57}"/>
                </a:ext>
              </a:extLst>
            </p:cNvPr>
            <p:cNvSpPr/>
            <p:nvPr/>
          </p:nvSpPr>
          <p:spPr>
            <a:xfrm>
              <a:off x="5978171" y="6505494"/>
              <a:ext cx="397858" cy="340944"/>
            </a:xfrm>
            <a:custGeom>
              <a:avLst/>
              <a:gdLst>
                <a:gd name="connsiteX0" fmla="*/ 366333 w 397858"/>
                <a:gd name="connsiteY0" fmla="*/ 329271 h 340944"/>
                <a:gd name="connsiteX1" fmla="*/ 385358 w 397858"/>
                <a:gd name="connsiteY1" fmla="*/ 323828 h 340944"/>
                <a:gd name="connsiteX2" fmla="*/ 397255 w 397858"/>
                <a:gd name="connsiteY2" fmla="*/ 280109 h 340944"/>
                <a:gd name="connsiteX3" fmla="*/ 381429 w 397858"/>
                <a:gd name="connsiteY3" fmla="*/ 44850 h 340944"/>
                <a:gd name="connsiteX4" fmla="*/ 234785 w 397858"/>
                <a:gd name="connsiteY4" fmla="*/ 22513 h 340944"/>
                <a:gd name="connsiteX5" fmla="*/ 105987 w 397858"/>
                <a:gd name="connsiteY5" fmla="*/ 44681 h 340944"/>
                <a:gd name="connsiteX6" fmla="*/ 35050 w 397858"/>
                <a:gd name="connsiteY6" fmla="*/ 92721 h 340944"/>
                <a:gd name="connsiteX7" fmla="*/ 4800 w 397858"/>
                <a:gd name="connsiteY7" fmla="*/ 127629 h 340944"/>
                <a:gd name="connsiteX8" fmla="*/ 30 w 397858"/>
                <a:gd name="connsiteY8" fmla="*/ 165903 h 340944"/>
                <a:gd name="connsiteX9" fmla="*/ 17708 w 397858"/>
                <a:gd name="connsiteY9" fmla="*/ 304354 h 340944"/>
                <a:gd name="connsiteX10" fmla="*/ 30392 w 397858"/>
                <a:gd name="connsiteY10" fmla="*/ 326185 h 340944"/>
                <a:gd name="connsiteX11" fmla="*/ 56151 w 397858"/>
                <a:gd name="connsiteY11" fmla="*/ 339430 h 340944"/>
                <a:gd name="connsiteX12" fmla="*/ 61988 w 397858"/>
                <a:gd name="connsiteY12" fmla="*/ 340944 h 340944"/>
                <a:gd name="connsiteX13" fmla="*/ 271320 w 397858"/>
                <a:gd name="connsiteY13" fmla="*/ 340664 h 340944"/>
                <a:gd name="connsiteX14" fmla="*/ 366333 w 397858"/>
                <a:gd name="connsiteY14" fmla="*/ 329271 h 340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97858" h="340944">
                  <a:moveTo>
                    <a:pt x="366333" y="329271"/>
                  </a:moveTo>
                  <a:cubicBezTo>
                    <a:pt x="372955" y="328429"/>
                    <a:pt x="379802" y="327476"/>
                    <a:pt x="385358" y="323828"/>
                  </a:cubicBezTo>
                  <a:cubicBezTo>
                    <a:pt x="398658" y="315073"/>
                    <a:pt x="398658" y="295936"/>
                    <a:pt x="397255" y="280109"/>
                  </a:cubicBezTo>
                  <a:cubicBezTo>
                    <a:pt x="390296" y="201877"/>
                    <a:pt x="389118" y="122914"/>
                    <a:pt x="381429" y="44850"/>
                  </a:cubicBezTo>
                  <a:cubicBezTo>
                    <a:pt x="373685" y="-34113"/>
                    <a:pt x="285350" y="13310"/>
                    <a:pt x="234785" y="22513"/>
                  </a:cubicBezTo>
                  <a:cubicBezTo>
                    <a:pt x="191796" y="30370"/>
                    <a:pt x="146338" y="27845"/>
                    <a:pt x="105987" y="44681"/>
                  </a:cubicBezTo>
                  <a:cubicBezTo>
                    <a:pt x="79498" y="55681"/>
                    <a:pt x="57049" y="74314"/>
                    <a:pt x="35050" y="92721"/>
                  </a:cubicBezTo>
                  <a:cubicBezTo>
                    <a:pt x="23096" y="102710"/>
                    <a:pt x="10749" y="113261"/>
                    <a:pt x="4800" y="127629"/>
                  </a:cubicBezTo>
                  <a:cubicBezTo>
                    <a:pt x="-138" y="139582"/>
                    <a:pt x="-82" y="152995"/>
                    <a:pt x="30" y="165903"/>
                  </a:cubicBezTo>
                  <a:cubicBezTo>
                    <a:pt x="479" y="212708"/>
                    <a:pt x="1153" y="260579"/>
                    <a:pt x="17708" y="304354"/>
                  </a:cubicBezTo>
                  <a:cubicBezTo>
                    <a:pt x="20739" y="312267"/>
                    <a:pt x="24331" y="320236"/>
                    <a:pt x="30392" y="326185"/>
                  </a:cubicBezTo>
                  <a:cubicBezTo>
                    <a:pt x="37351" y="333032"/>
                    <a:pt x="46779" y="336680"/>
                    <a:pt x="56151" y="339430"/>
                  </a:cubicBezTo>
                  <a:cubicBezTo>
                    <a:pt x="58059" y="339991"/>
                    <a:pt x="60024" y="340439"/>
                    <a:pt x="61988" y="340944"/>
                  </a:cubicBezTo>
                  <a:lnTo>
                    <a:pt x="271320" y="340664"/>
                  </a:lnTo>
                  <a:cubicBezTo>
                    <a:pt x="303028" y="337353"/>
                    <a:pt x="334681" y="333312"/>
                    <a:pt x="366333" y="329271"/>
                  </a:cubicBezTo>
                  <a:close/>
                </a:path>
              </a:pathLst>
            </a:custGeom>
            <a:solidFill>
              <a:srgbClr val="5E5E5E"/>
            </a:solidFill>
            <a:ln w="5608" cap="flat">
              <a:noFill/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36110" name="Forme libre : forme 36109">
              <a:extLst>
                <a:ext uri="{FF2B5EF4-FFF2-40B4-BE49-F238E27FC236}">
                  <a16:creationId xmlns:a16="http://schemas.microsoft.com/office/drawing/2014/main" id="{3D7B58EE-48E1-49E0-A2C6-354CD93FE9E9}"/>
                </a:ext>
              </a:extLst>
            </p:cNvPr>
            <p:cNvSpPr/>
            <p:nvPr/>
          </p:nvSpPr>
          <p:spPr>
            <a:xfrm>
              <a:off x="6040158" y="6846158"/>
              <a:ext cx="209331" cy="8120"/>
            </a:xfrm>
            <a:custGeom>
              <a:avLst/>
              <a:gdLst>
                <a:gd name="connsiteX0" fmla="*/ 0 w 209331"/>
                <a:gd name="connsiteY0" fmla="*/ 280 h 8120"/>
                <a:gd name="connsiteX1" fmla="*/ 84350 w 209331"/>
                <a:gd name="connsiteY1" fmla="*/ 8081 h 8120"/>
                <a:gd name="connsiteX2" fmla="*/ 209332 w 209331"/>
                <a:gd name="connsiteY2" fmla="*/ 0 h 8120"/>
                <a:gd name="connsiteX3" fmla="*/ 0 w 209331"/>
                <a:gd name="connsiteY3" fmla="*/ 280 h 81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9331" h="8120">
                  <a:moveTo>
                    <a:pt x="0" y="280"/>
                  </a:moveTo>
                  <a:cubicBezTo>
                    <a:pt x="27387" y="7295"/>
                    <a:pt x="56009" y="8362"/>
                    <a:pt x="84350" y="8081"/>
                  </a:cubicBezTo>
                  <a:cubicBezTo>
                    <a:pt x="126104" y="7632"/>
                    <a:pt x="167802" y="4378"/>
                    <a:pt x="209332" y="0"/>
                  </a:cubicBezTo>
                  <a:lnTo>
                    <a:pt x="0" y="280"/>
                  </a:lnTo>
                  <a:close/>
                </a:path>
              </a:pathLst>
            </a:custGeom>
            <a:solidFill>
              <a:srgbClr val="5E5E5E"/>
            </a:solidFill>
            <a:ln w="5608" cap="flat">
              <a:noFill/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36111" name="Forme libre : forme 36110">
              <a:extLst>
                <a:ext uri="{FF2B5EF4-FFF2-40B4-BE49-F238E27FC236}">
                  <a16:creationId xmlns:a16="http://schemas.microsoft.com/office/drawing/2014/main" id="{8130F919-75E4-4D69-8AFC-0ADE9F9AFCD9}"/>
                </a:ext>
              </a:extLst>
            </p:cNvPr>
            <p:cNvSpPr/>
            <p:nvPr/>
          </p:nvSpPr>
          <p:spPr>
            <a:xfrm>
              <a:off x="3804925" y="3174563"/>
              <a:ext cx="1652731" cy="1107124"/>
            </a:xfrm>
            <a:custGeom>
              <a:avLst/>
              <a:gdLst>
                <a:gd name="connsiteX0" fmla="*/ 1410759 w 1652731"/>
                <a:gd name="connsiteY0" fmla="*/ 57002 h 1107124"/>
                <a:gd name="connsiteX1" fmla="*/ 1483042 w 1652731"/>
                <a:gd name="connsiteY1" fmla="*/ 64410 h 1107124"/>
                <a:gd name="connsiteX2" fmla="*/ 1521373 w 1652731"/>
                <a:gd name="connsiteY2" fmla="*/ 121261 h 1107124"/>
                <a:gd name="connsiteX3" fmla="*/ 1489047 w 1652731"/>
                <a:gd name="connsiteY3" fmla="*/ 172836 h 1107124"/>
                <a:gd name="connsiteX4" fmla="*/ 1336959 w 1652731"/>
                <a:gd name="connsiteY4" fmla="*/ 400800 h 1107124"/>
                <a:gd name="connsiteX5" fmla="*/ 1340270 w 1652731"/>
                <a:gd name="connsiteY5" fmla="*/ 455238 h 1107124"/>
                <a:gd name="connsiteX6" fmla="*/ 1375739 w 1652731"/>
                <a:gd name="connsiteY6" fmla="*/ 457258 h 1107124"/>
                <a:gd name="connsiteX7" fmla="*/ 1517108 w 1652731"/>
                <a:gd name="connsiteY7" fmla="*/ 501369 h 1107124"/>
                <a:gd name="connsiteX8" fmla="*/ 1551398 w 1652731"/>
                <a:gd name="connsiteY8" fmla="*/ 643019 h 1107124"/>
                <a:gd name="connsiteX9" fmla="*/ 1544215 w 1652731"/>
                <a:gd name="connsiteY9" fmla="*/ 714966 h 1107124"/>
                <a:gd name="connsiteX10" fmla="*/ 1578504 w 1652731"/>
                <a:gd name="connsiteY10" fmla="*/ 739435 h 1107124"/>
                <a:gd name="connsiteX11" fmla="*/ 1586698 w 1652731"/>
                <a:gd name="connsiteY11" fmla="*/ 794433 h 1107124"/>
                <a:gd name="connsiteX12" fmla="*/ 1637095 w 1652731"/>
                <a:gd name="connsiteY12" fmla="*/ 942144 h 1107124"/>
                <a:gd name="connsiteX13" fmla="*/ 1622503 w 1652731"/>
                <a:gd name="connsiteY13" fmla="*/ 1088171 h 1107124"/>
                <a:gd name="connsiteX14" fmla="*/ 1477038 w 1652731"/>
                <a:gd name="connsiteY14" fmla="*/ 1090360 h 1107124"/>
                <a:gd name="connsiteX15" fmla="*/ 1092496 w 1652731"/>
                <a:gd name="connsiteY15" fmla="*/ 1040918 h 1107124"/>
                <a:gd name="connsiteX16" fmla="*/ 858358 w 1652731"/>
                <a:gd name="connsiteY16" fmla="*/ 1068529 h 1107124"/>
                <a:gd name="connsiteX17" fmla="*/ 641226 w 1652731"/>
                <a:gd name="connsiteY17" fmla="*/ 995179 h 1107124"/>
                <a:gd name="connsiteX18" fmla="*/ 583140 w 1652731"/>
                <a:gd name="connsiteY18" fmla="*/ 935522 h 1107124"/>
                <a:gd name="connsiteX19" fmla="*/ 462087 w 1652731"/>
                <a:gd name="connsiteY19" fmla="*/ 916272 h 1107124"/>
                <a:gd name="connsiteX20" fmla="*/ 187879 w 1652731"/>
                <a:gd name="connsiteY20" fmla="*/ 870141 h 1107124"/>
                <a:gd name="connsiteX21" fmla="*/ 9975 w 1652731"/>
                <a:gd name="connsiteY21" fmla="*/ 650259 h 1107124"/>
                <a:gd name="connsiteX22" fmla="*/ 29955 w 1652731"/>
                <a:gd name="connsiteY22" fmla="*/ 462645 h 1107124"/>
                <a:gd name="connsiteX23" fmla="*/ 196185 w 1652731"/>
                <a:gd name="connsiteY23" fmla="*/ 393167 h 1107124"/>
                <a:gd name="connsiteX24" fmla="*/ 280199 w 1652731"/>
                <a:gd name="connsiteY24" fmla="*/ 444462 h 1107124"/>
                <a:gd name="connsiteX25" fmla="*/ 443792 w 1652731"/>
                <a:gd name="connsiteY25" fmla="*/ 524828 h 1107124"/>
                <a:gd name="connsiteX26" fmla="*/ 416124 w 1652731"/>
                <a:gd name="connsiteY26" fmla="*/ 403943 h 1107124"/>
                <a:gd name="connsiteX27" fmla="*/ 380712 w 1652731"/>
                <a:gd name="connsiteY27" fmla="*/ 353209 h 1107124"/>
                <a:gd name="connsiteX28" fmla="*/ 451312 w 1652731"/>
                <a:gd name="connsiteY28" fmla="*/ 306685 h 1107124"/>
                <a:gd name="connsiteX29" fmla="*/ 532968 w 1652731"/>
                <a:gd name="connsiteY29" fmla="*/ 362133 h 1107124"/>
                <a:gd name="connsiteX30" fmla="*/ 823844 w 1652731"/>
                <a:gd name="connsiteY30" fmla="*/ 460681 h 1107124"/>
                <a:gd name="connsiteX31" fmla="*/ 923178 w 1652731"/>
                <a:gd name="connsiteY31" fmla="*/ 460906 h 1107124"/>
                <a:gd name="connsiteX32" fmla="*/ 997931 w 1652731"/>
                <a:gd name="connsiteY32" fmla="*/ 401137 h 1107124"/>
                <a:gd name="connsiteX33" fmla="*/ 973968 w 1652731"/>
                <a:gd name="connsiteY33" fmla="*/ 296976 h 1107124"/>
                <a:gd name="connsiteX34" fmla="*/ 905388 w 1652731"/>
                <a:gd name="connsiteY34" fmla="*/ 209595 h 1107124"/>
                <a:gd name="connsiteX35" fmla="*/ 1094797 w 1652731"/>
                <a:gd name="connsiteY35" fmla="*/ 32365 h 1107124"/>
                <a:gd name="connsiteX36" fmla="*/ 1206253 w 1652731"/>
                <a:gd name="connsiteY36" fmla="*/ 69236 h 1107124"/>
                <a:gd name="connsiteX37" fmla="*/ 1410759 w 1652731"/>
                <a:gd name="connsiteY37" fmla="*/ 57002 h 1107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652731" h="1107124">
                  <a:moveTo>
                    <a:pt x="1410759" y="57002"/>
                  </a:moveTo>
                  <a:cubicBezTo>
                    <a:pt x="1435171" y="55150"/>
                    <a:pt x="1460594" y="54645"/>
                    <a:pt x="1483042" y="64410"/>
                  </a:cubicBezTo>
                  <a:cubicBezTo>
                    <a:pt x="1505491" y="74175"/>
                    <a:pt x="1524011" y="96904"/>
                    <a:pt x="1521373" y="121261"/>
                  </a:cubicBezTo>
                  <a:cubicBezTo>
                    <a:pt x="1519184" y="141857"/>
                    <a:pt x="1503358" y="157908"/>
                    <a:pt x="1489047" y="172836"/>
                  </a:cubicBezTo>
                  <a:cubicBezTo>
                    <a:pt x="1425406" y="239003"/>
                    <a:pt x="1373662" y="316618"/>
                    <a:pt x="1336959" y="400800"/>
                  </a:cubicBezTo>
                  <a:cubicBezTo>
                    <a:pt x="1329046" y="418983"/>
                    <a:pt x="1323715" y="444350"/>
                    <a:pt x="1340270" y="455238"/>
                  </a:cubicBezTo>
                  <a:cubicBezTo>
                    <a:pt x="1350428" y="461916"/>
                    <a:pt x="1363729" y="459110"/>
                    <a:pt x="1375739" y="457258"/>
                  </a:cubicBezTo>
                  <a:cubicBezTo>
                    <a:pt x="1426360" y="449513"/>
                    <a:pt x="1480966" y="465059"/>
                    <a:pt x="1517108" y="501369"/>
                  </a:cubicBezTo>
                  <a:cubicBezTo>
                    <a:pt x="1553250" y="537679"/>
                    <a:pt x="1568459" y="594698"/>
                    <a:pt x="1551398" y="643019"/>
                  </a:cubicBezTo>
                  <a:cubicBezTo>
                    <a:pt x="1542924" y="666983"/>
                    <a:pt x="1527883" y="695492"/>
                    <a:pt x="1544215" y="714966"/>
                  </a:cubicBezTo>
                  <a:cubicBezTo>
                    <a:pt x="1553250" y="725797"/>
                    <a:pt x="1569188" y="728772"/>
                    <a:pt x="1578504" y="739435"/>
                  </a:cubicBezTo>
                  <a:cubicBezTo>
                    <a:pt x="1591020" y="753746"/>
                    <a:pt x="1587091" y="775352"/>
                    <a:pt x="1586698" y="794433"/>
                  </a:cubicBezTo>
                  <a:cubicBezTo>
                    <a:pt x="1585632" y="846907"/>
                    <a:pt x="1616891" y="893712"/>
                    <a:pt x="1637095" y="942144"/>
                  </a:cubicBezTo>
                  <a:cubicBezTo>
                    <a:pt x="1657299" y="990577"/>
                    <a:pt x="1663135" y="1054892"/>
                    <a:pt x="1622503" y="1088171"/>
                  </a:cubicBezTo>
                  <a:cubicBezTo>
                    <a:pt x="1583331" y="1120273"/>
                    <a:pt x="1525526" y="1105008"/>
                    <a:pt x="1477038" y="1090360"/>
                  </a:cubicBezTo>
                  <a:cubicBezTo>
                    <a:pt x="1352561" y="1052759"/>
                    <a:pt x="1222023" y="1029805"/>
                    <a:pt x="1092496" y="1040918"/>
                  </a:cubicBezTo>
                  <a:cubicBezTo>
                    <a:pt x="1014151" y="1047652"/>
                    <a:pt x="936984" y="1066789"/>
                    <a:pt x="858358" y="1068529"/>
                  </a:cubicBezTo>
                  <a:cubicBezTo>
                    <a:pt x="779733" y="1070269"/>
                    <a:pt x="695888" y="1051693"/>
                    <a:pt x="641226" y="995179"/>
                  </a:cubicBezTo>
                  <a:cubicBezTo>
                    <a:pt x="621864" y="975200"/>
                    <a:pt x="606487" y="950787"/>
                    <a:pt x="583140" y="935522"/>
                  </a:cubicBezTo>
                  <a:cubicBezTo>
                    <a:pt x="548345" y="912793"/>
                    <a:pt x="503617" y="914982"/>
                    <a:pt x="462087" y="916272"/>
                  </a:cubicBezTo>
                  <a:cubicBezTo>
                    <a:pt x="368421" y="919191"/>
                    <a:pt x="271444" y="912456"/>
                    <a:pt x="187879" y="870141"/>
                  </a:cubicBezTo>
                  <a:cubicBezTo>
                    <a:pt x="101228" y="826198"/>
                    <a:pt x="34837" y="744149"/>
                    <a:pt x="9975" y="650259"/>
                  </a:cubicBezTo>
                  <a:cubicBezTo>
                    <a:pt x="-6580" y="587740"/>
                    <a:pt x="-4223" y="517588"/>
                    <a:pt x="29955" y="462645"/>
                  </a:cubicBezTo>
                  <a:cubicBezTo>
                    <a:pt x="64132" y="407759"/>
                    <a:pt x="134564" y="373469"/>
                    <a:pt x="196185" y="393167"/>
                  </a:cubicBezTo>
                  <a:cubicBezTo>
                    <a:pt x="227613" y="403213"/>
                    <a:pt x="253429" y="425269"/>
                    <a:pt x="280199" y="444462"/>
                  </a:cubicBezTo>
                  <a:cubicBezTo>
                    <a:pt x="329810" y="480043"/>
                    <a:pt x="385314" y="507318"/>
                    <a:pt x="443792" y="524828"/>
                  </a:cubicBezTo>
                  <a:cubicBezTo>
                    <a:pt x="455689" y="483354"/>
                    <a:pt x="444858" y="436100"/>
                    <a:pt x="416124" y="403943"/>
                  </a:cubicBezTo>
                  <a:cubicBezTo>
                    <a:pt x="402094" y="388285"/>
                    <a:pt x="383237" y="374086"/>
                    <a:pt x="380712" y="353209"/>
                  </a:cubicBezTo>
                  <a:cubicBezTo>
                    <a:pt x="376727" y="320210"/>
                    <a:pt x="419155" y="298323"/>
                    <a:pt x="451312" y="306685"/>
                  </a:cubicBezTo>
                  <a:cubicBezTo>
                    <a:pt x="483469" y="315047"/>
                    <a:pt x="507265" y="341143"/>
                    <a:pt x="532968" y="362133"/>
                  </a:cubicBezTo>
                  <a:cubicBezTo>
                    <a:pt x="613390" y="427794"/>
                    <a:pt x="720862" y="447717"/>
                    <a:pt x="823844" y="460681"/>
                  </a:cubicBezTo>
                  <a:cubicBezTo>
                    <a:pt x="856843" y="464834"/>
                    <a:pt x="890740" y="468482"/>
                    <a:pt x="923178" y="460906"/>
                  </a:cubicBezTo>
                  <a:cubicBezTo>
                    <a:pt x="955616" y="453386"/>
                    <a:pt x="986820" y="432508"/>
                    <a:pt x="997931" y="401137"/>
                  </a:cubicBezTo>
                  <a:cubicBezTo>
                    <a:pt x="1010334" y="366229"/>
                    <a:pt x="995406" y="327169"/>
                    <a:pt x="973968" y="296976"/>
                  </a:cubicBezTo>
                  <a:cubicBezTo>
                    <a:pt x="952529" y="266783"/>
                    <a:pt x="915041" y="245401"/>
                    <a:pt x="905388" y="209595"/>
                  </a:cubicBezTo>
                  <a:cubicBezTo>
                    <a:pt x="865205" y="60874"/>
                    <a:pt x="1038002" y="-60347"/>
                    <a:pt x="1094797" y="32365"/>
                  </a:cubicBezTo>
                  <a:cubicBezTo>
                    <a:pt x="1115561" y="66262"/>
                    <a:pt x="1165846" y="63737"/>
                    <a:pt x="1206253" y="69236"/>
                  </a:cubicBezTo>
                  <a:cubicBezTo>
                    <a:pt x="1273991" y="78552"/>
                    <a:pt x="1343301" y="62109"/>
                    <a:pt x="1410759" y="57002"/>
                  </a:cubicBezTo>
                  <a:close/>
                </a:path>
              </a:pathLst>
            </a:custGeom>
            <a:solidFill>
              <a:srgbClr val="484848"/>
            </a:solidFill>
            <a:ln w="5608" cap="flat">
              <a:noFill/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36112" name="Forme libre : forme 36111">
              <a:extLst>
                <a:ext uri="{FF2B5EF4-FFF2-40B4-BE49-F238E27FC236}">
                  <a16:creationId xmlns:a16="http://schemas.microsoft.com/office/drawing/2014/main" id="{AFCAD9BC-5E4C-4EC0-82AB-EA0730D542A0}"/>
                </a:ext>
              </a:extLst>
            </p:cNvPr>
            <p:cNvSpPr/>
            <p:nvPr/>
          </p:nvSpPr>
          <p:spPr>
            <a:xfrm>
              <a:off x="4032482" y="4247509"/>
              <a:ext cx="1750232" cy="675082"/>
            </a:xfrm>
            <a:custGeom>
              <a:avLst/>
              <a:gdLst>
                <a:gd name="connsiteX0" fmla="*/ 1711413 w 1750232"/>
                <a:gd name="connsiteY0" fmla="*/ 650741 h 675082"/>
                <a:gd name="connsiteX1" fmla="*/ 1749688 w 1750232"/>
                <a:gd name="connsiteY1" fmla="*/ 552080 h 675082"/>
                <a:gd name="connsiteX2" fmla="*/ 1710010 w 1750232"/>
                <a:gd name="connsiteY2" fmla="*/ 449940 h 675082"/>
                <a:gd name="connsiteX3" fmla="*/ 1299541 w 1750232"/>
                <a:gd name="connsiteY3" fmla="*/ 106647 h 675082"/>
                <a:gd name="connsiteX4" fmla="*/ 1126856 w 1750232"/>
                <a:gd name="connsiteY4" fmla="*/ 25944 h 675082"/>
                <a:gd name="connsiteX5" fmla="*/ 919152 w 1750232"/>
                <a:gd name="connsiteY5" fmla="*/ 8715 h 675082"/>
                <a:gd name="connsiteX6" fmla="*/ 514013 w 1750232"/>
                <a:gd name="connsiteY6" fmla="*/ 34868 h 675082"/>
                <a:gd name="connsiteX7" fmla="*/ 446163 w 1750232"/>
                <a:gd name="connsiteY7" fmla="*/ 42276 h 675082"/>
                <a:gd name="connsiteX8" fmla="*/ 381904 w 1750232"/>
                <a:gd name="connsiteY8" fmla="*/ 28975 h 675082"/>
                <a:gd name="connsiteX9" fmla="*/ 176333 w 1750232"/>
                <a:gd name="connsiteY9" fmla="*/ 73 h 675082"/>
                <a:gd name="connsiteX10" fmla="*/ 79804 w 1750232"/>
                <a:gd name="connsiteY10" fmla="*/ 26674 h 675082"/>
                <a:gd name="connsiteX11" fmla="*/ 52866 w 1750232"/>
                <a:gd name="connsiteY11" fmla="*/ 76229 h 675082"/>
                <a:gd name="connsiteX12" fmla="*/ 0 w 1750232"/>
                <a:gd name="connsiteY12" fmla="*/ 281969 h 675082"/>
                <a:gd name="connsiteX13" fmla="*/ 49948 w 1750232"/>
                <a:gd name="connsiteY13" fmla="*/ 266760 h 675082"/>
                <a:gd name="connsiteX14" fmla="*/ 232229 w 1750232"/>
                <a:gd name="connsiteY14" fmla="*/ 129039 h 675082"/>
                <a:gd name="connsiteX15" fmla="*/ 430898 w 1750232"/>
                <a:gd name="connsiteY15" fmla="*/ 93121 h 675082"/>
                <a:gd name="connsiteX16" fmla="*/ 1086224 w 1750232"/>
                <a:gd name="connsiteY16" fmla="*/ 235669 h 675082"/>
                <a:gd name="connsiteX17" fmla="*/ 1222935 w 1750232"/>
                <a:gd name="connsiteY17" fmla="*/ 304249 h 675082"/>
                <a:gd name="connsiteX18" fmla="*/ 1353305 w 1750232"/>
                <a:gd name="connsiteY18" fmla="*/ 428333 h 675082"/>
                <a:gd name="connsiteX19" fmla="*/ 1711413 w 1750232"/>
                <a:gd name="connsiteY19" fmla="*/ 650741 h 675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750232" h="675082">
                  <a:moveTo>
                    <a:pt x="1711413" y="650741"/>
                  </a:moveTo>
                  <a:cubicBezTo>
                    <a:pt x="1740877" y="628573"/>
                    <a:pt x="1753055" y="588783"/>
                    <a:pt x="1749688" y="552080"/>
                  </a:cubicBezTo>
                  <a:cubicBezTo>
                    <a:pt x="1746321" y="515377"/>
                    <a:pt x="1729540" y="481255"/>
                    <a:pt x="1710010" y="449940"/>
                  </a:cubicBezTo>
                  <a:cubicBezTo>
                    <a:pt x="1614717" y="296953"/>
                    <a:pt x="1455333" y="197226"/>
                    <a:pt x="1299541" y="106647"/>
                  </a:cubicBezTo>
                  <a:cubicBezTo>
                    <a:pt x="1244430" y="74602"/>
                    <a:pt x="1188365" y="42725"/>
                    <a:pt x="1126856" y="25944"/>
                  </a:cubicBezTo>
                  <a:cubicBezTo>
                    <a:pt x="1059623" y="7593"/>
                    <a:pt x="988854" y="8098"/>
                    <a:pt x="919152" y="8715"/>
                  </a:cubicBezTo>
                  <a:cubicBezTo>
                    <a:pt x="783675" y="9950"/>
                    <a:pt x="647413" y="11185"/>
                    <a:pt x="514013" y="34868"/>
                  </a:cubicBezTo>
                  <a:cubicBezTo>
                    <a:pt x="491565" y="38852"/>
                    <a:pt x="468948" y="43510"/>
                    <a:pt x="446163" y="42276"/>
                  </a:cubicBezTo>
                  <a:cubicBezTo>
                    <a:pt x="424276" y="41153"/>
                    <a:pt x="403062" y="34643"/>
                    <a:pt x="381904" y="28975"/>
                  </a:cubicBezTo>
                  <a:cubicBezTo>
                    <a:pt x="314896" y="11129"/>
                    <a:pt x="245698" y="1419"/>
                    <a:pt x="176333" y="73"/>
                  </a:cubicBezTo>
                  <a:cubicBezTo>
                    <a:pt x="141986" y="-545"/>
                    <a:pt x="103992" y="2318"/>
                    <a:pt x="79804" y="26674"/>
                  </a:cubicBezTo>
                  <a:cubicBezTo>
                    <a:pt x="66447" y="40143"/>
                    <a:pt x="59264" y="58382"/>
                    <a:pt x="52866" y="76229"/>
                  </a:cubicBezTo>
                  <a:cubicBezTo>
                    <a:pt x="28902" y="142957"/>
                    <a:pt x="11224" y="211930"/>
                    <a:pt x="0" y="281969"/>
                  </a:cubicBezTo>
                  <a:cubicBezTo>
                    <a:pt x="15545" y="292688"/>
                    <a:pt x="35974" y="279500"/>
                    <a:pt x="49948" y="266760"/>
                  </a:cubicBezTo>
                  <a:cubicBezTo>
                    <a:pt x="106462" y="215185"/>
                    <a:pt x="162358" y="160298"/>
                    <a:pt x="232229" y="129039"/>
                  </a:cubicBezTo>
                  <a:cubicBezTo>
                    <a:pt x="294075" y="101371"/>
                    <a:pt x="363104" y="94132"/>
                    <a:pt x="430898" y="93121"/>
                  </a:cubicBezTo>
                  <a:cubicBezTo>
                    <a:pt x="655944" y="89866"/>
                    <a:pt x="877454" y="151656"/>
                    <a:pt x="1086224" y="235669"/>
                  </a:cubicBezTo>
                  <a:cubicBezTo>
                    <a:pt x="1133647" y="254750"/>
                    <a:pt x="1180901" y="275178"/>
                    <a:pt x="1222935" y="304249"/>
                  </a:cubicBezTo>
                  <a:cubicBezTo>
                    <a:pt x="1272378" y="338483"/>
                    <a:pt x="1313122" y="383604"/>
                    <a:pt x="1353305" y="428333"/>
                  </a:cubicBezTo>
                  <a:cubicBezTo>
                    <a:pt x="1421772" y="504545"/>
                    <a:pt x="1575656" y="753050"/>
                    <a:pt x="1711413" y="650741"/>
                  </a:cubicBezTo>
                  <a:close/>
                </a:path>
              </a:pathLst>
            </a:custGeom>
            <a:solidFill>
              <a:srgbClr val="5C5C5C"/>
            </a:solidFill>
            <a:ln w="5608" cap="flat">
              <a:noFill/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36113" name="Forme libre : forme 36112">
              <a:extLst>
                <a:ext uri="{FF2B5EF4-FFF2-40B4-BE49-F238E27FC236}">
                  <a16:creationId xmlns:a16="http://schemas.microsoft.com/office/drawing/2014/main" id="{EDDC1932-5052-4A91-80AD-B654E4AFAE56}"/>
                </a:ext>
              </a:extLst>
            </p:cNvPr>
            <p:cNvSpPr/>
            <p:nvPr/>
          </p:nvSpPr>
          <p:spPr>
            <a:xfrm>
              <a:off x="3622491" y="4383578"/>
              <a:ext cx="2054304" cy="1946209"/>
            </a:xfrm>
            <a:custGeom>
              <a:avLst/>
              <a:gdLst>
                <a:gd name="connsiteX0" fmla="*/ 842404 w 2054304"/>
                <a:gd name="connsiteY0" fmla="*/ 2904 h 1946209"/>
                <a:gd name="connsiteX1" fmla="*/ 675051 w 2054304"/>
                <a:gd name="connsiteY1" fmla="*/ 46790 h 1946209"/>
                <a:gd name="connsiteX2" fmla="*/ 541314 w 2054304"/>
                <a:gd name="connsiteY2" fmla="*/ 174354 h 1946209"/>
                <a:gd name="connsiteX3" fmla="*/ 365206 w 2054304"/>
                <a:gd name="connsiteY3" fmla="*/ 381834 h 1946209"/>
                <a:gd name="connsiteX4" fmla="*/ 237755 w 2054304"/>
                <a:gd name="connsiteY4" fmla="*/ 475556 h 1946209"/>
                <a:gd name="connsiteX5" fmla="*/ 104187 w 2054304"/>
                <a:gd name="connsiteY5" fmla="*/ 459954 h 1946209"/>
                <a:gd name="connsiteX6" fmla="*/ 194 w 2054304"/>
                <a:gd name="connsiteY6" fmla="*/ 522305 h 1946209"/>
                <a:gd name="connsiteX7" fmla="*/ 75902 w 2054304"/>
                <a:gd name="connsiteY7" fmla="*/ 628879 h 1946209"/>
                <a:gd name="connsiteX8" fmla="*/ 111314 w 2054304"/>
                <a:gd name="connsiteY8" fmla="*/ 878954 h 1946209"/>
                <a:gd name="connsiteX9" fmla="*/ 58392 w 2054304"/>
                <a:gd name="connsiteY9" fmla="*/ 1135877 h 1946209"/>
                <a:gd name="connsiteX10" fmla="*/ 140441 w 2054304"/>
                <a:gd name="connsiteY10" fmla="*/ 1349025 h 1946209"/>
                <a:gd name="connsiteX11" fmla="*/ 224567 w 2054304"/>
                <a:gd name="connsiteY11" fmla="*/ 1442018 h 1946209"/>
                <a:gd name="connsiteX12" fmla="*/ 317784 w 2054304"/>
                <a:gd name="connsiteY12" fmla="*/ 1473108 h 1946209"/>
                <a:gd name="connsiteX13" fmla="*/ 681505 w 2054304"/>
                <a:gd name="connsiteY13" fmla="*/ 1518791 h 1946209"/>
                <a:gd name="connsiteX14" fmla="*/ 896112 w 2054304"/>
                <a:gd name="connsiteY14" fmla="*/ 1537087 h 1946209"/>
                <a:gd name="connsiteX15" fmla="*/ 1121326 w 2054304"/>
                <a:gd name="connsiteY15" fmla="*/ 1621437 h 1946209"/>
                <a:gd name="connsiteX16" fmla="*/ 1291204 w 2054304"/>
                <a:gd name="connsiteY16" fmla="*/ 1726552 h 1946209"/>
                <a:gd name="connsiteX17" fmla="*/ 1383692 w 2054304"/>
                <a:gd name="connsiteY17" fmla="*/ 1898955 h 1946209"/>
                <a:gd name="connsiteX18" fmla="*/ 1395534 w 2054304"/>
                <a:gd name="connsiteY18" fmla="*/ 1938521 h 1946209"/>
                <a:gd name="connsiteX19" fmla="*/ 1428140 w 2054304"/>
                <a:gd name="connsiteY19" fmla="*/ 1945873 h 1946209"/>
                <a:gd name="connsiteX20" fmla="*/ 1614855 w 2054304"/>
                <a:gd name="connsiteY20" fmla="*/ 1838345 h 1946209"/>
                <a:gd name="connsiteX21" fmla="*/ 1971617 w 2054304"/>
                <a:gd name="connsiteY21" fmla="*/ 1464690 h 1946209"/>
                <a:gd name="connsiteX22" fmla="*/ 2051926 w 2054304"/>
                <a:gd name="connsiteY22" fmla="*/ 1325117 h 1946209"/>
                <a:gd name="connsiteX23" fmla="*/ 2046763 w 2054304"/>
                <a:gd name="connsiteY23" fmla="*/ 1224099 h 1946209"/>
                <a:gd name="connsiteX24" fmla="*/ 1951301 w 2054304"/>
                <a:gd name="connsiteY24" fmla="*/ 683934 h 1946209"/>
                <a:gd name="connsiteX25" fmla="*/ 1905562 w 2054304"/>
                <a:gd name="connsiteY25" fmla="*/ 546100 h 1946209"/>
                <a:gd name="connsiteX26" fmla="*/ 1831875 w 2054304"/>
                <a:gd name="connsiteY26" fmla="*/ 459617 h 1946209"/>
                <a:gd name="connsiteX27" fmla="*/ 1399911 w 2054304"/>
                <a:gd name="connsiteY27" fmla="*/ 117784 h 1946209"/>
                <a:gd name="connsiteX28" fmla="*/ 895326 w 2054304"/>
                <a:gd name="connsiteY28" fmla="*/ 12164 h 1946209"/>
                <a:gd name="connsiteX29" fmla="*/ 842404 w 2054304"/>
                <a:gd name="connsiteY29" fmla="*/ 2904 h 1946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054304" h="1946209">
                  <a:moveTo>
                    <a:pt x="842404" y="2904"/>
                  </a:moveTo>
                  <a:cubicBezTo>
                    <a:pt x="782691" y="-8321"/>
                    <a:pt x="727805" y="14408"/>
                    <a:pt x="675051" y="46790"/>
                  </a:cubicBezTo>
                  <a:cubicBezTo>
                    <a:pt x="622297" y="79172"/>
                    <a:pt x="581328" y="127156"/>
                    <a:pt x="541314" y="174354"/>
                  </a:cubicBezTo>
                  <a:cubicBezTo>
                    <a:pt x="482611" y="243495"/>
                    <a:pt x="423909" y="312692"/>
                    <a:pt x="365206" y="381834"/>
                  </a:cubicBezTo>
                  <a:cubicBezTo>
                    <a:pt x="330355" y="422914"/>
                    <a:pt x="290902" y="466689"/>
                    <a:pt x="237755" y="475556"/>
                  </a:cubicBezTo>
                  <a:cubicBezTo>
                    <a:pt x="193307" y="482964"/>
                    <a:pt x="149028" y="464051"/>
                    <a:pt x="104187" y="459954"/>
                  </a:cubicBezTo>
                  <a:cubicBezTo>
                    <a:pt x="59346" y="455857"/>
                    <a:pt x="3786" y="477352"/>
                    <a:pt x="194" y="522305"/>
                  </a:cubicBezTo>
                  <a:cubicBezTo>
                    <a:pt x="-3454" y="567370"/>
                    <a:pt x="45091" y="595767"/>
                    <a:pt x="75902" y="628879"/>
                  </a:cubicBezTo>
                  <a:cubicBezTo>
                    <a:pt x="135783" y="693193"/>
                    <a:pt x="132809" y="793763"/>
                    <a:pt x="111314" y="878954"/>
                  </a:cubicBezTo>
                  <a:cubicBezTo>
                    <a:pt x="89820" y="964146"/>
                    <a:pt x="53229" y="1048159"/>
                    <a:pt x="58392" y="1135877"/>
                  </a:cubicBezTo>
                  <a:cubicBezTo>
                    <a:pt x="62882" y="1212707"/>
                    <a:pt x="99192" y="1284037"/>
                    <a:pt x="140441" y="1349025"/>
                  </a:cubicBezTo>
                  <a:cubicBezTo>
                    <a:pt x="163058" y="1384606"/>
                    <a:pt x="188425" y="1420187"/>
                    <a:pt x="224567" y="1442018"/>
                  </a:cubicBezTo>
                  <a:cubicBezTo>
                    <a:pt x="252739" y="1459022"/>
                    <a:pt x="285514" y="1466543"/>
                    <a:pt x="317784" y="1473108"/>
                  </a:cubicBezTo>
                  <a:cubicBezTo>
                    <a:pt x="437658" y="1497522"/>
                    <a:pt x="559329" y="1512786"/>
                    <a:pt x="681505" y="1518791"/>
                  </a:cubicBezTo>
                  <a:cubicBezTo>
                    <a:pt x="753284" y="1522327"/>
                    <a:pt x="825680" y="1522720"/>
                    <a:pt x="896112" y="1537087"/>
                  </a:cubicBezTo>
                  <a:cubicBezTo>
                    <a:pt x="974850" y="1553193"/>
                    <a:pt x="1048986" y="1586417"/>
                    <a:pt x="1121326" y="1621437"/>
                  </a:cubicBezTo>
                  <a:cubicBezTo>
                    <a:pt x="1181488" y="1650563"/>
                    <a:pt x="1241762" y="1681655"/>
                    <a:pt x="1291204" y="1726552"/>
                  </a:cubicBezTo>
                  <a:cubicBezTo>
                    <a:pt x="1340647" y="1771448"/>
                    <a:pt x="1378978" y="1832283"/>
                    <a:pt x="1383692" y="1898955"/>
                  </a:cubicBezTo>
                  <a:cubicBezTo>
                    <a:pt x="1384702" y="1913098"/>
                    <a:pt x="1384983" y="1929092"/>
                    <a:pt x="1395534" y="1938521"/>
                  </a:cubicBezTo>
                  <a:cubicBezTo>
                    <a:pt x="1404064" y="1946153"/>
                    <a:pt x="1416691" y="1946827"/>
                    <a:pt x="1428140" y="1945873"/>
                  </a:cubicBezTo>
                  <a:cubicBezTo>
                    <a:pt x="1501153" y="1939924"/>
                    <a:pt x="1561428" y="1888461"/>
                    <a:pt x="1614855" y="1838345"/>
                  </a:cubicBezTo>
                  <a:cubicBezTo>
                    <a:pt x="1740454" y="1720435"/>
                    <a:pt x="1859599" y="1595621"/>
                    <a:pt x="1971617" y="1464690"/>
                  </a:cubicBezTo>
                  <a:cubicBezTo>
                    <a:pt x="2006973" y="1423385"/>
                    <a:pt x="2042891" y="1378713"/>
                    <a:pt x="2051926" y="1325117"/>
                  </a:cubicBezTo>
                  <a:cubicBezTo>
                    <a:pt x="2057538" y="1291725"/>
                    <a:pt x="2052151" y="1257547"/>
                    <a:pt x="2046763" y="1224099"/>
                  </a:cubicBezTo>
                  <a:cubicBezTo>
                    <a:pt x="2017692" y="1043557"/>
                    <a:pt x="1988621" y="862960"/>
                    <a:pt x="1951301" y="683934"/>
                  </a:cubicBezTo>
                  <a:cubicBezTo>
                    <a:pt x="1941368" y="636287"/>
                    <a:pt x="1930536" y="587854"/>
                    <a:pt x="1905562" y="546100"/>
                  </a:cubicBezTo>
                  <a:cubicBezTo>
                    <a:pt x="1886088" y="513494"/>
                    <a:pt x="1858869" y="486387"/>
                    <a:pt x="1831875" y="459617"/>
                  </a:cubicBezTo>
                  <a:cubicBezTo>
                    <a:pt x="1700889" y="329585"/>
                    <a:pt x="1566535" y="197139"/>
                    <a:pt x="1399911" y="117784"/>
                  </a:cubicBezTo>
                  <a:cubicBezTo>
                    <a:pt x="1243726" y="43423"/>
                    <a:pt x="1068123" y="20301"/>
                    <a:pt x="895326" y="12164"/>
                  </a:cubicBezTo>
                  <a:lnTo>
                    <a:pt x="842404" y="2904"/>
                  </a:lnTo>
                  <a:close/>
                </a:path>
              </a:pathLst>
            </a:custGeom>
            <a:solidFill>
              <a:srgbClr val="515151"/>
            </a:solidFill>
            <a:ln w="5608" cap="flat">
              <a:noFill/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36114" name="Forme libre : forme 36113">
              <a:extLst>
                <a:ext uri="{FF2B5EF4-FFF2-40B4-BE49-F238E27FC236}">
                  <a16:creationId xmlns:a16="http://schemas.microsoft.com/office/drawing/2014/main" id="{6B1222D8-97D4-4EB0-AF21-AB75327EB3C7}"/>
                </a:ext>
              </a:extLst>
            </p:cNvPr>
            <p:cNvSpPr/>
            <p:nvPr/>
          </p:nvSpPr>
          <p:spPr>
            <a:xfrm>
              <a:off x="3308571" y="3780378"/>
              <a:ext cx="953334" cy="388186"/>
            </a:xfrm>
            <a:custGeom>
              <a:avLst/>
              <a:gdLst>
                <a:gd name="connsiteX0" fmla="*/ 251484 w 953334"/>
                <a:gd name="connsiteY0" fmla="*/ 11838 h 388186"/>
                <a:gd name="connsiteX1" fmla="*/ 200975 w 953334"/>
                <a:gd name="connsiteY1" fmla="*/ 52 h 388186"/>
                <a:gd name="connsiteX2" fmla="*/ 106803 w 953334"/>
                <a:gd name="connsiteY2" fmla="*/ 39561 h 388186"/>
                <a:gd name="connsiteX3" fmla="*/ 21668 w 953334"/>
                <a:gd name="connsiteY3" fmla="*/ 99387 h 388186"/>
                <a:gd name="connsiteX4" fmla="*/ 5 w 953334"/>
                <a:gd name="connsiteY4" fmla="*/ 128794 h 388186"/>
                <a:gd name="connsiteX5" fmla="*/ 35417 w 953334"/>
                <a:gd name="connsiteY5" fmla="*/ 157977 h 388186"/>
                <a:gd name="connsiteX6" fmla="*/ 273988 w 953334"/>
                <a:gd name="connsiteY6" fmla="*/ 233292 h 388186"/>
                <a:gd name="connsiteX7" fmla="*/ 348068 w 953334"/>
                <a:gd name="connsiteY7" fmla="*/ 269434 h 388186"/>
                <a:gd name="connsiteX8" fmla="*/ 409016 w 953334"/>
                <a:gd name="connsiteY8" fmla="*/ 279199 h 388186"/>
                <a:gd name="connsiteX9" fmla="*/ 594889 w 953334"/>
                <a:gd name="connsiteY9" fmla="*/ 303892 h 388186"/>
                <a:gd name="connsiteX10" fmla="*/ 667341 w 953334"/>
                <a:gd name="connsiteY10" fmla="*/ 333187 h 388186"/>
                <a:gd name="connsiteX11" fmla="*/ 953334 w 953334"/>
                <a:gd name="connsiteY11" fmla="*/ 388186 h 388186"/>
                <a:gd name="connsiteX12" fmla="*/ 768359 w 953334"/>
                <a:gd name="connsiteY12" fmla="*/ 336218 h 388186"/>
                <a:gd name="connsiteX13" fmla="*/ 626204 w 953334"/>
                <a:gd name="connsiteY13" fmla="*/ 277571 h 388186"/>
                <a:gd name="connsiteX14" fmla="*/ 529957 w 953334"/>
                <a:gd name="connsiteY14" fmla="*/ 197655 h 388186"/>
                <a:gd name="connsiteX15" fmla="*/ 456438 w 953334"/>
                <a:gd name="connsiteY15" fmla="*/ 153207 h 388186"/>
                <a:gd name="connsiteX16" fmla="*/ 422036 w 953334"/>
                <a:gd name="connsiteY16" fmla="*/ 91025 h 388186"/>
                <a:gd name="connsiteX17" fmla="*/ 251484 w 953334"/>
                <a:gd name="connsiteY17" fmla="*/ 11838 h 3881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953334" h="388186">
                  <a:moveTo>
                    <a:pt x="251484" y="11838"/>
                  </a:moveTo>
                  <a:cubicBezTo>
                    <a:pt x="234872" y="6843"/>
                    <a:pt x="218316" y="670"/>
                    <a:pt x="200975" y="52"/>
                  </a:cubicBezTo>
                  <a:cubicBezTo>
                    <a:pt x="166292" y="-1182"/>
                    <a:pt x="135201" y="19639"/>
                    <a:pt x="106803" y="39561"/>
                  </a:cubicBezTo>
                  <a:cubicBezTo>
                    <a:pt x="78406" y="59485"/>
                    <a:pt x="50009" y="79464"/>
                    <a:pt x="21668" y="99387"/>
                  </a:cubicBezTo>
                  <a:cubicBezTo>
                    <a:pt x="11285" y="106682"/>
                    <a:pt x="-276" y="116111"/>
                    <a:pt x="5" y="128794"/>
                  </a:cubicBezTo>
                  <a:cubicBezTo>
                    <a:pt x="398" y="145238"/>
                    <a:pt x="19479" y="153712"/>
                    <a:pt x="35417" y="157977"/>
                  </a:cubicBezTo>
                  <a:cubicBezTo>
                    <a:pt x="116176" y="179528"/>
                    <a:pt x="199852" y="194737"/>
                    <a:pt x="273988" y="233292"/>
                  </a:cubicBezTo>
                  <a:cubicBezTo>
                    <a:pt x="298401" y="245975"/>
                    <a:pt x="321803" y="261184"/>
                    <a:pt x="348068" y="269434"/>
                  </a:cubicBezTo>
                  <a:cubicBezTo>
                    <a:pt x="367767" y="275607"/>
                    <a:pt x="388475" y="277628"/>
                    <a:pt x="409016" y="279199"/>
                  </a:cubicBezTo>
                  <a:cubicBezTo>
                    <a:pt x="471535" y="283857"/>
                    <a:pt x="535400" y="284081"/>
                    <a:pt x="594889" y="303892"/>
                  </a:cubicBezTo>
                  <a:cubicBezTo>
                    <a:pt x="619638" y="312086"/>
                    <a:pt x="643097" y="323535"/>
                    <a:pt x="667341" y="333187"/>
                  </a:cubicBezTo>
                  <a:cubicBezTo>
                    <a:pt x="757864" y="369161"/>
                    <a:pt x="856357" y="378870"/>
                    <a:pt x="953334" y="388186"/>
                  </a:cubicBezTo>
                  <a:cubicBezTo>
                    <a:pt x="891657" y="370845"/>
                    <a:pt x="830036" y="353559"/>
                    <a:pt x="768359" y="336218"/>
                  </a:cubicBezTo>
                  <a:cubicBezTo>
                    <a:pt x="718748" y="322300"/>
                    <a:pt x="667958" y="307821"/>
                    <a:pt x="626204" y="277571"/>
                  </a:cubicBezTo>
                  <a:cubicBezTo>
                    <a:pt x="592363" y="253103"/>
                    <a:pt x="565762" y="219149"/>
                    <a:pt x="529957" y="197655"/>
                  </a:cubicBezTo>
                  <a:cubicBezTo>
                    <a:pt x="505656" y="183063"/>
                    <a:pt x="476585" y="173915"/>
                    <a:pt x="456438" y="153207"/>
                  </a:cubicBezTo>
                  <a:cubicBezTo>
                    <a:pt x="438760" y="135024"/>
                    <a:pt x="434102" y="112070"/>
                    <a:pt x="422036" y="91025"/>
                  </a:cubicBezTo>
                  <a:cubicBezTo>
                    <a:pt x="389205" y="33501"/>
                    <a:pt x="308503" y="28955"/>
                    <a:pt x="251484" y="11838"/>
                  </a:cubicBezTo>
                  <a:close/>
                </a:path>
              </a:pathLst>
            </a:custGeom>
            <a:solidFill>
              <a:srgbClr val="696969"/>
            </a:solidFill>
            <a:ln w="5608" cap="flat">
              <a:noFill/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36115" name="Forme libre : forme 36114">
              <a:extLst>
                <a:ext uri="{FF2B5EF4-FFF2-40B4-BE49-F238E27FC236}">
                  <a16:creationId xmlns:a16="http://schemas.microsoft.com/office/drawing/2014/main" id="{4B5A0AB7-7649-4C8A-AC04-49D0661A7A45}"/>
                </a:ext>
              </a:extLst>
            </p:cNvPr>
            <p:cNvSpPr/>
            <p:nvPr/>
          </p:nvSpPr>
          <p:spPr>
            <a:xfrm>
              <a:off x="3876707" y="4883666"/>
              <a:ext cx="326724" cy="899929"/>
            </a:xfrm>
            <a:custGeom>
              <a:avLst/>
              <a:gdLst>
                <a:gd name="connsiteX0" fmla="*/ 22656 w 326724"/>
                <a:gd name="connsiteY0" fmla="*/ 779 h 899929"/>
                <a:gd name="connsiteX1" fmla="*/ 95 w 326724"/>
                <a:gd name="connsiteY1" fmla="*/ 34732 h 899929"/>
                <a:gd name="connsiteX2" fmla="*/ 16932 w 326724"/>
                <a:gd name="connsiteY2" fmla="*/ 75924 h 899929"/>
                <a:gd name="connsiteX3" fmla="*/ 99822 w 326724"/>
                <a:gd name="connsiteY3" fmla="*/ 298276 h 899929"/>
                <a:gd name="connsiteX4" fmla="*/ 126031 w 326724"/>
                <a:gd name="connsiteY4" fmla="*/ 419161 h 899929"/>
                <a:gd name="connsiteX5" fmla="*/ 68563 w 326724"/>
                <a:gd name="connsiteY5" fmla="*/ 872339 h 899929"/>
                <a:gd name="connsiteX6" fmla="*/ 73895 w 326724"/>
                <a:gd name="connsiteY6" fmla="*/ 895124 h 899929"/>
                <a:gd name="connsiteX7" fmla="*/ 93200 w 326724"/>
                <a:gd name="connsiteY7" fmla="*/ 899839 h 899929"/>
                <a:gd name="connsiteX8" fmla="*/ 251069 w 326724"/>
                <a:gd name="connsiteY8" fmla="*/ 823738 h 899929"/>
                <a:gd name="connsiteX9" fmla="*/ 294843 w 326724"/>
                <a:gd name="connsiteY9" fmla="*/ 782489 h 899929"/>
                <a:gd name="connsiteX10" fmla="*/ 326103 w 326724"/>
                <a:gd name="connsiteY10" fmla="*/ 668732 h 899929"/>
                <a:gd name="connsiteX11" fmla="*/ 271553 w 326724"/>
                <a:gd name="connsiteY11" fmla="*/ 362423 h 899929"/>
                <a:gd name="connsiteX12" fmla="*/ 212458 w 326724"/>
                <a:gd name="connsiteY12" fmla="*/ 242099 h 899929"/>
                <a:gd name="connsiteX13" fmla="*/ 99879 w 326724"/>
                <a:gd name="connsiteY13" fmla="*/ 29737 h 899929"/>
                <a:gd name="connsiteX14" fmla="*/ 22656 w 326724"/>
                <a:gd name="connsiteY14" fmla="*/ 779 h 899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26724" h="899929">
                  <a:moveTo>
                    <a:pt x="22656" y="779"/>
                  </a:moveTo>
                  <a:cubicBezTo>
                    <a:pt x="7840" y="2799"/>
                    <a:pt x="-1027" y="19803"/>
                    <a:pt x="95" y="34732"/>
                  </a:cubicBezTo>
                  <a:cubicBezTo>
                    <a:pt x="1218" y="49660"/>
                    <a:pt x="9468" y="62961"/>
                    <a:pt x="16932" y="75924"/>
                  </a:cubicBezTo>
                  <a:cubicBezTo>
                    <a:pt x="56385" y="144729"/>
                    <a:pt x="78833" y="221783"/>
                    <a:pt x="99822" y="298276"/>
                  </a:cubicBezTo>
                  <a:cubicBezTo>
                    <a:pt x="110710" y="338066"/>
                    <a:pt x="121317" y="378137"/>
                    <a:pt x="126031" y="419161"/>
                  </a:cubicBezTo>
                  <a:cubicBezTo>
                    <a:pt x="143485" y="570969"/>
                    <a:pt x="79394" y="719914"/>
                    <a:pt x="68563" y="872339"/>
                  </a:cubicBezTo>
                  <a:cubicBezTo>
                    <a:pt x="68002" y="880421"/>
                    <a:pt x="68002" y="889624"/>
                    <a:pt x="73895" y="895124"/>
                  </a:cubicBezTo>
                  <a:cubicBezTo>
                    <a:pt x="78889" y="899783"/>
                    <a:pt x="86410" y="900175"/>
                    <a:pt x="93200" y="899839"/>
                  </a:cubicBezTo>
                  <a:cubicBezTo>
                    <a:pt x="152520" y="896920"/>
                    <a:pt x="204264" y="860329"/>
                    <a:pt x="251069" y="823738"/>
                  </a:cubicBezTo>
                  <a:cubicBezTo>
                    <a:pt x="266895" y="811336"/>
                    <a:pt x="282834" y="798652"/>
                    <a:pt x="294843" y="782489"/>
                  </a:cubicBezTo>
                  <a:cubicBezTo>
                    <a:pt x="318639" y="750444"/>
                    <a:pt x="324419" y="708634"/>
                    <a:pt x="326103" y="668732"/>
                  </a:cubicBezTo>
                  <a:cubicBezTo>
                    <a:pt x="330480" y="564291"/>
                    <a:pt x="311680" y="458951"/>
                    <a:pt x="271553" y="362423"/>
                  </a:cubicBezTo>
                  <a:cubicBezTo>
                    <a:pt x="254380" y="321174"/>
                    <a:pt x="233391" y="281609"/>
                    <a:pt x="212458" y="242099"/>
                  </a:cubicBezTo>
                  <a:cubicBezTo>
                    <a:pt x="174913" y="171330"/>
                    <a:pt x="137424" y="100506"/>
                    <a:pt x="99879" y="29737"/>
                  </a:cubicBezTo>
                  <a:cubicBezTo>
                    <a:pt x="87139" y="5885"/>
                    <a:pt x="48752" y="-2813"/>
                    <a:pt x="22656" y="779"/>
                  </a:cubicBezTo>
                  <a:close/>
                </a:path>
              </a:pathLst>
            </a:custGeom>
            <a:solidFill>
              <a:srgbClr val="181818"/>
            </a:solidFill>
            <a:ln w="5608" cap="flat">
              <a:noFill/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36116" name="Forme libre : forme 36115">
              <a:extLst>
                <a:ext uri="{FF2B5EF4-FFF2-40B4-BE49-F238E27FC236}">
                  <a16:creationId xmlns:a16="http://schemas.microsoft.com/office/drawing/2014/main" id="{40950AF0-0F9A-4529-9FA7-305FDAE88658}"/>
                </a:ext>
              </a:extLst>
            </p:cNvPr>
            <p:cNvSpPr/>
            <p:nvPr/>
          </p:nvSpPr>
          <p:spPr>
            <a:xfrm>
              <a:off x="4174703" y="5101446"/>
              <a:ext cx="598254" cy="441084"/>
            </a:xfrm>
            <a:custGeom>
              <a:avLst/>
              <a:gdLst>
                <a:gd name="connsiteX0" fmla="*/ 145175 w 598254"/>
                <a:gd name="connsiteY0" fmla="*/ 31110 h 441084"/>
                <a:gd name="connsiteX1" fmla="*/ 585726 w 598254"/>
                <a:gd name="connsiteY1" fmla="*/ 277594 h 441084"/>
                <a:gd name="connsiteX2" fmla="*/ 598241 w 598254"/>
                <a:gd name="connsiteY2" fmla="*/ 295216 h 441084"/>
                <a:gd name="connsiteX3" fmla="*/ 563895 w 598254"/>
                <a:gd name="connsiteY3" fmla="*/ 313680 h 441084"/>
                <a:gd name="connsiteX4" fmla="*/ 303773 w 598254"/>
                <a:gd name="connsiteY4" fmla="*/ 391632 h 441084"/>
                <a:gd name="connsiteX5" fmla="*/ 188276 w 598254"/>
                <a:gd name="connsiteY5" fmla="*/ 440065 h 441084"/>
                <a:gd name="connsiteX6" fmla="*/ 122951 w 598254"/>
                <a:gd name="connsiteY6" fmla="*/ 387199 h 441084"/>
                <a:gd name="connsiteX7" fmla="*/ 98987 w 598254"/>
                <a:gd name="connsiteY7" fmla="*/ 303803 h 441084"/>
                <a:gd name="connsiteX8" fmla="*/ 31586 w 598254"/>
                <a:gd name="connsiteY8" fmla="*/ 78420 h 441084"/>
                <a:gd name="connsiteX9" fmla="*/ 21035 w 598254"/>
                <a:gd name="connsiteY9" fmla="*/ 1759 h 441084"/>
                <a:gd name="connsiteX10" fmla="*/ 145175 w 598254"/>
                <a:gd name="connsiteY10" fmla="*/ 31110 h 441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98254" h="441084">
                  <a:moveTo>
                    <a:pt x="145175" y="31110"/>
                  </a:moveTo>
                  <a:cubicBezTo>
                    <a:pt x="301023" y="95986"/>
                    <a:pt x="452999" y="173265"/>
                    <a:pt x="585726" y="277594"/>
                  </a:cubicBezTo>
                  <a:cubicBezTo>
                    <a:pt x="591562" y="282196"/>
                    <a:pt x="597904" y="287808"/>
                    <a:pt x="598241" y="295216"/>
                  </a:cubicBezTo>
                  <a:cubicBezTo>
                    <a:pt x="598858" y="309864"/>
                    <a:pt x="578542" y="313961"/>
                    <a:pt x="563895" y="313680"/>
                  </a:cubicBezTo>
                  <a:cubicBezTo>
                    <a:pt x="471912" y="311772"/>
                    <a:pt x="379537" y="339496"/>
                    <a:pt x="303773" y="391632"/>
                  </a:cubicBezTo>
                  <a:cubicBezTo>
                    <a:pt x="268417" y="415989"/>
                    <a:pt x="230591" y="447136"/>
                    <a:pt x="188276" y="440065"/>
                  </a:cubicBezTo>
                  <a:cubicBezTo>
                    <a:pt x="159654" y="435294"/>
                    <a:pt x="136420" y="412902"/>
                    <a:pt x="122951" y="387199"/>
                  </a:cubicBezTo>
                  <a:cubicBezTo>
                    <a:pt x="109482" y="361495"/>
                    <a:pt x="104263" y="332368"/>
                    <a:pt x="98987" y="303803"/>
                  </a:cubicBezTo>
                  <a:cubicBezTo>
                    <a:pt x="84733" y="226804"/>
                    <a:pt x="68345" y="148291"/>
                    <a:pt x="31586" y="78420"/>
                  </a:cubicBezTo>
                  <a:cubicBezTo>
                    <a:pt x="17668" y="51987"/>
                    <a:pt x="-25489" y="11580"/>
                    <a:pt x="21035" y="1759"/>
                  </a:cubicBezTo>
                  <a:cubicBezTo>
                    <a:pt x="60208" y="-6547"/>
                    <a:pt x="109987" y="16463"/>
                    <a:pt x="145175" y="31110"/>
                  </a:cubicBezTo>
                  <a:close/>
                </a:path>
              </a:pathLst>
            </a:custGeom>
            <a:solidFill>
              <a:srgbClr val="6A6A6A"/>
            </a:solidFill>
            <a:ln w="5608" cap="flat">
              <a:noFill/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36117" name="Forme libre : forme 36116">
              <a:extLst>
                <a:ext uri="{FF2B5EF4-FFF2-40B4-BE49-F238E27FC236}">
                  <a16:creationId xmlns:a16="http://schemas.microsoft.com/office/drawing/2014/main" id="{40B364C7-A3E7-4162-B38F-4292B169A545}"/>
                </a:ext>
              </a:extLst>
            </p:cNvPr>
            <p:cNvSpPr/>
            <p:nvPr/>
          </p:nvSpPr>
          <p:spPr>
            <a:xfrm>
              <a:off x="4744024" y="5838358"/>
              <a:ext cx="398430" cy="300281"/>
            </a:xfrm>
            <a:custGeom>
              <a:avLst/>
              <a:gdLst>
                <a:gd name="connsiteX0" fmla="*/ 330570 w 398430"/>
                <a:gd name="connsiteY0" fmla="*/ 36175 h 300281"/>
                <a:gd name="connsiteX1" fmla="*/ 393426 w 398430"/>
                <a:gd name="connsiteY1" fmla="*/ 75404 h 300281"/>
                <a:gd name="connsiteX2" fmla="*/ 396288 w 398430"/>
                <a:gd name="connsiteY2" fmla="*/ 123949 h 300281"/>
                <a:gd name="connsiteX3" fmla="*/ 359641 w 398430"/>
                <a:gd name="connsiteY3" fmla="*/ 251400 h 300281"/>
                <a:gd name="connsiteX4" fmla="*/ 302790 w 398430"/>
                <a:gd name="connsiteY4" fmla="*/ 299888 h 300281"/>
                <a:gd name="connsiteX5" fmla="*/ 248802 w 398430"/>
                <a:gd name="connsiteY5" fmla="*/ 234283 h 300281"/>
                <a:gd name="connsiteX6" fmla="*/ 160748 w 398430"/>
                <a:gd name="connsiteY6" fmla="*/ 175187 h 300281"/>
                <a:gd name="connsiteX7" fmla="*/ 22466 w 398430"/>
                <a:gd name="connsiteY7" fmla="*/ 10865 h 300281"/>
                <a:gd name="connsiteX8" fmla="*/ 170794 w 398430"/>
                <a:gd name="connsiteY8" fmla="*/ 8171 h 300281"/>
                <a:gd name="connsiteX9" fmla="*/ 330570 w 398430"/>
                <a:gd name="connsiteY9" fmla="*/ 36175 h 300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98430" h="300281">
                  <a:moveTo>
                    <a:pt x="330570" y="36175"/>
                  </a:moveTo>
                  <a:cubicBezTo>
                    <a:pt x="355320" y="42573"/>
                    <a:pt x="382651" y="52226"/>
                    <a:pt x="393426" y="75404"/>
                  </a:cubicBezTo>
                  <a:cubicBezTo>
                    <a:pt x="400385" y="90332"/>
                    <a:pt x="398814" y="107673"/>
                    <a:pt x="396288" y="123949"/>
                  </a:cubicBezTo>
                  <a:cubicBezTo>
                    <a:pt x="389498" y="167779"/>
                    <a:pt x="377151" y="210712"/>
                    <a:pt x="359641" y="251400"/>
                  </a:cubicBezTo>
                  <a:cubicBezTo>
                    <a:pt x="348978" y="276093"/>
                    <a:pt x="329392" y="303929"/>
                    <a:pt x="302790" y="299888"/>
                  </a:cubicBezTo>
                  <a:cubicBezTo>
                    <a:pt x="273664" y="295511"/>
                    <a:pt x="265133" y="258752"/>
                    <a:pt x="248802" y="234283"/>
                  </a:cubicBezTo>
                  <a:cubicBezTo>
                    <a:pt x="228935" y="204482"/>
                    <a:pt x="193074" y="190564"/>
                    <a:pt x="160748" y="175187"/>
                  </a:cubicBezTo>
                  <a:cubicBezTo>
                    <a:pt x="124045" y="157678"/>
                    <a:pt x="-63905" y="56827"/>
                    <a:pt x="22466" y="10865"/>
                  </a:cubicBezTo>
                  <a:cubicBezTo>
                    <a:pt x="60796" y="-9507"/>
                    <a:pt x="129264" y="4298"/>
                    <a:pt x="170794" y="8171"/>
                  </a:cubicBezTo>
                  <a:cubicBezTo>
                    <a:pt x="224614" y="13222"/>
                    <a:pt x="278153" y="22594"/>
                    <a:pt x="330570" y="36175"/>
                  </a:cubicBezTo>
                  <a:close/>
                </a:path>
              </a:pathLst>
            </a:custGeom>
            <a:solidFill>
              <a:srgbClr val="6E6E6E"/>
            </a:solidFill>
            <a:ln w="5608" cap="flat">
              <a:noFill/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36118" name="Forme libre : forme 36117">
              <a:extLst>
                <a:ext uri="{FF2B5EF4-FFF2-40B4-BE49-F238E27FC236}">
                  <a16:creationId xmlns:a16="http://schemas.microsoft.com/office/drawing/2014/main" id="{B9F855D1-63C3-40E6-8783-CFA7C74F2FBD}"/>
                </a:ext>
              </a:extLst>
            </p:cNvPr>
            <p:cNvSpPr/>
            <p:nvPr/>
          </p:nvSpPr>
          <p:spPr>
            <a:xfrm>
              <a:off x="4270435" y="3672084"/>
              <a:ext cx="620418" cy="242303"/>
            </a:xfrm>
            <a:custGeom>
              <a:avLst/>
              <a:gdLst>
                <a:gd name="connsiteX0" fmla="*/ 210286 w 620418"/>
                <a:gd name="connsiteY0" fmla="*/ 95718 h 242303"/>
                <a:gd name="connsiteX1" fmla="*/ 255239 w 620418"/>
                <a:gd name="connsiteY1" fmla="*/ 116371 h 242303"/>
                <a:gd name="connsiteX2" fmla="*/ 285656 w 620418"/>
                <a:gd name="connsiteY2" fmla="*/ 144600 h 242303"/>
                <a:gd name="connsiteX3" fmla="*/ 331227 w 620418"/>
                <a:gd name="connsiteY3" fmla="*/ 175860 h 242303"/>
                <a:gd name="connsiteX4" fmla="*/ 388751 w 620418"/>
                <a:gd name="connsiteY4" fmla="*/ 219409 h 242303"/>
                <a:gd name="connsiteX5" fmla="*/ 620419 w 620418"/>
                <a:gd name="connsiteY5" fmla="*/ 241465 h 242303"/>
                <a:gd name="connsiteX6" fmla="*/ 415240 w 620418"/>
                <a:gd name="connsiteY6" fmla="*/ 203976 h 242303"/>
                <a:gd name="connsiteX7" fmla="*/ 380333 w 620418"/>
                <a:gd name="connsiteY7" fmla="*/ 188879 h 242303"/>
                <a:gd name="connsiteX8" fmla="*/ 355864 w 620418"/>
                <a:gd name="connsiteY8" fmla="*/ 159304 h 242303"/>
                <a:gd name="connsiteX9" fmla="*/ 120043 w 620418"/>
                <a:gd name="connsiteY9" fmla="*/ 37745 h 242303"/>
                <a:gd name="connsiteX10" fmla="*/ 35974 w 620418"/>
                <a:gd name="connsiteY10" fmla="*/ 4522 h 242303"/>
                <a:gd name="connsiteX11" fmla="*/ 0 w 620418"/>
                <a:gd name="connsiteY11" fmla="*/ 38587 h 242303"/>
                <a:gd name="connsiteX12" fmla="*/ 210286 w 620418"/>
                <a:gd name="connsiteY12" fmla="*/ 95718 h 242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20418" h="242303">
                  <a:moveTo>
                    <a:pt x="210286" y="95718"/>
                  </a:moveTo>
                  <a:cubicBezTo>
                    <a:pt x="226000" y="100938"/>
                    <a:pt x="241938" y="106550"/>
                    <a:pt x="255239" y="116371"/>
                  </a:cubicBezTo>
                  <a:cubicBezTo>
                    <a:pt x="266351" y="124621"/>
                    <a:pt x="275218" y="135564"/>
                    <a:pt x="285656" y="144600"/>
                  </a:cubicBezTo>
                  <a:cubicBezTo>
                    <a:pt x="299575" y="156666"/>
                    <a:pt x="316130" y="165196"/>
                    <a:pt x="331227" y="175860"/>
                  </a:cubicBezTo>
                  <a:cubicBezTo>
                    <a:pt x="350869" y="189778"/>
                    <a:pt x="367986" y="207231"/>
                    <a:pt x="388751" y="219409"/>
                  </a:cubicBezTo>
                  <a:cubicBezTo>
                    <a:pt x="456545" y="259087"/>
                    <a:pt x="542298" y="233328"/>
                    <a:pt x="620419" y="241465"/>
                  </a:cubicBezTo>
                  <a:cubicBezTo>
                    <a:pt x="551053" y="235348"/>
                    <a:pt x="482249" y="222777"/>
                    <a:pt x="415240" y="203976"/>
                  </a:cubicBezTo>
                  <a:cubicBezTo>
                    <a:pt x="402950" y="200497"/>
                    <a:pt x="390378" y="196680"/>
                    <a:pt x="380333" y="188879"/>
                  </a:cubicBezTo>
                  <a:cubicBezTo>
                    <a:pt x="370175" y="180966"/>
                    <a:pt x="363384" y="169686"/>
                    <a:pt x="355864" y="159304"/>
                  </a:cubicBezTo>
                  <a:cubicBezTo>
                    <a:pt x="302661" y="85897"/>
                    <a:pt x="209220" y="54133"/>
                    <a:pt x="120043" y="37745"/>
                  </a:cubicBezTo>
                  <a:cubicBezTo>
                    <a:pt x="86426" y="31572"/>
                    <a:pt x="65718" y="17486"/>
                    <a:pt x="35974" y="4522"/>
                  </a:cubicBezTo>
                  <a:cubicBezTo>
                    <a:pt x="3536" y="-9621"/>
                    <a:pt x="5949" y="11537"/>
                    <a:pt x="0" y="38587"/>
                  </a:cubicBezTo>
                  <a:cubicBezTo>
                    <a:pt x="68356" y="61260"/>
                    <a:pt x="141313" y="72821"/>
                    <a:pt x="210286" y="95718"/>
                  </a:cubicBezTo>
                  <a:close/>
                </a:path>
              </a:pathLst>
            </a:custGeom>
            <a:solidFill>
              <a:srgbClr val="292929"/>
            </a:solidFill>
            <a:ln w="5608" cap="flat">
              <a:noFill/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36119" name="Forme libre : forme 36118">
              <a:extLst>
                <a:ext uri="{FF2B5EF4-FFF2-40B4-BE49-F238E27FC236}">
                  <a16:creationId xmlns:a16="http://schemas.microsoft.com/office/drawing/2014/main" id="{181241F4-B146-4D6A-B674-CA052CB5C915}"/>
                </a:ext>
              </a:extLst>
            </p:cNvPr>
            <p:cNvSpPr/>
            <p:nvPr/>
          </p:nvSpPr>
          <p:spPr>
            <a:xfrm>
              <a:off x="4302705" y="3885769"/>
              <a:ext cx="616378" cy="229377"/>
            </a:xfrm>
            <a:custGeom>
              <a:avLst/>
              <a:gdLst>
                <a:gd name="connsiteX0" fmla="*/ 294524 w 616378"/>
                <a:gd name="connsiteY0" fmla="*/ 144456 h 229377"/>
                <a:gd name="connsiteX1" fmla="*/ 432189 w 616378"/>
                <a:gd name="connsiteY1" fmla="*/ 188342 h 229377"/>
                <a:gd name="connsiteX2" fmla="*/ 536855 w 616378"/>
                <a:gd name="connsiteY2" fmla="*/ 200352 h 229377"/>
                <a:gd name="connsiteX3" fmla="*/ 616378 w 616378"/>
                <a:gd name="connsiteY3" fmla="*/ 221454 h 229377"/>
                <a:gd name="connsiteX4" fmla="*/ 281279 w 616378"/>
                <a:gd name="connsiteY4" fmla="*/ 172460 h 229377"/>
                <a:gd name="connsiteX5" fmla="*/ 0 w 616378"/>
                <a:gd name="connsiteY5" fmla="*/ 0 h 229377"/>
                <a:gd name="connsiteX6" fmla="*/ 294524 w 616378"/>
                <a:gd name="connsiteY6" fmla="*/ 144456 h 2293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6378" h="229377">
                  <a:moveTo>
                    <a:pt x="294524" y="144456"/>
                  </a:moveTo>
                  <a:cubicBezTo>
                    <a:pt x="338803" y="163818"/>
                    <a:pt x="384205" y="182562"/>
                    <a:pt x="432189" y="188342"/>
                  </a:cubicBezTo>
                  <a:cubicBezTo>
                    <a:pt x="467152" y="192552"/>
                    <a:pt x="503238" y="189914"/>
                    <a:pt x="536855" y="200352"/>
                  </a:cubicBezTo>
                  <a:cubicBezTo>
                    <a:pt x="563288" y="208602"/>
                    <a:pt x="588879" y="224933"/>
                    <a:pt x="616378" y="221454"/>
                  </a:cubicBezTo>
                  <a:cubicBezTo>
                    <a:pt x="503799" y="243004"/>
                    <a:pt x="386226" y="218592"/>
                    <a:pt x="281279" y="172460"/>
                  </a:cubicBezTo>
                  <a:cubicBezTo>
                    <a:pt x="180317" y="128124"/>
                    <a:pt x="88671" y="64820"/>
                    <a:pt x="0" y="0"/>
                  </a:cubicBezTo>
                  <a:cubicBezTo>
                    <a:pt x="96865" y="51014"/>
                    <a:pt x="194123" y="100513"/>
                    <a:pt x="294524" y="144456"/>
                  </a:cubicBezTo>
                  <a:close/>
                </a:path>
              </a:pathLst>
            </a:custGeom>
            <a:solidFill>
              <a:srgbClr val="363636"/>
            </a:solidFill>
            <a:ln w="5608" cap="flat">
              <a:noFill/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36120" name="Forme libre : forme 36119">
              <a:extLst>
                <a:ext uri="{FF2B5EF4-FFF2-40B4-BE49-F238E27FC236}">
                  <a16:creationId xmlns:a16="http://schemas.microsoft.com/office/drawing/2014/main" id="{A8B6E7FF-B89A-431E-B02F-6B01ED32B47E}"/>
                </a:ext>
              </a:extLst>
            </p:cNvPr>
            <p:cNvSpPr/>
            <p:nvPr/>
          </p:nvSpPr>
          <p:spPr>
            <a:xfrm>
              <a:off x="3818099" y="4235682"/>
              <a:ext cx="231002" cy="424334"/>
            </a:xfrm>
            <a:custGeom>
              <a:avLst/>
              <a:gdLst>
                <a:gd name="connsiteX0" fmla="*/ 96977 w 231002"/>
                <a:gd name="connsiteY0" fmla="*/ 14987 h 424334"/>
                <a:gd name="connsiteX1" fmla="*/ 0 w 231002"/>
                <a:gd name="connsiteY1" fmla="*/ 2079 h 424334"/>
                <a:gd name="connsiteX2" fmla="*/ 48713 w 231002"/>
                <a:gd name="connsiteY2" fmla="*/ 35976 h 424334"/>
                <a:gd name="connsiteX3" fmla="*/ 105452 w 231002"/>
                <a:gd name="connsiteY3" fmla="*/ 57751 h 424334"/>
                <a:gd name="connsiteX4" fmla="*/ 120773 w 231002"/>
                <a:gd name="connsiteY4" fmla="*/ 111010 h 424334"/>
                <a:gd name="connsiteX5" fmla="*/ 97763 w 231002"/>
                <a:gd name="connsiteY5" fmla="*/ 131663 h 424334"/>
                <a:gd name="connsiteX6" fmla="*/ 72957 w 231002"/>
                <a:gd name="connsiteY6" fmla="*/ 175998 h 424334"/>
                <a:gd name="connsiteX7" fmla="*/ 19642 w 231002"/>
                <a:gd name="connsiteY7" fmla="*/ 424334 h 424334"/>
                <a:gd name="connsiteX8" fmla="*/ 141762 w 231002"/>
                <a:gd name="connsiteY8" fmla="*/ 303899 h 424334"/>
                <a:gd name="connsiteX9" fmla="*/ 184246 w 231002"/>
                <a:gd name="connsiteY9" fmla="*/ 251201 h 424334"/>
                <a:gd name="connsiteX10" fmla="*/ 197883 w 231002"/>
                <a:gd name="connsiteY10" fmla="*/ 205518 h 424334"/>
                <a:gd name="connsiteX11" fmla="*/ 227683 w 231002"/>
                <a:gd name="connsiteY11" fmla="*/ 27334 h 424334"/>
                <a:gd name="connsiteX12" fmla="*/ 96977 w 231002"/>
                <a:gd name="connsiteY12" fmla="*/ 14987 h 424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1002" h="424334">
                  <a:moveTo>
                    <a:pt x="96977" y="14987"/>
                  </a:moveTo>
                  <a:cubicBezTo>
                    <a:pt x="64652" y="10666"/>
                    <a:pt x="32326" y="6400"/>
                    <a:pt x="0" y="2079"/>
                  </a:cubicBezTo>
                  <a:cubicBezTo>
                    <a:pt x="8867" y="20431"/>
                    <a:pt x="29183" y="30083"/>
                    <a:pt x="48713" y="35976"/>
                  </a:cubicBezTo>
                  <a:cubicBezTo>
                    <a:pt x="68243" y="41869"/>
                    <a:pt x="89064" y="45685"/>
                    <a:pt x="105452" y="57751"/>
                  </a:cubicBezTo>
                  <a:cubicBezTo>
                    <a:pt x="121839" y="69873"/>
                    <a:pt x="131885" y="93949"/>
                    <a:pt x="120773" y="111010"/>
                  </a:cubicBezTo>
                  <a:cubicBezTo>
                    <a:pt x="115104" y="119709"/>
                    <a:pt x="105395" y="124704"/>
                    <a:pt x="97763" y="131663"/>
                  </a:cubicBezTo>
                  <a:cubicBezTo>
                    <a:pt x="85136" y="143224"/>
                    <a:pt x="78626" y="159892"/>
                    <a:pt x="72957" y="175998"/>
                  </a:cubicBezTo>
                  <a:cubicBezTo>
                    <a:pt x="44785" y="256083"/>
                    <a:pt x="26826" y="339760"/>
                    <a:pt x="19642" y="424334"/>
                  </a:cubicBezTo>
                  <a:cubicBezTo>
                    <a:pt x="60330" y="384208"/>
                    <a:pt x="101074" y="344025"/>
                    <a:pt x="141762" y="303899"/>
                  </a:cubicBezTo>
                  <a:cubicBezTo>
                    <a:pt x="157925" y="287960"/>
                    <a:pt x="174368" y="271629"/>
                    <a:pt x="184246" y="251201"/>
                  </a:cubicBezTo>
                  <a:cubicBezTo>
                    <a:pt x="191149" y="236834"/>
                    <a:pt x="194572" y="221120"/>
                    <a:pt x="197883" y="205518"/>
                  </a:cubicBezTo>
                  <a:cubicBezTo>
                    <a:pt x="208434" y="155963"/>
                    <a:pt x="241489" y="78067"/>
                    <a:pt x="227683" y="27334"/>
                  </a:cubicBezTo>
                  <a:cubicBezTo>
                    <a:pt x="213204" y="-25869"/>
                    <a:pt x="134298" y="14987"/>
                    <a:pt x="96977" y="14987"/>
                  </a:cubicBezTo>
                  <a:close/>
                </a:path>
              </a:pathLst>
            </a:custGeom>
            <a:solidFill>
              <a:srgbClr val="ADADAD"/>
            </a:solidFill>
            <a:ln w="5608" cap="flat">
              <a:noFill/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36121" name="Forme libre : forme 36120">
              <a:extLst>
                <a:ext uri="{FF2B5EF4-FFF2-40B4-BE49-F238E27FC236}">
                  <a16:creationId xmlns:a16="http://schemas.microsoft.com/office/drawing/2014/main" id="{6F8E940B-F69D-43BD-A8C7-AA239BE4DD8F}"/>
                </a:ext>
              </a:extLst>
            </p:cNvPr>
            <p:cNvSpPr/>
            <p:nvPr/>
          </p:nvSpPr>
          <p:spPr>
            <a:xfrm>
              <a:off x="3582527" y="4290729"/>
              <a:ext cx="226976" cy="364952"/>
            </a:xfrm>
            <a:custGeom>
              <a:avLst/>
              <a:gdLst>
                <a:gd name="connsiteX0" fmla="*/ 79499 w 226976"/>
                <a:gd name="connsiteY0" fmla="*/ 164614 h 364952"/>
                <a:gd name="connsiteX1" fmla="*/ 66704 w 226976"/>
                <a:gd name="connsiteY1" fmla="*/ 210745 h 364952"/>
                <a:gd name="connsiteX2" fmla="*/ 34041 w 226976"/>
                <a:gd name="connsiteY2" fmla="*/ 241219 h 364952"/>
                <a:gd name="connsiteX3" fmla="*/ 425 w 226976"/>
                <a:gd name="connsiteY3" fmla="*/ 329329 h 364952"/>
                <a:gd name="connsiteX4" fmla="*/ 11368 w 226976"/>
                <a:gd name="connsiteY4" fmla="*/ 353349 h 364952"/>
                <a:gd name="connsiteX5" fmla="*/ 24837 w 226976"/>
                <a:gd name="connsiteY5" fmla="*/ 357895 h 364952"/>
                <a:gd name="connsiteX6" fmla="*/ 119009 w 226976"/>
                <a:gd name="connsiteY6" fmla="*/ 364573 h 364952"/>
                <a:gd name="connsiteX7" fmla="*/ 137136 w 226976"/>
                <a:gd name="connsiteY7" fmla="*/ 360982 h 364952"/>
                <a:gd name="connsiteX8" fmla="*/ 151166 w 226976"/>
                <a:gd name="connsiteY8" fmla="*/ 309799 h 364952"/>
                <a:gd name="connsiteX9" fmla="*/ 190451 w 226976"/>
                <a:gd name="connsiteY9" fmla="*/ 146711 h 364952"/>
                <a:gd name="connsiteX10" fmla="*/ 226761 w 226976"/>
                <a:gd name="connsiteY10" fmla="*/ 72463 h 364952"/>
                <a:gd name="connsiteX11" fmla="*/ 224629 w 226976"/>
                <a:gd name="connsiteY11" fmla="*/ 59499 h 364952"/>
                <a:gd name="connsiteX12" fmla="*/ 215088 w 226976"/>
                <a:gd name="connsiteY12" fmla="*/ 52708 h 364952"/>
                <a:gd name="connsiteX13" fmla="*/ 63617 w 226976"/>
                <a:gd name="connsiteY13" fmla="*/ 1302 h 364952"/>
                <a:gd name="connsiteX14" fmla="*/ 63224 w 226976"/>
                <a:gd name="connsiteY14" fmla="*/ 59892 h 364952"/>
                <a:gd name="connsiteX15" fmla="*/ 79499 w 226976"/>
                <a:gd name="connsiteY15" fmla="*/ 164614 h 364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26976" h="364952">
                  <a:moveTo>
                    <a:pt x="79499" y="164614"/>
                  </a:moveTo>
                  <a:cubicBezTo>
                    <a:pt x="78602" y="180777"/>
                    <a:pt x="75908" y="197445"/>
                    <a:pt x="66704" y="210745"/>
                  </a:cubicBezTo>
                  <a:cubicBezTo>
                    <a:pt x="58173" y="223036"/>
                    <a:pt x="44985" y="231061"/>
                    <a:pt x="34041" y="241219"/>
                  </a:cubicBezTo>
                  <a:cubicBezTo>
                    <a:pt x="10246" y="263387"/>
                    <a:pt x="-2550" y="296891"/>
                    <a:pt x="425" y="329329"/>
                  </a:cubicBezTo>
                  <a:cubicBezTo>
                    <a:pt x="1267" y="338365"/>
                    <a:pt x="3848" y="348242"/>
                    <a:pt x="11368" y="353349"/>
                  </a:cubicBezTo>
                  <a:cubicBezTo>
                    <a:pt x="15297" y="356043"/>
                    <a:pt x="20123" y="357053"/>
                    <a:pt x="24837" y="357895"/>
                  </a:cubicBezTo>
                  <a:cubicBezTo>
                    <a:pt x="55872" y="363675"/>
                    <a:pt x="87525" y="365920"/>
                    <a:pt x="119009" y="364573"/>
                  </a:cubicBezTo>
                  <a:cubicBezTo>
                    <a:pt x="125238" y="364293"/>
                    <a:pt x="131636" y="363844"/>
                    <a:pt x="137136" y="360982"/>
                  </a:cubicBezTo>
                  <a:cubicBezTo>
                    <a:pt x="153804" y="352227"/>
                    <a:pt x="152681" y="328544"/>
                    <a:pt x="151166" y="309799"/>
                  </a:cubicBezTo>
                  <a:cubicBezTo>
                    <a:pt x="146564" y="253117"/>
                    <a:pt x="160538" y="195088"/>
                    <a:pt x="190451" y="146711"/>
                  </a:cubicBezTo>
                  <a:cubicBezTo>
                    <a:pt x="205098" y="123028"/>
                    <a:pt x="223955" y="100187"/>
                    <a:pt x="226761" y="72463"/>
                  </a:cubicBezTo>
                  <a:cubicBezTo>
                    <a:pt x="227210" y="68029"/>
                    <a:pt x="227154" y="63203"/>
                    <a:pt x="224629" y="59499"/>
                  </a:cubicBezTo>
                  <a:cubicBezTo>
                    <a:pt x="222384" y="56244"/>
                    <a:pt x="218680" y="54392"/>
                    <a:pt x="215088" y="52708"/>
                  </a:cubicBezTo>
                  <a:cubicBezTo>
                    <a:pt x="166656" y="30204"/>
                    <a:pt x="115754" y="12974"/>
                    <a:pt x="63617" y="1302"/>
                  </a:cubicBezTo>
                  <a:cubicBezTo>
                    <a:pt x="18664" y="-8744"/>
                    <a:pt x="56490" y="42101"/>
                    <a:pt x="63224" y="59892"/>
                  </a:cubicBezTo>
                  <a:cubicBezTo>
                    <a:pt x="75739" y="93172"/>
                    <a:pt x="81464" y="129089"/>
                    <a:pt x="79499" y="164614"/>
                  </a:cubicBezTo>
                  <a:close/>
                </a:path>
              </a:pathLst>
            </a:custGeom>
            <a:solidFill>
              <a:srgbClr val="727272"/>
            </a:solidFill>
            <a:ln w="5608" cap="flat">
              <a:noFill/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36122" name="Forme libre : forme 36121">
              <a:extLst>
                <a:ext uri="{FF2B5EF4-FFF2-40B4-BE49-F238E27FC236}">
                  <a16:creationId xmlns:a16="http://schemas.microsoft.com/office/drawing/2014/main" id="{13CF9E04-A3F4-49B8-869E-0074825790FA}"/>
                </a:ext>
              </a:extLst>
            </p:cNvPr>
            <p:cNvSpPr/>
            <p:nvPr/>
          </p:nvSpPr>
          <p:spPr>
            <a:xfrm>
              <a:off x="5421928" y="3586069"/>
              <a:ext cx="1047925" cy="2443077"/>
            </a:xfrm>
            <a:custGeom>
              <a:avLst/>
              <a:gdLst>
                <a:gd name="connsiteX0" fmla="*/ 1003895 w 1047925"/>
                <a:gd name="connsiteY0" fmla="*/ 916359 h 2443077"/>
                <a:gd name="connsiteX1" fmla="*/ 956696 w 1047925"/>
                <a:gd name="connsiteY1" fmla="*/ 740475 h 2443077"/>
                <a:gd name="connsiteX2" fmla="*/ 791195 w 1047925"/>
                <a:gd name="connsiteY2" fmla="*/ 711853 h 2443077"/>
                <a:gd name="connsiteX3" fmla="*/ 748768 w 1047925"/>
                <a:gd name="connsiteY3" fmla="*/ 773979 h 2443077"/>
                <a:gd name="connsiteX4" fmla="*/ 652576 w 1047925"/>
                <a:gd name="connsiteY4" fmla="*/ 1013785 h 2443077"/>
                <a:gd name="connsiteX5" fmla="*/ 517044 w 1047925"/>
                <a:gd name="connsiteY5" fmla="*/ 2443078 h 2443077"/>
                <a:gd name="connsiteX6" fmla="*/ 461259 w 1047925"/>
                <a:gd name="connsiteY6" fmla="*/ 1565624 h 2443077"/>
                <a:gd name="connsiteX7" fmla="*/ 432806 w 1047925"/>
                <a:gd name="connsiteY7" fmla="*/ 1017825 h 2443077"/>
                <a:gd name="connsiteX8" fmla="*/ 374216 w 1047925"/>
                <a:gd name="connsiteY8" fmla="*/ 828136 h 2443077"/>
                <a:gd name="connsiteX9" fmla="*/ 519850 w 1047925"/>
                <a:gd name="connsiteY9" fmla="*/ 401896 h 2443077"/>
                <a:gd name="connsiteX10" fmla="*/ 517212 w 1047925"/>
                <a:gd name="connsiteY10" fmla="*/ 372882 h 2443077"/>
                <a:gd name="connsiteX11" fmla="*/ 491508 w 1047925"/>
                <a:gd name="connsiteY11" fmla="*/ 349592 h 2443077"/>
                <a:gd name="connsiteX12" fmla="*/ 431122 w 1047925"/>
                <a:gd name="connsiteY12" fmla="*/ 289261 h 2443077"/>
                <a:gd name="connsiteX13" fmla="*/ 217245 w 1047925"/>
                <a:gd name="connsiteY13" fmla="*/ 230053 h 2443077"/>
                <a:gd name="connsiteX14" fmla="*/ 0 w 1047925"/>
                <a:gd name="connsiteY14" fmla="*/ 300429 h 2443077"/>
                <a:gd name="connsiteX15" fmla="*/ 108987 w 1047925"/>
                <a:gd name="connsiteY15" fmla="*/ 152831 h 2443077"/>
                <a:gd name="connsiteX16" fmla="*/ 151134 w 1047925"/>
                <a:gd name="connsiteY16" fmla="*/ 133132 h 2443077"/>
                <a:gd name="connsiteX17" fmla="*/ 194291 w 1047925"/>
                <a:gd name="connsiteY17" fmla="*/ 139586 h 2443077"/>
                <a:gd name="connsiteX18" fmla="*/ 292503 w 1047925"/>
                <a:gd name="connsiteY18" fmla="*/ 168264 h 2443077"/>
                <a:gd name="connsiteX19" fmla="*/ 396945 w 1047925"/>
                <a:gd name="connsiteY19" fmla="*/ 176514 h 2443077"/>
                <a:gd name="connsiteX20" fmla="*/ 586466 w 1047925"/>
                <a:gd name="connsiteY20" fmla="*/ 13 h 2443077"/>
                <a:gd name="connsiteX21" fmla="*/ 673734 w 1047925"/>
                <a:gd name="connsiteY21" fmla="*/ 64047 h 2443077"/>
                <a:gd name="connsiteX22" fmla="*/ 699606 w 1047925"/>
                <a:gd name="connsiteY22" fmla="*/ 175223 h 2443077"/>
                <a:gd name="connsiteX23" fmla="*/ 824082 w 1047925"/>
                <a:gd name="connsiteY23" fmla="*/ 463461 h 2443077"/>
                <a:gd name="connsiteX24" fmla="*/ 995027 w 1047925"/>
                <a:gd name="connsiteY24" fmla="*/ 659717 h 2443077"/>
                <a:gd name="connsiteX25" fmla="*/ 1043460 w 1047925"/>
                <a:gd name="connsiteY25" fmla="*/ 962153 h 2443077"/>
                <a:gd name="connsiteX26" fmla="*/ 1006139 w 1047925"/>
                <a:gd name="connsiteY26" fmla="*/ 1039432 h 2443077"/>
                <a:gd name="connsiteX27" fmla="*/ 1003895 w 1047925"/>
                <a:gd name="connsiteY27" fmla="*/ 916359 h 24430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047925" h="2443077">
                  <a:moveTo>
                    <a:pt x="1003895" y="916359"/>
                  </a:moveTo>
                  <a:cubicBezTo>
                    <a:pt x="1005802" y="854289"/>
                    <a:pt x="996430" y="788178"/>
                    <a:pt x="956696" y="740475"/>
                  </a:cubicBezTo>
                  <a:cubicBezTo>
                    <a:pt x="916963" y="692772"/>
                    <a:pt x="839516" y="672905"/>
                    <a:pt x="791195" y="711853"/>
                  </a:cubicBezTo>
                  <a:cubicBezTo>
                    <a:pt x="771441" y="727735"/>
                    <a:pt x="758982" y="750801"/>
                    <a:pt x="748768" y="773979"/>
                  </a:cubicBezTo>
                  <a:cubicBezTo>
                    <a:pt x="719865" y="839866"/>
                    <a:pt x="665765" y="943016"/>
                    <a:pt x="652576" y="1013785"/>
                  </a:cubicBezTo>
                  <a:cubicBezTo>
                    <a:pt x="562614" y="1496370"/>
                    <a:pt x="502508" y="1887254"/>
                    <a:pt x="517044" y="2443078"/>
                  </a:cubicBezTo>
                  <a:cubicBezTo>
                    <a:pt x="464570" y="2154054"/>
                    <a:pt x="445826" y="1858969"/>
                    <a:pt x="461259" y="1565624"/>
                  </a:cubicBezTo>
                  <a:cubicBezTo>
                    <a:pt x="470912" y="1381771"/>
                    <a:pt x="493192" y="1191801"/>
                    <a:pt x="432806" y="1017825"/>
                  </a:cubicBezTo>
                  <a:cubicBezTo>
                    <a:pt x="411031" y="955026"/>
                    <a:pt x="378481" y="894415"/>
                    <a:pt x="374216" y="828136"/>
                  </a:cubicBezTo>
                  <a:cubicBezTo>
                    <a:pt x="364394" y="676721"/>
                    <a:pt x="501386" y="552525"/>
                    <a:pt x="519850" y="401896"/>
                  </a:cubicBezTo>
                  <a:cubicBezTo>
                    <a:pt x="521028" y="392131"/>
                    <a:pt x="521646" y="381693"/>
                    <a:pt x="517212" y="372882"/>
                  </a:cubicBezTo>
                  <a:cubicBezTo>
                    <a:pt x="511993" y="362443"/>
                    <a:pt x="500993" y="356438"/>
                    <a:pt x="491508" y="349592"/>
                  </a:cubicBezTo>
                  <a:cubicBezTo>
                    <a:pt x="468387" y="332980"/>
                    <a:pt x="451831" y="308848"/>
                    <a:pt x="431122" y="289261"/>
                  </a:cubicBezTo>
                  <a:cubicBezTo>
                    <a:pt x="375619" y="236788"/>
                    <a:pt x="293120" y="221018"/>
                    <a:pt x="217245" y="230053"/>
                  </a:cubicBezTo>
                  <a:cubicBezTo>
                    <a:pt x="141369" y="239089"/>
                    <a:pt x="70039" y="269900"/>
                    <a:pt x="0" y="300429"/>
                  </a:cubicBezTo>
                  <a:cubicBezTo>
                    <a:pt x="20372" y="241727"/>
                    <a:pt x="58927" y="189534"/>
                    <a:pt x="108987" y="152831"/>
                  </a:cubicBezTo>
                  <a:cubicBezTo>
                    <a:pt x="121614" y="143571"/>
                    <a:pt x="135532" y="135040"/>
                    <a:pt x="151134" y="133132"/>
                  </a:cubicBezTo>
                  <a:cubicBezTo>
                    <a:pt x="165669" y="131337"/>
                    <a:pt x="180205" y="135489"/>
                    <a:pt x="194291" y="139586"/>
                  </a:cubicBezTo>
                  <a:cubicBezTo>
                    <a:pt x="227010" y="149127"/>
                    <a:pt x="259785" y="158724"/>
                    <a:pt x="292503" y="168264"/>
                  </a:cubicBezTo>
                  <a:cubicBezTo>
                    <a:pt x="326625" y="178197"/>
                    <a:pt x="363384" y="188131"/>
                    <a:pt x="396945" y="176514"/>
                  </a:cubicBezTo>
                  <a:cubicBezTo>
                    <a:pt x="481575" y="147219"/>
                    <a:pt x="496896" y="1697"/>
                    <a:pt x="586466" y="13"/>
                  </a:cubicBezTo>
                  <a:cubicBezTo>
                    <a:pt x="624628" y="-717"/>
                    <a:pt x="657571" y="29477"/>
                    <a:pt x="673734" y="64047"/>
                  </a:cubicBezTo>
                  <a:cubicBezTo>
                    <a:pt x="689897" y="98618"/>
                    <a:pt x="693208" y="137566"/>
                    <a:pt x="699606" y="175223"/>
                  </a:cubicBezTo>
                  <a:cubicBezTo>
                    <a:pt x="717284" y="279384"/>
                    <a:pt x="787940" y="364183"/>
                    <a:pt x="824082" y="463461"/>
                  </a:cubicBezTo>
                  <a:cubicBezTo>
                    <a:pt x="861234" y="565489"/>
                    <a:pt x="941825" y="594504"/>
                    <a:pt x="995027" y="659717"/>
                  </a:cubicBezTo>
                  <a:cubicBezTo>
                    <a:pt x="1057041" y="735705"/>
                    <a:pt x="1050699" y="865625"/>
                    <a:pt x="1043460" y="962153"/>
                  </a:cubicBezTo>
                  <a:cubicBezTo>
                    <a:pt x="1041888" y="983086"/>
                    <a:pt x="1046210" y="1058962"/>
                    <a:pt x="1006139" y="1039432"/>
                  </a:cubicBezTo>
                  <a:cubicBezTo>
                    <a:pt x="981670" y="1027591"/>
                    <a:pt x="1003165" y="940098"/>
                    <a:pt x="1003895" y="916359"/>
                  </a:cubicBezTo>
                  <a:close/>
                </a:path>
              </a:pathLst>
            </a:custGeom>
            <a:solidFill>
              <a:srgbClr val="4F4F4F"/>
            </a:solidFill>
            <a:ln w="5608" cap="flat">
              <a:noFill/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36123" name="Forme libre : forme 36122">
              <a:extLst>
                <a:ext uri="{FF2B5EF4-FFF2-40B4-BE49-F238E27FC236}">
                  <a16:creationId xmlns:a16="http://schemas.microsoft.com/office/drawing/2014/main" id="{C85EE59B-4C3E-4C47-A523-DAC86A4CAD91}"/>
                </a:ext>
              </a:extLst>
            </p:cNvPr>
            <p:cNvSpPr/>
            <p:nvPr/>
          </p:nvSpPr>
          <p:spPr>
            <a:xfrm>
              <a:off x="5608369" y="2969983"/>
              <a:ext cx="289713" cy="325865"/>
            </a:xfrm>
            <a:custGeom>
              <a:avLst/>
              <a:gdLst>
                <a:gd name="connsiteX0" fmla="*/ 21431 w 289713"/>
                <a:gd name="connsiteY0" fmla="*/ 160564 h 325865"/>
                <a:gd name="connsiteX1" fmla="*/ 41186 w 289713"/>
                <a:gd name="connsiteY1" fmla="*/ 191431 h 325865"/>
                <a:gd name="connsiteX2" fmla="*/ 9534 w 289713"/>
                <a:gd name="connsiteY2" fmla="*/ 272357 h 325865"/>
                <a:gd name="connsiteX3" fmla="*/ 330 w 289713"/>
                <a:gd name="connsiteY3" fmla="*/ 289418 h 325865"/>
                <a:gd name="connsiteX4" fmla="*/ 31589 w 289713"/>
                <a:gd name="connsiteY4" fmla="*/ 323428 h 325865"/>
                <a:gd name="connsiteX5" fmla="*/ 129689 w 289713"/>
                <a:gd name="connsiteY5" fmla="*/ 304122 h 325865"/>
                <a:gd name="connsiteX6" fmla="*/ 236937 w 289713"/>
                <a:gd name="connsiteY6" fmla="*/ 239695 h 325865"/>
                <a:gd name="connsiteX7" fmla="*/ 281665 w 289713"/>
                <a:gd name="connsiteY7" fmla="*/ 183125 h 325865"/>
                <a:gd name="connsiteX8" fmla="*/ 213815 w 289713"/>
                <a:gd name="connsiteY8" fmla="*/ 134524 h 325865"/>
                <a:gd name="connsiteX9" fmla="*/ 190412 w 289713"/>
                <a:gd name="connsiteY9" fmla="*/ 131044 h 325865"/>
                <a:gd name="connsiteX10" fmla="*/ 193274 w 289713"/>
                <a:gd name="connsiteY10" fmla="*/ 105509 h 325865"/>
                <a:gd name="connsiteX11" fmla="*/ 219707 w 289713"/>
                <a:gd name="connsiteY11" fmla="*/ 94453 h 325865"/>
                <a:gd name="connsiteX12" fmla="*/ 289242 w 289713"/>
                <a:gd name="connsiteY12" fmla="*/ 33282 h 325865"/>
                <a:gd name="connsiteX13" fmla="*/ 287165 w 289713"/>
                <a:gd name="connsiteY13" fmla="*/ 15940 h 325865"/>
                <a:gd name="connsiteX14" fmla="*/ 235477 w 289713"/>
                <a:gd name="connsiteY14" fmla="*/ 5445 h 325865"/>
                <a:gd name="connsiteX15" fmla="*/ 156796 w 289713"/>
                <a:gd name="connsiteY15" fmla="*/ 2246 h 325865"/>
                <a:gd name="connsiteX16" fmla="*/ 124133 w 289713"/>
                <a:gd name="connsiteY16" fmla="*/ 12573 h 325865"/>
                <a:gd name="connsiteX17" fmla="*/ 89001 w 289713"/>
                <a:gd name="connsiteY17" fmla="*/ 6231 h 325865"/>
                <a:gd name="connsiteX18" fmla="*/ 16325 w 289713"/>
                <a:gd name="connsiteY18" fmla="*/ 67066 h 325865"/>
                <a:gd name="connsiteX19" fmla="*/ 21431 w 289713"/>
                <a:gd name="connsiteY19" fmla="*/ 160564 h 325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89713" h="325865">
                  <a:moveTo>
                    <a:pt x="21431" y="160564"/>
                  </a:moveTo>
                  <a:cubicBezTo>
                    <a:pt x="28278" y="170722"/>
                    <a:pt x="37145" y="179814"/>
                    <a:pt x="41186" y="191431"/>
                  </a:cubicBezTo>
                  <a:cubicBezTo>
                    <a:pt x="51176" y="220052"/>
                    <a:pt x="28334" y="248506"/>
                    <a:pt x="9534" y="272357"/>
                  </a:cubicBezTo>
                  <a:cubicBezTo>
                    <a:pt x="5493" y="277465"/>
                    <a:pt x="1452" y="282964"/>
                    <a:pt x="330" y="289418"/>
                  </a:cubicBezTo>
                  <a:cubicBezTo>
                    <a:pt x="-2644" y="306199"/>
                    <a:pt x="15034" y="319555"/>
                    <a:pt x="31589" y="323428"/>
                  </a:cubicBezTo>
                  <a:cubicBezTo>
                    <a:pt x="64701" y="331228"/>
                    <a:pt x="99159" y="319106"/>
                    <a:pt x="129689" y="304122"/>
                  </a:cubicBezTo>
                  <a:cubicBezTo>
                    <a:pt x="167122" y="285714"/>
                    <a:pt x="202085" y="262648"/>
                    <a:pt x="236937" y="239695"/>
                  </a:cubicBezTo>
                  <a:cubicBezTo>
                    <a:pt x="257870" y="225889"/>
                    <a:pt x="281104" y="208155"/>
                    <a:pt x="281665" y="183125"/>
                  </a:cubicBezTo>
                  <a:cubicBezTo>
                    <a:pt x="282338" y="151697"/>
                    <a:pt x="245130" y="131774"/>
                    <a:pt x="213815" y="134524"/>
                  </a:cubicBezTo>
                  <a:cubicBezTo>
                    <a:pt x="205733" y="135253"/>
                    <a:pt x="196417" y="136600"/>
                    <a:pt x="190412" y="131044"/>
                  </a:cubicBezTo>
                  <a:cubicBezTo>
                    <a:pt x="183341" y="124478"/>
                    <a:pt x="186091" y="111963"/>
                    <a:pt x="193274" y="105509"/>
                  </a:cubicBezTo>
                  <a:cubicBezTo>
                    <a:pt x="200458" y="99055"/>
                    <a:pt x="210391" y="96923"/>
                    <a:pt x="219707" y="94453"/>
                  </a:cubicBezTo>
                  <a:cubicBezTo>
                    <a:pt x="251304" y="85923"/>
                    <a:pt x="284359" y="65607"/>
                    <a:pt x="289242" y="33282"/>
                  </a:cubicBezTo>
                  <a:cubicBezTo>
                    <a:pt x="290139" y="27445"/>
                    <a:pt x="289915" y="21159"/>
                    <a:pt x="287165" y="15940"/>
                  </a:cubicBezTo>
                  <a:cubicBezTo>
                    <a:pt x="278354" y="-616"/>
                    <a:pt x="254166" y="4435"/>
                    <a:pt x="235477" y="5445"/>
                  </a:cubicBezTo>
                  <a:cubicBezTo>
                    <a:pt x="209100" y="6848"/>
                    <a:pt x="182275" y="-4713"/>
                    <a:pt x="156796" y="2246"/>
                  </a:cubicBezTo>
                  <a:cubicBezTo>
                    <a:pt x="145740" y="5277"/>
                    <a:pt x="135582" y="11675"/>
                    <a:pt x="124133" y="12573"/>
                  </a:cubicBezTo>
                  <a:cubicBezTo>
                    <a:pt x="112235" y="13471"/>
                    <a:pt x="100787" y="8251"/>
                    <a:pt x="89001" y="6231"/>
                  </a:cubicBezTo>
                  <a:cubicBezTo>
                    <a:pt x="60604" y="1349"/>
                    <a:pt x="27100" y="43383"/>
                    <a:pt x="16325" y="67066"/>
                  </a:cubicBezTo>
                  <a:cubicBezTo>
                    <a:pt x="2968" y="96530"/>
                    <a:pt x="3024" y="133177"/>
                    <a:pt x="21431" y="160564"/>
                  </a:cubicBezTo>
                  <a:close/>
                </a:path>
              </a:pathLst>
            </a:custGeom>
            <a:solidFill>
              <a:srgbClr val="6B6B6B"/>
            </a:solidFill>
            <a:ln w="5608" cap="flat">
              <a:noFill/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36124" name="Forme libre : forme 36123">
              <a:extLst>
                <a:ext uri="{FF2B5EF4-FFF2-40B4-BE49-F238E27FC236}">
                  <a16:creationId xmlns:a16="http://schemas.microsoft.com/office/drawing/2014/main" id="{0146AE96-37EA-4F97-B97F-022A550FCF70}"/>
                </a:ext>
              </a:extLst>
            </p:cNvPr>
            <p:cNvSpPr/>
            <p:nvPr/>
          </p:nvSpPr>
          <p:spPr>
            <a:xfrm>
              <a:off x="5658080" y="6064110"/>
              <a:ext cx="271532" cy="782664"/>
            </a:xfrm>
            <a:custGeom>
              <a:avLst/>
              <a:gdLst>
                <a:gd name="connsiteX0" fmla="*/ 271183 w 271532"/>
                <a:gd name="connsiteY0" fmla="*/ 718630 h 782664"/>
                <a:gd name="connsiteX1" fmla="*/ 271520 w 271532"/>
                <a:gd name="connsiteY1" fmla="*/ 277856 h 782664"/>
                <a:gd name="connsiteX2" fmla="*/ 268433 w 271532"/>
                <a:gd name="connsiteY2" fmla="*/ 133568 h 782664"/>
                <a:gd name="connsiteX3" fmla="*/ 258163 w 271532"/>
                <a:gd name="connsiteY3" fmla="*/ 39677 h 782664"/>
                <a:gd name="connsiteX4" fmla="*/ 251822 w 271532"/>
                <a:gd name="connsiteY4" fmla="*/ 0 h 782664"/>
                <a:gd name="connsiteX5" fmla="*/ 221235 w 271532"/>
                <a:gd name="connsiteY5" fmla="*/ 120211 h 782664"/>
                <a:gd name="connsiteX6" fmla="*/ 143900 w 271532"/>
                <a:gd name="connsiteY6" fmla="*/ 136599 h 782664"/>
                <a:gd name="connsiteX7" fmla="*/ 44229 w 271532"/>
                <a:gd name="connsiteY7" fmla="*/ 171001 h 782664"/>
                <a:gd name="connsiteX8" fmla="*/ 455 w 271532"/>
                <a:gd name="connsiteY8" fmla="*/ 263601 h 782664"/>
                <a:gd name="connsiteX9" fmla="*/ 54780 w 271532"/>
                <a:gd name="connsiteY9" fmla="*/ 386618 h 782664"/>
                <a:gd name="connsiteX10" fmla="*/ 58821 w 271532"/>
                <a:gd name="connsiteY10" fmla="*/ 515809 h 782664"/>
                <a:gd name="connsiteX11" fmla="*/ 70213 w 271532"/>
                <a:gd name="connsiteY11" fmla="*/ 567047 h 782664"/>
                <a:gd name="connsiteX12" fmla="*/ 67688 w 271532"/>
                <a:gd name="connsiteY12" fmla="*/ 679402 h 782664"/>
                <a:gd name="connsiteX13" fmla="*/ 111182 w 271532"/>
                <a:gd name="connsiteY13" fmla="*/ 730809 h 782664"/>
                <a:gd name="connsiteX14" fmla="*/ 173308 w 271532"/>
                <a:gd name="connsiteY14" fmla="*/ 782665 h 782664"/>
                <a:gd name="connsiteX15" fmla="*/ 263046 w 271532"/>
                <a:gd name="connsiteY15" fmla="*/ 782553 h 782664"/>
                <a:gd name="connsiteX16" fmla="*/ 271183 w 271532"/>
                <a:gd name="connsiteY16" fmla="*/ 718630 h 782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71532" h="782664">
                  <a:moveTo>
                    <a:pt x="271183" y="718630"/>
                  </a:moveTo>
                  <a:cubicBezTo>
                    <a:pt x="271295" y="571706"/>
                    <a:pt x="271408" y="424780"/>
                    <a:pt x="271520" y="277856"/>
                  </a:cubicBezTo>
                  <a:cubicBezTo>
                    <a:pt x="271576" y="229760"/>
                    <a:pt x="271576" y="181552"/>
                    <a:pt x="268433" y="133568"/>
                  </a:cubicBezTo>
                  <a:cubicBezTo>
                    <a:pt x="266357" y="102140"/>
                    <a:pt x="262933" y="70825"/>
                    <a:pt x="258163" y="39677"/>
                  </a:cubicBezTo>
                  <a:lnTo>
                    <a:pt x="251822" y="0"/>
                  </a:lnTo>
                  <a:cubicBezTo>
                    <a:pt x="256367" y="43269"/>
                    <a:pt x="257097" y="95518"/>
                    <a:pt x="221235" y="120211"/>
                  </a:cubicBezTo>
                  <a:cubicBezTo>
                    <a:pt x="199236" y="135364"/>
                    <a:pt x="170502" y="134466"/>
                    <a:pt x="143900" y="136599"/>
                  </a:cubicBezTo>
                  <a:cubicBezTo>
                    <a:pt x="108376" y="139461"/>
                    <a:pt x="72402" y="149226"/>
                    <a:pt x="44229" y="171001"/>
                  </a:cubicBezTo>
                  <a:cubicBezTo>
                    <a:pt x="16057" y="192776"/>
                    <a:pt x="-3249" y="228132"/>
                    <a:pt x="455" y="263601"/>
                  </a:cubicBezTo>
                  <a:cubicBezTo>
                    <a:pt x="5113" y="308498"/>
                    <a:pt x="43219" y="343012"/>
                    <a:pt x="54780" y="386618"/>
                  </a:cubicBezTo>
                  <a:cubicBezTo>
                    <a:pt x="65836" y="428428"/>
                    <a:pt x="51301" y="473213"/>
                    <a:pt x="58821" y="515809"/>
                  </a:cubicBezTo>
                  <a:cubicBezTo>
                    <a:pt x="61851" y="533038"/>
                    <a:pt x="68474" y="549594"/>
                    <a:pt x="70213" y="567047"/>
                  </a:cubicBezTo>
                  <a:cubicBezTo>
                    <a:pt x="73918" y="604649"/>
                    <a:pt x="54668" y="643934"/>
                    <a:pt x="67688" y="679402"/>
                  </a:cubicBezTo>
                  <a:cubicBezTo>
                    <a:pt x="75545" y="700728"/>
                    <a:pt x="93728" y="716274"/>
                    <a:pt x="111182" y="730809"/>
                  </a:cubicBezTo>
                  <a:cubicBezTo>
                    <a:pt x="131890" y="748094"/>
                    <a:pt x="152599" y="765380"/>
                    <a:pt x="173308" y="782665"/>
                  </a:cubicBezTo>
                  <a:lnTo>
                    <a:pt x="263046" y="782553"/>
                  </a:lnTo>
                  <a:cubicBezTo>
                    <a:pt x="270173" y="762966"/>
                    <a:pt x="271183" y="739844"/>
                    <a:pt x="271183" y="718630"/>
                  </a:cubicBezTo>
                  <a:close/>
                </a:path>
              </a:pathLst>
            </a:custGeom>
            <a:solidFill>
              <a:srgbClr val="494949"/>
            </a:solidFill>
            <a:ln w="5608" cap="flat">
              <a:noFill/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36125" name="Forme libre : forme 36124">
              <a:extLst>
                <a:ext uri="{FF2B5EF4-FFF2-40B4-BE49-F238E27FC236}">
                  <a16:creationId xmlns:a16="http://schemas.microsoft.com/office/drawing/2014/main" id="{05A810F8-F057-4AA7-86D1-C5E2DC9023BD}"/>
                </a:ext>
              </a:extLst>
            </p:cNvPr>
            <p:cNvSpPr/>
            <p:nvPr/>
          </p:nvSpPr>
          <p:spPr>
            <a:xfrm>
              <a:off x="7012906" y="6844530"/>
              <a:ext cx="500993" cy="8290"/>
            </a:xfrm>
            <a:custGeom>
              <a:avLst/>
              <a:gdLst>
                <a:gd name="connsiteX0" fmla="*/ 0 w 500993"/>
                <a:gd name="connsiteY0" fmla="*/ 673 h 8290"/>
                <a:gd name="connsiteX1" fmla="*/ 460979 w 500993"/>
                <a:gd name="connsiteY1" fmla="*/ 7352 h 8290"/>
                <a:gd name="connsiteX2" fmla="*/ 500993 w 500993"/>
                <a:gd name="connsiteY2" fmla="*/ 0 h 8290"/>
                <a:gd name="connsiteX3" fmla="*/ 0 w 500993"/>
                <a:gd name="connsiteY3" fmla="*/ 673 h 8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0993" h="8290">
                  <a:moveTo>
                    <a:pt x="0" y="673"/>
                  </a:moveTo>
                  <a:cubicBezTo>
                    <a:pt x="153547" y="7520"/>
                    <a:pt x="307319" y="9765"/>
                    <a:pt x="460979" y="7352"/>
                  </a:cubicBezTo>
                  <a:cubicBezTo>
                    <a:pt x="474448" y="7127"/>
                    <a:pt x="489488" y="5949"/>
                    <a:pt x="500993" y="0"/>
                  </a:cubicBezTo>
                  <a:lnTo>
                    <a:pt x="0" y="673"/>
                  </a:lnTo>
                  <a:close/>
                </a:path>
              </a:pathLst>
            </a:custGeom>
            <a:solidFill>
              <a:srgbClr val="525252"/>
            </a:solidFill>
            <a:ln w="5608" cap="flat">
              <a:noFill/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36126" name="Forme libre : forme 36125">
              <a:extLst>
                <a:ext uri="{FF2B5EF4-FFF2-40B4-BE49-F238E27FC236}">
                  <a16:creationId xmlns:a16="http://schemas.microsoft.com/office/drawing/2014/main" id="{E40DEF66-B74F-4F6A-84DE-21E7BA2C2FCB}"/>
                </a:ext>
              </a:extLst>
            </p:cNvPr>
            <p:cNvSpPr/>
            <p:nvPr/>
          </p:nvSpPr>
          <p:spPr>
            <a:xfrm>
              <a:off x="6786938" y="3905173"/>
              <a:ext cx="1550762" cy="2939974"/>
            </a:xfrm>
            <a:custGeom>
              <a:avLst/>
              <a:gdLst>
                <a:gd name="connsiteX0" fmla="*/ 740823 w 1550762"/>
                <a:gd name="connsiteY0" fmla="*/ 2926450 h 2939974"/>
                <a:gd name="connsiteX1" fmla="*/ 744471 w 1550762"/>
                <a:gd name="connsiteY1" fmla="*/ 2891262 h 2939974"/>
                <a:gd name="connsiteX2" fmla="*/ 645080 w 1550762"/>
                <a:gd name="connsiteY2" fmla="*/ 1752508 h 2939974"/>
                <a:gd name="connsiteX3" fmla="*/ 954139 w 1550762"/>
                <a:gd name="connsiteY3" fmla="*/ 670044 h 2939974"/>
                <a:gd name="connsiteX4" fmla="*/ 1262075 w 1550762"/>
                <a:gd name="connsiteY4" fmla="*/ 332419 h 2939974"/>
                <a:gd name="connsiteX5" fmla="*/ 1421067 w 1550762"/>
                <a:gd name="connsiteY5" fmla="*/ 168433 h 2939974"/>
                <a:gd name="connsiteX6" fmla="*/ 1550762 w 1550762"/>
                <a:gd name="connsiteY6" fmla="*/ 575 h 2939974"/>
                <a:gd name="connsiteX7" fmla="*/ 1428306 w 1550762"/>
                <a:gd name="connsiteY7" fmla="*/ 70839 h 2939974"/>
                <a:gd name="connsiteX8" fmla="*/ 1252198 w 1550762"/>
                <a:gd name="connsiteY8" fmla="*/ 198514 h 2939974"/>
                <a:gd name="connsiteX9" fmla="*/ 886064 w 1550762"/>
                <a:gd name="connsiteY9" fmla="*/ 445896 h 2939974"/>
                <a:gd name="connsiteX10" fmla="*/ 297073 w 1550762"/>
                <a:gd name="connsiteY10" fmla="*/ 903676 h 2939974"/>
                <a:gd name="connsiteX11" fmla="*/ 102894 w 1550762"/>
                <a:gd name="connsiteY11" fmla="*/ 1441092 h 2939974"/>
                <a:gd name="connsiteX12" fmla="*/ 79884 w 1550762"/>
                <a:gd name="connsiteY12" fmla="*/ 2863145 h 2939974"/>
                <a:gd name="connsiteX13" fmla="*/ 111424 w 1550762"/>
                <a:gd name="connsiteY13" fmla="*/ 2920445 h 2939974"/>
                <a:gd name="connsiteX14" fmla="*/ 177198 w 1550762"/>
                <a:gd name="connsiteY14" fmla="*/ 2937730 h 2939974"/>
                <a:gd name="connsiteX15" fmla="*/ 225855 w 1550762"/>
                <a:gd name="connsiteY15" fmla="*/ 2939975 h 2939974"/>
                <a:gd name="connsiteX16" fmla="*/ 726848 w 1550762"/>
                <a:gd name="connsiteY16" fmla="*/ 2939301 h 2939974"/>
                <a:gd name="connsiteX17" fmla="*/ 740823 w 1550762"/>
                <a:gd name="connsiteY17" fmla="*/ 2926450 h 2939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550762" h="2939974">
                  <a:moveTo>
                    <a:pt x="740823" y="2926450"/>
                  </a:moveTo>
                  <a:cubicBezTo>
                    <a:pt x="746771" y="2916011"/>
                    <a:pt x="745705" y="2903159"/>
                    <a:pt x="744471" y="2891262"/>
                  </a:cubicBezTo>
                  <a:cubicBezTo>
                    <a:pt x="705466" y="2511939"/>
                    <a:pt x="640478" y="2133795"/>
                    <a:pt x="645080" y="1752508"/>
                  </a:cubicBezTo>
                  <a:cubicBezTo>
                    <a:pt x="649682" y="1371221"/>
                    <a:pt x="729991" y="978542"/>
                    <a:pt x="954139" y="670044"/>
                  </a:cubicBezTo>
                  <a:cubicBezTo>
                    <a:pt x="1043933" y="546465"/>
                    <a:pt x="1153986" y="439723"/>
                    <a:pt x="1262075" y="332419"/>
                  </a:cubicBezTo>
                  <a:cubicBezTo>
                    <a:pt x="1316120" y="278824"/>
                    <a:pt x="1369996" y="224947"/>
                    <a:pt x="1421067" y="168433"/>
                  </a:cubicBezTo>
                  <a:cubicBezTo>
                    <a:pt x="1461418" y="123705"/>
                    <a:pt x="1534712" y="58604"/>
                    <a:pt x="1550762" y="575"/>
                  </a:cubicBezTo>
                  <a:cubicBezTo>
                    <a:pt x="1508166" y="-6159"/>
                    <a:pt x="1459285" y="47998"/>
                    <a:pt x="1428306" y="70839"/>
                  </a:cubicBezTo>
                  <a:cubicBezTo>
                    <a:pt x="1369940" y="113828"/>
                    <a:pt x="1311125" y="156255"/>
                    <a:pt x="1252198" y="198514"/>
                  </a:cubicBezTo>
                  <a:cubicBezTo>
                    <a:pt x="1132492" y="284324"/>
                    <a:pt x="1011326" y="368337"/>
                    <a:pt x="886064" y="445896"/>
                  </a:cubicBezTo>
                  <a:cubicBezTo>
                    <a:pt x="672972" y="577837"/>
                    <a:pt x="440350" y="698048"/>
                    <a:pt x="297073" y="903676"/>
                  </a:cubicBezTo>
                  <a:cubicBezTo>
                    <a:pt x="187412" y="1061096"/>
                    <a:pt x="141617" y="1253199"/>
                    <a:pt x="102894" y="1441092"/>
                  </a:cubicBezTo>
                  <a:cubicBezTo>
                    <a:pt x="6197" y="1910433"/>
                    <a:pt x="-59184" y="2404580"/>
                    <a:pt x="79884" y="2863145"/>
                  </a:cubicBezTo>
                  <a:cubicBezTo>
                    <a:pt x="86338" y="2884359"/>
                    <a:pt x="94027" y="2906695"/>
                    <a:pt x="111424" y="2920445"/>
                  </a:cubicBezTo>
                  <a:cubicBezTo>
                    <a:pt x="129551" y="2934699"/>
                    <a:pt x="154189" y="2936607"/>
                    <a:pt x="177198" y="2937730"/>
                  </a:cubicBezTo>
                  <a:cubicBezTo>
                    <a:pt x="193417" y="2938572"/>
                    <a:pt x="209636" y="2939301"/>
                    <a:pt x="225855" y="2939975"/>
                  </a:cubicBezTo>
                  <a:lnTo>
                    <a:pt x="726848" y="2939301"/>
                  </a:lnTo>
                  <a:cubicBezTo>
                    <a:pt x="732685" y="2936383"/>
                    <a:pt x="737512" y="2932286"/>
                    <a:pt x="740823" y="2926450"/>
                  </a:cubicBezTo>
                  <a:close/>
                </a:path>
              </a:pathLst>
            </a:custGeom>
            <a:solidFill>
              <a:srgbClr val="525252"/>
            </a:solidFill>
            <a:ln w="5608" cap="flat">
              <a:noFill/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36127" name="Forme libre : forme 36126">
              <a:extLst>
                <a:ext uri="{FF2B5EF4-FFF2-40B4-BE49-F238E27FC236}">
                  <a16:creationId xmlns:a16="http://schemas.microsoft.com/office/drawing/2014/main" id="{60F30DF0-B4CB-4BF6-8E37-04B055D212B4}"/>
                </a:ext>
              </a:extLst>
            </p:cNvPr>
            <p:cNvSpPr/>
            <p:nvPr/>
          </p:nvSpPr>
          <p:spPr>
            <a:xfrm>
              <a:off x="7170213" y="3957268"/>
              <a:ext cx="1109290" cy="2415003"/>
            </a:xfrm>
            <a:custGeom>
              <a:avLst/>
              <a:gdLst>
                <a:gd name="connsiteX0" fmla="*/ 267978 w 1109290"/>
                <a:gd name="connsiteY0" fmla="*/ 626761 h 2415003"/>
                <a:gd name="connsiteX1" fmla="*/ 135308 w 1109290"/>
                <a:gd name="connsiteY1" fmla="*/ 743717 h 2415003"/>
                <a:gd name="connsiteX2" fmla="*/ 109212 w 1109290"/>
                <a:gd name="connsiteY2" fmla="*/ 911351 h 2415003"/>
                <a:gd name="connsiteX3" fmla="*/ 176108 w 1109290"/>
                <a:gd name="connsiteY3" fmla="*/ 1024603 h 2415003"/>
                <a:gd name="connsiteX4" fmla="*/ 180486 w 1109290"/>
                <a:gd name="connsiteY4" fmla="*/ 1122478 h 2415003"/>
                <a:gd name="connsiteX5" fmla="*/ 216572 w 1109290"/>
                <a:gd name="connsiteY5" fmla="*/ 1227930 h 2415003"/>
                <a:gd name="connsiteX6" fmla="*/ 108258 w 1109290"/>
                <a:gd name="connsiteY6" fmla="*/ 1226583 h 2415003"/>
                <a:gd name="connsiteX7" fmla="*/ 141931 w 1109290"/>
                <a:gd name="connsiteY7" fmla="*/ 1433894 h 2415003"/>
                <a:gd name="connsiteX8" fmla="*/ 0 w 1109290"/>
                <a:gd name="connsiteY8" fmla="*/ 1519872 h 2415003"/>
                <a:gd name="connsiteX9" fmla="*/ 104498 w 1109290"/>
                <a:gd name="connsiteY9" fmla="*/ 1643731 h 2415003"/>
                <a:gd name="connsiteX10" fmla="*/ 110952 w 1109290"/>
                <a:gd name="connsiteY10" fmla="*/ 1811253 h 2415003"/>
                <a:gd name="connsiteX11" fmla="*/ 143670 w 1109290"/>
                <a:gd name="connsiteY11" fmla="*/ 1922317 h 2415003"/>
                <a:gd name="connsiteX12" fmla="*/ 174200 w 1109290"/>
                <a:gd name="connsiteY12" fmla="*/ 2069578 h 2415003"/>
                <a:gd name="connsiteX13" fmla="*/ 228413 w 1109290"/>
                <a:gd name="connsiteY13" fmla="*/ 2415004 h 2415003"/>
                <a:gd name="connsiteX14" fmla="*/ 198220 w 1109290"/>
                <a:gd name="connsiteY14" fmla="*/ 1872705 h 2415003"/>
                <a:gd name="connsiteX15" fmla="*/ 192944 w 1109290"/>
                <a:gd name="connsiteY15" fmla="*/ 1625885 h 2415003"/>
                <a:gd name="connsiteX16" fmla="*/ 269999 w 1109290"/>
                <a:gd name="connsiteY16" fmla="*/ 1183089 h 2415003"/>
                <a:gd name="connsiteX17" fmla="*/ 332181 w 1109290"/>
                <a:gd name="connsiteY17" fmla="*/ 953442 h 2415003"/>
                <a:gd name="connsiteX18" fmla="*/ 655832 w 1109290"/>
                <a:gd name="connsiteY18" fmla="*/ 433199 h 2415003"/>
                <a:gd name="connsiteX19" fmla="*/ 890923 w 1109290"/>
                <a:gd name="connsiteY19" fmla="*/ 219714 h 2415003"/>
                <a:gd name="connsiteX20" fmla="*/ 1109290 w 1109290"/>
                <a:gd name="connsiteY20" fmla="*/ 0 h 2415003"/>
                <a:gd name="connsiteX21" fmla="*/ 877117 w 1109290"/>
                <a:gd name="connsiteY21" fmla="*/ 169093 h 2415003"/>
                <a:gd name="connsiteX22" fmla="*/ 676204 w 1109290"/>
                <a:gd name="connsiteY22" fmla="*/ 326962 h 2415003"/>
                <a:gd name="connsiteX23" fmla="*/ 267978 w 1109290"/>
                <a:gd name="connsiteY23" fmla="*/ 626761 h 2415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109290" h="2415003">
                  <a:moveTo>
                    <a:pt x="267978" y="626761"/>
                  </a:moveTo>
                  <a:cubicBezTo>
                    <a:pt x="219490" y="660770"/>
                    <a:pt x="169654" y="695453"/>
                    <a:pt x="135308" y="743717"/>
                  </a:cubicBezTo>
                  <a:cubicBezTo>
                    <a:pt x="100962" y="791981"/>
                    <a:pt x="84463" y="857531"/>
                    <a:pt x="109212" y="911351"/>
                  </a:cubicBezTo>
                  <a:cubicBezTo>
                    <a:pt x="127676" y="951421"/>
                    <a:pt x="166736" y="981502"/>
                    <a:pt x="176108" y="1024603"/>
                  </a:cubicBezTo>
                  <a:cubicBezTo>
                    <a:pt x="183067" y="1056648"/>
                    <a:pt x="172236" y="1090770"/>
                    <a:pt x="180486" y="1122478"/>
                  </a:cubicBezTo>
                  <a:cubicBezTo>
                    <a:pt x="190026" y="1159069"/>
                    <a:pt x="224260" y="1190890"/>
                    <a:pt x="216572" y="1227930"/>
                  </a:cubicBezTo>
                  <a:cubicBezTo>
                    <a:pt x="180486" y="1227481"/>
                    <a:pt x="144344" y="1227032"/>
                    <a:pt x="108258" y="1226583"/>
                  </a:cubicBezTo>
                  <a:cubicBezTo>
                    <a:pt x="119482" y="1295668"/>
                    <a:pt x="130706" y="1364753"/>
                    <a:pt x="141931" y="1433894"/>
                  </a:cubicBezTo>
                  <a:cubicBezTo>
                    <a:pt x="82891" y="1404768"/>
                    <a:pt x="1515" y="1454098"/>
                    <a:pt x="0" y="1519872"/>
                  </a:cubicBezTo>
                  <a:cubicBezTo>
                    <a:pt x="51856" y="1541367"/>
                    <a:pt x="92039" y="1589013"/>
                    <a:pt x="104498" y="1643731"/>
                  </a:cubicBezTo>
                  <a:cubicBezTo>
                    <a:pt x="116957" y="1698337"/>
                    <a:pt x="102982" y="1755805"/>
                    <a:pt x="110952" y="1811253"/>
                  </a:cubicBezTo>
                  <a:cubicBezTo>
                    <a:pt x="116451" y="1849527"/>
                    <a:pt x="132166" y="1885389"/>
                    <a:pt x="143670" y="1922317"/>
                  </a:cubicBezTo>
                  <a:cubicBezTo>
                    <a:pt x="158598" y="1970187"/>
                    <a:pt x="166399" y="2019968"/>
                    <a:pt x="174200" y="2069578"/>
                  </a:cubicBezTo>
                  <a:cubicBezTo>
                    <a:pt x="192271" y="2184739"/>
                    <a:pt x="210342" y="2299844"/>
                    <a:pt x="228413" y="2415004"/>
                  </a:cubicBezTo>
                  <a:cubicBezTo>
                    <a:pt x="218367" y="2234238"/>
                    <a:pt x="208266" y="2053472"/>
                    <a:pt x="198220" y="1872705"/>
                  </a:cubicBezTo>
                  <a:cubicBezTo>
                    <a:pt x="193618" y="1790488"/>
                    <a:pt x="189072" y="1708102"/>
                    <a:pt x="192944" y="1625885"/>
                  </a:cubicBezTo>
                  <a:cubicBezTo>
                    <a:pt x="200016" y="1475985"/>
                    <a:pt x="235091" y="1329004"/>
                    <a:pt x="269999" y="1183089"/>
                  </a:cubicBezTo>
                  <a:cubicBezTo>
                    <a:pt x="288463" y="1105923"/>
                    <a:pt x="306926" y="1028644"/>
                    <a:pt x="332181" y="953442"/>
                  </a:cubicBezTo>
                  <a:cubicBezTo>
                    <a:pt x="397843" y="758084"/>
                    <a:pt x="509636" y="578384"/>
                    <a:pt x="655832" y="433199"/>
                  </a:cubicBezTo>
                  <a:cubicBezTo>
                    <a:pt x="730978" y="358614"/>
                    <a:pt x="814710" y="293233"/>
                    <a:pt x="890923" y="219714"/>
                  </a:cubicBezTo>
                  <a:cubicBezTo>
                    <a:pt x="943284" y="169205"/>
                    <a:pt x="1073092" y="62743"/>
                    <a:pt x="1109290" y="0"/>
                  </a:cubicBezTo>
                  <a:cubicBezTo>
                    <a:pt x="1069500" y="22392"/>
                    <a:pt x="913540" y="139854"/>
                    <a:pt x="877117" y="169093"/>
                  </a:cubicBezTo>
                  <a:cubicBezTo>
                    <a:pt x="810726" y="222464"/>
                    <a:pt x="743773" y="275106"/>
                    <a:pt x="676204" y="326962"/>
                  </a:cubicBezTo>
                  <a:cubicBezTo>
                    <a:pt x="542355" y="429831"/>
                    <a:pt x="406205" y="529783"/>
                    <a:pt x="267978" y="626761"/>
                  </a:cubicBezTo>
                  <a:close/>
                </a:path>
              </a:pathLst>
            </a:custGeom>
            <a:solidFill>
              <a:srgbClr val="F4F4F4"/>
            </a:solidFill>
            <a:ln w="5608" cap="flat">
              <a:noFill/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36128" name="Forme libre : forme 36127">
              <a:extLst>
                <a:ext uri="{FF2B5EF4-FFF2-40B4-BE49-F238E27FC236}">
                  <a16:creationId xmlns:a16="http://schemas.microsoft.com/office/drawing/2014/main" id="{70C2B04D-1B98-448C-B085-6B8D0362A2BC}"/>
                </a:ext>
              </a:extLst>
            </p:cNvPr>
            <p:cNvSpPr/>
            <p:nvPr/>
          </p:nvSpPr>
          <p:spPr>
            <a:xfrm>
              <a:off x="7862187" y="2296251"/>
              <a:ext cx="472738" cy="426771"/>
            </a:xfrm>
            <a:custGeom>
              <a:avLst/>
              <a:gdLst>
                <a:gd name="connsiteX0" fmla="*/ 459071 w 472738"/>
                <a:gd name="connsiteY0" fmla="*/ 205684 h 426771"/>
                <a:gd name="connsiteX1" fmla="*/ 463055 w 472738"/>
                <a:gd name="connsiteY1" fmla="*/ 238908 h 426771"/>
                <a:gd name="connsiteX2" fmla="*/ 441056 w 472738"/>
                <a:gd name="connsiteY2" fmla="*/ 293177 h 426771"/>
                <a:gd name="connsiteX3" fmla="*/ 421189 w 472738"/>
                <a:gd name="connsiteY3" fmla="*/ 363160 h 426771"/>
                <a:gd name="connsiteX4" fmla="*/ 367649 w 472738"/>
                <a:gd name="connsiteY4" fmla="*/ 404745 h 426771"/>
                <a:gd name="connsiteX5" fmla="*/ 326849 w 472738"/>
                <a:gd name="connsiteY5" fmla="*/ 374721 h 426771"/>
                <a:gd name="connsiteX6" fmla="*/ 300865 w 472738"/>
                <a:gd name="connsiteY6" fmla="*/ 329150 h 426771"/>
                <a:gd name="connsiteX7" fmla="*/ 180991 w 472738"/>
                <a:gd name="connsiteY7" fmla="*/ 241209 h 426771"/>
                <a:gd name="connsiteX8" fmla="*/ 143446 w 472738"/>
                <a:gd name="connsiteY8" fmla="*/ 186771 h 426771"/>
                <a:gd name="connsiteX9" fmla="*/ 77840 w 472738"/>
                <a:gd name="connsiteY9" fmla="*/ 121614 h 426771"/>
                <a:gd name="connsiteX10" fmla="*/ 37713 w 472738"/>
                <a:gd name="connsiteY10" fmla="*/ 40912 h 426771"/>
                <a:gd name="connsiteX11" fmla="*/ 0 w 472738"/>
                <a:gd name="connsiteY11" fmla="*/ 91870 h 426771"/>
                <a:gd name="connsiteX12" fmla="*/ 51463 w 472738"/>
                <a:gd name="connsiteY12" fmla="*/ 108594 h 426771"/>
                <a:gd name="connsiteX13" fmla="*/ 81712 w 472738"/>
                <a:gd name="connsiteY13" fmla="*/ 141369 h 426771"/>
                <a:gd name="connsiteX14" fmla="*/ 239076 w 472738"/>
                <a:gd name="connsiteY14" fmla="*/ 304233 h 426771"/>
                <a:gd name="connsiteX15" fmla="*/ 371073 w 472738"/>
                <a:gd name="connsiteY15" fmla="*/ 418214 h 426771"/>
                <a:gd name="connsiteX16" fmla="*/ 386169 w 472738"/>
                <a:gd name="connsiteY16" fmla="*/ 426689 h 426771"/>
                <a:gd name="connsiteX17" fmla="*/ 409011 w 472738"/>
                <a:gd name="connsiteY17" fmla="*/ 413332 h 426771"/>
                <a:gd name="connsiteX18" fmla="*/ 460923 w 472738"/>
                <a:gd name="connsiteY18" fmla="*/ 329038 h 426771"/>
                <a:gd name="connsiteX19" fmla="*/ 465412 w 472738"/>
                <a:gd name="connsiteY19" fmla="*/ 276958 h 426771"/>
                <a:gd name="connsiteX20" fmla="*/ 472652 w 472738"/>
                <a:gd name="connsiteY20" fmla="*/ 232846 h 426771"/>
                <a:gd name="connsiteX21" fmla="*/ 445601 w 472738"/>
                <a:gd name="connsiteY21" fmla="*/ 143670 h 426771"/>
                <a:gd name="connsiteX22" fmla="*/ 409011 w 472738"/>
                <a:gd name="connsiteY22" fmla="*/ 0 h 426771"/>
                <a:gd name="connsiteX23" fmla="*/ 459071 w 472738"/>
                <a:gd name="connsiteY23" fmla="*/ 205684 h 426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472738" h="426771">
                  <a:moveTo>
                    <a:pt x="459071" y="205684"/>
                  </a:moveTo>
                  <a:cubicBezTo>
                    <a:pt x="461596" y="216571"/>
                    <a:pt x="464178" y="227739"/>
                    <a:pt x="463055" y="238908"/>
                  </a:cubicBezTo>
                  <a:cubicBezTo>
                    <a:pt x="461147" y="258438"/>
                    <a:pt x="448632" y="275050"/>
                    <a:pt x="441056" y="293177"/>
                  </a:cubicBezTo>
                  <a:cubicBezTo>
                    <a:pt x="431740" y="315625"/>
                    <a:pt x="430168" y="340599"/>
                    <a:pt x="421189" y="363160"/>
                  </a:cubicBezTo>
                  <a:cubicBezTo>
                    <a:pt x="412209" y="385720"/>
                    <a:pt x="391781" y="407103"/>
                    <a:pt x="367649" y="404745"/>
                  </a:cubicBezTo>
                  <a:cubicBezTo>
                    <a:pt x="350252" y="403062"/>
                    <a:pt x="336221" y="389481"/>
                    <a:pt x="326849" y="374721"/>
                  </a:cubicBezTo>
                  <a:cubicBezTo>
                    <a:pt x="317477" y="359961"/>
                    <a:pt x="311247" y="343237"/>
                    <a:pt x="300865" y="329150"/>
                  </a:cubicBezTo>
                  <a:cubicBezTo>
                    <a:pt x="271233" y="289024"/>
                    <a:pt x="214551" y="278136"/>
                    <a:pt x="180991" y="241209"/>
                  </a:cubicBezTo>
                  <a:cubicBezTo>
                    <a:pt x="166118" y="224877"/>
                    <a:pt x="156690" y="204449"/>
                    <a:pt x="143446" y="186771"/>
                  </a:cubicBezTo>
                  <a:cubicBezTo>
                    <a:pt x="124925" y="162078"/>
                    <a:pt x="99559" y="143558"/>
                    <a:pt x="77840" y="121614"/>
                  </a:cubicBezTo>
                  <a:cubicBezTo>
                    <a:pt x="56177" y="99671"/>
                    <a:pt x="37320" y="71779"/>
                    <a:pt x="37713" y="40912"/>
                  </a:cubicBezTo>
                  <a:cubicBezTo>
                    <a:pt x="26658" y="58927"/>
                    <a:pt x="14030" y="76044"/>
                    <a:pt x="0" y="91870"/>
                  </a:cubicBezTo>
                  <a:cubicBezTo>
                    <a:pt x="13413" y="104217"/>
                    <a:pt x="35020" y="100569"/>
                    <a:pt x="51463" y="108594"/>
                  </a:cubicBezTo>
                  <a:cubicBezTo>
                    <a:pt x="64988" y="115217"/>
                    <a:pt x="73406" y="128854"/>
                    <a:pt x="81712" y="141369"/>
                  </a:cubicBezTo>
                  <a:cubicBezTo>
                    <a:pt x="123691" y="204393"/>
                    <a:pt x="181776" y="254734"/>
                    <a:pt x="239076" y="304233"/>
                  </a:cubicBezTo>
                  <a:cubicBezTo>
                    <a:pt x="283075" y="342227"/>
                    <a:pt x="327074" y="380221"/>
                    <a:pt x="371073" y="418214"/>
                  </a:cubicBezTo>
                  <a:cubicBezTo>
                    <a:pt x="375506" y="422031"/>
                    <a:pt x="380333" y="426071"/>
                    <a:pt x="386169" y="426689"/>
                  </a:cubicBezTo>
                  <a:cubicBezTo>
                    <a:pt x="395317" y="427643"/>
                    <a:pt x="402893" y="420179"/>
                    <a:pt x="409011" y="413332"/>
                  </a:cubicBezTo>
                  <a:cubicBezTo>
                    <a:pt x="431234" y="388414"/>
                    <a:pt x="454300" y="361813"/>
                    <a:pt x="460923" y="329038"/>
                  </a:cubicBezTo>
                  <a:cubicBezTo>
                    <a:pt x="464402" y="311921"/>
                    <a:pt x="463111" y="294243"/>
                    <a:pt x="465412" y="276958"/>
                  </a:cubicBezTo>
                  <a:cubicBezTo>
                    <a:pt x="467376" y="262198"/>
                    <a:pt x="471978" y="247775"/>
                    <a:pt x="472652" y="232846"/>
                  </a:cubicBezTo>
                  <a:cubicBezTo>
                    <a:pt x="474055" y="201531"/>
                    <a:pt x="458173" y="172404"/>
                    <a:pt x="445601" y="143670"/>
                  </a:cubicBezTo>
                  <a:cubicBezTo>
                    <a:pt x="426240" y="99503"/>
                    <a:pt x="410245" y="48489"/>
                    <a:pt x="409011" y="0"/>
                  </a:cubicBezTo>
                  <a:cubicBezTo>
                    <a:pt x="436735" y="61789"/>
                    <a:pt x="443750" y="139854"/>
                    <a:pt x="459071" y="205684"/>
                  </a:cubicBezTo>
                  <a:close/>
                </a:path>
              </a:pathLst>
            </a:custGeom>
            <a:solidFill>
              <a:srgbClr val="393939"/>
            </a:solidFill>
            <a:ln w="5608" cap="flat">
              <a:noFill/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36129" name="Forme libre : forme 36128">
              <a:extLst>
                <a:ext uri="{FF2B5EF4-FFF2-40B4-BE49-F238E27FC236}">
                  <a16:creationId xmlns:a16="http://schemas.microsoft.com/office/drawing/2014/main" id="{640B0600-1BA4-4188-9654-78E503E8DE35}"/>
                </a:ext>
              </a:extLst>
            </p:cNvPr>
            <p:cNvSpPr/>
            <p:nvPr/>
          </p:nvSpPr>
          <p:spPr>
            <a:xfrm>
              <a:off x="7655717" y="2560750"/>
              <a:ext cx="575466" cy="377021"/>
            </a:xfrm>
            <a:custGeom>
              <a:avLst/>
              <a:gdLst>
                <a:gd name="connsiteX0" fmla="*/ 184863 w 575466"/>
                <a:gd name="connsiteY0" fmla="*/ 54999 h 377021"/>
                <a:gd name="connsiteX1" fmla="*/ 212362 w 575466"/>
                <a:gd name="connsiteY1" fmla="*/ 54606 h 377021"/>
                <a:gd name="connsiteX2" fmla="*/ 245867 w 575466"/>
                <a:gd name="connsiteY2" fmla="*/ 76998 h 377021"/>
                <a:gd name="connsiteX3" fmla="*/ 575466 w 575466"/>
                <a:gd name="connsiteY3" fmla="*/ 377021 h 377021"/>
                <a:gd name="connsiteX4" fmla="*/ 377022 w 575466"/>
                <a:gd name="connsiteY4" fmla="*/ 204449 h 377021"/>
                <a:gd name="connsiteX5" fmla="*/ 217189 w 575466"/>
                <a:gd name="connsiteY5" fmla="*/ 0 h 377021"/>
                <a:gd name="connsiteX6" fmla="*/ 161011 w 575466"/>
                <a:gd name="connsiteY6" fmla="*/ 47086 h 377021"/>
                <a:gd name="connsiteX7" fmla="*/ 85641 w 575466"/>
                <a:gd name="connsiteY7" fmla="*/ 57412 h 377021"/>
                <a:gd name="connsiteX8" fmla="*/ 0 w 575466"/>
                <a:gd name="connsiteY8" fmla="*/ 79411 h 377021"/>
                <a:gd name="connsiteX9" fmla="*/ 184863 w 575466"/>
                <a:gd name="connsiteY9" fmla="*/ 54999 h 377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75466" h="377021">
                  <a:moveTo>
                    <a:pt x="184863" y="54999"/>
                  </a:moveTo>
                  <a:cubicBezTo>
                    <a:pt x="194011" y="53764"/>
                    <a:pt x="203383" y="52529"/>
                    <a:pt x="212362" y="54606"/>
                  </a:cubicBezTo>
                  <a:cubicBezTo>
                    <a:pt x="225607" y="57692"/>
                    <a:pt x="236102" y="67514"/>
                    <a:pt x="245867" y="76998"/>
                  </a:cubicBezTo>
                  <a:cubicBezTo>
                    <a:pt x="352497" y="180766"/>
                    <a:pt x="452617" y="293064"/>
                    <a:pt x="575466" y="377021"/>
                  </a:cubicBezTo>
                  <a:cubicBezTo>
                    <a:pt x="520748" y="308217"/>
                    <a:pt x="445770" y="259167"/>
                    <a:pt x="377022" y="204449"/>
                  </a:cubicBezTo>
                  <a:cubicBezTo>
                    <a:pt x="308273" y="149731"/>
                    <a:pt x="242163" y="84294"/>
                    <a:pt x="217189" y="0"/>
                  </a:cubicBezTo>
                  <a:cubicBezTo>
                    <a:pt x="208995" y="24020"/>
                    <a:pt x="185368" y="39902"/>
                    <a:pt x="161011" y="47086"/>
                  </a:cubicBezTo>
                  <a:cubicBezTo>
                    <a:pt x="136655" y="54269"/>
                    <a:pt x="110895" y="54437"/>
                    <a:pt x="85641" y="57412"/>
                  </a:cubicBezTo>
                  <a:cubicBezTo>
                    <a:pt x="56739" y="60779"/>
                    <a:pt x="26433" y="67177"/>
                    <a:pt x="0" y="79411"/>
                  </a:cubicBezTo>
                  <a:cubicBezTo>
                    <a:pt x="60892" y="78289"/>
                    <a:pt x="124421" y="63248"/>
                    <a:pt x="184863" y="54999"/>
                  </a:cubicBezTo>
                  <a:close/>
                </a:path>
              </a:pathLst>
            </a:custGeom>
            <a:solidFill>
              <a:srgbClr val="3F3F3F"/>
            </a:solidFill>
            <a:ln w="5608" cap="flat">
              <a:noFill/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36130" name="Forme libre : forme 36129">
              <a:extLst>
                <a:ext uri="{FF2B5EF4-FFF2-40B4-BE49-F238E27FC236}">
                  <a16:creationId xmlns:a16="http://schemas.microsoft.com/office/drawing/2014/main" id="{20085674-95E2-4310-B556-CD5C3D77454C}"/>
                </a:ext>
              </a:extLst>
            </p:cNvPr>
            <p:cNvSpPr/>
            <p:nvPr/>
          </p:nvSpPr>
          <p:spPr>
            <a:xfrm>
              <a:off x="6509193" y="676147"/>
              <a:ext cx="138981" cy="277687"/>
            </a:xfrm>
            <a:custGeom>
              <a:avLst/>
              <a:gdLst>
                <a:gd name="connsiteX0" fmla="*/ 51432 w 138981"/>
                <a:gd name="connsiteY0" fmla="*/ 132558 h 277687"/>
                <a:gd name="connsiteX1" fmla="*/ 77304 w 138981"/>
                <a:gd name="connsiteY1" fmla="*/ 146925 h 277687"/>
                <a:gd name="connsiteX2" fmla="*/ 95712 w 138981"/>
                <a:gd name="connsiteY2" fmla="*/ 175996 h 277687"/>
                <a:gd name="connsiteX3" fmla="*/ 138981 w 138981"/>
                <a:gd name="connsiteY3" fmla="*/ 277687 h 277687"/>
                <a:gd name="connsiteX4" fmla="*/ 85554 w 138981"/>
                <a:gd name="connsiteY4" fmla="*/ 140359 h 277687"/>
                <a:gd name="connsiteX5" fmla="*/ 45371 w 138981"/>
                <a:gd name="connsiteY5" fmla="*/ 95967 h 277687"/>
                <a:gd name="connsiteX6" fmla="*/ 58392 w 138981"/>
                <a:gd name="connsiteY6" fmla="*/ 0 h 277687"/>
                <a:gd name="connsiteX7" fmla="*/ 4684 w 138981"/>
                <a:gd name="connsiteY7" fmla="*/ 20260 h 277687"/>
                <a:gd name="connsiteX8" fmla="*/ 14336 w 138981"/>
                <a:gd name="connsiteY8" fmla="*/ 44223 h 277687"/>
                <a:gd name="connsiteX9" fmla="*/ 51432 w 138981"/>
                <a:gd name="connsiteY9" fmla="*/ 132558 h 277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8981" h="277687">
                  <a:moveTo>
                    <a:pt x="51432" y="132558"/>
                  </a:moveTo>
                  <a:cubicBezTo>
                    <a:pt x="59682" y="137946"/>
                    <a:pt x="69616" y="140696"/>
                    <a:pt x="77304" y="146925"/>
                  </a:cubicBezTo>
                  <a:cubicBezTo>
                    <a:pt x="86340" y="154221"/>
                    <a:pt x="91222" y="165333"/>
                    <a:pt x="95712" y="175996"/>
                  </a:cubicBezTo>
                  <a:cubicBezTo>
                    <a:pt x="110135" y="209893"/>
                    <a:pt x="124558" y="243790"/>
                    <a:pt x="138981" y="277687"/>
                  </a:cubicBezTo>
                  <a:cubicBezTo>
                    <a:pt x="138757" y="227290"/>
                    <a:pt x="121247" y="175940"/>
                    <a:pt x="85554" y="140359"/>
                  </a:cubicBezTo>
                  <a:cubicBezTo>
                    <a:pt x="71356" y="126160"/>
                    <a:pt x="54070" y="114038"/>
                    <a:pt x="45371" y="95967"/>
                  </a:cubicBezTo>
                  <a:cubicBezTo>
                    <a:pt x="29826" y="63305"/>
                    <a:pt x="47504" y="30642"/>
                    <a:pt x="58392" y="0"/>
                  </a:cubicBezTo>
                  <a:cubicBezTo>
                    <a:pt x="44137" y="2974"/>
                    <a:pt x="14280" y="7632"/>
                    <a:pt x="4684" y="20260"/>
                  </a:cubicBezTo>
                  <a:cubicBezTo>
                    <a:pt x="-7102" y="35693"/>
                    <a:pt x="6087" y="31203"/>
                    <a:pt x="14336" y="44223"/>
                  </a:cubicBezTo>
                  <a:cubicBezTo>
                    <a:pt x="32183" y="72228"/>
                    <a:pt x="18433" y="111008"/>
                    <a:pt x="51432" y="132558"/>
                  </a:cubicBezTo>
                  <a:close/>
                </a:path>
              </a:pathLst>
            </a:custGeom>
            <a:solidFill>
              <a:srgbClr val="393939"/>
            </a:solidFill>
            <a:ln w="5608" cap="flat">
              <a:noFill/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36131" name="Forme libre : forme 36130">
              <a:extLst>
                <a:ext uri="{FF2B5EF4-FFF2-40B4-BE49-F238E27FC236}">
                  <a16:creationId xmlns:a16="http://schemas.microsoft.com/office/drawing/2014/main" id="{012C4F54-45FB-4244-890E-3E5A2BD300AA}"/>
                </a:ext>
              </a:extLst>
            </p:cNvPr>
            <p:cNvSpPr/>
            <p:nvPr/>
          </p:nvSpPr>
          <p:spPr>
            <a:xfrm>
              <a:off x="6531449" y="2617338"/>
              <a:ext cx="432778" cy="604799"/>
            </a:xfrm>
            <a:custGeom>
              <a:avLst/>
              <a:gdLst>
                <a:gd name="connsiteX0" fmla="*/ 6336 w 432778"/>
                <a:gd name="connsiteY0" fmla="*/ 160432 h 604799"/>
                <a:gd name="connsiteX1" fmla="*/ 89170 w 432778"/>
                <a:gd name="connsiteY1" fmla="*/ 212569 h 604799"/>
                <a:gd name="connsiteX2" fmla="*/ 160893 w 432778"/>
                <a:gd name="connsiteY2" fmla="*/ 266613 h 604799"/>
                <a:gd name="connsiteX3" fmla="*/ 331838 w 432778"/>
                <a:gd name="connsiteY3" fmla="*/ 604799 h 604799"/>
                <a:gd name="connsiteX4" fmla="*/ 323925 w 432778"/>
                <a:gd name="connsiteY4" fmla="*/ 387554 h 604799"/>
                <a:gd name="connsiteX5" fmla="*/ 322410 w 432778"/>
                <a:gd name="connsiteY5" fmla="*/ 322117 h 604799"/>
                <a:gd name="connsiteX6" fmla="*/ 344129 w 432778"/>
                <a:gd name="connsiteY6" fmla="*/ 290970 h 604799"/>
                <a:gd name="connsiteX7" fmla="*/ 328751 w 432778"/>
                <a:gd name="connsiteY7" fmla="*/ 238272 h 604799"/>
                <a:gd name="connsiteX8" fmla="*/ 281441 w 432778"/>
                <a:gd name="connsiteY8" fmla="*/ 204487 h 604799"/>
                <a:gd name="connsiteX9" fmla="*/ 215387 w 432778"/>
                <a:gd name="connsiteY9" fmla="*/ 100831 h 604799"/>
                <a:gd name="connsiteX10" fmla="*/ 268983 w 432778"/>
                <a:gd name="connsiteY10" fmla="*/ 133326 h 604799"/>
                <a:gd name="connsiteX11" fmla="*/ 325328 w 432778"/>
                <a:gd name="connsiteY11" fmla="*/ 148422 h 604799"/>
                <a:gd name="connsiteX12" fmla="*/ 339527 w 432778"/>
                <a:gd name="connsiteY12" fmla="*/ 114974 h 604799"/>
                <a:gd name="connsiteX13" fmla="*/ 431790 w 432778"/>
                <a:gd name="connsiteY13" fmla="*/ 87587 h 604799"/>
                <a:gd name="connsiteX14" fmla="*/ 392954 w 432778"/>
                <a:gd name="connsiteY14" fmla="*/ 46618 h 604799"/>
                <a:gd name="connsiteX15" fmla="*/ 266064 w 432778"/>
                <a:gd name="connsiteY15" fmla="*/ 7614 h 604799"/>
                <a:gd name="connsiteX16" fmla="*/ 218081 w 432778"/>
                <a:gd name="connsiteY16" fmla="*/ 880 h 604799"/>
                <a:gd name="connsiteX17" fmla="*/ 182163 w 432778"/>
                <a:gd name="connsiteY17" fmla="*/ 71143 h 604799"/>
                <a:gd name="connsiteX18" fmla="*/ 110889 w 432778"/>
                <a:gd name="connsiteY18" fmla="*/ 85791 h 604799"/>
                <a:gd name="connsiteX19" fmla="*/ 6336 w 432778"/>
                <a:gd name="connsiteY19" fmla="*/ 160432 h 6047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32778" h="604799">
                  <a:moveTo>
                    <a:pt x="6336" y="160432"/>
                  </a:moveTo>
                  <a:cubicBezTo>
                    <a:pt x="19187" y="191467"/>
                    <a:pt x="58528" y="198763"/>
                    <a:pt x="89170" y="212569"/>
                  </a:cubicBezTo>
                  <a:cubicBezTo>
                    <a:pt x="116614" y="224915"/>
                    <a:pt x="139736" y="245175"/>
                    <a:pt x="160893" y="266613"/>
                  </a:cubicBezTo>
                  <a:cubicBezTo>
                    <a:pt x="250911" y="358091"/>
                    <a:pt x="311522" y="478021"/>
                    <a:pt x="331838" y="604799"/>
                  </a:cubicBezTo>
                  <a:cubicBezTo>
                    <a:pt x="344353" y="532908"/>
                    <a:pt x="341659" y="458379"/>
                    <a:pt x="323925" y="387554"/>
                  </a:cubicBezTo>
                  <a:cubicBezTo>
                    <a:pt x="318481" y="365835"/>
                    <a:pt x="311915" y="341816"/>
                    <a:pt x="322410" y="322117"/>
                  </a:cubicBezTo>
                  <a:cubicBezTo>
                    <a:pt x="328415" y="310893"/>
                    <a:pt x="339302" y="302699"/>
                    <a:pt x="344129" y="290970"/>
                  </a:cubicBezTo>
                  <a:cubicBezTo>
                    <a:pt x="351537" y="273011"/>
                    <a:pt x="342501" y="251966"/>
                    <a:pt x="328751" y="238272"/>
                  </a:cubicBezTo>
                  <a:cubicBezTo>
                    <a:pt x="315002" y="224522"/>
                    <a:pt x="297155" y="215824"/>
                    <a:pt x="281441" y="204487"/>
                  </a:cubicBezTo>
                  <a:cubicBezTo>
                    <a:pt x="247432" y="179906"/>
                    <a:pt x="223300" y="142024"/>
                    <a:pt x="215387" y="100831"/>
                  </a:cubicBezTo>
                  <a:cubicBezTo>
                    <a:pt x="236769" y="94826"/>
                    <a:pt x="254728" y="116321"/>
                    <a:pt x="268983" y="133326"/>
                  </a:cubicBezTo>
                  <a:cubicBezTo>
                    <a:pt x="283237" y="150330"/>
                    <a:pt x="310737" y="165146"/>
                    <a:pt x="325328" y="148422"/>
                  </a:cubicBezTo>
                  <a:cubicBezTo>
                    <a:pt x="333353" y="139218"/>
                    <a:pt x="332231" y="124739"/>
                    <a:pt x="339527" y="114974"/>
                  </a:cubicBezTo>
                  <a:cubicBezTo>
                    <a:pt x="360123" y="87419"/>
                    <a:pt x="421464" y="120362"/>
                    <a:pt x="431790" y="87587"/>
                  </a:cubicBezTo>
                  <a:cubicBezTo>
                    <a:pt x="438076" y="67495"/>
                    <a:pt x="413102" y="52792"/>
                    <a:pt x="392954" y="46618"/>
                  </a:cubicBezTo>
                  <a:cubicBezTo>
                    <a:pt x="350639" y="33598"/>
                    <a:pt x="308379" y="20634"/>
                    <a:pt x="266064" y="7614"/>
                  </a:cubicBezTo>
                  <a:cubicBezTo>
                    <a:pt x="250462" y="2844"/>
                    <a:pt x="234131" y="-2038"/>
                    <a:pt x="218081" y="880"/>
                  </a:cubicBezTo>
                  <a:cubicBezTo>
                    <a:pt x="174643" y="8681"/>
                    <a:pt x="199448" y="46675"/>
                    <a:pt x="182163" y="71143"/>
                  </a:cubicBezTo>
                  <a:cubicBezTo>
                    <a:pt x="164878" y="95668"/>
                    <a:pt x="135077" y="90000"/>
                    <a:pt x="110889" y="85791"/>
                  </a:cubicBezTo>
                  <a:cubicBezTo>
                    <a:pt x="67395" y="78158"/>
                    <a:pt x="-24924" y="85061"/>
                    <a:pt x="6336" y="160432"/>
                  </a:cubicBezTo>
                  <a:close/>
                </a:path>
              </a:pathLst>
            </a:custGeom>
            <a:solidFill>
              <a:srgbClr val="727272"/>
            </a:solidFill>
            <a:ln w="5608" cap="flat">
              <a:noFill/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36132" name="Forme libre : forme 36131">
              <a:extLst>
                <a:ext uri="{FF2B5EF4-FFF2-40B4-BE49-F238E27FC236}">
                  <a16:creationId xmlns:a16="http://schemas.microsoft.com/office/drawing/2014/main" id="{6E2DED45-93E1-4184-B19E-B0C3A44DC99E}"/>
                </a:ext>
              </a:extLst>
            </p:cNvPr>
            <p:cNvSpPr/>
            <p:nvPr/>
          </p:nvSpPr>
          <p:spPr>
            <a:xfrm>
              <a:off x="5603092" y="2294685"/>
              <a:ext cx="1239037" cy="617607"/>
            </a:xfrm>
            <a:custGeom>
              <a:avLst/>
              <a:gdLst>
                <a:gd name="connsiteX0" fmla="*/ 116840 w 1239037"/>
                <a:gd name="connsiteY0" fmla="*/ 288738 h 617607"/>
                <a:gd name="connsiteX1" fmla="*/ 360686 w 1239037"/>
                <a:gd name="connsiteY1" fmla="*/ 107972 h 617607"/>
                <a:gd name="connsiteX2" fmla="*/ 432746 w 1239037"/>
                <a:gd name="connsiteY2" fmla="*/ 38101 h 617607"/>
                <a:gd name="connsiteX3" fmla="*/ 510473 w 1239037"/>
                <a:gd name="connsiteY3" fmla="*/ 10714 h 617607"/>
                <a:gd name="connsiteX4" fmla="*/ 662954 w 1239037"/>
                <a:gd name="connsiteY4" fmla="*/ 2969 h 617607"/>
                <a:gd name="connsiteX5" fmla="*/ 877337 w 1239037"/>
                <a:gd name="connsiteY5" fmla="*/ 76656 h 617607"/>
                <a:gd name="connsiteX6" fmla="*/ 1100026 w 1239037"/>
                <a:gd name="connsiteY6" fmla="*/ 164710 h 617607"/>
                <a:gd name="connsiteX7" fmla="*/ 1204186 w 1239037"/>
                <a:gd name="connsiteY7" fmla="*/ 175541 h 617607"/>
                <a:gd name="connsiteX8" fmla="*/ 1222819 w 1239037"/>
                <a:gd name="connsiteY8" fmla="*/ 184465 h 617607"/>
                <a:gd name="connsiteX9" fmla="*/ 1224951 w 1239037"/>
                <a:gd name="connsiteY9" fmla="*/ 201918 h 617607"/>
                <a:gd name="connsiteX10" fmla="*/ 1239038 w 1239037"/>
                <a:gd name="connsiteY10" fmla="*/ 400475 h 617607"/>
                <a:gd name="connsiteX11" fmla="*/ 823573 w 1239037"/>
                <a:gd name="connsiteY11" fmla="*/ 104324 h 617607"/>
                <a:gd name="connsiteX12" fmla="*/ 654761 w 1239037"/>
                <a:gd name="connsiteY12" fmla="*/ 58641 h 617607"/>
                <a:gd name="connsiteX13" fmla="*/ 495489 w 1239037"/>
                <a:gd name="connsiteY13" fmla="*/ 117961 h 617607"/>
                <a:gd name="connsiteX14" fmla="*/ 452556 w 1239037"/>
                <a:gd name="connsiteY14" fmla="*/ 180480 h 617607"/>
                <a:gd name="connsiteX15" fmla="*/ 279703 w 1239037"/>
                <a:gd name="connsiteY15" fmla="*/ 362032 h 617607"/>
                <a:gd name="connsiteX16" fmla="*/ 246143 w 1239037"/>
                <a:gd name="connsiteY16" fmla="*/ 432576 h 617607"/>
                <a:gd name="connsiteX17" fmla="*/ 170716 w 1239037"/>
                <a:gd name="connsiteY17" fmla="*/ 617607 h 617607"/>
                <a:gd name="connsiteX18" fmla="*/ 117401 w 1239037"/>
                <a:gd name="connsiteY18" fmla="*/ 569063 h 617607"/>
                <a:gd name="connsiteX19" fmla="*/ 83616 w 1239037"/>
                <a:gd name="connsiteY19" fmla="*/ 501886 h 617607"/>
                <a:gd name="connsiteX20" fmla="*/ 1062 w 1239037"/>
                <a:gd name="connsiteY20" fmla="*/ 424439 h 617607"/>
                <a:gd name="connsiteX21" fmla="*/ 35184 w 1239037"/>
                <a:gd name="connsiteY21" fmla="*/ 323140 h 617607"/>
                <a:gd name="connsiteX22" fmla="*/ 116840 w 1239037"/>
                <a:gd name="connsiteY22" fmla="*/ 288738 h 617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239037" h="617607">
                  <a:moveTo>
                    <a:pt x="116840" y="288738"/>
                  </a:moveTo>
                  <a:cubicBezTo>
                    <a:pt x="209327" y="246029"/>
                    <a:pt x="292892" y="184072"/>
                    <a:pt x="360686" y="107972"/>
                  </a:cubicBezTo>
                  <a:cubicBezTo>
                    <a:pt x="383022" y="82885"/>
                    <a:pt x="404236" y="55779"/>
                    <a:pt x="432746" y="38101"/>
                  </a:cubicBezTo>
                  <a:cubicBezTo>
                    <a:pt x="456204" y="23565"/>
                    <a:pt x="483367" y="16157"/>
                    <a:pt x="510473" y="10714"/>
                  </a:cubicBezTo>
                  <a:cubicBezTo>
                    <a:pt x="560589" y="668"/>
                    <a:pt x="612221" y="-3204"/>
                    <a:pt x="662954" y="2969"/>
                  </a:cubicBezTo>
                  <a:cubicBezTo>
                    <a:pt x="738325" y="12061"/>
                    <a:pt x="809318" y="42871"/>
                    <a:pt x="877337" y="76656"/>
                  </a:cubicBezTo>
                  <a:cubicBezTo>
                    <a:pt x="949116" y="112293"/>
                    <a:pt x="1020839" y="152307"/>
                    <a:pt x="1100026" y="164710"/>
                  </a:cubicBezTo>
                  <a:cubicBezTo>
                    <a:pt x="1134540" y="170098"/>
                    <a:pt x="1169728" y="170098"/>
                    <a:pt x="1204186" y="175541"/>
                  </a:cubicBezTo>
                  <a:cubicBezTo>
                    <a:pt x="1211202" y="176664"/>
                    <a:pt x="1218946" y="178460"/>
                    <a:pt x="1222819" y="184465"/>
                  </a:cubicBezTo>
                  <a:cubicBezTo>
                    <a:pt x="1226074" y="189515"/>
                    <a:pt x="1225512" y="195969"/>
                    <a:pt x="1224951" y="201918"/>
                  </a:cubicBezTo>
                  <a:cubicBezTo>
                    <a:pt x="1218610" y="268253"/>
                    <a:pt x="1223380" y="335655"/>
                    <a:pt x="1239038" y="400475"/>
                  </a:cubicBezTo>
                  <a:cubicBezTo>
                    <a:pt x="1140994" y="258545"/>
                    <a:pt x="982957" y="170266"/>
                    <a:pt x="823573" y="104324"/>
                  </a:cubicBezTo>
                  <a:cubicBezTo>
                    <a:pt x="769416" y="81931"/>
                    <a:pt x="713295" y="61279"/>
                    <a:pt x="654761" y="58641"/>
                  </a:cubicBezTo>
                  <a:cubicBezTo>
                    <a:pt x="596226" y="56003"/>
                    <a:pt x="534156" y="73906"/>
                    <a:pt x="495489" y="117961"/>
                  </a:cubicBezTo>
                  <a:cubicBezTo>
                    <a:pt x="478821" y="136986"/>
                    <a:pt x="467204" y="159827"/>
                    <a:pt x="452556" y="180480"/>
                  </a:cubicBezTo>
                  <a:cubicBezTo>
                    <a:pt x="404124" y="248892"/>
                    <a:pt x="324095" y="290926"/>
                    <a:pt x="279703" y="362032"/>
                  </a:cubicBezTo>
                  <a:cubicBezTo>
                    <a:pt x="265897" y="384143"/>
                    <a:pt x="255964" y="408444"/>
                    <a:pt x="246143" y="432576"/>
                  </a:cubicBezTo>
                  <a:cubicBezTo>
                    <a:pt x="221001" y="494253"/>
                    <a:pt x="195858" y="555930"/>
                    <a:pt x="170716" y="617607"/>
                  </a:cubicBezTo>
                  <a:cubicBezTo>
                    <a:pt x="145630" y="615026"/>
                    <a:pt x="127783" y="592016"/>
                    <a:pt x="117401" y="569063"/>
                  </a:cubicBezTo>
                  <a:cubicBezTo>
                    <a:pt x="107019" y="546109"/>
                    <a:pt x="100452" y="520574"/>
                    <a:pt x="83616" y="501886"/>
                  </a:cubicBezTo>
                  <a:cubicBezTo>
                    <a:pt x="57800" y="473264"/>
                    <a:pt x="9649" y="462040"/>
                    <a:pt x="1062" y="424439"/>
                  </a:cubicBezTo>
                  <a:cubicBezTo>
                    <a:pt x="-5392" y="396210"/>
                    <a:pt x="19021" y="346037"/>
                    <a:pt x="35184" y="323140"/>
                  </a:cubicBezTo>
                  <a:cubicBezTo>
                    <a:pt x="52581" y="298559"/>
                    <a:pt x="89565" y="301309"/>
                    <a:pt x="116840" y="288738"/>
                  </a:cubicBezTo>
                  <a:close/>
                </a:path>
              </a:pathLst>
            </a:custGeom>
            <a:solidFill>
              <a:srgbClr val="656565"/>
            </a:solidFill>
            <a:ln w="5608" cap="flat">
              <a:noFill/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36133" name="Forme libre : forme 36132">
              <a:extLst>
                <a:ext uri="{FF2B5EF4-FFF2-40B4-BE49-F238E27FC236}">
                  <a16:creationId xmlns:a16="http://schemas.microsoft.com/office/drawing/2014/main" id="{09F57F93-8427-4B45-86FB-1428A55B6C4C}"/>
                </a:ext>
              </a:extLst>
            </p:cNvPr>
            <p:cNvSpPr/>
            <p:nvPr/>
          </p:nvSpPr>
          <p:spPr>
            <a:xfrm>
              <a:off x="7797198" y="1417790"/>
              <a:ext cx="718433" cy="1727528"/>
            </a:xfrm>
            <a:custGeom>
              <a:avLst/>
              <a:gdLst>
                <a:gd name="connsiteX0" fmla="*/ 52810 w 718433"/>
                <a:gd name="connsiteY0" fmla="*/ 158988 h 1727528"/>
                <a:gd name="connsiteX1" fmla="*/ 0 w 718433"/>
                <a:gd name="connsiteY1" fmla="*/ 187442 h 1727528"/>
                <a:gd name="connsiteX2" fmla="*/ 137048 w 718433"/>
                <a:gd name="connsiteY2" fmla="*/ 235145 h 1727528"/>
                <a:gd name="connsiteX3" fmla="*/ 171506 w 718433"/>
                <a:gd name="connsiteY3" fmla="*/ 332290 h 1727528"/>
                <a:gd name="connsiteX4" fmla="*/ 49162 w 718433"/>
                <a:gd name="connsiteY4" fmla="*/ 707067 h 1727528"/>
                <a:gd name="connsiteX5" fmla="*/ 338523 w 718433"/>
                <a:gd name="connsiteY5" fmla="*/ 672047 h 1727528"/>
                <a:gd name="connsiteX6" fmla="*/ 370399 w 718433"/>
                <a:gd name="connsiteY6" fmla="*/ 676032 h 1727528"/>
                <a:gd name="connsiteX7" fmla="*/ 400256 w 718433"/>
                <a:gd name="connsiteY7" fmla="*/ 671318 h 1727528"/>
                <a:gd name="connsiteX8" fmla="*/ 537528 w 718433"/>
                <a:gd name="connsiteY8" fmla="*/ 763974 h 1727528"/>
                <a:gd name="connsiteX9" fmla="*/ 585511 w 718433"/>
                <a:gd name="connsiteY9" fmla="*/ 1069161 h 1727528"/>
                <a:gd name="connsiteX10" fmla="*/ 546227 w 718433"/>
                <a:gd name="connsiteY10" fmla="*/ 1379959 h 1727528"/>
                <a:gd name="connsiteX11" fmla="*/ 569237 w 718433"/>
                <a:gd name="connsiteY11" fmla="*/ 1675998 h 1727528"/>
                <a:gd name="connsiteX12" fmla="*/ 615087 w 718433"/>
                <a:gd name="connsiteY12" fmla="*/ 1727068 h 1727528"/>
                <a:gd name="connsiteX13" fmla="*/ 643035 w 718433"/>
                <a:gd name="connsiteY13" fmla="*/ 1704227 h 1727528"/>
                <a:gd name="connsiteX14" fmla="*/ 713636 w 718433"/>
                <a:gd name="connsiteY14" fmla="*/ 1340674 h 1727528"/>
                <a:gd name="connsiteX15" fmla="*/ 650388 w 718433"/>
                <a:gd name="connsiteY15" fmla="*/ 967637 h 1727528"/>
                <a:gd name="connsiteX16" fmla="*/ 569292 w 718433"/>
                <a:gd name="connsiteY16" fmla="*/ 687817 h 1727528"/>
                <a:gd name="connsiteX17" fmla="*/ 360915 w 718433"/>
                <a:gd name="connsiteY17" fmla="*/ 624737 h 1727528"/>
                <a:gd name="connsiteX18" fmla="*/ 226954 w 718433"/>
                <a:gd name="connsiteY18" fmla="*/ 159269 h 1727528"/>
                <a:gd name="connsiteX19" fmla="*/ 104778 w 718433"/>
                <a:gd name="connsiteY19" fmla="*/ 3813 h 1727528"/>
                <a:gd name="connsiteX20" fmla="*/ 110110 w 718433"/>
                <a:gd name="connsiteY20" fmla="*/ 86480 h 1727528"/>
                <a:gd name="connsiteX21" fmla="*/ 52810 w 718433"/>
                <a:gd name="connsiteY21" fmla="*/ 158988 h 1727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18433" h="1727528">
                  <a:moveTo>
                    <a:pt x="52810" y="158988"/>
                  </a:moveTo>
                  <a:cubicBezTo>
                    <a:pt x="36984" y="171615"/>
                    <a:pt x="20091" y="184748"/>
                    <a:pt x="0" y="187442"/>
                  </a:cubicBezTo>
                  <a:cubicBezTo>
                    <a:pt x="47254" y="200518"/>
                    <a:pt x="101972" y="200855"/>
                    <a:pt x="137048" y="235145"/>
                  </a:cubicBezTo>
                  <a:cubicBezTo>
                    <a:pt x="162246" y="259782"/>
                    <a:pt x="171057" y="296990"/>
                    <a:pt x="171506" y="332290"/>
                  </a:cubicBezTo>
                  <a:cubicBezTo>
                    <a:pt x="173246" y="464568"/>
                    <a:pt x="77503" y="577820"/>
                    <a:pt x="49162" y="707067"/>
                  </a:cubicBezTo>
                  <a:cubicBezTo>
                    <a:pt x="138900" y="665818"/>
                    <a:pt x="241545" y="653415"/>
                    <a:pt x="338523" y="672047"/>
                  </a:cubicBezTo>
                  <a:cubicBezTo>
                    <a:pt x="349073" y="674068"/>
                    <a:pt x="359680" y="676481"/>
                    <a:pt x="370399" y="676032"/>
                  </a:cubicBezTo>
                  <a:cubicBezTo>
                    <a:pt x="380501" y="675583"/>
                    <a:pt x="390266" y="672665"/>
                    <a:pt x="400256" y="671318"/>
                  </a:cubicBezTo>
                  <a:cubicBezTo>
                    <a:pt x="458510" y="663685"/>
                    <a:pt x="509523" y="712286"/>
                    <a:pt x="537528" y="763974"/>
                  </a:cubicBezTo>
                  <a:cubicBezTo>
                    <a:pt x="587251" y="855844"/>
                    <a:pt x="594267" y="965056"/>
                    <a:pt x="585511" y="1069161"/>
                  </a:cubicBezTo>
                  <a:cubicBezTo>
                    <a:pt x="576701" y="1173265"/>
                    <a:pt x="553298" y="1275742"/>
                    <a:pt x="546227" y="1379959"/>
                  </a:cubicBezTo>
                  <a:cubicBezTo>
                    <a:pt x="539492" y="1479013"/>
                    <a:pt x="547630" y="1579021"/>
                    <a:pt x="569237" y="1675998"/>
                  </a:cubicBezTo>
                  <a:cubicBezTo>
                    <a:pt x="574737" y="1700804"/>
                    <a:pt x="590057" y="1731670"/>
                    <a:pt x="615087" y="1727068"/>
                  </a:cubicBezTo>
                  <a:cubicBezTo>
                    <a:pt x="627266" y="1724823"/>
                    <a:pt x="635964" y="1714385"/>
                    <a:pt x="643035" y="1704227"/>
                  </a:cubicBezTo>
                  <a:cubicBezTo>
                    <a:pt x="715207" y="1600740"/>
                    <a:pt x="726993" y="1466161"/>
                    <a:pt x="713636" y="1340674"/>
                  </a:cubicBezTo>
                  <a:cubicBezTo>
                    <a:pt x="700279" y="1215244"/>
                    <a:pt x="664418" y="1093012"/>
                    <a:pt x="650388" y="967637"/>
                  </a:cubicBezTo>
                  <a:cubicBezTo>
                    <a:pt x="639388" y="869145"/>
                    <a:pt x="637873" y="759316"/>
                    <a:pt x="569292" y="687817"/>
                  </a:cubicBezTo>
                  <a:cubicBezTo>
                    <a:pt x="517156" y="633492"/>
                    <a:pt x="435612" y="615197"/>
                    <a:pt x="360915" y="624737"/>
                  </a:cubicBezTo>
                  <a:cubicBezTo>
                    <a:pt x="344752" y="463221"/>
                    <a:pt x="298957" y="304735"/>
                    <a:pt x="226954" y="159269"/>
                  </a:cubicBezTo>
                  <a:cubicBezTo>
                    <a:pt x="213036" y="131208"/>
                    <a:pt x="144343" y="-26324"/>
                    <a:pt x="104778" y="3813"/>
                  </a:cubicBezTo>
                  <a:cubicBezTo>
                    <a:pt x="81319" y="21716"/>
                    <a:pt x="115048" y="60103"/>
                    <a:pt x="110110" y="86480"/>
                  </a:cubicBezTo>
                  <a:cubicBezTo>
                    <a:pt x="104105" y="117627"/>
                    <a:pt x="76156" y="140300"/>
                    <a:pt x="52810" y="158988"/>
                  </a:cubicBezTo>
                  <a:close/>
                </a:path>
              </a:pathLst>
            </a:custGeom>
            <a:solidFill>
              <a:srgbClr val="3F3F3F"/>
            </a:solidFill>
            <a:ln w="5608" cap="flat">
              <a:noFill/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36134" name="Forme libre : forme 36133">
              <a:extLst>
                <a:ext uri="{FF2B5EF4-FFF2-40B4-BE49-F238E27FC236}">
                  <a16:creationId xmlns:a16="http://schemas.microsoft.com/office/drawing/2014/main" id="{660BF9BA-E81A-4D10-A789-71E6BB363707}"/>
                </a:ext>
              </a:extLst>
            </p:cNvPr>
            <p:cNvSpPr/>
            <p:nvPr/>
          </p:nvSpPr>
          <p:spPr>
            <a:xfrm>
              <a:off x="3857085" y="2657718"/>
              <a:ext cx="244114" cy="485584"/>
            </a:xfrm>
            <a:custGeom>
              <a:avLst/>
              <a:gdLst>
                <a:gd name="connsiteX0" fmla="*/ 70731 w 244114"/>
                <a:gd name="connsiteY0" fmla="*/ 41875 h 485584"/>
                <a:gd name="connsiteX1" fmla="*/ 64053 w 244114"/>
                <a:gd name="connsiteY1" fmla="*/ 271354 h 485584"/>
                <a:gd name="connsiteX2" fmla="*/ 68542 w 244114"/>
                <a:gd name="connsiteY2" fmla="*/ 322537 h 485584"/>
                <a:gd name="connsiteX3" fmla="*/ 76961 w 244114"/>
                <a:gd name="connsiteY3" fmla="*/ 364179 h 485584"/>
                <a:gd name="connsiteX4" fmla="*/ 60012 w 244114"/>
                <a:gd name="connsiteY4" fmla="*/ 393530 h 485584"/>
                <a:gd name="connsiteX5" fmla="*/ 8100 w 244114"/>
                <a:gd name="connsiteY5" fmla="*/ 455263 h 485584"/>
                <a:gd name="connsiteX6" fmla="*/ 18 w 244114"/>
                <a:gd name="connsiteY6" fmla="*/ 472044 h 485584"/>
                <a:gd name="connsiteX7" fmla="*/ 24600 w 244114"/>
                <a:gd name="connsiteY7" fmla="*/ 484447 h 485584"/>
                <a:gd name="connsiteX8" fmla="*/ 48114 w 244114"/>
                <a:gd name="connsiteY8" fmla="*/ 463401 h 485584"/>
                <a:gd name="connsiteX9" fmla="*/ 145765 w 244114"/>
                <a:gd name="connsiteY9" fmla="*/ 387189 h 485584"/>
                <a:gd name="connsiteX10" fmla="*/ 210136 w 244114"/>
                <a:gd name="connsiteY10" fmla="*/ 356210 h 485584"/>
                <a:gd name="connsiteX11" fmla="*/ 243977 w 244114"/>
                <a:gd name="connsiteY11" fmla="*/ 296778 h 485584"/>
                <a:gd name="connsiteX12" fmla="*/ 194141 w 244114"/>
                <a:gd name="connsiteY12" fmla="*/ 261253 h 485584"/>
                <a:gd name="connsiteX13" fmla="*/ 155081 w 244114"/>
                <a:gd name="connsiteY13" fmla="*/ 278987 h 485584"/>
                <a:gd name="connsiteX14" fmla="*/ 138413 w 244114"/>
                <a:gd name="connsiteY14" fmla="*/ 249692 h 485584"/>
                <a:gd name="connsiteX15" fmla="*/ 123597 w 244114"/>
                <a:gd name="connsiteY15" fmla="*/ 70890 h 485584"/>
                <a:gd name="connsiteX16" fmla="*/ 100588 w 244114"/>
                <a:gd name="connsiteY16" fmla="*/ 2142 h 485584"/>
                <a:gd name="connsiteX17" fmla="*/ 70731 w 244114"/>
                <a:gd name="connsiteY17" fmla="*/ 41875 h 4855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44114" h="485584">
                  <a:moveTo>
                    <a:pt x="70731" y="41875"/>
                  </a:moveTo>
                  <a:cubicBezTo>
                    <a:pt x="66746" y="118312"/>
                    <a:pt x="64558" y="194805"/>
                    <a:pt x="64053" y="271354"/>
                  </a:cubicBezTo>
                  <a:cubicBezTo>
                    <a:pt x="63940" y="288528"/>
                    <a:pt x="63940" y="305981"/>
                    <a:pt x="68542" y="322537"/>
                  </a:cubicBezTo>
                  <a:cubicBezTo>
                    <a:pt x="72359" y="336343"/>
                    <a:pt x="79374" y="350093"/>
                    <a:pt x="76961" y="364179"/>
                  </a:cubicBezTo>
                  <a:cubicBezTo>
                    <a:pt x="75052" y="375459"/>
                    <a:pt x="67364" y="384775"/>
                    <a:pt x="60012" y="393530"/>
                  </a:cubicBezTo>
                  <a:cubicBezTo>
                    <a:pt x="42727" y="414127"/>
                    <a:pt x="25385" y="434667"/>
                    <a:pt x="8100" y="455263"/>
                  </a:cubicBezTo>
                  <a:cubicBezTo>
                    <a:pt x="4003" y="460146"/>
                    <a:pt x="-318" y="465702"/>
                    <a:pt x="18" y="472044"/>
                  </a:cubicBezTo>
                  <a:cubicBezTo>
                    <a:pt x="580" y="482707"/>
                    <a:pt x="14554" y="488094"/>
                    <a:pt x="24600" y="484447"/>
                  </a:cubicBezTo>
                  <a:cubicBezTo>
                    <a:pt x="34645" y="480799"/>
                    <a:pt x="41436" y="471707"/>
                    <a:pt x="48114" y="463401"/>
                  </a:cubicBezTo>
                  <a:cubicBezTo>
                    <a:pt x="74323" y="431019"/>
                    <a:pt x="107996" y="404698"/>
                    <a:pt x="145765" y="387189"/>
                  </a:cubicBezTo>
                  <a:cubicBezTo>
                    <a:pt x="167428" y="377143"/>
                    <a:pt x="190550" y="369791"/>
                    <a:pt x="210136" y="356210"/>
                  </a:cubicBezTo>
                  <a:cubicBezTo>
                    <a:pt x="229722" y="342628"/>
                    <a:pt x="245773" y="320573"/>
                    <a:pt x="243977" y="296778"/>
                  </a:cubicBezTo>
                  <a:cubicBezTo>
                    <a:pt x="242181" y="272982"/>
                    <a:pt x="216029" y="251712"/>
                    <a:pt x="194141" y="261253"/>
                  </a:cubicBezTo>
                  <a:cubicBezTo>
                    <a:pt x="180616" y="267145"/>
                    <a:pt x="169280" y="283084"/>
                    <a:pt x="155081" y="278987"/>
                  </a:cubicBezTo>
                  <a:cubicBezTo>
                    <a:pt x="143576" y="275732"/>
                    <a:pt x="139872" y="261589"/>
                    <a:pt x="138413" y="249692"/>
                  </a:cubicBezTo>
                  <a:cubicBezTo>
                    <a:pt x="131005" y="190316"/>
                    <a:pt x="131847" y="130210"/>
                    <a:pt x="123597" y="70890"/>
                  </a:cubicBezTo>
                  <a:cubicBezTo>
                    <a:pt x="121016" y="52538"/>
                    <a:pt x="121016" y="10672"/>
                    <a:pt x="100588" y="2142"/>
                  </a:cubicBezTo>
                  <a:cubicBezTo>
                    <a:pt x="74379" y="-8690"/>
                    <a:pt x="71685" y="24197"/>
                    <a:pt x="70731" y="41875"/>
                  </a:cubicBezTo>
                  <a:close/>
                </a:path>
              </a:pathLst>
            </a:custGeom>
            <a:solidFill>
              <a:srgbClr val="373737"/>
            </a:solidFill>
            <a:ln w="5608" cap="flat">
              <a:noFill/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36135" name="Forme libre : forme 36134">
              <a:extLst>
                <a:ext uri="{FF2B5EF4-FFF2-40B4-BE49-F238E27FC236}">
                  <a16:creationId xmlns:a16="http://schemas.microsoft.com/office/drawing/2014/main" id="{C6D394CB-381F-44E6-958C-8624E3ACFE8C}"/>
                </a:ext>
              </a:extLst>
            </p:cNvPr>
            <p:cNvSpPr/>
            <p:nvPr/>
          </p:nvSpPr>
          <p:spPr>
            <a:xfrm>
              <a:off x="5572670" y="1419021"/>
              <a:ext cx="857081" cy="278978"/>
            </a:xfrm>
            <a:custGeom>
              <a:avLst/>
              <a:gdLst>
                <a:gd name="connsiteX0" fmla="*/ 586578 w 857081"/>
                <a:gd name="connsiteY0" fmla="*/ 337 h 278978"/>
                <a:gd name="connsiteX1" fmla="*/ 535227 w 857081"/>
                <a:gd name="connsiteY1" fmla="*/ 3817 h 278978"/>
                <a:gd name="connsiteX2" fmla="*/ 475065 w 857081"/>
                <a:gd name="connsiteY2" fmla="*/ 35638 h 278978"/>
                <a:gd name="connsiteX3" fmla="*/ 381624 w 857081"/>
                <a:gd name="connsiteY3" fmla="*/ 93049 h 278978"/>
                <a:gd name="connsiteX4" fmla="*/ 311248 w 857081"/>
                <a:gd name="connsiteY4" fmla="*/ 125824 h 278978"/>
                <a:gd name="connsiteX5" fmla="*/ 239974 w 857081"/>
                <a:gd name="connsiteY5" fmla="*/ 143783 h 278978"/>
                <a:gd name="connsiteX6" fmla="*/ 135084 w 857081"/>
                <a:gd name="connsiteY6" fmla="*/ 181104 h 278978"/>
                <a:gd name="connsiteX7" fmla="*/ 84799 w 857081"/>
                <a:gd name="connsiteY7" fmla="*/ 197210 h 278978"/>
                <a:gd name="connsiteX8" fmla="*/ 0 w 857081"/>
                <a:gd name="connsiteY8" fmla="*/ 278979 h 278978"/>
                <a:gd name="connsiteX9" fmla="*/ 199735 w 857081"/>
                <a:gd name="connsiteY9" fmla="*/ 168757 h 278978"/>
                <a:gd name="connsiteX10" fmla="*/ 254397 w 857081"/>
                <a:gd name="connsiteY10" fmla="*/ 149283 h 278978"/>
                <a:gd name="connsiteX11" fmla="*/ 317645 w 857081"/>
                <a:gd name="connsiteY11" fmla="*/ 142997 h 278978"/>
                <a:gd name="connsiteX12" fmla="*/ 508065 w 857081"/>
                <a:gd name="connsiteY12" fmla="*/ 53540 h 278978"/>
                <a:gd name="connsiteX13" fmla="*/ 564634 w 857081"/>
                <a:gd name="connsiteY13" fmla="*/ 23066 h 278978"/>
                <a:gd name="connsiteX14" fmla="*/ 679515 w 857081"/>
                <a:gd name="connsiteY14" fmla="*/ 27107 h 278978"/>
                <a:gd name="connsiteX15" fmla="*/ 770768 w 857081"/>
                <a:gd name="connsiteY15" fmla="*/ 28959 h 278978"/>
                <a:gd name="connsiteX16" fmla="*/ 857081 w 857081"/>
                <a:gd name="connsiteY16" fmla="*/ 9654 h 278978"/>
                <a:gd name="connsiteX17" fmla="*/ 723626 w 857081"/>
                <a:gd name="connsiteY17" fmla="*/ 8587 h 278978"/>
                <a:gd name="connsiteX18" fmla="*/ 586578 w 857081"/>
                <a:gd name="connsiteY18" fmla="*/ 337 h 278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57081" h="278978">
                  <a:moveTo>
                    <a:pt x="586578" y="337"/>
                  </a:moveTo>
                  <a:cubicBezTo>
                    <a:pt x="569349" y="-280"/>
                    <a:pt x="551895" y="-504"/>
                    <a:pt x="535227" y="3817"/>
                  </a:cubicBezTo>
                  <a:cubicBezTo>
                    <a:pt x="513171" y="9597"/>
                    <a:pt x="493978" y="22954"/>
                    <a:pt x="475065" y="35638"/>
                  </a:cubicBezTo>
                  <a:cubicBezTo>
                    <a:pt x="444704" y="55953"/>
                    <a:pt x="413500" y="75091"/>
                    <a:pt x="381624" y="93049"/>
                  </a:cubicBezTo>
                  <a:cubicBezTo>
                    <a:pt x="359007" y="105733"/>
                    <a:pt x="335941" y="117911"/>
                    <a:pt x="311248" y="125824"/>
                  </a:cubicBezTo>
                  <a:cubicBezTo>
                    <a:pt x="287901" y="133344"/>
                    <a:pt x="263545" y="137048"/>
                    <a:pt x="239974" y="143783"/>
                  </a:cubicBezTo>
                  <a:cubicBezTo>
                    <a:pt x="204281" y="154053"/>
                    <a:pt x="170889" y="171226"/>
                    <a:pt x="135084" y="181104"/>
                  </a:cubicBezTo>
                  <a:cubicBezTo>
                    <a:pt x="118079" y="185818"/>
                    <a:pt x="100401" y="188904"/>
                    <a:pt x="84799" y="197210"/>
                  </a:cubicBezTo>
                  <a:cubicBezTo>
                    <a:pt x="49948" y="215786"/>
                    <a:pt x="32438" y="256474"/>
                    <a:pt x="0" y="278979"/>
                  </a:cubicBezTo>
                  <a:cubicBezTo>
                    <a:pt x="58815" y="230378"/>
                    <a:pt x="129808" y="199287"/>
                    <a:pt x="199735" y="168757"/>
                  </a:cubicBezTo>
                  <a:cubicBezTo>
                    <a:pt x="217525" y="161012"/>
                    <a:pt x="235428" y="153211"/>
                    <a:pt x="254397" y="149283"/>
                  </a:cubicBezTo>
                  <a:cubicBezTo>
                    <a:pt x="275162" y="145018"/>
                    <a:pt x="296600" y="145523"/>
                    <a:pt x="317645" y="142997"/>
                  </a:cubicBezTo>
                  <a:cubicBezTo>
                    <a:pt x="387965" y="134579"/>
                    <a:pt x="449474" y="93386"/>
                    <a:pt x="508065" y="53540"/>
                  </a:cubicBezTo>
                  <a:cubicBezTo>
                    <a:pt x="525855" y="41474"/>
                    <a:pt x="543982" y="29184"/>
                    <a:pt x="564634" y="23066"/>
                  </a:cubicBezTo>
                  <a:cubicBezTo>
                    <a:pt x="601675" y="12067"/>
                    <a:pt x="641184" y="22168"/>
                    <a:pt x="679515" y="27107"/>
                  </a:cubicBezTo>
                  <a:cubicBezTo>
                    <a:pt x="709764" y="31036"/>
                    <a:pt x="740406" y="31597"/>
                    <a:pt x="770768" y="28959"/>
                  </a:cubicBezTo>
                  <a:cubicBezTo>
                    <a:pt x="794001" y="26939"/>
                    <a:pt x="839796" y="26209"/>
                    <a:pt x="857081" y="9654"/>
                  </a:cubicBezTo>
                  <a:cubicBezTo>
                    <a:pt x="813139" y="7072"/>
                    <a:pt x="768073" y="11169"/>
                    <a:pt x="723626" y="8587"/>
                  </a:cubicBezTo>
                  <a:cubicBezTo>
                    <a:pt x="677999" y="6006"/>
                    <a:pt x="632373" y="1965"/>
                    <a:pt x="586578" y="337"/>
                  </a:cubicBezTo>
                  <a:close/>
                </a:path>
              </a:pathLst>
            </a:custGeom>
            <a:solidFill>
              <a:srgbClr val="3F3F3F"/>
            </a:solidFill>
            <a:ln w="5608" cap="flat">
              <a:noFill/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36136" name="Forme libre : forme 36135">
              <a:extLst>
                <a:ext uri="{FF2B5EF4-FFF2-40B4-BE49-F238E27FC236}">
                  <a16:creationId xmlns:a16="http://schemas.microsoft.com/office/drawing/2014/main" id="{DAB13306-45E9-444B-9988-8723E4E45E89}"/>
                </a:ext>
              </a:extLst>
            </p:cNvPr>
            <p:cNvSpPr/>
            <p:nvPr/>
          </p:nvSpPr>
          <p:spPr>
            <a:xfrm>
              <a:off x="3154463" y="352326"/>
              <a:ext cx="5743009" cy="6495460"/>
            </a:xfrm>
            <a:custGeom>
              <a:avLst/>
              <a:gdLst>
                <a:gd name="connsiteX0" fmla="*/ 4819068 w 5743009"/>
                <a:gd name="connsiteY0" fmla="*/ 5750901 h 6495460"/>
                <a:gd name="connsiteX1" fmla="*/ 4746110 w 5743009"/>
                <a:gd name="connsiteY1" fmla="*/ 5374890 h 6495460"/>
                <a:gd name="connsiteX2" fmla="*/ 4762947 w 5743009"/>
                <a:gd name="connsiteY2" fmla="*/ 4903473 h 6495460"/>
                <a:gd name="connsiteX3" fmla="*/ 5217528 w 5743009"/>
                <a:gd name="connsiteY3" fmla="*/ 3971862 h 6495460"/>
                <a:gd name="connsiteX4" fmla="*/ 4824680 w 5743009"/>
                <a:gd name="connsiteY4" fmla="*/ 430620 h 6495460"/>
                <a:gd name="connsiteX5" fmla="*/ 1681785 w 5743009"/>
                <a:gd name="connsiteY5" fmla="*/ 481129 h 6495460"/>
                <a:gd name="connsiteX6" fmla="*/ 868029 w 5743009"/>
                <a:gd name="connsiteY6" fmla="*/ 1480085 h 6495460"/>
                <a:gd name="connsiteX7" fmla="*/ 694054 w 5743009"/>
                <a:gd name="connsiteY7" fmla="*/ 1940278 h 6495460"/>
                <a:gd name="connsiteX8" fmla="*/ 632321 w 5743009"/>
                <a:gd name="connsiteY8" fmla="*/ 2394859 h 6495460"/>
                <a:gd name="connsiteX9" fmla="*/ 559363 w 5743009"/>
                <a:gd name="connsiteY9" fmla="*/ 2798931 h 6495460"/>
                <a:gd name="connsiteX10" fmla="*/ 217024 w 5743009"/>
                <a:gd name="connsiteY10" fmla="*/ 3214227 h 6495460"/>
                <a:gd name="connsiteX11" fmla="*/ 9376 w 5743009"/>
                <a:gd name="connsiteY11" fmla="*/ 3623911 h 6495460"/>
                <a:gd name="connsiteX12" fmla="*/ 261921 w 5743009"/>
                <a:gd name="connsiteY12" fmla="*/ 3842783 h 6495460"/>
                <a:gd name="connsiteX13" fmla="*/ 458345 w 5743009"/>
                <a:gd name="connsiteY13" fmla="*/ 4123389 h 6495460"/>
                <a:gd name="connsiteX14" fmla="*/ 419060 w 5743009"/>
                <a:gd name="connsiteY14" fmla="*/ 4319813 h 6495460"/>
                <a:gd name="connsiteX15" fmla="*/ 503242 w 5743009"/>
                <a:gd name="connsiteY15" fmla="*/ 4420831 h 6495460"/>
                <a:gd name="connsiteX16" fmla="*/ 407836 w 5743009"/>
                <a:gd name="connsiteY16" fmla="*/ 4622867 h 6495460"/>
                <a:gd name="connsiteX17" fmla="*/ 520078 w 5743009"/>
                <a:gd name="connsiteY17" fmla="*/ 4914697 h 6495460"/>
                <a:gd name="connsiteX18" fmla="*/ 660381 w 5743009"/>
                <a:gd name="connsiteY18" fmla="*/ 5554478 h 6495460"/>
                <a:gd name="connsiteX19" fmla="*/ 1659393 w 5743009"/>
                <a:gd name="connsiteY19" fmla="*/ 5885592 h 6495460"/>
                <a:gd name="connsiteX20" fmla="*/ 1852338 w 5743009"/>
                <a:gd name="connsiteY20" fmla="*/ 6495460 h 6495460"/>
                <a:gd name="connsiteX21" fmla="*/ 5212757 w 5743009"/>
                <a:gd name="connsiteY21" fmla="*/ 6491083 h 6495460"/>
                <a:gd name="connsiteX22" fmla="*/ 4819068 w 5743009"/>
                <a:gd name="connsiteY22" fmla="*/ 5750901 h 6495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5743009" h="6495460">
                  <a:moveTo>
                    <a:pt x="4819068" y="5750901"/>
                  </a:moveTo>
                  <a:cubicBezTo>
                    <a:pt x="4717882" y="5617950"/>
                    <a:pt x="4719902" y="5520468"/>
                    <a:pt x="4746110" y="5374890"/>
                  </a:cubicBezTo>
                  <a:cubicBezTo>
                    <a:pt x="4772319" y="5229312"/>
                    <a:pt x="4711035" y="5066729"/>
                    <a:pt x="4762947" y="4903473"/>
                  </a:cubicBezTo>
                  <a:cubicBezTo>
                    <a:pt x="4814859" y="4740216"/>
                    <a:pt x="5023180" y="4270651"/>
                    <a:pt x="5217528" y="3971862"/>
                  </a:cubicBezTo>
                  <a:cubicBezTo>
                    <a:pt x="5411876" y="3673073"/>
                    <a:pt x="6497370" y="2400695"/>
                    <a:pt x="4824680" y="430620"/>
                  </a:cubicBezTo>
                  <a:cubicBezTo>
                    <a:pt x="4596885" y="162305"/>
                    <a:pt x="3418958" y="-412544"/>
                    <a:pt x="1681785" y="481129"/>
                  </a:cubicBezTo>
                  <a:cubicBezTo>
                    <a:pt x="1681785" y="481129"/>
                    <a:pt x="1067259" y="826779"/>
                    <a:pt x="868029" y="1480085"/>
                  </a:cubicBezTo>
                  <a:cubicBezTo>
                    <a:pt x="817240" y="1646652"/>
                    <a:pt x="752195" y="1795429"/>
                    <a:pt x="694054" y="1940278"/>
                  </a:cubicBezTo>
                  <a:cubicBezTo>
                    <a:pt x="635912" y="2085126"/>
                    <a:pt x="603474" y="2259046"/>
                    <a:pt x="632321" y="2394859"/>
                  </a:cubicBezTo>
                  <a:cubicBezTo>
                    <a:pt x="661167" y="2530672"/>
                    <a:pt x="665600" y="2659077"/>
                    <a:pt x="559363" y="2798931"/>
                  </a:cubicBezTo>
                  <a:cubicBezTo>
                    <a:pt x="453126" y="2938784"/>
                    <a:pt x="267028" y="3117474"/>
                    <a:pt x="217024" y="3214227"/>
                  </a:cubicBezTo>
                  <a:cubicBezTo>
                    <a:pt x="166964" y="3310980"/>
                    <a:pt x="-46969" y="3481420"/>
                    <a:pt x="9376" y="3623911"/>
                  </a:cubicBezTo>
                  <a:cubicBezTo>
                    <a:pt x="65722" y="3766403"/>
                    <a:pt x="130317" y="3811580"/>
                    <a:pt x="261921" y="3842783"/>
                  </a:cubicBezTo>
                  <a:cubicBezTo>
                    <a:pt x="393525" y="3873987"/>
                    <a:pt x="522548" y="4047401"/>
                    <a:pt x="458345" y="4123389"/>
                  </a:cubicBezTo>
                  <a:cubicBezTo>
                    <a:pt x="394143" y="4199377"/>
                    <a:pt x="363669" y="4259876"/>
                    <a:pt x="419060" y="4319813"/>
                  </a:cubicBezTo>
                  <a:cubicBezTo>
                    <a:pt x="474452" y="4379750"/>
                    <a:pt x="503242" y="4420831"/>
                    <a:pt x="503242" y="4420831"/>
                  </a:cubicBezTo>
                  <a:cubicBezTo>
                    <a:pt x="503242" y="4420831"/>
                    <a:pt x="400989" y="4510962"/>
                    <a:pt x="407836" y="4622867"/>
                  </a:cubicBezTo>
                  <a:cubicBezTo>
                    <a:pt x="414683" y="4734773"/>
                    <a:pt x="570138" y="4746221"/>
                    <a:pt x="520078" y="4914697"/>
                  </a:cubicBezTo>
                  <a:cubicBezTo>
                    <a:pt x="470018" y="5083173"/>
                    <a:pt x="346215" y="5408899"/>
                    <a:pt x="660381" y="5554478"/>
                  </a:cubicBezTo>
                  <a:cubicBezTo>
                    <a:pt x="974547" y="5700055"/>
                    <a:pt x="1485642" y="5575186"/>
                    <a:pt x="1659393" y="5885592"/>
                  </a:cubicBezTo>
                  <a:cubicBezTo>
                    <a:pt x="1809012" y="6152897"/>
                    <a:pt x="1781905" y="6337030"/>
                    <a:pt x="1852338" y="6495460"/>
                  </a:cubicBezTo>
                  <a:lnTo>
                    <a:pt x="5212757" y="6491083"/>
                  </a:lnTo>
                  <a:cubicBezTo>
                    <a:pt x="5122515" y="6306669"/>
                    <a:pt x="4899041" y="5856016"/>
                    <a:pt x="4819068" y="5750901"/>
                  </a:cubicBezTo>
                  <a:close/>
                </a:path>
              </a:pathLst>
            </a:custGeom>
            <a:noFill/>
            <a:ln w="22433" cap="flat">
              <a:solidFill>
                <a:srgbClr val="333333"/>
              </a:solidFill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grpSp>
          <p:nvGrpSpPr>
            <p:cNvPr id="36137" name="Graphique 36082">
              <a:extLst>
                <a:ext uri="{FF2B5EF4-FFF2-40B4-BE49-F238E27FC236}">
                  <a16:creationId xmlns:a16="http://schemas.microsoft.com/office/drawing/2014/main" id="{3501508D-89F7-4D2C-94D9-4C7542030DE2}"/>
                </a:ext>
              </a:extLst>
            </p:cNvPr>
            <p:cNvGrpSpPr/>
            <p:nvPr/>
          </p:nvGrpSpPr>
          <p:grpSpPr>
            <a:xfrm>
              <a:off x="4100725" y="352382"/>
              <a:ext cx="4796754" cy="6491082"/>
              <a:chOff x="4100725" y="352382"/>
              <a:chExt cx="4796754" cy="6491082"/>
            </a:xfrm>
            <a:solidFill>
              <a:srgbClr val="505050"/>
            </a:solidFill>
          </p:grpSpPr>
          <p:sp>
            <p:nvSpPr>
              <p:cNvPr id="36138" name="Forme libre : forme 36137">
                <a:extLst>
                  <a:ext uri="{FF2B5EF4-FFF2-40B4-BE49-F238E27FC236}">
                    <a16:creationId xmlns:a16="http://schemas.microsoft.com/office/drawing/2014/main" id="{1DDC6F9A-C61C-47A7-B2FA-78E922CEA19B}"/>
                  </a:ext>
                </a:extLst>
              </p:cNvPr>
              <p:cNvSpPr/>
              <p:nvPr/>
            </p:nvSpPr>
            <p:spPr>
              <a:xfrm>
                <a:off x="4100725" y="352382"/>
                <a:ext cx="4796754" cy="3535856"/>
              </a:xfrm>
              <a:custGeom>
                <a:avLst/>
                <a:gdLst>
                  <a:gd name="connsiteX0" fmla="*/ 705667 w 4796754"/>
                  <a:gd name="connsiteY0" fmla="*/ 540842 h 3535856"/>
                  <a:gd name="connsiteX1" fmla="*/ 3848561 w 4796754"/>
                  <a:gd name="connsiteY1" fmla="*/ 490332 h 3535856"/>
                  <a:gd name="connsiteX2" fmla="*/ 4544800 w 4796754"/>
                  <a:gd name="connsiteY2" fmla="*/ 3535857 h 3535856"/>
                  <a:gd name="connsiteX3" fmla="*/ 3878418 w 4796754"/>
                  <a:gd name="connsiteY3" fmla="*/ 430620 h 3535856"/>
                  <a:gd name="connsiteX4" fmla="*/ 735523 w 4796754"/>
                  <a:gd name="connsiteY4" fmla="*/ 481129 h 3535856"/>
                  <a:gd name="connsiteX5" fmla="*/ 0 w 4796754"/>
                  <a:gd name="connsiteY5" fmla="*/ 1278217 h 3535856"/>
                  <a:gd name="connsiteX6" fmla="*/ 705667 w 4796754"/>
                  <a:gd name="connsiteY6" fmla="*/ 540842 h 35358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796754" h="3535856">
                    <a:moveTo>
                      <a:pt x="705667" y="540842"/>
                    </a:moveTo>
                    <a:cubicBezTo>
                      <a:pt x="2442840" y="-352831"/>
                      <a:pt x="3620766" y="222017"/>
                      <a:pt x="3848561" y="490332"/>
                    </a:cubicBezTo>
                    <a:cubicBezTo>
                      <a:pt x="5038273" y="1891564"/>
                      <a:pt x="4832701" y="2939795"/>
                      <a:pt x="4544800" y="3535857"/>
                    </a:cubicBezTo>
                    <a:cubicBezTo>
                      <a:pt x="4846788" y="2951580"/>
                      <a:pt x="5108930" y="1879891"/>
                      <a:pt x="3878418" y="430620"/>
                    </a:cubicBezTo>
                    <a:cubicBezTo>
                      <a:pt x="3650622" y="162305"/>
                      <a:pt x="2472696" y="-412544"/>
                      <a:pt x="735523" y="481129"/>
                    </a:cubicBezTo>
                    <a:cubicBezTo>
                      <a:pt x="735523" y="481129"/>
                      <a:pt x="247213" y="755785"/>
                      <a:pt x="0" y="1278217"/>
                    </a:cubicBezTo>
                    <a:cubicBezTo>
                      <a:pt x="254565" y="794565"/>
                      <a:pt x="705667" y="540842"/>
                      <a:pt x="705667" y="540842"/>
                    </a:cubicBezTo>
                    <a:close/>
                  </a:path>
                </a:pathLst>
              </a:custGeom>
              <a:solidFill>
                <a:srgbClr val="505050"/>
              </a:solidFill>
              <a:ln w="5608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36139" name="Forme libre : forme 36138">
                <a:extLst>
                  <a:ext uri="{FF2B5EF4-FFF2-40B4-BE49-F238E27FC236}">
                    <a16:creationId xmlns:a16="http://schemas.microsoft.com/office/drawing/2014/main" id="{E987784E-434A-497A-8481-8577AC32A642}"/>
                  </a:ext>
                </a:extLst>
              </p:cNvPr>
              <p:cNvSpPr/>
              <p:nvPr/>
            </p:nvSpPr>
            <p:spPr>
              <a:xfrm>
                <a:off x="7855473" y="4748519"/>
                <a:ext cx="511691" cy="2094945"/>
              </a:xfrm>
              <a:custGeom>
                <a:avLst/>
                <a:gdLst>
                  <a:gd name="connsiteX0" fmla="*/ 118058 w 511691"/>
                  <a:gd name="connsiteY0" fmla="*/ 1354708 h 2094945"/>
                  <a:gd name="connsiteX1" fmla="*/ 45101 w 511691"/>
                  <a:gd name="connsiteY1" fmla="*/ 978696 h 2094945"/>
                  <a:gd name="connsiteX2" fmla="*/ 61937 w 511691"/>
                  <a:gd name="connsiteY2" fmla="*/ 507279 h 2094945"/>
                  <a:gd name="connsiteX3" fmla="*/ 280416 w 511691"/>
                  <a:gd name="connsiteY3" fmla="*/ 0 h 2094945"/>
                  <a:gd name="connsiteX4" fmla="*/ 32081 w 511691"/>
                  <a:gd name="connsiteY4" fmla="*/ 566992 h 2094945"/>
                  <a:gd name="connsiteX5" fmla="*/ 15244 w 511691"/>
                  <a:gd name="connsiteY5" fmla="*/ 1038409 h 2094945"/>
                  <a:gd name="connsiteX6" fmla="*/ 88202 w 511691"/>
                  <a:gd name="connsiteY6" fmla="*/ 1414421 h 2094945"/>
                  <a:gd name="connsiteX7" fmla="*/ 452540 w 511691"/>
                  <a:gd name="connsiteY7" fmla="*/ 2094945 h 2094945"/>
                  <a:gd name="connsiteX8" fmla="*/ 511691 w 511691"/>
                  <a:gd name="connsiteY8" fmla="*/ 2094889 h 2094945"/>
                  <a:gd name="connsiteX9" fmla="*/ 118058 w 511691"/>
                  <a:gd name="connsiteY9" fmla="*/ 1354708 h 20949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11691" h="2094945">
                    <a:moveTo>
                      <a:pt x="118058" y="1354708"/>
                    </a:moveTo>
                    <a:cubicBezTo>
                      <a:pt x="16872" y="1221756"/>
                      <a:pt x="18892" y="1124274"/>
                      <a:pt x="45101" y="978696"/>
                    </a:cubicBezTo>
                    <a:cubicBezTo>
                      <a:pt x="71309" y="833118"/>
                      <a:pt x="10025" y="670535"/>
                      <a:pt x="61937" y="507279"/>
                    </a:cubicBezTo>
                    <a:cubicBezTo>
                      <a:pt x="92411" y="411480"/>
                      <a:pt x="176705" y="210286"/>
                      <a:pt x="280416" y="0"/>
                    </a:cubicBezTo>
                    <a:cubicBezTo>
                      <a:pt x="163236" y="231107"/>
                      <a:pt x="65416" y="462213"/>
                      <a:pt x="32081" y="566992"/>
                    </a:cubicBezTo>
                    <a:cubicBezTo>
                      <a:pt x="-19832" y="730248"/>
                      <a:pt x="41453" y="892831"/>
                      <a:pt x="15244" y="1038409"/>
                    </a:cubicBezTo>
                    <a:cubicBezTo>
                      <a:pt x="-10964" y="1183987"/>
                      <a:pt x="-12985" y="1281469"/>
                      <a:pt x="88202" y="1414421"/>
                    </a:cubicBezTo>
                    <a:cubicBezTo>
                      <a:pt x="160542" y="1509433"/>
                      <a:pt x="350231" y="1887185"/>
                      <a:pt x="452540" y="2094945"/>
                    </a:cubicBezTo>
                    <a:lnTo>
                      <a:pt x="511691" y="2094889"/>
                    </a:lnTo>
                    <a:cubicBezTo>
                      <a:pt x="421505" y="1910475"/>
                      <a:pt x="198031" y="1459822"/>
                      <a:pt x="118058" y="1354708"/>
                    </a:cubicBezTo>
                    <a:close/>
                  </a:path>
                </a:pathLst>
              </a:custGeom>
              <a:solidFill>
                <a:srgbClr val="505050"/>
              </a:solidFill>
              <a:ln w="5608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>
                  <a:defRPr/>
                </a:pPr>
                <a:endParaRPr lang="en-US"/>
              </a:p>
            </p:txBody>
          </p:sp>
        </p:grpSp>
        <p:sp>
          <p:nvSpPr>
            <p:cNvPr id="36140" name="Forme libre : forme 36139">
              <a:extLst>
                <a:ext uri="{FF2B5EF4-FFF2-40B4-BE49-F238E27FC236}">
                  <a16:creationId xmlns:a16="http://schemas.microsoft.com/office/drawing/2014/main" id="{C493359D-0F59-4058-856B-ED5BBFC72419}"/>
                </a:ext>
              </a:extLst>
            </p:cNvPr>
            <p:cNvSpPr/>
            <p:nvPr/>
          </p:nvSpPr>
          <p:spPr>
            <a:xfrm>
              <a:off x="5035750" y="6011480"/>
              <a:ext cx="498096" cy="835912"/>
            </a:xfrm>
            <a:custGeom>
              <a:avLst/>
              <a:gdLst>
                <a:gd name="connsiteX0" fmla="*/ 376245 w 498096"/>
                <a:gd name="connsiteY0" fmla="*/ 773114 h 835912"/>
                <a:gd name="connsiteX1" fmla="*/ 382643 w 498096"/>
                <a:gd name="connsiteY1" fmla="*/ 682253 h 835912"/>
                <a:gd name="connsiteX2" fmla="*/ 480798 w 498096"/>
                <a:gd name="connsiteY2" fmla="*/ 199275 h 835912"/>
                <a:gd name="connsiteX3" fmla="*/ 453187 w 498096"/>
                <a:gd name="connsiteY3" fmla="*/ 269 h 835912"/>
                <a:gd name="connsiteX4" fmla="*/ 291165 w 498096"/>
                <a:gd name="connsiteY4" fmla="*/ 165041 h 835912"/>
                <a:gd name="connsiteX5" fmla="*/ 50462 w 498096"/>
                <a:gd name="connsiteY5" fmla="*/ 323751 h 835912"/>
                <a:gd name="connsiteX6" fmla="*/ 2085 w 498096"/>
                <a:gd name="connsiteY6" fmla="*/ 358603 h 835912"/>
                <a:gd name="connsiteX7" fmla="*/ 907 w 498096"/>
                <a:gd name="connsiteY7" fmla="*/ 386495 h 835912"/>
                <a:gd name="connsiteX8" fmla="*/ 38620 w 498096"/>
                <a:gd name="connsiteY8" fmla="*/ 761777 h 835912"/>
                <a:gd name="connsiteX9" fmla="*/ 52089 w 498096"/>
                <a:gd name="connsiteY9" fmla="*/ 805102 h 835912"/>
                <a:gd name="connsiteX10" fmla="*/ 106246 w 498096"/>
                <a:gd name="connsiteY10" fmla="*/ 824688 h 835912"/>
                <a:gd name="connsiteX11" fmla="*/ 231340 w 498096"/>
                <a:gd name="connsiteY11" fmla="*/ 835913 h 835912"/>
                <a:gd name="connsiteX12" fmla="*/ 327083 w 498096"/>
                <a:gd name="connsiteY12" fmla="*/ 835800 h 835912"/>
                <a:gd name="connsiteX13" fmla="*/ 376245 w 498096"/>
                <a:gd name="connsiteY13" fmla="*/ 773114 h 835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98096" h="835912">
                  <a:moveTo>
                    <a:pt x="376245" y="773114"/>
                  </a:moveTo>
                  <a:cubicBezTo>
                    <a:pt x="384158" y="743706"/>
                    <a:pt x="382306" y="712727"/>
                    <a:pt x="382643" y="682253"/>
                  </a:cubicBezTo>
                  <a:cubicBezTo>
                    <a:pt x="384326" y="516135"/>
                    <a:pt x="449988" y="360567"/>
                    <a:pt x="480798" y="199275"/>
                  </a:cubicBezTo>
                  <a:cubicBezTo>
                    <a:pt x="489160" y="155500"/>
                    <a:pt x="527435" y="10932"/>
                    <a:pt x="453187" y="269"/>
                  </a:cubicBezTo>
                  <a:cubicBezTo>
                    <a:pt x="403351" y="-6914"/>
                    <a:pt x="322200" y="131761"/>
                    <a:pt x="291165" y="165041"/>
                  </a:cubicBezTo>
                  <a:cubicBezTo>
                    <a:pt x="224998" y="236034"/>
                    <a:pt x="141715" y="290921"/>
                    <a:pt x="50462" y="323751"/>
                  </a:cubicBezTo>
                  <a:cubicBezTo>
                    <a:pt x="31044" y="330710"/>
                    <a:pt x="8764" y="339129"/>
                    <a:pt x="2085" y="358603"/>
                  </a:cubicBezTo>
                  <a:cubicBezTo>
                    <a:pt x="-945" y="367470"/>
                    <a:pt x="-47" y="377179"/>
                    <a:pt x="907" y="386495"/>
                  </a:cubicBezTo>
                  <a:cubicBezTo>
                    <a:pt x="13478" y="511589"/>
                    <a:pt x="26049" y="636683"/>
                    <a:pt x="38620" y="761777"/>
                  </a:cubicBezTo>
                  <a:cubicBezTo>
                    <a:pt x="40136" y="777098"/>
                    <a:pt x="42100" y="793429"/>
                    <a:pt x="52089" y="805102"/>
                  </a:cubicBezTo>
                  <a:cubicBezTo>
                    <a:pt x="64885" y="820087"/>
                    <a:pt x="86604" y="822893"/>
                    <a:pt x="106246" y="824688"/>
                  </a:cubicBezTo>
                  <a:cubicBezTo>
                    <a:pt x="147944" y="828449"/>
                    <a:pt x="189642" y="832152"/>
                    <a:pt x="231340" y="835913"/>
                  </a:cubicBezTo>
                  <a:lnTo>
                    <a:pt x="327083" y="835800"/>
                  </a:lnTo>
                  <a:cubicBezTo>
                    <a:pt x="351944" y="825362"/>
                    <a:pt x="369061" y="799715"/>
                    <a:pt x="376245" y="773114"/>
                  </a:cubicBezTo>
                  <a:close/>
                </a:path>
              </a:pathLst>
            </a:custGeom>
            <a:solidFill>
              <a:srgbClr val="272727"/>
            </a:solidFill>
            <a:ln w="5608" cap="flat">
              <a:noFill/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36141" name="Forme libre : forme 36140">
              <a:extLst>
                <a:ext uri="{FF2B5EF4-FFF2-40B4-BE49-F238E27FC236}">
                  <a16:creationId xmlns:a16="http://schemas.microsoft.com/office/drawing/2014/main" id="{52C946C5-E635-4327-A20B-4B70D9BD60C5}"/>
                </a:ext>
              </a:extLst>
            </p:cNvPr>
            <p:cNvSpPr/>
            <p:nvPr/>
          </p:nvSpPr>
          <p:spPr>
            <a:xfrm>
              <a:off x="5266978" y="6847336"/>
              <a:ext cx="95742" cy="5346"/>
            </a:xfrm>
            <a:custGeom>
              <a:avLst/>
              <a:gdLst>
                <a:gd name="connsiteX0" fmla="*/ 0 w 95742"/>
                <a:gd name="connsiteY0" fmla="*/ 112 h 5346"/>
                <a:gd name="connsiteX1" fmla="*/ 43662 w 95742"/>
                <a:gd name="connsiteY1" fmla="*/ 4041 h 5346"/>
                <a:gd name="connsiteX2" fmla="*/ 87493 w 95742"/>
                <a:gd name="connsiteY2" fmla="*/ 2862 h 5346"/>
                <a:gd name="connsiteX3" fmla="*/ 95743 w 95742"/>
                <a:gd name="connsiteY3" fmla="*/ 0 h 5346"/>
                <a:gd name="connsiteX4" fmla="*/ 0 w 95742"/>
                <a:gd name="connsiteY4" fmla="*/ 112 h 5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742" h="5346">
                  <a:moveTo>
                    <a:pt x="0" y="112"/>
                  </a:moveTo>
                  <a:cubicBezTo>
                    <a:pt x="14535" y="1403"/>
                    <a:pt x="29127" y="2750"/>
                    <a:pt x="43662" y="4041"/>
                  </a:cubicBezTo>
                  <a:cubicBezTo>
                    <a:pt x="58310" y="5332"/>
                    <a:pt x="73294" y="6623"/>
                    <a:pt x="87493" y="2862"/>
                  </a:cubicBezTo>
                  <a:cubicBezTo>
                    <a:pt x="90355" y="2133"/>
                    <a:pt x="93049" y="1123"/>
                    <a:pt x="95743" y="0"/>
                  </a:cubicBezTo>
                  <a:lnTo>
                    <a:pt x="0" y="112"/>
                  </a:lnTo>
                  <a:close/>
                </a:path>
              </a:pathLst>
            </a:custGeom>
            <a:solidFill>
              <a:srgbClr val="272727"/>
            </a:solidFill>
            <a:ln w="5608" cap="flat">
              <a:noFill/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36142" name="Forme libre : forme 36141">
              <a:extLst>
                <a:ext uri="{FF2B5EF4-FFF2-40B4-BE49-F238E27FC236}">
                  <a16:creationId xmlns:a16="http://schemas.microsoft.com/office/drawing/2014/main" id="{E92742F4-62B7-4473-9C97-11C43E469107}"/>
                </a:ext>
              </a:extLst>
            </p:cNvPr>
            <p:cNvSpPr/>
            <p:nvPr/>
          </p:nvSpPr>
          <p:spPr>
            <a:xfrm>
              <a:off x="6686694" y="682060"/>
              <a:ext cx="697130" cy="855068"/>
            </a:xfrm>
            <a:custGeom>
              <a:avLst/>
              <a:gdLst>
                <a:gd name="connsiteX0" fmla="*/ 171542 w 697130"/>
                <a:gd name="connsiteY0" fmla="*/ 13841 h 855068"/>
                <a:gd name="connsiteX1" fmla="*/ 22541 w 697130"/>
                <a:gd name="connsiteY1" fmla="*/ 25514 h 855068"/>
                <a:gd name="connsiteX2" fmla="*/ 29949 w 697130"/>
                <a:gd name="connsiteY2" fmla="*/ 204933 h 855068"/>
                <a:gd name="connsiteX3" fmla="*/ 52678 w 697130"/>
                <a:gd name="connsiteY3" fmla="*/ 430260 h 855068"/>
                <a:gd name="connsiteX4" fmla="*/ 10362 w 697130"/>
                <a:gd name="connsiteY4" fmla="*/ 685330 h 855068"/>
                <a:gd name="connsiteX5" fmla="*/ 167445 w 697130"/>
                <a:gd name="connsiteY5" fmla="*/ 854142 h 855068"/>
                <a:gd name="connsiteX6" fmla="*/ 234454 w 697130"/>
                <a:gd name="connsiteY6" fmla="*/ 829674 h 855068"/>
                <a:gd name="connsiteX7" fmla="*/ 394062 w 697130"/>
                <a:gd name="connsiteY7" fmla="*/ 750655 h 855068"/>
                <a:gd name="connsiteX8" fmla="*/ 637684 w 697130"/>
                <a:gd name="connsiteY8" fmla="*/ 576511 h 855068"/>
                <a:gd name="connsiteX9" fmla="*/ 694086 w 697130"/>
                <a:gd name="connsiteY9" fmla="*/ 348716 h 855068"/>
                <a:gd name="connsiteX10" fmla="*/ 171542 w 697130"/>
                <a:gd name="connsiteY10" fmla="*/ 13841 h 855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97130" h="855068">
                  <a:moveTo>
                    <a:pt x="171542" y="13841"/>
                  </a:moveTo>
                  <a:cubicBezTo>
                    <a:pt x="121089" y="-807"/>
                    <a:pt x="58963" y="-12312"/>
                    <a:pt x="22541" y="25514"/>
                  </a:cubicBezTo>
                  <a:cubicBezTo>
                    <a:pt x="-21458" y="71197"/>
                    <a:pt x="8903" y="145108"/>
                    <a:pt x="29949" y="204933"/>
                  </a:cubicBezTo>
                  <a:cubicBezTo>
                    <a:pt x="55259" y="276824"/>
                    <a:pt x="63116" y="354777"/>
                    <a:pt x="52678" y="430260"/>
                  </a:cubicBezTo>
                  <a:cubicBezTo>
                    <a:pt x="40836" y="515900"/>
                    <a:pt x="5873" y="599016"/>
                    <a:pt x="10362" y="685330"/>
                  </a:cubicBezTo>
                  <a:cubicBezTo>
                    <a:pt x="14852" y="771644"/>
                    <a:pt x="81748" y="865423"/>
                    <a:pt x="167445" y="854142"/>
                  </a:cubicBezTo>
                  <a:cubicBezTo>
                    <a:pt x="191128" y="851000"/>
                    <a:pt x="213072" y="840281"/>
                    <a:pt x="234454" y="829674"/>
                  </a:cubicBezTo>
                  <a:cubicBezTo>
                    <a:pt x="287657" y="803353"/>
                    <a:pt x="340859" y="776976"/>
                    <a:pt x="394062" y="750655"/>
                  </a:cubicBezTo>
                  <a:cubicBezTo>
                    <a:pt x="484474" y="705870"/>
                    <a:pt x="578476" y="658167"/>
                    <a:pt x="637684" y="576511"/>
                  </a:cubicBezTo>
                  <a:cubicBezTo>
                    <a:pt x="684770" y="511579"/>
                    <a:pt x="705422" y="428071"/>
                    <a:pt x="694086" y="348716"/>
                  </a:cubicBezTo>
                  <a:cubicBezTo>
                    <a:pt x="664566" y="141124"/>
                    <a:pt x="336314" y="61656"/>
                    <a:pt x="171542" y="13841"/>
                  </a:cubicBezTo>
                  <a:close/>
                </a:path>
              </a:pathLst>
            </a:custGeom>
            <a:solidFill>
              <a:srgbClr val="636161"/>
            </a:solidFill>
            <a:ln w="5608" cap="flat">
              <a:noFill/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36143" name="Forme libre : forme 36142">
              <a:extLst>
                <a:ext uri="{FF2B5EF4-FFF2-40B4-BE49-F238E27FC236}">
                  <a16:creationId xmlns:a16="http://schemas.microsoft.com/office/drawing/2014/main" id="{C6E11CDA-B9C2-497C-9967-E7631CF154A4}"/>
                </a:ext>
              </a:extLst>
            </p:cNvPr>
            <p:cNvSpPr/>
            <p:nvPr/>
          </p:nvSpPr>
          <p:spPr>
            <a:xfrm>
              <a:off x="6242007" y="734954"/>
              <a:ext cx="305446" cy="426550"/>
            </a:xfrm>
            <a:custGeom>
              <a:avLst/>
              <a:gdLst>
                <a:gd name="connsiteX0" fmla="*/ 66523 w 305446"/>
                <a:gd name="connsiteY0" fmla="*/ 97154 h 426550"/>
                <a:gd name="connsiteX1" fmla="*/ 76 w 305446"/>
                <a:gd name="connsiteY1" fmla="*/ 363168 h 426550"/>
                <a:gd name="connsiteX2" fmla="*/ 27519 w 305446"/>
                <a:gd name="connsiteY2" fmla="*/ 425687 h 426550"/>
                <a:gd name="connsiteX3" fmla="*/ 70171 w 305446"/>
                <a:gd name="connsiteY3" fmla="*/ 411488 h 426550"/>
                <a:gd name="connsiteX4" fmla="*/ 206826 w 305446"/>
                <a:gd name="connsiteY4" fmla="*/ 317597 h 426550"/>
                <a:gd name="connsiteX5" fmla="*/ 298303 w 305446"/>
                <a:gd name="connsiteY5" fmla="*/ 221574 h 426550"/>
                <a:gd name="connsiteX6" fmla="*/ 244315 w 305446"/>
                <a:gd name="connsiteY6" fmla="*/ 9212 h 426550"/>
                <a:gd name="connsiteX7" fmla="*/ 66523 w 305446"/>
                <a:gd name="connsiteY7" fmla="*/ 97154 h 426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5446" h="426550">
                  <a:moveTo>
                    <a:pt x="66523" y="97154"/>
                  </a:moveTo>
                  <a:cubicBezTo>
                    <a:pt x="8269" y="169774"/>
                    <a:pt x="2882" y="270119"/>
                    <a:pt x="76" y="363168"/>
                  </a:cubicBezTo>
                  <a:cubicBezTo>
                    <a:pt x="-654" y="387861"/>
                    <a:pt x="3555" y="419682"/>
                    <a:pt x="27519" y="425687"/>
                  </a:cubicBezTo>
                  <a:cubicBezTo>
                    <a:pt x="42503" y="429447"/>
                    <a:pt x="57431" y="420243"/>
                    <a:pt x="70171" y="411488"/>
                  </a:cubicBezTo>
                  <a:cubicBezTo>
                    <a:pt x="115741" y="380172"/>
                    <a:pt x="161255" y="348913"/>
                    <a:pt x="206826" y="317597"/>
                  </a:cubicBezTo>
                  <a:cubicBezTo>
                    <a:pt x="243922" y="292118"/>
                    <a:pt x="283150" y="263946"/>
                    <a:pt x="298303" y="221574"/>
                  </a:cubicBezTo>
                  <a:cubicBezTo>
                    <a:pt x="317721" y="167473"/>
                    <a:pt x="296844" y="44007"/>
                    <a:pt x="244315" y="9212"/>
                  </a:cubicBezTo>
                  <a:cubicBezTo>
                    <a:pt x="188306" y="-27884"/>
                    <a:pt x="99242" y="56354"/>
                    <a:pt x="66523" y="97154"/>
                  </a:cubicBezTo>
                  <a:close/>
                </a:path>
              </a:pathLst>
            </a:custGeom>
            <a:solidFill>
              <a:srgbClr val="636262"/>
            </a:solidFill>
            <a:ln w="5608" cap="flat">
              <a:noFill/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36144" name="Forme libre : forme 36143">
              <a:extLst>
                <a:ext uri="{FF2B5EF4-FFF2-40B4-BE49-F238E27FC236}">
                  <a16:creationId xmlns:a16="http://schemas.microsoft.com/office/drawing/2014/main" id="{8EE542CF-E365-4B26-9F2B-127A6620BC83}"/>
                </a:ext>
              </a:extLst>
            </p:cNvPr>
            <p:cNvSpPr/>
            <p:nvPr/>
          </p:nvSpPr>
          <p:spPr>
            <a:xfrm>
              <a:off x="5904479" y="798263"/>
              <a:ext cx="292835" cy="345041"/>
            </a:xfrm>
            <a:custGeom>
              <a:avLst/>
              <a:gdLst>
                <a:gd name="connsiteX0" fmla="*/ 64462 w 292835"/>
                <a:gd name="connsiteY0" fmla="*/ 7635 h 345041"/>
                <a:gd name="connsiteX1" fmla="*/ 5815 w 292835"/>
                <a:gd name="connsiteY1" fmla="*/ 33788 h 345041"/>
                <a:gd name="connsiteX2" fmla="*/ 2111 w 292835"/>
                <a:gd name="connsiteY2" fmla="*/ 80705 h 345041"/>
                <a:gd name="connsiteX3" fmla="*/ 39937 w 292835"/>
                <a:gd name="connsiteY3" fmla="*/ 268262 h 345041"/>
                <a:gd name="connsiteX4" fmla="*/ 75293 w 292835"/>
                <a:gd name="connsiteY4" fmla="*/ 332015 h 345041"/>
                <a:gd name="connsiteX5" fmla="*/ 122323 w 292835"/>
                <a:gd name="connsiteY5" fmla="*/ 343071 h 345041"/>
                <a:gd name="connsiteX6" fmla="*/ 204147 w 292835"/>
                <a:gd name="connsiteY6" fmla="*/ 344980 h 345041"/>
                <a:gd name="connsiteX7" fmla="*/ 230973 w 292835"/>
                <a:gd name="connsiteY7" fmla="*/ 340714 h 345041"/>
                <a:gd name="connsiteX8" fmla="*/ 258753 w 292835"/>
                <a:gd name="connsiteY8" fmla="*/ 291440 h 345041"/>
                <a:gd name="connsiteX9" fmla="*/ 281482 w 292835"/>
                <a:gd name="connsiteY9" fmla="*/ 56292 h 345041"/>
                <a:gd name="connsiteX10" fmla="*/ 64462 w 292835"/>
                <a:gd name="connsiteY10" fmla="*/ 7635 h 345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92835" h="345041">
                  <a:moveTo>
                    <a:pt x="64462" y="7635"/>
                  </a:moveTo>
                  <a:cubicBezTo>
                    <a:pt x="42350" y="10105"/>
                    <a:pt x="17039" y="14594"/>
                    <a:pt x="5815" y="33788"/>
                  </a:cubicBezTo>
                  <a:cubicBezTo>
                    <a:pt x="-2266" y="47594"/>
                    <a:pt x="-302" y="64879"/>
                    <a:pt x="2111" y="80705"/>
                  </a:cubicBezTo>
                  <a:cubicBezTo>
                    <a:pt x="11708" y="143785"/>
                    <a:pt x="24335" y="206360"/>
                    <a:pt x="39937" y="268262"/>
                  </a:cubicBezTo>
                  <a:cubicBezTo>
                    <a:pt x="46054" y="292450"/>
                    <a:pt x="54192" y="318771"/>
                    <a:pt x="75293" y="332015"/>
                  </a:cubicBezTo>
                  <a:cubicBezTo>
                    <a:pt x="89099" y="340714"/>
                    <a:pt x="106104" y="342173"/>
                    <a:pt x="122323" y="343071"/>
                  </a:cubicBezTo>
                  <a:cubicBezTo>
                    <a:pt x="149542" y="344587"/>
                    <a:pt x="176816" y="345260"/>
                    <a:pt x="204147" y="344980"/>
                  </a:cubicBezTo>
                  <a:cubicBezTo>
                    <a:pt x="213295" y="344867"/>
                    <a:pt x="222723" y="344643"/>
                    <a:pt x="230973" y="340714"/>
                  </a:cubicBezTo>
                  <a:cubicBezTo>
                    <a:pt x="248595" y="332296"/>
                    <a:pt x="254713" y="310633"/>
                    <a:pt x="258753" y="291440"/>
                  </a:cubicBezTo>
                  <a:cubicBezTo>
                    <a:pt x="272390" y="226957"/>
                    <a:pt x="312180" y="121393"/>
                    <a:pt x="281482" y="56292"/>
                  </a:cubicBezTo>
                  <a:cubicBezTo>
                    <a:pt x="246126" y="-18742"/>
                    <a:pt x="129843" y="340"/>
                    <a:pt x="64462" y="7635"/>
                  </a:cubicBezTo>
                  <a:close/>
                </a:path>
              </a:pathLst>
            </a:custGeom>
            <a:solidFill>
              <a:srgbClr val="636262"/>
            </a:solidFill>
            <a:ln w="5608" cap="flat">
              <a:noFill/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36145" name="Forme libre : forme 36144">
              <a:extLst>
                <a:ext uri="{FF2B5EF4-FFF2-40B4-BE49-F238E27FC236}">
                  <a16:creationId xmlns:a16="http://schemas.microsoft.com/office/drawing/2014/main" id="{070C8290-4EC2-4CAE-97DB-64C58E0824C1}"/>
                </a:ext>
              </a:extLst>
            </p:cNvPr>
            <p:cNvSpPr/>
            <p:nvPr/>
          </p:nvSpPr>
          <p:spPr>
            <a:xfrm>
              <a:off x="5723229" y="853531"/>
              <a:ext cx="127575" cy="427457"/>
            </a:xfrm>
            <a:custGeom>
              <a:avLst/>
              <a:gdLst>
                <a:gd name="connsiteX0" fmla="*/ 12529 w 127575"/>
                <a:gd name="connsiteY0" fmla="*/ 23753 h 427457"/>
                <a:gd name="connsiteX1" fmla="*/ 9274 w 127575"/>
                <a:gd name="connsiteY1" fmla="*/ 118879 h 427457"/>
                <a:gd name="connsiteX2" fmla="*/ 36886 w 127575"/>
                <a:gd name="connsiteY2" fmla="*/ 300543 h 427457"/>
                <a:gd name="connsiteX3" fmla="*/ 48447 w 127575"/>
                <a:gd name="connsiteY3" fmla="*/ 402346 h 427457"/>
                <a:gd name="connsiteX4" fmla="*/ 67584 w 127575"/>
                <a:gd name="connsiteY4" fmla="*/ 426815 h 427457"/>
                <a:gd name="connsiteX5" fmla="*/ 92838 w 127575"/>
                <a:gd name="connsiteY5" fmla="*/ 417724 h 427457"/>
                <a:gd name="connsiteX6" fmla="*/ 116522 w 127575"/>
                <a:gd name="connsiteY6" fmla="*/ 342465 h 427457"/>
                <a:gd name="connsiteX7" fmla="*/ 126174 w 127575"/>
                <a:gd name="connsiteY7" fmla="*/ 145312 h 427457"/>
                <a:gd name="connsiteX8" fmla="*/ 106027 w 127575"/>
                <a:gd name="connsiteY8" fmla="*/ 14100 h 427457"/>
                <a:gd name="connsiteX9" fmla="*/ 12529 w 127575"/>
                <a:gd name="connsiteY9" fmla="*/ 23753 h 427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7575" h="427457">
                  <a:moveTo>
                    <a:pt x="12529" y="23753"/>
                  </a:moveTo>
                  <a:cubicBezTo>
                    <a:pt x="-8011" y="49569"/>
                    <a:pt x="1024" y="86946"/>
                    <a:pt x="9274" y="118879"/>
                  </a:cubicBezTo>
                  <a:cubicBezTo>
                    <a:pt x="24651" y="178255"/>
                    <a:pt x="33911" y="239258"/>
                    <a:pt x="36886" y="300543"/>
                  </a:cubicBezTo>
                  <a:cubicBezTo>
                    <a:pt x="38569" y="334777"/>
                    <a:pt x="38345" y="369628"/>
                    <a:pt x="48447" y="402346"/>
                  </a:cubicBezTo>
                  <a:cubicBezTo>
                    <a:pt x="51646" y="412673"/>
                    <a:pt x="57145" y="423953"/>
                    <a:pt x="67584" y="426815"/>
                  </a:cubicBezTo>
                  <a:cubicBezTo>
                    <a:pt x="76619" y="429284"/>
                    <a:pt x="86160" y="424290"/>
                    <a:pt x="92838" y="417724"/>
                  </a:cubicBezTo>
                  <a:cubicBezTo>
                    <a:pt x="112032" y="398867"/>
                    <a:pt x="114838" y="369347"/>
                    <a:pt x="116522" y="342465"/>
                  </a:cubicBezTo>
                  <a:cubicBezTo>
                    <a:pt x="120562" y="276803"/>
                    <a:pt x="124603" y="211086"/>
                    <a:pt x="126174" y="145312"/>
                  </a:cubicBezTo>
                  <a:cubicBezTo>
                    <a:pt x="127016" y="110460"/>
                    <a:pt x="134087" y="42105"/>
                    <a:pt x="106027" y="14100"/>
                  </a:cubicBezTo>
                  <a:cubicBezTo>
                    <a:pt x="82287" y="-9583"/>
                    <a:pt x="32564" y="-1445"/>
                    <a:pt x="12529" y="23753"/>
                  </a:cubicBezTo>
                  <a:close/>
                </a:path>
              </a:pathLst>
            </a:custGeom>
            <a:solidFill>
              <a:srgbClr val="636262"/>
            </a:solidFill>
            <a:ln w="5608" cap="flat">
              <a:noFill/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36146" name="Forme libre : forme 36145">
              <a:extLst>
                <a:ext uri="{FF2B5EF4-FFF2-40B4-BE49-F238E27FC236}">
                  <a16:creationId xmlns:a16="http://schemas.microsoft.com/office/drawing/2014/main" id="{180E30DA-8E9A-4B51-B8FD-E77154EF7CFB}"/>
                </a:ext>
              </a:extLst>
            </p:cNvPr>
            <p:cNvSpPr/>
            <p:nvPr/>
          </p:nvSpPr>
          <p:spPr>
            <a:xfrm>
              <a:off x="5345413" y="907473"/>
              <a:ext cx="358793" cy="454856"/>
            </a:xfrm>
            <a:custGeom>
              <a:avLst/>
              <a:gdLst>
                <a:gd name="connsiteX0" fmla="*/ 64281 w 358793"/>
                <a:gd name="connsiteY0" fmla="*/ 42994 h 454856"/>
                <a:gd name="connsiteX1" fmla="*/ 79 w 358793"/>
                <a:gd name="connsiteY1" fmla="*/ 105794 h 454856"/>
                <a:gd name="connsiteX2" fmla="*/ 12986 w 358793"/>
                <a:gd name="connsiteY2" fmla="*/ 149456 h 454856"/>
                <a:gd name="connsiteX3" fmla="*/ 142738 w 358793"/>
                <a:gd name="connsiteY3" fmla="*/ 411093 h 454856"/>
                <a:gd name="connsiteX4" fmla="*/ 167207 w 358793"/>
                <a:gd name="connsiteY4" fmla="*/ 445383 h 454856"/>
                <a:gd name="connsiteX5" fmla="*/ 284332 w 358793"/>
                <a:gd name="connsiteY5" fmla="*/ 437077 h 454856"/>
                <a:gd name="connsiteX6" fmla="*/ 341014 w 358793"/>
                <a:gd name="connsiteY6" fmla="*/ 427536 h 454856"/>
                <a:gd name="connsiteX7" fmla="*/ 358188 w 358793"/>
                <a:gd name="connsiteY7" fmla="*/ 378206 h 454856"/>
                <a:gd name="connsiteX8" fmla="*/ 342249 w 358793"/>
                <a:gd name="connsiteY8" fmla="*/ 325732 h 454856"/>
                <a:gd name="connsiteX9" fmla="*/ 310260 w 358793"/>
                <a:gd name="connsiteY9" fmla="*/ 47259 h 454856"/>
                <a:gd name="connsiteX10" fmla="*/ 64281 w 358793"/>
                <a:gd name="connsiteY10" fmla="*/ 42994 h 454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8793" h="454856">
                  <a:moveTo>
                    <a:pt x="64281" y="42994"/>
                  </a:moveTo>
                  <a:cubicBezTo>
                    <a:pt x="34930" y="54892"/>
                    <a:pt x="1987" y="74141"/>
                    <a:pt x="79" y="105794"/>
                  </a:cubicBezTo>
                  <a:cubicBezTo>
                    <a:pt x="-819" y="121115"/>
                    <a:pt x="6140" y="135650"/>
                    <a:pt x="12986" y="149456"/>
                  </a:cubicBezTo>
                  <a:cubicBezTo>
                    <a:pt x="56256" y="236668"/>
                    <a:pt x="99525" y="323880"/>
                    <a:pt x="142738" y="411093"/>
                  </a:cubicBezTo>
                  <a:cubicBezTo>
                    <a:pt x="149024" y="423832"/>
                    <a:pt x="155759" y="437021"/>
                    <a:pt x="167207" y="445383"/>
                  </a:cubicBezTo>
                  <a:cubicBezTo>
                    <a:pt x="199870" y="469234"/>
                    <a:pt x="244093" y="441005"/>
                    <a:pt x="284332" y="437077"/>
                  </a:cubicBezTo>
                  <a:cubicBezTo>
                    <a:pt x="303694" y="435169"/>
                    <a:pt x="325076" y="438704"/>
                    <a:pt x="341014" y="427536"/>
                  </a:cubicBezTo>
                  <a:cubicBezTo>
                    <a:pt x="355999" y="416985"/>
                    <a:pt x="360601" y="396389"/>
                    <a:pt x="358188" y="378206"/>
                  </a:cubicBezTo>
                  <a:cubicBezTo>
                    <a:pt x="355774" y="360078"/>
                    <a:pt x="347749" y="343186"/>
                    <a:pt x="342249" y="325732"/>
                  </a:cubicBezTo>
                  <a:cubicBezTo>
                    <a:pt x="315142" y="239642"/>
                    <a:pt x="354596" y="127905"/>
                    <a:pt x="310260" y="47259"/>
                  </a:cubicBezTo>
                  <a:cubicBezTo>
                    <a:pt x="262108" y="-40402"/>
                    <a:pt x="132075" y="15607"/>
                    <a:pt x="64281" y="42994"/>
                  </a:cubicBezTo>
                  <a:close/>
                </a:path>
              </a:pathLst>
            </a:custGeom>
            <a:solidFill>
              <a:srgbClr val="636161"/>
            </a:solidFill>
            <a:ln w="5608" cap="flat">
              <a:noFill/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36147" name="Forme libre : forme 36146">
              <a:extLst>
                <a:ext uri="{FF2B5EF4-FFF2-40B4-BE49-F238E27FC236}">
                  <a16:creationId xmlns:a16="http://schemas.microsoft.com/office/drawing/2014/main" id="{762A0AB0-9FDB-4F2E-9A12-B59DC66A1CF4}"/>
                </a:ext>
              </a:extLst>
            </p:cNvPr>
            <p:cNvSpPr/>
            <p:nvPr/>
          </p:nvSpPr>
          <p:spPr>
            <a:xfrm>
              <a:off x="4954379" y="1035545"/>
              <a:ext cx="434754" cy="612208"/>
            </a:xfrm>
            <a:custGeom>
              <a:avLst/>
              <a:gdLst>
                <a:gd name="connsiteX0" fmla="*/ 148220 w 434754"/>
                <a:gd name="connsiteY0" fmla="*/ 25143 h 612208"/>
                <a:gd name="connsiteX1" fmla="*/ 20713 w 434754"/>
                <a:gd name="connsiteY1" fmla="*/ 138564 h 612208"/>
                <a:gd name="connsiteX2" fmla="*/ 454 w 434754"/>
                <a:gd name="connsiteY2" fmla="*/ 176053 h 612208"/>
                <a:gd name="connsiteX3" fmla="*/ 10555 w 434754"/>
                <a:gd name="connsiteY3" fmla="*/ 220220 h 612208"/>
                <a:gd name="connsiteX4" fmla="*/ 191602 w 434754"/>
                <a:gd name="connsiteY4" fmla="*/ 560258 h 612208"/>
                <a:gd name="connsiteX5" fmla="*/ 242448 w 434754"/>
                <a:gd name="connsiteY5" fmla="*/ 609533 h 612208"/>
                <a:gd name="connsiteX6" fmla="*/ 346945 w 434754"/>
                <a:gd name="connsiteY6" fmla="*/ 554702 h 612208"/>
                <a:gd name="connsiteX7" fmla="*/ 421699 w 434754"/>
                <a:gd name="connsiteY7" fmla="*/ 440047 h 612208"/>
                <a:gd name="connsiteX8" fmla="*/ 434719 w 434754"/>
                <a:gd name="connsiteY8" fmla="*/ 344529 h 612208"/>
                <a:gd name="connsiteX9" fmla="*/ 348405 w 434754"/>
                <a:gd name="connsiteY9" fmla="*/ 59209 h 612208"/>
                <a:gd name="connsiteX10" fmla="*/ 148220 w 434754"/>
                <a:gd name="connsiteY10" fmla="*/ 25143 h 612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34754" h="612208">
                  <a:moveTo>
                    <a:pt x="148220" y="25143"/>
                  </a:moveTo>
                  <a:cubicBezTo>
                    <a:pt x="97319" y="51464"/>
                    <a:pt x="56743" y="94004"/>
                    <a:pt x="20713" y="138564"/>
                  </a:cubicBezTo>
                  <a:cubicBezTo>
                    <a:pt x="11678" y="149732"/>
                    <a:pt x="2530" y="161798"/>
                    <a:pt x="454" y="176053"/>
                  </a:cubicBezTo>
                  <a:cubicBezTo>
                    <a:pt x="-1735" y="191206"/>
                    <a:pt x="4382" y="206190"/>
                    <a:pt x="10555" y="220220"/>
                  </a:cubicBezTo>
                  <a:cubicBezTo>
                    <a:pt x="62131" y="337962"/>
                    <a:pt x="122685" y="451776"/>
                    <a:pt x="191602" y="560258"/>
                  </a:cubicBezTo>
                  <a:cubicBezTo>
                    <a:pt x="204510" y="580630"/>
                    <a:pt x="219494" y="602181"/>
                    <a:pt x="242448" y="609533"/>
                  </a:cubicBezTo>
                  <a:cubicBezTo>
                    <a:pt x="282350" y="622328"/>
                    <a:pt x="320007" y="586803"/>
                    <a:pt x="346945" y="554702"/>
                  </a:cubicBezTo>
                  <a:cubicBezTo>
                    <a:pt x="376465" y="519570"/>
                    <a:pt x="406546" y="483372"/>
                    <a:pt x="421699" y="440047"/>
                  </a:cubicBezTo>
                  <a:cubicBezTo>
                    <a:pt x="432362" y="409573"/>
                    <a:pt x="435112" y="376854"/>
                    <a:pt x="434719" y="344529"/>
                  </a:cubicBezTo>
                  <a:cubicBezTo>
                    <a:pt x="433596" y="243623"/>
                    <a:pt x="401271" y="144794"/>
                    <a:pt x="348405" y="59209"/>
                  </a:cubicBezTo>
                  <a:cubicBezTo>
                    <a:pt x="303676" y="-13300"/>
                    <a:pt x="220673" y="-12289"/>
                    <a:pt x="148220" y="25143"/>
                  </a:cubicBezTo>
                  <a:close/>
                </a:path>
              </a:pathLst>
            </a:custGeom>
            <a:solidFill>
              <a:srgbClr val="636161"/>
            </a:solidFill>
            <a:ln w="5608" cap="flat">
              <a:noFill/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36148" name="Forme libre : forme 36147">
              <a:extLst>
                <a:ext uri="{FF2B5EF4-FFF2-40B4-BE49-F238E27FC236}">
                  <a16:creationId xmlns:a16="http://schemas.microsoft.com/office/drawing/2014/main" id="{3FD9C832-BA6F-4EEC-A663-2F2206D26EF7}"/>
                </a:ext>
              </a:extLst>
            </p:cNvPr>
            <p:cNvSpPr/>
            <p:nvPr/>
          </p:nvSpPr>
          <p:spPr>
            <a:xfrm>
              <a:off x="4572449" y="1402343"/>
              <a:ext cx="471473" cy="703848"/>
            </a:xfrm>
            <a:custGeom>
              <a:avLst/>
              <a:gdLst>
                <a:gd name="connsiteX0" fmla="*/ 207958 w 471473"/>
                <a:gd name="connsiteY0" fmla="*/ 1358 h 703848"/>
                <a:gd name="connsiteX1" fmla="*/ 117604 w 471473"/>
                <a:gd name="connsiteY1" fmla="*/ 52203 h 703848"/>
                <a:gd name="connsiteX2" fmla="*/ 1377 w 471473"/>
                <a:gd name="connsiteY2" fmla="*/ 240209 h 703848"/>
                <a:gd name="connsiteX3" fmla="*/ 63278 w 471473"/>
                <a:gd name="connsiteY3" fmla="*/ 442357 h 703848"/>
                <a:gd name="connsiteX4" fmla="*/ 179786 w 471473"/>
                <a:gd name="connsiteY4" fmla="*/ 623572 h 703848"/>
                <a:gd name="connsiteX5" fmla="*/ 208464 w 471473"/>
                <a:gd name="connsiteY5" fmla="*/ 677954 h 703848"/>
                <a:gd name="connsiteX6" fmla="*/ 261554 w 471473"/>
                <a:gd name="connsiteY6" fmla="*/ 703433 h 703848"/>
                <a:gd name="connsiteX7" fmla="*/ 302298 w 471473"/>
                <a:gd name="connsiteY7" fmla="*/ 679693 h 703848"/>
                <a:gd name="connsiteX8" fmla="*/ 469202 w 471473"/>
                <a:gd name="connsiteY8" fmla="*/ 351497 h 703848"/>
                <a:gd name="connsiteX9" fmla="*/ 465162 w 471473"/>
                <a:gd name="connsiteY9" fmla="*/ 248908 h 703848"/>
                <a:gd name="connsiteX10" fmla="*/ 207958 w 471473"/>
                <a:gd name="connsiteY10" fmla="*/ 1358 h 703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71473" h="703848">
                  <a:moveTo>
                    <a:pt x="207958" y="1358"/>
                  </a:moveTo>
                  <a:cubicBezTo>
                    <a:pt x="173332" y="6745"/>
                    <a:pt x="143812" y="28913"/>
                    <a:pt x="117604" y="52203"/>
                  </a:cubicBezTo>
                  <a:cubicBezTo>
                    <a:pt x="61202" y="102207"/>
                    <a:pt x="10244" y="165343"/>
                    <a:pt x="1377" y="240209"/>
                  </a:cubicBezTo>
                  <a:cubicBezTo>
                    <a:pt x="-7042" y="311651"/>
                    <a:pt x="24330" y="381859"/>
                    <a:pt x="63278" y="442357"/>
                  </a:cubicBezTo>
                  <a:cubicBezTo>
                    <a:pt x="102226" y="502800"/>
                    <a:pt x="149705" y="558303"/>
                    <a:pt x="179786" y="623572"/>
                  </a:cubicBezTo>
                  <a:cubicBezTo>
                    <a:pt x="188372" y="642261"/>
                    <a:pt x="195668" y="661847"/>
                    <a:pt x="208464" y="677954"/>
                  </a:cubicBezTo>
                  <a:cubicBezTo>
                    <a:pt x="221259" y="694004"/>
                    <a:pt x="241238" y="706295"/>
                    <a:pt x="261554" y="703433"/>
                  </a:cubicBezTo>
                  <a:cubicBezTo>
                    <a:pt x="277380" y="701188"/>
                    <a:pt x="290513" y="690525"/>
                    <a:pt x="302298" y="679693"/>
                  </a:cubicBezTo>
                  <a:cubicBezTo>
                    <a:pt x="394729" y="594838"/>
                    <a:pt x="456350" y="476311"/>
                    <a:pt x="469202" y="351497"/>
                  </a:cubicBezTo>
                  <a:cubicBezTo>
                    <a:pt x="472738" y="317320"/>
                    <a:pt x="472682" y="282468"/>
                    <a:pt x="465162" y="248908"/>
                  </a:cubicBezTo>
                  <a:cubicBezTo>
                    <a:pt x="443387" y="150920"/>
                    <a:pt x="324466" y="-16770"/>
                    <a:pt x="207958" y="1358"/>
                  </a:cubicBezTo>
                  <a:close/>
                </a:path>
              </a:pathLst>
            </a:custGeom>
            <a:solidFill>
              <a:srgbClr val="636161"/>
            </a:solidFill>
            <a:ln w="5608" cap="flat">
              <a:noFill/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36149" name="Forme libre : forme 36148">
              <a:extLst>
                <a:ext uri="{FF2B5EF4-FFF2-40B4-BE49-F238E27FC236}">
                  <a16:creationId xmlns:a16="http://schemas.microsoft.com/office/drawing/2014/main" id="{57A660CE-5F88-452B-ABDD-D5EF0E78AD30}"/>
                </a:ext>
              </a:extLst>
            </p:cNvPr>
            <p:cNvSpPr/>
            <p:nvPr/>
          </p:nvSpPr>
          <p:spPr>
            <a:xfrm>
              <a:off x="4423636" y="1850424"/>
              <a:ext cx="1046422" cy="893224"/>
            </a:xfrm>
            <a:custGeom>
              <a:avLst/>
              <a:gdLst>
                <a:gd name="connsiteX0" fmla="*/ 77457 w 1046422"/>
                <a:gd name="connsiteY0" fmla="*/ 13190 h 893224"/>
                <a:gd name="connsiteX1" fmla="*/ 123308 w 1046422"/>
                <a:gd name="connsiteY1" fmla="*/ 80647 h 893224"/>
                <a:gd name="connsiteX2" fmla="*/ 199521 w 1046422"/>
                <a:gd name="connsiteY2" fmla="*/ 257934 h 893224"/>
                <a:gd name="connsiteX3" fmla="*/ 257101 w 1046422"/>
                <a:gd name="connsiteY3" fmla="*/ 413053 h 893224"/>
                <a:gd name="connsiteX4" fmla="*/ 288529 w 1046422"/>
                <a:gd name="connsiteY4" fmla="*/ 509581 h 893224"/>
                <a:gd name="connsiteX5" fmla="*/ 378940 w 1046422"/>
                <a:gd name="connsiteY5" fmla="*/ 589161 h 893224"/>
                <a:gd name="connsiteX6" fmla="*/ 580022 w 1046422"/>
                <a:gd name="connsiteY6" fmla="*/ 670592 h 893224"/>
                <a:gd name="connsiteX7" fmla="*/ 727957 w 1046422"/>
                <a:gd name="connsiteY7" fmla="*/ 709877 h 893224"/>
                <a:gd name="connsiteX8" fmla="*/ 912259 w 1046422"/>
                <a:gd name="connsiteY8" fmla="*/ 800625 h 893224"/>
                <a:gd name="connsiteX9" fmla="*/ 997563 w 1046422"/>
                <a:gd name="connsiteY9" fmla="*/ 825150 h 893224"/>
                <a:gd name="connsiteX10" fmla="*/ 1046332 w 1046422"/>
                <a:gd name="connsiteY10" fmla="*/ 893225 h 893224"/>
                <a:gd name="connsiteX11" fmla="*/ 850413 w 1046422"/>
                <a:gd name="connsiteY11" fmla="*/ 852593 h 893224"/>
                <a:gd name="connsiteX12" fmla="*/ 324166 w 1046422"/>
                <a:gd name="connsiteY12" fmla="*/ 699214 h 893224"/>
                <a:gd name="connsiteX13" fmla="*/ 159899 w 1046422"/>
                <a:gd name="connsiteY13" fmla="*/ 625752 h 893224"/>
                <a:gd name="connsiteX14" fmla="*/ 17520 w 1046422"/>
                <a:gd name="connsiteY14" fmla="*/ 388191 h 893224"/>
                <a:gd name="connsiteX15" fmla="*/ 10 w 1046422"/>
                <a:gd name="connsiteY15" fmla="*/ 118361 h 893224"/>
                <a:gd name="connsiteX16" fmla="*/ 77457 w 1046422"/>
                <a:gd name="connsiteY16" fmla="*/ 13190 h 893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046422" h="893224">
                  <a:moveTo>
                    <a:pt x="77457" y="13190"/>
                  </a:moveTo>
                  <a:cubicBezTo>
                    <a:pt x="100355" y="28567"/>
                    <a:pt x="112421" y="55280"/>
                    <a:pt x="123308" y="80647"/>
                  </a:cubicBezTo>
                  <a:cubicBezTo>
                    <a:pt x="148731" y="139743"/>
                    <a:pt x="174154" y="198838"/>
                    <a:pt x="199521" y="257934"/>
                  </a:cubicBezTo>
                  <a:cubicBezTo>
                    <a:pt x="221352" y="308667"/>
                    <a:pt x="243239" y="359625"/>
                    <a:pt x="257101" y="413053"/>
                  </a:cubicBezTo>
                  <a:cubicBezTo>
                    <a:pt x="265631" y="445939"/>
                    <a:pt x="271356" y="480286"/>
                    <a:pt x="288529" y="509581"/>
                  </a:cubicBezTo>
                  <a:cubicBezTo>
                    <a:pt x="309013" y="544656"/>
                    <a:pt x="343752" y="568845"/>
                    <a:pt x="378940" y="589161"/>
                  </a:cubicBezTo>
                  <a:cubicBezTo>
                    <a:pt x="441796" y="625415"/>
                    <a:pt x="509646" y="652914"/>
                    <a:pt x="580022" y="670592"/>
                  </a:cubicBezTo>
                  <a:cubicBezTo>
                    <a:pt x="629577" y="683051"/>
                    <a:pt x="680591" y="690740"/>
                    <a:pt x="727957" y="709877"/>
                  </a:cubicBezTo>
                  <a:cubicBezTo>
                    <a:pt x="791598" y="735581"/>
                    <a:pt x="846485" y="781207"/>
                    <a:pt x="912259" y="800625"/>
                  </a:cubicBezTo>
                  <a:cubicBezTo>
                    <a:pt x="940656" y="809043"/>
                    <a:pt x="970793" y="812410"/>
                    <a:pt x="997563" y="825150"/>
                  </a:cubicBezTo>
                  <a:cubicBezTo>
                    <a:pt x="1024333" y="837889"/>
                    <a:pt x="1048072" y="863649"/>
                    <a:pt x="1046332" y="893225"/>
                  </a:cubicBezTo>
                  <a:cubicBezTo>
                    <a:pt x="979829" y="887164"/>
                    <a:pt x="914896" y="869991"/>
                    <a:pt x="850413" y="852593"/>
                  </a:cubicBezTo>
                  <a:cubicBezTo>
                    <a:pt x="674025" y="805002"/>
                    <a:pt x="498141" y="755111"/>
                    <a:pt x="324166" y="699214"/>
                  </a:cubicBezTo>
                  <a:cubicBezTo>
                    <a:pt x="266810" y="680806"/>
                    <a:pt x="208612" y="661220"/>
                    <a:pt x="159899" y="625752"/>
                  </a:cubicBezTo>
                  <a:cubicBezTo>
                    <a:pt x="83574" y="570192"/>
                    <a:pt x="38060" y="480286"/>
                    <a:pt x="17520" y="388191"/>
                  </a:cubicBezTo>
                  <a:cubicBezTo>
                    <a:pt x="-2291" y="299351"/>
                    <a:pt x="235" y="208772"/>
                    <a:pt x="10" y="118361"/>
                  </a:cubicBezTo>
                  <a:cubicBezTo>
                    <a:pt x="-158" y="73688"/>
                    <a:pt x="852" y="-38105"/>
                    <a:pt x="77457" y="13190"/>
                  </a:cubicBezTo>
                  <a:close/>
                </a:path>
              </a:pathLst>
            </a:custGeom>
            <a:solidFill>
              <a:srgbClr val="636161"/>
            </a:solidFill>
            <a:ln w="5608" cap="flat">
              <a:noFill/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36150" name="Forme libre : forme 36149">
              <a:extLst>
                <a:ext uri="{FF2B5EF4-FFF2-40B4-BE49-F238E27FC236}">
                  <a16:creationId xmlns:a16="http://schemas.microsoft.com/office/drawing/2014/main" id="{677AAEAF-7AD1-4314-A0EC-89FE57127738}"/>
                </a:ext>
              </a:extLst>
            </p:cNvPr>
            <p:cNvSpPr/>
            <p:nvPr/>
          </p:nvSpPr>
          <p:spPr>
            <a:xfrm>
              <a:off x="4405122" y="2404592"/>
              <a:ext cx="1127093" cy="672326"/>
            </a:xfrm>
            <a:custGeom>
              <a:avLst/>
              <a:gdLst>
                <a:gd name="connsiteX0" fmla="*/ 7188 w 1127093"/>
                <a:gd name="connsiteY0" fmla="*/ 269634 h 672326"/>
                <a:gd name="connsiteX1" fmla="*/ 128241 w 1127093"/>
                <a:gd name="connsiteY1" fmla="*/ 506690 h 672326"/>
                <a:gd name="connsiteX2" fmla="*/ 252044 w 1127093"/>
                <a:gd name="connsiteY2" fmla="*/ 575775 h 672326"/>
                <a:gd name="connsiteX3" fmla="*/ 912590 w 1127093"/>
                <a:gd name="connsiteY3" fmla="*/ 661472 h 672326"/>
                <a:gd name="connsiteX4" fmla="*/ 1119228 w 1127093"/>
                <a:gd name="connsiteY4" fmla="*/ 556806 h 672326"/>
                <a:gd name="connsiteX5" fmla="*/ 1126018 w 1127093"/>
                <a:gd name="connsiteY5" fmla="*/ 524480 h 672326"/>
                <a:gd name="connsiteX6" fmla="*/ 1109799 w 1127093"/>
                <a:gd name="connsiteY6" fmla="*/ 503379 h 672326"/>
                <a:gd name="connsiteX7" fmla="*/ 472544 w 1127093"/>
                <a:gd name="connsiteY7" fmla="*/ 234222 h 672326"/>
                <a:gd name="connsiteX8" fmla="*/ 279207 w 1127093"/>
                <a:gd name="connsiteY8" fmla="*/ 161601 h 672326"/>
                <a:gd name="connsiteX9" fmla="*/ 146143 w 1127093"/>
                <a:gd name="connsiteY9" fmla="*/ 91057 h 672326"/>
                <a:gd name="connsiteX10" fmla="*/ 42432 w 1127093"/>
                <a:gd name="connsiteY10" fmla="*/ 2330 h 672326"/>
                <a:gd name="connsiteX11" fmla="*/ 2698 w 1127093"/>
                <a:gd name="connsiteY11" fmla="*/ 88307 h 672326"/>
                <a:gd name="connsiteX12" fmla="*/ 7188 w 1127093"/>
                <a:gd name="connsiteY12" fmla="*/ 269634 h 672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27093" h="672326">
                  <a:moveTo>
                    <a:pt x="7188" y="269634"/>
                  </a:moveTo>
                  <a:cubicBezTo>
                    <a:pt x="20769" y="359316"/>
                    <a:pt x="58595" y="448549"/>
                    <a:pt x="128241" y="506690"/>
                  </a:cubicBezTo>
                  <a:cubicBezTo>
                    <a:pt x="164663" y="537108"/>
                    <a:pt x="208101" y="557816"/>
                    <a:pt x="252044" y="575775"/>
                  </a:cubicBezTo>
                  <a:cubicBezTo>
                    <a:pt x="459860" y="660799"/>
                    <a:pt x="689957" y="690599"/>
                    <a:pt x="912590" y="661472"/>
                  </a:cubicBezTo>
                  <a:cubicBezTo>
                    <a:pt x="992057" y="651033"/>
                    <a:pt x="1079943" y="626733"/>
                    <a:pt x="1119228" y="556806"/>
                  </a:cubicBezTo>
                  <a:cubicBezTo>
                    <a:pt x="1124784" y="546929"/>
                    <a:pt x="1129217" y="535312"/>
                    <a:pt x="1126018" y="524480"/>
                  </a:cubicBezTo>
                  <a:cubicBezTo>
                    <a:pt x="1123493" y="515838"/>
                    <a:pt x="1116534" y="509327"/>
                    <a:pt x="1109799" y="503379"/>
                  </a:cubicBezTo>
                  <a:cubicBezTo>
                    <a:pt x="935094" y="350000"/>
                    <a:pt x="693661" y="306169"/>
                    <a:pt x="472544" y="234222"/>
                  </a:cubicBezTo>
                  <a:cubicBezTo>
                    <a:pt x="407050" y="212896"/>
                    <a:pt x="342511" y="188652"/>
                    <a:pt x="279207" y="161601"/>
                  </a:cubicBezTo>
                  <a:cubicBezTo>
                    <a:pt x="233131" y="141903"/>
                    <a:pt x="187112" y="120296"/>
                    <a:pt x="146143" y="91057"/>
                  </a:cubicBezTo>
                  <a:cubicBezTo>
                    <a:pt x="114267" y="68272"/>
                    <a:pt x="79864" y="14003"/>
                    <a:pt x="42432" y="2330"/>
                  </a:cubicBezTo>
                  <a:cubicBezTo>
                    <a:pt x="-6787" y="-12992"/>
                    <a:pt x="5055" y="50874"/>
                    <a:pt x="2698" y="88307"/>
                  </a:cubicBezTo>
                  <a:cubicBezTo>
                    <a:pt x="-1118" y="148693"/>
                    <a:pt x="-1904" y="209585"/>
                    <a:pt x="7188" y="269634"/>
                  </a:cubicBezTo>
                  <a:close/>
                </a:path>
              </a:pathLst>
            </a:custGeom>
            <a:solidFill>
              <a:srgbClr val="636161"/>
            </a:solidFill>
            <a:ln w="5608" cap="flat">
              <a:noFill/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36151" name="Forme libre : forme 36150">
              <a:extLst>
                <a:ext uri="{FF2B5EF4-FFF2-40B4-BE49-F238E27FC236}">
                  <a16:creationId xmlns:a16="http://schemas.microsoft.com/office/drawing/2014/main" id="{D12DCE55-7352-47FD-85E6-A57394F5B1D8}"/>
                </a:ext>
              </a:extLst>
            </p:cNvPr>
            <p:cNvSpPr/>
            <p:nvPr/>
          </p:nvSpPr>
          <p:spPr>
            <a:xfrm>
              <a:off x="7154896" y="1161588"/>
              <a:ext cx="593782" cy="598428"/>
            </a:xfrm>
            <a:custGeom>
              <a:avLst/>
              <a:gdLst>
                <a:gd name="connsiteX0" fmla="*/ 430613 w 593782"/>
                <a:gd name="connsiteY0" fmla="*/ 10950 h 598428"/>
                <a:gd name="connsiteX1" fmla="*/ 386390 w 593782"/>
                <a:gd name="connsiteY1" fmla="*/ 1129 h 598428"/>
                <a:gd name="connsiteX2" fmla="*/ 344748 w 593782"/>
                <a:gd name="connsiteY2" fmla="*/ 68418 h 598428"/>
                <a:gd name="connsiteX3" fmla="*/ 157584 w 593782"/>
                <a:gd name="connsiteY3" fmla="*/ 304351 h 598428"/>
                <a:gd name="connsiteX4" fmla="*/ 53480 w 593782"/>
                <a:gd name="connsiteY4" fmla="*/ 358957 h 598428"/>
                <a:gd name="connsiteX5" fmla="*/ 32939 w 593782"/>
                <a:gd name="connsiteY5" fmla="*/ 574125 h 598428"/>
                <a:gd name="connsiteX6" fmla="*/ 73796 w 593782"/>
                <a:gd name="connsiteY6" fmla="*/ 598426 h 598428"/>
                <a:gd name="connsiteX7" fmla="*/ 121162 w 593782"/>
                <a:gd name="connsiteY7" fmla="*/ 548590 h 598428"/>
                <a:gd name="connsiteX8" fmla="*/ 120095 w 593782"/>
                <a:gd name="connsiteY8" fmla="*/ 499989 h 598428"/>
                <a:gd name="connsiteX9" fmla="*/ 109825 w 593782"/>
                <a:gd name="connsiteY9" fmla="*/ 454475 h 598428"/>
                <a:gd name="connsiteX10" fmla="*/ 172512 w 593782"/>
                <a:gd name="connsiteY10" fmla="*/ 403854 h 598428"/>
                <a:gd name="connsiteX11" fmla="*/ 214547 w 593782"/>
                <a:gd name="connsiteY11" fmla="*/ 419904 h 598428"/>
                <a:gd name="connsiteX12" fmla="*/ 251026 w 593782"/>
                <a:gd name="connsiteY12" fmla="*/ 420017 h 598428"/>
                <a:gd name="connsiteX13" fmla="*/ 351988 w 593782"/>
                <a:gd name="connsiteY13" fmla="*/ 367487 h 598428"/>
                <a:gd name="connsiteX14" fmla="*/ 543529 w 593782"/>
                <a:gd name="connsiteY14" fmla="*/ 229822 h 598428"/>
                <a:gd name="connsiteX15" fmla="*/ 588258 w 593782"/>
                <a:gd name="connsiteY15" fmla="*/ 185038 h 598428"/>
                <a:gd name="connsiteX16" fmla="*/ 539545 w 593782"/>
                <a:gd name="connsiteY16" fmla="*/ 94907 h 598428"/>
                <a:gd name="connsiteX17" fmla="*/ 430613 w 593782"/>
                <a:gd name="connsiteY17" fmla="*/ 10950 h 598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93782" h="598428">
                  <a:moveTo>
                    <a:pt x="430613" y="10950"/>
                  </a:moveTo>
                  <a:cubicBezTo>
                    <a:pt x="416920" y="3823"/>
                    <a:pt x="401374" y="-2687"/>
                    <a:pt x="386390" y="1129"/>
                  </a:cubicBezTo>
                  <a:cubicBezTo>
                    <a:pt x="359396" y="7976"/>
                    <a:pt x="351258" y="41311"/>
                    <a:pt x="344748" y="68418"/>
                  </a:cubicBezTo>
                  <a:cubicBezTo>
                    <a:pt x="320616" y="169212"/>
                    <a:pt x="250240" y="257939"/>
                    <a:pt x="157584" y="304351"/>
                  </a:cubicBezTo>
                  <a:cubicBezTo>
                    <a:pt x="122452" y="321973"/>
                    <a:pt x="83897" y="334095"/>
                    <a:pt x="53480" y="358957"/>
                  </a:cubicBezTo>
                  <a:cubicBezTo>
                    <a:pt x="-8478" y="409747"/>
                    <a:pt x="-18299" y="512560"/>
                    <a:pt x="32939" y="574125"/>
                  </a:cubicBezTo>
                  <a:cubicBezTo>
                    <a:pt x="43434" y="586696"/>
                    <a:pt x="57464" y="598201"/>
                    <a:pt x="73796" y="598426"/>
                  </a:cubicBezTo>
                  <a:cubicBezTo>
                    <a:pt x="98713" y="598763"/>
                    <a:pt x="116391" y="573059"/>
                    <a:pt x="121162" y="548590"/>
                  </a:cubicBezTo>
                  <a:cubicBezTo>
                    <a:pt x="124248" y="532540"/>
                    <a:pt x="123912" y="515872"/>
                    <a:pt x="120095" y="499989"/>
                  </a:cubicBezTo>
                  <a:cubicBezTo>
                    <a:pt x="116447" y="484780"/>
                    <a:pt x="109657" y="470077"/>
                    <a:pt x="109825" y="454475"/>
                  </a:cubicBezTo>
                  <a:cubicBezTo>
                    <a:pt x="110106" y="423777"/>
                    <a:pt x="142432" y="397681"/>
                    <a:pt x="172512" y="403854"/>
                  </a:cubicBezTo>
                  <a:cubicBezTo>
                    <a:pt x="187216" y="406884"/>
                    <a:pt x="200012" y="416088"/>
                    <a:pt x="214547" y="419904"/>
                  </a:cubicBezTo>
                  <a:cubicBezTo>
                    <a:pt x="226389" y="422991"/>
                    <a:pt x="238960" y="422374"/>
                    <a:pt x="251026" y="420017"/>
                  </a:cubicBezTo>
                  <a:cubicBezTo>
                    <a:pt x="288571" y="412721"/>
                    <a:pt x="320897" y="389824"/>
                    <a:pt x="351988" y="367487"/>
                  </a:cubicBezTo>
                  <a:cubicBezTo>
                    <a:pt x="415854" y="321580"/>
                    <a:pt x="479664" y="275729"/>
                    <a:pt x="543529" y="229822"/>
                  </a:cubicBezTo>
                  <a:cubicBezTo>
                    <a:pt x="560871" y="217363"/>
                    <a:pt x="578829" y="204175"/>
                    <a:pt x="588258" y="185038"/>
                  </a:cubicBezTo>
                  <a:cubicBezTo>
                    <a:pt x="609640" y="141712"/>
                    <a:pt x="563733" y="121509"/>
                    <a:pt x="539545" y="94907"/>
                  </a:cubicBezTo>
                  <a:cubicBezTo>
                    <a:pt x="508454" y="60842"/>
                    <a:pt x="471470" y="32220"/>
                    <a:pt x="430613" y="10950"/>
                  </a:cubicBezTo>
                  <a:close/>
                </a:path>
              </a:pathLst>
            </a:custGeom>
            <a:solidFill>
              <a:srgbClr val="636161"/>
            </a:solidFill>
            <a:ln w="5608" cap="flat">
              <a:noFill/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36152" name="Forme libre : forme 36151">
              <a:extLst>
                <a:ext uri="{FF2B5EF4-FFF2-40B4-BE49-F238E27FC236}">
                  <a16:creationId xmlns:a16="http://schemas.microsoft.com/office/drawing/2014/main" id="{2F49BC5B-752B-4A64-8888-0B11BD11299C}"/>
                </a:ext>
              </a:extLst>
            </p:cNvPr>
            <p:cNvSpPr/>
            <p:nvPr/>
          </p:nvSpPr>
          <p:spPr>
            <a:xfrm>
              <a:off x="7359320" y="1365785"/>
              <a:ext cx="554036" cy="562049"/>
            </a:xfrm>
            <a:custGeom>
              <a:avLst/>
              <a:gdLst>
                <a:gd name="connsiteX0" fmla="*/ 439674 w 554036"/>
                <a:gd name="connsiteY0" fmla="*/ 41507 h 562049"/>
                <a:gd name="connsiteX1" fmla="*/ 186680 w 554036"/>
                <a:gd name="connsiteY1" fmla="*/ 243206 h 562049"/>
                <a:gd name="connsiteX2" fmla="*/ 77637 w 554036"/>
                <a:gd name="connsiteY2" fmla="*/ 331822 h 562049"/>
                <a:gd name="connsiteX3" fmla="*/ 12480 w 554036"/>
                <a:gd name="connsiteY3" fmla="*/ 363699 h 562049"/>
                <a:gd name="connsiteX4" fmla="*/ 751 w 554036"/>
                <a:gd name="connsiteY4" fmla="*/ 397315 h 562049"/>
                <a:gd name="connsiteX5" fmla="*/ 18204 w 554036"/>
                <a:gd name="connsiteY5" fmla="*/ 500746 h 562049"/>
                <a:gd name="connsiteX6" fmla="*/ 46377 w 554036"/>
                <a:gd name="connsiteY6" fmla="*/ 550919 h 562049"/>
                <a:gd name="connsiteX7" fmla="*/ 112376 w 554036"/>
                <a:gd name="connsiteY7" fmla="*/ 560122 h 562049"/>
                <a:gd name="connsiteX8" fmla="*/ 507805 w 554036"/>
                <a:gd name="connsiteY8" fmla="*/ 431437 h 562049"/>
                <a:gd name="connsiteX9" fmla="*/ 553151 w 554036"/>
                <a:gd name="connsiteY9" fmla="*/ 369198 h 562049"/>
                <a:gd name="connsiteX10" fmla="*/ 529075 w 554036"/>
                <a:gd name="connsiteY10" fmla="*/ 337827 h 562049"/>
                <a:gd name="connsiteX11" fmla="*/ 461505 w 554036"/>
                <a:gd name="connsiteY11" fmla="*/ 296578 h 562049"/>
                <a:gd name="connsiteX12" fmla="*/ 447419 w 554036"/>
                <a:gd name="connsiteY12" fmla="*/ 288272 h 562049"/>
                <a:gd name="connsiteX13" fmla="*/ 439113 w 554036"/>
                <a:gd name="connsiteY13" fmla="*/ 265094 h 562049"/>
                <a:gd name="connsiteX14" fmla="*/ 512295 w 554036"/>
                <a:gd name="connsiteY14" fmla="*/ 124566 h 562049"/>
                <a:gd name="connsiteX15" fmla="*/ 508535 w 554036"/>
                <a:gd name="connsiteY15" fmla="*/ 14681 h 562049"/>
                <a:gd name="connsiteX16" fmla="*/ 439674 w 554036"/>
                <a:gd name="connsiteY16" fmla="*/ 41507 h 562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54036" h="562049">
                  <a:moveTo>
                    <a:pt x="439674" y="41507"/>
                  </a:moveTo>
                  <a:cubicBezTo>
                    <a:pt x="384676" y="135342"/>
                    <a:pt x="267607" y="170530"/>
                    <a:pt x="186680" y="243206"/>
                  </a:cubicBezTo>
                  <a:cubicBezTo>
                    <a:pt x="151548" y="274690"/>
                    <a:pt x="121524" y="314593"/>
                    <a:pt x="77637" y="331822"/>
                  </a:cubicBezTo>
                  <a:cubicBezTo>
                    <a:pt x="54795" y="340801"/>
                    <a:pt x="27465" y="344225"/>
                    <a:pt x="12480" y="363699"/>
                  </a:cubicBezTo>
                  <a:cubicBezTo>
                    <a:pt x="5128" y="373239"/>
                    <a:pt x="2041" y="385361"/>
                    <a:pt x="751" y="397315"/>
                  </a:cubicBezTo>
                  <a:cubicBezTo>
                    <a:pt x="-2953" y="432335"/>
                    <a:pt x="7710" y="467130"/>
                    <a:pt x="18204" y="500746"/>
                  </a:cubicBezTo>
                  <a:cubicBezTo>
                    <a:pt x="24041" y="519378"/>
                    <a:pt x="30720" y="539245"/>
                    <a:pt x="46377" y="550919"/>
                  </a:cubicBezTo>
                  <a:cubicBezTo>
                    <a:pt x="64673" y="564500"/>
                    <a:pt x="89759" y="562985"/>
                    <a:pt x="112376" y="560122"/>
                  </a:cubicBezTo>
                  <a:cubicBezTo>
                    <a:pt x="250714" y="542669"/>
                    <a:pt x="385686" y="498726"/>
                    <a:pt x="507805" y="431437"/>
                  </a:cubicBezTo>
                  <a:cubicBezTo>
                    <a:pt x="532049" y="418080"/>
                    <a:pt x="559324" y="396137"/>
                    <a:pt x="553151" y="369198"/>
                  </a:cubicBezTo>
                  <a:cubicBezTo>
                    <a:pt x="550120" y="356066"/>
                    <a:pt x="539570" y="346189"/>
                    <a:pt x="529075" y="337827"/>
                  </a:cubicBezTo>
                  <a:cubicBezTo>
                    <a:pt x="508366" y="321383"/>
                    <a:pt x="485637" y="307465"/>
                    <a:pt x="461505" y="296578"/>
                  </a:cubicBezTo>
                  <a:cubicBezTo>
                    <a:pt x="456510" y="294333"/>
                    <a:pt x="451347" y="292088"/>
                    <a:pt x="447419" y="288272"/>
                  </a:cubicBezTo>
                  <a:cubicBezTo>
                    <a:pt x="441414" y="282379"/>
                    <a:pt x="439394" y="273512"/>
                    <a:pt x="439113" y="265094"/>
                  </a:cubicBezTo>
                  <a:cubicBezTo>
                    <a:pt x="437205" y="211442"/>
                    <a:pt x="491474" y="174065"/>
                    <a:pt x="512295" y="124566"/>
                  </a:cubicBezTo>
                  <a:cubicBezTo>
                    <a:pt x="524417" y="95776"/>
                    <a:pt x="527392" y="42349"/>
                    <a:pt x="508535" y="14681"/>
                  </a:cubicBezTo>
                  <a:cubicBezTo>
                    <a:pt x="484010" y="-21292"/>
                    <a:pt x="453929" y="17151"/>
                    <a:pt x="439674" y="41507"/>
                  </a:cubicBezTo>
                  <a:close/>
                </a:path>
              </a:pathLst>
            </a:custGeom>
            <a:solidFill>
              <a:srgbClr val="636161"/>
            </a:solidFill>
            <a:ln w="5608" cap="flat">
              <a:noFill/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36153" name="Forme libre : forme 36152">
              <a:extLst>
                <a:ext uri="{FF2B5EF4-FFF2-40B4-BE49-F238E27FC236}">
                  <a16:creationId xmlns:a16="http://schemas.microsoft.com/office/drawing/2014/main" id="{ADF99B00-B299-4E6B-9A1A-6D9DC8A80BFE}"/>
                </a:ext>
              </a:extLst>
            </p:cNvPr>
            <p:cNvSpPr/>
            <p:nvPr/>
          </p:nvSpPr>
          <p:spPr>
            <a:xfrm>
              <a:off x="6752998" y="1632031"/>
              <a:ext cx="337094" cy="262924"/>
            </a:xfrm>
            <a:custGeom>
              <a:avLst/>
              <a:gdLst>
                <a:gd name="connsiteX0" fmla="*/ 118763 w 337094"/>
                <a:gd name="connsiteY0" fmla="*/ 37179 h 262924"/>
                <a:gd name="connsiteX1" fmla="*/ 44852 w 337094"/>
                <a:gd name="connsiteY1" fmla="*/ 61087 h 262924"/>
                <a:gd name="connsiteX2" fmla="*/ 11 w 337094"/>
                <a:gd name="connsiteY2" fmla="*/ 106376 h 262924"/>
                <a:gd name="connsiteX3" fmla="*/ 28184 w 337094"/>
                <a:gd name="connsiteY3" fmla="*/ 145324 h 262924"/>
                <a:gd name="connsiteX4" fmla="*/ 77009 w 337094"/>
                <a:gd name="connsiteY4" fmla="*/ 159074 h 262924"/>
                <a:gd name="connsiteX5" fmla="*/ 293188 w 337094"/>
                <a:gd name="connsiteY5" fmla="*/ 262225 h 262924"/>
                <a:gd name="connsiteX6" fmla="*/ 309800 w 337094"/>
                <a:gd name="connsiteY6" fmla="*/ 260709 h 262924"/>
                <a:gd name="connsiteX7" fmla="*/ 319059 w 337094"/>
                <a:gd name="connsiteY7" fmla="*/ 247072 h 262924"/>
                <a:gd name="connsiteX8" fmla="*/ 306264 w 337094"/>
                <a:gd name="connsiteY8" fmla="*/ 26909 h 262924"/>
                <a:gd name="connsiteX9" fmla="*/ 118763 w 337094"/>
                <a:gd name="connsiteY9" fmla="*/ 37179 h 262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7094" h="262924">
                  <a:moveTo>
                    <a:pt x="118763" y="37179"/>
                  </a:moveTo>
                  <a:cubicBezTo>
                    <a:pt x="93845" y="44362"/>
                    <a:pt x="68928" y="51546"/>
                    <a:pt x="44852" y="61087"/>
                  </a:cubicBezTo>
                  <a:cubicBezTo>
                    <a:pt x="23862" y="69393"/>
                    <a:pt x="628" y="83816"/>
                    <a:pt x="11" y="106376"/>
                  </a:cubicBezTo>
                  <a:cubicBezTo>
                    <a:pt x="-438" y="123325"/>
                    <a:pt x="12919" y="137916"/>
                    <a:pt x="28184" y="145324"/>
                  </a:cubicBezTo>
                  <a:cubicBezTo>
                    <a:pt x="43449" y="152732"/>
                    <a:pt x="60622" y="154809"/>
                    <a:pt x="77009" y="159074"/>
                  </a:cubicBezTo>
                  <a:cubicBezTo>
                    <a:pt x="154681" y="179446"/>
                    <a:pt x="213832" y="249597"/>
                    <a:pt x="293188" y="262225"/>
                  </a:cubicBezTo>
                  <a:cubicBezTo>
                    <a:pt x="298800" y="263123"/>
                    <a:pt x="304917" y="263628"/>
                    <a:pt x="309800" y="260709"/>
                  </a:cubicBezTo>
                  <a:cubicBezTo>
                    <a:pt x="314626" y="257847"/>
                    <a:pt x="317039" y="252291"/>
                    <a:pt x="319059" y="247072"/>
                  </a:cubicBezTo>
                  <a:cubicBezTo>
                    <a:pt x="343977" y="181410"/>
                    <a:pt x="346054" y="88025"/>
                    <a:pt x="306264" y="26909"/>
                  </a:cubicBezTo>
                  <a:cubicBezTo>
                    <a:pt x="267765" y="-32187"/>
                    <a:pt x="170395" y="22307"/>
                    <a:pt x="118763" y="37179"/>
                  </a:cubicBezTo>
                  <a:close/>
                </a:path>
              </a:pathLst>
            </a:custGeom>
            <a:solidFill>
              <a:srgbClr val="636161"/>
            </a:solidFill>
            <a:ln w="5608" cap="flat">
              <a:noFill/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36154" name="Forme libre : forme 36153">
              <a:extLst>
                <a:ext uri="{FF2B5EF4-FFF2-40B4-BE49-F238E27FC236}">
                  <a16:creationId xmlns:a16="http://schemas.microsoft.com/office/drawing/2014/main" id="{6318CA56-E9A0-4B37-A3B0-EC2CADF204CF}"/>
                </a:ext>
              </a:extLst>
            </p:cNvPr>
            <p:cNvSpPr/>
            <p:nvPr/>
          </p:nvSpPr>
          <p:spPr>
            <a:xfrm>
              <a:off x="7077437" y="1912065"/>
              <a:ext cx="279810" cy="354666"/>
            </a:xfrm>
            <a:custGeom>
              <a:avLst/>
              <a:gdLst>
                <a:gd name="connsiteX0" fmla="*/ 41425 w 279810"/>
                <a:gd name="connsiteY0" fmla="*/ 1103 h 354666"/>
                <a:gd name="connsiteX1" fmla="*/ 17686 w 279810"/>
                <a:gd name="connsiteY1" fmla="*/ 6042 h 354666"/>
                <a:gd name="connsiteX2" fmla="*/ 457 w 279810"/>
                <a:gd name="connsiteY2" fmla="*/ 40163 h 354666"/>
                <a:gd name="connsiteX3" fmla="*/ 30538 w 279810"/>
                <a:gd name="connsiteY3" fmla="*/ 149599 h 354666"/>
                <a:gd name="connsiteX4" fmla="*/ 105852 w 279810"/>
                <a:gd name="connsiteY4" fmla="*/ 306795 h 354666"/>
                <a:gd name="connsiteX5" fmla="*/ 129591 w 279810"/>
                <a:gd name="connsiteY5" fmla="*/ 343273 h 354666"/>
                <a:gd name="connsiteX6" fmla="*/ 169999 w 279810"/>
                <a:gd name="connsiteY6" fmla="*/ 351916 h 354666"/>
                <a:gd name="connsiteX7" fmla="*/ 187172 w 279810"/>
                <a:gd name="connsiteY7" fmla="*/ 336539 h 354666"/>
                <a:gd name="connsiteX8" fmla="*/ 276573 w 279810"/>
                <a:gd name="connsiteY8" fmla="*/ 82871 h 354666"/>
                <a:gd name="connsiteX9" fmla="*/ 41425 w 279810"/>
                <a:gd name="connsiteY9" fmla="*/ 1103 h 3546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79810" h="354666">
                  <a:moveTo>
                    <a:pt x="41425" y="1103"/>
                  </a:moveTo>
                  <a:cubicBezTo>
                    <a:pt x="33232" y="1384"/>
                    <a:pt x="24701" y="1945"/>
                    <a:pt x="17686" y="6042"/>
                  </a:cubicBezTo>
                  <a:cubicBezTo>
                    <a:pt x="6237" y="12720"/>
                    <a:pt x="1635" y="26975"/>
                    <a:pt x="457" y="40163"/>
                  </a:cubicBezTo>
                  <a:cubicBezTo>
                    <a:pt x="-3022" y="78326"/>
                    <a:pt x="13982" y="115029"/>
                    <a:pt x="30538" y="149599"/>
                  </a:cubicBezTo>
                  <a:cubicBezTo>
                    <a:pt x="55624" y="202017"/>
                    <a:pt x="80766" y="254434"/>
                    <a:pt x="105852" y="306795"/>
                  </a:cubicBezTo>
                  <a:cubicBezTo>
                    <a:pt x="112138" y="319983"/>
                    <a:pt x="118760" y="333508"/>
                    <a:pt x="129591" y="343273"/>
                  </a:cubicBezTo>
                  <a:cubicBezTo>
                    <a:pt x="140479" y="353038"/>
                    <a:pt x="156810" y="358202"/>
                    <a:pt x="169999" y="351916"/>
                  </a:cubicBezTo>
                  <a:cubicBezTo>
                    <a:pt x="177014" y="348605"/>
                    <a:pt x="182289" y="342544"/>
                    <a:pt x="187172" y="336539"/>
                  </a:cubicBezTo>
                  <a:cubicBezTo>
                    <a:pt x="237962" y="274132"/>
                    <a:pt x="293970" y="166885"/>
                    <a:pt x="276573" y="82871"/>
                  </a:cubicBezTo>
                  <a:cubicBezTo>
                    <a:pt x="257828" y="-7315"/>
                    <a:pt x="109949" y="-1366"/>
                    <a:pt x="41425" y="1103"/>
                  </a:cubicBezTo>
                  <a:close/>
                </a:path>
              </a:pathLst>
            </a:custGeom>
            <a:solidFill>
              <a:srgbClr val="636161"/>
            </a:solidFill>
            <a:ln w="5608" cap="flat">
              <a:noFill/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36155" name="Forme libre : forme 36154">
              <a:extLst>
                <a:ext uri="{FF2B5EF4-FFF2-40B4-BE49-F238E27FC236}">
                  <a16:creationId xmlns:a16="http://schemas.microsoft.com/office/drawing/2014/main" id="{C1A5BD1E-917C-4D50-A92C-CDA97ED80F70}"/>
                </a:ext>
              </a:extLst>
            </p:cNvPr>
            <p:cNvSpPr/>
            <p:nvPr/>
          </p:nvSpPr>
          <p:spPr>
            <a:xfrm>
              <a:off x="7410442" y="1937422"/>
              <a:ext cx="460855" cy="274806"/>
            </a:xfrm>
            <a:custGeom>
              <a:avLst/>
              <a:gdLst>
                <a:gd name="connsiteX0" fmla="*/ 147736 w 460855"/>
                <a:gd name="connsiteY0" fmla="*/ 41744 h 274806"/>
                <a:gd name="connsiteX1" fmla="*/ 97003 w 460855"/>
                <a:gd name="connsiteY1" fmla="*/ 54933 h 274806"/>
                <a:gd name="connsiteX2" fmla="*/ 61422 w 460855"/>
                <a:gd name="connsiteY2" fmla="*/ 79963 h 274806"/>
                <a:gd name="connsiteX3" fmla="*/ 587 w 460855"/>
                <a:gd name="connsiteY3" fmla="*/ 224980 h 274806"/>
                <a:gd name="connsiteX4" fmla="*/ 27581 w 460855"/>
                <a:gd name="connsiteY4" fmla="*/ 272178 h 274806"/>
                <a:gd name="connsiteX5" fmla="*/ 60244 w 460855"/>
                <a:gd name="connsiteY5" fmla="*/ 273132 h 274806"/>
                <a:gd name="connsiteX6" fmla="*/ 156716 w 460855"/>
                <a:gd name="connsiteY6" fmla="*/ 259045 h 274806"/>
                <a:gd name="connsiteX7" fmla="*/ 365767 w 460855"/>
                <a:gd name="connsiteY7" fmla="*/ 198266 h 274806"/>
                <a:gd name="connsiteX8" fmla="*/ 433505 w 460855"/>
                <a:gd name="connsiteY8" fmla="*/ 9868 h 274806"/>
                <a:gd name="connsiteX9" fmla="*/ 306559 w 460855"/>
                <a:gd name="connsiteY9" fmla="*/ 15311 h 274806"/>
                <a:gd name="connsiteX10" fmla="*/ 147736 w 460855"/>
                <a:gd name="connsiteY10" fmla="*/ 41744 h 274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0855" h="274806">
                  <a:moveTo>
                    <a:pt x="147736" y="41744"/>
                  </a:moveTo>
                  <a:cubicBezTo>
                    <a:pt x="130451" y="44607"/>
                    <a:pt x="112885" y="47581"/>
                    <a:pt x="97003" y="54933"/>
                  </a:cubicBezTo>
                  <a:cubicBezTo>
                    <a:pt x="83759" y="61050"/>
                    <a:pt x="72085" y="70030"/>
                    <a:pt x="61422" y="79963"/>
                  </a:cubicBezTo>
                  <a:cubicBezTo>
                    <a:pt x="21745" y="117003"/>
                    <a:pt x="-4296" y="170935"/>
                    <a:pt x="587" y="224980"/>
                  </a:cubicBezTo>
                  <a:cubicBezTo>
                    <a:pt x="2327" y="244005"/>
                    <a:pt x="9847" y="265106"/>
                    <a:pt x="27581" y="272178"/>
                  </a:cubicBezTo>
                  <a:cubicBezTo>
                    <a:pt x="37851" y="276275"/>
                    <a:pt x="49356" y="274759"/>
                    <a:pt x="60244" y="273132"/>
                  </a:cubicBezTo>
                  <a:cubicBezTo>
                    <a:pt x="92401" y="268418"/>
                    <a:pt x="124558" y="263760"/>
                    <a:pt x="156716" y="259045"/>
                  </a:cubicBezTo>
                  <a:cubicBezTo>
                    <a:pt x="229056" y="248495"/>
                    <a:pt x="303809" y="237102"/>
                    <a:pt x="365767" y="198266"/>
                  </a:cubicBezTo>
                  <a:cubicBezTo>
                    <a:pt x="412179" y="169195"/>
                    <a:pt x="507810" y="58581"/>
                    <a:pt x="433505" y="9868"/>
                  </a:cubicBezTo>
                  <a:cubicBezTo>
                    <a:pt x="399440" y="-12469"/>
                    <a:pt x="342813" y="9250"/>
                    <a:pt x="306559" y="15311"/>
                  </a:cubicBezTo>
                  <a:cubicBezTo>
                    <a:pt x="253581" y="24122"/>
                    <a:pt x="200659" y="32933"/>
                    <a:pt x="147736" y="41744"/>
                  </a:cubicBezTo>
                  <a:close/>
                </a:path>
              </a:pathLst>
            </a:custGeom>
            <a:solidFill>
              <a:srgbClr val="636161"/>
            </a:solidFill>
            <a:ln w="5608" cap="flat">
              <a:noFill/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36156" name="Forme libre : forme 36155">
              <a:extLst>
                <a:ext uri="{FF2B5EF4-FFF2-40B4-BE49-F238E27FC236}">
                  <a16:creationId xmlns:a16="http://schemas.microsoft.com/office/drawing/2014/main" id="{7061B117-D3C2-45BA-B20E-B365D7C903DF}"/>
                </a:ext>
              </a:extLst>
            </p:cNvPr>
            <p:cNvSpPr/>
            <p:nvPr/>
          </p:nvSpPr>
          <p:spPr>
            <a:xfrm>
              <a:off x="7181830" y="2232042"/>
              <a:ext cx="503372" cy="381899"/>
            </a:xfrm>
            <a:custGeom>
              <a:avLst/>
              <a:gdLst>
                <a:gd name="connsiteX0" fmla="*/ 184302 w 503372"/>
                <a:gd name="connsiteY0" fmla="*/ 13532 h 381899"/>
                <a:gd name="connsiteX1" fmla="*/ 125711 w 503372"/>
                <a:gd name="connsiteY1" fmla="*/ 29807 h 381899"/>
                <a:gd name="connsiteX2" fmla="*/ 87212 w 503372"/>
                <a:gd name="connsiteY2" fmla="*/ 84469 h 381899"/>
                <a:gd name="connsiteX3" fmla="*/ 0 w 503372"/>
                <a:gd name="connsiteY3" fmla="*/ 373156 h 381899"/>
                <a:gd name="connsiteX4" fmla="*/ 88110 w 503372"/>
                <a:gd name="connsiteY4" fmla="*/ 369620 h 381899"/>
                <a:gd name="connsiteX5" fmla="*/ 272861 w 503372"/>
                <a:gd name="connsiteY5" fmla="*/ 304408 h 381899"/>
                <a:gd name="connsiteX6" fmla="*/ 387572 w 503372"/>
                <a:gd name="connsiteY6" fmla="*/ 252215 h 381899"/>
                <a:gd name="connsiteX7" fmla="*/ 489320 w 503372"/>
                <a:gd name="connsiteY7" fmla="*/ 31996 h 381899"/>
                <a:gd name="connsiteX8" fmla="*/ 369109 w 503372"/>
                <a:gd name="connsiteY8" fmla="*/ 1242 h 381899"/>
                <a:gd name="connsiteX9" fmla="*/ 184302 w 503372"/>
                <a:gd name="connsiteY9" fmla="*/ 13532 h 381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03372" h="381899">
                  <a:moveTo>
                    <a:pt x="184302" y="13532"/>
                  </a:moveTo>
                  <a:cubicBezTo>
                    <a:pt x="163930" y="15665"/>
                    <a:pt x="142660" y="18358"/>
                    <a:pt x="125711" y="29807"/>
                  </a:cubicBezTo>
                  <a:cubicBezTo>
                    <a:pt x="107023" y="42491"/>
                    <a:pt x="96416" y="63817"/>
                    <a:pt x="87212" y="84469"/>
                  </a:cubicBezTo>
                  <a:cubicBezTo>
                    <a:pt x="46188" y="176508"/>
                    <a:pt x="16780" y="273766"/>
                    <a:pt x="0" y="373156"/>
                  </a:cubicBezTo>
                  <a:cubicBezTo>
                    <a:pt x="25760" y="389487"/>
                    <a:pt x="59376" y="379779"/>
                    <a:pt x="88110" y="369620"/>
                  </a:cubicBezTo>
                  <a:cubicBezTo>
                    <a:pt x="149675" y="347902"/>
                    <a:pt x="211240" y="326127"/>
                    <a:pt x="272861" y="304408"/>
                  </a:cubicBezTo>
                  <a:cubicBezTo>
                    <a:pt x="312595" y="290377"/>
                    <a:pt x="352833" y="276067"/>
                    <a:pt x="387572" y="252215"/>
                  </a:cubicBezTo>
                  <a:cubicBezTo>
                    <a:pt x="442740" y="214277"/>
                    <a:pt x="539661" y="103438"/>
                    <a:pt x="489320" y="31996"/>
                  </a:cubicBezTo>
                  <a:cubicBezTo>
                    <a:pt x="461989" y="-6840"/>
                    <a:pt x="410470" y="7"/>
                    <a:pt x="369109" y="1242"/>
                  </a:cubicBezTo>
                  <a:cubicBezTo>
                    <a:pt x="307263" y="3037"/>
                    <a:pt x="245642" y="7134"/>
                    <a:pt x="184302" y="13532"/>
                  </a:cubicBezTo>
                  <a:close/>
                </a:path>
              </a:pathLst>
            </a:custGeom>
            <a:solidFill>
              <a:srgbClr val="636161"/>
            </a:solidFill>
            <a:ln w="5608" cap="flat">
              <a:noFill/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36157" name="Forme libre : forme 36156">
              <a:extLst>
                <a:ext uri="{FF2B5EF4-FFF2-40B4-BE49-F238E27FC236}">
                  <a16:creationId xmlns:a16="http://schemas.microsoft.com/office/drawing/2014/main" id="{3ABFAED2-8AC6-44F1-8BF0-5E04A3436F68}"/>
                </a:ext>
              </a:extLst>
            </p:cNvPr>
            <p:cNvSpPr/>
            <p:nvPr/>
          </p:nvSpPr>
          <p:spPr>
            <a:xfrm>
              <a:off x="5896152" y="996823"/>
              <a:ext cx="798101" cy="404352"/>
            </a:xfrm>
            <a:custGeom>
              <a:avLst/>
              <a:gdLst>
                <a:gd name="connsiteX0" fmla="*/ 719865 w 798101"/>
                <a:gd name="connsiteY0" fmla="*/ 0 h 404352"/>
                <a:gd name="connsiteX1" fmla="*/ 646852 w 798101"/>
                <a:gd name="connsiteY1" fmla="*/ 86202 h 404352"/>
                <a:gd name="connsiteX2" fmla="*/ 560931 w 798101"/>
                <a:gd name="connsiteY2" fmla="*/ 220219 h 404352"/>
                <a:gd name="connsiteX3" fmla="*/ 410750 w 798101"/>
                <a:gd name="connsiteY3" fmla="*/ 272356 h 404352"/>
                <a:gd name="connsiteX4" fmla="*/ 249402 w 798101"/>
                <a:gd name="connsiteY4" fmla="*/ 264274 h 404352"/>
                <a:gd name="connsiteX5" fmla="*/ 130930 w 798101"/>
                <a:gd name="connsiteY5" fmla="*/ 260570 h 404352"/>
                <a:gd name="connsiteX6" fmla="*/ 75371 w 798101"/>
                <a:gd name="connsiteY6" fmla="*/ 268315 h 404352"/>
                <a:gd name="connsiteX7" fmla="*/ 0 w 798101"/>
                <a:gd name="connsiteY7" fmla="*/ 404353 h 404352"/>
                <a:gd name="connsiteX8" fmla="*/ 226785 w 798101"/>
                <a:gd name="connsiteY8" fmla="*/ 371746 h 404352"/>
                <a:gd name="connsiteX9" fmla="*/ 544992 w 798101"/>
                <a:gd name="connsiteY9" fmla="*/ 366190 h 404352"/>
                <a:gd name="connsiteX10" fmla="*/ 786874 w 798101"/>
                <a:gd name="connsiteY10" fmla="*/ 143389 h 404352"/>
                <a:gd name="connsiteX11" fmla="*/ 797986 w 798101"/>
                <a:gd name="connsiteY11" fmla="*/ 79468 h 404352"/>
                <a:gd name="connsiteX12" fmla="*/ 790298 w 798101"/>
                <a:gd name="connsiteY12" fmla="*/ 35244 h 404352"/>
                <a:gd name="connsiteX13" fmla="*/ 765267 w 798101"/>
                <a:gd name="connsiteY13" fmla="*/ 13694 h 404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98101" h="404352">
                  <a:moveTo>
                    <a:pt x="719865" y="0"/>
                  </a:moveTo>
                  <a:cubicBezTo>
                    <a:pt x="681647" y="8755"/>
                    <a:pt x="662061" y="50060"/>
                    <a:pt x="646852" y="86202"/>
                  </a:cubicBezTo>
                  <a:cubicBezTo>
                    <a:pt x="626031" y="135589"/>
                    <a:pt x="602123" y="185929"/>
                    <a:pt x="560931" y="220219"/>
                  </a:cubicBezTo>
                  <a:cubicBezTo>
                    <a:pt x="519513" y="254678"/>
                    <a:pt x="464570" y="269213"/>
                    <a:pt x="410750" y="272356"/>
                  </a:cubicBezTo>
                  <a:cubicBezTo>
                    <a:pt x="356930" y="275499"/>
                    <a:pt x="303110" y="268315"/>
                    <a:pt x="249402" y="264274"/>
                  </a:cubicBezTo>
                  <a:cubicBezTo>
                    <a:pt x="210005" y="261300"/>
                    <a:pt x="170440" y="260065"/>
                    <a:pt x="130930" y="260570"/>
                  </a:cubicBezTo>
                  <a:cubicBezTo>
                    <a:pt x="112130" y="260795"/>
                    <a:pt x="92880" y="261468"/>
                    <a:pt x="75371" y="268315"/>
                  </a:cubicBezTo>
                  <a:cubicBezTo>
                    <a:pt x="24469" y="288126"/>
                    <a:pt x="6117" y="350084"/>
                    <a:pt x="0" y="404353"/>
                  </a:cubicBezTo>
                  <a:cubicBezTo>
                    <a:pt x="74922" y="389088"/>
                    <a:pt x="150348" y="373711"/>
                    <a:pt x="226785" y="371746"/>
                  </a:cubicBezTo>
                  <a:cubicBezTo>
                    <a:pt x="333191" y="368996"/>
                    <a:pt x="441729" y="392118"/>
                    <a:pt x="544992" y="366190"/>
                  </a:cubicBezTo>
                  <a:cubicBezTo>
                    <a:pt x="655887" y="338410"/>
                    <a:pt x="750058" y="251591"/>
                    <a:pt x="786874" y="143389"/>
                  </a:cubicBezTo>
                  <a:cubicBezTo>
                    <a:pt x="793889" y="122793"/>
                    <a:pt x="798940" y="101186"/>
                    <a:pt x="797986" y="79468"/>
                  </a:cubicBezTo>
                  <a:cubicBezTo>
                    <a:pt x="797313" y="64483"/>
                    <a:pt x="793777" y="49779"/>
                    <a:pt x="790298" y="35244"/>
                  </a:cubicBezTo>
                  <a:cubicBezTo>
                    <a:pt x="787267" y="22505"/>
                    <a:pt x="775986" y="6229"/>
                    <a:pt x="765267" y="13694"/>
                  </a:cubicBezTo>
                </a:path>
              </a:pathLst>
            </a:custGeom>
            <a:solidFill>
              <a:srgbClr val="636161"/>
            </a:solidFill>
            <a:ln w="5608" cap="flat">
              <a:noFill/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36158" name="Forme libre : forme 36157">
              <a:extLst>
                <a:ext uri="{FF2B5EF4-FFF2-40B4-BE49-F238E27FC236}">
                  <a16:creationId xmlns:a16="http://schemas.microsoft.com/office/drawing/2014/main" id="{275A1FDB-138A-44A0-92D9-EBF82B3E5C7B}"/>
                </a:ext>
              </a:extLst>
            </p:cNvPr>
            <p:cNvSpPr/>
            <p:nvPr/>
          </p:nvSpPr>
          <p:spPr>
            <a:xfrm>
              <a:off x="5440844" y="1432578"/>
              <a:ext cx="422687" cy="219221"/>
            </a:xfrm>
            <a:custGeom>
              <a:avLst/>
              <a:gdLst>
                <a:gd name="connsiteX0" fmla="*/ 215894 w 422687"/>
                <a:gd name="connsiteY0" fmla="*/ 26121 h 219221"/>
                <a:gd name="connsiteX1" fmla="*/ 129636 w 422687"/>
                <a:gd name="connsiteY1" fmla="*/ 35999 h 219221"/>
                <a:gd name="connsiteX2" fmla="*/ 71776 w 422687"/>
                <a:gd name="connsiteY2" fmla="*/ 87742 h 219221"/>
                <a:gd name="connsiteX3" fmla="*/ 19302 w 422687"/>
                <a:gd name="connsiteY3" fmla="*/ 153348 h 219221"/>
                <a:gd name="connsiteX4" fmla="*/ 389 w 422687"/>
                <a:gd name="connsiteY4" fmla="*/ 187582 h 219221"/>
                <a:gd name="connsiteX5" fmla="*/ 17899 w 422687"/>
                <a:gd name="connsiteY5" fmla="*/ 218785 h 219221"/>
                <a:gd name="connsiteX6" fmla="*/ 44837 w 422687"/>
                <a:gd name="connsiteY6" fmla="*/ 211209 h 219221"/>
                <a:gd name="connsiteX7" fmla="*/ 380161 w 422687"/>
                <a:gd name="connsiteY7" fmla="*/ 98910 h 219221"/>
                <a:gd name="connsiteX8" fmla="*/ 388074 w 422687"/>
                <a:gd name="connsiteY8" fmla="*/ 4066 h 219221"/>
                <a:gd name="connsiteX9" fmla="*/ 215894 w 422687"/>
                <a:gd name="connsiteY9" fmla="*/ 26121 h 219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22687" h="219221">
                  <a:moveTo>
                    <a:pt x="215894" y="26121"/>
                  </a:moveTo>
                  <a:cubicBezTo>
                    <a:pt x="186936" y="29208"/>
                    <a:pt x="156462" y="24774"/>
                    <a:pt x="129636" y="35999"/>
                  </a:cubicBezTo>
                  <a:cubicBezTo>
                    <a:pt x="105504" y="46100"/>
                    <a:pt x="88107" y="67314"/>
                    <a:pt x="71776" y="87742"/>
                  </a:cubicBezTo>
                  <a:cubicBezTo>
                    <a:pt x="54266" y="109629"/>
                    <a:pt x="36812" y="131461"/>
                    <a:pt x="19302" y="153348"/>
                  </a:cubicBezTo>
                  <a:cubicBezTo>
                    <a:pt x="11053" y="163618"/>
                    <a:pt x="2522" y="174562"/>
                    <a:pt x="389" y="187582"/>
                  </a:cubicBezTo>
                  <a:cubicBezTo>
                    <a:pt x="-1743" y="200602"/>
                    <a:pt x="4991" y="216091"/>
                    <a:pt x="17899" y="218785"/>
                  </a:cubicBezTo>
                  <a:cubicBezTo>
                    <a:pt x="27272" y="220749"/>
                    <a:pt x="36475" y="215698"/>
                    <a:pt x="44837" y="211209"/>
                  </a:cubicBezTo>
                  <a:cubicBezTo>
                    <a:pt x="149054" y="155368"/>
                    <a:pt x="276449" y="155705"/>
                    <a:pt x="380161" y="98910"/>
                  </a:cubicBezTo>
                  <a:cubicBezTo>
                    <a:pt x="420680" y="76686"/>
                    <a:pt x="447506" y="19499"/>
                    <a:pt x="388074" y="4066"/>
                  </a:cubicBezTo>
                  <a:cubicBezTo>
                    <a:pt x="330550" y="-10975"/>
                    <a:pt x="272128" y="20116"/>
                    <a:pt x="215894" y="26121"/>
                  </a:cubicBezTo>
                  <a:close/>
                </a:path>
              </a:pathLst>
            </a:custGeom>
            <a:solidFill>
              <a:srgbClr val="636161"/>
            </a:solidFill>
            <a:ln w="5608" cap="flat">
              <a:noFill/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36159" name="Forme libre : forme 36158">
              <a:extLst>
                <a:ext uri="{FF2B5EF4-FFF2-40B4-BE49-F238E27FC236}">
                  <a16:creationId xmlns:a16="http://schemas.microsoft.com/office/drawing/2014/main" id="{B0F56B28-B8DC-4803-A360-86A0CDE9DFD9}"/>
                </a:ext>
              </a:extLst>
            </p:cNvPr>
            <p:cNvSpPr/>
            <p:nvPr/>
          </p:nvSpPr>
          <p:spPr>
            <a:xfrm>
              <a:off x="5019048" y="1715198"/>
              <a:ext cx="524811" cy="497178"/>
            </a:xfrm>
            <a:custGeom>
              <a:avLst/>
              <a:gdLst>
                <a:gd name="connsiteX0" fmla="*/ 342045 w 524811"/>
                <a:gd name="connsiteY0" fmla="*/ 27194 h 497178"/>
                <a:gd name="connsiteX1" fmla="*/ 247088 w 524811"/>
                <a:gd name="connsiteY1" fmla="*/ 71866 h 497178"/>
                <a:gd name="connsiteX2" fmla="*/ 192258 w 524811"/>
                <a:gd name="connsiteY2" fmla="*/ 90555 h 497178"/>
                <a:gd name="connsiteX3" fmla="*/ 84842 w 524811"/>
                <a:gd name="connsiteY3" fmla="*/ 183491 h 497178"/>
                <a:gd name="connsiteX4" fmla="*/ 19180 w 524811"/>
                <a:gd name="connsiteY4" fmla="*/ 311447 h 497178"/>
                <a:gd name="connsiteX5" fmla="*/ 2737 w 524811"/>
                <a:gd name="connsiteY5" fmla="*/ 400680 h 497178"/>
                <a:gd name="connsiteX6" fmla="*/ 48588 w 524811"/>
                <a:gd name="connsiteY6" fmla="*/ 460337 h 497178"/>
                <a:gd name="connsiteX7" fmla="*/ 121826 w 524811"/>
                <a:gd name="connsiteY7" fmla="*/ 497096 h 497178"/>
                <a:gd name="connsiteX8" fmla="*/ 170539 w 524811"/>
                <a:gd name="connsiteY8" fmla="*/ 477678 h 497178"/>
                <a:gd name="connsiteX9" fmla="*/ 311066 w 524811"/>
                <a:gd name="connsiteY9" fmla="*/ 377333 h 497178"/>
                <a:gd name="connsiteX10" fmla="*/ 458440 w 524811"/>
                <a:gd name="connsiteY10" fmla="*/ 207118 h 497178"/>
                <a:gd name="connsiteX11" fmla="*/ 519556 w 524811"/>
                <a:gd name="connsiteY11" fmla="*/ 140951 h 497178"/>
                <a:gd name="connsiteX12" fmla="*/ 515740 w 524811"/>
                <a:gd name="connsiteY12" fmla="*/ 60867 h 497178"/>
                <a:gd name="connsiteX13" fmla="*/ 461134 w 524811"/>
                <a:gd name="connsiteY13" fmla="*/ 592 h 497178"/>
                <a:gd name="connsiteX14" fmla="*/ 342045 w 524811"/>
                <a:gd name="connsiteY14" fmla="*/ 27194 h 497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24811" h="497178">
                  <a:moveTo>
                    <a:pt x="342045" y="27194"/>
                  </a:moveTo>
                  <a:cubicBezTo>
                    <a:pt x="309888" y="40944"/>
                    <a:pt x="279919" y="59744"/>
                    <a:pt x="247088" y="71866"/>
                  </a:cubicBezTo>
                  <a:cubicBezTo>
                    <a:pt x="228961" y="78545"/>
                    <a:pt x="210104" y="83147"/>
                    <a:pt x="192258" y="90555"/>
                  </a:cubicBezTo>
                  <a:cubicBezTo>
                    <a:pt x="147922" y="108962"/>
                    <a:pt x="112005" y="143926"/>
                    <a:pt x="84842" y="183491"/>
                  </a:cubicBezTo>
                  <a:cubicBezTo>
                    <a:pt x="57680" y="223057"/>
                    <a:pt x="38374" y="267392"/>
                    <a:pt x="19180" y="311447"/>
                  </a:cubicBezTo>
                  <a:cubicBezTo>
                    <a:pt x="6890" y="339789"/>
                    <a:pt x="-5681" y="370936"/>
                    <a:pt x="2737" y="400680"/>
                  </a:cubicBezTo>
                  <a:cubicBezTo>
                    <a:pt x="9696" y="425149"/>
                    <a:pt x="29563" y="443444"/>
                    <a:pt x="48588" y="460337"/>
                  </a:cubicBezTo>
                  <a:cubicBezTo>
                    <a:pt x="69577" y="478969"/>
                    <a:pt x="93822" y="498611"/>
                    <a:pt x="121826" y="497096"/>
                  </a:cubicBezTo>
                  <a:cubicBezTo>
                    <a:pt x="139448" y="496142"/>
                    <a:pt x="155386" y="486770"/>
                    <a:pt x="170539" y="477678"/>
                  </a:cubicBezTo>
                  <a:cubicBezTo>
                    <a:pt x="219982" y="447934"/>
                    <a:pt x="269930" y="417797"/>
                    <a:pt x="311066" y="377333"/>
                  </a:cubicBezTo>
                  <a:cubicBezTo>
                    <a:pt x="364662" y="324636"/>
                    <a:pt x="401590" y="256224"/>
                    <a:pt x="458440" y="207118"/>
                  </a:cubicBezTo>
                  <a:cubicBezTo>
                    <a:pt x="481450" y="187251"/>
                    <a:pt x="508613" y="169293"/>
                    <a:pt x="519556" y="140951"/>
                  </a:cubicBezTo>
                  <a:cubicBezTo>
                    <a:pt x="529377" y="115528"/>
                    <a:pt x="523878" y="86851"/>
                    <a:pt x="515740" y="60867"/>
                  </a:cubicBezTo>
                  <a:cubicBezTo>
                    <a:pt x="506199" y="30337"/>
                    <a:pt x="494582" y="4016"/>
                    <a:pt x="461134" y="592"/>
                  </a:cubicBezTo>
                  <a:cubicBezTo>
                    <a:pt x="423196" y="-3280"/>
                    <a:pt x="376391" y="12546"/>
                    <a:pt x="342045" y="27194"/>
                  </a:cubicBezTo>
                  <a:close/>
                </a:path>
              </a:pathLst>
            </a:custGeom>
            <a:solidFill>
              <a:srgbClr val="636161"/>
            </a:solidFill>
            <a:ln w="5608" cap="flat">
              <a:noFill/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36160" name="Forme libre : forme 36159">
              <a:extLst>
                <a:ext uri="{FF2B5EF4-FFF2-40B4-BE49-F238E27FC236}">
                  <a16:creationId xmlns:a16="http://schemas.microsoft.com/office/drawing/2014/main" id="{3A9DCBF4-66AE-4F1F-A50C-78089705A849}"/>
                </a:ext>
              </a:extLst>
            </p:cNvPr>
            <p:cNvSpPr/>
            <p:nvPr/>
          </p:nvSpPr>
          <p:spPr>
            <a:xfrm>
              <a:off x="5620822" y="1482086"/>
              <a:ext cx="1059288" cy="315723"/>
            </a:xfrm>
            <a:custGeom>
              <a:avLst/>
              <a:gdLst>
                <a:gd name="connsiteX0" fmla="*/ 822062 w 1059288"/>
                <a:gd name="connsiteY0" fmla="*/ 7929 h 315723"/>
                <a:gd name="connsiteX1" fmla="*/ 602516 w 1059288"/>
                <a:gd name="connsiteY1" fmla="*/ 1980 h 315723"/>
                <a:gd name="connsiteX2" fmla="*/ 341160 w 1059288"/>
                <a:gd name="connsiteY2" fmla="*/ 91268 h 315723"/>
                <a:gd name="connsiteX3" fmla="*/ 208041 w 1059288"/>
                <a:gd name="connsiteY3" fmla="*/ 128870 h 315723"/>
                <a:gd name="connsiteX4" fmla="*/ 75202 w 1059288"/>
                <a:gd name="connsiteY4" fmla="*/ 199302 h 315723"/>
                <a:gd name="connsiteX5" fmla="*/ 0 w 1059288"/>
                <a:gd name="connsiteY5" fmla="*/ 304922 h 315723"/>
                <a:gd name="connsiteX6" fmla="*/ 134073 w 1059288"/>
                <a:gd name="connsiteY6" fmla="*/ 290162 h 315723"/>
                <a:gd name="connsiteX7" fmla="*/ 572323 w 1059288"/>
                <a:gd name="connsiteY7" fmla="*/ 219281 h 315723"/>
                <a:gd name="connsiteX8" fmla="*/ 1018374 w 1059288"/>
                <a:gd name="connsiteY8" fmla="*/ 244479 h 315723"/>
                <a:gd name="connsiteX9" fmla="*/ 1059286 w 1059288"/>
                <a:gd name="connsiteY9" fmla="*/ 223265 h 315723"/>
                <a:gd name="connsiteX10" fmla="*/ 1050980 w 1059288"/>
                <a:gd name="connsiteY10" fmla="*/ 204521 h 315723"/>
                <a:gd name="connsiteX11" fmla="*/ 961804 w 1059288"/>
                <a:gd name="connsiteY11" fmla="*/ 51871 h 315723"/>
                <a:gd name="connsiteX12" fmla="*/ 822062 w 1059288"/>
                <a:gd name="connsiteY12" fmla="*/ 7929 h 315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59288" h="315723">
                  <a:moveTo>
                    <a:pt x="822062" y="7929"/>
                  </a:moveTo>
                  <a:cubicBezTo>
                    <a:pt x="748936" y="12755"/>
                    <a:pt x="675417" y="-5933"/>
                    <a:pt x="602516" y="1980"/>
                  </a:cubicBezTo>
                  <a:cubicBezTo>
                    <a:pt x="510702" y="11969"/>
                    <a:pt x="429046" y="62927"/>
                    <a:pt x="341160" y="91268"/>
                  </a:cubicBezTo>
                  <a:cubicBezTo>
                    <a:pt x="297273" y="105411"/>
                    <a:pt x="251703" y="113941"/>
                    <a:pt x="208041" y="128870"/>
                  </a:cubicBezTo>
                  <a:cubicBezTo>
                    <a:pt x="160394" y="145145"/>
                    <a:pt x="115385" y="168996"/>
                    <a:pt x="75202" y="199302"/>
                  </a:cubicBezTo>
                  <a:cubicBezTo>
                    <a:pt x="39734" y="226015"/>
                    <a:pt x="6286" y="260979"/>
                    <a:pt x="0" y="304922"/>
                  </a:cubicBezTo>
                  <a:cubicBezTo>
                    <a:pt x="40070" y="328997"/>
                    <a:pt x="90748" y="307784"/>
                    <a:pt x="134073" y="290162"/>
                  </a:cubicBezTo>
                  <a:cubicBezTo>
                    <a:pt x="272075" y="234041"/>
                    <a:pt x="423378" y="218271"/>
                    <a:pt x="572323" y="219281"/>
                  </a:cubicBezTo>
                  <a:cubicBezTo>
                    <a:pt x="721268" y="220291"/>
                    <a:pt x="869597" y="237408"/>
                    <a:pt x="1018374" y="244479"/>
                  </a:cubicBezTo>
                  <a:cubicBezTo>
                    <a:pt x="1035603" y="245321"/>
                    <a:pt x="1059061" y="240551"/>
                    <a:pt x="1059286" y="223265"/>
                  </a:cubicBezTo>
                  <a:cubicBezTo>
                    <a:pt x="1059398" y="216306"/>
                    <a:pt x="1055077" y="210133"/>
                    <a:pt x="1050980" y="204521"/>
                  </a:cubicBezTo>
                  <a:cubicBezTo>
                    <a:pt x="1013547" y="153395"/>
                    <a:pt x="986553" y="109003"/>
                    <a:pt x="961804" y="51871"/>
                  </a:cubicBezTo>
                  <a:cubicBezTo>
                    <a:pt x="937054" y="-5204"/>
                    <a:pt x="874198" y="4449"/>
                    <a:pt x="822062" y="7929"/>
                  </a:cubicBezTo>
                  <a:close/>
                </a:path>
              </a:pathLst>
            </a:custGeom>
            <a:solidFill>
              <a:srgbClr val="636161"/>
            </a:solidFill>
            <a:ln w="5608" cap="flat">
              <a:noFill/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36161" name="Forme libre : forme 36160">
              <a:extLst>
                <a:ext uri="{FF2B5EF4-FFF2-40B4-BE49-F238E27FC236}">
                  <a16:creationId xmlns:a16="http://schemas.microsoft.com/office/drawing/2014/main" id="{49DA931F-A744-4721-AE31-339D0903DB6A}"/>
                </a:ext>
              </a:extLst>
            </p:cNvPr>
            <p:cNvSpPr/>
            <p:nvPr/>
          </p:nvSpPr>
          <p:spPr>
            <a:xfrm>
              <a:off x="4816082" y="2196150"/>
              <a:ext cx="371487" cy="294691"/>
            </a:xfrm>
            <a:custGeom>
              <a:avLst/>
              <a:gdLst>
                <a:gd name="connsiteX0" fmla="*/ 166698 w 371487"/>
                <a:gd name="connsiteY0" fmla="*/ 7164 h 294691"/>
                <a:gd name="connsiteX1" fmla="*/ 70450 w 371487"/>
                <a:gd name="connsiteY1" fmla="*/ 4639 h 294691"/>
                <a:gd name="connsiteX2" fmla="*/ 2151 w 371487"/>
                <a:gd name="connsiteY2" fmla="*/ 67214 h 294691"/>
                <a:gd name="connsiteX3" fmla="*/ 52323 w 371487"/>
                <a:gd name="connsiteY3" fmla="*/ 179849 h 294691"/>
                <a:gd name="connsiteX4" fmla="*/ 357398 w 371487"/>
                <a:gd name="connsiteY4" fmla="*/ 294504 h 294691"/>
                <a:gd name="connsiteX5" fmla="*/ 368959 w 371487"/>
                <a:gd name="connsiteY5" fmla="*/ 290913 h 294691"/>
                <a:gd name="connsiteX6" fmla="*/ 371260 w 371487"/>
                <a:gd name="connsiteY6" fmla="*/ 278398 h 294691"/>
                <a:gd name="connsiteX7" fmla="*/ 336970 w 371487"/>
                <a:gd name="connsiteY7" fmla="*/ 81357 h 294691"/>
                <a:gd name="connsiteX8" fmla="*/ 166698 w 371487"/>
                <a:gd name="connsiteY8" fmla="*/ 7164 h 294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1487" h="294691">
                  <a:moveTo>
                    <a:pt x="166698" y="7164"/>
                  </a:moveTo>
                  <a:cubicBezTo>
                    <a:pt x="134990" y="430"/>
                    <a:pt x="101766" y="-3667"/>
                    <a:pt x="70450" y="4639"/>
                  </a:cubicBezTo>
                  <a:cubicBezTo>
                    <a:pt x="39135" y="12889"/>
                    <a:pt x="9952" y="35730"/>
                    <a:pt x="2151" y="67214"/>
                  </a:cubicBezTo>
                  <a:cubicBezTo>
                    <a:pt x="-8231" y="109136"/>
                    <a:pt x="20671" y="150442"/>
                    <a:pt x="52323" y="179849"/>
                  </a:cubicBezTo>
                  <a:cubicBezTo>
                    <a:pt x="133923" y="255725"/>
                    <a:pt x="245997" y="297872"/>
                    <a:pt x="357398" y="294504"/>
                  </a:cubicBezTo>
                  <a:cubicBezTo>
                    <a:pt x="361551" y="294392"/>
                    <a:pt x="366209" y="293999"/>
                    <a:pt x="368959" y="290913"/>
                  </a:cubicBezTo>
                  <a:cubicBezTo>
                    <a:pt x="371877" y="287658"/>
                    <a:pt x="371653" y="282775"/>
                    <a:pt x="371260" y="278398"/>
                  </a:cubicBezTo>
                  <a:cubicBezTo>
                    <a:pt x="365760" y="220930"/>
                    <a:pt x="374571" y="130014"/>
                    <a:pt x="336970" y="81357"/>
                  </a:cubicBezTo>
                  <a:cubicBezTo>
                    <a:pt x="301613" y="35562"/>
                    <a:pt x="219003" y="18613"/>
                    <a:pt x="166698" y="7164"/>
                  </a:cubicBezTo>
                  <a:close/>
                </a:path>
              </a:pathLst>
            </a:custGeom>
            <a:solidFill>
              <a:srgbClr val="636161"/>
            </a:solidFill>
            <a:ln w="5608" cap="flat">
              <a:noFill/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36162" name="Forme libre : forme 36161">
              <a:extLst>
                <a:ext uri="{FF2B5EF4-FFF2-40B4-BE49-F238E27FC236}">
                  <a16:creationId xmlns:a16="http://schemas.microsoft.com/office/drawing/2014/main" id="{EB0B86E9-EE0F-41F9-9AD7-C13D3EDF14D2}"/>
                </a:ext>
              </a:extLst>
            </p:cNvPr>
            <p:cNvSpPr/>
            <p:nvPr/>
          </p:nvSpPr>
          <p:spPr>
            <a:xfrm>
              <a:off x="6776574" y="767089"/>
              <a:ext cx="323189" cy="608624"/>
            </a:xfrm>
            <a:custGeom>
              <a:avLst/>
              <a:gdLst>
                <a:gd name="connsiteX0" fmla="*/ 130263 w 323189"/>
                <a:gd name="connsiteY0" fmla="*/ 142 h 608624"/>
                <a:gd name="connsiteX1" fmla="*/ 57025 w 323189"/>
                <a:gd name="connsiteY1" fmla="*/ 47340 h 608624"/>
                <a:gd name="connsiteX2" fmla="*/ 36092 w 323189"/>
                <a:gd name="connsiteY2" fmla="*/ 136516 h 608624"/>
                <a:gd name="connsiteX3" fmla="*/ 3205 w 323189"/>
                <a:gd name="connsiteY3" fmla="*/ 456856 h 608624"/>
                <a:gd name="connsiteX4" fmla="*/ 3991 w 323189"/>
                <a:gd name="connsiteY4" fmla="*/ 541599 h 608624"/>
                <a:gd name="connsiteX5" fmla="*/ 55285 w 323189"/>
                <a:gd name="connsiteY5" fmla="*/ 605015 h 608624"/>
                <a:gd name="connsiteX6" fmla="*/ 168370 w 323189"/>
                <a:gd name="connsiteY6" fmla="*/ 564103 h 608624"/>
                <a:gd name="connsiteX7" fmla="*/ 249689 w 323189"/>
                <a:gd name="connsiteY7" fmla="*/ 491258 h 608624"/>
                <a:gd name="connsiteX8" fmla="*/ 313892 w 323189"/>
                <a:gd name="connsiteY8" fmla="*/ 406571 h 608624"/>
                <a:gd name="connsiteX9" fmla="*/ 316473 w 323189"/>
                <a:gd name="connsiteY9" fmla="*/ 279962 h 608624"/>
                <a:gd name="connsiteX10" fmla="*/ 257434 w 323189"/>
                <a:gd name="connsiteY10" fmla="*/ 82247 h 608624"/>
                <a:gd name="connsiteX11" fmla="*/ 130263 w 323189"/>
                <a:gd name="connsiteY11" fmla="*/ 142 h 608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23189" h="608624">
                  <a:moveTo>
                    <a:pt x="130263" y="142"/>
                  </a:moveTo>
                  <a:cubicBezTo>
                    <a:pt x="99621" y="-1991"/>
                    <a:pt x="71392" y="20177"/>
                    <a:pt x="57025" y="47340"/>
                  </a:cubicBezTo>
                  <a:cubicBezTo>
                    <a:pt x="42658" y="74503"/>
                    <a:pt x="39235" y="105930"/>
                    <a:pt x="36092" y="136516"/>
                  </a:cubicBezTo>
                  <a:cubicBezTo>
                    <a:pt x="25148" y="243315"/>
                    <a:pt x="14205" y="350057"/>
                    <a:pt x="3205" y="456856"/>
                  </a:cubicBezTo>
                  <a:cubicBezTo>
                    <a:pt x="287" y="485085"/>
                    <a:pt x="-2575" y="513987"/>
                    <a:pt x="3991" y="541599"/>
                  </a:cubicBezTo>
                  <a:cubicBezTo>
                    <a:pt x="10557" y="569210"/>
                    <a:pt x="28460" y="595812"/>
                    <a:pt x="55285" y="605015"/>
                  </a:cubicBezTo>
                  <a:cubicBezTo>
                    <a:pt x="95019" y="618653"/>
                    <a:pt x="136212" y="591154"/>
                    <a:pt x="168370" y="564103"/>
                  </a:cubicBezTo>
                  <a:cubicBezTo>
                    <a:pt x="196205" y="540645"/>
                    <a:pt x="223368" y="516344"/>
                    <a:pt x="249689" y="491258"/>
                  </a:cubicBezTo>
                  <a:cubicBezTo>
                    <a:pt x="275561" y="466621"/>
                    <a:pt x="301433" y="440075"/>
                    <a:pt x="313892" y="406571"/>
                  </a:cubicBezTo>
                  <a:cubicBezTo>
                    <a:pt x="328820" y="366557"/>
                    <a:pt x="322759" y="322165"/>
                    <a:pt x="316473" y="279962"/>
                  </a:cubicBezTo>
                  <a:cubicBezTo>
                    <a:pt x="307101" y="216938"/>
                    <a:pt x="300366" y="133205"/>
                    <a:pt x="257434" y="82247"/>
                  </a:cubicBezTo>
                  <a:cubicBezTo>
                    <a:pt x="232123" y="52166"/>
                    <a:pt x="168257" y="2780"/>
                    <a:pt x="130263" y="142"/>
                  </a:cubicBezTo>
                  <a:close/>
                </a:path>
              </a:pathLst>
            </a:custGeom>
            <a:solidFill>
              <a:srgbClr val="6B6A6A"/>
            </a:solidFill>
            <a:ln w="5608" cap="flat">
              <a:noFill/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36163" name="Forme libre : forme 36162">
              <a:extLst>
                <a:ext uri="{FF2B5EF4-FFF2-40B4-BE49-F238E27FC236}">
                  <a16:creationId xmlns:a16="http://schemas.microsoft.com/office/drawing/2014/main" id="{F32FE774-F234-4DC5-AA7C-4EEFFC214772}"/>
                </a:ext>
              </a:extLst>
            </p:cNvPr>
            <p:cNvSpPr/>
            <p:nvPr/>
          </p:nvSpPr>
          <p:spPr>
            <a:xfrm>
              <a:off x="6301902" y="803113"/>
              <a:ext cx="145972" cy="211623"/>
            </a:xfrm>
            <a:custGeom>
              <a:avLst/>
              <a:gdLst>
                <a:gd name="connsiteX0" fmla="*/ 61 w 145972"/>
                <a:gd name="connsiteY0" fmla="*/ 201567 h 211623"/>
                <a:gd name="connsiteX1" fmla="*/ 1296 w 145972"/>
                <a:gd name="connsiteY1" fmla="*/ 207909 h 211623"/>
                <a:gd name="connsiteX2" fmla="*/ 23183 w 145972"/>
                <a:gd name="connsiteY2" fmla="*/ 204485 h 211623"/>
                <a:gd name="connsiteX3" fmla="*/ 107477 w 145972"/>
                <a:gd name="connsiteY3" fmla="*/ 116936 h 211623"/>
                <a:gd name="connsiteX4" fmla="*/ 144236 w 145972"/>
                <a:gd name="connsiteY4" fmla="*/ 22821 h 211623"/>
                <a:gd name="connsiteX5" fmla="*/ 81437 w 145972"/>
                <a:gd name="connsiteY5" fmla="*/ 21755 h 211623"/>
                <a:gd name="connsiteX6" fmla="*/ 61 w 145972"/>
                <a:gd name="connsiteY6" fmla="*/ 201567 h 211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5972" h="211623">
                  <a:moveTo>
                    <a:pt x="61" y="201567"/>
                  </a:moveTo>
                  <a:cubicBezTo>
                    <a:pt x="117" y="203756"/>
                    <a:pt x="229" y="206000"/>
                    <a:pt x="1296" y="207909"/>
                  </a:cubicBezTo>
                  <a:cubicBezTo>
                    <a:pt x="5449" y="215373"/>
                    <a:pt x="16841" y="210210"/>
                    <a:pt x="23183" y="204485"/>
                  </a:cubicBezTo>
                  <a:cubicBezTo>
                    <a:pt x="53208" y="177210"/>
                    <a:pt x="83457" y="149655"/>
                    <a:pt x="107477" y="116936"/>
                  </a:cubicBezTo>
                  <a:cubicBezTo>
                    <a:pt x="124201" y="94151"/>
                    <a:pt x="153384" y="52790"/>
                    <a:pt x="144236" y="22821"/>
                  </a:cubicBezTo>
                  <a:cubicBezTo>
                    <a:pt x="132732" y="-14892"/>
                    <a:pt x="100350" y="934"/>
                    <a:pt x="81437" y="21755"/>
                  </a:cubicBezTo>
                  <a:cubicBezTo>
                    <a:pt x="38729" y="68784"/>
                    <a:pt x="-1791" y="136186"/>
                    <a:pt x="61" y="201567"/>
                  </a:cubicBezTo>
                  <a:close/>
                </a:path>
              </a:pathLst>
            </a:custGeom>
            <a:solidFill>
              <a:srgbClr val="6C6B6B"/>
            </a:solidFill>
            <a:ln w="5608" cap="flat">
              <a:noFill/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36164" name="Forme libre : forme 36163">
              <a:extLst>
                <a:ext uri="{FF2B5EF4-FFF2-40B4-BE49-F238E27FC236}">
                  <a16:creationId xmlns:a16="http://schemas.microsoft.com/office/drawing/2014/main" id="{A2097857-42F6-49FB-A85F-BBB5B1F4ED18}"/>
                </a:ext>
              </a:extLst>
            </p:cNvPr>
            <p:cNvSpPr/>
            <p:nvPr/>
          </p:nvSpPr>
          <p:spPr>
            <a:xfrm>
              <a:off x="5955332" y="847790"/>
              <a:ext cx="102377" cy="214862"/>
            </a:xfrm>
            <a:custGeom>
              <a:avLst/>
              <a:gdLst>
                <a:gd name="connsiteX0" fmla="*/ 27415 w 102377"/>
                <a:gd name="connsiteY0" fmla="*/ 31 h 214862"/>
                <a:gd name="connsiteX1" fmla="*/ 2890 w 102377"/>
                <a:gd name="connsiteY1" fmla="*/ 9403 h 214862"/>
                <a:gd name="connsiteX2" fmla="*/ 757 w 102377"/>
                <a:gd name="connsiteY2" fmla="*/ 30112 h 214862"/>
                <a:gd name="connsiteX3" fmla="*/ 35047 w 102377"/>
                <a:gd name="connsiteY3" fmla="*/ 197914 h 214862"/>
                <a:gd name="connsiteX4" fmla="*/ 51042 w 102377"/>
                <a:gd name="connsiteY4" fmla="*/ 214862 h 214862"/>
                <a:gd name="connsiteX5" fmla="*/ 65184 w 102377"/>
                <a:gd name="connsiteY5" fmla="*/ 205266 h 214862"/>
                <a:gd name="connsiteX6" fmla="*/ 101045 w 102377"/>
                <a:gd name="connsiteY6" fmla="*/ 71641 h 214862"/>
                <a:gd name="connsiteX7" fmla="*/ 27415 w 102377"/>
                <a:gd name="connsiteY7" fmla="*/ 31 h 214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2377" h="214862">
                  <a:moveTo>
                    <a:pt x="27415" y="31"/>
                  </a:moveTo>
                  <a:cubicBezTo>
                    <a:pt x="18267" y="199"/>
                    <a:pt x="7828" y="1714"/>
                    <a:pt x="2890" y="9403"/>
                  </a:cubicBezTo>
                  <a:cubicBezTo>
                    <a:pt x="-983" y="15352"/>
                    <a:pt x="-141" y="23097"/>
                    <a:pt x="757" y="30112"/>
                  </a:cubicBezTo>
                  <a:cubicBezTo>
                    <a:pt x="8389" y="86794"/>
                    <a:pt x="16078" y="143925"/>
                    <a:pt x="35047" y="197914"/>
                  </a:cubicBezTo>
                  <a:cubicBezTo>
                    <a:pt x="37797" y="205771"/>
                    <a:pt x="42679" y="214919"/>
                    <a:pt x="51042" y="214862"/>
                  </a:cubicBezTo>
                  <a:cubicBezTo>
                    <a:pt x="56934" y="214862"/>
                    <a:pt x="61592" y="209924"/>
                    <a:pt x="65184" y="205266"/>
                  </a:cubicBezTo>
                  <a:cubicBezTo>
                    <a:pt x="94198" y="167833"/>
                    <a:pt x="106714" y="118502"/>
                    <a:pt x="101045" y="71641"/>
                  </a:cubicBezTo>
                  <a:cubicBezTo>
                    <a:pt x="94816" y="20178"/>
                    <a:pt x="81908" y="-923"/>
                    <a:pt x="27415" y="31"/>
                  </a:cubicBezTo>
                  <a:close/>
                </a:path>
              </a:pathLst>
            </a:custGeom>
            <a:solidFill>
              <a:srgbClr val="6C6B6B"/>
            </a:solidFill>
            <a:ln w="5608" cap="flat">
              <a:noFill/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36165" name="Forme libre : forme 36164">
              <a:extLst>
                <a:ext uri="{FF2B5EF4-FFF2-40B4-BE49-F238E27FC236}">
                  <a16:creationId xmlns:a16="http://schemas.microsoft.com/office/drawing/2014/main" id="{977A293B-7CDC-4262-849A-F0AF8F0F79BF}"/>
                </a:ext>
              </a:extLst>
            </p:cNvPr>
            <p:cNvSpPr/>
            <p:nvPr/>
          </p:nvSpPr>
          <p:spPr>
            <a:xfrm>
              <a:off x="5065845" y="1124947"/>
              <a:ext cx="203424" cy="406936"/>
            </a:xfrm>
            <a:custGeom>
              <a:avLst/>
              <a:gdLst>
                <a:gd name="connsiteX0" fmla="*/ 60830 w 203424"/>
                <a:gd name="connsiteY0" fmla="*/ 17566 h 406936"/>
                <a:gd name="connsiteX1" fmla="*/ 2071 w 203424"/>
                <a:gd name="connsiteY1" fmla="*/ 54830 h 406936"/>
                <a:gd name="connsiteX2" fmla="*/ 13688 w 203424"/>
                <a:gd name="connsiteY2" fmla="*/ 131997 h 406936"/>
                <a:gd name="connsiteX3" fmla="*/ 64983 w 203424"/>
                <a:gd name="connsiteY3" fmla="*/ 275891 h 406936"/>
                <a:gd name="connsiteX4" fmla="*/ 140971 w 203424"/>
                <a:gd name="connsiteY4" fmla="*/ 401490 h 406936"/>
                <a:gd name="connsiteX5" fmla="*/ 158649 w 203424"/>
                <a:gd name="connsiteY5" fmla="*/ 406036 h 406936"/>
                <a:gd name="connsiteX6" fmla="*/ 166955 w 203424"/>
                <a:gd name="connsiteY6" fmla="*/ 395991 h 406936"/>
                <a:gd name="connsiteX7" fmla="*/ 156853 w 203424"/>
                <a:gd name="connsiteY7" fmla="*/ 55504 h 406936"/>
                <a:gd name="connsiteX8" fmla="*/ 107747 w 203424"/>
                <a:gd name="connsiteY8" fmla="*/ 0 h 406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3424" h="406936">
                  <a:moveTo>
                    <a:pt x="60830" y="17566"/>
                  </a:moveTo>
                  <a:cubicBezTo>
                    <a:pt x="36586" y="7127"/>
                    <a:pt x="8301" y="29183"/>
                    <a:pt x="2071" y="54830"/>
                  </a:cubicBezTo>
                  <a:cubicBezTo>
                    <a:pt x="-4158" y="80478"/>
                    <a:pt x="4821" y="107135"/>
                    <a:pt x="13688" y="131997"/>
                  </a:cubicBezTo>
                  <a:cubicBezTo>
                    <a:pt x="30805" y="179980"/>
                    <a:pt x="47866" y="227908"/>
                    <a:pt x="64983" y="275891"/>
                  </a:cubicBezTo>
                  <a:cubicBezTo>
                    <a:pt x="81707" y="322753"/>
                    <a:pt x="100508" y="372532"/>
                    <a:pt x="140971" y="401490"/>
                  </a:cubicBezTo>
                  <a:cubicBezTo>
                    <a:pt x="146134" y="405194"/>
                    <a:pt x="152813" y="408618"/>
                    <a:pt x="158649" y="406036"/>
                  </a:cubicBezTo>
                  <a:cubicBezTo>
                    <a:pt x="162690" y="404184"/>
                    <a:pt x="165047" y="399975"/>
                    <a:pt x="166955" y="395991"/>
                  </a:cubicBezTo>
                  <a:cubicBezTo>
                    <a:pt x="218979" y="289922"/>
                    <a:pt x="215107" y="158318"/>
                    <a:pt x="156853" y="55504"/>
                  </a:cubicBezTo>
                  <a:cubicBezTo>
                    <a:pt x="144507" y="33785"/>
                    <a:pt x="129298" y="12683"/>
                    <a:pt x="107747" y="0"/>
                  </a:cubicBezTo>
                </a:path>
              </a:pathLst>
            </a:custGeom>
            <a:solidFill>
              <a:srgbClr val="6C6B6B"/>
            </a:solidFill>
            <a:ln w="5608" cap="flat">
              <a:noFill/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36166" name="Forme libre : forme 36165">
              <a:extLst>
                <a:ext uri="{FF2B5EF4-FFF2-40B4-BE49-F238E27FC236}">
                  <a16:creationId xmlns:a16="http://schemas.microsoft.com/office/drawing/2014/main" id="{1B1112AF-708D-4624-8473-7308BE942527}"/>
                </a:ext>
              </a:extLst>
            </p:cNvPr>
            <p:cNvSpPr/>
            <p:nvPr/>
          </p:nvSpPr>
          <p:spPr>
            <a:xfrm>
              <a:off x="4633904" y="1528997"/>
              <a:ext cx="232712" cy="466328"/>
            </a:xfrm>
            <a:custGeom>
              <a:avLst/>
              <a:gdLst>
                <a:gd name="connsiteX0" fmla="*/ 7884 w 232712"/>
                <a:gd name="connsiteY0" fmla="*/ 191339 h 466328"/>
                <a:gd name="connsiteX1" fmla="*/ 44195 w 232712"/>
                <a:gd name="connsiteY1" fmla="*/ 261995 h 466328"/>
                <a:gd name="connsiteX2" fmla="*/ 146840 w 232712"/>
                <a:gd name="connsiteY2" fmla="*/ 428338 h 466328"/>
                <a:gd name="connsiteX3" fmla="*/ 171309 w 232712"/>
                <a:gd name="connsiteY3" fmla="*/ 458476 h 466328"/>
                <a:gd name="connsiteX4" fmla="*/ 207956 w 232712"/>
                <a:gd name="connsiteY4" fmla="*/ 462741 h 466328"/>
                <a:gd name="connsiteX5" fmla="*/ 225185 w 232712"/>
                <a:gd name="connsiteY5" fmla="*/ 436420 h 466328"/>
                <a:gd name="connsiteX6" fmla="*/ 207563 w 232712"/>
                <a:gd name="connsiteY6" fmla="*/ 255654 h 466328"/>
                <a:gd name="connsiteX7" fmla="*/ 162947 w 232712"/>
                <a:gd name="connsiteY7" fmla="*/ 123657 h 466328"/>
                <a:gd name="connsiteX8" fmla="*/ 94535 w 232712"/>
                <a:gd name="connsiteY8" fmla="*/ 3558 h 466328"/>
                <a:gd name="connsiteX9" fmla="*/ 14731 w 232712"/>
                <a:gd name="connsiteY9" fmla="*/ 70454 h 466328"/>
                <a:gd name="connsiteX10" fmla="*/ 7884 w 232712"/>
                <a:gd name="connsiteY10" fmla="*/ 191339 h 466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2712" h="466328">
                  <a:moveTo>
                    <a:pt x="7884" y="191339"/>
                  </a:moveTo>
                  <a:cubicBezTo>
                    <a:pt x="16190" y="216537"/>
                    <a:pt x="30277" y="239379"/>
                    <a:pt x="44195" y="261995"/>
                  </a:cubicBezTo>
                  <a:cubicBezTo>
                    <a:pt x="78429" y="317443"/>
                    <a:pt x="112606" y="372891"/>
                    <a:pt x="146840" y="428338"/>
                  </a:cubicBezTo>
                  <a:cubicBezTo>
                    <a:pt x="153687" y="439450"/>
                    <a:pt x="160814" y="450787"/>
                    <a:pt x="171309" y="458476"/>
                  </a:cubicBezTo>
                  <a:cubicBezTo>
                    <a:pt x="181804" y="466164"/>
                    <a:pt x="196732" y="469363"/>
                    <a:pt x="207956" y="462741"/>
                  </a:cubicBezTo>
                  <a:cubicBezTo>
                    <a:pt x="217216" y="457297"/>
                    <a:pt x="222042" y="446690"/>
                    <a:pt x="225185" y="436420"/>
                  </a:cubicBezTo>
                  <a:cubicBezTo>
                    <a:pt x="243256" y="377661"/>
                    <a:pt x="225354" y="314525"/>
                    <a:pt x="207563" y="255654"/>
                  </a:cubicBezTo>
                  <a:cubicBezTo>
                    <a:pt x="194094" y="211206"/>
                    <a:pt x="180513" y="166702"/>
                    <a:pt x="162947" y="123657"/>
                  </a:cubicBezTo>
                  <a:cubicBezTo>
                    <a:pt x="150095" y="92173"/>
                    <a:pt x="126524" y="20450"/>
                    <a:pt x="94535" y="3558"/>
                  </a:cubicBezTo>
                  <a:cubicBezTo>
                    <a:pt x="59347" y="-15018"/>
                    <a:pt x="26180" y="43909"/>
                    <a:pt x="14731" y="70454"/>
                  </a:cubicBezTo>
                  <a:cubicBezTo>
                    <a:pt x="-1544" y="108280"/>
                    <a:pt x="-5080" y="151998"/>
                    <a:pt x="7884" y="191339"/>
                  </a:cubicBezTo>
                  <a:close/>
                </a:path>
              </a:pathLst>
            </a:custGeom>
            <a:solidFill>
              <a:srgbClr val="6C6B6B"/>
            </a:solidFill>
            <a:ln w="5608" cap="flat">
              <a:noFill/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36167" name="Forme libre : forme 36166">
              <a:extLst>
                <a:ext uri="{FF2B5EF4-FFF2-40B4-BE49-F238E27FC236}">
                  <a16:creationId xmlns:a16="http://schemas.microsoft.com/office/drawing/2014/main" id="{EDA0C424-A03F-441A-8DB2-8579E8EB9156}"/>
                </a:ext>
              </a:extLst>
            </p:cNvPr>
            <p:cNvSpPr/>
            <p:nvPr/>
          </p:nvSpPr>
          <p:spPr>
            <a:xfrm>
              <a:off x="4468806" y="1968121"/>
              <a:ext cx="183529" cy="489883"/>
            </a:xfrm>
            <a:custGeom>
              <a:avLst/>
              <a:gdLst>
                <a:gd name="connsiteX0" fmla="*/ 14384 w 183529"/>
                <a:gd name="connsiteY0" fmla="*/ 241198 h 489883"/>
                <a:gd name="connsiteX1" fmla="*/ 94750 w 183529"/>
                <a:gd name="connsiteY1" fmla="*/ 447668 h 489883"/>
                <a:gd name="connsiteX2" fmla="*/ 166192 w 183529"/>
                <a:gd name="connsiteY2" fmla="*/ 489029 h 489883"/>
                <a:gd name="connsiteX3" fmla="*/ 174554 w 183529"/>
                <a:gd name="connsiteY3" fmla="*/ 345864 h 489883"/>
                <a:gd name="connsiteX4" fmla="*/ 130106 w 183529"/>
                <a:gd name="connsiteY4" fmla="*/ 163807 h 489883"/>
                <a:gd name="connsiteX5" fmla="*/ 90933 w 183529"/>
                <a:gd name="connsiteY5" fmla="*/ 63294 h 489883"/>
                <a:gd name="connsiteX6" fmla="*/ 20389 w 183529"/>
                <a:gd name="connsiteY6" fmla="*/ 1224 h 489883"/>
                <a:gd name="connsiteX7" fmla="*/ 2094 w 183529"/>
                <a:gd name="connsiteY7" fmla="*/ 99156 h 489883"/>
                <a:gd name="connsiteX8" fmla="*/ 14384 w 183529"/>
                <a:gd name="connsiteY8" fmla="*/ 241198 h 4898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3529" h="489883">
                  <a:moveTo>
                    <a:pt x="14384" y="241198"/>
                  </a:moveTo>
                  <a:cubicBezTo>
                    <a:pt x="26562" y="314717"/>
                    <a:pt x="50807" y="387450"/>
                    <a:pt x="94750" y="447668"/>
                  </a:cubicBezTo>
                  <a:cubicBezTo>
                    <a:pt x="111923" y="471183"/>
                    <a:pt x="137626" y="494697"/>
                    <a:pt x="166192" y="489029"/>
                  </a:cubicBezTo>
                  <a:cubicBezTo>
                    <a:pt x="191558" y="447107"/>
                    <a:pt x="184263" y="393904"/>
                    <a:pt x="174554" y="345864"/>
                  </a:cubicBezTo>
                  <a:cubicBezTo>
                    <a:pt x="162207" y="284580"/>
                    <a:pt x="147391" y="223857"/>
                    <a:pt x="130106" y="163807"/>
                  </a:cubicBezTo>
                  <a:cubicBezTo>
                    <a:pt x="120172" y="129293"/>
                    <a:pt x="109004" y="94498"/>
                    <a:pt x="90933" y="63294"/>
                  </a:cubicBezTo>
                  <a:cubicBezTo>
                    <a:pt x="80383" y="45111"/>
                    <a:pt x="46990" y="-8765"/>
                    <a:pt x="20389" y="1224"/>
                  </a:cubicBezTo>
                  <a:cubicBezTo>
                    <a:pt x="-8289" y="12056"/>
                    <a:pt x="1476" y="77718"/>
                    <a:pt x="2094" y="99156"/>
                  </a:cubicBezTo>
                  <a:cubicBezTo>
                    <a:pt x="3553" y="146690"/>
                    <a:pt x="6583" y="194281"/>
                    <a:pt x="14384" y="241198"/>
                  </a:cubicBezTo>
                  <a:close/>
                </a:path>
              </a:pathLst>
            </a:custGeom>
            <a:solidFill>
              <a:srgbClr val="6C6B6B"/>
            </a:solidFill>
            <a:ln w="5608" cap="flat">
              <a:noFill/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36168" name="Forme libre : forme 36167">
              <a:extLst>
                <a:ext uri="{FF2B5EF4-FFF2-40B4-BE49-F238E27FC236}">
                  <a16:creationId xmlns:a16="http://schemas.microsoft.com/office/drawing/2014/main" id="{355A9255-45BD-4610-9AB1-05CC21F346B3}"/>
                </a:ext>
              </a:extLst>
            </p:cNvPr>
            <p:cNvSpPr/>
            <p:nvPr/>
          </p:nvSpPr>
          <p:spPr>
            <a:xfrm>
              <a:off x="5082233" y="1830945"/>
              <a:ext cx="253693" cy="256278"/>
            </a:xfrm>
            <a:custGeom>
              <a:avLst/>
              <a:gdLst>
                <a:gd name="connsiteX0" fmla="*/ 35968 w 253693"/>
                <a:gd name="connsiteY0" fmla="*/ 128298 h 256278"/>
                <a:gd name="connsiteX1" fmla="*/ 50 w 253693"/>
                <a:gd name="connsiteY1" fmla="*/ 225949 h 256278"/>
                <a:gd name="connsiteX2" fmla="*/ 5157 w 253693"/>
                <a:gd name="connsiteY2" fmla="*/ 245479 h 256278"/>
                <a:gd name="connsiteX3" fmla="*/ 52804 w 253693"/>
                <a:gd name="connsiteY3" fmla="*/ 252102 h 256278"/>
                <a:gd name="connsiteX4" fmla="*/ 239126 w 253693"/>
                <a:gd name="connsiteY4" fmla="*/ 95187 h 256278"/>
                <a:gd name="connsiteX5" fmla="*/ 233065 w 253693"/>
                <a:gd name="connsiteY5" fmla="*/ 12745 h 256278"/>
                <a:gd name="connsiteX6" fmla="*/ 131823 w 253693"/>
                <a:gd name="connsiteY6" fmla="*/ 24474 h 256278"/>
                <a:gd name="connsiteX7" fmla="*/ 35968 w 253693"/>
                <a:gd name="connsiteY7" fmla="*/ 128298 h 256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3693" h="256278">
                  <a:moveTo>
                    <a:pt x="35968" y="128298"/>
                  </a:moveTo>
                  <a:cubicBezTo>
                    <a:pt x="16774" y="157874"/>
                    <a:pt x="-1072" y="190705"/>
                    <a:pt x="50" y="225949"/>
                  </a:cubicBezTo>
                  <a:cubicBezTo>
                    <a:pt x="275" y="232740"/>
                    <a:pt x="1285" y="239867"/>
                    <a:pt x="5157" y="245479"/>
                  </a:cubicBezTo>
                  <a:cubicBezTo>
                    <a:pt x="14922" y="259678"/>
                    <a:pt x="36417" y="257601"/>
                    <a:pt x="52804" y="252102"/>
                  </a:cubicBezTo>
                  <a:cubicBezTo>
                    <a:pt x="130532" y="225949"/>
                    <a:pt x="192602" y="160512"/>
                    <a:pt x="239126" y="95187"/>
                  </a:cubicBezTo>
                  <a:cubicBezTo>
                    <a:pt x="258264" y="68361"/>
                    <a:pt x="260789" y="35586"/>
                    <a:pt x="233065" y="12745"/>
                  </a:cubicBezTo>
                  <a:cubicBezTo>
                    <a:pt x="201693" y="-13127"/>
                    <a:pt x="161623" y="5337"/>
                    <a:pt x="131823" y="24474"/>
                  </a:cubicBezTo>
                  <a:cubicBezTo>
                    <a:pt x="91696" y="50290"/>
                    <a:pt x="61671" y="88789"/>
                    <a:pt x="35968" y="128298"/>
                  </a:cubicBezTo>
                  <a:close/>
                </a:path>
              </a:pathLst>
            </a:custGeom>
            <a:solidFill>
              <a:srgbClr val="6C6B6B"/>
            </a:solidFill>
            <a:ln w="5608" cap="flat">
              <a:noFill/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36169" name="Forme libre : forme 36168">
              <a:extLst>
                <a:ext uri="{FF2B5EF4-FFF2-40B4-BE49-F238E27FC236}">
                  <a16:creationId xmlns:a16="http://schemas.microsoft.com/office/drawing/2014/main" id="{EA03B08E-D5E0-4558-90C5-9A1C5B4FDC66}"/>
                </a:ext>
              </a:extLst>
            </p:cNvPr>
            <p:cNvSpPr/>
            <p:nvPr/>
          </p:nvSpPr>
          <p:spPr>
            <a:xfrm>
              <a:off x="4454465" y="2482011"/>
              <a:ext cx="350077" cy="486830"/>
            </a:xfrm>
            <a:custGeom>
              <a:avLst/>
              <a:gdLst>
                <a:gd name="connsiteX0" fmla="*/ 18567 w 350077"/>
                <a:gd name="connsiteY0" fmla="*/ 218368 h 486830"/>
                <a:gd name="connsiteX1" fmla="*/ 46235 w 350077"/>
                <a:gd name="connsiteY1" fmla="*/ 291999 h 486830"/>
                <a:gd name="connsiteX2" fmla="*/ 117340 w 350077"/>
                <a:gd name="connsiteY2" fmla="*/ 373262 h 486830"/>
                <a:gd name="connsiteX3" fmla="*/ 298387 w 350077"/>
                <a:gd name="connsiteY3" fmla="*/ 485168 h 486830"/>
                <a:gd name="connsiteX4" fmla="*/ 335034 w 350077"/>
                <a:gd name="connsiteY4" fmla="*/ 480454 h 486830"/>
                <a:gd name="connsiteX5" fmla="*/ 346932 w 350077"/>
                <a:gd name="connsiteY5" fmla="*/ 460250 h 486830"/>
                <a:gd name="connsiteX6" fmla="*/ 302372 w 350077"/>
                <a:gd name="connsiteY6" fmla="*/ 329151 h 486830"/>
                <a:gd name="connsiteX7" fmla="*/ 87877 w 350077"/>
                <a:gd name="connsiteY7" fmla="*/ 32046 h 486830"/>
                <a:gd name="connsiteX8" fmla="*/ 6277 w 350077"/>
                <a:gd name="connsiteY8" fmla="*/ 39679 h 486830"/>
                <a:gd name="connsiteX9" fmla="*/ 18567 w 350077"/>
                <a:gd name="connsiteY9" fmla="*/ 218368 h 486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50077" h="486830">
                  <a:moveTo>
                    <a:pt x="18567" y="218368"/>
                  </a:moveTo>
                  <a:cubicBezTo>
                    <a:pt x="25246" y="243791"/>
                    <a:pt x="33215" y="269158"/>
                    <a:pt x="46235" y="291999"/>
                  </a:cubicBezTo>
                  <a:cubicBezTo>
                    <a:pt x="64138" y="323371"/>
                    <a:pt x="90795" y="348682"/>
                    <a:pt x="117340" y="373262"/>
                  </a:cubicBezTo>
                  <a:cubicBezTo>
                    <a:pt x="170150" y="422088"/>
                    <a:pt x="227731" y="471699"/>
                    <a:pt x="298387" y="485168"/>
                  </a:cubicBezTo>
                  <a:cubicBezTo>
                    <a:pt x="310902" y="487581"/>
                    <a:pt x="325045" y="488367"/>
                    <a:pt x="335034" y="480454"/>
                  </a:cubicBezTo>
                  <a:cubicBezTo>
                    <a:pt x="341264" y="475515"/>
                    <a:pt x="344799" y="467883"/>
                    <a:pt x="346932" y="460250"/>
                  </a:cubicBezTo>
                  <a:cubicBezTo>
                    <a:pt x="359896" y="414175"/>
                    <a:pt x="330376" y="367987"/>
                    <a:pt x="302372" y="329151"/>
                  </a:cubicBezTo>
                  <a:cubicBezTo>
                    <a:pt x="230874" y="230098"/>
                    <a:pt x="159375" y="131100"/>
                    <a:pt x="87877" y="32046"/>
                  </a:cubicBezTo>
                  <a:cubicBezTo>
                    <a:pt x="58469" y="-8642"/>
                    <a:pt x="19241" y="-15264"/>
                    <a:pt x="6277" y="39679"/>
                  </a:cubicBezTo>
                  <a:cubicBezTo>
                    <a:pt x="-7529" y="97932"/>
                    <a:pt x="3639" y="161518"/>
                    <a:pt x="18567" y="218368"/>
                  </a:cubicBezTo>
                  <a:close/>
                </a:path>
              </a:pathLst>
            </a:custGeom>
            <a:solidFill>
              <a:srgbClr val="6C6B6B"/>
            </a:solidFill>
            <a:ln w="5608" cap="flat">
              <a:noFill/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36170" name="Forme libre : forme 36169">
              <a:extLst>
                <a:ext uri="{FF2B5EF4-FFF2-40B4-BE49-F238E27FC236}">
                  <a16:creationId xmlns:a16="http://schemas.microsoft.com/office/drawing/2014/main" id="{5185619F-70B0-41CE-A69D-7EE52EB56F03}"/>
                </a:ext>
              </a:extLst>
            </p:cNvPr>
            <p:cNvSpPr/>
            <p:nvPr/>
          </p:nvSpPr>
          <p:spPr>
            <a:xfrm>
              <a:off x="4854510" y="2221963"/>
              <a:ext cx="164989" cy="192605"/>
            </a:xfrm>
            <a:custGeom>
              <a:avLst/>
              <a:gdLst>
                <a:gd name="connsiteX0" fmla="*/ 41395 w 164989"/>
                <a:gd name="connsiteY0" fmla="*/ 136919 h 192605"/>
                <a:gd name="connsiteX1" fmla="*/ 134107 w 164989"/>
                <a:gd name="connsiteY1" fmla="*/ 190234 h 192605"/>
                <a:gd name="connsiteX2" fmla="*/ 159754 w 164989"/>
                <a:gd name="connsiteY2" fmla="*/ 188326 h 192605"/>
                <a:gd name="connsiteX3" fmla="*/ 164805 w 164989"/>
                <a:gd name="connsiteY3" fmla="*/ 166551 h 192605"/>
                <a:gd name="connsiteX4" fmla="*/ 160260 w 164989"/>
                <a:gd name="connsiteY4" fmla="*/ 87701 h 192605"/>
                <a:gd name="connsiteX5" fmla="*/ 154816 w 164989"/>
                <a:gd name="connsiteY5" fmla="*/ 56610 h 192605"/>
                <a:gd name="connsiteX6" fmla="*/ 24390 w 164989"/>
                <a:gd name="connsiteY6" fmla="*/ 9749 h 192605"/>
                <a:gd name="connsiteX7" fmla="*/ 41395 w 164989"/>
                <a:gd name="connsiteY7" fmla="*/ 136919 h 192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4989" h="192605">
                  <a:moveTo>
                    <a:pt x="41395" y="136919"/>
                  </a:moveTo>
                  <a:cubicBezTo>
                    <a:pt x="67772" y="161388"/>
                    <a:pt x="99705" y="179740"/>
                    <a:pt x="134107" y="190234"/>
                  </a:cubicBezTo>
                  <a:cubicBezTo>
                    <a:pt x="142694" y="192872"/>
                    <a:pt x="153244" y="194555"/>
                    <a:pt x="159754" y="188326"/>
                  </a:cubicBezTo>
                  <a:cubicBezTo>
                    <a:pt x="165310" y="182994"/>
                    <a:pt x="165254" y="174240"/>
                    <a:pt x="164805" y="166551"/>
                  </a:cubicBezTo>
                  <a:cubicBezTo>
                    <a:pt x="163290" y="140286"/>
                    <a:pt x="161775" y="114022"/>
                    <a:pt x="160260" y="87701"/>
                  </a:cubicBezTo>
                  <a:cubicBezTo>
                    <a:pt x="159642" y="77150"/>
                    <a:pt x="158969" y="66319"/>
                    <a:pt x="154816" y="56610"/>
                  </a:cubicBezTo>
                  <a:cubicBezTo>
                    <a:pt x="137418" y="16203"/>
                    <a:pt x="63170" y="-17246"/>
                    <a:pt x="24390" y="9749"/>
                  </a:cubicBezTo>
                  <a:cubicBezTo>
                    <a:pt x="-23593" y="43141"/>
                    <a:pt x="8508" y="106445"/>
                    <a:pt x="41395" y="136919"/>
                  </a:cubicBezTo>
                  <a:close/>
                </a:path>
              </a:pathLst>
            </a:custGeom>
            <a:solidFill>
              <a:srgbClr val="6C6B6B"/>
            </a:solidFill>
            <a:ln w="5608" cap="flat">
              <a:noFill/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36171" name="Forme libre : forme 36170">
              <a:extLst>
                <a:ext uri="{FF2B5EF4-FFF2-40B4-BE49-F238E27FC236}">
                  <a16:creationId xmlns:a16="http://schemas.microsoft.com/office/drawing/2014/main" id="{0BE7B1FD-5F32-4C25-A8ED-A435D2E53747}"/>
                </a:ext>
              </a:extLst>
            </p:cNvPr>
            <p:cNvSpPr/>
            <p:nvPr/>
          </p:nvSpPr>
          <p:spPr>
            <a:xfrm>
              <a:off x="6044424" y="1515316"/>
              <a:ext cx="491234" cy="81630"/>
            </a:xfrm>
            <a:custGeom>
              <a:avLst/>
              <a:gdLst>
                <a:gd name="connsiteX0" fmla="*/ 17454 w 491234"/>
                <a:gd name="connsiteY0" fmla="*/ 54391 h 81630"/>
                <a:gd name="connsiteX1" fmla="*/ 0 w 491234"/>
                <a:gd name="connsiteY1" fmla="*/ 69319 h 81630"/>
                <a:gd name="connsiteX2" fmla="*/ 154782 w 491234"/>
                <a:gd name="connsiteY2" fmla="*/ 73135 h 81630"/>
                <a:gd name="connsiteX3" fmla="*/ 351430 w 491234"/>
                <a:gd name="connsiteY3" fmla="*/ 69151 h 81630"/>
                <a:gd name="connsiteX4" fmla="*/ 490947 w 491234"/>
                <a:gd name="connsiteY4" fmla="*/ 70441 h 81630"/>
                <a:gd name="connsiteX5" fmla="*/ 396776 w 491234"/>
                <a:gd name="connsiteY5" fmla="*/ 6295 h 81630"/>
                <a:gd name="connsiteX6" fmla="*/ 214551 w 491234"/>
                <a:gd name="connsiteY6" fmla="*/ 5004 h 81630"/>
                <a:gd name="connsiteX7" fmla="*/ 17454 w 491234"/>
                <a:gd name="connsiteY7" fmla="*/ 54391 h 81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91234" h="81630">
                  <a:moveTo>
                    <a:pt x="17454" y="54391"/>
                  </a:moveTo>
                  <a:cubicBezTo>
                    <a:pt x="10046" y="57365"/>
                    <a:pt x="1684" y="61518"/>
                    <a:pt x="0" y="69319"/>
                  </a:cubicBezTo>
                  <a:cubicBezTo>
                    <a:pt x="49218" y="86268"/>
                    <a:pt x="102982" y="78186"/>
                    <a:pt x="154782" y="73135"/>
                  </a:cubicBezTo>
                  <a:cubicBezTo>
                    <a:pt x="220107" y="66737"/>
                    <a:pt x="285881" y="65447"/>
                    <a:pt x="351430" y="69151"/>
                  </a:cubicBezTo>
                  <a:cubicBezTo>
                    <a:pt x="374945" y="70498"/>
                    <a:pt x="487693" y="95696"/>
                    <a:pt x="490947" y="70441"/>
                  </a:cubicBezTo>
                  <a:cubicBezTo>
                    <a:pt x="496391" y="28519"/>
                    <a:pt x="422985" y="9887"/>
                    <a:pt x="396776" y="6295"/>
                  </a:cubicBezTo>
                  <a:cubicBezTo>
                    <a:pt x="336559" y="-1899"/>
                    <a:pt x="274881" y="-1843"/>
                    <a:pt x="214551" y="5004"/>
                  </a:cubicBezTo>
                  <a:cubicBezTo>
                    <a:pt x="147037" y="12637"/>
                    <a:pt x="80534" y="29192"/>
                    <a:pt x="17454" y="54391"/>
                  </a:cubicBezTo>
                  <a:close/>
                </a:path>
              </a:pathLst>
            </a:custGeom>
            <a:solidFill>
              <a:srgbClr val="6C6B6B"/>
            </a:solidFill>
            <a:ln w="5608" cap="flat">
              <a:noFill/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36172" name="Forme libre : forme 36171">
              <a:extLst>
                <a:ext uri="{FF2B5EF4-FFF2-40B4-BE49-F238E27FC236}">
                  <a16:creationId xmlns:a16="http://schemas.microsoft.com/office/drawing/2014/main" id="{BBDF4B86-5A70-4872-B798-DF99E3DBD2D6}"/>
                </a:ext>
              </a:extLst>
            </p:cNvPr>
            <p:cNvSpPr/>
            <p:nvPr/>
          </p:nvSpPr>
          <p:spPr>
            <a:xfrm>
              <a:off x="6816468" y="1662059"/>
              <a:ext cx="202202" cy="95380"/>
            </a:xfrm>
            <a:custGeom>
              <a:avLst/>
              <a:gdLst>
                <a:gd name="connsiteX0" fmla="*/ 20947 w 202202"/>
                <a:gd name="connsiteY0" fmla="*/ 41497 h 95380"/>
                <a:gd name="connsiteX1" fmla="*/ 1024 w 202202"/>
                <a:gd name="connsiteY1" fmla="*/ 58838 h 95380"/>
                <a:gd name="connsiteX2" fmla="*/ 8432 w 202202"/>
                <a:gd name="connsiteY2" fmla="*/ 82746 h 95380"/>
                <a:gd name="connsiteX3" fmla="*/ 32452 w 202202"/>
                <a:gd name="connsiteY3" fmla="*/ 93184 h 95380"/>
                <a:gd name="connsiteX4" fmla="*/ 112313 w 202202"/>
                <a:gd name="connsiteY4" fmla="*/ 87685 h 95380"/>
                <a:gd name="connsiteX5" fmla="*/ 187290 w 202202"/>
                <a:gd name="connsiteY5" fmla="*/ 13773 h 95380"/>
                <a:gd name="connsiteX6" fmla="*/ 20947 w 202202"/>
                <a:gd name="connsiteY6" fmla="*/ 41497 h 95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2202" h="95380">
                  <a:moveTo>
                    <a:pt x="20947" y="41497"/>
                  </a:moveTo>
                  <a:cubicBezTo>
                    <a:pt x="12810" y="45482"/>
                    <a:pt x="4055" y="50308"/>
                    <a:pt x="1024" y="58838"/>
                  </a:cubicBezTo>
                  <a:cubicBezTo>
                    <a:pt x="-1950" y="67200"/>
                    <a:pt x="1866" y="76797"/>
                    <a:pt x="8432" y="82746"/>
                  </a:cubicBezTo>
                  <a:cubicBezTo>
                    <a:pt x="14998" y="88695"/>
                    <a:pt x="23809" y="91501"/>
                    <a:pt x="32452" y="93184"/>
                  </a:cubicBezTo>
                  <a:cubicBezTo>
                    <a:pt x="58885" y="98235"/>
                    <a:pt x="86160" y="93802"/>
                    <a:pt x="112313" y="87685"/>
                  </a:cubicBezTo>
                  <a:cubicBezTo>
                    <a:pt x="142506" y="80669"/>
                    <a:pt x="238866" y="59512"/>
                    <a:pt x="187290" y="13773"/>
                  </a:cubicBezTo>
                  <a:cubicBezTo>
                    <a:pt x="146546" y="-22425"/>
                    <a:pt x="60849" y="21967"/>
                    <a:pt x="20947" y="41497"/>
                  </a:cubicBezTo>
                  <a:close/>
                </a:path>
              </a:pathLst>
            </a:custGeom>
            <a:solidFill>
              <a:srgbClr val="6C6B6B"/>
            </a:solidFill>
            <a:ln w="5608" cap="flat">
              <a:noFill/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36173" name="Forme libre : forme 36172">
              <a:extLst>
                <a:ext uri="{FF2B5EF4-FFF2-40B4-BE49-F238E27FC236}">
                  <a16:creationId xmlns:a16="http://schemas.microsoft.com/office/drawing/2014/main" id="{8474270F-8C93-4816-8D85-76B25CFE1C4D}"/>
                </a:ext>
              </a:extLst>
            </p:cNvPr>
            <p:cNvSpPr/>
            <p:nvPr/>
          </p:nvSpPr>
          <p:spPr>
            <a:xfrm>
              <a:off x="7398715" y="1214322"/>
              <a:ext cx="255546" cy="292810"/>
            </a:xfrm>
            <a:custGeom>
              <a:avLst/>
              <a:gdLst>
                <a:gd name="connsiteX0" fmla="*/ 199870 w 255546"/>
                <a:gd name="connsiteY0" fmla="*/ 1935 h 292810"/>
                <a:gd name="connsiteX1" fmla="*/ 142290 w 255546"/>
                <a:gd name="connsiteY1" fmla="*/ 17761 h 292810"/>
                <a:gd name="connsiteX2" fmla="*/ 116755 w 255546"/>
                <a:gd name="connsiteY2" fmla="*/ 69841 h 292810"/>
                <a:gd name="connsiteX3" fmla="*/ 36053 w 255546"/>
                <a:gd name="connsiteY3" fmla="*/ 217327 h 292810"/>
                <a:gd name="connsiteX4" fmla="*/ 304 w 255546"/>
                <a:gd name="connsiteY4" fmla="*/ 292810 h 292810"/>
                <a:gd name="connsiteX5" fmla="*/ 73261 w 255546"/>
                <a:gd name="connsiteY5" fmla="*/ 258240 h 292810"/>
                <a:gd name="connsiteX6" fmla="*/ 141224 w 255546"/>
                <a:gd name="connsiteY6" fmla="*/ 198807 h 292810"/>
                <a:gd name="connsiteX7" fmla="*/ 238201 w 255546"/>
                <a:gd name="connsiteY7" fmla="*/ 103345 h 292810"/>
                <a:gd name="connsiteX8" fmla="*/ 199870 w 255546"/>
                <a:gd name="connsiteY8" fmla="*/ 1935 h 292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5546" h="292810">
                  <a:moveTo>
                    <a:pt x="199870" y="1935"/>
                  </a:moveTo>
                  <a:cubicBezTo>
                    <a:pt x="179723" y="-3509"/>
                    <a:pt x="156826" y="2776"/>
                    <a:pt x="142290" y="17761"/>
                  </a:cubicBezTo>
                  <a:cubicBezTo>
                    <a:pt x="128709" y="31791"/>
                    <a:pt x="123041" y="51377"/>
                    <a:pt x="116755" y="69841"/>
                  </a:cubicBezTo>
                  <a:cubicBezTo>
                    <a:pt x="98516" y="123100"/>
                    <a:pt x="71072" y="173216"/>
                    <a:pt x="36053" y="217327"/>
                  </a:cubicBezTo>
                  <a:cubicBezTo>
                    <a:pt x="18263" y="239720"/>
                    <a:pt x="-2783" y="264357"/>
                    <a:pt x="304" y="292810"/>
                  </a:cubicBezTo>
                  <a:cubicBezTo>
                    <a:pt x="26232" y="285234"/>
                    <a:pt x="50981" y="273505"/>
                    <a:pt x="73261" y="258240"/>
                  </a:cubicBezTo>
                  <a:cubicBezTo>
                    <a:pt x="98123" y="241235"/>
                    <a:pt x="119730" y="219965"/>
                    <a:pt x="141224" y="198807"/>
                  </a:cubicBezTo>
                  <a:cubicBezTo>
                    <a:pt x="173550" y="166987"/>
                    <a:pt x="205875" y="135166"/>
                    <a:pt x="238201" y="103345"/>
                  </a:cubicBezTo>
                  <a:cubicBezTo>
                    <a:pt x="275746" y="66474"/>
                    <a:pt x="247461" y="14842"/>
                    <a:pt x="199870" y="1935"/>
                  </a:cubicBezTo>
                  <a:close/>
                </a:path>
              </a:pathLst>
            </a:custGeom>
            <a:solidFill>
              <a:srgbClr val="6C6B6B"/>
            </a:solidFill>
            <a:ln w="5608" cap="flat">
              <a:noFill/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36174" name="Forme libre : forme 36173">
              <a:extLst>
                <a:ext uri="{FF2B5EF4-FFF2-40B4-BE49-F238E27FC236}">
                  <a16:creationId xmlns:a16="http://schemas.microsoft.com/office/drawing/2014/main" id="{BF83C6E4-B560-47FF-B861-3EE709079048}"/>
                </a:ext>
              </a:extLst>
            </p:cNvPr>
            <p:cNvSpPr/>
            <p:nvPr/>
          </p:nvSpPr>
          <p:spPr>
            <a:xfrm>
              <a:off x="7409079" y="1437786"/>
              <a:ext cx="423555" cy="393672"/>
            </a:xfrm>
            <a:custGeom>
              <a:avLst/>
              <a:gdLst>
                <a:gd name="connsiteX0" fmla="*/ 144609 w 423555"/>
                <a:gd name="connsiteY0" fmla="*/ 223399 h 393672"/>
                <a:gd name="connsiteX1" fmla="*/ 66657 w 423555"/>
                <a:gd name="connsiteY1" fmla="*/ 289565 h 393672"/>
                <a:gd name="connsiteX2" fmla="*/ 3970 w 423555"/>
                <a:gd name="connsiteY2" fmla="*/ 344396 h 393672"/>
                <a:gd name="connsiteX3" fmla="*/ 603 w 423555"/>
                <a:gd name="connsiteY3" fmla="*/ 366339 h 393672"/>
                <a:gd name="connsiteX4" fmla="*/ 46397 w 423555"/>
                <a:gd name="connsiteY4" fmla="*/ 393333 h 393672"/>
                <a:gd name="connsiteX5" fmla="*/ 222842 w 423555"/>
                <a:gd name="connsiteY5" fmla="*/ 312407 h 393672"/>
                <a:gd name="connsiteX6" fmla="*/ 267627 w 423555"/>
                <a:gd name="connsiteY6" fmla="*/ 250449 h 393672"/>
                <a:gd name="connsiteX7" fmla="*/ 303937 w 423555"/>
                <a:gd name="connsiteY7" fmla="*/ 218628 h 393672"/>
                <a:gd name="connsiteX8" fmla="*/ 421343 w 423555"/>
                <a:gd name="connsiteY8" fmla="*/ 20352 h 393672"/>
                <a:gd name="connsiteX9" fmla="*/ 417975 w 423555"/>
                <a:gd name="connsiteY9" fmla="*/ 261 h 393672"/>
                <a:gd name="connsiteX10" fmla="*/ 406078 w 423555"/>
                <a:gd name="connsiteY10" fmla="*/ 4975 h 393672"/>
                <a:gd name="connsiteX11" fmla="*/ 277448 w 423555"/>
                <a:gd name="connsiteY11" fmla="*/ 127375 h 393672"/>
                <a:gd name="connsiteX12" fmla="*/ 218521 w 423555"/>
                <a:gd name="connsiteY12" fmla="*/ 168175 h 393672"/>
                <a:gd name="connsiteX13" fmla="*/ 144609 w 423555"/>
                <a:gd name="connsiteY13" fmla="*/ 223399 h 393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23555" h="393672">
                  <a:moveTo>
                    <a:pt x="144609" y="223399"/>
                  </a:moveTo>
                  <a:cubicBezTo>
                    <a:pt x="118906" y="245847"/>
                    <a:pt x="94886" y="270428"/>
                    <a:pt x="66657" y="289565"/>
                  </a:cubicBezTo>
                  <a:cubicBezTo>
                    <a:pt x="43311" y="305336"/>
                    <a:pt x="15755" y="318805"/>
                    <a:pt x="3970" y="344396"/>
                  </a:cubicBezTo>
                  <a:cubicBezTo>
                    <a:pt x="827" y="351243"/>
                    <a:pt x="-1025" y="358987"/>
                    <a:pt x="603" y="366339"/>
                  </a:cubicBezTo>
                  <a:cubicBezTo>
                    <a:pt x="4699" y="384971"/>
                    <a:pt x="27372" y="392211"/>
                    <a:pt x="46397" y="393333"/>
                  </a:cubicBezTo>
                  <a:cubicBezTo>
                    <a:pt x="113630" y="397318"/>
                    <a:pt x="181986" y="365946"/>
                    <a:pt x="222842" y="312407"/>
                  </a:cubicBezTo>
                  <a:cubicBezTo>
                    <a:pt x="238332" y="292091"/>
                    <a:pt x="250061" y="268913"/>
                    <a:pt x="267627" y="250449"/>
                  </a:cubicBezTo>
                  <a:cubicBezTo>
                    <a:pt x="278739" y="238776"/>
                    <a:pt x="291871" y="229291"/>
                    <a:pt x="303937" y="218628"/>
                  </a:cubicBezTo>
                  <a:cubicBezTo>
                    <a:pt x="362079" y="167278"/>
                    <a:pt x="392665" y="92412"/>
                    <a:pt x="421343" y="20352"/>
                  </a:cubicBezTo>
                  <a:cubicBezTo>
                    <a:pt x="424205" y="13169"/>
                    <a:pt x="425383" y="2337"/>
                    <a:pt x="417975" y="261"/>
                  </a:cubicBezTo>
                  <a:cubicBezTo>
                    <a:pt x="413710" y="-917"/>
                    <a:pt x="409501" y="2113"/>
                    <a:pt x="406078" y="4975"/>
                  </a:cubicBezTo>
                  <a:cubicBezTo>
                    <a:pt x="360676" y="43138"/>
                    <a:pt x="316733" y="83152"/>
                    <a:pt x="277448" y="127375"/>
                  </a:cubicBezTo>
                  <a:cubicBezTo>
                    <a:pt x="261173" y="145671"/>
                    <a:pt x="239174" y="154931"/>
                    <a:pt x="218521" y="168175"/>
                  </a:cubicBezTo>
                  <a:cubicBezTo>
                    <a:pt x="192537" y="184675"/>
                    <a:pt x="167844" y="203139"/>
                    <a:pt x="144609" y="223399"/>
                  </a:cubicBezTo>
                  <a:close/>
                </a:path>
              </a:pathLst>
            </a:custGeom>
            <a:solidFill>
              <a:srgbClr val="6C6B6B"/>
            </a:solidFill>
            <a:ln w="5608" cap="flat">
              <a:noFill/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36175" name="Forme libre : forme 36174">
              <a:extLst>
                <a:ext uri="{FF2B5EF4-FFF2-40B4-BE49-F238E27FC236}">
                  <a16:creationId xmlns:a16="http://schemas.microsoft.com/office/drawing/2014/main" id="{ADC6E01F-A82F-44F4-9ECD-D76B07E12FDE}"/>
                </a:ext>
              </a:extLst>
            </p:cNvPr>
            <p:cNvSpPr/>
            <p:nvPr/>
          </p:nvSpPr>
          <p:spPr>
            <a:xfrm>
              <a:off x="7456207" y="1976950"/>
              <a:ext cx="316160" cy="144323"/>
            </a:xfrm>
            <a:custGeom>
              <a:avLst/>
              <a:gdLst>
                <a:gd name="connsiteX0" fmla="*/ 116563 w 316160"/>
                <a:gd name="connsiteY0" fmla="*/ 38527 h 144323"/>
                <a:gd name="connsiteX1" fmla="*/ 44953 w 316160"/>
                <a:gd name="connsiteY1" fmla="*/ 67541 h 144323"/>
                <a:gd name="connsiteX2" fmla="*/ 842 w 316160"/>
                <a:gd name="connsiteY2" fmla="*/ 130285 h 144323"/>
                <a:gd name="connsiteX3" fmla="*/ 2357 w 316160"/>
                <a:gd name="connsiteY3" fmla="*/ 142239 h 144323"/>
                <a:gd name="connsiteX4" fmla="*/ 10607 w 316160"/>
                <a:gd name="connsiteY4" fmla="*/ 144315 h 144323"/>
                <a:gd name="connsiteX5" fmla="*/ 75539 w 316160"/>
                <a:gd name="connsiteY5" fmla="*/ 125178 h 144323"/>
                <a:gd name="connsiteX6" fmla="*/ 287228 w 316160"/>
                <a:gd name="connsiteY6" fmla="*/ 57271 h 144323"/>
                <a:gd name="connsiteX7" fmla="*/ 311528 w 316160"/>
                <a:gd name="connsiteY7" fmla="*/ 14675 h 144323"/>
                <a:gd name="connsiteX8" fmla="*/ 239244 w 316160"/>
                <a:gd name="connsiteY8" fmla="*/ 7829 h 144323"/>
                <a:gd name="connsiteX9" fmla="*/ 116563 w 316160"/>
                <a:gd name="connsiteY9" fmla="*/ 38527 h 1443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6160" h="144323">
                  <a:moveTo>
                    <a:pt x="116563" y="38527"/>
                  </a:moveTo>
                  <a:cubicBezTo>
                    <a:pt x="91646" y="45486"/>
                    <a:pt x="66166" y="52725"/>
                    <a:pt x="44953" y="67541"/>
                  </a:cubicBezTo>
                  <a:cubicBezTo>
                    <a:pt x="23515" y="82470"/>
                    <a:pt x="7408" y="105030"/>
                    <a:pt x="842" y="130285"/>
                  </a:cubicBezTo>
                  <a:cubicBezTo>
                    <a:pt x="-225" y="134382"/>
                    <a:pt x="-786" y="139376"/>
                    <a:pt x="2357" y="142239"/>
                  </a:cubicBezTo>
                  <a:cubicBezTo>
                    <a:pt x="4489" y="144203"/>
                    <a:pt x="7688" y="144371"/>
                    <a:pt x="10607" y="144315"/>
                  </a:cubicBezTo>
                  <a:cubicBezTo>
                    <a:pt x="33336" y="143754"/>
                    <a:pt x="54662" y="134101"/>
                    <a:pt x="75539" y="125178"/>
                  </a:cubicBezTo>
                  <a:cubicBezTo>
                    <a:pt x="144568" y="95770"/>
                    <a:pt x="215168" y="77026"/>
                    <a:pt x="287228" y="57271"/>
                  </a:cubicBezTo>
                  <a:cubicBezTo>
                    <a:pt x="308105" y="51547"/>
                    <a:pt x="324548" y="38358"/>
                    <a:pt x="311528" y="14675"/>
                  </a:cubicBezTo>
                  <a:cubicBezTo>
                    <a:pt x="297554" y="-10635"/>
                    <a:pt x="261580" y="3563"/>
                    <a:pt x="239244" y="7829"/>
                  </a:cubicBezTo>
                  <a:cubicBezTo>
                    <a:pt x="197771" y="15798"/>
                    <a:pt x="157139" y="27190"/>
                    <a:pt x="116563" y="38527"/>
                  </a:cubicBezTo>
                  <a:close/>
                </a:path>
              </a:pathLst>
            </a:custGeom>
            <a:solidFill>
              <a:srgbClr val="6C6B6B"/>
            </a:solidFill>
            <a:ln w="5608" cap="flat">
              <a:noFill/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36176" name="Forme libre : forme 36175">
              <a:extLst>
                <a:ext uri="{FF2B5EF4-FFF2-40B4-BE49-F238E27FC236}">
                  <a16:creationId xmlns:a16="http://schemas.microsoft.com/office/drawing/2014/main" id="{B773BE53-E8F5-4542-9B10-9E0C2BD07166}"/>
                </a:ext>
              </a:extLst>
            </p:cNvPr>
            <p:cNvSpPr/>
            <p:nvPr/>
          </p:nvSpPr>
          <p:spPr>
            <a:xfrm>
              <a:off x="7274829" y="2258890"/>
              <a:ext cx="273092" cy="195971"/>
            </a:xfrm>
            <a:custGeom>
              <a:avLst/>
              <a:gdLst>
                <a:gd name="connsiteX0" fmla="*/ 131655 w 273092"/>
                <a:gd name="connsiteY0" fmla="*/ 3968 h 195971"/>
                <a:gd name="connsiteX1" fmla="*/ 86645 w 273092"/>
                <a:gd name="connsiteY1" fmla="*/ 18279 h 195971"/>
                <a:gd name="connsiteX2" fmla="*/ 58753 w 273092"/>
                <a:gd name="connsiteY2" fmla="*/ 52513 h 195971"/>
                <a:gd name="connsiteX3" fmla="*/ 19244 w 273092"/>
                <a:gd name="connsiteY3" fmla="*/ 119353 h 195971"/>
                <a:gd name="connsiteX4" fmla="*/ 780 w 273092"/>
                <a:gd name="connsiteY4" fmla="*/ 186979 h 195971"/>
                <a:gd name="connsiteX5" fmla="*/ 3306 w 273092"/>
                <a:gd name="connsiteY5" fmla="*/ 193489 h 195971"/>
                <a:gd name="connsiteX6" fmla="*/ 21769 w 273092"/>
                <a:gd name="connsiteY6" fmla="*/ 191020 h 195971"/>
                <a:gd name="connsiteX7" fmla="*/ 132384 w 273092"/>
                <a:gd name="connsiteY7" fmla="*/ 135348 h 195971"/>
                <a:gd name="connsiteX8" fmla="*/ 232673 w 273092"/>
                <a:gd name="connsiteY8" fmla="*/ 94772 h 195971"/>
                <a:gd name="connsiteX9" fmla="*/ 257871 w 273092"/>
                <a:gd name="connsiteY9" fmla="*/ 16203 h 195971"/>
                <a:gd name="connsiteX10" fmla="*/ 131655 w 273092"/>
                <a:gd name="connsiteY10" fmla="*/ 3968 h 195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73092" h="195971">
                  <a:moveTo>
                    <a:pt x="131655" y="3968"/>
                  </a:moveTo>
                  <a:cubicBezTo>
                    <a:pt x="115828" y="5820"/>
                    <a:pt x="99609" y="9019"/>
                    <a:pt x="86645" y="18279"/>
                  </a:cubicBezTo>
                  <a:cubicBezTo>
                    <a:pt x="74579" y="26866"/>
                    <a:pt x="66498" y="39886"/>
                    <a:pt x="58753" y="52513"/>
                  </a:cubicBezTo>
                  <a:cubicBezTo>
                    <a:pt x="45228" y="74569"/>
                    <a:pt x="31703" y="96624"/>
                    <a:pt x="19244" y="119353"/>
                  </a:cubicBezTo>
                  <a:cubicBezTo>
                    <a:pt x="7795" y="140230"/>
                    <a:pt x="-3036" y="163465"/>
                    <a:pt x="780" y="186979"/>
                  </a:cubicBezTo>
                  <a:cubicBezTo>
                    <a:pt x="1173" y="189336"/>
                    <a:pt x="1734" y="191750"/>
                    <a:pt x="3306" y="193489"/>
                  </a:cubicBezTo>
                  <a:cubicBezTo>
                    <a:pt x="7851" y="198597"/>
                    <a:pt x="16157" y="194836"/>
                    <a:pt x="21769" y="191020"/>
                  </a:cubicBezTo>
                  <a:cubicBezTo>
                    <a:pt x="56003" y="167786"/>
                    <a:pt x="93324" y="149041"/>
                    <a:pt x="132384" y="135348"/>
                  </a:cubicBezTo>
                  <a:cubicBezTo>
                    <a:pt x="166562" y="123394"/>
                    <a:pt x="202704" y="115032"/>
                    <a:pt x="232673" y="94772"/>
                  </a:cubicBezTo>
                  <a:cubicBezTo>
                    <a:pt x="258320" y="77487"/>
                    <a:pt x="293732" y="42187"/>
                    <a:pt x="257871" y="16203"/>
                  </a:cubicBezTo>
                  <a:cubicBezTo>
                    <a:pt x="227004" y="-6077"/>
                    <a:pt x="167067" y="-241"/>
                    <a:pt x="131655" y="3968"/>
                  </a:cubicBezTo>
                  <a:close/>
                </a:path>
              </a:pathLst>
            </a:custGeom>
            <a:solidFill>
              <a:srgbClr val="6C6B6B"/>
            </a:solidFill>
            <a:ln w="5608" cap="flat">
              <a:noFill/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36177" name="Forme libre : forme 36176">
              <a:extLst>
                <a:ext uri="{FF2B5EF4-FFF2-40B4-BE49-F238E27FC236}">
                  <a16:creationId xmlns:a16="http://schemas.microsoft.com/office/drawing/2014/main" id="{F71D7B2B-8127-4017-AEFA-01B65A9A2A81}"/>
                </a:ext>
              </a:extLst>
            </p:cNvPr>
            <p:cNvSpPr/>
            <p:nvPr/>
          </p:nvSpPr>
          <p:spPr>
            <a:xfrm>
              <a:off x="7842596" y="2157624"/>
              <a:ext cx="407499" cy="409207"/>
            </a:xfrm>
            <a:custGeom>
              <a:avLst/>
              <a:gdLst>
                <a:gd name="connsiteX0" fmla="*/ 15943 w 407499"/>
                <a:gd name="connsiteY0" fmla="*/ 49899 h 409207"/>
                <a:gd name="connsiteX1" fmla="*/ 229 w 407499"/>
                <a:gd name="connsiteY1" fmla="*/ 71001 h 409207"/>
                <a:gd name="connsiteX2" fmla="*/ 9265 w 407499"/>
                <a:gd name="connsiteY2" fmla="*/ 83067 h 409207"/>
                <a:gd name="connsiteX3" fmla="*/ 101191 w 407499"/>
                <a:gd name="connsiteY3" fmla="*/ 138346 h 409207"/>
                <a:gd name="connsiteX4" fmla="*/ 143169 w 407499"/>
                <a:gd name="connsiteY4" fmla="*/ 200528 h 409207"/>
                <a:gd name="connsiteX5" fmla="*/ 266748 w 407499"/>
                <a:gd name="connsiteY5" fmla="*/ 340494 h 409207"/>
                <a:gd name="connsiteX6" fmla="*/ 363557 w 407499"/>
                <a:gd name="connsiteY6" fmla="*/ 406661 h 409207"/>
                <a:gd name="connsiteX7" fmla="*/ 393470 w 407499"/>
                <a:gd name="connsiteY7" fmla="*/ 405146 h 409207"/>
                <a:gd name="connsiteX8" fmla="*/ 404245 w 407499"/>
                <a:gd name="connsiteY8" fmla="*/ 388534 h 409207"/>
                <a:gd name="connsiteX9" fmla="*/ 397454 w 407499"/>
                <a:gd name="connsiteY9" fmla="*/ 310750 h 409207"/>
                <a:gd name="connsiteX10" fmla="*/ 379047 w 407499"/>
                <a:gd name="connsiteY10" fmla="*/ 154846 h 409207"/>
                <a:gd name="connsiteX11" fmla="*/ 386679 w 407499"/>
                <a:gd name="connsiteY11" fmla="*/ 44624 h 409207"/>
                <a:gd name="connsiteX12" fmla="*/ 310916 w 407499"/>
                <a:gd name="connsiteY12" fmla="*/ 232 h 409207"/>
                <a:gd name="connsiteX13" fmla="*/ 168817 w 407499"/>
                <a:gd name="connsiteY13" fmla="*/ 30201 h 409207"/>
                <a:gd name="connsiteX14" fmla="*/ 15943 w 407499"/>
                <a:gd name="connsiteY14" fmla="*/ 49899 h 409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07499" h="409207">
                  <a:moveTo>
                    <a:pt x="15943" y="49899"/>
                  </a:moveTo>
                  <a:cubicBezTo>
                    <a:pt x="7525" y="54164"/>
                    <a:pt x="-1567" y="61741"/>
                    <a:pt x="229" y="71001"/>
                  </a:cubicBezTo>
                  <a:cubicBezTo>
                    <a:pt x="1183" y="76052"/>
                    <a:pt x="5224" y="79868"/>
                    <a:pt x="9265" y="83067"/>
                  </a:cubicBezTo>
                  <a:cubicBezTo>
                    <a:pt x="37437" y="105291"/>
                    <a:pt x="75095" y="113709"/>
                    <a:pt x="101191" y="138346"/>
                  </a:cubicBezTo>
                  <a:cubicBezTo>
                    <a:pt x="119487" y="155575"/>
                    <a:pt x="130262" y="178978"/>
                    <a:pt x="143169" y="200528"/>
                  </a:cubicBezTo>
                  <a:cubicBezTo>
                    <a:pt x="175215" y="254124"/>
                    <a:pt x="221290" y="297674"/>
                    <a:pt x="266748" y="340494"/>
                  </a:cubicBezTo>
                  <a:cubicBezTo>
                    <a:pt x="295482" y="367545"/>
                    <a:pt x="325675" y="395493"/>
                    <a:pt x="363557" y="406661"/>
                  </a:cubicBezTo>
                  <a:cubicBezTo>
                    <a:pt x="373491" y="409579"/>
                    <a:pt x="384995" y="411039"/>
                    <a:pt x="393470" y="405146"/>
                  </a:cubicBezTo>
                  <a:cubicBezTo>
                    <a:pt x="399026" y="401330"/>
                    <a:pt x="402225" y="394932"/>
                    <a:pt x="404245" y="388534"/>
                  </a:cubicBezTo>
                  <a:cubicBezTo>
                    <a:pt x="412158" y="363336"/>
                    <a:pt x="403964" y="336341"/>
                    <a:pt x="397454" y="310750"/>
                  </a:cubicBezTo>
                  <a:cubicBezTo>
                    <a:pt x="384995" y="262037"/>
                    <a:pt x="373266" y="205299"/>
                    <a:pt x="379047" y="154846"/>
                  </a:cubicBezTo>
                  <a:cubicBezTo>
                    <a:pt x="383424" y="116571"/>
                    <a:pt x="402337" y="83572"/>
                    <a:pt x="386679" y="44624"/>
                  </a:cubicBezTo>
                  <a:cubicBezTo>
                    <a:pt x="373884" y="12747"/>
                    <a:pt x="344364" y="-2069"/>
                    <a:pt x="310916" y="232"/>
                  </a:cubicBezTo>
                  <a:cubicBezTo>
                    <a:pt x="262146" y="3599"/>
                    <a:pt x="218989" y="28517"/>
                    <a:pt x="168817" y="30201"/>
                  </a:cubicBezTo>
                  <a:cubicBezTo>
                    <a:pt x="117747" y="31884"/>
                    <a:pt x="63141" y="25935"/>
                    <a:pt x="15943" y="49899"/>
                  </a:cubicBezTo>
                  <a:close/>
                </a:path>
              </a:pathLst>
            </a:custGeom>
            <a:solidFill>
              <a:srgbClr val="6C6B6B"/>
            </a:solidFill>
            <a:ln w="5608" cap="flat">
              <a:noFill/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36178" name="Forme libre : forme 36177">
              <a:extLst>
                <a:ext uri="{FF2B5EF4-FFF2-40B4-BE49-F238E27FC236}">
                  <a16:creationId xmlns:a16="http://schemas.microsoft.com/office/drawing/2014/main" id="{1FAC752B-133A-409C-ADB9-2324D12570BD}"/>
                </a:ext>
              </a:extLst>
            </p:cNvPr>
            <p:cNvSpPr/>
            <p:nvPr/>
          </p:nvSpPr>
          <p:spPr>
            <a:xfrm>
              <a:off x="7725927" y="2407860"/>
              <a:ext cx="405365" cy="377150"/>
            </a:xfrm>
            <a:custGeom>
              <a:avLst/>
              <a:gdLst>
                <a:gd name="connsiteX0" fmla="*/ 222 w 405365"/>
                <a:gd name="connsiteY0" fmla="*/ 124717 h 377150"/>
                <a:gd name="connsiteX1" fmla="*/ 1625 w 405365"/>
                <a:gd name="connsiteY1" fmla="*/ 137737 h 377150"/>
                <a:gd name="connsiteX2" fmla="*/ 26431 w 405365"/>
                <a:gd name="connsiteY2" fmla="*/ 148232 h 377150"/>
                <a:gd name="connsiteX3" fmla="*/ 101184 w 405365"/>
                <a:gd name="connsiteY3" fmla="*/ 116131 h 377150"/>
                <a:gd name="connsiteX4" fmla="*/ 178912 w 405365"/>
                <a:gd name="connsiteY4" fmla="*/ 110631 h 377150"/>
                <a:gd name="connsiteX5" fmla="*/ 201417 w 405365"/>
                <a:gd name="connsiteY5" fmla="*/ 138074 h 377150"/>
                <a:gd name="connsiteX6" fmla="*/ 251926 w 405365"/>
                <a:gd name="connsiteY6" fmla="*/ 233873 h 377150"/>
                <a:gd name="connsiteX7" fmla="*/ 289358 w 405365"/>
                <a:gd name="connsiteY7" fmla="*/ 299759 h 377150"/>
                <a:gd name="connsiteX8" fmla="*/ 339474 w 405365"/>
                <a:gd name="connsiteY8" fmla="*/ 338202 h 377150"/>
                <a:gd name="connsiteX9" fmla="*/ 401488 w 405365"/>
                <a:gd name="connsiteY9" fmla="*/ 377150 h 377150"/>
                <a:gd name="connsiteX10" fmla="*/ 395708 w 405365"/>
                <a:gd name="connsiteY10" fmla="*/ 321197 h 377150"/>
                <a:gd name="connsiteX11" fmla="*/ 258099 w 405365"/>
                <a:gd name="connsiteY11" fmla="*/ 109733 h 377150"/>
                <a:gd name="connsiteX12" fmla="*/ 71384 w 405365"/>
                <a:gd name="connsiteY12" fmla="*/ 10848 h 377150"/>
                <a:gd name="connsiteX13" fmla="*/ 222 w 405365"/>
                <a:gd name="connsiteY13" fmla="*/ 124717 h 37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05365" h="377150">
                  <a:moveTo>
                    <a:pt x="222" y="124717"/>
                  </a:moveTo>
                  <a:cubicBezTo>
                    <a:pt x="-170" y="129095"/>
                    <a:pt x="-226" y="133697"/>
                    <a:pt x="1625" y="137737"/>
                  </a:cubicBezTo>
                  <a:cubicBezTo>
                    <a:pt x="5666" y="146436"/>
                    <a:pt x="16890" y="148849"/>
                    <a:pt x="26431" y="148232"/>
                  </a:cubicBezTo>
                  <a:cubicBezTo>
                    <a:pt x="53706" y="146436"/>
                    <a:pt x="77052" y="129039"/>
                    <a:pt x="101184" y="116131"/>
                  </a:cubicBezTo>
                  <a:cubicBezTo>
                    <a:pt x="125316" y="103279"/>
                    <a:pt x="156407" y="95029"/>
                    <a:pt x="178912" y="110631"/>
                  </a:cubicBezTo>
                  <a:cubicBezTo>
                    <a:pt x="188677" y="117422"/>
                    <a:pt x="195299" y="127860"/>
                    <a:pt x="201417" y="138074"/>
                  </a:cubicBezTo>
                  <a:cubicBezTo>
                    <a:pt x="219993" y="169053"/>
                    <a:pt x="236829" y="201042"/>
                    <a:pt x="251926" y="233873"/>
                  </a:cubicBezTo>
                  <a:cubicBezTo>
                    <a:pt x="262533" y="256939"/>
                    <a:pt x="272466" y="280846"/>
                    <a:pt x="289358" y="299759"/>
                  </a:cubicBezTo>
                  <a:cubicBezTo>
                    <a:pt x="303445" y="315529"/>
                    <a:pt x="321572" y="326978"/>
                    <a:pt x="339474" y="338202"/>
                  </a:cubicBezTo>
                  <a:cubicBezTo>
                    <a:pt x="360127" y="351166"/>
                    <a:pt x="380836" y="364186"/>
                    <a:pt x="401488" y="377150"/>
                  </a:cubicBezTo>
                  <a:cubicBezTo>
                    <a:pt x="409851" y="359696"/>
                    <a:pt x="403172" y="339044"/>
                    <a:pt x="395708" y="321197"/>
                  </a:cubicBezTo>
                  <a:cubicBezTo>
                    <a:pt x="363045" y="243189"/>
                    <a:pt x="316072" y="171242"/>
                    <a:pt x="258099" y="109733"/>
                  </a:cubicBezTo>
                  <a:cubicBezTo>
                    <a:pt x="220217" y="69550"/>
                    <a:pt x="131714" y="-33432"/>
                    <a:pt x="71384" y="10848"/>
                  </a:cubicBezTo>
                  <a:cubicBezTo>
                    <a:pt x="36870" y="36214"/>
                    <a:pt x="3983" y="81223"/>
                    <a:pt x="222" y="124717"/>
                  </a:cubicBezTo>
                  <a:close/>
                </a:path>
              </a:pathLst>
            </a:custGeom>
            <a:solidFill>
              <a:srgbClr val="6C6B6B"/>
            </a:solidFill>
            <a:ln w="5608" cap="flat">
              <a:noFill/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36179" name="Forme libre : forme 36178">
              <a:extLst>
                <a:ext uri="{FF2B5EF4-FFF2-40B4-BE49-F238E27FC236}">
                  <a16:creationId xmlns:a16="http://schemas.microsoft.com/office/drawing/2014/main" id="{E9151B74-03CC-43D7-AD26-3A875BF07AA3}"/>
                </a:ext>
              </a:extLst>
            </p:cNvPr>
            <p:cNvSpPr/>
            <p:nvPr/>
          </p:nvSpPr>
          <p:spPr>
            <a:xfrm>
              <a:off x="6963137" y="2780048"/>
              <a:ext cx="978380" cy="1457606"/>
            </a:xfrm>
            <a:custGeom>
              <a:avLst/>
              <a:gdLst>
                <a:gd name="connsiteX0" fmla="*/ 352318 w 978380"/>
                <a:gd name="connsiteY0" fmla="*/ 61700 h 1457606"/>
                <a:gd name="connsiteX1" fmla="*/ 357200 w 978380"/>
                <a:gd name="connsiteY1" fmla="*/ 208232 h 1457606"/>
                <a:gd name="connsiteX2" fmla="*/ 298385 w 978380"/>
                <a:gd name="connsiteY2" fmla="*/ 167881 h 1457606"/>
                <a:gd name="connsiteX3" fmla="*/ 267351 w 978380"/>
                <a:gd name="connsiteY3" fmla="*/ 98796 h 1457606"/>
                <a:gd name="connsiteX4" fmla="*/ 203485 w 978380"/>
                <a:gd name="connsiteY4" fmla="*/ 70286 h 1457606"/>
                <a:gd name="connsiteX5" fmla="*/ 232219 w 978380"/>
                <a:gd name="connsiteY5" fmla="*/ 379009 h 1457606"/>
                <a:gd name="connsiteX6" fmla="*/ 215102 w 978380"/>
                <a:gd name="connsiteY6" fmla="*/ 442089 h 1457606"/>
                <a:gd name="connsiteX7" fmla="*/ 175536 w 978380"/>
                <a:gd name="connsiteY7" fmla="*/ 425926 h 1457606"/>
                <a:gd name="connsiteX8" fmla="*/ 72722 w 978380"/>
                <a:gd name="connsiteY8" fmla="*/ 293031 h 1457606"/>
                <a:gd name="connsiteX9" fmla="*/ 31923 w 978380"/>
                <a:gd name="connsiteY9" fmla="*/ 257619 h 1457606"/>
                <a:gd name="connsiteX10" fmla="*/ 2852 w 978380"/>
                <a:gd name="connsiteY10" fmla="*/ 307286 h 1457606"/>
                <a:gd name="connsiteX11" fmla="*/ 35907 w 978380"/>
                <a:gd name="connsiteY11" fmla="*/ 494057 h 1457606"/>
                <a:gd name="connsiteX12" fmla="*/ 299901 w 978380"/>
                <a:gd name="connsiteY12" fmla="*/ 596702 h 1457606"/>
                <a:gd name="connsiteX13" fmla="*/ 335145 w 978380"/>
                <a:gd name="connsiteY13" fmla="*/ 626952 h 1457606"/>
                <a:gd name="connsiteX14" fmla="*/ 304166 w 978380"/>
                <a:gd name="connsiteY14" fmla="*/ 723873 h 1457606"/>
                <a:gd name="connsiteX15" fmla="*/ 160496 w 978380"/>
                <a:gd name="connsiteY15" fmla="*/ 809514 h 1457606"/>
                <a:gd name="connsiteX16" fmla="*/ 76146 w 978380"/>
                <a:gd name="connsiteY16" fmla="*/ 944148 h 1457606"/>
                <a:gd name="connsiteX17" fmla="*/ 77268 w 978380"/>
                <a:gd name="connsiteY17" fmla="*/ 988372 h 1457606"/>
                <a:gd name="connsiteX18" fmla="*/ 60207 w 978380"/>
                <a:gd name="connsiteY18" fmla="*/ 1014973 h 1457606"/>
                <a:gd name="connsiteX19" fmla="*/ 95564 w 978380"/>
                <a:gd name="connsiteY19" fmla="*/ 1105104 h 1457606"/>
                <a:gd name="connsiteX20" fmla="*/ 137991 w 978380"/>
                <a:gd name="connsiteY20" fmla="*/ 1323639 h 1457606"/>
                <a:gd name="connsiteX21" fmla="*/ 145792 w 978380"/>
                <a:gd name="connsiteY21" fmla="*/ 1420673 h 1457606"/>
                <a:gd name="connsiteX22" fmla="*/ 268473 w 978380"/>
                <a:gd name="connsiteY22" fmla="*/ 1444973 h 1457606"/>
                <a:gd name="connsiteX23" fmla="*/ 349848 w 978380"/>
                <a:gd name="connsiteY23" fmla="*/ 1336491 h 1457606"/>
                <a:gd name="connsiteX24" fmla="*/ 398954 w 978380"/>
                <a:gd name="connsiteY24" fmla="*/ 1207132 h 1457606"/>
                <a:gd name="connsiteX25" fmla="*/ 433581 w 978380"/>
                <a:gd name="connsiteY25" fmla="*/ 1170653 h 1457606"/>
                <a:gd name="connsiteX26" fmla="*/ 472193 w 978380"/>
                <a:gd name="connsiteY26" fmla="*/ 1166219 h 1457606"/>
                <a:gd name="connsiteX27" fmla="*/ 635449 w 978380"/>
                <a:gd name="connsiteY27" fmla="*/ 1193045 h 1457606"/>
                <a:gd name="connsiteX28" fmla="*/ 660703 w 978380"/>
                <a:gd name="connsiteY28" fmla="*/ 1070028 h 1457606"/>
                <a:gd name="connsiteX29" fmla="*/ 599195 w 978380"/>
                <a:gd name="connsiteY29" fmla="*/ 951725 h 1457606"/>
                <a:gd name="connsiteX30" fmla="*/ 583256 w 978380"/>
                <a:gd name="connsiteY30" fmla="*/ 823488 h 1457606"/>
                <a:gd name="connsiteX31" fmla="*/ 614067 w 978380"/>
                <a:gd name="connsiteY31" fmla="*/ 790096 h 1457606"/>
                <a:gd name="connsiteX32" fmla="*/ 638928 w 978380"/>
                <a:gd name="connsiteY32" fmla="*/ 786279 h 1457606"/>
                <a:gd name="connsiteX33" fmla="*/ 767165 w 978380"/>
                <a:gd name="connsiteY33" fmla="*/ 857497 h 1457606"/>
                <a:gd name="connsiteX34" fmla="*/ 864704 w 978380"/>
                <a:gd name="connsiteY34" fmla="*/ 972545 h 1457606"/>
                <a:gd name="connsiteX35" fmla="*/ 936932 w 978380"/>
                <a:gd name="connsiteY35" fmla="*/ 984275 h 1457606"/>
                <a:gd name="connsiteX36" fmla="*/ 935192 w 978380"/>
                <a:gd name="connsiteY36" fmla="*/ 938143 h 1457606"/>
                <a:gd name="connsiteX37" fmla="*/ 897310 w 978380"/>
                <a:gd name="connsiteY37" fmla="*/ 906603 h 1457606"/>
                <a:gd name="connsiteX38" fmla="*/ 820929 w 978380"/>
                <a:gd name="connsiteY38" fmla="*/ 845936 h 1457606"/>
                <a:gd name="connsiteX39" fmla="*/ 785236 w 978380"/>
                <a:gd name="connsiteY39" fmla="*/ 762260 h 1457606"/>
                <a:gd name="connsiteX40" fmla="*/ 847306 w 978380"/>
                <a:gd name="connsiteY40" fmla="*/ 723761 h 1457606"/>
                <a:gd name="connsiteX41" fmla="*/ 924473 w 978380"/>
                <a:gd name="connsiteY41" fmla="*/ 728531 h 1457606"/>
                <a:gd name="connsiteX42" fmla="*/ 962635 w 978380"/>
                <a:gd name="connsiteY42" fmla="*/ 718036 h 1457606"/>
                <a:gd name="connsiteX43" fmla="*/ 977675 w 978380"/>
                <a:gd name="connsiteY43" fmla="*/ 656472 h 1457606"/>
                <a:gd name="connsiteX44" fmla="*/ 969313 w 978380"/>
                <a:gd name="connsiteY44" fmla="*/ 542826 h 1457606"/>
                <a:gd name="connsiteX45" fmla="*/ 939625 w 978380"/>
                <a:gd name="connsiteY45" fmla="*/ 460160 h 1457606"/>
                <a:gd name="connsiteX46" fmla="*/ 866444 w 978380"/>
                <a:gd name="connsiteY46" fmla="*/ 453088 h 1457606"/>
                <a:gd name="connsiteX47" fmla="*/ 803195 w 978380"/>
                <a:gd name="connsiteY47" fmla="*/ 496302 h 1457606"/>
                <a:gd name="connsiteX48" fmla="*/ 667045 w 978380"/>
                <a:gd name="connsiteY48" fmla="*/ 614605 h 1457606"/>
                <a:gd name="connsiteX49" fmla="*/ 583144 w 978380"/>
                <a:gd name="connsiteY49" fmla="*/ 660793 h 1457606"/>
                <a:gd name="connsiteX50" fmla="*/ 523207 w 978380"/>
                <a:gd name="connsiteY50" fmla="*/ 603100 h 1457606"/>
                <a:gd name="connsiteX51" fmla="*/ 560976 w 978380"/>
                <a:gd name="connsiteY51" fmla="*/ 562356 h 1457606"/>
                <a:gd name="connsiteX52" fmla="*/ 740844 w 978380"/>
                <a:gd name="connsiteY52" fmla="*/ 373452 h 1457606"/>
                <a:gd name="connsiteX53" fmla="*/ 749375 w 978380"/>
                <a:gd name="connsiteY53" fmla="*/ 241400 h 1457606"/>
                <a:gd name="connsiteX54" fmla="*/ 718508 w 978380"/>
                <a:gd name="connsiteY54" fmla="*/ 231522 h 1457606"/>
                <a:gd name="connsiteX55" fmla="*/ 699651 w 978380"/>
                <a:gd name="connsiteY55" fmla="*/ 243757 h 1457606"/>
                <a:gd name="connsiteX56" fmla="*/ 578205 w 978380"/>
                <a:gd name="connsiteY56" fmla="*/ 335234 h 1457606"/>
                <a:gd name="connsiteX57" fmla="*/ 562940 w 978380"/>
                <a:gd name="connsiteY57" fmla="*/ 340061 h 1457606"/>
                <a:gd name="connsiteX58" fmla="*/ 552053 w 978380"/>
                <a:gd name="connsiteY58" fmla="*/ 330857 h 1457606"/>
                <a:gd name="connsiteX59" fmla="*/ 552895 w 978380"/>
                <a:gd name="connsiteY59" fmla="*/ 212946 h 1457606"/>
                <a:gd name="connsiteX60" fmla="*/ 588476 w 978380"/>
                <a:gd name="connsiteY60" fmla="*/ 96495 h 1457606"/>
                <a:gd name="connsiteX61" fmla="*/ 460744 w 978380"/>
                <a:gd name="connsiteY61" fmla="*/ 212385 h 1457606"/>
                <a:gd name="connsiteX62" fmla="*/ 419775 w 978380"/>
                <a:gd name="connsiteY62" fmla="*/ 39700 h 1457606"/>
                <a:gd name="connsiteX63" fmla="*/ 352318 w 978380"/>
                <a:gd name="connsiteY63" fmla="*/ 61700 h 1457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978380" h="1457606">
                  <a:moveTo>
                    <a:pt x="352318" y="61700"/>
                  </a:moveTo>
                  <a:cubicBezTo>
                    <a:pt x="358603" y="110806"/>
                    <a:pt x="375103" y="162101"/>
                    <a:pt x="357200" y="208232"/>
                  </a:cubicBezTo>
                  <a:cubicBezTo>
                    <a:pt x="332058" y="210814"/>
                    <a:pt x="310115" y="190217"/>
                    <a:pt x="298385" y="167881"/>
                  </a:cubicBezTo>
                  <a:cubicBezTo>
                    <a:pt x="286656" y="145489"/>
                    <a:pt x="281100" y="120010"/>
                    <a:pt x="267351" y="98796"/>
                  </a:cubicBezTo>
                  <a:cubicBezTo>
                    <a:pt x="253601" y="77582"/>
                    <a:pt x="227000" y="60970"/>
                    <a:pt x="203485" y="70286"/>
                  </a:cubicBezTo>
                  <a:cubicBezTo>
                    <a:pt x="183000" y="172483"/>
                    <a:pt x="207525" y="277766"/>
                    <a:pt x="232219" y="379009"/>
                  </a:cubicBezTo>
                  <a:cubicBezTo>
                    <a:pt x="237943" y="402579"/>
                    <a:pt x="238504" y="435747"/>
                    <a:pt x="215102" y="442089"/>
                  </a:cubicBezTo>
                  <a:cubicBezTo>
                    <a:pt x="200735" y="445961"/>
                    <a:pt x="186592" y="435915"/>
                    <a:pt x="175536" y="425926"/>
                  </a:cubicBezTo>
                  <a:cubicBezTo>
                    <a:pt x="133726" y="388269"/>
                    <a:pt x="98706" y="342979"/>
                    <a:pt x="72722" y="293031"/>
                  </a:cubicBezTo>
                  <a:cubicBezTo>
                    <a:pt x="63855" y="275970"/>
                    <a:pt x="51060" y="255374"/>
                    <a:pt x="31923" y="257619"/>
                  </a:cubicBezTo>
                  <a:cubicBezTo>
                    <a:pt x="11158" y="260032"/>
                    <a:pt x="4479" y="286465"/>
                    <a:pt x="2852" y="307286"/>
                  </a:cubicBezTo>
                  <a:cubicBezTo>
                    <a:pt x="-2199" y="371994"/>
                    <a:pt x="-5173" y="443829"/>
                    <a:pt x="35907" y="494057"/>
                  </a:cubicBezTo>
                  <a:cubicBezTo>
                    <a:pt x="96686" y="568361"/>
                    <a:pt x="214597" y="552760"/>
                    <a:pt x="299901" y="596702"/>
                  </a:cubicBezTo>
                  <a:cubicBezTo>
                    <a:pt x="313875" y="603886"/>
                    <a:pt x="327456" y="613258"/>
                    <a:pt x="335145" y="626952"/>
                  </a:cubicBezTo>
                  <a:cubicBezTo>
                    <a:pt x="353104" y="658997"/>
                    <a:pt x="331609" y="699460"/>
                    <a:pt x="304166" y="723873"/>
                  </a:cubicBezTo>
                  <a:cubicBezTo>
                    <a:pt x="262356" y="760969"/>
                    <a:pt x="207750" y="779713"/>
                    <a:pt x="160496" y="809514"/>
                  </a:cubicBezTo>
                  <a:cubicBezTo>
                    <a:pt x="113242" y="839314"/>
                    <a:pt x="70197" y="888588"/>
                    <a:pt x="76146" y="944148"/>
                  </a:cubicBezTo>
                  <a:cubicBezTo>
                    <a:pt x="77717" y="958964"/>
                    <a:pt x="82712" y="974454"/>
                    <a:pt x="77268" y="988372"/>
                  </a:cubicBezTo>
                  <a:cubicBezTo>
                    <a:pt x="73396" y="998193"/>
                    <a:pt x="64866" y="1005489"/>
                    <a:pt x="60207" y="1014973"/>
                  </a:cubicBezTo>
                  <a:cubicBezTo>
                    <a:pt x="45111" y="1045671"/>
                    <a:pt x="75024" y="1077773"/>
                    <a:pt x="95564" y="1105104"/>
                  </a:cubicBezTo>
                  <a:cubicBezTo>
                    <a:pt x="141246" y="1165883"/>
                    <a:pt x="146297" y="1248044"/>
                    <a:pt x="137991" y="1323639"/>
                  </a:cubicBezTo>
                  <a:cubicBezTo>
                    <a:pt x="134344" y="1356526"/>
                    <a:pt x="129068" y="1392163"/>
                    <a:pt x="145792" y="1420673"/>
                  </a:cubicBezTo>
                  <a:cubicBezTo>
                    <a:pt x="169083" y="1460519"/>
                    <a:pt x="228066" y="1467309"/>
                    <a:pt x="268473" y="1444973"/>
                  </a:cubicBezTo>
                  <a:cubicBezTo>
                    <a:pt x="308880" y="1422637"/>
                    <a:pt x="333461" y="1379648"/>
                    <a:pt x="349848" y="1336491"/>
                  </a:cubicBezTo>
                  <a:cubicBezTo>
                    <a:pt x="366236" y="1293334"/>
                    <a:pt x="376674" y="1247595"/>
                    <a:pt x="398954" y="1207132"/>
                  </a:cubicBezTo>
                  <a:cubicBezTo>
                    <a:pt x="407204" y="1192147"/>
                    <a:pt x="417867" y="1177332"/>
                    <a:pt x="433581" y="1170653"/>
                  </a:cubicBezTo>
                  <a:cubicBezTo>
                    <a:pt x="445591" y="1165546"/>
                    <a:pt x="459116" y="1165883"/>
                    <a:pt x="472193" y="1166219"/>
                  </a:cubicBezTo>
                  <a:cubicBezTo>
                    <a:pt x="527696" y="1167847"/>
                    <a:pt x="584996" y="1169867"/>
                    <a:pt x="635449" y="1193045"/>
                  </a:cubicBezTo>
                  <a:cubicBezTo>
                    <a:pt x="670188" y="1165153"/>
                    <a:pt x="674341" y="1112456"/>
                    <a:pt x="660703" y="1070028"/>
                  </a:cubicBezTo>
                  <a:cubicBezTo>
                    <a:pt x="647066" y="1027656"/>
                    <a:pt x="619567" y="991346"/>
                    <a:pt x="599195" y="951725"/>
                  </a:cubicBezTo>
                  <a:cubicBezTo>
                    <a:pt x="578823" y="912103"/>
                    <a:pt x="565803" y="864456"/>
                    <a:pt x="583256" y="823488"/>
                  </a:cubicBezTo>
                  <a:cubicBezTo>
                    <a:pt x="589374" y="809177"/>
                    <a:pt x="599644" y="795876"/>
                    <a:pt x="614067" y="790096"/>
                  </a:cubicBezTo>
                  <a:cubicBezTo>
                    <a:pt x="621868" y="786953"/>
                    <a:pt x="630454" y="786167"/>
                    <a:pt x="638928" y="786279"/>
                  </a:cubicBezTo>
                  <a:cubicBezTo>
                    <a:pt x="689269" y="787178"/>
                    <a:pt x="733605" y="819952"/>
                    <a:pt x="767165" y="857497"/>
                  </a:cubicBezTo>
                  <a:cubicBezTo>
                    <a:pt x="800726" y="894986"/>
                    <a:pt x="827551" y="938592"/>
                    <a:pt x="864704" y="972545"/>
                  </a:cubicBezTo>
                  <a:cubicBezTo>
                    <a:pt x="884907" y="991009"/>
                    <a:pt x="919366" y="1005320"/>
                    <a:pt x="936932" y="984275"/>
                  </a:cubicBezTo>
                  <a:cubicBezTo>
                    <a:pt x="947538" y="971535"/>
                    <a:pt x="944676" y="951725"/>
                    <a:pt x="935192" y="938143"/>
                  </a:cubicBezTo>
                  <a:cubicBezTo>
                    <a:pt x="925707" y="924562"/>
                    <a:pt x="911116" y="915695"/>
                    <a:pt x="897310" y="906603"/>
                  </a:cubicBezTo>
                  <a:cubicBezTo>
                    <a:pt x="870147" y="888645"/>
                    <a:pt x="844556" y="868329"/>
                    <a:pt x="820929" y="845936"/>
                  </a:cubicBezTo>
                  <a:cubicBezTo>
                    <a:pt x="797583" y="823824"/>
                    <a:pt x="774517" y="792565"/>
                    <a:pt x="785236" y="762260"/>
                  </a:cubicBezTo>
                  <a:cubicBezTo>
                    <a:pt x="793823" y="737903"/>
                    <a:pt x="821547" y="725444"/>
                    <a:pt x="847306" y="723761"/>
                  </a:cubicBezTo>
                  <a:cubicBezTo>
                    <a:pt x="873066" y="722077"/>
                    <a:pt x="898713" y="728307"/>
                    <a:pt x="924473" y="728531"/>
                  </a:cubicBezTo>
                  <a:cubicBezTo>
                    <a:pt x="937942" y="728643"/>
                    <a:pt x="952309" y="726679"/>
                    <a:pt x="962635" y="718036"/>
                  </a:cubicBezTo>
                  <a:cubicBezTo>
                    <a:pt x="979471" y="703894"/>
                    <a:pt x="979303" y="678415"/>
                    <a:pt x="977675" y="656472"/>
                  </a:cubicBezTo>
                  <a:cubicBezTo>
                    <a:pt x="974869" y="618590"/>
                    <a:pt x="972119" y="580708"/>
                    <a:pt x="969313" y="542826"/>
                  </a:cubicBezTo>
                  <a:cubicBezTo>
                    <a:pt x="967125" y="512745"/>
                    <a:pt x="963084" y="479129"/>
                    <a:pt x="939625" y="460160"/>
                  </a:cubicBezTo>
                  <a:cubicBezTo>
                    <a:pt x="919646" y="444053"/>
                    <a:pt x="890407" y="443885"/>
                    <a:pt x="866444" y="453088"/>
                  </a:cubicBezTo>
                  <a:cubicBezTo>
                    <a:pt x="842480" y="462292"/>
                    <a:pt x="822613" y="479465"/>
                    <a:pt x="803195" y="496302"/>
                  </a:cubicBezTo>
                  <a:cubicBezTo>
                    <a:pt x="757793" y="535755"/>
                    <a:pt x="712447" y="575152"/>
                    <a:pt x="667045" y="614605"/>
                  </a:cubicBezTo>
                  <a:cubicBezTo>
                    <a:pt x="642520" y="635931"/>
                    <a:pt x="615582" y="658267"/>
                    <a:pt x="583144" y="660793"/>
                  </a:cubicBezTo>
                  <a:cubicBezTo>
                    <a:pt x="550762" y="663318"/>
                    <a:pt x="514676" y="634472"/>
                    <a:pt x="523207" y="603100"/>
                  </a:cubicBezTo>
                  <a:cubicBezTo>
                    <a:pt x="528202" y="584861"/>
                    <a:pt x="545431" y="573132"/>
                    <a:pt x="560976" y="562356"/>
                  </a:cubicBezTo>
                  <a:cubicBezTo>
                    <a:pt x="632980" y="512521"/>
                    <a:pt x="694601" y="447757"/>
                    <a:pt x="740844" y="373452"/>
                  </a:cubicBezTo>
                  <a:cubicBezTo>
                    <a:pt x="766211" y="332709"/>
                    <a:pt x="784731" y="273894"/>
                    <a:pt x="749375" y="241400"/>
                  </a:cubicBezTo>
                  <a:cubicBezTo>
                    <a:pt x="741069" y="233767"/>
                    <a:pt x="729396" y="228604"/>
                    <a:pt x="718508" y="231522"/>
                  </a:cubicBezTo>
                  <a:cubicBezTo>
                    <a:pt x="711212" y="233486"/>
                    <a:pt x="705320" y="238706"/>
                    <a:pt x="699651" y="243757"/>
                  </a:cubicBezTo>
                  <a:cubicBezTo>
                    <a:pt x="661657" y="277373"/>
                    <a:pt x="621026" y="308015"/>
                    <a:pt x="578205" y="335234"/>
                  </a:cubicBezTo>
                  <a:cubicBezTo>
                    <a:pt x="573603" y="338152"/>
                    <a:pt x="568272" y="341183"/>
                    <a:pt x="562940" y="340061"/>
                  </a:cubicBezTo>
                  <a:cubicBezTo>
                    <a:pt x="558170" y="339051"/>
                    <a:pt x="554691" y="334953"/>
                    <a:pt x="552053" y="330857"/>
                  </a:cubicBezTo>
                  <a:cubicBezTo>
                    <a:pt x="529661" y="296679"/>
                    <a:pt x="538079" y="251052"/>
                    <a:pt x="552895" y="212946"/>
                  </a:cubicBezTo>
                  <a:cubicBezTo>
                    <a:pt x="567711" y="174840"/>
                    <a:pt x="588363" y="137351"/>
                    <a:pt x="588476" y="96495"/>
                  </a:cubicBezTo>
                  <a:cubicBezTo>
                    <a:pt x="530502" y="108785"/>
                    <a:pt x="519110" y="202339"/>
                    <a:pt x="460744" y="212385"/>
                  </a:cubicBezTo>
                  <a:cubicBezTo>
                    <a:pt x="435714" y="216706"/>
                    <a:pt x="424265" y="55527"/>
                    <a:pt x="419775" y="39700"/>
                  </a:cubicBezTo>
                  <a:cubicBezTo>
                    <a:pt x="400302" y="-28599"/>
                    <a:pt x="344405" y="-539"/>
                    <a:pt x="352318" y="61700"/>
                  </a:cubicBezTo>
                  <a:close/>
                </a:path>
              </a:pathLst>
            </a:custGeom>
            <a:solidFill>
              <a:srgbClr val="6C6B6B"/>
            </a:solidFill>
            <a:ln w="5608" cap="flat">
              <a:noFill/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36180" name="Forme libre : forme 36179">
              <a:extLst>
                <a:ext uri="{FF2B5EF4-FFF2-40B4-BE49-F238E27FC236}">
                  <a16:creationId xmlns:a16="http://schemas.microsoft.com/office/drawing/2014/main" id="{B0C90ABD-0CFA-4A7C-9664-8BF0168DCF5C}"/>
                </a:ext>
              </a:extLst>
            </p:cNvPr>
            <p:cNvSpPr/>
            <p:nvPr/>
          </p:nvSpPr>
          <p:spPr>
            <a:xfrm>
              <a:off x="7527364" y="3699778"/>
              <a:ext cx="998521" cy="3144583"/>
            </a:xfrm>
            <a:custGeom>
              <a:avLst/>
              <a:gdLst>
                <a:gd name="connsiteX0" fmla="*/ 261697 w 998521"/>
                <a:gd name="connsiteY0" fmla="*/ 3087789 h 3144583"/>
                <a:gd name="connsiteX1" fmla="*/ 253167 w 998521"/>
                <a:gd name="connsiteY1" fmla="*/ 2924533 h 3144583"/>
                <a:gd name="connsiteX2" fmla="*/ 122292 w 998521"/>
                <a:gd name="connsiteY2" fmla="*/ 2337506 h 3144583"/>
                <a:gd name="connsiteX3" fmla="*/ 86768 w 998521"/>
                <a:gd name="connsiteY3" fmla="*/ 1950158 h 3144583"/>
                <a:gd name="connsiteX4" fmla="*/ 144853 w 998521"/>
                <a:gd name="connsiteY4" fmla="*/ 1634196 h 3144583"/>
                <a:gd name="connsiteX5" fmla="*/ 262539 w 998521"/>
                <a:gd name="connsiteY5" fmla="*/ 1238992 h 3144583"/>
                <a:gd name="connsiteX6" fmla="*/ 961190 w 998521"/>
                <a:gd name="connsiteY6" fmla="*/ 170277 h 3144583"/>
                <a:gd name="connsiteX7" fmla="*/ 935936 w 998521"/>
                <a:gd name="connsiteY7" fmla="*/ 10613 h 3144583"/>
                <a:gd name="connsiteX8" fmla="*/ 844066 w 998521"/>
                <a:gd name="connsiteY8" fmla="*/ 202547 h 3144583"/>
                <a:gd name="connsiteX9" fmla="*/ 556052 w 998521"/>
                <a:gd name="connsiteY9" fmla="*/ 605833 h 3144583"/>
                <a:gd name="connsiteX10" fmla="*/ 244917 w 998521"/>
                <a:gd name="connsiteY10" fmla="*/ 919101 h 3144583"/>
                <a:gd name="connsiteX11" fmla="*/ 142608 w 998521"/>
                <a:gd name="connsiteY11" fmla="*/ 1140948 h 3144583"/>
                <a:gd name="connsiteX12" fmla="*/ 24136 w 998521"/>
                <a:gd name="connsiteY12" fmla="*/ 1521505 h 3144583"/>
                <a:gd name="connsiteX13" fmla="*/ 2866 w 998521"/>
                <a:gd name="connsiteY13" fmla="*/ 1983831 h 3144583"/>
                <a:gd name="connsiteX14" fmla="*/ 51748 w 998521"/>
                <a:gd name="connsiteY14" fmla="*/ 2882779 h 3144583"/>
                <a:gd name="connsiteX15" fmla="*/ 128634 w 998521"/>
                <a:gd name="connsiteY15" fmla="*/ 3136054 h 3144583"/>
                <a:gd name="connsiteX16" fmla="*/ 140756 w 998521"/>
                <a:gd name="connsiteY16" fmla="*/ 3144584 h 3144583"/>
                <a:gd name="connsiteX17" fmla="*/ 204790 w 998521"/>
                <a:gd name="connsiteY17" fmla="*/ 3144528 h 3144583"/>
                <a:gd name="connsiteX18" fmla="*/ 261697 w 998521"/>
                <a:gd name="connsiteY18" fmla="*/ 3087789 h 31445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98521" h="3144583">
                  <a:moveTo>
                    <a:pt x="261697" y="3087789"/>
                  </a:moveTo>
                  <a:cubicBezTo>
                    <a:pt x="281845" y="3036102"/>
                    <a:pt x="267309" y="2978185"/>
                    <a:pt x="253167" y="2924533"/>
                  </a:cubicBezTo>
                  <a:cubicBezTo>
                    <a:pt x="201984" y="2730635"/>
                    <a:pt x="158322" y="2534772"/>
                    <a:pt x="122292" y="2337506"/>
                  </a:cubicBezTo>
                  <a:cubicBezTo>
                    <a:pt x="98946" y="2209606"/>
                    <a:pt x="78686" y="2079854"/>
                    <a:pt x="86768" y="1950158"/>
                  </a:cubicBezTo>
                  <a:cubicBezTo>
                    <a:pt x="93446" y="1843135"/>
                    <a:pt x="119205" y="1738357"/>
                    <a:pt x="144853" y="1634196"/>
                  </a:cubicBezTo>
                  <a:cubicBezTo>
                    <a:pt x="177796" y="1500628"/>
                    <a:pt x="210851" y="1366499"/>
                    <a:pt x="262539" y="1238992"/>
                  </a:cubicBezTo>
                  <a:cubicBezTo>
                    <a:pt x="422709" y="843562"/>
                    <a:pt x="748043" y="539835"/>
                    <a:pt x="961190" y="170277"/>
                  </a:cubicBezTo>
                  <a:cubicBezTo>
                    <a:pt x="982517" y="133237"/>
                    <a:pt x="1045317" y="-44835"/>
                    <a:pt x="935936" y="10613"/>
                  </a:cubicBezTo>
                  <a:cubicBezTo>
                    <a:pt x="885708" y="36091"/>
                    <a:pt x="867132" y="153385"/>
                    <a:pt x="844066" y="202547"/>
                  </a:cubicBezTo>
                  <a:cubicBezTo>
                    <a:pt x="773522" y="352951"/>
                    <a:pt x="675646" y="490504"/>
                    <a:pt x="556052" y="605833"/>
                  </a:cubicBezTo>
                  <a:cubicBezTo>
                    <a:pt x="449815" y="708310"/>
                    <a:pt x="325282" y="795298"/>
                    <a:pt x="244917" y="919101"/>
                  </a:cubicBezTo>
                  <a:cubicBezTo>
                    <a:pt x="200469" y="987569"/>
                    <a:pt x="171398" y="1064623"/>
                    <a:pt x="142608" y="1140948"/>
                  </a:cubicBezTo>
                  <a:cubicBezTo>
                    <a:pt x="95747" y="1265481"/>
                    <a:pt x="48661" y="1390743"/>
                    <a:pt x="24136" y="1521505"/>
                  </a:cubicBezTo>
                  <a:cubicBezTo>
                    <a:pt x="-4373" y="1673425"/>
                    <a:pt x="-1735" y="1829330"/>
                    <a:pt x="2866" y="1983831"/>
                  </a:cubicBezTo>
                  <a:cubicBezTo>
                    <a:pt x="11902" y="2283798"/>
                    <a:pt x="28177" y="2583597"/>
                    <a:pt x="51748" y="2882779"/>
                  </a:cubicBezTo>
                  <a:cubicBezTo>
                    <a:pt x="58819" y="2972348"/>
                    <a:pt x="69258" y="3068596"/>
                    <a:pt x="128634" y="3136054"/>
                  </a:cubicBezTo>
                  <a:cubicBezTo>
                    <a:pt x="132450" y="3139477"/>
                    <a:pt x="136491" y="3142283"/>
                    <a:pt x="140756" y="3144584"/>
                  </a:cubicBezTo>
                  <a:lnTo>
                    <a:pt x="204790" y="3144528"/>
                  </a:lnTo>
                  <a:cubicBezTo>
                    <a:pt x="229708" y="3133977"/>
                    <a:pt x="251876" y="3113044"/>
                    <a:pt x="261697" y="3087789"/>
                  </a:cubicBezTo>
                  <a:close/>
                </a:path>
              </a:pathLst>
            </a:custGeom>
            <a:solidFill>
              <a:srgbClr val="ADADAD"/>
            </a:solidFill>
            <a:ln w="5608" cap="flat">
              <a:noFill/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36181" name="Forme libre : forme 36180">
              <a:extLst>
                <a:ext uri="{FF2B5EF4-FFF2-40B4-BE49-F238E27FC236}">
                  <a16:creationId xmlns:a16="http://schemas.microsoft.com/office/drawing/2014/main" id="{8E82FDAF-2943-4204-811D-E89A0CE23F25}"/>
                </a:ext>
              </a:extLst>
            </p:cNvPr>
            <p:cNvSpPr/>
            <p:nvPr/>
          </p:nvSpPr>
          <p:spPr>
            <a:xfrm>
              <a:off x="7668176" y="6844250"/>
              <a:ext cx="64034" cy="7298"/>
            </a:xfrm>
            <a:custGeom>
              <a:avLst/>
              <a:gdLst>
                <a:gd name="connsiteX0" fmla="*/ 64034 w 64034"/>
                <a:gd name="connsiteY0" fmla="*/ 0 h 7298"/>
                <a:gd name="connsiteX1" fmla="*/ 0 w 64034"/>
                <a:gd name="connsiteY1" fmla="*/ 56 h 7298"/>
                <a:gd name="connsiteX2" fmla="*/ 64034 w 64034"/>
                <a:gd name="connsiteY2" fmla="*/ 0 h 7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4034" h="7298">
                  <a:moveTo>
                    <a:pt x="64034" y="0"/>
                  </a:moveTo>
                  <a:lnTo>
                    <a:pt x="0" y="56"/>
                  </a:lnTo>
                  <a:cubicBezTo>
                    <a:pt x="19306" y="10382"/>
                    <a:pt x="42652" y="9035"/>
                    <a:pt x="64034" y="0"/>
                  </a:cubicBezTo>
                  <a:close/>
                </a:path>
              </a:pathLst>
            </a:custGeom>
            <a:solidFill>
              <a:srgbClr val="ADADAD"/>
            </a:solidFill>
            <a:ln w="5608" cap="flat">
              <a:noFill/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36182" name="Forme libre : forme 36181">
              <a:extLst>
                <a:ext uri="{FF2B5EF4-FFF2-40B4-BE49-F238E27FC236}">
                  <a16:creationId xmlns:a16="http://schemas.microsoft.com/office/drawing/2014/main" id="{02870813-B9BA-49B4-A8E7-65CB4032852A}"/>
                </a:ext>
              </a:extLst>
            </p:cNvPr>
            <p:cNvSpPr/>
            <p:nvPr/>
          </p:nvSpPr>
          <p:spPr>
            <a:xfrm>
              <a:off x="7760643" y="2937940"/>
              <a:ext cx="912902" cy="1509714"/>
            </a:xfrm>
            <a:custGeom>
              <a:avLst/>
              <a:gdLst>
                <a:gd name="connsiteX0" fmla="*/ 883030 w 912902"/>
                <a:gd name="connsiteY0" fmla="*/ 188118 h 1509714"/>
                <a:gd name="connsiteX1" fmla="*/ 810466 w 912902"/>
                <a:gd name="connsiteY1" fmla="*/ 457892 h 1509714"/>
                <a:gd name="connsiteX2" fmla="*/ 761865 w 912902"/>
                <a:gd name="connsiteY2" fmla="*/ 744334 h 1509714"/>
                <a:gd name="connsiteX3" fmla="*/ 531039 w 912902"/>
                <a:gd name="connsiteY3" fmla="*/ 1117315 h 1509714"/>
                <a:gd name="connsiteX4" fmla="*/ 182414 w 912902"/>
                <a:gd name="connsiteY4" fmla="*/ 1390120 h 1509714"/>
                <a:gd name="connsiteX5" fmla="*/ 1480 w 912902"/>
                <a:gd name="connsiteY5" fmla="*/ 1509714 h 1509714"/>
                <a:gd name="connsiteX6" fmla="*/ 30607 w 912902"/>
                <a:gd name="connsiteY6" fmla="*/ 1430078 h 1509714"/>
                <a:gd name="connsiteX7" fmla="*/ 500228 w 912902"/>
                <a:gd name="connsiteY7" fmla="*/ 802308 h 1509714"/>
                <a:gd name="connsiteX8" fmla="*/ 736218 w 912902"/>
                <a:gd name="connsiteY8" fmla="*/ 454918 h 1509714"/>
                <a:gd name="connsiteX9" fmla="*/ 845373 w 912902"/>
                <a:gd name="connsiteY9" fmla="*/ 189689 h 1509714"/>
                <a:gd name="connsiteX10" fmla="*/ 859965 w 912902"/>
                <a:gd name="connsiteY10" fmla="*/ 70264 h 1509714"/>
                <a:gd name="connsiteX11" fmla="*/ 902392 w 912902"/>
                <a:gd name="connsiteY11" fmla="*/ 0 h 1509714"/>
                <a:gd name="connsiteX12" fmla="*/ 883030 w 912902"/>
                <a:gd name="connsiteY12" fmla="*/ 188118 h 1509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12902" h="1509714">
                  <a:moveTo>
                    <a:pt x="883030" y="188118"/>
                  </a:moveTo>
                  <a:cubicBezTo>
                    <a:pt x="854633" y="276902"/>
                    <a:pt x="827021" y="366190"/>
                    <a:pt x="810466" y="457892"/>
                  </a:cubicBezTo>
                  <a:cubicBezTo>
                    <a:pt x="793236" y="553242"/>
                    <a:pt x="787905" y="650949"/>
                    <a:pt x="761865" y="744334"/>
                  </a:cubicBezTo>
                  <a:cubicBezTo>
                    <a:pt x="722131" y="886714"/>
                    <a:pt x="635312" y="1012537"/>
                    <a:pt x="531039" y="1117315"/>
                  </a:cubicBezTo>
                  <a:cubicBezTo>
                    <a:pt x="426766" y="1222093"/>
                    <a:pt x="304983" y="1307510"/>
                    <a:pt x="182414" y="1390120"/>
                  </a:cubicBezTo>
                  <a:cubicBezTo>
                    <a:pt x="122477" y="1430527"/>
                    <a:pt x="62147" y="1470373"/>
                    <a:pt x="1480" y="1509714"/>
                  </a:cubicBezTo>
                  <a:cubicBezTo>
                    <a:pt x="-5423" y="1481261"/>
                    <a:pt x="13097" y="1453481"/>
                    <a:pt x="30607" y="1430078"/>
                  </a:cubicBezTo>
                  <a:cubicBezTo>
                    <a:pt x="187129" y="1220803"/>
                    <a:pt x="343706" y="1011583"/>
                    <a:pt x="500228" y="802308"/>
                  </a:cubicBezTo>
                  <a:cubicBezTo>
                    <a:pt x="584185" y="690121"/>
                    <a:pt x="668367" y="577486"/>
                    <a:pt x="736218" y="454918"/>
                  </a:cubicBezTo>
                  <a:cubicBezTo>
                    <a:pt x="782574" y="371129"/>
                    <a:pt x="821241" y="282514"/>
                    <a:pt x="845373" y="189689"/>
                  </a:cubicBezTo>
                  <a:cubicBezTo>
                    <a:pt x="856149" y="148216"/>
                    <a:pt x="859460" y="112186"/>
                    <a:pt x="859965" y="70264"/>
                  </a:cubicBezTo>
                  <a:cubicBezTo>
                    <a:pt x="860358" y="37152"/>
                    <a:pt x="864342" y="11280"/>
                    <a:pt x="902392" y="0"/>
                  </a:cubicBezTo>
                  <a:cubicBezTo>
                    <a:pt x="928096" y="56738"/>
                    <a:pt x="900765" y="132558"/>
                    <a:pt x="883030" y="188118"/>
                  </a:cubicBezTo>
                  <a:close/>
                </a:path>
              </a:pathLst>
            </a:custGeom>
            <a:solidFill>
              <a:srgbClr val="ADADAD"/>
            </a:solidFill>
            <a:ln w="5608" cap="flat">
              <a:noFill/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36183" name="Forme libre : forme 36182">
              <a:extLst>
                <a:ext uri="{FF2B5EF4-FFF2-40B4-BE49-F238E27FC236}">
                  <a16:creationId xmlns:a16="http://schemas.microsoft.com/office/drawing/2014/main" id="{3C231966-B36F-4071-8966-43BA9D243C52}"/>
                </a:ext>
              </a:extLst>
            </p:cNvPr>
            <p:cNvSpPr/>
            <p:nvPr/>
          </p:nvSpPr>
          <p:spPr>
            <a:xfrm>
              <a:off x="6103407" y="538288"/>
              <a:ext cx="2518035" cy="2235497"/>
            </a:xfrm>
            <a:custGeom>
              <a:avLst/>
              <a:gdLst>
                <a:gd name="connsiteX0" fmla="*/ 2504573 w 2518035"/>
                <a:gd name="connsiteY0" fmla="*/ 2235498 h 2235497"/>
                <a:gd name="connsiteX1" fmla="*/ 2453615 w 2518035"/>
                <a:gd name="connsiteY1" fmla="*/ 1897087 h 2235497"/>
                <a:gd name="connsiteX2" fmla="*/ 2279920 w 2518035"/>
                <a:gd name="connsiteY2" fmla="*/ 1477975 h 2235497"/>
                <a:gd name="connsiteX3" fmla="*/ 2208646 w 2518035"/>
                <a:gd name="connsiteY3" fmla="*/ 1412201 h 2235497"/>
                <a:gd name="connsiteX4" fmla="*/ 2184907 w 2518035"/>
                <a:gd name="connsiteY4" fmla="*/ 1335427 h 2235497"/>
                <a:gd name="connsiteX5" fmla="*/ 1712536 w 2518035"/>
                <a:gd name="connsiteY5" fmla="*/ 583853 h 2235497"/>
                <a:gd name="connsiteX6" fmla="*/ 1538729 w 2518035"/>
                <a:gd name="connsiteY6" fmla="*/ 456963 h 2235497"/>
                <a:gd name="connsiteX7" fmla="*/ 1167656 w 2518035"/>
                <a:gd name="connsiteY7" fmla="*/ 132976 h 2235497"/>
                <a:gd name="connsiteX8" fmla="*/ 933126 w 2518035"/>
                <a:gd name="connsiteY8" fmla="*/ 85834 h 2235497"/>
                <a:gd name="connsiteX9" fmla="*/ 750227 w 2518035"/>
                <a:gd name="connsiteY9" fmla="*/ 48514 h 2235497"/>
                <a:gd name="connsiteX10" fmla="*/ 597185 w 2518035"/>
                <a:gd name="connsiteY10" fmla="*/ 55978 h 2235497"/>
                <a:gd name="connsiteX11" fmla="*/ 327635 w 2518035"/>
                <a:gd name="connsiteY11" fmla="*/ 85049 h 2235497"/>
                <a:gd name="connsiteX12" fmla="*/ 0 w 2518035"/>
                <a:gd name="connsiteY12" fmla="*/ 166817 h 2235497"/>
                <a:gd name="connsiteX13" fmla="*/ 78401 w 2518035"/>
                <a:gd name="connsiteY13" fmla="*/ 111033 h 2235497"/>
                <a:gd name="connsiteX14" fmla="*/ 638209 w 2518035"/>
                <a:gd name="connsiteY14" fmla="*/ 18657 h 2235497"/>
                <a:gd name="connsiteX15" fmla="*/ 794955 w 2518035"/>
                <a:gd name="connsiteY15" fmla="*/ 3729 h 2235497"/>
                <a:gd name="connsiteX16" fmla="*/ 1003951 w 2518035"/>
                <a:gd name="connsiteY16" fmla="*/ 59738 h 2235497"/>
                <a:gd name="connsiteX17" fmla="*/ 1127136 w 2518035"/>
                <a:gd name="connsiteY17" fmla="*/ 85891 h 2235497"/>
                <a:gd name="connsiteX18" fmla="*/ 1239098 w 2518035"/>
                <a:gd name="connsiteY18" fmla="*/ 119507 h 2235497"/>
                <a:gd name="connsiteX19" fmla="*/ 1854971 w 2518035"/>
                <a:gd name="connsiteY19" fmla="*/ 619658 h 2235497"/>
                <a:gd name="connsiteX20" fmla="*/ 2213305 w 2518035"/>
                <a:gd name="connsiteY20" fmla="*/ 1194451 h 2235497"/>
                <a:gd name="connsiteX21" fmla="*/ 2346929 w 2518035"/>
                <a:gd name="connsiteY21" fmla="*/ 1412818 h 2235497"/>
                <a:gd name="connsiteX22" fmla="*/ 2409840 w 2518035"/>
                <a:gd name="connsiteY22" fmla="*/ 1525285 h 2235497"/>
                <a:gd name="connsiteX23" fmla="*/ 2439248 w 2518035"/>
                <a:gd name="connsiteY23" fmla="*/ 1639042 h 2235497"/>
                <a:gd name="connsiteX24" fmla="*/ 2504573 w 2518035"/>
                <a:gd name="connsiteY24" fmla="*/ 2235498 h 2235497"/>
                <a:gd name="connsiteX25" fmla="*/ 2508277 w 2518035"/>
                <a:gd name="connsiteY25" fmla="*/ 2108832 h 2235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518035" h="2235497">
                  <a:moveTo>
                    <a:pt x="2504573" y="2235498"/>
                  </a:moveTo>
                  <a:cubicBezTo>
                    <a:pt x="2487568" y="2122694"/>
                    <a:pt x="2470620" y="2009891"/>
                    <a:pt x="2453615" y="1897087"/>
                  </a:cubicBezTo>
                  <a:cubicBezTo>
                    <a:pt x="2430550" y="1743877"/>
                    <a:pt x="2399627" y="1576299"/>
                    <a:pt x="2279920" y="1477975"/>
                  </a:cubicBezTo>
                  <a:cubicBezTo>
                    <a:pt x="2254778" y="1457322"/>
                    <a:pt x="2225763" y="1439812"/>
                    <a:pt x="2208646" y="1412201"/>
                  </a:cubicBezTo>
                  <a:cubicBezTo>
                    <a:pt x="2194448" y="1389303"/>
                    <a:pt x="2189958" y="1361916"/>
                    <a:pt x="2184907" y="1335427"/>
                  </a:cubicBezTo>
                  <a:cubicBezTo>
                    <a:pt x="2127944" y="1037985"/>
                    <a:pt x="1955821" y="764170"/>
                    <a:pt x="1712536" y="583853"/>
                  </a:cubicBezTo>
                  <a:cubicBezTo>
                    <a:pt x="1654899" y="541145"/>
                    <a:pt x="1593391" y="503432"/>
                    <a:pt x="1538729" y="456963"/>
                  </a:cubicBezTo>
                  <a:cubicBezTo>
                    <a:pt x="1412737" y="349828"/>
                    <a:pt x="1320866" y="195214"/>
                    <a:pt x="1167656" y="132976"/>
                  </a:cubicBezTo>
                  <a:cubicBezTo>
                    <a:pt x="1096887" y="104242"/>
                    <a:pt x="1003951" y="114456"/>
                    <a:pt x="933126" y="85834"/>
                  </a:cubicBezTo>
                  <a:cubicBezTo>
                    <a:pt x="876050" y="62769"/>
                    <a:pt x="810220" y="62151"/>
                    <a:pt x="750227" y="48514"/>
                  </a:cubicBezTo>
                  <a:cubicBezTo>
                    <a:pt x="696463" y="36336"/>
                    <a:pt x="651285" y="45371"/>
                    <a:pt x="597185" y="55978"/>
                  </a:cubicBezTo>
                  <a:cubicBezTo>
                    <a:pt x="499141" y="75228"/>
                    <a:pt x="420796" y="48851"/>
                    <a:pt x="327635" y="85049"/>
                  </a:cubicBezTo>
                  <a:cubicBezTo>
                    <a:pt x="221566" y="126242"/>
                    <a:pt x="113084" y="179276"/>
                    <a:pt x="0" y="166817"/>
                  </a:cubicBezTo>
                  <a:cubicBezTo>
                    <a:pt x="5051" y="132976"/>
                    <a:pt x="45065" y="118609"/>
                    <a:pt x="78401" y="111033"/>
                  </a:cubicBezTo>
                  <a:cubicBezTo>
                    <a:pt x="277070" y="65743"/>
                    <a:pt x="439541" y="63891"/>
                    <a:pt x="638209" y="18657"/>
                  </a:cubicBezTo>
                  <a:cubicBezTo>
                    <a:pt x="691300" y="6535"/>
                    <a:pt x="741528" y="-6597"/>
                    <a:pt x="794955" y="3729"/>
                  </a:cubicBezTo>
                  <a:cubicBezTo>
                    <a:pt x="862301" y="16749"/>
                    <a:pt x="936605" y="46830"/>
                    <a:pt x="1003951" y="59738"/>
                  </a:cubicBezTo>
                  <a:cubicBezTo>
                    <a:pt x="1046322" y="67820"/>
                    <a:pt x="1085158" y="75901"/>
                    <a:pt x="1127136" y="85891"/>
                  </a:cubicBezTo>
                  <a:cubicBezTo>
                    <a:pt x="1161090" y="93972"/>
                    <a:pt x="1209410" y="101156"/>
                    <a:pt x="1239098" y="119507"/>
                  </a:cubicBezTo>
                  <a:cubicBezTo>
                    <a:pt x="1481990" y="269182"/>
                    <a:pt x="1659221" y="412066"/>
                    <a:pt x="1854971" y="619658"/>
                  </a:cubicBezTo>
                  <a:cubicBezTo>
                    <a:pt x="1998753" y="772140"/>
                    <a:pt x="2145230" y="996287"/>
                    <a:pt x="2213305" y="1194451"/>
                  </a:cubicBezTo>
                  <a:cubicBezTo>
                    <a:pt x="2243386" y="1282000"/>
                    <a:pt x="2303042" y="1331330"/>
                    <a:pt x="2346929" y="1412818"/>
                  </a:cubicBezTo>
                  <a:cubicBezTo>
                    <a:pt x="2367301" y="1450644"/>
                    <a:pt x="2393173" y="1485663"/>
                    <a:pt x="2409840" y="1525285"/>
                  </a:cubicBezTo>
                  <a:cubicBezTo>
                    <a:pt x="2425050" y="1561427"/>
                    <a:pt x="2432233" y="1600431"/>
                    <a:pt x="2439248" y="1639042"/>
                  </a:cubicBezTo>
                  <a:cubicBezTo>
                    <a:pt x="2470676" y="1810268"/>
                    <a:pt x="2549357" y="2075216"/>
                    <a:pt x="2504573" y="2235498"/>
                  </a:cubicBezTo>
                  <a:cubicBezTo>
                    <a:pt x="2496267" y="2220794"/>
                    <a:pt x="2516583" y="2123536"/>
                    <a:pt x="2508277" y="2108832"/>
                  </a:cubicBezTo>
                </a:path>
              </a:pathLst>
            </a:custGeom>
            <a:solidFill>
              <a:srgbClr val="383838"/>
            </a:solidFill>
            <a:ln w="5608" cap="flat">
              <a:noFill/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36184" name="Forme libre : forme 36183">
              <a:extLst>
                <a:ext uri="{FF2B5EF4-FFF2-40B4-BE49-F238E27FC236}">
                  <a16:creationId xmlns:a16="http://schemas.microsoft.com/office/drawing/2014/main" id="{3FC3315F-756C-49D2-AEC8-6EE91A8EE03F}"/>
                </a:ext>
              </a:extLst>
            </p:cNvPr>
            <p:cNvSpPr/>
            <p:nvPr/>
          </p:nvSpPr>
          <p:spPr>
            <a:xfrm>
              <a:off x="4394257" y="661555"/>
              <a:ext cx="1792260" cy="937054"/>
            </a:xfrm>
            <a:custGeom>
              <a:avLst/>
              <a:gdLst>
                <a:gd name="connsiteX0" fmla="*/ 1078798 w 1792260"/>
                <a:gd name="connsiteY0" fmla="*/ 66055 h 937054"/>
                <a:gd name="connsiteX1" fmla="*/ 912792 w 1792260"/>
                <a:gd name="connsiteY1" fmla="*/ 123747 h 937054"/>
                <a:gd name="connsiteX2" fmla="*/ 745270 w 1792260"/>
                <a:gd name="connsiteY2" fmla="*/ 213822 h 937054"/>
                <a:gd name="connsiteX3" fmla="*/ 433461 w 1792260"/>
                <a:gd name="connsiteY3" fmla="*/ 413725 h 937054"/>
                <a:gd name="connsiteX4" fmla="*/ 19287 w 1792260"/>
                <a:gd name="connsiteY4" fmla="*/ 866174 h 937054"/>
                <a:gd name="connsiteX5" fmla="*/ 4583 w 1792260"/>
                <a:gd name="connsiteY5" fmla="*/ 937055 h 937054"/>
                <a:gd name="connsiteX6" fmla="*/ 83714 w 1792260"/>
                <a:gd name="connsiteY6" fmla="*/ 861460 h 937054"/>
                <a:gd name="connsiteX7" fmla="*/ 369259 w 1792260"/>
                <a:gd name="connsiteY7" fmla="*/ 555936 h 937054"/>
                <a:gd name="connsiteX8" fmla="*/ 526005 w 1792260"/>
                <a:gd name="connsiteY8" fmla="*/ 414118 h 937054"/>
                <a:gd name="connsiteX9" fmla="*/ 667823 w 1792260"/>
                <a:gd name="connsiteY9" fmla="*/ 324549 h 937054"/>
                <a:gd name="connsiteX10" fmla="*/ 1201591 w 1792260"/>
                <a:gd name="connsiteY10" fmla="*/ 111794 h 937054"/>
                <a:gd name="connsiteX11" fmla="*/ 1479783 w 1792260"/>
                <a:gd name="connsiteY11" fmla="*/ 60667 h 937054"/>
                <a:gd name="connsiteX12" fmla="*/ 1791311 w 1792260"/>
                <a:gd name="connsiteY12" fmla="*/ 11000 h 937054"/>
                <a:gd name="connsiteX13" fmla="*/ 1421361 w 1792260"/>
                <a:gd name="connsiteY13" fmla="*/ 3873 h 937054"/>
                <a:gd name="connsiteX14" fmla="*/ 1078798 w 1792260"/>
                <a:gd name="connsiteY14" fmla="*/ 66055 h 937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792260" h="937054">
                  <a:moveTo>
                    <a:pt x="1078798" y="66055"/>
                  </a:moveTo>
                  <a:cubicBezTo>
                    <a:pt x="1022564" y="82555"/>
                    <a:pt x="966443" y="100177"/>
                    <a:pt x="912792" y="123747"/>
                  </a:cubicBezTo>
                  <a:cubicBezTo>
                    <a:pt x="854706" y="149283"/>
                    <a:pt x="799876" y="181608"/>
                    <a:pt x="745270" y="213822"/>
                  </a:cubicBezTo>
                  <a:cubicBezTo>
                    <a:pt x="638864" y="276565"/>
                    <a:pt x="532234" y="339533"/>
                    <a:pt x="433461" y="413725"/>
                  </a:cubicBezTo>
                  <a:cubicBezTo>
                    <a:pt x="269026" y="537248"/>
                    <a:pt x="127825" y="691525"/>
                    <a:pt x="19287" y="866174"/>
                  </a:cubicBezTo>
                  <a:cubicBezTo>
                    <a:pt x="5930" y="887668"/>
                    <a:pt x="-7202" y="914662"/>
                    <a:pt x="4583" y="937055"/>
                  </a:cubicBezTo>
                  <a:cubicBezTo>
                    <a:pt x="36629" y="919152"/>
                    <a:pt x="59919" y="889408"/>
                    <a:pt x="83714" y="861460"/>
                  </a:cubicBezTo>
                  <a:cubicBezTo>
                    <a:pt x="182600" y="745569"/>
                    <a:pt x="249159" y="649715"/>
                    <a:pt x="369259" y="555936"/>
                  </a:cubicBezTo>
                  <a:cubicBezTo>
                    <a:pt x="416569" y="519008"/>
                    <a:pt x="478695" y="451046"/>
                    <a:pt x="526005" y="414118"/>
                  </a:cubicBezTo>
                  <a:cubicBezTo>
                    <a:pt x="564111" y="384374"/>
                    <a:pt x="628089" y="352104"/>
                    <a:pt x="667823" y="324549"/>
                  </a:cubicBezTo>
                  <a:cubicBezTo>
                    <a:pt x="824120" y="216123"/>
                    <a:pt x="1019365" y="163537"/>
                    <a:pt x="1201591" y="111794"/>
                  </a:cubicBezTo>
                  <a:cubicBezTo>
                    <a:pt x="1294359" y="85417"/>
                    <a:pt x="1385275" y="79636"/>
                    <a:pt x="1479783" y="60667"/>
                  </a:cubicBezTo>
                  <a:cubicBezTo>
                    <a:pt x="1494206" y="57805"/>
                    <a:pt x="1811795" y="43550"/>
                    <a:pt x="1791311" y="11000"/>
                  </a:cubicBezTo>
                  <a:cubicBezTo>
                    <a:pt x="1779077" y="-8418"/>
                    <a:pt x="1442519" y="3761"/>
                    <a:pt x="1421361" y="3873"/>
                  </a:cubicBezTo>
                  <a:cubicBezTo>
                    <a:pt x="1304629" y="4434"/>
                    <a:pt x="1190086" y="33393"/>
                    <a:pt x="1078798" y="66055"/>
                  </a:cubicBezTo>
                  <a:close/>
                </a:path>
              </a:pathLst>
            </a:custGeom>
            <a:solidFill>
              <a:srgbClr val="383838"/>
            </a:solidFill>
            <a:ln w="5608" cap="flat">
              <a:noFill/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36185" name="Forme libre : forme 36184">
              <a:extLst>
                <a:ext uri="{FF2B5EF4-FFF2-40B4-BE49-F238E27FC236}">
                  <a16:creationId xmlns:a16="http://schemas.microsoft.com/office/drawing/2014/main" id="{A9506C73-431F-42CE-BB1E-1AEE7C3978DE}"/>
                </a:ext>
              </a:extLst>
            </p:cNvPr>
            <p:cNvSpPr/>
            <p:nvPr/>
          </p:nvSpPr>
          <p:spPr>
            <a:xfrm>
              <a:off x="3654646" y="5418661"/>
              <a:ext cx="1355914" cy="1173604"/>
            </a:xfrm>
            <a:custGeom>
              <a:avLst/>
              <a:gdLst>
                <a:gd name="connsiteX0" fmla="*/ 120015 w 1355914"/>
                <a:gd name="connsiteY0" fmla="*/ 276396 h 1173604"/>
                <a:gd name="connsiteX1" fmla="*/ 195274 w 1355914"/>
                <a:gd name="connsiteY1" fmla="*/ 375562 h 1173604"/>
                <a:gd name="connsiteX2" fmla="*/ 275920 w 1355914"/>
                <a:gd name="connsiteY2" fmla="*/ 405307 h 1173604"/>
                <a:gd name="connsiteX3" fmla="*/ 942975 w 1355914"/>
                <a:gd name="connsiteY3" fmla="*/ 441504 h 1173604"/>
                <a:gd name="connsiteX4" fmla="*/ 984729 w 1355914"/>
                <a:gd name="connsiteY4" fmla="*/ 442740 h 1173604"/>
                <a:gd name="connsiteX5" fmla="*/ 1030468 w 1355914"/>
                <a:gd name="connsiteY5" fmla="*/ 489376 h 1173604"/>
                <a:gd name="connsiteX6" fmla="*/ 1201974 w 1355914"/>
                <a:gd name="connsiteY6" fmla="*/ 657403 h 1173604"/>
                <a:gd name="connsiteX7" fmla="*/ 1355914 w 1355914"/>
                <a:gd name="connsiteY7" fmla="*/ 1173605 h 1173604"/>
                <a:gd name="connsiteX8" fmla="*/ 1138445 w 1355914"/>
                <a:gd name="connsiteY8" fmla="*/ 677775 h 1173604"/>
                <a:gd name="connsiteX9" fmla="*/ 1076880 w 1355914"/>
                <a:gd name="connsiteY9" fmla="*/ 618791 h 1173604"/>
                <a:gd name="connsiteX10" fmla="*/ 972719 w 1355914"/>
                <a:gd name="connsiteY10" fmla="*/ 585455 h 1173604"/>
                <a:gd name="connsiteX11" fmla="*/ 617810 w 1355914"/>
                <a:gd name="connsiteY11" fmla="*/ 539043 h 1173604"/>
                <a:gd name="connsiteX12" fmla="*/ 225018 w 1355914"/>
                <a:gd name="connsiteY12" fmla="*/ 467769 h 1173604"/>
                <a:gd name="connsiteX13" fmla="*/ 22982 w 1355914"/>
                <a:gd name="connsiteY13" fmla="*/ 0 h 1173604"/>
                <a:gd name="connsiteX14" fmla="*/ 120015 w 1355914"/>
                <a:gd name="connsiteY14" fmla="*/ 276396 h 1173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55914" h="1173604">
                  <a:moveTo>
                    <a:pt x="120015" y="276396"/>
                  </a:moveTo>
                  <a:cubicBezTo>
                    <a:pt x="138423" y="314166"/>
                    <a:pt x="160142" y="352496"/>
                    <a:pt x="195274" y="375562"/>
                  </a:cubicBezTo>
                  <a:cubicBezTo>
                    <a:pt x="219350" y="391389"/>
                    <a:pt x="247859" y="398796"/>
                    <a:pt x="275920" y="405307"/>
                  </a:cubicBezTo>
                  <a:cubicBezTo>
                    <a:pt x="493950" y="455872"/>
                    <a:pt x="720792" y="468162"/>
                    <a:pt x="942975" y="441504"/>
                  </a:cubicBezTo>
                  <a:cubicBezTo>
                    <a:pt x="956949" y="439821"/>
                    <a:pt x="971485" y="438081"/>
                    <a:pt x="984729" y="442740"/>
                  </a:cubicBezTo>
                  <a:cubicBezTo>
                    <a:pt x="1005662" y="450091"/>
                    <a:pt x="1017785" y="471136"/>
                    <a:pt x="1030468" y="489376"/>
                  </a:cubicBezTo>
                  <a:cubicBezTo>
                    <a:pt x="1076375" y="555150"/>
                    <a:pt x="1147817" y="598195"/>
                    <a:pt x="1201974" y="657403"/>
                  </a:cubicBezTo>
                  <a:cubicBezTo>
                    <a:pt x="1325665" y="792598"/>
                    <a:pt x="1343961" y="990762"/>
                    <a:pt x="1355914" y="1173605"/>
                  </a:cubicBezTo>
                  <a:cubicBezTo>
                    <a:pt x="1305013" y="999180"/>
                    <a:pt x="1251585" y="819929"/>
                    <a:pt x="1138445" y="677775"/>
                  </a:cubicBezTo>
                  <a:cubicBezTo>
                    <a:pt x="1120655" y="655438"/>
                    <a:pt x="1101181" y="633888"/>
                    <a:pt x="1076880" y="618791"/>
                  </a:cubicBezTo>
                  <a:cubicBezTo>
                    <a:pt x="1045733" y="599429"/>
                    <a:pt x="1008805" y="591965"/>
                    <a:pt x="972719" y="585455"/>
                  </a:cubicBezTo>
                  <a:cubicBezTo>
                    <a:pt x="855258" y="564130"/>
                    <a:pt x="736786" y="548640"/>
                    <a:pt x="617810" y="539043"/>
                  </a:cubicBezTo>
                  <a:cubicBezTo>
                    <a:pt x="484410" y="528268"/>
                    <a:pt x="346464" y="524003"/>
                    <a:pt x="225018" y="467769"/>
                  </a:cubicBezTo>
                  <a:cubicBezTo>
                    <a:pt x="56767" y="389817"/>
                    <a:pt x="-49134" y="177286"/>
                    <a:pt x="22982" y="0"/>
                  </a:cubicBezTo>
                  <a:cubicBezTo>
                    <a:pt x="50144" y="94676"/>
                    <a:pt x="76521" y="187220"/>
                    <a:pt x="120015" y="276396"/>
                  </a:cubicBezTo>
                  <a:close/>
                </a:path>
              </a:pathLst>
            </a:custGeom>
            <a:solidFill>
              <a:srgbClr val="7B7B7B"/>
            </a:solidFill>
            <a:ln w="5608" cap="flat">
              <a:noFill/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36186" name="Forme libre : forme 36185">
              <a:extLst>
                <a:ext uri="{FF2B5EF4-FFF2-40B4-BE49-F238E27FC236}">
                  <a16:creationId xmlns:a16="http://schemas.microsoft.com/office/drawing/2014/main" id="{EA022780-0029-4E1A-852E-FB0A0A49FC74}"/>
                </a:ext>
              </a:extLst>
            </p:cNvPr>
            <p:cNvSpPr/>
            <p:nvPr/>
          </p:nvSpPr>
          <p:spPr>
            <a:xfrm>
              <a:off x="4013647" y="5093327"/>
              <a:ext cx="123407" cy="578664"/>
            </a:xfrm>
            <a:custGeom>
              <a:avLst/>
              <a:gdLst>
                <a:gd name="connsiteX0" fmla="*/ 34324 w 123407"/>
                <a:gd name="connsiteY0" fmla="*/ 94732 h 578664"/>
                <a:gd name="connsiteX1" fmla="*/ 53574 w 123407"/>
                <a:gd name="connsiteY1" fmla="*/ 403511 h 578664"/>
                <a:gd name="connsiteX2" fmla="*/ 19452 w 123407"/>
                <a:gd name="connsiteY2" fmla="*/ 578665 h 578664"/>
                <a:gd name="connsiteX3" fmla="*/ 103410 w 123407"/>
                <a:gd name="connsiteY3" fmla="*/ 479274 h 578664"/>
                <a:gd name="connsiteX4" fmla="*/ 119797 w 123407"/>
                <a:gd name="connsiteY4" fmla="*/ 454525 h 578664"/>
                <a:gd name="connsiteX5" fmla="*/ 123389 w 123407"/>
                <a:gd name="connsiteY5" fmla="*/ 426464 h 578664"/>
                <a:gd name="connsiteX6" fmla="*/ 88088 w 123407"/>
                <a:gd name="connsiteY6" fmla="*/ 175378 h 578664"/>
                <a:gd name="connsiteX7" fmla="*/ 91 w 123407"/>
                <a:gd name="connsiteY7" fmla="*/ 0 h 578664"/>
                <a:gd name="connsiteX8" fmla="*/ 34324 w 123407"/>
                <a:gd name="connsiteY8" fmla="*/ 94732 h 578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3407" h="578664">
                  <a:moveTo>
                    <a:pt x="34324" y="94732"/>
                  </a:moveTo>
                  <a:cubicBezTo>
                    <a:pt x="82533" y="189184"/>
                    <a:pt x="89660" y="303784"/>
                    <a:pt x="53574" y="403511"/>
                  </a:cubicBezTo>
                  <a:cubicBezTo>
                    <a:pt x="32809" y="460810"/>
                    <a:pt x="-1874" y="521533"/>
                    <a:pt x="19452" y="578665"/>
                  </a:cubicBezTo>
                  <a:cubicBezTo>
                    <a:pt x="47457" y="545553"/>
                    <a:pt x="75461" y="512386"/>
                    <a:pt x="103410" y="479274"/>
                  </a:cubicBezTo>
                  <a:cubicBezTo>
                    <a:pt x="109807" y="471698"/>
                    <a:pt x="116374" y="463897"/>
                    <a:pt x="119797" y="454525"/>
                  </a:cubicBezTo>
                  <a:cubicBezTo>
                    <a:pt x="123108" y="445658"/>
                    <a:pt x="123332" y="435949"/>
                    <a:pt x="123389" y="426464"/>
                  </a:cubicBezTo>
                  <a:cubicBezTo>
                    <a:pt x="123950" y="341665"/>
                    <a:pt x="111940" y="256810"/>
                    <a:pt x="88088" y="175378"/>
                  </a:cubicBezTo>
                  <a:cubicBezTo>
                    <a:pt x="73946" y="127114"/>
                    <a:pt x="52844" y="20203"/>
                    <a:pt x="91" y="0"/>
                  </a:cubicBezTo>
                  <a:cubicBezTo>
                    <a:pt x="-1537" y="34570"/>
                    <a:pt x="19116" y="64876"/>
                    <a:pt x="34324" y="94732"/>
                  </a:cubicBezTo>
                  <a:close/>
                </a:path>
              </a:pathLst>
            </a:custGeom>
            <a:solidFill>
              <a:srgbClr val="555555"/>
            </a:solidFill>
            <a:ln w="5608" cap="flat">
              <a:noFill/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36187" name="Forme libre : forme 36186">
              <a:extLst>
                <a:ext uri="{FF2B5EF4-FFF2-40B4-BE49-F238E27FC236}">
                  <a16:creationId xmlns:a16="http://schemas.microsoft.com/office/drawing/2014/main" id="{72C5F4CE-ADE5-4F57-8B29-C5553FB1B0B1}"/>
                </a:ext>
              </a:extLst>
            </p:cNvPr>
            <p:cNvSpPr/>
            <p:nvPr/>
          </p:nvSpPr>
          <p:spPr>
            <a:xfrm>
              <a:off x="4117545" y="4861605"/>
              <a:ext cx="1173665" cy="704981"/>
            </a:xfrm>
            <a:custGeom>
              <a:avLst/>
              <a:gdLst>
                <a:gd name="connsiteX0" fmla="*/ 792166 w 1173665"/>
                <a:gd name="connsiteY0" fmla="*/ 590056 h 704981"/>
                <a:gd name="connsiteX1" fmla="*/ 928091 w 1173665"/>
                <a:gd name="connsiteY1" fmla="*/ 684059 h 704981"/>
                <a:gd name="connsiteX2" fmla="*/ 1088261 w 1173665"/>
                <a:gd name="connsiteY2" fmla="*/ 689446 h 704981"/>
                <a:gd name="connsiteX3" fmla="*/ 1172498 w 1173665"/>
                <a:gd name="connsiteY3" fmla="*/ 511598 h 704981"/>
                <a:gd name="connsiteX4" fmla="*/ 1083266 w 1173665"/>
                <a:gd name="connsiteY4" fmla="*/ 325276 h 704981"/>
                <a:gd name="connsiteX5" fmla="*/ 891219 w 1173665"/>
                <a:gd name="connsiteY5" fmla="*/ 151582 h 704981"/>
                <a:gd name="connsiteX6" fmla="*/ 335115 w 1173665"/>
                <a:gd name="connsiteY6" fmla="*/ 784 h 704981"/>
                <a:gd name="connsiteX7" fmla="*/ 27908 w 1173665"/>
                <a:gd name="connsiteY7" fmla="*/ 92374 h 704981"/>
                <a:gd name="connsiteX8" fmla="*/ 78361 w 1173665"/>
                <a:gd name="connsiteY8" fmla="*/ 223865 h 704981"/>
                <a:gd name="connsiteX9" fmla="*/ 306493 w 1173665"/>
                <a:gd name="connsiteY9" fmla="*/ 289303 h 704981"/>
                <a:gd name="connsiteX10" fmla="*/ 792166 w 1173665"/>
                <a:gd name="connsiteY10" fmla="*/ 590056 h 704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73665" h="704981">
                  <a:moveTo>
                    <a:pt x="792166" y="590056"/>
                  </a:moveTo>
                  <a:cubicBezTo>
                    <a:pt x="835267" y="624683"/>
                    <a:pt x="877806" y="661218"/>
                    <a:pt x="928091" y="684059"/>
                  </a:cubicBezTo>
                  <a:cubicBezTo>
                    <a:pt x="978432" y="706900"/>
                    <a:pt x="1038930" y="714364"/>
                    <a:pt x="1088261" y="689446"/>
                  </a:cubicBezTo>
                  <a:cubicBezTo>
                    <a:pt x="1150611" y="658019"/>
                    <a:pt x="1180075" y="581020"/>
                    <a:pt x="1172498" y="511598"/>
                  </a:cubicBezTo>
                  <a:cubicBezTo>
                    <a:pt x="1164922" y="442177"/>
                    <a:pt x="1126984" y="379714"/>
                    <a:pt x="1083266" y="325276"/>
                  </a:cubicBezTo>
                  <a:cubicBezTo>
                    <a:pt x="1028997" y="257650"/>
                    <a:pt x="964233" y="198330"/>
                    <a:pt x="891219" y="151582"/>
                  </a:cubicBezTo>
                  <a:cubicBezTo>
                    <a:pt x="727626" y="46691"/>
                    <a:pt x="529350" y="8361"/>
                    <a:pt x="335115" y="784"/>
                  </a:cubicBezTo>
                  <a:cubicBezTo>
                    <a:pt x="224444" y="-3537"/>
                    <a:pt x="99407" y="7743"/>
                    <a:pt x="27908" y="92374"/>
                  </a:cubicBezTo>
                  <a:cubicBezTo>
                    <a:pt x="-27034" y="157418"/>
                    <a:pt x="4057" y="217973"/>
                    <a:pt x="78361" y="223865"/>
                  </a:cubicBezTo>
                  <a:cubicBezTo>
                    <a:pt x="163721" y="230656"/>
                    <a:pt x="226633" y="252375"/>
                    <a:pt x="306493" y="289303"/>
                  </a:cubicBezTo>
                  <a:cubicBezTo>
                    <a:pt x="479852" y="369388"/>
                    <a:pt x="643332" y="470518"/>
                    <a:pt x="792166" y="590056"/>
                  </a:cubicBezTo>
                  <a:close/>
                </a:path>
              </a:pathLst>
            </a:custGeom>
            <a:solidFill>
              <a:srgbClr val="5A5A5A"/>
            </a:solidFill>
            <a:ln w="5608" cap="flat">
              <a:noFill/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36188" name="Forme libre : forme 36187">
              <a:extLst>
                <a:ext uri="{FF2B5EF4-FFF2-40B4-BE49-F238E27FC236}">
                  <a16:creationId xmlns:a16="http://schemas.microsoft.com/office/drawing/2014/main" id="{BEF7E9C5-CDEC-426E-8589-4742CDCD5A34}"/>
                </a:ext>
              </a:extLst>
            </p:cNvPr>
            <p:cNvSpPr/>
            <p:nvPr/>
          </p:nvSpPr>
          <p:spPr>
            <a:xfrm>
              <a:off x="5968361" y="4044513"/>
              <a:ext cx="406391" cy="495235"/>
            </a:xfrm>
            <a:custGeom>
              <a:avLst/>
              <a:gdLst>
                <a:gd name="connsiteX0" fmla="*/ 8324 w 406391"/>
                <a:gd name="connsiteY0" fmla="*/ 125509 h 495235"/>
                <a:gd name="connsiteX1" fmla="*/ 73256 w 406391"/>
                <a:gd name="connsiteY1" fmla="*/ 92847 h 495235"/>
                <a:gd name="connsiteX2" fmla="*/ 6191 w 406391"/>
                <a:gd name="connsiteY2" fmla="*/ 355662 h 495235"/>
                <a:gd name="connsiteX3" fmla="*/ 11916 w 406391"/>
                <a:gd name="connsiteY3" fmla="*/ 495235 h 495235"/>
                <a:gd name="connsiteX4" fmla="*/ 204075 w 406391"/>
                <a:gd name="connsiteY4" fmla="*/ 203349 h 495235"/>
                <a:gd name="connsiteX5" fmla="*/ 248410 w 406391"/>
                <a:gd name="connsiteY5" fmla="*/ 177253 h 495235"/>
                <a:gd name="connsiteX6" fmla="*/ 239319 w 406391"/>
                <a:gd name="connsiteY6" fmla="*/ 213956 h 495235"/>
                <a:gd name="connsiteX7" fmla="*/ 321761 w 406391"/>
                <a:gd name="connsiteY7" fmla="*/ 188758 h 495235"/>
                <a:gd name="connsiteX8" fmla="*/ 406391 w 406391"/>
                <a:gd name="connsiteY8" fmla="*/ 215976 h 495235"/>
                <a:gd name="connsiteX9" fmla="*/ 329337 w 406391"/>
                <a:gd name="connsiteY9" fmla="*/ 138810 h 495235"/>
                <a:gd name="connsiteX10" fmla="*/ 226467 w 406391"/>
                <a:gd name="connsiteY10" fmla="*/ 142907 h 495235"/>
                <a:gd name="connsiteX11" fmla="*/ 241283 w 406391"/>
                <a:gd name="connsiteY11" fmla="*/ 105586 h 495235"/>
                <a:gd name="connsiteX12" fmla="*/ 159178 w 406391"/>
                <a:gd name="connsiteY12" fmla="*/ 104015 h 495235"/>
                <a:gd name="connsiteX13" fmla="*/ 105358 w 406391"/>
                <a:gd name="connsiteY13" fmla="*/ 3727 h 495235"/>
                <a:gd name="connsiteX14" fmla="*/ 42165 w 406391"/>
                <a:gd name="connsiteY14" fmla="*/ 56424 h 495235"/>
                <a:gd name="connsiteX15" fmla="*/ 8324 w 406391"/>
                <a:gd name="connsiteY15" fmla="*/ 125509 h 4952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06391" h="495235">
                  <a:moveTo>
                    <a:pt x="8324" y="125509"/>
                  </a:moveTo>
                  <a:cubicBezTo>
                    <a:pt x="29987" y="114622"/>
                    <a:pt x="51594" y="103734"/>
                    <a:pt x="73256" y="92847"/>
                  </a:cubicBezTo>
                  <a:cubicBezTo>
                    <a:pt x="88521" y="182977"/>
                    <a:pt x="25441" y="266261"/>
                    <a:pt x="6191" y="355662"/>
                  </a:cubicBezTo>
                  <a:cubicBezTo>
                    <a:pt x="-3686" y="401681"/>
                    <a:pt x="-1722" y="450226"/>
                    <a:pt x="11916" y="495235"/>
                  </a:cubicBezTo>
                  <a:cubicBezTo>
                    <a:pt x="65007" y="391299"/>
                    <a:pt x="129602" y="293199"/>
                    <a:pt x="204075" y="203349"/>
                  </a:cubicBezTo>
                  <a:cubicBezTo>
                    <a:pt x="215579" y="189487"/>
                    <a:pt x="230676" y="174503"/>
                    <a:pt x="248410" y="177253"/>
                  </a:cubicBezTo>
                  <a:cubicBezTo>
                    <a:pt x="251104" y="190048"/>
                    <a:pt x="247625" y="203911"/>
                    <a:pt x="239319" y="213956"/>
                  </a:cubicBezTo>
                  <a:cubicBezTo>
                    <a:pt x="259971" y="192518"/>
                    <a:pt x="292129" y="185559"/>
                    <a:pt x="321761" y="188758"/>
                  </a:cubicBezTo>
                  <a:cubicBezTo>
                    <a:pt x="351336" y="191957"/>
                    <a:pt x="379116" y="204023"/>
                    <a:pt x="406391" y="215976"/>
                  </a:cubicBezTo>
                  <a:cubicBezTo>
                    <a:pt x="384279" y="186737"/>
                    <a:pt x="361270" y="156657"/>
                    <a:pt x="329337" y="138810"/>
                  </a:cubicBezTo>
                  <a:cubicBezTo>
                    <a:pt x="297348" y="120907"/>
                    <a:pt x="253742" y="118438"/>
                    <a:pt x="226467" y="142907"/>
                  </a:cubicBezTo>
                  <a:cubicBezTo>
                    <a:pt x="231405" y="130448"/>
                    <a:pt x="236344" y="118045"/>
                    <a:pt x="241283" y="105586"/>
                  </a:cubicBezTo>
                  <a:cubicBezTo>
                    <a:pt x="213896" y="105081"/>
                    <a:pt x="186565" y="104520"/>
                    <a:pt x="159178" y="104015"/>
                  </a:cubicBezTo>
                  <a:cubicBezTo>
                    <a:pt x="166473" y="50307"/>
                    <a:pt x="173320" y="-16590"/>
                    <a:pt x="105358" y="3727"/>
                  </a:cubicBezTo>
                  <a:cubicBezTo>
                    <a:pt x="81450" y="10854"/>
                    <a:pt x="56925" y="37455"/>
                    <a:pt x="42165" y="56424"/>
                  </a:cubicBezTo>
                  <a:cubicBezTo>
                    <a:pt x="33522" y="67592"/>
                    <a:pt x="16237" y="121525"/>
                    <a:pt x="8324" y="125509"/>
                  </a:cubicBezTo>
                  <a:close/>
                </a:path>
              </a:pathLst>
            </a:custGeom>
            <a:solidFill>
              <a:srgbClr val="888888"/>
            </a:solidFill>
            <a:ln w="5608" cap="flat">
              <a:noFill/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</p:grpSp>
    </p:spTree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842" name="Rectangle 2">
            <a:extLst>
              <a:ext uri="{FF2B5EF4-FFF2-40B4-BE49-F238E27FC236}">
                <a16:creationId xmlns:a16="http://schemas.microsoft.com/office/drawing/2014/main" id="{B1F9C4FC-74CD-45FB-801B-AB7D5F03BD55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34963" y="74613"/>
            <a:ext cx="11406187" cy="1338262"/>
          </a:xfrm>
        </p:spPr>
        <p:txBody>
          <a:bodyPr/>
          <a:lstStyle/>
          <a:p>
            <a:pPr eaLnBrk="1" hangingPunct="1">
              <a:defRPr/>
            </a:pPr>
            <a:r>
              <a:rPr lang="fr-FR" altLang="x-none" sz="5067"/>
              <a:t>Scintigraphy</a:t>
            </a:r>
          </a:p>
        </p:txBody>
      </p:sp>
      <p:grpSp>
        <p:nvGrpSpPr>
          <p:cNvPr id="44035" name="Group 3">
            <a:extLst>
              <a:ext uri="{FF2B5EF4-FFF2-40B4-BE49-F238E27FC236}">
                <a16:creationId xmlns:a16="http://schemas.microsoft.com/office/drawing/2014/main" id="{525A1119-8D5D-48DE-AC52-CD0B9E9594F5}"/>
              </a:ext>
            </a:extLst>
          </p:cNvPr>
          <p:cNvGrpSpPr>
            <a:grpSpLocks/>
          </p:cNvGrpSpPr>
          <p:nvPr/>
        </p:nvGrpSpPr>
        <p:grpSpPr bwMode="auto">
          <a:xfrm>
            <a:off x="3435350" y="981075"/>
            <a:ext cx="5346700" cy="5556250"/>
            <a:chOff x="1204" y="586"/>
            <a:chExt cx="3368" cy="3500"/>
          </a:xfrm>
        </p:grpSpPr>
        <p:sp>
          <p:nvSpPr>
            <p:cNvPr id="44036" name="Freeform 4">
              <a:extLst>
                <a:ext uri="{FF2B5EF4-FFF2-40B4-BE49-F238E27FC236}">
                  <a16:creationId xmlns:a16="http://schemas.microsoft.com/office/drawing/2014/main" id="{82A06165-6AC9-44EC-99C5-C88035C287AE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2" y="2731"/>
              <a:ext cx="616" cy="612"/>
            </a:xfrm>
            <a:custGeom>
              <a:avLst/>
              <a:gdLst>
                <a:gd name="T0" fmla="*/ 0 w 616"/>
                <a:gd name="T1" fmla="*/ 0 h 612"/>
                <a:gd name="T2" fmla="*/ 0 w 616"/>
                <a:gd name="T3" fmla="*/ 123 h 612"/>
                <a:gd name="T4" fmla="*/ 616 w 616"/>
                <a:gd name="T5" fmla="*/ 612 h 612"/>
                <a:gd name="T6" fmla="*/ 616 w 616"/>
                <a:gd name="T7" fmla="*/ 397 h 612"/>
                <a:gd name="T8" fmla="*/ 0 w 616"/>
                <a:gd name="T9" fmla="*/ 0 h 6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16" h="612">
                  <a:moveTo>
                    <a:pt x="0" y="0"/>
                  </a:moveTo>
                  <a:lnTo>
                    <a:pt x="0" y="123"/>
                  </a:lnTo>
                  <a:lnTo>
                    <a:pt x="616" y="612"/>
                  </a:lnTo>
                  <a:lnTo>
                    <a:pt x="616" y="39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8C7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37" name="Freeform 5">
              <a:extLst>
                <a:ext uri="{FF2B5EF4-FFF2-40B4-BE49-F238E27FC236}">
                  <a16:creationId xmlns:a16="http://schemas.microsoft.com/office/drawing/2014/main" id="{6EC86200-164C-45B6-A21F-126E7B71A73C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2" y="2731"/>
              <a:ext cx="616" cy="612"/>
            </a:xfrm>
            <a:custGeom>
              <a:avLst/>
              <a:gdLst>
                <a:gd name="T0" fmla="*/ 0 w 616"/>
                <a:gd name="T1" fmla="*/ 0 h 612"/>
                <a:gd name="T2" fmla="*/ 0 w 616"/>
                <a:gd name="T3" fmla="*/ 123 h 612"/>
                <a:gd name="T4" fmla="*/ 616 w 616"/>
                <a:gd name="T5" fmla="*/ 612 h 612"/>
                <a:gd name="T6" fmla="*/ 616 w 616"/>
                <a:gd name="T7" fmla="*/ 397 h 6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16" h="612">
                  <a:moveTo>
                    <a:pt x="0" y="0"/>
                  </a:moveTo>
                  <a:lnTo>
                    <a:pt x="0" y="123"/>
                  </a:lnTo>
                  <a:lnTo>
                    <a:pt x="616" y="612"/>
                  </a:lnTo>
                  <a:lnTo>
                    <a:pt x="616" y="39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38" name="Freeform 6">
              <a:extLst>
                <a:ext uri="{FF2B5EF4-FFF2-40B4-BE49-F238E27FC236}">
                  <a16:creationId xmlns:a16="http://schemas.microsoft.com/office/drawing/2014/main" id="{25BE72A1-3507-48E7-B83B-CDBB3413BAAA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8" y="2880"/>
              <a:ext cx="936" cy="463"/>
            </a:xfrm>
            <a:custGeom>
              <a:avLst/>
              <a:gdLst>
                <a:gd name="T0" fmla="*/ 0 w 936"/>
                <a:gd name="T1" fmla="*/ 248 h 463"/>
                <a:gd name="T2" fmla="*/ 0 w 936"/>
                <a:gd name="T3" fmla="*/ 463 h 463"/>
                <a:gd name="T4" fmla="*/ 936 w 936"/>
                <a:gd name="T5" fmla="*/ 161 h 463"/>
                <a:gd name="T6" fmla="*/ 917 w 936"/>
                <a:gd name="T7" fmla="*/ 0 h 463"/>
                <a:gd name="T8" fmla="*/ 0 w 936"/>
                <a:gd name="T9" fmla="*/ 248 h 4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36" h="463">
                  <a:moveTo>
                    <a:pt x="0" y="248"/>
                  </a:moveTo>
                  <a:lnTo>
                    <a:pt x="0" y="463"/>
                  </a:lnTo>
                  <a:lnTo>
                    <a:pt x="936" y="161"/>
                  </a:lnTo>
                  <a:lnTo>
                    <a:pt x="917" y="0"/>
                  </a:lnTo>
                  <a:lnTo>
                    <a:pt x="0" y="248"/>
                  </a:lnTo>
                  <a:close/>
                </a:path>
              </a:pathLst>
            </a:custGeom>
            <a:solidFill>
              <a:srgbClr val="EFE4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39" name="Freeform 7">
              <a:extLst>
                <a:ext uri="{FF2B5EF4-FFF2-40B4-BE49-F238E27FC236}">
                  <a16:creationId xmlns:a16="http://schemas.microsoft.com/office/drawing/2014/main" id="{6BE5E708-05B8-4E7F-BB5C-6CA381C737C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8" y="2880"/>
              <a:ext cx="936" cy="463"/>
            </a:xfrm>
            <a:custGeom>
              <a:avLst/>
              <a:gdLst>
                <a:gd name="T0" fmla="*/ 0 w 936"/>
                <a:gd name="T1" fmla="*/ 248 h 463"/>
                <a:gd name="T2" fmla="*/ 0 w 936"/>
                <a:gd name="T3" fmla="*/ 463 h 463"/>
                <a:gd name="T4" fmla="*/ 936 w 936"/>
                <a:gd name="T5" fmla="*/ 161 h 463"/>
                <a:gd name="T6" fmla="*/ 917 w 936"/>
                <a:gd name="T7" fmla="*/ 0 h 46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36" h="463">
                  <a:moveTo>
                    <a:pt x="0" y="248"/>
                  </a:moveTo>
                  <a:lnTo>
                    <a:pt x="0" y="463"/>
                  </a:lnTo>
                  <a:lnTo>
                    <a:pt x="936" y="161"/>
                  </a:lnTo>
                  <a:lnTo>
                    <a:pt x="91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40" name="Freeform 8">
              <a:extLst>
                <a:ext uri="{FF2B5EF4-FFF2-40B4-BE49-F238E27FC236}">
                  <a16:creationId xmlns:a16="http://schemas.microsoft.com/office/drawing/2014/main" id="{4FE7033F-8136-426D-96E6-8406AB3F1E6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4" y="586"/>
              <a:ext cx="2192" cy="2421"/>
            </a:xfrm>
            <a:custGeom>
              <a:avLst/>
              <a:gdLst>
                <a:gd name="T0" fmla="*/ 6173 w 1224"/>
                <a:gd name="T1" fmla="*/ 7052 h 1352"/>
                <a:gd name="T2" fmla="*/ 10154 w 1224"/>
                <a:gd name="T3" fmla="*/ 5913 h 1352"/>
                <a:gd name="T4" fmla="*/ 10648 w 1224"/>
                <a:gd name="T5" fmla="*/ 6346 h 1352"/>
                <a:gd name="T6" fmla="*/ 12591 w 1224"/>
                <a:gd name="T7" fmla="*/ 4002 h 1352"/>
                <a:gd name="T8" fmla="*/ 9907 w 1224"/>
                <a:gd name="T9" fmla="*/ 1707 h 1352"/>
                <a:gd name="T10" fmla="*/ 1655 w 1224"/>
                <a:gd name="T11" fmla="*/ 4052 h 1352"/>
                <a:gd name="T12" fmla="*/ 1694 w 1224"/>
                <a:gd name="T13" fmla="*/ 11575 h 1352"/>
                <a:gd name="T14" fmla="*/ 4400 w 1224"/>
                <a:gd name="T15" fmla="*/ 13901 h 1352"/>
                <a:gd name="T16" fmla="*/ 6687 w 1224"/>
                <a:gd name="T17" fmla="*/ 11145 h 1352"/>
                <a:gd name="T18" fmla="*/ 6173 w 1224"/>
                <a:gd name="T19" fmla="*/ 7052 h 135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224" h="1352">
                  <a:moveTo>
                    <a:pt x="600" y="686"/>
                  </a:moveTo>
                  <a:cubicBezTo>
                    <a:pt x="692" y="545"/>
                    <a:pt x="866" y="495"/>
                    <a:pt x="987" y="575"/>
                  </a:cubicBezTo>
                  <a:cubicBezTo>
                    <a:pt x="1005" y="587"/>
                    <a:pt x="1021" y="601"/>
                    <a:pt x="1035" y="617"/>
                  </a:cubicBezTo>
                  <a:cubicBezTo>
                    <a:pt x="1224" y="389"/>
                    <a:pt x="1224" y="389"/>
                    <a:pt x="1224" y="389"/>
                  </a:cubicBezTo>
                  <a:cubicBezTo>
                    <a:pt x="1183" y="325"/>
                    <a:pt x="963" y="166"/>
                    <a:pt x="963" y="166"/>
                  </a:cubicBezTo>
                  <a:cubicBezTo>
                    <a:pt x="711" y="0"/>
                    <a:pt x="353" y="103"/>
                    <a:pt x="161" y="394"/>
                  </a:cubicBezTo>
                  <a:cubicBezTo>
                    <a:pt x="0" y="638"/>
                    <a:pt x="23" y="928"/>
                    <a:pt x="165" y="1126"/>
                  </a:cubicBezTo>
                  <a:cubicBezTo>
                    <a:pt x="212" y="1191"/>
                    <a:pt x="428" y="1352"/>
                    <a:pt x="428" y="1352"/>
                  </a:cubicBezTo>
                  <a:cubicBezTo>
                    <a:pt x="650" y="1084"/>
                    <a:pt x="650" y="1084"/>
                    <a:pt x="650" y="1084"/>
                  </a:cubicBezTo>
                  <a:cubicBezTo>
                    <a:pt x="530" y="1003"/>
                    <a:pt x="508" y="826"/>
                    <a:pt x="600" y="686"/>
                  </a:cubicBezTo>
                  <a:close/>
                </a:path>
              </a:pathLst>
            </a:custGeom>
            <a:solidFill>
              <a:srgbClr val="D8C7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41" name="Freeform 9">
              <a:extLst>
                <a:ext uri="{FF2B5EF4-FFF2-40B4-BE49-F238E27FC236}">
                  <a16:creationId xmlns:a16="http://schemas.microsoft.com/office/drawing/2014/main" id="{5911DBE9-A65A-44ED-B2AE-48202D26714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444" y="829"/>
              <a:ext cx="2313" cy="2480"/>
            </a:xfrm>
            <a:custGeom>
              <a:avLst/>
              <a:gdLst>
                <a:gd name="T0" fmla="*/ 10201 w 1292"/>
                <a:gd name="T1" fmla="*/ 1706 h 1385"/>
                <a:gd name="T2" fmla="*/ 1962 w 1292"/>
                <a:gd name="T3" fmla="*/ 4052 h 1385"/>
                <a:gd name="T4" fmla="*/ 3079 w 1292"/>
                <a:gd name="T5" fmla="*/ 12543 h 1385"/>
                <a:gd name="T6" fmla="*/ 11311 w 1292"/>
                <a:gd name="T7" fmla="*/ 10196 h 1385"/>
                <a:gd name="T8" fmla="*/ 10201 w 1292"/>
                <a:gd name="T9" fmla="*/ 1706 h 1385"/>
                <a:gd name="T10" fmla="*/ 9307 w 1292"/>
                <a:gd name="T11" fmla="*/ 8597 h 1385"/>
                <a:gd name="T12" fmla="*/ 5321 w 1292"/>
                <a:gd name="T13" fmla="*/ 9737 h 1385"/>
                <a:gd name="T14" fmla="*/ 4785 w 1292"/>
                <a:gd name="T15" fmla="*/ 5621 h 1385"/>
                <a:gd name="T16" fmla="*/ 8763 w 1292"/>
                <a:gd name="T17" fmla="*/ 4489 h 1385"/>
                <a:gd name="T18" fmla="*/ 9307 w 1292"/>
                <a:gd name="T19" fmla="*/ 8597 h 138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292" h="1385">
                  <a:moveTo>
                    <a:pt x="993" y="166"/>
                  </a:moveTo>
                  <a:cubicBezTo>
                    <a:pt x="741" y="0"/>
                    <a:pt x="383" y="103"/>
                    <a:pt x="191" y="394"/>
                  </a:cubicBezTo>
                  <a:cubicBezTo>
                    <a:pt x="0" y="685"/>
                    <a:pt x="48" y="1055"/>
                    <a:pt x="300" y="1220"/>
                  </a:cubicBezTo>
                  <a:cubicBezTo>
                    <a:pt x="551" y="1385"/>
                    <a:pt x="910" y="1283"/>
                    <a:pt x="1101" y="992"/>
                  </a:cubicBezTo>
                  <a:cubicBezTo>
                    <a:pt x="1292" y="700"/>
                    <a:pt x="1244" y="331"/>
                    <a:pt x="993" y="166"/>
                  </a:cubicBezTo>
                  <a:close/>
                  <a:moveTo>
                    <a:pt x="906" y="836"/>
                  </a:moveTo>
                  <a:cubicBezTo>
                    <a:pt x="813" y="977"/>
                    <a:pt x="640" y="1027"/>
                    <a:pt x="518" y="947"/>
                  </a:cubicBezTo>
                  <a:cubicBezTo>
                    <a:pt x="396" y="867"/>
                    <a:pt x="373" y="688"/>
                    <a:pt x="466" y="547"/>
                  </a:cubicBezTo>
                  <a:cubicBezTo>
                    <a:pt x="558" y="406"/>
                    <a:pt x="732" y="357"/>
                    <a:pt x="853" y="437"/>
                  </a:cubicBezTo>
                  <a:cubicBezTo>
                    <a:pt x="975" y="517"/>
                    <a:pt x="998" y="696"/>
                    <a:pt x="906" y="836"/>
                  </a:cubicBezTo>
                  <a:close/>
                </a:path>
              </a:pathLst>
            </a:custGeom>
            <a:solidFill>
              <a:srgbClr val="EFE4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42" name="Freeform 10">
              <a:extLst>
                <a:ext uri="{FF2B5EF4-FFF2-40B4-BE49-F238E27FC236}">
                  <a16:creationId xmlns:a16="http://schemas.microsoft.com/office/drawing/2014/main" id="{AED78151-3E97-4131-B464-2095DE328429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9" y="947"/>
              <a:ext cx="2136" cy="2289"/>
            </a:xfrm>
            <a:custGeom>
              <a:avLst/>
              <a:gdLst>
                <a:gd name="T0" fmla="*/ 10440 w 1193"/>
                <a:gd name="T1" fmla="*/ 9419 h 1278"/>
                <a:gd name="T2" fmla="*/ 2834 w 1193"/>
                <a:gd name="T3" fmla="*/ 11590 h 1278"/>
                <a:gd name="T4" fmla="*/ 1808 w 1193"/>
                <a:gd name="T5" fmla="*/ 3734 h 1278"/>
                <a:gd name="T6" fmla="*/ 9412 w 1193"/>
                <a:gd name="T7" fmla="*/ 1562 h 1278"/>
                <a:gd name="T8" fmla="*/ 10440 w 1193"/>
                <a:gd name="T9" fmla="*/ 9419 h 127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93" h="1278">
                  <a:moveTo>
                    <a:pt x="1016" y="915"/>
                  </a:moveTo>
                  <a:cubicBezTo>
                    <a:pt x="840" y="1184"/>
                    <a:pt x="508" y="1278"/>
                    <a:pt x="276" y="1126"/>
                  </a:cubicBezTo>
                  <a:cubicBezTo>
                    <a:pt x="44" y="973"/>
                    <a:pt x="0" y="632"/>
                    <a:pt x="176" y="363"/>
                  </a:cubicBezTo>
                  <a:cubicBezTo>
                    <a:pt x="353" y="94"/>
                    <a:pt x="684" y="0"/>
                    <a:pt x="916" y="152"/>
                  </a:cubicBezTo>
                  <a:cubicBezTo>
                    <a:pt x="1148" y="305"/>
                    <a:pt x="1193" y="646"/>
                    <a:pt x="1016" y="915"/>
                  </a:cubicBezTo>
                  <a:close/>
                </a:path>
              </a:pathLst>
            </a:custGeom>
            <a:noFill/>
            <a:ln w="4763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43" name="Freeform 11">
              <a:extLst>
                <a:ext uri="{FF2B5EF4-FFF2-40B4-BE49-F238E27FC236}">
                  <a16:creationId xmlns:a16="http://schemas.microsoft.com/office/drawing/2014/main" id="{AECDAD6B-FE0C-4255-BAA8-13A59DEB06EC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5" y="1313"/>
              <a:ext cx="1397" cy="1497"/>
            </a:xfrm>
            <a:custGeom>
              <a:avLst/>
              <a:gdLst>
                <a:gd name="T0" fmla="*/ 6842 w 780"/>
                <a:gd name="T1" fmla="*/ 6160 h 836"/>
                <a:gd name="T2" fmla="*/ 1861 w 780"/>
                <a:gd name="T3" fmla="*/ 7580 h 836"/>
                <a:gd name="T4" fmla="*/ 1184 w 780"/>
                <a:gd name="T5" fmla="*/ 2446 h 836"/>
                <a:gd name="T6" fmla="*/ 6165 w 780"/>
                <a:gd name="T7" fmla="*/ 1030 h 836"/>
                <a:gd name="T8" fmla="*/ 6842 w 780"/>
                <a:gd name="T9" fmla="*/ 6160 h 8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80" h="836">
                  <a:moveTo>
                    <a:pt x="665" y="599"/>
                  </a:moveTo>
                  <a:cubicBezTo>
                    <a:pt x="549" y="775"/>
                    <a:pt x="332" y="836"/>
                    <a:pt x="181" y="737"/>
                  </a:cubicBezTo>
                  <a:cubicBezTo>
                    <a:pt x="29" y="637"/>
                    <a:pt x="0" y="414"/>
                    <a:pt x="115" y="238"/>
                  </a:cubicBezTo>
                  <a:cubicBezTo>
                    <a:pt x="231" y="62"/>
                    <a:pt x="447" y="0"/>
                    <a:pt x="599" y="100"/>
                  </a:cubicBezTo>
                  <a:cubicBezTo>
                    <a:pt x="751" y="200"/>
                    <a:pt x="780" y="423"/>
                    <a:pt x="665" y="599"/>
                  </a:cubicBezTo>
                  <a:close/>
                </a:path>
              </a:pathLst>
            </a:custGeom>
            <a:noFill/>
            <a:ln w="4763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44" name="Freeform 12">
              <a:extLst>
                <a:ext uri="{FF2B5EF4-FFF2-40B4-BE49-F238E27FC236}">
                  <a16:creationId xmlns:a16="http://schemas.microsoft.com/office/drawing/2014/main" id="{731B1C1A-619E-46AA-81D0-75ABB697900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8" y="1404"/>
              <a:ext cx="1267" cy="1357"/>
            </a:xfrm>
            <a:custGeom>
              <a:avLst/>
              <a:gdLst>
                <a:gd name="T0" fmla="*/ 6185 w 708"/>
                <a:gd name="T1" fmla="*/ 5577 h 758"/>
                <a:gd name="T2" fmla="*/ 1679 w 708"/>
                <a:gd name="T3" fmla="*/ 6862 h 758"/>
                <a:gd name="T4" fmla="*/ 1076 w 708"/>
                <a:gd name="T5" fmla="*/ 2222 h 758"/>
                <a:gd name="T6" fmla="*/ 5582 w 708"/>
                <a:gd name="T7" fmla="*/ 936 h 758"/>
                <a:gd name="T8" fmla="*/ 6185 w 708"/>
                <a:gd name="T9" fmla="*/ 5577 h 7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08" h="758">
                  <a:moveTo>
                    <a:pt x="603" y="543"/>
                  </a:moveTo>
                  <a:cubicBezTo>
                    <a:pt x="498" y="702"/>
                    <a:pt x="302" y="758"/>
                    <a:pt x="164" y="668"/>
                  </a:cubicBezTo>
                  <a:cubicBezTo>
                    <a:pt x="27" y="577"/>
                    <a:pt x="0" y="375"/>
                    <a:pt x="105" y="216"/>
                  </a:cubicBezTo>
                  <a:cubicBezTo>
                    <a:pt x="210" y="56"/>
                    <a:pt x="406" y="0"/>
                    <a:pt x="544" y="91"/>
                  </a:cubicBezTo>
                  <a:cubicBezTo>
                    <a:pt x="681" y="181"/>
                    <a:pt x="708" y="384"/>
                    <a:pt x="603" y="543"/>
                  </a:cubicBezTo>
                  <a:close/>
                </a:path>
              </a:pathLst>
            </a:custGeom>
            <a:noFill/>
            <a:ln w="4763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45" name="Freeform 13">
              <a:extLst>
                <a:ext uri="{FF2B5EF4-FFF2-40B4-BE49-F238E27FC236}">
                  <a16:creationId xmlns:a16="http://schemas.microsoft.com/office/drawing/2014/main" id="{14AD6922-CD86-4CA6-8982-F5966ED3B2D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112" y="1469"/>
              <a:ext cx="1119" cy="1199"/>
            </a:xfrm>
            <a:custGeom>
              <a:avLst/>
              <a:gdLst>
                <a:gd name="T0" fmla="*/ 4931 w 625"/>
                <a:gd name="T1" fmla="*/ 820 h 670"/>
                <a:gd name="T2" fmla="*/ 945 w 625"/>
                <a:gd name="T3" fmla="*/ 1947 h 670"/>
                <a:gd name="T4" fmla="*/ 1493 w 625"/>
                <a:gd name="T5" fmla="*/ 6052 h 670"/>
                <a:gd name="T6" fmla="*/ 5463 w 625"/>
                <a:gd name="T7" fmla="*/ 4923 h 670"/>
                <a:gd name="T8" fmla="*/ 4931 w 625"/>
                <a:gd name="T9" fmla="*/ 820 h 670"/>
                <a:gd name="T10" fmla="*/ 4952 w 625"/>
                <a:gd name="T11" fmla="*/ 4494 h 670"/>
                <a:gd name="T12" fmla="*/ 1468 w 625"/>
                <a:gd name="T13" fmla="*/ 5480 h 670"/>
                <a:gd name="T14" fmla="*/ 1001 w 625"/>
                <a:gd name="T15" fmla="*/ 1895 h 670"/>
                <a:gd name="T16" fmla="*/ 4481 w 625"/>
                <a:gd name="T17" fmla="*/ 900 h 670"/>
                <a:gd name="T18" fmla="*/ 4952 w 625"/>
                <a:gd name="T19" fmla="*/ 4494 h 67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625" h="670">
                  <a:moveTo>
                    <a:pt x="480" y="80"/>
                  </a:moveTo>
                  <a:cubicBezTo>
                    <a:pt x="358" y="0"/>
                    <a:pt x="185" y="50"/>
                    <a:pt x="92" y="190"/>
                  </a:cubicBezTo>
                  <a:cubicBezTo>
                    <a:pt x="0" y="331"/>
                    <a:pt x="23" y="510"/>
                    <a:pt x="145" y="590"/>
                  </a:cubicBezTo>
                  <a:cubicBezTo>
                    <a:pt x="266" y="670"/>
                    <a:pt x="440" y="621"/>
                    <a:pt x="532" y="480"/>
                  </a:cubicBezTo>
                  <a:cubicBezTo>
                    <a:pt x="625" y="339"/>
                    <a:pt x="602" y="160"/>
                    <a:pt x="480" y="80"/>
                  </a:cubicBezTo>
                  <a:close/>
                  <a:moveTo>
                    <a:pt x="482" y="438"/>
                  </a:moveTo>
                  <a:cubicBezTo>
                    <a:pt x="401" y="561"/>
                    <a:pt x="250" y="604"/>
                    <a:pt x="143" y="534"/>
                  </a:cubicBezTo>
                  <a:cubicBezTo>
                    <a:pt x="37" y="464"/>
                    <a:pt x="17" y="308"/>
                    <a:pt x="97" y="185"/>
                  </a:cubicBezTo>
                  <a:cubicBezTo>
                    <a:pt x="178" y="62"/>
                    <a:pt x="330" y="18"/>
                    <a:pt x="436" y="88"/>
                  </a:cubicBezTo>
                  <a:cubicBezTo>
                    <a:pt x="543" y="158"/>
                    <a:pt x="563" y="315"/>
                    <a:pt x="482" y="438"/>
                  </a:cubicBezTo>
                  <a:close/>
                </a:path>
              </a:pathLst>
            </a:custGeom>
            <a:solidFill>
              <a:srgbClr val="B7A4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46" name="Freeform 14">
              <a:extLst>
                <a:ext uri="{FF2B5EF4-FFF2-40B4-BE49-F238E27FC236}">
                  <a16:creationId xmlns:a16="http://schemas.microsoft.com/office/drawing/2014/main" id="{F463FC3A-F3DC-4474-AC71-20EA00CAF096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2" y="1501"/>
              <a:ext cx="978" cy="1049"/>
            </a:xfrm>
            <a:custGeom>
              <a:avLst/>
              <a:gdLst>
                <a:gd name="T0" fmla="*/ 4786 w 546"/>
                <a:gd name="T1" fmla="*/ 4312 h 586"/>
                <a:gd name="T2" fmla="*/ 1299 w 546"/>
                <a:gd name="T3" fmla="*/ 5300 h 586"/>
                <a:gd name="T4" fmla="*/ 822 w 546"/>
                <a:gd name="T5" fmla="*/ 1715 h 586"/>
                <a:gd name="T6" fmla="*/ 4315 w 546"/>
                <a:gd name="T7" fmla="*/ 718 h 586"/>
                <a:gd name="T8" fmla="*/ 4786 w 546"/>
                <a:gd name="T9" fmla="*/ 4312 h 5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46" h="586">
                  <a:moveTo>
                    <a:pt x="465" y="420"/>
                  </a:moveTo>
                  <a:cubicBezTo>
                    <a:pt x="384" y="543"/>
                    <a:pt x="233" y="586"/>
                    <a:pt x="126" y="516"/>
                  </a:cubicBezTo>
                  <a:cubicBezTo>
                    <a:pt x="20" y="446"/>
                    <a:pt x="0" y="290"/>
                    <a:pt x="80" y="167"/>
                  </a:cubicBezTo>
                  <a:cubicBezTo>
                    <a:pt x="161" y="44"/>
                    <a:pt x="313" y="0"/>
                    <a:pt x="419" y="70"/>
                  </a:cubicBezTo>
                  <a:cubicBezTo>
                    <a:pt x="526" y="140"/>
                    <a:pt x="546" y="297"/>
                    <a:pt x="465" y="420"/>
                  </a:cubicBezTo>
                  <a:close/>
                </a:path>
              </a:pathLst>
            </a:custGeom>
            <a:noFill/>
            <a:ln w="11113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47" name="Freeform 15">
              <a:extLst>
                <a:ext uri="{FF2B5EF4-FFF2-40B4-BE49-F238E27FC236}">
                  <a16:creationId xmlns:a16="http://schemas.microsoft.com/office/drawing/2014/main" id="{34BD4734-3476-43A5-B04B-80AFC3CEA38A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6" y="2734"/>
              <a:ext cx="614" cy="613"/>
            </a:xfrm>
            <a:custGeom>
              <a:avLst/>
              <a:gdLst>
                <a:gd name="T0" fmla="*/ 0 w 614"/>
                <a:gd name="T1" fmla="*/ 0 h 613"/>
                <a:gd name="T2" fmla="*/ 0 w 614"/>
                <a:gd name="T3" fmla="*/ 122 h 613"/>
                <a:gd name="T4" fmla="*/ 614 w 614"/>
                <a:gd name="T5" fmla="*/ 613 h 613"/>
                <a:gd name="T6" fmla="*/ 614 w 614"/>
                <a:gd name="T7" fmla="*/ 396 h 61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14" h="613">
                  <a:moveTo>
                    <a:pt x="0" y="0"/>
                  </a:moveTo>
                  <a:lnTo>
                    <a:pt x="0" y="122"/>
                  </a:lnTo>
                  <a:lnTo>
                    <a:pt x="614" y="613"/>
                  </a:lnTo>
                  <a:lnTo>
                    <a:pt x="614" y="396"/>
                  </a:lnTo>
                </a:path>
              </a:pathLst>
            </a:custGeom>
            <a:noFill/>
            <a:ln w="11113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48" name="Freeform 16">
              <a:extLst>
                <a:ext uri="{FF2B5EF4-FFF2-40B4-BE49-F238E27FC236}">
                  <a16:creationId xmlns:a16="http://schemas.microsoft.com/office/drawing/2014/main" id="{E07A0B68-7D44-4622-8837-B0CF85DF8B78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0" y="2881"/>
              <a:ext cx="936" cy="466"/>
            </a:xfrm>
            <a:custGeom>
              <a:avLst/>
              <a:gdLst>
                <a:gd name="T0" fmla="*/ 0 w 936"/>
                <a:gd name="T1" fmla="*/ 249 h 466"/>
                <a:gd name="T2" fmla="*/ 0 w 936"/>
                <a:gd name="T3" fmla="*/ 466 h 466"/>
                <a:gd name="T4" fmla="*/ 936 w 936"/>
                <a:gd name="T5" fmla="*/ 161 h 466"/>
                <a:gd name="T6" fmla="*/ 916 w 936"/>
                <a:gd name="T7" fmla="*/ 0 h 46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36" h="466">
                  <a:moveTo>
                    <a:pt x="0" y="249"/>
                  </a:moveTo>
                  <a:lnTo>
                    <a:pt x="0" y="466"/>
                  </a:lnTo>
                  <a:lnTo>
                    <a:pt x="936" y="161"/>
                  </a:lnTo>
                  <a:lnTo>
                    <a:pt x="916" y="0"/>
                  </a:lnTo>
                </a:path>
              </a:pathLst>
            </a:custGeom>
            <a:noFill/>
            <a:ln w="11113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49" name="Freeform 17">
              <a:extLst>
                <a:ext uri="{FF2B5EF4-FFF2-40B4-BE49-F238E27FC236}">
                  <a16:creationId xmlns:a16="http://schemas.microsoft.com/office/drawing/2014/main" id="{D076AD48-B4B6-48FB-8349-26AE2971396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1" y="3091"/>
              <a:ext cx="804" cy="775"/>
            </a:xfrm>
            <a:custGeom>
              <a:avLst/>
              <a:gdLst>
                <a:gd name="T0" fmla="*/ 0 w 804"/>
                <a:gd name="T1" fmla="*/ 54 h 775"/>
                <a:gd name="T2" fmla="*/ 217 w 804"/>
                <a:gd name="T3" fmla="*/ 0 h 775"/>
                <a:gd name="T4" fmla="*/ 804 w 804"/>
                <a:gd name="T5" fmla="*/ 528 h 775"/>
                <a:gd name="T6" fmla="*/ 741 w 804"/>
                <a:gd name="T7" fmla="*/ 775 h 775"/>
                <a:gd name="T8" fmla="*/ 0 w 804"/>
                <a:gd name="T9" fmla="*/ 54 h 77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04" h="775">
                  <a:moveTo>
                    <a:pt x="0" y="54"/>
                  </a:moveTo>
                  <a:lnTo>
                    <a:pt x="217" y="0"/>
                  </a:lnTo>
                  <a:lnTo>
                    <a:pt x="804" y="528"/>
                  </a:lnTo>
                  <a:lnTo>
                    <a:pt x="741" y="775"/>
                  </a:lnTo>
                  <a:lnTo>
                    <a:pt x="0" y="54"/>
                  </a:lnTo>
                  <a:close/>
                </a:path>
              </a:pathLst>
            </a:custGeom>
            <a:solidFill>
              <a:srgbClr val="F7F0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50" name="Freeform 18">
              <a:extLst>
                <a:ext uri="{FF2B5EF4-FFF2-40B4-BE49-F238E27FC236}">
                  <a16:creationId xmlns:a16="http://schemas.microsoft.com/office/drawing/2014/main" id="{68458A1F-87CA-4F3E-9326-E38DAC792FB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1" y="3091"/>
              <a:ext cx="804" cy="775"/>
            </a:xfrm>
            <a:custGeom>
              <a:avLst/>
              <a:gdLst>
                <a:gd name="T0" fmla="*/ 0 w 804"/>
                <a:gd name="T1" fmla="*/ 54 h 775"/>
                <a:gd name="T2" fmla="*/ 217 w 804"/>
                <a:gd name="T3" fmla="*/ 0 h 775"/>
                <a:gd name="T4" fmla="*/ 804 w 804"/>
                <a:gd name="T5" fmla="*/ 528 h 775"/>
                <a:gd name="T6" fmla="*/ 741 w 804"/>
                <a:gd name="T7" fmla="*/ 775 h 775"/>
                <a:gd name="T8" fmla="*/ 0 w 804"/>
                <a:gd name="T9" fmla="*/ 54 h 77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04" h="775">
                  <a:moveTo>
                    <a:pt x="0" y="54"/>
                  </a:moveTo>
                  <a:lnTo>
                    <a:pt x="217" y="0"/>
                  </a:lnTo>
                  <a:lnTo>
                    <a:pt x="804" y="528"/>
                  </a:lnTo>
                  <a:lnTo>
                    <a:pt x="741" y="775"/>
                  </a:lnTo>
                  <a:lnTo>
                    <a:pt x="0" y="54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51" name="Freeform 19">
              <a:extLst>
                <a:ext uri="{FF2B5EF4-FFF2-40B4-BE49-F238E27FC236}">
                  <a16:creationId xmlns:a16="http://schemas.microsoft.com/office/drawing/2014/main" id="{BFE12AAA-2C76-4E9D-9D03-2039D1B45C6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4" y="3490"/>
              <a:ext cx="179" cy="595"/>
            </a:xfrm>
            <a:custGeom>
              <a:avLst/>
              <a:gdLst>
                <a:gd name="T0" fmla="*/ 174 w 100"/>
                <a:gd name="T1" fmla="*/ 0 h 332"/>
                <a:gd name="T2" fmla="*/ 0 w 100"/>
                <a:gd name="T3" fmla="*/ 3228 h 332"/>
                <a:gd name="T4" fmla="*/ 1026 w 100"/>
                <a:gd name="T5" fmla="*/ 2746 h 332"/>
                <a:gd name="T6" fmla="*/ 1026 w 100"/>
                <a:gd name="T7" fmla="*/ 81 h 332"/>
                <a:gd name="T8" fmla="*/ 174 w 100"/>
                <a:gd name="T9" fmla="*/ 0 h 3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0" h="332">
                  <a:moveTo>
                    <a:pt x="17" y="0"/>
                  </a:moveTo>
                  <a:cubicBezTo>
                    <a:pt x="0" y="313"/>
                    <a:pt x="0" y="313"/>
                    <a:pt x="0" y="313"/>
                  </a:cubicBezTo>
                  <a:cubicBezTo>
                    <a:pt x="0" y="313"/>
                    <a:pt x="20" y="332"/>
                    <a:pt x="100" y="266"/>
                  </a:cubicBezTo>
                  <a:cubicBezTo>
                    <a:pt x="100" y="8"/>
                    <a:pt x="100" y="8"/>
                    <a:pt x="100" y="8"/>
                  </a:cubicBezTo>
                  <a:lnTo>
                    <a:pt x="17" y="0"/>
                  </a:lnTo>
                  <a:close/>
                </a:path>
              </a:pathLst>
            </a:custGeom>
            <a:solidFill>
              <a:srgbClr val="EFE4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52" name="Freeform 20">
              <a:extLst>
                <a:ext uri="{FF2B5EF4-FFF2-40B4-BE49-F238E27FC236}">
                  <a16:creationId xmlns:a16="http://schemas.microsoft.com/office/drawing/2014/main" id="{7AD4F320-529C-467E-92C6-0A7286DB0F26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4" y="1469"/>
              <a:ext cx="1119" cy="1199"/>
            </a:xfrm>
            <a:custGeom>
              <a:avLst/>
              <a:gdLst>
                <a:gd name="T0" fmla="*/ 5475 w 625"/>
                <a:gd name="T1" fmla="*/ 4923 h 670"/>
                <a:gd name="T2" fmla="*/ 1493 w 625"/>
                <a:gd name="T3" fmla="*/ 6052 h 670"/>
                <a:gd name="T4" fmla="*/ 958 w 625"/>
                <a:gd name="T5" fmla="*/ 1960 h 670"/>
                <a:gd name="T6" fmla="*/ 4931 w 625"/>
                <a:gd name="T7" fmla="*/ 820 h 670"/>
                <a:gd name="T8" fmla="*/ 5475 w 625"/>
                <a:gd name="T9" fmla="*/ 4923 h 67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25" h="670">
                  <a:moveTo>
                    <a:pt x="533" y="480"/>
                  </a:moveTo>
                  <a:cubicBezTo>
                    <a:pt x="440" y="621"/>
                    <a:pt x="267" y="670"/>
                    <a:pt x="145" y="590"/>
                  </a:cubicBezTo>
                  <a:cubicBezTo>
                    <a:pt x="24" y="511"/>
                    <a:pt x="0" y="332"/>
                    <a:pt x="93" y="191"/>
                  </a:cubicBezTo>
                  <a:cubicBezTo>
                    <a:pt x="185" y="50"/>
                    <a:pt x="359" y="0"/>
                    <a:pt x="480" y="80"/>
                  </a:cubicBezTo>
                  <a:cubicBezTo>
                    <a:pt x="602" y="160"/>
                    <a:pt x="625" y="339"/>
                    <a:pt x="533" y="480"/>
                  </a:cubicBezTo>
                  <a:close/>
                </a:path>
              </a:pathLst>
            </a:custGeom>
            <a:noFill/>
            <a:ln w="11113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53" name="Freeform 21">
              <a:extLst>
                <a:ext uri="{FF2B5EF4-FFF2-40B4-BE49-F238E27FC236}">
                  <a16:creationId xmlns:a16="http://schemas.microsoft.com/office/drawing/2014/main" id="{5580CC94-CD62-4F7D-B470-6D90CA283E9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9" y="586"/>
              <a:ext cx="2192" cy="2335"/>
            </a:xfrm>
            <a:custGeom>
              <a:avLst/>
              <a:gdLst>
                <a:gd name="T0" fmla="*/ 12591 w 1224"/>
                <a:gd name="T1" fmla="*/ 4002 h 1304"/>
                <a:gd name="T2" fmla="*/ 9898 w 1224"/>
                <a:gd name="T3" fmla="*/ 1706 h 1304"/>
                <a:gd name="T4" fmla="*/ 1655 w 1224"/>
                <a:gd name="T5" fmla="*/ 4052 h 1304"/>
                <a:gd name="T6" fmla="*/ 1694 w 1224"/>
                <a:gd name="T7" fmla="*/ 11575 h 1304"/>
                <a:gd name="T8" fmla="*/ 3746 w 1224"/>
                <a:gd name="T9" fmla="*/ 13407 h 130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24" h="1304">
                  <a:moveTo>
                    <a:pt x="1224" y="389"/>
                  </a:moveTo>
                  <a:cubicBezTo>
                    <a:pt x="1183" y="325"/>
                    <a:pt x="962" y="166"/>
                    <a:pt x="962" y="166"/>
                  </a:cubicBezTo>
                  <a:cubicBezTo>
                    <a:pt x="711" y="0"/>
                    <a:pt x="352" y="103"/>
                    <a:pt x="161" y="394"/>
                  </a:cubicBezTo>
                  <a:cubicBezTo>
                    <a:pt x="0" y="638"/>
                    <a:pt x="23" y="928"/>
                    <a:pt x="165" y="1126"/>
                  </a:cubicBezTo>
                  <a:cubicBezTo>
                    <a:pt x="195" y="1169"/>
                    <a:pt x="297" y="1251"/>
                    <a:pt x="364" y="1304"/>
                  </a:cubicBezTo>
                </a:path>
              </a:pathLst>
            </a:custGeom>
            <a:noFill/>
            <a:ln w="11113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54" name="Freeform 22">
              <a:extLst>
                <a:ext uri="{FF2B5EF4-FFF2-40B4-BE49-F238E27FC236}">
                  <a16:creationId xmlns:a16="http://schemas.microsoft.com/office/drawing/2014/main" id="{EF2CF41E-4434-4E71-BF6B-622D9B6A6BC0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4" y="829"/>
              <a:ext cx="2313" cy="2480"/>
            </a:xfrm>
            <a:custGeom>
              <a:avLst/>
              <a:gdLst>
                <a:gd name="T0" fmla="*/ 10201 w 1292"/>
                <a:gd name="T1" fmla="*/ 1706 h 1385"/>
                <a:gd name="T2" fmla="*/ 1962 w 1292"/>
                <a:gd name="T3" fmla="*/ 4052 h 1385"/>
                <a:gd name="T4" fmla="*/ 3079 w 1292"/>
                <a:gd name="T5" fmla="*/ 12543 h 1385"/>
                <a:gd name="T6" fmla="*/ 11311 w 1292"/>
                <a:gd name="T7" fmla="*/ 10196 h 1385"/>
                <a:gd name="T8" fmla="*/ 10201 w 1292"/>
                <a:gd name="T9" fmla="*/ 1706 h 138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92" h="1385">
                  <a:moveTo>
                    <a:pt x="993" y="166"/>
                  </a:moveTo>
                  <a:cubicBezTo>
                    <a:pt x="741" y="0"/>
                    <a:pt x="383" y="103"/>
                    <a:pt x="191" y="394"/>
                  </a:cubicBezTo>
                  <a:cubicBezTo>
                    <a:pt x="0" y="685"/>
                    <a:pt x="48" y="1055"/>
                    <a:pt x="300" y="1220"/>
                  </a:cubicBezTo>
                  <a:cubicBezTo>
                    <a:pt x="551" y="1385"/>
                    <a:pt x="910" y="1283"/>
                    <a:pt x="1101" y="992"/>
                  </a:cubicBezTo>
                  <a:cubicBezTo>
                    <a:pt x="1292" y="700"/>
                    <a:pt x="1244" y="331"/>
                    <a:pt x="993" y="166"/>
                  </a:cubicBezTo>
                  <a:close/>
                </a:path>
              </a:pathLst>
            </a:custGeom>
            <a:noFill/>
            <a:ln w="11113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55" name="Freeform 23">
              <a:extLst>
                <a:ext uri="{FF2B5EF4-FFF2-40B4-BE49-F238E27FC236}">
                  <a16:creationId xmlns:a16="http://schemas.microsoft.com/office/drawing/2014/main" id="{5A804B40-E84E-427D-BDCC-04295B05958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1" y="3145"/>
              <a:ext cx="931" cy="934"/>
            </a:xfrm>
            <a:custGeom>
              <a:avLst/>
              <a:gdLst>
                <a:gd name="T0" fmla="*/ 0 w 520"/>
                <a:gd name="T1" fmla="*/ 0 h 522"/>
                <a:gd name="T2" fmla="*/ 3987 w 520"/>
                <a:gd name="T3" fmla="*/ 3659 h 522"/>
                <a:gd name="T4" fmla="*/ 4132 w 520"/>
                <a:gd name="T5" fmla="*/ 3518 h 522"/>
                <a:gd name="T6" fmla="*/ 4132 w 520"/>
                <a:gd name="T7" fmla="*/ 531 h 522"/>
                <a:gd name="T8" fmla="*/ 5301 w 520"/>
                <a:gd name="T9" fmla="*/ 1508 h 522"/>
                <a:gd name="T10" fmla="*/ 5301 w 520"/>
                <a:gd name="T11" fmla="*/ 5042 h 522"/>
                <a:gd name="T12" fmla="*/ 4993 w 520"/>
                <a:gd name="T13" fmla="*/ 5103 h 522"/>
                <a:gd name="T14" fmla="*/ 41 w 520"/>
                <a:gd name="T15" fmla="*/ 531 h 522"/>
                <a:gd name="T16" fmla="*/ 0 w 520"/>
                <a:gd name="T17" fmla="*/ 0 h 52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20" h="522">
                  <a:moveTo>
                    <a:pt x="0" y="0"/>
                  </a:moveTo>
                  <a:cubicBezTo>
                    <a:pt x="388" y="357"/>
                    <a:pt x="388" y="357"/>
                    <a:pt x="388" y="357"/>
                  </a:cubicBezTo>
                  <a:cubicBezTo>
                    <a:pt x="388" y="357"/>
                    <a:pt x="402" y="368"/>
                    <a:pt x="402" y="343"/>
                  </a:cubicBezTo>
                  <a:cubicBezTo>
                    <a:pt x="402" y="327"/>
                    <a:pt x="402" y="52"/>
                    <a:pt x="402" y="52"/>
                  </a:cubicBezTo>
                  <a:cubicBezTo>
                    <a:pt x="516" y="147"/>
                    <a:pt x="516" y="147"/>
                    <a:pt x="516" y="147"/>
                  </a:cubicBezTo>
                  <a:cubicBezTo>
                    <a:pt x="516" y="492"/>
                    <a:pt x="516" y="492"/>
                    <a:pt x="516" y="492"/>
                  </a:cubicBezTo>
                  <a:cubicBezTo>
                    <a:pt x="516" y="492"/>
                    <a:pt x="520" y="522"/>
                    <a:pt x="486" y="498"/>
                  </a:cubicBezTo>
                  <a:cubicBezTo>
                    <a:pt x="452" y="475"/>
                    <a:pt x="4" y="52"/>
                    <a:pt x="4" y="52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D8C7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56" name="Line 24">
              <a:extLst>
                <a:ext uri="{FF2B5EF4-FFF2-40B4-BE49-F238E27FC236}">
                  <a16:creationId xmlns:a16="http://schemas.microsoft.com/office/drawing/2014/main" id="{D3F62F97-FA82-4CB4-B49C-399D206CB5F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799" y="3094"/>
              <a:ext cx="505" cy="452"/>
            </a:xfrm>
            <a:prstGeom prst="line">
              <a:avLst/>
            </a:prstGeom>
            <a:noFill/>
            <a:ln w="11113" cap="rnd">
              <a:solidFill>
                <a:srgbClr val="343434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57" name="Freeform 25">
              <a:extLst>
                <a:ext uri="{FF2B5EF4-FFF2-40B4-BE49-F238E27FC236}">
                  <a16:creationId xmlns:a16="http://schemas.microsoft.com/office/drawing/2014/main" id="{FB171F4C-48C4-4F5A-8366-A79E35D23B7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8" y="3492"/>
              <a:ext cx="177" cy="594"/>
            </a:xfrm>
            <a:custGeom>
              <a:avLst/>
              <a:gdLst>
                <a:gd name="T0" fmla="*/ 0 w 99"/>
                <a:gd name="T1" fmla="*/ 3208 h 332"/>
                <a:gd name="T2" fmla="*/ 1010 w 99"/>
                <a:gd name="T3" fmla="*/ 2727 h 332"/>
                <a:gd name="T4" fmla="*/ 1010 w 99"/>
                <a:gd name="T5" fmla="*/ 81 h 332"/>
                <a:gd name="T6" fmla="*/ 166 w 99"/>
                <a:gd name="T7" fmla="*/ 0 h 33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9" h="332">
                  <a:moveTo>
                    <a:pt x="0" y="313"/>
                  </a:moveTo>
                  <a:cubicBezTo>
                    <a:pt x="0" y="313"/>
                    <a:pt x="19" y="332"/>
                    <a:pt x="99" y="266"/>
                  </a:cubicBezTo>
                  <a:cubicBezTo>
                    <a:pt x="99" y="8"/>
                    <a:pt x="99" y="8"/>
                    <a:pt x="99" y="8"/>
                  </a:cubicBezTo>
                  <a:cubicBezTo>
                    <a:pt x="16" y="0"/>
                    <a:pt x="16" y="0"/>
                    <a:pt x="16" y="0"/>
                  </a:cubicBezTo>
                </a:path>
              </a:pathLst>
            </a:custGeom>
            <a:noFill/>
            <a:ln w="1111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58" name="Freeform 26">
              <a:extLst>
                <a:ext uri="{FF2B5EF4-FFF2-40B4-BE49-F238E27FC236}">
                  <a16:creationId xmlns:a16="http://schemas.microsoft.com/office/drawing/2014/main" id="{FDDA4A14-CEA0-493E-B1D8-271375A8D93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3" y="3148"/>
              <a:ext cx="933" cy="933"/>
            </a:xfrm>
            <a:custGeom>
              <a:avLst/>
              <a:gdLst>
                <a:gd name="T0" fmla="*/ 0 w 521"/>
                <a:gd name="T1" fmla="*/ 0 h 521"/>
                <a:gd name="T2" fmla="*/ 3993 w 521"/>
                <a:gd name="T3" fmla="*/ 3669 h 521"/>
                <a:gd name="T4" fmla="*/ 4146 w 521"/>
                <a:gd name="T5" fmla="*/ 3515 h 521"/>
                <a:gd name="T6" fmla="*/ 4146 w 521"/>
                <a:gd name="T7" fmla="*/ 535 h 521"/>
                <a:gd name="T8" fmla="*/ 5317 w 521"/>
                <a:gd name="T9" fmla="*/ 1497 h 521"/>
                <a:gd name="T10" fmla="*/ 5317 w 521"/>
                <a:gd name="T11" fmla="*/ 5048 h 521"/>
                <a:gd name="T12" fmla="*/ 5009 w 521"/>
                <a:gd name="T13" fmla="*/ 5122 h 521"/>
                <a:gd name="T14" fmla="*/ 41 w 521"/>
                <a:gd name="T15" fmla="*/ 523 h 521"/>
                <a:gd name="T16" fmla="*/ 0 w 521"/>
                <a:gd name="T17" fmla="*/ 0 h 52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21" h="521">
                  <a:moveTo>
                    <a:pt x="0" y="0"/>
                  </a:moveTo>
                  <a:cubicBezTo>
                    <a:pt x="388" y="357"/>
                    <a:pt x="388" y="357"/>
                    <a:pt x="388" y="357"/>
                  </a:cubicBezTo>
                  <a:cubicBezTo>
                    <a:pt x="388" y="357"/>
                    <a:pt x="403" y="368"/>
                    <a:pt x="403" y="342"/>
                  </a:cubicBezTo>
                  <a:cubicBezTo>
                    <a:pt x="403" y="327"/>
                    <a:pt x="403" y="52"/>
                    <a:pt x="403" y="52"/>
                  </a:cubicBezTo>
                  <a:cubicBezTo>
                    <a:pt x="517" y="146"/>
                    <a:pt x="517" y="146"/>
                    <a:pt x="517" y="146"/>
                  </a:cubicBezTo>
                  <a:cubicBezTo>
                    <a:pt x="517" y="491"/>
                    <a:pt x="517" y="491"/>
                    <a:pt x="517" y="491"/>
                  </a:cubicBezTo>
                  <a:cubicBezTo>
                    <a:pt x="517" y="491"/>
                    <a:pt x="521" y="521"/>
                    <a:pt x="487" y="498"/>
                  </a:cubicBezTo>
                  <a:cubicBezTo>
                    <a:pt x="453" y="474"/>
                    <a:pt x="4" y="51"/>
                    <a:pt x="4" y="51"/>
                  </a:cubicBezTo>
                  <a:lnTo>
                    <a:pt x="0" y="0"/>
                  </a:lnTo>
                  <a:close/>
                </a:path>
              </a:pathLst>
            </a:custGeom>
            <a:noFill/>
            <a:ln w="1111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59" name="Freeform 27">
              <a:extLst>
                <a:ext uri="{FF2B5EF4-FFF2-40B4-BE49-F238E27FC236}">
                  <a16:creationId xmlns:a16="http://schemas.microsoft.com/office/drawing/2014/main" id="{86BF5E9B-DF7C-4358-85C1-C9669B074B7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8" y="2231"/>
              <a:ext cx="924" cy="1051"/>
            </a:xfrm>
            <a:custGeom>
              <a:avLst/>
              <a:gdLst>
                <a:gd name="T0" fmla="*/ 530 w 924"/>
                <a:gd name="T1" fmla="*/ 0 h 1051"/>
                <a:gd name="T2" fmla="*/ 0 w 924"/>
                <a:gd name="T3" fmla="*/ 638 h 1051"/>
                <a:gd name="T4" fmla="*/ 382 w 924"/>
                <a:gd name="T5" fmla="*/ 1051 h 1051"/>
                <a:gd name="T6" fmla="*/ 924 w 924"/>
                <a:gd name="T7" fmla="*/ 367 h 1051"/>
                <a:gd name="T8" fmla="*/ 530 w 924"/>
                <a:gd name="T9" fmla="*/ 0 h 10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24" h="1051">
                  <a:moveTo>
                    <a:pt x="530" y="0"/>
                  </a:moveTo>
                  <a:lnTo>
                    <a:pt x="0" y="638"/>
                  </a:lnTo>
                  <a:lnTo>
                    <a:pt x="382" y="1051"/>
                  </a:lnTo>
                  <a:lnTo>
                    <a:pt x="924" y="367"/>
                  </a:lnTo>
                  <a:lnTo>
                    <a:pt x="53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60" name="Freeform 28">
              <a:extLst>
                <a:ext uri="{FF2B5EF4-FFF2-40B4-BE49-F238E27FC236}">
                  <a16:creationId xmlns:a16="http://schemas.microsoft.com/office/drawing/2014/main" id="{6BCB3899-6796-4B8B-A583-BD9286C4325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6" y="2233"/>
              <a:ext cx="924" cy="1051"/>
            </a:xfrm>
            <a:custGeom>
              <a:avLst/>
              <a:gdLst>
                <a:gd name="T0" fmla="*/ 532 w 924"/>
                <a:gd name="T1" fmla="*/ 0 h 1051"/>
                <a:gd name="T2" fmla="*/ 0 w 924"/>
                <a:gd name="T3" fmla="*/ 638 h 1051"/>
                <a:gd name="T4" fmla="*/ 382 w 924"/>
                <a:gd name="T5" fmla="*/ 1051 h 1051"/>
                <a:gd name="T6" fmla="*/ 924 w 924"/>
                <a:gd name="T7" fmla="*/ 367 h 1051"/>
                <a:gd name="T8" fmla="*/ 532 w 924"/>
                <a:gd name="T9" fmla="*/ 0 h 10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24" h="1051">
                  <a:moveTo>
                    <a:pt x="532" y="0"/>
                  </a:moveTo>
                  <a:lnTo>
                    <a:pt x="0" y="638"/>
                  </a:lnTo>
                  <a:lnTo>
                    <a:pt x="382" y="1051"/>
                  </a:lnTo>
                  <a:lnTo>
                    <a:pt x="924" y="367"/>
                  </a:lnTo>
                  <a:lnTo>
                    <a:pt x="532" y="0"/>
                  </a:lnTo>
                  <a:close/>
                </a:path>
              </a:pathLst>
            </a:custGeom>
            <a:noFill/>
            <a:ln w="1111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61" name="Freeform 29">
              <a:extLst>
                <a:ext uri="{FF2B5EF4-FFF2-40B4-BE49-F238E27FC236}">
                  <a16:creationId xmlns:a16="http://schemas.microsoft.com/office/drawing/2014/main" id="{A12ACD5A-59D4-4DEE-A52E-5ECC243158F5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8" y="2231"/>
              <a:ext cx="527" cy="423"/>
            </a:xfrm>
            <a:custGeom>
              <a:avLst/>
              <a:gdLst>
                <a:gd name="T0" fmla="*/ 0 w 527"/>
                <a:gd name="T1" fmla="*/ 0 h 423"/>
                <a:gd name="T2" fmla="*/ 394 w 527"/>
                <a:gd name="T3" fmla="*/ 367 h 423"/>
                <a:gd name="T4" fmla="*/ 527 w 527"/>
                <a:gd name="T5" fmla="*/ 423 h 423"/>
                <a:gd name="T6" fmla="*/ 138 w 527"/>
                <a:gd name="T7" fmla="*/ 59 h 423"/>
                <a:gd name="T8" fmla="*/ 0 w 527"/>
                <a:gd name="T9" fmla="*/ 0 h 4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7" h="423">
                  <a:moveTo>
                    <a:pt x="0" y="0"/>
                  </a:moveTo>
                  <a:lnTo>
                    <a:pt x="394" y="367"/>
                  </a:lnTo>
                  <a:lnTo>
                    <a:pt x="527" y="423"/>
                  </a:lnTo>
                  <a:lnTo>
                    <a:pt x="138" y="5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ADB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62" name="Freeform 30">
              <a:extLst>
                <a:ext uri="{FF2B5EF4-FFF2-40B4-BE49-F238E27FC236}">
                  <a16:creationId xmlns:a16="http://schemas.microsoft.com/office/drawing/2014/main" id="{7CEAB7E3-12C2-429B-B686-DDFCE334AA6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2" y="2235"/>
              <a:ext cx="526" cy="422"/>
            </a:xfrm>
            <a:custGeom>
              <a:avLst/>
              <a:gdLst>
                <a:gd name="T0" fmla="*/ 0 w 526"/>
                <a:gd name="T1" fmla="*/ 0 h 422"/>
                <a:gd name="T2" fmla="*/ 394 w 526"/>
                <a:gd name="T3" fmla="*/ 365 h 422"/>
                <a:gd name="T4" fmla="*/ 526 w 526"/>
                <a:gd name="T5" fmla="*/ 422 h 422"/>
                <a:gd name="T6" fmla="*/ 138 w 526"/>
                <a:gd name="T7" fmla="*/ 57 h 422"/>
                <a:gd name="T8" fmla="*/ 0 w 526"/>
                <a:gd name="T9" fmla="*/ 0 h 4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6" h="422">
                  <a:moveTo>
                    <a:pt x="0" y="0"/>
                  </a:moveTo>
                  <a:lnTo>
                    <a:pt x="394" y="365"/>
                  </a:lnTo>
                  <a:lnTo>
                    <a:pt x="526" y="422"/>
                  </a:lnTo>
                  <a:lnTo>
                    <a:pt x="138" y="57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1111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63" name="Freeform 31">
              <a:extLst>
                <a:ext uri="{FF2B5EF4-FFF2-40B4-BE49-F238E27FC236}">
                  <a16:creationId xmlns:a16="http://schemas.microsoft.com/office/drawing/2014/main" id="{27469829-B332-4563-B299-ADCD8321B2C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0" y="2598"/>
              <a:ext cx="698" cy="684"/>
            </a:xfrm>
            <a:custGeom>
              <a:avLst/>
              <a:gdLst>
                <a:gd name="T0" fmla="*/ 542 w 698"/>
                <a:gd name="T1" fmla="*/ 0 h 684"/>
                <a:gd name="T2" fmla="*/ 675 w 698"/>
                <a:gd name="T3" fmla="*/ 56 h 684"/>
                <a:gd name="T4" fmla="*/ 698 w 698"/>
                <a:gd name="T5" fmla="*/ 282 h 684"/>
                <a:gd name="T6" fmla="*/ 359 w 698"/>
                <a:gd name="T7" fmla="*/ 622 h 684"/>
                <a:gd name="T8" fmla="*/ 0 w 698"/>
                <a:gd name="T9" fmla="*/ 684 h 684"/>
                <a:gd name="T10" fmla="*/ 542 w 698"/>
                <a:gd name="T11" fmla="*/ 0 h 68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98" h="684">
                  <a:moveTo>
                    <a:pt x="542" y="0"/>
                  </a:moveTo>
                  <a:lnTo>
                    <a:pt x="675" y="56"/>
                  </a:lnTo>
                  <a:lnTo>
                    <a:pt x="698" y="282"/>
                  </a:lnTo>
                  <a:lnTo>
                    <a:pt x="359" y="622"/>
                  </a:lnTo>
                  <a:lnTo>
                    <a:pt x="0" y="684"/>
                  </a:lnTo>
                  <a:lnTo>
                    <a:pt x="542" y="0"/>
                  </a:lnTo>
                  <a:close/>
                </a:path>
              </a:pathLst>
            </a:custGeom>
            <a:solidFill>
              <a:srgbClr val="E3E6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64" name="Freeform 32">
              <a:extLst>
                <a:ext uri="{FF2B5EF4-FFF2-40B4-BE49-F238E27FC236}">
                  <a16:creationId xmlns:a16="http://schemas.microsoft.com/office/drawing/2014/main" id="{E94CBFB2-9E34-42A1-BA13-0D4EA2A2400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1" y="2602"/>
              <a:ext cx="699" cy="684"/>
            </a:xfrm>
            <a:custGeom>
              <a:avLst/>
              <a:gdLst>
                <a:gd name="T0" fmla="*/ 543 w 699"/>
                <a:gd name="T1" fmla="*/ 0 h 684"/>
                <a:gd name="T2" fmla="*/ 675 w 699"/>
                <a:gd name="T3" fmla="*/ 55 h 684"/>
                <a:gd name="T4" fmla="*/ 699 w 699"/>
                <a:gd name="T5" fmla="*/ 281 h 684"/>
                <a:gd name="T6" fmla="*/ 360 w 699"/>
                <a:gd name="T7" fmla="*/ 621 h 684"/>
                <a:gd name="T8" fmla="*/ 0 w 699"/>
                <a:gd name="T9" fmla="*/ 684 h 684"/>
                <a:gd name="T10" fmla="*/ 543 w 699"/>
                <a:gd name="T11" fmla="*/ 0 h 68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99" h="684">
                  <a:moveTo>
                    <a:pt x="543" y="0"/>
                  </a:moveTo>
                  <a:lnTo>
                    <a:pt x="675" y="55"/>
                  </a:lnTo>
                  <a:lnTo>
                    <a:pt x="699" y="281"/>
                  </a:lnTo>
                  <a:lnTo>
                    <a:pt x="360" y="621"/>
                  </a:lnTo>
                  <a:lnTo>
                    <a:pt x="0" y="684"/>
                  </a:lnTo>
                  <a:lnTo>
                    <a:pt x="543" y="0"/>
                  </a:lnTo>
                  <a:close/>
                </a:path>
              </a:pathLst>
            </a:custGeom>
            <a:noFill/>
            <a:ln w="1111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65" name="Freeform 33">
              <a:extLst>
                <a:ext uri="{FF2B5EF4-FFF2-40B4-BE49-F238E27FC236}">
                  <a16:creationId xmlns:a16="http://schemas.microsoft.com/office/drawing/2014/main" id="{2AB6B5E7-EC03-43F0-8C15-B5D5BF0FDBA6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3" y="2090"/>
              <a:ext cx="2085" cy="1898"/>
            </a:xfrm>
            <a:custGeom>
              <a:avLst/>
              <a:gdLst>
                <a:gd name="T0" fmla="*/ 8732 w 1165"/>
                <a:gd name="T1" fmla="*/ 10792 h 1060"/>
                <a:gd name="T2" fmla="*/ 8485 w 1165"/>
                <a:gd name="T3" fmla="*/ 10740 h 1060"/>
                <a:gd name="T4" fmla="*/ 0 w 1165"/>
                <a:gd name="T5" fmla="*/ 2469 h 1060"/>
                <a:gd name="T6" fmla="*/ 0 w 1165"/>
                <a:gd name="T7" fmla="*/ 1792 h 1060"/>
                <a:gd name="T8" fmla="*/ 718 w 1165"/>
                <a:gd name="T9" fmla="*/ 1524 h 1060"/>
                <a:gd name="T10" fmla="*/ 1051 w 1165"/>
                <a:gd name="T11" fmla="*/ 1509 h 1060"/>
                <a:gd name="T12" fmla="*/ 2779 w 1165"/>
                <a:gd name="T13" fmla="*/ 471 h 1060"/>
                <a:gd name="T14" fmla="*/ 3261 w 1165"/>
                <a:gd name="T15" fmla="*/ 64 h 1060"/>
                <a:gd name="T16" fmla="*/ 11953 w 1165"/>
                <a:gd name="T17" fmla="*/ 7968 h 1060"/>
                <a:gd name="T18" fmla="*/ 11540 w 1165"/>
                <a:gd name="T19" fmla="*/ 8933 h 1060"/>
                <a:gd name="T20" fmla="*/ 8732 w 1165"/>
                <a:gd name="T21" fmla="*/ 10792 h 106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165" h="1060">
                  <a:moveTo>
                    <a:pt x="851" y="1050"/>
                  </a:moveTo>
                  <a:cubicBezTo>
                    <a:pt x="851" y="1050"/>
                    <a:pt x="840" y="1060"/>
                    <a:pt x="827" y="1045"/>
                  </a:cubicBezTo>
                  <a:cubicBezTo>
                    <a:pt x="814" y="1029"/>
                    <a:pt x="0" y="240"/>
                    <a:pt x="0" y="240"/>
                  </a:cubicBezTo>
                  <a:cubicBezTo>
                    <a:pt x="0" y="174"/>
                    <a:pt x="0" y="174"/>
                    <a:pt x="0" y="174"/>
                  </a:cubicBezTo>
                  <a:cubicBezTo>
                    <a:pt x="0" y="174"/>
                    <a:pt x="32" y="139"/>
                    <a:pt x="70" y="148"/>
                  </a:cubicBezTo>
                  <a:cubicBezTo>
                    <a:pt x="80" y="151"/>
                    <a:pt x="91" y="151"/>
                    <a:pt x="102" y="147"/>
                  </a:cubicBezTo>
                  <a:cubicBezTo>
                    <a:pt x="113" y="142"/>
                    <a:pt x="241" y="93"/>
                    <a:pt x="271" y="46"/>
                  </a:cubicBezTo>
                  <a:cubicBezTo>
                    <a:pt x="284" y="25"/>
                    <a:pt x="293" y="0"/>
                    <a:pt x="318" y="6"/>
                  </a:cubicBezTo>
                  <a:cubicBezTo>
                    <a:pt x="342" y="13"/>
                    <a:pt x="1165" y="775"/>
                    <a:pt x="1165" y="775"/>
                  </a:cubicBezTo>
                  <a:cubicBezTo>
                    <a:pt x="1125" y="869"/>
                    <a:pt x="1125" y="869"/>
                    <a:pt x="1125" y="869"/>
                  </a:cubicBezTo>
                  <a:lnTo>
                    <a:pt x="851" y="1050"/>
                  </a:lnTo>
                  <a:close/>
                </a:path>
              </a:pathLst>
            </a:custGeom>
            <a:solidFill>
              <a:srgbClr val="C2E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66" name="Line 34">
              <a:extLst>
                <a:ext uri="{FF2B5EF4-FFF2-40B4-BE49-F238E27FC236}">
                  <a16:creationId xmlns:a16="http://schemas.microsoft.com/office/drawing/2014/main" id="{47FD1303-0E57-4A41-A333-E6C49F035A3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506" y="2412"/>
              <a:ext cx="1446" cy="1366"/>
            </a:xfrm>
            <a:prstGeom prst="line">
              <a:avLst/>
            </a:prstGeom>
            <a:noFill/>
            <a:ln w="11113" cap="rnd">
              <a:solidFill>
                <a:srgbClr val="343434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67" name="Freeform 35">
              <a:extLst>
                <a:ext uri="{FF2B5EF4-FFF2-40B4-BE49-F238E27FC236}">
                  <a16:creationId xmlns:a16="http://schemas.microsoft.com/office/drawing/2014/main" id="{24E1C996-B0EB-4A8B-A0F4-9704C1C8369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5" y="2185"/>
              <a:ext cx="1418" cy="1343"/>
            </a:xfrm>
            <a:custGeom>
              <a:avLst/>
              <a:gdLst>
                <a:gd name="T0" fmla="*/ 0 w 792"/>
                <a:gd name="T1" fmla="*/ 0 h 750"/>
                <a:gd name="T2" fmla="*/ 8139 w 792"/>
                <a:gd name="T3" fmla="*/ 7712 h 750"/>
                <a:gd name="T4" fmla="*/ 0 w 792"/>
                <a:gd name="T5" fmla="*/ 0 h 75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92" h="750">
                  <a:moveTo>
                    <a:pt x="0" y="0"/>
                  </a:moveTo>
                  <a:cubicBezTo>
                    <a:pt x="792" y="750"/>
                    <a:pt x="792" y="750"/>
                    <a:pt x="792" y="750"/>
                  </a:cubicBezTo>
                  <a:cubicBezTo>
                    <a:pt x="792" y="750"/>
                    <a:pt x="62" y="36"/>
                    <a:pt x="0" y="0"/>
                  </a:cubicBezTo>
                  <a:close/>
                </a:path>
              </a:pathLst>
            </a:custGeom>
            <a:solidFill>
              <a:srgbClr val="A8BE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68" name="Freeform 36">
              <a:extLst>
                <a:ext uri="{FF2B5EF4-FFF2-40B4-BE49-F238E27FC236}">
                  <a16:creationId xmlns:a16="http://schemas.microsoft.com/office/drawing/2014/main" id="{82437C19-42DA-4C3C-93CA-C9A3F9BCDBE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0" y="2405"/>
              <a:ext cx="1427" cy="1305"/>
            </a:xfrm>
            <a:custGeom>
              <a:avLst/>
              <a:gdLst>
                <a:gd name="T0" fmla="*/ 0 w 797"/>
                <a:gd name="T1" fmla="*/ 0 h 729"/>
                <a:gd name="T2" fmla="*/ 8191 w 797"/>
                <a:gd name="T3" fmla="*/ 7486 h 729"/>
                <a:gd name="T4" fmla="*/ 0 w 797"/>
                <a:gd name="T5" fmla="*/ 0 h 72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97" h="729">
                  <a:moveTo>
                    <a:pt x="0" y="0"/>
                  </a:moveTo>
                  <a:cubicBezTo>
                    <a:pt x="797" y="729"/>
                    <a:pt x="797" y="729"/>
                    <a:pt x="797" y="729"/>
                  </a:cubicBezTo>
                  <a:cubicBezTo>
                    <a:pt x="797" y="729"/>
                    <a:pt x="70" y="33"/>
                    <a:pt x="0" y="0"/>
                  </a:cubicBezTo>
                  <a:close/>
                </a:path>
              </a:pathLst>
            </a:custGeom>
            <a:solidFill>
              <a:srgbClr val="A8BE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69" name="Freeform 37">
              <a:extLst>
                <a:ext uri="{FF2B5EF4-FFF2-40B4-BE49-F238E27FC236}">
                  <a16:creationId xmlns:a16="http://schemas.microsoft.com/office/drawing/2014/main" id="{3AFE40A1-A283-4D95-AEF8-A948A8A5998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8" y="3413"/>
              <a:ext cx="584" cy="568"/>
            </a:xfrm>
            <a:custGeom>
              <a:avLst/>
              <a:gdLst>
                <a:gd name="T0" fmla="*/ 0 w 326"/>
                <a:gd name="T1" fmla="*/ 2238 h 317"/>
                <a:gd name="T2" fmla="*/ 0 w 326"/>
                <a:gd name="T3" fmla="*/ 3188 h 317"/>
                <a:gd name="T4" fmla="*/ 183 w 326"/>
                <a:gd name="T5" fmla="*/ 3175 h 317"/>
                <a:gd name="T6" fmla="*/ 3162 w 326"/>
                <a:gd name="T7" fmla="*/ 1423 h 317"/>
                <a:gd name="T8" fmla="*/ 3334 w 326"/>
                <a:gd name="T9" fmla="*/ 1118 h 317"/>
                <a:gd name="T10" fmla="*/ 3334 w 326"/>
                <a:gd name="T11" fmla="*/ 378 h 317"/>
                <a:gd name="T12" fmla="*/ 2709 w 326"/>
                <a:gd name="T13" fmla="*/ 690 h 317"/>
                <a:gd name="T14" fmla="*/ 2316 w 326"/>
                <a:gd name="T15" fmla="*/ 1288 h 317"/>
                <a:gd name="T16" fmla="*/ 1062 w 326"/>
                <a:gd name="T17" fmla="*/ 1917 h 317"/>
                <a:gd name="T18" fmla="*/ 677 w 326"/>
                <a:gd name="T19" fmla="*/ 1949 h 317"/>
                <a:gd name="T20" fmla="*/ 0 w 326"/>
                <a:gd name="T21" fmla="*/ 2238 h 31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26" h="317">
                  <a:moveTo>
                    <a:pt x="0" y="217"/>
                  </a:moveTo>
                  <a:cubicBezTo>
                    <a:pt x="0" y="309"/>
                    <a:pt x="0" y="309"/>
                    <a:pt x="0" y="309"/>
                  </a:cubicBezTo>
                  <a:cubicBezTo>
                    <a:pt x="0" y="309"/>
                    <a:pt x="2" y="317"/>
                    <a:pt x="18" y="308"/>
                  </a:cubicBezTo>
                  <a:cubicBezTo>
                    <a:pt x="34" y="299"/>
                    <a:pt x="307" y="138"/>
                    <a:pt x="307" y="138"/>
                  </a:cubicBezTo>
                  <a:cubicBezTo>
                    <a:pt x="307" y="138"/>
                    <a:pt x="323" y="125"/>
                    <a:pt x="324" y="108"/>
                  </a:cubicBezTo>
                  <a:cubicBezTo>
                    <a:pt x="326" y="91"/>
                    <a:pt x="324" y="37"/>
                    <a:pt x="324" y="37"/>
                  </a:cubicBezTo>
                  <a:cubicBezTo>
                    <a:pt x="324" y="37"/>
                    <a:pt x="287" y="0"/>
                    <a:pt x="263" y="67"/>
                  </a:cubicBezTo>
                  <a:cubicBezTo>
                    <a:pt x="248" y="111"/>
                    <a:pt x="238" y="116"/>
                    <a:pt x="225" y="125"/>
                  </a:cubicBezTo>
                  <a:cubicBezTo>
                    <a:pt x="213" y="134"/>
                    <a:pt x="103" y="186"/>
                    <a:pt x="103" y="186"/>
                  </a:cubicBezTo>
                  <a:cubicBezTo>
                    <a:pt x="103" y="186"/>
                    <a:pt x="78" y="197"/>
                    <a:pt x="66" y="189"/>
                  </a:cubicBezTo>
                  <a:cubicBezTo>
                    <a:pt x="55" y="181"/>
                    <a:pt x="3" y="166"/>
                    <a:pt x="0" y="217"/>
                  </a:cubicBezTo>
                  <a:close/>
                </a:path>
              </a:pathLst>
            </a:custGeom>
            <a:solidFill>
              <a:srgbClr val="E1F1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70" name="Freeform 38">
              <a:extLst>
                <a:ext uri="{FF2B5EF4-FFF2-40B4-BE49-F238E27FC236}">
                  <a16:creationId xmlns:a16="http://schemas.microsoft.com/office/drawing/2014/main" id="{0879F3E2-AAAF-4691-ABD0-CB0F8BEF85ED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3" y="2090"/>
              <a:ext cx="2085" cy="1898"/>
            </a:xfrm>
            <a:custGeom>
              <a:avLst/>
              <a:gdLst>
                <a:gd name="T0" fmla="*/ 8732 w 1165"/>
                <a:gd name="T1" fmla="*/ 10792 h 1060"/>
                <a:gd name="T2" fmla="*/ 8485 w 1165"/>
                <a:gd name="T3" fmla="*/ 10740 h 1060"/>
                <a:gd name="T4" fmla="*/ 0 w 1165"/>
                <a:gd name="T5" fmla="*/ 2469 h 1060"/>
                <a:gd name="T6" fmla="*/ 0 w 1165"/>
                <a:gd name="T7" fmla="*/ 1792 h 1060"/>
                <a:gd name="T8" fmla="*/ 718 w 1165"/>
                <a:gd name="T9" fmla="*/ 1524 h 1060"/>
                <a:gd name="T10" fmla="*/ 1051 w 1165"/>
                <a:gd name="T11" fmla="*/ 1509 h 1060"/>
                <a:gd name="T12" fmla="*/ 2779 w 1165"/>
                <a:gd name="T13" fmla="*/ 471 h 1060"/>
                <a:gd name="T14" fmla="*/ 3261 w 1165"/>
                <a:gd name="T15" fmla="*/ 64 h 1060"/>
                <a:gd name="T16" fmla="*/ 11953 w 1165"/>
                <a:gd name="T17" fmla="*/ 7968 h 106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165" h="1060">
                  <a:moveTo>
                    <a:pt x="851" y="1050"/>
                  </a:moveTo>
                  <a:cubicBezTo>
                    <a:pt x="851" y="1050"/>
                    <a:pt x="840" y="1060"/>
                    <a:pt x="827" y="1045"/>
                  </a:cubicBezTo>
                  <a:cubicBezTo>
                    <a:pt x="814" y="1029"/>
                    <a:pt x="0" y="240"/>
                    <a:pt x="0" y="240"/>
                  </a:cubicBezTo>
                  <a:cubicBezTo>
                    <a:pt x="0" y="174"/>
                    <a:pt x="0" y="174"/>
                    <a:pt x="0" y="174"/>
                  </a:cubicBezTo>
                  <a:cubicBezTo>
                    <a:pt x="0" y="174"/>
                    <a:pt x="32" y="139"/>
                    <a:pt x="70" y="148"/>
                  </a:cubicBezTo>
                  <a:cubicBezTo>
                    <a:pt x="80" y="151"/>
                    <a:pt x="91" y="151"/>
                    <a:pt x="102" y="147"/>
                  </a:cubicBezTo>
                  <a:cubicBezTo>
                    <a:pt x="113" y="142"/>
                    <a:pt x="241" y="93"/>
                    <a:pt x="271" y="46"/>
                  </a:cubicBezTo>
                  <a:cubicBezTo>
                    <a:pt x="284" y="25"/>
                    <a:pt x="293" y="0"/>
                    <a:pt x="318" y="6"/>
                  </a:cubicBezTo>
                  <a:cubicBezTo>
                    <a:pt x="342" y="13"/>
                    <a:pt x="1165" y="775"/>
                    <a:pt x="1165" y="775"/>
                  </a:cubicBezTo>
                </a:path>
              </a:pathLst>
            </a:custGeom>
            <a:noFill/>
            <a:ln w="11113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71" name="Freeform 39">
              <a:extLst>
                <a:ext uri="{FF2B5EF4-FFF2-40B4-BE49-F238E27FC236}">
                  <a16:creationId xmlns:a16="http://schemas.microsoft.com/office/drawing/2014/main" id="{A2F01F5E-9669-41C2-99F7-017E2AF6E95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8" y="3413"/>
              <a:ext cx="584" cy="568"/>
            </a:xfrm>
            <a:custGeom>
              <a:avLst/>
              <a:gdLst>
                <a:gd name="T0" fmla="*/ 0 w 326"/>
                <a:gd name="T1" fmla="*/ 2238 h 317"/>
                <a:gd name="T2" fmla="*/ 0 w 326"/>
                <a:gd name="T3" fmla="*/ 3188 h 317"/>
                <a:gd name="T4" fmla="*/ 183 w 326"/>
                <a:gd name="T5" fmla="*/ 3175 h 317"/>
                <a:gd name="T6" fmla="*/ 3162 w 326"/>
                <a:gd name="T7" fmla="*/ 1423 h 317"/>
                <a:gd name="T8" fmla="*/ 3334 w 326"/>
                <a:gd name="T9" fmla="*/ 1118 h 317"/>
                <a:gd name="T10" fmla="*/ 3334 w 326"/>
                <a:gd name="T11" fmla="*/ 378 h 317"/>
                <a:gd name="T12" fmla="*/ 2709 w 326"/>
                <a:gd name="T13" fmla="*/ 690 h 317"/>
                <a:gd name="T14" fmla="*/ 2316 w 326"/>
                <a:gd name="T15" fmla="*/ 1288 h 317"/>
                <a:gd name="T16" fmla="*/ 1062 w 326"/>
                <a:gd name="T17" fmla="*/ 1917 h 317"/>
                <a:gd name="T18" fmla="*/ 677 w 326"/>
                <a:gd name="T19" fmla="*/ 1949 h 317"/>
                <a:gd name="T20" fmla="*/ 0 w 326"/>
                <a:gd name="T21" fmla="*/ 2238 h 31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26" h="317">
                  <a:moveTo>
                    <a:pt x="0" y="217"/>
                  </a:moveTo>
                  <a:cubicBezTo>
                    <a:pt x="0" y="309"/>
                    <a:pt x="0" y="309"/>
                    <a:pt x="0" y="309"/>
                  </a:cubicBezTo>
                  <a:cubicBezTo>
                    <a:pt x="0" y="309"/>
                    <a:pt x="2" y="317"/>
                    <a:pt x="18" y="308"/>
                  </a:cubicBezTo>
                  <a:cubicBezTo>
                    <a:pt x="34" y="299"/>
                    <a:pt x="307" y="138"/>
                    <a:pt x="307" y="138"/>
                  </a:cubicBezTo>
                  <a:cubicBezTo>
                    <a:pt x="307" y="138"/>
                    <a:pt x="323" y="125"/>
                    <a:pt x="324" y="108"/>
                  </a:cubicBezTo>
                  <a:cubicBezTo>
                    <a:pt x="326" y="91"/>
                    <a:pt x="324" y="37"/>
                    <a:pt x="324" y="37"/>
                  </a:cubicBezTo>
                  <a:cubicBezTo>
                    <a:pt x="324" y="37"/>
                    <a:pt x="287" y="0"/>
                    <a:pt x="263" y="67"/>
                  </a:cubicBezTo>
                  <a:cubicBezTo>
                    <a:pt x="248" y="111"/>
                    <a:pt x="238" y="116"/>
                    <a:pt x="225" y="125"/>
                  </a:cubicBezTo>
                  <a:cubicBezTo>
                    <a:pt x="213" y="134"/>
                    <a:pt x="103" y="186"/>
                    <a:pt x="103" y="186"/>
                  </a:cubicBezTo>
                  <a:cubicBezTo>
                    <a:pt x="103" y="186"/>
                    <a:pt x="78" y="197"/>
                    <a:pt x="66" y="189"/>
                  </a:cubicBezTo>
                  <a:cubicBezTo>
                    <a:pt x="55" y="181"/>
                    <a:pt x="3" y="166"/>
                    <a:pt x="0" y="217"/>
                  </a:cubicBezTo>
                  <a:close/>
                </a:path>
              </a:pathLst>
            </a:custGeom>
            <a:noFill/>
            <a:ln w="11113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72" name="Freeform 40">
              <a:extLst>
                <a:ext uri="{FF2B5EF4-FFF2-40B4-BE49-F238E27FC236}">
                  <a16:creationId xmlns:a16="http://schemas.microsoft.com/office/drawing/2014/main" id="{94603E6B-1989-4BA8-85B1-3D2A38EED36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4" y="1474"/>
              <a:ext cx="892" cy="1031"/>
            </a:xfrm>
            <a:custGeom>
              <a:avLst/>
              <a:gdLst>
                <a:gd name="T0" fmla="*/ 0 w 892"/>
                <a:gd name="T1" fmla="*/ 0 h 1031"/>
                <a:gd name="T2" fmla="*/ 503 w 892"/>
                <a:gd name="T3" fmla="*/ 451 h 1031"/>
                <a:gd name="T4" fmla="*/ 892 w 892"/>
                <a:gd name="T5" fmla="*/ 1031 h 1031"/>
                <a:gd name="T6" fmla="*/ 403 w 892"/>
                <a:gd name="T7" fmla="*/ 614 h 1031"/>
                <a:gd name="T8" fmla="*/ 0 w 892"/>
                <a:gd name="T9" fmla="*/ 0 h 10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92" h="1031">
                  <a:moveTo>
                    <a:pt x="0" y="0"/>
                  </a:moveTo>
                  <a:lnTo>
                    <a:pt x="503" y="451"/>
                  </a:lnTo>
                  <a:lnTo>
                    <a:pt x="892" y="1031"/>
                  </a:lnTo>
                  <a:lnTo>
                    <a:pt x="403" y="61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73" name="Freeform 41">
              <a:extLst>
                <a:ext uri="{FF2B5EF4-FFF2-40B4-BE49-F238E27FC236}">
                  <a16:creationId xmlns:a16="http://schemas.microsoft.com/office/drawing/2014/main" id="{C2FB0550-1CB7-4B45-85B5-98D95071E1F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4" y="1383"/>
              <a:ext cx="637" cy="542"/>
            </a:xfrm>
            <a:custGeom>
              <a:avLst/>
              <a:gdLst>
                <a:gd name="T0" fmla="*/ 0 w 637"/>
                <a:gd name="T1" fmla="*/ 91 h 542"/>
                <a:gd name="T2" fmla="*/ 125 w 637"/>
                <a:gd name="T3" fmla="*/ 0 h 542"/>
                <a:gd name="T4" fmla="*/ 637 w 637"/>
                <a:gd name="T5" fmla="*/ 449 h 542"/>
                <a:gd name="T6" fmla="*/ 503 w 637"/>
                <a:gd name="T7" fmla="*/ 542 h 542"/>
                <a:gd name="T8" fmla="*/ 0 w 637"/>
                <a:gd name="T9" fmla="*/ 91 h 5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37" h="542">
                  <a:moveTo>
                    <a:pt x="0" y="91"/>
                  </a:moveTo>
                  <a:lnTo>
                    <a:pt x="125" y="0"/>
                  </a:lnTo>
                  <a:lnTo>
                    <a:pt x="637" y="449"/>
                  </a:lnTo>
                  <a:lnTo>
                    <a:pt x="503" y="542"/>
                  </a:lnTo>
                  <a:lnTo>
                    <a:pt x="0" y="91"/>
                  </a:lnTo>
                  <a:close/>
                </a:path>
              </a:pathLst>
            </a:custGeom>
            <a:solidFill>
              <a:srgbClr val="DADB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74" name="Freeform 42">
              <a:extLst>
                <a:ext uri="{FF2B5EF4-FFF2-40B4-BE49-F238E27FC236}">
                  <a16:creationId xmlns:a16="http://schemas.microsoft.com/office/drawing/2014/main" id="{D35F9A5C-45B9-4A9E-A724-6EA5C7DA5936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7" y="1832"/>
              <a:ext cx="487" cy="673"/>
            </a:xfrm>
            <a:custGeom>
              <a:avLst/>
              <a:gdLst>
                <a:gd name="T0" fmla="*/ 134 w 487"/>
                <a:gd name="T1" fmla="*/ 0 h 673"/>
                <a:gd name="T2" fmla="*/ 487 w 487"/>
                <a:gd name="T3" fmla="*/ 612 h 673"/>
                <a:gd name="T4" fmla="*/ 389 w 487"/>
                <a:gd name="T5" fmla="*/ 673 h 673"/>
                <a:gd name="T6" fmla="*/ 0 w 487"/>
                <a:gd name="T7" fmla="*/ 93 h 673"/>
                <a:gd name="T8" fmla="*/ 134 w 487"/>
                <a:gd name="T9" fmla="*/ 0 h 6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7" h="673">
                  <a:moveTo>
                    <a:pt x="134" y="0"/>
                  </a:moveTo>
                  <a:lnTo>
                    <a:pt x="487" y="612"/>
                  </a:lnTo>
                  <a:lnTo>
                    <a:pt x="389" y="673"/>
                  </a:lnTo>
                  <a:lnTo>
                    <a:pt x="0" y="93"/>
                  </a:lnTo>
                  <a:lnTo>
                    <a:pt x="134" y="0"/>
                  </a:lnTo>
                  <a:close/>
                </a:path>
              </a:pathLst>
            </a:custGeom>
            <a:solidFill>
              <a:srgbClr val="E3E6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75" name="Freeform 43">
              <a:extLst>
                <a:ext uri="{FF2B5EF4-FFF2-40B4-BE49-F238E27FC236}">
                  <a16:creationId xmlns:a16="http://schemas.microsoft.com/office/drawing/2014/main" id="{8D00C38E-915E-432C-9A97-6D61E13BF80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1" y="1662"/>
              <a:ext cx="387" cy="782"/>
            </a:xfrm>
            <a:custGeom>
              <a:avLst/>
              <a:gdLst>
                <a:gd name="T0" fmla="*/ 0 w 387"/>
                <a:gd name="T1" fmla="*/ 170 h 782"/>
                <a:gd name="T2" fmla="*/ 353 w 387"/>
                <a:gd name="T3" fmla="*/ 782 h 782"/>
                <a:gd name="T4" fmla="*/ 387 w 387"/>
                <a:gd name="T5" fmla="*/ 480 h 782"/>
                <a:gd name="T6" fmla="*/ 203 w 387"/>
                <a:gd name="T7" fmla="*/ 0 h 782"/>
                <a:gd name="T8" fmla="*/ 0 w 387"/>
                <a:gd name="T9" fmla="*/ 170 h 78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7" h="782">
                  <a:moveTo>
                    <a:pt x="0" y="170"/>
                  </a:moveTo>
                  <a:lnTo>
                    <a:pt x="353" y="782"/>
                  </a:lnTo>
                  <a:lnTo>
                    <a:pt x="387" y="480"/>
                  </a:lnTo>
                  <a:lnTo>
                    <a:pt x="203" y="0"/>
                  </a:lnTo>
                  <a:lnTo>
                    <a:pt x="0" y="170"/>
                  </a:lnTo>
                  <a:close/>
                </a:path>
              </a:pathLst>
            </a:custGeom>
            <a:solidFill>
              <a:srgbClr val="D4D5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76" name="Freeform 44">
              <a:extLst>
                <a:ext uri="{FF2B5EF4-FFF2-40B4-BE49-F238E27FC236}">
                  <a16:creationId xmlns:a16="http://schemas.microsoft.com/office/drawing/2014/main" id="{D9565C88-58D7-465B-8125-0A9C9A6F8A5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9" y="1383"/>
              <a:ext cx="715" cy="449"/>
            </a:xfrm>
            <a:custGeom>
              <a:avLst/>
              <a:gdLst>
                <a:gd name="T0" fmla="*/ 715 w 715"/>
                <a:gd name="T1" fmla="*/ 279 h 449"/>
                <a:gd name="T2" fmla="*/ 512 w 715"/>
                <a:gd name="T3" fmla="*/ 449 h 449"/>
                <a:gd name="T4" fmla="*/ 0 w 715"/>
                <a:gd name="T5" fmla="*/ 0 h 449"/>
                <a:gd name="T6" fmla="*/ 443 w 715"/>
                <a:gd name="T7" fmla="*/ 96 h 449"/>
                <a:gd name="T8" fmla="*/ 715 w 715"/>
                <a:gd name="T9" fmla="*/ 279 h 4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15" h="449">
                  <a:moveTo>
                    <a:pt x="715" y="279"/>
                  </a:moveTo>
                  <a:lnTo>
                    <a:pt x="512" y="449"/>
                  </a:lnTo>
                  <a:lnTo>
                    <a:pt x="0" y="0"/>
                  </a:lnTo>
                  <a:lnTo>
                    <a:pt x="443" y="96"/>
                  </a:lnTo>
                  <a:lnTo>
                    <a:pt x="715" y="279"/>
                  </a:lnTo>
                  <a:close/>
                </a:path>
              </a:pathLst>
            </a:custGeom>
            <a:solidFill>
              <a:srgbClr val="C2C4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77" name="Freeform 45">
              <a:extLst>
                <a:ext uri="{FF2B5EF4-FFF2-40B4-BE49-F238E27FC236}">
                  <a16:creationId xmlns:a16="http://schemas.microsoft.com/office/drawing/2014/main" id="{023D18F5-8878-4A97-87F7-7E3699F6479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4" y="1472"/>
              <a:ext cx="892" cy="1031"/>
            </a:xfrm>
            <a:custGeom>
              <a:avLst/>
              <a:gdLst>
                <a:gd name="T0" fmla="*/ 0 w 892"/>
                <a:gd name="T1" fmla="*/ 0 h 1031"/>
                <a:gd name="T2" fmla="*/ 503 w 892"/>
                <a:gd name="T3" fmla="*/ 451 h 1031"/>
                <a:gd name="T4" fmla="*/ 892 w 892"/>
                <a:gd name="T5" fmla="*/ 1031 h 1031"/>
                <a:gd name="T6" fmla="*/ 403 w 892"/>
                <a:gd name="T7" fmla="*/ 614 h 1031"/>
                <a:gd name="T8" fmla="*/ 0 w 892"/>
                <a:gd name="T9" fmla="*/ 0 h 10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92" h="1031">
                  <a:moveTo>
                    <a:pt x="0" y="0"/>
                  </a:moveTo>
                  <a:lnTo>
                    <a:pt x="503" y="451"/>
                  </a:lnTo>
                  <a:lnTo>
                    <a:pt x="892" y="1031"/>
                  </a:lnTo>
                  <a:lnTo>
                    <a:pt x="403" y="614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1111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78" name="Freeform 46">
              <a:extLst>
                <a:ext uri="{FF2B5EF4-FFF2-40B4-BE49-F238E27FC236}">
                  <a16:creationId xmlns:a16="http://schemas.microsoft.com/office/drawing/2014/main" id="{C6E1E045-C806-4B83-BCCC-4614DA7E082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4" y="1381"/>
              <a:ext cx="637" cy="542"/>
            </a:xfrm>
            <a:custGeom>
              <a:avLst/>
              <a:gdLst>
                <a:gd name="T0" fmla="*/ 0 w 637"/>
                <a:gd name="T1" fmla="*/ 91 h 542"/>
                <a:gd name="T2" fmla="*/ 125 w 637"/>
                <a:gd name="T3" fmla="*/ 0 h 542"/>
                <a:gd name="T4" fmla="*/ 637 w 637"/>
                <a:gd name="T5" fmla="*/ 449 h 542"/>
                <a:gd name="T6" fmla="*/ 503 w 637"/>
                <a:gd name="T7" fmla="*/ 542 h 542"/>
                <a:gd name="T8" fmla="*/ 0 w 637"/>
                <a:gd name="T9" fmla="*/ 91 h 5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37" h="542">
                  <a:moveTo>
                    <a:pt x="0" y="91"/>
                  </a:moveTo>
                  <a:lnTo>
                    <a:pt x="125" y="0"/>
                  </a:lnTo>
                  <a:lnTo>
                    <a:pt x="637" y="449"/>
                  </a:lnTo>
                  <a:lnTo>
                    <a:pt x="503" y="542"/>
                  </a:lnTo>
                  <a:lnTo>
                    <a:pt x="0" y="91"/>
                  </a:lnTo>
                  <a:close/>
                </a:path>
              </a:pathLst>
            </a:custGeom>
            <a:noFill/>
            <a:ln w="1111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79" name="Freeform 47">
              <a:extLst>
                <a:ext uri="{FF2B5EF4-FFF2-40B4-BE49-F238E27FC236}">
                  <a16:creationId xmlns:a16="http://schemas.microsoft.com/office/drawing/2014/main" id="{751A96D4-471D-4C23-9502-FF64D86CBDB3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7" y="1830"/>
              <a:ext cx="487" cy="673"/>
            </a:xfrm>
            <a:custGeom>
              <a:avLst/>
              <a:gdLst>
                <a:gd name="T0" fmla="*/ 134 w 487"/>
                <a:gd name="T1" fmla="*/ 0 h 673"/>
                <a:gd name="T2" fmla="*/ 487 w 487"/>
                <a:gd name="T3" fmla="*/ 611 h 673"/>
                <a:gd name="T4" fmla="*/ 389 w 487"/>
                <a:gd name="T5" fmla="*/ 673 h 673"/>
                <a:gd name="T6" fmla="*/ 0 w 487"/>
                <a:gd name="T7" fmla="*/ 93 h 673"/>
                <a:gd name="T8" fmla="*/ 134 w 487"/>
                <a:gd name="T9" fmla="*/ 0 h 6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7" h="673">
                  <a:moveTo>
                    <a:pt x="134" y="0"/>
                  </a:moveTo>
                  <a:lnTo>
                    <a:pt x="487" y="611"/>
                  </a:lnTo>
                  <a:lnTo>
                    <a:pt x="389" y="673"/>
                  </a:lnTo>
                  <a:lnTo>
                    <a:pt x="0" y="93"/>
                  </a:lnTo>
                  <a:lnTo>
                    <a:pt x="134" y="0"/>
                  </a:lnTo>
                  <a:close/>
                </a:path>
              </a:pathLst>
            </a:custGeom>
            <a:noFill/>
            <a:ln w="1111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80" name="Freeform 48">
              <a:extLst>
                <a:ext uri="{FF2B5EF4-FFF2-40B4-BE49-F238E27FC236}">
                  <a16:creationId xmlns:a16="http://schemas.microsoft.com/office/drawing/2014/main" id="{DEFD34EF-69B9-47AF-AEC5-621219038F5B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1" y="1658"/>
              <a:ext cx="387" cy="783"/>
            </a:xfrm>
            <a:custGeom>
              <a:avLst/>
              <a:gdLst>
                <a:gd name="T0" fmla="*/ 0 w 387"/>
                <a:gd name="T1" fmla="*/ 172 h 783"/>
                <a:gd name="T2" fmla="*/ 353 w 387"/>
                <a:gd name="T3" fmla="*/ 783 h 783"/>
                <a:gd name="T4" fmla="*/ 387 w 387"/>
                <a:gd name="T5" fmla="*/ 482 h 783"/>
                <a:gd name="T6" fmla="*/ 203 w 387"/>
                <a:gd name="T7" fmla="*/ 0 h 783"/>
                <a:gd name="T8" fmla="*/ 0 w 387"/>
                <a:gd name="T9" fmla="*/ 172 h 78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7" h="783">
                  <a:moveTo>
                    <a:pt x="0" y="172"/>
                  </a:moveTo>
                  <a:lnTo>
                    <a:pt x="353" y="783"/>
                  </a:lnTo>
                  <a:lnTo>
                    <a:pt x="387" y="482"/>
                  </a:lnTo>
                  <a:lnTo>
                    <a:pt x="203" y="0"/>
                  </a:lnTo>
                  <a:lnTo>
                    <a:pt x="0" y="172"/>
                  </a:lnTo>
                  <a:close/>
                </a:path>
              </a:pathLst>
            </a:custGeom>
            <a:noFill/>
            <a:ln w="1111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81" name="Freeform 49">
              <a:extLst>
                <a:ext uri="{FF2B5EF4-FFF2-40B4-BE49-F238E27FC236}">
                  <a16:creationId xmlns:a16="http://schemas.microsoft.com/office/drawing/2014/main" id="{37543E97-5581-4789-978A-4DDB7ED9F06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9" y="1381"/>
              <a:ext cx="715" cy="449"/>
            </a:xfrm>
            <a:custGeom>
              <a:avLst/>
              <a:gdLst>
                <a:gd name="T0" fmla="*/ 715 w 715"/>
                <a:gd name="T1" fmla="*/ 277 h 449"/>
                <a:gd name="T2" fmla="*/ 512 w 715"/>
                <a:gd name="T3" fmla="*/ 449 h 449"/>
                <a:gd name="T4" fmla="*/ 0 w 715"/>
                <a:gd name="T5" fmla="*/ 0 h 449"/>
                <a:gd name="T6" fmla="*/ 443 w 715"/>
                <a:gd name="T7" fmla="*/ 95 h 449"/>
                <a:gd name="T8" fmla="*/ 715 w 715"/>
                <a:gd name="T9" fmla="*/ 277 h 4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15" h="449">
                  <a:moveTo>
                    <a:pt x="715" y="277"/>
                  </a:moveTo>
                  <a:lnTo>
                    <a:pt x="512" y="449"/>
                  </a:lnTo>
                  <a:lnTo>
                    <a:pt x="0" y="0"/>
                  </a:lnTo>
                  <a:lnTo>
                    <a:pt x="443" y="95"/>
                  </a:lnTo>
                  <a:lnTo>
                    <a:pt x="715" y="277"/>
                  </a:lnTo>
                  <a:close/>
                </a:path>
              </a:pathLst>
            </a:custGeom>
            <a:noFill/>
            <a:ln w="1111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82" name="Freeform 50">
              <a:extLst>
                <a:ext uri="{FF2B5EF4-FFF2-40B4-BE49-F238E27FC236}">
                  <a16:creationId xmlns:a16="http://schemas.microsoft.com/office/drawing/2014/main" id="{83EA43D2-5AE2-4B15-8E7A-738D27988CBF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9" y="2427"/>
              <a:ext cx="1477" cy="1522"/>
            </a:xfrm>
            <a:custGeom>
              <a:avLst/>
              <a:gdLst>
                <a:gd name="T0" fmla="*/ 0 w 1477"/>
                <a:gd name="T1" fmla="*/ 0 h 1522"/>
                <a:gd name="T2" fmla="*/ 1471 w 1477"/>
                <a:gd name="T3" fmla="*/ 1387 h 1522"/>
                <a:gd name="T4" fmla="*/ 1477 w 1477"/>
                <a:gd name="T5" fmla="*/ 1522 h 1522"/>
                <a:gd name="T6" fmla="*/ 0 w 1477"/>
                <a:gd name="T7" fmla="*/ 82 h 1522"/>
                <a:gd name="T8" fmla="*/ 0 w 1477"/>
                <a:gd name="T9" fmla="*/ 0 h 15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77" h="1522">
                  <a:moveTo>
                    <a:pt x="0" y="0"/>
                  </a:moveTo>
                  <a:lnTo>
                    <a:pt x="1471" y="1387"/>
                  </a:lnTo>
                  <a:lnTo>
                    <a:pt x="1477" y="1522"/>
                  </a:lnTo>
                  <a:lnTo>
                    <a:pt x="0" y="8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8BE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83" name="Freeform 51">
              <a:extLst>
                <a:ext uri="{FF2B5EF4-FFF2-40B4-BE49-F238E27FC236}">
                  <a16:creationId xmlns:a16="http://schemas.microsoft.com/office/drawing/2014/main" id="{2F563228-5227-469B-9707-9301BF8836B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0" y="2104"/>
              <a:ext cx="1516" cy="1395"/>
            </a:xfrm>
            <a:custGeom>
              <a:avLst/>
              <a:gdLst>
                <a:gd name="T0" fmla="*/ 268 w 847"/>
                <a:gd name="T1" fmla="*/ 52 h 779"/>
                <a:gd name="T2" fmla="*/ 8691 w 847"/>
                <a:gd name="T3" fmla="*/ 7690 h 779"/>
                <a:gd name="T4" fmla="*/ 8326 w 847"/>
                <a:gd name="T5" fmla="*/ 8010 h 779"/>
                <a:gd name="T6" fmla="*/ 0 w 847"/>
                <a:gd name="T7" fmla="*/ 247 h 779"/>
                <a:gd name="T8" fmla="*/ 268 w 847"/>
                <a:gd name="T9" fmla="*/ 52 h 77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47" h="779">
                  <a:moveTo>
                    <a:pt x="26" y="5"/>
                  </a:moveTo>
                  <a:cubicBezTo>
                    <a:pt x="847" y="748"/>
                    <a:pt x="847" y="748"/>
                    <a:pt x="847" y="748"/>
                  </a:cubicBezTo>
                  <a:cubicBezTo>
                    <a:pt x="847" y="748"/>
                    <a:pt x="815" y="754"/>
                    <a:pt x="811" y="779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24"/>
                    <a:pt x="12" y="0"/>
                    <a:pt x="26" y="5"/>
                  </a:cubicBezTo>
                  <a:close/>
                </a:path>
              </a:pathLst>
            </a:custGeom>
            <a:solidFill>
              <a:srgbClr val="DCEB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84" name="Freeform 52">
              <a:extLst>
                <a:ext uri="{FF2B5EF4-FFF2-40B4-BE49-F238E27FC236}">
                  <a16:creationId xmlns:a16="http://schemas.microsoft.com/office/drawing/2014/main" id="{CC421822-AEC5-48EF-A2B4-C6CECEFB04A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5" y="2362"/>
              <a:ext cx="1545" cy="1409"/>
            </a:xfrm>
            <a:custGeom>
              <a:avLst/>
              <a:gdLst>
                <a:gd name="T0" fmla="*/ 0 w 863"/>
                <a:gd name="T1" fmla="*/ 183 h 787"/>
                <a:gd name="T2" fmla="*/ 8400 w 863"/>
                <a:gd name="T3" fmla="*/ 8087 h 787"/>
                <a:gd name="T4" fmla="*/ 8865 w 863"/>
                <a:gd name="T5" fmla="*/ 7786 h 787"/>
                <a:gd name="T6" fmla="*/ 401 w 863"/>
                <a:gd name="T7" fmla="*/ 23 h 787"/>
                <a:gd name="T8" fmla="*/ 0 w 863"/>
                <a:gd name="T9" fmla="*/ 183 h 7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63" h="787">
                  <a:moveTo>
                    <a:pt x="0" y="18"/>
                  </a:moveTo>
                  <a:cubicBezTo>
                    <a:pt x="818" y="787"/>
                    <a:pt x="818" y="787"/>
                    <a:pt x="818" y="787"/>
                  </a:cubicBezTo>
                  <a:cubicBezTo>
                    <a:pt x="818" y="787"/>
                    <a:pt x="834" y="749"/>
                    <a:pt x="863" y="758"/>
                  </a:cubicBezTo>
                  <a:cubicBezTo>
                    <a:pt x="39" y="2"/>
                    <a:pt x="39" y="2"/>
                    <a:pt x="39" y="2"/>
                  </a:cubicBezTo>
                  <a:cubicBezTo>
                    <a:pt x="39" y="2"/>
                    <a:pt x="9" y="0"/>
                    <a:pt x="0" y="18"/>
                  </a:cubicBezTo>
                  <a:close/>
                </a:path>
              </a:pathLst>
            </a:custGeom>
            <a:solidFill>
              <a:srgbClr val="DCEB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85" name="Freeform 53">
              <a:extLst>
                <a:ext uri="{FF2B5EF4-FFF2-40B4-BE49-F238E27FC236}">
                  <a16:creationId xmlns:a16="http://schemas.microsoft.com/office/drawing/2014/main" id="{CE5639D0-33BD-444A-96B5-8B7A4E2D585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8" y="2398"/>
              <a:ext cx="1425" cy="1352"/>
            </a:xfrm>
            <a:custGeom>
              <a:avLst/>
              <a:gdLst>
                <a:gd name="T0" fmla="*/ 0 w 796"/>
                <a:gd name="T1" fmla="*/ 0 h 755"/>
                <a:gd name="T2" fmla="*/ 8176 w 796"/>
                <a:gd name="T3" fmla="*/ 7763 h 755"/>
                <a:gd name="T4" fmla="*/ 0 w 796"/>
                <a:gd name="T5" fmla="*/ 0 h 75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96" h="755">
                  <a:moveTo>
                    <a:pt x="0" y="0"/>
                  </a:moveTo>
                  <a:cubicBezTo>
                    <a:pt x="796" y="755"/>
                    <a:pt x="796" y="755"/>
                    <a:pt x="796" y="755"/>
                  </a:cubicBezTo>
                  <a:cubicBezTo>
                    <a:pt x="796" y="755"/>
                    <a:pt x="54" y="31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86" name="Freeform 54">
              <a:extLst>
                <a:ext uri="{FF2B5EF4-FFF2-40B4-BE49-F238E27FC236}">
                  <a16:creationId xmlns:a16="http://schemas.microsoft.com/office/drawing/2014/main" id="{355A2D11-9917-485B-8E4B-ED721ECF0AF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7" y="2126"/>
              <a:ext cx="1461" cy="1318"/>
            </a:xfrm>
            <a:custGeom>
              <a:avLst/>
              <a:gdLst>
                <a:gd name="T0" fmla="*/ 0 w 816"/>
                <a:gd name="T1" fmla="*/ 0 h 736"/>
                <a:gd name="T2" fmla="*/ 8386 w 816"/>
                <a:gd name="T3" fmla="*/ 7568 h 736"/>
                <a:gd name="T4" fmla="*/ 0 w 816"/>
                <a:gd name="T5" fmla="*/ 0 h 73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16" h="736">
                  <a:moveTo>
                    <a:pt x="0" y="0"/>
                  </a:moveTo>
                  <a:cubicBezTo>
                    <a:pt x="816" y="736"/>
                    <a:pt x="816" y="736"/>
                    <a:pt x="816" y="736"/>
                  </a:cubicBezTo>
                  <a:cubicBezTo>
                    <a:pt x="816" y="736"/>
                    <a:pt x="16" y="39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87" name="Freeform 55">
              <a:extLst>
                <a:ext uri="{FF2B5EF4-FFF2-40B4-BE49-F238E27FC236}">
                  <a16:creationId xmlns:a16="http://schemas.microsoft.com/office/drawing/2014/main" id="{AE746430-A942-4F4B-BFA7-6BDCB5D720DD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9" y="3660"/>
              <a:ext cx="487" cy="283"/>
            </a:xfrm>
            <a:custGeom>
              <a:avLst/>
              <a:gdLst>
                <a:gd name="T0" fmla="*/ 0 w 272"/>
                <a:gd name="T1" fmla="*/ 1626 h 158"/>
                <a:gd name="T2" fmla="*/ 2795 w 272"/>
                <a:gd name="T3" fmla="*/ 0 h 158"/>
                <a:gd name="T4" fmla="*/ 0 w 272"/>
                <a:gd name="T5" fmla="*/ 1626 h 1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2" h="158">
                  <a:moveTo>
                    <a:pt x="0" y="158"/>
                  </a:moveTo>
                  <a:cubicBezTo>
                    <a:pt x="272" y="0"/>
                    <a:pt x="272" y="0"/>
                    <a:pt x="272" y="0"/>
                  </a:cubicBezTo>
                  <a:cubicBezTo>
                    <a:pt x="272" y="0"/>
                    <a:pt x="32" y="126"/>
                    <a:pt x="0" y="15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88" name="Freeform 56">
              <a:extLst>
                <a:ext uri="{FF2B5EF4-FFF2-40B4-BE49-F238E27FC236}">
                  <a16:creationId xmlns:a16="http://schemas.microsoft.com/office/drawing/2014/main" id="{686DFA2E-74D5-47A4-8704-4D9C72A872F9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7" y="3744"/>
              <a:ext cx="97" cy="29"/>
            </a:xfrm>
            <a:custGeom>
              <a:avLst/>
              <a:gdLst>
                <a:gd name="T0" fmla="*/ 29 w 54"/>
                <a:gd name="T1" fmla="*/ 65 h 16"/>
                <a:gd name="T2" fmla="*/ 325 w 54"/>
                <a:gd name="T3" fmla="*/ 24 h 16"/>
                <a:gd name="T4" fmla="*/ 562 w 54"/>
                <a:gd name="T5" fmla="*/ 174 h 16"/>
                <a:gd name="T6" fmla="*/ 300 w 54"/>
                <a:gd name="T7" fmla="*/ 89 h 16"/>
                <a:gd name="T8" fmla="*/ 0 w 54"/>
                <a:gd name="T9" fmla="*/ 80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4" h="16">
                  <a:moveTo>
                    <a:pt x="3" y="6"/>
                  </a:moveTo>
                  <a:cubicBezTo>
                    <a:pt x="9" y="0"/>
                    <a:pt x="23" y="0"/>
                    <a:pt x="31" y="2"/>
                  </a:cubicBezTo>
                  <a:cubicBezTo>
                    <a:pt x="40" y="4"/>
                    <a:pt x="47" y="11"/>
                    <a:pt x="54" y="16"/>
                  </a:cubicBezTo>
                  <a:cubicBezTo>
                    <a:pt x="46" y="15"/>
                    <a:pt x="38" y="10"/>
                    <a:pt x="29" y="8"/>
                  </a:cubicBezTo>
                  <a:cubicBezTo>
                    <a:pt x="20" y="6"/>
                    <a:pt x="10" y="6"/>
                    <a:pt x="0" y="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89" name="Freeform 57">
              <a:extLst>
                <a:ext uri="{FF2B5EF4-FFF2-40B4-BE49-F238E27FC236}">
                  <a16:creationId xmlns:a16="http://schemas.microsoft.com/office/drawing/2014/main" id="{59BA2772-DCED-4DCE-A3DB-CC98D613522B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7" y="3467"/>
              <a:ext cx="91" cy="138"/>
            </a:xfrm>
            <a:custGeom>
              <a:avLst/>
              <a:gdLst>
                <a:gd name="T0" fmla="*/ 516 w 51"/>
                <a:gd name="T1" fmla="*/ 93 h 77"/>
                <a:gd name="T2" fmla="*/ 223 w 51"/>
                <a:gd name="T3" fmla="*/ 235 h 77"/>
                <a:gd name="T4" fmla="*/ 0 w 51"/>
                <a:gd name="T5" fmla="*/ 794 h 77"/>
                <a:gd name="T6" fmla="*/ 305 w 51"/>
                <a:gd name="T7" fmla="*/ 276 h 77"/>
                <a:gd name="T8" fmla="*/ 494 w 51"/>
                <a:gd name="T9" fmla="*/ 102 h 7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" h="77">
                  <a:moveTo>
                    <a:pt x="51" y="9"/>
                  </a:moveTo>
                  <a:cubicBezTo>
                    <a:pt x="38" y="0"/>
                    <a:pt x="28" y="11"/>
                    <a:pt x="22" y="23"/>
                  </a:cubicBezTo>
                  <a:cubicBezTo>
                    <a:pt x="13" y="39"/>
                    <a:pt x="4" y="58"/>
                    <a:pt x="0" y="77"/>
                  </a:cubicBezTo>
                  <a:cubicBezTo>
                    <a:pt x="7" y="58"/>
                    <a:pt x="20" y="43"/>
                    <a:pt x="30" y="27"/>
                  </a:cubicBezTo>
                  <a:cubicBezTo>
                    <a:pt x="33" y="23"/>
                    <a:pt x="44" y="8"/>
                    <a:pt x="49" y="1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90" name="Freeform 58">
              <a:extLst>
                <a:ext uri="{FF2B5EF4-FFF2-40B4-BE49-F238E27FC236}">
                  <a16:creationId xmlns:a16="http://schemas.microsoft.com/office/drawing/2014/main" id="{7461925F-755A-4BB1-93C3-A6F52770E10A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0" y="3578"/>
              <a:ext cx="251" cy="159"/>
            </a:xfrm>
            <a:custGeom>
              <a:avLst/>
              <a:gdLst>
                <a:gd name="T0" fmla="*/ 0 w 140"/>
                <a:gd name="T1" fmla="*/ 906 h 89"/>
                <a:gd name="T2" fmla="*/ 624 w 140"/>
                <a:gd name="T3" fmla="*/ 645 h 89"/>
                <a:gd name="T4" fmla="*/ 990 w 140"/>
                <a:gd name="T5" fmla="*/ 450 h 89"/>
                <a:gd name="T6" fmla="*/ 1447 w 140"/>
                <a:gd name="T7" fmla="*/ 0 h 89"/>
                <a:gd name="T8" fmla="*/ 1033 w 140"/>
                <a:gd name="T9" fmla="*/ 325 h 89"/>
                <a:gd name="T10" fmla="*/ 624 w 140"/>
                <a:gd name="T11" fmla="*/ 548 h 89"/>
                <a:gd name="T12" fmla="*/ 29 w 140"/>
                <a:gd name="T13" fmla="*/ 893 h 8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0" h="89">
                  <a:moveTo>
                    <a:pt x="0" y="89"/>
                  </a:moveTo>
                  <a:cubicBezTo>
                    <a:pt x="20" y="80"/>
                    <a:pt x="41" y="73"/>
                    <a:pt x="60" y="63"/>
                  </a:cubicBezTo>
                  <a:cubicBezTo>
                    <a:pt x="72" y="57"/>
                    <a:pt x="84" y="50"/>
                    <a:pt x="96" y="44"/>
                  </a:cubicBezTo>
                  <a:cubicBezTo>
                    <a:pt x="114" y="35"/>
                    <a:pt x="135" y="21"/>
                    <a:pt x="140" y="0"/>
                  </a:cubicBezTo>
                  <a:cubicBezTo>
                    <a:pt x="129" y="15"/>
                    <a:pt x="116" y="23"/>
                    <a:pt x="100" y="32"/>
                  </a:cubicBezTo>
                  <a:cubicBezTo>
                    <a:pt x="87" y="40"/>
                    <a:pt x="74" y="48"/>
                    <a:pt x="60" y="54"/>
                  </a:cubicBezTo>
                  <a:cubicBezTo>
                    <a:pt x="39" y="62"/>
                    <a:pt x="21" y="76"/>
                    <a:pt x="3" y="8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91" name="Freeform 59">
              <a:extLst>
                <a:ext uri="{FF2B5EF4-FFF2-40B4-BE49-F238E27FC236}">
                  <a16:creationId xmlns:a16="http://schemas.microsoft.com/office/drawing/2014/main" id="{02E3E006-FD1B-4BF9-B059-44250F0D9109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4" y="3719"/>
              <a:ext cx="107" cy="38"/>
            </a:xfrm>
            <a:custGeom>
              <a:avLst/>
              <a:gdLst>
                <a:gd name="T0" fmla="*/ 12 w 60"/>
                <a:gd name="T1" fmla="*/ 226 h 21"/>
                <a:gd name="T2" fmla="*/ 325 w 60"/>
                <a:gd name="T3" fmla="*/ 13 h 21"/>
                <a:gd name="T4" fmla="*/ 608 w 60"/>
                <a:gd name="T5" fmla="*/ 65 h 21"/>
                <a:gd name="T6" fmla="*/ 0 w 60"/>
                <a:gd name="T7" fmla="*/ 226 h 2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0" h="21">
                  <a:moveTo>
                    <a:pt x="1" y="21"/>
                  </a:moveTo>
                  <a:cubicBezTo>
                    <a:pt x="7" y="9"/>
                    <a:pt x="19" y="1"/>
                    <a:pt x="32" y="1"/>
                  </a:cubicBezTo>
                  <a:cubicBezTo>
                    <a:pt x="42" y="0"/>
                    <a:pt x="51" y="4"/>
                    <a:pt x="60" y="6"/>
                  </a:cubicBezTo>
                  <a:cubicBezTo>
                    <a:pt x="40" y="3"/>
                    <a:pt x="13" y="1"/>
                    <a:pt x="0" y="2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92" name="Freeform 60">
              <a:extLst>
                <a:ext uri="{FF2B5EF4-FFF2-40B4-BE49-F238E27FC236}">
                  <a16:creationId xmlns:a16="http://schemas.microsoft.com/office/drawing/2014/main" id="{1B3FE2A5-67B6-4684-BB8C-7681B6C689E9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7" y="3435"/>
              <a:ext cx="68" cy="84"/>
            </a:xfrm>
            <a:custGeom>
              <a:avLst/>
              <a:gdLst>
                <a:gd name="T0" fmla="*/ 0 w 38"/>
                <a:gd name="T1" fmla="*/ 458 h 47"/>
                <a:gd name="T2" fmla="*/ 390 w 38"/>
                <a:gd name="T3" fmla="*/ 73 h 47"/>
                <a:gd name="T4" fmla="*/ 29 w 38"/>
                <a:gd name="T5" fmla="*/ 479 h 4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8" h="47">
                  <a:moveTo>
                    <a:pt x="0" y="45"/>
                  </a:moveTo>
                  <a:cubicBezTo>
                    <a:pt x="3" y="31"/>
                    <a:pt x="20" y="0"/>
                    <a:pt x="38" y="7"/>
                  </a:cubicBezTo>
                  <a:cubicBezTo>
                    <a:pt x="24" y="10"/>
                    <a:pt x="5" y="33"/>
                    <a:pt x="3" y="4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93" name="Freeform 61">
              <a:extLst>
                <a:ext uri="{FF2B5EF4-FFF2-40B4-BE49-F238E27FC236}">
                  <a16:creationId xmlns:a16="http://schemas.microsoft.com/office/drawing/2014/main" id="{0AD8585E-1990-4339-95A5-E8B1C24C41B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3" y="2217"/>
              <a:ext cx="290" cy="154"/>
            </a:xfrm>
            <a:custGeom>
              <a:avLst/>
              <a:gdLst>
                <a:gd name="T0" fmla="*/ 0 w 162"/>
                <a:gd name="T1" fmla="*/ 872 h 86"/>
                <a:gd name="T2" fmla="*/ 1002 w 162"/>
                <a:gd name="T3" fmla="*/ 401 h 86"/>
                <a:gd name="T4" fmla="*/ 1663 w 162"/>
                <a:gd name="T5" fmla="*/ 0 h 86"/>
                <a:gd name="T6" fmla="*/ 856 w 162"/>
                <a:gd name="T7" fmla="*/ 560 h 86"/>
                <a:gd name="T8" fmla="*/ 430 w 162"/>
                <a:gd name="T9" fmla="*/ 783 h 86"/>
                <a:gd name="T10" fmla="*/ 115 w 162"/>
                <a:gd name="T11" fmla="*/ 885 h 8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62" h="86">
                  <a:moveTo>
                    <a:pt x="0" y="85"/>
                  </a:moveTo>
                  <a:cubicBezTo>
                    <a:pt x="34" y="72"/>
                    <a:pt x="66" y="55"/>
                    <a:pt x="98" y="39"/>
                  </a:cubicBezTo>
                  <a:cubicBezTo>
                    <a:pt x="119" y="29"/>
                    <a:pt x="148" y="19"/>
                    <a:pt x="162" y="0"/>
                  </a:cubicBezTo>
                  <a:cubicBezTo>
                    <a:pt x="148" y="27"/>
                    <a:pt x="108" y="42"/>
                    <a:pt x="83" y="55"/>
                  </a:cubicBezTo>
                  <a:cubicBezTo>
                    <a:pt x="69" y="62"/>
                    <a:pt x="56" y="70"/>
                    <a:pt x="42" y="76"/>
                  </a:cubicBezTo>
                  <a:cubicBezTo>
                    <a:pt x="32" y="80"/>
                    <a:pt x="21" y="82"/>
                    <a:pt x="11" y="8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94" name="Freeform 62">
              <a:extLst>
                <a:ext uri="{FF2B5EF4-FFF2-40B4-BE49-F238E27FC236}">
                  <a16:creationId xmlns:a16="http://schemas.microsoft.com/office/drawing/2014/main" id="{DF5D26B0-5BF5-4029-98FC-22E1BFF4A08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7" y="2371"/>
              <a:ext cx="52" cy="20"/>
            </a:xfrm>
            <a:custGeom>
              <a:avLst/>
              <a:gdLst>
                <a:gd name="T0" fmla="*/ 0 w 29"/>
                <a:gd name="T1" fmla="*/ 109 h 11"/>
                <a:gd name="T2" fmla="*/ 41 w 29"/>
                <a:gd name="T3" fmla="*/ 80 h 11"/>
                <a:gd name="T4" fmla="*/ 174 w 29"/>
                <a:gd name="T5" fmla="*/ 13 h 11"/>
                <a:gd name="T6" fmla="*/ 299 w 29"/>
                <a:gd name="T7" fmla="*/ 24 h 11"/>
                <a:gd name="T8" fmla="*/ 195 w 29"/>
                <a:gd name="T9" fmla="*/ 44 h 11"/>
                <a:gd name="T10" fmla="*/ 13 w 29"/>
                <a:gd name="T11" fmla="*/ 118 h 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9" h="11">
                  <a:moveTo>
                    <a:pt x="0" y="10"/>
                  </a:moveTo>
                  <a:cubicBezTo>
                    <a:pt x="1" y="10"/>
                    <a:pt x="3" y="8"/>
                    <a:pt x="4" y="7"/>
                  </a:cubicBezTo>
                  <a:cubicBezTo>
                    <a:pt x="8" y="4"/>
                    <a:pt x="12" y="2"/>
                    <a:pt x="17" y="1"/>
                  </a:cubicBezTo>
                  <a:cubicBezTo>
                    <a:pt x="21" y="0"/>
                    <a:pt x="25" y="0"/>
                    <a:pt x="29" y="2"/>
                  </a:cubicBezTo>
                  <a:cubicBezTo>
                    <a:pt x="26" y="1"/>
                    <a:pt x="22" y="3"/>
                    <a:pt x="19" y="4"/>
                  </a:cubicBezTo>
                  <a:cubicBezTo>
                    <a:pt x="14" y="5"/>
                    <a:pt x="4" y="7"/>
                    <a:pt x="1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95" name="Freeform 63">
              <a:extLst>
                <a:ext uri="{FF2B5EF4-FFF2-40B4-BE49-F238E27FC236}">
                  <a16:creationId xmlns:a16="http://schemas.microsoft.com/office/drawing/2014/main" id="{5405BF56-D3B8-4030-85C0-038D61C87CC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3" y="3340"/>
              <a:ext cx="183" cy="329"/>
            </a:xfrm>
            <a:custGeom>
              <a:avLst/>
              <a:gdLst>
                <a:gd name="T0" fmla="*/ 2 w 183"/>
                <a:gd name="T1" fmla="*/ 0 h 329"/>
                <a:gd name="T2" fmla="*/ 183 w 183"/>
                <a:gd name="T3" fmla="*/ 179 h 329"/>
                <a:gd name="T4" fmla="*/ 183 w 183"/>
                <a:gd name="T5" fmla="*/ 329 h 329"/>
                <a:gd name="T6" fmla="*/ 0 w 183"/>
                <a:gd name="T7" fmla="*/ 157 h 329"/>
                <a:gd name="T8" fmla="*/ 2 w 183"/>
                <a:gd name="T9" fmla="*/ 0 h 3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3" h="329">
                  <a:moveTo>
                    <a:pt x="2" y="0"/>
                  </a:moveTo>
                  <a:lnTo>
                    <a:pt x="183" y="179"/>
                  </a:lnTo>
                  <a:lnTo>
                    <a:pt x="183" y="329"/>
                  </a:lnTo>
                  <a:lnTo>
                    <a:pt x="0" y="157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B7A7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96" name="Freeform 64">
              <a:extLst>
                <a:ext uri="{FF2B5EF4-FFF2-40B4-BE49-F238E27FC236}">
                  <a16:creationId xmlns:a16="http://schemas.microsoft.com/office/drawing/2014/main" id="{4C598952-0B71-4063-903B-F6A54F94105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6" y="3533"/>
              <a:ext cx="105" cy="136"/>
            </a:xfrm>
            <a:custGeom>
              <a:avLst/>
              <a:gdLst>
                <a:gd name="T0" fmla="*/ 0 w 105"/>
                <a:gd name="T1" fmla="*/ 0 h 136"/>
                <a:gd name="T2" fmla="*/ 0 w 105"/>
                <a:gd name="T3" fmla="*/ 136 h 136"/>
                <a:gd name="T4" fmla="*/ 105 w 105"/>
                <a:gd name="T5" fmla="*/ 102 h 136"/>
                <a:gd name="T6" fmla="*/ 0 w 105"/>
                <a:gd name="T7" fmla="*/ 0 h 13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5" h="136">
                  <a:moveTo>
                    <a:pt x="0" y="0"/>
                  </a:moveTo>
                  <a:lnTo>
                    <a:pt x="0" y="136"/>
                  </a:lnTo>
                  <a:lnTo>
                    <a:pt x="105" y="1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BD1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97" name="Freeform 65">
              <a:extLst>
                <a:ext uri="{FF2B5EF4-FFF2-40B4-BE49-F238E27FC236}">
                  <a16:creationId xmlns:a16="http://schemas.microsoft.com/office/drawing/2014/main" id="{4D9B8652-BD9C-4754-81F6-76563653165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5" y="3170"/>
              <a:ext cx="575" cy="528"/>
            </a:xfrm>
            <a:custGeom>
              <a:avLst/>
              <a:gdLst>
                <a:gd name="T0" fmla="*/ 0 w 575"/>
                <a:gd name="T1" fmla="*/ 0 h 528"/>
                <a:gd name="T2" fmla="*/ 575 w 575"/>
                <a:gd name="T3" fmla="*/ 528 h 528"/>
                <a:gd name="T4" fmla="*/ 439 w 575"/>
                <a:gd name="T5" fmla="*/ 474 h 528"/>
                <a:gd name="T6" fmla="*/ 0 w 575"/>
                <a:gd name="T7" fmla="*/ 68 h 528"/>
                <a:gd name="T8" fmla="*/ 0 w 575"/>
                <a:gd name="T9" fmla="*/ 0 h 5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75" h="528">
                  <a:moveTo>
                    <a:pt x="0" y="0"/>
                  </a:moveTo>
                  <a:lnTo>
                    <a:pt x="575" y="528"/>
                  </a:lnTo>
                  <a:lnTo>
                    <a:pt x="439" y="474"/>
                  </a:lnTo>
                  <a:lnTo>
                    <a:pt x="0" y="6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7A7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98" name="Freeform 66">
              <a:extLst>
                <a:ext uri="{FF2B5EF4-FFF2-40B4-BE49-F238E27FC236}">
                  <a16:creationId xmlns:a16="http://schemas.microsoft.com/office/drawing/2014/main" id="{66322CC0-A5CE-454B-B709-B502FFBCA5F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7" y="3682"/>
              <a:ext cx="354" cy="322"/>
            </a:xfrm>
            <a:custGeom>
              <a:avLst/>
              <a:gdLst>
                <a:gd name="T0" fmla="*/ 0 w 354"/>
                <a:gd name="T1" fmla="*/ 0 h 322"/>
                <a:gd name="T2" fmla="*/ 354 w 354"/>
                <a:gd name="T3" fmla="*/ 322 h 322"/>
                <a:gd name="T4" fmla="*/ 63 w 354"/>
                <a:gd name="T5" fmla="*/ 21 h 322"/>
                <a:gd name="T6" fmla="*/ 0 w 354"/>
                <a:gd name="T7" fmla="*/ 0 h 32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54" h="322">
                  <a:moveTo>
                    <a:pt x="0" y="0"/>
                  </a:moveTo>
                  <a:lnTo>
                    <a:pt x="354" y="322"/>
                  </a:lnTo>
                  <a:lnTo>
                    <a:pt x="63" y="2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7A7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99" name="Freeform 67">
              <a:extLst>
                <a:ext uri="{FF2B5EF4-FFF2-40B4-BE49-F238E27FC236}">
                  <a16:creationId xmlns:a16="http://schemas.microsoft.com/office/drawing/2014/main" id="{2DC35712-AA3C-4B62-A981-CE7E8579B71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6" y="3927"/>
              <a:ext cx="130" cy="116"/>
            </a:xfrm>
            <a:custGeom>
              <a:avLst/>
              <a:gdLst>
                <a:gd name="T0" fmla="*/ 0 w 73"/>
                <a:gd name="T1" fmla="*/ 659 h 65"/>
                <a:gd name="T2" fmla="*/ 723 w 73"/>
                <a:gd name="T3" fmla="*/ 211 h 65"/>
                <a:gd name="T4" fmla="*/ 735 w 73"/>
                <a:gd name="T5" fmla="*/ 0 h 65"/>
                <a:gd name="T6" fmla="*/ 28 w 73"/>
                <a:gd name="T7" fmla="*/ 362 h 65"/>
                <a:gd name="T8" fmla="*/ 0 w 73"/>
                <a:gd name="T9" fmla="*/ 659 h 6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3" h="65">
                  <a:moveTo>
                    <a:pt x="0" y="65"/>
                  </a:moveTo>
                  <a:cubicBezTo>
                    <a:pt x="0" y="65"/>
                    <a:pt x="35" y="56"/>
                    <a:pt x="72" y="21"/>
                  </a:cubicBezTo>
                  <a:cubicBezTo>
                    <a:pt x="73" y="0"/>
                    <a:pt x="73" y="0"/>
                    <a:pt x="73" y="0"/>
                  </a:cubicBezTo>
                  <a:cubicBezTo>
                    <a:pt x="73" y="0"/>
                    <a:pt x="20" y="37"/>
                    <a:pt x="3" y="36"/>
                  </a:cubicBezTo>
                  <a:cubicBezTo>
                    <a:pt x="3" y="36"/>
                    <a:pt x="6" y="55"/>
                    <a:pt x="0" y="65"/>
                  </a:cubicBezTo>
                  <a:close/>
                </a:path>
              </a:pathLst>
            </a:custGeom>
            <a:solidFill>
              <a:srgbClr val="DBD1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00" name="Freeform 68">
              <a:extLst>
                <a:ext uri="{FF2B5EF4-FFF2-40B4-BE49-F238E27FC236}">
                  <a16:creationId xmlns:a16="http://schemas.microsoft.com/office/drawing/2014/main" id="{7627B44D-97B5-448C-AE01-AFEC7E82866B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5" y="2756"/>
              <a:ext cx="598" cy="453"/>
            </a:xfrm>
            <a:custGeom>
              <a:avLst/>
              <a:gdLst>
                <a:gd name="T0" fmla="*/ 0 w 334"/>
                <a:gd name="T1" fmla="*/ 0 h 253"/>
                <a:gd name="T2" fmla="*/ 1212 w 334"/>
                <a:gd name="T3" fmla="*/ 1017 h 253"/>
                <a:gd name="T4" fmla="*/ 3434 w 334"/>
                <a:gd name="T5" fmla="*/ 2199 h 253"/>
                <a:gd name="T6" fmla="*/ 3404 w 334"/>
                <a:gd name="T7" fmla="*/ 2600 h 253"/>
                <a:gd name="T8" fmla="*/ 0 w 334"/>
                <a:gd name="T9" fmla="*/ 260 h 253"/>
                <a:gd name="T10" fmla="*/ 0 w 334"/>
                <a:gd name="T11" fmla="*/ 0 h 25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34" h="253">
                  <a:moveTo>
                    <a:pt x="0" y="0"/>
                  </a:moveTo>
                  <a:cubicBezTo>
                    <a:pt x="118" y="99"/>
                    <a:pt x="118" y="99"/>
                    <a:pt x="118" y="99"/>
                  </a:cubicBezTo>
                  <a:cubicBezTo>
                    <a:pt x="118" y="99"/>
                    <a:pt x="232" y="199"/>
                    <a:pt x="334" y="214"/>
                  </a:cubicBezTo>
                  <a:cubicBezTo>
                    <a:pt x="331" y="253"/>
                    <a:pt x="331" y="253"/>
                    <a:pt x="331" y="253"/>
                  </a:cubicBezTo>
                  <a:cubicBezTo>
                    <a:pt x="0" y="25"/>
                    <a:pt x="0" y="25"/>
                    <a:pt x="0" y="25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B1A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01" name="Freeform 69">
              <a:extLst>
                <a:ext uri="{FF2B5EF4-FFF2-40B4-BE49-F238E27FC236}">
                  <a16:creationId xmlns:a16="http://schemas.microsoft.com/office/drawing/2014/main" id="{E1FC8A5A-B752-43BC-BCF5-F3A39185DAE1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9" y="3141"/>
              <a:ext cx="315" cy="72"/>
            </a:xfrm>
            <a:custGeom>
              <a:avLst/>
              <a:gdLst>
                <a:gd name="T0" fmla="*/ 0 w 176"/>
                <a:gd name="T1" fmla="*/ 0 h 40"/>
                <a:gd name="T2" fmla="*/ 1806 w 176"/>
                <a:gd name="T3" fmla="*/ 81 h 40"/>
                <a:gd name="T4" fmla="*/ 1793 w 176"/>
                <a:gd name="T5" fmla="*/ 284 h 40"/>
                <a:gd name="T6" fmla="*/ 13 w 176"/>
                <a:gd name="T7" fmla="*/ 421 h 40"/>
                <a:gd name="T8" fmla="*/ 0 w 176"/>
                <a:gd name="T9" fmla="*/ 0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6" h="40">
                  <a:moveTo>
                    <a:pt x="0" y="0"/>
                  </a:moveTo>
                  <a:cubicBezTo>
                    <a:pt x="0" y="0"/>
                    <a:pt x="110" y="21"/>
                    <a:pt x="176" y="8"/>
                  </a:cubicBezTo>
                  <a:cubicBezTo>
                    <a:pt x="175" y="27"/>
                    <a:pt x="175" y="27"/>
                    <a:pt x="175" y="27"/>
                  </a:cubicBezTo>
                  <a:cubicBezTo>
                    <a:pt x="1" y="40"/>
                    <a:pt x="1" y="40"/>
                    <a:pt x="1" y="4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D8C7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02" name="Freeform 70">
              <a:extLst>
                <a:ext uri="{FF2B5EF4-FFF2-40B4-BE49-F238E27FC236}">
                  <a16:creationId xmlns:a16="http://schemas.microsoft.com/office/drawing/2014/main" id="{B9EC1577-550A-4782-BBBC-BCB42AD4F27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4" y="3055"/>
              <a:ext cx="130" cy="64"/>
            </a:xfrm>
            <a:custGeom>
              <a:avLst/>
              <a:gdLst>
                <a:gd name="T0" fmla="*/ 0 w 73"/>
                <a:gd name="T1" fmla="*/ 240 h 36"/>
                <a:gd name="T2" fmla="*/ 581 w 73"/>
                <a:gd name="T3" fmla="*/ 0 h 36"/>
                <a:gd name="T4" fmla="*/ 735 w 73"/>
                <a:gd name="T5" fmla="*/ 158 h 36"/>
                <a:gd name="T6" fmla="*/ 142 w 73"/>
                <a:gd name="T7" fmla="*/ 361 h 36"/>
                <a:gd name="T8" fmla="*/ 0 w 73"/>
                <a:gd name="T9" fmla="*/ 240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3" h="36">
                  <a:moveTo>
                    <a:pt x="0" y="24"/>
                  </a:moveTo>
                  <a:cubicBezTo>
                    <a:pt x="0" y="24"/>
                    <a:pt x="46" y="9"/>
                    <a:pt x="58" y="0"/>
                  </a:cubicBezTo>
                  <a:cubicBezTo>
                    <a:pt x="73" y="16"/>
                    <a:pt x="73" y="16"/>
                    <a:pt x="73" y="16"/>
                  </a:cubicBezTo>
                  <a:cubicBezTo>
                    <a:pt x="14" y="36"/>
                    <a:pt x="14" y="36"/>
                    <a:pt x="14" y="36"/>
                  </a:cubicBezTo>
                  <a:lnTo>
                    <a:pt x="0" y="24"/>
                  </a:lnTo>
                  <a:close/>
                </a:path>
              </a:pathLst>
            </a:custGeom>
            <a:solidFill>
              <a:srgbClr val="D8C7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03" name="Freeform 71">
              <a:extLst>
                <a:ext uri="{FF2B5EF4-FFF2-40B4-BE49-F238E27FC236}">
                  <a16:creationId xmlns:a16="http://schemas.microsoft.com/office/drawing/2014/main" id="{1EF0DEC1-ECC2-4EB6-A3CE-2F58B00DA30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9" y="1854"/>
              <a:ext cx="506" cy="983"/>
            </a:xfrm>
            <a:custGeom>
              <a:avLst/>
              <a:gdLst>
                <a:gd name="T0" fmla="*/ 275 w 283"/>
                <a:gd name="T1" fmla="*/ 0 h 549"/>
                <a:gd name="T2" fmla="*/ 1387 w 283"/>
                <a:gd name="T3" fmla="*/ 4235 h 549"/>
                <a:gd name="T4" fmla="*/ 2893 w 283"/>
                <a:gd name="T5" fmla="*/ 5642 h 549"/>
                <a:gd name="T6" fmla="*/ 1659 w 283"/>
                <a:gd name="T7" fmla="*/ 1796 h 549"/>
                <a:gd name="T8" fmla="*/ 275 w 283"/>
                <a:gd name="T9" fmla="*/ 0 h 5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3" h="549">
                  <a:moveTo>
                    <a:pt x="27" y="0"/>
                  </a:moveTo>
                  <a:cubicBezTo>
                    <a:pt x="27" y="0"/>
                    <a:pt x="0" y="214"/>
                    <a:pt x="136" y="412"/>
                  </a:cubicBezTo>
                  <a:cubicBezTo>
                    <a:pt x="136" y="412"/>
                    <a:pt x="254" y="530"/>
                    <a:pt x="283" y="549"/>
                  </a:cubicBezTo>
                  <a:cubicBezTo>
                    <a:pt x="283" y="549"/>
                    <a:pt x="143" y="389"/>
                    <a:pt x="162" y="175"/>
                  </a:cubicBezTo>
                  <a:cubicBezTo>
                    <a:pt x="162" y="175"/>
                    <a:pt x="41" y="101"/>
                    <a:pt x="27" y="0"/>
                  </a:cubicBezTo>
                  <a:close/>
                </a:path>
              </a:pathLst>
            </a:custGeom>
            <a:solidFill>
              <a:srgbClr val="B7A4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04" name="Freeform 72">
              <a:extLst>
                <a:ext uri="{FF2B5EF4-FFF2-40B4-BE49-F238E27FC236}">
                  <a16:creationId xmlns:a16="http://schemas.microsoft.com/office/drawing/2014/main" id="{6362A4D8-2FD9-45F9-9D40-81E7652B7A6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0" y="790"/>
              <a:ext cx="508" cy="322"/>
            </a:xfrm>
            <a:custGeom>
              <a:avLst/>
              <a:gdLst>
                <a:gd name="T0" fmla="*/ 0 w 284"/>
                <a:gd name="T1" fmla="*/ 0 h 180"/>
                <a:gd name="T2" fmla="*/ 1206 w 284"/>
                <a:gd name="T3" fmla="*/ 556 h 180"/>
                <a:gd name="T4" fmla="*/ 2908 w 284"/>
                <a:gd name="T5" fmla="*/ 1843 h 180"/>
                <a:gd name="T6" fmla="*/ 1481 w 284"/>
                <a:gd name="T7" fmla="*/ 1233 h 180"/>
                <a:gd name="T8" fmla="*/ 0 w 284"/>
                <a:gd name="T9" fmla="*/ 0 h 18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4" h="180">
                  <a:moveTo>
                    <a:pt x="0" y="0"/>
                  </a:moveTo>
                  <a:cubicBezTo>
                    <a:pt x="0" y="0"/>
                    <a:pt x="70" y="21"/>
                    <a:pt x="118" y="54"/>
                  </a:cubicBezTo>
                  <a:cubicBezTo>
                    <a:pt x="165" y="87"/>
                    <a:pt x="284" y="180"/>
                    <a:pt x="284" y="180"/>
                  </a:cubicBezTo>
                  <a:cubicBezTo>
                    <a:pt x="284" y="180"/>
                    <a:pt x="188" y="124"/>
                    <a:pt x="145" y="120"/>
                  </a:cubicBezTo>
                  <a:cubicBezTo>
                    <a:pt x="145" y="120"/>
                    <a:pt x="52" y="24"/>
                    <a:pt x="0" y="0"/>
                  </a:cubicBezTo>
                  <a:close/>
                </a:path>
              </a:pathLst>
            </a:custGeom>
            <a:solidFill>
              <a:srgbClr val="B7A4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05" name="Freeform 73">
              <a:extLst>
                <a:ext uri="{FF2B5EF4-FFF2-40B4-BE49-F238E27FC236}">
                  <a16:creationId xmlns:a16="http://schemas.microsoft.com/office/drawing/2014/main" id="{5F7F8320-D0B0-4D02-A4BF-FC5D9F518039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2" y="908"/>
              <a:ext cx="684" cy="629"/>
            </a:xfrm>
            <a:custGeom>
              <a:avLst/>
              <a:gdLst>
                <a:gd name="T0" fmla="*/ 0 w 382"/>
                <a:gd name="T1" fmla="*/ 1991 h 351"/>
                <a:gd name="T2" fmla="*/ 2129 w 382"/>
                <a:gd name="T3" fmla="*/ 0 h 351"/>
                <a:gd name="T4" fmla="*/ 3927 w 382"/>
                <a:gd name="T5" fmla="*/ 1213 h 351"/>
                <a:gd name="T6" fmla="*/ 1366 w 382"/>
                <a:gd name="T7" fmla="*/ 3620 h 351"/>
                <a:gd name="T8" fmla="*/ 0 w 382"/>
                <a:gd name="T9" fmla="*/ 1991 h 3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2" h="351">
                  <a:moveTo>
                    <a:pt x="0" y="193"/>
                  </a:moveTo>
                  <a:cubicBezTo>
                    <a:pt x="0" y="193"/>
                    <a:pt x="93" y="64"/>
                    <a:pt x="207" y="0"/>
                  </a:cubicBezTo>
                  <a:cubicBezTo>
                    <a:pt x="382" y="118"/>
                    <a:pt x="382" y="118"/>
                    <a:pt x="382" y="118"/>
                  </a:cubicBezTo>
                  <a:cubicBezTo>
                    <a:pt x="382" y="118"/>
                    <a:pt x="226" y="201"/>
                    <a:pt x="133" y="351"/>
                  </a:cubicBezTo>
                  <a:lnTo>
                    <a:pt x="0" y="193"/>
                  </a:lnTo>
                  <a:close/>
                </a:path>
              </a:pathLst>
            </a:custGeom>
            <a:solidFill>
              <a:srgbClr val="E6D6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06" name="Freeform 74">
              <a:extLst>
                <a:ext uri="{FF2B5EF4-FFF2-40B4-BE49-F238E27FC236}">
                  <a16:creationId xmlns:a16="http://schemas.microsoft.com/office/drawing/2014/main" id="{75822551-6EB6-4686-8003-E422A7A6A902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4" y="1023"/>
              <a:ext cx="412" cy="392"/>
            </a:xfrm>
            <a:custGeom>
              <a:avLst/>
              <a:gdLst>
                <a:gd name="T0" fmla="*/ 0 w 230"/>
                <a:gd name="T1" fmla="*/ 609 h 219"/>
                <a:gd name="T2" fmla="*/ 668 w 230"/>
                <a:gd name="T3" fmla="*/ 0 h 219"/>
                <a:gd name="T4" fmla="*/ 2368 w 230"/>
                <a:gd name="T5" fmla="*/ 1169 h 219"/>
                <a:gd name="T6" fmla="*/ 1299 w 230"/>
                <a:gd name="T7" fmla="*/ 2250 h 219"/>
                <a:gd name="T8" fmla="*/ 0 w 230"/>
                <a:gd name="T9" fmla="*/ 609 h 2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0" h="219">
                  <a:moveTo>
                    <a:pt x="0" y="59"/>
                  </a:moveTo>
                  <a:cubicBezTo>
                    <a:pt x="0" y="59"/>
                    <a:pt x="40" y="16"/>
                    <a:pt x="65" y="0"/>
                  </a:cubicBezTo>
                  <a:cubicBezTo>
                    <a:pt x="230" y="114"/>
                    <a:pt x="230" y="114"/>
                    <a:pt x="230" y="114"/>
                  </a:cubicBezTo>
                  <a:cubicBezTo>
                    <a:pt x="230" y="114"/>
                    <a:pt x="131" y="196"/>
                    <a:pt x="126" y="219"/>
                  </a:cubicBezTo>
                  <a:lnTo>
                    <a:pt x="0" y="59"/>
                  </a:lnTo>
                  <a:close/>
                </a:path>
              </a:pathLst>
            </a:custGeom>
            <a:solidFill>
              <a:srgbClr val="EDE1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07" name="Freeform 75">
              <a:extLst>
                <a:ext uri="{FF2B5EF4-FFF2-40B4-BE49-F238E27FC236}">
                  <a16:creationId xmlns:a16="http://schemas.microsoft.com/office/drawing/2014/main" id="{B4977772-5010-4B94-9500-470E8784C049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6" y="1075"/>
              <a:ext cx="268" cy="247"/>
            </a:xfrm>
            <a:custGeom>
              <a:avLst/>
              <a:gdLst>
                <a:gd name="T0" fmla="*/ 0 w 150"/>
                <a:gd name="T1" fmla="*/ 0 h 138"/>
                <a:gd name="T2" fmla="*/ 1529 w 150"/>
                <a:gd name="T3" fmla="*/ 1416 h 138"/>
                <a:gd name="T4" fmla="*/ 0 w 150"/>
                <a:gd name="T5" fmla="*/ 0 h 13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0" h="138">
                  <a:moveTo>
                    <a:pt x="0" y="0"/>
                  </a:moveTo>
                  <a:cubicBezTo>
                    <a:pt x="0" y="0"/>
                    <a:pt x="133" y="97"/>
                    <a:pt x="150" y="138"/>
                  </a:cubicBezTo>
                  <a:cubicBezTo>
                    <a:pt x="150" y="138"/>
                    <a:pt x="7" y="21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08" name="Oval 76">
              <a:extLst>
                <a:ext uri="{FF2B5EF4-FFF2-40B4-BE49-F238E27FC236}">
                  <a16:creationId xmlns:a16="http://schemas.microsoft.com/office/drawing/2014/main" id="{8D93B49F-1234-4152-8C90-56E04BAFF3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31" y="1302"/>
              <a:ext cx="47" cy="4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4109" name="Oval 77">
              <a:extLst>
                <a:ext uri="{FF2B5EF4-FFF2-40B4-BE49-F238E27FC236}">
                  <a16:creationId xmlns:a16="http://schemas.microsoft.com/office/drawing/2014/main" id="{62C552BE-3878-4897-8D7A-EB6CFF9302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78" y="1293"/>
              <a:ext cx="23" cy="1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4110" name="Oval 78">
              <a:extLst>
                <a:ext uri="{FF2B5EF4-FFF2-40B4-BE49-F238E27FC236}">
                  <a16:creationId xmlns:a16="http://schemas.microsoft.com/office/drawing/2014/main" id="{DFCA77C8-9185-4482-A30F-3AA1D0A711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24" y="1347"/>
              <a:ext cx="14" cy="1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4111" name="Freeform 79">
              <a:extLst>
                <a:ext uri="{FF2B5EF4-FFF2-40B4-BE49-F238E27FC236}">
                  <a16:creationId xmlns:a16="http://schemas.microsoft.com/office/drawing/2014/main" id="{8C3ACACE-8698-4987-A7E2-0C3E9A92A0E0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1" y="1323"/>
              <a:ext cx="391" cy="396"/>
            </a:xfrm>
            <a:custGeom>
              <a:avLst/>
              <a:gdLst>
                <a:gd name="T0" fmla="*/ 0 w 218"/>
                <a:gd name="T1" fmla="*/ 0 h 221"/>
                <a:gd name="T2" fmla="*/ 2255 w 218"/>
                <a:gd name="T3" fmla="*/ 2279 h 221"/>
                <a:gd name="T4" fmla="*/ 0 w 218"/>
                <a:gd name="T5" fmla="*/ 0 h 2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8" h="221">
                  <a:moveTo>
                    <a:pt x="0" y="0"/>
                  </a:moveTo>
                  <a:cubicBezTo>
                    <a:pt x="0" y="0"/>
                    <a:pt x="186" y="204"/>
                    <a:pt x="218" y="221"/>
                  </a:cubicBezTo>
                  <a:cubicBezTo>
                    <a:pt x="218" y="221"/>
                    <a:pt x="8" y="4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12" name="Oval 80">
              <a:extLst>
                <a:ext uri="{FF2B5EF4-FFF2-40B4-BE49-F238E27FC236}">
                  <a16:creationId xmlns:a16="http://schemas.microsoft.com/office/drawing/2014/main" id="{C19E19AF-F13C-49E0-8150-2900AF3EB0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15" y="1386"/>
              <a:ext cx="25" cy="2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4113" name="Oval 81">
              <a:extLst>
                <a:ext uri="{FF2B5EF4-FFF2-40B4-BE49-F238E27FC236}">
                  <a16:creationId xmlns:a16="http://schemas.microsoft.com/office/drawing/2014/main" id="{73414F54-1F9B-4E81-AF2D-2F32295E18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32" y="1603"/>
              <a:ext cx="27" cy="2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4114" name="Oval 82">
              <a:extLst>
                <a:ext uri="{FF2B5EF4-FFF2-40B4-BE49-F238E27FC236}">
                  <a16:creationId xmlns:a16="http://schemas.microsoft.com/office/drawing/2014/main" id="{BC0F545D-FE3F-4CA4-95BF-CEC4899FE7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93" y="1669"/>
              <a:ext cx="28" cy="2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4115" name="Oval 83">
              <a:extLst>
                <a:ext uri="{FF2B5EF4-FFF2-40B4-BE49-F238E27FC236}">
                  <a16:creationId xmlns:a16="http://schemas.microsoft.com/office/drawing/2014/main" id="{DCFA3E39-237F-406F-954B-7F439A850C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41" y="1710"/>
              <a:ext cx="14" cy="1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4116" name="Freeform 84">
              <a:extLst>
                <a:ext uri="{FF2B5EF4-FFF2-40B4-BE49-F238E27FC236}">
                  <a16:creationId xmlns:a16="http://schemas.microsoft.com/office/drawing/2014/main" id="{B85FDFDE-517A-47DD-84BB-B38C88A2B521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5" y="2271"/>
              <a:ext cx="536" cy="335"/>
            </a:xfrm>
            <a:custGeom>
              <a:avLst/>
              <a:gdLst>
                <a:gd name="T0" fmla="*/ 3089 w 299"/>
                <a:gd name="T1" fmla="*/ 0 h 187"/>
                <a:gd name="T2" fmla="*/ 0 w 299"/>
                <a:gd name="T3" fmla="*/ 1926 h 187"/>
                <a:gd name="T4" fmla="*/ 3089 w 299"/>
                <a:gd name="T5" fmla="*/ 0 h 18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99" h="187">
                  <a:moveTo>
                    <a:pt x="299" y="0"/>
                  </a:moveTo>
                  <a:cubicBezTo>
                    <a:pt x="299" y="0"/>
                    <a:pt x="40" y="150"/>
                    <a:pt x="0" y="187"/>
                  </a:cubicBezTo>
                  <a:cubicBezTo>
                    <a:pt x="0" y="187"/>
                    <a:pt x="285" y="22"/>
                    <a:pt x="29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17" name="Oval 85">
              <a:extLst>
                <a:ext uri="{FF2B5EF4-FFF2-40B4-BE49-F238E27FC236}">
                  <a16:creationId xmlns:a16="http://schemas.microsoft.com/office/drawing/2014/main" id="{1665840A-9B63-45CB-BB41-13931A347B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43" y="2591"/>
              <a:ext cx="28" cy="2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4118" name="Oval 86">
              <a:extLst>
                <a:ext uri="{FF2B5EF4-FFF2-40B4-BE49-F238E27FC236}">
                  <a16:creationId xmlns:a16="http://schemas.microsoft.com/office/drawing/2014/main" id="{094B95CC-487C-46F7-9D66-0563207ECB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05" y="2550"/>
              <a:ext cx="29" cy="3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4119" name="Oval 87">
              <a:extLst>
                <a:ext uri="{FF2B5EF4-FFF2-40B4-BE49-F238E27FC236}">
                  <a16:creationId xmlns:a16="http://schemas.microsoft.com/office/drawing/2014/main" id="{54473AF7-A238-43D3-BEAC-982D8D7110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47" y="2342"/>
              <a:ext cx="27" cy="2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4120" name="Oval 88">
              <a:extLst>
                <a:ext uri="{FF2B5EF4-FFF2-40B4-BE49-F238E27FC236}">
                  <a16:creationId xmlns:a16="http://schemas.microsoft.com/office/drawing/2014/main" id="{CE9977D2-6F08-4614-BDA5-A329EFD227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12" y="2307"/>
              <a:ext cx="30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4121" name="Oval 89">
              <a:extLst>
                <a:ext uri="{FF2B5EF4-FFF2-40B4-BE49-F238E27FC236}">
                  <a16:creationId xmlns:a16="http://schemas.microsoft.com/office/drawing/2014/main" id="{0C8C405A-0554-42FE-9E91-514131B0E4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83" y="2264"/>
              <a:ext cx="29" cy="2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4122" name="Oval 90">
              <a:extLst>
                <a:ext uri="{FF2B5EF4-FFF2-40B4-BE49-F238E27FC236}">
                  <a16:creationId xmlns:a16="http://schemas.microsoft.com/office/drawing/2014/main" id="{3F4F0FF5-1B0D-4914-AEE4-10D16C41B7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66" y="1589"/>
              <a:ext cx="18" cy="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4123" name="Oval 91">
              <a:extLst>
                <a:ext uri="{FF2B5EF4-FFF2-40B4-BE49-F238E27FC236}">
                  <a16:creationId xmlns:a16="http://schemas.microsoft.com/office/drawing/2014/main" id="{E088A791-B336-46D6-AB28-9838630246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21" y="1640"/>
              <a:ext cx="14" cy="1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4124" name="Oval 92">
              <a:extLst>
                <a:ext uri="{FF2B5EF4-FFF2-40B4-BE49-F238E27FC236}">
                  <a16:creationId xmlns:a16="http://schemas.microsoft.com/office/drawing/2014/main" id="{DA238CF8-448B-4D4B-B7F5-15CEC9840C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82" y="1692"/>
              <a:ext cx="13" cy="1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4125" name="Oval 93">
              <a:extLst>
                <a:ext uri="{FF2B5EF4-FFF2-40B4-BE49-F238E27FC236}">
                  <a16:creationId xmlns:a16="http://schemas.microsoft.com/office/drawing/2014/main" id="{60641CCC-312A-4B9D-8B43-4458EEC265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27" y="1653"/>
              <a:ext cx="14" cy="1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4126" name="Oval 94">
              <a:extLst>
                <a:ext uri="{FF2B5EF4-FFF2-40B4-BE49-F238E27FC236}">
                  <a16:creationId xmlns:a16="http://schemas.microsoft.com/office/drawing/2014/main" id="{013204A8-4236-490D-9A71-077DFEBB3E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40" y="2315"/>
              <a:ext cx="16" cy="1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4127" name="Oval 95">
              <a:extLst>
                <a:ext uri="{FF2B5EF4-FFF2-40B4-BE49-F238E27FC236}">
                  <a16:creationId xmlns:a16="http://schemas.microsoft.com/office/drawing/2014/main" id="{2DA7D36F-9DB8-4728-880A-B387D226D1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64" y="2385"/>
              <a:ext cx="16" cy="1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4128" name="Oval 96">
              <a:extLst>
                <a:ext uri="{FF2B5EF4-FFF2-40B4-BE49-F238E27FC236}">
                  <a16:creationId xmlns:a16="http://schemas.microsoft.com/office/drawing/2014/main" id="{B5E3852F-204C-4B49-8A9F-706F8B360B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26" y="2342"/>
              <a:ext cx="16" cy="1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4129" name="Oval 97">
              <a:extLst>
                <a:ext uri="{FF2B5EF4-FFF2-40B4-BE49-F238E27FC236}">
                  <a16:creationId xmlns:a16="http://schemas.microsoft.com/office/drawing/2014/main" id="{442D739F-65D6-4F6C-BF83-6FFD2E62E1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00" y="2520"/>
              <a:ext cx="23" cy="1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4130" name="Oval 98">
              <a:extLst>
                <a:ext uri="{FF2B5EF4-FFF2-40B4-BE49-F238E27FC236}">
                  <a16:creationId xmlns:a16="http://schemas.microsoft.com/office/drawing/2014/main" id="{AD40EF70-91C5-43D7-97AE-CBC3313BE3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9" y="1395"/>
              <a:ext cx="46" cy="47"/>
            </a:xfrm>
            <a:prstGeom prst="ellipse">
              <a:avLst/>
            </a:prstGeom>
            <a:solidFill>
              <a:srgbClr val="EFE4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4131" name="Oval 99">
              <a:extLst>
                <a:ext uri="{FF2B5EF4-FFF2-40B4-BE49-F238E27FC236}">
                  <a16:creationId xmlns:a16="http://schemas.microsoft.com/office/drawing/2014/main" id="{5E991576-313C-44A0-B5C8-5DF0AAE377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19" y="1474"/>
              <a:ext cx="46" cy="46"/>
            </a:xfrm>
            <a:prstGeom prst="ellipse">
              <a:avLst/>
            </a:prstGeom>
            <a:solidFill>
              <a:srgbClr val="EFE4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4132" name="Oval 100">
              <a:extLst>
                <a:ext uri="{FF2B5EF4-FFF2-40B4-BE49-F238E27FC236}">
                  <a16:creationId xmlns:a16="http://schemas.microsoft.com/office/drawing/2014/main" id="{4A4E7905-C014-4382-B0B4-91F1215373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99" y="2029"/>
              <a:ext cx="46" cy="47"/>
            </a:xfrm>
            <a:prstGeom prst="ellipse">
              <a:avLst/>
            </a:prstGeom>
            <a:solidFill>
              <a:srgbClr val="EFE4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4133" name="Oval 101">
              <a:extLst>
                <a:ext uri="{FF2B5EF4-FFF2-40B4-BE49-F238E27FC236}">
                  <a16:creationId xmlns:a16="http://schemas.microsoft.com/office/drawing/2014/main" id="{4C07539D-7C68-4A0B-86D0-683417C6C0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13" y="2144"/>
              <a:ext cx="47" cy="46"/>
            </a:xfrm>
            <a:prstGeom prst="ellipse">
              <a:avLst/>
            </a:prstGeom>
            <a:solidFill>
              <a:srgbClr val="EFE4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4134" name="Oval 102">
              <a:extLst>
                <a:ext uri="{FF2B5EF4-FFF2-40B4-BE49-F238E27FC236}">
                  <a16:creationId xmlns:a16="http://schemas.microsoft.com/office/drawing/2014/main" id="{0BB150D0-B5A3-4577-A345-F5B8DE21DD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71" y="2276"/>
              <a:ext cx="46" cy="47"/>
            </a:xfrm>
            <a:prstGeom prst="ellipse">
              <a:avLst/>
            </a:prstGeom>
            <a:solidFill>
              <a:srgbClr val="EFE4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4135" name="Oval 103">
              <a:extLst>
                <a:ext uri="{FF2B5EF4-FFF2-40B4-BE49-F238E27FC236}">
                  <a16:creationId xmlns:a16="http://schemas.microsoft.com/office/drawing/2014/main" id="{7A0E9156-F0C9-4488-B75E-032CADDF5F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24" y="1501"/>
              <a:ext cx="46" cy="46"/>
            </a:xfrm>
            <a:prstGeom prst="ellipse">
              <a:avLst/>
            </a:prstGeom>
            <a:solidFill>
              <a:srgbClr val="EFE4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4136" name="Oval 104">
              <a:extLst>
                <a:ext uri="{FF2B5EF4-FFF2-40B4-BE49-F238E27FC236}">
                  <a16:creationId xmlns:a16="http://schemas.microsoft.com/office/drawing/2014/main" id="{4E07FEEF-9DC2-4FF3-B1CB-050061151F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41" y="1538"/>
              <a:ext cx="47" cy="47"/>
            </a:xfrm>
            <a:prstGeom prst="ellipse">
              <a:avLst/>
            </a:prstGeom>
            <a:solidFill>
              <a:srgbClr val="EFE4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4137" name="Oval 105">
              <a:extLst>
                <a:ext uri="{FF2B5EF4-FFF2-40B4-BE49-F238E27FC236}">
                  <a16:creationId xmlns:a16="http://schemas.microsoft.com/office/drawing/2014/main" id="{5AFE5D77-FC1A-49F3-BA9F-A284B90ED1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37" y="1479"/>
              <a:ext cx="47" cy="47"/>
            </a:xfrm>
            <a:prstGeom prst="ellipse">
              <a:avLst/>
            </a:prstGeom>
            <a:solidFill>
              <a:srgbClr val="EFE4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4138" name="Oval 106">
              <a:extLst>
                <a:ext uri="{FF2B5EF4-FFF2-40B4-BE49-F238E27FC236}">
                  <a16:creationId xmlns:a16="http://schemas.microsoft.com/office/drawing/2014/main" id="{DE71E1FE-992A-4A33-AD71-2EE56E1882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60" y="1404"/>
              <a:ext cx="47" cy="47"/>
            </a:xfrm>
            <a:prstGeom prst="ellipse">
              <a:avLst/>
            </a:prstGeom>
            <a:solidFill>
              <a:srgbClr val="EFE4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4139" name="Oval 107">
              <a:extLst>
                <a:ext uri="{FF2B5EF4-FFF2-40B4-BE49-F238E27FC236}">
                  <a16:creationId xmlns:a16="http://schemas.microsoft.com/office/drawing/2014/main" id="{95E60E23-6BE9-4BBF-8A83-5C84009D3A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74" y="1426"/>
              <a:ext cx="48" cy="46"/>
            </a:xfrm>
            <a:prstGeom prst="ellipse">
              <a:avLst/>
            </a:prstGeom>
            <a:solidFill>
              <a:srgbClr val="EFE4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4140" name="Oval 108">
              <a:extLst>
                <a:ext uri="{FF2B5EF4-FFF2-40B4-BE49-F238E27FC236}">
                  <a16:creationId xmlns:a16="http://schemas.microsoft.com/office/drawing/2014/main" id="{EC0828E5-B9D0-40EB-BBCB-62A4F9A75D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75" y="1476"/>
              <a:ext cx="47" cy="46"/>
            </a:xfrm>
            <a:prstGeom prst="ellipse">
              <a:avLst/>
            </a:prstGeom>
            <a:solidFill>
              <a:srgbClr val="EFE4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4141" name="Oval 109">
              <a:extLst>
                <a:ext uri="{FF2B5EF4-FFF2-40B4-BE49-F238E27FC236}">
                  <a16:creationId xmlns:a16="http://schemas.microsoft.com/office/drawing/2014/main" id="{83F5625F-62F4-492C-886C-18B6FB4EB0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35" y="1701"/>
              <a:ext cx="47" cy="47"/>
            </a:xfrm>
            <a:prstGeom prst="ellipse">
              <a:avLst/>
            </a:prstGeom>
            <a:solidFill>
              <a:srgbClr val="EFE4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4142" name="Oval 110">
              <a:extLst>
                <a:ext uri="{FF2B5EF4-FFF2-40B4-BE49-F238E27FC236}">
                  <a16:creationId xmlns:a16="http://schemas.microsoft.com/office/drawing/2014/main" id="{5C3BFAFD-DC29-45DA-825C-0443938D92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83" y="1789"/>
              <a:ext cx="47" cy="47"/>
            </a:xfrm>
            <a:prstGeom prst="ellipse">
              <a:avLst/>
            </a:prstGeom>
            <a:solidFill>
              <a:srgbClr val="EFE4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4143" name="Oval 111">
              <a:extLst>
                <a:ext uri="{FF2B5EF4-FFF2-40B4-BE49-F238E27FC236}">
                  <a16:creationId xmlns:a16="http://schemas.microsoft.com/office/drawing/2014/main" id="{E2E77DD9-3F84-464B-BC12-97B2E451A0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46" y="1827"/>
              <a:ext cx="48" cy="46"/>
            </a:xfrm>
            <a:prstGeom prst="ellipse">
              <a:avLst/>
            </a:prstGeom>
            <a:solidFill>
              <a:srgbClr val="EFE4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4144" name="Oval 112">
              <a:extLst>
                <a:ext uri="{FF2B5EF4-FFF2-40B4-BE49-F238E27FC236}">
                  <a16:creationId xmlns:a16="http://schemas.microsoft.com/office/drawing/2014/main" id="{BF78F4D9-E94E-4648-A7D7-B23DD1E9C1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12" y="1922"/>
              <a:ext cx="46" cy="48"/>
            </a:xfrm>
            <a:prstGeom prst="ellipse">
              <a:avLst/>
            </a:prstGeom>
            <a:solidFill>
              <a:srgbClr val="EFE4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4145" name="Oval 113">
              <a:extLst>
                <a:ext uri="{FF2B5EF4-FFF2-40B4-BE49-F238E27FC236}">
                  <a16:creationId xmlns:a16="http://schemas.microsoft.com/office/drawing/2014/main" id="{C4029574-0C91-458B-A9C9-54BA587B85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89" y="2040"/>
              <a:ext cx="46" cy="46"/>
            </a:xfrm>
            <a:prstGeom prst="ellipse">
              <a:avLst/>
            </a:prstGeom>
            <a:solidFill>
              <a:srgbClr val="EFE4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4146" name="Oval 114">
              <a:extLst>
                <a:ext uri="{FF2B5EF4-FFF2-40B4-BE49-F238E27FC236}">
                  <a16:creationId xmlns:a16="http://schemas.microsoft.com/office/drawing/2014/main" id="{EAACF40B-EFAA-42A0-A1A1-95FDDB0AEF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42" y="1893"/>
              <a:ext cx="47" cy="46"/>
            </a:xfrm>
            <a:prstGeom prst="ellipse">
              <a:avLst/>
            </a:prstGeom>
            <a:solidFill>
              <a:srgbClr val="EFE4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4147" name="Oval 115">
              <a:extLst>
                <a:ext uri="{FF2B5EF4-FFF2-40B4-BE49-F238E27FC236}">
                  <a16:creationId xmlns:a16="http://schemas.microsoft.com/office/drawing/2014/main" id="{A977F41C-DBDD-446D-BF18-75053980BE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86" y="1868"/>
              <a:ext cx="48" cy="46"/>
            </a:xfrm>
            <a:prstGeom prst="ellipse">
              <a:avLst/>
            </a:prstGeom>
            <a:solidFill>
              <a:srgbClr val="EFE4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4148" name="Oval 116">
              <a:extLst>
                <a:ext uri="{FF2B5EF4-FFF2-40B4-BE49-F238E27FC236}">
                  <a16:creationId xmlns:a16="http://schemas.microsoft.com/office/drawing/2014/main" id="{46DF9D17-0D30-4F83-98FA-4EE5DD8DA0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3" y="1320"/>
              <a:ext cx="46" cy="46"/>
            </a:xfrm>
            <a:prstGeom prst="ellipse">
              <a:avLst/>
            </a:prstGeom>
            <a:solidFill>
              <a:srgbClr val="EFE4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4149" name="Oval 117">
              <a:extLst>
                <a:ext uri="{FF2B5EF4-FFF2-40B4-BE49-F238E27FC236}">
                  <a16:creationId xmlns:a16="http://schemas.microsoft.com/office/drawing/2014/main" id="{A399A3D1-93A0-4D14-B74B-02E0207927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5" y="1259"/>
              <a:ext cx="46" cy="47"/>
            </a:xfrm>
            <a:prstGeom prst="ellipse">
              <a:avLst/>
            </a:prstGeom>
            <a:solidFill>
              <a:srgbClr val="EFE4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4150" name="Oval 118">
              <a:extLst>
                <a:ext uri="{FF2B5EF4-FFF2-40B4-BE49-F238E27FC236}">
                  <a16:creationId xmlns:a16="http://schemas.microsoft.com/office/drawing/2014/main" id="{0401BA3E-213C-4846-8EFB-644E7B74A9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22" y="1173"/>
              <a:ext cx="46" cy="47"/>
            </a:xfrm>
            <a:prstGeom prst="ellipse">
              <a:avLst/>
            </a:prstGeom>
            <a:solidFill>
              <a:srgbClr val="EFE4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4151" name="Oval 119">
              <a:extLst>
                <a:ext uri="{FF2B5EF4-FFF2-40B4-BE49-F238E27FC236}">
                  <a16:creationId xmlns:a16="http://schemas.microsoft.com/office/drawing/2014/main" id="{CF29A0C6-24CD-4042-9D60-B47DAD593B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0" y="1128"/>
              <a:ext cx="47" cy="47"/>
            </a:xfrm>
            <a:prstGeom prst="ellipse">
              <a:avLst/>
            </a:prstGeom>
            <a:solidFill>
              <a:srgbClr val="EFE4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4152" name="Oval 120">
              <a:extLst>
                <a:ext uri="{FF2B5EF4-FFF2-40B4-BE49-F238E27FC236}">
                  <a16:creationId xmlns:a16="http://schemas.microsoft.com/office/drawing/2014/main" id="{D71A9585-0F3E-4AD6-98ED-A4FA4774C9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24" y="1073"/>
              <a:ext cx="47" cy="46"/>
            </a:xfrm>
            <a:prstGeom prst="ellipse">
              <a:avLst/>
            </a:prstGeom>
            <a:solidFill>
              <a:srgbClr val="EFE4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4153" name="Oval 121">
              <a:extLst>
                <a:ext uri="{FF2B5EF4-FFF2-40B4-BE49-F238E27FC236}">
                  <a16:creationId xmlns:a16="http://schemas.microsoft.com/office/drawing/2014/main" id="{44450ADE-AB59-4330-82A9-0C18DBC61A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09" y="1087"/>
              <a:ext cx="47" cy="47"/>
            </a:xfrm>
            <a:prstGeom prst="ellipse">
              <a:avLst/>
            </a:prstGeom>
            <a:solidFill>
              <a:srgbClr val="EFE4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4154" name="Oval 122">
              <a:extLst>
                <a:ext uri="{FF2B5EF4-FFF2-40B4-BE49-F238E27FC236}">
                  <a16:creationId xmlns:a16="http://schemas.microsoft.com/office/drawing/2014/main" id="{7EA6C9FE-59D0-460A-B8B5-CEDF48EE9F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04" y="1121"/>
              <a:ext cx="48" cy="49"/>
            </a:xfrm>
            <a:prstGeom prst="ellipse">
              <a:avLst/>
            </a:prstGeom>
            <a:solidFill>
              <a:srgbClr val="EFE4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4155" name="Oval 123">
              <a:extLst>
                <a:ext uri="{FF2B5EF4-FFF2-40B4-BE49-F238E27FC236}">
                  <a16:creationId xmlns:a16="http://schemas.microsoft.com/office/drawing/2014/main" id="{7D9D6B0D-15C4-42C3-B5B3-6DA8D97745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74" y="1304"/>
              <a:ext cx="49" cy="46"/>
            </a:xfrm>
            <a:prstGeom prst="ellipse">
              <a:avLst/>
            </a:prstGeom>
            <a:solidFill>
              <a:srgbClr val="EFE4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4156" name="Oval 124">
              <a:extLst>
                <a:ext uri="{FF2B5EF4-FFF2-40B4-BE49-F238E27FC236}">
                  <a16:creationId xmlns:a16="http://schemas.microsoft.com/office/drawing/2014/main" id="{347D046E-9DBB-400E-ABAA-00AADC1066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38" y="1744"/>
              <a:ext cx="46" cy="49"/>
            </a:xfrm>
            <a:prstGeom prst="ellipse">
              <a:avLst/>
            </a:prstGeom>
            <a:solidFill>
              <a:srgbClr val="EFE4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4157" name="Oval 125">
              <a:extLst>
                <a:ext uri="{FF2B5EF4-FFF2-40B4-BE49-F238E27FC236}">
                  <a16:creationId xmlns:a16="http://schemas.microsoft.com/office/drawing/2014/main" id="{E753FFB1-50E4-490B-91BF-17A25010E8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90" y="1637"/>
              <a:ext cx="46" cy="46"/>
            </a:xfrm>
            <a:prstGeom prst="ellipse">
              <a:avLst/>
            </a:prstGeom>
            <a:solidFill>
              <a:srgbClr val="EFE4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4158" name="Oval 126">
              <a:extLst>
                <a:ext uri="{FF2B5EF4-FFF2-40B4-BE49-F238E27FC236}">
                  <a16:creationId xmlns:a16="http://schemas.microsoft.com/office/drawing/2014/main" id="{C3CEC65C-F8D6-406C-8E92-C4FC628E13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9" y="1540"/>
              <a:ext cx="47" cy="47"/>
            </a:xfrm>
            <a:prstGeom prst="ellipse">
              <a:avLst/>
            </a:prstGeom>
            <a:solidFill>
              <a:srgbClr val="EFE4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4159" name="Oval 127">
              <a:extLst>
                <a:ext uri="{FF2B5EF4-FFF2-40B4-BE49-F238E27FC236}">
                  <a16:creationId xmlns:a16="http://schemas.microsoft.com/office/drawing/2014/main" id="{40AFBF4E-FE5E-4555-8EAD-2EC279526F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37" y="2256"/>
              <a:ext cx="49" cy="47"/>
            </a:xfrm>
            <a:prstGeom prst="ellipse">
              <a:avLst/>
            </a:prstGeom>
            <a:solidFill>
              <a:srgbClr val="EFE4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4160" name="Oval 128">
              <a:extLst>
                <a:ext uri="{FF2B5EF4-FFF2-40B4-BE49-F238E27FC236}">
                  <a16:creationId xmlns:a16="http://schemas.microsoft.com/office/drawing/2014/main" id="{71FD0E51-DF6D-4943-9EE8-E177A64507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50" y="2376"/>
              <a:ext cx="46" cy="47"/>
            </a:xfrm>
            <a:prstGeom prst="ellipse">
              <a:avLst/>
            </a:prstGeom>
            <a:solidFill>
              <a:srgbClr val="EFE4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4161" name="Oval 129">
              <a:extLst>
                <a:ext uri="{FF2B5EF4-FFF2-40B4-BE49-F238E27FC236}">
                  <a16:creationId xmlns:a16="http://schemas.microsoft.com/office/drawing/2014/main" id="{A73E2419-608B-45E4-B4E9-E7FD581460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59" y="2674"/>
              <a:ext cx="48" cy="46"/>
            </a:xfrm>
            <a:prstGeom prst="ellipse">
              <a:avLst/>
            </a:prstGeom>
            <a:solidFill>
              <a:srgbClr val="EFE4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4162" name="Oval 130">
              <a:extLst>
                <a:ext uri="{FF2B5EF4-FFF2-40B4-BE49-F238E27FC236}">
                  <a16:creationId xmlns:a16="http://schemas.microsoft.com/office/drawing/2014/main" id="{3EC00E56-E469-4099-BC55-B6A17591FB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4" y="2803"/>
              <a:ext cx="47" cy="46"/>
            </a:xfrm>
            <a:prstGeom prst="ellipse">
              <a:avLst/>
            </a:prstGeom>
            <a:solidFill>
              <a:srgbClr val="EFE4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4163" name="Oval 131">
              <a:extLst>
                <a:ext uri="{FF2B5EF4-FFF2-40B4-BE49-F238E27FC236}">
                  <a16:creationId xmlns:a16="http://schemas.microsoft.com/office/drawing/2014/main" id="{DE6C979B-462C-482C-A937-2EA8C7625C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63" y="2905"/>
              <a:ext cx="47" cy="48"/>
            </a:xfrm>
            <a:prstGeom prst="ellipse">
              <a:avLst/>
            </a:prstGeom>
            <a:solidFill>
              <a:srgbClr val="EFE4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4164" name="Oval 132">
              <a:extLst>
                <a:ext uri="{FF2B5EF4-FFF2-40B4-BE49-F238E27FC236}">
                  <a16:creationId xmlns:a16="http://schemas.microsoft.com/office/drawing/2014/main" id="{EAA3FC85-E24D-4550-B582-9592EAC120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88" y="3064"/>
              <a:ext cx="48" cy="47"/>
            </a:xfrm>
            <a:prstGeom prst="ellipse">
              <a:avLst/>
            </a:prstGeom>
            <a:solidFill>
              <a:srgbClr val="EFE4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4165" name="Oval 133">
              <a:extLst>
                <a:ext uri="{FF2B5EF4-FFF2-40B4-BE49-F238E27FC236}">
                  <a16:creationId xmlns:a16="http://schemas.microsoft.com/office/drawing/2014/main" id="{CE4F2CE4-4E10-4C42-9134-7AE19ED9E7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99" y="3032"/>
              <a:ext cx="47" cy="46"/>
            </a:xfrm>
            <a:prstGeom prst="ellipse">
              <a:avLst/>
            </a:prstGeom>
            <a:solidFill>
              <a:srgbClr val="EFE4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4166" name="Oval 134">
              <a:extLst>
                <a:ext uri="{FF2B5EF4-FFF2-40B4-BE49-F238E27FC236}">
                  <a16:creationId xmlns:a16="http://schemas.microsoft.com/office/drawing/2014/main" id="{0BF7CA4D-4D29-41B8-ADE2-2379849F06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03" y="2999"/>
              <a:ext cx="47" cy="47"/>
            </a:xfrm>
            <a:prstGeom prst="ellipse">
              <a:avLst/>
            </a:prstGeom>
            <a:solidFill>
              <a:srgbClr val="EFE4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4167" name="Oval 135">
              <a:extLst>
                <a:ext uri="{FF2B5EF4-FFF2-40B4-BE49-F238E27FC236}">
                  <a16:creationId xmlns:a16="http://schemas.microsoft.com/office/drawing/2014/main" id="{CF1D8199-8285-4232-BA21-59FC38AE9B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9" y="2133"/>
              <a:ext cx="47" cy="46"/>
            </a:xfrm>
            <a:prstGeom prst="ellipse">
              <a:avLst/>
            </a:prstGeom>
            <a:solidFill>
              <a:srgbClr val="EFE4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4168" name="Oval 136">
              <a:extLst>
                <a:ext uri="{FF2B5EF4-FFF2-40B4-BE49-F238E27FC236}">
                  <a16:creationId xmlns:a16="http://schemas.microsoft.com/office/drawing/2014/main" id="{7DDB234F-EA8F-4872-BE2B-D77D5B0330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17" y="2491"/>
              <a:ext cx="49" cy="47"/>
            </a:xfrm>
            <a:prstGeom prst="ellipse">
              <a:avLst/>
            </a:prstGeom>
            <a:solidFill>
              <a:srgbClr val="EFE4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4169" name="Oval 137">
              <a:extLst>
                <a:ext uri="{FF2B5EF4-FFF2-40B4-BE49-F238E27FC236}">
                  <a16:creationId xmlns:a16="http://schemas.microsoft.com/office/drawing/2014/main" id="{D2252DFB-E6B5-4CEE-9175-B8AE86D21B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83" y="2462"/>
              <a:ext cx="47" cy="49"/>
            </a:xfrm>
            <a:prstGeom prst="ellipse">
              <a:avLst/>
            </a:prstGeom>
            <a:solidFill>
              <a:srgbClr val="EFE4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4170" name="Oval 138">
              <a:extLst>
                <a:ext uri="{FF2B5EF4-FFF2-40B4-BE49-F238E27FC236}">
                  <a16:creationId xmlns:a16="http://schemas.microsoft.com/office/drawing/2014/main" id="{82CA6B3B-909B-44EA-9CC4-AA93E02C63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86" y="2561"/>
              <a:ext cx="46" cy="48"/>
            </a:xfrm>
            <a:prstGeom prst="ellipse">
              <a:avLst/>
            </a:prstGeom>
            <a:solidFill>
              <a:srgbClr val="EFE4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4171" name="Oval 139">
              <a:extLst>
                <a:ext uri="{FF2B5EF4-FFF2-40B4-BE49-F238E27FC236}">
                  <a16:creationId xmlns:a16="http://schemas.microsoft.com/office/drawing/2014/main" id="{72CA49D7-DF3F-4E4B-A970-464FF4930C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14" y="2586"/>
              <a:ext cx="48" cy="46"/>
            </a:xfrm>
            <a:prstGeom prst="ellipse">
              <a:avLst/>
            </a:prstGeom>
            <a:solidFill>
              <a:srgbClr val="EFE4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4172" name="Oval 140">
              <a:extLst>
                <a:ext uri="{FF2B5EF4-FFF2-40B4-BE49-F238E27FC236}">
                  <a16:creationId xmlns:a16="http://schemas.microsoft.com/office/drawing/2014/main" id="{F1B31D24-0420-4867-915D-0FEBAE6A8F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11" y="2627"/>
              <a:ext cx="46" cy="47"/>
            </a:xfrm>
            <a:prstGeom prst="ellipse">
              <a:avLst/>
            </a:prstGeom>
            <a:solidFill>
              <a:srgbClr val="EFE4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4173" name="Oval 141">
              <a:extLst>
                <a:ext uri="{FF2B5EF4-FFF2-40B4-BE49-F238E27FC236}">
                  <a16:creationId xmlns:a16="http://schemas.microsoft.com/office/drawing/2014/main" id="{6C72D410-5CCB-4F3B-9E46-812F2FE4CF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68" y="2692"/>
              <a:ext cx="47" cy="46"/>
            </a:xfrm>
            <a:prstGeom prst="ellipse">
              <a:avLst/>
            </a:prstGeom>
            <a:solidFill>
              <a:srgbClr val="EFE4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4174" name="Oval 142">
              <a:extLst>
                <a:ext uri="{FF2B5EF4-FFF2-40B4-BE49-F238E27FC236}">
                  <a16:creationId xmlns:a16="http://schemas.microsoft.com/office/drawing/2014/main" id="{0B16345F-E82B-4F9A-B227-A7D1D8FD5F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46" y="2657"/>
              <a:ext cx="49" cy="49"/>
            </a:xfrm>
            <a:prstGeom prst="ellipse">
              <a:avLst/>
            </a:prstGeom>
            <a:solidFill>
              <a:srgbClr val="EFE4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4175" name="Freeform 143">
              <a:extLst>
                <a:ext uri="{FF2B5EF4-FFF2-40B4-BE49-F238E27FC236}">
                  <a16:creationId xmlns:a16="http://schemas.microsoft.com/office/drawing/2014/main" id="{F6DB1693-10CF-4A59-8C52-7D3C94C494C1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2" y="894"/>
              <a:ext cx="887" cy="356"/>
            </a:xfrm>
            <a:custGeom>
              <a:avLst/>
              <a:gdLst>
                <a:gd name="T0" fmla="*/ 0 w 495"/>
                <a:gd name="T1" fmla="*/ 2039 h 199"/>
                <a:gd name="T2" fmla="*/ 5102 w 495"/>
                <a:gd name="T3" fmla="*/ 767 h 199"/>
                <a:gd name="T4" fmla="*/ 0 w 495"/>
                <a:gd name="T5" fmla="*/ 2039 h 19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95" h="199">
                  <a:moveTo>
                    <a:pt x="0" y="199"/>
                  </a:moveTo>
                  <a:cubicBezTo>
                    <a:pt x="0" y="199"/>
                    <a:pt x="209" y="0"/>
                    <a:pt x="495" y="75"/>
                  </a:cubicBezTo>
                  <a:cubicBezTo>
                    <a:pt x="495" y="75"/>
                    <a:pt x="270" y="4"/>
                    <a:pt x="0" y="19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76" name="Freeform 144">
              <a:extLst>
                <a:ext uri="{FF2B5EF4-FFF2-40B4-BE49-F238E27FC236}">
                  <a16:creationId xmlns:a16="http://schemas.microsoft.com/office/drawing/2014/main" id="{B426707F-D177-4B8F-8DF0-AE2F6882A14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2" y="974"/>
              <a:ext cx="899" cy="382"/>
            </a:xfrm>
            <a:custGeom>
              <a:avLst/>
              <a:gdLst>
                <a:gd name="T0" fmla="*/ 0 w 502"/>
                <a:gd name="T1" fmla="*/ 2202 h 213"/>
                <a:gd name="T2" fmla="*/ 5163 w 502"/>
                <a:gd name="T3" fmla="*/ 974 h 213"/>
                <a:gd name="T4" fmla="*/ 0 w 502"/>
                <a:gd name="T5" fmla="*/ 2202 h 2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02" h="213">
                  <a:moveTo>
                    <a:pt x="0" y="213"/>
                  </a:moveTo>
                  <a:cubicBezTo>
                    <a:pt x="0" y="213"/>
                    <a:pt x="230" y="0"/>
                    <a:pt x="502" y="94"/>
                  </a:cubicBezTo>
                  <a:cubicBezTo>
                    <a:pt x="502" y="94"/>
                    <a:pt x="275" y="12"/>
                    <a:pt x="0" y="2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77" name="Freeform 145">
              <a:extLst>
                <a:ext uri="{FF2B5EF4-FFF2-40B4-BE49-F238E27FC236}">
                  <a16:creationId xmlns:a16="http://schemas.microsoft.com/office/drawing/2014/main" id="{948DCAA3-56BF-414A-821A-F322404E30FB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1" y="1361"/>
              <a:ext cx="540" cy="217"/>
            </a:xfrm>
            <a:custGeom>
              <a:avLst/>
              <a:gdLst>
                <a:gd name="T0" fmla="*/ 0 w 302"/>
                <a:gd name="T1" fmla="*/ 1252 h 121"/>
                <a:gd name="T2" fmla="*/ 3088 w 302"/>
                <a:gd name="T3" fmla="*/ 414 h 121"/>
                <a:gd name="T4" fmla="*/ 0 w 302"/>
                <a:gd name="T5" fmla="*/ 1252 h 1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02" h="121">
                  <a:moveTo>
                    <a:pt x="0" y="121"/>
                  </a:moveTo>
                  <a:cubicBezTo>
                    <a:pt x="0" y="121"/>
                    <a:pt x="130" y="0"/>
                    <a:pt x="302" y="40"/>
                  </a:cubicBezTo>
                  <a:cubicBezTo>
                    <a:pt x="302" y="40"/>
                    <a:pt x="159" y="2"/>
                    <a:pt x="0" y="1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78" name="Freeform 146">
              <a:extLst>
                <a:ext uri="{FF2B5EF4-FFF2-40B4-BE49-F238E27FC236}">
                  <a16:creationId xmlns:a16="http://schemas.microsoft.com/office/drawing/2014/main" id="{DB2E21A1-7719-4108-86C5-E69608177678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8" y="1467"/>
              <a:ext cx="431" cy="152"/>
            </a:xfrm>
            <a:custGeom>
              <a:avLst/>
              <a:gdLst>
                <a:gd name="T0" fmla="*/ 0 w 241"/>
                <a:gd name="T1" fmla="*/ 869 h 85"/>
                <a:gd name="T2" fmla="*/ 2466 w 241"/>
                <a:gd name="T3" fmla="*/ 204 h 85"/>
                <a:gd name="T4" fmla="*/ 0 w 241"/>
                <a:gd name="T5" fmla="*/ 869 h 8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1" h="85">
                  <a:moveTo>
                    <a:pt x="0" y="85"/>
                  </a:moveTo>
                  <a:cubicBezTo>
                    <a:pt x="0" y="85"/>
                    <a:pt x="95" y="1"/>
                    <a:pt x="241" y="20"/>
                  </a:cubicBezTo>
                  <a:cubicBezTo>
                    <a:pt x="241" y="20"/>
                    <a:pt x="127" y="0"/>
                    <a:pt x="0" y="8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79" name="Freeform 147">
              <a:extLst>
                <a:ext uri="{FF2B5EF4-FFF2-40B4-BE49-F238E27FC236}">
                  <a16:creationId xmlns:a16="http://schemas.microsoft.com/office/drawing/2014/main" id="{8AB4FA58-05B7-4D49-A395-D8811BB067D4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8" y="2745"/>
              <a:ext cx="723" cy="382"/>
            </a:xfrm>
            <a:custGeom>
              <a:avLst/>
              <a:gdLst>
                <a:gd name="T0" fmla="*/ 0 w 404"/>
                <a:gd name="T1" fmla="*/ 0 h 213"/>
                <a:gd name="T2" fmla="*/ 4145 w 404"/>
                <a:gd name="T3" fmla="*/ 1881 h 213"/>
                <a:gd name="T4" fmla="*/ 0 w 404"/>
                <a:gd name="T5" fmla="*/ 0 h 2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04" h="213">
                  <a:moveTo>
                    <a:pt x="0" y="0"/>
                  </a:moveTo>
                  <a:cubicBezTo>
                    <a:pt x="0" y="0"/>
                    <a:pt x="132" y="213"/>
                    <a:pt x="404" y="182"/>
                  </a:cubicBezTo>
                  <a:cubicBezTo>
                    <a:pt x="404" y="182"/>
                    <a:pt x="181" y="211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80" name="Freeform 148">
              <a:extLst>
                <a:ext uri="{FF2B5EF4-FFF2-40B4-BE49-F238E27FC236}">
                  <a16:creationId xmlns:a16="http://schemas.microsoft.com/office/drawing/2014/main" id="{8A5E573E-1AE0-437F-A4E1-A0E583DC280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4" y="2473"/>
              <a:ext cx="393" cy="236"/>
            </a:xfrm>
            <a:custGeom>
              <a:avLst/>
              <a:gdLst>
                <a:gd name="T0" fmla="*/ 0 w 219"/>
                <a:gd name="T1" fmla="*/ 0 h 132"/>
                <a:gd name="T2" fmla="*/ 2270 w 219"/>
                <a:gd name="T3" fmla="*/ 1348 h 132"/>
                <a:gd name="T4" fmla="*/ 0 w 219"/>
                <a:gd name="T5" fmla="*/ 0 h 13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9" h="132">
                  <a:moveTo>
                    <a:pt x="0" y="0"/>
                  </a:moveTo>
                  <a:cubicBezTo>
                    <a:pt x="0" y="0"/>
                    <a:pt x="66" y="117"/>
                    <a:pt x="219" y="132"/>
                  </a:cubicBezTo>
                  <a:cubicBezTo>
                    <a:pt x="219" y="132"/>
                    <a:pt x="79" y="116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81" name="Freeform 149">
              <a:extLst>
                <a:ext uri="{FF2B5EF4-FFF2-40B4-BE49-F238E27FC236}">
                  <a16:creationId xmlns:a16="http://schemas.microsoft.com/office/drawing/2014/main" id="{A71C2A84-A5F1-4C7E-8548-5E85C743D3C5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6" y="1730"/>
              <a:ext cx="245" cy="517"/>
            </a:xfrm>
            <a:custGeom>
              <a:avLst/>
              <a:gdLst>
                <a:gd name="T0" fmla="*/ 1400 w 137"/>
                <a:gd name="T1" fmla="*/ 0 h 289"/>
                <a:gd name="T2" fmla="*/ 608 w 137"/>
                <a:gd name="T3" fmla="*/ 2961 h 289"/>
                <a:gd name="T4" fmla="*/ 1400 w 137"/>
                <a:gd name="T5" fmla="*/ 0 h 28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7" h="289">
                  <a:moveTo>
                    <a:pt x="137" y="0"/>
                  </a:moveTo>
                  <a:cubicBezTo>
                    <a:pt x="137" y="0"/>
                    <a:pt x="20" y="139"/>
                    <a:pt x="59" y="289"/>
                  </a:cubicBezTo>
                  <a:cubicBezTo>
                    <a:pt x="59" y="289"/>
                    <a:pt x="0" y="167"/>
                    <a:pt x="13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82" name="Freeform 150">
              <a:extLst>
                <a:ext uri="{FF2B5EF4-FFF2-40B4-BE49-F238E27FC236}">
                  <a16:creationId xmlns:a16="http://schemas.microsoft.com/office/drawing/2014/main" id="{7C2AFB6E-73E0-417A-935A-DFA15E5D451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6" y="2462"/>
              <a:ext cx="115" cy="118"/>
            </a:xfrm>
            <a:custGeom>
              <a:avLst/>
              <a:gdLst>
                <a:gd name="T0" fmla="*/ 336 w 64"/>
                <a:gd name="T1" fmla="*/ 114 h 66"/>
                <a:gd name="T2" fmla="*/ 325 w 64"/>
                <a:gd name="T3" fmla="*/ 297 h 66"/>
                <a:gd name="T4" fmla="*/ 429 w 64"/>
                <a:gd name="T5" fmla="*/ 442 h 66"/>
                <a:gd name="T6" fmla="*/ 668 w 64"/>
                <a:gd name="T7" fmla="*/ 674 h 66"/>
                <a:gd name="T8" fmla="*/ 394 w 64"/>
                <a:gd name="T9" fmla="*/ 581 h 66"/>
                <a:gd name="T10" fmla="*/ 158 w 64"/>
                <a:gd name="T11" fmla="*/ 520 h 66"/>
                <a:gd name="T12" fmla="*/ 0 w 64"/>
                <a:gd name="T13" fmla="*/ 263 h 66"/>
                <a:gd name="T14" fmla="*/ 41 w 64"/>
                <a:gd name="T15" fmla="*/ 13 h 66"/>
                <a:gd name="T16" fmla="*/ 313 w 64"/>
                <a:gd name="T17" fmla="*/ 122 h 6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4" h="66">
                  <a:moveTo>
                    <a:pt x="32" y="11"/>
                  </a:moveTo>
                  <a:cubicBezTo>
                    <a:pt x="33" y="17"/>
                    <a:pt x="31" y="23"/>
                    <a:pt x="31" y="29"/>
                  </a:cubicBezTo>
                  <a:cubicBezTo>
                    <a:pt x="32" y="36"/>
                    <a:pt x="36" y="39"/>
                    <a:pt x="41" y="43"/>
                  </a:cubicBezTo>
                  <a:cubicBezTo>
                    <a:pt x="49" y="50"/>
                    <a:pt x="57" y="59"/>
                    <a:pt x="64" y="66"/>
                  </a:cubicBezTo>
                  <a:cubicBezTo>
                    <a:pt x="55" y="65"/>
                    <a:pt x="47" y="59"/>
                    <a:pt x="38" y="57"/>
                  </a:cubicBezTo>
                  <a:cubicBezTo>
                    <a:pt x="30" y="55"/>
                    <a:pt x="23" y="54"/>
                    <a:pt x="15" y="51"/>
                  </a:cubicBezTo>
                  <a:cubicBezTo>
                    <a:pt x="2" y="47"/>
                    <a:pt x="0" y="40"/>
                    <a:pt x="0" y="26"/>
                  </a:cubicBezTo>
                  <a:cubicBezTo>
                    <a:pt x="0" y="17"/>
                    <a:pt x="1" y="9"/>
                    <a:pt x="4" y="1"/>
                  </a:cubicBezTo>
                  <a:cubicBezTo>
                    <a:pt x="12" y="0"/>
                    <a:pt x="23" y="8"/>
                    <a:pt x="30" y="12"/>
                  </a:cubicBezTo>
                </a:path>
              </a:pathLst>
            </a:custGeom>
            <a:solidFill>
              <a:srgbClr val="917F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83" name="Freeform 151">
              <a:extLst>
                <a:ext uri="{FF2B5EF4-FFF2-40B4-BE49-F238E27FC236}">
                  <a16:creationId xmlns:a16="http://schemas.microsoft.com/office/drawing/2014/main" id="{BEBAEE2A-2B42-4B86-9126-424E1F533CE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5" y="1494"/>
              <a:ext cx="394" cy="182"/>
            </a:xfrm>
            <a:custGeom>
              <a:avLst/>
              <a:gdLst>
                <a:gd name="T0" fmla="*/ 0 w 220"/>
                <a:gd name="T1" fmla="*/ 376 h 102"/>
                <a:gd name="T2" fmla="*/ 2264 w 220"/>
                <a:gd name="T3" fmla="*/ 1035 h 102"/>
                <a:gd name="T4" fmla="*/ 1546 w 220"/>
                <a:gd name="T5" fmla="*/ 751 h 102"/>
                <a:gd name="T6" fmla="*/ 0 w 220"/>
                <a:gd name="T7" fmla="*/ 376 h 10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20" h="102">
                  <a:moveTo>
                    <a:pt x="0" y="37"/>
                  </a:moveTo>
                  <a:cubicBezTo>
                    <a:pt x="0" y="37"/>
                    <a:pt x="112" y="0"/>
                    <a:pt x="220" y="102"/>
                  </a:cubicBezTo>
                  <a:cubicBezTo>
                    <a:pt x="150" y="74"/>
                    <a:pt x="150" y="74"/>
                    <a:pt x="150" y="74"/>
                  </a:cubicBezTo>
                  <a:cubicBezTo>
                    <a:pt x="150" y="74"/>
                    <a:pt x="104" y="29"/>
                    <a:pt x="0" y="37"/>
                  </a:cubicBezTo>
                  <a:close/>
                </a:path>
              </a:pathLst>
            </a:custGeom>
            <a:solidFill>
              <a:srgbClr val="917F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84" name="Freeform 152">
              <a:extLst>
                <a:ext uri="{FF2B5EF4-FFF2-40B4-BE49-F238E27FC236}">
                  <a16:creationId xmlns:a16="http://schemas.microsoft.com/office/drawing/2014/main" id="{7DC72A5B-A1AB-4CBF-AF2B-5F3C02B0B4C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8" y="1653"/>
              <a:ext cx="150" cy="111"/>
            </a:xfrm>
            <a:custGeom>
              <a:avLst/>
              <a:gdLst>
                <a:gd name="T0" fmla="*/ 0 w 150"/>
                <a:gd name="T1" fmla="*/ 0 h 111"/>
                <a:gd name="T2" fmla="*/ 109 w 150"/>
                <a:gd name="T3" fmla="*/ 50 h 111"/>
                <a:gd name="T4" fmla="*/ 150 w 150"/>
                <a:gd name="T5" fmla="*/ 111 h 111"/>
                <a:gd name="T6" fmla="*/ 0 w 150"/>
                <a:gd name="T7" fmla="*/ 0 h 11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0" h="111">
                  <a:moveTo>
                    <a:pt x="0" y="0"/>
                  </a:moveTo>
                  <a:lnTo>
                    <a:pt x="109" y="50"/>
                  </a:lnTo>
                  <a:lnTo>
                    <a:pt x="150" y="11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17F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85" name="Freeform 153">
              <a:extLst>
                <a:ext uri="{FF2B5EF4-FFF2-40B4-BE49-F238E27FC236}">
                  <a16:creationId xmlns:a16="http://schemas.microsoft.com/office/drawing/2014/main" id="{01FE14D1-8673-4734-BFC0-ADA71AD45E36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4" y="2068"/>
              <a:ext cx="118" cy="360"/>
            </a:xfrm>
            <a:custGeom>
              <a:avLst/>
              <a:gdLst>
                <a:gd name="T0" fmla="*/ 154 w 66"/>
                <a:gd name="T1" fmla="*/ 0 h 201"/>
                <a:gd name="T2" fmla="*/ 492 w 66"/>
                <a:gd name="T3" fmla="*/ 1367 h 201"/>
                <a:gd name="T4" fmla="*/ 674 w 66"/>
                <a:gd name="T5" fmla="*/ 2069 h 201"/>
                <a:gd name="T6" fmla="*/ 154 w 66"/>
                <a:gd name="T7" fmla="*/ 0 h 20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6" h="201">
                  <a:moveTo>
                    <a:pt x="15" y="0"/>
                  </a:moveTo>
                  <a:cubicBezTo>
                    <a:pt x="15" y="0"/>
                    <a:pt x="12" y="79"/>
                    <a:pt x="48" y="133"/>
                  </a:cubicBezTo>
                  <a:cubicBezTo>
                    <a:pt x="66" y="201"/>
                    <a:pt x="66" y="201"/>
                    <a:pt x="66" y="201"/>
                  </a:cubicBezTo>
                  <a:cubicBezTo>
                    <a:pt x="66" y="201"/>
                    <a:pt x="0" y="111"/>
                    <a:pt x="15" y="0"/>
                  </a:cubicBezTo>
                  <a:close/>
                </a:path>
              </a:pathLst>
            </a:custGeom>
            <a:solidFill>
              <a:srgbClr val="917F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86" name="Freeform 154">
              <a:extLst>
                <a:ext uri="{FF2B5EF4-FFF2-40B4-BE49-F238E27FC236}">
                  <a16:creationId xmlns:a16="http://schemas.microsoft.com/office/drawing/2014/main" id="{8B45E694-CD05-49D5-BD17-D53BCBD4DDB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3" y="1560"/>
              <a:ext cx="45" cy="63"/>
            </a:xfrm>
            <a:custGeom>
              <a:avLst/>
              <a:gdLst>
                <a:gd name="T0" fmla="*/ 37 w 45"/>
                <a:gd name="T1" fmla="*/ 63 h 63"/>
                <a:gd name="T2" fmla="*/ 0 w 45"/>
                <a:gd name="T3" fmla="*/ 0 h 63"/>
                <a:gd name="T4" fmla="*/ 45 w 45"/>
                <a:gd name="T5" fmla="*/ 43 h 6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5" h="63">
                  <a:moveTo>
                    <a:pt x="37" y="63"/>
                  </a:moveTo>
                  <a:lnTo>
                    <a:pt x="0" y="0"/>
                  </a:lnTo>
                  <a:lnTo>
                    <a:pt x="45" y="43"/>
                  </a:lnTo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87" name="Freeform 155">
              <a:extLst>
                <a:ext uri="{FF2B5EF4-FFF2-40B4-BE49-F238E27FC236}">
                  <a16:creationId xmlns:a16="http://schemas.microsoft.com/office/drawing/2014/main" id="{F7C7B6D4-F3C6-4AF9-94F8-FD00A282C64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3" y="1898"/>
              <a:ext cx="80" cy="84"/>
            </a:xfrm>
            <a:custGeom>
              <a:avLst/>
              <a:gdLst>
                <a:gd name="T0" fmla="*/ 0 w 80"/>
                <a:gd name="T1" fmla="*/ 0 h 84"/>
                <a:gd name="T2" fmla="*/ 44 w 80"/>
                <a:gd name="T3" fmla="*/ 34 h 84"/>
                <a:gd name="T4" fmla="*/ 80 w 80"/>
                <a:gd name="T5" fmla="*/ 84 h 8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0" h="84">
                  <a:moveTo>
                    <a:pt x="0" y="0"/>
                  </a:moveTo>
                  <a:lnTo>
                    <a:pt x="44" y="34"/>
                  </a:lnTo>
                  <a:lnTo>
                    <a:pt x="80" y="84"/>
                  </a:lnTo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88" name="Freeform 156">
              <a:extLst>
                <a:ext uri="{FF2B5EF4-FFF2-40B4-BE49-F238E27FC236}">
                  <a16:creationId xmlns:a16="http://schemas.microsoft.com/office/drawing/2014/main" id="{36AB0B16-3082-4129-8E0F-6542F3DCF20B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7" y="2375"/>
              <a:ext cx="61" cy="53"/>
            </a:xfrm>
            <a:custGeom>
              <a:avLst/>
              <a:gdLst>
                <a:gd name="T0" fmla="*/ 27 w 61"/>
                <a:gd name="T1" fmla="*/ 0 h 53"/>
                <a:gd name="T2" fmla="*/ 61 w 61"/>
                <a:gd name="T3" fmla="*/ 53 h 53"/>
                <a:gd name="T4" fmla="*/ 0 w 61"/>
                <a:gd name="T5" fmla="*/ 0 h 5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1" h="53">
                  <a:moveTo>
                    <a:pt x="27" y="0"/>
                  </a:moveTo>
                  <a:lnTo>
                    <a:pt x="61" y="53"/>
                  </a:lnTo>
                  <a:lnTo>
                    <a:pt x="0" y="0"/>
                  </a:lnTo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89" name="Freeform 157">
              <a:extLst>
                <a:ext uri="{FF2B5EF4-FFF2-40B4-BE49-F238E27FC236}">
                  <a16:creationId xmlns:a16="http://schemas.microsoft.com/office/drawing/2014/main" id="{2DE9C09B-3432-47DA-A9FF-B01BEE1BB57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6" y="2020"/>
              <a:ext cx="86" cy="95"/>
            </a:xfrm>
            <a:custGeom>
              <a:avLst/>
              <a:gdLst>
                <a:gd name="T0" fmla="*/ 0 w 86"/>
                <a:gd name="T1" fmla="*/ 0 h 95"/>
                <a:gd name="T2" fmla="*/ 36 w 86"/>
                <a:gd name="T3" fmla="*/ 52 h 95"/>
                <a:gd name="T4" fmla="*/ 86 w 86"/>
                <a:gd name="T5" fmla="*/ 95 h 9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6" h="95">
                  <a:moveTo>
                    <a:pt x="0" y="0"/>
                  </a:moveTo>
                  <a:lnTo>
                    <a:pt x="36" y="52"/>
                  </a:lnTo>
                  <a:lnTo>
                    <a:pt x="86" y="95"/>
                  </a:lnTo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90" name="Freeform 158">
              <a:extLst>
                <a:ext uri="{FF2B5EF4-FFF2-40B4-BE49-F238E27FC236}">
                  <a16:creationId xmlns:a16="http://schemas.microsoft.com/office/drawing/2014/main" id="{C5A4A164-A131-4C53-8565-854DE3FE3FB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0" y="2262"/>
              <a:ext cx="52" cy="30"/>
            </a:xfrm>
            <a:custGeom>
              <a:avLst/>
              <a:gdLst>
                <a:gd name="T0" fmla="*/ 0 w 52"/>
                <a:gd name="T1" fmla="*/ 25 h 30"/>
                <a:gd name="T2" fmla="*/ 18 w 52"/>
                <a:gd name="T3" fmla="*/ 0 h 30"/>
                <a:gd name="T4" fmla="*/ 52 w 52"/>
                <a:gd name="T5" fmla="*/ 30 h 3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2" h="30">
                  <a:moveTo>
                    <a:pt x="0" y="25"/>
                  </a:moveTo>
                  <a:lnTo>
                    <a:pt x="18" y="0"/>
                  </a:lnTo>
                  <a:lnTo>
                    <a:pt x="52" y="30"/>
                  </a:lnTo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91" name="Freeform 159">
              <a:extLst>
                <a:ext uri="{FF2B5EF4-FFF2-40B4-BE49-F238E27FC236}">
                  <a16:creationId xmlns:a16="http://schemas.microsoft.com/office/drawing/2014/main" id="{81738717-D383-40A4-AED7-0721DE50D36A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6" y="2566"/>
              <a:ext cx="34" cy="50"/>
            </a:xfrm>
            <a:custGeom>
              <a:avLst/>
              <a:gdLst>
                <a:gd name="T0" fmla="*/ 21 w 34"/>
                <a:gd name="T1" fmla="*/ 50 h 50"/>
                <a:gd name="T2" fmla="*/ 34 w 34"/>
                <a:gd name="T3" fmla="*/ 31 h 50"/>
                <a:gd name="T4" fmla="*/ 0 w 34"/>
                <a:gd name="T5" fmla="*/ 0 h 5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4" h="50">
                  <a:moveTo>
                    <a:pt x="21" y="50"/>
                  </a:moveTo>
                  <a:lnTo>
                    <a:pt x="34" y="31"/>
                  </a:lnTo>
                  <a:lnTo>
                    <a:pt x="0" y="0"/>
                  </a:lnTo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92" name="Freeform 160">
              <a:extLst>
                <a:ext uri="{FF2B5EF4-FFF2-40B4-BE49-F238E27FC236}">
                  <a16:creationId xmlns:a16="http://schemas.microsoft.com/office/drawing/2014/main" id="{C794503C-91F8-4F5B-ACDF-6C078D1FB12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9" y="2842"/>
              <a:ext cx="32" cy="64"/>
            </a:xfrm>
            <a:custGeom>
              <a:avLst/>
              <a:gdLst>
                <a:gd name="T0" fmla="*/ 23 w 32"/>
                <a:gd name="T1" fmla="*/ 0 h 64"/>
                <a:gd name="T2" fmla="*/ 0 w 32"/>
                <a:gd name="T3" fmla="*/ 29 h 64"/>
                <a:gd name="T4" fmla="*/ 32 w 32"/>
                <a:gd name="T5" fmla="*/ 64 h 6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2" h="64">
                  <a:moveTo>
                    <a:pt x="23" y="0"/>
                  </a:moveTo>
                  <a:lnTo>
                    <a:pt x="0" y="29"/>
                  </a:lnTo>
                  <a:lnTo>
                    <a:pt x="32" y="64"/>
                  </a:lnTo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93" name="Freeform 161">
              <a:extLst>
                <a:ext uri="{FF2B5EF4-FFF2-40B4-BE49-F238E27FC236}">
                  <a16:creationId xmlns:a16="http://schemas.microsoft.com/office/drawing/2014/main" id="{1B732E0C-801A-4483-9481-E308EB37EB4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0" y="3202"/>
              <a:ext cx="66" cy="43"/>
            </a:xfrm>
            <a:custGeom>
              <a:avLst/>
              <a:gdLst>
                <a:gd name="T0" fmla="*/ 66 w 66"/>
                <a:gd name="T1" fmla="*/ 9 h 43"/>
                <a:gd name="T2" fmla="*/ 40 w 66"/>
                <a:gd name="T3" fmla="*/ 43 h 43"/>
                <a:gd name="T4" fmla="*/ 0 w 66"/>
                <a:gd name="T5" fmla="*/ 0 h 4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6" h="43">
                  <a:moveTo>
                    <a:pt x="66" y="9"/>
                  </a:moveTo>
                  <a:lnTo>
                    <a:pt x="40" y="43"/>
                  </a:lnTo>
                  <a:lnTo>
                    <a:pt x="0" y="0"/>
                  </a:lnTo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94" name="Freeform 162">
              <a:extLst>
                <a:ext uri="{FF2B5EF4-FFF2-40B4-BE49-F238E27FC236}">
                  <a16:creationId xmlns:a16="http://schemas.microsoft.com/office/drawing/2014/main" id="{D5B1BDCB-AF9D-44BE-B4B6-653EDF4600B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0" y="1931"/>
              <a:ext cx="369" cy="556"/>
            </a:xfrm>
            <a:custGeom>
              <a:avLst/>
              <a:gdLst>
                <a:gd name="T0" fmla="*/ 0 w 206"/>
                <a:gd name="T1" fmla="*/ 0 h 311"/>
                <a:gd name="T2" fmla="*/ 2121 w 206"/>
                <a:gd name="T3" fmla="*/ 3177 h 311"/>
                <a:gd name="T4" fmla="*/ 0 w 206"/>
                <a:gd name="T5" fmla="*/ 0 h 3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6" h="311">
                  <a:moveTo>
                    <a:pt x="0" y="0"/>
                  </a:moveTo>
                  <a:cubicBezTo>
                    <a:pt x="206" y="311"/>
                    <a:pt x="206" y="311"/>
                    <a:pt x="206" y="311"/>
                  </a:cubicBezTo>
                  <a:cubicBezTo>
                    <a:pt x="206" y="311"/>
                    <a:pt x="43" y="31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95" name="Freeform 163">
              <a:extLst>
                <a:ext uri="{FF2B5EF4-FFF2-40B4-BE49-F238E27FC236}">
                  <a16:creationId xmlns:a16="http://schemas.microsoft.com/office/drawing/2014/main" id="{32D4A1EE-3624-4952-8366-D5DFFEEBD338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8" y="1834"/>
              <a:ext cx="331" cy="578"/>
            </a:xfrm>
            <a:custGeom>
              <a:avLst/>
              <a:gdLst>
                <a:gd name="T0" fmla="*/ 0 w 185"/>
                <a:gd name="T1" fmla="*/ 0 h 323"/>
                <a:gd name="T2" fmla="*/ 1895 w 185"/>
                <a:gd name="T3" fmla="*/ 3311 h 323"/>
                <a:gd name="T4" fmla="*/ 0 w 185"/>
                <a:gd name="T5" fmla="*/ 0 h 3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5" h="323">
                  <a:moveTo>
                    <a:pt x="0" y="0"/>
                  </a:moveTo>
                  <a:cubicBezTo>
                    <a:pt x="185" y="323"/>
                    <a:pt x="185" y="323"/>
                    <a:pt x="185" y="323"/>
                  </a:cubicBezTo>
                  <a:cubicBezTo>
                    <a:pt x="185" y="323"/>
                    <a:pt x="74" y="36"/>
                    <a:pt x="0" y="0"/>
                  </a:cubicBezTo>
                  <a:close/>
                </a:path>
              </a:pathLst>
            </a:custGeom>
            <a:solidFill>
              <a:srgbClr val="C2C4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96" name="Freeform 164">
              <a:extLst>
                <a:ext uri="{FF2B5EF4-FFF2-40B4-BE49-F238E27FC236}">
                  <a16:creationId xmlns:a16="http://schemas.microsoft.com/office/drawing/2014/main" id="{D50F5164-DA56-4EEB-BAAD-F6558BA2F6F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4" y="1402"/>
              <a:ext cx="464" cy="407"/>
            </a:xfrm>
            <a:custGeom>
              <a:avLst/>
              <a:gdLst>
                <a:gd name="T0" fmla="*/ 0 w 259"/>
                <a:gd name="T1" fmla="*/ 0 h 227"/>
                <a:gd name="T2" fmla="*/ 2668 w 259"/>
                <a:gd name="T3" fmla="*/ 2347 h 227"/>
                <a:gd name="T4" fmla="*/ 0 w 259"/>
                <a:gd name="T5" fmla="*/ 0 h 22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9" h="227">
                  <a:moveTo>
                    <a:pt x="0" y="0"/>
                  </a:moveTo>
                  <a:cubicBezTo>
                    <a:pt x="259" y="227"/>
                    <a:pt x="259" y="227"/>
                    <a:pt x="259" y="227"/>
                  </a:cubicBezTo>
                  <a:cubicBezTo>
                    <a:pt x="259" y="227"/>
                    <a:pt x="76" y="20"/>
                    <a:pt x="0" y="0"/>
                  </a:cubicBezTo>
                  <a:close/>
                </a:path>
              </a:pathLst>
            </a:custGeom>
            <a:solidFill>
              <a:srgbClr val="D4D5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97" name="Freeform 165">
              <a:extLst>
                <a:ext uri="{FF2B5EF4-FFF2-40B4-BE49-F238E27FC236}">
                  <a16:creationId xmlns:a16="http://schemas.microsoft.com/office/drawing/2014/main" id="{76765966-3E4E-4AC4-A7CE-CC885D9144A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5" y="1470"/>
              <a:ext cx="486" cy="432"/>
            </a:xfrm>
            <a:custGeom>
              <a:avLst/>
              <a:gdLst>
                <a:gd name="T0" fmla="*/ 0 w 271"/>
                <a:gd name="T1" fmla="*/ 0 h 241"/>
                <a:gd name="T2" fmla="*/ 2805 w 271"/>
                <a:gd name="T3" fmla="*/ 2486 h 241"/>
                <a:gd name="T4" fmla="*/ 0 w 271"/>
                <a:gd name="T5" fmla="*/ 0 h 24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1" h="241">
                  <a:moveTo>
                    <a:pt x="0" y="0"/>
                  </a:moveTo>
                  <a:cubicBezTo>
                    <a:pt x="271" y="241"/>
                    <a:pt x="271" y="241"/>
                    <a:pt x="271" y="241"/>
                  </a:cubicBezTo>
                  <a:cubicBezTo>
                    <a:pt x="271" y="241"/>
                    <a:pt x="39" y="17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98" name="Freeform 166">
              <a:extLst>
                <a:ext uri="{FF2B5EF4-FFF2-40B4-BE49-F238E27FC236}">
                  <a16:creationId xmlns:a16="http://schemas.microsoft.com/office/drawing/2014/main" id="{7603F339-A190-4C6C-912C-7BE11B825B4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4" y="1662"/>
              <a:ext cx="314" cy="245"/>
            </a:xfrm>
            <a:custGeom>
              <a:avLst/>
              <a:gdLst>
                <a:gd name="T0" fmla="*/ 0 w 314"/>
                <a:gd name="T1" fmla="*/ 245 h 245"/>
                <a:gd name="T2" fmla="*/ 117 w 314"/>
                <a:gd name="T3" fmla="*/ 166 h 245"/>
                <a:gd name="T4" fmla="*/ 314 w 314"/>
                <a:gd name="T5" fmla="*/ 0 h 245"/>
                <a:gd name="T6" fmla="*/ 115 w 314"/>
                <a:gd name="T7" fmla="*/ 159 h 245"/>
                <a:gd name="T8" fmla="*/ 0 w 314"/>
                <a:gd name="T9" fmla="*/ 245 h 2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4" h="245">
                  <a:moveTo>
                    <a:pt x="0" y="245"/>
                  </a:moveTo>
                  <a:lnTo>
                    <a:pt x="117" y="166"/>
                  </a:lnTo>
                  <a:lnTo>
                    <a:pt x="314" y="0"/>
                  </a:lnTo>
                  <a:lnTo>
                    <a:pt x="115" y="159"/>
                  </a:lnTo>
                  <a:lnTo>
                    <a:pt x="0" y="24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99" name="Oval 167">
              <a:extLst>
                <a:ext uri="{FF2B5EF4-FFF2-40B4-BE49-F238E27FC236}">
                  <a16:creationId xmlns:a16="http://schemas.microsoft.com/office/drawing/2014/main" id="{0C3D0220-0356-47A4-9DBB-F026883C2E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28" y="1811"/>
              <a:ext cx="25" cy="2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4200" name="Oval 168">
              <a:extLst>
                <a:ext uri="{FF2B5EF4-FFF2-40B4-BE49-F238E27FC236}">
                  <a16:creationId xmlns:a16="http://schemas.microsoft.com/office/drawing/2014/main" id="{58794827-4D95-48AD-B6B1-947460100C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55" y="1802"/>
              <a:ext cx="13" cy="1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4201" name="Oval 169">
              <a:extLst>
                <a:ext uri="{FF2B5EF4-FFF2-40B4-BE49-F238E27FC236}">
                  <a16:creationId xmlns:a16="http://schemas.microsoft.com/office/drawing/2014/main" id="{D254608B-2A2C-444C-8760-F0F47A436A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16" y="1832"/>
              <a:ext cx="10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4202" name="Freeform 170">
              <a:extLst>
                <a:ext uri="{FF2B5EF4-FFF2-40B4-BE49-F238E27FC236}">
                  <a16:creationId xmlns:a16="http://schemas.microsoft.com/office/drawing/2014/main" id="{B20D8E08-5619-46F2-8D38-3D07B8CCB17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5" y="1397"/>
              <a:ext cx="481" cy="421"/>
            </a:xfrm>
            <a:custGeom>
              <a:avLst/>
              <a:gdLst>
                <a:gd name="T0" fmla="*/ 0 w 269"/>
                <a:gd name="T1" fmla="*/ 0 h 235"/>
                <a:gd name="T2" fmla="*/ 2750 w 269"/>
                <a:gd name="T3" fmla="*/ 2420 h 235"/>
                <a:gd name="T4" fmla="*/ 0 w 269"/>
                <a:gd name="T5" fmla="*/ 0 h 23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9" h="235">
                  <a:moveTo>
                    <a:pt x="0" y="0"/>
                  </a:moveTo>
                  <a:cubicBezTo>
                    <a:pt x="269" y="235"/>
                    <a:pt x="269" y="235"/>
                    <a:pt x="269" y="235"/>
                  </a:cubicBezTo>
                  <a:cubicBezTo>
                    <a:pt x="269" y="235"/>
                    <a:pt x="2" y="1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03" name="Freeform 171">
              <a:extLst>
                <a:ext uri="{FF2B5EF4-FFF2-40B4-BE49-F238E27FC236}">
                  <a16:creationId xmlns:a16="http://schemas.microsoft.com/office/drawing/2014/main" id="{021706FE-F1D7-4B61-9C27-62157065A58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5" y="2260"/>
              <a:ext cx="404" cy="353"/>
            </a:xfrm>
            <a:custGeom>
              <a:avLst/>
              <a:gdLst>
                <a:gd name="T0" fmla="*/ 0 w 404"/>
                <a:gd name="T1" fmla="*/ 0 h 353"/>
                <a:gd name="T2" fmla="*/ 354 w 404"/>
                <a:gd name="T3" fmla="*/ 333 h 353"/>
                <a:gd name="T4" fmla="*/ 404 w 404"/>
                <a:gd name="T5" fmla="*/ 353 h 353"/>
                <a:gd name="T6" fmla="*/ 0 w 404"/>
                <a:gd name="T7" fmla="*/ 0 h 35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04" h="353">
                  <a:moveTo>
                    <a:pt x="0" y="0"/>
                  </a:moveTo>
                  <a:lnTo>
                    <a:pt x="354" y="333"/>
                  </a:lnTo>
                  <a:lnTo>
                    <a:pt x="404" y="35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2C4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04" name="Freeform 172">
              <a:extLst>
                <a:ext uri="{FF2B5EF4-FFF2-40B4-BE49-F238E27FC236}">
                  <a16:creationId xmlns:a16="http://schemas.microsoft.com/office/drawing/2014/main" id="{F93A8885-082A-4AC3-97FB-DDCEB1BA918E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0" y="2609"/>
              <a:ext cx="77" cy="97"/>
            </a:xfrm>
            <a:custGeom>
              <a:avLst/>
              <a:gdLst>
                <a:gd name="T0" fmla="*/ 0 w 77"/>
                <a:gd name="T1" fmla="*/ 29 h 97"/>
                <a:gd name="T2" fmla="*/ 16 w 77"/>
                <a:gd name="T3" fmla="*/ 0 h 97"/>
                <a:gd name="T4" fmla="*/ 77 w 77"/>
                <a:gd name="T5" fmla="*/ 27 h 97"/>
                <a:gd name="T6" fmla="*/ 71 w 77"/>
                <a:gd name="T7" fmla="*/ 97 h 97"/>
                <a:gd name="T8" fmla="*/ 0 w 77"/>
                <a:gd name="T9" fmla="*/ 29 h 9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7" h="97">
                  <a:moveTo>
                    <a:pt x="0" y="29"/>
                  </a:moveTo>
                  <a:lnTo>
                    <a:pt x="16" y="0"/>
                  </a:lnTo>
                  <a:lnTo>
                    <a:pt x="77" y="27"/>
                  </a:lnTo>
                  <a:lnTo>
                    <a:pt x="71" y="97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C2C4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05" name="Freeform 173">
              <a:extLst>
                <a:ext uri="{FF2B5EF4-FFF2-40B4-BE49-F238E27FC236}">
                  <a16:creationId xmlns:a16="http://schemas.microsoft.com/office/drawing/2014/main" id="{D3AE98EC-54D5-4C2F-9F7F-6A57E542EFC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6" y="3223"/>
              <a:ext cx="52" cy="38"/>
            </a:xfrm>
            <a:custGeom>
              <a:avLst/>
              <a:gdLst>
                <a:gd name="T0" fmla="*/ 14 w 52"/>
                <a:gd name="T1" fmla="*/ 0 h 38"/>
                <a:gd name="T2" fmla="*/ 52 w 52"/>
                <a:gd name="T3" fmla="*/ 38 h 38"/>
                <a:gd name="T4" fmla="*/ 0 w 52"/>
                <a:gd name="T5" fmla="*/ 16 h 38"/>
                <a:gd name="T6" fmla="*/ 14 w 52"/>
                <a:gd name="T7" fmla="*/ 0 h 3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2" h="38">
                  <a:moveTo>
                    <a:pt x="14" y="0"/>
                  </a:moveTo>
                  <a:lnTo>
                    <a:pt x="52" y="38"/>
                  </a:lnTo>
                  <a:lnTo>
                    <a:pt x="0" y="16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C2C4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06" name="Freeform 174">
              <a:extLst>
                <a:ext uri="{FF2B5EF4-FFF2-40B4-BE49-F238E27FC236}">
                  <a16:creationId xmlns:a16="http://schemas.microsoft.com/office/drawing/2014/main" id="{CE927BB2-5477-44AD-A1C1-DAD4CEF4758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4" y="2858"/>
              <a:ext cx="358" cy="342"/>
            </a:xfrm>
            <a:custGeom>
              <a:avLst/>
              <a:gdLst>
                <a:gd name="T0" fmla="*/ 0 w 200"/>
                <a:gd name="T1" fmla="*/ 0 h 191"/>
                <a:gd name="T2" fmla="*/ 2053 w 200"/>
                <a:gd name="T3" fmla="*/ 1962 h 191"/>
                <a:gd name="T4" fmla="*/ 0 w 200"/>
                <a:gd name="T5" fmla="*/ 0 h 19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0" h="191">
                  <a:moveTo>
                    <a:pt x="0" y="0"/>
                  </a:moveTo>
                  <a:cubicBezTo>
                    <a:pt x="200" y="191"/>
                    <a:pt x="200" y="191"/>
                    <a:pt x="200" y="191"/>
                  </a:cubicBezTo>
                  <a:cubicBezTo>
                    <a:pt x="200" y="191"/>
                    <a:pt x="21" y="56"/>
                    <a:pt x="0" y="0"/>
                  </a:cubicBezTo>
                  <a:close/>
                </a:path>
              </a:pathLst>
            </a:custGeom>
            <a:solidFill>
              <a:srgbClr val="C2C4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07" name="Freeform 175">
              <a:extLst>
                <a:ext uri="{FF2B5EF4-FFF2-40B4-BE49-F238E27FC236}">
                  <a16:creationId xmlns:a16="http://schemas.microsoft.com/office/drawing/2014/main" id="{F02D1DA6-B337-42B6-A440-526D1E90DAB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8" y="1689"/>
              <a:ext cx="461" cy="501"/>
            </a:xfrm>
            <a:custGeom>
              <a:avLst/>
              <a:gdLst>
                <a:gd name="T0" fmla="*/ 341 w 257"/>
                <a:gd name="T1" fmla="*/ 195 h 280"/>
                <a:gd name="T2" fmla="*/ 23 w 257"/>
                <a:gd name="T3" fmla="*/ 0 h 280"/>
                <a:gd name="T4" fmla="*/ 239 w 257"/>
                <a:gd name="T5" fmla="*/ 349 h 280"/>
                <a:gd name="T6" fmla="*/ 479 w 257"/>
                <a:gd name="T7" fmla="*/ 689 h 280"/>
                <a:gd name="T8" fmla="*/ 1033 w 257"/>
                <a:gd name="T9" fmla="*/ 1496 h 280"/>
                <a:gd name="T10" fmla="*/ 1387 w 257"/>
                <a:gd name="T11" fmla="*/ 1712 h 280"/>
                <a:gd name="T12" fmla="*/ 1731 w 257"/>
                <a:gd name="T13" fmla="*/ 1972 h 280"/>
                <a:gd name="T14" fmla="*/ 2255 w 257"/>
                <a:gd name="T15" fmla="*/ 2503 h 280"/>
                <a:gd name="T16" fmla="*/ 2660 w 257"/>
                <a:gd name="T17" fmla="*/ 2868 h 280"/>
                <a:gd name="T18" fmla="*/ 2441 w 257"/>
                <a:gd name="T19" fmla="*/ 2560 h 280"/>
                <a:gd name="T20" fmla="*/ 2181 w 257"/>
                <a:gd name="T21" fmla="*/ 2235 h 280"/>
                <a:gd name="T22" fmla="*/ 1783 w 257"/>
                <a:gd name="T23" fmla="*/ 1845 h 280"/>
                <a:gd name="T24" fmla="*/ 1191 w 257"/>
                <a:gd name="T25" fmla="*/ 1299 h 280"/>
                <a:gd name="T26" fmla="*/ 328 w 257"/>
                <a:gd name="T27" fmla="*/ 183 h 28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57" h="280">
                  <a:moveTo>
                    <a:pt x="33" y="19"/>
                  </a:moveTo>
                  <a:cubicBezTo>
                    <a:pt x="24" y="12"/>
                    <a:pt x="14" y="1"/>
                    <a:pt x="2" y="0"/>
                  </a:cubicBezTo>
                  <a:cubicBezTo>
                    <a:pt x="0" y="14"/>
                    <a:pt x="16" y="25"/>
                    <a:pt x="23" y="34"/>
                  </a:cubicBezTo>
                  <a:cubicBezTo>
                    <a:pt x="32" y="44"/>
                    <a:pt x="39" y="56"/>
                    <a:pt x="46" y="67"/>
                  </a:cubicBezTo>
                  <a:cubicBezTo>
                    <a:pt x="64" y="93"/>
                    <a:pt x="80" y="122"/>
                    <a:pt x="100" y="146"/>
                  </a:cubicBezTo>
                  <a:cubicBezTo>
                    <a:pt x="111" y="158"/>
                    <a:pt x="120" y="162"/>
                    <a:pt x="134" y="167"/>
                  </a:cubicBezTo>
                  <a:cubicBezTo>
                    <a:pt x="148" y="171"/>
                    <a:pt x="157" y="182"/>
                    <a:pt x="167" y="192"/>
                  </a:cubicBezTo>
                  <a:cubicBezTo>
                    <a:pt x="184" y="209"/>
                    <a:pt x="202" y="226"/>
                    <a:pt x="218" y="244"/>
                  </a:cubicBezTo>
                  <a:cubicBezTo>
                    <a:pt x="229" y="256"/>
                    <a:pt x="242" y="273"/>
                    <a:pt x="257" y="280"/>
                  </a:cubicBezTo>
                  <a:cubicBezTo>
                    <a:pt x="257" y="270"/>
                    <a:pt x="242" y="258"/>
                    <a:pt x="236" y="250"/>
                  </a:cubicBezTo>
                  <a:cubicBezTo>
                    <a:pt x="227" y="240"/>
                    <a:pt x="220" y="228"/>
                    <a:pt x="211" y="218"/>
                  </a:cubicBezTo>
                  <a:cubicBezTo>
                    <a:pt x="200" y="203"/>
                    <a:pt x="186" y="192"/>
                    <a:pt x="172" y="180"/>
                  </a:cubicBezTo>
                  <a:cubicBezTo>
                    <a:pt x="153" y="163"/>
                    <a:pt x="130" y="147"/>
                    <a:pt x="115" y="127"/>
                  </a:cubicBezTo>
                  <a:cubicBezTo>
                    <a:pt x="87" y="90"/>
                    <a:pt x="66" y="47"/>
                    <a:pt x="32" y="18"/>
                  </a:cubicBezTo>
                </a:path>
              </a:pathLst>
            </a:custGeom>
            <a:solidFill>
              <a:srgbClr val="E7EB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08" name="Freeform 176">
              <a:extLst>
                <a:ext uri="{FF2B5EF4-FFF2-40B4-BE49-F238E27FC236}">
                  <a16:creationId xmlns:a16="http://schemas.microsoft.com/office/drawing/2014/main" id="{E033F4AA-5307-4BA9-B72F-0B9EB6D6087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3" y="1481"/>
              <a:ext cx="392" cy="593"/>
            </a:xfrm>
            <a:custGeom>
              <a:avLst/>
              <a:gdLst>
                <a:gd name="T0" fmla="*/ 1654 w 219"/>
                <a:gd name="T1" fmla="*/ 0 h 331"/>
                <a:gd name="T2" fmla="*/ 2236 w 219"/>
                <a:gd name="T3" fmla="*/ 575 h 331"/>
                <a:gd name="T4" fmla="*/ 2092 w 219"/>
                <a:gd name="T5" fmla="*/ 989 h 331"/>
                <a:gd name="T6" fmla="*/ 1897 w 219"/>
                <a:gd name="T7" fmla="*/ 1548 h 331"/>
                <a:gd name="T8" fmla="*/ 1570 w 219"/>
                <a:gd name="T9" fmla="*/ 2668 h 331"/>
                <a:gd name="T10" fmla="*/ 936 w 219"/>
                <a:gd name="T11" fmla="*/ 3348 h 331"/>
                <a:gd name="T12" fmla="*/ 779 w 219"/>
                <a:gd name="T13" fmla="*/ 1679 h 331"/>
                <a:gd name="T14" fmla="*/ 1285 w 219"/>
                <a:gd name="T15" fmla="*/ 661 h 331"/>
                <a:gd name="T16" fmla="*/ 1663 w 219"/>
                <a:gd name="T17" fmla="*/ 131 h 33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9" h="331">
                  <a:moveTo>
                    <a:pt x="161" y="0"/>
                  </a:moveTo>
                  <a:cubicBezTo>
                    <a:pt x="175" y="14"/>
                    <a:pt x="214" y="35"/>
                    <a:pt x="218" y="56"/>
                  </a:cubicBezTo>
                  <a:cubicBezTo>
                    <a:pt x="219" y="66"/>
                    <a:pt x="207" y="87"/>
                    <a:pt x="204" y="96"/>
                  </a:cubicBezTo>
                  <a:cubicBezTo>
                    <a:pt x="199" y="115"/>
                    <a:pt x="193" y="132"/>
                    <a:pt x="185" y="150"/>
                  </a:cubicBezTo>
                  <a:cubicBezTo>
                    <a:pt x="170" y="186"/>
                    <a:pt x="163" y="221"/>
                    <a:pt x="153" y="259"/>
                  </a:cubicBezTo>
                  <a:cubicBezTo>
                    <a:pt x="144" y="290"/>
                    <a:pt x="131" y="331"/>
                    <a:pt x="91" y="325"/>
                  </a:cubicBezTo>
                  <a:cubicBezTo>
                    <a:pt x="0" y="312"/>
                    <a:pt x="51" y="214"/>
                    <a:pt x="76" y="163"/>
                  </a:cubicBezTo>
                  <a:cubicBezTo>
                    <a:pt x="92" y="130"/>
                    <a:pt x="107" y="96"/>
                    <a:pt x="125" y="64"/>
                  </a:cubicBezTo>
                  <a:cubicBezTo>
                    <a:pt x="135" y="45"/>
                    <a:pt x="150" y="30"/>
                    <a:pt x="162" y="13"/>
                  </a:cubicBezTo>
                </a:path>
              </a:pathLst>
            </a:custGeom>
            <a:solidFill>
              <a:srgbClr val="F4EF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09" name="Freeform 177">
              <a:extLst>
                <a:ext uri="{FF2B5EF4-FFF2-40B4-BE49-F238E27FC236}">
                  <a16:creationId xmlns:a16="http://schemas.microsoft.com/office/drawing/2014/main" id="{F68978E3-54B5-4FCB-9B42-46C7C2E87A14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2" y="2090"/>
              <a:ext cx="263" cy="397"/>
            </a:xfrm>
            <a:custGeom>
              <a:avLst/>
              <a:gdLst>
                <a:gd name="T0" fmla="*/ 276 w 147"/>
                <a:gd name="T1" fmla="*/ 0 h 222"/>
                <a:gd name="T2" fmla="*/ 739 w 147"/>
                <a:gd name="T3" fmla="*/ 154 h 222"/>
                <a:gd name="T4" fmla="*/ 1127 w 147"/>
                <a:gd name="T5" fmla="*/ 166 h 222"/>
                <a:gd name="T6" fmla="*/ 1508 w 147"/>
                <a:gd name="T7" fmla="*/ 985 h 222"/>
                <a:gd name="T8" fmla="*/ 224 w 147"/>
                <a:gd name="T9" fmla="*/ 2271 h 222"/>
                <a:gd name="T10" fmla="*/ 64 w 147"/>
                <a:gd name="T11" fmla="*/ 1196 h 222"/>
                <a:gd name="T12" fmla="*/ 224 w 147"/>
                <a:gd name="T13" fmla="*/ 218 h 22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7" h="222">
                  <a:moveTo>
                    <a:pt x="27" y="0"/>
                  </a:moveTo>
                  <a:cubicBezTo>
                    <a:pt x="42" y="3"/>
                    <a:pt x="55" y="13"/>
                    <a:pt x="72" y="15"/>
                  </a:cubicBezTo>
                  <a:cubicBezTo>
                    <a:pt x="83" y="17"/>
                    <a:pt x="99" y="12"/>
                    <a:pt x="110" y="16"/>
                  </a:cubicBezTo>
                  <a:cubicBezTo>
                    <a:pt x="131" y="24"/>
                    <a:pt x="147" y="73"/>
                    <a:pt x="147" y="96"/>
                  </a:cubicBezTo>
                  <a:cubicBezTo>
                    <a:pt x="146" y="157"/>
                    <a:pt x="63" y="190"/>
                    <a:pt x="22" y="222"/>
                  </a:cubicBezTo>
                  <a:cubicBezTo>
                    <a:pt x="0" y="205"/>
                    <a:pt x="6" y="142"/>
                    <a:pt x="6" y="117"/>
                  </a:cubicBezTo>
                  <a:cubicBezTo>
                    <a:pt x="5" y="82"/>
                    <a:pt x="6" y="51"/>
                    <a:pt x="22" y="21"/>
                  </a:cubicBezTo>
                </a:path>
              </a:pathLst>
            </a:custGeom>
            <a:solidFill>
              <a:srgbClr val="F4EF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10" name="Freeform 178">
              <a:extLst>
                <a:ext uri="{FF2B5EF4-FFF2-40B4-BE49-F238E27FC236}">
                  <a16:creationId xmlns:a16="http://schemas.microsoft.com/office/drawing/2014/main" id="{05933F5A-98C2-4230-BDC6-429D8E9110D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3" y="2457"/>
              <a:ext cx="292" cy="320"/>
            </a:xfrm>
            <a:custGeom>
              <a:avLst/>
              <a:gdLst>
                <a:gd name="T0" fmla="*/ 102 w 163"/>
                <a:gd name="T1" fmla="*/ 892 h 179"/>
                <a:gd name="T2" fmla="*/ 1062 w 163"/>
                <a:gd name="T3" fmla="*/ 64 h 179"/>
                <a:gd name="T4" fmla="*/ 1379 w 163"/>
                <a:gd name="T5" fmla="*/ 418 h 179"/>
                <a:gd name="T6" fmla="*/ 1670 w 163"/>
                <a:gd name="T7" fmla="*/ 776 h 179"/>
                <a:gd name="T8" fmla="*/ 690 w 163"/>
                <a:gd name="T9" fmla="*/ 1684 h 179"/>
                <a:gd name="T10" fmla="*/ 0 w 163"/>
                <a:gd name="T11" fmla="*/ 1039 h 17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63" h="179">
                  <a:moveTo>
                    <a:pt x="10" y="87"/>
                  </a:moveTo>
                  <a:cubicBezTo>
                    <a:pt x="6" y="82"/>
                    <a:pt x="78" y="0"/>
                    <a:pt x="103" y="6"/>
                  </a:cubicBezTo>
                  <a:cubicBezTo>
                    <a:pt x="112" y="9"/>
                    <a:pt x="127" y="34"/>
                    <a:pt x="134" y="41"/>
                  </a:cubicBezTo>
                  <a:cubicBezTo>
                    <a:pt x="141" y="49"/>
                    <a:pt x="162" y="64"/>
                    <a:pt x="162" y="76"/>
                  </a:cubicBezTo>
                  <a:cubicBezTo>
                    <a:pt x="163" y="103"/>
                    <a:pt x="90" y="156"/>
                    <a:pt x="67" y="165"/>
                  </a:cubicBezTo>
                  <a:cubicBezTo>
                    <a:pt x="30" y="179"/>
                    <a:pt x="12" y="133"/>
                    <a:pt x="0" y="102"/>
                  </a:cubicBezTo>
                </a:path>
              </a:pathLst>
            </a:custGeom>
            <a:solidFill>
              <a:srgbClr val="F4EF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11" name="Freeform 179">
              <a:extLst>
                <a:ext uri="{FF2B5EF4-FFF2-40B4-BE49-F238E27FC236}">
                  <a16:creationId xmlns:a16="http://schemas.microsoft.com/office/drawing/2014/main" id="{7BFA6C51-B482-4870-AD58-F3F24D2A44D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9" y="1281"/>
              <a:ext cx="283" cy="250"/>
            </a:xfrm>
            <a:custGeom>
              <a:avLst/>
              <a:gdLst>
                <a:gd name="T0" fmla="*/ 0 w 158"/>
                <a:gd name="T1" fmla="*/ 661 h 140"/>
                <a:gd name="T2" fmla="*/ 648 w 158"/>
                <a:gd name="T3" fmla="*/ 1400 h 140"/>
                <a:gd name="T4" fmla="*/ 1598 w 158"/>
                <a:gd name="T5" fmla="*/ 739 h 140"/>
                <a:gd name="T6" fmla="*/ 1091 w 158"/>
                <a:gd name="T7" fmla="*/ 143 h 140"/>
                <a:gd name="T8" fmla="*/ 115 w 158"/>
                <a:gd name="T9" fmla="*/ 593 h 1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8" h="140">
                  <a:moveTo>
                    <a:pt x="0" y="65"/>
                  </a:moveTo>
                  <a:cubicBezTo>
                    <a:pt x="7" y="84"/>
                    <a:pt x="44" y="136"/>
                    <a:pt x="63" y="138"/>
                  </a:cubicBezTo>
                  <a:cubicBezTo>
                    <a:pt x="82" y="140"/>
                    <a:pt x="151" y="92"/>
                    <a:pt x="155" y="73"/>
                  </a:cubicBezTo>
                  <a:cubicBezTo>
                    <a:pt x="158" y="57"/>
                    <a:pt x="120" y="21"/>
                    <a:pt x="106" y="14"/>
                  </a:cubicBezTo>
                  <a:cubicBezTo>
                    <a:pt x="74" y="0"/>
                    <a:pt x="28" y="33"/>
                    <a:pt x="11" y="58"/>
                  </a:cubicBezTo>
                </a:path>
              </a:pathLst>
            </a:custGeom>
            <a:solidFill>
              <a:srgbClr val="F4EF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12" name="Freeform 180">
              <a:extLst>
                <a:ext uri="{FF2B5EF4-FFF2-40B4-BE49-F238E27FC236}">
                  <a16:creationId xmlns:a16="http://schemas.microsoft.com/office/drawing/2014/main" id="{7388F5BD-3E5B-41C1-99A5-7CE1C1D469B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7" y="2328"/>
              <a:ext cx="625" cy="664"/>
            </a:xfrm>
            <a:custGeom>
              <a:avLst/>
              <a:gdLst>
                <a:gd name="T0" fmla="*/ 516 w 349"/>
                <a:gd name="T1" fmla="*/ 131 h 371"/>
                <a:gd name="T2" fmla="*/ 247 w 349"/>
                <a:gd name="T3" fmla="*/ 779 h 371"/>
                <a:gd name="T4" fmla="*/ 1171 w 349"/>
                <a:gd name="T5" fmla="*/ 1715 h 371"/>
                <a:gd name="T6" fmla="*/ 2376 w 349"/>
                <a:gd name="T7" fmla="*/ 2767 h 371"/>
                <a:gd name="T8" fmla="*/ 3589 w 349"/>
                <a:gd name="T9" fmla="*/ 3805 h 371"/>
                <a:gd name="T10" fmla="*/ 1418 w 349"/>
                <a:gd name="T11" fmla="*/ 1403 h 371"/>
                <a:gd name="T12" fmla="*/ 763 w 349"/>
                <a:gd name="T13" fmla="*/ 13 h 371"/>
                <a:gd name="T14" fmla="*/ 482 w 349"/>
                <a:gd name="T15" fmla="*/ 166 h 37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49" h="371">
                  <a:moveTo>
                    <a:pt x="50" y="13"/>
                  </a:moveTo>
                  <a:cubicBezTo>
                    <a:pt x="19" y="35"/>
                    <a:pt x="0" y="41"/>
                    <a:pt x="24" y="76"/>
                  </a:cubicBezTo>
                  <a:cubicBezTo>
                    <a:pt x="48" y="112"/>
                    <a:pt x="81" y="140"/>
                    <a:pt x="114" y="167"/>
                  </a:cubicBezTo>
                  <a:cubicBezTo>
                    <a:pt x="154" y="200"/>
                    <a:pt x="190" y="237"/>
                    <a:pt x="231" y="270"/>
                  </a:cubicBezTo>
                  <a:cubicBezTo>
                    <a:pt x="267" y="298"/>
                    <a:pt x="306" y="356"/>
                    <a:pt x="349" y="371"/>
                  </a:cubicBezTo>
                  <a:cubicBezTo>
                    <a:pt x="276" y="297"/>
                    <a:pt x="216" y="208"/>
                    <a:pt x="138" y="137"/>
                  </a:cubicBezTo>
                  <a:cubicBezTo>
                    <a:pt x="101" y="103"/>
                    <a:pt x="60" y="55"/>
                    <a:pt x="74" y="1"/>
                  </a:cubicBezTo>
                  <a:cubicBezTo>
                    <a:pt x="63" y="0"/>
                    <a:pt x="53" y="6"/>
                    <a:pt x="47" y="16"/>
                  </a:cubicBezTo>
                </a:path>
              </a:pathLst>
            </a:custGeom>
            <a:solidFill>
              <a:srgbClr val="D9EA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13" name="Freeform 181">
              <a:extLst>
                <a:ext uri="{FF2B5EF4-FFF2-40B4-BE49-F238E27FC236}">
                  <a16:creationId xmlns:a16="http://schemas.microsoft.com/office/drawing/2014/main" id="{1BB1E49E-C77E-4E2D-A96B-36C5DFF732C8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4" y="3311"/>
              <a:ext cx="607" cy="380"/>
            </a:xfrm>
            <a:custGeom>
              <a:avLst/>
              <a:gdLst>
                <a:gd name="T0" fmla="*/ 167 w 339"/>
                <a:gd name="T1" fmla="*/ 321 h 212"/>
                <a:gd name="T2" fmla="*/ 544 w 339"/>
                <a:gd name="T3" fmla="*/ 755 h 212"/>
                <a:gd name="T4" fmla="*/ 1103 w 339"/>
                <a:gd name="T5" fmla="*/ 1301 h 212"/>
                <a:gd name="T6" fmla="*/ 1757 w 339"/>
                <a:gd name="T7" fmla="*/ 1918 h 212"/>
                <a:gd name="T8" fmla="*/ 2303 w 339"/>
                <a:gd name="T9" fmla="*/ 2165 h 212"/>
                <a:gd name="T10" fmla="*/ 2876 w 339"/>
                <a:gd name="T11" fmla="*/ 1889 h 212"/>
                <a:gd name="T12" fmla="*/ 3484 w 339"/>
                <a:gd name="T13" fmla="*/ 1455 h 212"/>
                <a:gd name="T14" fmla="*/ 2860 w 339"/>
                <a:gd name="T15" fmla="*/ 1601 h 212"/>
                <a:gd name="T16" fmla="*/ 2097 w 339"/>
                <a:gd name="T17" fmla="*/ 1561 h 212"/>
                <a:gd name="T18" fmla="*/ 1001 w 339"/>
                <a:gd name="T19" fmla="*/ 690 h 212"/>
                <a:gd name="T20" fmla="*/ 0 w 339"/>
                <a:gd name="T21" fmla="*/ 0 h 212"/>
                <a:gd name="T22" fmla="*/ 174 w 339"/>
                <a:gd name="T23" fmla="*/ 299 h 21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39" h="212">
                  <a:moveTo>
                    <a:pt x="16" y="31"/>
                  </a:moveTo>
                  <a:cubicBezTo>
                    <a:pt x="31" y="39"/>
                    <a:pt x="42" y="61"/>
                    <a:pt x="53" y="73"/>
                  </a:cubicBezTo>
                  <a:cubicBezTo>
                    <a:pt x="70" y="92"/>
                    <a:pt x="90" y="107"/>
                    <a:pt x="107" y="126"/>
                  </a:cubicBezTo>
                  <a:cubicBezTo>
                    <a:pt x="126" y="148"/>
                    <a:pt x="147" y="170"/>
                    <a:pt x="171" y="186"/>
                  </a:cubicBezTo>
                  <a:cubicBezTo>
                    <a:pt x="186" y="196"/>
                    <a:pt x="204" y="212"/>
                    <a:pt x="224" y="210"/>
                  </a:cubicBezTo>
                  <a:cubicBezTo>
                    <a:pt x="243" y="208"/>
                    <a:pt x="264" y="193"/>
                    <a:pt x="280" y="183"/>
                  </a:cubicBezTo>
                  <a:cubicBezTo>
                    <a:pt x="300" y="171"/>
                    <a:pt x="319" y="154"/>
                    <a:pt x="339" y="141"/>
                  </a:cubicBezTo>
                  <a:cubicBezTo>
                    <a:pt x="318" y="140"/>
                    <a:pt x="299" y="152"/>
                    <a:pt x="278" y="155"/>
                  </a:cubicBezTo>
                  <a:cubicBezTo>
                    <a:pt x="255" y="158"/>
                    <a:pt x="226" y="160"/>
                    <a:pt x="204" y="151"/>
                  </a:cubicBezTo>
                  <a:cubicBezTo>
                    <a:pt x="161" y="133"/>
                    <a:pt x="131" y="97"/>
                    <a:pt x="97" y="67"/>
                  </a:cubicBezTo>
                  <a:cubicBezTo>
                    <a:pt x="67" y="42"/>
                    <a:pt x="25" y="27"/>
                    <a:pt x="0" y="0"/>
                  </a:cubicBezTo>
                  <a:cubicBezTo>
                    <a:pt x="5" y="10"/>
                    <a:pt x="11" y="21"/>
                    <a:pt x="17" y="29"/>
                  </a:cubicBezTo>
                </a:path>
              </a:pathLst>
            </a:custGeom>
            <a:solidFill>
              <a:srgbClr val="D9EA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14" name="Freeform 182">
              <a:extLst>
                <a:ext uri="{FF2B5EF4-FFF2-40B4-BE49-F238E27FC236}">
                  <a16:creationId xmlns:a16="http://schemas.microsoft.com/office/drawing/2014/main" id="{358290DA-8FE4-409E-AD26-0D82DA6662D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7" y="1834"/>
              <a:ext cx="201" cy="236"/>
            </a:xfrm>
            <a:custGeom>
              <a:avLst/>
              <a:gdLst>
                <a:gd name="T0" fmla="*/ 0 w 112"/>
                <a:gd name="T1" fmla="*/ 470 h 132"/>
                <a:gd name="T2" fmla="*/ 531 w 112"/>
                <a:gd name="T3" fmla="*/ 297 h 132"/>
                <a:gd name="T4" fmla="*/ 1163 w 112"/>
                <a:gd name="T5" fmla="*/ 1348 h 132"/>
                <a:gd name="T6" fmla="*/ 786 w 112"/>
                <a:gd name="T7" fmla="*/ 987 h 132"/>
                <a:gd name="T8" fmla="*/ 495 w 112"/>
                <a:gd name="T9" fmla="*/ 633 h 132"/>
                <a:gd name="T10" fmla="*/ 276 w 112"/>
                <a:gd name="T11" fmla="*/ 479 h 132"/>
                <a:gd name="T12" fmla="*/ 13 w 112"/>
                <a:gd name="T13" fmla="*/ 479 h 13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2" h="132">
                  <a:moveTo>
                    <a:pt x="0" y="46"/>
                  </a:moveTo>
                  <a:cubicBezTo>
                    <a:pt x="18" y="42"/>
                    <a:pt x="35" y="0"/>
                    <a:pt x="51" y="29"/>
                  </a:cubicBezTo>
                  <a:cubicBezTo>
                    <a:pt x="69" y="64"/>
                    <a:pt x="89" y="100"/>
                    <a:pt x="112" y="132"/>
                  </a:cubicBezTo>
                  <a:cubicBezTo>
                    <a:pt x="97" y="127"/>
                    <a:pt x="84" y="108"/>
                    <a:pt x="76" y="97"/>
                  </a:cubicBezTo>
                  <a:cubicBezTo>
                    <a:pt x="67" y="85"/>
                    <a:pt x="57" y="73"/>
                    <a:pt x="48" y="62"/>
                  </a:cubicBezTo>
                  <a:cubicBezTo>
                    <a:pt x="42" y="55"/>
                    <a:pt x="36" y="50"/>
                    <a:pt x="27" y="47"/>
                  </a:cubicBezTo>
                  <a:cubicBezTo>
                    <a:pt x="21" y="45"/>
                    <a:pt x="6" y="43"/>
                    <a:pt x="1" y="47"/>
                  </a:cubicBezTo>
                </a:path>
              </a:pathLst>
            </a:custGeom>
            <a:solidFill>
              <a:srgbClr val="EBF0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15" name="Freeform 183">
              <a:extLst>
                <a:ext uri="{FF2B5EF4-FFF2-40B4-BE49-F238E27FC236}">
                  <a16:creationId xmlns:a16="http://schemas.microsoft.com/office/drawing/2014/main" id="{F65A034B-B534-4A1E-8944-E4525B6E90A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4" y="3551"/>
              <a:ext cx="163" cy="240"/>
            </a:xfrm>
            <a:custGeom>
              <a:avLst/>
              <a:gdLst>
                <a:gd name="T0" fmla="*/ 937 w 91"/>
                <a:gd name="T1" fmla="*/ 29 h 134"/>
                <a:gd name="T2" fmla="*/ 924 w 91"/>
                <a:gd name="T3" fmla="*/ 1196 h 134"/>
                <a:gd name="T4" fmla="*/ 783 w 91"/>
                <a:gd name="T5" fmla="*/ 1221 h 134"/>
                <a:gd name="T6" fmla="*/ 0 w 91"/>
                <a:gd name="T7" fmla="*/ 494 h 134"/>
                <a:gd name="T8" fmla="*/ 937 w 91"/>
                <a:gd name="T9" fmla="*/ 0 h 1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1" h="134">
                  <a:moveTo>
                    <a:pt x="91" y="3"/>
                  </a:moveTo>
                  <a:cubicBezTo>
                    <a:pt x="90" y="116"/>
                    <a:pt x="90" y="116"/>
                    <a:pt x="90" y="116"/>
                  </a:cubicBezTo>
                  <a:cubicBezTo>
                    <a:pt x="90" y="116"/>
                    <a:pt x="90" y="134"/>
                    <a:pt x="76" y="119"/>
                  </a:cubicBezTo>
                  <a:cubicBezTo>
                    <a:pt x="62" y="104"/>
                    <a:pt x="0" y="48"/>
                    <a:pt x="0" y="48"/>
                  </a:cubicBezTo>
                  <a:cubicBezTo>
                    <a:pt x="91" y="0"/>
                    <a:pt x="91" y="0"/>
                    <a:pt x="91" y="0"/>
                  </a:cubicBezTo>
                </a:path>
              </a:pathLst>
            </a:custGeom>
            <a:solidFill>
              <a:srgbClr val="DBD1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16" name="Freeform 184">
              <a:extLst>
                <a:ext uri="{FF2B5EF4-FFF2-40B4-BE49-F238E27FC236}">
                  <a16:creationId xmlns:a16="http://schemas.microsoft.com/office/drawing/2014/main" id="{6F3E4CE0-5D3D-44D2-B4B2-E1F0369B5BF8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3" y="3103"/>
              <a:ext cx="521" cy="455"/>
            </a:xfrm>
            <a:custGeom>
              <a:avLst/>
              <a:gdLst>
                <a:gd name="T0" fmla="*/ 25 w 521"/>
                <a:gd name="T1" fmla="*/ 0 h 455"/>
                <a:gd name="T2" fmla="*/ 521 w 521"/>
                <a:gd name="T3" fmla="*/ 443 h 455"/>
                <a:gd name="T4" fmla="*/ 492 w 521"/>
                <a:gd name="T5" fmla="*/ 455 h 455"/>
                <a:gd name="T6" fmla="*/ 0 w 521"/>
                <a:gd name="T7" fmla="*/ 9 h 455"/>
                <a:gd name="T8" fmla="*/ 25 w 521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1" h="455">
                  <a:moveTo>
                    <a:pt x="25" y="0"/>
                  </a:moveTo>
                  <a:lnTo>
                    <a:pt x="521" y="443"/>
                  </a:lnTo>
                  <a:lnTo>
                    <a:pt x="492" y="455"/>
                  </a:lnTo>
                  <a:lnTo>
                    <a:pt x="0" y="9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DBD1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17" name="Freeform 185">
              <a:extLst>
                <a:ext uri="{FF2B5EF4-FFF2-40B4-BE49-F238E27FC236}">
                  <a16:creationId xmlns:a16="http://schemas.microsoft.com/office/drawing/2014/main" id="{BAA0D2CC-570F-4713-9933-3BE7AE75931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6" y="3540"/>
              <a:ext cx="39" cy="54"/>
            </a:xfrm>
            <a:custGeom>
              <a:avLst/>
              <a:gdLst>
                <a:gd name="T0" fmla="*/ 0 w 22"/>
                <a:gd name="T1" fmla="*/ 41 h 30"/>
                <a:gd name="T2" fmla="*/ 50 w 22"/>
                <a:gd name="T3" fmla="*/ 211 h 30"/>
                <a:gd name="T4" fmla="*/ 179 w 22"/>
                <a:gd name="T5" fmla="*/ 211 h 30"/>
                <a:gd name="T6" fmla="*/ 207 w 22"/>
                <a:gd name="T7" fmla="*/ 104 h 30"/>
                <a:gd name="T8" fmla="*/ 167 w 22"/>
                <a:gd name="T9" fmla="*/ 0 h 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30">
                  <a:moveTo>
                    <a:pt x="0" y="4"/>
                  </a:moveTo>
                  <a:cubicBezTo>
                    <a:pt x="5" y="7"/>
                    <a:pt x="5" y="15"/>
                    <a:pt x="5" y="20"/>
                  </a:cubicBezTo>
                  <a:cubicBezTo>
                    <a:pt x="6" y="30"/>
                    <a:pt x="15" y="26"/>
                    <a:pt x="18" y="20"/>
                  </a:cubicBezTo>
                  <a:cubicBezTo>
                    <a:pt x="20" y="17"/>
                    <a:pt x="20" y="13"/>
                    <a:pt x="21" y="10"/>
                  </a:cubicBezTo>
                  <a:cubicBezTo>
                    <a:pt x="22" y="4"/>
                    <a:pt x="20" y="4"/>
                    <a:pt x="17" y="0"/>
                  </a:cubicBezTo>
                </a:path>
              </a:pathLst>
            </a:custGeom>
            <a:solidFill>
              <a:srgbClr val="DBD1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18" name="Freeform 186">
              <a:extLst>
                <a:ext uri="{FF2B5EF4-FFF2-40B4-BE49-F238E27FC236}">
                  <a16:creationId xmlns:a16="http://schemas.microsoft.com/office/drawing/2014/main" id="{B04025BC-CA89-46F9-B3A4-7FB385EEF3CE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1" y="3540"/>
              <a:ext cx="16" cy="25"/>
            </a:xfrm>
            <a:custGeom>
              <a:avLst/>
              <a:gdLst>
                <a:gd name="T0" fmla="*/ 0 w 9"/>
                <a:gd name="T1" fmla="*/ 29 h 14"/>
                <a:gd name="T2" fmla="*/ 78 w 9"/>
                <a:gd name="T3" fmla="*/ 80 h 14"/>
                <a:gd name="T4" fmla="*/ 37 w 9"/>
                <a:gd name="T5" fmla="*/ 0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4">
                  <a:moveTo>
                    <a:pt x="0" y="3"/>
                  </a:moveTo>
                  <a:cubicBezTo>
                    <a:pt x="1" y="5"/>
                    <a:pt x="7" y="14"/>
                    <a:pt x="8" y="8"/>
                  </a:cubicBezTo>
                  <a:cubicBezTo>
                    <a:pt x="9" y="5"/>
                    <a:pt x="7" y="2"/>
                    <a:pt x="4" y="0"/>
                  </a:cubicBezTo>
                </a:path>
              </a:pathLst>
            </a:custGeom>
            <a:solidFill>
              <a:srgbClr val="DBD1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338" name="Group 2">
            <a:extLst>
              <a:ext uri="{FF2B5EF4-FFF2-40B4-BE49-F238E27FC236}">
                <a16:creationId xmlns:a16="http://schemas.microsoft.com/office/drawing/2014/main" id="{B0444151-4D99-4FAF-A45E-81A8BF7F82B5}"/>
              </a:ext>
            </a:extLst>
          </p:cNvPr>
          <p:cNvGrpSpPr>
            <a:grpSpLocks/>
          </p:cNvGrpSpPr>
          <p:nvPr/>
        </p:nvGrpSpPr>
        <p:grpSpPr bwMode="auto">
          <a:xfrm>
            <a:off x="5984875" y="1395413"/>
            <a:ext cx="3875088" cy="4564062"/>
            <a:chOff x="2810" y="879"/>
            <a:chExt cx="2441" cy="2875"/>
          </a:xfrm>
        </p:grpSpPr>
        <p:sp>
          <p:nvSpPr>
            <p:cNvPr id="14669" name="Freeform 3">
              <a:extLst>
                <a:ext uri="{FF2B5EF4-FFF2-40B4-BE49-F238E27FC236}">
                  <a16:creationId xmlns:a16="http://schemas.microsoft.com/office/drawing/2014/main" id="{6A3EB763-3B37-47F8-A82E-04714499ACAF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1" y="2997"/>
              <a:ext cx="247" cy="208"/>
            </a:xfrm>
            <a:custGeom>
              <a:avLst/>
              <a:gdLst>
                <a:gd name="T0" fmla="*/ 170 w 247"/>
                <a:gd name="T1" fmla="*/ 165 h 208"/>
                <a:gd name="T2" fmla="*/ 0 w 247"/>
                <a:gd name="T3" fmla="*/ 0 h 208"/>
                <a:gd name="T4" fmla="*/ 19 w 247"/>
                <a:gd name="T5" fmla="*/ 0 h 208"/>
                <a:gd name="T6" fmla="*/ 247 w 247"/>
                <a:gd name="T7" fmla="*/ 208 h 208"/>
                <a:gd name="T8" fmla="*/ 170 w 247"/>
                <a:gd name="T9" fmla="*/ 165 h 20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7" h="208">
                  <a:moveTo>
                    <a:pt x="170" y="165"/>
                  </a:moveTo>
                  <a:lnTo>
                    <a:pt x="0" y="0"/>
                  </a:lnTo>
                  <a:lnTo>
                    <a:pt x="19" y="0"/>
                  </a:lnTo>
                  <a:lnTo>
                    <a:pt x="247" y="208"/>
                  </a:lnTo>
                  <a:lnTo>
                    <a:pt x="170" y="165"/>
                  </a:lnTo>
                  <a:close/>
                </a:path>
              </a:pathLst>
            </a:custGeom>
            <a:solidFill>
              <a:srgbClr val="C1C0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70" name="Freeform 4">
              <a:extLst>
                <a:ext uri="{FF2B5EF4-FFF2-40B4-BE49-F238E27FC236}">
                  <a16:creationId xmlns:a16="http://schemas.microsoft.com/office/drawing/2014/main" id="{84E22A05-FF4E-4B3B-B163-F53CB0FCD4A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8" y="1932"/>
              <a:ext cx="1915" cy="1684"/>
            </a:xfrm>
            <a:custGeom>
              <a:avLst/>
              <a:gdLst>
                <a:gd name="T0" fmla="*/ 1915 w 1915"/>
                <a:gd name="T1" fmla="*/ 1235 h 1684"/>
                <a:gd name="T2" fmla="*/ 1309 w 1915"/>
                <a:gd name="T3" fmla="*/ 1684 h 1684"/>
                <a:gd name="T4" fmla="*/ 0 w 1915"/>
                <a:gd name="T5" fmla="*/ 354 h 1684"/>
                <a:gd name="T6" fmla="*/ 626 w 1915"/>
                <a:gd name="T7" fmla="*/ 0 h 1684"/>
                <a:gd name="T8" fmla="*/ 1915 w 1915"/>
                <a:gd name="T9" fmla="*/ 1235 h 16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15" h="1684">
                  <a:moveTo>
                    <a:pt x="1915" y="1235"/>
                  </a:moveTo>
                  <a:lnTo>
                    <a:pt x="1309" y="1684"/>
                  </a:lnTo>
                  <a:lnTo>
                    <a:pt x="0" y="354"/>
                  </a:lnTo>
                  <a:lnTo>
                    <a:pt x="626" y="0"/>
                  </a:lnTo>
                  <a:lnTo>
                    <a:pt x="1915" y="1235"/>
                  </a:lnTo>
                  <a:close/>
                </a:path>
              </a:pathLst>
            </a:custGeom>
            <a:solidFill>
              <a:srgbClr val="E5E3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71" name="Freeform 5">
              <a:extLst>
                <a:ext uri="{FF2B5EF4-FFF2-40B4-BE49-F238E27FC236}">
                  <a16:creationId xmlns:a16="http://schemas.microsoft.com/office/drawing/2014/main" id="{A72FB54F-248C-4BB4-A4DC-F1D2249F095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2" y="2286"/>
              <a:ext cx="1365" cy="1467"/>
            </a:xfrm>
            <a:custGeom>
              <a:avLst/>
              <a:gdLst>
                <a:gd name="T0" fmla="*/ 56 w 1365"/>
                <a:gd name="T1" fmla="*/ 0 h 1467"/>
                <a:gd name="T2" fmla="*/ 1365 w 1365"/>
                <a:gd name="T3" fmla="*/ 1330 h 1467"/>
                <a:gd name="T4" fmla="*/ 1314 w 1365"/>
                <a:gd name="T5" fmla="*/ 1467 h 1467"/>
                <a:gd name="T6" fmla="*/ 0 w 1365"/>
                <a:gd name="T7" fmla="*/ 100 h 1467"/>
                <a:gd name="T8" fmla="*/ 56 w 1365"/>
                <a:gd name="T9" fmla="*/ 0 h 146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5" h="1467">
                  <a:moveTo>
                    <a:pt x="56" y="0"/>
                  </a:moveTo>
                  <a:lnTo>
                    <a:pt x="1365" y="1330"/>
                  </a:lnTo>
                  <a:lnTo>
                    <a:pt x="1314" y="1467"/>
                  </a:lnTo>
                  <a:lnTo>
                    <a:pt x="0" y="100"/>
                  </a:lnTo>
                  <a:lnTo>
                    <a:pt x="56" y="0"/>
                  </a:lnTo>
                  <a:close/>
                </a:path>
              </a:pathLst>
            </a:custGeom>
            <a:solidFill>
              <a:srgbClr val="D3D1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72" name="Freeform 6">
              <a:extLst>
                <a:ext uri="{FF2B5EF4-FFF2-40B4-BE49-F238E27FC236}">
                  <a16:creationId xmlns:a16="http://schemas.microsoft.com/office/drawing/2014/main" id="{DC727096-F05E-4397-B149-4917B568972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2" y="1616"/>
              <a:ext cx="1202" cy="1837"/>
            </a:xfrm>
            <a:custGeom>
              <a:avLst/>
              <a:gdLst>
                <a:gd name="T0" fmla="*/ 1171 w 1202"/>
                <a:gd name="T1" fmla="*/ 1837 h 1837"/>
                <a:gd name="T2" fmla="*/ 0 w 1202"/>
                <a:gd name="T3" fmla="*/ 674 h 1837"/>
                <a:gd name="T4" fmla="*/ 0 w 1202"/>
                <a:gd name="T5" fmla="*/ 0 h 1837"/>
                <a:gd name="T6" fmla="*/ 1202 w 1202"/>
                <a:gd name="T7" fmla="*/ 1169 h 1837"/>
                <a:gd name="T8" fmla="*/ 1171 w 1202"/>
                <a:gd name="T9" fmla="*/ 1837 h 18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02" h="1837">
                  <a:moveTo>
                    <a:pt x="1171" y="1837"/>
                  </a:moveTo>
                  <a:lnTo>
                    <a:pt x="0" y="674"/>
                  </a:lnTo>
                  <a:lnTo>
                    <a:pt x="0" y="0"/>
                  </a:lnTo>
                  <a:lnTo>
                    <a:pt x="1202" y="1169"/>
                  </a:lnTo>
                  <a:lnTo>
                    <a:pt x="1171" y="1837"/>
                  </a:lnTo>
                  <a:close/>
                </a:path>
              </a:pathLst>
            </a:custGeom>
            <a:solidFill>
              <a:srgbClr val="D3D1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73" name="Freeform 7">
              <a:extLst>
                <a:ext uri="{FF2B5EF4-FFF2-40B4-BE49-F238E27FC236}">
                  <a16:creationId xmlns:a16="http://schemas.microsoft.com/office/drawing/2014/main" id="{09BD255C-8973-43E1-811D-BE34448658E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4" y="1996"/>
              <a:ext cx="179" cy="471"/>
            </a:xfrm>
            <a:custGeom>
              <a:avLst/>
              <a:gdLst>
                <a:gd name="T0" fmla="*/ 0 w 179"/>
                <a:gd name="T1" fmla="*/ 291 h 471"/>
                <a:gd name="T2" fmla="*/ 179 w 179"/>
                <a:gd name="T3" fmla="*/ 471 h 471"/>
                <a:gd name="T4" fmla="*/ 178 w 179"/>
                <a:gd name="T5" fmla="*/ 177 h 471"/>
                <a:gd name="T6" fmla="*/ 0 w 179"/>
                <a:gd name="T7" fmla="*/ 0 h 471"/>
                <a:gd name="T8" fmla="*/ 0 w 179"/>
                <a:gd name="T9" fmla="*/ 291 h 4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9" h="471">
                  <a:moveTo>
                    <a:pt x="0" y="291"/>
                  </a:moveTo>
                  <a:lnTo>
                    <a:pt x="179" y="471"/>
                  </a:lnTo>
                  <a:lnTo>
                    <a:pt x="178" y="177"/>
                  </a:lnTo>
                  <a:lnTo>
                    <a:pt x="0" y="0"/>
                  </a:lnTo>
                  <a:lnTo>
                    <a:pt x="0" y="291"/>
                  </a:lnTo>
                  <a:close/>
                </a:path>
              </a:pathLst>
            </a:custGeom>
            <a:solidFill>
              <a:srgbClr val="DBDB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74" name="Freeform 8">
              <a:extLst>
                <a:ext uri="{FF2B5EF4-FFF2-40B4-BE49-F238E27FC236}">
                  <a16:creationId xmlns:a16="http://schemas.microsoft.com/office/drawing/2014/main" id="{C82D2205-583B-4066-8CBD-CC343385684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3" y="1909"/>
              <a:ext cx="1" cy="87"/>
            </a:xfrm>
            <a:custGeom>
              <a:avLst/>
              <a:gdLst>
                <a:gd name="T0" fmla="*/ 0 w 1"/>
                <a:gd name="T1" fmla="*/ 86 h 87"/>
                <a:gd name="T2" fmla="*/ 1 w 1"/>
                <a:gd name="T3" fmla="*/ 87 h 87"/>
                <a:gd name="T4" fmla="*/ 1 w 1"/>
                <a:gd name="T5" fmla="*/ 0 h 87"/>
                <a:gd name="T6" fmla="*/ 0 w 1"/>
                <a:gd name="T7" fmla="*/ 86 h 8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87">
                  <a:moveTo>
                    <a:pt x="0" y="86"/>
                  </a:moveTo>
                  <a:lnTo>
                    <a:pt x="1" y="87"/>
                  </a:lnTo>
                  <a:lnTo>
                    <a:pt x="1" y="0"/>
                  </a:lnTo>
                  <a:lnTo>
                    <a:pt x="0" y="86"/>
                  </a:lnTo>
                  <a:close/>
                </a:path>
              </a:pathLst>
            </a:custGeom>
            <a:solidFill>
              <a:srgbClr val="C1C0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75" name="Freeform 9">
              <a:extLst>
                <a:ext uri="{FF2B5EF4-FFF2-40B4-BE49-F238E27FC236}">
                  <a16:creationId xmlns:a16="http://schemas.microsoft.com/office/drawing/2014/main" id="{426C2C58-465D-4297-9FA0-2227879CF75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4" y="1855"/>
              <a:ext cx="1179" cy="1280"/>
            </a:xfrm>
            <a:custGeom>
              <a:avLst/>
              <a:gdLst>
                <a:gd name="T0" fmla="*/ 15 w 1179"/>
                <a:gd name="T1" fmla="*/ 0 h 1280"/>
                <a:gd name="T2" fmla="*/ 0 w 1179"/>
                <a:gd name="T3" fmla="*/ 54 h 1280"/>
                <a:gd name="T4" fmla="*/ 178 w 1179"/>
                <a:gd name="T5" fmla="*/ 235 h 1280"/>
                <a:gd name="T6" fmla="*/ 178 w 1179"/>
                <a:gd name="T7" fmla="*/ 318 h 1280"/>
                <a:gd name="T8" fmla="*/ 1018 w 1179"/>
                <a:gd name="T9" fmla="*/ 1147 h 1280"/>
                <a:gd name="T10" fmla="*/ 1023 w 1179"/>
                <a:gd name="T11" fmla="*/ 1084 h 1280"/>
                <a:gd name="T12" fmla="*/ 1166 w 1179"/>
                <a:gd name="T13" fmla="*/ 1228 h 1280"/>
                <a:gd name="T14" fmla="*/ 1163 w 1179"/>
                <a:gd name="T15" fmla="*/ 1280 h 1280"/>
                <a:gd name="T16" fmla="*/ 1179 w 1179"/>
                <a:gd name="T17" fmla="*/ 1147 h 1280"/>
                <a:gd name="T18" fmla="*/ 15 w 1179"/>
                <a:gd name="T19" fmla="*/ 0 h 128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179" h="1280">
                  <a:moveTo>
                    <a:pt x="15" y="0"/>
                  </a:moveTo>
                  <a:lnTo>
                    <a:pt x="0" y="54"/>
                  </a:lnTo>
                  <a:lnTo>
                    <a:pt x="178" y="235"/>
                  </a:lnTo>
                  <a:lnTo>
                    <a:pt x="178" y="318"/>
                  </a:lnTo>
                  <a:lnTo>
                    <a:pt x="1018" y="1147"/>
                  </a:lnTo>
                  <a:lnTo>
                    <a:pt x="1023" y="1084"/>
                  </a:lnTo>
                  <a:lnTo>
                    <a:pt x="1166" y="1228"/>
                  </a:lnTo>
                  <a:lnTo>
                    <a:pt x="1163" y="1280"/>
                  </a:lnTo>
                  <a:lnTo>
                    <a:pt x="1179" y="1147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C1C0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76" name="Freeform 10">
              <a:extLst>
                <a:ext uri="{FF2B5EF4-FFF2-40B4-BE49-F238E27FC236}">
                  <a16:creationId xmlns:a16="http://schemas.microsoft.com/office/drawing/2014/main" id="{E4776AAB-8DB0-4A1A-9F20-7DB7C439BC6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4" y="1909"/>
              <a:ext cx="178" cy="264"/>
            </a:xfrm>
            <a:custGeom>
              <a:avLst/>
              <a:gdLst>
                <a:gd name="T0" fmla="*/ 0 w 178"/>
                <a:gd name="T1" fmla="*/ 0 h 264"/>
                <a:gd name="T2" fmla="*/ 0 w 178"/>
                <a:gd name="T3" fmla="*/ 87 h 264"/>
                <a:gd name="T4" fmla="*/ 178 w 178"/>
                <a:gd name="T5" fmla="*/ 264 h 264"/>
                <a:gd name="T6" fmla="*/ 178 w 178"/>
                <a:gd name="T7" fmla="*/ 181 h 264"/>
                <a:gd name="T8" fmla="*/ 0 w 178"/>
                <a:gd name="T9" fmla="*/ 0 h 26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8" h="264">
                  <a:moveTo>
                    <a:pt x="0" y="0"/>
                  </a:moveTo>
                  <a:lnTo>
                    <a:pt x="0" y="87"/>
                  </a:lnTo>
                  <a:lnTo>
                    <a:pt x="178" y="264"/>
                  </a:lnTo>
                  <a:lnTo>
                    <a:pt x="178" y="18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1D1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77" name="Freeform 11">
              <a:extLst>
                <a:ext uri="{FF2B5EF4-FFF2-40B4-BE49-F238E27FC236}">
                  <a16:creationId xmlns:a16="http://schemas.microsoft.com/office/drawing/2014/main" id="{DBFAE229-33F3-42CD-A390-96D2600586AC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5" y="3002"/>
              <a:ext cx="162" cy="427"/>
            </a:xfrm>
            <a:custGeom>
              <a:avLst/>
              <a:gdLst>
                <a:gd name="T0" fmla="*/ 17 w 162"/>
                <a:gd name="T1" fmla="*/ 0 h 427"/>
                <a:gd name="T2" fmla="*/ 0 w 162"/>
                <a:gd name="T3" fmla="*/ 279 h 427"/>
                <a:gd name="T4" fmla="*/ 149 w 162"/>
                <a:gd name="T5" fmla="*/ 427 h 427"/>
                <a:gd name="T6" fmla="*/ 162 w 162"/>
                <a:gd name="T7" fmla="*/ 133 h 427"/>
                <a:gd name="T8" fmla="*/ 162 w 162"/>
                <a:gd name="T9" fmla="*/ 141 h 427"/>
                <a:gd name="T10" fmla="*/ 17 w 162"/>
                <a:gd name="T11" fmla="*/ 0 h 42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62" h="427">
                  <a:moveTo>
                    <a:pt x="17" y="0"/>
                  </a:moveTo>
                  <a:lnTo>
                    <a:pt x="0" y="279"/>
                  </a:lnTo>
                  <a:lnTo>
                    <a:pt x="149" y="427"/>
                  </a:lnTo>
                  <a:lnTo>
                    <a:pt x="162" y="133"/>
                  </a:lnTo>
                  <a:lnTo>
                    <a:pt x="162" y="141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E5E3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78" name="Freeform 12">
              <a:extLst>
                <a:ext uri="{FF2B5EF4-FFF2-40B4-BE49-F238E27FC236}">
                  <a16:creationId xmlns:a16="http://schemas.microsoft.com/office/drawing/2014/main" id="{07BEB743-9EFC-4D97-9BB2-551C219180D2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2" y="2939"/>
              <a:ext cx="148" cy="204"/>
            </a:xfrm>
            <a:custGeom>
              <a:avLst/>
              <a:gdLst>
                <a:gd name="T0" fmla="*/ 5 w 148"/>
                <a:gd name="T1" fmla="*/ 0 h 204"/>
                <a:gd name="T2" fmla="*/ 0 w 148"/>
                <a:gd name="T3" fmla="*/ 63 h 204"/>
                <a:gd name="T4" fmla="*/ 145 w 148"/>
                <a:gd name="T5" fmla="*/ 204 h 204"/>
                <a:gd name="T6" fmla="*/ 145 w 148"/>
                <a:gd name="T7" fmla="*/ 196 h 204"/>
                <a:gd name="T8" fmla="*/ 148 w 148"/>
                <a:gd name="T9" fmla="*/ 144 h 204"/>
                <a:gd name="T10" fmla="*/ 5 w 148"/>
                <a:gd name="T11" fmla="*/ 0 h 2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48" h="204">
                  <a:moveTo>
                    <a:pt x="5" y="0"/>
                  </a:moveTo>
                  <a:lnTo>
                    <a:pt x="0" y="63"/>
                  </a:lnTo>
                  <a:lnTo>
                    <a:pt x="145" y="204"/>
                  </a:lnTo>
                  <a:lnTo>
                    <a:pt x="145" y="196"/>
                  </a:lnTo>
                  <a:lnTo>
                    <a:pt x="148" y="144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D1D1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79" name="Freeform 13">
              <a:extLst>
                <a:ext uri="{FF2B5EF4-FFF2-40B4-BE49-F238E27FC236}">
                  <a16:creationId xmlns:a16="http://schemas.microsoft.com/office/drawing/2014/main" id="{CBB0A77D-F79A-4DC4-9F60-3917685017F5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1" y="2908"/>
              <a:ext cx="36" cy="362"/>
            </a:xfrm>
            <a:custGeom>
              <a:avLst/>
              <a:gdLst>
                <a:gd name="T0" fmla="*/ 36 w 36"/>
                <a:gd name="T1" fmla="*/ 20 h 362"/>
                <a:gd name="T2" fmla="*/ 18 w 36"/>
                <a:gd name="T3" fmla="*/ 362 h 362"/>
                <a:gd name="T4" fmla="*/ 0 w 36"/>
                <a:gd name="T5" fmla="*/ 342 h 362"/>
                <a:gd name="T6" fmla="*/ 18 w 36"/>
                <a:gd name="T7" fmla="*/ 0 h 362"/>
                <a:gd name="T8" fmla="*/ 36 w 36"/>
                <a:gd name="T9" fmla="*/ 20 h 3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6" h="362">
                  <a:moveTo>
                    <a:pt x="36" y="20"/>
                  </a:moveTo>
                  <a:lnTo>
                    <a:pt x="18" y="362"/>
                  </a:lnTo>
                  <a:lnTo>
                    <a:pt x="0" y="342"/>
                  </a:lnTo>
                  <a:lnTo>
                    <a:pt x="18" y="0"/>
                  </a:lnTo>
                  <a:lnTo>
                    <a:pt x="36" y="20"/>
                  </a:lnTo>
                  <a:close/>
                </a:path>
              </a:pathLst>
            </a:custGeom>
            <a:solidFill>
              <a:srgbClr val="E5E3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80" name="Freeform 14">
              <a:extLst>
                <a:ext uri="{FF2B5EF4-FFF2-40B4-BE49-F238E27FC236}">
                  <a16:creationId xmlns:a16="http://schemas.microsoft.com/office/drawing/2014/main" id="{716C95A1-FD92-4ED8-9EFF-47F69D39AB6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9" y="2878"/>
              <a:ext cx="27" cy="364"/>
            </a:xfrm>
            <a:custGeom>
              <a:avLst/>
              <a:gdLst>
                <a:gd name="T0" fmla="*/ 27 w 27"/>
                <a:gd name="T1" fmla="*/ 22 h 364"/>
                <a:gd name="T2" fmla="*/ 15 w 27"/>
                <a:gd name="T3" fmla="*/ 364 h 364"/>
                <a:gd name="T4" fmla="*/ 0 w 27"/>
                <a:gd name="T5" fmla="*/ 346 h 364"/>
                <a:gd name="T6" fmla="*/ 11 w 27"/>
                <a:gd name="T7" fmla="*/ 0 h 364"/>
                <a:gd name="T8" fmla="*/ 27 w 27"/>
                <a:gd name="T9" fmla="*/ 22 h 36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" h="364">
                  <a:moveTo>
                    <a:pt x="27" y="22"/>
                  </a:moveTo>
                  <a:lnTo>
                    <a:pt x="15" y="364"/>
                  </a:lnTo>
                  <a:lnTo>
                    <a:pt x="0" y="346"/>
                  </a:lnTo>
                  <a:lnTo>
                    <a:pt x="11" y="0"/>
                  </a:lnTo>
                  <a:lnTo>
                    <a:pt x="27" y="22"/>
                  </a:lnTo>
                  <a:close/>
                </a:path>
              </a:pathLst>
            </a:custGeom>
            <a:solidFill>
              <a:srgbClr val="E5E3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81" name="Freeform 15">
              <a:extLst>
                <a:ext uri="{FF2B5EF4-FFF2-40B4-BE49-F238E27FC236}">
                  <a16:creationId xmlns:a16="http://schemas.microsoft.com/office/drawing/2014/main" id="{3674481D-04EF-49D2-869F-381AE35C4800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8" y="2868"/>
              <a:ext cx="20" cy="347"/>
            </a:xfrm>
            <a:custGeom>
              <a:avLst/>
              <a:gdLst>
                <a:gd name="T0" fmla="*/ 33 w 17"/>
                <a:gd name="T1" fmla="*/ 0 h 292"/>
                <a:gd name="T2" fmla="*/ 19 w 17"/>
                <a:gd name="T3" fmla="*/ 582 h 292"/>
                <a:gd name="T4" fmla="*/ 33 w 17"/>
                <a:gd name="T5" fmla="*/ 0 h 29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292">
                  <a:moveTo>
                    <a:pt x="17" y="0"/>
                  </a:moveTo>
                  <a:cubicBezTo>
                    <a:pt x="10" y="292"/>
                    <a:pt x="10" y="292"/>
                    <a:pt x="10" y="292"/>
                  </a:cubicBezTo>
                  <a:cubicBezTo>
                    <a:pt x="10" y="292"/>
                    <a:pt x="0" y="35"/>
                    <a:pt x="17" y="0"/>
                  </a:cubicBezTo>
                  <a:close/>
                </a:path>
              </a:pathLst>
            </a:custGeom>
            <a:solidFill>
              <a:srgbClr val="E5E3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82" name="Freeform 16">
              <a:extLst>
                <a:ext uri="{FF2B5EF4-FFF2-40B4-BE49-F238E27FC236}">
                  <a16:creationId xmlns:a16="http://schemas.microsoft.com/office/drawing/2014/main" id="{0669D7AF-C5EA-41E1-99D6-67561F32ACF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4" y="2103"/>
              <a:ext cx="21" cy="399"/>
            </a:xfrm>
            <a:custGeom>
              <a:avLst/>
              <a:gdLst>
                <a:gd name="T0" fmla="*/ 0 w 21"/>
                <a:gd name="T1" fmla="*/ 0 h 399"/>
                <a:gd name="T2" fmla="*/ 2 w 21"/>
                <a:gd name="T3" fmla="*/ 378 h 399"/>
                <a:gd name="T4" fmla="*/ 21 w 21"/>
                <a:gd name="T5" fmla="*/ 399 h 399"/>
                <a:gd name="T6" fmla="*/ 21 w 21"/>
                <a:gd name="T7" fmla="*/ 21 h 399"/>
                <a:gd name="T8" fmla="*/ 0 w 21"/>
                <a:gd name="T9" fmla="*/ 0 h 39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399">
                  <a:moveTo>
                    <a:pt x="0" y="0"/>
                  </a:moveTo>
                  <a:lnTo>
                    <a:pt x="2" y="378"/>
                  </a:lnTo>
                  <a:lnTo>
                    <a:pt x="21" y="399"/>
                  </a:lnTo>
                  <a:lnTo>
                    <a:pt x="21" y="2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BDB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83" name="Freeform 17">
              <a:extLst>
                <a:ext uri="{FF2B5EF4-FFF2-40B4-BE49-F238E27FC236}">
                  <a16:creationId xmlns:a16="http://schemas.microsoft.com/office/drawing/2014/main" id="{A1A217C7-6F5C-4773-9962-F4C87CC97B6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6" y="2134"/>
              <a:ext cx="20" cy="387"/>
            </a:xfrm>
            <a:custGeom>
              <a:avLst/>
              <a:gdLst>
                <a:gd name="T0" fmla="*/ 1 w 20"/>
                <a:gd name="T1" fmla="*/ 0 h 387"/>
                <a:gd name="T2" fmla="*/ 0 w 20"/>
                <a:gd name="T3" fmla="*/ 374 h 387"/>
                <a:gd name="T4" fmla="*/ 13 w 20"/>
                <a:gd name="T5" fmla="*/ 387 h 387"/>
                <a:gd name="T6" fmla="*/ 20 w 20"/>
                <a:gd name="T7" fmla="*/ 19 h 387"/>
                <a:gd name="T8" fmla="*/ 1 w 20"/>
                <a:gd name="T9" fmla="*/ 0 h 3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387">
                  <a:moveTo>
                    <a:pt x="1" y="0"/>
                  </a:moveTo>
                  <a:lnTo>
                    <a:pt x="0" y="374"/>
                  </a:lnTo>
                  <a:lnTo>
                    <a:pt x="13" y="387"/>
                  </a:lnTo>
                  <a:lnTo>
                    <a:pt x="20" y="19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DBDB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84" name="Freeform 18">
              <a:extLst>
                <a:ext uri="{FF2B5EF4-FFF2-40B4-BE49-F238E27FC236}">
                  <a16:creationId xmlns:a16="http://schemas.microsoft.com/office/drawing/2014/main" id="{EAEFB946-FC79-4ADC-B517-BEB61637E1BB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3" y="2451"/>
              <a:ext cx="511" cy="1002"/>
            </a:xfrm>
            <a:custGeom>
              <a:avLst/>
              <a:gdLst>
                <a:gd name="T0" fmla="*/ 428 w 511"/>
                <a:gd name="T1" fmla="*/ 686 h 1002"/>
                <a:gd name="T2" fmla="*/ 0 w 511"/>
                <a:gd name="T3" fmla="*/ 1002 h 1002"/>
                <a:gd name="T4" fmla="*/ 31 w 511"/>
                <a:gd name="T5" fmla="*/ 334 h 1002"/>
                <a:gd name="T6" fmla="*/ 511 w 511"/>
                <a:gd name="T7" fmla="*/ 0 h 1002"/>
                <a:gd name="T8" fmla="*/ 428 w 511"/>
                <a:gd name="T9" fmla="*/ 686 h 10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1" h="1002">
                  <a:moveTo>
                    <a:pt x="428" y="686"/>
                  </a:moveTo>
                  <a:lnTo>
                    <a:pt x="0" y="1002"/>
                  </a:lnTo>
                  <a:lnTo>
                    <a:pt x="31" y="334"/>
                  </a:lnTo>
                  <a:lnTo>
                    <a:pt x="511" y="0"/>
                  </a:lnTo>
                  <a:lnTo>
                    <a:pt x="428" y="686"/>
                  </a:lnTo>
                  <a:close/>
                </a:path>
              </a:pathLst>
            </a:custGeom>
            <a:solidFill>
              <a:srgbClr val="C4C2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85" name="Freeform 19">
              <a:extLst>
                <a:ext uri="{FF2B5EF4-FFF2-40B4-BE49-F238E27FC236}">
                  <a16:creationId xmlns:a16="http://schemas.microsoft.com/office/drawing/2014/main" id="{F814B34C-0E34-4595-9065-D131F295E96C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6" y="3167"/>
              <a:ext cx="732" cy="586"/>
            </a:xfrm>
            <a:custGeom>
              <a:avLst/>
              <a:gdLst>
                <a:gd name="T0" fmla="*/ 657 w 732"/>
                <a:gd name="T1" fmla="*/ 0 h 586"/>
                <a:gd name="T2" fmla="*/ 732 w 732"/>
                <a:gd name="T3" fmla="*/ 38 h 586"/>
                <a:gd name="T4" fmla="*/ 0 w 732"/>
                <a:gd name="T5" fmla="*/ 586 h 586"/>
                <a:gd name="T6" fmla="*/ 51 w 732"/>
                <a:gd name="T7" fmla="*/ 449 h 586"/>
                <a:gd name="T8" fmla="*/ 657 w 732"/>
                <a:gd name="T9" fmla="*/ 0 h 5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32" h="586">
                  <a:moveTo>
                    <a:pt x="657" y="0"/>
                  </a:moveTo>
                  <a:lnTo>
                    <a:pt x="732" y="38"/>
                  </a:lnTo>
                  <a:lnTo>
                    <a:pt x="0" y="586"/>
                  </a:lnTo>
                  <a:lnTo>
                    <a:pt x="51" y="449"/>
                  </a:lnTo>
                  <a:lnTo>
                    <a:pt x="657" y="0"/>
                  </a:lnTo>
                  <a:close/>
                </a:path>
              </a:pathLst>
            </a:custGeom>
            <a:solidFill>
              <a:srgbClr val="AFAF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86" name="Freeform 20">
              <a:extLst>
                <a:ext uri="{FF2B5EF4-FFF2-40B4-BE49-F238E27FC236}">
                  <a16:creationId xmlns:a16="http://schemas.microsoft.com/office/drawing/2014/main" id="{E8ED3FB6-2112-492B-BF5F-8380D035C0C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9" y="984"/>
              <a:ext cx="521" cy="321"/>
            </a:xfrm>
            <a:custGeom>
              <a:avLst/>
              <a:gdLst>
                <a:gd name="T0" fmla="*/ 0 w 521"/>
                <a:gd name="T1" fmla="*/ 0 h 321"/>
                <a:gd name="T2" fmla="*/ 9 w 521"/>
                <a:gd name="T3" fmla="*/ 95 h 321"/>
                <a:gd name="T4" fmla="*/ 172 w 521"/>
                <a:gd name="T5" fmla="*/ 321 h 321"/>
                <a:gd name="T6" fmla="*/ 521 w 521"/>
                <a:gd name="T7" fmla="*/ 91 h 321"/>
                <a:gd name="T8" fmla="*/ 521 w 521"/>
                <a:gd name="T9" fmla="*/ 39 h 321"/>
                <a:gd name="T10" fmla="*/ 0 w 521"/>
                <a:gd name="T11" fmla="*/ 0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21" h="321">
                  <a:moveTo>
                    <a:pt x="0" y="0"/>
                  </a:moveTo>
                  <a:lnTo>
                    <a:pt x="9" y="95"/>
                  </a:lnTo>
                  <a:lnTo>
                    <a:pt x="172" y="321"/>
                  </a:lnTo>
                  <a:lnTo>
                    <a:pt x="521" y="91"/>
                  </a:lnTo>
                  <a:lnTo>
                    <a:pt x="521" y="3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998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87" name="Freeform 21">
              <a:extLst>
                <a:ext uri="{FF2B5EF4-FFF2-40B4-BE49-F238E27FC236}">
                  <a16:creationId xmlns:a16="http://schemas.microsoft.com/office/drawing/2014/main" id="{BE2B56EC-94C4-49EF-99E7-0937B49AA76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1" y="1160"/>
              <a:ext cx="500" cy="415"/>
            </a:xfrm>
            <a:custGeom>
              <a:avLst/>
              <a:gdLst>
                <a:gd name="T0" fmla="*/ 837 w 421"/>
                <a:gd name="T1" fmla="*/ 293 h 350"/>
                <a:gd name="T2" fmla="*/ 828 w 421"/>
                <a:gd name="T3" fmla="*/ 338 h 350"/>
                <a:gd name="T4" fmla="*/ 278 w 421"/>
                <a:gd name="T5" fmla="*/ 689 h 350"/>
                <a:gd name="T6" fmla="*/ 251 w 421"/>
                <a:gd name="T7" fmla="*/ 679 h 350"/>
                <a:gd name="T8" fmla="*/ 8 w 421"/>
                <a:gd name="T9" fmla="*/ 222 h 350"/>
                <a:gd name="T10" fmla="*/ 1 w 421"/>
                <a:gd name="T11" fmla="*/ 177 h 350"/>
                <a:gd name="T12" fmla="*/ 2 w 421"/>
                <a:gd name="T13" fmla="*/ 0 h 350"/>
                <a:gd name="T14" fmla="*/ 837 w 421"/>
                <a:gd name="T15" fmla="*/ 114 h 350"/>
                <a:gd name="T16" fmla="*/ 837 w 421"/>
                <a:gd name="T17" fmla="*/ 293 h 35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21" h="350">
                  <a:moveTo>
                    <a:pt x="421" y="148"/>
                  </a:moveTo>
                  <a:cubicBezTo>
                    <a:pt x="421" y="155"/>
                    <a:pt x="421" y="167"/>
                    <a:pt x="416" y="170"/>
                  </a:cubicBezTo>
                  <a:cubicBezTo>
                    <a:pt x="140" y="348"/>
                    <a:pt x="140" y="348"/>
                    <a:pt x="140" y="348"/>
                  </a:cubicBezTo>
                  <a:cubicBezTo>
                    <a:pt x="135" y="350"/>
                    <a:pt x="129" y="348"/>
                    <a:pt x="126" y="343"/>
                  </a:cubicBezTo>
                  <a:cubicBezTo>
                    <a:pt x="4" y="112"/>
                    <a:pt x="4" y="112"/>
                    <a:pt x="4" y="112"/>
                  </a:cubicBezTo>
                  <a:cubicBezTo>
                    <a:pt x="1" y="106"/>
                    <a:pt x="0" y="94"/>
                    <a:pt x="1" y="89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421" y="57"/>
                    <a:pt x="421" y="57"/>
                    <a:pt x="421" y="57"/>
                  </a:cubicBezTo>
                  <a:lnTo>
                    <a:pt x="421" y="148"/>
                  </a:lnTo>
                  <a:close/>
                </a:path>
              </a:pathLst>
            </a:custGeom>
            <a:solidFill>
              <a:srgbClr val="ADAB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88" name="Freeform 22">
              <a:extLst>
                <a:ext uri="{FF2B5EF4-FFF2-40B4-BE49-F238E27FC236}">
                  <a16:creationId xmlns:a16="http://schemas.microsoft.com/office/drawing/2014/main" id="{D53FA717-3A26-4E87-89B9-90FE5535092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3" y="1246"/>
              <a:ext cx="321" cy="312"/>
            </a:xfrm>
            <a:custGeom>
              <a:avLst/>
              <a:gdLst>
                <a:gd name="T0" fmla="*/ 321 w 321"/>
                <a:gd name="T1" fmla="*/ 42 h 312"/>
                <a:gd name="T2" fmla="*/ 320 w 321"/>
                <a:gd name="T3" fmla="*/ 0 h 312"/>
                <a:gd name="T4" fmla="*/ 0 w 321"/>
                <a:gd name="T5" fmla="*/ 211 h 312"/>
                <a:gd name="T6" fmla="*/ 2 w 321"/>
                <a:gd name="T7" fmla="*/ 312 h 312"/>
                <a:gd name="T8" fmla="*/ 321 w 321"/>
                <a:gd name="T9" fmla="*/ 42 h 3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1" h="312">
                  <a:moveTo>
                    <a:pt x="321" y="42"/>
                  </a:moveTo>
                  <a:lnTo>
                    <a:pt x="320" y="0"/>
                  </a:lnTo>
                  <a:lnTo>
                    <a:pt x="0" y="211"/>
                  </a:lnTo>
                  <a:lnTo>
                    <a:pt x="2" y="312"/>
                  </a:lnTo>
                  <a:lnTo>
                    <a:pt x="321" y="42"/>
                  </a:lnTo>
                  <a:close/>
                </a:path>
              </a:pathLst>
            </a:custGeom>
            <a:solidFill>
              <a:srgbClr val="9998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89" name="Freeform 23">
              <a:extLst>
                <a:ext uri="{FF2B5EF4-FFF2-40B4-BE49-F238E27FC236}">
                  <a16:creationId xmlns:a16="http://schemas.microsoft.com/office/drawing/2014/main" id="{4E3FC3D3-10C5-4E30-B0DD-3C1CFC8BE17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4" y="1485"/>
              <a:ext cx="1361" cy="853"/>
            </a:xfrm>
            <a:custGeom>
              <a:avLst/>
              <a:gdLst>
                <a:gd name="T0" fmla="*/ 2272 w 1147"/>
                <a:gd name="T1" fmla="*/ 639 h 718"/>
                <a:gd name="T2" fmla="*/ 2244 w 1147"/>
                <a:gd name="T3" fmla="*/ 707 h 718"/>
                <a:gd name="T4" fmla="*/ 1220 w 1147"/>
                <a:gd name="T5" fmla="*/ 1417 h 718"/>
                <a:gd name="T6" fmla="*/ 1134 w 1147"/>
                <a:gd name="T7" fmla="*/ 1402 h 718"/>
                <a:gd name="T8" fmla="*/ 21 w 1147"/>
                <a:gd name="T9" fmla="*/ 271 h 718"/>
                <a:gd name="T10" fmla="*/ 1 w 1147"/>
                <a:gd name="T11" fmla="*/ 195 h 718"/>
                <a:gd name="T12" fmla="*/ 1 w 1147"/>
                <a:gd name="T13" fmla="*/ 0 h 718"/>
                <a:gd name="T14" fmla="*/ 2271 w 1147"/>
                <a:gd name="T15" fmla="*/ 422 h 718"/>
                <a:gd name="T16" fmla="*/ 2272 w 1147"/>
                <a:gd name="T17" fmla="*/ 639 h 71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147" h="718">
                  <a:moveTo>
                    <a:pt x="1146" y="321"/>
                  </a:moveTo>
                  <a:cubicBezTo>
                    <a:pt x="1147" y="338"/>
                    <a:pt x="1143" y="348"/>
                    <a:pt x="1132" y="355"/>
                  </a:cubicBezTo>
                  <a:cubicBezTo>
                    <a:pt x="615" y="711"/>
                    <a:pt x="615" y="711"/>
                    <a:pt x="615" y="711"/>
                  </a:cubicBezTo>
                  <a:cubicBezTo>
                    <a:pt x="604" y="718"/>
                    <a:pt x="582" y="714"/>
                    <a:pt x="572" y="704"/>
                  </a:cubicBezTo>
                  <a:cubicBezTo>
                    <a:pt x="11" y="136"/>
                    <a:pt x="11" y="136"/>
                    <a:pt x="11" y="136"/>
                  </a:cubicBezTo>
                  <a:cubicBezTo>
                    <a:pt x="4" y="126"/>
                    <a:pt x="0" y="107"/>
                    <a:pt x="1" y="98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145" y="212"/>
                    <a:pt x="1145" y="212"/>
                    <a:pt x="1145" y="212"/>
                  </a:cubicBezTo>
                  <a:lnTo>
                    <a:pt x="1146" y="321"/>
                  </a:lnTo>
                  <a:close/>
                </a:path>
              </a:pathLst>
            </a:custGeom>
            <a:solidFill>
              <a:srgbClr val="ADAB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90" name="Freeform 24">
              <a:extLst>
                <a:ext uri="{FF2B5EF4-FFF2-40B4-BE49-F238E27FC236}">
                  <a16:creationId xmlns:a16="http://schemas.microsoft.com/office/drawing/2014/main" id="{7A99CEC2-49A0-4663-BA50-5BFF8C795C8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0" y="2216"/>
              <a:ext cx="1516" cy="1034"/>
            </a:xfrm>
            <a:custGeom>
              <a:avLst/>
              <a:gdLst>
                <a:gd name="T0" fmla="*/ 2527 w 1278"/>
                <a:gd name="T1" fmla="*/ 890 h 871"/>
                <a:gd name="T2" fmla="*/ 2480 w 1278"/>
                <a:gd name="T3" fmla="*/ 973 h 871"/>
                <a:gd name="T4" fmla="*/ 1539 w 1278"/>
                <a:gd name="T5" fmla="*/ 1717 h 871"/>
                <a:gd name="T6" fmla="*/ 1440 w 1278"/>
                <a:gd name="T7" fmla="*/ 1709 h 871"/>
                <a:gd name="T8" fmla="*/ 33 w 1278"/>
                <a:gd name="T9" fmla="*/ 310 h 871"/>
                <a:gd name="T10" fmla="*/ 11 w 1278"/>
                <a:gd name="T11" fmla="*/ 220 h 871"/>
                <a:gd name="T12" fmla="*/ 0 w 1278"/>
                <a:gd name="T13" fmla="*/ 0 h 871"/>
                <a:gd name="T14" fmla="*/ 2530 w 1278"/>
                <a:gd name="T15" fmla="*/ 670 h 871"/>
                <a:gd name="T16" fmla="*/ 2527 w 1278"/>
                <a:gd name="T17" fmla="*/ 890 h 87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78" h="871">
                  <a:moveTo>
                    <a:pt x="1276" y="448"/>
                  </a:moveTo>
                  <a:cubicBezTo>
                    <a:pt x="1277" y="470"/>
                    <a:pt x="1264" y="483"/>
                    <a:pt x="1253" y="490"/>
                  </a:cubicBezTo>
                  <a:cubicBezTo>
                    <a:pt x="776" y="864"/>
                    <a:pt x="776" y="864"/>
                    <a:pt x="776" y="864"/>
                  </a:cubicBezTo>
                  <a:cubicBezTo>
                    <a:pt x="766" y="871"/>
                    <a:pt x="737" y="870"/>
                    <a:pt x="727" y="861"/>
                  </a:cubicBezTo>
                  <a:cubicBezTo>
                    <a:pt x="17" y="156"/>
                    <a:pt x="17" y="156"/>
                    <a:pt x="17" y="156"/>
                  </a:cubicBezTo>
                  <a:cubicBezTo>
                    <a:pt x="10" y="146"/>
                    <a:pt x="8" y="128"/>
                    <a:pt x="6" y="11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278" y="337"/>
                    <a:pt x="1278" y="337"/>
                    <a:pt x="1278" y="337"/>
                  </a:cubicBezTo>
                  <a:lnTo>
                    <a:pt x="1276" y="448"/>
                  </a:lnTo>
                  <a:close/>
                </a:path>
              </a:pathLst>
            </a:custGeom>
            <a:solidFill>
              <a:srgbClr val="ADAB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91" name="Freeform 25">
              <a:extLst>
                <a:ext uri="{FF2B5EF4-FFF2-40B4-BE49-F238E27FC236}">
                  <a16:creationId xmlns:a16="http://schemas.microsoft.com/office/drawing/2014/main" id="{D7F3A262-0D3E-4FC3-900D-BD861CBD908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9" y="1583"/>
              <a:ext cx="353" cy="319"/>
            </a:xfrm>
            <a:custGeom>
              <a:avLst/>
              <a:gdLst>
                <a:gd name="T0" fmla="*/ 0 w 297"/>
                <a:gd name="T1" fmla="*/ 109 h 269"/>
                <a:gd name="T2" fmla="*/ 238 w 297"/>
                <a:gd name="T3" fmla="*/ 0 h 269"/>
                <a:gd name="T4" fmla="*/ 593 w 297"/>
                <a:gd name="T5" fmla="*/ 364 h 269"/>
                <a:gd name="T6" fmla="*/ 373 w 297"/>
                <a:gd name="T7" fmla="*/ 512 h 269"/>
                <a:gd name="T8" fmla="*/ 0 w 297"/>
                <a:gd name="T9" fmla="*/ 109 h 26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7" h="269">
                  <a:moveTo>
                    <a:pt x="0" y="56"/>
                  </a:moveTo>
                  <a:cubicBezTo>
                    <a:pt x="0" y="56"/>
                    <a:pt x="87" y="59"/>
                    <a:pt x="119" y="0"/>
                  </a:cubicBezTo>
                  <a:cubicBezTo>
                    <a:pt x="297" y="184"/>
                    <a:pt x="297" y="184"/>
                    <a:pt x="297" y="184"/>
                  </a:cubicBezTo>
                  <a:cubicBezTo>
                    <a:pt x="297" y="184"/>
                    <a:pt x="238" y="269"/>
                    <a:pt x="187" y="259"/>
                  </a:cubicBezTo>
                  <a:lnTo>
                    <a:pt x="0" y="56"/>
                  </a:lnTo>
                  <a:close/>
                </a:path>
              </a:pathLst>
            </a:custGeom>
            <a:solidFill>
              <a:srgbClr val="C1C0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92" name="Freeform 26">
              <a:extLst>
                <a:ext uri="{FF2B5EF4-FFF2-40B4-BE49-F238E27FC236}">
                  <a16:creationId xmlns:a16="http://schemas.microsoft.com/office/drawing/2014/main" id="{EDE60D43-4F56-4B65-9B8E-C0E2B35AAED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9" y="1649"/>
              <a:ext cx="222" cy="308"/>
            </a:xfrm>
            <a:custGeom>
              <a:avLst/>
              <a:gdLst>
                <a:gd name="T0" fmla="*/ 0 w 222"/>
                <a:gd name="T1" fmla="*/ 0 h 308"/>
                <a:gd name="T2" fmla="*/ 0 w 222"/>
                <a:gd name="T3" fmla="*/ 68 h 308"/>
                <a:gd name="T4" fmla="*/ 222 w 222"/>
                <a:gd name="T5" fmla="*/ 308 h 308"/>
                <a:gd name="T6" fmla="*/ 222 w 222"/>
                <a:gd name="T7" fmla="*/ 241 h 308"/>
                <a:gd name="T8" fmla="*/ 0 w 222"/>
                <a:gd name="T9" fmla="*/ 0 h 30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2" h="308">
                  <a:moveTo>
                    <a:pt x="0" y="0"/>
                  </a:moveTo>
                  <a:lnTo>
                    <a:pt x="0" y="68"/>
                  </a:lnTo>
                  <a:lnTo>
                    <a:pt x="222" y="308"/>
                  </a:lnTo>
                  <a:lnTo>
                    <a:pt x="222" y="24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DAB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93" name="Freeform 27">
              <a:extLst>
                <a:ext uri="{FF2B5EF4-FFF2-40B4-BE49-F238E27FC236}">
                  <a16:creationId xmlns:a16="http://schemas.microsoft.com/office/drawing/2014/main" id="{1B346389-7EBC-4069-A085-9CA98B2FA48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1" y="1801"/>
              <a:ext cx="134" cy="156"/>
            </a:xfrm>
            <a:custGeom>
              <a:avLst/>
              <a:gdLst>
                <a:gd name="T0" fmla="*/ 217 w 113"/>
                <a:gd name="T1" fmla="*/ 0 h 131"/>
                <a:gd name="T2" fmla="*/ 0 w 113"/>
                <a:gd name="T3" fmla="*/ 150 h 131"/>
                <a:gd name="T4" fmla="*/ 0 w 113"/>
                <a:gd name="T5" fmla="*/ 263 h 131"/>
                <a:gd name="T6" fmla="*/ 224 w 113"/>
                <a:gd name="T7" fmla="*/ 98 h 131"/>
                <a:gd name="T8" fmla="*/ 217 w 113"/>
                <a:gd name="T9" fmla="*/ 0 h 1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3" h="131">
                  <a:moveTo>
                    <a:pt x="110" y="0"/>
                  </a:moveTo>
                  <a:cubicBezTo>
                    <a:pt x="110" y="0"/>
                    <a:pt x="55" y="83"/>
                    <a:pt x="0" y="75"/>
                  </a:cubicBezTo>
                  <a:cubicBezTo>
                    <a:pt x="0" y="131"/>
                    <a:pt x="0" y="131"/>
                    <a:pt x="0" y="131"/>
                  </a:cubicBezTo>
                  <a:cubicBezTo>
                    <a:pt x="113" y="49"/>
                    <a:pt x="113" y="49"/>
                    <a:pt x="113" y="49"/>
                  </a:cubicBezTo>
                  <a:lnTo>
                    <a:pt x="110" y="0"/>
                  </a:lnTo>
                  <a:close/>
                </a:path>
              </a:pathLst>
            </a:custGeom>
            <a:solidFill>
              <a:srgbClr val="9998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94" name="Freeform 28">
              <a:extLst>
                <a:ext uri="{FF2B5EF4-FFF2-40B4-BE49-F238E27FC236}">
                  <a16:creationId xmlns:a16="http://schemas.microsoft.com/office/drawing/2014/main" id="{141FF80F-6D47-4FFA-91F0-A9A2F286688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5" y="1864"/>
              <a:ext cx="46" cy="126"/>
            </a:xfrm>
            <a:custGeom>
              <a:avLst/>
              <a:gdLst>
                <a:gd name="T0" fmla="*/ 24 w 39"/>
                <a:gd name="T1" fmla="*/ 48 h 106"/>
                <a:gd name="T2" fmla="*/ 75 w 39"/>
                <a:gd name="T3" fmla="*/ 2 h 106"/>
                <a:gd name="T4" fmla="*/ 53 w 39"/>
                <a:gd name="T5" fmla="*/ 155 h 106"/>
                <a:gd name="T6" fmla="*/ 0 w 39"/>
                <a:gd name="T7" fmla="*/ 179 h 106"/>
                <a:gd name="T8" fmla="*/ 24 w 39"/>
                <a:gd name="T9" fmla="*/ 48 h 1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106">
                  <a:moveTo>
                    <a:pt x="12" y="24"/>
                  </a:moveTo>
                  <a:cubicBezTo>
                    <a:pt x="12" y="24"/>
                    <a:pt x="22" y="0"/>
                    <a:pt x="39" y="2"/>
                  </a:cubicBezTo>
                  <a:cubicBezTo>
                    <a:pt x="27" y="77"/>
                    <a:pt x="27" y="77"/>
                    <a:pt x="27" y="77"/>
                  </a:cubicBezTo>
                  <a:cubicBezTo>
                    <a:pt x="27" y="77"/>
                    <a:pt x="17" y="106"/>
                    <a:pt x="0" y="90"/>
                  </a:cubicBezTo>
                  <a:lnTo>
                    <a:pt x="12" y="24"/>
                  </a:lnTo>
                  <a:close/>
                </a:path>
              </a:pathLst>
            </a:custGeom>
            <a:solidFill>
              <a:srgbClr val="817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95" name="Freeform 29">
              <a:extLst>
                <a:ext uri="{FF2B5EF4-FFF2-40B4-BE49-F238E27FC236}">
                  <a16:creationId xmlns:a16="http://schemas.microsoft.com/office/drawing/2014/main" id="{59179A8A-3126-48F1-9A34-F92B5CDB569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2" y="1861"/>
              <a:ext cx="153" cy="112"/>
            </a:xfrm>
            <a:custGeom>
              <a:avLst/>
              <a:gdLst>
                <a:gd name="T0" fmla="*/ 255 w 129"/>
                <a:gd name="T1" fmla="*/ 31 h 95"/>
                <a:gd name="T2" fmla="*/ 56 w 129"/>
                <a:gd name="T3" fmla="*/ 184 h 95"/>
                <a:gd name="T4" fmla="*/ 24 w 129"/>
                <a:gd name="T5" fmla="*/ 145 h 95"/>
                <a:gd name="T6" fmla="*/ 221 w 129"/>
                <a:gd name="T7" fmla="*/ 0 h 95"/>
                <a:gd name="T8" fmla="*/ 255 w 129"/>
                <a:gd name="T9" fmla="*/ 31 h 9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9" h="95">
                  <a:moveTo>
                    <a:pt x="129" y="16"/>
                  </a:moveTo>
                  <a:cubicBezTo>
                    <a:pt x="29" y="95"/>
                    <a:pt x="29" y="95"/>
                    <a:pt x="29" y="95"/>
                  </a:cubicBezTo>
                  <a:cubicBezTo>
                    <a:pt x="29" y="95"/>
                    <a:pt x="0" y="93"/>
                    <a:pt x="12" y="75"/>
                  </a:cubicBezTo>
                  <a:cubicBezTo>
                    <a:pt x="111" y="0"/>
                    <a:pt x="111" y="0"/>
                    <a:pt x="111" y="0"/>
                  </a:cubicBezTo>
                  <a:lnTo>
                    <a:pt x="129" y="16"/>
                  </a:lnTo>
                  <a:close/>
                </a:path>
              </a:pathLst>
            </a:custGeom>
            <a:solidFill>
              <a:srgbClr val="817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96" name="Freeform 30">
              <a:extLst>
                <a:ext uri="{FF2B5EF4-FFF2-40B4-BE49-F238E27FC236}">
                  <a16:creationId xmlns:a16="http://schemas.microsoft.com/office/drawing/2014/main" id="{933B93C6-C05E-4247-8C6F-9686EA4C916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1" y="994"/>
              <a:ext cx="399" cy="349"/>
            </a:xfrm>
            <a:custGeom>
              <a:avLst/>
              <a:gdLst>
                <a:gd name="T0" fmla="*/ 0 w 336"/>
                <a:gd name="T1" fmla="*/ 171 h 294"/>
                <a:gd name="T2" fmla="*/ 251 w 336"/>
                <a:gd name="T3" fmla="*/ 0 h 294"/>
                <a:gd name="T4" fmla="*/ 669 w 336"/>
                <a:gd name="T5" fmla="*/ 386 h 294"/>
                <a:gd name="T6" fmla="*/ 411 w 336"/>
                <a:gd name="T7" fmla="*/ 583 h 294"/>
                <a:gd name="T8" fmla="*/ 0 w 336"/>
                <a:gd name="T9" fmla="*/ 171 h 29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6" h="294">
                  <a:moveTo>
                    <a:pt x="0" y="86"/>
                  </a:moveTo>
                  <a:cubicBezTo>
                    <a:pt x="0" y="86"/>
                    <a:pt x="96" y="74"/>
                    <a:pt x="126" y="0"/>
                  </a:cubicBezTo>
                  <a:cubicBezTo>
                    <a:pt x="336" y="195"/>
                    <a:pt x="336" y="195"/>
                    <a:pt x="336" y="195"/>
                  </a:cubicBezTo>
                  <a:cubicBezTo>
                    <a:pt x="336" y="195"/>
                    <a:pt x="286" y="282"/>
                    <a:pt x="206" y="294"/>
                  </a:cubicBezTo>
                  <a:lnTo>
                    <a:pt x="0" y="86"/>
                  </a:lnTo>
                  <a:close/>
                </a:path>
              </a:pathLst>
            </a:custGeom>
            <a:solidFill>
              <a:srgbClr val="C1C0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97" name="Freeform 31">
              <a:extLst>
                <a:ext uri="{FF2B5EF4-FFF2-40B4-BE49-F238E27FC236}">
                  <a16:creationId xmlns:a16="http://schemas.microsoft.com/office/drawing/2014/main" id="{F69B35BD-EC32-4E25-9836-DEA5522E638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6" y="1225"/>
              <a:ext cx="157" cy="163"/>
            </a:xfrm>
            <a:custGeom>
              <a:avLst/>
              <a:gdLst>
                <a:gd name="T0" fmla="*/ 253 w 133"/>
                <a:gd name="T1" fmla="*/ 0 h 137"/>
                <a:gd name="T2" fmla="*/ 0 w 133"/>
                <a:gd name="T3" fmla="*/ 199 h 137"/>
                <a:gd name="T4" fmla="*/ 8 w 133"/>
                <a:gd name="T5" fmla="*/ 275 h 137"/>
                <a:gd name="T6" fmla="*/ 257 w 133"/>
                <a:gd name="T7" fmla="*/ 98 h 137"/>
                <a:gd name="T8" fmla="*/ 253 w 133"/>
                <a:gd name="T9" fmla="*/ 0 h 1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3" h="137">
                  <a:moveTo>
                    <a:pt x="130" y="0"/>
                  </a:moveTo>
                  <a:cubicBezTo>
                    <a:pt x="130" y="0"/>
                    <a:pt x="73" y="93"/>
                    <a:pt x="0" y="99"/>
                  </a:cubicBezTo>
                  <a:cubicBezTo>
                    <a:pt x="4" y="137"/>
                    <a:pt x="4" y="137"/>
                    <a:pt x="4" y="137"/>
                  </a:cubicBezTo>
                  <a:cubicBezTo>
                    <a:pt x="133" y="49"/>
                    <a:pt x="133" y="49"/>
                    <a:pt x="133" y="49"/>
                  </a:cubicBezTo>
                  <a:lnTo>
                    <a:pt x="130" y="0"/>
                  </a:lnTo>
                  <a:close/>
                </a:path>
              </a:pathLst>
            </a:custGeom>
            <a:solidFill>
              <a:srgbClr val="9998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98" name="Freeform 32">
              <a:extLst>
                <a:ext uri="{FF2B5EF4-FFF2-40B4-BE49-F238E27FC236}">
                  <a16:creationId xmlns:a16="http://schemas.microsoft.com/office/drawing/2014/main" id="{17748693-ECCC-46A2-9E6B-1FB0485B5F70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6" y="1295"/>
              <a:ext cx="49" cy="138"/>
            </a:xfrm>
            <a:custGeom>
              <a:avLst/>
              <a:gdLst>
                <a:gd name="T0" fmla="*/ 32 w 41"/>
                <a:gd name="T1" fmla="*/ 43 h 116"/>
                <a:gd name="T2" fmla="*/ 85 w 41"/>
                <a:gd name="T3" fmla="*/ 10 h 116"/>
                <a:gd name="T4" fmla="*/ 50 w 41"/>
                <a:gd name="T5" fmla="*/ 232 h 116"/>
                <a:gd name="T6" fmla="*/ 0 w 41"/>
                <a:gd name="T7" fmla="*/ 224 h 116"/>
                <a:gd name="T8" fmla="*/ 32 w 41"/>
                <a:gd name="T9" fmla="*/ 43 h 1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116">
                  <a:moveTo>
                    <a:pt x="16" y="21"/>
                  </a:moveTo>
                  <a:cubicBezTo>
                    <a:pt x="16" y="21"/>
                    <a:pt x="25" y="0"/>
                    <a:pt x="41" y="5"/>
                  </a:cubicBezTo>
                  <a:cubicBezTo>
                    <a:pt x="24" y="116"/>
                    <a:pt x="24" y="116"/>
                    <a:pt x="24" y="116"/>
                  </a:cubicBezTo>
                  <a:cubicBezTo>
                    <a:pt x="0" y="112"/>
                    <a:pt x="0" y="112"/>
                    <a:pt x="0" y="112"/>
                  </a:cubicBezTo>
                  <a:lnTo>
                    <a:pt x="16" y="21"/>
                  </a:lnTo>
                  <a:close/>
                </a:path>
              </a:pathLst>
            </a:custGeom>
            <a:solidFill>
              <a:srgbClr val="817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99" name="Freeform 33">
              <a:extLst>
                <a:ext uri="{FF2B5EF4-FFF2-40B4-BE49-F238E27FC236}">
                  <a16:creationId xmlns:a16="http://schemas.microsoft.com/office/drawing/2014/main" id="{4C424FDF-8828-41FE-AEF2-C3BA232C048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3" y="1007"/>
              <a:ext cx="500" cy="446"/>
            </a:xfrm>
            <a:custGeom>
              <a:avLst/>
              <a:gdLst>
                <a:gd name="T0" fmla="*/ 826 w 422"/>
                <a:gd name="T1" fmla="*/ 362 h 376"/>
                <a:gd name="T2" fmla="*/ 819 w 422"/>
                <a:gd name="T3" fmla="*/ 387 h 376"/>
                <a:gd name="T4" fmla="*/ 274 w 422"/>
                <a:gd name="T5" fmla="*/ 738 h 376"/>
                <a:gd name="T6" fmla="*/ 245 w 422"/>
                <a:gd name="T7" fmla="*/ 728 h 376"/>
                <a:gd name="T8" fmla="*/ 7 w 422"/>
                <a:gd name="T9" fmla="*/ 272 h 376"/>
                <a:gd name="T10" fmla="*/ 11 w 422"/>
                <a:gd name="T11" fmla="*/ 242 h 376"/>
                <a:gd name="T12" fmla="*/ 438 w 422"/>
                <a:gd name="T13" fmla="*/ 7 h 376"/>
                <a:gd name="T14" fmla="*/ 470 w 422"/>
                <a:gd name="T15" fmla="*/ 11 h 376"/>
                <a:gd name="T16" fmla="*/ 826 w 422"/>
                <a:gd name="T17" fmla="*/ 362 h 37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22" h="376">
                  <a:moveTo>
                    <a:pt x="419" y="183"/>
                  </a:moveTo>
                  <a:cubicBezTo>
                    <a:pt x="422" y="188"/>
                    <a:pt x="420" y="193"/>
                    <a:pt x="415" y="196"/>
                  </a:cubicBezTo>
                  <a:cubicBezTo>
                    <a:pt x="139" y="373"/>
                    <a:pt x="139" y="373"/>
                    <a:pt x="139" y="373"/>
                  </a:cubicBezTo>
                  <a:cubicBezTo>
                    <a:pt x="134" y="376"/>
                    <a:pt x="128" y="374"/>
                    <a:pt x="125" y="368"/>
                  </a:cubicBezTo>
                  <a:cubicBezTo>
                    <a:pt x="3" y="137"/>
                    <a:pt x="3" y="137"/>
                    <a:pt x="3" y="137"/>
                  </a:cubicBezTo>
                  <a:cubicBezTo>
                    <a:pt x="0" y="132"/>
                    <a:pt x="1" y="125"/>
                    <a:pt x="6" y="122"/>
                  </a:cubicBezTo>
                  <a:cubicBezTo>
                    <a:pt x="222" y="3"/>
                    <a:pt x="222" y="3"/>
                    <a:pt x="222" y="3"/>
                  </a:cubicBezTo>
                  <a:cubicBezTo>
                    <a:pt x="228" y="0"/>
                    <a:pt x="235" y="2"/>
                    <a:pt x="239" y="6"/>
                  </a:cubicBezTo>
                  <a:lnTo>
                    <a:pt x="419" y="183"/>
                  </a:lnTo>
                  <a:close/>
                </a:path>
              </a:pathLst>
            </a:custGeom>
            <a:solidFill>
              <a:srgbClr val="C1C0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00" name="Freeform 34">
              <a:extLst>
                <a:ext uri="{FF2B5EF4-FFF2-40B4-BE49-F238E27FC236}">
                  <a16:creationId xmlns:a16="http://schemas.microsoft.com/office/drawing/2014/main" id="{90A66194-8241-43BE-881E-478078D163F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9" y="879"/>
              <a:ext cx="522" cy="332"/>
            </a:xfrm>
            <a:custGeom>
              <a:avLst/>
              <a:gdLst>
                <a:gd name="T0" fmla="*/ 862 w 440"/>
                <a:gd name="T1" fmla="*/ 233 h 279"/>
                <a:gd name="T2" fmla="*/ 862 w 440"/>
                <a:gd name="T3" fmla="*/ 263 h 279"/>
                <a:gd name="T4" fmla="*/ 365 w 440"/>
                <a:gd name="T5" fmla="*/ 557 h 279"/>
                <a:gd name="T6" fmla="*/ 342 w 440"/>
                <a:gd name="T7" fmla="*/ 543 h 279"/>
                <a:gd name="T8" fmla="*/ 7 w 440"/>
                <a:gd name="T9" fmla="*/ 199 h 279"/>
                <a:gd name="T10" fmla="*/ 7 w 440"/>
                <a:gd name="T11" fmla="*/ 170 h 279"/>
                <a:gd name="T12" fmla="*/ 319 w 440"/>
                <a:gd name="T13" fmla="*/ 2 h 279"/>
                <a:gd name="T14" fmla="*/ 361 w 440"/>
                <a:gd name="T15" fmla="*/ 7 h 279"/>
                <a:gd name="T16" fmla="*/ 862 w 440"/>
                <a:gd name="T17" fmla="*/ 233 h 27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40" h="279">
                  <a:moveTo>
                    <a:pt x="436" y="117"/>
                  </a:moveTo>
                  <a:cubicBezTo>
                    <a:pt x="440" y="122"/>
                    <a:pt x="440" y="128"/>
                    <a:pt x="436" y="131"/>
                  </a:cubicBezTo>
                  <a:cubicBezTo>
                    <a:pt x="185" y="277"/>
                    <a:pt x="185" y="277"/>
                    <a:pt x="185" y="277"/>
                  </a:cubicBezTo>
                  <a:cubicBezTo>
                    <a:pt x="182" y="279"/>
                    <a:pt x="176" y="277"/>
                    <a:pt x="173" y="271"/>
                  </a:cubicBezTo>
                  <a:cubicBezTo>
                    <a:pt x="3" y="99"/>
                    <a:pt x="3" y="99"/>
                    <a:pt x="3" y="99"/>
                  </a:cubicBezTo>
                  <a:cubicBezTo>
                    <a:pt x="0" y="93"/>
                    <a:pt x="0" y="87"/>
                    <a:pt x="3" y="85"/>
                  </a:cubicBezTo>
                  <a:cubicBezTo>
                    <a:pt x="161" y="2"/>
                    <a:pt x="161" y="2"/>
                    <a:pt x="161" y="2"/>
                  </a:cubicBezTo>
                  <a:cubicBezTo>
                    <a:pt x="165" y="0"/>
                    <a:pt x="175" y="0"/>
                    <a:pt x="182" y="3"/>
                  </a:cubicBezTo>
                  <a:lnTo>
                    <a:pt x="436" y="117"/>
                  </a:lnTo>
                  <a:close/>
                </a:path>
              </a:pathLst>
            </a:custGeom>
            <a:solidFill>
              <a:srgbClr val="C1C0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01" name="Freeform 35">
              <a:extLst>
                <a:ext uri="{FF2B5EF4-FFF2-40B4-BE49-F238E27FC236}">
                  <a16:creationId xmlns:a16="http://schemas.microsoft.com/office/drawing/2014/main" id="{2C03FB78-7928-4B5A-8AE7-5F7409F2405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3" y="1053"/>
              <a:ext cx="1363" cy="1140"/>
            </a:xfrm>
            <a:custGeom>
              <a:avLst/>
              <a:gdLst>
                <a:gd name="T0" fmla="*/ 2261 w 1149"/>
                <a:gd name="T1" fmla="*/ 1120 h 960"/>
                <a:gd name="T2" fmla="*/ 2247 w 1149"/>
                <a:gd name="T3" fmla="*/ 1185 h 960"/>
                <a:gd name="T4" fmla="*/ 1210 w 1149"/>
                <a:gd name="T5" fmla="*/ 1895 h 960"/>
                <a:gd name="T6" fmla="*/ 1126 w 1149"/>
                <a:gd name="T7" fmla="*/ 1885 h 960"/>
                <a:gd name="T8" fmla="*/ 13 w 1149"/>
                <a:gd name="T9" fmla="*/ 753 h 960"/>
                <a:gd name="T10" fmla="*/ 25 w 1149"/>
                <a:gd name="T11" fmla="*/ 690 h 960"/>
                <a:gd name="T12" fmla="*/ 1098 w 1149"/>
                <a:gd name="T13" fmla="*/ 14 h 960"/>
                <a:gd name="T14" fmla="*/ 1159 w 1149"/>
                <a:gd name="T15" fmla="*/ 25 h 960"/>
                <a:gd name="T16" fmla="*/ 2261 w 1149"/>
                <a:gd name="T17" fmla="*/ 1120 h 96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149" h="960">
                  <a:moveTo>
                    <a:pt x="1142" y="563"/>
                  </a:moveTo>
                  <a:cubicBezTo>
                    <a:pt x="1149" y="574"/>
                    <a:pt x="1146" y="588"/>
                    <a:pt x="1135" y="595"/>
                  </a:cubicBezTo>
                  <a:cubicBezTo>
                    <a:pt x="611" y="953"/>
                    <a:pt x="611" y="953"/>
                    <a:pt x="611" y="953"/>
                  </a:cubicBezTo>
                  <a:cubicBezTo>
                    <a:pt x="600" y="960"/>
                    <a:pt x="578" y="956"/>
                    <a:pt x="568" y="947"/>
                  </a:cubicBezTo>
                  <a:cubicBezTo>
                    <a:pt x="7" y="379"/>
                    <a:pt x="7" y="379"/>
                    <a:pt x="7" y="379"/>
                  </a:cubicBezTo>
                  <a:cubicBezTo>
                    <a:pt x="0" y="368"/>
                    <a:pt x="2" y="354"/>
                    <a:pt x="13" y="347"/>
                  </a:cubicBezTo>
                  <a:cubicBezTo>
                    <a:pt x="555" y="7"/>
                    <a:pt x="555" y="7"/>
                    <a:pt x="555" y="7"/>
                  </a:cubicBezTo>
                  <a:cubicBezTo>
                    <a:pt x="565" y="0"/>
                    <a:pt x="579" y="3"/>
                    <a:pt x="586" y="13"/>
                  </a:cubicBezTo>
                  <a:lnTo>
                    <a:pt x="1142" y="563"/>
                  </a:lnTo>
                  <a:close/>
                </a:path>
              </a:pathLst>
            </a:custGeom>
            <a:solidFill>
              <a:srgbClr val="C1C0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02" name="Freeform 36">
              <a:extLst>
                <a:ext uri="{FF2B5EF4-FFF2-40B4-BE49-F238E27FC236}">
                  <a16:creationId xmlns:a16="http://schemas.microsoft.com/office/drawing/2014/main" id="{5FEBA25F-158E-458D-A745-2CB57AE6C59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5" y="1768"/>
              <a:ext cx="1526" cy="1341"/>
            </a:xfrm>
            <a:custGeom>
              <a:avLst/>
              <a:gdLst>
                <a:gd name="T0" fmla="*/ 2536 w 1286"/>
                <a:gd name="T1" fmla="*/ 1392 h 1129"/>
                <a:gd name="T2" fmla="*/ 2522 w 1286"/>
                <a:gd name="T3" fmla="*/ 1456 h 1129"/>
                <a:gd name="T4" fmla="*/ 1544 w 1286"/>
                <a:gd name="T5" fmla="*/ 2233 h 1129"/>
                <a:gd name="T6" fmla="*/ 1458 w 1286"/>
                <a:gd name="T7" fmla="*/ 2222 h 1129"/>
                <a:gd name="T8" fmla="*/ 13 w 1286"/>
                <a:gd name="T9" fmla="*/ 782 h 1129"/>
                <a:gd name="T10" fmla="*/ 25 w 1286"/>
                <a:gd name="T11" fmla="*/ 720 h 1129"/>
                <a:gd name="T12" fmla="*/ 1073 w 1286"/>
                <a:gd name="T13" fmla="*/ 14 h 1129"/>
                <a:gd name="T14" fmla="*/ 1137 w 1286"/>
                <a:gd name="T15" fmla="*/ 25 h 1129"/>
                <a:gd name="T16" fmla="*/ 2536 w 1286"/>
                <a:gd name="T17" fmla="*/ 1392 h 112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86" h="1129">
                  <a:moveTo>
                    <a:pt x="1279" y="700"/>
                  </a:moveTo>
                  <a:cubicBezTo>
                    <a:pt x="1286" y="711"/>
                    <a:pt x="1283" y="725"/>
                    <a:pt x="1272" y="732"/>
                  </a:cubicBezTo>
                  <a:cubicBezTo>
                    <a:pt x="779" y="1122"/>
                    <a:pt x="779" y="1122"/>
                    <a:pt x="779" y="1122"/>
                  </a:cubicBezTo>
                  <a:cubicBezTo>
                    <a:pt x="768" y="1129"/>
                    <a:pt x="746" y="1126"/>
                    <a:pt x="736" y="1116"/>
                  </a:cubicBezTo>
                  <a:cubicBezTo>
                    <a:pt x="7" y="392"/>
                    <a:pt x="7" y="392"/>
                    <a:pt x="7" y="392"/>
                  </a:cubicBezTo>
                  <a:cubicBezTo>
                    <a:pt x="0" y="382"/>
                    <a:pt x="3" y="368"/>
                    <a:pt x="13" y="361"/>
                  </a:cubicBezTo>
                  <a:cubicBezTo>
                    <a:pt x="541" y="7"/>
                    <a:pt x="541" y="7"/>
                    <a:pt x="541" y="7"/>
                  </a:cubicBezTo>
                  <a:cubicBezTo>
                    <a:pt x="552" y="0"/>
                    <a:pt x="566" y="3"/>
                    <a:pt x="573" y="13"/>
                  </a:cubicBezTo>
                  <a:lnTo>
                    <a:pt x="1279" y="700"/>
                  </a:lnTo>
                  <a:close/>
                </a:path>
              </a:pathLst>
            </a:custGeom>
            <a:solidFill>
              <a:srgbClr val="C1C0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03" name="Freeform 37">
              <a:extLst>
                <a:ext uri="{FF2B5EF4-FFF2-40B4-BE49-F238E27FC236}">
                  <a16:creationId xmlns:a16="http://schemas.microsoft.com/office/drawing/2014/main" id="{225E436E-A719-49F9-ACE9-C11E34DD8503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5" y="3042"/>
              <a:ext cx="192" cy="164"/>
            </a:xfrm>
            <a:custGeom>
              <a:avLst/>
              <a:gdLst>
                <a:gd name="T0" fmla="*/ 13 w 192"/>
                <a:gd name="T1" fmla="*/ 0 h 164"/>
                <a:gd name="T2" fmla="*/ 192 w 192"/>
                <a:gd name="T3" fmla="*/ 164 h 164"/>
                <a:gd name="T4" fmla="*/ 115 w 192"/>
                <a:gd name="T5" fmla="*/ 121 h 164"/>
                <a:gd name="T6" fmla="*/ 0 w 192"/>
                <a:gd name="T7" fmla="*/ 10 h 16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92" h="164">
                  <a:moveTo>
                    <a:pt x="13" y="0"/>
                  </a:moveTo>
                  <a:lnTo>
                    <a:pt x="192" y="164"/>
                  </a:lnTo>
                  <a:lnTo>
                    <a:pt x="115" y="121"/>
                  </a:lnTo>
                  <a:lnTo>
                    <a:pt x="0" y="10"/>
                  </a:lnTo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04" name="Freeform 38">
              <a:extLst>
                <a:ext uri="{FF2B5EF4-FFF2-40B4-BE49-F238E27FC236}">
                  <a16:creationId xmlns:a16="http://schemas.microsoft.com/office/drawing/2014/main" id="{227FEF8D-78F5-4282-A742-C80C3E4B632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7" y="2206"/>
              <a:ext cx="1915" cy="1411"/>
            </a:xfrm>
            <a:custGeom>
              <a:avLst/>
              <a:gdLst>
                <a:gd name="T0" fmla="*/ 1794 w 1915"/>
                <a:gd name="T1" fmla="*/ 846 h 1411"/>
                <a:gd name="T2" fmla="*/ 1915 w 1915"/>
                <a:gd name="T3" fmla="*/ 962 h 1411"/>
                <a:gd name="T4" fmla="*/ 1310 w 1915"/>
                <a:gd name="T5" fmla="*/ 1411 h 1411"/>
                <a:gd name="T6" fmla="*/ 0 w 1915"/>
                <a:gd name="T7" fmla="*/ 81 h 1411"/>
                <a:gd name="T8" fmla="*/ 145 w 1915"/>
                <a:gd name="T9" fmla="*/ 0 h 14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15" h="1411">
                  <a:moveTo>
                    <a:pt x="1794" y="846"/>
                  </a:moveTo>
                  <a:lnTo>
                    <a:pt x="1915" y="962"/>
                  </a:lnTo>
                  <a:lnTo>
                    <a:pt x="1310" y="1411"/>
                  </a:lnTo>
                  <a:lnTo>
                    <a:pt x="0" y="81"/>
                  </a:lnTo>
                  <a:lnTo>
                    <a:pt x="145" y="0"/>
                  </a:lnTo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05" name="Freeform 39">
              <a:extLst>
                <a:ext uri="{FF2B5EF4-FFF2-40B4-BE49-F238E27FC236}">
                  <a16:creationId xmlns:a16="http://schemas.microsoft.com/office/drawing/2014/main" id="{F712363D-55E3-453E-83F2-241FC90B2E6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0" y="2287"/>
              <a:ext cx="1367" cy="1467"/>
            </a:xfrm>
            <a:custGeom>
              <a:avLst/>
              <a:gdLst>
                <a:gd name="T0" fmla="*/ 57 w 1367"/>
                <a:gd name="T1" fmla="*/ 0 h 1467"/>
                <a:gd name="T2" fmla="*/ 1367 w 1367"/>
                <a:gd name="T3" fmla="*/ 1330 h 1467"/>
                <a:gd name="T4" fmla="*/ 1315 w 1367"/>
                <a:gd name="T5" fmla="*/ 1467 h 1467"/>
                <a:gd name="T6" fmla="*/ 0 w 1367"/>
                <a:gd name="T7" fmla="*/ 100 h 1467"/>
                <a:gd name="T8" fmla="*/ 57 w 1367"/>
                <a:gd name="T9" fmla="*/ 0 h 146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7" h="1467">
                  <a:moveTo>
                    <a:pt x="57" y="0"/>
                  </a:moveTo>
                  <a:lnTo>
                    <a:pt x="1367" y="1330"/>
                  </a:lnTo>
                  <a:lnTo>
                    <a:pt x="1315" y="1467"/>
                  </a:lnTo>
                  <a:lnTo>
                    <a:pt x="0" y="100"/>
                  </a:lnTo>
                  <a:lnTo>
                    <a:pt x="57" y="0"/>
                  </a:lnTo>
                  <a:close/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06" name="Freeform 40">
              <a:extLst>
                <a:ext uri="{FF2B5EF4-FFF2-40B4-BE49-F238E27FC236}">
                  <a16:creationId xmlns:a16="http://schemas.microsoft.com/office/drawing/2014/main" id="{252AC295-55CD-4E5E-912C-77F32F91AB5E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2" y="1888"/>
              <a:ext cx="1188" cy="1566"/>
            </a:xfrm>
            <a:custGeom>
              <a:avLst/>
              <a:gdLst>
                <a:gd name="T0" fmla="*/ 1188 w 1188"/>
                <a:gd name="T1" fmla="*/ 1191 h 1566"/>
                <a:gd name="T2" fmla="*/ 1170 w 1188"/>
                <a:gd name="T3" fmla="*/ 1566 h 1566"/>
                <a:gd name="T4" fmla="*/ 0 w 1188"/>
                <a:gd name="T5" fmla="*/ 404 h 1566"/>
                <a:gd name="T6" fmla="*/ 0 w 1188"/>
                <a:gd name="T7" fmla="*/ 0 h 156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88" h="1566">
                  <a:moveTo>
                    <a:pt x="1188" y="1191"/>
                  </a:moveTo>
                  <a:lnTo>
                    <a:pt x="1170" y="1566"/>
                  </a:lnTo>
                  <a:lnTo>
                    <a:pt x="0" y="404"/>
                  </a:lnTo>
                  <a:lnTo>
                    <a:pt x="0" y="0"/>
                  </a:lnTo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07" name="Freeform 41">
              <a:extLst>
                <a:ext uri="{FF2B5EF4-FFF2-40B4-BE49-F238E27FC236}">
                  <a16:creationId xmlns:a16="http://schemas.microsoft.com/office/drawing/2014/main" id="{C09E0B17-F25B-41FF-BD5C-77239BAF09D7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2" y="3079"/>
              <a:ext cx="434" cy="375"/>
            </a:xfrm>
            <a:custGeom>
              <a:avLst/>
              <a:gdLst>
                <a:gd name="T0" fmla="*/ 434 w 434"/>
                <a:gd name="T1" fmla="*/ 10 h 375"/>
                <a:gd name="T2" fmla="*/ 428 w 434"/>
                <a:gd name="T3" fmla="*/ 60 h 375"/>
                <a:gd name="T4" fmla="*/ 0 w 434"/>
                <a:gd name="T5" fmla="*/ 375 h 375"/>
                <a:gd name="T6" fmla="*/ 18 w 434"/>
                <a:gd name="T7" fmla="*/ 0 h 37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34" h="375">
                  <a:moveTo>
                    <a:pt x="434" y="10"/>
                  </a:moveTo>
                  <a:lnTo>
                    <a:pt x="428" y="60"/>
                  </a:lnTo>
                  <a:lnTo>
                    <a:pt x="0" y="375"/>
                  </a:lnTo>
                  <a:lnTo>
                    <a:pt x="18" y="0"/>
                  </a:lnTo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08" name="Freeform 42">
              <a:extLst>
                <a:ext uri="{FF2B5EF4-FFF2-40B4-BE49-F238E27FC236}">
                  <a16:creationId xmlns:a16="http://schemas.microsoft.com/office/drawing/2014/main" id="{AD2BC0EA-EA3E-4310-A0F5-6865A69FE4F3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5" y="3168"/>
              <a:ext cx="732" cy="586"/>
            </a:xfrm>
            <a:custGeom>
              <a:avLst/>
              <a:gdLst>
                <a:gd name="T0" fmla="*/ 657 w 732"/>
                <a:gd name="T1" fmla="*/ 0 h 586"/>
                <a:gd name="T2" fmla="*/ 732 w 732"/>
                <a:gd name="T3" fmla="*/ 38 h 586"/>
                <a:gd name="T4" fmla="*/ 0 w 732"/>
                <a:gd name="T5" fmla="*/ 586 h 586"/>
                <a:gd name="T6" fmla="*/ 52 w 732"/>
                <a:gd name="T7" fmla="*/ 449 h 586"/>
                <a:gd name="T8" fmla="*/ 657 w 732"/>
                <a:gd name="T9" fmla="*/ 0 h 5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32" h="586">
                  <a:moveTo>
                    <a:pt x="657" y="0"/>
                  </a:moveTo>
                  <a:lnTo>
                    <a:pt x="732" y="38"/>
                  </a:lnTo>
                  <a:lnTo>
                    <a:pt x="0" y="586"/>
                  </a:lnTo>
                  <a:lnTo>
                    <a:pt x="52" y="449"/>
                  </a:lnTo>
                  <a:lnTo>
                    <a:pt x="657" y="0"/>
                  </a:lnTo>
                  <a:close/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09" name="Line 43">
              <a:extLst>
                <a:ext uri="{FF2B5EF4-FFF2-40B4-BE49-F238E27FC236}">
                  <a16:creationId xmlns:a16="http://schemas.microsoft.com/office/drawing/2014/main" id="{2CA10CBE-DCB8-4CDC-A303-22F42F9F7FE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28" y="985"/>
              <a:ext cx="7" cy="68"/>
            </a:xfrm>
            <a:prstGeom prst="line">
              <a:avLst/>
            </a:prstGeom>
            <a:noFill/>
            <a:ln w="7938" cap="rnd">
              <a:solidFill>
                <a:srgbClr val="343434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10" name="Line 44">
              <a:extLst>
                <a:ext uri="{FF2B5EF4-FFF2-40B4-BE49-F238E27FC236}">
                  <a16:creationId xmlns:a16="http://schemas.microsoft.com/office/drawing/2014/main" id="{8D7526F8-40D3-4F5D-B7FF-9D35211916F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649" y="1026"/>
              <a:ext cx="1" cy="36"/>
            </a:xfrm>
            <a:prstGeom prst="line">
              <a:avLst/>
            </a:prstGeom>
            <a:noFill/>
            <a:ln w="7938" cap="rnd">
              <a:solidFill>
                <a:srgbClr val="343434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11" name="Freeform 45">
              <a:extLst>
                <a:ext uri="{FF2B5EF4-FFF2-40B4-BE49-F238E27FC236}">
                  <a16:creationId xmlns:a16="http://schemas.microsoft.com/office/drawing/2014/main" id="{9F726DC4-F9F3-49AB-8535-2CAB09C90EC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0" y="1161"/>
              <a:ext cx="185" cy="416"/>
            </a:xfrm>
            <a:custGeom>
              <a:avLst/>
              <a:gdLst>
                <a:gd name="T0" fmla="*/ 308 w 156"/>
                <a:gd name="T1" fmla="*/ 675 h 350"/>
                <a:gd name="T2" fmla="*/ 279 w 156"/>
                <a:gd name="T3" fmla="*/ 695 h 350"/>
                <a:gd name="T4" fmla="*/ 249 w 156"/>
                <a:gd name="T5" fmla="*/ 685 h 350"/>
                <a:gd name="T6" fmla="*/ 9 w 156"/>
                <a:gd name="T7" fmla="*/ 223 h 350"/>
                <a:gd name="T8" fmla="*/ 1 w 156"/>
                <a:gd name="T9" fmla="*/ 178 h 350"/>
                <a:gd name="T10" fmla="*/ 2 w 156"/>
                <a:gd name="T11" fmla="*/ 0 h 35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56" h="350">
                  <a:moveTo>
                    <a:pt x="156" y="338"/>
                  </a:moveTo>
                  <a:cubicBezTo>
                    <a:pt x="141" y="348"/>
                    <a:pt x="141" y="348"/>
                    <a:pt x="141" y="348"/>
                  </a:cubicBezTo>
                  <a:cubicBezTo>
                    <a:pt x="136" y="350"/>
                    <a:pt x="130" y="348"/>
                    <a:pt x="126" y="343"/>
                  </a:cubicBezTo>
                  <a:cubicBezTo>
                    <a:pt x="5" y="112"/>
                    <a:pt x="5" y="112"/>
                    <a:pt x="5" y="112"/>
                  </a:cubicBezTo>
                  <a:cubicBezTo>
                    <a:pt x="1" y="106"/>
                    <a:pt x="0" y="94"/>
                    <a:pt x="1" y="89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12" name="Line 46">
              <a:extLst>
                <a:ext uri="{FF2B5EF4-FFF2-40B4-BE49-F238E27FC236}">
                  <a16:creationId xmlns:a16="http://schemas.microsoft.com/office/drawing/2014/main" id="{C250CC02-574F-47F3-AA03-B5212ADB1E0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311" y="1229"/>
              <a:ext cx="1" cy="47"/>
            </a:xfrm>
            <a:prstGeom prst="line">
              <a:avLst/>
            </a:prstGeom>
            <a:noFill/>
            <a:ln w="7938" cap="rnd">
              <a:solidFill>
                <a:srgbClr val="343434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13" name="Freeform 47">
              <a:extLst>
                <a:ext uri="{FF2B5EF4-FFF2-40B4-BE49-F238E27FC236}">
                  <a16:creationId xmlns:a16="http://schemas.microsoft.com/office/drawing/2014/main" id="{67656C1E-612F-4C7E-BC34-9DACBE50AFD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3" y="1827"/>
              <a:ext cx="553" cy="512"/>
            </a:xfrm>
            <a:custGeom>
              <a:avLst/>
              <a:gdLst>
                <a:gd name="T0" fmla="*/ 923 w 466"/>
                <a:gd name="T1" fmla="*/ 828 h 431"/>
                <a:gd name="T2" fmla="*/ 903 w 466"/>
                <a:gd name="T3" fmla="*/ 846 h 431"/>
                <a:gd name="T4" fmla="*/ 816 w 466"/>
                <a:gd name="T5" fmla="*/ 830 h 431"/>
                <a:gd name="T6" fmla="*/ 0 w 466"/>
                <a:gd name="T7" fmla="*/ 0 h 43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66" h="431">
                  <a:moveTo>
                    <a:pt x="466" y="416"/>
                  </a:moveTo>
                  <a:cubicBezTo>
                    <a:pt x="455" y="424"/>
                    <a:pt x="455" y="424"/>
                    <a:pt x="455" y="424"/>
                  </a:cubicBezTo>
                  <a:cubicBezTo>
                    <a:pt x="445" y="431"/>
                    <a:pt x="422" y="427"/>
                    <a:pt x="412" y="417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14" name="Line 48">
              <a:extLst>
                <a:ext uri="{FF2B5EF4-FFF2-40B4-BE49-F238E27FC236}">
                  <a16:creationId xmlns:a16="http://schemas.microsoft.com/office/drawing/2014/main" id="{36B89AAD-4E8C-454F-8A21-880389EAA6B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51" y="1738"/>
              <a:ext cx="1" cy="49"/>
            </a:xfrm>
            <a:prstGeom prst="line">
              <a:avLst/>
            </a:prstGeom>
            <a:noFill/>
            <a:ln w="7938" cap="rnd">
              <a:solidFill>
                <a:srgbClr val="343434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15" name="Freeform 49">
              <a:extLst>
                <a:ext uri="{FF2B5EF4-FFF2-40B4-BE49-F238E27FC236}">
                  <a16:creationId xmlns:a16="http://schemas.microsoft.com/office/drawing/2014/main" id="{BBD06A09-D9D0-4233-B7D4-55EEB9E88D5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5" y="1486"/>
              <a:ext cx="1" cy="124"/>
            </a:xfrm>
            <a:custGeom>
              <a:avLst/>
              <a:gdLst>
                <a:gd name="T0" fmla="*/ 0 w 1"/>
                <a:gd name="T1" fmla="*/ 210 h 104"/>
                <a:gd name="T2" fmla="*/ 0 w 1"/>
                <a:gd name="T3" fmla="*/ 199 h 104"/>
                <a:gd name="T4" fmla="*/ 0 w 1"/>
                <a:gd name="T5" fmla="*/ 0 h 10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104">
                  <a:moveTo>
                    <a:pt x="0" y="104"/>
                  </a:moveTo>
                  <a:cubicBezTo>
                    <a:pt x="0" y="101"/>
                    <a:pt x="0" y="99"/>
                    <a:pt x="0" y="98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16" name="Freeform 50">
              <a:extLst>
                <a:ext uri="{FF2B5EF4-FFF2-40B4-BE49-F238E27FC236}">
                  <a16:creationId xmlns:a16="http://schemas.microsoft.com/office/drawing/2014/main" id="{3A5DAF24-A684-4C75-BF7E-A503687306E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8" y="2217"/>
              <a:ext cx="1518" cy="1034"/>
            </a:xfrm>
            <a:custGeom>
              <a:avLst/>
              <a:gdLst>
                <a:gd name="T0" fmla="*/ 2539 w 1279"/>
                <a:gd name="T1" fmla="*/ 670 h 871"/>
                <a:gd name="T2" fmla="*/ 2532 w 1279"/>
                <a:gd name="T3" fmla="*/ 890 h 871"/>
                <a:gd name="T4" fmla="*/ 2488 w 1279"/>
                <a:gd name="T5" fmla="*/ 973 h 871"/>
                <a:gd name="T6" fmla="*/ 1539 w 1279"/>
                <a:gd name="T7" fmla="*/ 1717 h 871"/>
                <a:gd name="T8" fmla="*/ 1442 w 1279"/>
                <a:gd name="T9" fmla="*/ 1709 h 871"/>
                <a:gd name="T10" fmla="*/ 36 w 1279"/>
                <a:gd name="T11" fmla="*/ 310 h 871"/>
                <a:gd name="T12" fmla="*/ 13 w 1279"/>
                <a:gd name="T13" fmla="*/ 220 h 871"/>
                <a:gd name="T14" fmla="*/ 0 w 1279"/>
                <a:gd name="T15" fmla="*/ 0 h 87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279" h="871">
                  <a:moveTo>
                    <a:pt x="1279" y="337"/>
                  </a:moveTo>
                  <a:cubicBezTo>
                    <a:pt x="1276" y="448"/>
                    <a:pt x="1276" y="448"/>
                    <a:pt x="1276" y="448"/>
                  </a:cubicBezTo>
                  <a:cubicBezTo>
                    <a:pt x="1277" y="470"/>
                    <a:pt x="1264" y="483"/>
                    <a:pt x="1254" y="490"/>
                  </a:cubicBezTo>
                  <a:cubicBezTo>
                    <a:pt x="776" y="864"/>
                    <a:pt x="776" y="864"/>
                    <a:pt x="776" y="864"/>
                  </a:cubicBezTo>
                  <a:cubicBezTo>
                    <a:pt x="766" y="871"/>
                    <a:pt x="737" y="870"/>
                    <a:pt x="727" y="861"/>
                  </a:cubicBezTo>
                  <a:cubicBezTo>
                    <a:pt x="18" y="156"/>
                    <a:pt x="18" y="156"/>
                    <a:pt x="18" y="156"/>
                  </a:cubicBezTo>
                  <a:cubicBezTo>
                    <a:pt x="11" y="146"/>
                    <a:pt x="8" y="128"/>
                    <a:pt x="7" y="11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17" name="Freeform 51">
              <a:extLst>
                <a:ext uri="{FF2B5EF4-FFF2-40B4-BE49-F238E27FC236}">
                  <a16:creationId xmlns:a16="http://schemas.microsoft.com/office/drawing/2014/main" id="{427CCB20-AE01-4578-BE2E-58173E245BA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9" y="1584"/>
              <a:ext cx="353" cy="319"/>
            </a:xfrm>
            <a:custGeom>
              <a:avLst/>
              <a:gdLst>
                <a:gd name="T0" fmla="*/ 0 w 297"/>
                <a:gd name="T1" fmla="*/ 109 h 269"/>
                <a:gd name="T2" fmla="*/ 234 w 297"/>
                <a:gd name="T3" fmla="*/ 0 h 269"/>
                <a:gd name="T4" fmla="*/ 593 w 297"/>
                <a:gd name="T5" fmla="*/ 364 h 269"/>
                <a:gd name="T6" fmla="*/ 372 w 297"/>
                <a:gd name="T7" fmla="*/ 512 h 269"/>
                <a:gd name="T8" fmla="*/ 0 w 297"/>
                <a:gd name="T9" fmla="*/ 109 h 26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7" h="269">
                  <a:moveTo>
                    <a:pt x="0" y="56"/>
                  </a:moveTo>
                  <a:cubicBezTo>
                    <a:pt x="0" y="56"/>
                    <a:pt x="87" y="59"/>
                    <a:pt x="118" y="0"/>
                  </a:cubicBezTo>
                  <a:cubicBezTo>
                    <a:pt x="297" y="184"/>
                    <a:pt x="297" y="184"/>
                    <a:pt x="297" y="184"/>
                  </a:cubicBezTo>
                  <a:cubicBezTo>
                    <a:pt x="297" y="184"/>
                    <a:pt x="238" y="269"/>
                    <a:pt x="186" y="259"/>
                  </a:cubicBezTo>
                  <a:lnTo>
                    <a:pt x="0" y="56"/>
                  </a:lnTo>
                  <a:close/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18" name="Freeform 52">
              <a:extLst>
                <a:ext uri="{FF2B5EF4-FFF2-40B4-BE49-F238E27FC236}">
                  <a16:creationId xmlns:a16="http://schemas.microsoft.com/office/drawing/2014/main" id="{BED23E6B-7095-456E-84AD-542831C81D4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9" y="1650"/>
              <a:ext cx="221" cy="308"/>
            </a:xfrm>
            <a:custGeom>
              <a:avLst/>
              <a:gdLst>
                <a:gd name="T0" fmla="*/ 0 w 221"/>
                <a:gd name="T1" fmla="*/ 0 h 308"/>
                <a:gd name="T2" fmla="*/ 0 w 221"/>
                <a:gd name="T3" fmla="*/ 68 h 308"/>
                <a:gd name="T4" fmla="*/ 221 w 221"/>
                <a:gd name="T5" fmla="*/ 308 h 308"/>
                <a:gd name="T6" fmla="*/ 221 w 221"/>
                <a:gd name="T7" fmla="*/ 241 h 308"/>
                <a:gd name="T8" fmla="*/ 0 w 221"/>
                <a:gd name="T9" fmla="*/ 0 h 30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" h="308">
                  <a:moveTo>
                    <a:pt x="0" y="0"/>
                  </a:moveTo>
                  <a:lnTo>
                    <a:pt x="0" y="68"/>
                  </a:lnTo>
                  <a:lnTo>
                    <a:pt x="221" y="308"/>
                  </a:lnTo>
                  <a:lnTo>
                    <a:pt x="221" y="24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19" name="Freeform 53">
              <a:extLst>
                <a:ext uri="{FF2B5EF4-FFF2-40B4-BE49-F238E27FC236}">
                  <a16:creationId xmlns:a16="http://schemas.microsoft.com/office/drawing/2014/main" id="{24195007-D090-4E38-AAA2-778838A6BF8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0" y="1802"/>
              <a:ext cx="134" cy="156"/>
            </a:xfrm>
            <a:custGeom>
              <a:avLst/>
              <a:gdLst>
                <a:gd name="T0" fmla="*/ 146 w 113"/>
                <a:gd name="T1" fmla="*/ 157 h 131"/>
                <a:gd name="T2" fmla="*/ 224 w 113"/>
                <a:gd name="T3" fmla="*/ 98 h 131"/>
                <a:gd name="T4" fmla="*/ 221 w 113"/>
                <a:gd name="T5" fmla="*/ 0 h 131"/>
                <a:gd name="T6" fmla="*/ 0 w 113"/>
                <a:gd name="T7" fmla="*/ 150 h 131"/>
                <a:gd name="T8" fmla="*/ 0 w 113"/>
                <a:gd name="T9" fmla="*/ 263 h 131"/>
                <a:gd name="T10" fmla="*/ 89 w 113"/>
                <a:gd name="T11" fmla="*/ 198 h 13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3" h="131">
                  <a:moveTo>
                    <a:pt x="74" y="78"/>
                  </a:moveTo>
                  <a:cubicBezTo>
                    <a:pt x="113" y="49"/>
                    <a:pt x="113" y="49"/>
                    <a:pt x="113" y="49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1" y="0"/>
                    <a:pt x="56" y="83"/>
                    <a:pt x="0" y="75"/>
                  </a:cubicBezTo>
                  <a:cubicBezTo>
                    <a:pt x="0" y="131"/>
                    <a:pt x="0" y="131"/>
                    <a:pt x="0" y="131"/>
                  </a:cubicBezTo>
                  <a:cubicBezTo>
                    <a:pt x="45" y="98"/>
                    <a:pt x="45" y="98"/>
                    <a:pt x="45" y="98"/>
                  </a:cubicBezTo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20" name="Freeform 54">
              <a:extLst>
                <a:ext uri="{FF2B5EF4-FFF2-40B4-BE49-F238E27FC236}">
                  <a16:creationId xmlns:a16="http://schemas.microsoft.com/office/drawing/2014/main" id="{7C1D100B-8CB4-4B36-BB89-966F627BEB8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4" y="1865"/>
              <a:ext cx="47" cy="126"/>
            </a:xfrm>
            <a:custGeom>
              <a:avLst/>
              <a:gdLst>
                <a:gd name="T0" fmla="*/ 22 w 40"/>
                <a:gd name="T1" fmla="*/ 51 h 106"/>
                <a:gd name="T2" fmla="*/ 76 w 40"/>
                <a:gd name="T3" fmla="*/ 2 h 106"/>
                <a:gd name="T4" fmla="*/ 54 w 40"/>
                <a:gd name="T5" fmla="*/ 155 h 106"/>
                <a:gd name="T6" fmla="*/ 0 w 40"/>
                <a:gd name="T7" fmla="*/ 179 h 106"/>
                <a:gd name="T8" fmla="*/ 22 w 40"/>
                <a:gd name="T9" fmla="*/ 51 h 1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106">
                  <a:moveTo>
                    <a:pt x="12" y="25"/>
                  </a:moveTo>
                  <a:cubicBezTo>
                    <a:pt x="12" y="25"/>
                    <a:pt x="23" y="0"/>
                    <a:pt x="40" y="2"/>
                  </a:cubicBezTo>
                  <a:cubicBezTo>
                    <a:pt x="28" y="77"/>
                    <a:pt x="28" y="77"/>
                    <a:pt x="28" y="77"/>
                  </a:cubicBezTo>
                  <a:cubicBezTo>
                    <a:pt x="28" y="77"/>
                    <a:pt x="17" y="106"/>
                    <a:pt x="0" y="90"/>
                  </a:cubicBezTo>
                  <a:lnTo>
                    <a:pt x="12" y="25"/>
                  </a:lnTo>
                  <a:close/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21" name="Freeform 55">
              <a:extLst>
                <a:ext uri="{FF2B5EF4-FFF2-40B4-BE49-F238E27FC236}">
                  <a16:creationId xmlns:a16="http://schemas.microsoft.com/office/drawing/2014/main" id="{65C3EB99-DE1F-4CFB-B43E-DD49C20A37D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1" y="1948"/>
              <a:ext cx="7" cy="18"/>
            </a:xfrm>
            <a:custGeom>
              <a:avLst/>
              <a:gdLst>
                <a:gd name="T0" fmla="*/ 2 w 6"/>
                <a:gd name="T1" fmla="*/ 31 h 15"/>
                <a:gd name="T2" fmla="*/ 8 w 6"/>
                <a:gd name="T3" fmla="*/ 2 h 15"/>
                <a:gd name="T4" fmla="*/ 11 w 6"/>
                <a:gd name="T5" fmla="*/ 0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15">
                  <a:moveTo>
                    <a:pt x="2" y="15"/>
                  </a:moveTo>
                  <a:cubicBezTo>
                    <a:pt x="0" y="12"/>
                    <a:pt x="0" y="8"/>
                    <a:pt x="4" y="2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22" name="Line 56">
              <a:extLst>
                <a:ext uri="{FF2B5EF4-FFF2-40B4-BE49-F238E27FC236}">
                  <a16:creationId xmlns:a16="http://schemas.microsoft.com/office/drawing/2014/main" id="{C2AA999A-6129-435A-A739-9A65BB43BAA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116" y="1881"/>
              <a:ext cx="119" cy="94"/>
            </a:xfrm>
            <a:prstGeom prst="line">
              <a:avLst/>
            </a:prstGeom>
            <a:noFill/>
            <a:ln w="7938" cap="rnd">
              <a:solidFill>
                <a:srgbClr val="343434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23" name="Line 57">
              <a:extLst>
                <a:ext uri="{FF2B5EF4-FFF2-40B4-BE49-F238E27FC236}">
                  <a16:creationId xmlns:a16="http://schemas.microsoft.com/office/drawing/2014/main" id="{57E1C040-C1B8-47A1-AE9E-C7D5CA7E9A4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133" y="1859"/>
              <a:ext cx="83" cy="63"/>
            </a:xfrm>
            <a:prstGeom prst="line">
              <a:avLst/>
            </a:prstGeom>
            <a:noFill/>
            <a:ln w="7938" cap="rnd">
              <a:solidFill>
                <a:srgbClr val="343434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24" name="Freeform 58">
              <a:extLst>
                <a:ext uri="{FF2B5EF4-FFF2-40B4-BE49-F238E27FC236}">
                  <a16:creationId xmlns:a16="http://schemas.microsoft.com/office/drawing/2014/main" id="{E5E70492-60F9-4300-BA94-7BCFC8F1779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3" y="995"/>
              <a:ext cx="386" cy="345"/>
            </a:xfrm>
            <a:custGeom>
              <a:avLst/>
              <a:gdLst>
                <a:gd name="T0" fmla="*/ 0 w 325"/>
                <a:gd name="T1" fmla="*/ 167 h 291"/>
                <a:gd name="T2" fmla="*/ 230 w 325"/>
                <a:gd name="T3" fmla="*/ 0 h 291"/>
                <a:gd name="T4" fmla="*/ 646 w 325"/>
                <a:gd name="T5" fmla="*/ 385 h 291"/>
                <a:gd name="T6" fmla="*/ 418 w 325"/>
                <a:gd name="T7" fmla="*/ 575 h 29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25" h="291">
                  <a:moveTo>
                    <a:pt x="0" y="84"/>
                  </a:moveTo>
                  <a:cubicBezTo>
                    <a:pt x="27" y="78"/>
                    <a:pt x="92" y="59"/>
                    <a:pt x="115" y="0"/>
                  </a:cubicBezTo>
                  <a:cubicBezTo>
                    <a:pt x="325" y="195"/>
                    <a:pt x="325" y="195"/>
                    <a:pt x="325" y="195"/>
                  </a:cubicBezTo>
                  <a:cubicBezTo>
                    <a:pt x="325" y="195"/>
                    <a:pt x="281" y="272"/>
                    <a:pt x="210" y="291"/>
                  </a:cubicBezTo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25" name="Freeform 59">
              <a:extLst>
                <a:ext uri="{FF2B5EF4-FFF2-40B4-BE49-F238E27FC236}">
                  <a16:creationId xmlns:a16="http://schemas.microsoft.com/office/drawing/2014/main" id="{9EEFC8A7-6C97-4813-A37D-A448B66E6476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3" y="1226"/>
              <a:ext cx="139" cy="116"/>
            </a:xfrm>
            <a:custGeom>
              <a:avLst/>
              <a:gdLst>
                <a:gd name="T0" fmla="*/ 149 w 117"/>
                <a:gd name="T1" fmla="*/ 160 h 97"/>
                <a:gd name="T2" fmla="*/ 233 w 117"/>
                <a:gd name="T3" fmla="*/ 102 h 97"/>
                <a:gd name="T4" fmla="*/ 226 w 117"/>
                <a:gd name="T5" fmla="*/ 0 h 97"/>
                <a:gd name="T6" fmla="*/ 0 w 117"/>
                <a:gd name="T7" fmla="*/ 199 h 9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7" h="97">
                  <a:moveTo>
                    <a:pt x="74" y="79"/>
                  </a:moveTo>
                  <a:cubicBezTo>
                    <a:pt x="117" y="49"/>
                    <a:pt x="117" y="49"/>
                    <a:pt x="117" y="49"/>
                  </a:cubicBezTo>
                  <a:cubicBezTo>
                    <a:pt x="114" y="0"/>
                    <a:pt x="114" y="0"/>
                    <a:pt x="114" y="0"/>
                  </a:cubicBezTo>
                  <a:cubicBezTo>
                    <a:pt x="114" y="0"/>
                    <a:pt x="66" y="80"/>
                    <a:pt x="0" y="97"/>
                  </a:cubicBezTo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26" name="Line 60">
              <a:extLst>
                <a:ext uri="{FF2B5EF4-FFF2-40B4-BE49-F238E27FC236}">
                  <a16:creationId xmlns:a16="http://schemas.microsoft.com/office/drawing/2014/main" id="{6FBAB2E5-08FC-4784-BDE8-3F80DE6A809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985" y="1340"/>
              <a:ext cx="36" cy="25"/>
            </a:xfrm>
            <a:prstGeom prst="line">
              <a:avLst/>
            </a:prstGeom>
            <a:noFill/>
            <a:ln w="7938" cap="rnd">
              <a:solidFill>
                <a:srgbClr val="343434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27" name="Freeform 61">
              <a:extLst>
                <a:ext uri="{FF2B5EF4-FFF2-40B4-BE49-F238E27FC236}">
                  <a16:creationId xmlns:a16="http://schemas.microsoft.com/office/drawing/2014/main" id="{0E359133-3E20-4106-A416-A29EFFFE86F9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2" y="1296"/>
              <a:ext cx="42" cy="120"/>
            </a:xfrm>
            <a:custGeom>
              <a:avLst/>
              <a:gdLst>
                <a:gd name="T0" fmla="*/ 0 w 35"/>
                <a:gd name="T1" fmla="*/ 159 h 101"/>
                <a:gd name="T2" fmla="*/ 23 w 35"/>
                <a:gd name="T3" fmla="*/ 43 h 101"/>
                <a:gd name="T4" fmla="*/ 72 w 35"/>
                <a:gd name="T5" fmla="*/ 10 h 101"/>
                <a:gd name="T6" fmla="*/ 43 w 35"/>
                <a:gd name="T7" fmla="*/ 202 h 10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5" h="101">
                  <a:moveTo>
                    <a:pt x="0" y="80"/>
                  </a:moveTo>
                  <a:cubicBezTo>
                    <a:pt x="11" y="21"/>
                    <a:pt x="11" y="21"/>
                    <a:pt x="11" y="21"/>
                  </a:cubicBezTo>
                  <a:cubicBezTo>
                    <a:pt x="11" y="21"/>
                    <a:pt x="19" y="0"/>
                    <a:pt x="35" y="5"/>
                  </a:cubicBezTo>
                  <a:cubicBezTo>
                    <a:pt x="21" y="101"/>
                    <a:pt x="21" y="101"/>
                    <a:pt x="21" y="101"/>
                  </a:cubicBezTo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28" name="Freeform 62">
              <a:extLst>
                <a:ext uri="{FF2B5EF4-FFF2-40B4-BE49-F238E27FC236}">
                  <a16:creationId xmlns:a16="http://schemas.microsoft.com/office/drawing/2014/main" id="{76BA32F2-FD3A-4AA7-972F-A1B7CAEFB3F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1" y="1008"/>
              <a:ext cx="502" cy="446"/>
            </a:xfrm>
            <a:custGeom>
              <a:avLst/>
              <a:gdLst>
                <a:gd name="T0" fmla="*/ 832 w 423"/>
                <a:gd name="T1" fmla="*/ 362 h 376"/>
                <a:gd name="T2" fmla="*/ 824 w 423"/>
                <a:gd name="T3" fmla="*/ 387 h 376"/>
                <a:gd name="T4" fmla="*/ 278 w 423"/>
                <a:gd name="T5" fmla="*/ 738 h 376"/>
                <a:gd name="T6" fmla="*/ 248 w 423"/>
                <a:gd name="T7" fmla="*/ 728 h 376"/>
                <a:gd name="T8" fmla="*/ 8 w 423"/>
                <a:gd name="T9" fmla="*/ 272 h 376"/>
                <a:gd name="T10" fmla="*/ 11 w 423"/>
                <a:gd name="T11" fmla="*/ 242 h 376"/>
                <a:gd name="T12" fmla="*/ 439 w 423"/>
                <a:gd name="T13" fmla="*/ 7 h 376"/>
                <a:gd name="T14" fmla="*/ 476 w 423"/>
                <a:gd name="T15" fmla="*/ 11 h 376"/>
                <a:gd name="T16" fmla="*/ 832 w 423"/>
                <a:gd name="T17" fmla="*/ 362 h 37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23" h="376">
                  <a:moveTo>
                    <a:pt x="420" y="183"/>
                  </a:moveTo>
                  <a:cubicBezTo>
                    <a:pt x="423" y="188"/>
                    <a:pt x="420" y="193"/>
                    <a:pt x="415" y="196"/>
                  </a:cubicBezTo>
                  <a:cubicBezTo>
                    <a:pt x="140" y="373"/>
                    <a:pt x="140" y="373"/>
                    <a:pt x="140" y="373"/>
                  </a:cubicBezTo>
                  <a:cubicBezTo>
                    <a:pt x="135" y="376"/>
                    <a:pt x="129" y="374"/>
                    <a:pt x="125" y="368"/>
                  </a:cubicBezTo>
                  <a:cubicBezTo>
                    <a:pt x="4" y="137"/>
                    <a:pt x="4" y="137"/>
                    <a:pt x="4" y="137"/>
                  </a:cubicBezTo>
                  <a:cubicBezTo>
                    <a:pt x="0" y="132"/>
                    <a:pt x="2" y="125"/>
                    <a:pt x="6" y="122"/>
                  </a:cubicBezTo>
                  <a:cubicBezTo>
                    <a:pt x="222" y="3"/>
                    <a:pt x="222" y="3"/>
                    <a:pt x="222" y="3"/>
                  </a:cubicBezTo>
                  <a:cubicBezTo>
                    <a:pt x="228" y="0"/>
                    <a:pt x="235" y="2"/>
                    <a:pt x="240" y="6"/>
                  </a:cubicBezTo>
                  <a:lnTo>
                    <a:pt x="420" y="183"/>
                  </a:lnTo>
                  <a:close/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29" name="Freeform 63">
              <a:extLst>
                <a:ext uri="{FF2B5EF4-FFF2-40B4-BE49-F238E27FC236}">
                  <a16:creationId xmlns:a16="http://schemas.microsoft.com/office/drawing/2014/main" id="{860803B1-CEF8-498F-9D59-E2DDEFE86E4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8" y="881"/>
              <a:ext cx="522" cy="331"/>
            </a:xfrm>
            <a:custGeom>
              <a:avLst/>
              <a:gdLst>
                <a:gd name="T0" fmla="*/ 866 w 440"/>
                <a:gd name="T1" fmla="*/ 233 h 279"/>
                <a:gd name="T2" fmla="*/ 866 w 440"/>
                <a:gd name="T3" fmla="*/ 259 h 279"/>
                <a:gd name="T4" fmla="*/ 369 w 440"/>
                <a:gd name="T5" fmla="*/ 549 h 279"/>
                <a:gd name="T6" fmla="*/ 343 w 440"/>
                <a:gd name="T7" fmla="*/ 537 h 279"/>
                <a:gd name="T8" fmla="*/ 8 w 440"/>
                <a:gd name="T9" fmla="*/ 196 h 279"/>
                <a:gd name="T10" fmla="*/ 8 w 440"/>
                <a:gd name="T11" fmla="*/ 168 h 279"/>
                <a:gd name="T12" fmla="*/ 320 w 440"/>
                <a:gd name="T13" fmla="*/ 2 h 279"/>
                <a:gd name="T14" fmla="*/ 361 w 440"/>
                <a:gd name="T15" fmla="*/ 7 h 279"/>
                <a:gd name="T16" fmla="*/ 866 w 440"/>
                <a:gd name="T17" fmla="*/ 233 h 27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40" h="279">
                  <a:moveTo>
                    <a:pt x="437" y="117"/>
                  </a:moveTo>
                  <a:cubicBezTo>
                    <a:pt x="440" y="123"/>
                    <a:pt x="440" y="129"/>
                    <a:pt x="437" y="131"/>
                  </a:cubicBezTo>
                  <a:cubicBezTo>
                    <a:pt x="186" y="277"/>
                    <a:pt x="186" y="277"/>
                    <a:pt x="186" y="277"/>
                  </a:cubicBezTo>
                  <a:cubicBezTo>
                    <a:pt x="182" y="279"/>
                    <a:pt x="177" y="277"/>
                    <a:pt x="174" y="271"/>
                  </a:cubicBezTo>
                  <a:cubicBezTo>
                    <a:pt x="4" y="99"/>
                    <a:pt x="4" y="99"/>
                    <a:pt x="4" y="99"/>
                  </a:cubicBezTo>
                  <a:cubicBezTo>
                    <a:pt x="0" y="93"/>
                    <a:pt x="1" y="87"/>
                    <a:pt x="4" y="85"/>
                  </a:cubicBezTo>
                  <a:cubicBezTo>
                    <a:pt x="162" y="2"/>
                    <a:pt x="162" y="2"/>
                    <a:pt x="162" y="2"/>
                  </a:cubicBezTo>
                  <a:cubicBezTo>
                    <a:pt x="165" y="0"/>
                    <a:pt x="175" y="0"/>
                    <a:pt x="182" y="3"/>
                  </a:cubicBezTo>
                  <a:lnTo>
                    <a:pt x="437" y="117"/>
                  </a:lnTo>
                  <a:close/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30" name="Freeform 64">
              <a:extLst>
                <a:ext uri="{FF2B5EF4-FFF2-40B4-BE49-F238E27FC236}">
                  <a16:creationId xmlns:a16="http://schemas.microsoft.com/office/drawing/2014/main" id="{5DF8B9A7-B369-415C-8728-51260EEE1A7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2" y="1054"/>
              <a:ext cx="1363" cy="1140"/>
            </a:xfrm>
            <a:custGeom>
              <a:avLst/>
              <a:gdLst>
                <a:gd name="T0" fmla="*/ 2261 w 1149"/>
                <a:gd name="T1" fmla="*/ 1120 h 960"/>
                <a:gd name="T2" fmla="*/ 2250 w 1149"/>
                <a:gd name="T3" fmla="*/ 1185 h 960"/>
                <a:gd name="T4" fmla="*/ 1210 w 1149"/>
                <a:gd name="T5" fmla="*/ 1895 h 960"/>
                <a:gd name="T6" fmla="*/ 1126 w 1149"/>
                <a:gd name="T7" fmla="*/ 1885 h 960"/>
                <a:gd name="T8" fmla="*/ 13 w 1149"/>
                <a:gd name="T9" fmla="*/ 753 h 960"/>
                <a:gd name="T10" fmla="*/ 25 w 1149"/>
                <a:gd name="T11" fmla="*/ 690 h 960"/>
                <a:gd name="T12" fmla="*/ 1098 w 1149"/>
                <a:gd name="T13" fmla="*/ 14 h 960"/>
                <a:gd name="T14" fmla="*/ 1163 w 1149"/>
                <a:gd name="T15" fmla="*/ 25 h 960"/>
                <a:gd name="T16" fmla="*/ 2261 w 1149"/>
                <a:gd name="T17" fmla="*/ 1120 h 96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149" h="960">
                  <a:moveTo>
                    <a:pt x="1142" y="563"/>
                  </a:moveTo>
                  <a:cubicBezTo>
                    <a:pt x="1149" y="574"/>
                    <a:pt x="1146" y="588"/>
                    <a:pt x="1136" y="595"/>
                  </a:cubicBezTo>
                  <a:cubicBezTo>
                    <a:pt x="611" y="953"/>
                    <a:pt x="611" y="953"/>
                    <a:pt x="611" y="953"/>
                  </a:cubicBezTo>
                  <a:cubicBezTo>
                    <a:pt x="601" y="960"/>
                    <a:pt x="578" y="956"/>
                    <a:pt x="568" y="947"/>
                  </a:cubicBezTo>
                  <a:cubicBezTo>
                    <a:pt x="7" y="379"/>
                    <a:pt x="7" y="379"/>
                    <a:pt x="7" y="379"/>
                  </a:cubicBezTo>
                  <a:cubicBezTo>
                    <a:pt x="0" y="368"/>
                    <a:pt x="3" y="354"/>
                    <a:pt x="13" y="347"/>
                  </a:cubicBezTo>
                  <a:cubicBezTo>
                    <a:pt x="555" y="7"/>
                    <a:pt x="555" y="7"/>
                    <a:pt x="555" y="7"/>
                  </a:cubicBezTo>
                  <a:cubicBezTo>
                    <a:pt x="566" y="0"/>
                    <a:pt x="580" y="3"/>
                    <a:pt x="587" y="13"/>
                  </a:cubicBezTo>
                  <a:lnTo>
                    <a:pt x="1142" y="563"/>
                  </a:lnTo>
                  <a:close/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31" name="Freeform 65">
              <a:extLst>
                <a:ext uri="{FF2B5EF4-FFF2-40B4-BE49-F238E27FC236}">
                  <a16:creationId xmlns:a16="http://schemas.microsoft.com/office/drawing/2014/main" id="{019CEF85-AFD1-4688-9A8C-9ADF2CA5C19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5" y="1769"/>
              <a:ext cx="1524" cy="1341"/>
            </a:xfrm>
            <a:custGeom>
              <a:avLst/>
              <a:gdLst>
                <a:gd name="T0" fmla="*/ 2529 w 1285"/>
                <a:gd name="T1" fmla="*/ 1392 h 1129"/>
                <a:gd name="T2" fmla="*/ 2518 w 1285"/>
                <a:gd name="T3" fmla="*/ 1456 h 1129"/>
                <a:gd name="T4" fmla="*/ 1541 w 1285"/>
                <a:gd name="T5" fmla="*/ 2233 h 1129"/>
                <a:gd name="T6" fmla="*/ 1454 w 1285"/>
                <a:gd name="T7" fmla="*/ 2222 h 1129"/>
                <a:gd name="T8" fmla="*/ 13 w 1285"/>
                <a:gd name="T9" fmla="*/ 782 h 1129"/>
                <a:gd name="T10" fmla="*/ 25 w 1285"/>
                <a:gd name="T11" fmla="*/ 720 h 1129"/>
                <a:gd name="T12" fmla="*/ 1071 w 1285"/>
                <a:gd name="T13" fmla="*/ 14 h 1129"/>
                <a:gd name="T14" fmla="*/ 1131 w 1285"/>
                <a:gd name="T15" fmla="*/ 25 h 1129"/>
                <a:gd name="T16" fmla="*/ 2529 w 1285"/>
                <a:gd name="T17" fmla="*/ 1392 h 112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85" h="1129">
                  <a:moveTo>
                    <a:pt x="1278" y="700"/>
                  </a:moveTo>
                  <a:cubicBezTo>
                    <a:pt x="1285" y="711"/>
                    <a:pt x="1282" y="725"/>
                    <a:pt x="1272" y="732"/>
                  </a:cubicBezTo>
                  <a:cubicBezTo>
                    <a:pt x="778" y="1122"/>
                    <a:pt x="778" y="1122"/>
                    <a:pt x="778" y="1122"/>
                  </a:cubicBezTo>
                  <a:cubicBezTo>
                    <a:pt x="768" y="1129"/>
                    <a:pt x="745" y="1126"/>
                    <a:pt x="735" y="1116"/>
                  </a:cubicBezTo>
                  <a:cubicBezTo>
                    <a:pt x="7" y="392"/>
                    <a:pt x="7" y="392"/>
                    <a:pt x="7" y="392"/>
                  </a:cubicBezTo>
                  <a:cubicBezTo>
                    <a:pt x="0" y="382"/>
                    <a:pt x="2" y="368"/>
                    <a:pt x="13" y="361"/>
                  </a:cubicBezTo>
                  <a:cubicBezTo>
                    <a:pt x="541" y="7"/>
                    <a:pt x="541" y="7"/>
                    <a:pt x="541" y="7"/>
                  </a:cubicBezTo>
                  <a:cubicBezTo>
                    <a:pt x="551" y="0"/>
                    <a:pt x="565" y="3"/>
                    <a:pt x="572" y="13"/>
                  </a:cubicBezTo>
                  <a:lnTo>
                    <a:pt x="1278" y="700"/>
                  </a:lnTo>
                  <a:close/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32" name="Freeform 66">
              <a:extLst>
                <a:ext uri="{FF2B5EF4-FFF2-40B4-BE49-F238E27FC236}">
                  <a16:creationId xmlns:a16="http://schemas.microsoft.com/office/drawing/2014/main" id="{617694B3-4B13-41ED-819F-E182F5D2739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2" y="1945"/>
              <a:ext cx="17" cy="21"/>
            </a:xfrm>
            <a:custGeom>
              <a:avLst/>
              <a:gdLst>
                <a:gd name="T0" fmla="*/ 28 w 14"/>
                <a:gd name="T1" fmla="*/ 19 h 18"/>
                <a:gd name="T2" fmla="*/ 11 w 14"/>
                <a:gd name="T3" fmla="*/ 32 h 18"/>
                <a:gd name="T4" fmla="*/ 1 w 14"/>
                <a:gd name="T5" fmla="*/ 13 h 18"/>
                <a:gd name="T6" fmla="*/ 19 w 14"/>
                <a:gd name="T7" fmla="*/ 0 h 18"/>
                <a:gd name="T8" fmla="*/ 28 w 14"/>
                <a:gd name="T9" fmla="*/ 19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8">
                  <a:moveTo>
                    <a:pt x="13" y="10"/>
                  </a:moveTo>
                  <a:cubicBezTo>
                    <a:pt x="12" y="15"/>
                    <a:pt x="8" y="18"/>
                    <a:pt x="5" y="17"/>
                  </a:cubicBezTo>
                  <a:cubicBezTo>
                    <a:pt x="2" y="16"/>
                    <a:pt x="0" y="12"/>
                    <a:pt x="1" y="7"/>
                  </a:cubicBezTo>
                  <a:cubicBezTo>
                    <a:pt x="3" y="3"/>
                    <a:pt x="6" y="0"/>
                    <a:pt x="9" y="0"/>
                  </a:cubicBezTo>
                  <a:cubicBezTo>
                    <a:pt x="12" y="1"/>
                    <a:pt x="14" y="6"/>
                    <a:pt x="13" y="10"/>
                  </a:cubicBez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33" name="Freeform 67">
              <a:extLst>
                <a:ext uri="{FF2B5EF4-FFF2-40B4-BE49-F238E27FC236}">
                  <a16:creationId xmlns:a16="http://schemas.microsoft.com/office/drawing/2014/main" id="{22BBB6A1-034C-4C65-BE08-DA253C70193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4" y="1885"/>
              <a:ext cx="17" cy="22"/>
            </a:xfrm>
            <a:custGeom>
              <a:avLst/>
              <a:gdLst>
                <a:gd name="T0" fmla="*/ 28 w 14"/>
                <a:gd name="T1" fmla="*/ 22 h 18"/>
                <a:gd name="T2" fmla="*/ 11 w 14"/>
                <a:gd name="T3" fmla="*/ 39 h 18"/>
                <a:gd name="T4" fmla="*/ 1 w 14"/>
                <a:gd name="T5" fmla="*/ 16 h 18"/>
                <a:gd name="T6" fmla="*/ 19 w 14"/>
                <a:gd name="T7" fmla="*/ 0 h 18"/>
                <a:gd name="T8" fmla="*/ 28 w 14"/>
                <a:gd name="T9" fmla="*/ 22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8">
                  <a:moveTo>
                    <a:pt x="13" y="10"/>
                  </a:moveTo>
                  <a:cubicBezTo>
                    <a:pt x="12" y="15"/>
                    <a:pt x="8" y="18"/>
                    <a:pt x="5" y="17"/>
                  </a:cubicBezTo>
                  <a:cubicBezTo>
                    <a:pt x="2" y="16"/>
                    <a:pt x="0" y="12"/>
                    <a:pt x="1" y="7"/>
                  </a:cubicBezTo>
                  <a:cubicBezTo>
                    <a:pt x="2" y="3"/>
                    <a:pt x="6" y="0"/>
                    <a:pt x="9" y="0"/>
                  </a:cubicBezTo>
                  <a:cubicBezTo>
                    <a:pt x="12" y="1"/>
                    <a:pt x="14" y="5"/>
                    <a:pt x="13" y="10"/>
                  </a:cubicBez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34" name="Freeform 68">
              <a:extLst>
                <a:ext uri="{FF2B5EF4-FFF2-40B4-BE49-F238E27FC236}">
                  <a16:creationId xmlns:a16="http://schemas.microsoft.com/office/drawing/2014/main" id="{BC4D3378-634A-4552-B963-33D699B9166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9" y="1318"/>
              <a:ext cx="16" cy="21"/>
            </a:xfrm>
            <a:custGeom>
              <a:avLst/>
              <a:gdLst>
                <a:gd name="T0" fmla="*/ 22 w 14"/>
                <a:gd name="T1" fmla="*/ 19 h 18"/>
                <a:gd name="T2" fmla="*/ 9 w 14"/>
                <a:gd name="T3" fmla="*/ 32 h 18"/>
                <a:gd name="T4" fmla="*/ 1 w 14"/>
                <a:gd name="T5" fmla="*/ 13 h 18"/>
                <a:gd name="T6" fmla="*/ 15 w 14"/>
                <a:gd name="T7" fmla="*/ 0 h 18"/>
                <a:gd name="T8" fmla="*/ 22 w 14"/>
                <a:gd name="T9" fmla="*/ 19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8">
                  <a:moveTo>
                    <a:pt x="13" y="10"/>
                  </a:moveTo>
                  <a:cubicBezTo>
                    <a:pt x="12" y="15"/>
                    <a:pt x="8" y="18"/>
                    <a:pt x="5" y="17"/>
                  </a:cubicBezTo>
                  <a:cubicBezTo>
                    <a:pt x="2" y="16"/>
                    <a:pt x="0" y="12"/>
                    <a:pt x="1" y="7"/>
                  </a:cubicBezTo>
                  <a:cubicBezTo>
                    <a:pt x="3" y="3"/>
                    <a:pt x="6" y="0"/>
                    <a:pt x="9" y="0"/>
                  </a:cubicBezTo>
                  <a:cubicBezTo>
                    <a:pt x="12" y="1"/>
                    <a:pt x="14" y="6"/>
                    <a:pt x="13" y="10"/>
                  </a:cubicBez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35" name="Freeform 69">
              <a:extLst>
                <a:ext uri="{FF2B5EF4-FFF2-40B4-BE49-F238E27FC236}">
                  <a16:creationId xmlns:a16="http://schemas.microsoft.com/office/drawing/2014/main" id="{CA82A177-678D-4659-A9ED-485B6D929AB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4" y="1463"/>
              <a:ext cx="11" cy="104"/>
            </a:xfrm>
            <a:custGeom>
              <a:avLst/>
              <a:gdLst>
                <a:gd name="T0" fmla="*/ 11 w 11"/>
                <a:gd name="T1" fmla="*/ 0 h 104"/>
                <a:gd name="T2" fmla="*/ 10 w 11"/>
                <a:gd name="T3" fmla="*/ 104 h 104"/>
                <a:gd name="T4" fmla="*/ 0 w 11"/>
                <a:gd name="T5" fmla="*/ 102 h 104"/>
                <a:gd name="T6" fmla="*/ 3 w 11"/>
                <a:gd name="T7" fmla="*/ 0 h 104"/>
                <a:gd name="T8" fmla="*/ 11 w 11"/>
                <a:gd name="T9" fmla="*/ 0 h 10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104">
                  <a:moveTo>
                    <a:pt x="11" y="0"/>
                  </a:moveTo>
                  <a:lnTo>
                    <a:pt x="10" y="104"/>
                  </a:lnTo>
                  <a:lnTo>
                    <a:pt x="0" y="102"/>
                  </a:lnTo>
                  <a:lnTo>
                    <a:pt x="3" y="0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36" name="Freeform 70">
              <a:extLst>
                <a:ext uri="{FF2B5EF4-FFF2-40B4-BE49-F238E27FC236}">
                  <a16:creationId xmlns:a16="http://schemas.microsoft.com/office/drawing/2014/main" id="{11219246-1F93-40C3-A606-5C34BDAF0EA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0" y="1454"/>
              <a:ext cx="3" cy="106"/>
            </a:xfrm>
            <a:custGeom>
              <a:avLst/>
              <a:gdLst>
                <a:gd name="T0" fmla="*/ 3 w 3"/>
                <a:gd name="T1" fmla="*/ 4 h 106"/>
                <a:gd name="T2" fmla="*/ 2 w 3"/>
                <a:gd name="T3" fmla="*/ 106 h 106"/>
                <a:gd name="T4" fmla="*/ 0 w 3"/>
                <a:gd name="T5" fmla="*/ 102 h 106"/>
                <a:gd name="T6" fmla="*/ 1 w 3"/>
                <a:gd name="T7" fmla="*/ 0 h 106"/>
                <a:gd name="T8" fmla="*/ 3 w 3"/>
                <a:gd name="T9" fmla="*/ 4 h 1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106">
                  <a:moveTo>
                    <a:pt x="3" y="4"/>
                  </a:moveTo>
                  <a:lnTo>
                    <a:pt x="2" y="106"/>
                  </a:lnTo>
                  <a:lnTo>
                    <a:pt x="0" y="102"/>
                  </a:lnTo>
                  <a:lnTo>
                    <a:pt x="1" y="0"/>
                  </a:lnTo>
                  <a:lnTo>
                    <a:pt x="3" y="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37" name="Freeform 71">
              <a:extLst>
                <a:ext uri="{FF2B5EF4-FFF2-40B4-BE49-F238E27FC236}">
                  <a16:creationId xmlns:a16="http://schemas.microsoft.com/office/drawing/2014/main" id="{EFA0FB25-1618-4229-A908-4747814E32E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1" y="1214"/>
              <a:ext cx="10" cy="37"/>
            </a:xfrm>
            <a:custGeom>
              <a:avLst/>
              <a:gdLst>
                <a:gd name="T0" fmla="*/ 9 w 10"/>
                <a:gd name="T1" fmla="*/ 0 h 37"/>
                <a:gd name="T2" fmla="*/ 10 w 10"/>
                <a:gd name="T3" fmla="*/ 32 h 37"/>
                <a:gd name="T4" fmla="*/ 0 w 10"/>
                <a:gd name="T5" fmla="*/ 37 h 37"/>
                <a:gd name="T6" fmla="*/ 0 w 10"/>
                <a:gd name="T7" fmla="*/ 2 h 37"/>
                <a:gd name="T8" fmla="*/ 7 w 10"/>
                <a:gd name="T9" fmla="*/ 0 h 37"/>
                <a:gd name="T10" fmla="*/ 9 w 10"/>
                <a:gd name="T11" fmla="*/ 0 h 3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" h="37">
                  <a:moveTo>
                    <a:pt x="9" y="0"/>
                  </a:moveTo>
                  <a:lnTo>
                    <a:pt x="10" y="32"/>
                  </a:lnTo>
                  <a:lnTo>
                    <a:pt x="0" y="37"/>
                  </a:lnTo>
                  <a:lnTo>
                    <a:pt x="0" y="2"/>
                  </a:lnTo>
                  <a:lnTo>
                    <a:pt x="7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C1C0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38" name="Freeform 72">
              <a:extLst>
                <a:ext uri="{FF2B5EF4-FFF2-40B4-BE49-F238E27FC236}">
                  <a16:creationId xmlns:a16="http://schemas.microsoft.com/office/drawing/2014/main" id="{E8996AF6-27D1-4385-A1C9-8EB81CE18E3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1" y="1214"/>
              <a:ext cx="10" cy="37"/>
            </a:xfrm>
            <a:custGeom>
              <a:avLst/>
              <a:gdLst>
                <a:gd name="T0" fmla="*/ 9 w 10"/>
                <a:gd name="T1" fmla="*/ 0 h 37"/>
                <a:gd name="T2" fmla="*/ 10 w 10"/>
                <a:gd name="T3" fmla="*/ 32 h 37"/>
                <a:gd name="T4" fmla="*/ 0 w 10"/>
                <a:gd name="T5" fmla="*/ 37 h 37"/>
                <a:gd name="T6" fmla="*/ 0 w 10"/>
                <a:gd name="T7" fmla="*/ 2 h 37"/>
                <a:gd name="T8" fmla="*/ 7 w 10"/>
                <a:gd name="T9" fmla="*/ 0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37">
                  <a:moveTo>
                    <a:pt x="9" y="0"/>
                  </a:moveTo>
                  <a:lnTo>
                    <a:pt x="10" y="32"/>
                  </a:lnTo>
                  <a:lnTo>
                    <a:pt x="0" y="37"/>
                  </a:lnTo>
                  <a:lnTo>
                    <a:pt x="0" y="2"/>
                  </a:lnTo>
                  <a:lnTo>
                    <a:pt x="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39" name="Freeform 73">
              <a:extLst>
                <a:ext uri="{FF2B5EF4-FFF2-40B4-BE49-F238E27FC236}">
                  <a16:creationId xmlns:a16="http://schemas.microsoft.com/office/drawing/2014/main" id="{90CFCAF4-287B-4C5F-8D6C-692DBD419F7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6" y="1200"/>
              <a:ext cx="9" cy="57"/>
            </a:xfrm>
            <a:custGeom>
              <a:avLst/>
              <a:gdLst>
                <a:gd name="T0" fmla="*/ 7 w 9"/>
                <a:gd name="T1" fmla="*/ 10 h 57"/>
                <a:gd name="T2" fmla="*/ 9 w 9"/>
                <a:gd name="T3" fmla="*/ 54 h 57"/>
                <a:gd name="T4" fmla="*/ 3 w 9"/>
                <a:gd name="T5" fmla="*/ 57 h 57"/>
                <a:gd name="T6" fmla="*/ 0 w 9"/>
                <a:gd name="T7" fmla="*/ 0 h 57"/>
                <a:gd name="T8" fmla="*/ 7 w 9"/>
                <a:gd name="T9" fmla="*/ 10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57">
                  <a:moveTo>
                    <a:pt x="7" y="10"/>
                  </a:moveTo>
                  <a:lnTo>
                    <a:pt x="9" y="54"/>
                  </a:lnTo>
                  <a:lnTo>
                    <a:pt x="3" y="57"/>
                  </a:lnTo>
                  <a:lnTo>
                    <a:pt x="0" y="0"/>
                  </a:lnTo>
                  <a:lnTo>
                    <a:pt x="7" y="10"/>
                  </a:lnTo>
                  <a:close/>
                </a:path>
              </a:pathLst>
            </a:custGeom>
            <a:solidFill>
              <a:srgbClr val="C1C0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40" name="Freeform 74">
              <a:extLst>
                <a:ext uri="{FF2B5EF4-FFF2-40B4-BE49-F238E27FC236}">
                  <a16:creationId xmlns:a16="http://schemas.microsoft.com/office/drawing/2014/main" id="{649910F9-04D3-4EAC-8A01-E366F3B75623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4" y="1208"/>
              <a:ext cx="7" cy="35"/>
            </a:xfrm>
            <a:custGeom>
              <a:avLst/>
              <a:gdLst>
                <a:gd name="T0" fmla="*/ 0 w 7"/>
                <a:gd name="T1" fmla="*/ 5 h 35"/>
                <a:gd name="T2" fmla="*/ 5 w 7"/>
                <a:gd name="T3" fmla="*/ 0 h 35"/>
                <a:gd name="T4" fmla="*/ 7 w 7"/>
                <a:gd name="T5" fmla="*/ 30 h 35"/>
                <a:gd name="T6" fmla="*/ 1 w 7"/>
                <a:gd name="T7" fmla="*/ 35 h 35"/>
                <a:gd name="T8" fmla="*/ 0 w 7"/>
                <a:gd name="T9" fmla="*/ 5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35">
                  <a:moveTo>
                    <a:pt x="0" y="5"/>
                  </a:moveTo>
                  <a:lnTo>
                    <a:pt x="5" y="0"/>
                  </a:lnTo>
                  <a:lnTo>
                    <a:pt x="7" y="30"/>
                  </a:lnTo>
                  <a:lnTo>
                    <a:pt x="1" y="35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C1C0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41" name="Freeform 75">
              <a:extLst>
                <a:ext uri="{FF2B5EF4-FFF2-40B4-BE49-F238E27FC236}">
                  <a16:creationId xmlns:a16="http://schemas.microsoft.com/office/drawing/2014/main" id="{9D69A6C1-2832-487D-93AA-D863995739DB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6" y="2195"/>
              <a:ext cx="16" cy="132"/>
            </a:xfrm>
            <a:custGeom>
              <a:avLst/>
              <a:gdLst>
                <a:gd name="T0" fmla="*/ 10 w 16"/>
                <a:gd name="T1" fmla="*/ 2 h 132"/>
                <a:gd name="T2" fmla="*/ 0 w 16"/>
                <a:gd name="T3" fmla="*/ 0 h 132"/>
                <a:gd name="T4" fmla="*/ 8 w 16"/>
                <a:gd name="T5" fmla="*/ 131 h 132"/>
                <a:gd name="T6" fmla="*/ 16 w 16"/>
                <a:gd name="T7" fmla="*/ 132 h 132"/>
                <a:gd name="T8" fmla="*/ 10 w 16"/>
                <a:gd name="T9" fmla="*/ 2 h 1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132">
                  <a:moveTo>
                    <a:pt x="10" y="2"/>
                  </a:moveTo>
                  <a:lnTo>
                    <a:pt x="0" y="0"/>
                  </a:lnTo>
                  <a:lnTo>
                    <a:pt x="8" y="131"/>
                  </a:lnTo>
                  <a:lnTo>
                    <a:pt x="16" y="132"/>
                  </a:lnTo>
                  <a:lnTo>
                    <a:pt x="10" y="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42" name="Freeform 76">
              <a:extLst>
                <a:ext uri="{FF2B5EF4-FFF2-40B4-BE49-F238E27FC236}">
                  <a16:creationId xmlns:a16="http://schemas.microsoft.com/office/drawing/2014/main" id="{580F1A9A-FBF8-41F7-BE1E-A238216AA5C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4" y="2199"/>
              <a:ext cx="7" cy="129"/>
            </a:xfrm>
            <a:custGeom>
              <a:avLst/>
              <a:gdLst>
                <a:gd name="T0" fmla="*/ 0 w 6"/>
                <a:gd name="T1" fmla="*/ 0 h 109"/>
                <a:gd name="T2" fmla="*/ 8 w 6"/>
                <a:gd name="T3" fmla="*/ 214 h 109"/>
                <a:gd name="T4" fmla="*/ 0 w 6"/>
                <a:gd name="T5" fmla="*/ 0 h 10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109">
                  <a:moveTo>
                    <a:pt x="0" y="0"/>
                  </a:moveTo>
                  <a:cubicBezTo>
                    <a:pt x="4" y="109"/>
                    <a:pt x="4" y="109"/>
                    <a:pt x="4" y="109"/>
                  </a:cubicBezTo>
                  <a:cubicBezTo>
                    <a:pt x="4" y="109"/>
                    <a:pt x="6" y="12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43" name="Freeform 77">
              <a:extLst>
                <a:ext uri="{FF2B5EF4-FFF2-40B4-BE49-F238E27FC236}">
                  <a16:creationId xmlns:a16="http://schemas.microsoft.com/office/drawing/2014/main" id="{E30A3123-75DC-472F-8839-B53D88751D70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2" y="2199"/>
              <a:ext cx="13" cy="120"/>
            </a:xfrm>
            <a:custGeom>
              <a:avLst/>
              <a:gdLst>
                <a:gd name="T0" fmla="*/ 8 w 11"/>
                <a:gd name="T1" fmla="*/ 0 h 101"/>
                <a:gd name="T2" fmla="*/ 21 w 11"/>
                <a:gd name="T3" fmla="*/ 202 h 101"/>
                <a:gd name="T4" fmla="*/ 8 w 11"/>
                <a:gd name="T5" fmla="*/ 0 h 10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01">
                  <a:moveTo>
                    <a:pt x="4" y="0"/>
                  </a:moveTo>
                  <a:cubicBezTo>
                    <a:pt x="11" y="101"/>
                    <a:pt x="11" y="101"/>
                    <a:pt x="11" y="101"/>
                  </a:cubicBezTo>
                  <a:cubicBezTo>
                    <a:pt x="11" y="101"/>
                    <a:pt x="0" y="14"/>
                    <a:pt x="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44" name="Freeform 78">
              <a:extLst>
                <a:ext uri="{FF2B5EF4-FFF2-40B4-BE49-F238E27FC236}">
                  <a16:creationId xmlns:a16="http://schemas.microsoft.com/office/drawing/2014/main" id="{A5624A65-CDC2-49F9-9ABE-C7BDAAF8A93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4" y="3112"/>
              <a:ext cx="17" cy="131"/>
            </a:xfrm>
            <a:custGeom>
              <a:avLst/>
              <a:gdLst>
                <a:gd name="T0" fmla="*/ 0 w 17"/>
                <a:gd name="T1" fmla="*/ 0 h 131"/>
                <a:gd name="T2" fmla="*/ 16 w 17"/>
                <a:gd name="T3" fmla="*/ 2 h 131"/>
                <a:gd name="T4" fmla="*/ 17 w 17"/>
                <a:gd name="T5" fmla="*/ 131 h 131"/>
                <a:gd name="T6" fmla="*/ 2 w 17"/>
                <a:gd name="T7" fmla="*/ 131 h 131"/>
                <a:gd name="T8" fmla="*/ 0 w 17"/>
                <a:gd name="T9" fmla="*/ 0 h 1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31">
                  <a:moveTo>
                    <a:pt x="0" y="0"/>
                  </a:moveTo>
                  <a:lnTo>
                    <a:pt x="16" y="2"/>
                  </a:lnTo>
                  <a:lnTo>
                    <a:pt x="17" y="131"/>
                  </a:lnTo>
                  <a:lnTo>
                    <a:pt x="2" y="13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45" name="Freeform 79">
              <a:extLst>
                <a:ext uri="{FF2B5EF4-FFF2-40B4-BE49-F238E27FC236}">
                  <a16:creationId xmlns:a16="http://schemas.microsoft.com/office/drawing/2014/main" id="{4ECC5962-864A-40EC-8207-E6F710F6150A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8" y="3112"/>
              <a:ext cx="12" cy="127"/>
            </a:xfrm>
            <a:custGeom>
              <a:avLst/>
              <a:gdLst>
                <a:gd name="T0" fmla="*/ 0 w 10"/>
                <a:gd name="T1" fmla="*/ 0 h 107"/>
                <a:gd name="T2" fmla="*/ 0 w 10"/>
                <a:gd name="T3" fmla="*/ 212 h 107"/>
                <a:gd name="T4" fmla="*/ 0 w 10"/>
                <a:gd name="T5" fmla="*/ 0 h 10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07">
                  <a:moveTo>
                    <a:pt x="0" y="0"/>
                  </a:moveTo>
                  <a:cubicBezTo>
                    <a:pt x="0" y="107"/>
                    <a:pt x="0" y="107"/>
                    <a:pt x="0" y="107"/>
                  </a:cubicBezTo>
                  <a:cubicBezTo>
                    <a:pt x="0" y="107"/>
                    <a:pt x="10" y="28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46" name="Freeform 80">
              <a:extLst>
                <a:ext uri="{FF2B5EF4-FFF2-40B4-BE49-F238E27FC236}">
                  <a16:creationId xmlns:a16="http://schemas.microsoft.com/office/drawing/2014/main" id="{152A3E69-A12B-4067-B85D-3F28FEE75F39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7" y="3112"/>
              <a:ext cx="9" cy="124"/>
            </a:xfrm>
            <a:custGeom>
              <a:avLst/>
              <a:gdLst>
                <a:gd name="T0" fmla="*/ 12 w 8"/>
                <a:gd name="T1" fmla="*/ 0 h 104"/>
                <a:gd name="T2" fmla="*/ 11 w 8"/>
                <a:gd name="T3" fmla="*/ 210 h 104"/>
                <a:gd name="T4" fmla="*/ 12 w 8"/>
                <a:gd name="T5" fmla="*/ 0 h 10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104">
                  <a:moveTo>
                    <a:pt x="8" y="0"/>
                  </a:moveTo>
                  <a:cubicBezTo>
                    <a:pt x="7" y="104"/>
                    <a:pt x="7" y="104"/>
                    <a:pt x="7" y="104"/>
                  </a:cubicBezTo>
                  <a:cubicBezTo>
                    <a:pt x="7" y="104"/>
                    <a:pt x="0" y="20"/>
                    <a:pt x="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47" name="Freeform 81">
              <a:extLst>
                <a:ext uri="{FF2B5EF4-FFF2-40B4-BE49-F238E27FC236}">
                  <a16:creationId xmlns:a16="http://schemas.microsoft.com/office/drawing/2014/main" id="{8DC546DD-1CBE-4B9A-B4E7-A5E2DC57348F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2" y="1217"/>
              <a:ext cx="9" cy="32"/>
            </a:xfrm>
            <a:custGeom>
              <a:avLst/>
              <a:gdLst>
                <a:gd name="T0" fmla="*/ 2 w 8"/>
                <a:gd name="T1" fmla="*/ 0 h 27"/>
                <a:gd name="T2" fmla="*/ 3 w 8"/>
                <a:gd name="T3" fmla="*/ 53 h 27"/>
                <a:gd name="T4" fmla="*/ 2 w 8"/>
                <a:gd name="T5" fmla="*/ 0 h 2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27">
                  <a:moveTo>
                    <a:pt x="2" y="0"/>
                  </a:moveTo>
                  <a:cubicBezTo>
                    <a:pt x="2" y="0"/>
                    <a:pt x="0" y="22"/>
                    <a:pt x="3" y="27"/>
                  </a:cubicBezTo>
                  <a:cubicBezTo>
                    <a:pt x="3" y="27"/>
                    <a:pt x="8" y="15"/>
                    <a:pt x="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48" name="Freeform 82">
              <a:extLst>
                <a:ext uri="{FF2B5EF4-FFF2-40B4-BE49-F238E27FC236}">
                  <a16:creationId xmlns:a16="http://schemas.microsoft.com/office/drawing/2014/main" id="{280AE0F5-EDC3-4F0D-A477-0AA92B45054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4" y="1663"/>
              <a:ext cx="211" cy="232"/>
            </a:xfrm>
            <a:custGeom>
              <a:avLst/>
              <a:gdLst>
                <a:gd name="T0" fmla="*/ 0 w 178"/>
                <a:gd name="T1" fmla="*/ 0 h 195"/>
                <a:gd name="T2" fmla="*/ 351 w 178"/>
                <a:gd name="T3" fmla="*/ 390 h 195"/>
                <a:gd name="T4" fmla="*/ 0 w 178"/>
                <a:gd name="T5" fmla="*/ 0 h 19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8" h="195">
                  <a:moveTo>
                    <a:pt x="0" y="0"/>
                  </a:moveTo>
                  <a:cubicBezTo>
                    <a:pt x="178" y="195"/>
                    <a:pt x="178" y="195"/>
                    <a:pt x="178" y="195"/>
                  </a:cubicBezTo>
                  <a:cubicBezTo>
                    <a:pt x="178" y="195"/>
                    <a:pt x="13" y="39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49" name="Freeform 83">
              <a:extLst>
                <a:ext uri="{FF2B5EF4-FFF2-40B4-BE49-F238E27FC236}">
                  <a16:creationId xmlns:a16="http://schemas.microsoft.com/office/drawing/2014/main" id="{75EB5C2D-8D62-4095-9C0A-DE3EB9DBCF2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1" y="1501"/>
              <a:ext cx="662" cy="672"/>
            </a:xfrm>
            <a:custGeom>
              <a:avLst/>
              <a:gdLst>
                <a:gd name="T0" fmla="*/ 0 w 558"/>
                <a:gd name="T1" fmla="*/ 0 h 566"/>
                <a:gd name="T2" fmla="*/ 1105 w 558"/>
                <a:gd name="T3" fmla="*/ 1124 h 566"/>
                <a:gd name="T4" fmla="*/ 0 w 558"/>
                <a:gd name="T5" fmla="*/ 0 h 56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58" h="566">
                  <a:moveTo>
                    <a:pt x="0" y="0"/>
                  </a:moveTo>
                  <a:cubicBezTo>
                    <a:pt x="558" y="566"/>
                    <a:pt x="558" y="566"/>
                    <a:pt x="558" y="566"/>
                  </a:cubicBezTo>
                  <a:cubicBezTo>
                    <a:pt x="558" y="566"/>
                    <a:pt x="84" y="64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50" name="Freeform 84">
              <a:extLst>
                <a:ext uri="{FF2B5EF4-FFF2-40B4-BE49-F238E27FC236}">
                  <a16:creationId xmlns:a16="http://schemas.microsoft.com/office/drawing/2014/main" id="{05474198-FE1E-4AB7-8FE2-5DE81369398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3" y="1170"/>
              <a:ext cx="140" cy="259"/>
            </a:xfrm>
            <a:custGeom>
              <a:avLst/>
              <a:gdLst>
                <a:gd name="T0" fmla="*/ 0 w 118"/>
                <a:gd name="T1" fmla="*/ 0 h 218"/>
                <a:gd name="T2" fmla="*/ 234 w 118"/>
                <a:gd name="T3" fmla="*/ 435 h 218"/>
                <a:gd name="T4" fmla="*/ 0 w 118"/>
                <a:gd name="T5" fmla="*/ 0 h 2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8" h="218">
                  <a:moveTo>
                    <a:pt x="0" y="0"/>
                  </a:moveTo>
                  <a:cubicBezTo>
                    <a:pt x="118" y="218"/>
                    <a:pt x="118" y="218"/>
                    <a:pt x="118" y="218"/>
                  </a:cubicBezTo>
                  <a:cubicBezTo>
                    <a:pt x="118" y="218"/>
                    <a:pt x="24" y="28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51" name="Freeform 85">
              <a:extLst>
                <a:ext uri="{FF2B5EF4-FFF2-40B4-BE49-F238E27FC236}">
                  <a16:creationId xmlns:a16="http://schemas.microsoft.com/office/drawing/2014/main" id="{34A67E1C-FAC4-416D-9830-774250F6AAD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9" y="992"/>
              <a:ext cx="204" cy="207"/>
            </a:xfrm>
            <a:custGeom>
              <a:avLst/>
              <a:gdLst>
                <a:gd name="T0" fmla="*/ 0 w 172"/>
                <a:gd name="T1" fmla="*/ 0 h 174"/>
                <a:gd name="T2" fmla="*/ 340 w 172"/>
                <a:gd name="T3" fmla="*/ 349 h 174"/>
                <a:gd name="T4" fmla="*/ 0 w 172"/>
                <a:gd name="T5" fmla="*/ 0 h 17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2" h="174">
                  <a:moveTo>
                    <a:pt x="0" y="0"/>
                  </a:moveTo>
                  <a:cubicBezTo>
                    <a:pt x="172" y="174"/>
                    <a:pt x="172" y="174"/>
                    <a:pt x="172" y="174"/>
                  </a:cubicBezTo>
                  <a:cubicBezTo>
                    <a:pt x="172" y="174"/>
                    <a:pt x="44" y="32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52" name="Freeform 86">
              <a:extLst>
                <a:ext uri="{FF2B5EF4-FFF2-40B4-BE49-F238E27FC236}">
                  <a16:creationId xmlns:a16="http://schemas.microsoft.com/office/drawing/2014/main" id="{95FA0263-5863-48B8-B619-D425B139024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9" y="2225"/>
              <a:ext cx="866" cy="862"/>
            </a:xfrm>
            <a:custGeom>
              <a:avLst/>
              <a:gdLst>
                <a:gd name="T0" fmla="*/ 0 w 730"/>
                <a:gd name="T1" fmla="*/ 0 h 726"/>
                <a:gd name="T2" fmla="*/ 1445 w 730"/>
                <a:gd name="T3" fmla="*/ 1443 h 726"/>
                <a:gd name="T4" fmla="*/ 0 w 730"/>
                <a:gd name="T5" fmla="*/ 0 h 72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30" h="726">
                  <a:moveTo>
                    <a:pt x="0" y="0"/>
                  </a:moveTo>
                  <a:cubicBezTo>
                    <a:pt x="730" y="726"/>
                    <a:pt x="730" y="726"/>
                    <a:pt x="730" y="726"/>
                  </a:cubicBezTo>
                  <a:cubicBezTo>
                    <a:pt x="730" y="726"/>
                    <a:pt x="96" y="7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53" name="Freeform 87">
              <a:extLst>
                <a:ext uri="{FF2B5EF4-FFF2-40B4-BE49-F238E27FC236}">
                  <a16:creationId xmlns:a16="http://schemas.microsoft.com/office/drawing/2014/main" id="{EF27D241-146D-4D2D-BC64-EFB03C5F437E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6" y="2629"/>
              <a:ext cx="578" cy="458"/>
            </a:xfrm>
            <a:custGeom>
              <a:avLst/>
              <a:gdLst>
                <a:gd name="T0" fmla="*/ 0 w 488"/>
                <a:gd name="T1" fmla="*/ 764 h 386"/>
                <a:gd name="T2" fmla="*/ 961 w 488"/>
                <a:gd name="T3" fmla="*/ 0 h 386"/>
                <a:gd name="T4" fmla="*/ 0 w 488"/>
                <a:gd name="T5" fmla="*/ 764 h 38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88" h="386">
                  <a:moveTo>
                    <a:pt x="0" y="386"/>
                  </a:moveTo>
                  <a:cubicBezTo>
                    <a:pt x="488" y="0"/>
                    <a:pt x="488" y="0"/>
                    <a:pt x="488" y="0"/>
                  </a:cubicBezTo>
                  <a:cubicBezTo>
                    <a:pt x="488" y="0"/>
                    <a:pt x="124" y="274"/>
                    <a:pt x="0" y="38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54" name="Freeform 88">
              <a:extLst>
                <a:ext uri="{FF2B5EF4-FFF2-40B4-BE49-F238E27FC236}">
                  <a16:creationId xmlns:a16="http://schemas.microsoft.com/office/drawing/2014/main" id="{70F28E57-3F4A-48F8-87CA-7515CCCE1E2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1" y="1045"/>
              <a:ext cx="166" cy="351"/>
            </a:xfrm>
            <a:custGeom>
              <a:avLst/>
              <a:gdLst>
                <a:gd name="T0" fmla="*/ 157 w 140"/>
                <a:gd name="T1" fmla="*/ 82 h 296"/>
                <a:gd name="T2" fmla="*/ 96 w 140"/>
                <a:gd name="T3" fmla="*/ 128 h 296"/>
                <a:gd name="T4" fmla="*/ 43 w 140"/>
                <a:gd name="T5" fmla="*/ 153 h 296"/>
                <a:gd name="T6" fmla="*/ 21 w 140"/>
                <a:gd name="T7" fmla="*/ 255 h 296"/>
                <a:gd name="T8" fmla="*/ 70 w 140"/>
                <a:gd name="T9" fmla="*/ 331 h 296"/>
                <a:gd name="T10" fmla="*/ 127 w 140"/>
                <a:gd name="T11" fmla="*/ 448 h 296"/>
                <a:gd name="T12" fmla="*/ 196 w 140"/>
                <a:gd name="T13" fmla="*/ 544 h 296"/>
                <a:gd name="T14" fmla="*/ 262 w 140"/>
                <a:gd name="T15" fmla="*/ 486 h 296"/>
                <a:gd name="T16" fmla="*/ 196 w 140"/>
                <a:gd name="T17" fmla="*/ 215 h 296"/>
                <a:gd name="T18" fmla="*/ 257 w 140"/>
                <a:gd name="T19" fmla="*/ 65 h 296"/>
                <a:gd name="T20" fmla="*/ 153 w 140"/>
                <a:gd name="T21" fmla="*/ 84 h 29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40" h="296">
                  <a:moveTo>
                    <a:pt x="79" y="41"/>
                  </a:moveTo>
                  <a:cubicBezTo>
                    <a:pt x="67" y="45"/>
                    <a:pt x="60" y="59"/>
                    <a:pt x="48" y="65"/>
                  </a:cubicBezTo>
                  <a:cubicBezTo>
                    <a:pt x="39" y="70"/>
                    <a:pt x="29" y="72"/>
                    <a:pt x="21" y="78"/>
                  </a:cubicBezTo>
                  <a:cubicBezTo>
                    <a:pt x="2" y="92"/>
                    <a:pt x="0" y="109"/>
                    <a:pt x="11" y="129"/>
                  </a:cubicBezTo>
                  <a:cubicBezTo>
                    <a:pt x="18" y="143"/>
                    <a:pt x="27" y="155"/>
                    <a:pt x="35" y="167"/>
                  </a:cubicBezTo>
                  <a:cubicBezTo>
                    <a:pt x="48" y="186"/>
                    <a:pt x="53" y="207"/>
                    <a:pt x="64" y="227"/>
                  </a:cubicBezTo>
                  <a:cubicBezTo>
                    <a:pt x="73" y="243"/>
                    <a:pt x="84" y="265"/>
                    <a:pt x="99" y="275"/>
                  </a:cubicBezTo>
                  <a:cubicBezTo>
                    <a:pt x="128" y="296"/>
                    <a:pt x="140" y="274"/>
                    <a:pt x="132" y="246"/>
                  </a:cubicBezTo>
                  <a:cubicBezTo>
                    <a:pt x="119" y="200"/>
                    <a:pt x="75" y="160"/>
                    <a:pt x="99" y="109"/>
                  </a:cubicBezTo>
                  <a:cubicBezTo>
                    <a:pt x="110" y="88"/>
                    <a:pt x="139" y="59"/>
                    <a:pt x="130" y="33"/>
                  </a:cubicBezTo>
                  <a:cubicBezTo>
                    <a:pt x="120" y="0"/>
                    <a:pt x="91" y="35"/>
                    <a:pt x="78" y="43"/>
                  </a:cubicBezTo>
                </a:path>
              </a:pathLst>
            </a:custGeom>
            <a:solidFill>
              <a:srgbClr val="D3D1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55" name="Freeform 89">
              <a:extLst>
                <a:ext uri="{FF2B5EF4-FFF2-40B4-BE49-F238E27FC236}">
                  <a16:creationId xmlns:a16="http://schemas.microsoft.com/office/drawing/2014/main" id="{9735FECC-DF51-406A-8D96-8C8429FA81D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0" y="908"/>
              <a:ext cx="227" cy="273"/>
            </a:xfrm>
            <a:custGeom>
              <a:avLst/>
              <a:gdLst>
                <a:gd name="T0" fmla="*/ 144 w 191"/>
                <a:gd name="T1" fmla="*/ 32 h 230"/>
                <a:gd name="T2" fmla="*/ 2 w 191"/>
                <a:gd name="T3" fmla="*/ 142 h 230"/>
                <a:gd name="T4" fmla="*/ 81 w 191"/>
                <a:gd name="T5" fmla="*/ 248 h 230"/>
                <a:gd name="T6" fmla="*/ 178 w 191"/>
                <a:gd name="T7" fmla="*/ 337 h 230"/>
                <a:gd name="T8" fmla="*/ 264 w 191"/>
                <a:gd name="T9" fmla="*/ 419 h 230"/>
                <a:gd name="T10" fmla="*/ 338 w 191"/>
                <a:gd name="T11" fmla="*/ 323 h 230"/>
                <a:gd name="T12" fmla="*/ 256 w 191"/>
                <a:gd name="T13" fmla="*/ 269 h 230"/>
                <a:gd name="T14" fmla="*/ 200 w 191"/>
                <a:gd name="T15" fmla="*/ 167 h 230"/>
                <a:gd name="T16" fmla="*/ 223 w 191"/>
                <a:gd name="T17" fmla="*/ 30 h 230"/>
                <a:gd name="T18" fmla="*/ 157 w 191"/>
                <a:gd name="T19" fmla="*/ 30 h 23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91" h="230">
                  <a:moveTo>
                    <a:pt x="72" y="16"/>
                  </a:moveTo>
                  <a:cubicBezTo>
                    <a:pt x="51" y="36"/>
                    <a:pt x="5" y="35"/>
                    <a:pt x="2" y="72"/>
                  </a:cubicBezTo>
                  <a:cubicBezTo>
                    <a:pt x="0" y="96"/>
                    <a:pt x="24" y="113"/>
                    <a:pt x="40" y="125"/>
                  </a:cubicBezTo>
                  <a:cubicBezTo>
                    <a:pt x="58" y="139"/>
                    <a:pt x="74" y="152"/>
                    <a:pt x="89" y="169"/>
                  </a:cubicBezTo>
                  <a:cubicBezTo>
                    <a:pt x="102" y="185"/>
                    <a:pt x="114" y="200"/>
                    <a:pt x="132" y="211"/>
                  </a:cubicBezTo>
                  <a:cubicBezTo>
                    <a:pt x="163" y="230"/>
                    <a:pt x="191" y="191"/>
                    <a:pt x="169" y="163"/>
                  </a:cubicBezTo>
                  <a:cubicBezTo>
                    <a:pt x="159" y="151"/>
                    <a:pt x="140" y="147"/>
                    <a:pt x="128" y="136"/>
                  </a:cubicBezTo>
                  <a:cubicBezTo>
                    <a:pt x="114" y="122"/>
                    <a:pt x="103" y="103"/>
                    <a:pt x="100" y="84"/>
                  </a:cubicBezTo>
                  <a:cubicBezTo>
                    <a:pt x="97" y="62"/>
                    <a:pt x="123" y="32"/>
                    <a:pt x="112" y="15"/>
                  </a:cubicBezTo>
                  <a:cubicBezTo>
                    <a:pt x="103" y="0"/>
                    <a:pt x="88" y="7"/>
                    <a:pt x="78" y="15"/>
                  </a:cubicBezTo>
                </a:path>
              </a:pathLst>
            </a:custGeom>
            <a:solidFill>
              <a:srgbClr val="D3D1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56" name="Freeform 90">
              <a:extLst>
                <a:ext uri="{FF2B5EF4-FFF2-40B4-BE49-F238E27FC236}">
                  <a16:creationId xmlns:a16="http://schemas.microsoft.com/office/drawing/2014/main" id="{A5919400-5BBA-464A-8A6F-966A2EBDCF8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5" y="1370"/>
              <a:ext cx="472" cy="529"/>
            </a:xfrm>
            <a:custGeom>
              <a:avLst/>
              <a:gdLst>
                <a:gd name="T0" fmla="*/ 358 w 398"/>
                <a:gd name="T1" fmla="*/ 0 h 445"/>
                <a:gd name="T2" fmla="*/ 302 w 398"/>
                <a:gd name="T3" fmla="*/ 20 h 445"/>
                <a:gd name="T4" fmla="*/ 243 w 398"/>
                <a:gd name="T5" fmla="*/ 63 h 445"/>
                <a:gd name="T6" fmla="*/ 132 w 398"/>
                <a:gd name="T7" fmla="*/ 125 h 445"/>
                <a:gd name="T8" fmla="*/ 204 w 398"/>
                <a:gd name="T9" fmla="*/ 329 h 445"/>
                <a:gd name="T10" fmla="*/ 567 w 398"/>
                <a:gd name="T11" fmla="*/ 729 h 445"/>
                <a:gd name="T12" fmla="*/ 683 w 398"/>
                <a:gd name="T13" fmla="*/ 826 h 445"/>
                <a:gd name="T14" fmla="*/ 770 w 398"/>
                <a:gd name="T15" fmla="*/ 821 h 445"/>
                <a:gd name="T16" fmla="*/ 648 w 398"/>
                <a:gd name="T17" fmla="*/ 669 h 445"/>
                <a:gd name="T18" fmla="*/ 477 w 398"/>
                <a:gd name="T19" fmla="*/ 443 h 445"/>
                <a:gd name="T20" fmla="*/ 385 w 398"/>
                <a:gd name="T21" fmla="*/ 243 h 445"/>
                <a:gd name="T22" fmla="*/ 422 w 398"/>
                <a:gd name="T23" fmla="*/ 97 h 445"/>
                <a:gd name="T24" fmla="*/ 370 w 398"/>
                <a:gd name="T25" fmla="*/ 0 h 44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98" h="445">
                  <a:moveTo>
                    <a:pt x="181" y="0"/>
                  </a:moveTo>
                  <a:cubicBezTo>
                    <a:pt x="172" y="4"/>
                    <a:pt x="162" y="6"/>
                    <a:pt x="153" y="10"/>
                  </a:cubicBezTo>
                  <a:cubicBezTo>
                    <a:pt x="140" y="15"/>
                    <a:pt x="134" y="23"/>
                    <a:pt x="123" y="32"/>
                  </a:cubicBezTo>
                  <a:cubicBezTo>
                    <a:pt x="107" y="44"/>
                    <a:pt x="84" y="51"/>
                    <a:pt x="67" y="62"/>
                  </a:cubicBezTo>
                  <a:cubicBezTo>
                    <a:pt x="0" y="104"/>
                    <a:pt x="58" y="134"/>
                    <a:pt x="103" y="165"/>
                  </a:cubicBezTo>
                  <a:cubicBezTo>
                    <a:pt x="180" y="219"/>
                    <a:pt x="222" y="300"/>
                    <a:pt x="287" y="365"/>
                  </a:cubicBezTo>
                  <a:cubicBezTo>
                    <a:pt x="305" y="383"/>
                    <a:pt x="325" y="399"/>
                    <a:pt x="346" y="414"/>
                  </a:cubicBezTo>
                  <a:cubicBezTo>
                    <a:pt x="361" y="425"/>
                    <a:pt x="398" y="445"/>
                    <a:pt x="389" y="411"/>
                  </a:cubicBezTo>
                  <a:cubicBezTo>
                    <a:pt x="382" y="384"/>
                    <a:pt x="344" y="357"/>
                    <a:pt x="327" y="336"/>
                  </a:cubicBezTo>
                  <a:cubicBezTo>
                    <a:pt x="299" y="298"/>
                    <a:pt x="266" y="261"/>
                    <a:pt x="241" y="222"/>
                  </a:cubicBezTo>
                  <a:cubicBezTo>
                    <a:pt x="223" y="193"/>
                    <a:pt x="198" y="157"/>
                    <a:pt x="195" y="122"/>
                  </a:cubicBezTo>
                  <a:cubicBezTo>
                    <a:pt x="192" y="94"/>
                    <a:pt x="204" y="75"/>
                    <a:pt x="213" y="49"/>
                  </a:cubicBezTo>
                  <a:cubicBezTo>
                    <a:pt x="223" y="24"/>
                    <a:pt x="216" y="5"/>
                    <a:pt x="187" y="0"/>
                  </a:cubicBezTo>
                </a:path>
              </a:pathLst>
            </a:custGeom>
            <a:solidFill>
              <a:srgbClr val="D3D1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57" name="Freeform 91">
              <a:extLst>
                <a:ext uri="{FF2B5EF4-FFF2-40B4-BE49-F238E27FC236}">
                  <a16:creationId xmlns:a16="http://schemas.microsoft.com/office/drawing/2014/main" id="{A1A8A4CB-CF9D-44A9-9BB8-CB70C2997359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9" y="1889"/>
              <a:ext cx="511" cy="259"/>
            </a:xfrm>
            <a:custGeom>
              <a:avLst/>
              <a:gdLst>
                <a:gd name="T0" fmla="*/ 2 w 431"/>
                <a:gd name="T1" fmla="*/ 86 h 218"/>
                <a:gd name="T2" fmla="*/ 266 w 431"/>
                <a:gd name="T3" fmla="*/ 390 h 218"/>
                <a:gd name="T4" fmla="*/ 415 w 431"/>
                <a:gd name="T5" fmla="*/ 400 h 218"/>
                <a:gd name="T6" fmla="*/ 700 w 431"/>
                <a:gd name="T7" fmla="*/ 185 h 218"/>
                <a:gd name="T8" fmla="*/ 818 w 431"/>
                <a:gd name="T9" fmla="*/ 86 h 218"/>
                <a:gd name="T10" fmla="*/ 726 w 431"/>
                <a:gd name="T11" fmla="*/ 62 h 218"/>
                <a:gd name="T12" fmla="*/ 398 w 431"/>
                <a:gd name="T13" fmla="*/ 152 h 218"/>
                <a:gd name="T14" fmla="*/ 170 w 431"/>
                <a:gd name="T15" fmla="*/ 68 h 218"/>
                <a:gd name="T16" fmla="*/ 15 w 431"/>
                <a:gd name="T17" fmla="*/ 32 h 218"/>
                <a:gd name="T18" fmla="*/ 0 w 431"/>
                <a:gd name="T19" fmla="*/ 70 h 21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31" h="218">
                  <a:moveTo>
                    <a:pt x="2" y="43"/>
                  </a:moveTo>
                  <a:cubicBezTo>
                    <a:pt x="40" y="101"/>
                    <a:pt x="83" y="150"/>
                    <a:pt x="134" y="195"/>
                  </a:cubicBezTo>
                  <a:cubicBezTo>
                    <a:pt x="161" y="218"/>
                    <a:pt x="178" y="218"/>
                    <a:pt x="210" y="201"/>
                  </a:cubicBezTo>
                  <a:cubicBezTo>
                    <a:pt x="262" y="174"/>
                    <a:pt x="308" y="129"/>
                    <a:pt x="354" y="93"/>
                  </a:cubicBezTo>
                  <a:cubicBezTo>
                    <a:pt x="369" y="82"/>
                    <a:pt x="407" y="60"/>
                    <a:pt x="414" y="43"/>
                  </a:cubicBezTo>
                  <a:cubicBezTo>
                    <a:pt x="431" y="7"/>
                    <a:pt x="380" y="26"/>
                    <a:pt x="367" y="31"/>
                  </a:cubicBezTo>
                  <a:cubicBezTo>
                    <a:pt x="314" y="49"/>
                    <a:pt x="259" y="74"/>
                    <a:pt x="202" y="77"/>
                  </a:cubicBezTo>
                  <a:cubicBezTo>
                    <a:pt x="151" y="79"/>
                    <a:pt x="128" y="60"/>
                    <a:pt x="86" y="34"/>
                  </a:cubicBezTo>
                  <a:cubicBezTo>
                    <a:pt x="70" y="25"/>
                    <a:pt x="27" y="0"/>
                    <a:pt x="8" y="16"/>
                  </a:cubicBezTo>
                  <a:cubicBezTo>
                    <a:pt x="4" y="20"/>
                    <a:pt x="1" y="30"/>
                    <a:pt x="0" y="35"/>
                  </a:cubicBezTo>
                </a:path>
              </a:pathLst>
            </a:custGeom>
            <a:solidFill>
              <a:srgbClr val="D3D1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58" name="Freeform 92">
              <a:extLst>
                <a:ext uri="{FF2B5EF4-FFF2-40B4-BE49-F238E27FC236}">
                  <a16:creationId xmlns:a16="http://schemas.microsoft.com/office/drawing/2014/main" id="{C9CE9265-4115-43CC-AB9D-ABADDBBF328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8" y="1992"/>
              <a:ext cx="373" cy="572"/>
            </a:xfrm>
            <a:custGeom>
              <a:avLst/>
              <a:gdLst>
                <a:gd name="T0" fmla="*/ 335 w 315"/>
                <a:gd name="T1" fmla="*/ 117 h 481"/>
                <a:gd name="T2" fmla="*/ 129 w 315"/>
                <a:gd name="T3" fmla="*/ 287 h 481"/>
                <a:gd name="T4" fmla="*/ 53 w 315"/>
                <a:gd name="T5" fmla="*/ 434 h 481"/>
                <a:gd name="T6" fmla="*/ 171 w 315"/>
                <a:gd name="T7" fmla="*/ 559 h 481"/>
                <a:gd name="T8" fmla="*/ 303 w 315"/>
                <a:gd name="T9" fmla="*/ 709 h 481"/>
                <a:gd name="T10" fmla="*/ 458 w 315"/>
                <a:gd name="T11" fmla="*/ 853 h 481"/>
                <a:gd name="T12" fmla="*/ 619 w 315"/>
                <a:gd name="T13" fmla="*/ 958 h 481"/>
                <a:gd name="T14" fmla="*/ 544 w 315"/>
                <a:gd name="T15" fmla="*/ 835 h 481"/>
                <a:gd name="T16" fmla="*/ 404 w 315"/>
                <a:gd name="T17" fmla="*/ 674 h 481"/>
                <a:gd name="T18" fmla="*/ 250 w 315"/>
                <a:gd name="T19" fmla="*/ 395 h 481"/>
                <a:gd name="T20" fmla="*/ 405 w 315"/>
                <a:gd name="T21" fmla="*/ 171 h 481"/>
                <a:gd name="T22" fmla="*/ 530 w 315"/>
                <a:gd name="T23" fmla="*/ 12 h 481"/>
                <a:gd name="T24" fmla="*/ 309 w 315"/>
                <a:gd name="T25" fmla="*/ 117 h 48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15" h="481">
                  <a:moveTo>
                    <a:pt x="171" y="58"/>
                  </a:moveTo>
                  <a:cubicBezTo>
                    <a:pt x="138" y="92"/>
                    <a:pt x="104" y="116"/>
                    <a:pt x="66" y="144"/>
                  </a:cubicBezTo>
                  <a:cubicBezTo>
                    <a:pt x="38" y="164"/>
                    <a:pt x="0" y="181"/>
                    <a:pt x="27" y="217"/>
                  </a:cubicBezTo>
                  <a:cubicBezTo>
                    <a:pt x="44" y="240"/>
                    <a:pt x="68" y="257"/>
                    <a:pt x="87" y="279"/>
                  </a:cubicBezTo>
                  <a:cubicBezTo>
                    <a:pt x="109" y="304"/>
                    <a:pt x="131" y="329"/>
                    <a:pt x="154" y="354"/>
                  </a:cubicBezTo>
                  <a:cubicBezTo>
                    <a:pt x="179" y="381"/>
                    <a:pt x="205" y="402"/>
                    <a:pt x="233" y="426"/>
                  </a:cubicBezTo>
                  <a:cubicBezTo>
                    <a:pt x="255" y="445"/>
                    <a:pt x="282" y="481"/>
                    <a:pt x="315" y="479"/>
                  </a:cubicBezTo>
                  <a:cubicBezTo>
                    <a:pt x="312" y="459"/>
                    <a:pt x="289" y="435"/>
                    <a:pt x="277" y="417"/>
                  </a:cubicBezTo>
                  <a:cubicBezTo>
                    <a:pt x="257" y="388"/>
                    <a:pt x="229" y="362"/>
                    <a:pt x="205" y="337"/>
                  </a:cubicBezTo>
                  <a:cubicBezTo>
                    <a:pt x="171" y="303"/>
                    <a:pt x="124" y="250"/>
                    <a:pt x="127" y="198"/>
                  </a:cubicBezTo>
                  <a:cubicBezTo>
                    <a:pt x="130" y="153"/>
                    <a:pt x="176" y="116"/>
                    <a:pt x="206" y="86"/>
                  </a:cubicBezTo>
                  <a:cubicBezTo>
                    <a:pt x="227" y="65"/>
                    <a:pt x="262" y="36"/>
                    <a:pt x="269" y="6"/>
                  </a:cubicBezTo>
                  <a:cubicBezTo>
                    <a:pt x="231" y="0"/>
                    <a:pt x="189" y="43"/>
                    <a:pt x="157" y="58"/>
                  </a:cubicBezTo>
                </a:path>
              </a:pathLst>
            </a:custGeom>
            <a:solidFill>
              <a:srgbClr val="D3D1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59" name="Freeform 93">
              <a:extLst>
                <a:ext uri="{FF2B5EF4-FFF2-40B4-BE49-F238E27FC236}">
                  <a16:creationId xmlns:a16="http://schemas.microsoft.com/office/drawing/2014/main" id="{31A6A942-533D-49A3-93A2-9AEE432904F5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0" y="2610"/>
              <a:ext cx="737" cy="428"/>
            </a:xfrm>
            <a:custGeom>
              <a:avLst/>
              <a:gdLst>
                <a:gd name="T0" fmla="*/ 28 w 621"/>
                <a:gd name="T1" fmla="*/ 20 h 360"/>
                <a:gd name="T2" fmla="*/ 9 w 621"/>
                <a:gd name="T3" fmla="*/ 51 h 360"/>
                <a:gd name="T4" fmla="*/ 117 w 621"/>
                <a:gd name="T5" fmla="*/ 158 h 360"/>
                <a:gd name="T6" fmla="*/ 338 w 621"/>
                <a:gd name="T7" fmla="*/ 390 h 360"/>
                <a:gd name="T8" fmla="*/ 513 w 621"/>
                <a:gd name="T9" fmla="*/ 568 h 360"/>
                <a:gd name="T10" fmla="*/ 655 w 621"/>
                <a:gd name="T11" fmla="*/ 697 h 360"/>
                <a:gd name="T12" fmla="*/ 892 w 621"/>
                <a:gd name="T13" fmla="*/ 552 h 360"/>
                <a:gd name="T14" fmla="*/ 1066 w 621"/>
                <a:gd name="T15" fmla="*/ 429 h 360"/>
                <a:gd name="T16" fmla="*/ 1181 w 621"/>
                <a:gd name="T17" fmla="*/ 266 h 360"/>
                <a:gd name="T18" fmla="*/ 1066 w 621"/>
                <a:gd name="T19" fmla="*/ 212 h 360"/>
                <a:gd name="T20" fmla="*/ 762 w 621"/>
                <a:gd name="T21" fmla="*/ 304 h 360"/>
                <a:gd name="T22" fmla="*/ 301 w 621"/>
                <a:gd name="T23" fmla="*/ 87 h 360"/>
                <a:gd name="T24" fmla="*/ 46 w 621"/>
                <a:gd name="T25" fmla="*/ 0 h 36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621" h="360">
                  <a:moveTo>
                    <a:pt x="14" y="10"/>
                  </a:moveTo>
                  <a:cubicBezTo>
                    <a:pt x="0" y="7"/>
                    <a:pt x="2" y="15"/>
                    <a:pt x="5" y="25"/>
                  </a:cubicBezTo>
                  <a:cubicBezTo>
                    <a:pt x="9" y="48"/>
                    <a:pt x="43" y="65"/>
                    <a:pt x="59" y="79"/>
                  </a:cubicBezTo>
                  <a:cubicBezTo>
                    <a:pt x="98" y="115"/>
                    <a:pt x="133" y="157"/>
                    <a:pt x="170" y="195"/>
                  </a:cubicBezTo>
                  <a:cubicBezTo>
                    <a:pt x="199" y="225"/>
                    <a:pt x="231" y="253"/>
                    <a:pt x="259" y="284"/>
                  </a:cubicBezTo>
                  <a:cubicBezTo>
                    <a:pt x="278" y="305"/>
                    <a:pt x="300" y="341"/>
                    <a:pt x="330" y="349"/>
                  </a:cubicBezTo>
                  <a:cubicBezTo>
                    <a:pt x="371" y="360"/>
                    <a:pt x="420" y="298"/>
                    <a:pt x="450" y="276"/>
                  </a:cubicBezTo>
                  <a:cubicBezTo>
                    <a:pt x="478" y="254"/>
                    <a:pt x="514" y="242"/>
                    <a:pt x="538" y="215"/>
                  </a:cubicBezTo>
                  <a:cubicBezTo>
                    <a:pt x="560" y="192"/>
                    <a:pt x="579" y="159"/>
                    <a:pt x="595" y="133"/>
                  </a:cubicBezTo>
                  <a:cubicBezTo>
                    <a:pt x="621" y="91"/>
                    <a:pt x="567" y="97"/>
                    <a:pt x="538" y="106"/>
                  </a:cubicBezTo>
                  <a:cubicBezTo>
                    <a:pt x="491" y="122"/>
                    <a:pt x="436" y="154"/>
                    <a:pt x="384" y="152"/>
                  </a:cubicBezTo>
                  <a:cubicBezTo>
                    <a:pt x="299" y="148"/>
                    <a:pt x="218" y="94"/>
                    <a:pt x="152" y="43"/>
                  </a:cubicBezTo>
                  <a:cubicBezTo>
                    <a:pt x="113" y="14"/>
                    <a:pt x="72" y="5"/>
                    <a:pt x="24" y="0"/>
                  </a:cubicBezTo>
                </a:path>
              </a:pathLst>
            </a:custGeom>
            <a:solidFill>
              <a:srgbClr val="D3D1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60" name="Freeform 94">
              <a:extLst>
                <a:ext uri="{FF2B5EF4-FFF2-40B4-BE49-F238E27FC236}">
                  <a16:creationId xmlns:a16="http://schemas.microsoft.com/office/drawing/2014/main" id="{B6994C18-B506-4C81-BB10-183D483EE3F3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6" y="1102"/>
              <a:ext cx="457" cy="317"/>
            </a:xfrm>
            <a:custGeom>
              <a:avLst/>
              <a:gdLst>
                <a:gd name="T0" fmla="*/ 56 w 385"/>
                <a:gd name="T1" fmla="*/ 169 h 267"/>
                <a:gd name="T2" fmla="*/ 203 w 385"/>
                <a:gd name="T3" fmla="*/ 56 h 267"/>
                <a:gd name="T4" fmla="*/ 358 w 385"/>
                <a:gd name="T5" fmla="*/ 25 h 267"/>
                <a:gd name="T6" fmla="*/ 528 w 385"/>
                <a:gd name="T7" fmla="*/ 223 h 267"/>
                <a:gd name="T8" fmla="*/ 763 w 385"/>
                <a:gd name="T9" fmla="*/ 530 h 267"/>
                <a:gd name="T10" fmla="*/ 477 w 385"/>
                <a:gd name="T11" fmla="*/ 311 h 267"/>
                <a:gd name="T12" fmla="*/ 286 w 385"/>
                <a:gd name="T13" fmla="*/ 169 h 267"/>
                <a:gd name="T14" fmla="*/ 11 w 385"/>
                <a:gd name="T15" fmla="*/ 214 h 26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85" h="267">
                  <a:moveTo>
                    <a:pt x="29" y="85"/>
                  </a:moveTo>
                  <a:cubicBezTo>
                    <a:pt x="46" y="64"/>
                    <a:pt x="81" y="43"/>
                    <a:pt x="102" y="29"/>
                  </a:cubicBezTo>
                  <a:cubicBezTo>
                    <a:pt x="124" y="14"/>
                    <a:pt x="153" y="0"/>
                    <a:pt x="180" y="13"/>
                  </a:cubicBezTo>
                  <a:cubicBezTo>
                    <a:pt x="212" y="29"/>
                    <a:pt x="242" y="86"/>
                    <a:pt x="266" y="112"/>
                  </a:cubicBezTo>
                  <a:cubicBezTo>
                    <a:pt x="310" y="159"/>
                    <a:pt x="354" y="212"/>
                    <a:pt x="385" y="267"/>
                  </a:cubicBezTo>
                  <a:cubicBezTo>
                    <a:pt x="330" y="246"/>
                    <a:pt x="285" y="194"/>
                    <a:pt x="241" y="157"/>
                  </a:cubicBezTo>
                  <a:cubicBezTo>
                    <a:pt x="214" y="133"/>
                    <a:pt x="182" y="90"/>
                    <a:pt x="144" y="85"/>
                  </a:cubicBezTo>
                  <a:cubicBezTo>
                    <a:pt x="124" y="82"/>
                    <a:pt x="0" y="123"/>
                    <a:pt x="6" y="108"/>
                  </a:cubicBezTo>
                </a:path>
              </a:pathLst>
            </a:custGeom>
            <a:solidFill>
              <a:srgbClr val="B3B2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61" name="Freeform 95">
              <a:extLst>
                <a:ext uri="{FF2B5EF4-FFF2-40B4-BE49-F238E27FC236}">
                  <a16:creationId xmlns:a16="http://schemas.microsoft.com/office/drawing/2014/main" id="{FE10409E-017A-450B-ABC4-001A2186682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7" y="1796"/>
              <a:ext cx="424" cy="285"/>
            </a:xfrm>
            <a:custGeom>
              <a:avLst/>
              <a:gdLst>
                <a:gd name="T0" fmla="*/ 38 w 357"/>
                <a:gd name="T1" fmla="*/ 194 h 240"/>
                <a:gd name="T2" fmla="*/ 306 w 357"/>
                <a:gd name="T3" fmla="*/ 70 h 240"/>
                <a:gd name="T4" fmla="*/ 517 w 357"/>
                <a:gd name="T5" fmla="*/ 258 h 240"/>
                <a:gd name="T6" fmla="*/ 711 w 357"/>
                <a:gd name="T7" fmla="*/ 476 h 240"/>
                <a:gd name="T8" fmla="*/ 481 w 357"/>
                <a:gd name="T9" fmla="*/ 322 h 240"/>
                <a:gd name="T10" fmla="*/ 261 w 357"/>
                <a:gd name="T11" fmla="*/ 216 h 240"/>
                <a:gd name="T12" fmla="*/ 115 w 357"/>
                <a:gd name="T13" fmla="*/ 278 h 240"/>
                <a:gd name="T14" fmla="*/ 0 w 357"/>
                <a:gd name="T15" fmla="*/ 265 h 24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57" h="240">
                  <a:moveTo>
                    <a:pt x="19" y="97"/>
                  </a:moveTo>
                  <a:cubicBezTo>
                    <a:pt x="57" y="58"/>
                    <a:pt x="100" y="0"/>
                    <a:pt x="154" y="35"/>
                  </a:cubicBezTo>
                  <a:cubicBezTo>
                    <a:pt x="191" y="59"/>
                    <a:pt x="228" y="99"/>
                    <a:pt x="259" y="130"/>
                  </a:cubicBezTo>
                  <a:cubicBezTo>
                    <a:pt x="288" y="159"/>
                    <a:pt x="345" y="199"/>
                    <a:pt x="357" y="240"/>
                  </a:cubicBezTo>
                  <a:cubicBezTo>
                    <a:pt x="320" y="214"/>
                    <a:pt x="281" y="183"/>
                    <a:pt x="242" y="162"/>
                  </a:cubicBezTo>
                  <a:cubicBezTo>
                    <a:pt x="215" y="148"/>
                    <a:pt x="161" y="111"/>
                    <a:pt x="131" y="109"/>
                  </a:cubicBezTo>
                  <a:cubicBezTo>
                    <a:pt x="101" y="108"/>
                    <a:pt x="87" y="133"/>
                    <a:pt x="58" y="140"/>
                  </a:cubicBezTo>
                  <a:cubicBezTo>
                    <a:pt x="37" y="145"/>
                    <a:pt x="18" y="143"/>
                    <a:pt x="0" y="133"/>
                  </a:cubicBezTo>
                </a:path>
              </a:pathLst>
            </a:custGeom>
            <a:solidFill>
              <a:srgbClr val="B3B2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62" name="Freeform 96">
              <a:extLst>
                <a:ext uri="{FF2B5EF4-FFF2-40B4-BE49-F238E27FC236}">
                  <a16:creationId xmlns:a16="http://schemas.microsoft.com/office/drawing/2014/main" id="{C9FEB780-BAA5-4FCB-A696-1EC098F22C08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6" y="2507"/>
              <a:ext cx="174" cy="188"/>
            </a:xfrm>
            <a:custGeom>
              <a:avLst/>
              <a:gdLst>
                <a:gd name="T0" fmla="*/ 174 w 147"/>
                <a:gd name="T1" fmla="*/ 0 h 159"/>
                <a:gd name="T2" fmla="*/ 265 w 147"/>
                <a:gd name="T3" fmla="*/ 174 h 159"/>
                <a:gd name="T4" fmla="*/ 107 w 147"/>
                <a:gd name="T5" fmla="*/ 302 h 159"/>
                <a:gd name="T6" fmla="*/ 129 w 147"/>
                <a:gd name="T7" fmla="*/ 181 h 159"/>
                <a:gd name="T8" fmla="*/ 117 w 147"/>
                <a:gd name="T9" fmla="*/ 0 h 1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7" h="159">
                  <a:moveTo>
                    <a:pt x="89" y="0"/>
                  </a:moveTo>
                  <a:cubicBezTo>
                    <a:pt x="113" y="26"/>
                    <a:pt x="147" y="48"/>
                    <a:pt x="135" y="89"/>
                  </a:cubicBezTo>
                  <a:cubicBezTo>
                    <a:pt x="128" y="115"/>
                    <a:pt x="84" y="153"/>
                    <a:pt x="54" y="155"/>
                  </a:cubicBezTo>
                  <a:cubicBezTo>
                    <a:pt x="0" y="159"/>
                    <a:pt x="65" y="119"/>
                    <a:pt x="66" y="92"/>
                  </a:cubicBezTo>
                  <a:cubicBezTo>
                    <a:pt x="68" y="64"/>
                    <a:pt x="36" y="26"/>
                    <a:pt x="60" y="0"/>
                  </a:cubicBezTo>
                </a:path>
              </a:pathLst>
            </a:custGeom>
            <a:solidFill>
              <a:srgbClr val="B3B2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63" name="Freeform 97">
              <a:extLst>
                <a:ext uri="{FF2B5EF4-FFF2-40B4-BE49-F238E27FC236}">
                  <a16:creationId xmlns:a16="http://schemas.microsoft.com/office/drawing/2014/main" id="{4D2B86D8-B523-4595-B01E-14C1A4BD64BA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6" y="1580"/>
              <a:ext cx="129" cy="259"/>
            </a:xfrm>
            <a:custGeom>
              <a:avLst/>
              <a:gdLst>
                <a:gd name="T0" fmla="*/ 128 w 109"/>
                <a:gd name="T1" fmla="*/ 70 h 218"/>
                <a:gd name="T2" fmla="*/ 189 w 109"/>
                <a:gd name="T3" fmla="*/ 276 h 218"/>
                <a:gd name="T4" fmla="*/ 43 w 109"/>
                <a:gd name="T5" fmla="*/ 406 h 218"/>
                <a:gd name="T6" fmla="*/ 46 w 109"/>
                <a:gd name="T7" fmla="*/ 336 h 218"/>
                <a:gd name="T8" fmla="*/ 90 w 109"/>
                <a:gd name="T9" fmla="*/ 204 h 218"/>
                <a:gd name="T10" fmla="*/ 120 w 109"/>
                <a:gd name="T11" fmla="*/ 53 h 21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9" h="218">
                  <a:moveTo>
                    <a:pt x="65" y="35"/>
                  </a:moveTo>
                  <a:cubicBezTo>
                    <a:pt x="93" y="60"/>
                    <a:pt x="109" y="101"/>
                    <a:pt x="96" y="138"/>
                  </a:cubicBezTo>
                  <a:cubicBezTo>
                    <a:pt x="89" y="160"/>
                    <a:pt x="51" y="218"/>
                    <a:pt x="21" y="204"/>
                  </a:cubicBezTo>
                  <a:cubicBezTo>
                    <a:pt x="0" y="194"/>
                    <a:pt x="15" y="180"/>
                    <a:pt x="24" y="168"/>
                  </a:cubicBezTo>
                  <a:cubicBezTo>
                    <a:pt x="39" y="147"/>
                    <a:pt x="52" y="131"/>
                    <a:pt x="46" y="103"/>
                  </a:cubicBezTo>
                  <a:cubicBezTo>
                    <a:pt x="43" y="92"/>
                    <a:pt x="12" y="0"/>
                    <a:pt x="61" y="27"/>
                  </a:cubicBezTo>
                </a:path>
              </a:pathLst>
            </a:custGeom>
            <a:solidFill>
              <a:srgbClr val="B3B2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64" name="Freeform 98">
              <a:extLst>
                <a:ext uri="{FF2B5EF4-FFF2-40B4-BE49-F238E27FC236}">
                  <a16:creationId xmlns:a16="http://schemas.microsoft.com/office/drawing/2014/main" id="{97E22882-0BE9-440F-8F99-5C1D1DA31A5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8" y="1071"/>
              <a:ext cx="307" cy="250"/>
            </a:xfrm>
            <a:custGeom>
              <a:avLst/>
              <a:gdLst>
                <a:gd name="T0" fmla="*/ 0 w 259"/>
                <a:gd name="T1" fmla="*/ 52 h 211"/>
                <a:gd name="T2" fmla="*/ 114 w 259"/>
                <a:gd name="T3" fmla="*/ 8 h 211"/>
                <a:gd name="T4" fmla="*/ 160 w 259"/>
                <a:gd name="T5" fmla="*/ 33 h 211"/>
                <a:gd name="T6" fmla="*/ 251 w 259"/>
                <a:gd name="T7" fmla="*/ 137 h 211"/>
                <a:gd name="T8" fmla="*/ 379 w 259"/>
                <a:gd name="T9" fmla="*/ 416 h 211"/>
                <a:gd name="T10" fmla="*/ 192 w 259"/>
                <a:gd name="T11" fmla="*/ 244 h 211"/>
                <a:gd name="T12" fmla="*/ 25 w 259"/>
                <a:gd name="T13" fmla="*/ 82 h 2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59" h="211">
                  <a:moveTo>
                    <a:pt x="0" y="26"/>
                  </a:moveTo>
                  <a:cubicBezTo>
                    <a:pt x="26" y="36"/>
                    <a:pt x="35" y="10"/>
                    <a:pt x="57" y="4"/>
                  </a:cubicBezTo>
                  <a:cubicBezTo>
                    <a:pt x="70" y="0"/>
                    <a:pt x="69" y="2"/>
                    <a:pt x="81" y="17"/>
                  </a:cubicBezTo>
                  <a:cubicBezTo>
                    <a:pt x="95" y="36"/>
                    <a:pt x="111" y="53"/>
                    <a:pt x="127" y="70"/>
                  </a:cubicBezTo>
                  <a:cubicBezTo>
                    <a:pt x="143" y="87"/>
                    <a:pt x="259" y="192"/>
                    <a:pt x="192" y="211"/>
                  </a:cubicBezTo>
                  <a:cubicBezTo>
                    <a:pt x="155" y="192"/>
                    <a:pt x="125" y="156"/>
                    <a:pt x="98" y="124"/>
                  </a:cubicBezTo>
                  <a:cubicBezTo>
                    <a:pt x="71" y="93"/>
                    <a:pt x="43" y="67"/>
                    <a:pt x="13" y="41"/>
                  </a:cubicBezTo>
                </a:path>
              </a:pathLst>
            </a:custGeom>
            <a:solidFill>
              <a:srgbClr val="B3B2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65" name="Freeform 99">
              <a:extLst>
                <a:ext uri="{FF2B5EF4-FFF2-40B4-BE49-F238E27FC236}">
                  <a16:creationId xmlns:a16="http://schemas.microsoft.com/office/drawing/2014/main" id="{8E8F8308-BC0F-49FC-8BC9-40D09906254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8" y="1648"/>
              <a:ext cx="268" cy="233"/>
            </a:xfrm>
            <a:custGeom>
              <a:avLst/>
              <a:gdLst>
                <a:gd name="T0" fmla="*/ 88 w 226"/>
                <a:gd name="T1" fmla="*/ 0 h 196"/>
                <a:gd name="T2" fmla="*/ 0 w 226"/>
                <a:gd name="T3" fmla="*/ 21 h 196"/>
                <a:gd name="T4" fmla="*/ 142 w 226"/>
                <a:gd name="T5" fmla="*/ 193 h 196"/>
                <a:gd name="T6" fmla="*/ 296 w 226"/>
                <a:gd name="T7" fmla="*/ 350 h 196"/>
                <a:gd name="T8" fmla="*/ 384 w 226"/>
                <a:gd name="T9" fmla="*/ 370 h 196"/>
                <a:gd name="T10" fmla="*/ 353 w 226"/>
                <a:gd name="T11" fmla="*/ 286 h 196"/>
                <a:gd name="T12" fmla="*/ 97 w 226"/>
                <a:gd name="T13" fmla="*/ 40 h 196"/>
                <a:gd name="T14" fmla="*/ 83 w 226"/>
                <a:gd name="T15" fmla="*/ 18 h 19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26" h="196">
                  <a:moveTo>
                    <a:pt x="44" y="0"/>
                  </a:moveTo>
                  <a:cubicBezTo>
                    <a:pt x="36" y="9"/>
                    <a:pt x="12" y="11"/>
                    <a:pt x="0" y="11"/>
                  </a:cubicBezTo>
                  <a:cubicBezTo>
                    <a:pt x="15" y="40"/>
                    <a:pt x="50" y="67"/>
                    <a:pt x="72" y="96"/>
                  </a:cubicBezTo>
                  <a:cubicBezTo>
                    <a:pt x="94" y="126"/>
                    <a:pt x="122" y="152"/>
                    <a:pt x="150" y="175"/>
                  </a:cubicBezTo>
                  <a:cubicBezTo>
                    <a:pt x="166" y="188"/>
                    <a:pt x="175" y="196"/>
                    <a:pt x="194" y="185"/>
                  </a:cubicBezTo>
                  <a:cubicBezTo>
                    <a:pt x="226" y="168"/>
                    <a:pt x="201" y="159"/>
                    <a:pt x="179" y="144"/>
                  </a:cubicBezTo>
                  <a:cubicBezTo>
                    <a:pt x="132" y="111"/>
                    <a:pt x="83" y="65"/>
                    <a:pt x="49" y="20"/>
                  </a:cubicBezTo>
                  <a:cubicBezTo>
                    <a:pt x="45" y="15"/>
                    <a:pt x="43" y="14"/>
                    <a:pt x="42" y="9"/>
                  </a:cubicBezTo>
                </a:path>
              </a:pathLst>
            </a:custGeom>
            <a:solidFill>
              <a:srgbClr val="B3B2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66" name="Freeform 100">
              <a:extLst>
                <a:ext uri="{FF2B5EF4-FFF2-40B4-BE49-F238E27FC236}">
                  <a16:creationId xmlns:a16="http://schemas.microsoft.com/office/drawing/2014/main" id="{ECE7A50D-1C24-49A8-94D7-98D6C461468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3" y="1138"/>
              <a:ext cx="134" cy="177"/>
            </a:xfrm>
            <a:custGeom>
              <a:avLst/>
              <a:gdLst>
                <a:gd name="T0" fmla="*/ 82 w 113"/>
                <a:gd name="T1" fmla="*/ 8 h 149"/>
                <a:gd name="T2" fmla="*/ 224 w 113"/>
                <a:gd name="T3" fmla="*/ 156 h 149"/>
                <a:gd name="T4" fmla="*/ 98 w 113"/>
                <a:gd name="T5" fmla="*/ 251 h 149"/>
                <a:gd name="T6" fmla="*/ 52 w 113"/>
                <a:gd name="T7" fmla="*/ 140 h 149"/>
                <a:gd name="T8" fmla="*/ 20 w 113"/>
                <a:gd name="T9" fmla="*/ 51 h 149"/>
                <a:gd name="T10" fmla="*/ 77 w 113"/>
                <a:gd name="T11" fmla="*/ 20 h 14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3" h="149">
                  <a:moveTo>
                    <a:pt x="41" y="4"/>
                  </a:moveTo>
                  <a:cubicBezTo>
                    <a:pt x="56" y="24"/>
                    <a:pt x="113" y="51"/>
                    <a:pt x="113" y="78"/>
                  </a:cubicBezTo>
                  <a:cubicBezTo>
                    <a:pt x="112" y="99"/>
                    <a:pt x="66" y="119"/>
                    <a:pt x="50" y="126"/>
                  </a:cubicBezTo>
                  <a:cubicBezTo>
                    <a:pt x="0" y="149"/>
                    <a:pt x="32" y="92"/>
                    <a:pt x="26" y="70"/>
                  </a:cubicBezTo>
                  <a:cubicBezTo>
                    <a:pt x="22" y="56"/>
                    <a:pt x="7" y="41"/>
                    <a:pt x="10" y="25"/>
                  </a:cubicBezTo>
                  <a:cubicBezTo>
                    <a:pt x="13" y="13"/>
                    <a:pt x="28" y="0"/>
                    <a:pt x="39" y="10"/>
                  </a:cubicBezTo>
                </a:path>
              </a:pathLst>
            </a:custGeom>
            <a:solidFill>
              <a:srgbClr val="B3B2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67" name="Freeform 101">
              <a:extLst>
                <a:ext uri="{FF2B5EF4-FFF2-40B4-BE49-F238E27FC236}">
                  <a16:creationId xmlns:a16="http://schemas.microsoft.com/office/drawing/2014/main" id="{3FBFADFF-6B24-40C4-BF77-7D8AEDAE0D51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4" y="982"/>
              <a:ext cx="182" cy="145"/>
            </a:xfrm>
            <a:custGeom>
              <a:avLst/>
              <a:gdLst>
                <a:gd name="T0" fmla="*/ 98 w 153"/>
                <a:gd name="T1" fmla="*/ 0 h 122"/>
                <a:gd name="T2" fmla="*/ 255 w 153"/>
                <a:gd name="T3" fmla="*/ 68 h 122"/>
                <a:gd name="T4" fmla="*/ 146 w 153"/>
                <a:gd name="T5" fmla="*/ 179 h 122"/>
                <a:gd name="T6" fmla="*/ 44 w 153"/>
                <a:gd name="T7" fmla="*/ 234 h 122"/>
                <a:gd name="T8" fmla="*/ 64 w 153"/>
                <a:gd name="T9" fmla="*/ 144 h 122"/>
                <a:gd name="T10" fmla="*/ 57 w 153"/>
                <a:gd name="T11" fmla="*/ 65 h 122"/>
                <a:gd name="T12" fmla="*/ 92 w 153"/>
                <a:gd name="T13" fmla="*/ 10 h 12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53" h="122">
                  <a:moveTo>
                    <a:pt x="49" y="0"/>
                  </a:moveTo>
                  <a:cubicBezTo>
                    <a:pt x="73" y="6"/>
                    <a:pt x="108" y="18"/>
                    <a:pt x="127" y="34"/>
                  </a:cubicBezTo>
                  <a:cubicBezTo>
                    <a:pt x="153" y="56"/>
                    <a:pt x="95" y="78"/>
                    <a:pt x="73" y="90"/>
                  </a:cubicBezTo>
                  <a:cubicBezTo>
                    <a:pt x="63" y="95"/>
                    <a:pt x="33" y="122"/>
                    <a:pt x="22" y="118"/>
                  </a:cubicBezTo>
                  <a:cubicBezTo>
                    <a:pt x="0" y="111"/>
                    <a:pt x="24" y="82"/>
                    <a:pt x="32" y="72"/>
                  </a:cubicBezTo>
                  <a:cubicBezTo>
                    <a:pt x="54" y="45"/>
                    <a:pt x="42" y="57"/>
                    <a:pt x="29" y="33"/>
                  </a:cubicBezTo>
                  <a:cubicBezTo>
                    <a:pt x="22" y="19"/>
                    <a:pt x="28" y="2"/>
                    <a:pt x="46" y="5"/>
                  </a:cubicBezTo>
                </a:path>
              </a:pathLst>
            </a:custGeom>
            <a:solidFill>
              <a:srgbClr val="B3B2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68" name="Freeform 102">
              <a:extLst>
                <a:ext uri="{FF2B5EF4-FFF2-40B4-BE49-F238E27FC236}">
                  <a16:creationId xmlns:a16="http://schemas.microsoft.com/office/drawing/2014/main" id="{5920A99A-0ACE-4E99-8F30-04ACD77ABDB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8" y="996"/>
              <a:ext cx="78" cy="100"/>
            </a:xfrm>
            <a:custGeom>
              <a:avLst/>
              <a:gdLst>
                <a:gd name="T0" fmla="*/ 1 w 66"/>
                <a:gd name="T1" fmla="*/ 82 h 84"/>
                <a:gd name="T2" fmla="*/ 56 w 66"/>
                <a:gd name="T3" fmla="*/ 51 h 84"/>
                <a:gd name="T4" fmla="*/ 129 w 66"/>
                <a:gd name="T5" fmla="*/ 156 h 84"/>
                <a:gd name="T6" fmla="*/ 53 w 66"/>
                <a:gd name="T7" fmla="*/ 106 h 84"/>
                <a:gd name="T8" fmla="*/ 0 w 66"/>
                <a:gd name="T9" fmla="*/ 104 h 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6" h="84">
                  <a:moveTo>
                    <a:pt x="1" y="41"/>
                  </a:moveTo>
                  <a:cubicBezTo>
                    <a:pt x="14" y="33"/>
                    <a:pt x="7" y="0"/>
                    <a:pt x="29" y="25"/>
                  </a:cubicBezTo>
                  <a:cubicBezTo>
                    <a:pt x="42" y="40"/>
                    <a:pt x="61" y="58"/>
                    <a:pt x="66" y="77"/>
                  </a:cubicBezTo>
                  <a:cubicBezTo>
                    <a:pt x="52" y="84"/>
                    <a:pt x="39" y="59"/>
                    <a:pt x="27" y="53"/>
                  </a:cubicBezTo>
                  <a:cubicBezTo>
                    <a:pt x="18" y="49"/>
                    <a:pt x="10" y="50"/>
                    <a:pt x="0" y="51"/>
                  </a:cubicBezTo>
                </a:path>
              </a:pathLst>
            </a:custGeom>
            <a:solidFill>
              <a:srgbClr val="D3D1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69" name="Freeform 103">
              <a:extLst>
                <a:ext uri="{FF2B5EF4-FFF2-40B4-BE49-F238E27FC236}">
                  <a16:creationId xmlns:a16="http://schemas.microsoft.com/office/drawing/2014/main" id="{A8CDE7A1-C729-4866-98B8-33C76785295A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1" y="1160"/>
              <a:ext cx="82" cy="129"/>
            </a:xfrm>
            <a:custGeom>
              <a:avLst/>
              <a:gdLst>
                <a:gd name="T0" fmla="*/ 8 w 69"/>
                <a:gd name="T1" fmla="*/ 0 h 109"/>
                <a:gd name="T2" fmla="*/ 118 w 69"/>
                <a:gd name="T3" fmla="*/ 93 h 109"/>
                <a:gd name="T4" fmla="*/ 75 w 69"/>
                <a:gd name="T5" fmla="*/ 169 h 109"/>
                <a:gd name="T6" fmla="*/ 36 w 69"/>
                <a:gd name="T7" fmla="*/ 207 h 109"/>
                <a:gd name="T8" fmla="*/ 51 w 69"/>
                <a:gd name="T9" fmla="*/ 146 h 109"/>
                <a:gd name="T10" fmla="*/ 7 w 69"/>
                <a:gd name="T11" fmla="*/ 9 h 10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9" h="109">
                  <a:moveTo>
                    <a:pt x="4" y="0"/>
                  </a:moveTo>
                  <a:cubicBezTo>
                    <a:pt x="22" y="11"/>
                    <a:pt x="48" y="28"/>
                    <a:pt x="59" y="48"/>
                  </a:cubicBezTo>
                  <a:cubicBezTo>
                    <a:pt x="69" y="67"/>
                    <a:pt x="47" y="73"/>
                    <a:pt x="38" y="86"/>
                  </a:cubicBezTo>
                  <a:cubicBezTo>
                    <a:pt x="33" y="93"/>
                    <a:pt x="27" y="109"/>
                    <a:pt x="18" y="106"/>
                  </a:cubicBezTo>
                  <a:cubicBezTo>
                    <a:pt x="0" y="100"/>
                    <a:pt x="21" y="81"/>
                    <a:pt x="25" y="74"/>
                  </a:cubicBezTo>
                  <a:cubicBezTo>
                    <a:pt x="38" y="48"/>
                    <a:pt x="10" y="28"/>
                    <a:pt x="3" y="5"/>
                  </a:cubicBezTo>
                </a:path>
              </a:pathLst>
            </a:custGeom>
            <a:solidFill>
              <a:srgbClr val="D3D1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70" name="Freeform 104">
              <a:extLst>
                <a:ext uri="{FF2B5EF4-FFF2-40B4-BE49-F238E27FC236}">
                  <a16:creationId xmlns:a16="http://schemas.microsoft.com/office/drawing/2014/main" id="{432E2EBC-0C0D-4051-9045-D3A80EC2744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8" y="1592"/>
              <a:ext cx="96" cy="100"/>
            </a:xfrm>
            <a:custGeom>
              <a:avLst/>
              <a:gdLst>
                <a:gd name="T0" fmla="*/ 25 w 81"/>
                <a:gd name="T1" fmla="*/ 73 h 84"/>
                <a:gd name="T2" fmla="*/ 87 w 81"/>
                <a:gd name="T3" fmla="*/ 38 h 84"/>
                <a:gd name="T4" fmla="*/ 127 w 81"/>
                <a:gd name="T5" fmla="*/ 87 h 84"/>
                <a:gd name="T6" fmla="*/ 159 w 81"/>
                <a:gd name="T7" fmla="*/ 143 h 84"/>
                <a:gd name="T8" fmla="*/ 108 w 81"/>
                <a:gd name="T9" fmla="*/ 124 h 84"/>
                <a:gd name="T10" fmla="*/ 69 w 81"/>
                <a:gd name="T11" fmla="*/ 92 h 84"/>
                <a:gd name="T12" fmla="*/ 30 w 81"/>
                <a:gd name="T13" fmla="*/ 117 h 84"/>
                <a:gd name="T14" fmla="*/ 15 w 81"/>
                <a:gd name="T15" fmla="*/ 96 h 8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81" h="84">
                  <a:moveTo>
                    <a:pt x="13" y="36"/>
                  </a:moveTo>
                  <a:cubicBezTo>
                    <a:pt x="30" y="40"/>
                    <a:pt x="23" y="0"/>
                    <a:pt x="44" y="19"/>
                  </a:cubicBezTo>
                  <a:cubicBezTo>
                    <a:pt x="51" y="26"/>
                    <a:pt x="58" y="35"/>
                    <a:pt x="64" y="43"/>
                  </a:cubicBezTo>
                  <a:cubicBezTo>
                    <a:pt x="68" y="49"/>
                    <a:pt x="81" y="65"/>
                    <a:pt x="80" y="71"/>
                  </a:cubicBezTo>
                  <a:cubicBezTo>
                    <a:pt x="79" y="84"/>
                    <a:pt x="60" y="65"/>
                    <a:pt x="55" y="61"/>
                  </a:cubicBezTo>
                  <a:cubicBezTo>
                    <a:pt x="50" y="55"/>
                    <a:pt x="44" y="46"/>
                    <a:pt x="35" y="46"/>
                  </a:cubicBezTo>
                  <a:cubicBezTo>
                    <a:pt x="27" y="47"/>
                    <a:pt x="22" y="57"/>
                    <a:pt x="15" y="58"/>
                  </a:cubicBezTo>
                  <a:cubicBezTo>
                    <a:pt x="7" y="60"/>
                    <a:pt x="0" y="54"/>
                    <a:pt x="8" y="48"/>
                  </a:cubicBezTo>
                </a:path>
              </a:pathLst>
            </a:custGeom>
            <a:solidFill>
              <a:srgbClr val="D3D1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71" name="Freeform 105">
              <a:extLst>
                <a:ext uri="{FF2B5EF4-FFF2-40B4-BE49-F238E27FC236}">
                  <a16:creationId xmlns:a16="http://schemas.microsoft.com/office/drawing/2014/main" id="{87B4664C-E801-41F6-8F8B-B4D7E9F2E75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4" y="1733"/>
              <a:ext cx="71" cy="114"/>
            </a:xfrm>
            <a:custGeom>
              <a:avLst/>
              <a:gdLst>
                <a:gd name="T0" fmla="*/ 7 w 60"/>
                <a:gd name="T1" fmla="*/ 0 h 96"/>
                <a:gd name="T2" fmla="*/ 92 w 60"/>
                <a:gd name="T3" fmla="*/ 88 h 96"/>
                <a:gd name="T4" fmla="*/ 73 w 60"/>
                <a:gd name="T5" fmla="*/ 167 h 96"/>
                <a:gd name="T6" fmla="*/ 36 w 60"/>
                <a:gd name="T7" fmla="*/ 172 h 96"/>
                <a:gd name="T8" fmla="*/ 45 w 60"/>
                <a:gd name="T9" fmla="*/ 127 h 96"/>
                <a:gd name="T10" fmla="*/ 0 w 60"/>
                <a:gd name="T11" fmla="*/ 8 h 9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0" h="96">
                  <a:moveTo>
                    <a:pt x="3" y="0"/>
                  </a:moveTo>
                  <a:cubicBezTo>
                    <a:pt x="17" y="15"/>
                    <a:pt x="35" y="27"/>
                    <a:pt x="47" y="44"/>
                  </a:cubicBezTo>
                  <a:cubicBezTo>
                    <a:pt x="60" y="63"/>
                    <a:pt x="52" y="71"/>
                    <a:pt x="37" y="84"/>
                  </a:cubicBezTo>
                  <a:cubicBezTo>
                    <a:pt x="30" y="90"/>
                    <a:pt x="27" y="96"/>
                    <a:pt x="18" y="87"/>
                  </a:cubicBezTo>
                  <a:cubicBezTo>
                    <a:pt x="6" y="75"/>
                    <a:pt x="18" y="73"/>
                    <a:pt x="23" y="64"/>
                  </a:cubicBezTo>
                  <a:cubicBezTo>
                    <a:pt x="33" y="47"/>
                    <a:pt x="9" y="17"/>
                    <a:pt x="0" y="4"/>
                  </a:cubicBezTo>
                </a:path>
              </a:pathLst>
            </a:custGeom>
            <a:solidFill>
              <a:srgbClr val="D3D1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72" name="Freeform 106">
              <a:extLst>
                <a:ext uri="{FF2B5EF4-FFF2-40B4-BE49-F238E27FC236}">
                  <a16:creationId xmlns:a16="http://schemas.microsoft.com/office/drawing/2014/main" id="{DC7B5D9A-F49F-479B-92F6-7C053B608E51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9" y="3101"/>
              <a:ext cx="46" cy="340"/>
            </a:xfrm>
            <a:custGeom>
              <a:avLst/>
              <a:gdLst>
                <a:gd name="T0" fmla="*/ 19 w 46"/>
                <a:gd name="T1" fmla="*/ 0 h 340"/>
                <a:gd name="T2" fmla="*/ 0 w 46"/>
                <a:gd name="T3" fmla="*/ 340 h 340"/>
                <a:gd name="T4" fmla="*/ 31 w 46"/>
                <a:gd name="T5" fmla="*/ 312 h 340"/>
                <a:gd name="T6" fmla="*/ 46 w 46"/>
                <a:gd name="T7" fmla="*/ 21 h 340"/>
                <a:gd name="T8" fmla="*/ 19 w 46"/>
                <a:gd name="T9" fmla="*/ 0 h 3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340">
                  <a:moveTo>
                    <a:pt x="19" y="0"/>
                  </a:moveTo>
                  <a:lnTo>
                    <a:pt x="0" y="340"/>
                  </a:lnTo>
                  <a:lnTo>
                    <a:pt x="31" y="312"/>
                  </a:lnTo>
                  <a:lnTo>
                    <a:pt x="46" y="21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E5E3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73" name="Freeform 107">
              <a:extLst>
                <a:ext uri="{FF2B5EF4-FFF2-40B4-BE49-F238E27FC236}">
                  <a16:creationId xmlns:a16="http://schemas.microsoft.com/office/drawing/2014/main" id="{E9064A70-F815-423E-84D1-AFBE676C6EBD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5" y="3135"/>
              <a:ext cx="25" cy="268"/>
            </a:xfrm>
            <a:custGeom>
              <a:avLst/>
              <a:gdLst>
                <a:gd name="T0" fmla="*/ 10 w 25"/>
                <a:gd name="T1" fmla="*/ 0 h 268"/>
                <a:gd name="T2" fmla="*/ 0 w 25"/>
                <a:gd name="T3" fmla="*/ 268 h 268"/>
                <a:gd name="T4" fmla="*/ 17 w 25"/>
                <a:gd name="T5" fmla="*/ 260 h 268"/>
                <a:gd name="T6" fmla="*/ 25 w 25"/>
                <a:gd name="T7" fmla="*/ 11 h 268"/>
                <a:gd name="T8" fmla="*/ 10 w 25"/>
                <a:gd name="T9" fmla="*/ 0 h 2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268">
                  <a:moveTo>
                    <a:pt x="10" y="0"/>
                  </a:moveTo>
                  <a:lnTo>
                    <a:pt x="0" y="268"/>
                  </a:lnTo>
                  <a:lnTo>
                    <a:pt x="17" y="260"/>
                  </a:lnTo>
                  <a:lnTo>
                    <a:pt x="25" y="11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E5E3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74" name="Freeform 108">
              <a:extLst>
                <a:ext uri="{FF2B5EF4-FFF2-40B4-BE49-F238E27FC236}">
                  <a16:creationId xmlns:a16="http://schemas.microsoft.com/office/drawing/2014/main" id="{61647A0F-B69B-4E11-ABA7-46A5CEAFF210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5" y="3158"/>
              <a:ext cx="19" cy="220"/>
            </a:xfrm>
            <a:custGeom>
              <a:avLst/>
              <a:gdLst>
                <a:gd name="T0" fmla="*/ 10 w 16"/>
                <a:gd name="T1" fmla="*/ 0 h 186"/>
                <a:gd name="T2" fmla="*/ 0 w 16"/>
                <a:gd name="T3" fmla="*/ 364 h 186"/>
                <a:gd name="T4" fmla="*/ 10 w 16"/>
                <a:gd name="T5" fmla="*/ 0 h 18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186">
                  <a:moveTo>
                    <a:pt x="5" y="0"/>
                  </a:moveTo>
                  <a:cubicBezTo>
                    <a:pt x="0" y="186"/>
                    <a:pt x="0" y="186"/>
                    <a:pt x="0" y="186"/>
                  </a:cubicBezTo>
                  <a:cubicBezTo>
                    <a:pt x="0" y="186"/>
                    <a:pt x="16" y="32"/>
                    <a:pt x="5" y="0"/>
                  </a:cubicBezTo>
                  <a:close/>
                </a:path>
              </a:pathLst>
            </a:custGeom>
            <a:solidFill>
              <a:srgbClr val="E5E3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75" name="Freeform 109">
              <a:extLst>
                <a:ext uri="{FF2B5EF4-FFF2-40B4-BE49-F238E27FC236}">
                  <a16:creationId xmlns:a16="http://schemas.microsoft.com/office/drawing/2014/main" id="{8DED32D9-FF7B-4DFD-BABF-77FA10184F2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4" y="2288"/>
              <a:ext cx="1292" cy="1311"/>
            </a:xfrm>
            <a:custGeom>
              <a:avLst/>
              <a:gdLst>
                <a:gd name="T0" fmla="*/ 0 w 1089"/>
                <a:gd name="T1" fmla="*/ 0 h 1104"/>
                <a:gd name="T2" fmla="*/ 2158 w 1089"/>
                <a:gd name="T3" fmla="*/ 2196 h 1104"/>
                <a:gd name="T4" fmla="*/ 0 w 1089"/>
                <a:gd name="T5" fmla="*/ 0 h 110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89" h="1104">
                  <a:moveTo>
                    <a:pt x="0" y="0"/>
                  </a:moveTo>
                  <a:cubicBezTo>
                    <a:pt x="1089" y="1104"/>
                    <a:pt x="1089" y="1104"/>
                    <a:pt x="1089" y="1104"/>
                  </a:cubicBezTo>
                  <a:cubicBezTo>
                    <a:pt x="1089" y="1104"/>
                    <a:pt x="374" y="326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76" name="Freeform 110">
              <a:extLst>
                <a:ext uri="{FF2B5EF4-FFF2-40B4-BE49-F238E27FC236}">
                  <a16:creationId xmlns:a16="http://schemas.microsoft.com/office/drawing/2014/main" id="{E9768947-4E1B-4EA6-9A8D-EF9B8980E59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7" y="2391"/>
              <a:ext cx="1288" cy="1335"/>
            </a:xfrm>
            <a:custGeom>
              <a:avLst/>
              <a:gdLst>
                <a:gd name="T0" fmla="*/ 0 w 1086"/>
                <a:gd name="T1" fmla="*/ 0 h 1124"/>
                <a:gd name="T2" fmla="*/ 2149 w 1086"/>
                <a:gd name="T3" fmla="*/ 2238 h 1124"/>
                <a:gd name="T4" fmla="*/ 0 w 1086"/>
                <a:gd name="T5" fmla="*/ 0 h 112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86" h="1124">
                  <a:moveTo>
                    <a:pt x="0" y="0"/>
                  </a:moveTo>
                  <a:cubicBezTo>
                    <a:pt x="1086" y="1124"/>
                    <a:pt x="1086" y="1124"/>
                    <a:pt x="1086" y="1124"/>
                  </a:cubicBezTo>
                  <a:cubicBezTo>
                    <a:pt x="1086" y="1124"/>
                    <a:pt x="332" y="302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77" name="Freeform 111">
              <a:extLst>
                <a:ext uri="{FF2B5EF4-FFF2-40B4-BE49-F238E27FC236}">
                  <a16:creationId xmlns:a16="http://schemas.microsoft.com/office/drawing/2014/main" id="{93E2B36B-B70A-41B2-84BD-B51E8366AEDE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9" y="2789"/>
              <a:ext cx="557" cy="440"/>
            </a:xfrm>
            <a:custGeom>
              <a:avLst/>
              <a:gdLst>
                <a:gd name="T0" fmla="*/ 0 w 470"/>
                <a:gd name="T1" fmla="*/ 740 h 370"/>
                <a:gd name="T2" fmla="*/ 927 w 470"/>
                <a:gd name="T3" fmla="*/ 0 h 370"/>
                <a:gd name="T4" fmla="*/ 0 w 470"/>
                <a:gd name="T5" fmla="*/ 740 h 37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70" h="370">
                  <a:moveTo>
                    <a:pt x="0" y="370"/>
                  </a:moveTo>
                  <a:cubicBezTo>
                    <a:pt x="470" y="0"/>
                    <a:pt x="470" y="0"/>
                    <a:pt x="470" y="0"/>
                  </a:cubicBezTo>
                  <a:cubicBezTo>
                    <a:pt x="470" y="0"/>
                    <a:pt x="119" y="212"/>
                    <a:pt x="0" y="370"/>
                  </a:cubicBezTo>
                  <a:close/>
                </a:path>
              </a:pathLst>
            </a:custGeom>
            <a:solidFill>
              <a:srgbClr val="9998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78" name="Freeform 112">
              <a:extLst>
                <a:ext uri="{FF2B5EF4-FFF2-40B4-BE49-F238E27FC236}">
                  <a16:creationId xmlns:a16="http://schemas.microsoft.com/office/drawing/2014/main" id="{E2C525BC-0BF9-4E7E-95C4-0DD2D24617E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6" y="2394"/>
              <a:ext cx="829" cy="823"/>
            </a:xfrm>
            <a:custGeom>
              <a:avLst/>
              <a:gdLst>
                <a:gd name="T0" fmla="*/ 0 w 699"/>
                <a:gd name="T1" fmla="*/ 0 h 693"/>
                <a:gd name="T2" fmla="*/ 1383 w 699"/>
                <a:gd name="T3" fmla="*/ 1378 h 693"/>
                <a:gd name="T4" fmla="*/ 0 w 699"/>
                <a:gd name="T5" fmla="*/ 0 h 69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99" h="693">
                  <a:moveTo>
                    <a:pt x="0" y="0"/>
                  </a:moveTo>
                  <a:cubicBezTo>
                    <a:pt x="699" y="693"/>
                    <a:pt x="699" y="693"/>
                    <a:pt x="699" y="693"/>
                  </a:cubicBezTo>
                  <a:cubicBezTo>
                    <a:pt x="699" y="693"/>
                    <a:pt x="143" y="87"/>
                    <a:pt x="0" y="0"/>
                  </a:cubicBezTo>
                  <a:close/>
                </a:path>
              </a:pathLst>
            </a:custGeom>
            <a:solidFill>
              <a:srgbClr val="9998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79" name="Freeform 113">
              <a:extLst>
                <a:ext uri="{FF2B5EF4-FFF2-40B4-BE49-F238E27FC236}">
                  <a16:creationId xmlns:a16="http://schemas.microsoft.com/office/drawing/2014/main" id="{DC6A8738-FB2B-4F58-BCBA-6682DEA6896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4" y="1604"/>
              <a:ext cx="663" cy="696"/>
            </a:xfrm>
            <a:custGeom>
              <a:avLst/>
              <a:gdLst>
                <a:gd name="T0" fmla="*/ 1105 w 559"/>
                <a:gd name="T1" fmla="*/ 1166 h 586"/>
                <a:gd name="T2" fmla="*/ 312 w 559"/>
                <a:gd name="T3" fmla="*/ 368 h 586"/>
                <a:gd name="T4" fmla="*/ 308 w 559"/>
                <a:gd name="T5" fmla="*/ 322 h 586"/>
                <a:gd name="T6" fmla="*/ 0 w 559"/>
                <a:gd name="T7" fmla="*/ 0 h 586"/>
                <a:gd name="T8" fmla="*/ 1105 w 559"/>
                <a:gd name="T9" fmla="*/ 1166 h 5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59" h="586">
                  <a:moveTo>
                    <a:pt x="559" y="586"/>
                  </a:moveTo>
                  <a:cubicBezTo>
                    <a:pt x="158" y="185"/>
                    <a:pt x="158" y="185"/>
                    <a:pt x="158" y="185"/>
                  </a:cubicBezTo>
                  <a:cubicBezTo>
                    <a:pt x="156" y="162"/>
                    <a:pt x="156" y="162"/>
                    <a:pt x="156" y="16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495" y="466"/>
                    <a:pt x="559" y="586"/>
                  </a:cubicBezTo>
                  <a:close/>
                </a:path>
              </a:pathLst>
            </a:custGeom>
            <a:solidFill>
              <a:srgbClr val="9998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80" name="Freeform 114">
              <a:extLst>
                <a:ext uri="{FF2B5EF4-FFF2-40B4-BE49-F238E27FC236}">
                  <a16:creationId xmlns:a16="http://schemas.microsoft.com/office/drawing/2014/main" id="{FB86168B-A6AB-4F7B-978B-145FC947C1D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7" y="1042"/>
              <a:ext cx="277" cy="190"/>
            </a:xfrm>
            <a:custGeom>
              <a:avLst/>
              <a:gdLst>
                <a:gd name="T0" fmla="*/ 0 w 277"/>
                <a:gd name="T1" fmla="*/ 164 h 190"/>
                <a:gd name="T2" fmla="*/ 1 w 277"/>
                <a:gd name="T3" fmla="*/ 190 h 190"/>
                <a:gd name="T4" fmla="*/ 275 w 277"/>
                <a:gd name="T5" fmla="*/ 19 h 190"/>
                <a:gd name="T6" fmla="*/ 277 w 277"/>
                <a:gd name="T7" fmla="*/ 0 h 190"/>
                <a:gd name="T8" fmla="*/ 0 w 277"/>
                <a:gd name="T9" fmla="*/ 164 h 19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7" h="190">
                  <a:moveTo>
                    <a:pt x="0" y="164"/>
                  </a:moveTo>
                  <a:lnTo>
                    <a:pt x="1" y="190"/>
                  </a:lnTo>
                  <a:lnTo>
                    <a:pt x="275" y="19"/>
                  </a:lnTo>
                  <a:lnTo>
                    <a:pt x="277" y="0"/>
                  </a:lnTo>
                  <a:lnTo>
                    <a:pt x="0" y="164"/>
                  </a:lnTo>
                  <a:close/>
                </a:path>
              </a:pathLst>
            </a:custGeom>
            <a:solidFill>
              <a:srgbClr val="8684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81" name="Freeform 115">
              <a:extLst>
                <a:ext uri="{FF2B5EF4-FFF2-40B4-BE49-F238E27FC236}">
                  <a16:creationId xmlns:a16="http://schemas.microsoft.com/office/drawing/2014/main" id="{803A2946-712B-46A1-815C-300A69738B6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6" y="1023"/>
              <a:ext cx="188" cy="241"/>
            </a:xfrm>
            <a:custGeom>
              <a:avLst/>
              <a:gdLst>
                <a:gd name="T0" fmla="*/ 7 w 158"/>
                <a:gd name="T1" fmla="*/ 46 h 203"/>
                <a:gd name="T2" fmla="*/ 294 w 158"/>
                <a:gd name="T3" fmla="*/ 330 h 203"/>
                <a:gd name="T4" fmla="*/ 303 w 158"/>
                <a:gd name="T5" fmla="*/ 349 h 203"/>
                <a:gd name="T6" fmla="*/ 303 w 158"/>
                <a:gd name="T7" fmla="*/ 404 h 203"/>
                <a:gd name="T8" fmla="*/ 318 w 158"/>
                <a:gd name="T9" fmla="*/ 394 h 203"/>
                <a:gd name="T10" fmla="*/ 313 w 158"/>
                <a:gd name="T11" fmla="*/ 318 h 203"/>
                <a:gd name="T12" fmla="*/ 0 w 158"/>
                <a:gd name="T13" fmla="*/ 0 h 203"/>
                <a:gd name="T14" fmla="*/ 7 w 158"/>
                <a:gd name="T15" fmla="*/ 46 h 20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58" h="203">
                  <a:moveTo>
                    <a:pt x="3" y="24"/>
                  </a:moveTo>
                  <a:cubicBezTo>
                    <a:pt x="147" y="166"/>
                    <a:pt x="147" y="166"/>
                    <a:pt x="147" y="166"/>
                  </a:cubicBezTo>
                  <a:cubicBezTo>
                    <a:pt x="147" y="166"/>
                    <a:pt x="151" y="168"/>
                    <a:pt x="151" y="176"/>
                  </a:cubicBezTo>
                  <a:cubicBezTo>
                    <a:pt x="151" y="184"/>
                    <a:pt x="151" y="203"/>
                    <a:pt x="151" y="203"/>
                  </a:cubicBezTo>
                  <a:cubicBezTo>
                    <a:pt x="158" y="199"/>
                    <a:pt x="158" y="199"/>
                    <a:pt x="158" y="199"/>
                  </a:cubicBezTo>
                  <a:cubicBezTo>
                    <a:pt x="156" y="160"/>
                    <a:pt x="156" y="160"/>
                    <a:pt x="156" y="16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3" y="24"/>
                  </a:lnTo>
                  <a:close/>
                </a:path>
              </a:pathLst>
            </a:custGeom>
            <a:solidFill>
              <a:srgbClr val="8684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82" name="Freeform 116">
              <a:extLst>
                <a:ext uri="{FF2B5EF4-FFF2-40B4-BE49-F238E27FC236}">
                  <a16:creationId xmlns:a16="http://schemas.microsoft.com/office/drawing/2014/main" id="{48800CA7-B494-4F51-ACFE-9F4BF466FBA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7" y="1248"/>
              <a:ext cx="140" cy="293"/>
            </a:xfrm>
            <a:custGeom>
              <a:avLst/>
              <a:gdLst>
                <a:gd name="T0" fmla="*/ 0 w 140"/>
                <a:gd name="T1" fmla="*/ 0 h 293"/>
                <a:gd name="T2" fmla="*/ 3 w 140"/>
                <a:gd name="T3" fmla="*/ 40 h 293"/>
                <a:gd name="T4" fmla="*/ 137 w 140"/>
                <a:gd name="T5" fmla="*/ 293 h 293"/>
                <a:gd name="T6" fmla="*/ 140 w 140"/>
                <a:gd name="T7" fmla="*/ 266 h 293"/>
                <a:gd name="T8" fmla="*/ 0 w 140"/>
                <a:gd name="T9" fmla="*/ 0 h 2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0" h="293">
                  <a:moveTo>
                    <a:pt x="0" y="0"/>
                  </a:moveTo>
                  <a:lnTo>
                    <a:pt x="3" y="40"/>
                  </a:lnTo>
                  <a:lnTo>
                    <a:pt x="137" y="293"/>
                  </a:lnTo>
                  <a:lnTo>
                    <a:pt x="140" y="26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998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83" name="Freeform 117">
              <a:extLst>
                <a:ext uri="{FF2B5EF4-FFF2-40B4-BE49-F238E27FC236}">
                  <a16:creationId xmlns:a16="http://schemas.microsoft.com/office/drawing/2014/main" id="{B2C9E0D0-99AD-42FD-B823-634A944ABFC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4" y="1072"/>
              <a:ext cx="629" cy="399"/>
            </a:xfrm>
            <a:custGeom>
              <a:avLst/>
              <a:gdLst>
                <a:gd name="T0" fmla="*/ 0 w 530"/>
                <a:gd name="T1" fmla="*/ 669 h 336"/>
                <a:gd name="T2" fmla="*/ 1050 w 530"/>
                <a:gd name="T3" fmla="*/ 0 h 336"/>
                <a:gd name="T4" fmla="*/ 0 w 530"/>
                <a:gd name="T5" fmla="*/ 669 h 33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30" h="336">
                  <a:moveTo>
                    <a:pt x="0" y="336"/>
                  </a:moveTo>
                  <a:cubicBezTo>
                    <a:pt x="530" y="0"/>
                    <a:pt x="530" y="0"/>
                    <a:pt x="530" y="0"/>
                  </a:cubicBezTo>
                  <a:cubicBezTo>
                    <a:pt x="530" y="0"/>
                    <a:pt x="142" y="260"/>
                    <a:pt x="0" y="33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84" name="Freeform 118">
              <a:extLst>
                <a:ext uri="{FF2B5EF4-FFF2-40B4-BE49-F238E27FC236}">
                  <a16:creationId xmlns:a16="http://schemas.microsoft.com/office/drawing/2014/main" id="{2AB59A69-800C-4642-90D8-70EC36149E5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5" y="1020"/>
              <a:ext cx="237" cy="135"/>
            </a:xfrm>
            <a:custGeom>
              <a:avLst/>
              <a:gdLst>
                <a:gd name="T0" fmla="*/ 0 w 200"/>
                <a:gd name="T1" fmla="*/ 224 h 114"/>
                <a:gd name="T2" fmla="*/ 395 w 200"/>
                <a:gd name="T3" fmla="*/ 0 h 114"/>
                <a:gd name="T4" fmla="*/ 0 w 200"/>
                <a:gd name="T5" fmla="*/ 224 h 1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0" h="114">
                  <a:moveTo>
                    <a:pt x="0" y="114"/>
                  </a:moveTo>
                  <a:cubicBezTo>
                    <a:pt x="200" y="0"/>
                    <a:pt x="200" y="0"/>
                    <a:pt x="200" y="0"/>
                  </a:cubicBezTo>
                  <a:cubicBezTo>
                    <a:pt x="200" y="0"/>
                    <a:pt x="72" y="87"/>
                    <a:pt x="0" y="11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85" name="Freeform 119">
              <a:extLst>
                <a:ext uri="{FF2B5EF4-FFF2-40B4-BE49-F238E27FC236}">
                  <a16:creationId xmlns:a16="http://schemas.microsoft.com/office/drawing/2014/main" id="{96649E43-0BFF-4171-B282-2176D2795C3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5" y="897"/>
              <a:ext cx="157" cy="81"/>
            </a:xfrm>
            <a:custGeom>
              <a:avLst/>
              <a:gdLst>
                <a:gd name="T0" fmla="*/ 0 w 132"/>
                <a:gd name="T1" fmla="*/ 136 h 68"/>
                <a:gd name="T2" fmla="*/ 264 w 132"/>
                <a:gd name="T3" fmla="*/ 0 h 68"/>
                <a:gd name="T4" fmla="*/ 0 w 132"/>
                <a:gd name="T5" fmla="*/ 136 h 6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2" h="68">
                  <a:moveTo>
                    <a:pt x="0" y="68"/>
                  </a:moveTo>
                  <a:cubicBezTo>
                    <a:pt x="132" y="0"/>
                    <a:pt x="132" y="0"/>
                    <a:pt x="132" y="0"/>
                  </a:cubicBezTo>
                  <a:cubicBezTo>
                    <a:pt x="132" y="0"/>
                    <a:pt x="19" y="64"/>
                    <a:pt x="0" y="6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86" name="Freeform 120">
              <a:extLst>
                <a:ext uri="{FF2B5EF4-FFF2-40B4-BE49-F238E27FC236}">
                  <a16:creationId xmlns:a16="http://schemas.microsoft.com/office/drawing/2014/main" id="{82A48867-5494-4CF7-8560-D72A6C2BE5D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9" y="1235"/>
              <a:ext cx="298" cy="193"/>
            </a:xfrm>
            <a:custGeom>
              <a:avLst/>
              <a:gdLst>
                <a:gd name="T0" fmla="*/ 0 w 251"/>
                <a:gd name="T1" fmla="*/ 321 h 163"/>
                <a:gd name="T2" fmla="*/ 499 w 251"/>
                <a:gd name="T3" fmla="*/ 0 h 163"/>
                <a:gd name="T4" fmla="*/ 0 w 251"/>
                <a:gd name="T5" fmla="*/ 321 h 16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1" h="163">
                  <a:moveTo>
                    <a:pt x="0" y="163"/>
                  </a:moveTo>
                  <a:cubicBezTo>
                    <a:pt x="251" y="0"/>
                    <a:pt x="251" y="0"/>
                    <a:pt x="251" y="0"/>
                  </a:cubicBezTo>
                  <a:cubicBezTo>
                    <a:pt x="251" y="0"/>
                    <a:pt x="13" y="144"/>
                    <a:pt x="0" y="16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87" name="Freeform 121">
              <a:extLst>
                <a:ext uri="{FF2B5EF4-FFF2-40B4-BE49-F238E27FC236}">
                  <a16:creationId xmlns:a16="http://schemas.microsoft.com/office/drawing/2014/main" id="{42C28E13-2E2A-4EDC-AC1E-A0445D3FE8D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3" y="1029"/>
              <a:ext cx="269" cy="159"/>
            </a:xfrm>
            <a:custGeom>
              <a:avLst/>
              <a:gdLst>
                <a:gd name="T0" fmla="*/ 0 w 227"/>
                <a:gd name="T1" fmla="*/ 266 h 134"/>
                <a:gd name="T2" fmla="*/ 448 w 227"/>
                <a:gd name="T3" fmla="*/ 0 h 134"/>
                <a:gd name="T4" fmla="*/ 0 w 227"/>
                <a:gd name="T5" fmla="*/ 266 h 13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7" h="134">
                  <a:moveTo>
                    <a:pt x="0" y="134"/>
                  </a:moveTo>
                  <a:cubicBezTo>
                    <a:pt x="227" y="0"/>
                    <a:pt x="227" y="0"/>
                    <a:pt x="227" y="0"/>
                  </a:cubicBezTo>
                  <a:cubicBezTo>
                    <a:pt x="227" y="0"/>
                    <a:pt x="13" y="115"/>
                    <a:pt x="0" y="13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88" name="Freeform 122">
              <a:extLst>
                <a:ext uri="{FF2B5EF4-FFF2-40B4-BE49-F238E27FC236}">
                  <a16:creationId xmlns:a16="http://schemas.microsoft.com/office/drawing/2014/main" id="{60A1BF73-EB85-47D0-B4F5-6AC3F16D7E6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6" y="1750"/>
              <a:ext cx="602" cy="415"/>
            </a:xfrm>
            <a:custGeom>
              <a:avLst/>
              <a:gdLst>
                <a:gd name="T0" fmla="*/ 0 w 507"/>
                <a:gd name="T1" fmla="*/ 697 h 349"/>
                <a:gd name="T2" fmla="*/ 1008 w 507"/>
                <a:gd name="T3" fmla="*/ 0 h 349"/>
                <a:gd name="T4" fmla="*/ 0 w 507"/>
                <a:gd name="T5" fmla="*/ 697 h 34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07" h="349">
                  <a:moveTo>
                    <a:pt x="0" y="349"/>
                  </a:moveTo>
                  <a:cubicBezTo>
                    <a:pt x="507" y="0"/>
                    <a:pt x="507" y="0"/>
                    <a:pt x="507" y="0"/>
                  </a:cubicBezTo>
                  <a:cubicBezTo>
                    <a:pt x="507" y="0"/>
                    <a:pt x="49" y="295"/>
                    <a:pt x="0" y="34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89" name="Freeform 123">
              <a:extLst>
                <a:ext uri="{FF2B5EF4-FFF2-40B4-BE49-F238E27FC236}">
                  <a16:creationId xmlns:a16="http://schemas.microsoft.com/office/drawing/2014/main" id="{BC6B3FA1-CD7A-41EC-BDF1-D379669AD97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9" y="1795"/>
              <a:ext cx="598" cy="408"/>
            </a:xfrm>
            <a:custGeom>
              <a:avLst/>
              <a:gdLst>
                <a:gd name="T0" fmla="*/ 0 w 504"/>
                <a:gd name="T1" fmla="*/ 686 h 343"/>
                <a:gd name="T2" fmla="*/ 999 w 504"/>
                <a:gd name="T3" fmla="*/ 0 h 343"/>
                <a:gd name="T4" fmla="*/ 0 w 504"/>
                <a:gd name="T5" fmla="*/ 686 h 34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04" h="343">
                  <a:moveTo>
                    <a:pt x="0" y="343"/>
                  </a:moveTo>
                  <a:cubicBezTo>
                    <a:pt x="504" y="0"/>
                    <a:pt x="504" y="0"/>
                    <a:pt x="504" y="0"/>
                  </a:cubicBezTo>
                  <a:cubicBezTo>
                    <a:pt x="504" y="0"/>
                    <a:pt x="44" y="332"/>
                    <a:pt x="0" y="34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90" name="Freeform 124">
              <a:extLst>
                <a:ext uri="{FF2B5EF4-FFF2-40B4-BE49-F238E27FC236}">
                  <a16:creationId xmlns:a16="http://schemas.microsoft.com/office/drawing/2014/main" id="{99A4E173-4A6A-4A2C-B16F-EBD98115B40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6" y="1805"/>
              <a:ext cx="115" cy="96"/>
            </a:xfrm>
            <a:custGeom>
              <a:avLst/>
              <a:gdLst>
                <a:gd name="T0" fmla="*/ 0 w 97"/>
                <a:gd name="T1" fmla="*/ 127 h 81"/>
                <a:gd name="T2" fmla="*/ 191 w 97"/>
                <a:gd name="T3" fmla="*/ 0 h 81"/>
                <a:gd name="T4" fmla="*/ 0 w 97"/>
                <a:gd name="T5" fmla="*/ 127 h 8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7" h="81">
                  <a:moveTo>
                    <a:pt x="0" y="64"/>
                  </a:moveTo>
                  <a:cubicBezTo>
                    <a:pt x="0" y="64"/>
                    <a:pt x="43" y="81"/>
                    <a:pt x="97" y="0"/>
                  </a:cubicBezTo>
                  <a:cubicBezTo>
                    <a:pt x="97" y="0"/>
                    <a:pt x="58" y="63"/>
                    <a:pt x="0" y="6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91" name="Freeform 125">
              <a:extLst>
                <a:ext uri="{FF2B5EF4-FFF2-40B4-BE49-F238E27FC236}">
                  <a16:creationId xmlns:a16="http://schemas.microsoft.com/office/drawing/2014/main" id="{62A824DA-696B-4817-9651-782E1D3FF96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1" y="1225"/>
              <a:ext cx="129" cy="106"/>
            </a:xfrm>
            <a:custGeom>
              <a:avLst/>
              <a:gdLst>
                <a:gd name="T0" fmla="*/ 0 w 109"/>
                <a:gd name="T1" fmla="*/ 179 h 89"/>
                <a:gd name="T2" fmla="*/ 214 w 109"/>
                <a:gd name="T3" fmla="*/ 0 h 89"/>
                <a:gd name="T4" fmla="*/ 0 w 109"/>
                <a:gd name="T5" fmla="*/ 179 h 8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9" h="89">
                  <a:moveTo>
                    <a:pt x="0" y="89"/>
                  </a:moveTo>
                  <a:cubicBezTo>
                    <a:pt x="0" y="89"/>
                    <a:pt x="63" y="79"/>
                    <a:pt x="109" y="0"/>
                  </a:cubicBezTo>
                  <a:cubicBezTo>
                    <a:pt x="109" y="0"/>
                    <a:pt x="67" y="68"/>
                    <a:pt x="0" y="8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92" name="Freeform 126">
              <a:extLst>
                <a:ext uri="{FF2B5EF4-FFF2-40B4-BE49-F238E27FC236}">
                  <a16:creationId xmlns:a16="http://schemas.microsoft.com/office/drawing/2014/main" id="{7C24059B-4201-450F-BB34-57B51A3BAAB0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9" y="1305"/>
              <a:ext cx="21" cy="19"/>
            </a:xfrm>
            <a:custGeom>
              <a:avLst/>
              <a:gdLst>
                <a:gd name="T0" fmla="*/ 0 w 18"/>
                <a:gd name="T1" fmla="*/ 32 h 16"/>
                <a:gd name="T2" fmla="*/ 34 w 18"/>
                <a:gd name="T3" fmla="*/ 0 h 16"/>
                <a:gd name="T4" fmla="*/ 0 w 18"/>
                <a:gd name="T5" fmla="*/ 32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16">
                  <a:moveTo>
                    <a:pt x="0" y="16"/>
                  </a:moveTo>
                  <a:cubicBezTo>
                    <a:pt x="0" y="16"/>
                    <a:pt x="5" y="1"/>
                    <a:pt x="18" y="0"/>
                  </a:cubicBezTo>
                  <a:cubicBezTo>
                    <a:pt x="18" y="0"/>
                    <a:pt x="3" y="7"/>
                    <a:pt x="0" y="1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93" name="Freeform 127">
              <a:extLst>
                <a:ext uri="{FF2B5EF4-FFF2-40B4-BE49-F238E27FC236}">
                  <a16:creationId xmlns:a16="http://schemas.microsoft.com/office/drawing/2014/main" id="{674E802D-5034-4259-AAFB-17D6AF3E873A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2" y="1319"/>
              <a:ext cx="10" cy="9"/>
            </a:xfrm>
            <a:custGeom>
              <a:avLst/>
              <a:gdLst>
                <a:gd name="T0" fmla="*/ 20 w 8"/>
                <a:gd name="T1" fmla="*/ 2 h 8"/>
                <a:gd name="T2" fmla="*/ 1 w 8"/>
                <a:gd name="T3" fmla="*/ 12 h 8"/>
                <a:gd name="T4" fmla="*/ 20 w 8"/>
                <a:gd name="T5" fmla="*/ 2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8">
                  <a:moveTo>
                    <a:pt x="8" y="2"/>
                  </a:moveTo>
                  <a:cubicBezTo>
                    <a:pt x="8" y="2"/>
                    <a:pt x="0" y="0"/>
                    <a:pt x="1" y="8"/>
                  </a:cubicBezTo>
                  <a:cubicBezTo>
                    <a:pt x="1" y="8"/>
                    <a:pt x="3" y="1"/>
                    <a:pt x="8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94" name="Freeform 128">
              <a:extLst>
                <a:ext uri="{FF2B5EF4-FFF2-40B4-BE49-F238E27FC236}">
                  <a16:creationId xmlns:a16="http://schemas.microsoft.com/office/drawing/2014/main" id="{C45ADE8E-57AA-4DE3-8794-910553CFD7E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2" y="1872"/>
              <a:ext cx="23" cy="22"/>
            </a:xfrm>
            <a:custGeom>
              <a:avLst/>
              <a:gdLst>
                <a:gd name="T0" fmla="*/ 0 w 20"/>
                <a:gd name="T1" fmla="*/ 40 h 18"/>
                <a:gd name="T2" fmla="*/ 35 w 20"/>
                <a:gd name="T3" fmla="*/ 0 h 18"/>
                <a:gd name="T4" fmla="*/ 0 w 20"/>
                <a:gd name="T5" fmla="*/ 40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18">
                  <a:moveTo>
                    <a:pt x="0" y="18"/>
                  </a:moveTo>
                  <a:cubicBezTo>
                    <a:pt x="0" y="18"/>
                    <a:pt x="9" y="2"/>
                    <a:pt x="20" y="0"/>
                  </a:cubicBezTo>
                  <a:cubicBezTo>
                    <a:pt x="20" y="0"/>
                    <a:pt x="2" y="12"/>
                    <a:pt x="0" y="1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95" name="Freeform 129">
              <a:extLst>
                <a:ext uri="{FF2B5EF4-FFF2-40B4-BE49-F238E27FC236}">
                  <a16:creationId xmlns:a16="http://schemas.microsoft.com/office/drawing/2014/main" id="{71EB191B-9207-486A-81CD-79560FA8D86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5" y="1888"/>
              <a:ext cx="8" cy="12"/>
            </a:xfrm>
            <a:custGeom>
              <a:avLst/>
              <a:gdLst>
                <a:gd name="T0" fmla="*/ 11 w 7"/>
                <a:gd name="T1" fmla="*/ 0 h 10"/>
                <a:gd name="T2" fmla="*/ 8 w 7"/>
                <a:gd name="T3" fmla="*/ 20 h 10"/>
                <a:gd name="T4" fmla="*/ 11 w 7"/>
                <a:gd name="T5" fmla="*/ 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10">
                  <a:moveTo>
                    <a:pt x="7" y="0"/>
                  </a:moveTo>
                  <a:cubicBezTo>
                    <a:pt x="7" y="0"/>
                    <a:pt x="0" y="5"/>
                    <a:pt x="4" y="10"/>
                  </a:cubicBezTo>
                  <a:cubicBezTo>
                    <a:pt x="4" y="10"/>
                    <a:pt x="4" y="3"/>
                    <a:pt x="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96" name="Freeform 130">
              <a:extLst>
                <a:ext uri="{FF2B5EF4-FFF2-40B4-BE49-F238E27FC236}">
                  <a16:creationId xmlns:a16="http://schemas.microsoft.com/office/drawing/2014/main" id="{78AC7989-CA84-46D4-AD9D-C54A00CCEB8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7" y="1947"/>
              <a:ext cx="7" cy="9"/>
            </a:xfrm>
            <a:custGeom>
              <a:avLst/>
              <a:gdLst>
                <a:gd name="T0" fmla="*/ 11 w 6"/>
                <a:gd name="T1" fmla="*/ 6 h 7"/>
                <a:gd name="T2" fmla="*/ 1 w 6"/>
                <a:gd name="T3" fmla="*/ 19 h 7"/>
                <a:gd name="T4" fmla="*/ 11 w 6"/>
                <a:gd name="T5" fmla="*/ 6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7">
                  <a:moveTo>
                    <a:pt x="6" y="2"/>
                  </a:moveTo>
                  <a:cubicBezTo>
                    <a:pt x="6" y="2"/>
                    <a:pt x="0" y="0"/>
                    <a:pt x="1" y="7"/>
                  </a:cubicBezTo>
                  <a:cubicBezTo>
                    <a:pt x="1" y="7"/>
                    <a:pt x="4" y="0"/>
                    <a:pt x="6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97" name="Freeform 131">
              <a:extLst>
                <a:ext uri="{FF2B5EF4-FFF2-40B4-BE49-F238E27FC236}">
                  <a16:creationId xmlns:a16="http://schemas.microsoft.com/office/drawing/2014/main" id="{8E4AAA08-727C-4813-BAE6-40B0B12DAA7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6" y="1864"/>
              <a:ext cx="79" cy="62"/>
            </a:xfrm>
            <a:custGeom>
              <a:avLst/>
              <a:gdLst>
                <a:gd name="T0" fmla="*/ 0 w 66"/>
                <a:gd name="T1" fmla="*/ 105 h 52"/>
                <a:gd name="T2" fmla="*/ 136 w 66"/>
                <a:gd name="T3" fmla="*/ 0 h 52"/>
                <a:gd name="T4" fmla="*/ 0 w 66"/>
                <a:gd name="T5" fmla="*/ 105 h 5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6" h="52">
                  <a:moveTo>
                    <a:pt x="0" y="52"/>
                  </a:moveTo>
                  <a:cubicBezTo>
                    <a:pt x="66" y="0"/>
                    <a:pt x="66" y="0"/>
                    <a:pt x="66" y="0"/>
                  </a:cubicBezTo>
                  <a:cubicBezTo>
                    <a:pt x="66" y="0"/>
                    <a:pt x="13" y="50"/>
                    <a:pt x="0" y="5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98" name="Freeform 132">
              <a:extLst>
                <a:ext uri="{FF2B5EF4-FFF2-40B4-BE49-F238E27FC236}">
                  <a16:creationId xmlns:a16="http://schemas.microsoft.com/office/drawing/2014/main" id="{35D1EA9F-2B37-40D1-AF58-6E098D3F20B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3" y="2014"/>
              <a:ext cx="23" cy="273"/>
            </a:xfrm>
            <a:custGeom>
              <a:avLst/>
              <a:gdLst>
                <a:gd name="T0" fmla="*/ 0 w 20"/>
                <a:gd name="T1" fmla="*/ 0 h 230"/>
                <a:gd name="T2" fmla="*/ 1 w 20"/>
                <a:gd name="T3" fmla="*/ 457 h 230"/>
                <a:gd name="T4" fmla="*/ 0 w 20"/>
                <a:gd name="T5" fmla="*/ 0 h 23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230">
                  <a:moveTo>
                    <a:pt x="0" y="0"/>
                  </a:moveTo>
                  <a:cubicBezTo>
                    <a:pt x="1" y="230"/>
                    <a:pt x="1" y="230"/>
                    <a:pt x="1" y="230"/>
                  </a:cubicBezTo>
                  <a:cubicBezTo>
                    <a:pt x="1" y="230"/>
                    <a:pt x="20" y="54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99" name="Freeform 133">
              <a:extLst>
                <a:ext uri="{FF2B5EF4-FFF2-40B4-BE49-F238E27FC236}">
                  <a16:creationId xmlns:a16="http://schemas.microsoft.com/office/drawing/2014/main" id="{DC69D56B-7232-4FD1-93E2-B955E38B08D9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9" y="3163"/>
              <a:ext cx="27" cy="278"/>
            </a:xfrm>
            <a:custGeom>
              <a:avLst/>
              <a:gdLst>
                <a:gd name="T0" fmla="*/ 22 w 23"/>
                <a:gd name="T1" fmla="*/ 0 h 234"/>
                <a:gd name="T2" fmla="*/ 0 w 23"/>
                <a:gd name="T3" fmla="*/ 466 h 234"/>
                <a:gd name="T4" fmla="*/ 22 w 23"/>
                <a:gd name="T5" fmla="*/ 0 h 23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" h="234">
                  <a:moveTo>
                    <a:pt x="12" y="0"/>
                  </a:moveTo>
                  <a:cubicBezTo>
                    <a:pt x="0" y="234"/>
                    <a:pt x="0" y="234"/>
                    <a:pt x="0" y="234"/>
                  </a:cubicBezTo>
                  <a:cubicBezTo>
                    <a:pt x="0" y="234"/>
                    <a:pt x="23" y="60"/>
                    <a:pt x="1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800" name="Freeform 134">
              <a:extLst>
                <a:ext uri="{FF2B5EF4-FFF2-40B4-BE49-F238E27FC236}">
                  <a16:creationId xmlns:a16="http://schemas.microsoft.com/office/drawing/2014/main" id="{0F7551F7-D0FC-4195-BCB7-0B7437A1A54E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6" y="3618"/>
              <a:ext cx="47" cy="121"/>
            </a:xfrm>
            <a:custGeom>
              <a:avLst/>
              <a:gdLst>
                <a:gd name="T0" fmla="*/ 76 w 40"/>
                <a:gd name="T1" fmla="*/ 0 h 102"/>
                <a:gd name="T2" fmla="*/ 0 w 40"/>
                <a:gd name="T3" fmla="*/ 203 h 102"/>
                <a:gd name="T4" fmla="*/ 76 w 40"/>
                <a:gd name="T5" fmla="*/ 0 h 10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0" h="102">
                  <a:moveTo>
                    <a:pt x="40" y="0"/>
                  </a:moveTo>
                  <a:cubicBezTo>
                    <a:pt x="0" y="102"/>
                    <a:pt x="0" y="102"/>
                    <a:pt x="0" y="102"/>
                  </a:cubicBezTo>
                  <a:cubicBezTo>
                    <a:pt x="0" y="102"/>
                    <a:pt x="38" y="36"/>
                    <a:pt x="4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801" name="Freeform 135">
              <a:extLst>
                <a:ext uri="{FF2B5EF4-FFF2-40B4-BE49-F238E27FC236}">
                  <a16:creationId xmlns:a16="http://schemas.microsoft.com/office/drawing/2014/main" id="{789CA0B1-73AE-4306-B299-3E08D946A4CC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2" y="3047"/>
              <a:ext cx="162" cy="141"/>
            </a:xfrm>
            <a:custGeom>
              <a:avLst/>
              <a:gdLst>
                <a:gd name="T0" fmla="*/ 0 w 162"/>
                <a:gd name="T1" fmla="*/ 4 h 141"/>
                <a:gd name="T2" fmla="*/ 6 w 162"/>
                <a:gd name="T3" fmla="*/ 0 h 141"/>
                <a:gd name="T4" fmla="*/ 162 w 162"/>
                <a:gd name="T5" fmla="*/ 141 h 141"/>
                <a:gd name="T6" fmla="*/ 110 w 162"/>
                <a:gd name="T7" fmla="*/ 113 h 141"/>
                <a:gd name="T8" fmla="*/ 0 w 162"/>
                <a:gd name="T9" fmla="*/ 4 h 1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2" h="141">
                  <a:moveTo>
                    <a:pt x="0" y="4"/>
                  </a:moveTo>
                  <a:lnTo>
                    <a:pt x="6" y="0"/>
                  </a:lnTo>
                  <a:lnTo>
                    <a:pt x="162" y="141"/>
                  </a:lnTo>
                  <a:lnTo>
                    <a:pt x="110" y="113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9998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6147" name="Rectangle 136">
            <a:extLst>
              <a:ext uri="{FF2B5EF4-FFF2-40B4-BE49-F238E27FC236}">
                <a16:creationId xmlns:a16="http://schemas.microsoft.com/office/drawing/2014/main" id="{EFC7DBDA-AD8A-494C-9837-C849DBB58A4E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34963" y="74613"/>
            <a:ext cx="11406187" cy="1338262"/>
          </a:xfrm>
        </p:spPr>
        <p:txBody>
          <a:bodyPr/>
          <a:lstStyle/>
          <a:p>
            <a:pPr eaLnBrk="1" hangingPunct="1">
              <a:defRPr/>
            </a:pPr>
            <a:r>
              <a:rPr lang="fr-FR" altLang="x-none" sz="5067"/>
              <a:t>Operating table</a:t>
            </a:r>
          </a:p>
        </p:txBody>
      </p:sp>
      <p:grpSp>
        <p:nvGrpSpPr>
          <p:cNvPr id="14340" name="Group 137">
            <a:extLst>
              <a:ext uri="{FF2B5EF4-FFF2-40B4-BE49-F238E27FC236}">
                <a16:creationId xmlns:a16="http://schemas.microsoft.com/office/drawing/2014/main" id="{696CFE3E-F461-488C-B14E-A0B9425AADE0}"/>
              </a:ext>
            </a:extLst>
          </p:cNvPr>
          <p:cNvGrpSpPr>
            <a:grpSpLocks/>
          </p:cNvGrpSpPr>
          <p:nvPr/>
        </p:nvGrpSpPr>
        <p:grpSpPr bwMode="auto">
          <a:xfrm>
            <a:off x="6345238" y="1389063"/>
            <a:ext cx="3232150" cy="3314700"/>
            <a:chOff x="3037" y="875"/>
            <a:chExt cx="2036" cy="2088"/>
          </a:xfrm>
        </p:grpSpPr>
        <p:sp>
          <p:nvSpPr>
            <p:cNvPr id="14475" name="Freeform 138">
              <a:extLst>
                <a:ext uri="{FF2B5EF4-FFF2-40B4-BE49-F238E27FC236}">
                  <a16:creationId xmlns:a16="http://schemas.microsoft.com/office/drawing/2014/main" id="{B898E1FB-337B-4277-B30D-97539FE46681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8" y="1060"/>
              <a:ext cx="673" cy="662"/>
            </a:xfrm>
            <a:custGeom>
              <a:avLst/>
              <a:gdLst>
                <a:gd name="T0" fmla="*/ 0 w 782"/>
                <a:gd name="T1" fmla="*/ 0 h 768"/>
                <a:gd name="T2" fmla="*/ 99 w 782"/>
                <a:gd name="T3" fmla="*/ 72 h 768"/>
                <a:gd name="T4" fmla="*/ 286 w 782"/>
                <a:gd name="T5" fmla="*/ 210 h 768"/>
                <a:gd name="T6" fmla="*/ 412 w 782"/>
                <a:gd name="T7" fmla="*/ 354 h 768"/>
                <a:gd name="T8" fmla="*/ 428 w 782"/>
                <a:gd name="T9" fmla="*/ 397 h 768"/>
                <a:gd name="T10" fmla="*/ 421 w 782"/>
                <a:gd name="T11" fmla="*/ 401 h 768"/>
                <a:gd name="T12" fmla="*/ 421 w 782"/>
                <a:gd name="T13" fmla="*/ 417 h 768"/>
                <a:gd name="T14" fmla="*/ 409 w 782"/>
                <a:gd name="T15" fmla="*/ 410 h 768"/>
                <a:gd name="T16" fmla="*/ 398 w 782"/>
                <a:gd name="T17" fmla="*/ 391 h 768"/>
                <a:gd name="T18" fmla="*/ 386 w 782"/>
                <a:gd name="T19" fmla="*/ 374 h 768"/>
                <a:gd name="T20" fmla="*/ 393 w 782"/>
                <a:gd name="T21" fmla="*/ 395 h 768"/>
                <a:gd name="T22" fmla="*/ 397 w 782"/>
                <a:gd name="T23" fmla="*/ 407 h 768"/>
                <a:gd name="T24" fmla="*/ 399 w 782"/>
                <a:gd name="T25" fmla="*/ 422 h 768"/>
                <a:gd name="T26" fmla="*/ 384 w 782"/>
                <a:gd name="T27" fmla="*/ 410 h 768"/>
                <a:gd name="T28" fmla="*/ 374 w 782"/>
                <a:gd name="T29" fmla="*/ 396 h 768"/>
                <a:gd name="T30" fmla="*/ 364 w 782"/>
                <a:gd name="T31" fmla="*/ 378 h 768"/>
                <a:gd name="T32" fmla="*/ 252 w 782"/>
                <a:gd name="T33" fmla="*/ 245 h 768"/>
                <a:gd name="T34" fmla="*/ 172 w 782"/>
                <a:gd name="T35" fmla="*/ 209 h 768"/>
                <a:gd name="T36" fmla="*/ 22 w 782"/>
                <a:gd name="T37" fmla="*/ 53 h 768"/>
                <a:gd name="T38" fmla="*/ 0 w 782"/>
                <a:gd name="T39" fmla="*/ 0 h 768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782" h="768">
                  <a:moveTo>
                    <a:pt x="0" y="0"/>
                  </a:moveTo>
                  <a:cubicBezTo>
                    <a:pt x="0" y="0"/>
                    <a:pt x="115" y="76"/>
                    <a:pt x="181" y="132"/>
                  </a:cubicBezTo>
                  <a:cubicBezTo>
                    <a:pt x="248" y="188"/>
                    <a:pt x="447" y="294"/>
                    <a:pt x="522" y="380"/>
                  </a:cubicBezTo>
                  <a:cubicBezTo>
                    <a:pt x="596" y="465"/>
                    <a:pt x="751" y="641"/>
                    <a:pt x="751" y="641"/>
                  </a:cubicBezTo>
                  <a:cubicBezTo>
                    <a:pt x="751" y="641"/>
                    <a:pt x="782" y="708"/>
                    <a:pt x="781" y="720"/>
                  </a:cubicBezTo>
                  <a:cubicBezTo>
                    <a:pt x="779" y="732"/>
                    <a:pt x="771" y="729"/>
                    <a:pt x="767" y="726"/>
                  </a:cubicBezTo>
                  <a:cubicBezTo>
                    <a:pt x="767" y="726"/>
                    <a:pt x="779" y="749"/>
                    <a:pt x="767" y="756"/>
                  </a:cubicBezTo>
                  <a:cubicBezTo>
                    <a:pt x="755" y="763"/>
                    <a:pt x="749" y="747"/>
                    <a:pt x="745" y="742"/>
                  </a:cubicBezTo>
                  <a:cubicBezTo>
                    <a:pt x="740" y="736"/>
                    <a:pt x="729" y="714"/>
                    <a:pt x="726" y="709"/>
                  </a:cubicBezTo>
                  <a:cubicBezTo>
                    <a:pt x="723" y="705"/>
                    <a:pt x="704" y="679"/>
                    <a:pt x="704" y="679"/>
                  </a:cubicBezTo>
                  <a:cubicBezTo>
                    <a:pt x="704" y="679"/>
                    <a:pt x="715" y="710"/>
                    <a:pt x="717" y="715"/>
                  </a:cubicBezTo>
                  <a:cubicBezTo>
                    <a:pt x="719" y="720"/>
                    <a:pt x="721" y="732"/>
                    <a:pt x="724" y="737"/>
                  </a:cubicBezTo>
                  <a:cubicBezTo>
                    <a:pt x="727" y="743"/>
                    <a:pt x="737" y="760"/>
                    <a:pt x="727" y="764"/>
                  </a:cubicBezTo>
                  <a:cubicBezTo>
                    <a:pt x="717" y="768"/>
                    <a:pt x="701" y="748"/>
                    <a:pt x="699" y="742"/>
                  </a:cubicBezTo>
                  <a:cubicBezTo>
                    <a:pt x="698" y="735"/>
                    <a:pt x="687" y="721"/>
                    <a:pt x="682" y="716"/>
                  </a:cubicBezTo>
                  <a:cubicBezTo>
                    <a:pt x="677" y="711"/>
                    <a:pt x="665" y="683"/>
                    <a:pt x="665" y="683"/>
                  </a:cubicBezTo>
                  <a:cubicBezTo>
                    <a:pt x="460" y="444"/>
                    <a:pt x="460" y="444"/>
                    <a:pt x="460" y="444"/>
                  </a:cubicBezTo>
                  <a:cubicBezTo>
                    <a:pt x="313" y="379"/>
                    <a:pt x="313" y="379"/>
                    <a:pt x="313" y="379"/>
                  </a:cubicBezTo>
                  <a:cubicBezTo>
                    <a:pt x="39" y="97"/>
                    <a:pt x="39" y="97"/>
                    <a:pt x="39" y="97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EF3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76" name="Freeform 139">
              <a:extLst>
                <a:ext uri="{FF2B5EF4-FFF2-40B4-BE49-F238E27FC236}">
                  <a16:creationId xmlns:a16="http://schemas.microsoft.com/office/drawing/2014/main" id="{F40F6AAF-3377-407D-88BE-511D3C106EA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5" y="1097"/>
              <a:ext cx="397" cy="318"/>
            </a:xfrm>
            <a:custGeom>
              <a:avLst/>
              <a:gdLst>
                <a:gd name="T0" fmla="*/ 0 w 461"/>
                <a:gd name="T1" fmla="*/ 0 h 369"/>
                <a:gd name="T2" fmla="*/ 22 w 461"/>
                <a:gd name="T3" fmla="*/ 12 h 369"/>
                <a:gd name="T4" fmla="*/ 37 w 461"/>
                <a:gd name="T5" fmla="*/ 21 h 369"/>
                <a:gd name="T6" fmla="*/ 76 w 461"/>
                <a:gd name="T7" fmla="*/ 56 h 369"/>
                <a:gd name="T8" fmla="*/ 147 w 461"/>
                <a:gd name="T9" fmla="*/ 121 h 369"/>
                <a:gd name="T10" fmla="*/ 195 w 461"/>
                <a:gd name="T11" fmla="*/ 151 h 369"/>
                <a:gd name="T12" fmla="*/ 240 w 461"/>
                <a:gd name="T13" fmla="*/ 182 h 369"/>
                <a:gd name="T14" fmla="*/ 248 w 461"/>
                <a:gd name="T15" fmla="*/ 196 h 369"/>
                <a:gd name="T16" fmla="*/ 205 w 461"/>
                <a:gd name="T17" fmla="*/ 198 h 369"/>
                <a:gd name="T18" fmla="*/ 158 w 461"/>
                <a:gd name="T19" fmla="*/ 185 h 369"/>
                <a:gd name="T20" fmla="*/ 115 w 461"/>
                <a:gd name="T21" fmla="*/ 159 h 369"/>
                <a:gd name="T22" fmla="*/ 51 w 461"/>
                <a:gd name="T23" fmla="*/ 58 h 369"/>
                <a:gd name="T24" fmla="*/ 1 w 461"/>
                <a:gd name="T25" fmla="*/ 8 h 36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61" h="369">
                  <a:moveTo>
                    <a:pt x="0" y="0"/>
                  </a:moveTo>
                  <a:cubicBezTo>
                    <a:pt x="13" y="3"/>
                    <a:pt x="27" y="16"/>
                    <a:pt x="39" y="22"/>
                  </a:cubicBezTo>
                  <a:cubicBezTo>
                    <a:pt x="48" y="27"/>
                    <a:pt x="58" y="32"/>
                    <a:pt x="67" y="37"/>
                  </a:cubicBezTo>
                  <a:cubicBezTo>
                    <a:pt x="93" y="54"/>
                    <a:pt x="115" y="79"/>
                    <a:pt x="137" y="102"/>
                  </a:cubicBezTo>
                  <a:cubicBezTo>
                    <a:pt x="177" y="146"/>
                    <a:pt x="218" y="183"/>
                    <a:pt x="268" y="219"/>
                  </a:cubicBezTo>
                  <a:cubicBezTo>
                    <a:pt x="296" y="238"/>
                    <a:pt x="324" y="257"/>
                    <a:pt x="354" y="274"/>
                  </a:cubicBezTo>
                  <a:cubicBezTo>
                    <a:pt x="382" y="291"/>
                    <a:pt x="412" y="307"/>
                    <a:pt x="437" y="329"/>
                  </a:cubicBezTo>
                  <a:cubicBezTo>
                    <a:pt x="446" y="336"/>
                    <a:pt x="461" y="347"/>
                    <a:pt x="450" y="357"/>
                  </a:cubicBezTo>
                  <a:cubicBezTo>
                    <a:pt x="437" y="369"/>
                    <a:pt x="389" y="364"/>
                    <a:pt x="373" y="360"/>
                  </a:cubicBezTo>
                  <a:cubicBezTo>
                    <a:pt x="345" y="354"/>
                    <a:pt x="316" y="345"/>
                    <a:pt x="288" y="337"/>
                  </a:cubicBezTo>
                  <a:cubicBezTo>
                    <a:pt x="256" y="328"/>
                    <a:pt x="234" y="309"/>
                    <a:pt x="210" y="287"/>
                  </a:cubicBezTo>
                  <a:cubicBezTo>
                    <a:pt x="157" y="238"/>
                    <a:pt x="121" y="170"/>
                    <a:pt x="92" y="105"/>
                  </a:cubicBezTo>
                  <a:cubicBezTo>
                    <a:pt x="74" y="63"/>
                    <a:pt x="37" y="41"/>
                    <a:pt x="1" y="14"/>
                  </a:cubicBezTo>
                </a:path>
              </a:pathLst>
            </a:custGeom>
            <a:solidFill>
              <a:srgbClr val="FC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77" name="Freeform 140">
              <a:extLst>
                <a:ext uri="{FF2B5EF4-FFF2-40B4-BE49-F238E27FC236}">
                  <a16:creationId xmlns:a16="http://schemas.microsoft.com/office/drawing/2014/main" id="{9C761E64-3BC4-4034-8DE1-5DCBEF9AD76E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8" y="1061"/>
              <a:ext cx="673" cy="662"/>
            </a:xfrm>
            <a:custGeom>
              <a:avLst/>
              <a:gdLst>
                <a:gd name="T0" fmla="*/ 0 w 782"/>
                <a:gd name="T1" fmla="*/ 0 h 768"/>
                <a:gd name="T2" fmla="*/ 99 w 782"/>
                <a:gd name="T3" fmla="*/ 72 h 768"/>
                <a:gd name="T4" fmla="*/ 286 w 782"/>
                <a:gd name="T5" fmla="*/ 210 h 768"/>
                <a:gd name="T6" fmla="*/ 412 w 782"/>
                <a:gd name="T7" fmla="*/ 354 h 768"/>
                <a:gd name="T8" fmla="*/ 428 w 782"/>
                <a:gd name="T9" fmla="*/ 397 h 768"/>
                <a:gd name="T10" fmla="*/ 421 w 782"/>
                <a:gd name="T11" fmla="*/ 401 h 768"/>
                <a:gd name="T12" fmla="*/ 421 w 782"/>
                <a:gd name="T13" fmla="*/ 417 h 768"/>
                <a:gd name="T14" fmla="*/ 408 w 782"/>
                <a:gd name="T15" fmla="*/ 410 h 768"/>
                <a:gd name="T16" fmla="*/ 398 w 782"/>
                <a:gd name="T17" fmla="*/ 392 h 768"/>
                <a:gd name="T18" fmla="*/ 386 w 782"/>
                <a:gd name="T19" fmla="*/ 375 h 768"/>
                <a:gd name="T20" fmla="*/ 393 w 782"/>
                <a:gd name="T21" fmla="*/ 396 h 768"/>
                <a:gd name="T22" fmla="*/ 397 w 782"/>
                <a:gd name="T23" fmla="*/ 407 h 768"/>
                <a:gd name="T24" fmla="*/ 399 w 782"/>
                <a:gd name="T25" fmla="*/ 422 h 768"/>
                <a:gd name="T26" fmla="*/ 384 w 782"/>
                <a:gd name="T27" fmla="*/ 410 h 768"/>
                <a:gd name="T28" fmla="*/ 374 w 782"/>
                <a:gd name="T29" fmla="*/ 396 h 768"/>
                <a:gd name="T30" fmla="*/ 364 w 782"/>
                <a:gd name="T31" fmla="*/ 378 h 768"/>
                <a:gd name="T32" fmla="*/ 252 w 782"/>
                <a:gd name="T33" fmla="*/ 245 h 768"/>
                <a:gd name="T34" fmla="*/ 172 w 782"/>
                <a:gd name="T35" fmla="*/ 209 h 768"/>
                <a:gd name="T36" fmla="*/ 22 w 782"/>
                <a:gd name="T37" fmla="*/ 53 h 768"/>
                <a:gd name="T38" fmla="*/ 0 w 782"/>
                <a:gd name="T39" fmla="*/ 0 h 768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782" h="768">
                  <a:moveTo>
                    <a:pt x="0" y="0"/>
                  </a:moveTo>
                  <a:cubicBezTo>
                    <a:pt x="0" y="0"/>
                    <a:pt x="114" y="76"/>
                    <a:pt x="181" y="132"/>
                  </a:cubicBezTo>
                  <a:cubicBezTo>
                    <a:pt x="248" y="189"/>
                    <a:pt x="447" y="294"/>
                    <a:pt x="521" y="380"/>
                  </a:cubicBezTo>
                  <a:cubicBezTo>
                    <a:pt x="596" y="466"/>
                    <a:pt x="751" y="641"/>
                    <a:pt x="751" y="641"/>
                  </a:cubicBezTo>
                  <a:cubicBezTo>
                    <a:pt x="751" y="641"/>
                    <a:pt x="782" y="709"/>
                    <a:pt x="780" y="720"/>
                  </a:cubicBezTo>
                  <a:cubicBezTo>
                    <a:pt x="779" y="732"/>
                    <a:pt x="771" y="729"/>
                    <a:pt x="767" y="726"/>
                  </a:cubicBezTo>
                  <a:cubicBezTo>
                    <a:pt x="767" y="726"/>
                    <a:pt x="779" y="749"/>
                    <a:pt x="767" y="756"/>
                  </a:cubicBezTo>
                  <a:cubicBezTo>
                    <a:pt x="755" y="763"/>
                    <a:pt x="748" y="748"/>
                    <a:pt x="744" y="742"/>
                  </a:cubicBezTo>
                  <a:cubicBezTo>
                    <a:pt x="740" y="736"/>
                    <a:pt x="729" y="714"/>
                    <a:pt x="726" y="710"/>
                  </a:cubicBezTo>
                  <a:cubicBezTo>
                    <a:pt x="723" y="706"/>
                    <a:pt x="704" y="680"/>
                    <a:pt x="704" y="680"/>
                  </a:cubicBezTo>
                  <a:cubicBezTo>
                    <a:pt x="704" y="680"/>
                    <a:pt x="714" y="711"/>
                    <a:pt x="717" y="716"/>
                  </a:cubicBezTo>
                  <a:cubicBezTo>
                    <a:pt x="719" y="721"/>
                    <a:pt x="721" y="732"/>
                    <a:pt x="724" y="738"/>
                  </a:cubicBezTo>
                  <a:cubicBezTo>
                    <a:pt x="727" y="743"/>
                    <a:pt x="737" y="760"/>
                    <a:pt x="727" y="764"/>
                  </a:cubicBezTo>
                  <a:cubicBezTo>
                    <a:pt x="716" y="768"/>
                    <a:pt x="701" y="749"/>
                    <a:pt x="699" y="742"/>
                  </a:cubicBezTo>
                  <a:cubicBezTo>
                    <a:pt x="697" y="735"/>
                    <a:pt x="687" y="721"/>
                    <a:pt x="682" y="716"/>
                  </a:cubicBezTo>
                  <a:cubicBezTo>
                    <a:pt x="677" y="711"/>
                    <a:pt x="664" y="683"/>
                    <a:pt x="664" y="683"/>
                  </a:cubicBezTo>
                  <a:cubicBezTo>
                    <a:pt x="460" y="444"/>
                    <a:pt x="460" y="444"/>
                    <a:pt x="460" y="444"/>
                  </a:cubicBezTo>
                  <a:cubicBezTo>
                    <a:pt x="313" y="379"/>
                    <a:pt x="313" y="379"/>
                    <a:pt x="313" y="379"/>
                  </a:cubicBezTo>
                  <a:cubicBezTo>
                    <a:pt x="39" y="97"/>
                    <a:pt x="39" y="97"/>
                    <a:pt x="39" y="97"/>
                  </a:cubicBezTo>
                  <a:lnTo>
                    <a:pt x="0" y="0"/>
                  </a:lnTo>
                  <a:close/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78" name="Freeform 141">
              <a:extLst>
                <a:ext uri="{FF2B5EF4-FFF2-40B4-BE49-F238E27FC236}">
                  <a16:creationId xmlns:a16="http://schemas.microsoft.com/office/drawing/2014/main" id="{E9169838-D188-41FD-800E-15473AB6571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5" y="888"/>
              <a:ext cx="2018" cy="2075"/>
            </a:xfrm>
            <a:custGeom>
              <a:avLst/>
              <a:gdLst>
                <a:gd name="T0" fmla="*/ 166 w 2344"/>
                <a:gd name="T1" fmla="*/ 75 h 2405"/>
                <a:gd name="T2" fmla="*/ 140 w 2344"/>
                <a:gd name="T3" fmla="*/ 30 h 2405"/>
                <a:gd name="T4" fmla="*/ 73 w 2344"/>
                <a:gd name="T5" fmla="*/ 3 h 2405"/>
                <a:gd name="T6" fmla="*/ 46 w 2344"/>
                <a:gd name="T7" fmla="*/ 130 h 2405"/>
                <a:gd name="T8" fmla="*/ 7 w 2344"/>
                <a:gd name="T9" fmla="*/ 176 h 2405"/>
                <a:gd name="T10" fmla="*/ 48 w 2344"/>
                <a:gd name="T11" fmla="*/ 434 h 2405"/>
                <a:gd name="T12" fmla="*/ 145 w 2344"/>
                <a:gd name="T13" fmla="*/ 550 h 2405"/>
                <a:gd name="T14" fmla="*/ 240 w 2344"/>
                <a:gd name="T15" fmla="*/ 667 h 2405"/>
                <a:gd name="T16" fmla="*/ 284 w 2344"/>
                <a:gd name="T17" fmla="*/ 743 h 2405"/>
                <a:gd name="T18" fmla="*/ 273 w 2344"/>
                <a:gd name="T19" fmla="*/ 685 h 2405"/>
                <a:gd name="T20" fmla="*/ 292 w 2344"/>
                <a:gd name="T21" fmla="*/ 714 h 2405"/>
                <a:gd name="T22" fmla="*/ 318 w 2344"/>
                <a:gd name="T23" fmla="*/ 756 h 2405"/>
                <a:gd name="T24" fmla="*/ 310 w 2344"/>
                <a:gd name="T25" fmla="*/ 708 h 2405"/>
                <a:gd name="T26" fmla="*/ 320 w 2344"/>
                <a:gd name="T27" fmla="*/ 718 h 2405"/>
                <a:gd name="T28" fmla="*/ 345 w 2344"/>
                <a:gd name="T29" fmla="*/ 755 h 2405"/>
                <a:gd name="T30" fmla="*/ 337 w 2344"/>
                <a:gd name="T31" fmla="*/ 714 h 2405"/>
                <a:gd name="T32" fmla="*/ 342 w 2344"/>
                <a:gd name="T33" fmla="*/ 709 h 2405"/>
                <a:gd name="T34" fmla="*/ 367 w 2344"/>
                <a:gd name="T35" fmla="*/ 740 h 2405"/>
                <a:gd name="T36" fmla="*/ 359 w 2344"/>
                <a:gd name="T37" fmla="*/ 692 h 2405"/>
                <a:gd name="T38" fmla="*/ 364 w 2344"/>
                <a:gd name="T39" fmla="*/ 676 h 2405"/>
                <a:gd name="T40" fmla="*/ 356 w 2344"/>
                <a:gd name="T41" fmla="*/ 656 h 2405"/>
                <a:gd name="T42" fmla="*/ 328 w 2344"/>
                <a:gd name="T43" fmla="*/ 610 h 2405"/>
                <a:gd name="T44" fmla="*/ 270 w 2344"/>
                <a:gd name="T45" fmla="*/ 578 h 2405"/>
                <a:gd name="T46" fmla="*/ 189 w 2344"/>
                <a:gd name="T47" fmla="*/ 486 h 2405"/>
                <a:gd name="T48" fmla="*/ 112 w 2344"/>
                <a:gd name="T49" fmla="*/ 316 h 2405"/>
                <a:gd name="T50" fmla="*/ 299 w 2344"/>
                <a:gd name="T51" fmla="*/ 463 h 2405"/>
                <a:gd name="T52" fmla="*/ 551 w 2344"/>
                <a:gd name="T53" fmla="*/ 711 h 2405"/>
                <a:gd name="T54" fmla="*/ 721 w 2344"/>
                <a:gd name="T55" fmla="*/ 880 h 2405"/>
                <a:gd name="T56" fmla="*/ 875 w 2344"/>
                <a:gd name="T57" fmla="*/ 1075 h 2405"/>
                <a:gd name="T58" fmla="*/ 1079 w 2344"/>
                <a:gd name="T59" fmla="*/ 1234 h 2405"/>
                <a:gd name="T60" fmla="*/ 1168 w 2344"/>
                <a:gd name="T61" fmla="*/ 1311 h 2405"/>
                <a:gd name="T62" fmla="*/ 1264 w 2344"/>
                <a:gd name="T63" fmla="*/ 1229 h 2405"/>
                <a:gd name="T64" fmla="*/ 1283 w 2344"/>
                <a:gd name="T65" fmla="*/ 1203 h 2405"/>
                <a:gd name="T66" fmla="*/ 1227 w 2344"/>
                <a:gd name="T67" fmla="*/ 1180 h 2405"/>
                <a:gd name="T68" fmla="*/ 1151 w 2344"/>
                <a:gd name="T69" fmla="*/ 1180 h 2405"/>
                <a:gd name="T70" fmla="*/ 1076 w 2344"/>
                <a:gd name="T71" fmla="*/ 1136 h 2405"/>
                <a:gd name="T72" fmla="*/ 925 w 2344"/>
                <a:gd name="T73" fmla="*/ 932 h 2405"/>
                <a:gd name="T74" fmla="*/ 833 w 2344"/>
                <a:gd name="T75" fmla="*/ 814 h 2405"/>
                <a:gd name="T76" fmla="*/ 746 w 2344"/>
                <a:gd name="T77" fmla="*/ 709 h 2405"/>
                <a:gd name="T78" fmla="*/ 642 w 2344"/>
                <a:gd name="T79" fmla="*/ 548 h 2405"/>
                <a:gd name="T80" fmla="*/ 838 w 2344"/>
                <a:gd name="T81" fmla="*/ 432 h 2405"/>
                <a:gd name="T82" fmla="*/ 889 w 2344"/>
                <a:gd name="T83" fmla="*/ 489 h 2405"/>
                <a:gd name="T84" fmla="*/ 941 w 2344"/>
                <a:gd name="T85" fmla="*/ 702 h 2405"/>
                <a:gd name="T86" fmla="*/ 962 w 2344"/>
                <a:gd name="T87" fmla="*/ 802 h 2405"/>
                <a:gd name="T88" fmla="*/ 1083 w 2344"/>
                <a:gd name="T89" fmla="*/ 897 h 2405"/>
                <a:gd name="T90" fmla="*/ 1140 w 2344"/>
                <a:gd name="T91" fmla="*/ 924 h 2405"/>
                <a:gd name="T92" fmla="*/ 1143 w 2344"/>
                <a:gd name="T93" fmla="*/ 896 h 2405"/>
                <a:gd name="T94" fmla="*/ 1136 w 2344"/>
                <a:gd name="T95" fmla="*/ 882 h 2405"/>
                <a:gd name="T96" fmla="*/ 1127 w 2344"/>
                <a:gd name="T97" fmla="*/ 854 h 2405"/>
                <a:gd name="T98" fmla="*/ 1108 w 2344"/>
                <a:gd name="T99" fmla="*/ 827 h 2405"/>
                <a:gd name="T100" fmla="*/ 1080 w 2344"/>
                <a:gd name="T101" fmla="*/ 803 h 2405"/>
                <a:gd name="T102" fmla="*/ 1032 w 2344"/>
                <a:gd name="T103" fmla="*/ 690 h 2405"/>
                <a:gd name="T104" fmla="*/ 1037 w 2344"/>
                <a:gd name="T105" fmla="*/ 437 h 2405"/>
                <a:gd name="T106" fmla="*/ 1019 w 2344"/>
                <a:gd name="T107" fmla="*/ 274 h 2405"/>
                <a:gd name="T108" fmla="*/ 922 w 2344"/>
                <a:gd name="T109" fmla="*/ 220 h 2405"/>
                <a:gd name="T110" fmla="*/ 589 w 2344"/>
                <a:gd name="T111" fmla="*/ 324 h 2405"/>
                <a:gd name="T112" fmla="*/ 483 w 2344"/>
                <a:gd name="T113" fmla="*/ 244 h 2405"/>
                <a:gd name="T114" fmla="*/ 415 w 2344"/>
                <a:gd name="T115" fmla="*/ 160 h 2405"/>
                <a:gd name="T116" fmla="*/ 193 w 2344"/>
                <a:gd name="T117" fmla="*/ 106 h 2405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2344" h="2405">
                  <a:moveTo>
                    <a:pt x="351" y="191"/>
                  </a:moveTo>
                  <a:cubicBezTo>
                    <a:pt x="351" y="191"/>
                    <a:pt x="304" y="171"/>
                    <a:pt x="302" y="136"/>
                  </a:cubicBezTo>
                  <a:cubicBezTo>
                    <a:pt x="300" y="110"/>
                    <a:pt x="307" y="110"/>
                    <a:pt x="293" y="97"/>
                  </a:cubicBezTo>
                  <a:cubicBezTo>
                    <a:pt x="279" y="84"/>
                    <a:pt x="283" y="68"/>
                    <a:pt x="255" y="54"/>
                  </a:cubicBezTo>
                  <a:cubicBezTo>
                    <a:pt x="228" y="40"/>
                    <a:pt x="203" y="30"/>
                    <a:pt x="195" y="24"/>
                  </a:cubicBezTo>
                  <a:cubicBezTo>
                    <a:pt x="187" y="17"/>
                    <a:pt x="158" y="0"/>
                    <a:pt x="133" y="3"/>
                  </a:cubicBezTo>
                  <a:cubicBezTo>
                    <a:pt x="108" y="5"/>
                    <a:pt x="46" y="1"/>
                    <a:pt x="32" y="46"/>
                  </a:cubicBezTo>
                  <a:cubicBezTo>
                    <a:pt x="18" y="91"/>
                    <a:pt x="12" y="197"/>
                    <a:pt x="84" y="235"/>
                  </a:cubicBezTo>
                  <a:cubicBezTo>
                    <a:pt x="97" y="242"/>
                    <a:pt x="112" y="250"/>
                    <a:pt x="113" y="254"/>
                  </a:cubicBezTo>
                  <a:cubicBezTo>
                    <a:pt x="113" y="254"/>
                    <a:pt x="26" y="254"/>
                    <a:pt x="13" y="318"/>
                  </a:cubicBezTo>
                  <a:cubicBezTo>
                    <a:pt x="0" y="381"/>
                    <a:pt x="13" y="544"/>
                    <a:pt x="42" y="633"/>
                  </a:cubicBezTo>
                  <a:cubicBezTo>
                    <a:pt x="72" y="723"/>
                    <a:pt x="84" y="755"/>
                    <a:pt x="88" y="784"/>
                  </a:cubicBezTo>
                  <a:cubicBezTo>
                    <a:pt x="92" y="812"/>
                    <a:pt x="107" y="817"/>
                    <a:pt x="120" y="826"/>
                  </a:cubicBezTo>
                  <a:cubicBezTo>
                    <a:pt x="132" y="835"/>
                    <a:pt x="214" y="951"/>
                    <a:pt x="262" y="993"/>
                  </a:cubicBezTo>
                  <a:cubicBezTo>
                    <a:pt x="309" y="1036"/>
                    <a:pt x="377" y="1064"/>
                    <a:pt x="383" y="1090"/>
                  </a:cubicBezTo>
                  <a:cubicBezTo>
                    <a:pt x="389" y="1116"/>
                    <a:pt x="411" y="1174"/>
                    <a:pt x="437" y="1204"/>
                  </a:cubicBezTo>
                  <a:cubicBezTo>
                    <a:pt x="463" y="1235"/>
                    <a:pt x="481" y="1312"/>
                    <a:pt x="491" y="1325"/>
                  </a:cubicBezTo>
                  <a:cubicBezTo>
                    <a:pt x="502" y="1339"/>
                    <a:pt x="505" y="1345"/>
                    <a:pt x="517" y="1341"/>
                  </a:cubicBezTo>
                  <a:cubicBezTo>
                    <a:pt x="529" y="1337"/>
                    <a:pt x="516" y="1307"/>
                    <a:pt x="509" y="1290"/>
                  </a:cubicBezTo>
                  <a:cubicBezTo>
                    <a:pt x="503" y="1272"/>
                    <a:pt x="488" y="1240"/>
                    <a:pt x="497" y="1235"/>
                  </a:cubicBezTo>
                  <a:cubicBezTo>
                    <a:pt x="505" y="1230"/>
                    <a:pt x="506" y="1232"/>
                    <a:pt x="506" y="1232"/>
                  </a:cubicBezTo>
                  <a:cubicBezTo>
                    <a:pt x="506" y="1232"/>
                    <a:pt x="523" y="1276"/>
                    <a:pt x="532" y="1288"/>
                  </a:cubicBezTo>
                  <a:cubicBezTo>
                    <a:pt x="540" y="1301"/>
                    <a:pt x="546" y="1328"/>
                    <a:pt x="552" y="1338"/>
                  </a:cubicBezTo>
                  <a:cubicBezTo>
                    <a:pt x="558" y="1348"/>
                    <a:pt x="563" y="1368"/>
                    <a:pt x="578" y="1363"/>
                  </a:cubicBezTo>
                  <a:cubicBezTo>
                    <a:pt x="593" y="1359"/>
                    <a:pt x="581" y="1333"/>
                    <a:pt x="576" y="1321"/>
                  </a:cubicBezTo>
                  <a:cubicBezTo>
                    <a:pt x="572" y="1308"/>
                    <a:pt x="567" y="1290"/>
                    <a:pt x="565" y="1277"/>
                  </a:cubicBezTo>
                  <a:cubicBezTo>
                    <a:pt x="562" y="1264"/>
                    <a:pt x="562" y="1264"/>
                    <a:pt x="562" y="1264"/>
                  </a:cubicBezTo>
                  <a:cubicBezTo>
                    <a:pt x="562" y="1264"/>
                    <a:pt x="579" y="1285"/>
                    <a:pt x="583" y="1295"/>
                  </a:cubicBezTo>
                  <a:cubicBezTo>
                    <a:pt x="587" y="1305"/>
                    <a:pt x="594" y="1330"/>
                    <a:pt x="598" y="1337"/>
                  </a:cubicBezTo>
                  <a:cubicBezTo>
                    <a:pt x="601" y="1344"/>
                    <a:pt x="610" y="1367"/>
                    <a:pt x="628" y="1362"/>
                  </a:cubicBezTo>
                  <a:cubicBezTo>
                    <a:pt x="645" y="1356"/>
                    <a:pt x="628" y="1325"/>
                    <a:pt x="628" y="1325"/>
                  </a:cubicBezTo>
                  <a:cubicBezTo>
                    <a:pt x="628" y="1325"/>
                    <a:pt x="621" y="1298"/>
                    <a:pt x="615" y="1287"/>
                  </a:cubicBezTo>
                  <a:cubicBezTo>
                    <a:pt x="609" y="1276"/>
                    <a:pt x="610" y="1254"/>
                    <a:pt x="608" y="1250"/>
                  </a:cubicBezTo>
                  <a:cubicBezTo>
                    <a:pt x="608" y="1250"/>
                    <a:pt x="617" y="1273"/>
                    <a:pt x="622" y="1280"/>
                  </a:cubicBezTo>
                  <a:cubicBezTo>
                    <a:pt x="627" y="1287"/>
                    <a:pt x="640" y="1314"/>
                    <a:pt x="642" y="1317"/>
                  </a:cubicBezTo>
                  <a:cubicBezTo>
                    <a:pt x="644" y="1320"/>
                    <a:pt x="652" y="1342"/>
                    <a:pt x="668" y="1335"/>
                  </a:cubicBezTo>
                  <a:cubicBezTo>
                    <a:pt x="683" y="1329"/>
                    <a:pt x="669" y="1304"/>
                    <a:pt x="667" y="1295"/>
                  </a:cubicBezTo>
                  <a:cubicBezTo>
                    <a:pt x="666" y="1286"/>
                    <a:pt x="657" y="1259"/>
                    <a:pt x="653" y="1248"/>
                  </a:cubicBezTo>
                  <a:cubicBezTo>
                    <a:pt x="649" y="1237"/>
                    <a:pt x="640" y="1217"/>
                    <a:pt x="637" y="1212"/>
                  </a:cubicBezTo>
                  <a:cubicBezTo>
                    <a:pt x="637" y="1212"/>
                    <a:pt x="650" y="1229"/>
                    <a:pt x="662" y="1220"/>
                  </a:cubicBezTo>
                  <a:cubicBezTo>
                    <a:pt x="668" y="1215"/>
                    <a:pt x="668" y="1209"/>
                    <a:pt x="668" y="1209"/>
                  </a:cubicBezTo>
                  <a:cubicBezTo>
                    <a:pt x="648" y="1183"/>
                    <a:pt x="648" y="1183"/>
                    <a:pt x="648" y="1183"/>
                  </a:cubicBezTo>
                  <a:cubicBezTo>
                    <a:pt x="648" y="1183"/>
                    <a:pt x="639" y="1157"/>
                    <a:pt x="628" y="1148"/>
                  </a:cubicBezTo>
                  <a:cubicBezTo>
                    <a:pt x="612" y="1136"/>
                    <a:pt x="605" y="1112"/>
                    <a:pt x="596" y="1101"/>
                  </a:cubicBezTo>
                  <a:cubicBezTo>
                    <a:pt x="586" y="1091"/>
                    <a:pt x="558" y="1088"/>
                    <a:pt x="545" y="1078"/>
                  </a:cubicBezTo>
                  <a:cubicBezTo>
                    <a:pt x="533" y="1067"/>
                    <a:pt x="498" y="1055"/>
                    <a:pt x="492" y="1044"/>
                  </a:cubicBezTo>
                  <a:cubicBezTo>
                    <a:pt x="486" y="1032"/>
                    <a:pt x="464" y="1013"/>
                    <a:pt x="445" y="992"/>
                  </a:cubicBezTo>
                  <a:cubicBezTo>
                    <a:pt x="427" y="971"/>
                    <a:pt x="361" y="906"/>
                    <a:pt x="345" y="876"/>
                  </a:cubicBezTo>
                  <a:cubicBezTo>
                    <a:pt x="329" y="846"/>
                    <a:pt x="260" y="738"/>
                    <a:pt x="225" y="717"/>
                  </a:cubicBezTo>
                  <a:cubicBezTo>
                    <a:pt x="225" y="717"/>
                    <a:pt x="211" y="598"/>
                    <a:pt x="203" y="570"/>
                  </a:cubicBezTo>
                  <a:cubicBezTo>
                    <a:pt x="203" y="570"/>
                    <a:pt x="357" y="653"/>
                    <a:pt x="400" y="684"/>
                  </a:cubicBezTo>
                  <a:cubicBezTo>
                    <a:pt x="443" y="715"/>
                    <a:pt x="496" y="735"/>
                    <a:pt x="544" y="836"/>
                  </a:cubicBezTo>
                  <a:cubicBezTo>
                    <a:pt x="593" y="937"/>
                    <a:pt x="639" y="1007"/>
                    <a:pt x="681" y="1040"/>
                  </a:cubicBezTo>
                  <a:cubicBezTo>
                    <a:pt x="722" y="1072"/>
                    <a:pt x="936" y="1242"/>
                    <a:pt x="1002" y="1283"/>
                  </a:cubicBezTo>
                  <a:cubicBezTo>
                    <a:pt x="1068" y="1325"/>
                    <a:pt x="1186" y="1427"/>
                    <a:pt x="1211" y="1459"/>
                  </a:cubicBezTo>
                  <a:cubicBezTo>
                    <a:pt x="1237" y="1491"/>
                    <a:pt x="1299" y="1571"/>
                    <a:pt x="1313" y="1588"/>
                  </a:cubicBezTo>
                  <a:cubicBezTo>
                    <a:pt x="1327" y="1606"/>
                    <a:pt x="1360" y="1680"/>
                    <a:pt x="1406" y="1729"/>
                  </a:cubicBezTo>
                  <a:cubicBezTo>
                    <a:pt x="1452" y="1777"/>
                    <a:pt x="1511" y="1879"/>
                    <a:pt x="1592" y="1940"/>
                  </a:cubicBezTo>
                  <a:cubicBezTo>
                    <a:pt x="1672" y="2001"/>
                    <a:pt x="1885" y="2158"/>
                    <a:pt x="1918" y="2185"/>
                  </a:cubicBezTo>
                  <a:cubicBezTo>
                    <a:pt x="1951" y="2212"/>
                    <a:pt x="1958" y="2220"/>
                    <a:pt x="1963" y="2225"/>
                  </a:cubicBezTo>
                  <a:cubicBezTo>
                    <a:pt x="1963" y="2225"/>
                    <a:pt x="1973" y="2275"/>
                    <a:pt x="2033" y="2289"/>
                  </a:cubicBezTo>
                  <a:cubicBezTo>
                    <a:pt x="2093" y="2304"/>
                    <a:pt x="2100" y="2345"/>
                    <a:pt x="2127" y="2367"/>
                  </a:cubicBezTo>
                  <a:cubicBezTo>
                    <a:pt x="2155" y="2388"/>
                    <a:pt x="2225" y="2405"/>
                    <a:pt x="2254" y="2342"/>
                  </a:cubicBezTo>
                  <a:cubicBezTo>
                    <a:pt x="2282" y="2278"/>
                    <a:pt x="2301" y="2246"/>
                    <a:pt x="2301" y="2219"/>
                  </a:cubicBezTo>
                  <a:cubicBezTo>
                    <a:pt x="2302" y="2208"/>
                    <a:pt x="2302" y="2208"/>
                    <a:pt x="2302" y="2208"/>
                  </a:cubicBezTo>
                  <a:cubicBezTo>
                    <a:pt x="2302" y="2208"/>
                    <a:pt x="2328" y="2210"/>
                    <a:pt x="2336" y="2171"/>
                  </a:cubicBezTo>
                  <a:cubicBezTo>
                    <a:pt x="2344" y="2133"/>
                    <a:pt x="2306" y="2114"/>
                    <a:pt x="2286" y="2117"/>
                  </a:cubicBezTo>
                  <a:cubicBezTo>
                    <a:pt x="2267" y="2120"/>
                    <a:pt x="2243" y="2133"/>
                    <a:pt x="2232" y="2129"/>
                  </a:cubicBezTo>
                  <a:cubicBezTo>
                    <a:pt x="2221" y="2125"/>
                    <a:pt x="2184" y="2148"/>
                    <a:pt x="2175" y="2151"/>
                  </a:cubicBezTo>
                  <a:cubicBezTo>
                    <a:pt x="2165" y="2154"/>
                    <a:pt x="2110" y="2139"/>
                    <a:pt x="2095" y="2130"/>
                  </a:cubicBezTo>
                  <a:cubicBezTo>
                    <a:pt x="2081" y="2120"/>
                    <a:pt x="2024" y="2094"/>
                    <a:pt x="2012" y="2084"/>
                  </a:cubicBezTo>
                  <a:cubicBezTo>
                    <a:pt x="2000" y="2074"/>
                    <a:pt x="1975" y="2072"/>
                    <a:pt x="1958" y="2050"/>
                  </a:cubicBezTo>
                  <a:cubicBezTo>
                    <a:pt x="1941" y="2028"/>
                    <a:pt x="1833" y="1881"/>
                    <a:pt x="1817" y="1850"/>
                  </a:cubicBezTo>
                  <a:cubicBezTo>
                    <a:pt x="1801" y="1818"/>
                    <a:pt x="1744" y="1724"/>
                    <a:pt x="1683" y="1682"/>
                  </a:cubicBezTo>
                  <a:cubicBezTo>
                    <a:pt x="1622" y="1640"/>
                    <a:pt x="1603" y="1602"/>
                    <a:pt x="1586" y="1581"/>
                  </a:cubicBezTo>
                  <a:cubicBezTo>
                    <a:pt x="1569" y="1559"/>
                    <a:pt x="1533" y="1508"/>
                    <a:pt x="1516" y="1470"/>
                  </a:cubicBezTo>
                  <a:cubicBezTo>
                    <a:pt x="1499" y="1431"/>
                    <a:pt x="1432" y="1350"/>
                    <a:pt x="1403" y="1326"/>
                  </a:cubicBezTo>
                  <a:cubicBezTo>
                    <a:pt x="1375" y="1303"/>
                    <a:pt x="1361" y="1286"/>
                    <a:pt x="1359" y="1279"/>
                  </a:cubicBezTo>
                  <a:cubicBezTo>
                    <a:pt x="1357" y="1272"/>
                    <a:pt x="1349" y="1253"/>
                    <a:pt x="1333" y="1236"/>
                  </a:cubicBezTo>
                  <a:cubicBezTo>
                    <a:pt x="1318" y="1220"/>
                    <a:pt x="1192" y="1021"/>
                    <a:pt x="1168" y="989"/>
                  </a:cubicBezTo>
                  <a:cubicBezTo>
                    <a:pt x="1168" y="989"/>
                    <a:pt x="1213" y="962"/>
                    <a:pt x="1228" y="942"/>
                  </a:cubicBezTo>
                  <a:cubicBezTo>
                    <a:pt x="1244" y="922"/>
                    <a:pt x="1415" y="864"/>
                    <a:pt x="1525" y="780"/>
                  </a:cubicBezTo>
                  <a:cubicBezTo>
                    <a:pt x="1635" y="696"/>
                    <a:pt x="1646" y="707"/>
                    <a:pt x="1646" y="707"/>
                  </a:cubicBezTo>
                  <a:cubicBezTo>
                    <a:pt x="1646" y="707"/>
                    <a:pt x="1614" y="808"/>
                    <a:pt x="1619" y="882"/>
                  </a:cubicBezTo>
                  <a:cubicBezTo>
                    <a:pt x="1626" y="980"/>
                    <a:pt x="1670" y="955"/>
                    <a:pt x="1690" y="1060"/>
                  </a:cubicBezTo>
                  <a:cubicBezTo>
                    <a:pt x="1702" y="1128"/>
                    <a:pt x="1728" y="1244"/>
                    <a:pt x="1712" y="1267"/>
                  </a:cubicBezTo>
                  <a:cubicBezTo>
                    <a:pt x="1696" y="1290"/>
                    <a:pt x="1635" y="1330"/>
                    <a:pt x="1665" y="1376"/>
                  </a:cubicBezTo>
                  <a:cubicBezTo>
                    <a:pt x="1695" y="1423"/>
                    <a:pt x="1702" y="1432"/>
                    <a:pt x="1752" y="1446"/>
                  </a:cubicBezTo>
                  <a:cubicBezTo>
                    <a:pt x="1802" y="1461"/>
                    <a:pt x="1849" y="1467"/>
                    <a:pt x="1892" y="1535"/>
                  </a:cubicBezTo>
                  <a:cubicBezTo>
                    <a:pt x="1935" y="1603"/>
                    <a:pt x="1943" y="1609"/>
                    <a:pt x="1971" y="1619"/>
                  </a:cubicBezTo>
                  <a:cubicBezTo>
                    <a:pt x="1998" y="1629"/>
                    <a:pt x="1993" y="1642"/>
                    <a:pt x="2012" y="1657"/>
                  </a:cubicBezTo>
                  <a:cubicBezTo>
                    <a:pt x="2031" y="1672"/>
                    <a:pt x="2066" y="1680"/>
                    <a:pt x="2075" y="1667"/>
                  </a:cubicBezTo>
                  <a:cubicBezTo>
                    <a:pt x="2085" y="1654"/>
                    <a:pt x="2081" y="1636"/>
                    <a:pt x="2073" y="1635"/>
                  </a:cubicBezTo>
                  <a:cubicBezTo>
                    <a:pt x="2073" y="1635"/>
                    <a:pt x="2084" y="1624"/>
                    <a:pt x="2080" y="1618"/>
                  </a:cubicBezTo>
                  <a:cubicBezTo>
                    <a:pt x="2076" y="1612"/>
                    <a:pt x="2069" y="1609"/>
                    <a:pt x="2069" y="1609"/>
                  </a:cubicBezTo>
                  <a:cubicBezTo>
                    <a:pt x="2069" y="1609"/>
                    <a:pt x="2071" y="1600"/>
                    <a:pt x="2067" y="1592"/>
                  </a:cubicBezTo>
                  <a:cubicBezTo>
                    <a:pt x="2061" y="1582"/>
                    <a:pt x="2072" y="1572"/>
                    <a:pt x="2058" y="1565"/>
                  </a:cubicBezTo>
                  <a:cubicBezTo>
                    <a:pt x="2058" y="1565"/>
                    <a:pt x="2060" y="1551"/>
                    <a:pt x="2053" y="1542"/>
                  </a:cubicBezTo>
                  <a:cubicBezTo>
                    <a:pt x="2053" y="1542"/>
                    <a:pt x="2052" y="1515"/>
                    <a:pt x="2039" y="1508"/>
                  </a:cubicBezTo>
                  <a:cubicBezTo>
                    <a:pt x="2026" y="1501"/>
                    <a:pt x="2023" y="1496"/>
                    <a:pt x="2016" y="1493"/>
                  </a:cubicBezTo>
                  <a:cubicBezTo>
                    <a:pt x="2008" y="1490"/>
                    <a:pt x="1995" y="1475"/>
                    <a:pt x="1983" y="1469"/>
                  </a:cubicBezTo>
                  <a:cubicBezTo>
                    <a:pt x="1972" y="1463"/>
                    <a:pt x="1971" y="1456"/>
                    <a:pt x="1967" y="1450"/>
                  </a:cubicBezTo>
                  <a:cubicBezTo>
                    <a:pt x="1962" y="1445"/>
                    <a:pt x="1926" y="1375"/>
                    <a:pt x="1912" y="1360"/>
                  </a:cubicBezTo>
                  <a:cubicBezTo>
                    <a:pt x="1885" y="1332"/>
                    <a:pt x="1890" y="1276"/>
                    <a:pt x="1879" y="1245"/>
                  </a:cubicBezTo>
                  <a:cubicBezTo>
                    <a:pt x="1869" y="1215"/>
                    <a:pt x="1875" y="1145"/>
                    <a:pt x="1878" y="1104"/>
                  </a:cubicBezTo>
                  <a:cubicBezTo>
                    <a:pt x="1881" y="1062"/>
                    <a:pt x="1909" y="878"/>
                    <a:pt x="1887" y="789"/>
                  </a:cubicBezTo>
                  <a:cubicBezTo>
                    <a:pt x="1868" y="711"/>
                    <a:pt x="1898" y="632"/>
                    <a:pt x="1878" y="598"/>
                  </a:cubicBezTo>
                  <a:cubicBezTo>
                    <a:pt x="1859" y="563"/>
                    <a:pt x="1868" y="523"/>
                    <a:pt x="1855" y="494"/>
                  </a:cubicBezTo>
                  <a:cubicBezTo>
                    <a:pt x="1843" y="466"/>
                    <a:pt x="1836" y="443"/>
                    <a:pt x="1779" y="412"/>
                  </a:cubicBezTo>
                  <a:cubicBezTo>
                    <a:pt x="1729" y="385"/>
                    <a:pt x="1695" y="402"/>
                    <a:pt x="1679" y="398"/>
                  </a:cubicBezTo>
                  <a:cubicBezTo>
                    <a:pt x="1662" y="394"/>
                    <a:pt x="1385" y="437"/>
                    <a:pt x="1199" y="551"/>
                  </a:cubicBezTo>
                  <a:cubicBezTo>
                    <a:pt x="1159" y="576"/>
                    <a:pt x="1089" y="583"/>
                    <a:pt x="1071" y="584"/>
                  </a:cubicBezTo>
                  <a:cubicBezTo>
                    <a:pt x="1035" y="587"/>
                    <a:pt x="1027" y="547"/>
                    <a:pt x="982" y="552"/>
                  </a:cubicBezTo>
                  <a:cubicBezTo>
                    <a:pt x="961" y="554"/>
                    <a:pt x="910" y="479"/>
                    <a:pt x="879" y="440"/>
                  </a:cubicBezTo>
                  <a:cubicBezTo>
                    <a:pt x="848" y="402"/>
                    <a:pt x="810" y="359"/>
                    <a:pt x="798" y="344"/>
                  </a:cubicBezTo>
                  <a:cubicBezTo>
                    <a:pt x="787" y="328"/>
                    <a:pt x="790" y="302"/>
                    <a:pt x="755" y="290"/>
                  </a:cubicBezTo>
                  <a:cubicBezTo>
                    <a:pt x="720" y="278"/>
                    <a:pt x="667" y="189"/>
                    <a:pt x="621" y="175"/>
                  </a:cubicBezTo>
                  <a:cubicBezTo>
                    <a:pt x="529" y="147"/>
                    <a:pt x="412" y="209"/>
                    <a:pt x="351" y="191"/>
                  </a:cubicBezTo>
                  <a:close/>
                </a:path>
              </a:pathLst>
            </a:custGeom>
            <a:solidFill>
              <a:srgbClr val="FEF3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79" name="Freeform 142">
              <a:extLst>
                <a:ext uri="{FF2B5EF4-FFF2-40B4-BE49-F238E27FC236}">
                  <a16:creationId xmlns:a16="http://schemas.microsoft.com/office/drawing/2014/main" id="{1C2B5771-E63F-4A55-B63B-EA0894A3103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7" y="924"/>
              <a:ext cx="29" cy="25"/>
            </a:xfrm>
            <a:custGeom>
              <a:avLst/>
              <a:gdLst>
                <a:gd name="T0" fmla="*/ 19 w 33"/>
                <a:gd name="T1" fmla="*/ 6 h 29"/>
                <a:gd name="T2" fmla="*/ 14 w 33"/>
                <a:gd name="T3" fmla="*/ 3 h 29"/>
                <a:gd name="T4" fmla="*/ 6 w 33"/>
                <a:gd name="T5" fmla="*/ 2 h 29"/>
                <a:gd name="T6" fmla="*/ 0 w 33"/>
                <a:gd name="T7" fmla="*/ 16 h 29"/>
                <a:gd name="T8" fmla="*/ 4 w 33"/>
                <a:gd name="T9" fmla="*/ 12 h 29"/>
                <a:gd name="T10" fmla="*/ 11 w 33"/>
                <a:gd name="T11" fmla="*/ 9 h 29"/>
                <a:gd name="T12" fmla="*/ 19 w 33"/>
                <a:gd name="T13" fmla="*/ 6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3" h="29">
                  <a:moveTo>
                    <a:pt x="33" y="10"/>
                  </a:moveTo>
                  <a:cubicBezTo>
                    <a:pt x="32" y="7"/>
                    <a:pt x="26" y="4"/>
                    <a:pt x="23" y="3"/>
                  </a:cubicBezTo>
                  <a:cubicBezTo>
                    <a:pt x="19" y="1"/>
                    <a:pt x="15" y="0"/>
                    <a:pt x="10" y="2"/>
                  </a:cubicBezTo>
                  <a:cubicBezTo>
                    <a:pt x="0" y="6"/>
                    <a:pt x="0" y="19"/>
                    <a:pt x="0" y="29"/>
                  </a:cubicBezTo>
                  <a:cubicBezTo>
                    <a:pt x="1" y="26"/>
                    <a:pt x="5" y="24"/>
                    <a:pt x="7" y="22"/>
                  </a:cubicBezTo>
                  <a:cubicBezTo>
                    <a:pt x="10" y="20"/>
                    <a:pt x="14" y="17"/>
                    <a:pt x="18" y="16"/>
                  </a:cubicBezTo>
                  <a:cubicBezTo>
                    <a:pt x="22" y="14"/>
                    <a:pt x="28" y="13"/>
                    <a:pt x="32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80" name="Freeform 143">
              <a:extLst>
                <a:ext uri="{FF2B5EF4-FFF2-40B4-BE49-F238E27FC236}">
                  <a16:creationId xmlns:a16="http://schemas.microsoft.com/office/drawing/2014/main" id="{8A173037-8BE0-4490-BC10-24AAD1E115AF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1" y="2804"/>
              <a:ext cx="152" cy="139"/>
            </a:xfrm>
            <a:custGeom>
              <a:avLst/>
              <a:gdLst>
                <a:gd name="T0" fmla="*/ 94 w 177"/>
                <a:gd name="T1" fmla="*/ 0 h 161"/>
                <a:gd name="T2" fmla="*/ 87 w 177"/>
                <a:gd name="T3" fmla="*/ 27 h 161"/>
                <a:gd name="T4" fmla="*/ 76 w 177"/>
                <a:gd name="T5" fmla="*/ 52 h 161"/>
                <a:gd name="T6" fmla="*/ 62 w 177"/>
                <a:gd name="T7" fmla="*/ 77 h 161"/>
                <a:gd name="T8" fmla="*/ 43 w 177"/>
                <a:gd name="T9" fmla="*/ 87 h 161"/>
                <a:gd name="T10" fmla="*/ 19 w 177"/>
                <a:gd name="T11" fmla="*/ 86 h 161"/>
                <a:gd name="T12" fmla="*/ 10 w 177"/>
                <a:gd name="T13" fmla="*/ 68 h 161"/>
                <a:gd name="T14" fmla="*/ 40 w 177"/>
                <a:gd name="T15" fmla="*/ 68 h 161"/>
                <a:gd name="T16" fmla="*/ 56 w 177"/>
                <a:gd name="T17" fmla="*/ 65 h 161"/>
                <a:gd name="T18" fmla="*/ 65 w 177"/>
                <a:gd name="T19" fmla="*/ 54 h 161"/>
                <a:gd name="T20" fmla="*/ 72 w 177"/>
                <a:gd name="T21" fmla="*/ 46 h 161"/>
                <a:gd name="T22" fmla="*/ 79 w 177"/>
                <a:gd name="T23" fmla="*/ 31 h 161"/>
                <a:gd name="T24" fmla="*/ 82 w 177"/>
                <a:gd name="T25" fmla="*/ 26 h 161"/>
                <a:gd name="T26" fmla="*/ 86 w 177"/>
                <a:gd name="T27" fmla="*/ 17 h 161"/>
                <a:gd name="T28" fmla="*/ 94 w 177"/>
                <a:gd name="T29" fmla="*/ 1 h 161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77" h="161">
                  <a:moveTo>
                    <a:pt x="172" y="0"/>
                  </a:moveTo>
                  <a:cubicBezTo>
                    <a:pt x="177" y="14"/>
                    <a:pt x="166" y="37"/>
                    <a:pt x="160" y="49"/>
                  </a:cubicBezTo>
                  <a:cubicBezTo>
                    <a:pt x="153" y="64"/>
                    <a:pt x="146" y="78"/>
                    <a:pt x="138" y="93"/>
                  </a:cubicBezTo>
                  <a:cubicBezTo>
                    <a:pt x="130" y="108"/>
                    <a:pt x="126" y="125"/>
                    <a:pt x="114" y="138"/>
                  </a:cubicBezTo>
                  <a:cubicBezTo>
                    <a:pt x="105" y="148"/>
                    <a:pt x="91" y="154"/>
                    <a:pt x="78" y="158"/>
                  </a:cubicBezTo>
                  <a:cubicBezTo>
                    <a:pt x="65" y="161"/>
                    <a:pt x="48" y="159"/>
                    <a:pt x="35" y="155"/>
                  </a:cubicBezTo>
                  <a:cubicBezTo>
                    <a:pt x="23" y="152"/>
                    <a:pt x="0" y="134"/>
                    <a:pt x="19" y="122"/>
                  </a:cubicBezTo>
                  <a:cubicBezTo>
                    <a:pt x="33" y="112"/>
                    <a:pt x="58" y="126"/>
                    <a:pt x="74" y="124"/>
                  </a:cubicBezTo>
                  <a:cubicBezTo>
                    <a:pt x="84" y="122"/>
                    <a:pt x="95" y="121"/>
                    <a:pt x="104" y="117"/>
                  </a:cubicBezTo>
                  <a:cubicBezTo>
                    <a:pt x="114" y="112"/>
                    <a:pt x="115" y="108"/>
                    <a:pt x="119" y="99"/>
                  </a:cubicBezTo>
                  <a:cubicBezTo>
                    <a:pt x="122" y="91"/>
                    <a:pt x="127" y="87"/>
                    <a:pt x="133" y="82"/>
                  </a:cubicBezTo>
                  <a:cubicBezTo>
                    <a:pt x="141" y="74"/>
                    <a:pt x="139" y="65"/>
                    <a:pt x="145" y="57"/>
                  </a:cubicBezTo>
                  <a:cubicBezTo>
                    <a:pt x="147" y="53"/>
                    <a:pt x="150" y="51"/>
                    <a:pt x="152" y="47"/>
                  </a:cubicBezTo>
                  <a:cubicBezTo>
                    <a:pt x="155" y="42"/>
                    <a:pt x="157" y="37"/>
                    <a:pt x="158" y="31"/>
                  </a:cubicBezTo>
                  <a:cubicBezTo>
                    <a:pt x="161" y="20"/>
                    <a:pt x="169" y="13"/>
                    <a:pt x="173" y="1"/>
                  </a:cubicBezTo>
                </a:path>
              </a:pathLst>
            </a:custGeom>
            <a:solidFill>
              <a:srgbClr val="FC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81" name="Freeform 144">
              <a:extLst>
                <a:ext uri="{FF2B5EF4-FFF2-40B4-BE49-F238E27FC236}">
                  <a16:creationId xmlns:a16="http://schemas.microsoft.com/office/drawing/2014/main" id="{AD9071BB-D1B1-41F5-B4BC-602C8F6D1C3A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4" y="2813"/>
              <a:ext cx="5" cy="10"/>
            </a:xfrm>
            <a:custGeom>
              <a:avLst/>
              <a:gdLst>
                <a:gd name="T0" fmla="*/ 4 w 5"/>
                <a:gd name="T1" fmla="*/ 0 h 12"/>
                <a:gd name="T2" fmla="*/ 0 w 5"/>
                <a:gd name="T3" fmla="*/ 6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12">
                  <a:moveTo>
                    <a:pt x="4" y="0"/>
                  </a:moveTo>
                  <a:cubicBezTo>
                    <a:pt x="5" y="0"/>
                    <a:pt x="2" y="8"/>
                    <a:pt x="0" y="12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82" name="Freeform 145">
              <a:extLst>
                <a:ext uri="{FF2B5EF4-FFF2-40B4-BE49-F238E27FC236}">
                  <a16:creationId xmlns:a16="http://schemas.microsoft.com/office/drawing/2014/main" id="{03E3B041-4429-48B6-8BCD-57C31AF35D75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6" y="2851"/>
              <a:ext cx="4" cy="14"/>
            </a:xfrm>
            <a:custGeom>
              <a:avLst/>
              <a:gdLst>
                <a:gd name="T0" fmla="*/ 4 w 4"/>
                <a:gd name="T1" fmla="*/ 8 h 17"/>
                <a:gd name="T2" fmla="*/ 0 w 4"/>
                <a:gd name="T3" fmla="*/ 0 h 1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17">
                  <a:moveTo>
                    <a:pt x="4" y="17"/>
                  </a:moveTo>
                  <a:cubicBezTo>
                    <a:pt x="0" y="12"/>
                    <a:pt x="3" y="5"/>
                    <a:pt x="0" y="0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83" name="Freeform 146">
              <a:extLst>
                <a:ext uri="{FF2B5EF4-FFF2-40B4-BE49-F238E27FC236}">
                  <a16:creationId xmlns:a16="http://schemas.microsoft.com/office/drawing/2014/main" id="{195DE6F5-5F84-4628-9142-F190999118BC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5" y="2875"/>
              <a:ext cx="5" cy="8"/>
            </a:xfrm>
            <a:custGeom>
              <a:avLst/>
              <a:gdLst>
                <a:gd name="T0" fmla="*/ 5 w 5"/>
                <a:gd name="T1" fmla="*/ 0 h 9"/>
                <a:gd name="T2" fmla="*/ 0 w 5"/>
                <a:gd name="T3" fmla="*/ 5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9">
                  <a:moveTo>
                    <a:pt x="5" y="0"/>
                  </a:moveTo>
                  <a:cubicBezTo>
                    <a:pt x="3" y="2"/>
                    <a:pt x="1" y="6"/>
                    <a:pt x="0" y="9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84" name="Freeform 147">
              <a:extLst>
                <a:ext uri="{FF2B5EF4-FFF2-40B4-BE49-F238E27FC236}">
                  <a16:creationId xmlns:a16="http://schemas.microsoft.com/office/drawing/2014/main" id="{0A814CE5-D1D9-489B-B65D-FF31631FC732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9" y="2739"/>
              <a:ext cx="84" cy="16"/>
            </a:xfrm>
            <a:custGeom>
              <a:avLst/>
              <a:gdLst>
                <a:gd name="T0" fmla="*/ 55 w 97"/>
                <a:gd name="T1" fmla="*/ 0 h 19"/>
                <a:gd name="T2" fmla="*/ 29 w 97"/>
                <a:gd name="T3" fmla="*/ 6 h 19"/>
                <a:gd name="T4" fmla="*/ 0 w 97"/>
                <a:gd name="T5" fmla="*/ 6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7" h="19">
                  <a:moveTo>
                    <a:pt x="97" y="0"/>
                  </a:moveTo>
                  <a:cubicBezTo>
                    <a:pt x="90" y="13"/>
                    <a:pt x="65" y="11"/>
                    <a:pt x="52" y="11"/>
                  </a:cubicBezTo>
                  <a:cubicBezTo>
                    <a:pt x="38" y="11"/>
                    <a:pt x="14" y="19"/>
                    <a:pt x="0" y="12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85" name="Freeform 148">
              <a:extLst>
                <a:ext uri="{FF2B5EF4-FFF2-40B4-BE49-F238E27FC236}">
                  <a16:creationId xmlns:a16="http://schemas.microsoft.com/office/drawing/2014/main" id="{69BF869B-101F-4374-B6D5-0D2F2FBFDC80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3" y="2771"/>
              <a:ext cx="19" cy="36"/>
            </a:xfrm>
            <a:custGeom>
              <a:avLst/>
              <a:gdLst>
                <a:gd name="T0" fmla="*/ 12 w 22"/>
                <a:gd name="T1" fmla="*/ 25 h 41"/>
                <a:gd name="T2" fmla="*/ 9 w 22"/>
                <a:gd name="T3" fmla="*/ 12 h 41"/>
                <a:gd name="T4" fmla="*/ 0 w 22"/>
                <a:gd name="T5" fmla="*/ 0 h 4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" h="41">
                  <a:moveTo>
                    <a:pt x="22" y="41"/>
                  </a:moveTo>
                  <a:cubicBezTo>
                    <a:pt x="20" y="34"/>
                    <a:pt x="18" y="26"/>
                    <a:pt x="15" y="20"/>
                  </a:cubicBezTo>
                  <a:cubicBezTo>
                    <a:pt x="11" y="13"/>
                    <a:pt x="3" y="6"/>
                    <a:pt x="0" y="0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86" name="Freeform 149">
              <a:extLst>
                <a:ext uri="{FF2B5EF4-FFF2-40B4-BE49-F238E27FC236}">
                  <a16:creationId xmlns:a16="http://schemas.microsoft.com/office/drawing/2014/main" id="{5550B263-D54D-4F14-BFF5-547046EBAF36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6" y="2246"/>
              <a:ext cx="433" cy="419"/>
            </a:xfrm>
            <a:custGeom>
              <a:avLst/>
              <a:gdLst>
                <a:gd name="T0" fmla="*/ 276 w 503"/>
                <a:gd name="T1" fmla="*/ 268 h 486"/>
                <a:gd name="T2" fmla="*/ 66 w 503"/>
                <a:gd name="T3" fmla="*/ 97 h 486"/>
                <a:gd name="T4" fmla="*/ 0 w 503"/>
                <a:gd name="T5" fmla="*/ 0 h 48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03" h="486">
                  <a:moveTo>
                    <a:pt x="503" y="486"/>
                  </a:moveTo>
                  <a:cubicBezTo>
                    <a:pt x="503" y="486"/>
                    <a:pt x="336" y="410"/>
                    <a:pt x="120" y="175"/>
                  </a:cubicBezTo>
                  <a:cubicBezTo>
                    <a:pt x="49" y="98"/>
                    <a:pt x="0" y="0"/>
                    <a:pt x="0" y="0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87" name="Freeform 150">
              <a:extLst>
                <a:ext uri="{FF2B5EF4-FFF2-40B4-BE49-F238E27FC236}">
                  <a16:creationId xmlns:a16="http://schemas.microsoft.com/office/drawing/2014/main" id="{E0D93107-3E47-4E87-AC8F-ADF197DEF064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7" y="2034"/>
              <a:ext cx="105" cy="136"/>
            </a:xfrm>
            <a:custGeom>
              <a:avLst/>
              <a:gdLst>
                <a:gd name="T0" fmla="*/ 0 w 122"/>
                <a:gd name="T1" fmla="*/ 0 h 158"/>
                <a:gd name="T2" fmla="*/ 9 w 122"/>
                <a:gd name="T3" fmla="*/ 9 h 158"/>
                <a:gd name="T4" fmla="*/ 22 w 122"/>
                <a:gd name="T5" fmla="*/ 18 h 158"/>
                <a:gd name="T6" fmla="*/ 38 w 122"/>
                <a:gd name="T7" fmla="*/ 41 h 158"/>
                <a:gd name="T8" fmla="*/ 53 w 122"/>
                <a:gd name="T9" fmla="*/ 62 h 158"/>
                <a:gd name="T10" fmla="*/ 66 w 122"/>
                <a:gd name="T11" fmla="*/ 87 h 15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2" h="158">
                  <a:moveTo>
                    <a:pt x="0" y="0"/>
                  </a:moveTo>
                  <a:cubicBezTo>
                    <a:pt x="0" y="0"/>
                    <a:pt x="12" y="12"/>
                    <a:pt x="17" y="16"/>
                  </a:cubicBezTo>
                  <a:cubicBezTo>
                    <a:pt x="24" y="22"/>
                    <a:pt x="33" y="26"/>
                    <a:pt x="39" y="32"/>
                  </a:cubicBezTo>
                  <a:cubicBezTo>
                    <a:pt x="52" y="44"/>
                    <a:pt x="59" y="61"/>
                    <a:pt x="68" y="75"/>
                  </a:cubicBezTo>
                  <a:cubicBezTo>
                    <a:pt x="77" y="89"/>
                    <a:pt x="88" y="101"/>
                    <a:pt x="98" y="114"/>
                  </a:cubicBezTo>
                  <a:cubicBezTo>
                    <a:pt x="108" y="127"/>
                    <a:pt x="122" y="141"/>
                    <a:pt x="122" y="158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88" name="Freeform 151">
              <a:extLst>
                <a:ext uri="{FF2B5EF4-FFF2-40B4-BE49-F238E27FC236}">
                  <a16:creationId xmlns:a16="http://schemas.microsoft.com/office/drawing/2014/main" id="{E63C2169-9EAD-4D8E-BD20-4012E31BD404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1" y="2095"/>
              <a:ext cx="106" cy="145"/>
            </a:xfrm>
            <a:custGeom>
              <a:avLst/>
              <a:gdLst>
                <a:gd name="T0" fmla="*/ 0 w 123"/>
                <a:gd name="T1" fmla="*/ 0 h 168"/>
                <a:gd name="T2" fmla="*/ 24 w 123"/>
                <a:gd name="T3" fmla="*/ 19 h 168"/>
                <a:gd name="T4" fmla="*/ 41 w 123"/>
                <a:gd name="T5" fmla="*/ 42 h 168"/>
                <a:gd name="T6" fmla="*/ 51 w 123"/>
                <a:gd name="T7" fmla="*/ 70 h 168"/>
                <a:gd name="T8" fmla="*/ 57 w 123"/>
                <a:gd name="T9" fmla="*/ 84 h 168"/>
                <a:gd name="T10" fmla="*/ 67 w 123"/>
                <a:gd name="T11" fmla="*/ 93 h 16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3" h="168">
                  <a:moveTo>
                    <a:pt x="0" y="0"/>
                  </a:moveTo>
                  <a:cubicBezTo>
                    <a:pt x="0" y="10"/>
                    <a:pt x="35" y="26"/>
                    <a:pt x="44" y="34"/>
                  </a:cubicBezTo>
                  <a:cubicBezTo>
                    <a:pt x="57" y="45"/>
                    <a:pt x="67" y="61"/>
                    <a:pt x="74" y="76"/>
                  </a:cubicBezTo>
                  <a:cubicBezTo>
                    <a:pt x="82" y="92"/>
                    <a:pt x="88" y="109"/>
                    <a:pt x="93" y="126"/>
                  </a:cubicBezTo>
                  <a:cubicBezTo>
                    <a:pt x="96" y="136"/>
                    <a:pt x="97" y="144"/>
                    <a:pt x="103" y="151"/>
                  </a:cubicBezTo>
                  <a:cubicBezTo>
                    <a:pt x="109" y="158"/>
                    <a:pt x="118" y="162"/>
                    <a:pt x="123" y="168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89" name="Freeform 152">
              <a:extLst>
                <a:ext uri="{FF2B5EF4-FFF2-40B4-BE49-F238E27FC236}">
                  <a16:creationId xmlns:a16="http://schemas.microsoft.com/office/drawing/2014/main" id="{5BDE1DE4-19D8-47F3-BC6E-197B761F6A13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9" y="1972"/>
              <a:ext cx="47" cy="60"/>
            </a:xfrm>
            <a:custGeom>
              <a:avLst/>
              <a:gdLst>
                <a:gd name="T0" fmla="*/ 1 w 54"/>
                <a:gd name="T1" fmla="*/ 0 h 70"/>
                <a:gd name="T2" fmla="*/ 8 w 54"/>
                <a:gd name="T3" fmla="*/ 27 h 70"/>
                <a:gd name="T4" fmla="*/ 31 w 54"/>
                <a:gd name="T5" fmla="*/ 38 h 7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4" h="70">
                  <a:moveTo>
                    <a:pt x="1" y="0"/>
                  </a:moveTo>
                  <a:cubicBezTo>
                    <a:pt x="0" y="15"/>
                    <a:pt x="4" y="38"/>
                    <a:pt x="13" y="50"/>
                  </a:cubicBezTo>
                  <a:cubicBezTo>
                    <a:pt x="24" y="65"/>
                    <a:pt x="38" y="64"/>
                    <a:pt x="54" y="70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90" name="Freeform 153">
              <a:extLst>
                <a:ext uri="{FF2B5EF4-FFF2-40B4-BE49-F238E27FC236}">
                  <a16:creationId xmlns:a16="http://schemas.microsoft.com/office/drawing/2014/main" id="{137F6363-B292-4EEE-B497-D9132EBC5459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2" y="2145"/>
              <a:ext cx="89" cy="154"/>
            </a:xfrm>
            <a:custGeom>
              <a:avLst/>
              <a:gdLst>
                <a:gd name="T0" fmla="*/ 0 w 104"/>
                <a:gd name="T1" fmla="*/ 0 h 179"/>
                <a:gd name="T2" fmla="*/ 12 w 104"/>
                <a:gd name="T3" fmla="*/ 29 h 179"/>
                <a:gd name="T4" fmla="*/ 21 w 104"/>
                <a:gd name="T5" fmla="*/ 56 h 179"/>
                <a:gd name="T6" fmla="*/ 33 w 104"/>
                <a:gd name="T7" fmla="*/ 77 h 179"/>
                <a:gd name="T8" fmla="*/ 45 w 104"/>
                <a:gd name="T9" fmla="*/ 93 h 179"/>
                <a:gd name="T10" fmla="*/ 56 w 104"/>
                <a:gd name="T11" fmla="*/ 98 h 17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4" h="179">
                  <a:moveTo>
                    <a:pt x="0" y="0"/>
                  </a:moveTo>
                  <a:cubicBezTo>
                    <a:pt x="5" y="18"/>
                    <a:pt x="15" y="36"/>
                    <a:pt x="22" y="53"/>
                  </a:cubicBezTo>
                  <a:cubicBezTo>
                    <a:pt x="28" y="70"/>
                    <a:pt x="34" y="86"/>
                    <a:pt x="40" y="102"/>
                  </a:cubicBezTo>
                  <a:cubicBezTo>
                    <a:pt x="45" y="116"/>
                    <a:pt x="51" y="130"/>
                    <a:pt x="60" y="142"/>
                  </a:cubicBezTo>
                  <a:cubicBezTo>
                    <a:pt x="67" y="152"/>
                    <a:pt x="74" y="164"/>
                    <a:pt x="84" y="171"/>
                  </a:cubicBezTo>
                  <a:cubicBezTo>
                    <a:pt x="90" y="174"/>
                    <a:pt x="97" y="176"/>
                    <a:pt x="104" y="179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91" name="Freeform 154">
              <a:extLst>
                <a:ext uri="{FF2B5EF4-FFF2-40B4-BE49-F238E27FC236}">
                  <a16:creationId xmlns:a16="http://schemas.microsoft.com/office/drawing/2014/main" id="{15D9B780-D649-44AE-AF25-F1FC44737B70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8" y="2277"/>
              <a:ext cx="12" cy="11"/>
            </a:xfrm>
            <a:custGeom>
              <a:avLst/>
              <a:gdLst>
                <a:gd name="T0" fmla="*/ 3 w 14"/>
                <a:gd name="T1" fmla="*/ 0 h 13"/>
                <a:gd name="T2" fmla="*/ 3 w 14"/>
                <a:gd name="T3" fmla="*/ 6 h 13"/>
                <a:gd name="T4" fmla="*/ 8 w 14"/>
                <a:gd name="T5" fmla="*/ 3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13">
                  <a:moveTo>
                    <a:pt x="6" y="0"/>
                  </a:moveTo>
                  <a:cubicBezTo>
                    <a:pt x="4" y="5"/>
                    <a:pt x="0" y="8"/>
                    <a:pt x="5" y="11"/>
                  </a:cubicBezTo>
                  <a:cubicBezTo>
                    <a:pt x="9" y="13"/>
                    <a:pt x="13" y="11"/>
                    <a:pt x="14" y="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92" name="Freeform 155">
              <a:extLst>
                <a:ext uri="{FF2B5EF4-FFF2-40B4-BE49-F238E27FC236}">
                  <a16:creationId xmlns:a16="http://schemas.microsoft.com/office/drawing/2014/main" id="{C5F94C71-58DD-4F67-AE18-502BAD4D8C8D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2" y="2293"/>
              <a:ext cx="27" cy="19"/>
            </a:xfrm>
            <a:custGeom>
              <a:avLst/>
              <a:gdLst>
                <a:gd name="T0" fmla="*/ 7 w 31"/>
                <a:gd name="T1" fmla="*/ 0 h 23"/>
                <a:gd name="T2" fmla="*/ 0 w 31"/>
                <a:gd name="T3" fmla="*/ 7 h 23"/>
                <a:gd name="T4" fmla="*/ 14 w 31"/>
                <a:gd name="T5" fmla="*/ 11 h 23"/>
                <a:gd name="T6" fmla="*/ 18 w 31"/>
                <a:gd name="T7" fmla="*/ 4 h 2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1" h="23">
                  <a:moveTo>
                    <a:pt x="11" y="0"/>
                  </a:moveTo>
                  <a:cubicBezTo>
                    <a:pt x="5" y="1"/>
                    <a:pt x="1" y="10"/>
                    <a:pt x="0" y="16"/>
                  </a:cubicBezTo>
                  <a:cubicBezTo>
                    <a:pt x="8" y="19"/>
                    <a:pt x="16" y="20"/>
                    <a:pt x="24" y="23"/>
                  </a:cubicBezTo>
                  <a:cubicBezTo>
                    <a:pt x="24" y="17"/>
                    <a:pt x="28" y="12"/>
                    <a:pt x="31" y="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93" name="Freeform 156">
              <a:extLst>
                <a:ext uri="{FF2B5EF4-FFF2-40B4-BE49-F238E27FC236}">
                  <a16:creationId xmlns:a16="http://schemas.microsoft.com/office/drawing/2014/main" id="{2F553DF7-318B-428E-AE34-F23B7C78252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2" y="1065"/>
              <a:ext cx="164" cy="42"/>
            </a:xfrm>
            <a:custGeom>
              <a:avLst/>
              <a:gdLst>
                <a:gd name="T0" fmla="*/ 0 w 191"/>
                <a:gd name="T1" fmla="*/ 27 h 49"/>
                <a:gd name="T2" fmla="*/ 43 w 191"/>
                <a:gd name="T3" fmla="*/ 15 h 49"/>
                <a:gd name="T4" fmla="*/ 75 w 191"/>
                <a:gd name="T5" fmla="*/ 6 h 49"/>
                <a:gd name="T6" fmla="*/ 91 w 191"/>
                <a:gd name="T7" fmla="*/ 3 h 49"/>
                <a:gd name="T8" fmla="*/ 104 w 191"/>
                <a:gd name="T9" fmla="*/ 5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1" h="49">
                  <a:moveTo>
                    <a:pt x="0" y="49"/>
                  </a:moveTo>
                  <a:cubicBezTo>
                    <a:pt x="0" y="49"/>
                    <a:pt x="55" y="40"/>
                    <a:pt x="79" y="29"/>
                  </a:cubicBezTo>
                  <a:cubicBezTo>
                    <a:pt x="104" y="18"/>
                    <a:pt x="131" y="15"/>
                    <a:pt x="137" y="11"/>
                  </a:cubicBezTo>
                  <a:cubicBezTo>
                    <a:pt x="144" y="7"/>
                    <a:pt x="149" y="0"/>
                    <a:pt x="167" y="6"/>
                  </a:cubicBezTo>
                  <a:cubicBezTo>
                    <a:pt x="184" y="12"/>
                    <a:pt x="191" y="9"/>
                    <a:pt x="191" y="9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94" name="Freeform 157">
              <a:extLst>
                <a:ext uri="{FF2B5EF4-FFF2-40B4-BE49-F238E27FC236}">
                  <a16:creationId xmlns:a16="http://schemas.microsoft.com/office/drawing/2014/main" id="{C2026FEA-5E0A-42D7-B74A-511A2D6B8DE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0" y="1074"/>
              <a:ext cx="128" cy="25"/>
            </a:xfrm>
            <a:custGeom>
              <a:avLst/>
              <a:gdLst>
                <a:gd name="T0" fmla="*/ 0 w 148"/>
                <a:gd name="T1" fmla="*/ 1 h 28"/>
                <a:gd name="T2" fmla="*/ 83 w 148"/>
                <a:gd name="T3" fmla="*/ 18 h 2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8" h="28">
                  <a:moveTo>
                    <a:pt x="0" y="1"/>
                  </a:moveTo>
                  <a:cubicBezTo>
                    <a:pt x="0" y="1"/>
                    <a:pt x="111" y="0"/>
                    <a:pt x="148" y="28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95" name="Freeform 158">
              <a:extLst>
                <a:ext uri="{FF2B5EF4-FFF2-40B4-BE49-F238E27FC236}">
                  <a16:creationId xmlns:a16="http://schemas.microsoft.com/office/drawing/2014/main" id="{4F548ED7-9184-440B-955D-1EC03B93E43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8" y="1229"/>
              <a:ext cx="31" cy="152"/>
            </a:xfrm>
            <a:custGeom>
              <a:avLst/>
              <a:gdLst>
                <a:gd name="T0" fmla="*/ 20 w 36"/>
                <a:gd name="T1" fmla="*/ 98 h 176"/>
                <a:gd name="T2" fmla="*/ 14 w 36"/>
                <a:gd name="T3" fmla="*/ 38 h 176"/>
                <a:gd name="T4" fmla="*/ 0 w 36"/>
                <a:gd name="T5" fmla="*/ 0 h 17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6" h="176">
                  <a:moveTo>
                    <a:pt x="36" y="176"/>
                  </a:moveTo>
                  <a:cubicBezTo>
                    <a:pt x="36" y="176"/>
                    <a:pt x="35" y="92"/>
                    <a:pt x="24" y="68"/>
                  </a:cubicBezTo>
                  <a:cubicBezTo>
                    <a:pt x="13" y="44"/>
                    <a:pt x="0" y="0"/>
                    <a:pt x="0" y="0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96" name="Freeform 159">
              <a:extLst>
                <a:ext uri="{FF2B5EF4-FFF2-40B4-BE49-F238E27FC236}">
                  <a16:creationId xmlns:a16="http://schemas.microsoft.com/office/drawing/2014/main" id="{39C6F2EB-8E9C-4E34-8252-41CC862EB90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2" y="1307"/>
              <a:ext cx="36" cy="18"/>
            </a:xfrm>
            <a:custGeom>
              <a:avLst/>
              <a:gdLst>
                <a:gd name="T0" fmla="*/ 0 w 42"/>
                <a:gd name="T1" fmla="*/ 1 h 21"/>
                <a:gd name="T2" fmla="*/ 23 w 42"/>
                <a:gd name="T3" fmla="*/ 0 h 2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2" h="21">
                  <a:moveTo>
                    <a:pt x="0" y="1"/>
                  </a:moveTo>
                  <a:cubicBezTo>
                    <a:pt x="11" y="14"/>
                    <a:pt x="35" y="21"/>
                    <a:pt x="42" y="0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97" name="Freeform 160">
              <a:extLst>
                <a:ext uri="{FF2B5EF4-FFF2-40B4-BE49-F238E27FC236}">
                  <a16:creationId xmlns:a16="http://schemas.microsoft.com/office/drawing/2014/main" id="{8B991D56-A186-400C-AE96-641781EC151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3" y="1303"/>
              <a:ext cx="22" cy="13"/>
            </a:xfrm>
            <a:custGeom>
              <a:avLst/>
              <a:gdLst>
                <a:gd name="T0" fmla="*/ 0 w 25"/>
                <a:gd name="T1" fmla="*/ 9 h 15"/>
                <a:gd name="T2" fmla="*/ 15 w 25"/>
                <a:gd name="T3" fmla="*/ 5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5" h="15">
                  <a:moveTo>
                    <a:pt x="0" y="15"/>
                  </a:moveTo>
                  <a:cubicBezTo>
                    <a:pt x="4" y="5"/>
                    <a:pt x="16" y="0"/>
                    <a:pt x="25" y="9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98" name="Freeform 161">
              <a:extLst>
                <a:ext uri="{FF2B5EF4-FFF2-40B4-BE49-F238E27FC236}">
                  <a16:creationId xmlns:a16="http://schemas.microsoft.com/office/drawing/2014/main" id="{45CF96F7-FAC3-4958-A4CC-00435801273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1" y="1640"/>
              <a:ext cx="33" cy="31"/>
            </a:xfrm>
            <a:custGeom>
              <a:avLst/>
              <a:gdLst>
                <a:gd name="T0" fmla="*/ 0 w 38"/>
                <a:gd name="T1" fmla="*/ 0 h 37"/>
                <a:gd name="T2" fmla="*/ 10 w 38"/>
                <a:gd name="T3" fmla="*/ 11 h 37"/>
                <a:gd name="T4" fmla="*/ 19 w 38"/>
                <a:gd name="T5" fmla="*/ 16 h 37"/>
                <a:gd name="T6" fmla="*/ 20 w 38"/>
                <a:gd name="T7" fmla="*/ 18 h 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8" h="37">
                  <a:moveTo>
                    <a:pt x="0" y="0"/>
                  </a:moveTo>
                  <a:cubicBezTo>
                    <a:pt x="0" y="3"/>
                    <a:pt x="14" y="18"/>
                    <a:pt x="18" y="22"/>
                  </a:cubicBezTo>
                  <a:cubicBezTo>
                    <a:pt x="23" y="26"/>
                    <a:pt x="28" y="29"/>
                    <a:pt x="33" y="33"/>
                  </a:cubicBezTo>
                  <a:cubicBezTo>
                    <a:pt x="35" y="35"/>
                    <a:pt x="38" y="36"/>
                    <a:pt x="36" y="37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99" name="Freeform 162">
              <a:extLst>
                <a:ext uri="{FF2B5EF4-FFF2-40B4-BE49-F238E27FC236}">
                  <a16:creationId xmlns:a16="http://schemas.microsoft.com/office/drawing/2014/main" id="{16BF1D44-9F57-4269-91AF-B2CD5ADA975C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9" y="1647"/>
              <a:ext cx="63" cy="94"/>
            </a:xfrm>
            <a:custGeom>
              <a:avLst/>
              <a:gdLst>
                <a:gd name="T0" fmla="*/ 17 w 73"/>
                <a:gd name="T1" fmla="*/ 0 h 109"/>
                <a:gd name="T2" fmla="*/ 24 w 73"/>
                <a:gd name="T3" fmla="*/ 18 h 109"/>
                <a:gd name="T4" fmla="*/ 33 w 73"/>
                <a:gd name="T5" fmla="*/ 35 h 109"/>
                <a:gd name="T6" fmla="*/ 32 w 73"/>
                <a:gd name="T7" fmla="*/ 60 h 109"/>
                <a:gd name="T8" fmla="*/ 24 w 73"/>
                <a:gd name="T9" fmla="*/ 49 h 109"/>
                <a:gd name="T10" fmla="*/ 15 w 73"/>
                <a:gd name="T11" fmla="*/ 35 h 109"/>
                <a:gd name="T12" fmla="*/ 7 w 73"/>
                <a:gd name="T13" fmla="*/ 23 h 109"/>
                <a:gd name="T14" fmla="*/ 0 w 73"/>
                <a:gd name="T15" fmla="*/ 14 h 109"/>
                <a:gd name="T16" fmla="*/ 16 w 73"/>
                <a:gd name="T17" fmla="*/ 1 h 10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3" h="109">
                  <a:moveTo>
                    <a:pt x="31" y="0"/>
                  </a:moveTo>
                  <a:cubicBezTo>
                    <a:pt x="32" y="11"/>
                    <a:pt x="39" y="22"/>
                    <a:pt x="44" y="32"/>
                  </a:cubicBezTo>
                  <a:cubicBezTo>
                    <a:pt x="50" y="43"/>
                    <a:pt x="55" y="54"/>
                    <a:pt x="59" y="65"/>
                  </a:cubicBezTo>
                  <a:cubicBezTo>
                    <a:pt x="66" y="80"/>
                    <a:pt x="73" y="98"/>
                    <a:pt x="58" y="109"/>
                  </a:cubicBezTo>
                  <a:cubicBezTo>
                    <a:pt x="53" y="104"/>
                    <a:pt x="48" y="94"/>
                    <a:pt x="44" y="88"/>
                  </a:cubicBezTo>
                  <a:cubicBezTo>
                    <a:pt x="38" y="80"/>
                    <a:pt x="33" y="73"/>
                    <a:pt x="27" y="65"/>
                  </a:cubicBezTo>
                  <a:cubicBezTo>
                    <a:pt x="22" y="58"/>
                    <a:pt x="18" y="49"/>
                    <a:pt x="12" y="42"/>
                  </a:cubicBezTo>
                  <a:cubicBezTo>
                    <a:pt x="8" y="36"/>
                    <a:pt x="2" y="31"/>
                    <a:pt x="0" y="24"/>
                  </a:cubicBezTo>
                  <a:cubicBezTo>
                    <a:pt x="10" y="18"/>
                    <a:pt x="22" y="10"/>
                    <a:pt x="28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00" name="Freeform 163">
              <a:extLst>
                <a:ext uri="{FF2B5EF4-FFF2-40B4-BE49-F238E27FC236}">
                  <a16:creationId xmlns:a16="http://schemas.microsoft.com/office/drawing/2014/main" id="{2BFA00CB-0A9B-4C71-8551-D25F6A2BAD50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1" y="1671"/>
              <a:ext cx="51" cy="74"/>
            </a:xfrm>
            <a:custGeom>
              <a:avLst/>
              <a:gdLst>
                <a:gd name="T0" fmla="*/ 33 w 59"/>
                <a:gd name="T1" fmla="*/ 49 h 85"/>
                <a:gd name="T2" fmla="*/ 22 w 59"/>
                <a:gd name="T3" fmla="*/ 36 h 85"/>
                <a:gd name="T4" fmla="*/ 14 w 59"/>
                <a:gd name="T5" fmla="*/ 22 h 85"/>
                <a:gd name="T6" fmla="*/ 0 w 59"/>
                <a:gd name="T7" fmla="*/ 1 h 85"/>
                <a:gd name="T8" fmla="*/ 0 w 59"/>
                <a:gd name="T9" fmla="*/ 2 h 8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9" h="85">
                  <a:moveTo>
                    <a:pt x="59" y="85"/>
                  </a:moveTo>
                  <a:cubicBezTo>
                    <a:pt x="52" y="79"/>
                    <a:pt x="46" y="69"/>
                    <a:pt x="41" y="62"/>
                  </a:cubicBezTo>
                  <a:cubicBezTo>
                    <a:pt x="35" y="55"/>
                    <a:pt x="31" y="46"/>
                    <a:pt x="26" y="38"/>
                  </a:cubicBezTo>
                  <a:cubicBezTo>
                    <a:pt x="19" y="24"/>
                    <a:pt x="7" y="13"/>
                    <a:pt x="0" y="1"/>
                  </a:cubicBezTo>
                  <a:cubicBezTo>
                    <a:pt x="0" y="0"/>
                    <a:pt x="0" y="2"/>
                    <a:pt x="0" y="2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01" name="Freeform 164">
              <a:extLst>
                <a:ext uri="{FF2B5EF4-FFF2-40B4-BE49-F238E27FC236}">
                  <a16:creationId xmlns:a16="http://schemas.microsoft.com/office/drawing/2014/main" id="{1362EC1F-FC51-49F3-A1D5-E0B6275AB3AE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3" y="1633"/>
              <a:ext cx="25" cy="53"/>
            </a:xfrm>
            <a:custGeom>
              <a:avLst/>
              <a:gdLst>
                <a:gd name="T0" fmla="*/ 16 w 29"/>
                <a:gd name="T1" fmla="*/ 35 h 61"/>
                <a:gd name="T2" fmla="*/ 7 w 29"/>
                <a:gd name="T3" fmla="*/ 16 h 61"/>
                <a:gd name="T4" fmla="*/ 3 w 29"/>
                <a:gd name="T5" fmla="*/ 7 h 61"/>
                <a:gd name="T6" fmla="*/ 0 w 29"/>
                <a:gd name="T7" fmla="*/ 0 h 6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9" h="61">
                  <a:moveTo>
                    <a:pt x="29" y="61"/>
                  </a:moveTo>
                  <a:cubicBezTo>
                    <a:pt x="24" y="50"/>
                    <a:pt x="19" y="39"/>
                    <a:pt x="13" y="28"/>
                  </a:cubicBezTo>
                  <a:cubicBezTo>
                    <a:pt x="10" y="22"/>
                    <a:pt x="8" y="17"/>
                    <a:pt x="6" y="12"/>
                  </a:cubicBezTo>
                  <a:cubicBezTo>
                    <a:pt x="4" y="8"/>
                    <a:pt x="1" y="4"/>
                    <a:pt x="0" y="0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02" name="Freeform 165">
              <a:extLst>
                <a:ext uri="{FF2B5EF4-FFF2-40B4-BE49-F238E27FC236}">
                  <a16:creationId xmlns:a16="http://schemas.microsoft.com/office/drawing/2014/main" id="{E131E7C6-A07F-45FB-86CA-CA18C4785AC3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8" y="1671"/>
              <a:ext cx="11" cy="15"/>
            </a:xfrm>
            <a:custGeom>
              <a:avLst/>
              <a:gdLst>
                <a:gd name="T0" fmla="*/ 3 w 13"/>
                <a:gd name="T1" fmla="*/ 9 h 17"/>
                <a:gd name="T2" fmla="*/ 6 w 13"/>
                <a:gd name="T3" fmla="*/ 8 h 17"/>
                <a:gd name="T4" fmla="*/ 5 w 13"/>
                <a:gd name="T5" fmla="*/ 3 h 17"/>
                <a:gd name="T6" fmla="*/ 2 w 13"/>
                <a:gd name="T7" fmla="*/ 2 h 17"/>
                <a:gd name="T8" fmla="*/ 3 w 13"/>
                <a:gd name="T9" fmla="*/ 8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7">
                  <a:moveTo>
                    <a:pt x="3" y="15"/>
                  </a:moveTo>
                  <a:cubicBezTo>
                    <a:pt x="5" y="17"/>
                    <a:pt x="11" y="15"/>
                    <a:pt x="12" y="13"/>
                  </a:cubicBezTo>
                  <a:cubicBezTo>
                    <a:pt x="13" y="11"/>
                    <a:pt x="11" y="5"/>
                    <a:pt x="10" y="3"/>
                  </a:cubicBezTo>
                  <a:cubicBezTo>
                    <a:pt x="8" y="1"/>
                    <a:pt x="4" y="0"/>
                    <a:pt x="2" y="2"/>
                  </a:cubicBezTo>
                  <a:cubicBezTo>
                    <a:pt x="0" y="5"/>
                    <a:pt x="3" y="10"/>
                    <a:pt x="4" y="1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03" name="Freeform 166">
              <a:extLst>
                <a:ext uri="{FF2B5EF4-FFF2-40B4-BE49-F238E27FC236}">
                  <a16:creationId xmlns:a16="http://schemas.microsoft.com/office/drawing/2014/main" id="{9F3A254D-B190-43B7-AD8C-CC8A129903C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5" y="1691"/>
              <a:ext cx="17" cy="20"/>
            </a:xfrm>
            <a:custGeom>
              <a:avLst/>
              <a:gdLst>
                <a:gd name="T0" fmla="*/ 12 w 19"/>
                <a:gd name="T1" fmla="*/ 8 h 23"/>
                <a:gd name="T2" fmla="*/ 8 w 19"/>
                <a:gd name="T3" fmla="*/ 0 h 23"/>
                <a:gd name="T4" fmla="*/ 3 w 19"/>
                <a:gd name="T5" fmla="*/ 3 h 23"/>
                <a:gd name="T6" fmla="*/ 3 w 19"/>
                <a:gd name="T7" fmla="*/ 9 h 23"/>
                <a:gd name="T8" fmla="*/ 5 w 19"/>
                <a:gd name="T9" fmla="*/ 13 h 23"/>
                <a:gd name="T10" fmla="*/ 12 w 19"/>
                <a:gd name="T11" fmla="*/ 9 h 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9" h="23">
                  <a:moveTo>
                    <a:pt x="18" y="14"/>
                  </a:moveTo>
                  <a:cubicBezTo>
                    <a:pt x="19" y="9"/>
                    <a:pt x="15" y="3"/>
                    <a:pt x="12" y="0"/>
                  </a:cubicBezTo>
                  <a:cubicBezTo>
                    <a:pt x="10" y="1"/>
                    <a:pt x="5" y="3"/>
                    <a:pt x="3" y="5"/>
                  </a:cubicBezTo>
                  <a:cubicBezTo>
                    <a:pt x="0" y="8"/>
                    <a:pt x="2" y="13"/>
                    <a:pt x="3" y="16"/>
                  </a:cubicBezTo>
                  <a:cubicBezTo>
                    <a:pt x="4" y="20"/>
                    <a:pt x="4" y="23"/>
                    <a:pt x="9" y="23"/>
                  </a:cubicBezTo>
                  <a:cubicBezTo>
                    <a:pt x="14" y="23"/>
                    <a:pt x="17" y="20"/>
                    <a:pt x="18" y="1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04" name="Freeform 167">
              <a:extLst>
                <a:ext uri="{FF2B5EF4-FFF2-40B4-BE49-F238E27FC236}">
                  <a16:creationId xmlns:a16="http://schemas.microsoft.com/office/drawing/2014/main" id="{1369324B-E8EC-4320-B209-227ED5774166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0" y="1699"/>
              <a:ext cx="16" cy="24"/>
            </a:xfrm>
            <a:custGeom>
              <a:avLst/>
              <a:gdLst>
                <a:gd name="T0" fmla="*/ 11 w 18"/>
                <a:gd name="T1" fmla="*/ 7 h 28"/>
                <a:gd name="T2" fmla="*/ 8 w 18"/>
                <a:gd name="T3" fmla="*/ 1 h 28"/>
                <a:gd name="T4" fmla="*/ 2 w 18"/>
                <a:gd name="T5" fmla="*/ 3 h 28"/>
                <a:gd name="T6" fmla="*/ 11 w 18"/>
                <a:gd name="T7" fmla="*/ 9 h 2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8" h="28">
                  <a:moveTo>
                    <a:pt x="18" y="12"/>
                  </a:moveTo>
                  <a:cubicBezTo>
                    <a:pt x="18" y="10"/>
                    <a:pt x="14" y="2"/>
                    <a:pt x="12" y="1"/>
                  </a:cubicBezTo>
                  <a:cubicBezTo>
                    <a:pt x="9" y="0"/>
                    <a:pt x="3" y="3"/>
                    <a:pt x="2" y="6"/>
                  </a:cubicBezTo>
                  <a:cubicBezTo>
                    <a:pt x="0" y="12"/>
                    <a:pt x="14" y="28"/>
                    <a:pt x="17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05" name="Freeform 168">
              <a:extLst>
                <a:ext uri="{FF2B5EF4-FFF2-40B4-BE49-F238E27FC236}">
                  <a16:creationId xmlns:a16="http://schemas.microsoft.com/office/drawing/2014/main" id="{E40D666E-6D6D-4106-83F3-920845FA5908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6" y="1851"/>
              <a:ext cx="46" cy="83"/>
            </a:xfrm>
            <a:custGeom>
              <a:avLst/>
              <a:gdLst>
                <a:gd name="T0" fmla="*/ 28 w 54"/>
                <a:gd name="T1" fmla="*/ 54 h 96"/>
                <a:gd name="T2" fmla="*/ 21 w 54"/>
                <a:gd name="T3" fmla="*/ 42 h 96"/>
                <a:gd name="T4" fmla="*/ 12 w 54"/>
                <a:gd name="T5" fmla="*/ 29 h 96"/>
                <a:gd name="T6" fmla="*/ 10 w 54"/>
                <a:gd name="T7" fmla="*/ 22 h 96"/>
                <a:gd name="T8" fmla="*/ 5 w 54"/>
                <a:gd name="T9" fmla="*/ 16 h 96"/>
                <a:gd name="T10" fmla="*/ 0 w 54"/>
                <a:gd name="T11" fmla="*/ 0 h 9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4" h="96">
                  <a:moveTo>
                    <a:pt x="54" y="96"/>
                  </a:moveTo>
                  <a:cubicBezTo>
                    <a:pt x="53" y="89"/>
                    <a:pt x="44" y="81"/>
                    <a:pt x="40" y="75"/>
                  </a:cubicBezTo>
                  <a:cubicBezTo>
                    <a:pt x="34" y="68"/>
                    <a:pt x="28" y="59"/>
                    <a:pt x="24" y="51"/>
                  </a:cubicBezTo>
                  <a:cubicBezTo>
                    <a:pt x="22" y="47"/>
                    <a:pt x="21" y="42"/>
                    <a:pt x="19" y="39"/>
                  </a:cubicBezTo>
                  <a:cubicBezTo>
                    <a:pt x="16" y="35"/>
                    <a:pt x="12" y="33"/>
                    <a:pt x="9" y="30"/>
                  </a:cubicBezTo>
                  <a:cubicBezTo>
                    <a:pt x="3" y="22"/>
                    <a:pt x="4" y="9"/>
                    <a:pt x="0" y="0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06" name="Freeform 169">
              <a:extLst>
                <a:ext uri="{FF2B5EF4-FFF2-40B4-BE49-F238E27FC236}">
                  <a16:creationId xmlns:a16="http://schemas.microsoft.com/office/drawing/2014/main" id="{D171F50A-609F-43C7-BBB4-D23642007F5C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3" y="1921"/>
              <a:ext cx="23" cy="46"/>
            </a:xfrm>
            <a:custGeom>
              <a:avLst/>
              <a:gdLst>
                <a:gd name="T0" fmla="*/ 14 w 27"/>
                <a:gd name="T1" fmla="*/ 28 h 54"/>
                <a:gd name="T2" fmla="*/ 6 w 27"/>
                <a:gd name="T3" fmla="*/ 13 h 54"/>
                <a:gd name="T4" fmla="*/ 0 w 27"/>
                <a:gd name="T5" fmla="*/ 0 h 5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" h="54">
                  <a:moveTo>
                    <a:pt x="27" y="54"/>
                  </a:moveTo>
                  <a:cubicBezTo>
                    <a:pt x="26" y="44"/>
                    <a:pt x="16" y="33"/>
                    <a:pt x="11" y="25"/>
                  </a:cubicBezTo>
                  <a:cubicBezTo>
                    <a:pt x="6" y="17"/>
                    <a:pt x="4" y="8"/>
                    <a:pt x="0" y="0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07" name="Freeform 170">
              <a:extLst>
                <a:ext uri="{FF2B5EF4-FFF2-40B4-BE49-F238E27FC236}">
                  <a16:creationId xmlns:a16="http://schemas.microsoft.com/office/drawing/2014/main" id="{87EB5DCD-EBB1-411E-9791-D519C2B0B5C9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0" y="1925"/>
              <a:ext cx="19" cy="54"/>
            </a:xfrm>
            <a:custGeom>
              <a:avLst/>
              <a:gdLst>
                <a:gd name="T0" fmla="*/ 12 w 22"/>
                <a:gd name="T1" fmla="*/ 33 h 63"/>
                <a:gd name="T2" fmla="*/ 7 w 22"/>
                <a:gd name="T3" fmla="*/ 15 h 63"/>
                <a:gd name="T4" fmla="*/ 3 w 22"/>
                <a:gd name="T5" fmla="*/ 7 h 63"/>
                <a:gd name="T6" fmla="*/ 0 w 22"/>
                <a:gd name="T7" fmla="*/ 0 h 6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2" h="63">
                  <a:moveTo>
                    <a:pt x="22" y="63"/>
                  </a:moveTo>
                  <a:cubicBezTo>
                    <a:pt x="16" y="53"/>
                    <a:pt x="14" y="38"/>
                    <a:pt x="11" y="27"/>
                  </a:cubicBezTo>
                  <a:cubicBezTo>
                    <a:pt x="9" y="22"/>
                    <a:pt x="8" y="17"/>
                    <a:pt x="5" y="12"/>
                  </a:cubicBezTo>
                  <a:cubicBezTo>
                    <a:pt x="3" y="8"/>
                    <a:pt x="0" y="4"/>
                    <a:pt x="0" y="0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08" name="Freeform 171">
              <a:extLst>
                <a:ext uri="{FF2B5EF4-FFF2-40B4-BE49-F238E27FC236}">
                  <a16:creationId xmlns:a16="http://schemas.microsoft.com/office/drawing/2014/main" id="{113DBB50-8A62-4EFC-A051-C58995489B7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3" y="1934"/>
              <a:ext cx="7" cy="20"/>
            </a:xfrm>
            <a:custGeom>
              <a:avLst/>
              <a:gdLst>
                <a:gd name="T0" fmla="*/ 3 w 9"/>
                <a:gd name="T1" fmla="*/ 13 h 23"/>
                <a:gd name="T2" fmla="*/ 0 w 9"/>
                <a:gd name="T3" fmla="*/ 0 h 2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23">
                  <a:moveTo>
                    <a:pt x="9" y="23"/>
                  </a:moveTo>
                  <a:cubicBezTo>
                    <a:pt x="8" y="15"/>
                    <a:pt x="3" y="8"/>
                    <a:pt x="0" y="0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09" name="Freeform 172">
              <a:extLst>
                <a:ext uri="{FF2B5EF4-FFF2-40B4-BE49-F238E27FC236}">
                  <a16:creationId xmlns:a16="http://schemas.microsoft.com/office/drawing/2014/main" id="{B6129868-1441-45EB-B8D2-306AD488DDC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0" y="1898"/>
              <a:ext cx="9" cy="6"/>
            </a:xfrm>
            <a:custGeom>
              <a:avLst/>
              <a:gdLst>
                <a:gd name="T0" fmla="*/ 0 w 10"/>
                <a:gd name="T1" fmla="*/ 1 h 7"/>
                <a:gd name="T2" fmla="*/ 6 w 10"/>
                <a:gd name="T3" fmla="*/ 3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7">
                  <a:moveTo>
                    <a:pt x="0" y="1"/>
                  </a:moveTo>
                  <a:cubicBezTo>
                    <a:pt x="4" y="0"/>
                    <a:pt x="9" y="4"/>
                    <a:pt x="10" y="7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10" name="Freeform 173">
              <a:extLst>
                <a:ext uri="{FF2B5EF4-FFF2-40B4-BE49-F238E27FC236}">
                  <a16:creationId xmlns:a16="http://schemas.microsoft.com/office/drawing/2014/main" id="{7942F1FB-1ABA-4D67-95EF-72DAF274555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4" y="1885"/>
              <a:ext cx="9" cy="10"/>
            </a:xfrm>
            <a:custGeom>
              <a:avLst/>
              <a:gdLst>
                <a:gd name="T0" fmla="*/ 0 w 11"/>
                <a:gd name="T1" fmla="*/ 1 h 11"/>
                <a:gd name="T2" fmla="*/ 5 w 11"/>
                <a:gd name="T3" fmla="*/ 7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11">
                  <a:moveTo>
                    <a:pt x="0" y="1"/>
                  </a:moveTo>
                  <a:cubicBezTo>
                    <a:pt x="5" y="0"/>
                    <a:pt x="11" y="7"/>
                    <a:pt x="10" y="11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11" name="Freeform 174">
              <a:extLst>
                <a:ext uri="{FF2B5EF4-FFF2-40B4-BE49-F238E27FC236}">
                  <a16:creationId xmlns:a16="http://schemas.microsoft.com/office/drawing/2014/main" id="{528DF804-43D8-4DC6-AEF2-CBAF098F586E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5" y="1885"/>
              <a:ext cx="5" cy="4"/>
            </a:xfrm>
            <a:custGeom>
              <a:avLst/>
              <a:gdLst>
                <a:gd name="T0" fmla="*/ 0 w 6"/>
                <a:gd name="T1" fmla="*/ 0 h 5"/>
                <a:gd name="T2" fmla="*/ 3 w 6"/>
                <a:gd name="T3" fmla="*/ 2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5">
                  <a:moveTo>
                    <a:pt x="0" y="0"/>
                  </a:moveTo>
                  <a:cubicBezTo>
                    <a:pt x="3" y="1"/>
                    <a:pt x="5" y="2"/>
                    <a:pt x="6" y="5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12" name="Freeform 175">
              <a:extLst>
                <a:ext uri="{FF2B5EF4-FFF2-40B4-BE49-F238E27FC236}">
                  <a16:creationId xmlns:a16="http://schemas.microsoft.com/office/drawing/2014/main" id="{864DB454-A15B-4C41-9423-BD852AF72E8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7" y="1912"/>
              <a:ext cx="4" cy="8"/>
            </a:xfrm>
            <a:custGeom>
              <a:avLst/>
              <a:gdLst>
                <a:gd name="T0" fmla="*/ 1 w 5"/>
                <a:gd name="T1" fmla="*/ 0 h 9"/>
                <a:gd name="T2" fmla="*/ 2 w 5"/>
                <a:gd name="T3" fmla="*/ 5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9">
                  <a:moveTo>
                    <a:pt x="1" y="0"/>
                  </a:moveTo>
                  <a:cubicBezTo>
                    <a:pt x="0" y="1"/>
                    <a:pt x="5" y="6"/>
                    <a:pt x="5" y="9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13" name="Freeform 176">
              <a:extLst>
                <a:ext uri="{FF2B5EF4-FFF2-40B4-BE49-F238E27FC236}">
                  <a16:creationId xmlns:a16="http://schemas.microsoft.com/office/drawing/2014/main" id="{4ED29E62-85F1-493C-8BB5-F818C77FBE0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6" y="1942"/>
              <a:ext cx="3" cy="18"/>
            </a:xfrm>
            <a:custGeom>
              <a:avLst/>
              <a:gdLst>
                <a:gd name="T0" fmla="*/ 3 w 3"/>
                <a:gd name="T1" fmla="*/ 13 h 20"/>
                <a:gd name="T2" fmla="*/ 0 w 3"/>
                <a:gd name="T3" fmla="*/ 0 h 2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20">
                  <a:moveTo>
                    <a:pt x="3" y="20"/>
                  </a:moveTo>
                  <a:cubicBezTo>
                    <a:pt x="1" y="13"/>
                    <a:pt x="1" y="7"/>
                    <a:pt x="0" y="0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14" name="Freeform 177">
              <a:extLst>
                <a:ext uri="{FF2B5EF4-FFF2-40B4-BE49-F238E27FC236}">
                  <a16:creationId xmlns:a16="http://schemas.microsoft.com/office/drawing/2014/main" id="{78762553-1E87-4D1C-8A03-688E8AC26EC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3" y="2024"/>
              <a:ext cx="17" cy="18"/>
            </a:xfrm>
            <a:custGeom>
              <a:avLst/>
              <a:gdLst>
                <a:gd name="T0" fmla="*/ 6 w 20"/>
                <a:gd name="T1" fmla="*/ 13 h 20"/>
                <a:gd name="T2" fmla="*/ 10 w 20"/>
                <a:gd name="T3" fmla="*/ 10 h 20"/>
                <a:gd name="T4" fmla="*/ 8 w 20"/>
                <a:gd name="T5" fmla="*/ 5 h 20"/>
                <a:gd name="T6" fmla="*/ 5 w 20"/>
                <a:gd name="T7" fmla="*/ 1 h 20"/>
                <a:gd name="T8" fmla="*/ 1 w 20"/>
                <a:gd name="T9" fmla="*/ 5 h 20"/>
                <a:gd name="T10" fmla="*/ 3 w 20"/>
                <a:gd name="T11" fmla="*/ 10 h 2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0" h="20">
                  <a:moveTo>
                    <a:pt x="10" y="20"/>
                  </a:moveTo>
                  <a:cubicBezTo>
                    <a:pt x="11" y="15"/>
                    <a:pt x="15" y="14"/>
                    <a:pt x="20" y="14"/>
                  </a:cubicBezTo>
                  <a:cubicBezTo>
                    <a:pt x="17" y="13"/>
                    <a:pt x="16" y="9"/>
                    <a:pt x="15" y="6"/>
                  </a:cubicBezTo>
                  <a:cubicBezTo>
                    <a:pt x="13" y="1"/>
                    <a:pt x="15" y="0"/>
                    <a:pt x="9" y="1"/>
                  </a:cubicBezTo>
                  <a:cubicBezTo>
                    <a:pt x="6" y="1"/>
                    <a:pt x="2" y="3"/>
                    <a:pt x="1" y="7"/>
                  </a:cubicBezTo>
                  <a:cubicBezTo>
                    <a:pt x="0" y="11"/>
                    <a:pt x="2" y="10"/>
                    <a:pt x="4" y="1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15" name="Freeform 178">
              <a:extLst>
                <a:ext uri="{FF2B5EF4-FFF2-40B4-BE49-F238E27FC236}">
                  <a16:creationId xmlns:a16="http://schemas.microsoft.com/office/drawing/2014/main" id="{A5280FB1-4429-49E8-AAC6-252B6DDA0928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7" y="2041"/>
              <a:ext cx="18" cy="19"/>
            </a:xfrm>
            <a:custGeom>
              <a:avLst/>
              <a:gdLst>
                <a:gd name="T0" fmla="*/ 3 w 21"/>
                <a:gd name="T1" fmla="*/ 12 h 22"/>
                <a:gd name="T2" fmla="*/ 11 w 21"/>
                <a:gd name="T3" fmla="*/ 9 h 22"/>
                <a:gd name="T4" fmla="*/ 8 w 21"/>
                <a:gd name="T5" fmla="*/ 0 h 22"/>
                <a:gd name="T6" fmla="*/ 1 w 21"/>
                <a:gd name="T7" fmla="*/ 3 h 22"/>
                <a:gd name="T8" fmla="*/ 3 w 21"/>
                <a:gd name="T9" fmla="*/ 12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22">
                  <a:moveTo>
                    <a:pt x="7" y="22"/>
                  </a:moveTo>
                  <a:cubicBezTo>
                    <a:pt x="10" y="17"/>
                    <a:pt x="16" y="16"/>
                    <a:pt x="21" y="16"/>
                  </a:cubicBezTo>
                  <a:cubicBezTo>
                    <a:pt x="18" y="12"/>
                    <a:pt x="14" y="5"/>
                    <a:pt x="14" y="0"/>
                  </a:cubicBezTo>
                  <a:cubicBezTo>
                    <a:pt x="10" y="1"/>
                    <a:pt x="3" y="2"/>
                    <a:pt x="1" y="7"/>
                  </a:cubicBezTo>
                  <a:cubicBezTo>
                    <a:pt x="0" y="11"/>
                    <a:pt x="4" y="19"/>
                    <a:pt x="6" y="2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16" name="Freeform 179">
              <a:extLst>
                <a:ext uri="{FF2B5EF4-FFF2-40B4-BE49-F238E27FC236}">
                  <a16:creationId xmlns:a16="http://schemas.microsoft.com/office/drawing/2014/main" id="{0D2970BC-47FE-47E9-95BC-4CD3E497E3AC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7" y="2035"/>
              <a:ext cx="21" cy="22"/>
            </a:xfrm>
            <a:custGeom>
              <a:avLst/>
              <a:gdLst>
                <a:gd name="T0" fmla="*/ 5 w 24"/>
                <a:gd name="T1" fmla="*/ 14 h 26"/>
                <a:gd name="T2" fmla="*/ 14 w 24"/>
                <a:gd name="T3" fmla="*/ 11 h 26"/>
                <a:gd name="T4" fmla="*/ 8 w 24"/>
                <a:gd name="T5" fmla="*/ 1 h 26"/>
                <a:gd name="T6" fmla="*/ 0 w 24"/>
                <a:gd name="T7" fmla="*/ 8 h 26"/>
                <a:gd name="T8" fmla="*/ 6 w 24"/>
                <a:gd name="T9" fmla="*/ 14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26">
                  <a:moveTo>
                    <a:pt x="9" y="26"/>
                  </a:moveTo>
                  <a:cubicBezTo>
                    <a:pt x="13" y="23"/>
                    <a:pt x="19" y="20"/>
                    <a:pt x="24" y="21"/>
                  </a:cubicBezTo>
                  <a:cubicBezTo>
                    <a:pt x="23" y="16"/>
                    <a:pt x="18" y="2"/>
                    <a:pt x="13" y="1"/>
                  </a:cubicBezTo>
                  <a:cubicBezTo>
                    <a:pt x="4" y="0"/>
                    <a:pt x="0" y="10"/>
                    <a:pt x="0" y="17"/>
                  </a:cubicBezTo>
                  <a:cubicBezTo>
                    <a:pt x="3" y="18"/>
                    <a:pt x="8" y="23"/>
                    <a:pt x="10" y="2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17" name="Freeform 180">
              <a:extLst>
                <a:ext uri="{FF2B5EF4-FFF2-40B4-BE49-F238E27FC236}">
                  <a16:creationId xmlns:a16="http://schemas.microsoft.com/office/drawing/2014/main" id="{7D65046A-0C9B-4349-A9B7-A31A8F158FFF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0" y="2013"/>
              <a:ext cx="21" cy="22"/>
            </a:xfrm>
            <a:custGeom>
              <a:avLst/>
              <a:gdLst>
                <a:gd name="T0" fmla="*/ 9 w 24"/>
                <a:gd name="T1" fmla="*/ 15 h 25"/>
                <a:gd name="T2" fmla="*/ 14 w 24"/>
                <a:gd name="T3" fmla="*/ 12 h 25"/>
                <a:gd name="T4" fmla="*/ 10 w 24"/>
                <a:gd name="T5" fmla="*/ 0 h 25"/>
                <a:gd name="T6" fmla="*/ 3 w 24"/>
                <a:gd name="T7" fmla="*/ 4 h 25"/>
                <a:gd name="T8" fmla="*/ 7 w 24"/>
                <a:gd name="T9" fmla="*/ 15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25">
                  <a:moveTo>
                    <a:pt x="14" y="25"/>
                  </a:moveTo>
                  <a:cubicBezTo>
                    <a:pt x="14" y="22"/>
                    <a:pt x="20" y="19"/>
                    <a:pt x="24" y="21"/>
                  </a:cubicBezTo>
                  <a:cubicBezTo>
                    <a:pt x="23" y="14"/>
                    <a:pt x="21" y="6"/>
                    <a:pt x="16" y="0"/>
                  </a:cubicBezTo>
                  <a:cubicBezTo>
                    <a:pt x="13" y="4"/>
                    <a:pt x="6" y="3"/>
                    <a:pt x="3" y="8"/>
                  </a:cubicBezTo>
                  <a:cubicBezTo>
                    <a:pt x="0" y="16"/>
                    <a:pt x="10" y="18"/>
                    <a:pt x="11" y="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18" name="Freeform 181">
              <a:extLst>
                <a:ext uri="{FF2B5EF4-FFF2-40B4-BE49-F238E27FC236}">
                  <a16:creationId xmlns:a16="http://schemas.microsoft.com/office/drawing/2014/main" id="{129089F3-F2C7-460F-BE55-9C2E6E8230EE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1" y="1913"/>
              <a:ext cx="25" cy="17"/>
            </a:xfrm>
            <a:custGeom>
              <a:avLst/>
              <a:gdLst>
                <a:gd name="T0" fmla="*/ 15 w 30"/>
                <a:gd name="T1" fmla="*/ 10 h 20"/>
                <a:gd name="T2" fmla="*/ 6 w 30"/>
                <a:gd name="T3" fmla="*/ 0 h 2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0" h="20">
                  <a:moveTo>
                    <a:pt x="30" y="19"/>
                  </a:moveTo>
                  <a:cubicBezTo>
                    <a:pt x="24" y="20"/>
                    <a:pt x="0" y="4"/>
                    <a:pt x="1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19" name="Freeform 182">
              <a:extLst>
                <a:ext uri="{FF2B5EF4-FFF2-40B4-BE49-F238E27FC236}">
                  <a16:creationId xmlns:a16="http://schemas.microsoft.com/office/drawing/2014/main" id="{999007B0-34C4-4175-934F-1F803253A9D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7" y="938"/>
              <a:ext cx="32" cy="19"/>
            </a:xfrm>
            <a:custGeom>
              <a:avLst/>
              <a:gdLst>
                <a:gd name="T0" fmla="*/ 21 w 37"/>
                <a:gd name="T1" fmla="*/ 1 h 22"/>
                <a:gd name="T2" fmla="*/ 17 w 37"/>
                <a:gd name="T3" fmla="*/ 3 h 22"/>
                <a:gd name="T4" fmla="*/ 13 w 37"/>
                <a:gd name="T5" fmla="*/ 7 h 22"/>
                <a:gd name="T6" fmla="*/ 0 w 37"/>
                <a:gd name="T7" fmla="*/ 12 h 2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7" h="22">
                  <a:moveTo>
                    <a:pt x="37" y="1"/>
                  </a:moveTo>
                  <a:cubicBezTo>
                    <a:pt x="35" y="0"/>
                    <a:pt x="33" y="3"/>
                    <a:pt x="31" y="4"/>
                  </a:cubicBezTo>
                  <a:cubicBezTo>
                    <a:pt x="28" y="6"/>
                    <a:pt x="25" y="9"/>
                    <a:pt x="23" y="11"/>
                  </a:cubicBezTo>
                  <a:cubicBezTo>
                    <a:pt x="16" y="17"/>
                    <a:pt x="8" y="19"/>
                    <a:pt x="0" y="22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20" name="Freeform 183">
              <a:extLst>
                <a:ext uri="{FF2B5EF4-FFF2-40B4-BE49-F238E27FC236}">
                  <a16:creationId xmlns:a16="http://schemas.microsoft.com/office/drawing/2014/main" id="{65F9A4D6-B12B-4692-8D57-F8B180128AE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6" y="902"/>
              <a:ext cx="47" cy="54"/>
            </a:xfrm>
            <a:custGeom>
              <a:avLst/>
              <a:gdLst>
                <a:gd name="T0" fmla="*/ 26 w 54"/>
                <a:gd name="T1" fmla="*/ 0 h 63"/>
                <a:gd name="T2" fmla="*/ 31 w 54"/>
                <a:gd name="T3" fmla="*/ 3 h 63"/>
                <a:gd name="T4" fmla="*/ 26 w 54"/>
                <a:gd name="T5" fmla="*/ 6 h 63"/>
                <a:gd name="T6" fmla="*/ 11 w 54"/>
                <a:gd name="T7" fmla="*/ 9 h 63"/>
                <a:gd name="T8" fmla="*/ 3 w 54"/>
                <a:gd name="T9" fmla="*/ 21 h 63"/>
                <a:gd name="T10" fmla="*/ 3 w 54"/>
                <a:gd name="T11" fmla="*/ 28 h 63"/>
                <a:gd name="T12" fmla="*/ 3 w 54"/>
                <a:gd name="T13" fmla="*/ 33 h 63"/>
                <a:gd name="T14" fmla="*/ 2 w 54"/>
                <a:gd name="T15" fmla="*/ 28 h 63"/>
                <a:gd name="T16" fmla="*/ 1 w 54"/>
                <a:gd name="T17" fmla="*/ 21 h 63"/>
                <a:gd name="T18" fmla="*/ 8 w 54"/>
                <a:gd name="T19" fmla="*/ 8 h 63"/>
                <a:gd name="T20" fmla="*/ 21 w 54"/>
                <a:gd name="T21" fmla="*/ 3 h 63"/>
                <a:gd name="T22" fmla="*/ 24 w 54"/>
                <a:gd name="T23" fmla="*/ 1 h 63"/>
                <a:gd name="T24" fmla="*/ 26 w 54"/>
                <a:gd name="T25" fmla="*/ 1 h 6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4" h="63">
                  <a:moveTo>
                    <a:pt x="46" y="0"/>
                  </a:moveTo>
                  <a:cubicBezTo>
                    <a:pt x="49" y="0"/>
                    <a:pt x="53" y="2"/>
                    <a:pt x="54" y="5"/>
                  </a:cubicBezTo>
                  <a:cubicBezTo>
                    <a:pt x="54" y="9"/>
                    <a:pt x="48" y="9"/>
                    <a:pt x="45" y="10"/>
                  </a:cubicBezTo>
                  <a:cubicBezTo>
                    <a:pt x="36" y="11"/>
                    <a:pt x="27" y="11"/>
                    <a:pt x="19" y="16"/>
                  </a:cubicBezTo>
                  <a:cubicBezTo>
                    <a:pt x="11" y="21"/>
                    <a:pt x="7" y="31"/>
                    <a:pt x="6" y="39"/>
                  </a:cubicBezTo>
                  <a:cubicBezTo>
                    <a:pt x="5" y="44"/>
                    <a:pt x="5" y="49"/>
                    <a:pt x="5" y="54"/>
                  </a:cubicBezTo>
                  <a:cubicBezTo>
                    <a:pt x="5" y="57"/>
                    <a:pt x="4" y="60"/>
                    <a:pt x="5" y="63"/>
                  </a:cubicBezTo>
                  <a:cubicBezTo>
                    <a:pt x="4" y="61"/>
                    <a:pt x="3" y="56"/>
                    <a:pt x="2" y="53"/>
                  </a:cubicBezTo>
                  <a:cubicBezTo>
                    <a:pt x="2" y="48"/>
                    <a:pt x="2" y="43"/>
                    <a:pt x="1" y="38"/>
                  </a:cubicBezTo>
                  <a:cubicBezTo>
                    <a:pt x="0" y="28"/>
                    <a:pt x="4" y="18"/>
                    <a:pt x="14" y="14"/>
                  </a:cubicBezTo>
                  <a:cubicBezTo>
                    <a:pt x="21" y="10"/>
                    <a:pt x="29" y="8"/>
                    <a:pt x="36" y="4"/>
                  </a:cubicBezTo>
                  <a:cubicBezTo>
                    <a:pt x="38" y="3"/>
                    <a:pt x="40" y="2"/>
                    <a:pt x="42" y="1"/>
                  </a:cubicBezTo>
                  <a:cubicBezTo>
                    <a:pt x="43" y="1"/>
                    <a:pt x="45" y="1"/>
                    <a:pt x="46" y="1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21" name="Freeform 184">
              <a:extLst>
                <a:ext uri="{FF2B5EF4-FFF2-40B4-BE49-F238E27FC236}">
                  <a16:creationId xmlns:a16="http://schemas.microsoft.com/office/drawing/2014/main" id="{89AA511F-0CF7-41C5-9CC0-E9C6541B3B2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0" y="943"/>
              <a:ext cx="26" cy="12"/>
            </a:xfrm>
            <a:custGeom>
              <a:avLst/>
              <a:gdLst>
                <a:gd name="T0" fmla="*/ 1 w 30"/>
                <a:gd name="T1" fmla="*/ 8 h 14"/>
                <a:gd name="T2" fmla="*/ 7 w 30"/>
                <a:gd name="T3" fmla="*/ 4 h 14"/>
                <a:gd name="T4" fmla="*/ 17 w 30"/>
                <a:gd name="T5" fmla="*/ 0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0" h="14">
                  <a:moveTo>
                    <a:pt x="1" y="14"/>
                  </a:moveTo>
                  <a:cubicBezTo>
                    <a:pt x="0" y="9"/>
                    <a:pt x="9" y="8"/>
                    <a:pt x="12" y="8"/>
                  </a:cubicBezTo>
                  <a:cubicBezTo>
                    <a:pt x="19" y="7"/>
                    <a:pt x="25" y="3"/>
                    <a:pt x="30" y="0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22" name="Freeform 185">
              <a:extLst>
                <a:ext uri="{FF2B5EF4-FFF2-40B4-BE49-F238E27FC236}">
                  <a16:creationId xmlns:a16="http://schemas.microsoft.com/office/drawing/2014/main" id="{9E5EE22A-07E2-4EDB-A4F4-CAF069CD64D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6" y="955"/>
              <a:ext cx="29" cy="9"/>
            </a:xfrm>
            <a:custGeom>
              <a:avLst/>
              <a:gdLst>
                <a:gd name="T0" fmla="*/ 18 w 34"/>
                <a:gd name="T1" fmla="*/ 2 h 11"/>
                <a:gd name="T2" fmla="*/ 15 w 34"/>
                <a:gd name="T3" fmla="*/ 1 h 11"/>
                <a:gd name="T4" fmla="*/ 8 w 34"/>
                <a:gd name="T5" fmla="*/ 2 h 11"/>
                <a:gd name="T6" fmla="*/ 3 w 34"/>
                <a:gd name="T7" fmla="*/ 3 h 11"/>
                <a:gd name="T8" fmla="*/ 0 w 34"/>
                <a:gd name="T9" fmla="*/ 5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11">
                  <a:moveTo>
                    <a:pt x="34" y="2"/>
                  </a:moveTo>
                  <a:cubicBezTo>
                    <a:pt x="33" y="0"/>
                    <a:pt x="30" y="1"/>
                    <a:pt x="29" y="1"/>
                  </a:cubicBezTo>
                  <a:cubicBezTo>
                    <a:pt x="24" y="0"/>
                    <a:pt x="19" y="1"/>
                    <a:pt x="15" y="2"/>
                  </a:cubicBezTo>
                  <a:cubicBezTo>
                    <a:pt x="11" y="3"/>
                    <a:pt x="6" y="5"/>
                    <a:pt x="3" y="7"/>
                  </a:cubicBezTo>
                  <a:cubicBezTo>
                    <a:pt x="2" y="8"/>
                    <a:pt x="1" y="11"/>
                    <a:pt x="0" y="11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23" name="Freeform 186">
              <a:extLst>
                <a:ext uri="{FF2B5EF4-FFF2-40B4-BE49-F238E27FC236}">
                  <a16:creationId xmlns:a16="http://schemas.microsoft.com/office/drawing/2014/main" id="{47C02EA0-06ED-4295-8D88-95DD8B19A65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1" y="983"/>
              <a:ext cx="9" cy="6"/>
            </a:xfrm>
            <a:custGeom>
              <a:avLst/>
              <a:gdLst>
                <a:gd name="T0" fmla="*/ 5 w 11"/>
                <a:gd name="T1" fmla="*/ 1 h 7"/>
                <a:gd name="T2" fmla="*/ 0 w 11"/>
                <a:gd name="T3" fmla="*/ 3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7">
                  <a:moveTo>
                    <a:pt x="11" y="1"/>
                  </a:moveTo>
                  <a:cubicBezTo>
                    <a:pt x="7" y="0"/>
                    <a:pt x="2" y="4"/>
                    <a:pt x="0" y="7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24" name="Freeform 187">
              <a:extLst>
                <a:ext uri="{FF2B5EF4-FFF2-40B4-BE49-F238E27FC236}">
                  <a16:creationId xmlns:a16="http://schemas.microsoft.com/office/drawing/2014/main" id="{1265E687-D195-4701-9C35-0D34B4B7B750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7" y="978"/>
              <a:ext cx="14" cy="10"/>
            </a:xfrm>
            <a:custGeom>
              <a:avLst/>
              <a:gdLst>
                <a:gd name="T0" fmla="*/ 0 w 17"/>
                <a:gd name="T1" fmla="*/ 0 h 12"/>
                <a:gd name="T2" fmla="*/ 8 w 17"/>
                <a:gd name="T3" fmla="*/ 6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12">
                  <a:moveTo>
                    <a:pt x="0" y="0"/>
                  </a:moveTo>
                  <a:cubicBezTo>
                    <a:pt x="8" y="0"/>
                    <a:pt x="12" y="8"/>
                    <a:pt x="17" y="12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25" name="Freeform 188">
              <a:extLst>
                <a:ext uri="{FF2B5EF4-FFF2-40B4-BE49-F238E27FC236}">
                  <a16:creationId xmlns:a16="http://schemas.microsoft.com/office/drawing/2014/main" id="{0654FE6B-BDC4-4DC0-80AB-03DA620733C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4" y="1004"/>
              <a:ext cx="95" cy="78"/>
            </a:xfrm>
            <a:custGeom>
              <a:avLst/>
              <a:gdLst>
                <a:gd name="T0" fmla="*/ 61 w 110"/>
                <a:gd name="T1" fmla="*/ 0 h 91"/>
                <a:gd name="T2" fmla="*/ 56 w 110"/>
                <a:gd name="T3" fmla="*/ 14 h 91"/>
                <a:gd name="T4" fmla="*/ 51 w 110"/>
                <a:gd name="T5" fmla="*/ 28 h 91"/>
                <a:gd name="T6" fmla="*/ 32 w 110"/>
                <a:gd name="T7" fmla="*/ 48 h 91"/>
                <a:gd name="T8" fmla="*/ 22 w 110"/>
                <a:gd name="T9" fmla="*/ 48 h 91"/>
                <a:gd name="T10" fmla="*/ 14 w 110"/>
                <a:gd name="T11" fmla="*/ 46 h 91"/>
                <a:gd name="T12" fmla="*/ 6 w 110"/>
                <a:gd name="T13" fmla="*/ 42 h 91"/>
                <a:gd name="T14" fmla="*/ 0 w 110"/>
                <a:gd name="T15" fmla="*/ 39 h 9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10" h="91">
                  <a:moveTo>
                    <a:pt x="110" y="0"/>
                  </a:moveTo>
                  <a:cubicBezTo>
                    <a:pt x="104" y="7"/>
                    <a:pt x="103" y="18"/>
                    <a:pt x="101" y="26"/>
                  </a:cubicBezTo>
                  <a:cubicBezTo>
                    <a:pt x="98" y="35"/>
                    <a:pt x="96" y="45"/>
                    <a:pt x="91" y="53"/>
                  </a:cubicBezTo>
                  <a:cubicBezTo>
                    <a:pt x="84" y="67"/>
                    <a:pt x="74" y="82"/>
                    <a:pt x="58" y="89"/>
                  </a:cubicBezTo>
                  <a:cubicBezTo>
                    <a:pt x="52" y="91"/>
                    <a:pt x="46" y="89"/>
                    <a:pt x="39" y="89"/>
                  </a:cubicBezTo>
                  <a:cubicBezTo>
                    <a:pt x="34" y="89"/>
                    <a:pt x="29" y="89"/>
                    <a:pt x="24" y="86"/>
                  </a:cubicBezTo>
                  <a:cubicBezTo>
                    <a:pt x="19" y="84"/>
                    <a:pt x="15" y="81"/>
                    <a:pt x="10" y="78"/>
                  </a:cubicBezTo>
                  <a:cubicBezTo>
                    <a:pt x="8" y="77"/>
                    <a:pt x="1" y="75"/>
                    <a:pt x="0" y="74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26" name="Freeform 189">
              <a:extLst>
                <a:ext uri="{FF2B5EF4-FFF2-40B4-BE49-F238E27FC236}">
                  <a16:creationId xmlns:a16="http://schemas.microsoft.com/office/drawing/2014/main" id="{1545DA06-FC55-468D-A1A9-D7C2F6E42E8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7" y="875"/>
              <a:ext cx="140" cy="242"/>
            </a:xfrm>
            <a:custGeom>
              <a:avLst/>
              <a:gdLst>
                <a:gd name="T0" fmla="*/ 91 w 162"/>
                <a:gd name="T1" fmla="*/ 9 h 280"/>
                <a:gd name="T2" fmla="*/ 66 w 162"/>
                <a:gd name="T3" fmla="*/ 3 h 280"/>
                <a:gd name="T4" fmla="*/ 47 w 162"/>
                <a:gd name="T5" fmla="*/ 2 h 280"/>
                <a:gd name="T6" fmla="*/ 48 w 162"/>
                <a:gd name="T7" fmla="*/ 3 h 280"/>
                <a:gd name="T8" fmla="*/ 14 w 162"/>
                <a:gd name="T9" fmla="*/ 17 h 280"/>
                <a:gd name="T10" fmla="*/ 19 w 162"/>
                <a:gd name="T11" fmla="*/ 19 h 280"/>
                <a:gd name="T12" fmla="*/ 2 w 162"/>
                <a:gd name="T13" fmla="*/ 56 h 280"/>
                <a:gd name="T14" fmla="*/ 10 w 162"/>
                <a:gd name="T15" fmla="*/ 53 h 280"/>
                <a:gd name="T16" fmla="*/ 3 w 162"/>
                <a:gd name="T17" fmla="*/ 75 h 280"/>
                <a:gd name="T18" fmla="*/ 12 w 162"/>
                <a:gd name="T19" fmla="*/ 79 h 280"/>
                <a:gd name="T20" fmla="*/ 10 w 162"/>
                <a:gd name="T21" fmla="*/ 118 h 280"/>
                <a:gd name="T22" fmla="*/ 23 w 162"/>
                <a:gd name="T23" fmla="*/ 140 h 280"/>
                <a:gd name="T24" fmla="*/ 26 w 162"/>
                <a:gd name="T25" fmla="*/ 140 h 280"/>
                <a:gd name="T26" fmla="*/ 35 w 162"/>
                <a:gd name="T27" fmla="*/ 150 h 280"/>
                <a:gd name="T28" fmla="*/ 45 w 162"/>
                <a:gd name="T29" fmla="*/ 155 h 280"/>
                <a:gd name="T30" fmla="*/ 74 w 162"/>
                <a:gd name="T31" fmla="*/ 150 h 280"/>
                <a:gd name="T32" fmla="*/ 58 w 162"/>
                <a:gd name="T33" fmla="*/ 137 h 280"/>
                <a:gd name="T34" fmla="*/ 41 w 162"/>
                <a:gd name="T35" fmla="*/ 106 h 280"/>
                <a:gd name="T36" fmla="*/ 35 w 162"/>
                <a:gd name="T37" fmla="*/ 80 h 280"/>
                <a:gd name="T38" fmla="*/ 26 w 162"/>
                <a:gd name="T39" fmla="*/ 60 h 280"/>
                <a:gd name="T40" fmla="*/ 41 w 162"/>
                <a:gd name="T41" fmla="*/ 17 h 280"/>
                <a:gd name="T42" fmla="*/ 72 w 162"/>
                <a:gd name="T43" fmla="*/ 10 h 280"/>
                <a:gd name="T44" fmla="*/ 91 w 162"/>
                <a:gd name="T45" fmla="*/ 9 h 280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162" h="280">
                  <a:moveTo>
                    <a:pt x="162" y="15"/>
                  </a:moveTo>
                  <a:cubicBezTo>
                    <a:pt x="162" y="15"/>
                    <a:pt x="127" y="0"/>
                    <a:pt x="118" y="3"/>
                  </a:cubicBezTo>
                  <a:cubicBezTo>
                    <a:pt x="109" y="6"/>
                    <a:pt x="85" y="2"/>
                    <a:pt x="85" y="2"/>
                  </a:cubicBezTo>
                  <a:cubicBezTo>
                    <a:pt x="85" y="2"/>
                    <a:pt x="85" y="6"/>
                    <a:pt x="87" y="7"/>
                  </a:cubicBezTo>
                  <a:cubicBezTo>
                    <a:pt x="87" y="7"/>
                    <a:pt x="46" y="4"/>
                    <a:pt x="24" y="31"/>
                  </a:cubicBezTo>
                  <a:cubicBezTo>
                    <a:pt x="24" y="31"/>
                    <a:pt x="29" y="32"/>
                    <a:pt x="33" y="33"/>
                  </a:cubicBezTo>
                  <a:cubicBezTo>
                    <a:pt x="33" y="33"/>
                    <a:pt x="3" y="70"/>
                    <a:pt x="2" y="101"/>
                  </a:cubicBezTo>
                  <a:cubicBezTo>
                    <a:pt x="2" y="101"/>
                    <a:pt x="12" y="96"/>
                    <a:pt x="17" y="94"/>
                  </a:cubicBezTo>
                  <a:cubicBezTo>
                    <a:pt x="17" y="94"/>
                    <a:pt x="0" y="131"/>
                    <a:pt x="6" y="135"/>
                  </a:cubicBezTo>
                  <a:cubicBezTo>
                    <a:pt x="12" y="140"/>
                    <a:pt x="23" y="129"/>
                    <a:pt x="21" y="141"/>
                  </a:cubicBezTo>
                  <a:cubicBezTo>
                    <a:pt x="18" y="154"/>
                    <a:pt x="11" y="187"/>
                    <a:pt x="19" y="210"/>
                  </a:cubicBezTo>
                  <a:cubicBezTo>
                    <a:pt x="27" y="233"/>
                    <a:pt x="41" y="259"/>
                    <a:pt x="42" y="251"/>
                  </a:cubicBezTo>
                  <a:cubicBezTo>
                    <a:pt x="43" y="243"/>
                    <a:pt x="42" y="241"/>
                    <a:pt x="46" y="252"/>
                  </a:cubicBezTo>
                  <a:cubicBezTo>
                    <a:pt x="51" y="263"/>
                    <a:pt x="56" y="269"/>
                    <a:pt x="62" y="270"/>
                  </a:cubicBezTo>
                  <a:cubicBezTo>
                    <a:pt x="69" y="271"/>
                    <a:pt x="76" y="277"/>
                    <a:pt x="80" y="278"/>
                  </a:cubicBezTo>
                  <a:cubicBezTo>
                    <a:pt x="85" y="280"/>
                    <a:pt x="125" y="266"/>
                    <a:pt x="133" y="268"/>
                  </a:cubicBezTo>
                  <a:cubicBezTo>
                    <a:pt x="133" y="268"/>
                    <a:pt x="108" y="249"/>
                    <a:pt x="104" y="247"/>
                  </a:cubicBezTo>
                  <a:cubicBezTo>
                    <a:pt x="99" y="245"/>
                    <a:pt x="67" y="211"/>
                    <a:pt x="74" y="190"/>
                  </a:cubicBezTo>
                  <a:cubicBezTo>
                    <a:pt x="81" y="169"/>
                    <a:pt x="77" y="143"/>
                    <a:pt x="64" y="145"/>
                  </a:cubicBezTo>
                  <a:cubicBezTo>
                    <a:pt x="52" y="147"/>
                    <a:pt x="46" y="125"/>
                    <a:pt x="46" y="107"/>
                  </a:cubicBezTo>
                  <a:cubicBezTo>
                    <a:pt x="47" y="88"/>
                    <a:pt x="48" y="49"/>
                    <a:pt x="74" y="31"/>
                  </a:cubicBezTo>
                  <a:cubicBezTo>
                    <a:pt x="89" y="21"/>
                    <a:pt x="114" y="21"/>
                    <a:pt x="129" y="19"/>
                  </a:cubicBezTo>
                  <a:cubicBezTo>
                    <a:pt x="145" y="18"/>
                    <a:pt x="162" y="15"/>
                    <a:pt x="162" y="15"/>
                  </a:cubicBez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27" name="Freeform 190">
              <a:extLst>
                <a:ext uri="{FF2B5EF4-FFF2-40B4-BE49-F238E27FC236}">
                  <a16:creationId xmlns:a16="http://schemas.microsoft.com/office/drawing/2014/main" id="{32555F18-5313-4032-921A-3081F05F805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9" y="925"/>
              <a:ext cx="19" cy="17"/>
            </a:xfrm>
            <a:custGeom>
              <a:avLst/>
              <a:gdLst>
                <a:gd name="T0" fmla="*/ 7 w 22"/>
                <a:gd name="T1" fmla="*/ 0 h 19"/>
                <a:gd name="T2" fmla="*/ 3 w 22"/>
                <a:gd name="T3" fmla="*/ 3 h 19"/>
                <a:gd name="T4" fmla="*/ 0 w 22"/>
                <a:gd name="T5" fmla="*/ 4 h 19"/>
                <a:gd name="T6" fmla="*/ 2 w 22"/>
                <a:gd name="T7" fmla="*/ 9 h 19"/>
                <a:gd name="T8" fmla="*/ 3 w 22"/>
                <a:gd name="T9" fmla="*/ 11 h 19"/>
                <a:gd name="T10" fmla="*/ 5 w 22"/>
                <a:gd name="T11" fmla="*/ 12 h 19"/>
                <a:gd name="T12" fmla="*/ 8 w 22"/>
                <a:gd name="T13" fmla="*/ 10 h 19"/>
                <a:gd name="T14" fmla="*/ 11 w 22"/>
                <a:gd name="T15" fmla="*/ 9 h 19"/>
                <a:gd name="T16" fmla="*/ 12 w 22"/>
                <a:gd name="T17" fmla="*/ 4 h 19"/>
                <a:gd name="T18" fmla="*/ 7 w 22"/>
                <a:gd name="T19" fmla="*/ 1 h 1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2" h="19">
                  <a:moveTo>
                    <a:pt x="11" y="0"/>
                  </a:moveTo>
                  <a:cubicBezTo>
                    <a:pt x="9" y="2"/>
                    <a:pt x="6" y="2"/>
                    <a:pt x="4" y="3"/>
                  </a:cubicBezTo>
                  <a:cubicBezTo>
                    <a:pt x="3" y="4"/>
                    <a:pt x="0" y="6"/>
                    <a:pt x="0" y="8"/>
                  </a:cubicBezTo>
                  <a:cubicBezTo>
                    <a:pt x="0" y="9"/>
                    <a:pt x="2" y="12"/>
                    <a:pt x="2" y="13"/>
                  </a:cubicBezTo>
                  <a:cubicBezTo>
                    <a:pt x="3" y="14"/>
                    <a:pt x="4" y="16"/>
                    <a:pt x="6" y="17"/>
                  </a:cubicBezTo>
                  <a:cubicBezTo>
                    <a:pt x="7" y="18"/>
                    <a:pt x="8" y="19"/>
                    <a:pt x="9" y="18"/>
                  </a:cubicBezTo>
                  <a:cubicBezTo>
                    <a:pt x="11" y="18"/>
                    <a:pt x="13" y="16"/>
                    <a:pt x="14" y="15"/>
                  </a:cubicBezTo>
                  <a:cubicBezTo>
                    <a:pt x="16" y="14"/>
                    <a:pt x="18" y="14"/>
                    <a:pt x="20" y="13"/>
                  </a:cubicBezTo>
                  <a:cubicBezTo>
                    <a:pt x="21" y="12"/>
                    <a:pt x="22" y="9"/>
                    <a:pt x="21" y="7"/>
                  </a:cubicBezTo>
                  <a:cubicBezTo>
                    <a:pt x="20" y="3"/>
                    <a:pt x="16" y="0"/>
                    <a:pt x="12" y="1"/>
                  </a:cubicBezTo>
                </a:path>
              </a:pathLst>
            </a:custGeom>
            <a:solidFill>
              <a:srgbClr val="562D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28" name="Freeform 191">
              <a:extLst>
                <a:ext uri="{FF2B5EF4-FFF2-40B4-BE49-F238E27FC236}">
                  <a16:creationId xmlns:a16="http://schemas.microsoft.com/office/drawing/2014/main" id="{BE9DCC60-1780-4C28-A72E-11F97A6B65D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6" y="924"/>
              <a:ext cx="29" cy="25"/>
            </a:xfrm>
            <a:custGeom>
              <a:avLst/>
              <a:gdLst>
                <a:gd name="T0" fmla="*/ 19 w 33"/>
                <a:gd name="T1" fmla="*/ 6 h 29"/>
                <a:gd name="T2" fmla="*/ 14 w 33"/>
                <a:gd name="T3" fmla="*/ 3 h 29"/>
                <a:gd name="T4" fmla="*/ 7 w 33"/>
                <a:gd name="T5" fmla="*/ 2 h 29"/>
                <a:gd name="T6" fmla="*/ 0 w 33"/>
                <a:gd name="T7" fmla="*/ 16 h 29"/>
                <a:gd name="T8" fmla="*/ 4 w 33"/>
                <a:gd name="T9" fmla="*/ 12 h 29"/>
                <a:gd name="T10" fmla="*/ 11 w 33"/>
                <a:gd name="T11" fmla="*/ 9 h 29"/>
                <a:gd name="T12" fmla="*/ 19 w 33"/>
                <a:gd name="T13" fmla="*/ 6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3" h="29">
                  <a:moveTo>
                    <a:pt x="33" y="10"/>
                  </a:moveTo>
                  <a:cubicBezTo>
                    <a:pt x="32" y="7"/>
                    <a:pt x="27" y="4"/>
                    <a:pt x="24" y="3"/>
                  </a:cubicBezTo>
                  <a:cubicBezTo>
                    <a:pt x="19" y="1"/>
                    <a:pt x="16" y="0"/>
                    <a:pt x="11" y="2"/>
                  </a:cubicBezTo>
                  <a:cubicBezTo>
                    <a:pt x="1" y="6"/>
                    <a:pt x="1" y="20"/>
                    <a:pt x="0" y="29"/>
                  </a:cubicBezTo>
                  <a:cubicBezTo>
                    <a:pt x="2" y="26"/>
                    <a:pt x="5" y="24"/>
                    <a:pt x="8" y="22"/>
                  </a:cubicBezTo>
                  <a:cubicBezTo>
                    <a:pt x="11" y="20"/>
                    <a:pt x="15" y="17"/>
                    <a:pt x="18" y="16"/>
                  </a:cubicBezTo>
                  <a:cubicBezTo>
                    <a:pt x="23" y="14"/>
                    <a:pt x="28" y="14"/>
                    <a:pt x="32" y="11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29" name="Freeform 192">
              <a:extLst>
                <a:ext uri="{FF2B5EF4-FFF2-40B4-BE49-F238E27FC236}">
                  <a16:creationId xmlns:a16="http://schemas.microsoft.com/office/drawing/2014/main" id="{074D97A0-FD53-4A6C-9352-25BE5F19D13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4" y="888"/>
              <a:ext cx="2017" cy="2075"/>
            </a:xfrm>
            <a:custGeom>
              <a:avLst/>
              <a:gdLst>
                <a:gd name="T0" fmla="*/ 165 w 2343"/>
                <a:gd name="T1" fmla="*/ 75 h 2405"/>
                <a:gd name="T2" fmla="*/ 140 w 2343"/>
                <a:gd name="T3" fmla="*/ 30 h 2405"/>
                <a:gd name="T4" fmla="*/ 72 w 2343"/>
                <a:gd name="T5" fmla="*/ 3 h 2405"/>
                <a:gd name="T6" fmla="*/ 46 w 2343"/>
                <a:gd name="T7" fmla="*/ 131 h 2405"/>
                <a:gd name="T8" fmla="*/ 7 w 2343"/>
                <a:gd name="T9" fmla="*/ 176 h 2405"/>
                <a:gd name="T10" fmla="*/ 48 w 2343"/>
                <a:gd name="T11" fmla="*/ 434 h 2405"/>
                <a:gd name="T12" fmla="*/ 144 w 2343"/>
                <a:gd name="T13" fmla="*/ 550 h 2405"/>
                <a:gd name="T14" fmla="*/ 239 w 2343"/>
                <a:gd name="T15" fmla="*/ 667 h 2405"/>
                <a:gd name="T16" fmla="*/ 283 w 2343"/>
                <a:gd name="T17" fmla="*/ 743 h 2405"/>
                <a:gd name="T18" fmla="*/ 273 w 2343"/>
                <a:gd name="T19" fmla="*/ 685 h 2405"/>
                <a:gd name="T20" fmla="*/ 291 w 2343"/>
                <a:gd name="T21" fmla="*/ 714 h 2405"/>
                <a:gd name="T22" fmla="*/ 317 w 2343"/>
                <a:gd name="T23" fmla="*/ 756 h 2405"/>
                <a:gd name="T24" fmla="*/ 310 w 2343"/>
                <a:gd name="T25" fmla="*/ 708 h 2405"/>
                <a:gd name="T26" fmla="*/ 320 w 2343"/>
                <a:gd name="T27" fmla="*/ 718 h 2405"/>
                <a:gd name="T28" fmla="*/ 344 w 2343"/>
                <a:gd name="T29" fmla="*/ 755 h 2405"/>
                <a:gd name="T30" fmla="*/ 337 w 2343"/>
                <a:gd name="T31" fmla="*/ 714 h 2405"/>
                <a:gd name="T32" fmla="*/ 342 w 2343"/>
                <a:gd name="T33" fmla="*/ 709 h 2405"/>
                <a:gd name="T34" fmla="*/ 366 w 2343"/>
                <a:gd name="T35" fmla="*/ 740 h 2405"/>
                <a:gd name="T36" fmla="*/ 358 w 2343"/>
                <a:gd name="T37" fmla="*/ 692 h 2405"/>
                <a:gd name="T38" fmla="*/ 364 w 2343"/>
                <a:gd name="T39" fmla="*/ 676 h 2405"/>
                <a:gd name="T40" fmla="*/ 356 w 2343"/>
                <a:gd name="T41" fmla="*/ 656 h 2405"/>
                <a:gd name="T42" fmla="*/ 327 w 2343"/>
                <a:gd name="T43" fmla="*/ 611 h 2405"/>
                <a:gd name="T44" fmla="*/ 269 w 2343"/>
                <a:gd name="T45" fmla="*/ 578 h 2405"/>
                <a:gd name="T46" fmla="*/ 189 w 2343"/>
                <a:gd name="T47" fmla="*/ 486 h 2405"/>
                <a:gd name="T48" fmla="*/ 112 w 2343"/>
                <a:gd name="T49" fmla="*/ 316 h 2405"/>
                <a:gd name="T50" fmla="*/ 299 w 2343"/>
                <a:gd name="T51" fmla="*/ 463 h 2405"/>
                <a:gd name="T52" fmla="*/ 551 w 2343"/>
                <a:gd name="T53" fmla="*/ 711 h 2405"/>
                <a:gd name="T54" fmla="*/ 721 w 2343"/>
                <a:gd name="T55" fmla="*/ 880 h 2405"/>
                <a:gd name="T56" fmla="*/ 874 w 2343"/>
                <a:gd name="T57" fmla="*/ 1075 h 2405"/>
                <a:gd name="T58" fmla="*/ 1079 w 2343"/>
                <a:gd name="T59" fmla="*/ 1234 h 2405"/>
                <a:gd name="T60" fmla="*/ 1168 w 2343"/>
                <a:gd name="T61" fmla="*/ 1311 h 2405"/>
                <a:gd name="T62" fmla="*/ 1264 w 2343"/>
                <a:gd name="T63" fmla="*/ 1229 h 2405"/>
                <a:gd name="T64" fmla="*/ 1282 w 2343"/>
                <a:gd name="T65" fmla="*/ 1203 h 2405"/>
                <a:gd name="T66" fmla="*/ 1226 w 2343"/>
                <a:gd name="T67" fmla="*/ 1180 h 2405"/>
                <a:gd name="T68" fmla="*/ 1151 w 2343"/>
                <a:gd name="T69" fmla="*/ 1180 h 2405"/>
                <a:gd name="T70" fmla="*/ 1075 w 2343"/>
                <a:gd name="T71" fmla="*/ 1136 h 2405"/>
                <a:gd name="T72" fmla="*/ 924 w 2343"/>
                <a:gd name="T73" fmla="*/ 932 h 2405"/>
                <a:gd name="T74" fmla="*/ 832 w 2343"/>
                <a:gd name="T75" fmla="*/ 814 h 2405"/>
                <a:gd name="T76" fmla="*/ 746 w 2343"/>
                <a:gd name="T77" fmla="*/ 709 h 2405"/>
                <a:gd name="T78" fmla="*/ 641 w 2343"/>
                <a:gd name="T79" fmla="*/ 548 h 2405"/>
                <a:gd name="T80" fmla="*/ 837 w 2343"/>
                <a:gd name="T81" fmla="*/ 432 h 2405"/>
                <a:gd name="T82" fmla="*/ 888 w 2343"/>
                <a:gd name="T83" fmla="*/ 489 h 2405"/>
                <a:gd name="T84" fmla="*/ 940 w 2343"/>
                <a:gd name="T85" fmla="*/ 702 h 2405"/>
                <a:gd name="T86" fmla="*/ 962 w 2343"/>
                <a:gd name="T87" fmla="*/ 802 h 2405"/>
                <a:gd name="T88" fmla="*/ 1082 w 2343"/>
                <a:gd name="T89" fmla="*/ 897 h 2405"/>
                <a:gd name="T90" fmla="*/ 1139 w 2343"/>
                <a:gd name="T91" fmla="*/ 924 h 2405"/>
                <a:gd name="T92" fmla="*/ 1142 w 2343"/>
                <a:gd name="T93" fmla="*/ 896 h 2405"/>
                <a:gd name="T94" fmla="*/ 1135 w 2343"/>
                <a:gd name="T95" fmla="*/ 882 h 2405"/>
                <a:gd name="T96" fmla="*/ 1127 w 2343"/>
                <a:gd name="T97" fmla="*/ 854 h 2405"/>
                <a:gd name="T98" fmla="*/ 1107 w 2343"/>
                <a:gd name="T99" fmla="*/ 827 h 2405"/>
                <a:gd name="T100" fmla="*/ 1080 w 2343"/>
                <a:gd name="T101" fmla="*/ 803 h 2405"/>
                <a:gd name="T102" fmla="*/ 1032 w 2343"/>
                <a:gd name="T103" fmla="*/ 690 h 2405"/>
                <a:gd name="T104" fmla="*/ 1036 w 2343"/>
                <a:gd name="T105" fmla="*/ 437 h 2405"/>
                <a:gd name="T106" fmla="*/ 1019 w 2343"/>
                <a:gd name="T107" fmla="*/ 274 h 2405"/>
                <a:gd name="T108" fmla="*/ 922 w 2343"/>
                <a:gd name="T109" fmla="*/ 220 h 2405"/>
                <a:gd name="T110" fmla="*/ 588 w 2343"/>
                <a:gd name="T111" fmla="*/ 324 h 2405"/>
                <a:gd name="T112" fmla="*/ 482 w 2343"/>
                <a:gd name="T113" fmla="*/ 244 h 2405"/>
                <a:gd name="T114" fmla="*/ 414 w 2343"/>
                <a:gd name="T115" fmla="*/ 160 h 2405"/>
                <a:gd name="T116" fmla="*/ 192 w 2343"/>
                <a:gd name="T117" fmla="*/ 106 h 2405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2343" h="2405">
                  <a:moveTo>
                    <a:pt x="350" y="191"/>
                  </a:moveTo>
                  <a:cubicBezTo>
                    <a:pt x="350" y="191"/>
                    <a:pt x="303" y="171"/>
                    <a:pt x="301" y="136"/>
                  </a:cubicBezTo>
                  <a:cubicBezTo>
                    <a:pt x="300" y="110"/>
                    <a:pt x="307" y="110"/>
                    <a:pt x="293" y="97"/>
                  </a:cubicBezTo>
                  <a:cubicBezTo>
                    <a:pt x="279" y="84"/>
                    <a:pt x="282" y="68"/>
                    <a:pt x="255" y="54"/>
                  </a:cubicBezTo>
                  <a:cubicBezTo>
                    <a:pt x="228" y="40"/>
                    <a:pt x="202" y="30"/>
                    <a:pt x="194" y="24"/>
                  </a:cubicBezTo>
                  <a:cubicBezTo>
                    <a:pt x="186" y="17"/>
                    <a:pt x="158" y="0"/>
                    <a:pt x="133" y="3"/>
                  </a:cubicBezTo>
                  <a:cubicBezTo>
                    <a:pt x="108" y="5"/>
                    <a:pt x="46" y="1"/>
                    <a:pt x="32" y="46"/>
                  </a:cubicBezTo>
                  <a:cubicBezTo>
                    <a:pt x="18" y="91"/>
                    <a:pt x="11" y="197"/>
                    <a:pt x="84" y="236"/>
                  </a:cubicBezTo>
                  <a:cubicBezTo>
                    <a:pt x="96" y="242"/>
                    <a:pt x="112" y="250"/>
                    <a:pt x="112" y="254"/>
                  </a:cubicBezTo>
                  <a:cubicBezTo>
                    <a:pt x="112" y="254"/>
                    <a:pt x="25" y="254"/>
                    <a:pt x="12" y="318"/>
                  </a:cubicBezTo>
                  <a:cubicBezTo>
                    <a:pt x="0" y="381"/>
                    <a:pt x="13" y="544"/>
                    <a:pt x="42" y="633"/>
                  </a:cubicBezTo>
                  <a:cubicBezTo>
                    <a:pt x="71" y="723"/>
                    <a:pt x="84" y="755"/>
                    <a:pt x="88" y="784"/>
                  </a:cubicBezTo>
                  <a:cubicBezTo>
                    <a:pt x="92" y="812"/>
                    <a:pt x="107" y="817"/>
                    <a:pt x="119" y="826"/>
                  </a:cubicBezTo>
                  <a:cubicBezTo>
                    <a:pt x="132" y="835"/>
                    <a:pt x="214" y="951"/>
                    <a:pt x="261" y="993"/>
                  </a:cubicBezTo>
                  <a:cubicBezTo>
                    <a:pt x="308" y="1036"/>
                    <a:pt x="376" y="1064"/>
                    <a:pt x="383" y="1090"/>
                  </a:cubicBezTo>
                  <a:cubicBezTo>
                    <a:pt x="389" y="1116"/>
                    <a:pt x="410" y="1174"/>
                    <a:pt x="436" y="1204"/>
                  </a:cubicBezTo>
                  <a:cubicBezTo>
                    <a:pt x="463" y="1235"/>
                    <a:pt x="481" y="1312"/>
                    <a:pt x="491" y="1326"/>
                  </a:cubicBezTo>
                  <a:cubicBezTo>
                    <a:pt x="501" y="1339"/>
                    <a:pt x="504" y="1345"/>
                    <a:pt x="516" y="1341"/>
                  </a:cubicBezTo>
                  <a:cubicBezTo>
                    <a:pt x="528" y="1338"/>
                    <a:pt x="516" y="1307"/>
                    <a:pt x="509" y="1290"/>
                  </a:cubicBezTo>
                  <a:cubicBezTo>
                    <a:pt x="502" y="1272"/>
                    <a:pt x="488" y="1240"/>
                    <a:pt x="496" y="1235"/>
                  </a:cubicBezTo>
                  <a:cubicBezTo>
                    <a:pt x="505" y="1230"/>
                    <a:pt x="506" y="1232"/>
                    <a:pt x="506" y="1232"/>
                  </a:cubicBezTo>
                  <a:cubicBezTo>
                    <a:pt x="506" y="1232"/>
                    <a:pt x="523" y="1276"/>
                    <a:pt x="531" y="1288"/>
                  </a:cubicBezTo>
                  <a:cubicBezTo>
                    <a:pt x="539" y="1301"/>
                    <a:pt x="545" y="1328"/>
                    <a:pt x="552" y="1338"/>
                  </a:cubicBezTo>
                  <a:cubicBezTo>
                    <a:pt x="558" y="1348"/>
                    <a:pt x="562" y="1368"/>
                    <a:pt x="577" y="1363"/>
                  </a:cubicBezTo>
                  <a:cubicBezTo>
                    <a:pt x="592" y="1359"/>
                    <a:pt x="580" y="1333"/>
                    <a:pt x="576" y="1321"/>
                  </a:cubicBezTo>
                  <a:cubicBezTo>
                    <a:pt x="572" y="1308"/>
                    <a:pt x="567" y="1290"/>
                    <a:pt x="564" y="1277"/>
                  </a:cubicBezTo>
                  <a:cubicBezTo>
                    <a:pt x="561" y="1264"/>
                    <a:pt x="561" y="1264"/>
                    <a:pt x="561" y="1264"/>
                  </a:cubicBezTo>
                  <a:cubicBezTo>
                    <a:pt x="561" y="1264"/>
                    <a:pt x="578" y="1285"/>
                    <a:pt x="583" y="1295"/>
                  </a:cubicBezTo>
                  <a:cubicBezTo>
                    <a:pt x="587" y="1305"/>
                    <a:pt x="594" y="1330"/>
                    <a:pt x="597" y="1337"/>
                  </a:cubicBezTo>
                  <a:cubicBezTo>
                    <a:pt x="601" y="1344"/>
                    <a:pt x="610" y="1367"/>
                    <a:pt x="627" y="1362"/>
                  </a:cubicBezTo>
                  <a:cubicBezTo>
                    <a:pt x="645" y="1356"/>
                    <a:pt x="627" y="1325"/>
                    <a:pt x="627" y="1325"/>
                  </a:cubicBezTo>
                  <a:cubicBezTo>
                    <a:pt x="627" y="1325"/>
                    <a:pt x="620" y="1298"/>
                    <a:pt x="614" y="1287"/>
                  </a:cubicBezTo>
                  <a:cubicBezTo>
                    <a:pt x="609" y="1276"/>
                    <a:pt x="609" y="1254"/>
                    <a:pt x="607" y="1250"/>
                  </a:cubicBezTo>
                  <a:cubicBezTo>
                    <a:pt x="607" y="1250"/>
                    <a:pt x="616" y="1273"/>
                    <a:pt x="622" y="1280"/>
                  </a:cubicBezTo>
                  <a:cubicBezTo>
                    <a:pt x="627" y="1287"/>
                    <a:pt x="639" y="1314"/>
                    <a:pt x="641" y="1317"/>
                  </a:cubicBezTo>
                  <a:cubicBezTo>
                    <a:pt x="643" y="1320"/>
                    <a:pt x="652" y="1342"/>
                    <a:pt x="667" y="1335"/>
                  </a:cubicBezTo>
                  <a:cubicBezTo>
                    <a:pt x="683" y="1329"/>
                    <a:pt x="669" y="1304"/>
                    <a:pt x="667" y="1295"/>
                  </a:cubicBezTo>
                  <a:cubicBezTo>
                    <a:pt x="665" y="1286"/>
                    <a:pt x="656" y="1259"/>
                    <a:pt x="652" y="1248"/>
                  </a:cubicBezTo>
                  <a:cubicBezTo>
                    <a:pt x="648" y="1237"/>
                    <a:pt x="639" y="1217"/>
                    <a:pt x="636" y="1212"/>
                  </a:cubicBezTo>
                  <a:cubicBezTo>
                    <a:pt x="636" y="1212"/>
                    <a:pt x="650" y="1229"/>
                    <a:pt x="662" y="1220"/>
                  </a:cubicBezTo>
                  <a:cubicBezTo>
                    <a:pt x="668" y="1215"/>
                    <a:pt x="667" y="1209"/>
                    <a:pt x="667" y="1209"/>
                  </a:cubicBezTo>
                  <a:cubicBezTo>
                    <a:pt x="647" y="1183"/>
                    <a:pt x="647" y="1183"/>
                    <a:pt x="647" y="1183"/>
                  </a:cubicBezTo>
                  <a:cubicBezTo>
                    <a:pt x="647" y="1183"/>
                    <a:pt x="638" y="1157"/>
                    <a:pt x="627" y="1148"/>
                  </a:cubicBezTo>
                  <a:cubicBezTo>
                    <a:pt x="611" y="1136"/>
                    <a:pt x="605" y="1112"/>
                    <a:pt x="595" y="1102"/>
                  </a:cubicBezTo>
                  <a:cubicBezTo>
                    <a:pt x="586" y="1091"/>
                    <a:pt x="557" y="1088"/>
                    <a:pt x="545" y="1078"/>
                  </a:cubicBezTo>
                  <a:cubicBezTo>
                    <a:pt x="532" y="1067"/>
                    <a:pt x="498" y="1055"/>
                    <a:pt x="491" y="1044"/>
                  </a:cubicBezTo>
                  <a:cubicBezTo>
                    <a:pt x="485" y="1032"/>
                    <a:pt x="463" y="1013"/>
                    <a:pt x="445" y="992"/>
                  </a:cubicBezTo>
                  <a:cubicBezTo>
                    <a:pt x="426" y="971"/>
                    <a:pt x="360" y="906"/>
                    <a:pt x="344" y="876"/>
                  </a:cubicBezTo>
                  <a:cubicBezTo>
                    <a:pt x="328" y="846"/>
                    <a:pt x="259" y="738"/>
                    <a:pt x="224" y="717"/>
                  </a:cubicBezTo>
                  <a:cubicBezTo>
                    <a:pt x="224" y="717"/>
                    <a:pt x="210" y="598"/>
                    <a:pt x="203" y="570"/>
                  </a:cubicBezTo>
                  <a:cubicBezTo>
                    <a:pt x="203" y="570"/>
                    <a:pt x="357" y="653"/>
                    <a:pt x="399" y="684"/>
                  </a:cubicBezTo>
                  <a:cubicBezTo>
                    <a:pt x="442" y="715"/>
                    <a:pt x="495" y="735"/>
                    <a:pt x="544" y="836"/>
                  </a:cubicBezTo>
                  <a:cubicBezTo>
                    <a:pt x="592" y="937"/>
                    <a:pt x="639" y="1007"/>
                    <a:pt x="680" y="1040"/>
                  </a:cubicBezTo>
                  <a:cubicBezTo>
                    <a:pt x="722" y="1072"/>
                    <a:pt x="936" y="1242"/>
                    <a:pt x="1002" y="1283"/>
                  </a:cubicBezTo>
                  <a:cubicBezTo>
                    <a:pt x="1067" y="1325"/>
                    <a:pt x="1185" y="1427"/>
                    <a:pt x="1211" y="1459"/>
                  </a:cubicBezTo>
                  <a:cubicBezTo>
                    <a:pt x="1237" y="1491"/>
                    <a:pt x="1299" y="1571"/>
                    <a:pt x="1312" y="1588"/>
                  </a:cubicBezTo>
                  <a:cubicBezTo>
                    <a:pt x="1326" y="1606"/>
                    <a:pt x="1359" y="1680"/>
                    <a:pt x="1406" y="1729"/>
                  </a:cubicBezTo>
                  <a:cubicBezTo>
                    <a:pt x="1452" y="1778"/>
                    <a:pt x="1511" y="1879"/>
                    <a:pt x="1591" y="1940"/>
                  </a:cubicBezTo>
                  <a:cubicBezTo>
                    <a:pt x="1672" y="2001"/>
                    <a:pt x="1885" y="2158"/>
                    <a:pt x="1917" y="2185"/>
                  </a:cubicBezTo>
                  <a:cubicBezTo>
                    <a:pt x="1950" y="2212"/>
                    <a:pt x="1957" y="2220"/>
                    <a:pt x="1963" y="2225"/>
                  </a:cubicBezTo>
                  <a:cubicBezTo>
                    <a:pt x="1963" y="2225"/>
                    <a:pt x="1973" y="2275"/>
                    <a:pt x="2033" y="2289"/>
                  </a:cubicBezTo>
                  <a:cubicBezTo>
                    <a:pt x="2092" y="2304"/>
                    <a:pt x="2100" y="2345"/>
                    <a:pt x="2127" y="2367"/>
                  </a:cubicBezTo>
                  <a:cubicBezTo>
                    <a:pt x="2154" y="2388"/>
                    <a:pt x="2224" y="2405"/>
                    <a:pt x="2253" y="2342"/>
                  </a:cubicBezTo>
                  <a:cubicBezTo>
                    <a:pt x="2282" y="2279"/>
                    <a:pt x="2301" y="2246"/>
                    <a:pt x="2301" y="2219"/>
                  </a:cubicBezTo>
                  <a:cubicBezTo>
                    <a:pt x="2302" y="2208"/>
                    <a:pt x="2302" y="2208"/>
                    <a:pt x="2302" y="2208"/>
                  </a:cubicBezTo>
                  <a:cubicBezTo>
                    <a:pt x="2302" y="2208"/>
                    <a:pt x="2327" y="2210"/>
                    <a:pt x="2335" y="2171"/>
                  </a:cubicBezTo>
                  <a:cubicBezTo>
                    <a:pt x="2343" y="2133"/>
                    <a:pt x="2305" y="2114"/>
                    <a:pt x="2286" y="2117"/>
                  </a:cubicBezTo>
                  <a:cubicBezTo>
                    <a:pt x="2267" y="2120"/>
                    <a:pt x="2243" y="2133"/>
                    <a:pt x="2232" y="2129"/>
                  </a:cubicBezTo>
                  <a:cubicBezTo>
                    <a:pt x="2220" y="2125"/>
                    <a:pt x="2184" y="2148"/>
                    <a:pt x="2174" y="2151"/>
                  </a:cubicBezTo>
                  <a:cubicBezTo>
                    <a:pt x="2165" y="2154"/>
                    <a:pt x="2109" y="2139"/>
                    <a:pt x="2095" y="2130"/>
                  </a:cubicBezTo>
                  <a:cubicBezTo>
                    <a:pt x="2080" y="2120"/>
                    <a:pt x="2024" y="2094"/>
                    <a:pt x="2012" y="2084"/>
                  </a:cubicBezTo>
                  <a:cubicBezTo>
                    <a:pt x="2000" y="2074"/>
                    <a:pt x="1975" y="2072"/>
                    <a:pt x="1957" y="2050"/>
                  </a:cubicBezTo>
                  <a:cubicBezTo>
                    <a:pt x="1940" y="2028"/>
                    <a:pt x="1832" y="1881"/>
                    <a:pt x="1816" y="1850"/>
                  </a:cubicBezTo>
                  <a:cubicBezTo>
                    <a:pt x="1800" y="1819"/>
                    <a:pt x="1743" y="1724"/>
                    <a:pt x="1682" y="1682"/>
                  </a:cubicBezTo>
                  <a:cubicBezTo>
                    <a:pt x="1621" y="1640"/>
                    <a:pt x="1602" y="1602"/>
                    <a:pt x="1585" y="1581"/>
                  </a:cubicBezTo>
                  <a:cubicBezTo>
                    <a:pt x="1568" y="1559"/>
                    <a:pt x="1533" y="1508"/>
                    <a:pt x="1515" y="1470"/>
                  </a:cubicBezTo>
                  <a:cubicBezTo>
                    <a:pt x="1498" y="1431"/>
                    <a:pt x="1431" y="1350"/>
                    <a:pt x="1403" y="1326"/>
                  </a:cubicBezTo>
                  <a:cubicBezTo>
                    <a:pt x="1374" y="1303"/>
                    <a:pt x="1360" y="1286"/>
                    <a:pt x="1359" y="1279"/>
                  </a:cubicBezTo>
                  <a:cubicBezTo>
                    <a:pt x="1357" y="1272"/>
                    <a:pt x="1348" y="1253"/>
                    <a:pt x="1333" y="1236"/>
                  </a:cubicBezTo>
                  <a:cubicBezTo>
                    <a:pt x="1317" y="1220"/>
                    <a:pt x="1191" y="1021"/>
                    <a:pt x="1167" y="989"/>
                  </a:cubicBezTo>
                  <a:cubicBezTo>
                    <a:pt x="1167" y="989"/>
                    <a:pt x="1212" y="962"/>
                    <a:pt x="1228" y="942"/>
                  </a:cubicBezTo>
                  <a:cubicBezTo>
                    <a:pt x="1243" y="922"/>
                    <a:pt x="1415" y="864"/>
                    <a:pt x="1524" y="780"/>
                  </a:cubicBezTo>
                  <a:cubicBezTo>
                    <a:pt x="1634" y="696"/>
                    <a:pt x="1645" y="708"/>
                    <a:pt x="1645" y="708"/>
                  </a:cubicBezTo>
                  <a:cubicBezTo>
                    <a:pt x="1645" y="708"/>
                    <a:pt x="1613" y="808"/>
                    <a:pt x="1618" y="882"/>
                  </a:cubicBezTo>
                  <a:cubicBezTo>
                    <a:pt x="1625" y="980"/>
                    <a:pt x="1670" y="955"/>
                    <a:pt x="1689" y="1060"/>
                  </a:cubicBezTo>
                  <a:cubicBezTo>
                    <a:pt x="1702" y="1128"/>
                    <a:pt x="1727" y="1244"/>
                    <a:pt x="1712" y="1267"/>
                  </a:cubicBezTo>
                  <a:cubicBezTo>
                    <a:pt x="1696" y="1290"/>
                    <a:pt x="1634" y="1330"/>
                    <a:pt x="1664" y="1376"/>
                  </a:cubicBezTo>
                  <a:cubicBezTo>
                    <a:pt x="1695" y="1423"/>
                    <a:pt x="1701" y="1432"/>
                    <a:pt x="1751" y="1446"/>
                  </a:cubicBezTo>
                  <a:cubicBezTo>
                    <a:pt x="1801" y="1461"/>
                    <a:pt x="1849" y="1467"/>
                    <a:pt x="1892" y="1535"/>
                  </a:cubicBezTo>
                  <a:cubicBezTo>
                    <a:pt x="1934" y="1603"/>
                    <a:pt x="1943" y="1609"/>
                    <a:pt x="1970" y="1619"/>
                  </a:cubicBezTo>
                  <a:cubicBezTo>
                    <a:pt x="1997" y="1629"/>
                    <a:pt x="1993" y="1642"/>
                    <a:pt x="2012" y="1657"/>
                  </a:cubicBezTo>
                  <a:cubicBezTo>
                    <a:pt x="2031" y="1672"/>
                    <a:pt x="2066" y="1680"/>
                    <a:pt x="2075" y="1667"/>
                  </a:cubicBezTo>
                  <a:cubicBezTo>
                    <a:pt x="2084" y="1654"/>
                    <a:pt x="2080" y="1636"/>
                    <a:pt x="2073" y="1635"/>
                  </a:cubicBezTo>
                  <a:cubicBezTo>
                    <a:pt x="2073" y="1635"/>
                    <a:pt x="2084" y="1624"/>
                    <a:pt x="2080" y="1618"/>
                  </a:cubicBezTo>
                  <a:cubicBezTo>
                    <a:pt x="2076" y="1612"/>
                    <a:pt x="2069" y="1609"/>
                    <a:pt x="2069" y="1609"/>
                  </a:cubicBezTo>
                  <a:cubicBezTo>
                    <a:pt x="2069" y="1609"/>
                    <a:pt x="2071" y="1600"/>
                    <a:pt x="2067" y="1592"/>
                  </a:cubicBezTo>
                  <a:cubicBezTo>
                    <a:pt x="2060" y="1582"/>
                    <a:pt x="2071" y="1572"/>
                    <a:pt x="2057" y="1565"/>
                  </a:cubicBezTo>
                  <a:cubicBezTo>
                    <a:pt x="2057" y="1565"/>
                    <a:pt x="2060" y="1551"/>
                    <a:pt x="2053" y="1542"/>
                  </a:cubicBezTo>
                  <a:cubicBezTo>
                    <a:pt x="2053" y="1542"/>
                    <a:pt x="2051" y="1515"/>
                    <a:pt x="2038" y="1508"/>
                  </a:cubicBezTo>
                  <a:cubicBezTo>
                    <a:pt x="2026" y="1501"/>
                    <a:pt x="2023" y="1496"/>
                    <a:pt x="2015" y="1493"/>
                  </a:cubicBezTo>
                  <a:cubicBezTo>
                    <a:pt x="2008" y="1490"/>
                    <a:pt x="1994" y="1475"/>
                    <a:pt x="1983" y="1469"/>
                  </a:cubicBezTo>
                  <a:cubicBezTo>
                    <a:pt x="1972" y="1463"/>
                    <a:pt x="1971" y="1456"/>
                    <a:pt x="1966" y="1450"/>
                  </a:cubicBezTo>
                  <a:cubicBezTo>
                    <a:pt x="1962" y="1445"/>
                    <a:pt x="1926" y="1375"/>
                    <a:pt x="1912" y="1360"/>
                  </a:cubicBezTo>
                  <a:cubicBezTo>
                    <a:pt x="1884" y="1332"/>
                    <a:pt x="1889" y="1276"/>
                    <a:pt x="1879" y="1245"/>
                  </a:cubicBezTo>
                  <a:cubicBezTo>
                    <a:pt x="1868" y="1215"/>
                    <a:pt x="1874" y="1145"/>
                    <a:pt x="1877" y="1104"/>
                  </a:cubicBezTo>
                  <a:cubicBezTo>
                    <a:pt x="1880" y="1062"/>
                    <a:pt x="1908" y="878"/>
                    <a:pt x="1887" y="789"/>
                  </a:cubicBezTo>
                  <a:cubicBezTo>
                    <a:pt x="1868" y="711"/>
                    <a:pt x="1897" y="632"/>
                    <a:pt x="1878" y="598"/>
                  </a:cubicBezTo>
                  <a:cubicBezTo>
                    <a:pt x="1858" y="563"/>
                    <a:pt x="1867" y="523"/>
                    <a:pt x="1855" y="494"/>
                  </a:cubicBezTo>
                  <a:cubicBezTo>
                    <a:pt x="1843" y="466"/>
                    <a:pt x="1835" y="443"/>
                    <a:pt x="1778" y="412"/>
                  </a:cubicBezTo>
                  <a:cubicBezTo>
                    <a:pt x="1728" y="385"/>
                    <a:pt x="1695" y="402"/>
                    <a:pt x="1678" y="398"/>
                  </a:cubicBezTo>
                  <a:cubicBezTo>
                    <a:pt x="1661" y="394"/>
                    <a:pt x="1385" y="437"/>
                    <a:pt x="1199" y="551"/>
                  </a:cubicBezTo>
                  <a:cubicBezTo>
                    <a:pt x="1158" y="576"/>
                    <a:pt x="1089" y="583"/>
                    <a:pt x="1070" y="584"/>
                  </a:cubicBezTo>
                  <a:cubicBezTo>
                    <a:pt x="1034" y="587"/>
                    <a:pt x="1027" y="547"/>
                    <a:pt x="981" y="552"/>
                  </a:cubicBezTo>
                  <a:cubicBezTo>
                    <a:pt x="960" y="554"/>
                    <a:pt x="909" y="479"/>
                    <a:pt x="878" y="440"/>
                  </a:cubicBezTo>
                  <a:cubicBezTo>
                    <a:pt x="847" y="402"/>
                    <a:pt x="809" y="359"/>
                    <a:pt x="798" y="344"/>
                  </a:cubicBezTo>
                  <a:cubicBezTo>
                    <a:pt x="786" y="328"/>
                    <a:pt x="789" y="303"/>
                    <a:pt x="754" y="290"/>
                  </a:cubicBezTo>
                  <a:cubicBezTo>
                    <a:pt x="719" y="278"/>
                    <a:pt x="667" y="189"/>
                    <a:pt x="621" y="175"/>
                  </a:cubicBezTo>
                  <a:cubicBezTo>
                    <a:pt x="528" y="147"/>
                    <a:pt x="412" y="209"/>
                    <a:pt x="350" y="191"/>
                  </a:cubicBezTo>
                  <a:close/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30" name="Freeform 193">
              <a:extLst>
                <a:ext uri="{FF2B5EF4-FFF2-40B4-BE49-F238E27FC236}">
                  <a16:creationId xmlns:a16="http://schemas.microsoft.com/office/drawing/2014/main" id="{9B53CD0A-743A-4B59-8AF9-7E26B1DB9DFA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2" y="1368"/>
              <a:ext cx="548" cy="404"/>
            </a:xfrm>
            <a:custGeom>
              <a:avLst/>
              <a:gdLst>
                <a:gd name="T0" fmla="*/ 0 w 636"/>
                <a:gd name="T1" fmla="*/ 140 h 469"/>
                <a:gd name="T2" fmla="*/ 24 w 636"/>
                <a:gd name="T3" fmla="*/ 186 h 469"/>
                <a:gd name="T4" fmla="*/ 72 w 636"/>
                <a:gd name="T5" fmla="*/ 258 h 469"/>
                <a:gd name="T6" fmla="*/ 110 w 636"/>
                <a:gd name="T7" fmla="*/ 161 h 469"/>
                <a:gd name="T8" fmla="*/ 278 w 636"/>
                <a:gd name="T9" fmla="*/ 152 h 469"/>
                <a:gd name="T10" fmla="*/ 319 w 636"/>
                <a:gd name="T11" fmla="*/ 190 h 469"/>
                <a:gd name="T12" fmla="*/ 346 w 636"/>
                <a:gd name="T13" fmla="*/ 152 h 469"/>
                <a:gd name="T14" fmla="*/ 315 w 636"/>
                <a:gd name="T15" fmla="*/ 77 h 469"/>
                <a:gd name="T16" fmla="*/ 308 w 636"/>
                <a:gd name="T17" fmla="*/ 14 h 469"/>
                <a:gd name="T18" fmla="*/ 287 w 636"/>
                <a:gd name="T19" fmla="*/ 13 h 469"/>
                <a:gd name="T20" fmla="*/ 265 w 636"/>
                <a:gd name="T21" fmla="*/ 0 h 469"/>
                <a:gd name="T22" fmla="*/ 244 w 636"/>
                <a:gd name="T23" fmla="*/ 29 h 469"/>
                <a:gd name="T24" fmla="*/ 158 w 636"/>
                <a:gd name="T25" fmla="*/ 52 h 469"/>
                <a:gd name="T26" fmla="*/ 0 w 636"/>
                <a:gd name="T27" fmla="*/ 140 h 46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636" h="469">
                  <a:moveTo>
                    <a:pt x="0" y="253"/>
                  </a:moveTo>
                  <a:cubicBezTo>
                    <a:pt x="0" y="253"/>
                    <a:pt x="34" y="325"/>
                    <a:pt x="43" y="338"/>
                  </a:cubicBezTo>
                  <a:cubicBezTo>
                    <a:pt x="52" y="351"/>
                    <a:pt x="87" y="427"/>
                    <a:pt x="131" y="469"/>
                  </a:cubicBezTo>
                  <a:cubicBezTo>
                    <a:pt x="131" y="469"/>
                    <a:pt x="130" y="354"/>
                    <a:pt x="201" y="293"/>
                  </a:cubicBezTo>
                  <a:cubicBezTo>
                    <a:pt x="272" y="232"/>
                    <a:pt x="412" y="217"/>
                    <a:pt x="505" y="277"/>
                  </a:cubicBezTo>
                  <a:cubicBezTo>
                    <a:pt x="550" y="306"/>
                    <a:pt x="578" y="346"/>
                    <a:pt x="578" y="346"/>
                  </a:cubicBezTo>
                  <a:cubicBezTo>
                    <a:pt x="578" y="346"/>
                    <a:pt x="618" y="335"/>
                    <a:pt x="627" y="277"/>
                  </a:cubicBezTo>
                  <a:cubicBezTo>
                    <a:pt x="636" y="220"/>
                    <a:pt x="591" y="153"/>
                    <a:pt x="572" y="139"/>
                  </a:cubicBezTo>
                  <a:cubicBezTo>
                    <a:pt x="553" y="126"/>
                    <a:pt x="537" y="69"/>
                    <a:pt x="557" y="26"/>
                  </a:cubicBezTo>
                  <a:cubicBezTo>
                    <a:pt x="557" y="26"/>
                    <a:pt x="541" y="34"/>
                    <a:pt x="521" y="23"/>
                  </a:cubicBezTo>
                  <a:cubicBezTo>
                    <a:pt x="502" y="11"/>
                    <a:pt x="483" y="0"/>
                    <a:pt x="483" y="0"/>
                  </a:cubicBezTo>
                  <a:cubicBezTo>
                    <a:pt x="483" y="0"/>
                    <a:pt x="478" y="27"/>
                    <a:pt x="442" y="55"/>
                  </a:cubicBezTo>
                  <a:cubicBezTo>
                    <a:pt x="405" y="82"/>
                    <a:pt x="337" y="100"/>
                    <a:pt x="285" y="94"/>
                  </a:cubicBezTo>
                  <a:cubicBezTo>
                    <a:pt x="234" y="88"/>
                    <a:pt x="50" y="122"/>
                    <a:pt x="0" y="25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31" name="Freeform 194">
              <a:extLst>
                <a:ext uri="{FF2B5EF4-FFF2-40B4-BE49-F238E27FC236}">
                  <a16:creationId xmlns:a16="http://schemas.microsoft.com/office/drawing/2014/main" id="{1613EBC4-55D8-427D-97E8-A73A338DE599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9" y="1441"/>
              <a:ext cx="65" cy="45"/>
            </a:xfrm>
            <a:custGeom>
              <a:avLst/>
              <a:gdLst>
                <a:gd name="T0" fmla="*/ 42 w 75"/>
                <a:gd name="T1" fmla="*/ 29 h 52"/>
                <a:gd name="T2" fmla="*/ 22 w 75"/>
                <a:gd name="T3" fmla="*/ 16 h 52"/>
                <a:gd name="T4" fmla="*/ 0 w 75"/>
                <a:gd name="T5" fmla="*/ 0 h 5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5" h="52">
                  <a:moveTo>
                    <a:pt x="75" y="52"/>
                  </a:moveTo>
                  <a:cubicBezTo>
                    <a:pt x="65" y="41"/>
                    <a:pt x="49" y="36"/>
                    <a:pt x="38" y="29"/>
                  </a:cubicBezTo>
                  <a:cubicBezTo>
                    <a:pt x="27" y="23"/>
                    <a:pt x="4" y="12"/>
                    <a:pt x="0" y="0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32" name="Freeform 195">
              <a:extLst>
                <a:ext uri="{FF2B5EF4-FFF2-40B4-BE49-F238E27FC236}">
                  <a16:creationId xmlns:a16="http://schemas.microsoft.com/office/drawing/2014/main" id="{A493989B-D1FB-46BB-A9FC-9D1ED76A10D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2" y="1515"/>
              <a:ext cx="96" cy="60"/>
            </a:xfrm>
            <a:custGeom>
              <a:avLst/>
              <a:gdLst>
                <a:gd name="T0" fmla="*/ 60 w 112"/>
                <a:gd name="T1" fmla="*/ 39 h 69"/>
                <a:gd name="T2" fmla="*/ 32 w 112"/>
                <a:gd name="T3" fmla="*/ 23 h 69"/>
                <a:gd name="T4" fmla="*/ 0 w 112"/>
                <a:gd name="T5" fmla="*/ 0 h 6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2" h="69">
                  <a:moveTo>
                    <a:pt x="112" y="69"/>
                  </a:moveTo>
                  <a:cubicBezTo>
                    <a:pt x="103" y="53"/>
                    <a:pt x="75" y="46"/>
                    <a:pt x="58" y="40"/>
                  </a:cubicBezTo>
                  <a:cubicBezTo>
                    <a:pt x="37" y="33"/>
                    <a:pt x="12" y="21"/>
                    <a:pt x="0" y="0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33" name="Freeform 196">
              <a:extLst>
                <a:ext uri="{FF2B5EF4-FFF2-40B4-BE49-F238E27FC236}">
                  <a16:creationId xmlns:a16="http://schemas.microsoft.com/office/drawing/2014/main" id="{1F5C78DC-B79E-4EDA-BB38-E456D6A5BC2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1" y="1469"/>
              <a:ext cx="275" cy="94"/>
            </a:xfrm>
            <a:custGeom>
              <a:avLst/>
              <a:gdLst>
                <a:gd name="T0" fmla="*/ 176 w 319"/>
                <a:gd name="T1" fmla="*/ 0 h 109"/>
                <a:gd name="T2" fmla="*/ 0 w 319"/>
                <a:gd name="T3" fmla="*/ 60 h 10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19" h="109">
                  <a:moveTo>
                    <a:pt x="319" y="0"/>
                  </a:moveTo>
                  <a:cubicBezTo>
                    <a:pt x="319" y="0"/>
                    <a:pt x="54" y="14"/>
                    <a:pt x="0" y="109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34" name="Freeform 197">
              <a:extLst>
                <a:ext uri="{FF2B5EF4-FFF2-40B4-BE49-F238E27FC236}">
                  <a16:creationId xmlns:a16="http://schemas.microsoft.com/office/drawing/2014/main" id="{65E8FE62-2AF2-46F2-A9F6-0214455E8F5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6" y="1525"/>
              <a:ext cx="231" cy="175"/>
            </a:xfrm>
            <a:custGeom>
              <a:avLst/>
              <a:gdLst>
                <a:gd name="T0" fmla="*/ 148 w 268"/>
                <a:gd name="T1" fmla="*/ 15 h 203"/>
                <a:gd name="T2" fmla="*/ 0 w 268"/>
                <a:gd name="T3" fmla="*/ 112 h 20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68" h="203">
                  <a:moveTo>
                    <a:pt x="268" y="27"/>
                  </a:moveTo>
                  <a:cubicBezTo>
                    <a:pt x="268" y="27"/>
                    <a:pt x="45" y="0"/>
                    <a:pt x="0" y="203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35" name="Freeform 198">
              <a:extLst>
                <a:ext uri="{FF2B5EF4-FFF2-40B4-BE49-F238E27FC236}">
                  <a16:creationId xmlns:a16="http://schemas.microsoft.com/office/drawing/2014/main" id="{6CB68793-94E6-49ED-A806-61C9EFBE238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3" y="1407"/>
              <a:ext cx="15" cy="62"/>
            </a:xfrm>
            <a:custGeom>
              <a:avLst/>
              <a:gdLst>
                <a:gd name="T0" fmla="*/ 10 w 17"/>
                <a:gd name="T1" fmla="*/ 40 h 72"/>
                <a:gd name="T2" fmla="*/ 4 w 17"/>
                <a:gd name="T3" fmla="*/ 0 h 7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72">
                  <a:moveTo>
                    <a:pt x="17" y="72"/>
                  </a:moveTo>
                  <a:cubicBezTo>
                    <a:pt x="17" y="72"/>
                    <a:pt x="0" y="20"/>
                    <a:pt x="6" y="0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36" name="Freeform 199">
              <a:extLst>
                <a:ext uri="{FF2B5EF4-FFF2-40B4-BE49-F238E27FC236}">
                  <a16:creationId xmlns:a16="http://schemas.microsoft.com/office/drawing/2014/main" id="{A266A738-679A-4B3E-B0B3-9B94601DC94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8" y="1390"/>
              <a:ext cx="54" cy="61"/>
            </a:xfrm>
            <a:custGeom>
              <a:avLst/>
              <a:gdLst>
                <a:gd name="T0" fmla="*/ 33 w 63"/>
                <a:gd name="T1" fmla="*/ 0 h 71"/>
                <a:gd name="T2" fmla="*/ 0 w 63"/>
                <a:gd name="T3" fmla="*/ 39 h 7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3" h="71">
                  <a:moveTo>
                    <a:pt x="63" y="0"/>
                  </a:moveTo>
                  <a:cubicBezTo>
                    <a:pt x="63" y="0"/>
                    <a:pt x="22" y="62"/>
                    <a:pt x="0" y="71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37" name="Freeform 200">
              <a:extLst>
                <a:ext uri="{FF2B5EF4-FFF2-40B4-BE49-F238E27FC236}">
                  <a16:creationId xmlns:a16="http://schemas.microsoft.com/office/drawing/2014/main" id="{399FCF53-6D51-4094-B116-C80ED44E0960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0" y="1367"/>
              <a:ext cx="550" cy="405"/>
            </a:xfrm>
            <a:custGeom>
              <a:avLst/>
              <a:gdLst>
                <a:gd name="T0" fmla="*/ 0 w 638"/>
                <a:gd name="T1" fmla="*/ 141 h 470"/>
                <a:gd name="T2" fmla="*/ 25 w 638"/>
                <a:gd name="T3" fmla="*/ 190 h 470"/>
                <a:gd name="T4" fmla="*/ 73 w 638"/>
                <a:gd name="T5" fmla="*/ 259 h 470"/>
                <a:gd name="T6" fmla="*/ 112 w 638"/>
                <a:gd name="T7" fmla="*/ 161 h 470"/>
                <a:gd name="T8" fmla="*/ 280 w 638"/>
                <a:gd name="T9" fmla="*/ 153 h 470"/>
                <a:gd name="T10" fmla="*/ 321 w 638"/>
                <a:gd name="T11" fmla="*/ 190 h 470"/>
                <a:gd name="T12" fmla="*/ 347 w 638"/>
                <a:gd name="T13" fmla="*/ 153 h 470"/>
                <a:gd name="T14" fmla="*/ 318 w 638"/>
                <a:gd name="T15" fmla="*/ 77 h 470"/>
                <a:gd name="T16" fmla="*/ 309 w 638"/>
                <a:gd name="T17" fmla="*/ 15 h 470"/>
                <a:gd name="T18" fmla="*/ 290 w 638"/>
                <a:gd name="T19" fmla="*/ 12 h 470"/>
                <a:gd name="T20" fmla="*/ 268 w 638"/>
                <a:gd name="T21" fmla="*/ 0 h 470"/>
                <a:gd name="T22" fmla="*/ 245 w 638"/>
                <a:gd name="T23" fmla="*/ 30 h 470"/>
                <a:gd name="T24" fmla="*/ 159 w 638"/>
                <a:gd name="T25" fmla="*/ 52 h 470"/>
                <a:gd name="T26" fmla="*/ 0 w 638"/>
                <a:gd name="T27" fmla="*/ 141 h 47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638" h="470">
                  <a:moveTo>
                    <a:pt x="0" y="256"/>
                  </a:moveTo>
                  <a:cubicBezTo>
                    <a:pt x="0" y="256"/>
                    <a:pt x="37" y="329"/>
                    <a:pt x="46" y="343"/>
                  </a:cubicBezTo>
                  <a:cubicBezTo>
                    <a:pt x="55" y="356"/>
                    <a:pt x="89" y="428"/>
                    <a:pt x="133" y="470"/>
                  </a:cubicBezTo>
                  <a:cubicBezTo>
                    <a:pt x="133" y="470"/>
                    <a:pt x="132" y="354"/>
                    <a:pt x="203" y="292"/>
                  </a:cubicBezTo>
                  <a:cubicBezTo>
                    <a:pt x="274" y="231"/>
                    <a:pt x="415" y="217"/>
                    <a:pt x="507" y="276"/>
                  </a:cubicBezTo>
                  <a:cubicBezTo>
                    <a:pt x="553" y="306"/>
                    <a:pt x="580" y="346"/>
                    <a:pt x="580" y="346"/>
                  </a:cubicBezTo>
                  <a:cubicBezTo>
                    <a:pt x="580" y="346"/>
                    <a:pt x="620" y="334"/>
                    <a:pt x="629" y="277"/>
                  </a:cubicBezTo>
                  <a:cubicBezTo>
                    <a:pt x="638" y="220"/>
                    <a:pt x="593" y="152"/>
                    <a:pt x="575" y="139"/>
                  </a:cubicBezTo>
                  <a:cubicBezTo>
                    <a:pt x="556" y="125"/>
                    <a:pt x="539" y="70"/>
                    <a:pt x="559" y="27"/>
                  </a:cubicBezTo>
                  <a:cubicBezTo>
                    <a:pt x="559" y="27"/>
                    <a:pt x="543" y="34"/>
                    <a:pt x="524" y="22"/>
                  </a:cubicBezTo>
                  <a:cubicBezTo>
                    <a:pt x="504" y="11"/>
                    <a:pt x="486" y="0"/>
                    <a:pt x="486" y="0"/>
                  </a:cubicBezTo>
                  <a:cubicBezTo>
                    <a:pt x="486" y="0"/>
                    <a:pt x="481" y="27"/>
                    <a:pt x="444" y="55"/>
                  </a:cubicBezTo>
                  <a:cubicBezTo>
                    <a:pt x="407" y="82"/>
                    <a:pt x="339" y="100"/>
                    <a:pt x="288" y="94"/>
                  </a:cubicBezTo>
                  <a:cubicBezTo>
                    <a:pt x="236" y="88"/>
                    <a:pt x="50" y="124"/>
                    <a:pt x="0" y="256"/>
                  </a:cubicBezTo>
                  <a:close/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38" name="Freeform 201">
              <a:extLst>
                <a:ext uri="{FF2B5EF4-FFF2-40B4-BE49-F238E27FC236}">
                  <a16:creationId xmlns:a16="http://schemas.microsoft.com/office/drawing/2014/main" id="{FA355954-0813-4275-89FF-1EBA27EC96A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5" y="1646"/>
              <a:ext cx="34" cy="90"/>
            </a:xfrm>
            <a:custGeom>
              <a:avLst/>
              <a:gdLst>
                <a:gd name="T0" fmla="*/ 0 w 40"/>
                <a:gd name="T1" fmla="*/ 0 h 104"/>
                <a:gd name="T2" fmla="*/ 12 w 40"/>
                <a:gd name="T3" fmla="*/ 30 h 104"/>
                <a:gd name="T4" fmla="*/ 19 w 40"/>
                <a:gd name="T5" fmla="*/ 59 h 10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0" h="104">
                  <a:moveTo>
                    <a:pt x="0" y="0"/>
                  </a:moveTo>
                  <a:cubicBezTo>
                    <a:pt x="8" y="18"/>
                    <a:pt x="12" y="36"/>
                    <a:pt x="22" y="53"/>
                  </a:cubicBezTo>
                  <a:cubicBezTo>
                    <a:pt x="29" y="66"/>
                    <a:pt x="40" y="90"/>
                    <a:pt x="35" y="104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39" name="Freeform 202">
              <a:extLst>
                <a:ext uri="{FF2B5EF4-FFF2-40B4-BE49-F238E27FC236}">
                  <a16:creationId xmlns:a16="http://schemas.microsoft.com/office/drawing/2014/main" id="{7399E0DC-8273-4D26-A47B-EF2BE2AD9613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8" y="1671"/>
              <a:ext cx="11" cy="15"/>
            </a:xfrm>
            <a:custGeom>
              <a:avLst/>
              <a:gdLst>
                <a:gd name="T0" fmla="*/ 3 w 13"/>
                <a:gd name="T1" fmla="*/ 9 h 17"/>
                <a:gd name="T2" fmla="*/ 6 w 13"/>
                <a:gd name="T3" fmla="*/ 8 h 17"/>
                <a:gd name="T4" fmla="*/ 5 w 13"/>
                <a:gd name="T5" fmla="*/ 3 h 17"/>
                <a:gd name="T6" fmla="*/ 2 w 13"/>
                <a:gd name="T7" fmla="*/ 2 h 17"/>
                <a:gd name="T8" fmla="*/ 3 w 13"/>
                <a:gd name="T9" fmla="*/ 8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7">
                  <a:moveTo>
                    <a:pt x="3" y="15"/>
                  </a:moveTo>
                  <a:cubicBezTo>
                    <a:pt x="5" y="17"/>
                    <a:pt x="11" y="15"/>
                    <a:pt x="12" y="13"/>
                  </a:cubicBezTo>
                  <a:cubicBezTo>
                    <a:pt x="13" y="11"/>
                    <a:pt x="11" y="5"/>
                    <a:pt x="10" y="3"/>
                  </a:cubicBezTo>
                  <a:cubicBezTo>
                    <a:pt x="8" y="0"/>
                    <a:pt x="4" y="0"/>
                    <a:pt x="2" y="2"/>
                  </a:cubicBezTo>
                  <a:cubicBezTo>
                    <a:pt x="0" y="4"/>
                    <a:pt x="3" y="10"/>
                    <a:pt x="4" y="12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40" name="Freeform 203">
              <a:extLst>
                <a:ext uri="{FF2B5EF4-FFF2-40B4-BE49-F238E27FC236}">
                  <a16:creationId xmlns:a16="http://schemas.microsoft.com/office/drawing/2014/main" id="{8AB5F78C-3150-4018-A3F2-9A48FE024DE7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5" y="1691"/>
              <a:ext cx="17" cy="20"/>
            </a:xfrm>
            <a:custGeom>
              <a:avLst/>
              <a:gdLst>
                <a:gd name="T0" fmla="*/ 12 w 19"/>
                <a:gd name="T1" fmla="*/ 8 h 23"/>
                <a:gd name="T2" fmla="*/ 9 w 19"/>
                <a:gd name="T3" fmla="*/ 0 h 23"/>
                <a:gd name="T4" fmla="*/ 3 w 19"/>
                <a:gd name="T5" fmla="*/ 3 h 23"/>
                <a:gd name="T6" fmla="*/ 3 w 19"/>
                <a:gd name="T7" fmla="*/ 9 h 23"/>
                <a:gd name="T8" fmla="*/ 5 w 19"/>
                <a:gd name="T9" fmla="*/ 13 h 23"/>
                <a:gd name="T10" fmla="*/ 12 w 19"/>
                <a:gd name="T11" fmla="*/ 9 h 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9" h="23">
                  <a:moveTo>
                    <a:pt x="18" y="14"/>
                  </a:moveTo>
                  <a:cubicBezTo>
                    <a:pt x="19" y="9"/>
                    <a:pt x="15" y="3"/>
                    <a:pt x="13" y="0"/>
                  </a:cubicBezTo>
                  <a:cubicBezTo>
                    <a:pt x="10" y="1"/>
                    <a:pt x="5" y="3"/>
                    <a:pt x="3" y="5"/>
                  </a:cubicBezTo>
                  <a:cubicBezTo>
                    <a:pt x="0" y="7"/>
                    <a:pt x="2" y="12"/>
                    <a:pt x="3" y="16"/>
                  </a:cubicBezTo>
                  <a:cubicBezTo>
                    <a:pt x="4" y="20"/>
                    <a:pt x="4" y="23"/>
                    <a:pt x="9" y="23"/>
                  </a:cubicBezTo>
                  <a:cubicBezTo>
                    <a:pt x="14" y="22"/>
                    <a:pt x="17" y="20"/>
                    <a:pt x="18" y="15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41" name="Freeform 204">
              <a:extLst>
                <a:ext uri="{FF2B5EF4-FFF2-40B4-BE49-F238E27FC236}">
                  <a16:creationId xmlns:a16="http://schemas.microsoft.com/office/drawing/2014/main" id="{45F616AA-1612-491F-BE92-D8FBD688C5A0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0" y="1699"/>
              <a:ext cx="16" cy="24"/>
            </a:xfrm>
            <a:custGeom>
              <a:avLst/>
              <a:gdLst>
                <a:gd name="T0" fmla="*/ 9 w 19"/>
                <a:gd name="T1" fmla="*/ 7 h 28"/>
                <a:gd name="T2" fmla="*/ 6 w 19"/>
                <a:gd name="T3" fmla="*/ 1 h 28"/>
                <a:gd name="T4" fmla="*/ 2 w 19"/>
                <a:gd name="T5" fmla="*/ 3 h 28"/>
                <a:gd name="T6" fmla="*/ 8 w 19"/>
                <a:gd name="T7" fmla="*/ 9 h 2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9" h="28">
                  <a:moveTo>
                    <a:pt x="18" y="12"/>
                  </a:moveTo>
                  <a:cubicBezTo>
                    <a:pt x="19" y="9"/>
                    <a:pt x="14" y="2"/>
                    <a:pt x="12" y="1"/>
                  </a:cubicBezTo>
                  <a:cubicBezTo>
                    <a:pt x="9" y="0"/>
                    <a:pt x="3" y="2"/>
                    <a:pt x="2" y="5"/>
                  </a:cubicBezTo>
                  <a:cubicBezTo>
                    <a:pt x="0" y="12"/>
                    <a:pt x="14" y="28"/>
                    <a:pt x="17" y="16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42" name="Freeform 205">
              <a:extLst>
                <a:ext uri="{FF2B5EF4-FFF2-40B4-BE49-F238E27FC236}">
                  <a16:creationId xmlns:a16="http://schemas.microsoft.com/office/drawing/2014/main" id="{835FB421-4395-4FE9-9127-44F3943771AB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3" y="2024"/>
              <a:ext cx="17" cy="18"/>
            </a:xfrm>
            <a:custGeom>
              <a:avLst/>
              <a:gdLst>
                <a:gd name="T0" fmla="*/ 6 w 20"/>
                <a:gd name="T1" fmla="*/ 13 h 20"/>
                <a:gd name="T2" fmla="*/ 10 w 20"/>
                <a:gd name="T3" fmla="*/ 10 h 20"/>
                <a:gd name="T4" fmla="*/ 8 w 20"/>
                <a:gd name="T5" fmla="*/ 5 h 20"/>
                <a:gd name="T6" fmla="*/ 5 w 20"/>
                <a:gd name="T7" fmla="*/ 1 h 20"/>
                <a:gd name="T8" fmla="*/ 1 w 20"/>
                <a:gd name="T9" fmla="*/ 5 h 20"/>
                <a:gd name="T10" fmla="*/ 3 w 20"/>
                <a:gd name="T11" fmla="*/ 10 h 2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0" h="20">
                  <a:moveTo>
                    <a:pt x="10" y="20"/>
                  </a:moveTo>
                  <a:cubicBezTo>
                    <a:pt x="11" y="15"/>
                    <a:pt x="15" y="14"/>
                    <a:pt x="20" y="14"/>
                  </a:cubicBezTo>
                  <a:cubicBezTo>
                    <a:pt x="17" y="13"/>
                    <a:pt x="16" y="9"/>
                    <a:pt x="15" y="6"/>
                  </a:cubicBezTo>
                  <a:cubicBezTo>
                    <a:pt x="13" y="1"/>
                    <a:pt x="15" y="0"/>
                    <a:pt x="9" y="1"/>
                  </a:cubicBezTo>
                  <a:cubicBezTo>
                    <a:pt x="6" y="1"/>
                    <a:pt x="2" y="3"/>
                    <a:pt x="1" y="7"/>
                  </a:cubicBezTo>
                  <a:cubicBezTo>
                    <a:pt x="0" y="11"/>
                    <a:pt x="2" y="10"/>
                    <a:pt x="4" y="14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43" name="Freeform 206">
              <a:extLst>
                <a:ext uri="{FF2B5EF4-FFF2-40B4-BE49-F238E27FC236}">
                  <a16:creationId xmlns:a16="http://schemas.microsoft.com/office/drawing/2014/main" id="{F238E55F-9A0A-40AA-90E4-6C0DFBE35434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7" y="2041"/>
              <a:ext cx="18" cy="19"/>
            </a:xfrm>
            <a:custGeom>
              <a:avLst/>
              <a:gdLst>
                <a:gd name="T0" fmla="*/ 3 w 21"/>
                <a:gd name="T1" fmla="*/ 12 h 22"/>
                <a:gd name="T2" fmla="*/ 11 w 21"/>
                <a:gd name="T3" fmla="*/ 9 h 22"/>
                <a:gd name="T4" fmla="*/ 8 w 21"/>
                <a:gd name="T5" fmla="*/ 0 h 22"/>
                <a:gd name="T6" fmla="*/ 1 w 21"/>
                <a:gd name="T7" fmla="*/ 3 h 22"/>
                <a:gd name="T8" fmla="*/ 3 w 21"/>
                <a:gd name="T9" fmla="*/ 12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22">
                  <a:moveTo>
                    <a:pt x="7" y="22"/>
                  </a:moveTo>
                  <a:cubicBezTo>
                    <a:pt x="10" y="17"/>
                    <a:pt x="16" y="16"/>
                    <a:pt x="21" y="16"/>
                  </a:cubicBezTo>
                  <a:cubicBezTo>
                    <a:pt x="18" y="12"/>
                    <a:pt x="14" y="5"/>
                    <a:pt x="14" y="0"/>
                  </a:cubicBezTo>
                  <a:cubicBezTo>
                    <a:pt x="10" y="1"/>
                    <a:pt x="3" y="2"/>
                    <a:pt x="1" y="7"/>
                  </a:cubicBezTo>
                  <a:cubicBezTo>
                    <a:pt x="0" y="11"/>
                    <a:pt x="4" y="19"/>
                    <a:pt x="6" y="22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44" name="Freeform 207">
              <a:extLst>
                <a:ext uri="{FF2B5EF4-FFF2-40B4-BE49-F238E27FC236}">
                  <a16:creationId xmlns:a16="http://schemas.microsoft.com/office/drawing/2014/main" id="{F23F0F45-9CF4-4057-84D6-354370F0811D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7" y="2035"/>
              <a:ext cx="21" cy="22"/>
            </a:xfrm>
            <a:custGeom>
              <a:avLst/>
              <a:gdLst>
                <a:gd name="T0" fmla="*/ 5 w 24"/>
                <a:gd name="T1" fmla="*/ 14 h 26"/>
                <a:gd name="T2" fmla="*/ 14 w 24"/>
                <a:gd name="T3" fmla="*/ 11 h 26"/>
                <a:gd name="T4" fmla="*/ 8 w 24"/>
                <a:gd name="T5" fmla="*/ 1 h 26"/>
                <a:gd name="T6" fmla="*/ 0 w 24"/>
                <a:gd name="T7" fmla="*/ 8 h 26"/>
                <a:gd name="T8" fmla="*/ 6 w 24"/>
                <a:gd name="T9" fmla="*/ 14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26">
                  <a:moveTo>
                    <a:pt x="9" y="26"/>
                  </a:moveTo>
                  <a:cubicBezTo>
                    <a:pt x="13" y="23"/>
                    <a:pt x="19" y="20"/>
                    <a:pt x="24" y="21"/>
                  </a:cubicBezTo>
                  <a:cubicBezTo>
                    <a:pt x="23" y="16"/>
                    <a:pt x="18" y="2"/>
                    <a:pt x="13" y="1"/>
                  </a:cubicBezTo>
                  <a:cubicBezTo>
                    <a:pt x="4" y="0"/>
                    <a:pt x="0" y="10"/>
                    <a:pt x="0" y="17"/>
                  </a:cubicBezTo>
                  <a:cubicBezTo>
                    <a:pt x="3" y="18"/>
                    <a:pt x="8" y="23"/>
                    <a:pt x="10" y="26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45" name="Freeform 208">
              <a:extLst>
                <a:ext uri="{FF2B5EF4-FFF2-40B4-BE49-F238E27FC236}">
                  <a16:creationId xmlns:a16="http://schemas.microsoft.com/office/drawing/2014/main" id="{6F04C72D-AE3D-4E88-9163-C5600642308F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0" y="2013"/>
              <a:ext cx="21" cy="22"/>
            </a:xfrm>
            <a:custGeom>
              <a:avLst/>
              <a:gdLst>
                <a:gd name="T0" fmla="*/ 9 w 24"/>
                <a:gd name="T1" fmla="*/ 15 h 25"/>
                <a:gd name="T2" fmla="*/ 14 w 24"/>
                <a:gd name="T3" fmla="*/ 12 h 25"/>
                <a:gd name="T4" fmla="*/ 10 w 24"/>
                <a:gd name="T5" fmla="*/ 0 h 25"/>
                <a:gd name="T6" fmla="*/ 3 w 24"/>
                <a:gd name="T7" fmla="*/ 4 h 25"/>
                <a:gd name="T8" fmla="*/ 7 w 24"/>
                <a:gd name="T9" fmla="*/ 15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25">
                  <a:moveTo>
                    <a:pt x="14" y="25"/>
                  </a:moveTo>
                  <a:cubicBezTo>
                    <a:pt x="14" y="22"/>
                    <a:pt x="20" y="19"/>
                    <a:pt x="24" y="21"/>
                  </a:cubicBezTo>
                  <a:cubicBezTo>
                    <a:pt x="23" y="14"/>
                    <a:pt x="21" y="6"/>
                    <a:pt x="16" y="0"/>
                  </a:cubicBezTo>
                  <a:cubicBezTo>
                    <a:pt x="13" y="4"/>
                    <a:pt x="6" y="3"/>
                    <a:pt x="3" y="8"/>
                  </a:cubicBezTo>
                  <a:cubicBezTo>
                    <a:pt x="0" y="16"/>
                    <a:pt x="10" y="18"/>
                    <a:pt x="11" y="25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46" name="Freeform 209">
              <a:extLst>
                <a:ext uri="{FF2B5EF4-FFF2-40B4-BE49-F238E27FC236}">
                  <a16:creationId xmlns:a16="http://schemas.microsoft.com/office/drawing/2014/main" id="{2FAD4A44-12A3-4DEB-8D1A-4A468B1EC9E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1" y="1913"/>
              <a:ext cx="25" cy="17"/>
            </a:xfrm>
            <a:custGeom>
              <a:avLst/>
              <a:gdLst>
                <a:gd name="T0" fmla="*/ 15 w 30"/>
                <a:gd name="T1" fmla="*/ 10 h 20"/>
                <a:gd name="T2" fmla="*/ 6 w 30"/>
                <a:gd name="T3" fmla="*/ 0 h 2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0" h="20">
                  <a:moveTo>
                    <a:pt x="30" y="19"/>
                  </a:moveTo>
                  <a:cubicBezTo>
                    <a:pt x="24" y="20"/>
                    <a:pt x="0" y="4"/>
                    <a:pt x="12" y="0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47" name="Freeform 210">
              <a:extLst>
                <a:ext uri="{FF2B5EF4-FFF2-40B4-BE49-F238E27FC236}">
                  <a16:creationId xmlns:a16="http://schemas.microsoft.com/office/drawing/2014/main" id="{B0DB897B-987F-4AB7-8D44-243D2132922C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3" y="2729"/>
              <a:ext cx="105" cy="168"/>
            </a:xfrm>
            <a:custGeom>
              <a:avLst/>
              <a:gdLst>
                <a:gd name="T0" fmla="*/ 66 w 123"/>
                <a:gd name="T1" fmla="*/ 29 h 195"/>
                <a:gd name="T2" fmla="*/ 50 w 123"/>
                <a:gd name="T3" fmla="*/ 49 h 195"/>
                <a:gd name="T4" fmla="*/ 40 w 123"/>
                <a:gd name="T5" fmla="*/ 80 h 195"/>
                <a:gd name="T6" fmla="*/ 27 w 123"/>
                <a:gd name="T7" fmla="*/ 104 h 195"/>
                <a:gd name="T8" fmla="*/ 9 w 123"/>
                <a:gd name="T9" fmla="*/ 106 h 195"/>
                <a:gd name="T10" fmla="*/ 3 w 123"/>
                <a:gd name="T11" fmla="*/ 97 h 195"/>
                <a:gd name="T12" fmla="*/ 20 w 123"/>
                <a:gd name="T13" fmla="*/ 58 h 195"/>
                <a:gd name="T14" fmla="*/ 27 w 123"/>
                <a:gd name="T15" fmla="*/ 34 h 195"/>
                <a:gd name="T16" fmla="*/ 34 w 123"/>
                <a:gd name="T17" fmla="*/ 14 h 195"/>
                <a:gd name="T18" fmla="*/ 62 w 123"/>
                <a:gd name="T19" fmla="*/ 28 h 19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23" h="195">
                  <a:moveTo>
                    <a:pt x="123" y="55"/>
                  </a:moveTo>
                  <a:cubicBezTo>
                    <a:pt x="113" y="57"/>
                    <a:pt x="99" y="80"/>
                    <a:pt x="95" y="89"/>
                  </a:cubicBezTo>
                  <a:cubicBezTo>
                    <a:pt x="87" y="107"/>
                    <a:pt x="81" y="127"/>
                    <a:pt x="75" y="145"/>
                  </a:cubicBezTo>
                  <a:cubicBezTo>
                    <a:pt x="70" y="158"/>
                    <a:pt x="66" y="181"/>
                    <a:pt x="52" y="189"/>
                  </a:cubicBezTo>
                  <a:cubicBezTo>
                    <a:pt x="43" y="193"/>
                    <a:pt x="28" y="192"/>
                    <a:pt x="18" y="193"/>
                  </a:cubicBezTo>
                  <a:cubicBezTo>
                    <a:pt x="3" y="195"/>
                    <a:pt x="0" y="191"/>
                    <a:pt x="5" y="176"/>
                  </a:cubicBezTo>
                  <a:cubicBezTo>
                    <a:pt x="14" y="152"/>
                    <a:pt x="28" y="129"/>
                    <a:pt x="37" y="105"/>
                  </a:cubicBezTo>
                  <a:cubicBezTo>
                    <a:pt x="42" y="92"/>
                    <a:pt x="47" y="78"/>
                    <a:pt x="51" y="64"/>
                  </a:cubicBezTo>
                  <a:cubicBezTo>
                    <a:pt x="55" y="51"/>
                    <a:pt x="57" y="37"/>
                    <a:pt x="65" y="25"/>
                  </a:cubicBezTo>
                  <a:cubicBezTo>
                    <a:pt x="82" y="0"/>
                    <a:pt x="102" y="43"/>
                    <a:pt x="117" y="50"/>
                  </a:cubicBezTo>
                </a:path>
              </a:pathLst>
            </a:custGeom>
            <a:solidFill>
              <a:srgbClr val="FC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48" name="Freeform 211">
              <a:extLst>
                <a:ext uri="{FF2B5EF4-FFF2-40B4-BE49-F238E27FC236}">
                  <a16:creationId xmlns:a16="http://schemas.microsoft.com/office/drawing/2014/main" id="{D530AB3C-310A-4582-9C9C-228EE9301361}"/>
                </a:ext>
              </a:extLst>
            </p:cNvPr>
            <p:cNvSpPr>
              <a:spLocks/>
            </p:cNvSpPr>
            <p:nvPr/>
          </p:nvSpPr>
          <p:spPr bwMode="auto">
            <a:xfrm>
              <a:off x="4975" y="2763"/>
              <a:ext cx="20" cy="17"/>
            </a:xfrm>
            <a:custGeom>
              <a:avLst/>
              <a:gdLst>
                <a:gd name="T0" fmla="*/ 0 w 23"/>
                <a:gd name="T1" fmla="*/ 0 h 20"/>
                <a:gd name="T2" fmla="*/ 13 w 23"/>
                <a:gd name="T3" fmla="*/ 10 h 2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3" h="20">
                  <a:moveTo>
                    <a:pt x="0" y="0"/>
                  </a:moveTo>
                  <a:cubicBezTo>
                    <a:pt x="5" y="10"/>
                    <a:pt x="14" y="14"/>
                    <a:pt x="23" y="20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49" name="Freeform 212">
              <a:extLst>
                <a:ext uri="{FF2B5EF4-FFF2-40B4-BE49-F238E27FC236}">
                  <a16:creationId xmlns:a16="http://schemas.microsoft.com/office/drawing/2014/main" id="{5F8DAF7A-FF97-4956-8035-95B235E2CF45}"/>
                </a:ext>
              </a:extLst>
            </p:cNvPr>
            <p:cNvSpPr>
              <a:spLocks/>
            </p:cNvSpPr>
            <p:nvPr/>
          </p:nvSpPr>
          <p:spPr bwMode="auto">
            <a:xfrm>
              <a:off x="4966" y="2776"/>
              <a:ext cx="71" cy="107"/>
            </a:xfrm>
            <a:custGeom>
              <a:avLst/>
              <a:gdLst>
                <a:gd name="T0" fmla="*/ 0 w 82"/>
                <a:gd name="T1" fmla="*/ 4 h 124"/>
                <a:gd name="T2" fmla="*/ 19 w 82"/>
                <a:gd name="T3" fmla="*/ 3 h 124"/>
                <a:gd name="T4" fmla="*/ 36 w 82"/>
                <a:gd name="T5" fmla="*/ 3 h 124"/>
                <a:gd name="T6" fmla="*/ 32 w 82"/>
                <a:gd name="T7" fmla="*/ 30 h 124"/>
                <a:gd name="T8" fmla="*/ 33 w 82"/>
                <a:gd name="T9" fmla="*/ 41 h 124"/>
                <a:gd name="T10" fmla="*/ 26 w 82"/>
                <a:gd name="T11" fmla="*/ 49 h 124"/>
                <a:gd name="T12" fmla="*/ 24 w 82"/>
                <a:gd name="T13" fmla="*/ 63 h 124"/>
                <a:gd name="T14" fmla="*/ 12 w 82"/>
                <a:gd name="T15" fmla="*/ 68 h 12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82" h="124">
                  <a:moveTo>
                    <a:pt x="0" y="8"/>
                  </a:moveTo>
                  <a:cubicBezTo>
                    <a:pt x="12" y="12"/>
                    <a:pt x="22" y="11"/>
                    <a:pt x="33" y="5"/>
                  </a:cubicBezTo>
                  <a:cubicBezTo>
                    <a:pt x="41" y="1"/>
                    <a:pt x="55" y="0"/>
                    <a:pt x="64" y="6"/>
                  </a:cubicBezTo>
                  <a:cubicBezTo>
                    <a:pt x="81" y="18"/>
                    <a:pt x="82" y="48"/>
                    <a:pt x="58" y="53"/>
                  </a:cubicBezTo>
                  <a:cubicBezTo>
                    <a:pt x="63" y="58"/>
                    <a:pt x="61" y="67"/>
                    <a:pt x="59" y="74"/>
                  </a:cubicBezTo>
                  <a:cubicBezTo>
                    <a:pt x="56" y="82"/>
                    <a:pt x="52" y="85"/>
                    <a:pt x="46" y="89"/>
                  </a:cubicBezTo>
                  <a:cubicBezTo>
                    <a:pt x="50" y="98"/>
                    <a:pt x="49" y="106"/>
                    <a:pt x="43" y="114"/>
                  </a:cubicBezTo>
                  <a:cubicBezTo>
                    <a:pt x="35" y="123"/>
                    <a:pt x="31" y="123"/>
                    <a:pt x="21" y="124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50" name="Freeform 213">
              <a:extLst>
                <a:ext uri="{FF2B5EF4-FFF2-40B4-BE49-F238E27FC236}">
                  <a16:creationId xmlns:a16="http://schemas.microsoft.com/office/drawing/2014/main" id="{ACA1A998-922F-451E-9981-7866EB5B9010}"/>
                </a:ext>
              </a:extLst>
            </p:cNvPr>
            <p:cNvSpPr>
              <a:spLocks/>
            </p:cNvSpPr>
            <p:nvPr/>
          </p:nvSpPr>
          <p:spPr bwMode="auto">
            <a:xfrm>
              <a:off x="4967" y="2801"/>
              <a:ext cx="49" cy="20"/>
            </a:xfrm>
            <a:custGeom>
              <a:avLst/>
              <a:gdLst>
                <a:gd name="T0" fmla="*/ 31 w 57"/>
                <a:gd name="T1" fmla="*/ 12 h 24"/>
                <a:gd name="T2" fmla="*/ 0 w 57"/>
                <a:gd name="T3" fmla="*/ 0 h 2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7" h="24">
                  <a:moveTo>
                    <a:pt x="57" y="24"/>
                  </a:moveTo>
                  <a:cubicBezTo>
                    <a:pt x="44" y="8"/>
                    <a:pt x="18" y="8"/>
                    <a:pt x="0" y="0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51" name="Freeform 214">
              <a:extLst>
                <a:ext uri="{FF2B5EF4-FFF2-40B4-BE49-F238E27FC236}">
                  <a16:creationId xmlns:a16="http://schemas.microsoft.com/office/drawing/2014/main" id="{5FB97E99-CB64-49E2-B7FB-9B05C0538BEA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2" y="2832"/>
              <a:ext cx="52" cy="22"/>
            </a:xfrm>
            <a:custGeom>
              <a:avLst/>
              <a:gdLst>
                <a:gd name="T0" fmla="*/ 32 w 61"/>
                <a:gd name="T1" fmla="*/ 13 h 26"/>
                <a:gd name="T2" fmla="*/ 17 w 61"/>
                <a:gd name="T3" fmla="*/ 6 h 26"/>
                <a:gd name="T4" fmla="*/ 0 w 61"/>
                <a:gd name="T5" fmla="*/ 0 h 2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1" h="26">
                  <a:moveTo>
                    <a:pt x="61" y="25"/>
                  </a:moveTo>
                  <a:cubicBezTo>
                    <a:pt x="48" y="26"/>
                    <a:pt x="42" y="16"/>
                    <a:pt x="32" y="11"/>
                  </a:cubicBezTo>
                  <a:cubicBezTo>
                    <a:pt x="21" y="6"/>
                    <a:pt x="9" y="10"/>
                    <a:pt x="0" y="0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52" name="Freeform 215">
              <a:extLst>
                <a:ext uri="{FF2B5EF4-FFF2-40B4-BE49-F238E27FC236}">
                  <a16:creationId xmlns:a16="http://schemas.microsoft.com/office/drawing/2014/main" id="{9D2F17C3-6880-463E-BE74-9526933172A1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2" y="2866"/>
              <a:ext cx="34" cy="18"/>
            </a:xfrm>
            <a:custGeom>
              <a:avLst/>
              <a:gdLst>
                <a:gd name="T0" fmla="*/ 21 w 40"/>
                <a:gd name="T1" fmla="*/ 13 h 20"/>
                <a:gd name="T2" fmla="*/ 10 w 40"/>
                <a:gd name="T3" fmla="*/ 6 h 20"/>
                <a:gd name="T4" fmla="*/ 0 w 40"/>
                <a:gd name="T5" fmla="*/ 0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0" h="20">
                  <a:moveTo>
                    <a:pt x="40" y="20"/>
                  </a:moveTo>
                  <a:cubicBezTo>
                    <a:pt x="32" y="17"/>
                    <a:pt x="27" y="13"/>
                    <a:pt x="20" y="10"/>
                  </a:cubicBezTo>
                  <a:cubicBezTo>
                    <a:pt x="15" y="7"/>
                    <a:pt x="3" y="4"/>
                    <a:pt x="0" y="0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53" name="Freeform 216">
              <a:extLst>
                <a:ext uri="{FF2B5EF4-FFF2-40B4-BE49-F238E27FC236}">
                  <a16:creationId xmlns:a16="http://schemas.microsoft.com/office/drawing/2014/main" id="{349C177A-AABE-4F65-B532-30FA601E65BB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6" y="2884"/>
              <a:ext cx="70" cy="25"/>
            </a:xfrm>
            <a:custGeom>
              <a:avLst/>
              <a:gdLst>
                <a:gd name="T0" fmla="*/ 44 w 81"/>
                <a:gd name="T1" fmla="*/ 2 h 29"/>
                <a:gd name="T2" fmla="*/ 45 w 81"/>
                <a:gd name="T3" fmla="*/ 3 h 29"/>
                <a:gd name="T4" fmla="*/ 45 w 81"/>
                <a:gd name="T5" fmla="*/ 7 h 29"/>
                <a:gd name="T6" fmla="*/ 40 w 81"/>
                <a:gd name="T7" fmla="*/ 12 h 29"/>
                <a:gd name="T8" fmla="*/ 26 w 81"/>
                <a:gd name="T9" fmla="*/ 14 h 29"/>
                <a:gd name="T10" fmla="*/ 14 w 81"/>
                <a:gd name="T11" fmla="*/ 7 h 29"/>
                <a:gd name="T12" fmla="*/ 7 w 81"/>
                <a:gd name="T13" fmla="*/ 6 h 29"/>
                <a:gd name="T14" fmla="*/ 0 w 81"/>
                <a:gd name="T15" fmla="*/ 5 h 2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81" h="29">
                  <a:moveTo>
                    <a:pt x="79" y="2"/>
                  </a:moveTo>
                  <a:cubicBezTo>
                    <a:pt x="80" y="0"/>
                    <a:pt x="80" y="2"/>
                    <a:pt x="81" y="5"/>
                  </a:cubicBezTo>
                  <a:cubicBezTo>
                    <a:pt x="81" y="8"/>
                    <a:pt x="81" y="10"/>
                    <a:pt x="80" y="12"/>
                  </a:cubicBezTo>
                  <a:cubicBezTo>
                    <a:pt x="78" y="17"/>
                    <a:pt x="75" y="18"/>
                    <a:pt x="71" y="21"/>
                  </a:cubicBezTo>
                  <a:cubicBezTo>
                    <a:pt x="63" y="27"/>
                    <a:pt x="58" y="29"/>
                    <a:pt x="48" y="24"/>
                  </a:cubicBezTo>
                  <a:cubicBezTo>
                    <a:pt x="41" y="20"/>
                    <a:pt x="31" y="17"/>
                    <a:pt x="24" y="12"/>
                  </a:cubicBezTo>
                  <a:cubicBezTo>
                    <a:pt x="18" y="9"/>
                    <a:pt x="19" y="9"/>
                    <a:pt x="12" y="10"/>
                  </a:cubicBezTo>
                  <a:cubicBezTo>
                    <a:pt x="8" y="11"/>
                    <a:pt x="5" y="11"/>
                    <a:pt x="0" y="9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54" name="Freeform 217">
              <a:extLst>
                <a:ext uri="{FF2B5EF4-FFF2-40B4-BE49-F238E27FC236}">
                  <a16:creationId xmlns:a16="http://schemas.microsoft.com/office/drawing/2014/main" id="{90FCE639-27BE-4316-AD63-07FAFA85FBAB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0" y="2727"/>
              <a:ext cx="25" cy="41"/>
            </a:xfrm>
            <a:custGeom>
              <a:avLst/>
              <a:gdLst>
                <a:gd name="T0" fmla="*/ 16 w 29"/>
                <a:gd name="T1" fmla="*/ 0 h 47"/>
                <a:gd name="T2" fmla="*/ 9 w 29"/>
                <a:gd name="T3" fmla="*/ 27 h 47"/>
                <a:gd name="T4" fmla="*/ 2 w 29"/>
                <a:gd name="T5" fmla="*/ 24 h 47"/>
                <a:gd name="T6" fmla="*/ 2 w 29"/>
                <a:gd name="T7" fmla="*/ 12 h 47"/>
                <a:gd name="T8" fmla="*/ 14 w 29"/>
                <a:gd name="T9" fmla="*/ 2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47">
                  <a:moveTo>
                    <a:pt x="29" y="0"/>
                  </a:moveTo>
                  <a:cubicBezTo>
                    <a:pt x="10" y="0"/>
                    <a:pt x="13" y="37"/>
                    <a:pt x="17" y="47"/>
                  </a:cubicBezTo>
                  <a:cubicBezTo>
                    <a:pt x="12" y="46"/>
                    <a:pt x="5" y="44"/>
                    <a:pt x="2" y="40"/>
                  </a:cubicBezTo>
                  <a:cubicBezTo>
                    <a:pt x="0" y="35"/>
                    <a:pt x="1" y="26"/>
                    <a:pt x="2" y="21"/>
                  </a:cubicBezTo>
                  <a:cubicBezTo>
                    <a:pt x="6" y="5"/>
                    <a:pt x="12" y="5"/>
                    <a:pt x="24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55" name="Freeform 218">
              <a:extLst>
                <a:ext uri="{FF2B5EF4-FFF2-40B4-BE49-F238E27FC236}">
                  <a16:creationId xmlns:a16="http://schemas.microsoft.com/office/drawing/2014/main" id="{FF1A65ED-9B7F-4FF4-8DFC-3BBBA51C7443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7" y="2873"/>
              <a:ext cx="17" cy="20"/>
            </a:xfrm>
            <a:custGeom>
              <a:avLst/>
              <a:gdLst>
                <a:gd name="T0" fmla="*/ 12 w 19"/>
                <a:gd name="T1" fmla="*/ 3 h 23"/>
                <a:gd name="T2" fmla="*/ 8 w 19"/>
                <a:gd name="T3" fmla="*/ 13 h 23"/>
                <a:gd name="T4" fmla="*/ 9 w 19"/>
                <a:gd name="T5" fmla="*/ 3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" h="23">
                  <a:moveTo>
                    <a:pt x="19" y="7"/>
                  </a:moveTo>
                  <a:cubicBezTo>
                    <a:pt x="14" y="8"/>
                    <a:pt x="12" y="18"/>
                    <a:pt x="12" y="23"/>
                  </a:cubicBezTo>
                  <a:cubicBezTo>
                    <a:pt x="8" y="19"/>
                    <a:pt x="0" y="0"/>
                    <a:pt x="13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56" name="Freeform 219">
              <a:extLst>
                <a:ext uri="{FF2B5EF4-FFF2-40B4-BE49-F238E27FC236}">
                  <a16:creationId xmlns:a16="http://schemas.microsoft.com/office/drawing/2014/main" id="{112D4C72-F6B6-4FAD-811C-13ACFC6B1E1D}"/>
                </a:ext>
              </a:extLst>
            </p:cNvPr>
            <p:cNvSpPr>
              <a:spLocks/>
            </p:cNvSpPr>
            <p:nvPr/>
          </p:nvSpPr>
          <p:spPr bwMode="auto">
            <a:xfrm>
              <a:off x="4979" y="2850"/>
              <a:ext cx="20" cy="23"/>
            </a:xfrm>
            <a:custGeom>
              <a:avLst/>
              <a:gdLst>
                <a:gd name="T0" fmla="*/ 13 w 23"/>
                <a:gd name="T1" fmla="*/ 3 h 27"/>
                <a:gd name="T2" fmla="*/ 4 w 23"/>
                <a:gd name="T3" fmla="*/ 11 h 27"/>
                <a:gd name="T4" fmla="*/ 5 w 23"/>
                <a:gd name="T5" fmla="*/ 0 h 2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" h="27">
                  <a:moveTo>
                    <a:pt x="23" y="6"/>
                  </a:moveTo>
                  <a:cubicBezTo>
                    <a:pt x="20" y="15"/>
                    <a:pt x="20" y="27"/>
                    <a:pt x="8" y="21"/>
                  </a:cubicBezTo>
                  <a:cubicBezTo>
                    <a:pt x="0" y="17"/>
                    <a:pt x="1" y="4"/>
                    <a:pt x="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57" name="Freeform 220">
              <a:extLst>
                <a:ext uri="{FF2B5EF4-FFF2-40B4-BE49-F238E27FC236}">
                  <a16:creationId xmlns:a16="http://schemas.microsoft.com/office/drawing/2014/main" id="{EB36E28A-6AFF-4A25-A615-46264FB99165}"/>
                </a:ext>
              </a:extLst>
            </p:cNvPr>
            <p:cNvSpPr>
              <a:spLocks/>
            </p:cNvSpPr>
            <p:nvPr/>
          </p:nvSpPr>
          <p:spPr bwMode="auto">
            <a:xfrm>
              <a:off x="4996" y="2820"/>
              <a:ext cx="16" cy="20"/>
            </a:xfrm>
            <a:custGeom>
              <a:avLst/>
              <a:gdLst>
                <a:gd name="T0" fmla="*/ 3 w 19"/>
                <a:gd name="T1" fmla="*/ 1 h 24"/>
                <a:gd name="T2" fmla="*/ 1 w 19"/>
                <a:gd name="T3" fmla="*/ 7 h 24"/>
                <a:gd name="T4" fmla="*/ 3 w 19"/>
                <a:gd name="T5" fmla="*/ 11 h 24"/>
                <a:gd name="T6" fmla="*/ 8 w 19"/>
                <a:gd name="T7" fmla="*/ 3 h 24"/>
                <a:gd name="T8" fmla="*/ 1 w 19"/>
                <a:gd name="T9" fmla="*/ 0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24">
                  <a:moveTo>
                    <a:pt x="5" y="1"/>
                  </a:moveTo>
                  <a:cubicBezTo>
                    <a:pt x="2" y="4"/>
                    <a:pt x="1" y="9"/>
                    <a:pt x="1" y="13"/>
                  </a:cubicBezTo>
                  <a:cubicBezTo>
                    <a:pt x="0" y="22"/>
                    <a:pt x="1" y="21"/>
                    <a:pt x="6" y="22"/>
                  </a:cubicBezTo>
                  <a:cubicBezTo>
                    <a:pt x="19" y="24"/>
                    <a:pt x="17" y="14"/>
                    <a:pt x="17" y="5"/>
                  </a:cubicBezTo>
                  <a:cubicBezTo>
                    <a:pt x="13" y="3"/>
                    <a:pt x="5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58" name="Freeform 221">
              <a:extLst>
                <a:ext uri="{FF2B5EF4-FFF2-40B4-BE49-F238E27FC236}">
                  <a16:creationId xmlns:a16="http://schemas.microsoft.com/office/drawing/2014/main" id="{012310DE-E3F2-4DE8-BB19-EEF86F981989}"/>
                </a:ext>
              </a:extLst>
            </p:cNvPr>
            <p:cNvSpPr>
              <a:spLocks/>
            </p:cNvSpPr>
            <p:nvPr/>
          </p:nvSpPr>
          <p:spPr bwMode="auto">
            <a:xfrm>
              <a:off x="5000" y="2783"/>
              <a:ext cx="17" cy="25"/>
            </a:xfrm>
            <a:custGeom>
              <a:avLst/>
              <a:gdLst>
                <a:gd name="T0" fmla="*/ 10 w 20"/>
                <a:gd name="T1" fmla="*/ 4 h 28"/>
                <a:gd name="T2" fmla="*/ 7 w 20"/>
                <a:gd name="T3" fmla="*/ 18 h 28"/>
                <a:gd name="T4" fmla="*/ 0 w 20"/>
                <a:gd name="T5" fmla="*/ 13 h 28"/>
                <a:gd name="T6" fmla="*/ 3 w 20"/>
                <a:gd name="T7" fmla="*/ 3 h 28"/>
                <a:gd name="T8" fmla="*/ 10 w 20"/>
                <a:gd name="T9" fmla="*/ 4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28">
                  <a:moveTo>
                    <a:pt x="20" y="5"/>
                  </a:moveTo>
                  <a:cubicBezTo>
                    <a:pt x="15" y="10"/>
                    <a:pt x="8" y="21"/>
                    <a:pt x="12" y="28"/>
                  </a:cubicBezTo>
                  <a:cubicBezTo>
                    <a:pt x="8" y="25"/>
                    <a:pt x="4" y="22"/>
                    <a:pt x="0" y="21"/>
                  </a:cubicBezTo>
                  <a:cubicBezTo>
                    <a:pt x="1" y="16"/>
                    <a:pt x="1" y="5"/>
                    <a:pt x="5" y="3"/>
                  </a:cubicBezTo>
                  <a:cubicBezTo>
                    <a:pt x="9" y="0"/>
                    <a:pt x="16" y="5"/>
                    <a:pt x="20" y="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59" name="Freeform 222">
              <a:extLst>
                <a:ext uri="{FF2B5EF4-FFF2-40B4-BE49-F238E27FC236}">
                  <a16:creationId xmlns:a16="http://schemas.microsoft.com/office/drawing/2014/main" id="{0C0E3268-A451-4D5A-BF22-B56687A543E1}"/>
                </a:ext>
              </a:extLst>
            </p:cNvPr>
            <p:cNvSpPr>
              <a:spLocks/>
            </p:cNvSpPr>
            <p:nvPr/>
          </p:nvSpPr>
          <p:spPr bwMode="auto">
            <a:xfrm>
              <a:off x="5009" y="2727"/>
              <a:ext cx="25" cy="41"/>
            </a:xfrm>
            <a:custGeom>
              <a:avLst/>
              <a:gdLst>
                <a:gd name="T0" fmla="*/ 16 w 29"/>
                <a:gd name="T1" fmla="*/ 0 h 47"/>
                <a:gd name="T2" fmla="*/ 10 w 29"/>
                <a:gd name="T3" fmla="*/ 27 h 47"/>
                <a:gd name="T4" fmla="*/ 3 w 29"/>
                <a:gd name="T5" fmla="*/ 24 h 47"/>
                <a:gd name="T6" fmla="*/ 3 w 29"/>
                <a:gd name="T7" fmla="*/ 11 h 47"/>
                <a:gd name="T8" fmla="*/ 14 w 29"/>
                <a:gd name="T9" fmla="*/ 1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47">
                  <a:moveTo>
                    <a:pt x="29" y="0"/>
                  </a:moveTo>
                  <a:cubicBezTo>
                    <a:pt x="11" y="0"/>
                    <a:pt x="13" y="36"/>
                    <a:pt x="18" y="47"/>
                  </a:cubicBezTo>
                  <a:cubicBezTo>
                    <a:pt x="13" y="46"/>
                    <a:pt x="5" y="44"/>
                    <a:pt x="3" y="40"/>
                  </a:cubicBezTo>
                  <a:cubicBezTo>
                    <a:pt x="0" y="35"/>
                    <a:pt x="1" y="26"/>
                    <a:pt x="3" y="20"/>
                  </a:cubicBezTo>
                  <a:cubicBezTo>
                    <a:pt x="6" y="5"/>
                    <a:pt x="13" y="4"/>
                    <a:pt x="25" y="1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60" name="Freeform 223">
              <a:extLst>
                <a:ext uri="{FF2B5EF4-FFF2-40B4-BE49-F238E27FC236}">
                  <a16:creationId xmlns:a16="http://schemas.microsoft.com/office/drawing/2014/main" id="{6C2B133B-9928-47FD-805A-7E193B595AF1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7" y="2873"/>
              <a:ext cx="17" cy="20"/>
            </a:xfrm>
            <a:custGeom>
              <a:avLst/>
              <a:gdLst>
                <a:gd name="T0" fmla="*/ 12 w 19"/>
                <a:gd name="T1" fmla="*/ 3 h 23"/>
                <a:gd name="T2" fmla="*/ 7 w 19"/>
                <a:gd name="T3" fmla="*/ 13 h 23"/>
                <a:gd name="T4" fmla="*/ 9 w 19"/>
                <a:gd name="T5" fmla="*/ 3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" h="23">
                  <a:moveTo>
                    <a:pt x="19" y="7"/>
                  </a:moveTo>
                  <a:cubicBezTo>
                    <a:pt x="13" y="8"/>
                    <a:pt x="11" y="18"/>
                    <a:pt x="11" y="23"/>
                  </a:cubicBezTo>
                  <a:cubicBezTo>
                    <a:pt x="7" y="19"/>
                    <a:pt x="0" y="0"/>
                    <a:pt x="13" y="4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61" name="Freeform 224">
              <a:extLst>
                <a:ext uri="{FF2B5EF4-FFF2-40B4-BE49-F238E27FC236}">
                  <a16:creationId xmlns:a16="http://schemas.microsoft.com/office/drawing/2014/main" id="{969B3249-C97C-4594-8650-572D99B7F7F9}"/>
                </a:ext>
              </a:extLst>
            </p:cNvPr>
            <p:cNvSpPr>
              <a:spLocks/>
            </p:cNvSpPr>
            <p:nvPr/>
          </p:nvSpPr>
          <p:spPr bwMode="auto">
            <a:xfrm>
              <a:off x="4979" y="2849"/>
              <a:ext cx="20" cy="23"/>
            </a:xfrm>
            <a:custGeom>
              <a:avLst/>
              <a:gdLst>
                <a:gd name="T0" fmla="*/ 13 w 23"/>
                <a:gd name="T1" fmla="*/ 3 h 27"/>
                <a:gd name="T2" fmla="*/ 3 w 23"/>
                <a:gd name="T3" fmla="*/ 12 h 27"/>
                <a:gd name="T4" fmla="*/ 5 w 23"/>
                <a:gd name="T5" fmla="*/ 0 h 2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" h="27">
                  <a:moveTo>
                    <a:pt x="23" y="7"/>
                  </a:moveTo>
                  <a:cubicBezTo>
                    <a:pt x="20" y="16"/>
                    <a:pt x="19" y="27"/>
                    <a:pt x="7" y="22"/>
                  </a:cubicBezTo>
                  <a:cubicBezTo>
                    <a:pt x="0" y="18"/>
                    <a:pt x="1" y="5"/>
                    <a:pt x="9" y="0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62" name="Freeform 225">
              <a:extLst>
                <a:ext uri="{FF2B5EF4-FFF2-40B4-BE49-F238E27FC236}">
                  <a16:creationId xmlns:a16="http://schemas.microsoft.com/office/drawing/2014/main" id="{93D6E7FD-61FE-451F-A792-26669D2EF3BB}"/>
                </a:ext>
              </a:extLst>
            </p:cNvPr>
            <p:cNvSpPr>
              <a:spLocks/>
            </p:cNvSpPr>
            <p:nvPr/>
          </p:nvSpPr>
          <p:spPr bwMode="auto">
            <a:xfrm>
              <a:off x="4996" y="2819"/>
              <a:ext cx="16" cy="21"/>
            </a:xfrm>
            <a:custGeom>
              <a:avLst/>
              <a:gdLst>
                <a:gd name="T0" fmla="*/ 3 w 19"/>
                <a:gd name="T1" fmla="*/ 2 h 25"/>
                <a:gd name="T2" fmla="*/ 0 w 19"/>
                <a:gd name="T3" fmla="*/ 7 h 25"/>
                <a:gd name="T4" fmla="*/ 3 w 19"/>
                <a:gd name="T5" fmla="*/ 11 h 25"/>
                <a:gd name="T6" fmla="*/ 8 w 19"/>
                <a:gd name="T7" fmla="*/ 3 h 25"/>
                <a:gd name="T8" fmla="*/ 1 w 19"/>
                <a:gd name="T9" fmla="*/ 0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25">
                  <a:moveTo>
                    <a:pt x="4" y="2"/>
                  </a:moveTo>
                  <a:cubicBezTo>
                    <a:pt x="1" y="5"/>
                    <a:pt x="0" y="10"/>
                    <a:pt x="0" y="14"/>
                  </a:cubicBezTo>
                  <a:cubicBezTo>
                    <a:pt x="0" y="22"/>
                    <a:pt x="0" y="22"/>
                    <a:pt x="6" y="23"/>
                  </a:cubicBezTo>
                  <a:cubicBezTo>
                    <a:pt x="19" y="25"/>
                    <a:pt x="16" y="15"/>
                    <a:pt x="17" y="5"/>
                  </a:cubicBezTo>
                  <a:cubicBezTo>
                    <a:pt x="12" y="3"/>
                    <a:pt x="4" y="1"/>
                    <a:pt x="1" y="0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63" name="Freeform 226">
              <a:extLst>
                <a:ext uri="{FF2B5EF4-FFF2-40B4-BE49-F238E27FC236}">
                  <a16:creationId xmlns:a16="http://schemas.microsoft.com/office/drawing/2014/main" id="{EC6E83E8-D8D7-40AB-BE8C-76FDC05FFE86}"/>
                </a:ext>
              </a:extLst>
            </p:cNvPr>
            <p:cNvSpPr>
              <a:spLocks/>
            </p:cNvSpPr>
            <p:nvPr/>
          </p:nvSpPr>
          <p:spPr bwMode="auto">
            <a:xfrm>
              <a:off x="4999" y="2783"/>
              <a:ext cx="18" cy="24"/>
            </a:xfrm>
            <a:custGeom>
              <a:avLst/>
              <a:gdLst>
                <a:gd name="T0" fmla="*/ 11 w 21"/>
                <a:gd name="T1" fmla="*/ 4 h 27"/>
                <a:gd name="T2" fmla="*/ 7 w 21"/>
                <a:gd name="T3" fmla="*/ 17 h 27"/>
                <a:gd name="T4" fmla="*/ 0 w 21"/>
                <a:gd name="T5" fmla="*/ 13 h 27"/>
                <a:gd name="T6" fmla="*/ 3 w 21"/>
                <a:gd name="T7" fmla="*/ 3 h 27"/>
                <a:gd name="T8" fmla="*/ 11 w 21"/>
                <a:gd name="T9" fmla="*/ 4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27">
                  <a:moveTo>
                    <a:pt x="20" y="5"/>
                  </a:moveTo>
                  <a:cubicBezTo>
                    <a:pt x="16" y="9"/>
                    <a:pt x="9" y="20"/>
                    <a:pt x="12" y="27"/>
                  </a:cubicBezTo>
                  <a:cubicBezTo>
                    <a:pt x="8" y="25"/>
                    <a:pt x="5" y="22"/>
                    <a:pt x="0" y="21"/>
                  </a:cubicBezTo>
                  <a:cubicBezTo>
                    <a:pt x="2" y="16"/>
                    <a:pt x="1" y="5"/>
                    <a:pt x="6" y="3"/>
                  </a:cubicBezTo>
                  <a:cubicBezTo>
                    <a:pt x="10" y="0"/>
                    <a:pt x="16" y="5"/>
                    <a:pt x="21" y="6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64" name="Freeform 227">
              <a:extLst>
                <a:ext uri="{FF2B5EF4-FFF2-40B4-BE49-F238E27FC236}">
                  <a16:creationId xmlns:a16="http://schemas.microsoft.com/office/drawing/2014/main" id="{A0E4F4BB-4B8A-4ACE-A181-D14391BBDA01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9" y="2277"/>
              <a:ext cx="12" cy="11"/>
            </a:xfrm>
            <a:custGeom>
              <a:avLst/>
              <a:gdLst>
                <a:gd name="T0" fmla="*/ 3 w 14"/>
                <a:gd name="T1" fmla="*/ 0 h 13"/>
                <a:gd name="T2" fmla="*/ 3 w 14"/>
                <a:gd name="T3" fmla="*/ 6 h 13"/>
                <a:gd name="T4" fmla="*/ 8 w 14"/>
                <a:gd name="T5" fmla="*/ 3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13">
                  <a:moveTo>
                    <a:pt x="6" y="0"/>
                  </a:moveTo>
                  <a:cubicBezTo>
                    <a:pt x="4" y="5"/>
                    <a:pt x="0" y="8"/>
                    <a:pt x="5" y="11"/>
                  </a:cubicBezTo>
                  <a:cubicBezTo>
                    <a:pt x="10" y="13"/>
                    <a:pt x="13" y="10"/>
                    <a:pt x="14" y="6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65" name="Freeform 228">
              <a:extLst>
                <a:ext uri="{FF2B5EF4-FFF2-40B4-BE49-F238E27FC236}">
                  <a16:creationId xmlns:a16="http://schemas.microsoft.com/office/drawing/2014/main" id="{D66F2DCB-1003-45EB-A482-4F429961BFFE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3" y="2293"/>
              <a:ext cx="27" cy="19"/>
            </a:xfrm>
            <a:custGeom>
              <a:avLst/>
              <a:gdLst>
                <a:gd name="T0" fmla="*/ 7 w 31"/>
                <a:gd name="T1" fmla="*/ 0 h 23"/>
                <a:gd name="T2" fmla="*/ 0 w 31"/>
                <a:gd name="T3" fmla="*/ 7 h 23"/>
                <a:gd name="T4" fmla="*/ 14 w 31"/>
                <a:gd name="T5" fmla="*/ 11 h 23"/>
                <a:gd name="T6" fmla="*/ 18 w 31"/>
                <a:gd name="T7" fmla="*/ 4 h 2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1" h="23">
                  <a:moveTo>
                    <a:pt x="11" y="0"/>
                  </a:moveTo>
                  <a:cubicBezTo>
                    <a:pt x="5" y="1"/>
                    <a:pt x="1" y="10"/>
                    <a:pt x="0" y="16"/>
                  </a:cubicBezTo>
                  <a:cubicBezTo>
                    <a:pt x="8" y="19"/>
                    <a:pt x="16" y="20"/>
                    <a:pt x="24" y="23"/>
                  </a:cubicBezTo>
                  <a:cubicBezTo>
                    <a:pt x="25" y="17"/>
                    <a:pt x="28" y="12"/>
                    <a:pt x="31" y="9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66" name="Freeform 229">
              <a:extLst>
                <a:ext uri="{FF2B5EF4-FFF2-40B4-BE49-F238E27FC236}">
                  <a16:creationId xmlns:a16="http://schemas.microsoft.com/office/drawing/2014/main" id="{51D5A432-C5CF-49BA-8075-D58F7C27B37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9" y="1403"/>
              <a:ext cx="31" cy="60"/>
            </a:xfrm>
            <a:custGeom>
              <a:avLst/>
              <a:gdLst>
                <a:gd name="T0" fmla="*/ 0 w 36"/>
                <a:gd name="T1" fmla="*/ 16 h 69"/>
                <a:gd name="T2" fmla="*/ 20 w 36"/>
                <a:gd name="T3" fmla="*/ 39 h 69"/>
                <a:gd name="T4" fmla="*/ 14 w 36"/>
                <a:gd name="T5" fmla="*/ 23 h 69"/>
                <a:gd name="T6" fmla="*/ 16 w 36"/>
                <a:gd name="T7" fmla="*/ 0 h 69"/>
                <a:gd name="T8" fmla="*/ 3 w 36"/>
                <a:gd name="T9" fmla="*/ 15 h 6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6" h="69">
                  <a:moveTo>
                    <a:pt x="0" y="28"/>
                  </a:moveTo>
                  <a:cubicBezTo>
                    <a:pt x="4" y="46"/>
                    <a:pt x="21" y="60"/>
                    <a:pt x="36" y="69"/>
                  </a:cubicBezTo>
                  <a:cubicBezTo>
                    <a:pt x="31" y="60"/>
                    <a:pt x="27" y="49"/>
                    <a:pt x="26" y="39"/>
                  </a:cubicBezTo>
                  <a:cubicBezTo>
                    <a:pt x="25" y="27"/>
                    <a:pt x="31" y="12"/>
                    <a:pt x="29" y="0"/>
                  </a:cubicBezTo>
                  <a:cubicBezTo>
                    <a:pt x="26" y="12"/>
                    <a:pt x="8" y="14"/>
                    <a:pt x="6" y="27"/>
                  </a:cubicBezTo>
                </a:path>
              </a:pathLst>
            </a:custGeom>
            <a:solidFill>
              <a:srgbClr val="E9E9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67" name="Freeform 230">
              <a:extLst>
                <a:ext uri="{FF2B5EF4-FFF2-40B4-BE49-F238E27FC236}">
                  <a16:creationId xmlns:a16="http://schemas.microsoft.com/office/drawing/2014/main" id="{51269581-42B0-4E2B-B874-C950DD3AD6FC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0" y="1518"/>
              <a:ext cx="155" cy="52"/>
            </a:xfrm>
            <a:custGeom>
              <a:avLst/>
              <a:gdLst>
                <a:gd name="T0" fmla="*/ 99 w 180"/>
                <a:gd name="T1" fmla="*/ 16 h 60"/>
                <a:gd name="T2" fmla="*/ 72 w 180"/>
                <a:gd name="T3" fmla="*/ 1 h 60"/>
                <a:gd name="T4" fmla="*/ 37 w 180"/>
                <a:gd name="T5" fmla="*/ 9 h 60"/>
                <a:gd name="T6" fmla="*/ 0 w 180"/>
                <a:gd name="T7" fmla="*/ 34 h 60"/>
                <a:gd name="T8" fmla="*/ 59 w 180"/>
                <a:gd name="T9" fmla="*/ 18 h 60"/>
                <a:gd name="T10" fmla="*/ 94 w 180"/>
                <a:gd name="T11" fmla="*/ 16 h 6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0" h="60">
                  <a:moveTo>
                    <a:pt x="180" y="28"/>
                  </a:moveTo>
                  <a:cubicBezTo>
                    <a:pt x="162" y="26"/>
                    <a:pt x="151" y="0"/>
                    <a:pt x="131" y="1"/>
                  </a:cubicBezTo>
                  <a:cubicBezTo>
                    <a:pt x="109" y="2"/>
                    <a:pt x="87" y="9"/>
                    <a:pt x="67" y="16"/>
                  </a:cubicBezTo>
                  <a:cubicBezTo>
                    <a:pt x="47" y="22"/>
                    <a:pt x="8" y="40"/>
                    <a:pt x="0" y="60"/>
                  </a:cubicBezTo>
                  <a:cubicBezTo>
                    <a:pt x="31" y="43"/>
                    <a:pt x="73" y="40"/>
                    <a:pt x="107" y="32"/>
                  </a:cubicBezTo>
                  <a:cubicBezTo>
                    <a:pt x="126" y="28"/>
                    <a:pt x="153" y="24"/>
                    <a:pt x="170" y="28"/>
                  </a:cubicBezTo>
                </a:path>
              </a:pathLst>
            </a:custGeom>
            <a:solidFill>
              <a:srgbClr val="E9E9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68" name="Freeform 231">
              <a:extLst>
                <a:ext uri="{FF2B5EF4-FFF2-40B4-BE49-F238E27FC236}">
                  <a16:creationId xmlns:a16="http://schemas.microsoft.com/office/drawing/2014/main" id="{4A69B22A-30B9-4DEF-80C4-14B7729E1C9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1" y="1547"/>
              <a:ext cx="156" cy="112"/>
            </a:xfrm>
            <a:custGeom>
              <a:avLst/>
              <a:gdLst>
                <a:gd name="T0" fmla="*/ 1 w 181"/>
                <a:gd name="T1" fmla="*/ 3 h 130"/>
                <a:gd name="T2" fmla="*/ 12 w 181"/>
                <a:gd name="T3" fmla="*/ 16 h 130"/>
                <a:gd name="T4" fmla="*/ 26 w 181"/>
                <a:gd name="T5" fmla="*/ 23 h 130"/>
                <a:gd name="T6" fmla="*/ 50 w 181"/>
                <a:gd name="T7" fmla="*/ 44 h 130"/>
                <a:gd name="T8" fmla="*/ 72 w 181"/>
                <a:gd name="T9" fmla="*/ 65 h 130"/>
                <a:gd name="T10" fmla="*/ 87 w 181"/>
                <a:gd name="T11" fmla="*/ 65 h 130"/>
                <a:gd name="T12" fmla="*/ 97 w 181"/>
                <a:gd name="T13" fmla="*/ 40 h 130"/>
                <a:gd name="T14" fmla="*/ 90 w 181"/>
                <a:gd name="T15" fmla="*/ 14 h 130"/>
                <a:gd name="T16" fmla="*/ 79 w 181"/>
                <a:gd name="T17" fmla="*/ 21 h 130"/>
                <a:gd name="T18" fmla="*/ 58 w 181"/>
                <a:gd name="T19" fmla="*/ 22 h 130"/>
                <a:gd name="T20" fmla="*/ 22 w 181"/>
                <a:gd name="T21" fmla="*/ 7 h 130"/>
                <a:gd name="T22" fmla="*/ 0 w 181"/>
                <a:gd name="T23" fmla="*/ 3 h 13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81" h="130">
                  <a:moveTo>
                    <a:pt x="1" y="6"/>
                  </a:moveTo>
                  <a:cubicBezTo>
                    <a:pt x="0" y="8"/>
                    <a:pt x="17" y="24"/>
                    <a:pt x="22" y="29"/>
                  </a:cubicBezTo>
                  <a:cubicBezTo>
                    <a:pt x="30" y="37"/>
                    <a:pt x="36" y="38"/>
                    <a:pt x="47" y="42"/>
                  </a:cubicBezTo>
                  <a:cubicBezTo>
                    <a:pt x="65" y="50"/>
                    <a:pt x="77" y="66"/>
                    <a:pt x="91" y="80"/>
                  </a:cubicBezTo>
                  <a:cubicBezTo>
                    <a:pt x="104" y="92"/>
                    <a:pt x="117" y="103"/>
                    <a:pt x="130" y="117"/>
                  </a:cubicBezTo>
                  <a:cubicBezTo>
                    <a:pt x="140" y="127"/>
                    <a:pt x="147" y="130"/>
                    <a:pt x="158" y="117"/>
                  </a:cubicBezTo>
                  <a:cubicBezTo>
                    <a:pt x="169" y="105"/>
                    <a:pt x="173" y="87"/>
                    <a:pt x="175" y="71"/>
                  </a:cubicBezTo>
                  <a:cubicBezTo>
                    <a:pt x="177" y="61"/>
                    <a:pt x="181" y="27"/>
                    <a:pt x="165" y="26"/>
                  </a:cubicBezTo>
                  <a:cubicBezTo>
                    <a:pt x="161" y="26"/>
                    <a:pt x="149" y="37"/>
                    <a:pt x="144" y="38"/>
                  </a:cubicBezTo>
                  <a:cubicBezTo>
                    <a:pt x="132" y="42"/>
                    <a:pt x="118" y="40"/>
                    <a:pt x="105" y="39"/>
                  </a:cubicBezTo>
                  <a:cubicBezTo>
                    <a:pt x="79" y="35"/>
                    <a:pt x="61" y="26"/>
                    <a:pt x="39" y="13"/>
                  </a:cubicBezTo>
                  <a:cubicBezTo>
                    <a:pt x="28" y="6"/>
                    <a:pt x="13" y="0"/>
                    <a:pt x="0" y="4"/>
                  </a:cubicBezTo>
                </a:path>
              </a:pathLst>
            </a:custGeom>
            <a:solidFill>
              <a:srgbClr val="E9E9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69" name="Freeform 232">
              <a:extLst>
                <a:ext uri="{FF2B5EF4-FFF2-40B4-BE49-F238E27FC236}">
                  <a16:creationId xmlns:a16="http://schemas.microsoft.com/office/drawing/2014/main" id="{57C6986B-5108-4A0A-B09E-33DF3997905C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7" y="1557"/>
              <a:ext cx="102" cy="199"/>
            </a:xfrm>
            <a:custGeom>
              <a:avLst/>
              <a:gdLst>
                <a:gd name="T0" fmla="*/ 8 w 118"/>
                <a:gd name="T1" fmla="*/ 3 h 231"/>
                <a:gd name="T2" fmla="*/ 0 w 118"/>
                <a:gd name="T3" fmla="*/ 19 h 231"/>
                <a:gd name="T4" fmla="*/ 16 w 118"/>
                <a:gd name="T5" fmla="*/ 49 h 231"/>
                <a:gd name="T6" fmla="*/ 30 w 118"/>
                <a:gd name="T7" fmla="*/ 77 h 231"/>
                <a:gd name="T8" fmla="*/ 66 w 118"/>
                <a:gd name="T9" fmla="*/ 127 h 231"/>
                <a:gd name="T10" fmla="*/ 65 w 118"/>
                <a:gd name="T11" fmla="*/ 95 h 231"/>
                <a:gd name="T12" fmla="*/ 29 w 118"/>
                <a:gd name="T13" fmla="*/ 48 h 231"/>
                <a:gd name="T14" fmla="*/ 18 w 118"/>
                <a:gd name="T15" fmla="*/ 22 h 231"/>
                <a:gd name="T16" fmla="*/ 10 w 118"/>
                <a:gd name="T17" fmla="*/ 0 h 23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18" h="231">
                  <a:moveTo>
                    <a:pt x="14" y="6"/>
                  </a:moveTo>
                  <a:cubicBezTo>
                    <a:pt x="13" y="16"/>
                    <a:pt x="2" y="25"/>
                    <a:pt x="0" y="35"/>
                  </a:cubicBezTo>
                  <a:cubicBezTo>
                    <a:pt x="12" y="49"/>
                    <a:pt x="18" y="73"/>
                    <a:pt x="28" y="89"/>
                  </a:cubicBezTo>
                  <a:cubicBezTo>
                    <a:pt x="37" y="106"/>
                    <a:pt x="48" y="121"/>
                    <a:pt x="56" y="139"/>
                  </a:cubicBezTo>
                  <a:cubicBezTo>
                    <a:pt x="72" y="173"/>
                    <a:pt x="95" y="202"/>
                    <a:pt x="118" y="231"/>
                  </a:cubicBezTo>
                  <a:cubicBezTo>
                    <a:pt x="112" y="213"/>
                    <a:pt x="113" y="190"/>
                    <a:pt x="117" y="173"/>
                  </a:cubicBezTo>
                  <a:cubicBezTo>
                    <a:pt x="88" y="179"/>
                    <a:pt x="62" y="109"/>
                    <a:pt x="52" y="88"/>
                  </a:cubicBezTo>
                  <a:cubicBezTo>
                    <a:pt x="44" y="71"/>
                    <a:pt x="37" y="57"/>
                    <a:pt x="32" y="39"/>
                  </a:cubicBezTo>
                  <a:cubicBezTo>
                    <a:pt x="29" y="29"/>
                    <a:pt x="26" y="5"/>
                    <a:pt x="17" y="0"/>
                  </a:cubicBezTo>
                </a:path>
              </a:pathLst>
            </a:custGeom>
            <a:solidFill>
              <a:srgbClr val="E9E9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70" name="Freeform 233">
              <a:extLst>
                <a:ext uri="{FF2B5EF4-FFF2-40B4-BE49-F238E27FC236}">
                  <a16:creationId xmlns:a16="http://schemas.microsoft.com/office/drawing/2014/main" id="{2ADCA950-71D6-48D9-AF21-EF2F7E02B44D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6" y="1658"/>
              <a:ext cx="42" cy="71"/>
            </a:xfrm>
            <a:custGeom>
              <a:avLst/>
              <a:gdLst>
                <a:gd name="T0" fmla="*/ 0 w 48"/>
                <a:gd name="T1" fmla="*/ 7 h 83"/>
                <a:gd name="T2" fmla="*/ 9 w 48"/>
                <a:gd name="T3" fmla="*/ 0 h 83"/>
                <a:gd name="T4" fmla="*/ 13 w 48"/>
                <a:gd name="T5" fmla="*/ 11 h 83"/>
                <a:gd name="T6" fmla="*/ 20 w 48"/>
                <a:gd name="T7" fmla="*/ 20 h 83"/>
                <a:gd name="T8" fmla="*/ 28 w 48"/>
                <a:gd name="T9" fmla="*/ 44 h 83"/>
                <a:gd name="T10" fmla="*/ 4 w 48"/>
                <a:gd name="T11" fmla="*/ 8 h 8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8" h="83">
                  <a:moveTo>
                    <a:pt x="0" y="13"/>
                  </a:moveTo>
                  <a:cubicBezTo>
                    <a:pt x="6" y="11"/>
                    <a:pt x="11" y="6"/>
                    <a:pt x="14" y="0"/>
                  </a:cubicBezTo>
                  <a:cubicBezTo>
                    <a:pt x="19" y="5"/>
                    <a:pt x="19" y="13"/>
                    <a:pt x="22" y="20"/>
                  </a:cubicBezTo>
                  <a:cubicBezTo>
                    <a:pt x="25" y="26"/>
                    <a:pt x="30" y="31"/>
                    <a:pt x="34" y="37"/>
                  </a:cubicBezTo>
                  <a:cubicBezTo>
                    <a:pt x="43" y="51"/>
                    <a:pt x="43" y="67"/>
                    <a:pt x="48" y="83"/>
                  </a:cubicBezTo>
                  <a:cubicBezTo>
                    <a:pt x="27" y="68"/>
                    <a:pt x="18" y="35"/>
                    <a:pt x="4" y="15"/>
                  </a:cubicBezTo>
                </a:path>
              </a:pathLst>
            </a:custGeom>
            <a:solidFill>
              <a:srgbClr val="E9E9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71" name="Freeform 234">
              <a:extLst>
                <a:ext uri="{FF2B5EF4-FFF2-40B4-BE49-F238E27FC236}">
                  <a16:creationId xmlns:a16="http://schemas.microsoft.com/office/drawing/2014/main" id="{85E90E7C-5C33-4100-8436-A103E25F566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8" y="1549"/>
              <a:ext cx="101" cy="23"/>
            </a:xfrm>
            <a:custGeom>
              <a:avLst/>
              <a:gdLst>
                <a:gd name="T0" fmla="*/ 35 w 117"/>
                <a:gd name="T1" fmla="*/ 2 h 27"/>
                <a:gd name="T2" fmla="*/ 65 w 117"/>
                <a:gd name="T3" fmla="*/ 13 h 27"/>
                <a:gd name="T4" fmla="*/ 50 w 117"/>
                <a:gd name="T5" fmla="*/ 10 h 27"/>
                <a:gd name="T6" fmla="*/ 30 w 117"/>
                <a:gd name="T7" fmla="*/ 9 h 27"/>
                <a:gd name="T8" fmla="*/ 9 w 117"/>
                <a:gd name="T9" fmla="*/ 10 h 27"/>
                <a:gd name="T10" fmla="*/ 0 w 117"/>
                <a:gd name="T11" fmla="*/ 8 h 27"/>
                <a:gd name="T12" fmla="*/ 34 w 117"/>
                <a:gd name="T13" fmla="*/ 3 h 2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7" h="27">
                  <a:moveTo>
                    <a:pt x="64" y="2"/>
                  </a:moveTo>
                  <a:cubicBezTo>
                    <a:pt x="78" y="14"/>
                    <a:pt x="101" y="15"/>
                    <a:pt x="117" y="25"/>
                  </a:cubicBezTo>
                  <a:cubicBezTo>
                    <a:pt x="108" y="27"/>
                    <a:pt x="99" y="22"/>
                    <a:pt x="90" y="20"/>
                  </a:cubicBezTo>
                  <a:cubicBezTo>
                    <a:pt x="79" y="18"/>
                    <a:pt x="68" y="19"/>
                    <a:pt x="56" y="18"/>
                  </a:cubicBezTo>
                  <a:cubicBezTo>
                    <a:pt x="44" y="18"/>
                    <a:pt x="29" y="17"/>
                    <a:pt x="16" y="19"/>
                  </a:cubicBezTo>
                  <a:cubicBezTo>
                    <a:pt x="7" y="21"/>
                    <a:pt x="3" y="24"/>
                    <a:pt x="0" y="14"/>
                  </a:cubicBezTo>
                  <a:cubicBezTo>
                    <a:pt x="8" y="11"/>
                    <a:pt x="57" y="0"/>
                    <a:pt x="60" y="4"/>
                  </a:cubicBezTo>
                </a:path>
              </a:pathLst>
            </a:custGeom>
            <a:solidFill>
              <a:srgbClr val="E9E9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72" name="Freeform 235">
              <a:extLst>
                <a:ext uri="{FF2B5EF4-FFF2-40B4-BE49-F238E27FC236}">
                  <a16:creationId xmlns:a16="http://schemas.microsoft.com/office/drawing/2014/main" id="{F71141CF-1458-4E16-95B8-3D272267C1F0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6" y="1489"/>
              <a:ext cx="106" cy="94"/>
            </a:xfrm>
            <a:custGeom>
              <a:avLst/>
              <a:gdLst>
                <a:gd name="T0" fmla="*/ 9 w 123"/>
                <a:gd name="T1" fmla="*/ 62 h 108"/>
                <a:gd name="T2" fmla="*/ 16 w 123"/>
                <a:gd name="T3" fmla="*/ 50 h 108"/>
                <a:gd name="T4" fmla="*/ 33 w 123"/>
                <a:gd name="T5" fmla="*/ 30 h 108"/>
                <a:gd name="T6" fmla="*/ 67 w 123"/>
                <a:gd name="T7" fmla="*/ 9 h 108"/>
                <a:gd name="T8" fmla="*/ 59 w 123"/>
                <a:gd name="T9" fmla="*/ 2 h 108"/>
                <a:gd name="T10" fmla="*/ 40 w 123"/>
                <a:gd name="T11" fmla="*/ 10 h 108"/>
                <a:gd name="T12" fmla="*/ 0 w 123"/>
                <a:gd name="T13" fmla="*/ 56 h 10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3" h="108">
                  <a:moveTo>
                    <a:pt x="17" y="108"/>
                  </a:moveTo>
                  <a:cubicBezTo>
                    <a:pt x="16" y="101"/>
                    <a:pt x="25" y="93"/>
                    <a:pt x="28" y="87"/>
                  </a:cubicBezTo>
                  <a:cubicBezTo>
                    <a:pt x="37" y="74"/>
                    <a:pt x="47" y="63"/>
                    <a:pt x="59" y="53"/>
                  </a:cubicBezTo>
                  <a:cubicBezTo>
                    <a:pt x="77" y="39"/>
                    <a:pt x="101" y="22"/>
                    <a:pt x="123" y="15"/>
                  </a:cubicBezTo>
                  <a:cubicBezTo>
                    <a:pt x="115" y="13"/>
                    <a:pt x="112" y="3"/>
                    <a:pt x="107" y="2"/>
                  </a:cubicBezTo>
                  <a:cubicBezTo>
                    <a:pt x="99" y="0"/>
                    <a:pt x="78" y="14"/>
                    <a:pt x="71" y="18"/>
                  </a:cubicBezTo>
                  <a:cubicBezTo>
                    <a:pt x="38" y="36"/>
                    <a:pt x="19" y="65"/>
                    <a:pt x="0" y="96"/>
                  </a:cubicBezTo>
                </a:path>
              </a:pathLst>
            </a:custGeom>
            <a:solidFill>
              <a:srgbClr val="E9E9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73" name="Freeform 236">
              <a:extLst>
                <a:ext uri="{FF2B5EF4-FFF2-40B4-BE49-F238E27FC236}">
                  <a16:creationId xmlns:a16="http://schemas.microsoft.com/office/drawing/2014/main" id="{EB174E76-01FC-4EC6-8317-A219E228C48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5" y="888"/>
              <a:ext cx="53" cy="47"/>
            </a:xfrm>
            <a:custGeom>
              <a:avLst/>
              <a:gdLst>
                <a:gd name="T0" fmla="*/ 0 w 61"/>
                <a:gd name="T1" fmla="*/ 7 h 54"/>
                <a:gd name="T2" fmla="*/ 3 w 61"/>
                <a:gd name="T3" fmla="*/ 8 h 54"/>
                <a:gd name="T4" fmla="*/ 7 w 61"/>
                <a:gd name="T5" fmla="*/ 8 h 54"/>
                <a:gd name="T6" fmla="*/ 11 w 61"/>
                <a:gd name="T7" fmla="*/ 7 h 54"/>
                <a:gd name="T8" fmla="*/ 20 w 61"/>
                <a:gd name="T9" fmla="*/ 3 h 54"/>
                <a:gd name="T10" fmla="*/ 24 w 61"/>
                <a:gd name="T11" fmla="*/ 0 h 54"/>
                <a:gd name="T12" fmla="*/ 28 w 61"/>
                <a:gd name="T13" fmla="*/ 3 h 54"/>
                <a:gd name="T14" fmla="*/ 30 w 61"/>
                <a:gd name="T15" fmla="*/ 15 h 54"/>
                <a:gd name="T16" fmla="*/ 33 w 61"/>
                <a:gd name="T17" fmla="*/ 20 h 54"/>
                <a:gd name="T18" fmla="*/ 35 w 61"/>
                <a:gd name="T19" fmla="*/ 21 h 54"/>
                <a:gd name="T20" fmla="*/ 31 w 61"/>
                <a:gd name="T21" fmla="*/ 26 h 54"/>
                <a:gd name="T22" fmla="*/ 23 w 61"/>
                <a:gd name="T23" fmla="*/ 30 h 54"/>
                <a:gd name="T24" fmla="*/ 11 w 61"/>
                <a:gd name="T25" fmla="*/ 29 h 54"/>
                <a:gd name="T26" fmla="*/ 3 w 61"/>
                <a:gd name="T27" fmla="*/ 20 h 54"/>
                <a:gd name="T28" fmla="*/ 3 w 61"/>
                <a:gd name="T29" fmla="*/ 14 h 54"/>
                <a:gd name="T30" fmla="*/ 3 w 61"/>
                <a:gd name="T31" fmla="*/ 9 h 54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61" h="54">
                  <a:moveTo>
                    <a:pt x="0" y="11"/>
                  </a:moveTo>
                  <a:cubicBezTo>
                    <a:pt x="2" y="11"/>
                    <a:pt x="3" y="13"/>
                    <a:pt x="5" y="13"/>
                  </a:cubicBezTo>
                  <a:cubicBezTo>
                    <a:pt x="7" y="14"/>
                    <a:pt x="9" y="14"/>
                    <a:pt x="11" y="14"/>
                  </a:cubicBezTo>
                  <a:cubicBezTo>
                    <a:pt x="14" y="14"/>
                    <a:pt x="17" y="14"/>
                    <a:pt x="20" y="12"/>
                  </a:cubicBezTo>
                  <a:cubicBezTo>
                    <a:pt x="25" y="9"/>
                    <a:pt x="29" y="5"/>
                    <a:pt x="35" y="3"/>
                  </a:cubicBezTo>
                  <a:cubicBezTo>
                    <a:pt x="37" y="1"/>
                    <a:pt x="41" y="0"/>
                    <a:pt x="43" y="0"/>
                  </a:cubicBezTo>
                  <a:cubicBezTo>
                    <a:pt x="45" y="0"/>
                    <a:pt x="47" y="3"/>
                    <a:pt x="49" y="5"/>
                  </a:cubicBezTo>
                  <a:cubicBezTo>
                    <a:pt x="52" y="11"/>
                    <a:pt x="51" y="19"/>
                    <a:pt x="53" y="25"/>
                  </a:cubicBezTo>
                  <a:cubicBezTo>
                    <a:pt x="55" y="29"/>
                    <a:pt x="56" y="33"/>
                    <a:pt x="59" y="35"/>
                  </a:cubicBezTo>
                  <a:cubicBezTo>
                    <a:pt x="59" y="36"/>
                    <a:pt x="60" y="37"/>
                    <a:pt x="61" y="37"/>
                  </a:cubicBezTo>
                  <a:cubicBezTo>
                    <a:pt x="61" y="41"/>
                    <a:pt x="56" y="44"/>
                    <a:pt x="54" y="45"/>
                  </a:cubicBezTo>
                  <a:cubicBezTo>
                    <a:pt x="49" y="48"/>
                    <a:pt x="45" y="51"/>
                    <a:pt x="40" y="52"/>
                  </a:cubicBezTo>
                  <a:cubicBezTo>
                    <a:pt x="33" y="54"/>
                    <a:pt x="26" y="53"/>
                    <a:pt x="20" y="50"/>
                  </a:cubicBezTo>
                  <a:cubicBezTo>
                    <a:pt x="14" y="46"/>
                    <a:pt x="9" y="40"/>
                    <a:pt x="6" y="34"/>
                  </a:cubicBezTo>
                  <a:cubicBezTo>
                    <a:pt x="5" y="31"/>
                    <a:pt x="4" y="28"/>
                    <a:pt x="3" y="24"/>
                  </a:cubicBezTo>
                  <a:cubicBezTo>
                    <a:pt x="3" y="22"/>
                    <a:pt x="3" y="19"/>
                    <a:pt x="3" y="16"/>
                  </a:cubicBezTo>
                </a:path>
              </a:pathLst>
            </a:custGeom>
            <a:solidFill>
              <a:srgbClr val="FEF3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74" name="Freeform 237">
              <a:extLst>
                <a:ext uri="{FF2B5EF4-FFF2-40B4-BE49-F238E27FC236}">
                  <a16:creationId xmlns:a16="http://schemas.microsoft.com/office/drawing/2014/main" id="{8B6A8C51-0AAE-4C91-B8AF-7AEC75A6590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2" y="910"/>
              <a:ext cx="7" cy="28"/>
            </a:xfrm>
            <a:custGeom>
              <a:avLst/>
              <a:gdLst>
                <a:gd name="T0" fmla="*/ 4 w 8"/>
                <a:gd name="T1" fmla="*/ 0 h 33"/>
                <a:gd name="T2" fmla="*/ 1 w 8"/>
                <a:gd name="T3" fmla="*/ 10 h 33"/>
                <a:gd name="T4" fmla="*/ 2 w 8"/>
                <a:gd name="T5" fmla="*/ 15 h 33"/>
                <a:gd name="T6" fmla="*/ 4 w 8"/>
                <a:gd name="T7" fmla="*/ 17 h 3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" h="33">
                  <a:moveTo>
                    <a:pt x="4" y="0"/>
                  </a:moveTo>
                  <a:cubicBezTo>
                    <a:pt x="8" y="6"/>
                    <a:pt x="2" y="14"/>
                    <a:pt x="1" y="20"/>
                  </a:cubicBezTo>
                  <a:cubicBezTo>
                    <a:pt x="0" y="23"/>
                    <a:pt x="1" y="26"/>
                    <a:pt x="2" y="29"/>
                  </a:cubicBezTo>
                  <a:cubicBezTo>
                    <a:pt x="3" y="32"/>
                    <a:pt x="5" y="33"/>
                    <a:pt x="7" y="33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75" name="Freeform 238">
              <a:extLst>
                <a:ext uri="{FF2B5EF4-FFF2-40B4-BE49-F238E27FC236}">
                  <a16:creationId xmlns:a16="http://schemas.microsoft.com/office/drawing/2014/main" id="{360771B3-AD28-4CB8-A392-3FCD9D6926F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4" y="909"/>
              <a:ext cx="8" cy="21"/>
            </a:xfrm>
            <a:custGeom>
              <a:avLst/>
              <a:gdLst>
                <a:gd name="T0" fmla="*/ 4 w 9"/>
                <a:gd name="T1" fmla="*/ 14 h 24"/>
                <a:gd name="T2" fmla="*/ 4 w 9"/>
                <a:gd name="T3" fmla="*/ 4 h 24"/>
                <a:gd name="T4" fmla="*/ 4 w 9"/>
                <a:gd name="T5" fmla="*/ 2 h 24"/>
                <a:gd name="T6" fmla="*/ 3 w 9"/>
                <a:gd name="T7" fmla="*/ 3 h 24"/>
                <a:gd name="T8" fmla="*/ 4 w 9"/>
                <a:gd name="T9" fmla="*/ 4 h 24"/>
                <a:gd name="T10" fmla="*/ 4 w 9"/>
                <a:gd name="T11" fmla="*/ 9 h 24"/>
                <a:gd name="T12" fmla="*/ 4 w 9"/>
                <a:gd name="T13" fmla="*/ 14 h 24"/>
                <a:gd name="T14" fmla="*/ 4 w 9"/>
                <a:gd name="T15" fmla="*/ 14 h 2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" h="24">
                  <a:moveTo>
                    <a:pt x="4" y="23"/>
                  </a:moveTo>
                  <a:cubicBezTo>
                    <a:pt x="8" y="21"/>
                    <a:pt x="9" y="12"/>
                    <a:pt x="8" y="8"/>
                  </a:cubicBezTo>
                  <a:cubicBezTo>
                    <a:pt x="8" y="6"/>
                    <a:pt x="8" y="3"/>
                    <a:pt x="6" y="2"/>
                  </a:cubicBezTo>
                  <a:cubicBezTo>
                    <a:pt x="5" y="0"/>
                    <a:pt x="4" y="1"/>
                    <a:pt x="3" y="3"/>
                  </a:cubicBezTo>
                  <a:cubicBezTo>
                    <a:pt x="3" y="5"/>
                    <a:pt x="4" y="6"/>
                    <a:pt x="4" y="8"/>
                  </a:cubicBezTo>
                  <a:cubicBezTo>
                    <a:pt x="4" y="10"/>
                    <a:pt x="4" y="12"/>
                    <a:pt x="4" y="14"/>
                  </a:cubicBezTo>
                  <a:cubicBezTo>
                    <a:pt x="3" y="17"/>
                    <a:pt x="0" y="23"/>
                    <a:pt x="4" y="24"/>
                  </a:cubicBezTo>
                  <a:cubicBezTo>
                    <a:pt x="4" y="24"/>
                    <a:pt x="5" y="24"/>
                    <a:pt x="5" y="23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76" name="Freeform 239">
              <a:extLst>
                <a:ext uri="{FF2B5EF4-FFF2-40B4-BE49-F238E27FC236}">
                  <a16:creationId xmlns:a16="http://schemas.microsoft.com/office/drawing/2014/main" id="{C75471DE-F023-4A90-83AB-9D1DFD98BE2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6" y="901"/>
              <a:ext cx="17" cy="20"/>
            </a:xfrm>
            <a:custGeom>
              <a:avLst/>
              <a:gdLst>
                <a:gd name="T0" fmla="*/ 4 w 19"/>
                <a:gd name="T1" fmla="*/ 1 h 23"/>
                <a:gd name="T2" fmla="*/ 4 w 19"/>
                <a:gd name="T3" fmla="*/ 3 h 23"/>
                <a:gd name="T4" fmla="*/ 7 w 19"/>
                <a:gd name="T5" fmla="*/ 3 h 23"/>
                <a:gd name="T6" fmla="*/ 11 w 19"/>
                <a:gd name="T7" fmla="*/ 7 h 23"/>
                <a:gd name="T8" fmla="*/ 12 w 19"/>
                <a:gd name="T9" fmla="*/ 11 h 23"/>
                <a:gd name="T10" fmla="*/ 9 w 19"/>
                <a:gd name="T11" fmla="*/ 13 h 23"/>
                <a:gd name="T12" fmla="*/ 4 w 19"/>
                <a:gd name="T13" fmla="*/ 1 h 2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" h="23">
                  <a:moveTo>
                    <a:pt x="4" y="1"/>
                  </a:moveTo>
                  <a:cubicBezTo>
                    <a:pt x="5" y="0"/>
                    <a:pt x="6" y="3"/>
                    <a:pt x="7" y="4"/>
                  </a:cubicBezTo>
                  <a:cubicBezTo>
                    <a:pt x="9" y="4"/>
                    <a:pt x="10" y="5"/>
                    <a:pt x="11" y="6"/>
                  </a:cubicBezTo>
                  <a:cubicBezTo>
                    <a:pt x="14" y="7"/>
                    <a:pt x="15" y="9"/>
                    <a:pt x="17" y="12"/>
                  </a:cubicBezTo>
                  <a:cubicBezTo>
                    <a:pt x="18" y="14"/>
                    <a:pt x="19" y="17"/>
                    <a:pt x="18" y="20"/>
                  </a:cubicBezTo>
                  <a:cubicBezTo>
                    <a:pt x="18" y="22"/>
                    <a:pt x="15" y="23"/>
                    <a:pt x="13" y="22"/>
                  </a:cubicBezTo>
                  <a:cubicBezTo>
                    <a:pt x="13" y="22"/>
                    <a:pt x="0" y="13"/>
                    <a:pt x="4" y="1"/>
                  </a:cubicBezTo>
                  <a:close/>
                </a:path>
              </a:pathLst>
            </a:custGeom>
            <a:solidFill>
              <a:srgbClr val="FEF3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77" name="Freeform 240">
              <a:extLst>
                <a:ext uri="{FF2B5EF4-FFF2-40B4-BE49-F238E27FC236}">
                  <a16:creationId xmlns:a16="http://schemas.microsoft.com/office/drawing/2014/main" id="{BDAF276B-D478-4FFA-9042-1A4585D1F65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5" y="888"/>
              <a:ext cx="53" cy="32"/>
            </a:xfrm>
            <a:custGeom>
              <a:avLst/>
              <a:gdLst>
                <a:gd name="T0" fmla="*/ 0 w 61"/>
                <a:gd name="T1" fmla="*/ 7 h 37"/>
                <a:gd name="T2" fmla="*/ 3 w 61"/>
                <a:gd name="T3" fmla="*/ 8 h 37"/>
                <a:gd name="T4" fmla="*/ 7 w 61"/>
                <a:gd name="T5" fmla="*/ 8 h 37"/>
                <a:gd name="T6" fmla="*/ 11 w 61"/>
                <a:gd name="T7" fmla="*/ 7 h 37"/>
                <a:gd name="T8" fmla="*/ 20 w 61"/>
                <a:gd name="T9" fmla="*/ 3 h 37"/>
                <a:gd name="T10" fmla="*/ 24 w 61"/>
                <a:gd name="T11" fmla="*/ 0 h 37"/>
                <a:gd name="T12" fmla="*/ 28 w 61"/>
                <a:gd name="T13" fmla="*/ 3 h 37"/>
                <a:gd name="T14" fmla="*/ 30 w 61"/>
                <a:gd name="T15" fmla="*/ 14 h 37"/>
                <a:gd name="T16" fmla="*/ 33 w 61"/>
                <a:gd name="T17" fmla="*/ 19 h 37"/>
                <a:gd name="T18" fmla="*/ 35 w 61"/>
                <a:gd name="T19" fmla="*/ 21 h 3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61" h="37">
                  <a:moveTo>
                    <a:pt x="0" y="11"/>
                  </a:moveTo>
                  <a:cubicBezTo>
                    <a:pt x="2" y="11"/>
                    <a:pt x="3" y="13"/>
                    <a:pt x="5" y="13"/>
                  </a:cubicBezTo>
                  <a:cubicBezTo>
                    <a:pt x="7" y="14"/>
                    <a:pt x="9" y="14"/>
                    <a:pt x="11" y="14"/>
                  </a:cubicBezTo>
                  <a:cubicBezTo>
                    <a:pt x="14" y="14"/>
                    <a:pt x="17" y="14"/>
                    <a:pt x="20" y="12"/>
                  </a:cubicBezTo>
                  <a:cubicBezTo>
                    <a:pt x="25" y="9"/>
                    <a:pt x="29" y="5"/>
                    <a:pt x="35" y="3"/>
                  </a:cubicBezTo>
                  <a:cubicBezTo>
                    <a:pt x="37" y="1"/>
                    <a:pt x="41" y="0"/>
                    <a:pt x="43" y="0"/>
                  </a:cubicBezTo>
                  <a:cubicBezTo>
                    <a:pt x="45" y="0"/>
                    <a:pt x="47" y="3"/>
                    <a:pt x="49" y="5"/>
                  </a:cubicBezTo>
                  <a:cubicBezTo>
                    <a:pt x="52" y="11"/>
                    <a:pt x="51" y="19"/>
                    <a:pt x="53" y="25"/>
                  </a:cubicBezTo>
                  <a:cubicBezTo>
                    <a:pt x="55" y="29"/>
                    <a:pt x="56" y="33"/>
                    <a:pt x="59" y="35"/>
                  </a:cubicBezTo>
                  <a:cubicBezTo>
                    <a:pt x="59" y="36"/>
                    <a:pt x="60" y="37"/>
                    <a:pt x="61" y="37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78" name="Freeform 241">
              <a:extLst>
                <a:ext uri="{FF2B5EF4-FFF2-40B4-BE49-F238E27FC236}">
                  <a16:creationId xmlns:a16="http://schemas.microsoft.com/office/drawing/2014/main" id="{432D5834-C423-4F05-86D0-8C9B1DDE72F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6" y="901"/>
              <a:ext cx="17" cy="20"/>
            </a:xfrm>
            <a:custGeom>
              <a:avLst/>
              <a:gdLst>
                <a:gd name="T0" fmla="*/ 4 w 19"/>
                <a:gd name="T1" fmla="*/ 1 h 23"/>
                <a:gd name="T2" fmla="*/ 4 w 19"/>
                <a:gd name="T3" fmla="*/ 3 h 23"/>
                <a:gd name="T4" fmla="*/ 7 w 19"/>
                <a:gd name="T5" fmla="*/ 3 h 23"/>
                <a:gd name="T6" fmla="*/ 11 w 19"/>
                <a:gd name="T7" fmla="*/ 7 h 23"/>
                <a:gd name="T8" fmla="*/ 12 w 19"/>
                <a:gd name="T9" fmla="*/ 11 h 23"/>
                <a:gd name="T10" fmla="*/ 9 w 19"/>
                <a:gd name="T11" fmla="*/ 13 h 23"/>
                <a:gd name="T12" fmla="*/ 4 w 19"/>
                <a:gd name="T13" fmla="*/ 1 h 2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" h="23">
                  <a:moveTo>
                    <a:pt x="4" y="1"/>
                  </a:moveTo>
                  <a:cubicBezTo>
                    <a:pt x="5" y="0"/>
                    <a:pt x="6" y="3"/>
                    <a:pt x="7" y="4"/>
                  </a:cubicBezTo>
                  <a:cubicBezTo>
                    <a:pt x="9" y="4"/>
                    <a:pt x="10" y="5"/>
                    <a:pt x="11" y="6"/>
                  </a:cubicBezTo>
                  <a:cubicBezTo>
                    <a:pt x="14" y="7"/>
                    <a:pt x="15" y="9"/>
                    <a:pt x="17" y="12"/>
                  </a:cubicBezTo>
                  <a:cubicBezTo>
                    <a:pt x="18" y="14"/>
                    <a:pt x="19" y="17"/>
                    <a:pt x="18" y="20"/>
                  </a:cubicBezTo>
                  <a:cubicBezTo>
                    <a:pt x="18" y="22"/>
                    <a:pt x="15" y="23"/>
                    <a:pt x="13" y="22"/>
                  </a:cubicBezTo>
                  <a:cubicBezTo>
                    <a:pt x="13" y="22"/>
                    <a:pt x="0" y="13"/>
                    <a:pt x="4" y="1"/>
                  </a:cubicBezTo>
                  <a:close/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79" name="Freeform 242">
              <a:extLst>
                <a:ext uri="{FF2B5EF4-FFF2-40B4-BE49-F238E27FC236}">
                  <a16:creationId xmlns:a16="http://schemas.microsoft.com/office/drawing/2014/main" id="{FFE9AAB3-0DC9-4005-85DB-896BB9300DA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2" y="898"/>
              <a:ext cx="10" cy="21"/>
            </a:xfrm>
            <a:custGeom>
              <a:avLst/>
              <a:gdLst>
                <a:gd name="T0" fmla="*/ 6 w 12"/>
                <a:gd name="T1" fmla="*/ 8 h 24"/>
                <a:gd name="T2" fmla="*/ 3 w 12"/>
                <a:gd name="T3" fmla="*/ 8 h 24"/>
                <a:gd name="T4" fmla="*/ 3 w 12"/>
                <a:gd name="T5" fmla="*/ 14 h 24"/>
                <a:gd name="T6" fmla="*/ 2 w 12"/>
                <a:gd name="T7" fmla="*/ 4 h 24"/>
                <a:gd name="T8" fmla="*/ 5 w 12"/>
                <a:gd name="T9" fmla="*/ 2 h 24"/>
                <a:gd name="T10" fmla="*/ 6 w 12"/>
                <a:gd name="T11" fmla="*/ 7 h 2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" h="24">
                  <a:moveTo>
                    <a:pt x="11" y="12"/>
                  </a:moveTo>
                  <a:cubicBezTo>
                    <a:pt x="9" y="9"/>
                    <a:pt x="6" y="8"/>
                    <a:pt x="4" y="12"/>
                  </a:cubicBezTo>
                  <a:cubicBezTo>
                    <a:pt x="3" y="16"/>
                    <a:pt x="4" y="20"/>
                    <a:pt x="5" y="24"/>
                  </a:cubicBezTo>
                  <a:cubicBezTo>
                    <a:pt x="1" y="20"/>
                    <a:pt x="0" y="12"/>
                    <a:pt x="2" y="7"/>
                  </a:cubicBezTo>
                  <a:cubicBezTo>
                    <a:pt x="3" y="5"/>
                    <a:pt x="6" y="0"/>
                    <a:pt x="9" y="2"/>
                  </a:cubicBezTo>
                  <a:cubicBezTo>
                    <a:pt x="12" y="4"/>
                    <a:pt x="12" y="8"/>
                    <a:pt x="12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80" name="Freeform 243">
              <a:extLst>
                <a:ext uri="{FF2B5EF4-FFF2-40B4-BE49-F238E27FC236}">
                  <a16:creationId xmlns:a16="http://schemas.microsoft.com/office/drawing/2014/main" id="{E5C91667-1ED8-4A25-BB5D-B4E0D15D333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9" y="919"/>
              <a:ext cx="19" cy="20"/>
            </a:xfrm>
            <a:custGeom>
              <a:avLst/>
              <a:gdLst>
                <a:gd name="T0" fmla="*/ 12 w 22"/>
                <a:gd name="T1" fmla="*/ 3 h 23"/>
                <a:gd name="T2" fmla="*/ 5 w 22"/>
                <a:gd name="T3" fmla="*/ 3 h 23"/>
                <a:gd name="T4" fmla="*/ 1 w 22"/>
                <a:gd name="T5" fmla="*/ 9 h 23"/>
                <a:gd name="T6" fmla="*/ 0 w 22"/>
                <a:gd name="T7" fmla="*/ 13 h 2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2" h="23">
                  <a:moveTo>
                    <a:pt x="22" y="3"/>
                  </a:moveTo>
                  <a:cubicBezTo>
                    <a:pt x="17" y="0"/>
                    <a:pt x="13" y="1"/>
                    <a:pt x="9" y="5"/>
                  </a:cubicBezTo>
                  <a:cubicBezTo>
                    <a:pt x="5" y="8"/>
                    <a:pt x="3" y="11"/>
                    <a:pt x="1" y="16"/>
                  </a:cubicBezTo>
                  <a:cubicBezTo>
                    <a:pt x="1" y="17"/>
                    <a:pt x="0" y="23"/>
                    <a:pt x="0" y="23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81" name="Freeform 244">
              <a:extLst>
                <a:ext uri="{FF2B5EF4-FFF2-40B4-BE49-F238E27FC236}">
                  <a16:creationId xmlns:a16="http://schemas.microsoft.com/office/drawing/2014/main" id="{900EE882-DFEE-4BEE-A7C5-EAA68914A76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2" y="931"/>
              <a:ext cx="7" cy="6"/>
            </a:xfrm>
            <a:custGeom>
              <a:avLst/>
              <a:gdLst>
                <a:gd name="T0" fmla="*/ 4 w 8"/>
                <a:gd name="T1" fmla="*/ 0 h 7"/>
                <a:gd name="T2" fmla="*/ 0 w 8"/>
                <a:gd name="T3" fmla="*/ 3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7">
                  <a:moveTo>
                    <a:pt x="8" y="0"/>
                  </a:moveTo>
                  <a:cubicBezTo>
                    <a:pt x="8" y="1"/>
                    <a:pt x="2" y="5"/>
                    <a:pt x="0" y="7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82" name="Freeform 245">
              <a:extLst>
                <a:ext uri="{FF2B5EF4-FFF2-40B4-BE49-F238E27FC236}">
                  <a16:creationId xmlns:a16="http://schemas.microsoft.com/office/drawing/2014/main" id="{CC35F303-37DD-4A7C-BF68-32DA8A5FE67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4" y="937"/>
              <a:ext cx="3" cy="5"/>
            </a:xfrm>
            <a:custGeom>
              <a:avLst/>
              <a:gdLst>
                <a:gd name="T0" fmla="*/ 2 w 4"/>
                <a:gd name="T1" fmla="*/ 0 h 6"/>
                <a:gd name="T2" fmla="*/ 0 w 4"/>
                <a:gd name="T3" fmla="*/ 3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6">
                  <a:moveTo>
                    <a:pt x="4" y="0"/>
                  </a:moveTo>
                  <a:cubicBezTo>
                    <a:pt x="3" y="2"/>
                    <a:pt x="1" y="5"/>
                    <a:pt x="0" y="6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83" name="Freeform 246">
              <a:extLst>
                <a:ext uri="{FF2B5EF4-FFF2-40B4-BE49-F238E27FC236}">
                  <a16:creationId xmlns:a16="http://schemas.microsoft.com/office/drawing/2014/main" id="{5C1939FB-5AAE-4665-A0CB-47E407F9FF2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5" y="930"/>
              <a:ext cx="14" cy="7"/>
            </a:xfrm>
            <a:custGeom>
              <a:avLst/>
              <a:gdLst>
                <a:gd name="T0" fmla="*/ 6 w 16"/>
                <a:gd name="T1" fmla="*/ 0 h 8"/>
                <a:gd name="T2" fmla="*/ 4 w 16"/>
                <a:gd name="T3" fmla="*/ 4 h 8"/>
                <a:gd name="T4" fmla="*/ 4 w 16"/>
                <a:gd name="T5" fmla="*/ 4 h 8"/>
                <a:gd name="T6" fmla="*/ 7 w 16"/>
                <a:gd name="T7" fmla="*/ 0 h 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" h="8">
                  <a:moveTo>
                    <a:pt x="10" y="0"/>
                  </a:moveTo>
                  <a:cubicBezTo>
                    <a:pt x="11" y="2"/>
                    <a:pt x="7" y="4"/>
                    <a:pt x="6" y="5"/>
                  </a:cubicBezTo>
                  <a:cubicBezTo>
                    <a:pt x="4" y="5"/>
                    <a:pt x="0" y="8"/>
                    <a:pt x="4" y="7"/>
                  </a:cubicBezTo>
                  <a:cubicBezTo>
                    <a:pt x="8" y="6"/>
                    <a:pt x="16" y="4"/>
                    <a:pt x="11" y="0"/>
                  </a:cubicBezTo>
                </a:path>
              </a:pathLst>
            </a:custGeom>
            <a:solidFill>
              <a:srgbClr val="824E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84" name="Freeform 247">
              <a:extLst>
                <a:ext uri="{FF2B5EF4-FFF2-40B4-BE49-F238E27FC236}">
                  <a16:creationId xmlns:a16="http://schemas.microsoft.com/office/drawing/2014/main" id="{D6E5AB14-489F-426E-9D66-76852B0D928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6" y="928"/>
              <a:ext cx="8" cy="7"/>
            </a:xfrm>
            <a:custGeom>
              <a:avLst/>
              <a:gdLst>
                <a:gd name="T0" fmla="*/ 5 w 9"/>
                <a:gd name="T1" fmla="*/ 4 h 8"/>
                <a:gd name="T2" fmla="*/ 3 w 9"/>
                <a:gd name="T3" fmla="*/ 4 h 8"/>
                <a:gd name="T4" fmla="*/ 0 w 9"/>
                <a:gd name="T5" fmla="*/ 2 h 8"/>
                <a:gd name="T6" fmla="*/ 4 w 9"/>
                <a:gd name="T7" fmla="*/ 0 h 8"/>
                <a:gd name="T8" fmla="*/ 5 w 9"/>
                <a:gd name="T9" fmla="*/ 4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8">
                  <a:moveTo>
                    <a:pt x="9" y="5"/>
                  </a:moveTo>
                  <a:cubicBezTo>
                    <a:pt x="8" y="7"/>
                    <a:pt x="6" y="8"/>
                    <a:pt x="3" y="7"/>
                  </a:cubicBezTo>
                  <a:cubicBezTo>
                    <a:pt x="1" y="6"/>
                    <a:pt x="0" y="4"/>
                    <a:pt x="0" y="2"/>
                  </a:cubicBezTo>
                  <a:cubicBezTo>
                    <a:pt x="1" y="0"/>
                    <a:pt x="3" y="0"/>
                    <a:pt x="6" y="0"/>
                  </a:cubicBezTo>
                  <a:cubicBezTo>
                    <a:pt x="8" y="1"/>
                    <a:pt x="9" y="3"/>
                    <a:pt x="9" y="5"/>
                  </a:cubicBez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85" name="Freeform 248">
              <a:extLst>
                <a:ext uri="{FF2B5EF4-FFF2-40B4-BE49-F238E27FC236}">
                  <a16:creationId xmlns:a16="http://schemas.microsoft.com/office/drawing/2014/main" id="{606934BB-DD23-4F0B-B578-B4E0647264C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3" y="930"/>
              <a:ext cx="5" cy="4"/>
            </a:xfrm>
            <a:custGeom>
              <a:avLst/>
              <a:gdLst>
                <a:gd name="T0" fmla="*/ 3 w 6"/>
                <a:gd name="T1" fmla="*/ 2 h 5"/>
                <a:gd name="T2" fmla="*/ 2 w 6"/>
                <a:gd name="T3" fmla="*/ 2 h 5"/>
                <a:gd name="T4" fmla="*/ 1 w 6"/>
                <a:gd name="T5" fmla="*/ 1 h 5"/>
                <a:gd name="T6" fmla="*/ 3 w 6"/>
                <a:gd name="T7" fmla="*/ 0 h 5"/>
                <a:gd name="T8" fmla="*/ 3 w 6"/>
                <a:gd name="T9" fmla="*/ 2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5">
                  <a:moveTo>
                    <a:pt x="6" y="3"/>
                  </a:moveTo>
                  <a:cubicBezTo>
                    <a:pt x="5" y="4"/>
                    <a:pt x="4" y="5"/>
                    <a:pt x="2" y="4"/>
                  </a:cubicBezTo>
                  <a:cubicBezTo>
                    <a:pt x="1" y="4"/>
                    <a:pt x="0" y="2"/>
                    <a:pt x="1" y="1"/>
                  </a:cubicBezTo>
                  <a:cubicBezTo>
                    <a:pt x="1" y="0"/>
                    <a:pt x="2" y="0"/>
                    <a:pt x="4" y="0"/>
                  </a:cubicBezTo>
                  <a:cubicBezTo>
                    <a:pt x="5" y="1"/>
                    <a:pt x="6" y="2"/>
                    <a:pt x="6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86" name="Freeform 249">
              <a:extLst>
                <a:ext uri="{FF2B5EF4-FFF2-40B4-BE49-F238E27FC236}">
                  <a16:creationId xmlns:a16="http://schemas.microsoft.com/office/drawing/2014/main" id="{B53C6D4B-AEDD-4326-9733-D18E9B4DBAB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3" y="917"/>
              <a:ext cx="24" cy="26"/>
            </a:xfrm>
            <a:custGeom>
              <a:avLst/>
              <a:gdLst>
                <a:gd name="T0" fmla="*/ 15 w 28"/>
                <a:gd name="T1" fmla="*/ 2 h 30"/>
                <a:gd name="T2" fmla="*/ 11 w 28"/>
                <a:gd name="T3" fmla="*/ 2 h 30"/>
                <a:gd name="T4" fmla="*/ 7 w 28"/>
                <a:gd name="T5" fmla="*/ 3 h 30"/>
                <a:gd name="T6" fmla="*/ 3 w 28"/>
                <a:gd name="T7" fmla="*/ 17 h 30"/>
                <a:gd name="T8" fmla="*/ 0 w 28"/>
                <a:gd name="T9" fmla="*/ 10 h 30"/>
                <a:gd name="T10" fmla="*/ 3 w 28"/>
                <a:gd name="T11" fmla="*/ 3 h 30"/>
                <a:gd name="T12" fmla="*/ 15 w 28"/>
                <a:gd name="T13" fmla="*/ 2 h 3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8" h="30">
                  <a:moveTo>
                    <a:pt x="28" y="2"/>
                  </a:moveTo>
                  <a:cubicBezTo>
                    <a:pt x="25" y="1"/>
                    <a:pt x="23" y="1"/>
                    <a:pt x="21" y="2"/>
                  </a:cubicBezTo>
                  <a:cubicBezTo>
                    <a:pt x="18" y="3"/>
                    <a:pt x="15" y="4"/>
                    <a:pt x="13" y="6"/>
                  </a:cubicBezTo>
                  <a:cubicBezTo>
                    <a:pt x="6" y="13"/>
                    <a:pt x="4" y="21"/>
                    <a:pt x="3" y="30"/>
                  </a:cubicBezTo>
                  <a:cubicBezTo>
                    <a:pt x="0" y="27"/>
                    <a:pt x="0" y="22"/>
                    <a:pt x="0" y="19"/>
                  </a:cubicBezTo>
                  <a:cubicBezTo>
                    <a:pt x="1" y="14"/>
                    <a:pt x="4" y="10"/>
                    <a:pt x="7" y="6"/>
                  </a:cubicBezTo>
                  <a:cubicBezTo>
                    <a:pt x="12" y="1"/>
                    <a:pt x="20" y="0"/>
                    <a:pt x="27" y="2"/>
                  </a:cubicBezTo>
                </a:path>
              </a:pathLst>
            </a:custGeom>
            <a:solidFill>
              <a:srgbClr val="FC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87" name="Freeform 250">
              <a:extLst>
                <a:ext uri="{FF2B5EF4-FFF2-40B4-BE49-F238E27FC236}">
                  <a16:creationId xmlns:a16="http://schemas.microsoft.com/office/drawing/2014/main" id="{61CBC982-71FD-466C-9DC4-6C105B174FE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8" y="940"/>
              <a:ext cx="35" cy="21"/>
            </a:xfrm>
            <a:custGeom>
              <a:avLst/>
              <a:gdLst>
                <a:gd name="T0" fmla="*/ 22 w 40"/>
                <a:gd name="T1" fmla="*/ 0 h 24"/>
                <a:gd name="T2" fmla="*/ 14 w 40"/>
                <a:gd name="T3" fmla="*/ 7 h 24"/>
                <a:gd name="T4" fmla="*/ 0 w 40"/>
                <a:gd name="T5" fmla="*/ 14 h 24"/>
                <a:gd name="T6" fmla="*/ 8 w 40"/>
                <a:gd name="T7" fmla="*/ 12 h 24"/>
                <a:gd name="T8" fmla="*/ 17 w 40"/>
                <a:gd name="T9" fmla="*/ 9 h 24"/>
                <a:gd name="T10" fmla="*/ 24 w 40"/>
                <a:gd name="T11" fmla="*/ 2 h 2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0" h="24">
                  <a:moveTo>
                    <a:pt x="38" y="0"/>
                  </a:moveTo>
                  <a:cubicBezTo>
                    <a:pt x="31" y="0"/>
                    <a:pt x="27" y="7"/>
                    <a:pt x="23" y="11"/>
                  </a:cubicBezTo>
                  <a:cubicBezTo>
                    <a:pt x="16" y="16"/>
                    <a:pt x="8" y="20"/>
                    <a:pt x="0" y="23"/>
                  </a:cubicBezTo>
                  <a:cubicBezTo>
                    <a:pt x="3" y="24"/>
                    <a:pt x="8" y="21"/>
                    <a:pt x="12" y="20"/>
                  </a:cubicBezTo>
                  <a:cubicBezTo>
                    <a:pt x="17" y="19"/>
                    <a:pt x="23" y="18"/>
                    <a:pt x="28" y="15"/>
                  </a:cubicBezTo>
                  <a:cubicBezTo>
                    <a:pt x="32" y="13"/>
                    <a:pt x="40" y="8"/>
                    <a:pt x="40" y="2"/>
                  </a:cubicBezTo>
                </a:path>
              </a:pathLst>
            </a:custGeom>
            <a:solidFill>
              <a:srgbClr val="FC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88" name="Freeform 251">
              <a:extLst>
                <a:ext uri="{FF2B5EF4-FFF2-40B4-BE49-F238E27FC236}">
                  <a16:creationId xmlns:a16="http://schemas.microsoft.com/office/drawing/2014/main" id="{F4527D58-1893-4FD9-BEEA-979ECF9EE54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4" y="911"/>
              <a:ext cx="7" cy="25"/>
            </a:xfrm>
            <a:custGeom>
              <a:avLst/>
              <a:gdLst>
                <a:gd name="T0" fmla="*/ 4 w 8"/>
                <a:gd name="T1" fmla="*/ 0 h 30"/>
                <a:gd name="T2" fmla="*/ 4 w 8"/>
                <a:gd name="T3" fmla="*/ 4 h 30"/>
                <a:gd name="T4" fmla="*/ 2 w 8"/>
                <a:gd name="T5" fmla="*/ 8 h 30"/>
                <a:gd name="T6" fmla="*/ 4 w 8"/>
                <a:gd name="T7" fmla="*/ 15 h 30"/>
                <a:gd name="T8" fmla="*/ 4 w 8"/>
                <a:gd name="T9" fmla="*/ 11 h 30"/>
                <a:gd name="T10" fmla="*/ 4 w 8"/>
                <a:gd name="T11" fmla="*/ 7 h 30"/>
                <a:gd name="T12" fmla="*/ 4 w 8"/>
                <a:gd name="T13" fmla="*/ 0 h 3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" h="30">
                  <a:moveTo>
                    <a:pt x="6" y="0"/>
                  </a:moveTo>
                  <a:cubicBezTo>
                    <a:pt x="5" y="2"/>
                    <a:pt x="6" y="6"/>
                    <a:pt x="5" y="8"/>
                  </a:cubicBezTo>
                  <a:cubicBezTo>
                    <a:pt x="5" y="11"/>
                    <a:pt x="3" y="14"/>
                    <a:pt x="2" y="16"/>
                  </a:cubicBezTo>
                  <a:cubicBezTo>
                    <a:pt x="0" y="22"/>
                    <a:pt x="1" y="28"/>
                    <a:pt x="8" y="30"/>
                  </a:cubicBezTo>
                  <a:cubicBezTo>
                    <a:pt x="6" y="28"/>
                    <a:pt x="4" y="26"/>
                    <a:pt x="4" y="23"/>
                  </a:cubicBezTo>
                  <a:cubicBezTo>
                    <a:pt x="4" y="20"/>
                    <a:pt x="6" y="17"/>
                    <a:pt x="7" y="14"/>
                  </a:cubicBezTo>
                  <a:cubicBezTo>
                    <a:pt x="8" y="10"/>
                    <a:pt x="7" y="3"/>
                    <a:pt x="6" y="0"/>
                  </a:cubicBezTo>
                </a:path>
              </a:pathLst>
            </a:custGeom>
            <a:solidFill>
              <a:srgbClr val="FC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89" name="Freeform 252">
              <a:extLst>
                <a:ext uri="{FF2B5EF4-FFF2-40B4-BE49-F238E27FC236}">
                  <a16:creationId xmlns:a16="http://schemas.microsoft.com/office/drawing/2014/main" id="{C8ED90E6-1987-46F0-B4E1-D7540F03FF6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4" y="907"/>
              <a:ext cx="6" cy="10"/>
            </a:xfrm>
            <a:custGeom>
              <a:avLst/>
              <a:gdLst>
                <a:gd name="T0" fmla="*/ 0 w 7"/>
                <a:gd name="T1" fmla="*/ 1 h 12"/>
                <a:gd name="T2" fmla="*/ 3 w 7"/>
                <a:gd name="T3" fmla="*/ 3 h 12"/>
                <a:gd name="T4" fmla="*/ 3 w 7"/>
                <a:gd name="T5" fmla="*/ 5 h 12"/>
                <a:gd name="T6" fmla="*/ 0 w 7"/>
                <a:gd name="T7" fmla="*/ 1 h 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" h="12">
                  <a:moveTo>
                    <a:pt x="0" y="1"/>
                  </a:moveTo>
                  <a:cubicBezTo>
                    <a:pt x="1" y="0"/>
                    <a:pt x="3" y="2"/>
                    <a:pt x="4" y="4"/>
                  </a:cubicBezTo>
                  <a:cubicBezTo>
                    <a:pt x="5" y="5"/>
                    <a:pt x="7" y="9"/>
                    <a:pt x="6" y="10"/>
                  </a:cubicBezTo>
                  <a:cubicBezTo>
                    <a:pt x="3" y="12"/>
                    <a:pt x="1" y="2"/>
                    <a:pt x="0" y="1"/>
                  </a:cubicBezTo>
                </a:path>
              </a:pathLst>
            </a:custGeom>
            <a:solidFill>
              <a:srgbClr val="FC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90" name="Freeform 253">
              <a:extLst>
                <a:ext uri="{FF2B5EF4-FFF2-40B4-BE49-F238E27FC236}">
                  <a16:creationId xmlns:a16="http://schemas.microsoft.com/office/drawing/2014/main" id="{E6D3DD5B-2AF3-4C21-8B14-348AF5F80AF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8" y="924"/>
              <a:ext cx="14" cy="9"/>
            </a:xfrm>
            <a:custGeom>
              <a:avLst/>
              <a:gdLst>
                <a:gd name="T0" fmla="*/ 10 w 16"/>
                <a:gd name="T1" fmla="*/ 6 h 10"/>
                <a:gd name="T2" fmla="*/ 1 w 16"/>
                <a:gd name="T3" fmla="*/ 0 h 10"/>
                <a:gd name="T4" fmla="*/ 4 w 16"/>
                <a:gd name="T5" fmla="*/ 1 h 10"/>
                <a:gd name="T6" fmla="*/ 7 w 16"/>
                <a:gd name="T7" fmla="*/ 4 h 10"/>
                <a:gd name="T8" fmla="*/ 10 w 16"/>
                <a:gd name="T9" fmla="*/ 6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10">
                  <a:moveTo>
                    <a:pt x="16" y="10"/>
                  </a:moveTo>
                  <a:cubicBezTo>
                    <a:pt x="13" y="9"/>
                    <a:pt x="0" y="6"/>
                    <a:pt x="1" y="0"/>
                  </a:cubicBezTo>
                  <a:cubicBezTo>
                    <a:pt x="3" y="1"/>
                    <a:pt x="4" y="0"/>
                    <a:pt x="5" y="1"/>
                  </a:cubicBezTo>
                  <a:cubicBezTo>
                    <a:pt x="7" y="1"/>
                    <a:pt x="9" y="3"/>
                    <a:pt x="11" y="4"/>
                  </a:cubicBezTo>
                  <a:cubicBezTo>
                    <a:pt x="14" y="5"/>
                    <a:pt x="15" y="7"/>
                    <a:pt x="16" y="10"/>
                  </a:cubicBezTo>
                </a:path>
              </a:pathLst>
            </a:custGeom>
            <a:solidFill>
              <a:srgbClr val="FC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91" name="Freeform 254">
              <a:extLst>
                <a:ext uri="{FF2B5EF4-FFF2-40B4-BE49-F238E27FC236}">
                  <a16:creationId xmlns:a16="http://schemas.microsoft.com/office/drawing/2014/main" id="{DD18622F-F051-422A-8F6D-D336DE5CAE8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8" y="894"/>
              <a:ext cx="13" cy="4"/>
            </a:xfrm>
            <a:custGeom>
              <a:avLst/>
              <a:gdLst>
                <a:gd name="T0" fmla="*/ 7 w 16"/>
                <a:gd name="T1" fmla="*/ 3 h 4"/>
                <a:gd name="T2" fmla="*/ 5 w 16"/>
                <a:gd name="T3" fmla="*/ 4 h 4"/>
                <a:gd name="T4" fmla="*/ 3 w 16"/>
                <a:gd name="T5" fmla="*/ 4 h 4"/>
                <a:gd name="T6" fmla="*/ 0 w 16"/>
                <a:gd name="T7" fmla="*/ 0 h 4"/>
                <a:gd name="T8" fmla="*/ 4 w 16"/>
                <a:gd name="T9" fmla="*/ 0 h 4"/>
                <a:gd name="T10" fmla="*/ 6 w 16"/>
                <a:gd name="T11" fmla="*/ 2 h 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6" h="4">
                  <a:moveTo>
                    <a:pt x="16" y="3"/>
                  </a:moveTo>
                  <a:cubicBezTo>
                    <a:pt x="15" y="2"/>
                    <a:pt x="13" y="3"/>
                    <a:pt x="11" y="4"/>
                  </a:cubicBezTo>
                  <a:cubicBezTo>
                    <a:pt x="10" y="4"/>
                    <a:pt x="8" y="4"/>
                    <a:pt x="7" y="4"/>
                  </a:cubicBezTo>
                  <a:cubicBezTo>
                    <a:pt x="4" y="4"/>
                    <a:pt x="1" y="3"/>
                    <a:pt x="0" y="0"/>
                  </a:cubicBezTo>
                  <a:cubicBezTo>
                    <a:pt x="3" y="0"/>
                    <a:pt x="5" y="0"/>
                    <a:pt x="8" y="0"/>
                  </a:cubicBezTo>
                  <a:cubicBezTo>
                    <a:pt x="10" y="1"/>
                    <a:pt x="12" y="2"/>
                    <a:pt x="14" y="2"/>
                  </a:cubicBezTo>
                </a:path>
              </a:pathLst>
            </a:custGeom>
            <a:solidFill>
              <a:srgbClr val="FC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92" name="Freeform 255">
              <a:extLst>
                <a:ext uri="{FF2B5EF4-FFF2-40B4-BE49-F238E27FC236}">
                  <a16:creationId xmlns:a16="http://schemas.microsoft.com/office/drawing/2014/main" id="{EF93D2DE-AFA7-4A18-A579-ED477461AD2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8" y="930"/>
              <a:ext cx="53" cy="37"/>
            </a:xfrm>
            <a:custGeom>
              <a:avLst/>
              <a:gdLst>
                <a:gd name="T0" fmla="*/ 1 w 62"/>
                <a:gd name="T1" fmla="*/ 22 h 44"/>
                <a:gd name="T2" fmla="*/ 3 w 62"/>
                <a:gd name="T3" fmla="*/ 19 h 44"/>
                <a:gd name="T4" fmla="*/ 6 w 62"/>
                <a:gd name="T5" fmla="*/ 13 h 44"/>
                <a:gd name="T6" fmla="*/ 9 w 62"/>
                <a:gd name="T7" fmla="*/ 7 h 44"/>
                <a:gd name="T8" fmla="*/ 13 w 62"/>
                <a:gd name="T9" fmla="*/ 3 h 44"/>
                <a:gd name="T10" fmla="*/ 17 w 62"/>
                <a:gd name="T11" fmla="*/ 3 h 44"/>
                <a:gd name="T12" fmla="*/ 18 w 62"/>
                <a:gd name="T13" fmla="*/ 3 h 44"/>
                <a:gd name="T14" fmla="*/ 20 w 62"/>
                <a:gd name="T15" fmla="*/ 2 h 44"/>
                <a:gd name="T16" fmla="*/ 23 w 62"/>
                <a:gd name="T17" fmla="*/ 3 h 44"/>
                <a:gd name="T18" fmla="*/ 27 w 62"/>
                <a:gd name="T19" fmla="*/ 3 h 44"/>
                <a:gd name="T20" fmla="*/ 32 w 62"/>
                <a:gd name="T21" fmla="*/ 6 h 44"/>
                <a:gd name="T22" fmla="*/ 32 w 62"/>
                <a:gd name="T23" fmla="*/ 7 h 44"/>
                <a:gd name="T24" fmla="*/ 23 w 62"/>
                <a:gd name="T25" fmla="*/ 5 h 44"/>
                <a:gd name="T26" fmla="*/ 17 w 62"/>
                <a:gd name="T27" fmla="*/ 7 h 44"/>
                <a:gd name="T28" fmla="*/ 8 w 62"/>
                <a:gd name="T29" fmla="*/ 13 h 44"/>
                <a:gd name="T30" fmla="*/ 3 w 62"/>
                <a:gd name="T31" fmla="*/ 18 h 44"/>
                <a:gd name="T32" fmla="*/ 0 w 62"/>
                <a:gd name="T33" fmla="*/ 22 h 4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2" h="44">
                  <a:moveTo>
                    <a:pt x="1" y="44"/>
                  </a:moveTo>
                  <a:cubicBezTo>
                    <a:pt x="1" y="42"/>
                    <a:pt x="2" y="39"/>
                    <a:pt x="3" y="37"/>
                  </a:cubicBezTo>
                  <a:cubicBezTo>
                    <a:pt x="5" y="33"/>
                    <a:pt x="8" y="30"/>
                    <a:pt x="10" y="26"/>
                  </a:cubicBezTo>
                  <a:cubicBezTo>
                    <a:pt x="12" y="22"/>
                    <a:pt x="15" y="17"/>
                    <a:pt x="17" y="13"/>
                  </a:cubicBezTo>
                  <a:cubicBezTo>
                    <a:pt x="19" y="10"/>
                    <a:pt x="21" y="7"/>
                    <a:pt x="24" y="6"/>
                  </a:cubicBezTo>
                  <a:cubicBezTo>
                    <a:pt x="26" y="5"/>
                    <a:pt x="29" y="7"/>
                    <a:pt x="31" y="7"/>
                  </a:cubicBezTo>
                  <a:cubicBezTo>
                    <a:pt x="32" y="6"/>
                    <a:pt x="32" y="5"/>
                    <a:pt x="33" y="4"/>
                  </a:cubicBezTo>
                  <a:cubicBezTo>
                    <a:pt x="34" y="3"/>
                    <a:pt x="35" y="3"/>
                    <a:pt x="36" y="2"/>
                  </a:cubicBezTo>
                  <a:cubicBezTo>
                    <a:pt x="39" y="0"/>
                    <a:pt x="41" y="2"/>
                    <a:pt x="43" y="3"/>
                  </a:cubicBezTo>
                  <a:cubicBezTo>
                    <a:pt x="46" y="4"/>
                    <a:pt x="49" y="5"/>
                    <a:pt x="52" y="7"/>
                  </a:cubicBezTo>
                  <a:cubicBezTo>
                    <a:pt x="54" y="8"/>
                    <a:pt x="57" y="10"/>
                    <a:pt x="60" y="12"/>
                  </a:cubicBezTo>
                  <a:cubicBezTo>
                    <a:pt x="60" y="12"/>
                    <a:pt x="61" y="13"/>
                    <a:pt x="62" y="13"/>
                  </a:cubicBezTo>
                  <a:cubicBezTo>
                    <a:pt x="56" y="13"/>
                    <a:pt x="50" y="10"/>
                    <a:pt x="45" y="10"/>
                  </a:cubicBezTo>
                  <a:cubicBezTo>
                    <a:pt x="40" y="10"/>
                    <a:pt x="36" y="12"/>
                    <a:pt x="32" y="13"/>
                  </a:cubicBezTo>
                  <a:cubicBezTo>
                    <a:pt x="25" y="15"/>
                    <a:pt x="19" y="22"/>
                    <a:pt x="14" y="27"/>
                  </a:cubicBezTo>
                  <a:cubicBezTo>
                    <a:pt x="12" y="30"/>
                    <a:pt x="10" y="33"/>
                    <a:pt x="7" y="36"/>
                  </a:cubicBezTo>
                  <a:cubicBezTo>
                    <a:pt x="5" y="39"/>
                    <a:pt x="3" y="42"/>
                    <a:pt x="0" y="44"/>
                  </a:cubicBezTo>
                </a:path>
              </a:pathLst>
            </a:custGeom>
            <a:solidFill>
              <a:srgbClr val="FC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93" name="Freeform 256">
              <a:extLst>
                <a:ext uri="{FF2B5EF4-FFF2-40B4-BE49-F238E27FC236}">
                  <a16:creationId xmlns:a16="http://schemas.microsoft.com/office/drawing/2014/main" id="{C719FC98-A635-49E7-B84D-C8D07264995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8" y="930"/>
              <a:ext cx="53" cy="37"/>
            </a:xfrm>
            <a:custGeom>
              <a:avLst/>
              <a:gdLst>
                <a:gd name="T0" fmla="*/ 1 w 62"/>
                <a:gd name="T1" fmla="*/ 24 h 43"/>
                <a:gd name="T2" fmla="*/ 3 w 62"/>
                <a:gd name="T3" fmla="*/ 20 h 43"/>
                <a:gd name="T4" fmla="*/ 6 w 62"/>
                <a:gd name="T5" fmla="*/ 14 h 43"/>
                <a:gd name="T6" fmla="*/ 9 w 62"/>
                <a:gd name="T7" fmla="*/ 7 h 43"/>
                <a:gd name="T8" fmla="*/ 13 w 62"/>
                <a:gd name="T9" fmla="*/ 3 h 43"/>
                <a:gd name="T10" fmla="*/ 17 w 62"/>
                <a:gd name="T11" fmla="*/ 3 h 43"/>
                <a:gd name="T12" fmla="*/ 18 w 62"/>
                <a:gd name="T13" fmla="*/ 3 h 43"/>
                <a:gd name="T14" fmla="*/ 20 w 62"/>
                <a:gd name="T15" fmla="*/ 1 h 43"/>
                <a:gd name="T16" fmla="*/ 23 w 62"/>
                <a:gd name="T17" fmla="*/ 2 h 43"/>
                <a:gd name="T18" fmla="*/ 27 w 62"/>
                <a:gd name="T19" fmla="*/ 3 h 43"/>
                <a:gd name="T20" fmla="*/ 32 w 62"/>
                <a:gd name="T21" fmla="*/ 6 h 43"/>
                <a:gd name="T22" fmla="*/ 32 w 62"/>
                <a:gd name="T23" fmla="*/ 7 h 43"/>
                <a:gd name="T24" fmla="*/ 23 w 62"/>
                <a:gd name="T25" fmla="*/ 5 h 43"/>
                <a:gd name="T26" fmla="*/ 17 w 62"/>
                <a:gd name="T27" fmla="*/ 7 h 43"/>
                <a:gd name="T28" fmla="*/ 8 w 62"/>
                <a:gd name="T29" fmla="*/ 15 h 43"/>
                <a:gd name="T30" fmla="*/ 3 w 62"/>
                <a:gd name="T31" fmla="*/ 19 h 43"/>
                <a:gd name="T32" fmla="*/ 0 w 62"/>
                <a:gd name="T33" fmla="*/ 24 h 4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2" h="43">
                  <a:moveTo>
                    <a:pt x="1" y="43"/>
                  </a:moveTo>
                  <a:cubicBezTo>
                    <a:pt x="1" y="41"/>
                    <a:pt x="2" y="38"/>
                    <a:pt x="3" y="36"/>
                  </a:cubicBezTo>
                  <a:cubicBezTo>
                    <a:pt x="5" y="32"/>
                    <a:pt x="8" y="29"/>
                    <a:pt x="10" y="25"/>
                  </a:cubicBezTo>
                  <a:cubicBezTo>
                    <a:pt x="12" y="21"/>
                    <a:pt x="15" y="16"/>
                    <a:pt x="17" y="12"/>
                  </a:cubicBezTo>
                  <a:cubicBezTo>
                    <a:pt x="19" y="9"/>
                    <a:pt x="21" y="6"/>
                    <a:pt x="24" y="5"/>
                  </a:cubicBezTo>
                  <a:cubicBezTo>
                    <a:pt x="26" y="5"/>
                    <a:pt x="29" y="6"/>
                    <a:pt x="31" y="6"/>
                  </a:cubicBezTo>
                  <a:cubicBezTo>
                    <a:pt x="32" y="5"/>
                    <a:pt x="32" y="4"/>
                    <a:pt x="33" y="4"/>
                  </a:cubicBezTo>
                  <a:cubicBezTo>
                    <a:pt x="34" y="3"/>
                    <a:pt x="35" y="2"/>
                    <a:pt x="36" y="1"/>
                  </a:cubicBezTo>
                  <a:cubicBezTo>
                    <a:pt x="38" y="0"/>
                    <a:pt x="41" y="1"/>
                    <a:pt x="43" y="2"/>
                  </a:cubicBezTo>
                  <a:cubicBezTo>
                    <a:pt x="46" y="3"/>
                    <a:pt x="49" y="4"/>
                    <a:pt x="52" y="6"/>
                  </a:cubicBezTo>
                  <a:cubicBezTo>
                    <a:pt x="54" y="7"/>
                    <a:pt x="57" y="10"/>
                    <a:pt x="60" y="11"/>
                  </a:cubicBezTo>
                  <a:cubicBezTo>
                    <a:pt x="60" y="11"/>
                    <a:pt x="61" y="12"/>
                    <a:pt x="62" y="12"/>
                  </a:cubicBezTo>
                  <a:cubicBezTo>
                    <a:pt x="56" y="12"/>
                    <a:pt x="50" y="9"/>
                    <a:pt x="44" y="9"/>
                  </a:cubicBezTo>
                  <a:cubicBezTo>
                    <a:pt x="40" y="9"/>
                    <a:pt x="36" y="11"/>
                    <a:pt x="32" y="12"/>
                  </a:cubicBezTo>
                  <a:cubicBezTo>
                    <a:pt x="25" y="15"/>
                    <a:pt x="19" y="21"/>
                    <a:pt x="14" y="27"/>
                  </a:cubicBezTo>
                  <a:cubicBezTo>
                    <a:pt x="12" y="30"/>
                    <a:pt x="10" y="32"/>
                    <a:pt x="7" y="35"/>
                  </a:cubicBezTo>
                  <a:cubicBezTo>
                    <a:pt x="5" y="38"/>
                    <a:pt x="3" y="41"/>
                    <a:pt x="0" y="43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94" name="Freeform 257">
              <a:extLst>
                <a:ext uri="{FF2B5EF4-FFF2-40B4-BE49-F238E27FC236}">
                  <a16:creationId xmlns:a16="http://schemas.microsoft.com/office/drawing/2014/main" id="{AAE24742-2DE5-4034-A118-B427C6BAF04E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7" y="940"/>
              <a:ext cx="26" cy="13"/>
            </a:xfrm>
            <a:custGeom>
              <a:avLst/>
              <a:gdLst>
                <a:gd name="T0" fmla="*/ 15 w 31"/>
                <a:gd name="T1" fmla="*/ 3 h 15"/>
                <a:gd name="T2" fmla="*/ 13 w 31"/>
                <a:gd name="T3" fmla="*/ 3 h 15"/>
                <a:gd name="T4" fmla="*/ 8 w 31"/>
                <a:gd name="T5" fmla="*/ 5 h 15"/>
                <a:gd name="T6" fmla="*/ 3 w 31"/>
                <a:gd name="T7" fmla="*/ 8 h 15"/>
                <a:gd name="T8" fmla="*/ 1 w 31"/>
                <a:gd name="T9" fmla="*/ 8 h 15"/>
                <a:gd name="T10" fmla="*/ 3 w 31"/>
                <a:gd name="T11" fmla="*/ 4 h 15"/>
                <a:gd name="T12" fmla="*/ 9 w 31"/>
                <a:gd name="T13" fmla="*/ 2 h 15"/>
                <a:gd name="T14" fmla="*/ 15 w 31"/>
                <a:gd name="T15" fmla="*/ 2 h 1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1" h="15">
                  <a:moveTo>
                    <a:pt x="30" y="3"/>
                  </a:moveTo>
                  <a:cubicBezTo>
                    <a:pt x="30" y="4"/>
                    <a:pt x="27" y="5"/>
                    <a:pt x="25" y="6"/>
                  </a:cubicBezTo>
                  <a:cubicBezTo>
                    <a:pt x="23" y="7"/>
                    <a:pt x="20" y="8"/>
                    <a:pt x="17" y="9"/>
                  </a:cubicBezTo>
                  <a:cubicBezTo>
                    <a:pt x="13" y="11"/>
                    <a:pt x="9" y="11"/>
                    <a:pt x="5" y="13"/>
                  </a:cubicBezTo>
                  <a:cubicBezTo>
                    <a:pt x="4" y="13"/>
                    <a:pt x="1" y="15"/>
                    <a:pt x="1" y="14"/>
                  </a:cubicBezTo>
                  <a:cubicBezTo>
                    <a:pt x="0" y="12"/>
                    <a:pt x="4" y="9"/>
                    <a:pt x="5" y="8"/>
                  </a:cubicBezTo>
                  <a:cubicBezTo>
                    <a:pt x="9" y="4"/>
                    <a:pt x="13" y="2"/>
                    <a:pt x="19" y="2"/>
                  </a:cubicBezTo>
                  <a:cubicBezTo>
                    <a:pt x="22" y="1"/>
                    <a:pt x="28" y="0"/>
                    <a:pt x="3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95" name="Freeform 258">
              <a:extLst>
                <a:ext uri="{FF2B5EF4-FFF2-40B4-BE49-F238E27FC236}">
                  <a16:creationId xmlns:a16="http://schemas.microsoft.com/office/drawing/2014/main" id="{FC5A3734-44F3-4B56-BA23-6EB0E26D2B4E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8" y="956"/>
              <a:ext cx="27" cy="11"/>
            </a:xfrm>
            <a:custGeom>
              <a:avLst/>
              <a:gdLst>
                <a:gd name="T0" fmla="*/ 18 w 31"/>
                <a:gd name="T1" fmla="*/ 3 h 13"/>
                <a:gd name="T2" fmla="*/ 16 w 31"/>
                <a:gd name="T3" fmla="*/ 1 h 13"/>
                <a:gd name="T4" fmla="*/ 9 w 31"/>
                <a:gd name="T5" fmla="*/ 2 h 13"/>
                <a:gd name="T6" fmla="*/ 3 w 31"/>
                <a:gd name="T7" fmla="*/ 3 h 13"/>
                <a:gd name="T8" fmla="*/ 0 w 31"/>
                <a:gd name="T9" fmla="*/ 7 h 13"/>
                <a:gd name="T10" fmla="*/ 3 w 31"/>
                <a:gd name="T11" fmla="*/ 6 h 13"/>
                <a:gd name="T12" fmla="*/ 8 w 31"/>
                <a:gd name="T13" fmla="*/ 3 h 13"/>
                <a:gd name="T14" fmla="*/ 17 w 31"/>
                <a:gd name="T15" fmla="*/ 3 h 1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1" h="13">
                  <a:moveTo>
                    <a:pt x="31" y="3"/>
                  </a:moveTo>
                  <a:cubicBezTo>
                    <a:pt x="30" y="3"/>
                    <a:pt x="28" y="2"/>
                    <a:pt x="27" y="1"/>
                  </a:cubicBezTo>
                  <a:cubicBezTo>
                    <a:pt x="23" y="0"/>
                    <a:pt x="19" y="1"/>
                    <a:pt x="15" y="2"/>
                  </a:cubicBezTo>
                  <a:cubicBezTo>
                    <a:pt x="11" y="3"/>
                    <a:pt x="7" y="4"/>
                    <a:pt x="4" y="7"/>
                  </a:cubicBezTo>
                  <a:cubicBezTo>
                    <a:pt x="3" y="8"/>
                    <a:pt x="0" y="11"/>
                    <a:pt x="0" y="13"/>
                  </a:cubicBezTo>
                  <a:cubicBezTo>
                    <a:pt x="2" y="13"/>
                    <a:pt x="3" y="12"/>
                    <a:pt x="4" y="11"/>
                  </a:cubicBezTo>
                  <a:cubicBezTo>
                    <a:pt x="7" y="9"/>
                    <a:pt x="10" y="8"/>
                    <a:pt x="14" y="7"/>
                  </a:cubicBezTo>
                  <a:cubicBezTo>
                    <a:pt x="18" y="5"/>
                    <a:pt x="24" y="3"/>
                    <a:pt x="29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96" name="Freeform 259">
              <a:extLst>
                <a:ext uri="{FF2B5EF4-FFF2-40B4-BE49-F238E27FC236}">
                  <a16:creationId xmlns:a16="http://schemas.microsoft.com/office/drawing/2014/main" id="{B79A5C73-A38A-43C6-906D-E62252D57BB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6" y="979"/>
              <a:ext cx="73" cy="93"/>
            </a:xfrm>
            <a:custGeom>
              <a:avLst/>
              <a:gdLst>
                <a:gd name="T0" fmla="*/ 46 w 85"/>
                <a:gd name="T1" fmla="*/ 1 h 108"/>
                <a:gd name="T2" fmla="*/ 34 w 85"/>
                <a:gd name="T3" fmla="*/ 9 h 108"/>
                <a:gd name="T4" fmla="*/ 25 w 85"/>
                <a:gd name="T5" fmla="*/ 26 h 108"/>
                <a:gd name="T6" fmla="*/ 18 w 85"/>
                <a:gd name="T7" fmla="*/ 45 h 108"/>
                <a:gd name="T8" fmla="*/ 10 w 85"/>
                <a:gd name="T9" fmla="*/ 54 h 108"/>
                <a:gd name="T10" fmla="*/ 0 w 85"/>
                <a:gd name="T11" fmla="*/ 59 h 108"/>
                <a:gd name="T12" fmla="*/ 24 w 85"/>
                <a:gd name="T13" fmla="*/ 21 h 108"/>
                <a:gd name="T14" fmla="*/ 34 w 85"/>
                <a:gd name="T15" fmla="*/ 6 h 108"/>
                <a:gd name="T16" fmla="*/ 45 w 85"/>
                <a:gd name="T17" fmla="*/ 0 h 10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85" h="108">
                  <a:moveTo>
                    <a:pt x="85" y="1"/>
                  </a:moveTo>
                  <a:cubicBezTo>
                    <a:pt x="77" y="0"/>
                    <a:pt x="67" y="11"/>
                    <a:pt x="63" y="17"/>
                  </a:cubicBezTo>
                  <a:cubicBezTo>
                    <a:pt x="56" y="27"/>
                    <a:pt x="49" y="36"/>
                    <a:pt x="46" y="48"/>
                  </a:cubicBezTo>
                  <a:cubicBezTo>
                    <a:pt x="42" y="60"/>
                    <a:pt x="40" y="70"/>
                    <a:pt x="34" y="81"/>
                  </a:cubicBezTo>
                  <a:cubicBezTo>
                    <a:pt x="30" y="88"/>
                    <a:pt x="25" y="94"/>
                    <a:pt x="19" y="99"/>
                  </a:cubicBezTo>
                  <a:cubicBezTo>
                    <a:pt x="13" y="104"/>
                    <a:pt x="6" y="105"/>
                    <a:pt x="0" y="108"/>
                  </a:cubicBezTo>
                  <a:cubicBezTo>
                    <a:pt x="25" y="93"/>
                    <a:pt x="32" y="63"/>
                    <a:pt x="44" y="38"/>
                  </a:cubicBezTo>
                  <a:cubicBezTo>
                    <a:pt x="48" y="29"/>
                    <a:pt x="56" y="19"/>
                    <a:pt x="63" y="11"/>
                  </a:cubicBezTo>
                  <a:cubicBezTo>
                    <a:pt x="67" y="7"/>
                    <a:pt x="75" y="0"/>
                    <a:pt x="8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97" name="Freeform 260">
              <a:extLst>
                <a:ext uri="{FF2B5EF4-FFF2-40B4-BE49-F238E27FC236}">
                  <a16:creationId xmlns:a16="http://schemas.microsoft.com/office/drawing/2014/main" id="{045D2771-FE18-47CB-8FC3-81A4DEF5678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3" y="916"/>
              <a:ext cx="12" cy="29"/>
            </a:xfrm>
            <a:custGeom>
              <a:avLst/>
              <a:gdLst>
                <a:gd name="T0" fmla="*/ 8 w 14"/>
                <a:gd name="T1" fmla="*/ 0 h 34"/>
                <a:gd name="T2" fmla="*/ 3 w 14"/>
                <a:gd name="T3" fmla="*/ 3 h 34"/>
                <a:gd name="T4" fmla="*/ 3 w 14"/>
                <a:gd name="T5" fmla="*/ 7 h 34"/>
                <a:gd name="T6" fmla="*/ 1 w 14"/>
                <a:gd name="T7" fmla="*/ 18 h 34"/>
                <a:gd name="T8" fmla="*/ 3 w 14"/>
                <a:gd name="T9" fmla="*/ 7 h 34"/>
                <a:gd name="T10" fmla="*/ 6 w 14"/>
                <a:gd name="T11" fmla="*/ 3 h 34"/>
                <a:gd name="T12" fmla="*/ 8 w 14"/>
                <a:gd name="T13" fmla="*/ 1 h 3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" h="34">
                  <a:moveTo>
                    <a:pt x="14" y="0"/>
                  </a:moveTo>
                  <a:cubicBezTo>
                    <a:pt x="12" y="0"/>
                    <a:pt x="8" y="3"/>
                    <a:pt x="7" y="5"/>
                  </a:cubicBezTo>
                  <a:cubicBezTo>
                    <a:pt x="6" y="7"/>
                    <a:pt x="4" y="10"/>
                    <a:pt x="3" y="13"/>
                  </a:cubicBezTo>
                  <a:cubicBezTo>
                    <a:pt x="1" y="20"/>
                    <a:pt x="0" y="27"/>
                    <a:pt x="1" y="34"/>
                  </a:cubicBezTo>
                  <a:cubicBezTo>
                    <a:pt x="1" y="27"/>
                    <a:pt x="4" y="19"/>
                    <a:pt x="7" y="12"/>
                  </a:cubicBezTo>
                  <a:cubicBezTo>
                    <a:pt x="8" y="10"/>
                    <a:pt x="10" y="7"/>
                    <a:pt x="11" y="5"/>
                  </a:cubicBezTo>
                  <a:cubicBezTo>
                    <a:pt x="12" y="3"/>
                    <a:pt x="12" y="2"/>
                    <a:pt x="14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98" name="Freeform 261">
              <a:extLst>
                <a:ext uri="{FF2B5EF4-FFF2-40B4-BE49-F238E27FC236}">
                  <a16:creationId xmlns:a16="http://schemas.microsoft.com/office/drawing/2014/main" id="{2259C114-D3FD-45ED-8A39-E10AA4989EE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6" y="898"/>
              <a:ext cx="38" cy="42"/>
            </a:xfrm>
            <a:custGeom>
              <a:avLst/>
              <a:gdLst>
                <a:gd name="T0" fmla="*/ 25 w 44"/>
                <a:gd name="T1" fmla="*/ 2 h 49"/>
                <a:gd name="T2" fmla="*/ 9 w 44"/>
                <a:gd name="T3" fmla="*/ 8 h 49"/>
                <a:gd name="T4" fmla="*/ 1 w 44"/>
                <a:gd name="T5" fmla="*/ 27 h 49"/>
                <a:gd name="T6" fmla="*/ 3 w 44"/>
                <a:gd name="T7" fmla="*/ 18 h 49"/>
                <a:gd name="T8" fmla="*/ 10 w 44"/>
                <a:gd name="T9" fmla="*/ 9 h 49"/>
                <a:gd name="T10" fmla="*/ 22 w 44"/>
                <a:gd name="T11" fmla="*/ 1 h 4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4" h="49">
                  <a:moveTo>
                    <a:pt x="44" y="2"/>
                  </a:moveTo>
                  <a:cubicBezTo>
                    <a:pt x="35" y="0"/>
                    <a:pt x="21" y="8"/>
                    <a:pt x="15" y="14"/>
                  </a:cubicBezTo>
                  <a:cubicBezTo>
                    <a:pt x="5" y="23"/>
                    <a:pt x="2" y="35"/>
                    <a:pt x="1" y="49"/>
                  </a:cubicBezTo>
                  <a:cubicBezTo>
                    <a:pt x="0" y="44"/>
                    <a:pt x="4" y="38"/>
                    <a:pt x="6" y="33"/>
                  </a:cubicBezTo>
                  <a:cubicBezTo>
                    <a:pt x="9" y="27"/>
                    <a:pt x="12" y="21"/>
                    <a:pt x="17" y="16"/>
                  </a:cubicBezTo>
                  <a:cubicBezTo>
                    <a:pt x="23" y="10"/>
                    <a:pt x="31" y="3"/>
                    <a:pt x="39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99" name="Freeform 262">
              <a:extLst>
                <a:ext uri="{FF2B5EF4-FFF2-40B4-BE49-F238E27FC236}">
                  <a16:creationId xmlns:a16="http://schemas.microsoft.com/office/drawing/2014/main" id="{E4D93554-74C3-43FE-A9DB-7C226133BCD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1" y="1037"/>
              <a:ext cx="60" cy="55"/>
            </a:xfrm>
            <a:custGeom>
              <a:avLst/>
              <a:gdLst>
                <a:gd name="T0" fmla="*/ 16 w 69"/>
                <a:gd name="T1" fmla="*/ 3 h 64"/>
                <a:gd name="T2" fmla="*/ 2 w 69"/>
                <a:gd name="T3" fmla="*/ 16 h 64"/>
                <a:gd name="T4" fmla="*/ 17 w 69"/>
                <a:gd name="T5" fmla="*/ 31 h 64"/>
                <a:gd name="T6" fmla="*/ 32 w 69"/>
                <a:gd name="T7" fmla="*/ 31 h 64"/>
                <a:gd name="T8" fmla="*/ 37 w 69"/>
                <a:gd name="T9" fmla="*/ 17 h 6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9" h="64">
                  <a:moveTo>
                    <a:pt x="28" y="6"/>
                  </a:moveTo>
                  <a:cubicBezTo>
                    <a:pt x="14" y="0"/>
                    <a:pt x="0" y="15"/>
                    <a:pt x="2" y="30"/>
                  </a:cubicBezTo>
                  <a:cubicBezTo>
                    <a:pt x="5" y="44"/>
                    <a:pt x="18" y="52"/>
                    <a:pt x="30" y="57"/>
                  </a:cubicBezTo>
                  <a:cubicBezTo>
                    <a:pt x="39" y="60"/>
                    <a:pt x="49" y="64"/>
                    <a:pt x="57" y="57"/>
                  </a:cubicBezTo>
                  <a:cubicBezTo>
                    <a:pt x="62" y="52"/>
                    <a:pt x="69" y="37"/>
                    <a:pt x="64" y="31"/>
                  </a:cubicBezTo>
                </a:path>
              </a:pathLst>
            </a:custGeom>
            <a:solidFill>
              <a:srgbClr val="FEF3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00" name="Freeform 263">
              <a:extLst>
                <a:ext uri="{FF2B5EF4-FFF2-40B4-BE49-F238E27FC236}">
                  <a16:creationId xmlns:a16="http://schemas.microsoft.com/office/drawing/2014/main" id="{D3D1E7F0-3DEE-4F99-952B-24A7F9665A7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0" y="1037"/>
              <a:ext cx="61" cy="55"/>
            </a:xfrm>
            <a:custGeom>
              <a:avLst/>
              <a:gdLst>
                <a:gd name="T0" fmla="*/ 17 w 70"/>
                <a:gd name="T1" fmla="*/ 3 h 64"/>
                <a:gd name="T2" fmla="*/ 3 w 70"/>
                <a:gd name="T3" fmla="*/ 16 h 64"/>
                <a:gd name="T4" fmla="*/ 18 w 70"/>
                <a:gd name="T5" fmla="*/ 31 h 64"/>
                <a:gd name="T6" fmla="*/ 33 w 70"/>
                <a:gd name="T7" fmla="*/ 31 h 64"/>
                <a:gd name="T8" fmla="*/ 38 w 70"/>
                <a:gd name="T9" fmla="*/ 17 h 6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0" h="64">
                  <a:moveTo>
                    <a:pt x="29" y="6"/>
                  </a:moveTo>
                  <a:cubicBezTo>
                    <a:pt x="15" y="0"/>
                    <a:pt x="0" y="16"/>
                    <a:pt x="3" y="30"/>
                  </a:cubicBezTo>
                  <a:cubicBezTo>
                    <a:pt x="5" y="44"/>
                    <a:pt x="18" y="52"/>
                    <a:pt x="31" y="57"/>
                  </a:cubicBezTo>
                  <a:cubicBezTo>
                    <a:pt x="40" y="60"/>
                    <a:pt x="50" y="64"/>
                    <a:pt x="58" y="57"/>
                  </a:cubicBezTo>
                  <a:cubicBezTo>
                    <a:pt x="63" y="52"/>
                    <a:pt x="70" y="38"/>
                    <a:pt x="65" y="31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01" name="Freeform 264">
              <a:extLst>
                <a:ext uri="{FF2B5EF4-FFF2-40B4-BE49-F238E27FC236}">
                  <a16:creationId xmlns:a16="http://schemas.microsoft.com/office/drawing/2014/main" id="{F2105540-D8A9-4DB8-A895-E2EC2EFFCA8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7" y="1044"/>
              <a:ext cx="37" cy="30"/>
            </a:xfrm>
            <a:custGeom>
              <a:avLst/>
              <a:gdLst>
                <a:gd name="T0" fmla="*/ 24 w 43"/>
                <a:gd name="T1" fmla="*/ 10 h 35"/>
                <a:gd name="T2" fmla="*/ 16 w 43"/>
                <a:gd name="T3" fmla="*/ 12 h 35"/>
                <a:gd name="T4" fmla="*/ 17 w 43"/>
                <a:gd name="T5" fmla="*/ 19 h 35"/>
                <a:gd name="T6" fmla="*/ 11 w 43"/>
                <a:gd name="T7" fmla="*/ 18 h 35"/>
                <a:gd name="T8" fmla="*/ 8 w 43"/>
                <a:gd name="T9" fmla="*/ 15 h 35"/>
                <a:gd name="T10" fmla="*/ 4 w 43"/>
                <a:gd name="T11" fmla="*/ 13 h 35"/>
                <a:gd name="T12" fmla="*/ 14 w 43"/>
                <a:gd name="T13" fmla="*/ 7 h 35"/>
                <a:gd name="T14" fmla="*/ 14 w 43"/>
                <a:gd name="T15" fmla="*/ 10 h 3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3" h="35">
                  <a:moveTo>
                    <a:pt x="43" y="19"/>
                  </a:moveTo>
                  <a:cubicBezTo>
                    <a:pt x="39" y="17"/>
                    <a:pt x="31" y="16"/>
                    <a:pt x="29" y="22"/>
                  </a:cubicBezTo>
                  <a:cubicBezTo>
                    <a:pt x="28" y="27"/>
                    <a:pt x="33" y="31"/>
                    <a:pt x="31" y="35"/>
                  </a:cubicBezTo>
                  <a:cubicBezTo>
                    <a:pt x="27" y="34"/>
                    <a:pt x="24" y="35"/>
                    <a:pt x="20" y="33"/>
                  </a:cubicBezTo>
                  <a:cubicBezTo>
                    <a:pt x="18" y="31"/>
                    <a:pt x="17" y="29"/>
                    <a:pt x="15" y="28"/>
                  </a:cubicBezTo>
                  <a:cubicBezTo>
                    <a:pt x="13" y="27"/>
                    <a:pt x="9" y="25"/>
                    <a:pt x="8" y="24"/>
                  </a:cubicBezTo>
                  <a:cubicBezTo>
                    <a:pt x="0" y="16"/>
                    <a:pt x="18" y="0"/>
                    <a:pt x="25" y="12"/>
                  </a:cubicBezTo>
                  <a:cubicBezTo>
                    <a:pt x="20" y="12"/>
                    <a:pt x="23" y="19"/>
                    <a:pt x="26" y="19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02" name="Freeform 265">
              <a:extLst>
                <a:ext uri="{FF2B5EF4-FFF2-40B4-BE49-F238E27FC236}">
                  <a16:creationId xmlns:a16="http://schemas.microsoft.com/office/drawing/2014/main" id="{F40EA3DB-C48B-46F8-BDEB-7063695E65F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1" y="1059"/>
              <a:ext cx="88" cy="45"/>
            </a:xfrm>
            <a:custGeom>
              <a:avLst/>
              <a:gdLst>
                <a:gd name="T0" fmla="*/ 6 w 102"/>
                <a:gd name="T1" fmla="*/ 7 h 52"/>
                <a:gd name="T2" fmla="*/ 17 w 102"/>
                <a:gd name="T3" fmla="*/ 13 h 52"/>
                <a:gd name="T4" fmla="*/ 30 w 102"/>
                <a:gd name="T5" fmla="*/ 17 h 52"/>
                <a:gd name="T6" fmla="*/ 44 w 102"/>
                <a:gd name="T7" fmla="*/ 13 h 52"/>
                <a:gd name="T8" fmla="*/ 51 w 102"/>
                <a:gd name="T9" fmla="*/ 8 h 52"/>
                <a:gd name="T10" fmla="*/ 57 w 102"/>
                <a:gd name="T11" fmla="*/ 0 h 52"/>
                <a:gd name="T12" fmla="*/ 41 w 102"/>
                <a:gd name="T13" fmla="*/ 19 h 52"/>
                <a:gd name="T14" fmla="*/ 24 w 102"/>
                <a:gd name="T15" fmla="*/ 26 h 52"/>
                <a:gd name="T16" fmla="*/ 16 w 102"/>
                <a:gd name="T17" fmla="*/ 29 h 52"/>
                <a:gd name="T18" fmla="*/ 12 w 102"/>
                <a:gd name="T19" fmla="*/ 27 h 52"/>
                <a:gd name="T20" fmla="*/ 0 w 102"/>
                <a:gd name="T21" fmla="*/ 20 h 52"/>
                <a:gd name="T22" fmla="*/ 6 w 102"/>
                <a:gd name="T23" fmla="*/ 9 h 5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02" h="52">
                  <a:moveTo>
                    <a:pt x="11" y="12"/>
                  </a:moveTo>
                  <a:cubicBezTo>
                    <a:pt x="13" y="17"/>
                    <a:pt x="25" y="21"/>
                    <a:pt x="31" y="23"/>
                  </a:cubicBezTo>
                  <a:cubicBezTo>
                    <a:pt x="39" y="27"/>
                    <a:pt x="45" y="30"/>
                    <a:pt x="54" y="30"/>
                  </a:cubicBezTo>
                  <a:cubicBezTo>
                    <a:pt x="64" y="30"/>
                    <a:pt x="71" y="28"/>
                    <a:pt x="79" y="23"/>
                  </a:cubicBezTo>
                  <a:cubicBezTo>
                    <a:pt x="83" y="20"/>
                    <a:pt x="88" y="17"/>
                    <a:pt x="91" y="13"/>
                  </a:cubicBezTo>
                  <a:cubicBezTo>
                    <a:pt x="95" y="9"/>
                    <a:pt x="97" y="2"/>
                    <a:pt x="102" y="0"/>
                  </a:cubicBezTo>
                  <a:cubicBezTo>
                    <a:pt x="98" y="13"/>
                    <a:pt x="84" y="26"/>
                    <a:pt x="73" y="34"/>
                  </a:cubicBezTo>
                  <a:cubicBezTo>
                    <a:pt x="64" y="40"/>
                    <a:pt x="54" y="42"/>
                    <a:pt x="43" y="46"/>
                  </a:cubicBezTo>
                  <a:cubicBezTo>
                    <a:pt x="39" y="48"/>
                    <a:pt x="35" y="50"/>
                    <a:pt x="30" y="51"/>
                  </a:cubicBezTo>
                  <a:cubicBezTo>
                    <a:pt x="25" y="52"/>
                    <a:pt x="25" y="51"/>
                    <a:pt x="21" y="49"/>
                  </a:cubicBezTo>
                  <a:cubicBezTo>
                    <a:pt x="14" y="44"/>
                    <a:pt x="7" y="40"/>
                    <a:pt x="0" y="35"/>
                  </a:cubicBezTo>
                  <a:cubicBezTo>
                    <a:pt x="2" y="28"/>
                    <a:pt x="12" y="23"/>
                    <a:pt x="11" y="15"/>
                  </a:cubicBezTo>
                </a:path>
              </a:pathLst>
            </a:custGeom>
            <a:solidFill>
              <a:srgbClr val="FC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03" name="Freeform 266">
              <a:extLst>
                <a:ext uri="{FF2B5EF4-FFF2-40B4-BE49-F238E27FC236}">
                  <a16:creationId xmlns:a16="http://schemas.microsoft.com/office/drawing/2014/main" id="{2E77AB22-257D-4D2C-88DB-260F64C733A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3" y="1053"/>
              <a:ext cx="13" cy="14"/>
            </a:xfrm>
            <a:custGeom>
              <a:avLst/>
              <a:gdLst>
                <a:gd name="T0" fmla="*/ 9 w 15"/>
                <a:gd name="T1" fmla="*/ 1 h 16"/>
                <a:gd name="T2" fmla="*/ 5 w 15"/>
                <a:gd name="T3" fmla="*/ 1 h 16"/>
                <a:gd name="T4" fmla="*/ 3 w 15"/>
                <a:gd name="T5" fmla="*/ 4 h 16"/>
                <a:gd name="T6" fmla="*/ 2 w 15"/>
                <a:gd name="T7" fmla="*/ 8 h 16"/>
                <a:gd name="T8" fmla="*/ 3 w 15"/>
                <a:gd name="T9" fmla="*/ 9 h 16"/>
                <a:gd name="T10" fmla="*/ 7 w 15"/>
                <a:gd name="T11" fmla="*/ 10 h 16"/>
                <a:gd name="T12" fmla="*/ 5 w 15"/>
                <a:gd name="T13" fmla="*/ 4 h 16"/>
                <a:gd name="T14" fmla="*/ 8 w 15"/>
                <a:gd name="T15" fmla="*/ 2 h 1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5" h="16">
                  <a:moveTo>
                    <a:pt x="15" y="1"/>
                  </a:moveTo>
                  <a:cubicBezTo>
                    <a:pt x="13" y="1"/>
                    <a:pt x="11" y="0"/>
                    <a:pt x="9" y="1"/>
                  </a:cubicBezTo>
                  <a:cubicBezTo>
                    <a:pt x="7" y="1"/>
                    <a:pt x="5" y="4"/>
                    <a:pt x="3" y="6"/>
                  </a:cubicBezTo>
                  <a:cubicBezTo>
                    <a:pt x="2" y="7"/>
                    <a:pt x="0" y="10"/>
                    <a:pt x="2" y="12"/>
                  </a:cubicBezTo>
                  <a:cubicBezTo>
                    <a:pt x="3" y="13"/>
                    <a:pt x="5" y="13"/>
                    <a:pt x="7" y="14"/>
                  </a:cubicBezTo>
                  <a:cubicBezTo>
                    <a:pt x="9" y="14"/>
                    <a:pt x="10" y="15"/>
                    <a:pt x="12" y="16"/>
                  </a:cubicBezTo>
                  <a:cubicBezTo>
                    <a:pt x="10" y="14"/>
                    <a:pt x="8" y="11"/>
                    <a:pt x="9" y="8"/>
                  </a:cubicBezTo>
                  <a:cubicBezTo>
                    <a:pt x="9" y="6"/>
                    <a:pt x="11" y="2"/>
                    <a:pt x="13" y="2"/>
                  </a:cubicBezTo>
                </a:path>
              </a:pathLst>
            </a:custGeom>
            <a:solidFill>
              <a:srgbClr val="FC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04" name="Freeform 267">
              <a:extLst>
                <a:ext uri="{FF2B5EF4-FFF2-40B4-BE49-F238E27FC236}">
                  <a16:creationId xmlns:a16="http://schemas.microsoft.com/office/drawing/2014/main" id="{5C1B9894-365E-44CB-8B08-F6EF49D3833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4" y="1043"/>
              <a:ext cx="21" cy="24"/>
            </a:xfrm>
            <a:custGeom>
              <a:avLst/>
              <a:gdLst>
                <a:gd name="T0" fmla="*/ 13 w 25"/>
                <a:gd name="T1" fmla="*/ 2 h 28"/>
                <a:gd name="T2" fmla="*/ 5 w 25"/>
                <a:gd name="T3" fmla="*/ 3 h 28"/>
                <a:gd name="T4" fmla="*/ 3 w 25"/>
                <a:gd name="T5" fmla="*/ 9 h 28"/>
                <a:gd name="T6" fmla="*/ 3 w 25"/>
                <a:gd name="T7" fmla="*/ 15 h 28"/>
                <a:gd name="T8" fmla="*/ 3 w 25"/>
                <a:gd name="T9" fmla="*/ 5 h 28"/>
                <a:gd name="T10" fmla="*/ 5 w 25"/>
                <a:gd name="T11" fmla="*/ 3 h 28"/>
                <a:gd name="T12" fmla="*/ 8 w 25"/>
                <a:gd name="T13" fmla="*/ 1 h 28"/>
                <a:gd name="T14" fmla="*/ 11 w 25"/>
                <a:gd name="T15" fmla="*/ 0 h 2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5" h="28">
                  <a:moveTo>
                    <a:pt x="25" y="2"/>
                  </a:moveTo>
                  <a:cubicBezTo>
                    <a:pt x="18" y="1"/>
                    <a:pt x="13" y="2"/>
                    <a:pt x="9" y="7"/>
                  </a:cubicBezTo>
                  <a:cubicBezTo>
                    <a:pt x="6" y="10"/>
                    <a:pt x="5" y="13"/>
                    <a:pt x="5" y="17"/>
                  </a:cubicBezTo>
                  <a:cubicBezTo>
                    <a:pt x="5" y="21"/>
                    <a:pt x="6" y="24"/>
                    <a:pt x="7" y="28"/>
                  </a:cubicBezTo>
                  <a:cubicBezTo>
                    <a:pt x="0" y="25"/>
                    <a:pt x="1" y="14"/>
                    <a:pt x="4" y="9"/>
                  </a:cubicBezTo>
                  <a:cubicBezTo>
                    <a:pt x="6" y="7"/>
                    <a:pt x="7" y="5"/>
                    <a:pt x="9" y="4"/>
                  </a:cubicBezTo>
                  <a:cubicBezTo>
                    <a:pt x="11" y="2"/>
                    <a:pt x="13" y="2"/>
                    <a:pt x="15" y="1"/>
                  </a:cubicBezTo>
                  <a:cubicBezTo>
                    <a:pt x="18" y="0"/>
                    <a:pt x="19" y="0"/>
                    <a:pt x="22" y="0"/>
                  </a:cubicBezTo>
                </a:path>
              </a:pathLst>
            </a:custGeom>
            <a:solidFill>
              <a:srgbClr val="FC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05" name="Freeform 268">
              <a:extLst>
                <a:ext uri="{FF2B5EF4-FFF2-40B4-BE49-F238E27FC236}">
                  <a16:creationId xmlns:a16="http://schemas.microsoft.com/office/drawing/2014/main" id="{F90C0139-F078-4B46-90AE-B60079BDB2D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2" y="1060"/>
              <a:ext cx="15" cy="14"/>
            </a:xfrm>
            <a:custGeom>
              <a:avLst/>
              <a:gdLst>
                <a:gd name="T0" fmla="*/ 10 w 17"/>
                <a:gd name="T1" fmla="*/ 2 h 17"/>
                <a:gd name="T2" fmla="*/ 4 w 17"/>
                <a:gd name="T3" fmla="*/ 2 h 17"/>
                <a:gd name="T4" fmla="*/ 4 w 17"/>
                <a:gd name="T5" fmla="*/ 8 h 17"/>
                <a:gd name="T6" fmla="*/ 4 w 17"/>
                <a:gd name="T7" fmla="*/ 3 h 17"/>
                <a:gd name="T8" fmla="*/ 10 w 17"/>
                <a:gd name="T9" fmla="*/ 2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7">
                  <a:moveTo>
                    <a:pt x="17" y="4"/>
                  </a:moveTo>
                  <a:cubicBezTo>
                    <a:pt x="13" y="4"/>
                    <a:pt x="9" y="0"/>
                    <a:pt x="5" y="2"/>
                  </a:cubicBezTo>
                  <a:cubicBezTo>
                    <a:pt x="0" y="4"/>
                    <a:pt x="6" y="14"/>
                    <a:pt x="6" y="17"/>
                  </a:cubicBezTo>
                  <a:cubicBezTo>
                    <a:pt x="5" y="14"/>
                    <a:pt x="4" y="10"/>
                    <a:pt x="7" y="7"/>
                  </a:cubicBezTo>
                  <a:cubicBezTo>
                    <a:pt x="9" y="5"/>
                    <a:pt x="13" y="5"/>
                    <a:pt x="16" y="4"/>
                  </a:cubicBezTo>
                </a:path>
              </a:pathLst>
            </a:custGeom>
            <a:solidFill>
              <a:srgbClr val="FC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06" name="Freeform 269">
              <a:extLst>
                <a:ext uri="{FF2B5EF4-FFF2-40B4-BE49-F238E27FC236}">
                  <a16:creationId xmlns:a16="http://schemas.microsoft.com/office/drawing/2014/main" id="{85F22A4A-ED1A-4991-88F0-C0AB4AECE4E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9" y="1064"/>
              <a:ext cx="26" cy="22"/>
            </a:xfrm>
            <a:custGeom>
              <a:avLst/>
              <a:gdLst>
                <a:gd name="T0" fmla="*/ 16 w 30"/>
                <a:gd name="T1" fmla="*/ 1 h 25"/>
                <a:gd name="T2" fmla="*/ 16 w 30"/>
                <a:gd name="T3" fmla="*/ 7 h 25"/>
                <a:gd name="T4" fmla="*/ 12 w 30"/>
                <a:gd name="T5" fmla="*/ 12 h 25"/>
                <a:gd name="T6" fmla="*/ 0 w 30"/>
                <a:gd name="T7" fmla="*/ 10 h 25"/>
                <a:gd name="T8" fmla="*/ 6 w 30"/>
                <a:gd name="T9" fmla="*/ 12 h 25"/>
                <a:gd name="T10" fmla="*/ 13 w 30"/>
                <a:gd name="T11" fmla="*/ 9 h 25"/>
                <a:gd name="T12" fmla="*/ 16 w 30"/>
                <a:gd name="T13" fmla="*/ 0 h 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0" h="25">
                  <a:moveTo>
                    <a:pt x="29" y="1"/>
                  </a:moveTo>
                  <a:cubicBezTo>
                    <a:pt x="30" y="1"/>
                    <a:pt x="29" y="10"/>
                    <a:pt x="28" y="11"/>
                  </a:cubicBezTo>
                  <a:cubicBezTo>
                    <a:pt x="27" y="16"/>
                    <a:pt x="26" y="18"/>
                    <a:pt x="22" y="21"/>
                  </a:cubicBezTo>
                  <a:cubicBezTo>
                    <a:pt x="16" y="25"/>
                    <a:pt x="5" y="22"/>
                    <a:pt x="0" y="17"/>
                  </a:cubicBezTo>
                  <a:cubicBezTo>
                    <a:pt x="4" y="18"/>
                    <a:pt x="6" y="20"/>
                    <a:pt x="10" y="20"/>
                  </a:cubicBezTo>
                  <a:cubicBezTo>
                    <a:pt x="15" y="20"/>
                    <a:pt x="20" y="17"/>
                    <a:pt x="23" y="14"/>
                  </a:cubicBezTo>
                  <a:cubicBezTo>
                    <a:pt x="26" y="11"/>
                    <a:pt x="28" y="5"/>
                    <a:pt x="2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07" name="Freeform 270">
              <a:extLst>
                <a:ext uri="{FF2B5EF4-FFF2-40B4-BE49-F238E27FC236}">
                  <a16:creationId xmlns:a16="http://schemas.microsoft.com/office/drawing/2014/main" id="{033EC020-7D59-4454-A8A9-750CF4F193E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0" y="1046"/>
              <a:ext cx="17" cy="9"/>
            </a:xfrm>
            <a:custGeom>
              <a:avLst/>
              <a:gdLst>
                <a:gd name="T0" fmla="*/ 9 w 20"/>
                <a:gd name="T1" fmla="*/ 2 h 11"/>
                <a:gd name="T2" fmla="*/ 5 w 20"/>
                <a:gd name="T3" fmla="*/ 2 h 11"/>
                <a:gd name="T4" fmla="*/ 0 w 20"/>
                <a:gd name="T5" fmla="*/ 5 h 11"/>
                <a:gd name="T6" fmla="*/ 2 w 20"/>
                <a:gd name="T7" fmla="*/ 4 h 11"/>
                <a:gd name="T8" fmla="*/ 4 w 20"/>
                <a:gd name="T9" fmla="*/ 1 h 11"/>
                <a:gd name="T10" fmla="*/ 8 w 20"/>
                <a:gd name="T11" fmla="*/ 0 h 11"/>
                <a:gd name="T12" fmla="*/ 10 w 20"/>
                <a:gd name="T13" fmla="*/ 2 h 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0" h="11">
                  <a:moveTo>
                    <a:pt x="17" y="3"/>
                  </a:moveTo>
                  <a:cubicBezTo>
                    <a:pt x="15" y="3"/>
                    <a:pt x="12" y="2"/>
                    <a:pt x="9" y="3"/>
                  </a:cubicBezTo>
                  <a:cubicBezTo>
                    <a:pt x="6" y="5"/>
                    <a:pt x="2" y="8"/>
                    <a:pt x="0" y="11"/>
                  </a:cubicBezTo>
                  <a:cubicBezTo>
                    <a:pt x="0" y="10"/>
                    <a:pt x="2" y="9"/>
                    <a:pt x="2" y="8"/>
                  </a:cubicBezTo>
                  <a:cubicBezTo>
                    <a:pt x="4" y="6"/>
                    <a:pt x="6" y="3"/>
                    <a:pt x="8" y="1"/>
                  </a:cubicBezTo>
                  <a:cubicBezTo>
                    <a:pt x="10" y="0"/>
                    <a:pt x="12" y="0"/>
                    <a:pt x="15" y="0"/>
                  </a:cubicBezTo>
                  <a:cubicBezTo>
                    <a:pt x="17" y="0"/>
                    <a:pt x="19" y="1"/>
                    <a:pt x="20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08" name="Freeform 271">
              <a:extLst>
                <a:ext uri="{FF2B5EF4-FFF2-40B4-BE49-F238E27FC236}">
                  <a16:creationId xmlns:a16="http://schemas.microsoft.com/office/drawing/2014/main" id="{78E4127D-4E4B-4FE9-9C36-E06E1850744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6" y="911"/>
              <a:ext cx="23" cy="26"/>
            </a:xfrm>
            <a:custGeom>
              <a:avLst/>
              <a:gdLst>
                <a:gd name="T0" fmla="*/ 1 w 27"/>
                <a:gd name="T1" fmla="*/ 0 h 31"/>
                <a:gd name="T2" fmla="*/ 7 w 27"/>
                <a:gd name="T3" fmla="*/ 3 h 31"/>
                <a:gd name="T4" fmla="*/ 12 w 27"/>
                <a:gd name="T5" fmla="*/ 7 h 31"/>
                <a:gd name="T6" fmla="*/ 12 w 27"/>
                <a:gd name="T7" fmla="*/ 15 h 31"/>
                <a:gd name="T8" fmla="*/ 10 w 27"/>
                <a:gd name="T9" fmla="*/ 13 h 31"/>
                <a:gd name="T10" fmla="*/ 6 w 27"/>
                <a:gd name="T11" fmla="*/ 9 h 31"/>
                <a:gd name="T12" fmla="*/ 0 w 27"/>
                <a:gd name="T13" fmla="*/ 0 h 3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7" h="31">
                  <a:moveTo>
                    <a:pt x="1" y="0"/>
                  </a:moveTo>
                  <a:cubicBezTo>
                    <a:pt x="5" y="2"/>
                    <a:pt x="9" y="5"/>
                    <a:pt x="12" y="6"/>
                  </a:cubicBezTo>
                  <a:cubicBezTo>
                    <a:pt x="16" y="8"/>
                    <a:pt x="20" y="11"/>
                    <a:pt x="22" y="14"/>
                  </a:cubicBezTo>
                  <a:cubicBezTo>
                    <a:pt x="27" y="20"/>
                    <a:pt x="25" y="24"/>
                    <a:pt x="24" y="31"/>
                  </a:cubicBezTo>
                  <a:cubicBezTo>
                    <a:pt x="22" y="30"/>
                    <a:pt x="21" y="27"/>
                    <a:pt x="20" y="26"/>
                  </a:cubicBezTo>
                  <a:cubicBezTo>
                    <a:pt x="17" y="23"/>
                    <a:pt x="13" y="21"/>
                    <a:pt x="10" y="19"/>
                  </a:cubicBezTo>
                  <a:cubicBezTo>
                    <a:pt x="5" y="14"/>
                    <a:pt x="1" y="7"/>
                    <a:pt x="0" y="0"/>
                  </a:cubicBezTo>
                </a:path>
              </a:pathLst>
            </a:custGeom>
            <a:solidFill>
              <a:srgbClr val="FC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09" name="Freeform 272">
              <a:extLst>
                <a:ext uri="{FF2B5EF4-FFF2-40B4-BE49-F238E27FC236}">
                  <a16:creationId xmlns:a16="http://schemas.microsoft.com/office/drawing/2014/main" id="{1EF8BFDB-AE42-4051-BC5A-4132542772D4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6" y="978"/>
              <a:ext cx="61" cy="44"/>
            </a:xfrm>
            <a:custGeom>
              <a:avLst/>
              <a:gdLst>
                <a:gd name="T0" fmla="*/ 40 w 70"/>
                <a:gd name="T1" fmla="*/ 3 h 51"/>
                <a:gd name="T2" fmla="*/ 18 w 70"/>
                <a:gd name="T3" fmla="*/ 5 h 51"/>
                <a:gd name="T4" fmla="*/ 8 w 70"/>
                <a:gd name="T5" fmla="*/ 14 h 51"/>
                <a:gd name="T6" fmla="*/ 0 w 70"/>
                <a:gd name="T7" fmla="*/ 28 h 51"/>
                <a:gd name="T8" fmla="*/ 19 w 70"/>
                <a:gd name="T9" fmla="*/ 8 h 51"/>
                <a:gd name="T10" fmla="*/ 38 w 70"/>
                <a:gd name="T11" fmla="*/ 3 h 5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0" h="51">
                  <a:moveTo>
                    <a:pt x="70" y="4"/>
                  </a:moveTo>
                  <a:cubicBezTo>
                    <a:pt x="58" y="0"/>
                    <a:pt x="43" y="2"/>
                    <a:pt x="32" y="9"/>
                  </a:cubicBezTo>
                  <a:cubicBezTo>
                    <a:pt x="25" y="13"/>
                    <a:pt x="18" y="20"/>
                    <a:pt x="13" y="26"/>
                  </a:cubicBezTo>
                  <a:cubicBezTo>
                    <a:pt x="6" y="34"/>
                    <a:pt x="5" y="43"/>
                    <a:pt x="0" y="51"/>
                  </a:cubicBezTo>
                  <a:cubicBezTo>
                    <a:pt x="9" y="38"/>
                    <a:pt x="18" y="22"/>
                    <a:pt x="33" y="15"/>
                  </a:cubicBezTo>
                  <a:cubicBezTo>
                    <a:pt x="44" y="9"/>
                    <a:pt x="56" y="6"/>
                    <a:pt x="67" y="4"/>
                  </a:cubicBezTo>
                </a:path>
              </a:pathLst>
            </a:custGeom>
            <a:solidFill>
              <a:srgbClr val="FC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10" name="Freeform 273">
              <a:extLst>
                <a:ext uri="{FF2B5EF4-FFF2-40B4-BE49-F238E27FC236}">
                  <a16:creationId xmlns:a16="http://schemas.microsoft.com/office/drawing/2014/main" id="{6DC005F6-5FC1-41A2-9B59-DBBBBF852E7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0" y="918"/>
              <a:ext cx="18" cy="81"/>
            </a:xfrm>
            <a:custGeom>
              <a:avLst/>
              <a:gdLst>
                <a:gd name="T0" fmla="*/ 5 w 22"/>
                <a:gd name="T1" fmla="*/ 0 h 93"/>
                <a:gd name="T2" fmla="*/ 2 w 22"/>
                <a:gd name="T3" fmla="*/ 14 h 93"/>
                <a:gd name="T4" fmla="*/ 0 w 22"/>
                <a:gd name="T5" fmla="*/ 29 h 93"/>
                <a:gd name="T6" fmla="*/ 2 w 22"/>
                <a:gd name="T7" fmla="*/ 44 h 93"/>
                <a:gd name="T8" fmla="*/ 10 w 22"/>
                <a:gd name="T9" fmla="*/ 51 h 93"/>
                <a:gd name="T10" fmla="*/ 2 w 22"/>
                <a:gd name="T11" fmla="*/ 23 h 93"/>
                <a:gd name="T12" fmla="*/ 4 w 22"/>
                <a:gd name="T13" fmla="*/ 10 h 93"/>
                <a:gd name="T14" fmla="*/ 4 w 22"/>
                <a:gd name="T15" fmla="*/ 1 h 9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2" h="93">
                  <a:moveTo>
                    <a:pt x="11" y="0"/>
                  </a:moveTo>
                  <a:cubicBezTo>
                    <a:pt x="6" y="4"/>
                    <a:pt x="4" y="18"/>
                    <a:pt x="3" y="24"/>
                  </a:cubicBezTo>
                  <a:cubicBezTo>
                    <a:pt x="2" y="33"/>
                    <a:pt x="1" y="42"/>
                    <a:pt x="0" y="50"/>
                  </a:cubicBezTo>
                  <a:cubicBezTo>
                    <a:pt x="0" y="59"/>
                    <a:pt x="1" y="67"/>
                    <a:pt x="2" y="75"/>
                  </a:cubicBezTo>
                  <a:cubicBezTo>
                    <a:pt x="4" y="84"/>
                    <a:pt x="12" y="93"/>
                    <a:pt x="22" y="89"/>
                  </a:cubicBezTo>
                  <a:cubicBezTo>
                    <a:pt x="2" y="81"/>
                    <a:pt x="4" y="58"/>
                    <a:pt x="6" y="40"/>
                  </a:cubicBezTo>
                  <a:cubicBezTo>
                    <a:pt x="7" y="33"/>
                    <a:pt x="8" y="26"/>
                    <a:pt x="8" y="18"/>
                  </a:cubicBezTo>
                  <a:cubicBezTo>
                    <a:pt x="8" y="13"/>
                    <a:pt x="10" y="6"/>
                    <a:pt x="9" y="1"/>
                  </a:cubicBezTo>
                </a:path>
              </a:pathLst>
            </a:custGeom>
            <a:solidFill>
              <a:srgbClr val="FC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11" name="Freeform 274">
              <a:extLst>
                <a:ext uri="{FF2B5EF4-FFF2-40B4-BE49-F238E27FC236}">
                  <a16:creationId xmlns:a16="http://schemas.microsoft.com/office/drawing/2014/main" id="{602C5526-5E5A-4B61-A469-9D420666D25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4" y="1088"/>
              <a:ext cx="133" cy="30"/>
            </a:xfrm>
            <a:custGeom>
              <a:avLst/>
              <a:gdLst>
                <a:gd name="T0" fmla="*/ 85 w 154"/>
                <a:gd name="T1" fmla="*/ 1 h 35"/>
                <a:gd name="T2" fmla="*/ 74 w 154"/>
                <a:gd name="T3" fmla="*/ 0 h 35"/>
                <a:gd name="T4" fmla="*/ 58 w 154"/>
                <a:gd name="T5" fmla="*/ 3 h 35"/>
                <a:gd name="T6" fmla="*/ 26 w 154"/>
                <a:gd name="T7" fmla="*/ 13 h 35"/>
                <a:gd name="T8" fmla="*/ 10 w 154"/>
                <a:gd name="T9" fmla="*/ 15 h 35"/>
                <a:gd name="T10" fmla="*/ 0 w 154"/>
                <a:gd name="T11" fmla="*/ 17 h 35"/>
                <a:gd name="T12" fmla="*/ 22 w 154"/>
                <a:gd name="T13" fmla="*/ 15 h 35"/>
                <a:gd name="T14" fmla="*/ 52 w 154"/>
                <a:gd name="T15" fmla="*/ 12 h 35"/>
                <a:gd name="T16" fmla="*/ 73 w 154"/>
                <a:gd name="T17" fmla="*/ 4 h 35"/>
                <a:gd name="T18" fmla="*/ 86 w 154"/>
                <a:gd name="T19" fmla="*/ 2 h 3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54" h="35">
                  <a:moveTo>
                    <a:pt x="153" y="1"/>
                  </a:moveTo>
                  <a:cubicBezTo>
                    <a:pt x="153" y="1"/>
                    <a:pt x="138" y="0"/>
                    <a:pt x="134" y="0"/>
                  </a:cubicBezTo>
                  <a:cubicBezTo>
                    <a:pt x="123" y="1"/>
                    <a:pt x="113" y="4"/>
                    <a:pt x="103" y="7"/>
                  </a:cubicBezTo>
                  <a:cubicBezTo>
                    <a:pt x="84" y="12"/>
                    <a:pt x="65" y="17"/>
                    <a:pt x="46" y="23"/>
                  </a:cubicBezTo>
                  <a:cubicBezTo>
                    <a:pt x="37" y="26"/>
                    <a:pt x="28" y="27"/>
                    <a:pt x="19" y="28"/>
                  </a:cubicBezTo>
                  <a:cubicBezTo>
                    <a:pt x="13" y="29"/>
                    <a:pt x="6" y="32"/>
                    <a:pt x="0" y="31"/>
                  </a:cubicBezTo>
                  <a:cubicBezTo>
                    <a:pt x="10" y="35"/>
                    <a:pt x="29" y="30"/>
                    <a:pt x="40" y="29"/>
                  </a:cubicBezTo>
                  <a:cubicBezTo>
                    <a:pt x="58" y="28"/>
                    <a:pt x="77" y="26"/>
                    <a:pt x="94" y="22"/>
                  </a:cubicBezTo>
                  <a:cubicBezTo>
                    <a:pt x="107" y="18"/>
                    <a:pt x="120" y="13"/>
                    <a:pt x="132" y="8"/>
                  </a:cubicBezTo>
                  <a:cubicBezTo>
                    <a:pt x="139" y="5"/>
                    <a:pt x="147" y="4"/>
                    <a:pt x="154" y="2"/>
                  </a:cubicBezTo>
                </a:path>
              </a:pathLst>
            </a:custGeom>
            <a:solidFill>
              <a:srgbClr val="FC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12" name="Freeform 275">
              <a:extLst>
                <a:ext uri="{FF2B5EF4-FFF2-40B4-BE49-F238E27FC236}">
                  <a16:creationId xmlns:a16="http://schemas.microsoft.com/office/drawing/2014/main" id="{6C2E91CC-C16E-49ED-86B5-C697EE9B8B8E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3" y="1227"/>
              <a:ext cx="94" cy="178"/>
            </a:xfrm>
            <a:custGeom>
              <a:avLst/>
              <a:gdLst>
                <a:gd name="T0" fmla="*/ 0 w 109"/>
                <a:gd name="T1" fmla="*/ 1 h 206"/>
                <a:gd name="T2" fmla="*/ 8 w 109"/>
                <a:gd name="T3" fmla="*/ 22 h 206"/>
                <a:gd name="T4" fmla="*/ 15 w 109"/>
                <a:gd name="T5" fmla="*/ 41 h 206"/>
                <a:gd name="T6" fmla="*/ 18 w 109"/>
                <a:gd name="T7" fmla="*/ 74 h 206"/>
                <a:gd name="T8" fmla="*/ 24 w 109"/>
                <a:gd name="T9" fmla="*/ 97 h 206"/>
                <a:gd name="T10" fmla="*/ 40 w 109"/>
                <a:gd name="T11" fmla="*/ 107 h 206"/>
                <a:gd name="T12" fmla="*/ 60 w 109"/>
                <a:gd name="T13" fmla="*/ 115 h 206"/>
                <a:gd name="T14" fmla="*/ 52 w 109"/>
                <a:gd name="T15" fmla="*/ 105 h 206"/>
                <a:gd name="T16" fmla="*/ 36 w 109"/>
                <a:gd name="T17" fmla="*/ 83 h 206"/>
                <a:gd name="T18" fmla="*/ 26 w 109"/>
                <a:gd name="T19" fmla="*/ 59 h 206"/>
                <a:gd name="T20" fmla="*/ 22 w 109"/>
                <a:gd name="T21" fmla="*/ 35 h 206"/>
                <a:gd name="T22" fmla="*/ 9 w 109"/>
                <a:gd name="T23" fmla="*/ 10 h 206"/>
                <a:gd name="T24" fmla="*/ 3 w 109"/>
                <a:gd name="T25" fmla="*/ 3 h 206"/>
                <a:gd name="T26" fmla="*/ 2 w 109"/>
                <a:gd name="T27" fmla="*/ 2 h 20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09" h="206">
                  <a:moveTo>
                    <a:pt x="0" y="1"/>
                  </a:moveTo>
                  <a:cubicBezTo>
                    <a:pt x="1" y="15"/>
                    <a:pt x="9" y="29"/>
                    <a:pt x="14" y="41"/>
                  </a:cubicBezTo>
                  <a:cubicBezTo>
                    <a:pt x="19" y="53"/>
                    <a:pt x="24" y="63"/>
                    <a:pt x="27" y="75"/>
                  </a:cubicBezTo>
                  <a:cubicBezTo>
                    <a:pt x="31" y="93"/>
                    <a:pt x="32" y="113"/>
                    <a:pt x="33" y="132"/>
                  </a:cubicBezTo>
                  <a:cubicBezTo>
                    <a:pt x="34" y="147"/>
                    <a:pt x="30" y="164"/>
                    <a:pt x="44" y="175"/>
                  </a:cubicBezTo>
                  <a:cubicBezTo>
                    <a:pt x="52" y="181"/>
                    <a:pt x="63" y="187"/>
                    <a:pt x="72" y="192"/>
                  </a:cubicBezTo>
                  <a:cubicBezTo>
                    <a:pt x="83" y="199"/>
                    <a:pt x="96" y="205"/>
                    <a:pt x="109" y="206"/>
                  </a:cubicBezTo>
                  <a:cubicBezTo>
                    <a:pt x="103" y="201"/>
                    <a:pt x="99" y="193"/>
                    <a:pt x="93" y="187"/>
                  </a:cubicBezTo>
                  <a:cubicBezTo>
                    <a:pt x="83" y="175"/>
                    <a:pt x="73" y="162"/>
                    <a:pt x="66" y="148"/>
                  </a:cubicBezTo>
                  <a:cubicBezTo>
                    <a:pt x="60" y="135"/>
                    <a:pt x="52" y="120"/>
                    <a:pt x="48" y="106"/>
                  </a:cubicBezTo>
                  <a:cubicBezTo>
                    <a:pt x="44" y="92"/>
                    <a:pt x="42" y="77"/>
                    <a:pt x="39" y="63"/>
                  </a:cubicBezTo>
                  <a:cubicBezTo>
                    <a:pt x="35" y="48"/>
                    <a:pt x="27" y="31"/>
                    <a:pt x="17" y="18"/>
                  </a:cubicBezTo>
                  <a:cubicBezTo>
                    <a:pt x="14" y="14"/>
                    <a:pt x="10" y="10"/>
                    <a:pt x="7" y="6"/>
                  </a:cubicBezTo>
                  <a:cubicBezTo>
                    <a:pt x="5" y="4"/>
                    <a:pt x="2" y="0"/>
                    <a:pt x="2" y="2"/>
                  </a:cubicBezTo>
                </a:path>
              </a:pathLst>
            </a:custGeom>
            <a:solidFill>
              <a:srgbClr val="FC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13" name="Freeform 276">
              <a:extLst>
                <a:ext uri="{FF2B5EF4-FFF2-40B4-BE49-F238E27FC236}">
                  <a16:creationId xmlns:a16="http://schemas.microsoft.com/office/drawing/2014/main" id="{CFE75ED8-7911-4CB8-8126-6D95B9940CC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2" y="1114"/>
              <a:ext cx="68" cy="134"/>
            </a:xfrm>
            <a:custGeom>
              <a:avLst/>
              <a:gdLst>
                <a:gd name="T0" fmla="*/ 44 w 79"/>
                <a:gd name="T1" fmla="*/ 0 h 155"/>
                <a:gd name="T2" fmla="*/ 3 w 79"/>
                <a:gd name="T3" fmla="*/ 30 h 155"/>
                <a:gd name="T4" fmla="*/ 3 w 79"/>
                <a:gd name="T5" fmla="*/ 86 h 155"/>
                <a:gd name="T6" fmla="*/ 9 w 79"/>
                <a:gd name="T7" fmla="*/ 26 h 155"/>
                <a:gd name="T8" fmla="*/ 44 w 79"/>
                <a:gd name="T9" fmla="*/ 0 h 1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9" h="155">
                  <a:moveTo>
                    <a:pt x="79" y="0"/>
                  </a:moveTo>
                  <a:cubicBezTo>
                    <a:pt x="79" y="0"/>
                    <a:pt x="14" y="8"/>
                    <a:pt x="7" y="56"/>
                  </a:cubicBezTo>
                  <a:cubicBezTo>
                    <a:pt x="0" y="106"/>
                    <a:pt x="3" y="155"/>
                    <a:pt x="3" y="155"/>
                  </a:cubicBezTo>
                  <a:cubicBezTo>
                    <a:pt x="3" y="155"/>
                    <a:pt x="3" y="69"/>
                    <a:pt x="18" y="46"/>
                  </a:cubicBezTo>
                  <a:cubicBezTo>
                    <a:pt x="33" y="23"/>
                    <a:pt x="67" y="1"/>
                    <a:pt x="7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14" name="Freeform 277">
              <a:extLst>
                <a:ext uri="{FF2B5EF4-FFF2-40B4-BE49-F238E27FC236}">
                  <a16:creationId xmlns:a16="http://schemas.microsoft.com/office/drawing/2014/main" id="{A27E2692-1CDD-460B-B078-FE7CD8060E7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3" y="1068"/>
              <a:ext cx="161" cy="41"/>
            </a:xfrm>
            <a:custGeom>
              <a:avLst/>
              <a:gdLst>
                <a:gd name="T0" fmla="*/ 0 w 187"/>
                <a:gd name="T1" fmla="*/ 3 h 48"/>
                <a:gd name="T2" fmla="*/ 24 w 187"/>
                <a:gd name="T3" fmla="*/ 9 h 48"/>
                <a:gd name="T4" fmla="*/ 45 w 187"/>
                <a:gd name="T5" fmla="*/ 17 h 48"/>
                <a:gd name="T6" fmla="*/ 67 w 187"/>
                <a:gd name="T7" fmla="*/ 24 h 48"/>
                <a:gd name="T8" fmla="*/ 103 w 187"/>
                <a:gd name="T9" fmla="*/ 16 h 48"/>
                <a:gd name="T10" fmla="*/ 73 w 187"/>
                <a:gd name="T11" fmla="*/ 9 h 48"/>
                <a:gd name="T12" fmla="*/ 38 w 187"/>
                <a:gd name="T13" fmla="*/ 4 h 48"/>
                <a:gd name="T14" fmla="*/ 2 w 187"/>
                <a:gd name="T15" fmla="*/ 4 h 4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87" h="48">
                  <a:moveTo>
                    <a:pt x="0" y="5"/>
                  </a:moveTo>
                  <a:cubicBezTo>
                    <a:pt x="6" y="13"/>
                    <a:pt x="33" y="13"/>
                    <a:pt x="44" y="16"/>
                  </a:cubicBezTo>
                  <a:cubicBezTo>
                    <a:pt x="58" y="19"/>
                    <a:pt x="69" y="24"/>
                    <a:pt x="81" y="32"/>
                  </a:cubicBezTo>
                  <a:cubicBezTo>
                    <a:pt x="95" y="41"/>
                    <a:pt x="106" y="48"/>
                    <a:pt x="123" y="46"/>
                  </a:cubicBezTo>
                  <a:cubicBezTo>
                    <a:pt x="146" y="43"/>
                    <a:pt x="164" y="35"/>
                    <a:pt x="187" y="31"/>
                  </a:cubicBezTo>
                  <a:cubicBezTo>
                    <a:pt x="170" y="23"/>
                    <a:pt x="150" y="22"/>
                    <a:pt x="133" y="18"/>
                  </a:cubicBezTo>
                  <a:cubicBezTo>
                    <a:pt x="111" y="14"/>
                    <a:pt x="90" y="9"/>
                    <a:pt x="68" y="8"/>
                  </a:cubicBezTo>
                  <a:cubicBezTo>
                    <a:pt x="51" y="8"/>
                    <a:pt x="15" y="0"/>
                    <a:pt x="2" y="8"/>
                  </a:cubicBezTo>
                </a:path>
              </a:pathLst>
            </a:custGeom>
            <a:solidFill>
              <a:srgbClr val="FC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15" name="Freeform 278">
              <a:extLst>
                <a:ext uri="{FF2B5EF4-FFF2-40B4-BE49-F238E27FC236}">
                  <a16:creationId xmlns:a16="http://schemas.microsoft.com/office/drawing/2014/main" id="{CE00BE89-5012-4EA8-AED9-E4341AE1A54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2" y="1439"/>
              <a:ext cx="286" cy="130"/>
            </a:xfrm>
            <a:custGeom>
              <a:avLst/>
              <a:gdLst>
                <a:gd name="T0" fmla="*/ 183 w 332"/>
                <a:gd name="T1" fmla="*/ 6 h 151"/>
                <a:gd name="T2" fmla="*/ 142 w 332"/>
                <a:gd name="T3" fmla="*/ 15 h 151"/>
                <a:gd name="T4" fmla="*/ 103 w 332"/>
                <a:gd name="T5" fmla="*/ 36 h 151"/>
                <a:gd name="T6" fmla="*/ 62 w 332"/>
                <a:gd name="T7" fmla="*/ 83 h 151"/>
                <a:gd name="T8" fmla="*/ 0 w 332"/>
                <a:gd name="T9" fmla="*/ 24 h 151"/>
                <a:gd name="T10" fmla="*/ 17 w 332"/>
                <a:gd name="T11" fmla="*/ 31 h 151"/>
                <a:gd name="T12" fmla="*/ 41 w 332"/>
                <a:gd name="T13" fmla="*/ 45 h 151"/>
                <a:gd name="T14" fmla="*/ 77 w 332"/>
                <a:gd name="T15" fmla="*/ 51 h 151"/>
                <a:gd name="T16" fmla="*/ 180 w 332"/>
                <a:gd name="T17" fmla="*/ 3 h 15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32" h="151">
                  <a:moveTo>
                    <a:pt x="332" y="10"/>
                  </a:moveTo>
                  <a:cubicBezTo>
                    <a:pt x="307" y="16"/>
                    <a:pt x="283" y="19"/>
                    <a:pt x="259" y="27"/>
                  </a:cubicBezTo>
                  <a:cubicBezTo>
                    <a:pt x="234" y="36"/>
                    <a:pt x="207" y="49"/>
                    <a:pt x="186" y="66"/>
                  </a:cubicBezTo>
                  <a:cubicBezTo>
                    <a:pt x="159" y="88"/>
                    <a:pt x="122" y="118"/>
                    <a:pt x="111" y="151"/>
                  </a:cubicBezTo>
                  <a:cubicBezTo>
                    <a:pt x="101" y="95"/>
                    <a:pt x="34" y="80"/>
                    <a:pt x="0" y="44"/>
                  </a:cubicBezTo>
                  <a:cubicBezTo>
                    <a:pt x="12" y="44"/>
                    <a:pt x="21" y="53"/>
                    <a:pt x="31" y="57"/>
                  </a:cubicBezTo>
                  <a:cubicBezTo>
                    <a:pt x="46" y="65"/>
                    <a:pt x="61" y="72"/>
                    <a:pt x="75" y="81"/>
                  </a:cubicBezTo>
                  <a:cubicBezTo>
                    <a:pt x="98" y="94"/>
                    <a:pt x="112" y="105"/>
                    <a:pt x="139" y="92"/>
                  </a:cubicBezTo>
                  <a:cubicBezTo>
                    <a:pt x="198" y="63"/>
                    <a:pt x="256" y="0"/>
                    <a:pt x="327" y="7"/>
                  </a:cubicBezTo>
                </a:path>
              </a:pathLst>
            </a:custGeom>
            <a:solidFill>
              <a:srgbClr val="FC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16" name="Freeform 279">
              <a:extLst>
                <a:ext uri="{FF2B5EF4-FFF2-40B4-BE49-F238E27FC236}">
                  <a16:creationId xmlns:a16="http://schemas.microsoft.com/office/drawing/2014/main" id="{C9AA3105-BD1D-45E1-A66D-3E740482A0E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3" y="1300"/>
              <a:ext cx="100" cy="82"/>
            </a:xfrm>
            <a:custGeom>
              <a:avLst/>
              <a:gdLst>
                <a:gd name="T0" fmla="*/ 64 w 116"/>
                <a:gd name="T1" fmla="*/ 45 h 96"/>
                <a:gd name="T2" fmla="*/ 47 w 116"/>
                <a:gd name="T3" fmla="*/ 43 h 96"/>
                <a:gd name="T4" fmla="*/ 31 w 116"/>
                <a:gd name="T5" fmla="*/ 34 h 96"/>
                <a:gd name="T6" fmla="*/ 0 w 116"/>
                <a:gd name="T7" fmla="*/ 0 h 96"/>
                <a:gd name="T8" fmla="*/ 32 w 116"/>
                <a:gd name="T9" fmla="*/ 40 h 96"/>
                <a:gd name="T10" fmla="*/ 44 w 116"/>
                <a:gd name="T11" fmla="*/ 49 h 96"/>
                <a:gd name="T12" fmla="*/ 62 w 116"/>
                <a:gd name="T13" fmla="*/ 45 h 9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6" h="96">
                  <a:moveTo>
                    <a:pt x="116" y="85"/>
                  </a:moveTo>
                  <a:cubicBezTo>
                    <a:pt x="106" y="77"/>
                    <a:pt x="96" y="80"/>
                    <a:pt x="86" y="80"/>
                  </a:cubicBezTo>
                  <a:cubicBezTo>
                    <a:pt x="75" y="79"/>
                    <a:pt x="66" y="71"/>
                    <a:pt x="57" y="64"/>
                  </a:cubicBezTo>
                  <a:cubicBezTo>
                    <a:pt x="34" y="45"/>
                    <a:pt x="17" y="25"/>
                    <a:pt x="0" y="0"/>
                  </a:cubicBezTo>
                  <a:cubicBezTo>
                    <a:pt x="10" y="29"/>
                    <a:pt x="30" y="62"/>
                    <a:pt x="58" y="75"/>
                  </a:cubicBezTo>
                  <a:cubicBezTo>
                    <a:pt x="68" y="79"/>
                    <a:pt x="70" y="90"/>
                    <a:pt x="79" y="93"/>
                  </a:cubicBezTo>
                  <a:cubicBezTo>
                    <a:pt x="86" y="96"/>
                    <a:pt x="105" y="89"/>
                    <a:pt x="111" y="8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17" name="Freeform 280">
              <a:extLst>
                <a:ext uri="{FF2B5EF4-FFF2-40B4-BE49-F238E27FC236}">
                  <a16:creationId xmlns:a16="http://schemas.microsoft.com/office/drawing/2014/main" id="{BB8F3686-D4A2-40DC-AECD-C60E3FF73846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7" y="1244"/>
              <a:ext cx="365" cy="123"/>
            </a:xfrm>
            <a:custGeom>
              <a:avLst/>
              <a:gdLst>
                <a:gd name="T0" fmla="*/ 0 w 424"/>
                <a:gd name="T1" fmla="*/ 81 h 142"/>
                <a:gd name="T2" fmla="*/ 232 w 424"/>
                <a:gd name="T3" fmla="*/ 0 h 142"/>
                <a:gd name="T4" fmla="*/ 0 w 424"/>
                <a:gd name="T5" fmla="*/ 81 h 14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24" h="142">
                  <a:moveTo>
                    <a:pt x="0" y="142"/>
                  </a:moveTo>
                  <a:cubicBezTo>
                    <a:pt x="0" y="142"/>
                    <a:pt x="290" y="6"/>
                    <a:pt x="424" y="0"/>
                  </a:cubicBezTo>
                  <a:cubicBezTo>
                    <a:pt x="424" y="0"/>
                    <a:pt x="95" y="91"/>
                    <a:pt x="0" y="14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18" name="Freeform 281">
              <a:extLst>
                <a:ext uri="{FF2B5EF4-FFF2-40B4-BE49-F238E27FC236}">
                  <a16:creationId xmlns:a16="http://schemas.microsoft.com/office/drawing/2014/main" id="{F1503D7B-D1DB-489B-90A3-7925DBC5EB0F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0" y="1432"/>
              <a:ext cx="15" cy="71"/>
            </a:xfrm>
            <a:custGeom>
              <a:avLst/>
              <a:gdLst>
                <a:gd name="T0" fmla="*/ 0 w 17"/>
                <a:gd name="T1" fmla="*/ 46 h 82"/>
                <a:gd name="T2" fmla="*/ 7 w 17"/>
                <a:gd name="T3" fmla="*/ 25 h 82"/>
                <a:gd name="T4" fmla="*/ 10 w 17"/>
                <a:gd name="T5" fmla="*/ 0 h 8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82">
                  <a:moveTo>
                    <a:pt x="0" y="82"/>
                  </a:moveTo>
                  <a:cubicBezTo>
                    <a:pt x="0" y="69"/>
                    <a:pt x="8" y="57"/>
                    <a:pt x="11" y="45"/>
                  </a:cubicBezTo>
                  <a:cubicBezTo>
                    <a:pt x="15" y="31"/>
                    <a:pt x="11" y="13"/>
                    <a:pt x="17" y="0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19" name="Freeform 282">
              <a:extLst>
                <a:ext uri="{FF2B5EF4-FFF2-40B4-BE49-F238E27FC236}">
                  <a16:creationId xmlns:a16="http://schemas.microsoft.com/office/drawing/2014/main" id="{AE00F5F2-00CB-4130-9ABC-3ACBDBDE77C3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5" y="1437"/>
              <a:ext cx="15" cy="16"/>
            </a:xfrm>
            <a:custGeom>
              <a:avLst/>
              <a:gdLst>
                <a:gd name="T0" fmla="*/ 10 w 17"/>
                <a:gd name="T1" fmla="*/ 9 h 19"/>
                <a:gd name="T2" fmla="*/ 0 w 17"/>
                <a:gd name="T3" fmla="*/ 3 h 1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19">
                  <a:moveTo>
                    <a:pt x="17" y="19"/>
                  </a:moveTo>
                  <a:cubicBezTo>
                    <a:pt x="14" y="11"/>
                    <a:pt x="8" y="0"/>
                    <a:pt x="0" y="5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20" name="Freeform 283">
              <a:extLst>
                <a:ext uri="{FF2B5EF4-FFF2-40B4-BE49-F238E27FC236}">
                  <a16:creationId xmlns:a16="http://schemas.microsoft.com/office/drawing/2014/main" id="{78E6519B-3EB3-492A-91EC-16469F2F1B4C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8" y="1646"/>
              <a:ext cx="40" cy="84"/>
            </a:xfrm>
            <a:custGeom>
              <a:avLst/>
              <a:gdLst>
                <a:gd name="T0" fmla="*/ 0 w 46"/>
                <a:gd name="T1" fmla="*/ 0 h 98"/>
                <a:gd name="T2" fmla="*/ 24 w 46"/>
                <a:gd name="T3" fmla="*/ 20 h 98"/>
                <a:gd name="T4" fmla="*/ 24 w 46"/>
                <a:gd name="T5" fmla="*/ 38 h 98"/>
                <a:gd name="T6" fmla="*/ 21 w 46"/>
                <a:gd name="T7" fmla="*/ 53 h 98"/>
                <a:gd name="T8" fmla="*/ 1 w 46"/>
                <a:gd name="T9" fmla="*/ 5 h 9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98">
                  <a:moveTo>
                    <a:pt x="0" y="0"/>
                  </a:moveTo>
                  <a:cubicBezTo>
                    <a:pt x="11" y="11"/>
                    <a:pt x="35" y="23"/>
                    <a:pt x="42" y="37"/>
                  </a:cubicBezTo>
                  <a:cubicBezTo>
                    <a:pt x="46" y="45"/>
                    <a:pt x="42" y="60"/>
                    <a:pt x="42" y="69"/>
                  </a:cubicBezTo>
                  <a:cubicBezTo>
                    <a:pt x="43" y="80"/>
                    <a:pt x="41" y="88"/>
                    <a:pt x="37" y="98"/>
                  </a:cubicBezTo>
                  <a:cubicBezTo>
                    <a:pt x="34" y="63"/>
                    <a:pt x="13" y="40"/>
                    <a:pt x="1" y="9"/>
                  </a:cubicBezTo>
                </a:path>
              </a:pathLst>
            </a:custGeom>
            <a:solidFill>
              <a:srgbClr val="FC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21" name="Freeform 284">
              <a:extLst>
                <a:ext uri="{FF2B5EF4-FFF2-40B4-BE49-F238E27FC236}">
                  <a16:creationId xmlns:a16="http://schemas.microsoft.com/office/drawing/2014/main" id="{EF1A2A88-39FB-48F9-8C48-8FF303DE5A7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7" y="1572"/>
              <a:ext cx="25" cy="93"/>
            </a:xfrm>
            <a:custGeom>
              <a:avLst/>
              <a:gdLst>
                <a:gd name="T0" fmla="*/ 5 w 30"/>
                <a:gd name="T1" fmla="*/ 0 h 107"/>
                <a:gd name="T2" fmla="*/ 3 w 30"/>
                <a:gd name="T3" fmla="*/ 35 h 107"/>
                <a:gd name="T4" fmla="*/ 3 w 30"/>
                <a:gd name="T5" fmla="*/ 50 h 107"/>
                <a:gd name="T6" fmla="*/ 15 w 30"/>
                <a:gd name="T7" fmla="*/ 61 h 107"/>
                <a:gd name="T8" fmla="*/ 9 w 30"/>
                <a:gd name="T9" fmla="*/ 26 h 107"/>
                <a:gd name="T10" fmla="*/ 5 w 30"/>
                <a:gd name="T11" fmla="*/ 1 h 10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0" h="107">
                  <a:moveTo>
                    <a:pt x="10" y="0"/>
                  </a:moveTo>
                  <a:cubicBezTo>
                    <a:pt x="21" y="1"/>
                    <a:pt x="10" y="52"/>
                    <a:pt x="7" y="61"/>
                  </a:cubicBezTo>
                  <a:cubicBezTo>
                    <a:pt x="4" y="71"/>
                    <a:pt x="0" y="79"/>
                    <a:pt x="7" y="89"/>
                  </a:cubicBezTo>
                  <a:cubicBezTo>
                    <a:pt x="12" y="98"/>
                    <a:pt x="23" y="100"/>
                    <a:pt x="30" y="107"/>
                  </a:cubicBezTo>
                  <a:cubicBezTo>
                    <a:pt x="17" y="87"/>
                    <a:pt x="20" y="68"/>
                    <a:pt x="18" y="45"/>
                  </a:cubicBezTo>
                  <a:cubicBezTo>
                    <a:pt x="18" y="37"/>
                    <a:pt x="14" y="2"/>
                    <a:pt x="9" y="1"/>
                  </a:cubicBezTo>
                </a:path>
              </a:pathLst>
            </a:custGeom>
            <a:solidFill>
              <a:srgbClr val="FC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22" name="Freeform 285">
              <a:extLst>
                <a:ext uri="{FF2B5EF4-FFF2-40B4-BE49-F238E27FC236}">
                  <a16:creationId xmlns:a16="http://schemas.microsoft.com/office/drawing/2014/main" id="{27B1C82F-CCE0-4346-B3A8-AA7E28404FD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6" y="1397"/>
              <a:ext cx="49" cy="117"/>
            </a:xfrm>
            <a:custGeom>
              <a:avLst/>
              <a:gdLst>
                <a:gd name="T0" fmla="*/ 4 w 56"/>
                <a:gd name="T1" fmla="*/ 0 h 136"/>
                <a:gd name="T2" fmla="*/ 4 w 56"/>
                <a:gd name="T3" fmla="*/ 40 h 136"/>
                <a:gd name="T4" fmla="*/ 15 w 56"/>
                <a:gd name="T5" fmla="*/ 55 h 136"/>
                <a:gd name="T6" fmla="*/ 33 w 56"/>
                <a:gd name="T7" fmla="*/ 75 h 136"/>
                <a:gd name="T8" fmla="*/ 24 w 56"/>
                <a:gd name="T9" fmla="*/ 56 h 136"/>
                <a:gd name="T10" fmla="*/ 11 w 56"/>
                <a:gd name="T11" fmla="*/ 34 h 136"/>
                <a:gd name="T12" fmla="*/ 4 w 56"/>
                <a:gd name="T13" fmla="*/ 0 h 1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6" h="136">
                  <a:moveTo>
                    <a:pt x="8" y="0"/>
                  </a:moveTo>
                  <a:cubicBezTo>
                    <a:pt x="0" y="22"/>
                    <a:pt x="2" y="51"/>
                    <a:pt x="7" y="74"/>
                  </a:cubicBezTo>
                  <a:cubicBezTo>
                    <a:pt x="10" y="85"/>
                    <a:pt x="17" y="92"/>
                    <a:pt x="25" y="100"/>
                  </a:cubicBezTo>
                  <a:cubicBezTo>
                    <a:pt x="36" y="111"/>
                    <a:pt x="46" y="123"/>
                    <a:pt x="56" y="136"/>
                  </a:cubicBezTo>
                  <a:cubicBezTo>
                    <a:pt x="51" y="125"/>
                    <a:pt x="45" y="113"/>
                    <a:pt x="40" y="101"/>
                  </a:cubicBezTo>
                  <a:cubicBezTo>
                    <a:pt x="33" y="88"/>
                    <a:pt x="24" y="77"/>
                    <a:pt x="19" y="62"/>
                  </a:cubicBezTo>
                  <a:cubicBezTo>
                    <a:pt x="13" y="45"/>
                    <a:pt x="4" y="18"/>
                    <a:pt x="7" y="0"/>
                  </a:cubicBezTo>
                </a:path>
              </a:pathLst>
            </a:custGeom>
            <a:solidFill>
              <a:srgbClr val="FC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23" name="Freeform 286">
              <a:extLst>
                <a:ext uri="{FF2B5EF4-FFF2-40B4-BE49-F238E27FC236}">
                  <a16:creationId xmlns:a16="http://schemas.microsoft.com/office/drawing/2014/main" id="{ED1DE10B-109A-41F2-84CD-835DB623D38C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3" y="1533"/>
              <a:ext cx="310" cy="186"/>
            </a:xfrm>
            <a:custGeom>
              <a:avLst/>
              <a:gdLst>
                <a:gd name="T0" fmla="*/ 198 w 360"/>
                <a:gd name="T1" fmla="*/ 1 h 216"/>
                <a:gd name="T2" fmla="*/ 70 w 360"/>
                <a:gd name="T3" fmla="*/ 74 h 216"/>
                <a:gd name="T4" fmla="*/ 5 w 360"/>
                <a:gd name="T5" fmla="*/ 113 h 216"/>
                <a:gd name="T6" fmla="*/ 37 w 360"/>
                <a:gd name="T7" fmla="*/ 78 h 216"/>
                <a:gd name="T8" fmla="*/ 196 w 360"/>
                <a:gd name="T9" fmla="*/ 0 h 2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60" h="216">
                  <a:moveTo>
                    <a:pt x="360" y="1"/>
                  </a:moveTo>
                  <a:cubicBezTo>
                    <a:pt x="360" y="1"/>
                    <a:pt x="239" y="90"/>
                    <a:pt x="127" y="135"/>
                  </a:cubicBezTo>
                  <a:cubicBezTo>
                    <a:pt x="16" y="180"/>
                    <a:pt x="19" y="195"/>
                    <a:pt x="9" y="206"/>
                  </a:cubicBezTo>
                  <a:cubicBezTo>
                    <a:pt x="0" y="216"/>
                    <a:pt x="26" y="158"/>
                    <a:pt x="67" y="140"/>
                  </a:cubicBezTo>
                  <a:cubicBezTo>
                    <a:pt x="108" y="121"/>
                    <a:pt x="338" y="19"/>
                    <a:pt x="358" y="0"/>
                  </a:cubicBezTo>
                </a:path>
              </a:pathLst>
            </a:custGeom>
            <a:solidFill>
              <a:srgbClr val="FC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24" name="Freeform 287">
              <a:extLst>
                <a:ext uri="{FF2B5EF4-FFF2-40B4-BE49-F238E27FC236}">
                  <a16:creationId xmlns:a16="http://schemas.microsoft.com/office/drawing/2014/main" id="{7AC50EAC-8266-4AB8-B4D7-63FADCC8648C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6" y="1951"/>
              <a:ext cx="33" cy="79"/>
            </a:xfrm>
            <a:custGeom>
              <a:avLst/>
              <a:gdLst>
                <a:gd name="T0" fmla="*/ 7 w 39"/>
                <a:gd name="T1" fmla="*/ 3 h 92"/>
                <a:gd name="T2" fmla="*/ 20 w 39"/>
                <a:gd name="T3" fmla="*/ 50 h 92"/>
                <a:gd name="T4" fmla="*/ 3 w 39"/>
                <a:gd name="T5" fmla="*/ 26 h 92"/>
                <a:gd name="T6" fmla="*/ 5 w 39"/>
                <a:gd name="T7" fmla="*/ 0 h 9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9" h="92">
                  <a:moveTo>
                    <a:pt x="13" y="5"/>
                  </a:moveTo>
                  <a:cubicBezTo>
                    <a:pt x="9" y="40"/>
                    <a:pt x="11" y="68"/>
                    <a:pt x="39" y="92"/>
                  </a:cubicBezTo>
                  <a:cubicBezTo>
                    <a:pt x="19" y="85"/>
                    <a:pt x="7" y="68"/>
                    <a:pt x="3" y="48"/>
                  </a:cubicBezTo>
                  <a:cubicBezTo>
                    <a:pt x="0" y="31"/>
                    <a:pt x="8" y="14"/>
                    <a:pt x="9" y="0"/>
                  </a:cubicBezTo>
                </a:path>
              </a:pathLst>
            </a:custGeom>
            <a:solidFill>
              <a:srgbClr val="FC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25" name="Freeform 288">
              <a:extLst>
                <a:ext uri="{FF2B5EF4-FFF2-40B4-BE49-F238E27FC236}">
                  <a16:creationId xmlns:a16="http://schemas.microsoft.com/office/drawing/2014/main" id="{47BB807A-A9B5-4549-82FF-A991C8F74022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7" y="2012"/>
              <a:ext cx="75" cy="105"/>
            </a:xfrm>
            <a:custGeom>
              <a:avLst/>
              <a:gdLst>
                <a:gd name="T0" fmla="*/ 11 w 86"/>
                <a:gd name="T1" fmla="*/ 0 h 121"/>
                <a:gd name="T2" fmla="*/ 3 w 86"/>
                <a:gd name="T3" fmla="*/ 19 h 121"/>
                <a:gd name="T4" fmla="*/ 7 w 86"/>
                <a:gd name="T5" fmla="*/ 40 h 121"/>
                <a:gd name="T6" fmla="*/ 20 w 86"/>
                <a:gd name="T7" fmla="*/ 59 h 121"/>
                <a:gd name="T8" fmla="*/ 50 w 86"/>
                <a:gd name="T9" fmla="*/ 67 h 121"/>
                <a:gd name="T10" fmla="*/ 14 w 86"/>
                <a:gd name="T11" fmla="*/ 38 h 121"/>
                <a:gd name="T12" fmla="*/ 13 w 86"/>
                <a:gd name="T13" fmla="*/ 2 h 1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6" h="121">
                  <a:moveTo>
                    <a:pt x="20" y="0"/>
                  </a:moveTo>
                  <a:cubicBezTo>
                    <a:pt x="16" y="11"/>
                    <a:pt x="5" y="20"/>
                    <a:pt x="3" y="33"/>
                  </a:cubicBezTo>
                  <a:cubicBezTo>
                    <a:pt x="0" y="46"/>
                    <a:pt x="5" y="59"/>
                    <a:pt x="11" y="70"/>
                  </a:cubicBezTo>
                  <a:cubicBezTo>
                    <a:pt x="18" y="82"/>
                    <a:pt x="25" y="93"/>
                    <a:pt x="34" y="104"/>
                  </a:cubicBezTo>
                  <a:cubicBezTo>
                    <a:pt x="48" y="121"/>
                    <a:pt x="66" y="119"/>
                    <a:pt x="86" y="117"/>
                  </a:cubicBezTo>
                  <a:cubicBezTo>
                    <a:pt x="64" y="110"/>
                    <a:pt x="34" y="93"/>
                    <a:pt x="24" y="68"/>
                  </a:cubicBezTo>
                  <a:cubicBezTo>
                    <a:pt x="14" y="44"/>
                    <a:pt x="23" y="24"/>
                    <a:pt x="22" y="2"/>
                  </a:cubicBezTo>
                </a:path>
              </a:pathLst>
            </a:custGeom>
            <a:solidFill>
              <a:srgbClr val="FC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26" name="Freeform 289">
              <a:extLst>
                <a:ext uri="{FF2B5EF4-FFF2-40B4-BE49-F238E27FC236}">
                  <a16:creationId xmlns:a16="http://schemas.microsoft.com/office/drawing/2014/main" id="{420AEE57-FBF9-4E67-960F-0E8D96B10E6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3" y="2231"/>
              <a:ext cx="105" cy="95"/>
            </a:xfrm>
            <a:custGeom>
              <a:avLst/>
              <a:gdLst>
                <a:gd name="T0" fmla="*/ 0 w 122"/>
                <a:gd name="T1" fmla="*/ 0 h 110"/>
                <a:gd name="T2" fmla="*/ 16 w 122"/>
                <a:gd name="T3" fmla="*/ 22 h 110"/>
                <a:gd name="T4" fmla="*/ 34 w 122"/>
                <a:gd name="T5" fmla="*/ 32 h 110"/>
                <a:gd name="T6" fmla="*/ 50 w 122"/>
                <a:gd name="T7" fmla="*/ 48 h 110"/>
                <a:gd name="T8" fmla="*/ 66 w 122"/>
                <a:gd name="T9" fmla="*/ 61 h 110"/>
                <a:gd name="T10" fmla="*/ 51 w 122"/>
                <a:gd name="T11" fmla="*/ 41 h 110"/>
                <a:gd name="T12" fmla="*/ 40 w 122"/>
                <a:gd name="T13" fmla="*/ 30 h 110"/>
                <a:gd name="T14" fmla="*/ 19 w 122"/>
                <a:gd name="T15" fmla="*/ 15 h 110"/>
                <a:gd name="T16" fmla="*/ 3 w 122"/>
                <a:gd name="T17" fmla="*/ 3 h 11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2" h="110">
                  <a:moveTo>
                    <a:pt x="0" y="0"/>
                  </a:moveTo>
                  <a:cubicBezTo>
                    <a:pt x="6" y="14"/>
                    <a:pt x="18" y="31"/>
                    <a:pt x="30" y="40"/>
                  </a:cubicBezTo>
                  <a:cubicBezTo>
                    <a:pt x="40" y="49"/>
                    <a:pt x="53" y="51"/>
                    <a:pt x="64" y="58"/>
                  </a:cubicBezTo>
                  <a:cubicBezTo>
                    <a:pt x="74" y="64"/>
                    <a:pt x="83" y="75"/>
                    <a:pt x="91" y="86"/>
                  </a:cubicBezTo>
                  <a:cubicBezTo>
                    <a:pt x="100" y="98"/>
                    <a:pt x="109" y="103"/>
                    <a:pt x="122" y="110"/>
                  </a:cubicBezTo>
                  <a:cubicBezTo>
                    <a:pt x="110" y="102"/>
                    <a:pt x="100" y="86"/>
                    <a:pt x="93" y="73"/>
                  </a:cubicBezTo>
                  <a:cubicBezTo>
                    <a:pt x="87" y="63"/>
                    <a:pt x="81" y="60"/>
                    <a:pt x="71" y="53"/>
                  </a:cubicBezTo>
                  <a:cubicBezTo>
                    <a:pt x="59" y="44"/>
                    <a:pt x="47" y="35"/>
                    <a:pt x="34" y="27"/>
                  </a:cubicBezTo>
                  <a:cubicBezTo>
                    <a:pt x="24" y="21"/>
                    <a:pt x="13" y="17"/>
                    <a:pt x="7" y="6"/>
                  </a:cubicBezTo>
                </a:path>
              </a:pathLst>
            </a:custGeom>
            <a:solidFill>
              <a:srgbClr val="FC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27" name="Freeform 290">
              <a:extLst>
                <a:ext uri="{FF2B5EF4-FFF2-40B4-BE49-F238E27FC236}">
                  <a16:creationId xmlns:a16="http://schemas.microsoft.com/office/drawing/2014/main" id="{7683E9B9-C136-447A-A712-89526D44047D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4" y="2165"/>
              <a:ext cx="59" cy="116"/>
            </a:xfrm>
            <a:custGeom>
              <a:avLst/>
              <a:gdLst>
                <a:gd name="T0" fmla="*/ 25 w 69"/>
                <a:gd name="T1" fmla="*/ 20 h 135"/>
                <a:gd name="T2" fmla="*/ 19 w 69"/>
                <a:gd name="T3" fmla="*/ 15 h 135"/>
                <a:gd name="T4" fmla="*/ 9 w 69"/>
                <a:gd name="T5" fmla="*/ 7 h 135"/>
                <a:gd name="T6" fmla="*/ 3 w 69"/>
                <a:gd name="T7" fmla="*/ 3 h 135"/>
                <a:gd name="T8" fmla="*/ 0 w 69"/>
                <a:gd name="T9" fmla="*/ 0 h 135"/>
                <a:gd name="T10" fmla="*/ 9 w 69"/>
                <a:gd name="T11" fmla="*/ 23 h 135"/>
                <a:gd name="T12" fmla="*/ 14 w 69"/>
                <a:gd name="T13" fmla="*/ 41 h 135"/>
                <a:gd name="T14" fmla="*/ 23 w 69"/>
                <a:gd name="T15" fmla="*/ 59 h 135"/>
                <a:gd name="T16" fmla="*/ 37 w 69"/>
                <a:gd name="T17" fmla="*/ 74 h 135"/>
                <a:gd name="T18" fmla="*/ 32 w 69"/>
                <a:gd name="T19" fmla="*/ 62 h 135"/>
                <a:gd name="T20" fmla="*/ 32 w 69"/>
                <a:gd name="T21" fmla="*/ 54 h 135"/>
                <a:gd name="T22" fmla="*/ 27 w 69"/>
                <a:gd name="T23" fmla="*/ 40 h 135"/>
                <a:gd name="T24" fmla="*/ 27 w 69"/>
                <a:gd name="T25" fmla="*/ 29 h 135"/>
                <a:gd name="T26" fmla="*/ 24 w 69"/>
                <a:gd name="T27" fmla="*/ 26 h 135"/>
                <a:gd name="T28" fmla="*/ 23 w 69"/>
                <a:gd name="T29" fmla="*/ 20 h 135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69" h="135">
                  <a:moveTo>
                    <a:pt x="47" y="37"/>
                  </a:moveTo>
                  <a:cubicBezTo>
                    <a:pt x="46" y="33"/>
                    <a:pt x="38" y="29"/>
                    <a:pt x="35" y="27"/>
                  </a:cubicBezTo>
                  <a:cubicBezTo>
                    <a:pt x="29" y="23"/>
                    <a:pt x="23" y="18"/>
                    <a:pt x="18" y="13"/>
                  </a:cubicBezTo>
                  <a:cubicBezTo>
                    <a:pt x="14" y="11"/>
                    <a:pt x="10" y="8"/>
                    <a:pt x="7" y="6"/>
                  </a:cubicBezTo>
                  <a:cubicBezTo>
                    <a:pt x="5" y="4"/>
                    <a:pt x="3" y="0"/>
                    <a:pt x="0" y="0"/>
                  </a:cubicBezTo>
                  <a:cubicBezTo>
                    <a:pt x="7" y="13"/>
                    <a:pt x="13" y="28"/>
                    <a:pt x="17" y="42"/>
                  </a:cubicBezTo>
                  <a:cubicBezTo>
                    <a:pt x="20" y="54"/>
                    <a:pt x="22" y="65"/>
                    <a:pt x="26" y="76"/>
                  </a:cubicBezTo>
                  <a:cubicBezTo>
                    <a:pt x="30" y="87"/>
                    <a:pt x="37" y="97"/>
                    <a:pt x="43" y="108"/>
                  </a:cubicBezTo>
                  <a:cubicBezTo>
                    <a:pt x="49" y="119"/>
                    <a:pt x="57" y="129"/>
                    <a:pt x="69" y="135"/>
                  </a:cubicBezTo>
                  <a:cubicBezTo>
                    <a:pt x="67" y="128"/>
                    <a:pt x="61" y="121"/>
                    <a:pt x="58" y="114"/>
                  </a:cubicBezTo>
                  <a:cubicBezTo>
                    <a:pt x="58" y="112"/>
                    <a:pt x="55" y="96"/>
                    <a:pt x="61" y="99"/>
                  </a:cubicBezTo>
                  <a:cubicBezTo>
                    <a:pt x="58" y="95"/>
                    <a:pt x="42" y="81"/>
                    <a:pt x="51" y="75"/>
                  </a:cubicBezTo>
                  <a:cubicBezTo>
                    <a:pt x="48" y="70"/>
                    <a:pt x="39" y="54"/>
                    <a:pt x="52" y="54"/>
                  </a:cubicBezTo>
                  <a:cubicBezTo>
                    <a:pt x="51" y="52"/>
                    <a:pt x="48" y="51"/>
                    <a:pt x="46" y="48"/>
                  </a:cubicBezTo>
                  <a:cubicBezTo>
                    <a:pt x="44" y="45"/>
                    <a:pt x="44" y="41"/>
                    <a:pt x="45" y="37"/>
                  </a:cubicBezTo>
                </a:path>
              </a:pathLst>
            </a:custGeom>
            <a:solidFill>
              <a:srgbClr val="FC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28" name="Freeform 291">
              <a:extLst>
                <a:ext uri="{FF2B5EF4-FFF2-40B4-BE49-F238E27FC236}">
                  <a16:creationId xmlns:a16="http://schemas.microsoft.com/office/drawing/2014/main" id="{3107F5FA-9A55-4755-809B-32E175A31781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3" y="2226"/>
              <a:ext cx="44" cy="51"/>
            </a:xfrm>
            <a:custGeom>
              <a:avLst/>
              <a:gdLst>
                <a:gd name="T0" fmla="*/ 28 w 51"/>
                <a:gd name="T1" fmla="*/ 33 h 59"/>
                <a:gd name="T2" fmla="*/ 16 w 51"/>
                <a:gd name="T3" fmla="*/ 14 h 59"/>
                <a:gd name="T4" fmla="*/ 0 w 51"/>
                <a:gd name="T5" fmla="*/ 0 h 5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1" h="59">
                  <a:moveTo>
                    <a:pt x="51" y="59"/>
                  </a:moveTo>
                  <a:cubicBezTo>
                    <a:pt x="37" y="53"/>
                    <a:pt x="41" y="34"/>
                    <a:pt x="29" y="26"/>
                  </a:cubicBezTo>
                  <a:cubicBezTo>
                    <a:pt x="19" y="19"/>
                    <a:pt x="4" y="13"/>
                    <a:pt x="0" y="0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29" name="Freeform 292">
              <a:extLst>
                <a:ext uri="{FF2B5EF4-FFF2-40B4-BE49-F238E27FC236}">
                  <a16:creationId xmlns:a16="http://schemas.microsoft.com/office/drawing/2014/main" id="{FE611951-1C68-4F6A-A675-C4CF6095DE0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1" y="2209"/>
              <a:ext cx="36" cy="29"/>
            </a:xfrm>
            <a:custGeom>
              <a:avLst/>
              <a:gdLst>
                <a:gd name="T0" fmla="*/ 25 w 41"/>
                <a:gd name="T1" fmla="*/ 18 h 34"/>
                <a:gd name="T2" fmla="*/ 0 w 41"/>
                <a:gd name="T3" fmla="*/ 0 h 3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1" h="34">
                  <a:moveTo>
                    <a:pt x="41" y="34"/>
                  </a:moveTo>
                  <a:cubicBezTo>
                    <a:pt x="23" y="29"/>
                    <a:pt x="12" y="12"/>
                    <a:pt x="0" y="0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30" name="Freeform 293">
              <a:extLst>
                <a:ext uri="{FF2B5EF4-FFF2-40B4-BE49-F238E27FC236}">
                  <a16:creationId xmlns:a16="http://schemas.microsoft.com/office/drawing/2014/main" id="{6A3BCAF0-20B5-4848-9A67-05082F9FD109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3" y="2189"/>
              <a:ext cx="40" cy="29"/>
            </a:xfrm>
            <a:custGeom>
              <a:avLst/>
              <a:gdLst>
                <a:gd name="T0" fmla="*/ 25 w 47"/>
                <a:gd name="T1" fmla="*/ 19 h 33"/>
                <a:gd name="T2" fmla="*/ 11 w 47"/>
                <a:gd name="T3" fmla="*/ 11 h 33"/>
                <a:gd name="T4" fmla="*/ 6 w 47"/>
                <a:gd name="T5" fmla="*/ 5 h 33"/>
                <a:gd name="T6" fmla="*/ 0 w 47"/>
                <a:gd name="T7" fmla="*/ 0 h 3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7" h="33">
                  <a:moveTo>
                    <a:pt x="47" y="33"/>
                  </a:moveTo>
                  <a:cubicBezTo>
                    <a:pt x="39" y="31"/>
                    <a:pt x="28" y="23"/>
                    <a:pt x="21" y="18"/>
                  </a:cubicBezTo>
                  <a:cubicBezTo>
                    <a:pt x="18" y="15"/>
                    <a:pt x="15" y="12"/>
                    <a:pt x="11" y="9"/>
                  </a:cubicBezTo>
                  <a:cubicBezTo>
                    <a:pt x="8" y="6"/>
                    <a:pt x="3" y="4"/>
                    <a:pt x="0" y="0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31" name="Freeform 294">
              <a:extLst>
                <a:ext uri="{FF2B5EF4-FFF2-40B4-BE49-F238E27FC236}">
                  <a16:creationId xmlns:a16="http://schemas.microsoft.com/office/drawing/2014/main" id="{EA306D7A-C031-4450-B5C3-E1B86EF607E0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4" y="1447"/>
              <a:ext cx="30" cy="50"/>
            </a:xfrm>
            <a:custGeom>
              <a:avLst/>
              <a:gdLst>
                <a:gd name="T0" fmla="*/ 4 w 34"/>
                <a:gd name="T1" fmla="*/ 0 h 58"/>
                <a:gd name="T2" fmla="*/ 20 w 34"/>
                <a:gd name="T3" fmla="*/ 14 h 58"/>
                <a:gd name="T4" fmla="*/ 17 w 34"/>
                <a:gd name="T5" fmla="*/ 26 h 58"/>
                <a:gd name="T6" fmla="*/ 0 w 34"/>
                <a:gd name="T7" fmla="*/ 31 h 58"/>
                <a:gd name="T8" fmla="*/ 7 w 34"/>
                <a:gd name="T9" fmla="*/ 3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58">
                  <a:moveTo>
                    <a:pt x="8" y="0"/>
                  </a:moveTo>
                  <a:cubicBezTo>
                    <a:pt x="24" y="0"/>
                    <a:pt x="34" y="8"/>
                    <a:pt x="33" y="26"/>
                  </a:cubicBezTo>
                  <a:cubicBezTo>
                    <a:pt x="32" y="31"/>
                    <a:pt x="30" y="44"/>
                    <a:pt x="27" y="48"/>
                  </a:cubicBezTo>
                  <a:cubicBezTo>
                    <a:pt x="23" y="53"/>
                    <a:pt x="5" y="58"/>
                    <a:pt x="0" y="57"/>
                  </a:cubicBezTo>
                  <a:cubicBezTo>
                    <a:pt x="0" y="38"/>
                    <a:pt x="16" y="24"/>
                    <a:pt x="11" y="5"/>
                  </a:cubicBezTo>
                </a:path>
              </a:pathLst>
            </a:custGeom>
            <a:solidFill>
              <a:srgbClr val="FC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32" name="Freeform 295">
              <a:extLst>
                <a:ext uri="{FF2B5EF4-FFF2-40B4-BE49-F238E27FC236}">
                  <a16:creationId xmlns:a16="http://schemas.microsoft.com/office/drawing/2014/main" id="{962476AB-8C84-4CC6-A0F6-4CF6DF203A68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7" y="1470"/>
              <a:ext cx="52" cy="265"/>
            </a:xfrm>
            <a:custGeom>
              <a:avLst/>
              <a:gdLst>
                <a:gd name="T0" fmla="*/ 19 w 60"/>
                <a:gd name="T1" fmla="*/ 2 h 308"/>
                <a:gd name="T2" fmla="*/ 1 w 60"/>
                <a:gd name="T3" fmla="*/ 83 h 308"/>
                <a:gd name="T4" fmla="*/ 4 w 60"/>
                <a:gd name="T5" fmla="*/ 123 h 308"/>
                <a:gd name="T6" fmla="*/ 34 w 60"/>
                <a:gd name="T7" fmla="*/ 169 h 308"/>
                <a:gd name="T8" fmla="*/ 15 w 60"/>
                <a:gd name="T9" fmla="*/ 118 h 308"/>
                <a:gd name="T10" fmla="*/ 19 w 60"/>
                <a:gd name="T11" fmla="*/ 77 h 308"/>
                <a:gd name="T12" fmla="*/ 25 w 60"/>
                <a:gd name="T13" fmla="*/ 31 h 308"/>
                <a:gd name="T14" fmla="*/ 22 w 60"/>
                <a:gd name="T15" fmla="*/ 0 h 30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0" h="308">
                  <a:moveTo>
                    <a:pt x="34" y="2"/>
                  </a:moveTo>
                  <a:cubicBezTo>
                    <a:pt x="17" y="49"/>
                    <a:pt x="3" y="102"/>
                    <a:pt x="1" y="151"/>
                  </a:cubicBezTo>
                  <a:cubicBezTo>
                    <a:pt x="1" y="176"/>
                    <a:pt x="0" y="201"/>
                    <a:pt x="8" y="224"/>
                  </a:cubicBezTo>
                  <a:cubicBezTo>
                    <a:pt x="19" y="256"/>
                    <a:pt x="48" y="277"/>
                    <a:pt x="60" y="308"/>
                  </a:cubicBezTo>
                  <a:cubicBezTo>
                    <a:pt x="40" y="288"/>
                    <a:pt x="29" y="243"/>
                    <a:pt x="27" y="215"/>
                  </a:cubicBezTo>
                  <a:cubicBezTo>
                    <a:pt x="25" y="190"/>
                    <a:pt x="31" y="164"/>
                    <a:pt x="34" y="139"/>
                  </a:cubicBezTo>
                  <a:cubicBezTo>
                    <a:pt x="38" y="111"/>
                    <a:pt x="45" y="85"/>
                    <a:pt x="45" y="57"/>
                  </a:cubicBezTo>
                  <a:cubicBezTo>
                    <a:pt x="46" y="37"/>
                    <a:pt x="42" y="19"/>
                    <a:pt x="39" y="0"/>
                  </a:cubicBezTo>
                </a:path>
              </a:pathLst>
            </a:custGeom>
            <a:solidFill>
              <a:srgbClr val="FC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33" name="Freeform 296">
              <a:extLst>
                <a:ext uri="{FF2B5EF4-FFF2-40B4-BE49-F238E27FC236}">
                  <a16:creationId xmlns:a16="http://schemas.microsoft.com/office/drawing/2014/main" id="{8B18C1DD-92A0-4DC6-A111-0BC1478BB083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1" y="1775"/>
              <a:ext cx="26" cy="161"/>
            </a:xfrm>
            <a:custGeom>
              <a:avLst/>
              <a:gdLst>
                <a:gd name="T0" fmla="*/ 0 w 31"/>
                <a:gd name="T1" fmla="*/ 0 h 187"/>
                <a:gd name="T2" fmla="*/ 8 w 31"/>
                <a:gd name="T3" fmla="*/ 47 h 187"/>
                <a:gd name="T4" fmla="*/ 13 w 31"/>
                <a:gd name="T5" fmla="*/ 103 h 187"/>
                <a:gd name="T6" fmla="*/ 11 w 31"/>
                <a:gd name="T7" fmla="*/ 44 h 187"/>
                <a:gd name="T8" fmla="*/ 3 w 31"/>
                <a:gd name="T9" fmla="*/ 9 h 1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187">
                  <a:moveTo>
                    <a:pt x="0" y="0"/>
                  </a:moveTo>
                  <a:cubicBezTo>
                    <a:pt x="8" y="26"/>
                    <a:pt x="14" y="58"/>
                    <a:pt x="17" y="86"/>
                  </a:cubicBezTo>
                  <a:cubicBezTo>
                    <a:pt x="21" y="116"/>
                    <a:pt x="31" y="157"/>
                    <a:pt x="27" y="187"/>
                  </a:cubicBezTo>
                  <a:cubicBezTo>
                    <a:pt x="27" y="151"/>
                    <a:pt x="27" y="116"/>
                    <a:pt x="22" y="79"/>
                  </a:cubicBezTo>
                  <a:cubicBezTo>
                    <a:pt x="20" y="60"/>
                    <a:pt x="5" y="35"/>
                    <a:pt x="6" y="18"/>
                  </a:cubicBezTo>
                </a:path>
              </a:pathLst>
            </a:custGeom>
            <a:solidFill>
              <a:srgbClr val="FC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34" name="Freeform 297">
              <a:extLst>
                <a:ext uri="{FF2B5EF4-FFF2-40B4-BE49-F238E27FC236}">
                  <a16:creationId xmlns:a16="http://schemas.microsoft.com/office/drawing/2014/main" id="{A03BE0A4-2EC5-43C9-86DD-07E3E5DE175C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8" y="1283"/>
              <a:ext cx="68" cy="259"/>
            </a:xfrm>
            <a:custGeom>
              <a:avLst/>
              <a:gdLst>
                <a:gd name="T0" fmla="*/ 0 w 79"/>
                <a:gd name="T1" fmla="*/ 0 h 300"/>
                <a:gd name="T2" fmla="*/ 22 w 79"/>
                <a:gd name="T3" fmla="*/ 69 h 300"/>
                <a:gd name="T4" fmla="*/ 34 w 79"/>
                <a:gd name="T5" fmla="*/ 101 h 300"/>
                <a:gd name="T6" fmla="*/ 32 w 79"/>
                <a:gd name="T7" fmla="*/ 167 h 300"/>
                <a:gd name="T8" fmla="*/ 16 w 79"/>
                <a:gd name="T9" fmla="*/ 67 h 300"/>
                <a:gd name="T10" fmla="*/ 8 w 79"/>
                <a:gd name="T11" fmla="*/ 32 h 300"/>
                <a:gd name="T12" fmla="*/ 2 w 79"/>
                <a:gd name="T13" fmla="*/ 5 h 30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9" h="300">
                  <a:moveTo>
                    <a:pt x="0" y="0"/>
                  </a:moveTo>
                  <a:cubicBezTo>
                    <a:pt x="39" y="35"/>
                    <a:pt x="32" y="80"/>
                    <a:pt x="41" y="125"/>
                  </a:cubicBezTo>
                  <a:cubicBezTo>
                    <a:pt x="46" y="149"/>
                    <a:pt x="63" y="158"/>
                    <a:pt x="61" y="183"/>
                  </a:cubicBezTo>
                  <a:cubicBezTo>
                    <a:pt x="55" y="244"/>
                    <a:pt x="55" y="284"/>
                    <a:pt x="58" y="300"/>
                  </a:cubicBezTo>
                  <a:cubicBezTo>
                    <a:pt x="23" y="249"/>
                    <a:pt x="79" y="217"/>
                    <a:pt x="30" y="121"/>
                  </a:cubicBezTo>
                  <a:cubicBezTo>
                    <a:pt x="20" y="100"/>
                    <a:pt x="16" y="83"/>
                    <a:pt x="14" y="58"/>
                  </a:cubicBezTo>
                  <a:cubicBezTo>
                    <a:pt x="13" y="42"/>
                    <a:pt x="15" y="20"/>
                    <a:pt x="2" y="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35" name="Freeform 298">
              <a:extLst>
                <a:ext uri="{FF2B5EF4-FFF2-40B4-BE49-F238E27FC236}">
                  <a16:creationId xmlns:a16="http://schemas.microsoft.com/office/drawing/2014/main" id="{12420913-175D-4F6B-949E-8E40F27655A0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0" y="1610"/>
              <a:ext cx="15" cy="286"/>
            </a:xfrm>
            <a:custGeom>
              <a:avLst/>
              <a:gdLst>
                <a:gd name="T0" fmla="*/ 8 w 18"/>
                <a:gd name="T1" fmla="*/ 0 h 331"/>
                <a:gd name="T2" fmla="*/ 0 w 18"/>
                <a:gd name="T3" fmla="*/ 184 h 331"/>
                <a:gd name="T4" fmla="*/ 8 w 18"/>
                <a:gd name="T5" fmla="*/ 0 h 33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331">
                  <a:moveTo>
                    <a:pt x="17" y="0"/>
                  </a:moveTo>
                  <a:cubicBezTo>
                    <a:pt x="17" y="0"/>
                    <a:pt x="18" y="115"/>
                    <a:pt x="0" y="331"/>
                  </a:cubicBezTo>
                  <a:cubicBezTo>
                    <a:pt x="0" y="331"/>
                    <a:pt x="12" y="48"/>
                    <a:pt x="1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36" name="Freeform 299">
              <a:extLst>
                <a:ext uri="{FF2B5EF4-FFF2-40B4-BE49-F238E27FC236}">
                  <a16:creationId xmlns:a16="http://schemas.microsoft.com/office/drawing/2014/main" id="{747B8682-BB36-4B3C-943D-E763D1C54E3D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0" y="1728"/>
              <a:ext cx="398" cy="345"/>
            </a:xfrm>
            <a:custGeom>
              <a:avLst/>
              <a:gdLst>
                <a:gd name="T0" fmla="*/ 3 w 463"/>
                <a:gd name="T1" fmla="*/ 0 h 400"/>
                <a:gd name="T2" fmla="*/ 1 w 463"/>
                <a:gd name="T3" fmla="*/ 26 h 400"/>
                <a:gd name="T4" fmla="*/ 253 w 463"/>
                <a:gd name="T5" fmla="*/ 222 h 400"/>
                <a:gd name="T6" fmla="*/ 44 w 463"/>
                <a:gd name="T7" fmla="*/ 42 h 400"/>
                <a:gd name="T8" fmla="*/ 3 w 463"/>
                <a:gd name="T9" fmla="*/ 0 h 4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3" h="400">
                  <a:moveTo>
                    <a:pt x="7" y="0"/>
                  </a:moveTo>
                  <a:cubicBezTo>
                    <a:pt x="7" y="0"/>
                    <a:pt x="0" y="42"/>
                    <a:pt x="1" y="48"/>
                  </a:cubicBezTo>
                  <a:cubicBezTo>
                    <a:pt x="3" y="55"/>
                    <a:pt x="388" y="347"/>
                    <a:pt x="463" y="400"/>
                  </a:cubicBezTo>
                  <a:cubicBezTo>
                    <a:pt x="463" y="400"/>
                    <a:pt x="116" y="111"/>
                    <a:pt x="80" y="76"/>
                  </a:cubicBezTo>
                  <a:cubicBezTo>
                    <a:pt x="44" y="41"/>
                    <a:pt x="7" y="10"/>
                    <a:pt x="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37" name="Freeform 300">
              <a:extLst>
                <a:ext uri="{FF2B5EF4-FFF2-40B4-BE49-F238E27FC236}">
                  <a16:creationId xmlns:a16="http://schemas.microsoft.com/office/drawing/2014/main" id="{09BEF20D-D21A-4E8F-B776-6221560E380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4" y="1591"/>
              <a:ext cx="218" cy="245"/>
            </a:xfrm>
            <a:custGeom>
              <a:avLst/>
              <a:gdLst>
                <a:gd name="T0" fmla="*/ 3 w 253"/>
                <a:gd name="T1" fmla="*/ 0 h 284"/>
                <a:gd name="T2" fmla="*/ 34 w 253"/>
                <a:gd name="T3" fmla="*/ 9 h 284"/>
                <a:gd name="T4" fmla="*/ 61 w 253"/>
                <a:gd name="T5" fmla="*/ 36 h 284"/>
                <a:gd name="T6" fmla="*/ 94 w 253"/>
                <a:gd name="T7" fmla="*/ 81 h 284"/>
                <a:gd name="T8" fmla="*/ 114 w 253"/>
                <a:gd name="T9" fmla="*/ 115 h 284"/>
                <a:gd name="T10" fmla="*/ 140 w 253"/>
                <a:gd name="T11" fmla="*/ 157 h 284"/>
                <a:gd name="T12" fmla="*/ 99 w 253"/>
                <a:gd name="T13" fmla="*/ 110 h 284"/>
                <a:gd name="T14" fmla="*/ 68 w 253"/>
                <a:gd name="T15" fmla="*/ 62 h 284"/>
                <a:gd name="T16" fmla="*/ 0 w 253"/>
                <a:gd name="T17" fmla="*/ 2 h 28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53" h="284">
                  <a:moveTo>
                    <a:pt x="4" y="0"/>
                  </a:moveTo>
                  <a:cubicBezTo>
                    <a:pt x="4" y="0"/>
                    <a:pt x="53" y="13"/>
                    <a:pt x="61" y="17"/>
                  </a:cubicBezTo>
                  <a:cubicBezTo>
                    <a:pt x="84" y="30"/>
                    <a:pt x="94" y="46"/>
                    <a:pt x="110" y="66"/>
                  </a:cubicBezTo>
                  <a:cubicBezTo>
                    <a:pt x="132" y="92"/>
                    <a:pt x="151" y="117"/>
                    <a:pt x="170" y="146"/>
                  </a:cubicBezTo>
                  <a:cubicBezTo>
                    <a:pt x="182" y="166"/>
                    <a:pt x="194" y="187"/>
                    <a:pt x="205" y="208"/>
                  </a:cubicBezTo>
                  <a:cubicBezTo>
                    <a:pt x="220" y="234"/>
                    <a:pt x="239" y="257"/>
                    <a:pt x="253" y="284"/>
                  </a:cubicBezTo>
                  <a:cubicBezTo>
                    <a:pt x="222" y="266"/>
                    <a:pt x="200" y="227"/>
                    <a:pt x="180" y="198"/>
                  </a:cubicBezTo>
                  <a:cubicBezTo>
                    <a:pt x="159" y="171"/>
                    <a:pt x="143" y="140"/>
                    <a:pt x="124" y="112"/>
                  </a:cubicBezTo>
                  <a:cubicBezTo>
                    <a:pt x="95" y="71"/>
                    <a:pt x="51" y="16"/>
                    <a:pt x="0" y="2"/>
                  </a:cubicBezTo>
                </a:path>
              </a:pathLst>
            </a:custGeom>
            <a:solidFill>
              <a:srgbClr val="FC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38" name="Freeform 301">
              <a:extLst>
                <a:ext uri="{FF2B5EF4-FFF2-40B4-BE49-F238E27FC236}">
                  <a16:creationId xmlns:a16="http://schemas.microsoft.com/office/drawing/2014/main" id="{15A8E83A-4747-416B-A571-6E3583ECF238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3" y="2025"/>
              <a:ext cx="113" cy="140"/>
            </a:xfrm>
            <a:custGeom>
              <a:avLst/>
              <a:gdLst>
                <a:gd name="T0" fmla="*/ 0 w 131"/>
                <a:gd name="T1" fmla="*/ 0 h 162"/>
                <a:gd name="T2" fmla="*/ 22 w 131"/>
                <a:gd name="T3" fmla="*/ 20 h 162"/>
                <a:gd name="T4" fmla="*/ 40 w 131"/>
                <a:gd name="T5" fmla="*/ 35 h 162"/>
                <a:gd name="T6" fmla="*/ 53 w 131"/>
                <a:gd name="T7" fmla="*/ 60 h 162"/>
                <a:gd name="T8" fmla="*/ 72 w 131"/>
                <a:gd name="T9" fmla="*/ 91 h 162"/>
                <a:gd name="T10" fmla="*/ 31 w 131"/>
                <a:gd name="T11" fmla="*/ 39 h 162"/>
                <a:gd name="T12" fmla="*/ 1 w 131"/>
                <a:gd name="T13" fmla="*/ 3 h 16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1" h="162">
                  <a:moveTo>
                    <a:pt x="0" y="0"/>
                  </a:moveTo>
                  <a:cubicBezTo>
                    <a:pt x="15" y="10"/>
                    <a:pt x="23" y="27"/>
                    <a:pt x="40" y="36"/>
                  </a:cubicBezTo>
                  <a:cubicBezTo>
                    <a:pt x="52" y="43"/>
                    <a:pt x="63" y="50"/>
                    <a:pt x="71" y="62"/>
                  </a:cubicBezTo>
                  <a:cubicBezTo>
                    <a:pt x="80" y="76"/>
                    <a:pt x="86" y="93"/>
                    <a:pt x="97" y="108"/>
                  </a:cubicBezTo>
                  <a:cubicBezTo>
                    <a:pt x="110" y="125"/>
                    <a:pt x="124" y="140"/>
                    <a:pt x="131" y="162"/>
                  </a:cubicBezTo>
                  <a:cubicBezTo>
                    <a:pt x="110" y="128"/>
                    <a:pt x="82" y="100"/>
                    <a:pt x="57" y="70"/>
                  </a:cubicBezTo>
                  <a:cubicBezTo>
                    <a:pt x="37" y="46"/>
                    <a:pt x="10" y="39"/>
                    <a:pt x="1" y="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39" name="Freeform 302">
              <a:extLst>
                <a:ext uri="{FF2B5EF4-FFF2-40B4-BE49-F238E27FC236}">
                  <a16:creationId xmlns:a16="http://schemas.microsoft.com/office/drawing/2014/main" id="{F3A182F0-1618-402D-BF33-4D7420AEC318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7" y="2029"/>
              <a:ext cx="120" cy="162"/>
            </a:xfrm>
            <a:custGeom>
              <a:avLst/>
              <a:gdLst>
                <a:gd name="T0" fmla="*/ 0 w 139"/>
                <a:gd name="T1" fmla="*/ 0 h 188"/>
                <a:gd name="T2" fmla="*/ 41 w 139"/>
                <a:gd name="T3" fmla="*/ 46 h 188"/>
                <a:gd name="T4" fmla="*/ 62 w 139"/>
                <a:gd name="T5" fmla="*/ 71 h 188"/>
                <a:gd name="T6" fmla="*/ 78 w 139"/>
                <a:gd name="T7" fmla="*/ 104 h 188"/>
                <a:gd name="T8" fmla="*/ 67 w 139"/>
                <a:gd name="T9" fmla="*/ 67 h 188"/>
                <a:gd name="T10" fmla="*/ 47 w 139"/>
                <a:gd name="T11" fmla="*/ 40 h 188"/>
                <a:gd name="T12" fmla="*/ 3 w 139"/>
                <a:gd name="T13" fmla="*/ 2 h 18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9" h="188">
                  <a:moveTo>
                    <a:pt x="0" y="0"/>
                  </a:moveTo>
                  <a:cubicBezTo>
                    <a:pt x="30" y="24"/>
                    <a:pt x="49" y="53"/>
                    <a:pt x="72" y="82"/>
                  </a:cubicBezTo>
                  <a:cubicBezTo>
                    <a:pt x="84" y="98"/>
                    <a:pt x="98" y="113"/>
                    <a:pt x="111" y="128"/>
                  </a:cubicBezTo>
                  <a:cubicBezTo>
                    <a:pt x="125" y="146"/>
                    <a:pt x="125" y="172"/>
                    <a:pt x="139" y="188"/>
                  </a:cubicBezTo>
                  <a:cubicBezTo>
                    <a:pt x="130" y="167"/>
                    <a:pt x="128" y="143"/>
                    <a:pt x="120" y="121"/>
                  </a:cubicBezTo>
                  <a:cubicBezTo>
                    <a:pt x="112" y="99"/>
                    <a:pt x="99" y="87"/>
                    <a:pt x="83" y="71"/>
                  </a:cubicBezTo>
                  <a:cubicBezTo>
                    <a:pt x="57" y="48"/>
                    <a:pt x="40" y="12"/>
                    <a:pt x="3" y="2"/>
                  </a:cubicBezTo>
                </a:path>
              </a:pathLst>
            </a:custGeom>
            <a:solidFill>
              <a:srgbClr val="FC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40" name="Freeform 303">
              <a:extLst>
                <a:ext uri="{FF2B5EF4-FFF2-40B4-BE49-F238E27FC236}">
                  <a16:creationId xmlns:a16="http://schemas.microsoft.com/office/drawing/2014/main" id="{9D92DE57-F024-41A6-9AF2-72D68982FB8D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5" y="2111"/>
              <a:ext cx="90" cy="138"/>
            </a:xfrm>
            <a:custGeom>
              <a:avLst/>
              <a:gdLst>
                <a:gd name="T0" fmla="*/ 0 w 104"/>
                <a:gd name="T1" fmla="*/ 3 h 160"/>
                <a:gd name="T2" fmla="*/ 35 w 104"/>
                <a:gd name="T3" fmla="*/ 36 h 160"/>
                <a:gd name="T4" fmla="*/ 42 w 104"/>
                <a:gd name="T5" fmla="*/ 65 h 160"/>
                <a:gd name="T6" fmla="*/ 59 w 104"/>
                <a:gd name="T7" fmla="*/ 89 h 160"/>
                <a:gd name="T8" fmla="*/ 29 w 104"/>
                <a:gd name="T9" fmla="*/ 41 h 160"/>
                <a:gd name="T10" fmla="*/ 16 w 104"/>
                <a:gd name="T11" fmla="*/ 20 h 160"/>
                <a:gd name="T12" fmla="*/ 0 w 104"/>
                <a:gd name="T13" fmla="*/ 0 h 16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4" h="160">
                  <a:moveTo>
                    <a:pt x="0" y="3"/>
                  </a:moveTo>
                  <a:cubicBezTo>
                    <a:pt x="25" y="18"/>
                    <a:pt x="53" y="38"/>
                    <a:pt x="62" y="66"/>
                  </a:cubicBezTo>
                  <a:cubicBezTo>
                    <a:pt x="68" y="83"/>
                    <a:pt x="71" y="100"/>
                    <a:pt x="76" y="117"/>
                  </a:cubicBezTo>
                  <a:cubicBezTo>
                    <a:pt x="81" y="136"/>
                    <a:pt x="96" y="144"/>
                    <a:pt x="104" y="160"/>
                  </a:cubicBezTo>
                  <a:cubicBezTo>
                    <a:pt x="72" y="137"/>
                    <a:pt x="64" y="108"/>
                    <a:pt x="51" y="73"/>
                  </a:cubicBezTo>
                  <a:cubicBezTo>
                    <a:pt x="46" y="60"/>
                    <a:pt x="38" y="46"/>
                    <a:pt x="28" y="36"/>
                  </a:cubicBezTo>
                  <a:cubicBezTo>
                    <a:pt x="17" y="25"/>
                    <a:pt x="10" y="12"/>
                    <a:pt x="0" y="0"/>
                  </a:cubicBezTo>
                </a:path>
              </a:pathLst>
            </a:custGeom>
            <a:solidFill>
              <a:srgbClr val="FC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41" name="Freeform 304">
              <a:extLst>
                <a:ext uri="{FF2B5EF4-FFF2-40B4-BE49-F238E27FC236}">
                  <a16:creationId xmlns:a16="http://schemas.microsoft.com/office/drawing/2014/main" id="{036320EA-9162-4FCD-A8D3-32842534BD65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8" y="2078"/>
              <a:ext cx="173" cy="205"/>
            </a:xfrm>
            <a:custGeom>
              <a:avLst/>
              <a:gdLst>
                <a:gd name="T0" fmla="*/ 0 w 201"/>
                <a:gd name="T1" fmla="*/ 0 h 238"/>
                <a:gd name="T2" fmla="*/ 18 w 201"/>
                <a:gd name="T3" fmla="*/ 15 h 238"/>
                <a:gd name="T4" fmla="*/ 37 w 201"/>
                <a:gd name="T5" fmla="*/ 29 h 238"/>
                <a:gd name="T6" fmla="*/ 66 w 201"/>
                <a:gd name="T7" fmla="*/ 64 h 238"/>
                <a:gd name="T8" fmla="*/ 84 w 201"/>
                <a:gd name="T9" fmla="*/ 101 h 238"/>
                <a:gd name="T10" fmla="*/ 110 w 201"/>
                <a:gd name="T11" fmla="*/ 131 h 238"/>
                <a:gd name="T12" fmla="*/ 84 w 201"/>
                <a:gd name="T13" fmla="*/ 105 h 238"/>
                <a:gd name="T14" fmla="*/ 61 w 201"/>
                <a:gd name="T15" fmla="*/ 80 h 238"/>
                <a:gd name="T16" fmla="*/ 38 w 201"/>
                <a:gd name="T17" fmla="*/ 47 h 238"/>
                <a:gd name="T18" fmla="*/ 0 w 201"/>
                <a:gd name="T19" fmla="*/ 6 h 23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01" h="238">
                  <a:moveTo>
                    <a:pt x="0" y="0"/>
                  </a:moveTo>
                  <a:cubicBezTo>
                    <a:pt x="8" y="10"/>
                    <a:pt x="22" y="18"/>
                    <a:pt x="33" y="27"/>
                  </a:cubicBezTo>
                  <a:cubicBezTo>
                    <a:pt x="44" y="36"/>
                    <a:pt x="55" y="46"/>
                    <a:pt x="67" y="55"/>
                  </a:cubicBezTo>
                  <a:cubicBezTo>
                    <a:pt x="88" y="71"/>
                    <a:pt x="106" y="92"/>
                    <a:pt x="120" y="116"/>
                  </a:cubicBezTo>
                  <a:cubicBezTo>
                    <a:pt x="133" y="138"/>
                    <a:pt x="142" y="162"/>
                    <a:pt x="155" y="183"/>
                  </a:cubicBezTo>
                  <a:cubicBezTo>
                    <a:pt x="168" y="204"/>
                    <a:pt x="187" y="219"/>
                    <a:pt x="201" y="238"/>
                  </a:cubicBezTo>
                  <a:cubicBezTo>
                    <a:pt x="184" y="231"/>
                    <a:pt x="167" y="206"/>
                    <a:pt x="155" y="192"/>
                  </a:cubicBezTo>
                  <a:cubicBezTo>
                    <a:pt x="141" y="175"/>
                    <a:pt x="124" y="163"/>
                    <a:pt x="111" y="145"/>
                  </a:cubicBezTo>
                  <a:cubicBezTo>
                    <a:pt x="97" y="125"/>
                    <a:pt x="88" y="101"/>
                    <a:pt x="69" y="85"/>
                  </a:cubicBezTo>
                  <a:cubicBezTo>
                    <a:pt x="47" y="66"/>
                    <a:pt x="14" y="33"/>
                    <a:pt x="0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42" name="Freeform 305">
              <a:extLst>
                <a:ext uri="{FF2B5EF4-FFF2-40B4-BE49-F238E27FC236}">
                  <a16:creationId xmlns:a16="http://schemas.microsoft.com/office/drawing/2014/main" id="{BE3A046D-3988-4DC5-BCD9-85F2C0A1EACF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9" y="2247"/>
              <a:ext cx="399" cy="401"/>
            </a:xfrm>
            <a:custGeom>
              <a:avLst/>
              <a:gdLst>
                <a:gd name="T0" fmla="*/ 0 w 463"/>
                <a:gd name="T1" fmla="*/ 0 h 465"/>
                <a:gd name="T2" fmla="*/ 255 w 463"/>
                <a:gd name="T3" fmla="*/ 257 h 465"/>
                <a:gd name="T4" fmla="*/ 0 w 463"/>
                <a:gd name="T5" fmla="*/ 0 h 46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63" h="465">
                  <a:moveTo>
                    <a:pt x="0" y="0"/>
                  </a:moveTo>
                  <a:cubicBezTo>
                    <a:pt x="0" y="0"/>
                    <a:pt x="63" y="203"/>
                    <a:pt x="463" y="465"/>
                  </a:cubicBezTo>
                  <a:cubicBezTo>
                    <a:pt x="463" y="465"/>
                    <a:pt x="134" y="232"/>
                    <a:pt x="0" y="0"/>
                  </a:cubicBezTo>
                  <a:close/>
                </a:path>
              </a:pathLst>
            </a:custGeom>
            <a:solidFill>
              <a:srgbClr val="FC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43" name="Freeform 306">
              <a:extLst>
                <a:ext uri="{FF2B5EF4-FFF2-40B4-BE49-F238E27FC236}">
                  <a16:creationId xmlns:a16="http://schemas.microsoft.com/office/drawing/2014/main" id="{0C0582D3-0F41-4564-8E85-26E9B2B4AD8E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9" y="2254"/>
              <a:ext cx="410" cy="405"/>
            </a:xfrm>
            <a:custGeom>
              <a:avLst/>
              <a:gdLst>
                <a:gd name="T0" fmla="*/ 0 w 476"/>
                <a:gd name="T1" fmla="*/ 0 h 470"/>
                <a:gd name="T2" fmla="*/ 262 w 476"/>
                <a:gd name="T3" fmla="*/ 259 h 470"/>
                <a:gd name="T4" fmla="*/ 0 w 476"/>
                <a:gd name="T5" fmla="*/ 0 h 47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76" h="470">
                  <a:moveTo>
                    <a:pt x="0" y="0"/>
                  </a:moveTo>
                  <a:cubicBezTo>
                    <a:pt x="0" y="0"/>
                    <a:pt x="171" y="304"/>
                    <a:pt x="476" y="470"/>
                  </a:cubicBezTo>
                  <a:cubicBezTo>
                    <a:pt x="476" y="470"/>
                    <a:pt x="175" y="339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44" name="Freeform 307">
              <a:extLst>
                <a:ext uri="{FF2B5EF4-FFF2-40B4-BE49-F238E27FC236}">
                  <a16:creationId xmlns:a16="http://schemas.microsoft.com/office/drawing/2014/main" id="{40C652F7-7FD2-4786-8C8C-DF40810AA745}"/>
                </a:ext>
              </a:extLst>
            </p:cNvPr>
            <p:cNvSpPr>
              <a:spLocks/>
            </p:cNvSpPr>
            <p:nvPr/>
          </p:nvSpPr>
          <p:spPr bwMode="auto">
            <a:xfrm>
              <a:off x="5039" y="2728"/>
              <a:ext cx="24" cy="57"/>
            </a:xfrm>
            <a:custGeom>
              <a:avLst/>
              <a:gdLst>
                <a:gd name="T0" fmla="*/ 3 w 28"/>
                <a:gd name="T1" fmla="*/ 0 h 66"/>
                <a:gd name="T2" fmla="*/ 13 w 28"/>
                <a:gd name="T3" fmla="*/ 22 h 66"/>
                <a:gd name="T4" fmla="*/ 0 w 28"/>
                <a:gd name="T5" fmla="*/ 33 h 66"/>
                <a:gd name="T6" fmla="*/ 3 w 28"/>
                <a:gd name="T7" fmla="*/ 3 h 6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8" h="66">
                  <a:moveTo>
                    <a:pt x="6" y="0"/>
                  </a:moveTo>
                  <a:cubicBezTo>
                    <a:pt x="19" y="9"/>
                    <a:pt x="28" y="24"/>
                    <a:pt x="23" y="39"/>
                  </a:cubicBezTo>
                  <a:cubicBezTo>
                    <a:pt x="20" y="48"/>
                    <a:pt x="10" y="66"/>
                    <a:pt x="0" y="59"/>
                  </a:cubicBezTo>
                  <a:cubicBezTo>
                    <a:pt x="26" y="49"/>
                    <a:pt x="12" y="21"/>
                    <a:pt x="7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45" name="Freeform 308">
              <a:extLst>
                <a:ext uri="{FF2B5EF4-FFF2-40B4-BE49-F238E27FC236}">
                  <a16:creationId xmlns:a16="http://schemas.microsoft.com/office/drawing/2014/main" id="{C1D138B3-24DA-493F-B1EF-9059584EBE1B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8" y="2791"/>
              <a:ext cx="11" cy="22"/>
            </a:xfrm>
            <a:custGeom>
              <a:avLst/>
              <a:gdLst>
                <a:gd name="T0" fmla="*/ 3 w 13"/>
                <a:gd name="T1" fmla="*/ 0 h 25"/>
                <a:gd name="T2" fmla="*/ 4 w 13"/>
                <a:gd name="T3" fmla="*/ 12 h 25"/>
                <a:gd name="T4" fmla="*/ 0 w 13"/>
                <a:gd name="T5" fmla="*/ 15 h 25"/>
                <a:gd name="T6" fmla="*/ 3 w 13"/>
                <a:gd name="T7" fmla="*/ 2 h 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25">
                  <a:moveTo>
                    <a:pt x="5" y="0"/>
                  </a:moveTo>
                  <a:cubicBezTo>
                    <a:pt x="10" y="4"/>
                    <a:pt x="13" y="16"/>
                    <a:pt x="8" y="21"/>
                  </a:cubicBezTo>
                  <a:cubicBezTo>
                    <a:pt x="6" y="23"/>
                    <a:pt x="3" y="24"/>
                    <a:pt x="0" y="25"/>
                  </a:cubicBezTo>
                  <a:cubicBezTo>
                    <a:pt x="8" y="19"/>
                    <a:pt x="7" y="11"/>
                    <a:pt x="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46" name="Freeform 309">
              <a:extLst>
                <a:ext uri="{FF2B5EF4-FFF2-40B4-BE49-F238E27FC236}">
                  <a16:creationId xmlns:a16="http://schemas.microsoft.com/office/drawing/2014/main" id="{589F2B56-3448-4E22-A7EF-06DD91E4F368}"/>
                </a:ext>
              </a:extLst>
            </p:cNvPr>
            <p:cNvSpPr>
              <a:spLocks/>
            </p:cNvSpPr>
            <p:nvPr/>
          </p:nvSpPr>
          <p:spPr bwMode="auto">
            <a:xfrm>
              <a:off x="5004" y="2827"/>
              <a:ext cx="12" cy="24"/>
            </a:xfrm>
            <a:custGeom>
              <a:avLst/>
              <a:gdLst>
                <a:gd name="T0" fmla="*/ 7 w 14"/>
                <a:gd name="T1" fmla="*/ 0 h 27"/>
                <a:gd name="T2" fmla="*/ 0 w 14"/>
                <a:gd name="T3" fmla="*/ 15 h 27"/>
                <a:gd name="T4" fmla="*/ 5 w 14"/>
                <a:gd name="T5" fmla="*/ 10 h 27"/>
                <a:gd name="T6" fmla="*/ 7 w 14"/>
                <a:gd name="T7" fmla="*/ 1 h 2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" h="27">
                  <a:moveTo>
                    <a:pt x="12" y="0"/>
                  </a:moveTo>
                  <a:cubicBezTo>
                    <a:pt x="14" y="7"/>
                    <a:pt x="10" y="27"/>
                    <a:pt x="0" y="24"/>
                  </a:cubicBezTo>
                  <a:cubicBezTo>
                    <a:pt x="2" y="21"/>
                    <a:pt x="7" y="19"/>
                    <a:pt x="9" y="15"/>
                  </a:cubicBezTo>
                  <a:cubicBezTo>
                    <a:pt x="11" y="12"/>
                    <a:pt x="14" y="6"/>
                    <a:pt x="13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47" name="Freeform 310">
              <a:extLst>
                <a:ext uri="{FF2B5EF4-FFF2-40B4-BE49-F238E27FC236}">
                  <a16:creationId xmlns:a16="http://schemas.microsoft.com/office/drawing/2014/main" id="{CD1BE26E-5FD3-47A9-A8B3-9BFD0A70AFC7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4" y="2858"/>
              <a:ext cx="21" cy="24"/>
            </a:xfrm>
            <a:custGeom>
              <a:avLst/>
              <a:gdLst>
                <a:gd name="T0" fmla="*/ 11 w 25"/>
                <a:gd name="T1" fmla="*/ 0 h 27"/>
                <a:gd name="T2" fmla="*/ 0 w 25"/>
                <a:gd name="T3" fmla="*/ 17 h 27"/>
                <a:gd name="T4" fmla="*/ 8 w 25"/>
                <a:gd name="T5" fmla="*/ 10 h 27"/>
                <a:gd name="T6" fmla="*/ 11 w 25"/>
                <a:gd name="T7" fmla="*/ 1 h 2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5" h="27">
                  <a:moveTo>
                    <a:pt x="23" y="0"/>
                  </a:moveTo>
                  <a:cubicBezTo>
                    <a:pt x="25" y="14"/>
                    <a:pt x="14" y="25"/>
                    <a:pt x="0" y="27"/>
                  </a:cubicBezTo>
                  <a:cubicBezTo>
                    <a:pt x="6" y="26"/>
                    <a:pt x="12" y="20"/>
                    <a:pt x="16" y="16"/>
                  </a:cubicBezTo>
                  <a:cubicBezTo>
                    <a:pt x="18" y="12"/>
                    <a:pt x="24" y="6"/>
                    <a:pt x="23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48" name="Freeform 311">
              <a:extLst>
                <a:ext uri="{FF2B5EF4-FFF2-40B4-BE49-F238E27FC236}">
                  <a16:creationId xmlns:a16="http://schemas.microsoft.com/office/drawing/2014/main" id="{D6857281-5A3E-423E-BEFF-499F19FFCDB6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5" y="2885"/>
              <a:ext cx="24" cy="17"/>
            </a:xfrm>
            <a:custGeom>
              <a:avLst/>
              <a:gdLst>
                <a:gd name="T0" fmla="*/ 13 w 28"/>
                <a:gd name="T1" fmla="*/ 0 h 20"/>
                <a:gd name="T2" fmla="*/ 13 w 28"/>
                <a:gd name="T3" fmla="*/ 7 h 20"/>
                <a:gd name="T4" fmla="*/ 3 w 28"/>
                <a:gd name="T5" fmla="*/ 9 h 20"/>
                <a:gd name="T6" fmla="*/ 13 w 28"/>
                <a:gd name="T7" fmla="*/ 3 h 2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8" h="20">
                  <a:moveTo>
                    <a:pt x="25" y="0"/>
                  </a:moveTo>
                  <a:cubicBezTo>
                    <a:pt x="27" y="4"/>
                    <a:pt x="28" y="8"/>
                    <a:pt x="25" y="12"/>
                  </a:cubicBezTo>
                  <a:cubicBezTo>
                    <a:pt x="22" y="16"/>
                    <a:pt x="12" y="20"/>
                    <a:pt x="7" y="17"/>
                  </a:cubicBezTo>
                  <a:cubicBezTo>
                    <a:pt x="0" y="11"/>
                    <a:pt x="20" y="3"/>
                    <a:pt x="25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49" name="Freeform 312">
              <a:extLst>
                <a:ext uri="{FF2B5EF4-FFF2-40B4-BE49-F238E27FC236}">
                  <a16:creationId xmlns:a16="http://schemas.microsoft.com/office/drawing/2014/main" id="{BF682397-18B5-4C4B-9D6A-38571DDAC842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4" y="2747"/>
              <a:ext cx="92" cy="24"/>
            </a:xfrm>
            <a:custGeom>
              <a:avLst/>
              <a:gdLst>
                <a:gd name="T0" fmla="*/ 58 w 107"/>
                <a:gd name="T1" fmla="*/ 3 h 28"/>
                <a:gd name="T2" fmla="*/ 29 w 107"/>
                <a:gd name="T3" fmla="*/ 6 h 28"/>
                <a:gd name="T4" fmla="*/ 0 w 107"/>
                <a:gd name="T5" fmla="*/ 0 h 28"/>
                <a:gd name="T6" fmla="*/ 29 w 107"/>
                <a:gd name="T7" fmla="*/ 15 h 28"/>
                <a:gd name="T8" fmla="*/ 55 w 107"/>
                <a:gd name="T9" fmla="*/ 5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7" h="28">
                  <a:moveTo>
                    <a:pt x="107" y="6"/>
                  </a:moveTo>
                  <a:cubicBezTo>
                    <a:pt x="90" y="3"/>
                    <a:pt x="70" y="10"/>
                    <a:pt x="53" y="10"/>
                  </a:cubicBezTo>
                  <a:cubicBezTo>
                    <a:pt x="31" y="10"/>
                    <a:pt x="20" y="9"/>
                    <a:pt x="0" y="0"/>
                  </a:cubicBezTo>
                  <a:cubicBezTo>
                    <a:pt x="14" y="20"/>
                    <a:pt x="28" y="28"/>
                    <a:pt x="53" y="28"/>
                  </a:cubicBezTo>
                  <a:cubicBezTo>
                    <a:pt x="68" y="28"/>
                    <a:pt x="93" y="20"/>
                    <a:pt x="101" y="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50" name="Freeform 313">
              <a:extLst>
                <a:ext uri="{FF2B5EF4-FFF2-40B4-BE49-F238E27FC236}">
                  <a16:creationId xmlns:a16="http://schemas.microsoft.com/office/drawing/2014/main" id="{BAACA263-028C-4250-8BD9-2EBA51000092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8" y="2764"/>
              <a:ext cx="45" cy="69"/>
            </a:xfrm>
            <a:custGeom>
              <a:avLst/>
              <a:gdLst>
                <a:gd name="T0" fmla="*/ 0 w 53"/>
                <a:gd name="T1" fmla="*/ 0 h 80"/>
                <a:gd name="T2" fmla="*/ 14 w 53"/>
                <a:gd name="T3" fmla="*/ 22 h 80"/>
                <a:gd name="T4" fmla="*/ 27 w 53"/>
                <a:gd name="T5" fmla="*/ 45 h 80"/>
                <a:gd name="T6" fmla="*/ 15 w 53"/>
                <a:gd name="T7" fmla="*/ 20 h 80"/>
                <a:gd name="T8" fmla="*/ 1 w 53"/>
                <a:gd name="T9" fmla="*/ 3 h 8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" h="80">
                  <a:moveTo>
                    <a:pt x="0" y="0"/>
                  </a:moveTo>
                  <a:cubicBezTo>
                    <a:pt x="12" y="8"/>
                    <a:pt x="21" y="27"/>
                    <a:pt x="26" y="41"/>
                  </a:cubicBezTo>
                  <a:cubicBezTo>
                    <a:pt x="33" y="60"/>
                    <a:pt x="35" y="70"/>
                    <a:pt x="53" y="80"/>
                  </a:cubicBezTo>
                  <a:cubicBezTo>
                    <a:pt x="41" y="68"/>
                    <a:pt x="38" y="51"/>
                    <a:pt x="29" y="36"/>
                  </a:cubicBezTo>
                  <a:cubicBezTo>
                    <a:pt x="21" y="23"/>
                    <a:pt x="12" y="15"/>
                    <a:pt x="1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51" name="Freeform 314">
              <a:extLst>
                <a:ext uri="{FF2B5EF4-FFF2-40B4-BE49-F238E27FC236}">
                  <a16:creationId xmlns:a16="http://schemas.microsoft.com/office/drawing/2014/main" id="{7889480C-EFC3-4D1D-9846-6F50ED6FD27E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4" y="2419"/>
              <a:ext cx="298" cy="271"/>
            </a:xfrm>
            <a:custGeom>
              <a:avLst/>
              <a:gdLst>
                <a:gd name="T0" fmla="*/ 0 w 347"/>
                <a:gd name="T1" fmla="*/ 0 h 315"/>
                <a:gd name="T2" fmla="*/ 189 w 347"/>
                <a:gd name="T3" fmla="*/ 172 h 315"/>
                <a:gd name="T4" fmla="*/ 0 w 347"/>
                <a:gd name="T5" fmla="*/ 0 h 3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47" h="315">
                  <a:moveTo>
                    <a:pt x="0" y="0"/>
                  </a:moveTo>
                  <a:cubicBezTo>
                    <a:pt x="0" y="0"/>
                    <a:pt x="42" y="114"/>
                    <a:pt x="347" y="315"/>
                  </a:cubicBezTo>
                  <a:cubicBezTo>
                    <a:pt x="347" y="315"/>
                    <a:pt x="28" y="75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52" name="Freeform 315">
              <a:extLst>
                <a:ext uri="{FF2B5EF4-FFF2-40B4-BE49-F238E27FC236}">
                  <a16:creationId xmlns:a16="http://schemas.microsoft.com/office/drawing/2014/main" id="{6FD6E2BC-1A21-4DE4-81FE-2B2874A3E007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3" y="2333"/>
              <a:ext cx="131" cy="139"/>
            </a:xfrm>
            <a:custGeom>
              <a:avLst/>
              <a:gdLst>
                <a:gd name="T0" fmla="*/ 0 w 152"/>
                <a:gd name="T1" fmla="*/ 0 h 161"/>
                <a:gd name="T2" fmla="*/ 84 w 152"/>
                <a:gd name="T3" fmla="*/ 90 h 161"/>
                <a:gd name="T4" fmla="*/ 0 w 152"/>
                <a:gd name="T5" fmla="*/ 0 h 16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2" h="161">
                  <a:moveTo>
                    <a:pt x="0" y="0"/>
                  </a:moveTo>
                  <a:cubicBezTo>
                    <a:pt x="0" y="0"/>
                    <a:pt x="91" y="55"/>
                    <a:pt x="152" y="161"/>
                  </a:cubicBezTo>
                  <a:cubicBezTo>
                    <a:pt x="152" y="161"/>
                    <a:pt x="30" y="42"/>
                    <a:pt x="0" y="0"/>
                  </a:cubicBezTo>
                  <a:close/>
                </a:path>
              </a:pathLst>
            </a:custGeom>
            <a:solidFill>
              <a:srgbClr val="FC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53" name="Freeform 316">
              <a:extLst>
                <a:ext uri="{FF2B5EF4-FFF2-40B4-BE49-F238E27FC236}">
                  <a16:creationId xmlns:a16="http://schemas.microsoft.com/office/drawing/2014/main" id="{E3948EFB-2C85-4687-9E84-E0101707394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8" y="1250"/>
              <a:ext cx="55" cy="250"/>
            </a:xfrm>
            <a:custGeom>
              <a:avLst/>
              <a:gdLst>
                <a:gd name="T0" fmla="*/ 3 w 63"/>
                <a:gd name="T1" fmla="*/ 0 h 289"/>
                <a:gd name="T2" fmla="*/ 37 w 63"/>
                <a:gd name="T3" fmla="*/ 162 h 289"/>
                <a:gd name="T4" fmla="*/ 3 w 63"/>
                <a:gd name="T5" fmla="*/ 0 h 28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3" h="289">
                  <a:moveTo>
                    <a:pt x="3" y="0"/>
                  </a:moveTo>
                  <a:cubicBezTo>
                    <a:pt x="3" y="0"/>
                    <a:pt x="3" y="156"/>
                    <a:pt x="63" y="289"/>
                  </a:cubicBezTo>
                  <a:cubicBezTo>
                    <a:pt x="63" y="289"/>
                    <a:pt x="0" y="31"/>
                    <a:pt x="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54" name="Freeform 317">
              <a:extLst>
                <a:ext uri="{FF2B5EF4-FFF2-40B4-BE49-F238E27FC236}">
                  <a16:creationId xmlns:a16="http://schemas.microsoft.com/office/drawing/2014/main" id="{08578031-F5CD-4606-8DD5-65273D4259F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2" y="1617"/>
              <a:ext cx="183" cy="183"/>
            </a:xfrm>
            <a:custGeom>
              <a:avLst/>
              <a:gdLst>
                <a:gd name="T0" fmla="*/ 0 w 212"/>
                <a:gd name="T1" fmla="*/ 0 h 212"/>
                <a:gd name="T2" fmla="*/ 117 w 212"/>
                <a:gd name="T3" fmla="*/ 117 h 212"/>
                <a:gd name="T4" fmla="*/ 0 w 212"/>
                <a:gd name="T5" fmla="*/ 0 h 2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2" h="212">
                  <a:moveTo>
                    <a:pt x="0" y="0"/>
                  </a:moveTo>
                  <a:cubicBezTo>
                    <a:pt x="0" y="0"/>
                    <a:pt x="115" y="161"/>
                    <a:pt x="212" y="212"/>
                  </a:cubicBezTo>
                  <a:cubicBezTo>
                    <a:pt x="212" y="212"/>
                    <a:pt x="15" y="34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55" name="Freeform 318">
              <a:extLst>
                <a:ext uri="{FF2B5EF4-FFF2-40B4-BE49-F238E27FC236}">
                  <a16:creationId xmlns:a16="http://schemas.microsoft.com/office/drawing/2014/main" id="{E93B3DB2-C046-41C5-9694-28B602F88003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0" y="1833"/>
              <a:ext cx="88" cy="189"/>
            </a:xfrm>
            <a:custGeom>
              <a:avLst/>
              <a:gdLst>
                <a:gd name="T0" fmla="*/ 0 w 102"/>
                <a:gd name="T1" fmla="*/ 0 h 219"/>
                <a:gd name="T2" fmla="*/ 14 w 102"/>
                <a:gd name="T3" fmla="*/ 35 h 219"/>
                <a:gd name="T4" fmla="*/ 34 w 102"/>
                <a:gd name="T5" fmla="*/ 63 h 219"/>
                <a:gd name="T6" fmla="*/ 41 w 102"/>
                <a:gd name="T7" fmla="*/ 79 h 219"/>
                <a:gd name="T8" fmla="*/ 48 w 102"/>
                <a:gd name="T9" fmla="*/ 95 h 219"/>
                <a:gd name="T10" fmla="*/ 57 w 102"/>
                <a:gd name="T11" fmla="*/ 122 h 219"/>
                <a:gd name="T12" fmla="*/ 53 w 102"/>
                <a:gd name="T13" fmla="*/ 106 h 219"/>
                <a:gd name="T14" fmla="*/ 49 w 102"/>
                <a:gd name="T15" fmla="*/ 89 h 219"/>
                <a:gd name="T16" fmla="*/ 36 w 102"/>
                <a:gd name="T17" fmla="*/ 59 h 219"/>
                <a:gd name="T18" fmla="*/ 18 w 102"/>
                <a:gd name="T19" fmla="*/ 30 h 219"/>
                <a:gd name="T20" fmla="*/ 10 w 102"/>
                <a:gd name="T21" fmla="*/ 14 h 219"/>
                <a:gd name="T22" fmla="*/ 3 w 102"/>
                <a:gd name="T23" fmla="*/ 2 h 21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02" h="219">
                  <a:moveTo>
                    <a:pt x="0" y="0"/>
                  </a:moveTo>
                  <a:cubicBezTo>
                    <a:pt x="13" y="19"/>
                    <a:pt x="13" y="46"/>
                    <a:pt x="25" y="65"/>
                  </a:cubicBezTo>
                  <a:cubicBezTo>
                    <a:pt x="36" y="82"/>
                    <a:pt x="51" y="95"/>
                    <a:pt x="60" y="113"/>
                  </a:cubicBezTo>
                  <a:cubicBezTo>
                    <a:pt x="65" y="122"/>
                    <a:pt x="69" y="132"/>
                    <a:pt x="74" y="142"/>
                  </a:cubicBezTo>
                  <a:cubicBezTo>
                    <a:pt x="79" y="151"/>
                    <a:pt x="85" y="160"/>
                    <a:pt x="87" y="170"/>
                  </a:cubicBezTo>
                  <a:cubicBezTo>
                    <a:pt x="91" y="186"/>
                    <a:pt x="95" y="204"/>
                    <a:pt x="102" y="219"/>
                  </a:cubicBezTo>
                  <a:cubicBezTo>
                    <a:pt x="99" y="210"/>
                    <a:pt x="99" y="201"/>
                    <a:pt x="96" y="191"/>
                  </a:cubicBezTo>
                  <a:cubicBezTo>
                    <a:pt x="93" y="181"/>
                    <a:pt x="91" y="170"/>
                    <a:pt x="88" y="160"/>
                  </a:cubicBezTo>
                  <a:cubicBezTo>
                    <a:pt x="83" y="141"/>
                    <a:pt x="75" y="123"/>
                    <a:pt x="66" y="106"/>
                  </a:cubicBezTo>
                  <a:cubicBezTo>
                    <a:pt x="57" y="87"/>
                    <a:pt x="44" y="70"/>
                    <a:pt x="33" y="53"/>
                  </a:cubicBezTo>
                  <a:cubicBezTo>
                    <a:pt x="27" y="45"/>
                    <a:pt x="23" y="35"/>
                    <a:pt x="18" y="26"/>
                  </a:cubicBezTo>
                  <a:cubicBezTo>
                    <a:pt x="13" y="19"/>
                    <a:pt x="7" y="10"/>
                    <a:pt x="5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56" name="Freeform 319">
              <a:extLst>
                <a:ext uri="{FF2B5EF4-FFF2-40B4-BE49-F238E27FC236}">
                  <a16:creationId xmlns:a16="http://schemas.microsoft.com/office/drawing/2014/main" id="{23144E31-9FB4-48EB-A882-F48F35839C7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9" y="1936"/>
              <a:ext cx="43" cy="104"/>
            </a:xfrm>
            <a:custGeom>
              <a:avLst/>
              <a:gdLst>
                <a:gd name="T0" fmla="*/ 1 w 50"/>
                <a:gd name="T1" fmla="*/ 2 h 120"/>
                <a:gd name="T2" fmla="*/ 8 w 50"/>
                <a:gd name="T3" fmla="*/ 23 h 120"/>
                <a:gd name="T4" fmla="*/ 15 w 50"/>
                <a:gd name="T5" fmla="*/ 36 h 120"/>
                <a:gd name="T6" fmla="*/ 22 w 50"/>
                <a:gd name="T7" fmla="*/ 53 h 120"/>
                <a:gd name="T8" fmla="*/ 28 w 50"/>
                <a:gd name="T9" fmla="*/ 68 h 120"/>
                <a:gd name="T10" fmla="*/ 26 w 50"/>
                <a:gd name="T11" fmla="*/ 62 h 120"/>
                <a:gd name="T12" fmla="*/ 23 w 50"/>
                <a:gd name="T13" fmla="*/ 49 h 120"/>
                <a:gd name="T14" fmla="*/ 15 w 50"/>
                <a:gd name="T15" fmla="*/ 26 h 120"/>
                <a:gd name="T16" fmla="*/ 8 w 50"/>
                <a:gd name="T17" fmla="*/ 10 h 120"/>
                <a:gd name="T18" fmla="*/ 0 w 50"/>
                <a:gd name="T19" fmla="*/ 0 h 12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0" h="120">
                  <a:moveTo>
                    <a:pt x="1" y="2"/>
                  </a:moveTo>
                  <a:cubicBezTo>
                    <a:pt x="7" y="15"/>
                    <a:pt x="8" y="29"/>
                    <a:pt x="14" y="42"/>
                  </a:cubicBezTo>
                  <a:cubicBezTo>
                    <a:pt x="18" y="50"/>
                    <a:pt x="22" y="58"/>
                    <a:pt x="27" y="66"/>
                  </a:cubicBezTo>
                  <a:cubicBezTo>
                    <a:pt x="32" y="75"/>
                    <a:pt x="37" y="84"/>
                    <a:pt x="40" y="94"/>
                  </a:cubicBezTo>
                  <a:cubicBezTo>
                    <a:pt x="43" y="102"/>
                    <a:pt x="43" y="114"/>
                    <a:pt x="50" y="120"/>
                  </a:cubicBezTo>
                  <a:cubicBezTo>
                    <a:pt x="48" y="118"/>
                    <a:pt x="49" y="115"/>
                    <a:pt x="48" y="111"/>
                  </a:cubicBezTo>
                  <a:cubicBezTo>
                    <a:pt x="47" y="103"/>
                    <a:pt x="45" y="95"/>
                    <a:pt x="42" y="86"/>
                  </a:cubicBezTo>
                  <a:cubicBezTo>
                    <a:pt x="37" y="73"/>
                    <a:pt x="33" y="59"/>
                    <a:pt x="27" y="46"/>
                  </a:cubicBezTo>
                  <a:cubicBezTo>
                    <a:pt x="22" y="37"/>
                    <a:pt x="19" y="27"/>
                    <a:pt x="14" y="18"/>
                  </a:cubicBezTo>
                  <a:cubicBezTo>
                    <a:pt x="10" y="11"/>
                    <a:pt x="5" y="6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57" name="Freeform 320">
              <a:extLst>
                <a:ext uri="{FF2B5EF4-FFF2-40B4-BE49-F238E27FC236}">
                  <a16:creationId xmlns:a16="http://schemas.microsoft.com/office/drawing/2014/main" id="{2416D6D6-7829-4CB7-B07E-13B09E233D7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9" y="1929"/>
              <a:ext cx="43" cy="109"/>
            </a:xfrm>
            <a:custGeom>
              <a:avLst/>
              <a:gdLst>
                <a:gd name="T0" fmla="*/ 0 w 50"/>
                <a:gd name="T1" fmla="*/ 0 h 126"/>
                <a:gd name="T2" fmla="*/ 4 w 50"/>
                <a:gd name="T3" fmla="*/ 12 h 126"/>
                <a:gd name="T4" fmla="*/ 8 w 50"/>
                <a:gd name="T5" fmla="*/ 24 h 126"/>
                <a:gd name="T6" fmla="*/ 16 w 50"/>
                <a:gd name="T7" fmla="*/ 39 h 126"/>
                <a:gd name="T8" fmla="*/ 28 w 50"/>
                <a:gd name="T9" fmla="*/ 70 h 126"/>
                <a:gd name="T10" fmla="*/ 25 w 50"/>
                <a:gd name="T11" fmla="*/ 61 h 126"/>
                <a:gd name="T12" fmla="*/ 21 w 50"/>
                <a:gd name="T13" fmla="*/ 45 h 126"/>
                <a:gd name="T14" fmla="*/ 15 w 50"/>
                <a:gd name="T15" fmla="*/ 29 h 126"/>
                <a:gd name="T16" fmla="*/ 7 w 50"/>
                <a:gd name="T17" fmla="*/ 14 h 126"/>
                <a:gd name="T18" fmla="*/ 3 w 50"/>
                <a:gd name="T19" fmla="*/ 4 h 126"/>
                <a:gd name="T20" fmla="*/ 2 w 50"/>
                <a:gd name="T21" fmla="*/ 1 h 12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0" h="126">
                  <a:moveTo>
                    <a:pt x="0" y="0"/>
                  </a:moveTo>
                  <a:cubicBezTo>
                    <a:pt x="2" y="7"/>
                    <a:pt x="6" y="14"/>
                    <a:pt x="8" y="22"/>
                  </a:cubicBezTo>
                  <a:cubicBezTo>
                    <a:pt x="10" y="29"/>
                    <a:pt x="11" y="36"/>
                    <a:pt x="14" y="43"/>
                  </a:cubicBezTo>
                  <a:cubicBezTo>
                    <a:pt x="17" y="52"/>
                    <a:pt x="24" y="60"/>
                    <a:pt x="29" y="69"/>
                  </a:cubicBezTo>
                  <a:cubicBezTo>
                    <a:pt x="38" y="87"/>
                    <a:pt x="41" y="108"/>
                    <a:pt x="50" y="126"/>
                  </a:cubicBezTo>
                  <a:cubicBezTo>
                    <a:pt x="47" y="122"/>
                    <a:pt x="47" y="114"/>
                    <a:pt x="45" y="109"/>
                  </a:cubicBezTo>
                  <a:cubicBezTo>
                    <a:pt x="43" y="99"/>
                    <a:pt x="40" y="89"/>
                    <a:pt x="37" y="80"/>
                  </a:cubicBezTo>
                  <a:cubicBezTo>
                    <a:pt x="35" y="69"/>
                    <a:pt x="33" y="60"/>
                    <a:pt x="28" y="51"/>
                  </a:cubicBezTo>
                  <a:cubicBezTo>
                    <a:pt x="22" y="42"/>
                    <a:pt x="17" y="33"/>
                    <a:pt x="12" y="24"/>
                  </a:cubicBezTo>
                  <a:cubicBezTo>
                    <a:pt x="10" y="19"/>
                    <a:pt x="8" y="13"/>
                    <a:pt x="6" y="8"/>
                  </a:cubicBezTo>
                  <a:cubicBezTo>
                    <a:pt x="5" y="6"/>
                    <a:pt x="2" y="3"/>
                    <a:pt x="2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58" name="Freeform 321">
              <a:extLst>
                <a:ext uri="{FF2B5EF4-FFF2-40B4-BE49-F238E27FC236}">
                  <a16:creationId xmlns:a16="http://schemas.microsoft.com/office/drawing/2014/main" id="{DD76C2EE-7DA8-4A13-A153-FE8A776A347E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3" y="1924"/>
              <a:ext cx="44" cy="90"/>
            </a:xfrm>
            <a:custGeom>
              <a:avLst/>
              <a:gdLst>
                <a:gd name="T0" fmla="*/ 0 w 51"/>
                <a:gd name="T1" fmla="*/ 0 h 104"/>
                <a:gd name="T2" fmla="*/ 9 w 51"/>
                <a:gd name="T3" fmla="*/ 20 h 104"/>
                <a:gd name="T4" fmla="*/ 18 w 51"/>
                <a:gd name="T5" fmla="*/ 35 h 104"/>
                <a:gd name="T6" fmla="*/ 23 w 51"/>
                <a:gd name="T7" fmla="*/ 48 h 104"/>
                <a:gd name="T8" fmla="*/ 28 w 51"/>
                <a:gd name="T9" fmla="*/ 59 h 104"/>
                <a:gd name="T10" fmla="*/ 16 w 51"/>
                <a:gd name="T11" fmla="*/ 25 h 104"/>
                <a:gd name="T12" fmla="*/ 9 w 51"/>
                <a:gd name="T13" fmla="*/ 13 h 104"/>
                <a:gd name="T14" fmla="*/ 3 w 51"/>
                <a:gd name="T15" fmla="*/ 3 h 10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1" h="104">
                  <a:moveTo>
                    <a:pt x="0" y="0"/>
                  </a:moveTo>
                  <a:cubicBezTo>
                    <a:pt x="7" y="4"/>
                    <a:pt x="12" y="26"/>
                    <a:pt x="17" y="35"/>
                  </a:cubicBezTo>
                  <a:cubicBezTo>
                    <a:pt x="21" y="44"/>
                    <a:pt x="29" y="51"/>
                    <a:pt x="33" y="61"/>
                  </a:cubicBezTo>
                  <a:cubicBezTo>
                    <a:pt x="37" y="68"/>
                    <a:pt x="39" y="77"/>
                    <a:pt x="42" y="85"/>
                  </a:cubicBezTo>
                  <a:cubicBezTo>
                    <a:pt x="45" y="91"/>
                    <a:pt x="49" y="98"/>
                    <a:pt x="51" y="104"/>
                  </a:cubicBezTo>
                  <a:cubicBezTo>
                    <a:pt x="45" y="84"/>
                    <a:pt x="41" y="63"/>
                    <a:pt x="29" y="45"/>
                  </a:cubicBezTo>
                  <a:cubicBezTo>
                    <a:pt x="24" y="38"/>
                    <a:pt x="20" y="31"/>
                    <a:pt x="16" y="23"/>
                  </a:cubicBezTo>
                  <a:cubicBezTo>
                    <a:pt x="12" y="17"/>
                    <a:pt x="10" y="8"/>
                    <a:pt x="6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59" name="Freeform 322">
              <a:extLst>
                <a:ext uri="{FF2B5EF4-FFF2-40B4-BE49-F238E27FC236}">
                  <a16:creationId xmlns:a16="http://schemas.microsoft.com/office/drawing/2014/main" id="{066D7133-E90D-4278-B4DF-C77F6AD9FFF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0" y="1330"/>
              <a:ext cx="30" cy="173"/>
            </a:xfrm>
            <a:custGeom>
              <a:avLst/>
              <a:gdLst>
                <a:gd name="T0" fmla="*/ 8 w 35"/>
                <a:gd name="T1" fmla="*/ 0 h 201"/>
                <a:gd name="T2" fmla="*/ 11 w 35"/>
                <a:gd name="T3" fmla="*/ 59 h 201"/>
                <a:gd name="T4" fmla="*/ 19 w 35"/>
                <a:gd name="T5" fmla="*/ 110 h 201"/>
                <a:gd name="T6" fmla="*/ 8 w 35"/>
                <a:gd name="T7" fmla="*/ 0 h 20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5" h="201">
                  <a:moveTo>
                    <a:pt x="14" y="0"/>
                  </a:moveTo>
                  <a:cubicBezTo>
                    <a:pt x="14" y="0"/>
                    <a:pt x="17" y="89"/>
                    <a:pt x="21" y="108"/>
                  </a:cubicBezTo>
                  <a:cubicBezTo>
                    <a:pt x="26" y="127"/>
                    <a:pt x="35" y="201"/>
                    <a:pt x="35" y="201"/>
                  </a:cubicBezTo>
                  <a:cubicBezTo>
                    <a:pt x="35" y="201"/>
                    <a:pt x="0" y="68"/>
                    <a:pt x="14" y="0"/>
                  </a:cubicBezTo>
                  <a:close/>
                </a:path>
              </a:pathLst>
            </a:custGeom>
            <a:solidFill>
              <a:srgbClr val="FC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60" name="Freeform 323">
              <a:extLst>
                <a:ext uri="{FF2B5EF4-FFF2-40B4-BE49-F238E27FC236}">
                  <a16:creationId xmlns:a16="http://schemas.microsoft.com/office/drawing/2014/main" id="{3F395C93-4146-4733-9EF3-D88DC5130D3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0" y="1523"/>
              <a:ext cx="217" cy="258"/>
            </a:xfrm>
            <a:custGeom>
              <a:avLst/>
              <a:gdLst>
                <a:gd name="T0" fmla="*/ 0 w 252"/>
                <a:gd name="T1" fmla="*/ 0 h 299"/>
                <a:gd name="T2" fmla="*/ 57 w 252"/>
                <a:gd name="T3" fmla="*/ 75 h 299"/>
                <a:gd name="T4" fmla="*/ 133 w 252"/>
                <a:gd name="T5" fmla="*/ 161 h 299"/>
                <a:gd name="T6" fmla="*/ 46 w 252"/>
                <a:gd name="T7" fmla="*/ 73 h 299"/>
                <a:gd name="T8" fmla="*/ 0 w 252"/>
                <a:gd name="T9" fmla="*/ 0 h 29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2" h="299">
                  <a:moveTo>
                    <a:pt x="0" y="0"/>
                  </a:moveTo>
                  <a:cubicBezTo>
                    <a:pt x="0" y="0"/>
                    <a:pt x="67" y="67"/>
                    <a:pt x="103" y="136"/>
                  </a:cubicBezTo>
                  <a:cubicBezTo>
                    <a:pt x="139" y="205"/>
                    <a:pt x="229" y="282"/>
                    <a:pt x="241" y="291"/>
                  </a:cubicBezTo>
                  <a:cubicBezTo>
                    <a:pt x="252" y="299"/>
                    <a:pt x="110" y="168"/>
                    <a:pt x="83" y="132"/>
                  </a:cubicBezTo>
                  <a:cubicBezTo>
                    <a:pt x="56" y="95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C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61" name="Freeform 324">
              <a:extLst>
                <a:ext uri="{FF2B5EF4-FFF2-40B4-BE49-F238E27FC236}">
                  <a16:creationId xmlns:a16="http://schemas.microsoft.com/office/drawing/2014/main" id="{D49B0C73-6FF0-4CB1-803E-3FDD183C3D4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9" y="1939"/>
              <a:ext cx="19" cy="60"/>
            </a:xfrm>
            <a:custGeom>
              <a:avLst/>
              <a:gdLst>
                <a:gd name="T0" fmla="*/ 3 w 22"/>
                <a:gd name="T1" fmla="*/ 0 h 70"/>
                <a:gd name="T2" fmla="*/ 7 w 22"/>
                <a:gd name="T3" fmla="*/ 20 h 70"/>
                <a:gd name="T4" fmla="*/ 12 w 22"/>
                <a:gd name="T5" fmla="*/ 38 h 70"/>
                <a:gd name="T6" fmla="*/ 8 w 22"/>
                <a:gd name="T7" fmla="*/ 28 h 70"/>
                <a:gd name="T8" fmla="*/ 3 w 22"/>
                <a:gd name="T9" fmla="*/ 16 h 70"/>
                <a:gd name="T10" fmla="*/ 1 w 22"/>
                <a:gd name="T11" fmla="*/ 1 h 7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2" h="70">
                  <a:moveTo>
                    <a:pt x="3" y="0"/>
                  </a:moveTo>
                  <a:cubicBezTo>
                    <a:pt x="6" y="12"/>
                    <a:pt x="8" y="24"/>
                    <a:pt x="11" y="36"/>
                  </a:cubicBezTo>
                  <a:cubicBezTo>
                    <a:pt x="14" y="47"/>
                    <a:pt x="20" y="58"/>
                    <a:pt x="22" y="70"/>
                  </a:cubicBezTo>
                  <a:cubicBezTo>
                    <a:pt x="18" y="66"/>
                    <a:pt x="15" y="58"/>
                    <a:pt x="13" y="53"/>
                  </a:cubicBezTo>
                  <a:cubicBezTo>
                    <a:pt x="10" y="46"/>
                    <a:pt x="6" y="38"/>
                    <a:pt x="4" y="30"/>
                  </a:cubicBezTo>
                  <a:cubicBezTo>
                    <a:pt x="2" y="21"/>
                    <a:pt x="0" y="11"/>
                    <a:pt x="1" y="1"/>
                  </a:cubicBezTo>
                </a:path>
              </a:pathLst>
            </a:custGeom>
            <a:solidFill>
              <a:srgbClr val="FC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62" name="Freeform 325">
              <a:extLst>
                <a:ext uri="{FF2B5EF4-FFF2-40B4-BE49-F238E27FC236}">
                  <a16:creationId xmlns:a16="http://schemas.microsoft.com/office/drawing/2014/main" id="{E3F32790-03FA-49C8-BA2C-E626AAAAC75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1" y="1921"/>
              <a:ext cx="22" cy="71"/>
            </a:xfrm>
            <a:custGeom>
              <a:avLst/>
              <a:gdLst>
                <a:gd name="T0" fmla="*/ 3 w 26"/>
                <a:gd name="T1" fmla="*/ 2 h 83"/>
                <a:gd name="T2" fmla="*/ 8 w 26"/>
                <a:gd name="T3" fmla="*/ 21 h 83"/>
                <a:gd name="T4" fmla="*/ 14 w 26"/>
                <a:gd name="T5" fmla="*/ 44 h 83"/>
                <a:gd name="T6" fmla="*/ 8 w 26"/>
                <a:gd name="T7" fmla="*/ 33 h 83"/>
                <a:gd name="T8" fmla="*/ 4 w 26"/>
                <a:gd name="T9" fmla="*/ 20 h 83"/>
                <a:gd name="T10" fmla="*/ 2 w 26"/>
                <a:gd name="T11" fmla="*/ 0 h 8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6" h="83">
                  <a:moveTo>
                    <a:pt x="6" y="2"/>
                  </a:moveTo>
                  <a:cubicBezTo>
                    <a:pt x="2" y="6"/>
                    <a:pt x="14" y="32"/>
                    <a:pt x="15" y="40"/>
                  </a:cubicBezTo>
                  <a:cubicBezTo>
                    <a:pt x="18" y="54"/>
                    <a:pt x="25" y="69"/>
                    <a:pt x="26" y="83"/>
                  </a:cubicBezTo>
                  <a:cubicBezTo>
                    <a:pt x="21" y="77"/>
                    <a:pt x="19" y="67"/>
                    <a:pt x="16" y="61"/>
                  </a:cubicBezTo>
                  <a:cubicBezTo>
                    <a:pt x="12" y="53"/>
                    <a:pt x="11" y="45"/>
                    <a:pt x="8" y="37"/>
                  </a:cubicBezTo>
                  <a:cubicBezTo>
                    <a:pt x="4" y="26"/>
                    <a:pt x="0" y="12"/>
                    <a:pt x="2" y="0"/>
                  </a:cubicBezTo>
                </a:path>
              </a:pathLst>
            </a:custGeom>
            <a:solidFill>
              <a:srgbClr val="FC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63" name="Freeform 326">
              <a:extLst>
                <a:ext uri="{FF2B5EF4-FFF2-40B4-BE49-F238E27FC236}">
                  <a16:creationId xmlns:a16="http://schemas.microsoft.com/office/drawing/2014/main" id="{A312C1BD-3564-4052-815E-1A1E43136023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6" y="1915"/>
              <a:ext cx="29" cy="76"/>
            </a:xfrm>
            <a:custGeom>
              <a:avLst/>
              <a:gdLst>
                <a:gd name="T0" fmla="*/ 2 w 33"/>
                <a:gd name="T1" fmla="*/ 0 h 89"/>
                <a:gd name="T2" fmla="*/ 7 w 33"/>
                <a:gd name="T3" fmla="*/ 15 h 89"/>
                <a:gd name="T4" fmla="*/ 14 w 33"/>
                <a:gd name="T5" fmla="*/ 26 h 89"/>
                <a:gd name="T6" fmla="*/ 19 w 33"/>
                <a:gd name="T7" fmla="*/ 48 h 89"/>
                <a:gd name="T8" fmla="*/ 14 w 33"/>
                <a:gd name="T9" fmla="*/ 37 h 89"/>
                <a:gd name="T10" fmla="*/ 8 w 33"/>
                <a:gd name="T11" fmla="*/ 25 h 89"/>
                <a:gd name="T12" fmla="*/ 1 w 33"/>
                <a:gd name="T13" fmla="*/ 13 h 89"/>
                <a:gd name="T14" fmla="*/ 0 w 33"/>
                <a:gd name="T15" fmla="*/ 3 h 8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3" h="89">
                  <a:moveTo>
                    <a:pt x="2" y="0"/>
                  </a:moveTo>
                  <a:cubicBezTo>
                    <a:pt x="5" y="10"/>
                    <a:pt x="5" y="18"/>
                    <a:pt x="11" y="27"/>
                  </a:cubicBezTo>
                  <a:cubicBezTo>
                    <a:pt x="16" y="34"/>
                    <a:pt x="19" y="41"/>
                    <a:pt x="23" y="49"/>
                  </a:cubicBezTo>
                  <a:cubicBezTo>
                    <a:pt x="29" y="62"/>
                    <a:pt x="31" y="75"/>
                    <a:pt x="33" y="89"/>
                  </a:cubicBezTo>
                  <a:cubicBezTo>
                    <a:pt x="28" y="83"/>
                    <a:pt x="26" y="76"/>
                    <a:pt x="24" y="69"/>
                  </a:cubicBezTo>
                  <a:cubicBezTo>
                    <a:pt x="21" y="61"/>
                    <a:pt x="17" y="55"/>
                    <a:pt x="12" y="47"/>
                  </a:cubicBezTo>
                  <a:cubicBezTo>
                    <a:pt x="8" y="40"/>
                    <a:pt x="4" y="34"/>
                    <a:pt x="1" y="25"/>
                  </a:cubicBezTo>
                  <a:cubicBezTo>
                    <a:pt x="0" y="18"/>
                    <a:pt x="0" y="12"/>
                    <a:pt x="0" y="4"/>
                  </a:cubicBezTo>
                </a:path>
              </a:pathLst>
            </a:custGeom>
            <a:solidFill>
              <a:srgbClr val="FC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64" name="Freeform 327">
              <a:extLst>
                <a:ext uri="{FF2B5EF4-FFF2-40B4-BE49-F238E27FC236}">
                  <a16:creationId xmlns:a16="http://schemas.microsoft.com/office/drawing/2014/main" id="{A9561F5A-41CC-4342-9A77-285A18FBF85F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3" y="1884"/>
              <a:ext cx="47" cy="79"/>
            </a:xfrm>
            <a:custGeom>
              <a:avLst/>
              <a:gdLst>
                <a:gd name="T0" fmla="*/ 3 w 54"/>
                <a:gd name="T1" fmla="*/ 3 h 92"/>
                <a:gd name="T2" fmla="*/ 11 w 54"/>
                <a:gd name="T3" fmla="*/ 15 h 92"/>
                <a:gd name="T4" fmla="*/ 18 w 54"/>
                <a:gd name="T5" fmla="*/ 25 h 92"/>
                <a:gd name="T6" fmla="*/ 31 w 54"/>
                <a:gd name="T7" fmla="*/ 50 h 92"/>
                <a:gd name="T8" fmla="*/ 20 w 54"/>
                <a:gd name="T9" fmla="*/ 34 h 92"/>
                <a:gd name="T10" fmla="*/ 10 w 54"/>
                <a:gd name="T11" fmla="*/ 20 h 92"/>
                <a:gd name="T12" fmla="*/ 3 w 54"/>
                <a:gd name="T13" fmla="*/ 9 h 92"/>
                <a:gd name="T14" fmla="*/ 0 w 54"/>
                <a:gd name="T15" fmla="*/ 0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4" h="92">
                  <a:moveTo>
                    <a:pt x="4" y="4"/>
                  </a:moveTo>
                  <a:cubicBezTo>
                    <a:pt x="12" y="8"/>
                    <a:pt x="15" y="20"/>
                    <a:pt x="19" y="27"/>
                  </a:cubicBezTo>
                  <a:cubicBezTo>
                    <a:pt x="23" y="34"/>
                    <a:pt x="28" y="40"/>
                    <a:pt x="32" y="47"/>
                  </a:cubicBezTo>
                  <a:cubicBezTo>
                    <a:pt x="42" y="61"/>
                    <a:pt x="47" y="77"/>
                    <a:pt x="54" y="92"/>
                  </a:cubicBezTo>
                  <a:cubicBezTo>
                    <a:pt x="45" y="84"/>
                    <a:pt x="42" y="71"/>
                    <a:pt x="35" y="62"/>
                  </a:cubicBezTo>
                  <a:cubicBezTo>
                    <a:pt x="30" y="53"/>
                    <a:pt x="24" y="45"/>
                    <a:pt x="18" y="36"/>
                  </a:cubicBezTo>
                  <a:cubicBezTo>
                    <a:pt x="13" y="30"/>
                    <a:pt x="9" y="25"/>
                    <a:pt x="6" y="18"/>
                  </a:cubicBezTo>
                  <a:cubicBezTo>
                    <a:pt x="4" y="12"/>
                    <a:pt x="3" y="5"/>
                    <a:pt x="0" y="0"/>
                  </a:cubicBezTo>
                </a:path>
              </a:pathLst>
            </a:custGeom>
            <a:solidFill>
              <a:srgbClr val="FC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65" name="Freeform 328">
              <a:extLst>
                <a:ext uri="{FF2B5EF4-FFF2-40B4-BE49-F238E27FC236}">
                  <a16:creationId xmlns:a16="http://schemas.microsoft.com/office/drawing/2014/main" id="{79018AC1-EC4D-4ED2-8ACA-CD25A795B16D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9" y="1853"/>
              <a:ext cx="26" cy="45"/>
            </a:xfrm>
            <a:custGeom>
              <a:avLst/>
              <a:gdLst>
                <a:gd name="T0" fmla="*/ 3 w 30"/>
                <a:gd name="T1" fmla="*/ 2 h 52"/>
                <a:gd name="T2" fmla="*/ 10 w 30"/>
                <a:gd name="T3" fmla="*/ 18 h 52"/>
                <a:gd name="T4" fmla="*/ 17 w 30"/>
                <a:gd name="T5" fmla="*/ 29 h 52"/>
                <a:gd name="T6" fmla="*/ 9 w 30"/>
                <a:gd name="T7" fmla="*/ 12 h 52"/>
                <a:gd name="T8" fmla="*/ 1 w 30"/>
                <a:gd name="T9" fmla="*/ 0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52">
                  <a:moveTo>
                    <a:pt x="3" y="2"/>
                  </a:moveTo>
                  <a:cubicBezTo>
                    <a:pt x="5" y="14"/>
                    <a:pt x="10" y="24"/>
                    <a:pt x="18" y="32"/>
                  </a:cubicBezTo>
                  <a:cubicBezTo>
                    <a:pt x="24" y="38"/>
                    <a:pt x="27" y="45"/>
                    <a:pt x="30" y="52"/>
                  </a:cubicBezTo>
                  <a:cubicBezTo>
                    <a:pt x="25" y="42"/>
                    <a:pt x="24" y="31"/>
                    <a:pt x="16" y="21"/>
                  </a:cubicBezTo>
                  <a:cubicBezTo>
                    <a:pt x="13" y="16"/>
                    <a:pt x="0" y="7"/>
                    <a:pt x="1" y="0"/>
                  </a:cubicBezTo>
                </a:path>
              </a:pathLst>
            </a:custGeom>
            <a:solidFill>
              <a:srgbClr val="FC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66" name="Freeform 329">
              <a:extLst>
                <a:ext uri="{FF2B5EF4-FFF2-40B4-BE49-F238E27FC236}">
                  <a16:creationId xmlns:a16="http://schemas.microsoft.com/office/drawing/2014/main" id="{871BE9B0-F3FF-4B27-890C-62687EBEE26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2" y="1575"/>
              <a:ext cx="39" cy="34"/>
            </a:xfrm>
            <a:custGeom>
              <a:avLst/>
              <a:gdLst>
                <a:gd name="T0" fmla="*/ 1 w 45"/>
                <a:gd name="T1" fmla="*/ 0 h 40"/>
                <a:gd name="T2" fmla="*/ 24 w 45"/>
                <a:gd name="T3" fmla="*/ 21 h 40"/>
                <a:gd name="T4" fmla="*/ 23 w 45"/>
                <a:gd name="T5" fmla="*/ 19 h 40"/>
                <a:gd name="T6" fmla="*/ 15 w 45"/>
                <a:gd name="T7" fmla="*/ 12 h 40"/>
                <a:gd name="T8" fmla="*/ 7 w 45"/>
                <a:gd name="T9" fmla="*/ 6 h 40"/>
                <a:gd name="T10" fmla="*/ 0 w 45"/>
                <a:gd name="T11" fmla="*/ 3 h 4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5" h="40">
                  <a:moveTo>
                    <a:pt x="1" y="0"/>
                  </a:moveTo>
                  <a:cubicBezTo>
                    <a:pt x="20" y="8"/>
                    <a:pt x="45" y="15"/>
                    <a:pt x="43" y="40"/>
                  </a:cubicBezTo>
                  <a:cubicBezTo>
                    <a:pt x="42" y="38"/>
                    <a:pt x="41" y="37"/>
                    <a:pt x="40" y="35"/>
                  </a:cubicBezTo>
                  <a:cubicBezTo>
                    <a:pt x="37" y="29"/>
                    <a:pt x="32" y="26"/>
                    <a:pt x="27" y="22"/>
                  </a:cubicBezTo>
                  <a:cubicBezTo>
                    <a:pt x="22" y="17"/>
                    <a:pt x="17" y="13"/>
                    <a:pt x="11" y="10"/>
                  </a:cubicBezTo>
                  <a:cubicBezTo>
                    <a:pt x="8" y="8"/>
                    <a:pt x="2" y="6"/>
                    <a:pt x="0" y="3"/>
                  </a:cubicBezTo>
                </a:path>
              </a:pathLst>
            </a:custGeom>
            <a:solidFill>
              <a:srgbClr val="FC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67" name="Freeform 330">
              <a:extLst>
                <a:ext uri="{FF2B5EF4-FFF2-40B4-BE49-F238E27FC236}">
                  <a16:creationId xmlns:a16="http://schemas.microsoft.com/office/drawing/2014/main" id="{2DAD5566-1AC0-4F26-958E-254A40953F6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2" y="1085"/>
              <a:ext cx="241" cy="46"/>
            </a:xfrm>
            <a:custGeom>
              <a:avLst/>
              <a:gdLst>
                <a:gd name="T0" fmla="*/ 153 w 280"/>
                <a:gd name="T1" fmla="*/ 16 h 53"/>
                <a:gd name="T2" fmla="*/ 133 w 280"/>
                <a:gd name="T3" fmla="*/ 8 h 53"/>
                <a:gd name="T4" fmla="*/ 104 w 280"/>
                <a:gd name="T5" fmla="*/ 2 h 53"/>
                <a:gd name="T6" fmla="*/ 60 w 280"/>
                <a:gd name="T7" fmla="*/ 7 h 53"/>
                <a:gd name="T8" fmla="*/ 29 w 280"/>
                <a:gd name="T9" fmla="*/ 18 h 53"/>
                <a:gd name="T10" fmla="*/ 0 w 280"/>
                <a:gd name="T11" fmla="*/ 29 h 53"/>
                <a:gd name="T12" fmla="*/ 50 w 280"/>
                <a:gd name="T13" fmla="*/ 19 h 53"/>
                <a:gd name="T14" fmla="*/ 93 w 280"/>
                <a:gd name="T15" fmla="*/ 9 h 53"/>
                <a:gd name="T16" fmla="*/ 127 w 280"/>
                <a:gd name="T17" fmla="*/ 9 h 53"/>
                <a:gd name="T18" fmla="*/ 153 w 280"/>
                <a:gd name="T19" fmla="*/ 16 h 5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80" h="53">
                  <a:moveTo>
                    <a:pt x="280" y="29"/>
                  </a:moveTo>
                  <a:cubicBezTo>
                    <a:pt x="271" y="19"/>
                    <a:pt x="254" y="17"/>
                    <a:pt x="242" y="13"/>
                  </a:cubicBezTo>
                  <a:cubicBezTo>
                    <a:pt x="225" y="8"/>
                    <a:pt x="207" y="4"/>
                    <a:pt x="189" y="2"/>
                  </a:cubicBezTo>
                  <a:cubicBezTo>
                    <a:pt x="162" y="0"/>
                    <a:pt x="136" y="3"/>
                    <a:pt x="109" y="11"/>
                  </a:cubicBezTo>
                  <a:cubicBezTo>
                    <a:pt x="90" y="16"/>
                    <a:pt x="70" y="23"/>
                    <a:pt x="53" y="32"/>
                  </a:cubicBezTo>
                  <a:cubicBezTo>
                    <a:pt x="37" y="40"/>
                    <a:pt x="14" y="42"/>
                    <a:pt x="0" y="51"/>
                  </a:cubicBezTo>
                  <a:cubicBezTo>
                    <a:pt x="30" y="53"/>
                    <a:pt x="63" y="40"/>
                    <a:pt x="91" y="33"/>
                  </a:cubicBezTo>
                  <a:cubicBezTo>
                    <a:pt x="118" y="28"/>
                    <a:pt x="144" y="21"/>
                    <a:pt x="170" y="16"/>
                  </a:cubicBezTo>
                  <a:cubicBezTo>
                    <a:pt x="191" y="12"/>
                    <a:pt x="212" y="13"/>
                    <a:pt x="232" y="16"/>
                  </a:cubicBezTo>
                  <a:cubicBezTo>
                    <a:pt x="247" y="18"/>
                    <a:pt x="266" y="20"/>
                    <a:pt x="279" y="2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68" name="Freeform 331">
              <a:extLst>
                <a:ext uri="{FF2B5EF4-FFF2-40B4-BE49-F238E27FC236}">
                  <a16:creationId xmlns:a16="http://schemas.microsoft.com/office/drawing/2014/main" id="{EE1DD518-0644-4AB7-9EA4-4F2ADE72E027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5" y="1035"/>
              <a:ext cx="220" cy="40"/>
            </a:xfrm>
            <a:custGeom>
              <a:avLst/>
              <a:gdLst>
                <a:gd name="T0" fmla="*/ 0 w 256"/>
                <a:gd name="T1" fmla="*/ 16 h 47"/>
                <a:gd name="T2" fmla="*/ 7 w 256"/>
                <a:gd name="T3" fmla="*/ 14 h 47"/>
                <a:gd name="T4" fmla="*/ 22 w 256"/>
                <a:gd name="T5" fmla="*/ 12 h 47"/>
                <a:gd name="T6" fmla="*/ 48 w 256"/>
                <a:gd name="T7" fmla="*/ 6 h 47"/>
                <a:gd name="T8" fmla="*/ 65 w 256"/>
                <a:gd name="T9" fmla="*/ 3 h 47"/>
                <a:gd name="T10" fmla="*/ 82 w 256"/>
                <a:gd name="T11" fmla="*/ 1 h 47"/>
                <a:gd name="T12" fmla="*/ 113 w 256"/>
                <a:gd name="T13" fmla="*/ 5 h 47"/>
                <a:gd name="T14" fmla="*/ 131 w 256"/>
                <a:gd name="T15" fmla="*/ 14 h 47"/>
                <a:gd name="T16" fmla="*/ 139 w 256"/>
                <a:gd name="T17" fmla="*/ 25 h 47"/>
                <a:gd name="T18" fmla="*/ 81 w 256"/>
                <a:gd name="T19" fmla="*/ 8 h 47"/>
                <a:gd name="T20" fmla="*/ 40 w 256"/>
                <a:gd name="T21" fmla="*/ 14 h 47"/>
                <a:gd name="T22" fmla="*/ 17 w 256"/>
                <a:gd name="T23" fmla="*/ 16 h 47"/>
                <a:gd name="T24" fmla="*/ 1 w 256"/>
                <a:gd name="T25" fmla="*/ 17 h 4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56" h="47">
                  <a:moveTo>
                    <a:pt x="0" y="30"/>
                  </a:moveTo>
                  <a:cubicBezTo>
                    <a:pt x="4" y="30"/>
                    <a:pt x="8" y="28"/>
                    <a:pt x="12" y="28"/>
                  </a:cubicBezTo>
                  <a:cubicBezTo>
                    <a:pt x="21" y="26"/>
                    <a:pt x="32" y="25"/>
                    <a:pt x="41" y="23"/>
                  </a:cubicBezTo>
                  <a:cubicBezTo>
                    <a:pt x="57" y="19"/>
                    <a:pt x="72" y="15"/>
                    <a:pt x="88" y="11"/>
                  </a:cubicBezTo>
                  <a:cubicBezTo>
                    <a:pt x="98" y="8"/>
                    <a:pt x="109" y="7"/>
                    <a:pt x="120" y="4"/>
                  </a:cubicBezTo>
                  <a:cubicBezTo>
                    <a:pt x="130" y="2"/>
                    <a:pt x="139" y="0"/>
                    <a:pt x="149" y="1"/>
                  </a:cubicBezTo>
                  <a:cubicBezTo>
                    <a:pt x="169" y="1"/>
                    <a:pt x="188" y="3"/>
                    <a:pt x="208" y="9"/>
                  </a:cubicBezTo>
                  <a:cubicBezTo>
                    <a:pt x="220" y="13"/>
                    <a:pt x="231" y="17"/>
                    <a:pt x="240" y="26"/>
                  </a:cubicBezTo>
                  <a:cubicBezTo>
                    <a:pt x="247" y="32"/>
                    <a:pt x="251" y="40"/>
                    <a:pt x="256" y="47"/>
                  </a:cubicBezTo>
                  <a:cubicBezTo>
                    <a:pt x="226" y="22"/>
                    <a:pt x="185" y="16"/>
                    <a:pt x="148" y="15"/>
                  </a:cubicBezTo>
                  <a:cubicBezTo>
                    <a:pt x="121" y="15"/>
                    <a:pt x="98" y="21"/>
                    <a:pt x="73" y="26"/>
                  </a:cubicBezTo>
                  <a:cubicBezTo>
                    <a:pt x="59" y="29"/>
                    <a:pt x="45" y="29"/>
                    <a:pt x="31" y="31"/>
                  </a:cubicBezTo>
                  <a:cubicBezTo>
                    <a:pt x="22" y="32"/>
                    <a:pt x="10" y="36"/>
                    <a:pt x="1" y="3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4341" name="Group 332">
            <a:extLst>
              <a:ext uri="{FF2B5EF4-FFF2-40B4-BE49-F238E27FC236}">
                <a16:creationId xmlns:a16="http://schemas.microsoft.com/office/drawing/2014/main" id="{E61A15F7-B37A-4B2A-9779-64FF4E20E1AB}"/>
              </a:ext>
            </a:extLst>
          </p:cNvPr>
          <p:cNvGrpSpPr>
            <a:grpSpLocks/>
          </p:cNvGrpSpPr>
          <p:nvPr/>
        </p:nvGrpSpPr>
        <p:grpSpPr bwMode="auto">
          <a:xfrm>
            <a:off x="2209800" y="1393825"/>
            <a:ext cx="3875088" cy="4564063"/>
            <a:chOff x="432" y="878"/>
            <a:chExt cx="2441" cy="2875"/>
          </a:xfrm>
        </p:grpSpPr>
        <p:sp>
          <p:nvSpPr>
            <p:cNvPr id="14342" name="Freeform 333">
              <a:extLst>
                <a:ext uri="{FF2B5EF4-FFF2-40B4-BE49-F238E27FC236}">
                  <a16:creationId xmlns:a16="http://schemas.microsoft.com/office/drawing/2014/main" id="{9A67F2E9-0B2A-4BF6-AB53-D75AA35C7D7C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3" y="2996"/>
              <a:ext cx="247" cy="208"/>
            </a:xfrm>
            <a:custGeom>
              <a:avLst/>
              <a:gdLst>
                <a:gd name="T0" fmla="*/ 170 w 247"/>
                <a:gd name="T1" fmla="*/ 165 h 208"/>
                <a:gd name="T2" fmla="*/ 0 w 247"/>
                <a:gd name="T3" fmla="*/ 0 h 208"/>
                <a:gd name="T4" fmla="*/ 19 w 247"/>
                <a:gd name="T5" fmla="*/ 0 h 208"/>
                <a:gd name="T6" fmla="*/ 247 w 247"/>
                <a:gd name="T7" fmla="*/ 208 h 208"/>
                <a:gd name="T8" fmla="*/ 170 w 247"/>
                <a:gd name="T9" fmla="*/ 165 h 20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7" h="208">
                  <a:moveTo>
                    <a:pt x="170" y="165"/>
                  </a:moveTo>
                  <a:lnTo>
                    <a:pt x="0" y="0"/>
                  </a:lnTo>
                  <a:lnTo>
                    <a:pt x="19" y="0"/>
                  </a:lnTo>
                  <a:lnTo>
                    <a:pt x="247" y="208"/>
                  </a:lnTo>
                  <a:lnTo>
                    <a:pt x="170" y="165"/>
                  </a:lnTo>
                  <a:close/>
                </a:path>
              </a:pathLst>
            </a:custGeom>
            <a:solidFill>
              <a:srgbClr val="C1C0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43" name="Freeform 334">
              <a:extLst>
                <a:ext uri="{FF2B5EF4-FFF2-40B4-BE49-F238E27FC236}">
                  <a16:creationId xmlns:a16="http://schemas.microsoft.com/office/drawing/2014/main" id="{64D2BB2B-6225-4F1D-A954-56A875A4557E}"/>
                </a:ext>
              </a:extLst>
            </p:cNvPr>
            <p:cNvSpPr>
              <a:spLocks/>
            </p:cNvSpPr>
            <p:nvPr/>
          </p:nvSpPr>
          <p:spPr bwMode="auto">
            <a:xfrm>
              <a:off x="720" y="1931"/>
              <a:ext cx="1915" cy="1684"/>
            </a:xfrm>
            <a:custGeom>
              <a:avLst/>
              <a:gdLst>
                <a:gd name="T0" fmla="*/ 1915 w 1915"/>
                <a:gd name="T1" fmla="*/ 1235 h 1684"/>
                <a:gd name="T2" fmla="*/ 1309 w 1915"/>
                <a:gd name="T3" fmla="*/ 1684 h 1684"/>
                <a:gd name="T4" fmla="*/ 0 w 1915"/>
                <a:gd name="T5" fmla="*/ 354 h 1684"/>
                <a:gd name="T6" fmla="*/ 626 w 1915"/>
                <a:gd name="T7" fmla="*/ 0 h 1684"/>
                <a:gd name="T8" fmla="*/ 1915 w 1915"/>
                <a:gd name="T9" fmla="*/ 1235 h 16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15" h="1684">
                  <a:moveTo>
                    <a:pt x="1915" y="1235"/>
                  </a:moveTo>
                  <a:lnTo>
                    <a:pt x="1309" y="1684"/>
                  </a:lnTo>
                  <a:lnTo>
                    <a:pt x="0" y="354"/>
                  </a:lnTo>
                  <a:lnTo>
                    <a:pt x="626" y="0"/>
                  </a:lnTo>
                  <a:lnTo>
                    <a:pt x="1915" y="1235"/>
                  </a:lnTo>
                  <a:close/>
                </a:path>
              </a:pathLst>
            </a:custGeom>
            <a:solidFill>
              <a:srgbClr val="E5E3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44" name="Freeform 335">
              <a:extLst>
                <a:ext uri="{FF2B5EF4-FFF2-40B4-BE49-F238E27FC236}">
                  <a16:creationId xmlns:a16="http://schemas.microsoft.com/office/drawing/2014/main" id="{88A39431-216A-4F4D-AC6B-D4FC4CEBD8E0}"/>
                </a:ext>
              </a:extLst>
            </p:cNvPr>
            <p:cNvSpPr>
              <a:spLocks/>
            </p:cNvSpPr>
            <p:nvPr/>
          </p:nvSpPr>
          <p:spPr bwMode="auto">
            <a:xfrm>
              <a:off x="664" y="2285"/>
              <a:ext cx="1365" cy="1467"/>
            </a:xfrm>
            <a:custGeom>
              <a:avLst/>
              <a:gdLst>
                <a:gd name="T0" fmla="*/ 56 w 1365"/>
                <a:gd name="T1" fmla="*/ 0 h 1467"/>
                <a:gd name="T2" fmla="*/ 1365 w 1365"/>
                <a:gd name="T3" fmla="*/ 1330 h 1467"/>
                <a:gd name="T4" fmla="*/ 1314 w 1365"/>
                <a:gd name="T5" fmla="*/ 1467 h 1467"/>
                <a:gd name="T6" fmla="*/ 0 w 1365"/>
                <a:gd name="T7" fmla="*/ 100 h 1467"/>
                <a:gd name="T8" fmla="*/ 56 w 1365"/>
                <a:gd name="T9" fmla="*/ 0 h 146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5" h="1467">
                  <a:moveTo>
                    <a:pt x="56" y="0"/>
                  </a:moveTo>
                  <a:lnTo>
                    <a:pt x="1365" y="1330"/>
                  </a:lnTo>
                  <a:lnTo>
                    <a:pt x="1314" y="1467"/>
                  </a:lnTo>
                  <a:lnTo>
                    <a:pt x="0" y="100"/>
                  </a:lnTo>
                  <a:lnTo>
                    <a:pt x="56" y="0"/>
                  </a:lnTo>
                  <a:close/>
                </a:path>
              </a:pathLst>
            </a:custGeom>
            <a:solidFill>
              <a:srgbClr val="D3D1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45" name="Freeform 336">
              <a:extLst>
                <a:ext uri="{FF2B5EF4-FFF2-40B4-BE49-F238E27FC236}">
                  <a16:creationId xmlns:a16="http://schemas.microsoft.com/office/drawing/2014/main" id="{15E3580B-070E-4BEA-AAE9-540D250ABBD6}"/>
                </a:ext>
              </a:extLst>
            </p:cNvPr>
            <p:cNvSpPr>
              <a:spLocks/>
            </p:cNvSpPr>
            <p:nvPr/>
          </p:nvSpPr>
          <p:spPr bwMode="auto">
            <a:xfrm>
              <a:off x="864" y="1615"/>
              <a:ext cx="1202" cy="1837"/>
            </a:xfrm>
            <a:custGeom>
              <a:avLst/>
              <a:gdLst>
                <a:gd name="T0" fmla="*/ 1171 w 1202"/>
                <a:gd name="T1" fmla="*/ 1837 h 1837"/>
                <a:gd name="T2" fmla="*/ 0 w 1202"/>
                <a:gd name="T3" fmla="*/ 674 h 1837"/>
                <a:gd name="T4" fmla="*/ 0 w 1202"/>
                <a:gd name="T5" fmla="*/ 0 h 1837"/>
                <a:gd name="T6" fmla="*/ 1202 w 1202"/>
                <a:gd name="T7" fmla="*/ 1169 h 1837"/>
                <a:gd name="T8" fmla="*/ 1171 w 1202"/>
                <a:gd name="T9" fmla="*/ 1837 h 18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02" h="1837">
                  <a:moveTo>
                    <a:pt x="1171" y="1837"/>
                  </a:moveTo>
                  <a:lnTo>
                    <a:pt x="0" y="674"/>
                  </a:lnTo>
                  <a:lnTo>
                    <a:pt x="0" y="0"/>
                  </a:lnTo>
                  <a:lnTo>
                    <a:pt x="1202" y="1169"/>
                  </a:lnTo>
                  <a:lnTo>
                    <a:pt x="1171" y="1837"/>
                  </a:lnTo>
                  <a:close/>
                </a:path>
              </a:pathLst>
            </a:custGeom>
            <a:solidFill>
              <a:srgbClr val="D3D1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46" name="Freeform 337">
              <a:extLst>
                <a:ext uri="{FF2B5EF4-FFF2-40B4-BE49-F238E27FC236}">
                  <a16:creationId xmlns:a16="http://schemas.microsoft.com/office/drawing/2014/main" id="{BFC6CFB4-A3E8-47F8-9A60-9A827913D188}"/>
                </a:ext>
              </a:extLst>
            </p:cNvPr>
            <p:cNvSpPr>
              <a:spLocks/>
            </p:cNvSpPr>
            <p:nvPr/>
          </p:nvSpPr>
          <p:spPr bwMode="auto">
            <a:xfrm>
              <a:off x="876" y="1995"/>
              <a:ext cx="179" cy="471"/>
            </a:xfrm>
            <a:custGeom>
              <a:avLst/>
              <a:gdLst>
                <a:gd name="T0" fmla="*/ 0 w 179"/>
                <a:gd name="T1" fmla="*/ 291 h 471"/>
                <a:gd name="T2" fmla="*/ 179 w 179"/>
                <a:gd name="T3" fmla="*/ 471 h 471"/>
                <a:gd name="T4" fmla="*/ 178 w 179"/>
                <a:gd name="T5" fmla="*/ 177 h 471"/>
                <a:gd name="T6" fmla="*/ 0 w 179"/>
                <a:gd name="T7" fmla="*/ 0 h 471"/>
                <a:gd name="T8" fmla="*/ 0 w 179"/>
                <a:gd name="T9" fmla="*/ 291 h 4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9" h="471">
                  <a:moveTo>
                    <a:pt x="0" y="291"/>
                  </a:moveTo>
                  <a:lnTo>
                    <a:pt x="179" y="471"/>
                  </a:lnTo>
                  <a:lnTo>
                    <a:pt x="178" y="177"/>
                  </a:lnTo>
                  <a:lnTo>
                    <a:pt x="0" y="0"/>
                  </a:lnTo>
                  <a:lnTo>
                    <a:pt x="0" y="291"/>
                  </a:lnTo>
                  <a:close/>
                </a:path>
              </a:pathLst>
            </a:custGeom>
            <a:solidFill>
              <a:srgbClr val="DBDB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47" name="Freeform 338">
              <a:extLst>
                <a:ext uri="{FF2B5EF4-FFF2-40B4-BE49-F238E27FC236}">
                  <a16:creationId xmlns:a16="http://schemas.microsoft.com/office/drawing/2014/main" id="{690268B6-CE64-4532-872B-58F53F0ED75E}"/>
                </a:ext>
              </a:extLst>
            </p:cNvPr>
            <p:cNvSpPr>
              <a:spLocks/>
            </p:cNvSpPr>
            <p:nvPr/>
          </p:nvSpPr>
          <p:spPr bwMode="auto">
            <a:xfrm>
              <a:off x="875" y="1908"/>
              <a:ext cx="1" cy="87"/>
            </a:xfrm>
            <a:custGeom>
              <a:avLst/>
              <a:gdLst>
                <a:gd name="T0" fmla="*/ 0 w 1"/>
                <a:gd name="T1" fmla="*/ 86 h 87"/>
                <a:gd name="T2" fmla="*/ 1 w 1"/>
                <a:gd name="T3" fmla="*/ 87 h 87"/>
                <a:gd name="T4" fmla="*/ 1 w 1"/>
                <a:gd name="T5" fmla="*/ 0 h 87"/>
                <a:gd name="T6" fmla="*/ 0 w 1"/>
                <a:gd name="T7" fmla="*/ 86 h 8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87">
                  <a:moveTo>
                    <a:pt x="0" y="86"/>
                  </a:moveTo>
                  <a:lnTo>
                    <a:pt x="1" y="87"/>
                  </a:lnTo>
                  <a:lnTo>
                    <a:pt x="1" y="0"/>
                  </a:lnTo>
                  <a:lnTo>
                    <a:pt x="0" y="86"/>
                  </a:lnTo>
                  <a:close/>
                </a:path>
              </a:pathLst>
            </a:custGeom>
            <a:solidFill>
              <a:srgbClr val="C1C0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48" name="Freeform 339">
              <a:extLst>
                <a:ext uri="{FF2B5EF4-FFF2-40B4-BE49-F238E27FC236}">
                  <a16:creationId xmlns:a16="http://schemas.microsoft.com/office/drawing/2014/main" id="{1CA35E5F-205A-485B-901D-A310CBDDDAF6}"/>
                </a:ext>
              </a:extLst>
            </p:cNvPr>
            <p:cNvSpPr>
              <a:spLocks/>
            </p:cNvSpPr>
            <p:nvPr/>
          </p:nvSpPr>
          <p:spPr bwMode="auto">
            <a:xfrm>
              <a:off x="876" y="1854"/>
              <a:ext cx="1179" cy="1280"/>
            </a:xfrm>
            <a:custGeom>
              <a:avLst/>
              <a:gdLst>
                <a:gd name="T0" fmla="*/ 15 w 1179"/>
                <a:gd name="T1" fmla="*/ 0 h 1280"/>
                <a:gd name="T2" fmla="*/ 0 w 1179"/>
                <a:gd name="T3" fmla="*/ 54 h 1280"/>
                <a:gd name="T4" fmla="*/ 178 w 1179"/>
                <a:gd name="T5" fmla="*/ 235 h 1280"/>
                <a:gd name="T6" fmla="*/ 178 w 1179"/>
                <a:gd name="T7" fmla="*/ 318 h 1280"/>
                <a:gd name="T8" fmla="*/ 1018 w 1179"/>
                <a:gd name="T9" fmla="*/ 1147 h 1280"/>
                <a:gd name="T10" fmla="*/ 1023 w 1179"/>
                <a:gd name="T11" fmla="*/ 1084 h 1280"/>
                <a:gd name="T12" fmla="*/ 1166 w 1179"/>
                <a:gd name="T13" fmla="*/ 1228 h 1280"/>
                <a:gd name="T14" fmla="*/ 1163 w 1179"/>
                <a:gd name="T15" fmla="*/ 1280 h 1280"/>
                <a:gd name="T16" fmla="*/ 1179 w 1179"/>
                <a:gd name="T17" fmla="*/ 1147 h 1280"/>
                <a:gd name="T18" fmla="*/ 15 w 1179"/>
                <a:gd name="T19" fmla="*/ 0 h 128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179" h="1280">
                  <a:moveTo>
                    <a:pt x="15" y="0"/>
                  </a:moveTo>
                  <a:lnTo>
                    <a:pt x="0" y="54"/>
                  </a:lnTo>
                  <a:lnTo>
                    <a:pt x="178" y="235"/>
                  </a:lnTo>
                  <a:lnTo>
                    <a:pt x="178" y="318"/>
                  </a:lnTo>
                  <a:lnTo>
                    <a:pt x="1018" y="1147"/>
                  </a:lnTo>
                  <a:lnTo>
                    <a:pt x="1023" y="1084"/>
                  </a:lnTo>
                  <a:lnTo>
                    <a:pt x="1166" y="1228"/>
                  </a:lnTo>
                  <a:lnTo>
                    <a:pt x="1163" y="1280"/>
                  </a:lnTo>
                  <a:lnTo>
                    <a:pt x="1179" y="1147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C1C0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49" name="Freeform 340">
              <a:extLst>
                <a:ext uri="{FF2B5EF4-FFF2-40B4-BE49-F238E27FC236}">
                  <a16:creationId xmlns:a16="http://schemas.microsoft.com/office/drawing/2014/main" id="{5F224B50-3D0F-41CE-925A-FF1D134F67FC}"/>
                </a:ext>
              </a:extLst>
            </p:cNvPr>
            <p:cNvSpPr>
              <a:spLocks/>
            </p:cNvSpPr>
            <p:nvPr/>
          </p:nvSpPr>
          <p:spPr bwMode="auto">
            <a:xfrm>
              <a:off x="876" y="1908"/>
              <a:ext cx="178" cy="264"/>
            </a:xfrm>
            <a:custGeom>
              <a:avLst/>
              <a:gdLst>
                <a:gd name="T0" fmla="*/ 0 w 178"/>
                <a:gd name="T1" fmla="*/ 0 h 264"/>
                <a:gd name="T2" fmla="*/ 0 w 178"/>
                <a:gd name="T3" fmla="*/ 87 h 264"/>
                <a:gd name="T4" fmla="*/ 178 w 178"/>
                <a:gd name="T5" fmla="*/ 264 h 264"/>
                <a:gd name="T6" fmla="*/ 178 w 178"/>
                <a:gd name="T7" fmla="*/ 181 h 264"/>
                <a:gd name="T8" fmla="*/ 0 w 178"/>
                <a:gd name="T9" fmla="*/ 0 h 26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8" h="264">
                  <a:moveTo>
                    <a:pt x="0" y="0"/>
                  </a:moveTo>
                  <a:lnTo>
                    <a:pt x="0" y="87"/>
                  </a:lnTo>
                  <a:lnTo>
                    <a:pt x="178" y="264"/>
                  </a:lnTo>
                  <a:lnTo>
                    <a:pt x="178" y="18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1D1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50" name="Freeform 341">
              <a:extLst>
                <a:ext uri="{FF2B5EF4-FFF2-40B4-BE49-F238E27FC236}">
                  <a16:creationId xmlns:a16="http://schemas.microsoft.com/office/drawing/2014/main" id="{1478A0C8-893B-40D1-91DA-1799A5A33F26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7" y="3001"/>
              <a:ext cx="162" cy="427"/>
            </a:xfrm>
            <a:custGeom>
              <a:avLst/>
              <a:gdLst>
                <a:gd name="T0" fmla="*/ 17 w 162"/>
                <a:gd name="T1" fmla="*/ 0 h 427"/>
                <a:gd name="T2" fmla="*/ 0 w 162"/>
                <a:gd name="T3" fmla="*/ 279 h 427"/>
                <a:gd name="T4" fmla="*/ 149 w 162"/>
                <a:gd name="T5" fmla="*/ 427 h 427"/>
                <a:gd name="T6" fmla="*/ 162 w 162"/>
                <a:gd name="T7" fmla="*/ 133 h 427"/>
                <a:gd name="T8" fmla="*/ 162 w 162"/>
                <a:gd name="T9" fmla="*/ 141 h 427"/>
                <a:gd name="T10" fmla="*/ 17 w 162"/>
                <a:gd name="T11" fmla="*/ 0 h 42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62" h="427">
                  <a:moveTo>
                    <a:pt x="17" y="0"/>
                  </a:moveTo>
                  <a:lnTo>
                    <a:pt x="0" y="279"/>
                  </a:lnTo>
                  <a:lnTo>
                    <a:pt x="149" y="427"/>
                  </a:lnTo>
                  <a:lnTo>
                    <a:pt x="162" y="133"/>
                  </a:lnTo>
                  <a:lnTo>
                    <a:pt x="162" y="141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E5E3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51" name="Freeform 342">
              <a:extLst>
                <a:ext uri="{FF2B5EF4-FFF2-40B4-BE49-F238E27FC236}">
                  <a16:creationId xmlns:a16="http://schemas.microsoft.com/office/drawing/2014/main" id="{5975D7D9-9741-4D35-9760-9A3380E4A9F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4" y="2938"/>
              <a:ext cx="148" cy="204"/>
            </a:xfrm>
            <a:custGeom>
              <a:avLst/>
              <a:gdLst>
                <a:gd name="T0" fmla="*/ 5 w 148"/>
                <a:gd name="T1" fmla="*/ 0 h 204"/>
                <a:gd name="T2" fmla="*/ 0 w 148"/>
                <a:gd name="T3" fmla="*/ 63 h 204"/>
                <a:gd name="T4" fmla="*/ 145 w 148"/>
                <a:gd name="T5" fmla="*/ 204 h 204"/>
                <a:gd name="T6" fmla="*/ 145 w 148"/>
                <a:gd name="T7" fmla="*/ 196 h 204"/>
                <a:gd name="T8" fmla="*/ 148 w 148"/>
                <a:gd name="T9" fmla="*/ 144 h 204"/>
                <a:gd name="T10" fmla="*/ 5 w 148"/>
                <a:gd name="T11" fmla="*/ 0 h 2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48" h="204">
                  <a:moveTo>
                    <a:pt x="5" y="0"/>
                  </a:moveTo>
                  <a:lnTo>
                    <a:pt x="0" y="63"/>
                  </a:lnTo>
                  <a:lnTo>
                    <a:pt x="145" y="204"/>
                  </a:lnTo>
                  <a:lnTo>
                    <a:pt x="145" y="196"/>
                  </a:lnTo>
                  <a:lnTo>
                    <a:pt x="148" y="144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D1D1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52" name="Freeform 343">
              <a:extLst>
                <a:ext uri="{FF2B5EF4-FFF2-40B4-BE49-F238E27FC236}">
                  <a16:creationId xmlns:a16="http://schemas.microsoft.com/office/drawing/2014/main" id="{DCAE6437-E4E7-4C08-96B6-AFA15781EF6C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3" y="2907"/>
              <a:ext cx="36" cy="362"/>
            </a:xfrm>
            <a:custGeom>
              <a:avLst/>
              <a:gdLst>
                <a:gd name="T0" fmla="*/ 36 w 36"/>
                <a:gd name="T1" fmla="*/ 20 h 362"/>
                <a:gd name="T2" fmla="*/ 18 w 36"/>
                <a:gd name="T3" fmla="*/ 362 h 362"/>
                <a:gd name="T4" fmla="*/ 0 w 36"/>
                <a:gd name="T5" fmla="*/ 342 h 362"/>
                <a:gd name="T6" fmla="*/ 18 w 36"/>
                <a:gd name="T7" fmla="*/ 0 h 362"/>
                <a:gd name="T8" fmla="*/ 36 w 36"/>
                <a:gd name="T9" fmla="*/ 20 h 3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6" h="362">
                  <a:moveTo>
                    <a:pt x="36" y="20"/>
                  </a:moveTo>
                  <a:lnTo>
                    <a:pt x="18" y="362"/>
                  </a:lnTo>
                  <a:lnTo>
                    <a:pt x="0" y="342"/>
                  </a:lnTo>
                  <a:lnTo>
                    <a:pt x="18" y="0"/>
                  </a:lnTo>
                  <a:lnTo>
                    <a:pt x="36" y="20"/>
                  </a:lnTo>
                  <a:close/>
                </a:path>
              </a:pathLst>
            </a:custGeom>
            <a:solidFill>
              <a:srgbClr val="E5E3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53" name="Freeform 344">
              <a:extLst>
                <a:ext uri="{FF2B5EF4-FFF2-40B4-BE49-F238E27FC236}">
                  <a16:creationId xmlns:a16="http://schemas.microsoft.com/office/drawing/2014/main" id="{0D0DC021-F8B7-4C8E-8C50-3EC1DB4E1D4B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1" y="2877"/>
              <a:ext cx="27" cy="364"/>
            </a:xfrm>
            <a:custGeom>
              <a:avLst/>
              <a:gdLst>
                <a:gd name="T0" fmla="*/ 27 w 27"/>
                <a:gd name="T1" fmla="*/ 22 h 364"/>
                <a:gd name="T2" fmla="*/ 15 w 27"/>
                <a:gd name="T3" fmla="*/ 364 h 364"/>
                <a:gd name="T4" fmla="*/ 0 w 27"/>
                <a:gd name="T5" fmla="*/ 346 h 364"/>
                <a:gd name="T6" fmla="*/ 11 w 27"/>
                <a:gd name="T7" fmla="*/ 0 h 364"/>
                <a:gd name="T8" fmla="*/ 27 w 27"/>
                <a:gd name="T9" fmla="*/ 22 h 36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" h="364">
                  <a:moveTo>
                    <a:pt x="27" y="22"/>
                  </a:moveTo>
                  <a:lnTo>
                    <a:pt x="15" y="364"/>
                  </a:lnTo>
                  <a:lnTo>
                    <a:pt x="0" y="346"/>
                  </a:lnTo>
                  <a:lnTo>
                    <a:pt x="11" y="0"/>
                  </a:lnTo>
                  <a:lnTo>
                    <a:pt x="27" y="22"/>
                  </a:lnTo>
                  <a:close/>
                </a:path>
              </a:pathLst>
            </a:custGeom>
            <a:solidFill>
              <a:srgbClr val="E5E3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54" name="Freeform 345">
              <a:extLst>
                <a:ext uri="{FF2B5EF4-FFF2-40B4-BE49-F238E27FC236}">
                  <a16:creationId xmlns:a16="http://schemas.microsoft.com/office/drawing/2014/main" id="{C290CF14-CEB4-4F07-9463-8559C5CD75B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0" y="2867"/>
              <a:ext cx="20" cy="347"/>
            </a:xfrm>
            <a:custGeom>
              <a:avLst/>
              <a:gdLst>
                <a:gd name="T0" fmla="*/ 33 w 17"/>
                <a:gd name="T1" fmla="*/ 0 h 292"/>
                <a:gd name="T2" fmla="*/ 19 w 17"/>
                <a:gd name="T3" fmla="*/ 582 h 292"/>
                <a:gd name="T4" fmla="*/ 33 w 17"/>
                <a:gd name="T5" fmla="*/ 0 h 29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292">
                  <a:moveTo>
                    <a:pt x="17" y="0"/>
                  </a:moveTo>
                  <a:cubicBezTo>
                    <a:pt x="10" y="292"/>
                    <a:pt x="10" y="292"/>
                    <a:pt x="10" y="292"/>
                  </a:cubicBezTo>
                  <a:cubicBezTo>
                    <a:pt x="10" y="292"/>
                    <a:pt x="0" y="35"/>
                    <a:pt x="17" y="0"/>
                  </a:cubicBezTo>
                  <a:close/>
                </a:path>
              </a:pathLst>
            </a:custGeom>
            <a:solidFill>
              <a:srgbClr val="E5E3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55" name="Freeform 346">
              <a:extLst>
                <a:ext uri="{FF2B5EF4-FFF2-40B4-BE49-F238E27FC236}">
                  <a16:creationId xmlns:a16="http://schemas.microsoft.com/office/drawing/2014/main" id="{9BC1C264-8E88-40D5-9C82-351CC97621B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6" y="2102"/>
              <a:ext cx="21" cy="399"/>
            </a:xfrm>
            <a:custGeom>
              <a:avLst/>
              <a:gdLst>
                <a:gd name="T0" fmla="*/ 0 w 21"/>
                <a:gd name="T1" fmla="*/ 0 h 399"/>
                <a:gd name="T2" fmla="*/ 2 w 21"/>
                <a:gd name="T3" fmla="*/ 378 h 399"/>
                <a:gd name="T4" fmla="*/ 21 w 21"/>
                <a:gd name="T5" fmla="*/ 399 h 399"/>
                <a:gd name="T6" fmla="*/ 21 w 21"/>
                <a:gd name="T7" fmla="*/ 21 h 399"/>
                <a:gd name="T8" fmla="*/ 0 w 21"/>
                <a:gd name="T9" fmla="*/ 0 h 39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399">
                  <a:moveTo>
                    <a:pt x="0" y="0"/>
                  </a:moveTo>
                  <a:lnTo>
                    <a:pt x="2" y="378"/>
                  </a:lnTo>
                  <a:lnTo>
                    <a:pt x="21" y="399"/>
                  </a:lnTo>
                  <a:lnTo>
                    <a:pt x="21" y="2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BDB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56" name="Freeform 347">
              <a:extLst>
                <a:ext uri="{FF2B5EF4-FFF2-40B4-BE49-F238E27FC236}">
                  <a16:creationId xmlns:a16="http://schemas.microsoft.com/office/drawing/2014/main" id="{596DAC09-E407-41D4-A966-976AB810570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8" y="2133"/>
              <a:ext cx="20" cy="387"/>
            </a:xfrm>
            <a:custGeom>
              <a:avLst/>
              <a:gdLst>
                <a:gd name="T0" fmla="*/ 1 w 20"/>
                <a:gd name="T1" fmla="*/ 0 h 387"/>
                <a:gd name="T2" fmla="*/ 0 w 20"/>
                <a:gd name="T3" fmla="*/ 374 h 387"/>
                <a:gd name="T4" fmla="*/ 13 w 20"/>
                <a:gd name="T5" fmla="*/ 387 h 387"/>
                <a:gd name="T6" fmla="*/ 20 w 20"/>
                <a:gd name="T7" fmla="*/ 19 h 387"/>
                <a:gd name="T8" fmla="*/ 1 w 20"/>
                <a:gd name="T9" fmla="*/ 0 h 3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387">
                  <a:moveTo>
                    <a:pt x="1" y="0"/>
                  </a:moveTo>
                  <a:lnTo>
                    <a:pt x="0" y="374"/>
                  </a:lnTo>
                  <a:lnTo>
                    <a:pt x="13" y="387"/>
                  </a:lnTo>
                  <a:lnTo>
                    <a:pt x="20" y="19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DBDB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57" name="Freeform 348">
              <a:extLst>
                <a:ext uri="{FF2B5EF4-FFF2-40B4-BE49-F238E27FC236}">
                  <a16:creationId xmlns:a16="http://schemas.microsoft.com/office/drawing/2014/main" id="{A5F45AB0-41E8-44FC-92DA-9A764095ED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5" y="2450"/>
              <a:ext cx="511" cy="1002"/>
            </a:xfrm>
            <a:custGeom>
              <a:avLst/>
              <a:gdLst>
                <a:gd name="T0" fmla="*/ 428 w 511"/>
                <a:gd name="T1" fmla="*/ 686 h 1002"/>
                <a:gd name="T2" fmla="*/ 0 w 511"/>
                <a:gd name="T3" fmla="*/ 1002 h 1002"/>
                <a:gd name="T4" fmla="*/ 31 w 511"/>
                <a:gd name="T5" fmla="*/ 334 h 1002"/>
                <a:gd name="T6" fmla="*/ 511 w 511"/>
                <a:gd name="T7" fmla="*/ 0 h 1002"/>
                <a:gd name="T8" fmla="*/ 428 w 511"/>
                <a:gd name="T9" fmla="*/ 686 h 10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1" h="1002">
                  <a:moveTo>
                    <a:pt x="428" y="686"/>
                  </a:moveTo>
                  <a:lnTo>
                    <a:pt x="0" y="1002"/>
                  </a:lnTo>
                  <a:lnTo>
                    <a:pt x="31" y="334"/>
                  </a:lnTo>
                  <a:lnTo>
                    <a:pt x="511" y="0"/>
                  </a:lnTo>
                  <a:lnTo>
                    <a:pt x="428" y="686"/>
                  </a:lnTo>
                  <a:close/>
                </a:path>
              </a:pathLst>
            </a:custGeom>
            <a:solidFill>
              <a:srgbClr val="C4C2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58" name="Freeform 349">
              <a:extLst>
                <a:ext uri="{FF2B5EF4-FFF2-40B4-BE49-F238E27FC236}">
                  <a16:creationId xmlns:a16="http://schemas.microsoft.com/office/drawing/2014/main" id="{2C529000-A670-4BC2-BBAB-A0E551BBD2E3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8" y="3166"/>
              <a:ext cx="732" cy="586"/>
            </a:xfrm>
            <a:custGeom>
              <a:avLst/>
              <a:gdLst>
                <a:gd name="T0" fmla="*/ 657 w 732"/>
                <a:gd name="T1" fmla="*/ 0 h 586"/>
                <a:gd name="T2" fmla="*/ 732 w 732"/>
                <a:gd name="T3" fmla="*/ 38 h 586"/>
                <a:gd name="T4" fmla="*/ 0 w 732"/>
                <a:gd name="T5" fmla="*/ 586 h 586"/>
                <a:gd name="T6" fmla="*/ 51 w 732"/>
                <a:gd name="T7" fmla="*/ 449 h 586"/>
                <a:gd name="T8" fmla="*/ 657 w 732"/>
                <a:gd name="T9" fmla="*/ 0 h 5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32" h="586">
                  <a:moveTo>
                    <a:pt x="657" y="0"/>
                  </a:moveTo>
                  <a:lnTo>
                    <a:pt x="732" y="38"/>
                  </a:lnTo>
                  <a:lnTo>
                    <a:pt x="0" y="586"/>
                  </a:lnTo>
                  <a:lnTo>
                    <a:pt x="51" y="449"/>
                  </a:lnTo>
                  <a:lnTo>
                    <a:pt x="657" y="0"/>
                  </a:lnTo>
                  <a:close/>
                </a:path>
              </a:pathLst>
            </a:custGeom>
            <a:solidFill>
              <a:srgbClr val="AFAF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59" name="Freeform 350">
              <a:extLst>
                <a:ext uri="{FF2B5EF4-FFF2-40B4-BE49-F238E27FC236}">
                  <a16:creationId xmlns:a16="http://schemas.microsoft.com/office/drawing/2014/main" id="{0000F115-C5FC-408C-BA1C-35027F2CDC62}"/>
                </a:ext>
              </a:extLst>
            </p:cNvPr>
            <p:cNvSpPr>
              <a:spLocks/>
            </p:cNvSpPr>
            <p:nvPr/>
          </p:nvSpPr>
          <p:spPr bwMode="auto">
            <a:xfrm>
              <a:off x="751" y="983"/>
              <a:ext cx="521" cy="321"/>
            </a:xfrm>
            <a:custGeom>
              <a:avLst/>
              <a:gdLst>
                <a:gd name="T0" fmla="*/ 0 w 521"/>
                <a:gd name="T1" fmla="*/ 0 h 321"/>
                <a:gd name="T2" fmla="*/ 9 w 521"/>
                <a:gd name="T3" fmla="*/ 95 h 321"/>
                <a:gd name="T4" fmla="*/ 172 w 521"/>
                <a:gd name="T5" fmla="*/ 321 h 321"/>
                <a:gd name="T6" fmla="*/ 521 w 521"/>
                <a:gd name="T7" fmla="*/ 91 h 321"/>
                <a:gd name="T8" fmla="*/ 521 w 521"/>
                <a:gd name="T9" fmla="*/ 39 h 321"/>
                <a:gd name="T10" fmla="*/ 0 w 521"/>
                <a:gd name="T11" fmla="*/ 0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21" h="321">
                  <a:moveTo>
                    <a:pt x="0" y="0"/>
                  </a:moveTo>
                  <a:lnTo>
                    <a:pt x="9" y="95"/>
                  </a:lnTo>
                  <a:lnTo>
                    <a:pt x="172" y="321"/>
                  </a:lnTo>
                  <a:lnTo>
                    <a:pt x="521" y="91"/>
                  </a:lnTo>
                  <a:lnTo>
                    <a:pt x="521" y="3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998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60" name="Freeform 351">
              <a:extLst>
                <a:ext uri="{FF2B5EF4-FFF2-40B4-BE49-F238E27FC236}">
                  <a16:creationId xmlns:a16="http://schemas.microsoft.com/office/drawing/2014/main" id="{31657303-69BE-4027-86CB-4F5D2A2FFE11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" y="1159"/>
              <a:ext cx="500" cy="415"/>
            </a:xfrm>
            <a:custGeom>
              <a:avLst/>
              <a:gdLst>
                <a:gd name="T0" fmla="*/ 837 w 421"/>
                <a:gd name="T1" fmla="*/ 293 h 350"/>
                <a:gd name="T2" fmla="*/ 828 w 421"/>
                <a:gd name="T3" fmla="*/ 338 h 350"/>
                <a:gd name="T4" fmla="*/ 278 w 421"/>
                <a:gd name="T5" fmla="*/ 689 h 350"/>
                <a:gd name="T6" fmla="*/ 251 w 421"/>
                <a:gd name="T7" fmla="*/ 679 h 350"/>
                <a:gd name="T8" fmla="*/ 8 w 421"/>
                <a:gd name="T9" fmla="*/ 222 h 350"/>
                <a:gd name="T10" fmla="*/ 1 w 421"/>
                <a:gd name="T11" fmla="*/ 177 h 350"/>
                <a:gd name="T12" fmla="*/ 2 w 421"/>
                <a:gd name="T13" fmla="*/ 0 h 350"/>
                <a:gd name="T14" fmla="*/ 837 w 421"/>
                <a:gd name="T15" fmla="*/ 114 h 350"/>
                <a:gd name="T16" fmla="*/ 837 w 421"/>
                <a:gd name="T17" fmla="*/ 293 h 35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21" h="350">
                  <a:moveTo>
                    <a:pt x="421" y="148"/>
                  </a:moveTo>
                  <a:cubicBezTo>
                    <a:pt x="421" y="155"/>
                    <a:pt x="421" y="167"/>
                    <a:pt x="416" y="170"/>
                  </a:cubicBezTo>
                  <a:cubicBezTo>
                    <a:pt x="140" y="348"/>
                    <a:pt x="140" y="348"/>
                    <a:pt x="140" y="348"/>
                  </a:cubicBezTo>
                  <a:cubicBezTo>
                    <a:pt x="135" y="350"/>
                    <a:pt x="129" y="348"/>
                    <a:pt x="126" y="343"/>
                  </a:cubicBezTo>
                  <a:cubicBezTo>
                    <a:pt x="4" y="112"/>
                    <a:pt x="4" y="112"/>
                    <a:pt x="4" y="112"/>
                  </a:cubicBezTo>
                  <a:cubicBezTo>
                    <a:pt x="1" y="106"/>
                    <a:pt x="0" y="94"/>
                    <a:pt x="1" y="89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421" y="57"/>
                    <a:pt x="421" y="57"/>
                    <a:pt x="421" y="57"/>
                  </a:cubicBezTo>
                  <a:lnTo>
                    <a:pt x="421" y="148"/>
                  </a:lnTo>
                  <a:close/>
                </a:path>
              </a:pathLst>
            </a:custGeom>
            <a:solidFill>
              <a:srgbClr val="ADAB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61" name="Freeform 352">
              <a:extLst>
                <a:ext uri="{FF2B5EF4-FFF2-40B4-BE49-F238E27FC236}">
                  <a16:creationId xmlns:a16="http://schemas.microsoft.com/office/drawing/2014/main" id="{D1B1BC30-512C-421C-9F22-781E0388ABFC}"/>
                </a:ext>
              </a:extLst>
            </p:cNvPr>
            <p:cNvSpPr>
              <a:spLocks/>
            </p:cNvSpPr>
            <p:nvPr/>
          </p:nvSpPr>
          <p:spPr bwMode="auto">
            <a:xfrm>
              <a:off x="605" y="1245"/>
              <a:ext cx="321" cy="312"/>
            </a:xfrm>
            <a:custGeom>
              <a:avLst/>
              <a:gdLst>
                <a:gd name="T0" fmla="*/ 321 w 321"/>
                <a:gd name="T1" fmla="*/ 42 h 312"/>
                <a:gd name="T2" fmla="*/ 320 w 321"/>
                <a:gd name="T3" fmla="*/ 0 h 312"/>
                <a:gd name="T4" fmla="*/ 0 w 321"/>
                <a:gd name="T5" fmla="*/ 211 h 312"/>
                <a:gd name="T6" fmla="*/ 2 w 321"/>
                <a:gd name="T7" fmla="*/ 312 h 312"/>
                <a:gd name="T8" fmla="*/ 321 w 321"/>
                <a:gd name="T9" fmla="*/ 42 h 3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1" h="312">
                  <a:moveTo>
                    <a:pt x="321" y="42"/>
                  </a:moveTo>
                  <a:lnTo>
                    <a:pt x="320" y="0"/>
                  </a:lnTo>
                  <a:lnTo>
                    <a:pt x="0" y="211"/>
                  </a:lnTo>
                  <a:lnTo>
                    <a:pt x="2" y="312"/>
                  </a:lnTo>
                  <a:lnTo>
                    <a:pt x="321" y="42"/>
                  </a:lnTo>
                  <a:close/>
                </a:path>
              </a:pathLst>
            </a:custGeom>
            <a:solidFill>
              <a:srgbClr val="9998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62" name="Freeform 353">
              <a:extLst>
                <a:ext uri="{FF2B5EF4-FFF2-40B4-BE49-F238E27FC236}">
                  <a16:creationId xmlns:a16="http://schemas.microsoft.com/office/drawing/2014/main" id="{B26501DE-1D99-4569-93DD-5A2E19794297}"/>
                </a:ext>
              </a:extLst>
            </p:cNvPr>
            <p:cNvSpPr>
              <a:spLocks/>
            </p:cNvSpPr>
            <p:nvPr/>
          </p:nvSpPr>
          <p:spPr bwMode="auto">
            <a:xfrm>
              <a:off x="616" y="1484"/>
              <a:ext cx="1361" cy="853"/>
            </a:xfrm>
            <a:custGeom>
              <a:avLst/>
              <a:gdLst>
                <a:gd name="T0" fmla="*/ 2272 w 1147"/>
                <a:gd name="T1" fmla="*/ 639 h 718"/>
                <a:gd name="T2" fmla="*/ 2244 w 1147"/>
                <a:gd name="T3" fmla="*/ 707 h 718"/>
                <a:gd name="T4" fmla="*/ 1220 w 1147"/>
                <a:gd name="T5" fmla="*/ 1417 h 718"/>
                <a:gd name="T6" fmla="*/ 1134 w 1147"/>
                <a:gd name="T7" fmla="*/ 1402 h 718"/>
                <a:gd name="T8" fmla="*/ 21 w 1147"/>
                <a:gd name="T9" fmla="*/ 271 h 718"/>
                <a:gd name="T10" fmla="*/ 1 w 1147"/>
                <a:gd name="T11" fmla="*/ 195 h 718"/>
                <a:gd name="T12" fmla="*/ 1 w 1147"/>
                <a:gd name="T13" fmla="*/ 0 h 718"/>
                <a:gd name="T14" fmla="*/ 2271 w 1147"/>
                <a:gd name="T15" fmla="*/ 422 h 718"/>
                <a:gd name="T16" fmla="*/ 2272 w 1147"/>
                <a:gd name="T17" fmla="*/ 639 h 71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147" h="718">
                  <a:moveTo>
                    <a:pt x="1146" y="321"/>
                  </a:moveTo>
                  <a:cubicBezTo>
                    <a:pt x="1147" y="338"/>
                    <a:pt x="1143" y="348"/>
                    <a:pt x="1132" y="355"/>
                  </a:cubicBezTo>
                  <a:cubicBezTo>
                    <a:pt x="615" y="711"/>
                    <a:pt x="615" y="711"/>
                    <a:pt x="615" y="711"/>
                  </a:cubicBezTo>
                  <a:cubicBezTo>
                    <a:pt x="604" y="718"/>
                    <a:pt x="582" y="714"/>
                    <a:pt x="572" y="704"/>
                  </a:cubicBezTo>
                  <a:cubicBezTo>
                    <a:pt x="11" y="136"/>
                    <a:pt x="11" y="136"/>
                    <a:pt x="11" y="136"/>
                  </a:cubicBezTo>
                  <a:cubicBezTo>
                    <a:pt x="4" y="126"/>
                    <a:pt x="0" y="107"/>
                    <a:pt x="1" y="98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145" y="212"/>
                    <a:pt x="1145" y="212"/>
                    <a:pt x="1145" y="212"/>
                  </a:cubicBezTo>
                  <a:lnTo>
                    <a:pt x="1146" y="321"/>
                  </a:lnTo>
                  <a:close/>
                </a:path>
              </a:pathLst>
            </a:custGeom>
            <a:solidFill>
              <a:srgbClr val="ADAB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63" name="Freeform 354">
              <a:extLst>
                <a:ext uri="{FF2B5EF4-FFF2-40B4-BE49-F238E27FC236}">
                  <a16:creationId xmlns:a16="http://schemas.microsoft.com/office/drawing/2014/main" id="{7C5F1B82-8799-4B87-B6C2-34E2AF45EA72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2" y="2215"/>
              <a:ext cx="1516" cy="1034"/>
            </a:xfrm>
            <a:custGeom>
              <a:avLst/>
              <a:gdLst>
                <a:gd name="T0" fmla="*/ 2527 w 1278"/>
                <a:gd name="T1" fmla="*/ 890 h 871"/>
                <a:gd name="T2" fmla="*/ 2480 w 1278"/>
                <a:gd name="T3" fmla="*/ 973 h 871"/>
                <a:gd name="T4" fmla="*/ 1539 w 1278"/>
                <a:gd name="T5" fmla="*/ 1717 h 871"/>
                <a:gd name="T6" fmla="*/ 1440 w 1278"/>
                <a:gd name="T7" fmla="*/ 1709 h 871"/>
                <a:gd name="T8" fmla="*/ 33 w 1278"/>
                <a:gd name="T9" fmla="*/ 310 h 871"/>
                <a:gd name="T10" fmla="*/ 11 w 1278"/>
                <a:gd name="T11" fmla="*/ 220 h 871"/>
                <a:gd name="T12" fmla="*/ 0 w 1278"/>
                <a:gd name="T13" fmla="*/ 0 h 871"/>
                <a:gd name="T14" fmla="*/ 2530 w 1278"/>
                <a:gd name="T15" fmla="*/ 670 h 871"/>
                <a:gd name="T16" fmla="*/ 2527 w 1278"/>
                <a:gd name="T17" fmla="*/ 890 h 87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78" h="871">
                  <a:moveTo>
                    <a:pt x="1276" y="448"/>
                  </a:moveTo>
                  <a:cubicBezTo>
                    <a:pt x="1277" y="470"/>
                    <a:pt x="1264" y="483"/>
                    <a:pt x="1253" y="490"/>
                  </a:cubicBezTo>
                  <a:cubicBezTo>
                    <a:pt x="776" y="864"/>
                    <a:pt x="776" y="864"/>
                    <a:pt x="776" y="864"/>
                  </a:cubicBezTo>
                  <a:cubicBezTo>
                    <a:pt x="766" y="871"/>
                    <a:pt x="737" y="870"/>
                    <a:pt x="727" y="861"/>
                  </a:cubicBezTo>
                  <a:cubicBezTo>
                    <a:pt x="17" y="156"/>
                    <a:pt x="17" y="156"/>
                    <a:pt x="17" y="156"/>
                  </a:cubicBezTo>
                  <a:cubicBezTo>
                    <a:pt x="10" y="146"/>
                    <a:pt x="8" y="128"/>
                    <a:pt x="6" y="11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278" y="337"/>
                    <a:pt x="1278" y="337"/>
                    <a:pt x="1278" y="337"/>
                  </a:cubicBezTo>
                  <a:lnTo>
                    <a:pt x="1276" y="448"/>
                  </a:lnTo>
                  <a:close/>
                </a:path>
              </a:pathLst>
            </a:custGeom>
            <a:solidFill>
              <a:srgbClr val="ADAB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64" name="Freeform 355">
              <a:extLst>
                <a:ext uri="{FF2B5EF4-FFF2-40B4-BE49-F238E27FC236}">
                  <a16:creationId xmlns:a16="http://schemas.microsoft.com/office/drawing/2014/main" id="{C2266ED7-4C2E-469F-902D-027B7EFA6494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" y="1582"/>
              <a:ext cx="353" cy="319"/>
            </a:xfrm>
            <a:custGeom>
              <a:avLst/>
              <a:gdLst>
                <a:gd name="T0" fmla="*/ 0 w 297"/>
                <a:gd name="T1" fmla="*/ 109 h 269"/>
                <a:gd name="T2" fmla="*/ 238 w 297"/>
                <a:gd name="T3" fmla="*/ 0 h 269"/>
                <a:gd name="T4" fmla="*/ 593 w 297"/>
                <a:gd name="T5" fmla="*/ 364 h 269"/>
                <a:gd name="T6" fmla="*/ 373 w 297"/>
                <a:gd name="T7" fmla="*/ 512 h 269"/>
                <a:gd name="T8" fmla="*/ 0 w 297"/>
                <a:gd name="T9" fmla="*/ 109 h 26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7" h="269">
                  <a:moveTo>
                    <a:pt x="0" y="56"/>
                  </a:moveTo>
                  <a:cubicBezTo>
                    <a:pt x="0" y="56"/>
                    <a:pt x="87" y="59"/>
                    <a:pt x="119" y="0"/>
                  </a:cubicBezTo>
                  <a:cubicBezTo>
                    <a:pt x="297" y="184"/>
                    <a:pt x="297" y="184"/>
                    <a:pt x="297" y="184"/>
                  </a:cubicBezTo>
                  <a:cubicBezTo>
                    <a:pt x="297" y="184"/>
                    <a:pt x="238" y="269"/>
                    <a:pt x="187" y="259"/>
                  </a:cubicBezTo>
                  <a:lnTo>
                    <a:pt x="0" y="56"/>
                  </a:lnTo>
                  <a:close/>
                </a:path>
              </a:pathLst>
            </a:custGeom>
            <a:solidFill>
              <a:srgbClr val="C1C0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65" name="Freeform 356">
              <a:extLst>
                <a:ext uri="{FF2B5EF4-FFF2-40B4-BE49-F238E27FC236}">
                  <a16:creationId xmlns:a16="http://schemas.microsoft.com/office/drawing/2014/main" id="{58EBEC38-E200-498E-B55E-06CBE2EA0456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" y="1648"/>
              <a:ext cx="222" cy="308"/>
            </a:xfrm>
            <a:custGeom>
              <a:avLst/>
              <a:gdLst>
                <a:gd name="T0" fmla="*/ 0 w 222"/>
                <a:gd name="T1" fmla="*/ 0 h 308"/>
                <a:gd name="T2" fmla="*/ 0 w 222"/>
                <a:gd name="T3" fmla="*/ 68 h 308"/>
                <a:gd name="T4" fmla="*/ 222 w 222"/>
                <a:gd name="T5" fmla="*/ 308 h 308"/>
                <a:gd name="T6" fmla="*/ 222 w 222"/>
                <a:gd name="T7" fmla="*/ 241 h 308"/>
                <a:gd name="T8" fmla="*/ 0 w 222"/>
                <a:gd name="T9" fmla="*/ 0 h 30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2" h="308">
                  <a:moveTo>
                    <a:pt x="0" y="0"/>
                  </a:moveTo>
                  <a:lnTo>
                    <a:pt x="0" y="68"/>
                  </a:lnTo>
                  <a:lnTo>
                    <a:pt x="222" y="308"/>
                  </a:lnTo>
                  <a:lnTo>
                    <a:pt x="222" y="24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DAB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66" name="Freeform 357">
              <a:extLst>
                <a:ext uri="{FF2B5EF4-FFF2-40B4-BE49-F238E27FC236}">
                  <a16:creationId xmlns:a16="http://schemas.microsoft.com/office/drawing/2014/main" id="{219527F8-155C-458F-A8B3-6051BF5A3C52}"/>
                </a:ext>
              </a:extLst>
            </p:cNvPr>
            <p:cNvSpPr>
              <a:spLocks/>
            </p:cNvSpPr>
            <p:nvPr/>
          </p:nvSpPr>
          <p:spPr bwMode="auto">
            <a:xfrm>
              <a:off x="673" y="1800"/>
              <a:ext cx="134" cy="156"/>
            </a:xfrm>
            <a:custGeom>
              <a:avLst/>
              <a:gdLst>
                <a:gd name="T0" fmla="*/ 217 w 113"/>
                <a:gd name="T1" fmla="*/ 0 h 131"/>
                <a:gd name="T2" fmla="*/ 0 w 113"/>
                <a:gd name="T3" fmla="*/ 150 h 131"/>
                <a:gd name="T4" fmla="*/ 0 w 113"/>
                <a:gd name="T5" fmla="*/ 263 h 131"/>
                <a:gd name="T6" fmla="*/ 224 w 113"/>
                <a:gd name="T7" fmla="*/ 98 h 131"/>
                <a:gd name="T8" fmla="*/ 217 w 113"/>
                <a:gd name="T9" fmla="*/ 0 h 1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3" h="131">
                  <a:moveTo>
                    <a:pt x="110" y="0"/>
                  </a:moveTo>
                  <a:cubicBezTo>
                    <a:pt x="110" y="0"/>
                    <a:pt x="55" y="83"/>
                    <a:pt x="0" y="75"/>
                  </a:cubicBezTo>
                  <a:cubicBezTo>
                    <a:pt x="0" y="131"/>
                    <a:pt x="0" y="131"/>
                    <a:pt x="0" y="131"/>
                  </a:cubicBezTo>
                  <a:cubicBezTo>
                    <a:pt x="113" y="49"/>
                    <a:pt x="113" y="49"/>
                    <a:pt x="113" y="49"/>
                  </a:cubicBezTo>
                  <a:lnTo>
                    <a:pt x="110" y="0"/>
                  </a:lnTo>
                  <a:close/>
                </a:path>
              </a:pathLst>
            </a:custGeom>
            <a:solidFill>
              <a:srgbClr val="9998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67" name="Freeform 358">
              <a:extLst>
                <a:ext uri="{FF2B5EF4-FFF2-40B4-BE49-F238E27FC236}">
                  <a16:creationId xmlns:a16="http://schemas.microsoft.com/office/drawing/2014/main" id="{6133742C-6B18-40FE-A720-CA4B243881AB}"/>
                </a:ext>
              </a:extLst>
            </p:cNvPr>
            <p:cNvSpPr>
              <a:spLocks/>
            </p:cNvSpPr>
            <p:nvPr/>
          </p:nvSpPr>
          <p:spPr bwMode="auto">
            <a:xfrm>
              <a:off x="717" y="1863"/>
              <a:ext cx="46" cy="126"/>
            </a:xfrm>
            <a:custGeom>
              <a:avLst/>
              <a:gdLst>
                <a:gd name="T0" fmla="*/ 24 w 39"/>
                <a:gd name="T1" fmla="*/ 48 h 106"/>
                <a:gd name="T2" fmla="*/ 75 w 39"/>
                <a:gd name="T3" fmla="*/ 2 h 106"/>
                <a:gd name="T4" fmla="*/ 53 w 39"/>
                <a:gd name="T5" fmla="*/ 155 h 106"/>
                <a:gd name="T6" fmla="*/ 0 w 39"/>
                <a:gd name="T7" fmla="*/ 179 h 106"/>
                <a:gd name="T8" fmla="*/ 24 w 39"/>
                <a:gd name="T9" fmla="*/ 48 h 1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106">
                  <a:moveTo>
                    <a:pt x="12" y="24"/>
                  </a:moveTo>
                  <a:cubicBezTo>
                    <a:pt x="12" y="24"/>
                    <a:pt x="22" y="0"/>
                    <a:pt x="39" y="2"/>
                  </a:cubicBezTo>
                  <a:cubicBezTo>
                    <a:pt x="27" y="77"/>
                    <a:pt x="27" y="77"/>
                    <a:pt x="27" y="77"/>
                  </a:cubicBezTo>
                  <a:cubicBezTo>
                    <a:pt x="27" y="77"/>
                    <a:pt x="17" y="106"/>
                    <a:pt x="0" y="90"/>
                  </a:cubicBezTo>
                  <a:lnTo>
                    <a:pt x="12" y="24"/>
                  </a:lnTo>
                  <a:close/>
                </a:path>
              </a:pathLst>
            </a:custGeom>
            <a:solidFill>
              <a:srgbClr val="817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68" name="Freeform 359">
              <a:extLst>
                <a:ext uri="{FF2B5EF4-FFF2-40B4-BE49-F238E27FC236}">
                  <a16:creationId xmlns:a16="http://schemas.microsoft.com/office/drawing/2014/main" id="{83702F30-35C5-4996-8BDE-70388845C704}"/>
                </a:ext>
              </a:extLst>
            </p:cNvPr>
            <p:cNvSpPr>
              <a:spLocks/>
            </p:cNvSpPr>
            <p:nvPr/>
          </p:nvSpPr>
          <p:spPr bwMode="auto">
            <a:xfrm>
              <a:off x="704" y="1860"/>
              <a:ext cx="153" cy="112"/>
            </a:xfrm>
            <a:custGeom>
              <a:avLst/>
              <a:gdLst>
                <a:gd name="T0" fmla="*/ 255 w 129"/>
                <a:gd name="T1" fmla="*/ 31 h 95"/>
                <a:gd name="T2" fmla="*/ 56 w 129"/>
                <a:gd name="T3" fmla="*/ 184 h 95"/>
                <a:gd name="T4" fmla="*/ 24 w 129"/>
                <a:gd name="T5" fmla="*/ 145 h 95"/>
                <a:gd name="T6" fmla="*/ 221 w 129"/>
                <a:gd name="T7" fmla="*/ 0 h 95"/>
                <a:gd name="T8" fmla="*/ 255 w 129"/>
                <a:gd name="T9" fmla="*/ 31 h 9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9" h="95">
                  <a:moveTo>
                    <a:pt x="129" y="16"/>
                  </a:moveTo>
                  <a:cubicBezTo>
                    <a:pt x="29" y="95"/>
                    <a:pt x="29" y="95"/>
                    <a:pt x="29" y="95"/>
                  </a:cubicBezTo>
                  <a:cubicBezTo>
                    <a:pt x="29" y="95"/>
                    <a:pt x="0" y="93"/>
                    <a:pt x="12" y="75"/>
                  </a:cubicBezTo>
                  <a:cubicBezTo>
                    <a:pt x="111" y="0"/>
                    <a:pt x="111" y="0"/>
                    <a:pt x="111" y="0"/>
                  </a:cubicBezTo>
                  <a:lnTo>
                    <a:pt x="129" y="16"/>
                  </a:lnTo>
                  <a:close/>
                </a:path>
              </a:pathLst>
            </a:custGeom>
            <a:solidFill>
              <a:srgbClr val="817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69" name="Freeform 360">
              <a:extLst>
                <a:ext uri="{FF2B5EF4-FFF2-40B4-BE49-F238E27FC236}">
                  <a16:creationId xmlns:a16="http://schemas.microsoft.com/office/drawing/2014/main" id="{3EF2A377-A9C1-4BDD-976F-D226FA3F804F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3" y="993"/>
              <a:ext cx="399" cy="349"/>
            </a:xfrm>
            <a:custGeom>
              <a:avLst/>
              <a:gdLst>
                <a:gd name="T0" fmla="*/ 0 w 336"/>
                <a:gd name="T1" fmla="*/ 171 h 294"/>
                <a:gd name="T2" fmla="*/ 251 w 336"/>
                <a:gd name="T3" fmla="*/ 0 h 294"/>
                <a:gd name="T4" fmla="*/ 669 w 336"/>
                <a:gd name="T5" fmla="*/ 386 h 294"/>
                <a:gd name="T6" fmla="*/ 411 w 336"/>
                <a:gd name="T7" fmla="*/ 583 h 294"/>
                <a:gd name="T8" fmla="*/ 0 w 336"/>
                <a:gd name="T9" fmla="*/ 171 h 29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6" h="294">
                  <a:moveTo>
                    <a:pt x="0" y="86"/>
                  </a:moveTo>
                  <a:cubicBezTo>
                    <a:pt x="0" y="86"/>
                    <a:pt x="96" y="74"/>
                    <a:pt x="126" y="0"/>
                  </a:cubicBezTo>
                  <a:cubicBezTo>
                    <a:pt x="336" y="195"/>
                    <a:pt x="336" y="195"/>
                    <a:pt x="336" y="195"/>
                  </a:cubicBezTo>
                  <a:cubicBezTo>
                    <a:pt x="336" y="195"/>
                    <a:pt x="286" y="282"/>
                    <a:pt x="206" y="294"/>
                  </a:cubicBezTo>
                  <a:lnTo>
                    <a:pt x="0" y="86"/>
                  </a:lnTo>
                  <a:close/>
                </a:path>
              </a:pathLst>
            </a:custGeom>
            <a:solidFill>
              <a:srgbClr val="C1C0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70" name="Freeform 361">
              <a:extLst>
                <a:ext uri="{FF2B5EF4-FFF2-40B4-BE49-F238E27FC236}">
                  <a16:creationId xmlns:a16="http://schemas.microsoft.com/office/drawing/2014/main" id="{A7542E69-F8F7-44C2-8BE1-FB100DAFCCCF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8" y="1224"/>
              <a:ext cx="157" cy="163"/>
            </a:xfrm>
            <a:custGeom>
              <a:avLst/>
              <a:gdLst>
                <a:gd name="T0" fmla="*/ 253 w 133"/>
                <a:gd name="T1" fmla="*/ 0 h 137"/>
                <a:gd name="T2" fmla="*/ 0 w 133"/>
                <a:gd name="T3" fmla="*/ 199 h 137"/>
                <a:gd name="T4" fmla="*/ 8 w 133"/>
                <a:gd name="T5" fmla="*/ 275 h 137"/>
                <a:gd name="T6" fmla="*/ 257 w 133"/>
                <a:gd name="T7" fmla="*/ 98 h 137"/>
                <a:gd name="T8" fmla="*/ 253 w 133"/>
                <a:gd name="T9" fmla="*/ 0 h 1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3" h="137">
                  <a:moveTo>
                    <a:pt x="130" y="0"/>
                  </a:moveTo>
                  <a:cubicBezTo>
                    <a:pt x="130" y="0"/>
                    <a:pt x="73" y="93"/>
                    <a:pt x="0" y="99"/>
                  </a:cubicBezTo>
                  <a:cubicBezTo>
                    <a:pt x="4" y="137"/>
                    <a:pt x="4" y="137"/>
                    <a:pt x="4" y="137"/>
                  </a:cubicBezTo>
                  <a:cubicBezTo>
                    <a:pt x="133" y="49"/>
                    <a:pt x="133" y="49"/>
                    <a:pt x="133" y="49"/>
                  </a:cubicBezTo>
                  <a:lnTo>
                    <a:pt x="130" y="0"/>
                  </a:lnTo>
                  <a:close/>
                </a:path>
              </a:pathLst>
            </a:custGeom>
            <a:solidFill>
              <a:srgbClr val="9998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71" name="Freeform 362">
              <a:extLst>
                <a:ext uri="{FF2B5EF4-FFF2-40B4-BE49-F238E27FC236}">
                  <a16:creationId xmlns:a16="http://schemas.microsoft.com/office/drawing/2014/main" id="{A00A413B-5D92-46EC-A61E-85B5BED843EA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8" y="1294"/>
              <a:ext cx="49" cy="138"/>
            </a:xfrm>
            <a:custGeom>
              <a:avLst/>
              <a:gdLst>
                <a:gd name="T0" fmla="*/ 32 w 41"/>
                <a:gd name="T1" fmla="*/ 43 h 116"/>
                <a:gd name="T2" fmla="*/ 85 w 41"/>
                <a:gd name="T3" fmla="*/ 10 h 116"/>
                <a:gd name="T4" fmla="*/ 50 w 41"/>
                <a:gd name="T5" fmla="*/ 232 h 116"/>
                <a:gd name="T6" fmla="*/ 0 w 41"/>
                <a:gd name="T7" fmla="*/ 224 h 116"/>
                <a:gd name="T8" fmla="*/ 32 w 41"/>
                <a:gd name="T9" fmla="*/ 43 h 1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116">
                  <a:moveTo>
                    <a:pt x="16" y="21"/>
                  </a:moveTo>
                  <a:cubicBezTo>
                    <a:pt x="16" y="21"/>
                    <a:pt x="25" y="0"/>
                    <a:pt x="41" y="5"/>
                  </a:cubicBezTo>
                  <a:cubicBezTo>
                    <a:pt x="24" y="116"/>
                    <a:pt x="24" y="116"/>
                    <a:pt x="24" y="116"/>
                  </a:cubicBezTo>
                  <a:cubicBezTo>
                    <a:pt x="0" y="112"/>
                    <a:pt x="0" y="112"/>
                    <a:pt x="0" y="112"/>
                  </a:cubicBezTo>
                  <a:lnTo>
                    <a:pt x="16" y="21"/>
                  </a:lnTo>
                  <a:close/>
                </a:path>
              </a:pathLst>
            </a:custGeom>
            <a:solidFill>
              <a:srgbClr val="817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72" name="Freeform 363">
              <a:extLst>
                <a:ext uri="{FF2B5EF4-FFF2-40B4-BE49-F238E27FC236}">
                  <a16:creationId xmlns:a16="http://schemas.microsoft.com/office/drawing/2014/main" id="{5F243E27-A3C9-4FC5-98BD-0F526CC067FB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" y="1006"/>
              <a:ext cx="500" cy="446"/>
            </a:xfrm>
            <a:custGeom>
              <a:avLst/>
              <a:gdLst>
                <a:gd name="T0" fmla="*/ 826 w 422"/>
                <a:gd name="T1" fmla="*/ 362 h 376"/>
                <a:gd name="T2" fmla="*/ 819 w 422"/>
                <a:gd name="T3" fmla="*/ 387 h 376"/>
                <a:gd name="T4" fmla="*/ 274 w 422"/>
                <a:gd name="T5" fmla="*/ 738 h 376"/>
                <a:gd name="T6" fmla="*/ 245 w 422"/>
                <a:gd name="T7" fmla="*/ 728 h 376"/>
                <a:gd name="T8" fmla="*/ 7 w 422"/>
                <a:gd name="T9" fmla="*/ 272 h 376"/>
                <a:gd name="T10" fmla="*/ 11 w 422"/>
                <a:gd name="T11" fmla="*/ 242 h 376"/>
                <a:gd name="T12" fmla="*/ 438 w 422"/>
                <a:gd name="T13" fmla="*/ 7 h 376"/>
                <a:gd name="T14" fmla="*/ 470 w 422"/>
                <a:gd name="T15" fmla="*/ 11 h 376"/>
                <a:gd name="T16" fmla="*/ 826 w 422"/>
                <a:gd name="T17" fmla="*/ 362 h 37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22" h="376">
                  <a:moveTo>
                    <a:pt x="419" y="183"/>
                  </a:moveTo>
                  <a:cubicBezTo>
                    <a:pt x="422" y="188"/>
                    <a:pt x="420" y="193"/>
                    <a:pt x="415" y="196"/>
                  </a:cubicBezTo>
                  <a:cubicBezTo>
                    <a:pt x="139" y="373"/>
                    <a:pt x="139" y="373"/>
                    <a:pt x="139" y="373"/>
                  </a:cubicBezTo>
                  <a:cubicBezTo>
                    <a:pt x="134" y="376"/>
                    <a:pt x="128" y="374"/>
                    <a:pt x="125" y="368"/>
                  </a:cubicBezTo>
                  <a:cubicBezTo>
                    <a:pt x="3" y="137"/>
                    <a:pt x="3" y="137"/>
                    <a:pt x="3" y="137"/>
                  </a:cubicBezTo>
                  <a:cubicBezTo>
                    <a:pt x="0" y="132"/>
                    <a:pt x="1" y="125"/>
                    <a:pt x="6" y="122"/>
                  </a:cubicBezTo>
                  <a:cubicBezTo>
                    <a:pt x="222" y="3"/>
                    <a:pt x="222" y="3"/>
                    <a:pt x="222" y="3"/>
                  </a:cubicBezTo>
                  <a:cubicBezTo>
                    <a:pt x="228" y="0"/>
                    <a:pt x="235" y="2"/>
                    <a:pt x="239" y="6"/>
                  </a:cubicBezTo>
                  <a:lnTo>
                    <a:pt x="419" y="183"/>
                  </a:lnTo>
                  <a:close/>
                </a:path>
              </a:pathLst>
            </a:custGeom>
            <a:solidFill>
              <a:srgbClr val="C1C0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73" name="Freeform 364">
              <a:extLst>
                <a:ext uri="{FF2B5EF4-FFF2-40B4-BE49-F238E27FC236}">
                  <a16:creationId xmlns:a16="http://schemas.microsoft.com/office/drawing/2014/main" id="{03490ED4-A741-4895-8C46-7A6A3B84C09D}"/>
                </a:ext>
              </a:extLst>
            </p:cNvPr>
            <p:cNvSpPr>
              <a:spLocks/>
            </p:cNvSpPr>
            <p:nvPr/>
          </p:nvSpPr>
          <p:spPr bwMode="auto">
            <a:xfrm>
              <a:off x="751" y="878"/>
              <a:ext cx="522" cy="332"/>
            </a:xfrm>
            <a:custGeom>
              <a:avLst/>
              <a:gdLst>
                <a:gd name="T0" fmla="*/ 862 w 440"/>
                <a:gd name="T1" fmla="*/ 233 h 279"/>
                <a:gd name="T2" fmla="*/ 862 w 440"/>
                <a:gd name="T3" fmla="*/ 263 h 279"/>
                <a:gd name="T4" fmla="*/ 365 w 440"/>
                <a:gd name="T5" fmla="*/ 557 h 279"/>
                <a:gd name="T6" fmla="*/ 342 w 440"/>
                <a:gd name="T7" fmla="*/ 543 h 279"/>
                <a:gd name="T8" fmla="*/ 7 w 440"/>
                <a:gd name="T9" fmla="*/ 199 h 279"/>
                <a:gd name="T10" fmla="*/ 7 w 440"/>
                <a:gd name="T11" fmla="*/ 170 h 279"/>
                <a:gd name="T12" fmla="*/ 319 w 440"/>
                <a:gd name="T13" fmla="*/ 2 h 279"/>
                <a:gd name="T14" fmla="*/ 361 w 440"/>
                <a:gd name="T15" fmla="*/ 7 h 279"/>
                <a:gd name="T16" fmla="*/ 862 w 440"/>
                <a:gd name="T17" fmla="*/ 233 h 27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40" h="279">
                  <a:moveTo>
                    <a:pt x="436" y="117"/>
                  </a:moveTo>
                  <a:cubicBezTo>
                    <a:pt x="440" y="122"/>
                    <a:pt x="440" y="128"/>
                    <a:pt x="436" y="131"/>
                  </a:cubicBezTo>
                  <a:cubicBezTo>
                    <a:pt x="185" y="277"/>
                    <a:pt x="185" y="277"/>
                    <a:pt x="185" y="277"/>
                  </a:cubicBezTo>
                  <a:cubicBezTo>
                    <a:pt x="182" y="279"/>
                    <a:pt x="176" y="277"/>
                    <a:pt x="173" y="271"/>
                  </a:cubicBezTo>
                  <a:cubicBezTo>
                    <a:pt x="3" y="99"/>
                    <a:pt x="3" y="99"/>
                    <a:pt x="3" y="99"/>
                  </a:cubicBezTo>
                  <a:cubicBezTo>
                    <a:pt x="0" y="93"/>
                    <a:pt x="0" y="87"/>
                    <a:pt x="3" y="85"/>
                  </a:cubicBezTo>
                  <a:cubicBezTo>
                    <a:pt x="161" y="2"/>
                    <a:pt x="161" y="2"/>
                    <a:pt x="161" y="2"/>
                  </a:cubicBezTo>
                  <a:cubicBezTo>
                    <a:pt x="165" y="0"/>
                    <a:pt x="175" y="0"/>
                    <a:pt x="182" y="3"/>
                  </a:cubicBezTo>
                  <a:lnTo>
                    <a:pt x="436" y="117"/>
                  </a:lnTo>
                  <a:close/>
                </a:path>
              </a:pathLst>
            </a:custGeom>
            <a:solidFill>
              <a:srgbClr val="C1C0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74" name="Freeform 365">
              <a:extLst>
                <a:ext uri="{FF2B5EF4-FFF2-40B4-BE49-F238E27FC236}">
                  <a16:creationId xmlns:a16="http://schemas.microsoft.com/office/drawing/2014/main" id="{F464CBCA-4AF0-4F13-A04A-7578E3B20FAD}"/>
                </a:ext>
              </a:extLst>
            </p:cNvPr>
            <p:cNvSpPr>
              <a:spLocks/>
            </p:cNvSpPr>
            <p:nvPr/>
          </p:nvSpPr>
          <p:spPr bwMode="auto">
            <a:xfrm>
              <a:off x="615" y="1052"/>
              <a:ext cx="1363" cy="1140"/>
            </a:xfrm>
            <a:custGeom>
              <a:avLst/>
              <a:gdLst>
                <a:gd name="T0" fmla="*/ 2261 w 1149"/>
                <a:gd name="T1" fmla="*/ 1120 h 960"/>
                <a:gd name="T2" fmla="*/ 2247 w 1149"/>
                <a:gd name="T3" fmla="*/ 1185 h 960"/>
                <a:gd name="T4" fmla="*/ 1210 w 1149"/>
                <a:gd name="T5" fmla="*/ 1895 h 960"/>
                <a:gd name="T6" fmla="*/ 1126 w 1149"/>
                <a:gd name="T7" fmla="*/ 1885 h 960"/>
                <a:gd name="T8" fmla="*/ 13 w 1149"/>
                <a:gd name="T9" fmla="*/ 753 h 960"/>
                <a:gd name="T10" fmla="*/ 25 w 1149"/>
                <a:gd name="T11" fmla="*/ 690 h 960"/>
                <a:gd name="T12" fmla="*/ 1098 w 1149"/>
                <a:gd name="T13" fmla="*/ 14 h 960"/>
                <a:gd name="T14" fmla="*/ 1159 w 1149"/>
                <a:gd name="T15" fmla="*/ 25 h 960"/>
                <a:gd name="T16" fmla="*/ 2261 w 1149"/>
                <a:gd name="T17" fmla="*/ 1120 h 96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149" h="960">
                  <a:moveTo>
                    <a:pt x="1142" y="563"/>
                  </a:moveTo>
                  <a:cubicBezTo>
                    <a:pt x="1149" y="574"/>
                    <a:pt x="1146" y="588"/>
                    <a:pt x="1135" y="595"/>
                  </a:cubicBezTo>
                  <a:cubicBezTo>
                    <a:pt x="611" y="953"/>
                    <a:pt x="611" y="953"/>
                    <a:pt x="611" y="953"/>
                  </a:cubicBezTo>
                  <a:cubicBezTo>
                    <a:pt x="600" y="960"/>
                    <a:pt x="578" y="956"/>
                    <a:pt x="568" y="947"/>
                  </a:cubicBezTo>
                  <a:cubicBezTo>
                    <a:pt x="7" y="379"/>
                    <a:pt x="7" y="379"/>
                    <a:pt x="7" y="379"/>
                  </a:cubicBezTo>
                  <a:cubicBezTo>
                    <a:pt x="0" y="368"/>
                    <a:pt x="2" y="354"/>
                    <a:pt x="13" y="347"/>
                  </a:cubicBezTo>
                  <a:cubicBezTo>
                    <a:pt x="555" y="7"/>
                    <a:pt x="555" y="7"/>
                    <a:pt x="555" y="7"/>
                  </a:cubicBezTo>
                  <a:cubicBezTo>
                    <a:pt x="565" y="0"/>
                    <a:pt x="579" y="3"/>
                    <a:pt x="586" y="13"/>
                  </a:cubicBezTo>
                  <a:lnTo>
                    <a:pt x="1142" y="563"/>
                  </a:lnTo>
                  <a:close/>
                </a:path>
              </a:pathLst>
            </a:custGeom>
            <a:solidFill>
              <a:srgbClr val="C1C0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75" name="Freeform 366">
              <a:extLst>
                <a:ext uri="{FF2B5EF4-FFF2-40B4-BE49-F238E27FC236}">
                  <a16:creationId xmlns:a16="http://schemas.microsoft.com/office/drawing/2014/main" id="{EE7466E6-B023-4022-9450-152F7A6AB037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7" y="1767"/>
              <a:ext cx="1526" cy="1341"/>
            </a:xfrm>
            <a:custGeom>
              <a:avLst/>
              <a:gdLst>
                <a:gd name="T0" fmla="*/ 2536 w 1286"/>
                <a:gd name="T1" fmla="*/ 1392 h 1129"/>
                <a:gd name="T2" fmla="*/ 2522 w 1286"/>
                <a:gd name="T3" fmla="*/ 1456 h 1129"/>
                <a:gd name="T4" fmla="*/ 1544 w 1286"/>
                <a:gd name="T5" fmla="*/ 2233 h 1129"/>
                <a:gd name="T6" fmla="*/ 1458 w 1286"/>
                <a:gd name="T7" fmla="*/ 2222 h 1129"/>
                <a:gd name="T8" fmla="*/ 13 w 1286"/>
                <a:gd name="T9" fmla="*/ 782 h 1129"/>
                <a:gd name="T10" fmla="*/ 25 w 1286"/>
                <a:gd name="T11" fmla="*/ 720 h 1129"/>
                <a:gd name="T12" fmla="*/ 1073 w 1286"/>
                <a:gd name="T13" fmla="*/ 14 h 1129"/>
                <a:gd name="T14" fmla="*/ 1137 w 1286"/>
                <a:gd name="T15" fmla="*/ 25 h 1129"/>
                <a:gd name="T16" fmla="*/ 2536 w 1286"/>
                <a:gd name="T17" fmla="*/ 1392 h 112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86" h="1129">
                  <a:moveTo>
                    <a:pt x="1279" y="700"/>
                  </a:moveTo>
                  <a:cubicBezTo>
                    <a:pt x="1286" y="711"/>
                    <a:pt x="1283" y="725"/>
                    <a:pt x="1272" y="732"/>
                  </a:cubicBezTo>
                  <a:cubicBezTo>
                    <a:pt x="779" y="1122"/>
                    <a:pt x="779" y="1122"/>
                    <a:pt x="779" y="1122"/>
                  </a:cubicBezTo>
                  <a:cubicBezTo>
                    <a:pt x="768" y="1129"/>
                    <a:pt x="746" y="1126"/>
                    <a:pt x="736" y="1116"/>
                  </a:cubicBezTo>
                  <a:cubicBezTo>
                    <a:pt x="7" y="392"/>
                    <a:pt x="7" y="392"/>
                    <a:pt x="7" y="392"/>
                  </a:cubicBezTo>
                  <a:cubicBezTo>
                    <a:pt x="0" y="382"/>
                    <a:pt x="3" y="368"/>
                    <a:pt x="13" y="361"/>
                  </a:cubicBezTo>
                  <a:cubicBezTo>
                    <a:pt x="541" y="7"/>
                    <a:pt x="541" y="7"/>
                    <a:pt x="541" y="7"/>
                  </a:cubicBezTo>
                  <a:cubicBezTo>
                    <a:pt x="552" y="0"/>
                    <a:pt x="566" y="3"/>
                    <a:pt x="573" y="13"/>
                  </a:cubicBezTo>
                  <a:lnTo>
                    <a:pt x="1279" y="700"/>
                  </a:lnTo>
                  <a:close/>
                </a:path>
              </a:pathLst>
            </a:custGeom>
            <a:solidFill>
              <a:srgbClr val="C1C0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76" name="Freeform 367">
              <a:extLst>
                <a:ext uri="{FF2B5EF4-FFF2-40B4-BE49-F238E27FC236}">
                  <a16:creationId xmlns:a16="http://schemas.microsoft.com/office/drawing/2014/main" id="{D62F8E81-E18D-4E8F-95B7-1D8245721C6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7" y="3041"/>
              <a:ext cx="192" cy="164"/>
            </a:xfrm>
            <a:custGeom>
              <a:avLst/>
              <a:gdLst>
                <a:gd name="T0" fmla="*/ 13 w 192"/>
                <a:gd name="T1" fmla="*/ 0 h 164"/>
                <a:gd name="T2" fmla="*/ 192 w 192"/>
                <a:gd name="T3" fmla="*/ 164 h 164"/>
                <a:gd name="T4" fmla="*/ 115 w 192"/>
                <a:gd name="T5" fmla="*/ 121 h 164"/>
                <a:gd name="T6" fmla="*/ 0 w 192"/>
                <a:gd name="T7" fmla="*/ 10 h 16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92" h="164">
                  <a:moveTo>
                    <a:pt x="13" y="0"/>
                  </a:moveTo>
                  <a:lnTo>
                    <a:pt x="192" y="164"/>
                  </a:lnTo>
                  <a:lnTo>
                    <a:pt x="115" y="121"/>
                  </a:lnTo>
                  <a:lnTo>
                    <a:pt x="0" y="10"/>
                  </a:lnTo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77" name="Freeform 368">
              <a:extLst>
                <a:ext uri="{FF2B5EF4-FFF2-40B4-BE49-F238E27FC236}">
                  <a16:creationId xmlns:a16="http://schemas.microsoft.com/office/drawing/2014/main" id="{866398B8-DC82-4E4D-9D11-9A99B48EAF04}"/>
                </a:ext>
              </a:extLst>
            </p:cNvPr>
            <p:cNvSpPr>
              <a:spLocks/>
            </p:cNvSpPr>
            <p:nvPr/>
          </p:nvSpPr>
          <p:spPr bwMode="auto">
            <a:xfrm>
              <a:off x="719" y="2205"/>
              <a:ext cx="1915" cy="1411"/>
            </a:xfrm>
            <a:custGeom>
              <a:avLst/>
              <a:gdLst>
                <a:gd name="T0" fmla="*/ 1794 w 1915"/>
                <a:gd name="T1" fmla="*/ 846 h 1411"/>
                <a:gd name="T2" fmla="*/ 1915 w 1915"/>
                <a:gd name="T3" fmla="*/ 962 h 1411"/>
                <a:gd name="T4" fmla="*/ 1310 w 1915"/>
                <a:gd name="T5" fmla="*/ 1411 h 1411"/>
                <a:gd name="T6" fmla="*/ 0 w 1915"/>
                <a:gd name="T7" fmla="*/ 81 h 1411"/>
                <a:gd name="T8" fmla="*/ 145 w 1915"/>
                <a:gd name="T9" fmla="*/ 0 h 14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15" h="1411">
                  <a:moveTo>
                    <a:pt x="1794" y="846"/>
                  </a:moveTo>
                  <a:lnTo>
                    <a:pt x="1915" y="962"/>
                  </a:lnTo>
                  <a:lnTo>
                    <a:pt x="1310" y="1411"/>
                  </a:lnTo>
                  <a:lnTo>
                    <a:pt x="0" y="81"/>
                  </a:lnTo>
                  <a:lnTo>
                    <a:pt x="145" y="0"/>
                  </a:lnTo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78" name="Freeform 369">
              <a:extLst>
                <a:ext uri="{FF2B5EF4-FFF2-40B4-BE49-F238E27FC236}">
                  <a16:creationId xmlns:a16="http://schemas.microsoft.com/office/drawing/2014/main" id="{7CFF80DF-6A63-4E75-B643-682A5AECF1EB}"/>
                </a:ext>
              </a:extLst>
            </p:cNvPr>
            <p:cNvSpPr>
              <a:spLocks/>
            </p:cNvSpPr>
            <p:nvPr/>
          </p:nvSpPr>
          <p:spPr bwMode="auto">
            <a:xfrm>
              <a:off x="662" y="2286"/>
              <a:ext cx="1367" cy="1467"/>
            </a:xfrm>
            <a:custGeom>
              <a:avLst/>
              <a:gdLst>
                <a:gd name="T0" fmla="*/ 57 w 1367"/>
                <a:gd name="T1" fmla="*/ 0 h 1467"/>
                <a:gd name="T2" fmla="*/ 1367 w 1367"/>
                <a:gd name="T3" fmla="*/ 1330 h 1467"/>
                <a:gd name="T4" fmla="*/ 1315 w 1367"/>
                <a:gd name="T5" fmla="*/ 1467 h 1467"/>
                <a:gd name="T6" fmla="*/ 0 w 1367"/>
                <a:gd name="T7" fmla="*/ 100 h 1467"/>
                <a:gd name="T8" fmla="*/ 57 w 1367"/>
                <a:gd name="T9" fmla="*/ 0 h 146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7" h="1467">
                  <a:moveTo>
                    <a:pt x="57" y="0"/>
                  </a:moveTo>
                  <a:lnTo>
                    <a:pt x="1367" y="1330"/>
                  </a:lnTo>
                  <a:lnTo>
                    <a:pt x="1315" y="1467"/>
                  </a:lnTo>
                  <a:lnTo>
                    <a:pt x="0" y="100"/>
                  </a:lnTo>
                  <a:lnTo>
                    <a:pt x="57" y="0"/>
                  </a:lnTo>
                  <a:close/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79" name="Freeform 370">
              <a:extLst>
                <a:ext uri="{FF2B5EF4-FFF2-40B4-BE49-F238E27FC236}">
                  <a16:creationId xmlns:a16="http://schemas.microsoft.com/office/drawing/2014/main" id="{B699A197-3D47-42AF-83F3-DA55657AB337}"/>
                </a:ext>
              </a:extLst>
            </p:cNvPr>
            <p:cNvSpPr>
              <a:spLocks/>
            </p:cNvSpPr>
            <p:nvPr/>
          </p:nvSpPr>
          <p:spPr bwMode="auto">
            <a:xfrm>
              <a:off x="864" y="1887"/>
              <a:ext cx="1188" cy="1566"/>
            </a:xfrm>
            <a:custGeom>
              <a:avLst/>
              <a:gdLst>
                <a:gd name="T0" fmla="*/ 1188 w 1188"/>
                <a:gd name="T1" fmla="*/ 1191 h 1566"/>
                <a:gd name="T2" fmla="*/ 1170 w 1188"/>
                <a:gd name="T3" fmla="*/ 1566 h 1566"/>
                <a:gd name="T4" fmla="*/ 0 w 1188"/>
                <a:gd name="T5" fmla="*/ 404 h 1566"/>
                <a:gd name="T6" fmla="*/ 0 w 1188"/>
                <a:gd name="T7" fmla="*/ 0 h 156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88" h="1566">
                  <a:moveTo>
                    <a:pt x="1188" y="1191"/>
                  </a:moveTo>
                  <a:lnTo>
                    <a:pt x="1170" y="1566"/>
                  </a:lnTo>
                  <a:lnTo>
                    <a:pt x="0" y="404"/>
                  </a:lnTo>
                  <a:lnTo>
                    <a:pt x="0" y="0"/>
                  </a:lnTo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80" name="Freeform 371">
              <a:extLst>
                <a:ext uri="{FF2B5EF4-FFF2-40B4-BE49-F238E27FC236}">
                  <a16:creationId xmlns:a16="http://schemas.microsoft.com/office/drawing/2014/main" id="{1EEE1E18-0AD2-4BE4-922C-980279A97BD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4" y="3078"/>
              <a:ext cx="434" cy="375"/>
            </a:xfrm>
            <a:custGeom>
              <a:avLst/>
              <a:gdLst>
                <a:gd name="T0" fmla="*/ 434 w 434"/>
                <a:gd name="T1" fmla="*/ 10 h 375"/>
                <a:gd name="T2" fmla="*/ 428 w 434"/>
                <a:gd name="T3" fmla="*/ 60 h 375"/>
                <a:gd name="T4" fmla="*/ 0 w 434"/>
                <a:gd name="T5" fmla="*/ 375 h 375"/>
                <a:gd name="T6" fmla="*/ 18 w 434"/>
                <a:gd name="T7" fmla="*/ 0 h 37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34" h="375">
                  <a:moveTo>
                    <a:pt x="434" y="10"/>
                  </a:moveTo>
                  <a:lnTo>
                    <a:pt x="428" y="60"/>
                  </a:lnTo>
                  <a:lnTo>
                    <a:pt x="0" y="375"/>
                  </a:lnTo>
                  <a:lnTo>
                    <a:pt x="18" y="0"/>
                  </a:lnTo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81" name="Freeform 372">
              <a:extLst>
                <a:ext uri="{FF2B5EF4-FFF2-40B4-BE49-F238E27FC236}">
                  <a16:creationId xmlns:a16="http://schemas.microsoft.com/office/drawing/2014/main" id="{B416245B-1529-40B6-8A44-2641C8997724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7" y="3167"/>
              <a:ext cx="732" cy="586"/>
            </a:xfrm>
            <a:custGeom>
              <a:avLst/>
              <a:gdLst>
                <a:gd name="T0" fmla="*/ 657 w 732"/>
                <a:gd name="T1" fmla="*/ 0 h 586"/>
                <a:gd name="T2" fmla="*/ 732 w 732"/>
                <a:gd name="T3" fmla="*/ 38 h 586"/>
                <a:gd name="T4" fmla="*/ 0 w 732"/>
                <a:gd name="T5" fmla="*/ 586 h 586"/>
                <a:gd name="T6" fmla="*/ 52 w 732"/>
                <a:gd name="T7" fmla="*/ 449 h 586"/>
                <a:gd name="T8" fmla="*/ 657 w 732"/>
                <a:gd name="T9" fmla="*/ 0 h 5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32" h="586">
                  <a:moveTo>
                    <a:pt x="657" y="0"/>
                  </a:moveTo>
                  <a:lnTo>
                    <a:pt x="732" y="38"/>
                  </a:lnTo>
                  <a:lnTo>
                    <a:pt x="0" y="586"/>
                  </a:lnTo>
                  <a:lnTo>
                    <a:pt x="52" y="449"/>
                  </a:lnTo>
                  <a:lnTo>
                    <a:pt x="657" y="0"/>
                  </a:lnTo>
                  <a:close/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82" name="Line 373">
              <a:extLst>
                <a:ext uri="{FF2B5EF4-FFF2-40B4-BE49-F238E27FC236}">
                  <a16:creationId xmlns:a16="http://schemas.microsoft.com/office/drawing/2014/main" id="{B8E23C71-73FC-44C8-A452-53AFC049A21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50" y="984"/>
              <a:ext cx="7" cy="68"/>
            </a:xfrm>
            <a:prstGeom prst="line">
              <a:avLst/>
            </a:prstGeom>
            <a:noFill/>
            <a:ln w="7938" cap="rnd">
              <a:solidFill>
                <a:srgbClr val="343434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83" name="Line 374">
              <a:extLst>
                <a:ext uri="{FF2B5EF4-FFF2-40B4-BE49-F238E27FC236}">
                  <a16:creationId xmlns:a16="http://schemas.microsoft.com/office/drawing/2014/main" id="{1B37CCB5-5670-458A-81B3-CD2C12E2C88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271" y="1025"/>
              <a:ext cx="1" cy="36"/>
            </a:xfrm>
            <a:prstGeom prst="line">
              <a:avLst/>
            </a:prstGeom>
            <a:noFill/>
            <a:ln w="7938" cap="rnd">
              <a:solidFill>
                <a:srgbClr val="343434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84" name="Freeform 375">
              <a:extLst>
                <a:ext uri="{FF2B5EF4-FFF2-40B4-BE49-F238E27FC236}">
                  <a16:creationId xmlns:a16="http://schemas.microsoft.com/office/drawing/2014/main" id="{FC7E5EA9-03C7-4D14-B453-06C42682547C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" y="1160"/>
              <a:ext cx="185" cy="416"/>
            </a:xfrm>
            <a:custGeom>
              <a:avLst/>
              <a:gdLst>
                <a:gd name="T0" fmla="*/ 308 w 156"/>
                <a:gd name="T1" fmla="*/ 675 h 350"/>
                <a:gd name="T2" fmla="*/ 279 w 156"/>
                <a:gd name="T3" fmla="*/ 695 h 350"/>
                <a:gd name="T4" fmla="*/ 249 w 156"/>
                <a:gd name="T5" fmla="*/ 685 h 350"/>
                <a:gd name="T6" fmla="*/ 9 w 156"/>
                <a:gd name="T7" fmla="*/ 223 h 350"/>
                <a:gd name="T8" fmla="*/ 1 w 156"/>
                <a:gd name="T9" fmla="*/ 178 h 350"/>
                <a:gd name="T10" fmla="*/ 2 w 156"/>
                <a:gd name="T11" fmla="*/ 0 h 35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56" h="350">
                  <a:moveTo>
                    <a:pt x="156" y="338"/>
                  </a:moveTo>
                  <a:cubicBezTo>
                    <a:pt x="141" y="348"/>
                    <a:pt x="141" y="348"/>
                    <a:pt x="141" y="348"/>
                  </a:cubicBezTo>
                  <a:cubicBezTo>
                    <a:pt x="136" y="350"/>
                    <a:pt x="130" y="348"/>
                    <a:pt x="126" y="343"/>
                  </a:cubicBezTo>
                  <a:cubicBezTo>
                    <a:pt x="5" y="112"/>
                    <a:pt x="5" y="112"/>
                    <a:pt x="5" y="112"/>
                  </a:cubicBezTo>
                  <a:cubicBezTo>
                    <a:pt x="1" y="106"/>
                    <a:pt x="0" y="94"/>
                    <a:pt x="1" y="89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85" name="Line 376">
              <a:extLst>
                <a:ext uri="{FF2B5EF4-FFF2-40B4-BE49-F238E27FC236}">
                  <a16:creationId xmlns:a16="http://schemas.microsoft.com/office/drawing/2014/main" id="{54BCB195-EF13-474F-9A5A-7FF15664405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33" y="1228"/>
              <a:ext cx="1" cy="47"/>
            </a:xfrm>
            <a:prstGeom prst="line">
              <a:avLst/>
            </a:prstGeom>
            <a:noFill/>
            <a:ln w="7938" cap="rnd">
              <a:solidFill>
                <a:srgbClr val="343434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86" name="Freeform 377">
              <a:extLst>
                <a:ext uri="{FF2B5EF4-FFF2-40B4-BE49-F238E27FC236}">
                  <a16:creationId xmlns:a16="http://schemas.microsoft.com/office/drawing/2014/main" id="{B0310E75-5C79-4852-8B2D-8DDEE54CB784}"/>
                </a:ext>
              </a:extLst>
            </p:cNvPr>
            <p:cNvSpPr>
              <a:spLocks/>
            </p:cNvSpPr>
            <p:nvPr/>
          </p:nvSpPr>
          <p:spPr bwMode="auto">
            <a:xfrm>
              <a:off x="805" y="1826"/>
              <a:ext cx="553" cy="512"/>
            </a:xfrm>
            <a:custGeom>
              <a:avLst/>
              <a:gdLst>
                <a:gd name="T0" fmla="*/ 923 w 466"/>
                <a:gd name="T1" fmla="*/ 828 h 431"/>
                <a:gd name="T2" fmla="*/ 903 w 466"/>
                <a:gd name="T3" fmla="*/ 846 h 431"/>
                <a:gd name="T4" fmla="*/ 816 w 466"/>
                <a:gd name="T5" fmla="*/ 830 h 431"/>
                <a:gd name="T6" fmla="*/ 0 w 466"/>
                <a:gd name="T7" fmla="*/ 0 h 43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66" h="431">
                  <a:moveTo>
                    <a:pt x="466" y="416"/>
                  </a:moveTo>
                  <a:cubicBezTo>
                    <a:pt x="455" y="424"/>
                    <a:pt x="455" y="424"/>
                    <a:pt x="455" y="424"/>
                  </a:cubicBezTo>
                  <a:cubicBezTo>
                    <a:pt x="445" y="431"/>
                    <a:pt x="422" y="427"/>
                    <a:pt x="412" y="417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87" name="Line 378">
              <a:extLst>
                <a:ext uri="{FF2B5EF4-FFF2-40B4-BE49-F238E27FC236}">
                  <a16:creationId xmlns:a16="http://schemas.microsoft.com/office/drawing/2014/main" id="{BBF88803-2D37-4F41-AFBB-71804A48B28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973" y="1737"/>
              <a:ext cx="1" cy="49"/>
            </a:xfrm>
            <a:prstGeom prst="line">
              <a:avLst/>
            </a:prstGeom>
            <a:noFill/>
            <a:ln w="7938" cap="rnd">
              <a:solidFill>
                <a:srgbClr val="343434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88" name="Freeform 379">
              <a:extLst>
                <a:ext uri="{FF2B5EF4-FFF2-40B4-BE49-F238E27FC236}">
                  <a16:creationId xmlns:a16="http://schemas.microsoft.com/office/drawing/2014/main" id="{D4AA2198-314E-4EAC-A39B-1341D416CC82}"/>
                </a:ext>
              </a:extLst>
            </p:cNvPr>
            <p:cNvSpPr>
              <a:spLocks/>
            </p:cNvSpPr>
            <p:nvPr/>
          </p:nvSpPr>
          <p:spPr bwMode="auto">
            <a:xfrm>
              <a:off x="617" y="1485"/>
              <a:ext cx="1" cy="124"/>
            </a:xfrm>
            <a:custGeom>
              <a:avLst/>
              <a:gdLst>
                <a:gd name="T0" fmla="*/ 0 w 1"/>
                <a:gd name="T1" fmla="*/ 210 h 104"/>
                <a:gd name="T2" fmla="*/ 0 w 1"/>
                <a:gd name="T3" fmla="*/ 199 h 104"/>
                <a:gd name="T4" fmla="*/ 0 w 1"/>
                <a:gd name="T5" fmla="*/ 0 h 10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104">
                  <a:moveTo>
                    <a:pt x="0" y="104"/>
                  </a:moveTo>
                  <a:cubicBezTo>
                    <a:pt x="0" y="101"/>
                    <a:pt x="0" y="99"/>
                    <a:pt x="0" y="98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89" name="Freeform 380">
              <a:extLst>
                <a:ext uri="{FF2B5EF4-FFF2-40B4-BE49-F238E27FC236}">
                  <a16:creationId xmlns:a16="http://schemas.microsoft.com/office/drawing/2014/main" id="{6D08D205-E158-4EA5-B66E-540FE1C565D6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0" y="2216"/>
              <a:ext cx="1518" cy="1034"/>
            </a:xfrm>
            <a:custGeom>
              <a:avLst/>
              <a:gdLst>
                <a:gd name="T0" fmla="*/ 2539 w 1279"/>
                <a:gd name="T1" fmla="*/ 670 h 871"/>
                <a:gd name="T2" fmla="*/ 2532 w 1279"/>
                <a:gd name="T3" fmla="*/ 890 h 871"/>
                <a:gd name="T4" fmla="*/ 2488 w 1279"/>
                <a:gd name="T5" fmla="*/ 973 h 871"/>
                <a:gd name="T6" fmla="*/ 1539 w 1279"/>
                <a:gd name="T7" fmla="*/ 1717 h 871"/>
                <a:gd name="T8" fmla="*/ 1442 w 1279"/>
                <a:gd name="T9" fmla="*/ 1709 h 871"/>
                <a:gd name="T10" fmla="*/ 36 w 1279"/>
                <a:gd name="T11" fmla="*/ 310 h 871"/>
                <a:gd name="T12" fmla="*/ 13 w 1279"/>
                <a:gd name="T13" fmla="*/ 220 h 871"/>
                <a:gd name="T14" fmla="*/ 0 w 1279"/>
                <a:gd name="T15" fmla="*/ 0 h 87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279" h="871">
                  <a:moveTo>
                    <a:pt x="1279" y="337"/>
                  </a:moveTo>
                  <a:cubicBezTo>
                    <a:pt x="1276" y="448"/>
                    <a:pt x="1276" y="448"/>
                    <a:pt x="1276" y="448"/>
                  </a:cubicBezTo>
                  <a:cubicBezTo>
                    <a:pt x="1277" y="470"/>
                    <a:pt x="1264" y="483"/>
                    <a:pt x="1254" y="490"/>
                  </a:cubicBezTo>
                  <a:cubicBezTo>
                    <a:pt x="776" y="864"/>
                    <a:pt x="776" y="864"/>
                    <a:pt x="776" y="864"/>
                  </a:cubicBezTo>
                  <a:cubicBezTo>
                    <a:pt x="766" y="871"/>
                    <a:pt x="737" y="870"/>
                    <a:pt x="727" y="861"/>
                  </a:cubicBezTo>
                  <a:cubicBezTo>
                    <a:pt x="18" y="156"/>
                    <a:pt x="18" y="156"/>
                    <a:pt x="18" y="156"/>
                  </a:cubicBezTo>
                  <a:cubicBezTo>
                    <a:pt x="11" y="146"/>
                    <a:pt x="8" y="128"/>
                    <a:pt x="7" y="11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90" name="Freeform 381">
              <a:extLst>
                <a:ext uri="{FF2B5EF4-FFF2-40B4-BE49-F238E27FC236}">
                  <a16:creationId xmlns:a16="http://schemas.microsoft.com/office/drawing/2014/main" id="{7BD9B02B-AC1B-4818-A9F6-9CB0CA48BE0A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" y="1583"/>
              <a:ext cx="353" cy="319"/>
            </a:xfrm>
            <a:custGeom>
              <a:avLst/>
              <a:gdLst>
                <a:gd name="T0" fmla="*/ 0 w 297"/>
                <a:gd name="T1" fmla="*/ 109 h 269"/>
                <a:gd name="T2" fmla="*/ 234 w 297"/>
                <a:gd name="T3" fmla="*/ 0 h 269"/>
                <a:gd name="T4" fmla="*/ 593 w 297"/>
                <a:gd name="T5" fmla="*/ 364 h 269"/>
                <a:gd name="T6" fmla="*/ 372 w 297"/>
                <a:gd name="T7" fmla="*/ 512 h 269"/>
                <a:gd name="T8" fmla="*/ 0 w 297"/>
                <a:gd name="T9" fmla="*/ 109 h 26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7" h="269">
                  <a:moveTo>
                    <a:pt x="0" y="56"/>
                  </a:moveTo>
                  <a:cubicBezTo>
                    <a:pt x="0" y="56"/>
                    <a:pt x="87" y="59"/>
                    <a:pt x="118" y="0"/>
                  </a:cubicBezTo>
                  <a:cubicBezTo>
                    <a:pt x="297" y="184"/>
                    <a:pt x="297" y="184"/>
                    <a:pt x="297" y="184"/>
                  </a:cubicBezTo>
                  <a:cubicBezTo>
                    <a:pt x="297" y="184"/>
                    <a:pt x="238" y="269"/>
                    <a:pt x="186" y="259"/>
                  </a:cubicBezTo>
                  <a:lnTo>
                    <a:pt x="0" y="56"/>
                  </a:lnTo>
                  <a:close/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91" name="Freeform 382">
              <a:extLst>
                <a:ext uri="{FF2B5EF4-FFF2-40B4-BE49-F238E27FC236}">
                  <a16:creationId xmlns:a16="http://schemas.microsoft.com/office/drawing/2014/main" id="{029B4199-4425-4581-960D-42FD73E3D070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" y="1649"/>
              <a:ext cx="221" cy="308"/>
            </a:xfrm>
            <a:custGeom>
              <a:avLst/>
              <a:gdLst>
                <a:gd name="T0" fmla="*/ 0 w 221"/>
                <a:gd name="T1" fmla="*/ 0 h 308"/>
                <a:gd name="T2" fmla="*/ 0 w 221"/>
                <a:gd name="T3" fmla="*/ 68 h 308"/>
                <a:gd name="T4" fmla="*/ 221 w 221"/>
                <a:gd name="T5" fmla="*/ 308 h 308"/>
                <a:gd name="T6" fmla="*/ 221 w 221"/>
                <a:gd name="T7" fmla="*/ 241 h 308"/>
                <a:gd name="T8" fmla="*/ 0 w 221"/>
                <a:gd name="T9" fmla="*/ 0 h 30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" h="308">
                  <a:moveTo>
                    <a:pt x="0" y="0"/>
                  </a:moveTo>
                  <a:lnTo>
                    <a:pt x="0" y="68"/>
                  </a:lnTo>
                  <a:lnTo>
                    <a:pt x="221" y="308"/>
                  </a:lnTo>
                  <a:lnTo>
                    <a:pt x="221" y="24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92" name="Freeform 383">
              <a:extLst>
                <a:ext uri="{FF2B5EF4-FFF2-40B4-BE49-F238E27FC236}">
                  <a16:creationId xmlns:a16="http://schemas.microsoft.com/office/drawing/2014/main" id="{FEDE109D-7856-44DC-A659-DB52231E4DB2}"/>
                </a:ext>
              </a:extLst>
            </p:cNvPr>
            <p:cNvSpPr>
              <a:spLocks/>
            </p:cNvSpPr>
            <p:nvPr/>
          </p:nvSpPr>
          <p:spPr bwMode="auto">
            <a:xfrm>
              <a:off x="672" y="1801"/>
              <a:ext cx="134" cy="156"/>
            </a:xfrm>
            <a:custGeom>
              <a:avLst/>
              <a:gdLst>
                <a:gd name="T0" fmla="*/ 146 w 113"/>
                <a:gd name="T1" fmla="*/ 157 h 131"/>
                <a:gd name="T2" fmla="*/ 224 w 113"/>
                <a:gd name="T3" fmla="*/ 98 h 131"/>
                <a:gd name="T4" fmla="*/ 221 w 113"/>
                <a:gd name="T5" fmla="*/ 0 h 131"/>
                <a:gd name="T6" fmla="*/ 0 w 113"/>
                <a:gd name="T7" fmla="*/ 150 h 131"/>
                <a:gd name="T8" fmla="*/ 0 w 113"/>
                <a:gd name="T9" fmla="*/ 263 h 131"/>
                <a:gd name="T10" fmla="*/ 89 w 113"/>
                <a:gd name="T11" fmla="*/ 198 h 13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3" h="131">
                  <a:moveTo>
                    <a:pt x="74" y="78"/>
                  </a:moveTo>
                  <a:cubicBezTo>
                    <a:pt x="113" y="49"/>
                    <a:pt x="113" y="49"/>
                    <a:pt x="113" y="49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1" y="0"/>
                    <a:pt x="56" y="83"/>
                    <a:pt x="0" y="75"/>
                  </a:cubicBezTo>
                  <a:cubicBezTo>
                    <a:pt x="0" y="131"/>
                    <a:pt x="0" y="131"/>
                    <a:pt x="0" y="131"/>
                  </a:cubicBezTo>
                  <a:cubicBezTo>
                    <a:pt x="45" y="98"/>
                    <a:pt x="45" y="98"/>
                    <a:pt x="45" y="98"/>
                  </a:cubicBezTo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93" name="Freeform 384">
              <a:extLst>
                <a:ext uri="{FF2B5EF4-FFF2-40B4-BE49-F238E27FC236}">
                  <a16:creationId xmlns:a16="http://schemas.microsoft.com/office/drawing/2014/main" id="{472E3F4F-2CBA-485E-8764-4F7D781A193B}"/>
                </a:ext>
              </a:extLst>
            </p:cNvPr>
            <p:cNvSpPr>
              <a:spLocks/>
            </p:cNvSpPr>
            <p:nvPr/>
          </p:nvSpPr>
          <p:spPr bwMode="auto">
            <a:xfrm>
              <a:off x="716" y="1864"/>
              <a:ext cx="47" cy="126"/>
            </a:xfrm>
            <a:custGeom>
              <a:avLst/>
              <a:gdLst>
                <a:gd name="T0" fmla="*/ 22 w 40"/>
                <a:gd name="T1" fmla="*/ 51 h 106"/>
                <a:gd name="T2" fmla="*/ 76 w 40"/>
                <a:gd name="T3" fmla="*/ 2 h 106"/>
                <a:gd name="T4" fmla="*/ 54 w 40"/>
                <a:gd name="T5" fmla="*/ 155 h 106"/>
                <a:gd name="T6" fmla="*/ 0 w 40"/>
                <a:gd name="T7" fmla="*/ 179 h 106"/>
                <a:gd name="T8" fmla="*/ 22 w 40"/>
                <a:gd name="T9" fmla="*/ 51 h 1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106">
                  <a:moveTo>
                    <a:pt x="12" y="25"/>
                  </a:moveTo>
                  <a:cubicBezTo>
                    <a:pt x="12" y="25"/>
                    <a:pt x="23" y="0"/>
                    <a:pt x="40" y="2"/>
                  </a:cubicBezTo>
                  <a:cubicBezTo>
                    <a:pt x="28" y="77"/>
                    <a:pt x="28" y="77"/>
                    <a:pt x="28" y="77"/>
                  </a:cubicBezTo>
                  <a:cubicBezTo>
                    <a:pt x="28" y="77"/>
                    <a:pt x="17" y="106"/>
                    <a:pt x="0" y="90"/>
                  </a:cubicBezTo>
                  <a:lnTo>
                    <a:pt x="12" y="25"/>
                  </a:lnTo>
                  <a:close/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94" name="Freeform 385">
              <a:extLst>
                <a:ext uri="{FF2B5EF4-FFF2-40B4-BE49-F238E27FC236}">
                  <a16:creationId xmlns:a16="http://schemas.microsoft.com/office/drawing/2014/main" id="{B0B3DFF2-289A-4D6D-8C9F-70689AB20DCE}"/>
                </a:ext>
              </a:extLst>
            </p:cNvPr>
            <p:cNvSpPr>
              <a:spLocks/>
            </p:cNvSpPr>
            <p:nvPr/>
          </p:nvSpPr>
          <p:spPr bwMode="auto">
            <a:xfrm>
              <a:off x="713" y="1947"/>
              <a:ext cx="7" cy="18"/>
            </a:xfrm>
            <a:custGeom>
              <a:avLst/>
              <a:gdLst>
                <a:gd name="T0" fmla="*/ 2 w 6"/>
                <a:gd name="T1" fmla="*/ 31 h 15"/>
                <a:gd name="T2" fmla="*/ 8 w 6"/>
                <a:gd name="T3" fmla="*/ 2 h 15"/>
                <a:gd name="T4" fmla="*/ 11 w 6"/>
                <a:gd name="T5" fmla="*/ 0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15">
                  <a:moveTo>
                    <a:pt x="2" y="15"/>
                  </a:moveTo>
                  <a:cubicBezTo>
                    <a:pt x="0" y="12"/>
                    <a:pt x="0" y="8"/>
                    <a:pt x="4" y="2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95" name="Line 386">
              <a:extLst>
                <a:ext uri="{FF2B5EF4-FFF2-40B4-BE49-F238E27FC236}">
                  <a16:creationId xmlns:a16="http://schemas.microsoft.com/office/drawing/2014/main" id="{696AB9B6-F362-4B17-BAAF-F1563C2C894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38" y="1880"/>
              <a:ext cx="119" cy="94"/>
            </a:xfrm>
            <a:prstGeom prst="line">
              <a:avLst/>
            </a:prstGeom>
            <a:noFill/>
            <a:ln w="7938" cap="rnd">
              <a:solidFill>
                <a:srgbClr val="343434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96" name="Line 387">
              <a:extLst>
                <a:ext uri="{FF2B5EF4-FFF2-40B4-BE49-F238E27FC236}">
                  <a16:creationId xmlns:a16="http://schemas.microsoft.com/office/drawing/2014/main" id="{712213C3-B541-4CCE-B24C-3FC9F666B15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55" y="1858"/>
              <a:ext cx="83" cy="63"/>
            </a:xfrm>
            <a:prstGeom prst="line">
              <a:avLst/>
            </a:prstGeom>
            <a:noFill/>
            <a:ln w="7938" cap="rnd">
              <a:solidFill>
                <a:srgbClr val="343434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97" name="Freeform 388">
              <a:extLst>
                <a:ext uri="{FF2B5EF4-FFF2-40B4-BE49-F238E27FC236}">
                  <a16:creationId xmlns:a16="http://schemas.microsoft.com/office/drawing/2014/main" id="{821A85E3-8CB1-4D56-B247-1CD5512A9110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5" y="994"/>
              <a:ext cx="386" cy="345"/>
            </a:xfrm>
            <a:custGeom>
              <a:avLst/>
              <a:gdLst>
                <a:gd name="T0" fmla="*/ 0 w 325"/>
                <a:gd name="T1" fmla="*/ 167 h 291"/>
                <a:gd name="T2" fmla="*/ 230 w 325"/>
                <a:gd name="T3" fmla="*/ 0 h 291"/>
                <a:gd name="T4" fmla="*/ 646 w 325"/>
                <a:gd name="T5" fmla="*/ 385 h 291"/>
                <a:gd name="T6" fmla="*/ 418 w 325"/>
                <a:gd name="T7" fmla="*/ 575 h 29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25" h="291">
                  <a:moveTo>
                    <a:pt x="0" y="84"/>
                  </a:moveTo>
                  <a:cubicBezTo>
                    <a:pt x="27" y="78"/>
                    <a:pt x="92" y="59"/>
                    <a:pt x="115" y="0"/>
                  </a:cubicBezTo>
                  <a:cubicBezTo>
                    <a:pt x="325" y="195"/>
                    <a:pt x="325" y="195"/>
                    <a:pt x="325" y="195"/>
                  </a:cubicBezTo>
                  <a:cubicBezTo>
                    <a:pt x="325" y="195"/>
                    <a:pt x="281" y="272"/>
                    <a:pt x="210" y="291"/>
                  </a:cubicBezTo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98" name="Freeform 389">
              <a:extLst>
                <a:ext uri="{FF2B5EF4-FFF2-40B4-BE49-F238E27FC236}">
                  <a16:creationId xmlns:a16="http://schemas.microsoft.com/office/drawing/2014/main" id="{DFEBECCB-7D50-45F2-865F-910F4305D17C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5" y="1225"/>
              <a:ext cx="139" cy="116"/>
            </a:xfrm>
            <a:custGeom>
              <a:avLst/>
              <a:gdLst>
                <a:gd name="T0" fmla="*/ 149 w 117"/>
                <a:gd name="T1" fmla="*/ 160 h 97"/>
                <a:gd name="T2" fmla="*/ 233 w 117"/>
                <a:gd name="T3" fmla="*/ 102 h 97"/>
                <a:gd name="T4" fmla="*/ 226 w 117"/>
                <a:gd name="T5" fmla="*/ 0 h 97"/>
                <a:gd name="T6" fmla="*/ 0 w 117"/>
                <a:gd name="T7" fmla="*/ 199 h 9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7" h="97">
                  <a:moveTo>
                    <a:pt x="74" y="79"/>
                  </a:moveTo>
                  <a:cubicBezTo>
                    <a:pt x="117" y="49"/>
                    <a:pt x="117" y="49"/>
                    <a:pt x="117" y="49"/>
                  </a:cubicBezTo>
                  <a:cubicBezTo>
                    <a:pt x="114" y="0"/>
                    <a:pt x="114" y="0"/>
                    <a:pt x="114" y="0"/>
                  </a:cubicBezTo>
                  <a:cubicBezTo>
                    <a:pt x="114" y="0"/>
                    <a:pt x="66" y="80"/>
                    <a:pt x="0" y="97"/>
                  </a:cubicBezTo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99" name="Line 390">
              <a:extLst>
                <a:ext uri="{FF2B5EF4-FFF2-40B4-BE49-F238E27FC236}">
                  <a16:creationId xmlns:a16="http://schemas.microsoft.com/office/drawing/2014/main" id="{171C5569-AA20-4D34-BB34-CC64666BA84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607" y="1339"/>
              <a:ext cx="36" cy="25"/>
            </a:xfrm>
            <a:prstGeom prst="line">
              <a:avLst/>
            </a:prstGeom>
            <a:noFill/>
            <a:ln w="7938" cap="rnd">
              <a:solidFill>
                <a:srgbClr val="343434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00" name="Freeform 391">
              <a:extLst>
                <a:ext uri="{FF2B5EF4-FFF2-40B4-BE49-F238E27FC236}">
                  <a16:creationId xmlns:a16="http://schemas.microsoft.com/office/drawing/2014/main" id="{3FB6D766-33C8-40EB-A1E8-3AF107299EA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4" y="1295"/>
              <a:ext cx="42" cy="120"/>
            </a:xfrm>
            <a:custGeom>
              <a:avLst/>
              <a:gdLst>
                <a:gd name="T0" fmla="*/ 0 w 35"/>
                <a:gd name="T1" fmla="*/ 159 h 101"/>
                <a:gd name="T2" fmla="*/ 23 w 35"/>
                <a:gd name="T3" fmla="*/ 43 h 101"/>
                <a:gd name="T4" fmla="*/ 72 w 35"/>
                <a:gd name="T5" fmla="*/ 10 h 101"/>
                <a:gd name="T6" fmla="*/ 43 w 35"/>
                <a:gd name="T7" fmla="*/ 202 h 10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5" h="101">
                  <a:moveTo>
                    <a:pt x="0" y="80"/>
                  </a:moveTo>
                  <a:cubicBezTo>
                    <a:pt x="11" y="21"/>
                    <a:pt x="11" y="21"/>
                    <a:pt x="11" y="21"/>
                  </a:cubicBezTo>
                  <a:cubicBezTo>
                    <a:pt x="11" y="21"/>
                    <a:pt x="19" y="0"/>
                    <a:pt x="35" y="5"/>
                  </a:cubicBezTo>
                  <a:cubicBezTo>
                    <a:pt x="21" y="101"/>
                    <a:pt x="21" y="101"/>
                    <a:pt x="21" y="101"/>
                  </a:cubicBezTo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01" name="Freeform 392">
              <a:extLst>
                <a:ext uri="{FF2B5EF4-FFF2-40B4-BE49-F238E27FC236}">
                  <a16:creationId xmlns:a16="http://schemas.microsoft.com/office/drawing/2014/main" id="{EF188CE9-4A27-4066-B551-9DDE56D33F5F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" y="1007"/>
              <a:ext cx="502" cy="446"/>
            </a:xfrm>
            <a:custGeom>
              <a:avLst/>
              <a:gdLst>
                <a:gd name="T0" fmla="*/ 832 w 423"/>
                <a:gd name="T1" fmla="*/ 362 h 376"/>
                <a:gd name="T2" fmla="*/ 824 w 423"/>
                <a:gd name="T3" fmla="*/ 387 h 376"/>
                <a:gd name="T4" fmla="*/ 278 w 423"/>
                <a:gd name="T5" fmla="*/ 738 h 376"/>
                <a:gd name="T6" fmla="*/ 248 w 423"/>
                <a:gd name="T7" fmla="*/ 728 h 376"/>
                <a:gd name="T8" fmla="*/ 8 w 423"/>
                <a:gd name="T9" fmla="*/ 272 h 376"/>
                <a:gd name="T10" fmla="*/ 11 w 423"/>
                <a:gd name="T11" fmla="*/ 242 h 376"/>
                <a:gd name="T12" fmla="*/ 439 w 423"/>
                <a:gd name="T13" fmla="*/ 7 h 376"/>
                <a:gd name="T14" fmla="*/ 476 w 423"/>
                <a:gd name="T15" fmla="*/ 11 h 376"/>
                <a:gd name="T16" fmla="*/ 832 w 423"/>
                <a:gd name="T17" fmla="*/ 362 h 37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23" h="376">
                  <a:moveTo>
                    <a:pt x="420" y="183"/>
                  </a:moveTo>
                  <a:cubicBezTo>
                    <a:pt x="423" y="188"/>
                    <a:pt x="420" y="193"/>
                    <a:pt x="415" y="196"/>
                  </a:cubicBezTo>
                  <a:cubicBezTo>
                    <a:pt x="140" y="373"/>
                    <a:pt x="140" y="373"/>
                    <a:pt x="140" y="373"/>
                  </a:cubicBezTo>
                  <a:cubicBezTo>
                    <a:pt x="135" y="376"/>
                    <a:pt x="129" y="374"/>
                    <a:pt x="125" y="368"/>
                  </a:cubicBezTo>
                  <a:cubicBezTo>
                    <a:pt x="4" y="137"/>
                    <a:pt x="4" y="137"/>
                    <a:pt x="4" y="137"/>
                  </a:cubicBezTo>
                  <a:cubicBezTo>
                    <a:pt x="0" y="132"/>
                    <a:pt x="2" y="125"/>
                    <a:pt x="6" y="122"/>
                  </a:cubicBezTo>
                  <a:cubicBezTo>
                    <a:pt x="222" y="3"/>
                    <a:pt x="222" y="3"/>
                    <a:pt x="222" y="3"/>
                  </a:cubicBezTo>
                  <a:cubicBezTo>
                    <a:pt x="228" y="0"/>
                    <a:pt x="235" y="2"/>
                    <a:pt x="240" y="6"/>
                  </a:cubicBezTo>
                  <a:lnTo>
                    <a:pt x="420" y="183"/>
                  </a:lnTo>
                  <a:close/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02" name="Freeform 393">
              <a:extLst>
                <a:ext uri="{FF2B5EF4-FFF2-40B4-BE49-F238E27FC236}">
                  <a16:creationId xmlns:a16="http://schemas.microsoft.com/office/drawing/2014/main" id="{5F397037-B282-4246-9275-9982067217CD}"/>
                </a:ext>
              </a:extLst>
            </p:cNvPr>
            <p:cNvSpPr>
              <a:spLocks/>
            </p:cNvSpPr>
            <p:nvPr/>
          </p:nvSpPr>
          <p:spPr bwMode="auto">
            <a:xfrm>
              <a:off x="750" y="880"/>
              <a:ext cx="522" cy="331"/>
            </a:xfrm>
            <a:custGeom>
              <a:avLst/>
              <a:gdLst>
                <a:gd name="T0" fmla="*/ 866 w 440"/>
                <a:gd name="T1" fmla="*/ 233 h 279"/>
                <a:gd name="T2" fmla="*/ 866 w 440"/>
                <a:gd name="T3" fmla="*/ 259 h 279"/>
                <a:gd name="T4" fmla="*/ 369 w 440"/>
                <a:gd name="T5" fmla="*/ 549 h 279"/>
                <a:gd name="T6" fmla="*/ 343 w 440"/>
                <a:gd name="T7" fmla="*/ 537 h 279"/>
                <a:gd name="T8" fmla="*/ 8 w 440"/>
                <a:gd name="T9" fmla="*/ 196 h 279"/>
                <a:gd name="T10" fmla="*/ 8 w 440"/>
                <a:gd name="T11" fmla="*/ 168 h 279"/>
                <a:gd name="T12" fmla="*/ 320 w 440"/>
                <a:gd name="T13" fmla="*/ 2 h 279"/>
                <a:gd name="T14" fmla="*/ 361 w 440"/>
                <a:gd name="T15" fmla="*/ 7 h 279"/>
                <a:gd name="T16" fmla="*/ 866 w 440"/>
                <a:gd name="T17" fmla="*/ 233 h 27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40" h="279">
                  <a:moveTo>
                    <a:pt x="437" y="117"/>
                  </a:moveTo>
                  <a:cubicBezTo>
                    <a:pt x="440" y="123"/>
                    <a:pt x="440" y="129"/>
                    <a:pt x="437" y="131"/>
                  </a:cubicBezTo>
                  <a:cubicBezTo>
                    <a:pt x="186" y="277"/>
                    <a:pt x="186" y="277"/>
                    <a:pt x="186" y="277"/>
                  </a:cubicBezTo>
                  <a:cubicBezTo>
                    <a:pt x="182" y="279"/>
                    <a:pt x="177" y="277"/>
                    <a:pt x="174" y="271"/>
                  </a:cubicBezTo>
                  <a:cubicBezTo>
                    <a:pt x="4" y="99"/>
                    <a:pt x="4" y="99"/>
                    <a:pt x="4" y="99"/>
                  </a:cubicBezTo>
                  <a:cubicBezTo>
                    <a:pt x="0" y="93"/>
                    <a:pt x="1" y="87"/>
                    <a:pt x="4" y="85"/>
                  </a:cubicBezTo>
                  <a:cubicBezTo>
                    <a:pt x="162" y="2"/>
                    <a:pt x="162" y="2"/>
                    <a:pt x="162" y="2"/>
                  </a:cubicBezTo>
                  <a:cubicBezTo>
                    <a:pt x="165" y="0"/>
                    <a:pt x="175" y="0"/>
                    <a:pt x="182" y="3"/>
                  </a:cubicBezTo>
                  <a:lnTo>
                    <a:pt x="437" y="117"/>
                  </a:lnTo>
                  <a:close/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03" name="Freeform 394">
              <a:extLst>
                <a:ext uri="{FF2B5EF4-FFF2-40B4-BE49-F238E27FC236}">
                  <a16:creationId xmlns:a16="http://schemas.microsoft.com/office/drawing/2014/main" id="{2B20725B-0ADF-49FE-8A02-ADB8D33DCCA5}"/>
                </a:ext>
              </a:extLst>
            </p:cNvPr>
            <p:cNvSpPr>
              <a:spLocks/>
            </p:cNvSpPr>
            <p:nvPr/>
          </p:nvSpPr>
          <p:spPr bwMode="auto">
            <a:xfrm>
              <a:off x="614" y="1053"/>
              <a:ext cx="1363" cy="1140"/>
            </a:xfrm>
            <a:custGeom>
              <a:avLst/>
              <a:gdLst>
                <a:gd name="T0" fmla="*/ 2261 w 1149"/>
                <a:gd name="T1" fmla="*/ 1120 h 960"/>
                <a:gd name="T2" fmla="*/ 2250 w 1149"/>
                <a:gd name="T3" fmla="*/ 1185 h 960"/>
                <a:gd name="T4" fmla="*/ 1210 w 1149"/>
                <a:gd name="T5" fmla="*/ 1895 h 960"/>
                <a:gd name="T6" fmla="*/ 1126 w 1149"/>
                <a:gd name="T7" fmla="*/ 1885 h 960"/>
                <a:gd name="T8" fmla="*/ 13 w 1149"/>
                <a:gd name="T9" fmla="*/ 753 h 960"/>
                <a:gd name="T10" fmla="*/ 25 w 1149"/>
                <a:gd name="T11" fmla="*/ 690 h 960"/>
                <a:gd name="T12" fmla="*/ 1098 w 1149"/>
                <a:gd name="T13" fmla="*/ 14 h 960"/>
                <a:gd name="T14" fmla="*/ 1163 w 1149"/>
                <a:gd name="T15" fmla="*/ 25 h 960"/>
                <a:gd name="T16" fmla="*/ 2261 w 1149"/>
                <a:gd name="T17" fmla="*/ 1120 h 96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149" h="960">
                  <a:moveTo>
                    <a:pt x="1142" y="563"/>
                  </a:moveTo>
                  <a:cubicBezTo>
                    <a:pt x="1149" y="574"/>
                    <a:pt x="1146" y="588"/>
                    <a:pt x="1136" y="595"/>
                  </a:cubicBezTo>
                  <a:cubicBezTo>
                    <a:pt x="611" y="953"/>
                    <a:pt x="611" y="953"/>
                    <a:pt x="611" y="953"/>
                  </a:cubicBezTo>
                  <a:cubicBezTo>
                    <a:pt x="601" y="960"/>
                    <a:pt x="578" y="956"/>
                    <a:pt x="568" y="947"/>
                  </a:cubicBezTo>
                  <a:cubicBezTo>
                    <a:pt x="7" y="379"/>
                    <a:pt x="7" y="379"/>
                    <a:pt x="7" y="379"/>
                  </a:cubicBezTo>
                  <a:cubicBezTo>
                    <a:pt x="0" y="368"/>
                    <a:pt x="3" y="354"/>
                    <a:pt x="13" y="347"/>
                  </a:cubicBezTo>
                  <a:cubicBezTo>
                    <a:pt x="555" y="7"/>
                    <a:pt x="555" y="7"/>
                    <a:pt x="555" y="7"/>
                  </a:cubicBezTo>
                  <a:cubicBezTo>
                    <a:pt x="566" y="0"/>
                    <a:pt x="580" y="3"/>
                    <a:pt x="587" y="13"/>
                  </a:cubicBezTo>
                  <a:lnTo>
                    <a:pt x="1142" y="563"/>
                  </a:lnTo>
                  <a:close/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04" name="Freeform 395">
              <a:extLst>
                <a:ext uri="{FF2B5EF4-FFF2-40B4-BE49-F238E27FC236}">
                  <a16:creationId xmlns:a16="http://schemas.microsoft.com/office/drawing/2014/main" id="{7FC60060-38CC-44F8-A736-3D95020B44E6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7" y="1768"/>
              <a:ext cx="1524" cy="1341"/>
            </a:xfrm>
            <a:custGeom>
              <a:avLst/>
              <a:gdLst>
                <a:gd name="T0" fmla="*/ 2529 w 1285"/>
                <a:gd name="T1" fmla="*/ 1392 h 1129"/>
                <a:gd name="T2" fmla="*/ 2518 w 1285"/>
                <a:gd name="T3" fmla="*/ 1456 h 1129"/>
                <a:gd name="T4" fmla="*/ 1541 w 1285"/>
                <a:gd name="T5" fmla="*/ 2233 h 1129"/>
                <a:gd name="T6" fmla="*/ 1454 w 1285"/>
                <a:gd name="T7" fmla="*/ 2222 h 1129"/>
                <a:gd name="T8" fmla="*/ 13 w 1285"/>
                <a:gd name="T9" fmla="*/ 782 h 1129"/>
                <a:gd name="T10" fmla="*/ 25 w 1285"/>
                <a:gd name="T11" fmla="*/ 720 h 1129"/>
                <a:gd name="T12" fmla="*/ 1071 w 1285"/>
                <a:gd name="T13" fmla="*/ 14 h 1129"/>
                <a:gd name="T14" fmla="*/ 1131 w 1285"/>
                <a:gd name="T15" fmla="*/ 25 h 1129"/>
                <a:gd name="T16" fmla="*/ 2529 w 1285"/>
                <a:gd name="T17" fmla="*/ 1392 h 112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85" h="1129">
                  <a:moveTo>
                    <a:pt x="1278" y="700"/>
                  </a:moveTo>
                  <a:cubicBezTo>
                    <a:pt x="1285" y="711"/>
                    <a:pt x="1282" y="725"/>
                    <a:pt x="1272" y="732"/>
                  </a:cubicBezTo>
                  <a:cubicBezTo>
                    <a:pt x="778" y="1122"/>
                    <a:pt x="778" y="1122"/>
                    <a:pt x="778" y="1122"/>
                  </a:cubicBezTo>
                  <a:cubicBezTo>
                    <a:pt x="768" y="1129"/>
                    <a:pt x="745" y="1126"/>
                    <a:pt x="735" y="1116"/>
                  </a:cubicBezTo>
                  <a:cubicBezTo>
                    <a:pt x="7" y="392"/>
                    <a:pt x="7" y="392"/>
                    <a:pt x="7" y="392"/>
                  </a:cubicBezTo>
                  <a:cubicBezTo>
                    <a:pt x="0" y="382"/>
                    <a:pt x="2" y="368"/>
                    <a:pt x="13" y="361"/>
                  </a:cubicBezTo>
                  <a:cubicBezTo>
                    <a:pt x="541" y="7"/>
                    <a:pt x="541" y="7"/>
                    <a:pt x="541" y="7"/>
                  </a:cubicBezTo>
                  <a:cubicBezTo>
                    <a:pt x="551" y="0"/>
                    <a:pt x="565" y="3"/>
                    <a:pt x="572" y="13"/>
                  </a:cubicBezTo>
                  <a:lnTo>
                    <a:pt x="1278" y="700"/>
                  </a:lnTo>
                  <a:close/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05" name="Freeform 396">
              <a:extLst>
                <a:ext uri="{FF2B5EF4-FFF2-40B4-BE49-F238E27FC236}">
                  <a16:creationId xmlns:a16="http://schemas.microsoft.com/office/drawing/2014/main" id="{84B8F664-635E-4710-B82A-7FE8B6026B4C}"/>
                </a:ext>
              </a:extLst>
            </p:cNvPr>
            <p:cNvSpPr>
              <a:spLocks/>
            </p:cNvSpPr>
            <p:nvPr/>
          </p:nvSpPr>
          <p:spPr bwMode="auto">
            <a:xfrm>
              <a:off x="724" y="1944"/>
              <a:ext cx="17" cy="21"/>
            </a:xfrm>
            <a:custGeom>
              <a:avLst/>
              <a:gdLst>
                <a:gd name="T0" fmla="*/ 28 w 14"/>
                <a:gd name="T1" fmla="*/ 19 h 18"/>
                <a:gd name="T2" fmla="*/ 11 w 14"/>
                <a:gd name="T3" fmla="*/ 32 h 18"/>
                <a:gd name="T4" fmla="*/ 1 w 14"/>
                <a:gd name="T5" fmla="*/ 13 h 18"/>
                <a:gd name="T6" fmla="*/ 19 w 14"/>
                <a:gd name="T7" fmla="*/ 0 h 18"/>
                <a:gd name="T8" fmla="*/ 28 w 14"/>
                <a:gd name="T9" fmla="*/ 19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8">
                  <a:moveTo>
                    <a:pt x="13" y="10"/>
                  </a:moveTo>
                  <a:cubicBezTo>
                    <a:pt x="12" y="15"/>
                    <a:pt x="8" y="18"/>
                    <a:pt x="5" y="17"/>
                  </a:cubicBezTo>
                  <a:cubicBezTo>
                    <a:pt x="2" y="16"/>
                    <a:pt x="0" y="12"/>
                    <a:pt x="1" y="7"/>
                  </a:cubicBezTo>
                  <a:cubicBezTo>
                    <a:pt x="3" y="3"/>
                    <a:pt x="6" y="0"/>
                    <a:pt x="9" y="0"/>
                  </a:cubicBezTo>
                  <a:cubicBezTo>
                    <a:pt x="12" y="1"/>
                    <a:pt x="14" y="6"/>
                    <a:pt x="13" y="10"/>
                  </a:cubicBez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06" name="Freeform 397">
              <a:extLst>
                <a:ext uri="{FF2B5EF4-FFF2-40B4-BE49-F238E27FC236}">
                  <a16:creationId xmlns:a16="http://schemas.microsoft.com/office/drawing/2014/main" id="{7D310C6B-C9B7-486C-A77D-5384434FD517}"/>
                </a:ext>
              </a:extLst>
            </p:cNvPr>
            <p:cNvSpPr>
              <a:spLocks/>
            </p:cNvSpPr>
            <p:nvPr/>
          </p:nvSpPr>
          <p:spPr bwMode="auto">
            <a:xfrm>
              <a:off x="736" y="1884"/>
              <a:ext cx="17" cy="22"/>
            </a:xfrm>
            <a:custGeom>
              <a:avLst/>
              <a:gdLst>
                <a:gd name="T0" fmla="*/ 28 w 14"/>
                <a:gd name="T1" fmla="*/ 22 h 18"/>
                <a:gd name="T2" fmla="*/ 11 w 14"/>
                <a:gd name="T3" fmla="*/ 39 h 18"/>
                <a:gd name="T4" fmla="*/ 1 w 14"/>
                <a:gd name="T5" fmla="*/ 16 h 18"/>
                <a:gd name="T6" fmla="*/ 19 w 14"/>
                <a:gd name="T7" fmla="*/ 0 h 18"/>
                <a:gd name="T8" fmla="*/ 28 w 14"/>
                <a:gd name="T9" fmla="*/ 22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8">
                  <a:moveTo>
                    <a:pt x="13" y="10"/>
                  </a:moveTo>
                  <a:cubicBezTo>
                    <a:pt x="12" y="15"/>
                    <a:pt x="8" y="18"/>
                    <a:pt x="5" y="17"/>
                  </a:cubicBezTo>
                  <a:cubicBezTo>
                    <a:pt x="2" y="16"/>
                    <a:pt x="0" y="12"/>
                    <a:pt x="1" y="7"/>
                  </a:cubicBezTo>
                  <a:cubicBezTo>
                    <a:pt x="2" y="3"/>
                    <a:pt x="6" y="0"/>
                    <a:pt x="9" y="0"/>
                  </a:cubicBezTo>
                  <a:cubicBezTo>
                    <a:pt x="12" y="1"/>
                    <a:pt x="14" y="5"/>
                    <a:pt x="13" y="10"/>
                  </a:cubicBez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07" name="Freeform 398">
              <a:extLst>
                <a:ext uri="{FF2B5EF4-FFF2-40B4-BE49-F238E27FC236}">
                  <a16:creationId xmlns:a16="http://schemas.microsoft.com/office/drawing/2014/main" id="{62E61D34-1EA1-409F-ABC5-82B1284F72E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1" y="1317"/>
              <a:ext cx="16" cy="21"/>
            </a:xfrm>
            <a:custGeom>
              <a:avLst/>
              <a:gdLst>
                <a:gd name="T0" fmla="*/ 22 w 14"/>
                <a:gd name="T1" fmla="*/ 19 h 18"/>
                <a:gd name="T2" fmla="*/ 9 w 14"/>
                <a:gd name="T3" fmla="*/ 32 h 18"/>
                <a:gd name="T4" fmla="*/ 1 w 14"/>
                <a:gd name="T5" fmla="*/ 13 h 18"/>
                <a:gd name="T6" fmla="*/ 15 w 14"/>
                <a:gd name="T7" fmla="*/ 0 h 18"/>
                <a:gd name="T8" fmla="*/ 22 w 14"/>
                <a:gd name="T9" fmla="*/ 19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8">
                  <a:moveTo>
                    <a:pt x="13" y="10"/>
                  </a:moveTo>
                  <a:cubicBezTo>
                    <a:pt x="12" y="15"/>
                    <a:pt x="8" y="18"/>
                    <a:pt x="5" y="17"/>
                  </a:cubicBezTo>
                  <a:cubicBezTo>
                    <a:pt x="2" y="16"/>
                    <a:pt x="0" y="12"/>
                    <a:pt x="1" y="7"/>
                  </a:cubicBezTo>
                  <a:cubicBezTo>
                    <a:pt x="3" y="3"/>
                    <a:pt x="6" y="0"/>
                    <a:pt x="9" y="0"/>
                  </a:cubicBezTo>
                  <a:cubicBezTo>
                    <a:pt x="12" y="1"/>
                    <a:pt x="14" y="6"/>
                    <a:pt x="13" y="10"/>
                  </a:cubicBez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08" name="Freeform 399">
              <a:extLst>
                <a:ext uri="{FF2B5EF4-FFF2-40B4-BE49-F238E27FC236}">
                  <a16:creationId xmlns:a16="http://schemas.microsoft.com/office/drawing/2014/main" id="{D42F76C8-EE40-4EA2-8D09-3523E73E1946}"/>
                </a:ext>
              </a:extLst>
            </p:cNvPr>
            <p:cNvSpPr>
              <a:spLocks/>
            </p:cNvSpPr>
            <p:nvPr/>
          </p:nvSpPr>
          <p:spPr bwMode="auto">
            <a:xfrm>
              <a:off x="586" y="1462"/>
              <a:ext cx="11" cy="104"/>
            </a:xfrm>
            <a:custGeom>
              <a:avLst/>
              <a:gdLst>
                <a:gd name="T0" fmla="*/ 11 w 11"/>
                <a:gd name="T1" fmla="*/ 0 h 104"/>
                <a:gd name="T2" fmla="*/ 10 w 11"/>
                <a:gd name="T3" fmla="*/ 104 h 104"/>
                <a:gd name="T4" fmla="*/ 0 w 11"/>
                <a:gd name="T5" fmla="*/ 102 h 104"/>
                <a:gd name="T6" fmla="*/ 3 w 11"/>
                <a:gd name="T7" fmla="*/ 0 h 104"/>
                <a:gd name="T8" fmla="*/ 11 w 11"/>
                <a:gd name="T9" fmla="*/ 0 h 10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104">
                  <a:moveTo>
                    <a:pt x="11" y="0"/>
                  </a:moveTo>
                  <a:lnTo>
                    <a:pt x="10" y="104"/>
                  </a:lnTo>
                  <a:lnTo>
                    <a:pt x="0" y="102"/>
                  </a:lnTo>
                  <a:lnTo>
                    <a:pt x="3" y="0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09" name="Freeform 400">
              <a:extLst>
                <a:ext uri="{FF2B5EF4-FFF2-40B4-BE49-F238E27FC236}">
                  <a16:creationId xmlns:a16="http://schemas.microsoft.com/office/drawing/2014/main" id="{6AE4E358-36E8-48D2-897F-08295F9C78B1}"/>
                </a:ext>
              </a:extLst>
            </p:cNvPr>
            <p:cNvSpPr>
              <a:spLocks/>
            </p:cNvSpPr>
            <p:nvPr/>
          </p:nvSpPr>
          <p:spPr bwMode="auto">
            <a:xfrm>
              <a:off x="582" y="1453"/>
              <a:ext cx="3" cy="106"/>
            </a:xfrm>
            <a:custGeom>
              <a:avLst/>
              <a:gdLst>
                <a:gd name="T0" fmla="*/ 3 w 3"/>
                <a:gd name="T1" fmla="*/ 4 h 106"/>
                <a:gd name="T2" fmla="*/ 2 w 3"/>
                <a:gd name="T3" fmla="*/ 106 h 106"/>
                <a:gd name="T4" fmla="*/ 0 w 3"/>
                <a:gd name="T5" fmla="*/ 102 h 106"/>
                <a:gd name="T6" fmla="*/ 1 w 3"/>
                <a:gd name="T7" fmla="*/ 0 h 106"/>
                <a:gd name="T8" fmla="*/ 3 w 3"/>
                <a:gd name="T9" fmla="*/ 4 h 1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106">
                  <a:moveTo>
                    <a:pt x="3" y="4"/>
                  </a:moveTo>
                  <a:lnTo>
                    <a:pt x="2" y="106"/>
                  </a:lnTo>
                  <a:lnTo>
                    <a:pt x="0" y="102"/>
                  </a:lnTo>
                  <a:lnTo>
                    <a:pt x="1" y="0"/>
                  </a:lnTo>
                  <a:lnTo>
                    <a:pt x="3" y="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10" name="Freeform 401">
              <a:extLst>
                <a:ext uri="{FF2B5EF4-FFF2-40B4-BE49-F238E27FC236}">
                  <a16:creationId xmlns:a16="http://schemas.microsoft.com/office/drawing/2014/main" id="{7D47A90E-BFB8-4A2F-A7EE-7FD8CC8F4E04}"/>
                </a:ext>
              </a:extLst>
            </p:cNvPr>
            <p:cNvSpPr>
              <a:spLocks/>
            </p:cNvSpPr>
            <p:nvPr/>
          </p:nvSpPr>
          <p:spPr bwMode="auto">
            <a:xfrm>
              <a:off x="963" y="1213"/>
              <a:ext cx="10" cy="37"/>
            </a:xfrm>
            <a:custGeom>
              <a:avLst/>
              <a:gdLst>
                <a:gd name="T0" fmla="*/ 9 w 10"/>
                <a:gd name="T1" fmla="*/ 0 h 37"/>
                <a:gd name="T2" fmla="*/ 10 w 10"/>
                <a:gd name="T3" fmla="*/ 32 h 37"/>
                <a:gd name="T4" fmla="*/ 0 w 10"/>
                <a:gd name="T5" fmla="*/ 37 h 37"/>
                <a:gd name="T6" fmla="*/ 0 w 10"/>
                <a:gd name="T7" fmla="*/ 2 h 37"/>
                <a:gd name="T8" fmla="*/ 7 w 10"/>
                <a:gd name="T9" fmla="*/ 0 h 37"/>
                <a:gd name="T10" fmla="*/ 9 w 10"/>
                <a:gd name="T11" fmla="*/ 0 h 3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" h="37">
                  <a:moveTo>
                    <a:pt x="9" y="0"/>
                  </a:moveTo>
                  <a:lnTo>
                    <a:pt x="10" y="32"/>
                  </a:lnTo>
                  <a:lnTo>
                    <a:pt x="0" y="37"/>
                  </a:lnTo>
                  <a:lnTo>
                    <a:pt x="0" y="2"/>
                  </a:lnTo>
                  <a:lnTo>
                    <a:pt x="7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C1C0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11" name="Freeform 402">
              <a:extLst>
                <a:ext uri="{FF2B5EF4-FFF2-40B4-BE49-F238E27FC236}">
                  <a16:creationId xmlns:a16="http://schemas.microsoft.com/office/drawing/2014/main" id="{468EFEE1-1BE8-4812-BB1A-3EA52D04F45B}"/>
                </a:ext>
              </a:extLst>
            </p:cNvPr>
            <p:cNvSpPr>
              <a:spLocks/>
            </p:cNvSpPr>
            <p:nvPr/>
          </p:nvSpPr>
          <p:spPr bwMode="auto">
            <a:xfrm>
              <a:off x="963" y="1213"/>
              <a:ext cx="10" cy="37"/>
            </a:xfrm>
            <a:custGeom>
              <a:avLst/>
              <a:gdLst>
                <a:gd name="T0" fmla="*/ 9 w 10"/>
                <a:gd name="T1" fmla="*/ 0 h 37"/>
                <a:gd name="T2" fmla="*/ 10 w 10"/>
                <a:gd name="T3" fmla="*/ 32 h 37"/>
                <a:gd name="T4" fmla="*/ 0 w 10"/>
                <a:gd name="T5" fmla="*/ 37 h 37"/>
                <a:gd name="T6" fmla="*/ 0 w 10"/>
                <a:gd name="T7" fmla="*/ 2 h 37"/>
                <a:gd name="T8" fmla="*/ 7 w 10"/>
                <a:gd name="T9" fmla="*/ 0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37">
                  <a:moveTo>
                    <a:pt x="9" y="0"/>
                  </a:moveTo>
                  <a:lnTo>
                    <a:pt x="10" y="32"/>
                  </a:lnTo>
                  <a:lnTo>
                    <a:pt x="0" y="37"/>
                  </a:lnTo>
                  <a:lnTo>
                    <a:pt x="0" y="2"/>
                  </a:lnTo>
                  <a:lnTo>
                    <a:pt x="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12" name="Freeform 403">
              <a:extLst>
                <a:ext uri="{FF2B5EF4-FFF2-40B4-BE49-F238E27FC236}">
                  <a16:creationId xmlns:a16="http://schemas.microsoft.com/office/drawing/2014/main" id="{270C442F-A6A6-4028-B60F-A7814D5173C4}"/>
                </a:ext>
              </a:extLst>
            </p:cNvPr>
            <p:cNvSpPr>
              <a:spLocks/>
            </p:cNvSpPr>
            <p:nvPr/>
          </p:nvSpPr>
          <p:spPr bwMode="auto">
            <a:xfrm>
              <a:off x="948" y="1199"/>
              <a:ext cx="9" cy="57"/>
            </a:xfrm>
            <a:custGeom>
              <a:avLst/>
              <a:gdLst>
                <a:gd name="T0" fmla="*/ 7 w 9"/>
                <a:gd name="T1" fmla="*/ 10 h 57"/>
                <a:gd name="T2" fmla="*/ 9 w 9"/>
                <a:gd name="T3" fmla="*/ 54 h 57"/>
                <a:gd name="T4" fmla="*/ 3 w 9"/>
                <a:gd name="T5" fmla="*/ 57 h 57"/>
                <a:gd name="T6" fmla="*/ 0 w 9"/>
                <a:gd name="T7" fmla="*/ 0 h 57"/>
                <a:gd name="T8" fmla="*/ 7 w 9"/>
                <a:gd name="T9" fmla="*/ 10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57">
                  <a:moveTo>
                    <a:pt x="7" y="10"/>
                  </a:moveTo>
                  <a:lnTo>
                    <a:pt x="9" y="54"/>
                  </a:lnTo>
                  <a:lnTo>
                    <a:pt x="3" y="57"/>
                  </a:lnTo>
                  <a:lnTo>
                    <a:pt x="0" y="0"/>
                  </a:lnTo>
                  <a:lnTo>
                    <a:pt x="7" y="10"/>
                  </a:lnTo>
                  <a:close/>
                </a:path>
              </a:pathLst>
            </a:custGeom>
            <a:solidFill>
              <a:srgbClr val="C1C0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13" name="Freeform 404">
              <a:extLst>
                <a:ext uri="{FF2B5EF4-FFF2-40B4-BE49-F238E27FC236}">
                  <a16:creationId xmlns:a16="http://schemas.microsoft.com/office/drawing/2014/main" id="{792D4FAF-7982-4A42-9131-3EF5C05E263D}"/>
                </a:ext>
              </a:extLst>
            </p:cNvPr>
            <p:cNvSpPr>
              <a:spLocks/>
            </p:cNvSpPr>
            <p:nvPr/>
          </p:nvSpPr>
          <p:spPr bwMode="auto">
            <a:xfrm>
              <a:off x="976" y="1207"/>
              <a:ext cx="7" cy="35"/>
            </a:xfrm>
            <a:custGeom>
              <a:avLst/>
              <a:gdLst>
                <a:gd name="T0" fmla="*/ 0 w 7"/>
                <a:gd name="T1" fmla="*/ 5 h 35"/>
                <a:gd name="T2" fmla="*/ 5 w 7"/>
                <a:gd name="T3" fmla="*/ 0 h 35"/>
                <a:gd name="T4" fmla="*/ 7 w 7"/>
                <a:gd name="T5" fmla="*/ 30 h 35"/>
                <a:gd name="T6" fmla="*/ 1 w 7"/>
                <a:gd name="T7" fmla="*/ 35 h 35"/>
                <a:gd name="T8" fmla="*/ 0 w 7"/>
                <a:gd name="T9" fmla="*/ 5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35">
                  <a:moveTo>
                    <a:pt x="0" y="5"/>
                  </a:moveTo>
                  <a:lnTo>
                    <a:pt x="5" y="0"/>
                  </a:lnTo>
                  <a:lnTo>
                    <a:pt x="7" y="30"/>
                  </a:lnTo>
                  <a:lnTo>
                    <a:pt x="1" y="35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C1C0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14" name="Freeform 405">
              <a:extLst>
                <a:ext uri="{FF2B5EF4-FFF2-40B4-BE49-F238E27FC236}">
                  <a16:creationId xmlns:a16="http://schemas.microsoft.com/office/drawing/2014/main" id="{80262264-8049-4332-AD07-BD0671E00722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8" y="2194"/>
              <a:ext cx="16" cy="132"/>
            </a:xfrm>
            <a:custGeom>
              <a:avLst/>
              <a:gdLst>
                <a:gd name="T0" fmla="*/ 10 w 16"/>
                <a:gd name="T1" fmla="*/ 2 h 132"/>
                <a:gd name="T2" fmla="*/ 0 w 16"/>
                <a:gd name="T3" fmla="*/ 0 h 132"/>
                <a:gd name="T4" fmla="*/ 8 w 16"/>
                <a:gd name="T5" fmla="*/ 131 h 132"/>
                <a:gd name="T6" fmla="*/ 16 w 16"/>
                <a:gd name="T7" fmla="*/ 132 h 132"/>
                <a:gd name="T8" fmla="*/ 10 w 16"/>
                <a:gd name="T9" fmla="*/ 2 h 1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132">
                  <a:moveTo>
                    <a:pt x="10" y="2"/>
                  </a:moveTo>
                  <a:lnTo>
                    <a:pt x="0" y="0"/>
                  </a:lnTo>
                  <a:lnTo>
                    <a:pt x="8" y="131"/>
                  </a:lnTo>
                  <a:lnTo>
                    <a:pt x="16" y="132"/>
                  </a:lnTo>
                  <a:lnTo>
                    <a:pt x="10" y="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15" name="Freeform 406">
              <a:extLst>
                <a:ext uri="{FF2B5EF4-FFF2-40B4-BE49-F238E27FC236}">
                  <a16:creationId xmlns:a16="http://schemas.microsoft.com/office/drawing/2014/main" id="{CF6DEDCB-56DC-42F5-AD49-3969B44B2DF8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6" y="2198"/>
              <a:ext cx="7" cy="129"/>
            </a:xfrm>
            <a:custGeom>
              <a:avLst/>
              <a:gdLst>
                <a:gd name="T0" fmla="*/ 0 w 6"/>
                <a:gd name="T1" fmla="*/ 0 h 109"/>
                <a:gd name="T2" fmla="*/ 8 w 6"/>
                <a:gd name="T3" fmla="*/ 214 h 109"/>
                <a:gd name="T4" fmla="*/ 0 w 6"/>
                <a:gd name="T5" fmla="*/ 0 h 10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109">
                  <a:moveTo>
                    <a:pt x="0" y="0"/>
                  </a:moveTo>
                  <a:cubicBezTo>
                    <a:pt x="4" y="109"/>
                    <a:pt x="4" y="109"/>
                    <a:pt x="4" y="109"/>
                  </a:cubicBezTo>
                  <a:cubicBezTo>
                    <a:pt x="4" y="109"/>
                    <a:pt x="6" y="12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16" name="Freeform 407">
              <a:extLst>
                <a:ext uri="{FF2B5EF4-FFF2-40B4-BE49-F238E27FC236}">
                  <a16:creationId xmlns:a16="http://schemas.microsoft.com/office/drawing/2014/main" id="{22C13125-14BC-4906-95CA-EC482771AD8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4" y="2198"/>
              <a:ext cx="13" cy="120"/>
            </a:xfrm>
            <a:custGeom>
              <a:avLst/>
              <a:gdLst>
                <a:gd name="T0" fmla="*/ 8 w 11"/>
                <a:gd name="T1" fmla="*/ 0 h 101"/>
                <a:gd name="T2" fmla="*/ 21 w 11"/>
                <a:gd name="T3" fmla="*/ 202 h 101"/>
                <a:gd name="T4" fmla="*/ 8 w 11"/>
                <a:gd name="T5" fmla="*/ 0 h 10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01">
                  <a:moveTo>
                    <a:pt x="4" y="0"/>
                  </a:moveTo>
                  <a:cubicBezTo>
                    <a:pt x="11" y="101"/>
                    <a:pt x="11" y="101"/>
                    <a:pt x="11" y="101"/>
                  </a:cubicBezTo>
                  <a:cubicBezTo>
                    <a:pt x="11" y="101"/>
                    <a:pt x="0" y="14"/>
                    <a:pt x="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17" name="Freeform 408">
              <a:extLst>
                <a:ext uri="{FF2B5EF4-FFF2-40B4-BE49-F238E27FC236}">
                  <a16:creationId xmlns:a16="http://schemas.microsoft.com/office/drawing/2014/main" id="{E28390BC-9DE9-47A5-B8BC-84F57E6036F2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6" y="3111"/>
              <a:ext cx="17" cy="131"/>
            </a:xfrm>
            <a:custGeom>
              <a:avLst/>
              <a:gdLst>
                <a:gd name="T0" fmla="*/ 0 w 17"/>
                <a:gd name="T1" fmla="*/ 0 h 131"/>
                <a:gd name="T2" fmla="*/ 16 w 17"/>
                <a:gd name="T3" fmla="*/ 2 h 131"/>
                <a:gd name="T4" fmla="*/ 17 w 17"/>
                <a:gd name="T5" fmla="*/ 131 h 131"/>
                <a:gd name="T6" fmla="*/ 2 w 17"/>
                <a:gd name="T7" fmla="*/ 131 h 131"/>
                <a:gd name="T8" fmla="*/ 0 w 17"/>
                <a:gd name="T9" fmla="*/ 0 h 1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31">
                  <a:moveTo>
                    <a:pt x="0" y="0"/>
                  </a:moveTo>
                  <a:lnTo>
                    <a:pt x="16" y="2"/>
                  </a:lnTo>
                  <a:lnTo>
                    <a:pt x="17" y="131"/>
                  </a:lnTo>
                  <a:lnTo>
                    <a:pt x="2" y="13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18" name="Freeform 409">
              <a:extLst>
                <a:ext uri="{FF2B5EF4-FFF2-40B4-BE49-F238E27FC236}">
                  <a16:creationId xmlns:a16="http://schemas.microsoft.com/office/drawing/2014/main" id="{4122CB83-EE09-4B75-ADFE-BAA300D5860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0" y="3111"/>
              <a:ext cx="12" cy="127"/>
            </a:xfrm>
            <a:custGeom>
              <a:avLst/>
              <a:gdLst>
                <a:gd name="T0" fmla="*/ 0 w 10"/>
                <a:gd name="T1" fmla="*/ 0 h 107"/>
                <a:gd name="T2" fmla="*/ 0 w 10"/>
                <a:gd name="T3" fmla="*/ 212 h 107"/>
                <a:gd name="T4" fmla="*/ 0 w 10"/>
                <a:gd name="T5" fmla="*/ 0 h 10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07">
                  <a:moveTo>
                    <a:pt x="0" y="0"/>
                  </a:moveTo>
                  <a:cubicBezTo>
                    <a:pt x="0" y="107"/>
                    <a:pt x="0" y="107"/>
                    <a:pt x="0" y="107"/>
                  </a:cubicBezTo>
                  <a:cubicBezTo>
                    <a:pt x="0" y="107"/>
                    <a:pt x="10" y="28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19" name="Freeform 410">
              <a:extLst>
                <a:ext uri="{FF2B5EF4-FFF2-40B4-BE49-F238E27FC236}">
                  <a16:creationId xmlns:a16="http://schemas.microsoft.com/office/drawing/2014/main" id="{615C76E9-62CC-4F97-BFD9-7ECDF68E97FB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9" y="3111"/>
              <a:ext cx="9" cy="124"/>
            </a:xfrm>
            <a:custGeom>
              <a:avLst/>
              <a:gdLst>
                <a:gd name="T0" fmla="*/ 12 w 8"/>
                <a:gd name="T1" fmla="*/ 0 h 104"/>
                <a:gd name="T2" fmla="*/ 11 w 8"/>
                <a:gd name="T3" fmla="*/ 210 h 104"/>
                <a:gd name="T4" fmla="*/ 12 w 8"/>
                <a:gd name="T5" fmla="*/ 0 h 10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104">
                  <a:moveTo>
                    <a:pt x="8" y="0"/>
                  </a:moveTo>
                  <a:cubicBezTo>
                    <a:pt x="7" y="104"/>
                    <a:pt x="7" y="104"/>
                    <a:pt x="7" y="104"/>
                  </a:cubicBezTo>
                  <a:cubicBezTo>
                    <a:pt x="7" y="104"/>
                    <a:pt x="0" y="20"/>
                    <a:pt x="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20" name="Freeform 411">
              <a:extLst>
                <a:ext uri="{FF2B5EF4-FFF2-40B4-BE49-F238E27FC236}">
                  <a16:creationId xmlns:a16="http://schemas.microsoft.com/office/drawing/2014/main" id="{DEF483B2-AF44-45DD-AAA1-27E0E715483B}"/>
                </a:ext>
              </a:extLst>
            </p:cNvPr>
            <p:cNvSpPr>
              <a:spLocks/>
            </p:cNvSpPr>
            <p:nvPr/>
          </p:nvSpPr>
          <p:spPr bwMode="auto">
            <a:xfrm>
              <a:off x="964" y="1216"/>
              <a:ext cx="9" cy="32"/>
            </a:xfrm>
            <a:custGeom>
              <a:avLst/>
              <a:gdLst>
                <a:gd name="T0" fmla="*/ 2 w 8"/>
                <a:gd name="T1" fmla="*/ 0 h 27"/>
                <a:gd name="T2" fmla="*/ 3 w 8"/>
                <a:gd name="T3" fmla="*/ 53 h 27"/>
                <a:gd name="T4" fmla="*/ 2 w 8"/>
                <a:gd name="T5" fmla="*/ 0 h 2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27">
                  <a:moveTo>
                    <a:pt x="2" y="0"/>
                  </a:moveTo>
                  <a:cubicBezTo>
                    <a:pt x="2" y="0"/>
                    <a:pt x="0" y="22"/>
                    <a:pt x="3" y="27"/>
                  </a:cubicBezTo>
                  <a:cubicBezTo>
                    <a:pt x="3" y="27"/>
                    <a:pt x="8" y="15"/>
                    <a:pt x="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21" name="Freeform 412">
              <a:extLst>
                <a:ext uri="{FF2B5EF4-FFF2-40B4-BE49-F238E27FC236}">
                  <a16:creationId xmlns:a16="http://schemas.microsoft.com/office/drawing/2014/main" id="{09FFB386-5D71-4515-AA5A-A96FB8BD71C0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" y="1662"/>
              <a:ext cx="211" cy="232"/>
            </a:xfrm>
            <a:custGeom>
              <a:avLst/>
              <a:gdLst>
                <a:gd name="T0" fmla="*/ 0 w 178"/>
                <a:gd name="T1" fmla="*/ 0 h 195"/>
                <a:gd name="T2" fmla="*/ 351 w 178"/>
                <a:gd name="T3" fmla="*/ 390 h 195"/>
                <a:gd name="T4" fmla="*/ 0 w 178"/>
                <a:gd name="T5" fmla="*/ 0 h 19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8" h="195">
                  <a:moveTo>
                    <a:pt x="0" y="0"/>
                  </a:moveTo>
                  <a:cubicBezTo>
                    <a:pt x="178" y="195"/>
                    <a:pt x="178" y="195"/>
                    <a:pt x="178" y="195"/>
                  </a:cubicBezTo>
                  <a:cubicBezTo>
                    <a:pt x="178" y="195"/>
                    <a:pt x="13" y="39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22" name="Freeform 413">
              <a:extLst>
                <a:ext uri="{FF2B5EF4-FFF2-40B4-BE49-F238E27FC236}">
                  <a16:creationId xmlns:a16="http://schemas.microsoft.com/office/drawing/2014/main" id="{B6CA4233-406A-4D9C-B997-208D9E83A28C}"/>
                </a:ext>
              </a:extLst>
            </p:cNvPr>
            <p:cNvSpPr>
              <a:spLocks/>
            </p:cNvSpPr>
            <p:nvPr/>
          </p:nvSpPr>
          <p:spPr bwMode="auto">
            <a:xfrm>
              <a:off x="633" y="1500"/>
              <a:ext cx="662" cy="672"/>
            </a:xfrm>
            <a:custGeom>
              <a:avLst/>
              <a:gdLst>
                <a:gd name="T0" fmla="*/ 0 w 558"/>
                <a:gd name="T1" fmla="*/ 0 h 566"/>
                <a:gd name="T2" fmla="*/ 1105 w 558"/>
                <a:gd name="T3" fmla="*/ 1124 h 566"/>
                <a:gd name="T4" fmla="*/ 0 w 558"/>
                <a:gd name="T5" fmla="*/ 0 h 56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58" h="566">
                  <a:moveTo>
                    <a:pt x="0" y="0"/>
                  </a:moveTo>
                  <a:cubicBezTo>
                    <a:pt x="558" y="566"/>
                    <a:pt x="558" y="566"/>
                    <a:pt x="558" y="566"/>
                  </a:cubicBezTo>
                  <a:cubicBezTo>
                    <a:pt x="558" y="566"/>
                    <a:pt x="84" y="64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23" name="Freeform 414">
              <a:extLst>
                <a:ext uri="{FF2B5EF4-FFF2-40B4-BE49-F238E27FC236}">
                  <a16:creationId xmlns:a16="http://schemas.microsoft.com/office/drawing/2014/main" id="{B0F49A97-B0FE-4DF6-9B2A-4844975F62F0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" y="1169"/>
              <a:ext cx="140" cy="259"/>
            </a:xfrm>
            <a:custGeom>
              <a:avLst/>
              <a:gdLst>
                <a:gd name="T0" fmla="*/ 0 w 118"/>
                <a:gd name="T1" fmla="*/ 0 h 218"/>
                <a:gd name="T2" fmla="*/ 234 w 118"/>
                <a:gd name="T3" fmla="*/ 435 h 218"/>
                <a:gd name="T4" fmla="*/ 0 w 118"/>
                <a:gd name="T5" fmla="*/ 0 h 2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8" h="218">
                  <a:moveTo>
                    <a:pt x="0" y="0"/>
                  </a:moveTo>
                  <a:cubicBezTo>
                    <a:pt x="118" y="218"/>
                    <a:pt x="118" y="218"/>
                    <a:pt x="118" y="218"/>
                  </a:cubicBezTo>
                  <a:cubicBezTo>
                    <a:pt x="118" y="218"/>
                    <a:pt x="24" y="28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24" name="Freeform 415">
              <a:extLst>
                <a:ext uri="{FF2B5EF4-FFF2-40B4-BE49-F238E27FC236}">
                  <a16:creationId xmlns:a16="http://schemas.microsoft.com/office/drawing/2014/main" id="{B358CB83-5697-4194-B962-084BB66B23C7}"/>
                </a:ext>
              </a:extLst>
            </p:cNvPr>
            <p:cNvSpPr>
              <a:spLocks/>
            </p:cNvSpPr>
            <p:nvPr/>
          </p:nvSpPr>
          <p:spPr bwMode="auto">
            <a:xfrm>
              <a:off x="761" y="991"/>
              <a:ext cx="204" cy="207"/>
            </a:xfrm>
            <a:custGeom>
              <a:avLst/>
              <a:gdLst>
                <a:gd name="T0" fmla="*/ 0 w 172"/>
                <a:gd name="T1" fmla="*/ 0 h 174"/>
                <a:gd name="T2" fmla="*/ 340 w 172"/>
                <a:gd name="T3" fmla="*/ 349 h 174"/>
                <a:gd name="T4" fmla="*/ 0 w 172"/>
                <a:gd name="T5" fmla="*/ 0 h 17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2" h="174">
                  <a:moveTo>
                    <a:pt x="0" y="0"/>
                  </a:moveTo>
                  <a:cubicBezTo>
                    <a:pt x="172" y="174"/>
                    <a:pt x="172" y="174"/>
                    <a:pt x="172" y="174"/>
                  </a:cubicBezTo>
                  <a:cubicBezTo>
                    <a:pt x="172" y="174"/>
                    <a:pt x="44" y="32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25" name="Freeform 416">
              <a:extLst>
                <a:ext uri="{FF2B5EF4-FFF2-40B4-BE49-F238E27FC236}">
                  <a16:creationId xmlns:a16="http://schemas.microsoft.com/office/drawing/2014/main" id="{7023F728-199F-433B-BED1-83B3E7AFCB12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1" y="2224"/>
              <a:ext cx="866" cy="862"/>
            </a:xfrm>
            <a:custGeom>
              <a:avLst/>
              <a:gdLst>
                <a:gd name="T0" fmla="*/ 0 w 730"/>
                <a:gd name="T1" fmla="*/ 0 h 726"/>
                <a:gd name="T2" fmla="*/ 1445 w 730"/>
                <a:gd name="T3" fmla="*/ 1443 h 726"/>
                <a:gd name="T4" fmla="*/ 0 w 730"/>
                <a:gd name="T5" fmla="*/ 0 h 72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30" h="726">
                  <a:moveTo>
                    <a:pt x="0" y="0"/>
                  </a:moveTo>
                  <a:cubicBezTo>
                    <a:pt x="730" y="726"/>
                    <a:pt x="730" y="726"/>
                    <a:pt x="730" y="726"/>
                  </a:cubicBezTo>
                  <a:cubicBezTo>
                    <a:pt x="730" y="726"/>
                    <a:pt x="96" y="7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26" name="Freeform 417">
              <a:extLst>
                <a:ext uri="{FF2B5EF4-FFF2-40B4-BE49-F238E27FC236}">
                  <a16:creationId xmlns:a16="http://schemas.microsoft.com/office/drawing/2014/main" id="{59FF63BB-3F48-4FE3-A344-4C5EDCE61B48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8" y="2628"/>
              <a:ext cx="578" cy="458"/>
            </a:xfrm>
            <a:custGeom>
              <a:avLst/>
              <a:gdLst>
                <a:gd name="T0" fmla="*/ 0 w 488"/>
                <a:gd name="T1" fmla="*/ 764 h 386"/>
                <a:gd name="T2" fmla="*/ 961 w 488"/>
                <a:gd name="T3" fmla="*/ 0 h 386"/>
                <a:gd name="T4" fmla="*/ 0 w 488"/>
                <a:gd name="T5" fmla="*/ 764 h 38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88" h="386">
                  <a:moveTo>
                    <a:pt x="0" y="386"/>
                  </a:moveTo>
                  <a:cubicBezTo>
                    <a:pt x="488" y="0"/>
                    <a:pt x="488" y="0"/>
                    <a:pt x="488" y="0"/>
                  </a:cubicBezTo>
                  <a:cubicBezTo>
                    <a:pt x="488" y="0"/>
                    <a:pt x="124" y="274"/>
                    <a:pt x="0" y="38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27" name="Freeform 418">
              <a:extLst>
                <a:ext uri="{FF2B5EF4-FFF2-40B4-BE49-F238E27FC236}">
                  <a16:creationId xmlns:a16="http://schemas.microsoft.com/office/drawing/2014/main" id="{974ABF6E-D5AB-4453-A058-66FAB967C935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" y="1044"/>
              <a:ext cx="166" cy="351"/>
            </a:xfrm>
            <a:custGeom>
              <a:avLst/>
              <a:gdLst>
                <a:gd name="T0" fmla="*/ 157 w 140"/>
                <a:gd name="T1" fmla="*/ 82 h 296"/>
                <a:gd name="T2" fmla="*/ 96 w 140"/>
                <a:gd name="T3" fmla="*/ 128 h 296"/>
                <a:gd name="T4" fmla="*/ 43 w 140"/>
                <a:gd name="T5" fmla="*/ 153 h 296"/>
                <a:gd name="T6" fmla="*/ 21 w 140"/>
                <a:gd name="T7" fmla="*/ 255 h 296"/>
                <a:gd name="T8" fmla="*/ 70 w 140"/>
                <a:gd name="T9" fmla="*/ 331 h 296"/>
                <a:gd name="T10" fmla="*/ 127 w 140"/>
                <a:gd name="T11" fmla="*/ 448 h 296"/>
                <a:gd name="T12" fmla="*/ 196 w 140"/>
                <a:gd name="T13" fmla="*/ 544 h 296"/>
                <a:gd name="T14" fmla="*/ 262 w 140"/>
                <a:gd name="T15" fmla="*/ 486 h 296"/>
                <a:gd name="T16" fmla="*/ 196 w 140"/>
                <a:gd name="T17" fmla="*/ 215 h 296"/>
                <a:gd name="T18" fmla="*/ 257 w 140"/>
                <a:gd name="T19" fmla="*/ 65 h 296"/>
                <a:gd name="T20" fmla="*/ 153 w 140"/>
                <a:gd name="T21" fmla="*/ 84 h 29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40" h="296">
                  <a:moveTo>
                    <a:pt x="79" y="41"/>
                  </a:moveTo>
                  <a:cubicBezTo>
                    <a:pt x="67" y="45"/>
                    <a:pt x="60" y="59"/>
                    <a:pt x="48" y="65"/>
                  </a:cubicBezTo>
                  <a:cubicBezTo>
                    <a:pt x="39" y="70"/>
                    <a:pt x="29" y="72"/>
                    <a:pt x="21" y="78"/>
                  </a:cubicBezTo>
                  <a:cubicBezTo>
                    <a:pt x="2" y="92"/>
                    <a:pt x="0" y="109"/>
                    <a:pt x="11" y="129"/>
                  </a:cubicBezTo>
                  <a:cubicBezTo>
                    <a:pt x="18" y="143"/>
                    <a:pt x="27" y="155"/>
                    <a:pt x="35" y="167"/>
                  </a:cubicBezTo>
                  <a:cubicBezTo>
                    <a:pt x="48" y="186"/>
                    <a:pt x="53" y="207"/>
                    <a:pt x="64" y="227"/>
                  </a:cubicBezTo>
                  <a:cubicBezTo>
                    <a:pt x="73" y="243"/>
                    <a:pt x="84" y="265"/>
                    <a:pt x="99" y="275"/>
                  </a:cubicBezTo>
                  <a:cubicBezTo>
                    <a:pt x="128" y="296"/>
                    <a:pt x="140" y="274"/>
                    <a:pt x="132" y="246"/>
                  </a:cubicBezTo>
                  <a:cubicBezTo>
                    <a:pt x="119" y="200"/>
                    <a:pt x="75" y="160"/>
                    <a:pt x="99" y="109"/>
                  </a:cubicBezTo>
                  <a:cubicBezTo>
                    <a:pt x="110" y="88"/>
                    <a:pt x="139" y="59"/>
                    <a:pt x="130" y="33"/>
                  </a:cubicBezTo>
                  <a:cubicBezTo>
                    <a:pt x="120" y="0"/>
                    <a:pt x="91" y="35"/>
                    <a:pt x="78" y="43"/>
                  </a:cubicBezTo>
                </a:path>
              </a:pathLst>
            </a:custGeom>
            <a:solidFill>
              <a:srgbClr val="D3D1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28" name="Freeform 419">
              <a:extLst>
                <a:ext uri="{FF2B5EF4-FFF2-40B4-BE49-F238E27FC236}">
                  <a16:creationId xmlns:a16="http://schemas.microsoft.com/office/drawing/2014/main" id="{588ACB96-66CF-4294-9A75-77CCAA246C30}"/>
                </a:ext>
              </a:extLst>
            </p:cNvPr>
            <p:cNvSpPr>
              <a:spLocks/>
            </p:cNvSpPr>
            <p:nvPr/>
          </p:nvSpPr>
          <p:spPr bwMode="auto">
            <a:xfrm>
              <a:off x="802" y="907"/>
              <a:ext cx="227" cy="273"/>
            </a:xfrm>
            <a:custGeom>
              <a:avLst/>
              <a:gdLst>
                <a:gd name="T0" fmla="*/ 144 w 191"/>
                <a:gd name="T1" fmla="*/ 32 h 230"/>
                <a:gd name="T2" fmla="*/ 2 w 191"/>
                <a:gd name="T3" fmla="*/ 142 h 230"/>
                <a:gd name="T4" fmla="*/ 81 w 191"/>
                <a:gd name="T5" fmla="*/ 248 h 230"/>
                <a:gd name="T6" fmla="*/ 178 w 191"/>
                <a:gd name="T7" fmla="*/ 337 h 230"/>
                <a:gd name="T8" fmla="*/ 264 w 191"/>
                <a:gd name="T9" fmla="*/ 419 h 230"/>
                <a:gd name="T10" fmla="*/ 338 w 191"/>
                <a:gd name="T11" fmla="*/ 323 h 230"/>
                <a:gd name="T12" fmla="*/ 256 w 191"/>
                <a:gd name="T13" fmla="*/ 269 h 230"/>
                <a:gd name="T14" fmla="*/ 200 w 191"/>
                <a:gd name="T15" fmla="*/ 167 h 230"/>
                <a:gd name="T16" fmla="*/ 223 w 191"/>
                <a:gd name="T17" fmla="*/ 30 h 230"/>
                <a:gd name="T18" fmla="*/ 157 w 191"/>
                <a:gd name="T19" fmla="*/ 30 h 23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91" h="230">
                  <a:moveTo>
                    <a:pt x="72" y="16"/>
                  </a:moveTo>
                  <a:cubicBezTo>
                    <a:pt x="51" y="36"/>
                    <a:pt x="5" y="35"/>
                    <a:pt x="2" y="72"/>
                  </a:cubicBezTo>
                  <a:cubicBezTo>
                    <a:pt x="0" y="96"/>
                    <a:pt x="24" y="113"/>
                    <a:pt x="40" y="125"/>
                  </a:cubicBezTo>
                  <a:cubicBezTo>
                    <a:pt x="58" y="139"/>
                    <a:pt x="74" y="152"/>
                    <a:pt x="89" y="169"/>
                  </a:cubicBezTo>
                  <a:cubicBezTo>
                    <a:pt x="102" y="185"/>
                    <a:pt x="114" y="200"/>
                    <a:pt x="132" y="211"/>
                  </a:cubicBezTo>
                  <a:cubicBezTo>
                    <a:pt x="163" y="230"/>
                    <a:pt x="191" y="191"/>
                    <a:pt x="169" y="163"/>
                  </a:cubicBezTo>
                  <a:cubicBezTo>
                    <a:pt x="159" y="151"/>
                    <a:pt x="140" y="147"/>
                    <a:pt x="128" y="136"/>
                  </a:cubicBezTo>
                  <a:cubicBezTo>
                    <a:pt x="114" y="122"/>
                    <a:pt x="103" y="103"/>
                    <a:pt x="100" y="84"/>
                  </a:cubicBezTo>
                  <a:cubicBezTo>
                    <a:pt x="97" y="62"/>
                    <a:pt x="123" y="32"/>
                    <a:pt x="112" y="15"/>
                  </a:cubicBezTo>
                  <a:cubicBezTo>
                    <a:pt x="103" y="0"/>
                    <a:pt x="88" y="7"/>
                    <a:pt x="78" y="15"/>
                  </a:cubicBezTo>
                </a:path>
              </a:pathLst>
            </a:custGeom>
            <a:solidFill>
              <a:srgbClr val="D3D1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29" name="Freeform 420">
              <a:extLst>
                <a:ext uri="{FF2B5EF4-FFF2-40B4-BE49-F238E27FC236}">
                  <a16:creationId xmlns:a16="http://schemas.microsoft.com/office/drawing/2014/main" id="{085FF42E-4E8F-4AB3-AD13-C87267C01054}"/>
                </a:ext>
              </a:extLst>
            </p:cNvPr>
            <p:cNvSpPr>
              <a:spLocks/>
            </p:cNvSpPr>
            <p:nvPr/>
          </p:nvSpPr>
          <p:spPr bwMode="auto">
            <a:xfrm>
              <a:off x="627" y="1369"/>
              <a:ext cx="472" cy="529"/>
            </a:xfrm>
            <a:custGeom>
              <a:avLst/>
              <a:gdLst>
                <a:gd name="T0" fmla="*/ 358 w 398"/>
                <a:gd name="T1" fmla="*/ 0 h 445"/>
                <a:gd name="T2" fmla="*/ 302 w 398"/>
                <a:gd name="T3" fmla="*/ 20 h 445"/>
                <a:gd name="T4" fmla="*/ 243 w 398"/>
                <a:gd name="T5" fmla="*/ 63 h 445"/>
                <a:gd name="T6" fmla="*/ 132 w 398"/>
                <a:gd name="T7" fmla="*/ 125 h 445"/>
                <a:gd name="T8" fmla="*/ 204 w 398"/>
                <a:gd name="T9" fmla="*/ 329 h 445"/>
                <a:gd name="T10" fmla="*/ 567 w 398"/>
                <a:gd name="T11" fmla="*/ 729 h 445"/>
                <a:gd name="T12" fmla="*/ 683 w 398"/>
                <a:gd name="T13" fmla="*/ 826 h 445"/>
                <a:gd name="T14" fmla="*/ 770 w 398"/>
                <a:gd name="T15" fmla="*/ 821 h 445"/>
                <a:gd name="T16" fmla="*/ 648 w 398"/>
                <a:gd name="T17" fmla="*/ 669 h 445"/>
                <a:gd name="T18" fmla="*/ 477 w 398"/>
                <a:gd name="T19" fmla="*/ 443 h 445"/>
                <a:gd name="T20" fmla="*/ 385 w 398"/>
                <a:gd name="T21" fmla="*/ 243 h 445"/>
                <a:gd name="T22" fmla="*/ 422 w 398"/>
                <a:gd name="T23" fmla="*/ 97 h 445"/>
                <a:gd name="T24" fmla="*/ 370 w 398"/>
                <a:gd name="T25" fmla="*/ 0 h 44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98" h="445">
                  <a:moveTo>
                    <a:pt x="181" y="0"/>
                  </a:moveTo>
                  <a:cubicBezTo>
                    <a:pt x="172" y="4"/>
                    <a:pt x="162" y="6"/>
                    <a:pt x="153" y="10"/>
                  </a:cubicBezTo>
                  <a:cubicBezTo>
                    <a:pt x="140" y="15"/>
                    <a:pt x="134" y="23"/>
                    <a:pt x="123" y="32"/>
                  </a:cubicBezTo>
                  <a:cubicBezTo>
                    <a:pt x="107" y="44"/>
                    <a:pt x="84" y="51"/>
                    <a:pt x="67" y="62"/>
                  </a:cubicBezTo>
                  <a:cubicBezTo>
                    <a:pt x="0" y="104"/>
                    <a:pt x="58" y="134"/>
                    <a:pt x="103" y="165"/>
                  </a:cubicBezTo>
                  <a:cubicBezTo>
                    <a:pt x="180" y="219"/>
                    <a:pt x="222" y="300"/>
                    <a:pt x="287" y="365"/>
                  </a:cubicBezTo>
                  <a:cubicBezTo>
                    <a:pt x="305" y="383"/>
                    <a:pt x="325" y="399"/>
                    <a:pt x="346" y="414"/>
                  </a:cubicBezTo>
                  <a:cubicBezTo>
                    <a:pt x="361" y="425"/>
                    <a:pt x="398" y="445"/>
                    <a:pt x="389" y="411"/>
                  </a:cubicBezTo>
                  <a:cubicBezTo>
                    <a:pt x="382" y="384"/>
                    <a:pt x="344" y="357"/>
                    <a:pt x="327" y="336"/>
                  </a:cubicBezTo>
                  <a:cubicBezTo>
                    <a:pt x="299" y="298"/>
                    <a:pt x="266" y="261"/>
                    <a:pt x="241" y="222"/>
                  </a:cubicBezTo>
                  <a:cubicBezTo>
                    <a:pt x="223" y="193"/>
                    <a:pt x="198" y="157"/>
                    <a:pt x="195" y="122"/>
                  </a:cubicBezTo>
                  <a:cubicBezTo>
                    <a:pt x="192" y="94"/>
                    <a:pt x="204" y="75"/>
                    <a:pt x="213" y="49"/>
                  </a:cubicBezTo>
                  <a:cubicBezTo>
                    <a:pt x="223" y="24"/>
                    <a:pt x="216" y="5"/>
                    <a:pt x="187" y="0"/>
                  </a:cubicBezTo>
                </a:path>
              </a:pathLst>
            </a:custGeom>
            <a:solidFill>
              <a:srgbClr val="D3D1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30" name="Freeform 421">
              <a:extLst>
                <a:ext uri="{FF2B5EF4-FFF2-40B4-BE49-F238E27FC236}">
                  <a16:creationId xmlns:a16="http://schemas.microsoft.com/office/drawing/2014/main" id="{C9547882-B3DF-4503-B48A-CC65FFE6209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1" y="1888"/>
              <a:ext cx="511" cy="259"/>
            </a:xfrm>
            <a:custGeom>
              <a:avLst/>
              <a:gdLst>
                <a:gd name="T0" fmla="*/ 2 w 431"/>
                <a:gd name="T1" fmla="*/ 86 h 218"/>
                <a:gd name="T2" fmla="*/ 266 w 431"/>
                <a:gd name="T3" fmla="*/ 390 h 218"/>
                <a:gd name="T4" fmla="*/ 415 w 431"/>
                <a:gd name="T5" fmla="*/ 400 h 218"/>
                <a:gd name="T6" fmla="*/ 700 w 431"/>
                <a:gd name="T7" fmla="*/ 185 h 218"/>
                <a:gd name="T8" fmla="*/ 818 w 431"/>
                <a:gd name="T9" fmla="*/ 86 h 218"/>
                <a:gd name="T10" fmla="*/ 726 w 431"/>
                <a:gd name="T11" fmla="*/ 62 h 218"/>
                <a:gd name="T12" fmla="*/ 398 w 431"/>
                <a:gd name="T13" fmla="*/ 152 h 218"/>
                <a:gd name="T14" fmla="*/ 170 w 431"/>
                <a:gd name="T15" fmla="*/ 68 h 218"/>
                <a:gd name="T16" fmla="*/ 15 w 431"/>
                <a:gd name="T17" fmla="*/ 32 h 218"/>
                <a:gd name="T18" fmla="*/ 0 w 431"/>
                <a:gd name="T19" fmla="*/ 70 h 21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31" h="218">
                  <a:moveTo>
                    <a:pt x="2" y="43"/>
                  </a:moveTo>
                  <a:cubicBezTo>
                    <a:pt x="40" y="101"/>
                    <a:pt x="83" y="150"/>
                    <a:pt x="134" y="195"/>
                  </a:cubicBezTo>
                  <a:cubicBezTo>
                    <a:pt x="161" y="218"/>
                    <a:pt x="178" y="218"/>
                    <a:pt x="210" y="201"/>
                  </a:cubicBezTo>
                  <a:cubicBezTo>
                    <a:pt x="262" y="174"/>
                    <a:pt x="308" y="129"/>
                    <a:pt x="354" y="93"/>
                  </a:cubicBezTo>
                  <a:cubicBezTo>
                    <a:pt x="369" y="82"/>
                    <a:pt x="407" y="60"/>
                    <a:pt x="414" y="43"/>
                  </a:cubicBezTo>
                  <a:cubicBezTo>
                    <a:pt x="431" y="7"/>
                    <a:pt x="380" y="26"/>
                    <a:pt x="367" y="31"/>
                  </a:cubicBezTo>
                  <a:cubicBezTo>
                    <a:pt x="314" y="49"/>
                    <a:pt x="259" y="74"/>
                    <a:pt x="202" y="77"/>
                  </a:cubicBezTo>
                  <a:cubicBezTo>
                    <a:pt x="151" y="79"/>
                    <a:pt x="128" y="60"/>
                    <a:pt x="86" y="34"/>
                  </a:cubicBezTo>
                  <a:cubicBezTo>
                    <a:pt x="70" y="25"/>
                    <a:pt x="27" y="0"/>
                    <a:pt x="8" y="16"/>
                  </a:cubicBezTo>
                  <a:cubicBezTo>
                    <a:pt x="4" y="20"/>
                    <a:pt x="1" y="30"/>
                    <a:pt x="0" y="35"/>
                  </a:cubicBezTo>
                </a:path>
              </a:pathLst>
            </a:custGeom>
            <a:solidFill>
              <a:srgbClr val="D3D1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31" name="Freeform 422">
              <a:extLst>
                <a:ext uri="{FF2B5EF4-FFF2-40B4-BE49-F238E27FC236}">
                  <a16:creationId xmlns:a16="http://schemas.microsoft.com/office/drawing/2014/main" id="{68547F9D-83F3-4A64-9088-74302BBAC732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0" y="1991"/>
              <a:ext cx="373" cy="572"/>
            </a:xfrm>
            <a:custGeom>
              <a:avLst/>
              <a:gdLst>
                <a:gd name="T0" fmla="*/ 335 w 315"/>
                <a:gd name="T1" fmla="*/ 117 h 481"/>
                <a:gd name="T2" fmla="*/ 129 w 315"/>
                <a:gd name="T3" fmla="*/ 287 h 481"/>
                <a:gd name="T4" fmla="*/ 53 w 315"/>
                <a:gd name="T5" fmla="*/ 434 h 481"/>
                <a:gd name="T6" fmla="*/ 171 w 315"/>
                <a:gd name="T7" fmla="*/ 559 h 481"/>
                <a:gd name="T8" fmla="*/ 303 w 315"/>
                <a:gd name="T9" fmla="*/ 709 h 481"/>
                <a:gd name="T10" fmla="*/ 458 w 315"/>
                <a:gd name="T11" fmla="*/ 853 h 481"/>
                <a:gd name="T12" fmla="*/ 619 w 315"/>
                <a:gd name="T13" fmla="*/ 958 h 481"/>
                <a:gd name="T14" fmla="*/ 544 w 315"/>
                <a:gd name="T15" fmla="*/ 835 h 481"/>
                <a:gd name="T16" fmla="*/ 404 w 315"/>
                <a:gd name="T17" fmla="*/ 674 h 481"/>
                <a:gd name="T18" fmla="*/ 250 w 315"/>
                <a:gd name="T19" fmla="*/ 395 h 481"/>
                <a:gd name="T20" fmla="*/ 405 w 315"/>
                <a:gd name="T21" fmla="*/ 171 h 481"/>
                <a:gd name="T22" fmla="*/ 530 w 315"/>
                <a:gd name="T23" fmla="*/ 12 h 481"/>
                <a:gd name="T24" fmla="*/ 309 w 315"/>
                <a:gd name="T25" fmla="*/ 117 h 48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15" h="481">
                  <a:moveTo>
                    <a:pt x="171" y="58"/>
                  </a:moveTo>
                  <a:cubicBezTo>
                    <a:pt x="138" y="92"/>
                    <a:pt x="104" y="116"/>
                    <a:pt x="66" y="144"/>
                  </a:cubicBezTo>
                  <a:cubicBezTo>
                    <a:pt x="38" y="164"/>
                    <a:pt x="0" y="181"/>
                    <a:pt x="27" y="217"/>
                  </a:cubicBezTo>
                  <a:cubicBezTo>
                    <a:pt x="44" y="240"/>
                    <a:pt x="68" y="257"/>
                    <a:pt x="87" y="279"/>
                  </a:cubicBezTo>
                  <a:cubicBezTo>
                    <a:pt x="109" y="304"/>
                    <a:pt x="131" y="329"/>
                    <a:pt x="154" y="354"/>
                  </a:cubicBezTo>
                  <a:cubicBezTo>
                    <a:pt x="179" y="381"/>
                    <a:pt x="205" y="402"/>
                    <a:pt x="233" y="426"/>
                  </a:cubicBezTo>
                  <a:cubicBezTo>
                    <a:pt x="255" y="445"/>
                    <a:pt x="282" y="481"/>
                    <a:pt x="315" y="479"/>
                  </a:cubicBezTo>
                  <a:cubicBezTo>
                    <a:pt x="312" y="459"/>
                    <a:pt x="289" y="435"/>
                    <a:pt x="277" y="417"/>
                  </a:cubicBezTo>
                  <a:cubicBezTo>
                    <a:pt x="257" y="388"/>
                    <a:pt x="229" y="362"/>
                    <a:pt x="205" y="337"/>
                  </a:cubicBezTo>
                  <a:cubicBezTo>
                    <a:pt x="171" y="303"/>
                    <a:pt x="124" y="250"/>
                    <a:pt x="127" y="198"/>
                  </a:cubicBezTo>
                  <a:cubicBezTo>
                    <a:pt x="130" y="153"/>
                    <a:pt x="176" y="116"/>
                    <a:pt x="206" y="86"/>
                  </a:cubicBezTo>
                  <a:cubicBezTo>
                    <a:pt x="227" y="65"/>
                    <a:pt x="262" y="36"/>
                    <a:pt x="269" y="6"/>
                  </a:cubicBezTo>
                  <a:cubicBezTo>
                    <a:pt x="231" y="0"/>
                    <a:pt x="189" y="43"/>
                    <a:pt x="157" y="58"/>
                  </a:cubicBezTo>
                </a:path>
              </a:pathLst>
            </a:custGeom>
            <a:solidFill>
              <a:srgbClr val="D3D1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32" name="Freeform 423">
              <a:extLst>
                <a:ext uri="{FF2B5EF4-FFF2-40B4-BE49-F238E27FC236}">
                  <a16:creationId xmlns:a16="http://schemas.microsoft.com/office/drawing/2014/main" id="{AB3E0415-EACD-4A7C-B713-F83B4E148F3C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2" y="2609"/>
              <a:ext cx="737" cy="428"/>
            </a:xfrm>
            <a:custGeom>
              <a:avLst/>
              <a:gdLst>
                <a:gd name="T0" fmla="*/ 28 w 621"/>
                <a:gd name="T1" fmla="*/ 20 h 360"/>
                <a:gd name="T2" fmla="*/ 9 w 621"/>
                <a:gd name="T3" fmla="*/ 51 h 360"/>
                <a:gd name="T4" fmla="*/ 117 w 621"/>
                <a:gd name="T5" fmla="*/ 158 h 360"/>
                <a:gd name="T6" fmla="*/ 338 w 621"/>
                <a:gd name="T7" fmla="*/ 390 h 360"/>
                <a:gd name="T8" fmla="*/ 513 w 621"/>
                <a:gd name="T9" fmla="*/ 568 h 360"/>
                <a:gd name="T10" fmla="*/ 655 w 621"/>
                <a:gd name="T11" fmla="*/ 697 h 360"/>
                <a:gd name="T12" fmla="*/ 892 w 621"/>
                <a:gd name="T13" fmla="*/ 552 h 360"/>
                <a:gd name="T14" fmla="*/ 1066 w 621"/>
                <a:gd name="T15" fmla="*/ 429 h 360"/>
                <a:gd name="T16" fmla="*/ 1181 w 621"/>
                <a:gd name="T17" fmla="*/ 266 h 360"/>
                <a:gd name="T18" fmla="*/ 1066 w 621"/>
                <a:gd name="T19" fmla="*/ 212 h 360"/>
                <a:gd name="T20" fmla="*/ 762 w 621"/>
                <a:gd name="T21" fmla="*/ 304 h 360"/>
                <a:gd name="T22" fmla="*/ 301 w 621"/>
                <a:gd name="T23" fmla="*/ 87 h 360"/>
                <a:gd name="T24" fmla="*/ 46 w 621"/>
                <a:gd name="T25" fmla="*/ 0 h 36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621" h="360">
                  <a:moveTo>
                    <a:pt x="14" y="10"/>
                  </a:moveTo>
                  <a:cubicBezTo>
                    <a:pt x="0" y="7"/>
                    <a:pt x="2" y="15"/>
                    <a:pt x="5" y="25"/>
                  </a:cubicBezTo>
                  <a:cubicBezTo>
                    <a:pt x="9" y="48"/>
                    <a:pt x="43" y="65"/>
                    <a:pt x="59" y="79"/>
                  </a:cubicBezTo>
                  <a:cubicBezTo>
                    <a:pt x="98" y="115"/>
                    <a:pt x="133" y="157"/>
                    <a:pt x="170" y="195"/>
                  </a:cubicBezTo>
                  <a:cubicBezTo>
                    <a:pt x="199" y="225"/>
                    <a:pt x="231" y="253"/>
                    <a:pt x="259" y="284"/>
                  </a:cubicBezTo>
                  <a:cubicBezTo>
                    <a:pt x="278" y="305"/>
                    <a:pt x="300" y="341"/>
                    <a:pt x="330" y="349"/>
                  </a:cubicBezTo>
                  <a:cubicBezTo>
                    <a:pt x="371" y="360"/>
                    <a:pt x="420" y="298"/>
                    <a:pt x="450" y="276"/>
                  </a:cubicBezTo>
                  <a:cubicBezTo>
                    <a:pt x="478" y="254"/>
                    <a:pt x="514" y="242"/>
                    <a:pt x="538" y="215"/>
                  </a:cubicBezTo>
                  <a:cubicBezTo>
                    <a:pt x="560" y="192"/>
                    <a:pt x="579" y="159"/>
                    <a:pt x="595" y="133"/>
                  </a:cubicBezTo>
                  <a:cubicBezTo>
                    <a:pt x="621" y="91"/>
                    <a:pt x="567" y="97"/>
                    <a:pt x="538" y="106"/>
                  </a:cubicBezTo>
                  <a:cubicBezTo>
                    <a:pt x="491" y="122"/>
                    <a:pt x="436" y="154"/>
                    <a:pt x="384" y="152"/>
                  </a:cubicBezTo>
                  <a:cubicBezTo>
                    <a:pt x="299" y="148"/>
                    <a:pt x="218" y="94"/>
                    <a:pt x="152" y="43"/>
                  </a:cubicBezTo>
                  <a:cubicBezTo>
                    <a:pt x="113" y="14"/>
                    <a:pt x="72" y="5"/>
                    <a:pt x="24" y="0"/>
                  </a:cubicBezTo>
                </a:path>
              </a:pathLst>
            </a:custGeom>
            <a:solidFill>
              <a:srgbClr val="D3D1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33" name="Freeform 424">
              <a:extLst>
                <a:ext uri="{FF2B5EF4-FFF2-40B4-BE49-F238E27FC236}">
                  <a16:creationId xmlns:a16="http://schemas.microsoft.com/office/drawing/2014/main" id="{8B5DDA20-CDFF-48F0-8D12-5B60F64B720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8" y="1101"/>
              <a:ext cx="457" cy="317"/>
            </a:xfrm>
            <a:custGeom>
              <a:avLst/>
              <a:gdLst>
                <a:gd name="T0" fmla="*/ 56 w 385"/>
                <a:gd name="T1" fmla="*/ 169 h 267"/>
                <a:gd name="T2" fmla="*/ 203 w 385"/>
                <a:gd name="T3" fmla="*/ 56 h 267"/>
                <a:gd name="T4" fmla="*/ 358 w 385"/>
                <a:gd name="T5" fmla="*/ 25 h 267"/>
                <a:gd name="T6" fmla="*/ 528 w 385"/>
                <a:gd name="T7" fmla="*/ 223 h 267"/>
                <a:gd name="T8" fmla="*/ 763 w 385"/>
                <a:gd name="T9" fmla="*/ 530 h 267"/>
                <a:gd name="T10" fmla="*/ 477 w 385"/>
                <a:gd name="T11" fmla="*/ 311 h 267"/>
                <a:gd name="T12" fmla="*/ 286 w 385"/>
                <a:gd name="T13" fmla="*/ 169 h 267"/>
                <a:gd name="T14" fmla="*/ 11 w 385"/>
                <a:gd name="T15" fmla="*/ 214 h 26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85" h="267">
                  <a:moveTo>
                    <a:pt x="29" y="85"/>
                  </a:moveTo>
                  <a:cubicBezTo>
                    <a:pt x="46" y="64"/>
                    <a:pt x="81" y="43"/>
                    <a:pt x="102" y="29"/>
                  </a:cubicBezTo>
                  <a:cubicBezTo>
                    <a:pt x="124" y="14"/>
                    <a:pt x="153" y="0"/>
                    <a:pt x="180" y="13"/>
                  </a:cubicBezTo>
                  <a:cubicBezTo>
                    <a:pt x="212" y="29"/>
                    <a:pt x="242" y="86"/>
                    <a:pt x="266" y="112"/>
                  </a:cubicBezTo>
                  <a:cubicBezTo>
                    <a:pt x="310" y="159"/>
                    <a:pt x="354" y="212"/>
                    <a:pt x="385" y="267"/>
                  </a:cubicBezTo>
                  <a:cubicBezTo>
                    <a:pt x="330" y="246"/>
                    <a:pt x="285" y="194"/>
                    <a:pt x="241" y="157"/>
                  </a:cubicBezTo>
                  <a:cubicBezTo>
                    <a:pt x="214" y="133"/>
                    <a:pt x="182" y="90"/>
                    <a:pt x="144" y="85"/>
                  </a:cubicBezTo>
                  <a:cubicBezTo>
                    <a:pt x="124" y="82"/>
                    <a:pt x="0" y="123"/>
                    <a:pt x="6" y="108"/>
                  </a:cubicBezTo>
                </a:path>
              </a:pathLst>
            </a:custGeom>
            <a:solidFill>
              <a:srgbClr val="B3B2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34" name="Freeform 425">
              <a:extLst>
                <a:ext uri="{FF2B5EF4-FFF2-40B4-BE49-F238E27FC236}">
                  <a16:creationId xmlns:a16="http://schemas.microsoft.com/office/drawing/2014/main" id="{2A6CF82E-6B80-4F14-9ABE-8B9499D79CF6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9" y="1795"/>
              <a:ext cx="424" cy="285"/>
            </a:xfrm>
            <a:custGeom>
              <a:avLst/>
              <a:gdLst>
                <a:gd name="T0" fmla="*/ 38 w 357"/>
                <a:gd name="T1" fmla="*/ 194 h 240"/>
                <a:gd name="T2" fmla="*/ 306 w 357"/>
                <a:gd name="T3" fmla="*/ 70 h 240"/>
                <a:gd name="T4" fmla="*/ 517 w 357"/>
                <a:gd name="T5" fmla="*/ 258 h 240"/>
                <a:gd name="T6" fmla="*/ 711 w 357"/>
                <a:gd name="T7" fmla="*/ 476 h 240"/>
                <a:gd name="T8" fmla="*/ 481 w 357"/>
                <a:gd name="T9" fmla="*/ 322 h 240"/>
                <a:gd name="T10" fmla="*/ 261 w 357"/>
                <a:gd name="T11" fmla="*/ 216 h 240"/>
                <a:gd name="T12" fmla="*/ 115 w 357"/>
                <a:gd name="T13" fmla="*/ 278 h 240"/>
                <a:gd name="T14" fmla="*/ 0 w 357"/>
                <a:gd name="T15" fmla="*/ 265 h 24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57" h="240">
                  <a:moveTo>
                    <a:pt x="19" y="97"/>
                  </a:moveTo>
                  <a:cubicBezTo>
                    <a:pt x="57" y="58"/>
                    <a:pt x="100" y="0"/>
                    <a:pt x="154" y="35"/>
                  </a:cubicBezTo>
                  <a:cubicBezTo>
                    <a:pt x="191" y="59"/>
                    <a:pt x="228" y="99"/>
                    <a:pt x="259" y="130"/>
                  </a:cubicBezTo>
                  <a:cubicBezTo>
                    <a:pt x="288" y="159"/>
                    <a:pt x="345" y="199"/>
                    <a:pt x="357" y="240"/>
                  </a:cubicBezTo>
                  <a:cubicBezTo>
                    <a:pt x="320" y="214"/>
                    <a:pt x="281" y="183"/>
                    <a:pt x="242" y="162"/>
                  </a:cubicBezTo>
                  <a:cubicBezTo>
                    <a:pt x="215" y="148"/>
                    <a:pt x="161" y="111"/>
                    <a:pt x="131" y="109"/>
                  </a:cubicBezTo>
                  <a:cubicBezTo>
                    <a:pt x="101" y="108"/>
                    <a:pt x="87" y="133"/>
                    <a:pt x="58" y="140"/>
                  </a:cubicBezTo>
                  <a:cubicBezTo>
                    <a:pt x="37" y="145"/>
                    <a:pt x="18" y="143"/>
                    <a:pt x="0" y="133"/>
                  </a:cubicBezTo>
                </a:path>
              </a:pathLst>
            </a:custGeom>
            <a:solidFill>
              <a:srgbClr val="B3B2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35" name="Freeform 426">
              <a:extLst>
                <a:ext uri="{FF2B5EF4-FFF2-40B4-BE49-F238E27FC236}">
                  <a16:creationId xmlns:a16="http://schemas.microsoft.com/office/drawing/2014/main" id="{77E9B2DD-E0E7-4152-ADEC-E7C52AC8F6C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8" y="2506"/>
              <a:ext cx="174" cy="188"/>
            </a:xfrm>
            <a:custGeom>
              <a:avLst/>
              <a:gdLst>
                <a:gd name="T0" fmla="*/ 174 w 147"/>
                <a:gd name="T1" fmla="*/ 0 h 159"/>
                <a:gd name="T2" fmla="*/ 265 w 147"/>
                <a:gd name="T3" fmla="*/ 174 h 159"/>
                <a:gd name="T4" fmla="*/ 107 w 147"/>
                <a:gd name="T5" fmla="*/ 302 h 159"/>
                <a:gd name="T6" fmla="*/ 129 w 147"/>
                <a:gd name="T7" fmla="*/ 181 h 159"/>
                <a:gd name="T8" fmla="*/ 117 w 147"/>
                <a:gd name="T9" fmla="*/ 0 h 1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7" h="159">
                  <a:moveTo>
                    <a:pt x="89" y="0"/>
                  </a:moveTo>
                  <a:cubicBezTo>
                    <a:pt x="113" y="26"/>
                    <a:pt x="147" y="48"/>
                    <a:pt x="135" y="89"/>
                  </a:cubicBezTo>
                  <a:cubicBezTo>
                    <a:pt x="128" y="115"/>
                    <a:pt x="84" y="153"/>
                    <a:pt x="54" y="155"/>
                  </a:cubicBezTo>
                  <a:cubicBezTo>
                    <a:pt x="0" y="159"/>
                    <a:pt x="65" y="119"/>
                    <a:pt x="66" y="92"/>
                  </a:cubicBezTo>
                  <a:cubicBezTo>
                    <a:pt x="68" y="64"/>
                    <a:pt x="36" y="26"/>
                    <a:pt x="60" y="0"/>
                  </a:cubicBezTo>
                </a:path>
              </a:pathLst>
            </a:custGeom>
            <a:solidFill>
              <a:srgbClr val="B3B2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36" name="Freeform 427">
              <a:extLst>
                <a:ext uri="{FF2B5EF4-FFF2-40B4-BE49-F238E27FC236}">
                  <a16:creationId xmlns:a16="http://schemas.microsoft.com/office/drawing/2014/main" id="{1EC13B86-E8DF-4BBF-B504-84C6F717DE7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8" y="1579"/>
              <a:ext cx="129" cy="259"/>
            </a:xfrm>
            <a:custGeom>
              <a:avLst/>
              <a:gdLst>
                <a:gd name="T0" fmla="*/ 128 w 109"/>
                <a:gd name="T1" fmla="*/ 70 h 218"/>
                <a:gd name="T2" fmla="*/ 189 w 109"/>
                <a:gd name="T3" fmla="*/ 276 h 218"/>
                <a:gd name="T4" fmla="*/ 43 w 109"/>
                <a:gd name="T5" fmla="*/ 406 h 218"/>
                <a:gd name="T6" fmla="*/ 46 w 109"/>
                <a:gd name="T7" fmla="*/ 336 h 218"/>
                <a:gd name="T8" fmla="*/ 90 w 109"/>
                <a:gd name="T9" fmla="*/ 204 h 218"/>
                <a:gd name="T10" fmla="*/ 120 w 109"/>
                <a:gd name="T11" fmla="*/ 53 h 21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9" h="218">
                  <a:moveTo>
                    <a:pt x="65" y="35"/>
                  </a:moveTo>
                  <a:cubicBezTo>
                    <a:pt x="93" y="60"/>
                    <a:pt x="109" y="101"/>
                    <a:pt x="96" y="138"/>
                  </a:cubicBezTo>
                  <a:cubicBezTo>
                    <a:pt x="89" y="160"/>
                    <a:pt x="51" y="218"/>
                    <a:pt x="21" y="204"/>
                  </a:cubicBezTo>
                  <a:cubicBezTo>
                    <a:pt x="0" y="194"/>
                    <a:pt x="15" y="180"/>
                    <a:pt x="24" y="168"/>
                  </a:cubicBezTo>
                  <a:cubicBezTo>
                    <a:pt x="39" y="147"/>
                    <a:pt x="52" y="131"/>
                    <a:pt x="46" y="103"/>
                  </a:cubicBezTo>
                  <a:cubicBezTo>
                    <a:pt x="43" y="92"/>
                    <a:pt x="12" y="0"/>
                    <a:pt x="61" y="27"/>
                  </a:cubicBezTo>
                </a:path>
              </a:pathLst>
            </a:custGeom>
            <a:solidFill>
              <a:srgbClr val="B3B2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37" name="Freeform 428">
              <a:extLst>
                <a:ext uri="{FF2B5EF4-FFF2-40B4-BE49-F238E27FC236}">
                  <a16:creationId xmlns:a16="http://schemas.microsoft.com/office/drawing/2014/main" id="{1ADD1893-47EA-43DB-AB3B-76BFCCD53664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0" y="1070"/>
              <a:ext cx="307" cy="250"/>
            </a:xfrm>
            <a:custGeom>
              <a:avLst/>
              <a:gdLst>
                <a:gd name="T0" fmla="*/ 0 w 259"/>
                <a:gd name="T1" fmla="*/ 52 h 211"/>
                <a:gd name="T2" fmla="*/ 114 w 259"/>
                <a:gd name="T3" fmla="*/ 8 h 211"/>
                <a:gd name="T4" fmla="*/ 160 w 259"/>
                <a:gd name="T5" fmla="*/ 33 h 211"/>
                <a:gd name="T6" fmla="*/ 251 w 259"/>
                <a:gd name="T7" fmla="*/ 137 h 211"/>
                <a:gd name="T8" fmla="*/ 379 w 259"/>
                <a:gd name="T9" fmla="*/ 416 h 211"/>
                <a:gd name="T10" fmla="*/ 192 w 259"/>
                <a:gd name="T11" fmla="*/ 244 h 211"/>
                <a:gd name="T12" fmla="*/ 25 w 259"/>
                <a:gd name="T13" fmla="*/ 82 h 2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59" h="211">
                  <a:moveTo>
                    <a:pt x="0" y="26"/>
                  </a:moveTo>
                  <a:cubicBezTo>
                    <a:pt x="26" y="36"/>
                    <a:pt x="35" y="10"/>
                    <a:pt x="57" y="4"/>
                  </a:cubicBezTo>
                  <a:cubicBezTo>
                    <a:pt x="70" y="0"/>
                    <a:pt x="69" y="2"/>
                    <a:pt x="81" y="17"/>
                  </a:cubicBezTo>
                  <a:cubicBezTo>
                    <a:pt x="95" y="36"/>
                    <a:pt x="111" y="53"/>
                    <a:pt x="127" y="70"/>
                  </a:cubicBezTo>
                  <a:cubicBezTo>
                    <a:pt x="143" y="87"/>
                    <a:pt x="259" y="192"/>
                    <a:pt x="192" y="211"/>
                  </a:cubicBezTo>
                  <a:cubicBezTo>
                    <a:pt x="155" y="192"/>
                    <a:pt x="125" y="156"/>
                    <a:pt x="98" y="124"/>
                  </a:cubicBezTo>
                  <a:cubicBezTo>
                    <a:pt x="71" y="93"/>
                    <a:pt x="43" y="67"/>
                    <a:pt x="13" y="41"/>
                  </a:cubicBezTo>
                </a:path>
              </a:pathLst>
            </a:custGeom>
            <a:solidFill>
              <a:srgbClr val="B3B2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38" name="Freeform 429">
              <a:extLst>
                <a:ext uri="{FF2B5EF4-FFF2-40B4-BE49-F238E27FC236}">
                  <a16:creationId xmlns:a16="http://schemas.microsoft.com/office/drawing/2014/main" id="{BF7C8F62-BBF5-45E6-A18D-2E56C7FE64D1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" y="1647"/>
              <a:ext cx="268" cy="233"/>
            </a:xfrm>
            <a:custGeom>
              <a:avLst/>
              <a:gdLst>
                <a:gd name="T0" fmla="*/ 88 w 226"/>
                <a:gd name="T1" fmla="*/ 0 h 196"/>
                <a:gd name="T2" fmla="*/ 0 w 226"/>
                <a:gd name="T3" fmla="*/ 21 h 196"/>
                <a:gd name="T4" fmla="*/ 142 w 226"/>
                <a:gd name="T5" fmla="*/ 193 h 196"/>
                <a:gd name="T6" fmla="*/ 296 w 226"/>
                <a:gd name="T7" fmla="*/ 350 h 196"/>
                <a:gd name="T8" fmla="*/ 384 w 226"/>
                <a:gd name="T9" fmla="*/ 370 h 196"/>
                <a:gd name="T10" fmla="*/ 353 w 226"/>
                <a:gd name="T11" fmla="*/ 286 h 196"/>
                <a:gd name="T12" fmla="*/ 97 w 226"/>
                <a:gd name="T13" fmla="*/ 40 h 196"/>
                <a:gd name="T14" fmla="*/ 83 w 226"/>
                <a:gd name="T15" fmla="*/ 18 h 19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26" h="196">
                  <a:moveTo>
                    <a:pt x="44" y="0"/>
                  </a:moveTo>
                  <a:cubicBezTo>
                    <a:pt x="36" y="9"/>
                    <a:pt x="12" y="11"/>
                    <a:pt x="0" y="11"/>
                  </a:cubicBezTo>
                  <a:cubicBezTo>
                    <a:pt x="15" y="40"/>
                    <a:pt x="50" y="67"/>
                    <a:pt x="72" y="96"/>
                  </a:cubicBezTo>
                  <a:cubicBezTo>
                    <a:pt x="94" y="126"/>
                    <a:pt x="122" y="152"/>
                    <a:pt x="150" y="175"/>
                  </a:cubicBezTo>
                  <a:cubicBezTo>
                    <a:pt x="166" y="188"/>
                    <a:pt x="175" y="196"/>
                    <a:pt x="194" y="185"/>
                  </a:cubicBezTo>
                  <a:cubicBezTo>
                    <a:pt x="226" y="168"/>
                    <a:pt x="201" y="159"/>
                    <a:pt x="179" y="144"/>
                  </a:cubicBezTo>
                  <a:cubicBezTo>
                    <a:pt x="132" y="111"/>
                    <a:pt x="83" y="65"/>
                    <a:pt x="49" y="20"/>
                  </a:cubicBezTo>
                  <a:cubicBezTo>
                    <a:pt x="45" y="15"/>
                    <a:pt x="43" y="14"/>
                    <a:pt x="42" y="9"/>
                  </a:cubicBezTo>
                </a:path>
              </a:pathLst>
            </a:custGeom>
            <a:solidFill>
              <a:srgbClr val="B3B2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39" name="Freeform 430">
              <a:extLst>
                <a:ext uri="{FF2B5EF4-FFF2-40B4-BE49-F238E27FC236}">
                  <a16:creationId xmlns:a16="http://schemas.microsoft.com/office/drawing/2014/main" id="{70C8F7E6-BE36-44FE-B577-0D1284E19B26}"/>
                </a:ext>
              </a:extLst>
            </p:cNvPr>
            <p:cNvSpPr>
              <a:spLocks/>
            </p:cNvSpPr>
            <p:nvPr/>
          </p:nvSpPr>
          <p:spPr bwMode="auto">
            <a:xfrm>
              <a:off x="755" y="1137"/>
              <a:ext cx="134" cy="177"/>
            </a:xfrm>
            <a:custGeom>
              <a:avLst/>
              <a:gdLst>
                <a:gd name="T0" fmla="*/ 82 w 113"/>
                <a:gd name="T1" fmla="*/ 8 h 149"/>
                <a:gd name="T2" fmla="*/ 224 w 113"/>
                <a:gd name="T3" fmla="*/ 156 h 149"/>
                <a:gd name="T4" fmla="*/ 98 w 113"/>
                <a:gd name="T5" fmla="*/ 251 h 149"/>
                <a:gd name="T6" fmla="*/ 52 w 113"/>
                <a:gd name="T7" fmla="*/ 140 h 149"/>
                <a:gd name="T8" fmla="*/ 20 w 113"/>
                <a:gd name="T9" fmla="*/ 51 h 149"/>
                <a:gd name="T10" fmla="*/ 77 w 113"/>
                <a:gd name="T11" fmla="*/ 20 h 14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3" h="149">
                  <a:moveTo>
                    <a:pt x="41" y="4"/>
                  </a:moveTo>
                  <a:cubicBezTo>
                    <a:pt x="56" y="24"/>
                    <a:pt x="113" y="51"/>
                    <a:pt x="113" y="78"/>
                  </a:cubicBezTo>
                  <a:cubicBezTo>
                    <a:pt x="112" y="99"/>
                    <a:pt x="66" y="119"/>
                    <a:pt x="50" y="126"/>
                  </a:cubicBezTo>
                  <a:cubicBezTo>
                    <a:pt x="0" y="149"/>
                    <a:pt x="32" y="92"/>
                    <a:pt x="26" y="70"/>
                  </a:cubicBezTo>
                  <a:cubicBezTo>
                    <a:pt x="22" y="56"/>
                    <a:pt x="7" y="41"/>
                    <a:pt x="10" y="25"/>
                  </a:cubicBezTo>
                  <a:cubicBezTo>
                    <a:pt x="13" y="13"/>
                    <a:pt x="28" y="0"/>
                    <a:pt x="39" y="10"/>
                  </a:cubicBezTo>
                </a:path>
              </a:pathLst>
            </a:custGeom>
            <a:solidFill>
              <a:srgbClr val="B3B2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40" name="Freeform 431">
              <a:extLst>
                <a:ext uri="{FF2B5EF4-FFF2-40B4-BE49-F238E27FC236}">
                  <a16:creationId xmlns:a16="http://schemas.microsoft.com/office/drawing/2014/main" id="{E531AD34-FCA6-4701-B256-E5707F84546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981"/>
              <a:ext cx="182" cy="145"/>
            </a:xfrm>
            <a:custGeom>
              <a:avLst/>
              <a:gdLst>
                <a:gd name="T0" fmla="*/ 98 w 153"/>
                <a:gd name="T1" fmla="*/ 0 h 122"/>
                <a:gd name="T2" fmla="*/ 255 w 153"/>
                <a:gd name="T3" fmla="*/ 68 h 122"/>
                <a:gd name="T4" fmla="*/ 146 w 153"/>
                <a:gd name="T5" fmla="*/ 179 h 122"/>
                <a:gd name="T6" fmla="*/ 44 w 153"/>
                <a:gd name="T7" fmla="*/ 234 h 122"/>
                <a:gd name="T8" fmla="*/ 64 w 153"/>
                <a:gd name="T9" fmla="*/ 144 h 122"/>
                <a:gd name="T10" fmla="*/ 57 w 153"/>
                <a:gd name="T11" fmla="*/ 65 h 122"/>
                <a:gd name="T12" fmla="*/ 92 w 153"/>
                <a:gd name="T13" fmla="*/ 10 h 12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53" h="122">
                  <a:moveTo>
                    <a:pt x="49" y="0"/>
                  </a:moveTo>
                  <a:cubicBezTo>
                    <a:pt x="73" y="6"/>
                    <a:pt x="108" y="18"/>
                    <a:pt x="127" y="34"/>
                  </a:cubicBezTo>
                  <a:cubicBezTo>
                    <a:pt x="153" y="56"/>
                    <a:pt x="95" y="78"/>
                    <a:pt x="73" y="90"/>
                  </a:cubicBezTo>
                  <a:cubicBezTo>
                    <a:pt x="63" y="95"/>
                    <a:pt x="33" y="122"/>
                    <a:pt x="22" y="118"/>
                  </a:cubicBezTo>
                  <a:cubicBezTo>
                    <a:pt x="0" y="111"/>
                    <a:pt x="24" y="82"/>
                    <a:pt x="32" y="72"/>
                  </a:cubicBezTo>
                  <a:cubicBezTo>
                    <a:pt x="54" y="45"/>
                    <a:pt x="42" y="57"/>
                    <a:pt x="29" y="33"/>
                  </a:cubicBezTo>
                  <a:cubicBezTo>
                    <a:pt x="22" y="19"/>
                    <a:pt x="28" y="2"/>
                    <a:pt x="46" y="5"/>
                  </a:cubicBezTo>
                </a:path>
              </a:pathLst>
            </a:custGeom>
            <a:solidFill>
              <a:srgbClr val="B3B2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41" name="Freeform 432">
              <a:extLst>
                <a:ext uri="{FF2B5EF4-FFF2-40B4-BE49-F238E27FC236}">
                  <a16:creationId xmlns:a16="http://schemas.microsoft.com/office/drawing/2014/main" id="{A155918D-C870-4FA1-9454-9B96EF20F35A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0" y="995"/>
              <a:ext cx="78" cy="100"/>
            </a:xfrm>
            <a:custGeom>
              <a:avLst/>
              <a:gdLst>
                <a:gd name="T0" fmla="*/ 1 w 66"/>
                <a:gd name="T1" fmla="*/ 82 h 84"/>
                <a:gd name="T2" fmla="*/ 56 w 66"/>
                <a:gd name="T3" fmla="*/ 51 h 84"/>
                <a:gd name="T4" fmla="*/ 129 w 66"/>
                <a:gd name="T5" fmla="*/ 156 h 84"/>
                <a:gd name="T6" fmla="*/ 53 w 66"/>
                <a:gd name="T7" fmla="*/ 106 h 84"/>
                <a:gd name="T8" fmla="*/ 0 w 66"/>
                <a:gd name="T9" fmla="*/ 104 h 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6" h="84">
                  <a:moveTo>
                    <a:pt x="1" y="41"/>
                  </a:moveTo>
                  <a:cubicBezTo>
                    <a:pt x="14" y="33"/>
                    <a:pt x="7" y="0"/>
                    <a:pt x="29" y="25"/>
                  </a:cubicBezTo>
                  <a:cubicBezTo>
                    <a:pt x="42" y="40"/>
                    <a:pt x="61" y="58"/>
                    <a:pt x="66" y="77"/>
                  </a:cubicBezTo>
                  <a:cubicBezTo>
                    <a:pt x="52" y="84"/>
                    <a:pt x="39" y="59"/>
                    <a:pt x="27" y="53"/>
                  </a:cubicBezTo>
                  <a:cubicBezTo>
                    <a:pt x="18" y="49"/>
                    <a:pt x="10" y="50"/>
                    <a:pt x="0" y="51"/>
                  </a:cubicBezTo>
                </a:path>
              </a:pathLst>
            </a:custGeom>
            <a:solidFill>
              <a:srgbClr val="D3D1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42" name="Freeform 433">
              <a:extLst>
                <a:ext uri="{FF2B5EF4-FFF2-40B4-BE49-F238E27FC236}">
                  <a16:creationId xmlns:a16="http://schemas.microsoft.com/office/drawing/2014/main" id="{730E025F-D7BC-4485-9D17-E6135410A3D5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3" y="1159"/>
              <a:ext cx="82" cy="129"/>
            </a:xfrm>
            <a:custGeom>
              <a:avLst/>
              <a:gdLst>
                <a:gd name="T0" fmla="*/ 8 w 69"/>
                <a:gd name="T1" fmla="*/ 0 h 109"/>
                <a:gd name="T2" fmla="*/ 118 w 69"/>
                <a:gd name="T3" fmla="*/ 93 h 109"/>
                <a:gd name="T4" fmla="*/ 75 w 69"/>
                <a:gd name="T5" fmla="*/ 169 h 109"/>
                <a:gd name="T6" fmla="*/ 36 w 69"/>
                <a:gd name="T7" fmla="*/ 207 h 109"/>
                <a:gd name="T8" fmla="*/ 51 w 69"/>
                <a:gd name="T9" fmla="*/ 146 h 109"/>
                <a:gd name="T10" fmla="*/ 7 w 69"/>
                <a:gd name="T11" fmla="*/ 9 h 10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9" h="109">
                  <a:moveTo>
                    <a:pt x="4" y="0"/>
                  </a:moveTo>
                  <a:cubicBezTo>
                    <a:pt x="22" y="11"/>
                    <a:pt x="48" y="28"/>
                    <a:pt x="59" y="48"/>
                  </a:cubicBezTo>
                  <a:cubicBezTo>
                    <a:pt x="69" y="67"/>
                    <a:pt x="47" y="73"/>
                    <a:pt x="38" y="86"/>
                  </a:cubicBezTo>
                  <a:cubicBezTo>
                    <a:pt x="33" y="93"/>
                    <a:pt x="27" y="109"/>
                    <a:pt x="18" y="106"/>
                  </a:cubicBezTo>
                  <a:cubicBezTo>
                    <a:pt x="0" y="100"/>
                    <a:pt x="21" y="81"/>
                    <a:pt x="25" y="74"/>
                  </a:cubicBezTo>
                  <a:cubicBezTo>
                    <a:pt x="38" y="48"/>
                    <a:pt x="10" y="28"/>
                    <a:pt x="3" y="5"/>
                  </a:cubicBezTo>
                </a:path>
              </a:pathLst>
            </a:custGeom>
            <a:solidFill>
              <a:srgbClr val="D3D1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43" name="Freeform 434">
              <a:extLst>
                <a:ext uri="{FF2B5EF4-FFF2-40B4-BE49-F238E27FC236}">
                  <a16:creationId xmlns:a16="http://schemas.microsoft.com/office/drawing/2014/main" id="{096D4205-88C1-4318-BFD6-A5020DE5C186}"/>
                </a:ext>
              </a:extLst>
            </p:cNvPr>
            <p:cNvSpPr>
              <a:spLocks/>
            </p:cNvSpPr>
            <p:nvPr/>
          </p:nvSpPr>
          <p:spPr bwMode="auto">
            <a:xfrm>
              <a:off x="550" y="1591"/>
              <a:ext cx="96" cy="100"/>
            </a:xfrm>
            <a:custGeom>
              <a:avLst/>
              <a:gdLst>
                <a:gd name="T0" fmla="*/ 25 w 81"/>
                <a:gd name="T1" fmla="*/ 73 h 84"/>
                <a:gd name="T2" fmla="*/ 87 w 81"/>
                <a:gd name="T3" fmla="*/ 38 h 84"/>
                <a:gd name="T4" fmla="*/ 127 w 81"/>
                <a:gd name="T5" fmla="*/ 87 h 84"/>
                <a:gd name="T6" fmla="*/ 159 w 81"/>
                <a:gd name="T7" fmla="*/ 143 h 84"/>
                <a:gd name="T8" fmla="*/ 108 w 81"/>
                <a:gd name="T9" fmla="*/ 124 h 84"/>
                <a:gd name="T10" fmla="*/ 69 w 81"/>
                <a:gd name="T11" fmla="*/ 92 h 84"/>
                <a:gd name="T12" fmla="*/ 30 w 81"/>
                <a:gd name="T13" fmla="*/ 117 h 84"/>
                <a:gd name="T14" fmla="*/ 15 w 81"/>
                <a:gd name="T15" fmla="*/ 96 h 8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81" h="84">
                  <a:moveTo>
                    <a:pt x="13" y="36"/>
                  </a:moveTo>
                  <a:cubicBezTo>
                    <a:pt x="30" y="40"/>
                    <a:pt x="23" y="0"/>
                    <a:pt x="44" y="19"/>
                  </a:cubicBezTo>
                  <a:cubicBezTo>
                    <a:pt x="51" y="26"/>
                    <a:pt x="58" y="35"/>
                    <a:pt x="64" y="43"/>
                  </a:cubicBezTo>
                  <a:cubicBezTo>
                    <a:pt x="68" y="49"/>
                    <a:pt x="81" y="65"/>
                    <a:pt x="80" y="71"/>
                  </a:cubicBezTo>
                  <a:cubicBezTo>
                    <a:pt x="79" y="84"/>
                    <a:pt x="60" y="65"/>
                    <a:pt x="55" y="61"/>
                  </a:cubicBezTo>
                  <a:cubicBezTo>
                    <a:pt x="50" y="55"/>
                    <a:pt x="44" y="46"/>
                    <a:pt x="35" y="46"/>
                  </a:cubicBezTo>
                  <a:cubicBezTo>
                    <a:pt x="27" y="47"/>
                    <a:pt x="22" y="57"/>
                    <a:pt x="15" y="58"/>
                  </a:cubicBezTo>
                  <a:cubicBezTo>
                    <a:pt x="7" y="60"/>
                    <a:pt x="0" y="54"/>
                    <a:pt x="8" y="48"/>
                  </a:cubicBezTo>
                </a:path>
              </a:pathLst>
            </a:custGeom>
            <a:solidFill>
              <a:srgbClr val="D3D1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44" name="Freeform 435">
              <a:extLst>
                <a:ext uri="{FF2B5EF4-FFF2-40B4-BE49-F238E27FC236}">
                  <a16:creationId xmlns:a16="http://schemas.microsoft.com/office/drawing/2014/main" id="{35EFD8CB-080B-4A6D-8879-E7463E79BD75}"/>
                </a:ext>
              </a:extLst>
            </p:cNvPr>
            <p:cNvSpPr>
              <a:spLocks/>
            </p:cNvSpPr>
            <p:nvPr/>
          </p:nvSpPr>
          <p:spPr bwMode="auto">
            <a:xfrm>
              <a:off x="716" y="1732"/>
              <a:ext cx="71" cy="114"/>
            </a:xfrm>
            <a:custGeom>
              <a:avLst/>
              <a:gdLst>
                <a:gd name="T0" fmla="*/ 7 w 60"/>
                <a:gd name="T1" fmla="*/ 0 h 96"/>
                <a:gd name="T2" fmla="*/ 92 w 60"/>
                <a:gd name="T3" fmla="*/ 88 h 96"/>
                <a:gd name="T4" fmla="*/ 73 w 60"/>
                <a:gd name="T5" fmla="*/ 167 h 96"/>
                <a:gd name="T6" fmla="*/ 36 w 60"/>
                <a:gd name="T7" fmla="*/ 172 h 96"/>
                <a:gd name="T8" fmla="*/ 45 w 60"/>
                <a:gd name="T9" fmla="*/ 127 h 96"/>
                <a:gd name="T10" fmla="*/ 0 w 60"/>
                <a:gd name="T11" fmla="*/ 8 h 9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0" h="96">
                  <a:moveTo>
                    <a:pt x="3" y="0"/>
                  </a:moveTo>
                  <a:cubicBezTo>
                    <a:pt x="17" y="15"/>
                    <a:pt x="35" y="27"/>
                    <a:pt x="47" y="44"/>
                  </a:cubicBezTo>
                  <a:cubicBezTo>
                    <a:pt x="60" y="63"/>
                    <a:pt x="52" y="71"/>
                    <a:pt x="37" y="84"/>
                  </a:cubicBezTo>
                  <a:cubicBezTo>
                    <a:pt x="30" y="90"/>
                    <a:pt x="27" y="96"/>
                    <a:pt x="18" y="87"/>
                  </a:cubicBezTo>
                  <a:cubicBezTo>
                    <a:pt x="6" y="75"/>
                    <a:pt x="18" y="73"/>
                    <a:pt x="23" y="64"/>
                  </a:cubicBezTo>
                  <a:cubicBezTo>
                    <a:pt x="33" y="47"/>
                    <a:pt x="9" y="17"/>
                    <a:pt x="0" y="4"/>
                  </a:cubicBezTo>
                </a:path>
              </a:pathLst>
            </a:custGeom>
            <a:solidFill>
              <a:srgbClr val="D3D1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45" name="Freeform 436">
              <a:extLst>
                <a:ext uri="{FF2B5EF4-FFF2-40B4-BE49-F238E27FC236}">
                  <a16:creationId xmlns:a16="http://schemas.microsoft.com/office/drawing/2014/main" id="{CE0ABD02-AED3-4334-85E7-D5CDD7ECF3AA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1" y="3100"/>
              <a:ext cx="46" cy="340"/>
            </a:xfrm>
            <a:custGeom>
              <a:avLst/>
              <a:gdLst>
                <a:gd name="T0" fmla="*/ 19 w 46"/>
                <a:gd name="T1" fmla="*/ 0 h 340"/>
                <a:gd name="T2" fmla="*/ 0 w 46"/>
                <a:gd name="T3" fmla="*/ 340 h 340"/>
                <a:gd name="T4" fmla="*/ 31 w 46"/>
                <a:gd name="T5" fmla="*/ 312 h 340"/>
                <a:gd name="T6" fmla="*/ 46 w 46"/>
                <a:gd name="T7" fmla="*/ 21 h 340"/>
                <a:gd name="T8" fmla="*/ 19 w 46"/>
                <a:gd name="T9" fmla="*/ 0 h 3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340">
                  <a:moveTo>
                    <a:pt x="19" y="0"/>
                  </a:moveTo>
                  <a:lnTo>
                    <a:pt x="0" y="340"/>
                  </a:lnTo>
                  <a:lnTo>
                    <a:pt x="31" y="312"/>
                  </a:lnTo>
                  <a:lnTo>
                    <a:pt x="46" y="21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E5E3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46" name="Freeform 437">
              <a:extLst>
                <a:ext uri="{FF2B5EF4-FFF2-40B4-BE49-F238E27FC236}">
                  <a16:creationId xmlns:a16="http://schemas.microsoft.com/office/drawing/2014/main" id="{C66CE7C1-DA4E-46C0-A745-7D747EEFE82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7" y="3134"/>
              <a:ext cx="25" cy="268"/>
            </a:xfrm>
            <a:custGeom>
              <a:avLst/>
              <a:gdLst>
                <a:gd name="T0" fmla="*/ 10 w 25"/>
                <a:gd name="T1" fmla="*/ 0 h 268"/>
                <a:gd name="T2" fmla="*/ 0 w 25"/>
                <a:gd name="T3" fmla="*/ 268 h 268"/>
                <a:gd name="T4" fmla="*/ 17 w 25"/>
                <a:gd name="T5" fmla="*/ 260 h 268"/>
                <a:gd name="T6" fmla="*/ 25 w 25"/>
                <a:gd name="T7" fmla="*/ 11 h 268"/>
                <a:gd name="T8" fmla="*/ 10 w 25"/>
                <a:gd name="T9" fmla="*/ 0 h 2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268">
                  <a:moveTo>
                    <a:pt x="10" y="0"/>
                  </a:moveTo>
                  <a:lnTo>
                    <a:pt x="0" y="268"/>
                  </a:lnTo>
                  <a:lnTo>
                    <a:pt x="17" y="260"/>
                  </a:lnTo>
                  <a:lnTo>
                    <a:pt x="25" y="11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E5E3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47" name="Freeform 438">
              <a:extLst>
                <a:ext uri="{FF2B5EF4-FFF2-40B4-BE49-F238E27FC236}">
                  <a16:creationId xmlns:a16="http://schemas.microsoft.com/office/drawing/2014/main" id="{1588CAF9-9E77-4AB5-B2B9-964BF8162CD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7" y="3157"/>
              <a:ext cx="19" cy="220"/>
            </a:xfrm>
            <a:custGeom>
              <a:avLst/>
              <a:gdLst>
                <a:gd name="T0" fmla="*/ 10 w 16"/>
                <a:gd name="T1" fmla="*/ 0 h 186"/>
                <a:gd name="T2" fmla="*/ 0 w 16"/>
                <a:gd name="T3" fmla="*/ 364 h 186"/>
                <a:gd name="T4" fmla="*/ 10 w 16"/>
                <a:gd name="T5" fmla="*/ 0 h 18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186">
                  <a:moveTo>
                    <a:pt x="5" y="0"/>
                  </a:moveTo>
                  <a:cubicBezTo>
                    <a:pt x="0" y="186"/>
                    <a:pt x="0" y="186"/>
                    <a:pt x="0" y="186"/>
                  </a:cubicBezTo>
                  <a:cubicBezTo>
                    <a:pt x="0" y="186"/>
                    <a:pt x="16" y="32"/>
                    <a:pt x="5" y="0"/>
                  </a:cubicBezTo>
                  <a:close/>
                </a:path>
              </a:pathLst>
            </a:custGeom>
            <a:solidFill>
              <a:srgbClr val="E5E3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48" name="Freeform 439">
              <a:extLst>
                <a:ext uri="{FF2B5EF4-FFF2-40B4-BE49-F238E27FC236}">
                  <a16:creationId xmlns:a16="http://schemas.microsoft.com/office/drawing/2014/main" id="{FD8DCF5C-DCE1-438F-B311-F31FF03FA4A5}"/>
                </a:ext>
              </a:extLst>
            </p:cNvPr>
            <p:cNvSpPr>
              <a:spLocks/>
            </p:cNvSpPr>
            <p:nvPr/>
          </p:nvSpPr>
          <p:spPr bwMode="auto">
            <a:xfrm>
              <a:off x="736" y="2287"/>
              <a:ext cx="1292" cy="1311"/>
            </a:xfrm>
            <a:custGeom>
              <a:avLst/>
              <a:gdLst>
                <a:gd name="T0" fmla="*/ 0 w 1089"/>
                <a:gd name="T1" fmla="*/ 0 h 1104"/>
                <a:gd name="T2" fmla="*/ 2158 w 1089"/>
                <a:gd name="T3" fmla="*/ 2196 h 1104"/>
                <a:gd name="T4" fmla="*/ 0 w 1089"/>
                <a:gd name="T5" fmla="*/ 0 h 110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89" h="1104">
                  <a:moveTo>
                    <a:pt x="0" y="0"/>
                  </a:moveTo>
                  <a:cubicBezTo>
                    <a:pt x="1089" y="1104"/>
                    <a:pt x="1089" y="1104"/>
                    <a:pt x="1089" y="1104"/>
                  </a:cubicBezTo>
                  <a:cubicBezTo>
                    <a:pt x="1089" y="1104"/>
                    <a:pt x="374" y="326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49" name="Freeform 440">
              <a:extLst>
                <a:ext uri="{FF2B5EF4-FFF2-40B4-BE49-F238E27FC236}">
                  <a16:creationId xmlns:a16="http://schemas.microsoft.com/office/drawing/2014/main" id="{F085416F-6372-4F8B-BCB6-D1AA0B0CEE28}"/>
                </a:ext>
              </a:extLst>
            </p:cNvPr>
            <p:cNvSpPr>
              <a:spLocks/>
            </p:cNvSpPr>
            <p:nvPr/>
          </p:nvSpPr>
          <p:spPr bwMode="auto">
            <a:xfrm>
              <a:off x="679" y="2390"/>
              <a:ext cx="1288" cy="1335"/>
            </a:xfrm>
            <a:custGeom>
              <a:avLst/>
              <a:gdLst>
                <a:gd name="T0" fmla="*/ 0 w 1086"/>
                <a:gd name="T1" fmla="*/ 0 h 1124"/>
                <a:gd name="T2" fmla="*/ 2149 w 1086"/>
                <a:gd name="T3" fmla="*/ 2238 h 1124"/>
                <a:gd name="T4" fmla="*/ 0 w 1086"/>
                <a:gd name="T5" fmla="*/ 0 h 112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86" h="1124">
                  <a:moveTo>
                    <a:pt x="0" y="0"/>
                  </a:moveTo>
                  <a:cubicBezTo>
                    <a:pt x="1086" y="1124"/>
                    <a:pt x="1086" y="1124"/>
                    <a:pt x="1086" y="1124"/>
                  </a:cubicBezTo>
                  <a:cubicBezTo>
                    <a:pt x="1086" y="1124"/>
                    <a:pt x="332" y="302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50" name="Freeform 441">
              <a:extLst>
                <a:ext uri="{FF2B5EF4-FFF2-40B4-BE49-F238E27FC236}">
                  <a16:creationId xmlns:a16="http://schemas.microsoft.com/office/drawing/2014/main" id="{A74AFE11-1B6A-425A-8D8B-135E55412C26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1" y="2788"/>
              <a:ext cx="557" cy="440"/>
            </a:xfrm>
            <a:custGeom>
              <a:avLst/>
              <a:gdLst>
                <a:gd name="T0" fmla="*/ 0 w 470"/>
                <a:gd name="T1" fmla="*/ 740 h 370"/>
                <a:gd name="T2" fmla="*/ 927 w 470"/>
                <a:gd name="T3" fmla="*/ 0 h 370"/>
                <a:gd name="T4" fmla="*/ 0 w 470"/>
                <a:gd name="T5" fmla="*/ 740 h 37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70" h="370">
                  <a:moveTo>
                    <a:pt x="0" y="370"/>
                  </a:moveTo>
                  <a:cubicBezTo>
                    <a:pt x="470" y="0"/>
                    <a:pt x="470" y="0"/>
                    <a:pt x="470" y="0"/>
                  </a:cubicBezTo>
                  <a:cubicBezTo>
                    <a:pt x="470" y="0"/>
                    <a:pt x="119" y="212"/>
                    <a:pt x="0" y="370"/>
                  </a:cubicBezTo>
                  <a:close/>
                </a:path>
              </a:pathLst>
            </a:custGeom>
            <a:solidFill>
              <a:srgbClr val="9998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51" name="Freeform 442">
              <a:extLst>
                <a:ext uri="{FF2B5EF4-FFF2-40B4-BE49-F238E27FC236}">
                  <a16:creationId xmlns:a16="http://schemas.microsoft.com/office/drawing/2014/main" id="{BC08CEDC-BA36-4B54-8719-93765563CBEE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8" y="2393"/>
              <a:ext cx="829" cy="823"/>
            </a:xfrm>
            <a:custGeom>
              <a:avLst/>
              <a:gdLst>
                <a:gd name="T0" fmla="*/ 0 w 699"/>
                <a:gd name="T1" fmla="*/ 0 h 693"/>
                <a:gd name="T2" fmla="*/ 1383 w 699"/>
                <a:gd name="T3" fmla="*/ 1378 h 693"/>
                <a:gd name="T4" fmla="*/ 0 w 699"/>
                <a:gd name="T5" fmla="*/ 0 h 69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99" h="693">
                  <a:moveTo>
                    <a:pt x="0" y="0"/>
                  </a:moveTo>
                  <a:cubicBezTo>
                    <a:pt x="699" y="693"/>
                    <a:pt x="699" y="693"/>
                    <a:pt x="699" y="693"/>
                  </a:cubicBezTo>
                  <a:cubicBezTo>
                    <a:pt x="699" y="693"/>
                    <a:pt x="143" y="87"/>
                    <a:pt x="0" y="0"/>
                  </a:cubicBezTo>
                  <a:close/>
                </a:path>
              </a:pathLst>
            </a:custGeom>
            <a:solidFill>
              <a:srgbClr val="9998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52" name="Freeform 443">
              <a:extLst>
                <a:ext uri="{FF2B5EF4-FFF2-40B4-BE49-F238E27FC236}">
                  <a16:creationId xmlns:a16="http://schemas.microsoft.com/office/drawing/2014/main" id="{FB8AA776-BAF6-4667-8F81-F43140B4EAA7}"/>
                </a:ext>
              </a:extLst>
            </p:cNvPr>
            <p:cNvSpPr>
              <a:spLocks/>
            </p:cNvSpPr>
            <p:nvPr/>
          </p:nvSpPr>
          <p:spPr bwMode="auto">
            <a:xfrm>
              <a:off x="626" y="1603"/>
              <a:ext cx="663" cy="696"/>
            </a:xfrm>
            <a:custGeom>
              <a:avLst/>
              <a:gdLst>
                <a:gd name="T0" fmla="*/ 1105 w 559"/>
                <a:gd name="T1" fmla="*/ 1166 h 586"/>
                <a:gd name="T2" fmla="*/ 312 w 559"/>
                <a:gd name="T3" fmla="*/ 368 h 586"/>
                <a:gd name="T4" fmla="*/ 308 w 559"/>
                <a:gd name="T5" fmla="*/ 322 h 586"/>
                <a:gd name="T6" fmla="*/ 0 w 559"/>
                <a:gd name="T7" fmla="*/ 0 h 586"/>
                <a:gd name="T8" fmla="*/ 1105 w 559"/>
                <a:gd name="T9" fmla="*/ 1166 h 5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59" h="586">
                  <a:moveTo>
                    <a:pt x="559" y="586"/>
                  </a:moveTo>
                  <a:cubicBezTo>
                    <a:pt x="158" y="185"/>
                    <a:pt x="158" y="185"/>
                    <a:pt x="158" y="185"/>
                  </a:cubicBezTo>
                  <a:cubicBezTo>
                    <a:pt x="156" y="162"/>
                    <a:pt x="156" y="162"/>
                    <a:pt x="156" y="16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495" y="466"/>
                    <a:pt x="559" y="586"/>
                  </a:cubicBezTo>
                  <a:close/>
                </a:path>
              </a:pathLst>
            </a:custGeom>
            <a:solidFill>
              <a:srgbClr val="9998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53" name="Freeform 444">
              <a:extLst>
                <a:ext uri="{FF2B5EF4-FFF2-40B4-BE49-F238E27FC236}">
                  <a16:creationId xmlns:a16="http://schemas.microsoft.com/office/drawing/2014/main" id="{3BDA4ABF-E8E7-4316-AD49-BDDAB4D8F668}"/>
                </a:ext>
              </a:extLst>
            </p:cNvPr>
            <p:cNvSpPr>
              <a:spLocks/>
            </p:cNvSpPr>
            <p:nvPr/>
          </p:nvSpPr>
          <p:spPr bwMode="auto">
            <a:xfrm>
              <a:off x="989" y="1041"/>
              <a:ext cx="277" cy="190"/>
            </a:xfrm>
            <a:custGeom>
              <a:avLst/>
              <a:gdLst>
                <a:gd name="T0" fmla="*/ 0 w 277"/>
                <a:gd name="T1" fmla="*/ 164 h 190"/>
                <a:gd name="T2" fmla="*/ 1 w 277"/>
                <a:gd name="T3" fmla="*/ 190 h 190"/>
                <a:gd name="T4" fmla="*/ 275 w 277"/>
                <a:gd name="T5" fmla="*/ 19 h 190"/>
                <a:gd name="T6" fmla="*/ 277 w 277"/>
                <a:gd name="T7" fmla="*/ 0 h 190"/>
                <a:gd name="T8" fmla="*/ 0 w 277"/>
                <a:gd name="T9" fmla="*/ 164 h 19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7" h="190">
                  <a:moveTo>
                    <a:pt x="0" y="164"/>
                  </a:moveTo>
                  <a:lnTo>
                    <a:pt x="1" y="190"/>
                  </a:lnTo>
                  <a:lnTo>
                    <a:pt x="275" y="19"/>
                  </a:lnTo>
                  <a:lnTo>
                    <a:pt x="277" y="0"/>
                  </a:lnTo>
                  <a:lnTo>
                    <a:pt x="0" y="164"/>
                  </a:lnTo>
                  <a:close/>
                </a:path>
              </a:pathLst>
            </a:custGeom>
            <a:solidFill>
              <a:srgbClr val="8684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54" name="Freeform 445">
              <a:extLst>
                <a:ext uri="{FF2B5EF4-FFF2-40B4-BE49-F238E27FC236}">
                  <a16:creationId xmlns:a16="http://schemas.microsoft.com/office/drawing/2014/main" id="{7E665BED-6244-4C86-9C63-B2B6D93FE9BA}"/>
                </a:ext>
              </a:extLst>
            </p:cNvPr>
            <p:cNvSpPr>
              <a:spLocks/>
            </p:cNvSpPr>
            <p:nvPr/>
          </p:nvSpPr>
          <p:spPr bwMode="auto">
            <a:xfrm>
              <a:off x="758" y="1022"/>
              <a:ext cx="188" cy="241"/>
            </a:xfrm>
            <a:custGeom>
              <a:avLst/>
              <a:gdLst>
                <a:gd name="T0" fmla="*/ 7 w 158"/>
                <a:gd name="T1" fmla="*/ 46 h 203"/>
                <a:gd name="T2" fmla="*/ 294 w 158"/>
                <a:gd name="T3" fmla="*/ 330 h 203"/>
                <a:gd name="T4" fmla="*/ 303 w 158"/>
                <a:gd name="T5" fmla="*/ 349 h 203"/>
                <a:gd name="T6" fmla="*/ 303 w 158"/>
                <a:gd name="T7" fmla="*/ 404 h 203"/>
                <a:gd name="T8" fmla="*/ 318 w 158"/>
                <a:gd name="T9" fmla="*/ 394 h 203"/>
                <a:gd name="T10" fmla="*/ 313 w 158"/>
                <a:gd name="T11" fmla="*/ 318 h 203"/>
                <a:gd name="T12" fmla="*/ 0 w 158"/>
                <a:gd name="T13" fmla="*/ 0 h 203"/>
                <a:gd name="T14" fmla="*/ 7 w 158"/>
                <a:gd name="T15" fmla="*/ 46 h 20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58" h="203">
                  <a:moveTo>
                    <a:pt x="3" y="24"/>
                  </a:moveTo>
                  <a:cubicBezTo>
                    <a:pt x="147" y="166"/>
                    <a:pt x="147" y="166"/>
                    <a:pt x="147" y="166"/>
                  </a:cubicBezTo>
                  <a:cubicBezTo>
                    <a:pt x="147" y="166"/>
                    <a:pt x="151" y="168"/>
                    <a:pt x="151" y="176"/>
                  </a:cubicBezTo>
                  <a:cubicBezTo>
                    <a:pt x="151" y="184"/>
                    <a:pt x="151" y="203"/>
                    <a:pt x="151" y="203"/>
                  </a:cubicBezTo>
                  <a:cubicBezTo>
                    <a:pt x="158" y="199"/>
                    <a:pt x="158" y="199"/>
                    <a:pt x="158" y="199"/>
                  </a:cubicBezTo>
                  <a:cubicBezTo>
                    <a:pt x="156" y="160"/>
                    <a:pt x="156" y="160"/>
                    <a:pt x="156" y="16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3" y="24"/>
                  </a:lnTo>
                  <a:close/>
                </a:path>
              </a:pathLst>
            </a:custGeom>
            <a:solidFill>
              <a:srgbClr val="8684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55" name="Freeform 446">
              <a:extLst>
                <a:ext uri="{FF2B5EF4-FFF2-40B4-BE49-F238E27FC236}">
                  <a16:creationId xmlns:a16="http://schemas.microsoft.com/office/drawing/2014/main" id="{23B7241E-A880-4360-9AA8-CF8D70441ECE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" y="1247"/>
              <a:ext cx="140" cy="293"/>
            </a:xfrm>
            <a:custGeom>
              <a:avLst/>
              <a:gdLst>
                <a:gd name="T0" fmla="*/ 0 w 140"/>
                <a:gd name="T1" fmla="*/ 0 h 293"/>
                <a:gd name="T2" fmla="*/ 3 w 140"/>
                <a:gd name="T3" fmla="*/ 40 h 293"/>
                <a:gd name="T4" fmla="*/ 137 w 140"/>
                <a:gd name="T5" fmla="*/ 293 h 293"/>
                <a:gd name="T6" fmla="*/ 140 w 140"/>
                <a:gd name="T7" fmla="*/ 266 h 293"/>
                <a:gd name="T8" fmla="*/ 0 w 140"/>
                <a:gd name="T9" fmla="*/ 0 h 2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0" h="293">
                  <a:moveTo>
                    <a:pt x="0" y="0"/>
                  </a:moveTo>
                  <a:lnTo>
                    <a:pt x="3" y="40"/>
                  </a:lnTo>
                  <a:lnTo>
                    <a:pt x="137" y="293"/>
                  </a:lnTo>
                  <a:lnTo>
                    <a:pt x="140" y="26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998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56" name="Freeform 447">
              <a:extLst>
                <a:ext uri="{FF2B5EF4-FFF2-40B4-BE49-F238E27FC236}">
                  <a16:creationId xmlns:a16="http://schemas.microsoft.com/office/drawing/2014/main" id="{DE7E94F3-F331-4FDF-B0C2-89699DBB3A4C}"/>
                </a:ext>
              </a:extLst>
            </p:cNvPr>
            <p:cNvSpPr>
              <a:spLocks/>
            </p:cNvSpPr>
            <p:nvPr/>
          </p:nvSpPr>
          <p:spPr bwMode="auto">
            <a:xfrm>
              <a:off x="636" y="1071"/>
              <a:ext cx="629" cy="399"/>
            </a:xfrm>
            <a:custGeom>
              <a:avLst/>
              <a:gdLst>
                <a:gd name="T0" fmla="*/ 0 w 530"/>
                <a:gd name="T1" fmla="*/ 669 h 336"/>
                <a:gd name="T2" fmla="*/ 1050 w 530"/>
                <a:gd name="T3" fmla="*/ 0 h 336"/>
                <a:gd name="T4" fmla="*/ 0 w 530"/>
                <a:gd name="T5" fmla="*/ 669 h 33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30" h="336">
                  <a:moveTo>
                    <a:pt x="0" y="336"/>
                  </a:moveTo>
                  <a:cubicBezTo>
                    <a:pt x="530" y="0"/>
                    <a:pt x="530" y="0"/>
                    <a:pt x="530" y="0"/>
                  </a:cubicBezTo>
                  <a:cubicBezTo>
                    <a:pt x="530" y="0"/>
                    <a:pt x="142" y="260"/>
                    <a:pt x="0" y="33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57" name="Freeform 448">
              <a:extLst>
                <a:ext uri="{FF2B5EF4-FFF2-40B4-BE49-F238E27FC236}">
                  <a16:creationId xmlns:a16="http://schemas.microsoft.com/office/drawing/2014/main" id="{BEE5688C-60DD-4D1F-99F4-FBA15639DF53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" y="1019"/>
              <a:ext cx="237" cy="135"/>
            </a:xfrm>
            <a:custGeom>
              <a:avLst/>
              <a:gdLst>
                <a:gd name="T0" fmla="*/ 0 w 200"/>
                <a:gd name="T1" fmla="*/ 224 h 114"/>
                <a:gd name="T2" fmla="*/ 395 w 200"/>
                <a:gd name="T3" fmla="*/ 0 h 114"/>
                <a:gd name="T4" fmla="*/ 0 w 200"/>
                <a:gd name="T5" fmla="*/ 224 h 1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0" h="114">
                  <a:moveTo>
                    <a:pt x="0" y="114"/>
                  </a:moveTo>
                  <a:cubicBezTo>
                    <a:pt x="200" y="0"/>
                    <a:pt x="200" y="0"/>
                    <a:pt x="200" y="0"/>
                  </a:cubicBezTo>
                  <a:cubicBezTo>
                    <a:pt x="200" y="0"/>
                    <a:pt x="72" y="87"/>
                    <a:pt x="0" y="11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58" name="Freeform 449">
              <a:extLst>
                <a:ext uri="{FF2B5EF4-FFF2-40B4-BE49-F238E27FC236}">
                  <a16:creationId xmlns:a16="http://schemas.microsoft.com/office/drawing/2014/main" id="{8034A8A1-6F75-4845-8CFF-0DE7BC59A6E4}"/>
                </a:ext>
              </a:extLst>
            </p:cNvPr>
            <p:cNvSpPr>
              <a:spLocks/>
            </p:cNvSpPr>
            <p:nvPr/>
          </p:nvSpPr>
          <p:spPr bwMode="auto">
            <a:xfrm>
              <a:off x="777" y="896"/>
              <a:ext cx="157" cy="81"/>
            </a:xfrm>
            <a:custGeom>
              <a:avLst/>
              <a:gdLst>
                <a:gd name="T0" fmla="*/ 0 w 132"/>
                <a:gd name="T1" fmla="*/ 136 h 68"/>
                <a:gd name="T2" fmla="*/ 264 w 132"/>
                <a:gd name="T3" fmla="*/ 0 h 68"/>
                <a:gd name="T4" fmla="*/ 0 w 132"/>
                <a:gd name="T5" fmla="*/ 136 h 6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2" h="68">
                  <a:moveTo>
                    <a:pt x="0" y="68"/>
                  </a:moveTo>
                  <a:cubicBezTo>
                    <a:pt x="132" y="0"/>
                    <a:pt x="132" y="0"/>
                    <a:pt x="132" y="0"/>
                  </a:cubicBezTo>
                  <a:cubicBezTo>
                    <a:pt x="132" y="0"/>
                    <a:pt x="19" y="64"/>
                    <a:pt x="0" y="6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59" name="Freeform 450">
              <a:extLst>
                <a:ext uri="{FF2B5EF4-FFF2-40B4-BE49-F238E27FC236}">
                  <a16:creationId xmlns:a16="http://schemas.microsoft.com/office/drawing/2014/main" id="{6246452D-2E64-47CC-8879-66158B19E1B8}"/>
                </a:ext>
              </a:extLst>
            </p:cNvPr>
            <p:cNvSpPr>
              <a:spLocks/>
            </p:cNvSpPr>
            <p:nvPr/>
          </p:nvSpPr>
          <p:spPr bwMode="auto">
            <a:xfrm>
              <a:off x="621" y="1234"/>
              <a:ext cx="298" cy="193"/>
            </a:xfrm>
            <a:custGeom>
              <a:avLst/>
              <a:gdLst>
                <a:gd name="T0" fmla="*/ 0 w 251"/>
                <a:gd name="T1" fmla="*/ 321 h 163"/>
                <a:gd name="T2" fmla="*/ 499 w 251"/>
                <a:gd name="T3" fmla="*/ 0 h 163"/>
                <a:gd name="T4" fmla="*/ 0 w 251"/>
                <a:gd name="T5" fmla="*/ 321 h 16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1" h="163">
                  <a:moveTo>
                    <a:pt x="0" y="163"/>
                  </a:moveTo>
                  <a:cubicBezTo>
                    <a:pt x="251" y="0"/>
                    <a:pt x="251" y="0"/>
                    <a:pt x="251" y="0"/>
                  </a:cubicBezTo>
                  <a:cubicBezTo>
                    <a:pt x="251" y="0"/>
                    <a:pt x="13" y="144"/>
                    <a:pt x="0" y="16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60" name="Freeform 451">
              <a:extLst>
                <a:ext uri="{FF2B5EF4-FFF2-40B4-BE49-F238E27FC236}">
                  <a16:creationId xmlns:a16="http://schemas.microsoft.com/office/drawing/2014/main" id="{7AB2E814-82FC-44B1-B6EF-266F8163A2E4}"/>
                </a:ext>
              </a:extLst>
            </p:cNvPr>
            <p:cNvSpPr>
              <a:spLocks/>
            </p:cNvSpPr>
            <p:nvPr/>
          </p:nvSpPr>
          <p:spPr bwMode="auto">
            <a:xfrm>
              <a:off x="985" y="1028"/>
              <a:ext cx="269" cy="159"/>
            </a:xfrm>
            <a:custGeom>
              <a:avLst/>
              <a:gdLst>
                <a:gd name="T0" fmla="*/ 0 w 227"/>
                <a:gd name="T1" fmla="*/ 266 h 134"/>
                <a:gd name="T2" fmla="*/ 448 w 227"/>
                <a:gd name="T3" fmla="*/ 0 h 134"/>
                <a:gd name="T4" fmla="*/ 0 w 227"/>
                <a:gd name="T5" fmla="*/ 266 h 13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7" h="134">
                  <a:moveTo>
                    <a:pt x="0" y="134"/>
                  </a:moveTo>
                  <a:cubicBezTo>
                    <a:pt x="227" y="0"/>
                    <a:pt x="227" y="0"/>
                    <a:pt x="227" y="0"/>
                  </a:cubicBezTo>
                  <a:cubicBezTo>
                    <a:pt x="227" y="0"/>
                    <a:pt x="13" y="115"/>
                    <a:pt x="0" y="13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61" name="Freeform 452">
              <a:extLst>
                <a:ext uri="{FF2B5EF4-FFF2-40B4-BE49-F238E27FC236}">
                  <a16:creationId xmlns:a16="http://schemas.microsoft.com/office/drawing/2014/main" id="{145FAB67-8AAB-400F-95BA-8A36760D6351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8" y="1749"/>
              <a:ext cx="602" cy="415"/>
            </a:xfrm>
            <a:custGeom>
              <a:avLst/>
              <a:gdLst>
                <a:gd name="T0" fmla="*/ 0 w 507"/>
                <a:gd name="T1" fmla="*/ 697 h 349"/>
                <a:gd name="T2" fmla="*/ 1008 w 507"/>
                <a:gd name="T3" fmla="*/ 0 h 349"/>
                <a:gd name="T4" fmla="*/ 0 w 507"/>
                <a:gd name="T5" fmla="*/ 697 h 34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07" h="349">
                  <a:moveTo>
                    <a:pt x="0" y="349"/>
                  </a:moveTo>
                  <a:cubicBezTo>
                    <a:pt x="507" y="0"/>
                    <a:pt x="507" y="0"/>
                    <a:pt x="507" y="0"/>
                  </a:cubicBezTo>
                  <a:cubicBezTo>
                    <a:pt x="507" y="0"/>
                    <a:pt x="49" y="295"/>
                    <a:pt x="0" y="34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62" name="Freeform 453">
              <a:extLst>
                <a:ext uri="{FF2B5EF4-FFF2-40B4-BE49-F238E27FC236}">
                  <a16:creationId xmlns:a16="http://schemas.microsoft.com/office/drawing/2014/main" id="{7AAC1E62-E545-484B-AA6F-6E1EAB2E391E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1" y="1794"/>
              <a:ext cx="598" cy="408"/>
            </a:xfrm>
            <a:custGeom>
              <a:avLst/>
              <a:gdLst>
                <a:gd name="T0" fmla="*/ 0 w 504"/>
                <a:gd name="T1" fmla="*/ 686 h 343"/>
                <a:gd name="T2" fmla="*/ 999 w 504"/>
                <a:gd name="T3" fmla="*/ 0 h 343"/>
                <a:gd name="T4" fmla="*/ 0 w 504"/>
                <a:gd name="T5" fmla="*/ 686 h 34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04" h="343">
                  <a:moveTo>
                    <a:pt x="0" y="343"/>
                  </a:moveTo>
                  <a:cubicBezTo>
                    <a:pt x="504" y="0"/>
                    <a:pt x="504" y="0"/>
                    <a:pt x="504" y="0"/>
                  </a:cubicBezTo>
                  <a:cubicBezTo>
                    <a:pt x="504" y="0"/>
                    <a:pt x="44" y="332"/>
                    <a:pt x="0" y="34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63" name="Freeform 454">
              <a:extLst>
                <a:ext uri="{FF2B5EF4-FFF2-40B4-BE49-F238E27FC236}">
                  <a16:creationId xmlns:a16="http://schemas.microsoft.com/office/drawing/2014/main" id="{B640A221-9FCB-4088-9FE3-F2D4EE3DD403}"/>
                </a:ext>
              </a:extLst>
            </p:cNvPr>
            <p:cNvSpPr>
              <a:spLocks/>
            </p:cNvSpPr>
            <p:nvPr/>
          </p:nvSpPr>
          <p:spPr bwMode="auto">
            <a:xfrm>
              <a:off x="678" y="1804"/>
              <a:ext cx="115" cy="96"/>
            </a:xfrm>
            <a:custGeom>
              <a:avLst/>
              <a:gdLst>
                <a:gd name="T0" fmla="*/ 0 w 97"/>
                <a:gd name="T1" fmla="*/ 127 h 81"/>
                <a:gd name="T2" fmla="*/ 191 w 97"/>
                <a:gd name="T3" fmla="*/ 0 h 81"/>
                <a:gd name="T4" fmla="*/ 0 w 97"/>
                <a:gd name="T5" fmla="*/ 127 h 8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7" h="81">
                  <a:moveTo>
                    <a:pt x="0" y="64"/>
                  </a:moveTo>
                  <a:cubicBezTo>
                    <a:pt x="0" y="64"/>
                    <a:pt x="43" y="81"/>
                    <a:pt x="97" y="0"/>
                  </a:cubicBezTo>
                  <a:cubicBezTo>
                    <a:pt x="97" y="0"/>
                    <a:pt x="58" y="63"/>
                    <a:pt x="0" y="6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64" name="Freeform 455">
              <a:extLst>
                <a:ext uri="{FF2B5EF4-FFF2-40B4-BE49-F238E27FC236}">
                  <a16:creationId xmlns:a16="http://schemas.microsoft.com/office/drawing/2014/main" id="{D91921FB-81BE-4F75-9BB7-9156C505C6DA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3" y="1224"/>
              <a:ext cx="129" cy="106"/>
            </a:xfrm>
            <a:custGeom>
              <a:avLst/>
              <a:gdLst>
                <a:gd name="T0" fmla="*/ 0 w 109"/>
                <a:gd name="T1" fmla="*/ 179 h 89"/>
                <a:gd name="T2" fmla="*/ 214 w 109"/>
                <a:gd name="T3" fmla="*/ 0 h 89"/>
                <a:gd name="T4" fmla="*/ 0 w 109"/>
                <a:gd name="T5" fmla="*/ 179 h 8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9" h="89">
                  <a:moveTo>
                    <a:pt x="0" y="89"/>
                  </a:moveTo>
                  <a:cubicBezTo>
                    <a:pt x="0" y="89"/>
                    <a:pt x="63" y="79"/>
                    <a:pt x="109" y="0"/>
                  </a:cubicBezTo>
                  <a:cubicBezTo>
                    <a:pt x="109" y="0"/>
                    <a:pt x="67" y="68"/>
                    <a:pt x="0" y="8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65" name="Freeform 456">
              <a:extLst>
                <a:ext uri="{FF2B5EF4-FFF2-40B4-BE49-F238E27FC236}">
                  <a16:creationId xmlns:a16="http://schemas.microsoft.com/office/drawing/2014/main" id="{C9247AD2-F284-44BD-AFAA-BABDDEB6CCB9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1" y="1304"/>
              <a:ext cx="21" cy="19"/>
            </a:xfrm>
            <a:custGeom>
              <a:avLst/>
              <a:gdLst>
                <a:gd name="T0" fmla="*/ 0 w 18"/>
                <a:gd name="T1" fmla="*/ 32 h 16"/>
                <a:gd name="T2" fmla="*/ 34 w 18"/>
                <a:gd name="T3" fmla="*/ 0 h 16"/>
                <a:gd name="T4" fmla="*/ 0 w 18"/>
                <a:gd name="T5" fmla="*/ 32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16">
                  <a:moveTo>
                    <a:pt x="0" y="16"/>
                  </a:moveTo>
                  <a:cubicBezTo>
                    <a:pt x="0" y="16"/>
                    <a:pt x="5" y="1"/>
                    <a:pt x="18" y="0"/>
                  </a:cubicBezTo>
                  <a:cubicBezTo>
                    <a:pt x="18" y="0"/>
                    <a:pt x="3" y="7"/>
                    <a:pt x="0" y="1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66" name="Freeform 457">
              <a:extLst>
                <a:ext uri="{FF2B5EF4-FFF2-40B4-BE49-F238E27FC236}">
                  <a16:creationId xmlns:a16="http://schemas.microsoft.com/office/drawing/2014/main" id="{68B9327A-8841-4411-8396-6062D97B9BEB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4" y="1318"/>
              <a:ext cx="10" cy="9"/>
            </a:xfrm>
            <a:custGeom>
              <a:avLst/>
              <a:gdLst>
                <a:gd name="T0" fmla="*/ 20 w 8"/>
                <a:gd name="T1" fmla="*/ 2 h 8"/>
                <a:gd name="T2" fmla="*/ 1 w 8"/>
                <a:gd name="T3" fmla="*/ 12 h 8"/>
                <a:gd name="T4" fmla="*/ 20 w 8"/>
                <a:gd name="T5" fmla="*/ 2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8">
                  <a:moveTo>
                    <a:pt x="8" y="2"/>
                  </a:moveTo>
                  <a:cubicBezTo>
                    <a:pt x="8" y="2"/>
                    <a:pt x="0" y="0"/>
                    <a:pt x="1" y="8"/>
                  </a:cubicBezTo>
                  <a:cubicBezTo>
                    <a:pt x="1" y="8"/>
                    <a:pt x="3" y="1"/>
                    <a:pt x="8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67" name="Freeform 458">
              <a:extLst>
                <a:ext uri="{FF2B5EF4-FFF2-40B4-BE49-F238E27FC236}">
                  <a16:creationId xmlns:a16="http://schemas.microsoft.com/office/drawing/2014/main" id="{704FCE9F-A0D3-43DE-B2E0-0067FDEE0434}"/>
                </a:ext>
              </a:extLst>
            </p:cNvPr>
            <p:cNvSpPr>
              <a:spLocks/>
            </p:cNvSpPr>
            <p:nvPr/>
          </p:nvSpPr>
          <p:spPr bwMode="auto">
            <a:xfrm>
              <a:off x="734" y="1871"/>
              <a:ext cx="23" cy="22"/>
            </a:xfrm>
            <a:custGeom>
              <a:avLst/>
              <a:gdLst>
                <a:gd name="T0" fmla="*/ 0 w 20"/>
                <a:gd name="T1" fmla="*/ 40 h 18"/>
                <a:gd name="T2" fmla="*/ 35 w 20"/>
                <a:gd name="T3" fmla="*/ 0 h 18"/>
                <a:gd name="T4" fmla="*/ 0 w 20"/>
                <a:gd name="T5" fmla="*/ 40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18">
                  <a:moveTo>
                    <a:pt x="0" y="18"/>
                  </a:moveTo>
                  <a:cubicBezTo>
                    <a:pt x="0" y="18"/>
                    <a:pt x="9" y="2"/>
                    <a:pt x="20" y="0"/>
                  </a:cubicBezTo>
                  <a:cubicBezTo>
                    <a:pt x="20" y="0"/>
                    <a:pt x="2" y="12"/>
                    <a:pt x="0" y="1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68" name="Freeform 459">
              <a:extLst>
                <a:ext uri="{FF2B5EF4-FFF2-40B4-BE49-F238E27FC236}">
                  <a16:creationId xmlns:a16="http://schemas.microsoft.com/office/drawing/2014/main" id="{C473FAAE-71F4-4754-ADB7-45DE14AF7CDC}"/>
                </a:ext>
              </a:extLst>
            </p:cNvPr>
            <p:cNvSpPr>
              <a:spLocks/>
            </p:cNvSpPr>
            <p:nvPr/>
          </p:nvSpPr>
          <p:spPr bwMode="auto">
            <a:xfrm>
              <a:off x="737" y="1887"/>
              <a:ext cx="8" cy="12"/>
            </a:xfrm>
            <a:custGeom>
              <a:avLst/>
              <a:gdLst>
                <a:gd name="T0" fmla="*/ 11 w 7"/>
                <a:gd name="T1" fmla="*/ 0 h 10"/>
                <a:gd name="T2" fmla="*/ 8 w 7"/>
                <a:gd name="T3" fmla="*/ 20 h 10"/>
                <a:gd name="T4" fmla="*/ 11 w 7"/>
                <a:gd name="T5" fmla="*/ 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10">
                  <a:moveTo>
                    <a:pt x="7" y="0"/>
                  </a:moveTo>
                  <a:cubicBezTo>
                    <a:pt x="7" y="0"/>
                    <a:pt x="0" y="5"/>
                    <a:pt x="4" y="10"/>
                  </a:cubicBezTo>
                  <a:cubicBezTo>
                    <a:pt x="4" y="10"/>
                    <a:pt x="4" y="3"/>
                    <a:pt x="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69" name="Freeform 460">
              <a:extLst>
                <a:ext uri="{FF2B5EF4-FFF2-40B4-BE49-F238E27FC236}">
                  <a16:creationId xmlns:a16="http://schemas.microsoft.com/office/drawing/2014/main" id="{8D2EB82F-C79B-4291-8C5D-AB7C5C68F0AB}"/>
                </a:ext>
              </a:extLst>
            </p:cNvPr>
            <p:cNvSpPr>
              <a:spLocks/>
            </p:cNvSpPr>
            <p:nvPr/>
          </p:nvSpPr>
          <p:spPr bwMode="auto">
            <a:xfrm>
              <a:off x="729" y="1946"/>
              <a:ext cx="7" cy="9"/>
            </a:xfrm>
            <a:custGeom>
              <a:avLst/>
              <a:gdLst>
                <a:gd name="T0" fmla="*/ 11 w 6"/>
                <a:gd name="T1" fmla="*/ 6 h 7"/>
                <a:gd name="T2" fmla="*/ 1 w 6"/>
                <a:gd name="T3" fmla="*/ 19 h 7"/>
                <a:gd name="T4" fmla="*/ 11 w 6"/>
                <a:gd name="T5" fmla="*/ 6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7">
                  <a:moveTo>
                    <a:pt x="6" y="2"/>
                  </a:moveTo>
                  <a:cubicBezTo>
                    <a:pt x="6" y="2"/>
                    <a:pt x="0" y="0"/>
                    <a:pt x="1" y="7"/>
                  </a:cubicBezTo>
                  <a:cubicBezTo>
                    <a:pt x="1" y="7"/>
                    <a:pt x="4" y="0"/>
                    <a:pt x="6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70" name="Freeform 461">
              <a:extLst>
                <a:ext uri="{FF2B5EF4-FFF2-40B4-BE49-F238E27FC236}">
                  <a16:creationId xmlns:a16="http://schemas.microsoft.com/office/drawing/2014/main" id="{45DD0096-8F9B-49C9-B26D-A210D7EAAE7B}"/>
                </a:ext>
              </a:extLst>
            </p:cNvPr>
            <p:cNvSpPr>
              <a:spLocks/>
            </p:cNvSpPr>
            <p:nvPr/>
          </p:nvSpPr>
          <p:spPr bwMode="auto">
            <a:xfrm>
              <a:off x="758" y="1863"/>
              <a:ext cx="79" cy="62"/>
            </a:xfrm>
            <a:custGeom>
              <a:avLst/>
              <a:gdLst>
                <a:gd name="T0" fmla="*/ 0 w 66"/>
                <a:gd name="T1" fmla="*/ 105 h 52"/>
                <a:gd name="T2" fmla="*/ 136 w 66"/>
                <a:gd name="T3" fmla="*/ 0 h 52"/>
                <a:gd name="T4" fmla="*/ 0 w 66"/>
                <a:gd name="T5" fmla="*/ 105 h 5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6" h="52">
                  <a:moveTo>
                    <a:pt x="0" y="52"/>
                  </a:moveTo>
                  <a:cubicBezTo>
                    <a:pt x="66" y="0"/>
                    <a:pt x="66" y="0"/>
                    <a:pt x="66" y="0"/>
                  </a:cubicBezTo>
                  <a:cubicBezTo>
                    <a:pt x="66" y="0"/>
                    <a:pt x="13" y="50"/>
                    <a:pt x="0" y="5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71" name="Freeform 462">
              <a:extLst>
                <a:ext uri="{FF2B5EF4-FFF2-40B4-BE49-F238E27FC236}">
                  <a16:creationId xmlns:a16="http://schemas.microsoft.com/office/drawing/2014/main" id="{F1649950-0725-4FF3-8A16-BE16A8F72D98}"/>
                </a:ext>
              </a:extLst>
            </p:cNvPr>
            <p:cNvSpPr>
              <a:spLocks/>
            </p:cNvSpPr>
            <p:nvPr/>
          </p:nvSpPr>
          <p:spPr bwMode="auto">
            <a:xfrm>
              <a:off x="875" y="2013"/>
              <a:ext cx="23" cy="273"/>
            </a:xfrm>
            <a:custGeom>
              <a:avLst/>
              <a:gdLst>
                <a:gd name="T0" fmla="*/ 0 w 20"/>
                <a:gd name="T1" fmla="*/ 0 h 230"/>
                <a:gd name="T2" fmla="*/ 1 w 20"/>
                <a:gd name="T3" fmla="*/ 457 h 230"/>
                <a:gd name="T4" fmla="*/ 0 w 20"/>
                <a:gd name="T5" fmla="*/ 0 h 23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230">
                  <a:moveTo>
                    <a:pt x="0" y="0"/>
                  </a:moveTo>
                  <a:cubicBezTo>
                    <a:pt x="1" y="230"/>
                    <a:pt x="1" y="230"/>
                    <a:pt x="1" y="230"/>
                  </a:cubicBezTo>
                  <a:cubicBezTo>
                    <a:pt x="1" y="230"/>
                    <a:pt x="20" y="54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72" name="Freeform 463">
              <a:extLst>
                <a:ext uri="{FF2B5EF4-FFF2-40B4-BE49-F238E27FC236}">
                  <a16:creationId xmlns:a16="http://schemas.microsoft.com/office/drawing/2014/main" id="{361868CD-8E06-4C6E-8EA7-5827E3D9667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1" y="3162"/>
              <a:ext cx="27" cy="278"/>
            </a:xfrm>
            <a:custGeom>
              <a:avLst/>
              <a:gdLst>
                <a:gd name="T0" fmla="*/ 22 w 23"/>
                <a:gd name="T1" fmla="*/ 0 h 234"/>
                <a:gd name="T2" fmla="*/ 0 w 23"/>
                <a:gd name="T3" fmla="*/ 466 h 234"/>
                <a:gd name="T4" fmla="*/ 22 w 23"/>
                <a:gd name="T5" fmla="*/ 0 h 23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" h="234">
                  <a:moveTo>
                    <a:pt x="12" y="0"/>
                  </a:moveTo>
                  <a:cubicBezTo>
                    <a:pt x="0" y="234"/>
                    <a:pt x="0" y="234"/>
                    <a:pt x="0" y="234"/>
                  </a:cubicBezTo>
                  <a:cubicBezTo>
                    <a:pt x="0" y="234"/>
                    <a:pt x="23" y="60"/>
                    <a:pt x="1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73" name="Freeform 464">
              <a:extLst>
                <a:ext uri="{FF2B5EF4-FFF2-40B4-BE49-F238E27FC236}">
                  <a16:creationId xmlns:a16="http://schemas.microsoft.com/office/drawing/2014/main" id="{6D10D98A-D3B6-4DE3-B418-A4ECABF7BCE2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8" y="3617"/>
              <a:ext cx="47" cy="121"/>
            </a:xfrm>
            <a:custGeom>
              <a:avLst/>
              <a:gdLst>
                <a:gd name="T0" fmla="*/ 76 w 40"/>
                <a:gd name="T1" fmla="*/ 0 h 102"/>
                <a:gd name="T2" fmla="*/ 0 w 40"/>
                <a:gd name="T3" fmla="*/ 203 h 102"/>
                <a:gd name="T4" fmla="*/ 76 w 40"/>
                <a:gd name="T5" fmla="*/ 0 h 10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0" h="102">
                  <a:moveTo>
                    <a:pt x="40" y="0"/>
                  </a:moveTo>
                  <a:cubicBezTo>
                    <a:pt x="0" y="102"/>
                    <a:pt x="0" y="102"/>
                    <a:pt x="0" y="102"/>
                  </a:cubicBezTo>
                  <a:cubicBezTo>
                    <a:pt x="0" y="102"/>
                    <a:pt x="38" y="36"/>
                    <a:pt x="4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74" name="Freeform 465">
              <a:extLst>
                <a:ext uri="{FF2B5EF4-FFF2-40B4-BE49-F238E27FC236}">
                  <a16:creationId xmlns:a16="http://schemas.microsoft.com/office/drawing/2014/main" id="{2E3180B6-32D5-49E4-88BA-67EA325C270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4" y="3046"/>
              <a:ext cx="162" cy="141"/>
            </a:xfrm>
            <a:custGeom>
              <a:avLst/>
              <a:gdLst>
                <a:gd name="T0" fmla="*/ 0 w 162"/>
                <a:gd name="T1" fmla="*/ 4 h 141"/>
                <a:gd name="T2" fmla="*/ 6 w 162"/>
                <a:gd name="T3" fmla="*/ 0 h 141"/>
                <a:gd name="T4" fmla="*/ 162 w 162"/>
                <a:gd name="T5" fmla="*/ 141 h 141"/>
                <a:gd name="T6" fmla="*/ 110 w 162"/>
                <a:gd name="T7" fmla="*/ 113 h 141"/>
                <a:gd name="T8" fmla="*/ 0 w 162"/>
                <a:gd name="T9" fmla="*/ 4 h 1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2" h="141">
                  <a:moveTo>
                    <a:pt x="0" y="4"/>
                  </a:moveTo>
                  <a:lnTo>
                    <a:pt x="6" y="0"/>
                  </a:lnTo>
                  <a:lnTo>
                    <a:pt x="162" y="141"/>
                  </a:lnTo>
                  <a:lnTo>
                    <a:pt x="110" y="113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9998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70" name="Rectangle 2">
            <a:extLst>
              <a:ext uri="{FF2B5EF4-FFF2-40B4-BE49-F238E27FC236}">
                <a16:creationId xmlns:a16="http://schemas.microsoft.com/office/drawing/2014/main" id="{46370DF0-FC63-4541-8786-93CAD9AF76AD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34963" y="74613"/>
            <a:ext cx="11406187" cy="1338262"/>
          </a:xfrm>
        </p:spPr>
        <p:txBody>
          <a:bodyPr/>
          <a:lstStyle/>
          <a:p>
            <a:pPr eaLnBrk="1" hangingPunct="1">
              <a:defRPr/>
            </a:pPr>
            <a:r>
              <a:rPr lang="fr-FR" altLang="x-none" sz="5067"/>
              <a:t>Defibrillator</a:t>
            </a:r>
          </a:p>
        </p:txBody>
      </p:sp>
      <p:grpSp>
        <p:nvGrpSpPr>
          <p:cNvPr id="15363" name="Group 3">
            <a:extLst>
              <a:ext uri="{FF2B5EF4-FFF2-40B4-BE49-F238E27FC236}">
                <a16:creationId xmlns:a16="http://schemas.microsoft.com/office/drawing/2014/main" id="{A086D164-0DC7-4D34-8086-1143A16C1780}"/>
              </a:ext>
            </a:extLst>
          </p:cNvPr>
          <p:cNvGrpSpPr>
            <a:grpSpLocks/>
          </p:cNvGrpSpPr>
          <p:nvPr/>
        </p:nvGrpSpPr>
        <p:grpSpPr bwMode="auto">
          <a:xfrm>
            <a:off x="2206625" y="1325563"/>
            <a:ext cx="4972050" cy="4564062"/>
            <a:chOff x="419" y="835"/>
            <a:chExt cx="3132" cy="2875"/>
          </a:xfrm>
        </p:grpSpPr>
        <p:grpSp>
          <p:nvGrpSpPr>
            <p:cNvPr id="15382" name="Group 4">
              <a:extLst>
                <a:ext uri="{FF2B5EF4-FFF2-40B4-BE49-F238E27FC236}">
                  <a16:creationId xmlns:a16="http://schemas.microsoft.com/office/drawing/2014/main" id="{810DF058-277E-4E04-B920-23AC4C5E3C4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19" y="835"/>
              <a:ext cx="3132" cy="2875"/>
              <a:chOff x="419" y="835"/>
              <a:chExt cx="3132" cy="2875"/>
            </a:xfrm>
          </p:grpSpPr>
          <p:sp>
            <p:nvSpPr>
              <p:cNvPr id="15430" name="Freeform 5">
                <a:extLst>
                  <a:ext uri="{FF2B5EF4-FFF2-40B4-BE49-F238E27FC236}">
                    <a16:creationId xmlns:a16="http://schemas.microsoft.com/office/drawing/2014/main" id="{042CD985-F37B-4773-8FC2-E532122F65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5" y="3026"/>
                <a:ext cx="85" cy="80"/>
              </a:xfrm>
              <a:custGeom>
                <a:avLst/>
                <a:gdLst>
                  <a:gd name="T0" fmla="*/ 191 w 57"/>
                  <a:gd name="T1" fmla="*/ 261 h 54"/>
                  <a:gd name="T2" fmla="*/ 0 w 57"/>
                  <a:gd name="T3" fmla="*/ 49 h 54"/>
                  <a:gd name="T4" fmla="*/ 40 w 57"/>
                  <a:gd name="T5" fmla="*/ 13 h 54"/>
                  <a:gd name="T6" fmla="*/ 282 w 57"/>
                  <a:gd name="T7" fmla="*/ 228 h 54"/>
                  <a:gd name="T8" fmla="*/ 191 w 57"/>
                  <a:gd name="T9" fmla="*/ 261 h 5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7" h="54">
                    <a:moveTo>
                      <a:pt x="39" y="54"/>
                    </a:moveTo>
                    <a:cubicBezTo>
                      <a:pt x="39" y="54"/>
                      <a:pt x="5" y="51"/>
                      <a:pt x="0" y="10"/>
                    </a:cubicBezTo>
                    <a:cubicBezTo>
                      <a:pt x="0" y="10"/>
                      <a:pt x="2" y="0"/>
                      <a:pt x="8" y="3"/>
                    </a:cubicBezTo>
                    <a:cubicBezTo>
                      <a:pt x="8" y="3"/>
                      <a:pt x="1" y="41"/>
                      <a:pt x="57" y="47"/>
                    </a:cubicBezTo>
                    <a:cubicBezTo>
                      <a:pt x="39" y="54"/>
                      <a:pt x="39" y="54"/>
                      <a:pt x="39" y="54"/>
                    </a:cubicBezTo>
                  </a:path>
                </a:pathLst>
              </a:custGeom>
              <a:solidFill>
                <a:srgbClr val="6C6D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31" name="Freeform 6">
                <a:extLst>
                  <a:ext uri="{FF2B5EF4-FFF2-40B4-BE49-F238E27FC236}">
                    <a16:creationId xmlns:a16="http://schemas.microsoft.com/office/drawing/2014/main" id="{55FA20AE-E283-452C-A35B-0918EFE838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1" y="2884"/>
                <a:ext cx="80" cy="99"/>
              </a:xfrm>
              <a:custGeom>
                <a:avLst/>
                <a:gdLst>
                  <a:gd name="T0" fmla="*/ 49 w 54"/>
                  <a:gd name="T1" fmla="*/ 0 h 67"/>
                  <a:gd name="T2" fmla="*/ 9 w 54"/>
                  <a:gd name="T3" fmla="*/ 33 h 67"/>
                  <a:gd name="T4" fmla="*/ 261 w 54"/>
                  <a:gd name="T5" fmla="*/ 262 h 67"/>
                  <a:gd name="T6" fmla="*/ 228 w 54"/>
                  <a:gd name="T7" fmla="*/ 214 h 67"/>
                  <a:gd name="T8" fmla="*/ 49 w 54"/>
                  <a:gd name="T9" fmla="*/ 0 h 6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4" h="67">
                    <a:moveTo>
                      <a:pt x="10" y="0"/>
                    </a:moveTo>
                    <a:cubicBezTo>
                      <a:pt x="10" y="0"/>
                      <a:pt x="2" y="0"/>
                      <a:pt x="2" y="7"/>
                    </a:cubicBezTo>
                    <a:cubicBezTo>
                      <a:pt x="2" y="7"/>
                      <a:pt x="0" y="67"/>
                      <a:pt x="54" y="55"/>
                    </a:cubicBezTo>
                    <a:cubicBezTo>
                      <a:pt x="47" y="45"/>
                      <a:pt x="47" y="45"/>
                      <a:pt x="47" y="45"/>
                    </a:cubicBezTo>
                    <a:cubicBezTo>
                      <a:pt x="47" y="45"/>
                      <a:pt x="16" y="61"/>
                      <a:pt x="10" y="0"/>
                    </a:cubicBezTo>
                    <a:close/>
                  </a:path>
                </a:pathLst>
              </a:custGeom>
              <a:solidFill>
                <a:srgbClr val="6C6D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32" name="Freeform 7">
                <a:extLst>
                  <a:ext uri="{FF2B5EF4-FFF2-40B4-BE49-F238E27FC236}">
                    <a16:creationId xmlns:a16="http://schemas.microsoft.com/office/drawing/2014/main" id="{9C7BBD4F-35A8-439C-A241-9C5B95D7AE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9" y="835"/>
                <a:ext cx="2215" cy="2724"/>
              </a:xfrm>
              <a:custGeom>
                <a:avLst/>
                <a:gdLst>
                  <a:gd name="T0" fmla="*/ 7148 w 1498"/>
                  <a:gd name="T1" fmla="*/ 5805 h 1841"/>
                  <a:gd name="T2" fmla="*/ 7161 w 1498"/>
                  <a:gd name="T3" fmla="*/ 5273 h 1841"/>
                  <a:gd name="T4" fmla="*/ 6641 w 1498"/>
                  <a:gd name="T5" fmla="*/ 2958 h 1841"/>
                  <a:gd name="T6" fmla="*/ 6432 w 1498"/>
                  <a:gd name="T7" fmla="*/ 2666 h 1841"/>
                  <a:gd name="T8" fmla="*/ 6133 w 1498"/>
                  <a:gd name="T9" fmla="*/ 2080 h 1841"/>
                  <a:gd name="T10" fmla="*/ 5937 w 1498"/>
                  <a:gd name="T11" fmla="*/ 1635 h 1841"/>
                  <a:gd name="T12" fmla="*/ 3966 w 1498"/>
                  <a:gd name="T13" fmla="*/ 0 h 1841"/>
                  <a:gd name="T14" fmla="*/ 0 w 1498"/>
                  <a:gd name="T15" fmla="*/ 2669 h 1841"/>
                  <a:gd name="T16" fmla="*/ 3470 w 1498"/>
                  <a:gd name="T17" fmla="*/ 8825 h 1841"/>
                  <a:gd name="T18" fmla="*/ 7148 w 1498"/>
                  <a:gd name="T19" fmla="*/ 5805 h 184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498" h="1841">
                    <a:moveTo>
                      <a:pt x="1495" y="1211"/>
                    </a:moveTo>
                    <a:cubicBezTo>
                      <a:pt x="1498" y="1100"/>
                      <a:pt x="1498" y="1100"/>
                      <a:pt x="1498" y="1100"/>
                    </a:cubicBezTo>
                    <a:cubicBezTo>
                      <a:pt x="1498" y="1100"/>
                      <a:pt x="1401" y="659"/>
                      <a:pt x="1389" y="617"/>
                    </a:cubicBezTo>
                    <a:cubicBezTo>
                      <a:pt x="1384" y="599"/>
                      <a:pt x="1381" y="565"/>
                      <a:pt x="1346" y="556"/>
                    </a:cubicBezTo>
                    <a:cubicBezTo>
                      <a:pt x="1311" y="547"/>
                      <a:pt x="1270" y="497"/>
                      <a:pt x="1283" y="434"/>
                    </a:cubicBezTo>
                    <a:cubicBezTo>
                      <a:pt x="1295" y="371"/>
                      <a:pt x="1242" y="341"/>
                      <a:pt x="1242" y="341"/>
                    </a:cubicBezTo>
                    <a:cubicBezTo>
                      <a:pt x="830" y="0"/>
                      <a:pt x="830" y="0"/>
                      <a:pt x="830" y="0"/>
                    </a:cubicBezTo>
                    <a:cubicBezTo>
                      <a:pt x="0" y="557"/>
                      <a:pt x="0" y="557"/>
                      <a:pt x="0" y="557"/>
                    </a:cubicBezTo>
                    <a:cubicBezTo>
                      <a:pt x="726" y="1841"/>
                      <a:pt x="726" y="1841"/>
                      <a:pt x="726" y="1841"/>
                    </a:cubicBezTo>
                    <a:lnTo>
                      <a:pt x="1495" y="1211"/>
                    </a:lnTo>
                    <a:close/>
                  </a:path>
                </a:pathLst>
              </a:custGeom>
              <a:solidFill>
                <a:srgbClr val="A9C6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33" name="Freeform 8">
                <a:extLst>
                  <a:ext uri="{FF2B5EF4-FFF2-40B4-BE49-F238E27FC236}">
                    <a16:creationId xmlns:a16="http://schemas.microsoft.com/office/drawing/2014/main" id="{5345856B-E3AD-417C-8778-020EE7C34B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9" y="1659"/>
                <a:ext cx="1076" cy="1900"/>
              </a:xfrm>
              <a:custGeom>
                <a:avLst/>
                <a:gdLst>
                  <a:gd name="T0" fmla="*/ 0 w 728"/>
                  <a:gd name="T1" fmla="*/ 0 h 1284"/>
                  <a:gd name="T2" fmla="*/ 1979 w 728"/>
                  <a:gd name="T3" fmla="*/ 1783 h 1284"/>
                  <a:gd name="T4" fmla="*/ 2180 w 728"/>
                  <a:gd name="T5" fmla="*/ 2240 h 1284"/>
                  <a:gd name="T6" fmla="*/ 2526 w 728"/>
                  <a:gd name="T7" fmla="*/ 2897 h 1284"/>
                  <a:gd name="T8" fmla="*/ 2734 w 728"/>
                  <a:gd name="T9" fmla="*/ 3195 h 1284"/>
                  <a:gd name="T10" fmla="*/ 3473 w 728"/>
                  <a:gd name="T11" fmla="*/ 5608 h 1284"/>
                  <a:gd name="T12" fmla="*/ 3464 w 728"/>
                  <a:gd name="T13" fmla="*/ 6157 h 1284"/>
                  <a:gd name="T14" fmla="*/ 343 w 728"/>
                  <a:gd name="T15" fmla="*/ 3247 h 1284"/>
                  <a:gd name="T16" fmla="*/ 0 w 728"/>
                  <a:gd name="T17" fmla="*/ 0 h 128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28" h="1284">
                    <a:moveTo>
                      <a:pt x="0" y="0"/>
                    </a:moveTo>
                    <a:cubicBezTo>
                      <a:pt x="415" y="372"/>
                      <a:pt x="415" y="372"/>
                      <a:pt x="415" y="372"/>
                    </a:cubicBezTo>
                    <a:cubicBezTo>
                      <a:pt x="415" y="372"/>
                      <a:pt x="470" y="403"/>
                      <a:pt x="457" y="467"/>
                    </a:cubicBezTo>
                    <a:cubicBezTo>
                      <a:pt x="444" y="532"/>
                      <a:pt x="493" y="595"/>
                      <a:pt x="529" y="604"/>
                    </a:cubicBezTo>
                    <a:cubicBezTo>
                      <a:pt x="565" y="613"/>
                      <a:pt x="568" y="648"/>
                      <a:pt x="573" y="666"/>
                    </a:cubicBezTo>
                    <a:cubicBezTo>
                      <a:pt x="586" y="710"/>
                      <a:pt x="728" y="1170"/>
                      <a:pt x="728" y="1170"/>
                    </a:cubicBezTo>
                    <a:cubicBezTo>
                      <a:pt x="726" y="1284"/>
                      <a:pt x="726" y="1284"/>
                      <a:pt x="726" y="1284"/>
                    </a:cubicBezTo>
                    <a:cubicBezTo>
                      <a:pt x="72" y="677"/>
                      <a:pt x="72" y="677"/>
                      <a:pt x="72" y="677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BEC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34" name="Freeform 9">
                <a:extLst>
                  <a:ext uri="{FF2B5EF4-FFF2-40B4-BE49-F238E27FC236}">
                    <a16:creationId xmlns:a16="http://schemas.microsoft.com/office/drawing/2014/main" id="{507AF03D-C2DF-4D64-B3AC-3C5F6434D9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56" y="1153"/>
                <a:ext cx="1056" cy="803"/>
              </a:xfrm>
              <a:custGeom>
                <a:avLst/>
                <a:gdLst>
                  <a:gd name="T0" fmla="*/ 0 w 1056"/>
                  <a:gd name="T1" fmla="*/ 497 h 803"/>
                  <a:gd name="T2" fmla="*/ 724 w 1056"/>
                  <a:gd name="T3" fmla="*/ 0 h 803"/>
                  <a:gd name="T4" fmla="*/ 1056 w 1056"/>
                  <a:gd name="T5" fmla="*/ 296 h 803"/>
                  <a:gd name="T6" fmla="*/ 340 w 1056"/>
                  <a:gd name="T7" fmla="*/ 803 h 803"/>
                  <a:gd name="T8" fmla="*/ 0 w 1056"/>
                  <a:gd name="T9" fmla="*/ 497 h 80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56" h="803">
                    <a:moveTo>
                      <a:pt x="0" y="497"/>
                    </a:moveTo>
                    <a:lnTo>
                      <a:pt x="724" y="0"/>
                    </a:lnTo>
                    <a:lnTo>
                      <a:pt x="1056" y="296"/>
                    </a:lnTo>
                    <a:lnTo>
                      <a:pt x="340" y="803"/>
                    </a:lnTo>
                    <a:lnTo>
                      <a:pt x="0" y="497"/>
                    </a:lnTo>
                    <a:close/>
                  </a:path>
                </a:pathLst>
              </a:custGeom>
              <a:solidFill>
                <a:srgbClr val="D3D1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35" name="Freeform 10">
                <a:extLst>
                  <a:ext uri="{FF2B5EF4-FFF2-40B4-BE49-F238E27FC236}">
                    <a16:creationId xmlns:a16="http://schemas.microsoft.com/office/drawing/2014/main" id="{DC5DDC28-4D91-4288-B6E5-726C511F21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0" y="1078"/>
                <a:ext cx="139" cy="108"/>
              </a:xfrm>
              <a:custGeom>
                <a:avLst/>
                <a:gdLst>
                  <a:gd name="T0" fmla="*/ 420 w 94"/>
                  <a:gd name="T1" fmla="*/ 41 h 73"/>
                  <a:gd name="T2" fmla="*/ 271 w 94"/>
                  <a:gd name="T3" fmla="*/ 250 h 73"/>
                  <a:gd name="T4" fmla="*/ 22 w 94"/>
                  <a:gd name="T5" fmla="*/ 309 h 73"/>
                  <a:gd name="T6" fmla="*/ 170 w 94"/>
                  <a:gd name="T7" fmla="*/ 101 h 73"/>
                  <a:gd name="T8" fmla="*/ 420 w 94"/>
                  <a:gd name="T9" fmla="*/ 41 h 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4" h="73">
                    <a:moveTo>
                      <a:pt x="88" y="9"/>
                    </a:moveTo>
                    <a:cubicBezTo>
                      <a:pt x="94" y="17"/>
                      <a:pt x="80" y="37"/>
                      <a:pt x="57" y="52"/>
                    </a:cubicBezTo>
                    <a:cubicBezTo>
                      <a:pt x="34" y="68"/>
                      <a:pt x="11" y="73"/>
                      <a:pt x="5" y="64"/>
                    </a:cubicBezTo>
                    <a:cubicBezTo>
                      <a:pt x="0" y="56"/>
                      <a:pt x="13" y="36"/>
                      <a:pt x="36" y="21"/>
                    </a:cubicBezTo>
                    <a:cubicBezTo>
                      <a:pt x="59" y="5"/>
                      <a:pt x="82" y="0"/>
                      <a:pt x="88" y="9"/>
                    </a:cubicBezTo>
                    <a:close/>
                  </a:path>
                </a:pathLst>
              </a:custGeom>
              <a:solidFill>
                <a:srgbClr val="6B97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36" name="Freeform 11">
                <a:extLst>
                  <a:ext uri="{FF2B5EF4-FFF2-40B4-BE49-F238E27FC236}">
                    <a16:creationId xmlns:a16="http://schemas.microsoft.com/office/drawing/2014/main" id="{4A908A71-5D80-471B-986D-6B75AFB5CF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42" y="1208"/>
                <a:ext cx="141" cy="108"/>
              </a:xfrm>
              <a:custGeom>
                <a:avLst/>
                <a:gdLst>
                  <a:gd name="T0" fmla="*/ 432 w 95"/>
                  <a:gd name="T1" fmla="*/ 40 h 73"/>
                  <a:gd name="T2" fmla="*/ 282 w 95"/>
                  <a:gd name="T3" fmla="*/ 250 h 73"/>
                  <a:gd name="T4" fmla="*/ 28 w 95"/>
                  <a:gd name="T5" fmla="*/ 309 h 73"/>
                  <a:gd name="T6" fmla="*/ 181 w 95"/>
                  <a:gd name="T7" fmla="*/ 101 h 73"/>
                  <a:gd name="T8" fmla="*/ 432 w 95"/>
                  <a:gd name="T9" fmla="*/ 40 h 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5" h="73">
                    <a:moveTo>
                      <a:pt x="89" y="8"/>
                    </a:moveTo>
                    <a:cubicBezTo>
                      <a:pt x="95" y="17"/>
                      <a:pt x="81" y="37"/>
                      <a:pt x="58" y="52"/>
                    </a:cubicBezTo>
                    <a:cubicBezTo>
                      <a:pt x="35" y="67"/>
                      <a:pt x="12" y="73"/>
                      <a:pt x="6" y="64"/>
                    </a:cubicBezTo>
                    <a:cubicBezTo>
                      <a:pt x="0" y="56"/>
                      <a:pt x="14" y="36"/>
                      <a:pt x="37" y="21"/>
                    </a:cubicBezTo>
                    <a:cubicBezTo>
                      <a:pt x="60" y="5"/>
                      <a:pt x="83" y="0"/>
                      <a:pt x="89" y="8"/>
                    </a:cubicBezTo>
                    <a:close/>
                  </a:path>
                </a:pathLst>
              </a:custGeom>
              <a:solidFill>
                <a:srgbClr val="6B97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37" name="Freeform 12">
                <a:extLst>
                  <a:ext uri="{FF2B5EF4-FFF2-40B4-BE49-F238E27FC236}">
                    <a16:creationId xmlns:a16="http://schemas.microsoft.com/office/drawing/2014/main" id="{E6E962CC-EC67-4FE3-A6CC-286BD3DF8D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0" y="1064"/>
                <a:ext cx="141" cy="110"/>
              </a:xfrm>
              <a:custGeom>
                <a:avLst/>
                <a:gdLst>
                  <a:gd name="T0" fmla="*/ 432 w 95"/>
                  <a:gd name="T1" fmla="*/ 42 h 74"/>
                  <a:gd name="T2" fmla="*/ 282 w 95"/>
                  <a:gd name="T3" fmla="*/ 259 h 74"/>
                  <a:gd name="T4" fmla="*/ 28 w 95"/>
                  <a:gd name="T5" fmla="*/ 318 h 74"/>
                  <a:gd name="T6" fmla="*/ 181 w 95"/>
                  <a:gd name="T7" fmla="*/ 101 h 74"/>
                  <a:gd name="T8" fmla="*/ 432 w 95"/>
                  <a:gd name="T9" fmla="*/ 42 h 7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5" h="74">
                    <a:moveTo>
                      <a:pt x="89" y="9"/>
                    </a:moveTo>
                    <a:cubicBezTo>
                      <a:pt x="95" y="18"/>
                      <a:pt x="81" y="37"/>
                      <a:pt x="58" y="53"/>
                    </a:cubicBezTo>
                    <a:cubicBezTo>
                      <a:pt x="35" y="68"/>
                      <a:pt x="12" y="74"/>
                      <a:pt x="6" y="65"/>
                    </a:cubicBezTo>
                    <a:cubicBezTo>
                      <a:pt x="0" y="56"/>
                      <a:pt x="14" y="37"/>
                      <a:pt x="37" y="21"/>
                    </a:cubicBezTo>
                    <a:cubicBezTo>
                      <a:pt x="60" y="6"/>
                      <a:pt x="83" y="0"/>
                      <a:pt x="89" y="9"/>
                    </a:cubicBezTo>
                    <a:close/>
                  </a:path>
                </a:pathLst>
              </a:custGeom>
              <a:solidFill>
                <a:srgbClr val="D3D1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38" name="Freeform 13">
                <a:extLst>
                  <a:ext uri="{FF2B5EF4-FFF2-40B4-BE49-F238E27FC236}">
                    <a16:creationId xmlns:a16="http://schemas.microsoft.com/office/drawing/2014/main" id="{B96CB0BF-45D7-4ED4-8B2E-8BBA546ED9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44" y="1195"/>
                <a:ext cx="140" cy="108"/>
              </a:xfrm>
              <a:custGeom>
                <a:avLst/>
                <a:gdLst>
                  <a:gd name="T0" fmla="*/ 419 w 95"/>
                  <a:gd name="T1" fmla="*/ 41 h 73"/>
                  <a:gd name="T2" fmla="*/ 271 w 95"/>
                  <a:gd name="T3" fmla="*/ 252 h 73"/>
                  <a:gd name="T4" fmla="*/ 28 w 95"/>
                  <a:gd name="T5" fmla="*/ 311 h 73"/>
                  <a:gd name="T6" fmla="*/ 175 w 95"/>
                  <a:gd name="T7" fmla="*/ 101 h 73"/>
                  <a:gd name="T8" fmla="*/ 419 w 95"/>
                  <a:gd name="T9" fmla="*/ 41 h 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5" h="73">
                    <a:moveTo>
                      <a:pt x="89" y="9"/>
                    </a:moveTo>
                    <a:cubicBezTo>
                      <a:pt x="95" y="18"/>
                      <a:pt x="81" y="37"/>
                      <a:pt x="58" y="53"/>
                    </a:cubicBezTo>
                    <a:cubicBezTo>
                      <a:pt x="35" y="68"/>
                      <a:pt x="12" y="73"/>
                      <a:pt x="6" y="65"/>
                    </a:cubicBezTo>
                    <a:cubicBezTo>
                      <a:pt x="0" y="56"/>
                      <a:pt x="14" y="37"/>
                      <a:pt x="37" y="21"/>
                    </a:cubicBezTo>
                    <a:cubicBezTo>
                      <a:pt x="60" y="6"/>
                      <a:pt x="83" y="0"/>
                      <a:pt x="89" y="9"/>
                    </a:cubicBezTo>
                    <a:close/>
                  </a:path>
                </a:pathLst>
              </a:custGeom>
              <a:solidFill>
                <a:srgbClr val="D3D1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39" name="Freeform 14">
                <a:extLst>
                  <a:ext uri="{FF2B5EF4-FFF2-40B4-BE49-F238E27FC236}">
                    <a16:creationId xmlns:a16="http://schemas.microsoft.com/office/drawing/2014/main" id="{A8615DA8-08DB-41ED-BABA-67E212BCB6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87" y="1714"/>
                <a:ext cx="204" cy="170"/>
              </a:xfrm>
              <a:custGeom>
                <a:avLst/>
                <a:gdLst>
                  <a:gd name="T0" fmla="*/ 649 w 138"/>
                  <a:gd name="T1" fmla="*/ 251 h 115"/>
                  <a:gd name="T2" fmla="*/ 649 w 138"/>
                  <a:gd name="T3" fmla="*/ 288 h 115"/>
                  <a:gd name="T4" fmla="*/ 297 w 138"/>
                  <a:gd name="T5" fmla="*/ 535 h 115"/>
                  <a:gd name="T6" fmla="*/ 257 w 138"/>
                  <a:gd name="T7" fmla="*/ 540 h 115"/>
                  <a:gd name="T8" fmla="*/ 9 w 138"/>
                  <a:gd name="T9" fmla="*/ 297 h 115"/>
                  <a:gd name="T10" fmla="*/ 9 w 138"/>
                  <a:gd name="T11" fmla="*/ 262 h 115"/>
                  <a:gd name="T12" fmla="*/ 362 w 138"/>
                  <a:gd name="T13" fmla="*/ 13 h 115"/>
                  <a:gd name="T14" fmla="*/ 398 w 138"/>
                  <a:gd name="T15" fmla="*/ 9 h 115"/>
                  <a:gd name="T16" fmla="*/ 649 w 138"/>
                  <a:gd name="T17" fmla="*/ 251 h 11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38" h="115">
                    <a:moveTo>
                      <a:pt x="136" y="53"/>
                    </a:moveTo>
                    <a:cubicBezTo>
                      <a:pt x="138" y="55"/>
                      <a:pt x="138" y="58"/>
                      <a:pt x="136" y="60"/>
                    </a:cubicBezTo>
                    <a:cubicBezTo>
                      <a:pt x="62" y="112"/>
                      <a:pt x="62" y="112"/>
                      <a:pt x="62" y="112"/>
                    </a:cubicBezTo>
                    <a:cubicBezTo>
                      <a:pt x="60" y="115"/>
                      <a:pt x="57" y="115"/>
                      <a:pt x="54" y="113"/>
                    </a:cubicBezTo>
                    <a:cubicBezTo>
                      <a:pt x="2" y="62"/>
                      <a:pt x="2" y="62"/>
                      <a:pt x="2" y="62"/>
                    </a:cubicBezTo>
                    <a:cubicBezTo>
                      <a:pt x="0" y="60"/>
                      <a:pt x="0" y="57"/>
                      <a:pt x="2" y="55"/>
                    </a:cubicBezTo>
                    <a:cubicBezTo>
                      <a:pt x="76" y="3"/>
                      <a:pt x="76" y="3"/>
                      <a:pt x="76" y="3"/>
                    </a:cubicBezTo>
                    <a:cubicBezTo>
                      <a:pt x="78" y="0"/>
                      <a:pt x="81" y="0"/>
                      <a:pt x="83" y="2"/>
                    </a:cubicBezTo>
                    <a:lnTo>
                      <a:pt x="136" y="53"/>
                    </a:lnTo>
                    <a:close/>
                  </a:path>
                </a:pathLst>
              </a:custGeom>
              <a:solidFill>
                <a:srgbClr val="7C96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40" name="Freeform 15">
                <a:extLst>
                  <a:ext uri="{FF2B5EF4-FFF2-40B4-BE49-F238E27FC236}">
                    <a16:creationId xmlns:a16="http://schemas.microsoft.com/office/drawing/2014/main" id="{77DF8628-B5DE-4DE3-8E56-54BDA9CBFC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82" y="1804"/>
                <a:ext cx="204" cy="170"/>
              </a:xfrm>
              <a:custGeom>
                <a:avLst/>
                <a:gdLst>
                  <a:gd name="T0" fmla="*/ 649 w 138"/>
                  <a:gd name="T1" fmla="*/ 251 h 115"/>
                  <a:gd name="T2" fmla="*/ 649 w 138"/>
                  <a:gd name="T3" fmla="*/ 288 h 115"/>
                  <a:gd name="T4" fmla="*/ 297 w 138"/>
                  <a:gd name="T5" fmla="*/ 535 h 115"/>
                  <a:gd name="T6" fmla="*/ 262 w 138"/>
                  <a:gd name="T7" fmla="*/ 540 h 115"/>
                  <a:gd name="T8" fmla="*/ 9 w 138"/>
                  <a:gd name="T9" fmla="*/ 297 h 115"/>
                  <a:gd name="T10" fmla="*/ 9 w 138"/>
                  <a:gd name="T11" fmla="*/ 262 h 115"/>
                  <a:gd name="T12" fmla="*/ 362 w 138"/>
                  <a:gd name="T13" fmla="*/ 13 h 115"/>
                  <a:gd name="T14" fmla="*/ 401 w 138"/>
                  <a:gd name="T15" fmla="*/ 9 h 115"/>
                  <a:gd name="T16" fmla="*/ 649 w 138"/>
                  <a:gd name="T17" fmla="*/ 251 h 11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38" h="115">
                    <a:moveTo>
                      <a:pt x="136" y="53"/>
                    </a:moveTo>
                    <a:cubicBezTo>
                      <a:pt x="138" y="55"/>
                      <a:pt x="138" y="58"/>
                      <a:pt x="136" y="60"/>
                    </a:cubicBezTo>
                    <a:cubicBezTo>
                      <a:pt x="62" y="112"/>
                      <a:pt x="62" y="112"/>
                      <a:pt x="62" y="112"/>
                    </a:cubicBezTo>
                    <a:cubicBezTo>
                      <a:pt x="60" y="115"/>
                      <a:pt x="57" y="115"/>
                      <a:pt x="55" y="113"/>
                    </a:cubicBezTo>
                    <a:cubicBezTo>
                      <a:pt x="2" y="62"/>
                      <a:pt x="2" y="62"/>
                      <a:pt x="2" y="62"/>
                    </a:cubicBezTo>
                    <a:cubicBezTo>
                      <a:pt x="0" y="60"/>
                      <a:pt x="0" y="57"/>
                      <a:pt x="2" y="55"/>
                    </a:cubicBezTo>
                    <a:cubicBezTo>
                      <a:pt x="76" y="3"/>
                      <a:pt x="76" y="3"/>
                      <a:pt x="76" y="3"/>
                    </a:cubicBezTo>
                    <a:cubicBezTo>
                      <a:pt x="78" y="0"/>
                      <a:pt x="81" y="0"/>
                      <a:pt x="84" y="2"/>
                    </a:cubicBezTo>
                    <a:lnTo>
                      <a:pt x="136" y="53"/>
                    </a:lnTo>
                    <a:close/>
                  </a:path>
                </a:pathLst>
              </a:custGeom>
              <a:solidFill>
                <a:srgbClr val="7C96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41" name="Freeform 16">
                <a:extLst>
                  <a:ext uri="{FF2B5EF4-FFF2-40B4-BE49-F238E27FC236}">
                    <a16:creationId xmlns:a16="http://schemas.microsoft.com/office/drawing/2014/main" id="{05F8094D-712F-4204-989B-297515C242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8" y="1894"/>
                <a:ext cx="204" cy="170"/>
              </a:xfrm>
              <a:custGeom>
                <a:avLst/>
                <a:gdLst>
                  <a:gd name="T0" fmla="*/ 649 w 138"/>
                  <a:gd name="T1" fmla="*/ 250 h 115"/>
                  <a:gd name="T2" fmla="*/ 649 w 138"/>
                  <a:gd name="T3" fmla="*/ 288 h 115"/>
                  <a:gd name="T4" fmla="*/ 300 w 138"/>
                  <a:gd name="T5" fmla="*/ 535 h 115"/>
                  <a:gd name="T6" fmla="*/ 262 w 138"/>
                  <a:gd name="T7" fmla="*/ 540 h 115"/>
                  <a:gd name="T8" fmla="*/ 13 w 138"/>
                  <a:gd name="T9" fmla="*/ 297 h 115"/>
                  <a:gd name="T10" fmla="*/ 13 w 138"/>
                  <a:gd name="T11" fmla="*/ 257 h 115"/>
                  <a:gd name="T12" fmla="*/ 362 w 138"/>
                  <a:gd name="T13" fmla="*/ 9 h 115"/>
                  <a:gd name="T14" fmla="*/ 401 w 138"/>
                  <a:gd name="T15" fmla="*/ 9 h 115"/>
                  <a:gd name="T16" fmla="*/ 649 w 138"/>
                  <a:gd name="T17" fmla="*/ 250 h 11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38" h="115">
                    <a:moveTo>
                      <a:pt x="136" y="52"/>
                    </a:moveTo>
                    <a:cubicBezTo>
                      <a:pt x="138" y="54"/>
                      <a:pt x="138" y="58"/>
                      <a:pt x="136" y="60"/>
                    </a:cubicBezTo>
                    <a:cubicBezTo>
                      <a:pt x="63" y="112"/>
                      <a:pt x="63" y="112"/>
                      <a:pt x="63" y="112"/>
                    </a:cubicBezTo>
                    <a:cubicBezTo>
                      <a:pt x="61" y="114"/>
                      <a:pt x="57" y="115"/>
                      <a:pt x="55" y="113"/>
                    </a:cubicBezTo>
                    <a:cubicBezTo>
                      <a:pt x="3" y="62"/>
                      <a:pt x="3" y="62"/>
                      <a:pt x="3" y="62"/>
                    </a:cubicBezTo>
                    <a:cubicBezTo>
                      <a:pt x="0" y="60"/>
                      <a:pt x="0" y="57"/>
                      <a:pt x="3" y="54"/>
                    </a:cubicBezTo>
                    <a:cubicBezTo>
                      <a:pt x="76" y="2"/>
                      <a:pt x="76" y="2"/>
                      <a:pt x="76" y="2"/>
                    </a:cubicBezTo>
                    <a:cubicBezTo>
                      <a:pt x="78" y="0"/>
                      <a:pt x="82" y="0"/>
                      <a:pt x="84" y="2"/>
                    </a:cubicBezTo>
                    <a:lnTo>
                      <a:pt x="136" y="52"/>
                    </a:lnTo>
                    <a:close/>
                  </a:path>
                </a:pathLst>
              </a:custGeom>
              <a:solidFill>
                <a:srgbClr val="7C96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42" name="Freeform 17">
                <a:extLst>
                  <a:ext uri="{FF2B5EF4-FFF2-40B4-BE49-F238E27FC236}">
                    <a16:creationId xmlns:a16="http://schemas.microsoft.com/office/drawing/2014/main" id="{056A032C-8B1D-40A5-8E9E-6D5F5E5726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90" y="1706"/>
                <a:ext cx="203" cy="171"/>
              </a:xfrm>
              <a:custGeom>
                <a:avLst/>
                <a:gdLst>
                  <a:gd name="T0" fmla="*/ 650 w 137"/>
                  <a:gd name="T1" fmla="*/ 253 h 115"/>
                  <a:gd name="T2" fmla="*/ 650 w 137"/>
                  <a:gd name="T3" fmla="*/ 291 h 115"/>
                  <a:gd name="T4" fmla="*/ 299 w 137"/>
                  <a:gd name="T5" fmla="*/ 549 h 115"/>
                  <a:gd name="T6" fmla="*/ 261 w 137"/>
                  <a:gd name="T7" fmla="*/ 549 h 115"/>
                  <a:gd name="T8" fmla="*/ 9 w 137"/>
                  <a:gd name="T9" fmla="*/ 303 h 115"/>
                  <a:gd name="T10" fmla="*/ 9 w 137"/>
                  <a:gd name="T11" fmla="*/ 263 h 115"/>
                  <a:gd name="T12" fmla="*/ 360 w 137"/>
                  <a:gd name="T13" fmla="*/ 9 h 115"/>
                  <a:gd name="T14" fmla="*/ 400 w 137"/>
                  <a:gd name="T15" fmla="*/ 9 h 115"/>
                  <a:gd name="T16" fmla="*/ 650 w 137"/>
                  <a:gd name="T17" fmla="*/ 253 h 11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37" h="115">
                    <a:moveTo>
                      <a:pt x="135" y="52"/>
                    </a:moveTo>
                    <a:cubicBezTo>
                      <a:pt x="137" y="54"/>
                      <a:pt x="137" y="58"/>
                      <a:pt x="135" y="60"/>
                    </a:cubicBezTo>
                    <a:cubicBezTo>
                      <a:pt x="62" y="112"/>
                      <a:pt x="62" y="112"/>
                      <a:pt x="62" y="112"/>
                    </a:cubicBezTo>
                    <a:cubicBezTo>
                      <a:pt x="60" y="114"/>
                      <a:pt x="56" y="115"/>
                      <a:pt x="54" y="112"/>
                    </a:cubicBezTo>
                    <a:cubicBezTo>
                      <a:pt x="2" y="62"/>
                      <a:pt x="2" y="62"/>
                      <a:pt x="2" y="62"/>
                    </a:cubicBezTo>
                    <a:cubicBezTo>
                      <a:pt x="0" y="60"/>
                      <a:pt x="0" y="57"/>
                      <a:pt x="2" y="54"/>
                    </a:cubicBezTo>
                    <a:cubicBezTo>
                      <a:pt x="75" y="2"/>
                      <a:pt x="75" y="2"/>
                      <a:pt x="75" y="2"/>
                    </a:cubicBezTo>
                    <a:cubicBezTo>
                      <a:pt x="77" y="0"/>
                      <a:pt x="81" y="0"/>
                      <a:pt x="83" y="2"/>
                    </a:cubicBezTo>
                    <a:lnTo>
                      <a:pt x="135" y="5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43" name="Freeform 18">
                <a:extLst>
                  <a:ext uri="{FF2B5EF4-FFF2-40B4-BE49-F238E27FC236}">
                    <a16:creationId xmlns:a16="http://schemas.microsoft.com/office/drawing/2014/main" id="{A5DDC6C6-2D61-45AE-BBF0-4D730BA87D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85" y="1797"/>
                <a:ext cx="204" cy="170"/>
              </a:xfrm>
              <a:custGeom>
                <a:avLst/>
                <a:gdLst>
                  <a:gd name="T0" fmla="*/ 647 w 138"/>
                  <a:gd name="T1" fmla="*/ 250 h 115"/>
                  <a:gd name="T2" fmla="*/ 647 w 138"/>
                  <a:gd name="T3" fmla="*/ 288 h 115"/>
                  <a:gd name="T4" fmla="*/ 297 w 138"/>
                  <a:gd name="T5" fmla="*/ 535 h 115"/>
                  <a:gd name="T6" fmla="*/ 257 w 138"/>
                  <a:gd name="T7" fmla="*/ 535 h 115"/>
                  <a:gd name="T8" fmla="*/ 9 w 138"/>
                  <a:gd name="T9" fmla="*/ 297 h 115"/>
                  <a:gd name="T10" fmla="*/ 9 w 138"/>
                  <a:gd name="T11" fmla="*/ 257 h 115"/>
                  <a:gd name="T12" fmla="*/ 358 w 138"/>
                  <a:gd name="T13" fmla="*/ 9 h 115"/>
                  <a:gd name="T14" fmla="*/ 398 w 138"/>
                  <a:gd name="T15" fmla="*/ 9 h 115"/>
                  <a:gd name="T16" fmla="*/ 647 w 138"/>
                  <a:gd name="T17" fmla="*/ 250 h 11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38" h="115">
                    <a:moveTo>
                      <a:pt x="135" y="52"/>
                    </a:moveTo>
                    <a:cubicBezTo>
                      <a:pt x="138" y="54"/>
                      <a:pt x="137" y="58"/>
                      <a:pt x="135" y="60"/>
                    </a:cubicBezTo>
                    <a:cubicBezTo>
                      <a:pt x="62" y="112"/>
                      <a:pt x="62" y="112"/>
                      <a:pt x="62" y="112"/>
                    </a:cubicBezTo>
                    <a:cubicBezTo>
                      <a:pt x="60" y="114"/>
                      <a:pt x="56" y="115"/>
                      <a:pt x="54" y="112"/>
                    </a:cubicBezTo>
                    <a:cubicBezTo>
                      <a:pt x="2" y="62"/>
                      <a:pt x="2" y="62"/>
                      <a:pt x="2" y="62"/>
                    </a:cubicBezTo>
                    <a:cubicBezTo>
                      <a:pt x="0" y="60"/>
                      <a:pt x="0" y="57"/>
                      <a:pt x="2" y="54"/>
                    </a:cubicBezTo>
                    <a:cubicBezTo>
                      <a:pt x="75" y="2"/>
                      <a:pt x="75" y="2"/>
                      <a:pt x="75" y="2"/>
                    </a:cubicBezTo>
                    <a:cubicBezTo>
                      <a:pt x="77" y="0"/>
                      <a:pt x="81" y="0"/>
                      <a:pt x="83" y="2"/>
                    </a:cubicBezTo>
                    <a:lnTo>
                      <a:pt x="135" y="52"/>
                    </a:lnTo>
                    <a:close/>
                  </a:path>
                </a:pathLst>
              </a:custGeom>
              <a:solidFill>
                <a:srgbClr val="FFFFFF"/>
              </a:solidFill>
              <a:ln w="4763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44" name="Freeform 19">
                <a:extLst>
                  <a:ext uri="{FF2B5EF4-FFF2-40B4-BE49-F238E27FC236}">
                    <a16:creationId xmlns:a16="http://schemas.microsoft.com/office/drawing/2014/main" id="{9F16F7E0-F6B5-498E-8455-08301B9B2F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81" y="1887"/>
                <a:ext cx="204" cy="169"/>
              </a:xfrm>
              <a:custGeom>
                <a:avLst/>
                <a:gdLst>
                  <a:gd name="T0" fmla="*/ 649 w 138"/>
                  <a:gd name="T1" fmla="*/ 251 h 114"/>
                  <a:gd name="T2" fmla="*/ 649 w 138"/>
                  <a:gd name="T3" fmla="*/ 291 h 114"/>
                  <a:gd name="T4" fmla="*/ 297 w 138"/>
                  <a:gd name="T5" fmla="*/ 541 h 114"/>
                  <a:gd name="T6" fmla="*/ 257 w 138"/>
                  <a:gd name="T7" fmla="*/ 541 h 114"/>
                  <a:gd name="T8" fmla="*/ 9 w 138"/>
                  <a:gd name="T9" fmla="*/ 299 h 114"/>
                  <a:gd name="T10" fmla="*/ 9 w 138"/>
                  <a:gd name="T11" fmla="*/ 261 h 114"/>
                  <a:gd name="T12" fmla="*/ 362 w 138"/>
                  <a:gd name="T13" fmla="*/ 9 h 114"/>
                  <a:gd name="T14" fmla="*/ 398 w 138"/>
                  <a:gd name="T15" fmla="*/ 9 h 114"/>
                  <a:gd name="T16" fmla="*/ 649 w 138"/>
                  <a:gd name="T17" fmla="*/ 251 h 11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38" h="114">
                    <a:moveTo>
                      <a:pt x="136" y="52"/>
                    </a:moveTo>
                    <a:cubicBezTo>
                      <a:pt x="138" y="54"/>
                      <a:pt x="138" y="58"/>
                      <a:pt x="136" y="60"/>
                    </a:cubicBezTo>
                    <a:cubicBezTo>
                      <a:pt x="62" y="112"/>
                      <a:pt x="62" y="112"/>
                      <a:pt x="62" y="112"/>
                    </a:cubicBezTo>
                    <a:cubicBezTo>
                      <a:pt x="60" y="114"/>
                      <a:pt x="57" y="114"/>
                      <a:pt x="54" y="112"/>
                    </a:cubicBezTo>
                    <a:cubicBezTo>
                      <a:pt x="2" y="62"/>
                      <a:pt x="2" y="62"/>
                      <a:pt x="2" y="62"/>
                    </a:cubicBezTo>
                    <a:cubicBezTo>
                      <a:pt x="0" y="60"/>
                      <a:pt x="0" y="56"/>
                      <a:pt x="2" y="54"/>
                    </a:cubicBezTo>
                    <a:cubicBezTo>
                      <a:pt x="76" y="2"/>
                      <a:pt x="76" y="2"/>
                      <a:pt x="76" y="2"/>
                    </a:cubicBezTo>
                    <a:cubicBezTo>
                      <a:pt x="78" y="0"/>
                      <a:pt x="81" y="0"/>
                      <a:pt x="83" y="2"/>
                    </a:cubicBezTo>
                    <a:lnTo>
                      <a:pt x="136" y="5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45" name="Freeform 20">
                <a:extLst>
                  <a:ext uri="{FF2B5EF4-FFF2-40B4-BE49-F238E27FC236}">
                    <a16:creationId xmlns:a16="http://schemas.microsoft.com/office/drawing/2014/main" id="{ADDC6A3A-6938-43DE-9210-CD97D9FE3F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8" y="2041"/>
                <a:ext cx="340" cy="405"/>
              </a:xfrm>
              <a:custGeom>
                <a:avLst/>
                <a:gdLst>
                  <a:gd name="T0" fmla="*/ 0 w 340"/>
                  <a:gd name="T1" fmla="*/ 75 h 405"/>
                  <a:gd name="T2" fmla="*/ 0 w 340"/>
                  <a:gd name="T3" fmla="*/ 0 h 405"/>
                  <a:gd name="T4" fmla="*/ 337 w 340"/>
                  <a:gd name="T5" fmla="*/ 318 h 405"/>
                  <a:gd name="T6" fmla="*/ 340 w 340"/>
                  <a:gd name="T7" fmla="*/ 405 h 405"/>
                  <a:gd name="T8" fmla="*/ 0 w 340"/>
                  <a:gd name="T9" fmla="*/ 75 h 4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40" h="405">
                    <a:moveTo>
                      <a:pt x="0" y="75"/>
                    </a:moveTo>
                    <a:lnTo>
                      <a:pt x="0" y="0"/>
                    </a:lnTo>
                    <a:lnTo>
                      <a:pt x="337" y="318"/>
                    </a:lnTo>
                    <a:lnTo>
                      <a:pt x="340" y="405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rgbClr val="6C6D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46" name="Freeform 21">
                <a:extLst>
                  <a:ext uri="{FF2B5EF4-FFF2-40B4-BE49-F238E27FC236}">
                    <a16:creationId xmlns:a16="http://schemas.microsoft.com/office/drawing/2014/main" id="{2828DB27-369B-4A20-A4AB-51C1ABC333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" y="2075"/>
                <a:ext cx="828" cy="819"/>
              </a:xfrm>
              <a:custGeom>
                <a:avLst/>
                <a:gdLst>
                  <a:gd name="T0" fmla="*/ 1788 w 560"/>
                  <a:gd name="T1" fmla="*/ 77 h 554"/>
                  <a:gd name="T2" fmla="*/ 2676 w 560"/>
                  <a:gd name="T3" fmla="*/ 899 h 554"/>
                  <a:gd name="T4" fmla="*/ 2215 w 560"/>
                  <a:gd name="T5" fmla="*/ 1160 h 554"/>
                  <a:gd name="T6" fmla="*/ 1687 w 560"/>
                  <a:gd name="T7" fmla="*/ 1790 h 554"/>
                  <a:gd name="T8" fmla="*/ 979 w 560"/>
                  <a:gd name="T9" fmla="*/ 2646 h 554"/>
                  <a:gd name="T10" fmla="*/ 0 w 560"/>
                  <a:gd name="T11" fmla="*/ 1576 h 554"/>
                  <a:gd name="T12" fmla="*/ 640 w 560"/>
                  <a:gd name="T13" fmla="*/ 1095 h 554"/>
                  <a:gd name="T14" fmla="*/ 1207 w 560"/>
                  <a:gd name="T15" fmla="*/ 727 h 554"/>
                  <a:gd name="T16" fmla="*/ 1788 w 560"/>
                  <a:gd name="T17" fmla="*/ 77 h 55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60" h="554">
                    <a:moveTo>
                      <a:pt x="374" y="16"/>
                    </a:moveTo>
                    <a:cubicBezTo>
                      <a:pt x="560" y="188"/>
                      <a:pt x="560" y="188"/>
                      <a:pt x="560" y="188"/>
                    </a:cubicBezTo>
                    <a:cubicBezTo>
                      <a:pt x="560" y="188"/>
                      <a:pt x="469" y="180"/>
                      <a:pt x="463" y="243"/>
                    </a:cubicBezTo>
                    <a:cubicBezTo>
                      <a:pt x="457" y="306"/>
                      <a:pt x="487" y="363"/>
                      <a:pt x="353" y="375"/>
                    </a:cubicBezTo>
                    <a:cubicBezTo>
                      <a:pt x="219" y="387"/>
                      <a:pt x="173" y="493"/>
                      <a:pt x="205" y="554"/>
                    </a:cubicBezTo>
                    <a:cubicBezTo>
                      <a:pt x="0" y="330"/>
                      <a:pt x="0" y="330"/>
                      <a:pt x="0" y="330"/>
                    </a:cubicBezTo>
                    <a:cubicBezTo>
                      <a:pt x="0" y="330"/>
                      <a:pt x="39" y="227"/>
                      <a:pt x="134" y="229"/>
                    </a:cubicBezTo>
                    <a:cubicBezTo>
                      <a:pt x="229" y="231"/>
                      <a:pt x="260" y="274"/>
                      <a:pt x="252" y="152"/>
                    </a:cubicBezTo>
                    <a:cubicBezTo>
                      <a:pt x="244" y="30"/>
                      <a:pt x="331" y="0"/>
                      <a:pt x="374" y="1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47" name="Freeform 22">
                <a:extLst>
                  <a:ext uri="{FF2B5EF4-FFF2-40B4-BE49-F238E27FC236}">
                    <a16:creationId xmlns:a16="http://schemas.microsoft.com/office/drawing/2014/main" id="{CBAA8D63-74C7-482A-9508-9D0E548647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7" y="2131"/>
                <a:ext cx="632" cy="559"/>
              </a:xfrm>
              <a:custGeom>
                <a:avLst/>
                <a:gdLst>
                  <a:gd name="T0" fmla="*/ 90 w 427"/>
                  <a:gd name="T1" fmla="*/ 1809 h 378"/>
                  <a:gd name="T2" fmla="*/ 49 w 427"/>
                  <a:gd name="T3" fmla="*/ 1680 h 378"/>
                  <a:gd name="T4" fmla="*/ 110 w 427"/>
                  <a:gd name="T5" fmla="*/ 1702 h 378"/>
                  <a:gd name="T6" fmla="*/ 0 w 427"/>
                  <a:gd name="T7" fmla="*/ 1517 h 378"/>
                  <a:gd name="T8" fmla="*/ 178 w 427"/>
                  <a:gd name="T9" fmla="*/ 1630 h 378"/>
                  <a:gd name="T10" fmla="*/ 108 w 427"/>
                  <a:gd name="T11" fmla="*/ 1449 h 378"/>
                  <a:gd name="T12" fmla="*/ 120 w 427"/>
                  <a:gd name="T13" fmla="*/ 1454 h 378"/>
                  <a:gd name="T14" fmla="*/ 123 w 427"/>
                  <a:gd name="T15" fmla="*/ 1420 h 378"/>
                  <a:gd name="T16" fmla="*/ 292 w 427"/>
                  <a:gd name="T17" fmla="*/ 1575 h 378"/>
                  <a:gd name="T18" fmla="*/ 154 w 427"/>
                  <a:gd name="T19" fmla="*/ 1319 h 378"/>
                  <a:gd name="T20" fmla="*/ 73 w 427"/>
                  <a:gd name="T21" fmla="*/ 1119 h 378"/>
                  <a:gd name="T22" fmla="*/ 608 w 427"/>
                  <a:gd name="T23" fmla="*/ 1717 h 378"/>
                  <a:gd name="T24" fmla="*/ 432 w 427"/>
                  <a:gd name="T25" fmla="*/ 1207 h 378"/>
                  <a:gd name="T26" fmla="*/ 620 w 427"/>
                  <a:gd name="T27" fmla="*/ 1349 h 378"/>
                  <a:gd name="T28" fmla="*/ 589 w 427"/>
                  <a:gd name="T29" fmla="*/ 1224 h 378"/>
                  <a:gd name="T30" fmla="*/ 651 w 427"/>
                  <a:gd name="T31" fmla="*/ 1248 h 378"/>
                  <a:gd name="T32" fmla="*/ 639 w 427"/>
                  <a:gd name="T33" fmla="*/ 1177 h 378"/>
                  <a:gd name="T34" fmla="*/ 752 w 427"/>
                  <a:gd name="T35" fmla="*/ 1238 h 378"/>
                  <a:gd name="T36" fmla="*/ 722 w 427"/>
                  <a:gd name="T37" fmla="*/ 1119 h 378"/>
                  <a:gd name="T38" fmla="*/ 1190 w 427"/>
                  <a:gd name="T39" fmla="*/ 1466 h 378"/>
                  <a:gd name="T40" fmla="*/ 918 w 427"/>
                  <a:gd name="T41" fmla="*/ 980 h 378"/>
                  <a:gd name="T42" fmla="*/ 1305 w 427"/>
                  <a:gd name="T43" fmla="*/ 1387 h 378"/>
                  <a:gd name="T44" fmla="*/ 1187 w 427"/>
                  <a:gd name="T45" fmla="*/ 1148 h 378"/>
                  <a:gd name="T46" fmla="*/ 1270 w 427"/>
                  <a:gd name="T47" fmla="*/ 1238 h 378"/>
                  <a:gd name="T48" fmla="*/ 1242 w 427"/>
                  <a:gd name="T49" fmla="*/ 1177 h 378"/>
                  <a:gd name="T50" fmla="*/ 1319 w 427"/>
                  <a:gd name="T51" fmla="*/ 1189 h 378"/>
                  <a:gd name="T52" fmla="*/ 1301 w 427"/>
                  <a:gd name="T53" fmla="*/ 1119 h 378"/>
                  <a:gd name="T54" fmla="*/ 1397 w 427"/>
                  <a:gd name="T55" fmla="*/ 1133 h 378"/>
                  <a:gd name="T56" fmla="*/ 1128 w 427"/>
                  <a:gd name="T57" fmla="*/ 602 h 378"/>
                  <a:gd name="T58" fmla="*/ 1411 w 427"/>
                  <a:gd name="T59" fmla="*/ 818 h 378"/>
                  <a:gd name="T60" fmla="*/ 1751 w 427"/>
                  <a:gd name="T61" fmla="*/ 1038 h 378"/>
                  <a:gd name="T62" fmla="*/ 1310 w 427"/>
                  <a:gd name="T63" fmla="*/ 460 h 378"/>
                  <a:gd name="T64" fmla="*/ 1452 w 427"/>
                  <a:gd name="T65" fmla="*/ 507 h 378"/>
                  <a:gd name="T66" fmla="*/ 1378 w 427"/>
                  <a:gd name="T67" fmla="*/ 319 h 378"/>
                  <a:gd name="T68" fmla="*/ 1464 w 427"/>
                  <a:gd name="T69" fmla="*/ 350 h 378"/>
                  <a:gd name="T70" fmla="*/ 1387 w 427"/>
                  <a:gd name="T71" fmla="*/ 251 h 378"/>
                  <a:gd name="T72" fmla="*/ 1520 w 427"/>
                  <a:gd name="T73" fmla="*/ 297 h 378"/>
                  <a:gd name="T74" fmla="*/ 1387 w 427"/>
                  <a:gd name="T75" fmla="*/ 0 h 378"/>
                  <a:gd name="T76" fmla="*/ 1701 w 427"/>
                  <a:gd name="T77" fmla="*/ 306 h 378"/>
                  <a:gd name="T78" fmla="*/ 2048 w 427"/>
                  <a:gd name="T79" fmla="*/ 540 h 378"/>
                  <a:gd name="T80" fmla="*/ 1738 w 427"/>
                  <a:gd name="T81" fmla="*/ 123 h 378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427" h="378">
                    <a:moveTo>
                      <a:pt x="19" y="378"/>
                    </a:moveTo>
                    <a:cubicBezTo>
                      <a:pt x="13" y="370"/>
                      <a:pt x="10" y="360"/>
                      <a:pt x="10" y="351"/>
                    </a:cubicBezTo>
                    <a:cubicBezTo>
                      <a:pt x="14" y="353"/>
                      <a:pt x="19" y="353"/>
                      <a:pt x="23" y="356"/>
                    </a:cubicBezTo>
                    <a:cubicBezTo>
                      <a:pt x="14" y="343"/>
                      <a:pt x="4" y="331"/>
                      <a:pt x="0" y="317"/>
                    </a:cubicBezTo>
                    <a:cubicBezTo>
                      <a:pt x="13" y="322"/>
                      <a:pt x="25" y="333"/>
                      <a:pt x="37" y="341"/>
                    </a:cubicBezTo>
                    <a:cubicBezTo>
                      <a:pt x="29" y="329"/>
                      <a:pt x="28" y="315"/>
                      <a:pt x="22" y="303"/>
                    </a:cubicBezTo>
                    <a:cubicBezTo>
                      <a:pt x="23" y="301"/>
                      <a:pt x="25" y="304"/>
                      <a:pt x="25" y="304"/>
                    </a:cubicBezTo>
                    <a:cubicBezTo>
                      <a:pt x="25" y="302"/>
                      <a:pt x="25" y="299"/>
                      <a:pt x="26" y="297"/>
                    </a:cubicBezTo>
                    <a:cubicBezTo>
                      <a:pt x="37" y="308"/>
                      <a:pt x="49" y="319"/>
                      <a:pt x="61" y="329"/>
                    </a:cubicBezTo>
                    <a:cubicBezTo>
                      <a:pt x="43" y="317"/>
                      <a:pt x="40" y="295"/>
                      <a:pt x="32" y="276"/>
                    </a:cubicBezTo>
                    <a:cubicBezTo>
                      <a:pt x="26" y="262"/>
                      <a:pt x="16" y="250"/>
                      <a:pt x="15" y="234"/>
                    </a:cubicBezTo>
                    <a:cubicBezTo>
                      <a:pt x="59" y="271"/>
                      <a:pt x="88" y="319"/>
                      <a:pt x="127" y="359"/>
                    </a:cubicBezTo>
                    <a:cubicBezTo>
                      <a:pt x="110" y="333"/>
                      <a:pt x="91" y="284"/>
                      <a:pt x="90" y="252"/>
                    </a:cubicBezTo>
                    <a:cubicBezTo>
                      <a:pt x="105" y="257"/>
                      <a:pt x="116" y="273"/>
                      <a:pt x="129" y="282"/>
                    </a:cubicBezTo>
                    <a:cubicBezTo>
                      <a:pt x="127" y="273"/>
                      <a:pt x="124" y="265"/>
                      <a:pt x="123" y="256"/>
                    </a:cubicBezTo>
                    <a:cubicBezTo>
                      <a:pt x="127" y="258"/>
                      <a:pt x="132" y="258"/>
                      <a:pt x="136" y="261"/>
                    </a:cubicBezTo>
                    <a:cubicBezTo>
                      <a:pt x="132" y="255"/>
                      <a:pt x="135" y="252"/>
                      <a:pt x="133" y="246"/>
                    </a:cubicBezTo>
                    <a:cubicBezTo>
                      <a:pt x="142" y="249"/>
                      <a:pt x="149" y="255"/>
                      <a:pt x="157" y="259"/>
                    </a:cubicBezTo>
                    <a:cubicBezTo>
                      <a:pt x="154" y="251"/>
                      <a:pt x="152" y="242"/>
                      <a:pt x="151" y="234"/>
                    </a:cubicBezTo>
                    <a:cubicBezTo>
                      <a:pt x="184" y="243"/>
                      <a:pt x="222" y="284"/>
                      <a:pt x="248" y="306"/>
                    </a:cubicBezTo>
                    <a:cubicBezTo>
                      <a:pt x="224" y="283"/>
                      <a:pt x="203" y="237"/>
                      <a:pt x="191" y="205"/>
                    </a:cubicBezTo>
                    <a:cubicBezTo>
                      <a:pt x="214" y="235"/>
                      <a:pt x="251" y="260"/>
                      <a:pt x="272" y="290"/>
                    </a:cubicBezTo>
                    <a:cubicBezTo>
                      <a:pt x="265" y="275"/>
                      <a:pt x="248" y="257"/>
                      <a:pt x="247" y="240"/>
                    </a:cubicBezTo>
                    <a:cubicBezTo>
                      <a:pt x="252" y="247"/>
                      <a:pt x="259" y="253"/>
                      <a:pt x="265" y="259"/>
                    </a:cubicBezTo>
                    <a:cubicBezTo>
                      <a:pt x="262" y="255"/>
                      <a:pt x="261" y="250"/>
                      <a:pt x="259" y="246"/>
                    </a:cubicBezTo>
                    <a:cubicBezTo>
                      <a:pt x="262" y="248"/>
                      <a:pt x="271" y="248"/>
                      <a:pt x="275" y="249"/>
                    </a:cubicBezTo>
                    <a:cubicBezTo>
                      <a:pt x="272" y="244"/>
                      <a:pt x="273" y="239"/>
                      <a:pt x="271" y="234"/>
                    </a:cubicBezTo>
                    <a:cubicBezTo>
                      <a:pt x="277" y="237"/>
                      <a:pt x="284" y="238"/>
                      <a:pt x="291" y="237"/>
                    </a:cubicBezTo>
                    <a:cubicBezTo>
                      <a:pt x="290" y="199"/>
                      <a:pt x="249" y="161"/>
                      <a:pt x="235" y="126"/>
                    </a:cubicBezTo>
                    <a:cubicBezTo>
                      <a:pt x="256" y="136"/>
                      <a:pt x="272" y="159"/>
                      <a:pt x="294" y="171"/>
                    </a:cubicBezTo>
                    <a:cubicBezTo>
                      <a:pt x="319" y="185"/>
                      <a:pt x="345" y="195"/>
                      <a:pt x="365" y="217"/>
                    </a:cubicBezTo>
                    <a:cubicBezTo>
                      <a:pt x="343" y="185"/>
                      <a:pt x="269" y="138"/>
                      <a:pt x="273" y="96"/>
                    </a:cubicBezTo>
                    <a:cubicBezTo>
                      <a:pt x="282" y="99"/>
                      <a:pt x="292" y="104"/>
                      <a:pt x="303" y="106"/>
                    </a:cubicBezTo>
                    <a:cubicBezTo>
                      <a:pt x="293" y="94"/>
                      <a:pt x="287" y="83"/>
                      <a:pt x="287" y="67"/>
                    </a:cubicBezTo>
                    <a:cubicBezTo>
                      <a:pt x="292" y="69"/>
                      <a:pt x="301" y="71"/>
                      <a:pt x="305" y="73"/>
                    </a:cubicBezTo>
                    <a:cubicBezTo>
                      <a:pt x="301" y="66"/>
                      <a:pt x="293" y="60"/>
                      <a:pt x="289" y="53"/>
                    </a:cubicBezTo>
                    <a:cubicBezTo>
                      <a:pt x="298" y="57"/>
                      <a:pt x="308" y="60"/>
                      <a:pt x="317" y="62"/>
                    </a:cubicBezTo>
                    <a:cubicBezTo>
                      <a:pt x="314" y="40"/>
                      <a:pt x="294" y="22"/>
                      <a:pt x="289" y="0"/>
                    </a:cubicBezTo>
                    <a:cubicBezTo>
                      <a:pt x="315" y="15"/>
                      <a:pt x="333" y="44"/>
                      <a:pt x="354" y="64"/>
                    </a:cubicBezTo>
                    <a:cubicBezTo>
                      <a:pt x="377" y="84"/>
                      <a:pt x="408" y="90"/>
                      <a:pt x="427" y="113"/>
                    </a:cubicBezTo>
                    <a:cubicBezTo>
                      <a:pt x="407" y="86"/>
                      <a:pt x="377" y="52"/>
                      <a:pt x="362" y="26"/>
                    </a:cubicBez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48" name="Freeform 23">
                <a:extLst>
                  <a:ext uri="{FF2B5EF4-FFF2-40B4-BE49-F238E27FC236}">
                    <a16:creationId xmlns:a16="http://schemas.microsoft.com/office/drawing/2014/main" id="{AAA5AD1D-DEDF-4669-8CE3-33158C1073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4" y="2158"/>
                <a:ext cx="550" cy="547"/>
              </a:xfrm>
              <a:custGeom>
                <a:avLst/>
                <a:gdLst>
                  <a:gd name="T0" fmla="*/ 87 w 372"/>
                  <a:gd name="T1" fmla="*/ 1768 h 370"/>
                  <a:gd name="T2" fmla="*/ 339 w 372"/>
                  <a:gd name="T3" fmla="*/ 1261 h 370"/>
                  <a:gd name="T4" fmla="*/ 970 w 372"/>
                  <a:gd name="T5" fmla="*/ 1187 h 370"/>
                  <a:gd name="T6" fmla="*/ 1348 w 372"/>
                  <a:gd name="T7" fmla="*/ 846 h 370"/>
                  <a:gd name="T8" fmla="*/ 1777 w 372"/>
                  <a:gd name="T9" fmla="*/ 109 h 37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72" h="370">
                    <a:moveTo>
                      <a:pt x="18" y="370"/>
                    </a:moveTo>
                    <a:cubicBezTo>
                      <a:pt x="18" y="370"/>
                      <a:pt x="0" y="282"/>
                      <a:pt x="71" y="264"/>
                    </a:cubicBezTo>
                    <a:cubicBezTo>
                      <a:pt x="142" y="246"/>
                      <a:pt x="158" y="242"/>
                      <a:pt x="203" y="248"/>
                    </a:cubicBezTo>
                    <a:cubicBezTo>
                      <a:pt x="248" y="254"/>
                      <a:pt x="298" y="250"/>
                      <a:pt x="282" y="177"/>
                    </a:cubicBezTo>
                    <a:cubicBezTo>
                      <a:pt x="266" y="104"/>
                      <a:pt x="278" y="0"/>
                      <a:pt x="372" y="23"/>
                    </a:cubicBezTo>
                  </a:path>
                </a:pathLst>
              </a:custGeom>
              <a:noFill/>
              <a:ln w="476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49" name="Line 24">
                <a:extLst>
                  <a:ext uri="{FF2B5EF4-FFF2-40B4-BE49-F238E27FC236}">
                    <a16:creationId xmlns:a16="http://schemas.microsoft.com/office/drawing/2014/main" id="{BDB3743B-3F16-4CDA-A55B-8BF18F9439B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374" y="1251"/>
                <a:ext cx="710" cy="503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50" name="Freeform 25">
                <a:extLst>
                  <a:ext uri="{FF2B5EF4-FFF2-40B4-BE49-F238E27FC236}">
                    <a16:creationId xmlns:a16="http://schemas.microsoft.com/office/drawing/2014/main" id="{7C475424-F33E-4794-9144-57140131DE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67" y="1214"/>
                <a:ext cx="767" cy="549"/>
              </a:xfrm>
              <a:custGeom>
                <a:avLst/>
                <a:gdLst>
                  <a:gd name="T0" fmla="*/ 22 w 519"/>
                  <a:gd name="T1" fmla="*/ 1740 h 371"/>
                  <a:gd name="T2" fmla="*/ 0 w 519"/>
                  <a:gd name="T3" fmla="*/ 1640 h 371"/>
                  <a:gd name="T4" fmla="*/ 148 w 519"/>
                  <a:gd name="T5" fmla="*/ 1757 h 371"/>
                  <a:gd name="T6" fmla="*/ 59 w 519"/>
                  <a:gd name="T7" fmla="*/ 1620 h 371"/>
                  <a:gd name="T8" fmla="*/ 151 w 519"/>
                  <a:gd name="T9" fmla="*/ 1680 h 371"/>
                  <a:gd name="T10" fmla="*/ 90 w 519"/>
                  <a:gd name="T11" fmla="*/ 1419 h 371"/>
                  <a:gd name="T12" fmla="*/ 324 w 519"/>
                  <a:gd name="T13" fmla="*/ 1610 h 371"/>
                  <a:gd name="T14" fmla="*/ 542 w 519"/>
                  <a:gd name="T15" fmla="*/ 1779 h 371"/>
                  <a:gd name="T16" fmla="*/ 343 w 519"/>
                  <a:gd name="T17" fmla="*/ 1487 h 371"/>
                  <a:gd name="T18" fmla="*/ 207 w 519"/>
                  <a:gd name="T19" fmla="*/ 1270 h 371"/>
                  <a:gd name="T20" fmla="*/ 492 w 519"/>
                  <a:gd name="T21" fmla="*/ 1539 h 371"/>
                  <a:gd name="T22" fmla="*/ 426 w 519"/>
                  <a:gd name="T23" fmla="*/ 1438 h 371"/>
                  <a:gd name="T24" fmla="*/ 479 w 519"/>
                  <a:gd name="T25" fmla="*/ 1466 h 371"/>
                  <a:gd name="T26" fmla="*/ 479 w 519"/>
                  <a:gd name="T27" fmla="*/ 1391 h 371"/>
                  <a:gd name="T28" fmla="*/ 572 w 519"/>
                  <a:gd name="T29" fmla="*/ 1424 h 371"/>
                  <a:gd name="T30" fmla="*/ 529 w 519"/>
                  <a:gd name="T31" fmla="*/ 1261 h 371"/>
                  <a:gd name="T32" fmla="*/ 721 w 519"/>
                  <a:gd name="T33" fmla="*/ 1329 h 371"/>
                  <a:gd name="T34" fmla="*/ 689 w 519"/>
                  <a:gd name="T35" fmla="*/ 1181 h 371"/>
                  <a:gd name="T36" fmla="*/ 801 w 519"/>
                  <a:gd name="T37" fmla="*/ 1209 h 371"/>
                  <a:gd name="T38" fmla="*/ 777 w 519"/>
                  <a:gd name="T39" fmla="*/ 1169 h 371"/>
                  <a:gd name="T40" fmla="*/ 897 w 519"/>
                  <a:gd name="T41" fmla="*/ 1181 h 371"/>
                  <a:gd name="T42" fmla="*/ 758 w 519"/>
                  <a:gd name="T43" fmla="*/ 886 h 371"/>
                  <a:gd name="T44" fmla="*/ 1339 w 519"/>
                  <a:gd name="T45" fmla="*/ 1379 h 371"/>
                  <a:gd name="T46" fmla="*/ 1066 w 519"/>
                  <a:gd name="T47" fmla="*/ 937 h 371"/>
                  <a:gd name="T48" fmla="*/ 1175 w 519"/>
                  <a:gd name="T49" fmla="*/ 987 h 371"/>
                  <a:gd name="T50" fmla="*/ 1169 w 519"/>
                  <a:gd name="T51" fmla="*/ 898 h 371"/>
                  <a:gd name="T52" fmla="*/ 1256 w 519"/>
                  <a:gd name="T53" fmla="*/ 926 h 371"/>
                  <a:gd name="T54" fmla="*/ 1235 w 519"/>
                  <a:gd name="T55" fmla="*/ 806 h 371"/>
                  <a:gd name="T56" fmla="*/ 1366 w 519"/>
                  <a:gd name="T57" fmla="*/ 826 h 371"/>
                  <a:gd name="T58" fmla="*/ 1345 w 519"/>
                  <a:gd name="T59" fmla="*/ 713 h 371"/>
                  <a:gd name="T60" fmla="*/ 1436 w 519"/>
                  <a:gd name="T61" fmla="*/ 752 h 371"/>
                  <a:gd name="T62" fmla="*/ 1278 w 519"/>
                  <a:gd name="T63" fmla="*/ 411 h 371"/>
                  <a:gd name="T64" fmla="*/ 1893 w 519"/>
                  <a:gd name="T65" fmla="*/ 991 h 371"/>
                  <a:gd name="T66" fmla="*/ 1627 w 519"/>
                  <a:gd name="T67" fmla="*/ 457 h 371"/>
                  <a:gd name="T68" fmla="*/ 1824 w 519"/>
                  <a:gd name="T69" fmla="*/ 552 h 371"/>
                  <a:gd name="T70" fmla="*/ 1775 w 519"/>
                  <a:gd name="T71" fmla="*/ 447 h 371"/>
                  <a:gd name="T72" fmla="*/ 1884 w 519"/>
                  <a:gd name="T73" fmla="*/ 493 h 371"/>
                  <a:gd name="T74" fmla="*/ 1846 w 519"/>
                  <a:gd name="T75" fmla="*/ 373 h 371"/>
                  <a:gd name="T76" fmla="*/ 1924 w 519"/>
                  <a:gd name="T77" fmla="*/ 407 h 371"/>
                  <a:gd name="T78" fmla="*/ 1893 w 519"/>
                  <a:gd name="T79" fmla="*/ 357 h 371"/>
                  <a:gd name="T80" fmla="*/ 2034 w 519"/>
                  <a:gd name="T81" fmla="*/ 379 h 371"/>
                  <a:gd name="T82" fmla="*/ 1918 w 519"/>
                  <a:gd name="T83" fmla="*/ 0 h 371"/>
                  <a:gd name="T84" fmla="*/ 2257 w 519"/>
                  <a:gd name="T85" fmla="*/ 346 h 371"/>
                  <a:gd name="T86" fmla="*/ 2477 w 519"/>
                  <a:gd name="T87" fmla="*/ 608 h 371"/>
                  <a:gd name="T88" fmla="*/ 2248 w 519"/>
                  <a:gd name="T89" fmla="*/ 96 h 371"/>
                  <a:gd name="T90" fmla="*/ 2323 w 519"/>
                  <a:gd name="T91" fmla="*/ 133 h 371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519" h="371">
                    <a:moveTo>
                      <a:pt x="5" y="363"/>
                    </a:moveTo>
                    <a:cubicBezTo>
                      <a:pt x="4" y="356"/>
                      <a:pt x="2" y="348"/>
                      <a:pt x="0" y="342"/>
                    </a:cubicBezTo>
                    <a:cubicBezTo>
                      <a:pt x="10" y="350"/>
                      <a:pt x="23" y="357"/>
                      <a:pt x="31" y="366"/>
                    </a:cubicBezTo>
                    <a:cubicBezTo>
                      <a:pt x="24" y="359"/>
                      <a:pt x="16" y="348"/>
                      <a:pt x="12" y="338"/>
                    </a:cubicBezTo>
                    <a:cubicBezTo>
                      <a:pt x="19" y="341"/>
                      <a:pt x="26" y="347"/>
                      <a:pt x="32" y="350"/>
                    </a:cubicBezTo>
                    <a:cubicBezTo>
                      <a:pt x="29" y="333"/>
                      <a:pt x="26" y="310"/>
                      <a:pt x="19" y="296"/>
                    </a:cubicBezTo>
                    <a:cubicBezTo>
                      <a:pt x="36" y="305"/>
                      <a:pt x="51" y="324"/>
                      <a:pt x="68" y="336"/>
                    </a:cubicBezTo>
                    <a:cubicBezTo>
                      <a:pt x="84" y="347"/>
                      <a:pt x="99" y="359"/>
                      <a:pt x="114" y="371"/>
                    </a:cubicBezTo>
                    <a:cubicBezTo>
                      <a:pt x="95" y="355"/>
                      <a:pt x="85" y="330"/>
                      <a:pt x="72" y="310"/>
                    </a:cubicBezTo>
                    <a:cubicBezTo>
                      <a:pt x="63" y="295"/>
                      <a:pt x="50" y="282"/>
                      <a:pt x="43" y="265"/>
                    </a:cubicBezTo>
                    <a:cubicBezTo>
                      <a:pt x="60" y="286"/>
                      <a:pt x="88" y="299"/>
                      <a:pt x="103" y="321"/>
                    </a:cubicBezTo>
                    <a:cubicBezTo>
                      <a:pt x="97" y="315"/>
                      <a:pt x="92" y="308"/>
                      <a:pt x="89" y="300"/>
                    </a:cubicBezTo>
                    <a:cubicBezTo>
                      <a:pt x="93" y="302"/>
                      <a:pt x="97" y="303"/>
                      <a:pt x="100" y="306"/>
                    </a:cubicBezTo>
                    <a:cubicBezTo>
                      <a:pt x="100" y="303"/>
                      <a:pt x="101" y="294"/>
                      <a:pt x="100" y="290"/>
                    </a:cubicBezTo>
                    <a:cubicBezTo>
                      <a:pt x="107" y="290"/>
                      <a:pt x="114" y="293"/>
                      <a:pt x="120" y="297"/>
                    </a:cubicBezTo>
                    <a:cubicBezTo>
                      <a:pt x="117" y="287"/>
                      <a:pt x="112" y="274"/>
                      <a:pt x="111" y="263"/>
                    </a:cubicBezTo>
                    <a:cubicBezTo>
                      <a:pt x="123" y="270"/>
                      <a:pt x="138" y="275"/>
                      <a:pt x="151" y="277"/>
                    </a:cubicBezTo>
                    <a:cubicBezTo>
                      <a:pt x="143" y="268"/>
                      <a:pt x="142" y="257"/>
                      <a:pt x="144" y="246"/>
                    </a:cubicBezTo>
                    <a:cubicBezTo>
                      <a:pt x="152" y="248"/>
                      <a:pt x="161" y="249"/>
                      <a:pt x="168" y="252"/>
                    </a:cubicBezTo>
                    <a:cubicBezTo>
                      <a:pt x="166" y="249"/>
                      <a:pt x="164" y="245"/>
                      <a:pt x="163" y="244"/>
                    </a:cubicBezTo>
                    <a:cubicBezTo>
                      <a:pt x="171" y="245"/>
                      <a:pt x="180" y="249"/>
                      <a:pt x="188" y="246"/>
                    </a:cubicBezTo>
                    <a:cubicBezTo>
                      <a:pt x="179" y="226"/>
                      <a:pt x="164" y="206"/>
                      <a:pt x="159" y="185"/>
                    </a:cubicBezTo>
                    <a:cubicBezTo>
                      <a:pt x="198" y="216"/>
                      <a:pt x="253" y="246"/>
                      <a:pt x="281" y="288"/>
                    </a:cubicBezTo>
                    <a:cubicBezTo>
                      <a:pt x="265" y="256"/>
                      <a:pt x="241" y="227"/>
                      <a:pt x="223" y="195"/>
                    </a:cubicBezTo>
                    <a:cubicBezTo>
                      <a:pt x="231" y="197"/>
                      <a:pt x="240" y="200"/>
                      <a:pt x="246" y="206"/>
                    </a:cubicBezTo>
                    <a:cubicBezTo>
                      <a:pt x="245" y="200"/>
                      <a:pt x="246" y="192"/>
                      <a:pt x="245" y="187"/>
                    </a:cubicBezTo>
                    <a:cubicBezTo>
                      <a:pt x="250" y="191"/>
                      <a:pt x="257" y="191"/>
                      <a:pt x="263" y="193"/>
                    </a:cubicBezTo>
                    <a:cubicBezTo>
                      <a:pt x="261" y="185"/>
                      <a:pt x="258" y="176"/>
                      <a:pt x="259" y="168"/>
                    </a:cubicBezTo>
                    <a:cubicBezTo>
                      <a:pt x="269" y="167"/>
                      <a:pt x="277" y="173"/>
                      <a:pt x="286" y="172"/>
                    </a:cubicBezTo>
                    <a:cubicBezTo>
                      <a:pt x="284" y="165"/>
                      <a:pt x="282" y="157"/>
                      <a:pt x="282" y="149"/>
                    </a:cubicBezTo>
                    <a:cubicBezTo>
                      <a:pt x="287" y="152"/>
                      <a:pt x="296" y="154"/>
                      <a:pt x="301" y="157"/>
                    </a:cubicBezTo>
                    <a:cubicBezTo>
                      <a:pt x="293" y="133"/>
                      <a:pt x="278" y="109"/>
                      <a:pt x="268" y="86"/>
                    </a:cubicBezTo>
                    <a:cubicBezTo>
                      <a:pt x="318" y="113"/>
                      <a:pt x="356" y="168"/>
                      <a:pt x="397" y="207"/>
                    </a:cubicBezTo>
                    <a:cubicBezTo>
                      <a:pt x="369" y="177"/>
                      <a:pt x="350" y="134"/>
                      <a:pt x="341" y="95"/>
                    </a:cubicBezTo>
                    <a:cubicBezTo>
                      <a:pt x="355" y="99"/>
                      <a:pt x="366" y="116"/>
                      <a:pt x="382" y="115"/>
                    </a:cubicBezTo>
                    <a:cubicBezTo>
                      <a:pt x="378" y="109"/>
                      <a:pt x="373" y="101"/>
                      <a:pt x="372" y="93"/>
                    </a:cubicBezTo>
                    <a:cubicBezTo>
                      <a:pt x="380" y="95"/>
                      <a:pt x="387" y="99"/>
                      <a:pt x="395" y="103"/>
                    </a:cubicBezTo>
                    <a:cubicBezTo>
                      <a:pt x="391" y="96"/>
                      <a:pt x="385" y="86"/>
                      <a:pt x="387" y="78"/>
                    </a:cubicBezTo>
                    <a:cubicBezTo>
                      <a:pt x="392" y="80"/>
                      <a:pt x="398" y="80"/>
                      <a:pt x="403" y="85"/>
                    </a:cubicBezTo>
                    <a:cubicBezTo>
                      <a:pt x="401" y="82"/>
                      <a:pt x="399" y="77"/>
                      <a:pt x="397" y="74"/>
                    </a:cubicBezTo>
                    <a:cubicBezTo>
                      <a:pt x="407" y="75"/>
                      <a:pt x="417" y="78"/>
                      <a:pt x="426" y="79"/>
                    </a:cubicBezTo>
                    <a:cubicBezTo>
                      <a:pt x="425" y="53"/>
                      <a:pt x="405" y="27"/>
                      <a:pt x="402" y="0"/>
                    </a:cubicBezTo>
                    <a:cubicBezTo>
                      <a:pt x="427" y="14"/>
                      <a:pt x="453" y="50"/>
                      <a:pt x="473" y="72"/>
                    </a:cubicBezTo>
                    <a:cubicBezTo>
                      <a:pt x="490" y="89"/>
                      <a:pt x="502" y="110"/>
                      <a:pt x="519" y="127"/>
                    </a:cubicBezTo>
                    <a:cubicBezTo>
                      <a:pt x="498" y="102"/>
                      <a:pt x="477" y="53"/>
                      <a:pt x="471" y="20"/>
                    </a:cubicBezTo>
                    <a:cubicBezTo>
                      <a:pt x="476" y="22"/>
                      <a:pt x="482" y="24"/>
                      <a:pt x="487" y="28"/>
                    </a:cubicBez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51" name="Freeform 26">
                <a:extLst>
                  <a:ext uri="{FF2B5EF4-FFF2-40B4-BE49-F238E27FC236}">
                    <a16:creationId xmlns:a16="http://schemas.microsoft.com/office/drawing/2014/main" id="{F61FAC6C-CD7B-4F37-8CF1-B0536855BA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72" y="2458"/>
                <a:ext cx="1141" cy="1101"/>
              </a:xfrm>
              <a:custGeom>
                <a:avLst/>
                <a:gdLst>
                  <a:gd name="T0" fmla="*/ 3 w 1141"/>
                  <a:gd name="T1" fmla="*/ 932 h 1101"/>
                  <a:gd name="T2" fmla="*/ 0 w 1141"/>
                  <a:gd name="T3" fmla="*/ 1101 h 1101"/>
                  <a:gd name="T4" fmla="*/ 1139 w 1141"/>
                  <a:gd name="T5" fmla="*/ 164 h 1101"/>
                  <a:gd name="T6" fmla="*/ 1141 w 1141"/>
                  <a:gd name="T7" fmla="*/ 0 h 1101"/>
                  <a:gd name="T8" fmla="*/ 3 w 1141"/>
                  <a:gd name="T9" fmla="*/ 932 h 110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41" h="1101">
                    <a:moveTo>
                      <a:pt x="3" y="932"/>
                    </a:moveTo>
                    <a:lnTo>
                      <a:pt x="0" y="1101"/>
                    </a:lnTo>
                    <a:lnTo>
                      <a:pt x="1139" y="164"/>
                    </a:lnTo>
                    <a:lnTo>
                      <a:pt x="1141" y="0"/>
                    </a:lnTo>
                    <a:lnTo>
                      <a:pt x="3" y="9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52" name="Line 27">
                <a:extLst>
                  <a:ext uri="{FF2B5EF4-FFF2-40B4-BE49-F238E27FC236}">
                    <a16:creationId xmlns:a16="http://schemas.microsoft.com/office/drawing/2014/main" id="{B7BF43F9-56C8-4CF3-9523-656404409C4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942" y="949"/>
                <a:ext cx="1222" cy="83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53" name="Line 28">
                <a:extLst>
                  <a:ext uri="{FF2B5EF4-FFF2-40B4-BE49-F238E27FC236}">
                    <a16:creationId xmlns:a16="http://schemas.microsoft.com/office/drawing/2014/main" id="{E80A8783-87C6-4DAD-A715-18E5F398703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356" y="1292"/>
                <a:ext cx="1226" cy="869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54" name="Freeform 29">
                <a:extLst>
                  <a:ext uri="{FF2B5EF4-FFF2-40B4-BE49-F238E27FC236}">
                    <a16:creationId xmlns:a16="http://schemas.microsoft.com/office/drawing/2014/main" id="{D79CAF56-C24E-46C4-A35A-CCAE36660D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5" y="2317"/>
                <a:ext cx="547" cy="863"/>
              </a:xfrm>
              <a:custGeom>
                <a:avLst/>
                <a:gdLst>
                  <a:gd name="T0" fmla="*/ 1749 w 370"/>
                  <a:gd name="T1" fmla="*/ 1871 h 583"/>
                  <a:gd name="T2" fmla="*/ 1696 w 370"/>
                  <a:gd name="T3" fmla="*/ 2047 h 583"/>
                  <a:gd name="T4" fmla="*/ 791 w 370"/>
                  <a:gd name="T5" fmla="*/ 2768 h 583"/>
                  <a:gd name="T6" fmla="*/ 656 w 370"/>
                  <a:gd name="T7" fmla="*/ 2675 h 583"/>
                  <a:gd name="T8" fmla="*/ 33 w 370"/>
                  <a:gd name="T9" fmla="*/ 907 h 583"/>
                  <a:gd name="T10" fmla="*/ 87 w 370"/>
                  <a:gd name="T11" fmla="*/ 716 h 583"/>
                  <a:gd name="T12" fmla="*/ 974 w 370"/>
                  <a:gd name="T13" fmla="*/ 19 h 583"/>
                  <a:gd name="T14" fmla="*/ 1112 w 370"/>
                  <a:gd name="T15" fmla="*/ 87 h 583"/>
                  <a:gd name="T16" fmla="*/ 1749 w 370"/>
                  <a:gd name="T17" fmla="*/ 1871 h 58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70" h="583">
                    <a:moveTo>
                      <a:pt x="366" y="390"/>
                    </a:moveTo>
                    <a:cubicBezTo>
                      <a:pt x="370" y="402"/>
                      <a:pt x="366" y="419"/>
                      <a:pt x="355" y="426"/>
                    </a:cubicBezTo>
                    <a:cubicBezTo>
                      <a:pt x="166" y="576"/>
                      <a:pt x="166" y="576"/>
                      <a:pt x="166" y="576"/>
                    </a:cubicBezTo>
                    <a:cubicBezTo>
                      <a:pt x="153" y="583"/>
                      <a:pt x="144" y="580"/>
                      <a:pt x="137" y="557"/>
                    </a:cubicBezTo>
                    <a:cubicBezTo>
                      <a:pt x="7" y="189"/>
                      <a:pt x="7" y="189"/>
                      <a:pt x="7" y="189"/>
                    </a:cubicBezTo>
                    <a:cubicBezTo>
                      <a:pt x="0" y="166"/>
                      <a:pt x="6" y="157"/>
                      <a:pt x="18" y="149"/>
                    </a:cubicBezTo>
                    <a:cubicBezTo>
                      <a:pt x="204" y="4"/>
                      <a:pt x="204" y="4"/>
                      <a:pt x="204" y="4"/>
                    </a:cubicBezTo>
                    <a:cubicBezTo>
                      <a:pt x="216" y="0"/>
                      <a:pt x="229" y="6"/>
                      <a:pt x="233" y="18"/>
                    </a:cubicBezTo>
                    <a:lnTo>
                      <a:pt x="366" y="390"/>
                    </a:lnTo>
                    <a:close/>
                  </a:path>
                </a:pathLst>
              </a:custGeom>
              <a:solidFill>
                <a:srgbClr val="6C6D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55" name="Freeform 30">
                <a:extLst>
                  <a:ext uri="{FF2B5EF4-FFF2-40B4-BE49-F238E27FC236}">
                    <a16:creationId xmlns:a16="http://schemas.microsoft.com/office/drawing/2014/main" id="{0F4B7871-BA87-4799-9B97-1B35645D88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8" y="2338"/>
                <a:ext cx="504" cy="818"/>
              </a:xfrm>
              <a:custGeom>
                <a:avLst/>
                <a:gdLst>
                  <a:gd name="T0" fmla="*/ 1608 w 341"/>
                  <a:gd name="T1" fmla="*/ 1788 h 553"/>
                  <a:gd name="T2" fmla="*/ 1559 w 341"/>
                  <a:gd name="T3" fmla="*/ 1947 h 553"/>
                  <a:gd name="T4" fmla="*/ 755 w 341"/>
                  <a:gd name="T5" fmla="*/ 2620 h 553"/>
                  <a:gd name="T6" fmla="*/ 627 w 341"/>
                  <a:gd name="T7" fmla="*/ 2526 h 553"/>
                  <a:gd name="T8" fmla="*/ 40 w 341"/>
                  <a:gd name="T9" fmla="*/ 842 h 553"/>
                  <a:gd name="T10" fmla="*/ 81 w 341"/>
                  <a:gd name="T11" fmla="*/ 667 h 553"/>
                  <a:gd name="T12" fmla="*/ 872 w 341"/>
                  <a:gd name="T13" fmla="*/ 13 h 553"/>
                  <a:gd name="T14" fmla="*/ 1001 w 341"/>
                  <a:gd name="T15" fmla="*/ 81 h 553"/>
                  <a:gd name="T16" fmla="*/ 1608 w 341"/>
                  <a:gd name="T17" fmla="*/ 1788 h 55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41" h="553">
                    <a:moveTo>
                      <a:pt x="337" y="373"/>
                    </a:moveTo>
                    <a:cubicBezTo>
                      <a:pt x="341" y="385"/>
                      <a:pt x="337" y="401"/>
                      <a:pt x="327" y="407"/>
                    </a:cubicBezTo>
                    <a:cubicBezTo>
                      <a:pt x="158" y="547"/>
                      <a:pt x="158" y="547"/>
                      <a:pt x="158" y="547"/>
                    </a:cubicBezTo>
                    <a:cubicBezTo>
                      <a:pt x="147" y="553"/>
                      <a:pt x="138" y="551"/>
                      <a:pt x="131" y="528"/>
                    </a:cubicBezTo>
                    <a:cubicBezTo>
                      <a:pt x="8" y="176"/>
                      <a:pt x="8" y="176"/>
                      <a:pt x="8" y="176"/>
                    </a:cubicBezTo>
                    <a:cubicBezTo>
                      <a:pt x="0" y="155"/>
                      <a:pt x="6" y="146"/>
                      <a:pt x="17" y="139"/>
                    </a:cubicBezTo>
                    <a:cubicBezTo>
                      <a:pt x="183" y="3"/>
                      <a:pt x="183" y="3"/>
                      <a:pt x="183" y="3"/>
                    </a:cubicBezTo>
                    <a:cubicBezTo>
                      <a:pt x="194" y="0"/>
                      <a:pt x="206" y="6"/>
                      <a:pt x="210" y="17"/>
                    </a:cubicBezTo>
                    <a:lnTo>
                      <a:pt x="337" y="373"/>
                    </a:lnTo>
                    <a:close/>
                  </a:path>
                </a:pathLst>
              </a:custGeom>
              <a:solidFill>
                <a:srgbClr val="EBEC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56" name="Freeform 31">
                <a:extLst>
                  <a:ext uri="{FF2B5EF4-FFF2-40B4-BE49-F238E27FC236}">
                    <a16:creationId xmlns:a16="http://schemas.microsoft.com/office/drawing/2014/main" id="{6D8F6BD3-0471-4D6A-A4ED-3A72A26094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68" y="2476"/>
                <a:ext cx="387" cy="589"/>
              </a:xfrm>
              <a:custGeom>
                <a:avLst/>
                <a:gdLst>
                  <a:gd name="T0" fmla="*/ 13 w 262"/>
                  <a:gd name="T1" fmla="*/ 115 h 398"/>
                  <a:gd name="T2" fmla="*/ 0 w 262"/>
                  <a:gd name="T3" fmla="*/ 432 h 398"/>
                  <a:gd name="T4" fmla="*/ 182 w 262"/>
                  <a:gd name="T5" fmla="*/ 920 h 398"/>
                  <a:gd name="T6" fmla="*/ 380 w 262"/>
                  <a:gd name="T7" fmla="*/ 937 h 398"/>
                  <a:gd name="T8" fmla="*/ 662 w 262"/>
                  <a:gd name="T9" fmla="*/ 1018 h 398"/>
                  <a:gd name="T10" fmla="*/ 1087 w 262"/>
                  <a:gd name="T11" fmla="*/ 1857 h 398"/>
                  <a:gd name="T12" fmla="*/ 657 w 262"/>
                  <a:gd name="T13" fmla="*/ 451 h 398"/>
                  <a:gd name="T14" fmla="*/ 13 w 262"/>
                  <a:gd name="T15" fmla="*/ 115 h 39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62" h="398">
                    <a:moveTo>
                      <a:pt x="3" y="24"/>
                    </a:moveTo>
                    <a:cubicBezTo>
                      <a:pt x="3" y="24"/>
                      <a:pt x="55" y="62"/>
                      <a:pt x="0" y="90"/>
                    </a:cubicBezTo>
                    <a:cubicBezTo>
                      <a:pt x="0" y="90"/>
                      <a:pt x="19" y="168"/>
                      <a:pt x="38" y="192"/>
                    </a:cubicBezTo>
                    <a:cubicBezTo>
                      <a:pt x="38" y="192"/>
                      <a:pt x="56" y="206"/>
                      <a:pt x="80" y="195"/>
                    </a:cubicBezTo>
                    <a:cubicBezTo>
                      <a:pt x="104" y="184"/>
                      <a:pt x="123" y="176"/>
                      <a:pt x="139" y="212"/>
                    </a:cubicBezTo>
                    <a:cubicBezTo>
                      <a:pt x="155" y="248"/>
                      <a:pt x="195" y="398"/>
                      <a:pt x="228" y="387"/>
                    </a:cubicBezTo>
                    <a:cubicBezTo>
                      <a:pt x="262" y="376"/>
                      <a:pt x="138" y="94"/>
                      <a:pt x="138" y="94"/>
                    </a:cubicBezTo>
                    <a:cubicBezTo>
                      <a:pt x="138" y="94"/>
                      <a:pt x="112" y="0"/>
                      <a:pt x="3" y="24"/>
                    </a:cubicBezTo>
                    <a:close/>
                  </a:path>
                </a:pathLst>
              </a:custGeom>
              <a:solidFill>
                <a:srgbClr val="9899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57" name="Freeform 32">
                <a:extLst>
                  <a:ext uri="{FF2B5EF4-FFF2-40B4-BE49-F238E27FC236}">
                    <a16:creationId xmlns:a16="http://schemas.microsoft.com/office/drawing/2014/main" id="{50937E2F-F583-487A-BD14-9B69EE0653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01" y="1951"/>
                <a:ext cx="548" cy="862"/>
              </a:xfrm>
              <a:custGeom>
                <a:avLst/>
                <a:gdLst>
                  <a:gd name="T0" fmla="*/ 1747 w 371"/>
                  <a:gd name="T1" fmla="*/ 1864 h 583"/>
                  <a:gd name="T2" fmla="*/ 1688 w 371"/>
                  <a:gd name="T3" fmla="*/ 2036 h 583"/>
                  <a:gd name="T4" fmla="*/ 796 w 371"/>
                  <a:gd name="T5" fmla="*/ 2755 h 583"/>
                  <a:gd name="T6" fmla="*/ 650 w 371"/>
                  <a:gd name="T7" fmla="*/ 2663 h 583"/>
                  <a:gd name="T8" fmla="*/ 40 w 371"/>
                  <a:gd name="T9" fmla="*/ 903 h 583"/>
                  <a:gd name="T10" fmla="*/ 87 w 371"/>
                  <a:gd name="T11" fmla="*/ 717 h 583"/>
                  <a:gd name="T12" fmla="*/ 970 w 371"/>
                  <a:gd name="T13" fmla="*/ 19 h 583"/>
                  <a:gd name="T14" fmla="*/ 1108 w 371"/>
                  <a:gd name="T15" fmla="*/ 87 h 583"/>
                  <a:gd name="T16" fmla="*/ 1747 w 371"/>
                  <a:gd name="T17" fmla="*/ 1864 h 58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71" h="583">
                    <a:moveTo>
                      <a:pt x="367" y="390"/>
                    </a:moveTo>
                    <a:cubicBezTo>
                      <a:pt x="371" y="402"/>
                      <a:pt x="367" y="419"/>
                      <a:pt x="355" y="426"/>
                    </a:cubicBezTo>
                    <a:cubicBezTo>
                      <a:pt x="167" y="576"/>
                      <a:pt x="167" y="576"/>
                      <a:pt x="167" y="576"/>
                    </a:cubicBezTo>
                    <a:cubicBezTo>
                      <a:pt x="153" y="583"/>
                      <a:pt x="144" y="581"/>
                      <a:pt x="137" y="557"/>
                    </a:cubicBezTo>
                    <a:cubicBezTo>
                      <a:pt x="8" y="189"/>
                      <a:pt x="8" y="189"/>
                      <a:pt x="8" y="189"/>
                    </a:cubicBezTo>
                    <a:cubicBezTo>
                      <a:pt x="0" y="167"/>
                      <a:pt x="6" y="158"/>
                      <a:pt x="18" y="150"/>
                    </a:cubicBezTo>
                    <a:cubicBezTo>
                      <a:pt x="204" y="4"/>
                      <a:pt x="204" y="4"/>
                      <a:pt x="204" y="4"/>
                    </a:cubicBezTo>
                    <a:cubicBezTo>
                      <a:pt x="216" y="0"/>
                      <a:pt x="229" y="6"/>
                      <a:pt x="233" y="18"/>
                    </a:cubicBezTo>
                    <a:lnTo>
                      <a:pt x="367" y="390"/>
                    </a:lnTo>
                    <a:close/>
                  </a:path>
                </a:pathLst>
              </a:custGeom>
              <a:solidFill>
                <a:srgbClr val="6C6D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58" name="Freeform 33">
                <a:extLst>
                  <a:ext uri="{FF2B5EF4-FFF2-40B4-BE49-F238E27FC236}">
                    <a16:creationId xmlns:a16="http://schemas.microsoft.com/office/drawing/2014/main" id="{5D3ED658-986E-4078-BB24-DD7854CE2C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45" y="1971"/>
                <a:ext cx="503" cy="820"/>
              </a:xfrm>
              <a:custGeom>
                <a:avLst/>
                <a:gdLst>
                  <a:gd name="T0" fmla="*/ 1608 w 340"/>
                  <a:gd name="T1" fmla="*/ 1797 h 554"/>
                  <a:gd name="T2" fmla="*/ 1561 w 340"/>
                  <a:gd name="T3" fmla="*/ 1958 h 554"/>
                  <a:gd name="T4" fmla="*/ 757 w 340"/>
                  <a:gd name="T5" fmla="*/ 2627 h 554"/>
                  <a:gd name="T6" fmla="*/ 629 w 340"/>
                  <a:gd name="T7" fmla="*/ 2538 h 554"/>
                  <a:gd name="T8" fmla="*/ 33 w 340"/>
                  <a:gd name="T9" fmla="*/ 845 h 554"/>
                  <a:gd name="T10" fmla="*/ 78 w 340"/>
                  <a:gd name="T11" fmla="*/ 668 h 554"/>
                  <a:gd name="T12" fmla="*/ 877 w 340"/>
                  <a:gd name="T13" fmla="*/ 19 h 554"/>
                  <a:gd name="T14" fmla="*/ 1000 w 340"/>
                  <a:gd name="T15" fmla="*/ 87 h 554"/>
                  <a:gd name="T16" fmla="*/ 1608 w 340"/>
                  <a:gd name="T17" fmla="*/ 1797 h 55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40" h="554">
                    <a:moveTo>
                      <a:pt x="336" y="374"/>
                    </a:moveTo>
                    <a:cubicBezTo>
                      <a:pt x="340" y="385"/>
                      <a:pt x="337" y="401"/>
                      <a:pt x="326" y="408"/>
                    </a:cubicBezTo>
                    <a:cubicBezTo>
                      <a:pt x="158" y="547"/>
                      <a:pt x="158" y="547"/>
                      <a:pt x="158" y="547"/>
                    </a:cubicBezTo>
                    <a:cubicBezTo>
                      <a:pt x="146" y="554"/>
                      <a:pt x="138" y="551"/>
                      <a:pt x="131" y="529"/>
                    </a:cubicBezTo>
                    <a:cubicBezTo>
                      <a:pt x="7" y="176"/>
                      <a:pt x="7" y="176"/>
                      <a:pt x="7" y="176"/>
                    </a:cubicBezTo>
                    <a:cubicBezTo>
                      <a:pt x="0" y="155"/>
                      <a:pt x="5" y="147"/>
                      <a:pt x="16" y="139"/>
                    </a:cubicBezTo>
                    <a:cubicBezTo>
                      <a:pt x="183" y="4"/>
                      <a:pt x="183" y="4"/>
                      <a:pt x="183" y="4"/>
                    </a:cubicBezTo>
                    <a:cubicBezTo>
                      <a:pt x="193" y="0"/>
                      <a:pt x="205" y="6"/>
                      <a:pt x="209" y="18"/>
                    </a:cubicBezTo>
                    <a:lnTo>
                      <a:pt x="336" y="374"/>
                    </a:lnTo>
                    <a:close/>
                  </a:path>
                </a:pathLst>
              </a:custGeom>
              <a:solidFill>
                <a:srgbClr val="EBEC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59" name="Freeform 34">
                <a:extLst>
                  <a:ext uri="{FF2B5EF4-FFF2-40B4-BE49-F238E27FC236}">
                    <a16:creationId xmlns:a16="http://schemas.microsoft.com/office/drawing/2014/main" id="{60736451-443B-4C58-BD18-EC7A7E761C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5" y="2110"/>
                <a:ext cx="386" cy="588"/>
              </a:xfrm>
              <a:custGeom>
                <a:avLst/>
                <a:gdLst>
                  <a:gd name="T0" fmla="*/ 9 w 261"/>
                  <a:gd name="T1" fmla="*/ 116 h 397"/>
                  <a:gd name="T2" fmla="*/ 0 w 261"/>
                  <a:gd name="T3" fmla="*/ 430 h 397"/>
                  <a:gd name="T4" fmla="*/ 177 w 261"/>
                  <a:gd name="T5" fmla="*/ 924 h 397"/>
                  <a:gd name="T6" fmla="*/ 383 w 261"/>
                  <a:gd name="T7" fmla="*/ 932 h 397"/>
                  <a:gd name="T8" fmla="*/ 661 w 261"/>
                  <a:gd name="T9" fmla="*/ 1020 h 397"/>
                  <a:gd name="T10" fmla="*/ 1090 w 261"/>
                  <a:gd name="T11" fmla="*/ 1857 h 397"/>
                  <a:gd name="T12" fmla="*/ 657 w 261"/>
                  <a:gd name="T13" fmla="*/ 447 h 397"/>
                  <a:gd name="T14" fmla="*/ 9 w 261"/>
                  <a:gd name="T15" fmla="*/ 116 h 39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61" h="397">
                    <a:moveTo>
                      <a:pt x="2" y="24"/>
                    </a:moveTo>
                    <a:cubicBezTo>
                      <a:pt x="2" y="24"/>
                      <a:pt x="54" y="61"/>
                      <a:pt x="0" y="89"/>
                    </a:cubicBezTo>
                    <a:cubicBezTo>
                      <a:pt x="0" y="89"/>
                      <a:pt x="18" y="168"/>
                      <a:pt x="37" y="192"/>
                    </a:cubicBezTo>
                    <a:cubicBezTo>
                      <a:pt x="37" y="192"/>
                      <a:pt x="56" y="205"/>
                      <a:pt x="80" y="194"/>
                    </a:cubicBezTo>
                    <a:cubicBezTo>
                      <a:pt x="104" y="184"/>
                      <a:pt x="122" y="176"/>
                      <a:pt x="138" y="212"/>
                    </a:cubicBezTo>
                    <a:cubicBezTo>
                      <a:pt x="154" y="248"/>
                      <a:pt x="194" y="397"/>
                      <a:pt x="228" y="386"/>
                    </a:cubicBezTo>
                    <a:cubicBezTo>
                      <a:pt x="261" y="376"/>
                      <a:pt x="137" y="93"/>
                      <a:pt x="137" y="93"/>
                    </a:cubicBezTo>
                    <a:cubicBezTo>
                      <a:pt x="137" y="93"/>
                      <a:pt x="112" y="0"/>
                      <a:pt x="2" y="24"/>
                    </a:cubicBezTo>
                    <a:close/>
                  </a:path>
                </a:pathLst>
              </a:custGeom>
              <a:solidFill>
                <a:srgbClr val="9899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60" name="Freeform 35">
                <a:extLst>
                  <a:ext uri="{FF2B5EF4-FFF2-40B4-BE49-F238E27FC236}">
                    <a16:creationId xmlns:a16="http://schemas.microsoft.com/office/drawing/2014/main" id="{7EED2718-22C3-4EE0-AE10-C2B057B5DD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2" y="2150"/>
                <a:ext cx="110" cy="133"/>
              </a:xfrm>
              <a:custGeom>
                <a:avLst/>
                <a:gdLst>
                  <a:gd name="T0" fmla="*/ 286 w 75"/>
                  <a:gd name="T1" fmla="*/ 371 h 90"/>
                  <a:gd name="T2" fmla="*/ 245 w 75"/>
                  <a:gd name="T3" fmla="*/ 398 h 90"/>
                  <a:gd name="T4" fmla="*/ 32 w 75"/>
                  <a:gd name="T5" fmla="*/ 278 h 90"/>
                  <a:gd name="T6" fmla="*/ 97 w 75"/>
                  <a:gd name="T7" fmla="*/ 52 h 90"/>
                  <a:gd name="T8" fmla="*/ 176 w 75"/>
                  <a:gd name="T9" fmla="*/ 0 h 90"/>
                  <a:gd name="T10" fmla="*/ 346 w 75"/>
                  <a:gd name="T11" fmla="*/ 324 h 90"/>
                  <a:gd name="T12" fmla="*/ 286 w 75"/>
                  <a:gd name="T13" fmla="*/ 371 h 9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5" h="90">
                    <a:moveTo>
                      <a:pt x="62" y="78"/>
                    </a:moveTo>
                    <a:cubicBezTo>
                      <a:pt x="59" y="80"/>
                      <a:pt x="56" y="82"/>
                      <a:pt x="53" y="83"/>
                    </a:cubicBezTo>
                    <a:cubicBezTo>
                      <a:pt x="35" y="90"/>
                      <a:pt x="14" y="78"/>
                      <a:pt x="7" y="58"/>
                    </a:cubicBezTo>
                    <a:cubicBezTo>
                      <a:pt x="0" y="39"/>
                      <a:pt x="6" y="19"/>
                      <a:pt x="21" y="11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75" y="68"/>
                      <a:pt x="75" y="68"/>
                      <a:pt x="75" y="68"/>
                    </a:cubicBezTo>
                    <a:lnTo>
                      <a:pt x="62" y="78"/>
                    </a:lnTo>
                    <a:close/>
                  </a:path>
                </a:pathLst>
              </a:custGeom>
              <a:solidFill>
                <a:srgbClr val="7C96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61" name="Freeform 36">
                <a:extLst>
                  <a:ext uri="{FF2B5EF4-FFF2-40B4-BE49-F238E27FC236}">
                    <a16:creationId xmlns:a16="http://schemas.microsoft.com/office/drawing/2014/main" id="{2B22C993-CD1D-4DF7-8F0A-C30A173B36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2" y="2137"/>
                <a:ext cx="119" cy="130"/>
              </a:xfrm>
              <a:custGeom>
                <a:avLst/>
                <a:gdLst>
                  <a:gd name="T0" fmla="*/ 358 w 80"/>
                  <a:gd name="T1" fmla="*/ 151 h 88"/>
                  <a:gd name="T2" fmla="*/ 263 w 80"/>
                  <a:gd name="T3" fmla="*/ 386 h 88"/>
                  <a:gd name="T4" fmla="*/ 40 w 80"/>
                  <a:gd name="T5" fmla="*/ 269 h 88"/>
                  <a:gd name="T6" fmla="*/ 132 w 80"/>
                  <a:gd name="T7" fmla="*/ 33 h 88"/>
                  <a:gd name="T8" fmla="*/ 358 w 80"/>
                  <a:gd name="T9" fmla="*/ 151 h 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0" h="88">
                    <a:moveTo>
                      <a:pt x="73" y="32"/>
                    </a:moveTo>
                    <a:cubicBezTo>
                      <a:pt x="80" y="52"/>
                      <a:pt x="72" y="74"/>
                      <a:pt x="54" y="81"/>
                    </a:cubicBezTo>
                    <a:cubicBezTo>
                      <a:pt x="36" y="88"/>
                      <a:pt x="15" y="76"/>
                      <a:pt x="8" y="56"/>
                    </a:cubicBezTo>
                    <a:cubicBezTo>
                      <a:pt x="0" y="35"/>
                      <a:pt x="9" y="13"/>
                      <a:pt x="27" y="7"/>
                    </a:cubicBezTo>
                    <a:cubicBezTo>
                      <a:pt x="45" y="0"/>
                      <a:pt x="65" y="11"/>
                      <a:pt x="73" y="32"/>
                    </a:cubicBezTo>
                    <a:close/>
                  </a:path>
                </a:pathLst>
              </a:custGeom>
              <a:solidFill>
                <a:srgbClr val="F8F9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62" name="Freeform 37">
                <a:extLst>
                  <a:ext uri="{FF2B5EF4-FFF2-40B4-BE49-F238E27FC236}">
                    <a16:creationId xmlns:a16="http://schemas.microsoft.com/office/drawing/2014/main" id="{675292F8-6BB3-4A4C-9FFE-B3175C149B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5" y="2338"/>
                <a:ext cx="111" cy="133"/>
              </a:xfrm>
              <a:custGeom>
                <a:avLst/>
                <a:gdLst>
                  <a:gd name="T0" fmla="*/ 292 w 75"/>
                  <a:gd name="T1" fmla="*/ 371 h 90"/>
                  <a:gd name="T2" fmla="*/ 252 w 75"/>
                  <a:gd name="T3" fmla="*/ 398 h 90"/>
                  <a:gd name="T4" fmla="*/ 33 w 75"/>
                  <a:gd name="T5" fmla="*/ 278 h 90"/>
                  <a:gd name="T6" fmla="*/ 101 w 75"/>
                  <a:gd name="T7" fmla="*/ 52 h 90"/>
                  <a:gd name="T8" fmla="*/ 182 w 75"/>
                  <a:gd name="T9" fmla="*/ 0 h 90"/>
                  <a:gd name="T10" fmla="*/ 360 w 75"/>
                  <a:gd name="T11" fmla="*/ 324 h 90"/>
                  <a:gd name="T12" fmla="*/ 292 w 75"/>
                  <a:gd name="T13" fmla="*/ 371 h 9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5" h="90">
                    <a:moveTo>
                      <a:pt x="61" y="78"/>
                    </a:moveTo>
                    <a:cubicBezTo>
                      <a:pt x="59" y="80"/>
                      <a:pt x="56" y="82"/>
                      <a:pt x="53" y="83"/>
                    </a:cubicBezTo>
                    <a:cubicBezTo>
                      <a:pt x="35" y="90"/>
                      <a:pt x="14" y="78"/>
                      <a:pt x="7" y="58"/>
                    </a:cubicBezTo>
                    <a:cubicBezTo>
                      <a:pt x="0" y="39"/>
                      <a:pt x="6" y="19"/>
                      <a:pt x="21" y="11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75" y="68"/>
                      <a:pt x="75" y="68"/>
                      <a:pt x="75" y="68"/>
                    </a:cubicBezTo>
                    <a:lnTo>
                      <a:pt x="61" y="78"/>
                    </a:lnTo>
                    <a:close/>
                  </a:path>
                </a:pathLst>
              </a:custGeom>
              <a:solidFill>
                <a:srgbClr val="7C96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63" name="Freeform 38">
                <a:extLst>
                  <a:ext uri="{FF2B5EF4-FFF2-40B4-BE49-F238E27FC236}">
                    <a16:creationId xmlns:a16="http://schemas.microsoft.com/office/drawing/2014/main" id="{8CC02B84-73E4-495A-A8CA-E977B25A1B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6" y="2325"/>
                <a:ext cx="118" cy="130"/>
              </a:xfrm>
              <a:custGeom>
                <a:avLst/>
                <a:gdLst>
                  <a:gd name="T0" fmla="*/ 347 w 80"/>
                  <a:gd name="T1" fmla="*/ 151 h 88"/>
                  <a:gd name="T2" fmla="*/ 257 w 80"/>
                  <a:gd name="T3" fmla="*/ 386 h 88"/>
                  <a:gd name="T4" fmla="*/ 40 w 80"/>
                  <a:gd name="T5" fmla="*/ 269 h 88"/>
                  <a:gd name="T6" fmla="*/ 128 w 80"/>
                  <a:gd name="T7" fmla="*/ 33 h 88"/>
                  <a:gd name="T8" fmla="*/ 347 w 80"/>
                  <a:gd name="T9" fmla="*/ 151 h 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0" h="88">
                    <a:moveTo>
                      <a:pt x="73" y="32"/>
                    </a:moveTo>
                    <a:cubicBezTo>
                      <a:pt x="80" y="53"/>
                      <a:pt x="72" y="75"/>
                      <a:pt x="54" y="81"/>
                    </a:cubicBezTo>
                    <a:cubicBezTo>
                      <a:pt x="36" y="88"/>
                      <a:pt x="15" y="77"/>
                      <a:pt x="8" y="56"/>
                    </a:cubicBezTo>
                    <a:cubicBezTo>
                      <a:pt x="0" y="35"/>
                      <a:pt x="9" y="13"/>
                      <a:pt x="27" y="7"/>
                    </a:cubicBezTo>
                    <a:cubicBezTo>
                      <a:pt x="45" y="0"/>
                      <a:pt x="65" y="12"/>
                      <a:pt x="73" y="32"/>
                    </a:cubicBezTo>
                    <a:close/>
                  </a:path>
                </a:pathLst>
              </a:custGeom>
              <a:solidFill>
                <a:srgbClr val="F8F9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64" name="Freeform 39">
                <a:extLst>
                  <a:ext uri="{FF2B5EF4-FFF2-40B4-BE49-F238E27FC236}">
                    <a16:creationId xmlns:a16="http://schemas.microsoft.com/office/drawing/2014/main" id="{E63734C2-1BEE-4BC3-97BB-27E30FDC51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68" y="2559"/>
                <a:ext cx="338" cy="367"/>
              </a:xfrm>
              <a:custGeom>
                <a:avLst/>
                <a:gdLst>
                  <a:gd name="T0" fmla="*/ 407 w 229"/>
                  <a:gd name="T1" fmla="*/ 81 h 248"/>
                  <a:gd name="T2" fmla="*/ 142 w 229"/>
                  <a:gd name="T3" fmla="*/ 61 h 248"/>
                  <a:gd name="T4" fmla="*/ 41 w 229"/>
                  <a:gd name="T5" fmla="*/ 311 h 248"/>
                  <a:gd name="T6" fmla="*/ 850 w 229"/>
                  <a:gd name="T7" fmla="*/ 1122 h 248"/>
                  <a:gd name="T8" fmla="*/ 1029 w 229"/>
                  <a:gd name="T9" fmla="*/ 1101 h 248"/>
                  <a:gd name="T10" fmla="*/ 1048 w 229"/>
                  <a:gd name="T11" fmla="*/ 931 h 248"/>
                  <a:gd name="T12" fmla="*/ 407 w 229"/>
                  <a:gd name="T13" fmla="*/ 81 h 24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9" h="248">
                    <a:moveTo>
                      <a:pt x="86" y="17"/>
                    </a:moveTo>
                    <a:cubicBezTo>
                      <a:pt x="76" y="2"/>
                      <a:pt x="51" y="0"/>
                      <a:pt x="30" y="13"/>
                    </a:cubicBezTo>
                    <a:cubicBezTo>
                      <a:pt x="9" y="26"/>
                      <a:pt x="0" y="50"/>
                      <a:pt x="9" y="65"/>
                    </a:cubicBezTo>
                    <a:cubicBezTo>
                      <a:pt x="179" y="234"/>
                      <a:pt x="179" y="234"/>
                      <a:pt x="179" y="234"/>
                    </a:cubicBezTo>
                    <a:cubicBezTo>
                      <a:pt x="179" y="234"/>
                      <a:pt x="198" y="248"/>
                      <a:pt x="217" y="230"/>
                    </a:cubicBezTo>
                    <a:cubicBezTo>
                      <a:pt x="229" y="218"/>
                      <a:pt x="227" y="210"/>
                      <a:pt x="221" y="194"/>
                    </a:cubicBezTo>
                    <a:lnTo>
                      <a:pt x="86" y="17"/>
                    </a:lnTo>
                    <a:close/>
                  </a:path>
                </a:pathLst>
              </a:custGeom>
              <a:solidFill>
                <a:srgbClr val="9899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65" name="Freeform 40">
                <a:extLst>
                  <a:ext uri="{FF2B5EF4-FFF2-40B4-BE49-F238E27FC236}">
                    <a16:creationId xmlns:a16="http://schemas.microsoft.com/office/drawing/2014/main" id="{FE3B9DA7-C73A-4DFE-B8CF-CC878059C2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4" y="2707"/>
                <a:ext cx="338" cy="366"/>
              </a:xfrm>
              <a:custGeom>
                <a:avLst/>
                <a:gdLst>
                  <a:gd name="T0" fmla="*/ 407 w 229"/>
                  <a:gd name="T1" fmla="*/ 81 h 248"/>
                  <a:gd name="T2" fmla="*/ 142 w 229"/>
                  <a:gd name="T3" fmla="*/ 61 h 248"/>
                  <a:gd name="T4" fmla="*/ 41 w 229"/>
                  <a:gd name="T5" fmla="*/ 310 h 248"/>
                  <a:gd name="T6" fmla="*/ 850 w 229"/>
                  <a:gd name="T7" fmla="*/ 1108 h 248"/>
                  <a:gd name="T8" fmla="*/ 1029 w 229"/>
                  <a:gd name="T9" fmla="*/ 1089 h 248"/>
                  <a:gd name="T10" fmla="*/ 1048 w 229"/>
                  <a:gd name="T11" fmla="*/ 919 h 248"/>
                  <a:gd name="T12" fmla="*/ 407 w 229"/>
                  <a:gd name="T13" fmla="*/ 81 h 24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9" h="248">
                    <a:moveTo>
                      <a:pt x="86" y="17"/>
                    </a:moveTo>
                    <a:cubicBezTo>
                      <a:pt x="76" y="2"/>
                      <a:pt x="51" y="0"/>
                      <a:pt x="30" y="13"/>
                    </a:cubicBezTo>
                    <a:cubicBezTo>
                      <a:pt x="9" y="26"/>
                      <a:pt x="0" y="50"/>
                      <a:pt x="9" y="65"/>
                    </a:cubicBezTo>
                    <a:cubicBezTo>
                      <a:pt x="179" y="234"/>
                      <a:pt x="179" y="234"/>
                      <a:pt x="179" y="234"/>
                    </a:cubicBezTo>
                    <a:cubicBezTo>
                      <a:pt x="179" y="234"/>
                      <a:pt x="198" y="248"/>
                      <a:pt x="217" y="230"/>
                    </a:cubicBezTo>
                    <a:cubicBezTo>
                      <a:pt x="229" y="218"/>
                      <a:pt x="227" y="210"/>
                      <a:pt x="221" y="194"/>
                    </a:cubicBezTo>
                    <a:lnTo>
                      <a:pt x="86" y="17"/>
                    </a:lnTo>
                    <a:close/>
                  </a:path>
                </a:pathLst>
              </a:custGeom>
              <a:solidFill>
                <a:srgbClr val="9899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66" name="Freeform 41">
                <a:extLst>
                  <a:ext uri="{FF2B5EF4-FFF2-40B4-BE49-F238E27FC236}">
                    <a16:creationId xmlns:a16="http://schemas.microsoft.com/office/drawing/2014/main" id="{A1D1DBAC-1238-43AF-93AC-8CD39B46BA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45" y="3069"/>
                <a:ext cx="1253" cy="641"/>
              </a:xfrm>
              <a:custGeom>
                <a:avLst/>
                <a:gdLst>
                  <a:gd name="T0" fmla="*/ 3269 w 847"/>
                  <a:gd name="T1" fmla="*/ 241 h 433"/>
                  <a:gd name="T2" fmla="*/ 3243 w 847"/>
                  <a:gd name="T3" fmla="*/ 1297 h 433"/>
                  <a:gd name="T4" fmla="*/ 2250 w 847"/>
                  <a:gd name="T5" fmla="*/ 1340 h 433"/>
                  <a:gd name="T6" fmla="*/ 1999 w 847"/>
                  <a:gd name="T7" fmla="*/ 607 h 433"/>
                  <a:gd name="T8" fmla="*/ 364 w 847"/>
                  <a:gd name="T9" fmla="*/ 1013 h 433"/>
                  <a:gd name="T10" fmla="*/ 636 w 847"/>
                  <a:gd name="T11" fmla="*/ 133 h 433"/>
                  <a:gd name="T12" fmla="*/ 411 w 847"/>
                  <a:gd name="T13" fmla="*/ 90 h 433"/>
                  <a:gd name="T14" fmla="*/ 149 w 847"/>
                  <a:gd name="T15" fmla="*/ 1132 h 433"/>
                  <a:gd name="T16" fmla="*/ 1210 w 847"/>
                  <a:gd name="T17" fmla="*/ 1251 h 433"/>
                  <a:gd name="T18" fmla="*/ 2112 w 847"/>
                  <a:gd name="T19" fmla="*/ 1132 h 433"/>
                  <a:gd name="T20" fmla="*/ 2209 w 847"/>
                  <a:gd name="T21" fmla="*/ 2061 h 433"/>
                  <a:gd name="T22" fmla="*/ 3607 w 847"/>
                  <a:gd name="T23" fmla="*/ 1196 h 433"/>
                  <a:gd name="T24" fmla="*/ 3416 w 847"/>
                  <a:gd name="T25" fmla="*/ 87 h 433"/>
                  <a:gd name="T26" fmla="*/ 3269 w 847"/>
                  <a:gd name="T27" fmla="*/ 241 h 433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847" h="433">
                    <a:moveTo>
                      <a:pt x="683" y="50"/>
                    </a:moveTo>
                    <a:cubicBezTo>
                      <a:pt x="683" y="50"/>
                      <a:pt x="825" y="124"/>
                      <a:pt x="677" y="270"/>
                    </a:cubicBezTo>
                    <a:cubicBezTo>
                      <a:pt x="516" y="427"/>
                      <a:pt x="422" y="398"/>
                      <a:pt x="470" y="279"/>
                    </a:cubicBezTo>
                    <a:cubicBezTo>
                      <a:pt x="500" y="207"/>
                      <a:pt x="533" y="115"/>
                      <a:pt x="417" y="126"/>
                    </a:cubicBezTo>
                    <a:cubicBezTo>
                      <a:pt x="300" y="137"/>
                      <a:pt x="125" y="354"/>
                      <a:pt x="76" y="211"/>
                    </a:cubicBezTo>
                    <a:cubicBezTo>
                      <a:pt x="53" y="146"/>
                      <a:pt x="133" y="28"/>
                      <a:pt x="133" y="28"/>
                    </a:cubicBezTo>
                    <a:cubicBezTo>
                      <a:pt x="133" y="28"/>
                      <a:pt x="119" y="0"/>
                      <a:pt x="86" y="19"/>
                    </a:cubicBezTo>
                    <a:cubicBezTo>
                      <a:pt x="86" y="19"/>
                      <a:pt x="0" y="160"/>
                      <a:pt x="31" y="236"/>
                    </a:cubicBezTo>
                    <a:cubicBezTo>
                      <a:pt x="62" y="312"/>
                      <a:pt x="143" y="328"/>
                      <a:pt x="253" y="261"/>
                    </a:cubicBezTo>
                    <a:cubicBezTo>
                      <a:pt x="363" y="193"/>
                      <a:pt x="484" y="115"/>
                      <a:pt x="441" y="236"/>
                    </a:cubicBezTo>
                    <a:cubicBezTo>
                      <a:pt x="395" y="368"/>
                      <a:pt x="405" y="424"/>
                      <a:pt x="461" y="429"/>
                    </a:cubicBezTo>
                    <a:cubicBezTo>
                      <a:pt x="517" y="433"/>
                      <a:pt x="652" y="391"/>
                      <a:pt x="753" y="249"/>
                    </a:cubicBezTo>
                    <a:cubicBezTo>
                      <a:pt x="847" y="117"/>
                      <a:pt x="713" y="18"/>
                      <a:pt x="713" y="18"/>
                    </a:cubicBezTo>
                    <a:cubicBezTo>
                      <a:pt x="713" y="18"/>
                      <a:pt x="677" y="21"/>
                      <a:pt x="683" y="50"/>
                    </a:cubicBezTo>
                    <a:close/>
                  </a:path>
                </a:pathLst>
              </a:custGeom>
              <a:solidFill>
                <a:srgbClr val="6C6D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67" name="Freeform 42">
                <a:extLst>
                  <a:ext uri="{FF2B5EF4-FFF2-40B4-BE49-F238E27FC236}">
                    <a16:creationId xmlns:a16="http://schemas.microsoft.com/office/drawing/2014/main" id="{E8556030-EF88-4E7A-BC48-16B0A7F228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3" y="2720"/>
                <a:ext cx="1068" cy="731"/>
              </a:xfrm>
              <a:custGeom>
                <a:avLst/>
                <a:gdLst>
                  <a:gd name="T0" fmla="*/ 2430 w 722"/>
                  <a:gd name="T1" fmla="*/ 602 h 494"/>
                  <a:gd name="T2" fmla="*/ 3228 w 722"/>
                  <a:gd name="T3" fmla="*/ 701 h 494"/>
                  <a:gd name="T4" fmla="*/ 2589 w 722"/>
                  <a:gd name="T5" fmla="*/ 1749 h 494"/>
                  <a:gd name="T6" fmla="*/ 1101 w 722"/>
                  <a:gd name="T7" fmla="*/ 1656 h 494"/>
                  <a:gd name="T8" fmla="*/ 967 w 722"/>
                  <a:gd name="T9" fmla="*/ 1277 h 494"/>
                  <a:gd name="T10" fmla="*/ 123 w 722"/>
                  <a:gd name="T11" fmla="*/ 1080 h 494"/>
                  <a:gd name="T12" fmla="*/ 411 w 722"/>
                  <a:gd name="T13" fmla="*/ 370 h 494"/>
                  <a:gd name="T14" fmla="*/ 700 w 722"/>
                  <a:gd name="T15" fmla="*/ 0 h 494"/>
                  <a:gd name="T16" fmla="*/ 812 w 722"/>
                  <a:gd name="T17" fmla="*/ 182 h 494"/>
                  <a:gd name="T18" fmla="*/ 599 w 722"/>
                  <a:gd name="T19" fmla="*/ 389 h 494"/>
                  <a:gd name="T20" fmla="*/ 420 w 722"/>
                  <a:gd name="T21" fmla="*/ 1150 h 494"/>
                  <a:gd name="T22" fmla="*/ 1370 w 722"/>
                  <a:gd name="T23" fmla="*/ 1027 h 494"/>
                  <a:gd name="T24" fmla="*/ 1398 w 722"/>
                  <a:gd name="T25" fmla="*/ 1830 h 494"/>
                  <a:gd name="T26" fmla="*/ 2757 w 722"/>
                  <a:gd name="T27" fmla="*/ 1429 h 494"/>
                  <a:gd name="T28" fmla="*/ 3046 w 722"/>
                  <a:gd name="T29" fmla="*/ 832 h 494"/>
                  <a:gd name="T30" fmla="*/ 2490 w 722"/>
                  <a:gd name="T31" fmla="*/ 811 h 494"/>
                  <a:gd name="T32" fmla="*/ 2430 w 722"/>
                  <a:gd name="T33" fmla="*/ 602 h 49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722" h="494">
                    <a:moveTo>
                      <a:pt x="508" y="126"/>
                    </a:moveTo>
                    <a:cubicBezTo>
                      <a:pt x="508" y="126"/>
                      <a:pt x="627" y="86"/>
                      <a:pt x="674" y="146"/>
                    </a:cubicBezTo>
                    <a:cubicBezTo>
                      <a:pt x="722" y="206"/>
                      <a:pt x="657" y="305"/>
                      <a:pt x="541" y="365"/>
                    </a:cubicBezTo>
                    <a:cubicBezTo>
                      <a:pt x="425" y="425"/>
                      <a:pt x="248" y="494"/>
                      <a:pt x="230" y="345"/>
                    </a:cubicBezTo>
                    <a:cubicBezTo>
                      <a:pt x="221" y="277"/>
                      <a:pt x="292" y="214"/>
                      <a:pt x="202" y="266"/>
                    </a:cubicBezTo>
                    <a:cubicBezTo>
                      <a:pt x="112" y="318"/>
                      <a:pt x="52" y="290"/>
                      <a:pt x="26" y="225"/>
                    </a:cubicBezTo>
                    <a:cubicBezTo>
                      <a:pt x="0" y="161"/>
                      <a:pt x="73" y="120"/>
                      <a:pt x="86" y="77"/>
                    </a:cubicBezTo>
                    <a:cubicBezTo>
                      <a:pt x="99" y="34"/>
                      <a:pt x="110" y="10"/>
                      <a:pt x="146" y="0"/>
                    </a:cubicBezTo>
                    <a:cubicBezTo>
                      <a:pt x="146" y="0"/>
                      <a:pt x="170" y="15"/>
                      <a:pt x="170" y="38"/>
                    </a:cubicBezTo>
                    <a:cubicBezTo>
                      <a:pt x="170" y="38"/>
                      <a:pt x="128" y="42"/>
                      <a:pt x="125" y="81"/>
                    </a:cubicBezTo>
                    <a:cubicBezTo>
                      <a:pt x="118" y="152"/>
                      <a:pt x="13" y="191"/>
                      <a:pt x="88" y="240"/>
                    </a:cubicBezTo>
                    <a:cubicBezTo>
                      <a:pt x="151" y="282"/>
                      <a:pt x="230" y="152"/>
                      <a:pt x="286" y="214"/>
                    </a:cubicBezTo>
                    <a:cubicBezTo>
                      <a:pt x="320" y="253"/>
                      <a:pt x="236" y="343"/>
                      <a:pt x="292" y="382"/>
                    </a:cubicBezTo>
                    <a:cubicBezTo>
                      <a:pt x="352" y="424"/>
                      <a:pt x="511" y="353"/>
                      <a:pt x="576" y="298"/>
                    </a:cubicBezTo>
                    <a:cubicBezTo>
                      <a:pt x="642" y="242"/>
                      <a:pt x="662" y="214"/>
                      <a:pt x="636" y="174"/>
                    </a:cubicBezTo>
                    <a:cubicBezTo>
                      <a:pt x="610" y="133"/>
                      <a:pt x="520" y="169"/>
                      <a:pt x="520" y="169"/>
                    </a:cubicBezTo>
                    <a:cubicBezTo>
                      <a:pt x="520" y="169"/>
                      <a:pt x="503" y="160"/>
                      <a:pt x="508" y="126"/>
                    </a:cubicBezTo>
                    <a:close/>
                  </a:path>
                </a:pathLst>
              </a:custGeom>
              <a:solidFill>
                <a:srgbClr val="6C6D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68" name="Freeform 43">
                <a:extLst>
                  <a:ext uri="{FF2B5EF4-FFF2-40B4-BE49-F238E27FC236}">
                    <a16:creationId xmlns:a16="http://schemas.microsoft.com/office/drawing/2014/main" id="{24AED6EA-4214-44AA-A87C-B8C30962B4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0" y="3005"/>
                <a:ext cx="64" cy="105"/>
              </a:xfrm>
              <a:custGeom>
                <a:avLst/>
                <a:gdLst>
                  <a:gd name="T0" fmla="*/ 13 w 43"/>
                  <a:gd name="T1" fmla="*/ 0 h 71"/>
                  <a:gd name="T2" fmla="*/ 40 w 43"/>
                  <a:gd name="T3" fmla="*/ 339 h 71"/>
                  <a:gd name="T4" fmla="*/ 0 w 43"/>
                  <a:gd name="T5" fmla="*/ 282 h 71"/>
                  <a:gd name="T6" fmla="*/ 1 w 43"/>
                  <a:gd name="T7" fmla="*/ 52 h 71"/>
                  <a:gd name="T8" fmla="*/ 13 w 43"/>
                  <a:gd name="T9" fmla="*/ 0 h 7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3" h="71">
                    <a:moveTo>
                      <a:pt x="3" y="0"/>
                    </a:moveTo>
                    <a:cubicBezTo>
                      <a:pt x="3" y="0"/>
                      <a:pt x="43" y="21"/>
                      <a:pt x="8" y="71"/>
                    </a:cubicBezTo>
                    <a:cubicBezTo>
                      <a:pt x="0" y="59"/>
                      <a:pt x="0" y="59"/>
                      <a:pt x="0" y="59"/>
                    </a:cubicBezTo>
                    <a:cubicBezTo>
                      <a:pt x="0" y="59"/>
                      <a:pt x="25" y="37"/>
                      <a:pt x="1" y="11"/>
                    </a:cubicBez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6C6D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69" name="Freeform 44">
                <a:extLst>
                  <a:ext uri="{FF2B5EF4-FFF2-40B4-BE49-F238E27FC236}">
                    <a16:creationId xmlns:a16="http://schemas.microsoft.com/office/drawing/2014/main" id="{6AAFAF98-8DF0-4A0D-86BC-33A13928AB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8" y="2646"/>
                <a:ext cx="56" cy="81"/>
              </a:xfrm>
              <a:custGeom>
                <a:avLst/>
                <a:gdLst>
                  <a:gd name="T0" fmla="*/ 1 w 38"/>
                  <a:gd name="T1" fmla="*/ 237 h 55"/>
                  <a:gd name="T2" fmla="*/ 0 w 38"/>
                  <a:gd name="T3" fmla="*/ 32 h 55"/>
                  <a:gd name="T4" fmla="*/ 41 w 38"/>
                  <a:gd name="T5" fmla="*/ 0 h 55"/>
                  <a:gd name="T6" fmla="*/ 47 w 38"/>
                  <a:gd name="T7" fmla="*/ 258 h 55"/>
                  <a:gd name="T8" fmla="*/ 1 w 38"/>
                  <a:gd name="T9" fmla="*/ 237 h 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8" h="55">
                    <a:moveTo>
                      <a:pt x="1" y="50"/>
                    </a:moveTo>
                    <a:cubicBezTo>
                      <a:pt x="1" y="50"/>
                      <a:pt x="30" y="27"/>
                      <a:pt x="0" y="7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38" y="25"/>
                      <a:pt x="10" y="55"/>
                    </a:cubicBezTo>
                    <a:lnTo>
                      <a:pt x="1" y="50"/>
                    </a:lnTo>
                    <a:close/>
                  </a:path>
                </a:pathLst>
              </a:custGeom>
              <a:solidFill>
                <a:srgbClr val="6C6D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70" name="Line 45">
                <a:extLst>
                  <a:ext uri="{FF2B5EF4-FFF2-40B4-BE49-F238E27FC236}">
                    <a16:creationId xmlns:a16="http://schemas.microsoft.com/office/drawing/2014/main" id="{488BEB42-AA07-4526-94F9-D45A8B31B45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826" y="2181"/>
                <a:ext cx="25" cy="15"/>
              </a:xfrm>
              <a:prstGeom prst="line">
                <a:avLst/>
              </a:prstGeom>
              <a:noFill/>
              <a:ln w="9525" cap="rnd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71" name="Line 46">
                <a:extLst>
                  <a:ext uri="{FF2B5EF4-FFF2-40B4-BE49-F238E27FC236}">
                    <a16:creationId xmlns:a16="http://schemas.microsoft.com/office/drawing/2014/main" id="{31850333-183B-469E-99F1-C87B07A8D21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84" y="2406"/>
                <a:ext cx="15" cy="28"/>
              </a:xfrm>
              <a:prstGeom prst="line">
                <a:avLst/>
              </a:prstGeom>
              <a:noFill/>
              <a:ln w="9525" cap="rnd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72" name="Freeform 47">
                <a:extLst>
                  <a:ext uri="{FF2B5EF4-FFF2-40B4-BE49-F238E27FC236}">
                    <a16:creationId xmlns:a16="http://schemas.microsoft.com/office/drawing/2014/main" id="{ED20E09A-2927-4301-B145-4738AC7ABB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52" y="1109"/>
                <a:ext cx="28" cy="25"/>
              </a:xfrm>
              <a:custGeom>
                <a:avLst/>
                <a:gdLst>
                  <a:gd name="T0" fmla="*/ 0 w 19"/>
                  <a:gd name="T1" fmla="*/ 0 h 17"/>
                  <a:gd name="T2" fmla="*/ 88 w 19"/>
                  <a:gd name="T3" fmla="*/ 79 h 1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9" h="17">
                    <a:moveTo>
                      <a:pt x="0" y="0"/>
                    </a:moveTo>
                    <a:cubicBezTo>
                      <a:pt x="7" y="2"/>
                      <a:pt x="15" y="12"/>
                      <a:pt x="19" y="17"/>
                    </a:cubicBez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73" name="Freeform 48">
                <a:extLst>
                  <a:ext uri="{FF2B5EF4-FFF2-40B4-BE49-F238E27FC236}">
                    <a16:creationId xmlns:a16="http://schemas.microsoft.com/office/drawing/2014/main" id="{C4826B69-C1A6-4ED1-B43A-DA818DD4E1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7" y="1104"/>
                <a:ext cx="36" cy="31"/>
              </a:xfrm>
              <a:custGeom>
                <a:avLst/>
                <a:gdLst>
                  <a:gd name="T0" fmla="*/ 0 w 24"/>
                  <a:gd name="T1" fmla="*/ 100 h 21"/>
                  <a:gd name="T2" fmla="*/ 122 w 24"/>
                  <a:gd name="T3" fmla="*/ 0 h 2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4" h="21">
                    <a:moveTo>
                      <a:pt x="0" y="21"/>
                    </a:moveTo>
                    <a:cubicBezTo>
                      <a:pt x="4" y="13"/>
                      <a:pt x="17" y="6"/>
                      <a:pt x="24" y="0"/>
                    </a:cubicBez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74" name="Freeform 49">
                <a:extLst>
                  <a:ext uri="{FF2B5EF4-FFF2-40B4-BE49-F238E27FC236}">
                    <a16:creationId xmlns:a16="http://schemas.microsoft.com/office/drawing/2014/main" id="{A310DCDB-9FF0-4145-B34B-EB30B0EA3A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0" y="1232"/>
                <a:ext cx="29" cy="26"/>
              </a:xfrm>
              <a:custGeom>
                <a:avLst/>
                <a:gdLst>
                  <a:gd name="T0" fmla="*/ 0 w 20"/>
                  <a:gd name="T1" fmla="*/ 79 h 18"/>
                  <a:gd name="T2" fmla="*/ 46 w 20"/>
                  <a:gd name="T3" fmla="*/ 36 h 18"/>
                  <a:gd name="T4" fmla="*/ 88 w 20"/>
                  <a:gd name="T5" fmla="*/ 0 h 1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0" h="18">
                    <a:moveTo>
                      <a:pt x="0" y="18"/>
                    </a:moveTo>
                    <a:cubicBezTo>
                      <a:pt x="4" y="17"/>
                      <a:pt x="7" y="11"/>
                      <a:pt x="10" y="8"/>
                    </a:cubicBezTo>
                    <a:cubicBezTo>
                      <a:pt x="13" y="5"/>
                      <a:pt x="16" y="3"/>
                      <a:pt x="20" y="0"/>
                    </a:cubicBez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75" name="Freeform 50">
                <a:extLst>
                  <a:ext uri="{FF2B5EF4-FFF2-40B4-BE49-F238E27FC236}">
                    <a16:creationId xmlns:a16="http://schemas.microsoft.com/office/drawing/2014/main" id="{DA4D2699-0B59-49FE-AECA-3458654DFE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6" y="1081"/>
                <a:ext cx="39" cy="41"/>
              </a:xfrm>
              <a:custGeom>
                <a:avLst/>
                <a:gdLst>
                  <a:gd name="T0" fmla="*/ 12 w 26"/>
                  <a:gd name="T1" fmla="*/ 0 h 28"/>
                  <a:gd name="T2" fmla="*/ 0 w 26"/>
                  <a:gd name="T3" fmla="*/ 129 h 28"/>
                  <a:gd name="T4" fmla="*/ 48 w 26"/>
                  <a:gd name="T5" fmla="*/ 1 h 2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6" h="28">
                    <a:moveTo>
                      <a:pt x="2" y="0"/>
                    </a:moveTo>
                    <a:cubicBezTo>
                      <a:pt x="15" y="6"/>
                      <a:pt x="7" y="19"/>
                      <a:pt x="0" y="28"/>
                    </a:cubicBezTo>
                    <a:cubicBezTo>
                      <a:pt x="6" y="26"/>
                      <a:pt x="26" y="1"/>
                      <a:pt x="9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76" name="Freeform 51">
                <a:extLst>
                  <a:ext uri="{FF2B5EF4-FFF2-40B4-BE49-F238E27FC236}">
                    <a16:creationId xmlns:a16="http://schemas.microsoft.com/office/drawing/2014/main" id="{F273CD78-209D-4787-9273-832F6F0D2F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3" y="1205"/>
                <a:ext cx="38" cy="47"/>
              </a:xfrm>
              <a:custGeom>
                <a:avLst/>
                <a:gdLst>
                  <a:gd name="T0" fmla="*/ 1 w 26"/>
                  <a:gd name="T1" fmla="*/ 19 h 32"/>
                  <a:gd name="T2" fmla="*/ 47 w 26"/>
                  <a:gd name="T3" fmla="*/ 60 h 32"/>
                  <a:gd name="T4" fmla="*/ 0 w 26"/>
                  <a:gd name="T5" fmla="*/ 148 h 32"/>
                  <a:gd name="T6" fmla="*/ 28 w 26"/>
                  <a:gd name="T7" fmla="*/ 19 h 3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6" h="32">
                    <a:moveTo>
                      <a:pt x="1" y="4"/>
                    </a:moveTo>
                    <a:cubicBezTo>
                      <a:pt x="6" y="6"/>
                      <a:pt x="10" y="6"/>
                      <a:pt x="10" y="13"/>
                    </a:cubicBezTo>
                    <a:cubicBezTo>
                      <a:pt x="11" y="21"/>
                      <a:pt x="6" y="28"/>
                      <a:pt x="0" y="32"/>
                    </a:cubicBezTo>
                    <a:cubicBezTo>
                      <a:pt x="6" y="28"/>
                      <a:pt x="26" y="0"/>
                      <a:pt x="6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77" name="Freeform 52">
                <a:extLst>
                  <a:ext uri="{FF2B5EF4-FFF2-40B4-BE49-F238E27FC236}">
                    <a16:creationId xmlns:a16="http://schemas.microsoft.com/office/drawing/2014/main" id="{28B336F3-A0CF-4A70-AA8D-E57B070AFF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6" y="1856"/>
                <a:ext cx="46" cy="46"/>
              </a:xfrm>
              <a:custGeom>
                <a:avLst/>
                <a:gdLst>
                  <a:gd name="T0" fmla="*/ 10 w 46"/>
                  <a:gd name="T1" fmla="*/ 46 h 46"/>
                  <a:gd name="T2" fmla="*/ 0 w 46"/>
                  <a:gd name="T3" fmla="*/ 0 h 46"/>
                  <a:gd name="T4" fmla="*/ 46 w 46"/>
                  <a:gd name="T5" fmla="*/ 21 h 46"/>
                  <a:gd name="T6" fmla="*/ 10 w 46"/>
                  <a:gd name="T7" fmla="*/ 46 h 4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6" h="46">
                    <a:moveTo>
                      <a:pt x="10" y="46"/>
                    </a:moveTo>
                    <a:lnTo>
                      <a:pt x="0" y="0"/>
                    </a:lnTo>
                    <a:lnTo>
                      <a:pt x="46" y="21"/>
                    </a:lnTo>
                    <a:lnTo>
                      <a:pt x="10" y="46"/>
                    </a:lnTo>
                    <a:close/>
                  </a:path>
                </a:pathLst>
              </a:custGeom>
              <a:solidFill>
                <a:srgbClr val="C2C5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78" name="Oval 53">
                <a:extLst>
                  <a:ext uri="{FF2B5EF4-FFF2-40B4-BE49-F238E27FC236}">
                    <a16:creationId xmlns:a16="http://schemas.microsoft.com/office/drawing/2014/main" id="{9B582309-D46D-44E7-A43C-6C1C6101F9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59" y="1951"/>
                <a:ext cx="46" cy="35"/>
              </a:xfrm>
              <a:prstGeom prst="ellipse">
                <a:avLst/>
              </a:prstGeom>
              <a:solidFill>
                <a:srgbClr val="C2C5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479" name="Freeform 54">
                <a:extLst>
                  <a:ext uri="{FF2B5EF4-FFF2-40B4-BE49-F238E27FC236}">
                    <a16:creationId xmlns:a16="http://schemas.microsoft.com/office/drawing/2014/main" id="{27995E6B-1C65-44B3-80FA-81CA30A179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72" y="2399"/>
                <a:ext cx="404" cy="649"/>
              </a:xfrm>
              <a:custGeom>
                <a:avLst/>
                <a:gdLst>
                  <a:gd name="T0" fmla="*/ 0 w 273"/>
                  <a:gd name="T1" fmla="*/ 362 h 439"/>
                  <a:gd name="T2" fmla="*/ 420 w 273"/>
                  <a:gd name="T3" fmla="*/ 68 h 439"/>
                  <a:gd name="T4" fmla="*/ 900 w 273"/>
                  <a:gd name="T5" fmla="*/ 333 h 439"/>
                  <a:gd name="T6" fmla="*/ 1310 w 273"/>
                  <a:gd name="T7" fmla="*/ 1900 h 439"/>
                  <a:gd name="T8" fmla="*/ 1080 w 273"/>
                  <a:gd name="T9" fmla="*/ 2096 h 439"/>
                  <a:gd name="T10" fmla="*/ 0 w 273"/>
                  <a:gd name="T11" fmla="*/ 362 h 43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73" h="439">
                    <a:moveTo>
                      <a:pt x="0" y="76"/>
                    </a:moveTo>
                    <a:cubicBezTo>
                      <a:pt x="88" y="14"/>
                      <a:pt x="88" y="14"/>
                      <a:pt x="88" y="14"/>
                    </a:cubicBezTo>
                    <a:cubicBezTo>
                      <a:pt x="88" y="14"/>
                      <a:pt x="152" y="0"/>
                      <a:pt x="188" y="70"/>
                    </a:cubicBezTo>
                    <a:cubicBezTo>
                      <a:pt x="224" y="139"/>
                      <a:pt x="272" y="295"/>
                      <a:pt x="273" y="398"/>
                    </a:cubicBezTo>
                    <a:cubicBezTo>
                      <a:pt x="273" y="398"/>
                      <a:pt x="256" y="432"/>
                      <a:pt x="225" y="439"/>
                    </a:cubicBezTo>
                    <a:cubicBezTo>
                      <a:pt x="225" y="439"/>
                      <a:pt x="112" y="87"/>
                      <a:pt x="0" y="76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80" name="Freeform 55">
                <a:extLst>
                  <a:ext uri="{FF2B5EF4-FFF2-40B4-BE49-F238E27FC236}">
                    <a16:creationId xmlns:a16="http://schemas.microsoft.com/office/drawing/2014/main" id="{5E9ED08A-07CE-4B36-B12D-F5824DD9BC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8" y="2033"/>
                <a:ext cx="405" cy="648"/>
              </a:xfrm>
              <a:custGeom>
                <a:avLst/>
                <a:gdLst>
                  <a:gd name="T0" fmla="*/ 0 w 274"/>
                  <a:gd name="T1" fmla="*/ 364 h 438"/>
                  <a:gd name="T2" fmla="*/ 420 w 274"/>
                  <a:gd name="T3" fmla="*/ 61 h 438"/>
                  <a:gd name="T4" fmla="*/ 899 w 274"/>
                  <a:gd name="T5" fmla="*/ 330 h 438"/>
                  <a:gd name="T6" fmla="*/ 1308 w 274"/>
                  <a:gd name="T7" fmla="*/ 1900 h 438"/>
                  <a:gd name="T8" fmla="*/ 1079 w 274"/>
                  <a:gd name="T9" fmla="*/ 2099 h 438"/>
                  <a:gd name="T10" fmla="*/ 0 w 274"/>
                  <a:gd name="T11" fmla="*/ 364 h 43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74" h="438">
                    <a:moveTo>
                      <a:pt x="0" y="76"/>
                    </a:moveTo>
                    <a:cubicBezTo>
                      <a:pt x="88" y="13"/>
                      <a:pt x="88" y="13"/>
                      <a:pt x="88" y="13"/>
                    </a:cubicBezTo>
                    <a:cubicBezTo>
                      <a:pt x="88" y="13"/>
                      <a:pt x="152" y="0"/>
                      <a:pt x="188" y="69"/>
                    </a:cubicBezTo>
                    <a:cubicBezTo>
                      <a:pt x="224" y="138"/>
                      <a:pt x="272" y="294"/>
                      <a:pt x="274" y="397"/>
                    </a:cubicBezTo>
                    <a:cubicBezTo>
                      <a:pt x="274" y="397"/>
                      <a:pt x="256" y="432"/>
                      <a:pt x="226" y="438"/>
                    </a:cubicBezTo>
                    <a:cubicBezTo>
                      <a:pt x="226" y="438"/>
                      <a:pt x="112" y="86"/>
                      <a:pt x="0" y="76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81" name="Freeform 56">
                <a:extLst>
                  <a:ext uri="{FF2B5EF4-FFF2-40B4-BE49-F238E27FC236}">
                    <a16:creationId xmlns:a16="http://schemas.microsoft.com/office/drawing/2014/main" id="{3492B581-C21E-4F27-AFB9-D589819C2B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55" y="1606"/>
                <a:ext cx="539" cy="309"/>
              </a:xfrm>
              <a:custGeom>
                <a:avLst/>
                <a:gdLst>
                  <a:gd name="T0" fmla="*/ 9 w 364"/>
                  <a:gd name="T1" fmla="*/ 602 h 209"/>
                  <a:gd name="T2" fmla="*/ 201 w 364"/>
                  <a:gd name="T3" fmla="*/ 769 h 209"/>
                  <a:gd name="T4" fmla="*/ 360 w 364"/>
                  <a:gd name="T5" fmla="*/ 899 h 209"/>
                  <a:gd name="T6" fmla="*/ 674 w 364"/>
                  <a:gd name="T7" fmla="*/ 890 h 209"/>
                  <a:gd name="T8" fmla="*/ 1231 w 364"/>
                  <a:gd name="T9" fmla="*/ 498 h 209"/>
                  <a:gd name="T10" fmla="*/ 1519 w 364"/>
                  <a:gd name="T11" fmla="*/ 238 h 209"/>
                  <a:gd name="T12" fmla="*/ 1750 w 364"/>
                  <a:gd name="T13" fmla="*/ 0 h 209"/>
                  <a:gd name="T14" fmla="*/ 1491 w 364"/>
                  <a:gd name="T15" fmla="*/ 177 h 209"/>
                  <a:gd name="T16" fmla="*/ 1134 w 364"/>
                  <a:gd name="T17" fmla="*/ 392 h 209"/>
                  <a:gd name="T18" fmla="*/ 509 w 364"/>
                  <a:gd name="T19" fmla="*/ 617 h 209"/>
                  <a:gd name="T20" fmla="*/ 222 w 364"/>
                  <a:gd name="T21" fmla="*/ 609 h 209"/>
                  <a:gd name="T22" fmla="*/ 0 w 364"/>
                  <a:gd name="T23" fmla="*/ 540 h 209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364" h="209">
                    <a:moveTo>
                      <a:pt x="2" y="126"/>
                    </a:moveTo>
                    <a:cubicBezTo>
                      <a:pt x="14" y="129"/>
                      <a:pt x="31" y="150"/>
                      <a:pt x="42" y="161"/>
                    </a:cubicBezTo>
                    <a:cubicBezTo>
                      <a:pt x="52" y="171"/>
                      <a:pt x="64" y="179"/>
                      <a:pt x="75" y="188"/>
                    </a:cubicBezTo>
                    <a:cubicBezTo>
                      <a:pt x="100" y="209"/>
                      <a:pt x="114" y="203"/>
                      <a:pt x="140" y="186"/>
                    </a:cubicBezTo>
                    <a:cubicBezTo>
                      <a:pt x="179" y="159"/>
                      <a:pt x="218" y="132"/>
                      <a:pt x="256" y="104"/>
                    </a:cubicBezTo>
                    <a:cubicBezTo>
                      <a:pt x="278" y="88"/>
                      <a:pt x="297" y="70"/>
                      <a:pt x="316" y="50"/>
                    </a:cubicBezTo>
                    <a:cubicBezTo>
                      <a:pt x="332" y="34"/>
                      <a:pt x="353" y="21"/>
                      <a:pt x="364" y="0"/>
                    </a:cubicBezTo>
                    <a:cubicBezTo>
                      <a:pt x="348" y="0"/>
                      <a:pt x="323" y="27"/>
                      <a:pt x="310" y="37"/>
                    </a:cubicBezTo>
                    <a:cubicBezTo>
                      <a:pt x="286" y="55"/>
                      <a:pt x="263" y="69"/>
                      <a:pt x="236" y="82"/>
                    </a:cubicBezTo>
                    <a:cubicBezTo>
                      <a:pt x="195" y="101"/>
                      <a:pt x="150" y="119"/>
                      <a:pt x="106" y="129"/>
                    </a:cubicBezTo>
                    <a:cubicBezTo>
                      <a:pt x="86" y="133"/>
                      <a:pt x="66" y="133"/>
                      <a:pt x="46" y="128"/>
                    </a:cubicBezTo>
                    <a:cubicBezTo>
                      <a:pt x="32" y="124"/>
                      <a:pt x="14" y="108"/>
                      <a:pt x="0" y="113"/>
                    </a:cubicBezTo>
                  </a:path>
                </a:pathLst>
              </a:custGeom>
              <a:solidFill>
                <a:srgbClr val="EDEAE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82" name="Freeform 57">
                <a:extLst>
                  <a:ext uri="{FF2B5EF4-FFF2-40B4-BE49-F238E27FC236}">
                    <a16:creationId xmlns:a16="http://schemas.microsoft.com/office/drawing/2014/main" id="{30A608F7-617B-4C7F-BC35-471D30E09C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6" y="1245"/>
                <a:ext cx="160" cy="463"/>
              </a:xfrm>
              <a:custGeom>
                <a:avLst/>
                <a:gdLst>
                  <a:gd name="T0" fmla="*/ 13 w 108"/>
                  <a:gd name="T1" fmla="*/ 1439 h 313"/>
                  <a:gd name="T2" fmla="*/ 142 w 108"/>
                  <a:gd name="T3" fmla="*/ 1081 h 313"/>
                  <a:gd name="T4" fmla="*/ 329 w 108"/>
                  <a:gd name="T5" fmla="*/ 589 h 313"/>
                  <a:gd name="T6" fmla="*/ 519 w 108"/>
                  <a:gd name="T7" fmla="*/ 0 h 313"/>
                  <a:gd name="T8" fmla="*/ 430 w 108"/>
                  <a:gd name="T9" fmla="*/ 451 h 313"/>
                  <a:gd name="T10" fmla="*/ 319 w 108"/>
                  <a:gd name="T11" fmla="*/ 849 h 313"/>
                  <a:gd name="T12" fmla="*/ 160 w 108"/>
                  <a:gd name="T13" fmla="*/ 1237 h 313"/>
                  <a:gd name="T14" fmla="*/ 0 w 108"/>
                  <a:gd name="T15" fmla="*/ 1498 h 31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08" h="313">
                    <a:moveTo>
                      <a:pt x="3" y="301"/>
                    </a:moveTo>
                    <a:cubicBezTo>
                      <a:pt x="18" y="279"/>
                      <a:pt x="20" y="250"/>
                      <a:pt x="30" y="226"/>
                    </a:cubicBezTo>
                    <a:cubicBezTo>
                      <a:pt x="43" y="191"/>
                      <a:pt x="57" y="158"/>
                      <a:pt x="68" y="123"/>
                    </a:cubicBezTo>
                    <a:cubicBezTo>
                      <a:pt x="81" y="82"/>
                      <a:pt x="93" y="40"/>
                      <a:pt x="107" y="0"/>
                    </a:cubicBezTo>
                    <a:cubicBezTo>
                      <a:pt x="108" y="30"/>
                      <a:pt x="96" y="65"/>
                      <a:pt x="89" y="94"/>
                    </a:cubicBezTo>
                    <a:cubicBezTo>
                      <a:pt x="81" y="121"/>
                      <a:pt x="74" y="150"/>
                      <a:pt x="66" y="177"/>
                    </a:cubicBezTo>
                    <a:cubicBezTo>
                      <a:pt x="58" y="205"/>
                      <a:pt x="45" y="232"/>
                      <a:pt x="33" y="258"/>
                    </a:cubicBezTo>
                    <a:cubicBezTo>
                      <a:pt x="26" y="274"/>
                      <a:pt x="15" y="303"/>
                      <a:pt x="0" y="313"/>
                    </a:cubicBezTo>
                  </a:path>
                </a:pathLst>
              </a:custGeom>
              <a:solidFill>
                <a:srgbClr val="EDEAE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83" name="Freeform 58">
                <a:extLst>
                  <a:ext uri="{FF2B5EF4-FFF2-40B4-BE49-F238E27FC236}">
                    <a16:creationId xmlns:a16="http://schemas.microsoft.com/office/drawing/2014/main" id="{CB3A8FE0-5174-4752-8E3E-651D98AFD9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1" y="1189"/>
                <a:ext cx="93" cy="383"/>
              </a:xfrm>
              <a:custGeom>
                <a:avLst/>
                <a:gdLst>
                  <a:gd name="T0" fmla="*/ 28 w 63"/>
                  <a:gd name="T1" fmla="*/ 1196 h 259"/>
                  <a:gd name="T2" fmla="*/ 123 w 63"/>
                  <a:gd name="T3" fmla="*/ 877 h 259"/>
                  <a:gd name="T4" fmla="*/ 229 w 63"/>
                  <a:gd name="T5" fmla="*/ 398 h 259"/>
                  <a:gd name="T6" fmla="*/ 298 w 63"/>
                  <a:gd name="T7" fmla="*/ 0 h 259"/>
                  <a:gd name="T8" fmla="*/ 189 w 63"/>
                  <a:gd name="T9" fmla="*/ 698 h 259"/>
                  <a:gd name="T10" fmla="*/ 0 w 63"/>
                  <a:gd name="T11" fmla="*/ 1238 h 25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3" h="259">
                    <a:moveTo>
                      <a:pt x="6" y="250"/>
                    </a:moveTo>
                    <a:cubicBezTo>
                      <a:pt x="19" y="233"/>
                      <a:pt x="21" y="204"/>
                      <a:pt x="26" y="183"/>
                    </a:cubicBezTo>
                    <a:cubicBezTo>
                      <a:pt x="34" y="150"/>
                      <a:pt x="40" y="116"/>
                      <a:pt x="48" y="83"/>
                    </a:cubicBezTo>
                    <a:cubicBezTo>
                      <a:pt x="54" y="56"/>
                      <a:pt x="58" y="27"/>
                      <a:pt x="63" y="0"/>
                    </a:cubicBezTo>
                    <a:cubicBezTo>
                      <a:pt x="63" y="50"/>
                      <a:pt x="52" y="98"/>
                      <a:pt x="40" y="146"/>
                    </a:cubicBezTo>
                    <a:cubicBezTo>
                      <a:pt x="30" y="183"/>
                      <a:pt x="20" y="227"/>
                      <a:pt x="0" y="259"/>
                    </a:cubicBezTo>
                  </a:path>
                </a:pathLst>
              </a:custGeom>
              <a:solidFill>
                <a:srgbClr val="EDEAE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84" name="Freeform 59">
                <a:extLst>
                  <a:ext uri="{FF2B5EF4-FFF2-40B4-BE49-F238E27FC236}">
                    <a16:creationId xmlns:a16="http://schemas.microsoft.com/office/drawing/2014/main" id="{48F84FAB-D2CB-4A86-8A3B-5B55F091DF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04" y="1635"/>
                <a:ext cx="301" cy="216"/>
              </a:xfrm>
              <a:custGeom>
                <a:avLst/>
                <a:gdLst>
                  <a:gd name="T0" fmla="*/ 721 w 203"/>
                  <a:gd name="T1" fmla="*/ 700 h 146"/>
                  <a:gd name="T2" fmla="*/ 552 w 203"/>
                  <a:gd name="T3" fmla="*/ 556 h 146"/>
                  <a:gd name="T4" fmla="*/ 363 w 203"/>
                  <a:gd name="T5" fmla="*/ 392 h 146"/>
                  <a:gd name="T6" fmla="*/ 0 w 203"/>
                  <a:gd name="T7" fmla="*/ 0 h 146"/>
                  <a:gd name="T8" fmla="*/ 136 w 203"/>
                  <a:gd name="T9" fmla="*/ 109 h 146"/>
                  <a:gd name="T10" fmla="*/ 300 w 203"/>
                  <a:gd name="T11" fmla="*/ 229 h 146"/>
                  <a:gd name="T12" fmla="*/ 560 w 203"/>
                  <a:gd name="T13" fmla="*/ 392 h 146"/>
                  <a:gd name="T14" fmla="*/ 823 w 203"/>
                  <a:gd name="T15" fmla="*/ 547 h 146"/>
                  <a:gd name="T16" fmla="*/ 971 w 203"/>
                  <a:gd name="T17" fmla="*/ 621 h 146"/>
                  <a:gd name="T18" fmla="*/ 912 w 203"/>
                  <a:gd name="T19" fmla="*/ 700 h 14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03" h="146">
                    <a:moveTo>
                      <a:pt x="149" y="146"/>
                    </a:moveTo>
                    <a:cubicBezTo>
                      <a:pt x="136" y="142"/>
                      <a:pt x="126" y="124"/>
                      <a:pt x="114" y="116"/>
                    </a:cubicBezTo>
                    <a:cubicBezTo>
                      <a:pt x="100" y="106"/>
                      <a:pt x="87" y="95"/>
                      <a:pt x="75" y="82"/>
                    </a:cubicBezTo>
                    <a:cubicBezTo>
                      <a:pt x="50" y="55"/>
                      <a:pt x="21" y="30"/>
                      <a:pt x="0" y="0"/>
                    </a:cubicBezTo>
                    <a:cubicBezTo>
                      <a:pt x="11" y="5"/>
                      <a:pt x="19" y="15"/>
                      <a:pt x="28" y="23"/>
                    </a:cubicBezTo>
                    <a:cubicBezTo>
                      <a:pt x="38" y="33"/>
                      <a:pt x="50" y="41"/>
                      <a:pt x="62" y="48"/>
                    </a:cubicBezTo>
                    <a:cubicBezTo>
                      <a:pt x="79" y="60"/>
                      <a:pt x="98" y="71"/>
                      <a:pt x="116" y="82"/>
                    </a:cubicBezTo>
                    <a:cubicBezTo>
                      <a:pt x="134" y="94"/>
                      <a:pt x="150" y="106"/>
                      <a:pt x="170" y="114"/>
                    </a:cubicBezTo>
                    <a:cubicBezTo>
                      <a:pt x="177" y="117"/>
                      <a:pt x="199" y="123"/>
                      <a:pt x="201" y="130"/>
                    </a:cubicBezTo>
                    <a:cubicBezTo>
                      <a:pt x="203" y="136"/>
                      <a:pt x="193" y="143"/>
                      <a:pt x="189" y="146"/>
                    </a:cubicBezTo>
                  </a:path>
                </a:pathLst>
              </a:custGeom>
              <a:solidFill>
                <a:srgbClr val="EDEAE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85" name="Freeform 60">
                <a:extLst>
                  <a:ext uri="{FF2B5EF4-FFF2-40B4-BE49-F238E27FC236}">
                    <a16:creationId xmlns:a16="http://schemas.microsoft.com/office/drawing/2014/main" id="{4C7E60E7-FD3A-4E1C-8A7D-B004A776E9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0" y="3057"/>
                <a:ext cx="53" cy="49"/>
              </a:xfrm>
              <a:custGeom>
                <a:avLst/>
                <a:gdLst>
                  <a:gd name="T0" fmla="*/ 169 w 36"/>
                  <a:gd name="T1" fmla="*/ 160 h 33"/>
                  <a:gd name="T2" fmla="*/ 0 w 36"/>
                  <a:gd name="T3" fmla="*/ 0 h 3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6" h="33">
                    <a:moveTo>
                      <a:pt x="36" y="33"/>
                    </a:moveTo>
                    <a:cubicBezTo>
                      <a:pt x="36" y="33"/>
                      <a:pt x="9" y="31"/>
                      <a:pt x="0" y="0"/>
                    </a:cubicBezTo>
                  </a:path>
                </a:pathLst>
              </a:custGeom>
              <a:noFill/>
              <a:ln w="952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86" name="Freeform 61">
                <a:extLst>
                  <a:ext uri="{FF2B5EF4-FFF2-40B4-BE49-F238E27FC236}">
                    <a16:creationId xmlns:a16="http://schemas.microsoft.com/office/drawing/2014/main" id="{B5536413-FBB7-4D92-91C3-4501E7D86F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30" y="3051"/>
                <a:ext cx="70" cy="46"/>
              </a:xfrm>
              <a:custGeom>
                <a:avLst/>
                <a:gdLst>
                  <a:gd name="T0" fmla="*/ 0 w 47"/>
                  <a:gd name="T1" fmla="*/ 0 h 31"/>
                  <a:gd name="T2" fmla="*/ 231 w 47"/>
                  <a:gd name="T3" fmla="*/ 150 h 3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7" h="31">
                    <a:moveTo>
                      <a:pt x="0" y="0"/>
                    </a:moveTo>
                    <a:cubicBezTo>
                      <a:pt x="3" y="11"/>
                      <a:pt x="14" y="26"/>
                      <a:pt x="47" y="31"/>
                    </a:cubicBezTo>
                  </a:path>
                </a:pathLst>
              </a:custGeom>
              <a:noFill/>
              <a:ln w="952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87" name="Freeform 62">
                <a:extLst>
                  <a:ext uri="{FF2B5EF4-FFF2-40B4-BE49-F238E27FC236}">
                    <a16:creationId xmlns:a16="http://schemas.microsoft.com/office/drawing/2014/main" id="{57ED1D82-BAFB-4931-B7D8-BEB81C9692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5" y="2909"/>
                <a:ext cx="76" cy="70"/>
              </a:xfrm>
              <a:custGeom>
                <a:avLst/>
                <a:gdLst>
                  <a:gd name="T0" fmla="*/ 0 w 51"/>
                  <a:gd name="T1" fmla="*/ 0 h 47"/>
                  <a:gd name="T2" fmla="*/ 250 w 51"/>
                  <a:gd name="T3" fmla="*/ 189 h 4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1" h="47">
                    <a:moveTo>
                      <a:pt x="0" y="0"/>
                    </a:moveTo>
                    <a:cubicBezTo>
                      <a:pt x="2" y="16"/>
                      <a:pt x="11" y="47"/>
                      <a:pt x="51" y="38"/>
                    </a:cubicBezTo>
                  </a:path>
                </a:pathLst>
              </a:custGeom>
              <a:noFill/>
              <a:ln w="952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88" name="Freeform 63">
                <a:extLst>
                  <a:ext uri="{FF2B5EF4-FFF2-40B4-BE49-F238E27FC236}">
                    <a16:creationId xmlns:a16="http://schemas.microsoft.com/office/drawing/2014/main" id="{8CA2FE4D-390E-4B52-9216-2F13C18B61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89" y="2900"/>
                <a:ext cx="51" cy="71"/>
              </a:xfrm>
              <a:custGeom>
                <a:avLst/>
                <a:gdLst>
                  <a:gd name="T0" fmla="*/ 157 w 35"/>
                  <a:gd name="T1" fmla="*/ 161 h 48"/>
                  <a:gd name="T2" fmla="*/ 0 w 35"/>
                  <a:gd name="T3" fmla="*/ 0 h 4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5" h="48">
                    <a:moveTo>
                      <a:pt x="35" y="34"/>
                    </a:moveTo>
                    <a:cubicBezTo>
                      <a:pt x="35" y="34"/>
                      <a:pt x="8" y="48"/>
                      <a:pt x="0" y="0"/>
                    </a:cubicBezTo>
                  </a:path>
                </a:pathLst>
              </a:custGeom>
              <a:noFill/>
              <a:ln w="952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89" name="Freeform 64">
                <a:extLst>
                  <a:ext uri="{FF2B5EF4-FFF2-40B4-BE49-F238E27FC236}">
                    <a16:creationId xmlns:a16="http://schemas.microsoft.com/office/drawing/2014/main" id="{FF75D9F1-153C-4B85-86B2-2927AA49E2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9" y="835"/>
                <a:ext cx="2215" cy="1771"/>
              </a:xfrm>
              <a:custGeom>
                <a:avLst/>
                <a:gdLst>
                  <a:gd name="T0" fmla="*/ 7152 w 1498"/>
                  <a:gd name="T1" fmla="*/ 5735 h 1197"/>
                  <a:gd name="T2" fmla="*/ 7161 w 1498"/>
                  <a:gd name="T3" fmla="*/ 5269 h 1197"/>
                  <a:gd name="T4" fmla="*/ 6641 w 1498"/>
                  <a:gd name="T5" fmla="*/ 2958 h 1197"/>
                  <a:gd name="T6" fmla="*/ 6432 w 1498"/>
                  <a:gd name="T7" fmla="*/ 2666 h 1197"/>
                  <a:gd name="T8" fmla="*/ 6133 w 1498"/>
                  <a:gd name="T9" fmla="*/ 2080 h 1197"/>
                  <a:gd name="T10" fmla="*/ 5943 w 1498"/>
                  <a:gd name="T11" fmla="*/ 1635 h 1197"/>
                  <a:gd name="T12" fmla="*/ 3966 w 1498"/>
                  <a:gd name="T13" fmla="*/ 0 h 1197"/>
                  <a:gd name="T14" fmla="*/ 0 w 1498"/>
                  <a:gd name="T15" fmla="*/ 2669 h 119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498" h="1197">
                    <a:moveTo>
                      <a:pt x="1496" y="1197"/>
                    </a:moveTo>
                    <a:cubicBezTo>
                      <a:pt x="1498" y="1100"/>
                      <a:pt x="1498" y="1100"/>
                      <a:pt x="1498" y="1100"/>
                    </a:cubicBezTo>
                    <a:cubicBezTo>
                      <a:pt x="1498" y="1100"/>
                      <a:pt x="1402" y="659"/>
                      <a:pt x="1389" y="617"/>
                    </a:cubicBezTo>
                    <a:cubicBezTo>
                      <a:pt x="1384" y="599"/>
                      <a:pt x="1381" y="565"/>
                      <a:pt x="1346" y="556"/>
                    </a:cubicBezTo>
                    <a:cubicBezTo>
                      <a:pt x="1311" y="547"/>
                      <a:pt x="1270" y="497"/>
                      <a:pt x="1283" y="434"/>
                    </a:cubicBezTo>
                    <a:cubicBezTo>
                      <a:pt x="1296" y="371"/>
                      <a:pt x="1243" y="341"/>
                      <a:pt x="1243" y="341"/>
                    </a:cubicBezTo>
                    <a:cubicBezTo>
                      <a:pt x="830" y="0"/>
                      <a:pt x="830" y="0"/>
                      <a:pt x="830" y="0"/>
                    </a:cubicBezTo>
                    <a:cubicBezTo>
                      <a:pt x="0" y="557"/>
                      <a:pt x="0" y="557"/>
                      <a:pt x="0" y="557"/>
                    </a:cubicBezTo>
                  </a:path>
                </a:pathLst>
              </a:custGeom>
              <a:noFill/>
              <a:ln w="952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90" name="Line 65">
                <a:extLst>
                  <a:ext uri="{FF2B5EF4-FFF2-40B4-BE49-F238E27FC236}">
                    <a16:creationId xmlns:a16="http://schemas.microsoft.com/office/drawing/2014/main" id="{7B77F3A2-9EDD-4F82-A708-5C8377F666F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857" y="2698"/>
                <a:ext cx="68" cy="54"/>
              </a:xfrm>
              <a:prstGeom prst="line">
                <a:avLst/>
              </a:prstGeom>
              <a:noFill/>
              <a:ln w="9525" cap="rnd">
                <a:solidFill>
                  <a:srgbClr val="343434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91" name="Line 66">
                <a:extLst>
                  <a:ext uri="{FF2B5EF4-FFF2-40B4-BE49-F238E27FC236}">
                    <a16:creationId xmlns:a16="http://schemas.microsoft.com/office/drawing/2014/main" id="{E3E4C173-FAC6-4A61-99E4-56626192B89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600" y="2832"/>
                <a:ext cx="160" cy="132"/>
              </a:xfrm>
              <a:prstGeom prst="line">
                <a:avLst/>
              </a:prstGeom>
              <a:noFill/>
              <a:ln w="9525" cap="rnd">
                <a:solidFill>
                  <a:srgbClr val="343434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92" name="Line 67">
                <a:extLst>
                  <a:ext uri="{FF2B5EF4-FFF2-40B4-BE49-F238E27FC236}">
                    <a16:creationId xmlns:a16="http://schemas.microsoft.com/office/drawing/2014/main" id="{87DA7CC6-9DFD-45E6-B439-494AB93EC15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153" y="3032"/>
                <a:ext cx="363" cy="296"/>
              </a:xfrm>
              <a:prstGeom prst="line">
                <a:avLst/>
              </a:prstGeom>
              <a:noFill/>
              <a:ln w="9525" cap="rnd">
                <a:solidFill>
                  <a:srgbClr val="343434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93" name="Line 68">
                <a:extLst>
                  <a:ext uri="{FF2B5EF4-FFF2-40B4-BE49-F238E27FC236}">
                    <a16:creationId xmlns:a16="http://schemas.microsoft.com/office/drawing/2014/main" id="{1D472521-EC05-4071-A30A-7401CA71E1B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872" y="3386"/>
                <a:ext cx="212" cy="173"/>
              </a:xfrm>
              <a:prstGeom prst="line">
                <a:avLst/>
              </a:prstGeom>
              <a:noFill/>
              <a:ln w="9525" cap="rnd">
                <a:solidFill>
                  <a:srgbClr val="343434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94" name="Freeform 69">
                <a:extLst>
                  <a:ext uri="{FF2B5EF4-FFF2-40B4-BE49-F238E27FC236}">
                    <a16:creationId xmlns:a16="http://schemas.microsoft.com/office/drawing/2014/main" id="{D7FB8FB2-DB9E-4F88-AEE9-DDEAB25076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9" y="1659"/>
                <a:ext cx="1076" cy="1900"/>
              </a:xfrm>
              <a:custGeom>
                <a:avLst/>
                <a:gdLst>
                  <a:gd name="T0" fmla="*/ 161 w 728"/>
                  <a:gd name="T1" fmla="*/ 1520 h 1284"/>
                  <a:gd name="T2" fmla="*/ 0 w 728"/>
                  <a:gd name="T3" fmla="*/ 0 h 1284"/>
                  <a:gd name="T4" fmla="*/ 1986 w 728"/>
                  <a:gd name="T5" fmla="*/ 1783 h 1284"/>
                  <a:gd name="T6" fmla="*/ 2180 w 728"/>
                  <a:gd name="T7" fmla="*/ 2240 h 1284"/>
                  <a:gd name="T8" fmla="*/ 2526 w 728"/>
                  <a:gd name="T9" fmla="*/ 2897 h 1284"/>
                  <a:gd name="T10" fmla="*/ 2734 w 728"/>
                  <a:gd name="T11" fmla="*/ 3195 h 1284"/>
                  <a:gd name="T12" fmla="*/ 3473 w 728"/>
                  <a:gd name="T13" fmla="*/ 5608 h 1284"/>
                  <a:gd name="T14" fmla="*/ 3464 w 728"/>
                  <a:gd name="T15" fmla="*/ 6157 h 1284"/>
                  <a:gd name="T16" fmla="*/ 343 w 728"/>
                  <a:gd name="T17" fmla="*/ 3247 h 1284"/>
                  <a:gd name="T18" fmla="*/ 333 w 728"/>
                  <a:gd name="T19" fmla="*/ 3167 h 128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728" h="1284">
                    <a:moveTo>
                      <a:pt x="34" y="317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416" y="372"/>
                      <a:pt x="416" y="372"/>
                      <a:pt x="416" y="372"/>
                    </a:cubicBezTo>
                    <a:cubicBezTo>
                      <a:pt x="416" y="372"/>
                      <a:pt x="470" y="403"/>
                      <a:pt x="457" y="467"/>
                    </a:cubicBezTo>
                    <a:cubicBezTo>
                      <a:pt x="444" y="532"/>
                      <a:pt x="494" y="595"/>
                      <a:pt x="529" y="604"/>
                    </a:cubicBezTo>
                    <a:cubicBezTo>
                      <a:pt x="565" y="614"/>
                      <a:pt x="568" y="648"/>
                      <a:pt x="573" y="666"/>
                    </a:cubicBezTo>
                    <a:cubicBezTo>
                      <a:pt x="586" y="710"/>
                      <a:pt x="728" y="1170"/>
                      <a:pt x="728" y="1170"/>
                    </a:cubicBezTo>
                    <a:cubicBezTo>
                      <a:pt x="726" y="1284"/>
                      <a:pt x="726" y="1284"/>
                      <a:pt x="726" y="1284"/>
                    </a:cubicBezTo>
                    <a:cubicBezTo>
                      <a:pt x="72" y="677"/>
                      <a:pt x="72" y="677"/>
                      <a:pt x="72" y="677"/>
                    </a:cubicBezTo>
                    <a:cubicBezTo>
                      <a:pt x="70" y="660"/>
                      <a:pt x="70" y="660"/>
                      <a:pt x="70" y="660"/>
                    </a:cubicBezTo>
                  </a:path>
                </a:pathLst>
              </a:custGeom>
              <a:noFill/>
              <a:ln w="952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95" name="Freeform 70">
                <a:extLst>
                  <a:ext uri="{FF2B5EF4-FFF2-40B4-BE49-F238E27FC236}">
                    <a16:creationId xmlns:a16="http://schemas.microsoft.com/office/drawing/2014/main" id="{EE7EF5CD-E143-48EE-921C-E6A7449D3C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56" y="1153"/>
                <a:ext cx="1056" cy="803"/>
              </a:xfrm>
              <a:custGeom>
                <a:avLst/>
                <a:gdLst>
                  <a:gd name="T0" fmla="*/ 0 w 1056"/>
                  <a:gd name="T1" fmla="*/ 497 h 803"/>
                  <a:gd name="T2" fmla="*/ 724 w 1056"/>
                  <a:gd name="T3" fmla="*/ 0 h 803"/>
                  <a:gd name="T4" fmla="*/ 1056 w 1056"/>
                  <a:gd name="T5" fmla="*/ 296 h 803"/>
                  <a:gd name="T6" fmla="*/ 340 w 1056"/>
                  <a:gd name="T7" fmla="*/ 803 h 803"/>
                  <a:gd name="T8" fmla="*/ 0 w 1056"/>
                  <a:gd name="T9" fmla="*/ 497 h 80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56" h="803">
                    <a:moveTo>
                      <a:pt x="0" y="497"/>
                    </a:moveTo>
                    <a:lnTo>
                      <a:pt x="724" y="0"/>
                    </a:lnTo>
                    <a:lnTo>
                      <a:pt x="1056" y="296"/>
                    </a:lnTo>
                    <a:lnTo>
                      <a:pt x="340" y="803"/>
                    </a:lnTo>
                    <a:lnTo>
                      <a:pt x="0" y="497"/>
                    </a:lnTo>
                    <a:close/>
                  </a:path>
                </a:pathLst>
              </a:custGeom>
              <a:noFill/>
              <a:ln w="190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96" name="Freeform 71">
                <a:extLst>
                  <a:ext uri="{FF2B5EF4-FFF2-40B4-BE49-F238E27FC236}">
                    <a16:creationId xmlns:a16="http://schemas.microsoft.com/office/drawing/2014/main" id="{6A452C8D-60E5-40C9-A65F-25344C2345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6" y="1093"/>
                <a:ext cx="132" cy="93"/>
              </a:xfrm>
              <a:custGeom>
                <a:avLst/>
                <a:gdLst>
                  <a:gd name="T0" fmla="*/ 411 w 89"/>
                  <a:gd name="T1" fmla="*/ 0 h 63"/>
                  <a:gd name="T2" fmla="*/ 261 w 89"/>
                  <a:gd name="T3" fmla="*/ 201 h 63"/>
                  <a:gd name="T4" fmla="*/ 9 w 89"/>
                  <a:gd name="T5" fmla="*/ 257 h 63"/>
                  <a:gd name="T6" fmla="*/ 1 w 89"/>
                  <a:gd name="T7" fmla="*/ 210 h 6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9" h="63">
                    <a:moveTo>
                      <a:pt x="85" y="0"/>
                    </a:moveTo>
                    <a:cubicBezTo>
                      <a:pt x="89" y="10"/>
                      <a:pt x="75" y="28"/>
                      <a:pt x="54" y="42"/>
                    </a:cubicBezTo>
                    <a:cubicBezTo>
                      <a:pt x="31" y="58"/>
                      <a:pt x="7" y="63"/>
                      <a:pt x="2" y="54"/>
                    </a:cubicBezTo>
                    <a:cubicBezTo>
                      <a:pt x="0" y="52"/>
                      <a:pt x="0" y="48"/>
                      <a:pt x="1" y="44"/>
                    </a:cubicBezTo>
                  </a:path>
                </a:pathLst>
              </a:custGeom>
              <a:noFill/>
              <a:ln w="4763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97" name="Freeform 72">
                <a:extLst>
                  <a:ext uri="{FF2B5EF4-FFF2-40B4-BE49-F238E27FC236}">
                    <a16:creationId xmlns:a16="http://schemas.microsoft.com/office/drawing/2014/main" id="{59DBD7AB-8153-4A1E-9368-A2F207B320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49" y="1223"/>
                <a:ext cx="132" cy="93"/>
              </a:xfrm>
              <a:custGeom>
                <a:avLst/>
                <a:gdLst>
                  <a:gd name="T0" fmla="*/ 411 w 89"/>
                  <a:gd name="T1" fmla="*/ 0 h 63"/>
                  <a:gd name="T2" fmla="*/ 261 w 89"/>
                  <a:gd name="T3" fmla="*/ 201 h 63"/>
                  <a:gd name="T4" fmla="*/ 9 w 89"/>
                  <a:gd name="T5" fmla="*/ 257 h 63"/>
                  <a:gd name="T6" fmla="*/ 1 w 89"/>
                  <a:gd name="T7" fmla="*/ 211 h 6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9" h="63">
                    <a:moveTo>
                      <a:pt x="85" y="0"/>
                    </a:moveTo>
                    <a:cubicBezTo>
                      <a:pt x="89" y="9"/>
                      <a:pt x="75" y="27"/>
                      <a:pt x="54" y="42"/>
                    </a:cubicBezTo>
                    <a:cubicBezTo>
                      <a:pt x="31" y="57"/>
                      <a:pt x="7" y="63"/>
                      <a:pt x="2" y="54"/>
                    </a:cubicBezTo>
                    <a:cubicBezTo>
                      <a:pt x="0" y="52"/>
                      <a:pt x="0" y="49"/>
                      <a:pt x="1" y="45"/>
                    </a:cubicBezTo>
                  </a:path>
                </a:pathLst>
              </a:custGeom>
              <a:noFill/>
              <a:ln w="4763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98" name="Freeform 73">
                <a:extLst>
                  <a:ext uri="{FF2B5EF4-FFF2-40B4-BE49-F238E27FC236}">
                    <a16:creationId xmlns:a16="http://schemas.microsoft.com/office/drawing/2014/main" id="{1EC998DE-28F8-4D60-9C60-1C6BE0C8C5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0" y="1066"/>
                <a:ext cx="141" cy="108"/>
              </a:xfrm>
              <a:custGeom>
                <a:avLst/>
                <a:gdLst>
                  <a:gd name="T0" fmla="*/ 432 w 95"/>
                  <a:gd name="T1" fmla="*/ 40 h 73"/>
                  <a:gd name="T2" fmla="*/ 282 w 95"/>
                  <a:gd name="T3" fmla="*/ 250 h 73"/>
                  <a:gd name="T4" fmla="*/ 28 w 95"/>
                  <a:gd name="T5" fmla="*/ 309 h 73"/>
                  <a:gd name="T6" fmla="*/ 181 w 95"/>
                  <a:gd name="T7" fmla="*/ 96 h 73"/>
                  <a:gd name="T8" fmla="*/ 432 w 95"/>
                  <a:gd name="T9" fmla="*/ 40 h 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5" h="73">
                    <a:moveTo>
                      <a:pt x="89" y="8"/>
                    </a:moveTo>
                    <a:cubicBezTo>
                      <a:pt x="95" y="17"/>
                      <a:pt x="81" y="36"/>
                      <a:pt x="58" y="52"/>
                    </a:cubicBezTo>
                    <a:cubicBezTo>
                      <a:pt x="35" y="67"/>
                      <a:pt x="12" y="73"/>
                      <a:pt x="6" y="64"/>
                    </a:cubicBezTo>
                    <a:cubicBezTo>
                      <a:pt x="0" y="55"/>
                      <a:pt x="14" y="36"/>
                      <a:pt x="37" y="20"/>
                    </a:cubicBezTo>
                    <a:cubicBezTo>
                      <a:pt x="60" y="5"/>
                      <a:pt x="83" y="0"/>
                      <a:pt x="89" y="8"/>
                    </a:cubicBezTo>
                    <a:close/>
                  </a:path>
                </a:pathLst>
              </a:custGeom>
              <a:noFill/>
              <a:ln w="4763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99" name="Freeform 74">
                <a:extLst>
                  <a:ext uri="{FF2B5EF4-FFF2-40B4-BE49-F238E27FC236}">
                    <a16:creationId xmlns:a16="http://schemas.microsoft.com/office/drawing/2014/main" id="{60292A7F-72DD-428F-98DD-0A27E2E652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44" y="1195"/>
                <a:ext cx="140" cy="109"/>
              </a:xfrm>
              <a:custGeom>
                <a:avLst/>
                <a:gdLst>
                  <a:gd name="T0" fmla="*/ 419 w 95"/>
                  <a:gd name="T1" fmla="*/ 41 h 74"/>
                  <a:gd name="T2" fmla="*/ 271 w 95"/>
                  <a:gd name="T3" fmla="*/ 249 h 74"/>
                  <a:gd name="T4" fmla="*/ 28 w 95"/>
                  <a:gd name="T5" fmla="*/ 306 h 74"/>
                  <a:gd name="T6" fmla="*/ 175 w 95"/>
                  <a:gd name="T7" fmla="*/ 100 h 74"/>
                  <a:gd name="T8" fmla="*/ 419 w 95"/>
                  <a:gd name="T9" fmla="*/ 41 h 7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5" h="74">
                    <a:moveTo>
                      <a:pt x="89" y="9"/>
                    </a:moveTo>
                    <a:cubicBezTo>
                      <a:pt x="95" y="18"/>
                      <a:pt x="81" y="37"/>
                      <a:pt x="58" y="53"/>
                    </a:cubicBezTo>
                    <a:cubicBezTo>
                      <a:pt x="35" y="68"/>
                      <a:pt x="12" y="74"/>
                      <a:pt x="6" y="65"/>
                    </a:cubicBezTo>
                    <a:cubicBezTo>
                      <a:pt x="0" y="56"/>
                      <a:pt x="14" y="37"/>
                      <a:pt x="37" y="21"/>
                    </a:cubicBezTo>
                    <a:cubicBezTo>
                      <a:pt x="60" y="6"/>
                      <a:pt x="83" y="0"/>
                      <a:pt x="89" y="9"/>
                    </a:cubicBezTo>
                    <a:close/>
                  </a:path>
                </a:pathLst>
              </a:custGeom>
              <a:noFill/>
              <a:ln w="4763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00" name="Freeform 75">
                <a:extLst>
                  <a:ext uri="{FF2B5EF4-FFF2-40B4-BE49-F238E27FC236}">
                    <a16:creationId xmlns:a16="http://schemas.microsoft.com/office/drawing/2014/main" id="{310095E6-90D1-41B5-9279-DF6F47769A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87" y="1795"/>
                <a:ext cx="204" cy="89"/>
              </a:xfrm>
              <a:custGeom>
                <a:avLst/>
                <a:gdLst>
                  <a:gd name="T0" fmla="*/ 655 w 138"/>
                  <a:gd name="T1" fmla="*/ 0 h 60"/>
                  <a:gd name="T2" fmla="*/ 649 w 138"/>
                  <a:gd name="T3" fmla="*/ 22 h 60"/>
                  <a:gd name="T4" fmla="*/ 300 w 138"/>
                  <a:gd name="T5" fmla="*/ 277 h 60"/>
                  <a:gd name="T6" fmla="*/ 262 w 138"/>
                  <a:gd name="T7" fmla="*/ 282 h 60"/>
                  <a:gd name="T8" fmla="*/ 13 w 138"/>
                  <a:gd name="T9" fmla="*/ 33 h 60"/>
                  <a:gd name="T10" fmla="*/ 13 w 138"/>
                  <a:gd name="T11" fmla="*/ 0 h 6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38" h="60">
                    <a:moveTo>
                      <a:pt x="137" y="0"/>
                    </a:moveTo>
                    <a:cubicBezTo>
                      <a:pt x="138" y="2"/>
                      <a:pt x="137" y="4"/>
                      <a:pt x="136" y="5"/>
                    </a:cubicBezTo>
                    <a:cubicBezTo>
                      <a:pt x="63" y="57"/>
                      <a:pt x="63" y="57"/>
                      <a:pt x="63" y="57"/>
                    </a:cubicBezTo>
                    <a:cubicBezTo>
                      <a:pt x="60" y="60"/>
                      <a:pt x="57" y="60"/>
                      <a:pt x="55" y="5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0" y="5"/>
                      <a:pt x="0" y="2"/>
                      <a:pt x="3" y="0"/>
                    </a:cubicBezTo>
                  </a:path>
                </a:pathLst>
              </a:custGeom>
              <a:noFill/>
              <a:ln w="4763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01" name="Freeform 76">
                <a:extLst>
                  <a:ext uri="{FF2B5EF4-FFF2-40B4-BE49-F238E27FC236}">
                    <a16:creationId xmlns:a16="http://schemas.microsoft.com/office/drawing/2014/main" id="{7E32BCAA-BEE7-4183-B073-644165116B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83" y="1884"/>
                <a:ext cx="203" cy="90"/>
              </a:xfrm>
              <a:custGeom>
                <a:avLst/>
                <a:gdLst>
                  <a:gd name="T0" fmla="*/ 656 w 137"/>
                  <a:gd name="T1" fmla="*/ 0 h 61"/>
                  <a:gd name="T2" fmla="*/ 650 w 137"/>
                  <a:gd name="T3" fmla="*/ 28 h 61"/>
                  <a:gd name="T4" fmla="*/ 299 w 137"/>
                  <a:gd name="T5" fmla="*/ 276 h 61"/>
                  <a:gd name="T6" fmla="*/ 261 w 137"/>
                  <a:gd name="T7" fmla="*/ 279 h 61"/>
                  <a:gd name="T8" fmla="*/ 9 w 137"/>
                  <a:gd name="T9" fmla="*/ 40 h 61"/>
                  <a:gd name="T10" fmla="*/ 9 w 137"/>
                  <a:gd name="T11" fmla="*/ 1 h 6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37" h="61">
                    <a:moveTo>
                      <a:pt x="136" y="0"/>
                    </a:moveTo>
                    <a:cubicBezTo>
                      <a:pt x="137" y="2"/>
                      <a:pt x="137" y="5"/>
                      <a:pt x="135" y="6"/>
                    </a:cubicBezTo>
                    <a:cubicBezTo>
                      <a:pt x="62" y="58"/>
                      <a:pt x="62" y="58"/>
                      <a:pt x="62" y="58"/>
                    </a:cubicBezTo>
                    <a:cubicBezTo>
                      <a:pt x="60" y="61"/>
                      <a:pt x="56" y="61"/>
                      <a:pt x="54" y="59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0" y="6"/>
                      <a:pt x="0" y="3"/>
                      <a:pt x="2" y="1"/>
                    </a:cubicBezTo>
                  </a:path>
                </a:pathLst>
              </a:custGeom>
              <a:noFill/>
              <a:ln w="4763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02" name="Freeform 77">
                <a:extLst>
                  <a:ext uri="{FF2B5EF4-FFF2-40B4-BE49-F238E27FC236}">
                    <a16:creationId xmlns:a16="http://schemas.microsoft.com/office/drawing/2014/main" id="{497FA979-FE43-4976-A01E-DFA438409F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9" y="1974"/>
                <a:ext cx="203" cy="90"/>
              </a:xfrm>
              <a:custGeom>
                <a:avLst/>
                <a:gdLst>
                  <a:gd name="T0" fmla="*/ 661 w 137"/>
                  <a:gd name="T1" fmla="*/ 1 h 61"/>
                  <a:gd name="T2" fmla="*/ 650 w 137"/>
                  <a:gd name="T3" fmla="*/ 28 h 61"/>
                  <a:gd name="T4" fmla="*/ 299 w 137"/>
                  <a:gd name="T5" fmla="*/ 276 h 61"/>
                  <a:gd name="T6" fmla="*/ 261 w 137"/>
                  <a:gd name="T7" fmla="*/ 279 h 61"/>
                  <a:gd name="T8" fmla="*/ 9 w 137"/>
                  <a:gd name="T9" fmla="*/ 40 h 61"/>
                  <a:gd name="T10" fmla="*/ 9 w 137"/>
                  <a:gd name="T11" fmla="*/ 0 h 6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37" h="61">
                    <a:moveTo>
                      <a:pt x="137" y="1"/>
                    </a:moveTo>
                    <a:cubicBezTo>
                      <a:pt x="137" y="3"/>
                      <a:pt x="137" y="5"/>
                      <a:pt x="135" y="6"/>
                    </a:cubicBezTo>
                    <a:cubicBezTo>
                      <a:pt x="62" y="58"/>
                      <a:pt x="62" y="58"/>
                      <a:pt x="62" y="58"/>
                    </a:cubicBezTo>
                    <a:cubicBezTo>
                      <a:pt x="60" y="61"/>
                      <a:pt x="56" y="61"/>
                      <a:pt x="54" y="59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0" y="6"/>
                      <a:pt x="0" y="3"/>
                      <a:pt x="2" y="0"/>
                    </a:cubicBezTo>
                  </a:path>
                </a:pathLst>
              </a:custGeom>
              <a:noFill/>
              <a:ln w="4763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03" name="Freeform 78">
                <a:extLst>
                  <a:ext uri="{FF2B5EF4-FFF2-40B4-BE49-F238E27FC236}">
                    <a16:creationId xmlns:a16="http://schemas.microsoft.com/office/drawing/2014/main" id="{F2AF97AB-C31A-4D42-8C8C-7ABA3333D8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90" y="1706"/>
                <a:ext cx="204" cy="171"/>
              </a:xfrm>
              <a:custGeom>
                <a:avLst/>
                <a:gdLst>
                  <a:gd name="T0" fmla="*/ 647 w 138"/>
                  <a:gd name="T1" fmla="*/ 253 h 115"/>
                  <a:gd name="T2" fmla="*/ 647 w 138"/>
                  <a:gd name="T3" fmla="*/ 291 h 115"/>
                  <a:gd name="T4" fmla="*/ 297 w 138"/>
                  <a:gd name="T5" fmla="*/ 549 h 115"/>
                  <a:gd name="T6" fmla="*/ 257 w 138"/>
                  <a:gd name="T7" fmla="*/ 549 h 115"/>
                  <a:gd name="T8" fmla="*/ 9 w 138"/>
                  <a:gd name="T9" fmla="*/ 303 h 115"/>
                  <a:gd name="T10" fmla="*/ 9 w 138"/>
                  <a:gd name="T11" fmla="*/ 263 h 115"/>
                  <a:gd name="T12" fmla="*/ 358 w 138"/>
                  <a:gd name="T13" fmla="*/ 9 h 115"/>
                  <a:gd name="T14" fmla="*/ 398 w 138"/>
                  <a:gd name="T15" fmla="*/ 9 h 115"/>
                  <a:gd name="T16" fmla="*/ 647 w 138"/>
                  <a:gd name="T17" fmla="*/ 253 h 11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38" h="115">
                    <a:moveTo>
                      <a:pt x="135" y="52"/>
                    </a:moveTo>
                    <a:cubicBezTo>
                      <a:pt x="138" y="54"/>
                      <a:pt x="138" y="58"/>
                      <a:pt x="135" y="60"/>
                    </a:cubicBezTo>
                    <a:cubicBezTo>
                      <a:pt x="62" y="112"/>
                      <a:pt x="62" y="112"/>
                      <a:pt x="62" y="112"/>
                    </a:cubicBezTo>
                    <a:cubicBezTo>
                      <a:pt x="60" y="114"/>
                      <a:pt x="56" y="115"/>
                      <a:pt x="54" y="112"/>
                    </a:cubicBezTo>
                    <a:cubicBezTo>
                      <a:pt x="2" y="62"/>
                      <a:pt x="2" y="62"/>
                      <a:pt x="2" y="62"/>
                    </a:cubicBezTo>
                    <a:cubicBezTo>
                      <a:pt x="0" y="60"/>
                      <a:pt x="0" y="57"/>
                      <a:pt x="2" y="54"/>
                    </a:cubicBezTo>
                    <a:cubicBezTo>
                      <a:pt x="75" y="2"/>
                      <a:pt x="75" y="2"/>
                      <a:pt x="75" y="2"/>
                    </a:cubicBezTo>
                    <a:cubicBezTo>
                      <a:pt x="78" y="0"/>
                      <a:pt x="81" y="0"/>
                      <a:pt x="83" y="2"/>
                    </a:cubicBezTo>
                    <a:lnTo>
                      <a:pt x="135" y="52"/>
                    </a:lnTo>
                    <a:close/>
                  </a:path>
                </a:pathLst>
              </a:custGeom>
              <a:noFill/>
              <a:ln w="4763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04" name="Freeform 79">
                <a:extLst>
                  <a:ext uri="{FF2B5EF4-FFF2-40B4-BE49-F238E27FC236}">
                    <a16:creationId xmlns:a16="http://schemas.microsoft.com/office/drawing/2014/main" id="{E9DD649D-3022-497A-BCD3-E2E890661E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85" y="1797"/>
                <a:ext cx="204" cy="170"/>
              </a:xfrm>
              <a:custGeom>
                <a:avLst/>
                <a:gdLst>
                  <a:gd name="T0" fmla="*/ 649 w 138"/>
                  <a:gd name="T1" fmla="*/ 250 h 115"/>
                  <a:gd name="T2" fmla="*/ 649 w 138"/>
                  <a:gd name="T3" fmla="*/ 288 h 115"/>
                  <a:gd name="T4" fmla="*/ 297 w 138"/>
                  <a:gd name="T5" fmla="*/ 535 h 115"/>
                  <a:gd name="T6" fmla="*/ 262 w 138"/>
                  <a:gd name="T7" fmla="*/ 535 h 115"/>
                  <a:gd name="T8" fmla="*/ 9 w 138"/>
                  <a:gd name="T9" fmla="*/ 297 h 115"/>
                  <a:gd name="T10" fmla="*/ 9 w 138"/>
                  <a:gd name="T11" fmla="*/ 257 h 115"/>
                  <a:gd name="T12" fmla="*/ 362 w 138"/>
                  <a:gd name="T13" fmla="*/ 9 h 115"/>
                  <a:gd name="T14" fmla="*/ 398 w 138"/>
                  <a:gd name="T15" fmla="*/ 9 h 115"/>
                  <a:gd name="T16" fmla="*/ 649 w 138"/>
                  <a:gd name="T17" fmla="*/ 250 h 11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38" h="115">
                    <a:moveTo>
                      <a:pt x="136" y="52"/>
                    </a:moveTo>
                    <a:cubicBezTo>
                      <a:pt x="138" y="54"/>
                      <a:pt x="138" y="58"/>
                      <a:pt x="136" y="60"/>
                    </a:cubicBezTo>
                    <a:cubicBezTo>
                      <a:pt x="62" y="112"/>
                      <a:pt x="62" y="112"/>
                      <a:pt x="62" y="112"/>
                    </a:cubicBezTo>
                    <a:cubicBezTo>
                      <a:pt x="60" y="114"/>
                      <a:pt x="57" y="115"/>
                      <a:pt x="55" y="112"/>
                    </a:cubicBezTo>
                    <a:cubicBezTo>
                      <a:pt x="2" y="62"/>
                      <a:pt x="2" y="62"/>
                      <a:pt x="2" y="62"/>
                    </a:cubicBezTo>
                    <a:cubicBezTo>
                      <a:pt x="0" y="60"/>
                      <a:pt x="0" y="57"/>
                      <a:pt x="2" y="54"/>
                    </a:cubicBezTo>
                    <a:cubicBezTo>
                      <a:pt x="76" y="2"/>
                      <a:pt x="76" y="2"/>
                      <a:pt x="76" y="2"/>
                    </a:cubicBezTo>
                    <a:cubicBezTo>
                      <a:pt x="78" y="0"/>
                      <a:pt x="81" y="0"/>
                      <a:pt x="83" y="2"/>
                    </a:cubicBezTo>
                    <a:lnTo>
                      <a:pt x="136" y="52"/>
                    </a:lnTo>
                    <a:close/>
                  </a:path>
                </a:pathLst>
              </a:custGeom>
              <a:noFill/>
              <a:ln w="4763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05" name="Freeform 80">
                <a:extLst>
                  <a:ext uri="{FF2B5EF4-FFF2-40B4-BE49-F238E27FC236}">
                    <a16:creationId xmlns:a16="http://schemas.microsoft.com/office/drawing/2014/main" id="{8A27C5C8-1208-4689-AEE8-1A2C15AE6F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81" y="1887"/>
                <a:ext cx="204" cy="169"/>
              </a:xfrm>
              <a:custGeom>
                <a:avLst/>
                <a:gdLst>
                  <a:gd name="T0" fmla="*/ 649 w 138"/>
                  <a:gd name="T1" fmla="*/ 251 h 114"/>
                  <a:gd name="T2" fmla="*/ 649 w 138"/>
                  <a:gd name="T3" fmla="*/ 291 h 114"/>
                  <a:gd name="T4" fmla="*/ 300 w 138"/>
                  <a:gd name="T5" fmla="*/ 541 h 114"/>
                  <a:gd name="T6" fmla="*/ 262 w 138"/>
                  <a:gd name="T7" fmla="*/ 541 h 114"/>
                  <a:gd name="T8" fmla="*/ 9 w 138"/>
                  <a:gd name="T9" fmla="*/ 299 h 114"/>
                  <a:gd name="T10" fmla="*/ 13 w 138"/>
                  <a:gd name="T11" fmla="*/ 261 h 114"/>
                  <a:gd name="T12" fmla="*/ 362 w 138"/>
                  <a:gd name="T13" fmla="*/ 9 h 114"/>
                  <a:gd name="T14" fmla="*/ 401 w 138"/>
                  <a:gd name="T15" fmla="*/ 9 h 114"/>
                  <a:gd name="T16" fmla="*/ 649 w 138"/>
                  <a:gd name="T17" fmla="*/ 251 h 11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38" h="114">
                    <a:moveTo>
                      <a:pt x="136" y="52"/>
                    </a:moveTo>
                    <a:cubicBezTo>
                      <a:pt x="138" y="54"/>
                      <a:pt x="138" y="58"/>
                      <a:pt x="136" y="60"/>
                    </a:cubicBezTo>
                    <a:cubicBezTo>
                      <a:pt x="63" y="112"/>
                      <a:pt x="63" y="112"/>
                      <a:pt x="63" y="112"/>
                    </a:cubicBezTo>
                    <a:cubicBezTo>
                      <a:pt x="60" y="114"/>
                      <a:pt x="57" y="114"/>
                      <a:pt x="55" y="112"/>
                    </a:cubicBezTo>
                    <a:cubicBezTo>
                      <a:pt x="2" y="62"/>
                      <a:pt x="2" y="62"/>
                      <a:pt x="2" y="62"/>
                    </a:cubicBezTo>
                    <a:cubicBezTo>
                      <a:pt x="0" y="60"/>
                      <a:pt x="0" y="56"/>
                      <a:pt x="3" y="54"/>
                    </a:cubicBezTo>
                    <a:cubicBezTo>
                      <a:pt x="76" y="2"/>
                      <a:pt x="76" y="2"/>
                      <a:pt x="76" y="2"/>
                    </a:cubicBezTo>
                    <a:cubicBezTo>
                      <a:pt x="78" y="0"/>
                      <a:pt x="81" y="0"/>
                      <a:pt x="84" y="2"/>
                    </a:cubicBezTo>
                    <a:lnTo>
                      <a:pt x="136" y="52"/>
                    </a:lnTo>
                    <a:close/>
                  </a:path>
                </a:pathLst>
              </a:custGeom>
              <a:noFill/>
              <a:ln w="4763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06" name="Freeform 81">
                <a:extLst>
                  <a:ext uri="{FF2B5EF4-FFF2-40B4-BE49-F238E27FC236}">
                    <a16:creationId xmlns:a16="http://schemas.microsoft.com/office/drawing/2014/main" id="{B5D6FADA-57E3-48C2-9031-0F6CA6D373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8" y="2041"/>
                <a:ext cx="340" cy="405"/>
              </a:xfrm>
              <a:custGeom>
                <a:avLst/>
                <a:gdLst>
                  <a:gd name="T0" fmla="*/ 0 w 340"/>
                  <a:gd name="T1" fmla="*/ 52 h 405"/>
                  <a:gd name="T2" fmla="*/ 0 w 340"/>
                  <a:gd name="T3" fmla="*/ 0 h 405"/>
                  <a:gd name="T4" fmla="*/ 337 w 340"/>
                  <a:gd name="T5" fmla="*/ 318 h 405"/>
                  <a:gd name="T6" fmla="*/ 340 w 340"/>
                  <a:gd name="T7" fmla="*/ 405 h 405"/>
                  <a:gd name="T8" fmla="*/ 247 w 340"/>
                  <a:gd name="T9" fmla="*/ 315 h 4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40" h="405">
                    <a:moveTo>
                      <a:pt x="0" y="52"/>
                    </a:moveTo>
                    <a:lnTo>
                      <a:pt x="0" y="0"/>
                    </a:lnTo>
                    <a:lnTo>
                      <a:pt x="337" y="318"/>
                    </a:lnTo>
                    <a:lnTo>
                      <a:pt x="340" y="405"/>
                    </a:lnTo>
                    <a:lnTo>
                      <a:pt x="247" y="315"/>
                    </a:lnTo>
                  </a:path>
                </a:pathLst>
              </a:custGeom>
              <a:noFill/>
              <a:ln w="952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07" name="Freeform 82">
                <a:extLst>
                  <a:ext uri="{FF2B5EF4-FFF2-40B4-BE49-F238E27FC236}">
                    <a16:creationId xmlns:a16="http://schemas.microsoft.com/office/drawing/2014/main" id="{3E31EC3E-D9F5-4173-A307-2C26FDC11F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" y="2075"/>
                <a:ext cx="829" cy="819"/>
              </a:xfrm>
              <a:custGeom>
                <a:avLst/>
                <a:gdLst>
                  <a:gd name="T0" fmla="*/ 1784 w 561"/>
                  <a:gd name="T1" fmla="*/ 77 h 554"/>
                  <a:gd name="T2" fmla="*/ 2675 w 561"/>
                  <a:gd name="T3" fmla="*/ 899 h 554"/>
                  <a:gd name="T4" fmla="*/ 2208 w 561"/>
                  <a:gd name="T5" fmla="*/ 1160 h 554"/>
                  <a:gd name="T6" fmla="*/ 1688 w 561"/>
                  <a:gd name="T7" fmla="*/ 1790 h 554"/>
                  <a:gd name="T8" fmla="*/ 978 w 561"/>
                  <a:gd name="T9" fmla="*/ 2646 h 554"/>
                  <a:gd name="T10" fmla="*/ 0 w 561"/>
                  <a:gd name="T11" fmla="*/ 1576 h 554"/>
                  <a:gd name="T12" fmla="*/ 640 w 561"/>
                  <a:gd name="T13" fmla="*/ 1095 h 554"/>
                  <a:gd name="T14" fmla="*/ 1201 w 561"/>
                  <a:gd name="T15" fmla="*/ 727 h 554"/>
                  <a:gd name="T16" fmla="*/ 1784 w 561"/>
                  <a:gd name="T17" fmla="*/ 77 h 55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61" h="554">
                    <a:moveTo>
                      <a:pt x="374" y="16"/>
                    </a:moveTo>
                    <a:cubicBezTo>
                      <a:pt x="561" y="188"/>
                      <a:pt x="561" y="188"/>
                      <a:pt x="561" y="188"/>
                    </a:cubicBezTo>
                    <a:cubicBezTo>
                      <a:pt x="561" y="188"/>
                      <a:pt x="469" y="180"/>
                      <a:pt x="463" y="243"/>
                    </a:cubicBezTo>
                    <a:cubicBezTo>
                      <a:pt x="457" y="306"/>
                      <a:pt x="487" y="363"/>
                      <a:pt x="354" y="375"/>
                    </a:cubicBezTo>
                    <a:cubicBezTo>
                      <a:pt x="220" y="387"/>
                      <a:pt x="173" y="493"/>
                      <a:pt x="205" y="554"/>
                    </a:cubicBezTo>
                    <a:cubicBezTo>
                      <a:pt x="0" y="330"/>
                      <a:pt x="0" y="330"/>
                      <a:pt x="0" y="330"/>
                    </a:cubicBezTo>
                    <a:cubicBezTo>
                      <a:pt x="0" y="330"/>
                      <a:pt x="39" y="227"/>
                      <a:pt x="134" y="229"/>
                    </a:cubicBezTo>
                    <a:cubicBezTo>
                      <a:pt x="230" y="231"/>
                      <a:pt x="260" y="274"/>
                      <a:pt x="252" y="152"/>
                    </a:cubicBezTo>
                    <a:cubicBezTo>
                      <a:pt x="244" y="30"/>
                      <a:pt x="331" y="0"/>
                      <a:pt x="374" y="16"/>
                    </a:cubicBezTo>
                    <a:close/>
                  </a:path>
                </a:pathLst>
              </a:custGeom>
              <a:noFill/>
              <a:ln w="4763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08" name="Line 83">
                <a:extLst>
                  <a:ext uri="{FF2B5EF4-FFF2-40B4-BE49-F238E27FC236}">
                    <a16:creationId xmlns:a16="http://schemas.microsoft.com/office/drawing/2014/main" id="{9271F350-4307-40E3-9010-8DEC3B7E82A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261" y="2766"/>
                <a:ext cx="376" cy="307"/>
              </a:xfrm>
              <a:prstGeom prst="line">
                <a:avLst/>
              </a:prstGeom>
              <a:noFill/>
              <a:ln w="9525" cap="rnd">
                <a:solidFill>
                  <a:srgbClr val="343434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09" name="Line 84">
                <a:extLst>
                  <a:ext uri="{FF2B5EF4-FFF2-40B4-BE49-F238E27FC236}">
                    <a16:creationId xmlns:a16="http://schemas.microsoft.com/office/drawing/2014/main" id="{9A049832-D183-495A-813A-02E4E25E9EA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689" y="2702"/>
                <a:ext cx="25" cy="21"/>
              </a:xfrm>
              <a:prstGeom prst="line">
                <a:avLst/>
              </a:prstGeom>
              <a:noFill/>
              <a:ln w="9525" cap="rnd">
                <a:solidFill>
                  <a:srgbClr val="343434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10" name="Freeform 85">
                <a:extLst>
                  <a:ext uri="{FF2B5EF4-FFF2-40B4-BE49-F238E27FC236}">
                    <a16:creationId xmlns:a16="http://schemas.microsoft.com/office/drawing/2014/main" id="{CCD1191D-02A2-4920-8C77-6930224348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0" y="2458"/>
                <a:ext cx="283" cy="231"/>
              </a:xfrm>
              <a:custGeom>
                <a:avLst/>
                <a:gdLst>
                  <a:gd name="T0" fmla="*/ 281 w 283"/>
                  <a:gd name="T1" fmla="*/ 148 h 231"/>
                  <a:gd name="T2" fmla="*/ 283 w 283"/>
                  <a:gd name="T3" fmla="*/ 0 h 231"/>
                  <a:gd name="T4" fmla="*/ 0 w 283"/>
                  <a:gd name="T5" fmla="*/ 231 h 23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83" h="231">
                    <a:moveTo>
                      <a:pt x="281" y="148"/>
                    </a:moveTo>
                    <a:lnTo>
                      <a:pt x="283" y="0"/>
                    </a:lnTo>
                    <a:lnTo>
                      <a:pt x="0" y="231"/>
                    </a:lnTo>
                  </a:path>
                </a:pathLst>
              </a:custGeom>
              <a:noFill/>
              <a:ln w="952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11" name="Line 86">
                <a:extLst>
                  <a:ext uri="{FF2B5EF4-FFF2-40B4-BE49-F238E27FC236}">
                    <a16:creationId xmlns:a16="http://schemas.microsoft.com/office/drawing/2014/main" id="{0399D2F0-525B-4AA0-BFEC-E4952C4F6D8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854" y="2696"/>
                <a:ext cx="68" cy="55"/>
              </a:xfrm>
              <a:prstGeom prst="line">
                <a:avLst/>
              </a:prstGeom>
              <a:noFill/>
              <a:ln w="9525" cap="rnd">
                <a:solidFill>
                  <a:srgbClr val="343434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12" name="Line 87">
                <a:extLst>
                  <a:ext uri="{FF2B5EF4-FFF2-40B4-BE49-F238E27FC236}">
                    <a16:creationId xmlns:a16="http://schemas.microsoft.com/office/drawing/2014/main" id="{72E0E0DB-2961-4C64-9CCF-7FB63571663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606" y="2832"/>
                <a:ext cx="151" cy="123"/>
              </a:xfrm>
              <a:prstGeom prst="line">
                <a:avLst/>
              </a:prstGeom>
              <a:noFill/>
              <a:ln w="9525" cap="rnd">
                <a:solidFill>
                  <a:srgbClr val="343434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13" name="Line 88">
                <a:extLst>
                  <a:ext uri="{FF2B5EF4-FFF2-40B4-BE49-F238E27FC236}">
                    <a16:creationId xmlns:a16="http://schemas.microsoft.com/office/drawing/2014/main" id="{72D53373-D8A5-4364-96FF-F521FB1CBE8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153" y="3031"/>
                <a:ext cx="361" cy="297"/>
              </a:xfrm>
              <a:prstGeom prst="line">
                <a:avLst/>
              </a:prstGeom>
              <a:noFill/>
              <a:ln w="9525" cap="rnd">
                <a:solidFill>
                  <a:srgbClr val="343434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14" name="Freeform 89">
                <a:extLst>
                  <a:ext uri="{FF2B5EF4-FFF2-40B4-BE49-F238E27FC236}">
                    <a16:creationId xmlns:a16="http://schemas.microsoft.com/office/drawing/2014/main" id="{6E4230B9-F46B-40E4-B277-55465A0D23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72" y="3183"/>
                <a:ext cx="256" cy="376"/>
              </a:xfrm>
              <a:custGeom>
                <a:avLst/>
                <a:gdLst>
                  <a:gd name="T0" fmla="*/ 256 w 256"/>
                  <a:gd name="T1" fmla="*/ 0 h 376"/>
                  <a:gd name="T2" fmla="*/ 3 w 256"/>
                  <a:gd name="T3" fmla="*/ 207 h 376"/>
                  <a:gd name="T4" fmla="*/ 0 w 256"/>
                  <a:gd name="T5" fmla="*/ 376 h 376"/>
                  <a:gd name="T6" fmla="*/ 212 w 256"/>
                  <a:gd name="T7" fmla="*/ 201 h 37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56" h="376">
                    <a:moveTo>
                      <a:pt x="256" y="0"/>
                    </a:moveTo>
                    <a:lnTo>
                      <a:pt x="3" y="207"/>
                    </a:lnTo>
                    <a:lnTo>
                      <a:pt x="0" y="376"/>
                    </a:lnTo>
                    <a:lnTo>
                      <a:pt x="212" y="201"/>
                    </a:lnTo>
                  </a:path>
                </a:pathLst>
              </a:custGeom>
              <a:noFill/>
              <a:ln w="952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15" name="Freeform 90">
                <a:extLst>
                  <a:ext uri="{FF2B5EF4-FFF2-40B4-BE49-F238E27FC236}">
                    <a16:creationId xmlns:a16="http://schemas.microsoft.com/office/drawing/2014/main" id="{D7438E66-48E8-4C1C-A2FB-D40841C884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5" y="2317"/>
                <a:ext cx="432" cy="863"/>
              </a:xfrm>
              <a:custGeom>
                <a:avLst/>
                <a:gdLst>
                  <a:gd name="T0" fmla="*/ 1398 w 292"/>
                  <a:gd name="T1" fmla="*/ 2287 h 583"/>
                  <a:gd name="T2" fmla="*/ 797 w 292"/>
                  <a:gd name="T3" fmla="*/ 2768 h 583"/>
                  <a:gd name="T4" fmla="*/ 657 w 292"/>
                  <a:gd name="T5" fmla="*/ 2675 h 583"/>
                  <a:gd name="T6" fmla="*/ 40 w 292"/>
                  <a:gd name="T7" fmla="*/ 907 h 583"/>
                  <a:gd name="T8" fmla="*/ 87 w 292"/>
                  <a:gd name="T9" fmla="*/ 716 h 583"/>
                  <a:gd name="T10" fmla="*/ 978 w 292"/>
                  <a:gd name="T11" fmla="*/ 19 h 583"/>
                  <a:gd name="T12" fmla="*/ 1117 w 292"/>
                  <a:gd name="T13" fmla="*/ 87 h 583"/>
                  <a:gd name="T14" fmla="*/ 1256 w 292"/>
                  <a:gd name="T15" fmla="*/ 466 h 58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92" h="583">
                    <a:moveTo>
                      <a:pt x="292" y="476"/>
                    </a:moveTo>
                    <a:cubicBezTo>
                      <a:pt x="166" y="576"/>
                      <a:pt x="166" y="576"/>
                      <a:pt x="166" y="576"/>
                    </a:cubicBezTo>
                    <a:cubicBezTo>
                      <a:pt x="153" y="583"/>
                      <a:pt x="144" y="580"/>
                      <a:pt x="137" y="557"/>
                    </a:cubicBezTo>
                    <a:cubicBezTo>
                      <a:pt x="8" y="189"/>
                      <a:pt x="8" y="189"/>
                      <a:pt x="8" y="189"/>
                    </a:cubicBezTo>
                    <a:cubicBezTo>
                      <a:pt x="0" y="166"/>
                      <a:pt x="6" y="157"/>
                      <a:pt x="18" y="149"/>
                    </a:cubicBezTo>
                    <a:cubicBezTo>
                      <a:pt x="204" y="4"/>
                      <a:pt x="204" y="4"/>
                      <a:pt x="204" y="4"/>
                    </a:cubicBezTo>
                    <a:cubicBezTo>
                      <a:pt x="216" y="0"/>
                      <a:pt x="229" y="6"/>
                      <a:pt x="233" y="18"/>
                    </a:cubicBezTo>
                    <a:cubicBezTo>
                      <a:pt x="262" y="97"/>
                      <a:pt x="262" y="97"/>
                      <a:pt x="262" y="97"/>
                    </a:cubicBezTo>
                  </a:path>
                </a:pathLst>
              </a:custGeom>
              <a:noFill/>
              <a:ln w="952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16" name="Freeform 91">
                <a:extLst>
                  <a:ext uri="{FF2B5EF4-FFF2-40B4-BE49-F238E27FC236}">
                    <a16:creationId xmlns:a16="http://schemas.microsoft.com/office/drawing/2014/main" id="{04FCCB97-1B3A-47CE-913F-18120C0B68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60" y="2846"/>
                <a:ext cx="20" cy="82"/>
              </a:xfrm>
              <a:custGeom>
                <a:avLst/>
                <a:gdLst>
                  <a:gd name="T0" fmla="*/ 0 w 14"/>
                  <a:gd name="T1" fmla="*/ 0 h 56"/>
                  <a:gd name="T2" fmla="*/ 47 w 14"/>
                  <a:gd name="T3" fmla="*/ 138 h 56"/>
                  <a:gd name="T4" fmla="*/ 39 w 14"/>
                  <a:gd name="T5" fmla="*/ 258 h 5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" h="56">
                    <a:moveTo>
                      <a:pt x="0" y="0"/>
                    </a:moveTo>
                    <a:cubicBezTo>
                      <a:pt x="11" y="30"/>
                      <a:pt x="11" y="30"/>
                      <a:pt x="11" y="30"/>
                    </a:cubicBezTo>
                    <a:cubicBezTo>
                      <a:pt x="14" y="38"/>
                      <a:pt x="13" y="48"/>
                      <a:pt x="9" y="56"/>
                    </a:cubicBezTo>
                  </a:path>
                </a:pathLst>
              </a:custGeom>
              <a:noFill/>
              <a:ln w="952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17" name="Freeform 92">
                <a:extLst>
                  <a:ext uri="{FF2B5EF4-FFF2-40B4-BE49-F238E27FC236}">
                    <a16:creationId xmlns:a16="http://schemas.microsoft.com/office/drawing/2014/main" id="{EC4F1DEA-0CBC-4A19-98E4-1CCD478AB0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9" y="2338"/>
                <a:ext cx="388" cy="818"/>
              </a:xfrm>
              <a:custGeom>
                <a:avLst/>
                <a:gdLst>
                  <a:gd name="T0" fmla="*/ 1262 w 262"/>
                  <a:gd name="T1" fmla="*/ 2208 h 553"/>
                  <a:gd name="T2" fmla="*/ 761 w 262"/>
                  <a:gd name="T3" fmla="*/ 2620 h 553"/>
                  <a:gd name="T4" fmla="*/ 629 w 262"/>
                  <a:gd name="T5" fmla="*/ 2526 h 553"/>
                  <a:gd name="T6" fmla="*/ 33 w 262"/>
                  <a:gd name="T7" fmla="*/ 842 h 553"/>
                  <a:gd name="T8" fmla="*/ 78 w 262"/>
                  <a:gd name="T9" fmla="*/ 667 h 553"/>
                  <a:gd name="T10" fmla="*/ 877 w 262"/>
                  <a:gd name="T11" fmla="*/ 13 h 553"/>
                  <a:gd name="T12" fmla="*/ 1007 w 262"/>
                  <a:gd name="T13" fmla="*/ 81 h 553"/>
                  <a:gd name="T14" fmla="*/ 1121 w 262"/>
                  <a:gd name="T15" fmla="*/ 401 h 55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62" h="553">
                    <a:moveTo>
                      <a:pt x="262" y="461"/>
                    </a:moveTo>
                    <a:cubicBezTo>
                      <a:pt x="158" y="547"/>
                      <a:pt x="158" y="547"/>
                      <a:pt x="158" y="547"/>
                    </a:cubicBezTo>
                    <a:cubicBezTo>
                      <a:pt x="146" y="553"/>
                      <a:pt x="138" y="551"/>
                      <a:pt x="131" y="528"/>
                    </a:cubicBezTo>
                    <a:cubicBezTo>
                      <a:pt x="7" y="176"/>
                      <a:pt x="7" y="176"/>
                      <a:pt x="7" y="176"/>
                    </a:cubicBezTo>
                    <a:cubicBezTo>
                      <a:pt x="0" y="155"/>
                      <a:pt x="5" y="146"/>
                      <a:pt x="16" y="139"/>
                    </a:cubicBezTo>
                    <a:cubicBezTo>
                      <a:pt x="182" y="3"/>
                      <a:pt x="182" y="3"/>
                      <a:pt x="182" y="3"/>
                    </a:cubicBezTo>
                    <a:cubicBezTo>
                      <a:pt x="193" y="0"/>
                      <a:pt x="205" y="6"/>
                      <a:pt x="209" y="17"/>
                    </a:cubicBezTo>
                    <a:cubicBezTo>
                      <a:pt x="233" y="84"/>
                      <a:pt x="233" y="84"/>
                      <a:pt x="233" y="84"/>
                    </a:cubicBezTo>
                  </a:path>
                </a:pathLst>
              </a:custGeom>
              <a:noFill/>
              <a:ln w="952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18" name="Freeform 93">
                <a:extLst>
                  <a:ext uri="{FF2B5EF4-FFF2-40B4-BE49-F238E27FC236}">
                    <a16:creationId xmlns:a16="http://schemas.microsoft.com/office/drawing/2014/main" id="{C7505982-ADA5-4187-AFC9-748F468A30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69" y="2511"/>
                <a:ext cx="338" cy="554"/>
              </a:xfrm>
              <a:custGeom>
                <a:avLst/>
                <a:gdLst>
                  <a:gd name="T0" fmla="*/ 9 w 228"/>
                  <a:gd name="T1" fmla="*/ 0 h 374"/>
                  <a:gd name="T2" fmla="*/ 0 w 228"/>
                  <a:gd name="T3" fmla="*/ 318 h 374"/>
                  <a:gd name="T4" fmla="*/ 181 w 228"/>
                  <a:gd name="T5" fmla="*/ 810 h 374"/>
                  <a:gd name="T6" fmla="*/ 387 w 228"/>
                  <a:gd name="T7" fmla="*/ 822 h 374"/>
                  <a:gd name="T8" fmla="*/ 669 w 228"/>
                  <a:gd name="T9" fmla="*/ 904 h 374"/>
                  <a:gd name="T10" fmla="*/ 1101 w 228"/>
                  <a:gd name="T11" fmla="*/ 1749 h 37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28" h="374">
                    <a:moveTo>
                      <a:pt x="2" y="0"/>
                    </a:moveTo>
                    <a:cubicBezTo>
                      <a:pt x="2" y="0"/>
                      <a:pt x="54" y="38"/>
                      <a:pt x="0" y="66"/>
                    </a:cubicBezTo>
                    <a:cubicBezTo>
                      <a:pt x="0" y="66"/>
                      <a:pt x="18" y="144"/>
                      <a:pt x="37" y="168"/>
                    </a:cubicBezTo>
                    <a:cubicBezTo>
                      <a:pt x="37" y="168"/>
                      <a:pt x="56" y="182"/>
                      <a:pt x="80" y="171"/>
                    </a:cubicBezTo>
                    <a:cubicBezTo>
                      <a:pt x="104" y="160"/>
                      <a:pt x="122" y="152"/>
                      <a:pt x="138" y="188"/>
                    </a:cubicBezTo>
                    <a:cubicBezTo>
                      <a:pt x="154" y="224"/>
                      <a:pt x="194" y="374"/>
                      <a:pt x="228" y="363"/>
                    </a:cubicBezTo>
                  </a:path>
                </a:pathLst>
              </a:custGeom>
              <a:noFill/>
              <a:ln w="952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19" name="Freeform 94">
                <a:extLst>
                  <a:ext uri="{FF2B5EF4-FFF2-40B4-BE49-F238E27FC236}">
                    <a16:creationId xmlns:a16="http://schemas.microsoft.com/office/drawing/2014/main" id="{DABEFA8B-597F-42D1-9D4C-8115AE17AB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9" y="2489"/>
                <a:ext cx="19" cy="78"/>
              </a:xfrm>
              <a:custGeom>
                <a:avLst/>
                <a:gdLst>
                  <a:gd name="T0" fmla="*/ 0 w 13"/>
                  <a:gd name="T1" fmla="*/ 0 h 53"/>
                  <a:gd name="T2" fmla="*/ 47 w 13"/>
                  <a:gd name="T3" fmla="*/ 121 h 53"/>
                  <a:gd name="T4" fmla="*/ 32 w 13"/>
                  <a:gd name="T5" fmla="*/ 249 h 5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3" h="53">
                    <a:moveTo>
                      <a:pt x="0" y="0"/>
                    </a:moveTo>
                    <a:cubicBezTo>
                      <a:pt x="10" y="26"/>
                      <a:pt x="10" y="26"/>
                      <a:pt x="10" y="26"/>
                    </a:cubicBezTo>
                    <a:cubicBezTo>
                      <a:pt x="13" y="34"/>
                      <a:pt x="12" y="45"/>
                      <a:pt x="7" y="53"/>
                    </a:cubicBezTo>
                  </a:path>
                </a:pathLst>
              </a:custGeom>
              <a:noFill/>
              <a:ln w="952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20" name="Freeform 95">
                <a:extLst>
                  <a:ext uri="{FF2B5EF4-FFF2-40B4-BE49-F238E27FC236}">
                    <a16:creationId xmlns:a16="http://schemas.microsoft.com/office/drawing/2014/main" id="{4EED7F56-B8FE-4A10-91D4-1D599E4197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01" y="1951"/>
                <a:ext cx="433" cy="864"/>
              </a:xfrm>
              <a:custGeom>
                <a:avLst/>
                <a:gdLst>
                  <a:gd name="T0" fmla="*/ 1398 w 293"/>
                  <a:gd name="T1" fmla="*/ 2281 h 584"/>
                  <a:gd name="T2" fmla="*/ 797 w 293"/>
                  <a:gd name="T3" fmla="*/ 2758 h 584"/>
                  <a:gd name="T4" fmla="*/ 653 w 293"/>
                  <a:gd name="T5" fmla="*/ 2667 h 584"/>
                  <a:gd name="T6" fmla="*/ 40 w 293"/>
                  <a:gd name="T7" fmla="*/ 905 h 584"/>
                  <a:gd name="T8" fmla="*/ 87 w 293"/>
                  <a:gd name="T9" fmla="*/ 718 h 584"/>
                  <a:gd name="T10" fmla="*/ 978 w 293"/>
                  <a:gd name="T11" fmla="*/ 19 h 584"/>
                  <a:gd name="T12" fmla="*/ 1116 w 293"/>
                  <a:gd name="T13" fmla="*/ 87 h 584"/>
                  <a:gd name="T14" fmla="*/ 1244 w 293"/>
                  <a:gd name="T15" fmla="*/ 460 h 58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93" h="584">
                    <a:moveTo>
                      <a:pt x="293" y="476"/>
                    </a:moveTo>
                    <a:cubicBezTo>
                      <a:pt x="167" y="576"/>
                      <a:pt x="167" y="576"/>
                      <a:pt x="167" y="576"/>
                    </a:cubicBezTo>
                    <a:cubicBezTo>
                      <a:pt x="154" y="584"/>
                      <a:pt x="145" y="581"/>
                      <a:pt x="137" y="557"/>
                    </a:cubicBezTo>
                    <a:cubicBezTo>
                      <a:pt x="8" y="189"/>
                      <a:pt x="8" y="189"/>
                      <a:pt x="8" y="189"/>
                    </a:cubicBezTo>
                    <a:cubicBezTo>
                      <a:pt x="0" y="167"/>
                      <a:pt x="6" y="158"/>
                      <a:pt x="18" y="150"/>
                    </a:cubicBezTo>
                    <a:cubicBezTo>
                      <a:pt x="205" y="4"/>
                      <a:pt x="205" y="4"/>
                      <a:pt x="205" y="4"/>
                    </a:cubicBezTo>
                    <a:cubicBezTo>
                      <a:pt x="217" y="0"/>
                      <a:pt x="229" y="6"/>
                      <a:pt x="234" y="18"/>
                    </a:cubicBezTo>
                    <a:cubicBezTo>
                      <a:pt x="261" y="96"/>
                      <a:pt x="261" y="96"/>
                      <a:pt x="261" y="96"/>
                    </a:cubicBezTo>
                  </a:path>
                </a:pathLst>
              </a:custGeom>
              <a:noFill/>
              <a:ln w="952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21" name="Freeform 96">
                <a:extLst>
                  <a:ext uri="{FF2B5EF4-FFF2-40B4-BE49-F238E27FC236}">
                    <a16:creationId xmlns:a16="http://schemas.microsoft.com/office/drawing/2014/main" id="{A02EB62F-9490-4B15-92F1-80E2C2AB76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9" y="2483"/>
                <a:ext cx="17" cy="79"/>
              </a:xfrm>
              <a:custGeom>
                <a:avLst/>
                <a:gdLst>
                  <a:gd name="T0" fmla="*/ 0 w 12"/>
                  <a:gd name="T1" fmla="*/ 0 h 53"/>
                  <a:gd name="T2" fmla="*/ 37 w 12"/>
                  <a:gd name="T3" fmla="*/ 140 h 53"/>
                  <a:gd name="T4" fmla="*/ 28 w 12"/>
                  <a:gd name="T5" fmla="*/ 262 h 5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53">
                    <a:moveTo>
                      <a:pt x="0" y="0"/>
                    </a:moveTo>
                    <a:cubicBezTo>
                      <a:pt x="9" y="28"/>
                      <a:pt x="9" y="28"/>
                      <a:pt x="9" y="28"/>
                    </a:cubicBezTo>
                    <a:cubicBezTo>
                      <a:pt x="12" y="36"/>
                      <a:pt x="11" y="46"/>
                      <a:pt x="7" y="53"/>
                    </a:cubicBezTo>
                  </a:path>
                </a:pathLst>
              </a:custGeom>
              <a:noFill/>
              <a:ln w="952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22" name="Freeform 97">
                <a:extLst>
                  <a:ext uri="{FF2B5EF4-FFF2-40B4-BE49-F238E27FC236}">
                    <a16:creationId xmlns:a16="http://schemas.microsoft.com/office/drawing/2014/main" id="{CE897F2E-F6C2-4257-9FA7-AEB8BD1A62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45" y="1971"/>
                <a:ext cx="387" cy="820"/>
              </a:xfrm>
              <a:custGeom>
                <a:avLst/>
                <a:gdLst>
                  <a:gd name="T0" fmla="*/ 1248 w 262"/>
                  <a:gd name="T1" fmla="*/ 2210 h 554"/>
                  <a:gd name="T2" fmla="*/ 750 w 262"/>
                  <a:gd name="T3" fmla="*/ 2627 h 554"/>
                  <a:gd name="T4" fmla="*/ 626 w 262"/>
                  <a:gd name="T5" fmla="*/ 2538 h 554"/>
                  <a:gd name="T6" fmla="*/ 32 w 262"/>
                  <a:gd name="T7" fmla="*/ 850 h 554"/>
                  <a:gd name="T8" fmla="*/ 77 w 262"/>
                  <a:gd name="T9" fmla="*/ 668 h 554"/>
                  <a:gd name="T10" fmla="*/ 870 w 262"/>
                  <a:gd name="T11" fmla="*/ 19 h 554"/>
                  <a:gd name="T12" fmla="*/ 996 w 262"/>
                  <a:gd name="T13" fmla="*/ 87 h 554"/>
                  <a:gd name="T14" fmla="*/ 1108 w 262"/>
                  <a:gd name="T15" fmla="*/ 398 h 5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62" h="554">
                    <a:moveTo>
                      <a:pt x="262" y="461"/>
                    </a:moveTo>
                    <a:cubicBezTo>
                      <a:pt x="158" y="547"/>
                      <a:pt x="158" y="547"/>
                      <a:pt x="158" y="547"/>
                    </a:cubicBezTo>
                    <a:cubicBezTo>
                      <a:pt x="146" y="554"/>
                      <a:pt x="138" y="551"/>
                      <a:pt x="131" y="529"/>
                    </a:cubicBezTo>
                    <a:cubicBezTo>
                      <a:pt x="7" y="177"/>
                      <a:pt x="7" y="177"/>
                      <a:pt x="7" y="177"/>
                    </a:cubicBezTo>
                    <a:cubicBezTo>
                      <a:pt x="0" y="155"/>
                      <a:pt x="5" y="147"/>
                      <a:pt x="16" y="139"/>
                    </a:cubicBezTo>
                    <a:cubicBezTo>
                      <a:pt x="183" y="4"/>
                      <a:pt x="183" y="4"/>
                      <a:pt x="183" y="4"/>
                    </a:cubicBezTo>
                    <a:cubicBezTo>
                      <a:pt x="193" y="0"/>
                      <a:pt x="205" y="6"/>
                      <a:pt x="209" y="18"/>
                    </a:cubicBezTo>
                    <a:cubicBezTo>
                      <a:pt x="233" y="83"/>
                      <a:pt x="233" y="83"/>
                      <a:pt x="233" y="83"/>
                    </a:cubicBezTo>
                  </a:path>
                </a:pathLst>
              </a:custGeom>
              <a:noFill/>
              <a:ln w="952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23" name="Freeform 98">
                <a:extLst>
                  <a:ext uri="{FF2B5EF4-FFF2-40B4-BE49-F238E27FC236}">
                    <a16:creationId xmlns:a16="http://schemas.microsoft.com/office/drawing/2014/main" id="{E767802A-2FD3-44B0-B50E-E5038A8FAA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5" y="2146"/>
                <a:ext cx="337" cy="552"/>
              </a:xfrm>
              <a:custGeom>
                <a:avLst/>
                <a:gdLst>
                  <a:gd name="T0" fmla="*/ 13 w 228"/>
                  <a:gd name="T1" fmla="*/ 0 h 373"/>
                  <a:gd name="T2" fmla="*/ 0 w 228"/>
                  <a:gd name="T3" fmla="*/ 311 h 373"/>
                  <a:gd name="T4" fmla="*/ 177 w 228"/>
                  <a:gd name="T5" fmla="*/ 807 h 373"/>
                  <a:gd name="T6" fmla="*/ 380 w 228"/>
                  <a:gd name="T7" fmla="*/ 817 h 373"/>
                  <a:gd name="T8" fmla="*/ 662 w 228"/>
                  <a:gd name="T9" fmla="*/ 900 h 373"/>
                  <a:gd name="T10" fmla="*/ 1088 w 228"/>
                  <a:gd name="T11" fmla="*/ 1737 h 37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28" h="373">
                    <a:moveTo>
                      <a:pt x="3" y="0"/>
                    </a:moveTo>
                    <a:cubicBezTo>
                      <a:pt x="3" y="0"/>
                      <a:pt x="55" y="37"/>
                      <a:pt x="0" y="65"/>
                    </a:cubicBezTo>
                    <a:cubicBezTo>
                      <a:pt x="0" y="65"/>
                      <a:pt x="19" y="144"/>
                      <a:pt x="37" y="168"/>
                    </a:cubicBezTo>
                    <a:cubicBezTo>
                      <a:pt x="37" y="168"/>
                      <a:pt x="56" y="181"/>
                      <a:pt x="80" y="170"/>
                    </a:cubicBezTo>
                    <a:cubicBezTo>
                      <a:pt x="104" y="160"/>
                      <a:pt x="123" y="152"/>
                      <a:pt x="139" y="188"/>
                    </a:cubicBezTo>
                    <a:cubicBezTo>
                      <a:pt x="155" y="224"/>
                      <a:pt x="195" y="373"/>
                      <a:pt x="228" y="362"/>
                    </a:cubicBezTo>
                  </a:path>
                </a:pathLst>
              </a:custGeom>
              <a:noFill/>
              <a:ln w="952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24" name="Freeform 99">
                <a:extLst>
                  <a:ext uri="{FF2B5EF4-FFF2-40B4-BE49-F238E27FC236}">
                    <a16:creationId xmlns:a16="http://schemas.microsoft.com/office/drawing/2014/main" id="{965CB4CF-FB44-4FC5-9227-7D10B15B35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2" y="2159"/>
                <a:ext cx="106" cy="124"/>
              </a:xfrm>
              <a:custGeom>
                <a:avLst/>
                <a:gdLst>
                  <a:gd name="T0" fmla="*/ 339 w 72"/>
                  <a:gd name="T1" fmla="*/ 310 h 84"/>
                  <a:gd name="T2" fmla="*/ 290 w 72"/>
                  <a:gd name="T3" fmla="*/ 340 h 84"/>
                  <a:gd name="T4" fmla="*/ 249 w 72"/>
                  <a:gd name="T5" fmla="*/ 366 h 84"/>
                  <a:gd name="T6" fmla="*/ 32 w 72"/>
                  <a:gd name="T7" fmla="*/ 248 h 84"/>
                  <a:gd name="T8" fmla="*/ 102 w 72"/>
                  <a:gd name="T9" fmla="*/ 22 h 84"/>
                  <a:gd name="T10" fmla="*/ 141 w 72"/>
                  <a:gd name="T11" fmla="*/ 0 h 8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2" h="84">
                    <a:moveTo>
                      <a:pt x="72" y="65"/>
                    </a:moveTo>
                    <a:cubicBezTo>
                      <a:pt x="62" y="72"/>
                      <a:pt x="62" y="72"/>
                      <a:pt x="62" y="72"/>
                    </a:cubicBezTo>
                    <a:cubicBezTo>
                      <a:pt x="59" y="74"/>
                      <a:pt x="56" y="76"/>
                      <a:pt x="53" y="77"/>
                    </a:cubicBezTo>
                    <a:cubicBezTo>
                      <a:pt x="35" y="84"/>
                      <a:pt x="15" y="72"/>
                      <a:pt x="7" y="52"/>
                    </a:cubicBezTo>
                    <a:cubicBezTo>
                      <a:pt x="0" y="33"/>
                      <a:pt x="7" y="13"/>
                      <a:pt x="22" y="5"/>
                    </a:cubicBezTo>
                    <a:cubicBezTo>
                      <a:pt x="30" y="0"/>
                      <a:pt x="30" y="0"/>
                      <a:pt x="30" y="0"/>
                    </a:cubicBezTo>
                  </a:path>
                </a:pathLst>
              </a:custGeom>
              <a:noFill/>
              <a:ln w="952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25" name="Freeform 100">
                <a:extLst>
                  <a:ext uri="{FF2B5EF4-FFF2-40B4-BE49-F238E27FC236}">
                    <a16:creationId xmlns:a16="http://schemas.microsoft.com/office/drawing/2014/main" id="{DF4ACACA-3BE6-49AD-82B3-C42F57EFC3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4" y="2137"/>
                <a:ext cx="118" cy="130"/>
              </a:xfrm>
              <a:custGeom>
                <a:avLst/>
                <a:gdLst>
                  <a:gd name="T0" fmla="*/ 339 w 80"/>
                  <a:gd name="T1" fmla="*/ 151 h 88"/>
                  <a:gd name="T2" fmla="*/ 251 w 80"/>
                  <a:gd name="T3" fmla="*/ 386 h 88"/>
                  <a:gd name="T4" fmla="*/ 32 w 80"/>
                  <a:gd name="T5" fmla="*/ 269 h 88"/>
                  <a:gd name="T6" fmla="*/ 122 w 80"/>
                  <a:gd name="T7" fmla="*/ 33 h 88"/>
                  <a:gd name="T8" fmla="*/ 339 w 80"/>
                  <a:gd name="T9" fmla="*/ 151 h 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0" h="88">
                    <a:moveTo>
                      <a:pt x="72" y="32"/>
                    </a:moveTo>
                    <a:cubicBezTo>
                      <a:pt x="80" y="53"/>
                      <a:pt x="71" y="75"/>
                      <a:pt x="53" y="81"/>
                    </a:cubicBezTo>
                    <a:cubicBezTo>
                      <a:pt x="35" y="88"/>
                      <a:pt x="15" y="76"/>
                      <a:pt x="7" y="56"/>
                    </a:cubicBezTo>
                    <a:cubicBezTo>
                      <a:pt x="0" y="35"/>
                      <a:pt x="8" y="13"/>
                      <a:pt x="26" y="7"/>
                    </a:cubicBezTo>
                    <a:cubicBezTo>
                      <a:pt x="44" y="0"/>
                      <a:pt x="65" y="11"/>
                      <a:pt x="72" y="32"/>
                    </a:cubicBezTo>
                    <a:close/>
                  </a:path>
                </a:pathLst>
              </a:custGeom>
              <a:noFill/>
              <a:ln w="952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26" name="Freeform 101">
                <a:extLst>
                  <a:ext uri="{FF2B5EF4-FFF2-40B4-BE49-F238E27FC236}">
                    <a16:creationId xmlns:a16="http://schemas.microsoft.com/office/drawing/2014/main" id="{F58DB10B-C1FD-4CFD-9398-835212C62B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5" y="2346"/>
                <a:ext cx="105" cy="125"/>
              </a:xfrm>
              <a:custGeom>
                <a:avLst/>
                <a:gdLst>
                  <a:gd name="T0" fmla="*/ 339 w 71"/>
                  <a:gd name="T1" fmla="*/ 309 h 85"/>
                  <a:gd name="T2" fmla="*/ 297 w 71"/>
                  <a:gd name="T3" fmla="*/ 340 h 85"/>
                  <a:gd name="T4" fmla="*/ 251 w 71"/>
                  <a:gd name="T5" fmla="*/ 366 h 85"/>
                  <a:gd name="T6" fmla="*/ 33 w 71"/>
                  <a:gd name="T7" fmla="*/ 249 h 85"/>
                  <a:gd name="T8" fmla="*/ 101 w 71"/>
                  <a:gd name="T9" fmla="*/ 28 h 85"/>
                  <a:gd name="T10" fmla="*/ 149 w 71"/>
                  <a:gd name="T11" fmla="*/ 0 h 8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1" h="85">
                    <a:moveTo>
                      <a:pt x="71" y="66"/>
                    </a:moveTo>
                    <a:cubicBezTo>
                      <a:pt x="62" y="73"/>
                      <a:pt x="62" y="73"/>
                      <a:pt x="62" y="73"/>
                    </a:cubicBezTo>
                    <a:cubicBezTo>
                      <a:pt x="59" y="75"/>
                      <a:pt x="56" y="77"/>
                      <a:pt x="53" y="78"/>
                    </a:cubicBezTo>
                    <a:cubicBezTo>
                      <a:pt x="35" y="85"/>
                      <a:pt x="14" y="74"/>
                      <a:pt x="7" y="53"/>
                    </a:cubicBezTo>
                    <a:cubicBezTo>
                      <a:pt x="0" y="34"/>
                      <a:pt x="6" y="14"/>
                      <a:pt x="21" y="6"/>
                    </a:cubicBezTo>
                    <a:cubicBezTo>
                      <a:pt x="31" y="0"/>
                      <a:pt x="31" y="0"/>
                      <a:pt x="31" y="0"/>
                    </a:cubicBezTo>
                  </a:path>
                </a:pathLst>
              </a:custGeom>
              <a:noFill/>
              <a:ln w="952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27" name="Freeform 102">
                <a:extLst>
                  <a:ext uri="{FF2B5EF4-FFF2-40B4-BE49-F238E27FC236}">
                    <a16:creationId xmlns:a16="http://schemas.microsoft.com/office/drawing/2014/main" id="{52CC5E11-CDF3-4544-8DA4-30E04C0A86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6" y="2325"/>
                <a:ext cx="120" cy="130"/>
              </a:xfrm>
              <a:custGeom>
                <a:avLst/>
                <a:gdLst>
                  <a:gd name="T0" fmla="*/ 351 w 81"/>
                  <a:gd name="T1" fmla="*/ 151 h 88"/>
                  <a:gd name="T2" fmla="*/ 261 w 81"/>
                  <a:gd name="T3" fmla="*/ 386 h 88"/>
                  <a:gd name="T4" fmla="*/ 40 w 81"/>
                  <a:gd name="T5" fmla="*/ 269 h 88"/>
                  <a:gd name="T6" fmla="*/ 129 w 81"/>
                  <a:gd name="T7" fmla="*/ 33 h 88"/>
                  <a:gd name="T8" fmla="*/ 351 w 81"/>
                  <a:gd name="T9" fmla="*/ 151 h 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1" h="88">
                    <a:moveTo>
                      <a:pt x="73" y="32"/>
                    </a:moveTo>
                    <a:cubicBezTo>
                      <a:pt x="81" y="53"/>
                      <a:pt x="72" y="75"/>
                      <a:pt x="54" y="81"/>
                    </a:cubicBezTo>
                    <a:cubicBezTo>
                      <a:pt x="36" y="88"/>
                      <a:pt x="15" y="77"/>
                      <a:pt x="8" y="56"/>
                    </a:cubicBezTo>
                    <a:cubicBezTo>
                      <a:pt x="0" y="35"/>
                      <a:pt x="9" y="13"/>
                      <a:pt x="27" y="7"/>
                    </a:cubicBezTo>
                    <a:cubicBezTo>
                      <a:pt x="45" y="0"/>
                      <a:pt x="65" y="12"/>
                      <a:pt x="73" y="32"/>
                    </a:cubicBezTo>
                    <a:close/>
                  </a:path>
                </a:pathLst>
              </a:custGeom>
              <a:noFill/>
              <a:ln w="952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28" name="Freeform 103">
                <a:extLst>
                  <a:ext uri="{FF2B5EF4-FFF2-40B4-BE49-F238E27FC236}">
                    <a16:creationId xmlns:a16="http://schemas.microsoft.com/office/drawing/2014/main" id="{72957392-64AD-4F55-B9E2-4262E64DD9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68" y="2559"/>
                <a:ext cx="340" cy="367"/>
              </a:xfrm>
              <a:custGeom>
                <a:avLst/>
                <a:gdLst>
                  <a:gd name="T0" fmla="*/ 411 w 230"/>
                  <a:gd name="T1" fmla="*/ 81 h 248"/>
                  <a:gd name="T2" fmla="*/ 142 w 230"/>
                  <a:gd name="T3" fmla="*/ 61 h 248"/>
                  <a:gd name="T4" fmla="*/ 49 w 230"/>
                  <a:gd name="T5" fmla="*/ 311 h 248"/>
                  <a:gd name="T6" fmla="*/ 856 w 230"/>
                  <a:gd name="T7" fmla="*/ 1122 h 248"/>
                  <a:gd name="T8" fmla="*/ 1038 w 230"/>
                  <a:gd name="T9" fmla="*/ 1101 h 248"/>
                  <a:gd name="T10" fmla="*/ 1055 w 230"/>
                  <a:gd name="T11" fmla="*/ 931 h 248"/>
                  <a:gd name="T12" fmla="*/ 411 w 230"/>
                  <a:gd name="T13" fmla="*/ 81 h 24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30" h="248">
                    <a:moveTo>
                      <a:pt x="86" y="17"/>
                    </a:moveTo>
                    <a:cubicBezTo>
                      <a:pt x="76" y="2"/>
                      <a:pt x="51" y="0"/>
                      <a:pt x="30" y="13"/>
                    </a:cubicBezTo>
                    <a:cubicBezTo>
                      <a:pt x="9" y="26"/>
                      <a:pt x="0" y="50"/>
                      <a:pt x="10" y="65"/>
                    </a:cubicBezTo>
                    <a:cubicBezTo>
                      <a:pt x="179" y="234"/>
                      <a:pt x="179" y="234"/>
                      <a:pt x="179" y="234"/>
                    </a:cubicBezTo>
                    <a:cubicBezTo>
                      <a:pt x="179" y="234"/>
                      <a:pt x="199" y="248"/>
                      <a:pt x="217" y="230"/>
                    </a:cubicBezTo>
                    <a:cubicBezTo>
                      <a:pt x="230" y="218"/>
                      <a:pt x="228" y="210"/>
                      <a:pt x="221" y="194"/>
                    </a:cubicBezTo>
                    <a:lnTo>
                      <a:pt x="86" y="17"/>
                    </a:lnTo>
                    <a:close/>
                  </a:path>
                </a:pathLst>
              </a:custGeom>
              <a:noFill/>
              <a:ln w="952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29" name="Freeform 104">
                <a:extLst>
                  <a:ext uri="{FF2B5EF4-FFF2-40B4-BE49-F238E27FC236}">
                    <a16:creationId xmlns:a16="http://schemas.microsoft.com/office/drawing/2014/main" id="{CB1616F2-0516-443C-9E8F-1E671AC09E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1" y="2707"/>
                <a:ext cx="333" cy="366"/>
              </a:xfrm>
              <a:custGeom>
                <a:avLst/>
                <a:gdLst>
                  <a:gd name="T0" fmla="*/ 1 w 225"/>
                  <a:gd name="T1" fmla="*/ 230 h 248"/>
                  <a:gd name="T2" fmla="*/ 22 w 225"/>
                  <a:gd name="T3" fmla="*/ 310 h 248"/>
                  <a:gd name="T4" fmla="*/ 836 w 225"/>
                  <a:gd name="T5" fmla="*/ 1108 h 248"/>
                  <a:gd name="T6" fmla="*/ 1018 w 225"/>
                  <a:gd name="T7" fmla="*/ 1089 h 248"/>
                  <a:gd name="T8" fmla="*/ 1039 w 225"/>
                  <a:gd name="T9" fmla="*/ 919 h 248"/>
                  <a:gd name="T10" fmla="*/ 389 w 225"/>
                  <a:gd name="T11" fmla="*/ 81 h 248"/>
                  <a:gd name="T12" fmla="*/ 120 w 225"/>
                  <a:gd name="T13" fmla="*/ 61 h 248"/>
                  <a:gd name="T14" fmla="*/ 33 w 225"/>
                  <a:gd name="T15" fmla="*/ 148 h 24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25" h="248">
                    <a:moveTo>
                      <a:pt x="1" y="49"/>
                    </a:moveTo>
                    <a:cubicBezTo>
                      <a:pt x="0" y="55"/>
                      <a:pt x="2" y="60"/>
                      <a:pt x="5" y="65"/>
                    </a:cubicBezTo>
                    <a:cubicBezTo>
                      <a:pt x="174" y="234"/>
                      <a:pt x="174" y="234"/>
                      <a:pt x="174" y="234"/>
                    </a:cubicBezTo>
                    <a:cubicBezTo>
                      <a:pt x="174" y="234"/>
                      <a:pt x="194" y="248"/>
                      <a:pt x="212" y="230"/>
                    </a:cubicBezTo>
                    <a:cubicBezTo>
                      <a:pt x="225" y="218"/>
                      <a:pt x="223" y="210"/>
                      <a:pt x="216" y="194"/>
                    </a:cubicBezTo>
                    <a:cubicBezTo>
                      <a:pt x="81" y="17"/>
                      <a:pt x="81" y="17"/>
                      <a:pt x="81" y="17"/>
                    </a:cubicBezTo>
                    <a:cubicBezTo>
                      <a:pt x="71" y="2"/>
                      <a:pt x="46" y="0"/>
                      <a:pt x="25" y="13"/>
                    </a:cubicBezTo>
                    <a:cubicBezTo>
                      <a:pt x="17" y="18"/>
                      <a:pt x="11" y="25"/>
                      <a:pt x="7" y="31"/>
                    </a:cubicBezTo>
                  </a:path>
                </a:pathLst>
              </a:custGeom>
              <a:noFill/>
              <a:ln w="952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30" name="Freeform 105">
                <a:extLst>
                  <a:ext uri="{FF2B5EF4-FFF2-40B4-BE49-F238E27FC236}">
                    <a16:creationId xmlns:a16="http://schemas.microsoft.com/office/drawing/2014/main" id="{23848A01-E6BC-423D-B3F4-B68AC16143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0" y="3023"/>
                <a:ext cx="43" cy="87"/>
              </a:xfrm>
              <a:custGeom>
                <a:avLst/>
                <a:gdLst>
                  <a:gd name="T0" fmla="*/ 79 w 29"/>
                  <a:gd name="T1" fmla="*/ 0 h 59"/>
                  <a:gd name="T2" fmla="*/ 40 w 29"/>
                  <a:gd name="T3" fmla="*/ 279 h 59"/>
                  <a:gd name="T4" fmla="*/ 0 w 29"/>
                  <a:gd name="T5" fmla="*/ 221 h 59"/>
                  <a:gd name="T6" fmla="*/ 28 w 29"/>
                  <a:gd name="T7" fmla="*/ 22 h 5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9" h="59">
                    <a:moveTo>
                      <a:pt x="16" y="0"/>
                    </a:moveTo>
                    <a:cubicBezTo>
                      <a:pt x="24" y="10"/>
                      <a:pt x="29" y="29"/>
                      <a:pt x="8" y="59"/>
                    </a:cubicBezTo>
                    <a:cubicBezTo>
                      <a:pt x="0" y="47"/>
                      <a:pt x="0" y="47"/>
                      <a:pt x="0" y="47"/>
                    </a:cubicBezTo>
                    <a:cubicBezTo>
                      <a:pt x="0" y="47"/>
                      <a:pt x="22" y="28"/>
                      <a:pt x="6" y="5"/>
                    </a:cubicBezTo>
                  </a:path>
                </a:pathLst>
              </a:custGeom>
              <a:noFill/>
              <a:ln w="952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31" name="Freeform 106">
                <a:extLst>
                  <a:ext uri="{FF2B5EF4-FFF2-40B4-BE49-F238E27FC236}">
                    <a16:creationId xmlns:a16="http://schemas.microsoft.com/office/drawing/2014/main" id="{D8AC46F5-6BE2-466C-8F4C-CC6D9D5469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9" y="2655"/>
                <a:ext cx="43" cy="72"/>
              </a:xfrm>
              <a:custGeom>
                <a:avLst/>
                <a:gdLst>
                  <a:gd name="T0" fmla="*/ 62 w 29"/>
                  <a:gd name="T1" fmla="*/ 0 h 49"/>
                  <a:gd name="T2" fmla="*/ 42 w 29"/>
                  <a:gd name="T3" fmla="*/ 229 h 49"/>
                  <a:gd name="T4" fmla="*/ 0 w 29"/>
                  <a:gd name="T5" fmla="*/ 207 h 49"/>
                  <a:gd name="T6" fmla="*/ 28 w 29"/>
                  <a:gd name="T7" fmla="*/ 32 h 4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9" h="49">
                    <a:moveTo>
                      <a:pt x="13" y="0"/>
                    </a:moveTo>
                    <a:cubicBezTo>
                      <a:pt x="20" y="9"/>
                      <a:pt x="29" y="27"/>
                      <a:pt x="9" y="49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4"/>
                      <a:pt x="24" y="25"/>
                      <a:pt x="6" y="7"/>
                    </a:cubicBezTo>
                  </a:path>
                </a:pathLst>
              </a:custGeom>
              <a:noFill/>
              <a:ln w="952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32" name="Line 107">
                <a:extLst>
                  <a:ext uri="{FF2B5EF4-FFF2-40B4-BE49-F238E27FC236}">
                    <a16:creationId xmlns:a16="http://schemas.microsoft.com/office/drawing/2014/main" id="{BF946722-E3F7-4ACB-BD73-6EF99E82274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828" y="2181"/>
                <a:ext cx="25" cy="15"/>
              </a:xfrm>
              <a:prstGeom prst="line">
                <a:avLst/>
              </a:prstGeom>
              <a:noFill/>
              <a:ln w="9525" cap="rnd">
                <a:solidFill>
                  <a:srgbClr val="343434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33" name="Line 108">
                <a:extLst>
                  <a:ext uri="{FF2B5EF4-FFF2-40B4-BE49-F238E27FC236}">
                    <a16:creationId xmlns:a16="http://schemas.microsoft.com/office/drawing/2014/main" id="{7F19B982-0EA0-4AA4-93F7-D31B0297F40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85" y="2406"/>
                <a:ext cx="14" cy="28"/>
              </a:xfrm>
              <a:prstGeom prst="line">
                <a:avLst/>
              </a:prstGeom>
              <a:noFill/>
              <a:ln w="9525" cap="rnd">
                <a:solidFill>
                  <a:srgbClr val="343434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34" name="Freeform 109">
                <a:extLst>
                  <a:ext uri="{FF2B5EF4-FFF2-40B4-BE49-F238E27FC236}">
                    <a16:creationId xmlns:a16="http://schemas.microsoft.com/office/drawing/2014/main" id="{F3CDB2FC-055D-4E33-BDC8-A068EACD0A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6" y="1857"/>
                <a:ext cx="47" cy="45"/>
              </a:xfrm>
              <a:custGeom>
                <a:avLst/>
                <a:gdLst>
                  <a:gd name="T0" fmla="*/ 10 w 47"/>
                  <a:gd name="T1" fmla="*/ 45 h 45"/>
                  <a:gd name="T2" fmla="*/ 0 w 47"/>
                  <a:gd name="T3" fmla="*/ 0 h 45"/>
                  <a:gd name="T4" fmla="*/ 47 w 47"/>
                  <a:gd name="T5" fmla="*/ 20 h 45"/>
                  <a:gd name="T6" fmla="*/ 10 w 47"/>
                  <a:gd name="T7" fmla="*/ 45 h 4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7" h="45">
                    <a:moveTo>
                      <a:pt x="10" y="45"/>
                    </a:moveTo>
                    <a:lnTo>
                      <a:pt x="0" y="0"/>
                    </a:lnTo>
                    <a:lnTo>
                      <a:pt x="47" y="20"/>
                    </a:lnTo>
                    <a:lnTo>
                      <a:pt x="10" y="45"/>
                    </a:lnTo>
                    <a:close/>
                  </a:path>
                </a:pathLst>
              </a:custGeom>
              <a:noFill/>
              <a:ln w="1588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35" name="Oval 110">
                <a:extLst>
                  <a:ext uri="{FF2B5EF4-FFF2-40B4-BE49-F238E27FC236}">
                    <a16:creationId xmlns:a16="http://schemas.microsoft.com/office/drawing/2014/main" id="{CD823720-C9FC-448D-8F80-5C9EE3FC92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61" y="1951"/>
                <a:ext cx="44" cy="35"/>
              </a:xfrm>
              <a:prstGeom prst="ellipse">
                <a:avLst/>
              </a:prstGeom>
              <a:noFill/>
              <a:ln w="1588" cap="rnd">
                <a:solidFill>
                  <a:srgbClr val="343434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536" name="Freeform 111">
                <a:extLst>
                  <a:ext uri="{FF2B5EF4-FFF2-40B4-BE49-F238E27FC236}">
                    <a16:creationId xmlns:a16="http://schemas.microsoft.com/office/drawing/2014/main" id="{F0C5559E-F0B3-49A0-91BB-55B122ED44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72" y="2399"/>
                <a:ext cx="406" cy="649"/>
              </a:xfrm>
              <a:custGeom>
                <a:avLst/>
                <a:gdLst>
                  <a:gd name="T0" fmla="*/ 0 w 274"/>
                  <a:gd name="T1" fmla="*/ 362 h 439"/>
                  <a:gd name="T2" fmla="*/ 424 w 274"/>
                  <a:gd name="T3" fmla="*/ 68 h 439"/>
                  <a:gd name="T4" fmla="*/ 907 w 274"/>
                  <a:gd name="T5" fmla="*/ 333 h 439"/>
                  <a:gd name="T6" fmla="*/ 1322 w 274"/>
                  <a:gd name="T7" fmla="*/ 1900 h 439"/>
                  <a:gd name="T8" fmla="*/ 1089 w 274"/>
                  <a:gd name="T9" fmla="*/ 2096 h 439"/>
                  <a:gd name="T10" fmla="*/ 0 w 274"/>
                  <a:gd name="T11" fmla="*/ 362 h 43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74" h="439">
                    <a:moveTo>
                      <a:pt x="0" y="76"/>
                    </a:moveTo>
                    <a:cubicBezTo>
                      <a:pt x="88" y="14"/>
                      <a:pt x="88" y="14"/>
                      <a:pt x="88" y="14"/>
                    </a:cubicBezTo>
                    <a:cubicBezTo>
                      <a:pt x="88" y="14"/>
                      <a:pt x="152" y="0"/>
                      <a:pt x="188" y="70"/>
                    </a:cubicBezTo>
                    <a:cubicBezTo>
                      <a:pt x="224" y="139"/>
                      <a:pt x="272" y="295"/>
                      <a:pt x="274" y="398"/>
                    </a:cubicBezTo>
                    <a:cubicBezTo>
                      <a:pt x="274" y="398"/>
                      <a:pt x="256" y="432"/>
                      <a:pt x="226" y="439"/>
                    </a:cubicBezTo>
                    <a:cubicBezTo>
                      <a:pt x="226" y="439"/>
                      <a:pt x="112" y="87"/>
                      <a:pt x="0" y="76"/>
                    </a:cubicBezTo>
                    <a:close/>
                  </a:path>
                </a:pathLst>
              </a:custGeom>
              <a:noFill/>
              <a:ln w="952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37" name="Freeform 112">
                <a:extLst>
                  <a:ext uri="{FF2B5EF4-FFF2-40B4-BE49-F238E27FC236}">
                    <a16:creationId xmlns:a16="http://schemas.microsoft.com/office/drawing/2014/main" id="{C15089D1-1F5E-4D6C-ABEA-BCA1EBDC25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0" y="2033"/>
                <a:ext cx="403" cy="648"/>
              </a:xfrm>
              <a:custGeom>
                <a:avLst/>
                <a:gdLst>
                  <a:gd name="T0" fmla="*/ 0 w 273"/>
                  <a:gd name="T1" fmla="*/ 364 h 438"/>
                  <a:gd name="T2" fmla="*/ 418 w 273"/>
                  <a:gd name="T3" fmla="*/ 61 h 438"/>
                  <a:gd name="T4" fmla="*/ 893 w 273"/>
                  <a:gd name="T5" fmla="*/ 330 h 438"/>
                  <a:gd name="T6" fmla="*/ 1296 w 273"/>
                  <a:gd name="T7" fmla="*/ 1900 h 438"/>
                  <a:gd name="T8" fmla="*/ 1067 w 273"/>
                  <a:gd name="T9" fmla="*/ 2099 h 438"/>
                  <a:gd name="T10" fmla="*/ 0 w 273"/>
                  <a:gd name="T11" fmla="*/ 364 h 43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73" h="438">
                    <a:moveTo>
                      <a:pt x="0" y="76"/>
                    </a:moveTo>
                    <a:cubicBezTo>
                      <a:pt x="88" y="13"/>
                      <a:pt x="88" y="13"/>
                      <a:pt x="88" y="13"/>
                    </a:cubicBezTo>
                    <a:cubicBezTo>
                      <a:pt x="88" y="13"/>
                      <a:pt x="152" y="0"/>
                      <a:pt x="188" y="69"/>
                    </a:cubicBezTo>
                    <a:cubicBezTo>
                      <a:pt x="224" y="138"/>
                      <a:pt x="272" y="294"/>
                      <a:pt x="273" y="397"/>
                    </a:cubicBezTo>
                    <a:cubicBezTo>
                      <a:pt x="273" y="397"/>
                      <a:pt x="256" y="432"/>
                      <a:pt x="225" y="438"/>
                    </a:cubicBezTo>
                    <a:cubicBezTo>
                      <a:pt x="225" y="438"/>
                      <a:pt x="112" y="86"/>
                      <a:pt x="0" y="76"/>
                    </a:cubicBezTo>
                    <a:close/>
                  </a:path>
                </a:pathLst>
              </a:custGeom>
              <a:noFill/>
              <a:ln w="952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38" name="Freeform 113">
                <a:extLst>
                  <a:ext uri="{FF2B5EF4-FFF2-40B4-BE49-F238E27FC236}">
                    <a16:creationId xmlns:a16="http://schemas.microsoft.com/office/drawing/2014/main" id="{105D0DA0-6123-4052-9862-6776130C1A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8" y="2350"/>
                <a:ext cx="71" cy="80"/>
              </a:xfrm>
              <a:custGeom>
                <a:avLst/>
                <a:gdLst>
                  <a:gd name="T0" fmla="*/ 1 w 48"/>
                  <a:gd name="T1" fmla="*/ 40 h 54"/>
                  <a:gd name="T2" fmla="*/ 229 w 48"/>
                  <a:gd name="T3" fmla="*/ 261 h 54"/>
                  <a:gd name="T4" fmla="*/ 216 w 48"/>
                  <a:gd name="T5" fmla="*/ 129 h 54"/>
                  <a:gd name="T6" fmla="*/ 170 w 48"/>
                  <a:gd name="T7" fmla="*/ 28 h 54"/>
                  <a:gd name="T8" fmla="*/ 0 w 48"/>
                  <a:gd name="T9" fmla="*/ 49 h 5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8" h="54">
                    <a:moveTo>
                      <a:pt x="1" y="8"/>
                    </a:moveTo>
                    <a:cubicBezTo>
                      <a:pt x="15" y="24"/>
                      <a:pt x="35" y="38"/>
                      <a:pt x="48" y="54"/>
                    </a:cubicBezTo>
                    <a:cubicBezTo>
                      <a:pt x="47" y="45"/>
                      <a:pt x="45" y="36"/>
                      <a:pt x="45" y="27"/>
                    </a:cubicBezTo>
                    <a:cubicBezTo>
                      <a:pt x="44" y="20"/>
                      <a:pt x="43" y="10"/>
                      <a:pt x="36" y="6"/>
                    </a:cubicBezTo>
                    <a:cubicBezTo>
                      <a:pt x="25" y="0"/>
                      <a:pt x="11" y="10"/>
                      <a:pt x="0" y="10"/>
                    </a:cubicBezTo>
                  </a:path>
                </a:pathLst>
              </a:custGeom>
              <a:solidFill>
                <a:srgbClr val="4344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39" name="Freeform 114">
                <a:extLst>
                  <a:ext uri="{FF2B5EF4-FFF2-40B4-BE49-F238E27FC236}">
                    <a16:creationId xmlns:a16="http://schemas.microsoft.com/office/drawing/2014/main" id="{A7BF8D43-0223-4877-9505-37B5BC057B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2" y="2081"/>
                <a:ext cx="16" cy="10"/>
              </a:xfrm>
              <a:custGeom>
                <a:avLst/>
                <a:gdLst>
                  <a:gd name="T0" fmla="*/ 48 w 11"/>
                  <a:gd name="T1" fmla="*/ 20 h 7"/>
                  <a:gd name="T2" fmla="*/ 9 w 11"/>
                  <a:gd name="T3" fmla="*/ 0 h 7"/>
                  <a:gd name="T4" fmla="*/ 0 w 11"/>
                  <a:gd name="T5" fmla="*/ 19 h 7"/>
                  <a:gd name="T6" fmla="*/ 47 w 11"/>
                  <a:gd name="T7" fmla="*/ 27 h 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" h="7">
                    <a:moveTo>
                      <a:pt x="11" y="5"/>
                    </a:moveTo>
                    <a:cubicBezTo>
                      <a:pt x="11" y="5"/>
                      <a:pt x="5" y="2"/>
                      <a:pt x="2" y="0"/>
                    </a:cubicBezTo>
                    <a:cubicBezTo>
                      <a:pt x="1" y="2"/>
                      <a:pt x="0" y="2"/>
                      <a:pt x="0" y="4"/>
                    </a:cubicBezTo>
                    <a:cubicBezTo>
                      <a:pt x="3" y="7"/>
                      <a:pt x="6" y="6"/>
                      <a:pt x="10" y="6"/>
                    </a:cubicBezTo>
                  </a:path>
                </a:pathLst>
              </a:custGeom>
              <a:solidFill>
                <a:srgbClr val="4344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40" name="Freeform 115">
                <a:extLst>
                  <a:ext uri="{FF2B5EF4-FFF2-40B4-BE49-F238E27FC236}">
                    <a16:creationId xmlns:a16="http://schemas.microsoft.com/office/drawing/2014/main" id="{5FBFE021-C0AD-4664-B204-28B37AF06B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2" y="2091"/>
                <a:ext cx="284" cy="262"/>
              </a:xfrm>
              <a:custGeom>
                <a:avLst/>
                <a:gdLst>
                  <a:gd name="T0" fmla="*/ 0 w 192"/>
                  <a:gd name="T1" fmla="*/ 0 h 177"/>
                  <a:gd name="T2" fmla="*/ 919 w 192"/>
                  <a:gd name="T3" fmla="*/ 850 h 177"/>
                  <a:gd name="T4" fmla="*/ 0 w 192"/>
                  <a:gd name="T5" fmla="*/ 0 h 17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92" h="177">
                    <a:moveTo>
                      <a:pt x="0" y="0"/>
                    </a:moveTo>
                    <a:cubicBezTo>
                      <a:pt x="192" y="177"/>
                      <a:pt x="192" y="177"/>
                      <a:pt x="192" y="177"/>
                    </a:cubicBezTo>
                    <a:cubicBezTo>
                      <a:pt x="192" y="177"/>
                      <a:pt x="33" y="20"/>
                      <a:pt x="0" y="0"/>
                    </a:cubicBezTo>
                    <a:close/>
                  </a:path>
                </a:pathLst>
              </a:custGeom>
              <a:solidFill>
                <a:srgbClr val="4344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41" name="Freeform 116">
                <a:extLst>
                  <a:ext uri="{FF2B5EF4-FFF2-40B4-BE49-F238E27FC236}">
                    <a16:creationId xmlns:a16="http://schemas.microsoft.com/office/drawing/2014/main" id="{C2AB46F2-79F5-4CC9-8E72-749BDD4AD3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60" y="1382"/>
                <a:ext cx="1221" cy="878"/>
              </a:xfrm>
              <a:custGeom>
                <a:avLst/>
                <a:gdLst>
                  <a:gd name="T0" fmla="*/ 0 w 1221"/>
                  <a:gd name="T1" fmla="*/ 848 h 878"/>
                  <a:gd name="T2" fmla="*/ 1211 w 1221"/>
                  <a:gd name="T3" fmla="*/ 0 h 878"/>
                  <a:gd name="T4" fmla="*/ 1221 w 1221"/>
                  <a:gd name="T5" fmla="*/ 30 h 878"/>
                  <a:gd name="T6" fmla="*/ 15 w 1221"/>
                  <a:gd name="T7" fmla="*/ 878 h 878"/>
                  <a:gd name="T8" fmla="*/ 0 w 1221"/>
                  <a:gd name="T9" fmla="*/ 848 h 87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21" h="878">
                    <a:moveTo>
                      <a:pt x="0" y="848"/>
                    </a:moveTo>
                    <a:lnTo>
                      <a:pt x="1211" y="0"/>
                    </a:lnTo>
                    <a:lnTo>
                      <a:pt x="1221" y="30"/>
                    </a:lnTo>
                    <a:lnTo>
                      <a:pt x="15" y="878"/>
                    </a:lnTo>
                    <a:lnTo>
                      <a:pt x="0" y="848"/>
                    </a:lnTo>
                    <a:close/>
                  </a:path>
                </a:pathLst>
              </a:custGeom>
              <a:solidFill>
                <a:srgbClr val="CBDB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42" name="Freeform 117">
                <a:extLst>
                  <a:ext uri="{FF2B5EF4-FFF2-40B4-BE49-F238E27FC236}">
                    <a16:creationId xmlns:a16="http://schemas.microsoft.com/office/drawing/2014/main" id="{2FCEEA90-E1DF-45D3-BCB7-DA3CB9BCA1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18" y="1354"/>
                <a:ext cx="1235" cy="854"/>
              </a:xfrm>
              <a:custGeom>
                <a:avLst/>
                <a:gdLst>
                  <a:gd name="T0" fmla="*/ 22 w 1235"/>
                  <a:gd name="T1" fmla="*/ 854 h 854"/>
                  <a:gd name="T2" fmla="*/ 1235 w 1235"/>
                  <a:gd name="T3" fmla="*/ 14 h 854"/>
                  <a:gd name="T4" fmla="*/ 1213 w 1235"/>
                  <a:gd name="T5" fmla="*/ 0 h 854"/>
                  <a:gd name="T6" fmla="*/ 0 w 1235"/>
                  <a:gd name="T7" fmla="*/ 832 h 854"/>
                  <a:gd name="T8" fmla="*/ 22 w 1235"/>
                  <a:gd name="T9" fmla="*/ 854 h 85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35" h="854">
                    <a:moveTo>
                      <a:pt x="22" y="854"/>
                    </a:moveTo>
                    <a:lnTo>
                      <a:pt x="1235" y="14"/>
                    </a:lnTo>
                    <a:lnTo>
                      <a:pt x="1213" y="0"/>
                    </a:lnTo>
                    <a:lnTo>
                      <a:pt x="0" y="832"/>
                    </a:lnTo>
                    <a:lnTo>
                      <a:pt x="22" y="854"/>
                    </a:lnTo>
                    <a:close/>
                  </a:path>
                </a:pathLst>
              </a:custGeom>
              <a:solidFill>
                <a:srgbClr val="B4CC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43" name="Freeform 118">
                <a:extLst>
                  <a:ext uri="{FF2B5EF4-FFF2-40B4-BE49-F238E27FC236}">
                    <a16:creationId xmlns:a16="http://schemas.microsoft.com/office/drawing/2014/main" id="{5E9A9C8C-C400-49F4-9CF5-E4C7D6FD35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2" y="1430"/>
                <a:ext cx="1194" cy="873"/>
              </a:xfrm>
              <a:custGeom>
                <a:avLst/>
                <a:gdLst>
                  <a:gd name="T0" fmla="*/ 0 w 1194"/>
                  <a:gd name="T1" fmla="*/ 848 h 873"/>
                  <a:gd name="T2" fmla="*/ 0 w 1194"/>
                  <a:gd name="T3" fmla="*/ 873 h 873"/>
                  <a:gd name="T4" fmla="*/ 1186 w 1194"/>
                  <a:gd name="T5" fmla="*/ 29 h 873"/>
                  <a:gd name="T6" fmla="*/ 1194 w 1194"/>
                  <a:gd name="T7" fmla="*/ 0 h 873"/>
                  <a:gd name="T8" fmla="*/ 0 w 1194"/>
                  <a:gd name="T9" fmla="*/ 848 h 8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94" h="873">
                    <a:moveTo>
                      <a:pt x="0" y="848"/>
                    </a:moveTo>
                    <a:lnTo>
                      <a:pt x="0" y="873"/>
                    </a:lnTo>
                    <a:lnTo>
                      <a:pt x="1186" y="29"/>
                    </a:lnTo>
                    <a:lnTo>
                      <a:pt x="1194" y="0"/>
                    </a:lnTo>
                    <a:lnTo>
                      <a:pt x="0" y="848"/>
                    </a:lnTo>
                    <a:close/>
                  </a:path>
                </a:pathLst>
              </a:custGeom>
              <a:solidFill>
                <a:srgbClr val="B4CC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44" name="Freeform 119">
                <a:extLst>
                  <a:ext uri="{FF2B5EF4-FFF2-40B4-BE49-F238E27FC236}">
                    <a16:creationId xmlns:a16="http://schemas.microsoft.com/office/drawing/2014/main" id="{0EECCBAE-7997-4876-8A30-283DF126BF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24" y="1675"/>
                <a:ext cx="1193" cy="906"/>
              </a:xfrm>
              <a:custGeom>
                <a:avLst/>
                <a:gdLst>
                  <a:gd name="T0" fmla="*/ 1193 w 1193"/>
                  <a:gd name="T1" fmla="*/ 21 h 906"/>
                  <a:gd name="T2" fmla="*/ 25 w 1193"/>
                  <a:gd name="T3" fmla="*/ 906 h 906"/>
                  <a:gd name="T4" fmla="*/ 0 w 1193"/>
                  <a:gd name="T5" fmla="*/ 884 h 906"/>
                  <a:gd name="T6" fmla="*/ 1174 w 1193"/>
                  <a:gd name="T7" fmla="*/ 0 h 906"/>
                  <a:gd name="T8" fmla="*/ 1193 w 1193"/>
                  <a:gd name="T9" fmla="*/ 21 h 9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93" h="906">
                    <a:moveTo>
                      <a:pt x="1193" y="21"/>
                    </a:moveTo>
                    <a:lnTo>
                      <a:pt x="25" y="906"/>
                    </a:lnTo>
                    <a:lnTo>
                      <a:pt x="0" y="884"/>
                    </a:lnTo>
                    <a:lnTo>
                      <a:pt x="1174" y="0"/>
                    </a:lnTo>
                    <a:lnTo>
                      <a:pt x="1193" y="21"/>
                    </a:lnTo>
                    <a:close/>
                  </a:path>
                </a:pathLst>
              </a:custGeom>
              <a:solidFill>
                <a:srgbClr val="CBDB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45" name="Freeform 120">
                <a:extLst>
                  <a:ext uri="{FF2B5EF4-FFF2-40B4-BE49-F238E27FC236}">
                    <a16:creationId xmlns:a16="http://schemas.microsoft.com/office/drawing/2014/main" id="{A9A7971C-143C-41CE-BB5A-46BE0720F4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94" y="1656"/>
                <a:ext cx="1172" cy="888"/>
              </a:xfrm>
              <a:custGeom>
                <a:avLst/>
                <a:gdLst>
                  <a:gd name="T0" fmla="*/ 1172 w 1172"/>
                  <a:gd name="T1" fmla="*/ 15 h 888"/>
                  <a:gd name="T2" fmla="*/ 30 w 1172"/>
                  <a:gd name="T3" fmla="*/ 885 h 888"/>
                  <a:gd name="T4" fmla="*/ 0 w 1172"/>
                  <a:gd name="T5" fmla="*/ 888 h 888"/>
                  <a:gd name="T6" fmla="*/ 1161 w 1172"/>
                  <a:gd name="T7" fmla="*/ 0 h 888"/>
                  <a:gd name="T8" fmla="*/ 1172 w 1172"/>
                  <a:gd name="T9" fmla="*/ 15 h 8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72" h="888">
                    <a:moveTo>
                      <a:pt x="1172" y="15"/>
                    </a:moveTo>
                    <a:lnTo>
                      <a:pt x="30" y="885"/>
                    </a:lnTo>
                    <a:lnTo>
                      <a:pt x="0" y="888"/>
                    </a:lnTo>
                    <a:lnTo>
                      <a:pt x="1161" y="0"/>
                    </a:lnTo>
                    <a:lnTo>
                      <a:pt x="1172" y="15"/>
                    </a:lnTo>
                    <a:close/>
                  </a:path>
                </a:pathLst>
              </a:custGeom>
              <a:solidFill>
                <a:srgbClr val="B4CC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46" name="Freeform 121">
                <a:extLst>
                  <a:ext uri="{FF2B5EF4-FFF2-40B4-BE49-F238E27FC236}">
                    <a16:creationId xmlns:a16="http://schemas.microsoft.com/office/drawing/2014/main" id="{516272FA-F2CF-408F-A7B3-52F6197315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1" y="1970"/>
                <a:ext cx="763" cy="568"/>
              </a:xfrm>
              <a:custGeom>
                <a:avLst/>
                <a:gdLst>
                  <a:gd name="T0" fmla="*/ 61 w 516"/>
                  <a:gd name="T1" fmla="*/ 1160 h 384"/>
                  <a:gd name="T2" fmla="*/ 109 w 516"/>
                  <a:gd name="T3" fmla="*/ 1648 h 384"/>
                  <a:gd name="T4" fmla="*/ 581 w 516"/>
                  <a:gd name="T5" fmla="*/ 1595 h 384"/>
                  <a:gd name="T6" fmla="*/ 1430 w 516"/>
                  <a:gd name="T7" fmla="*/ 890 h 384"/>
                  <a:gd name="T8" fmla="*/ 2466 w 516"/>
                  <a:gd name="T9" fmla="*/ 0 h 384"/>
                  <a:gd name="T10" fmla="*/ 2166 w 516"/>
                  <a:gd name="T11" fmla="*/ 197 h 384"/>
                  <a:gd name="T12" fmla="*/ 1621 w 516"/>
                  <a:gd name="T13" fmla="*/ 581 h 384"/>
                  <a:gd name="T14" fmla="*/ 818 w 516"/>
                  <a:gd name="T15" fmla="*/ 1115 h 384"/>
                  <a:gd name="T16" fmla="*/ 343 w 516"/>
                  <a:gd name="T17" fmla="*/ 1278 h 384"/>
                  <a:gd name="T18" fmla="*/ 61 w 516"/>
                  <a:gd name="T19" fmla="*/ 1160 h 38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516" h="384">
                    <a:moveTo>
                      <a:pt x="13" y="242"/>
                    </a:moveTo>
                    <a:cubicBezTo>
                      <a:pt x="0" y="272"/>
                      <a:pt x="2" y="319"/>
                      <a:pt x="23" y="344"/>
                    </a:cubicBezTo>
                    <a:cubicBezTo>
                      <a:pt x="57" y="384"/>
                      <a:pt x="86" y="361"/>
                      <a:pt x="122" y="333"/>
                    </a:cubicBezTo>
                    <a:cubicBezTo>
                      <a:pt x="183" y="286"/>
                      <a:pt x="243" y="239"/>
                      <a:pt x="299" y="186"/>
                    </a:cubicBezTo>
                    <a:cubicBezTo>
                      <a:pt x="368" y="120"/>
                      <a:pt x="447" y="65"/>
                      <a:pt x="516" y="0"/>
                    </a:cubicBezTo>
                    <a:cubicBezTo>
                      <a:pt x="494" y="8"/>
                      <a:pt x="473" y="28"/>
                      <a:pt x="453" y="41"/>
                    </a:cubicBezTo>
                    <a:cubicBezTo>
                      <a:pt x="414" y="66"/>
                      <a:pt x="377" y="95"/>
                      <a:pt x="339" y="122"/>
                    </a:cubicBezTo>
                    <a:cubicBezTo>
                      <a:pt x="283" y="159"/>
                      <a:pt x="231" y="203"/>
                      <a:pt x="171" y="233"/>
                    </a:cubicBezTo>
                    <a:cubicBezTo>
                      <a:pt x="144" y="246"/>
                      <a:pt x="103" y="267"/>
                      <a:pt x="72" y="267"/>
                    </a:cubicBezTo>
                    <a:cubicBezTo>
                      <a:pt x="50" y="267"/>
                      <a:pt x="30" y="240"/>
                      <a:pt x="13" y="242"/>
                    </a:cubicBezTo>
                  </a:path>
                </a:pathLst>
              </a:custGeom>
              <a:solidFill>
                <a:srgbClr val="95AD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47" name="Freeform 122">
                <a:extLst>
                  <a:ext uri="{FF2B5EF4-FFF2-40B4-BE49-F238E27FC236}">
                    <a16:creationId xmlns:a16="http://schemas.microsoft.com/office/drawing/2014/main" id="{08F8B414-B51B-421C-9E48-880B17B2CC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99" y="1476"/>
                <a:ext cx="624" cy="426"/>
              </a:xfrm>
              <a:custGeom>
                <a:avLst/>
                <a:gdLst>
                  <a:gd name="T0" fmla="*/ 0 w 422"/>
                  <a:gd name="T1" fmla="*/ 1365 h 288"/>
                  <a:gd name="T2" fmla="*/ 540 w 422"/>
                  <a:gd name="T3" fmla="*/ 978 h 288"/>
                  <a:gd name="T4" fmla="*/ 1038 w 422"/>
                  <a:gd name="T5" fmla="*/ 670 h 288"/>
                  <a:gd name="T6" fmla="*/ 1850 w 422"/>
                  <a:gd name="T7" fmla="*/ 0 h 288"/>
                  <a:gd name="T8" fmla="*/ 2018 w 422"/>
                  <a:gd name="T9" fmla="*/ 580 h 288"/>
                  <a:gd name="T10" fmla="*/ 1696 w 422"/>
                  <a:gd name="T11" fmla="*/ 447 h 288"/>
                  <a:gd name="T12" fmla="*/ 1168 w 422"/>
                  <a:gd name="T13" fmla="*/ 729 h 288"/>
                  <a:gd name="T14" fmla="*/ 526 w 422"/>
                  <a:gd name="T15" fmla="*/ 1115 h 288"/>
                  <a:gd name="T16" fmla="*/ 0 w 422"/>
                  <a:gd name="T17" fmla="*/ 1379 h 28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22" h="288">
                    <a:moveTo>
                      <a:pt x="0" y="285"/>
                    </a:moveTo>
                    <a:cubicBezTo>
                      <a:pt x="39" y="263"/>
                      <a:pt x="76" y="230"/>
                      <a:pt x="113" y="204"/>
                    </a:cubicBezTo>
                    <a:cubicBezTo>
                      <a:pt x="147" y="180"/>
                      <a:pt x="182" y="162"/>
                      <a:pt x="217" y="140"/>
                    </a:cubicBezTo>
                    <a:cubicBezTo>
                      <a:pt x="279" y="101"/>
                      <a:pt x="324" y="36"/>
                      <a:pt x="387" y="0"/>
                    </a:cubicBezTo>
                    <a:cubicBezTo>
                      <a:pt x="363" y="51"/>
                      <a:pt x="399" y="82"/>
                      <a:pt x="422" y="121"/>
                    </a:cubicBezTo>
                    <a:cubicBezTo>
                      <a:pt x="404" y="108"/>
                      <a:pt x="378" y="92"/>
                      <a:pt x="355" y="93"/>
                    </a:cubicBezTo>
                    <a:cubicBezTo>
                      <a:pt x="316" y="94"/>
                      <a:pt x="277" y="133"/>
                      <a:pt x="244" y="152"/>
                    </a:cubicBezTo>
                    <a:cubicBezTo>
                      <a:pt x="199" y="178"/>
                      <a:pt x="155" y="210"/>
                      <a:pt x="110" y="233"/>
                    </a:cubicBezTo>
                    <a:cubicBezTo>
                      <a:pt x="76" y="250"/>
                      <a:pt x="27" y="267"/>
                      <a:pt x="0" y="288"/>
                    </a:cubicBezTo>
                  </a:path>
                </a:pathLst>
              </a:custGeom>
              <a:solidFill>
                <a:srgbClr val="95AD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48" name="Freeform 123">
                <a:extLst>
                  <a:ext uri="{FF2B5EF4-FFF2-40B4-BE49-F238E27FC236}">
                    <a16:creationId xmlns:a16="http://schemas.microsoft.com/office/drawing/2014/main" id="{E1EEC6DC-509B-4E4C-A798-A4597BAEF5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3" y="1696"/>
                <a:ext cx="763" cy="540"/>
              </a:xfrm>
              <a:custGeom>
                <a:avLst/>
                <a:gdLst>
                  <a:gd name="T0" fmla="*/ 0 w 516"/>
                  <a:gd name="T1" fmla="*/ 1749 h 365"/>
                  <a:gd name="T2" fmla="*/ 2466 w 516"/>
                  <a:gd name="T3" fmla="*/ 0 h 365"/>
                  <a:gd name="T4" fmla="*/ 0 w 516"/>
                  <a:gd name="T5" fmla="*/ 1749 h 36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16" h="365">
                    <a:moveTo>
                      <a:pt x="0" y="365"/>
                    </a:moveTo>
                    <a:cubicBezTo>
                      <a:pt x="516" y="0"/>
                      <a:pt x="516" y="0"/>
                      <a:pt x="516" y="0"/>
                    </a:cubicBezTo>
                    <a:cubicBezTo>
                      <a:pt x="516" y="0"/>
                      <a:pt x="44" y="346"/>
                      <a:pt x="0" y="36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49" name="Freeform 124">
                <a:extLst>
                  <a:ext uri="{FF2B5EF4-FFF2-40B4-BE49-F238E27FC236}">
                    <a16:creationId xmlns:a16="http://schemas.microsoft.com/office/drawing/2014/main" id="{59F5A0E8-EAB7-40D2-BE35-66FEFDDEB1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24" y="2079"/>
                <a:ext cx="661" cy="491"/>
              </a:xfrm>
              <a:custGeom>
                <a:avLst/>
                <a:gdLst>
                  <a:gd name="T0" fmla="*/ 0 w 447"/>
                  <a:gd name="T1" fmla="*/ 1588 h 332"/>
                  <a:gd name="T2" fmla="*/ 2137 w 447"/>
                  <a:gd name="T3" fmla="*/ 0 h 332"/>
                  <a:gd name="T4" fmla="*/ 0 w 447"/>
                  <a:gd name="T5" fmla="*/ 1588 h 33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47" h="332">
                    <a:moveTo>
                      <a:pt x="0" y="332"/>
                    </a:moveTo>
                    <a:cubicBezTo>
                      <a:pt x="447" y="0"/>
                      <a:pt x="447" y="0"/>
                      <a:pt x="447" y="0"/>
                    </a:cubicBezTo>
                    <a:cubicBezTo>
                      <a:pt x="447" y="0"/>
                      <a:pt x="31" y="326"/>
                      <a:pt x="0" y="33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50" name="Freeform 125">
                <a:extLst>
                  <a:ext uri="{FF2B5EF4-FFF2-40B4-BE49-F238E27FC236}">
                    <a16:creationId xmlns:a16="http://schemas.microsoft.com/office/drawing/2014/main" id="{DA23EF4E-F707-433F-92C6-716E681CB2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4" y="1704"/>
                <a:ext cx="577" cy="519"/>
              </a:xfrm>
              <a:custGeom>
                <a:avLst/>
                <a:gdLst>
                  <a:gd name="T0" fmla="*/ 0 w 390"/>
                  <a:gd name="T1" fmla="*/ 0 h 351"/>
                  <a:gd name="T2" fmla="*/ 1869 w 390"/>
                  <a:gd name="T3" fmla="*/ 1677 h 351"/>
                  <a:gd name="T4" fmla="*/ 0 w 390"/>
                  <a:gd name="T5" fmla="*/ 0 h 35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90" h="351">
                    <a:moveTo>
                      <a:pt x="0" y="0"/>
                    </a:moveTo>
                    <a:cubicBezTo>
                      <a:pt x="390" y="351"/>
                      <a:pt x="390" y="351"/>
                      <a:pt x="390" y="351"/>
                    </a:cubicBezTo>
                    <a:cubicBezTo>
                      <a:pt x="390" y="351"/>
                      <a:pt x="27" y="64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51" name="Freeform 126">
                <a:extLst>
                  <a:ext uri="{FF2B5EF4-FFF2-40B4-BE49-F238E27FC236}">
                    <a16:creationId xmlns:a16="http://schemas.microsoft.com/office/drawing/2014/main" id="{79C585F4-84CE-4AEB-8212-F5B2B669AE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27" y="2631"/>
                <a:ext cx="233" cy="895"/>
              </a:xfrm>
              <a:custGeom>
                <a:avLst/>
                <a:gdLst>
                  <a:gd name="T0" fmla="*/ 0 w 233"/>
                  <a:gd name="T1" fmla="*/ 0 h 895"/>
                  <a:gd name="T2" fmla="*/ 233 w 233"/>
                  <a:gd name="T3" fmla="*/ 753 h 895"/>
                  <a:gd name="T4" fmla="*/ 233 w 233"/>
                  <a:gd name="T5" fmla="*/ 895 h 895"/>
                  <a:gd name="T6" fmla="*/ 211 w 233"/>
                  <a:gd name="T7" fmla="*/ 746 h 895"/>
                  <a:gd name="T8" fmla="*/ 0 w 233"/>
                  <a:gd name="T9" fmla="*/ 0 h 89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33" h="895">
                    <a:moveTo>
                      <a:pt x="0" y="0"/>
                    </a:moveTo>
                    <a:lnTo>
                      <a:pt x="233" y="753"/>
                    </a:lnTo>
                    <a:lnTo>
                      <a:pt x="233" y="895"/>
                    </a:lnTo>
                    <a:lnTo>
                      <a:pt x="211" y="74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52" name="Freeform 127">
                <a:extLst>
                  <a:ext uri="{FF2B5EF4-FFF2-40B4-BE49-F238E27FC236}">
                    <a16:creationId xmlns:a16="http://schemas.microsoft.com/office/drawing/2014/main" id="{CB8174A7-FD0D-4909-A2BE-B0E6EF5DFF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7" y="2433"/>
                <a:ext cx="235" cy="142"/>
              </a:xfrm>
              <a:custGeom>
                <a:avLst/>
                <a:gdLst>
                  <a:gd name="T0" fmla="*/ 0 w 159"/>
                  <a:gd name="T1" fmla="*/ 234 h 96"/>
                  <a:gd name="T2" fmla="*/ 378 w 159"/>
                  <a:gd name="T3" fmla="*/ 9 h 96"/>
                  <a:gd name="T4" fmla="*/ 758 w 159"/>
                  <a:gd name="T5" fmla="*/ 460 h 96"/>
                  <a:gd name="T6" fmla="*/ 568 w 159"/>
                  <a:gd name="T7" fmla="*/ 288 h 96"/>
                  <a:gd name="T8" fmla="*/ 325 w 159"/>
                  <a:gd name="T9" fmla="*/ 191 h 96"/>
                  <a:gd name="T10" fmla="*/ 1 w 159"/>
                  <a:gd name="T11" fmla="*/ 250 h 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59" h="96">
                    <a:moveTo>
                      <a:pt x="0" y="49"/>
                    </a:moveTo>
                    <a:cubicBezTo>
                      <a:pt x="23" y="24"/>
                      <a:pt x="44" y="4"/>
                      <a:pt x="79" y="2"/>
                    </a:cubicBezTo>
                    <a:cubicBezTo>
                      <a:pt x="126" y="0"/>
                      <a:pt x="151" y="58"/>
                      <a:pt x="159" y="96"/>
                    </a:cubicBezTo>
                    <a:cubicBezTo>
                      <a:pt x="145" y="94"/>
                      <a:pt x="129" y="69"/>
                      <a:pt x="119" y="60"/>
                    </a:cubicBezTo>
                    <a:cubicBezTo>
                      <a:pt x="105" y="48"/>
                      <a:pt x="86" y="39"/>
                      <a:pt x="68" y="40"/>
                    </a:cubicBezTo>
                    <a:cubicBezTo>
                      <a:pt x="44" y="40"/>
                      <a:pt x="24" y="53"/>
                      <a:pt x="1" y="52"/>
                    </a:cubicBezTo>
                  </a:path>
                </a:pathLst>
              </a:custGeom>
              <a:solidFill>
                <a:srgbClr val="EBEC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53" name="Freeform 128">
                <a:extLst>
                  <a:ext uri="{FF2B5EF4-FFF2-40B4-BE49-F238E27FC236}">
                    <a16:creationId xmlns:a16="http://schemas.microsoft.com/office/drawing/2014/main" id="{E987E7E8-61C4-431F-9622-6AEBF08D87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3" y="2062"/>
                <a:ext cx="233" cy="128"/>
              </a:xfrm>
              <a:custGeom>
                <a:avLst/>
                <a:gdLst>
                  <a:gd name="T0" fmla="*/ 0 w 158"/>
                  <a:gd name="T1" fmla="*/ 238 h 87"/>
                  <a:gd name="T2" fmla="*/ 380 w 158"/>
                  <a:gd name="T3" fmla="*/ 19 h 87"/>
                  <a:gd name="T4" fmla="*/ 600 w 158"/>
                  <a:gd name="T5" fmla="*/ 150 h 87"/>
                  <a:gd name="T6" fmla="*/ 748 w 158"/>
                  <a:gd name="T7" fmla="*/ 408 h 87"/>
                  <a:gd name="T8" fmla="*/ 590 w 158"/>
                  <a:gd name="T9" fmla="*/ 235 h 87"/>
                  <a:gd name="T10" fmla="*/ 376 w 158"/>
                  <a:gd name="T11" fmla="*/ 141 h 87"/>
                  <a:gd name="T12" fmla="*/ 168 w 158"/>
                  <a:gd name="T13" fmla="*/ 178 h 87"/>
                  <a:gd name="T14" fmla="*/ 19 w 158"/>
                  <a:gd name="T15" fmla="*/ 235 h 8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58" h="87">
                    <a:moveTo>
                      <a:pt x="0" y="51"/>
                    </a:moveTo>
                    <a:cubicBezTo>
                      <a:pt x="27" y="34"/>
                      <a:pt x="46" y="0"/>
                      <a:pt x="81" y="4"/>
                    </a:cubicBezTo>
                    <a:cubicBezTo>
                      <a:pt x="102" y="6"/>
                      <a:pt x="115" y="16"/>
                      <a:pt x="127" y="32"/>
                    </a:cubicBezTo>
                    <a:cubicBezTo>
                      <a:pt x="139" y="47"/>
                      <a:pt x="157" y="67"/>
                      <a:pt x="158" y="87"/>
                    </a:cubicBezTo>
                    <a:cubicBezTo>
                      <a:pt x="146" y="77"/>
                      <a:pt x="138" y="61"/>
                      <a:pt x="125" y="50"/>
                    </a:cubicBezTo>
                    <a:cubicBezTo>
                      <a:pt x="111" y="37"/>
                      <a:pt x="98" y="32"/>
                      <a:pt x="79" y="30"/>
                    </a:cubicBezTo>
                    <a:cubicBezTo>
                      <a:pt x="64" y="29"/>
                      <a:pt x="49" y="32"/>
                      <a:pt x="35" y="38"/>
                    </a:cubicBezTo>
                    <a:cubicBezTo>
                      <a:pt x="25" y="41"/>
                      <a:pt x="15" y="51"/>
                      <a:pt x="4" y="50"/>
                    </a:cubicBezTo>
                  </a:path>
                </a:pathLst>
              </a:custGeom>
              <a:solidFill>
                <a:srgbClr val="EBEC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54" name="Freeform 129">
                <a:extLst>
                  <a:ext uri="{FF2B5EF4-FFF2-40B4-BE49-F238E27FC236}">
                    <a16:creationId xmlns:a16="http://schemas.microsoft.com/office/drawing/2014/main" id="{48D438A6-586D-460C-9F4E-7210756C1B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77" y="2930"/>
                <a:ext cx="71" cy="117"/>
              </a:xfrm>
              <a:custGeom>
                <a:avLst/>
                <a:gdLst>
                  <a:gd name="T0" fmla="*/ 0 w 48"/>
                  <a:gd name="T1" fmla="*/ 0 h 79"/>
                  <a:gd name="T2" fmla="*/ 101 w 48"/>
                  <a:gd name="T3" fmla="*/ 264 h 79"/>
                  <a:gd name="T4" fmla="*/ 229 w 48"/>
                  <a:gd name="T5" fmla="*/ 141 h 79"/>
                  <a:gd name="T6" fmla="*/ 115 w 48"/>
                  <a:gd name="T7" fmla="*/ 141 h 79"/>
                  <a:gd name="T8" fmla="*/ 40 w 48"/>
                  <a:gd name="T9" fmla="*/ 0 h 7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8" h="79">
                    <a:moveTo>
                      <a:pt x="0" y="0"/>
                    </a:moveTo>
                    <a:cubicBezTo>
                      <a:pt x="12" y="17"/>
                      <a:pt x="13" y="36"/>
                      <a:pt x="21" y="55"/>
                    </a:cubicBezTo>
                    <a:cubicBezTo>
                      <a:pt x="30" y="79"/>
                      <a:pt x="47" y="41"/>
                      <a:pt x="48" y="29"/>
                    </a:cubicBezTo>
                    <a:cubicBezTo>
                      <a:pt x="38" y="34"/>
                      <a:pt x="33" y="39"/>
                      <a:pt x="24" y="29"/>
                    </a:cubicBezTo>
                    <a:cubicBezTo>
                      <a:pt x="17" y="21"/>
                      <a:pt x="12" y="9"/>
                      <a:pt x="8" y="0"/>
                    </a:cubicBezTo>
                  </a:path>
                </a:pathLst>
              </a:custGeom>
              <a:solidFill>
                <a:srgbClr val="EBEC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55" name="Freeform 130">
                <a:extLst>
                  <a:ext uri="{FF2B5EF4-FFF2-40B4-BE49-F238E27FC236}">
                    <a16:creationId xmlns:a16="http://schemas.microsoft.com/office/drawing/2014/main" id="{B6103428-24A3-4BC6-B151-BB3FD9BB27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4" y="2567"/>
                <a:ext cx="67" cy="103"/>
              </a:xfrm>
              <a:custGeom>
                <a:avLst/>
                <a:gdLst>
                  <a:gd name="T0" fmla="*/ 0 w 45"/>
                  <a:gd name="T1" fmla="*/ 0 h 69"/>
                  <a:gd name="T2" fmla="*/ 109 w 45"/>
                  <a:gd name="T3" fmla="*/ 249 h 69"/>
                  <a:gd name="T4" fmla="*/ 222 w 45"/>
                  <a:gd name="T5" fmla="*/ 149 h 69"/>
                  <a:gd name="T6" fmla="*/ 49 w 45"/>
                  <a:gd name="T7" fmla="*/ 19 h 6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5" h="69">
                    <a:moveTo>
                      <a:pt x="0" y="0"/>
                    </a:moveTo>
                    <a:cubicBezTo>
                      <a:pt x="8" y="15"/>
                      <a:pt x="12" y="36"/>
                      <a:pt x="22" y="50"/>
                    </a:cubicBezTo>
                    <a:cubicBezTo>
                      <a:pt x="35" y="69"/>
                      <a:pt x="43" y="44"/>
                      <a:pt x="45" y="30"/>
                    </a:cubicBezTo>
                    <a:cubicBezTo>
                      <a:pt x="31" y="63"/>
                      <a:pt x="17" y="14"/>
                      <a:pt x="10" y="4"/>
                    </a:cubicBezTo>
                  </a:path>
                </a:pathLst>
              </a:custGeom>
              <a:solidFill>
                <a:srgbClr val="EBEC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56" name="Freeform 131">
                <a:extLst>
                  <a:ext uri="{FF2B5EF4-FFF2-40B4-BE49-F238E27FC236}">
                    <a16:creationId xmlns:a16="http://schemas.microsoft.com/office/drawing/2014/main" id="{0EB4C800-0849-4802-AC85-7F87E6DEC4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88" y="2532"/>
                <a:ext cx="104" cy="296"/>
              </a:xfrm>
              <a:custGeom>
                <a:avLst/>
                <a:gdLst>
                  <a:gd name="T0" fmla="*/ 174 w 70"/>
                  <a:gd name="T1" fmla="*/ 0 h 200"/>
                  <a:gd name="T2" fmla="*/ 49 w 70"/>
                  <a:gd name="T3" fmla="*/ 101 h 200"/>
                  <a:gd name="T4" fmla="*/ 79 w 70"/>
                  <a:gd name="T5" fmla="*/ 302 h 200"/>
                  <a:gd name="T6" fmla="*/ 190 w 70"/>
                  <a:gd name="T7" fmla="*/ 622 h 200"/>
                  <a:gd name="T8" fmla="*/ 342 w 70"/>
                  <a:gd name="T9" fmla="*/ 959 h 200"/>
                  <a:gd name="T10" fmla="*/ 174 w 70"/>
                  <a:gd name="T11" fmla="*/ 379 h 200"/>
                  <a:gd name="T12" fmla="*/ 183 w 70"/>
                  <a:gd name="T13" fmla="*/ 1 h 20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0" h="200">
                    <a:moveTo>
                      <a:pt x="36" y="0"/>
                    </a:moveTo>
                    <a:cubicBezTo>
                      <a:pt x="29" y="7"/>
                      <a:pt x="17" y="14"/>
                      <a:pt x="10" y="21"/>
                    </a:cubicBezTo>
                    <a:cubicBezTo>
                      <a:pt x="0" y="33"/>
                      <a:pt x="11" y="50"/>
                      <a:pt x="16" y="63"/>
                    </a:cubicBezTo>
                    <a:cubicBezTo>
                      <a:pt x="24" y="85"/>
                      <a:pt x="32" y="107"/>
                      <a:pt x="39" y="130"/>
                    </a:cubicBezTo>
                    <a:cubicBezTo>
                      <a:pt x="47" y="155"/>
                      <a:pt x="59" y="177"/>
                      <a:pt x="70" y="200"/>
                    </a:cubicBezTo>
                    <a:cubicBezTo>
                      <a:pt x="57" y="160"/>
                      <a:pt x="44" y="120"/>
                      <a:pt x="36" y="79"/>
                    </a:cubicBezTo>
                    <a:cubicBezTo>
                      <a:pt x="31" y="54"/>
                      <a:pt x="22" y="23"/>
                      <a:pt x="38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57" name="Freeform 132">
                <a:extLst>
                  <a:ext uri="{FF2B5EF4-FFF2-40B4-BE49-F238E27FC236}">
                    <a16:creationId xmlns:a16="http://schemas.microsoft.com/office/drawing/2014/main" id="{B99B1A0B-B622-445E-B6DA-B4BD90BCE4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6" y="2995"/>
                <a:ext cx="160" cy="144"/>
              </a:xfrm>
              <a:custGeom>
                <a:avLst/>
                <a:gdLst>
                  <a:gd name="T0" fmla="*/ 0 w 108"/>
                  <a:gd name="T1" fmla="*/ 0 h 97"/>
                  <a:gd name="T2" fmla="*/ 68 w 108"/>
                  <a:gd name="T3" fmla="*/ 272 h 97"/>
                  <a:gd name="T4" fmla="*/ 133 w 108"/>
                  <a:gd name="T5" fmla="*/ 432 h 97"/>
                  <a:gd name="T6" fmla="*/ 298 w 108"/>
                  <a:gd name="T7" fmla="*/ 373 h 97"/>
                  <a:gd name="T8" fmla="*/ 520 w 108"/>
                  <a:gd name="T9" fmla="*/ 160 h 97"/>
                  <a:gd name="T10" fmla="*/ 173 w 108"/>
                  <a:gd name="T11" fmla="*/ 263 h 97"/>
                  <a:gd name="T12" fmla="*/ 28 w 108"/>
                  <a:gd name="T13" fmla="*/ 22 h 9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8" h="97">
                    <a:moveTo>
                      <a:pt x="0" y="0"/>
                    </a:moveTo>
                    <a:cubicBezTo>
                      <a:pt x="4" y="19"/>
                      <a:pt x="8" y="38"/>
                      <a:pt x="14" y="56"/>
                    </a:cubicBezTo>
                    <a:cubicBezTo>
                      <a:pt x="17" y="67"/>
                      <a:pt x="19" y="83"/>
                      <a:pt x="28" y="89"/>
                    </a:cubicBezTo>
                    <a:cubicBezTo>
                      <a:pt x="41" y="97"/>
                      <a:pt x="53" y="86"/>
                      <a:pt x="62" y="77"/>
                    </a:cubicBezTo>
                    <a:cubicBezTo>
                      <a:pt x="77" y="63"/>
                      <a:pt x="92" y="48"/>
                      <a:pt x="108" y="33"/>
                    </a:cubicBezTo>
                    <a:cubicBezTo>
                      <a:pt x="84" y="31"/>
                      <a:pt x="64" y="64"/>
                      <a:pt x="36" y="54"/>
                    </a:cubicBezTo>
                    <a:cubicBezTo>
                      <a:pt x="19" y="48"/>
                      <a:pt x="8" y="22"/>
                      <a:pt x="6" y="5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58" name="Freeform 133">
                <a:extLst>
                  <a:ext uri="{FF2B5EF4-FFF2-40B4-BE49-F238E27FC236}">
                    <a16:creationId xmlns:a16="http://schemas.microsoft.com/office/drawing/2014/main" id="{1552B042-37C5-4974-B334-22F3F707BD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2" y="2156"/>
                <a:ext cx="54" cy="228"/>
              </a:xfrm>
              <a:custGeom>
                <a:avLst/>
                <a:gdLst>
                  <a:gd name="T0" fmla="*/ 149 w 37"/>
                  <a:gd name="T1" fmla="*/ 0 h 154"/>
                  <a:gd name="T2" fmla="*/ 0 w 37"/>
                  <a:gd name="T3" fmla="*/ 237 h 154"/>
                  <a:gd name="T4" fmla="*/ 50 w 37"/>
                  <a:gd name="T5" fmla="*/ 432 h 154"/>
                  <a:gd name="T6" fmla="*/ 158 w 37"/>
                  <a:gd name="T7" fmla="*/ 740 h 154"/>
                  <a:gd name="T8" fmla="*/ 117 w 37"/>
                  <a:gd name="T9" fmla="*/ 539 h 154"/>
                  <a:gd name="T10" fmla="*/ 89 w 37"/>
                  <a:gd name="T11" fmla="*/ 318 h 154"/>
                  <a:gd name="T12" fmla="*/ 149 w 37"/>
                  <a:gd name="T13" fmla="*/ 61 h 15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7" h="154">
                    <a:moveTo>
                      <a:pt x="33" y="0"/>
                    </a:moveTo>
                    <a:cubicBezTo>
                      <a:pt x="19" y="17"/>
                      <a:pt x="0" y="23"/>
                      <a:pt x="0" y="49"/>
                    </a:cubicBezTo>
                    <a:cubicBezTo>
                      <a:pt x="0" y="63"/>
                      <a:pt x="7" y="77"/>
                      <a:pt x="11" y="90"/>
                    </a:cubicBezTo>
                    <a:cubicBezTo>
                      <a:pt x="19" y="112"/>
                      <a:pt x="24" y="133"/>
                      <a:pt x="35" y="154"/>
                    </a:cubicBezTo>
                    <a:cubicBezTo>
                      <a:pt x="37" y="142"/>
                      <a:pt x="29" y="124"/>
                      <a:pt x="26" y="112"/>
                    </a:cubicBezTo>
                    <a:cubicBezTo>
                      <a:pt x="23" y="96"/>
                      <a:pt x="20" y="82"/>
                      <a:pt x="20" y="66"/>
                    </a:cubicBezTo>
                    <a:cubicBezTo>
                      <a:pt x="19" y="52"/>
                      <a:pt x="17" y="20"/>
                      <a:pt x="33" y="1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59" name="Freeform 134">
                <a:extLst>
                  <a:ext uri="{FF2B5EF4-FFF2-40B4-BE49-F238E27FC236}">
                    <a16:creationId xmlns:a16="http://schemas.microsoft.com/office/drawing/2014/main" id="{62347F2D-CB90-43C0-B878-0B0973E2FB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9" y="2643"/>
                <a:ext cx="160" cy="120"/>
              </a:xfrm>
              <a:custGeom>
                <a:avLst/>
                <a:gdLst>
                  <a:gd name="T0" fmla="*/ 0 w 108"/>
                  <a:gd name="T1" fmla="*/ 0 h 81"/>
                  <a:gd name="T2" fmla="*/ 79 w 108"/>
                  <a:gd name="T3" fmla="*/ 247 h 81"/>
                  <a:gd name="T4" fmla="*/ 163 w 108"/>
                  <a:gd name="T5" fmla="*/ 378 h 81"/>
                  <a:gd name="T6" fmla="*/ 350 w 108"/>
                  <a:gd name="T7" fmla="*/ 241 h 81"/>
                  <a:gd name="T8" fmla="*/ 520 w 108"/>
                  <a:gd name="T9" fmla="*/ 90 h 81"/>
                  <a:gd name="T10" fmla="*/ 173 w 108"/>
                  <a:gd name="T11" fmla="*/ 182 h 81"/>
                  <a:gd name="T12" fmla="*/ 22 w 108"/>
                  <a:gd name="T13" fmla="*/ 13 h 8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8" h="81">
                    <a:moveTo>
                      <a:pt x="0" y="0"/>
                    </a:moveTo>
                    <a:cubicBezTo>
                      <a:pt x="4" y="17"/>
                      <a:pt x="9" y="36"/>
                      <a:pt x="16" y="51"/>
                    </a:cubicBezTo>
                    <a:cubicBezTo>
                      <a:pt x="19" y="59"/>
                      <a:pt x="23" y="76"/>
                      <a:pt x="34" y="78"/>
                    </a:cubicBezTo>
                    <a:cubicBezTo>
                      <a:pt x="47" y="81"/>
                      <a:pt x="63" y="58"/>
                      <a:pt x="72" y="50"/>
                    </a:cubicBezTo>
                    <a:cubicBezTo>
                      <a:pt x="83" y="40"/>
                      <a:pt x="97" y="30"/>
                      <a:pt x="108" y="19"/>
                    </a:cubicBezTo>
                    <a:cubicBezTo>
                      <a:pt x="83" y="15"/>
                      <a:pt x="61" y="39"/>
                      <a:pt x="36" y="38"/>
                    </a:cubicBezTo>
                    <a:cubicBezTo>
                      <a:pt x="19" y="37"/>
                      <a:pt x="7" y="19"/>
                      <a:pt x="5" y="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60" name="Freeform 135">
                <a:extLst>
                  <a:ext uri="{FF2B5EF4-FFF2-40B4-BE49-F238E27FC236}">
                    <a16:creationId xmlns:a16="http://schemas.microsoft.com/office/drawing/2014/main" id="{98538C46-4E10-4FEF-9DBA-4B3E6196AD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2" y="2285"/>
                <a:ext cx="287" cy="374"/>
              </a:xfrm>
              <a:custGeom>
                <a:avLst/>
                <a:gdLst>
                  <a:gd name="T0" fmla="*/ 28 w 194"/>
                  <a:gd name="T1" fmla="*/ 0 h 253"/>
                  <a:gd name="T2" fmla="*/ 81 w 194"/>
                  <a:gd name="T3" fmla="*/ 188 h 253"/>
                  <a:gd name="T4" fmla="*/ 142 w 194"/>
                  <a:gd name="T5" fmla="*/ 343 h 253"/>
                  <a:gd name="T6" fmla="*/ 419 w 194"/>
                  <a:gd name="T7" fmla="*/ 426 h 253"/>
                  <a:gd name="T8" fmla="*/ 638 w 194"/>
                  <a:gd name="T9" fmla="*/ 480 h 253"/>
                  <a:gd name="T10" fmla="*/ 786 w 194"/>
                  <a:gd name="T11" fmla="*/ 819 h 253"/>
                  <a:gd name="T12" fmla="*/ 931 w 194"/>
                  <a:gd name="T13" fmla="*/ 1197 h 253"/>
                  <a:gd name="T14" fmla="*/ 731 w 194"/>
                  <a:gd name="T15" fmla="*/ 979 h 253"/>
                  <a:gd name="T16" fmla="*/ 438 w 194"/>
                  <a:gd name="T17" fmla="*/ 602 h 253"/>
                  <a:gd name="T18" fmla="*/ 101 w 194"/>
                  <a:gd name="T19" fmla="*/ 343 h 253"/>
                  <a:gd name="T20" fmla="*/ 0 w 194"/>
                  <a:gd name="T21" fmla="*/ 9 h 25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94" h="253">
                    <a:moveTo>
                      <a:pt x="6" y="0"/>
                    </a:moveTo>
                    <a:cubicBezTo>
                      <a:pt x="7" y="13"/>
                      <a:pt x="13" y="27"/>
                      <a:pt x="17" y="39"/>
                    </a:cubicBezTo>
                    <a:cubicBezTo>
                      <a:pt x="20" y="50"/>
                      <a:pt x="23" y="64"/>
                      <a:pt x="30" y="72"/>
                    </a:cubicBezTo>
                    <a:cubicBezTo>
                      <a:pt x="42" y="87"/>
                      <a:pt x="68" y="91"/>
                      <a:pt x="87" y="89"/>
                    </a:cubicBezTo>
                    <a:cubicBezTo>
                      <a:pt x="110" y="85"/>
                      <a:pt x="121" y="75"/>
                      <a:pt x="133" y="101"/>
                    </a:cubicBezTo>
                    <a:cubicBezTo>
                      <a:pt x="144" y="125"/>
                      <a:pt x="156" y="147"/>
                      <a:pt x="164" y="172"/>
                    </a:cubicBezTo>
                    <a:cubicBezTo>
                      <a:pt x="172" y="199"/>
                      <a:pt x="183" y="226"/>
                      <a:pt x="194" y="251"/>
                    </a:cubicBezTo>
                    <a:cubicBezTo>
                      <a:pt x="170" y="253"/>
                      <a:pt x="161" y="224"/>
                      <a:pt x="153" y="205"/>
                    </a:cubicBezTo>
                    <a:cubicBezTo>
                      <a:pt x="140" y="177"/>
                      <a:pt x="119" y="142"/>
                      <a:pt x="91" y="126"/>
                    </a:cubicBezTo>
                    <a:cubicBezTo>
                      <a:pt x="67" y="113"/>
                      <a:pt x="35" y="98"/>
                      <a:pt x="21" y="72"/>
                    </a:cubicBezTo>
                    <a:cubicBezTo>
                      <a:pt x="11" y="51"/>
                      <a:pt x="3" y="25"/>
                      <a:pt x="0" y="2"/>
                    </a:cubicBezTo>
                  </a:path>
                </a:pathLst>
              </a:custGeom>
              <a:solidFill>
                <a:srgbClr val="C9CB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61" name="Freeform 136">
                <a:extLst>
                  <a:ext uri="{FF2B5EF4-FFF2-40B4-BE49-F238E27FC236}">
                    <a16:creationId xmlns:a16="http://schemas.microsoft.com/office/drawing/2014/main" id="{7BA12745-923A-4248-A9D5-DDBFA7AF00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65" y="2647"/>
                <a:ext cx="287" cy="375"/>
              </a:xfrm>
              <a:custGeom>
                <a:avLst/>
                <a:gdLst>
                  <a:gd name="T0" fmla="*/ 22 w 194"/>
                  <a:gd name="T1" fmla="*/ 0 h 253"/>
                  <a:gd name="T2" fmla="*/ 81 w 194"/>
                  <a:gd name="T3" fmla="*/ 191 h 253"/>
                  <a:gd name="T4" fmla="*/ 142 w 194"/>
                  <a:gd name="T5" fmla="*/ 350 h 253"/>
                  <a:gd name="T6" fmla="*/ 419 w 194"/>
                  <a:gd name="T7" fmla="*/ 431 h 253"/>
                  <a:gd name="T8" fmla="*/ 638 w 194"/>
                  <a:gd name="T9" fmla="*/ 488 h 253"/>
                  <a:gd name="T10" fmla="*/ 786 w 194"/>
                  <a:gd name="T11" fmla="*/ 830 h 253"/>
                  <a:gd name="T12" fmla="*/ 931 w 194"/>
                  <a:gd name="T13" fmla="*/ 1211 h 253"/>
                  <a:gd name="T14" fmla="*/ 729 w 194"/>
                  <a:gd name="T15" fmla="*/ 990 h 253"/>
                  <a:gd name="T16" fmla="*/ 438 w 194"/>
                  <a:gd name="T17" fmla="*/ 609 h 253"/>
                  <a:gd name="T18" fmla="*/ 101 w 194"/>
                  <a:gd name="T19" fmla="*/ 350 h 253"/>
                  <a:gd name="T20" fmla="*/ 0 w 194"/>
                  <a:gd name="T21" fmla="*/ 9 h 25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94" h="253">
                    <a:moveTo>
                      <a:pt x="5" y="0"/>
                    </a:moveTo>
                    <a:cubicBezTo>
                      <a:pt x="7" y="13"/>
                      <a:pt x="13" y="27"/>
                      <a:pt x="17" y="40"/>
                    </a:cubicBezTo>
                    <a:cubicBezTo>
                      <a:pt x="20" y="50"/>
                      <a:pt x="23" y="64"/>
                      <a:pt x="30" y="72"/>
                    </a:cubicBezTo>
                    <a:cubicBezTo>
                      <a:pt x="42" y="87"/>
                      <a:pt x="68" y="91"/>
                      <a:pt x="87" y="89"/>
                    </a:cubicBezTo>
                    <a:cubicBezTo>
                      <a:pt x="109" y="85"/>
                      <a:pt x="120" y="75"/>
                      <a:pt x="133" y="101"/>
                    </a:cubicBezTo>
                    <a:cubicBezTo>
                      <a:pt x="144" y="125"/>
                      <a:pt x="156" y="147"/>
                      <a:pt x="164" y="172"/>
                    </a:cubicBezTo>
                    <a:cubicBezTo>
                      <a:pt x="172" y="199"/>
                      <a:pt x="183" y="226"/>
                      <a:pt x="194" y="251"/>
                    </a:cubicBezTo>
                    <a:cubicBezTo>
                      <a:pt x="170" y="253"/>
                      <a:pt x="161" y="224"/>
                      <a:pt x="152" y="205"/>
                    </a:cubicBezTo>
                    <a:cubicBezTo>
                      <a:pt x="139" y="177"/>
                      <a:pt x="119" y="142"/>
                      <a:pt x="91" y="126"/>
                    </a:cubicBezTo>
                    <a:cubicBezTo>
                      <a:pt x="66" y="113"/>
                      <a:pt x="35" y="98"/>
                      <a:pt x="21" y="72"/>
                    </a:cubicBezTo>
                    <a:cubicBezTo>
                      <a:pt x="11" y="51"/>
                      <a:pt x="3" y="25"/>
                      <a:pt x="0" y="2"/>
                    </a:cubicBezTo>
                  </a:path>
                </a:pathLst>
              </a:custGeom>
              <a:solidFill>
                <a:srgbClr val="C9CB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62" name="Freeform 137">
                <a:extLst>
                  <a:ext uri="{FF2B5EF4-FFF2-40B4-BE49-F238E27FC236}">
                    <a16:creationId xmlns:a16="http://schemas.microsoft.com/office/drawing/2014/main" id="{9ED547FE-83F8-4ADD-B943-3F20859EB4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1" y="2544"/>
                <a:ext cx="220" cy="345"/>
              </a:xfrm>
              <a:custGeom>
                <a:avLst/>
                <a:gdLst>
                  <a:gd name="T0" fmla="*/ 0 w 149"/>
                  <a:gd name="T1" fmla="*/ 0 h 233"/>
                  <a:gd name="T2" fmla="*/ 709 w 149"/>
                  <a:gd name="T3" fmla="*/ 1121 h 233"/>
                  <a:gd name="T4" fmla="*/ 0 w 149"/>
                  <a:gd name="T5" fmla="*/ 0 h 23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9" h="233">
                    <a:moveTo>
                      <a:pt x="0" y="0"/>
                    </a:moveTo>
                    <a:cubicBezTo>
                      <a:pt x="0" y="0"/>
                      <a:pt x="86" y="68"/>
                      <a:pt x="149" y="233"/>
                    </a:cubicBezTo>
                    <a:cubicBezTo>
                      <a:pt x="149" y="233"/>
                      <a:pt x="52" y="40"/>
                      <a:pt x="0" y="0"/>
                    </a:cubicBezTo>
                    <a:close/>
                  </a:path>
                </a:pathLst>
              </a:custGeom>
              <a:solidFill>
                <a:srgbClr val="C9CB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63" name="Freeform 138">
                <a:extLst>
                  <a:ext uri="{FF2B5EF4-FFF2-40B4-BE49-F238E27FC236}">
                    <a16:creationId xmlns:a16="http://schemas.microsoft.com/office/drawing/2014/main" id="{90C4BF7E-1F0D-44BD-B0F3-84054C0AF4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5" y="2170"/>
                <a:ext cx="219" cy="346"/>
              </a:xfrm>
              <a:custGeom>
                <a:avLst/>
                <a:gdLst>
                  <a:gd name="T0" fmla="*/ 0 w 148"/>
                  <a:gd name="T1" fmla="*/ 0 h 234"/>
                  <a:gd name="T2" fmla="*/ 709 w 148"/>
                  <a:gd name="T3" fmla="*/ 1119 h 234"/>
                  <a:gd name="T4" fmla="*/ 0 w 148"/>
                  <a:gd name="T5" fmla="*/ 0 h 23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8" h="234">
                    <a:moveTo>
                      <a:pt x="0" y="0"/>
                    </a:moveTo>
                    <a:cubicBezTo>
                      <a:pt x="0" y="0"/>
                      <a:pt x="85" y="69"/>
                      <a:pt x="148" y="234"/>
                    </a:cubicBezTo>
                    <a:cubicBezTo>
                      <a:pt x="148" y="234"/>
                      <a:pt x="51" y="40"/>
                      <a:pt x="0" y="0"/>
                    </a:cubicBezTo>
                    <a:close/>
                  </a:path>
                </a:pathLst>
              </a:custGeom>
              <a:solidFill>
                <a:srgbClr val="C9CB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64" name="Freeform 139">
                <a:extLst>
                  <a:ext uri="{FF2B5EF4-FFF2-40B4-BE49-F238E27FC236}">
                    <a16:creationId xmlns:a16="http://schemas.microsoft.com/office/drawing/2014/main" id="{64E1448A-AF44-46DD-8825-86C171CCD8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1" y="1267"/>
                <a:ext cx="611" cy="466"/>
              </a:xfrm>
              <a:custGeom>
                <a:avLst/>
                <a:gdLst>
                  <a:gd name="T0" fmla="*/ 234 w 413"/>
                  <a:gd name="T1" fmla="*/ 1506 h 315"/>
                  <a:gd name="T2" fmla="*/ 1 w 413"/>
                  <a:gd name="T3" fmla="*/ 1283 h 315"/>
                  <a:gd name="T4" fmla="*/ 109 w 413"/>
                  <a:gd name="T5" fmla="*/ 1169 h 315"/>
                  <a:gd name="T6" fmla="*/ 488 w 413"/>
                  <a:gd name="T7" fmla="*/ 898 h 315"/>
                  <a:gd name="T8" fmla="*/ 1269 w 413"/>
                  <a:gd name="T9" fmla="*/ 389 h 315"/>
                  <a:gd name="T10" fmla="*/ 1978 w 413"/>
                  <a:gd name="T11" fmla="*/ 22 h 315"/>
                  <a:gd name="T12" fmla="*/ 1508 w 413"/>
                  <a:gd name="T13" fmla="*/ 401 h 315"/>
                  <a:gd name="T14" fmla="*/ 818 w 413"/>
                  <a:gd name="T15" fmla="*/ 898 h 315"/>
                  <a:gd name="T16" fmla="*/ 234 w 413"/>
                  <a:gd name="T17" fmla="*/ 1506 h 31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13" h="315">
                    <a:moveTo>
                      <a:pt x="49" y="314"/>
                    </a:moveTo>
                    <a:cubicBezTo>
                      <a:pt x="45" y="315"/>
                      <a:pt x="2" y="284"/>
                      <a:pt x="1" y="268"/>
                    </a:cubicBezTo>
                    <a:cubicBezTo>
                      <a:pt x="0" y="253"/>
                      <a:pt x="12" y="251"/>
                      <a:pt x="23" y="244"/>
                    </a:cubicBezTo>
                    <a:cubicBezTo>
                      <a:pt x="50" y="226"/>
                      <a:pt x="75" y="204"/>
                      <a:pt x="102" y="187"/>
                    </a:cubicBezTo>
                    <a:cubicBezTo>
                      <a:pt x="156" y="153"/>
                      <a:pt x="212" y="117"/>
                      <a:pt x="265" y="81"/>
                    </a:cubicBezTo>
                    <a:cubicBezTo>
                      <a:pt x="302" y="56"/>
                      <a:pt x="366" y="0"/>
                      <a:pt x="413" y="5"/>
                    </a:cubicBezTo>
                    <a:cubicBezTo>
                      <a:pt x="391" y="37"/>
                      <a:pt x="348" y="63"/>
                      <a:pt x="315" y="84"/>
                    </a:cubicBezTo>
                    <a:cubicBezTo>
                      <a:pt x="265" y="116"/>
                      <a:pt x="217" y="149"/>
                      <a:pt x="171" y="187"/>
                    </a:cubicBezTo>
                    <a:cubicBezTo>
                      <a:pt x="131" y="219"/>
                      <a:pt x="64" y="261"/>
                      <a:pt x="49" y="314"/>
                    </a:cubicBezTo>
                  </a:path>
                </a:pathLst>
              </a:custGeom>
              <a:solidFill>
                <a:srgbClr val="B4CC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65" name="Freeform 140">
                <a:extLst>
                  <a:ext uri="{FF2B5EF4-FFF2-40B4-BE49-F238E27FC236}">
                    <a16:creationId xmlns:a16="http://schemas.microsoft.com/office/drawing/2014/main" id="{2DD25EE3-2AFE-407D-B9F5-EB6139A8C2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7" y="2325"/>
                <a:ext cx="235" cy="568"/>
              </a:xfrm>
              <a:custGeom>
                <a:avLst/>
                <a:gdLst>
                  <a:gd name="T0" fmla="*/ 0 w 159"/>
                  <a:gd name="T1" fmla="*/ 0 h 384"/>
                  <a:gd name="T2" fmla="*/ 151 w 159"/>
                  <a:gd name="T3" fmla="*/ 370 h 384"/>
                  <a:gd name="T4" fmla="*/ 316 w 159"/>
                  <a:gd name="T5" fmla="*/ 780 h 384"/>
                  <a:gd name="T6" fmla="*/ 511 w 159"/>
                  <a:gd name="T7" fmla="*/ 1271 h 384"/>
                  <a:gd name="T8" fmla="*/ 730 w 159"/>
                  <a:gd name="T9" fmla="*/ 1839 h 384"/>
                  <a:gd name="T10" fmla="*/ 590 w 159"/>
                  <a:gd name="T11" fmla="*/ 1237 h 384"/>
                  <a:gd name="T12" fmla="*/ 380 w 159"/>
                  <a:gd name="T13" fmla="*/ 621 h 384"/>
                  <a:gd name="T14" fmla="*/ 61 w 159"/>
                  <a:gd name="T15" fmla="*/ 61 h 38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59" h="384">
                    <a:moveTo>
                      <a:pt x="0" y="0"/>
                    </a:moveTo>
                    <a:cubicBezTo>
                      <a:pt x="6" y="26"/>
                      <a:pt x="22" y="52"/>
                      <a:pt x="32" y="77"/>
                    </a:cubicBezTo>
                    <a:cubicBezTo>
                      <a:pt x="44" y="106"/>
                      <a:pt x="54" y="134"/>
                      <a:pt x="66" y="163"/>
                    </a:cubicBezTo>
                    <a:cubicBezTo>
                      <a:pt x="81" y="197"/>
                      <a:pt x="95" y="231"/>
                      <a:pt x="107" y="266"/>
                    </a:cubicBezTo>
                    <a:cubicBezTo>
                      <a:pt x="119" y="304"/>
                      <a:pt x="127" y="355"/>
                      <a:pt x="153" y="384"/>
                    </a:cubicBezTo>
                    <a:cubicBezTo>
                      <a:pt x="159" y="347"/>
                      <a:pt x="135" y="293"/>
                      <a:pt x="124" y="258"/>
                    </a:cubicBezTo>
                    <a:cubicBezTo>
                      <a:pt x="111" y="214"/>
                      <a:pt x="99" y="172"/>
                      <a:pt x="80" y="130"/>
                    </a:cubicBezTo>
                    <a:cubicBezTo>
                      <a:pt x="62" y="90"/>
                      <a:pt x="38" y="47"/>
                      <a:pt x="13" y="13"/>
                    </a:cubicBezTo>
                  </a:path>
                </a:pathLst>
              </a:custGeom>
              <a:solidFill>
                <a:srgbClr val="95AD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66" name="Freeform 141">
                <a:extLst>
                  <a:ext uri="{FF2B5EF4-FFF2-40B4-BE49-F238E27FC236}">
                    <a16:creationId xmlns:a16="http://schemas.microsoft.com/office/drawing/2014/main" id="{839E7C12-6922-46C2-AF1E-8A2BD9D814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0" y="1965"/>
                <a:ext cx="220" cy="566"/>
              </a:xfrm>
              <a:custGeom>
                <a:avLst/>
                <a:gdLst>
                  <a:gd name="T0" fmla="*/ 0 w 149"/>
                  <a:gd name="T1" fmla="*/ 0 h 382"/>
                  <a:gd name="T2" fmla="*/ 366 w 149"/>
                  <a:gd name="T3" fmla="*/ 899 h 382"/>
                  <a:gd name="T4" fmla="*/ 656 w 149"/>
                  <a:gd name="T5" fmla="*/ 1842 h 382"/>
                  <a:gd name="T6" fmla="*/ 605 w 149"/>
                  <a:gd name="T7" fmla="*/ 1289 h 382"/>
                  <a:gd name="T8" fmla="*/ 406 w 149"/>
                  <a:gd name="T9" fmla="*/ 693 h 382"/>
                  <a:gd name="T10" fmla="*/ 201 w 149"/>
                  <a:gd name="T11" fmla="*/ 290 h 382"/>
                  <a:gd name="T12" fmla="*/ 9 w 149"/>
                  <a:gd name="T13" fmla="*/ 19 h 38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9" h="382">
                    <a:moveTo>
                      <a:pt x="0" y="0"/>
                    </a:moveTo>
                    <a:cubicBezTo>
                      <a:pt x="21" y="64"/>
                      <a:pt x="58" y="123"/>
                      <a:pt x="77" y="187"/>
                    </a:cubicBezTo>
                    <a:cubicBezTo>
                      <a:pt x="95" y="249"/>
                      <a:pt x="109" y="324"/>
                      <a:pt x="138" y="382"/>
                    </a:cubicBezTo>
                    <a:cubicBezTo>
                      <a:pt x="149" y="354"/>
                      <a:pt x="134" y="296"/>
                      <a:pt x="127" y="267"/>
                    </a:cubicBezTo>
                    <a:cubicBezTo>
                      <a:pt x="117" y="225"/>
                      <a:pt x="103" y="183"/>
                      <a:pt x="85" y="144"/>
                    </a:cubicBezTo>
                    <a:cubicBezTo>
                      <a:pt x="73" y="116"/>
                      <a:pt x="58" y="86"/>
                      <a:pt x="42" y="60"/>
                    </a:cubicBezTo>
                    <a:cubicBezTo>
                      <a:pt x="31" y="43"/>
                      <a:pt x="7" y="18"/>
                      <a:pt x="2" y="4"/>
                    </a:cubicBezTo>
                  </a:path>
                </a:pathLst>
              </a:custGeom>
              <a:solidFill>
                <a:srgbClr val="95AD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67" name="Freeform 142">
                <a:extLst>
                  <a:ext uri="{FF2B5EF4-FFF2-40B4-BE49-F238E27FC236}">
                    <a16:creationId xmlns:a16="http://schemas.microsoft.com/office/drawing/2014/main" id="{B135ACD8-E252-4DAC-AFB8-EB9E8F4BAA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5" y="2204"/>
                <a:ext cx="89" cy="87"/>
              </a:xfrm>
              <a:custGeom>
                <a:avLst/>
                <a:gdLst>
                  <a:gd name="T0" fmla="*/ 0 w 60"/>
                  <a:gd name="T1" fmla="*/ 257 h 59"/>
                  <a:gd name="T2" fmla="*/ 190 w 60"/>
                  <a:gd name="T3" fmla="*/ 189 h 59"/>
                  <a:gd name="T4" fmla="*/ 291 w 60"/>
                  <a:gd name="T5" fmla="*/ 0 h 59"/>
                  <a:gd name="T6" fmla="*/ 231 w 60"/>
                  <a:gd name="T7" fmla="*/ 217 h 59"/>
                  <a:gd name="T8" fmla="*/ 22 w 60"/>
                  <a:gd name="T9" fmla="*/ 258 h 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0" h="59">
                    <a:moveTo>
                      <a:pt x="0" y="54"/>
                    </a:moveTo>
                    <a:cubicBezTo>
                      <a:pt x="10" y="59"/>
                      <a:pt x="32" y="47"/>
                      <a:pt x="39" y="40"/>
                    </a:cubicBezTo>
                    <a:cubicBezTo>
                      <a:pt x="49" y="32"/>
                      <a:pt x="58" y="13"/>
                      <a:pt x="60" y="0"/>
                    </a:cubicBezTo>
                    <a:cubicBezTo>
                      <a:pt x="60" y="17"/>
                      <a:pt x="60" y="33"/>
                      <a:pt x="48" y="46"/>
                    </a:cubicBezTo>
                    <a:cubicBezTo>
                      <a:pt x="36" y="59"/>
                      <a:pt x="21" y="59"/>
                      <a:pt x="5" y="55"/>
                    </a:cubicBezTo>
                  </a:path>
                </a:pathLst>
              </a:custGeom>
              <a:solidFill>
                <a:srgbClr val="95AD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68" name="Freeform 143">
                <a:extLst>
                  <a:ext uri="{FF2B5EF4-FFF2-40B4-BE49-F238E27FC236}">
                    <a16:creationId xmlns:a16="http://schemas.microsoft.com/office/drawing/2014/main" id="{AF8D9D1A-DF43-43E3-9B25-FF138F2F67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6" y="2408"/>
                <a:ext cx="107" cy="93"/>
              </a:xfrm>
              <a:custGeom>
                <a:avLst/>
                <a:gdLst>
                  <a:gd name="T0" fmla="*/ 0 w 72"/>
                  <a:gd name="T1" fmla="*/ 189 h 63"/>
                  <a:gd name="T2" fmla="*/ 351 w 72"/>
                  <a:gd name="T3" fmla="*/ 0 h 63"/>
                  <a:gd name="T4" fmla="*/ 250 w 72"/>
                  <a:gd name="T5" fmla="*/ 218 h 63"/>
                  <a:gd name="T6" fmla="*/ 49 w 72"/>
                  <a:gd name="T7" fmla="*/ 229 h 6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2" h="63">
                    <a:moveTo>
                      <a:pt x="0" y="40"/>
                    </a:moveTo>
                    <a:cubicBezTo>
                      <a:pt x="29" y="63"/>
                      <a:pt x="62" y="24"/>
                      <a:pt x="72" y="0"/>
                    </a:cubicBezTo>
                    <a:cubicBezTo>
                      <a:pt x="71" y="17"/>
                      <a:pt x="65" y="34"/>
                      <a:pt x="51" y="46"/>
                    </a:cubicBezTo>
                    <a:cubicBezTo>
                      <a:pt x="40" y="54"/>
                      <a:pt x="21" y="56"/>
                      <a:pt x="10" y="48"/>
                    </a:cubicBezTo>
                  </a:path>
                </a:pathLst>
              </a:custGeom>
              <a:solidFill>
                <a:srgbClr val="95AD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69" name="Freeform 144">
                <a:extLst>
                  <a:ext uri="{FF2B5EF4-FFF2-40B4-BE49-F238E27FC236}">
                    <a16:creationId xmlns:a16="http://schemas.microsoft.com/office/drawing/2014/main" id="{3DF229D2-EDB5-4A17-824D-D846CAB4C9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8" y="2239"/>
                <a:ext cx="52" cy="33"/>
              </a:xfrm>
              <a:custGeom>
                <a:avLst/>
                <a:gdLst>
                  <a:gd name="T0" fmla="*/ 169 w 35"/>
                  <a:gd name="T1" fmla="*/ 93 h 22"/>
                  <a:gd name="T2" fmla="*/ 100 w 35"/>
                  <a:gd name="T3" fmla="*/ 68 h 22"/>
                  <a:gd name="T4" fmla="*/ 28 w 35"/>
                  <a:gd name="T5" fmla="*/ 0 h 22"/>
                  <a:gd name="T6" fmla="*/ 1 w 35"/>
                  <a:gd name="T7" fmla="*/ 53 h 22"/>
                  <a:gd name="T8" fmla="*/ 53 w 35"/>
                  <a:gd name="T9" fmla="*/ 93 h 22"/>
                  <a:gd name="T10" fmla="*/ 168 w 35"/>
                  <a:gd name="T11" fmla="*/ 102 h 2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5" h="22">
                    <a:moveTo>
                      <a:pt x="35" y="18"/>
                    </a:moveTo>
                    <a:cubicBezTo>
                      <a:pt x="34" y="17"/>
                      <a:pt x="24" y="15"/>
                      <a:pt x="20" y="13"/>
                    </a:cubicBezTo>
                    <a:cubicBezTo>
                      <a:pt x="14" y="10"/>
                      <a:pt x="10" y="5"/>
                      <a:pt x="6" y="0"/>
                    </a:cubicBezTo>
                    <a:cubicBezTo>
                      <a:pt x="6" y="4"/>
                      <a:pt x="0" y="7"/>
                      <a:pt x="1" y="10"/>
                    </a:cubicBezTo>
                    <a:cubicBezTo>
                      <a:pt x="2" y="13"/>
                      <a:pt x="9" y="17"/>
                      <a:pt x="11" y="18"/>
                    </a:cubicBezTo>
                    <a:cubicBezTo>
                      <a:pt x="17" y="20"/>
                      <a:pt x="27" y="22"/>
                      <a:pt x="34" y="20"/>
                    </a:cubicBezTo>
                  </a:path>
                </a:pathLst>
              </a:custGeom>
              <a:solidFill>
                <a:srgbClr val="6475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70" name="Freeform 145">
                <a:extLst>
                  <a:ext uri="{FF2B5EF4-FFF2-40B4-BE49-F238E27FC236}">
                    <a16:creationId xmlns:a16="http://schemas.microsoft.com/office/drawing/2014/main" id="{FD1D837D-F5E7-40ED-8020-2E62F31791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8" y="2436"/>
                <a:ext cx="50" cy="23"/>
              </a:xfrm>
              <a:custGeom>
                <a:avLst/>
                <a:gdLst>
                  <a:gd name="T0" fmla="*/ 160 w 34"/>
                  <a:gd name="T1" fmla="*/ 47 h 16"/>
                  <a:gd name="T2" fmla="*/ 32 w 34"/>
                  <a:gd name="T3" fmla="*/ 0 h 16"/>
                  <a:gd name="T4" fmla="*/ 0 w 34"/>
                  <a:gd name="T5" fmla="*/ 29 h 16"/>
                  <a:gd name="T6" fmla="*/ 149 w 34"/>
                  <a:gd name="T7" fmla="*/ 60 h 1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4" h="16">
                    <a:moveTo>
                      <a:pt x="34" y="11"/>
                    </a:moveTo>
                    <a:cubicBezTo>
                      <a:pt x="25" y="15"/>
                      <a:pt x="11" y="6"/>
                      <a:pt x="7" y="0"/>
                    </a:cubicBezTo>
                    <a:cubicBezTo>
                      <a:pt x="5" y="3"/>
                      <a:pt x="3" y="5"/>
                      <a:pt x="0" y="7"/>
                    </a:cubicBezTo>
                    <a:cubicBezTo>
                      <a:pt x="5" y="16"/>
                      <a:pt x="23" y="16"/>
                      <a:pt x="32" y="14"/>
                    </a:cubicBezTo>
                  </a:path>
                </a:pathLst>
              </a:custGeom>
              <a:solidFill>
                <a:srgbClr val="6475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71" name="Freeform 146">
                <a:extLst>
                  <a:ext uri="{FF2B5EF4-FFF2-40B4-BE49-F238E27FC236}">
                    <a16:creationId xmlns:a16="http://schemas.microsoft.com/office/drawing/2014/main" id="{22338DDF-6B9C-491B-9CEE-FF4B2B154E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8" y="2596"/>
                <a:ext cx="266" cy="304"/>
              </a:xfrm>
              <a:custGeom>
                <a:avLst/>
                <a:gdLst>
                  <a:gd name="T0" fmla="*/ 33 w 180"/>
                  <a:gd name="T1" fmla="*/ 170 h 206"/>
                  <a:gd name="T2" fmla="*/ 831 w 180"/>
                  <a:gd name="T3" fmla="*/ 978 h 206"/>
                  <a:gd name="T4" fmla="*/ 859 w 180"/>
                  <a:gd name="T5" fmla="*/ 916 h 206"/>
                  <a:gd name="T6" fmla="*/ 77 w 180"/>
                  <a:gd name="T7" fmla="*/ 0 h 206"/>
                  <a:gd name="T8" fmla="*/ 40 w 180"/>
                  <a:gd name="T9" fmla="*/ 168 h 2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80" h="206">
                    <a:moveTo>
                      <a:pt x="7" y="36"/>
                    </a:moveTo>
                    <a:cubicBezTo>
                      <a:pt x="174" y="206"/>
                      <a:pt x="174" y="206"/>
                      <a:pt x="174" y="206"/>
                    </a:cubicBezTo>
                    <a:cubicBezTo>
                      <a:pt x="174" y="206"/>
                      <a:pt x="173" y="197"/>
                      <a:pt x="180" y="193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0" y="15"/>
                      <a:pt x="8" y="35"/>
                    </a:cubicBezTo>
                  </a:path>
                </a:pathLst>
              </a:custGeom>
              <a:solidFill>
                <a:srgbClr val="6768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72" name="Freeform 147">
                <a:extLst>
                  <a:ext uri="{FF2B5EF4-FFF2-40B4-BE49-F238E27FC236}">
                    <a16:creationId xmlns:a16="http://schemas.microsoft.com/office/drawing/2014/main" id="{07455591-AA6C-4307-956B-52D6F85CCC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9" y="2745"/>
                <a:ext cx="260" cy="299"/>
              </a:xfrm>
              <a:custGeom>
                <a:avLst/>
                <a:gdLst>
                  <a:gd name="T0" fmla="*/ 61 w 176"/>
                  <a:gd name="T1" fmla="*/ 0 h 202"/>
                  <a:gd name="T2" fmla="*/ 28 w 176"/>
                  <a:gd name="T3" fmla="*/ 33 h 202"/>
                  <a:gd name="T4" fmla="*/ 40 w 176"/>
                  <a:gd name="T5" fmla="*/ 110 h 202"/>
                  <a:gd name="T6" fmla="*/ 0 w 176"/>
                  <a:gd name="T7" fmla="*/ 123 h 202"/>
                  <a:gd name="T8" fmla="*/ 41 w 176"/>
                  <a:gd name="T9" fmla="*/ 201 h 202"/>
                  <a:gd name="T10" fmla="*/ 805 w 176"/>
                  <a:gd name="T11" fmla="*/ 971 h 202"/>
                  <a:gd name="T12" fmla="*/ 838 w 176"/>
                  <a:gd name="T13" fmla="*/ 921 h 202"/>
                  <a:gd name="T14" fmla="*/ 61 w 176"/>
                  <a:gd name="T15" fmla="*/ 0 h 20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76" h="202">
                    <a:moveTo>
                      <a:pt x="13" y="0"/>
                    </a:moveTo>
                    <a:cubicBezTo>
                      <a:pt x="6" y="7"/>
                      <a:pt x="6" y="7"/>
                      <a:pt x="6" y="7"/>
                    </a:cubicBezTo>
                    <a:cubicBezTo>
                      <a:pt x="8" y="23"/>
                      <a:pt x="8" y="23"/>
                      <a:pt x="8" y="23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0" y="26"/>
                      <a:pt x="5" y="37"/>
                      <a:pt x="9" y="42"/>
                    </a:cubicBezTo>
                    <a:cubicBezTo>
                      <a:pt x="14" y="47"/>
                      <a:pt x="169" y="202"/>
                      <a:pt x="169" y="202"/>
                    </a:cubicBezTo>
                    <a:cubicBezTo>
                      <a:pt x="169" y="202"/>
                      <a:pt x="170" y="197"/>
                      <a:pt x="176" y="192"/>
                    </a:cubicBez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6768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73" name="Freeform 148">
                <a:extLst>
                  <a:ext uri="{FF2B5EF4-FFF2-40B4-BE49-F238E27FC236}">
                    <a16:creationId xmlns:a16="http://schemas.microsoft.com/office/drawing/2014/main" id="{A6B97467-036E-402C-8835-426C1A63E9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7" y="2729"/>
                <a:ext cx="256" cy="282"/>
              </a:xfrm>
              <a:custGeom>
                <a:avLst/>
                <a:gdLst>
                  <a:gd name="T0" fmla="*/ 0 w 173"/>
                  <a:gd name="T1" fmla="*/ 32 h 191"/>
                  <a:gd name="T2" fmla="*/ 53 w 173"/>
                  <a:gd name="T3" fmla="*/ 0 h 191"/>
                  <a:gd name="T4" fmla="*/ 830 w 173"/>
                  <a:gd name="T5" fmla="*/ 907 h 191"/>
                  <a:gd name="T6" fmla="*/ 0 w 173"/>
                  <a:gd name="T7" fmla="*/ 32 h 19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73" h="191">
                    <a:moveTo>
                      <a:pt x="0" y="7"/>
                    </a:moveTo>
                    <a:cubicBezTo>
                      <a:pt x="0" y="7"/>
                      <a:pt x="10" y="0"/>
                      <a:pt x="11" y="0"/>
                    </a:cubicBezTo>
                    <a:cubicBezTo>
                      <a:pt x="173" y="191"/>
                      <a:pt x="173" y="191"/>
                      <a:pt x="173" y="191"/>
                    </a:cubicBez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BCBC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74" name="Freeform 149">
                <a:extLst>
                  <a:ext uri="{FF2B5EF4-FFF2-40B4-BE49-F238E27FC236}">
                    <a16:creationId xmlns:a16="http://schemas.microsoft.com/office/drawing/2014/main" id="{6655D509-FAA4-4421-B15D-D334F75555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6" y="2578"/>
                <a:ext cx="253" cy="285"/>
              </a:xfrm>
              <a:custGeom>
                <a:avLst/>
                <a:gdLst>
                  <a:gd name="T0" fmla="*/ 0 w 253"/>
                  <a:gd name="T1" fmla="*/ 9 h 285"/>
                  <a:gd name="T2" fmla="*/ 21 w 253"/>
                  <a:gd name="T3" fmla="*/ 0 h 285"/>
                  <a:gd name="T4" fmla="*/ 253 w 253"/>
                  <a:gd name="T5" fmla="*/ 285 h 285"/>
                  <a:gd name="T6" fmla="*/ 0 w 253"/>
                  <a:gd name="T7" fmla="*/ 9 h 28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53" h="285">
                    <a:moveTo>
                      <a:pt x="0" y="9"/>
                    </a:moveTo>
                    <a:lnTo>
                      <a:pt x="21" y="0"/>
                    </a:lnTo>
                    <a:lnTo>
                      <a:pt x="253" y="285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BCBC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75" name="Freeform 150">
                <a:extLst>
                  <a:ext uri="{FF2B5EF4-FFF2-40B4-BE49-F238E27FC236}">
                    <a16:creationId xmlns:a16="http://schemas.microsoft.com/office/drawing/2014/main" id="{829EA5A5-C9FA-4924-AF43-02CD5FA10D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7" y="2724"/>
                <a:ext cx="34" cy="52"/>
              </a:xfrm>
              <a:custGeom>
                <a:avLst/>
                <a:gdLst>
                  <a:gd name="T0" fmla="*/ 19 w 23"/>
                  <a:gd name="T1" fmla="*/ 28 h 35"/>
                  <a:gd name="T2" fmla="*/ 90 w 23"/>
                  <a:gd name="T3" fmla="*/ 79 h 35"/>
                  <a:gd name="T4" fmla="*/ 101 w 23"/>
                  <a:gd name="T5" fmla="*/ 169 h 35"/>
                  <a:gd name="T6" fmla="*/ 0 w 23"/>
                  <a:gd name="T7" fmla="*/ 28 h 3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3" h="35">
                    <a:moveTo>
                      <a:pt x="4" y="6"/>
                    </a:moveTo>
                    <a:cubicBezTo>
                      <a:pt x="7" y="0"/>
                      <a:pt x="16" y="11"/>
                      <a:pt x="19" y="16"/>
                    </a:cubicBezTo>
                    <a:cubicBezTo>
                      <a:pt x="22" y="22"/>
                      <a:pt x="23" y="29"/>
                      <a:pt x="21" y="35"/>
                    </a:cubicBezTo>
                    <a:cubicBezTo>
                      <a:pt x="22" y="27"/>
                      <a:pt x="9" y="5"/>
                      <a:pt x="0" y="6"/>
                    </a:cubicBezTo>
                  </a:path>
                </a:pathLst>
              </a:custGeom>
              <a:solidFill>
                <a:srgbClr val="BCBC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76" name="Freeform 151">
                <a:extLst>
                  <a:ext uri="{FF2B5EF4-FFF2-40B4-BE49-F238E27FC236}">
                    <a16:creationId xmlns:a16="http://schemas.microsoft.com/office/drawing/2014/main" id="{244594F5-9E51-413A-B91E-8FA7DE7830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6" y="2746"/>
                <a:ext cx="37" cy="45"/>
              </a:xfrm>
              <a:custGeom>
                <a:avLst/>
                <a:gdLst>
                  <a:gd name="T0" fmla="*/ 1 w 25"/>
                  <a:gd name="T1" fmla="*/ 21 h 30"/>
                  <a:gd name="T2" fmla="*/ 101 w 25"/>
                  <a:gd name="T3" fmla="*/ 153 h 30"/>
                  <a:gd name="T4" fmla="*/ 0 w 25"/>
                  <a:gd name="T5" fmla="*/ 32 h 3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5" h="30">
                    <a:moveTo>
                      <a:pt x="1" y="4"/>
                    </a:moveTo>
                    <a:cubicBezTo>
                      <a:pt x="13" y="0"/>
                      <a:pt x="25" y="20"/>
                      <a:pt x="21" y="30"/>
                    </a:cubicBezTo>
                    <a:cubicBezTo>
                      <a:pt x="20" y="23"/>
                      <a:pt x="4" y="2"/>
                      <a:pt x="0" y="6"/>
                    </a:cubicBezTo>
                  </a:path>
                </a:pathLst>
              </a:custGeom>
              <a:solidFill>
                <a:srgbClr val="BCBC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77" name="Freeform 152">
                <a:extLst>
                  <a:ext uri="{FF2B5EF4-FFF2-40B4-BE49-F238E27FC236}">
                    <a16:creationId xmlns:a16="http://schemas.microsoft.com/office/drawing/2014/main" id="{56A0B078-A8DB-49A1-BAE5-3ADA2B1810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4" y="2779"/>
                <a:ext cx="38" cy="34"/>
              </a:xfrm>
              <a:custGeom>
                <a:avLst/>
                <a:gdLst>
                  <a:gd name="T0" fmla="*/ 9 w 26"/>
                  <a:gd name="T1" fmla="*/ 0 h 23"/>
                  <a:gd name="T2" fmla="*/ 120 w 26"/>
                  <a:gd name="T3" fmla="*/ 109 h 23"/>
                  <a:gd name="T4" fmla="*/ 0 w 26"/>
                  <a:gd name="T5" fmla="*/ 9 h 2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6" h="23">
                    <a:moveTo>
                      <a:pt x="2" y="0"/>
                    </a:moveTo>
                    <a:cubicBezTo>
                      <a:pt x="16" y="6"/>
                      <a:pt x="24" y="7"/>
                      <a:pt x="26" y="23"/>
                    </a:cubicBezTo>
                    <a:cubicBezTo>
                      <a:pt x="23" y="12"/>
                      <a:pt x="11" y="5"/>
                      <a:pt x="0" y="2"/>
                    </a:cubicBezTo>
                  </a:path>
                </a:pathLst>
              </a:custGeom>
              <a:solidFill>
                <a:srgbClr val="BCBC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78" name="Freeform 153">
                <a:extLst>
                  <a:ext uri="{FF2B5EF4-FFF2-40B4-BE49-F238E27FC236}">
                    <a16:creationId xmlns:a16="http://schemas.microsoft.com/office/drawing/2014/main" id="{5CBCD95A-CC01-4D69-8885-380650DF88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2" y="2809"/>
                <a:ext cx="39" cy="37"/>
              </a:xfrm>
              <a:custGeom>
                <a:avLst/>
                <a:gdLst>
                  <a:gd name="T0" fmla="*/ 8 w 26"/>
                  <a:gd name="T1" fmla="*/ 0 h 25"/>
                  <a:gd name="T2" fmla="*/ 134 w 26"/>
                  <a:gd name="T3" fmla="*/ 120 h 25"/>
                  <a:gd name="T4" fmla="*/ 0 w 26"/>
                  <a:gd name="T5" fmla="*/ 33 h 2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6" h="25">
                    <a:moveTo>
                      <a:pt x="1" y="0"/>
                    </a:moveTo>
                    <a:cubicBezTo>
                      <a:pt x="19" y="0"/>
                      <a:pt x="25" y="8"/>
                      <a:pt x="26" y="25"/>
                    </a:cubicBezTo>
                    <a:cubicBezTo>
                      <a:pt x="17" y="20"/>
                      <a:pt x="11" y="10"/>
                      <a:pt x="0" y="7"/>
                    </a:cubicBezTo>
                  </a:path>
                </a:pathLst>
              </a:custGeom>
              <a:solidFill>
                <a:srgbClr val="BCBC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79" name="Freeform 154">
                <a:extLst>
                  <a:ext uri="{FF2B5EF4-FFF2-40B4-BE49-F238E27FC236}">
                    <a16:creationId xmlns:a16="http://schemas.microsoft.com/office/drawing/2014/main" id="{A5DFA91E-3D7C-4F47-91A4-B735826CE5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13" y="2841"/>
                <a:ext cx="34" cy="40"/>
              </a:xfrm>
              <a:custGeom>
                <a:avLst/>
                <a:gdLst>
                  <a:gd name="T0" fmla="*/ 1 w 23"/>
                  <a:gd name="T1" fmla="*/ 33 h 27"/>
                  <a:gd name="T2" fmla="*/ 72 w 23"/>
                  <a:gd name="T3" fmla="*/ 33 h 27"/>
                  <a:gd name="T4" fmla="*/ 101 w 23"/>
                  <a:gd name="T5" fmla="*/ 129 h 27"/>
                  <a:gd name="T6" fmla="*/ 0 w 23"/>
                  <a:gd name="T7" fmla="*/ 41 h 2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3" h="27">
                    <a:moveTo>
                      <a:pt x="1" y="7"/>
                    </a:moveTo>
                    <a:cubicBezTo>
                      <a:pt x="1" y="0"/>
                      <a:pt x="12" y="4"/>
                      <a:pt x="15" y="7"/>
                    </a:cubicBezTo>
                    <a:cubicBezTo>
                      <a:pt x="21" y="12"/>
                      <a:pt x="21" y="19"/>
                      <a:pt x="21" y="27"/>
                    </a:cubicBezTo>
                    <a:cubicBezTo>
                      <a:pt x="23" y="14"/>
                      <a:pt x="9" y="10"/>
                      <a:pt x="0" y="9"/>
                    </a:cubicBezTo>
                  </a:path>
                </a:pathLst>
              </a:custGeom>
              <a:solidFill>
                <a:srgbClr val="BCBC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80" name="Freeform 155">
                <a:extLst>
                  <a:ext uri="{FF2B5EF4-FFF2-40B4-BE49-F238E27FC236}">
                    <a16:creationId xmlns:a16="http://schemas.microsoft.com/office/drawing/2014/main" id="{850900D3-5390-4664-96FB-91362CCFD0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1" y="2877"/>
                <a:ext cx="40" cy="35"/>
              </a:xfrm>
              <a:custGeom>
                <a:avLst/>
                <a:gdLst>
                  <a:gd name="T0" fmla="*/ 13 w 27"/>
                  <a:gd name="T1" fmla="*/ 0 h 24"/>
                  <a:gd name="T2" fmla="*/ 129 w 27"/>
                  <a:gd name="T3" fmla="*/ 108 h 24"/>
                  <a:gd name="T4" fmla="*/ 0 w 27"/>
                  <a:gd name="T5" fmla="*/ 19 h 2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7" h="24">
                    <a:moveTo>
                      <a:pt x="3" y="0"/>
                    </a:moveTo>
                    <a:cubicBezTo>
                      <a:pt x="16" y="4"/>
                      <a:pt x="24" y="9"/>
                      <a:pt x="27" y="24"/>
                    </a:cubicBezTo>
                    <a:cubicBezTo>
                      <a:pt x="21" y="17"/>
                      <a:pt x="12" y="3"/>
                      <a:pt x="0" y="4"/>
                    </a:cubicBezTo>
                  </a:path>
                </a:pathLst>
              </a:custGeom>
              <a:solidFill>
                <a:srgbClr val="BCBC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81" name="Freeform 156">
                <a:extLst>
                  <a:ext uri="{FF2B5EF4-FFF2-40B4-BE49-F238E27FC236}">
                    <a16:creationId xmlns:a16="http://schemas.microsoft.com/office/drawing/2014/main" id="{9E5D8736-C9D7-46D2-B795-16A585008F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9" y="2891"/>
                <a:ext cx="47" cy="51"/>
              </a:xfrm>
              <a:custGeom>
                <a:avLst/>
                <a:gdLst>
                  <a:gd name="T0" fmla="*/ 9 w 32"/>
                  <a:gd name="T1" fmla="*/ 39 h 34"/>
                  <a:gd name="T2" fmla="*/ 110 w 32"/>
                  <a:gd name="T3" fmla="*/ 174 h 34"/>
                  <a:gd name="T4" fmla="*/ 0 w 32"/>
                  <a:gd name="T5" fmla="*/ 48 h 3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2" h="34">
                    <a:moveTo>
                      <a:pt x="2" y="7"/>
                    </a:moveTo>
                    <a:cubicBezTo>
                      <a:pt x="15" y="0"/>
                      <a:pt x="32" y="23"/>
                      <a:pt x="24" y="34"/>
                    </a:cubicBezTo>
                    <a:cubicBezTo>
                      <a:pt x="26" y="24"/>
                      <a:pt x="11" y="8"/>
                      <a:pt x="0" y="9"/>
                    </a:cubicBezTo>
                  </a:path>
                </a:pathLst>
              </a:custGeom>
              <a:solidFill>
                <a:srgbClr val="BCBC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82" name="Freeform 157">
                <a:extLst>
                  <a:ext uri="{FF2B5EF4-FFF2-40B4-BE49-F238E27FC236}">
                    <a16:creationId xmlns:a16="http://schemas.microsoft.com/office/drawing/2014/main" id="{443DCD62-EF6B-4C05-9743-47B5243BD1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4" y="2936"/>
                <a:ext cx="44" cy="38"/>
              </a:xfrm>
              <a:custGeom>
                <a:avLst/>
                <a:gdLst>
                  <a:gd name="T0" fmla="*/ 22 w 30"/>
                  <a:gd name="T1" fmla="*/ 9 h 26"/>
                  <a:gd name="T2" fmla="*/ 139 w 30"/>
                  <a:gd name="T3" fmla="*/ 120 h 26"/>
                  <a:gd name="T4" fmla="*/ 0 w 30"/>
                  <a:gd name="T5" fmla="*/ 32 h 2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0" h="26">
                    <a:moveTo>
                      <a:pt x="5" y="2"/>
                    </a:moveTo>
                    <a:cubicBezTo>
                      <a:pt x="16" y="0"/>
                      <a:pt x="30" y="10"/>
                      <a:pt x="30" y="26"/>
                    </a:cubicBezTo>
                    <a:cubicBezTo>
                      <a:pt x="23" y="17"/>
                      <a:pt x="13" y="6"/>
                      <a:pt x="0" y="7"/>
                    </a:cubicBezTo>
                  </a:path>
                </a:pathLst>
              </a:custGeom>
              <a:solidFill>
                <a:srgbClr val="BCBC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83" name="Freeform 158">
                <a:extLst>
                  <a:ext uri="{FF2B5EF4-FFF2-40B4-BE49-F238E27FC236}">
                    <a16:creationId xmlns:a16="http://schemas.microsoft.com/office/drawing/2014/main" id="{ECE9D2BB-3933-47C6-BB2E-D7DF74EB2B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2" y="2968"/>
                <a:ext cx="47" cy="31"/>
              </a:xfrm>
              <a:custGeom>
                <a:avLst/>
                <a:gdLst>
                  <a:gd name="T0" fmla="*/ 1 w 32"/>
                  <a:gd name="T1" fmla="*/ 32 h 21"/>
                  <a:gd name="T2" fmla="*/ 0 w 32"/>
                  <a:gd name="T3" fmla="*/ 41 h 21"/>
                  <a:gd name="T4" fmla="*/ 120 w 32"/>
                  <a:gd name="T5" fmla="*/ 32 h 21"/>
                  <a:gd name="T6" fmla="*/ 148 w 32"/>
                  <a:gd name="T7" fmla="*/ 100 h 21"/>
                  <a:gd name="T8" fmla="*/ 0 w 32"/>
                  <a:gd name="T9" fmla="*/ 69 h 2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21">
                    <a:moveTo>
                      <a:pt x="1" y="7"/>
                    </a:moveTo>
                    <a:cubicBezTo>
                      <a:pt x="1" y="8"/>
                      <a:pt x="1" y="9"/>
                      <a:pt x="0" y="9"/>
                    </a:cubicBezTo>
                    <a:cubicBezTo>
                      <a:pt x="4" y="0"/>
                      <a:pt x="19" y="1"/>
                      <a:pt x="26" y="7"/>
                    </a:cubicBezTo>
                    <a:cubicBezTo>
                      <a:pt x="30" y="11"/>
                      <a:pt x="30" y="17"/>
                      <a:pt x="32" y="21"/>
                    </a:cubicBezTo>
                    <a:cubicBezTo>
                      <a:pt x="26" y="10"/>
                      <a:pt x="9" y="10"/>
                      <a:pt x="0" y="15"/>
                    </a:cubicBezTo>
                  </a:path>
                </a:pathLst>
              </a:custGeom>
              <a:solidFill>
                <a:srgbClr val="BCBC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84" name="Freeform 159">
                <a:extLst>
                  <a:ext uri="{FF2B5EF4-FFF2-40B4-BE49-F238E27FC236}">
                    <a16:creationId xmlns:a16="http://schemas.microsoft.com/office/drawing/2014/main" id="{C1560300-0459-4301-B3F1-8699A79F6C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7" y="3001"/>
                <a:ext cx="50" cy="43"/>
              </a:xfrm>
              <a:custGeom>
                <a:avLst/>
                <a:gdLst>
                  <a:gd name="T0" fmla="*/ 9 w 34"/>
                  <a:gd name="T1" fmla="*/ 117 h 29"/>
                  <a:gd name="T2" fmla="*/ 160 w 34"/>
                  <a:gd name="T3" fmla="*/ 53 h 29"/>
                  <a:gd name="T4" fmla="*/ 1 w 34"/>
                  <a:gd name="T5" fmla="*/ 141 h 2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4" h="29">
                    <a:moveTo>
                      <a:pt x="2" y="24"/>
                    </a:moveTo>
                    <a:cubicBezTo>
                      <a:pt x="3" y="10"/>
                      <a:pt x="24" y="0"/>
                      <a:pt x="34" y="11"/>
                    </a:cubicBezTo>
                    <a:cubicBezTo>
                      <a:pt x="24" y="11"/>
                      <a:pt x="0" y="16"/>
                      <a:pt x="1" y="29"/>
                    </a:cubicBezTo>
                  </a:path>
                </a:pathLst>
              </a:custGeom>
              <a:solidFill>
                <a:srgbClr val="BCBC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85" name="Freeform 160">
                <a:extLst>
                  <a:ext uri="{FF2B5EF4-FFF2-40B4-BE49-F238E27FC236}">
                    <a16:creationId xmlns:a16="http://schemas.microsoft.com/office/drawing/2014/main" id="{A581F4B5-C07C-41AA-AFBD-1A2271293F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6" y="3026"/>
                <a:ext cx="47" cy="62"/>
              </a:xfrm>
              <a:custGeom>
                <a:avLst/>
                <a:gdLst>
                  <a:gd name="T0" fmla="*/ 68 w 32"/>
                  <a:gd name="T1" fmla="*/ 189 h 42"/>
                  <a:gd name="T2" fmla="*/ 148 w 32"/>
                  <a:gd name="T3" fmla="*/ 81 h 42"/>
                  <a:gd name="T4" fmla="*/ 56 w 32"/>
                  <a:gd name="T5" fmla="*/ 201 h 4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2" h="42">
                    <a:moveTo>
                      <a:pt x="14" y="40"/>
                    </a:moveTo>
                    <a:cubicBezTo>
                      <a:pt x="0" y="34"/>
                      <a:pt x="18" y="0"/>
                      <a:pt x="32" y="17"/>
                    </a:cubicBezTo>
                    <a:cubicBezTo>
                      <a:pt x="22" y="17"/>
                      <a:pt x="2" y="31"/>
                      <a:pt x="12" y="42"/>
                    </a:cubicBezTo>
                  </a:path>
                </a:pathLst>
              </a:custGeom>
              <a:solidFill>
                <a:srgbClr val="BCBC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86" name="Freeform 161">
                <a:extLst>
                  <a:ext uri="{FF2B5EF4-FFF2-40B4-BE49-F238E27FC236}">
                    <a16:creationId xmlns:a16="http://schemas.microsoft.com/office/drawing/2014/main" id="{8EA2902B-F132-40B8-AF96-7D64ECAEBE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9" y="3062"/>
                <a:ext cx="42" cy="59"/>
              </a:xfrm>
              <a:custGeom>
                <a:avLst/>
                <a:gdLst>
                  <a:gd name="T0" fmla="*/ 28 w 29"/>
                  <a:gd name="T1" fmla="*/ 168 h 40"/>
                  <a:gd name="T2" fmla="*/ 127 w 29"/>
                  <a:gd name="T3" fmla="*/ 32 h 40"/>
                  <a:gd name="T4" fmla="*/ 28 w 29"/>
                  <a:gd name="T5" fmla="*/ 189 h 4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9" h="40">
                    <a:moveTo>
                      <a:pt x="6" y="35"/>
                    </a:moveTo>
                    <a:cubicBezTo>
                      <a:pt x="1" y="23"/>
                      <a:pt x="15" y="0"/>
                      <a:pt x="29" y="7"/>
                    </a:cubicBezTo>
                    <a:cubicBezTo>
                      <a:pt x="16" y="10"/>
                      <a:pt x="0" y="28"/>
                      <a:pt x="6" y="40"/>
                    </a:cubicBezTo>
                  </a:path>
                </a:pathLst>
              </a:custGeom>
              <a:solidFill>
                <a:srgbClr val="BCBC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87" name="Freeform 162">
                <a:extLst>
                  <a:ext uri="{FF2B5EF4-FFF2-40B4-BE49-F238E27FC236}">
                    <a16:creationId xmlns:a16="http://schemas.microsoft.com/office/drawing/2014/main" id="{222F3027-E5B0-4314-BD76-E8314B80D1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2" y="3070"/>
                <a:ext cx="43" cy="73"/>
              </a:xfrm>
              <a:custGeom>
                <a:avLst/>
                <a:gdLst>
                  <a:gd name="T0" fmla="*/ 73 w 29"/>
                  <a:gd name="T1" fmla="*/ 212 h 49"/>
                  <a:gd name="T2" fmla="*/ 141 w 29"/>
                  <a:gd name="T3" fmla="*/ 42 h 49"/>
                  <a:gd name="T4" fmla="*/ 73 w 29"/>
                  <a:gd name="T5" fmla="*/ 241 h 4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9" h="49">
                    <a:moveTo>
                      <a:pt x="15" y="43"/>
                    </a:moveTo>
                    <a:cubicBezTo>
                      <a:pt x="2" y="37"/>
                      <a:pt x="15" y="0"/>
                      <a:pt x="29" y="9"/>
                    </a:cubicBezTo>
                    <a:cubicBezTo>
                      <a:pt x="20" y="15"/>
                      <a:pt x="0" y="41"/>
                      <a:pt x="15" y="49"/>
                    </a:cubicBezTo>
                  </a:path>
                </a:pathLst>
              </a:custGeom>
              <a:solidFill>
                <a:srgbClr val="BCBC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88" name="Freeform 163">
                <a:extLst>
                  <a:ext uri="{FF2B5EF4-FFF2-40B4-BE49-F238E27FC236}">
                    <a16:creationId xmlns:a16="http://schemas.microsoft.com/office/drawing/2014/main" id="{D5EF8196-706B-4533-A6E2-FF17086385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5" y="3090"/>
                <a:ext cx="30" cy="57"/>
              </a:xfrm>
              <a:custGeom>
                <a:avLst/>
                <a:gdLst>
                  <a:gd name="T0" fmla="*/ 41 w 20"/>
                  <a:gd name="T1" fmla="*/ 149 h 39"/>
                  <a:gd name="T2" fmla="*/ 102 w 20"/>
                  <a:gd name="T3" fmla="*/ 0 h 39"/>
                  <a:gd name="T4" fmla="*/ 72 w 20"/>
                  <a:gd name="T5" fmla="*/ 177 h 3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0" h="39">
                    <a:moveTo>
                      <a:pt x="8" y="33"/>
                    </a:moveTo>
                    <a:cubicBezTo>
                      <a:pt x="11" y="32"/>
                      <a:pt x="4" y="4"/>
                      <a:pt x="20" y="0"/>
                    </a:cubicBezTo>
                    <a:cubicBezTo>
                      <a:pt x="15" y="8"/>
                      <a:pt x="0" y="34"/>
                      <a:pt x="14" y="39"/>
                    </a:cubicBezTo>
                  </a:path>
                </a:pathLst>
              </a:custGeom>
              <a:solidFill>
                <a:srgbClr val="BCBC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89" name="Freeform 164">
                <a:extLst>
                  <a:ext uri="{FF2B5EF4-FFF2-40B4-BE49-F238E27FC236}">
                    <a16:creationId xmlns:a16="http://schemas.microsoft.com/office/drawing/2014/main" id="{25C3FEF7-D3AC-44B3-B86E-5143CD7ADA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6" y="3087"/>
                <a:ext cx="29" cy="55"/>
              </a:xfrm>
              <a:custGeom>
                <a:avLst/>
                <a:gdLst>
                  <a:gd name="T0" fmla="*/ 85 w 19"/>
                  <a:gd name="T1" fmla="*/ 181 h 37"/>
                  <a:gd name="T2" fmla="*/ 75 w 19"/>
                  <a:gd name="T3" fmla="*/ 0 h 37"/>
                  <a:gd name="T4" fmla="*/ 102 w 19"/>
                  <a:gd name="T5" fmla="*/ 177 h 3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9" h="37">
                    <a:moveTo>
                      <a:pt x="16" y="37"/>
                    </a:moveTo>
                    <a:cubicBezTo>
                      <a:pt x="2" y="36"/>
                      <a:pt x="0" y="4"/>
                      <a:pt x="14" y="0"/>
                    </a:cubicBezTo>
                    <a:cubicBezTo>
                      <a:pt x="10" y="10"/>
                      <a:pt x="8" y="28"/>
                      <a:pt x="19" y="36"/>
                    </a:cubicBezTo>
                  </a:path>
                </a:pathLst>
              </a:custGeom>
              <a:solidFill>
                <a:srgbClr val="BCBC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90" name="Freeform 165">
                <a:extLst>
                  <a:ext uri="{FF2B5EF4-FFF2-40B4-BE49-F238E27FC236}">
                    <a16:creationId xmlns:a16="http://schemas.microsoft.com/office/drawing/2014/main" id="{963C6C98-8F6A-4A64-B5C4-3602260DA5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4" y="3070"/>
                <a:ext cx="23" cy="61"/>
              </a:xfrm>
              <a:custGeom>
                <a:avLst/>
                <a:gdLst>
                  <a:gd name="T0" fmla="*/ 42 w 16"/>
                  <a:gd name="T1" fmla="*/ 201 h 41"/>
                  <a:gd name="T2" fmla="*/ 20 w 16"/>
                  <a:gd name="T3" fmla="*/ 0 h 41"/>
                  <a:gd name="T4" fmla="*/ 68 w 16"/>
                  <a:gd name="T5" fmla="*/ 201 h 4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41">
                    <a:moveTo>
                      <a:pt x="10" y="41"/>
                    </a:moveTo>
                    <a:cubicBezTo>
                      <a:pt x="0" y="38"/>
                      <a:pt x="0" y="10"/>
                      <a:pt x="5" y="0"/>
                    </a:cubicBezTo>
                    <a:cubicBezTo>
                      <a:pt x="8" y="11"/>
                      <a:pt x="3" y="36"/>
                      <a:pt x="16" y="41"/>
                    </a:cubicBezTo>
                  </a:path>
                </a:pathLst>
              </a:custGeom>
              <a:solidFill>
                <a:srgbClr val="BCBC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91" name="Freeform 166">
                <a:extLst>
                  <a:ext uri="{FF2B5EF4-FFF2-40B4-BE49-F238E27FC236}">
                    <a16:creationId xmlns:a16="http://schemas.microsoft.com/office/drawing/2014/main" id="{1BAE065A-E21F-429F-938E-489FE4D298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3" y="3057"/>
                <a:ext cx="34" cy="59"/>
              </a:xfrm>
              <a:custGeom>
                <a:avLst/>
                <a:gdLst>
                  <a:gd name="T0" fmla="*/ 101 w 23"/>
                  <a:gd name="T1" fmla="*/ 187 h 40"/>
                  <a:gd name="T2" fmla="*/ 72 w 23"/>
                  <a:gd name="T3" fmla="*/ 0 h 40"/>
                  <a:gd name="T4" fmla="*/ 109 w 23"/>
                  <a:gd name="T5" fmla="*/ 189 h 4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3" h="40">
                    <a:moveTo>
                      <a:pt x="21" y="39"/>
                    </a:moveTo>
                    <a:cubicBezTo>
                      <a:pt x="13" y="33"/>
                      <a:pt x="0" y="3"/>
                      <a:pt x="15" y="0"/>
                    </a:cubicBezTo>
                    <a:cubicBezTo>
                      <a:pt x="13" y="11"/>
                      <a:pt x="12" y="34"/>
                      <a:pt x="23" y="40"/>
                    </a:cubicBezTo>
                  </a:path>
                </a:pathLst>
              </a:custGeom>
              <a:solidFill>
                <a:srgbClr val="BCBC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92" name="Freeform 167">
                <a:extLst>
                  <a:ext uri="{FF2B5EF4-FFF2-40B4-BE49-F238E27FC236}">
                    <a16:creationId xmlns:a16="http://schemas.microsoft.com/office/drawing/2014/main" id="{AE9FCDCB-56F9-4840-8FAF-B94CF8AD69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7" y="3036"/>
                <a:ext cx="30" cy="70"/>
              </a:xfrm>
              <a:custGeom>
                <a:avLst/>
                <a:gdLst>
                  <a:gd name="T0" fmla="*/ 93 w 20"/>
                  <a:gd name="T1" fmla="*/ 210 h 47"/>
                  <a:gd name="T2" fmla="*/ 89 w 20"/>
                  <a:gd name="T3" fmla="*/ 13 h 47"/>
                  <a:gd name="T4" fmla="*/ 102 w 20"/>
                  <a:gd name="T5" fmla="*/ 231 h 4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0" h="47">
                    <a:moveTo>
                      <a:pt x="18" y="43"/>
                    </a:moveTo>
                    <a:cubicBezTo>
                      <a:pt x="11" y="36"/>
                      <a:pt x="0" y="0"/>
                      <a:pt x="17" y="3"/>
                    </a:cubicBezTo>
                    <a:cubicBezTo>
                      <a:pt x="11" y="15"/>
                      <a:pt x="11" y="36"/>
                      <a:pt x="20" y="47"/>
                    </a:cubicBezTo>
                  </a:path>
                </a:pathLst>
              </a:custGeom>
              <a:solidFill>
                <a:srgbClr val="BCBC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93" name="Freeform 168">
                <a:extLst>
                  <a:ext uri="{FF2B5EF4-FFF2-40B4-BE49-F238E27FC236}">
                    <a16:creationId xmlns:a16="http://schemas.microsoft.com/office/drawing/2014/main" id="{59E4A9BD-9CF5-4991-B755-A087E9C910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7" y="3025"/>
                <a:ext cx="32" cy="65"/>
              </a:xfrm>
              <a:custGeom>
                <a:avLst/>
                <a:gdLst>
                  <a:gd name="T0" fmla="*/ 47 w 22"/>
                  <a:gd name="T1" fmla="*/ 207 h 44"/>
                  <a:gd name="T2" fmla="*/ 99 w 22"/>
                  <a:gd name="T3" fmla="*/ 1 h 44"/>
                  <a:gd name="T4" fmla="*/ 60 w 22"/>
                  <a:gd name="T5" fmla="*/ 210 h 4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2" h="44">
                    <a:moveTo>
                      <a:pt x="10" y="43"/>
                    </a:moveTo>
                    <a:cubicBezTo>
                      <a:pt x="5" y="33"/>
                      <a:pt x="4" y="0"/>
                      <a:pt x="22" y="1"/>
                    </a:cubicBezTo>
                    <a:cubicBezTo>
                      <a:pt x="15" y="11"/>
                      <a:pt x="0" y="32"/>
                      <a:pt x="13" y="44"/>
                    </a:cubicBezTo>
                  </a:path>
                </a:pathLst>
              </a:custGeom>
              <a:solidFill>
                <a:srgbClr val="BCBC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94" name="Freeform 169">
                <a:extLst>
                  <a:ext uri="{FF2B5EF4-FFF2-40B4-BE49-F238E27FC236}">
                    <a16:creationId xmlns:a16="http://schemas.microsoft.com/office/drawing/2014/main" id="{5EB36625-C6B0-4243-8685-8EBD549B3B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8" y="3028"/>
                <a:ext cx="64" cy="56"/>
              </a:xfrm>
              <a:custGeom>
                <a:avLst/>
                <a:gdLst>
                  <a:gd name="T0" fmla="*/ 42 w 43"/>
                  <a:gd name="T1" fmla="*/ 175 h 38"/>
                  <a:gd name="T2" fmla="*/ 210 w 43"/>
                  <a:gd name="T3" fmla="*/ 52 h 38"/>
                  <a:gd name="T4" fmla="*/ 94 w 43"/>
                  <a:gd name="T5" fmla="*/ 69 h 38"/>
                  <a:gd name="T6" fmla="*/ 28 w 43"/>
                  <a:gd name="T7" fmla="*/ 180 h 3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3" h="38">
                    <a:moveTo>
                      <a:pt x="9" y="37"/>
                    </a:moveTo>
                    <a:cubicBezTo>
                      <a:pt x="0" y="18"/>
                      <a:pt x="28" y="0"/>
                      <a:pt x="43" y="11"/>
                    </a:cubicBezTo>
                    <a:cubicBezTo>
                      <a:pt x="34" y="12"/>
                      <a:pt x="27" y="9"/>
                      <a:pt x="19" y="15"/>
                    </a:cubicBezTo>
                    <a:cubicBezTo>
                      <a:pt x="12" y="19"/>
                      <a:pt x="7" y="29"/>
                      <a:pt x="6" y="38"/>
                    </a:cubicBezTo>
                  </a:path>
                </a:pathLst>
              </a:custGeom>
              <a:solidFill>
                <a:srgbClr val="BCBC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95" name="Freeform 170">
                <a:extLst>
                  <a:ext uri="{FF2B5EF4-FFF2-40B4-BE49-F238E27FC236}">
                    <a16:creationId xmlns:a16="http://schemas.microsoft.com/office/drawing/2014/main" id="{3E4E99EA-847E-4DC1-A4FC-11D1E469F0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45" y="3085"/>
                <a:ext cx="65" cy="25"/>
              </a:xfrm>
              <a:custGeom>
                <a:avLst/>
                <a:gdLst>
                  <a:gd name="T0" fmla="*/ 22 w 44"/>
                  <a:gd name="T1" fmla="*/ 56 h 17"/>
                  <a:gd name="T2" fmla="*/ 210 w 44"/>
                  <a:gd name="T3" fmla="*/ 79 h 17"/>
                  <a:gd name="T4" fmla="*/ 0 w 44"/>
                  <a:gd name="T5" fmla="*/ 75 h 1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4" h="17">
                    <a:moveTo>
                      <a:pt x="5" y="12"/>
                    </a:moveTo>
                    <a:cubicBezTo>
                      <a:pt x="10" y="0"/>
                      <a:pt x="42" y="4"/>
                      <a:pt x="44" y="17"/>
                    </a:cubicBezTo>
                    <a:cubicBezTo>
                      <a:pt x="33" y="1"/>
                      <a:pt x="12" y="3"/>
                      <a:pt x="0" y="16"/>
                    </a:cubicBezTo>
                  </a:path>
                </a:pathLst>
              </a:custGeom>
              <a:solidFill>
                <a:srgbClr val="BCBC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96" name="Freeform 171">
                <a:extLst>
                  <a:ext uri="{FF2B5EF4-FFF2-40B4-BE49-F238E27FC236}">
                    <a16:creationId xmlns:a16="http://schemas.microsoft.com/office/drawing/2014/main" id="{BBE8B156-0251-464C-8E9C-6F1AB5E2BB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5" y="3119"/>
                <a:ext cx="61" cy="40"/>
              </a:xfrm>
              <a:custGeom>
                <a:avLst/>
                <a:gdLst>
                  <a:gd name="T0" fmla="*/ 9 w 41"/>
                  <a:gd name="T1" fmla="*/ 61 h 27"/>
                  <a:gd name="T2" fmla="*/ 150 w 41"/>
                  <a:gd name="T3" fmla="*/ 33 h 27"/>
                  <a:gd name="T4" fmla="*/ 196 w 41"/>
                  <a:gd name="T5" fmla="*/ 129 h 27"/>
                  <a:gd name="T6" fmla="*/ 122 w 41"/>
                  <a:gd name="T7" fmla="*/ 79 h 27"/>
                  <a:gd name="T8" fmla="*/ 0 w 41"/>
                  <a:gd name="T9" fmla="*/ 79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1" h="27">
                    <a:moveTo>
                      <a:pt x="2" y="13"/>
                    </a:moveTo>
                    <a:cubicBezTo>
                      <a:pt x="10" y="5"/>
                      <a:pt x="20" y="0"/>
                      <a:pt x="31" y="7"/>
                    </a:cubicBezTo>
                    <a:cubicBezTo>
                      <a:pt x="41" y="12"/>
                      <a:pt x="36" y="18"/>
                      <a:pt x="40" y="27"/>
                    </a:cubicBezTo>
                    <a:cubicBezTo>
                      <a:pt x="34" y="23"/>
                      <a:pt x="31" y="18"/>
                      <a:pt x="25" y="16"/>
                    </a:cubicBezTo>
                    <a:cubicBezTo>
                      <a:pt x="17" y="13"/>
                      <a:pt x="7" y="13"/>
                      <a:pt x="0" y="16"/>
                    </a:cubicBezTo>
                  </a:path>
                </a:pathLst>
              </a:custGeom>
              <a:solidFill>
                <a:srgbClr val="BCBC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97" name="Freeform 172">
                <a:extLst>
                  <a:ext uri="{FF2B5EF4-FFF2-40B4-BE49-F238E27FC236}">
                    <a16:creationId xmlns:a16="http://schemas.microsoft.com/office/drawing/2014/main" id="{CD1D0C2E-BAA7-4B8A-AFD4-0140DE48F6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48" y="3072"/>
                <a:ext cx="65" cy="40"/>
              </a:xfrm>
              <a:custGeom>
                <a:avLst/>
                <a:gdLst>
                  <a:gd name="T0" fmla="*/ 0 w 44"/>
                  <a:gd name="T1" fmla="*/ 101 h 27"/>
                  <a:gd name="T2" fmla="*/ 201 w 44"/>
                  <a:gd name="T3" fmla="*/ 129 h 27"/>
                  <a:gd name="T4" fmla="*/ 19 w 44"/>
                  <a:gd name="T5" fmla="*/ 81 h 2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4" h="27">
                    <a:moveTo>
                      <a:pt x="0" y="21"/>
                    </a:moveTo>
                    <a:cubicBezTo>
                      <a:pt x="5" y="0"/>
                      <a:pt x="44" y="4"/>
                      <a:pt x="42" y="27"/>
                    </a:cubicBezTo>
                    <a:cubicBezTo>
                      <a:pt x="35" y="16"/>
                      <a:pt x="14" y="9"/>
                      <a:pt x="4" y="17"/>
                    </a:cubicBezTo>
                  </a:path>
                </a:pathLst>
              </a:custGeom>
              <a:solidFill>
                <a:srgbClr val="BCBC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98" name="Freeform 173">
                <a:extLst>
                  <a:ext uri="{FF2B5EF4-FFF2-40B4-BE49-F238E27FC236}">
                    <a16:creationId xmlns:a16="http://schemas.microsoft.com/office/drawing/2014/main" id="{3D63CF85-B64E-4508-A8B3-B4C98E7A26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5" y="3165"/>
                <a:ext cx="63" cy="30"/>
              </a:xfrm>
              <a:custGeom>
                <a:avLst/>
                <a:gdLst>
                  <a:gd name="T0" fmla="*/ 9 w 43"/>
                  <a:gd name="T1" fmla="*/ 89 h 20"/>
                  <a:gd name="T2" fmla="*/ 126 w 43"/>
                  <a:gd name="T3" fmla="*/ 12 h 20"/>
                  <a:gd name="T4" fmla="*/ 198 w 43"/>
                  <a:gd name="T5" fmla="*/ 93 h 20"/>
                  <a:gd name="T6" fmla="*/ 0 w 43"/>
                  <a:gd name="T7" fmla="*/ 102 h 2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3" h="20">
                    <a:moveTo>
                      <a:pt x="2" y="17"/>
                    </a:moveTo>
                    <a:cubicBezTo>
                      <a:pt x="8" y="8"/>
                      <a:pt x="15" y="0"/>
                      <a:pt x="27" y="2"/>
                    </a:cubicBezTo>
                    <a:cubicBezTo>
                      <a:pt x="33" y="3"/>
                      <a:pt x="43" y="11"/>
                      <a:pt x="43" y="18"/>
                    </a:cubicBezTo>
                    <a:cubicBezTo>
                      <a:pt x="30" y="11"/>
                      <a:pt x="10" y="7"/>
                      <a:pt x="0" y="20"/>
                    </a:cubicBezTo>
                  </a:path>
                </a:pathLst>
              </a:custGeom>
              <a:solidFill>
                <a:srgbClr val="BCBC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99" name="Freeform 174">
                <a:extLst>
                  <a:ext uri="{FF2B5EF4-FFF2-40B4-BE49-F238E27FC236}">
                    <a16:creationId xmlns:a16="http://schemas.microsoft.com/office/drawing/2014/main" id="{ABB00945-E499-4EE9-ACA6-A174869C8F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9" y="3217"/>
                <a:ext cx="60" cy="46"/>
              </a:xfrm>
              <a:custGeom>
                <a:avLst/>
                <a:gdLst>
                  <a:gd name="T0" fmla="*/ 32 w 41"/>
                  <a:gd name="T1" fmla="*/ 141 h 31"/>
                  <a:gd name="T2" fmla="*/ 189 w 41"/>
                  <a:gd name="T3" fmla="*/ 49 h 31"/>
                  <a:gd name="T4" fmla="*/ 38 w 41"/>
                  <a:gd name="T5" fmla="*/ 150 h 3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1" h="31">
                    <a:moveTo>
                      <a:pt x="7" y="29"/>
                    </a:moveTo>
                    <a:cubicBezTo>
                      <a:pt x="0" y="15"/>
                      <a:pt x="31" y="0"/>
                      <a:pt x="41" y="10"/>
                    </a:cubicBezTo>
                    <a:cubicBezTo>
                      <a:pt x="25" y="10"/>
                      <a:pt x="10" y="12"/>
                      <a:pt x="8" y="31"/>
                    </a:cubicBezTo>
                  </a:path>
                </a:pathLst>
              </a:custGeom>
              <a:solidFill>
                <a:srgbClr val="BCBC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600" name="Freeform 175">
                <a:extLst>
                  <a:ext uri="{FF2B5EF4-FFF2-40B4-BE49-F238E27FC236}">
                    <a16:creationId xmlns:a16="http://schemas.microsoft.com/office/drawing/2014/main" id="{54C4BA85-897E-4311-8937-8EEE24F6EA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8" y="3270"/>
                <a:ext cx="52" cy="43"/>
              </a:xfrm>
              <a:custGeom>
                <a:avLst/>
                <a:gdLst>
                  <a:gd name="T0" fmla="*/ 33 w 35"/>
                  <a:gd name="T1" fmla="*/ 122 h 29"/>
                  <a:gd name="T2" fmla="*/ 169 w 35"/>
                  <a:gd name="T3" fmla="*/ 0 h 29"/>
                  <a:gd name="T4" fmla="*/ 40 w 35"/>
                  <a:gd name="T5" fmla="*/ 141 h 2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5" h="29">
                    <a:moveTo>
                      <a:pt x="7" y="25"/>
                    </a:moveTo>
                    <a:cubicBezTo>
                      <a:pt x="0" y="8"/>
                      <a:pt x="23" y="1"/>
                      <a:pt x="35" y="0"/>
                    </a:cubicBezTo>
                    <a:cubicBezTo>
                      <a:pt x="21" y="5"/>
                      <a:pt x="7" y="11"/>
                      <a:pt x="8" y="29"/>
                    </a:cubicBezTo>
                  </a:path>
                </a:pathLst>
              </a:custGeom>
              <a:solidFill>
                <a:srgbClr val="BCBC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601" name="Freeform 176">
                <a:extLst>
                  <a:ext uri="{FF2B5EF4-FFF2-40B4-BE49-F238E27FC236}">
                    <a16:creationId xmlns:a16="http://schemas.microsoft.com/office/drawing/2014/main" id="{9D426E7E-3C6C-44B7-BD59-39C9AF012D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0" y="3292"/>
                <a:ext cx="35" cy="63"/>
              </a:xfrm>
              <a:custGeom>
                <a:avLst/>
                <a:gdLst>
                  <a:gd name="T0" fmla="*/ 41 w 24"/>
                  <a:gd name="T1" fmla="*/ 183 h 42"/>
                  <a:gd name="T2" fmla="*/ 32 w 24"/>
                  <a:gd name="T3" fmla="*/ 194 h 42"/>
                  <a:gd name="T4" fmla="*/ 108 w 24"/>
                  <a:gd name="T5" fmla="*/ 0 h 42"/>
                  <a:gd name="T6" fmla="*/ 41 w 24"/>
                  <a:gd name="T7" fmla="*/ 215 h 4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4" h="42">
                    <a:moveTo>
                      <a:pt x="9" y="36"/>
                    </a:moveTo>
                    <a:cubicBezTo>
                      <a:pt x="8" y="38"/>
                      <a:pt x="8" y="38"/>
                      <a:pt x="7" y="38"/>
                    </a:cubicBezTo>
                    <a:cubicBezTo>
                      <a:pt x="3" y="25"/>
                      <a:pt x="7" y="1"/>
                      <a:pt x="24" y="0"/>
                    </a:cubicBezTo>
                    <a:cubicBezTo>
                      <a:pt x="15" y="9"/>
                      <a:pt x="0" y="29"/>
                      <a:pt x="9" y="42"/>
                    </a:cubicBezTo>
                  </a:path>
                </a:pathLst>
              </a:custGeom>
              <a:solidFill>
                <a:srgbClr val="BCBC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602" name="Freeform 177">
                <a:extLst>
                  <a:ext uri="{FF2B5EF4-FFF2-40B4-BE49-F238E27FC236}">
                    <a16:creationId xmlns:a16="http://schemas.microsoft.com/office/drawing/2014/main" id="{4E558022-0913-4676-96C1-581A0544FD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25" y="3303"/>
                <a:ext cx="33" cy="57"/>
              </a:xfrm>
              <a:custGeom>
                <a:avLst/>
                <a:gdLst>
                  <a:gd name="T0" fmla="*/ 62 w 22"/>
                  <a:gd name="T1" fmla="*/ 177 h 39"/>
                  <a:gd name="T2" fmla="*/ 113 w 22"/>
                  <a:gd name="T3" fmla="*/ 9 h 39"/>
                  <a:gd name="T4" fmla="*/ 68 w 22"/>
                  <a:gd name="T5" fmla="*/ 177 h 3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2" h="39">
                    <a:moveTo>
                      <a:pt x="12" y="39"/>
                    </a:moveTo>
                    <a:cubicBezTo>
                      <a:pt x="0" y="33"/>
                      <a:pt x="7" y="0"/>
                      <a:pt x="22" y="2"/>
                    </a:cubicBezTo>
                    <a:cubicBezTo>
                      <a:pt x="12" y="12"/>
                      <a:pt x="10" y="27"/>
                      <a:pt x="13" y="39"/>
                    </a:cubicBezTo>
                  </a:path>
                </a:pathLst>
              </a:custGeom>
              <a:solidFill>
                <a:srgbClr val="BCBC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603" name="Freeform 178">
                <a:extLst>
                  <a:ext uri="{FF2B5EF4-FFF2-40B4-BE49-F238E27FC236}">
                    <a16:creationId xmlns:a16="http://schemas.microsoft.com/office/drawing/2014/main" id="{86A1FC3C-2384-4799-A16E-451C3E3F06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3" y="3309"/>
                <a:ext cx="37" cy="47"/>
              </a:xfrm>
              <a:custGeom>
                <a:avLst/>
                <a:gdLst>
                  <a:gd name="T0" fmla="*/ 78 w 25"/>
                  <a:gd name="T1" fmla="*/ 0 h 32"/>
                  <a:gd name="T2" fmla="*/ 120 w 25"/>
                  <a:gd name="T3" fmla="*/ 148 h 32"/>
                  <a:gd name="T4" fmla="*/ 81 w 25"/>
                  <a:gd name="T5" fmla="*/ 0 h 3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5" h="32">
                    <a:moveTo>
                      <a:pt x="16" y="0"/>
                    </a:moveTo>
                    <a:cubicBezTo>
                      <a:pt x="0" y="1"/>
                      <a:pt x="14" y="30"/>
                      <a:pt x="25" y="32"/>
                    </a:cubicBezTo>
                    <a:cubicBezTo>
                      <a:pt x="18" y="26"/>
                      <a:pt x="9" y="8"/>
                      <a:pt x="17" y="0"/>
                    </a:cubicBezTo>
                  </a:path>
                </a:pathLst>
              </a:custGeom>
              <a:solidFill>
                <a:srgbClr val="BCBC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604" name="Freeform 179">
                <a:extLst>
                  <a:ext uri="{FF2B5EF4-FFF2-40B4-BE49-F238E27FC236}">
                    <a16:creationId xmlns:a16="http://schemas.microsoft.com/office/drawing/2014/main" id="{E05CA91A-DBD5-4667-8017-B844AD003B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6" y="3304"/>
                <a:ext cx="16" cy="49"/>
              </a:xfrm>
              <a:custGeom>
                <a:avLst/>
                <a:gdLst>
                  <a:gd name="T0" fmla="*/ 47 w 11"/>
                  <a:gd name="T1" fmla="*/ 0 h 33"/>
                  <a:gd name="T2" fmla="*/ 1 w 11"/>
                  <a:gd name="T3" fmla="*/ 99 h 33"/>
                  <a:gd name="T4" fmla="*/ 48 w 11"/>
                  <a:gd name="T5" fmla="*/ 160 h 33"/>
                  <a:gd name="T6" fmla="*/ 47 w 11"/>
                  <a:gd name="T7" fmla="*/ 13 h 3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" h="33">
                    <a:moveTo>
                      <a:pt x="10" y="0"/>
                    </a:moveTo>
                    <a:cubicBezTo>
                      <a:pt x="3" y="3"/>
                      <a:pt x="1" y="13"/>
                      <a:pt x="1" y="20"/>
                    </a:cubicBezTo>
                    <a:cubicBezTo>
                      <a:pt x="1" y="26"/>
                      <a:pt x="6" y="30"/>
                      <a:pt x="11" y="33"/>
                    </a:cubicBezTo>
                    <a:cubicBezTo>
                      <a:pt x="8" y="26"/>
                      <a:pt x="0" y="8"/>
                      <a:pt x="10" y="3"/>
                    </a:cubicBezTo>
                  </a:path>
                </a:pathLst>
              </a:custGeom>
              <a:solidFill>
                <a:srgbClr val="BCBC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605" name="Freeform 180">
                <a:extLst>
                  <a:ext uri="{FF2B5EF4-FFF2-40B4-BE49-F238E27FC236}">
                    <a16:creationId xmlns:a16="http://schemas.microsoft.com/office/drawing/2014/main" id="{9B36B945-5D4A-4B43-89F7-4724E1FBAB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8" y="3294"/>
                <a:ext cx="28" cy="47"/>
              </a:xfrm>
              <a:custGeom>
                <a:avLst/>
                <a:gdLst>
                  <a:gd name="T0" fmla="*/ 59 w 19"/>
                  <a:gd name="T1" fmla="*/ 1 h 32"/>
                  <a:gd name="T2" fmla="*/ 88 w 19"/>
                  <a:gd name="T3" fmla="*/ 148 h 32"/>
                  <a:gd name="T4" fmla="*/ 68 w 19"/>
                  <a:gd name="T5" fmla="*/ 110 h 32"/>
                  <a:gd name="T6" fmla="*/ 60 w 19"/>
                  <a:gd name="T7" fmla="*/ 0 h 3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9" h="32">
                    <a:moveTo>
                      <a:pt x="12" y="1"/>
                    </a:moveTo>
                    <a:cubicBezTo>
                      <a:pt x="0" y="4"/>
                      <a:pt x="8" y="32"/>
                      <a:pt x="19" y="32"/>
                    </a:cubicBezTo>
                    <a:cubicBezTo>
                      <a:pt x="19" y="29"/>
                      <a:pt x="15" y="26"/>
                      <a:pt x="14" y="24"/>
                    </a:cubicBezTo>
                    <a:cubicBezTo>
                      <a:pt x="11" y="19"/>
                      <a:pt x="8" y="4"/>
                      <a:pt x="13" y="0"/>
                    </a:cubicBezTo>
                  </a:path>
                </a:pathLst>
              </a:custGeom>
              <a:solidFill>
                <a:srgbClr val="BCBC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606" name="Freeform 181">
                <a:extLst>
                  <a:ext uri="{FF2B5EF4-FFF2-40B4-BE49-F238E27FC236}">
                    <a16:creationId xmlns:a16="http://schemas.microsoft.com/office/drawing/2014/main" id="{C97D7C84-E416-4C86-AAC6-A8BBF6CAD8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97" y="3285"/>
                <a:ext cx="25" cy="50"/>
              </a:xfrm>
              <a:custGeom>
                <a:avLst/>
                <a:gdLst>
                  <a:gd name="T0" fmla="*/ 51 w 17"/>
                  <a:gd name="T1" fmla="*/ 0 h 34"/>
                  <a:gd name="T2" fmla="*/ 79 w 17"/>
                  <a:gd name="T3" fmla="*/ 160 h 34"/>
                  <a:gd name="T4" fmla="*/ 41 w 17"/>
                  <a:gd name="T5" fmla="*/ 88 h 34"/>
                  <a:gd name="T6" fmla="*/ 68 w 17"/>
                  <a:gd name="T7" fmla="*/ 9 h 3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7" h="34">
                    <a:moveTo>
                      <a:pt x="11" y="0"/>
                    </a:moveTo>
                    <a:cubicBezTo>
                      <a:pt x="6" y="10"/>
                      <a:pt x="0" y="29"/>
                      <a:pt x="17" y="34"/>
                    </a:cubicBezTo>
                    <a:cubicBezTo>
                      <a:pt x="15" y="29"/>
                      <a:pt x="11" y="24"/>
                      <a:pt x="9" y="19"/>
                    </a:cubicBezTo>
                    <a:cubicBezTo>
                      <a:pt x="7" y="14"/>
                      <a:pt x="6" y="2"/>
                      <a:pt x="14" y="2"/>
                    </a:cubicBezTo>
                  </a:path>
                </a:pathLst>
              </a:custGeom>
              <a:solidFill>
                <a:srgbClr val="BCBC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607" name="Freeform 182">
                <a:extLst>
                  <a:ext uri="{FF2B5EF4-FFF2-40B4-BE49-F238E27FC236}">
                    <a16:creationId xmlns:a16="http://schemas.microsoft.com/office/drawing/2014/main" id="{59CDD094-CD4E-4568-B7D9-BA089B5795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3" y="3236"/>
                <a:ext cx="37" cy="46"/>
              </a:xfrm>
              <a:custGeom>
                <a:avLst/>
                <a:gdLst>
                  <a:gd name="T0" fmla="*/ 53 w 25"/>
                  <a:gd name="T1" fmla="*/ 13 h 31"/>
                  <a:gd name="T2" fmla="*/ 120 w 25"/>
                  <a:gd name="T3" fmla="*/ 150 h 31"/>
                  <a:gd name="T4" fmla="*/ 81 w 25"/>
                  <a:gd name="T5" fmla="*/ 101 h 31"/>
                  <a:gd name="T6" fmla="*/ 68 w 25"/>
                  <a:gd name="T7" fmla="*/ 0 h 3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5" h="31">
                    <a:moveTo>
                      <a:pt x="11" y="3"/>
                    </a:moveTo>
                    <a:cubicBezTo>
                      <a:pt x="0" y="10"/>
                      <a:pt x="16" y="31"/>
                      <a:pt x="25" y="31"/>
                    </a:cubicBezTo>
                    <a:cubicBezTo>
                      <a:pt x="25" y="28"/>
                      <a:pt x="19" y="24"/>
                      <a:pt x="17" y="21"/>
                    </a:cubicBezTo>
                    <a:cubicBezTo>
                      <a:pt x="15" y="17"/>
                      <a:pt x="8" y="4"/>
                      <a:pt x="14" y="0"/>
                    </a:cubicBezTo>
                  </a:path>
                </a:pathLst>
              </a:custGeom>
              <a:solidFill>
                <a:srgbClr val="BCBC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608" name="Freeform 183">
                <a:extLst>
                  <a:ext uri="{FF2B5EF4-FFF2-40B4-BE49-F238E27FC236}">
                    <a16:creationId xmlns:a16="http://schemas.microsoft.com/office/drawing/2014/main" id="{BF89EC2A-B24D-4645-A786-2B2DC7A052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43" y="3221"/>
                <a:ext cx="25" cy="45"/>
              </a:xfrm>
              <a:custGeom>
                <a:avLst/>
                <a:gdLst>
                  <a:gd name="T0" fmla="*/ 22 w 17"/>
                  <a:gd name="T1" fmla="*/ 0 h 30"/>
                  <a:gd name="T2" fmla="*/ 79 w 17"/>
                  <a:gd name="T3" fmla="*/ 153 h 30"/>
                  <a:gd name="T4" fmla="*/ 32 w 17"/>
                  <a:gd name="T5" fmla="*/ 0 h 3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7" h="30">
                    <a:moveTo>
                      <a:pt x="5" y="0"/>
                    </a:moveTo>
                    <a:cubicBezTo>
                      <a:pt x="1" y="10"/>
                      <a:pt x="3" y="30"/>
                      <a:pt x="17" y="30"/>
                    </a:cubicBezTo>
                    <a:cubicBezTo>
                      <a:pt x="10" y="26"/>
                      <a:pt x="0" y="7"/>
                      <a:pt x="7" y="0"/>
                    </a:cubicBezTo>
                  </a:path>
                </a:pathLst>
              </a:custGeom>
              <a:solidFill>
                <a:srgbClr val="BCBC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609" name="Freeform 184">
                <a:extLst>
                  <a:ext uri="{FF2B5EF4-FFF2-40B4-BE49-F238E27FC236}">
                    <a16:creationId xmlns:a16="http://schemas.microsoft.com/office/drawing/2014/main" id="{19D772CC-B87E-4F21-8C10-BCDB58ECF8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71" y="3204"/>
                <a:ext cx="37" cy="51"/>
              </a:xfrm>
              <a:custGeom>
                <a:avLst/>
                <a:gdLst>
                  <a:gd name="T0" fmla="*/ 33 w 25"/>
                  <a:gd name="T1" fmla="*/ 1 h 35"/>
                  <a:gd name="T2" fmla="*/ 33 w 25"/>
                  <a:gd name="T3" fmla="*/ 80 h 35"/>
                  <a:gd name="T4" fmla="*/ 120 w 25"/>
                  <a:gd name="T5" fmla="*/ 111 h 35"/>
                  <a:gd name="T6" fmla="*/ 49 w 25"/>
                  <a:gd name="T7" fmla="*/ 0 h 3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5" h="35">
                    <a:moveTo>
                      <a:pt x="7" y="1"/>
                    </a:moveTo>
                    <a:cubicBezTo>
                      <a:pt x="0" y="0"/>
                      <a:pt x="5" y="15"/>
                      <a:pt x="7" y="18"/>
                    </a:cubicBezTo>
                    <a:cubicBezTo>
                      <a:pt x="9" y="20"/>
                      <a:pt x="25" y="35"/>
                      <a:pt x="25" y="25"/>
                    </a:cubicBezTo>
                    <a:cubicBezTo>
                      <a:pt x="16" y="23"/>
                      <a:pt x="0" y="8"/>
                      <a:pt x="10" y="0"/>
                    </a:cubicBezTo>
                  </a:path>
                </a:pathLst>
              </a:custGeom>
              <a:solidFill>
                <a:srgbClr val="BCBC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610" name="Freeform 185">
                <a:extLst>
                  <a:ext uri="{FF2B5EF4-FFF2-40B4-BE49-F238E27FC236}">
                    <a16:creationId xmlns:a16="http://schemas.microsoft.com/office/drawing/2014/main" id="{54BDD484-BAE4-4905-87CE-22295F28A1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7" y="3183"/>
                <a:ext cx="35" cy="50"/>
              </a:xfrm>
              <a:custGeom>
                <a:avLst/>
                <a:gdLst>
                  <a:gd name="T0" fmla="*/ 22 w 24"/>
                  <a:gd name="T1" fmla="*/ 0 h 34"/>
                  <a:gd name="T2" fmla="*/ 108 w 24"/>
                  <a:gd name="T3" fmla="*/ 110 h 34"/>
                  <a:gd name="T4" fmla="*/ 32 w 24"/>
                  <a:gd name="T5" fmla="*/ 0 h 3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4" h="34">
                    <a:moveTo>
                      <a:pt x="5" y="0"/>
                    </a:moveTo>
                    <a:cubicBezTo>
                      <a:pt x="0" y="10"/>
                      <a:pt x="11" y="34"/>
                      <a:pt x="24" y="24"/>
                    </a:cubicBezTo>
                    <a:cubicBezTo>
                      <a:pt x="14" y="22"/>
                      <a:pt x="6" y="9"/>
                      <a:pt x="7" y="0"/>
                    </a:cubicBezTo>
                  </a:path>
                </a:pathLst>
              </a:custGeom>
              <a:solidFill>
                <a:srgbClr val="BCBC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611" name="Freeform 186">
                <a:extLst>
                  <a:ext uri="{FF2B5EF4-FFF2-40B4-BE49-F238E27FC236}">
                    <a16:creationId xmlns:a16="http://schemas.microsoft.com/office/drawing/2014/main" id="{117D27FD-E724-466A-9845-F8DCBF0375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35" y="3155"/>
                <a:ext cx="40" cy="55"/>
              </a:xfrm>
              <a:custGeom>
                <a:avLst/>
                <a:gdLst>
                  <a:gd name="T0" fmla="*/ 33 w 27"/>
                  <a:gd name="T1" fmla="*/ 9 h 37"/>
                  <a:gd name="T2" fmla="*/ 129 w 27"/>
                  <a:gd name="T3" fmla="*/ 131 h 37"/>
                  <a:gd name="T4" fmla="*/ 28 w 27"/>
                  <a:gd name="T5" fmla="*/ 0 h 3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7" h="37">
                    <a:moveTo>
                      <a:pt x="7" y="2"/>
                    </a:moveTo>
                    <a:cubicBezTo>
                      <a:pt x="0" y="12"/>
                      <a:pt x="15" y="37"/>
                      <a:pt x="27" y="27"/>
                    </a:cubicBezTo>
                    <a:cubicBezTo>
                      <a:pt x="16" y="20"/>
                      <a:pt x="8" y="14"/>
                      <a:pt x="6" y="0"/>
                    </a:cubicBezTo>
                  </a:path>
                </a:pathLst>
              </a:custGeom>
              <a:solidFill>
                <a:srgbClr val="BCBC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612" name="Freeform 187">
                <a:extLst>
                  <a:ext uri="{FF2B5EF4-FFF2-40B4-BE49-F238E27FC236}">
                    <a16:creationId xmlns:a16="http://schemas.microsoft.com/office/drawing/2014/main" id="{66523A4B-4C12-4DC0-B633-525B671178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64" y="3134"/>
                <a:ext cx="40" cy="44"/>
              </a:xfrm>
              <a:custGeom>
                <a:avLst/>
                <a:gdLst>
                  <a:gd name="T0" fmla="*/ 22 w 27"/>
                  <a:gd name="T1" fmla="*/ 0 h 30"/>
                  <a:gd name="T2" fmla="*/ 41 w 27"/>
                  <a:gd name="T3" fmla="*/ 110 h 30"/>
                  <a:gd name="T4" fmla="*/ 129 w 27"/>
                  <a:gd name="T5" fmla="*/ 120 h 30"/>
                  <a:gd name="T6" fmla="*/ 22 w 27"/>
                  <a:gd name="T7" fmla="*/ 9 h 3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7" h="30">
                    <a:moveTo>
                      <a:pt x="5" y="0"/>
                    </a:moveTo>
                    <a:cubicBezTo>
                      <a:pt x="2" y="8"/>
                      <a:pt x="2" y="18"/>
                      <a:pt x="9" y="24"/>
                    </a:cubicBezTo>
                    <a:cubicBezTo>
                      <a:pt x="14" y="27"/>
                      <a:pt x="22" y="30"/>
                      <a:pt x="27" y="26"/>
                    </a:cubicBezTo>
                    <a:cubicBezTo>
                      <a:pt x="18" y="26"/>
                      <a:pt x="0" y="12"/>
                      <a:pt x="5" y="2"/>
                    </a:cubicBezTo>
                  </a:path>
                </a:pathLst>
              </a:custGeom>
              <a:solidFill>
                <a:srgbClr val="BCBC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613" name="Freeform 188">
                <a:extLst>
                  <a:ext uri="{FF2B5EF4-FFF2-40B4-BE49-F238E27FC236}">
                    <a16:creationId xmlns:a16="http://schemas.microsoft.com/office/drawing/2014/main" id="{9DF67556-9E98-4245-9F18-D893A52FE8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88" y="3100"/>
                <a:ext cx="49" cy="50"/>
              </a:xfrm>
              <a:custGeom>
                <a:avLst/>
                <a:gdLst>
                  <a:gd name="T0" fmla="*/ 33 w 33"/>
                  <a:gd name="T1" fmla="*/ 13 h 34"/>
                  <a:gd name="T2" fmla="*/ 160 w 33"/>
                  <a:gd name="T3" fmla="*/ 116 h 34"/>
                  <a:gd name="T4" fmla="*/ 73 w 33"/>
                  <a:gd name="T5" fmla="*/ 68 h 34"/>
                  <a:gd name="T6" fmla="*/ 62 w 33"/>
                  <a:gd name="T7" fmla="*/ 0 h 3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3" h="34">
                    <a:moveTo>
                      <a:pt x="7" y="3"/>
                    </a:moveTo>
                    <a:cubicBezTo>
                      <a:pt x="0" y="17"/>
                      <a:pt x="19" y="34"/>
                      <a:pt x="33" y="25"/>
                    </a:cubicBezTo>
                    <a:cubicBezTo>
                      <a:pt x="25" y="26"/>
                      <a:pt x="19" y="20"/>
                      <a:pt x="15" y="14"/>
                    </a:cubicBezTo>
                    <a:cubicBezTo>
                      <a:pt x="14" y="12"/>
                      <a:pt x="8" y="2"/>
                      <a:pt x="13" y="0"/>
                    </a:cubicBezTo>
                  </a:path>
                </a:pathLst>
              </a:custGeom>
              <a:solidFill>
                <a:srgbClr val="BCBC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614" name="Freeform 189">
                <a:extLst>
                  <a:ext uri="{FF2B5EF4-FFF2-40B4-BE49-F238E27FC236}">
                    <a16:creationId xmlns:a16="http://schemas.microsoft.com/office/drawing/2014/main" id="{3F70C77D-A723-40B7-A7D6-1B69DB9774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15" y="3082"/>
                <a:ext cx="46" cy="37"/>
              </a:xfrm>
              <a:custGeom>
                <a:avLst/>
                <a:gdLst>
                  <a:gd name="T0" fmla="*/ 22 w 31"/>
                  <a:gd name="T1" fmla="*/ 1 h 25"/>
                  <a:gd name="T2" fmla="*/ 150 w 31"/>
                  <a:gd name="T3" fmla="*/ 68 h 25"/>
                  <a:gd name="T4" fmla="*/ 40 w 31"/>
                  <a:gd name="T5" fmla="*/ 0 h 2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1" h="25">
                    <a:moveTo>
                      <a:pt x="5" y="1"/>
                    </a:moveTo>
                    <a:cubicBezTo>
                      <a:pt x="0" y="13"/>
                      <a:pt x="29" y="25"/>
                      <a:pt x="31" y="14"/>
                    </a:cubicBezTo>
                    <a:cubicBezTo>
                      <a:pt x="22" y="11"/>
                      <a:pt x="11" y="10"/>
                      <a:pt x="8" y="0"/>
                    </a:cubicBezTo>
                  </a:path>
                </a:pathLst>
              </a:custGeom>
              <a:solidFill>
                <a:srgbClr val="BCBC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615" name="Freeform 190">
                <a:extLst>
                  <a:ext uri="{FF2B5EF4-FFF2-40B4-BE49-F238E27FC236}">
                    <a16:creationId xmlns:a16="http://schemas.microsoft.com/office/drawing/2014/main" id="{2A99E0F9-7CED-4776-989D-33F23F60D1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7" y="3051"/>
                <a:ext cx="46" cy="25"/>
              </a:xfrm>
              <a:custGeom>
                <a:avLst/>
                <a:gdLst>
                  <a:gd name="T0" fmla="*/ 0 w 31"/>
                  <a:gd name="T1" fmla="*/ 13 h 17"/>
                  <a:gd name="T2" fmla="*/ 150 w 31"/>
                  <a:gd name="T3" fmla="*/ 32 h 17"/>
                  <a:gd name="T4" fmla="*/ 0 w 31"/>
                  <a:gd name="T5" fmla="*/ 0 h 1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1" h="17">
                    <a:moveTo>
                      <a:pt x="0" y="3"/>
                    </a:moveTo>
                    <a:cubicBezTo>
                      <a:pt x="3" y="12"/>
                      <a:pt x="28" y="17"/>
                      <a:pt x="31" y="7"/>
                    </a:cubicBezTo>
                    <a:cubicBezTo>
                      <a:pt x="22" y="7"/>
                      <a:pt x="6" y="8"/>
                      <a:pt x="0" y="0"/>
                    </a:cubicBezTo>
                  </a:path>
                </a:pathLst>
              </a:custGeom>
              <a:solidFill>
                <a:srgbClr val="BCBC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616" name="Freeform 191">
                <a:extLst>
                  <a:ext uri="{FF2B5EF4-FFF2-40B4-BE49-F238E27FC236}">
                    <a16:creationId xmlns:a16="http://schemas.microsoft.com/office/drawing/2014/main" id="{31CF6996-B36D-458D-939E-363E8724E2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43" y="3014"/>
                <a:ext cx="52" cy="24"/>
              </a:xfrm>
              <a:custGeom>
                <a:avLst/>
                <a:gdLst>
                  <a:gd name="T0" fmla="*/ 1 w 35"/>
                  <a:gd name="T1" fmla="*/ 62 h 16"/>
                  <a:gd name="T2" fmla="*/ 0 w 35"/>
                  <a:gd name="T3" fmla="*/ 62 h 16"/>
                  <a:gd name="T4" fmla="*/ 169 w 35"/>
                  <a:gd name="T5" fmla="*/ 0 h 16"/>
                  <a:gd name="T6" fmla="*/ 1 w 35"/>
                  <a:gd name="T7" fmla="*/ 39 h 1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5" h="16">
                    <a:moveTo>
                      <a:pt x="1" y="12"/>
                    </a:moveTo>
                    <a:cubicBezTo>
                      <a:pt x="0" y="12"/>
                      <a:pt x="0" y="12"/>
                      <a:pt x="0" y="12"/>
                    </a:cubicBezTo>
                    <a:cubicBezTo>
                      <a:pt x="14" y="16"/>
                      <a:pt x="26" y="10"/>
                      <a:pt x="35" y="0"/>
                    </a:cubicBezTo>
                    <a:cubicBezTo>
                      <a:pt x="24" y="8"/>
                      <a:pt x="13" y="9"/>
                      <a:pt x="1" y="7"/>
                    </a:cubicBezTo>
                  </a:path>
                </a:pathLst>
              </a:custGeom>
              <a:solidFill>
                <a:srgbClr val="BCBC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617" name="Freeform 192">
                <a:extLst>
                  <a:ext uri="{FF2B5EF4-FFF2-40B4-BE49-F238E27FC236}">
                    <a16:creationId xmlns:a16="http://schemas.microsoft.com/office/drawing/2014/main" id="{0F7847F5-D08D-40CF-8EDD-B67BB30218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40" y="2979"/>
                <a:ext cx="56" cy="23"/>
              </a:xfrm>
              <a:custGeom>
                <a:avLst/>
                <a:gdLst>
                  <a:gd name="T0" fmla="*/ 13 w 38"/>
                  <a:gd name="T1" fmla="*/ 68 h 16"/>
                  <a:gd name="T2" fmla="*/ 59 w 38"/>
                  <a:gd name="T3" fmla="*/ 68 h 16"/>
                  <a:gd name="T4" fmla="*/ 141 w 38"/>
                  <a:gd name="T5" fmla="*/ 39 h 16"/>
                  <a:gd name="T6" fmla="*/ 180 w 38"/>
                  <a:gd name="T7" fmla="*/ 0 h 16"/>
                  <a:gd name="T8" fmla="*/ 119 w 38"/>
                  <a:gd name="T9" fmla="*/ 35 h 16"/>
                  <a:gd name="T10" fmla="*/ 0 w 38"/>
                  <a:gd name="T11" fmla="*/ 56 h 1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8" h="16">
                    <a:moveTo>
                      <a:pt x="3" y="16"/>
                    </a:moveTo>
                    <a:cubicBezTo>
                      <a:pt x="6" y="15"/>
                      <a:pt x="9" y="16"/>
                      <a:pt x="12" y="16"/>
                    </a:cubicBezTo>
                    <a:cubicBezTo>
                      <a:pt x="18" y="15"/>
                      <a:pt x="26" y="13"/>
                      <a:pt x="30" y="9"/>
                    </a:cubicBezTo>
                    <a:cubicBezTo>
                      <a:pt x="33" y="7"/>
                      <a:pt x="36" y="4"/>
                      <a:pt x="38" y="0"/>
                    </a:cubicBezTo>
                    <a:cubicBezTo>
                      <a:pt x="35" y="2"/>
                      <a:pt x="29" y="6"/>
                      <a:pt x="25" y="8"/>
                    </a:cubicBezTo>
                    <a:cubicBezTo>
                      <a:pt x="17" y="12"/>
                      <a:pt x="9" y="16"/>
                      <a:pt x="0" y="13"/>
                    </a:cubicBezTo>
                  </a:path>
                </a:pathLst>
              </a:custGeom>
              <a:solidFill>
                <a:srgbClr val="BCBC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618" name="Freeform 193">
                <a:extLst>
                  <a:ext uri="{FF2B5EF4-FFF2-40B4-BE49-F238E27FC236}">
                    <a16:creationId xmlns:a16="http://schemas.microsoft.com/office/drawing/2014/main" id="{3829D95C-0538-49AB-A264-BCE5C42F5B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0" y="2934"/>
                <a:ext cx="47" cy="45"/>
              </a:xfrm>
              <a:custGeom>
                <a:avLst/>
                <a:gdLst>
                  <a:gd name="T0" fmla="*/ 0 w 32"/>
                  <a:gd name="T1" fmla="*/ 149 h 30"/>
                  <a:gd name="T2" fmla="*/ 107 w 32"/>
                  <a:gd name="T3" fmla="*/ 53 h 30"/>
                  <a:gd name="T4" fmla="*/ 148 w 32"/>
                  <a:gd name="T5" fmla="*/ 0 h 30"/>
                  <a:gd name="T6" fmla="*/ 75 w 32"/>
                  <a:gd name="T7" fmla="*/ 48 h 30"/>
                  <a:gd name="T8" fmla="*/ 0 w 32"/>
                  <a:gd name="T9" fmla="*/ 153 h 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30">
                    <a:moveTo>
                      <a:pt x="0" y="29"/>
                    </a:moveTo>
                    <a:cubicBezTo>
                      <a:pt x="7" y="22"/>
                      <a:pt x="17" y="19"/>
                      <a:pt x="23" y="10"/>
                    </a:cubicBezTo>
                    <a:cubicBezTo>
                      <a:pt x="26" y="7"/>
                      <a:pt x="30" y="3"/>
                      <a:pt x="32" y="0"/>
                    </a:cubicBezTo>
                    <a:cubicBezTo>
                      <a:pt x="26" y="2"/>
                      <a:pt x="21" y="5"/>
                      <a:pt x="16" y="9"/>
                    </a:cubicBezTo>
                    <a:cubicBezTo>
                      <a:pt x="10" y="15"/>
                      <a:pt x="5" y="24"/>
                      <a:pt x="0" y="30"/>
                    </a:cubicBezTo>
                  </a:path>
                </a:pathLst>
              </a:custGeom>
              <a:solidFill>
                <a:srgbClr val="BCBC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619" name="Freeform 194">
                <a:extLst>
                  <a:ext uri="{FF2B5EF4-FFF2-40B4-BE49-F238E27FC236}">
                    <a16:creationId xmlns:a16="http://schemas.microsoft.com/office/drawing/2014/main" id="{02CC4BDD-77AD-4CB3-8FCD-379A04B1AE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09" y="2905"/>
                <a:ext cx="40" cy="55"/>
              </a:xfrm>
              <a:custGeom>
                <a:avLst/>
                <a:gdLst>
                  <a:gd name="T0" fmla="*/ 19 w 27"/>
                  <a:gd name="T1" fmla="*/ 181 h 37"/>
                  <a:gd name="T2" fmla="*/ 129 w 27"/>
                  <a:gd name="T3" fmla="*/ 13 h 37"/>
                  <a:gd name="T4" fmla="*/ 33 w 27"/>
                  <a:gd name="T5" fmla="*/ 59 h 37"/>
                  <a:gd name="T6" fmla="*/ 13 w 27"/>
                  <a:gd name="T7" fmla="*/ 168 h 3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7" h="37">
                    <a:moveTo>
                      <a:pt x="4" y="37"/>
                    </a:moveTo>
                    <a:cubicBezTo>
                      <a:pt x="9" y="22"/>
                      <a:pt x="13" y="10"/>
                      <a:pt x="27" y="3"/>
                    </a:cubicBezTo>
                    <a:cubicBezTo>
                      <a:pt x="22" y="0"/>
                      <a:pt x="11" y="8"/>
                      <a:pt x="7" y="12"/>
                    </a:cubicBezTo>
                    <a:cubicBezTo>
                      <a:pt x="2" y="19"/>
                      <a:pt x="0" y="27"/>
                      <a:pt x="3" y="34"/>
                    </a:cubicBezTo>
                  </a:path>
                </a:pathLst>
              </a:custGeom>
              <a:solidFill>
                <a:srgbClr val="BCBC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620" name="Freeform 195">
                <a:extLst>
                  <a:ext uri="{FF2B5EF4-FFF2-40B4-BE49-F238E27FC236}">
                    <a16:creationId xmlns:a16="http://schemas.microsoft.com/office/drawing/2014/main" id="{C7CFF070-B742-4E9A-83D8-A48C49BDDA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67" y="2894"/>
                <a:ext cx="31" cy="46"/>
              </a:xfrm>
              <a:custGeom>
                <a:avLst/>
                <a:gdLst>
                  <a:gd name="T0" fmla="*/ 52 w 21"/>
                  <a:gd name="T1" fmla="*/ 150 h 31"/>
                  <a:gd name="T2" fmla="*/ 100 w 21"/>
                  <a:gd name="T3" fmla="*/ 0 h 31"/>
                  <a:gd name="T4" fmla="*/ 40 w 21"/>
                  <a:gd name="T5" fmla="*/ 22 h 31"/>
                  <a:gd name="T6" fmla="*/ 28 w 21"/>
                  <a:gd name="T7" fmla="*/ 150 h 3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1" h="31">
                    <a:moveTo>
                      <a:pt x="11" y="31"/>
                    </a:moveTo>
                    <a:cubicBezTo>
                      <a:pt x="10" y="22"/>
                      <a:pt x="12" y="6"/>
                      <a:pt x="21" y="0"/>
                    </a:cubicBezTo>
                    <a:cubicBezTo>
                      <a:pt x="16" y="0"/>
                      <a:pt x="12" y="1"/>
                      <a:pt x="8" y="5"/>
                    </a:cubicBezTo>
                    <a:cubicBezTo>
                      <a:pt x="0" y="13"/>
                      <a:pt x="2" y="22"/>
                      <a:pt x="6" y="31"/>
                    </a:cubicBezTo>
                  </a:path>
                </a:pathLst>
              </a:custGeom>
              <a:solidFill>
                <a:srgbClr val="BCBC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621" name="Freeform 196">
                <a:extLst>
                  <a:ext uri="{FF2B5EF4-FFF2-40B4-BE49-F238E27FC236}">
                    <a16:creationId xmlns:a16="http://schemas.microsoft.com/office/drawing/2014/main" id="{17E24077-C5E7-4159-A3E9-4C5E972499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30" y="2891"/>
                <a:ext cx="29" cy="51"/>
              </a:xfrm>
              <a:custGeom>
                <a:avLst/>
                <a:gdLst>
                  <a:gd name="T0" fmla="*/ 102 w 19"/>
                  <a:gd name="T1" fmla="*/ 0 h 34"/>
                  <a:gd name="T2" fmla="*/ 61 w 19"/>
                  <a:gd name="T3" fmla="*/ 174 h 34"/>
                  <a:gd name="T4" fmla="*/ 0 w 19"/>
                  <a:gd name="T5" fmla="*/ 102 h 34"/>
                  <a:gd name="T6" fmla="*/ 61 w 19"/>
                  <a:gd name="T7" fmla="*/ 12 h 3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9" h="34">
                    <a:moveTo>
                      <a:pt x="19" y="0"/>
                    </a:moveTo>
                    <a:cubicBezTo>
                      <a:pt x="6" y="6"/>
                      <a:pt x="6" y="24"/>
                      <a:pt x="11" y="34"/>
                    </a:cubicBezTo>
                    <a:cubicBezTo>
                      <a:pt x="5" y="32"/>
                      <a:pt x="1" y="27"/>
                      <a:pt x="0" y="20"/>
                    </a:cubicBezTo>
                    <a:cubicBezTo>
                      <a:pt x="0" y="11"/>
                      <a:pt x="5" y="7"/>
                      <a:pt x="11" y="2"/>
                    </a:cubicBezTo>
                  </a:path>
                </a:pathLst>
              </a:custGeom>
              <a:solidFill>
                <a:srgbClr val="BCBC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622" name="Freeform 197">
                <a:extLst>
                  <a:ext uri="{FF2B5EF4-FFF2-40B4-BE49-F238E27FC236}">
                    <a16:creationId xmlns:a16="http://schemas.microsoft.com/office/drawing/2014/main" id="{FF9B0D12-1C24-4B02-82CB-EF589DDA54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95" y="2900"/>
                <a:ext cx="18" cy="46"/>
              </a:xfrm>
              <a:custGeom>
                <a:avLst/>
                <a:gdLst>
                  <a:gd name="T0" fmla="*/ 48 w 12"/>
                  <a:gd name="T1" fmla="*/ 0 h 31"/>
                  <a:gd name="T2" fmla="*/ 62 w 12"/>
                  <a:gd name="T3" fmla="*/ 150 h 31"/>
                  <a:gd name="T4" fmla="*/ 18 w 12"/>
                  <a:gd name="T5" fmla="*/ 99 h 31"/>
                  <a:gd name="T6" fmla="*/ 39 w 12"/>
                  <a:gd name="T7" fmla="*/ 0 h 3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2" h="31">
                    <a:moveTo>
                      <a:pt x="9" y="0"/>
                    </a:moveTo>
                    <a:cubicBezTo>
                      <a:pt x="1" y="6"/>
                      <a:pt x="9" y="24"/>
                      <a:pt x="12" y="31"/>
                    </a:cubicBezTo>
                    <a:cubicBezTo>
                      <a:pt x="9" y="27"/>
                      <a:pt x="5" y="25"/>
                      <a:pt x="3" y="20"/>
                    </a:cubicBezTo>
                    <a:cubicBezTo>
                      <a:pt x="0" y="14"/>
                      <a:pt x="1" y="4"/>
                      <a:pt x="7" y="0"/>
                    </a:cubicBezTo>
                  </a:path>
                </a:pathLst>
              </a:custGeom>
              <a:solidFill>
                <a:srgbClr val="BCBC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623" name="Freeform 198">
                <a:extLst>
                  <a:ext uri="{FF2B5EF4-FFF2-40B4-BE49-F238E27FC236}">
                    <a16:creationId xmlns:a16="http://schemas.microsoft.com/office/drawing/2014/main" id="{AFE07D46-02FE-42B9-939D-ED7D0EA0E3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67" y="2905"/>
                <a:ext cx="18" cy="46"/>
              </a:xfrm>
              <a:custGeom>
                <a:avLst/>
                <a:gdLst>
                  <a:gd name="T0" fmla="*/ 32 w 12"/>
                  <a:gd name="T1" fmla="*/ 0 h 31"/>
                  <a:gd name="T2" fmla="*/ 27 w 12"/>
                  <a:gd name="T3" fmla="*/ 53 h 31"/>
                  <a:gd name="T4" fmla="*/ 62 w 12"/>
                  <a:gd name="T5" fmla="*/ 150 h 31"/>
                  <a:gd name="T6" fmla="*/ 21 w 12"/>
                  <a:gd name="T7" fmla="*/ 0 h 3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2" h="31">
                    <a:moveTo>
                      <a:pt x="6" y="0"/>
                    </a:moveTo>
                    <a:cubicBezTo>
                      <a:pt x="6" y="1"/>
                      <a:pt x="5" y="8"/>
                      <a:pt x="5" y="11"/>
                    </a:cubicBezTo>
                    <a:cubicBezTo>
                      <a:pt x="6" y="18"/>
                      <a:pt x="10" y="24"/>
                      <a:pt x="12" y="31"/>
                    </a:cubicBezTo>
                    <a:cubicBezTo>
                      <a:pt x="0" y="27"/>
                      <a:pt x="3" y="9"/>
                      <a:pt x="4" y="0"/>
                    </a:cubicBezTo>
                  </a:path>
                </a:pathLst>
              </a:custGeom>
              <a:solidFill>
                <a:srgbClr val="BCBC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624" name="Freeform 199">
                <a:extLst>
                  <a:ext uri="{FF2B5EF4-FFF2-40B4-BE49-F238E27FC236}">
                    <a16:creationId xmlns:a16="http://schemas.microsoft.com/office/drawing/2014/main" id="{52C6A16E-D280-48D6-BC94-0CAAB24B4E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39" y="2912"/>
                <a:ext cx="22" cy="52"/>
              </a:xfrm>
              <a:custGeom>
                <a:avLst/>
                <a:gdLst>
                  <a:gd name="T0" fmla="*/ 32 w 15"/>
                  <a:gd name="T1" fmla="*/ 0 h 35"/>
                  <a:gd name="T2" fmla="*/ 69 w 15"/>
                  <a:gd name="T3" fmla="*/ 169 h 35"/>
                  <a:gd name="T4" fmla="*/ 19 w 15"/>
                  <a:gd name="T5" fmla="*/ 101 h 35"/>
                  <a:gd name="T6" fmla="*/ 28 w 15"/>
                  <a:gd name="T7" fmla="*/ 9 h 3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5" h="35">
                    <a:moveTo>
                      <a:pt x="7" y="0"/>
                    </a:moveTo>
                    <a:cubicBezTo>
                      <a:pt x="1" y="9"/>
                      <a:pt x="9" y="26"/>
                      <a:pt x="15" y="35"/>
                    </a:cubicBezTo>
                    <a:cubicBezTo>
                      <a:pt x="11" y="31"/>
                      <a:pt x="6" y="27"/>
                      <a:pt x="4" y="21"/>
                    </a:cubicBezTo>
                    <a:cubicBezTo>
                      <a:pt x="3" y="17"/>
                      <a:pt x="0" y="4"/>
                      <a:pt x="6" y="2"/>
                    </a:cubicBezTo>
                  </a:path>
                </a:pathLst>
              </a:custGeom>
              <a:solidFill>
                <a:srgbClr val="BCBC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625" name="Freeform 200">
                <a:extLst>
                  <a:ext uri="{FF2B5EF4-FFF2-40B4-BE49-F238E27FC236}">
                    <a16:creationId xmlns:a16="http://schemas.microsoft.com/office/drawing/2014/main" id="{90496841-38B1-44B0-8A92-5F467240CA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3" y="2720"/>
                <a:ext cx="663" cy="674"/>
              </a:xfrm>
              <a:custGeom>
                <a:avLst/>
                <a:gdLst>
                  <a:gd name="T0" fmla="*/ 2128 w 448"/>
                  <a:gd name="T1" fmla="*/ 1953 h 456"/>
                  <a:gd name="T2" fmla="*/ 1101 w 448"/>
                  <a:gd name="T3" fmla="*/ 1650 h 456"/>
                  <a:gd name="T4" fmla="*/ 968 w 448"/>
                  <a:gd name="T5" fmla="*/ 1270 h 456"/>
                  <a:gd name="T6" fmla="*/ 123 w 448"/>
                  <a:gd name="T7" fmla="*/ 1075 h 456"/>
                  <a:gd name="T8" fmla="*/ 411 w 448"/>
                  <a:gd name="T9" fmla="*/ 370 h 456"/>
                  <a:gd name="T10" fmla="*/ 701 w 448"/>
                  <a:gd name="T11" fmla="*/ 0 h 456"/>
                  <a:gd name="T12" fmla="*/ 817 w 448"/>
                  <a:gd name="T13" fmla="*/ 182 h 456"/>
                  <a:gd name="T14" fmla="*/ 599 w 448"/>
                  <a:gd name="T15" fmla="*/ 387 h 456"/>
                  <a:gd name="T16" fmla="*/ 420 w 448"/>
                  <a:gd name="T17" fmla="*/ 1147 h 456"/>
                  <a:gd name="T18" fmla="*/ 1370 w 448"/>
                  <a:gd name="T19" fmla="*/ 1027 h 456"/>
                  <a:gd name="T20" fmla="*/ 1400 w 448"/>
                  <a:gd name="T21" fmla="*/ 1824 h 456"/>
                  <a:gd name="T22" fmla="*/ 2149 w 448"/>
                  <a:gd name="T23" fmla="*/ 1768 h 45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448" h="456">
                    <a:moveTo>
                      <a:pt x="444" y="409"/>
                    </a:moveTo>
                    <a:cubicBezTo>
                      <a:pt x="345" y="446"/>
                      <a:pt x="244" y="456"/>
                      <a:pt x="230" y="346"/>
                    </a:cubicBezTo>
                    <a:cubicBezTo>
                      <a:pt x="222" y="277"/>
                      <a:pt x="292" y="215"/>
                      <a:pt x="202" y="266"/>
                    </a:cubicBezTo>
                    <a:cubicBezTo>
                      <a:pt x="112" y="318"/>
                      <a:pt x="52" y="290"/>
                      <a:pt x="26" y="225"/>
                    </a:cubicBezTo>
                    <a:cubicBezTo>
                      <a:pt x="0" y="161"/>
                      <a:pt x="73" y="120"/>
                      <a:pt x="86" y="77"/>
                    </a:cubicBezTo>
                    <a:cubicBezTo>
                      <a:pt x="99" y="34"/>
                      <a:pt x="110" y="11"/>
                      <a:pt x="146" y="0"/>
                    </a:cubicBezTo>
                    <a:cubicBezTo>
                      <a:pt x="146" y="0"/>
                      <a:pt x="170" y="15"/>
                      <a:pt x="170" y="38"/>
                    </a:cubicBezTo>
                    <a:cubicBezTo>
                      <a:pt x="170" y="38"/>
                      <a:pt x="129" y="42"/>
                      <a:pt x="125" y="81"/>
                    </a:cubicBezTo>
                    <a:cubicBezTo>
                      <a:pt x="119" y="152"/>
                      <a:pt x="13" y="191"/>
                      <a:pt x="88" y="240"/>
                    </a:cubicBezTo>
                    <a:cubicBezTo>
                      <a:pt x="151" y="282"/>
                      <a:pt x="231" y="152"/>
                      <a:pt x="286" y="215"/>
                    </a:cubicBezTo>
                    <a:cubicBezTo>
                      <a:pt x="320" y="253"/>
                      <a:pt x="237" y="343"/>
                      <a:pt x="292" y="382"/>
                    </a:cubicBezTo>
                    <a:cubicBezTo>
                      <a:pt x="325" y="405"/>
                      <a:pt x="388" y="394"/>
                      <a:pt x="448" y="370"/>
                    </a:cubicBezTo>
                  </a:path>
                </a:pathLst>
              </a:custGeom>
              <a:noFill/>
              <a:ln w="952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626" name="Freeform 201">
                <a:extLst>
                  <a:ext uri="{FF2B5EF4-FFF2-40B4-BE49-F238E27FC236}">
                    <a16:creationId xmlns:a16="http://schemas.microsoft.com/office/drawing/2014/main" id="{7C4E00FE-2A79-4715-9B32-D69DF635B6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0" y="2847"/>
                <a:ext cx="351" cy="448"/>
              </a:xfrm>
              <a:custGeom>
                <a:avLst/>
                <a:gdLst>
                  <a:gd name="T0" fmla="*/ 0 w 237"/>
                  <a:gd name="T1" fmla="*/ 1280 h 303"/>
                  <a:gd name="T2" fmla="*/ 438 w 237"/>
                  <a:gd name="T3" fmla="*/ 1013 h 303"/>
                  <a:gd name="T4" fmla="*/ 729 w 237"/>
                  <a:gd name="T5" fmla="*/ 420 h 303"/>
                  <a:gd name="T6" fmla="*/ 172 w 237"/>
                  <a:gd name="T7" fmla="*/ 398 h 303"/>
                  <a:gd name="T8" fmla="*/ 110 w 237"/>
                  <a:gd name="T9" fmla="*/ 191 h 303"/>
                  <a:gd name="T10" fmla="*/ 912 w 237"/>
                  <a:gd name="T11" fmla="*/ 288 h 303"/>
                  <a:gd name="T12" fmla="*/ 273 w 237"/>
                  <a:gd name="T13" fmla="*/ 1335 h 303"/>
                  <a:gd name="T14" fmla="*/ 33 w 237"/>
                  <a:gd name="T15" fmla="*/ 1447 h 30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37" h="303">
                    <a:moveTo>
                      <a:pt x="0" y="268"/>
                    </a:moveTo>
                    <a:cubicBezTo>
                      <a:pt x="36" y="251"/>
                      <a:pt x="69" y="231"/>
                      <a:pt x="91" y="212"/>
                    </a:cubicBezTo>
                    <a:cubicBezTo>
                      <a:pt x="157" y="156"/>
                      <a:pt x="177" y="129"/>
                      <a:pt x="151" y="88"/>
                    </a:cubicBezTo>
                    <a:cubicBezTo>
                      <a:pt x="125" y="47"/>
                      <a:pt x="36" y="83"/>
                      <a:pt x="36" y="83"/>
                    </a:cubicBezTo>
                    <a:cubicBezTo>
                      <a:pt x="36" y="83"/>
                      <a:pt x="19" y="74"/>
                      <a:pt x="23" y="40"/>
                    </a:cubicBezTo>
                    <a:cubicBezTo>
                      <a:pt x="23" y="40"/>
                      <a:pt x="142" y="0"/>
                      <a:pt x="190" y="60"/>
                    </a:cubicBezTo>
                    <a:cubicBezTo>
                      <a:pt x="237" y="120"/>
                      <a:pt x="173" y="219"/>
                      <a:pt x="57" y="279"/>
                    </a:cubicBezTo>
                    <a:cubicBezTo>
                      <a:pt x="41" y="287"/>
                      <a:pt x="24" y="295"/>
                      <a:pt x="7" y="303"/>
                    </a:cubicBezTo>
                  </a:path>
                </a:pathLst>
              </a:custGeom>
              <a:noFill/>
              <a:ln w="952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627" name="Freeform 202">
                <a:extLst>
                  <a:ext uri="{FF2B5EF4-FFF2-40B4-BE49-F238E27FC236}">
                    <a16:creationId xmlns:a16="http://schemas.microsoft.com/office/drawing/2014/main" id="{73523614-3351-4648-959F-91AE751316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68" y="3105"/>
                <a:ext cx="62" cy="26"/>
              </a:xfrm>
              <a:custGeom>
                <a:avLst/>
                <a:gdLst>
                  <a:gd name="T0" fmla="*/ 0 w 42"/>
                  <a:gd name="T1" fmla="*/ 36 h 18"/>
                  <a:gd name="T2" fmla="*/ 128 w 42"/>
                  <a:gd name="T3" fmla="*/ 13 h 18"/>
                  <a:gd name="T4" fmla="*/ 187 w 42"/>
                  <a:gd name="T5" fmla="*/ 79 h 18"/>
                  <a:gd name="T6" fmla="*/ 0 w 42"/>
                  <a:gd name="T7" fmla="*/ 29 h 1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2" h="18">
                    <a:moveTo>
                      <a:pt x="0" y="8"/>
                    </a:moveTo>
                    <a:cubicBezTo>
                      <a:pt x="8" y="3"/>
                      <a:pt x="18" y="1"/>
                      <a:pt x="27" y="3"/>
                    </a:cubicBezTo>
                    <a:cubicBezTo>
                      <a:pt x="32" y="5"/>
                      <a:pt x="42" y="12"/>
                      <a:pt x="39" y="18"/>
                    </a:cubicBezTo>
                    <a:cubicBezTo>
                      <a:pt x="32" y="9"/>
                      <a:pt x="11" y="0"/>
                      <a:pt x="0" y="7"/>
                    </a:cubicBezTo>
                  </a:path>
                </a:pathLst>
              </a:custGeom>
              <a:solidFill>
                <a:srgbClr val="BCBC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628" name="Freeform 203">
                <a:extLst>
                  <a:ext uri="{FF2B5EF4-FFF2-40B4-BE49-F238E27FC236}">
                    <a16:creationId xmlns:a16="http://schemas.microsoft.com/office/drawing/2014/main" id="{9CB88E98-9B6A-4F79-A581-81D18ABD1D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4" y="3143"/>
                <a:ext cx="51" cy="33"/>
              </a:xfrm>
              <a:custGeom>
                <a:avLst/>
                <a:gdLst>
                  <a:gd name="T0" fmla="*/ 12 w 34"/>
                  <a:gd name="T1" fmla="*/ 12 h 22"/>
                  <a:gd name="T2" fmla="*/ 149 w 34"/>
                  <a:gd name="T3" fmla="*/ 39 h 22"/>
                  <a:gd name="T4" fmla="*/ 174 w 34"/>
                  <a:gd name="T5" fmla="*/ 113 h 22"/>
                  <a:gd name="T6" fmla="*/ 113 w 34"/>
                  <a:gd name="T7" fmla="*/ 53 h 22"/>
                  <a:gd name="T8" fmla="*/ 0 w 34"/>
                  <a:gd name="T9" fmla="*/ 27 h 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4" h="22">
                    <a:moveTo>
                      <a:pt x="2" y="2"/>
                    </a:moveTo>
                    <a:cubicBezTo>
                      <a:pt x="11" y="0"/>
                      <a:pt x="22" y="0"/>
                      <a:pt x="29" y="7"/>
                    </a:cubicBezTo>
                    <a:cubicBezTo>
                      <a:pt x="32" y="12"/>
                      <a:pt x="32" y="18"/>
                      <a:pt x="34" y="22"/>
                    </a:cubicBezTo>
                    <a:cubicBezTo>
                      <a:pt x="30" y="18"/>
                      <a:pt x="27" y="13"/>
                      <a:pt x="22" y="10"/>
                    </a:cubicBezTo>
                    <a:cubicBezTo>
                      <a:pt x="15" y="6"/>
                      <a:pt x="7" y="6"/>
                      <a:pt x="0" y="5"/>
                    </a:cubicBezTo>
                  </a:path>
                </a:pathLst>
              </a:custGeom>
              <a:solidFill>
                <a:srgbClr val="BCBC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629" name="Freeform 204">
                <a:extLst>
                  <a:ext uri="{FF2B5EF4-FFF2-40B4-BE49-F238E27FC236}">
                    <a16:creationId xmlns:a16="http://schemas.microsoft.com/office/drawing/2014/main" id="{96430C88-A66E-41D9-8857-241F1F41BE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4" y="3173"/>
                <a:ext cx="57" cy="34"/>
              </a:xfrm>
              <a:custGeom>
                <a:avLst/>
                <a:gdLst>
                  <a:gd name="T0" fmla="*/ 19 w 39"/>
                  <a:gd name="T1" fmla="*/ 77 h 23"/>
                  <a:gd name="T2" fmla="*/ 177 w 39"/>
                  <a:gd name="T3" fmla="*/ 109 h 23"/>
                  <a:gd name="T4" fmla="*/ 88 w 39"/>
                  <a:gd name="T5" fmla="*/ 77 h 23"/>
                  <a:gd name="T6" fmla="*/ 0 w 39"/>
                  <a:gd name="T7" fmla="*/ 90 h 2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9" h="23">
                    <a:moveTo>
                      <a:pt x="4" y="16"/>
                    </a:moveTo>
                    <a:cubicBezTo>
                      <a:pt x="7" y="0"/>
                      <a:pt x="37" y="10"/>
                      <a:pt x="39" y="23"/>
                    </a:cubicBezTo>
                    <a:cubicBezTo>
                      <a:pt x="33" y="21"/>
                      <a:pt x="26" y="17"/>
                      <a:pt x="19" y="16"/>
                    </a:cubicBezTo>
                    <a:cubicBezTo>
                      <a:pt x="11" y="14"/>
                      <a:pt x="7" y="16"/>
                      <a:pt x="0" y="19"/>
                    </a:cubicBezTo>
                  </a:path>
                </a:pathLst>
              </a:custGeom>
              <a:solidFill>
                <a:srgbClr val="BCBC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5383" name="Freeform 205">
              <a:extLst>
                <a:ext uri="{FF2B5EF4-FFF2-40B4-BE49-F238E27FC236}">
                  <a16:creationId xmlns:a16="http://schemas.microsoft.com/office/drawing/2014/main" id="{1CF30A5C-DDEC-46EF-97A2-6DAB2EBC5C2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6" y="3221"/>
              <a:ext cx="59" cy="30"/>
            </a:xfrm>
            <a:custGeom>
              <a:avLst/>
              <a:gdLst>
                <a:gd name="T0" fmla="*/ 9 w 40"/>
                <a:gd name="T1" fmla="*/ 80 h 20"/>
                <a:gd name="T2" fmla="*/ 189 w 40"/>
                <a:gd name="T3" fmla="*/ 102 h 20"/>
                <a:gd name="T4" fmla="*/ 0 w 40"/>
                <a:gd name="T5" fmla="*/ 72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0" h="20">
                  <a:moveTo>
                    <a:pt x="2" y="15"/>
                  </a:moveTo>
                  <a:cubicBezTo>
                    <a:pt x="14" y="2"/>
                    <a:pt x="33" y="7"/>
                    <a:pt x="40" y="20"/>
                  </a:cubicBezTo>
                  <a:cubicBezTo>
                    <a:pt x="32" y="17"/>
                    <a:pt x="7" y="0"/>
                    <a:pt x="0" y="14"/>
                  </a:cubicBezTo>
                </a:path>
              </a:pathLst>
            </a:custGeom>
            <a:solidFill>
              <a:srgbClr val="BC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384" name="Freeform 206">
              <a:extLst>
                <a:ext uri="{FF2B5EF4-FFF2-40B4-BE49-F238E27FC236}">
                  <a16:creationId xmlns:a16="http://schemas.microsoft.com/office/drawing/2014/main" id="{63D53B9C-70A9-4285-8364-05667C49698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7" y="3284"/>
              <a:ext cx="57" cy="26"/>
            </a:xfrm>
            <a:custGeom>
              <a:avLst/>
              <a:gdLst>
                <a:gd name="T0" fmla="*/ 13 w 39"/>
                <a:gd name="T1" fmla="*/ 42 h 18"/>
                <a:gd name="T2" fmla="*/ 129 w 39"/>
                <a:gd name="T3" fmla="*/ 19 h 18"/>
                <a:gd name="T4" fmla="*/ 177 w 39"/>
                <a:gd name="T5" fmla="*/ 79 h 18"/>
                <a:gd name="T6" fmla="*/ 0 w 39"/>
                <a:gd name="T7" fmla="*/ 61 h 1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9" h="18">
                  <a:moveTo>
                    <a:pt x="3" y="10"/>
                  </a:moveTo>
                  <a:cubicBezTo>
                    <a:pt x="8" y="1"/>
                    <a:pt x="20" y="0"/>
                    <a:pt x="28" y="4"/>
                  </a:cubicBezTo>
                  <a:cubicBezTo>
                    <a:pt x="36" y="7"/>
                    <a:pt x="36" y="11"/>
                    <a:pt x="39" y="18"/>
                  </a:cubicBezTo>
                  <a:cubicBezTo>
                    <a:pt x="29" y="15"/>
                    <a:pt x="10" y="3"/>
                    <a:pt x="0" y="14"/>
                  </a:cubicBezTo>
                </a:path>
              </a:pathLst>
            </a:custGeom>
            <a:solidFill>
              <a:srgbClr val="BC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385" name="Freeform 207">
              <a:extLst>
                <a:ext uri="{FF2B5EF4-FFF2-40B4-BE49-F238E27FC236}">
                  <a16:creationId xmlns:a16="http://schemas.microsoft.com/office/drawing/2014/main" id="{541B04B2-1D33-4B11-8982-E3A5BE8B5F45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4" y="3341"/>
              <a:ext cx="63" cy="34"/>
            </a:xfrm>
            <a:custGeom>
              <a:avLst/>
              <a:gdLst>
                <a:gd name="T0" fmla="*/ 0 w 43"/>
                <a:gd name="T1" fmla="*/ 81 h 23"/>
                <a:gd name="T2" fmla="*/ 116 w 43"/>
                <a:gd name="T3" fmla="*/ 13 h 23"/>
                <a:gd name="T4" fmla="*/ 198 w 43"/>
                <a:gd name="T5" fmla="*/ 87 h 23"/>
                <a:gd name="T6" fmla="*/ 9 w 43"/>
                <a:gd name="T7" fmla="*/ 109 h 2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3" h="23">
                  <a:moveTo>
                    <a:pt x="0" y="17"/>
                  </a:moveTo>
                  <a:cubicBezTo>
                    <a:pt x="2" y="6"/>
                    <a:pt x="16" y="0"/>
                    <a:pt x="25" y="3"/>
                  </a:cubicBezTo>
                  <a:cubicBezTo>
                    <a:pt x="35" y="5"/>
                    <a:pt x="38" y="12"/>
                    <a:pt x="43" y="18"/>
                  </a:cubicBezTo>
                  <a:cubicBezTo>
                    <a:pt x="33" y="13"/>
                    <a:pt x="4" y="2"/>
                    <a:pt x="2" y="23"/>
                  </a:cubicBezTo>
                </a:path>
              </a:pathLst>
            </a:custGeom>
            <a:solidFill>
              <a:srgbClr val="BC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386" name="Freeform 208">
              <a:extLst>
                <a:ext uri="{FF2B5EF4-FFF2-40B4-BE49-F238E27FC236}">
                  <a16:creationId xmlns:a16="http://schemas.microsoft.com/office/drawing/2014/main" id="{96BB8428-518C-40E3-8E4D-5A27D136FAB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4" y="3384"/>
              <a:ext cx="67" cy="49"/>
            </a:xfrm>
            <a:custGeom>
              <a:avLst/>
              <a:gdLst>
                <a:gd name="T0" fmla="*/ 22 w 45"/>
                <a:gd name="T1" fmla="*/ 150 h 33"/>
                <a:gd name="T2" fmla="*/ 140 w 45"/>
                <a:gd name="T3" fmla="*/ 1 h 33"/>
                <a:gd name="T4" fmla="*/ 222 w 45"/>
                <a:gd name="T5" fmla="*/ 19 h 33"/>
                <a:gd name="T6" fmla="*/ 94 w 45"/>
                <a:gd name="T7" fmla="*/ 49 h 33"/>
                <a:gd name="T8" fmla="*/ 22 w 45"/>
                <a:gd name="T9" fmla="*/ 160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5" h="33">
                  <a:moveTo>
                    <a:pt x="5" y="31"/>
                  </a:moveTo>
                  <a:cubicBezTo>
                    <a:pt x="0" y="19"/>
                    <a:pt x="17" y="2"/>
                    <a:pt x="28" y="1"/>
                  </a:cubicBezTo>
                  <a:cubicBezTo>
                    <a:pt x="34" y="0"/>
                    <a:pt x="40" y="2"/>
                    <a:pt x="45" y="4"/>
                  </a:cubicBezTo>
                  <a:cubicBezTo>
                    <a:pt x="36" y="4"/>
                    <a:pt x="26" y="6"/>
                    <a:pt x="19" y="10"/>
                  </a:cubicBezTo>
                  <a:cubicBezTo>
                    <a:pt x="13" y="13"/>
                    <a:pt x="2" y="26"/>
                    <a:pt x="5" y="33"/>
                  </a:cubicBezTo>
                </a:path>
              </a:pathLst>
            </a:custGeom>
            <a:solidFill>
              <a:srgbClr val="BC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387" name="Freeform 209">
              <a:extLst>
                <a:ext uri="{FF2B5EF4-FFF2-40B4-BE49-F238E27FC236}">
                  <a16:creationId xmlns:a16="http://schemas.microsoft.com/office/drawing/2014/main" id="{0EE57BC1-3C66-4BB1-B010-FB932841D19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5" y="3411"/>
              <a:ext cx="60" cy="68"/>
            </a:xfrm>
            <a:custGeom>
              <a:avLst/>
              <a:gdLst>
                <a:gd name="T0" fmla="*/ 41 w 41"/>
                <a:gd name="T1" fmla="*/ 197 h 46"/>
                <a:gd name="T2" fmla="*/ 189 w 41"/>
                <a:gd name="T3" fmla="*/ 52 h 46"/>
                <a:gd name="T4" fmla="*/ 79 w 41"/>
                <a:gd name="T5" fmla="*/ 123 h 46"/>
                <a:gd name="T6" fmla="*/ 50 w 41"/>
                <a:gd name="T7" fmla="*/ 220 h 4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1" h="46">
                  <a:moveTo>
                    <a:pt x="9" y="41"/>
                  </a:moveTo>
                  <a:cubicBezTo>
                    <a:pt x="0" y="29"/>
                    <a:pt x="30" y="0"/>
                    <a:pt x="41" y="11"/>
                  </a:cubicBezTo>
                  <a:cubicBezTo>
                    <a:pt x="32" y="15"/>
                    <a:pt x="24" y="18"/>
                    <a:pt x="17" y="26"/>
                  </a:cubicBezTo>
                  <a:cubicBezTo>
                    <a:pt x="14" y="30"/>
                    <a:pt x="6" y="41"/>
                    <a:pt x="11" y="46"/>
                  </a:cubicBezTo>
                </a:path>
              </a:pathLst>
            </a:custGeom>
            <a:solidFill>
              <a:srgbClr val="BC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388" name="Freeform 210">
              <a:extLst>
                <a:ext uri="{FF2B5EF4-FFF2-40B4-BE49-F238E27FC236}">
                  <a16:creationId xmlns:a16="http://schemas.microsoft.com/office/drawing/2014/main" id="{4C156DF0-A22D-49A7-A62D-637FE592CF9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2" y="3439"/>
              <a:ext cx="49" cy="77"/>
            </a:xfrm>
            <a:custGeom>
              <a:avLst/>
              <a:gdLst>
                <a:gd name="T0" fmla="*/ 68 w 33"/>
                <a:gd name="T1" fmla="*/ 201 h 52"/>
                <a:gd name="T2" fmla="*/ 160 w 33"/>
                <a:gd name="T3" fmla="*/ 9 h 52"/>
                <a:gd name="T4" fmla="*/ 88 w 33"/>
                <a:gd name="T5" fmla="*/ 110 h 52"/>
                <a:gd name="T6" fmla="*/ 73 w 33"/>
                <a:gd name="T7" fmla="*/ 250 h 5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" h="52">
                  <a:moveTo>
                    <a:pt x="14" y="42"/>
                  </a:moveTo>
                  <a:cubicBezTo>
                    <a:pt x="0" y="36"/>
                    <a:pt x="18" y="0"/>
                    <a:pt x="33" y="2"/>
                  </a:cubicBezTo>
                  <a:cubicBezTo>
                    <a:pt x="26" y="5"/>
                    <a:pt x="21" y="16"/>
                    <a:pt x="18" y="23"/>
                  </a:cubicBezTo>
                  <a:cubicBezTo>
                    <a:pt x="14" y="33"/>
                    <a:pt x="12" y="41"/>
                    <a:pt x="15" y="52"/>
                  </a:cubicBezTo>
                </a:path>
              </a:pathLst>
            </a:custGeom>
            <a:solidFill>
              <a:srgbClr val="BC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389" name="Freeform 211">
              <a:extLst>
                <a:ext uri="{FF2B5EF4-FFF2-40B4-BE49-F238E27FC236}">
                  <a16:creationId xmlns:a16="http://schemas.microsoft.com/office/drawing/2014/main" id="{E93CB4B0-90EB-4F92-96F0-88DBEDEAE6E9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9" y="3458"/>
              <a:ext cx="27" cy="61"/>
            </a:xfrm>
            <a:custGeom>
              <a:avLst/>
              <a:gdLst>
                <a:gd name="T0" fmla="*/ 48 w 18"/>
                <a:gd name="T1" fmla="*/ 168 h 41"/>
                <a:gd name="T2" fmla="*/ 32 w 18"/>
                <a:gd name="T3" fmla="*/ 49 h 41"/>
                <a:gd name="T4" fmla="*/ 93 w 18"/>
                <a:gd name="T5" fmla="*/ 0 h 41"/>
                <a:gd name="T6" fmla="*/ 41 w 18"/>
                <a:gd name="T7" fmla="*/ 109 h 41"/>
                <a:gd name="T8" fmla="*/ 68 w 18"/>
                <a:gd name="T9" fmla="*/ 190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41">
                  <a:moveTo>
                    <a:pt x="9" y="34"/>
                  </a:moveTo>
                  <a:cubicBezTo>
                    <a:pt x="0" y="32"/>
                    <a:pt x="3" y="16"/>
                    <a:pt x="6" y="10"/>
                  </a:cubicBezTo>
                  <a:cubicBezTo>
                    <a:pt x="9" y="4"/>
                    <a:pt x="12" y="1"/>
                    <a:pt x="18" y="0"/>
                  </a:cubicBezTo>
                  <a:cubicBezTo>
                    <a:pt x="14" y="7"/>
                    <a:pt x="10" y="14"/>
                    <a:pt x="8" y="22"/>
                  </a:cubicBezTo>
                  <a:cubicBezTo>
                    <a:pt x="8" y="25"/>
                    <a:pt x="7" y="41"/>
                    <a:pt x="13" y="39"/>
                  </a:cubicBezTo>
                </a:path>
              </a:pathLst>
            </a:custGeom>
            <a:solidFill>
              <a:srgbClr val="BC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390" name="Freeform 212">
              <a:extLst>
                <a:ext uri="{FF2B5EF4-FFF2-40B4-BE49-F238E27FC236}">
                  <a16:creationId xmlns:a16="http://schemas.microsoft.com/office/drawing/2014/main" id="{80BD3307-1B7D-418A-BCE0-31AB144C4687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4" y="3457"/>
              <a:ext cx="23" cy="60"/>
            </a:xfrm>
            <a:custGeom>
              <a:avLst/>
              <a:gdLst>
                <a:gd name="T0" fmla="*/ 47 w 16"/>
                <a:gd name="T1" fmla="*/ 170 h 41"/>
                <a:gd name="T2" fmla="*/ 68 w 16"/>
                <a:gd name="T3" fmla="*/ 0 h 41"/>
                <a:gd name="T4" fmla="*/ 66 w 16"/>
                <a:gd name="T5" fmla="*/ 189 h 4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41">
                  <a:moveTo>
                    <a:pt x="11" y="37"/>
                  </a:moveTo>
                  <a:cubicBezTo>
                    <a:pt x="0" y="35"/>
                    <a:pt x="2" y="2"/>
                    <a:pt x="16" y="0"/>
                  </a:cubicBezTo>
                  <a:cubicBezTo>
                    <a:pt x="10" y="9"/>
                    <a:pt x="4" y="35"/>
                    <a:pt x="15" y="41"/>
                  </a:cubicBezTo>
                </a:path>
              </a:pathLst>
            </a:custGeom>
            <a:solidFill>
              <a:srgbClr val="BC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391" name="Freeform 213">
              <a:extLst>
                <a:ext uri="{FF2B5EF4-FFF2-40B4-BE49-F238E27FC236}">
                  <a16:creationId xmlns:a16="http://schemas.microsoft.com/office/drawing/2014/main" id="{64556CC8-6EB9-4AC0-B6C7-532CCC92C9E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9" y="3445"/>
              <a:ext cx="30" cy="53"/>
            </a:xfrm>
            <a:custGeom>
              <a:avLst/>
              <a:gdLst>
                <a:gd name="T0" fmla="*/ 48 w 20"/>
                <a:gd name="T1" fmla="*/ 0 h 36"/>
                <a:gd name="T2" fmla="*/ 27 w 20"/>
                <a:gd name="T3" fmla="*/ 113 h 36"/>
                <a:gd name="T4" fmla="*/ 102 w 20"/>
                <a:gd name="T5" fmla="*/ 169 h 36"/>
                <a:gd name="T6" fmla="*/ 48 w 20"/>
                <a:gd name="T7" fmla="*/ 13 h 3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0" h="36">
                  <a:moveTo>
                    <a:pt x="9" y="0"/>
                  </a:moveTo>
                  <a:cubicBezTo>
                    <a:pt x="2" y="1"/>
                    <a:pt x="3" y="19"/>
                    <a:pt x="5" y="24"/>
                  </a:cubicBezTo>
                  <a:cubicBezTo>
                    <a:pt x="8" y="30"/>
                    <a:pt x="14" y="35"/>
                    <a:pt x="20" y="36"/>
                  </a:cubicBezTo>
                  <a:cubicBezTo>
                    <a:pt x="11" y="31"/>
                    <a:pt x="0" y="11"/>
                    <a:pt x="9" y="3"/>
                  </a:cubicBezTo>
                </a:path>
              </a:pathLst>
            </a:custGeom>
            <a:solidFill>
              <a:srgbClr val="BC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392" name="Freeform 214">
              <a:extLst>
                <a:ext uri="{FF2B5EF4-FFF2-40B4-BE49-F238E27FC236}">
                  <a16:creationId xmlns:a16="http://schemas.microsoft.com/office/drawing/2014/main" id="{45A392A4-64E7-4821-B00B-6FA4650CEFCB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0" y="3430"/>
              <a:ext cx="30" cy="65"/>
            </a:xfrm>
            <a:custGeom>
              <a:avLst/>
              <a:gdLst>
                <a:gd name="T0" fmla="*/ 48 w 20"/>
                <a:gd name="T1" fmla="*/ 9 h 44"/>
                <a:gd name="T2" fmla="*/ 102 w 20"/>
                <a:gd name="T3" fmla="*/ 182 h 44"/>
                <a:gd name="T4" fmla="*/ 72 w 20"/>
                <a:gd name="T5" fmla="*/ 133 h 44"/>
                <a:gd name="T6" fmla="*/ 62 w 20"/>
                <a:gd name="T7" fmla="*/ 22 h 4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0" h="44">
                  <a:moveTo>
                    <a:pt x="9" y="2"/>
                  </a:moveTo>
                  <a:cubicBezTo>
                    <a:pt x="0" y="0"/>
                    <a:pt x="4" y="44"/>
                    <a:pt x="20" y="38"/>
                  </a:cubicBezTo>
                  <a:cubicBezTo>
                    <a:pt x="18" y="34"/>
                    <a:pt x="15" y="32"/>
                    <a:pt x="14" y="28"/>
                  </a:cubicBezTo>
                  <a:cubicBezTo>
                    <a:pt x="10" y="21"/>
                    <a:pt x="9" y="13"/>
                    <a:pt x="12" y="5"/>
                  </a:cubicBezTo>
                </a:path>
              </a:pathLst>
            </a:custGeom>
            <a:solidFill>
              <a:srgbClr val="BC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393" name="Freeform 215">
              <a:extLst>
                <a:ext uri="{FF2B5EF4-FFF2-40B4-BE49-F238E27FC236}">
                  <a16:creationId xmlns:a16="http://schemas.microsoft.com/office/drawing/2014/main" id="{01D819C1-C60B-413E-AABC-01151A307B00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2" y="3403"/>
              <a:ext cx="31" cy="54"/>
            </a:xfrm>
            <a:custGeom>
              <a:avLst/>
              <a:gdLst>
                <a:gd name="T0" fmla="*/ 32 w 21"/>
                <a:gd name="T1" fmla="*/ 0 h 36"/>
                <a:gd name="T2" fmla="*/ 100 w 21"/>
                <a:gd name="T3" fmla="*/ 183 h 36"/>
                <a:gd name="T4" fmla="*/ 47 w 21"/>
                <a:gd name="T5" fmla="*/ 0 h 3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36">
                  <a:moveTo>
                    <a:pt x="7" y="0"/>
                  </a:moveTo>
                  <a:cubicBezTo>
                    <a:pt x="0" y="12"/>
                    <a:pt x="6" y="34"/>
                    <a:pt x="21" y="36"/>
                  </a:cubicBezTo>
                  <a:cubicBezTo>
                    <a:pt x="17" y="24"/>
                    <a:pt x="2" y="15"/>
                    <a:pt x="10" y="0"/>
                  </a:cubicBezTo>
                </a:path>
              </a:pathLst>
            </a:custGeom>
            <a:solidFill>
              <a:srgbClr val="BC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394" name="Freeform 216">
              <a:extLst>
                <a:ext uri="{FF2B5EF4-FFF2-40B4-BE49-F238E27FC236}">
                  <a16:creationId xmlns:a16="http://schemas.microsoft.com/office/drawing/2014/main" id="{F20D24F6-68B9-4EEA-86DC-A2C9CFFF687F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5" y="3378"/>
              <a:ext cx="38" cy="48"/>
            </a:xfrm>
            <a:custGeom>
              <a:avLst/>
              <a:gdLst>
                <a:gd name="T0" fmla="*/ 47 w 26"/>
                <a:gd name="T1" fmla="*/ 18 h 32"/>
                <a:gd name="T2" fmla="*/ 120 w 26"/>
                <a:gd name="T3" fmla="*/ 162 h 32"/>
                <a:gd name="T4" fmla="*/ 73 w 26"/>
                <a:gd name="T5" fmla="*/ 0 h 3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" h="32">
                  <a:moveTo>
                    <a:pt x="10" y="3"/>
                  </a:moveTo>
                  <a:cubicBezTo>
                    <a:pt x="0" y="8"/>
                    <a:pt x="17" y="31"/>
                    <a:pt x="26" y="32"/>
                  </a:cubicBezTo>
                  <a:cubicBezTo>
                    <a:pt x="22" y="23"/>
                    <a:pt x="6" y="12"/>
                    <a:pt x="16" y="0"/>
                  </a:cubicBezTo>
                </a:path>
              </a:pathLst>
            </a:custGeom>
            <a:solidFill>
              <a:srgbClr val="BC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395" name="Freeform 217">
              <a:extLst>
                <a:ext uri="{FF2B5EF4-FFF2-40B4-BE49-F238E27FC236}">
                  <a16:creationId xmlns:a16="http://schemas.microsoft.com/office/drawing/2014/main" id="{B386FF0E-66BD-4FB3-AC55-093B5FD60781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9" y="3353"/>
              <a:ext cx="36" cy="64"/>
            </a:xfrm>
            <a:custGeom>
              <a:avLst/>
              <a:gdLst>
                <a:gd name="T0" fmla="*/ 32 w 24"/>
                <a:gd name="T1" fmla="*/ 9 h 43"/>
                <a:gd name="T2" fmla="*/ 27 w 24"/>
                <a:gd name="T3" fmla="*/ 0 h 43"/>
                <a:gd name="T4" fmla="*/ 53 w 24"/>
                <a:gd name="T5" fmla="*/ 132 h 43"/>
                <a:gd name="T6" fmla="*/ 122 w 24"/>
                <a:gd name="T7" fmla="*/ 168 h 43"/>
                <a:gd name="T8" fmla="*/ 41 w 24"/>
                <a:gd name="T9" fmla="*/ 0 h 4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43">
                  <a:moveTo>
                    <a:pt x="6" y="2"/>
                  </a:moveTo>
                  <a:cubicBezTo>
                    <a:pt x="6" y="1"/>
                    <a:pt x="5" y="1"/>
                    <a:pt x="5" y="0"/>
                  </a:cubicBezTo>
                  <a:cubicBezTo>
                    <a:pt x="0" y="9"/>
                    <a:pt x="5" y="21"/>
                    <a:pt x="10" y="27"/>
                  </a:cubicBezTo>
                  <a:cubicBezTo>
                    <a:pt x="12" y="30"/>
                    <a:pt x="24" y="43"/>
                    <a:pt x="24" y="34"/>
                  </a:cubicBezTo>
                  <a:cubicBezTo>
                    <a:pt x="12" y="30"/>
                    <a:pt x="4" y="12"/>
                    <a:pt x="8" y="0"/>
                  </a:cubicBezTo>
                </a:path>
              </a:pathLst>
            </a:custGeom>
            <a:solidFill>
              <a:srgbClr val="BC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396" name="Freeform 218">
              <a:extLst>
                <a:ext uri="{FF2B5EF4-FFF2-40B4-BE49-F238E27FC236}">
                  <a16:creationId xmlns:a16="http://schemas.microsoft.com/office/drawing/2014/main" id="{3E1BE249-1525-4742-A86E-4CD8412D23F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4" y="3321"/>
              <a:ext cx="34" cy="57"/>
            </a:xfrm>
            <a:custGeom>
              <a:avLst/>
              <a:gdLst>
                <a:gd name="T0" fmla="*/ 41 w 23"/>
                <a:gd name="T1" fmla="*/ 1 h 39"/>
                <a:gd name="T2" fmla="*/ 22 w 23"/>
                <a:gd name="T3" fmla="*/ 82 h 39"/>
                <a:gd name="T4" fmla="*/ 109 w 23"/>
                <a:gd name="T5" fmla="*/ 177 h 39"/>
                <a:gd name="T6" fmla="*/ 52 w 23"/>
                <a:gd name="T7" fmla="*/ 0 h 3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3" h="39">
                  <a:moveTo>
                    <a:pt x="9" y="1"/>
                  </a:moveTo>
                  <a:cubicBezTo>
                    <a:pt x="4" y="3"/>
                    <a:pt x="5" y="13"/>
                    <a:pt x="5" y="18"/>
                  </a:cubicBezTo>
                  <a:cubicBezTo>
                    <a:pt x="7" y="26"/>
                    <a:pt x="14" y="38"/>
                    <a:pt x="23" y="39"/>
                  </a:cubicBezTo>
                  <a:cubicBezTo>
                    <a:pt x="17" y="25"/>
                    <a:pt x="0" y="16"/>
                    <a:pt x="11" y="0"/>
                  </a:cubicBezTo>
                </a:path>
              </a:pathLst>
            </a:custGeom>
            <a:solidFill>
              <a:srgbClr val="BC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397" name="Freeform 219">
              <a:extLst>
                <a:ext uri="{FF2B5EF4-FFF2-40B4-BE49-F238E27FC236}">
                  <a16:creationId xmlns:a16="http://schemas.microsoft.com/office/drawing/2014/main" id="{A4E3E8BB-A30A-42A2-90D0-7DC2D0474A5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8" y="3295"/>
              <a:ext cx="38" cy="58"/>
            </a:xfrm>
            <a:custGeom>
              <a:avLst/>
              <a:gdLst>
                <a:gd name="T0" fmla="*/ 60 w 26"/>
                <a:gd name="T1" fmla="*/ 22 h 39"/>
                <a:gd name="T2" fmla="*/ 41 w 26"/>
                <a:gd name="T3" fmla="*/ 82 h 39"/>
                <a:gd name="T4" fmla="*/ 120 w 26"/>
                <a:gd name="T5" fmla="*/ 190 h 39"/>
                <a:gd name="T6" fmla="*/ 79 w 26"/>
                <a:gd name="T7" fmla="*/ 0 h 3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6" h="39">
                  <a:moveTo>
                    <a:pt x="13" y="5"/>
                  </a:moveTo>
                  <a:cubicBezTo>
                    <a:pt x="9" y="3"/>
                    <a:pt x="9" y="13"/>
                    <a:pt x="9" y="17"/>
                  </a:cubicBezTo>
                  <a:cubicBezTo>
                    <a:pt x="10" y="26"/>
                    <a:pt x="17" y="35"/>
                    <a:pt x="26" y="39"/>
                  </a:cubicBezTo>
                  <a:cubicBezTo>
                    <a:pt x="24" y="29"/>
                    <a:pt x="0" y="10"/>
                    <a:pt x="17" y="0"/>
                  </a:cubicBezTo>
                </a:path>
              </a:pathLst>
            </a:custGeom>
            <a:solidFill>
              <a:srgbClr val="BC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398" name="Freeform 220">
              <a:extLst>
                <a:ext uri="{FF2B5EF4-FFF2-40B4-BE49-F238E27FC236}">
                  <a16:creationId xmlns:a16="http://schemas.microsoft.com/office/drawing/2014/main" id="{E0AB404C-8C42-479C-B335-E5A867489F1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1" y="3275"/>
              <a:ext cx="27" cy="60"/>
            </a:xfrm>
            <a:custGeom>
              <a:avLst/>
              <a:gdLst>
                <a:gd name="T0" fmla="*/ 80 w 18"/>
                <a:gd name="T1" fmla="*/ 0 h 41"/>
                <a:gd name="T2" fmla="*/ 81 w 18"/>
                <a:gd name="T3" fmla="*/ 189 h 41"/>
                <a:gd name="T4" fmla="*/ 62 w 18"/>
                <a:gd name="T5" fmla="*/ 130 h 41"/>
                <a:gd name="T6" fmla="*/ 93 w 18"/>
                <a:gd name="T7" fmla="*/ 1 h 4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8" h="41">
                  <a:moveTo>
                    <a:pt x="15" y="0"/>
                  </a:moveTo>
                  <a:cubicBezTo>
                    <a:pt x="0" y="3"/>
                    <a:pt x="7" y="35"/>
                    <a:pt x="16" y="41"/>
                  </a:cubicBezTo>
                  <a:cubicBezTo>
                    <a:pt x="15" y="37"/>
                    <a:pt x="13" y="33"/>
                    <a:pt x="12" y="29"/>
                  </a:cubicBezTo>
                  <a:cubicBezTo>
                    <a:pt x="11" y="23"/>
                    <a:pt x="11" y="3"/>
                    <a:pt x="18" y="1"/>
                  </a:cubicBezTo>
                </a:path>
              </a:pathLst>
            </a:custGeom>
            <a:solidFill>
              <a:srgbClr val="BC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399" name="Freeform 221">
              <a:extLst>
                <a:ext uri="{FF2B5EF4-FFF2-40B4-BE49-F238E27FC236}">
                  <a16:creationId xmlns:a16="http://schemas.microsoft.com/office/drawing/2014/main" id="{1359CDED-B856-48EB-91FA-D34E8478F0F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7" y="3257"/>
              <a:ext cx="31" cy="68"/>
            </a:xfrm>
            <a:custGeom>
              <a:avLst/>
              <a:gdLst>
                <a:gd name="T0" fmla="*/ 100 w 21"/>
                <a:gd name="T1" fmla="*/ 13 h 46"/>
                <a:gd name="T2" fmla="*/ 28 w 21"/>
                <a:gd name="T3" fmla="*/ 59 h 46"/>
                <a:gd name="T4" fmla="*/ 41 w 21"/>
                <a:gd name="T5" fmla="*/ 220 h 46"/>
                <a:gd name="T6" fmla="*/ 87 w 21"/>
                <a:gd name="T7" fmla="*/ 22 h 4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" h="46">
                  <a:moveTo>
                    <a:pt x="21" y="3"/>
                  </a:moveTo>
                  <a:cubicBezTo>
                    <a:pt x="16" y="0"/>
                    <a:pt x="9" y="8"/>
                    <a:pt x="6" y="12"/>
                  </a:cubicBezTo>
                  <a:cubicBezTo>
                    <a:pt x="0" y="22"/>
                    <a:pt x="3" y="37"/>
                    <a:pt x="9" y="46"/>
                  </a:cubicBezTo>
                  <a:cubicBezTo>
                    <a:pt x="6" y="36"/>
                    <a:pt x="5" y="8"/>
                    <a:pt x="18" y="5"/>
                  </a:cubicBezTo>
                </a:path>
              </a:pathLst>
            </a:custGeom>
            <a:solidFill>
              <a:srgbClr val="BC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00" name="Freeform 222">
              <a:extLst>
                <a:ext uri="{FF2B5EF4-FFF2-40B4-BE49-F238E27FC236}">
                  <a16:creationId xmlns:a16="http://schemas.microsoft.com/office/drawing/2014/main" id="{39538972-87F2-40D4-B5EE-616AFBF4717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8" y="3270"/>
              <a:ext cx="56" cy="55"/>
            </a:xfrm>
            <a:custGeom>
              <a:avLst/>
              <a:gdLst>
                <a:gd name="T0" fmla="*/ 47 w 38"/>
                <a:gd name="T1" fmla="*/ 168 h 37"/>
                <a:gd name="T2" fmla="*/ 81 w 38"/>
                <a:gd name="T3" fmla="*/ 40 h 37"/>
                <a:gd name="T4" fmla="*/ 180 w 38"/>
                <a:gd name="T5" fmla="*/ 0 h 37"/>
                <a:gd name="T6" fmla="*/ 40 w 38"/>
                <a:gd name="T7" fmla="*/ 181 h 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8" h="37">
                  <a:moveTo>
                    <a:pt x="10" y="34"/>
                  </a:moveTo>
                  <a:cubicBezTo>
                    <a:pt x="3" y="29"/>
                    <a:pt x="12" y="13"/>
                    <a:pt x="17" y="8"/>
                  </a:cubicBezTo>
                  <a:cubicBezTo>
                    <a:pt x="22" y="2"/>
                    <a:pt x="30" y="0"/>
                    <a:pt x="38" y="0"/>
                  </a:cubicBezTo>
                  <a:cubicBezTo>
                    <a:pt x="24" y="2"/>
                    <a:pt x="0" y="20"/>
                    <a:pt x="8" y="37"/>
                  </a:cubicBezTo>
                </a:path>
              </a:pathLst>
            </a:custGeom>
            <a:solidFill>
              <a:srgbClr val="BC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01" name="Freeform 223">
              <a:extLst>
                <a:ext uri="{FF2B5EF4-FFF2-40B4-BE49-F238E27FC236}">
                  <a16:creationId xmlns:a16="http://schemas.microsoft.com/office/drawing/2014/main" id="{9EB8BF3E-9802-453E-B793-7DE3BD55DDC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3" y="3298"/>
              <a:ext cx="74" cy="58"/>
            </a:xfrm>
            <a:custGeom>
              <a:avLst/>
              <a:gdLst>
                <a:gd name="T0" fmla="*/ 22 w 50"/>
                <a:gd name="T1" fmla="*/ 149 h 39"/>
                <a:gd name="T2" fmla="*/ 22 w 50"/>
                <a:gd name="T3" fmla="*/ 150 h 39"/>
                <a:gd name="T4" fmla="*/ 123 w 50"/>
                <a:gd name="T5" fmla="*/ 33 h 39"/>
                <a:gd name="T6" fmla="*/ 241 w 50"/>
                <a:gd name="T7" fmla="*/ 13 h 39"/>
                <a:gd name="T8" fmla="*/ 129 w 50"/>
                <a:gd name="T9" fmla="*/ 59 h 39"/>
                <a:gd name="T10" fmla="*/ 0 w 50"/>
                <a:gd name="T11" fmla="*/ 190 h 3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0" h="39">
                  <a:moveTo>
                    <a:pt x="5" y="30"/>
                  </a:moveTo>
                  <a:cubicBezTo>
                    <a:pt x="5" y="31"/>
                    <a:pt x="5" y="32"/>
                    <a:pt x="5" y="31"/>
                  </a:cubicBezTo>
                  <a:cubicBezTo>
                    <a:pt x="5" y="20"/>
                    <a:pt x="18" y="12"/>
                    <a:pt x="26" y="7"/>
                  </a:cubicBezTo>
                  <a:cubicBezTo>
                    <a:pt x="35" y="2"/>
                    <a:pt x="40" y="0"/>
                    <a:pt x="50" y="3"/>
                  </a:cubicBezTo>
                  <a:cubicBezTo>
                    <a:pt x="43" y="4"/>
                    <a:pt x="34" y="9"/>
                    <a:pt x="27" y="12"/>
                  </a:cubicBezTo>
                  <a:cubicBezTo>
                    <a:pt x="14" y="18"/>
                    <a:pt x="3" y="25"/>
                    <a:pt x="0" y="39"/>
                  </a:cubicBezTo>
                </a:path>
              </a:pathLst>
            </a:custGeom>
            <a:solidFill>
              <a:srgbClr val="BC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02" name="Freeform 224">
              <a:extLst>
                <a:ext uri="{FF2B5EF4-FFF2-40B4-BE49-F238E27FC236}">
                  <a16:creationId xmlns:a16="http://schemas.microsoft.com/office/drawing/2014/main" id="{A3D04A5B-E015-45F6-8AC7-62B1E922F8A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1" y="3341"/>
              <a:ext cx="65" cy="30"/>
            </a:xfrm>
            <a:custGeom>
              <a:avLst/>
              <a:gdLst>
                <a:gd name="T0" fmla="*/ 9 w 44"/>
                <a:gd name="T1" fmla="*/ 93 h 20"/>
                <a:gd name="T2" fmla="*/ 0 w 44"/>
                <a:gd name="T3" fmla="*/ 89 h 20"/>
                <a:gd name="T4" fmla="*/ 210 w 44"/>
                <a:gd name="T5" fmla="*/ 99 h 20"/>
                <a:gd name="T6" fmla="*/ 0 w 44"/>
                <a:gd name="T7" fmla="*/ 102 h 2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4" h="20">
                  <a:moveTo>
                    <a:pt x="2" y="18"/>
                  </a:moveTo>
                  <a:cubicBezTo>
                    <a:pt x="1" y="18"/>
                    <a:pt x="0" y="18"/>
                    <a:pt x="0" y="17"/>
                  </a:cubicBezTo>
                  <a:cubicBezTo>
                    <a:pt x="10" y="4"/>
                    <a:pt x="38" y="0"/>
                    <a:pt x="44" y="19"/>
                  </a:cubicBezTo>
                  <a:cubicBezTo>
                    <a:pt x="33" y="11"/>
                    <a:pt x="9" y="6"/>
                    <a:pt x="0" y="20"/>
                  </a:cubicBezTo>
                </a:path>
              </a:pathLst>
            </a:custGeom>
            <a:solidFill>
              <a:srgbClr val="BC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03" name="Freeform 225">
              <a:extLst>
                <a:ext uri="{FF2B5EF4-FFF2-40B4-BE49-F238E27FC236}">
                  <a16:creationId xmlns:a16="http://schemas.microsoft.com/office/drawing/2014/main" id="{1C79271C-029D-4B64-9156-20E64EC902D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2" y="3400"/>
              <a:ext cx="59" cy="23"/>
            </a:xfrm>
            <a:custGeom>
              <a:avLst/>
              <a:gdLst>
                <a:gd name="T0" fmla="*/ 19 w 40"/>
                <a:gd name="T1" fmla="*/ 28 h 15"/>
                <a:gd name="T2" fmla="*/ 109 w 40"/>
                <a:gd name="T3" fmla="*/ 12 h 15"/>
                <a:gd name="T4" fmla="*/ 189 w 40"/>
                <a:gd name="T5" fmla="*/ 83 h 15"/>
                <a:gd name="T6" fmla="*/ 142 w 40"/>
                <a:gd name="T7" fmla="*/ 40 h 15"/>
                <a:gd name="T8" fmla="*/ 0 w 40"/>
                <a:gd name="T9" fmla="*/ 61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15">
                  <a:moveTo>
                    <a:pt x="4" y="5"/>
                  </a:moveTo>
                  <a:cubicBezTo>
                    <a:pt x="1" y="1"/>
                    <a:pt x="19" y="0"/>
                    <a:pt x="23" y="2"/>
                  </a:cubicBezTo>
                  <a:cubicBezTo>
                    <a:pt x="29" y="4"/>
                    <a:pt x="36" y="10"/>
                    <a:pt x="40" y="15"/>
                  </a:cubicBezTo>
                  <a:cubicBezTo>
                    <a:pt x="36" y="14"/>
                    <a:pt x="34" y="9"/>
                    <a:pt x="30" y="7"/>
                  </a:cubicBezTo>
                  <a:cubicBezTo>
                    <a:pt x="21" y="2"/>
                    <a:pt x="8" y="5"/>
                    <a:pt x="0" y="11"/>
                  </a:cubicBezTo>
                </a:path>
              </a:pathLst>
            </a:custGeom>
            <a:solidFill>
              <a:srgbClr val="BC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04" name="Freeform 226">
              <a:extLst>
                <a:ext uri="{FF2B5EF4-FFF2-40B4-BE49-F238E27FC236}">
                  <a16:creationId xmlns:a16="http://schemas.microsoft.com/office/drawing/2014/main" id="{2CDBAFB6-5B74-480D-8F62-DFF6DB24A4D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2" y="3430"/>
              <a:ext cx="59" cy="31"/>
            </a:xfrm>
            <a:custGeom>
              <a:avLst/>
              <a:gdLst>
                <a:gd name="T0" fmla="*/ 1 w 40"/>
                <a:gd name="T1" fmla="*/ 41 h 21"/>
                <a:gd name="T2" fmla="*/ 77 w 40"/>
                <a:gd name="T3" fmla="*/ 1 h 21"/>
                <a:gd name="T4" fmla="*/ 189 w 40"/>
                <a:gd name="T5" fmla="*/ 100 h 21"/>
                <a:gd name="T6" fmla="*/ 156 w 40"/>
                <a:gd name="T7" fmla="*/ 77 h 21"/>
                <a:gd name="T8" fmla="*/ 81 w 40"/>
                <a:gd name="T9" fmla="*/ 41 h 21"/>
                <a:gd name="T10" fmla="*/ 0 w 40"/>
                <a:gd name="T11" fmla="*/ 61 h 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0" h="21">
                  <a:moveTo>
                    <a:pt x="1" y="9"/>
                  </a:moveTo>
                  <a:cubicBezTo>
                    <a:pt x="0" y="9"/>
                    <a:pt x="11" y="0"/>
                    <a:pt x="16" y="1"/>
                  </a:cubicBezTo>
                  <a:cubicBezTo>
                    <a:pt x="24" y="1"/>
                    <a:pt x="40" y="12"/>
                    <a:pt x="40" y="21"/>
                  </a:cubicBezTo>
                  <a:cubicBezTo>
                    <a:pt x="38" y="19"/>
                    <a:pt x="36" y="17"/>
                    <a:pt x="33" y="16"/>
                  </a:cubicBezTo>
                  <a:cubicBezTo>
                    <a:pt x="29" y="13"/>
                    <a:pt x="22" y="10"/>
                    <a:pt x="17" y="9"/>
                  </a:cubicBezTo>
                  <a:cubicBezTo>
                    <a:pt x="10" y="7"/>
                    <a:pt x="6" y="11"/>
                    <a:pt x="0" y="13"/>
                  </a:cubicBezTo>
                </a:path>
              </a:pathLst>
            </a:custGeom>
            <a:solidFill>
              <a:srgbClr val="BC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05" name="Freeform 227">
              <a:extLst>
                <a:ext uri="{FF2B5EF4-FFF2-40B4-BE49-F238E27FC236}">
                  <a16:creationId xmlns:a16="http://schemas.microsoft.com/office/drawing/2014/main" id="{CFD318FF-0ABF-4052-B91D-5C066AF10FC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2" y="3471"/>
              <a:ext cx="58" cy="34"/>
            </a:xfrm>
            <a:custGeom>
              <a:avLst/>
              <a:gdLst>
                <a:gd name="T0" fmla="*/ 19 w 39"/>
                <a:gd name="T1" fmla="*/ 68 h 23"/>
                <a:gd name="T2" fmla="*/ 181 w 39"/>
                <a:gd name="T3" fmla="*/ 109 h 23"/>
                <a:gd name="T4" fmla="*/ 0 w 39"/>
                <a:gd name="T5" fmla="*/ 72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9" h="23">
                  <a:moveTo>
                    <a:pt x="4" y="14"/>
                  </a:moveTo>
                  <a:cubicBezTo>
                    <a:pt x="12" y="0"/>
                    <a:pt x="39" y="5"/>
                    <a:pt x="37" y="23"/>
                  </a:cubicBezTo>
                  <a:cubicBezTo>
                    <a:pt x="32" y="13"/>
                    <a:pt x="8" y="3"/>
                    <a:pt x="0" y="15"/>
                  </a:cubicBezTo>
                </a:path>
              </a:pathLst>
            </a:custGeom>
            <a:solidFill>
              <a:srgbClr val="BC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06" name="Freeform 228">
              <a:extLst>
                <a:ext uri="{FF2B5EF4-FFF2-40B4-BE49-F238E27FC236}">
                  <a16:creationId xmlns:a16="http://schemas.microsoft.com/office/drawing/2014/main" id="{7D2A4E70-8748-47B7-A25E-44EAAC06CC8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6" y="3517"/>
              <a:ext cx="52" cy="24"/>
            </a:xfrm>
            <a:custGeom>
              <a:avLst/>
              <a:gdLst>
                <a:gd name="T0" fmla="*/ 1 w 35"/>
                <a:gd name="T1" fmla="*/ 80 h 16"/>
                <a:gd name="T2" fmla="*/ 169 w 35"/>
                <a:gd name="T3" fmla="*/ 81 h 16"/>
                <a:gd name="T4" fmla="*/ 0 w 35"/>
                <a:gd name="T5" fmla="*/ 80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5" h="16">
                  <a:moveTo>
                    <a:pt x="1" y="15"/>
                  </a:moveTo>
                  <a:cubicBezTo>
                    <a:pt x="2" y="0"/>
                    <a:pt x="33" y="2"/>
                    <a:pt x="35" y="16"/>
                  </a:cubicBezTo>
                  <a:cubicBezTo>
                    <a:pt x="25" y="11"/>
                    <a:pt x="10" y="5"/>
                    <a:pt x="0" y="15"/>
                  </a:cubicBezTo>
                </a:path>
              </a:pathLst>
            </a:custGeom>
            <a:solidFill>
              <a:srgbClr val="BC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07" name="Freeform 229">
              <a:extLst>
                <a:ext uri="{FF2B5EF4-FFF2-40B4-BE49-F238E27FC236}">
                  <a16:creationId xmlns:a16="http://schemas.microsoft.com/office/drawing/2014/main" id="{C9ACF315-CE8B-4636-AA5E-4064F6F37D66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5" y="3562"/>
              <a:ext cx="68" cy="48"/>
            </a:xfrm>
            <a:custGeom>
              <a:avLst/>
              <a:gdLst>
                <a:gd name="T0" fmla="*/ 1 w 46"/>
                <a:gd name="T1" fmla="*/ 111 h 33"/>
                <a:gd name="T2" fmla="*/ 220 w 46"/>
                <a:gd name="T3" fmla="*/ 89 h 33"/>
                <a:gd name="T4" fmla="*/ 114 w 46"/>
                <a:gd name="T5" fmla="*/ 76 h 33"/>
                <a:gd name="T6" fmla="*/ 1 w 46"/>
                <a:gd name="T7" fmla="*/ 148 h 3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6" h="33">
                  <a:moveTo>
                    <a:pt x="1" y="25"/>
                  </a:moveTo>
                  <a:cubicBezTo>
                    <a:pt x="1" y="0"/>
                    <a:pt x="34" y="10"/>
                    <a:pt x="46" y="20"/>
                  </a:cubicBezTo>
                  <a:cubicBezTo>
                    <a:pt x="38" y="19"/>
                    <a:pt x="32" y="17"/>
                    <a:pt x="24" y="17"/>
                  </a:cubicBezTo>
                  <a:cubicBezTo>
                    <a:pt x="16" y="17"/>
                    <a:pt x="0" y="22"/>
                    <a:pt x="1" y="33"/>
                  </a:cubicBezTo>
                </a:path>
              </a:pathLst>
            </a:custGeom>
            <a:solidFill>
              <a:srgbClr val="BC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08" name="Freeform 230">
              <a:extLst>
                <a:ext uri="{FF2B5EF4-FFF2-40B4-BE49-F238E27FC236}">
                  <a16:creationId xmlns:a16="http://schemas.microsoft.com/office/drawing/2014/main" id="{0CBEFF8B-0249-4A9C-AD75-9D7C8408DD6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1" y="3600"/>
              <a:ext cx="73" cy="83"/>
            </a:xfrm>
            <a:custGeom>
              <a:avLst/>
              <a:gdLst>
                <a:gd name="T0" fmla="*/ 228 w 50"/>
                <a:gd name="T1" fmla="*/ 59 h 56"/>
                <a:gd name="T2" fmla="*/ 69 w 50"/>
                <a:gd name="T3" fmla="*/ 110 h 56"/>
                <a:gd name="T4" fmla="*/ 32 w 50"/>
                <a:gd name="T5" fmla="*/ 270 h 56"/>
                <a:gd name="T6" fmla="*/ 117 w 50"/>
                <a:gd name="T7" fmla="*/ 108 h 56"/>
                <a:gd name="T8" fmla="*/ 223 w 50"/>
                <a:gd name="T9" fmla="*/ 68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56">
                  <a:moveTo>
                    <a:pt x="50" y="12"/>
                  </a:moveTo>
                  <a:cubicBezTo>
                    <a:pt x="44" y="0"/>
                    <a:pt x="20" y="17"/>
                    <a:pt x="15" y="23"/>
                  </a:cubicBezTo>
                  <a:cubicBezTo>
                    <a:pt x="11" y="28"/>
                    <a:pt x="0" y="51"/>
                    <a:pt x="7" y="56"/>
                  </a:cubicBezTo>
                  <a:cubicBezTo>
                    <a:pt x="3" y="45"/>
                    <a:pt x="19" y="29"/>
                    <a:pt x="26" y="22"/>
                  </a:cubicBezTo>
                  <a:cubicBezTo>
                    <a:pt x="32" y="17"/>
                    <a:pt x="41" y="14"/>
                    <a:pt x="49" y="14"/>
                  </a:cubicBezTo>
                </a:path>
              </a:pathLst>
            </a:custGeom>
            <a:solidFill>
              <a:srgbClr val="BC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09" name="Freeform 231">
              <a:extLst>
                <a:ext uri="{FF2B5EF4-FFF2-40B4-BE49-F238E27FC236}">
                  <a16:creationId xmlns:a16="http://schemas.microsoft.com/office/drawing/2014/main" id="{01CB8FCD-23F6-4D2D-B3CC-FBCBB8068B8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9" y="3630"/>
              <a:ext cx="37" cy="71"/>
            </a:xfrm>
            <a:custGeom>
              <a:avLst/>
              <a:gdLst>
                <a:gd name="T0" fmla="*/ 96 w 25"/>
                <a:gd name="T1" fmla="*/ 0 h 48"/>
                <a:gd name="T2" fmla="*/ 53 w 25"/>
                <a:gd name="T3" fmla="*/ 229 h 48"/>
                <a:gd name="T4" fmla="*/ 120 w 25"/>
                <a:gd name="T5" fmla="*/ 1 h 4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48">
                  <a:moveTo>
                    <a:pt x="20" y="0"/>
                  </a:moveTo>
                  <a:cubicBezTo>
                    <a:pt x="4" y="2"/>
                    <a:pt x="0" y="40"/>
                    <a:pt x="11" y="48"/>
                  </a:cubicBezTo>
                  <a:cubicBezTo>
                    <a:pt x="11" y="39"/>
                    <a:pt x="8" y="0"/>
                    <a:pt x="25" y="1"/>
                  </a:cubicBezTo>
                </a:path>
              </a:pathLst>
            </a:custGeom>
            <a:solidFill>
              <a:srgbClr val="BC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10" name="Freeform 232">
              <a:extLst>
                <a:ext uri="{FF2B5EF4-FFF2-40B4-BE49-F238E27FC236}">
                  <a16:creationId xmlns:a16="http://schemas.microsoft.com/office/drawing/2014/main" id="{D6278F83-1968-4679-A660-C0D330ECFE98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2" y="3630"/>
              <a:ext cx="22" cy="60"/>
            </a:xfrm>
            <a:custGeom>
              <a:avLst/>
              <a:gdLst>
                <a:gd name="T0" fmla="*/ 28 w 15"/>
                <a:gd name="T1" fmla="*/ 0 h 41"/>
                <a:gd name="T2" fmla="*/ 0 w 15"/>
                <a:gd name="T3" fmla="*/ 73 h 41"/>
                <a:gd name="T4" fmla="*/ 69 w 15"/>
                <a:gd name="T5" fmla="*/ 189 h 41"/>
                <a:gd name="T6" fmla="*/ 38 w 15"/>
                <a:gd name="T7" fmla="*/ 129 h 41"/>
                <a:gd name="T8" fmla="*/ 47 w 15"/>
                <a:gd name="T9" fmla="*/ 0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41">
                  <a:moveTo>
                    <a:pt x="6" y="0"/>
                  </a:moveTo>
                  <a:cubicBezTo>
                    <a:pt x="1" y="4"/>
                    <a:pt x="0" y="11"/>
                    <a:pt x="0" y="16"/>
                  </a:cubicBezTo>
                  <a:cubicBezTo>
                    <a:pt x="0" y="23"/>
                    <a:pt x="7" y="41"/>
                    <a:pt x="15" y="41"/>
                  </a:cubicBezTo>
                  <a:cubicBezTo>
                    <a:pt x="13" y="37"/>
                    <a:pt x="10" y="33"/>
                    <a:pt x="8" y="28"/>
                  </a:cubicBezTo>
                  <a:cubicBezTo>
                    <a:pt x="6" y="22"/>
                    <a:pt x="2" y="3"/>
                    <a:pt x="10" y="0"/>
                  </a:cubicBezTo>
                </a:path>
              </a:pathLst>
            </a:custGeom>
            <a:solidFill>
              <a:srgbClr val="BC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11" name="Freeform 233">
              <a:extLst>
                <a:ext uri="{FF2B5EF4-FFF2-40B4-BE49-F238E27FC236}">
                  <a16:creationId xmlns:a16="http://schemas.microsoft.com/office/drawing/2014/main" id="{020FD68F-C3F0-4956-A41C-66032137CB7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5" y="3621"/>
              <a:ext cx="30" cy="56"/>
            </a:xfrm>
            <a:custGeom>
              <a:avLst/>
              <a:gdLst>
                <a:gd name="T0" fmla="*/ 0 w 20"/>
                <a:gd name="T1" fmla="*/ 0 h 38"/>
                <a:gd name="T2" fmla="*/ 80 w 20"/>
                <a:gd name="T3" fmla="*/ 180 h 38"/>
                <a:gd name="T4" fmla="*/ 12 w 20"/>
                <a:gd name="T5" fmla="*/ 9 h 3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38">
                  <a:moveTo>
                    <a:pt x="0" y="0"/>
                  </a:moveTo>
                  <a:cubicBezTo>
                    <a:pt x="9" y="11"/>
                    <a:pt x="15" y="23"/>
                    <a:pt x="15" y="38"/>
                  </a:cubicBezTo>
                  <a:cubicBezTo>
                    <a:pt x="20" y="26"/>
                    <a:pt x="11" y="10"/>
                    <a:pt x="2" y="2"/>
                  </a:cubicBezTo>
                </a:path>
              </a:pathLst>
            </a:custGeom>
            <a:solidFill>
              <a:srgbClr val="BC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12" name="Freeform 234">
              <a:extLst>
                <a:ext uri="{FF2B5EF4-FFF2-40B4-BE49-F238E27FC236}">
                  <a16:creationId xmlns:a16="http://schemas.microsoft.com/office/drawing/2014/main" id="{3C0EA19A-F95A-4BAF-9F53-938F047F1BE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4" y="3605"/>
              <a:ext cx="31" cy="53"/>
            </a:xfrm>
            <a:custGeom>
              <a:avLst/>
              <a:gdLst>
                <a:gd name="T0" fmla="*/ 0 w 21"/>
                <a:gd name="T1" fmla="*/ 1 h 36"/>
                <a:gd name="T2" fmla="*/ 77 w 21"/>
                <a:gd name="T3" fmla="*/ 169 h 36"/>
                <a:gd name="T4" fmla="*/ 81 w 21"/>
                <a:gd name="T5" fmla="*/ 169 h 36"/>
                <a:gd name="T6" fmla="*/ 81 w 21"/>
                <a:gd name="T7" fmla="*/ 77 h 36"/>
                <a:gd name="T8" fmla="*/ 13 w 21"/>
                <a:gd name="T9" fmla="*/ 0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36">
                  <a:moveTo>
                    <a:pt x="0" y="1"/>
                  </a:moveTo>
                  <a:cubicBezTo>
                    <a:pt x="13" y="6"/>
                    <a:pt x="16" y="23"/>
                    <a:pt x="16" y="36"/>
                  </a:cubicBezTo>
                  <a:cubicBezTo>
                    <a:pt x="17" y="36"/>
                    <a:pt x="17" y="36"/>
                    <a:pt x="17" y="36"/>
                  </a:cubicBezTo>
                  <a:cubicBezTo>
                    <a:pt x="20" y="29"/>
                    <a:pt x="21" y="23"/>
                    <a:pt x="17" y="16"/>
                  </a:cubicBezTo>
                  <a:cubicBezTo>
                    <a:pt x="13" y="10"/>
                    <a:pt x="6" y="6"/>
                    <a:pt x="3" y="0"/>
                  </a:cubicBezTo>
                </a:path>
              </a:pathLst>
            </a:custGeom>
            <a:solidFill>
              <a:srgbClr val="BC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13" name="Freeform 235">
              <a:extLst>
                <a:ext uri="{FF2B5EF4-FFF2-40B4-BE49-F238E27FC236}">
                  <a16:creationId xmlns:a16="http://schemas.microsoft.com/office/drawing/2014/main" id="{FA803E6B-6561-4491-BC45-9267BCF6375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9" y="3584"/>
              <a:ext cx="30" cy="50"/>
            </a:xfrm>
            <a:custGeom>
              <a:avLst/>
              <a:gdLst>
                <a:gd name="T0" fmla="*/ 0 w 20"/>
                <a:gd name="T1" fmla="*/ 22 h 34"/>
                <a:gd name="T2" fmla="*/ 53 w 20"/>
                <a:gd name="T3" fmla="*/ 60 h 34"/>
                <a:gd name="T4" fmla="*/ 81 w 20"/>
                <a:gd name="T5" fmla="*/ 160 h 34"/>
                <a:gd name="T6" fmla="*/ 99 w 20"/>
                <a:gd name="T7" fmla="*/ 100 h 34"/>
                <a:gd name="T8" fmla="*/ 53 w 20"/>
                <a:gd name="T9" fmla="*/ 22 h 34"/>
                <a:gd name="T10" fmla="*/ 12 w 20"/>
                <a:gd name="T11" fmla="*/ 0 h 3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0" h="34">
                  <a:moveTo>
                    <a:pt x="0" y="5"/>
                  </a:moveTo>
                  <a:cubicBezTo>
                    <a:pt x="1" y="4"/>
                    <a:pt x="8" y="10"/>
                    <a:pt x="10" y="13"/>
                  </a:cubicBezTo>
                  <a:cubicBezTo>
                    <a:pt x="15" y="19"/>
                    <a:pt x="16" y="26"/>
                    <a:pt x="16" y="34"/>
                  </a:cubicBezTo>
                  <a:cubicBezTo>
                    <a:pt x="20" y="30"/>
                    <a:pt x="20" y="26"/>
                    <a:pt x="19" y="21"/>
                  </a:cubicBezTo>
                  <a:cubicBezTo>
                    <a:pt x="18" y="14"/>
                    <a:pt x="16" y="8"/>
                    <a:pt x="10" y="5"/>
                  </a:cubicBezTo>
                  <a:cubicBezTo>
                    <a:pt x="7" y="3"/>
                    <a:pt x="4" y="2"/>
                    <a:pt x="2" y="0"/>
                  </a:cubicBezTo>
                </a:path>
              </a:pathLst>
            </a:custGeom>
            <a:solidFill>
              <a:srgbClr val="BC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14" name="Freeform 236">
              <a:extLst>
                <a:ext uri="{FF2B5EF4-FFF2-40B4-BE49-F238E27FC236}">
                  <a16:creationId xmlns:a16="http://schemas.microsoft.com/office/drawing/2014/main" id="{46A982D3-B5AD-42BD-94BC-C745F201077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2" y="3551"/>
              <a:ext cx="32" cy="57"/>
            </a:xfrm>
            <a:custGeom>
              <a:avLst/>
              <a:gdLst>
                <a:gd name="T0" fmla="*/ 0 w 22"/>
                <a:gd name="T1" fmla="*/ 21 h 38"/>
                <a:gd name="T2" fmla="*/ 52 w 22"/>
                <a:gd name="T3" fmla="*/ 89 h 38"/>
                <a:gd name="T4" fmla="*/ 76 w 22"/>
                <a:gd name="T5" fmla="*/ 194 h 38"/>
                <a:gd name="T6" fmla="*/ 95 w 22"/>
                <a:gd name="T7" fmla="*/ 102 h 38"/>
                <a:gd name="T8" fmla="*/ 19 w 22"/>
                <a:gd name="T9" fmla="*/ 0 h 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38">
                  <a:moveTo>
                    <a:pt x="0" y="4"/>
                  </a:moveTo>
                  <a:cubicBezTo>
                    <a:pt x="3" y="9"/>
                    <a:pt x="9" y="12"/>
                    <a:pt x="12" y="17"/>
                  </a:cubicBezTo>
                  <a:cubicBezTo>
                    <a:pt x="15" y="24"/>
                    <a:pt x="14" y="31"/>
                    <a:pt x="17" y="38"/>
                  </a:cubicBezTo>
                  <a:cubicBezTo>
                    <a:pt x="21" y="33"/>
                    <a:pt x="22" y="26"/>
                    <a:pt x="21" y="20"/>
                  </a:cubicBezTo>
                  <a:cubicBezTo>
                    <a:pt x="19" y="8"/>
                    <a:pt x="11" y="7"/>
                    <a:pt x="4" y="0"/>
                  </a:cubicBezTo>
                </a:path>
              </a:pathLst>
            </a:custGeom>
            <a:solidFill>
              <a:srgbClr val="BC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15" name="Freeform 237">
              <a:extLst>
                <a:ext uri="{FF2B5EF4-FFF2-40B4-BE49-F238E27FC236}">
                  <a16:creationId xmlns:a16="http://schemas.microsoft.com/office/drawing/2014/main" id="{255DEB31-4DFB-43CF-BD51-4207B42C0C6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6" y="3532"/>
              <a:ext cx="53" cy="50"/>
            </a:xfrm>
            <a:custGeom>
              <a:avLst/>
              <a:gdLst>
                <a:gd name="T0" fmla="*/ 0 w 36"/>
                <a:gd name="T1" fmla="*/ 0 h 34"/>
                <a:gd name="T2" fmla="*/ 93 w 36"/>
                <a:gd name="T3" fmla="*/ 160 h 34"/>
                <a:gd name="T4" fmla="*/ 9 w 36"/>
                <a:gd name="T5" fmla="*/ 0 h 3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6" h="34">
                  <a:moveTo>
                    <a:pt x="0" y="0"/>
                  </a:moveTo>
                  <a:cubicBezTo>
                    <a:pt x="12" y="9"/>
                    <a:pt x="21" y="18"/>
                    <a:pt x="20" y="34"/>
                  </a:cubicBezTo>
                  <a:cubicBezTo>
                    <a:pt x="36" y="21"/>
                    <a:pt x="17" y="3"/>
                    <a:pt x="2" y="0"/>
                  </a:cubicBezTo>
                </a:path>
              </a:pathLst>
            </a:custGeom>
            <a:solidFill>
              <a:srgbClr val="BC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16" name="Freeform 238">
              <a:extLst>
                <a:ext uri="{FF2B5EF4-FFF2-40B4-BE49-F238E27FC236}">
                  <a16:creationId xmlns:a16="http://schemas.microsoft.com/office/drawing/2014/main" id="{981E5CAF-885F-42DF-8D64-67D88F10FF3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4" y="3495"/>
              <a:ext cx="49" cy="50"/>
            </a:xfrm>
            <a:custGeom>
              <a:avLst/>
              <a:gdLst>
                <a:gd name="T0" fmla="*/ 0 w 33"/>
                <a:gd name="T1" fmla="*/ 13 h 34"/>
                <a:gd name="T2" fmla="*/ 73 w 33"/>
                <a:gd name="T3" fmla="*/ 60 h 34"/>
                <a:gd name="T4" fmla="*/ 122 w 33"/>
                <a:gd name="T5" fmla="*/ 160 h 34"/>
                <a:gd name="T6" fmla="*/ 22 w 33"/>
                <a:gd name="T7" fmla="*/ 1 h 3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" h="34">
                  <a:moveTo>
                    <a:pt x="0" y="3"/>
                  </a:moveTo>
                  <a:cubicBezTo>
                    <a:pt x="2" y="0"/>
                    <a:pt x="13" y="11"/>
                    <a:pt x="15" y="13"/>
                  </a:cubicBezTo>
                  <a:cubicBezTo>
                    <a:pt x="21" y="20"/>
                    <a:pt x="22" y="27"/>
                    <a:pt x="25" y="34"/>
                  </a:cubicBezTo>
                  <a:cubicBezTo>
                    <a:pt x="33" y="22"/>
                    <a:pt x="20" y="0"/>
                    <a:pt x="5" y="1"/>
                  </a:cubicBezTo>
                </a:path>
              </a:pathLst>
            </a:custGeom>
            <a:solidFill>
              <a:srgbClr val="BC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17" name="Freeform 239">
              <a:extLst>
                <a:ext uri="{FF2B5EF4-FFF2-40B4-BE49-F238E27FC236}">
                  <a16:creationId xmlns:a16="http://schemas.microsoft.com/office/drawing/2014/main" id="{A0E7544C-891A-4090-9388-1B0A4A98FA2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4" y="3451"/>
              <a:ext cx="49" cy="44"/>
            </a:xfrm>
            <a:custGeom>
              <a:avLst/>
              <a:gdLst>
                <a:gd name="T0" fmla="*/ 0 w 33"/>
                <a:gd name="T1" fmla="*/ 22 h 30"/>
                <a:gd name="T2" fmla="*/ 131 w 33"/>
                <a:gd name="T3" fmla="*/ 139 h 30"/>
                <a:gd name="T4" fmla="*/ 28 w 33"/>
                <a:gd name="T5" fmla="*/ 9 h 3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3" h="30">
                  <a:moveTo>
                    <a:pt x="0" y="5"/>
                  </a:moveTo>
                  <a:cubicBezTo>
                    <a:pt x="13" y="5"/>
                    <a:pt x="28" y="19"/>
                    <a:pt x="27" y="30"/>
                  </a:cubicBezTo>
                  <a:cubicBezTo>
                    <a:pt x="33" y="17"/>
                    <a:pt x="18" y="0"/>
                    <a:pt x="6" y="2"/>
                  </a:cubicBezTo>
                </a:path>
              </a:pathLst>
            </a:custGeom>
            <a:solidFill>
              <a:srgbClr val="BC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18" name="Freeform 240">
              <a:extLst>
                <a:ext uri="{FF2B5EF4-FFF2-40B4-BE49-F238E27FC236}">
                  <a16:creationId xmlns:a16="http://schemas.microsoft.com/office/drawing/2014/main" id="{9F420F8A-5337-4464-AABE-D00D800E928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8" y="3402"/>
              <a:ext cx="51" cy="47"/>
            </a:xfrm>
            <a:custGeom>
              <a:avLst/>
              <a:gdLst>
                <a:gd name="T0" fmla="*/ 0 w 34"/>
                <a:gd name="T1" fmla="*/ 47 h 32"/>
                <a:gd name="T2" fmla="*/ 134 w 34"/>
                <a:gd name="T3" fmla="*/ 148 h 32"/>
                <a:gd name="T4" fmla="*/ 21 w 34"/>
                <a:gd name="T5" fmla="*/ 22 h 3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4" h="32">
                  <a:moveTo>
                    <a:pt x="0" y="10"/>
                  </a:moveTo>
                  <a:cubicBezTo>
                    <a:pt x="9" y="14"/>
                    <a:pt x="27" y="19"/>
                    <a:pt x="26" y="32"/>
                  </a:cubicBezTo>
                  <a:cubicBezTo>
                    <a:pt x="34" y="18"/>
                    <a:pt x="18" y="0"/>
                    <a:pt x="4" y="5"/>
                  </a:cubicBezTo>
                </a:path>
              </a:pathLst>
            </a:custGeom>
            <a:solidFill>
              <a:srgbClr val="BC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19" name="Freeform 241">
              <a:extLst>
                <a:ext uri="{FF2B5EF4-FFF2-40B4-BE49-F238E27FC236}">
                  <a16:creationId xmlns:a16="http://schemas.microsoft.com/office/drawing/2014/main" id="{D4F81683-1C9A-4AC8-93D9-1FF8E6FA00B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6" y="3377"/>
              <a:ext cx="54" cy="34"/>
            </a:xfrm>
            <a:custGeom>
              <a:avLst/>
              <a:gdLst>
                <a:gd name="T0" fmla="*/ 21 w 36"/>
                <a:gd name="T1" fmla="*/ 9 h 23"/>
                <a:gd name="T2" fmla="*/ 113 w 36"/>
                <a:gd name="T3" fmla="*/ 40 h 23"/>
                <a:gd name="T4" fmla="*/ 183 w 36"/>
                <a:gd name="T5" fmla="*/ 109 h 23"/>
                <a:gd name="T6" fmla="*/ 108 w 36"/>
                <a:gd name="T7" fmla="*/ 22 h 23"/>
                <a:gd name="T8" fmla="*/ 8 w 36"/>
                <a:gd name="T9" fmla="*/ 13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6" h="23">
                  <a:moveTo>
                    <a:pt x="4" y="2"/>
                  </a:moveTo>
                  <a:cubicBezTo>
                    <a:pt x="4" y="2"/>
                    <a:pt x="19" y="7"/>
                    <a:pt x="22" y="8"/>
                  </a:cubicBezTo>
                  <a:cubicBezTo>
                    <a:pt x="28" y="12"/>
                    <a:pt x="32" y="17"/>
                    <a:pt x="36" y="23"/>
                  </a:cubicBezTo>
                  <a:cubicBezTo>
                    <a:pt x="35" y="15"/>
                    <a:pt x="28" y="9"/>
                    <a:pt x="21" y="5"/>
                  </a:cubicBezTo>
                  <a:cubicBezTo>
                    <a:pt x="18" y="3"/>
                    <a:pt x="0" y="0"/>
                    <a:pt x="1" y="3"/>
                  </a:cubicBezTo>
                </a:path>
              </a:pathLst>
            </a:custGeom>
            <a:solidFill>
              <a:srgbClr val="BC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20" name="Freeform 242">
              <a:extLst>
                <a:ext uri="{FF2B5EF4-FFF2-40B4-BE49-F238E27FC236}">
                  <a16:creationId xmlns:a16="http://schemas.microsoft.com/office/drawing/2014/main" id="{DFF444AB-B4AA-4B57-8A25-81CC2D557BA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0" y="3332"/>
              <a:ext cx="47" cy="36"/>
            </a:xfrm>
            <a:custGeom>
              <a:avLst/>
              <a:gdLst>
                <a:gd name="T0" fmla="*/ 0 w 32"/>
                <a:gd name="T1" fmla="*/ 53 h 24"/>
                <a:gd name="T2" fmla="*/ 148 w 32"/>
                <a:gd name="T3" fmla="*/ 122 h 24"/>
                <a:gd name="T4" fmla="*/ 107 w 32"/>
                <a:gd name="T5" fmla="*/ 39 h 24"/>
                <a:gd name="T6" fmla="*/ 13 w 32"/>
                <a:gd name="T7" fmla="*/ 32 h 2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2" h="24">
                  <a:moveTo>
                    <a:pt x="0" y="10"/>
                  </a:moveTo>
                  <a:cubicBezTo>
                    <a:pt x="11" y="11"/>
                    <a:pt x="26" y="8"/>
                    <a:pt x="32" y="24"/>
                  </a:cubicBezTo>
                  <a:cubicBezTo>
                    <a:pt x="32" y="18"/>
                    <a:pt x="28" y="11"/>
                    <a:pt x="23" y="7"/>
                  </a:cubicBezTo>
                  <a:cubicBezTo>
                    <a:pt x="16" y="0"/>
                    <a:pt x="11" y="7"/>
                    <a:pt x="3" y="6"/>
                  </a:cubicBezTo>
                </a:path>
              </a:pathLst>
            </a:custGeom>
            <a:solidFill>
              <a:srgbClr val="BC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21" name="Freeform 243">
              <a:extLst>
                <a:ext uri="{FF2B5EF4-FFF2-40B4-BE49-F238E27FC236}">
                  <a16:creationId xmlns:a16="http://schemas.microsoft.com/office/drawing/2014/main" id="{C380E59A-2AD5-4141-A5D5-F6B44C4505E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9" y="3297"/>
              <a:ext cx="51" cy="28"/>
            </a:xfrm>
            <a:custGeom>
              <a:avLst/>
              <a:gdLst>
                <a:gd name="T0" fmla="*/ 0 w 35"/>
                <a:gd name="T1" fmla="*/ 81 h 19"/>
                <a:gd name="T2" fmla="*/ 157 w 35"/>
                <a:gd name="T3" fmla="*/ 88 h 19"/>
                <a:gd name="T4" fmla="*/ 0 w 35"/>
                <a:gd name="T5" fmla="*/ 69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5" h="19">
                  <a:moveTo>
                    <a:pt x="0" y="17"/>
                  </a:moveTo>
                  <a:cubicBezTo>
                    <a:pt x="9" y="10"/>
                    <a:pt x="27" y="13"/>
                    <a:pt x="35" y="19"/>
                  </a:cubicBezTo>
                  <a:cubicBezTo>
                    <a:pt x="28" y="10"/>
                    <a:pt x="8" y="0"/>
                    <a:pt x="0" y="15"/>
                  </a:cubicBezTo>
                </a:path>
              </a:pathLst>
            </a:custGeom>
            <a:solidFill>
              <a:srgbClr val="BC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22" name="Freeform 244">
              <a:extLst>
                <a:ext uri="{FF2B5EF4-FFF2-40B4-BE49-F238E27FC236}">
                  <a16:creationId xmlns:a16="http://schemas.microsoft.com/office/drawing/2014/main" id="{575BC1D3-2CCE-4052-8737-B0B80D9F841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9" y="3260"/>
              <a:ext cx="60" cy="29"/>
            </a:xfrm>
            <a:custGeom>
              <a:avLst/>
              <a:gdLst>
                <a:gd name="T0" fmla="*/ 9 w 41"/>
                <a:gd name="T1" fmla="*/ 88 h 20"/>
                <a:gd name="T2" fmla="*/ 189 w 41"/>
                <a:gd name="T3" fmla="*/ 67 h 20"/>
                <a:gd name="T4" fmla="*/ 0 w 41"/>
                <a:gd name="T5" fmla="*/ 88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1" h="20">
                  <a:moveTo>
                    <a:pt x="2" y="20"/>
                  </a:moveTo>
                  <a:cubicBezTo>
                    <a:pt x="7" y="13"/>
                    <a:pt x="35" y="5"/>
                    <a:pt x="41" y="15"/>
                  </a:cubicBezTo>
                  <a:cubicBezTo>
                    <a:pt x="29" y="0"/>
                    <a:pt x="7" y="5"/>
                    <a:pt x="0" y="20"/>
                  </a:cubicBezTo>
                </a:path>
              </a:pathLst>
            </a:custGeom>
            <a:solidFill>
              <a:srgbClr val="BC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23" name="Freeform 245">
              <a:extLst>
                <a:ext uri="{FF2B5EF4-FFF2-40B4-BE49-F238E27FC236}">
                  <a16:creationId xmlns:a16="http://schemas.microsoft.com/office/drawing/2014/main" id="{D3F17AE3-1738-41F3-99FD-37186CA93F0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1" y="3215"/>
              <a:ext cx="50" cy="32"/>
            </a:xfrm>
            <a:custGeom>
              <a:avLst/>
              <a:gdLst>
                <a:gd name="T0" fmla="*/ 19 w 34"/>
                <a:gd name="T1" fmla="*/ 114 h 21"/>
                <a:gd name="T2" fmla="*/ 160 w 34"/>
                <a:gd name="T3" fmla="*/ 53 h 21"/>
                <a:gd name="T4" fmla="*/ 109 w 34"/>
                <a:gd name="T5" fmla="*/ 18 h 21"/>
                <a:gd name="T6" fmla="*/ 0 w 34"/>
                <a:gd name="T7" fmla="*/ 107 h 2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4" h="21">
                  <a:moveTo>
                    <a:pt x="4" y="21"/>
                  </a:moveTo>
                  <a:cubicBezTo>
                    <a:pt x="5" y="9"/>
                    <a:pt x="24" y="7"/>
                    <a:pt x="34" y="10"/>
                  </a:cubicBezTo>
                  <a:cubicBezTo>
                    <a:pt x="31" y="7"/>
                    <a:pt x="27" y="4"/>
                    <a:pt x="23" y="3"/>
                  </a:cubicBezTo>
                  <a:cubicBezTo>
                    <a:pt x="12" y="0"/>
                    <a:pt x="6" y="13"/>
                    <a:pt x="0" y="20"/>
                  </a:cubicBezTo>
                </a:path>
              </a:pathLst>
            </a:custGeom>
            <a:solidFill>
              <a:srgbClr val="BC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24" name="Freeform 246">
              <a:extLst>
                <a:ext uri="{FF2B5EF4-FFF2-40B4-BE49-F238E27FC236}">
                  <a16:creationId xmlns:a16="http://schemas.microsoft.com/office/drawing/2014/main" id="{5D36C563-907F-43AD-8901-B2536FFDFE2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3" y="3171"/>
              <a:ext cx="51" cy="40"/>
            </a:xfrm>
            <a:custGeom>
              <a:avLst/>
              <a:gdLst>
                <a:gd name="T0" fmla="*/ 21 w 34"/>
                <a:gd name="T1" fmla="*/ 129 h 27"/>
                <a:gd name="T2" fmla="*/ 174 w 34"/>
                <a:gd name="T3" fmla="*/ 49 h 27"/>
                <a:gd name="T4" fmla="*/ 102 w 34"/>
                <a:gd name="T5" fmla="*/ 13 h 27"/>
                <a:gd name="T6" fmla="*/ 0 w 34"/>
                <a:gd name="T7" fmla="*/ 129 h 2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4" h="27">
                  <a:moveTo>
                    <a:pt x="4" y="27"/>
                  </a:moveTo>
                  <a:cubicBezTo>
                    <a:pt x="9" y="20"/>
                    <a:pt x="25" y="0"/>
                    <a:pt x="34" y="10"/>
                  </a:cubicBezTo>
                  <a:cubicBezTo>
                    <a:pt x="31" y="5"/>
                    <a:pt x="26" y="3"/>
                    <a:pt x="20" y="3"/>
                  </a:cubicBezTo>
                  <a:cubicBezTo>
                    <a:pt x="7" y="4"/>
                    <a:pt x="2" y="15"/>
                    <a:pt x="0" y="27"/>
                  </a:cubicBezTo>
                </a:path>
              </a:pathLst>
            </a:custGeom>
            <a:solidFill>
              <a:srgbClr val="BC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25" name="Freeform 247">
              <a:extLst>
                <a:ext uri="{FF2B5EF4-FFF2-40B4-BE49-F238E27FC236}">
                  <a16:creationId xmlns:a16="http://schemas.microsoft.com/office/drawing/2014/main" id="{E7E49B88-AD80-494F-800E-28A4658DC34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1" y="3133"/>
              <a:ext cx="46" cy="45"/>
            </a:xfrm>
            <a:custGeom>
              <a:avLst/>
              <a:gdLst>
                <a:gd name="T0" fmla="*/ 13 w 31"/>
                <a:gd name="T1" fmla="*/ 136 h 31"/>
                <a:gd name="T2" fmla="*/ 150 w 31"/>
                <a:gd name="T3" fmla="*/ 32 h 31"/>
                <a:gd name="T4" fmla="*/ 68 w 31"/>
                <a:gd name="T5" fmla="*/ 22 h 31"/>
                <a:gd name="T6" fmla="*/ 0 w 31"/>
                <a:gd name="T7" fmla="*/ 120 h 3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1" h="31">
                  <a:moveTo>
                    <a:pt x="3" y="31"/>
                  </a:moveTo>
                  <a:cubicBezTo>
                    <a:pt x="5" y="22"/>
                    <a:pt x="20" y="0"/>
                    <a:pt x="31" y="7"/>
                  </a:cubicBezTo>
                  <a:cubicBezTo>
                    <a:pt x="25" y="6"/>
                    <a:pt x="20" y="3"/>
                    <a:pt x="14" y="5"/>
                  </a:cubicBezTo>
                  <a:cubicBezTo>
                    <a:pt x="5" y="8"/>
                    <a:pt x="0" y="18"/>
                    <a:pt x="0" y="27"/>
                  </a:cubicBezTo>
                </a:path>
              </a:pathLst>
            </a:custGeom>
            <a:solidFill>
              <a:srgbClr val="BC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26" name="Freeform 248">
              <a:extLst>
                <a:ext uri="{FF2B5EF4-FFF2-40B4-BE49-F238E27FC236}">
                  <a16:creationId xmlns:a16="http://schemas.microsoft.com/office/drawing/2014/main" id="{179D70EB-131E-433F-ABB7-70DC9EF5133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6" y="3097"/>
              <a:ext cx="44" cy="47"/>
            </a:xfrm>
            <a:custGeom>
              <a:avLst/>
              <a:gdLst>
                <a:gd name="T0" fmla="*/ 0 w 30"/>
                <a:gd name="T1" fmla="*/ 147 h 32"/>
                <a:gd name="T2" fmla="*/ 139 w 30"/>
                <a:gd name="T3" fmla="*/ 51 h 32"/>
                <a:gd name="T4" fmla="*/ 28 w 30"/>
                <a:gd name="T5" fmla="*/ 148 h 3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0" h="32">
                  <a:moveTo>
                    <a:pt x="0" y="31"/>
                  </a:moveTo>
                  <a:cubicBezTo>
                    <a:pt x="7" y="20"/>
                    <a:pt x="14" y="0"/>
                    <a:pt x="30" y="11"/>
                  </a:cubicBezTo>
                  <a:cubicBezTo>
                    <a:pt x="21" y="8"/>
                    <a:pt x="2" y="23"/>
                    <a:pt x="6" y="32"/>
                  </a:cubicBezTo>
                </a:path>
              </a:pathLst>
            </a:custGeom>
            <a:solidFill>
              <a:srgbClr val="BC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27" name="Freeform 249">
              <a:extLst>
                <a:ext uri="{FF2B5EF4-FFF2-40B4-BE49-F238E27FC236}">
                  <a16:creationId xmlns:a16="http://schemas.microsoft.com/office/drawing/2014/main" id="{843DC6FF-8E15-43F9-AC23-BC2189055B9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5" y="3069"/>
              <a:ext cx="1253" cy="641"/>
            </a:xfrm>
            <a:custGeom>
              <a:avLst/>
              <a:gdLst>
                <a:gd name="T0" fmla="*/ 3277 w 847"/>
                <a:gd name="T1" fmla="*/ 241 h 433"/>
                <a:gd name="T2" fmla="*/ 3243 w 847"/>
                <a:gd name="T3" fmla="*/ 1297 h 433"/>
                <a:gd name="T4" fmla="*/ 2256 w 847"/>
                <a:gd name="T5" fmla="*/ 1340 h 433"/>
                <a:gd name="T6" fmla="*/ 1999 w 847"/>
                <a:gd name="T7" fmla="*/ 607 h 433"/>
                <a:gd name="T8" fmla="*/ 364 w 847"/>
                <a:gd name="T9" fmla="*/ 1013 h 433"/>
                <a:gd name="T10" fmla="*/ 636 w 847"/>
                <a:gd name="T11" fmla="*/ 133 h 433"/>
                <a:gd name="T12" fmla="*/ 411 w 847"/>
                <a:gd name="T13" fmla="*/ 90 h 433"/>
                <a:gd name="T14" fmla="*/ 149 w 847"/>
                <a:gd name="T15" fmla="*/ 1132 h 433"/>
                <a:gd name="T16" fmla="*/ 1210 w 847"/>
                <a:gd name="T17" fmla="*/ 1251 h 433"/>
                <a:gd name="T18" fmla="*/ 2117 w 847"/>
                <a:gd name="T19" fmla="*/ 1132 h 433"/>
                <a:gd name="T20" fmla="*/ 2210 w 847"/>
                <a:gd name="T21" fmla="*/ 2061 h 433"/>
                <a:gd name="T22" fmla="*/ 3607 w 847"/>
                <a:gd name="T23" fmla="*/ 1196 h 433"/>
                <a:gd name="T24" fmla="*/ 3416 w 847"/>
                <a:gd name="T25" fmla="*/ 90 h 433"/>
                <a:gd name="T26" fmla="*/ 3277 w 847"/>
                <a:gd name="T27" fmla="*/ 241 h 43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847" h="433">
                  <a:moveTo>
                    <a:pt x="684" y="50"/>
                  </a:moveTo>
                  <a:cubicBezTo>
                    <a:pt x="684" y="50"/>
                    <a:pt x="825" y="124"/>
                    <a:pt x="677" y="270"/>
                  </a:cubicBezTo>
                  <a:cubicBezTo>
                    <a:pt x="517" y="428"/>
                    <a:pt x="422" y="398"/>
                    <a:pt x="471" y="279"/>
                  </a:cubicBezTo>
                  <a:cubicBezTo>
                    <a:pt x="500" y="207"/>
                    <a:pt x="533" y="115"/>
                    <a:pt x="417" y="126"/>
                  </a:cubicBezTo>
                  <a:cubicBezTo>
                    <a:pt x="300" y="137"/>
                    <a:pt x="125" y="354"/>
                    <a:pt x="76" y="211"/>
                  </a:cubicBezTo>
                  <a:cubicBezTo>
                    <a:pt x="54" y="146"/>
                    <a:pt x="133" y="28"/>
                    <a:pt x="133" y="28"/>
                  </a:cubicBezTo>
                  <a:cubicBezTo>
                    <a:pt x="133" y="28"/>
                    <a:pt x="119" y="0"/>
                    <a:pt x="86" y="19"/>
                  </a:cubicBezTo>
                  <a:cubicBezTo>
                    <a:pt x="86" y="19"/>
                    <a:pt x="0" y="160"/>
                    <a:pt x="31" y="236"/>
                  </a:cubicBezTo>
                  <a:cubicBezTo>
                    <a:pt x="63" y="312"/>
                    <a:pt x="143" y="328"/>
                    <a:pt x="253" y="261"/>
                  </a:cubicBezTo>
                  <a:cubicBezTo>
                    <a:pt x="363" y="193"/>
                    <a:pt x="484" y="115"/>
                    <a:pt x="442" y="236"/>
                  </a:cubicBezTo>
                  <a:cubicBezTo>
                    <a:pt x="395" y="368"/>
                    <a:pt x="406" y="424"/>
                    <a:pt x="462" y="429"/>
                  </a:cubicBezTo>
                  <a:cubicBezTo>
                    <a:pt x="518" y="433"/>
                    <a:pt x="652" y="391"/>
                    <a:pt x="753" y="249"/>
                  </a:cubicBezTo>
                  <a:cubicBezTo>
                    <a:pt x="847" y="117"/>
                    <a:pt x="713" y="19"/>
                    <a:pt x="713" y="19"/>
                  </a:cubicBezTo>
                  <a:cubicBezTo>
                    <a:pt x="713" y="19"/>
                    <a:pt x="677" y="21"/>
                    <a:pt x="684" y="50"/>
                  </a:cubicBezTo>
                  <a:close/>
                </a:path>
              </a:pathLst>
            </a:custGeom>
            <a:noFill/>
            <a:ln w="952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28" name="Freeform 250">
              <a:extLst>
                <a:ext uri="{FF2B5EF4-FFF2-40B4-BE49-F238E27FC236}">
                  <a16:creationId xmlns:a16="http://schemas.microsoft.com/office/drawing/2014/main" id="{AC355979-AC5C-403C-9F2D-37884793E70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0" y="2695"/>
              <a:ext cx="86" cy="44"/>
            </a:xfrm>
            <a:custGeom>
              <a:avLst/>
              <a:gdLst>
                <a:gd name="T0" fmla="*/ 0 w 58"/>
                <a:gd name="T1" fmla="*/ 56 h 30"/>
                <a:gd name="T2" fmla="*/ 160 w 58"/>
                <a:gd name="T3" fmla="*/ 38 h 30"/>
                <a:gd name="T4" fmla="*/ 282 w 58"/>
                <a:gd name="T5" fmla="*/ 139 h 30"/>
                <a:gd name="T6" fmla="*/ 169 w 58"/>
                <a:gd name="T7" fmla="*/ 19 h 30"/>
                <a:gd name="T8" fmla="*/ 13 w 58"/>
                <a:gd name="T9" fmla="*/ 47 h 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8" h="30">
                  <a:moveTo>
                    <a:pt x="0" y="12"/>
                  </a:moveTo>
                  <a:cubicBezTo>
                    <a:pt x="7" y="6"/>
                    <a:pt x="24" y="5"/>
                    <a:pt x="33" y="8"/>
                  </a:cubicBezTo>
                  <a:cubicBezTo>
                    <a:pt x="46" y="12"/>
                    <a:pt x="51" y="20"/>
                    <a:pt x="58" y="30"/>
                  </a:cubicBezTo>
                  <a:cubicBezTo>
                    <a:pt x="57" y="16"/>
                    <a:pt x="49" y="7"/>
                    <a:pt x="35" y="4"/>
                  </a:cubicBezTo>
                  <a:cubicBezTo>
                    <a:pt x="28" y="2"/>
                    <a:pt x="5" y="0"/>
                    <a:pt x="3" y="10"/>
                  </a:cubicBezTo>
                </a:path>
              </a:pathLst>
            </a:custGeom>
            <a:solidFill>
              <a:srgbClr val="6768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29" name="Freeform 251">
              <a:extLst>
                <a:ext uri="{FF2B5EF4-FFF2-40B4-BE49-F238E27FC236}">
                  <a16:creationId xmlns:a16="http://schemas.microsoft.com/office/drawing/2014/main" id="{C2B41AF4-5966-4D11-A0A7-4F45C441019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4" y="2544"/>
              <a:ext cx="63" cy="50"/>
            </a:xfrm>
            <a:custGeom>
              <a:avLst/>
              <a:gdLst>
                <a:gd name="T0" fmla="*/ 0 w 42"/>
                <a:gd name="T1" fmla="*/ 47 h 34"/>
                <a:gd name="T2" fmla="*/ 215 w 42"/>
                <a:gd name="T3" fmla="*/ 160 h 34"/>
                <a:gd name="T4" fmla="*/ 161 w 42"/>
                <a:gd name="T5" fmla="*/ 38 h 34"/>
                <a:gd name="T6" fmla="*/ 21 w 42"/>
                <a:gd name="T7" fmla="*/ 38 h 3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2" h="34">
                  <a:moveTo>
                    <a:pt x="0" y="10"/>
                  </a:moveTo>
                  <a:cubicBezTo>
                    <a:pt x="18" y="0"/>
                    <a:pt x="37" y="17"/>
                    <a:pt x="42" y="34"/>
                  </a:cubicBezTo>
                  <a:cubicBezTo>
                    <a:pt x="42" y="24"/>
                    <a:pt x="40" y="13"/>
                    <a:pt x="31" y="8"/>
                  </a:cubicBezTo>
                  <a:cubicBezTo>
                    <a:pt x="25" y="5"/>
                    <a:pt x="9" y="5"/>
                    <a:pt x="4" y="8"/>
                  </a:cubicBezTo>
                </a:path>
              </a:pathLst>
            </a:custGeom>
            <a:solidFill>
              <a:srgbClr val="6768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5364" name="Group 252">
            <a:extLst>
              <a:ext uri="{FF2B5EF4-FFF2-40B4-BE49-F238E27FC236}">
                <a16:creationId xmlns:a16="http://schemas.microsoft.com/office/drawing/2014/main" id="{16F029FF-870D-4AFC-9DB3-0AAA5E0E081E}"/>
              </a:ext>
            </a:extLst>
          </p:cNvPr>
          <p:cNvGrpSpPr>
            <a:grpSpLocks/>
          </p:cNvGrpSpPr>
          <p:nvPr/>
        </p:nvGrpSpPr>
        <p:grpSpPr bwMode="auto">
          <a:xfrm>
            <a:off x="8237538" y="2197100"/>
            <a:ext cx="1444625" cy="2489200"/>
            <a:chOff x="3983" y="1256"/>
            <a:chExt cx="1186" cy="2043"/>
          </a:xfrm>
        </p:grpSpPr>
        <p:sp>
          <p:nvSpPr>
            <p:cNvPr id="15365" name="Freeform 253">
              <a:extLst>
                <a:ext uri="{FF2B5EF4-FFF2-40B4-BE49-F238E27FC236}">
                  <a16:creationId xmlns:a16="http://schemas.microsoft.com/office/drawing/2014/main" id="{75CFADDB-C573-4E93-BE6A-6E806DE5A6A3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8" y="3131"/>
              <a:ext cx="145" cy="168"/>
            </a:xfrm>
            <a:custGeom>
              <a:avLst/>
              <a:gdLst>
                <a:gd name="T0" fmla="*/ 1250 w 58"/>
                <a:gd name="T1" fmla="*/ 0 h 63"/>
                <a:gd name="T2" fmla="*/ 2188 w 58"/>
                <a:gd name="T3" fmla="*/ 149 h 63"/>
                <a:gd name="T4" fmla="*/ 1408 w 58"/>
                <a:gd name="T5" fmla="*/ 2979 h 63"/>
                <a:gd name="T6" fmla="*/ 83 w 58"/>
                <a:gd name="T7" fmla="*/ 363 h 6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8" h="63">
                  <a:moveTo>
                    <a:pt x="32" y="0"/>
                  </a:moveTo>
                  <a:cubicBezTo>
                    <a:pt x="39" y="3"/>
                    <a:pt x="48" y="3"/>
                    <a:pt x="56" y="3"/>
                  </a:cubicBezTo>
                  <a:cubicBezTo>
                    <a:pt x="57" y="21"/>
                    <a:pt x="58" y="56"/>
                    <a:pt x="36" y="59"/>
                  </a:cubicBezTo>
                  <a:cubicBezTo>
                    <a:pt x="11" y="63"/>
                    <a:pt x="0" y="25"/>
                    <a:pt x="2" y="7"/>
                  </a:cubicBezTo>
                </a:path>
              </a:pathLst>
            </a:custGeom>
            <a:solidFill>
              <a:srgbClr val="CCCA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366" name="Freeform 254">
              <a:extLst>
                <a:ext uri="{FF2B5EF4-FFF2-40B4-BE49-F238E27FC236}">
                  <a16:creationId xmlns:a16="http://schemas.microsoft.com/office/drawing/2014/main" id="{27ADB57D-4839-4D4D-9B9C-8FFE3BB391C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3" y="1256"/>
              <a:ext cx="1181" cy="1749"/>
            </a:xfrm>
            <a:custGeom>
              <a:avLst/>
              <a:gdLst>
                <a:gd name="T0" fmla="*/ 18501 w 472"/>
                <a:gd name="T1" fmla="*/ 30871 h 656"/>
                <a:gd name="T2" fmla="*/ 16729 w 472"/>
                <a:gd name="T3" fmla="*/ 33146 h 656"/>
                <a:gd name="T4" fmla="*/ 1772 w 472"/>
                <a:gd name="T5" fmla="*/ 33146 h 656"/>
                <a:gd name="T6" fmla="*/ 0 w 472"/>
                <a:gd name="T7" fmla="*/ 30871 h 656"/>
                <a:gd name="T8" fmla="*/ 0 w 472"/>
                <a:gd name="T9" fmla="*/ 2274 h 656"/>
                <a:gd name="T10" fmla="*/ 1772 w 472"/>
                <a:gd name="T11" fmla="*/ 0 h 656"/>
                <a:gd name="T12" fmla="*/ 16729 w 472"/>
                <a:gd name="T13" fmla="*/ 0 h 656"/>
                <a:gd name="T14" fmla="*/ 18501 w 472"/>
                <a:gd name="T15" fmla="*/ 2274 h 656"/>
                <a:gd name="T16" fmla="*/ 18501 w 472"/>
                <a:gd name="T17" fmla="*/ 30871 h 6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72" h="656">
                  <a:moveTo>
                    <a:pt x="472" y="611"/>
                  </a:moveTo>
                  <a:cubicBezTo>
                    <a:pt x="472" y="636"/>
                    <a:pt x="452" y="656"/>
                    <a:pt x="427" y="656"/>
                  </a:cubicBezTo>
                  <a:cubicBezTo>
                    <a:pt x="45" y="656"/>
                    <a:pt x="45" y="656"/>
                    <a:pt x="45" y="656"/>
                  </a:cubicBezTo>
                  <a:cubicBezTo>
                    <a:pt x="20" y="656"/>
                    <a:pt x="0" y="636"/>
                    <a:pt x="0" y="611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20"/>
                    <a:pt x="20" y="0"/>
                    <a:pt x="45" y="0"/>
                  </a:cubicBezTo>
                  <a:cubicBezTo>
                    <a:pt x="427" y="0"/>
                    <a:pt x="427" y="0"/>
                    <a:pt x="427" y="0"/>
                  </a:cubicBezTo>
                  <a:cubicBezTo>
                    <a:pt x="452" y="0"/>
                    <a:pt x="472" y="20"/>
                    <a:pt x="472" y="45"/>
                  </a:cubicBezTo>
                  <a:lnTo>
                    <a:pt x="472" y="611"/>
                  </a:lnTo>
                  <a:close/>
                </a:path>
              </a:pathLst>
            </a:custGeom>
            <a:solidFill>
              <a:srgbClr val="6C6D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367" name="Freeform 255">
              <a:extLst>
                <a:ext uri="{FF2B5EF4-FFF2-40B4-BE49-F238E27FC236}">
                  <a16:creationId xmlns:a16="http://schemas.microsoft.com/office/drawing/2014/main" id="{A50789BC-0A4A-4215-B21A-83C912109B2B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6" y="1296"/>
              <a:ext cx="1105" cy="1667"/>
            </a:xfrm>
            <a:custGeom>
              <a:avLst/>
              <a:gdLst>
                <a:gd name="T0" fmla="*/ 17270 w 442"/>
                <a:gd name="T1" fmla="*/ 29446 h 625"/>
                <a:gd name="T2" fmla="*/ 15625 w 442"/>
                <a:gd name="T3" fmla="*/ 31628 h 625"/>
                <a:gd name="T4" fmla="*/ 1645 w 442"/>
                <a:gd name="T5" fmla="*/ 31628 h 625"/>
                <a:gd name="T6" fmla="*/ 0 w 442"/>
                <a:gd name="T7" fmla="*/ 29446 h 625"/>
                <a:gd name="T8" fmla="*/ 0 w 442"/>
                <a:gd name="T9" fmla="*/ 2219 h 625"/>
                <a:gd name="T10" fmla="*/ 1645 w 442"/>
                <a:gd name="T11" fmla="*/ 0 h 625"/>
                <a:gd name="T12" fmla="*/ 15625 w 442"/>
                <a:gd name="T13" fmla="*/ 0 h 625"/>
                <a:gd name="T14" fmla="*/ 17270 w 442"/>
                <a:gd name="T15" fmla="*/ 2219 h 625"/>
                <a:gd name="T16" fmla="*/ 17270 w 442"/>
                <a:gd name="T17" fmla="*/ 29446 h 62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42" h="625">
                  <a:moveTo>
                    <a:pt x="442" y="582"/>
                  </a:moveTo>
                  <a:cubicBezTo>
                    <a:pt x="442" y="605"/>
                    <a:pt x="423" y="625"/>
                    <a:pt x="400" y="625"/>
                  </a:cubicBezTo>
                  <a:cubicBezTo>
                    <a:pt x="42" y="625"/>
                    <a:pt x="42" y="625"/>
                    <a:pt x="42" y="625"/>
                  </a:cubicBezTo>
                  <a:cubicBezTo>
                    <a:pt x="19" y="625"/>
                    <a:pt x="0" y="605"/>
                    <a:pt x="0" y="582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0" y="20"/>
                    <a:pt x="19" y="0"/>
                    <a:pt x="42" y="0"/>
                  </a:cubicBezTo>
                  <a:cubicBezTo>
                    <a:pt x="400" y="0"/>
                    <a:pt x="400" y="0"/>
                    <a:pt x="400" y="0"/>
                  </a:cubicBezTo>
                  <a:cubicBezTo>
                    <a:pt x="423" y="0"/>
                    <a:pt x="442" y="20"/>
                    <a:pt x="442" y="44"/>
                  </a:cubicBezTo>
                  <a:lnTo>
                    <a:pt x="442" y="582"/>
                  </a:lnTo>
                  <a:close/>
                </a:path>
              </a:pathLst>
            </a:custGeom>
            <a:solidFill>
              <a:srgbClr val="EBEC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368" name="Freeform 256">
              <a:extLst>
                <a:ext uri="{FF2B5EF4-FFF2-40B4-BE49-F238E27FC236}">
                  <a16:creationId xmlns:a16="http://schemas.microsoft.com/office/drawing/2014/main" id="{67C58DA6-BAA8-47FE-B08A-F5BB6AEB5D59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6" y="1429"/>
              <a:ext cx="515" cy="1760"/>
            </a:xfrm>
            <a:custGeom>
              <a:avLst/>
              <a:gdLst>
                <a:gd name="T0" fmla="*/ 6300 w 206"/>
                <a:gd name="T1" fmla="*/ 31309 h 660"/>
                <a:gd name="T2" fmla="*/ 5313 w 206"/>
                <a:gd name="T3" fmla="*/ 33373 h 660"/>
                <a:gd name="T4" fmla="*/ 2708 w 206"/>
                <a:gd name="T5" fmla="*/ 33373 h 660"/>
                <a:gd name="T6" fmla="*/ 1800 w 206"/>
                <a:gd name="T7" fmla="*/ 31347 h 660"/>
                <a:gd name="T8" fmla="*/ 0 w 206"/>
                <a:gd name="T9" fmla="*/ 605 h 660"/>
                <a:gd name="T10" fmla="*/ 438 w 206"/>
                <a:gd name="T11" fmla="*/ 0 h 660"/>
                <a:gd name="T12" fmla="*/ 7625 w 206"/>
                <a:gd name="T13" fmla="*/ 0 h 660"/>
                <a:gd name="T14" fmla="*/ 8050 w 206"/>
                <a:gd name="T15" fmla="*/ 605 h 660"/>
                <a:gd name="T16" fmla="*/ 6300 w 206"/>
                <a:gd name="T17" fmla="*/ 31309 h 66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06" h="660">
                  <a:moveTo>
                    <a:pt x="161" y="619"/>
                  </a:moveTo>
                  <a:cubicBezTo>
                    <a:pt x="160" y="658"/>
                    <a:pt x="146" y="659"/>
                    <a:pt x="136" y="660"/>
                  </a:cubicBezTo>
                  <a:cubicBezTo>
                    <a:pt x="69" y="660"/>
                    <a:pt x="69" y="660"/>
                    <a:pt x="69" y="660"/>
                  </a:cubicBezTo>
                  <a:cubicBezTo>
                    <a:pt x="63" y="660"/>
                    <a:pt x="47" y="653"/>
                    <a:pt x="46" y="620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5"/>
                    <a:pt x="5" y="0"/>
                    <a:pt x="11" y="0"/>
                  </a:cubicBezTo>
                  <a:cubicBezTo>
                    <a:pt x="195" y="0"/>
                    <a:pt x="195" y="0"/>
                    <a:pt x="195" y="0"/>
                  </a:cubicBezTo>
                  <a:cubicBezTo>
                    <a:pt x="201" y="0"/>
                    <a:pt x="206" y="5"/>
                    <a:pt x="206" y="12"/>
                  </a:cubicBezTo>
                  <a:lnTo>
                    <a:pt x="161" y="619"/>
                  </a:ln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369" name="Freeform 257">
              <a:extLst>
                <a:ext uri="{FF2B5EF4-FFF2-40B4-BE49-F238E27FC236}">
                  <a16:creationId xmlns:a16="http://schemas.microsoft.com/office/drawing/2014/main" id="{E1601517-D6A5-4185-A9EE-371FE0F25665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1" y="3189"/>
              <a:ext cx="132" cy="107"/>
            </a:xfrm>
            <a:custGeom>
              <a:avLst/>
              <a:gdLst>
                <a:gd name="T0" fmla="*/ 0 w 53"/>
                <a:gd name="T1" fmla="*/ 0 h 40"/>
                <a:gd name="T2" fmla="*/ 1265 w 53"/>
                <a:gd name="T3" fmla="*/ 1897 h 40"/>
                <a:gd name="T4" fmla="*/ 2040 w 53"/>
                <a:gd name="T5" fmla="*/ 56 h 4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3" h="40">
                  <a:moveTo>
                    <a:pt x="0" y="0"/>
                  </a:moveTo>
                  <a:cubicBezTo>
                    <a:pt x="3" y="19"/>
                    <a:pt x="14" y="40"/>
                    <a:pt x="33" y="37"/>
                  </a:cubicBezTo>
                  <a:cubicBezTo>
                    <a:pt x="48" y="35"/>
                    <a:pt x="52" y="17"/>
                    <a:pt x="53" y="1"/>
                  </a:cubicBezTo>
                </a:path>
              </a:pathLst>
            </a:custGeom>
            <a:noFill/>
            <a:ln w="15875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370" name="Freeform 258">
              <a:extLst>
                <a:ext uri="{FF2B5EF4-FFF2-40B4-BE49-F238E27FC236}">
                  <a16:creationId xmlns:a16="http://schemas.microsoft.com/office/drawing/2014/main" id="{22CCAE96-8B80-42D8-9C77-8BDD0D12FF45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8" y="1429"/>
              <a:ext cx="518" cy="1760"/>
            </a:xfrm>
            <a:custGeom>
              <a:avLst/>
              <a:gdLst>
                <a:gd name="T0" fmla="*/ 6344 w 207"/>
                <a:gd name="T1" fmla="*/ 31309 h 660"/>
                <a:gd name="T2" fmla="*/ 5373 w 207"/>
                <a:gd name="T3" fmla="*/ 33373 h 660"/>
                <a:gd name="T4" fmla="*/ 2713 w 207"/>
                <a:gd name="T5" fmla="*/ 33373 h 660"/>
                <a:gd name="T6" fmla="*/ 1847 w 207"/>
                <a:gd name="T7" fmla="*/ 31347 h 660"/>
                <a:gd name="T8" fmla="*/ 0 w 207"/>
                <a:gd name="T9" fmla="*/ 605 h 660"/>
                <a:gd name="T10" fmla="*/ 470 w 207"/>
                <a:gd name="T11" fmla="*/ 0 h 660"/>
                <a:gd name="T12" fmla="*/ 7645 w 207"/>
                <a:gd name="T13" fmla="*/ 0 h 660"/>
                <a:gd name="T14" fmla="*/ 8115 w 207"/>
                <a:gd name="T15" fmla="*/ 605 h 660"/>
                <a:gd name="T16" fmla="*/ 6344 w 207"/>
                <a:gd name="T17" fmla="*/ 31309 h 66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07" h="660">
                  <a:moveTo>
                    <a:pt x="162" y="619"/>
                  </a:moveTo>
                  <a:cubicBezTo>
                    <a:pt x="160" y="658"/>
                    <a:pt x="146" y="659"/>
                    <a:pt x="137" y="660"/>
                  </a:cubicBezTo>
                  <a:cubicBezTo>
                    <a:pt x="69" y="660"/>
                    <a:pt x="69" y="660"/>
                    <a:pt x="69" y="660"/>
                  </a:cubicBezTo>
                  <a:cubicBezTo>
                    <a:pt x="63" y="660"/>
                    <a:pt x="48" y="653"/>
                    <a:pt x="47" y="620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5"/>
                    <a:pt x="6" y="0"/>
                    <a:pt x="12" y="0"/>
                  </a:cubicBezTo>
                  <a:cubicBezTo>
                    <a:pt x="195" y="0"/>
                    <a:pt x="195" y="0"/>
                    <a:pt x="195" y="0"/>
                  </a:cubicBezTo>
                  <a:cubicBezTo>
                    <a:pt x="202" y="0"/>
                    <a:pt x="207" y="5"/>
                    <a:pt x="207" y="12"/>
                  </a:cubicBezTo>
                  <a:lnTo>
                    <a:pt x="162" y="619"/>
                  </a:lnTo>
                  <a:close/>
                </a:path>
              </a:pathLst>
            </a:custGeom>
            <a:noFill/>
            <a:ln w="15875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371" name="Freeform 259">
              <a:extLst>
                <a:ext uri="{FF2B5EF4-FFF2-40B4-BE49-F238E27FC236}">
                  <a16:creationId xmlns:a16="http://schemas.microsoft.com/office/drawing/2014/main" id="{A6449FAE-C735-403D-8478-A0D7E2E79D78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6" y="1477"/>
              <a:ext cx="195" cy="1483"/>
            </a:xfrm>
            <a:custGeom>
              <a:avLst/>
              <a:gdLst>
                <a:gd name="T0" fmla="*/ 1408 w 78"/>
                <a:gd name="T1" fmla="*/ 0 h 556"/>
                <a:gd name="T2" fmla="*/ 470 w 78"/>
                <a:gd name="T3" fmla="*/ 0 h 556"/>
                <a:gd name="T4" fmla="*/ 0 w 78"/>
                <a:gd name="T5" fmla="*/ 605 h 556"/>
                <a:gd name="T6" fmla="*/ 1645 w 78"/>
                <a:gd name="T7" fmla="*/ 28145 h 556"/>
                <a:gd name="T8" fmla="*/ 3050 w 78"/>
                <a:gd name="T9" fmla="*/ 28145 h 556"/>
                <a:gd name="T10" fmla="*/ 1408 w 78"/>
                <a:gd name="T11" fmla="*/ 0 h 55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8" h="556">
                  <a:moveTo>
                    <a:pt x="36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5" y="0"/>
                    <a:pt x="0" y="6"/>
                    <a:pt x="0" y="12"/>
                  </a:cubicBezTo>
                  <a:cubicBezTo>
                    <a:pt x="42" y="556"/>
                    <a:pt x="42" y="556"/>
                    <a:pt x="42" y="556"/>
                  </a:cubicBezTo>
                  <a:cubicBezTo>
                    <a:pt x="78" y="556"/>
                    <a:pt x="78" y="556"/>
                    <a:pt x="78" y="556"/>
                  </a:cubicBezTo>
                  <a:lnTo>
                    <a:pt x="36" y="0"/>
                  </a:lnTo>
                  <a:close/>
                </a:path>
              </a:pathLst>
            </a:custGeom>
            <a:solidFill>
              <a:srgbClr val="CCCA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372" name="Freeform 260">
              <a:extLst>
                <a:ext uri="{FF2B5EF4-FFF2-40B4-BE49-F238E27FC236}">
                  <a16:creationId xmlns:a16="http://schemas.microsoft.com/office/drawing/2014/main" id="{C9D5BA84-B337-4534-8F66-A1AC61DA00C0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1" y="2963"/>
              <a:ext cx="92" cy="40"/>
            </a:xfrm>
            <a:custGeom>
              <a:avLst/>
              <a:gdLst>
                <a:gd name="T0" fmla="*/ 0 w 92"/>
                <a:gd name="T1" fmla="*/ 2 h 40"/>
                <a:gd name="T2" fmla="*/ 5 w 92"/>
                <a:gd name="T3" fmla="*/ 40 h 40"/>
                <a:gd name="T4" fmla="*/ 92 w 92"/>
                <a:gd name="T5" fmla="*/ 40 h 40"/>
                <a:gd name="T6" fmla="*/ 90 w 92"/>
                <a:gd name="T7" fmla="*/ 0 h 40"/>
                <a:gd name="T8" fmla="*/ 0 w 92"/>
                <a:gd name="T9" fmla="*/ 2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2" h="40">
                  <a:moveTo>
                    <a:pt x="0" y="2"/>
                  </a:moveTo>
                  <a:lnTo>
                    <a:pt x="5" y="40"/>
                  </a:lnTo>
                  <a:lnTo>
                    <a:pt x="92" y="40"/>
                  </a:lnTo>
                  <a:lnTo>
                    <a:pt x="9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4C4C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373" name="Freeform 261">
              <a:extLst>
                <a:ext uri="{FF2B5EF4-FFF2-40B4-BE49-F238E27FC236}">
                  <a16:creationId xmlns:a16="http://schemas.microsoft.com/office/drawing/2014/main" id="{C85FD9DB-81FA-4813-879D-8D356BF08CF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6" y="1256"/>
              <a:ext cx="1183" cy="1749"/>
            </a:xfrm>
            <a:custGeom>
              <a:avLst/>
              <a:gdLst>
                <a:gd name="T0" fmla="*/ 6930 w 473"/>
                <a:gd name="T1" fmla="*/ 33146 h 656"/>
                <a:gd name="T2" fmla="*/ 1801 w 473"/>
                <a:gd name="T3" fmla="*/ 33146 h 656"/>
                <a:gd name="T4" fmla="*/ 0 w 473"/>
                <a:gd name="T5" fmla="*/ 30871 h 656"/>
                <a:gd name="T6" fmla="*/ 0 w 473"/>
                <a:gd name="T7" fmla="*/ 2274 h 656"/>
                <a:gd name="T8" fmla="*/ 1801 w 473"/>
                <a:gd name="T9" fmla="*/ 0 h 656"/>
                <a:gd name="T10" fmla="*/ 16740 w 473"/>
                <a:gd name="T11" fmla="*/ 0 h 656"/>
                <a:gd name="T12" fmla="*/ 18510 w 473"/>
                <a:gd name="T13" fmla="*/ 2274 h 656"/>
                <a:gd name="T14" fmla="*/ 18510 w 473"/>
                <a:gd name="T15" fmla="*/ 30871 h 656"/>
                <a:gd name="T16" fmla="*/ 16740 w 473"/>
                <a:gd name="T17" fmla="*/ 33146 h 656"/>
                <a:gd name="T18" fmla="*/ 11622 w 473"/>
                <a:gd name="T19" fmla="*/ 33146 h 65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73" h="656">
                  <a:moveTo>
                    <a:pt x="177" y="656"/>
                  </a:moveTo>
                  <a:cubicBezTo>
                    <a:pt x="46" y="656"/>
                    <a:pt x="46" y="656"/>
                    <a:pt x="46" y="656"/>
                  </a:cubicBezTo>
                  <a:cubicBezTo>
                    <a:pt x="20" y="656"/>
                    <a:pt x="0" y="636"/>
                    <a:pt x="0" y="611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20"/>
                    <a:pt x="20" y="0"/>
                    <a:pt x="46" y="0"/>
                  </a:cubicBezTo>
                  <a:cubicBezTo>
                    <a:pt x="428" y="0"/>
                    <a:pt x="428" y="0"/>
                    <a:pt x="428" y="0"/>
                  </a:cubicBezTo>
                  <a:cubicBezTo>
                    <a:pt x="453" y="0"/>
                    <a:pt x="473" y="20"/>
                    <a:pt x="473" y="45"/>
                  </a:cubicBezTo>
                  <a:cubicBezTo>
                    <a:pt x="473" y="611"/>
                    <a:pt x="473" y="611"/>
                    <a:pt x="473" y="611"/>
                  </a:cubicBezTo>
                  <a:cubicBezTo>
                    <a:pt x="473" y="636"/>
                    <a:pt x="453" y="656"/>
                    <a:pt x="428" y="656"/>
                  </a:cubicBezTo>
                  <a:cubicBezTo>
                    <a:pt x="297" y="656"/>
                    <a:pt x="297" y="656"/>
                    <a:pt x="297" y="656"/>
                  </a:cubicBezTo>
                </a:path>
              </a:pathLst>
            </a:custGeom>
            <a:noFill/>
            <a:ln w="15875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374" name="Freeform 262">
              <a:extLst>
                <a:ext uri="{FF2B5EF4-FFF2-40B4-BE49-F238E27FC236}">
                  <a16:creationId xmlns:a16="http://schemas.microsoft.com/office/drawing/2014/main" id="{7D0F2349-B9EE-4726-A4A6-742401E28457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8" y="1296"/>
              <a:ext cx="1108" cy="1667"/>
            </a:xfrm>
            <a:custGeom>
              <a:avLst/>
              <a:gdLst>
                <a:gd name="T0" fmla="*/ 6225 w 443"/>
                <a:gd name="T1" fmla="*/ 31628 h 625"/>
                <a:gd name="T2" fmla="*/ 1688 w 443"/>
                <a:gd name="T3" fmla="*/ 31628 h 625"/>
                <a:gd name="T4" fmla="*/ 0 w 443"/>
                <a:gd name="T5" fmla="*/ 29446 h 625"/>
                <a:gd name="T6" fmla="*/ 0 w 443"/>
                <a:gd name="T7" fmla="*/ 2219 h 625"/>
                <a:gd name="T8" fmla="*/ 1688 w 443"/>
                <a:gd name="T9" fmla="*/ 0 h 625"/>
                <a:gd name="T10" fmla="*/ 15645 w 443"/>
                <a:gd name="T11" fmla="*/ 0 h 625"/>
                <a:gd name="T12" fmla="*/ 17335 w 443"/>
                <a:gd name="T13" fmla="*/ 2219 h 625"/>
                <a:gd name="T14" fmla="*/ 17335 w 443"/>
                <a:gd name="T15" fmla="*/ 29446 h 625"/>
                <a:gd name="T16" fmla="*/ 15645 w 443"/>
                <a:gd name="T17" fmla="*/ 31628 h 625"/>
                <a:gd name="T18" fmla="*/ 10997 w 443"/>
                <a:gd name="T19" fmla="*/ 31628 h 62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43" h="625">
                  <a:moveTo>
                    <a:pt x="159" y="625"/>
                  </a:moveTo>
                  <a:cubicBezTo>
                    <a:pt x="43" y="625"/>
                    <a:pt x="43" y="625"/>
                    <a:pt x="43" y="625"/>
                  </a:cubicBezTo>
                  <a:cubicBezTo>
                    <a:pt x="19" y="625"/>
                    <a:pt x="0" y="605"/>
                    <a:pt x="0" y="582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0" y="20"/>
                    <a:pt x="19" y="0"/>
                    <a:pt x="43" y="0"/>
                  </a:cubicBezTo>
                  <a:cubicBezTo>
                    <a:pt x="400" y="0"/>
                    <a:pt x="400" y="0"/>
                    <a:pt x="400" y="0"/>
                  </a:cubicBezTo>
                  <a:cubicBezTo>
                    <a:pt x="424" y="0"/>
                    <a:pt x="443" y="20"/>
                    <a:pt x="443" y="44"/>
                  </a:cubicBezTo>
                  <a:cubicBezTo>
                    <a:pt x="443" y="582"/>
                    <a:pt x="443" y="582"/>
                    <a:pt x="443" y="582"/>
                  </a:cubicBezTo>
                  <a:cubicBezTo>
                    <a:pt x="443" y="605"/>
                    <a:pt x="424" y="625"/>
                    <a:pt x="400" y="625"/>
                  </a:cubicBezTo>
                  <a:cubicBezTo>
                    <a:pt x="281" y="625"/>
                    <a:pt x="281" y="625"/>
                    <a:pt x="281" y="625"/>
                  </a:cubicBezTo>
                </a:path>
              </a:pathLst>
            </a:custGeom>
            <a:noFill/>
            <a:ln w="12700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375" name="Freeform 263">
              <a:extLst>
                <a:ext uri="{FF2B5EF4-FFF2-40B4-BE49-F238E27FC236}">
                  <a16:creationId xmlns:a16="http://schemas.microsoft.com/office/drawing/2014/main" id="{E987D598-3976-4720-B6FC-49BE96DA458E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1" y="1475"/>
              <a:ext cx="130" cy="1632"/>
            </a:xfrm>
            <a:custGeom>
              <a:avLst/>
              <a:gdLst>
                <a:gd name="T0" fmla="*/ 130 w 130"/>
                <a:gd name="T1" fmla="*/ 0 h 1632"/>
                <a:gd name="T2" fmla="*/ 0 w 130"/>
                <a:gd name="T3" fmla="*/ 0 h 1632"/>
                <a:gd name="T4" fmla="*/ 125 w 130"/>
                <a:gd name="T5" fmla="*/ 1632 h 1632"/>
                <a:gd name="T6" fmla="*/ 70 w 130"/>
                <a:gd name="T7" fmla="*/ 48 h 1632"/>
                <a:gd name="T8" fmla="*/ 130 w 130"/>
                <a:gd name="T9" fmla="*/ 0 h 16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0" h="1632">
                  <a:moveTo>
                    <a:pt x="130" y="0"/>
                  </a:moveTo>
                  <a:lnTo>
                    <a:pt x="0" y="0"/>
                  </a:lnTo>
                  <a:lnTo>
                    <a:pt x="125" y="1632"/>
                  </a:lnTo>
                  <a:lnTo>
                    <a:pt x="70" y="48"/>
                  </a:lnTo>
                  <a:lnTo>
                    <a:pt x="130" y="0"/>
                  </a:lnTo>
                  <a:close/>
                </a:path>
              </a:pathLst>
            </a:custGeom>
            <a:solidFill>
              <a:srgbClr val="EBEC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376" name="Freeform 264">
              <a:extLst>
                <a:ext uri="{FF2B5EF4-FFF2-40B4-BE49-F238E27FC236}">
                  <a16:creationId xmlns:a16="http://schemas.microsoft.com/office/drawing/2014/main" id="{4528C7DB-B50B-4697-8119-E65BE990433F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6" y="2488"/>
              <a:ext cx="147" cy="645"/>
            </a:xfrm>
            <a:custGeom>
              <a:avLst/>
              <a:gdLst>
                <a:gd name="T0" fmla="*/ 102 w 147"/>
                <a:gd name="T1" fmla="*/ 645 h 645"/>
                <a:gd name="T2" fmla="*/ 147 w 147"/>
                <a:gd name="T3" fmla="*/ 0 h 645"/>
                <a:gd name="T4" fmla="*/ 0 w 147"/>
                <a:gd name="T5" fmla="*/ 611 h 645"/>
                <a:gd name="T6" fmla="*/ 102 w 147"/>
                <a:gd name="T7" fmla="*/ 645 h 64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7" h="645">
                  <a:moveTo>
                    <a:pt x="102" y="645"/>
                  </a:moveTo>
                  <a:lnTo>
                    <a:pt x="147" y="0"/>
                  </a:lnTo>
                  <a:lnTo>
                    <a:pt x="0" y="611"/>
                  </a:lnTo>
                  <a:lnTo>
                    <a:pt x="102" y="645"/>
                  </a:lnTo>
                  <a:close/>
                </a:path>
              </a:pathLst>
            </a:custGeom>
            <a:solidFill>
              <a:srgbClr val="EBEC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377" name="Freeform 265">
              <a:extLst>
                <a:ext uri="{FF2B5EF4-FFF2-40B4-BE49-F238E27FC236}">
                  <a16:creationId xmlns:a16="http://schemas.microsoft.com/office/drawing/2014/main" id="{F8B4B65C-3C28-487C-A8A6-A9DC4F0291E9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1" y="1331"/>
              <a:ext cx="147" cy="1520"/>
            </a:xfrm>
            <a:custGeom>
              <a:avLst/>
              <a:gdLst>
                <a:gd name="T0" fmla="*/ 1036 w 59"/>
                <a:gd name="T1" fmla="*/ 149 h 570"/>
                <a:gd name="T2" fmla="*/ 0 w 59"/>
                <a:gd name="T3" fmla="*/ 1613 h 570"/>
                <a:gd name="T4" fmla="*/ 105 w 59"/>
                <a:gd name="T5" fmla="*/ 28821 h 570"/>
                <a:gd name="T6" fmla="*/ 2272 w 59"/>
                <a:gd name="T7" fmla="*/ 0 h 570"/>
                <a:gd name="T8" fmla="*/ 1036 w 59"/>
                <a:gd name="T9" fmla="*/ 149 h 57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9" h="570">
                  <a:moveTo>
                    <a:pt x="27" y="3"/>
                  </a:moveTo>
                  <a:cubicBezTo>
                    <a:pt x="27" y="3"/>
                    <a:pt x="0" y="19"/>
                    <a:pt x="0" y="32"/>
                  </a:cubicBezTo>
                  <a:cubicBezTo>
                    <a:pt x="0" y="44"/>
                    <a:pt x="3" y="570"/>
                    <a:pt x="3" y="570"/>
                  </a:cubicBezTo>
                  <a:cubicBezTo>
                    <a:pt x="59" y="0"/>
                    <a:pt x="59" y="0"/>
                    <a:pt x="59" y="0"/>
                  </a:cubicBezTo>
                  <a:lnTo>
                    <a:pt x="27" y="3"/>
                  </a:ln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378" name="Freeform 266">
              <a:extLst>
                <a:ext uri="{FF2B5EF4-FFF2-40B4-BE49-F238E27FC236}">
                  <a16:creationId xmlns:a16="http://schemas.microsoft.com/office/drawing/2014/main" id="{43CEDB85-CDDC-492F-8868-9BBA183040DB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8" y="1723"/>
              <a:ext cx="113" cy="1194"/>
            </a:xfrm>
            <a:custGeom>
              <a:avLst/>
              <a:gdLst>
                <a:gd name="T0" fmla="*/ 0 w 113"/>
                <a:gd name="T1" fmla="*/ 1154 h 1194"/>
                <a:gd name="T2" fmla="*/ 113 w 113"/>
                <a:gd name="T3" fmla="*/ 0 h 1194"/>
                <a:gd name="T4" fmla="*/ 45 w 113"/>
                <a:gd name="T5" fmla="*/ 1194 h 1194"/>
                <a:gd name="T6" fmla="*/ 0 w 113"/>
                <a:gd name="T7" fmla="*/ 1154 h 119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3" h="1194">
                  <a:moveTo>
                    <a:pt x="0" y="1154"/>
                  </a:moveTo>
                  <a:lnTo>
                    <a:pt x="113" y="0"/>
                  </a:lnTo>
                  <a:lnTo>
                    <a:pt x="45" y="1194"/>
                  </a:lnTo>
                  <a:lnTo>
                    <a:pt x="0" y="1154"/>
                  </a:lnTo>
                  <a:close/>
                </a:path>
              </a:pathLst>
            </a:custGeom>
            <a:solidFill>
              <a:srgbClr val="D6D8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379" name="Freeform 267">
              <a:extLst>
                <a:ext uri="{FF2B5EF4-FFF2-40B4-BE49-F238E27FC236}">
                  <a16:creationId xmlns:a16="http://schemas.microsoft.com/office/drawing/2014/main" id="{BB2A30B6-BE08-4385-9E76-0B56F58E03AF}"/>
                </a:ext>
              </a:extLst>
            </p:cNvPr>
            <p:cNvSpPr>
              <a:spLocks/>
            </p:cNvSpPr>
            <p:nvPr/>
          </p:nvSpPr>
          <p:spPr bwMode="auto">
            <a:xfrm>
              <a:off x="4966" y="1323"/>
              <a:ext cx="155" cy="1509"/>
            </a:xfrm>
            <a:custGeom>
              <a:avLst/>
              <a:gdLst>
                <a:gd name="T0" fmla="*/ 1533 w 62"/>
                <a:gd name="T1" fmla="*/ 205 h 566"/>
                <a:gd name="T2" fmla="*/ 2345 w 62"/>
                <a:gd name="T3" fmla="*/ 1970 h 566"/>
                <a:gd name="T4" fmla="*/ 2425 w 62"/>
                <a:gd name="T5" fmla="*/ 28596 h 566"/>
                <a:gd name="T6" fmla="*/ 0 w 62"/>
                <a:gd name="T7" fmla="*/ 0 h 566"/>
                <a:gd name="T8" fmla="*/ 1533 w 62"/>
                <a:gd name="T9" fmla="*/ 205 h 56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2" h="566">
                  <a:moveTo>
                    <a:pt x="39" y="4"/>
                  </a:moveTo>
                  <a:cubicBezTo>
                    <a:pt x="39" y="4"/>
                    <a:pt x="58" y="25"/>
                    <a:pt x="60" y="39"/>
                  </a:cubicBezTo>
                  <a:cubicBezTo>
                    <a:pt x="61" y="53"/>
                    <a:pt x="62" y="566"/>
                    <a:pt x="62" y="566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39" y="4"/>
                  </a:lnTo>
                  <a:close/>
                </a:path>
              </a:pathLst>
            </a:custGeom>
            <a:solidFill>
              <a:srgbClr val="D6D8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380" name="Freeform 268">
              <a:extLst>
                <a:ext uri="{FF2B5EF4-FFF2-40B4-BE49-F238E27FC236}">
                  <a16:creationId xmlns:a16="http://schemas.microsoft.com/office/drawing/2014/main" id="{DAA6EE8D-D47B-46E0-ABC2-24C3655CD722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3" y="1720"/>
              <a:ext cx="125" cy="1184"/>
            </a:xfrm>
            <a:custGeom>
              <a:avLst/>
              <a:gdLst>
                <a:gd name="T0" fmla="*/ 1333 w 50"/>
                <a:gd name="T1" fmla="*/ 0 h 444"/>
                <a:gd name="T2" fmla="*/ 0 w 50"/>
                <a:gd name="T3" fmla="*/ 22451 h 444"/>
                <a:gd name="T4" fmla="*/ 1333 w 50"/>
                <a:gd name="T5" fmla="*/ 0 h 44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0" h="444">
                  <a:moveTo>
                    <a:pt x="34" y="0"/>
                  </a:moveTo>
                  <a:cubicBezTo>
                    <a:pt x="0" y="444"/>
                    <a:pt x="0" y="444"/>
                    <a:pt x="0" y="444"/>
                  </a:cubicBezTo>
                  <a:cubicBezTo>
                    <a:pt x="0" y="444"/>
                    <a:pt x="50" y="72"/>
                    <a:pt x="34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381" name="Freeform 269">
              <a:extLst>
                <a:ext uri="{FF2B5EF4-FFF2-40B4-BE49-F238E27FC236}">
                  <a16:creationId xmlns:a16="http://schemas.microsoft.com/office/drawing/2014/main" id="{DA0931E8-76DA-4A0C-8288-6F47DDDE178B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1" y="3213"/>
              <a:ext cx="52" cy="51"/>
            </a:xfrm>
            <a:custGeom>
              <a:avLst/>
              <a:gdLst>
                <a:gd name="T0" fmla="*/ 30 w 21"/>
                <a:gd name="T1" fmla="*/ 94 h 19"/>
                <a:gd name="T2" fmla="*/ 381 w 21"/>
                <a:gd name="T3" fmla="*/ 929 h 19"/>
                <a:gd name="T4" fmla="*/ 790 w 21"/>
                <a:gd name="T5" fmla="*/ 462 h 19"/>
                <a:gd name="T6" fmla="*/ 0 w 21"/>
                <a:gd name="T7" fmla="*/ 0 h 1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" h="19">
                  <a:moveTo>
                    <a:pt x="1" y="2"/>
                  </a:moveTo>
                  <a:cubicBezTo>
                    <a:pt x="0" y="5"/>
                    <a:pt x="4" y="18"/>
                    <a:pt x="10" y="18"/>
                  </a:cubicBezTo>
                  <a:cubicBezTo>
                    <a:pt x="16" y="19"/>
                    <a:pt x="18" y="13"/>
                    <a:pt x="21" y="9"/>
                  </a:cubicBezTo>
                  <a:cubicBezTo>
                    <a:pt x="15" y="12"/>
                    <a:pt x="4" y="5"/>
                    <a:pt x="0" y="0"/>
                  </a:cubicBezTo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94" name="Rectangle 2">
            <a:extLst>
              <a:ext uri="{FF2B5EF4-FFF2-40B4-BE49-F238E27FC236}">
                <a16:creationId xmlns:a16="http://schemas.microsoft.com/office/drawing/2014/main" id="{4FB801E4-573C-4615-A008-129C063068E2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34963" y="74613"/>
            <a:ext cx="11406187" cy="1338262"/>
          </a:xfrm>
        </p:spPr>
        <p:txBody>
          <a:bodyPr/>
          <a:lstStyle/>
          <a:p>
            <a:pPr eaLnBrk="1" hangingPunct="1">
              <a:defRPr/>
            </a:pPr>
            <a:r>
              <a:rPr lang="fr-FR" altLang="x-none" sz="5067"/>
              <a:t>ECG monitor</a:t>
            </a:r>
          </a:p>
        </p:txBody>
      </p:sp>
      <p:grpSp>
        <p:nvGrpSpPr>
          <p:cNvPr id="16387" name="Group 3">
            <a:extLst>
              <a:ext uri="{FF2B5EF4-FFF2-40B4-BE49-F238E27FC236}">
                <a16:creationId xmlns:a16="http://schemas.microsoft.com/office/drawing/2014/main" id="{442E4843-92AA-4975-8A36-98D46DB1C1D8}"/>
              </a:ext>
            </a:extLst>
          </p:cNvPr>
          <p:cNvGrpSpPr>
            <a:grpSpLocks/>
          </p:cNvGrpSpPr>
          <p:nvPr/>
        </p:nvGrpSpPr>
        <p:grpSpPr bwMode="auto">
          <a:xfrm>
            <a:off x="3392488" y="1444625"/>
            <a:ext cx="5143500" cy="4303713"/>
            <a:chOff x="1177" y="910"/>
            <a:chExt cx="3240" cy="2711"/>
          </a:xfrm>
        </p:grpSpPr>
        <p:sp>
          <p:nvSpPr>
            <p:cNvPr id="16388" name="Freeform 4">
              <a:extLst>
                <a:ext uri="{FF2B5EF4-FFF2-40B4-BE49-F238E27FC236}">
                  <a16:creationId xmlns:a16="http://schemas.microsoft.com/office/drawing/2014/main" id="{DA6F0AAE-639D-42B5-9B93-0A30A2F903B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2" y="943"/>
              <a:ext cx="2883" cy="2234"/>
            </a:xfrm>
            <a:custGeom>
              <a:avLst/>
              <a:gdLst>
                <a:gd name="T0" fmla="*/ 0 w 2883"/>
                <a:gd name="T1" fmla="*/ 1140 h 2234"/>
                <a:gd name="T2" fmla="*/ 1816 w 2883"/>
                <a:gd name="T3" fmla="*/ 0 h 2234"/>
                <a:gd name="T4" fmla="*/ 2883 w 2883"/>
                <a:gd name="T5" fmla="*/ 902 h 2234"/>
                <a:gd name="T6" fmla="*/ 1020 w 2883"/>
                <a:gd name="T7" fmla="*/ 2234 h 2234"/>
                <a:gd name="T8" fmla="*/ 0 w 2883"/>
                <a:gd name="T9" fmla="*/ 1140 h 22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83" h="2234">
                  <a:moveTo>
                    <a:pt x="0" y="1140"/>
                  </a:moveTo>
                  <a:lnTo>
                    <a:pt x="1816" y="0"/>
                  </a:lnTo>
                  <a:lnTo>
                    <a:pt x="2883" y="902"/>
                  </a:lnTo>
                  <a:lnTo>
                    <a:pt x="1020" y="2234"/>
                  </a:lnTo>
                  <a:lnTo>
                    <a:pt x="0" y="1140"/>
                  </a:lnTo>
                  <a:close/>
                </a:path>
              </a:pathLst>
            </a:custGeom>
            <a:solidFill>
              <a:srgbClr val="DFE4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389" name="Freeform 5">
              <a:extLst>
                <a:ext uri="{FF2B5EF4-FFF2-40B4-BE49-F238E27FC236}">
                  <a16:creationId xmlns:a16="http://schemas.microsoft.com/office/drawing/2014/main" id="{50EE5576-69AD-4E5C-9E7B-92C41C75F13F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2" y="2083"/>
              <a:ext cx="1020" cy="1450"/>
            </a:xfrm>
            <a:custGeom>
              <a:avLst/>
              <a:gdLst>
                <a:gd name="T0" fmla="*/ 0 w 1020"/>
                <a:gd name="T1" fmla="*/ 0 h 1450"/>
                <a:gd name="T2" fmla="*/ 28 w 1020"/>
                <a:gd name="T3" fmla="*/ 406 h 1450"/>
                <a:gd name="T4" fmla="*/ 1020 w 1020"/>
                <a:gd name="T5" fmla="*/ 1450 h 1450"/>
                <a:gd name="T6" fmla="*/ 1020 w 1020"/>
                <a:gd name="T7" fmla="*/ 1094 h 1450"/>
                <a:gd name="T8" fmla="*/ 0 w 1020"/>
                <a:gd name="T9" fmla="*/ 0 h 14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20" h="1450">
                  <a:moveTo>
                    <a:pt x="0" y="0"/>
                  </a:moveTo>
                  <a:lnTo>
                    <a:pt x="28" y="406"/>
                  </a:lnTo>
                  <a:lnTo>
                    <a:pt x="1020" y="1450"/>
                  </a:lnTo>
                  <a:lnTo>
                    <a:pt x="1020" y="109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FCB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390" name="Freeform 6">
              <a:extLst>
                <a:ext uri="{FF2B5EF4-FFF2-40B4-BE49-F238E27FC236}">
                  <a16:creationId xmlns:a16="http://schemas.microsoft.com/office/drawing/2014/main" id="{61222B25-0FA9-4F19-B189-E15AC999F6B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2" y="1845"/>
              <a:ext cx="1863" cy="1688"/>
            </a:xfrm>
            <a:custGeom>
              <a:avLst/>
              <a:gdLst>
                <a:gd name="T0" fmla="*/ 0 w 1863"/>
                <a:gd name="T1" fmla="*/ 1332 h 1688"/>
                <a:gd name="T2" fmla="*/ 0 w 1863"/>
                <a:gd name="T3" fmla="*/ 1688 h 1688"/>
                <a:gd name="T4" fmla="*/ 1863 w 1863"/>
                <a:gd name="T5" fmla="*/ 324 h 1688"/>
                <a:gd name="T6" fmla="*/ 1863 w 1863"/>
                <a:gd name="T7" fmla="*/ 0 h 1688"/>
                <a:gd name="T8" fmla="*/ 0 w 1863"/>
                <a:gd name="T9" fmla="*/ 1332 h 16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63" h="1688">
                  <a:moveTo>
                    <a:pt x="0" y="1332"/>
                  </a:moveTo>
                  <a:lnTo>
                    <a:pt x="0" y="1688"/>
                  </a:lnTo>
                  <a:lnTo>
                    <a:pt x="1863" y="324"/>
                  </a:lnTo>
                  <a:lnTo>
                    <a:pt x="1863" y="0"/>
                  </a:lnTo>
                  <a:lnTo>
                    <a:pt x="0" y="1332"/>
                  </a:lnTo>
                  <a:close/>
                </a:path>
              </a:pathLst>
            </a:custGeom>
            <a:solidFill>
              <a:srgbClr val="DEE5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391" name="Freeform 7">
              <a:extLst>
                <a:ext uri="{FF2B5EF4-FFF2-40B4-BE49-F238E27FC236}">
                  <a16:creationId xmlns:a16="http://schemas.microsoft.com/office/drawing/2014/main" id="{B03D4FBE-58FF-473B-9442-2704D7CB15EB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4" y="943"/>
              <a:ext cx="2883" cy="2232"/>
            </a:xfrm>
            <a:custGeom>
              <a:avLst/>
              <a:gdLst>
                <a:gd name="T0" fmla="*/ 0 w 2883"/>
                <a:gd name="T1" fmla="*/ 1138 h 2232"/>
                <a:gd name="T2" fmla="*/ 1816 w 2883"/>
                <a:gd name="T3" fmla="*/ 0 h 2232"/>
                <a:gd name="T4" fmla="*/ 2883 w 2883"/>
                <a:gd name="T5" fmla="*/ 902 h 2232"/>
                <a:gd name="T6" fmla="*/ 1018 w 2883"/>
                <a:gd name="T7" fmla="*/ 2232 h 2232"/>
                <a:gd name="T8" fmla="*/ 0 w 2883"/>
                <a:gd name="T9" fmla="*/ 1138 h 22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83" h="2232">
                  <a:moveTo>
                    <a:pt x="0" y="1138"/>
                  </a:moveTo>
                  <a:lnTo>
                    <a:pt x="1816" y="0"/>
                  </a:lnTo>
                  <a:lnTo>
                    <a:pt x="2883" y="902"/>
                  </a:lnTo>
                  <a:lnTo>
                    <a:pt x="1018" y="2232"/>
                  </a:lnTo>
                  <a:lnTo>
                    <a:pt x="0" y="1138"/>
                  </a:lnTo>
                  <a:close/>
                </a:path>
              </a:pathLst>
            </a:custGeom>
            <a:noFill/>
            <a:ln w="14288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392" name="Freeform 8">
              <a:extLst>
                <a:ext uri="{FF2B5EF4-FFF2-40B4-BE49-F238E27FC236}">
                  <a16:creationId xmlns:a16="http://schemas.microsoft.com/office/drawing/2014/main" id="{55BAD12C-5AB3-476F-9041-A58CB8551C5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2" y="1845"/>
              <a:ext cx="1865" cy="1685"/>
            </a:xfrm>
            <a:custGeom>
              <a:avLst/>
              <a:gdLst>
                <a:gd name="T0" fmla="*/ 0 w 1865"/>
                <a:gd name="T1" fmla="*/ 1330 h 1685"/>
                <a:gd name="T2" fmla="*/ 2 w 1865"/>
                <a:gd name="T3" fmla="*/ 1685 h 1685"/>
                <a:gd name="T4" fmla="*/ 1865 w 1865"/>
                <a:gd name="T5" fmla="*/ 321 h 1685"/>
                <a:gd name="T6" fmla="*/ 1865 w 1865"/>
                <a:gd name="T7" fmla="*/ 0 h 1685"/>
                <a:gd name="T8" fmla="*/ 0 w 1865"/>
                <a:gd name="T9" fmla="*/ 1330 h 168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65" h="1685">
                  <a:moveTo>
                    <a:pt x="0" y="1330"/>
                  </a:moveTo>
                  <a:lnTo>
                    <a:pt x="2" y="1685"/>
                  </a:lnTo>
                  <a:lnTo>
                    <a:pt x="1865" y="321"/>
                  </a:lnTo>
                  <a:lnTo>
                    <a:pt x="1865" y="0"/>
                  </a:lnTo>
                  <a:lnTo>
                    <a:pt x="0" y="1330"/>
                  </a:lnTo>
                  <a:close/>
                </a:path>
              </a:pathLst>
            </a:custGeom>
            <a:noFill/>
            <a:ln w="14288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393" name="Freeform 9">
              <a:extLst>
                <a:ext uri="{FF2B5EF4-FFF2-40B4-BE49-F238E27FC236}">
                  <a16:creationId xmlns:a16="http://schemas.microsoft.com/office/drawing/2014/main" id="{F46003A7-ED13-470B-8A66-10B6D8F5AE6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5" y="1744"/>
              <a:ext cx="1437" cy="1202"/>
            </a:xfrm>
            <a:custGeom>
              <a:avLst/>
              <a:gdLst>
                <a:gd name="T0" fmla="*/ 0 w 1437"/>
                <a:gd name="T1" fmla="*/ 388 h 1202"/>
                <a:gd name="T2" fmla="*/ 621 w 1437"/>
                <a:gd name="T3" fmla="*/ 0 h 1202"/>
                <a:gd name="T4" fmla="*/ 1437 w 1437"/>
                <a:gd name="T5" fmla="*/ 752 h 1202"/>
                <a:gd name="T6" fmla="*/ 805 w 1437"/>
                <a:gd name="T7" fmla="*/ 1202 h 1202"/>
                <a:gd name="T8" fmla="*/ 0 w 1437"/>
                <a:gd name="T9" fmla="*/ 388 h 12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37" h="1202">
                  <a:moveTo>
                    <a:pt x="0" y="388"/>
                  </a:moveTo>
                  <a:lnTo>
                    <a:pt x="621" y="0"/>
                  </a:lnTo>
                  <a:lnTo>
                    <a:pt x="1437" y="752"/>
                  </a:lnTo>
                  <a:lnTo>
                    <a:pt x="805" y="1202"/>
                  </a:lnTo>
                  <a:lnTo>
                    <a:pt x="0" y="388"/>
                  </a:lnTo>
                  <a:close/>
                </a:path>
              </a:pathLst>
            </a:custGeom>
            <a:solidFill>
              <a:srgbClr val="EFF2CC"/>
            </a:solidFill>
            <a:ln w="6350" cap="flat">
              <a:solidFill>
                <a:srgbClr val="343434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394" name="Freeform 10">
              <a:extLst>
                <a:ext uri="{FF2B5EF4-FFF2-40B4-BE49-F238E27FC236}">
                  <a16:creationId xmlns:a16="http://schemas.microsoft.com/office/drawing/2014/main" id="{23839F5F-AC80-466F-9EE0-F5ADD00EFFA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4" y="1781"/>
              <a:ext cx="794" cy="729"/>
            </a:xfrm>
            <a:custGeom>
              <a:avLst/>
              <a:gdLst>
                <a:gd name="T0" fmla="*/ 76 w 794"/>
                <a:gd name="T1" fmla="*/ 0 h 729"/>
                <a:gd name="T2" fmla="*/ 794 w 794"/>
                <a:gd name="T3" fmla="*/ 667 h 729"/>
                <a:gd name="T4" fmla="*/ 712 w 794"/>
                <a:gd name="T5" fmla="*/ 729 h 729"/>
                <a:gd name="T6" fmla="*/ 0 w 794"/>
                <a:gd name="T7" fmla="*/ 46 h 729"/>
                <a:gd name="T8" fmla="*/ 76 w 794"/>
                <a:gd name="T9" fmla="*/ 0 h 7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94" h="729">
                  <a:moveTo>
                    <a:pt x="76" y="0"/>
                  </a:moveTo>
                  <a:lnTo>
                    <a:pt x="794" y="667"/>
                  </a:lnTo>
                  <a:lnTo>
                    <a:pt x="712" y="729"/>
                  </a:lnTo>
                  <a:lnTo>
                    <a:pt x="0" y="46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395" name="Line 11">
              <a:extLst>
                <a:ext uri="{FF2B5EF4-FFF2-40B4-BE49-F238E27FC236}">
                  <a16:creationId xmlns:a16="http://schemas.microsoft.com/office/drawing/2014/main" id="{242F1CC5-71BD-403D-8442-D1C9B776731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508" y="1658"/>
              <a:ext cx="823" cy="753"/>
            </a:xfrm>
            <a:prstGeom prst="line">
              <a:avLst/>
            </a:prstGeom>
            <a:noFill/>
            <a:ln w="41275" cap="rnd">
              <a:solidFill>
                <a:srgbClr val="9CAA49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396" name="Freeform 12">
              <a:extLst>
                <a:ext uri="{FF2B5EF4-FFF2-40B4-BE49-F238E27FC236}">
                  <a16:creationId xmlns:a16="http://schemas.microsoft.com/office/drawing/2014/main" id="{1BCD17E7-6C2B-4656-9DF3-9C00E791CAD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6" y="1107"/>
              <a:ext cx="1220" cy="902"/>
            </a:xfrm>
            <a:custGeom>
              <a:avLst/>
              <a:gdLst>
                <a:gd name="T0" fmla="*/ 0 w 1220"/>
                <a:gd name="T1" fmla="*/ 466 h 902"/>
                <a:gd name="T2" fmla="*/ 729 w 1220"/>
                <a:gd name="T3" fmla="*/ 0 h 902"/>
                <a:gd name="T4" fmla="*/ 1220 w 1220"/>
                <a:gd name="T5" fmla="*/ 415 h 902"/>
                <a:gd name="T6" fmla="*/ 491 w 1220"/>
                <a:gd name="T7" fmla="*/ 902 h 902"/>
                <a:gd name="T8" fmla="*/ 0 w 1220"/>
                <a:gd name="T9" fmla="*/ 466 h 9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20" h="902">
                  <a:moveTo>
                    <a:pt x="0" y="466"/>
                  </a:moveTo>
                  <a:lnTo>
                    <a:pt x="729" y="0"/>
                  </a:lnTo>
                  <a:lnTo>
                    <a:pt x="1220" y="415"/>
                  </a:lnTo>
                  <a:lnTo>
                    <a:pt x="491" y="902"/>
                  </a:lnTo>
                  <a:lnTo>
                    <a:pt x="0" y="466"/>
                  </a:lnTo>
                  <a:close/>
                </a:path>
              </a:pathLst>
            </a:custGeom>
            <a:solidFill>
              <a:srgbClr val="D9D8D4"/>
            </a:solidFill>
            <a:ln w="26988" cap="rnd">
              <a:solidFill>
                <a:srgbClr val="343434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397" name="Freeform 13">
              <a:extLst>
                <a:ext uri="{FF2B5EF4-FFF2-40B4-BE49-F238E27FC236}">
                  <a16:creationId xmlns:a16="http://schemas.microsoft.com/office/drawing/2014/main" id="{9E9E1050-3C3B-4CDE-A54A-30266920C960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1" y="1649"/>
              <a:ext cx="957" cy="686"/>
            </a:xfrm>
            <a:custGeom>
              <a:avLst/>
              <a:gdLst>
                <a:gd name="T0" fmla="*/ 204 w 957"/>
                <a:gd name="T1" fmla="*/ 686 h 686"/>
                <a:gd name="T2" fmla="*/ 957 w 957"/>
                <a:gd name="T3" fmla="*/ 164 h 686"/>
                <a:gd name="T4" fmla="*/ 756 w 957"/>
                <a:gd name="T5" fmla="*/ 0 h 686"/>
                <a:gd name="T6" fmla="*/ 0 w 957"/>
                <a:gd name="T7" fmla="*/ 506 h 686"/>
                <a:gd name="T8" fmla="*/ 204 w 957"/>
                <a:gd name="T9" fmla="*/ 686 h 6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7" h="686">
                  <a:moveTo>
                    <a:pt x="204" y="686"/>
                  </a:moveTo>
                  <a:lnTo>
                    <a:pt x="957" y="164"/>
                  </a:lnTo>
                  <a:lnTo>
                    <a:pt x="756" y="0"/>
                  </a:lnTo>
                  <a:lnTo>
                    <a:pt x="0" y="506"/>
                  </a:lnTo>
                  <a:lnTo>
                    <a:pt x="204" y="686"/>
                  </a:lnTo>
                  <a:close/>
                </a:path>
              </a:pathLst>
            </a:custGeom>
            <a:solidFill>
              <a:srgbClr val="EEF0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398" name="Freeform 14">
              <a:extLst>
                <a:ext uri="{FF2B5EF4-FFF2-40B4-BE49-F238E27FC236}">
                  <a16:creationId xmlns:a16="http://schemas.microsoft.com/office/drawing/2014/main" id="{0699107F-091B-4FE6-9B08-ED71A743F1F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2" y="2095"/>
              <a:ext cx="139" cy="99"/>
            </a:xfrm>
            <a:custGeom>
              <a:avLst/>
              <a:gdLst>
                <a:gd name="T0" fmla="*/ 0 w 139"/>
                <a:gd name="T1" fmla="*/ 69 h 99"/>
                <a:gd name="T2" fmla="*/ 35 w 139"/>
                <a:gd name="T3" fmla="*/ 99 h 99"/>
                <a:gd name="T4" fmla="*/ 139 w 139"/>
                <a:gd name="T5" fmla="*/ 32 h 99"/>
                <a:gd name="T6" fmla="*/ 106 w 139"/>
                <a:gd name="T7" fmla="*/ 0 h 99"/>
                <a:gd name="T8" fmla="*/ 0 w 139"/>
                <a:gd name="T9" fmla="*/ 69 h 9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9" h="99">
                  <a:moveTo>
                    <a:pt x="0" y="69"/>
                  </a:moveTo>
                  <a:lnTo>
                    <a:pt x="35" y="99"/>
                  </a:lnTo>
                  <a:lnTo>
                    <a:pt x="139" y="32"/>
                  </a:lnTo>
                  <a:lnTo>
                    <a:pt x="106" y="0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D01B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399" name="Freeform 15">
              <a:extLst>
                <a:ext uri="{FF2B5EF4-FFF2-40B4-BE49-F238E27FC236}">
                  <a16:creationId xmlns:a16="http://schemas.microsoft.com/office/drawing/2014/main" id="{0ECA82B7-6FB7-4BE0-B981-71F2D927AFE6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8" y="2166"/>
              <a:ext cx="136" cy="97"/>
            </a:xfrm>
            <a:custGeom>
              <a:avLst/>
              <a:gdLst>
                <a:gd name="T0" fmla="*/ 0 w 136"/>
                <a:gd name="T1" fmla="*/ 67 h 97"/>
                <a:gd name="T2" fmla="*/ 35 w 136"/>
                <a:gd name="T3" fmla="*/ 97 h 97"/>
                <a:gd name="T4" fmla="*/ 136 w 136"/>
                <a:gd name="T5" fmla="*/ 30 h 97"/>
                <a:gd name="T6" fmla="*/ 106 w 136"/>
                <a:gd name="T7" fmla="*/ 0 h 97"/>
                <a:gd name="T8" fmla="*/ 0 w 136"/>
                <a:gd name="T9" fmla="*/ 67 h 9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" h="97">
                  <a:moveTo>
                    <a:pt x="0" y="67"/>
                  </a:moveTo>
                  <a:lnTo>
                    <a:pt x="35" y="97"/>
                  </a:lnTo>
                  <a:lnTo>
                    <a:pt x="136" y="30"/>
                  </a:lnTo>
                  <a:lnTo>
                    <a:pt x="106" y="0"/>
                  </a:lnTo>
                  <a:lnTo>
                    <a:pt x="0" y="67"/>
                  </a:lnTo>
                  <a:close/>
                </a:path>
              </a:pathLst>
            </a:custGeom>
            <a:solidFill>
              <a:srgbClr val="D01B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00" name="Freeform 16">
              <a:extLst>
                <a:ext uri="{FF2B5EF4-FFF2-40B4-BE49-F238E27FC236}">
                  <a16:creationId xmlns:a16="http://schemas.microsoft.com/office/drawing/2014/main" id="{CFFCFAC5-8942-4BAD-A894-24FA333F1680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7" y="1958"/>
              <a:ext cx="138" cy="97"/>
            </a:xfrm>
            <a:custGeom>
              <a:avLst/>
              <a:gdLst>
                <a:gd name="T0" fmla="*/ 0 w 138"/>
                <a:gd name="T1" fmla="*/ 67 h 97"/>
                <a:gd name="T2" fmla="*/ 35 w 138"/>
                <a:gd name="T3" fmla="*/ 97 h 97"/>
                <a:gd name="T4" fmla="*/ 138 w 138"/>
                <a:gd name="T5" fmla="*/ 30 h 97"/>
                <a:gd name="T6" fmla="*/ 108 w 138"/>
                <a:gd name="T7" fmla="*/ 0 h 97"/>
                <a:gd name="T8" fmla="*/ 0 w 138"/>
                <a:gd name="T9" fmla="*/ 67 h 9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8" h="97">
                  <a:moveTo>
                    <a:pt x="0" y="67"/>
                  </a:moveTo>
                  <a:lnTo>
                    <a:pt x="35" y="97"/>
                  </a:lnTo>
                  <a:lnTo>
                    <a:pt x="138" y="30"/>
                  </a:lnTo>
                  <a:lnTo>
                    <a:pt x="108" y="0"/>
                  </a:lnTo>
                  <a:lnTo>
                    <a:pt x="0" y="67"/>
                  </a:lnTo>
                  <a:close/>
                </a:path>
              </a:pathLst>
            </a:custGeom>
            <a:solidFill>
              <a:srgbClr val="0A3B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01" name="Freeform 17">
              <a:extLst>
                <a:ext uri="{FF2B5EF4-FFF2-40B4-BE49-F238E27FC236}">
                  <a16:creationId xmlns:a16="http://schemas.microsoft.com/office/drawing/2014/main" id="{FA6DB6E2-DAAE-477D-8FFD-448A7EB15B0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5" y="2037"/>
              <a:ext cx="138" cy="99"/>
            </a:xfrm>
            <a:custGeom>
              <a:avLst/>
              <a:gdLst>
                <a:gd name="T0" fmla="*/ 0 w 138"/>
                <a:gd name="T1" fmla="*/ 67 h 99"/>
                <a:gd name="T2" fmla="*/ 35 w 138"/>
                <a:gd name="T3" fmla="*/ 99 h 99"/>
                <a:gd name="T4" fmla="*/ 138 w 138"/>
                <a:gd name="T5" fmla="*/ 30 h 99"/>
                <a:gd name="T6" fmla="*/ 106 w 138"/>
                <a:gd name="T7" fmla="*/ 0 h 99"/>
                <a:gd name="T8" fmla="*/ 0 w 138"/>
                <a:gd name="T9" fmla="*/ 67 h 9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8" h="99">
                  <a:moveTo>
                    <a:pt x="0" y="67"/>
                  </a:moveTo>
                  <a:lnTo>
                    <a:pt x="35" y="99"/>
                  </a:lnTo>
                  <a:lnTo>
                    <a:pt x="138" y="30"/>
                  </a:lnTo>
                  <a:lnTo>
                    <a:pt x="106" y="0"/>
                  </a:lnTo>
                  <a:lnTo>
                    <a:pt x="0" y="67"/>
                  </a:lnTo>
                  <a:close/>
                </a:path>
              </a:pathLst>
            </a:custGeom>
            <a:solidFill>
              <a:srgbClr val="0A3B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02" name="Freeform 18">
              <a:extLst>
                <a:ext uri="{FF2B5EF4-FFF2-40B4-BE49-F238E27FC236}">
                  <a16:creationId xmlns:a16="http://schemas.microsoft.com/office/drawing/2014/main" id="{ADAB177F-B4E7-41F5-AB18-9006691C948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0" y="1831"/>
              <a:ext cx="138" cy="100"/>
            </a:xfrm>
            <a:custGeom>
              <a:avLst/>
              <a:gdLst>
                <a:gd name="T0" fmla="*/ 0 w 138"/>
                <a:gd name="T1" fmla="*/ 67 h 100"/>
                <a:gd name="T2" fmla="*/ 34 w 138"/>
                <a:gd name="T3" fmla="*/ 100 h 100"/>
                <a:gd name="T4" fmla="*/ 138 w 138"/>
                <a:gd name="T5" fmla="*/ 30 h 100"/>
                <a:gd name="T6" fmla="*/ 106 w 138"/>
                <a:gd name="T7" fmla="*/ 0 h 100"/>
                <a:gd name="T8" fmla="*/ 0 w 138"/>
                <a:gd name="T9" fmla="*/ 67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8" h="100">
                  <a:moveTo>
                    <a:pt x="0" y="67"/>
                  </a:moveTo>
                  <a:lnTo>
                    <a:pt x="34" y="100"/>
                  </a:lnTo>
                  <a:lnTo>
                    <a:pt x="138" y="30"/>
                  </a:lnTo>
                  <a:lnTo>
                    <a:pt x="106" y="0"/>
                  </a:lnTo>
                  <a:lnTo>
                    <a:pt x="0" y="67"/>
                  </a:lnTo>
                  <a:close/>
                </a:path>
              </a:pathLst>
            </a:custGeom>
            <a:solidFill>
              <a:srgbClr val="146E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03" name="Freeform 19">
              <a:extLst>
                <a:ext uri="{FF2B5EF4-FFF2-40B4-BE49-F238E27FC236}">
                  <a16:creationId xmlns:a16="http://schemas.microsoft.com/office/drawing/2014/main" id="{77B6CDD9-345C-439C-9D27-34AB84C6EEC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3" y="1905"/>
              <a:ext cx="136" cy="97"/>
            </a:xfrm>
            <a:custGeom>
              <a:avLst/>
              <a:gdLst>
                <a:gd name="T0" fmla="*/ 0 w 136"/>
                <a:gd name="T1" fmla="*/ 67 h 97"/>
                <a:gd name="T2" fmla="*/ 33 w 136"/>
                <a:gd name="T3" fmla="*/ 97 h 97"/>
                <a:gd name="T4" fmla="*/ 136 w 136"/>
                <a:gd name="T5" fmla="*/ 30 h 97"/>
                <a:gd name="T6" fmla="*/ 106 w 136"/>
                <a:gd name="T7" fmla="*/ 0 h 97"/>
                <a:gd name="T8" fmla="*/ 0 w 136"/>
                <a:gd name="T9" fmla="*/ 67 h 9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" h="97">
                  <a:moveTo>
                    <a:pt x="0" y="67"/>
                  </a:moveTo>
                  <a:lnTo>
                    <a:pt x="33" y="97"/>
                  </a:lnTo>
                  <a:lnTo>
                    <a:pt x="136" y="30"/>
                  </a:lnTo>
                  <a:lnTo>
                    <a:pt x="106" y="0"/>
                  </a:lnTo>
                  <a:lnTo>
                    <a:pt x="0" y="67"/>
                  </a:lnTo>
                  <a:close/>
                </a:path>
              </a:pathLst>
            </a:custGeom>
            <a:solidFill>
              <a:srgbClr val="146E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04" name="Freeform 20">
              <a:extLst>
                <a:ext uri="{FF2B5EF4-FFF2-40B4-BE49-F238E27FC236}">
                  <a16:creationId xmlns:a16="http://schemas.microsoft.com/office/drawing/2014/main" id="{EA4A4A43-0ED7-49FE-B21D-D88B677E1F53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8" y="1716"/>
              <a:ext cx="228" cy="173"/>
            </a:xfrm>
            <a:custGeom>
              <a:avLst/>
              <a:gdLst>
                <a:gd name="T0" fmla="*/ 0 w 228"/>
                <a:gd name="T1" fmla="*/ 76 h 173"/>
                <a:gd name="T2" fmla="*/ 102 w 228"/>
                <a:gd name="T3" fmla="*/ 173 h 173"/>
                <a:gd name="T4" fmla="*/ 228 w 228"/>
                <a:gd name="T5" fmla="*/ 92 h 173"/>
                <a:gd name="T6" fmla="*/ 113 w 228"/>
                <a:gd name="T7" fmla="*/ 0 h 173"/>
                <a:gd name="T8" fmla="*/ 0 w 228"/>
                <a:gd name="T9" fmla="*/ 76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8" h="173">
                  <a:moveTo>
                    <a:pt x="0" y="76"/>
                  </a:moveTo>
                  <a:lnTo>
                    <a:pt x="102" y="173"/>
                  </a:lnTo>
                  <a:lnTo>
                    <a:pt x="228" y="92"/>
                  </a:lnTo>
                  <a:lnTo>
                    <a:pt x="113" y="0"/>
                  </a:lnTo>
                  <a:lnTo>
                    <a:pt x="0" y="76"/>
                  </a:lnTo>
                  <a:close/>
                </a:path>
              </a:pathLst>
            </a:custGeom>
            <a:solidFill>
              <a:srgbClr val="C4C6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05" name="Freeform 21">
              <a:extLst>
                <a:ext uri="{FF2B5EF4-FFF2-40B4-BE49-F238E27FC236}">
                  <a16:creationId xmlns:a16="http://schemas.microsoft.com/office/drawing/2014/main" id="{740A56DD-4A4F-4554-AE1C-A1264CF2E907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2" y="2083"/>
              <a:ext cx="139" cy="97"/>
            </a:xfrm>
            <a:custGeom>
              <a:avLst/>
              <a:gdLst>
                <a:gd name="T0" fmla="*/ 0 w 139"/>
                <a:gd name="T1" fmla="*/ 67 h 97"/>
                <a:gd name="T2" fmla="*/ 35 w 139"/>
                <a:gd name="T3" fmla="*/ 97 h 97"/>
                <a:gd name="T4" fmla="*/ 139 w 139"/>
                <a:gd name="T5" fmla="*/ 30 h 97"/>
                <a:gd name="T6" fmla="*/ 106 w 139"/>
                <a:gd name="T7" fmla="*/ 0 h 97"/>
                <a:gd name="T8" fmla="*/ 0 w 139"/>
                <a:gd name="T9" fmla="*/ 67 h 9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9" h="97">
                  <a:moveTo>
                    <a:pt x="0" y="67"/>
                  </a:moveTo>
                  <a:lnTo>
                    <a:pt x="35" y="97"/>
                  </a:lnTo>
                  <a:lnTo>
                    <a:pt x="139" y="30"/>
                  </a:lnTo>
                  <a:lnTo>
                    <a:pt x="106" y="0"/>
                  </a:lnTo>
                  <a:lnTo>
                    <a:pt x="0" y="67"/>
                  </a:lnTo>
                  <a:close/>
                </a:path>
              </a:pathLst>
            </a:custGeom>
            <a:solidFill>
              <a:srgbClr val="E538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06" name="Freeform 22">
              <a:extLst>
                <a:ext uri="{FF2B5EF4-FFF2-40B4-BE49-F238E27FC236}">
                  <a16:creationId xmlns:a16="http://schemas.microsoft.com/office/drawing/2014/main" id="{AE6A684E-6939-4164-B60C-752C98FD716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8" y="2152"/>
              <a:ext cx="136" cy="100"/>
            </a:xfrm>
            <a:custGeom>
              <a:avLst/>
              <a:gdLst>
                <a:gd name="T0" fmla="*/ 0 w 136"/>
                <a:gd name="T1" fmla="*/ 70 h 100"/>
                <a:gd name="T2" fmla="*/ 35 w 136"/>
                <a:gd name="T3" fmla="*/ 100 h 100"/>
                <a:gd name="T4" fmla="*/ 136 w 136"/>
                <a:gd name="T5" fmla="*/ 33 h 100"/>
                <a:gd name="T6" fmla="*/ 106 w 136"/>
                <a:gd name="T7" fmla="*/ 0 h 100"/>
                <a:gd name="T8" fmla="*/ 0 w 136"/>
                <a:gd name="T9" fmla="*/ 70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" h="100">
                  <a:moveTo>
                    <a:pt x="0" y="70"/>
                  </a:moveTo>
                  <a:lnTo>
                    <a:pt x="35" y="100"/>
                  </a:lnTo>
                  <a:lnTo>
                    <a:pt x="136" y="33"/>
                  </a:lnTo>
                  <a:lnTo>
                    <a:pt x="106" y="0"/>
                  </a:lnTo>
                  <a:lnTo>
                    <a:pt x="0" y="70"/>
                  </a:lnTo>
                  <a:close/>
                </a:path>
              </a:pathLst>
            </a:custGeom>
            <a:solidFill>
              <a:srgbClr val="E538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07" name="Freeform 23">
              <a:extLst>
                <a:ext uri="{FF2B5EF4-FFF2-40B4-BE49-F238E27FC236}">
                  <a16:creationId xmlns:a16="http://schemas.microsoft.com/office/drawing/2014/main" id="{B2FD5D1D-6030-4941-813E-A930BDF4121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7" y="1945"/>
              <a:ext cx="138" cy="99"/>
            </a:xfrm>
            <a:custGeom>
              <a:avLst/>
              <a:gdLst>
                <a:gd name="T0" fmla="*/ 0 w 138"/>
                <a:gd name="T1" fmla="*/ 67 h 99"/>
                <a:gd name="T2" fmla="*/ 35 w 138"/>
                <a:gd name="T3" fmla="*/ 99 h 99"/>
                <a:gd name="T4" fmla="*/ 138 w 138"/>
                <a:gd name="T5" fmla="*/ 30 h 99"/>
                <a:gd name="T6" fmla="*/ 108 w 138"/>
                <a:gd name="T7" fmla="*/ 0 h 99"/>
                <a:gd name="T8" fmla="*/ 0 w 138"/>
                <a:gd name="T9" fmla="*/ 67 h 9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8" h="99">
                  <a:moveTo>
                    <a:pt x="0" y="67"/>
                  </a:moveTo>
                  <a:lnTo>
                    <a:pt x="35" y="99"/>
                  </a:lnTo>
                  <a:lnTo>
                    <a:pt x="138" y="30"/>
                  </a:lnTo>
                  <a:lnTo>
                    <a:pt x="108" y="0"/>
                  </a:lnTo>
                  <a:lnTo>
                    <a:pt x="0" y="67"/>
                  </a:lnTo>
                  <a:close/>
                </a:path>
              </a:pathLst>
            </a:custGeom>
            <a:solidFill>
              <a:srgbClr val="2F4E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08" name="Freeform 24">
              <a:extLst>
                <a:ext uri="{FF2B5EF4-FFF2-40B4-BE49-F238E27FC236}">
                  <a16:creationId xmlns:a16="http://schemas.microsoft.com/office/drawing/2014/main" id="{5B51F53C-BE5B-4C12-A0F2-3D4869B9DABF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5" y="2025"/>
              <a:ext cx="138" cy="97"/>
            </a:xfrm>
            <a:custGeom>
              <a:avLst/>
              <a:gdLst>
                <a:gd name="T0" fmla="*/ 0 w 138"/>
                <a:gd name="T1" fmla="*/ 67 h 97"/>
                <a:gd name="T2" fmla="*/ 35 w 138"/>
                <a:gd name="T3" fmla="*/ 97 h 97"/>
                <a:gd name="T4" fmla="*/ 138 w 138"/>
                <a:gd name="T5" fmla="*/ 30 h 97"/>
                <a:gd name="T6" fmla="*/ 106 w 138"/>
                <a:gd name="T7" fmla="*/ 0 h 97"/>
                <a:gd name="T8" fmla="*/ 0 w 138"/>
                <a:gd name="T9" fmla="*/ 67 h 9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8" h="97">
                  <a:moveTo>
                    <a:pt x="0" y="67"/>
                  </a:moveTo>
                  <a:lnTo>
                    <a:pt x="35" y="97"/>
                  </a:lnTo>
                  <a:lnTo>
                    <a:pt x="138" y="30"/>
                  </a:lnTo>
                  <a:lnTo>
                    <a:pt x="106" y="0"/>
                  </a:lnTo>
                  <a:lnTo>
                    <a:pt x="0" y="67"/>
                  </a:lnTo>
                  <a:close/>
                </a:path>
              </a:pathLst>
            </a:custGeom>
            <a:solidFill>
              <a:srgbClr val="2F4E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09" name="Freeform 25">
              <a:extLst>
                <a:ext uri="{FF2B5EF4-FFF2-40B4-BE49-F238E27FC236}">
                  <a16:creationId xmlns:a16="http://schemas.microsoft.com/office/drawing/2014/main" id="{0CD3AA19-DECA-40B0-B39B-0E0D8C53913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0" y="1820"/>
              <a:ext cx="138" cy="97"/>
            </a:xfrm>
            <a:custGeom>
              <a:avLst/>
              <a:gdLst>
                <a:gd name="T0" fmla="*/ 0 w 138"/>
                <a:gd name="T1" fmla="*/ 67 h 97"/>
                <a:gd name="T2" fmla="*/ 34 w 138"/>
                <a:gd name="T3" fmla="*/ 97 h 97"/>
                <a:gd name="T4" fmla="*/ 138 w 138"/>
                <a:gd name="T5" fmla="*/ 30 h 97"/>
                <a:gd name="T6" fmla="*/ 106 w 138"/>
                <a:gd name="T7" fmla="*/ 0 h 97"/>
                <a:gd name="T8" fmla="*/ 0 w 138"/>
                <a:gd name="T9" fmla="*/ 67 h 9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8" h="97">
                  <a:moveTo>
                    <a:pt x="0" y="67"/>
                  </a:moveTo>
                  <a:lnTo>
                    <a:pt x="34" y="97"/>
                  </a:lnTo>
                  <a:lnTo>
                    <a:pt x="138" y="30"/>
                  </a:lnTo>
                  <a:lnTo>
                    <a:pt x="106" y="0"/>
                  </a:lnTo>
                  <a:lnTo>
                    <a:pt x="0" y="67"/>
                  </a:lnTo>
                  <a:close/>
                </a:path>
              </a:pathLst>
            </a:custGeom>
            <a:solidFill>
              <a:srgbClr val="179A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10" name="Freeform 26">
              <a:extLst>
                <a:ext uri="{FF2B5EF4-FFF2-40B4-BE49-F238E27FC236}">
                  <a16:creationId xmlns:a16="http://schemas.microsoft.com/office/drawing/2014/main" id="{23FEEA74-3870-484A-B556-03B88A6A6E7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3" y="1894"/>
              <a:ext cx="136" cy="97"/>
            </a:xfrm>
            <a:custGeom>
              <a:avLst/>
              <a:gdLst>
                <a:gd name="T0" fmla="*/ 0 w 136"/>
                <a:gd name="T1" fmla="*/ 67 h 97"/>
                <a:gd name="T2" fmla="*/ 33 w 136"/>
                <a:gd name="T3" fmla="*/ 97 h 97"/>
                <a:gd name="T4" fmla="*/ 136 w 136"/>
                <a:gd name="T5" fmla="*/ 30 h 97"/>
                <a:gd name="T6" fmla="*/ 106 w 136"/>
                <a:gd name="T7" fmla="*/ 0 h 97"/>
                <a:gd name="T8" fmla="*/ 0 w 136"/>
                <a:gd name="T9" fmla="*/ 67 h 9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" h="97">
                  <a:moveTo>
                    <a:pt x="0" y="67"/>
                  </a:moveTo>
                  <a:lnTo>
                    <a:pt x="33" y="97"/>
                  </a:lnTo>
                  <a:lnTo>
                    <a:pt x="136" y="30"/>
                  </a:lnTo>
                  <a:lnTo>
                    <a:pt x="106" y="0"/>
                  </a:lnTo>
                  <a:lnTo>
                    <a:pt x="0" y="67"/>
                  </a:lnTo>
                  <a:close/>
                </a:path>
              </a:pathLst>
            </a:custGeom>
            <a:solidFill>
              <a:srgbClr val="179A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11" name="Freeform 27">
              <a:extLst>
                <a:ext uri="{FF2B5EF4-FFF2-40B4-BE49-F238E27FC236}">
                  <a16:creationId xmlns:a16="http://schemas.microsoft.com/office/drawing/2014/main" id="{BC5CEE5E-B6BD-4A37-87A2-D18E5212C8E3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8" y="1705"/>
              <a:ext cx="228" cy="173"/>
            </a:xfrm>
            <a:custGeom>
              <a:avLst/>
              <a:gdLst>
                <a:gd name="T0" fmla="*/ 0 w 228"/>
                <a:gd name="T1" fmla="*/ 76 h 173"/>
                <a:gd name="T2" fmla="*/ 102 w 228"/>
                <a:gd name="T3" fmla="*/ 173 h 173"/>
                <a:gd name="T4" fmla="*/ 228 w 228"/>
                <a:gd name="T5" fmla="*/ 92 h 173"/>
                <a:gd name="T6" fmla="*/ 113 w 228"/>
                <a:gd name="T7" fmla="*/ 0 h 173"/>
                <a:gd name="T8" fmla="*/ 0 w 228"/>
                <a:gd name="T9" fmla="*/ 76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8" h="173">
                  <a:moveTo>
                    <a:pt x="0" y="76"/>
                  </a:moveTo>
                  <a:lnTo>
                    <a:pt x="102" y="173"/>
                  </a:lnTo>
                  <a:lnTo>
                    <a:pt x="228" y="92"/>
                  </a:lnTo>
                  <a:lnTo>
                    <a:pt x="113" y="0"/>
                  </a:lnTo>
                  <a:lnTo>
                    <a:pt x="0" y="7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12" name="Line 28">
              <a:extLst>
                <a:ext uri="{FF2B5EF4-FFF2-40B4-BE49-F238E27FC236}">
                  <a16:creationId xmlns:a16="http://schemas.microsoft.com/office/drawing/2014/main" id="{94F6DC04-C210-4EAE-A313-F720AD8EB1B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872" y="1303"/>
              <a:ext cx="718" cy="475"/>
            </a:xfrm>
            <a:prstGeom prst="line">
              <a:avLst/>
            </a:prstGeom>
            <a:noFill/>
            <a:ln w="14288">
              <a:solidFill>
                <a:srgbClr val="343434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13" name="Line 29">
              <a:extLst>
                <a:ext uri="{FF2B5EF4-FFF2-40B4-BE49-F238E27FC236}">
                  <a16:creationId xmlns:a16="http://schemas.microsoft.com/office/drawing/2014/main" id="{AB174369-3330-4681-B475-FDBDCA00E6B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015" y="1428"/>
              <a:ext cx="725" cy="480"/>
            </a:xfrm>
            <a:prstGeom prst="line">
              <a:avLst/>
            </a:prstGeom>
            <a:noFill/>
            <a:ln w="14288">
              <a:solidFill>
                <a:srgbClr val="343434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14" name="Line 30">
              <a:extLst>
                <a:ext uri="{FF2B5EF4-FFF2-40B4-BE49-F238E27FC236}">
                  <a16:creationId xmlns:a16="http://schemas.microsoft.com/office/drawing/2014/main" id="{16B85F17-57CA-4D26-BFE9-5243CCEBFBE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753" y="1206"/>
              <a:ext cx="733" cy="466"/>
            </a:xfrm>
            <a:prstGeom prst="line">
              <a:avLst/>
            </a:prstGeom>
            <a:noFill/>
            <a:ln w="14288">
              <a:solidFill>
                <a:srgbClr val="343434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15" name="Freeform 31">
              <a:extLst>
                <a:ext uri="{FF2B5EF4-FFF2-40B4-BE49-F238E27FC236}">
                  <a16:creationId xmlns:a16="http://schemas.microsoft.com/office/drawing/2014/main" id="{00FD2024-8C50-4E3A-A224-7B16BF8A47B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8" y="1183"/>
              <a:ext cx="792" cy="498"/>
            </a:xfrm>
            <a:custGeom>
              <a:avLst/>
              <a:gdLst>
                <a:gd name="T0" fmla="*/ 113 w 366"/>
                <a:gd name="T1" fmla="*/ 5884 h 216"/>
                <a:gd name="T2" fmla="*/ 0 w 366"/>
                <a:gd name="T3" fmla="*/ 5455 h 216"/>
                <a:gd name="T4" fmla="*/ 506 w 366"/>
                <a:gd name="T5" fmla="*/ 5798 h 216"/>
                <a:gd name="T6" fmla="*/ 286 w 366"/>
                <a:gd name="T7" fmla="*/ 5305 h 216"/>
                <a:gd name="T8" fmla="*/ 636 w 366"/>
                <a:gd name="T9" fmla="*/ 5517 h 216"/>
                <a:gd name="T10" fmla="*/ 506 w 366"/>
                <a:gd name="T11" fmla="*/ 4524 h 216"/>
                <a:gd name="T12" fmla="*/ 2322 w 366"/>
                <a:gd name="T13" fmla="*/ 6103 h 216"/>
                <a:gd name="T14" fmla="*/ 1958 w 366"/>
                <a:gd name="T15" fmla="*/ 5171 h 216"/>
                <a:gd name="T16" fmla="*/ 1560 w 366"/>
                <a:gd name="T17" fmla="*/ 3961 h 216"/>
                <a:gd name="T18" fmla="*/ 2168 w 366"/>
                <a:gd name="T19" fmla="*/ 4348 h 216"/>
                <a:gd name="T20" fmla="*/ 2036 w 366"/>
                <a:gd name="T21" fmla="*/ 3961 h 216"/>
                <a:gd name="T22" fmla="*/ 2393 w 366"/>
                <a:gd name="T23" fmla="*/ 4178 h 216"/>
                <a:gd name="T24" fmla="*/ 2298 w 366"/>
                <a:gd name="T25" fmla="*/ 3922 h 216"/>
                <a:gd name="T26" fmla="*/ 2636 w 366"/>
                <a:gd name="T27" fmla="*/ 4046 h 216"/>
                <a:gd name="T28" fmla="*/ 2322 w 366"/>
                <a:gd name="T29" fmla="*/ 2967 h 216"/>
                <a:gd name="T30" fmla="*/ 4012 w 366"/>
                <a:gd name="T31" fmla="*/ 4459 h 216"/>
                <a:gd name="T32" fmla="*/ 3352 w 366"/>
                <a:gd name="T33" fmla="*/ 2967 h 216"/>
                <a:gd name="T34" fmla="*/ 3839 w 366"/>
                <a:gd name="T35" fmla="*/ 3334 h 216"/>
                <a:gd name="T36" fmla="*/ 3657 w 366"/>
                <a:gd name="T37" fmla="*/ 2854 h 216"/>
                <a:gd name="T38" fmla="*/ 3902 w 366"/>
                <a:gd name="T39" fmla="*/ 3025 h 216"/>
                <a:gd name="T40" fmla="*/ 3882 w 366"/>
                <a:gd name="T41" fmla="*/ 2744 h 216"/>
                <a:gd name="T42" fmla="*/ 4205 w 366"/>
                <a:gd name="T43" fmla="*/ 2797 h 216"/>
                <a:gd name="T44" fmla="*/ 4144 w 366"/>
                <a:gd name="T45" fmla="*/ 2377 h 216"/>
                <a:gd name="T46" fmla="*/ 4598 w 366"/>
                <a:gd name="T47" fmla="*/ 2621 h 216"/>
                <a:gd name="T48" fmla="*/ 4430 w 366"/>
                <a:gd name="T49" fmla="*/ 1323 h 216"/>
                <a:gd name="T50" fmla="*/ 5109 w 366"/>
                <a:gd name="T51" fmla="*/ 2036 h 216"/>
                <a:gd name="T52" fmla="*/ 6232 w 366"/>
                <a:gd name="T53" fmla="*/ 2940 h 216"/>
                <a:gd name="T54" fmla="*/ 5351 w 366"/>
                <a:gd name="T55" fmla="*/ 1298 h 216"/>
                <a:gd name="T56" fmla="*/ 5990 w 366"/>
                <a:gd name="T57" fmla="*/ 1690 h 216"/>
                <a:gd name="T58" fmla="*/ 5765 w 366"/>
                <a:gd name="T59" fmla="*/ 1079 h 216"/>
                <a:gd name="T60" fmla="*/ 6444 w 366"/>
                <a:gd name="T61" fmla="*/ 1238 h 216"/>
                <a:gd name="T62" fmla="*/ 6312 w 366"/>
                <a:gd name="T63" fmla="*/ 818 h 216"/>
                <a:gd name="T64" fmla="*/ 6730 w 366"/>
                <a:gd name="T65" fmla="*/ 957 h 216"/>
                <a:gd name="T66" fmla="*/ 6364 w 366"/>
                <a:gd name="T67" fmla="*/ 0 h 216"/>
                <a:gd name="T68" fmla="*/ 6992 w 366"/>
                <a:gd name="T69" fmla="*/ 648 h 216"/>
                <a:gd name="T70" fmla="*/ 8026 w 366"/>
                <a:gd name="T71" fmla="*/ 1642 h 216"/>
                <a:gd name="T72" fmla="*/ 7305 w 366"/>
                <a:gd name="T73" fmla="*/ 150 h 21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366" h="216">
                  <a:moveTo>
                    <a:pt x="5" y="208"/>
                  </a:moveTo>
                  <a:cubicBezTo>
                    <a:pt x="6" y="212"/>
                    <a:pt x="1" y="196"/>
                    <a:pt x="0" y="193"/>
                  </a:cubicBezTo>
                  <a:cubicBezTo>
                    <a:pt x="7" y="197"/>
                    <a:pt x="16" y="200"/>
                    <a:pt x="23" y="205"/>
                  </a:cubicBezTo>
                  <a:cubicBezTo>
                    <a:pt x="18" y="202"/>
                    <a:pt x="14" y="195"/>
                    <a:pt x="13" y="188"/>
                  </a:cubicBezTo>
                  <a:cubicBezTo>
                    <a:pt x="18" y="189"/>
                    <a:pt x="23" y="193"/>
                    <a:pt x="29" y="195"/>
                  </a:cubicBezTo>
                  <a:cubicBezTo>
                    <a:pt x="23" y="185"/>
                    <a:pt x="22" y="171"/>
                    <a:pt x="23" y="160"/>
                  </a:cubicBezTo>
                  <a:cubicBezTo>
                    <a:pt x="55" y="169"/>
                    <a:pt x="75" y="201"/>
                    <a:pt x="106" y="216"/>
                  </a:cubicBezTo>
                  <a:cubicBezTo>
                    <a:pt x="102" y="209"/>
                    <a:pt x="91" y="186"/>
                    <a:pt x="89" y="183"/>
                  </a:cubicBezTo>
                  <a:cubicBezTo>
                    <a:pt x="83" y="170"/>
                    <a:pt x="72" y="154"/>
                    <a:pt x="71" y="140"/>
                  </a:cubicBezTo>
                  <a:cubicBezTo>
                    <a:pt x="80" y="144"/>
                    <a:pt x="89" y="153"/>
                    <a:pt x="99" y="154"/>
                  </a:cubicBezTo>
                  <a:cubicBezTo>
                    <a:pt x="96" y="150"/>
                    <a:pt x="93" y="146"/>
                    <a:pt x="93" y="140"/>
                  </a:cubicBezTo>
                  <a:cubicBezTo>
                    <a:pt x="99" y="140"/>
                    <a:pt x="104" y="146"/>
                    <a:pt x="109" y="148"/>
                  </a:cubicBezTo>
                  <a:cubicBezTo>
                    <a:pt x="108" y="146"/>
                    <a:pt x="107" y="142"/>
                    <a:pt x="105" y="139"/>
                  </a:cubicBezTo>
                  <a:cubicBezTo>
                    <a:pt x="109" y="141"/>
                    <a:pt x="114" y="143"/>
                    <a:pt x="120" y="143"/>
                  </a:cubicBezTo>
                  <a:cubicBezTo>
                    <a:pt x="122" y="131"/>
                    <a:pt x="108" y="117"/>
                    <a:pt x="106" y="105"/>
                  </a:cubicBezTo>
                  <a:cubicBezTo>
                    <a:pt x="136" y="114"/>
                    <a:pt x="158" y="141"/>
                    <a:pt x="183" y="158"/>
                  </a:cubicBezTo>
                  <a:cubicBezTo>
                    <a:pt x="170" y="143"/>
                    <a:pt x="157" y="124"/>
                    <a:pt x="153" y="105"/>
                  </a:cubicBezTo>
                  <a:cubicBezTo>
                    <a:pt x="161" y="107"/>
                    <a:pt x="167" y="115"/>
                    <a:pt x="175" y="118"/>
                  </a:cubicBezTo>
                  <a:cubicBezTo>
                    <a:pt x="172" y="112"/>
                    <a:pt x="167" y="107"/>
                    <a:pt x="167" y="101"/>
                  </a:cubicBezTo>
                  <a:cubicBezTo>
                    <a:pt x="170" y="105"/>
                    <a:pt x="174" y="107"/>
                    <a:pt x="178" y="107"/>
                  </a:cubicBezTo>
                  <a:cubicBezTo>
                    <a:pt x="178" y="104"/>
                    <a:pt x="179" y="100"/>
                    <a:pt x="177" y="97"/>
                  </a:cubicBezTo>
                  <a:cubicBezTo>
                    <a:pt x="182" y="98"/>
                    <a:pt x="187" y="100"/>
                    <a:pt x="192" y="99"/>
                  </a:cubicBezTo>
                  <a:cubicBezTo>
                    <a:pt x="190" y="95"/>
                    <a:pt x="188" y="89"/>
                    <a:pt x="189" y="84"/>
                  </a:cubicBezTo>
                  <a:cubicBezTo>
                    <a:pt x="196" y="88"/>
                    <a:pt x="202" y="95"/>
                    <a:pt x="210" y="93"/>
                  </a:cubicBezTo>
                  <a:cubicBezTo>
                    <a:pt x="211" y="76"/>
                    <a:pt x="202" y="63"/>
                    <a:pt x="202" y="47"/>
                  </a:cubicBezTo>
                  <a:cubicBezTo>
                    <a:pt x="213" y="52"/>
                    <a:pt x="223" y="64"/>
                    <a:pt x="233" y="72"/>
                  </a:cubicBezTo>
                  <a:cubicBezTo>
                    <a:pt x="249" y="84"/>
                    <a:pt x="268" y="93"/>
                    <a:pt x="284" y="104"/>
                  </a:cubicBezTo>
                  <a:cubicBezTo>
                    <a:pt x="267" y="90"/>
                    <a:pt x="248" y="68"/>
                    <a:pt x="244" y="46"/>
                  </a:cubicBezTo>
                  <a:cubicBezTo>
                    <a:pt x="253" y="51"/>
                    <a:pt x="262" y="60"/>
                    <a:pt x="273" y="60"/>
                  </a:cubicBezTo>
                  <a:cubicBezTo>
                    <a:pt x="273" y="51"/>
                    <a:pt x="265" y="46"/>
                    <a:pt x="263" y="38"/>
                  </a:cubicBezTo>
                  <a:cubicBezTo>
                    <a:pt x="273" y="34"/>
                    <a:pt x="283" y="45"/>
                    <a:pt x="294" y="44"/>
                  </a:cubicBezTo>
                  <a:cubicBezTo>
                    <a:pt x="290" y="40"/>
                    <a:pt x="287" y="35"/>
                    <a:pt x="288" y="29"/>
                  </a:cubicBezTo>
                  <a:cubicBezTo>
                    <a:pt x="295" y="29"/>
                    <a:pt x="301" y="33"/>
                    <a:pt x="307" y="34"/>
                  </a:cubicBezTo>
                  <a:cubicBezTo>
                    <a:pt x="300" y="24"/>
                    <a:pt x="295" y="11"/>
                    <a:pt x="290" y="0"/>
                  </a:cubicBezTo>
                  <a:cubicBezTo>
                    <a:pt x="302" y="2"/>
                    <a:pt x="311" y="14"/>
                    <a:pt x="319" y="23"/>
                  </a:cubicBezTo>
                  <a:cubicBezTo>
                    <a:pt x="333" y="37"/>
                    <a:pt x="348" y="49"/>
                    <a:pt x="366" y="58"/>
                  </a:cubicBezTo>
                  <a:cubicBezTo>
                    <a:pt x="355" y="41"/>
                    <a:pt x="338" y="22"/>
                    <a:pt x="333" y="5"/>
                  </a:cubicBezTo>
                </a:path>
              </a:pathLst>
            </a:custGeom>
            <a:noFill/>
            <a:ln w="14288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16" name="Freeform 32">
              <a:extLst>
                <a:ext uri="{FF2B5EF4-FFF2-40B4-BE49-F238E27FC236}">
                  <a16:creationId xmlns:a16="http://schemas.microsoft.com/office/drawing/2014/main" id="{8B6B4096-03D9-4758-97C8-9C1BC4DDA4E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1" y="1414"/>
              <a:ext cx="738" cy="494"/>
            </a:xfrm>
            <a:custGeom>
              <a:avLst/>
              <a:gdLst>
                <a:gd name="T0" fmla="*/ 262 w 341"/>
                <a:gd name="T1" fmla="*/ 6053 h 214"/>
                <a:gd name="T2" fmla="*/ 0 w 341"/>
                <a:gd name="T3" fmla="*/ 5425 h 214"/>
                <a:gd name="T4" fmla="*/ 680 w 341"/>
                <a:gd name="T5" fmla="*/ 6076 h 214"/>
                <a:gd name="T6" fmla="*/ 418 w 341"/>
                <a:gd name="T7" fmla="*/ 5360 h 214"/>
                <a:gd name="T8" fmla="*/ 792 w 341"/>
                <a:gd name="T9" fmla="*/ 5706 h 214"/>
                <a:gd name="T10" fmla="*/ 680 w 341"/>
                <a:gd name="T11" fmla="*/ 5452 h 214"/>
                <a:gd name="T12" fmla="*/ 941 w 341"/>
                <a:gd name="T13" fmla="*/ 5510 h 214"/>
                <a:gd name="T14" fmla="*/ 721 w 341"/>
                <a:gd name="T15" fmla="*/ 4993 h 214"/>
                <a:gd name="T16" fmla="*/ 530 w 341"/>
                <a:gd name="T17" fmla="*/ 4428 h 214"/>
                <a:gd name="T18" fmla="*/ 2301 w 341"/>
                <a:gd name="T19" fmla="*/ 5856 h 214"/>
                <a:gd name="T20" fmla="*/ 2108 w 341"/>
                <a:gd name="T21" fmla="*/ 5425 h 214"/>
                <a:gd name="T22" fmla="*/ 1645 w 341"/>
                <a:gd name="T23" fmla="*/ 4204 h 214"/>
                <a:gd name="T24" fmla="*/ 2238 w 341"/>
                <a:gd name="T25" fmla="*/ 4513 h 214"/>
                <a:gd name="T26" fmla="*/ 2127 w 341"/>
                <a:gd name="T27" fmla="*/ 4204 h 214"/>
                <a:gd name="T28" fmla="*/ 2430 w 341"/>
                <a:gd name="T29" fmla="*/ 4317 h 214"/>
                <a:gd name="T30" fmla="*/ 2370 w 341"/>
                <a:gd name="T31" fmla="*/ 4118 h 214"/>
                <a:gd name="T32" fmla="*/ 2567 w 341"/>
                <a:gd name="T33" fmla="*/ 4118 h 214"/>
                <a:gd name="T34" fmla="*/ 2262 w 341"/>
                <a:gd name="T35" fmla="*/ 2839 h 214"/>
                <a:gd name="T36" fmla="*/ 4056 w 341"/>
                <a:gd name="T37" fmla="*/ 4365 h 214"/>
                <a:gd name="T38" fmla="*/ 3448 w 341"/>
                <a:gd name="T39" fmla="*/ 2952 h 214"/>
                <a:gd name="T40" fmla="*/ 3926 w 341"/>
                <a:gd name="T41" fmla="*/ 3299 h 214"/>
                <a:gd name="T42" fmla="*/ 3790 w 341"/>
                <a:gd name="T43" fmla="*/ 2729 h 214"/>
                <a:gd name="T44" fmla="*/ 4056 w 341"/>
                <a:gd name="T45" fmla="*/ 2925 h 214"/>
                <a:gd name="T46" fmla="*/ 4032 w 341"/>
                <a:gd name="T47" fmla="*/ 2643 h 214"/>
                <a:gd name="T48" fmla="*/ 4300 w 341"/>
                <a:gd name="T49" fmla="*/ 2521 h 214"/>
                <a:gd name="T50" fmla="*/ 4056 w 341"/>
                <a:gd name="T51" fmla="*/ 1588 h 214"/>
                <a:gd name="T52" fmla="*/ 4805 w 341"/>
                <a:gd name="T53" fmla="*/ 2362 h 214"/>
                <a:gd name="T54" fmla="*/ 5556 w 341"/>
                <a:gd name="T55" fmla="*/ 3149 h 214"/>
                <a:gd name="T56" fmla="*/ 5198 w 341"/>
                <a:gd name="T57" fmla="*/ 2447 h 214"/>
                <a:gd name="T58" fmla="*/ 5222 w 341"/>
                <a:gd name="T59" fmla="*/ 1475 h 214"/>
                <a:gd name="T60" fmla="*/ 5748 w 341"/>
                <a:gd name="T61" fmla="*/ 2041 h 214"/>
                <a:gd name="T62" fmla="*/ 5616 w 341"/>
                <a:gd name="T63" fmla="*/ 1450 h 214"/>
                <a:gd name="T64" fmla="*/ 5971 w 341"/>
                <a:gd name="T65" fmla="*/ 1625 h 214"/>
                <a:gd name="T66" fmla="*/ 5636 w 341"/>
                <a:gd name="T67" fmla="*/ 432 h 214"/>
                <a:gd name="T68" fmla="*/ 5636 w 341"/>
                <a:gd name="T69" fmla="*/ 0 h 214"/>
                <a:gd name="T70" fmla="*/ 5971 w 341"/>
                <a:gd name="T71" fmla="*/ 367 h 214"/>
                <a:gd name="T72" fmla="*/ 6599 w 341"/>
                <a:gd name="T73" fmla="*/ 1129 h 214"/>
                <a:gd name="T74" fmla="*/ 7306 w 341"/>
                <a:gd name="T75" fmla="*/ 1955 h 214"/>
                <a:gd name="T76" fmla="*/ 6895 w 341"/>
                <a:gd name="T77" fmla="*/ 1168 h 214"/>
                <a:gd name="T78" fmla="*/ 6711 w 341"/>
                <a:gd name="T79" fmla="*/ 432 h 214"/>
                <a:gd name="T80" fmla="*/ 7198 w 341"/>
                <a:gd name="T81" fmla="*/ 799 h 214"/>
                <a:gd name="T82" fmla="*/ 7086 w 341"/>
                <a:gd name="T83" fmla="*/ 346 h 214"/>
                <a:gd name="T84" fmla="*/ 7480 w 341"/>
                <a:gd name="T85" fmla="*/ 452 h 214"/>
                <a:gd name="T86" fmla="*/ 7367 w 341"/>
                <a:gd name="T87" fmla="*/ 150 h 21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341" h="214">
                  <a:moveTo>
                    <a:pt x="12" y="213"/>
                  </a:moveTo>
                  <a:cubicBezTo>
                    <a:pt x="10" y="212"/>
                    <a:pt x="2" y="196"/>
                    <a:pt x="0" y="191"/>
                  </a:cubicBezTo>
                  <a:cubicBezTo>
                    <a:pt x="10" y="195"/>
                    <a:pt x="25" y="204"/>
                    <a:pt x="31" y="214"/>
                  </a:cubicBezTo>
                  <a:cubicBezTo>
                    <a:pt x="27" y="205"/>
                    <a:pt x="21" y="198"/>
                    <a:pt x="19" y="189"/>
                  </a:cubicBezTo>
                  <a:cubicBezTo>
                    <a:pt x="25" y="192"/>
                    <a:pt x="30" y="198"/>
                    <a:pt x="36" y="201"/>
                  </a:cubicBezTo>
                  <a:cubicBezTo>
                    <a:pt x="35" y="198"/>
                    <a:pt x="33" y="195"/>
                    <a:pt x="31" y="192"/>
                  </a:cubicBezTo>
                  <a:cubicBezTo>
                    <a:pt x="36" y="191"/>
                    <a:pt x="39" y="195"/>
                    <a:pt x="43" y="194"/>
                  </a:cubicBezTo>
                  <a:cubicBezTo>
                    <a:pt x="42" y="188"/>
                    <a:pt x="36" y="182"/>
                    <a:pt x="33" y="176"/>
                  </a:cubicBezTo>
                  <a:cubicBezTo>
                    <a:pt x="30" y="170"/>
                    <a:pt x="26" y="163"/>
                    <a:pt x="24" y="156"/>
                  </a:cubicBezTo>
                  <a:cubicBezTo>
                    <a:pt x="51" y="172"/>
                    <a:pt x="77" y="193"/>
                    <a:pt x="105" y="206"/>
                  </a:cubicBezTo>
                  <a:cubicBezTo>
                    <a:pt x="102" y="202"/>
                    <a:pt x="99" y="196"/>
                    <a:pt x="96" y="191"/>
                  </a:cubicBezTo>
                  <a:cubicBezTo>
                    <a:pt x="89" y="179"/>
                    <a:pt x="75" y="162"/>
                    <a:pt x="75" y="148"/>
                  </a:cubicBezTo>
                  <a:cubicBezTo>
                    <a:pt x="84" y="150"/>
                    <a:pt x="93" y="158"/>
                    <a:pt x="102" y="159"/>
                  </a:cubicBezTo>
                  <a:cubicBezTo>
                    <a:pt x="100" y="156"/>
                    <a:pt x="97" y="152"/>
                    <a:pt x="97" y="148"/>
                  </a:cubicBezTo>
                  <a:cubicBezTo>
                    <a:pt x="101" y="149"/>
                    <a:pt x="106" y="152"/>
                    <a:pt x="111" y="152"/>
                  </a:cubicBezTo>
                  <a:cubicBezTo>
                    <a:pt x="109" y="150"/>
                    <a:pt x="108" y="147"/>
                    <a:pt x="108" y="145"/>
                  </a:cubicBezTo>
                  <a:cubicBezTo>
                    <a:pt x="111" y="145"/>
                    <a:pt x="114" y="146"/>
                    <a:pt x="117" y="145"/>
                  </a:cubicBezTo>
                  <a:cubicBezTo>
                    <a:pt x="118" y="131"/>
                    <a:pt x="107" y="114"/>
                    <a:pt x="103" y="100"/>
                  </a:cubicBezTo>
                  <a:cubicBezTo>
                    <a:pt x="128" y="121"/>
                    <a:pt x="158" y="136"/>
                    <a:pt x="185" y="154"/>
                  </a:cubicBezTo>
                  <a:cubicBezTo>
                    <a:pt x="175" y="138"/>
                    <a:pt x="167" y="120"/>
                    <a:pt x="157" y="104"/>
                  </a:cubicBezTo>
                  <a:cubicBezTo>
                    <a:pt x="165" y="106"/>
                    <a:pt x="170" y="119"/>
                    <a:pt x="179" y="116"/>
                  </a:cubicBezTo>
                  <a:cubicBezTo>
                    <a:pt x="178" y="109"/>
                    <a:pt x="174" y="103"/>
                    <a:pt x="173" y="96"/>
                  </a:cubicBezTo>
                  <a:cubicBezTo>
                    <a:pt x="177" y="98"/>
                    <a:pt x="180" y="102"/>
                    <a:pt x="185" y="103"/>
                  </a:cubicBezTo>
                  <a:cubicBezTo>
                    <a:pt x="185" y="100"/>
                    <a:pt x="184" y="97"/>
                    <a:pt x="184" y="93"/>
                  </a:cubicBezTo>
                  <a:cubicBezTo>
                    <a:pt x="192" y="94"/>
                    <a:pt x="199" y="101"/>
                    <a:pt x="196" y="89"/>
                  </a:cubicBezTo>
                  <a:cubicBezTo>
                    <a:pt x="194" y="78"/>
                    <a:pt x="186" y="67"/>
                    <a:pt x="185" y="56"/>
                  </a:cubicBezTo>
                  <a:cubicBezTo>
                    <a:pt x="197" y="64"/>
                    <a:pt x="207" y="75"/>
                    <a:pt x="219" y="83"/>
                  </a:cubicBezTo>
                  <a:cubicBezTo>
                    <a:pt x="231" y="91"/>
                    <a:pt x="240" y="104"/>
                    <a:pt x="253" y="111"/>
                  </a:cubicBezTo>
                  <a:cubicBezTo>
                    <a:pt x="245" y="105"/>
                    <a:pt x="240" y="95"/>
                    <a:pt x="237" y="86"/>
                  </a:cubicBezTo>
                  <a:cubicBezTo>
                    <a:pt x="236" y="80"/>
                    <a:pt x="230" y="56"/>
                    <a:pt x="238" y="52"/>
                  </a:cubicBezTo>
                  <a:cubicBezTo>
                    <a:pt x="245" y="48"/>
                    <a:pt x="257" y="68"/>
                    <a:pt x="262" y="72"/>
                  </a:cubicBezTo>
                  <a:cubicBezTo>
                    <a:pt x="261" y="69"/>
                    <a:pt x="251" y="54"/>
                    <a:pt x="256" y="51"/>
                  </a:cubicBezTo>
                  <a:cubicBezTo>
                    <a:pt x="259" y="49"/>
                    <a:pt x="268" y="56"/>
                    <a:pt x="272" y="57"/>
                  </a:cubicBezTo>
                  <a:cubicBezTo>
                    <a:pt x="272" y="44"/>
                    <a:pt x="261" y="27"/>
                    <a:pt x="257" y="15"/>
                  </a:cubicBezTo>
                  <a:cubicBezTo>
                    <a:pt x="256" y="9"/>
                    <a:pt x="250" y="1"/>
                    <a:pt x="257" y="0"/>
                  </a:cubicBezTo>
                  <a:cubicBezTo>
                    <a:pt x="260" y="0"/>
                    <a:pt x="270" y="11"/>
                    <a:pt x="272" y="13"/>
                  </a:cubicBezTo>
                  <a:cubicBezTo>
                    <a:pt x="282" y="22"/>
                    <a:pt x="291" y="31"/>
                    <a:pt x="301" y="40"/>
                  </a:cubicBezTo>
                  <a:cubicBezTo>
                    <a:pt x="310" y="49"/>
                    <a:pt x="321" y="64"/>
                    <a:pt x="333" y="69"/>
                  </a:cubicBezTo>
                  <a:cubicBezTo>
                    <a:pt x="329" y="59"/>
                    <a:pt x="319" y="51"/>
                    <a:pt x="314" y="41"/>
                  </a:cubicBezTo>
                  <a:cubicBezTo>
                    <a:pt x="310" y="33"/>
                    <a:pt x="307" y="24"/>
                    <a:pt x="306" y="15"/>
                  </a:cubicBezTo>
                  <a:cubicBezTo>
                    <a:pt x="314" y="18"/>
                    <a:pt x="320" y="28"/>
                    <a:pt x="328" y="28"/>
                  </a:cubicBezTo>
                  <a:cubicBezTo>
                    <a:pt x="328" y="24"/>
                    <a:pt x="319" y="16"/>
                    <a:pt x="323" y="12"/>
                  </a:cubicBezTo>
                  <a:cubicBezTo>
                    <a:pt x="328" y="8"/>
                    <a:pt x="337" y="16"/>
                    <a:pt x="341" y="16"/>
                  </a:cubicBezTo>
                  <a:cubicBezTo>
                    <a:pt x="339" y="13"/>
                    <a:pt x="334" y="6"/>
                    <a:pt x="336" y="5"/>
                  </a:cubicBezTo>
                </a:path>
              </a:pathLst>
            </a:custGeom>
            <a:noFill/>
            <a:ln w="14288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17" name="Freeform 33">
              <a:extLst>
                <a:ext uri="{FF2B5EF4-FFF2-40B4-BE49-F238E27FC236}">
                  <a16:creationId xmlns:a16="http://schemas.microsoft.com/office/drawing/2014/main" id="{767E5CA2-317D-401F-A998-11369A3A054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6" y="1337"/>
              <a:ext cx="47" cy="649"/>
            </a:xfrm>
            <a:custGeom>
              <a:avLst/>
              <a:gdLst>
                <a:gd name="T0" fmla="*/ 165 w 22"/>
                <a:gd name="T1" fmla="*/ 7825 h 281"/>
                <a:gd name="T2" fmla="*/ 88 w 22"/>
                <a:gd name="T3" fmla="*/ 2871 h 281"/>
                <a:gd name="T4" fmla="*/ 165 w 22"/>
                <a:gd name="T5" fmla="*/ 0 h 281"/>
                <a:gd name="T6" fmla="*/ 333 w 22"/>
                <a:gd name="T7" fmla="*/ 5063 h 281"/>
                <a:gd name="T8" fmla="*/ 438 w 22"/>
                <a:gd name="T9" fmla="*/ 6913 h 281"/>
                <a:gd name="T10" fmla="*/ 370 w 22"/>
                <a:gd name="T11" fmla="*/ 7996 h 28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2" h="281">
                  <a:moveTo>
                    <a:pt x="8" y="275"/>
                  </a:moveTo>
                  <a:cubicBezTo>
                    <a:pt x="0" y="218"/>
                    <a:pt x="2" y="158"/>
                    <a:pt x="4" y="101"/>
                  </a:cubicBezTo>
                  <a:cubicBezTo>
                    <a:pt x="5" y="68"/>
                    <a:pt x="5" y="34"/>
                    <a:pt x="8" y="0"/>
                  </a:cubicBezTo>
                  <a:cubicBezTo>
                    <a:pt x="18" y="60"/>
                    <a:pt x="13" y="118"/>
                    <a:pt x="16" y="178"/>
                  </a:cubicBezTo>
                  <a:cubicBezTo>
                    <a:pt x="17" y="200"/>
                    <a:pt x="19" y="222"/>
                    <a:pt x="21" y="243"/>
                  </a:cubicBezTo>
                  <a:cubicBezTo>
                    <a:pt x="22" y="256"/>
                    <a:pt x="18" y="268"/>
                    <a:pt x="18" y="28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18" name="Freeform 34">
              <a:extLst>
                <a:ext uri="{FF2B5EF4-FFF2-40B4-BE49-F238E27FC236}">
                  <a16:creationId xmlns:a16="http://schemas.microsoft.com/office/drawing/2014/main" id="{89DAF4E6-0457-43C0-B5C2-94A711EA22A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4" y="1229"/>
              <a:ext cx="35" cy="529"/>
            </a:xfrm>
            <a:custGeom>
              <a:avLst/>
              <a:gdLst>
                <a:gd name="T0" fmla="*/ 72 w 16"/>
                <a:gd name="T1" fmla="*/ 113 h 229"/>
                <a:gd name="T2" fmla="*/ 20 w 16"/>
                <a:gd name="T3" fmla="*/ 1137 h 229"/>
                <a:gd name="T4" fmla="*/ 0 w 16"/>
                <a:gd name="T5" fmla="*/ 3105 h 229"/>
                <a:gd name="T6" fmla="*/ 96 w 16"/>
                <a:gd name="T7" fmla="*/ 6521 h 229"/>
                <a:gd name="T8" fmla="*/ 326 w 16"/>
                <a:gd name="T9" fmla="*/ 2305 h 229"/>
                <a:gd name="T10" fmla="*/ 291 w 16"/>
                <a:gd name="T11" fmla="*/ 677 h 229"/>
                <a:gd name="T12" fmla="*/ 210 w 16"/>
                <a:gd name="T13" fmla="*/ 0 h 2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6" h="229">
                  <a:moveTo>
                    <a:pt x="3" y="4"/>
                  </a:moveTo>
                  <a:cubicBezTo>
                    <a:pt x="7" y="12"/>
                    <a:pt x="2" y="31"/>
                    <a:pt x="1" y="40"/>
                  </a:cubicBezTo>
                  <a:cubicBezTo>
                    <a:pt x="0" y="63"/>
                    <a:pt x="0" y="86"/>
                    <a:pt x="0" y="109"/>
                  </a:cubicBezTo>
                  <a:cubicBezTo>
                    <a:pt x="0" y="149"/>
                    <a:pt x="4" y="189"/>
                    <a:pt x="4" y="229"/>
                  </a:cubicBezTo>
                  <a:cubicBezTo>
                    <a:pt x="16" y="183"/>
                    <a:pt x="12" y="129"/>
                    <a:pt x="14" y="81"/>
                  </a:cubicBezTo>
                  <a:cubicBezTo>
                    <a:pt x="15" y="62"/>
                    <a:pt x="14" y="43"/>
                    <a:pt x="13" y="24"/>
                  </a:cubicBezTo>
                  <a:cubicBezTo>
                    <a:pt x="13" y="18"/>
                    <a:pt x="14" y="3"/>
                    <a:pt x="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19" name="Freeform 35">
              <a:extLst>
                <a:ext uri="{FF2B5EF4-FFF2-40B4-BE49-F238E27FC236}">
                  <a16:creationId xmlns:a16="http://schemas.microsoft.com/office/drawing/2014/main" id="{23C7857C-4598-4EFB-B645-1768AF67BDF1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2" y="1384"/>
              <a:ext cx="201" cy="251"/>
            </a:xfrm>
            <a:custGeom>
              <a:avLst/>
              <a:gdLst>
                <a:gd name="T0" fmla="*/ 0 w 93"/>
                <a:gd name="T1" fmla="*/ 0 h 109"/>
                <a:gd name="T2" fmla="*/ 635 w 93"/>
                <a:gd name="T3" fmla="*/ 619 h 109"/>
                <a:gd name="T4" fmla="*/ 1372 w 93"/>
                <a:gd name="T5" fmla="*/ 1267 h 109"/>
                <a:gd name="T6" fmla="*/ 19 w 93"/>
                <a:gd name="T7" fmla="*/ 3065 h 109"/>
                <a:gd name="T8" fmla="*/ 981 w 93"/>
                <a:gd name="T9" fmla="*/ 1237 h 109"/>
                <a:gd name="T10" fmla="*/ 112 w 93"/>
                <a:gd name="T11" fmla="*/ 196 h 10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3" h="109">
                  <a:moveTo>
                    <a:pt x="0" y="0"/>
                  </a:moveTo>
                  <a:cubicBezTo>
                    <a:pt x="10" y="5"/>
                    <a:pt x="20" y="15"/>
                    <a:pt x="29" y="22"/>
                  </a:cubicBezTo>
                  <a:cubicBezTo>
                    <a:pt x="40" y="29"/>
                    <a:pt x="54" y="36"/>
                    <a:pt x="63" y="45"/>
                  </a:cubicBezTo>
                  <a:cubicBezTo>
                    <a:pt x="93" y="75"/>
                    <a:pt x="15" y="95"/>
                    <a:pt x="1" y="109"/>
                  </a:cubicBezTo>
                  <a:cubicBezTo>
                    <a:pt x="17" y="95"/>
                    <a:pt x="59" y="71"/>
                    <a:pt x="45" y="44"/>
                  </a:cubicBezTo>
                  <a:cubicBezTo>
                    <a:pt x="37" y="28"/>
                    <a:pt x="15" y="18"/>
                    <a:pt x="5" y="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20" name="Freeform 36">
              <a:extLst>
                <a:ext uri="{FF2B5EF4-FFF2-40B4-BE49-F238E27FC236}">
                  <a16:creationId xmlns:a16="http://schemas.microsoft.com/office/drawing/2014/main" id="{BA20472E-8153-4DF4-A375-FE15C8B6CC2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7" y="1506"/>
              <a:ext cx="143" cy="203"/>
            </a:xfrm>
            <a:custGeom>
              <a:avLst/>
              <a:gdLst>
                <a:gd name="T0" fmla="*/ 994 w 66"/>
                <a:gd name="T1" fmla="*/ 0 h 88"/>
                <a:gd name="T2" fmla="*/ 399 w 66"/>
                <a:gd name="T3" fmla="*/ 452 h 88"/>
                <a:gd name="T4" fmla="*/ 72 w 66"/>
                <a:gd name="T5" fmla="*/ 957 h 88"/>
                <a:gd name="T6" fmla="*/ 338 w 66"/>
                <a:gd name="T7" fmla="*/ 1278 h 88"/>
                <a:gd name="T8" fmla="*/ 644 w 66"/>
                <a:gd name="T9" fmla="*/ 1730 h 88"/>
                <a:gd name="T10" fmla="*/ 1456 w 66"/>
                <a:gd name="T11" fmla="*/ 2491 h 88"/>
                <a:gd name="T12" fmla="*/ 732 w 66"/>
                <a:gd name="T13" fmla="*/ 256 h 8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6" h="88">
                  <a:moveTo>
                    <a:pt x="45" y="0"/>
                  </a:moveTo>
                  <a:cubicBezTo>
                    <a:pt x="36" y="0"/>
                    <a:pt x="25" y="11"/>
                    <a:pt x="18" y="16"/>
                  </a:cubicBezTo>
                  <a:cubicBezTo>
                    <a:pt x="12" y="21"/>
                    <a:pt x="0" y="26"/>
                    <a:pt x="3" y="34"/>
                  </a:cubicBezTo>
                  <a:cubicBezTo>
                    <a:pt x="4" y="38"/>
                    <a:pt x="13" y="42"/>
                    <a:pt x="15" y="45"/>
                  </a:cubicBezTo>
                  <a:cubicBezTo>
                    <a:pt x="20" y="50"/>
                    <a:pt x="24" y="56"/>
                    <a:pt x="29" y="61"/>
                  </a:cubicBezTo>
                  <a:cubicBezTo>
                    <a:pt x="40" y="71"/>
                    <a:pt x="53" y="82"/>
                    <a:pt x="66" y="88"/>
                  </a:cubicBezTo>
                  <a:cubicBezTo>
                    <a:pt x="48" y="68"/>
                    <a:pt x="0" y="37"/>
                    <a:pt x="33" y="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21" name="Freeform 37">
              <a:extLst>
                <a:ext uri="{FF2B5EF4-FFF2-40B4-BE49-F238E27FC236}">
                  <a16:creationId xmlns:a16="http://schemas.microsoft.com/office/drawing/2014/main" id="{E99F8622-8B33-4E47-A102-D8169FDD4A48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5" y="1684"/>
              <a:ext cx="801" cy="741"/>
            </a:xfrm>
            <a:custGeom>
              <a:avLst/>
              <a:gdLst>
                <a:gd name="T0" fmla="*/ 0 w 370"/>
                <a:gd name="T1" fmla="*/ 0 h 321"/>
                <a:gd name="T2" fmla="*/ 8127 w 370"/>
                <a:gd name="T3" fmla="*/ 9118 h 321"/>
                <a:gd name="T4" fmla="*/ 0 w 370"/>
                <a:gd name="T5" fmla="*/ 0 h 3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0" h="321">
                  <a:moveTo>
                    <a:pt x="0" y="0"/>
                  </a:moveTo>
                  <a:cubicBezTo>
                    <a:pt x="370" y="321"/>
                    <a:pt x="370" y="321"/>
                    <a:pt x="370" y="321"/>
                  </a:cubicBezTo>
                  <a:cubicBezTo>
                    <a:pt x="370" y="321"/>
                    <a:pt x="23" y="52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22" name="Freeform 38">
              <a:extLst>
                <a:ext uri="{FF2B5EF4-FFF2-40B4-BE49-F238E27FC236}">
                  <a16:creationId xmlns:a16="http://schemas.microsoft.com/office/drawing/2014/main" id="{D39B9D04-A140-4AE4-8742-5EDAC4290DE2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5" y="1748"/>
              <a:ext cx="647" cy="538"/>
            </a:xfrm>
            <a:custGeom>
              <a:avLst/>
              <a:gdLst>
                <a:gd name="T0" fmla="*/ 647 w 647"/>
                <a:gd name="T1" fmla="*/ 0 h 538"/>
                <a:gd name="T2" fmla="*/ 41 w 647"/>
                <a:gd name="T3" fmla="*/ 374 h 538"/>
                <a:gd name="T4" fmla="*/ 184 w 647"/>
                <a:gd name="T5" fmla="*/ 538 h 538"/>
                <a:gd name="T6" fmla="*/ 0 w 647"/>
                <a:gd name="T7" fmla="*/ 367 h 538"/>
                <a:gd name="T8" fmla="*/ 647 w 647"/>
                <a:gd name="T9" fmla="*/ 0 h 5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47" h="538">
                  <a:moveTo>
                    <a:pt x="647" y="0"/>
                  </a:moveTo>
                  <a:lnTo>
                    <a:pt x="41" y="374"/>
                  </a:lnTo>
                  <a:lnTo>
                    <a:pt x="184" y="538"/>
                  </a:lnTo>
                  <a:lnTo>
                    <a:pt x="0" y="367"/>
                  </a:lnTo>
                  <a:lnTo>
                    <a:pt x="64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23" name="Freeform 39">
              <a:extLst>
                <a:ext uri="{FF2B5EF4-FFF2-40B4-BE49-F238E27FC236}">
                  <a16:creationId xmlns:a16="http://schemas.microsoft.com/office/drawing/2014/main" id="{510D5D71-3E2A-4CE6-965C-F0DA897E75C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4" y="2346"/>
              <a:ext cx="344" cy="377"/>
            </a:xfrm>
            <a:custGeom>
              <a:avLst/>
              <a:gdLst>
                <a:gd name="T0" fmla="*/ 152 w 344"/>
                <a:gd name="T1" fmla="*/ 0 h 377"/>
                <a:gd name="T2" fmla="*/ 305 w 344"/>
                <a:gd name="T3" fmla="*/ 155 h 377"/>
                <a:gd name="T4" fmla="*/ 0 w 344"/>
                <a:gd name="T5" fmla="*/ 377 h 377"/>
                <a:gd name="T6" fmla="*/ 344 w 344"/>
                <a:gd name="T7" fmla="*/ 155 h 377"/>
                <a:gd name="T8" fmla="*/ 152 w 344"/>
                <a:gd name="T9" fmla="*/ 0 h 37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4" h="377">
                  <a:moveTo>
                    <a:pt x="152" y="0"/>
                  </a:moveTo>
                  <a:lnTo>
                    <a:pt x="305" y="155"/>
                  </a:lnTo>
                  <a:lnTo>
                    <a:pt x="0" y="377"/>
                  </a:lnTo>
                  <a:lnTo>
                    <a:pt x="344" y="155"/>
                  </a:lnTo>
                  <a:lnTo>
                    <a:pt x="15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24" name="Freeform 40">
              <a:extLst>
                <a:ext uri="{FF2B5EF4-FFF2-40B4-BE49-F238E27FC236}">
                  <a16:creationId xmlns:a16="http://schemas.microsoft.com/office/drawing/2014/main" id="{E4184750-9E45-41AA-B099-90BB17206C3F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9" y="2046"/>
              <a:ext cx="117" cy="176"/>
            </a:xfrm>
            <a:custGeom>
              <a:avLst/>
              <a:gdLst>
                <a:gd name="T0" fmla="*/ 732 w 54"/>
                <a:gd name="T1" fmla="*/ 2096 h 76"/>
                <a:gd name="T2" fmla="*/ 0 w 54"/>
                <a:gd name="T3" fmla="*/ 1007 h 76"/>
                <a:gd name="T4" fmla="*/ 1187 w 54"/>
                <a:gd name="T5" fmla="*/ 0 h 76"/>
                <a:gd name="T6" fmla="*/ 438 w 54"/>
                <a:gd name="T7" fmla="*/ 945 h 76"/>
                <a:gd name="T8" fmla="*/ 704 w 54"/>
                <a:gd name="T9" fmla="*/ 2188 h 7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4" h="76">
                  <a:moveTo>
                    <a:pt x="33" y="73"/>
                  </a:moveTo>
                  <a:cubicBezTo>
                    <a:pt x="28" y="67"/>
                    <a:pt x="2" y="48"/>
                    <a:pt x="0" y="35"/>
                  </a:cubicBezTo>
                  <a:cubicBezTo>
                    <a:pt x="16" y="23"/>
                    <a:pt x="35" y="6"/>
                    <a:pt x="54" y="0"/>
                  </a:cubicBezTo>
                  <a:cubicBezTo>
                    <a:pt x="52" y="17"/>
                    <a:pt x="24" y="16"/>
                    <a:pt x="20" y="33"/>
                  </a:cubicBezTo>
                  <a:cubicBezTo>
                    <a:pt x="16" y="45"/>
                    <a:pt x="27" y="66"/>
                    <a:pt x="32" y="76"/>
                  </a:cubicBezTo>
                </a:path>
              </a:pathLst>
            </a:custGeom>
            <a:solidFill>
              <a:srgbClr val="F9F9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25" name="Freeform 41">
              <a:extLst>
                <a:ext uri="{FF2B5EF4-FFF2-40B4-BE49-F238E27FC236}">
                  <a16:creationId xmlns:a16="http://schemas.microsoft.com/office/drawing/2014/main" id="{A3F37FCE-A0DB-4933-AA8F-6A1784A9417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1" y="2473"/>
              <a:ext cx="281" cy="222"/>
            </a:xfrm>
            <a:custGeom>
              <a:avLst/>
              <a:gdLst>
                <a:gd name="T0" fmla="*/ 2706 w 130"/>
                <a:gd name="T1" fmla="*/ 0 h 96"/>
                <a:gd name="T2" fmla="*/ 2836 w 130"/>
                <a:gd name="T3" fmla="*/ 150 h 96"/>
                <a:gd name="T4" fmla="*/ 2401 w 130"/>
                <a:gd name="T5" fmla="*/ 604 h 96"/>
                <a:gd name="T6" fmla="*/ 1705 w 130"/>
                <a:gd name="T7" fmla="*/ 1311 h 96"/>
                <a:gd name="T8" fmla="*/ 0 w 130"/>
                <a:gd name="T9" fmla="*/ 2743 h 96"/>
                <a:gd name="T10" fmla="*/ 2598 w 130"/>
                <a:gd name="T11" fmla="*/ 65 h 9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0" h="96">
                  <a:moveTo>
                    <a:pt x="124" y="0"/>
                  </a:moveTo>
                  <a:cubicBezTo>
                    <a:pt x="127" y="2"/>
                    <a:pt x="126" y="4"/>
                    <a:pt x="130" y="5"/>
                  </a:cubicBezTo>
                  <a:cubicBezTo>
                    <a:pt x="129" y="14"/>
                    <a:pt x="117" y="15"/>
                    <a:pt x="110" y="21"/>
                  </a:cubicBezTo>
                  <a:cubicBezTo>
                    <a:pt x="99" y="29"/>
                    <a:pt x="90" y="39"/>
                    <a:pt x="78" y="46"/>
                  </a:cubicBezTo>
                  <a:cubicBezTo>
                    <a:pt x="53" y="61"/>
                    <a:pt x="26" y="86"/>
                    <a:pt x="0" y="96"/>
                  </a:cubicBezTo>
                  <a:cubicBezTo>
                    <a:pt x="40" y="63"/>
                    <a:pt x="73" y="24"/>
                    <a:pt x="119" y="2"/>
                  </a:cubicBezTo>
                </a:path>
              </a:pathLst>
            </a:custGeom>
            <a:solidFill>
              <a:srgbClr val="F9F9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26" name="Freeform 42">
              <a:extLst>
                <a:ext uri="{FF2B5EF4-FFF2-40B4-BE49-F238E27FC236}">
                  <a16:creationId xmlns:a16="http://schemas.microsoft.com/office/drawing/2014/main" id="{CBD8A5DF-B5CF-4C56-8183-D87E20C499E7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9" y="2125"/>
              <a:ext cx="43" cy="44"/>
            </a:xfrm>
            <a:custGeom>
              <a:avLst/>
              <a:gdLst>
                <a:gd name="T0" fmla="*/ 43 w 43"/>
                <a:gd name="T1" fmla="*/ 0 h 44"/>
                <a:gd name="T2" fmla="*/ 0 w 43"/>
                <a:gd name="T3" fmla="*/ 27 h 44"/>
                <a:gd name="T4" fmla="*/ 19 w 43"/>
                <a:gd name="T5" fmla="*/ 44 h 44"/>
                <a:gd name="T6" fmla="*/ 6 w 43"/>
                <a:gd name="T7" fmla="*/ 27 h 44"/>
                <a:gd name="T8" fmla="*/ 43 w 43"/>
                <a:gd name="T9" fmla="*/ 0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" h="44">
                  <a:moveTo>
                    <a:pt x="43" y="0"/>
                  </a:moveTo>
                  <a:lnTo>
                    <a:pt x="0" y="27"/>
                  </a:lnTo>
                  <a:lnTo>
                    <a:pt x="19" y="44"/>
                  </a:lnTo>
                  <a:lnTo>
                    <a:pt x="6" y="27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27" name="Freeform 43">
              <a:extLst>
                <a:ext uri="{FF2B5EF4-FFF2-40B4-BE49-F238E27FC236}">
                  <a16:creationId xmlns:a16="http://schemas.microsoft.com/office/drawing/2014/main" id="{C17B8965-7805-408F-ADD0-F23DD1E2E9C2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4" y="2194"/>
              <a:ext cx="44" cy="41"/>
            </a:xfrm>
            <a:custGeom>
              <a:avLst/>
              <a:gdLst>
                <a:gd name="T0" fmla="*/ 18 w 44"/>
                <a:gd name="T1" fmla="*/ 41 h 41"/>
                <a:gd name="T2" fmla="*/ 0 w 44"/>
                <a:gd name="T3" fmla="*/ 28 h 41"/>
                <a:gd name="T4" fmla="*/ 44 w 44"/>
                <a:gd name="T5" fmla="*/ 0 h 41"/>
                <a:gd name="T6" fmla="*/ 9 w 44"/>
                <a:gd name="T7" fmla="*/ 28 h 41"/>
                <a:gd name="T8" fmla="*/ 18 w 44"/>
                <a:gd name="T9" fmla="*/ 41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1">
                  <a:moveTo>
                    <a:pt x="18" y="41"/>
                  </a:moveTo>
                  <a:lnTo>
                    <a:pt x="0" y="28"/>
                  </a:lnTo>
                  <a:lnTo>
                    <a:pt x="44" y="0"/>
                  </a:lnTo>
                  <a:lnTo>
                    <a:pt x="9" y="28"/>
                  </a:lnTo>
                  <a:lnTo>
                    <a:pt x="18" y="4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28" name="Freeform 44">
              <a:extLst>
                <a:ext uri="{FF2B5EF4-FFF2-40B4-BE49-F238E27FC236}">
                  <a16:creationId xmlns:a16="http://schemas.microsoft.com/office/drawing/2014/main" id="{C2BC13B1-490C-408B-9220-FB58DD833313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3" y="1991"/>
              <a:ext cx="37" cy="30"/>
            </a:xfrm>
            <a:custGeom>
              <a:avLst/>
              <a:gdLst>
                <a:gd name="T0" fmla="*/ 13 w 37"/>
                <a:gd name="T1" fmla="*/ 30 h 30"/>
                <a:gd name="T2" fmla="*/ 0 w 37"/>
                <a:gd name="T3" fmla="*/ 23 h 30"/>
                <a:gd name="T4" fmla="*/ 37 w 37"/>
                <a:gd name="T5" fmla="*/ 0 h 30"/>
                <a:gd name="T6" fmla="*/ 13 w 37"/>
                <a:gd name="T7" fmla="*/ 23 h 30"/>
                <a:gd name="T8" fmla="*/ 13 w 37"/>
                <a:gd name="T9" fmla="*/ 30 h 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30">
                  <a:moveTo>
                    <a:pt x="13" y="30"/>
                  </a:moveTo>
                  <a:lnTo>
                    <a:pt x="0" y="23"/>
                  </a:lnTo>
                  <a:lnTo>
                    <a:pt x="37" y="0"/>
                  </a:lnTo>
                  <a:lnTo>
                    <a:pt x="13" y="23"/>
                  </a:lnTo>
                  <a:lnTo>
                    <a:pt x="13" y="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29" name="Freeform 45">
              <a:extLst>
                <a:ext uri="{FF2B5EF4-FFF2-40B4-BE49-F238E27FC236}">
                  <a16:creationId xmlns:a16="http://schemas.microsoft.com/office/drawing/2014/main" id="{F14D2721-870B-4179-87A5-3A8CEB8DE2CF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1" y="2072"/>
              <a:ext cx="35" cy="34"/>
            </a:xfrm>
            <a:custGeom>
              <a:avLst/>
              <a:gdLst>
                <a:gd name="T0" fmla="*/ 18 w 35"/>
                <a:gd name="T1" fmla="*/ 34 h 34"/>
                <a:gd name="T2" fmla="*/ 0 w 35"/>
                <a:gd name="T3" fmla="*/ 20 h 34"/>
                <a:gd name="T4" fmla="*/ 35 w 35"/>
                <a:gd name="T5" fmla="*/ 0 h 34"/>
                <a:gd name="T6" fmla="*/ 13 w 35"/>
                <a:gd name="T7" fmla="*/ 20 h 34"/>
                <a:gd name="T8" fmla="*/ 18 w 35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4">
                  <a:moveTo>
                    <a:pt x="18" y="34"/>
                  </a:moveTo>
                  <a:lnTo>
                    <a:pt x="0" y="20"/>
                  </a:lnTo>
                  <a:lnTo>
                    <a:pt x="35" y="0"/>
                  </a:lnTo>
                  <a:lnTo>
                    <a:pt x="13" y="20"/>
                  </a:lnTo>
                  <a:lnTo>
                    <a:pt x="18" y="3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30" name="Freeform 46">
              <a:extLst>
                <a:ext uri="{FF2B5EF4-FFF2-40B4-BE49-F238E27FC236}">
                  <a16:creationId xmlns:a16="http://schemas.microsoft.com/office/drawing/2014/main" id="{3C222BFA-AC5D-4307-8C3F-45FFACE4C84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0" y="1871"/>
              <a:ext cx="24" cy="37"/>
            </a:xfrm>
            <a:custGeom>
              <a:avLst/>
              <a:gdLst>
                <a:gd name="T0" fmla="*/ 0 w 24"/>
                <a:gd name="T1" fmla="*/ 16 h 37"/>
                <a:gd name="T2" fmla="*/ 24 w 24"/>
                <a:gd name="T3" fmla="*/ 0 h 37"/>
                <a:gd name="T4" fmla="*/ 9 w 24"/>
                <a:gd name="T5" fmla="*/ 18 h 37"/>
                <a:gd name="T6" fmla="*/ 20 w 24"/>
                <a:gd name="T7" fmla="*/ 37 h 37"/>
                <a:gd name="T8" fmla="*/ 0 w 24"/>
                <a:gd name="T9" fmla="*/ 16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37">
                  <a:moveTo>
                    <a:pt x="0" y="16"/>
                  </a:moveTo>
                  <a:lnTo>
                    <a:pt x="24" y="0"/>
                  </a:lnTo>
                  <a:lnTo>
                    <a:pt x="9" y="18"/>
                  </a:lnTo>
                  <a:lnTo>
                    <a:pt x="20" y="37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31" name="Freeform 47">
              <a:extLst>
                <a:ext uri="{FF2B5EF4-FFF2-40B4-BE49-F238E27FC236}">
                  <a16:creationId xmlns:a16="http://schemas.microsoft.com/office/drawing/2014/main" id="{86897818-B267-45BF-8843-293B11BD64F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0" y="1945"/>
              <a:ext cx="28" cy="34"/>
            </a:xfrm>
            <a:custGeom>
              <a:avLst/>
              <a:gdLst>
                <a:gd name="T0" fmla="*/ 28 w 28"/>
                <a:gd name="T1" fmla="*/ 0 h 34"/>
                <a:gd name="T2" fmla="*/ 0 w 28"/>
                <a:gd name="T3" fmla="*/ 16 h 34"/>
                <a:gd name="T4" fmla="*/ 21 w 28"/>
                <a:gd name="T5" fmla="*/ 34 h 34"/>
                <a:gd name="T6" fmla="*/ 13 w 28"/>
                <a:gd name="T7" fmla="*/ 18 h 34"/>
                <a:gd name="T8" fmla="*/ 28 w 28"/>
                <a:gd name="T9" fmla="*/ 0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34">
                  <a:moveTo>
                    <a:pt x="28" y="0"/>
                  </a:moveTo>
                  <a:lnTo>
                    <a:pt x="0" y="16"/>
                  </a:lnTo>
                  <a:lnTo>
                    <a:pt x="21" y="34"/>
                  </a:lnTo>
                  <a:lnTo>
                    <a:pt x="13" y="18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32" name="Freeform 48">
              <a:extLst>
                <a:ext uri="{FF2B5EF4-FFF2-40B4-BE49-F238E27FC236}">
                  <a16:creationId xmlns:a16="http://schemas.microsoft.com/office/drawing/2014/main" id="{49E146E7-427C-4F17-8088-80E7B8AA2C7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1" y="1746"/>
              <a:ext cx="50" cy="85"/>
            </a:xfrm>
            <a:custGeom>
              <a:avLst/>
              <a:gdLst>
                <a:gd name="T0" fmla="*/ 48 w 50"/>
                <a:gd name="T1" fmla="*/ 0 h 85"/>
                <a:gd name="T2" fmla="*/ 0 w 50"/>
                <a:gd name="T3" fmla="*/ 37 h 85"/>
                <a:gd name="T4" fmla="*/ 50 w 50"/>
                <a:gd name="T5" fmla="*/ 85 h 85"/>
                <a:gd name="T6" fmla="*/ 20 w 50"/>
                <a:gd name="T7" fmla="*/ 39 h 85"/>
                <a:gd name="T8" fmla="*/ 48 w 50"/>
                <a:gd name="T9" fmla="*/ 0 h 8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85">
                  <a:moveTo>
                    <a:pt x="48" y="0"/>
                  </a:moveTo>
                  <a:lnTo>
                    <a:pt x="0" y="37"/>
                  </a:lnTo>
                  <a:lnTo>
                    <a:pt x="50" y="85"/>
                  </a:lnTo>
                  <a:lnTo>
                    <a:pt x="20" y="39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DCE0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33" name="Freeform 49">
              <a:extLst>
                <a:ext uri="{FF2B5EF4-FFF2-40B4-BE49-F238E27FC236}">
                  <a16:creationId xmlns:a16="http://schemas.microsoft.com/office/drawing/2014/main" id="{65330156-39AB-44A3-AE51-ACFCF099D92F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2" y="2118"/>
              <a:ext cx="139" cy="76"/>
            </a:xfrm>
            <a:custGeom>
              <a:avLst/>
              <a:gdLst>
                <a:gd name="T0" fmla="*/ 9 w 139"/>
                <a:gd name="T1" fmla="*/ 39 h 76"/>
                <a:gd name="T2" fmla="*/ 0 w 139"/>
                <a:gd name="T3" fmla="*/ 46 h 76"/>
                <a:gd name="T4" fmla="*/ 35 w 139"/>
                <a:gd name="T5" fmla="*/ 76 h 76"/>
                <a:gd name="T6" fmla="*/ 139 w 139"/>
                <a:gd name="T7" fmla="*/ 9 h 76"/>
                <a:gd name="T8" fmla="*/ 130 w 139"/>
                <a:gd name="T9" fmla="*/ 0 h 7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9" h="76">
                  <a:moveTo>
                    <a:pt x="9" y="39"/>
                  </a:moveTo>
                  <a:lnTo>
                    <a:pt x="0" y="46"/>
                  </a:lnTo>
                  <a:lnTo>
                    <a:pt x="35" y="76"/>
                  </a:lnTo>
                  <a:lnTo>
                    <a:pt x="139" y="9"/>
                  </a:lnTo>
                  <a:lnTo>
                    <a:pt x="130" y="0"/>
                  </a:lnTo>
                </a:path>
              </a:pathLst>
            </a:custGeom>
            <a:noFill/>
            <a:ln w="3175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34" name="Freeform 50">
              <a:extLst>
                <a:ext uri="{FF2B5EF4-FFF2-40B4-BE49-F238E27FC236}">
                  <a16:creationId xmlns:a16="http://schemas.microsoft.com/office/drawing/2014/main" id="{CE6313E5-6F62-45F8-8E72-2D356A6C557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8" y="2189"/>
              <a:ext cx="136" cy="74"/>
            </a:xfrm>
            <a:custGeom>
              <a:avLst/>
              <a:gdLst>
                <a:gd name="T0" fmla="*/ 9 w 136"/>
                <a:gd name="T1" fmla="*/ 40 h 74"/>
                <a:gd name="T2" fmla="*/ 0 w 136"/>
                <a:gd name="T3" fmla="*/ 44 h 74"/>
                <a:gd name="T4" fmla="*/ 35 w 136"/>
                <a:gd name="T5" fmla="*/ 74 h 74"/>
                <a:gd name="T6" fmla="*/ 136 w 136"/>
                <a:gd name="T7" fmla="*/ 7 h 74"/>
                <a:gd name="T8" fmla="*/ 128 w 136"/>
                <a:gd name="T9" fmla="*/ 0 h 7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" h="74">
                  <a:moveTo>
                    <a:pt x="9" y="40"/>
                  </a:moveTo>
                  <a:lnTo>
                    <a:pt x="0" y="44"/>
                  </a:lnTo>
                  <a:lnTo>
                    <a:pt x="35" y="74"/>
                  </a:lnTo>
                  <a:lnTo>
                    <a:pt x="136" y="7"/>
                  </a:lnTo>
                  <a:lnTo>
                    <a:pt x="128" y="0"/>
                  </a:lnTo>
                </a:path>
              </a:pathLst>
            </a:custGeom>
            <a:noFill/>
            <a:ln w="3175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35" name="Freeform 51">
              <a:extLst>
                <a:ext uri="{FF2B5EF4-FFF2-40B4-BE49-F238E27FC236}">
                  <a16:creationId xmlns:a16="http://schemas.microsoft.com/office/drawing/2014/main" id="{AE5628A0-F99B-4C4F-8F77-28B219CCF85C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7" y="1979"/>
              <a:ext cx="138" cy="76"/>
            </a:xfrm>
            <a:custGeom>
              <a:avLst/>
              <a:gdLst>
                <a:gd name="T0" fmla="*/ 9 w 138"/>
                <a:gd name="T1" fmla="*/ 39 h 76"/>
                <a:gd name="T2" fmla="*/ 0 w 138"/>
                <a:gd name="T3" fmla="*/ 46 h 76"/>
                <a:gd name="T4" fmla="*/ 35 w 138"/>
                <a:gd name="T5" fmla="*/ 76 h 76"/>
                <a:gd name="T6" fmla="*/ 138 w 138"/>
                <a:gd name="T7" fmla="*/ 9 h 76"/>
                <a:gd name="T8" fmla="*/ 130 w 138"/>
                <a:gd name="T9" fmla="*/ 0 h 7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8" h="76">
                  <a:moveTo>
                    <a:pt x="9" y="39"/>
                  </a:moveTo>
                  <a:lnTo>
                    <a:pt x="0" y="46"/>
                  </a:lnTo>
                  <a:lnTo>
                    <a:pt x="35" y="76"/>
                  </a:lnTo>
                  <a:lnTo>
                    <a:pt x="138" y="9"/>
                  </a:lnTo>
                  <a:lnTo>
                    <a:pt x="130" y="0"/>
                  </a:lnTo>
                </a:path>
              </a:pathLst>
            </a:custGeom>
            <a:noFill/>
            <a:ln w="3175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36" name="Freeform 52">
              <a:extLst>
                <a:ext uri="{FF2B5EF4-FFF2-40B4-BE49-F238E27FC236}">
                  <a16:creationId xmlns:a16="http://schemas.microsoft.com/office/drawing/2014/main" id="{0A505CE1-6007-4BAC-B131-9ED9F618D5AC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5" y="2060"/>
              <a:ext cx="138" cy="76"/>
            </a:xfrm>
            <a:custGeom>
              <a:avLst/>
              <a:gdLst>
                <a:gd name="T0" fmla="*/ 9 w 138"/>
                <a:gd name="T1" fmla="*/ 39 h 76"/>
                <a:gd name="T2" fmla="*/ 0 w 138"/>
                <a:gd name="T3" fmla="*/ 44 h 76"/>
                <a:gd name="T4" fmla="*/ 35 w 138"/>
                <a:gd name="T5" fmla="*/ 76 h 76"/>
                <a:gd name="T6" fmla="*/ 138 w 138"/>
                <a:gd name="T7" fmla="*/ 7 h 76"/>
                <a:gd name="T8" fmla="*/ 132 w 138"/>
                <a:gd name="T9" fmla="*/ 0 h 7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8" h="76">
                  <a:moveTo>
                    <a:pt x="9" y="39"/>
                  </a:moveTo>
                  <a:lnTo>
                    <a:pt x="0" y="44"/>
                  </a:lnTo>
                  <a:lnTo>
                    <a:pt x="35" y="76"/>
                  </a:lnTo>
                  <a:lnTo>
                    <a:pt x="138" y="7"/>
                  </a:lnTo>
                  <a:lnTo>
                    <a:pt x="132" y="0"/>
                  </a:lnTo>
                </a:path>
              </a:pathLst>
            </a:custGeom>
            <a:noFill/>
            <a:ln w="3175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37" name="Freeform 53">
              <a:extLst>
                <a:ext uri="{FF2B5EF4-FFF2-40B4-BE49-F238E27FC236}">
                  <a16:creationId xmlns:a16="http://schemas.microsoft.com/office/drawing/2014/main" id="{121A2D75-5FF9-40A9-A76C-D4BC6E1A7D7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0" y="1855"/>
              <a:ext cx="138" cy="76"/>
            </a:xfrm>
            <a:custGeom>
              <a:avLst/>
              <a:gdLst>
                <a:gd name="T0" fmla="*/ 8 w 138"/>
                <a:gd name="T1" fmla="*/ 39 h 76"/>
                <a:gd name="T2" fmla="*/ 0 w 138"/>
                <a:gd name="T3" fmla="*/ 43 h 76"/>
                <a:gd name="T4" fmla="*/ 34 w 138"/>
                <a:gd name="T5" fmla="*/ 76 h 76"/>
                <a:gd name="T6" fmla="*/ 138 w 138"/>
                <a:gd name="T7" fmla="*/ 6 h 76"/>
                <a:gd name="T8" fmla="*/ 129 w 138"/>
                <a:gd name="T9" fmla="*/ 0 h 7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8" h="76">
                  <a:moveTo>
                    <a:pt x="8" y="39"/>
                  </a:moveTo>
                  <a:lnTo>
                    <a:pt x="0" y="43"/>
                  </a:lnTo>
                  <a:lnTo>
                    <a:pt x="34" y="76"/>
                  </a:lnTo>
                  <a:lnTo>
                    <a:pt x="138" y="6"/>
                  </a:lnTo>
                  <a:lnTo>
                    <a:pt x="129" y="0"/>
                  </a:lnTo>
                </a:path>
              </a:pathLst>
            </a:custGeom>
            <a:noFill/>
            <a:ln w="3175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38" name="Freeform 54">
              <a:extLst>
                <a:ext uri="{FF2B5EF4-FFF2-40B4-BE49-F238E27FC236}">
                  <a16:creationId xmlns:a16="http://schemas.microsoft.com/office/drawing/2014/main" id="{312A8574-1682-45E4-95CC-A1D7958A22F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3" y="1928"/>
              <a:ext cx="136" cy="74"/>
            </a:xfrm>
            <a:custGeom>
              <a:avLst/>
              <a:gdLst>
                <a:gd name="T0" fmla="*/ 7 w 136"/>
                <a:gd name="T1" fmla="*/ 40 h 74"/>
                <a:gd name="T2" fmla="*/ 0 w 136"/>
                <a:gd name="T3" fmla="*/ 44 h 74"/>
                <a:gd name="T4" fmla="*/ 33 w 136"/>
                <a:gd name="T5" fmla="*/ 74 h 74"/>
                <a:gd name="T6" fmla="*/ 136 w 136"/>
                <a:gd name="T7" fmla="*/ 7 h 74"/>
                <a:gd name="T8" fmla="*/ 130 w 136"/>
                <a:gd name="T9" fmla="*/ 0 h 7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" h="74">
                  <a:moveTo>
                    <a:pt x="7" y="40"/>
                  </a:moveTo>
                  <a:lnTo>
                    <a:pt x="0" y="44"/>
                  </a:lnTo>
                  <a:lnTo>
                    <a:pt x="33" y="74"/>
                  </a:lnTo>
                  <a:lnTo>
                    <a:pt x="136" y="7"/>
                  </a:lnTo>
                  <a:lnTo>
                    <a:pt x="130" y="0"/>
                  </a:lnTo>
                </a:path>
              </a:pathLst>
            </a:custGeom>
            <a:noFill/>
            <a:ln w="3175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39" name="Freeform 55">
              <a:extLst>
                <a:ext uri="{FF2B5EF4-FFF2-40B4-BE49-F238E27FC236}">
                  <a16:creationId xmlns:a16="http://schemas.microsoft.com/office/drawing/2014/main" id="{B594EFEC-1956-4253-91F9-1360939AA14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8" y="1788"/>
              <a:ext cx="228" cy="101"/>
            </a:xfrm>
            <a:custGeom>
              <a:avLst/>
              <a:gdLst>
                <a:gd name="T0" fmla="*/ 9 w 228"/>
                <a:gd name="T1" fmla="*/ 0 h 101"/>
                <a:gd name="T2" fmla="*/ 0 w 228"/>
                <a:gd name="T3" fmla="*/ 4 h 101"/>
                <a:gd name="T4" fmla="*/ 102 w 228"/>
                <a:gd name="T5" fmla="*/ 101 h 101"/>
                <a:gd name="T6" fmla="*/ 228 w 228"/>
                <a:gd name="T7" fmla="*/ 20 h 101"/>
                <a:gd name="T8" fmla="*/ 219 w 228"/>
                <a:gd name="T9" fmla="*/ 13 h 10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8" h="101">
                  <a:moveTo>
                    <a:pt x="9" y="0"/>
                  </a:moveTo>
                  <a:lnTo>
                    <a:pt x="0" y="4"/>
                  </a:lnTo>
                  <a:lnTo>
                    <a:pt x="102" y="101"/>
                  </a:lnTo>
                  <a:lnTo>
                    <a:pt x="228" y="20"/>
                  </a:lnTo>
                  <a:lnTo>
                    <a:pt x="219" y="13"/>
                  </a:lnTo>
                </a:path>
              </a:pathLst>
            </a:custGeom>
            <a:noFill/>
            <a:ln w="3175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40" name="Freeform 56">
              <a:extLst>
                <a:ext uri="{FF2B5EF4-FFF2-40B4-BE49-F238E27FC236}">
                  <a16:creationId xmlns:a16="http://schemas.microsoft.com/office/drawing/2014/main" id="{A5A1FFC6-3A4E-4357-A637-756DEBC498D5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2" y="2083"/>
              <a:ext cx="139" cy="97"/>
            </a:xfrm>
            <a:custGeom>
              <a:avLst/>
              <a:gdLst>
                <a:gd name="T0" fmla="*/ 0 w 139"/>
                <a:gd name="T1" fmla="*/ 67 h 97"/>
                <a:gd name="T2" fmla="*/ 35 w 139"/>
                <a:gd name="T3" fmla="*/ 97 h 97"/>
                <a:gd name="T4" fmla="*/ 139 w 139"/>
                <a:gd name="T5" fmla="*/ 30 h 97"/>
                <a:gd name="T6" fmla="*/ 106 w 139"/>
                <a:gd name="T7" fmla="*/ 0 h 97"/>
                <a:gd name="T8" fmla="*/ 0 w 139"/>
                <a:gd name="T9" fmla="*/ 67 h 9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9" h="97">
                  <a:moveTo>
                    <a:pt x="0" y="67"/>
                  </a:moveTo>
                  <a:lnTo>
                    <a:pt x="35" y="97"/>
                  </a:lnTo>
                  <a:lnTo>
                    <a:pt x="139" y="30"/>
                  </a:lnTo>
                  <a:lnTo>
                    <a:pt x="106" y="0"/>
                  </a:lnTo>
                  <a:lnTo>
                    <a:pt x="0" y="67"/>
                  </a:lnTo>
                  <a:close/>
                </a:path>
              </a:pathLst>
            </a:custGeom>
            <a:noFill/>
            <a:ln w="3175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41" name="Freeform 57">
              <a:extLst>
                <a:ext uri="{FF2B5EF4-FFF2-40B4-BE49-F238E27FC236}">
                  <a16:creationId xmlns:a16="http://schemas.microsoft.com/office/drawing/2014/main" id="{09D46BDD-357F-4DC9-8F2C-49C11874CF0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8" y="2152"/>
              <a:ext cx="136" cy="100"/>
            </a:xfrm>
            <a:custGeom>
              <a:avLst/>
              <a:gdLst>
                <a:gd name="T0" fmla="*/ 0 w 136"/>
                <a:gd name="T1" fmla="*/ 70 h 100"/>
                <a:gd name="T2" fmla="*/ 35 w 136"/>
                <a:gd name="T3" fmla="*/ 100 h 100"/>
                <a:gd name="T4" fmla="*/ 136 w 136"/>
                <a:gd name="T5" fmla="*/ 33 h 100"/>
                <a:gd name="T6" fmla="*/ 106 w 136"/>
                <a:gd name="T7" fmla="*/ 0 h 100"/>
                <a:gd name="T8" fmla="*/ 0 w 136"/>
                <a:gd name="T9" fmla="*/ 70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" h="100">
                  <a:moveTo>
                    <a:pt x="0" y="70"/>
                  </a:moveTo>
                  <a:lnTo>
                    <a:pt x="35" y="100"/>
                  </a:lnTo>
                  <a:lnTo>
                    <a:pt x="136" y="33"/>
                  </a:lnTo>
                  <a:lnTo>
                    <a:pt x="106" y="0"/>
                  </a:lnTo>
                  <a:lnTo>
                    <a:pt x="0" y="70"/>
                  </a:lnTo>
                  <a:close/>
                </a:path>
              </a:pathLst>
            </a:custGeom>
            <a:noFill/>
            <a:ln w="3175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42" name="Freeform 58">
              <a:extLst>
                <a:ext uri="{FF2B5EF4-FFF2-40B4-BE49-F238E27FC236}">
                  <a16:creationId xmlns:a16="http://schemas.microsoft.com/office/drawing/2014/main" id="{E7A207AD-96CF-4CE6-B39A-2D5B48DB4BB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7" y="1945"/>
              <a:ext cx="138" cy="99"/>
            </a:xfrm>
            <a:custGeom>
              <a:avLst/>
              <a:gdLst>
                <a:gd name="T0" fmla="*/ 0 w 138"/>
                <a:gd name="T1" fmla="*/ 67 h 99"/>
                <a:gd name="T2" fmla="*/ 35 w 138"/>
                <a:gd name="T3" fmla="*/ 99 h 99"/>
                <a:gd name="T4" fmla="*/ 138 w 138"/>
                <a:gd name="T5" fmla="*/ 30 h 99"/>
                <a:gd name="T6" fmla="*/ 108 w 138"/>
                <a:gd name="T7" fmla="*/ 0 h 99"/>
                <a:gd name="T8" fmla="*/ 0 w 138"/>
                <a:gd name="T9" fmla="*/ 67 h 9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8" h="99">
                  <a:moveTo>
                    <a:pt x="0" y="67"/>
                  </a:moveTo>
                  <a:lnTo>
                    <a:pt x="35" y="99"/>
                  </a:lnTo>
                  <a:lnTo>
                    <a:pt x="138" y="30"/>
                  </a:lnTo>
                  <a:lnTo>
                    <a:pt x="108" y="0"/>
                  </a:lnTo>
                  <a:lnTo>
                    <a:pt x="0" y="67"/>
                  </a:lnTo>
                  <a:close/>
                </a:path>
              </a:pathLst>
            </a:custGeom>
            <a:noFill/>
            <a:ln w="3175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43" name="Freeform 59">
              <a:extLst>
                <a:ext uri="{FF2B5EF4-FFF2-40B4-BE49-F238E27FC236}">
                  <a16:creationId xmlns:a16="http://schemas.microsoft.com/office/drawing/2014/main" id="{3402D0CF-67AE-427B-A9C2-408B0B244E6D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5" y="2025"/>
              <a:ext cx="138" cy="97"/>
            </a:xfrm>
            <a:custGeom>
              <a:avLst/>
              <a:gdLst>
                <a:gd name="T0" fmla="*/ 0 w 138"/>
                <a:gd name="T1" fmla="*/ 67 h 97"/>
                <a:gd name="T2" fmla="*/ 35 w 138"/>
                <a:gd name="T3" fmla="*/ 97 h 97"/>
                <a:gd name="T4" fmla="*/ 138 w 138"/>
                <a:gd name="T5" fmla="*/ 30 h 97"/>
                <a:gd name="T6" fmla="*/ 106 w 138"/>
                <a:gd name="T7" fmla="*/ 0 h 97"/>
                <a:gd name="T8" fmla="*/ 0 w 138"/>
                <a:gd name="T9" fmla="*/ 67 h 9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8" h="97">
                  <a:moveTo>
                    <a:pt x="0" y="67"/>
                  </a:moveTo>
                  <a:lnTo>
                    <a:pt x="35" y="97"/>
                  </a:lnTo>
                  <a:lnTo>
                    <a:pt x="138" y="30"/>
                  </a:lnTo>
                  <a:lnTo>
                    <a:pt x="106" y="0"/>
                  </a:lnTo>
                  <a:lnTo>
                    <a:pt x="0" y="67"/>
                  </a:lnTo>
                  <a:close/>
                </a:path>
              </a:pathLst>
            </a:custGeom>
            <a:noFill/>
            <a:ln w="3175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44" name="Freeform 60">
              <a:extLst>
                <a:ext uri="{FF2B5EF4-FFF2-40B4-BE49-F238E27FC236}">
                  <a16:creationId xmlns:a16="http://schemas.microsoft.com/office/drawing/2014/main" id="{DD871AA5-5A30-4490-9734-B3D0FDEFC44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0" y="1820"/>
              <a:ext cx="138" cy="97"/>
            </a:xfrm>
            <a:custGeom>
              <a:avLst/>
              <a:gdLst>
                <a:gd name="T0" fmla="*/ 0 w 138"/>
                <a:gd name="T1" fmla="*/ 67 h 97"/>
                <a:gd name="T2" fmla="*/ 34 w 138"/>
                <a:gd name="T3" fmla="*/ 97 h 97"/>
                <a:gd name="T4" fmla="*/ 138 w 138"/>
                <a:gd name="T5" fmla="*/ 30 h 97"/>
                <a:gd name="T6" fmla="*/ 106 w 138"/>
                <a:gd name="T7" fmla="*/ 0 h 97"/>
                <a:gd name="T8" fmla="*/ 0 w 138"/>
                <a:gd name="T9" fmla="*/ 67 h 9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8" h="97">
                  <a:moveTo>
                    <a:pt x="0" y="67"/>
                  </a:moveTo>
                  <a:lnTo>
                    <a:pt x="34" y="97"/>
                  </a:lnTo>
                  <a:lnTo>
                    <a:pt x="138" y="30"/>
                  </a:lnTo>
                  <a:lnTo>
                    <a:pt x="106" y="0"/>
                  </a:lnTo>
                  <a:lnTo>
                    <a:pt x="0" y="67"/>
                  </a:lnTo>
                  <a:close/>
                </a:path>
              </a:pathLst>
            </a:custGeom>
            <a:noFill/>
            <a:ln w="3175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45" name="Freeform 61">
              <a:extLst>
                <a:ext uri="{FF2B5EF4-FFF2-40B4-BE49-F238E27FC236}">
                  <a16:creationId xmlns:a16="http://schemas.microsoft.com/office/drawing/2014/main" id="{DEE6623C-64C2-42FE-B010-B2D404B374C4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3" y="1894"/>
              <a:ext cx="136" cy="97"/>
            </a:xfrm>
            <a:custGeom>
              <a:avLst/>
              <a:gdLst>
                <a:gd name="T0" fmla="*/ 0 w 136"/>
                <a:gd name="T1" fmla="*/ 67 h 97"/>
                <a:gd name="T2" fmla="*/ 33 w 136"/>
                <a:gd name="T3" fmla="*/ 97 h 97"/>
                <a:gd name="T4" fmla="*/ 136 w 136"/>
                <a:gd name="T5" fmla="*/ 30 h 97"/>
                <a:gd name="T6" fmla="*/ 106 w 136"/>
                <a:gd name="T7" fmla="*/ 0 h 97"/>
                <a:gd name="T8" fmla="*/ 0 w 136"/>
                <a:gd name="T9" fmla="*/ 67 h 9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" h="97">
                  <a:moveTo>
                    <a:pt x="0" y="67"/>
                  </a:moveTo>
                  <a:lnTo>
                    <a:pt x="33" y="97"/>
                  </a:lnTo>
                  <a:lnTo>
                    <a:pt x="136" y="30"/>
                  </a:lnTo>
                  <a:lnTo>
                    <a:pt x="106" y="0"/>
                  </a:lnTo>
                  <a:lnTo>
                    <a:pt x="0" y="67"/>
                  </a:lnTo>
                  <a:close/>
                </a:path>
              </a:pathLst>
            </a:custGeom>
            <a:noFill/>
            <a:ln w="3175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46" name="Freeform 62">
              <a:extLst>
                <a:ext uri="{FF2B5EF4-FFF2-40B4-BE49-F238E27FC236}">
                  <a16:creationId xmlns:a16="http://schemas.microsoft.com/office/drawing/2014/main" id="{3A888DF1-D120-4885-B1F2-F9DA3C6B65E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8" y="1705"/>
              <a:ext cx="228" cy="173"/>
            </a:xfrm>
            <a:custGeom>
              <a:avLst/>
              <a:gdLst>
                <a:gd name="T0" fmla="*/ 0 w 228"/>
                <a:gd name="T1" fmla="*/ 76 h 173"/>
                <a:gd name="T2" fmla="*/ 102 w 228"/>
                <a:gd name="T3" fmla="*/ 173 h 173"/>
                <a:gd name="T4" fmla="*/ 228 w 228"/>
                <a:gd name="T5" fmla="*/ 92 h 173"/>
                <a:gd name="T6" fmla="*/ 113 w 228"/>
                <a:gd name="T7" fmla="*/ 0 h 173"/>
                <a:gd name="T8" fmla="*/ 0 w 228"/>
                <a:gd name="T9" fmla="*/ 76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8" h="173">
                  <a:moveTo>
                    <a:pt x="0" y="76"/>
                  </a:moveTo>
                  <a:lnTo>
                    <a:pt x="102" y="173"/>
                  </a:lnTo>
                  <a:lnTo>
                    <a:pt x="228" y="92"/>
                  </a:lnTo>
                  <a:lnTo>
                    <a:pt x="113" y="0"/>
                  </a:lnTo>
                  <a:lnTo>
                    <a:pt x="0" y="76"/>
                  </a:lnTo>
                  <a:close/>
                </a:path>
              </a:pathLst>
            </a:custGeom>
            <a:noFill/>
            <a:ln w="3175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47" name="Freeform 63">
              <a:extLst>
                <a:ext uri="{FF2B5EF4-FFF2-40B4-BE49-F238E27FC236}">
                  <a16:creationId xmlns:a16="http://schemas.microsoft.com/office/drawing/2014/main" id="{F11E76A8-DCFB-46B1-BEFA-6F7AC405F72D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2" y="2963"/>
              <a:ext cx="422" cy="572"/>
            </a:xfrm>
            <a:custGeom>
              <a:avLst/>
              <a:gdLst>
                <a:gd name="T0" fmla="*/ 0 w 422"/>
                <a:gd name="T1" fmla="*/ 129 h 572"/>
                <a:gd name="T2" fmla="*/ 422 w 422"/>
                <a:gd name="T3" fmla="*/ 572 h 572"/>
                <a:gd name="T4" fmla="*/ 420 w 422"/>
                <a:gd name="T5" fmla="*/ 217 h 572"/>
                <a:gd name="T6" fmla="*/ 218 w 422"/>
                <a:gd name="T7" fmla="*/ 0 h 57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22" h="572">
                  <a:moveTo>
                    <a:pt x="0" y="129"/>
                  </a:moveTo>
                  <a:lnTo>
                    <a:pt x="422" y="572"/>
                  </a:lnTo>
                  <a:lnTo>
                    <a:pt x="420" y="217"/>
                  </a:lnTo>
                  <a:lnTo>
                    <a:pt x="218" y="0"/>
                  </a:lnTo>
                </a:path>
              </a:pathLst>
            </a:custGeom>
            <a:noFill/>
            <a:ln w="14288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48" name="Freeform 64">
              <a:extLst>
                <a:ext uri="{FF2B5EF4-FFF2-40B4-BE49-F238E27FC236}">
                  <a16:creationId xmlns:a16="http://schemas.microsoft.com/office/drawing/2014/main" id="{7AE89DBB-8DC2-4C9C-A4B7-A9CCEA6139BE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4" y="2085"/>
              <a:ext cx="267" cy="425"/>
            </a:xfrm>
            <a:custGeom>
              <a:avLst/>
              <a:gdLst>
                <a:gd name="T0" fmla="*/ 267 w 267"/>
                <a:gd name="T1" fmla="*/ 287 h 425"/>
                <a:gd name="T2" fmla="*/ 0 w 267"/>
                <a:gd name="T3" fmla="*/ 0 h 425"/>
                <a:gd name="T4" fmla="*/ 26 w 267"/>
                <a:gd name="T5" fmla="*/ 407 h 425"/>
                <a:gd name="T6" fmla="*/ 44 w 267"/>
                <a:gd name="T7" fmla="*/ 425 h 4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67" h="425">
                  <a:moveTo>
                    <a:pt x="267" y="287"/>
                  </a:moveTo>
                  <a:lnTo>
                    <a:pt x="0" y="0"/>
                  </a:lnTo>
                  <a:lnTo>
                    <a:pt x="26" y="407"/>
                  </a:lnTo>
                  <a:lnTo>
                    <a:pt x="44" y="425"/>
                  </a:lnTo>
                </a:path>
              </a:pathLst>
            </a:custGeom>
            <a:noFill/>
            <a:ln w="14288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49" name="Freeform 65">
              <a:extLst>
                <a:ext uri="{FF2B5EF4-FFF2-40B4-BE49-F238E27FC236}">
                  <a16:creationId xmlns:a16="http://schemas.microsoft.com/office/drawing/2014/main" id="{7E78AB78-D4E0-4E36-8516-3B216621F34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5" y="910"/>
              <a:ext cx="907" cy="681"/>
            </a:xfrm>
            <a:custGeom>
              <a:avLst/>
              <a:gdLst>
                <a:gd name="T0" fmla="*/ 8823 w 419"/>
                <a:gd name="T1" fmla="*/ 1711 h 295"/>
                <a:gd name="T2" fmla="*/ 7524 w 419"/>
                <a:gd name="T3" fmla="*/ 2754 h 295"/>
                <a:gd name="T4" fmla="*/ 6035 w 419"/>
                <a:gd name="T5" fmla="*/ 3885 h 295"/>
                <a:gd name="T6" fmla="*/ 3927 w 419"/>
                <a:gd name="T7" fmla="*/ 5538 h 295"/>
                <a:gd name="T8" fmla="*/ 1976 w 419"/>
                <a:gd name="T9" fmla="*/ 7071 h 295"/>
                <a:gd name="T10" fmla="*/ 323 w 419"/>
                <a:gd name="T11" fmla="*/ 8096 h 295"/>
                <a:gd name="T12" fmla="*/ 2325 w 419"/>
                <a:gd name="T13" fmla="*/ 5877 h 295"/>
                <a:gd name="T14" fmla="*/ 5202 w 419"/>
                <a:gd name="T15" fmla="*/ 3213 h 295"/>
                <a:gd name="T16" fmla="*/ 7395 w 419"/>
                <a:gd name="T17" fmla="*/ 1475 h 295"/>
                <a:gd name="T18" fmla="*/ 9048 w 419"/>
                <a:gd name="T19" fmla="*/ 1327 h 29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19" h="295">
                  <a:moveTo>
                    <a:pt x="402" y="60"/>
                  </a:moveTo>
                  <a:cubicBezTo>
                    <a:pt x="388" y="76"/>
                    <a:pt x="361" y="86"/>
                    <a:pt x="343" y="97"/>
                  </a:cubicBezTo>
                  <a:cubicBezTo>
                    <a:pt x="320" y="110"/>
                    <a:pt x="298" y="124"/>
                    <a:pt x="275" y="137"/>
                  </a:cubicBezTo>
                  <a:cubicBezTo>
                    <a:pt x="243" y="156"/>
                    <a:pt x="212" y="177"/>
                    <a:pt x="179" y="195"/>
                  </a:cubicBezTo>
                  <a:cubicBezTo>
                    <a:pt x="148" y="211"/>
                    <a:pt x="121" y="232"/>
                    <a:pt x="90" y="249"/>
                  </a:cubicBezTo>
                  <a:cubicBezTo>
                    <a:pt x="80" y="255"/>
                    <a:pt x="25" y="295"/>
                    <a:pt x="15" y="285"/>
                  </a:cubicBezTo>
                  <a:cubicBezTo>
                    <a:pt x="0" y="271"/>
                    <a:pt x="96" y="214"/>
                    <a:pt x="106" y="207"/>
                  </a:cubicBezTo>
                  <a:cubicBezTo>
                    <a:pt x="152" y="179"/>
                    <a:pt x="193" y="143"/>
                    <a:pt x="237" y="113"/>
                  </a:cubicBezTo>
                  <a:cubicBezTo>
                    <a:pt x="270" y="91"/>
                    <a:pt x="304" y="73"/>
                    <a:pt x="337" y="52"/>
                  </a:cubicBezTo>
                  <a:cubicBezTo>
                    <a:pt x="349" y="44"/>
                    <a:pt x="419" y="0"/>
                    <a:pt x="412" y="47"/>
                  </a:cubicBezTo>
                </a:path>
              </a:pathLst>
            </a:custGeom>
            <a:solidFill>
              <a:srgbClr val="E8ED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50" name="Freeform 66">
              <a:extLst>
                <a:ext uri="{FF2B5EF4-FFF2-40B4-BE49-F238E27FC236}">
                  <a16:creationId xmlns:a16="http://schemas.microsoft.com/office/drawing/2014/main" id="{11AB1178-0228-46F6-9042-57816797E6F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5" y="1624"/>
              <a:ext cx="478" cy="443"/>
            </a:xfrm>
            <a:custGeom>
              <a:avLst/>
              <a:gdLst>
                <a:gd name="T0" fmla="*/ 0 w 221"/>
                <a:gd name="T1" fmla="*/ 480 h 192"/>
                <a:gd name="T2" fmla="*/ 2539 w 221"/>
                <a:gd name="T3" fmla="*/ 3083 h 192"/>
                <a:gd name="T4" fmla="*/ 3593 w 221"/>
                <a:gd name="T5" fmla="*/ 4361 h 192"/>
                <a:gd name="T6" fmla="*/ 4514 w 221"/>
                <a:gd name="T7" fmla="*/ 5244 h 192"/>
                <a:gd name="T8" fmla="*/ 2256 w 221"/>
                <a:gd name="T9" fmla="*/ 2012 h 192"/>
                <a:gd name="T10" fmla="*/ 1203 w 221"/>
                <a:gd name="T11" fmla="*/ 798 h 192"/>
                <a:gd name="T12" fmla="*/ 322 w 221"/>
                <a:gd name="T13" fmla="*/ 28 h 19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21" h="192">
                  <a:moveTo>
                    <a:pt x="0" y="17"/>
                  </a:moveTo>
                  <a:cubicBezTo>
                    <a:pt x="43" y="41"/>
                    <a:pt x="80" y="76"/>
                    <a:pt x="116" y="109"/>
                  </a:cubicBezTo>
                  <a:cubicBezTo>
                    <a:pt x="132" y="124"/>
                    <a:pt x="149" y="138"/>
                    <a:pt x="164" y="154"/>
                  </a:cubicBezTo>
                  <a:cubicBezTo>
                    <a:pt x="170" y="160"/>
                    <a:pt x="196" y="192"/>
                    <a:pt x="206" y="185"/>
                  </a:cubicBezTo>
                  <a:cubicBezTo>
                    <a:pt x="221" y="175"/>
                    <a:pt x="117" y="84"/>
                    <a:pt x="103" y="71"/>
                  </a:cubicBezTo>
                  <a:cubicBezTo>
                    <a:pt x="87" y="57"/>
                    <a:pt x="71" y="42"/>
                    <a:pt x="55" y="28"/>
                  </a:cubicBezTo>
                  <a:cubicBezTo>
                    <a:pt x="45" y="20"/>
                    <a:pt x="29" y="0"/>
                    <a:pt x="15" y="1"/>
                  </a:cubicBezTo>
                </a:path>
              </a:pathLst>
            </a:custGeom>
            <a:solidFill>
              <a:srgbClr val="E8ED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51" name="Freeform 67">
              <a:extLst>
                <a:ext uri="{FF2B5EF4-FFF2-40B4-BE49-F238E27FC236}">
                  <a16:creationId xmlns:a16="http://schemas.microsoft.com/office/drawing/2014/main" id="{B3285F7E-6E9D-4258-A1D3-4A4CABE8638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4" y="2025"/>
              <a:ext cx="680" cy="464"/>
            </a:xfrm>
            <a:custGeom>
              <a:avLst/>
              <a:gdLst>
                <a:gd name="T0" fmla="*/ 89 w 314"/>
                <a:gd name="T1" fmla="*/ 5621 h 201"/>
                <a:gd name="T2" fmla="*/ 149 w 314"/>
                <a:gd name="T3" fmla="*/ 5536 h 201"/>
                <a:gd name="T4" fmla="*/ 1078 w 314"/>
                <a:gd name="T5" fmla="*/ 4688 h 201"/>
                <a:gd name="T6" fmla="*/ 3738 w 314"/>
                <a:gd name="T7" fmla="*/ 2472 h 201"/>
                <a:gd name="T8" fmla="*/ 5849 w 314"/>
                <a:gd name="T9" fmla="*/ 741 h 201"/>
                <a:gd name="T10" fmla="*/ 6908 w 314"/>
                <a:gd name="T11" fmla="*/ 65 h 201"/>
                <a:gd name="T12" fmla="*/ 6228 w 314"/>
                <a:gd name="T13" fmla="*/ 912 h 201"/>
                <a:gd name="T14" fmla="*/ 4305 w 314"/>
                <a:gd name="T15" fmla="*/ 2643 h 201"/>
                <a:gd name="T16" fmla="*/ 749 w 314"/>
                <a:gd name="T17" fmla="*/ 5707 h 20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14" h="201">
                  <a:moveTo>
                    <a:pt x="4" y="198"/>
                  </a:moveTo>
                  <a:cubicBezTo>
                    <a:pt x="0" y="197"/>
                    <a:pt x="4" y="197"/>
                    <a:pt x="7" y="195"/>
                  </a:cubicBezTo>
                  <a:cubicBezTo>
                    <a:pt x="20" y="184"/>
                    <a:pt x="35" y="175"/>
                    <a:pt x="49" y="165"/>
                  </a:cubicBezTo>
                  <a:cubicBezTo>
                    <a:pt x="88" y="137"/>
                    <a:pt x="129" y="112"/>
                    <a:pt x="170" y="87"/>
                  </a:cubicBezTo>
                  <a:cubicBezTo>
                    <a:pt x="202" y="67"/>
                    <a:pt x="233" y="45"/>
                    <a:pt x="266" y="26"/>
                  </a:cubicBezTo>
                  <a:cubicBezTo>
                    <a:pt x="278" y="20"/>
                    <a:pt x="299" y="0"/>
                    <a:pt x="314" y="2"/>
                  </a:cubicBezTo>
                  <a:cubicBezTo>
                    <a:pt x="308" y="14"/>
                    <a:pt x="294" y="24"/>
                    <a:pt x="283" y="32"/>
                  </a:cubicBezTo>
                  <a:cubicBezTo>
                    <a:pt x="256" y="54"/>
                    <a:pt x="225" y="73"/>
                    <a:pt x="196" y="93"/>
                  </a:cubicBezTo>
                  <a:cubicBezTo>
                    <a:pt x="143" y="129"/>
                    <a:pt x="86" y="162"/>
                    <a:pt x="34" y="201"/>
                  </a:cubicBezTo>
                </a:path>
              </a:pathLst>
            </a:custGeom>
            <a:solidFill>
              <a:srgbClr val="E8ED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52" name="Freeform 68">
              <a:extLst>
                <a:ext uri="{FF2B5EF4-FFF2-40B4-BE49-F238E27FC236}">
                  <a16:creationId xmlns:a16="http://schemas.microsoft.com/office/drawing/2014/main" id="{CF9FC4F7-DC80-4932-8465-1D126367530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5" y="2674"/>
              <a:ext cx="714" cy="831"/>
            </a:xfrm>
            <a:custGeom>
              <a:avLst/>
              <a:gdLst>
                <a:gd name="T0" fmla="*/ 0 w 714"/>
                <a:gd name="T1" fmla="*/ 513 h 831"/>
                <a:gd name="T2" fmla="*/ 0 w 714"/>
                <a:gd name="T3" fmla="*/ 831 h 831"/>
                <a:gd name="T4" fmla="*/ 666 w 714"/>
                <a:gd name="T5" fmla="*/ 339 h 831"/>
                <a:gd name="T6" fmla="*/ 714 w 714"/>
                <a:gd name="T7" fmla="*/ 0 h 831"/>
                <a:gd name="T8" fmla="*/ 0 w 714"/>
                <a:gd name="T9" fmla="*/ 513 h 8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14" h="831">
                  <a:moveTo>
                    <a:pt x="0" y="513"/>
                  </a:moveTo>
                  <a:lnTo>
                    <a:pt x="0" y="831"/>
                  </a:lnTo>
                  <a:lnTo>
                    <a:pt x="666" y="339"/>
                  </a:lnTo>
                  <a:lnTo>
                    <a:pt x="714" y="0"/>
                  </a:lnTo>
                  <a:lnTo>
                    <a:pt x="0" y="513"/>
                  </a:lnTo>
                  <a:close/>
                </a:path>
              </a:pathLst>
            </a:custGeom>
            <a:solidFill>
              <a:srgbClr val="EEEF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53" name="Freeform 69">
              <a:extLst>
                <a:ext uri="{FF2B5EF4-FFF2-40B4-BE49-F238E27FC236}">
                  <a16:creationId xmlns:a16="http://schemas.microsoft.com/office/drawing/2014/main" id="{1E32E689-E5F3-473D-86A4-C9062D44912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4" y="2579"/>
              <a:ext cx="114" cy="388"/>
            </a:xfrm>
            <a:custGeom>
              <a:avLst/>
              <a:gdLst>
                <a:gd name="T0" fmla="*/ 0 w 114"/>
                <a:gd name="T1" fmla="*/ 81 h 388"/>
                <a:gd name="T2" fmla="*/ 6 w 114"/>
                <a:gd name="T3" fmla="*/ 388 h 388"/>
                <a:gd name="T4" fmla="*/ 63 w 114"/>
                <a:gd name="T5" fmla="*/ 344 h 388"/>
                <a:gd name="T6" fmla="*/ 114 w 114"/>
                <a:gd name="T7" fmla="*/ 0 h 388"/>
                <a:gd name="T8" fmla="*/ 0 w 114"/>
                <a:gd name="T9" fmla="*/ 81 h 3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4" h="388">
                  <a:moveTo>
                    <a:pt x="0" y="81"/>
                  </a:moveTo>
                  <a:lnTo>
                    <a:pt x="6" y="388"/>
                  </a:lnTo>
                  <a:lnTo>
                    <a:pt x="63" y="344"/>
                  </a:lnTo>
                  <a:lnTo>
                    <a:pt x="114" y="0"/>
                  </a:lnTo>
                  <a:lnTo>
                    <a:pt x="0" y="81"/>
                  </a:lnTo>
                  <a:close/>
                </a:path>
              </a:pathLst>
            </a:custGeom>
            <a:solidFill>
              <a:srgbClr val="EEEF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54" name="Freeform 70">
              <a:extLst>
                <a:ext uri="{FF2B5EF4-FFF2-40B4-BE49-F238E27FC236}">
                  <a16:creationId xmlns:a16="http://schemas.microsoft.com/office/drawing/2014/main" id="{83965E5C-3BA5-4F91-A7B1-8A4B63430266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3" y="2981"/>
              <a:ext cx="193" cy="300"/>
            </a:xfrm>
            <a:custGeom>
              <a:avLst/>
              <a:gdLst>
                <a:gd name="T0" fmla="*/ 1971 w 89"/>
                <a:gd name="T1" fmla="*/ 0 h 130"/>
                <a:gd name="T2" fmla="*/ 0 w 89"/>
                <a:gd name="T3" fmla="*/ 1389 h 130"/>
                <a:gd name="T4" fmla="*/ 1835 w 89"/>
                <a:gd name="T5" fmla="*/ 3685 h 130"/>
                <a:gd name="T6" fmla="*/ 1971 w 89"/>
                <a:gd name="T7" fmla="*/ 0 h 13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9" h="130">
                  <a:moveTo>
                    <a:pt x="89" y="0"/>
                  </a:moveTo>
                  <a:cubicBezTo>
                    <a:pt x="89" y="0"/>
                    <a:pt x="20" y="26"/>
                    <a:pt x="0" y="49"/>
                  </a:cubicBezTo>
                  <a:cubicBezTo>
                    <a:pt x="83" y="130"/>
                    <a:pt x="83" y="130"/>
                    <a:pt x="83" y="130"/>
                  </a:cubicBezTo>
                  <a:lnTo>
                    <a:pt x="89" y="0"/>
                  </a:lnTo>
                  <a:close/>
                </a:path>
              </a:pathLst>
            </a:custGeom>
            <a:solidFill>
              <a:srgbClr val="A6AD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55" name="Freeform 71">
              <a:extLst>
                <a:ext uri="{FF2B5EF4-FFF2-40B4-BE49-F238E27FC236}">
                  <a16:creationId xmlns:a16="http://schemas.microsoft.com/office/drawing/2014/main" id="{2B7DD787-FA36-4F0B-9AE3-E027FF88EB71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2" y="1792"/>
              <a:ext cx="699" cy="649"/>
            </a:xfrm>
            <a:custGeom>
              <a:avLst/>
              <a:gdLst>
                <a:gd name="T0" fmla="*/ 0 w 323"/>
                <a:gd name="T1" fmla="*/ 0 h 281"/>
                <a:gd name="T2" fmla="*/ 7085 w 323"/>
                <a:gd name="T3" fmla="*/ 7996 h 281"/>
                <a:gd name="T4" fmla="*/ 0 w 323"/>
                <a:gd name="T5" fmla="*/ 0 h 28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23" h="281">
                  <a:moveTo>
                    <a:pt x="0" y="0"/>
                  </a:moveTo>
                  <a:cubicBezTo>
                    <a:pt x="323" y="281"/>
                    <a:pt x="323" y="281"/>
                    <a:pt x="323" y="281"/>
                  </a:cubicBezTo>
                  <a:cubicBezTo>
                    <a:pt x="323" y="281"/>
                    <a:pt x="12" y="29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56" name="Freeform 72">
              <a:extLst>
                <a:ext uri="{FF2B5EF4-FFF2-40B4-BE49-F238E27FC236}">
                  <a16:creationId xmlns:a16="http://schemas.microsoft.com/office/drawing/2014/main" id="{580C9A8B-9741-4004-8FCA-DD7444C372F1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5" y="1386"/>
              <a:ext cx="1103" cy="692"/>
            </a:xfrm>
            <a:custGeom>
              <a:avLst/>
              <a:gdLst>
                <a:gd name="T0" fmla="*/ 0 w 510"/>
                <a:gd name="T1" fmla="*/ 8491 h 300"/>
                <a:gd name="T2" fmla="*/ 11160 w 510"/>
                <a:gd name="T3" fmla="*/ 0 h 300"/>
                <a:gd name="T4" fmla="*/ 0 w 510"/>
                <a:gd name="T5" fmla="*/ 8491 h 30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10" h="300">
                  <a:moveTo>
                    <a:pt x="0" y="300"/>
                  </a:moveTo>
                  <a:cubicBezTo>
                    <a:pt x="510" y="0"/>
                    <a:pt x="510" y="0"/>
                    <a:pt x="510" y="0"/>
                  </a:cubicBezTo>
                  <a:cubicBezTo>
                    <a:pt x="510" y="0"/>
                    <a:pt x="42" y="288"/>
                    <a:pt x="0" y="30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57" name="Freeform 73">
              <a:extLst>
                <a:ext uri="{FF2B5EF4-FFF2-40B4-BE49-F238E27FC236}">
                  <a16:creationId xmlns:a16="http://schemas.microsoft.com/office/drawing/2014/main" id="{35B2700D-365A-4985-AB91-10151C72DD17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5" y="975"/>
              <a:ext cx="996" cy="845"/>
            </a:xfrm>
            <a:custGeom>
              <a:avLst/>
              <a:gdLst>
                <a:gd name="T0" fmla="*/ 0 w 460"/>
                <a:gd name="T1" fmla="*/ 0 h 366"/>
                <a:gd name="T2" fmla="*/ 10112 w 460"/>
                <a:gd name="T3" fmla="*/ 10399 h 366"/>
                <a:gd name="T4" fmla="*/ 0 w 460"/>
                <a:gd name="T5" fmla="*/ 0 h 36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60" h="366">
                  <a:moveTo>
                    <a:pt x="0" y="0"/>
                  </a:moveTo>
                  <a:cubicBezTo>
                    <a:pt x="460" y="366"/>
                    <a:pt x="460" y="366"/>
                    <a:pt x="460" y="366"/>
                  </a:cubicBezTo>
                  <a:cubicBezTo>
                    <a:pt x="460" y="366"/>
                    <a:pt x="22" y="34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58" name="Freeform 74">
              <a:extLst>
                <a:ext uri="{FF2B5EF4-FFF2-40B4-BE49-F238E27FC236}">
                  <a16:creationId xmlns:a16="http://schemas.microsoft.com/office/drawing/2014/main" id="{86BD1F31-AF2F-4FA9-960F-516427CE3BBF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2" y="2125"/>
              <a:ext cx="231" cy="244"/>
            </a:xfrm>
            <a:custGeom>
              <a:avLst/>
              <a:gdLst>
                <a:gd name="T0" fmla="*/ 0 w 107"/>
                <a:gd name="T1" fmla="*/ 0 h 106"/>
                <a:gd name="T2" fmla="*/ 2325 w 107"/>
                <a:gd name="T3" fmla="*/ 2979 h 106"/>
                <a:gd name="T4" fmla="*/ 0 w 107"/>
                <a:gd name="T5" fmla="*/ 0 h 10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7" h="106">
                  <a:moveTo>
                    <a:pt x="0" y="0"/>
                  </a:moveTo>
                  <a:cubicBezTo>
                    <a:pt x="107" y="106"/>
                    <a:pt x="107" y="106"/>
                    <a:pt x="107" y="106"/>
                  </a:cubicBezTo>
                  <a:cubicBezTo>
                    <a:pt x="107" y="106"/>
                    <a:pt x="5" y="14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59" name="Freeform 75">
              <a:extLst>
                <a:ext uri="{FF2B5EF4-FFF2-40B4-BE49-F238E27FC236}">
                  <a16:creationId xmlns:a16="http://schemas.microsoft.com/office/drawing/2014/main" id="{7B3C454D-E438-4229-AEB3-45E00958CE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2" y="2988"/>
              <a:ext cx="187" cy="199"/>
            </a:xfrm>
            <a:custGeom>
              <a:avLst/>
              <a:gdLst>
                <a:gd name="T0" fmla="*/ 0 w 86"/>
                <a:gd name="T1" fmla="*/ 0 h 86"/>
                <a:gd name="T2" fmla="*/ 1924 w 86"/>
                <a:gd name="T3" fmla="*/ 2462 h 86"/>
                <a:gd name="T4" fmla="*/ 0 w 86"/>
                <a:gd name="T5" fmla="*/ 0 h 8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6" h="86">
                  <a:moveTo>
                    <a:pt x="0" y="0"/>
                  </a:moveTo>
                  <a:cubicBezTo>
                    <a:pt x="86" y="86"/>
                    <a:pt x="86" y="86"/>
                    <a:pt x="86" y="86"/>
                  </a:cubicBezTo>
                  <a:cubicBezTo>
                    <a:pt x="86" y="86"/>
                    <a:pt x="7" y="15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60" name="Freeform 76">
              <a:extLst>
                <a:ext uri="{FF2B5EF4-FFF2-40B4-BE49-F238E27FC236}">
                  <a16:creationId xmlns:a16="http://schemas.microsoft.com/office/drawing/2014/main" id="{7CB9244E-8581-4462-A28F-3FCA1C0A63E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0" y="1878"/>
              <a:ext cx="950" cy="674"/>
            </a:xfrm>
            <a:custGeom>
              <a:avLst/>
              <a:gdLst>
                <a:gd name="T0" fmla="*/ 9628 w 439"/>
                <a:gd name="T1" fmla="*/ 0 h 292"/>
                <a:gd name="T2" fmla="*/ 0 w 439"/>
                <a:gd name="T3" fmla="*/ 8291 h 292"/>
                <a:gd name="T4" fmla="*/ 9628 w 439"/>
                <a:gd name="T5" fmla="*/ 0 h 29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39" h="292">
                  <a:moveTo>
                    <a:pt x="439" y="0"/>
                  </a:moveTo>
                  <a:cubicBezTo>
                    <a:pt x="0" y="292"/>
                    <a:pt x="0" y="292"/>
                    <a:pt x="0" y="292"/>
                  </a:cubicBezTo>
                  <a:cubicBezTo>
                    <a:pt x="0" y="292"/>
                    <a:pt x="417" y="25"/>
                    <a:pt x="43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61" name="Freeform 77">
              <a:extLst>
                <a:ext uri="{FF2B5EF4-FFF2-40B4-BE49-F238E27FC236}">
                  <a16:creationId xmlns:a16="http://schemas.microsoft.com/office/drawing/2014/main" id="{81A65474-A49E-4172-95DB-F9B67CBF9A4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5" y="2402"/>
              <a:ext cx="440" cy="429"/>
            </a:xfrm>
            <a:custGeom>
              <a:avLst/>
              <a:gdLst>
                <a:gd name="T0" fmla="*/ 4482 w 203"/>
                <a:gd name="T1" fmla="*/ 957 h 186"/>
                <a:gd name="T2" fmla="*/ 2982 w 203"/>
                <a:gd name="T3" fmla="*/ 1299 h 186"/>
                <a:gd name="T4" fmla="*/ 1658 w 203"/>
                <a:gd name="T5" fmla="*/ 3118 h 186"/>
                <a:gd name="T6" fmla="*/ 663 w 203"/>
                <a:gd name="T7" fmla="*/ 4590 h 186"/>
                <a:gd name="T8" fmla="*/ 0 w 203"/>
                <a:gd name="T9" fmla="*/ 5261 h 186"/>
                <a:gd name="T10" fmla="*/ 306 w 203"/>
                <a:gd name="T11" fmla="*/ 4272 h 186"/>
                <a:gd name="T12" fmla="*/ 752 w 203"/>
                <a:gd name="T13" fmla="*/ 2516 h 186"/>
                <a:gd name="T14" fmla="*/ 2852 w 203"/>
                <a:gd name="T15" fmla="*/ 150 h 186"/>
                <a:gd name="T16" fmla="*/ 3839 w 203"/>
                <a:gd name="T17" fmla="*/ 171 h 186"/>
                <a:gd name="T18" fmla="*/ 4411 w 203"/>
                <a:gd name="T19" fmla="*/ 883 h 18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03" h="186">
                  <a:moveTo>
                    <a:pt x="203" y="34"/>
                  </a:moveTo>
                  <a:cubicBezTo>
                    <a:pt x="183" y="23"/>
                    <a:pt x="152" y="35"/>
                    <a:pt x="135" y="46"/>
                  </a:cubicBezTo>
                  <a:cubicBezTo>
                    <a:pt x="110" y="64"/>
                    <a:pt x="93" y="86"/>
                    <a:pt x="75" y="110"/>
                  </a:cubicBezTo>
                  <a:cubicBezTo>
                    <a:pt x="61" y="128"/>
                    <a:pt x="48" y="148"/>
                    <a:pt x="30" y="162"/>
                  </a:cubicBezTo>
                  <a:cubicBezTo>
                    <a:pt x="20" y="170"/>
                    <a:pt x="11" y="180"/>
                    <a:pt x="0" y="186"/>
                  </a:cubicBezTo>
                  <a:cubicBezTo>
                    <a:pt x="5" y="175"/>
                    <a:pt x="10" y="164"/>
                    <a:pt x="14" y="151"/>
                  </a:cubicBezTo>
                  <a:cubicBezTo>
                    <a:pt x="20" y="130"/>
                    <a:pt x="22" y="108"/>
                    <a:pt x="34" y="89"/>
                  </a:cubicBezTo>
                  <a:cubicBezTo>
                    <a:pt x="55" y="54"/>
                    <a:pt x="87" y="16"/>
                    <a:pt x="129" y="5"/>
                  </a:cubicBezTo>
                  <a:cubicBezTo>
                    <a:pt x="142" y="2"/>
                    <a:pt x="162" y="0"/>
                    <a:pt x="174" y="6"/>
                  </a:cubicBezTo>
                  <a:cubicBezTo>
                    <a:pt x="183" y="12"/>
                    <a:pt x="194" y="23"/>
                    <a:pt x="200" y="31"/>
                  </a:cubicBezTo>
                </a:path>
              </a:pathLst>
            </a:custGeom>
            <a:solidFill>
              <a:srgbClr val="CBD0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62" name="Freeform 78">
              <a:extLst>
                <a:ext uri="{FF2B5EF4-FFF2-40B4-BE49-F238E27FC236}">
                  <a16:creationId xmlns:a16="http://schemas.microsoft.com/office/drawing/2014/main" id="{E69234DD-BE5B-47B2-9BB7-64CC1A405BA8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7" y="1855"/>
              <a:ext cx="1868" cy="1766"/>
            </a:xfrm>
            <a:custGeom>
              <a:avLst/>
              <a:gdLst>
                <a:gd name="T0" fmla="*/ 18942 w 863"/>
                <a:gd name="T1" fmla="*/ 7163 h 765"/>
                <a:gd name="T2" fmla="*/ 13212 w 863"/>
                <a:gd name="T3" fmla="*/ 591 h 765"/>
                <a:gd name="T4" fmla="*/ 9085 w 863"/>
                <a:gd name="T5" fmla="*/ 2671 h 765"/>
                <a:gd name="T6" fmla="*/ 3509 w 863"/>
                <a:gd name="T7" fmla="*/ 8659 h 765"/>
                <a:gd name="T8" fmla="*/ 0 w 863"/>
                <a:gd name="T9" fmla="*/ 13913 h 765"/>
                <a:gd name="T10" fmla="*/ 5398 w 863"/>
                <a:gd name="T11" fmla="*/ 21728 h 765"/>
                <a:gd name="T12" fmla="*/ 8517 w 863"/>
                <a:gd name="T13" fmla="*/ 17272 h 765"/>
                <a:gd name="T14" fmla="*/ 14909 w 863"/>
                <a:gd name="T15" fmla="*/ 10617 h 765"/>
                <a:gd name="T16" fmla="*/ 18942 w 863"/>
                <a:gd name="T17" fmla="*/ 7163 h 76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863" h="765">
                  <a:moveTo>
                    <a:pt x="863" y="252"/>
                  </a:moveTo>
                  <a:cubicBezTo>
                    <a:pt x="602" y="21"/>
                    <a:pt x="602" y="21"/>
                    <a:pt x="602" y="21"/>
                  </a:cubicBezTo>
                  <a:cubicBezTo>
                    <a:pt x="602" y="21"/>
                    <a:pt x="468" y="0"/>
                    <a:pt x="414" y="94"/>
                  </a:cubicBezTo>
                  <a:cubicBezTo>
                    <a:pt x="323" y="252"/>
                    <a:pt x="290" y="196"/>
                    <a:pt x="160" y="305"/>
                  </a:cubicBezTo>
                  <a:cubicBezTo>
                    <a:pt x="107" y="350"/>
                    <a:pt x="99" y="442"/>
                    <a:pt x="0" y="490"/>
                  </a:cubicBezTo>
                  <a:cubicBezTo>
                    <a:pt x="246" y="765"/>
                    <a:pt x="246" y="765"/>
                    <a:pt x="246" y="765"/>
                  </a:cubicBezTo>
                  <a:cubicBezTo>
                    <a:pt x="246" y="765"/>
                    <a:pt x="343" y="702"/>
                    <a:pt x="388" y="608"/>
                  </a:cubicBezTo>
                  <a:cubicBezTo>
                    <a:pt x="460" y="457"/>
                    <a:pt x="620" y="500"/>
                    <a:pt x="679" y="374"/>
                  </a:cubicBezTo>
                  <a:cubicBezTo>
                    <a:pt x="679" y="374"/>
                    <a:pt x="732" y="212"/>
                    <a:pt x="863" y="25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63" name="Freeform 79">
              <a:extLst>
                <a:ext uri="{FF2B5EF4-FFF2-40B4-BE49-F238E27FC236}">
                  <a16:creationId xmlns:a16="http://schemas.microsoft.com/office/drawing/2014/main" id="{CEB9314C-1095-4D6E-9728-9200C8FB032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7" y="1855"/>
              <a:ext cx="1868" cy="1766"/>
            </a:xfrm>
            <a:custGeom>
              <a:avLst/>
              <a:gdLst>
                <a:gd name="T0" fmla="*/ 18942 w 863"/>
                <a:gd name="T1" fmla="*/ 7163 h 765"/>
                <a:gd name="T2" fmla="*/ 13212 w 863"/>
                <a:gd name="T3" fmla="*/ 591 h 765"/>
                <a:gd name="T4" fmla="*/ 9085 w 863"/>
                <a:gd name="T5" fmla="*/ 2671 h 765"/>
                <a:gd name="T6" fmla="*/ 3509 w 863"/>
                <a:gd name="T7" fmla="*/ 8659 h 765"/>
                <a:gd name="T8" fmla="*/ 0 w 863"/>
                <a:gd name="T9" fmla="*/ 13913 h 765"/>
                <a:gd name="T10" fmla="*/ 5398 w 863"/>
                <a:gd name="T11" fmla="*/ 21728 h 765"/>
                <a:gd name="T12" fmla="*/ 8517 w 863"/>
                <a:gd name="T13" fmla="*/ 17272 h 765"/>
                <a:gd name="T14" fmla="*/ 14909 w 863"/>
                <a:gd name="T15" fmla="*/ 10617 h 765"/>
                <a:gd name="T16" fmla="*/ 18942 w 863"/>
                <a:gd name="T17" fmla="*/ 7163 h 76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863" h="765">
                  <a:moveTo>
                    <a:pt x="863" y="252"/>
                  </a:moveTo>
                  <a:cubicBezTo>
                    <a:pt x="602" y="21"/>
                    <a:pt x="602" y="21"/>
                    <a:pt x="602" y="21"/>
                  </a:cubicBezTo>
                  <a:cubicBezTo>
                    <a:pt x="602" y="21"/>
                    <a:pt x="468" y="0"/>
                    <a:pt x="414" y="94"/>
                  </a:cubicBezTo>
                  <a:cubicBezTo>
                    <a:pt x="323" y="252"/>
                    <a:pt x="290" y="196"/>
                    <a:pt x="160" y="305"/>
                  </a:cubicBezTo>
                  <a:cubicBezTo>
                    <a:pt x="107" y="350"/>
                    <a:pt x="99" y="442"/>
                    <a:pt x="0" y="490"/>
                  </a:cubicBezTo>
                  <a:cubicBezTo>
                    <a:pt x="246" y="765"/>
                    <a:pt x="246" y="765"/>
                    <a:pt x="246" y="765"/>
                  </a:cubicBezTo>
                  <a:cubicBezTo>
                    <a:pt x="246" y="765"/>
                    <a:pt x="343" y="702"/>
                    <a:pt x="388" y="608"/>
                  </a:cubicBezTo>
                  <a:cubicBezTo>
                    <a:pt x="460" y="457"/>
                    <a:pt x="620" y="500"/>
                    <a:pt x="679" y="374"/>
                  </a:cubicBezTo>
                  <a:cubicBezTo>
                    <a:pt x="679" y="374"/>
                    <a:pt x="732" y="212"/>
                    <a:pt x="863" y="252"/>
                  </a:cubicBezTo>
                  <a:close/>
                </a:path>
              </a:pathLst>
            </a:custGeom>
            <a:noFill/>
            <a:ln w="14288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64" name="Freeform 80">
              <a:extLst>
                <a:ext uri="{FF2B5EF4-FFF2-40B4-BE49-F238E27FC236}">
                  <a16:creationId xmlns:a16="http://schemas.microsoft.com/office/drawing/2014/main" id="{A6456200-392E-465E-8D70-7AF589D096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1" y="1915"/>
              <a:ext cx="664" cy="524"/>
            </a:xfrm>
            <a:custGeom>
              <a:avLst/>
              <a:gdLst>
                <a:gd name="T0" fmla="*/ 0 w 307"/>
                <a:gd name="T1" fmla="*/ 480 h 227"/>
                <a:gd name="T2" fmla="*/ 1395 w 307"/>
                <a:gd name="T3" fmla="*/ 85 h 227"/>
                <a:gd name="T4" fmla="*/ 2732 w 307"/>
                <a:gd name="T5" fmla="*/ 799 h 227"/>
                <a:gd name="T6" fmla="*/ 4003 w 307"/>
                <a:gd name="T7" fmla="*/ 2585 h 227"/>
                <a:gd name="T8" fmla="*/ 5604 w 307"/>
                <a:gd name="T9" fmla="*/ 4317 h 227"/>
                <a:gd name="T10" fmla="*/ 6629 w 307"/>
                <a:gd name="T11" fmla="*/ 5792 h 227"/>
                <a:gd name="T12" fmla="*/ 5535 w 307"/>
                <a:gd name="T13" fmla="*/ 6357 h 227"/>
                <a:gd name="T14" fmla="*/ 4646 w 307"/>
                <a:gd name="T15" fmla="*/ 5621 h 227"/>
                <a:gd name="T16" fmla="*/ 3523 w 307"/>
                <a:gd name="T17" fmla="*/ 4118 h 227"/>
                <a:gd name="T18" fmla="*/ 1488 w 307"/>
                <a:gd name="T19" fmla="*/ 1992 h 227"/>
                <a:gd name="T20" fmla="*/ 242 w 307"/>
                <a:gd name="T21" fmla="*/ 517 h 22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07" h="227">
                  <a:moveTo>
                    <a:pt x="0" y="17"/>
                  </a:moveTo>
                  <a:cubicBezTo>
                    <a:pt x="7" y="6"/>
                    <a:pt x="50" y="4"/>
                    <a:pt x="64" y="3"/>
                  </a:cubicBezTo>
                  <a:cubicBezTo>
                    <a:pt x="90" y="0"/>
                    <a:pt x="109" y="7"/>
                    <a:pt x="125" y="28"/>
                  </a:cubicBezTo>
                  <a:cubicBezTo>
                    <a:pt x="144" y="50"/>
                    <a:pt x="162" y="71"/>
                    <a:pt x="183" y="91"/>
                  </a:cubicBezTo>
                  <a:cubicBezTo>
                    <a:pt x="206" y="113"/>
                    <a:pt x="232" y="130"/>
                    <a:pt x="256" y="152"/>
                  </a:cubicBezTo>
                  <a:cubicBezTo>
                    <a:pt x="266" y="161"/>
                    <a:pt x="307" y="187"/>
                    <a:pt x="303" y="204"/>
                  </a:cubicBezTo>
                  <a:cubicBezTo>
                    <a:pt x="286" y="202"/>
                    <a:pt x="270" y="221"/>
                    <a:pt x="253" y="224"/>
                  </a:cubicBezTo>
                  <a:cubicBezTo>
                    <a:pt x="233" y="227"/>
                    <a:pt x="224" y="211"/>
                    <a:pt x="212" y="198"/>
                  </a:cubicBezTo>
                  <a:cubicBezTo>
                    <a:pt x="196" y="180"/>
                    <a:pt x="179" y="161"/>
                    <a:pt x="161" y="145"/>
                  </a:cubicBezTo>
                  <a:cubicBezTo>
                    <a:pt x="131" y="119"/>
                    <a:pt x="101" y="93"/>
                    <a:pt x="68" y="70"/>
                  </a:cubicBezTo>
                  <a:cubicBezTo>
                    <a:pt x="49" y="56"/>
                    <a:pt x="23" y="39"/>
                    <a:pt x="11" y="18"/>
                  </a:cubicBezTo>
                </a:path>
              </a:pathLst>
            </a:custGeom>
            <a:solidFill>
              <a:srgbClr val="E5E4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65" name="Freeform 81">
              <a:extLst>
                <a:ext uri="{FF2B5EF4-FFF2-40B4-BE49-F238E27FC236}">
                  <a16:creationId xmlns:a16="http://schemas.microsoft.com/office/drawing/2014/main" id="{37F53D5E-50FA-4131-9505-35EE057409C8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2" y="1984"/>
              <a:ext cx="1272" cy="1156"/>
            </a:xfrm>
            <a:custGeom>
              <a:avLst/>
              <a:gdLst>
                <a:gd name="T0" fmla="*/ 0 w 588"/>
                <a:gd name="T1" fmla="*/ 14200 h 501"/>
                <a:gd name="T2" fmla="*/ 2542 w 588"/>
                <a:gd name="T3" fmla="*/ 10579 h 501"/>
                <a:gd name="T4" fmla="*/ 8283 w 588"/>
                <a:gd name="T5" fmla="*/ 3625 h 501"/>
                <a:gd name="T6" fmla="*/ 12878 w 588"/>
                <a:gd name="T7" fmla="*/ 196 h 50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88" h="501">
                  <a:moveTo>
                    <a:pt x="0" y="501"/>
                  </a:moveTo>
                  <a:cubicBezTo>
                    <a:pt x="0" y="501"/>
                    <a:pt x="99" y="424"/>
                    <a:pt x="116" y="373"/>
                  </a:cubicBezTo>
                  <a:cubicBezTo>
                    <a:pt x="164" y="235"/>
                    <a:pt x="340" y="230"/>
                    <a:pt x="378" y="128"/>
                  </a:cubicBezTo>
                  <a:cubicBezTo>
                    <a:pt x="426" y="3"/>
                    <a:pt x="563" y="0"/>
                    <a:pt x="588" y="7"/>
                  </a:cubicBezTo>
                </a:path>
              </a:pathLst>
            </a:custGeom>
            <a:noFill/>
            <a:ln w="14288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66" name="Freeform 82">
              <a:extLst>
                <a:ext uri="{FF2B5EF4-FFF2-40B4-BE49-F238E27FC236}">
                  <a16:creationId xmlns:a16="http://schemas.microsoft.com/office/drawing/2014/main" id="{D3E2F9BD-C830-4C40-8EE1-FFC3AC035009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1" y="2102"/>
              <a:ext cx="1277" cy="1198"/>
            </a:xfrm>
            <a:custGeom>
              <a:avLst/>
              <a:gdLst>
                <a:gd name="T0" fmla="*/ 0 w 590"/>
                <a:gd name="T1" fmla="*/ 14731 h 519"/>
                <a:gd name="T2" fmla="*/ 2768 w 590"/>
                <a:gd name="T3" fmla="*/ 10417 h 519"/>
                <a:gd name="T4" fmla="*/ 7688 w 590"/>
                <a:gd name="T5" fmla="*/ 4492 h 519"/>
                <a:gd name="T6" fmla="*/ 12947 w 590"/>
                <a:gd name="T7" fmla="*/ 367 h 51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90" h="519">
                  <a:moveTo>
                    <a:pt x="0" y="519"/>
                  </a:moveTo>
                  <a:cubicBezTo>
                    <a:pt x="0" y="519"/>
                    <a:pt x="65" y="482"/>
                    <a:pt x="126" y="367"/>
                  </a:cubicBezTo>
                  <a:cubicBezTo>
                    <a:pt x="190" y="247"/>
                    <a:pt x="318" y="252"/>
                    <a:pt x="350" y="158"/>
                  </a:cubicBezTo>
                  <a:cubicBezTo>
                    <a:pt x="350" y="158"/>
                    <a:pt x="426" y="0"/>
                    <a:pt x="590" y="13"/>
                  </a:cubicBezTo>
                </a:path>
              </a:pathLst>
            </a:custGeom>
            <a:noFill/>
            <a:ln w="14288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67" name="Freeform 83">
              <a:extLst>
                <a:ext uri="{FF2B5EF4-FFF2-40B4-BE49-F238E27FC236}">
                  <a16:creationId xmlns:a16="http://schemas.microsoft.com/office/drawing/2014/main" id="{1589CFC9-D074-42A7-936F-320CF088EE81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8" y="2192"/>
              <a:ext cx="1324" cy="1265"/>
            </a:xfrm>
            <a:custGeom>
              <a:avLst/>
              <a:gdLst>
                <a:gd name="T0" fmla="*/ 0 w 612"/>
                <a:gd name="T1" fmla="*/ 15561 h 548"/>
                <a:gd name="T2" fmla="*/ 2784 w 612"/>
                <a:gd name="T3" fmla="*/ 10935 h 548"/>
                <a:gd name="T4" fmla="*/ 7946 w 612"/>
                <a:gd name="T5" fmla="*/ 5930 h 548"/>
                <a:gd name="T6" fmla="*/ 13404 w 612"/>
                <a:gd name="T7" fmla="*/ 1390 h 54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12" h="548">
                  <a:moveTo>
                    <a:pt x="0" y="548"/>
                  </a:moveTo>
                  <a:cubicBezTo>
                    <a:pt x="0" y="548"/>
                    <a:pt x="92" y="468"/>
                    <a:pt x="127" y="385"/>
                  </a:cubicBezTo>
                  <a:cubicBezTo>
                    <a:pt x="180" y="261"/>
                    <a:pt x="312" y="281"/>
                    <a:pt x="363" y="209"/>
                  </a:cubicBezTo>
                  <a:cubicBezTo>
                    <a:pt x="414" y="138"/>
                    <a:pt x="474" y="0"/>
                    <a:pt x="612" y="49"/>
                  </a:cubicBezTo>
                </a:path>
              </a:pathLst>
            </a:custGeom>
            <a:noFill/>
            <a:ln w="14288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68" name="Freeform 84">
              <a:extLst>
                <a:ext uri="{FF2B5EF4-FFF2-40B4-BE49-F238E27FC236}">
                  <a16:creationId xmlns:a16="http://schemas.microsoft.com/office/drawing/2014/main" id="{07508C3B-893E-472D-938F-9A7351EBC3F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4" y="1949"/>
              <a:ext cx="1296" cy="1212"/>
            </a:xfrm>
            <a:custGeom>
              <a:avLst/>
              <a:gdLst>
                <a:gd name="T0" fmla="*/ 149 w 599"/>
                <a:gd name="T1" fmla="*/ 14657 h 525"/>
                <a:gd name="T2" fmla="*/ 0 w 599"/>
                <a:gd name="T3" fmla="*/ 13916 h 525"/>
                <a:gd name="T4" fmla="*/ 829 w 599"/>
                <a:gd name="T5" fmla="*/ 14911 h 525"/>
                <a:gd name="T6" fmla="*/ 487 w 599"/>
                <a:gd name="T7" fmla="*/ 13953 h 525"/>
                <a:gd name="T8" fmla="*/ 809 w 599"/>
                <a:gd name="T9" fmla="*/ 14112 h 525"/>
                <a:gd name="T10" fmla="*/ 697 w 599"/>
                <a:gd name="T11" fmla="*/ 13501 h 525"/>
                <a:gd name="T12" fmla="*/ 1166 w 599"/>
                <a:gd name="T13" fmla="*/ 13408 h 525"/>
                <a:gd name="T14" fmla="*/ 749 w 599"/>
                <a:gd name="T15" fmla="*/ 11848 h 525"/>
                <a:gd name="T16" fmla="*/ 1956 w 599"/>
                <a:gd name="T17" fmla="*/ 13127 h 525"/>
                <a:gd name="T18" fmla="*/ 2735 w 599"/>
                <a:gd name="T19" fmla="*/ 14170 h 525"/>
                <a:gd name="T20" fmla="*/ 1863 w 599"/>
                <a:gd name="T21" fmla="*/ 11330 h 525"/>
                <a:gd name="T22" fmla="*/ 2655 w 599"/>
                <a:gd name="T23" fmla="*/ 12092 h 525"/>
                <a:gd name="T24" fmla="*/ 2317 w 599"/>
                <a:gd name="T25" fmla="*/ 10963 h 525"/>
                <a:gd name="T26" fmla="*/ 3109 w 599"/>
                <a:gd name="T27" fmla="*/ 11395 h 525"/>
                <a:gd name="T28" fmla="*/ 2917 w 599"/>
                <a:gd name="T29" fmla="*/ 10793 h 525"/>
                <a:gd name="T30" fmla="*/ 3310 w 599"/>
                <a:gd name="T31" fmla="*/ 11074 h 525"/>
                <a:gd name="T32" fmla="*/ 3029 w 599"/>
                <a:gd name="T33" fmla="*/ 10003 h 525"/>
                <a:gd name="T34" fmla="*/ 2804 w 599"/>
                <a:gd name="T35" fmla="*/ 9119 h 525"/>
                <a:gd name="T36" fmla="*/ 3483 w 599"/>
                <a:gd name="T37" fmla="*/ 9770 h 525"/>
                <a:gd name="T38" fmla="*/ 3239 w 599"/>
                <a:gd name="T39" fmla="*/ 7420 h 525"/>
                <a:gd name="T40" fmla="*/ 5327 w 599"/>
                <a:gd name="T41" fmla="*/ 10003 h 525"/>
                <a:gd name="T42" fmla="*/ 4710 w 599"/>
                <a:gd name="T43" fmla="*/ 8491 h 525"/>
                <a:gd name="T44" fmla="*/ 4466 w 599"/>
                <a:gd name="T45" fmla="*/ 7616 h 525"/>
                <a:gd name="T46" fmla="*/ 5197 w 599"/>
                <a:gd name="T47" fmla="*/ 8228 h 525"/>
                <a:gd name="T48" fmla="*/ 5013 w 599"/>
                <a:gd name="T49" fmla="*/ 7360 h 525"/>
                <a:gd name="T50" fmla="*/ 5721 w 599"/>
                <a:gd name="T51" fmla="*/ 7420 h 525"/>
                <a:gd name="T52" fmla="*/ 5571 w 599"/>
                <a:gd name="T53" fmla="*/ 6928 h 525"/>
                <a:gd name="T54" fmla="*/ 6086 w 599"/>
                <a:gd name="T55" fmla="*/ 7249 h 525"/>
                <a:gd name="T56" fmla="*/ 5857 w 599"/>
                <a:gd name="T57" fmla="*/ 6704 h 525"/>
                <a:gd name="T58" fmla="*/ 6311 w 599"/>
                <a:gd name="T59" fmla="*/ 7013 h 525"/>
                <a:gd name="T60" fmla="*/ 6086 w 599"/>
                <a:gd name="T61" fmla="*/ 6309 h 525"/>
                <a:gd name="T62" fmla="*/ 6835 w 599"/>
                <a:gd name="T63" fmla="*/ 7071 h 525"/>
                <a:gd name="T64" fmla="*/ 6703 w 599"/>
                <a:gd name="T65" fmla="*/ 6224 h 525"/>
                <a:gd name="T66" fmla="*/ 7060 w 599"/>
                <a:gd name="T67" fmla="*/ 6556 h 525"/>
                <a:gd name="T68" fmla="*/ 6971 w 599"/>
                <a:gd name="T69" fmla="*/ 6076 h 525"/>
                <a:gd name="T70" fmla="*/ 7345 w 599"/>
                <a:gd name="T71" fmla="*/ 6272 h 525"/>
                <a:gd name="T72" fmla="*/ 6928 w 599"/>
                <a:gd name="T73" fmla="*/ 5192 h 525"/>
                <a:gd name="T74" fmla="*/ 6642 w 599"/>
                <a:gd name="T75" fmla="*/ 4402 h 525"/>
                <a:gd name="T76" fmla="*/ 8763 w 599"/>
                <a:gd name="T77" fmla="*/ 6448 h 525"/>
                <a:gd name="T78" fmla="*/ 8416 w 599"/>
                <a:gd name="T79" fmla="*/ 4973 h 525"/>
                <a:gd name="T80" fmla="*/ 8023 w 599"/>
                <a:gd name="T81" fmla="*/ 3751 h 525"/>
                <a:gd name="T82" fmla="*/ 8702 w 599"/>
                <a:gd name="T83" fmla="*/ 4317 h 525"/>
                <a:gd name="T84" fmla="*/ 8365 w 599"/>
                <a:gd name="T85" fmla="*/ 3405 h 525"/>
                <a:gd name="T86" fmla="*/ 8964 w 599"/>
                <a:gd name="T87" fmla="*/ 4012 h 525"/>
                <a:gd name="T88" fmla="*/ 8763 w 599"/>
                <a:gd name="T89" fmla="*/ 2840 h 525"/>
                <a:gd name="T90" fmla="*/ 9137 w 599"/>
                <a:gd name="T91" fmla="*/ 3384 h 525"/>
                <a:gd name="T92" fmla="*/ 9156 w 599"/>
                <a:gd name="T93" fmla="*/ 2586 h 525"/>
                <a:gd name="T94" fmla="*/ 9470 w 599"/>
                <a:gd name="T95" fmla="*/ 2840 h 525"/>
                <a:gd name="T96" fmla="*/ 9288 w 599"/>
                <a:gd name="T97" fmla="*/ 1364 h 525"/>
                <a:gd name="T98" fmla="*/ 9185 w 599"/>
                <a:gd name="T99" fmla="*/ 395 h 525"/>
                <a:gd name="T100" fmla="*/ 10472 w 599"/>
                <a:gd name="T101" fmla="*/ 1759 h 525"/>
                <a:gd name="T102" fmla="*/ 11394 w 599"/>
                <a:gd name="T103" fmla="*/ 2756 h 525"/>
                <a:gd name="T104" fmla="*/ 10757 w 599"/>
                <a:gd name="T105" fmla="*/ 480 h 525"/>
                <a:gd name="T106" fmla="*/ 11549 w 599"/>
                <a:gd name="T107" fmla="*/ 1108 h 525"/>
                <a:gd name="T108" fmla="*/ 11413 w 599"/>
                <a:gd name="T109" fmla="*/ 452 h 525"/>
                <a:gd name="T110" fmla="*/ 11828 w 599"/>
                <a:gd name="T111" fmla="*/ 884 h 525"/>
                <a:gd name="T112" fmla="*/ 11655 w 599"/>
                <a:gd name="T113" fmla="*/ 309 h 525"/>
                <a:gd name="T114" fmla="*/ 12222 w 599"/>
                <a:gd name="T115" fmla="*/ 762 h 525"/>
                <a:gd name="T116" fmla="*/ 11984 w 599"/>
                <a:gd name="T117" fmla="*/ 0 h 525"/>
                <a:gd name="T118" fmla="*/ 13127 w 599"/>
                <a:gd name="T119" fmla="*/ 1043 h 525"/>
                <a:gd name="T120" fmla="*/ 12841 w 599"/>
                <a:gd name="T121" fmla="*/ 480 h 52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599" h="525">
                  <a:moveTo>
                    <a:pt x="7" y="516"/>
                  </a:moveTo>
                  <a:cubicBezTo>
                    <a:pt x="7" y="508"/>
                    <a:pt x="3" y="495"/>
                    <a:pt x="0" y="490"/>
                  </a:cubicBezTo>
                  <a:cubicBezTo>
                    <a:pt x="9" y="502"/>
                    <a:pt x="26" y="516"/>
                    <a:pt x="38" y="525"/>
                  </a:cubicBezTo>
                  <a:cubicBezTo>
                    <a:pt x="31" y="517"/>
                    <a:pt x="23" y="502"/>
                    <a:pt x="22" y="491"/>
                  </a:cubicBezTo>
                  <a:cubicBezTo>
                    <a:pt x="27" y="493"/>
                    <a:pt x="32" y="495"/>
                    <a:pt x="37" y="497"/>
                  </a:cubicBezTo>
                  <a:cubicBezTo>
                    <a:pt x="32" y="491"/>
                    <a:pt x="30" y="483"/>
                    <a:pt x="32" y="475"/>
                  </a:cubicBezTo>
                  <a:cubicBezTo>
                    <a:pt x="43" y="475"/>
                    <a:pt x="52" y="488"/>
                    <a:pt x="53" y="472"/>
                  </a:cubicBezTo>
                  <a:cubicBezTo>
                    <a:pt x="54" y="453"/>
                    <a:pt x="34" y="435"/>
                    <a:pt x="34" y="417"/>
                  </a:cubicBezTo>
                  <a:cubicBezTo>
                    <a:pt x="51" y="434"/>
                    <a:pt x="72" y="446"/>
                    <a:pt x="89" y="462"/>
                  </a:cubicBezTo>
                  <a:cubicBezTo>
                    <a:pt x="101" y="474"/>
                    <a:pt x="112" y="488"/>
                    <a:pt x="125" y="499"/>
                  </a:cubicBezTo>
                  <a:cubicBezTo>
                    <a:pt x="114" y="465"/>
                    <a:pt x="91" y="435"/>
                    <a:pt x="85" y="399"/>
                  </a:cubicBezTo>
                  <a:cubicBezTo>
                    <a:pt x="96" y="407"/>
                    <a:pt x="107" y="422"/>
                    <a:pt x="121" y="426"/>
                  </a:cubicBezTo>
                  <a:cubicBezTo>
                    <a:pt x="113" y="413"/>
                    <a:pt x="110" y="399"/>
                    <a:pt x="106" y="386"/>
                  </a:cubicBezTo>
                  <a:cubicBezTo>
                    <a:pt x="118" y="388"/>
                    <a:pt x="130" y="397"/>
                    <a:pt x="142" y="401"/>
                  </a:cubicBezTo>
                  <a:cubicBezTo>
                    <a:pt x="137" y="396"/>
                    <a:pt x="132" y="388"/>
                    <a:pt x="133" y="380"/>
                  </a:cubicBezTo>
                  <a:cubicBezTo>
                    <a:pt x="139" y="384"/>
                    <a:pt x="145" y="388"/>
                    <a:pt x="151" y="390"/>
                  </a:cubicBezTo>
                  <a:cubicBezTo>
                    <a:pt x="147" y="378"/>
                    <a:pt x="141" y="365"/>
                    <a:pt x="138" y="352"/>
                  </a:cubicBezTo>
                  <a:cubicBezTo>
                    <a:pt x="136" y="341"/>
                    <a:pt x="135" y="329"/>
                    <a:pt x="128" y="321"/>
                  </a:cubicBezTo>
                  <a:cubicBezTo>
                    <a:pt x="140" y="327"/>
                    <a:pt x="148" y="338"/>
                    <a:pt x="159" y="344"/>
                  </a:cubicBezTo>
                  <a:cubicBezTo>
                    <a:pt x="169" y="319"/>
                    <a:pt x="155" y="285"/>
                    <a:pt x="148" y="261"/>
                  </a:cubicBezTo>
                  <a:cubicBezTo>
                    <a:pt x="186" y="284"/>
                    <a:pt x="213" y="321"/>
                    <a:pt x="243" y="352"/>
                  </a:cubicBezTo>
                  <a:cubicBezTo>
                    <a:pt x="231" y="335"/>
                    <a:pt x="222" y="318"/>
                    <a:pt x="215" y="299"/>
                  </a:cubicBezTo>
                  <a:cubicBezTo>
                    <a:pt x="211" y="289"/>
                    <a:pt x="209" y="277"/>
                    <a:pt x="204" y="268"/>
                  </a:cubicBezTo>
                  <a:cubicBezTo>
                    <a:pt x="216" y="271"/>
                    <a:pt x="228" y="283"/>
                    <a:pt x="237" y="290"/>
                  </a:cubicBezTo>
                  <a:cubicBezTo>
                    <a:pt x="233" y="284"/>
                    <a:pt x="223" y="265"/>
                    <a:pt x="229" y="259"/>
                  </a:cubicBezTo>
                  <a:cubicBezTo>
                    <a:pt x="233" y="255"/>
                    <a:pt x="256" y="260"/>
                    <a:pt x="261" y="261"/>
                  </a:cubicBezTo>
                  <a:cubicBezTo>
                    <a:pt x="259" y="255"/>
                    <a:pt x="254" y="251"/>
                    <a:pt x="254" y="244"/>
                  </a:cubicBezTo>
                  <a:cubicBezTo>
                    <a:pt x="262" y="249"/>
                    <a:pt x="269" y="254"/>
                    <a:pt x="278" y="255"/>
                  </a:cubicBezTo>
                  <a:cubicBezTo>
                    <a:pt x="277" y="253"/>
                    <a:pt x="268" y="238"/>
                    <a:pt x="267" y="236"/>
                  </a:cubicBezTo>
                  <a:cubicBezTo>
                    <a:pt x="272" y="236"/>
                    <a:pt x="287" y="247"/>
                    <a:pt x="288" y="247"/>
                  </a:cubicBezTo>
                  <a:cubicBezTo>
                    <a:pt x="281" y="239"/>
                    <a:pt x="279" y="230"/>
                    <a:pt x="278" y="222"/>
                  </a:cubicBezTo>
                  <a:cubicBezTo>
                    <a:pt x="289" y="231"/>
                    <a:pt x="302" y="240"/>
                    <a:pt x="312" y="249"/>
                  </a:cubicBezTo>
                  <a:cubicBezTo>
                    <a:pt x="309" y="239"/>
                    <a:pt x="307" y="229"/>
                    <a:pt x="306" y="219"/>
                  </a:cubicBezTo>
                  <a:cubicBezTo>
                    <a:pt x="311" y="223"/>
                    <a:pt x="316" y="228"/>
                    <a:pt x="322" y="231"/>
                  </a:cubicBezTo>
                  <a:cubicBezTo>
                    <a:pt x="318" y="226"/>
                    <a:pt x="317" y="220"/>
                    <a:pt x="318" y="214"/>
                  </a:cubicBezTo>
                  <a:cubicBezTo>
                    <a:pt x="325" y="214"/>
                    <a:pt x="330" y="219"/>
                    <a:pt x="335" y="221"/>
                  </a:cubicBezTo>
                  <a:cubicBezTo>
                    <a:pt x="327" y="211"/>
                    <a:pt x="322" y="195"/>
                    <a:pt x="316" y="183"/>
                  </a:cubicBezTo>
                  <a:cubicBezTo>
                    <a:pt x="311" y="174"/>
                    <a:pt x="302" y="165"/>
                    <a:pt x="303" y="155"/>
                  </a:cubicBezTo>
                  <a:cubicBezTo>
                    <a:pt x="333" y="185"/>
                    <a:pt x="368" y="200"/>
                    <a:pt x="400" y="227"/>
                  </a:cubicBezTo>
                  <a:cubicBezTo>
                    <a:pt x="389" y="211"/>
                    <a:pt x="390" y="194"/>
                    <a:pt x="384" y="175"/>
                  </a:cubicBezTo>
                  <a:cubicBezTo>
                    <a:pt x="380" y="159"/>
                    <a:pt x="371" y="146"/>
                    <a:pt x="366" y="132"/>
                  </a:cubicBezTo>
                  <a:cubicBezTo>
                    <a:pt x="378" y="135"/>
                    <a:pt x="386" y="146"/>
                    <a:pt x="397" y="152"/>
                  </a:cubicBezTo>
                  <a:cubicBezTo>
                    <a:pt x="393" y="143"/>
                    <a:pt x="385" y="129"/>
                    <a:pt x="382" y="120"/>
                  </a:cubicBezTo>
                  <a:cubicBezTo>
                    <a:pt x="382" y="120"/>
                    <a:pt x="405" y="138"/>
                    <a:pt x="409" y="141"/>
                  </a:cubicBezTo>
                  <a:cubicBezTo>
                    <a:pt x="409" y="130"/>
                    <a:pt x="402" y="111"/>
                    <a:pt x="400" y="100"/>
                  </a:cubicBezTo>
                  <a:cubicBezTo>
                    <a:pt x="404" y="104"/>
                    <a:pt x="411" y="114"/>
                    <a:pt x="417" y="119"/>
                  </a:cubicBezTo>
                  <a:cubicBezTo>
                    <a:pt x="418" y="110"/>
                    <a:pt x="415" y="99"/>
                    <a:pt x="418" y="91"/>
                  </a:cubicBezTo>
                  <a:cubicBezTo>
                    <a:pt x="424" y="92"/>
                    <a:pt x="427" y="97"/>
                    <a:pt x="432" y="100"/>
                  </a:cubicBezTo>
                  <a:cubicBezTo>
                    <a:pt x="438" y="85"/>
                    <a:pt x="427" y="64"/>
                    <a:pt x="424" y="48"/>
                  </a:cubicBezTo>
                  <a:cubicBezTo>
                    <a:pt x="422" y="37"/>
                    <a:pt x="420" y="25"/>
                    <a:pt x="419" y="14"/>
                  </a:cubicBezTo>
                  <a:cubicBezTo>
                    <a:pt x="440" y="21"/>
                    <a:pt x="460" y="49"/>
                    <a:pt x="478" y="62"/>
                  </a:cubicBezTo>
                  <a:cubicBezTo>
                    <a:pt x="494" y="73"/>
                    <a:pt x="507" y="84"/>
                    <a:pt x="520" y="97"/>
                  </a:cubicBezTo>
                  <a:cubicBezTo>
                    <a:pt x="509" y="73"/>
                    <a:pt x="494" y="44"/>
                    <a:pt x="491" y="17"/>
                  </a:cubicBezTo>
                  <a:cubicBezTo>
                    <a:pt x="502" y="19"/>
                    <a:pt x="516" y="33"/>
                    <a:pt x="527" y="39"/>
                  </a:cubicBezTo>
                  <a:cubicBezTo>
                    <a:pt x="522" y="32"/>
                    <a:pt x="521" y="24"/>
                    <a:pt x="521" y="16"/>
                  </a:cubicBezTo>
                  <a:cubicBezTo>
                    <a:pt x="528" y="20"/>
                    <a:pt x="533" y="27"/>
                    <a:pt x="540" y="31"/>
                  </a:cubicBezTo>
                  <a:cubicBezTo>
                    <a:pt x="538" y="24"/>
                    <a:pt x="535" y="17"/>
                    <a:pt x="532" y="11"/>
                  </a:cubicBezTo>
                  <a:cubicBezTo>
                    <a:pt x="541" y="15"/>
                    <a:pt x="548" y="25"/>
                    <a:pt x="558" y="27"/>
                  </a:cubicBezTo>
                  <a:cubicBezTo>
                    <a:pt x="559" y="17"/>
                    <a:pt x="550" y="9"/>
                    <a:pt x="547" y="0"/>
                  </a:cubicBezTo>
                  <a:cubicBezTo>
                    <a:pt x="565" y="4"/>
                    <a:pt x="584" y="26"/>
                    <a:pt x="599" y="37"/>
                  </a:cubicBezTo>
                  <a:cubicBezTo>
                    <a:pt x="594" y="32"/>
                    <a:pt x="590" y="20"/>
                    <a:pt x="586" y="17"/>
                  </a:cubicBezTo>
                </a:path>
              </a:pathLst>
            </a:custGeom>
            <a:noFill/>
            <a:ln w="14288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69" name="Freeform 85">
              <a:extLst>
                <a:ext uri="{FF2B5EF4-FFF2-40B4-BE49-F238E27FC236}">
                  <a16:creationId xmlns:a16="http://schemas.microsoft.com/office/drawing/2014/main" id="{FB4E6132-C15F-4FB9-A49A-8581E90A981E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6" y="2196"/>
              <a:ext cx="1355" cy="1307"/>
            </a:xfrm>
            <a:custGeom>
              <a:avLst/>
              <a:gdLst>
                <a:gd name="T0" fmla="*/ 305 w 626"/>
                <a:gd name="T1" fmla="*/ 15442 h 566"/>
                <a:gd name="T2" fmla="*/ 132 w 626"/>
                <a:gd name="T3" fmla="*/ 14361 h 566"/>
                <a:gd name="T4" fmla="*/ 0 w 626"/>
                <a:gd name="T5" fmla="*/ 13359 h 566"/>
                <a:gd name="T6" fmla="*/ 1167 w 626"/>
                <a:gd name="T7" fmla="*/ 14786 h 566"/>
                <a:gd name="T8" fmla="*/ 2089 w 626"/>
                <a:gd name="T9" fmla="*/ 16093 h 566"/>
                <a:gd name="T10" fmla="*/ 1561 w 626"/>
                <a:gd name="T11" fmla="*/ 14643 h 566"/>
                <a:gd name="T12" fmla="*/ 1147 w 626"/>
                <a:gd name="T13" fmla="*/ 13165 h 566"/>
                <a:gd name="T14" fmla="*/ 1926 w 626"/>
                <a:gd name="T15" fmla="*/ 13901 h 566"/>
                <a:gd name="T16" fmla="*/ 1734 w 626"/>
                <a:gd name="T17" fmla="*/ 12968 h 566"/>
                <a:gd name="T18" fmla="*/ 2262 w 626"/>
                <a:gd name="T19" fmla="*/ 13165 h 566"/>
                <a:gd name="T20" fmla="*/ 2812 w 626"/>
                <a:gd name="T21" fmla="*/ 12772 h 566"/>
                <a:gd name="T22" fmla="*/ 2455 w 626"/>
                <a:gd name="T23" fmla="*/ 11119 h 566"/>
                <a:gd name="T24" fmla="*/ 2152 w 626"/>
                <a:gd name="T25" fmla="*/ 9669 h 566"/>
                <a:gd name="T26" fmla="*/ 3509 w 626"/>
                <a:gd name="T27" fmla="*/ 11119 h 566"/>
                <a:gd name="T28" fmla="*/ 4450 w 626"/>
                <a:gd name="T29" fmla="*/ 12255 h 566"/>
                <a:gd name="T30" fmla="*/ 3275 w 626"/>
                <a:gd name="T31" fmla="*/ 9096 h 566"/>
                <a:gd name="T32" fmla="*/ 3955 w 626"/>
                <a:gd name="T33" fmla="*/ 9583 h 566"/>
                <a:gd name="T34" fmla="*/ 3842 w 626"/>
                <a:gd name="T35" fmla="*/ 8618 h 566"/>
                <a:gd name="T36" fmla="*/ 4483 w 626"/>
                <a:gd name="T37" fmla="*/ 9075 h 566"/>
                <a:gd name="T38" fmla="*/ 4450 w 626"/>
                <a:gd name="T39" fmla="*/ 8472 h 566"/>
                <a:gd name="T40" fmla="*/ 4981 w 626"/>
                <a:gd name="T41" fmla="*/ 8756 h 566"/>
                <a:gd name="T42" fmla="*/ 4719 w 626"/>
                <a:gd name="T43" fmla="*/ 7251 h 566"/>
                <a:gd name="T44" fmla="*/ 6054 w 626"/>
                <a:gd name="T45" fmla="*/ 9530 h 566"/>
                <a:gd name="T46" fmla="*/ 5139 w 626"/>
                <a:gd name="T47" fmla="*/ 5738 h 566"/>
                <a:gd name="T48" fmla="*/ 6481 w 626"/>
                <a:gd name="T49" fmla="*/ 7364 h 566"/>
                <a:gd name="T50" fmla="*/ 7619 w 626"/>
                <a:gd name="T51" fmla="*/ 8990 h 566"/>
                <a:gd name="T52" fmla="*/ 6879 w 626"/>
                <a:gd name="T53" fmla="*/ 6650 h 566"/>
                <a:gd name="T54" fmla="*/ 7524 w 626"/>
                <a:gd name="T55" fmla="*/ 7251 h 566"/>
                <a:gd name="T56" fmla="*/ 7422 w 626"/>
                <a:gd name="T57" fmla="*/ 6281 h 566"/>
                <a:gd name="T58" fmla="*/ 7950 w 626"/>
                <a:gd name="T59" fmla="*/ 6819 h 566"/>
                <a:gd name="T60" fmla="*/ 7881 w 626"/>
                <a:gd name="T61" fmla="*/ 5690 h 566"/>
                <a:gd name="T62" fmla="*/ 8541 w 626"/>
                <a:gd name="T63" fmla="*/ 6085 h 566"/>
                <a:gd name="T64" fmla="*/ 8368 w 626"/>
                <a:gd name="T65" fmla="*/ 5258 h 566"/>
                <a:gd name="T66" fmla="*/ 8823 w 626"/>
                <a:gd name="T67" fmla="*/ 5540 h 566"/>
                <a:gd name="T68" fmla="*/ 8602 w 626"/>
                <a:gd name="T69" fmla="*/ 4863 h 566"/>
                <a:gd name="T70" fmla="*/ 8976 w 626"/>
                <a:gd name="T71" fmla="*/ 5210 h 566"/>
                <a:gd name="T72" fmla="*/ 8275 w 626"/>
                <a:gd name="T73" fmla="*/ 2586 h 566"/>
                <a:gd name="T74" fmla="*/ 9572 w 626"/>
                <a:gd name="T75" fmla="*/ 4383 h 566"/>
                <a:gd name="T76" fmla="*/ 10444 w 626"/>
                <a:gd name="T77" fmla="*/ 5604 h 566"/>
                <a:gd name="T78" fmla="*/ 9197 w 626"/>
                <a:gd name="T79" fmla="*/ 2586 h 566"/>
                <a:gd name="T80" fmla="*/ 10517 w 626"/>
                <a:gd name="T81" fmla="*/ 4233 h 566"/>
                <a:gd name="T82" fmla="*/ 9764 w 626"/>
                <a:gd name="T83" fmla="*/ 2277 h 566"/>
                <a:gd name="T84" fmla="*/ 10251 w 626"/>
                <a:gd name="T85" fmla="*/ 2843 h 566"/>
                <a:gd name="T86" fmla="*/ 10050 w 626"/>
                <a:gd name="T87" fmla="*/ 2240 h 566"/>
                <a:gd name="T88" fmla="*/ 10405 w 626"/>
                <a:gd name="T89" fmla="*/ 2559 h 566"/>
                <a:gd name="T90" fmla="*/ 10336 w 626"/>
                <a:gd name="T91" fmla="*/ 2041 h 566"/>
                <a:gd name="T92" fmla="*/ 10823 w 626"/>
                <a:gd name="T93" fmla="*/ 2277 h 566"/>
                <a:gd name="T94" fmla="*/ 10517 w 626"/>
                <a:gd name="T95" fmla="*/ 591 h 566"/>
                <a:gd name="T96" fmla="*/ 11305 w 626"/>
                <a:gd name="T97" fmla="*/ 1674 h 566"/>
                <a:gd name="T98" fmla="*/ 12139 w 626"/>
                <a:gd name="T99" fmla="*/ 2538 h 566"/>
                <a:gd name="T100" fmla="*/ 11479 w 626"/>
                <a:gd name="T101" fmla="*/ 970 h 566"/>
                <a:gd name="T102" fmla="*/ 11104 w 626"/>
                <a:gd name="T103" fmla="*/ 0 h 566"/>
                <a:gd name="T104" fmla="*/ 12533 w 626"/>
                <a:gd name="T105" fmla="*/ 1845 h 566"/>
                <a:gd name="T106" fmla="*/ 12158 w 626"/>
                <a:gd name="T107" fmla="*/ 762 h 566"/>
                <a:gd name="T108" fmla="*/ 12593 w 626"/>
                <a:gd name="T109" fmla="*/ 1194 h 566"/>
                <a:gd name="T110" fmla="*/ 12463 w 626"/>
                <a:gd name="T111" fmla="*/ 714 h 566"/>
                <a:gd name="T112" fmla="*/ 12838 w 626"/>
                <a:gd name="T113" fmla="*/ 1046 h 566"/>
                <a:gd name="T114" fmla="*/ 12706 w 626"/>
                <a:gd name="T115" fmla="*/ 677 h 566"/>
                <a:gd name="T116" fmla="*/ 13325 w 626"/>
                <a:gd name="T117" fmla="*/ 1344 h 566"/>
                <a:gd name="T118" fmla="*/ 13063 w 626"/>
                <a:gd name="T119" fmla="*/ 762 h 566"/>
                <a:gd name="T120" fmla="*/ 13743 w 626"/>
                <a:gd name="T121" fmla="*/ 1344 h 56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626" h="566">
                  <a:moveTo>
                    <a:pt x="14" y="543"/>
                  </a:moveTo>
                  <a:cubicBezTo>
                    <a:pt x="19" y="531"/>
                    <a:pt x="9" y="517"/>
                    <a:pt x="6" y="505"/>
                  </a:cubicBezTo>
                  <a:cubicBezTo>
                    <a:pt x="3" y="494"/>
                    <a:pt x="4" y="481"/>
                    <a:pt x="0" y="470"/>
                  </a:cubicBezTo>
                  <a:cubicBezTo>
                    <a:pt x="20" y="485"/>
                    <a:pt x="36" y="502"/>
                    <a:pt x="53" y="520"/>
                  </a:cubicBezTo>
                  <a:cubicBezTo>
                    <a:pt x="67" y="535"/>
                    <a:pt x="84" y="549"/>
                    <a:pt x="95" y="566"/>
                  </a:cubicBezTo>
                  <a:cubicBezTo>
                    <a:pt x="85" y="551"/>
                    <a:pt x="79" y="531"/>
                    <a:pt x="71" y="515"/>
                  </a:cubicBezTo>
                  <a:cubicBezTo>
                    <a:pt x="64" y="501"/>
                    <a:pt x="49" y="479"/>
                    <a:pt x="52" y="463"/>
                  </a:cubicBezTo>
                  <a:cubicBezTo>
                    <a:pt x="65" y="469"/>
                    <a:pt x="78" y="478"/>
                    <a:pt x="88" y="489"/>
                  </a:cubicBezTo>
                  <a:cubicBezTo>
                    <a:pt x="84" y="479"/>
                    <a:pt x="80" y="467"/>
                    <a:pt x="79" y="456"/>
                  </a:cubicBezTo>
                  <a:cubicBezTo>
                    <a:pt x="88" y="456"/>
                    <a:pt x="94" y="464"/>
                    <a:pt x="103" y="463"/>
                  </a:cubicBezTo>
                  <a:cubicBezTo>
                    <a:pt x="88" y="436"/>
                    <a:pt x="114" y="450"/>
                    <a:pt x="128" y="449"/>
                  </a:cubicBezTo>
                  <a:cubicBezTo>
                    <a:pt x="130" y="431"/>
                    <a:pt x="117" y="408"/>
                    <a:pt x="112" y="391"/>
                  </a:cubicBezTo>
                  <a:cubicBezTo>
                    <a:pt x="106" y="374"/>
                    <a:pt x="102" y="356"/>
                    <a:pt x="98" y="340"/>
                  </a:cubicBezTo>
                  <a:cubicBezTo>
                    <a:pt x="122" y="349"/>
                    <a:pt x="142" y="373"/>
                    <a:pt x="160" y="391"/>
                  </a:cubicBezTo>
                  <a:cubicBezTo>
                    <a:pt x="174" y="404"/>
                    <a:pt x="192" y="417"/>
                    <a:pt x="203" y="431"/>
                  </a:cubicBezTo>
                  <a:cubicBezTo>
                    <a:pt x="178" y="397"/>
                    <a:pt x="169" y="356"/>
                    <a:pt x="149" y="320"/>
                  </a:cubicBezTo>
                  <a:cubicBezTo>
                    <a:pt x="159" y="322"/>
                    <a:pt x="171" y="332"/>
                    <a:pt x="180" y="337"/>
                  </a:cubicBezTo>
                  <a:cubicBezTo>
                    <a:pt x="177" y="331"/>
                    <a:pt x="168" y="308"/>
                    <a:pt x="175" y="303"/>
                  </a:cubicBezTo>
                  <a:cubicBezTo>
                    <a:pt x="180" y="300"/>
                    <a:pt x="198" y="317"/>
                    <a:pt x="204" y="319"/>
                  </a:cubicBezTo>
                  <a:cubicBezTo>
                    <a:pt x="204" y="312"/>
                    <a:pt x="202" y="305"/>
                    <a:pt x="203" y="298"/>
                  </a:cubicBezTo>
                  <a:cubicBezTo>
                    <a:pt x="212" y="297"/>
                    <a:pt x="218" y="308"/>
                    <a:pt x="227" y="308"/>
                  </a:cubicBezTo>
                  <a:cubicBezTo>
                    <a:pt x="224" y="291"/>
                    <a:pt x="217" y="272"/>
                    <a:pt x="215" y="255"/>
                  </a:cubicBezTo>
                  <a:cubicBezTo>
                    <a:pt x="236" y="279"/>
                    <a:pt x="255" y="310"/>
                    <a:pt x="276" y="335"/>
                  </a:cubicBezTo>
                  <a:cubicBezTo>
                    <a:pt x="262" y="289"/>
                    <a:pt x="242" y="249"/>
                    <a:pt x="234" y="202"/>
                  </a:cubicBezTo>
                  <a:cubicBezTo>
                    <a:pt x="258" y="220"/>
                    <a:pt x="277" y="238"/>
                    <a:pt x="295" y="259"/>
                  </a:cubicBezTo>
                  <a:cubicBezTo>
                    <a:pt x="312" y="279"/>
                    <a:pt x="330" y="299"/>
                    <a:pt x="347" y="316"/>
                  </a:cubicBezTo>
                  <a:cubicBezTo>
                    <a:pt x="334" y="290"/>
                    <a:pt x="318" y="263"/>
                    <a:pt x="313" y="234"/>
                  </a:cubicBezTo>
                  <a:cubicBezTo>
                    <a:pt x="324" y="238"/>
                    <a:pt x="333" y="249"/>
                    <a:pt x="343" y="255"/>
                  </a:cubicBezTo>
                  <a:cubicBezTo>
                    <a:pt x="342" y="244"/>
                    <a:pt x="333" y="232"/>
                    <a:pt x="338" y="221"/>
                  </a:cubicBezTo>
                  <a:cubicBezTo>
                    <a:pt x="347" y="227"/>
                    <a:pt x="354" y="234"/>
                    <a:pt x="362" y="240"/>
                  </a:cubicBezTo>
                  <a:cubicBezTo>
                    <a:pt x="360" y="227"/>
                    <a:pt x="358" y="213"/>
                    <a:pt x="359" y="200"/>
                  </a:cubicBezTo>
                  <a:cubicBezTo>
                    <a:pt x="369" y="200"/>
                    <a:pt x="380" y="210"/>
                    <a:pt x="389" y="214"/>
                  </a:cubicBezTo>
                  <a:cubicBezTo>
                    <a:pt x="388" y="205"/>
                    <a:pt x="378" y="195"/>
                    <a:pt x="381" y="185"/>
                  </a:cubicBezTo>
                  <a:cubicBezTo>
                    <a:pt x="388" y="187"/>
                    <a:pt x="395" y="191"/>
                    <a:pt x="402" y="195"/>
                  </a:cubicBezTo>
                  <a:cubicBezTo>
                    <a:pt x="397" y="189"/>
                    <a:pt x="392" y="179"/>
                    <a:pt x="392" y="171"/>
                  </a:cubicBezTo>
                  <a:cubicBezTo>
                    <a:pt x="398" y="175"/>
                    <a:pt x="403" y="179"/>
                    <a:pt x="409" y="183"/>
                  </a:cubicBezTo>
                  <a:cubicBezTo>
                    <a:pt x="405" y="152"/>
                    <a:pt x="382" y="121"/>
                    <a:pt x="377" y="91"/>
                  </a:cubicBezTo>
                  <a:cubicBezTo>
                    <a:pt x="398" y="110"/>
                    <a:pt x="415" y="134"/>
                    <a:pt x="436" y="154"/>
                  </a:cubicBezTo>
                  <a:cubicBezTo>
                    <a:pt x="449" y="167"/>
                    <a:pt x="461" y="187"/>
                    <a:pt x="476" y="197"/>
                  </a:cubicBezTo>
                  <a:cubicBezTo>
                    <a:pt x="453" y="164"/>
                    <a:pt x="439" y="125"/>
                    <a:pt x="419" y="91"/>
                  </a:cubicBezTo>
                  <a:cubicBezTo>
                    <a:pt x="433" y="112"/>
                    <a:pt x="458" y="136"/>
                    <a:pt x="479" y="149"/>
                  </a:cubicBezTo>
                  <a:cubicBezTo>
                    <a:pt x="469" y="126"/>
                    <a:pt x="449" y="105"/>
                    <a:pt x="445" y="80"/>
                  </a:cubicBezTo>
                  <a:cubicBezTo>
                    <a:pt x="452" y="86"/>
                    <a:pt x="459" y="94"/>
                    <a:pt x="467" y="100"/>
                  </a:cubicBezTo>
                  <a:cubicBezTo>
                    <a:pt x="462" y="94"/>
                    <a:pt x="458" y="86"/>
                    <a:pt x="458" y="79"/>
                  </a:cubicBezTo>
                  <a:cubicBezTo>
                    <a:pt x="464" y="80"/>
                    <a:pt x="469" y="86"/>
                    <a:pt x="474" y="90"/>
                  </a:cubicBezTo>
                  <a:cubicBezTo>
                    <a:pt x="474" y="84"/>
                    <a:pt x="472" y="78"/>
                    <a:pt x="471" y="72"/>
                  </a:cubicBezTo>
                  <a:cubicBezTo>
                    <a:pt x="479" y="74"/>
                    <a:pt x="484" y="81"/>
                    <a:pt x="493" y="80"/>
                  </a:cubicBezTo>
                  <a:cubicBezTo>
                    <a:pt x="500" y="63"/>
                    <a:pt x="484" y="37"/>
                    <a:pt x="479" y="21"/>
                  </a:cubicBezTo>
                  <a:cubicBezTo>
                    <a:pt x="490" y="34"/>
                    <a:pt x="501" y="48"/>
                    <a:pt x="515" y="59"/>
                  </a:cubicBezTo>
                  <a:cubicBezTo>
                    <a:pt x="524" y="67"/>
                    <a:pt x="541" y="88"/>
                    <a:pt x="553" y="89"/>
                  </a:cubicBezTo>
                  <a:cubicBezTo>
                    <a:pt x="548" y="71"/>
                    <a:pt x="530" y="52"/>
                    <a:pt x="523" y="34"/>
                  </a:cubicBezTo>
                  <a:cubicBezTo>
                    <a:pt x="518" y="22"/>
                    <a:pt x="511" y="11"/>
                    <a:pt x="506" y="0"/>
                  </a:cubicBezTo>
                  <a:cubicBezTo>
                    <a:pt x="526" y="19"/>
                    <a:pt x="558" y="40"/>
                    <a:pt x="571" y="65"/>
                  </a:cubicBezTo>
                  <a:cubicBezTo>
                    <a:pt x="568" y="52"/>
                    <a:pt x="554" y="41"/>
                    <a:pt x="554" y="27"/>
                  </a:cubicBezTo>
                  <a:cubicBezTo>
                    <a:pt x="560" y="32"/>
                    <a:pt x="568" y="38"/>
                    <a:pt x="574" y="42"/>
                  </a:cubicBezTo>
                  <a:cubicBezTo>
                    <a:pt x="573" y="36"/>
                    <a:pt x="568" y="31"/>
                    <a:pt x="568" y="25"/>
                  </a:cubicBezTo>
                  <a:cubicBezTo>
                    <a:pt x="574" y="28"/>
                    <a:pt x="579" y="33"/>
                    <a:pt x="585" y="37"/>
                  </a:cubicBezTo>
                  <a:cubicBezTo>
                    <a:pt x="583" y="33"/>
                    <a:pt x="581" y="28"/>
                    <a:pt x="579" y="24"/>
                  </a:cubicBezTo>
                  <a:cubicBezTo>
                    <a:pt x="588" y="33"/>
                    <a:pt x="597" y="41"/>
                    <a:pt x="607" y="47"/>
                  </a:cubicBezTo>
                  <a:cubicBezTo>
                    <a:pt x="605" y="40"/>
                    <a:pt x="600" y="33"/>
                    <a:pt x="595" y="27"/>
                  </a:cubicBezTo>
                  <a:cubicBezTo>
                    <a:pt x="604" y="33"/>
                    <a:pt x="622" y="42"/>
                    <a:pt x="626" y="47"/>
                  </a:cubicBezTo>
                </a:path>
              </a:pathLst>
            </a:custGeom>
            <a:noFill/>
            <a:ln w="14288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18" name="Rectangle 2">
            <a:extLst>
              <a:ext uri="{FF2B5EF4-FFF2-40B4-BE49-F238E27FC236}">
                <a16:creationId xmlns:a16="http://schemas.microsoft.com/office/drawing/2014/main" id="{A068F87A-DA20-4161-9744-ADD1E1647638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34963" y="74613"/>
            <a:ext cx="11406187" cy="1338262"/>
          </a:xfrm>
        </p:spPr>
        <p:txBody>
          <a:bodyPr/>
          <a:lstStyle/>
          <a:p>
            <a:pPr eaLnBrk="1" hangingPunct="1">
              <a:defRPr/>
            </a:pPr>
            <a:r>
              <a:rPr lang="fr-FR" altLang="x-none" sz="5067"/>
              <a:t>ECG electrodes</a:t>
            </a:r>
          </a:p>
        </p:txBody>
      </p:sp>
      <p:pic>
        <p:nvPicPr>
          <p:cNvPr id="17411" name="Picture 290" descr="Image1">
            <a:extLst>
              <a:ext uri="{FF2B5EF4-FFF2-40B4-BE49-F238E27FC236}">
                <a16:creationId xmlns:a16="http://schemas.microsoft.com/office/drawing/2014/main" id="{1C09DE46-CCC9-40EF-BBE2-4925F076D322}"/>
              </a:ext>
            </a:extLst>
          </p:cNvPr>
          <p:cNvPicPr>
            <a:picLocks noGrp="1" noChangeAspect="1" noChangeArrowheads="1"/>
          </p:cNvPicPr>
          <p:nvPr>
            <p:ph idx="4294967295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63187"/>
          <a:stretch>
            <a:fillRect/>
          </a:stretch>
        </p:blipFill>
        <p:spPr>
          <a:xfrm>
            <a:off x="6921500" y="1249363"/>
            <a:ext cx="5270500" cy="5008562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grpSp>
        <p:nvGrpSpPr>
          <p:cNvPr id="17412" name="Group 3">
            <a:extLst>
              <a:ext uri="{FF2B5EF4-FFF2-40B4-BE49-F238E27FC236}">
                <a16:creationId xmlns:a16="http://schemas.microsoft.com/office/drawing/2014/main" id="{6B605B42-15AE-4CB4-8A39-1A384889A6F0}"/>
              </a:ext>
            </a:extLst>
          </p:cNvPr>
          <p:cNvGrpSpPr>
            <a:grpSpLocks/>
          </p:cNvGrpSpPr>
          <p:nvPr/>
        </p:nvGrpSpPr>
        <p:grpSpPr bwMode="auto">
          <a:xfrm>
            <a:off x="9271000" y="1189038"/>
            <a:ext cx="798513" cy="981075"/>
            <a:chOff x="4676" y="797"/>
            <a:chExt cx="752" cy="924"/>
          </a:xfrm>
        </p:grpSpPr>
        <p:sp>
          <p:nvSpPr>
            <p:cNvPr id="18139" name="Freeform 4">
              <a:extLst>
                <a:ext uri="{FF2B5EF4-FFF2-40B4-BE49-F238E27FC236}">
                  <a16:creationId xmlns:a16="http://schemas.microsoft.com/office/drawing/2014/main" id="{0375D61B-316B-4286-95A5-DAD5C922A784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5" y="797"/>
              <a:ext cx="232" cy="248"/>
            </a:xfrm>
            <a:custGeom>
              <a:avLst/>
              <a:gdLst>
                <a:gd name="T0" fmla="*/ 123 w 287"/>
                <a:gd name="T1" fmla="*/ 79 h 288"/>
                <a:gd name="T2" fmla="*/ 61 w 287"/>
                <a:gd name="T3" fmla="*/ 158 h 288"/>
                <a:gd name="T4" fmla="*/ 0 w 287"/>
                <a:gd name="T5" fmla="*/ 79 h 288"/>
                <a:gd name="T6" fmla="*/ 61 w 287"/>
                <a:gd name="T7" fmla="*/ 0 h 288"/>
                <a:gd name="T8" fmla="*/ 123 w 287"/>
                <a:gd name="T9" fmla="*/ 79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7" h="288">
                  <a:moveTo>
                    <a:pt x="287" y="144"/>
                  </a:moveTo>
                  <a:cubicBezTo>
                    <a:pt x="287" y="223"/>
                    <a:pt x="281" y="286"/>
                    <a:pt x="143" y="287"/>
                  </a:cubicBezTo>
                  <a:cubicBezTo>
                    <a:pt x="27" y="288"/>
                    <a:pt x="0" y="223"/>
                    <a:pt x="0" y="144"/>
                  </a:cubicBezTo>
                  <a:cubicBezTo>
                    <a:pt x="0" y="64"/>
                    <a:pt x="64" y="0"/>
                    <a:pt x="143" y="0"/>
                  </a:cubicBezTo>
                  <a:cubicBezTo>
                    <a:pt x="223" y="0"/>
                    <a:pt x="287" y="64"/>
                    <a:pt x="287" y="144"/>
                  </a:cubicBezTo>
                  <a:close/>
                </a:path>
              </a:pathLst>
            </a:custGeom>
            <a:solidFill>
              <a:srgbClr val="F2F1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140" name="Freeform 5">
              <a:extLst>
                <a:ext uri="{FF2B5EF4-FFF2-40B4-BE49-F238E27FC236}">
                  <a16:creationId xmlns:a16="http://schemas.microsoft.com/office/drawing/2014/main" id="{B370EB62-4D8E-4667-A4A8-4D4A18456245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5" y="803"/>
              <a:ext cx="211" cy="153"/>
            </a:xfrm>
            <a:custGeom>
              <a:avLst/>
              <a:gdLst>
                <a:gd name="T0" fmla="*/ 2 w 261"/>
                <a:gd name="T1" fmla="*/ 79 h 178"/>
                <a:gd name="T2" fmla="*/ 57 w 261"/>
                <a:gd name="T3" fmla="*/ 8 h 178"/>
                <a:gd name="T4" fmla="*/ 112 w 261"/>
                <a:gd name="T5" fmla="*/ 63 h 178"/>
                <a:gd name="T6" fmla="*/ 57 w 261"/>
                <a:gd name="T7" fmla="*/ 0 h 178"/>
                <a:gd name="T8" fmla="*/ 0 w 261"/>
                <a:gd name="T9" fmla="*/ 71 h 178"/>
                <a:gd name="T10" fmla="*/ 2 w 261"/>
                <a:gd name="T11" fmla="*/ 97 h 178"/>
                <a:gd name="T12" fmla="*/ 2 w 261"/>
                <a:gd name="T13" fmla="*/ 79 h 17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61" h="178">
                  <a:moveTo>
                    <a:pt x="3" y="145"/>
                  </a:moveTo>
                  <a:cubicBezTo>
                    <a:pt x="3" y="73"/>
                    <a:pt x="61" y="15"/>
                    <a:pt x="134" y="15"/>
                  </a:cubicBezTo>
                  <a:cubicBezTo>
                    <a:pt x="196" y="15"/>
                    <a:pt x="247" y="57"/>
                    <a:pt x="261" y="115"/>
                  </a:cubicBezTo>
                  <a:cubicBezTo>
                    <a:pt x="253" y="50"/>
                    <a:pt x="198" y="0"/>
                    <a:pt x="131" y="0"/>
                  </a:cubicBezTo>
                  <a:cubicBezTo>
                    <a:pt x="59" y="0"/>
                    <a:pt x="0" y="59"/>
                    <a:pt x="0" y="131"/>
                  </a:cubicBezTo>
                  <a:cubicBezTo>
                    <a:pt x="0" y="147"/>
                    <a:pt x="1" y="163"/>
                    <a:pt x="5" y="178"/>
                  </a:cubicBezTo>
                  <a:cubicBezTo>
                    <a:pt x="3" y="167"/>
                    <a:pt x="3" y="157"/>
                    <a:pt x="3" y="14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141" name="Oval 6">
              <a:extLst>
                <a:ext uri="{FF2B5EF4-FFF2-40B4-BE49-F238E27FC236}">
                  <a16:creationId xmlns:a16="http://schemas.microsoft.com/office/drawing/2014/main" id="{40F1C505-478F-457A-A61D-6AE3C64FB3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77" y="919"/>
              <a:ext cx="751" cy="802"/>
            </a:xfrm>
            <a:prstGeom prst="ellipse">
              <a:avLst/>
            </a:prstGeom>
            <a:solidFill>
              <a:srgbClr val="E7E6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142" name="Oval 7">
              <a:extLst>
                <a:ext uri="{FF2B5EF4-FFF2-40B4-BE49-F238E27FC236}">
                  <a16:creationId xmlns:a16="http://schemas.microsoft.com/office/drawing/2014/main" id="{63E9EB63-EAA3-4B55-90EF-7F44DF9B88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01" y="945"/>
              <a:ext cx="701" cy="747"/>
            </a:xfrm>
            <a:prstGeom prst="ellipse">
              <a:avLst/>
            </a:prstGeom>
            <a:solidFill>
              <a:srgbClr val="F2F1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143" name="Freeform 8">
              <a:extLst>
                <a:ext uri="{FF2B5EF4-FFF2-40B4-BE49-F238E27FC236}">
                  <a16:creationId xmlns:a16="http://schemas.microsoft.com/office/drawing/2014/main" id="{AC1CC131-923E-4B34-B343-876BFACFA54D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3" y="945"/>
              <a:ext cx="364" cy="747"/>
            </a:xfrm>
            <a:custGeom>
              <a:avLst/>
              <a:gdLst>
                <a:gd name="T0" fmla="*/ 14 w 450"/>
                <a:gd name="T1" fmla="*/ 239 h 867"/>
                <a:gd name="T2" fmla="*/ 193 w 450"/>
                <a:gd name="T3" fmla="*/ 0 h 867"/>
                <a:gd name="T4" fmla="*/ 186 w 450"/>
                <a:gd name="T5" fmla="*/ 0 h 867"/>
                <a:gd name="T6" fmla="*/ 0 w 450"/>
                <a:gd name="T7" fmla="*/ 239 h 867"/>
                <a:gd name="T8" fmla="*/ 186 w 450"/>
                <a:gd name="T9" fmla="*/ 478 h 867"/>
                <a:gd name="T10" fmla="*/ 193 w 450"/>
                <a:gd name="T11" fmla="*/ 477 h 867"/>
                <a:gd name="T12" fmla="*/ 14 w 450"/>
                <a:gd name="T13" fmla="*/ 239 h 86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50" h="867">
                  <a:moveTo>
                    <a:pt x="32" y="433"/>
                  </a:moveTo>
                  <a:cubicBezTo>
                    <a:pt x="32" y="199"/>
                    <a:pt x="218" y="9"/>
                    <a:pt x="450" y="0"/>
                  </a:cubicBezTo>
                  <a:cubicBezTo>
                    <a:pt x="444" y="0"/>
                    <a:pt x="439" y="0"/>
                    <a:pt x="434" y="0"/>
                  </a:cubicBezTo>
                  <a:cubicBezTo>
                    <a:pt x="194" y="0"/>
                    <a:pt x="0" y="194"/>
                    <a:pt x="0" y="433"/>
                  </a:cubicBezTo>
                  <a:cubicBezTo>
                    <a:pt x="0" y="673"/>
                    <a:pt x="194" y="867"/>
                    <a:pt x="434" y="867"/>
                  </a:cubicBezTo>
                  <a:cubicBezTo>
                    <a:pt x="439" y="867"/>
                    <a:pt x="444" y="866"/>
                    <a:pt x="450" y="866"/>
                  </a:cubicBezTo>
                  <a:cubicBezTo>
                    <a:pt x="218" y="858"/>
                    <a:pt x="32" y="667"/>
                    <a:pt x="32" y="43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144" name="Oval 9">
              <a:extLst>
                <a:ext uri="{FF2B5EF4-FFF2-40B4-BE49-F238E27FC236}">
                  <a16:creationId xmlns:a16="http://schemas.microsoft.com/office/drawing/2014/main" id="{2D37965B-891A-49FF-A989-E7FF1E5487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9" y="1188"/>
              <a:ext cx="247" cy="264"/>
            </a:xfrm>
            <a:prstGeom prst="ellipse">
              <a:avLst/>
            </a:prstGeom>
            <a:solidFill>
              <a:srgbClr val="CCCC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145" name="Oval 10">
              <a:extLst>
                <a:ext uri="{FF2B5EF4-FFF2-40B4-BE49-F238E27FC236}">
                  <a16:creationId xmlns:a16="http://schemas.microsoft.com/office/drawing/2014/main" id="{0EE578D8-0CE7-4AC4-9A34-A2E8F767F6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30" y="1188"/>
              <a:ext cx="246" cy="264"/>
            </a:xfrm>
            <a:prstGeom prst="ellipse">
              <a:avLst/>
            </a:prstGeom>
            <a:noFill/>
            <a:ln w="6350" cap="rnd">
              <a:solidFill>
                <a:srgbClr val="494E4E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146" name="Oval 11">
              <a:extLst>
                <a:ext uri="{FF2B5EF4-FFF2-40B4-BE49-F238E27FC236}">
                  <a16:creationId xmlns:a16="http://schemas.microsoft.com/office/drawing/2014/main" id="{A19170E4-1F06-49D8-B591-CC4EFEC3EE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01" y="1265"/>
              <a:ext cx="104" cy="110"/>
            </a:xfrm>
            <a:prstGeom prst="ellipse">
              <a:avLst/>
            </a:prstGeom>
            <a:solidFill>
              <a:srgbClr val="D9D9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147" name="Oval 12">
              <a:extLst>
                <a:ext uri="{FF2B5EF4-FFF2-40B4-BE49-F238E27FC236}">
                  <a16:creationId xmlns:a16="http://schemas.microsoft.com/office/drawing/2014/main" id="{DE2F4496-A089-4A40-ABD1-19D0E61953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01" y="1265"/>
              <a:ext cx="104" cy="109"/>
            </a:xfrm>
            <a:prstGeom prst="ellipse">
              <a:avLst/>
            </a:prstGeom>
            <a:noFill/>
            <a:ln w="6350" cap="rnd">
              <a:solidFill>
                <a:srgbClr val="494E4E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148" name="Freeform 13">
              <a:extLst>
                <a:ext uri="{FF2B5EF4-FFF2-40B4-BE49-F238E27FC236}">
                  <a16:creationId xmlns:a16="http://schemas.microsoft.com/office/drawing/2014/main" id="{A4D722FF-40C1-45FD-A74F-55046FADC315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8" y="1200"/>
              <a:ext cx="118" cy="241"/>
            </a:xfrm>
            <a:custGeom>
              <a:avLst/>
              <a:gdLst>
                <a:gd name="T0" fmla="*/ 15 w 146"/>
                <a:gd name="T1" fmla="*/ 0 h 280"/>
                <a:gd name="T2" fmla="*/ 37 w 146"/>
                <a:gd name="T3" fmla="*/ 12 h 280"/>
                <a:gd name="T4" fmla="*/ 53 w 146"/>
                <a:gd name="T5" fmla="*/ 29 h 280"/>
                <a:gd name="T6" fmla="*/ 60 w 146"/>
                <a:gd name="T7" fmla="*/ 50 h 280"/>
                <a:gd name="T8" fmla="*/ 57 w 146"/>
                <a:gd name="T9" fmla="*/ 104 h 280"/>
                <a:gd name="T10" fmla="*/ 46 w 146"/>
                <a:gd name="T11" fmla="*/ 130 h 280"/>
                <a:gd name="T12" fmla="*/ 26 w 146"/>
                <a:gd name="T13" fmla="*/ 148 h 280"/>
                <a:gd name="T14" fmla="*/ 5 w 146"/>
                <a:gd name="T15" fmla="*/ 145 h 280"/>
                <a:gd name="T16" fmla="*/ 12 w 146"/>
                <a:gd name="T17" fmla="*/ 123 h 280"/>
                <a:gd name="T18" fmla="*/ 35 w 146"/>
                <a:gd name="T19" fmla="*/ 94 h 280"/>
                <a:gd name="T20" fmla="*/ 39 w 146"/>
                <a:gd name="T21" fmla="*/ 69 h 280"/>
                <a:gd name="T22" fmla="*/ 29 w 146"/>
                <a:gd name="T23" fmla="*/ 48 h 280"/>
                <a:gd name="T24" fmla="*/ 12 w 146"/>
                <a:gd name="T25" fmla="*/ 34 h 280"/>
                <a:gd name="T26" fmla="*/ 4 w 146"/>
                <a:gd name="T27" fmla="*/ 14 h 280"/>
                <a:gd name="T28" fmla="*/ 12 w 146"/>
                <a:gd name="T29" fmla="*/ 1 h 28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46" h="280">
                  <a:moveTo>
                    <a:pt x="33" y="0"/>
                  </a:moveTo>
                  <a:cubicBezTo>
                    <a:pt x="52" y="3"/>
                    <a:pt x="71" y="12"/>
                    <a:pt x="87" y="22"/>
                  </a:cubicBezTo>
                  <a:cubicBezTo>
                    <a:pt x="102" y="30"/>
                    <a:pt x="115" y="38"/>
                    <a:pt x="124" y="52"/>
                  </a:cubicBezTo>
                  <a:cubicBezTo>
                    <a:pt x="132" y="64"/>
                    <a:pt x="138" y="77"/>
                    <a:pt x="141" y="91"/>
                  </a:cubicBezTo>
                  <a:cubicBezTo>
                    <a:pt x="146" y="123"/>
                    <a:pt x="142" y="159"/>
                    <a:pt x="132" y="190"/>
                  </a:cubicBezTo>
                  <a:cubicBezTo>
                    <a:pt x="127" y="205"/>
                    <a:pt x="118" y="225"/>
                    <a:pt x="106" y="236"/>
                  </a:cubicBezTo>
                  <a:cubicBezTo>
                    <a:pt x="93" y="249"/>
                    <a:pt x="78" y="263"/>
                    <a:pt x="60" y="270"/>
                  </a:cubicBezTo>
                  <a:cubicBezTo>
                    <a:pt x="45" y="276"/>
                    <a:pt x="22" y="280"/>
                    <a:pt x="11" y="264"/>
                  </a:cubicBezTo>
                  <a:cubicBezTo>
                    <a:pt x="0" y="249"/>
                    <a:pt x="18" y="233"/>
                    <a:pt x="28" y="224"/>
                  </a:cubicBezTo>
                  <a:cubicBezTo>
                    <a:pt x="47" y="208"/>
                    <a:pt x="67" y="194"/>
                    <a:pt x="80" y="172"/>
                  </a:cubicBezTo>
                  <a:cubicBezTo>
                    <a:pt x="88" y="158"/>
                    <a:pt x="97" y="142"/>
                    <a:pt x="92" y="126"/>
                  </a:cubicBezTo>
                  <a:cubicBezTo>
                    <a:pt x="87" y="112"/>
                    <a:pt x="81" y="97"/>
                    <a:pt x="69" y="88"/>
                  </a:cubicBezTo>
                  <a:cubicBezTo>
                    <a:pt x="56" y="79"/>
                    <a:pt x="41" y="71"/>
                    <a:pt x="29" y="61"/>
                  </a:cubicBezTo>
                  <a:cubicBezTo>
                    <a:pt x="19" y="53"/>
                    <a:pt x="9" y="39"/>
                    <a:pt x="10" y="26"/>
                  </a:cubicBezTo>
                  <a:cubicBezTo>
                    <a:pt x="11" y="16"/>
                    <a:pt x="18" y="4"/>
                    <a:pt x="28" y="1"/>
                  </a:cubicBezTo>
                </a:path>
              </a:pathLst>
            </a:custGeom>
            <a:solidFill>
              <a:srgbClr val="9B9F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149" name="Freeform 14">
              <a:extLst>
                <a:ext uri="{FF2B5EF4-FFF2-40B4-BE49-F238E27FC236}">
                  <a16:creationId xmlns:a16="http://schemas.microsoft.com/office/drawing/2014/main" id="{AA9238D5-9C5C-4AE7-B0B7-7ED54B5048EE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6" y="1268"/>
              <a:ext cx="52" cy="98"/>
            </a:xfrm>
            <a:custGeom>
              <a:avLst/>
              <a:gdLst>
                <a:gd name="T0" fmla="*/ 6 w 64"/>
                <a:gd name="T1" fmla="*/ 3 h 114"/>
                <a:gd name="T2" fmla="*/ 27 w 64"/>
                <a:gd name="T3" fmla="*/ 22 h 114"/>
                <a:gd name="T4" fmla="*/ 14 w 64"/>
                <a:gd name="T5" fmla="*/ 59 h 114"/>
                <a:gd name="T6" fmla="*/ 2 w 64"/>
                <a:gd name="T7" fmla="*/ 57 h 114"/>
                <a:gd name="T8" fmla="*/ 5 w 64"/>
                <a:gd name="T9" fmla="*/ 43 h 114"/>
                <a:gd name="T10" fmla="*/ 6 w 64"/>
                <a:gd name="T11" fmla="*/ 25 h 114"/>
                <a:gd name="T12" fmla="*/ 2 w 64"/>
                <a:gd name="T13" fmla="*/ 13 h 114"/>
                <a:gd name="T14" fmla="*/ 5 w 64"/>
                <a:gd name="T15" fmla="*/ 3 h 11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4" h="114">
                  <a:moveTo>
                    <a:pt x="12" y="7"/>
                  </a:moveTo>
                  <a:cubicBezTo>
                    <a:pt x="33" y="0"/>
                    <a:pt x="57" y="22"/>
                    <a:pt x="60" y="41"/>
                  </a:cubicBezTo>
                  <a:cubicBezTo>
                    <a:pt x="64" y="67"/>
                    <a:pt x="56" y="95"/>
                    <a:pt x="32" y="108"/>
                  </a:cubicBezTo>
                  <a:cubicBezTo>
                    <a:pt x="23" y="112"/>
                    <a:pt x="12" y="114"/>
                    <a:pt x="6" y="104"/>
                  </a:cubicBezTo>
                  <a:cubicBezTo>
                    <a:pt x="0" y="95"/>
                    <a:pt x="8" y="87"/>
                    <a:pt x="11" y="79"/>
                  </a:cubicBezTo>
                  <a:cubicBezTo>
                    <a:pt x="15" y="68"/>
                    <a:pt x="17" y="57"/>
                    <a:pt x="12" y="47"/>
                  </a:cubicBezTo>
                  <a:cubicBezTo>
                    <a:pt x="8" y="39"/>
                    <a:pt x="5" y="33"/>
                    <a:pt x="4" y="24"/>
                  </a:cubicBezTo>
                  <a:cubicBezTo>
                    <a:pt x="4" y="17"/>
                    <a:pt x="4" y="11"/>
                    <a:pt x="11" y="7"/>
                  </a:cubicBezTo>
                </a:path>
              </a:pathLst>
            </a:custGeom>
            <a:solidFill>
              <a:srgbClr val="9B9F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150" name="Freeform 15">
              <a:extLst>
                <a:ext uri="{FF2B5EF4-FFF2-40B4-BE49-F238E27FC236}">
                  <a16:creationId xmlns:a16="http://schemas.microsoft.com/office/drawing/2014/main" id="{68AF5810-B72A-4E33-BAF8-044C80059DC0}"/>
                </a:ext>
              </a:extLst>
            </p:cNvPr>
            <p:cNvSpPr>
              <a:spLocks/>
            </p:cNvSpPr>
            <p:nvPr/>
          </p:nvSpPr>
          <p:spPr bwMode="auto">
            <a:xfrm>
              <a:off x="5001" y="1279"/>
              <a:ext cx="57" cy="51"/>
            </a:xfrm>
            <a:custGeom>
              <a:avLst/>
              <a:gdLst>
                <a:gd name="T0" fmla="*/ 24 w 71"/>
                <a:gd name="T1" fmla="*/ 30 h 59"/>
                <a:gd name="T2" fmla="*/ 22 w 71"/>
                <a:gd name="T3" fmla="*/ 11 h 59"/>
                <a:gd name="T4" fmla="*/ 17 w 71"/>
                <a:gd name="T5" fmla="*/ 2 h 59"/>
                <a:gd name="T6" fmla="*/ 7 w 71"/>
                <a:gd name="T7" fmla="*/ 7 h 59"/>
                <a:gd name="T8" fmla="*/ 9 w 71"/>
                <a:gd name="T9" fmla="*/ 30 h 59"/>
                <a:gd name="T10" fmla="*/ 19 w 71"/>
                <a:gd name="T11" fmla="*/ 30 h 59"/>
                <a:gd name="T12" fmla="*/ 25 w 71"/>
                <a:gd name="T13" fmla="*/ 30 h 5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1" h="59">
                  <a:moveTo>
                    <a:pt x="57" y="56"/>
                  </a:moveTo>
                  <a:cubicBezTo>
                    <a:pt x="71" y="47"/>
                    <a:pt x="58" y="30"/>
                    <a:pt x="53" y="20"/>
                  </a:cubicBezTo>
                  <a:cubicBezTo>
                    <a:pt x="50" y="14"/>
                    <a:pt x="47" y="5"/>
                    <a:pt x="40" y="2"/>
                  </a:cubicBezTo>
                  <a:cubicBezTo>
                    <a:pt x="32" y="0"/>
                    <a:pt x="22" y="5"/>
                    <a:pt x="18" y="12"/>
                  </a:cubicBezTo>
                  <a:cubicBezTo>
                    <a:pt x="11" y="22"/>
                    <a:pt x="0" y="58"/>
                    <a:pt x="23" y="54"/>
                  </a:cubicBezTo>
                  <a:cubicBezTo>
                    <a:pt x="32" y="52"/>
                    <a:pt x="37" y="54"/>
                    <a:pt x="46" y="56"/>
                  </a:cubicBezTo>
                  <a:cubicBezTo>
                    <a:pt x="52" y="57"/>
                    <a:pt x="57" y="59"/>
                    <a:pt x="61" y="5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151" name="Freeform 16">
              <a:extLst>
                <a:ext uri="{FF2B5EF4-FFF2-40B4-BE49-F238E27FC236}">
                  <a16:creationId xmlns:a16="http://schemas.microsoft.com/office/drawing/2014/main" id="{6D0AFE2D-5613-4187-B10F-C8A4E431810E}"/>
                </a:ext>
              </a:extLst>
            </p:cNvPr>
            <p:cNvSpPr>
              <a:spLocks/>
            </p:cNvSpPr>
            <p:nvPr/>
          </p:nvSpPr>
          <p:spPr bwMode="auto">
            <a:xfrm>
              <a:off x="4993" y="1264"/>
              <a:ext cx="42" cy="73"/>
            </a:xfrm>
            <a:custGeom>
              <a:avLst/>
              <a:gdLst>
                <a:gd name="T0" fmla="*/ 22 w 52"/>
                <a:gd name="T1" fmla="*/ 1 h 85"/>
                <a:gd name="T2" fmla="*/ 6 w 52"/>
                <a:gd name="T3" fmla="*/ 15 h 85"/>
                <a:gd name="T4" fmla="*/ 2 w 52"/>
                <a:gd name="T5" fmla="*/ 46 h 85"/>
                <a:gd name="T6" fmla="*/ 0 w 52"/>
                <a:gd name="T7" fmla="*/ 33 h 85"/>
                <a:gd name="T8" fmla="*/ 4 w 52"/>
                <a:gd name="T9" fmla="*/ 15 h 85"/>
                <a:gd name="T10" fmla="*/ 12 w 52"/>
                <a:gd name="T11" fmla="*/ 3 h 85"/>
                <a:gd name="T12" fmla="*/ 19 w 52"/>
                <a:gd name="T13" fmla="*/ 0 h 8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2" h="85">
                  <a:moveTo>
                    <a:pt x="52" y="1"/>
                  </a:moveTo>
                  <a:cubicBezTo>
                    <a:pt x="37" y="7"/>
                    <a:pt x="24" y="13"/>
                    <a:pt x="15" y="27"/>
                  </a:cubicBezTo>
                  <a:cubicBezTo>
                    <a:pt x="4" y="45"/>
                    <a:pt x="4" y="66"/>
                    <a:pt x="6" y="85"/>
                  </a:cubicBezTo>
                  <a:cubicBezTo>
                    <a:pt x="3" y="77"/>
                    <a:pt x="1" y="69"/>
                    <a:pt x="0" y="61"/>
                  </a:cubicBezTo>
                  <a:cubicBezTo>
                    <a:pt x="0" y="48"/>
                    <a:pt x="4" y="40"/>
                    <a:pt x="10" y="29"/>
                  </a:cubicBezTo>
                  <a:cubicBezTo>
                    <a:pt x="15" y="21"/>
                    <a:pt x="21" y="13"/>
                    <a:pt x="29" y="7"/>
                  </a:cubicBezTo>
                  <a:cubicBezTo>
                    <a:pt x="34" y="4"/>
                    <a:pt x="41" y="2"/>
                    <a:pt x="46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152" name="Freeform 17">
              <a:extLst>
                <a:ext uri="{FF2B5EF4-FFF2-40B4-BE49-F238E27FC236}">
                  <a16:creationId xmlns:a16="http://schemas.microsoft.com/office/drawing/2014/main" id="{A8CADF0E-75CA-4EBE-9501-BBC84605EEEA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3" y="1204"/>
              <a:ext cx="107" cy="229"/>
            </a:xfrm>
            <a:custGeom>
              <a:avLst/>
              <a:gdLst>
                <a:gd name="T0" fmla="*/ 58 w 132"/>
                <a:gd name="T1" fmla="*/ 2 h 265"/>
                <a:gd name="T2" fmla="*/ 27 w 132"/>
                <a:gd name="T3" fmla="*/ 12 h 265"/>
                <a:gd name="T4" fmla="*/ 5 w 132"/>
                <a:gd name="T5" fmla="*/ 50 h 265"/>
                <a:gd name="T6" fmla="*/ 6 w 132"/>
                <a:gd name="T7" fmla="*/ 108 h 265"/>
                <a:gd name="T8" fmla="*/ 19 w 132"/>
                <a:gd name="T9" fmla="*/ 134 h 265"/>
                <a:gd name="T10" fmla="*/ 37 w 132"/>
                <a:gd name="T11" fmla="*/ 148 h 265"/>
                <a:gd name="T12" fmla="*/ 9 w 132"/>
                <a:gd name="T13" fmla="*/ 89 h 265"/>
                <a:gd name="T14" fmla="*/ 19 w 132"/>
                <a:gd name="T15" fmla="*/ 38 h 265"/>
                <a:gd name="T16" fmla="*/ 40 w 132"/>
                <a:gd name="T17" fmla="*/ 10 h 265"/>
                <a:gd name="T18" fmla="*/ 55 w 132"/>
                <a:gd name="T19" fmla="*/ 0 h 26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32" h="265">
                  <a:moveTo>
                    <a:pt x="132" y="2"/>
                  </a:moveTo>
                  <a:cubicBezTo>
                    <a:pt x="108" y="2"/>
                    <a:pt x="82" y="8"/>
                    <a:pt x="62" y="21"/>
                  </a:cubicBezTo>
                  <a:cubicBezTo>
                    <a:pt x="36" y="36"/>
                    <a:pt x="21" y="61"/>
                    <a:pt x="12" y="89"/>
                  </a:cubicBezTo>
                  <a:cubicBezTo>
                    <a:pt x="0" y="122"/>
                    <a:pt x="0" y="161"/>
                    <a:pt x="15" y="194"/>
                  </a:cubicBezTo>
                  <a:cubicBezTo>
                    <a:pt x="23" y="211"/>
                    <a:pt x="33" y="227"/>
                    <a:pt x="46" y="240"/>
                  </a:cubicBezTo>
                  <a:cubicBezTo>
                    <a:pt x="58" y="253"/>
                    <a:pt x="70" y="259"/>
                    <a:pt x="86" y="265"/>
                  </a:cubicBezTo>
                  <a:cubicBezTo>
                    <a:pt x="52" y="238"/>
                    <a:pt x="23" y="207"/>
                    <a:pt x="20" y="160"/>
                  </a:cubicBezTo>
                  <a:cubicBezTo>
                    <a:pt x="18" y="129"/>
                    <a:pt x="27" y="94"/>
                    <a:pt x="44" y="68"/>
                  </a:cubicBezTo>
                  <a:cubicBezTo>
                    <a:pt x="57" y="49"/>
                    <a:pt x="74" y="33"/>
                    <a:pt x="91" y="19"/>
                  </a:cubicBezTo>
                  <a:cubicBezTo>
                    <a:pt x="101" y="11"/>
                    <a:pt x="115" y="0"/>
                    <a:pt x="12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153" name="Freeform 18">
              <a:extLst>
                <a:ext uri="{FF2B5EF4-FFF2-40B4-BE49-F238E27FC236}">
                  <a16:creationId xmlns:a16="http://schemas.microsoft.com/office/drawing/2014/main" id="{642DB25C-9DA9-4829-B619-30E19A3D2FF4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6" y="797"/>
              <a:ext cx="752" cy="924"/>
            </a:xfrm>
            <a:custGeom>
              <a:avLst/>
              <a:gdLst>
                <a:gd name="T0" fmla="*/ 258 w 931"/>
                <a:gd name="T1" fmla="*/ 90 h 1073"/>
                <a:gd name="T2" fmla="*/ 258 w 931"/>
                <a:gd name="T3" fmla="*/ 79 h 1073"/>
                <a:gd name="T4" fmla="*/ 197 w 931"/>
                <a:gd name="T5" fmla="*/ 0 h 1073"/>
                <a:gd name="T6" fmla="*/ 136 w 931"/>
                <a:gd name="T7" fmla="*/ 79 h 1073"/>
                <a:gd name="T8" fmla="*/ 136 w 931"/>
                <a:gd name="T9" fmla="*/ 90 h 1073"/>
                <a:gd name="T10" fmla="*/ 0 w 931"/>
                <a:gd name="T11" fmla="*/ 334 h 1073"/>
                <a:gd name="T12" fmla="*/ 199 w 931"/>
                <a:gd name="T13" fmla="*/ 590 h 1073"/>
                <a:gd name="T14" fmla="*/ 396 w 931"/>
                <a:gd name="T15" fmla="*/ 334 h 1073"/>
                <a:gd name="T16" fmla="*/ 258 w 931"/>
                <a:gd name="T17" fmla="*/ 90 h 107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31" h="1073">
                  <a:moveTo>
                    <a:pt x="607" y="164"/>
                  </a:moveTo>
                  <a:cubicBezTo>
                    <a:pt x="607" y="157"/>
                    <a:pt x="607" y="150"/>
                    <a:pt x="607" y="144"/>
                  </a:cubicBezTo>
                  <a:cubicBezTo>
                    <a:pt x="607" y="65"/>
                    <a:pt x="543" y="0"/>
                    <a:pt x="463" y="0"/>
                  </a:cubicBezTo>
                  <a:cubicBezTo>
                    <a:pt x="384" y="0"/>
                    <a:pt x="320" y="65"/>
                    <a:pt x="320" y="144"/>
                  </a:cubicBezTo>
                  <a:cubicBezTo>
                    <a:pt x="320" y="151"/>
                    <a:pt x="320" y="158"/>
                    <a:pt x="320" y="165"/>
                  </a:cubicBezTo>
                  <a:cubicBezTo>
                    <a:pt x="135" y="226"/>
                    <a:pt x="0" y="401"/>
                    <a:pt x="0" y="607"/>
                  </a:cubicBezTo>
                  <a:cubicBezTo>
                    <a:pt x="0" y="864"/>
                    <a:pt x="209" y="1073"/>
                    <a:pt x="466" y="1073"/>
                  </a:cubicBezTo>
                  <a:cubicBezTo>
                    <a:pt x="723" y="1073"/>
                    <a:pt x="931" y="864"/>
                    <a:pt x="931" y="607"/>
                  </a:cubicBezTo>
                  <a:cubicBezTo>
                    <a:pt x="931" y="399"/>
                    <a:pt x="795" y="223"/>
                    <a:pt x="607" y="164"/>
                  </a:cubicBezTo>
                  <a:close/>
                </a:path>
              </a:pathLst>
            </a:custGeom>
            <a:noFill/>
            <a:ln w="6350" cap="rnd">
              <a:solidFill>
                <a:srgbClr val="494E4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154" name="Freeform 19">
              <a:extLst>
                <a:ext uri="{FF2B5EF4-FFF2-40B4-BE49-F238E27FC236}">
                  <a16:creationId xmlns:a16="http://schemas.microsoft.com/office/drawing/2014/main" id="{EEAB08CC-D4CD-4494-89D3-501B6462450D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3" y="911"/>
              <a:ext cx="162" cy="25"/>
            </a:xfrm>
            <a:custGeom>
              <a:avLst/>
              <a:gdLst>
                <a:gd name="T0" fmla="*/ 0 w 201"/>
                <a:gd name="T1" fmla="*/ 16 h 29"/>
                <a:gd name="T2" fmla="*/ 85 w 201"/>
                <a:gd name="T3" fmla="*/ 8 h 2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1" h="29">
                  <a:moveTo>
                    <a:pt x="0" y="29"/>
                  </a:moveTo>
                  <a:cubicBezTo>
                    <a:pt x="0" y="29"/>
                    <a:pt x="83" y="0"/>
                    <a:pt x="201" y="14"/>
                  </a:cubicBezTo>
                </a:path>
              </a:pathLst>
            </a:custGeom>
            <a:noFill/>
            <a:ln w="6350" cap="rnd">
              <a:solidFill>
                <a:srgbClr val="494E4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155" name="Freeform 20">
              <a:extLst>
                <a:ext uri="{FF2B5EF4-FFF2-40B4-BE49-F238E27FC236}">
                  <a16:creationId xmlns:a16="http://schemas.microsoft.com/office/drawing/2014/main" id="{922F8D8A-58B2-4FD5-B579-E38D11E17BE2}"/>
                </a:ext>
              </a:extLst>
            </p:cNvPr>
            <p:cNvSpPr>
              <a:spLocks/>
            </p:cNvSpPr>
            <p:nvPr/>
          </p:nvSpPr>
          <p:spPr bwMode="auto">
            <a:xfrm>
              <a:off x="5073" y="1251"/>
              <a:ext cx="65" cy="153"/>
            </a:xfrm>
            <a:custGeom>
              <a:avLst/>
              <a:gdLst>
                <a:gd name="T0" fmla="*/ 2 w 80"/>
                <a:gd name="T1" fmla="*/ 0 h 177"/>
                <a:gd name="T2" fmla="*/ 8 w 80"/>
                <a:gd name="T3" fmla="*/ 7 h 177"/>
                <a:gd name="T4" fmla="*/ 16 w 80"/>
                <a:gd name="T5" fmla="*/ 19 h 177"/>
                <a:gd name="T6" fmla="*/ 20 w 80"/>
                <a:gd name="T7" fmla="*/ 43 h 177"/>
                <a:gd name="T8" fmla="*/ 13 w 80"/>
                <a:gd name="T9" fmla="*/ 69 h 177"/>
                <a:gd name="T10" fmla="*/ 2 w 80"/>
                <a:gd name="T11" fmla="*/ 92 h 177"/>
                <a:gd name="T12" fmla="*/ 5 w 80"/>
                <a:gd name="T13" fmla="*/ 98 h 177"/>
                <a:gd name="T14" fmla="*/ 20 w 80"/>
                <a:gd name="T15" fmla="*/ 86 h 177"/>
                <a:gd name="T16" fmla="*/ 33 w 80"/>
                <a:gd name="T17" fmla="*/ 53 h 177"/>
                <a:gd name="T18" fmla="*/ 12 w 80"/>
                <a:gd name="T19" fmla="*/ 3 h 177"/>
                <a:gd name="T20" fmla="*/ 2 w 80"/>
                <a:gd name="T21" fmla="*/ 0 h 17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80" h="177">
                  <a:moveTo>
                    <a:pt x="2" y="0"/>
                  </a:moveTo>
                  <a:cubicBezTo>
                    <a:pt x="6" y="4"/>
                    <a:pt x="14" y="7"/>
                    <a:pt x="19" y="12"/>
                  </a:cubicBezTo>
                  <a:cubicBezTo>
                    <a:pt x="26" y="18"/>
                    <a:pt x="31" y="25"/>
                    <a:pt x="36" y="33"/>
                  </a:cubicBezTo>
                  <a:cubicBezTo>
                    <a:pt x="44" y="47"/>
                    <a:pt x="48" y="62"/>
                    <a:pt x="47" y="78"/>
                  </a:cubicBezTo>
                  <a:cubicBezTo>
                    <a:pt x="45" y="94"/>
                    <a:pt x="38" y="109"/>
                    <a:pt x="31" y="123"/>
                  </a:cubicBezTo>
                  <a:cubicBezTo>
                    <a:pt x="24" y="139"/>
                    <a:pt x="8" y="151"/>
                    <a:pt x="2" y="167"/>
                  </a:cubicBezTo>
                  <a:cubicBezTo>
                    <a:pt x="0" y="175"/>
                    <a:pt x="3" y="177"/>
                    <a:pt x="10" y="175"/>
                  </a:cubicBezTo>
                  <a:cubicBezTo>
                    <a:pt x="22" y="172"/>
                    <a:pt x="36" y="162"/>
                    <a:pt x="45" y="154"/>
                  </a:cubicBezTo>
                  <a:cubicBezTo>
                    <a:pt x="61" y="136"/>
                    <a:pt x="74" y="119"/>
                    <a:pt x="76" y="95"/>
                  </a:cubicBezTo>
                  <a:cubicBezTo>
                    <a:pt x="80" y="58"/>
                    <a:pt x="64" y="19"/>
                    <a:pt x="27" y="6"/>
                  </a:cubicBezTo>
                  <a:cubicBezTo>
                    <a:pt x="19" y="4"/>
                    <a:pt x="11" y="3"/>
                    <a:pt x="2" y="0"/>
                  </a:cubicBezTo>
                </a:path>
              </a:pathLst>
            </a:custGeom>
            <a:solidFill>
              <a:srgbClr val="8082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156" name="Freeform 21">
              <a:extLst>
                <a:ext uri="{FF2B5EF4-FFF2-40B4-BE49-F238E27FC236}">
                  <a16:creationId xmlns:a16="http://schemas.microsoft.com/office/drawing/2014/main" id="{AEB6AD2B-BB54-4FE6-8222-6368883C4B8B}"/>
                </a:ext>
              </a:extLst>
            </p:cNvPr>
            <p:cNvSpPr>
              <a:spLocks/>
            </p:cNvSpPr>
            <p:nvPr/>
          </p:nvSpPr>
          <p:spPr bwMode="auto">
            <a:xfrm>
              <a:off x="5070" y="1281"/>
              <a:ext cx="22" cy="76"/>
            </a:xfrm>
            <a:custGeom>
              <a:avLst/>
              <a:gdLst>
                <a:gd name="T0" fmla="*/ 2 w 28"/>
                <a:gd name="T1" fmla="*/ 1 h 88"/>
                <a:gd name="T2" fmla="*/ 2 w 28"/>
                <a:gd name="T3" fmla="*/ 0 h 88"/>
                <a:gd name="T4" fmla="*/ 10 w 28"/>
                <a:gd name="T5" fmla="*/ 22 h 88"/>
                <a:gd name="T6" fmla="*/ 8 w 28"/>
                <a:gd name="T7" fmla="*/ 37 h 88"/>
                <a:gd name="T8" fmla="*/ 0 w 28"/>
                <a:gd name="T9" fmla="*/ 47 h 88"/>
                <a:gd name="T10" fmla="*/ 5 w 28"/>
                <a:gd name="T11" fmla="*/ 39 h 88"/>
                <a:gd name="T12" fmla="*/ 9 w 28"/>
                <a:gd name="T13" fmla="*/ 26 h 88"/>
                <a:gd name="T14" fmla="*/ 9 w 28"/>
                <a:gd name="T15" fmla="*/ 10 h 88"/>
                <a:gd name="T16" fmla="*/ 6 w 28"/>
                <a:gd name="T17" fmla="*/ 3 h 88"/>
                <a:gd name="T18" fmla="*/ 4 w 28"/>
                <a:gd name="T19" fmla="*/ 1 h 8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8" h="88">
                  <a:moveTo>
                    <a:pt x="2" y="1"/>
                  </a:moveTo>
                  <a:cubicBezTo>
                    <a:pt x="2" y="0"/>
                    <a:pt x="2" y="0"/>
                    <a:pt x="3" y="0"/>
                  </a:cubicBezTo>
                  <a:cubicBezTo>
                    <a:pt x="21" y="6"/>
                    <a:pt x="28" y="23"/>
                    <a:pt x="28" y="41"/>
                  </a:cubicBezTo>
                  <a:cubicBezTo>
                    <a:pt x="27" y="50"/>
                    <a:pt x="25" y="58"/>
                    <a:pt x="21" y="67"/>
                  </a:cubicBezTo>
                  <a:cubicBezTo>
                    <a:pt x="18" y="75"/>
                    <a:pt x="10" y="88"/>
                    <a:pt x="0" y="85"/>
                  </a:cubicBezTo>
                  <a:cubicBezTo>
                    <a:pt x="1" y="80"/>
                    <a:pt x="8" y="74"/>
                    <a:pt x="11" y="70"/>
                  </a:cubicBezTo>
                  <a:cubicBezTo>
                    <a:pt x="17" y="62"/>
                    <a:pt x="20" y="56"/>
                    <a:pt x="23" y="46"/>
                  </a:cubicBezTo>
                  <a:cubicBezTo>
                    <a:pt x="24" y="37"/>
                    <a:pt x="26" y="27"/>
                    <a:pt x="23" y="18"/>
                  </a:cubicBezTo>
                  <a:cubicBezTo>
                    <a:pt x="21" y="13"/>
                    <a:pt x="19" y="10"/>
                    <a:pt x="16" y="7"/>
                  </a:cubicBezTo>
                  <a:cubicBezTo>
                    <a:pt x="14" y="5"/>
                    <a:pt x="11" y="4"/>
                    <a:pt x="10" y="1"/>
                  </a:cubicBezTo>
                </a:path>
              </a:pathLst>
            </a:custGeom>
            <a:solidFill>
              <a:srgbClr val="8082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157" name="Freeform 22">
              <a:extLst>
                <a:ext uri="{FF2B5EF4-FFF2-40B4-BE49-F238E27FC236}">
                  <a16:creationId xmlns:a16="http://schemas.microsoft.com/office/drawing/2014/main" id="{D8FDE769-83B1-44AA-BB67-077ACEF01F72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5" y="1309"/>
              <a:ext cx="19" cy="50"/>
            </a:xfrm>
            <a:custGeom>
              <a:avLst/>
              <a:gdLst>
                <a:gd name="T0" fmla="*/ 3 w 24"/>
                <a:gd name="T1" fmla="*/ 0 h 58"/>
                <a:gd name="T2" fmla="*/ 3 w 24"/>
                <a:gd name="T3" fmla="*/ 5 h 58"/>
                <a:gd name="T4" fmla="*/ 4 w 24"/>
                <a:gd name="T5" fmla="*/ 16 h 58"/>
                <a:gd name="T6" fmla="*/ 10 w 24"/>
                <a:gd name="T7" fmla="*/ 32 h 58"/>
                <a:gd name="T8" fmla="*/ 2 w 24"/>
                <a:gd name="T9" fmla="*/ 0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58">
                  <a:moveTo>
                    <a:pt x="7" y="0"/>
                  </a:moveTo>
                  <a:cubicBezTo>
                    <a:pt x="8" y="3"/>
                    <a:pt x="7" y="6"/>
                    <a:pt x="7" y="9"/>
                  </a:cubicBezTo>
                  <a:cubicBezTo>
                    <a:pt x="6" y="17"/>
                    <a:pt x="7" y="23"/>
                    <a:pt x="9" y="30"/>
                  </a:cubicBezTo>
                  <a:cubicBezTo>
                    <a:pt x="12" y="39"/>
                    <a:pt x="17" y="52"/>
                    <a:pt x="24" y="58"/>
                  </a:cubicBezTo>
                  <a:cubicBezTo>
                    <a:pt x="4" y="49"/>
                    <a:pt x="0" y="18"/>
                    <a:pt x="5" y="0"/>
                  </a:cubicBezTo>
                </a:path>
              </a:pathLst>
            </a:custGeom>
            <a:solidFill>
              <a:srgbClr val="8082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158" name="Oval 23">
              <a:extLst>
                <a:ext uri="{FF2B5EF4-FFF2-40B4-BE49-F238E27FC236}">
                  <a16:creationId xmlns:a16="http://schemas.microsoft.com/office/drawing/2014/main" id="{9A3A489B-3581-41C6-9C4C-78273A4C9F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94" y="1305"/>
              <a:ext cx="13" cy="1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159" name="Oval 24">
              <a:extLst>
                <a:ext uri="{FF2B5EF4-FFF2-40B4-BE49-F238E27FC236}">
                  <a16:creationId xmlns:a16="http://schemas.microsoft.com/office/drawing/2014/main" id="{DC182E34-6D6E-4BA1-9D14-AC48E1CC1F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97" y="1327"/>
              <a:ext cx="11" cy="1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160" name="Oval 25">
              <a:extLst>
                <a:ext uri="{FF2B5EF4-FFF2-40B4-BE49-F238E27FC236}">
                  <a16:creationId xmlns:a16="http://schemas.microsoft.com/office/drawing/2014/main" id="{D250A8E3-3A66-46C2-AA3C-B71F9B61CA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8" y="1277"/>
              <a:ext cx="15" cy="1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161" name="Oval 26">
              <a:extLst>
                <a:ext uri="{FF2B5EF4-FFF2-40B4-BE49-F238E27FC236}">
                  <a16:creationId xmlns:a16="http://schemas.microsoft.com/office/drawing/2014/main" id="{18CB013F-8C89-40CF-83B4-6FEEF42138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6" y="1300"/>
              <a:ext cx="11" cy="1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  <p:grpSp>
        <p:nvGrpSpPr>
          <p:cNvPr id="17413" name="Group 27">
            <a:extLst>
              <a:ext uri="{FF2B5EF4-FFF2-40B4-BE49-F238E27FC236}">
                <a16:creationId xmlns:a16="http://schemas.microsoft.com/office/drawing/2014/main" id="{3E171E1C-2ECD-430B-A9C8-DA6F7292CC75}"/>
              </a:ext>
            </a:extLst>
          </p:cNvPr>
          <p:cNvGrpSpPr>
            <a:grpSpLocks/>
          </p:cNvGrpSpPr>
          <p:nvPr/>
        </p:nvGrpSpPr>
        <p:grpSpPr bwMode="auto">
          <a:xfrm>
            <a:off x="9271000" y="4205288"/>
            <a:ext cx="827088" cy="476250"/>
            <a:chOff x="3512" y="811"/>
            <a:chExt cx="712" cy="410"/>
          </a:xfrm>
        </p:grpSpPr>
        <p:sp>
          <p:nvSpPr>
            <p:cNvPr id="18124" name="Freeform 28">
              <a:extLst>
                <a:ext uri="{FF2B5EF4-FFF2-40B4-BE49-F238E27FC236}">
                  <a16:creationId xmlns:a16="http://schemas.microsoft.com/office/drawing/2014/main" id="{C12AE9E2-7336-40A6-BD84-91F8A1DF4B94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1" y="925"/>
              <a:ext cx="91" cy="144"/>
            </a:xfrm>
            <a:custGeom>
              <a:avLst/>
              <a:gdLst>
                <a:gd name="T0" fmla="*/ 0 w 53"/>
                <a:gd name="T1" fmla="*/ 0 h 79"/>
                <a:gd name="T2" fmla="*/ 460 w 53"/>
                <a:gd name="T3" fmla="*/ 363 h 79"/>
                <a:gd name="T4" fmla="*/ 62 w 53"/>
                <a:gd name="T5" fmla="*/ 871 h 7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3" h="79">
                  <a:moveTo>
                    <a:pt x="0" y="0"/>
                  </a:moveTo>
                  <a:cubicBezTo>
                    <a:pt x="26" y="0"/>
                    <a:pt x="53" y="1"/>
                    <a:pt x="53" y="33"/>
                  </a:cubicBezTo>
                  <a:cubicBezTo>
                    <a:pt x="53" y="60"/>
                    <a:pt x="31" y="76"/>
                    <a:pt x="7" y="79"/>
                  </a:cubicBezTo>
                </a:path>
              </a:pathLst>
            </a:custGeom>
            <a:solidFill>
              <a:srgbClr val="F2F1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125" name="Freeform 29">
              <a:extLst>
                <a:ext uri="{FF2B5EF4-FFF2-40B4-BE49-F238E27FC236}">
                  <a16:creationId xmlns:a16="http://schemas.microsoft.com/office/drawing/2014/main" id="{80854076-F2A4-4797-9943-29151428674C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3" y="925"/>
              <a:ext cx="91" cy="144"/>
            </a:xfrm>
            <a:custGeom>
              <a:avLst/>
              <a:gdLst>
                <a:gd name="T0" fmla="*/ 0 w 53"/>
                <a:gd name="T1" fmla="*/ 0 h 79"/>
                <a:gd name="T2" fmla="*/ 460 w 53"/>
                <a:gd name="T3" fmla="*/ 363 h 79"/>
                <a:gd name="T4" fmla="*/ 62 w 53"/>
                <a:gd name="T5" fmla="*/ 871 h 7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3" h="79">
                  <a:moveTo>
                    <a:pt x="0" y="0"/>
                  </a:moveTo>
                  <a:cubicBezTo>
                    <a:pt x="26" y="0"/>
                    <a:pt x="53" y="1"/>
                    <a:pt x="53" y="33"/>
                  </a:cubicBezTo>
                  <a:cubicBezTo>
                    <a:pt x="53" y="60"/>
                    <a:pt x="31" y="76"/>
                    <a:pt x="7" y="79"/>
                  </a:cubicBezTo>
                </a:path>
              </a:pathLst>
            </a:custGeom>
            <a:noFill/>
            <a:ln w="11113" cap="flat">
              <a:solidFill>
                <a:srgbClr val="494E4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126" name="Oval 30">
              <a:extLst>
                <a:ext uri="{FF2B5EF4-FFF2-40B4-BE49-F238E27FC236}">
                  <a16:creationId xmlns:a16="http://schemas.microsoft.com/office/drawing/2014/main" id="{90677C00-107E-4F69-9B90-4EB08CA170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12" y="811"/>
              <a:ext cx="660" cy="410"/>
            </a:xfrm>
            <a:prstGeom prst="ellipse">
              <a:avLst/>
            </a:prstGeom>
            <a:solidFill>
              <a:srgbClr val="E7E6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127" name="Oval 31">
              <a:extLst>
                <a:ext uri="{FF2B5EF4-FFF2-40B4-BE49-F238E27FC236}">
                  <a16:creationId xmlns:a16="http://schemas.microsoft.com/office/drawing/2014/main" id="{0BF67150-DD44-45D0-A202-30AA019EB5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34" y="815"/>
              <a:ext cx="616" cy="381"/>
            </a:xfrm>
            <a:prstGeom prst="ellipse">
              <a:avLst/>
            </a:prstGeom>
            <a:solidFill>
              <a:srgbClr val="F2F1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128" name="Freeform 32">
              <a:extLst>
                <a:ext uri="{FF2B5EF4-FFF2-40B4-BE49-F238E27FC236}">
                  <a16:creationId xmlns:a16="http://schemas.microsoft.com/office/drawing/2014/main" id="{FBB3FB0C-8BFA-4910-8000-A02C45C2ED0E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6" y="993"/>
              <a:ext cx="616" cy="210"/>
            </a:xfrm>
            <a:custGeom>
              <a:avLst/>
              <a:gdLst>
                <a:gd name="T0" fmla="*/ 3104 w 359"/>
                <a:gd name="T1" fmla="*/ 0 h 115"/>
                <a:gd name="T2" fmla="*/ 1551 w 359"/>
                <a:gd name="T3" fmla="*/ 1143 h 115"/>
                <a:gd name="T4" fmla="*/ 0 w 359"/>
                <a:gd name="T5" fmla="*/ 124 h 115"/>
                <a:gd name="T6" fmla="*/ 0 w 359"/>
                <a:gd name="T7" fmla="*/ 124 h 115"/>
                <a:gd name="T8" fmla="*/ 1560 w 359"/>
                <a:gd name="T9" fmla="*/ 1276 h 115"/>
                <a:gd name="T10" fmla="*/ 3113 w 359"/>
                <a:gd name="T11" fmla="*/ 124 h 115"/>
                <a:gd name="T12" fmla="*/ 3104 w 359"/>
                <a:gd name="T13" fmla="*/ 0 h 11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9" h="115">
                  <a:moveTo>
                    <a:pt x="358" y="0"/>
                  </a:moveTo>
                  <a:cubicBezTo>
                    <a:pt x="358" y="57"/>
                    <a:pt x="278" y="103"/>
                    <a:pt x="179" y="103"/>
                  </a:cubicBezTo>
                  <a:cubicBezTo>
                    <a:pt x="86" y="103"/>
                    <a:pt x="10" y="63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69"/>
                    <a:pt x="80" y="115"/>
                    <a:pt x="180" y="115"/>
                  </a:cubicBezTo>
                  <a:cubicBezTo>
                    <a:pt x="279" y="115"/>
                    <a:pt x="359" y="69"/>
                    <a:pt x="359" y="11"/>
                  </a:cubicBezTo>
                  <a:cubicBezTo>
                    <a:pt x="359" y="7"/>
                    <a:pt x="359" y="3"/>
                    <a:pt x="35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129" name="Oval 33">
              <a:extLst>
                <a:ext uri="{FF2B5EF4-FFF2-40B4-BE49-F238E27FC236}">
                  <a16:creationId xmlns:a16="http://schemas.microsoft.com/office/drawing/2014/main" id="{BFCC8DBF-CFF0-469B-8F99-B0EAC51A38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61" y="910"/>
              <a:ext cx="159" cy="90"/>
            </a:xfrm>
            <a:prstGeom prst="ellipse">
              <a:avLst/>
            </a:prstGeom>
            <a:solidFill>
              <a:srgbClr val="CCCC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130" name="Oval 34">
              <a:extLst>
                <a:ext uri="{FF2B5EF4-FFF2-40B4-BE49-F238E27FC236}">
                  <a16:creationId xmlns:a16="http://schemas.microsoft.com/office/drawing/2014/main" id="{1BD341C2-1E69-4B6F-B0CF-5D1557CED3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12" y="811"/>
              <a:ext cx="662" cy="410"/>
            </a:xfrm>
            <a:prstGeom prst="ellipse">
              <a:avLst/>
            </a:prstGeom>
            <a:noFill/>
            <a:ln w="11113">
              <a:solidFill>
                <a:srgbClr val="494E4E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131" name="Oval 35">
              <a:extLst>
                <a:ext uri="{FF2B5EF4-FFF2-40B4-BE49-F238E27FC236}">
                  <a16:creationId xmlns:a16="http://schemas.microsoft.com/office/drawing/2014/main" id="{D21107ED-F0CD-477B-876F-58526D6BD4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61" y="910"/>
              <a:ext cx="161" cy="90"/>
            </a:xfrm>
            <a:prstGeom prst="ellipse">
              <a:avLst/>
            </a:prstGeom>
            <a:noFill/>
            <a:ln w="6350">
              <a:solidFill>
                <a:srgbClr val="494E4E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132" name="Freeform 36">
              <a:extLst>
                <a:ext uri="{FF2B5EF4-FFF2-40B4-BE49-F238E27FC236}">
                  <a16:creationId xmlns:a16="http://schemas.microsoft.com/office/drawing/2014/main" id="{B3D6DB58-423A-4EEE-B46A-AFFAC939711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2" y="817"/>
              <a:ext cx="87" cy="141"/>
            </a:xfrm>
            <a:custGeom>
              <a:avLst/>
              <a:gdLst>
                <a:gd name="T0" fmla="*/ 0 w 51"/>
                <a:gd name="T1" fmla="*/ 835 h 77"/>
                <a:gd name="T2" fmla="*/ 363 w 51"/>
                <a:gd name="T3" fmla="*/ 368 h 77"/>
                <a:gd name="T4" fmla="*/ 358 w 51"/>
                <a:gd name="T5" fmla="*/ 835 h 77"/>
                <a:gd name="T6" fmla="*/ 84 w 51"/>
                <a:gd name="T7" fmla="*/ 842 h 7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1" h="77">
                  <a:moveTo>
                    <a:pt x="0" y="74"/>
                  </a:moveTo>
                  <a:cubicBezTo>
                    <a:pt x="0" y="60"/>
                    <a:pt x="30" y="0"/>
                    <a:pt x="43" y="33"/>
                  </a:cubicBezTo>
                  <a:cubicBezTo>
                    <a:pt x="46" y="42"/>
                    <a:pt x="51" y="69"/>
                    <a:pt x="42" y="74"/>
                  </a:cubicBezTo>
                  <a:cubicBezTo>
                    <a:pt x="36" y="77"/>
                    <a:pt x="17" y="77"/>
                    <a:pt x="10" y="75"/>
                  </a:cubicBezTo>
                </a:path>
              </a:pathLst>
            </a:custGeom>
            <a:solidFill>
              <a:srgbClr val="CCCC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133" name="Freeform 37">
              <a:extLst>
                <a:ext uri="{FF2B5EF4-FFF2-40B4-BE49-F238E27FC236}">
                  <a16:creationId xmlns:a16="http://schemas.microsoft.com/office/drawing/2014/main" id="{ADB06D16-9484-4109-85B9-9390F7B8C8B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2" y="817"/>
              <a:ext cx="87" cy="141"/>
            </a:xfrm>
            <a:custGeom>
              <a:avLst/>
              <a:gdLst>
                <a:gd name="T0" fmla="*/ 0 w 51"/>
                <a:gd name="T1" fmla="*/ 835 h 77"/>
                <a:gd name="T2" fmla="*/ 363 w 51"/>
                <a:gd name="T3" fmla="*/ 368 h 77"/>
                <a:gd name="T4" fmla="*/ 358 w 51"/>
                <a:gd name="T5" fmla="*/ 835 h 77"/>
                <a:gd name="T6" fmla="*/ 84 w 51"/>
                <a:gd name="T7" fmla="*/ 842 h 7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1" h="77">
                  <a:moveTo>
                    <a:pt x="0" y="74"/>
                  </a:moveTo>
                  <a:cubicBezTo>
                    <a:pt x="0" y="60"/>
                    <a:pt x="30" y="0"/>
                    <a:pt x="43" y="33"/>
                  </a:cubicBezTo>
                  <a:cubicBezTo>
                    <a:pt x="46" y="42"/>
                    <a:pt x="51" y="69"/>
                    <a:pt x="42" y="74"/>
                  </a:cubicBezTo>
                  <a:cubicBezTo>
                    <a:pt x="36" y="77"/>
                    <a:pt x="17" y="77"/>
                    <a:pt x="10" y="75"/>
                  </a:cubicBezTo>
                </a:path>
              </a:pathLst>
            </a:custGeom>
            <a:noFill/>
            <a:ln w="6350" cap="flat">
              <a:solidFill>
                <a:srgbClr val="494E4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134" name="Freeform 38">
              <a:extLst>
                <a:ext uri="{FF2B5EF4-FFF2-40B4-BE49-F238E27FC236}">
                  <a16:creationId xmlns:a16="http://schemas.microsoft.com/office/drawing/2014/main" id="{0AC196DD-3740-424A-9B73-F6342579DD33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3" y="866"/>
              <a:ext cx="44" cy="83"/>
            </a:xfrm>
            <a:custGeom>
              <a:avLst/>
              <a:gdLst>
                <a:gd name="T0" fmla="*/ 120 w 26"/>
                <a:gd name="T1" fmla="*/ 0 h 45"/>
                <a:gd name="T2" fmla="*/ 174 w 26"/>
                <a:gd name="T3" fmla="*/ 68 h 45"/>
                <a:gd name="T4" fmla="*/ 198 w 26"/>
                <a:gd name="T5" fmla="*/ 208 h 45"/>
                <a:gd name="T6" fmla="*/ 203 w 26"/>
                <a:gd name="T7" fmla="*/ 426 h 45"/>
                <a:gd name="T8" fmla="*/ 174 w 26"/>
                <a:gd name="T9" fmla="*/ 496 h 45"/>
                <a:gd name="T10" fmla="*/ 98 w 26"/>
                <a:gd name="T11" fmla="*/ 520 h 45"/>
                <a:gd name="T12" fmla="*/ 14 w 26"/>
                <a:gd name="T13" fmla="*/ 507 h 45"/>
                <a:gd name="T14" fmla="*/ 14 w 26"/>
                <a:gd name="T15" fmla="*/ 452 h 45"/>
                <a:gd name="T16" fmla="*/ 69 w 26"/>
                <a:gd name="T17" fmla="*/ 343 h 45"/>
                <a:gd name="T18" fmla="*/ 117 w 26"/>
                <a:gd name="T19" fmla="*/ 125 h 45"/>
                <a:gd name="T20" fmla="*/ 120 w 26"/>
                <a:gd name="T21" fmla="*/ 0 h 4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6" h="45">
                  <a:moveTo>
                    <a:pt x="15" y="0"/>
                  </a:moveTo>
                  <a:cubicBezTo>
                    <a:pt x="18" y="2"/>
                    <a:pt x="20" y="2"/>
                    <a:pt x="21" y="6"/>
                  </a:cubicBezTo>
                  <a:cubicBezTo>
                    <a:pt x="22" y="10"/>
                    <a:pt x="24" y="14"/>
                    <a:pt x="24" y="18"/>
                  </a:cubicBezTo>
                  <a:cubicBezTo>
                    <a:pt x="25" y="24"/>
                    <a:pt x="26" y="31"/>
                    <a:pt x="25" y="37"/>
                  </a:cubicBezTo>
                  <a:cubicBezTo>
                    <a:pt x="24" y="40"/>
                    <a:pt x="24" y="42"/>
                    <a:pt x="21" y="43"/>
                  </a:cubicBezTo>
                  <a:cubicBezTo>
                    <a:pt x="18" y="45"/>
                    <a:pt x="15" y="45"/>
                    <a:pt x="12" y="45"/>
                  </a:cubicBezTo>
                  <a:cubicBezTo>
                    <a:pt x="9" y="45"/>
                    <a:pt x="5" y="45"/>
                    <a:pt x="2" y="44"/>
                  </a:cubicBezTo>
                  <a:cubicBezTo>
                    <a:pt x="0" y="43"/>
                    <a:pt x="1" y="41"/>
                    <a:pt x="2" y="39"/>
                  </a:cubicBezTo>
                  <a:cubicBezTo>
                    <a:pt x="4" y="36"/>
                    <a:pt x="6" y="34"/>
                    <a:pt x="8" y="30"/>
                  </a:cubicBezTo>
                  <a:cubicBezTo>
                    <a:pt x="11" y="24"/>
                    <a:pt x="14" y="18"/>
                    <a:pt x="14" y="11"/>
                  </a:cubicBezTo>
                  <a:cubicBezTo>
                    <a:pt x="14" y="9"/>
                    <a:pt x="12" y="1"/>
                    <a:pt x="15" y="0"/>
                  </a:cubicBezTo>
                </a:path>
              </a:pathLst>
            </a:custGeom>
            <a:solidFill>
              <a:srgbClr val="9B9F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135" name="Freeform 39">
              <a:extLst>
                <a:ext uri="{FF2B5EF4-FFF2-40B4-BE49-F238E27FC236}">
                  <a16:creationId xmlns:a16="http://schemas.microsoft.com/office/drawing/2014/main" id="{84061F94-25BF-4FD6-8128-57369BF287B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1" y="925"/>
              <a:ext cx="92" cy="66"/>
            </a:xfrm>
            <a:custGeom>
              <a:avLst/>
              <a:gdLst>
                <a:gd name="T0" fmla="*/ 322 w 54"/>
                <a:gd name="T1" fmla="*/ 0 h 36"/>
                <a:gd name="T2" fmla="*/ 227 w 54"/>
                <a:gd name="T3" fmla="*/ 229 h 36"/>
                <a:gd name="T4" fmla="*/ 99 w 54"/>
                <a:gd name="T5" fmla="*/ 246 h 36"/>
                <a:gd name="T6" fmla="*/ 9 w 54"/>
                <a:gd name="T7" fmla="*/ 315 h 36"/>
                <a:gd name="T8" fmla="*/ 75 w 54"/>
                <a:gd name="T9" fmla="*/ 394 h 36"/>
                <a:gd name="T10" fmla="*/ 182 w 54"/>
                <a:gd name="T11" fmla="*/ 407 h 36"/>
                <a:gd name="T12" fmla="*/ 288 w 54"/>
                <a:gd name="T13" fmla="*/ 376 h 36"/>
                <a:gd name="T14" fmla="*/ 380 w 54"/>
                <a:gd name="T15" fmla="*/ 310 h 36"/>
                <a:gd name="T16" fmla="*/ 429 w 54"/>
                <a:gd name="T17" fmla="*/ 112 h 36"/>
                <a:gd name="T18" fmla="*/ 337 w 54"/>
                <a:gd name="T19" fmla="*/ 0 h 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4" h="36">
                  <a:moveTo>
                    <a:pt x="38" y="0"/>
                  </a:moveTo>
                  <a:cubicBezTo>
                    <a:pt x="41" y="8"/>
                    <a:pt x="36" y="17"/>
                    <a:pt x="27" y="20"/>
                  </a:cubicBezTo>
                  <a:cubicBezTo>
                    <a:pt x="23" y="21"/>
                    <a:pt x="17" y="21"/>
                    <a:pt x="12" y="22"/>
                  </a:cubicBezTo>
                  <a:cubicBezTo>
                    <a:pt x="7" y="22"/>
                    <a:pt x="1" y="22"/>
                    <a:pt x="1" y="28"/>
                  </a:cubicBezTo>
                  <a:cubicBezTo>
                    <a:pt x="0" y="33"/>
                    <a:pt x="5" y="35"/>
                    <a:pt x="9" y="35"/>
                  </a:cubicBezTo>
                  <a:cubicBezTo>
                    <a:pt x="13" y="35"/>
                    <a:pt x="18" y="36"/>
                    <a:pt x="22" y="36"/>
                  </a:cubicBezTo>
                  <a:cubicBezTo>
                    <a:pt x="26" y="35"/>
                    <a:pt x="30" y="34"/>
                    <a:pt x="34" y="33"/>
                  </a:cubicBezTo>
                  <a:cubicBezTo>
                    <a:pt x="38" y="32"/>
                    <a:pt x="42" y="30"/>
                    <a:pt x="45" y="27"/>
                  </a:cubicBezTo>
                  <a:cubicBezTo>
                    <a:pt x="49" y="23"/>
                    <a:pt x="54" y="16"/>
                    <a:pt x="51" y="10"/>
                  </a:cubicBezTo>
                  <a:cubicBezTo>
                    <a:pt x="49" y="5"/>
                    <a:pt x="44" y="3"/>
                    <a:pt x="40" y="0"/>
                  </a:cubicBezTo>
                </a:path>
              </a:pathLst>
            </a:custGeom>
            <a:solidFill>
              <a:srgbClr val="9B9F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136" name="Freeform 40">
              <a:extLst>
                <a:ext uri="{FF2B5EF4-FFF2-40B4-BE49-F238E27FC236}">
                  <a16:creationId xmlns:a16="http://schemas.microsoft.com/office/drawing/2014/main" id="{DC9D05D4-80CE-47C8-A907-9EB5448B9163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0" y="868"/>
              <a:ext cx="42" cy="75"/>
            </a:xfrm>
            <a:custGeom>
              <a:avLst/>
              <a:gdLst>
                <a:gd name="T0" fmla="*/ 228 w 24"/>
                <a:gd name="T1" fmla="*/ 0 h 41"/>
                <a:gd name="T2" fmla="*/ 151 w 24"/>
                <a:gd name="T3" fmla="*/ 68 h 41"/>
                <a:gd name="T4" fmla="*/ 98 w 24"/>
                <a:gd name="T5" fmla="*/ 190 h 41"/>
                <a:gd name="T6" fmla="*/ 37 w 24"/>
                <a:gd name="T7" fmla="*/ 338 h 41"/>
                <a:gd name="T8" fmla="*/ 21 w 24"/>
                <a:gd name="T9" fmla="*/ 404 h 41"/>
                <a:gd name="T10" fmla="*/ 12 w 24"/>
                <a:gd name="T11" fmla="*/ 459 h 41"/>
                <a:gd name="T12" fmla="*/ 77 w 24"/>
                <a:gd name="T13" fmla="*/ 302 h 41"/>
                <a:gd name="T14" fmla="*/ 135 w 24"/>
                <a:gd name="T15" fmla="*/ 165 h 41"/>
                <a:gd name="T16" fmla="*/ 228 w 24"/>
                <a:gd name="T17" fmla="*/ 13 h 4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4" h="41">
                  <a:moveTo>
                    <a:pt x="24" y="0"/>
                  </a:moveTo>
                  <a:cubicBezTo>
                    <a:pt x="21" y="0"/>
                    <a:pt x="18" y="4"/>
                    <a:pt x="16" y="6"/>
                  </a:cubicBezTo>
                  <a:cubicBezTo>
                    <a:pt x="14" y="10"/>
                    <a:pt x="12" y="13"/>
                    <a:pt x="10" y="17"/>
                  </a:cubicBezTo>
                  <a:cubicBezTo>
                    <a:pt x="8" y="21"/>
                    <a:pt x="5" y="26"/>
                    <a:pt x="4" y="30"/>
                  </a:cubicBezTo>
                  <a:cubicBezTo>
                    <a:pt x="3" y="32"/>
                    <a:pt x="2" y="34"/>
                    <a:pt x="2" y="36"/>
                  </a:cubicBezTo>
                  <a:cubicBezTo>
                    <a:pt x="1" y="37"/>
                    <a:pt x="0" y="40"/>
                    <a:pt x="1" y="41"/>
                  </a:cubicBezTo>
                  <a:cubicBezTo>
                    <a:pt x="4" y="37"/>
                    <a:pt x="6" y="32"/>
                    <a:pt x="8" y="27"/>
                  </a:cubicBezTo>
                  <a:cubicBezTo>
                    <a:pt x="10" y="23"/>
                    <a:pt x="12" y="19"/>
                    <a:pt x="14" y="15"/>
                  </a:cubicBezTo>
                  <a:cubicBezTo>
                    <a:pt x="17" y="10"/>
                    <a:pt x="19" y="4"/>
                    <a:pt x="24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137" name="Freeform 41">
              <a:extLst>
                <a:ext uri="{FF2B5EF4-FFF2-40B4-BE49-F238E27FC236}">
                  <a16:creationId xmlns:a16="http://schemas.microsoft.com/office/drawing/2014/main" id="{AF35F7CF-D796-4BE9-82F6-60EF8E6251B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8" y="921"/>
              <a:ext cx="37" cy="62"/>
            </a:xfrm>
            <a:custGeom>
              <a:avLst/>
              <a:gdLst>
                <a:gd name="T0" fmla="*/ 153 w 22"/>
                <a:gd name="T1" fmla="*/ 0 h 34"/>
                <a:gd name="T2" fmla="*/ 96 w 22"/>
                <a:gd name="T3" fmla="*/ 29 h 34"/>
                <a:gd name="T4" fmla="*/ 49 w 22"/>
                <a:gd name="T5" fmla="*/ 80 h 34"/>
                <a:gd name="T6" fmla="*/ 8 w 22"/>
                <a:gd name="T7" fmla="*/ 213 h 34"/>
                <a:gd name="T8" fmla="*/ 71 w 22"/>
                <a:gd name="T9" fmla="*/ 346 h 34"/>
                <a:gd name="T10" fmla="*/ 128 w 22"/>
                <a:gd name="T11" fmla="*/ 376 h 34"/>
                <a:gd name="T12" fmla="*/ 175 w 22"/>
                <a:gd name="T13" fmla="*/ 376 h 34"/>
                <a:gd name="T14" fmla="*/ 113 w 22"/>
                <a:gd name="T15" fmla="*/ 346 h 34"/>
                <a:gd name="T16" fmla="*/ 49 w 22"/>
                <a:gd name="T17" fmla="*/ 243 h 34"/>
                <a:gd name="T18" fmla="*/ 119 w 22"/>
                <a:gd name="T19" fmla="*/ 44 h 3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2" h="34">
                  <a:moveTo>
                    <a:pt x="19" y="0"/>
                  </a:moveTo>
                  <a:cubicBezTo>
                    <a:pt x="17" y="2"/>
                    <a:pt x="14" y="2"/>
                    <a:pt x="12" y="3"/>
                  </a:cubicBezTo>
                  <a:cubicBezTo>
                    <a:pt x="10" y="4"/>
                    <a:pt x="8" y="5"/>
                    <a:pt x="6" y="7"/>
                  </a:cubicBezTo>
                  <a:cubicBezTo>
                    <a:pt x="3" y="10"/>
                    <a:pt x="0" y="15"/>
                    <a:pt x="1" y="19"/>
                  </a:cubicBezTo>
                  <a:cubicBezTo>
                    <a:pt x="2" y="23"/>
                    <a:pt x="6" y="29"/>
                    <a:pt x="9" y="31"/>
                  </a:cubicBezTo>
                  <a:cubicBezTo>
                    <a:pt x="11" y="32"/>
                    <a:pt x="14" y="33"/>
                    <a:pt x="16" y="34"/>
                  </a:cubicBezTo>
                  <a:cubicBezTo>
                    <a:pt x="18" y="34"/>
                    <a:pt x="21" y="33"/>
                    <a:pt x="22" y="34"/>
                  </a:cubicBezTo>
                  <a:cubicBezTo>
                    <a:pt x="20" y="34"/>
                    <a:pt x="16" y="32"/>
                    <a:pt x="14" y="31"/>
                  </a:cubicBezTo>
                  <a:cubicBezTo>
                    <a:pt x="10" y="29"/>
                    <a:pt x="8" y="26"/>
                    <a:pt x="6" y="22"/>
                  </a:cubicBezTo>
                  <a:cubicBezTo>
                    <a:pt x="3" y="14"/>
                    <a:pt x="8" y="7"/>
                    <a:pt x="15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138" name="Freeform 42">
              <a:extLst>
                <a:ext uri="{FF2B5EF4-FFF2-40B4-BE49-F238E27FC236}">
                  <a16:creationId xmlns:a16="http://schemas.microsoft.com/office/drawing/2014/main" id="{8A98FB48-AE7B-46DB-A039-FF5429EA469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6" y="938"/>
              <a:ext cx="18" cy="23"/>
            </a:xfrm>
            <a:custGeom>
              <a:avLst/>
              <a:gdLst>
                <a:gd name="T0" fmla="*/ 81 w 10"/>
                <a:gd name="T1" fmla="*/ 0 h 13"/>
                <a:gd name="T2" fmla="*/ 104 w 10"/>
                <a:gd name="T3" fmla="*/ 129 h 13"/>
                <a:gd name="T4" fmla="*/ 52 w 10"/>
                <a:gd name="T5" fmla="*/ 21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3">
                  <a:moveTo>
                    <a:pt x="8" y="0"/>
                  </a:moveTo>
                  <a:cubicBezTo>
                    <a:pt x="5" y="3"/>
                    <a:pt x="3" y="12"/>
                    <a:pt x="10" y="13"/>
                  </a:cubicBezTo>
                  <a:cubicBezTo>
                    <a:pt x="5" y="11"/>
                    <a:pt x="0" y="6"/>
                    <a:pt x="5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7414" name="Group 43">
            <a:extLst>
              <a:ext uri="{FF2B5EF4-FFF2-40B4-BE49-F238E27FC236}">
                <a16:creationId xmlns:a16="http://schemas.microsoft.com/office/drawing/2014/main" id="{91DDB74E-0EF5-46A1-BF11-75B92D5EEC82}"/>
              </a:ext>
            </a:extLst>
          </p:cNvPr>
          <p:cNvGrpSpPr>
            <a:grpSpLocks/>
          </p:cNvGrpSpPr>
          <p:nvPr/>
        </p:nvGrpSpPr>
        <p:grpSpPr bwMode="auto">
          <a:xfrm>
            <a:off x="9175750" y="2420938"/>
            <a:ext cx="931863" cy="485775"/>
            <a:chOff x="3698" y="1334"/>
            <a:chExt cx="804" cy="419"/>
          </a:xfrm>
        </p:grpSpPr>
        <p:sp>
          <p:nvSpPr>
            <p:cNvPr id="18109" name="Freeform 44">
              <a:extLst>
                <a:ext uri="{FF2B5EF4-FFF2-40B4-BE49-F238E27FC236}">
                  <a16:creationId xmlns:a16="http://schemas.microsoft.com/office/drawing/2014/main" id="{6C8959AE-9C21-48AA-ADD8-BD0F375BD94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8" y="1336"/>
              <a:ext cx="198" cy="83"/>
            </a:xfrm>
            <a:custGeom>
              <a:avLst/>
              <a:gdLst>
                <a:gd name="T0" fmla="*/ 291 w 107"/>
                <a:gd name="T1" fmla="*/ 640 h 42"/>
                <a:gd name="T2" fmla="*/ 551 w 107"/>
                <a:gd name="T3" fmla="*/ 32 h 42"/>
                <a:gd name="T4" fmla="*/ 1253 w 107"/>
                <a:gd name="T5" fmla="*/ 364 h 4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7" h="42">
                  <a:moveTo>
                    <a:pt x="25" y="42"/>
                  </a:moveTo>
                  <a:cubicBezTo>
                    <a:pt x="0" y="24"/>
                    <a:pt x="29" y="3"/>
                    <a:pt x="47" y="2"/>
                  </a:cubicBezTo>
                  <a:cubicBezTo>
                    <a:pt x="73" y="0"/>
                    <a:pt x="89" y="5"/>
                    <a:pt x="107" y="24"/>
                  </a:cubicBezTo>
                </a:path>
              </a:pathLst>
            </a:custGeom>
            <a:solidFill>
              <a:srgbClr val="F2F1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110" name="Freeform 45">
              <a:extLst>
                <a:ext uri="{FF2B5EF4-FFF2-40B4-BE49-F238E27FC236}">
                  <a16:creationId xmlns:a16="http://schemas.microsoft.com/office/drawing/2014/main" id="{9BFED505-0951-4BA9-93F7-AE223E1085C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8" y="1334"/>
              <a:ext cx="198" cy="83"/>
            </a:xfrm>
            <a:custGeom>
              <a:avLst/>
              <a:gdLst>
                <a:gd name="T0" fmla="*/ 291 w 107"/>
                <a:gd name="T1" fmla="*/ 640 h 42"/>
                <a:gd name="T2" fmla="*/ 551 w 107"/>
                <a:gd name="T3" fmla="*/ 32 h 42"/>
                <a:gd name="T4" fmla="*/ 1253 w 107"/>
                <a:gd name="T5" fmla="*/ 364 h 4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7" h="42">
                  <a:moveTo>
                    <a:pt x="25" y="42"/>
                  </a:moveTo>
                  <a:cubicBezTo>
                    <a:pt x="0" y="25"/>
                    <a:pt x="29" y="3"/>
                    <a:pt x="47" y="2"/>
                  </a:cubicBezTo>
                  <a:cubicBezTo>
                    <a:pt x="72" y="0"/>
                    <a:pt x="89" y="5"/>
                    <a:pt x="107" y="24"/>
                  </a:cubicBezTo>
                </a:path>
              </a:pathLst>
            </a:custGeom>
            <a:noFill/>
            <a:ln w="12700" cap="flat">
              <a:solidFill>
                <a:srgbClr val="494E4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111" name="Freeform 46">
              <a:extLst>
                <a:ext uri="{FF2B5EF4-FFF2-40B4-BE49-F238E27FC236}">
                  <a16:creationId xmlns:a16="http://schemas.microsoft.com/office/drawing/2014/main" id="{3ED986B4-7ADA-4E40-A191-201D088E7BF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8" y="1336"/>
              <a:ext cx="802" cy="417"/>
            </a:xfrm>
            <a:custGeom>
              <a:avLst/>
              <a:gdLst>
                <a:gd name="T0" fmla="*/ 4956 w 435"/>
                <a:gd name="T1" fmla="*/ 2024 h 212"/>
                <a:gd name="T2" fmla="*/ 2382 w 435"/>
                <a:gd name="T3" fmla="*/ 2937 h 212"/>
                <a:gd name="T4" fmla="*/ 81 w 435"/>
                <a:gd name="T5" fmla="*/ 1149 h 212"/>
                <a:gd name="T6" fmla="*/ 2659 w 435"/>
                <a:gd name="T7" fmla="*/ 236 h 212"/>
                <a:gd name="T8" fmla="*/ 4956 w 435"/>
                <a:gd name="T9" fmla="*/ 2024 h 2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5" h="212">
                  <a:moveTo>
                    <a:pt x="429" y="135"/>
                  </a:moveTo>
                  <a:cubicBezTo>
                    <a:pt x="422" y="184"/>
                    <a:pt x="322" y="212"/>
                    <a:pt x="206" y="196"/>
                  </a:cubicBezTo>
                  <a:cubicBezTo>
                    <a:pt x="89" y="180"/>
                    <a:pt x="0" y="127"/>
                    <a:pt x="7" y="77"/>
                  </a:cubicBezTo>
                  <a:cubicBezTo>
                    <a:pt x="14" y="28"/>
                    <a:pt x="113" y="0"/>
                    <a:pt x="230" y="16"/>
                  </a:cubicBezTo>
                  <a:cubicBezTo>
                    <a:pt x="346" y="32"/>
                    <a:pt x="435" y="85"/>
                    <a:pt x="429" y="135"/>
                  </a:cubicBezTo>
                  <a:close/>
                </a:path>
              </a:pathLst>
            </a:custGeom>
            <a:solidFill>
              <a:srgbClr val="E7E6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112" name="Freeform 47">
              <a:extLst>
                <a:ext uri="{FF2B5EF4-FFF2-40B4-BE49-F238E27FC236}">
                  <a16:creationId xmlns:a16="http://schemas.microsoft.com/office/drawing/2014/main" id="{2DAE9EFF-A66B-49C0-9036-ABD18673F0EA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2" y="1340"/>
              <a:ext cx="763" cy="395"/>
            </a:xfrm>
            <a:custGeom>
              <a:avLst/>
              <a:gdLst>
                <a:gd name="T0" fmla="*/ 4707 w 414"/>
                <a:gd name="T1" fmla="*/ 1912 h 201"/>
                <a:gd name="T2" fmla="*/ 2248 w 414"/>
                <a:gd name="T3" fmla="*/ 2777 h 201"/>
                <a:gd name="T4" fmla="*/ 68 w 414"/>
                <a:gd name="T5" fmla="*/ 1085 h 201"/>
                <a:gd name="T6" fmla="*/ 2530 w 414"/>
                <a:gd name="T7" fmla="*/ 220 h 201"/>
                <a:gd name="T8" fmla="*/ 4707 w 414"/>
                <a:gd name="T9" fmla="*/ 1912 h 20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4" h="201">
                  <a:moveTo>
                    <a:pt x="408" y="128"/>
                  </a:moveTo>
                  <a:cubicBezTo>
                    <a:pt x="401" y="175"/>
                    <a:pt x="306" y="201"/>
                    <a:pt x="195" y="186"/>
                  </a:cubicBezTo>
                  <a:cubicBezTo>
                    <a:pt x="85" y="171"/>
                    <a:pt x="0" y="121"/>
                    <a:pt x="6" y="73"/>
                  </a:cubicBezTo>
                  <a:cubicBezTo>
                    <a:pt x="13" y="26"/>
                    <a:pt x="108" y="0"/>
                    <a:pt x="219" y="15"/>
                  </a:cubicBezTo>
                  <a:cubicBezTo>
                    <a:pt x="329" y="30"/>
                    <a:pt x="414" y="81"/>
                    <a:pt x="408" y="128"/>
                  </a:cubicBezTo>
                  <a:close/>
                </a:path>
              </a:pathLst>
            </a:custGeom>
            <a:solidFill>
              <a:srgbClr val="F2F1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113" name="Freeform 48">
              <a:extLst>
                <a:ext uri="{FF2B5EF4-FFF2-40B4-BE49-F238E27FC236}">
                  <a16:creationId xmlns:a16="http://schemas.microsoft.com/office/drawing/2014/main" id="{C116EB69-6063-4259-A08C-93FF9C78BDC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0" y="1485"/>
              <a:ext cx="752" cy="252"/>
            </a:xfrm>
            <a:custGeom>
              <a:avLst/>
              <a:gdLst>
                <a:gd name="T0" fmla="*/ 2249 w 408"/>
                <a:gd name="T1" fmla="*/ 1536 h 128"/>
                <a:gd name="T2" fmla="*/ 68 w 408"/>
                <a:gd name="T3" fmla="*/ 0 h 128"/>
                <a:gd name="T4" fmla="*/ 68 w 408"/>
                <a:gd name="T5" fmla="*/ 0 h 128"/>
                <a:gd name="T6" fmla="*/ 2249 w 408"/>
                <a:gd name="T7" fmla="*/ 1693 h 128"/>
                <a:gd name="T8" fmla="*/ 4694 w 408"/>
                <a:gd name="T9" fmla="*/ 809 h 128"/>
                <a:gd name="T10" fmla="*/ 4694 w 408"/>
                <a:gd name="T11" fmla="*/ 663 h 128"/>
                <a:gd name="T12" fmla="*/ 2249 w 408"/>
                <a:gd name="T13" fmla="*/ 1536 h 12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8" h="128">
                  <a:moveTo>
                    <a:pt x="195" y="102"/>
                  </a:moveTo>
                  <a:cubicBezTo>
                    <a:pt x="93" y="88"/>
                    <a:pt x="13" y="44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0" y="47"/>
                    <a:pt x="84" y="98"/>
                    <a:pt x="195" y="113"/>
                  </a:cubicBezTo>
                  <a:cubicBezTo>
                    <a:pt x="306" y="128"/>
                    <a:pt x="401" y="102"/>
                    <a:pt x="407" y="54"/>
                  </a:cubicBezTo>
                  <a:cubicBezTo>
                    <a:pt x="408" y="51"/>
                    <a:pt x="408" y="47"/>
                    <a:pt x="407" y="44"/>
                  </a:cubicBezTo>
                  <a:cubicBezTo>
                    <a:pt x="400" y="91"/>
                    <a:pt x="306" y="117"/>
                    <a:pt x="195" y="10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114" name="Freeform 49">
              <a:extLst>
                <a:ext uri="{FF2B5EF4-FFF2-40B4-BE49-F238E27FC236}">
                  <a16:creationId xmlns:a16="http://schemas.microsoft.com/office/drawing/2014/main" id="{E641EB19-F665-404A-86FE-19FE7EEAA50B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5" y="1444"/>
              <a:ext cx="169" cy="89"/>
            </a:xfrm>
            <a:custGeom>
              <a:avLst/>
              <a:gdLst>
                <a:gd name="T0" fmla="*/ 1023 w 92"/>
                <a:gd name="T1" fmla="*/ 441 h 45"/>
                <a:gd name="T2" fmla="*/ 489 w 92"/>
                <a:gd name="T3" fmla="*/ 641 h 45"/>
                <a:gd name="T4" fmla="*/ 13 w 92"/>
                <a:gd name="T5" fmla="*/ 247 h 45"/>
                <a:gd name="T6" fmla="*/ 547 w 92"/>
                <a:gd name="T7" fmla="*/ 47 h 45"/>
                <a:gd name="T8" fmla="*/ 1023 w 92"/>
                <a:gd name="T9" fmla="*/ 441 h 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2" h="45">
                  <a:moveTo>
                    <a:pt x="90" y="29"/>
                  </a:moveTo>
                  <a:cubicBezTo>
                    <a:pt x="89" y="39"/>
                    <a:pt x="68" y="45"/>
                    <a:pt x="43" y="42"/>
                  </a:cubicBezTo>
                  <a:cubicBezTo>
                    <a:pt x="19" y="38"/>
                    <a:pt x="0" y="27"/>
                    <a:pt x="1" y="16"/>
                  </a:cubicBezTo>
                  <a:cubicBezTo>
                    <a:pt x="3" y="6"/>
                    <a:pt x="24" y="0"/>
                    <a:pt x="48" y="3"/>
                  </a:cubicBezTo>
                  <a:cubicBezTo>
                    <a:pt x="73" y="7"/>
                    <a:pt x="92" y="18"/>
                    <a:pt x="90" y="29"/>
                  </a:cubicBezTo>
                  <a:close/>
                </a:path>
              </a:pathLst>
            </a:custGeom>
            <a:solidFill>
              <a:srgbClr val="CCCC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115" name="Freeform 50">
              <a:extLst>
                <a:ext uri="{FF2B5EF4-FFF2-40B4-BE49-F238E27FC236}">
                  <a16:creationId xmlns:a16="http://schemas.microsoft.com/office/drawing/2014/main" id="{91EB984C-0C28-41B9-B3D4-76E5B8C25408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0" y="1336"/>
              <a:ext cx="802" cy="417"/>
            </a:xfrm>
            <a:custGeom>
              <a:avLst/>
              <a:gdLst>
                <a:gd name="T0" fmla="*/ 4947 w 435"/>
                <a:gd name="T1" fmla="*/ 2024 h 212"/>
                <a:gd name="T2" fmla="*/ 2369 w 435"/>
                <a:gd name="T3" fmla="*/ 2937 h 212"/>
                <a:gd name="T4" fmla="*/ 68 w 435"/>
                <a:gd name="T5" fmla="*/ 1149 h 212"/>
                <a:gd name="T6" fmla="*/ 2659 w 435"/>
                <a:gd name="T7" fmla="*/ 236 h 212"/>
                <a:gd name="T8" fmla="*/ 4947 w 435"/>
                <a:gd name="T9" fmla="*/ 2024 h 2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5" h="212">
                  <a:moveTo>
                    <a:pt x="428" y="135"/>
                  </a:moveTo>
                  <a:cubicBezTo>
                    <a:pt x="422" y="184"/>
                    <a:pt x="322" y="212"/>
                    <a:pt x="205" y="196"/>
                  </a:cubicBezTo>
                  <a:cubicBezTo>
                    <a:pt x="89" y="180"/>
                    <a:pt x="0" y="127"/>
                    <a:pt x="6" y="77"/>
                  </a:cubicBezTo>
                  <a:cubicBezTo>
                    <a:pt x="13" y="28"/>
                    <a:pt x="113" y="0"/>
                    <a:pt x="230" y="16"/>
                  </a:cubicBezTo>
                  <a:cubicBezTo>
                    <a:pt x="346" y="32"/>
                    <a:pt x="435" y="85"/>
                    <a:pt x="428" y="135"/>
                  </a:cubicBezTo>
                  <a:close/>
                </a:path>
              </a:pathLst>
            </a:custGeom>
            <a:noFill/>
            <a:ln w="12700" cap="flat">
              <a:solidFill>
                <a:srgbClr val="494E4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116" name="Freeform 51">
              <a:extLst>
                <a:ext uri="{FF2B5EF4-FFF2-40B4-BE49-F238E27FC236}">
                  <a16:creationId xmlns:a16="http://schemas.microsoft.com/office/drawing/2014/main" id="{2FFB2528-34FF-47CB-9990-EC41B534CB3C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5" y="1444"/>
              <a:ext cx="169" cy="89"/>
            </a:xfrm>
            <a:custGeom>
              <a:avLst/>
              <a:gdLst>
                <a:gd name="T0" fmla="*/ 1036 w 92"/>
                <a:gd name="T1" fmla="*/ 441 h 45"/>
                <a:gd name="T2" fmla="*/ 503 w 92"/>
                <a:gd name="T3" fmla="*/ 641 h 45"/>
                <a:gd name="T4" fmla="*/ 24 w 92"/>
                <a:gd name="T5" fmla="*/ 247 h 45"/>
                <a:gd name="T6" fmla="*/ 557 w 92"/>
                <a:gd name="T7" fmla="*/ 47 h 45"/>
                <a:gd name="T8" fmla="*/ 1036 w 92"/>
                <a:gd name="T9" fmla="*/ 441 h 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2" h="45">
                  <a:moveTo>
                    <a:pt x="91" y="29"/>
                  </a:moveTo>
                  <a:cubicBezTo>
                    <a:pt x="90" y="39"/>
                    <a:pt x="68" y="45"/>
                    <a:pt x="44" y="42"/>
                  </a:cubicBezTo>
                  <a:cubicBezTo>
                    <a:pt x="19" y="38"/>
                    <a:pt x="0" y="27"/>
                    <a:pt x="2" y="16"/>
                  </a:cubicBezTo>
                  <a:cubicBezTo>
                    <a:pt x="3" y="6"/>
                    <a:pt x="24" y="0"/>
                    <a:pt x="49" y="3"/>
                  </a:cubicBezTo>
                  <a:cubicBezTo>
                    <a:pt x="74" y="7"/>
                    <a:pt x="92" y="18"/>
                    <a:pt x="91" y="29"/>
                  </a:cubicBezTo>
                  <a:close/>
                </a:path>
              </a:pathLst>
            </a:custGeom>
            <a:noFill/>
            <a:ln w="6350" cap="flat">
              <a:solidFill>
                <a:srgbClr val="494E4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117" name="Freeform 52">
              <a:extLst>
                <a:ext uri="{FF2B5EF4-FFF2-40B4-BE49-F238E27FC236}">
                  <a16:creationId xmlns:a16="http://schemas.microsoft.com/office/drawing/2014/main" id="{F0C2A71D-E9A7-4E23-AE1F-75FBBF20753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0" y="1397"/>
              <a:ext cx="76" cy="88"/>
            </a:xfrm>
            <a:custGeom>
              <a:avLst/>
              <a:gdLst>
                <a:gd name="T0" fmla="*/ 0 w 41"/>
                <a:gd name="T1" fmla="*/ 524 h 45"/>
                <a:gd name="T2" fmla="*/ 128 w 41"/>
                <a:gd name="T3" fmla="*/ 164 h 45"/>
                <a:gd name="T4" fmla="*/ 319 w 41"/>
                <a:gd name="T5" fmla="*/ 61 h 45"/>
                <a:gd name="T6" fmla="*/ 447 w 41"/>
                <a:gd name="T7" fmla="*/ 321 h 45"/>
                <a:gd name="T8" fmla="*/ 471 w 41"/>
                <a:gd name="T9" fmla="*/ 628 h 45"/>
                <a:gd name="T10" fmla="*/ 82 w 41"/>
                <a:gd name="T11" fmla="*/ 555 h 4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45">
                  <a:moveTo>
                    <a:pt x="0" y="36"/>
                  </a:moveTo>
                  <a:cubicBezTo>
                    <a:pt x="1" y="28"/>
                    <a:pt x="7" y="17"/>
                    <a:pt x="11" y="11"/>
                  </a:cubicBezTo>
                  <a:cubicBezTo>
                    <a:pt x="15" y="4"/>
                    <a:pt x="20" y="0"/>
                    <a:pt x="27" y="4"/>
                  </a:cubicBezTo>
                  <a:cubicBezTo>
                    <a:pt x="34" y="7"/>
                    <a:pt x="36" y="15"/>
                    <a:pt x="38" y="22"/>
                  </a:cubicBezTo>
                  <a:cubicBezTo>
                    <a:pt x="39" y="28"/>
                    <a:pt x="41" y="36"/>
                    <a:pt x="40" y="43"/>
                  </a:cubicBezTo>
                  <a:cubicBezTo>
                    <a:pt x="31" y="45"/>
                    <a:pt x="14" y="45"/>
                    <a:pt x="7" y="38"/>
                  </a:cubicBezTo>
                </a:path>
              </a:pathLst>
            </a:custGeom>
            <a:solidFill>
              <a:srgbClr val="CCCC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118" name="Freeform 53">
              <a:extLst>
                <a:ext uri="{FF2B5EF4-FFF2-40B4-BE49-F238E27FC236}">
                  <a16:creationId xmlns:a16="http://schemas.microsoft.com/office/drawing/2014/main" id="{E045448E-7228-4CA9-A378-EC87B4F5680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0" y="1397"/>
              <a:ext cx="76" cy="88"/>
            </a:xfrm>
            <a:custGeom>
              <a:avLst/>
              <a:gdLst>
                <a:gd name="T0" fmla="*/ 0 w 41"/>
                <a:gd name="T1" fmla="*/ 524 h 45"/>
                <a:gd name="T2" fmla="*/ 128 w 41"/>
                <a:gd name="T3" fmla="*/ 164 h 45"/>
                <a:gd name="T4" fmla="*/ 319 w 41"/>
                <a:gd name="T5" fmla="*/ 61 h 45"/>
                <a:gd name="T6" fmla="*/ 447 w 41"/>
                <a:gd name="T7" fmla="*/ 321 h 45"/>
                <a:gd name="T8" fmla="*/ 471 w 41"/>
                <a:gd name="T9" fmla="*/ 628 h 45"/>
                <a:gd name="T10" fmla="*/ 82 w 41"/>
                <a:gd name="T11" fmla="*/ 555 h 4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45">
                  <a:moveTo>
                    <a:pt x="0" y="36"/>
                  </a:moveTo>
                  <a:cubicBezTo>
                    <a:pt x="1" y="28"/>
                    <a:pt x="7" y="17"/>
                    <a:pt x="11" y="11"/>
                  </a:cubicBezTo>
                  <a:cubicBezTo>
                    <a:pt x="15" y="4"/>
                    <a:pt x="20" y="0"/>
                    <a:pt x="27" y="4"/>
                  </a:cubicBezTo>
                  <a:cubicBezTo>
                    <a:pt x="34" y="7"/>
                    <a:pt x="36" y="15"/>
                    <a:pt x="38" y="22"/>
                  </a:cubicBezTo>
                  <a:cubicBezTo>
                    <a:pt x="39" y="28"/>
                    <a:pt x="41" y="36"/>
                    <a:pt x="40" y="43"/>
                  </a:cubicBezTo>
                  <a:cubicBezTo>
                    <a:pt x="31" y="45"/>
                    <a:pt x="14" y="45"/>
                    <a:pt x="7" y="38"/>
                  </a:cubicBezTo>
                </a:path>
              </a:pathLst>
            </a:custGeom>
            <a:noFill/>
            <a:ln w="6350" cap="flat">
              <a:solidFill>
                <a:srgbClr val="494E4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119" name="Freeform 54">
              <a:extLst>
                <a:ext uri="{FF2B5EF4-FFF2-40B4-BE49-F238E27FC236}">
                  <a16:creationId xmlns:a16="http://schemas.microsoft.com/office/drawing/2014/main" id="{045B3516-2489-411D-8744-1DB7B6CB167C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5" y="1409"/>
              <a:ext cx="33" cy="69"/>
            </a:xfrm>
            <a:custGeom>
              <a:avLst/>
              <a:gdLst>
                <a:gd name="T0" fmla="*/ 44 w 18"/>
                <a:gd name="T1" fmla="*/ 0 h 35"/>
                <a:gd name="T2" fmla="*/ 172 w 18"/>
                <a:gd name="T3" fmla="*/ 136 h 35"/>
                <a:gd name="T4" fmla="*/ 193 w 18"/>
                <a:gd name="T5" fmla="*/ 392 h 35"/>
                <a:gd name="T6" fmla="*/ 205 w 18"/>
                <a:gd name="T7" fmla="*/ 481 h 35"/>
                <a:gd name="T8" fmla="*/ 161 w 18"/>
                <a:gd name="T9" fmla="*/ 528 h 35"/>
                <a:gd name="T10" fmla="*/ 44 w 18"/>
                <a:gd name="T11" fmla="*/ 513 h 35"/>
                <a:gd name="T12" fmla="*/ 24 w 18"/>
                <a:gd name="T13" fmla="*/ 420 h 35"/>
                <a:gd name="T14" fmla="*/ 57 w 18"/>
                <a:gd name="T15" fmla="*/ 183 h 35"/>
                <a:gd name="T16" fmla="*/ 37 w 18"/>
                <a:gd name="T17" fmla="*/ 0 h 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" h="35">
                  <a:moveTo>
                    <a:pt x="4" y="0"/>
                  </a:moveTo>
                  <a:cubicBezTo>
                    <a:pt x="10" y="1"/>
                    <a:pt x="13" y="3"/>
                    <a:pt x="15" y="9"/>
                  </a:cubicBezTo>
                  <a:cubicBezTo>
                    <a:pt x="16" y="15"/>
                    <a:pt x="17" y="20"/>
                    <a:pt x="17" y="26"/>
                  </a:cubicBezTo>
                  <a:cubicBezTo>
                    <a:pt x="18" y="28"/>
                    <a:pt x="18" y="30"/>
                    <a:pt x="18" y="32"/>
                  </a:cubicBezTo>
                  <a:cubicBezTo>
                    <a:pt x="18" y="35"/>
                    <a:pt x="16" y="34"/>
                    <a:pt x="14" y="35"/>
                  </a:cubicBezTo>
                  <a:cubicBezTo>
                    <a:pt x="10" y="35"/>
                    <a:pt x="8" y="35"/>
                    <a:pt x="4" y="34"/>
                  </a:cubicBezTo>
                  <a:cubicBezTo>
                    <a:pt x="1" y="33"/>
                    <a:pt x="0" y="32"/>
                    <a:pt x="2" y="28"/>
                  </a:cubicBezTo>
                  <a:cubicBezTo>
                    <a:pt x="5" y="23"/>
                    <a:pt x="5" y="18"/>
                    <a:pt x="5" y="12"/>
                  </a:cubicBezTo>
                  <a:cubicBezTo>
                    <a:pt x="4" y="9"/>
                    <a:pt x="1" y="3"/>
                    <a:pt x="3" y="0"/>
                  </a:cubicBezTo>
                </a:path>
              </a:pathLst>
            </a:custGeom>
            <a:solidFill>
              <a:srgbClr val="9B9F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120" name="Freeform 55">
              <a:extLst>
                <a:ext uri="{FF2B5EF4-FFF2-40B4-BE49-F238E27FC236}">
                  <a16:creationId xmlns:a16="http://schemas.microsoft.com/office/drawing/2014/main" id="{2DEB4222-29F0-49B2-83DF-04B91F8B37F0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8" y="1470"/>
              <a:ext cx="77" cy="51"/>
            </a:xfrm>
            <a:custGeom>
              <a:avLst/>
              <a:gdLst>
                <a:gd name="T0" fmla="*/ 134 w 42"/>
                <a:gd name="T1" fmla="*/ 180 h 26"/>
                <a:gd name="T2" fmla="*/ 326 w 42"/>
                <a:gd name="T3" fmla="*/ 104 h 26"/>
                <a:gd name="T4" fmla="*/ 315 w 42"/>
                <a:gd name="T5" fmla="*/ 0 h 26"/>
                <a:gd name="T6" fmla="*/ 451 w 42"/>
                <a:gd name="T7" fmla="*/ 165 h 26"/>
                <a:gd name="T8" fmla="*/ 383 w 42"/>
                <a:gd name="T9" fmla="*/ 353 h 26"/>
                <a:gd name="T10" fmla="*/ 112 w 42"/>
                <a:gd name="T11" fmla="*/ 353 h 26"/>
                <a:gd name="T12" fmla="*/ 13 w 42"/>
                <a:gd name="T13" fmla="*/ 296 h 26"/>
                <a:gd name="T14" fmla="*/ 105 w 42"/>
                <a:gd name="T15" fmla="*/ 180 h 2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2" h="26">
                  <a:moveTo>
                    <a:pt x="12" y="12"/>
                  </a:moveTo>
                  <a:cubicBezTo>
                    <a:pt x="17" y="10"/>
                    <a:pt x="26" y="12"/>
                    <a:pt x="29" y="7"/>
                  </a:cubicBezTo>
                  <a:cubicBezTo>
                    <a:pt x="30" y="4"/>
                    <a:pt x="29" y="2"/>
                    <a:pt x="28" y="0"/>
                  </a:cubicBezTo>
                  <a:cubicBezTo>
                    <a:pt x="32" y="4"/>
                    <a:pt x="38" y="5"/>
                    <a:pt x="40" y="11"/>
                  </a:cubicBezTo>
                  <a:cubicBezTo>
                    <a:pt x="42" y="17"/>
                    <a:pt x="40" y="22"/>
                    <a:pt x="34" y="24"/>
                  </a:cubicBezTo>
                  <a:cubicBezTo>
                    <a:pt x="26" y="25"/>
                    <a:pt x="18" y="26"/>
                    <a:pt x="10" y="24"/>
                  </a:cubicBezTo>
                  <a:cubicBezTo>
                    <a:pt x="8" y="23"/>
                    <a:pt x="2" y="23"/>
                    <a:pt x="1" y="20"/>
                  </a:cubicBezTo>
                  <a:cubicBezTo>
                    <a:pt x="0" y="17"/>
                    <a:pt x="7" y="14"/>
                    <a:pt x="9" y="12"/>
                  </a:cubicBezTo>
                </a:path>
              </a:pathLst>
            </a:custGeom>
            <a:solidFill>
              <a:srgbClr val="9B9F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121" name="Freeform 56">
              <a:extLst>
                <a:ext uri="{FF2B5EF4-FFF2-40B4-BE49-F238E27FC236}">
                  <a16:creationId xmlns:a16="http://schemas.microsoft.com/office/drawing/2014/main" id="{9B6DA5E2-31C5-48C7-AF03-282008E9DF3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9" y="1409"/>
              <a:ext cx="28" cy="55"/>
            </a:xfrm>
            <a:custGeom>
              <a:avLst/>
              <a:gdLst>
                <a:gd name="T0" fmla="*/ 181 w 15"/>
                <a:gd name="T1" fmla="*/ 16 h 28"/>
                <a:gd name="T2" fmla="*/ 60 w 15"/>
                <a:gd name="T3" fmla="*/ 165 h 28"/>
                <a:gd name="T4" fmla="*/ 0 w 15"/>
                <a:gd name="T5" fmla="*/ 416 h 28"/>
                <a:gd name="T6" fmla="*/ 112 w 15"/>
                <a:gd name="T7" fmla="*/ 136 h 28"/>
                <a:gd name="T8" fmla="*/ 157 w 15"/>
                <a:gd name="T9" fmla="*/ 61 h 28"/>
                <a:gd name="T10" fmla="*/ 181 w 15"/>
                <a:gd name="T11" fmla="*/ 16 h 2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5" h="28">
                  <a:moveTo>
                    <a:pt x="15" y="1"/>
                  </a:moveTo>
                  <a:cubicBezTo>
                    <a:pt x="10" y="0"/>
                    <a:pt x="7" y="7"/>
                    <a:pt x="5" y="11"/>
                  </a:cubicBezTo>
                  <a:cubicBezTo>
                    <a:pt x="3" y="16"/>
                    <a:pt x="1" y="22"/>
                    <a:pt x="0" y="28"/>
                  </a:cubicBezTo>
                  <a:cubicBezTo>
                    <a:pt x="3" y="22"/>
                    <a:pt x="6" y="15"/>
                    <a:pt x="9" y="9"/>
                  </a:cubicBezTo>
                  <a:cubicBezTo>
                    <a:pt x="10" y="7"/>
                    <a:pt x="11" y="6"/>
                    <a:pt x="13" y="4"/>
                  </a:cubicBezTo>
                  <a:cubicBezTo>
                    <a:pt x="14" y="3"/>
                    <a:pt x="15" y="3"/>
                    <a:pt x="15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122" name="Freeform 57">
              <a:extLst>
                <a:ext uri="{FF2B5EF4-FFF2-40B4-BE49-F238E27FC236}">
                  <a16:creationId xmlns:a16="http://schemas.microsoft.com/office/drawing/2014/main" id="{8119F754-04CC-41C0-9217-30B4C002F79D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7" y="1454"/>
              <a:ext cx="48" cy="57"/>
            </a:xfrm>
            <a:custGeom>
              <a:avLst/>
              <a:gdLst>
                <a:gd name="T0" fmla="*/ 303 w 26"/>
                <a:gd name="T1" fmla="*/ 0 h 29"/>
                <a:gd name="T2" fmla="*/ 44 w 26"/>
                <a:gd name="T3" fmla="*/ 151 h 29"/>
                <a:gd name="T4" fmla="*/ 303 w 26"/>
                <a:gd name="T5" fmla="*/ 432 h 29"/>
                <a:gd name="T6" fmla="*/ 150 w 26"/>
                <a:gd name="T7" fmla="*/ 340 h 29"/>
                <a:gd name="T8" fmla="*/ 96 w 26"/>
                <a:gd name="T9" fmla="*/ 212 h 29"/>
                <a:gd name="T10" fmla="*/ 177 w 26"/>
                <a:gd name="T11" fmla="*/ 77 h 29"/>
                <a:gd name="T12" fmla="*/ 246 w 26"/>
                <a:gd name="T13" fmla="*/ 47 h 29"/>
                <a:gd name="T14" fmla="*/ 290 w 26"/>
                <a:gd name="T15" fmla="*/ 31 h 2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6" h="29">
                  <a:moveTo>
                    <a:pt x="26" y="0"/>
                  </a:moveTo>
                  <a:cubicBezTo>
                    <a:pt x="19" y="2"/>
                    <a:pt x="7" y="2"/>
                    <a:pt x="4" y="10"/>
                  </a:cubicBezTo>
                  <a:cubicBezTo>
                    <a:pt x="0" y="22"/>
                    <a:pt x="19" y="27"/>
                    <a:pt x="26" y="29"/>
                  </a:cubicBezTo>
                  <a:cubicBezTo>
                    <a:pt x="22" y="27"/>
                    <a:pt x="18" y="25"/>
                    <a:pt x="13" y="23"/>
                  </a:cubicBezTo>
                  <a:cubicBezTo>
                    <a:pt x="10" y="21"/>
                    <a:pt x="7" y="18"/>
                    <a:pt x="8" y="14"/>
                  </a:cubicBezTo>
                  <a:cubicBezTo>
                    <a:pt x="8" y="9"/>
                    <a:pt x="11" y="6"/>
                    <a:pt x="15" y="5"/>
                  </a:cubicBezTo>
                  <a:cubicBezTo>
                    <a:pt x="17" y="4"/>
                    <a:pt x="19" y="4"/>
                    <a:pt x="21" y="3"/>
                  </a:cubicBezTo>
                  <a:cubicBezTo>
                    <a:pt x="23" y="3"/>
                    <a:pt x="24" y="2"/>
                    <a:pt x="25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123" name="Freeform 58">
              <a:extLst>
                <a:ext uri="{FF2B5EF4-FFF2-40B4-BE49-F238E27FC236}">
                  <a16:creationId xmlns:a16="http://schemas.microsoft.com/office/drawing/2014/main" id="{8D0C255D-2157-4D63-B86B-61CE60EFC117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1" y="1462"/>
              <a:ext cx="16" cy="16"/>
            </a:xfrm>
            <a:custGeom>
              <a:avLst/>
              <a:gdLst>
                <a:gd name="T0" fmla="*/ 28 w 9"/>
                <a:gd name="T1" fmla="*/ 0 h 8"/>
                <a:gd name="T2" fmla="*/ 89 w 9"/>
                <a:gd name="T3" fmla="*/ 128 h 8"/>
                <a:gd name="T4" fmla="*/ 28 w 9"/>
                <a:gd name="T5" fmla="*/ 80 h 8"/>
                <a:gd name="T6" fmla="*/ 21 w 9"/>
                <a:gd name="T7" fmla="*/ 32 h 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" h="8">
                  <a:moveTo>
                    <a:pt x="3" y="0"/>
                  </a:moveTo>
                  <a:cubicBezTo>
                    <a:pt x="1" y="3"/>
                    <a:pt x="6" y="7"/>
                    <a:pt x="9" y="8"/>
                  </a:cubicBezTo>
                  <a:cubicBezTo>
                    <a:pt x="7" y="8"/>
                    <a:pt x="5" y="7"/>
                    <a:pt x="3" y="5"/>
                  </a:cubicBezTo>
                  <a:cubicBezTo>
                    <a:pt x="1" y="4"/>
                    <a:pt x="0" y="3"/>
                    <a:pt x="2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7415" name="Group 59">
            <a:extLst>
              <a:ext uri="{FF2B5EF4-FFF2-40B4-BE49-F238E27FC236}">
                <a16:creationId xmlns:a16="http://schemas.microsoft.com/office/drawing/2014/main" id="{148E4758-868E-4404-835F-2ACDD017B414}"/>
              </a:ext>
            </a:extLst>
          </p:cNvPr>
          <p:cNvGrpSpPr>
            <a:grpSpLocks/>
          </p:cNvGrpSpPr>
          <p:nvPr/>
        </p:nvGrpSpPr>
        <p:grpSpPr bwMode="auto">
          <a:xfrm>
            <a:off x="9242425" y="5819775"/>
            <a:ext cx="871538" cy="506413"/>
            <a:chOff x="2594" y="812"/>
            <a:chExt cx="752" cy="437"/>
          </a:xfrm>
        </p:grpSpPr>
        <p:sp>
          <p:nvSpPr>
            <p:cNvPr id="18094" name="Freeform 60">
              <a:extLst>
                <a:ext uri="{FF2B5EF4-FFF2-40B4-BE49-F238E27FC236}">
                  <a16:creationId xmlns:a16="http://schemas.microsoft.com/office/drawing/2014/main" id="{604BF257-1239-4F06-BD14-FF2338FF9B7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4" y="822"/>
              <a:ext cx="213" cy="134"/>
            </a:xfrm>
            <a:custGeom>
              <a:avLst/>
              <a:gdLst>
                <a:gd name="T0" fmla="*/ 323 w 139"/>
                <a:gd name="T1" fmla="*/ 585 h 82"/>
                <a:gd name="T2" fmla="*/ 219 w 139"/>
                <a:gd name="T3" fmla="*/ 109 h 82"/>
                <a:gd name="T4" fmla="*/ 766 w 139"/>
                <a:gd name="T5" fmla="*/ 214 h 8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9" h="82">
                  <a:moveTo>
                    <a:pt x="59" y="82"/>
                  </a:moveTo>
                  <a:cubicBezTo>
                    <a:pt x="40" y="68"/>
                    <a:pt x="0" y="33"/>
                    <a:pt x="40" y="15"/>
                  </a:cubicBezTo>
                  <a:cubicBezTo>
                    <a:pt x="75" y="0"/>
                    <a:pt x="106" y="21"/>
                    <a:pt x="139" y="30"/>
                  </a:cubicBezTo>
                </a:path>
              </a:pathLst>
            </a:custGeom>
            <a:solidFill>
              <a:srgbClr val="F2F1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95" name="Freeform 61">
              <a:extLst>
                <a:ext uri="{FF2B5EF4-FFF2-40B4-BE49-F238E27FC236}">
                  <a16:creationId xmlns:a16="http://schemas.microsoft.com/office/drawing/2014/main" id="{3BFDF2C3-A94D-4634-9F33-D57077B03DB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4" y="820"/>
              <a:ext cx="212" cy="134"/>
            </a:xfrm>
            <a:custGeom>
              <a:avLst/>
              <a:gdLst>
                <a:gd name="T0" fmla="*/ 330 w 138"/>
                <a:gd name="T1" fmla="*/ 585 h 82"/>
                <a:gd name="T2" fmla="*/ 221 w 138"/>
                <a:gd name="T3" fmla="*/ 113 h 82"/>
                <a:gd name="T4" fmla="*/ 770 w 138"/>
                <a:gd name="T5" fmla="*/ 214 h 8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8" h="82">
                  <a:moveTo>
                    <a:pt x="59" y="82"/>
                  </a:moveTo>
                  <a:cubicBezTo>
                    <a:pt x="40" y="68"/>
                    <a:pt x="0" y="34"/>
                    <a:pt x="40" y="16"/>
                  </a:cubicBezTo>
                  <a:cubicBezTo>
                    <a:pt x="74" y="0"/>
                    <a:pt x="106" y="21"/>
                    <a:pt x="138" y="30"/>
                  </a:cubicBezTo>
                </a:path>
              </a:pathLst>
            </a:custGeom>
            <a:noFill/>
            <a:ln w="11113" cap="flat">
              <a:solidFill>
                <a:srgbClr val="494E4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96" name="Freeform 62">
              <a:extLst>
                <a:ext uri="{FF2B5EF4-FFF2-40B4-BE49-F238E27FC236}">
                  <a16:creationId xmlns:a16="http://schemas.microsoft.com/office/drawing/2014/main" id="{13BC94FF-5132-4DA9-BAE9-C6F8F5AF09B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5" y="812"/>
              <a:ext cx="719" cy="437"/>
            </a:xfrm>
            <a:custGeom>
              <a:avLst/>
              <a:gdLst>
                <a:gd name="T0" fmla="*/ 2569 w 469"/>
                <a:gd name="T1" fmla="*/ 1056 h 267"/>
                <a:gd name="T2" fmla="*/ 1262 w 469"/>
                <a:gd name="T3" fmla="*/ 1859 h 267"/>
                <a:gd name="T4" fmla="*/ 21 w 469"/>
                <a:gd name="T5" fmla="*/ 859 h 267"/>
                <a:gd name="T6" fmla="*/ 1337 w 469"/>
                <a:gd name="T7" fmla="*/ 56 h 267"/>
                <a:gd name="T8" fmla="*/ 2569 w 469"/>
                <a:gd name="T9" fmla="*/ 1056 h 26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9" h="267">
                  <a:moveTo>
                    <a:pt x="465" y="147"/>
                  </a:moveTo>
                  <a:cubicBezTo>
                    <a:pt x="461" y="216"/>
                    <a:pt x="355" y="267"/>
                    <a:pt x="228" y="259"/>
                  </a:cubicBezTo>
                  <a:cubicBezTo>
                    <a:pt x="100" y="252"/>
                    <a:pt x="0" y="190"/>
                    <a:pt x="4" y="120"/>
                  </a:cubicBezTo>
                  <a:cubicBezTo>
                    <a:pt x="8" y="51"/>
                    <a:pt x="115" y="0"/>
                    <a:pt x="242" y="8"/>
                  </a:cubicBezTo>
                  <a:cubicBezTo>
                    <a:pt x="369" y="15"/>
                    <a:pt x="469" y="77"/>
                    <a:pt x="465" y="147"/>
                  </a:cubicBezTo>
                  <a:close/>
                </a:path>
              </a:pathLst>
            </a:custGeom>
            <a:solidFill>
              <a:srgbClr val="E7E6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97" name="Freeform 63">
              <a:extLst>
                <a:ext uri="{FF2B5EF4-FFF2-40B4-BE49-F238E27FC236}">
                  <a16:creationId xmlns:a16="http://schemas.microsoft.com/office/drawing/2014/main" id="{0158EFFC-4648-4496-8BFF-055BF4384856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6" y="817"/>
              <a:ext cx="665" cy="402"/>
            </a:xfrm>
            <a:custGeom>
              <a:avLst/>
              <a:gdLst>
                <a:gd name="T0" fmla="*/ 2373 w 434"/>
                <a:gd name="T1" fmla="*/ 964 h 246"/>
                <a:gd name="T2" fmla="*/ 1157 w 434"/>
                <a:gd name="T3" fmla="*/ 1711 h 246"/>
                <a:gd name="T4" fmla="*/ 18 w 434"/>
                <a:gd name="T5" fmla="*/ 791 h 246"/>
                <a:gd name="T6" fmla="*/ 1235 w 434"/>
                <a:gd name="T7" fmla="*/ 47 h 246"/>
                <a:gd name="T8" fmla="*/ 2373 w 434"/>
                <a:gd name="T9" fmla="*/ 964 h 2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4" h="246">
                  <a:moveTo>
                    <a:pt x="431" y="135"/>
                  </a:moveTo>
                  <a:cubicBezTo>
                    <a:pt x="427" y="200"/>
                    <a:pt x="328" y="246"/>
                    <a:pt x="210" y="240"/>
                  </a:cubicBezTo>
                  <a:cubicBezTo>
                    <a:pt x="92" y="233"/>
                    <a:pt x="0" y="175"/>
                    <a:pt x="3" y="111"/>
                  </a:cubicBezTo>
                  <a:cubicBezTo>
                    <a:pt x="7" y="46"/>
                    <a:pt x="106" y="0"/>
                    <a:pt x="224" y="7"/>
                  </a:cubicBezTo>
                  <a:cubicBezTo>
                    <a:pt x="342" y="13"/>
                    <a:pt x="434" y="71"/>
                    <a:pt x="431" y="135"/>
                  </a:cubicBezTo>
                  <a:close/>
                </a:path>
              </a:pathLst>
            </a:custGeom>
            <a:solidFill>
              <a:srgbClr val="F2F1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98" name="Freeform 64">
              <a:extLst>
                <a:ext uri="{FF2B5EF4-FFF2-40B4-BE49-F238E27FC236}">
                  <a16:creationId xmlns:a16="http://schemas.microsoft.com/office/drawing/2014/main" id="{DB857D63-E1EB-42C8-BFB1-F3D15C46E5B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0" y="980"/>
              <a:ext cx="659" cy="256"/>
            </a:xfrm>
            <a:custGeom>
              <a:avLst/>
              <a:gdLst>
                <a:gd name="T0" fmla="*/ 1182 w 430"/>
                <a:gd name="T1" fmla="*/ 971 h 156"/>
                <a:gd name="T2" fmla="*/ 40 w 430"/>
                <a:gd name="T3" fmla="*/ 43 h 156"/>
                <a:gd name="T4" fmla="*/ 43 w 430"/>
                <a:gd name="T5" fmla="*/ 0 h 156"/>
                <a:gd name="T6" fmla="*/ 18 w 430"/>
                <a:gd name="T7" fmla="*/ 146 h 156"/>
                <a:gd name="T8" fmla="*/ 1159 w 430"/>
                <a:gd name="T9" fmla="*/ 1083 h 156"/>
                <a:gd name="T10" fmla="*/ 2372 w 430"/>
                <a:gd name="T11" fmla="*/ 364 h 156"/>
                <a:gd name="T12" fmla="*/ 1182 w 430"/>
                <a:gd name="T13" fmla="*/ 971 h 15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30" h="156">
                  <a:moveTo>
                    <a:pt x="214" y="134"/>
                  </a:moveTo>
                  <a:cubicBezTo>
                    <a:pt x="96" y="128"/>
                    <a:pt x="4" y="70"/>
                    <a:pt x="7" y="6"/>
                  </a:cubicBezTo>
                  <a:cubicBezTo>
                    <a:pt x="7" y="4"/>
                    <a:pt x="8" y="2"/>
                    <a:pt x="8" y="0"/>
                  </a:cubicBezTo>
                  <a:cubicBezTo>
                    <a:pt x="5" y="6"/>
                    <a:pt x="4" y="13"/>
                    <a:pt x="3" y="20"/>
                  </a:cubicBezTo>
                  <a:cubicBezTo>
                    <a:pt x="0" y="85"/>
                    <a:pt x="92" y="142"/>
                    <a:pt x="210" y="149"/>
                  </a:cubicBezTo>
                  <a:cubicBezTo>
                    <a:pt x="325" y="156"/>
                    <a:pt x="421" y="112"/>
                    <a:pt x="430" y="50"/>
                  </a:cubicBezTo>
                  <a:cubicBezTo>
                    <a:pt x="409" y="104"/>
                    <a:pt x="319" y="140"/>
                    <a:pt x="214" y="13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99" name="Freeform 65">
              <a:extLst>
                <a:ext uri="{FF2B5EF4-FFF2-40B4-BE49-F238E27FC236}">
                  <a16:creationId xmlns:a16="http://schemas.microsoft.com/office/drawing/2014/main" id="{7436F91B-1D5C-4522-BD46-D11A3789EF8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9" y="964"/>
              <a:ext cx="161" cy="96"/>
            </a:xfrm>
            <a:custGeom>
              <a:avLst/>
              <a:gdLst>
                <a:gd name="T0" fmla="*/ 581 w 105"/>
                <a:gd name="T1" fmla="*/ 225 h 59"/>
                <a:gd name="T2" fmla="*/ 282 w 105"/>
                <a:gd name="T3" fmla="*/ 405 h 59"/>
                <a:gd name="T4" fmla="*/ 8 w 105"/>
                <a:gd name="T5" fmla="*/ 190 h 59"/>
                <a:gd name="T6" fmla="*/ 299 w 105"/>
                <a:gd name="T7" fmla="*/ 8 h 59"/>
                <a:gd name="T8" fmla="*/ 581 w 105"/>
                <a:gd name="T9" fmla="*/ 225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5" h="59">
                  <a:moveTo>
                    <a:pt x="105" y="32"/>
                  </a:moveTo>
                  <a:cubicBezTo>
                    <a:pt x="104" y="48"/>
                    <a:pt x="80" y="59"/>
                    <a:pt x="51" y="58"/>
                  </a:cubicBezTo>
                  <a:cubicBezTo>
                    <a:pt x="23" y="56"/>
                    <a:pt x="0" y="42"/>
                    <a:pt x="1" y="27"/>
                  </a:cubicBezTo>
                  <a:cubicBezTo>
                    <a:pt x="2" y="11"/>
                    <a:pt x="26" y="0"/>
                    <a:pt x="54" y="1"/>
                  </a:cubicBezTo>
                  <a:cubicBezTo>
                    <a:pt x="83" y="3"/>
                    <a:pt x="105" y="17"/>
                    <a:pt x="105" y="32"/>
                  </a:cubicBezTo>
                  <a:close/>
                </a:path>
              </a:pathLst>
            </a:custGeom>
            <a:solidFill>
              <a:srgbClr val="CCCC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100" name="Freeform 66">
              <a:extLst>
                <a:ext uri="{FF2B5EF4-FFF2-40B4-BE49-F238E27FC236}">
                  <a16:creationId xmlns:a16="http://schemas.microsoft.com/office/drawing/2014/main" id="{31F32E8B-055B-443A-BB40-B222829AC7D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7" y="812"/>
              <a:ext cx="719" cy="437"/>
            </a:xfrm>
            <a:custGeom>
              <a:avLst/>
              <a:gdLst>
                <a:gd name="T0" fmla="*/ 2569 w 469"/>
                <a:gd name="T1" fmla="*/ 1056 h 267"/>
                <a:gd name="T2" fmla="*/ 1256 w 469"/>
                <a:gd name="T3" fmla="*/ 1859 h 267"/>
                <a:gd name="T4" fmla="*/ 21 w 469"/>
                <a:gd name="T5" fmla="*/ 859 h 267"/>
                <a:gd name="T6" fmla="*/ 1337 w 469"/>
                <a:gd name="T7" fmla="*/ 56 h 267"/>
                <a:gd name="T8" fmla="*/ 2569 w 469"/>
                <a:gd name="T9" fmla="*/ 1056 h 26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9" h="267">
                  <a:moveTo>
                    <a:pt x="465" y="147"/>
                  </a:moveTo>
                  <a:cubicBezTo>
                    <a:pt x="461" y="216"/>
                    <a:pt x="354" y="267"/>
                    <a:pt x="227" y="259"/>
                  </a:cubicBezTo>
                  <a:cubicBezTo>
                    <a:pt x="100" y="252"/>
                    <a:pt x="0" y="190"/>
                    <a:pt x="4" y="120"/>
                  </a:cubicBezTo>
                  <a:cubicBezTo>
                    <a:pt x="8" y="51"/>
                    <a:pt x="114" y="0"/>
                    <a:pt x="242" y="8"/>
                  </a:cubicBezTo>
                  <a:cubicBezTo>
                    <a:pt x="369" y="15"/>
                    <a:pt x="469" y="77"/>
                    <a:pt x="465" y="147"/>
                  </a:cubicBezTo>
                  <a:close/>
                </a:path>
              </a:pathLst>
            </a:custGeom>
            <a:noFill/>
            <a:ln w="11113" cap="flat">
              <a:solidFill>
                <a:srgbClr val="494E4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101" name="Freeform 67">
              <a:extLst>
                <a:ext uri="{FF2B5EF4-FFF2-40B4-BE49-F238E27FC236}">
                  <a16:creationId xmlns:a16="http://schemas.microsoft.com/office/drawing/2014/main" id="{4CCE3520-9C01-481B-B3BA-4DDCB3A2E7B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1" y="964"/>
              <a:ext cx="161" cy="96"/>
            </a:xfrm>
            <a:custGeom>
              <a:avLst/>
              <a:gdLst>
                <a:gd name="T0" fmla="*/ 573 w 105"/>
                <a:gd name="T1" fmla="*/ 233 h 59"/>
                <a:gd name="T2" fmla="*/ 282 w 105"/>
                <a:gd name="T3" fmla="*/ 405 h 59"/>
                <a:gd name="T4" fmla="*/ 8 w 105"/>
                <a:gd name="T5" fmla="*/ 190 h 59"/>
                <a:gd name="T6" fmla="*/ 299 w 105"/>
                <a:gd name="T7" fmla="*/ 8 h 59"/>
                <a:gd name="T8" fmla="*/ 573 w 105"/>
                <a:gd name="T9" fmla="*/ 233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5" h="59">
                  <a:moveTo>
                    <a:pt x="104" y="33"/>
                  </a:moveTo>
                  <a:cubicBezTo>
                    <a:pt x="103" y="48"/>
                    <a:pt x="79" y="59"/>
                    <a:pt x="51" y="58"/>
                  </a:cubicBezTo>
                  <a:cubicBezTo>
                    <a:pt x="22" y="56"/>
                    <a:pt x="0" y="42"/>
                    <a:pt x="1" y="27"/>
                  </a:cubicBezTo>
                  <a:cubicBezTo>
                    <a:pt x="1" y="11"/>
                    <a:pt x="25" y="0"/>
                    <a:pt x="54" y="1"/>
                  </a:cubicBezTo>
                  <a:cubicBezTo>
                    <a:pt x="83" y="3"/>
                    <a:pt x="105" y="17"/>
                    <a:pt x="104" y="33"/>
                  </a:cubicBezTo>
                  <a:close/>
                </a:path>
              </a:pathLst>
            </a:custGeom>
            <a:noFill/>
            <a:ln w="4763" cap="flat">
              <a:solidFill>
                <a:srgbClr val="494E4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102" name="Freeform 68">
              <a:extLst>
                <a:ext uri="{FF2B5EF4-FFF2-40B4-BE49-F238E27FC236}">
                  <a16:creationId xmlns:a16="http://schemas.microsoft.com/office/drawing/2014/main" id="{6835E7F8-D40C-44CC-9108-6F355E13AE4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2" y="910"/>
              <a:ext cx="98" cy="118"/>
            </a:xfrm>
            <a:custGeom>
              <a:avLst/>
              <a:gdLst>
                <a:gd name="T0" fmla="*/ 0 w 64"/>
                <a:gd name="T1" fmla="*/ 428 h 72"/>
                <a:gd name="T2" fmla="*/ 136 w 64"/>
                <a:gd name="T3" fmla="*/ 67 h 72"/>
                <a:gd name="T4" fmla="*/ 297 w 64"/>
                <a:gd name="T5" fmla="*/ 193 h 72"/>
                <a:gd name="T6" fmla="*/ 291 w 64"/>
                <a:gd name="T7" fmla="*/ 488 h 72"/>
                <a:gd name="T8" fmla="*/ 83 w 64"/>
                <a:gd name="T9" fmla="*/ 470 h 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4" h="72">
                  <a:moveTo>
                    <a:pt x="0" y="59"/>
                  </a:moveTo>
                  <a:cubicBezTo>
                    <a:pt x="5" y="43"/>
                    <a:pt x="9" y="17"/>
                    <a:pt x="25" y="9"/>
                  </a:cubicBezTo>
                  <a:cubicBezTo>
                    <a:pt x="42" y="0"/>
                    <a:pt x="50" y="12"/>
                    <a:pt x="54" y="27"/>
                  </a:cubicBezTo>
                  <a:cubicBezTo>
                    <a:pt x="57" y="38"/>
                    <a:pt x="64" y="62"/>
                    <a:pt x="53" y="68"/>
                  </a:cubicBezTo>
                  <a:cubicBezTo>
                    <a:pt x="46" y="72"/>
                    <a:pt x="19" y="71"/>
                    <a:pt x="15" y="65"/>
                  </a:cubicBezTo>
                </a:path>
              </a:pathLst>
            </a:custGeom>
            <a:solidFill>
              <a:srgbClr val="CCCC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103" name="Freeform 69">
              <a:extLst>
                <a:ext uri="{FF2B5EF4-FFF2-40B4-BE49-F238E27FC236}">
                  <a16:creationId xmlns:a16="http://schemas.microsoft.com/office/drawing/2014/main" id="{F639A71F-715E-4D17-B2D7-8281DE90FE6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4" y="910"/>
              <a:ext cx="98" cy="118"/>
            </a:xfrm>
            <a:custGeom>
              <a:avLst/>
              <a:gdLst>
                <a:gd name="T0" fmla="*/ 0 w 64"/>
                <a:gd name="T1" fmla="*/ 428 h 72"/>
                <a:gd name="T2" fmla="*/ 136 w 64"/>
                <a:gd name="T3" fmla="*/ 67 h 72"/>
                <a:gd name="T4" fmla="*/ 297 w 64"/>
                <a:gd name="T5" fmla="*/ 193 h 72"/>
                <a:gd name="T6" fmla="*/ 291 w 64"/>
                <a:gd name="T7" fmla="*/ 488 h 72"/>
                <a:gd name="T8" fmla="*/ 83 w 64"/>
                <a:gd name="T9" fmla="*/ 470 h 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4" h="72">
                  <a:moveTo>
                    <a:pt x="0" y="59"/>
                  </a:moveTo>
                  <a:cubicBezTo>
                    <a:pt x="5" y="43"/>
                    <a:pt x="9" y="17"/>
                    <a:pt x="25" y="9"/>
                  </a:cubicBezTo>
                  <a:cubicBezTo>
                    <a:pt x="42" y="0"/>
                    <a:pt x="50" y="12"/>
                    <a:pt x="54" y="27"/>
                  </a:cubicBezTo>
                  <a:cubicBezTo>
                    <a:pt x="57" y="38"/>
                    <a:pt x="64" y="62"/>
                    <a:pt x="53" y="68"/>
                  </a:cubicBezTo>
                  <a:cubicBezTo>
                    <a:pt x="46" y="72"/>
                    <a:pt x="19" y="71"/>
                    <a:pt x="15" y="65"/>
                  </a:cubicBezTo>
                </a:path>
              </a:pathLst>
            </a:custGeom>
            <a:noFill/>
            <a:ln w="4763" cap="flat">
              <a:solidFill>
                <a:srgbClr val="494E4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104" name="Freeform 70">
              <a:extLst>
                <a:ext uri="{FF2B5EF4-FFF2-40B4-BE49-F238E27FC236}">
                  <a16:creationId xmlns:a16="http://schemas.microsoft.com/office/drawing/2014/main" id="{7C3C5F8B-0F1B-4CE8-8411-835A372FE64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9" y="912"/>
              <a:ext cx="57" cy="112"/>
            </a:xfrm>
            <a:custGeom>
              <a:avLst/>
              <a:gdLst>
                <a:gd name="T0" fmla="*/ 34 w 37"/>
                <a:gd name="T1" fmla="*/ 81 h 69"/>
                <a:gd name="T2" fmla="*/ 179 w 37"/>
                <a:gd name="T3" fmla="*/ 403 h 69"/>
                <a:gd name="T4" fmla="*/ 40 w 37"/>
                <a:gd name="T5" fmla="*/ 453 h 69"/>
                <a:gd name="T6" fmla="*/ 54 w 37"/>
                <a:gd name="T7" fmla="*/ 355 h 69"/>
                <a:gd name="T8" fmla="*/ 62 w 37"/>
                <a:gd name="T9" fmla="*/ 221 h 69"/>
                <a:gd name="T10" fmla="*/ 43 w 37"/>
                <a:gd name="T11" fmla="*/ 89 h 6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7" h="69">
                  <a:moveTo>
                    <a:pt x="6" y="12"/>
                  </a:moveTo>
                  <a:cubicBezTo>
                    <a:pt x="24" y="0"/>
                    <a:pt x="37" y="46"/>
                    <a:pt x="32" y="58"/>
                  </a:cubicBezTo>
                  <a:cubicBezTo>
                    <a:pt x="28" y="66"/>
                    <a:pt x="14" y="69"/>
                    <a:pt x="7" y="65"/>
                  </a:cubicBezTo>
                  <a:cubicBezTo>
                    <a:pt x="0" y="61"/>
                    <a:pt x="7" y="58"/>
                    <a:pt x="10" y="51"/>
                  </a:cubicBezTo>
                  <a:cubicBezTo>
                    <a:pt x="13" y="45"/>
                    <a:pt x="12" y="39"/>
                    <a:pt x="11" y="32"/>
                  </a:cubicBezTo>
                  <a:cubicBezTo>
                    <a:pt x="10" y="25"/>
                    <a:pt x="7" y="20"/>
                    <a:pt x="8" y="13"/>
                  </a:cubicBezTo>
                </a:path>
              </a:pathLst>
            </a:custGeom>
            <a:solidFill>
              <a:srgbClr val="9B9F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105" name="Freeform 71">
              <a:extLst>
                <a:ext uri="{FF2B5EF4-FFF2-40B4-BE49-F238E27FC236}">
                  <a16:creationId xmlns:a16="http://schemas.microsoft.com/office/drawing/2014/main" id="{5906B644-AD0A-4B53-BC88-0275AEC634E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6" y="990"/>
              <a:ext cx="75" cy="74"/>
            </a:xfrm>
            <a:custGeom>
              <a:avLst/>
              <a:gdLst>
                <a:gd name="T0" fmla="*/ 32 w 49"/>
                <a:gd name="T1" fmla="*/ 194 h 45"/>
                <a:gd name="T2" fmla="*/ 176 w 49"/>
                <a:gd name="T3" fmla="*/ 168 h 45"/>
                <a:gd name="T4" fmla="*/ 217 w 49"/>
                <a:gd name="T5" fmla="*/ 0 h 45"/>
                <a:gd name="T6" fmla="*/ 257 w 49"/>
                <a:gd name="T7" fmla="*/ 95 h 45"/>
                <a:gd name="T8" fmla="*/ 217 w 49"/>
                <a:gd name="T9" fmla="*/ 219 h 45"/>
                <a:gd name="T10" fmla="*/ 0 w 49"/>
                <a:gd name="T11" fmla="*/ 248 h 4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9" h="45">
                  <a:moveTo>
                    <a:pt x="6" y="27"/>
                  </a:moveTo>
                  <a:cubicBezTo>
                    <a:pt x="14" y="28"/>
                    <a:pt x="25" y="27"/>
                    <a:pt x="32" y="23"/>
                  </a:cubicBezTo>
                  <a:cubicBezTo>
                    <a:pt x="42" y="18"/>
                    <a:pt x="39" y="9"/>
                    <a:pt x="40" y="0"/>
                  </a:cubicBezTo>
                  <a:cubicBezTo>
                    <a:pt x="44" y="1"/>
                    <a:pt x="47" y="9"/>
                    <a:pt x="47" y="13"/>
                  </a:cubicBezTo>
                  <a:cubicBezTo>
                    <a:pt x="49" y="21"/>
                    <a:pt x="47" y="26"/>
                    <a:pt x="40" y="30"/>
                  </a:cubicBezTo>
                  <a:cubicBezTo>
                    <a:pt x="32" y="35"/>
                    <a:pt x="7" y="45"/>
                    <a:pt x="0" y="34"/>
                  </a:cubicBezTo>
                </a:path>
              </a:pathLst>
            </a:custGeom>
            <a:solidFill>
              <a:srgbClr val="9B9F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106" name="Freeform 72">
              <a:extLst>
                <a:ext uri="{FF2B5EF4-FFF2-40B4-BE49-F238E27FC236}">
                  <a16:creationId xmlns:a16="http://schemas.microsoft.com/office/drawing/2014/main" id="{C5E2FB94-9F1A-4F93-BA50-8EDB9268CE6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6" y="930"/>
              <a:ext cx="28" cy="67"/>
            </a:xfrm>
            <a:custGeom>
              <a:avLst/>
              <a:gdLst>
                <a:gd name="T0" fmla="*/ 106 w 18"/>
                <a:gd name="T1" fmla="*/ 0 h 41"/>
                <a:gd name="T2" fmla="*/ 82 w 18"/>
                <a:gd name="T3" fmla="*/ 21 h 41"/>
                <a:gd name="T4" fmla="*/ 62 w 18"/>
                <a:gd name="T5" fmla="*/ 47 h 41"/>
                <a:gd name="T6" fmla="*/ 34 w 18"/>
                <a:gd name="T7" fmla="*/ 113 h 41"/>
                <a:gd name="T8" fmla="*/ 0 w 18"/>
                <a:gd name="T9" fmla="*/ 291 h 41"/>
                <a:gd name="T10" fmla="*/ 22 w 18"/>
                <a:gd name="T11" fmla="*/ 201 h 41"/>
                <a:gd name="T12" fmla="*/ 73 w 18"/>
                <a:gd name="T13" fmla="*/ 88 h 41"/>
                <a:gd name="T14" fmla="*/ 96 w 18"/>
                <a:gd name="T15" fmla="*/ 29 h 41"/>
                <a:gd name="T16" fmla="*/ 106 w 18"/>
                <a:gd name="T17" fmla="*/ 8 h 4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" h="41">
                  <a:moveTo>
                    <a:pt x="18" y="0"/>
                  </a:moveTo>
                  <a:cubicBezTo>
                    <a:pt x="17" y="0"/>
                    <a:pt x="15" y="2"/>
                    <a:pt x="14" y="3"/>
                  </a:cubicBezTo>
                  <a:cubicBezTo>
                    <a:pt x="13" y="4"/>
                    <a:pt x="12" y="5"/>
                    <a:pt x="11" y="7"/>
                  </a:cubicBezTo>
                  <a:cubicBezTo>
                    <a:pt x="9" y="10"/>
                    <a:pt x="7" y="13"/>
                    <a:pt x="6" y="16"/>
                  </a:cubicBezTo>
                  <a:cubicBezTo>
                    <a:pt x="3" y="24"/>
                    <a:pt x="0" y="32"/>
                    <a:pt x="0" y="41"/>
                  </a:cubicBezTo>
                  <a:cubicBezTo>
                    <a:pt x="1" y="37"/>
                    <a:pt x="3" y="33"/>
                    <a:pt x="4" y="28"/>
                  </a:cubicBezTo>
                  <a:cubicBezTo>
                    <a:pt x="7" y="23"/>
                    <a:pt x="9" y="17"/>
                    <a:pt x="12" y="12"/>
                  </a:cubicBezTo>
                  <a:cubicBezTo>
                    <a:pt x="14" y="9"/>
                    <a:pt x="16" y="7"/>
                    <a:pt x="17" y="4"/>
                  </a:cubicBezTo>
                  <a:cubicBezTo>
                    <a:pt x="18" y="3"/>
                    <a:pt x="18" y="2"/>
                    <a:pt x="18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107" name="Freeform 73">
              <a:extLst>
                <a:ext uri="{FF2B5EF4-FFF2-40B4-BE49-F238E27FC236}">
                  <a16:creationId xmlns:a16="http://schemas.microsoft.com/office/drawing/2014/main" id="{55EA8AA2-6D27-44CC-A75E-10315F3BF06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6" y="975"/>
              <a:ext cx="39" cy="67"/>
            </a:xfrm>
            <a:custGeom>
              <a:avLst/>
              <a:gdLst>
                <a:gd name="T0" fmla="*/ 122 w 26"/>
                <a:gd name="T1" fmla="*/ 0 h 41"/>
                <a:gd name="T2" fmla="*/ 8 w 26"/>
                <a:gd name="T3" fmla="*/ 144 h 41"/>
                <a:gd name="T4" fmla="*/ 41 w 26"/>
                <a:gd name="T5" fmla="*/ 245 h 41"/>
                <a:gd name="T6" fmla="*/ 81 w 26"/>
                <a:gd name="T7" fmla="*/ 281 h 41"/>
                <a:gd name="T8" fmla="*/ 134 w 26"/>
                <a:gd name="T9" fmla="*/ 291 h 41"/>
                <a:gd name="T10" fmla="*/ 113 w 26"/>
                <a:gd name="T11" fmla="*/ 283 h 41"/>
                <a:gd name="T12" fmla="*/ 80 w 26"/>
                <a:gd name="T13" fmla="*/ 257 h 41"/>
                <a:gd name="T14" fmla="*/ 53 w 26"/>
                <a:gd name="T15" fmla="*/ 206 h 41"/>
                <a:gd name="T16" fmla="*/ 39 w 26"/>
                <a:gd name="T17" fmla="*/ 150 h 41"/>
                <a:gd name="T18" fmla="*/ 122 w 26"/>
                <a:gd name="T19" fmla="*/ 8 h 4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6" h="41">
                  <a:moveTo>
                    <a:pt x="24" y="0"/>
                  </a:moveTo>
                  <a:cubicBezTo>
                    <a:pt x="14" y="2"/>
                    <a:pt x="0" y="8"/>
                    <a:pt x="1" y="20"/>
                  </a:cubicBezTo>
                  <a:cubicBezTo>
                    <a:pt x="1" y="25"/>
                    <a:pt x="3" y="31"/>
                    <a:pt x="8" y="34"/>
                  </a:cubicBezTo>
                  <a:cubicBezTo>
                    <a:pt x="10" y="36"/>
                    <a:pt x="13" y="37"/>
                    <a:pt x="16" y="39"/>
                  </a:cubicBezTo>
                  <a:cubicBezTo>
                    <a:pt x="19" y="40"/>
                    <a:pt x="23" y="41"/>
                    <a:pt x="26" y="41"/>
                  </a:cubicBezTo>
                  <a:cubicBezTo>
                    <a:pt x="25" y="41"/>
                    <a:pt x="23" y="40"/>
                    <a:pt x="22" y="40"/>
                  </a:cubicBezTo>
                  <a:cubicBezTo>
                    <a:pt x="20" y="38"/>
                    <a:pt x="17" y="37"/>
                    <a:pt x="15" y="36"/>
                  </a:cubicBezTo>
                  <a:cubicBezTo>
                    <a:pt x="12" y="34"/>
                    <a:pt x="11" y="31"/>
                    <a:pt x="10" y="29"/>
                  </a:cubicBezTo>
                  <a:cubicBezTo>
                    <a:pt x="8" y="26"/>
                    <a:pt x="7" y="24"/>
                    <a:pt x="7" y="21"/>
                  </a:cubicBezTo>
                  <a:cubicBezTo>
                    <a:pt x="5" y="12"/>
                    <a:pt x="16" y="1"/>
                    <a:pt x="24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108" name="Freeform 74">
              <a:extLst>
                <a:ext uri="{FF2B5EF4-FFF2-40B4-BE49-F238E27FC236}">
                  <a16:creationId xmlns:a16="http://schemas.microsoft.com/office/drawing/2014/main" id="{63785417-E50A-4BC2-BEE7-45A6F383612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2" y="995"/>
              <a:ext cx="15" cy="21"/>
            </a:xfrm>
            <a:custGeom>
              <a:avLst/>
              <a:gdLst>
                <a:gd name="T0" fmla="*/ 39 w 10"/>
                <a:gd name="T1" fmla="*/ 0 h 13"/>
                <a:gd name="T2" fmla="*/ 27 w 10"/>
                <a:gd name="T3" fmla="*/ 34 h 13"/>
                <a:gd name="T4" fmla="*/ 53 w 10"/>
                <a:gd name="T5" fmla="*/ 89 h 13"/>
                <a:gd name="T6" fmla="*/ 27 w 10"/>
                <a:gd name="T7" fmla="*/ 13 h 1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13">
                  <a:moveTo>
                    <a:pt x="7" y="0"/>
                  </a:moveTo>
                  <a:cubicBezTo>
                    <a:pt x="6" y="0"/>
                    <a:pt x="5" y="4"/>
                    <a:pt x="5" y="5"/>
                  </a:cubicBezTo>
                  <a:cubicBezTo>
                    <a:pt x="5" y="9"/>
                    <a:pt x="8" y="11"/>
                    <a:pt x="10" y="13"/>
                  </a:cubicBezTo>
                  <a:cubicBezTo>
                    <a:pt x="6" y="12"/>
                    <a:pt x="0" y="6"/>
                    <a:pt x="5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7416" name="Group 75">
            <a:extLst>
              <a:ext uri="{FF2B5EF4-FFF2-40B4-BE49-F238E27FC236}">
                <a16:creationId xmlns:a16="http://schemas.microsoft.com/office/drawing/2014/main" id="{0A202D9A-94FA-4E41-947C-66322CA24952}"/>
              </a:ext>
            </a:extLst>
          </p:cNvPr>
          <p:cNvGrpSpPr>
            <a:grpSpLocks/>
          </p:cNvGrpSpPr>
          <p:nvPr/>
        </p:nvGrpSpPr>
        <p:grpSpPr bwMode="auto">
          <a:xfrm>
            <a:off x="9256713" y="4976813"/>
            <a:ext cx="966787" cy="554037"/>
            <a:chOff x="2705" y="1338"/>
            <a:chExt cx="834" cy="478"/>
          </a:xfrm>
        </p:grpSpPr>
        <p:sp>
          <p:nvSpPr>
            <p:cNvPr id="18079" name="Freeform 76">
              <a:extLst>
                <a:ext uri="{FF2B5EF4-FFF2-40B4-BE49-F238E27FC236}">
                  <a16:creationId xmlns:a16="http://schemas.microsoft.com/office/drawing/2014/main" id="{1C139546-0CF0-405C-8D77-79169DF3815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1" y="1480"/>
              <a:ext cx="168" cy="157"/>
            </a:xfrm>
            <a:custGeom>
              <a:avLst/>
              <a:gdLst>
                <a:gd name="T0" fmla="*/ 0 w 96"/>
                <a:gd name="T1" fmla="*/ 73 h 84"/>
                <a:gd name="T2" fmla="*/ 714 w 96"/>
                <a:gd name="T3" fmla="*/ 172 h 84"/>
                <a:gd name="T4" fmla="*/ 779 w 96"/>
                <a:gd name="T5" fmla="*/ 684 h 84"/>
                <a:gd name="T6" fmla="*/ 376 w 96"/>
                <a:gd name="T7" fmla="*/ 925 h 84"/>
                <a:gd name="T8" fmla="*/ 114 w 96"/>
                <a:gd name="T9" fmla="*/ 1000 h 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6" h="84">
                  <a:moveTo>
                    <a:pt x="0" y="6"/>
                  </a:moveTo>
                  <a:cubicBezTo>
                    <a:pt x="26" y="6"/>
                    <a:pt x="51" y="0"/>
                    <a:pt x="76" y="14"/>
                  </a:cubicBezTo>
                  <a:cubicBezTo>
                    <a:pt x="95" y="25"/>
                    <a:pt x="96" y="40"/>
                    <a:pt x="83" y="56"/>
                  </a:cubicBezTo>
                  <a:cubicBezTo>
                    <a:pt x="73" y="69"/>
                    <a:pt x="56" y="72"/>
                    <a:pt x="40" y="76"/>
                  </a:cubicBezTo>
                  <a:cubicBezTo>
                    <a:pt x="33" y="78"/>
                    <a:pt x="18" y="84"/>
                    <a:pt x="12" y="82"/>
                  </a:cubicBezTo>
                </a:path>
              </a:pathLst>
            </a:custGeom>
            <a:solidFill>
              <a:srgbClr val="F2F1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80" name="Freeform 77">
              <a:extLst>
                <a:ext uri="{FF2B5EF4-FFF2-40B4-BE49-F238E27FC236}">
                  <a16:creationId xmlns:a16="http://schemas.microsoft.com/office/drawing/2014/main" id="{C98BFEAE-BBF1-408E-B3E2-3CAA5D9B9B0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1" y="1480"/>
              <a:ext cx="168" cy="157"/>
            </a:xfrm>
            <a:custGeom>
              <a:avLst/>
              <a:gdLst>
                <a:gd name="T0" fmla="*/ 0 w 96"/>
                <a:gd name="T1" fmla="*/ 73 h 84"/>
                <a:gd name="T2" fmla="*/ 714 w 96"/>
                <a:gd name="T3" fmla="*/ 172 h 84"/>
                <a:gd name="T4" fmla="*/ 779 w 96"/>
                <a:gd name="T5" fmla="*/ 684 h 84"/>
                <a:gd name="T6" fmla="*/ 376 w 96"/>
                <a:gd name="T7" fmla="*/ 925 h 84"/>
                <a:gd name="T8" fmla="*/ 114 w 96"/>
                <a:gd name="T9" fmla="*/ 1000 h 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6" h="84">
                  <a:moveTo>
                    <a:pt x="0" y="6"/>
                  </a:moveTo>
                  <a:cubicBezTo>
                    <a:pt x="26" y="6"/>
                    <a:pt x="51" y="0"/>
                    <a:pt x="76" y="14"/>
                  </a:cubicBezTo>
                  <a:cubicBezTo>
                    <a:pt x="95" y="25"/>
                    <a:pt x="96" y="40"/>
                    <a:pt x="83" y="56"/>
                  </a:cubicBezTo>
                  <a:cubicBezTo>
                    <a:pt x="73" y="69"/>
                    <a:pt x="56" y="72"/>
                    <a:pt x="40" y="76"/>
                  </a:cubicBezTo>
                  <a:cubicBezTo>
                    <a:pt x="33" y="78"/>
                    <a:pt x="18" y="84"/>
                    <a:pt x="12" y="82"/>
                  </a:cubicBezTo>
                </a:path>
              </a:pathLst>
            </a:custGeom>
            <a:noFill/>
            <a:ln w="11113" cap="flat">
              <a:solidFill>
                <a:srgbClr val="494E4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81" name="Oval 78">
              <a:extLst>
                <a:ext uri="{FF2B5EF4-FFF2-40B4-BE49-F238E27FC236}">
                  <a16:creationId xmlns:a16="http://schemas.microsoft.com/office/drawing/2014/main" id="{82641909-CA76-4734-9681-3BA0B060DD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05" y="1338"/>
              <a:ext cx="743" cy="478"/>
            </a:xfrm>
            <a:prstGeom prst="ellipse">
              <a:avLst/>
            </a:prstGeom>
            <a:solidFill>
              <a:srgbClr val="E7E6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082" name="Oval 79">
              <a:extLst>
                <a:ext uri="{FF2B5EF4-FFF2-40B4-BE49-F238E27FC236}">
                  <a16:creationId xmlns:a16="http://schemas.microsoft.com/office/drawing/2014/main" id="{DDCC1159-A881-4769-B5E7-A96CAF8193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31" y="1345"/>
              <a:ext cx="692" cy="445"/>
            </a:xfrm>
            <a:prstGeom prst="ellipse">
              <a:avLst/>
            </a:prstGeom>
            <a:solidFill>
              <a:srgbClr val="F2F1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083" name="Freeform 80">
              <a:extLst>
                <a:ext uri="{FF2B5EF4-FFF2-40B4-BE49-F238E27FC236}">
                  <a16:creationId xmlns:a16="http://schemas.microsoft.com/office/drawing/2014/main" id="{05112F02-6D5A-4E2E-ACC0-5A328AB9BDB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3" y="1547"/>
              <a:ext cx="692" cy="245"/>
            </a:xfrm>
            <a:custGeom>
              <a:avLst/>
              <a:gdLst>
                <a:gd name="T0" fmla="*/ 1866 w 395"/>
                <a:gd name="T1" fmla="*/ 1391 h 131"/>
                <a:gd name="T2" fmla="*/ 12 w 395"/>
                <a:gd name="T3" fmla="*/ 0 h 131"/>
                <a:gd name="T4" fmla="*/ 0 w 395"/>
                <a:gd name="T5" fmla="*/ 144 h 131"/>
                <a:gd name="T6" fmla="*/ 1854 w 395"/>
                <a:gd name="T7" fmla="*/ 1603 h 131"/>
                <a:gd name="T8" fmla="*/ 3719 w 395"/>
                <a:gd name="T9" fmla="*/ 144 h 131"/>
                <a:gd name="T10" fmla="*/ 3711 w 395"/>
                <a:gd name="T11" fmla="*/ 84 h 131"/>
                <a:gd name="T12" fmla="*/ 1866 w 395"/>
                <a:gd name="T13" fmla="*/ 1391 h 13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95" h="131">
                  <a:moveTo>
                    <a:pt x="198" y="114"/>
                  </a:moveTo>
                  <a:cubicBezTo>
                    <a:pt x="92" y="114"/>
                    <a:pt x="5" y="63"/>
                    <a:pt x="1" y="0"/>
                  </a:cubicBezTo>
                  <a:cubicBezTo>
                    <a:pt x="0" y="4"/>
                    <a:pt x="0" y="8"/>
                    <a:pt x="0" y="12"/>
                  </a:cubicBezTo>
                  <a:cubicBezTo>
                    <a:pt x="0" y="78"/>
                    <a:pt x="88" y="131"/>
                    <a:pt x="197" y="131"/>
                  </a:cubicBezTo>
                  <a:cubicBezTo>
                    <a:pt x="306" y="131"/>
                    <a:pt x="395" y="78"/>
                    <a:pt x="395" y="12"/>
                  </a:cubicBezTo>
                  <a:cubicBezTo>
                    <a:pt x="395" y="10"/>
                    <a:pt x="395" y="9"/>
                    <a:pt x="394" y="7"/>
                  </a:cubicBezTo>
                  <a:cubicBezTo>
                    <a:pt x="384" y="67"/>
                    <a:pt x="300" y="114"/>
                    <a:pt x="198" y="11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84" name="Oval 81">
              <a:extLst>
                <a:ext uri="{FF2B5EF4-FFF2-40B4-BE49-F238E27FC236}">
                  <a16:creationId xmlns:a16="http://schemas.microsoft.com/office/drawing/2014/main" id="{72F5A43F-ACC0-451B-81DB-642FF116C4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76" y="1454"/>
              <a:ext cx="200" cy="127"/>
            </a:xfrm>
            <a:prstGeom prst="ellipse">
              <a:avLst/>
            </a:prstGeom>
            <a:solidFill>
              <a:srgbClr val="CCCC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085" name="Oval 82">
              <a:extLst>
                <a:ext uri="{FF2B5EF4-FFF2-40B4-BE49-F238E27FC236}">
                  <a16:creationId xmlns:a16="http://schemas.microsoft.com/office/drawing/2014/main" id="{3AEEC984-D12B-40CE-A406-54AEEEBC16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06" y="1338"/>
              <a:ext cx="742" cy="478"/>
            </a:xfrm>
            <a:prstGeom prst="ellipse">
              <a:avLst/>
            </a:prstGeom>
            <a:noFill/>
            <a:ln w="11113">
              <a:solidFill>
                <a:srgbClr val="494E4E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086" name="Oval 83">
              <a:extLst>
                <a:ext uri="{FF2B5EF4-FFF2-40B4-BE49-F238E27FC236}">
                  <a16:creationId xmlns:a16="http://schemas.microsoft.com/office/drawing/2014/main" id="{8B4FF6D0-9E05-4053-B60C-4290C53D5B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78" y="1454"/>
              <a:ext cx="198" cy="127"/>
            </a:xfrm>
            <a:prstGeom prst="ellipse">
              <a:avLst/>
            </a:prstGeom>
            <a:noFill/>
            <a:ln w="6350">
              <a:solidFill>
                <a:srgbClr val="494E4E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087" name="Freeform 84">
              <a:extLst>
                <a:ext uri="{FF2B5EF4-FFF2-40B4-BE49-F238E27FC236}">
                  <a16:creationId xmlns:a16="http://schemas.microsoft.com/office/drawing/2014/main" id="{A56DBE36-89AF-40CC-ABE8-92543B6F89D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9" y="1385"/>
              <a:ext cx="109" cy="147"/>
            </a:xfrm>
            <a:custGeom>
              <a:avLst/>
              <a:gdLst>
                <a:gd name="T0" fmla="*/ 0 w 62"/>
                <a:gd name="T1" fmla="*/ 904 h 79"/>
                <a:gd name="T2" fmla="*/ 123 w 62"/>
                <a:gd name="T3" fmla="*/ 253 h 79"/>
                <a:gd name="T4" fmla="*/ 429 w 62"/>
                <a:gd name="T5" fmla="*/ 194 h 79"/>
                <a:gd name="T6" fmla="*/ 517 w 62"/>
                <a:gd name="T7" fmla="*/ 488 h 79"/>
                <a:gd name="T8" fmla="*/ 571 w 62"/>
                <a:gd name="T9" fmla="*/ 755 h 79"/>
                <a:gd name="T10" fmla="*/ 417 w 62"/>
                <a:gd name="T11" fmla="*/ 852 h 79"/>
                <a:gd name="T12" fmla="*/ 179 w 62"/>
                <a:gd name="T13" fmla="*/ 908 h 7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2" h="79">
                  <a:moveTo>
                    <a:pt x="0" y="75"/>
                  </a:moveTo>
                  <a:cubicBezTo>
                    <a:pt x="0" y="57"/>
                    <a:pt x="6" y="37"/>
                    <a:pt x="13" y="21"/>
                  </a:cubicBezTo>
                  <a:cubicBezTo>
                    <a:pt x="19" y="6"/>
                    <a:pt x="36" y="0"/>
                    <a:pt x="45" y="16"/>
                  </a:cubicBezTo>
                  <a:cubicBezTo>
                    <a:pt x="50" y="24"/>
                    <a:pt x="51" y="32"/>
                    <a:pt x="54" y="41"/>
                  </a:cubicBezTo>
                  <a:cubicBezTo>
                    <a:pt x="55" y="46"/>
                    <a:pt x="62" y="58"/>
                    <a:pt x="60" y="63"/>
                  </a:cubicBezTo>
                  <a:cubicBezTo>
                    <a:pt x="58" y="67"/>
                    <a:pt x="48" y="70"/>
                    <a:pt x="44" y="71"/>
                  </a:cubicBezTo>
                  <a:cubicBezTo>
                    <a:pt x="36" y="75"/>
                    <a:pt x="27" y="79"/>
                    <a:pt x="19" y="76"/>
                  </a:cubicBezTo>
                </a:path>
              </a:pathLst>
            </a:custGeom>
            <a:solidFill>
              <a:srgbClr val="CCCC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88" name="Freeform 85">
              <a:extLst>
                <a:ext uri="{FF2B5EF4-FFF2-40B4-BE49-F238E27FC236}">
                  <a16:creationId xmlns:a16="http://schemas.microsoft.com/office/drawing/2014/main" id="{513F8FD1-3959-43F7-A787-998CDAFF102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9" y="1385"/>
              <a:ext cx="109" cy="147"/>
            </a:xfrm>
            <a:custGeom>
              <a:avLst/>
              <a:gdLst>
                <a:gd name="T0" fmla="*/ 0 w 62"/>
                <a:gd name="T1" fmla="*/ 904 h 79"/>
                <a:gd name="T2" fmla="*/ 123 w 62"/>
                <a:gd name="T3" fmla="*/ 253 h 79"/>
                <a:gd name="T4" fmla="*/ 429 w 62"/>
                <a:gd name="T5" fmla="*/ 194 h 79"/>
                <a:gd name="T6" fmla="*/ 517 w 62"/>
                <a:gd name="T7" fmla="*/ 488 h 79"/>
                <a:gd name="T8" fmla="*/ 571 w 62"/>
                <a:gd name="T9" fmla="*/ 755 h 79"/>
                <a:gd name="T10" fmla="*/ 417 w 62"/>
                <a:gd name="T11" fmla="*/ 852 h 79"/>
                <a:gd name="T12" fmla="*/ 179 w 62"/>
                <a:gd name="T13" fmla="*/ 908 h 7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2" h="79">
                  <a:moveTo>
                    <a:pt x="0" y="75"/>
                  </a:moveTo>
                  <a:cubicBezTo>
                    <a:pt x="0" y="57"/>
                    <a:pt x="6" y="37"/>
                    <a:pt x="13" y="21"/>
                  </a:cubicBezTo>
                  <a:cubicBezTo>
                    <a:pt x="19" y="6"/>
                    <a:pt x="36" y="0"/>
                    <a:pt x="45" y="16"/>
                  </a:cubicBezTo>
                  <a:cubicBezTo>
                    <a:pt x="50" y="24"/>
                    <a:pt x="51" y="32"/>
                    <a:pt x="54" y="41"/>
                  </a:cubicBezTo>
                  <a:cubicBezTo>
                    <a:pt x="55" y="46"/>
                    <a:pt x="62" y="58"/>
                    <a:pt x="60" y="63"/>
                  </a:cubicBezTo>
                  <a:cubicBezTo>
                    <a:pt x="58" y="67"/>
                    <a:pt x="48" y="70"/>
                    <a:pt x="44" y="71"/>
                  </a:cubicBezTo>
                  <a:cubicBezTo>
                    <a:pt x="36" y="75"/>
                    <a:pt x="27" y="79"/>
                    <a:pt x="19" y="76"/>
                  </a:cubicBezTo>
                </a:path>
              </a:pathLst>
            </a:custGeom>
            <a:noFill/>
            <a:ln w="6350" cap="flat">
              <a:solidFill>
                <a:srgbClr val="494E4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89" name="Freeform 86">
              <a:extLst>
                <a:ext uri="{FF2B5EF4-FFF2-40B4-BE49-F238E27FC236}">
                  <a16:creationId xmlns:a16="http://schemas.microsoft.com/office/drawing/2014/main" id="{ECE99470-A0E6-4739-8154-C017BE969F4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3" y="1398"/>
              <a:ext cx="49" cy="119"/>
            </a:xfrm>
            <a:custGeom>
              <a:avLst/>
              <a:gdLst>
                <a:gd name="T0" fmla="*/ 0 w 28"/>
                <a:gd name="T1" fmla="*/ 60 h 64"/>
                <a:gd name="T2" fmla="*/ 172 w 28"/>
                <a:gd name="T3" fmla="*/ 208 h 64"/>
                <a:gd name="T4" fmla="*/ 249 w 28"/>
                <a:gd name="T5" fmla="*/ 539 h 64"/>
                <a:gd name="T6" fmla="*/ 208 w 28"/>
                <a:gd name="T7" fmla="*/ 681 h 64"/>
                <a:gd name="T8" fmla="*/ 58 w 28"/>
                <a:gd name="T9" fmla="*/ 740 h 64"/>
                <a:gd name="T10" fmla="*/ 65 w 28"/>
                <a:gd name="T11" fmla="*/ 526 h 64"/>
                <a:gd name="T12" fmla="*/ 37 w 28"/>
                <a:gd name="T13" fmla="*/ 193 h 64"/>
                <a:gd name="T14" fmla="*/ 12 w 28"/>
                <a:gd name="T15" fmla="*/ 112 h 6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8" h="64">
                  <a:moveTo>
                    <a:pt x="0" y="5"/>
                  </a:moveTo>
                  <a:cubicBezTo>
                    <a:pt x="11" y="0"/>
                    <a:pt x="15" y="7"/>
                    <a:pt x="18" y="17"/>
                  </a:cubicBezTo>
                  <a:cubicBezTo>
                    <a:pt x="20" y="26"/>
                    <a:pt x="23" y="36"/>
                    <a:pt x="26" y="45"/>
                  </a:cubicBezTo>
                  <a:cubicBezTo>
                    <a:pt x="28" y="51"/>
                    <a:pt x="28" y="53"/>
                    <a:pt x="22" y="57"/>
                  </a:cubicBezTo>
                  <a:cubicBezTo>
                    <a:pt x="19" y="58"/>
                    <a:pt x="10" y="64"/>
                    <a:pt x="6" y="62"/>
                  </a:cubicBezTo>
                  <a:cubicBezTo>
                    <a:pt x="0" y="60"/>
                    <a:pt x="6" y="48"/>
                    <a:pt x="7" y="44"/>
                  </a:cubicBezTo>
                  <a:cubicBezTo>
                    <a:pt x="8" y="35"/>
                    <a:pt x="8" y="24"/>
                    <a:pt x="4" y="16"/>
                  </a:cubicBezTo>
                  <a:cubicBezTo>
                    <a:pt x="3" y="13"/>
                    <a:pt x="2" y="11"/>
                    <a:pt x="1" y="9"/>
                  </a:cubicBezTo>
                </a:path>
              </a:pathLst>
            </a:custGeom>
            <a:solidFill>
              <a:srgbClr val="9B9F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90" name="Freeform 87">
              <a:extLst>
                <a:ext uri="{FF2B5EF4-FFF2-40B4-BE49-F238E27FC236}">
                  <a16:creationId xmlns:a16="http://schemas.microsoft.com/office/drawing/2014/main" id="{E76142DD-4F68-4C98-A9D2-5026FF6557B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1" y="1472"/>
              <a:ext cx="86" cy="98"/>
            </a:xfrm>
            <a:custGeom>
              <a:avLst/>
              <a:gdLst>
                <a:gd name="T0" fmla="*/ 293 w 49"/>
                <a:gd name="T1" fmla="*/ 75 h 52"/>
                <a:gd name="T2" fmla="*/ 293 w 49"/>
                <a:gd name="T3" fmla="*/ 266 h 52"/>
                <a:gd name="T4" fmla="*/ 172 w 49"/>
                <a:gd name="T5" fmla="*/ 341 h 52"/>
                <a:gd name="T6" fmla="*/ 49 w 49"/>
                <a:gd name="T7" fmla="*/ 386 h 52"/>
                <a:gd name="T8" fmla="*/ 102 w 49"/>
                <a:gd name="T9" fmla="*/ 582 h 52"/>
                <a:gd name="T10" fmla="*/ 416 w 49"/>
                <a:gd name="T11" fmla="*/ 386 h 52"/>
                <a:gd name="T12" fmla="*/ 351 w 49"/>
                <a:gd name="T13" fmla="*/ 89 h 52"/>
                <a:gd name="T14" fmla="*/ 277 w 49"/>
                <a:gd name="T15" fmla="*/ 0 h 52"/>
                <a:gd name="T16" fmla="*/ 277 w 49"/>
                <a:gd name="T17" fmla="*/ 28 h 5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" h="52">
                  <a:moveTo>
                    <a:pt x="31" y="6"/>
                  </a:moveTo>
                  <a:cubicBezTo>
                    <a:pt x="34" y="7"/>
                    <a:pt x="35" y="17"/>
                    <a:pt x="31" y="21"/>
                  </a:cubicBezTo>
                  <a:cubicBezTo>
                    <a:pt x="29" y="24"/>
                    <a:pt x="22" y="25"/>
                    <a:pt x="18" y="27"/>
                  </a:cubicBezTo>
                  <a:cubicBezTo>
                    <a:pt x="15" y="28"/>
                    <a:pt x="7" y="29"/>
                    <a:pt x="5" y="31"/>
                  </a:cubicBezTo>
                  <a:cubicBezTo>
                    <a:pt x="0" y="36"/>
                    <a:pt x="6" y="44"/>
                    <a:pt x="11" y="46"/>
                  </a:cubicBezTo>
                  <a:cubicBezTo>
                    <a:pt x="23" y="52"/>
                    <a:pt x="37" y="41"/>
                    <a:pt x="44" y="31"/>
                  </a:cubicBezTo>
                  <a:cubicBezTo>
                    <a:pt x="49" y="22"/>
                    <a:pt x="44" y="13"/>
                    <a:pt x="37" y="7"/>
                  </a:cubicBezTo>
                  <a:cubicBezTo>
                    <a:pt x="35" y="5"/>
                    <a:pt x="32" y="1"/>
                    <a:pt x="29" y="0"/>
                  </a:cubicBezTo>
                  <a:cubicBezTo>
                    <a:pt x="29" y="1"/>
                    <a:pt x="29" y="1"/>
                    <a:pt x="29" y="2"/>
                  </a:cubicBezTo>
                </a:path>
              </a:pathLst>
            </a:custGeom>
            <a:solidFill>
              <a:srgbClr val="9B9F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91" name="Freeform 88">
              <a:extLst>
                <a:ext uri="{FF2B5EF4-FFF2-40B4-BE49-F238E27FC236}">
                  <a16:creationId xmlns:a16="http://schemas.microsoft.com/office/drawing/2014/main" id="{4A8917F5-F06D-44B4-8EDF-2344B19A1F0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6" y="1413"/>
              <a:ext cx="31" cy="104"/>
            </a:xfrm>
            <a:custGeom>
              <a:avLst/>
              <a:gdLst>
                <a:gd name="T0" fmla="*/ 157 w 18"/>
                <a:gd name="T1" fmla="*/ 0 h 56"/>
                <a:gd name="T2" fmla="*/ 83 w 18"/>
                <a:gd name="T3" fmla="*/ 193 h 56"/>
                <a:gd name="T4" fmla="*/ 16 w 18"/>
                <a:gd name="T5" fmla="*/ 559 h 56"/>
                <a:gd name="T6" fmla="*/ 16 w 18"/>
                <a:gd name="T7" fmla="*/ 652 h 56"/>
                <a:gd name="T8" fmla="*/ 50 w 18"/>
                <a:gd name="T9" fmla="*/ 568 h 56"/>
                <a:gd name="T10" fmla="*/ 86 w 18"/>
                <a:gd name="T11" fmla="*/ 373 h 56"/>
                <a:gd name="T12" fmla="*/ 122 w 18"/>
                <a:gd name="T13" fmla="*/ 156 h 56"/>
                <a:gd name="T14" fmla="*/ 143 w 18"/>
                <a:gd name="T15" fmla="*/ 69 h 56"/>
                <a:gd name="T16" fmla="*/ 148 w 18"/>
                <a:gd name="T17" fmla="*/ 13 h 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" h="56">
                  <a:moveTo>
                    <a:pt x="18" y="0"/>
                  </a:moveTo>
                  <a:cubicBezTo>
                    <a:pt x="13" y="2"/>
                    <a:pt x="11" y="11"/>
                    <a:pt x="9" y="16"/>
                  </a:cubicBezTo>
                  <a:cubicBezTo>
                    <a:pt x="6" y="26"/>
                    <a:pt x="3" y="36"/>
                    <a:pt x="2" y="47"/>
                  </a:cubicBezTo>
                  <a:cubicBezTo>
                    <a:pt x="2" y="48"/>
                    <a:pt x="0" y="56"/>
                    <a:pt x="2" y="55"/>
                  </a:cubicBezTo>
                  <a:cubicBezTo>
                    <a:pt x="5" y="55"/>
                    <a:pt x="5" y="50"/>
                    <a:pt x="6" y="48"/>
                  </a:cubicBezTo>
                  <a:cubicBezTo>
                    <a:pt x="7" y="42"/>
                    <a:pt x="9" y="36"/>
                    <a:pt x="10" y="31"/>
                  </a:cubicBezTo>
                  <a:cubicBezTo>
                    <a:pt x="11" y="25"/>
                    <a:pt x="12" y="19"/>
                    <a:pt x="14" y="13"/>
                  </a:cubicBezTo>
                  <a:cubicBezTo>
                    <a:pt x="14" y="11"/>
                    <a:pt x="15" y="8"/>
                    <a:pt x="16" y="6"/>
                  </a:cubicBezTo>
                  <a:cubicBezTo>
                    <a:pt x="17" y="4"/>
                    <a:pt x="18" y="2"/>
                    <a:pt x="17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92" name="Freeform 89">
              <a:extLst>
                <a:ext uri="{FF2B5EF4-FFF2-40B4-BE49-F238E27FC236}">
                  <a16:creationId xmlns:a16="http://schemas.microsoft.com/office/drawing/2014/main" id="{A649C2E7-4908-4C56-97CE-CA8A26FE435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1" y="1471"/>
              <a:ext cx="62" cy="95"/>
            </a:xfrm>
            <a:custGeom>
              <a:avLst/>
              <a:gdLst>
                <a:gd name="T0" fmla="*/ 239 w 35"/>
                <a:gd name="T1" fmla="*/ 0 h 51"/>
                <a:gd name="T2" fmla="*/ 151 w 35"/>
                <a:gd name="T3" fmla="*/ 37 h 51"/>
                <a:gd name="T4" fmla="*/ 66 w 35"/>
                <a:gd name="T5" fmla="*/ 121 h 51"/>
                <a:gd name="T6" fmla="*/ 12 w 35"/>
                <a:gd name="T7" fmla="*/ 309 h 51"/>
                <a:gd name="T8" fmla="*/ 345 w 35"/>
                <a:gd name="T9" fmla="*/ 615 h 51"/>
                <a:gd name="T10" fmla="*/ 280 w 35"/>
                <a:gd name="T11" fmla="*/ 576 h 51"/>
                <a:gd name="T12" fmla="*/ 179 w 35"/>
                <a:gd name="T13" fmla="*/ 503 h 51"/>
                <a:gd name="T14" fmla="*/ 78 w 35"/>
                <a:gd name="T15" fmla="*/ 309 h 51"/>
                <a:gd name="T16" fmla="*/ 138 w 35"/>
                <a:gd name="T17" fmla="*/ 129 h 51"/>
                <a:gd name="T18" fmla="*/ 207 w 35"/>
                <a:gd name="T19" fmla="*/ 69 h 51"/>
                <a:gd name="T20" fmla="*/ 253 w 35"/>
                <a:gd name="T21" fmla="*/ 24 h 5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5" h="51">
                  <a:moveTo>
                    <a:pt x="24" y="0"/>
                  </a:moveTo>
                  <a:cubicBezTo>
                    <a:pt x="22" y="1"/>
                    <a:pt x="18" y="2"/>
                    <a:pt x="15" y="3"/>
                  </a:cubicBezTo>
                  <a:cubicBezTo>
                    <a:pt x="12" y="5"/>
                    <a:pt x="10" y="8"/>
                    <a:pt x="7" y="10"/>
                  </a:cubicBezTo>
                  <a:cubicBezTo>
                    <a:pt x="3" y="14"/>
                    <a:pt x="0" y="21"/>
                    <a:pt x="1" y="26"/>
                  </a:cubicBezTo>
                  <a:cubicBezTo>
                    <a:pt x="4" y="43"/>
                    <a:pt x="22" y="47"/>
                    <a:pt x="35" y="51"/>
                  </a:cubicBezTo>
                  <a:cubicBezTo>
                    <a:pt x="33" y="49"/>
                    <a:pt x="30" y="49"/>
                    <a:pt x="28" y="48"/>
                  </a:cubicBezTo>
                  <a:cubicBezTo>
                    <a:pt x="24" y="46"/>
                    <a:pt x="21" y="44"/>
                    <a:pt x="18" y="42"/>
                  </a:cubicBezTo>
                  <a:cubicBezTo>
                    <a:pt x="13" y="39"/>
                    <a:pt x="9" y="33"/>
                    <a:pt x="8" y="26"/>
                  </a:cubicBezTo>
                  <a:cubicBezTo>
                    <a:pt x="8" y="21"/>
                    <a:pt x="11" y="15"/>
                    <a:pt x="14" y="11"/>
                  </a:cubicBezTo>
                  <a:cubicBezTo>
                    <a:pt x="16" y="8"/>
                    <a:pt x="19" y="7"/>
                    <a:pt x="21" y="6"/>
                  </a:cubicBezTo>
                  <a:cubicBezTo>
                    <a:pt x="22" y="4"/>
                    <a:pt x="25" y="3"/>
                    <a:pt x="26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93" name="Freeform 90">
              <a:extLst>
                <a:ext uri="{FF2B5EF4-FFF2-40B4-BE49-F238E27FC236}">
                  <a16:creationId xmlns:a16="http://schemas.microsoft.com/office/drawing/2014/main" id="{C6724992-9DE3-4013-8100-81BB15772AA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3" y="1508"/>
              <a:ext cx="37" cy="34"/>
            </a:xfrm>
            <a:custGeom>
              <a:avLst/>
              <a:gdLst>
                <a:gd name="T0" fmla="*/ 58 w 21"/>
                <a:gd name="T1" fmla="*/ 0 h 18"/>
                <a:gd name="T2" fmla="*/ 78 w 21"/>
                <a:gd name="T3" fmla="*/ 128 h 18"/>
                <a:gd name="T4" fmla="*/ 203 w 21"/>
                <a:gd name="T5" fmla="*/ 189 h 18"/>
                <a:gd name="T6" fmla="*/ 65 w 21"/>
                <a:gd name="T7" fmla="*/ 153 h 18"/>
                <a:gd name="T8" fmla="*/ 49 w 21"/>
                <a:gd name="T9" fmla="*/ 0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18">
                  <a:moveTo>
                    <a:pt x="6" y="0"/>
                  </a:moveTo>
                  <a:cubicBezTo>
                    <a:pt x="5" y="4"/>
                    <a:pt x="6" y="7"/>
                    <a:pt x="8" y="10"/>
                  </a:cubicBezTo>
                  <a:cubicBezTo>
                    <a:pt x="11" y="14"/>
                    <a:pt x="17" y="14"/>
                    <a:pt x="21" y="15"/>
                  </a:cubicBezTo>
                  <a:cubicBezTo>
                    <a:pt x="16" y="18"/>
                    <a:pt x="11" y="16"/>
                    <a:pt x="7" y="12"/>
                  </a:cubicBezTo>
                  <a:cubicBezTo>
                    <a:pt x="4" y="10"/>
                    <a:pt x="0" y="2"/>
                    <a:pt x="5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7417" name="Group 91">
            <a:extLst>
              <a:ext uri="{FF2B5EF4-FFF2-40B4-BE49-F238E27FC236}">
                <a16:creationId xmlns:a16="http://schemas.microsoft.com/office/drawing/2014/main" id="{30CE790A-4D75-4A03-9021-36175188C908}"/>
              </a:ext>
            </a:extLst>
          </p:cNvPr>
          <p:cNvGrpSpPr>
            <a:grpSpLocks/>
          </p:cNvGrpSpPr>
          <p:nvPr/>
        </p:nvGrpSpPr>
        <p:grpSpPr bwMode="auto">
          <a:xfrm>
            <a:off x="9234488" y="3068638"/>
            <a:ext cx="822325" cy="863600"/>
            <a:chOff x="4299" y="1810"/>
            <a:chExt cx="641" cy="673"/>
          </a:xfrm>
        </p:grpSpPr>
        <p:sp>
          <p:nvSpPr>
            <p:cNvPr id="18064" name="Freeform 92">
              <a:extLst>
                <a:ext uri="{FF2B5EF4-FFF2-40B4-BE49-F238E27FC236}">
                  <a16:creationId xmlns:a16="http://schemas.microsoft.com/office/drawing/2014/main" id="{50936822-95D3-4840-B945-5F2C32A4DB38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1" y="1810"/>
              <a:ext cx="149" cy="158"/>
            </a:xfrm>
            <a:custGeom>
              <a:avLst/>
              <a:gdLst>
                <a:gd name="T0" fmla="*/ 0 w 93"/>
                <a:gd name="T1" fmla="*/ 325 h 92"/>
                <a:gd name="T2" fmla="*/ 500 w 93"/>
                <a:gd name="T3" fmla="*/ 148 h 92"/>
                <a:gd name="T4" fmla="*/ 614 w 93"/>
                <a:gd name="T5" fmla="*/ 476 h 92"/>
                <a:gd name="T6" fmla="*/ 526 w 93"/>
                <a:gd name="T7" fmla="*/ 799 h 9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3" h="92">
                  <a:moveTo>
                    <a:pt x="0" y="37"/>
                  </a:moveTo>
                  <a:cubicBezTo>
                    <a:pt x="13" y="15"/>
                    <a:pt x="53" y="0"/>
                    <a:pt x="76" y="17"/>
                  </a:cubicBezTo>
                  <a:cubicBezTo>
                    <a:pt x="88" y="26"/>
                    <a:pt x="93" y="40"/>
                    <a:pt x="93" y="55"/>
                  </a:cubicBezTo>
                  <a:cubicBezTo>
                    <a:pt x="92" y="69"/>
                    <a:pt x="84" y="79"/>
                    <a:pt x="80" y="92"/>
                  </a:cubicBezTo>
                </a:path>
              </a:pathLst>
            </a:custGeom>
            <a:solidFill>
              <a:srgbClr val="F2F1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65" name="Freeform 93">
              <a:extLst>
                <a:ext uri="{FF2B5EF4-FFF2-40B4-BE49-F238E27FC236}">
                  <a16:creationId xmlns:a16="http://schemas.microsoft.com/office/drawing/2014/main" id="{320FEBA9-2208-419D-B80B-1E038D1A31A1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1" y="1810"/>
              <a:ext cx="149" cy="158"/>
            </a:xfrm>
            <a:custGeom>
              <a:avLst/>
              <a:gdLst>
                <a:gd name="T0" fmla="*/ 0 w 93"/>
                <a:gd name="T1" fmla="*/ 325 h 92"/>
                <a:gd name="T2" fmla="*/ 500 w 93"/>
                <a:gd name="T3" fmla="*/ 148 h 92"/>
                <a:gd name="T4" fmla="*/ 614 w 93"/>
                <a:gd name="T5" fmla="*/ 476 h 92"/>
                <a:gd name="T6" fmla="*/ 526 w 93"/>
                <a:gd name="T7" fmla="*/ 799 h 9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3" h="92">
                  <a:moveTo>
                    <a:pt x="0" y="37"/>
                  </a:moveTo>
                  <a:cubicBezTo>
                    <a:pt x="13" y="15"/>
                    <a:pt x="53" y="0"/>
                    <a:pt x="76" y="17"/>
                  </a:cubicBezTo>
                  <a:cubicBezTo>
                    <a:pt x="88" y="26"/>
                    <a:pt x="93" y="40"/>
                    <a:pt x="93" y="55"/>
                  </a:cubicBezTo>
                  <a:cubicBezTo>
                    <a:pt x="92" y="69"/>
                    <a:pt x="84" y="79"/>
                    <a:pt x="80" y="92"/>
                  </a:cubicBezTo>
                </a:path>
              </a:pathLst>
            </a:custGeom>
            <a:noFill/>
            <a:ln w="11113" cap="flat">
              <a:solidFill>
                <a:srgbClr val="494E4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66" name="Oval 94">
              <a:extLst>
                <a:ext uri="{FF2B5EF4-FFF2-40B4-BE49-F238E27FC236}">
                  <a16:creationId xmlns:a16="http://schemas.microsoft.com/office/drawing/2014/main" id="{AE7BB070-6236-4A83-B892-DCC673C77E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99" y="1845"/>
              <a:ext cx="640" cy="638"/>
            </a:xfrm>
            <a:prstGeom prst="ellipse">
              <a:avLst/>
            </a:prstGeom>
            <a:solidFill>
              <a:srgbClr val="E7E6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067" name="Oval 95">
              <a:extLst>
                <a:ext uri="{FF2B5EF4-FFF2-40B4-BE49-F238E27FC236}">
                  <a16:creationId xmlns:a16="http://schemas.microsoft.com/office/drawing/2014/main" id="{7A6CF955-33F3-4912-8339-3B0461B86F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24" y="1851"/>
              <a:ext cx="596" cy="561"/>
            </a:xfrm>
            <a:prstGeom prst="ellipse">
              <a:avLst/>
            </a:prstGeom>
            <a:solidFill>
              <a:srgbClr val="F2F1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068" name="Freeform 96">
              <a:extLst>
                <a:ext uri="{FF2B5EF4-FFF2-40B4-BE49-F238E27FC236}">
                  <a16:creationId xmlns:a16="http://schemas.microsoft.com/office/drawing/2014/main" id="{A221EE8D-E8FB-4265-B98E-C8BC3B98FE82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8" y="2134"/>
              <a:ext cx="595" cy="325"/>
            </a:xfrm>
            <a:custGeom>
              <a:avLst/>
              <a:gdLst>
                <a:gd name="T0" fmla="*/ 1245 w 371"/>
                <a:gd name="T1" fmla="*/ 1421 h 190"/>
                <a:gd name="T2" fmla="*/ 13 w 371"/>
                <a:gd name="T3" fmla="*/ 15 h 190"/>
                <a:gd name="T4" fmla="*/ 13 w 371"/>
                <a:gd name="T5" fmla="*/ 0 h 190"/>
                <a:gd name="T6" fmla="*/ 0 w 371"/>
                <a:gd name="T7" fmla="*/ 219 h 190"/>
                <a:gd name="T8" fmla="*/ 1230 w 371"/>
                <a:gd name="T9" fmla="*/ 1627 h 190"/>
                <a:gd name="T10" fmla="*/ 2454 w 371"/>
                <a:gd name="T11" fmla="*/ 239 h 190"/>
                <a:gd name="T12" fmla="*/ 1245 w 371"/>
                <a:gd name="T13" fmla="*/ 1421 h 19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71" h="190">
                  <a:moveTo>
                    <a:pt x="188" y="166"/>
                  </a:moveTo>
                  <a:cubicBezTo>
                    <a:pt x="85" y="166"/>
                    <a:pt x="2" y="92"/>
                    <a:pt x="2" y="2"/>
                  </a:cubicBezTo>
                  <a:cubicBezTo>
                    <a:pt x="2" y="1"/>
                    <a:pt x="2" y="1"/>
                    <a:pt x="2" y="0"/>
                  </a:cubicBezTo>
                  <a:cubicBezTo>
                    <a:pt x="1" y="9"/>
                    <a:pt x="0" y="17"/>
                    <a:pt x="0" y="26"/>
                  </a:cubicBezTo>
                  <a:cubicBezTo>
                    <a:pt x="0" y="117"/>
                    <a:pt x="83" y="190"/>
                    <a:pt x="186" y="190"/>
                  </a:cubicBezTo>
                  <a:cubicBezTo>
                    <a:pt x="288" y="190"/>
                    <a:pt x="370" y="118"/>
                    <a:pt x="371" y="28"/>
                  </a:cubicBezTo>
                  <a:cubicBezTo>
                    <a:pt x="357" y="106"/>
                    <a:pt x="280" y="166"/>
                    <a:pt x="188" y="16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69" name="Oval 97">
              <a:extLst>
                <a:ext uri="{FF2B5EF4-FFF2-40B4-BE49-F238E27FC236}">
                  <a16:creationId xmlns:a16="http://schemas.microsoft.com/office/drawing/2014/main" id="{85F5E9B4-30C0-4E31-B3E0-6E24475EF0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52" y="2081"/>
              <a:ext cx="133" cy="116"/>
            </a:xfrm>
            <a:prstGeom prst="ellipse">
              <a:avLst/>
            </a:prstGeom>
            <a:solidFill>
              <a:srgbClr val="CCCC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070" name="Oval 98">
              <a:extLst>
                <a:ext uri="{FF2B5EF4-FFF2-40B4-BE49-F238E27FC236}">
                  <a16:creationId xmlns:a16="http://schemas.microsoft.com/office/drawing/2014/main" id="{8041CE74-BF12-4320-A9DE-FAA2583740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99" y="1845"/>
              <a:ext cx="641" cy="638"/>
            </a:xfrm>
            <a:prstGeom prst="ellipse">
              <a:avLst/>
            </a:prstGeom>
            <a:noFill/>
            <a:ln w="11113">
              <a:solidFill>
                <a:srgbClr val="494E4E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071" name="Oval 99">
              <a:extLst>
                <a:ext uri="{FF2B5EF4-FFF2-40B4-BE49-F238E27FC236}">
                  <a16:creationId xmlns:a16="http://schemas.microsoft.com/office/drawing/2014/main" id="{490ED4D7-D8A7-4054-93B8-D47DE87C33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52" y="2081"/>
              <a:ext cx="133" cy="116"/>
            </a:xfrm>
            <a:prstGeom prst="ellipse">
              <a:avLst/>
            </a:prstGeom>
            <a:noFill/>
            <a:ln w="4763">
              <a:solidFill>
                <a:srgbClr val="494E4E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072" name="Freeform 100">
              <a:extLst>
                <a:ext uri="{FF2B5EF4-FFF2-40B4-BE49-F238E27FC236}">
                  <a16:creationId xmlns:a16="http://schemas.microsoft.com/office/drawing/2014/main" id="{5BC2A456-CD46-4FA7-B1A0-CBEA77479CAE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4" y="2048"/>
              <a:ext cx="63" cy="91"/>
            </a:xfrm>
            <a:custGeom>
              <a:avLst/>
              <a:gdLst>
                <a:gd name="T0" fmla="*/ 225 w 39"/>
                <a:gd name="T1" fmla="*/ 460 h 53"/>
                <a:gd name="T2" fmla="*/ 34 w 39"/>
                <a:gd name="T3" fmla="*/ 374 h 53"/>
                <a:gd name="T4" fmla="*/ 81 w 39"/>
                <a:gd name="T5" fmla="*/ 132 h 53"/>
                <a:gd name="T6" fmla="*/ 258 w 39"/>
                <a:gd name="T7" fmla="*/ 424 h 5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9" h="53">
                  <a:moveTo>
                    <a:pt x="33" y="53"/>
                  </a:moveTo>
                  <a:cubicBezTo>
                    <a:pt x="23" y="53"/>
                    <a:pt x="11" y="52"/>
                    <a:pt x="5" y="43"/>
                  </a:cubicBezTo>
                  <a:cubicBezTo>
                    <a:pt x="0" y="34"/>
                    <a:pt x="3" y="21"/>
                    <a:pt x="12" y="15"/>
                  </a:cubicBezTo>
                  <a:cubicBezTo>
                    <a:pt x="35" y="0"/>
                    <a:pt x="39" y="34"/>
                    <a:pt x="38" y="49"/>
                  </a:cubicBezTo>
                </a:path>
              </a:pathLst>
            </a:custGeom>
            <a:solidFill>
              <a:srgbClr val="CCCC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73" name="Freeform 101">
              <a:extLst>
                <a:ext uri="{FF2B5EF4-FFF2-40B4-BE49-F238E27FC236}">
                  <a16:creationId xmlns:a16="http://schemas.microsoft.com/office/drawing/2014/main" id="{43BB9185-5BF5-4777-BEFF-FCEC616B5980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4" y="2048"/>
              <a:ext cx="63" cy="91"/>
            </a:xfrm>
            <a:custGeom>
              <a:avLst/>
              <a:gdLst>
                <a:gd name="T0" fmla="*/ 225 w 39"/>
                <a:gd name="T1" fmla="*/ 460 h 53"/>
                <a:gd name="T2" fmla="*/ 34 w 39"/>
                <a:gd name="T3" fmla="*/ 374 h 53"/>
                <a:gd name="T4" fmla="*/ 81 w 39"/>
                <a:gd name="T5" fmla="*/ 132 h 53"/>
                <a:gd name="T6" fmla="*/ 258 w 39"/>
                <a:gd name="T7" fmla="*/ 424 h 5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9" h="53">
                  <a:moveTo>
                    <a:pt x="33" y="53"/>
                  </a:moveTo>
                  <a:cubicBezTo>
                    <a:pt x="23" y="53"/>
                    <a:pt x="11" y="52"/>
                    <a:pt x="5" y="43"/>
                  </a:cubicBezTo>
                  <a:cubicBezTo>
                    <a:pt x="0" y="34"/>
                    <a:pt x="3" y="21"/>
                    <a:pt x="12" y="15"/>
                  </a:cubicBezTo>
                  <a:cubicBezTo>
                    <a:pt x="35" y="0"/>
                    <a:pt x="39" y="34"/>
                    <a:pt x="38" y="49"/>
                  </a:cubicBezTo>
                </a:path>
              </a:pathLst>
            </a:custGeom>
            <a:noFill/>
            <a:ln w="4763" cap="flat">
              <a:solidFill>
                <a:srgbClr val="494E4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74" name="Freeform 102">
              <a:extLst>
                <a:ext uri="{FF2B5EF4-FFF2-40B4-BE49-F238E27FC236}">
                  <a16:creationId xmlns:a16="http://schemas.microsoft.com/office/drawing/2014/main" id="{7CD5C79D-C95E-4A32-BB24-619EC7C580DE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2" y="2070"/>
              <a:ext cx="32" cy="69"/>
            </a:xfrm>
            <a:custGeom>
              <a:avLst/>
              <a:gdLst>
                <a:gd name="T0" fmla="*/ 21 w 20"/>
                <a:gd name="T1" fmla="*/ 9 h 40"/>
                <a:gd name="T2" fmla="*/ 13 w 20"/>
                <a:gd name="T3" fmla="*/ 9 h 40"/>
                <a:gd name="T4" fmla="*/ 46 w 20"/>
                <a:gd name="T5" fmla="*/ 83 h 40"/>
                <a:gd name="T6" fmla="*/ 13 w 20"/>
                <a:gd name="T7" fmla="*/ 148 h 40"/>
                <a:gd name="T8" fmla="*/ 42 w 20"/>
                <a:gd name="T9" fmla="*/ 283 h 40"/>
                <a:gd name="T10" fmla="*/ 118 w 20"/>
                <a:gd name="T11" fmla="*/ 319 h 40"/>
                <a:gd name="T12" fmla="*/ 123 w 20"/>
                <a:gd name="T13" fmla="*/ 233 h 40"/>
                <a:gd name="T14" fmla="*/ 107 w 20"/>
                <a:gd name="T15" fmla="*/ 114 h 40"/>
                <a:gd name="T16" fmla="*/ 34 w 20"/>
                <a:gd name="T17" fmla="*/ 0 h 4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0" h="40">
                  <a:moveTo>
                    <a:pt x="3" y="1"/>
                  </a:moveTo>
                  <a:cubicBezTo>
                    <a:pt x="3" y="1"/>
                    <a:pt x="2" y="1"/>
                    <a:pt x="2" y="1"/>
                  </a:cubicBezTo>
                  <a:cubicBezTo>
                    <a:pt x="6" y="2"/>
                    <a:pt x="7" y="6"/>
                    <a:pt x="7" y="9"/>
                  </a:cubicBezTo>
                  <a:cubicBezTo>
                    <a:pt x="6" y="13"/>
                    <a:pt x="4" y="14"/>
                    <a:pt x="2" y="17"/>
                  </a:cubicBezTo>
                  <a:cubicBezTo>
                    <a:pt x="0" y="22"/>
                    <a:pt x="4" y="28"/>
                    <a:pt x="6" y="32"/>
                  </a:cubicBezTo>
                  <a:cubicBezTo>
                    <a:pt x="9" y="35"/>
                    <a:pt x="14" y="40"/>
                    <a:pt x="18" y="36"/>
                  </a:cubicBezTo>
                  <a:cubicBezTo>
                    <a:pt x="20" y="33"/>
                    <a:pt x="19" y="29"/>
                    <a:pt x="19" y="26"/>
                  </a:cubicBezTo>
                  <a:cubicBezTo>
                    <a:pt x="18" y="21"/>
                    <a:pt x="17" y="17"/>
                    <a:pt x="16" y="13"/>
                  </a:cubicBezTo>
                  <a:cubicBezTo>
                    <a:pt x="14" y="8"/>
                    <a:pt x="11" y="1"/>
                    <a:pt x="5" y="0"/>
                  </a:cubicBezTo>
                </a:path>
              </a:pathLst>
            </a:custGeom>
            <a:solidFill>
              <a:srgbClr val="9B9F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75" name="Freeform 103">
              <a:extLst>
                <a:ext uri="{FF2B5EF4-FFF2-40B4-BE49-F238E27FC236}">
                  <a16:creationId xmlns:a16="http://schemas.microsoft.com/office/drawing/2014/main" id="{2D956D0E-D79C-4B16-98D5-A008A7FF6480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6" y="2096"/>
              <a:ext cx="63" cy="91"/>
            </a:xfrm>
            <a:custGeom>
              <a:avLst/>
              <a:gdLst>
                <a:gd name="T0" fmla="*/ 136 w 39"/>
                <a:gd name="T1" fmla="*/ 0 h 53"/>
                <a:gd name="T2" fmla="*/ 157 w 39"/>
                <a:gd name="T3" fmla="*/ 112 h 53"/>
                <a:gd name="T4" fmla="*/ 144 w 39"/>
                <a:gd name="T5" fmla="*/ 206 h 53"/>
                <a:gd name="T6" fmla="*/ 81 w 39"/>
                <a:gd name="T7" fmla="*/ 276 h 53"/>
                <a:gd name="T8" fmla="*/ 13 w 39"/>
                <a:gd name="T9" fmla="*/ 312 h 53"/>
                <a:gd name="T10" fmla="*/ 42 w 39"/>
                <a:gd name="T11" fmla="*/ 445 h 53"/>
                <a:gd name="T12" fmla="*/ 115 w 39"/>
                <a:gd name="T13" fmla="*/ 445 h 53"/>
                <a:gd name="T14" fmla="*/ 246 w 39"/>
                <a:gd name="T15" fmla="*/ 288 h 53"/>
                <a:gd name="T16" fmla="*/ 241 w 39"/>
                <a:gd name="T17" fmla="*/ 112 h 53"/>
                <a:gd name="T18" fmla="*/ 165 w 39"/>
                <a:gd name="T19" fmla="*/ 9 h 5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9" h="53">
                  <a:moveTo>
                    <a:pt x="20" y="0"/>
                  </a:moveTo>
                  <a:cubicBezTo>
                    <a:pt x="20" y="0"/>
                    <a:pt x="23" y="11"/>
                    <a:pt x="23" y="13"/>
                  </a:cubicBezTo>
                  <a:cubicBezTo>
                    <a:pt x="23" y="17"/>
                    <a:pt x="23" y="21"/>
                    <a:pt x="21" y="24"/>
                  </a:cubicBezTo>
                  <a:cubicBezTo>
                    <a:pt x="20" y="28"/>
                    <a:pt x="16" y="31"/>
                    <a:pt x="12" y="32"/>
                  </a:cubicBezTo>
                  <a:cubicBezTo>
                    <a:pt x="7" y="33"/>
                    <a:pt x="3" y="30"/>
                    <a:pt x="2" y="36"/>
                  </a:cubicBezTo>
                  <a:cubicBezTo>
                    <a:pt x="0" y="41"/>
                    <a:pt x="1" y="49"/>
                    <a:pt x="6" y="51"/>
                  </a:cubicBezTo>
                  <a:cubicBezTo>
                    <a:pt x="9" y="53"/>
                    <a:pt x="13" y="52"/>
                    <a:pt x="17" y="51"/>
                  </a:cubicBezTo>
                  <a:cubicBezTo>
                    <a:pt x="25" y="49"/>
                    <a:pt x="33" y="40"/>
                    <a:pt x="36" y="33"/>
                  </a:cubicBezTo>
                  <a:cubicBezTo>
                    <a:pt x="39" y="27"/>
                    <a:pt x="38" y="19"/>
                    <a:pt x="35" y="13"/>
                  </a:cubicBezTo>
                  <a:cubicBezTo>
                    <a:pt x="33" y="9"/>
                    <a:pt x="28" y="2"/>
                    <a:pt x="24" y="1"/>
                  </a:cubicBezTo>
                </a:path>
              </a:pathLst>
            </a:custGeom>
            <a:solidFill>
              <a:srgbClr val="9B9F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76" name="Freeform 104">
              <a:extLst>
                <a:ext uri="{FF2B5EF4-FFF2-40B4-BE49-F238E27FC236}">
                  <a16:creationId xmlns:a16="http://schemas.microsoft.com/office/drawing/2014/main" id="{0E068214-4FD0-4F71-8043-860CEB72AF2A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4" y="2074"/>
              <a:ext cx="32" cy="48"/>
            </a:xfrm>
            <a:custGeom>
              <a:avLst/>
              <a:gdLst>
                <a:gd name="T0" fmla="*/ 118 w 20"/>
                <a:gd name="T1" fmla="*/ 9 h 28"/>
                <a:gd name="T2" fmla="*/ 118 w 20"/>
                <a:gd name="T3" fmla="*/ 77 h 28"/>
                <a:gd name="T4" fmla="*/ 67 w 20"/>
                <a:gd name="T5" fmla="*/ 111 h 28"/>
                <a:gd name="T6" fmla="*/ 46 w 20"/>
                <a:gd name="T7" fmla="*/ 242 h 28"/>
                <a:gd name="T8" fmla="*/ 110 w 20"/>
                <a:gd name="T9" fmla="*/ 15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28">
                  <a:moveTo>
                    <a:pt x="18" y="1"/>
                  </a:moveTo>
                  <a:cubicBezTo>
                    <a:pt x="19" y="2"/>
                    <a:pt x="20" y="6"/>
                    <a:pt x="18" y="9"/>
                  </a:cubicBezTo>
                  <a:cubicBezTo>
                    <a:pt x="17" y="11"/>
                    <a:pt x="12" y="11"/>
                    <a:pt x="10" y="13"/>
                  </a:cubicBezTo>
                  <a:cubicBezTo>
                    <a:pt x="6" y="16"/>
                    <a:pt x="5" y="23"/>
                    <a:pt x="7" y="28"/>
                  </a:cubicBezTo>
                  <a:cubicBezTo>
                    <a:pt x="0" y="21"/>
                    <a:pt x="6" y="0"/>
                    <a:pt x="1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77" name="Freeform 105">
              <a:extLst>
                <a:ext uri="{FF2B5EF4-FFF2-40B4-BE49-F238E27FC236}">
                  <a16:creationId xmlns:a16="http://schemas.microsoft.com/office/drawing/2014/main" id="{14250A50-CC21-4C3D-BCFB-80923DD3BF0E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9" y="2099"/>
              <a:ext cx="43" cy="84"/>
            </a:xfrm>
            <a:custGeom>
              <a:avLst/>
              <a:gdLst>
                <a:gd name="T0" fmla="*/ 89 w 27"/>
                <a:gd name="T1" fmla="*/ 0 h 49"/>
                <a:gd name="T2" fmla="*/ 21 w 27"/>
                <a:gd name="T3" fmla="*/ 98 h 49"/>
                <a:gd name="T4" fmla="*/ 13 w 27"/>
                <a:gd name="T5" fmla="*/ 231 h 49"/>
                <a:gd name="T6" fmla="*/ 56 w 27"/>
                <a:gd name="T7" fmla="*/ 353 h 49"/>
                <a:gd name="T8" fmla="*/ 108 w 27"/>
                <a:gd name="T9" fmla="*/ 408 h 49"/>
                <a:gd name="T10" fmla="*/ 172 w 27"/>
                <a:gd name="T11" fmla="*/ 423 h 49"/>
                <a:gd name="T12" fmla="*/ 89 w 27"/>
                <a:gd name="T13" fmla="*/ 338 h 49"/>
                <a:gd name="T14" fmla="*/ 53 w 27"/>
                <a:gd name="T15" fmla="*/ 218 h 49"/>
                <a:gd name="T16" fmla="*/ 76 w 27"/>
                <a:gd name="T17" fmla="*/ 9 h 4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7" h="49">
                  <a:moveTo>
                    <a:pt x="14" y="0"/>
                  </a:moveTo>
                  <a:cubicBezTo>
                    <a:pt x="9" y="0"/>
                    <a:pt x="5" y="8"/>
                    <a:pt x="3" y="11"/>
                  </a:cubicBezTo>
                  <a:cubicBezTo>
                    <a:pt x="0" y="17"/>
                    <a:pt x="0" y="21"/>
                    <a:pt x="2" y="27"/>
                  </a:cubicBezTo>
                  <a:cubicBezTo>
                    <a:pt x="4" y="32"/>
                    <a:pt x="6" y="37"/>
                    <a:pt x="9" y="41"/>
                  </a:cubicBezTo>
                  <a:cubicBezTo>
                    <a:pt x="11" y="44"/>
                    <a:pt x="14" y="46"/>
                    <a:pt x="17" y="47"/>
                  </a:cubicBezTo>
                  <a:cubicBezTo>
                    <a:pt x="21" y="49"/>
                    <a:pt x="24" y="48"/>
                    <a:pt x="27" y="49"/>
                  </a:cubicBezTo>
                  <a:cubicBezTo>
                    <a:pt x="23" y="45"/>
                    <a:pt x="18" y="43"/>
                    <a:pt x="14" y="39"/>
                  </a:cubicBezTo>
                  <a:cubicBezTo>
                    <a:pt x="10" y="36"/>
                    <a:pt x="9" y="30"/>
                    <a:pt x="8" y="25"/>
                  </a:cubicBezTo>
                  <a:cubicBezTo>
                    <a:pt x="7" y="19"/>
                    <a:pt x="7" y="5"/>
                    <a:pt x="12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78" name="Freeform 106">
              <a:extLst>
                <a:ext uri="{FF2B5EF4-FFF2-40B4-BE49-F238E27FC236}">
                  <a16:creationId xmlns:a16="http://schemas.microsoft.com/office/drawing/2014/main" id="{422102DF-2675-43F2-AD9E-697D8AB16F10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4" y="2123"/>
              <a:ext cx="24" cy="17"/>
            </a:xfrm>
            <a:custGeom>
              <a:avLst/>
              <a:gdLst>
                <a:gd name="T0" fmla="*/ 8 w 15"/>
                <a:gd name="T1" fmla="*/ 0 h 10"/>
                <a:gd name="T2" fmla="*/ 46 w 15"/>
                <a:gd name="T3" fmla="*/ 44 h 10"/>
                <a:gd name="T4" fmla="*/ 98 w 15"/>
                <a:gd name="T5" fmla="*/ 75 h 10"/>
                <a:gd name="T6" fmla="*/ 42 w 15"/>
                <a:gd name="T7" fmla="*/ 70 h 10"/>
                <a:gd name="T8" fmla="*/ 8 w 15"/>
                <a:gd name="T9" fmla="*/ 15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10">
                  <a:moveTo>
                    <a:pt x="1" y="0"/>
                  </a:moveTo>
                  <a:cubicBezTo>
                    <a:pt x="3" y="2"/>
                    <a:pt x="5" y="4"/>
                    <a:pt x="7" y="5"/>
                  </a:cubicBezTo>
                  <a:cubicBezTo>
                    <a:pt x="10" y="7"/>
                    <a:pt x="12" y="8"/>
                    <a:pt x="15" y="9"/>
                  </a:cubicBezTo>
                  <a:cubicBezTo>
                    <a:pt x="12" y="9"/>
                    <a:pt x="9" y="10"/>
                    <a:pt x="6" y="8"/>
                  </a:cubicBezTo>
                  <a:cubicBezTo>
                    <a:pt x="5" y="7"/>
                    <a:pt x="0" y="3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7418" name="Group 107">
            <a:extLst>
              <a:ext uri="{FF2B5EF4-FFF2-40B4-BE49-F238E27FC236}">
                <a16:creationId xmlns:a16="http://schemas.microsoft.com/office/drawing/2014/main" id="{5598423A-B3D2-4FBF-AFA4-E08DBE6647E4}"/>
              </a:ext>
            </a:extLst>
          </p:cNvPr>
          <p:cNvGrpSpPr>
            <a:grpSpLocks/>
          </p:cNvGrpSpPr>
          <p:nvPr/>
        </p:nvGrpSpPr>
        <p:grpSpPr bwMode="auto">
          <a:xfrm>
            <a:off x="2014538" y="1266825"/>
            <a:ext cx="2052637" cy="5330825"/>
            <a:chOff x="555" y="707"/>
            <a:chExt cx="1293" cy="3358"/>
          </a:xfrm>
        </p:grpSpPr>
        <p:sp>
          <p:nvSpPr>
            <p:cNvPr id="17906" name="Freeform 108">
              <a:extLst>
                <a:ext uri="{FF2B5EF4-FFF2-40B4-BE49-F238E27FC236}">
                  <a16:creationId xmlns:a16="http://schemas.microsoft.com/office/drawing/2014/main" id="{96438B34-1D4B-4DE2-A4C3-F436CDA5CC0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3" y="707"/>
              <a:ext cx="347" cy="301"/>
            </a:xfrm>
            <a:custGeom>
              <a:avLst/>
              <a:gdLst>
                <a:gd name="T0" fmla="*/ 82 w 220"/>
                <a:gd name="T1" fmla="*/ 901 h 192"/>
                <a:gd name="T2" fmla="*/ 107 w 220"/>
                <a:gd name="T3" fmla="*/ 978 h 192"/>
                <a:gd name="T4" fmla="*/ 137 w 220"/>
                <a:gd name="T5" fmla="*/ 1112 h 192"/>
                <a:gd name="T6" fmla="*/ 172 w 220"/>
                <a:gd name="T7" fmla="*/ 1105 h 192"/>
                <a:gd name="T8" fmla="*/ 162 w 220"/>
                <a:gd name="T9" fmla="*/ 1010 h 192"/>
                <a:gd name="T10" fmla="*/ 203 w 220"/>
                <a:gd name="T11" fmla="*/ 883 h 192"/>
                <a:gd name="T12" fmla="*/ 162 w 220"/>
                <a:gd name="T13" fmla="*/ 691 h 192"/>
                <a:gd name="T14" fmla="*/ 279 w 220"/>
                <a:gd name="T15" fmla="*/ 619 h 192"/>
                <a:gd name="T16" fmla="*/ 374 w 220"/>
                <a:gd name="T17" fmla="*/ 585 h 192"/>
                <a:gd name="T18" fmla="*/ 483 w 220"/>
                <a:gd name="T19" fmla="*/ 502 h 192"/>
                <a:gd name="T20" fmla="*/ 591 w 220"/>
                <a:gd name="T21" fmla="*/ 423 h 192"/>
                <a:gd name="T22" fmla="*/ 655 w 220"/>
                <a:gd name="T23" fmla="*/ 395 h 192"/>
                <a:gd name="T24" fmla="*/ 699 w 220"/>
                <a:gd name="T25" fmla="*/ 502 h 192"/>
                <a:gd name="T26" fmla="*/ 844 w 220"/>
                <a:gd name="T27" fmla="*/ 447 h 192"/>
                <a:gd name="T28" fmla="*/ 856 w 220"/>
                <a:gd name="T29" fmla="*/ 502 h 192"/>
                <a:gd name="T30" fmla="*/ 1017 w 220"/>
                <a:gd name="T31" fmla="*/ 510 h 192"/>
                <a:gd name="T32" fmla="*/ 1062 w 220"/>
                <a:gd name="T33" fmla="*/ 575 h 192"/>
                <a:gd name="T34" fmla="*/ 1062 w 220"/>
                <a:gd name="T35" fmla="*/ 593 h 192"/>
                <a:gd name="T36" fmla="*/ 1090 w 220"/>
                <a:gd name="T37" fmla="*/ 593 h 192"/>
                <a:gd name="T38" fmla="*/ 1107 w 220"/>
                <a:gd name="T39" fmla="*/ 745 h 192"/>
                <a:gd name="T40" fmla="*/ 1221 w 220"/>
                <a:gd name="T41" fmla="*/ 828 h 192"/>
                <a:gd name="T42" fmla="*/ 1202 w 220"/>
                <a:gd name="T43" fmla="*/ 875 h 192"/>
                <a:gd name="T44" fmla="*/ 1211 w 220"/>
                <a:gd name="T45" fmla="*/ 948 h 192"/>
                <a:gd name="T46" fmla="*/ 1232 w 220"/>
                <a:gd name="T47" fmla="*/ 1148 h 192"/>
                <a:gd name="T48" fmla="*/ 1267 w 220"/>
                <a:gd name="T49" fmla="*/ 1094 h 192"/>
                <a:gd name="T50" fmla="*/ 1297 w 220"/>
                <a:gd name="T51" fmla="*/ 1013 h 192"/>
                <a:gd name="T52" fmla="*/ 1331 w 220"/>
                <a:gd name="T53" fmla="*/ 883 h 192"/>
                <a:gd name="T54" fmla="*/ 1361 w 220"/>
                <a:gd name="T55" fmla="*/ 875 h 192"/>
                <a:gd name="T56" fmla="*/ 1353 w 220"/>
                <a:gd name="T57" fmla="*/ 745 h 192"/>
                <a:gd name="T58" fmla="*/ 1353 w 220"/>
                <a:gd name="T59" fmla="*/ 629 h 192"/>
                <a:gd name="T60" fmla="*/ 1319 w 220"/>
                <a:gd name="T61" fmla="*/ 481 h 192"/>
                <a:gd name="T62" fmla="*/ 1285 w 220"/>
                <a:gd name="T63" fmla="*/ 339 h 192"/>
                <a:gd name="T64" fmla="*/ 1181 w 220"/>
                <a:gd name="T65" fmla="*/ 216 h 192"/>
                <a:gd name="T66" fmla="*/ 1062 w 220"/>
                <a:gd name="T67" fmla="*/ 151 h 192"/>
                <a:gd name="T68" fmla="*/ 1039 w 220"/>
                <a:gd name="T69" fmla="*/ 116 h 192"/>
                <a:gd name="T70" fmla="*/ 986 w 220"/>
                <a:gd name="T71" fmla="*/ 103 h 192"/>
                <a:gd name="T72" fmla="*/ 897 w 220"/>
                <a:gd name="T73" fmla="*/ 22 h 192"/>
                <a:gd name="T74" fmla="*/ 694 w 220"/>
                <a:gd name="T75" fmla="*/ 13 h 192"/>
                <a:gd name="T76" fmla="*/ 655 w 220"/>
                <a:gd name="T77" fmla="*/ 13 h 192"/>
                <a:gd name="T78" fmla="*/ 557 w 220"/>
                <a:gd name="T79" fmla="*/ 0 h 192"/>
                <a:gd name="T80" fmla="*/ 440 w 220"/>
                <a:gd name="T81" fmla="*/ 53 h 192"/>
                <a:gd name="T82" fmla="*/ 314 w 220"/>
                <a:gd name="T83" fmla="*/ 103 h 192"/>
                <a:gd name="T84" fmla="*/ 374 w 220"/>
                <a:gd name="T85" fmla="*/ 103 h 192"/>
                <a:gd name="T86" fmla="*/ 95 w 220"/>
                <a:gd name="T87" fmla="*/ 393 h 192"/>
                <a:gd name="T88" fmla="*/ 52 w 220"/>
                <a:gd name="T89" fmla="*/ 563 h 192"/>
                <a:gd name="T90" fmla="*/ 21 w 220"/>
                <a:gd name="T91" fmla="*/ 720 h 192"/>
                <a:gd name="T92" fmla="*/ 33 w 220"/>
                <a:gd name="T93" fmla="*/ 800 h 192"/>
                <a:gd name="T94" fmla="*/ 52 w 220"/>
                <a:gd name="T95" fmla="*/ 883 h 192"/>
                <a:gd name="T96" fmla="*/ 82 w 220"/>
                <a:gd name="T97" fmla="*/ 901 h 19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220" h="192">
                  <a:moveTo>
                    <a:pt x="13" y="149"/>
                  </a:moveTo>
                  <a:cubicBezTo>
                    <a:pt x="14" y="152"/>
                    <a:pt x="17" y="162"/>
                    <a:pt x="17" y="162"/>
                  </a:cubicBezTo>
                  <a:cubicBezTo>
                    <a:pt x="17" y="162"/>
                    <a:pt x="20" y="176"/>
                    <a:pt x="22" y="184"/>
                  </a:cubicBezTo>
                  <a:cubicBezTo>
                    <a:pt x="24" y="189"/>
                    <a:pt x="24" y="183"/>
                    <a:pt x="28" y="183"/>
                  </a:cubicBezTo>
                  <a:cubicBezTo>
                    <a:pt x="22" y="170"/>
                    <a:pt x="29" y="172"/>
                    <a:pt x="26" y="167"/>
                  </a:cubicBezTo>
                  <a:cubicBezTo>
                    <a:pt x="21" y="158"/>
                    <a:pt x="28" y="154"/>
                    <a:pt x="33" y="146"/>
                  </a:cubicBezTo>
                  <a:cubicBezTo>
                    <a:pt x="38" y="137"/>
                    <a:pt x="29" y="124"/>
                    <a:pt x="26" y="114"/>
                  </a:cubicBezTo>
                  <a:cubicBezTo>
                    <a:pt x="32" y="112"/>
                    <a:pt x="43" y="111"/>
                    <a:pt x="45" y="103"/>
                  </a:cubicBezTo>
                  <a:cubicBezTo>
                    <a:pt x="48" y="93"/>
                    <a:pt x="47" y="99"/>
                    <a:pt x="60" y="97"/>
                  </a:cubicBezTo>
                  <a:cubicBezTo>
                    <a:pt x="71" y="95"/>
                    <a:pt x="74" y="93"/>
                    <a:pt x="78" y="83"/>
                  </a:cubicBezTo>
                  <a:cubicBezTo>
                    <a:pt x="81" y="75"/>
                    <a:pt x="89" y="72"/>
                    <a:pt x="96" y="70"/>
                  </a:cubicBezTo>
                  <a:cubicBezTo>
                    <a:pt x="106" y="66"/>
                    <a:pt x="106" y="66"/>
                    <a:pt x="106" y="66"/>
                  </a:cubicBezTo>
                  <a:cubicBezTo>
                    <a:pt x="108" y="71"/>
                    <a:pt x="111" y="77"/>
                    <a:pt x="113" y="83"/>
                  </a:cubicBezTo>
                  <a:cubicBezTo>
                    <a:pt x="116" y="78"/>
                    <a:pt x="130" y="71"/>
                    <a:pt x="136" y="74"/>
                  </a:cubicBezTo>
                  <a:cubicBezTo>
                    <a:pt x="140" y="77"/>
                    <a:pt x="136" y="80"/>
                    <a:pt x="138" y="83"/>
                  </a:cubicBezTo>
                  <a:cubicBezTo>
                    <a:pt x="145" y="78"/>
                    <a:pt x="157" y="80"/>
                    <a:pt x="164" y="84"/>
                  </a:cubicBezTo>
                  <a:cubicBezTo>
                    <a:pt x="169" y="87"/>
                    <a:pt x="168" y="91"/>
                    <a:pt x="172" y="95"/>
                  </a:cubicBezTo>
                  <a:cubicBezTo>
                    <a:pt x="171" y="96"/>
                    <a:pt x="172" y="97"/>
                    <a:pt x="172" y="98"/>
                  </a:cubicBezTo>
                  <a:cubicBezTo>
                    <a:pt x="173" y="98"/>
                    <a:pt x="176" y="97"/>
                    <a:pt x="176" y="98"/>
                  </a:cubicBezTo>
                  <a:cubicBezTo>
                    <a:pt x="182" y="103"/>
                    <a:pt x="184" y="117"/>
                    <a:pt x="179" y="123"/>
                  </a:cubicBezTo>
                  <a:cubicBezTo>
                    <a:pt x="184" y="129"/>
                    <a:pt x="199" y="127"/>
                    <a:pt x="197" y="137"/>
                  </a:cubicBezTo>
                  <a:cubicBezTo>
                    <a:pt x="197" y="140"/>
                    <a:pt x="194" y="142"/>
                    <a:pt x="194" y="145"/>
                  </a:cubicBezTo>
                  <a:cubicBezTo>
                    <a:pt x="193" y="150"/>
                    <a:pt x="195" y="153"/>
                    <a:pt x="196" y="157"/>
                  </a:cubicBezTo>
                  <a:cubicBezTo>
                    <a:pt x="200" y="167"/>
                    <a:pt x="197" y="192"/>
                    <a:pt x="199" y="190"/>
                  </a:cubicBezTo>
                  <a:cubicBezTo>
                    <a:pt x="205" y="181"/>
                    <a:pt x="205" y="181"/>
                    <a:pt x="205" y="181"/>
                  </a:cubicBezTo>
                  <a:cubicBezTo>
                    <a:pt x="209" y="168"/>
                    <a:pt x="209" y="168"/>
                    <a:pt x="209" y="168"/>
                  </a:cubicBezTo>
                  <a:cubicBezTo>
                    <a:pt x="215" y="146"/>
                    <a:pt x="215" y="146"/>
                    <a:pt x="215" y="146"/>
                  </a:cubicBezTo>
                  <a:cubicBezTo>
                    <a:pt x="217" y="144"/>
                    <a:pt x="220" y="149"/>
                    <a:pt x="220" y="145"/>
                  </a:cubicBezTo>
                  <a:cubicBezTo>
                    <a:pt x="220" y="140"/>
                    <a:pt x="218" y="128"/>
                    <a:pt x="219" y="123"/>
                  </a:cubicBezTo>
                  <a:cubicBezTo>
                    <a:pt x="219" y="119"/>
                    <a:pt x="219" y="108"/>
                    <a:pt x="219" y="104"/>
                  </a:cubicBezTo>
                  <a:cubicBezTo>
                    <a:pt x="220" y="96"/>
                    <a:pt x="215" y="88"/>
                    <a:pt x="213" y="80"/>
                  </a:cubicBezTo>
                  <a:cubicBezTo>
                    <a:pt x="211" y="72"/>
                    <a:pt x="211" y="64"/>
                    <a:pt x="208" y="56"/>
                  </a:cubicBezTo>
                  <a:cubicBezTo>
                    <a:pt x="206" y="47"/>
                    <a:pt x="199" y="41"/>
                    <a:pt x="191" y="36"/>
                  </a:cubicBezTo>
                  <a:cubicBezTo>
                    <a:pt x="184" y="32"/>
                    <a:pt x="176" y="32"/>
                    <a:pt x="172" y="25"/>
                  </a:cubicBezTo>
                  <a:cubicBezTo>
                    <a:pt x="170" y="22"/>
                    <a:pt x="172" y="22"/>
                    <a:pt x="168" y="19"/>
                  </a:cubicBezTo>
                  <a:cubicBezTo>
                    <a:pt x="166" y="18"/>
                    <a:pt x="161" y="18"/>
                    <a:pt x="159" y="17"/>
                  </a:cubicBezTo>
                  <a:cubicBezTo>
                    <a:pt x="152" y="15"/>
                    <a:pt x="143" y="12"/>
                    <a:pt x="145" y="4"/>
                  </a:cubicBezTo>
                  <a:cubicBezTo>
                    <a:pt x="136" y="1"/>
                    <a:pt x="120" y="9"/>
                    <a:pt x="112" y="2"/>
                  </a:cubicBezTo>
                  <a:cubicBezTo>
                    <a:pt x="106" y="2"/>
                    <a:pt x="106" y="2"/>
                    <a:pt x="106" y="2"/>
                  </a:cubicBezTo>
                  <a:cubicBezTo>
                    <a:pt x="101" y="3"/>
                    <a:pt x="94" y="2"/>
                    <a:pt x="90" y="0"/>
                  </a:cubicBezTo>
                  <a:cubicBezTo>
                    <a:pt x="87" y="4"/>
                    <a:pt x="77" y="8"/>
                    <a:pt x="71" y="9"/>
                  </a:cubicBezTo>
                  <a:cubicBezTo>
                    <a:pt x="64" y="9"/>
                    <a:pt x="56" y="10"/>
                    <a:pt x="51" y="17"/>
                  </a:cubicBezTo>
                  <a:cubicBezTo>
                    <a:pt x="54" y="16"/>
                    <a:pt x="58" y="15"/>
                    <a:pt x="60" y="17"/>
                  </a:cubicBezTo>
                  <a:cubicBezTo>
                    <a:pt x="40" y="27"/>
                    <a:pt x="17" y="42"/>
                    <a:pt x="15" y="65"/>
                  </a:cubicBezTo>
                  <a:cubicBezTo>
                    <a:pt x="14" y="75"/>
                    <a:pt x="9" y="83"/>
                    <a:pt x="8" y="93"/>
                  </a:cubicBezTo>
                  <a:cubicBezTo>
                    <a:pt x="8" y="104"/>
                    <a:pt x="0" y="109"/>
                    <a:pt x="3" y="119"/>
                  </a:cubicBezTo>
                  <a:cubicBezTo>
                    <a:pt x="2" y="126"/>
                    <a:pt x="5" y="125"/>
                    <a:pt x="5" y="132"/>
                  </a:cubicBezTo>
                  <a:cubicBezTo>
                    <a:pt x="3" y="138"/>
                    <a:pt x="8" y="146"/>
                    <a:pt x="8" y="146"/>
                  </a:cubicBezTo>
                  <a:lnTo>
                    <a:pt x="13" y="149"/>
                  </a:lnTo>
                  <a:close/>
                </a:path>
              </a:pathLst>
            </a:custGeom>
            <a:solidFill>
              <a:srgbClr val="EFDA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907" name="Freeform 109">
              <a:extLst>
                <a:ext uri="{FF2B5EF4-FFF2-40B4-BE49-F238E27FC236}">
                  <a16:creationId xmlns:a16="http://schemas.microsoft.com/office/drawing/2014/main" id="{89D6FAAB-FF18-48B6-AAD9-5BF51152776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1" y="810"/>
              <a:ext cx="342" cy="400"/>
            </a:xfrm>
            <a:custGeom>
              <a:avLst/>
              <a:gdLst>
                <a:gd name="T0" fmla="*/ 1319 w 217"/>
                <a:gd name="T1" fmla="*/ 489 h 255"/>
                <a:gd name="T2" fmla="*/ 1307 w 217"/>
                <a:gd name="T3" fmla="*/ 482 h 255"/>
                <a:gd name="T4" fmla="*/ 1297 w 217"/>
                <a:gd name="T5" fmla="*/ 482 h 255"/>
                <a:gd name="T6" fmla="*/ 1259 w 217"/>
                <a:gd name="T7" fmla="*/ 618 h 255"/>
                <a:gd name="T8" fmla="*/ 1245 w 217"/>
                <a:gd name="T9" fmla="*/ 653 h 255"/>
                <a:gd name="T10" fmla="*/ 1210 w 217"/>
                <a:gd name="T11" fmla="*/ 733 h 255"/>
                <a:gd name="T12" fmla="*/ 1210 w 217"/>
                <a:gd name="T13" fmla="*/ 733 h 255"/>
                <a:gd name="T14" fmla="*/ 1198 w 217"/>
                <a:gd name="T15" fmla="*/ 753 h 255"/>
                <a:gd name="T16" fmla="*/ 1177 w 217"/>
                <a:gd name="T17" fmla="*/ 551 h 255"/>
                <a:gd name="T18" fmla="*/ 1168 w 217"/>
                <a:gd name="T19" fmla="*/ 480 h 255"/>
                <a:gd name="T20" fmla="*/ 1187 w 217"/>
                <a:gd name="T21" fmla="*/ 428 h 255"/>
                <a:gd name="T22" fmla="*/ 1073 w 217"/>
                <a:gd name="T23" fmla="*/ 345 h 255"/>
                <a:gd name="T24" fmla="*/ 1058 w 217"/>
                <a:gd name="T25" fmla="*/ 191 h 255"/>
                <a:gd name="T26" fmla="*/ 1028 w 217"/>
                <a:gd name="T27" fmla="*/ 191 h 255"/>
                <a:gd name="T28" fmla="*/ 1028 w 217"/>
                <a:gd name="T29" fmla="*/ 174 h 255"/>
                <a:gd name="T30" fmla="*/ 983 w 217"/>
                <a:gd name="T31" fmla="*/ 108 h 255"/>
                <a:gd name="T32" fmla="*/ 823 w 217"/>
                <a:gd name="T33" fmla="*/ 104 h 255"/>
                <a:gd name="T34" fmla="*/ 807 w 217"/>
                <a:gd name="T35" fmla="*/ 49 h 255"/>
                <a:gd name="T36" fmla="*/ 665 w 217"/>
                <a:gd name="T37" fmla="*/ 104 h 255"/>
                <a:gd name="T38" fmla="*/ 624 w 217"/>
                <a:gd name="T39" fmla="*/ 0 h 255"/>
                <a:gd name="T40" fmla="*/ 559 w 217"/>
                <a:gd name="T41" fmla="*/ 22 h 255"/>
                <a:gd name="T42" fmla="*/ 449 w 217"/>
                <a:gd name="T43" fmla="*/ 104 h 255"/>
                <a:gd name="T44" fmla="*/ 340 w 217"/>
                <a:gd name="T45" fmla="*/ 190 h 255"/>
                <a:gd name="T46" fmla="*/ 246 w 217"/>
                <a:gd name="T47" fmla="*/ 224 h 255"/>
                <a:gd name="T48" fmla="*/ 129 w 217"/>
                <a:gd name="T49" fmla="*/ 290 h 255"/>
                <a:gd name="T50" fmla="*/ 172 w 217"/>
                <a:gd name="T51" fmla="*/ 482 h 255"/>
                <a:gd name="T52" fmla="*/ 129 w 217"/>
                <a:gd name="T53" fmla="*/ 610 h 255"/>
                <a:gd name="T54" fmla="*/ 142 w 217"/>
                <a:gd name="T55" fmla="*/ 711 h 255"/>
                <a:gd name="T56" fmla="*/ 107 w 217"/>
                <a:gd name="T57" fmla="*/ 714 h 255"/>
                <a:gd name="T58" fmla="*/ 74 w 217"/>
                <a:gd name="T59" fmla="*/ 584 h 255"/>
                <a:gd name="T60" fmla="*/ 61 w 217"/>
                <a:gd name="T61" fmla="*/ 532 h 255"/>
                <a:gd name="T62" fmla="*/ 55 w 217"/>
                <a:gd name="T63" fmla="*/ 510 h 255"/>
                <a:gd name="T64" fmla="*/ 55 w 217"/>
                <a:gd name="T65" fmla="*/ 502 h 255"/>
                <a:gd name="T66" fmla="*/ 35 w 217"/>
                <a:gd name="T67" fmla="*/ 482 h 255"/>
                <a:gd name="T68" fmla="*/ 0 w 217"/>
                <a:gd name="T69" fmla="*/ 532 h 255"/>
                <a:gd name="T70" fmla="*/ 22 w 217"/>
                <a:gd name="T71" fmla="*/ 653 h 255"/>
                <a:gd name="T72" fmla="*/ 50 w 217"/>
                <a:gd name="T73" fmla="*/ 780 h 255"/>
                <a:gd name="T74" fmla="*/ 74 w 217"/>
                <a:gd name="T75" fmla="*/ 864 h 255"/>
                <a:gd name="T76" fmla="*/ 107 w 217"/>
                <a:gd name="T77" fmla="*/ 925 h 255"/>
                <a:gd name="T78" fmla="*/ 169 w 217"/>
                <a:gd name="T79" fmla="*/ 977 h 255"/>
                <a:gd name="T80" fmla="*/ 211 w 217"/>
                <a:gd name="T81" fmla="*/ 1200 h 255"/>
                <a:gd name="T82" fmla="*/ 427 w 217"/>
                <a:gd name="T83" fmla="*/ 1440 h 255"/>
                <a:gd name="T84" fmla="*/ 665 w 217"/>
                <a:gd name="T85" fmla="*/ 1544 h 255"/>
                <a:gd name="T86" fmla="*/ 900 w 217"/>
                <a:gd name="T87" fmla="*/ 1440 h 255"/>
                <a:gd name="T88" fmla="*/ 1116 w 217"/>
                <a:gd name="T89" fmla="*/ 1200 h 255"/>
                <a:gd name="T90" fmla="*/ 1169 w 217"/>
                <a:gd name="T91" fmla="*/ 977 h 255"/>
                <a:gd name="T92" fmla="*/ 1229 w 217"/>
                <a:gd name="T93" fmla="*/ 925 h 255"/>
                <a:gd name="T94" fmla="*/ 1264 w 217"/>
                <a:gd name="T95" fmla="*/ 864 h 255"/>
                <a:gd name="T96" fmla="*/ 1284 w 217"/>
                <a:gd name="T97" fmla="*/ 780 h 255"/>
                <a:gd name="T98" fmla="*/ 1307 w 217"/>
                <a:gd name="T99" fmla="*/ 653 h 255"/>
                <a:gd name="T100" fmla="*/ 1338 w 217"/>
                <a:gd name="T101" fmla="*/ 532 h 255"/>
                <a:gd name="T102" fmla="*/ 1319 w 217"/>
                <a:gd name="T103" fmla="*/ 489 h 255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217" h="255">
                  <a:moveTo>
                    <a:pt x="214" y="81"/>
                  </a:moveTo>
                  <a:cubicBezTo>
                    <a:pt x="214" y="80"/>
                    <a:pt x="213" y="80"/>
                    <a:pt x="212" y="80"/>
                  </a:cubicBezTo>
                  <a:cubicBezTo>
                    <a:pt x="212" y="80"/>
                    <a:pt x="211" y="80"/>
                    <a:pt x="210" y="80"/>
                  </a:cubicBezTo>
                  <a:cubicBezTo>
                    <a:pt x="204" y="102"/>
                    <a:pt x="204" y="102"/>
                    <a:pt x="204" y="102"/>
                  </a:cubicBezTo>
                  <a:cubicBezTo>
                    <a:pt x="202" y="108"/>
                    <a:pt x="202" y="108"/>
                    <a:pt x="202" y="108"/>
                  </a:cubicBezTo>
                  <a:cubicBezTo>
                    <a:pt x="201" y="114"/>
                    <a:pt x="196" y="121"/>
                    <a:pt x="196" y="121"/>
                  </a:cubicBezTo>
                  <a:cubicBezTo>
                    <a:pt x="196" y="121"/>
                    <a:pt x="196" y="121"/>
                    <a:pt x="196" y="121"/>
                  </a:cubicBezTo>
                  <a:cubicBezTo>
                    <a:pt x="194" y="124"/>
                    <a:pt x="194" y="124"/>
                    <a:pt x="194" y="124"/>
                  </a:cubicBezTo>
                  <a:cubicBezTo>
                    <a:pt x="192" y="126"/>
                    <a:pt x="195" y="101"/>
                    <a:pt x="191" y="91"/>
                  </a:cubicBezTo>
                  <a:cubicBezTo>
                    <a:pt x="190" y="87"/>
                    <a:pt x="188" y="84"/>
                    <a:pt x="189" y="79"/>
                  </a:cubicBezTo>
                  <a:cubicBezTo>
                    <a:pt x="189" y="76"/>
                    <a:pt x="192" y="74"/>
                    <a:pt x="192" y="71"/>
                  </a:cubicBezTo>
                  <a:cubicBezTo>
                    <a:pt x="194" y="61"/>
                    <a:pt x="179" y="63"/>
                    <a:pt x="174" y="57"/>
                  </a:cubicBezTo>
                  <a:cubicBezTo>
                    <a:pt x="179" y="51"/>
                    <a:pt x="177" y="37"/>
                    <a:pt x="171" y="32"/>
                  </a:cubicBezTo>
                  <a:cubicBezTo>
                    <a:pt x="171" y="31"/>
                    <a:pt x="168" y="32"/>
                    <a:pt x="167" y="32"/>
                  </a:cubicBezTo>
                  <a:cubicBezTo>
                    <a:pt x="167" y="31"/>
                    <a:pt x="166" y="30"/>
                    <a:pt x="167" y="29"/>
                  </a:cubicBezTo>
                  <a:cubicBezTo>
                    <a:pt x="163" y="25"/>
                    <a:pt x="164" y="21"/>
                    <a:pt x="159" y="18"/>
                  </a:cubicBezTo>
                  <a:cubicBezTo>
                    <a:pt x="152" y="14"/>
                    <a:pt x="140" y="12"/>
                    <a:pt x="133" y="17"/>
                  </a:cubicBezTo>
                  <a:cubicBezTo>
                    <a:pt x="131" y="14"/>
                    <a:pt x="135" y="11"/>
                    <a:pt x="131" y="8"/>
                  </a:cubicBezTo>
                  <a:cubicBezTo>
                    <a:pt x="125" y="5"/>
                    <a:pt x="111" y="12"/>
                    <a:pt x="108" y="17"/>
                  </a:cubicBezTo>
                  <a:cubicBezTo>
                    <a:pt x="106" y="11"/>
                    <a:pt x="103" y="5"/>
                    <a:pt x="101" y="0"/>
                  </a:cubicBezTo>
                  <a:cubicBezTo>
                    <a:pt x="91" y="4"/>
                    <a:pt x="91" y="4"/>
                    <a:pt x="91" y="4"/>
                  </a:cubicBezTo>
                  <a:cubicBezTo>
                    <a:pt x="84" y="6"/>
                    <a:pt x="76" y="9"/>
                    <a:pt x="73" y="17"/>
                  </a:cubicBezTo>
                  <a:cubicBezTo>
                    <a:pt x="69" y="27"/>
                    <a:pt x="66" y="29"/>
                    <a:pt x="55" y="31"/>
                  </a:cubicBezTo>
                  <a:cubicBezTo>
                    <a:pt x="42" y="33"/>
                    <a:pt x="43" y="27"/>
                    <a:pt x="40" y="37"/>
                  </a:cubicBezTo>
                  <a:cubicBezTo>
                    <a:pt x="38" y="45"/>
                    <a:pt x="27" y="46"/>
                    <a:pt x="21" y="48"/>
                  </a:cubicBezTo>
                  <a:cubicBezTo>
                    <a:pt x="24" y="58"/>
                    <a:pt x="33" y="71"/>
                    <a:pt x="28" y="80"/>
                  </a:cubicBezTo>
                  <a:cubicBezTo>
                    <a:pt x="23" y="88"/>
                    <a:pt x="16" y="92"/>
                    <a:pt x="21" y="101"/>
                  </a:cubicBezTo>
                  <a:cubicBezTo>
                    <a:pt x="24" y="106"/>
                    <a:pt x="17" y="104"/>
                    <a:pt x="23" y="117"/>
                  </a:cubicBezTo>
                  <a:cubicBezTo>
                    <a:pt x="19" y="117"/>
                    <a:pt x="19" y="123"/>
                    <a:pt x="17" y="118"/>
                  </a:cubicBezTo>
                  <a:cubicBezTo>
                    <a:pt x="15" y="110"/>
                    <a:pt x="12" y="96"/>
                    <a:pt x="12" y="96"/>
                  </a:cubicBezTo>
                  <a:cubicBezTo>
                    <a:pt x="12" y="96"/>
                    <a:pt x="11" y="92"/>
                    <a:pt x="10" y="88"/>
                  </a:cubicBezTo>
                  <a:cubicBezTo>
                    <a:pt x="10" y="86"/>
                    <a:pt x="9" y="85"/>
                    <a:pt x="9" y="84"/>
                  </a:cubicBezTo>
                  <a:cubicBezTo>
                    <a:pt x="9" y="84"/>
                    <a:pt x="9" y="84"/>
                    <a:pt x="9" y="83"/>
                  </a:cubicBezTo>
                  <a:cubicBezTo>
                    <a:pt x="9" y="82"/>
                    <a:pt x="6" y="80"/>
                    <a:pt x="6" y="80"/>
                  </a:cubicBezTo>
                  <a:cubicBezTo>
                    <a:pt x="3" y="78"/>
                    <a:pt x="0" y="82"/>
                    <a:pt x="0" y="88"/>
                  </a:cubicBezTo>
                  <a:cubicBezTo>
                    <a:pt x="0" y="94"/>
                    <a:pt x="4" y="104"/>
                    <a:pt x="4" y="108"/>
                  </a:cubicBezTo>
                  <a:cubicBezTo>
                    <a:pt x="4" y="112"/>
                    <a:pt x="6" y="123"/>
                    <a:pt x="8" y="129"/>
                  </a:cubicBezTo>
                  <a:cubicBezTo>
                    <a:pt x="10" y="136"/>
                    <a:pt x="9" y="139"/>
                    <a:pt x="12" y="143"/>
                  </a:cubicBezTo>
                  <a:cubicBezTo>
                    <a:pt x="14" y="147"/>
                    <a:pt x="15" y="150"/>
                    <a:pt x="17" y="153"/>
                  </a:cubicBezTo>
                  <a:cubicBezTo>
                    <a:pt x="20" y="156"/>
                    <a:pt x="25" y="160"/>
                    <a:pt x="27" y="161"/>
                  </a:cubicBezTo>
                  <a:cubicBezTo>
                    <a:pt x="27" y="170"/>
                    <a:pt x="30" y="190"/>
                    <a:pt x="34" y="198"/>
                  </a:cubicBezTo>
                  <a:cubicBezTo>
                    <a:pt x="39" y="207"/>
                    <a:pt x="57" y="230"/>
                    <a:pt x="69" y="238"/>
                  </a:cubicBezTo>
                  <a:cubicBezTo>
                    <a:pt x="80" y="246"/>
                    <a:pt x="87" y="255"/>
                    <a:pt x="108" y="255"/>
                  </a:cubicBezTo>
                  <a:cubicBezTo>
                    <a:pt x="128" y="255"/>
                    <a:pt x="135" y="246"/>
                    <a:pt x="146" y="238"/>
                  </a:cubicBezTo>
                  <a:cubicBezTo>
                    <a:pt x="158" y="230"/>
                    <a:pt x="177" y="208"/>
                    <a:pt x="181" y="198"/>
                  </a:cubicBezTo>
                  <a:cubicBezTo>
                    <a:pt x="185" y="189"/>
                    <a:pt x="189" y="170"/>
                    <a:pt x="190" y="161"/>
                  </a:cubicBezTo>
                  <a:cubicBezTo>
                    <a:pt x="192" y="160"/>
                    <a:pt x="197" y="156"/>
                    <a:pt x="199" y="153"/>
                  </a:cubicBezTo>
                  <a:cubicBezTo>
                    <a:pt x="202" y="150"/>
                    <a:pt x="203" y="147"/>
                    <a:pt x="205" y="143"/>
                  </a:cubicBezTo>
                  <a:cubicBezTo>
                    <a:pt x="207" y="139"/>
                    <a:pt x="206" y="136"/>
                    <a:pt x="208" y="129"/>
                  </a:cubicBezTo>
                  <a:cubicBezTo>
                    <a:pt x="211" y="123"/>
                    <a:pt x="212" y="112"/>
                    <a:pt x="212" y="108"/>
                  </a:cubicBezTo>
                  <a:cubicBezTo>
                    <a:pt x="212" y="104"/>
                    <a:pt x="217" y="94"/>
                    <a:pt x="217" y="88"/>
                  </a:cubicBezTo>
                  <a:cubicBezTo>
                    <a:pt x="217" y="85"/>
                    <a:pt x="216" y="82"/>
                    <a:pt x="214" y="81"/>
                  </a:cubicBezTo>
                </a:path>
              </a:pathLst>
            </a:custGeom>
            <a:solidFill>
              <a:srgbClr val="FEF2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908" name="Freeform 110">
              <a:extLst>
                <a:ext uri="{FF2B5EF4-FFF2-40B4-BE49-F238E27FC236}">
                  <a16:creationId xmlns:a16="http://schemas.microsoft.com/office/drawing/2014/main" id="{09BD94D7-B868-4E4E-AC9E-140C180DA93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8" y="940"/>
              <a:ext cx="95" cy="87"/>
            </a:xfrm>
            <a:custGeom>
              <a:avLst/>
              <a:gdLst>
                <a:gd name="T0" fmla="*/ 40 w 60"/>
                <a:gd name="T1" fmla="*/ 95 h 55"/>
                <a:gd name="T2" fmla="*/ 347 w 60"/>
                <a:gd name="T3" fmla="*/ 111 h 55"/>
                <a:gd name="T4" fmla="*/ 301 w 60"/>
                <a:gd name="T5" fmla="*/ 345 h 55"/>
                <a:gd name="T6" fmla="*/ 293 w 60"/>
                <a:gd name="T7" fmla="*/ 212 h 55"/>
                <a:gd name="T8" fmla="*/ 206 w 60"/>
                <a:gd name="T9" fmla="*/ 233 h 55"/>
                <a:gd name="T10" fmla="*/ 0 w 60"/>
                <a:gd name="T11" fmla="*/ 138 h 5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0" h="55">
                  <a:moveTo>
                    <a:pt x="6" y="15"/>
                  </a:moveTo>
                  <a:cubicBezTo>
                    <a:pt x="19" y="7"/>
                    <a:pt x="48" y="0"/>
                    <a:pt x="55" y="18"/>
                  </a:cubicBezTo>
                  <a:cubicBezTo>
                    <a:pt x="60" y="28"/>
                    <a:pt x="57" y="49"/>
                    <a:pt x="48" y="55"/>
                  </a:cubicBezTo>
                  <a:cubicBezTo>
                    <a:pt x="48" y="49"/>
                    <a:pt x="52" y="37"/>
                    <a:pt x="47" y="34"/>
                  </a:cubicBezTo>
                  <a:cubicBezTo>
                    <a:pt x="45" y="33"/>
                    <a:pt x="36" y="37"/>
                    <a:pt x="33" y="37"/>
                  </a:cubicBezTo>
                  <a:cubicBezTo>
                    <a:pt x="22" y="36"/>
                    <a:pt x="9" y="28"/>
                    <a:pt x="0" y="22"/>
                  </a:cubicBezTo>
                </a:path>
              </a:pathLst>
            </a:custGeom>
            <a:solidFill>
              <a:srgbClr val="FE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909" name="Freeform 111">
              <a:extLst>
                <a:ext uri="{FF2B5EF4-FFF2-40B4-BE49-F238E27FC236}">
                  <a16:creationId xmlns:a16="http://schemas.microsoft.com/office/drawing/2014/main" id="{ACC1057D-4069-4A6A-A411-3EE6198D2542}"/>
                </a:ext>
              </a:extLst>
            </p:cNvPr>
            <p:cNvSpPr>
              <a:spLocks/>
            </p:cNvSpPr>
            <p:nvPr/>
          </p:nvSpPr>
          <p:spPr bwMode="auto">
            <a:xfrm>
              <a:off x="555" y="1122"/>
              <a:ext cx="1293" cy="2943"/>
            </a:xfrm>
            <a:custGeom>
              <a:avLst/>
              <a:gdLst>
                <a:gd name="T0" fmla="*/ 4879 w 820"/>
                <a:gd name="T1" fmla="*/ 5215 h 1876"/>
                <a:gd name="T2" fmla="*/ 4587 w 820"/>
                <a:gd name="T3" fmla="*/ 4529 h 1876"/>
                <a:gd name="T4" fmla="*/ 4418 w 820"/>
                <a:gd name="T5" fmla="*/ 2788 h 1876"/>
                <a:gd name="T6" fmla="*/ 3888 w 820"/>
                <a:gd name="T7" fmla="*/ 788 h 1876"/>
                <a:gd name="T8" fmla="*/ 2988 w 820"/>
                <a:gd name="T9" fmla="*/ 0 h 1876"/>
                <a:gd name="T10" fmla="*/ 2293 w 820"/>
                <a:gd name="T11" fmla="*/ 237 h 1876"/>
                <a:gd name="T12" fmla="*/ 1466 w 820"/>
                <a:gd name="T13" fmla="*/ 693 h 1876"/>
                <a:gd name="T14" fmla="*/ 762 w 820"/>
                <a:gd name="T15" fmla="*/ 1903 h 1876"/>
                <a:gd name="T16" fmla="*/ 505 w 820"/>
                <a:gd name="T17" fmla="*/ 4215 h 1876"/>
                <a:gd name="T18" fmla="*/ 440 w 820"/>
                <a:gd name="T19" fmla="*/ 4899 h 1876"/>
                <a:gd name="T20" fmla="*/ 43 w 820"/>
                <a:gd name="T21" fmla="*/ 5602 h 1876"/>
                <a:gd name="T22" fmla="*/ 314 w 820"/>
                <a:gd name="T23" fmla="*/ 5431 h 1876"/>
                <a:gd name="T24" fmla="*/ 440 w 820"/>
                <a:gd name="T25" fmla="*/ 6049 h 1876"/>
                <a:gd name="T26" fmla="*/ 673 w 820"/>
                <a:gd name="T27" fmla="*/ 6070 h 1876"/>
                <a:gd name="T28" fmla="*/ 823 w 820"/>
                <a:gd name="T29" fmla="*/ 6015 h 1876"/>
                <a:gd name="T30" fmla="*/ 978 w 820"/>
                <a:gd name="T31" fmla="*/ 5431 h 1876"/>
                <a:gd name="T32" fmla="*/ 922 w 820"/>
                <a:gd name="T33" fmla="*/ 4634 h 1876"/>
                <a:gd name="T34" fmla="*/ 1310 w 820"/>
                <a:gd name="T35" fmla="*/ 2648 h 1876"/>
                <a:gd name="T36" fmla="*/ 1337 w 820"/>
                <a:gd name="T37" fmla="*/ 2397 h 1876"/>
                <a:gd name="T38" fmla="*/ 1490 w 820"/>
                <a:gd name="T39" fmla="*/ 3993 h 1876"/>
                <a:gd name="T40" fmla="*/ 1509 w 820"/>
                <a:gd name="T41" fmla="*/ 7317 h 1876"/>
                <a:gd name="T42" fmla="*/ 1616 w 820"/>
                <a:gd name="T43" fmla="*/ 9022 h 1876"/>
                <a:gd name="T44" fmla="*/ 1922 w 820"/>
                <a:gd name="T45" fmla="*/ 10595 h 1876"/>
                <a:gd name="T46" fmla="*/ 1564 w 820"/>
                <a:gd name="T47" fmla="*/ 11064 h 1876"/>
                <a:gd name="T48" fmla="*/ 1556 w 820"/>
                <a:gd name="T49" fmla="*/ 11188 h 1876"/>
                <a:gd name="T50" fmla="*/ 1651 w 820"/>
                <a:gd name="T51" fmla="*/ 11246 h 1876"/>
                <a:gd name="T52" fmla="*/ 1992 w 820"/>
                <a:gd name="T53" fmla="*/ 11289 h 1876"/>
                <a:gd name="T54" fmla="*/ 2359 w 820"/>
                <a:gd name="T55" fmla="*/ 11146 h 1876"/>
                <a:gd name="T56" fmla="*/ 2387 w 820"/>
                <a:gd name="T57" fmla="*/ 10501 h 1876"/>
                <a:gd name="T58" fmla="*/ 2419 w 820"/>
                <a:gd name="T59" fmla="*/ 8796 h 1876"/>
                <a:gd name="T60" fmla="*/ 2461 w 820"/>
                <a:gd name="T61" fmla="*/ 6572 h 1876"/>
                <a:gd name="T62" fmla="*/ 2603 w 820"/>
                <a:gd name="T63" fmla="*/ 6572 h 1876"/>
                <a:gd name="T64" fmla="*/ 2651 w 820"/>
                <a:gd name="T65" fmla="*/ 8796 h 1876"/>
                <a:gd name="T66" fmla="*/ 2682 w 820"/>
                <a:gd name="T67" fmla="*/ 10501 h 1876"/>
                <a:gd name="T68" fmla="*/ 2700 w 820"/>
                <a:gd name="T69" fmla="*/ 11146 h 1876"/>
                <a:gd name="T70" fmla="*/ 3073 w 820"/>
                <a:gd name="T71" fmla="*/ 11289 h 1876"/>
                <a:gd name="T72" fmla="*/ 3411 w 820"/>
                <a:gd name="T73" fmla="*/ 11254 h 1876"/>
                <a:gd name="T74" fmla="*/ 3513 w 820"/>
                <a:gd name="T75" fmla="*/ 11188 h 1876"/>
                <a:gd name="T76" fmla="*/ 3505 w 820"/>
                <a:gd name="T77" fmla="*/ 11064 h 1876"/>
                <a:gd name="T78" fmla="*/ 3141 w 820"/>
                <a:gd name="T79" fmla="*/ 10595 h 1876"/>
                <a:gd name="T80" fmla="*/ 3453 w 820"/>
                <a:gd name="T81" fmla="*/ 9022 h 1876"/>
                <a:gd name="T82" fmla="*/ 3560 w 820"/>
                <a:gd name="T83" fmla="*/ 7317 h 1876"/>
                <a:gd name="T84" fmla="*/ 3732 w 820"/>
                <a:gd name="T85" fmla="*/ 4725 h 1876"/>
                <a:gd name="T86" fmla="*/ 3704 w 820"/>
                <a:gd name="T87" fmla="*/ 2734 h 1876"/>
                <a:gd name="T88" fmla="*/ 3740 w 820"/>
                <a:gd name="T89" fmla="*/ 2519 h 1876"/>
                <a:gd name="T90" fmla="*/ 3849 w 820"/>
                <a:gd name="T91" fmla="*/ 3792 h 1876"/>
                <a:gd name="T92" fmla="*/ 4155 w 820"/>
                <a:gd name="T93" fmla="*/ 4973 h 1876"/>
                <a:gd name="T94" fmla="*/ 4180 w 820"/>
                <a:gd name="T95" fmla="*/ 5833 h 1876"/>
                <a:gd name="T96" fmla="*/ 4358 w 820"/>
                <a:gd name="T97" fmla="*/ 6110 h 1876"/>
                <a:gd name="T98" fmla="*/ 4521 w 820"/>
                <a:gd name="T99" fmla="*/ 6093 h 1876"/>
                <a:gd name="T100" fmla="*/ 4697 w 820"/>
                <a:gd name="T101" fmla="*/ 5626 h 1876"/>
                <a:gd name="T102" fmla="*/ 4991 w 820"/>
                <a:gd name="T103" fmla="*/ 5710 h 187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820" h="1876">
                  <a:moveTo>
                    <a:pt x="813" y="925"/>
                  </a:moveTo>
                  <a:cubicBezTo>
                    <a:pt x="809" y="915"/>
                    <a:pt x="808" y="904"/>
                    <a:pt x="804" y="899"/>
                  </a:cubicBezTo>
                  <a:cubicBezTo>
                    <a:pt x="801" y="894"/>
                    <a:pt x="795" y="869"/>
                    <a:pt x="789" y="861"/>
                  </a:cubicBezTo>
                  <a:cubicBezTo>
                    <a:pt x="782" y="852"/>
                    <a:pt x="757" y="815"/>
                    <a:pt x="751" y="809"/>
                  </a:cubicBezTo>
                  <a:cubicBezTo>
                    <a:pt x="748" y="805"/>
                    <a:pt x="750" y="791"/>
                    <a:pt x="747" y="781"/>
                  </a:cubicBezTo>
                  <a:cubicBezTo>
                    <a:pt x="744" y="771"/>
                    <a:pt x="745" y="760"/>
                    <a:pt x="742" y="748"/>
                  </a:cubicBezTo>
                  <a:cubicBezTo>
                    <a:pt x="739" y="736"/>
                    <a:pt x="739" y="713"/>
                    <a:pt x="738" y="696"/>
                  </a:cubicBezTo>
                  <a:cubicBezTo>
                    <a:pt x="737" y="669"/>
                    <a:pt x="737" y="560"/>
                    <a:pt x="721" y="521"/>
                  </a:cubicBezTo>
                  <a:cubicBezTo>
                    <a:pt x="717" y="508"/>
                    <a:pt x="714" y="488"/>
                    <a:pt x="715" y="460"/>
                  </a:cubicBezTo>
                  <a:cubicBezTo>
                    <a:pt x="713" y="383"/>
                    <a:pt x="696" y="338"/>
                    <a:pt x="697" y="314"/>
                  </a:cubicBezTo>
                  <a:cubicBezTo>
                    <a:pt x="702" y="279"/>
                    <a:pt x="695" y="242"/>
                    <a:pt x="688" y="212"/>
                  </a:cubicBezTo>
                  <a:cubicBezTo>
                    <a:pt x="674" y="149"/>
                    <a:pt x="643" y="133"/>
                    <a:pt x="629" y="130"/>
                  </a:cubicBezTo>
                  <a:cubicBezTo>
                    <a:pt x="615" y="127"/>
                    <a:pt x="593" y="125"/>
                    <a:pt x="583" y="115"/>
                  </a:cubicBezTo>
                  <a:cubicBezTo>
                    <a:pt x="576" y="109"/>
                    <a:pt x="527" y="87"/>
                    <a:pt x="513" y="85"/>
                  </a:cubicBezTo>
                  <a:cubicBezTo>
                    <a:pt x="476" y="78"/>
                    <a:pt x="483" y="13"/>
                    <a:pt x="483" y="0"/>
                  </a:cubicBezTo>
                  <a:cubicBezTo>
                    <a:pt x="479" y="10"/>
                    <a:pt x="460" y="31"/>
                    <a:pt x="448" y="39"/>
                  </a:cubicBezTo>
                  <a:cubicBezTo>
                    <a:pt x="437" y="47"/>
                    <a:pt x="430" y="56"/>
                    <a:pt x="410" y="56"/>
                  </a:cubicBezTo>
                  <a:cubicBezTo>
                    <a:pt x="389" y="56"/>
                    <a:pt x="382" y="47"/>
                    <a:pt x="371" y="39"/>
                  </a:cubicBezTo>
                  <a:cubicBezTo>
                    <a:pt x="360" y="31"/>
                    <a:pt x="343" y="11"/>
                    <a:pt x="337" y="1"/>
                  </a:cubicBezTo>
                  <a:cubicBezTo>
                    <a:pt x="338" y="17"/>
                    <a:pt x="343" y="79"/>
                    <a:pt x="307" y="85"/>
                  </a:cubicBezTo>
                  <a:cubicBezTo>
                    <a:pt x="293" y="87"/>
                    <a:pt x="244" y="109"/>
                    <a:pt x="237" y="115"/>
                  </a:cubicBezTo>
                  <a:cubicBezTo>
                    <a:pt x="227" y="125"/>
                    <a:pt x="205" y="127"/>
                    <a:pt x="191" y="130"/>
                  </a:cubicBezTo>
                  <a:cubicBezTo>
                    <a:pt x="177" y="133"/>
                    <a:pt x="146" y="149"/>
                    <a:pt x="132" y="212"/>
                  </a:cubicBezTo>
                  <a:cubicBezTo>
                    <a:pt x="125" y="242"/>
                    <a:pt x="118" y="279"/>
                    <a:pt x="123" y="314"/>
                  </a:cubicBezTo>
                  <a:cubicBezTo>
                    <a:pt x="124" y="338"/>
                    <a:pt x="107" y="383"/>
                    <a:pt x="105" y="460"/>
                  </a:cubicBezTo>
                  <a:cubicBezTo>
                    <a:pt x="106" y="488"/>
                    <a:pt x="103" y="508"/>
                    <a:pt x="99" y="521"/>
                  </a:cubicBezTo>
                  <a:cubicBezTo>
                    <a:pt x="83" y="560"/>
                    <a:pt x="83" y="669"/>
                    <a:pt x="82" y="696"/>
                  </a:cubicBezTo>
                  <a:cubicBezTo>
                    <a:pt x="81" y="713"/>
                    <a:pt x="81" y="736"/>
                    <a:pt x="78" y="748"/>
                  </a:cubicBezTo>
                  <a:cubicBezTo>
                    <a:pt x="75" y="760"/>
                    <a:pt x="78" y="771"/>
                    <a:pt x="74" y="781"/>
                  </a:cubicBezTo>
                  <a:cubicBezTo>
                    <a:pt x="71" y="791"/>
                    <a:pt x="73" y="805"/>
                    <a:pt x="71" y="809"/>
                  </a:cubicBezTo>
                  <a:cubicBezTo>
                    <a:pt x="64" y="815"/>
                    <a:pt x="39" y="852"/>
                    <a:pt x="33" y="861"/>
                  </a:cubicBezTo>
                  <a:cubicBezTo>
                    <a:pt x="26" y="869"/>
                    <a:pt x="19" y="894"/>
                    <a:pt x="16" y="899"/>
                  </a:cubicBezTo>
                  <a:cubicBezTo>
                    <a:pt x="12" y="904"/>
                    <a:pt x="11" y="915"/>
                    <a:pt x="7" y="925"/>
                  </a:cubicBezTo>
                  <a:cubicBezTo>
                    <a:pt x="4" y="935"/>
                    <a:pt x="0" y="944"/>
                    <a:pt x="13" y="943"/>
                  </a:cubicBezTo>
                  <a:cubicBezTo>
                    <a:pt x="23" y="942"/>
                    <a:pt x="34" y="925"/>
                    <a:pt x="36" y="913"/>
                  </a:cubicBezTo>
                  <a:cubicBezTo>
                    <a:pt x="39" y="912"/>
                    <a:pt x="45" y="904"/>
                    <a:pt x="51" y="897"/>
                  </a:cubicBezTo>
                  <a:cubicBezTo>
                    <a:pt x="50" y="903"/>
                    <a:pt x="55" y="909"/>
                    <a:pt x="60" y="929"/>
                  </a:cubicBezTo>
                  <a:cubicBezTo>
                    <a:pt x="60" y="936"/>
                    <a:pt x="65" y="952"/>
                    <a:pt x="65" y="960"/>
                  </a:cubicBezTo>
                  <a:cubicBezTo>
                    <a:pt x="64" y="968"/>
                    <a:pt x="69" y="988"/>
                    <a:pt x="71" y="999"/>
                  </a:cubicBezTo>
                  <a:cubicBezTo>
                    <a:pt x="74" y="1009"/>
                    <a:pt x="83" y="1010"/>
                    <a:pt x="89" y="1006"/>
                  </a:cubicBezTo>
                  <a:cubicBezTo>
                    <a:pt x="89" y="1006"/>
                    <a:pt x="89" y="1015"/>
                    <a:pt x="98" y="1017"/>
                  </a:cubicBezTo>
                  <a:cubicBezTo>
                    <a:pt x="107" y="1018"/>
                    <a:pt x="109" y="1002"/>
                    <a:pt x="109" y="1002"/>
                  </a:cubicBezTo>
                  <a:cubicBezTo>
                    <a:pt x="109" y="1002"/>
                    <a:pt x="109" y="1008"/>
                    <a:pt x="115" y="1009"/>
                  </a:cubicBezTo>
                  <a:cubicBezTo>
                    <a:pt x="125" y="1009"/>
                    <a:pt x="127" y="989"/>
                    <a:pt x="127" y="989"/>
                  </a:cubicBezTo>
                  <a:cubicBezTo>
                    <a:pt x="127" y="991"/>
                    <a:pt x="128" y="993"/>
                    <a:pt x="133" y="993"/>
                  </a:cubicBezTo>
                  <a:cubicBezTo>
                    <a:pt x="138" y="993"/>
                    <a:pt x="142" y="972"/>
                    <a:pt x="144" y="963"/>
                  </a:cubicBezTo>
                  <a:cubicBezTo>
                    <a:pt x="147" y="954"/>
                    <a:pt x="150" y="946"/>
                    <a:pt x="151" y="940"/>
                  </a:cubicBezTo>
                  <a:cubicBezTo>
                    <a:pt x="152" y="933"/>
                    <a:pt x="152" y="929"/>
                    <a:pt x="158" y="897"/>
                  </a:cubicBezTo>
                  <a:cubicBezTo>
                    <a:pt x="164" y="865"/>
                    <a:pt x="146" y="832"/>
                    <a:pt x="148" y="821"/>
                  </a:cubicBezTo>
                  <a:cubicBezTo>
                    <a:pt x="151" y="811"/>
                    <a:pt x="141" y="794"/>
                    <a:pt x="143" y="792"/>
                  </a:cubicBezTo>
                  <a:cubicBezTo>
                    <a:pt x="144" y="789"/>
                    <a:pt x="147" y="777"/>
                    <a:pt x="149" y="765"/>
                  </a:cubicBezTo>
                  <a:cubicBezTo>
                    <a:pt x="151" y="753"/>
                    <a:pt x="194" y="650"/>
                    <a:pt x="198" y="626"/>
                  </a:cubicBezTo>
                  <a:cubicBezTo>
                    <a:pt x="206" y="582"/>
                    <a:pt x="205" y="563"/>
                    <a:pt x="201" y="532"/>
                  </a:cubicBezTo>
                  <a:cubicBezTo>
                    <a:pt x="202" y="509"/>
                    <a:pt x="211" y="448"/>
                    <a:pt x="212" y="437"/>
                  </a:cubicBezTo>
                  <a:cubicBezTo>
                    <a:pt x="213" y="435"/>
                    <a:pt x="213" y="424"/>
                    <a:pt x="215" y="416"/>
                  </a:cubicBezTo>
                  <a:cubicBezTo>
                    <a:pt x="215" y="412"/>
                    <a:pt x="216" y="404"/>
                    <a:pt x="216" y="395"/>
                  </a:cubicBezTo>
                  <a:cubicBezTo>
                    <a:pt x="216" y="396"/>
                    <a:pt x="216" y="396"/>
                    <a:pt x="216" y="396"/>
                  </a:cubicBezTo>
                  <a:cubicBezTo>
                    <a:pt x="217" y="406"/>
                    <a:pt x="220" y="424"/>
                    <a:pt x="221" y="451"/>
                  </a:cubicBezTo>
                  <a:cubicBezTo>
                    <a:pt x="220" y="475"/>
                    <a:pt x="231" y="516"/>
                    <a:pt x="233" y="537"/>
                  </a:cubicBezTo>
                  <a:cubicBezTo>
                    <a:pt x="230" y="544"/>
                    <a:pt x="241" y="659"/>
                    <a:pt x="241" y="659"/>
                  </a:cubicBezTo>
                  <a:cubicBezTo>
                    <a:pt x="237" y="666"/>
                    <a:pt x="217" y="753"/>
                    <a:pt x="217" y="780"/>
                  </a:cubicBezTo>
                  <a:cubicBezTo>
                    <a:pt x="214" y="793"/>
                    <a:pt x="219" y="811"/>
                    <a:pt x="218" y="841"/>
                  </a:cubicBezTo>
                  <a:cubicBezTo>
                    <a:pt x="216" y="877"/>
                    <a:pt x="184" y="1023"/>
                    <a:pt x="244" y="1208"/>
                  </a:cubicBezTo>
                  <a:cubicBezTo>
                    <a:pt x="247" y="1218"/>
                    <a:pt x="248" y="1255"/>
                    <a:pt x="252" y="1275"/>
                  </a:cubicBezTo>
                  <a:cubicBezTo>
                    <a:pt x="253" y="1281"/>
                    <a:pt x="263" y="1304"/>
                    <a:pt x="264" y="1335"/>
                  </a:cubicBezTo>
                  <a:cubicBezTo>
                    <a:pt x="265" y="1387"/>
                    <a:pt x="259" y="1453"/>
                    <a:pt x="261" y="1490"/>
                  </a:cubicBezTo>
                  <a:cubicBezTo>
                    <a:pt x="263" y="1549"/>
                    <a:pt x="288" y="1604"/>
                    <a:pt x="298" y="1642"/>
                  </a:cubicBezTo>
                  <a:cubicBezTo>
                    <a:pt x="307" y="1681"/>
                    <a:pt x="311" y="1711"/>
                    <a:pt x="309" y="1719"/>
                  </a:cubicBezTo>
                  <a:cubicBezTo>
                    <a:pt x="307" y="1726"/>
                    <a:pt x="306" y="1738"/>
                    <a:pt x="311" y="1749"/>
                  </a:cubicBezTo>
                  <a:cubicBezTo>
                    <a:pt x="312" y="1750"/>
                    <a:pt x="294" y="1788"/>
                    <a:pt x="285" y="1795"/>
                  </a:cubicBezTo>
                  <a:cubicBezTo>
                    <a:pt x="276" y="1802"/>
                    <a:pt x="273" y="1808"/>
                    <a:pt x="266" y="1812"/>
                  </a:cubicBezTo>
                  <a:cubicBezTo>
                    <a:pt x="259" y="1816"/>
                    <a:pt x="256" y="1819"/>
                    <a:pt x="253" y="1827"/>
                  </a:cubicBezTo>
                  <a:cubicBezTo>
                    <a:pt x="251" y="1833"/>
                    <a:pt x="244" y="1841"/>
                    <a:pt x="249" y="1846"/>
                  </a:cubicBezTo>
                  <a:cubicBezTo>
                    <a:pt x="250" y="1847"/>
                    <a:pt x="250" y="1847"/>
                    <a:pt x="251" y="1848"/>
                  </a:cubicBezTo>
                  <a:cubicBezTo>
                    <a:pt x="252" y="1847"/>
                    <a:pt x="252" y="1847"/>
                    <a:pt x="252" y="1847"/>
                  </a:cubicBezTo>
                  <a:cubicBezTo>
                    <a:pt x="251" y="1850"/>
                    <a:pt x="251" y="1851"/>
                    <a:pt x="252" y="1853"/>
                  </a:cubicBezTo>
                  <a:cubicBezTo>
                    <a:pt x="255" y="1858"/>
                    <a:pt x="260" y="1859"/>
                    <a:pt x="267" y="1858"/>
                  </a:cubicBezTo>
                  <a:cubicBezTo>
                    <a:pt x="267" y="1857"/>
                    <a:pt x="267" y="1857"/>
                    <a:pt x="267" y="1857"/>
                  </a:cubicBezTo>
                  <a:cubicBezTo>
                    <a:pt x="268" y="1859"/>
                    <a:pt x="268" y="1861"/>
                    <a:pt x="270" y="1863"/>
                  </a:cubicBezTo>
                  <a:cubicBezTo>
                    <a:pt x="274" y="1869"/>
                    <a:pt x="288" y="1872"/>
                    <a:pt x="294" y="1866"/>
                  </a:cubicBezTo>
                  <a:cubicBezTo>
                    <a:pt x="302" y="1871"/>
                    <a:pt x="317" y="1871"/>
                    <a:pt x="322" y="1864"/>
                  </a:cubicBezTo>
                  <a:cubicBezTo>
                    <a:pt x="326" y="1876"/>
                    <a:pt x="344" y="1874"/>
                    <a:pt x="354" y="1872"/>
                  </a:cubicBezTo>
                  <a:cubicBezTo>
                    <a:pt x="364" y="1870"/>
                    <a:pt x="368" y="1864"/>
                    <a:pt x="374" y="1859"/>
                  </a:cubicBezTo>
                  <a:cubicBezTo>
                    <a:pt x="380" y="1855"/>
                    <a:pt x="384" y="1851"/>
                    <a:pt x="382" y="1840"/>
                  </a:cubicBezTo>
                  <a:cubicBezTo>
                    <a:pt x="381" y="1829"/>
                    <a:pt x="382" y="1829"/>
                    <a:pt x="384" y="1816"/>
                  </a:cubicBezTo>
                  <a:cubicBezTo>
                    <a:pt x="384" y="1808"/>
                    <a:pt x="391" y="1806"/>
                    <a:pt x="392" y="1793"/>
                  </a:cubicBezTo>
                  <a:cubicBezTo>
                    <a:pt x="393" y="1783"/>
                    <a:pt x="385" y="1740"/>
                    <a:pt x="386" y="1734"/>
                  </a:cubicBezTo>
                  <a:cubicBezTo>
                    <a:pt x="388" y="1720"/>
                    <a:pt x="378" y="1709"/>
                    <a:pt x="375" y="1687"/>
                  </a:cubicBezTo>
                  <a:cubicBezTo>
                    <a:pt x="372" y="1665"/>
                    <a:pt x="381" y="1589"/>
                    <a:pt x="381" y="1575"/>
                  </a:cubicBezTo>
                  <a:cubicBezTo>
                    <a:pt x="381" y="1549"/>
                    <a:pt x="395" y="1506"/>
                    <a:pt x="391" y="1452"/>
                  </a:cubicBezTo>
                  <a:cubicBezTo>
                    <a:pt x="389" y="1421"/>
                    <a:pt x="374" y="1327"/>
                    <a:pt x="374" y="1305"/>
                  </a:cubicBezTo>
                  <a:cubicBezTo>
                    <a:pt x="374" y="1302"/>
                    <a:pt x="373" y="1278"/>
                    <a:pt x="374" y="1274"/>
                  </a:cubicBezTo>
                  <a:cubicBezTo>
                    <a:pt x="378" y="1260"/>
                    <a:pt x="398" y="1087"/>
                    <a:pt x="398" y="1085"/>
                  </a:cubicBezTo>
                  <a:cubicBezTo>
                    <a:pt x="401" y="1065"/>
                    <a:pt x="409" y="929"/>
                    <a:pt x="409" y="929"/>
                  </a:cubicBezTo>
                  <a:cubicBezTo>
                    <a:pt x="411" y="929"/>
                    <a:pt x="411" y="929"/>
                    <a:pt x="411" y="929"/>
                  </a:cubicBezTo>
                  <a:cubicBezTo>
                    <a:pt x="411" y="929"/>
                    <a:pt x="419" y="1065"/>
                    <a:pt x="421" y="1085"/>
                  </a:cubicBezTo>
                  <a:cubicBezTo>
                    <a:pt x="421" y="1087"/>
                    <a:pt x="441" y="1260"/>
                    <a:pt x="446" y="1274"/>
                  </a:cubicBezTo>
                  <a:cubicBezTo>
                    <a:pt x="447" y="1278"/>
                    <a:pt x="446" y="1302"/>
                    <a:pt x="446" y="1305"/>
                  </a:cubicBezTo>
                  <a:cubicBezTo>
                    <a:pt x="446" y="1327"/>
                    <a:pt x="431" y="1421"/>
                    <a:pt x="429" y="1452"/>
                  </a:cubicBezTo>
                  <a:cubicBezTo>
                    <a:pt x="425" y="1506"/>
                    <a:pt x="439" y="1549"/>
                    <a:pt x="439" y="1575"/>
                  </a:cubicBezTo>
                  <a:cubicBezTo>
                    <a:pt x="439" y="1589"/>
                    <a:pt x="448" y="1665"/>
                    <a:pt x="445" y="1687"/>
                  </a:cubicBezTo>
                  <a:cubicBezTo>
                    <a:pt x="441" y="1709"/>
                    <a:pt x="432" y="1720"/>
                    <a:pt x="434" y="1734"/>
                  </a:cubicBezTo>
                  <a:cubicBezTo>
                    <a:pt x="435" y="1740"/>
                    <a:pt x="427" y="1783"/>
                    <a:pt x="428" y="1793"/>
                  </a:cubicBezTo>
                  <a:cubicBezTo>
                    <a:pt x="429" y="1806"/>
                    <a:pt x="435" y="1808"/>
                    <a:pt x="436" y="1816"/>
                  </a:cubicBezTo>
                  <a:cubicBezTo>
                    <a:pt x="437" y="1829"/>
                    <a:pt x="439" y="1829"/>
                    <a:pt x="437" y="1840"/>
                  </a:cubicBezTo>
                  <a:cubicBezTo>
                    <a:pt x="436" y="1851"/>
                    <a:pt x="440" y="1855"/>
                    <a:pt x="446" y="1859"/>
                  </a:cubicBezTo>
                  <a:cubicBezTo>
                    <a:pt x="451" y="1864"/>
                    <a:pt x="456" y="1870"/>
                    <a:pt x="466" y="1872"/>
                  </a:cubicBezTo>
                  <a:cubicBezTo>
                    <a:pt x="476" y="1874"/>
                    <a:pt x="493" y="1876"/>
                    <a:pt x="497" y="1864"/>
                  </a:cubicBezTo>
                  <a:cubicBezTo>
                    <a:pt x="503" y="1871"/>
                    <a:pt x="518" y="1871"/>
                    <a:pt x="526" y="1866"/>
                  </a:cubicBezTo>
                  <a:cubicBezTo>
                    <a:pt x="531" y="1872"/>
                    <a:pt x="546" y="1869"/>
                    <a:pt x="550" y="1863"/>
                  </a:cubicBezTo>
                  <a:cubicBezTo>
                    <a:pt x="552" y="1861"/>
                    <a:pt x="552" y="1859"/>
                    <a:pt x="552" y="1858"/>
                  </a:cubicBezTo>
                  <a:cubicBezTo>
                    <a:pt x="553" y="1858"/>
                    <a:pt x="553" y="1858"/>
                    <a:pt x="553" y="1858"/>
                  </a:cubicBezTo>
                  <a:cubicBezTo>
                    <a:pt x="559" y="1859"/>
                    <a:pt x="567" y="1857"/>
                    <a:pt x="568" y="1853"/>
                  </a:cubicBezTo>
                  <a:cubicBezTo>
                    <a:pt x="569" y="1851"/>
                    <a:pt x="569" y="1850"/>
                    <a:pt x="568" y="1847"/>
                  </a:cubicBezTo>
                  <a:cubicBezTo>
                    <a:pt x="568" y="1848"/>
                    <a:pt x="568" y="1848"/>
                    <a:pt x="568" y="1848"/>
                  </a:cubicBezTo>
                  <a:cubicBezTo>
                    <a:pt x="569" y="1847"/>
                    <a:pt x="570" y="1847"/>
                    <a:pt x="571" y="1846"/>
                  </a:cubicBezTo>
                  <a:cubicBezTo>
                    <a:pt x="576" y="1841"/>
                    <a:pt x="569" y="1833"/>
                    <a:pt x="567" y="1827"/>
                  </a:cubicBezTo>
                  <a:cubicBezTo>
                    <a:pt x="564" y="1819"/>
                    <a:pt x="560" y="1816"/>
                    <a:pt x="553" y="1812"/>
                  </a:cubicBezTo>
                  <a:cubicBezTo>
                    <a:pt x="546" y="1808"/>
                    <a:pt x="544" y="1802"/>
                    <a:pt x="535" y="1795"/>
                  </a:cubicBezTo>
                  <a:cubicBezTo>
                    <a:pt x="525" y="1788"/>
                    <a:pt x="508" y="1750"/>
                    <a:pt x="508" y="1749"/>
                  </a:cubicBezTo>
                  <a:cubicBezTo>
                    <a:pt x="514" y="1738"/>
                    <a:pt x="512" y="1726"/>
                    <a:pt x="511" y="1719"/>
                  </a:cubicBezTo>
                  <a:cubicBezTo>
                    <a:pt x="509" y="1711"/>
                    <a:pt x="513" y="1681"/>
                    <a:pt x="522" y="1642"/>
                  </a:cubicBezTo>
                  <a:cubicBezTo>
                    <a:pt x="532" y="1604"/>
                    <a:pt x="557" y="1549"/>
                    <a:pt x="559" y="1490"/>
                  </a:cubicBezTo>
                  <a:cubicBezTo>
                    <a:pt x="561" y="1453"/>
                    <a:pt x="555" y="1387"/>
                    <a:pt x="556" y="1335"/>
                  </a:cubicBezTo>
                  <a:cubicBezTo>
                    <a:pt x="557" y="1304"/>
                    <a:pt x="567" y="1281"/>
                    <a:pt x="568" y="1275"/>
                  </a:cubicBezTo>
                  <a:cubicBezTo>
                    <a:pt x="572" y="1255"/>
                    <a:pt x="572" y="1218"/>
                    <a:pt x="576" y="1208"/>
                  </a:cubicBezTo>
                  <a:cubicBezTo>
                    <a:pt x="636" y="1023"/>
                    <a:pt x="603" y="877"/>
                    <a:pt x="602" y="841"/>
                  </a:cubicBezTo>
                  <a:cubicBezTo>
                    <a:pt x="602" y="841"/>
                    <a:pt x="602" y="841"/>
                    <a:pt x="602" y="841"/>
                  </a:cubicBezTo>
                  <a:cubicBezTo>
                    <a:pt x="601" y="811"/>
                    <a:pt x="606" y="793"/>
                    <a:pt x="604" y="780"/>
                  </a:cubicBezTo>
                  <a:cubicBezTo>
                    <a:pt x="603" y="753"/>
                    <a:pt x="583" y="666"/>
                    <a:pt x="579" y="659"/>
                  </a:cubicBezTo>
                  <a:cubicBezTo>
                    <a:pt x="579" y="659"/>
                    <a:pt x="590" y="544"/>
                    <a:pt x="587" y="537"/>
                  </a:cubicBezTo>
                  <a:cubicBezTo>
                    <a:pt x="589" y="516"/>
                    <a:pt x="600" y="475"/>
                    <a:pt x="599" y="451"/>
                  </a:cubicBezTo>
                  <a:cubicBezTo>
                    <a:pt x="600" y="424"/>
                    <a:pt x="603" y="406"/>
                    <a:pt x="604" y="396"/>
                  </a:cubicBezTo>
                  <a:cubicBezTo>
                    <a:pt x="604" y="395"/>
                    <a:pt x="604" y="395"/>
                    <a:pt x="604" y="395"/>
                  </a:cubicBezTo>
                  <a:cubicBezTo>
                    <a:pt x="604" y="404"/>
                    <a:pt x="605" y="412"/>
                    <a:pt x="605" y="416"/>
                  </a:cubicBezTo>
                  <a:cubicBezTo>
                    <a:pt x="607" y="424"/>
                    <a:pt x="607" y="435"/>
                    <a:pt x="608" y="437"/>
                  </a:cubicBezTo>
                  <a:cubicBezTo>
                    <a:pt x="609" y="448"/>
                    <a:pt x="618" y="509"/>
                    <a:pt x="619" y="532"/>
                  </a:cubicBezTo>
                  <a:cubicBezTo>
                    <a:pt x="615" y="563"/>
                    <a:pt x="614" y="582"/>
                    <a:pt x="623" y="626"/>
                  </a:cubicBezTo>
                  <a:cubicBezTo>
                    <a:pt x="626" y="650"/>
                    <a:pt x="669" y="753"/>
                    <a:pt x="671" y="765"/>
                  </a:cubicBezTo>
                  <a:cubicBezTo>
                    <a:pt x="673" y="777"/>
                    <a:pt x="676" y="789"/>
                    <a:pt x="677" y="792"/>
                  </a:cubicBezTo>
                  <a:cubicBezTo>
                    <a:pt x="679" y="794"/>
                    <a:pt x="669" y="811"/>
                    <a:pt x="672" y="821"/>
                  </a:cubicBezTo>
                  <a:cubicBezTo>
                    <a:pt x="674" y="832"/>
                    <a:pt x="656" y="865"/>
                    <a:pt x="662" y="897"/>
                  </a:cubicBezTo>
                  <a:cubicBezTo>
                    <a:pt x="668" y="929"/>
                    <a:pt x="668" y="933"/>
                    <a:pt x="669" y="940"/>
                  </a:cubicBezTo>
                  <a:cubicBezTo>
                    <a:pt x="670" y="946"/>
                    <a:pt x="673" y="954"/>
                    <a:pt x="676" y="963"/>
                  </a:cubicBezTo>
                  <a:cubicBezTo>
                    <a:pt x="678" y="972"/>
                    <a:pt x="682" y="993"/>
                    <a:pt x="687" y="993"/>
                  </a:cubicBezTo>
                  <a:cubicBezTo>
                    <a:pt x="692" y="993"/>
                    <a:pt x="693" y="991"/>
                    <a:pt x="693" y="989"/>
                  </a:cubicBezTo>
                  <a:cubicBezTo>
                    <a:pt x="693" y="989"/>
                    <a:pt x="695" y="1009"/>
                    <a:pt x="705" y="1009"/>
                  </a:cubicBezTo>
                  <a:cubicBezTo>
                    <a:pt x="711" y="1008"/>
                    <a:pt x="711" y="1002"/>
                    <a:pt x="711" y="1002"/>
                  </a:cubicBezTo>
                  <a:cubicBezTo>
                    <a:pt x="711" y="1002"/>
                    <a:pt x="713" y="1018"/>
                    <a:pt x="722" y="1017"/>
                  </a:cubicBezTo>
                  <a:cubicBezTo>
                    <a:pt x="731" y="1015"/>
                    <a:pt x="731" y="1006"/>
                    <a:pt x="731" y="1006"/>
                  </a:cubicBezTo>
                  <a:cubicBezTo>
                    <a:pt x="737" y="1010"/>
                    <a:pt x="746" y="1009"/>
                    <a:pt x="749" y="999"/>
                  </a:cubicBezTo>
                  <a:cubicBezTo>
                    <a:pt x="751" y="988"/>
                    <a:pt x="756" y="968"/>
                    <a:pt x="755" y="960"/>
                  </a:cubicBezTo>
                  <a:cubicBezTo>
                    <a:pt x="755" y="952"/>
                    <a:pt x="760" y="936"/>
                    <a:pt x="760" y="929"/>
                  </a:cubicBezTo>
                  <a:cubicBezTo>
                    <a:pt x="765" y="909"/>
                    <a:pt x="770" y="903"/>
                    <a:pt x="769" y="897"/>
                  </a:cubicBezTo>
                  <a:cubicBezTo>
                    <a:pt x="775" y="904"/>
                    <a:pt x="781" y="912"/>
                    <a:pt x="784" y="913"/>
                  </a:cubicBezTo>
                  <a:cubicBezTo>
                    <a:pt x="786" y="925"/>
                    <a:pt x="797" y="942"/>
                    <a:pt x="807" y="943"/>
                  </a:cubicBezTo>
                  <a:cubicBezTo>
                    <a:pt x="820" y="944"/>
                    <a:pt x="816" y="935"/>
                    <a:pt x="813" y="925"/>
                  </a:cubicBezTo>
                </a:path>
              </a:pathLst>
            </a:custGeom>
            <a:solidFill>
              <a:srgbClr val="FEF2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910" name="Freeform 112">
              <a:extLst>
                <a:ext uri="{FF2B5EF4-FFF2-40B4-BE49-F238E27FC236}">
                  <a16:creationId xmlns:a16="http://schemas.microsoft.com/office/drawing/2014/main" id="{3AB8ADF3-DD41-4137-96F3-F45FA165F712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5" y="1108"/>
              <a:ext cx="107" cy="19"/>
            </a:xfrm>
            <a:custGeom>
              <a:avLst/>
              <a:gdLst>
                <a:gd name="T0" fmla="*/ 0 w 68"/>
                <a:gd name="T1" fmla="*/ 8 h 12"/>
                <a:gd name="T2" fmla="*/ 55 w 68"/>
                <a:gd name="T3" fmla="*/ 55 h 12"/>
                <a:gd name="T4" fmla="*/ 172 w 68"/>
                <a:gd name="T5" fmla="*/ 76 h 12"/>
                <a:gd name="T6" fmla="*/ 324 w 68"/>
                <a:gd name="T7" fmla="*/ 63 h 12"/>
                <a:gd name="T8" fmla="*/ 398 w 68"/>
                <a:gd name="T9" fmla="*/ 25 h 12"/>
                <a:gd name="T10" fmla="*/ 415 w 68"/>
                <a:gd name="T11" fmla="*/ 0 h 12"/>
                <a:gd name="T12" fmla="*/ 307 w 68"/>
                <a:gd name="T13" fmla="*/ 8 h 12"/>
                <a:gd name="T14" fmla="*/ 253 w 68"/>
                <a:gd name="T15" fmla="*/ 0 h 12"/>
                <a:gd name="T16" fmla="*/ 211 w 68"/>
                <a:gd name="T17" fmla="*/ 8 h 12"/>
                <a:gd name="T18" fmla="*/ 137 w 68"/>
                <a:gd name="T19" fmla="*/ 0 h 12"/>
                <a:gd name="T20" fmla="*/ 8 w 68"/>
                <a:gd name="T21" fmla="*/ 0 h 1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68" h="12">
                  <a:moveTo>
                    <a:pt x="0" y="1"/>
                  </a:moveTo>
                  <a:cubicBezTo>
                    <a:pt x="1" y="3"/>
                    <a:pt x="7" y="6"/>
                    <a:pt x="9" y="9"/>
                  </a:cubicBezTo>
                  <a:cubicBezTo>
                    <a:pt x="13" y="11"/>
                    <a:pt x="20" y="12"/>
                    <a:pt x="28" y="12"/>
                  </a:cubicBezTo>
                  <a:cubicBezTo>
                    <a:pt x="36" y="12"/>
                    <a:pt x="48" y="12"/>
                    <a:pt x="53" y="10"/>
                  </a:cubicBezTo>
                  <a:cubicBezTo>
                    <a:pt x="58" y="8"/>
                    <a:pt x="62" y="5"/>
                    <a:pt x="65" y="4"/>
                  </a:cubicBezTo>
                  <a:cubicBezTo>
                    <a:pt x="65" y="4"/>
                    <a:pt x="68" y="2"/>
                    <a:pt x="68" y="0"/>
                  </a:cubicBezTo>
                  <a:cubicBezTo>
                    <a:pt x="66" y="1"/>
                    <a:pt x="55" y="1"/>
                    <a:pt x="50" y="1"/>
                  </a:cubicBezTo>
                  <a:cubicBezTo>
                    <a:pt x="48" y="0"/>
                    <a:pt x="44" y="0"/>
                    <a:pt x="41" y="0"/>
                  </a:cubicBezTo>
                  <a:cubicBezTo>
                    <a:pt x="38" y="0"/>
                    <a:pt x="37" y="1"/>
                    <a:pt x="34" y="1"/>
                  </a:cubicBezTo>
                  <a:cubicBezTo>
                    <a:pt x="31" y="0"/>
                    <a:pt x="26" y="0"/>
                    <a:pt x="22" y="0"/>
                  </a:cubicBezTo>
                  <a:cubicBezTo>
                    <a:pt x="18" y="1"/>
                    <a:pt x="5" y="1"/>
                    <a:pt x="1" y="0"/>
                  </a:cubicBezTo>
                </a:path>
              </a:pathLst>
            </a:custGeom>
            <a:solidFill>
              <a:srgbClr val="FEE7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911" name="Freeform 113">
              <a:extLst>
                <a:ext uri="{FF2B5EF4-FFF2-40B4-BE49-F238E27FC236}">
                  <a16:creationId xmlns:a16="http://schemas.microsoft.com/office/drawing/2014/main" id="{892182B5-3429-45E1-9411-659107C7CF3B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5" y="964"/>
              <a:ext cx="63" cy="25"/>
            </a:xfrm>
            <a:custGeom>
              <a:avLst/>
              <a:gdLst>
                <a:gd name="T0" fmla="*/ 0 w 40"/>
                <a:gd name="T1" fmla="*/ 48 h 16"/>
                <a:gd name="T2" fmla="*/ 107 w 40"/>
                <a:gd name="T3" fmla="*/ 8 h 16"/>
                <a:gd name="T4" fmla="*/ 224 w 40"/>
                <a:gd name="T5" fmla="*/ 48 h 16"/>
                <a:gd name="T6" fmla="*/ 216 w 40"/>
                <a:gd name="T7" fmla="*/ 75 h 16"/>
                <a:gd name="T8" fmla="*/ 129 w 40"/>
                <a:gd name="T9" fmla="*/ 88 h 16"/>
                <a:gd name="T10" fmla="*/ 0 w 40"/>
                <a:gd name="T11" fmla="*/ 48 h 1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0" h="16">
                  <a:moveTo>
                    <a:pt x="0" y="8"/>
                  </a:moveTo>
                  <a:cubicBezTo>
                    <a:pt x="5" y="5"/>
                    <a:pt x="6" y="2"/>
                    <a:pt x="17" y="1"/>
                  </a:cubicBezTo>
                  <a:cubicBezTo>
                    <a:pt x="28" y="0"/>
                    <a:pt x="33" y="7"/>
                    <a:pt x="36" y="8"/>
                  </a:cubicBezTo>
                  <a:cubicBezTo>
                    <a:pt x="40" y="9"/>
                    <a:pt x="38" y="12"/>
                    <a:pt x="35" y="13"/>
                  </a:cubicBezTo>
                  <a:cubicBezTo>
                    <a:pt x="32" y="14"/>
                    <a:pt x="24" y="13"/>
                    <a:pt x="21" y="15"/>
                  </a:cubicBezTo>
                  <a:cubicBezTo>
                    <a:pt x="17" y="16"/>
                    <a:pt x="7" y="13"/>
                    <a:pt x="0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912" name="Freeform 114">
              <a:extLst>
                <a:ext uri="{FF2B5EF4-FFF2-40B4-BE49-F238E27FC236}">
                  <a16:creationId xmlns:a16="http://schemas.microsoft.com/office/drawing/2014/main" id="{01804BE4-F5E3-4D8C-9118-65DA2C6B252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0" y="965"/>
              <a:ext cx="25" cy="22"/>
            </a:xfrm>
            <a:custGeom>
              <a:avLst/>
              <a:gdLst>
                <a:gd name="T0" fmla="*/ 48 w 16"/>
                <a:gd name="T1" fmla="*/ 0 h 14"/>
                <a:gd name="T2" fmla="*/ 13 w 16"/>
                <a:gd name="T3" fmla="*/ 8 h 14"/>
                <a:gd name="T4" fmla="*/ 0 w 16"/>
                <a:gd name="T5" fmla="*/ 35 h 14"/>
                <a:gd name="T6" fmla="*/ 22 w 16"/>
                <a:gd name="T7" fmla="*/ 77 h 14"/>
                <a:gd name="T8" fmla="*/ 53 w 16"/>
                <a:gd name="T9" fmla="*/ 86 h 14"/>
                <a:gd name="T10" fmla="*/ 95 w 16"/>
                <a:gd name="T11" fmla="*/ 35 h 14"/>
                <a:gd name="T12" fmla="*/ 75 w 16"/>
                <a:gd name="T13" fmla="*/ 0 h 14"/>
                <a:gd name="T14" fmla="*/ 48 w 16"/>
                <a:gd name="T15" fmla="*/ 0 h 1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6" h="14">
                  <a:moveTo>
                    <a:pt x="8" y="0"/>
                  </a:moveTo>
                  <a:cubicBezTo>
                    <a:pt x="6" y="0"/>
                    <a:pt x="4" y="0"/>
                    <a:pt x="2" y="1"/>
                  </a:cubicBezTo>
                  <a:cubicBezTo>
                    <a:pt x="1" y="2"/>
                    <a:pt x="0" y="4"/>
                    <a:pt x="0" y="6"/>
                  </a:cubicBezTo>
                  <a:cubicBezTo>
                    <a:pt x="0" y="9"/>
                    <a:pt x="2" y="12"/>
                    <a:pt x="4" y="13"/>
                  </a:cubicBezTo>
                  <a:cubicBezTo>
                    <a:pt x="6" y="14"/>
                    <a:pt x="8" y="14"/>
                    <a:pt x="9" y="14"/>
                  </a:cubicBezTo>
                  <a:cubicBezTo>
                    <a:pt x="13" y="13"/>
                    <a:pt x="16" y="10"/>
                    <a:pt x="16" y="6"/>
                  </a:cubicBezTo>
                  <a:cubicBezTo>
                    <a:pt x="16" y="4"/>
                    <a:pt x="15" y="1"/>
                    <a:pt x="13" y="0"/>
                  </a:cubicBezTo>
                  <a:cubicBezTo>
                    <a:pt x="11" y="0"/>
                    <a:pt x="10" y="0"/>
                    <a:pt x="8" y="0"/>
                  </a:cubicBezTo>
                </a:path>
              </a:pathLst>
            </a:custGeom>
            <a:solidFill>
              <a:srgbClr val="6B59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913" name="Freeform 115">
              <a:extLst>
                <a:ext uri="{FF2B5EF4-FFF2-40B4-BE49-F238E27FC236}">
                  <a16:creationId xmlns:a16="http://schemas.microsoft.com/office/drawing/2014/main" id="{BA524C86-66CE-4429-B86C-5883B263A22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5" y="964"/>
              <a:ext cx="64" cy="25"/>
            </a:xfrm>
            <a:custGeom>
              <a:avLst/>
              <a:gdLst>
                <a:gd name="T0" fmla="*/ 244 w 41"/>
                <a:gd name="T1" fmla="*/ 48 h 16"/>
                <a:gd name="T2" fmla="*/ 136 w 41"/>
                <a:gd name="T3" fmla="*/ 8 h 16"/>
                <a:gd name="T4" fmla="*/ 22 w 41"/>
                <a:gd name="T5" fmla="*/ 48 h 16"/>
                <a:gd name="T6" fmla="*/ 30 w 41"/>
                <a:gd name="T7" fmla="*/ 75 h 16"/>
                <a:gd name="T8" fmla="*/ 117 w 41"/>
                <a:gd name="T9" fmla="*/ 88 h 16"/>
                <a:gd name="T10" fmla="*/ 244 w 41"/>
                <a:gd name="T11" fmla="*/ 48 h 1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16">
                  <a:moveTo>
                    <a:pt x="41" y="8"/>
                  </a:moveTo>
                  <a:cubicBezTo>
                    <a:pt x="36" y="5"/>
                    <a:pt x="34" y="2"/>
                    <a:pt x="23" y="1"/>
                  </a:cubicBezTo>
                  <a:cubicBezTo>
                    <a:pt x="12" y="0"/>
                    <a:pt x="7" y="7"/>
                    <a:pt x="4" y="8"/>
                  </a:cubicBezTo>
                  <a:cubicBezTo>
                    <a:pt x="0" y="9"/>
                    <a:pt x="3" y="12"/>
                    <a:pt x="5" y="13"/>
                  </a:cubicBezTo>
                  <a:cubicBezTo>
                    <a:pt x="8" y="14"/>
                    <a:pt x="16" y="13"/>
                    <a:pt x="20" y="15"/>
                  </a:cubicBezTo>
                  <a:cubicBezTo>
                    <a:pt x="23" y="16"/>
                    <a:pt x="33" y="13"/>
                    <a:pt x="41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914" name="Freeform 116">
              <a:extLst>
                <a:ext uri="{FF2B5EF4-FFF2-40B4-BE49-F238E27FC236}">
                  <a16:creationId xmlns:a16="http://schemas.microsoft.com/office/drawing/2014/main" id="{7295969C-28E2-4B6A-978D-A50F42C63F3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8" y="965"/>
              <a:ext cx="26" cy="22"/>
            </a:xfrm>
            <a:custGeom>
              <a:avLst/>
              <a:gdLst>
                <a:gd name="T0" fmla="*/ 55 w 16"/>
                <a:gd name="T1" fmla="*/ 0 h 14"/>
                <a:gd name="T2" fmla="*/ 98 w 16"/>
                <a:gd name="T3" fmla="*/ 8 h 14"/>
                <a:gd name="T4" fmla="*/ 111 w 16"/>
                <a:gd name="T5" fmla="*/ 35 h 14"/>
                <a:gd name="T6" fmla="*/ 88 w 16"/>
                <a:gd name="T7" fmla="*/ 77 h 14"/>
                <a:gd name="T8" fmla="*/ 47 w 16"/>
                <a:gd name="T9" fmla="*/ 86 h 14"/>
                <a:gd name="T10" fmla="*/ 0 w 16"/>
                <a:gd name="T11" fmla="*/ 35 h 14"/>
                <a:gd name="T12" fmla="*/ 29 w 16"/>
                <a:gd name="T13" fmla="*/ 0 h 14"/>
                <a:gd name="T14" fmla="*/ 55 w 16"/>
                <a:gd name="T15" fmla="*/ 0 h 1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6" h="14">
                  <a:moveTo>
                    <a:pt x="8" y="0"/>
                  </a:moveTo>
                  <a:cubicBezTo>
                    <a:pt x="10" y="0"/>
                    <a:pt x="12" y="0"/>
                    <a:pt x="14" y="1"/>
                  </a:cubicBezTo>
                  <a:cubicBezTo>
                    <a:pt x="16" y="2"/>
                    <a:pt x="16" y="4"/>
                    <a:pt x="16" y="6"/>
                  </a:cubicBezTo>
                  <a:cubicBezTo>
                    <a:pt x="16" y="9"/>
                    <a:pt x="15" y="12"/>
                    <a:pt x="12" y="13"/>
                  </a:cubicBezTo>
                  <a:cubicBezTo>
                    <a:pt x="10" y="14"/>
                    <a:pt x="8" y="14"/>
                    <a:pt x="7" y="14"/>
                  </a:cubicBezTo>
                  <a:cubicBezTo>
                    <a:pt x="3" y="13"/>
                    <a:pt x="0" y="10"/>
                    <a:pt x="0" y="6"/>
                  </a:cubicBezTo>
                  <a:cubicBezTo>
                    <a:pt x="0" y="4"/>
                    <a:pt x="1" y="1"/>
                    <a:pt x="4" y="0"/>
                  </a:cubicBezTo>
                  <a:cubicBezTo>
                    <a:pt x="5" y="0"/>
                    <a:pt x="6" y="0"/>
                    <a:pt x="8" y="0"/>
                  </a:cubicBezTo>
                </a:path>
              </a:pathLst>
            </a:custGeom>
            <a:solidFill>
              <a:srgbClr val="6B59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915" name="Freeform 117">
              <a:extLst>
                <a:ext uri="{FF2B5EF4-FFF2-40B4-BE49-F238E27FC236}">
                  <a16:creationId xmlns:a16="http://schemas.microsoft.com/office/drawing/2014/main" id="{94E47E03-392D-49CB-9727-15CE6932A13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8" y="3089"/>
              <a:ext cx="76" cy="79"/>
            </a:xfrm>
            <a:custGeom>
              <a:avLst/>
              <a:gdLst>
                <a:gd name="T0" fmla="*/ 0 w 48"/>
                <a:gd name="T1" fmla="*/ 216 h 50"/>
                <a:gd name="T2" fmla="*/ 271 w 48"/>
                <a:gd name="T3" fmla="*/ 0 h 50"/>
                <a:gd name="T4" fmla="*/ 250 w 48"/>
                <a:gd name="T5" fmla="*/ 175 h 50"/>
                <a:gd name="T6" fmla="*/ 52 w 48"/>
                <a:gd name="T7" fmla="*/ 245 h 5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8" h="50">
                  <a:moveTo>
                    <a:pt x="0" y="35"/>
                  </a:moveTo>
                  <a:cubicBezTo>
                    <a:pt x="20" y="50"/>
                    <a:pt x="39" y="13"/>
                    <a:pt x="43" y="0"/>
                  </a:cubicBezTo>
                  <a:cubicBezTo>
                    <a:pt x="45" y="10"/>
                    <a:pt x="48" y="20"/>
                    <a:pt x="40" y="28"/>
                  </a:cubicBezTo>
                  <a:cubicBezTo>
                    <a:pt x="32" y="36"/>
                    <a:pt x="18" y="39"/>
                    <a:pt x="8" y="39"/>
                  </a:cubicBezTo>
                </a:path>
              </a:pathLst>
            </a:custGeom>
            <a:solidFill>
              <a:srgbClr val="FE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916" name="Freeform 118">
              <a:extLst>
                <a:ext uri="{FF2B5EF4-FFF2-40B4-BE49-F238E27FC236}">
                  <a16:creationId xmlns:a16="http://schemas.microsoft.com/office/drawing/2014/main" id="{148DA686-B458-4AEC-8946-88610F2EDDD1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9" y="3086"/>
              <a:ext cx="54" cy="79"/>
            </a:xfrm>
            <a:custGeom>
              <a:avLst/>
              <a:gdLst>
                <a:gd name="T0" fmla="*/ 0 w 34"/>
                <a:gd name="T1" fmla="*/ 245 h 50"/>
                <a:gd name="T2" fmla="*/ 164 w 34"/>
                <a:gd name="T3" fmla="*/ 0 h 50"/>
                <a:gd name="T4" fmla="*/ 21 w 34"/>
                <a:gd name="T5" fmla="*/ 258 h 5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4" h="50">
                  <a:moveTo>
                    <a:pt x="0" y="39"/>
                  </a:moveTo>
                  <a:cubicBezTo>
                    <a:pt x="20" y="48"/>
                    <a:pt x="27" y="11"/>
                    <a:pt x="26" y="0"/>
                  </a:cubicBezTo>
                  <a:cubicBezTo>
                    <a:pt x="34" y="16"/>
                    <a:pt x="27" y="50"/>
                    <a:pt x="3" y="41"/>
                  </a:cubicBezTo>
                </a:path>
              </a:pathLst>
            </a:custGeom>
            <a:solidFill>
              <a:srgbClr val="FE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917" name="Freeform 119">
              <a:extLst>
                <a:ext uri="{FF2B5EF4-FFF2-40B4-BE49-F238E27FC236}">
                  <a16:creationId xmlns:a16="http://schemas.microsoft.com/office/drawing/2014/main" id="{798E2212-22BE-4C51-B97C-3524088C6D7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7" y="716"/>
              <a:ext cx="115" cy="158"/>
            </a:xfrm>
            <a:custGeom>
              <a:avLst/>
              <a:gdLst>
                <a:gd name="T0" fmla="*/ 238 w 73"/>
                <a:gd name="T1" fmla="*/ 127 h 101"/>
                <a:gd name="T2" fmla="*/ 55 w 73"/>
                <a:gd name="T3" fmla="*/ 269 h 101"/>
                <a:gd name="T4" fmla="*/ 109 w 73"/>
                <a:gd name="T5" fmla="*/ 264 h 101"/>
                <a:gd name="T6" fmla="*/ 50 w 73"/>
                <a:gd name="T7" fmla="*/ 352 h 101"/>
                <a:gd name="T8" fmla="*/ 74 w 73"/>
                <a:gd name="T9" fmla="*/ 360 h 101"/>
                <a:gd name="T10" fmla="*/ 0 w 73"/>
                <a:gd name="T11" fmla="*/ 487 h 101"/>
                <a:gd name="T12" fmla="*/ 74 w 73"/>
                <a:gd name="T13" fmla="*/ 460 h 101"/>
                <a:gd name="T14" fmla="*/ 20 w 73"/>
                <a:gd name="T15" fmla="*/ 604 h 101"/>
                <a:gd name="T16" fmla="*/ 150 w 73"/>
                <a:gd name="T17" fmla="*/ 490 h 101"/>
                <a:gd name="T18" fmla="*/ 151 w 73"/>
                <a:gd name="T19" fmla="*/ 530 h 101"/>
                <a:gd name="T20" fmla="*/ 277 w 73"/>
                <a:gd name="T21" fmla="*/ 480 h 101"/>
                <a:gd name="T22" fmla="*/ 400 w 73"/>
                <a:gd name="T23" fmla="*/ 360 h 101"/>
                <a:gd name="T24" fmla="*/ 216 w 73"/>
                <a:gd name="T25" fmla="*/ 402 h 101"/>
                <a:gd name="T26" fmla="*/ 266 w 73"/>
                <a:gd name="T27" fmla="*/ 264 h 101"/>
                <a:gd name="T28" fmla="*/ 427 w 73"/>
                <a:gd name="T29" fmla="*/ 144 h 101"/>
                <a:gd name="T30" fmla="*/ 449 w 73"/>
                <a:gd name="T31" fmla="*/ 48 h 101"/>
                <a:gd name="T32" fmla="*/ 277 w 73"/>
                <a:gd name="T33" fmla="*/ 95 h 10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3" h="101">
                  <a:moveTo>
                    <a:pt x="39" y="21"/>
                  </a:moveTo>
                  <a:cubicBezTo>
                    <a:pt x="27" y="24"/>
                    <a:pt x="14" y="33"/>
                    <a:pt x="9" y="45"/>
                  </a:cubicBezTo>
                  <a:cubicBezTo>
                    <a:pt x="12" y="44"/>
                    <a:pt x="16" y="45"/>
                    <a:pt x="18" y="44"/>
                  </a:cubicBezTo>
                  <a:cubicBezTo>
                    <a:pt x="16" y="49"/>
                    <a:pt x="9" y="53"/>
                    <a:pt x="8" y="59"/>
                  </a:cubicBezTo>
                  <a:cubicBezTo>
                    <a:pt x="9" y="59"/>
                    <a:pt x="11" y="60"/>
                    <a:pt x="12" y="60"/>
                  </a:cubicBezTo>
                  <a:cubicBezTo>
                    <a:pt x="8" y="67"/>
                    <a:pt x="2" y="73"/>
                    <a:pt x="0" y="81"/>
                  </a:cubicBezTo>
                  <a:cubicBezTo>
                    <a:pt x="4" y="80"/>
                    <a:pt x="8" y="78"/>
                    <a:pt x="12" y="77"/>
                  </a:cubicBezTo>
                  <a:cubicBezTo>
                    <a:pt x="13" y="85"/>
                    <a:pt x="5" y="92"/>
                    <a:pt x="3" y="101"/>
                  </a:cubicBezTo>
                  <a:cubicBezTo>
                    <a:pt x="6" y="95"/>
                    <a:pt x="16" y="85"/>
                    <a:pt x="24" y="82"/>
                  </a:cubicBezTo>
                  <a:cubicBezTo>
                    <a:pt x="24" y="84"/>
                    <a:pt x="26" y="86"/>
                    <a:pt x="25" y="89"/>
                  </a:cubicBezTo>
                  <a:cubicBezTo>
                    <a:pt x="31" y="80"/>
                    <a:pt x="37" y="84"/>
                    <a:pt x="45" y="80"/>
                  </a:cubicBezTo>
                  <a:cubicBezTo>
                    <a:pt x="53" y="76"/>
                    <a:pt x="57" y="65"/>
                    <a:pt x="65" y="60"/>
                  </a:cubicBezTo>
                  <a:cubicBezTo>
                    <a:pt x="60" y="61"/>
                    <a:pt x="39" y="72"/>
                    <a:pt x="35" y="67"/>
                  </a:cubicBezTo>
                  <a:cubicBezTo>
                    <a:pt x="32" y="62"/>
                    <a:pt x="40" y="47"/>
                    <a:pt x="43" y="44"/>
                  </a:cubicBezTo>
                  <a:cubicBezTo>
                    <a:pt x="28" y="39"/>
                    <a:pt x="66" y="26"/>
                    <a:pt x="69" y="24"/>
                  </a:cubicBezTo>
                  <a:cubicBezTo>
                    <a:pt x="56" y="24"/>
                    <a:pt x="63" y="9"/>
                    <a:pt x="73" y="8"/>
                  </a:cubicBezTo>
                  <a:cubicBezTo>
                    <a:pt x="63" y="0"/>
                    <a:pt x="55" y="13"/>
                    <a:pt x="45" y="16"/>
                  </a:cubicBezTo>
                </a:path>
              </a:pathLst>
            </a:custGeom>
            <a:solidFill>
              <a:srgbClr val="F7EC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918" name="Freeform 120">
              <a:extLst>
                <a:ext uri="{FF2B5EF4-FFF2-40B4-BE49-F238E27FC236}">
                  <a16:creationId xmlns:a16="http://schemas.microsoft.com/office/drawing/2014/main" id="{68A62498-BAAB-4701-8C1A-48A7BE14EFD3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1" y="779"/>
              <a:ext cx="65" cy="188"/>
            </a:xfrm>
            <a:custGeom>
              <a:avLst/>
              <a:gdLst>
                <a:gd name="T0" fmla="*/ 0 w 41"/>
                <a:gd name="T1" fmla="*/ 277 h 120"/>
                <a:gd name="T2" fmla="*/ 52 w 41"/>
                <a:gd name="T3" fmla="*/ 320 h 120"/>
                <a:gd name="T4" fmla="*/ 52 w 41"/>
                <a:gd name="T5" fmla="*/ 381 h 120"/>
                <a:gd name="T6" fmla="*/ 100 w 41"/>
                <a:gd name="T7" fmla="*/ 454 h 120"/>
                <a:gd name="T8" fmla="*/ 151 w 41"/>
                <a:gd name="T9" fmla="*/ 724 h 120"/>
                <a:gd name="T10" fmla="*/ 236 w 41"/>
                <a:gd name="T11" fmla="*/ 299 h 120"/>
                <a:gd name="T12" fmla="*/ 176 w 41"/>
                <a:gd name="T13" fmla="*/ 127 h 120"/>
                <a:gd name="T14" fmla="*/ 138 w 41"/>
                <a:gd name="T15" fmla="*/ 0 h 120"/>
                <a:gd name="T16" fmla="*/ 143 w 41"/>
                <a:gd name="T17" fmla="*/ 212 h 120"/>
                <a:gd name="T18" fmla="*/ 43 w 41"/>
                <a:gd name="T19" fmla="*/ 169 h 120"/>
                <a:gd name="T20" fmla="*/ 21 w 41"/>
                <a:gd name="T21" fmla="*/ 299 h 12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41" h="120">
                  <a:moveTo>
                    <a:pt x="0" y="46"/>
                  </a:moveTo>
                  <a:cubicBezTo>
                    <a:pt x="2" y="51"/>
                    <a:pt x="6" y="49"/>
                    <a:pt x="8" y="53"/>
                  </a:cubicBezTo>
                  <a:cubicBezTo>
                    <a:pt x="9" y="56"/>
                    <a:pt x="8" y="59"/>
                    <a:pt x="8" y="63"/>
                  </a:cubicBezTo>
                  <a:cubicBezTo>
                    <a:pt x="10" y="72"/>
                    <a:pt x="10" y="69"/>
                    <a:pt x="16" y="75"/>
                  </a:cubicBezTo>
                  <a:cubicBezTo>
                    <a:pt x="25" y="83"/>
                    <a:pt x="31" y="109"/>
                    <a:pt x="24" y="120"/>
                  </a:cubicBezTo>
                  <a:cubicBezTo>
                    <a:pt x="34" y="97"/>
                    <a:pt x="41" y="76"/>
                    <a:pt x="37" y="50"/>
                  </a:cubicBezTo>
                  <a:cubicBezTo>
                    <a:pt x="35" y="40"/>
                    <a:pt x="30" y="31"/>
                    <a:pt x="28" y="21"/>
                  </a:cubicBezTo>
                  <a:cubicBezTo>
                    <a:pt x="27" y="15"/>
                    <a:pt x="27" y="4"/>
                    <a:pt x="22" y="0"/>
                  </a:cubicBezTo>
                  <a:cubicBezTo>
                    <a:pt x="30" y="8"/>
                    <a:pt x="27" y="25"/>
                    <a:pt x="23" y="35"/>
                  </a:cubicBezTo>
                  <a:cubicBezTo>
                    <a:pt x="17" y="34"/>
                    <a:pt x="11" y="32"/>
                    <a:pt x="7" y="28"/>
                  </a:cubicBezTo>
                  <a:cubicBezTo>
                    <a:pt x="17" y="34"/>
                    <a:pt x="15" y="54"/>
                    <a:pt x="3" y="50"/>
                  </a:cubicBezTo>
                </a:path>
              </a:pathLst>
            </a:custGeom>
            <a:solidFill>
              <a:srgbClr val="E8CA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919" name="Freeform 121">
              <a:extLst>
                <a:ext uri="{FF2B5EF4-FFF2-40B4-BE49-F238E27FC236}">
                  <a16:creationId xmlns:a16="http://schemas.microsoft.com/office/drawing/2014/main" id="{047FB839-5EAB-445E-BF0C-EF7BA099D8AB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4" y="969"/>
              <a:ext cx="131" cy="236"/>
            </a:xfrm>
            <a:custGeom>
              <a:avLst/>
              <a:gdLst>
                <a:gd name="T0" fmla="*/ 224 w 83"/>
                <a:gd name="T1" fmla="*/ 130 h 151"/>
                <a:gd name="T2" fmla="*/ 483 w 83"/>
                <a:gd name="T3" fmla="*/ 161 h 151"/>
                <a:gd name="T4" fmla="*/ 470 w 83"/>
                <a:gd name="T5" fmla="*/ 489 h 151"/>
                <a:gd name="T6" fmla="*/ 287 w 83"/>
                <a:gd name="T7" fmla="*/ 746 h 151"/>
                <a:gd name="T8" fmla="*/ 0 w 83"/>
                <a:gd name="T9" fmla="*/ 828 h 151"/>
                <a:gd name="T10" fmla="*/ 129 w 83"/>
                <a:gd name="T11" fmla="*/ 772 h 151"/>
                <a:gd name="T12" fmla="*/ 117 w 83"/>
                <a:gd name="T13" fmla="*/ 686 h 151"/>
                <a:gd name="T14" fmla="*/ 246 w 83"/>
                <a:gd name="T15" fmla="*/ 595 h 151"/>
                <a:gd name="T16" fmla="*/ 366 w 83"/>
                <a:gd name="T17" fmla="*/ 447 h 151"/>
                <a:gd name="T18" fmla="*/ 287 w 83"/>
                <a:gd name="T19" fmla="*/ 209 h 151"/>
                <a:gd name="T20" fmla="*/ 109 w 83"/>
                <a:gd name="T21" fmla="*/ 114 h 15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83" h="151">
                  <a:moveTo>
                    <a:pt x="36" y="22"/>
                  </a:moveTo>
                  <a:cubicBezTo>
                    <a:pt x="54" y="26"/>
                    <a:pt x="71" y="0"/>
                    <a:pt x="78" y="27"/>
                  </a:cubicBezTo>
                  <a:cubicBezTo>
                    <a:pt x="83" y="44"/>
                    <a:pt x="82" y="65"/>
                    <a:pt x="76" y="82"/>
                  </a:cubicBezTo>
                  <a:cubicBezTo>
                    <a:pt x="70" y="98"/>
                    <a:pt x="60" y="113"/>
                    <a:pt x="46" y="125"/>
                  </a:cubicBezTo>
                  <a:cubicBezTo>
                    <a:pt x="37" y="133"/>
                    <a:pt x="12" y="151"/>
                    <a:pt x="0" y="139"/>
                  </a:cubicBezTo>
                  <a:cubicBezTo>
                    <a:pt x="6" y="136"/>
                    <a:pt x="17" y="134"/>
                    <a:pt x="21" y="129"/>
                  </a:cubicBezTo>
                  <a:cubicBezTo>
                    <a:pt x="25" y="124"/>
                    <a:pt x="27" y="116"/>
                    <a:pt x="19" y="115"/>
                  </a:cubicBezTo>
                  <a:cubicBezTo>
                    <a:pt x="24" y="108"/>
                    <a:pt x="34" y="105"/>
                    <a:pt x="40" y="100"/>
                  </a:cubicBezTo>
                  <a:cubicBezTo>
                    <a:pt x="49" y="93"/>
                    <a:pt x="54" y="86"/>
                    <a:pt x="59" y="75"/>
                  </a:cubicBezTo>
                  <a:cubicBezTo>
                    <a:pt x="67" y="56"/>
                    <a:pt x="67" y="42"/>
                    <a:pt x="46" y="35"/>
                  </a:cubicBezTo>
                  <a:cubicBezTo>
                    <a:pt x="39" y="32"/>
                    <a:pt x="18" y="26"/>
                    <a:pt x="18" y="19"/>
                  </a:cubicBezTo>
                </a:path>
              </a:pathLst>
            </a:custGeom>
            <a:solidFill>
              <a:srgbClr val="FE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920" name="Freeform 122">
              <a:extLst>
                <a:ext uri="{FF2B5EF4-FFF2-40B4-BE49-F238E27FC236}">
                  <a16:creationId xmlns:a16="http://schemas.microsoft.com/office/drawing/2014/main" id="{FB8F9B5F-F6EA-4DB1-B95E-6B371C04F78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9" y="953"/>
              <a:ext cx="106" cy="111"/>
            </a:xfrm>
            <a:custGeom>
              <a:avLst/>
              <a:gdLst>
                <a:gd name="T0" fmla="*/ 332 w 67"/>
                <a:gd name="T1" fmla="*/ 170 h 71"/>
                <a:gd name="T2" fmla="*/ 353 w 67"/>
                <a:gd name="T3" fmla="*/ 48 h 71"/>
                <a:gd name="T4" fmla="*/ 203 w 67"/>
                <a:gd name="T5" fmla="*/ 0 h 71"/>
                <a:gd name="T6" fmla="*/ 332 w 67"/>
                <a:gd name="T7" fmla="*/ 83 h 71"/>
                <a:gd name="T8" fmla="*/ 245 w 67"/>
                <a:gd name="T9" fmla="*/ 138 h 71"/>
                <a:gd name="T10" fmla="*/ 74 w 67"/>
                <a:gd name="T11" fmla="*/ 34 h 71"/>
                <a:gd name="T12" fmla="*/ 13 w 67"/>
                <a:gd name="T13" fmla="*/ 244 h 71"/>
                <a:gd name="T14" fmla="*/ 55 w 67"/>
                <a:gd name="T15" fmla="*/ 311 h 71"/>
                <a:gd name="T16" fmla="*/ 87 w 67"/>
                <a:gd name="T17" fmla="*/ 425 h 71"/>
                <a:gd name="T18" fmla="*/ 111 w 67"/>
                <a:gd name="T19" fmla="*/ 360 h 71"/>
                <a:gd name="T20" fmla="*/ 108 w 67"/>
                <a:gd name="T21" fmla="*/ 278 h 71"/>
                <a:gd name="T22" fmla="*/ 237 w 67"/>
                <a:gd name="T23" fmla="*/ 222 h 7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67" h="71">
                  <a:moveTo>
                    <a:pt x="53" y="29"/>
                  </a:moveTo>
                  <a:cubicBezTo>
                    <a:pt x="67" y="31"/>
                    <a:pt x="62" y="12"/>
                    <a:pt x="56" y="8"/>
                  </a:cubicBezTo>
                  <a:cubicBezTo>
                    <a:pt x="50" y="2"/>
                    <a:pt x="40" y="1"/>
                    <a:pt x="32" y="0"/>
                  </a:cubicBezTo>
                  <a:cubicBezTo>
                    <a:pt x="36" y="5"/>
                    <a:pt x="52" y="7"/>
                    <a:pt x="53" y="14"/>
                  </a:cubicBezTo>
                  <a:cubicBezTo>
                    <a:pt x="53" y="21"/>
                    <a:pt x="44" y="22"/>
                    <a:pt x="39" y="23"/>
                  </a:cubicBezTo>
                  <a:cubicBezTo>
                    <a:pt x="23" y="25"/>
                    <a:pt x="8" y="23"/>
                    <a:pt x="12" y="6"/>
                  </a:cubicBezTo>
                  <a:cubicBezTo>
                    <a:pt x="2" y="9"/>
                    <a:pt x="0" y="32"/>
                    <a:pt x="2" y="41"/>
                  </a:cubicBezTo>
                  <a:cubicBezTo>
                    <a:pt x="3" y="47"/>
                    <a:pt x="6" y="48"/>
                    <a:pt x="9" y="52"/>
                  </a:cubicBezTo>
                  <a:cubicBezTo>
                    <a:pt x="13" y="59"/>
                    <a:pt x="13" y="62"/>
                    <a:pt x="14" y="71"/>
                  </a:cubicBezTo>
                  <a:cubicBezTo>
                    <a:pt x="15" y="68"/>
                    <a:pt x="18" y="64"/>
                    <a:pt x="18" y="60"/>
                  </a:cubicBezTo>
                  <a:cubicBezTo>
                    <a:pt x="19" y="56"/>
                    <a:pt x="16" y="51"/>
                    <a:pt x="17" y="47"/>
                  </a:cubicBezTo>
                  <a:cubicBezTo>
                    <a:pt x="20" y="38"/>
                    <a:pt x="32" y="40"/>
                    <a:pt x="38" y="37"/>
                  </a:cubicBezTo>
                </a:path>
              </a:pathLst>
            </a:custGeom>
            <a:solidFill>
              <a:srgbClr val="FE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921" name="Freeform 123">
              <a:extLst>
                <a:ext uri="{FF2B5EF4-FFF2-40B4-BE49-F238E27FC236}">
                  <a16:creationId xmlns:a16="http://schemas.microsoft.com/office/drawing/2014/main" id="{83A0D31D-672E-4D17-B8C3-A3A78454577B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2" y="1083"/>
              <a:ext cx="14" cy="17"/>
            </a:xfrm>
            <a:custGeom>
              <a:avLst/>
              <a:gdLst>
                <a:gd name="T0" fmla="*/ 12 w 9"/>
                <a:gd name="T1" fmla="*/ 0 h 11"/>
                <a:gd name="T2" fmla="*/ 0 w 9"/>
                <a:gd name="T3" fmla="*/ 56 h 11"/>
                <a:gd name="T4" fmla="*/ 53 w 9"/>
                <a:gd name="T5" fmla="*/ 56 h 11"/>
                <a:gd name="T6" fmla="*/ 40 w 9"/>
                <a:gd name="T7" fmla="*/ 0 h 1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" h="11">
                  <a:moveTo>
                    <a:pt x="2" y="0"/>
                  </a:moveTo>
                  <a:cubicBezTo>
                    <a:pt x="4" y="4"/>
                    <a:pt x="3" y="7"/>
                    <a:pt x="0" y="10"/>
                  </a:cubicBezTo>
                  <a:cubicBezTo>
                    <a:pt x="3" y="11"/>
                    <a:pt x="6" y="11"/>
                    <a:pt x="9" y="10"/>
                  </a:cubicBezTo>
                  <a:cubicBezTo>
                    <a:pt x="9" y="6"/>
                    <a:pt x="7" y="2"/>
                    <a:pt x="7" y="0"/>
                  </a:cubicBezTo>
                </a:path>
              </a:pathLst>
            </a:custGeom>
            <a:solidFill>
              <a:srgbClr val="FE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922" name="Freeform 124">
              <a:extLst>
                <a:ext uri="{FF2B5EF4-FFF2-40B4-BE49-F238E27FC236}">
                  <a16:creationId xmlns:a16="http://schemas.microsoft.com/office/drawing/2014/main" id="{76684588-5032-4328-935E-24C1B1A6BD6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8" y="835"/>
              <a:ext cx="65" cy="135"/>
            </a:xfrm>
            <a:custGeom>
              <a:avLst/>
              <a:gdLst>
                <a:gd name="T0" fmla="*/ 76 w 41"/>
                <a:gd name="T1" fmla="*/ 61 h 86"/>
                <a:gd name="T2" fmla="*/ 138 w 41"/>
                <a:gd name="T3" fmla="*/ 163 h 86"/>
                <a:gd name="T4" fmla="*/ 163 w 41"/>
                <a:gd name="T5" fmla="*/ 267 h 86"/>
                <a:gd name="T6" fmla="*/ 227 w 41"/>
                <a:gd name="T7" fmla="*/ 341 h 86"/>
                <a:gd name="T8" fmla="*/ 219 w 41"/>
                <a:gd name="T9" fmla="*/ 523 h 86"/>
                <a:gd name="T10" fmla="*/ 219 w 41"/>
                <a:gd name="T11" fmla="*/ 419 h 86"/>
                <a:gd name="T12" fmla="*/ 116 w 41"/>
                <a:gd name="T13" fmla="*/ 386 h 86"/>
                <a:gd name="T14" fmla="*/ 0 w 41"/>
                <a:gd name="T15" fmla="*/ 31 h 8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1" h="86">
                  <a:moveTo>
                    <a:pt x="12" y="10"/>
                  </a:moveTo>
                  <a:cubicBezTo>
                    <a:pt x="23" y="16"/>
                    <a:pt x="21" y="16"/>
                    <a:pt x="22" y="27"/>
                  </a:cubicBezTo>
                  <a:cubicBezTo>
                    <a:pt x="22" y="33"/>
                    <a:pt x="22" y="39"/>
                    <a:pt x="26" y="44"/>
                  </a:cubicBezTo>
                  <a:cubicBezTo>
                    <a:pt x="29" y="49"/>
                    <a:pt x="34" y="51"/>
                    <a:pt x="36" y="56"/>
                  </a:cubicBezTo>
                  <a:cubicBezTo>
                    <a:pt x="41" y="64"/>
                    <a:pt x="36" y="78"/>
                    <a:pt x="35" y="86"/>
                  </a:cubicBezTo>
                  <a:cubicBezTo>
                    <a:pt x="34" y="81"/>
                    <a:pt x="38" y="74"/>
                    <a:pt x="35" y="69"/>
                  </a:cubicBezTo>
                  <a:cubicBezTo>
                    <a:pt x="31" y="63"/>
                    <a:pt x="25" y="66"/>
                    <a:pt x="18" y="64"/>
                  </a:cubicBezTo>
                  <a:cubicBezTo>
                    <a:pt x="18" y="55"/>
                    <a:pt x="13" y="0"/>
                    <a:pt x="0" y="5"/>
                  </a:cubicBezTo>
                </a:path>
              </a:pathLst>
            </a:custGeom>
            <a:solidFill>
              <a:srgbClr val="FE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923" name="Freeform 125">
              <a:extLst>
                <a:ext uri="{FF2B5EF4-FFF2-40B4-BE49-F238E27FC236}">
                  <a16:creationId xmlns:a16="http://schemas.microsoft.com/office/drawing/2014/main" id="{F438C9CA-65C0-45A3-8540-950F2128627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6" y="976"/>
              <a:ext cx="20" cy="44"/>
            </a:xfrm>
            <a:custGeom>
              <a:avLst/>
              <a:gdLst>
                <a:gd name="T0" fmla="*/ 74 w 13"/>
                <a:gd name="T1" fmla="*/ 31 h 28"/>
                <a:gd name="T2" fmla="*/ 62 w 13"/>
                <a:gd name="T3" fmla="*/ 170 h 2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28">
                  <a:moveTo>
                    <a:pt x="13" y="5"/>
                  </a:moveTo>
                  <a:cubicBezTo>
                    <a:pt x="0" y="0"/>
                    <a:pt x="8" y="26"/>
                    <a:pt x="11" y="28"/>
                  </a:cubicBezTo>
                </a:path>
              </a:pathLst>
            </a:custGeom>
            <a:solidFill>
              <a:srgbClr val="FE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924" name="Freeform 126">
              <a:extLst>
                <a:ext uri="{FF2B5EF4-FFF2-40B4-BE49-F238E27FC236}">
                  <a16:creationId xmlns:a16="http://schemas.microsoft.com/office/drawing/2014/main" id="{8B55FA4B-E057-4772-90FD-80D0D806751D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8" y="989"/>
              <a:ext cx="14" cy="33"/>
            </a:xfrm>
            <a:custGeom>
              <a:avLst/>
              <a:gdLst>
                <a:gd name="T0" fmla="*/ 12 w 9"/>
                <a:gd name="T1" fmla="*/ 0 h 21"/>
                <a:gd name="T2" fmla="*/ 0 w 9"/>
                <a:gd name="T3" fmla="*/ 129 h 2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21">
                  <a:moveTo>
                    <a:pt x="2" y="0"/>
                  </a:moveTo>
                  <a:cubicBezTo>
                    <a:pt x="9" y="3"/>
                    <a:pt x="5" y="17"/>
                    <a:pt x="0" y="21"/>
                  </a:cubicBezTo>
                </a:path>
              </a:pathLst>
            </a:custGeom>
            <a:solidFill>
              <a:srgbClr val="FE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925" name="Freeform 127">
              <a:extLst>
                <a:ext uri="{FF2B5EF4-FFF2-40B4-BE49-F238E27FC236}">
                  <a16:creationId xmlns:a16="http://schemas.microsoft.com/office/drawing/2014/main" id="{A92D00E6-72A6-4EF2-88E8-5DCA337AFBE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4" y="1162"/>
              <a:ext cx="117" cy="196"/>
            </a:xfrm>
            <a:custGeom>
              <a:avLst/>
              <a:gdLst>
                <a:gd name="T0" fmla="*/ 35 w 74"/>
                <a:gd name="T1" fmla="*/ 66 h 125"/>
                <a:gd name="T2" fmla="*/ 245 w 74"/>
                <a:gd name="T3" fmla="*/ 597 h 125"/>
                <a:gd name="T4" fmla="*/ 463 w 74"/>
                <a:gd name="T5" fmla="*/ 624 h 125"/>
                <a:gd name="T6" fmla="*/ 335 w 74"/>
                <a:gd name="T7" fmla="*/ 585 h 125"/>
                <a:gd name="T8" fmla="*/ 250 w 74"/>
                <a:gd name="T9" fmla="*/ 265 h 125"/>
                <a:gd name="T10" fmla="*/ 185 w 74"/>
                <a:gd name="T11" fmla="*/ 147 h 125"/>
                <a:gd name="T12" fmla="*/ 0 w 74"/>
                <a:gd name="T13" fmla="*/ 0 h 1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4" h="125">
                  <a:moveTo>
                    <a:pt x="6" y="11"/>
                  </a:moveTo>
                  <a:cubicBezTo>
                    <a:pt x="12" y="34"/>
                    <a:pt x="26" y="79"/>
                    <a:pt x="39" y="99"/>
                  </a:cubicBezTo>
                  <a:cubicBezTo>
                    <a:pt x="50" y="116"/>
                    <a:pt x="64" y="125"/>
                    <a:pt x="74" y="103"/>
                  </a:cubicBezTo>
                  <a:cubicBezTo>
                    <a:pt x="68" y="113"/>
                    <a:pt x="59" y="104"/>
                    <a:pt x="54" y="97"/>
                  </a:cubicBezTo>
                  <a:cubicBezTo>
                    <a:pt x="45" y="82"/>
                    <a:pt x="32" y="58"/>
                    <a:pt x="40" y="44"/>
                  </a:cubicBezTo>
                  <a:cubicBezTo>
                    <a:pt x="48" y="32"/>
                    <a:pt x="44" y="32"/>
                    <a:pt x="30" y="24"/>
                  </a:cubicBezTo>
                  <a:cubicBezTo>
                    <a:pt x="22" y="19"/>
                    <a:pt x="6" y="7"/>
                    <a:pt x="0" y="0"/>
                  </a:cubicBezTo>
                </a:path>
              </a:pathLst>
            </a:custGeom>
            <a:solidFill>
              <a:srgbClr val="FE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926" name="Freeform 128">
              <a:extLst>
                <a:ext uri="{FF2B5EF4-FFF2-40B4-BE49-F238E27FC236}">
                  <a16:creationId xmlns:a16="http://schemas.microsoft.com/office/drawing/2014/main" id="{DD42FD1E-B2BE-4D29-8549-024DC82F294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4" y="1162"/>
              <a:ext cx="137" cy="112"/>
            </a:xfrm>
            <a:custGeom>
              <a:avLst/>
              <a:gdLst>
                <a:gd name="T0" fmla="*/ 20 w 87"/>
                <a:gd name="T1" fmla="*/ 148 h 72"/>
                <a:gd name="T2" fmla="*/ 195 w 87"/>
                <a:gd name="T3" fmla="*/ 0 h 72"/>
                <a:gd name="T4" fmla="*/ 254 w 87"/>
                <a:gd name="T5" fmla="*/ 283 h 72"/>
                <a:gd name="T6" fmla="*/ 535 w 87"/>
                <a:gd name="T7" fmla="*/ 422 h 72"/>
                <a:gd name="T8" fmla="*/ 211 w 87"/>
                <a:gd name="T9" fmla="*/ 345 h 72"/>
                <a:gd name="T10" fmla="*/ 129 w 87"/>
                <a:gd name="T11" fmla="*/ 210 h 72"/>
                <a:gd name="T12" fmla="*/ 0 w 87"/>
                <a:gd name="T13" fmla="*/ 177 h 7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7" h="72">
                  <a:moveTo>
                    <a:pt x="3" y="25"/>
                  </a:moveTo>
                  <a:cubicBezTo>
                    <a:pt x="16" y="22"/>
                    <a:pt x="22" y="2"/>
                    <a:pt x="32" y="0"/>
                  </a:cubicBezTo>
                  <a:cubicBezTo>
                    <a:pt x="35" y="18"/>
                    <a:pt x="29" y="32"/>
                    <a:pt x="41" y="48"/>
                  </a:cubicBezTo>
                  <a:cubicBezTo>
                    <a:pt x="54" y="63"/>
                    <a:pt x="71" y="63"/>
                    <a:pt x="87" y="72"/>
                  </a:cubicBezTo>
                  <a:cubicBezTo>
                    <a:pt x="72" y="71"/>
                    <a:pt x="45" y="72"/>
                    <a:pt x="34" y="59"/>
                  </a:cubicBezTo>
                  <a:cubicBezTo>
                    <a:pt x="28" y="52"/>
                    <a:pt x="29" y="41"/>
                    <a:pt x="21" y="36"/>
                  </a:cubicBezTo>
                  <a:cubicBezTo>
                    <a:pt x="15" y="32"/>
                    <a:pt x="6" y="34"/>
                    <a:pt x="0" y="30"/>
                  </a:cubicBezTo>
                </a:path>
              </a:pathLst>
            </a:custGeom>
            <a:solidFill>
              <a:srgbClr val="FE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927" name="Freeform 129">
              <a:extLst>
                <a:ext uri="{FF2B5EF4-FFF2-40B4-BE49-F238E27FC236}">
                  <a16:creationId xmlns:a16="http://schemas.microsoft.com/office/drawing/2014/main" id="{387FCF7A-3E41-4F28-BCEB-875C78FB817A}"/>
                </a:ext>
              </a:extLst>
            </p:cNvPr>
            <p:cNvSpPr>
              <a:spLocks/>
            </p:cNvSpPr>
            <p:nvPr/>
          </p:nvSpPr>
          <p:spPr bwMode="auto">
            <a:xfrm>
              <a:off x="951" y="1322"/>
              <a:ext cx="213" cy="43"/>
            </a:xfrm>
            <a:custGeom>
              <a:avLst/>
              <a:gdLst>
                <a:gd name="T0" fmla="*/ 181 w 135"/>
                <a:gd name="T1" fmla="*/ 61 h 28"/>
                <a:gd name="T2" fmla="*/ 525 w 135"/>
                <a:gd name="T3" fmla="*/ 115 h 28"/>
                <a:gd name="T4" fmla="*/ 836 w 135"/>
                <a:gd name="T5" fmla="*/ 114 h 28"/>
                <a:gd name="T6" fmla="*/ 421 w 135"/>
                <a:gd name="T7" fmla="*/ 34 h 28"/>
                <a:gd name="T8" fmla="*/ 0 w 135"/>
                <a:gd name="T9" fmla="*/ 52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5" h="28">
                  <a:moveTo>
                    <a:pt x="29" y="11"/>
                  </a:moveTo>
                  <a:cubicBezTo>
                    <a:pt x="48" y="12"/>
                    <a:pt x="66" y="18"/>
                    <a:pt x="85" y="21"/>
                  </a:cubicBezTo>
                  <a:cubicBezTo>
                    <a:pt x="99" y="23"/>
                    <a:pt x="123" y="28"/>
                    <a:pt x="135" y="20"/>
                  </a:cubicBezTo>
                  <a:cubicBezTo>
                    <a:pt x="114" y="20"/>
                    <a:pt x="88" y="10"/>
                    <a:pt x="68" y="6"/>
                  </a:cubicBezTo>
                  <a:cubicBezTo>
                    <a:pt x="44" y="1"/>
                    <a:pt x="20" y="0"/>
                    <a:pt x="0" y="9"/>
                  </a:cubicBezTo>
                </a:path>
              </a:pathLst>
            </a:custGeom>
            <a:solidFill>
              <a:srgbClr val="FE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928" name="Freeform 130">
              <a:extLst>
                <a:ext uri="{FF2B5EF4-FFF2-40B4-BE49-F238E27FC236}">
                  <a16:creationId xmlns:a16="http://schemas.microsoft.com/office/drawing/2014/main" id="{E5FC63E7-8DC4-4DB0-BBFE-3210379BB976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0" y="1590"/>
              <a:ext cx="128" cy="331"/>
            </a:xfrm>
            <a:custGeom>
              <a:avLst/>
              <a:gdLst>
                <a:gd name="T0" fmla="*/ 469 w 81"/>
                <a:gd name="T1" fmla="*/ 13 h 211"/>
                <a:gd name="T2" fmla="*/ 474 w 81"/>
                <a:gd name="T3" fmla="*/ 631 h 211"/>
                <a:gd name="T4" fmla="*/ 438 w 81"/>
                <a:gd name="T5" fmla="*/ 916 h 211"/>
                <a:gd name="T6" fmla="*/ 409 w 81"/>
                <a:gd name="T7" fmla="*/ 1073 h 211"/>
                <a:gd name="T8" fmla="*/ 367 w 81"/>
                <a:gd name="T9" fmla="*/ 1277 h 211"/>
                <a:gd name="T10" fmla="*/ 395 w 81"/>
                <a:gd name="T11" fmla="*/ 1012 h 211"/>
                <a:gd name="T12" fmla="*/ 379 w 81"/>
                <a:gd name="T13" fmla="*/ 653 h 211"/>
                <a:gd name="T14" fmla="*/ 205 w 81"/>
                <a:gd name="T15" fmla="*/ 584 h 211"/>
                <a:gd name="T16" fmla="*/ 0 w 81"/>
                <a:gd name="T17" fmla="*/ 515 h 211"/>
                <a:gd name="T18" fmla="*/ 163 w 81"/>
                <a:gd name="T19" fmla="*/ 489 h 211"/>
                <a:gd name="T20" fmla="*/ 335 w 81"/>
                <a:gd name="T21" fmla="*/ 386 h 211"/>
                <a:gd name="T22" fmla="*/ 142 w 81"/>
                <a:gd name="T23" fmla="*/ 286 h 211"/>
                <a:gd name="T24" fmla="*/ 305 w 81"/>
                <a:gd name="T25" fmla="*/ 49 h 211"/>
                <a:gd name="T26" fmla="*/ 449 w 81"/>
                <a:gd name="T27" fmla="*/ 0 h 21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81" h="211">
                  <a:moveTo>
                    <a:pt x="75" y="2"/>
                  </a:moveTo>
                  <a:cubicBezTo>
                    <a:pt x="65" y="35"/>
                    <a:pt x="81" y="71"/>
                    <a:pt x="76" y="104"/>
                  </a:cubicBezTo>
                  <a:cubicBezTo>
                    <a:pt x="74" y="120"/>
                    <a:pt x="72" y="135"/>
                    <a:pt x="70" y="151"/>
                  </a:cubicBezTo>
                  <a:cubicBezTo>
                    <a:pt x="70" y="160"/>
                    <a:pt x="67" y="168"/>
                    <a:pt x="66" y="177"/>
                  </a:cubicBezTo>
                  <a:cubicBezTo>
                    <a:pt x="66" y="188"/>
                    <a:pt x="66" y="202"/>
                    <a:pt x="59" y="211"/>
                  </a:cubicBezTo>
                  <a:cubicBezTo>
                    <a:pt x="65" y="197"/>
                    <a:pt x="62" y="181"/>
                    <a:pt x="63" y="167"/>
                  </a:cubicBezTo>
                  <a:cubicBezTo>
                    <a:pt x="64" y="148"/>
                    <a:pt x="70" y="126"/>
                    <a:pt x="61" y="108"/>
                  </a:cubicBezTo>
                  <a:cubicBezTo>
                    <a:pt x="56" y="97"/>
                    <a:pt x="45" y="99"/>
                    <a:pt x="33" y="96"/>
                  </a:cubicBezTo>
                  <a:cubicBezTo>
                    <a:pt x="22" y="93"/>
                    <a:pt x="11" y="88"/>
                    <a:pt x="0" y="85"/>
                  </a:cubicBezTo>
                  <a:cubicBezTo>
                    <a:pt x="7" y="81"/>
                    <a:pt x="17" y="84"/>
                    <a:pt x="26" y="81"/>
                  </a:cubicBezTo>
                  <a:cubicBezTo>
                    <a:pt x="36" y="78"/>
                    <a:pt x="47" y="73"/>
                    <a:pt x="54" y="64"/>
                  </a:cubicBezTo>
                  <a:cubicBezTo>
                    <a:pt x="72" y="37"/>
                    <a:pt x="39" y="40"/>
                    <a:pt x="23" y="47"/>
                  </a:cubicBezTo>
                  <a:cubicBezTo>
                    <a:pt x="31" y="36"/>
                    <a:pt x="36" y="14"/>
                    <a:pt x="49" y="8"/>
                  </a:cubicBezTo>
                  <a:cubicBezTo>
                    <a:pt x="56" y="5"/>
                    <a:pt x="70" y="8"/>
                    <a:pt x="72" y="0"/>
                  </a:cubicBezTo>
                </a:path>
              </a:pathLst>
            </a:custGeom>
            <a:solidFill>
              <a:srgbClr val="FE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929" name="Freeform 131">
              <a:extLst>
                <a:ext uri="{FF2B5EF4-FFF2-40B4-BE49-F238E27FC236}">
                  <a16:creationId xmlns:a16="http://schemas.microsoft.com/office/drawing/2014/main" id="{A122A75F-AF20-4104-92DB-5F09ECA14B0D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3" y="1944"/>
              <a:ext cx="66" cy="267"/>
            </a:xfrm>
            <a:custGeom>
              <a:avLst/>
              <a:gdLst>
                <a:gd name="T0" fmla="*/ 212 w 42"/>
                <a:gd name="T1" fmla="*/ 204 h 170"/>
                <a:gd name="T2" fmla="*/ 222 w 42"/>
                <a:gd name="T3" fmla="*/ 462 h 170"/>
                <a:gd name="T4" fmla="*/ 195 w 42"/>
                <a:gd name="T5" fmla="*/ 639 h 170"/>
                <a:gd name="T6" fmla="*/ 163 w 42"/>
                <a:gd name="T7" fmla="*/ 821 h 170"/>
                <a:gd name="T8" fmla="*/ 0 w 42"/>
                <a:gd name="T9" fmla="*/ 1033 h 170"/>
                <a:gd name="T10" fmla="*/ 121 w 42"/>
                <a:gd name="T11" fmla="*/ 727 h 170"/>
                <a:gd name="T12" fmla="*/ 35 w 42"/>
                <a:gd name="T13" fmla="*/ 671 h 170"/>
                <a:gd name="T14" fmla="*/ 129 w 42"/>
                <a:gd name="T15" fmla="*/ 545 h 170"/>
                <a:gd name="T16" fmla="*/ 195 w 42"/>
                <a:gd name="T17" fmla="*/ 278 h 170"/>
                <a:gd name="T18" fmla="*/ 225 w 42"/>
                <a:gd name="T19" fmla="*/ 151 h 170"/>
                <a:gd name="T20" fmla="*/ 256 w 42"/>
                <a:gd name="T21" fmla="*/ 0 h 17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42" h="170">
                  <a:moveTo>
                    <a:pt x="35" y="34"/>
                  </a:moveTo>
                  <a:cubicBezTo>
                    <a:pt x="39" y="45"/>
                    <a:pt x="37" y="64"/>
                    <a:pt x="36" y="76"/>
                  </a:cubicBezTo>
                  <a:cubicBezTo>
                    <a:pt x="36" y="86"/>
                    <a:pt x="34" y="95"/>
                    <a:pt x="32" y="105"/>
                  </a:cubicBezTo>
                  <a:cubicBezTo>
                    <a:pt x="31" y="115"/>
                    <a:pt x="30" y="125"/>
                    <a:pt x="27" y="135"/>
                  </a:cubicBezTo>
                  <a:cubicBezTo>
                    <a:pt x="23" y="152"/>
                    <a:pt x="14" y="160"/>
                    <a:pt x="0" y="170"/>
                  </a:cubicBezTo>
                  <a:cubicBezTo>
                    <a:pt x="11" y="163"/>
                    <a:pt x="32" y="133"/>
                    <a:pt x="20" y="120"/>
                  </a:cubicBezTo>
                  <a:cubicBezTo>
                    <a:pt x="16" y="116"/>
                    <a:pt x="6" y="118"/>
                    <a:pt x="6" y="110"/>
                  </a:cubicBezTo>
                  <a:cubicBezTo>
                    <a:pt x="6" y="105"/>
                    <a:pt x="19" y="94"/>
                    <a:pt x="21" y="90"/>
                  </a:cubicBezTo>
                  <a:cubicBezTo>
                    <a:pt x="33" y="76"/>
                    <a:pt x="30" y="63"/>
                    <a:pt x="32" y="46"/>
                  </a:cubicBezTo>
                  <a:cubicBezTo>
                    <a:pt x="34" y="39"/>
                    <a:pt x="36" y="32"/>
                    <a:pt x="37" y="25"/>
                  </a:cubicBezTo>
                  <a:cubicBezTo>
                    <a:pt x="38" y="16"/>
                    <a:pt x="35" y="6"/>
                    <a:pt x="42" y="0"/>
                  </a:cubicBezTo>
                </a:path>
              </a:pathLst>
            </a:custGeom>
            <a:solidFill>
              <a:srgbClr val="FE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930" name="Freeform 132">
              <a:extLst>
                <a:ext uri="{FF2B5EF4-FFF2-40B4-BE49-F238E27FC236}">
                  <a16:creationId xmlns:a16="http://schemas.microsoft.com/office/drawing/2014/main" id="{2E35EC2B-42F8-46C9-A1DD-69AA587813C2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3" y="2485"/>
              <a:ext cx="65" cy="91"/>
            </a:xfrm>
            <a:custGeom>
              <a:avLst/>
              <a:gdLst>
                <a:gd name="T0" fmla="*/ 258 w 41"/>
                <a:gd name="T1" fmla="*/ 0 h 58"/>
                <a:gd name="T2" fmla="*/ 219 w 41"/>
                <a:gd name="T3" fmla="*/ 256 h 58"/>
                <a:gd name="T4" fmla="*/ 0 w 41"/>
                <a:gd name="T5" fmla="*/ 286 h 58"/>
                <a:gd name="T6" fmla="*/ 120 w 41"/>
                <a:gd name="T7" fmla="*/ 265 h 58"/>
                <a:gd name="T8" fmla="*/ 130 w 41"/>
                <a:gd name="T9" fmla="*/ 157 h 58"/>
                <a:gd name="T10" fmla="*/ 236 w 41"/>
                <a:gd name="T11" fmla="*/ 20 h 5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58">
                  <a:moveTo>
                    <a:pt x="41" y="0"/>
                  </a:moveTo>
                  <a:cubicBezTo>
                    <a:pt x="40" y="13"/>
                    <a:pt x="41" y="30"/>
                    <a:pt x="35" y="42"/>
                  </a:cubicBezTo>
                  <a:cubicBezTo>
                    <a:pt x="27" y="58"/>
                    <a:pt x="14" y="49"/>
                    <a:pt x="0" y="47"/>
                  </a:cubicBezTo>
                  <a:cubicBezTo>
                    <a:pt x="5" y="47"/>
                    <a:pt x="15" y="48"/>
                    <a:pt x="19" y="44"/>
                  </a:cubicBezTo>
                  <a:cubicBezTo>
                    <a:pt x="26" y="37"/>
                    <a:pt x="21" y="33"/>
                    <a:pt x="21" y="26"/>
                  </a:cubicBezTo>
                  <a:cubicBezTo>
                    <a:pt x="22" y="13"/>
                    <a:pt x="33" y="12"/>
                    <a:pt x="37" y="3"/>
                  </a:cubicBezTo>
                </a:path>
              </a:pathLst>
            </a:custGeom>
            <a:solidFill>
              <a:srgbClr val="FE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931" name="Freeform 133">
              <a:extLst>
                <a:ext uri="{FF2B5EF4-FFF2-40B4-BE49-F238E27FC236}">
                  <a16:creationId xmlns:a16="http://schemas.microsoft.com/office/drawing/2014/main" id="{07C4E9AB-9A02-47F2-B095-D9085D814904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8" y="1624"/>
              <a:ext cx="170" cy="71"/>
            </a:xfrm>
            <a:custGeom>
              <a:avLst/>
              <a:gdLst>
                <a:gd name="T0" fmla="*/ 31 w 108"/>
                <a:gd name="T1" fmla="*/ 237 h 45"/>
                <a:gd name="T2" fmla="*/ 406 w 108"/>
                <a:gd name="T3" fmla="*/ 229 h 45"/>
                <a:gd name="T4" fmla="*/ 515 w 108"/>
                <a:gd name="T5" fmla="*/ 33 h 45"/>
                <a:gd name="T6" fmla="*/ 367 w 108"/>
                <a:gd name="T7" fmla="*/ 117 h 45"/>
                <a:gd name="T8" fmla="*/ 0 w 108"/>
                <a:gd name="T9" fmla="*/ 224 h 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8" h="45">
                  <a:moveTo>
                    <a:pt x="5" y="38"/>
                  </a:moveTo>
                  <a:cubicBezTo>
                    <a:pt x="24" y="43"/>
                    <a:pt x="48" y="41"/>
                    <a:pt x="66" y="37"/>
                  </a:cubicBezTo>
                  <a:cubicBezTo>
                    <a:pt x="77" y="34"/>
                    <a:pt x="108" y="16"/>
                    <a:pt x="84" y="5"/>
                  </a:cubicBezTo>
                  <a:cubicBezTo>
                    <a:pt x="72" y="0"/>
                    <a:pt x="68" y="12"/>
                    <a:pt x="60" y="19"/>
                  </a:cubicBezTo>
                  <a:cubicBezTo>
                    <a:pt x="49" y="29"/>
                    <a:pt x="14" y="45"/>
                    <a:pt x="0" y="36"/>
                  </a:cubicBezTo>
                </a:path>
              </a:pathLst>
            </a:custGeom>
            <a:solidFill>
              <a:srgbClr val="FE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932" name="Freeform 134">
              <a:extLst>
                <a:ext uri="{FF2B5EF4-FFF2-40B4-BE49-F238E27FC236}">
                  <a16:creationId xmlns:a16="http://schemas.microsoft.com/office/drawing/2014/main" id="{922A5C74-81FD-4B57-95F6-C2541398A862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6" y="1342"/>
              <a:ext cx="100" cy="387"/>
            </a:xfrm>
            <a:custGeom>
              <a:avLst/>
              <a:gdLst>
                <a:gd name="T0" fmla="*/ 0 w 63"/>
                <a:gd name="T1" fmla="*/ 0 h 247"/>
                <a:gd name="T2" fmla="*/ 279 w 63"/>
                <a:gd name="T3" fmla="*/ 476 h 247"/>
                <a:gd name="T4" fmla="*/ 333 w 63"/>
                <a:gd name="T5" fmla="*/ 1053 h 247"/>
                <a:gd name="T6" fmla="*/ 400 w 63"/>
                <a:gd name="T7" fmla="*/ 1487 h 247"/>
                <a:gd name="T8" fmla="*/ 248 w 63"/>
                <a:gd name="T9" fmla="*/ 996 h 247"/>
                <a:gd name="T10" fmla="*/ 0 w 63"/>
                <a:gd name="T11" fmla="*/ 0 h 24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3" h="247">
                  <a:moveTo>
                    <a:pt x="0" y="0"/>
                  </a:moveTo>
                  <a:cubicBezTo>
                    <a:pt x="14" y="5"/>
                    <a:pt x="31" y="23"/>
                    <a:pt x="44" y="79"/>
                  </a:cubicBezTo>
                  <a:cubicBezTo>
                    <a:pt x="57" y="135"/>
                    <a:pt x="53" y="158"/>
                    <a:pt x="52" y="175"/>
                  </a:cubicBezTo>
                  <a:cubicBezTo>
                    <a:pt x="51" y="192"/>
                    <a:pt x="60" y="222"/>
                    <a:pt x="63" y="247"/>
                  </a:cubicBezTo>
                  <a:cubicBezTo>
                    <a:pt x="59" y="218"/>
                    <a:pt x="42" y="188"/>
                    <a:pt x="39" y="165"/>
                  </a:cubicBezTo>
                  <a:cubicBezTo>
                    <a:pt x="36" y="142"/>
                    <a:pt x="32" y="23"/>
                    <a:pt x="0" y="0"/>
                  </a:cubicBezTo>
                </a:path>
              </a:pathLst>
            </a:custGeom>
            <a:solidFill>
              <a:srgbClr val="FE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933" name="Freeform 135">
              <a:extLst>
                <a:ext uri="{FF2B5EF4-FFF2-40B4-BE49-F238E27FC236}">
                  <a16:creationId xmlns:a16="http://schemas.microsoft.com/office/drawing/2014/main" id="{DC76B514-4F62-437F-8E18-60706B1D1127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6" y="1963"/>
              <a:ext cx="31" cy="350"/>
            </a:xfrm>
            <a:custGeom>
              <a:avLst/>
              <a:gdLst>
                <a:gd name="T0" fmla="*/ 19 w 20"/>
                <a:gd name="T1" fmla="*/ 596 h 223"/>
                <a:gd name="T2" fmla="*/ 115 w 20"/>
                <a:gd name="T3" fmla="*/ 1353 h 223"/>
                <a:gd name="T4" fmla="*/ 70 w 20"/>
                <a:gd name="T5" fmla="*/ 661 h 223"/>
                <a:gd name="T6" fmla="*/ 8 w 20"/>
                <a:gd name="T7" fmla="*/ 0 h 223"/>
                <a:gd name="T8" fmla="*/ 19 w 20"/>
                <a:gd name="T9" fmla="*/ 596 h 2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223">
                  <a:moveTo>
                    <a:pt x="3" y="98"/>
                  </a:moveTo>
                  <a:cubicBezTo>
                    <a:pt x="4" y="117"/>
                    <a:pt x="13" y="196"/>
                    <a:pt x="20" y="223"/>
                  </a:cubicBezTo>
                  <a:cubicBezTo>
                    <a:pt x="18" y="207"/>
                    <a:pt x="13" y="160"/>
                    <a:pt x="12" y="109"/>
                  </a:cubicBezTo>
                  <a:cubicBezTo>
                    <a:pt x="11" y="58"/>
                    <a:pt x="6" y="23"/>
                    <a:pt x="1" y="0"/>
                  </a:cubicBezTo>
                  <a:cubicBezTo>
                    <a:pt x="0" y="24"/>
                    <a:pt x="2" y="76"/>
                    <a:pt x="3" y="98"/>
                  </a:cubicBezTo>
                </a:path>
              </a:pathLst>
            </a:custGeom>
            <a:solidFill>
              <a:srgbClr val="FE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934" name="Freeform 136">
              <a:extLst>
                <a:ext uri="{FF2B5EF4-FFF2-40B4-BE49-F238E27FC236}">
                  <a16:creationId xmlns:a16="http://schemas.microsoft.com/office/drawing/2014/main" id="{352381B0-269B-4989-A78A-70D044AFB9AB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7" y="2454"/>
              <a:ext cx="90" cy="179"/>
            </a:xfrm>
            <a:custGeom>
              <a:avLst/>
              <a:gdLst>
                <a:gd name="T0" fmla="*/ 117 w 57"/>
                <a:gd name="T1" fmla="*/ 49 h 114"/>
                <a:gd name="T2" fmla="*/ 212 w 57"/>
                <a:gd name="T3" fmla="*/ 195 h 114"/>
                <a:gd name="T4" fmla="*/ 319 w 57"/>
                <a:gd name="T5" fmla="*/ 267 h 114"/>
                <a:gd name="T6" fmla="*/ 319 w 57"/>
                <a:gd name="T7" fmla="*/ 419 h 114"/>
                <a:gd name="T8" fmla="*/ 246 w 57"/>
                <a:gd name="T9" fmla="*/ 692 h 114"/>
                <a:gd name="T10" fmla="*/ 287 w 57"/>
                <a:gd name="T11" fmla="*/ 402 h 114"/>
                <a:gd name="T12" fmla="*/ 182 w 57"/>
                <a:gd name="T13" fmla="*/ 311 h 114"/>
                <a:gd name="T14" fmla="*/ 68 w 57"/>
                <a:gd name="T15" fmla="*/ 163 h 114"/>
                <a:gd name="T16" fmla="*/ 68 w 57"/>
                <a:gd name="T17" fmla="*/ 0 h 114"/>
                <a:gd name="T18" fmla="*/ 98 w 57"/>
                <a:gd name="T19" fmla="*/ 31 h 11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7" h="114">
                  <a:moveTo>
                    <a:pt x="19" y="8"/>
                  </a:moveTo>
                  <a:cubicBezTo>
                    <a:pt x="24" y="16"/>
                    <a:pt x="28" y="25"/>
                    <a:pt x="34" y="32"/>
                  </a:cubicBezTo>
                  <a:cubicBezTo>
                    <a:pt x="39" y="37"/>
                    <a:pt x="47" y="39"/>
                    <a:pt x="51" y="44"/>
                  </a:cubicBezTo>
                  <a:cubicBezTo>
                    <a:pt x="57" y="51"/>
                    <a:pt x="54" y="61"/>
                    <a:pt x="51" y="69"/>
                  </a:cubicBezTo>
                  <a:cubicBezTo>
                    <a:pt x="48" y="84"/>
                    <a:pt x="44" y="99"/>
                    <a:pt x="40" y="114"/>
                  </a:cubicBezTo>
                  <a:cubicBezTo>
                    <a:pt x="43" y="102"/>
                    <a:pt x="51" y="79"/>
                    <a:pt x="46" y="66"/>
                  </a:cubicBezTo>
                  <a:cubicBezTo>
                    <a:pt x="44" y="59"/>
                    <a:pt x="36" y="55"/>
                    <a:pt x="29" y="51"/>
                  </a:cubicBezTo>
                  <a:cubicBezTo>
                    <a:pt x="15" y="44"/>
                    <a:pt x="15" y="43"/>
                    <a:pt x="11" y="27"/>
                  </a:cubicBezTo>
                  <a:cubicBezTo>
                    <a:pt x="7" y="16"/>
                    <a:pt x="0" y="7"/>
                    <a:pt x="11" y="0"/>
                  </a:cubicBezTo>
                  <a:cubicBezTo>
                    <a:pt x="13" y="1"/>
                    <a:pt x="16" y="5"/>
                    <a:pt x="16" y="5"/>
                  </a:cubicBezTo>
                </a:path>
              </a:pathLst>
            </a:custGeom>
            <a:solidFill>
              <a:srgbClr val="FE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935" name="Freeform 137">
              <a:extLst>
                <a:ext uri="{FF2B5EF4-FFF2-40B4-BE49-F238E27FC236}">
                  <a16:creationId xmlns:a16="http://schemas.microsoft.com/office/drawing/2014/main" id="{342D6904-85B5-4D5E-BAA7-44B1A2A69248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8" y="2449"/>
              <a:ext cx="76" cy="80"/>
            </a:xfrm>
            <a:custGeom>
              <a:avLst/>
              <a:gdLst>
                <a:gd name="T0" fmla="*/ 301 w 48"/>
                <a:gd name="T1" fmla="*/ 74 h 51"/>
                <a:gd name="T2" fmla="*/ 116 w 48"/>
                <a:gd name="T3" fmla="*/ 61 h 51"/>
                <a:gd name="T4" fmla="*/ 25 w 48"/>
                <a:gd name="T5" fmla="*/ 307 h 51"/>
                <a:gd name="T6" fmla="*/ 120 w 48"/>
                <a:gd name="T7" fmla="*/ 121 h 51"/>
                <a:gd name="T8" fmla="*/ 291 w 48"/>
                <a:gd name="T9" fmla="*/ 147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51">
                  <a:moveTo>
                    <a:pt x="48" y="12"/>
                  </a:moveTo>
                  <a:cubicBezTo>
                    <a:pt x="41" y="0"/>
                    <a:pt x="29" y="2"/>
                    <a:pt x="18" y="10"/>
                  </a:cubicBezTo>
                  <a:cubicBezTo>
                    <a:pt x="4" y="19"/>
                    <a:pt x="0" y="35"/>
                    <a:pt x="4" y="51"/>
                  </a:cubicBezTo>
                  <a:cubicBezTo>
                    <a:pt x="11" y="40"/>
                    <a:pt x="5" y="27"/>
                    <a:pt x="19" y="20"/>
                  </a:cubicBezTo>
                  <a:cubicBezTo>
                    <a:pt x="28" y="15"/>
                    <a:pt x="38" y="19"/>
                    <a:pt x="46" y="24"/>
                  </a:cubicBezTo>
                </a:path>
              </a:pathLst>
            </a:custGeom>
            <a:solidFill>
              <a:srgbClr val="FE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936" name="Freeform 138">
              <a:extLst>
                <a:ext uri="{FF2B5EF4-FFF2-40B4-BE49-F238E27FC236}">
                  <a16:creationId xmlns:a16="http://schemas.microsoft.com/office/drawing/2014/main" id="{B779CA78-5A5F-46C6-8E7A-921AF29BCC5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0" y="2421"/>
              <a:ext cx="84" cy="163"/>
            </a:xfrm>
            <a:custGeom>
              <a:avLst/>
              <a:gdLst>
                <a:gd name="T0" fmla="*/ 0 w 53"/>
                <a:gd name="T1" fmla="*/ 0 h 104"/>
                <a:gd name="T2" fmla="*/ 190 w 53"/>
                <a:gd name="T3" fmla="*/ 299 h 104"/>
                <a:gd name="T4" fmla="*/ 312 w 53"/>
                <a:gd name="T5" fmla="*/ 627 h 104"/>
                <a:gd name="T6" fmla="*/ 250 w 53"/>
                <a:gd name="T7" fmla="*/ 489 h 104"/>
                <a:gd name="T8" fmla="*/ 163 w 53"/>
                <a:gd name="T9" fmla="*/ 412 h 104"/>
                <a:gd name="T10" fmla="*/ 163 w 53"/>
                <a:gd name="T11" fmla="*/ 290 h 104"/>
                <a:gd name="T12" fmla="*/ 120 w 53"/>
                <a:gd name="T13" fmla="*/ 204 h 104"/>
                <a:gd name="T14" fmla="*/ 13 w 53"/>
                <a:gd name="T15" fmla="*/ 22 h 10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3" h="104">
                  <a:moveTo>
                    <a:pt x="0" y="0"/>
                  </a:moveTo>
                  <a:cubicBezTo>
                    <a:pt x="11" y="16"/>
                    <a:pt x="21" y="32"/>
                    <a:pt x="30" y="50"/>
                  </a:cubicBezTo>
                  <a:cubicBezTo>
                    <a:pt x="38" y="64"/>
                    <a:pt x="53" y="86"/>
                    <a:pt x="49" y="104"/>
                  </a:cubicBezTo>
                  <a:cubicBezTo>
                    <a:pt x="41" y="102"/>
                    <a:pt x="44" y="87"/>
                    <a:pt x="40" y="81"/>
                  </a:cubicBezTo>
                  <a:cubicBezTo>
                    <a:pt x="37" y="73"/>
                    <a:pt x="29" y="74"/>
                    <a:pt x="26" y="68"/>
                  </a:cubicBezTo>
                  <a:cubicBezTo>
                    <a:pt x="22" y="63"/>
                    <a:pt x="26" y="54"/>
                    <a:pt x="26" y="48"/>
                  </a:cubicBezTo>
                  <a:cubicBezTo>
                    <a:pt x="25" y="43"/>
                    <a:pt x="22" y="38"/>
                    <a:pt x="19" y="34"/>
                  </a:cubicBezTo>
                  <a:cubicBezTo>
                    <a:pt x="13" y="25"/>
                    <a:pt x="9" y="12"/>
                    <a:pt x="2" y="4"/>
                  </a:cubicBezTo>
                </a:path>
              </a:pathLst>
            </a:custGeom>
            <a:solidFill>
              <a:srgbClr val="FE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937" name="Freeform 139">
              <a:extLst>
                <a:ext uri="{FF2B5EF4-FFF2-40B4-BE49-F238E27FC236}">
                  <a16:creationId xmlns:a16="http://schemas.microsoft.com/office/drawing/2014/main" id="{BC0D87E0-34EE-485C-B42C-CA44726E4C4A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9" y="1944"/>
              <a:ext cx="99" cy="83"/>
            </a:xfrm>
            <a:custGeom>
              <a:avLst/>
              <a:gdLst>
                <a:gd name="T0" fmla="*/ 77 w 63"/>
                <a:gd name="T1" fmla="*/ 53 h 53"/>
                <a:gd name="T2" fmla="*/ 385 w 63"/>
                <a:gd name="T3" fmla="*/ 83 h 53"/>
                <a:gd name="T4" fmla="*/ 222 w 63"/>
                <a:gd name="T5" fmla="*/ 83 h 53"/>
                <a:gd name="T6" fmla="*/ 0 w 63"/>
                <a:gd name="T7" fmla="*/ 34 h 5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3" h="53">
                  <a:moveTo>
                    <a:pt x="13" y="9"/>
                  </a:moveTo>
                  <a:cubicBezTo>
                    <a:pt x="28" y="10"/>
                    <a:pt x="57" y="53"/>
                    <a:pt x="63" y="14"/>
                  </a:cubicBezTo>
                  <a:cubicBezTo>
                    <a:pt x="56" y="27"/>
                    <a:pt x="44" y="20"/>
                    <a:pt x="36" y="14"/>
                  </a:cubicBezTo>
                  <a:cubicBezTo>
                    <a:pt x="26" y="7"/>
                    <a:pt x="13" y="0"/>
                    <a:pt x="0" y="6"/>
                  </a:cubicBezTo>
                </a:path>
              </a:pathLst>
            </a:custGeom>
            <a:solidFill>
              <a:srgbClr val="FE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938" name="Freeform 140">
              <a:extLst>
                <a:ext uri="{FF2B5EF4-FFF2-40B4-BE49-F238E27FC236}">
                  <a16:creationId xmlns:a16="http://schemas.microsoft.com/office/drawing/2014/main" id="{F65A7BF3-D767-4D6E-B6A7-6C415E29D8B5}"/>
                </a:ext>
              </a:extLst>
            </p:cNvPr>
            <p:cNvSpPr>
              <a:spLocks/>
            </p:cNvSpPr>
            <p:nvPr/>
          </p:nvSpPr>
          <p:spPr bwMode="auto">
            <a:xfrm>
              <a:off x="766" y="1949"/>
              <a:ext cx="87" cy="71"/>
            </a:xfrm>
            <a:custGeom>
              <a:avLst/>
              <a:gdLst>
                <a:gd name="T0" fmla="*/ 21 w 55"/>
                <a:gd name="T1" fmla="*/ 129 h 45"/>
                <a:gd name="T2" fmla="*/ 345 w 55"/>
                <a:gd name="T3" fmla="*/ 52 h 45"/>
                <a:gd name="T4" fmla="*/ 0 w 55"/>
                <a:gd name="T5" fmla="*/ 117 h 4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5" h="45">
                  <a:moveTo>
                    <a:pt x="3" y="21"/>
                  </a:moveTo>
                  <a:cubicBezTo>
                    <a:pt x="11" y="45"/>
                    <a:pt x="44" y="7"/>
                    <a:pt x="55" y="8"/>
                  </a:cubicBezTo>
                  <a:cubicBezTo>
                    <a:pt x="33" y="0"/>
                    <a:pt x="21" y="27"/>
                    <a:pt x="0" y="19"/>
                  </a:cubicBezTo>
                </a:path>
              </a:pathLst>
            </a:custGeom>
            <a:solidFill>
              <a:srgbClr val="FE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939" name="Freeform 141">
              <a:extLst>
                <a:ext uri="{FF2B5EF4-FFF2-40B4-BE49-F238E27FC236}">
                  <a16:creationId xmlns:a16="http://schemas.microsoft.com/office/drawing/2014/main" id="{BFC98226-2366-4943-B193-D0D4CC636A86}"/>
                </a:ext>
              </a:extLst>
            </p:cNvPr>
            <p:cNvSpPr>
              <a:spLocks/>
            </p:cNvSpPr>
            <p:nvPr/>
          </p:nvSpPr>
          <p:spPr bwMode="auto">
            <a:xfrm>
              <a:off x="851" y="1573"/>
              <a:ext cx="41" cy="382"/>
            </a:xfrm>
            <a:custGeom>
              <a:avLst/>
              <a:gdLst>
                <a:gd name="T0" fmla="*/ 142 w 26"/>
                <a:gd name="T1" fmla="*/ 0 h 244"/>
                <a:gd name="T2" fmla="*/ 142 w 26"/>
                <a:gd name="T3" fmla="*/ 625 h 244"/>
                <a:gd name="T4" fmla="*/ 62 w 26"/>
                <a:gd name="T5" fmla="*/ 1284 h 244"/>
                <a:gd name="T6" fmla="*/ 35 w 26"/>
                <a:gd name="T7" fmla="*/ 1465 h 244"/>
                <a:gd name="T8" fmla="*/ 52 w 26"/>
                <a:gd name="T9" fmla="*/ 861 h 244"/>
                <a:gd name="T10" fmla="*/ 142 w 26"/>
                <a:gd name="T11" fmla="*/ 0 h 24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6" h="244">
                  <a:moveTo>
                    <a:pt x="23" y="0"/>
                  </a:moveTo>
                  <a:cubicBezTo>
                    <a:pt x="25" y="18"/>
                    <a:pt x="25" y="71"/>
                    <a:pt x="23" y="104"/>
                  </a:cubicBezTo>
                  <a:cubicBezTo>
                    <a:pt x="21" y="137"/>
                    <a:pt x="14" y="196"/>
                    <a:pt x="10" y="214"/>
                  </a:cubicBezTo>
                  <a:cubicBezTo>
                    <a:pt x="6" y="232"/>
                    <a:pt x="6" y="244"/>
                    <a:pt x="6" y="244"/>
                  </a:cubicBezTo>
                  <a:cubicBezTo>
                    <a:pt x="0" y="218"/>
                    <a:pt x="7" y="160"/>
                    <a:pt x="8" y="143"/>
                  </a:cubicBezTo>
                  <a:cubicBezTo>
                    <a:pt x="9" y="126"/>
                    <a:pt x="26" y="23"/>
                    <a:pt x="23" y="0"/>
                  </a:cubicBezTo>
                </a:path>
              </a:pathLst>
            </a:custGeom>
            <a:solidFill>
              <a:srgbClr val="FE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940" name="Freeform 142">
              <a:extLst>
                <a:ext uri="{FF2B5EF4-FFF2-40B4-BE49-F238E27FC236}">
                  <a16:creationId xmlns:a16="http://schemas.microsoft.com/office/drawing/2014/main" id="{C6F27EE4-CC65-4EFA-BDC2-B2216B3EE4C4}"/>
                </a:ext>
              </a:extLst>
            </p:cNvPr>
            <p:cNvSpPr>
              <a:spLocks/>
            </p:cNvSpPr>
            <p:nvPr/>
          </p:nvSpPr>
          <p:spPr bwMode="auto">
            <a:xfrm>
              <a:off x="776" y="1979"/>
              <a:ext cx="96" cy="368"/>
            </a:xfrm>
            <a:custGeom>
              <a:avLst/>
              <a:gdLst>
                <a:gd name="T0" fmla="*/ 351 w 61"/>
                <a:gd name="T1" fmla="*/ 0 h 235"/>
                <a:gd name="T2" fmla="*/ 233 w 61"/>
                <a:gd name="T3" fmla="*/ 741 h 235"/>
                <a:gd name="T4" fmla="*/ 0 w 61"/>
                <a:gd name="T5" fmla="*/ 1412 h 235"/>
                <a:gd name="T6" fmla="*/ 148 w 61"/>
                <a:gd name="T7" fmla="*/ 775 h 235"/>
                <a:gd name="T8" fmla="*/ 351 w 61"/>
                <a:gd name="T9" fmla="*/ 0 h 2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1" h="235">
                  <a:moveTo>
                    <a:pt x="57" y="0"/>
                  </a:moveTo>
                  <a:cubicBezTo>
                    <a:pt x="58" y="26"/>
                    <a:pt x="61" y="66"/>
                    <a:pt x="38" y="123"/>
                  </a:cubicBezTo>
                  <a:cubicBezTo>
                    <a:pt x="15" y="180"/>
                    <a:pt x="3" y="219"/>
                    <a:pt x="0" y="235"/>
                  </a:cubicBezTo>
                  <a:cubicBezTo>
                    <a:pt x="2" y="211"/>
                    <a:pt x="14" y="159"/>
                    <a:pt x="24" y="129"/>
                  </a:cubicBezTo>
                  <a:cubicBezTo>
                    <a:pt x="34" y="99"/>
                    <a:pt x="61" y="21"/>
                    <a:pt x="57" y="0"/>
                  </a:cubicBezTo>
                </a:path>
              </a:pathLst>
            </a:custGeom>
            <a:solidFill>
              <a:srgbClr val="FE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941" name="Freeform 143">
              <a:extLst>
                <a:ext uri="{FF2B5EF4-FFF2-40B4-BE49-F238E27FC236}">
                  <a16:creationId xmlns:a16="http://schemas.microsoft.com/office/drawing/2014/main" id="{6B415688-7100-400B-A88B-3E7A86CF2BB5}"/>
                </a:ext>
              </a:extLst>
            </p:cNvPr>
            <p:cNvSpPr>
              <a:spLocks/>
            </p:cNvSpPr>
            <p:nvPr/>
          </p:nvSpPr>
          <p:spPr bwMode="auto">
            <a:xfrm>
              <a:off x="642" y="2479"/>
              <a:ext cx="83" cy="143"/>
            </a:xfrm>
            <a:custGeom>
              <a:avLst/>
              <a:gdLst>
                <a:gd name="T0" fmla="*/ 0 w 53"/>
                <a:gd name="T1" fmla="*/ 178 h 91"/>
                <a:gd name="T2" fmla="*/ 191 w 53"/>
                <a:gd name="T3" fmla="*/ 0 h 91"/>
                <a:gd name="T4" fmla="*/ 182 w 53"/>
                <a:gd name="T5" fmla="*/ 182 h 91"/>
                <a:gd name="T6" fmla="*/ 211 w 53"/>
                <a:gd name="T7" fmla="*/ 245 h 91"/>
                <a:gd name="T8" fmla="*/ 287 w 53"/>
                <a:gd name="T9" fmla="*/ 277 h 91"/>
                <a:gd name="T10" fmla="*/ 224 w 53"/>
                <a:gd name="T11" fmla="*/ 385 h 91"/>
                <a:gd name="T12" fmla="*/ 150 w 53"/>
                <a:gd name="T13" fmla="*/ 449 h 91"/>
                <a:gd name="T14" fmla="*/ 121 w 53"/>
                <a:gd name="T15" fmla="*/ 556 h 91"/>
                <a:gd name="T16" fmla="*/ 31 w 53"/>
                <a:gd name="T17" fmla="*/ 203 h 9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3" h="91">
                  <a:moveTo>
                    <a:pt x="0" y="29"/>
                  </a:moveTo>
                  <a:cubicBezTo>
                    <a:pt x="19" y="27"/>
                    <a:pt x="20" y="10"/>
                    <a:pt x="32" y="0"/>
                  </a:cubicBezTo>
                  <a:cubicBezTo>
                    <a:pt x="37" y="10"/>
                    <a:pt x="27" y="20"/>
                    <a:pt x="30" y="30"/>
                  </a:cubicBezTo>
                  <a:cubicBezTo>
                    <a:pt x="31" y="34"/>
                    <a:pt x="33" y="38"/>
                    <a:pt x="35" y="40"/>
                  </a:cubicBezTo>
                  <a:cubicBezTo>
                    <a:pt x="38" y="43"/>
                    <a:pt x="45" y="42"/>
                    <a:pt x="48" y="45"/>
                  </a:cubicBezTo>
                  <a:cubicBezTo>
                    <a:pt x="53" y="51"/>
                    <a:pt x="42" y="59"/>
                    <a:pt x="37" y="63"/>
                  </a:cubicBezTo>
                  <a:cubicBezTo>
                    <a:pt x="34" y="67"/>
                    <a:pt x="28" y="70"/>
                    <a:pt x="25" y="74"/>
                  </a:cubicBezTo>
                  <a:cubicBezTo>
                    <a:pt x="22" y="80"/>
                    <a:pt x="23" y="86"/>
                    <a:pt x="20" y="91"/>
                  </a:cubicBezTo>
                  <a:cubicBezTo>
                    <a:pt x="14" y="76"/>
                    <a:pt x="5" y="50"/>
                    <a:pt x="5" y="33"/>
                  </a:cubicBezTo>
                </a:path>
              </a:pathLst>
            </a:custGeom>
            <a:solidFill>
              <a:srgbClr val="FE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942" name="Freeform 144">
              <a:extLst>
                <a:ext uri="{FF2B5EF4-FFF2-40B4-BE49-F238E27FC236}">
                  <a16:creationId xmlns:a16="http://schemas.microsoft.com/office/drawing/2014/main" id="{0A98E59F-297E-4D5D-B986-788655552546}"/>
                </a:ext>
              </a:extLst>
            </p:cNvPr>
            <p:cNvSpPr>
              <a:spLocks/>
            </p:cNvSpPr>
            <p:nvPr/>
          </p:nvSpPr>
          <p:spPr bwMode="auto">
            <a:xfrm>
              <a:off x="763" y="2369"/>
              <a:ext cx="35" cy="195"/>
            </a:xfrm>
            <a:custGeom>
              <a:avLst/>
              <a:gdLst>
                <a:gd name="T0" fmla="*/ 64 w 22"/>
                <a:gd name="T1" fmla="*/ 135 h 124"/>
                <a:gd name="T2" fmla="*/ 116 w 22"/>
                <a:gd name="T3" fmla="*/ 385 h 124"/>
                <a:gd name="T4" fmla="*/ 84 w 22"/>
                <a:gd name="T5" fmla="*/ 760 h 124"/>
                <a:gd name="T6" fmla="*/ 13 w 22"/>
                <a:gd name="T7" fmla="*/ 311 h 124"/>
                <a:gd name="T8" fmla="*/ 21 w 22"/>
                <a:gd name="T9" fmla="*/ 164 h 124"/>
                <a:gd name="T10" fmla="*/ 25 w 22"/>
                <a:gd name="T11" fmla="*/ 0 h 124"/>
                <a:gd name="T12" fmla="*/ 73 w 22"/>
                <a:gd name="T13" fmla="*/ 96 h 124"/>
                <a:gd name="T14" fmla="*/ 73 w 22"/>
                <a:gd name="T15" fmla="*/ 171 h 12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2" h="124">
                  <a:moveTo>
                    <a:pt x="10" y="22"/>
                  </a:moveTo>
                  <a:cubicBezTo>
                    <a:pt x="9" y="38"/>
                    <a:pt x="15" y="47"/>
                    <a:pt x="18" y="63"/>
                  </a:cubicBezTo>
                  <a:cubicBezTo>
                    <a:pt x="22" y="82"/>
                    <a:pt x="20" y="105"/>
                    <a:pt x="13" y="124"/>
                  </a:cubicBezTo>
                  <a:cubicBezTo>
                    <a:pt x="20" y="98"/>
                    <a:pt x="7" y="75"/>
                    <a:pt x="2" y="51"/>
                  </a:cubicBezTo>
                  <a:cubicBezTo>
                    <a:pt x="0" y="41"/>
                    <a:pt x="2" y="37"/>
                    <a:pt x="3" y="27"/>
                  </a:cubicBezTo>
                  <a:cubicBezTo>
                    <a:pt x="5" y="18"/>
                    <a:pt x="2" y="10"/>
                    <a:pt x="4" y="0"/>
                  </a:cubicBezTo>
                  <a:cubicBezTo>
                    <a:pt x="6" y="6"/>
                    <a:pt x="10" y="11"/>
                    <a:pt x="11" y="16"/>
                  </a:cubicBezTo>
                  <a:cubicBezTo>
                    <a:pt x="11" y="20"/>
                    <a:pt x="10" y="24"/>
                    <a:pt x="11" y="28"/>
                  </a:cubicBezTo>
                </a:path>
              </a:pathLst>
            </a:custGeom>
            <a:solidFill>
              <a:srgbClr val="FE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943" name="Freeform 145">
              <a:extLst>
                <a:ext uri="{FF2B5EF4-FFF2-40B4-BE49-F238E27FC236}">
                  <a16:creationId xmlns:a16="http://schemas.microsoft.com/office/drawing/2014/main" id="{E48C3F22-AC8B-4B32-A393-07A38CECE621}"/>
                </a:ext>
              </a:extLst>
            </p:cNvPr>
            <p:cNvSpPr>
              <a:spLocks/>
            </p:cNvSpPr>
            <p:nvPr/>
          </p:nvSpPr>
          <p:spPr bwMode="auto">
            <a:xfrm>
              <a:off x="607" y="2468"/>
              <a:ext cx="73" cy="74"/>
            </a:xfrm>
            <a:custGeom>
              <a:avLst/>
              <a:gdLst>
                <a:gd name="T0" fmla="*/ 68 w 46"/>
                <a:gd name="T1" fmla="*/ 203 h 47"/>
                <a:gd name="T2" fmla="*/ 176 w 46"/>
                <a:gd name="T3" fmla="*/ 161 h 47"/>
                <a:gd name="T4" fmla="*/ 292 w 46"/>
                <a:gd name="T5" fmla="*/ 0 h 47"/>
                <a:gd name="T6" fmla="*/ 0 w 46"/>
                <a:gd name="T7" fmla="*/ 290 h 4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6" h="47">
                  <a:moveTo>
                    <a:pt x="11" y="33"/>
                  </a:moveTo>
                  <a:cubicBezTo>
                    <a:pt x="17" y="28"/>
                    <a:pt x="22" y="29"/>
                    <a:pt x="28" y="26"/>
                  </a:cubicBezTo>
                  <a:cubicBezTo>
                    <a:pt x="39" y="21"/>
                    <a:pt x="42" y="11"/>
                    <a:pt x="46" y="0"/>
                  </a:cubicBezTo>
                  <a:cubicBezTo>
                    <a:pt x="30" y="17"/>
                    <a:pt x="6" y="24"/>
                    <a:pt x="0" y="47"/>
                  </a:cubicBezTo>
                </a:path>
              </a:pathLst>
            </a:custGeom>
            <a:solidFill>
              <a:srgbClr val="FE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944" name="Freeform 146">
              <a:extLst>
                <a:ext uri="{FF2B5EF4-FFF2-40B4-BE49-F238E27FC236}">
                  <a16:creationId xmlns:a16="http://schemas.microsoft.com/office/drawing/2014/main" id="{1A5974B2-36EF-4F5A-84B5-9B400D79085B}"/>
                </a:ext>
              </a:extLst>
            </p:cNvPr>
            <p:cNvSpPr>
              <a:spLocks/>
            </p:cNvSpPr>
            <p:nvPr/>
          </p:nvSpPr>
          <p:spPr bwMode="auto">
            <a:xfrm>
              <a:off x="754" y="1334"/>
              <a:ext cx="120" cy="315"/>
            </a:xfrm>
            <a:custGeom>
              <a:avLst/>
              <a:gdLst>
                <a:gd name="T0" fmla="*/ 471 w 76"/>
                <a:gd name="T1" fmla="*/ 0 h 201"/>
                <a:gd name="T2" fmla="*/ 98 w 76"/>
                <a:gd name="T3" fmla="*/ 395 h 201"/>
                <a:gd name="T4" fmla="*/ 8 w 76"/>
                <a:gd name="T5" fmla="*/ 978 h 201"/>
                <a:gd name="T6" fmla="*/ 13 w 76"/>
                <a:gd name="T7" fmla="*/ 1213 h 201"/>
                <a:gd name="T8" fmla="*/ 109 w 76"/>
                <a:gd name="T9" fmla="*/ 671 h 201"/>
                <a:gd name="T10" fmla="*/ 471 w 76"/>
                <a:gd name="T11" fmla="*/ 0 h 20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6" h="201">
                  <a:moveTo>
                    <a:pt x="76" y="0"/>
                  </a:moveTo>
                  <a:cubicBezTo>
                    <a:pt x="57" y="0"/>
                    <a:pt x="29" y="22"/>
                    <a:pt x="16" y="66"/>
                  </a:cubicBezTo>
                  <a:cubicBezTo>
                    <a:pt x="3" y="110"/>
                    <a:pt x="2" y="146"/>
                    <a:pt x="1" y="162"/>
                  </a:cubicBezTo>
                  <a:cubicBezTo>
                    <a:pt x="0" y="178"/>
                    <a:pt x="5" y="190"/>
                    <a:pt x="2" y="201"/>
                  </a:cubicBezTo>
                  <a:cubicBezTo>
                    <a:pt x="6" y="185"/>
                    <a:pt x="12" y="130"/>
                    <a:pt x="18" y="111"/>
                  </a:cubicBezTo>
                  <a:cubicBezTo>
                    <a:pt x="24" y="92"/>
                    <a:pt x="34" y="7"/>
                    <a:pt x="76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945" name="Freeform 147">
              <a:extLst>
                <a:ext uri="{FF2B5EF4-FFF2-40B4-BE49-F238E27FC236}">
                  <a16:creationId xmlns:a16="http://schemas.microsoft.com/office/drawing/2014/main" id="{1DB707E1-E613-463C-A679-2369791EE792}"/>
                </a:ext>
              </a:extLst>
            </p:cNvPr>
            <p:cNvSpPr>
              <a:spLocks/>
            </p:cNvSpPr>
            <p:nvPr/>
          </p:nvSpPr>
          <p:spPr bwMode="auto">
            <a:xfrm>
              <a:off x="689" y="1979"/>
              <a:ext cx="27" cy="320"/>
            </a:xfrm>
            <a:custGeom>
              <a:avLst/>
              <a:gdLst>
                <a:gd name="T0" fmla="*/ 0 w 17"/>
                <a:gd name="T1" fmla="*/ 1235 h 204"/>
                <a:gd name="T2" fmla="*/ 40 w 17"/>
                <a:gd name="T3" fmla="*/ 671 h 204"/>
                <a:gd name="T4" fmla="*/ 95 w 17"/>
                <a:gd name="T5" fmla="*/ 0 h 204"/>
                <a:gd name="T6" fmla="*/ 102 w 17"/>
                <a:gd name="T7" fmla="*/ 502 h 204"/>
                <a:gd name="T8" fmla="*/ 0 w 17"/>
                <a:gd name="T9" fmla="*/ 1235 h 20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204">
                  <a:moveTo>
                    <a:pt x="0" y="204"/>
                  </a:moveTo>
                  <a:cubicBezTo>
                    <a:pt x="0" y="198"/>
                    <a:pt x="6" y="148"/>
                    <a:pt x="6" y="111"/>
                  </a:cubicBezTo>
                  <a:cubicBezTo>
                    <a:pt x="6" y="70"/>
                    <a:pt x="9" y="29"/>
                    <a:pt x="15" y="0"/>
                  </a:cubicBezTo>
                  <a:cubicBezTo>
                    <a:pt x="12" y="18"/>
                    <a:pt x="15" y="56"/>
                    <a:pt x="16" y="83"/>
                  </a:cubicBezTo>
                  <a:cubicBezTo>
                    <a:pt x="17" y="110"/>
                    <a:pt x="9" y="179"/>
                    <a:pt x="0" y="20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946" name="Freeform 148">
              <a:extLst>
                <a:ext uri="{FF2B5EF4-FFF2-40B4-BE49-F238E27FC236}">
                  <a16:creationId xmlns:a16="http://schemas.microsoft.com/office/drawing/2014/main" id="{4A4F1127-6DE3-441A-ADAB-BD78DBD75ECE}"/>
                </a:ext>
              </a:extLst>
            </p:cNvPr>
            <p:cNvSpPr>
              <a:spLocks/>
            </p:cNvSpPr>
            <p:nvPr/>
          </p:nvSpPr>
          <p:spPr bwMode="auto">
            <a:xfrm>
              <a:off x="918" y="1817"/>
              <a:ext cx="41" cy="342"/>
            </a:xfrm>
            <a:custGeom>
              <a:avLst/>
              <a:gdLst>
                <a:gd name="T0" fmla="*/ 8 w 26"/>
                <a:gd name="T1" fmla="*/ 0 h 218"/>
                <a:gd name="T2" fmla="*/ 62 w 26"/>
                <a:gd name="T3" fmla="*/ 425 h 218"/>
                <a:gd name="T4" fmla="*/ 95 w 26"/>
                <a:gd name="T5" fmla="*/ 908 h 218"/>
                <a:gd name="T6" fmla="*/ 162 w 26"/>
                <a:gd name="T7" fmla="*/ 1321 h 218"/>
                <a:gd name="T8" fmla="*/ 155 w 26"/>
                <a:gd name="T9" fmla="*/ 864 h 218"/>
                <a:gd name="T10" fmla="*/ 125 w 26"/>
                <a:gd name="T11" fmla="*/ 373 h 218"/>
                <a:gd name="T12" fmla="*/ 8 w 26"/>
                <a:gd name="T13" fmla="*/ 0 h 21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6" h="218">
                  <a:moveTo>
                    <a:pt x="1" y="0"/>
                  </a:moveTo>
                  <a:cubicBezTo>
                    <a:pt x="5" y="31"/>
                    <a:pt x="5" y="43"/>
                    <a:pt x="10" y="70"/>
                  </a:cubicBezTo>
                  <a:cubicBezTo>
                    <a:pt x="15" y="97"/>
                    <a:pt x="12" y="113"/>
                    <a:pt x="15" y="150"/>
                  </a:cubicBezTo>
                  <a:cubicBezTo>
                    <a:pt x="18" y="187"/>
                    <a:pt x="19" y="205"/>
                    <a:pt x="26" y="218"/>
                  </a:cubicBezTo>
                  <a:cubicBezTo>
                    <a:pt x="24" y="196"/>
                    <a:pt x="24" y="163"/>
                    <a:pt x="25" y="143"/>
                  </a:cubicBezTo>
                  <a:cubicBezTo>
                    <a:pt x="26" y="123"/>
                    <a:pt x="25" y="79"/>
                    <a:pt x="20" y="62"/>
                  </a:cubicBezTo>
                  <a:cubicBezTo>
                    <a:pt x="15" y="45"/>
                    <a:pt x="0" y="7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947" name="Freeform 149">
              <a:extLst>
                <a:ext uri="{FF2B5EF4-FFF2-40B4-BE49-F238E27FC236}">
                  <a16:creationId xmlns:a16="http://schemas.microsoft.com/office/drawing/2014/main" id="{AF203A44-845F-4B18-9D7D-5893F9F15882}"/>
                </a:ext>
              </a:extLst>
            </p:cNvPr>
            <p:cNvSpPr>
              <a:spLocks/>
            </p:cNvSpPr>
            <p:nvPr/>
          </p:nvSpPr>
          <p:spPr bwMode="auto">
            <a:xfrm>
              <a:off x="891" y="2498"/>
              <a:ext cx="55" cy="475"/>
            </a:xfrm>
            <a:custGeom>
              <a:avLst/>
              <a:gdLst>
                <a:gd name="T0" fmla="*/ 86 w 35"/>
                <a:gd name="T1" fmla="*/ 870 h 303"/>
                <a:gd name="T2" fmla="*/ 212 w 35"/>
                <a:gd name="T3" fmla="*/ 1831 h 303"/>
                <a:gd name="T4" fmla="*/ 49 w 35"/>
                <a:gd name="T5" fmla="*/ 1148 h 303"/>
                <a:gd name="T6" fmla="*/ 77 w 35"/>
                <a:gd name="T7" fmla="*/ 0 h 303"/>
                <a:gd name="T8" fmla="*/ 86 w 35"/>
                <a:gd name="T9" fmla="*/ 870 h 30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03">
                  <a:moveTo>
                    <a:pt x="14" y="144"/>
                  </a:moveTo>
                  <a:cubicBezTo>
                    <a:pt x="13" y="179"/>
                    <a:pt x="30" y="282"/>
                    <a:pt x="35" y="303"/>
                  </a:cubicBezTo>
                  <a:cubicBezTo>
                    <a:pt x="26" y="280"/>
                    <a:pt x="16" y="250"/>
                    <a:pt x="8" y="190"/>
                  </a:cubicBezTo>
                  <a:cubicBezTo>
                    <a:pt x="0" y="130"/>
                    <a:pt x="3" y="44"/>
                    <a:pt x="13" y="0"/>
                  </a:cubicBezTo>
                  <a:cubicBezTo>
                    <a:pt x="11" y="35"/>
                    <a:pt x="17" y="116"/>
                    <a:pt x="14" y="14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948" name="Freeform 150">
              <a:extLst>
                <a:ext uri="{FF2B5EF4-FFF2-40B4-BE49-F238E27FC236}">
                  <a16:creationId xmlns:a16="http://schemas.microsoft.com/office/drawing/2014/main" id="{7C9687D9-EF47-4161-9A7A-593B7B6A7360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6" y="2498"/>
              <a:ext cx="55" cy="475"/>
            </a:xfrm>
            <a:custGeom>
              <a:avLst/>
              <a:gdLst>
                <a:gd name="T0" fmla="*/ 129 w 35"/>
                <a:gd name="T1" fmla="*/ 870 h 303"/>
                <a:gd name="T2" fmla="*/ 0 w 35"/>
                <a:gd name="T3" fmla="*/ 1831 h 303"/>
                <a:gd name="T4" fmla="*/ 163 w 35"/>
                <a:gd name="T5" fmla="*/ 1148 h 303"/>
                <a:gd name="T6" fmla="*/ 135 w 35"/>
                <a:gd name="T7" fmla="*/ 0 h 303"/>
                <a:gd name="T8" fmla="*/ 129 w 35"/>
                <a:gd name="T9" fmla="*/ 870 h 30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03">
                  <a:moveTo>
                    <a:pt x="21" y="144"/>
                  </a:moveTo>
                  <a:cubicBezTo>
                    <a:pt x="22" y="179"/>
                    <a:pt x="5" y="282"/>
                    <a:pt x="0" y="303"/>
                  </a:cubicBezTo>
                  <a:cubicBezTo>
                    <a:pt x="9" y="280"/>
                    <a:pt x="19" y="250"/>
                    <a:pt x="27" y="190"/>
                  </a:cubicBezTo>
                  <a:cubicBezTo>
                    <a:pt x="35" y="130"/>
                    <a:pt x="32" y="44"/>
                    <a:pt x="22" y="0"/>
                  </a:cubicBezTo>
                  <a:cubicBezTo>
                    <a:pt x="24" y="35"/>
                    <a:pt x="18" y="116"/>
                    <a:pt x="21" y="144"/>
                  </a:cubicBezTo>
                </a:path>
              </a:pathLst>
            </a:custGeom>
            <a:solidFill>
              <a:srgbClr val="FE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949" name="Freeform 151">
              <a:extLst>
                <a:ext uri="{FF2B5EF4-FFF2-40B4-BE49-F238E27FC236}">
                  <a16:creationId xmlns:a16="http://schemas.microsoft.com/office/drawing/2014/main" id="{17FE4150-A7EC-4EA0-9628-7AB4DD0D0025}"/>
                </a:ext>
              </a:extLst>
            </p:cNvPr>
            <p:cNvSpPr>
              <a:spLocks/>
            </p:cNvSpPr>
            <p:nvPr/>
          </p:nvSpPr>
          <p:spPr bwMode="auto">
            <a:xfrm>
              <a:off x="965" y="3295"/>
              <a:ext cx="82" cy="439"/>
            </a:xfrm>
            <a:custGeom>
              <a:avLst/>
              <a:gdLst>
                <a:gd name="T0" fmla="*/ 74 w 52"/>
                <a:gd name="T1" fmla="*/ 0 h 280"/>
                <a:gd name="T2" fmla="*/ 87 w 52"/>
                <a:gd name="T3" fmla="*/ 887 h 280"/>
                <a:gd name="T4" fmla="*/ 320 w 52"/>
                <a:gd name="T5" fmla="*/ 1692 h 280"/>
                <a:gd name="T6" fmla="*/ 150 w 52"/>
                <a:gd name="T7" fmla="*/ 861 h 280"/>
                <a:gd name="T8" fmla="*/ 74 w 52"/>
                <a:gd name="T9" fmla="*/ 0 h 28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" h="280">
                  <a:moveTo>
                    <a:pt x="12" y="0"/>
                  </a:moveTo>
                  <a:cubicBezTo>
                    <a:pt x="11" y="34"/>
                    <a:pt x="0" y="81"/>
                    <a:pt x="14" y="147"/>
                  </a:cubicBezTo>
                  <a:cubicBezTo>
                    <a:pt x="28" y="213"/>
                    <a:pt x="47" y="258"/>
                    <a:pt x="52" y="280"/>
                  </a:cubicBezTo>
                  <a:cubicBezTo>
                    <a:pt x="46" y="251"/>
                    <a:pt x="28" y="168"/>
                    <a:pt x="24" y="142"/>
                  </a:cubicBezTo>
                  <a:cubicBezTo>
                    <a:pt x="20" y="116"/>
                    <a:pt x="10" y="37"/>
                    <a:pt x="1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950" name="Freeform 152">
              <a:extLst>
                <a:ext uri="{FF2B5EF4-FFF2-40B4-BE49-F238E27FC236}">
                  <a16:creationId xmlns:a16="http://schemas.microsoft.com/office/drawing/2014/main" id="{C01AC393-BB30-4700-B7BA-1C52128BBD67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9" y="2597"/>
              <a:ext cx="57" cy="579"/>
            </a:xfrm>
            <a:custGeom>
              <a:avLst/>
              <a:gdLst>
                <a:gd name="T0" fmla="*/ 52 w 36"/>
                <a:gd name="T1" fmla="*/ 1249 h 369"/>
                <a:gd name="T2" fmla="*/ 21 w 36"/>
                <a:gd name="T3" fmla="*/ 2238 h 369"/>
                <a:gd name="T4" fmla="*/ 95 w 36"/>
                <a:gd name="T5" fmla="*/ 1472 h 369"/>
                <a:gd name="T6" fmla="*/ 226 w 36"/>
                <a:gd name="T7" fmla="*/ 0 h 369"/>
                <a:gd name="T8" fmla="*/ 52 w 36"/>
                <a:gd name="T9" fmla="*/ 1249 h 36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6" h="369">
                  <a:moveTo>
                    <a:pt x="8" y="206"/>
                  </a:moveTo>
                  <a:cubicBezTo>
                    <a:pt x="0" y="256"/>
                    <a:pt x="4" y="336"/>
                    <a:pt x="3" y="369"/>
                  </a:cubicBezTo>
                  <a:cubicBezTo>
                    <a:pt x="1" y="344"/>
                    <a:pt x="5" y="324"/>
                    <a:pt x="15" y="243"/>
                  </a:cubicBezTo>
                  <a:cubicBezTo>
                    <a:pt x="25" y="162"/>
                    <a:pt x="36" y="30"/>
                    <a:pt x="36" y="0"/>
                  </a:cubicBezTo>
                  <a:cubicBezTo>
                    <a:pt x="33" y="14"/>
                    <a:pt x="13" y="144"/>
                    <a:pt x="8" y="206"/>
                  </a:cubicBezTo>
                </a:path>
              </a:pathLst>
            </a:custGeom>
            <a:solidFill>
              <a:srgbClr val="FE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951" name="Freeform 153">
              <a:extLst>
                <a:ext uri="{FF2B5EF4-FFF2-40B4-BE49-F238E27FC236}">
                  <a16:creationId xmlns:a16="http://schemas.microsoft.com/office/drawing/2014/main" id="{81683228-8285-4232-A3EE-31C51DC75DE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9" y="3238"/>
              <a:ext cx="35" cy="410"/>
            </a:xfrm>
            <a:custGeom>
              <a:avLst/>
              <a:gdLst>
                <a:gd name="T0" fmla="*/ 46 w 22"/>
                <a:gd name="T1" fmla="*/ 0 h 261"/>
                <a:gd name="T2" fmla="*/ 134 w 22"/>
                <a:gd name="T3" fmla="*/ 774 h 261"/>
                <a:gd name="T4" fmla="*/ 53 w 22"/>
                <a:gd name="T5" fmla="*/ 1590 h 261"/>
                <a:gd name="T6" fmla="*/ 73 w 22"/>
                <a:gd name="T7" fmla="*/ 589 h 261"/>
                <a:gd name="T8" fmla="*/ 46 w 22"/>
                <a:gd name="T9" fmla="*/ 0 h 2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61">
                  <a:moveTo>
                    <a:pt x="7" y="0"/>
                  </a:moveTo>
                  <a:cubicBezTo>
                    <a:pt x="12" y="24"/>
                    <a:pt x="22" y="92"/>
                    <a:pt x="21" y="127"/>
                  </a:cubicBezTo>
                  <a:cubicBezTo>
                    <a:pt x="20" y="162"/>
                    <a:pt x="11" y="204"/>
                    <a:pt x="8" y="261"/>
                  </a:cubicBezTo>
                  <a:cubicBezTo>
                    <a:pt x="3" y="235"/>
                    <a:pt x="12" y="127"/>
                    <a:pt x="11" y="97"/>
                  </a:cubicBezTo>
                  <a:cubicBezTo>
                    <a:pt x="10" y="67"/>
                    <a:pt x="0" y="7"/>
                    <a:pt x="7" y="0"/>
                  </a:cubicBezTo>
                </a:path>
              </a:pathLst>
            </a:custGeom>
            <a:solidFill>
              <a:srgbClr val="FE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952" name="Freeform 154">
              <a:extLst>
                <a:ext uri="{FF2B5EF4-FFF2-40B4-BE49-F238E27FC236}">
                  <a16:creationId xmlns:a16="http://schemas.microsoft.com/office/drawing/2014/main" id="{1A860DF4-563A-4AF6-BCB6-625596B079B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1" y="3803"/>
              <a:ext cx="37" cy="182"/>
            </a:xfrm>
            <a:custGeom>
              <a:avLst/>
              <a:gdLst>
                <a:gd name="T0" fmla="*/ 69 w 24"/>
                <a:gd name="T1" fmla="*/ 66 h 116"/>
                <a:gd name="T2" fmla="*/ 69 w 24"/>
                <a:gd name="T3" fmla="*/ 224 h 116"/>
                <a:gd name="T4" fmla="*/ 106 w 24"/>
                <a:gd name="T5" fmla="*/ 351 h 116"/>
                <a:gd name="T6" fmla="*/ 52 w 24"/>
                <a:gd name="T7" fmla="*/ 704 h 116"/>
                <a:gd name="T8" fmla="*/ 74 w 24"/>
                <a:gd name="T9" fmla="*/ 502 h 116"/>
                <a:gd name="T10" fmla="*/ 80 w 24"/>
                <a:gd name="T11" fmla="*/ 436 h 116"/>
                <a:gd name="T12" fmla="*/ 22 w 24"/>
                <a:gd name="T13" fmla="*/ 402 h 116"/>
                <a:gd name="T14" fmla="*/ 34 w 24"/>
                <a:gd name="T15" fmla="*/ 259 h 116"/>
                <a:gd name="T16" fmla="*/ 54 w 24"/>
                <a:gd name="T17" fmla="*/ 0 h 11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4" h="116">
                  <a:moveTo>
                    <a:pt x="12" y="11"/>
                  </a:moveTo>
                  <a:cubicBezTo>
                    <a:pt x="15" y="20"/>
                    <a:pt x="10" y="28"/>
                    <a:pt x="12" y="37"/>
                  </a:cubicBezTo>
                  <a:cubicBezTo>
                    <a:pt x="14" y="44"/>
                    <a:pt x="18" y="51"/>
                    <a:pt x="19" y="58"/>
                  </a:cubicBezTo>
                  <a:cubicBezTo>
                    <a:pt x="24" y="81"/>
                    <a:pt x="16" y="95"/>
                    <a:pt x="9" y="116"/>
                  </a:cubicBezTo>
                  <a:cubicBezTo>
                    <a:pt x="7" y="106"/>
                    <a:pt x="12" y="93"/>
                    <a:pt x="13" y="83"/>
                  </a:cubicBezTo>
                  <a:cubicBezTo>
                    <a:pt x="14" y="79"/>
                    <a:pt x="15" y="75"/>
                    <a:pt x="14" y="72"/>
                  </a:cubicBezTo>
                  <a:cubicBezTo>
                    <a:pt x="11" y="67"/>
                    <a:pt x="6" y="69"/>
                    <a:pt x="4" y="66"/>
                  </a:cubicBezTo>
                  <a:cubicBezTo>
                    <a:pt x="0" y="61"/>
                    <a:pt x="5" y="49"/>
                    <a:pt x="6" y="43"/>
                  </a:cubicBezTo>
                  <a:cubicBezTo>
                    <a:pt x="8" y="29"/>
                    <a:pt x="10" y="14"/>
                    <a:pt x="10" y="0"/>
                  </a:cubicBezTo>
                </a:path>
              </a:pathLst>
            </a:custGeom>
            <a:solidFill>
              <a:srgbClr val="FE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953" name="Freeform 155">
              <a:extLst>
                <a:ext uri="{FF2B5EF4-FFF2-40B4-BE49-F238E27FC236}">
                  <a16:creationId xmlns:a16="http://schemas.microsoft.com/office/drawing/2014/main" id="{8F4B7415-4DF4-42F4-BF39-FEFD96F60EB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9" y="3969"/>
              <a:ext cx="75" cy="85"/>
            </a:xfrm>
            <a:custGeom>
              <a:avLst/>
              <a:gdLst>
                <a:gd name="T0" fmla="*/ 53 w 48"/>
                <a:gd name="T1" fmla="*/ 332 h 54"/>
                <a:gd name="T2" fmla="*/ 225 w 48"/>
                <a:gd name="T3" fmla="*/ 238 h 54"/>
                <a:gd name="T4" fmla="*/ 266 w 48"/>
                <a:gd name="T5" fmla="*/ 0 h 54"/>
                <a:gd name="T6" fmla="*/ 156 w 48"/>
                <a:gd name="T7" fmla="*/ 168 h 54"/>
                <a:gd name="T8" fmla="*/ 0 w 48"/>
                <a:gd name="T9" fmla="*/ 307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54">
                  <a:moveTo>
                    <a:pt x="9" y="54"/>
                  </a:moveTo>
                  <a:cubicBezTo>
                    <a:pt x="22" y="53"/>
                    <a:pt x="31" y="49"/>
                    <a:pt x="38" y="39"/>
                  </a:cubicBezTo>
                  <a:cubicBezTo>
                    <a:pt x="48" y="26"/>
                    <a:pt x="46" y="15"/>
                    <a:pt x="45" y="0"/>
                  </a:cubicBezTo>
                  <a:cubicBezTo>
                    <a:pt x="39" y="9"/>
                    <a:pt x="43" y="28"/>
                    <a:pt x="26" y="27"/>
                  </a:cubicBezTo>
                  <a:cubicBezTo>
                    <a:pt x="28" y="43"/>
                    <a:pt x="15" y="48"/>
                    <a:pt x="0" y="50"/>
                  </a:cubicBezTo>
                </a:path>
              </a:pathLst>
            </a:custGeom>
            <a:solidFill>
              <a:srgbClr val="FE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954" name="Freeform 156">
              <a:extLst>
                <a:ext uri="{FF2B5EF4-FFF2-40B4-BE49-F238E27FC236}">
                  <a16:creationId xmlns:a16="http://schemas.microsoft.com/office/drawing/2014/main" id="{9C896CB3-3D28-4778-994E-B4E226B6CC6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0" y="3943"/>
              <a:ext cx="67" cy="108"/>
            </a:xfrm>
            <a:custGeom>
              <a:avLst/>
              <a:gdLst>
                <a:gd name="T0" fmla="*/ 0 w 42"/>
                <a:gd name="T1" fmla="*/ 13 h 69"/>
                <a:gd name="T2" fmla="*/ 41 w 42"/>
                <a:gd name="T3" fmla="*/ 182 h 69"/>
                <a:gd name="T4" fmla="*/ 86 w 42"/>
                <a:gd name="T5" fmla="*/ 307 h 69"/>
                <a:gd name="T6" fmla="*/ 155 w 42"/>
                <a:gd name="T7" fmla="*/ 394 h 69"/>
                <a:gd name="T8" fmla="*/ 273 w 42"/>
                <a:gd name="T9" fmla="*/ 380 h 69"/>
                <a:gd name="T10" fmla="*/ 129 w 42"/>
                <a:gd name="T11" fmla="*/ 216 h 69"/>
                <a:gd name="T12" fmla="*/ 86 w 42"/>
                <a:gd name="T13" fmla="*/ 121 h 69"/>
                <a:gd name="T14" fmla="*/ 21 w 42"/>
                <a:gd name="T15" fmla="*/ 0 h 6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2" h="69">
                  <a:moveTo>
                    <a:pt x="0" y="2"/>
                  </a:moveTo>
                  <a:cubicBezTo>
                    <a:pt x="7" y="9"/>
                    <a:pt x="6" y="21"/>
                    <a:pt x="6" y="30"/>
                  </a:cubicBezTo>
                  <a:cubicBezTo>
                    <a:pt x="6" y="40"/>
                    <a:pt x="9" y="42"/>
                    <a:pt x="13" y="51"/>
                  </a:cubicBezTo>
                  <a:cubicBezTo>
                    <a:pt x="16" y="59"/>
                    <a:pt x="13" y="63"/>
                    <a:pt x="24" y="66"/>
                  </a:cubicBezTo>
                  <a:cubicBezTo>
                    <a:pt x="29" y="67"/>
                    <a:pt x="39" y="69"/>
                    <a:pt x="42" y="63"/>
                  </a:cubicBezTo>
                  <a:cubicBezTo>
                    <a:pt x="21" y="65"/>
                    <a:pt x="19" y="52"/>
                    <a:pt x="20" y="36"/>
                  </a:cubicBezTo>
                  <a:cubicBezTo>
                    <a:pt x="15" y="34"/>
                    <a:pt x="15" y="25"/>
                    <a:pt x="13" y="20"/>
                  </a:cubicBezTo>
                  <a:cubicBezTo>
                    <a:pt x="10" y="14"/>
                    <a:pt x="2" y="7"/>
                    <a:pt x="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955" name="Freeform 157">
              <a:extLst>
                <a:ext uri="{FF2B5EF4-FFF2-40B4-BE49-F238E27FC236}">
                  <a16:creationId xmlns:a16="http://schemas.microsoft.com/office/drawing/2014/main" id="{EBE93E4C-6C68-4BD0-8465-1D28DFAB8B0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9" y="3246"/>
              <a:ext cx="29" cy="447"/>
            </a:xfrm>
            <a:custGeom>
              <a:avLst/>
              <a:gdLst>
                <a:gd name="T0" fmla="*/ 114 w 18"/>
                <a:gd name="T1" fmla="*/ 1670 h 285"/>
                <a:gd name="T2" fmla="*/ 34 w 18"/>
                <a:gd name="T3" fmla="*/ 925 h 285"/>
                <a:gd name="T4" fmla="*/ 110 w 18"/>
                <a:gd name="T5" fmla="*/ 0 h 285"/>
                <a:gd name="T6" fmla="*/ 110 w 18"/>
                <a:gd name="T7" fmla="*/ 684 h 285"/>
                <a:gd name="T8" fmla="*/ 114 w 18"/>
                <a:gd name="T9" fmla="*/ 1670 h 28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285">
                  <a:moveTo>
                    <a:pt x="17" y="276"/>
                  </a:moveTo>
                  <a:cubicBezTo>
                    <a:pt x="16" y="285"/>
                    <a:pt x="10" y="209"/>
                    <a:pt x="5" y="153"/>
                  </a:cubicBezTo>
                  <a:cubicBezTo>
                    <a:pt x="0" y="97"/>
                    <a:pt x="7" y="38"/>
                    <a:pt x="16" y="0"/>
                  </a:cubicBezTo>
                  <a:cubicBezTo>
                    <a:pt x="15" y="13"/>
                    <a:pt x="14" y="87"/>
                    <a:pt x="16" y="113"/>
                  </a:cubicBezTo>
                  <a:cubicBezTo>
                    <a:pt x="18" y="139"/>
                    <a:pt x="18" y="267"/>
                    <a:pt x="17" y="27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956" name="Freeform 158">
              <a:extLst>
                <a:ext uri="{FF2B5EF4-FFF2-40B4-BE49-F238E27FC236}">
                  <a16:creationId xmlns:a16="http://schemas.microsoft.com/office/drawing/2014/main" id="{27401F65-D7D3-4192-8119-8E97C8199EB9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2" y="3296"/>
              <a:ext cx="63" cy="400"/>
            </a:xfrm>
            <a:custGeom>
              <a:avLst/>
              <a:gdLst>
                <a:gd name="T0" fmla="*/ 0 w 40"/>
                <a:gd name="T1" fmla="*/ 1544 h 255"/>
                <a:gd name="T2" fmla="*/ 184 w 40"/>
                <a:gd name="T3" fmla="*/ 800 h 255"/>
                <a:gd name="T4" fmla="*/ 195 w 40"/>
                <a:gd name="T5" fmla="*/ 0 h 255"/>
                <a:gd name="T6" fmla="*/ 137 w 40"/>
                <a:gd name="T7" fmla="*/ 787 h 255"/>
                <a:gd name="T8" fmla="*/ 0 w 40"/>
                <a:gd name="T9" fmla="*/ 1544 h 2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255">
                  <a:moveTo>
                    <a:pt x="0" y="255"/>
                  </a:moveTo>
                  <a:cubicBezTo>
                    <a:pt x="4" y="235"/>
                    <a:pt x="20" y="171"/>
                    <a:pt x="30" y="132"/>
                  </a:cubicBezTo>
                  <a:cubicBezTo>
                    <a:pt x="40" y="93"/>
                    <a:pt x="33" y="27"/>
                    <a:pt x="32" y="0"/>
                  </a:cubicBezTo>
                  <a:cubicBezTo>
                    <a:pt x="29" y="27"/>
                    <a:pt x="29" y="102"/>
                    <a:pt x="22" y="130"/>
                  </a:cubicBezTo>
                  <a:cubicBezTo>
                    <a:pt x="15" y="158"/>
                    <a:pt x="4" y="234"/>
                    <a:pt x="0" y="255"/>
                  </a:cubicBezTo>
                </a:path>
              </a:pathLst>
            </a:custGeom>
            <a:solidFill>
              <a:srgbClr val="FE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957" name="Freeform 159">
              <a:extLst>
                <a:ext uri="{FF2B5EF4-FFF2-40B4-BE49-F238E27FC236}">
                  <a16:creationId xmlns:a16="http://schemas.microsoft.com/office/drawing/2014/main" id="{8AF8B333-974A-4A0F-920D-964BCB29814A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7" y="3968"/>
              <a:ext cx="104" cy="83"/>
            </a:xfrm>
            <a:custGeom>
              <a:avLst/>
              <a:gdLst>
                <a:gd name="T0" fmla="*/ 178 w 66"/>
                <a:gd name="T1" fmla="*/ 296 h 53"/>
                <a:gd name="T2" fmla="*/ 266 w 66"/>
                <a:gd name="T3" fmla="*/ 243 h 53"/>
                <a:gd name="T4" fmla="*/ 375 w 66"/>
                <a:gd name="T5" fmla="*/ 191 h 53"/>
                <a:gd name="T6" fmla="*/ 340 w 66"/>
                <a:gd name="T7" fmla="*/ 0 h 53"/>
                <a:gd name="T8" fmla="*/ 258 w 66"/>
                <a:gd name="T9" fmla="*/ 138 h 53"/>
                <a:gd name="T10" fmla="*/ 191 w 66"/>
                <a:gd name="T11" fmla="*/ 138 h 53"/>
                <a:gd name="T12" fmla="*/ 178 w 66"/>
                <a:gd name="T13" fmla="*/ 199 h 53"/>
                <a:gd name="T14" fmla="*/ 61 w 66"/>
                <a:gd name="T15" fmla="*/ 211 h 53"/>
                <a:gd name="T16" fmla="*/ 32 w 66"/>
                <a:gd name="T17" fmla="*/ 277 h 5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6" h="53">
                  <a:moveTo>
                    <a:pt x="29" y="49"/>
                  </a:moveTo>
                  <a:cubicBezTo>
                    <a:pt x="38" y="53"/>
                    <a:pt x="38" y="43"/>
                    <a:pt x="43" y="40"/>
                  </a:cubicBezTo>
                  <a:cubicBezTo>
                    <a:pt x="49" y="37"/>
                    <a:pt x="56" y="41"/>
                    <a:pt x="61" y="32"/>
                  </a:cubicBezTo>
                  <a:cubicBezTo>
                    <a:pt x="66" y="22"/>
                    <a:pt x="60" y="9"/>
                    <a:pt x="55" y="0"/>
                  </a:cubicBezTo>
                  <a:cubicBezTo>
                    <a:pt x="54" y="15"/>
                    <a:pt x="60" y="22"/>
                    <a:pt x="42" y="23"/>
                  </a:cubicBezTo>
                  <a:cubicBezTo>
                    <a:pt x="41" y="23"/>
                    <a:pt x="33" y="22"/>
                    <a:pt x="31" y="23"/>
                  </a:cubicBezTo>
                  <a:cubicBezTo>
                    <a:pt x="27" y="26"/>
                    <a:pt x="31" y="31"/>
                    <a:pt x="29" y="33"/>
                  </a:cubicBezTo>
                  <a:cubicBezTo>
                    <a:pt x="24" y="39"/>
                    <a:pt x="16" y="33"/>
                    <a:pt x="10" y="35"/>
                  </a:cubicBezTo>
                  <a:cubicBezTo>
                    <a:pt x="0" y="37"/>
                    <a:pt x="4" y="48"/>
                    <a:pt x="5" y="46"/>
                  </a:cubicBezTo>
                </a:path>
              </a:pathLst>
            </a:custGeom>
            <a:solidFill>
              <a:srgbClr val="FE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958" name="Freeform 160">
              <a:extLst>
                <a:ext uri="{FF2B5EF4-FFF2-40B4-BE49-F238E27FC236}">
                  <a16:creationId xmlns:a16="http://schemas.microsoft.com/office/drawing/2014/main" id="{5B547912-62D3-47BF-A33C-8A22721D6CD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3" y="2206"/>
              <a:ext cx="41" cy="22"/>
            </a:xfrm>
            <a:custGeom>
              <a:avLst/>
              <a:gdLst>
                <a:gd name="T0" fmla="*/ 52 w 26"/>
                <a:gd name="T1" fmla="*/ 0 h 14"/>
                <a:gd name="T2" fmla="*/ 43 w 26"/>
                <a:gd name="T3" fmla="*/ 74 h 14"/>
                <a:gd name="T4" fmla="*/ 107 w 26"/>
                <a:gd name="T5" fmla="*/ 31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" h="14">
                  <a:moveTo>
                    <a:pt x="8" y="0"/>
                  </a:moveTo>
                  <a:cubicBezTo>
                    <a:pt x="0" y="1"/>
                    <a:pt x="0" y="10"/>
                    <a:pt x="7" y="12"/>
                  </a:cubicBezTo>
                  <a:cubicBezTo>
                    <a:pt x="13" y="14"/>
                    <a:pt x="26" y="7"/>
                    <a:pt x="17" y="5"/>
                  </a:cubicBezTo>
                </a:path>
              </a:pathLst>
            </a:custGeom>
            <a:solidFill>
              <a:srgbClr val="FE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959" name="Freeform 161">
              <a:extLst>
                <a:ext uri="{FF2B5EF4-FFF2-40B4-BE49-F238E27FC236}">
                  <a16:creationId xmlns:a16="http://schemas.microsoft.com/office/drawing/2014/main" id="{626EE0F9-24A1-4962-8C30-489B3E321FC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8" y="2335"/>
              <a:ext cx="111" cy="102"/>
            </a:xfrm>
            <a:custGeom>
              <a:avLst/>
              <a:gdLst>
                <a:gd name="T0" fmla="*/ 0 w 70"/>
                <a:gd name="T1" fmla="*/ 394 h 65"/>
                <a:gd name="T2" fmla="*/ 442 w 70"/>
                <a:gd name="T3" fmla="*/ 0 h 6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0" h="65">
                  <a:moveTo>
                    <a:pt x="0" y="65"/>
                  </a:moveTo>
                  <a:cubicBezTo>
                    <a:pt x="21" y="56"/>
                    <a:pt x="52" y="27"/>
                    <a:pt x="70" y="0"/>
                  </a:cubicBezTo>
                </a:path>
              </a:pathLst>
            </a:custGeom>
            <a:solidFill>
              <a:srgbClr val="FE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960" name="Freeform 162">
              <a:extLst>
                <a:ext uri="{FF2B5EF4-FFF2-40B4-BE49-F238E27FC236}">
                  <a16:creationId xmlns:a16="http://schemas.microsoft.com/office/drawing/2014/main" id="{4C476A3C-6CA4-4782-9597-E43A019B1DE6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1" y="2349"/>
              <a:ext cx="99" cy="97"/>
            </a:xfrm>
            <a:custGeom>
              <a:avLst/>
              <a:gdLst>
                <a:gd name="T0" fmla="*/ 0 w 63"/>
                <a:gd name="T1" fmla="*/ 372 h 62"/>
                <a:gd name="T2" fmla="*/ 385 w 63"/>
                <a:gd name="T3" fmla="*/ 0 h 62"/>
                <a:gd name="T4" fmla="*/ 0 w 63"/>
                <a:gd name="T5" fmla="*/ 372 h 6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3" h="62">
                  <a:moveTo>
                    <a:pt x="0" y="62"/>
                  </a:moveTo>
                  <a:cubicBezTo>
                    <a:pt x="19" y="55"/>
                    <a:pt x="56" y="21"/>
                    <a:pt x="63" y="0"/>
                  </a:cubicBezTo>
                  <a:cubicBezTo>
                    <a:pt x="57" y="7"/>
                    <a:pt x="28" y="47"/>
                    <a:pt x="0" y="6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961" name="Freeform 163">
              <a:extLst>
                <a:ext uri="{FF2B5EF4-FFF2-40B4-BE49-F238E27FC236}">
                  <a16:creationId xmlns:a16="http://schemas.microsoft.com/office/drawing/2014/main" id="{CB4768B7-D5A1-4923-8BD6-5AB2E8721327}"/>
                </a:ext>
              </a:extLst>
            </p:cNvPr>
            <p:cNvSpPr>
              <a:spLocks/>
            </p:cNvSpPr>
            <p:nvPr/>
          </p:nvSpPr>
          <p:spPr bwMode="auto">
            <a:xfrm>
              <a:off x="998" y="2340"/>
              <a:ext cx="109" cy="102"/>
            </a:xfrm>
            <a:custGeom>
              <a:avLst/>
              <a:gdLst>
                <a:gd name="T0" fmla="*/ 430 w 69"/>
                <a:gd name="T1" fmla="*/ 394 h 65"/>
                <a:gd name="T2" fmla="*/ 0 w 69"/>
                <a:gd name="T3" fmla="*/ 0 h 6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9" h="65">
                  <a:moveTo>
                    <a:pt x="69" y="65"/>
                  </a:moveTo>
                  <a:cubicBezTo>
                    <a:pt x="48" y="55"/>
                    <a:pt x="18" y="27"/>
                    <a:pt x="0" y="0"/>
                  </a:cubicBezTo>
                </a:path>
              </a:pathLst>
            </a:custGeom>
            <a:solidFill>
              <a:srgbClr val="FE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962" name="Freeform 164">
              <a:extLst>
                <a:ext uri="{FF2B5EF4-FFF2-40B4-BE49-F238E27FC236}">
                  <a16:creationId xmlns:a16="http://schemas.microsoft.com/office/drawing/2014/main" id="{C1ACE15D-D08E-4F8C-B3D1-4CE0B9494D8F}"/>
                </a:ext>
              </a:extLst>
            </p:cNvPr>
            <p:cNvSpPr>
              <a:spLocks/>
            </p:cNvSpPr>
            <p:nvPr/>
          </p:nvSpPr>
          <p:spPr bwMode="auto">
            <a:xfrm>
              <a:off x="995" y="2354"/>
              <a:ext cx="101" cy="97"/>
            </a:xfrm>
            <a:custGeom>
              <a:avLst/>
              <a:gdLst>
                <a:gd name="T0" fmla="*/ 396 w 64"/>
                <a:gd name="T1" fmla="*/ 372 h 62"/>
                <a:gd name="T2" fmla="*/ 0 w 64"/>
                <a:gd name="T3" fmla="*/ 0 h 62"/>
                <a:gd name="T4" fmla="*/ 396 w 64"/>
                <a:gd name="T5" fmla="*/ 372 h 6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4" h="62">
                  <a:moveTo>
                    <a:pt x="64" y="62"/>
                  </a:moveTo>
                  <a:cubicBezTo>
                    <a:pt x="44" y="54"/>
                    <a:pt x="7" y="20"/>
                    <a:pt x="0" y="0"/>
                  </a:cubicBezTo>
                  <a:cubicBezTo>
                    <a:pt x="6" y="7"/>
                    <a:pt x="35" y="47"/>
                    <a:pt x="64" y="6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963" name="Freeform 165">
              <a:extLst>
                <a:ext uri="{FF2B5EF4-FFF2-40B4-BE49-F238E27FC236}">
                  <a16:creationId xmlns:a16="http://schemas.microsoft.com/office/drawing/2014/main" id="{1EA3F4B2-D3F8-4358-BCDD-FED43AB9B22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4" y="846"/>
              <a:ext cx="82" cy="77"/>
            </a:xfrm>
            <a:custGeom>
              <a:avLst/>
              <a:gdLst>
                <a:gd name="T0" fmla="*/ 320 w 52"/>
                <a:gd name="T1" fmla="*/ 0 h 49"/>
                <a:gd name="T2" fmla="*/ 255 w 52"/>
                <a:gd name="T3" fmla="*/ 61 h 49"/>
                <a:gd name="T4" fmla="*/ 142 w 52"/>
                <a:gd name="T5" fmla="*/ 116 h 49"/>
                <a:gd name="T6" fmla="*/ 62 w 52"/>
                <a:gd name="T7" fmla="*/ 299 h 49"/>
                <a:gd name="T8" fmla="*/ 216 w 52"/>
                <a:gd name="T9" fmla="*/ 204 h 49"/>
                <a:gd name="T10" fmla="*/ 181 w 52"/>
                <a:gd name="T11" fmla="*/ 151 h 49"/>
                <a:gd name="T12" fmla="*/ 271 w 52"/>
                <a:gd name="T13" fmla="*/ 96 h 49"/>
                <a:gd name="T14" fmla="*/ 320 w 52"/>
                <a:gd name="T15" fmla="*/ 22 h 4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2" h="49">
                  <a:moveTo>
                    <a:pt x="52" y="0"/>
                  </a:moveTo>
                  <a:cubicBezTo>
                    <a:pt x="48" y="3"/>
                    <a:pt x="45" y="8"/>
                    <a:pt x="41" y="10"/>
                  </a:cubicBezTo>
                  <a:cubicBezTo>
                    <a:pt x="35" y="14"/>
                    <a:pt x="29" y="15"/>
                    <a:pt x="23" y="19"/>
                  </a:cubicBezTo>
                  <a:cubicBezTo>
                    <a:pt x="14" y="25"/>
                    <a:pt x="0" y="35"/>
                    <a:pt x="10" y="49"/>
                  </a:cubicBezTo>
                  <a:cubicBezTo>
                    <a:pt x="17" y="39"/>
                    <a:pt x="21" y="32"/>
                    <a:pt x="35" y="34"/>
                  </a:cubicBezTo>
                  <a:cubicBezTo>
                    <a:pt x="32" y="32"/>
                    <a:pt x="29" y="29"/>
                    <a:pt x="29" y="25"/>
                  </a:cubicBezTo>
                  <a:cubicBezTo>
                    <a:pt x="34" y="23"/>
                    <a:pt x="40" y="20"/>
                    <a:pt x="44" y="16"/>
                  </a:cubicBezTo>
                  <a:cubicBezTo>
                    <a:pt x="48" y="12"/>
                    <a:pt x="48" y="7"/>
                    <a:pt x="52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964" name="Freeform 166">
              <a:extLst>
                <a:ext uri="{FF2B5EF4-FFF2-40B4-BE49-F238E27FC236}">
                  <a16:creationId xmlns:a16="http://schemas.microsoft.com/office/drawing/2014/main" id="{69F2B8A0-ECC1-4920-AE58-09FD177F25E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6" y="1011"/>
              <a:ext cx="21" cy="45"/>
            </a:xfrm>
            <a:custGeom>
              <a:avLst/>
              <a:gdLst>
                <a:gd name="T0" fmla="*/ 42 w 13"/>
                <a:gd name="T1" fmla="*/ 0 h 29"/>
                <a:gd name="T2" fmla="*/ 8 w 13"/>
                <a:gd name="T3" fmla="*/ 157 h 29"/>
                <a:gd name="T4" fmla="*/ 63 w 13"/>
                <a:gd name="T5" fmla="*/ 169 h 29"/>
                <a:gd name="T6" fmla="*/ 63 w 13"/>
                <a:gd name="T7" fmla="*/ 12 h 2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29">
                  <a:moveTo>
                    <a:pt x="6" y="0"/>
                  </a:moveTo>
                  <a:cubicBezTo>
                    <a:pt x="8" y="10"/>
                    <a:pt x="0" y="17"/>
                    <a:pt x="1" y="27"/>
                  </a:cubicBezTo>
                  <a:cubicBezTo>
                    <a:pt x="3" y="28"/>
                    <a:pt x="6" y="29"/>
                    <a:pt x="9" y="29"/>
                  </a:cubicBezTo>
                  <a:cubicBezTo>
                    <a:pt x="0" y="24"/>
                    <a:pt x="13" y="11"/>
                    <a:pt x="9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965" name="Freeform 167">
              <a:extLst>
                <a:ext uri="{FF2B5EF4-FFF2-40B4-BE49-F238E27FC236}">
                  <a16:creationId xmlns:a16="http://schemas.microsoft.com/office/drawing/2014/main" id="{3598998A-CE86-460F-BDA2-678946704CE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4" y="1003"/>
              <a:ext cx="60" cy="90"/>
            </a:xfrm>
            <a:custGeom>
              <a:avLst/>
              <a:gdLst>
                <a:gd name="T0" fmla="*/ 237 w 38"/>
                <a:gd name="T1" fmla="*/ 35 h 57"/>
                <a:gd name="T2" fmla="*/ 43 w 38"/>
                <a:gd name="T3" fmla="*/ 82 h 57"/>
                <a:gd name="T4" fmla="*/ 62 w 38"/>
                <a:gd name="T5" fmla="*/ 354 h 57"/>
                <a:gd name="T6" fmla="*/ 128 w 38"/>
                <a:gd name="T7" fmla="*/ 109 h 57"/>
                <a:gd name="T8" fmla="*/ 193 w 38"/>
                <a:gd name="T9" fmla="*/ 107 h 57"/>
                <a:gd name="T10" fmla="*/ 237 w 38"/>
                <a:gd name="T11" fmla="*/ 55 h 5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8" h="57">
                  <a:moveTo>
                    <a:pt x="38" y="6"/>
                  </a:moveTo>
                  <a:cubicBezTo>
                    <a:pt x="26" y="9"/>
                    <a:pt x="16" y="0"/>
                    <a:pt x="7" y="13"/>
                  </a:cubicBezTo>
                  <a:cubicBezTo>
                    <a:pt x="0" y="24"/>
                    <a:pt x="4" y="47"/>
                    <a:pt x="10" y="57"/>
                  </a:cubicBezTo>
                  <a:cubicBezTo>
                    <a:pt x="11" y="44"/>
                    <a:pt x="5" y="25"/>
                    <a:pt x="20" y="18"/>
                  </a:cubicBezTo>
                  <a:cubicBezTo>
                    <a:pt x="23" y="16"/>
                    <a:pt x="28" y="19"/>
                    <a:pt x="31" y="17"/>
                  </a:cubicBezTo>
                  <a:cubicBezTo>
                    <a:pt x="35" y="15"/>
                    <a:pt x="34" y="11"/>
                    <a:pt x="38" y="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966" name="Freeform 168">
              <a:extLst>
                <a:ext uri="{FF2B5EF4-FFF2-40B4-BE49-F238E27FC236}">
                  <a16:creationId xmlns:a16="http://schemas.microsoft.com/office/drawing/2014/main" id="{D224A855-3E29-41C2-826F-1658A700D17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6" y="1306"/>
              <a:ext cx="63" cy="64"/>
            </a:xfrm>
            <a:custGeom>
              <a:avLst/>
              <a:gdLst>
                <a:gd name="T0" fmla="*/ 224 w 40"/>
                <a:gd name="T1" fmla="*/ 0 h 41"/>
                <a:gd name="T2" fmla="*/ 0 w 40"/>
                <a:gd name="T3" fmla="*/ 222 h 41"/>
                <a:gd name="T4" fmla="*/ 172 w 40"/>
                <a:gd name="T5" fmla="*/ 170 h 41"/>
                <a:gd name="T6" fmla="*/ 236 w 40"/>
                <a:gd name="T7" fmla="*/ 22 h 41"/>
                <a:gd name="T8" fmla="*/ 246 w 40"/>
                <a:gd name="T9" fmla="*/ 12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41">
                  <a:moveTo>
                    <a:pt x="36" y="0"/>
                  </a:moveTo>
                  <a:cubicBezTo>
                    <a:pt x="27" y="14"/>
                    <a:pt x="21" y="39"/>
                    <a:pt x="0" y="37"/>
                  </a:cubicBezTo>
                  <a:cubicBezTo>
                    <a:pt x="13" y="38"/>
                    <a:pt x="19" y="41"/>
                    <a:pt x="28" y="29"/>
                  </a:cubicBezTo>
                  <a:cubicBezTo>
                    <a:pt x="34" y="22"/>
                    <a:pt x="40" y="13"/>
                    <a:pt x="38" y="4"/>
                  </a:cubicBezTo>
                  <a:cubicBezTo>
                    <a:pt x="39" y="3"/>
                    <a:pt x="40" y="3"/>
                    <a:pt x="40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967" name="Freeform 169">
              <a:extLst>
                <a:ext uri="{FF2B5EF4-FFF2-40B4-BE49-F238E27FC236}">
                  <a16:creationId xmlns:a16="http://schemas.microsoft.com/office/drawing/2014/main" id="{99BF699A-7601-43C3-A061-199E057932C9}"/>
                </a:ext>
              </a:extLst>
            </p:cNvPr>
            <p:cNvSpPr>
              <a:spLocks/>
            </p:cNvSpPr>
            <p:nvPr/>
          </p:nvSpPr>
          <p:spPr bwMode="auto">
            <a:xfrm>
              <a:off x="978" y="1348"/>
              <a:ext cx="160" cy="22"/>
            </a:xfrm>
            <a:custGeom>
              <a:avLst/>
              <a:gdLst>
                <a:gd name="T0" fmla="*/ 0 w 102"/>
                <a:gd name="T1" fmla="*/ 0 h 14"/>
                <a:gd name="T2" fmla="*/ 265 w 102"/>
                <a:gd name="T3" fmla="*/ 22 h 14"/>
                <a:gd name="T4" fmla="*/ 618 w 102"/>
                <a:gd name="T5" fmla="*/ 55 h 14"/>
                <a:gd name="T6" fmla="*/ 381 w 102"/>
                <a:gd name="T7" fmla="*/ 74 h 14"/>
                <a:gd name="T8" fmla="*/ 138 w 102"/>
                <a:gd name="T9" fmla="*/ 20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2" h="14">
                  <a:moveTo>
                    <a:pt x="0" y="0"/>
                  </a:moveTo>
                  <a:cubicBezTo>
                    <a:pt x="15" y="0"/>
                    <a:pt x="29" y="2"/>
                    <a:pt x="44" y="4"/>
                  </a:cubicBezTo>
                  <a:cubicBezTo>
                    <a:pt x="63" y="6"/>
                    <a:pt x="83" y="6"/>
                    <a:pt x="102" y="9"/>
                  </a:cubicBezTo>
                  <a:cubicBezTo>
                    <a:pt x="89" y="11"/>
                    <a:pt x="76" y="14"/>
                    <a:pt x="63" y="12"/>
                  </a:cubicBezTo>
                  <a:cubicBezTo>
                    <a:pt x="49" y="9"/>
                    <a:pt x="38" y="2"/>
                    <a:pt x="23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968" name="Freeform 170">
              <a:extLst>
                <a:ext uri="{FF2B5EF4-FFF2-40B4-BE49-F238E27FC236}">
                  <a16:creationId xmlns:a16="http://schemas.microsoft.com/office/drawing/2014/main" id="{9680DBE2-0094-496E-88DB-C54BA7A6F5C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3" y="1322"/>
              <a:ext cx="213" cy="43"/>
            </a:xfrm>
            <a:custGeom>
              <a:avLst/>
              <a:gdLst>
                <a:gd name="T0" fmla="*/ 655 w 135"/>
                <a:gd name="T1" fmla="*/ 61 h 28"/>
                <a:gd name="T2" fmla="*/ 311 w 135"/>
                <a:gd name="T3" fmla="*/ 115 h 28"/>
                <a:gd name="T4" fmla="*/ 0 w 135"/>
                <a:gd name="T5" fmla="*/ 114 h 28"/>
                <a:gd name="T6" fmla="*/ 415 w 135"/>
                <a:gd name="T7" fmla="*/ 34 h 28"/>
                <a:gd name="T8" fmla="*/ 836 w 135"/>
                <a:gd name="T9" fmla="*/ 52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5" h="28">
                  <a:moveTo>
                    <a:pt x="106" y="11"/>
                  </a:moveTo>
                  <a:cubicBezTo>
                    <a:pt x="87" y="12"/>
                    <a:pt x="69" y="18"/>
                    <a:pt x="50" y="21"/>
                  </a:cubicBezTo>
                  <a:cubicBezTo>
                    <a:pt x="36" y="23"/>
                    <a:pt x="12" y="28"/>
                    <a:pt x="0" y="20"/>
                  </a:cubicBezTo>
                  <a:cubicBezTo>
                    <a:pt x="21" y="20"/>
                    <a:pt x="47" y="10"/>
                    <a:pt x="67" y="6"/>
                  </a:cubicBezTo>
                  <a:cubicBezTo>
                    <a:pt x="91" y="1"/>
                    <a:pt x="115" y="0"/>
                    <a:pt x="135" y="9"/>
                  </a:cubicBezTo>
                </a:path>
              </a:pathLst>
            </a:custGeom>
            <a:solidFill>
              <a:srgbClr val="FE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969" name="Freeform 171">
              <a:extLst>
                <a:ext uri="{FF2B5EF4-FFF2-40B4-BE49-F238E27FC236}">
                  <a16:creationId xmlns:a16="http://schemas.microsoft.com/office/drawing/2014/main" id="{FE76D622-D36C-4056-B33A-282AB6F286F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8" y="1348"/>
              <a:ext cx="161" cy="22"/>
            </a:xfrm>
            <a:custGeom>
              <a:avLst/>
              <a:gdLst>
                <a:gd name="T0" fmla="*/ 633 w 102"/>
                <a:gd name="T1" fmla="*/ 0 h 14"/>
                <a:gd name="T2" fmla="*/ 361 w 102"/>
                <a:gd name="T3" fmla="*/ 22 h 14"/>
                <a:gd name="T4" fmla="*/ 0 w 102"/>
                <a:gd name="T5" fmla="*/ 55 h 14"/>
                <a:gd name="T6" fmla="*/ 245 w 102"/>
                <a:gd name="T7" fmla="*/ 74 h 14"/>
                <a:gd name="T8" fmla="*/ 491 w 102"/>
                <a:gd name="T9" fmla="*/ 20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2" h="14">
                  <a:moveTo>
                    <a:pt x="102" y="0"/>
                  </a:moveTo>
                  <a:cubicBezTo>
                    <a:pt x="87" y="0"/>
                    <a:pt x="73" y="2"/>
                    <a:pt x="58" y="4"/>
                  </a:cubicBezTo>
                  <a:cubicBezTo>
                    <a:pt x="39" y="6"/>
                    <a:pt x="19" y="6"/>
                    <a:pt x="0" y="9"/>
                  </a:cubicBezTo>
                  <a:cubicBezTo>
                    <a:pt x="13" y="11"/>
                    <a:pt x="26" y="14"/>
                    <a:pt x="39" y="12"/>
                  </a:cubicBezTo>
                  <a:cubicBezTo>
                    <a:pt x="53" y="9"/>
                    <a:pt x="64" y="2"/>
                    <a:pt x="79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970" name="Freeform 172">
              <a:extLst>
                <a:ext uri="{FF2B5EF4-FFF2-40B4-BE49-F238E27FC236}">
                  <a16:creationId xmlns:a16="http://schemas.microsoft.com/office/drawing/2014/main" id="{19582C41-A9EC-4206-B7DC-C59BD8EAF1DA}"/>
                </a:ext>
              </a:extLst>
            </p:cNvPr>
            <p:cNvSpPr>
              <a:spLocks/>
            </p:cNvSpPr>
            <p:nvPr/>
          </p:nvSpPr>
          <p:spPr bwMode="auto">
            <a:xfrm>
              <a:off x="913" y="1604"/>
              <a:ext cx="129" cy="88"/>
            </a:xfrm>
            <a:custGeom>
              <a:avLst/>
              <a:gdLst>
                <a:gd name="T0" fmla="*/ 8 w 82"/>
                <a:gd name="T1" fmla="*/ 42 h 56"/>
                <a:gd name="T2" fmla="*/ 171 w 82"/>
                <a:gd name="T3" fmla="*/ 280 h 56"/>
                <a:gd name="T4" fmla="*/ 502 w 82"/>
                <a:gd name="T5" fmla="*/ 319 h 56"/>
                <a:gd name="T6" fmla="*/ 42 w 82"/>
                <a:gd name="T7" fmla="*/ 0 h 5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2" h="56">
                  <a:moveTo>
                    <a:pt x="1" y="7"/>
                  </a:moveTo>
                  <a:cubicBezTo>
                    <a:pt x="0" y="22"/>
                    <a:pt x="16" y="40"/>
                    <a:pt x="28" y="46"/>
                  </a:cubicBezTo>
                  <a:cubicBezTo>
                    <a:pt x="47" y="56"/>
                    <a:pt x="63" y="51"/>
                    <a:pt x="82" y="52"/>
                  </a:cubicBezTo>
                  <a:cubicBezTo>
                    <a:pt x="61" y="53"/>
                    <a:pt x="1" y="26"/>
                    <a:pt x="7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971" name="Freeform 173">
              <a:extLst>
                <a:ext uri="{FF2B5EF4-FFF2-40B4-BE49-F238E27FC236}">
                  <a16:creationId xmlns:a16="http://schemas.microsoft.com/office/drawing/2014/main" id="{20085BAB-6043-439E-830C-D8D96BF86BC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0" y="1187"/>
              <a:ext cx="99" cy="91"/>
            </a:xfrm>
            <a:custGeom>
              <a:avLst/>
              <a:gdLst>
                <a:gd name="T0" fmla="*/ 372 w 63"/>
                <a:gd name="T1" fmla="*/ 0 h 58"/>
                <a:gd name="T2" fmla="*/ 256 w 63"/>
                <a:gd name="T3" fmla="*/ 278 h 58"/>
                <a:gd name="T4" fmla="*/ 151 w 63"/>
                <a:gd name="T5" fmla="*/ 298 h 58"/>
                <a:gd name="T6" fmla="*/ 0 w 63"/>
                <a:gd name="T7" fmla="*/ 351 h 58"/>
                <a:gd name="T8" fmla="*/ 306 w 63"/>
                <a:gd name="T9" fmla="*/ 298 h 58"/>
                <a:gd name="T10" fmla="*/ 376 w 63"/>
                <a:gd name="T11" fmla="*/ 61 h 5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3" h="58">
                  <a:moveTo>
                    <a:pt x="61" y="0"/>
                  </a:moveTo>
                  <a:cubicBezTo>
                    <a:pt x="58" y="14"/>
                    <a:pt x="55" y="36"/>
                    <a:pt x="42" y="46"/>
                  </a:cubicBezTo>
                  <a:cubicBezTo>
                    <a:pt x="37" y="50"/>
                    <a:pt x="31" y="48"/>
                    <a:pt x="25" y="49"/>
                  </a:cubicBezTo>
                  <a:cubicBezTo>
                    <a:pt x="17" y="51"/>
                    <a:pt x="7" y="54"/>
                    <a:pt x="0" y="58"/>
                  </a:cubicBezTo>
                  <a:cubicBezTo>
                    <a:pt x="14" y="55"/>
                    <a:pt x="38" y="57"/>
                    <a:pt x="50" y="49"/>
                  </a:cubicBezTo>
                  <a:cubicBezTo>
                    <a:pt x="63" y="42"/>
                    <a:pt x="60" y="23"/>
                    <a:pt x="62" y="1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972" name="Freeform 174">
              <a:extLst>
                <a:ext uri="{FF2B5EF4-FFF2-40B4-BE49-F238E27FC236}">
                  <a16:creationId xmlns:a16="http://schemas.microsoft.com/office/drawing/2014/main" id="{AB7717C0-6DD5-4CAB-AFDA-460BA873293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1" y="2685"/>
              <a:ext cx="37" cy="342"/>
            </a:xfrm>
            <a:custGeom>
              <a:avLst/>
              <a:gdLst>
                <a:gd name="T0" fmla="*/ 0 w 24"/>
                <a:gd name="T1" fmla="*/ 0 h 218"/>
                <a:gd name="T2" fmla="*/ 123 w 24"/>
                <a:gd name="T3" fmla="*/ 1321 h 218"/>
                <a:gd name="T4" fmla="*/ 0 w 24"/>
                <a:gd name="T5" fmla="*/ 0 h 2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" h="218">
                  <a:moveTo>
                    <a:pt x="0" y="0"/>
                  </a:moveTo>
                  <a:cubicBezTo>
                    <a:pt x="0" y="41"/>
                    <a:pt x="11" y="145"/>
                    <a:pt x="22" y="218"/>
                  </a:cubicBezTo>
                  <a:cubicBezTo>
                    <a:pt x="24" y="174"/>
                    <a:pt x="14" y="39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973" name="Freeform 175">
              <a:extLst>
                <a:ext uri="{FF2B5EF4-FFF2-40B4-BE49-F238E27FC236}">
                  <a16:creationId xmlns:a16="http://schemas.microsoft.com/office/drawing/2014/main" id="{DF9442E9-042C-4800-B1A0-9636E9E78D0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8" y="2482"/>
              <a:ext cx="65" cy="113"/>
            </a:xfrm>
            <a:custGeom>
              <a:avLst/>
              <a:gdLst>
                <a:gd name="T0" fmla="*/ 171 w 41"/>
                <a:gd name="T1" fmla="*/ 20 h 72"/>
                <a:gd name="T2" fmla="*/ 190 w 41"/>
                <a:gd name="T3" fmla="*/ 151 h 72"/>
                <a:gd name="T4" fmla="*/ 184 w 41"/>
                <a:gd name="T5" fmla="*/ 273 h 72"/>
                <a:gd name="T6" fmla="*/ 130 w 41"/>
                <a:gd name="T7" fmla="*/ 375 h 72"/>
                <a:gd name="T8" fmla="*/ 0 w 41"/>
                <a:gd name="T9" fmla="*/ 419 h 72"/>
                <a:gd name="T10" fmla="*/ 130 w 41"/>
                <a:gd name="T11" fmla="*/ 419 h 72"/>
                <a:gd name="T12" fmla="*/ 239 w 41"/>
                <a:gd name="T13" fmla="*/ 278 h 72"/>
                <a:gd name="T14" fmla="*/ 176 w 41"/>
                <a:gd name="T15" fmla="*/ 0 h 7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1" h="72">
                  <a:moveTo>
                    <a:pt x="27" y="3"/>
                  </a:moveTo>
                  <a:cubicBezTo>
                    <a:pt x="27" y="11"/>
                    <a:pt x="28" y="18"/>
                    <a:pt x="30" y="25"/>
                  </a:cubicBezTo>
                  <a:cubicBezTo>
                    <a:pt x="31" y="32"/>
                    <a:pt x="30" y="38"/>
                    <a:pt x="29" y="45"/>
                  </a:cubicBezTo>
                  <a:cubicBezTo>
                    <a:pt x="28" y="51"/>
                    <a:pt x="26" y="58"/>
                    <a:pt x="21" y="62"/>
                  </a:cubicBezTo>
                  <a:cubicBezTo>
                    <a:pt x="14" y="67"/>
                    <a:pt x="7" y="67"/>
                    <a:pt x="0" y="69"/>
                  </a:cubicBezTo>
                  <a:cubicBezTo>
                    <a:pt x="6" y="72"/>
                    <a:pt x="15" y="70"/>
                    <a:pt x="21" y="69"/>
                  </a:cubicBezTo>
                  <a:cubicBezTo>
                    <a:pt x="30" y="66"/>
                    <a:pt x="37" y="55"/>
                    <a:pt x="38" y="46"/>
                  </a:cubicBezTo>
                  <a:cubicBezTo>
                    <a:pt x="41" y="29"/>
                    <a:pt x="31" y="16"/>
                    <a:pt x="28" y="0"/>
                  </a:cubicBezTo>
                </a:path>
              </a:pathLst>
            </a:custGeom>
            <a:solidFill>
              <a:srgbClr val="FE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974" name="Freeform 176">
              <a:extLst>
                <a:ext uri="{FF2B5EF4-FFF2-40B4-BE49-F238E27FC236}">
                  <a16:creationId xmlns:a16="http://schemas.microsoft.com/office/drawing/2014/main" id="{44162FA1-FEAD-4650-8812-A487C3BAAA67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6" y="1601"/>
              <a:ext cx="41" cy="39"/>
            </a:xfrm>
            <a:custGeom>
              <a:avLst/>
              <a:gdLst>
                <a:gd name="T0" fmla="*/ 43 w 26"/>
                <a:gd name="T1" fmla="*/ 19 h 25"/>
                <a:gd name="T2" fmla="*/ 98 w 26"/>
                <a:gd name="T3" fmla="*/ 129 h 25"/>
                <a:gd name="T4" fmla="*/ 155 w 26"/>
                <a:gd name="T5" fmla="*/ 73 h 25"/>
                <a:gd name="T6" fmla="*/ 87 w 26"/>
                <a:gd name="T7" fmla="*/ 0 h 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6" h="25">
                  <a:moveTo>
                    <a:pt x="7" y="3"/>
                  </a:moveTo>
                  <a:cubicBezTo>
                    <a:pt x="0" y="11"/>
                    <a:pt x="4" y="25"/>
                    <a:pt x="16" y="22"/>
                  </a:cubicBezTo>
                  <a:cubicBezTo>
                    <a:pt x="20" y="21"/>
                    <a:pt x="24" y="17"/>
                    <a:pt x="25" y="12"/>
                  </a:cubicBezTo>
                  <a:cubicBezTo>
                    <a:pt x="26" y="5"/>
                    <a:pt x="20" y="2"/>
                    <a:pt x="14" y="0"/>
                  </a:cubicBezTo>
                </a:path>
              </a:pathLst>
            </a:custGeom>
            <a:solidFill>
              <a:srgbClr val="FE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975" name="Freeform 177">
              <a:extLst>
                <a:ext uri="{FF2B5EF4-FFF2-40B4-BE49-F238E27FC236}">
                  <a16:creationId xmlns:a16="http://schemas.microsoft.com/office/drawing/2014/main" id="{FECEE6C7-73B4-4B05-926A-0DE6A53DC029}"/>
                </a:ext>
              </a:extLst>
            </p:cNvPr>
            <p:cNvSpPr>
              <a:spLocks/>
            </p:cNvSpPr>
            <p:nvPr/>
          </p:nvSpPr>
          <p:spPr bwMode="auto">
            <a:xfrm>
              <a:off x="989" y="1601"/>
              <a:ext cx="60" cy="53"/>
            </a:xfrm>
            <a:custGeom>
              <a:avLst/>
              <a:gdLst>
                <a:gd name="T0" fmla="*/ 117 w 38"/>
                <a:gd name="T1" fmla="*/ 0 h 34"/>
                <a:gd name="T2" fmla="*/ 43 w 38"/>
                <a:gd name="T3" fmla="*/ 117 h 34"/>
                <a:gd name="T4" fmla="*/ 185 w 38"/>
                <a:gd name="T5" fmla="*/ 19 h 3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8" h="34">
                  <a:moveTo>
                    <a:pt x="19" y="0"/>
                  </a:moveTo>
                  <a:cubicBezTo>
                    <a:pt x="9" y="0"/>
                    <a:pt x="0" y="11"/>
                    <a:pt x="7" y="20"/>
                  </a:cubicBezTo>
                  <a:cubicBezTo>
                    <a:pt x="17" y="34"/>
                    <a:pt x="38" y="18"/>
                    <a:pt x="30" y="3"/>
                  </a:cubicBezTo>
                </a:path>
              </a:pathLst>
            </a:custGeom>
            <a:solidFill>
              <a:srgbClr val="FE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976" name="Freeform 178">
              <a:extLst>
                <a:ext uri="{FF2B5EF4-FFF2-40B4-BE49-F238E27FC236}">
                  <a16:creationId xmlns:a16="http://schemas.microsoft.com/office/drawing/2014/main" id="{A6F2AFB0-69AB-4F62-AB9D-F97766FB2BC8}"/>
                </a:ext>
              </a:extLst>
            </p:cNvPr>
            <p:cNvSpPr>
              <a:spLocks/>
            </p:cNvSpPr>
            <p:nvPr/>
          </p:nvSpPr>
          <p:spPr bwMode="auto">
            <a:xfrm>
              <a:off x="933" y="2156"/>
              <a:ext cx="13" cy="20"/>
            </a:xfrm>
            <a:custGeom>
              <a:avLst/>
              <a:gdLst>
                <a:gd name="T0" fmla="*/ 0 w 8"/>
                <a:gd name="T1" fmla="*/ 8 h 13"/>
                <a:gd name="T2" fmla="*/ 55 w 8"/>
                <a:gd name="T3" fmla="*/ 74 h 13"/>
                <a:gd name="T4" fmla="*/ 13 w 8"/>
                <a:gd name="T5" fmla="*/ 0 h 13"/>
                <a:gd name="T6" fmla="*/ 0 w 8"/>
                <a:gd name="T7" fmla="*/ 8 h 1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" h="13">
                  <a:moveTo>
                    <a:pt x="0" y="1"/>
                  </a:moveTo>
                  <a:cubicBezTo>
                    <a:pt x="1" y="4"/>
                    <a:pt x="5" y="10"/>
                    <a:pt x="8" y="13"/>
                  </a:cubicBezTo>
                  <a:cubicBezTo>
                    <a:pt x="5" y="10"/>
                    <a:pt x="3" y="3"/>
                    <a:pt x="2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977" name="Freeform 179">
              <a:extLst>
                <a:ext uri="{FF2B5EF4-FFF2-40B4-BE49-F238E27FC236}">
                  <a16:creationId xmlns:a16="http://schemas.microsoft.com/office/drawing/2014/main" id="{FA0DE010-0602-4354-843E-31AB8450D0E5}"/>
                </a:ext>
              </a:extLst>
            </p:cNvPr>
            <p:cNvSpPr>
              <a:spLocks/>
            </p:cNvSpPr>
            <p:nvPr/>
          </p:nvSpPr>
          <p:spPr bwMode="auto">
            <a:xfrm>
              <a:off x="896" y="1573"/>
              <a:ext cx="6" cy="170"/>
            </a:xfrm>
            <a:custGeom>
              <a:avLst/>
              <a:gdLst>
                <a:gd name="T0" fmla="*/ 0 w 4"/>
                <a:gd name="T1" fmla="*/ 644 h 109"/>
                <a:gd name="T2" fmla="*/ 0 w 4"/>
                <a:gd name="T3" fmla="*/ 638 h 109"/>
                <a:gd name="T4" fmla="*/ 0 w 4"/>
                <a:gd name="T5" fmla="*/ 0 h 10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109">
                  <a:moveTo>
                    <a:pt x="0" y="109"/>
                  </a:moveTo>
                  <a:cubicBezTo>
                    <a:pt x="0" y="108"/>
                    <a:pt x="0" y="108"/>
                    <a:pt x="0" y="108"/>
                  </a:cubicBezTo>
                  <a:cubicBezTo>
                    <a:pt x="2" y="71"/>
                    <a:pt x="4" y="7"/>
                    <a:pt x="0" y="0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978" name="Freeform 180">
              <a:extLst>
                <a:ext uri="{FF2B5EF4-FFF2-40B4-BE49-F238E27FC236}">
                  <a16:creationId xmlns:a16="http://schemas.microsoft.com/office/drawing/2014/main" id="{F36F0B03-2F80-45EE-8F97-F4BB1CDA514B}"/>
                </a:ext>
              </a:extLst>
            </p:cNvPr>
            <p:cNvSpPr>
              <a:spLocks/>
            </p:cNvSpPr>
            <p:nvPr/>
          </p:nvSpPr>
          <p:spPr bwMode="auto">
            <a:xfrm>
              <a:off x="998" y="1610"/>
              <a:ext cx="2" cy="5"/>
            </a:xfrm>
            <a:custGeom>
              <a:avLst/>
              <a:gdLst>
                <a:gd name="T0" fmla="*/ 0 w 1"/>
                <a:gd name="T1" fmla="*/ 22 h 3"/>
                <a:gd name="T2" fmla="*/ 16 w 1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cubicBezTo>
                    <a:pt x="0" y="2"/>
                    <a:pt x="1" y="1"/>
                    <a:pt x="1" y="0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979" name="Freeform 181">
              <a:extLst>
                <a:ext uri="{FF2B5EF4-FFF2-40B4-BE49-F238E27FC236}">
                  <a16:creationId xmlns:a16="http://schemas.microsoft.com/office/drawing/2014/main" id="{83445ADB-3571-409F-8625-1FC428E835E6}"/>
                </a:ext>
              </a:extLst>
            </p:cNvPr>
            <p:cNvSpPr>
              <a:spLocks/>
            </p:cNvSpPr>
            <p:nvPr/>
          </p:nvSpPr>
          <p:spPr bwMode="auto">
            <a:xfrm>
              <a:off x="998" y="1601"/>
              <a:ext cx="38" cy="39"/>
            </a:xfrm>
            <a:custGeom>
              <a:avLst/>
              <a:gdLst>
                <a:gd name="T0" fmla="*/ 68 w 24"/>
                <a:gd name="T1" fmla="*/ 0 h 25"/>
                <a:gd name="T2" fmla="*/ 150 w 24"/>
                <a:gd name="T3" fmla="*/ 73 h 25"/>
                <a:gd name="T4" fmla="*/ 68 w 24"/>
                <a:gd name="T5" fmla="*/ 148 h 25"/>
                <a:gd name="T6" fmla="*/ 0 w 24"/>
                <a:gd name="T7" fmla="*/ 108 h 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4" h="25">
                  <a:moveTo>
                    <a:pt x="11" y="0"/>
                  </a:moveTo>
                  <a:cubicBezTo>
                    <a:pt x="18" y="0"/>
                    <a:pt x="24" y="6"/>
                    <a:pt x="24" y="12"/>
                  </a:cubicBezTo>
                  <a:cubicBezTo>
                    <a:pt x="24" y="19"/>
                    <a:pt x="18" y="25"/>
                    <a:pt x="11" y="25"/>
                  </a:cubicBezTo>
                  <a:cubicBezTo>
                    <a:pt x="7" y="25"/>
                    <a:pt x="2" y="22"/>
                    <a:pt x="0" y="18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980" name="Oval 182">
              <a:extLst>
                <a:ext uri="{FF2B5EF4-FFF2-40B4-BE49-F238E27FC236}">
                  <a16:creationId xmlns:a16="http://schemas.microsoft.com/office/drawing/2014/main" id="{966B1D96-534E-471D-8064-13AE862C51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11" y="1615"/>
              <a:ext cx="11" cy="11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7981" name="Freeform 183">
              <a:extLst>
                <a:ext uri="{FF2B5EF4-FFF2-40B4-BE49-F238E27FC236}">
                  <a16:creationId xmlns:a16="http://schemas.microsoft.com/office/drawing/2014/main" id="{F62D6E11-DE49-4CD0-9E11-9CC057777FE1}"/>
                </a:ext>
              </a:extLst>
            </p:cNvPr>
            <p:cNvSpPr>
              <a:spLocks/>
            </p:cNvSpPr>
            <p:nvPr/>
          </p:nvSpPr>
          <p:spPr bwMode="auto">
            <a:xfrm>
              <a:off x="967" y="1337"/>
              <a:ext cx="171" cy="19"/>
            </a:xfrm>
            <a:custGeom>
              <a:avLst/>
              <a:gdLst>
                <a:gd name="T0" fmla="*/ 0 w 109"/>
                <a:gd name="T1" fmla="*/ 8 h 12"/>
                <a:gd name="T2" fmla="*/ 61 w 109"/>
                <a:gd name="T3" fmla="*/ 13 h 12"/>
                <a:gd name="T4" fmla="*/ 129 w 109"/>
                <a:gd name="T5" fmla="*/ 21 h 12"/>
                <a:gd name="T6" fmla="*/ 362 w 109"/>
                <a:gd name="T7" fmla="*/ 52 h 12"/>
                <a:gd name="T8" fmla="*/ 442 w 109"/>
                <a:gd name="T9" fmla="*/ 63 h 12"/>
                <a:gd name="T10" fmla="*/ 659 w 109"/>
                <a:gd name="T11" fmla="*/ 63 h 12"/>
                <a:gd name="T12" fmla="*/ 442 w 109"/>
                <a:gd name="T13" fmla="*/ 52 h 12"/>
                <a:gd name="T14" fmla="*/ 362 w 109"/>
                <a:gd name="T15" fmla="*/ 40 h 12"/>
                <a:gd name="T16" fmla="*/ 129 w 109"/>
                <a:gd name="T17" fmla="*/ 8 h 12"/>
                <a:gd name="T18" fmla="*/ 61 w 109"/>
                <a:gd name="T19" fmla="*/ 0 h 12"/>
                <a:gd name="T20" fmla="*/ 0 w 109"/>
                <a:gd name="T21" fmla="*/ 8 h 1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09" h="12">
                  <a:moveTo>
                    <a:pt x="0" y="1"/>
                  </a:moveTo>
                  <a:cubicBezTo>
                    <a:pt x="10" y="2"/>
                    <a:pt x="10" y="2"/>
                    <a:pt x="10" y="2"/>
                  </a:cubicBezTo>
                  <a:cubicBezTo>
                    <a:pt x="15" y="3"/>
                    <a:pt x="21" y="3"/>
                    <a:pt x="21" y="3"/>
                  </a:cubicBezTo>
                  <a:cubicBezTo>
                    <a:pt x="34" y="4"/>
                    <a:pt x="48" y="7"/>
                    <a:pt x="60" y="8"/>
                  </a:cubicBezTo>
                  <a:cubicBezTo>
                    <a:pt x="73" y="10"/>
                    <a:pt x="73" y="10"/>
                    <a:pt x="73" y="10"/>
                  </a:cubicBezTo>
                  <a:cubicBezTo>
                    <a:pt x="85" y="12"/>
                    <a:pt x="101" y="11"/>
                    <a:pt x="109" y="10"/>
                  </a:cubicBezTo>
                  <a:cubicBezTo>
                    <a:pt x="101" y="11"/>
                    <a:pt x="85" y="10"/>
                    <a:pt x="73" y="8"/>
                  </a:cubicBezTo>
                  <a:cubicBezTo>
                    <a:pt x="60" y="6"/>
                    <a:pt x="60" y="6"/>
                    <a:pt x="60" y="6"/>
                  </a:cubicBezTo>
                  <a:cubicBezTo>
                    <a:pt x="49" y="5"/>
                    <a:pt x="34" y="2"/>
                    <a:pt x="21" y="1"/>
                  </a:cubicBezTo>
                  <a:cubicBezTo>
                    <a:pt x="21" y="1"/>
                    <a:pt x="15" y="1"/>
                    <a:pt x="10" y="0"/>
                  </a:cubicBezTo>
                  <a:cubicBezTo>
                    <a:pt x="10" y="0"/>
                    <a:pt x="0" y="1"/>
                    <a:pt x="0" y="1"/>
                  </a:cubicBezTo>
                </a:path>
              </a:pathLst>
            </a:custGeom>
            <a:solidFill>
              <a:srgbClr val="8D8D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982" name="Freeform 184">
              <a:extLst>
                <a:ext uri="{FF2B5EF4-FFF2-40B4-BE49-F238E27FC236}">
                  <a16:creationId xmlns:a16="http://schemas.microsoft.com/office/drawing/2014/main" id="{8EB674AC-155D-4A42-83D7-0312CC652BC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4" y="1276"/>
              <a:ext cx="80" cy="77"/>
            </a:xfrm>
            <a:custGeom>
              <a:avLst/>
              <a:gdLst>
                <a:gd name="T0" fmla="*/ 151 w 51"/>
                <a:gd name="T1" fmla="*/ 280 h 49"/>
                <a:gd name="T2" fmla="*/ 135 w 51"/>
                <a:gd name="T3" fmla="*/ 286 h 49"/>
                <a:gd name="T4" fmla="*/ 116 w 51"/>
                <a:gd name="T5" fmla="*/ 280 h 49"/>
                <a:gd name="T6" fmla="*/ 0 w 51"/>
                <a:gd name="T7" fmla="*/ 129 h 49"/>
                <a:gd name="T8" fmla="*/ 116 w 51"/>
                <a:gd name="T9" fmla="*/ 291 h 49"/>
                <a:gd name="T10" fmla="*/ 135 w 51"/>
                <a:gd name="T11" fmla="*/ 299 h 49"/>
                <a:gd name="T12" fmla="*/ 151 w 51"/>
                <a:gd name="T13" fmla="*/ 291 h 49"/>
                <a:gd name="T14" fmla="*/ 307 w 51"/>
                <a:gd name="T15" fmla="*/ 0 h 49"/>
                <a:gd name="T16" fmla="*/ 151 w 51"/>
                <a:gd name="T17" fmla="*/ 280 h 4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1" h="49">
                  <a:moveTo>
                    <a:pt x="25" y="46"/>
                  </a:moveTo>
                  <a:cubicBezTo>
                    <a:pt x="22" y="47"/>
                    <a:pt x="22" y="47"/>
                    <a:pt x="22" y="47"/>
                  </a:cubicBezTo>
                  <a:cubicBezTo>
                    <a:pt x="19" y="46"/>
                    <a:pt x="19" y="46"/>
                    <a:pt x="19" y="46"/>
                  </a:cubicBezTo>
                  <a:cubicBezTo>
                    <a:pt x="14" y="46"/>
                    <a:pt x="6" y="36"/>
                    <a:pt x="0" y="21"/>
                  </a:cubicBezTo>
                  <a:cubicBezTo>
                    <a:pt x="2" y="27"/>
                    <a:pt x="10" y="47"/>
                    <a:pt x="19" y="48"/>
                  </a:cubicBezTo>
                  <a:cubicBezTo>
                    <a:pt x="22" y="49"/>
                    <a:pt x="22" y="49"/>
                    <a:pt x="22" y="49"/>
                  </a:cubicBezTo>
                  <a:cubicBezTo>
                    <a:pt x="25" y="48"/>
                    <a:pt x="25" y="48"/>
                    <a:pt x="25" y="48"/>
                  </a:cubicBezTo>
                  <a:cubicBezTo>
                    <a:pt x="35" y="47"/>
                    <a:pt x="47" y="18"/>
                    <a:pt x="51" y="0"/>
                  </a:cubicBezTo>
                  <a:cubicBezTo>
                    <a:pt x="47" y="20"/>
                    <a:pt x="33" y="45"/>
                    <a:pt x="25" y="46"/>
                  </a:cubicBezTo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983" name="Freeform 185">
              <a:extLst>
                <a:ext uri="{FF2B5EF4-FFF2-40B4-BE49-F238E27FC236}">
                  <a16:creationId xmlns:a16="http://schemas.microsoft.com/office/drawing/2014/main" id="{283396CD-CB07-483B-A012-4C0CE27572C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8" y="2203"/>
              <a:ext cx="44" cy="17"/>
            </a:xfrm>
            <a:custGeom>
              <a:avLst/>
              <a:gdLst>
                <a:gd name="T0" fmla="*/ 0 w 28"/>
                <a:gd name="T1" fmla="*/ 62 h 11"/>
                <a:gd name="T2" fmla="*/ 77 w 28"/>
                <a:gd name="T3" fmla="*/ 0 h 11"/>
                <a:gd name="T4" fmla="*/ 170 w 28"/>
                <a:gd name="T5" fmla="*/ 62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8" h="11">
                  <a:moveTo>
                    <a:pt x="0" y="11"/>
                  </a:moveTo>
                  <a:cubicBezTo>
                    <a:pt x="6" y="2"/>
                    <a:pt x="7" y="0"/>
                    <a:pt x="13" y="0"/>
                  </a:cubicBezTo>
                  <a:cubicBezTo>
                    <a:pt x="20" y="0"/>
                    <a:pt x="21" y="2"/>
                    <a:pt x="28" y="11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984" name="Freeform 186">
              <a:extLst>
                <a:ext uri="{FF2B5EF4-FFF2-40B4-BE49-F238E27FC236}">
                  <a16:creationId xmlns:a16="http://schemas.microsoft.com/office/drawing/2014/main" id="{B2679E36-D0EA-4F5D-A0EB-97259CD207C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6" y="2213"/>
              <a:ext cx="28" cy="14"/>
            </a:xfrm>
            <a:custGeom>
              <a:avLst/>
              <a:gdLst>
                <a:gd name="T0" fmla="*/ 0 w 18"/>
                <a:gd name="T1" fmla="*/ 0 h 9"/>
                <a:gd name="T2" fmla="*/ 106 w 18"/>
                <a:gd name="T3" fmla="*/ 0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8" h="9">
                  <a:moveTo>
                    <a:pt x="0" y="0"/>
                  </a:moveTo>
                  <a:cubicBezTo>
                    <a:pt x="2" y="9"/>
                    <a:pt x="15" y="9"/>
                    <a:pt x="18" y="0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985" name="Freeform 187">
              <a:extLst>
                <a:ext uri="{FF2B5EF4-FFF2-40B4-BE49-F238E27FC236}">
                  <a16:creationId xmlns:a16="http://schemas.microsoft.com/office/drawing/2014/main" id="{C02F7BDB-FFE6-4947-BA7A-CA50C724407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2" y="1038"/>
              <a:ext cx="77" cy="37"/>
            </a:xfrm>
            <a:custGeom>
              <a:avLst/>
              <a:gdLst>
                <a:gd name="T0" fmla="*/ 61 w 49"/>
                <a:gd name="T1" fmla="*/ 0 h 24"/>
                <a:gd name="T2" fmla="*/ 22 w 49"/>
                <a:gd name="T3" fmla="*/ 93 h 24"/>
                <a:gd name="T4" fmla="*/ 74 w 49"/>
                <a:gd name="T5" fmla="*/ 96 h 24"/>
                <a:gd name="T6" fmla="*/ 135 w 49"/>
                <a:gd name="T7" fmla="*/ 128 h 24"/>
                <a:gd name="T8" fmla="*/ 159 w 49"/>
                <a:gd name="T9" fmla="*/ 128 h 24"/>
                <a:gd name="T10" fmla="*/ 225 w 49"/>
                <a:gd name="T11" fmla="*/ 102 h 24"/>
                <a:gd name="T12" fmla="*/ 277 w 49"/>
                <a:gd name="T13" fmla="*/ 96 h 24"/>
                <a:gd name="T14" fmla="*/ 245 w 49"/>
                <a:gd name="T15" fmla="*/ 8 h 2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9" h="24">
                  <a:moveTo>
                    <a:pt x="10" y="0"/>
                  </a:moveTo>
                  <a:cubicBezTo>
                    <a:pt x="6" y="0"/>
                    <a:pt x="0" y="9"/>
                    <a:pt x="4" y="16"/>
                  </a:cubicBezTo>
                  <a:cubicBezTo>
                    <a:pt x="7" y="20"/>
                    <a:pt x="9" y="16"/>
                    <a:pt x="12" y="17"/>
                  </a:cubicBezTo>
                  <a:cubicBezTo>
                    <a:pt x="14" y="18"/>
                    <a:pt x="16" y="22"/>
                    <a:pt x="22" y="23"/>
                  </a:cubicBezTo>
                  <a:cubicBezTo>
                    <a:pt x="24" y="23"/>
                    <a:pt x="24" y="24"/>
                    <a:pt x="26" y="23"/>
                  </a:cubicBezTo>
                  <a:cubicBezTo>
                    <a:pt x="32" y="22"/>
                    <a:pt x="35" y="18"/>
                    <a:pt x="37" y="18"/>
                  </a:cubicBezTo>
                  <a:cubicBezTo>
                    <a:pt x="40" y="17"/>
                    <a:pt x="42" y="21"/>
                    <a:pt x="45" y="17"/>
                  </a:cubicBezTo>
                  <a:cubicBezTo>
                    <a:pt x="49" y="10"/>
                    <a:pt x="44" y="0"/>
                    <a:pt x="40" y="1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986" name="Freeform 188">
              <a:extLst>
                <a:ext uri="{FF2B5EF4-FFF2-40B4-BE49-F238E27FC236}">
                  <a16:creationId xmlns:a16="http://schemas.microsoft.com/office/drawing/2014/main" id="{592A7986-57DC-40ED-981D-E1B322C188E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4" y="1114"/>
              <a:ext cx="69" cy="2"/>
            </a:xfrm>
            <a:custGeom>
              <a:avLst/>
              <a:gdLst>
                <a:gd name="T0" fmla="*/ 265 w 44"/>
                <a:gd name="T1" fmla="*/ 0 h 1"/>
                <a:gd name="T2" fmla="*/ 224 w 44"/>
                <a:gd name="T3" fmla="*/ 0 h 1"/>
                <a:gd name="T4" fmla="*/ 169 w 44"/>
                <a:gd name="T5" fmla="*/ 16 h 1"/>
                <a:gd name="T6" fmla="*/ 108 w 44"/>
                <a:gd name="T7" fmla="*/ 16 h 1"/>
                <a:gd name="T8" fmla="*/ 74 w 44"/>
                <a:gd name="T9" fmla="*/ 16 h 1"/>
                <a:gd name="T10" fmla="*/ 0 w 44"/>
                <a:gd name="T11" fmla="*/ 0 h 1"/>
                <a:gd name="T12" fmla="*/ 74 w 44"/>
                <a:gd name="T13" fmla="*/ 0 h 1"/>
                <a:gd name="T14" fmla="*/ 108 w 44"/>
                <a:gd name="T15" fmla="*/ 0 h 1"/>
                <a:gd name="T16" fmla="*/ 169 w 44"/>
                <a:gd name="T17" fmla="*/ 0 h 1"/>
                <a:gd name="T18" fmla="*/ 216 w 44"/>
                <a:gd name="T19" fmla="*/ 0 h 1"/>
                <a:gd name="T20" fmla="*/ 265 w 44"/>
                <a:gd name="T21" fmla="*/ 0 h 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44" h="1">
                  <a:moveTo>
                    <a:pt x="44" y="0"/>
                  </a:moveTo>
                  <a:cubicBezTo>
                    <a:pt x="37" y="0"/>
                    <a:pt x="37" y="0"/>
                    <a:pt x="37" y="0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8" y="1"/>
                    <a:pt x="3" y="1"/>
                    <a:pt x="0" y="0"/>
                  </a:cubicBezTo>
                  <a:cubicBezTo>
                    <a:pt x="2" y="0"/>
                    <a:pt x="8" y="0"/>
                    <a:pt x="12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44" y="0"/>
                    <a:pt x="44" y="0"/>
                    <a:pt x="44" y="0"/>
                  </a:cubicBezTo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987" name="Freeform 189">
              <a:extLst>
                <a:ext uri="{FF2B5EF4-FFF2-40B4-BE49-F238E27FC236}">
                  <a16:creationId xmlns:a16="http://schemas.microsoft.com/office/drawing/2014/main" id="{CE5D0E66-C304-435F-BB06-FDE6899C997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9" y="1121"/>
              <a:ext cx="82" cy="8"/>
            </a:xfrm>
            <a:custGeom>
              <a:avLst/>
              <a:gdLst>
                <a:gd name="T0" fmla="*/ 314 w 52"/>
                <a:gd name="T1" fmla="*/ 0 h 5"/>
                <a:gd name="T2" fmla="*/ 314 w 52"/>
                <a:gd name="T3" fmla="*/ 0 h 5"/>
                <a:gd name="T4" fmla="*/ 271 w 52"/>
                <a:gd name="T5" fmla="*/ 13 h 5"/>
                <a:gd name="T6" fmla="*/ 129 w 52"/>
                <a:gd name="T7" fmla="*/ 26 h 5"/>
                <a:gd name="T8" fmla="*/ 117 w 52"/>
                <a:gd name="T9" fmla="*/ 26 h 5"/>
                <a:gd name="T10" fmla="*/ 0 w 52"/>
                <a:gd name="T11" fmla="*/ 13 h 5"/>
                <a:gd name="T12" fmla="*/ 0 w 52"/>
                <a:gd name="T13" fmla="*/ 13 h 5"/>
                <a:gd name="T14" fmla="*/ 117 w 52"/>
                <a:gd name="T15" fmla="*/ 26 h 5"/>
                <a:gd name="T16" fmla="*/ 129 w 52"/>
                <a:gd name="T17" fmla="*/ 26 h 5"/>
                <a:gd name="T18" fmla="*/ 271 w 52"/>
                <a:gd name="T19" fmla="*/ 21 h 5"/>
                <a:gd name="T20" fmla="*/ 314 w 52"/>
                <a:gd name="T21" fmla="*/ 0 h 5"/>
                <a:gd name="T22" fmla="*/ 314 w 52"/>
                <a:gd name="T23" fmla="*/ 0 h 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52" h="5">
                  <a:moveTo>
                    <a:pt x="51" y="0"/>
                  </a:moveTo>
                  <a:cubicBezTo>
                    <a:pt x="51" y="0"/>
                    <a:pt x="51" y="0"/>
                    <a:pt x="51" y="0"/>
                  </a:cubicBezTo>
                  <a:cubicBezTo>
                    <a:pt x="49" y="2"/>
                    <a:pt x="47" y="1"/>
                    <a:pt x="44" y="2"/>
                  </a:cubicBezTo>
                  <a:cubicBezTo>
                    <a:pt x="39" y="4"/>
                    <a:pt x="28" y="4"/>
                    <a:pt x="21" y="4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12" y="3"/>
                    <a:pt x="4" y="4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4" y="4"/>
                    <a:pt x="10" y="4"/>
                    <a:pt x="19" y="4"/>
                  </a:cubicBezTo>
                  <a:cubicBezTo>
                    <a:pt x="21" y="4"/>
                    <a:pt x="21" y="4"/>
                    <a:pt x="21" y="4"/>
                  </a:cubicBezTo>
                  <a:cubicBezTo>
                    <a:pt x="29" y="5"/>
                    <a:pt x="39" y="4"/>
                    <a:pt x="44" y="3"/>
                  </a:cubicBezTo>
                  <a:cubicBezTo>
                    <a:pt x="48" y="1"/>
                    <a:pt x="49" y="2"/>
                    <a:pt x="51" y="0"/>
                  </a:cubicBezTo>
                  <a:cubicBezTo>
                    <a:pt x="51" y="0"/>
                    <a:pt x="52" y="0"/>
                    <a:pt x="51" y="0"/>
                  </a:cubicBezTo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988" name="Freeform 190">
              <a:extLst>
                <a:ext uri="{FF2B5EF4-FFF2-40B4-BE49-F238E27FC236}">
                  <a16:creationId xmlns:a16="http://schemas.microsoft.com/office/drawing/2014/main" id="{8B1610D8-B148-43B3-81E2-E37CE7572D0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8" y="942"/>
              <a:ext cx="66" cy="22"/>
            </a:xfrm>
            <a:custGeom>
              <a:avLst/>
              <a:gdLst>
                <a:gd name="T0" fmla="*/ 0 w 42"/>
                <a:gd name="T1" fmla="*/ 86 h 14"/>
                <a:gd name="T2" fmla="*/ 256 w 42"/>
                <a:gd name="T3" fmla="*/ 22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2" h="14">
                  <a:moveTo>
                    <a:pt x="0" y="14"/>
                  </a:moveTo>
                  <a:cubicBezTo>
                    <a:pt x="7" y="2"/>
                    <a:pt x="31" y="0"/>
                    <a:pt x="42" y="4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989" name="Freeform 191">
              <a:extLst>
                <a:ext uri="{FF2B5EF4-FFF2-40B4-BE49-F238E27FC236}">
                  <a16:creationId xmlns:a16="http://schemas.microsoft.com/office/drawing/2014/main" id="{7F27ACBA-9D9E-443B-9C83-C8B8A03FE67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5" y="964"/>
              <a:ext cx="63" cy="25"/>
            </a:xfrm>
            <a:custGeom>
              <a:avLst/>
              <a:gdLst>
                <a:gd name="T0" fmla="*/ 0 w 40"/>
                <a:gd name="T1" fmla="*/ 48 h 16"/>
                <a:gd name="T2" fmla="*/ 107 w 40"/>
                <a:gd name="T3" fmla="*/ 8 h 16"/>
                <a:gd name="T4" fmla="*/ 224 w 40"/>
                <a:gd name="T5" fmla="*/ 48 h 16"/>
                <a:gd name="T6" fmla="*/ 216 w 40"/>
                <a:gd name="T7" fmla="*/ 75 h 16"/>
                <a:gd name="T8" fmla="*/ 129 w 40"/>
                <a:gd name="T9" fmla="*/ 88 h 16"/>
                <a:gd name="T10" fmla="*/ 0 w 40"/>
                <a:gd name="T11" fmla="*/ 48 h 1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0" h="16">
                  <a:moveTo>
                    <a:pt x="0" y="8"/>
                  </a:moveTo>
                  <a:cubicBezTo>
                    <a:pt x="5" y="5"/>
                    <a:pt x="6" y="2"/>
                    <a:pt x="17" y="1"/>
                  </a:cubicBezTo>
                  <a:cubicBezTo>
                    <a:pt x="28" y="0"/>
                    <a:pt x="33" y="7"/>
                    <a:pt x="36" y="8"/>
                  </a:cubicBezTo>
                  <a:cubicBezTo>
                    <a:pt x="40" y="9"/>
                    <a:pt x="38" y="12"/>
                    <a:pt x="35" y="13"/>
                  </a:cubicBezTo>
                  <a:cubicBezTo>
                    <a:pt x="32" y="14"/>
                    <a:pt x="24" y="13"/>
                    <a:pt x="21" y="15"/>
                  </a:cubicBezTo>
                  <a:cubicBezTo>
                    <a:pt x="17" y="16"/>
                    <a:pt x="7" y="13"/>
                    <a:pt x="0" y="8"/>
                  </a:cubicBezTo>
                  <a:close/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990" name="Freeform 192">
              <a:extLst>
                <a:ext uri="{FF2B5EF4-FFF2-40B4-BE49-F238E27FC236}">
                  <a16:creationId xmlns:a16="http://schemas.microsoft.com/office/drawing/2014/main" id="{F1AE2800-7388-4AAC-99B9-172E1748D14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6" y="942"/>
              <a:ext cx="14" cy="30"/>
            </a:xfrm>
            <a:custGeom>
              <a:avLst/>
              <a:gdLst>
                <a:gd name="T0" fmla="*/ 53 w 9"/>
                <a:gd name="T1" fmla="*/ 117 h 19"/>
                <a:gd name="T2" fmla="*/ 0 w 9"/>
                <a:gd name="T3" fmla="*/ 74 h 1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19">
                  <a:moveTo>
                    <a:pt x="9" y="19"/>
                  </a:moveTo>
                  <a:cubicBezTo>
                    <a:pt x="7" y="13"/>
                    <a:pt x="1" y="0"/>
                    <a:pt x="0" y="12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991" name="Freeform 193">
              <a:extLst>
                <a:ext uri="{FF2B5EF4-FFF2-40B4-BE49-F238E27FC236}">
                  <a16:creationId xmlns:a16="http://schemas.microsoft.com/office/drawing/2014/main" id="{D941F789-86B7-4E6D-B8B2-0192B3FC636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000"/>
              <a:ext cx="13" cy="33"/>
            </a:xfrm>
            <a:custGeom>
              <a:avLst/>
              <a:gdLst>
                <a:gd name="T0" fmla="*/ 13 w 8"/>
                <a:gd name="T1" fmla="*/ 0 h 21"/>
                <a:gd name="T2" fmla="*/ 13 w 8"/>
                <a:gd name="T3" fmla="*/ 66 h 21"/>
                <a:gd name="T4" fmla="*/ 34 w 8"/>
                <a:gd name="T5" fmla="*/ 129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21">
                  <a:moveTo>
                    <a:pt x="2" y="0"/>
                  </a:moveTo>
                  <a:cubicBezTo>
                    <a:pt x="0" y="2"/>
                    <a:pt x="0" y="5"/>
                    <a:pt x="2" y="11"/>
                  </a:cubicBezTo>
                  <a:cubicBezTo>
                    <a:pt x="3" y="17"/>
                    <a:pt x="8" y="14"/>
                    <a:pt x="5" y="21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992" name="Freeform 194">
              <a:extLst>
                <a:ext uri="{FF2B5EF4-FFF2-40B4-BE49-F238E27FC236}">
                  <a16:creationId xmlns:a16="http://schemas.microsoft.com/office/drawing/2014/main" id="{4D55A264-180C-4D98-9E71-90DB37FFDD0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8" y="959"/>
              <a:ext cx="7" cy="21"/>
            </a:xfrm>
            <a:custGeom>
              <a:avLst/>
              <a:gdLst>
                <a:gd name="T0" fmla="*/ 15 w 5"/>
                <a:gd name="T1" fmla="*/ 0 h 13"/>
                <a:gd name="T2" fmla="*/ 0 w 5"/>
                <a:gd name="T3" fmla="*/ 89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13">
                  <a:moveTo>
                    <a:pt x="4" y="0"/>
                  </a:moveTo>
                  <a:cubicBezTo>
                    <a:pt x="5" y="2"/>
                    <a:pt x="0" y="7"/>
                    <a:pt x="0" y="13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993" name="Freeform 195">
              <a:extLst>
                <a:ext uri="{FF2B5EF4-FFF2-40B4-BE49-F238E27FC236}">
                  <a16:creationId xmlns:a16="http://schemas.microsoft.com/office/drawing/2014/main" id="{39C9B6DF-FCA0-4488-A534-E3F8E36B37C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4" y="1033"/>
              <a:ext cx="10" cy="31"/>
            </a:xfrm>
            <a:custGeom>
              <a:avLst/>
              <a:gdLst>
                <a:gd name="T0" fmla="*/ 0 w 6"/>
                <a:gd name="T1" fmla="*/ 0 h 20"/>
                <a:gd name="T2" fmla="*/ 47 w 6"/>
                <a:gd name="T3" fmla="*/ 115 h 2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20">
                  <a:moveTo>
                    <a:pt x="0" y="0"/>
                  </a:moveTo>
                  <a:cubicBezTo>
                    <a:pt x="2" y="6"/>
                    <a:pt x="2" y="10"/>
                    <a:pt x="6" y="20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994" name="Oval 196">
              <a:extLst>
                <a:ext uri="{FF2B5EF4-FFF2-40B4-BE49-F238E27FC236}">
                  <a16:creationId xmlns:a16="http://schemas.microsoft.com/office/drawing/2014/main" id="{B116C9C5-B947-45A2-9678-29C00A7DE9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29" y="972"/>
              <a:ext cx="6" cy="6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7995" name="Oval 197">
              <a:extLst>
                <a:ext uri="{FF2B5EF4-FFF2-40B4-BE49-F238E27FC236}">
                  <a16:creationId xmlns:a16="http://schemas.microsoft.com/office/drawing/2014/main" id="{C761ED36-6AF0-4555-A8FF-8E46ED7B02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29" y="972"/>
              <a:ext cx="6" cy="6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7996" name="Freeform 198">
              <a:extLst>
                <a:ext uri="{FF2B5EF4-FFF2-40B4-BE49-F238E27FC236}">
                  <a16:creationId xmlns:a16="http://schemas.microsoft.com/office/drawing/2014/main" id="{3F1AF938-42A5-4E34-B3E1-5C669F95F37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9" y="942"/>
              <a:ext cx="65" cy="22"/>
            </a:xfrm>
            <a:custGeom>
              <a:avLst/>
              <a:gdLst>
                <a:gd name="T0" fmla="*/ 258 w 41"/>
                <a:gd name="T1" fmla="*/ 86 h 14"/>
                <a:gd name="T2" fmla="*/ 0 w 41"/>
                <a:gd name="T3" fmla="*/ 22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1" h="14">
                  <a:moveTo>
                    <a:pt x="41" y="14"/>
                  </a:moveTo>
                  <a:cubicBezTo>
                    <a:pt x="31" y="1"/>
                    <a:pt x="11" y="0"/>
                    <a:pt x="0" y="4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997" name="Freeform 199">
              <a:extLst>
                <a:ext uri="{FF2B5EF4-FFF2-40B4-BE49-F238E27FC236}">
                  <a16:creationId xmlns:a16="http://schemas.microsoft.com/office/drawing/2014/main" id="{0D5FFF50-C4DA-4EF5-BA02-60A45B09895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5" y="964"/>
              <a:ext cx="63" cy="25"/>
            </a:xfrm>
            <a:custGeom>
              <a:avLst/>
              <a:gdLst>
                <a:gd name="T0" fmla="*/ 246 w 40"/>
                <a:gd name="T1" fmla="*/ 48 h 16"/>
                <a:gd name="T2" fmla="*/ 137 w 40"/>
                <a:gd name="T3" fmla="*/ 8 h 16"/>
                <a:gd name="T4" fmla="*/ 22 w 40"/>
                <a:gd name="T5" fmla="*/ 48 h 16"/>
                <a:gd name="T6" fmla="*/ 32 w 40"/>
                <a:gd name="T7" fmla="*/ 75 h 16"/>
                <a:gd name="T8" fmla="*/ 117 w 40"/>
                <a:gd name="T9" fmla="*/ 88 h 16"/>
                <a:gd name="T10" fmla="*/ 246 w 40"/>
                <a:gd name="T11" fmla="*/ 48 h 1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0" h="16">
                  <a:moveTo>
                    <a:pt x="40" y="8"/>
                  </a:moveTo>
                  <a:cubicBezTo>
                    <a:pt x="35" y="5"/>
                    <a:pt x="33" y="2"/>
                    <a:pt x="22" y="1"/>
                  </a:cubicBezTo>
                  <a:cubicBezTo>
                    <a:pt x="11" y="0"/>
                    <a:pt x="7" y="7"/>
                    <a:pt x="4" y="8"/>
                  </a:cubicBezTo>
                  <a:cubicBezTo>
                    <a:pt x="0" y="9"/>
                    <a:pt x="2" y="12"/>
                    <a:pt x="5" y="13"/>
                  </a:cubicBezTo>
                  <a:cubicBezTo>
                    <a:pt x="8" y="14"/>
                    <a:pt x="15" y="13"/>
                    <a:pt x="19" y="15"/>
                  </a:cubicBezTo>
                  <a:cubicBezTo>
                    <a:pt x="23" y="16"/>
                    <a:pt x="32" y="13"/>
                    <a:pt x="40" y="8"/>
                  </a:cubicBezTo>
                  <a:close/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998" name="Freeform 200">
              <a:extLst>
                <a:ext uri="{FF2B5EF4-FFF2-40B4-BE49-F238E27FC236}">
                  <a16:creationId xmlns:a16="http://schemas.microsoft.com/office/drawing/2014/main" id="{FD9FF446-FAF9-4D08-ACBE-DA75665FD823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3" y="942"/>
              <a:ext cx="16" cy="30"/>
            </a:xfrm>
            <a:custGeom>
              <a:avLst/>
              <a:gdLst>
                <a:gd name="T0" fmla="*/ 0 w 10"/>
                <a:gd name="T1" fmla="*/ 117 h 19"/>
                <a:gd name="T2" fmla="*/ 67 w 10"/>
                <a:gd name="T3" fmla="*/ 74 h 1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19">
                  <a:moveTo>
                    <a:pt x="0" y="19"/>
                  </a:moveTo>
                  <a:cubicBezTo>
                    <a:pt x="2" y="13"/>
                    <a:pt x="8" y="0"/>
                    <a:pt x="10" y="12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999" name="Freeform 201">
              <a:extLst>
                <a:ext uri="{FF2B5EF4-FFF2-40B4-BE49-F238E27FC236}">
                  <a16:creationId xmlns:a16="http://schemas.microsoft.com/office/drawing/2014/main" id="{CDA565D7-6BC1-4E6C-94B0-06B5DCFDE62E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6" y="1000"/>
              <a:ext cx="12" cy="33"/>
            </a:xfrm>
            <a:custGeom>
              <a:avLst/>
              <a:gdLst>
                <a:gd name="T0" fmla="*/ 32 w 8"/>
                <a:gd name="T1" fmla="*/ 0 h 21"/>
                <a:gd name="T2" fmla="*/ 32 w 8"/>
                <a:gd name="T3" fmla="*/ 66 h 21"/>
                <a:gd name="T4" fmla="*/ 12 w 8"/>
                <a:gd name="T5" fmla="*/ 129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21">
                  <a:moveTo>
                    <a:pt x="6" y="0"/>
                  </a:moveTo>
                  <a:cubicBezTo>
                    <a:pt x="8" y="2"/>
                    <a:pt x="7" y="5"/>
                    <a:pt x="6" y="11"/>
                  </a:cubicBezTo>
                  <a:cubicBezTo>
                    <a:pt x="4" y="17"/>
                    <a:pt x="0" y="14"/>
                    <a:pt x="2" y="21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00" name="Freeform 202">
              <a:extLst>
                <a:ext uri="{FF2B5EF4-FFF2-40B4-BE49-F238E27FC236}">
                  <a16:creationId xmlns:a16="http://schemas.microsoft.com/office/drawing/2014/main" id="{7052638A-B79D-4A32-B696-8ABC7A0C72AE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9" y="959"/>
              <a:ext cx="8" cy="21"/>
            </a:xfrm>
            <a:custGeom>
              <a:avLst/>
              <a:gdLst>
                <a:gd name="T0" fmla="*/ 0 w 5"/>
                <a:gd name="T1" fmla="*/ 0 h 13"/>
                <a:gd name="T2" fmla="*/ 26 w 5"/>
                <a:gd name="T3" fmla="*/ 89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13">
                  <a:moveTo>
                    <a:pt x="0" y="0"/>
                  </a:moveTo>
                  <a:cubicBezTo>
                    <a:pt x="0" y="2"/>
                    <a:pt x="5" y="7"/>
                    <a:pt x="4" y="13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01" name="Freeform 203">
              <a:extLst>
                <a:ext uri="{FF2B5EF4-FFF2-40B4-BE49-F238E27FC236}">
                  <a16:creationId xmlns:a16="http://schemas.microsoft.com/office/drawing/2014/main" id="{B20639B3-02DA-4367-BC5D-2E47DAE1D4E5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9" y="1030"/>
              <a:ext cx="8" cy="36"/>
            </a:xfrm>
            <a:custGeom>
              <a:avLst/>
              <a:gdLst>
                <a:gd name="T0" fmla="*/ 34 w 5"/>
                <a:gd name="T1" fmla="*/ 0 h 23"/>
                <a:gd name="T2" fmla="*/ 0 w 5"/>
                <a:gd name="T3" fmla="*/ 138 h 2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23">
                  <a:moveTo>
                    <a:pt x="5" y="0"/>
                  </a:moveTo>
                  <a:cubicBezTo>
                    <a:pt x="3" y="8"/>
                    <a:pt x="4" y="11"/>
                    <a:pt x="0" y="23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02" name="Oval 204">
              <a:extLst>
                <a:ext uri="{FF2B5EF4-FFF2-40B4-BE49-F238E27FC236}">
                  <a16:creationId xmlns:a16="http://schemas.microsoft.com/office/drawing/2014/main" id="{BE50D8A3-7029-4FD7-B446-442D0A78FA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68" y="972"/>
              <a:ext cx="6" cy="6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003" name="Oval 205">
              <a:extLst>
                <a:ext uri="{FF2B5EF4-FFF2-40B4-BE49-F238E27FC236}">
                  <a16:creationId xmlns:a16="http://schemas.microsoft.com/office/drawing/2014/main" id="{A6074749-0489-4481-9FEB-09593C0221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68" y="972"/>
              <a:ext cx="6" cy="6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004" name="Freeform 206">
              <a:extLst>
                <a:ext uri="{FF2B5EF4-FFF2-40B4-BE49-F238E27FC236}">
                  <a16:creationId xmlns:a16="http://schemas.microsoft.com/office/drawing/2014/main" id="{6D5E201B-4F4A-413E-9123-048D46C78230}"/>
                </a:ext>
              </a:extLst>
            </p:cNvPr>
            <p:cNvSpPr>
              <a:spLocks/>
            </p:cNvSpPr>
            <p:nvPr/>
          </p:nvSpPr>
          <p:spPr bwMode="auto">
            <a:xfrm>
              <a:off x="691" y="2564"/>
              <a:ext cx="7" cy="135"/>
            </a:xfrm>
            <a:custGeom>
              <a:avLst/>
              <a:gdLst>
                <a:gd name="T0" fmla="*/ 0 w 5"/>
                <a:gd name="T1" fmla="*/ 0 h 86"/>
                <a:gd name="T2" fmla="*/ 1 w 5"/>
                <a:gd name="T3" fmla="*/ 220 h 86"/>
                <a:gd name="T4" fmla="*/ 11 w 5"/>
                <a:gd name="T5" fmla="*/ 523 h 8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86">
                  <a:moveTo>
                    <a:pt x="0" y="0"/>
                  </a:moveTo>
                  <a:cubicBezTo>
                    <a:pt x="0" y="12"/>
                    <a:pt x="1" y="30"/>
                    <a:pt x="1" y="36"/>
                  </a:cubicBezTo>
                  <a:cubicBezTo>
                    <a:pt x="0" y="44"/>
                    <a:pt x="5" y="79"/>
                    <a:pt x="3" y="86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05" name="Freeform 207">
              <a:extLst>
                <a:ext uri="{FF2B5EF4-FFF2-40B4-BE49-F238E27FC236}">
                  <a16:creationId xmlns:a16="http://schemas.microsoft.com/office/drawing/2014/main" id="{56F4DD8C-E236-4A64-B042-415E36FC2B8E}"/>
                </a:ext>
              </a:extLst>
            </p:cNvPr>
            <p:cNvSpPr>
              <a:spLocks/>
            </p:cNvSpPr>
            <p:nvPr/>
          </p:nvSpPr>
          <p:spPr bwMode="auto">
            <a:xfrm>
              <a:off x="724" y="2572"/>
              <a:ext cx="4" cy="121"/>
            </a:xfrm>
            <a:custGeom>
              <a:avLst/>
              <a:gdLst>
                <a:gd name="T0" fmla="*/ 7 w 3"/>
                <a:gd name="T1" fmla="*/ 0 h 77"/>
                <a:gd name="T2" fmla="*/ 0 w 3"/>
                <a:gd name="T3" fmla="*/ 163 h 77"/>
                <a:gd name="T4" fmla="*/ 7 w 3"/>
                <a:gd name="T5" fmla="*/ 470 h 7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77">
                  <a:moveTo>
                    <a:pt x="2" y="0"/>
                  </a:moveTo>
                  <a:cubicBezTo>
                    <a:pt x="2" y="8"/>
                    <a:pt x="1" y="19"/>
                    <a:pt x="0" y="27"/>
                  </a:cubicBezTo>
                  <a:cubicBezTo>
                    <a:pt x="0" y="38"/>
                    <a:pt x="3" y="72"/>
                    <a:pt x="2" y="77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06" name="Freeform 208">
              <a:extLst>
                <a:ext uri="{FF2B5EF4-FFF2-40B4-BE49-F238E27FC236}">
                  <a16:creationId xmlns:a16="http://schemas.microsoft.com/office/drawing/2014/main" id="{2B1C56B4-AD25-419E-970F-AB5F35C7F0A9}"/>
                </a:ext>
              </a:extLst>
            </p:cNvPr>
            <p:cNvSpPr>
              <a:spLocks/>
            </p:cNvSpPr>
            <p:nvPr/>
          </p:nvSpPr>
          <p:spPr bwMode="auto">
            <a:xfrm>
              <a:off x="755" y="2559"/>
              <a:ext cx="10" cy="116"/>
            </a:xfrm>
            <a:custGeom>
              <a:avLst/>
              <a:gdLst>
                <a:gd name="T0" fmla="*/ 37 w 6"/>
                <a:gd name="T1" fmla="*/ 0 h 74"/>
                <a:gd name="T2" fmla="*/ 33 w 6"/>
                <a:gd name="T3" fmla="*/ 130 h 74"/>
                <a:gd name="T4" fmla="*/ 0 w 6"/>
                <a:gd name="T5" fmla="*/ 447 h 7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74">
                  <a:moveTo>
                    <a:pt x="5" y="0"/>
                  </a:moveTo>
                  <a:cubicBezTo>
                    <a:pt x="6" y="7"/>
                    <a:pt x="6" y="13"/>
                    <a:pt x="4" y="22"/>
                  </a:cubicBezTo>
                  <a:cubicBezTo>
                    <a:pt x="2" y="34"/>
                    <a:pt x="0" y="74"/>
                    <a:pt x="0" y="74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07" name="Freeform 209">
              <a:extLst>
                <a:ext uri="{FF2B5EF4-FFF2-40B4-BE49-F238E27FC236}">
                  <a16:creationId xmlns:a16="http://schemas.microsoft.com/office/drawing/2014/main" id="{1BD1BB3B-C934-47D8-8A20-6519BB94BC94}"/>
                </a:ext>
              </a:extLst>
            </p:cNvPr>
            <p:cNvSpPr>
              <a:spLocks/>
            </p:cNvSpPr>
            <p:nvPr/>
          </p:nvSpPr>
          <p:spPr bwMode="auto">
            <a:xfrm>
              <a:off x="635" y="2520"/>
              <a:ext cx="10" cy="9"/>
            </a:xfrm>
            <a:custGeom>
              <a:avLst/>
              <a:gdLst>
                <a:gd name="T0" fmla="*/ 47 w 6"/>
                <a:gd name="T1" fmla="*/ 0 h 6"/>
                <a:gd name="T2" fmla="*/ 0 w 6"/>
                <a:gd name="T3" fmla="*/ 32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6">
                  <a:moveTo>
                    <a:pt x="6" y="0"/>
                  </a:moveTo>
                  <a:cubicBezTo>
                    <a:pt x="4" y="1"/>
                    <a:pt x="2" y="3"/>
                    <a:pt x="0" y="6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08" name="Freeform 210">
              <a:extLst>
                <a:ext uri="{FF2B5EF4-FFF2-40B4-BE49-F238E27FC236}">
                  <a16:creationId xmlns:a16="http://schemas.microsoft.com/office/drawing/2014/main" id="{22CE2F03-A510-4BBB-B267-8F1ADFA421E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5" y="4012"/>
              <a:ext cx="40" cy="22"/>
            </a:xfrm>
            <a:custGeom>
              <a:avLst/>
              <a:gdLst>
                <a:gd name="T0" fmla="*/ 0 w 25"/>
                <a:gd name="T1" fmla="*/ 55 h 14"/>
                <a:gd name="T2" fmla="*/ 138 w 25"/>
                <a:gd name="T3" fmla="*/ 66 h 14"/>
                <a:gd name="T4" fmla="*/ 150 w 25"/>
                <a:gd name="T5" fmla="*/ 31 h 14"/>
                <a:gd name="T6" fmla="*/ 42 w 25"/>
                <a:gd name="T7" fmla="*/ 13 h 14"/>
                <a:gd name="T8" fmla="*/ 0 w 25"/>
                <a:gd name="T9" fmla="*/ 55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14">
                  <a:moveTo>
                    <a:pt x="0" y="9"/>
                  </a:moveTo>
                  <a:cubicBezTo>
                    <a:pt x="4" y="6"/>
                    <a:pt x="18" y="8"/>
                    <a:pt x="21" y="11"/>
                  </a:cubicBezTo>
                  <a:cubicBezTo>
                    <a:pt x="23" y="14"/>
                    <a:pt x="25" y="6"/>
                    <a:pt x="23" y="5"/>
                  </a:cubicBezTo>
                  <a:cubicBezTo>
                    <a:pt x="20" y="1"/>
                    <a:pt x="11" y="0"/>
                    <a:pt x="6" y="2"/>
                  </a:cubicBezTo>
                  <a:cubicBezTo>
                    <a:pt x="2" y="3"/>
                    <a:pt x="0" y="9"/>
                    <a:pt x="0" y="9"/>
                  </a:cubicBezTo>
                  <a:close/>
                </a:path>
              </a:pathLst>
            </a:custGeom>
            <a:noFill/>
            <a:ln w="158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09" name="Freeform 211">
              <a:extLst>
                <a:ext uri="{FF2B5EF4-FFF2-40B4-BE49-F238E27FC236}">
                  <a16:creationId xmlns:a16="http://schemas.microsoft.com/office/drawing/2014/main" id="{F0983DEA-E317-4FFE-942D-F1D2F099703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0" y="3991"/>
              <a:ext cx="30" cy="58"/>
            </a:xfrm>
            <a:custGeom>
              <a:avLst/>
              <a:gdLst>
                <a:gd name="T0" fmla="*/ 117 w 19"/>
                <a:gd name="T1" fmla="*/ 0 h 37"/>
                <a:gd name="T2" fmla="*/ 22 w 19"/>
                <a:gd name="T3" fmla="*/ 116 h 37"/>
                <a:gd name="T4" fmla="*/ 21 w 19"/>
                <a:gd name="T5" fmla="*/ 224 h 3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" h="37">
                  <a:moveTo>
                    <a:pt x="19" y="0"/>
                  </a:moveTo>
                  <a:cubicBezTo>
                    <a:pt x="16" y="7"/>
                    <a:pt x="8" y="11"/>
                    <a:pt x="4" y="19"/>
                  </a:cubicBezTo>
                  <a:cubicBezTo>
                    <a:pt x="2" y="25"/>
                    <a:pt x="0" y="32"/>
                    <a:pt x="3" y="37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10" name="Freeform 212">
              <a:extLst>
                <a:ext uri="{FF2B5EF4-FFF2-40B4-BE49-F238E27FC236}">
                  <a16:creationId xmlns:a16="http://schemas.microsoft.com/office/drawing/2014/main" id="{980D5CC2-39C6-4211-9570-C4C5C646A87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8" y="3980"/>
              <a:ext cx="36" cy="69"/>
            </a:xfrm>
            <a:custGeom>
              <a:avLst/>
              <a:gdLst>
                <a:gd name="T0" fmla="*/ 138 w 23"/>
                <a:gd name="T1" fmla="*/ 0 h 44"/>
                <a:gd name="T2" fmla="*/ 83 w 23"/>
                <a:gd name="T3" fmla="*/ 66 h 44"/>
                <a:gd name="T4" fmla="*/ 42 w 23"/>
                <a:gd name="T5" fmla="*/ 157 h 44"/>
                <a:gd name="T6" fmla="*/ 42 w 23"/>
                <a:gd name="T7" fmla="*/ 265 h 4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3" h="44">
                  <a:moveTo>
                    <a:pt x="23" y="0"/>
                  </a:moveTo>
                  <a:cubicBezTo>
                    <a:pt x="17" y="3"/>
                    <a:pt x="16" y="4"/>
                    <a:pt x="14" y="11"/>
                  </a:cubicBezTo>
                  <a:cubicBezTo>
                    <a:pt x="12" y="18"/>
                    <a:pt x="9" y="22"/>
                    <a:pt x="7" y="26"/>
                  </a:cubicBezTo>
                  <a:cubicBezTo>
                    <a:pt x="4" y="30"/>
                    <a:pt x="0" y="39"/>
                    <a:pt x="7" y="44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11" name="Freeform 213">
              <a:extLst>
                <a:ext uri="{FF2B5EF4-FFF2-40B4-BE49-F238E27FC236}">
                  <a16:creationId xmlns:a16="http://schemas.microsoft.com/office/drawing/2014/main" id="{C80F8B4D-92A9-48B5-ABBD-796CB4A03E8D}"/>
                </a:ext>
              </a:extLst>
            </p:cNvPr>
            <p:cNvSpPr>
              <a:spLocks/>
            </p:cNvSpPr>
            <p:nvPr/>
          </p:nvSpPr>
          <p:spPr bwMode="auto">
            <a:xfrm>
              <a:off x="976" y="3973"/>
              <a:ext cx="43" cy="62"/>
            </a:xfrm>
            <a:custGeom>
              <a:avLst/>
              <a:gdLst>
                <a:gd name="T0" fmla="*/ 172 w 27"/>
                <a:gd name="T1" fmla="*/ 0 h 40"/>
                <a:gd name="T2" fmla="*/ 64 w 27"/>
                <a:gd name="T3" fmla="*/ 93 h 40"/>
                <a:gd name="T4" fmla="*/ 21 w 27"/>
                <a:gd name="T5" fmla="*/ 178 h 40"/>
                <a:gd name="T6" fmla="*/ 0 w 27"/>
                <a:gd name="T7" fmla="*/ 231 h 4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7" h="40">
                  <a:moveTo>
                    <a:pt x="27" y="0"/>
                  </a:moveTo>
                  <a:cubicBezTo>
                    <a:pt x="21" y="4"/>
                    <a:pt x="13" y="10"/>
                    <a:pt x="10" y="16"/>
                  </a:cubicBezTo>
                  <a:cubicBezTo>
                    <a:pt x="8" y="21"/>
                    <a:pt x="6" y="25"/>
                    <a:pt x="3" y="31"/>
                  </a:cubicBezTo>
                  <a:cubicBezTo>
                    <a:pt x="1" y="34"/>
                    <a:pt x="0" y="37"/>
                    <a:pt x="0" y="40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12" name="Freeform 214">
              <a:extLst>
                <a:ext uri="{FF2B5EF4-FFF2-40B4-BE49-F238E27FC236}">
                  <a16:creationId xmlns:a16="http://schemas.microsoft.com/office/drawing/2014/main" id="{F4610F1E-4AB1-4FDB-BBA8-19D01242080A}"/>
                </a:ext>
              </a:extLst>
            </p:cNvPr>
            <p:cNvSpPr>
              <a:spLocks/>
            </p:cNvSpPr>
            <p:nvPr/>
          </p:nvSpPr>
          <p:spPr bwMode="auto">
            <a:xfrm>
              <a:off x="952" y="3965"/>
              <a:ext cx="49" cy="55"/>
            </a:xfrm>
            <a:custGeom>
              <a:avLst/>
              <a:gdLst>
                <a:gd name="T0" fmla="*/ 193 w 31"/>
                <a:gd name="T1" fmla="*/ 0 h 35"/>
                <a:gd name="T2" fmla="*/ 95 w 31"/>
                <a:gd name="T3" fmla="*/ 74 h 35"/>
                <a:gd name="T4" fmla="*/ 8 w 31"/>
                <a:gd name="T5" fmla="*/ 178 h 35"/>
                <a:gd name="T6" fmla="*/ 0 w 31"/>
                <a:gd name="T7" fmla="*/ 212 h 3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1" h="35">
                  <a:moveTo>
                    <a:pt x="31" y="0"/>
                  </a:moveTo>
                  <a:cubicBezTo>
                    <a:pt x="24" y="3"/>
                    <a:pt x="19" y="7"/>
                    <a:pt x="15" y="12"/>
                  </a:cubicBezTo>
                  <a:cubicBezTo>
                    <a:pt x="11" y="16"/>
                    <a:pt x="4" y="20"/>
                    <a:pt x="1" y="29"/>
                  </a:cubicBezTo>
                  <a:cubicBezTo>
                    <a:pt x="1" y="31"/>
                    <a:pt x="0" y="33"/>
                    <a:pt x="0" y="35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13" name="Freeform 215">
              <a:extLst>
                <a:ext uri="{FF2B5EF4-FFF2-40B4-BE49-F238E27FC236}">
                  <a16:creationId xmlns:a16="http://schemas.microsoft.com/office/drawing/2014/main" id="{63029FFB-3F54-468A-ACB2-1DD3C67791D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5" y="4027"/>
              <a:ext cx="27" cy="16"/>
            </a:xfrm>
            <a:custGeom>
              <a:avLst/>
              <a:gdLst>
                <a:gd name="T0" fmla="*/ 8 w 17"/>
                <a:gd name="T1" fmla="*/ 56 h 10"/>
                <a:gd name="T2" fmla="*/ 95 w 17"/>
                <a:gd name="T3" fmla="*/ 56 h 10"/>
                <a:gd name="T4" fmla="*/ 56 w 17"/>
                <a:gd name="T5" fmla="*/ 8 h 10"/>
                <a:gd name="T6" fmla="*/ 8 w 17"/>
                <a:gd name="T7" fmla="*/ 56 h 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" h="10">
                  <a:moveTo>
                    <a:pt x="1" y="9"/>
                  </a:moveTo>
                  <a:cubicBezTo>
                    <a:pt x="6" y="10"/>
                    <a:pt x="14" y="10"/>
                    <a:pt x="15" y="9"/>
                  </a:cubicBezTo>
                  <a:cubicBezTo>
                    <a:pt x="17" y="8"/>
                    <a:pt x="16" y="1"/>
                    <a:pt x="9" y="1"/>
                  </a:cubicBezTo>
                  <a:cubicBezTo>
                    <a:pt x="1" y="0"/>
                    <a:pt x="0" y="8"/>
                    <a:pt x="1" y="9"/>
                  </a:cubicBezTo>
                  <a:close/>
                </a:path>
              </a:pathLst>
            </a:custGeom>
            <a:noFill/>
            <a:ln w="158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14" name="Freeform 216">
              <a:extLst>
                <a:ext uri="{FF2B5EF4-FFF2-40B4-BE49-F238E27FC236}">
                  <a16:creationId xmlns:a16="http://schemas.microsoft.com/office/drawing/2014/main" id="{37B78069-A4D4-414A-97B0-DDC1C75CA556}"/>
                </a:ext>
              </a:extLst>
            </p:cNvPr>
            <p:cNvSpPr>
              <a:spLocks/>
            </p:cNvSpPr>
            <p:nvPr/>
          </p:nvSpPr>
          <p:spPr bwMode="auto">
            <a:xfrm>
              <a:off x="981" y="4020"/>
              <a:ext cx="25" cy="14"/>
            </a:xfrm>
            <a:custGeom>
              <a:avLst/>
              <a:gdLst>
                <a:gd name="T0" fmla="*/ 8 w 16"/>
                <a:gd name="T1" fmla="*/ 40 h 9"/>
                <a:gd name="T2" fmla="*/ 83 w 16"/>
                <a:gd name="T3" fmla="*/ 47 h 9"/>
                <a:gd name="T4" fmla="*/ 42 w 16"/>
                <a:gd name="T5" fmla="*/ 0 h 9"/>
                <a:gd name="T6" fmla="*/ 8 w 16"/>
                <a:gd name="T7" fmla="*/ 40 h 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" h="9">
                  <a:moveTo>
                    <a:pt x="1" y="7"/>
                  </a:moveTo>
                  <a:cubicBezTo>
                    <a:pt x="6" y="8"/>
                    <a:pt x="13" y="9"/>
                    <a:pt x="14" y="8"/>
                  </a:cubicBezTo>
                  <a:cubicBezTo>
                    <a:pt x="16" y="7"/>
                    <a:pt x="14" y="0"/>
                    <a:pt x="7" y="0"/>
                  </a:cubicBezTo>
                  <a:cubicBezTo>
                    <a:pt x="2" y="0"/>
                    <a:pt x="0" y="6"/>
                    <a:pt x="1" y="7"/>
                  </a:cubicBezTo>
                  <a:close/>
                </a:path>
              </a:pathLst>
            </a:custGeom>
            <a:noFill/>
            <a:ln w="158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15" name="Freeform 217">
              <a:extLst>
                <a:ext uri="{FF2B5EF4-FFF2-40B4-BE49-F238E27FC236}">
                  <a16:creationId xmlns:a16="http://schemas.microsoft.com/office/drawing/2014/main" id="{ABBE7EC7-CFDA-4D1E-966A-7882E63CB340}"/>
                </a:ext>
              </a:extLst>
            </p:cNvPr>
            <p:cNvSpPr>
              <a:spLocks/>
            </p:cNvSpPr>
            <p:nvPr/>
          </p:nvSpPr>
          <p:spPr bwMode="auto">
            <a:xfrm>
              <a:off x="956" y="4013"/>
              <a:ext cx="23" cy="13"/>
            </a:xfrm>
            <a:custGeom>
              <a:avLst/>
              <a:gdLst>
                <a:gd name="T0" fmla="*/ 0 w 15"/>
                <a:gd name="T1" fmla="*/ 47 h 8"/>
                <a:gd name="T2" fmla="*/ 74 w 15"/>
                <a:gd name="T3" fmla="*/ 47 h 8"/>
                <a:gd name="T4" fmla="*/ 32 w 15"/>
                <a:gd name="T5" fmla="*/ 0 h 8"/>
                <a:gd name="T6" fmla="*/ 0 w 15"/>
                <a:gd name="T7" fmla="*/ 47 h 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" h="8">
                  <a:moveTo>
                    <a:pt x="0" y="7"/>
                  </a:moveTo>
                  <a:cubicBezTo>
                    <a:pt x="5" y="6"/>
                    <a:pt x="12" y="8"/>
                    <a:pt x="13" y="7"/>
                  </a:cubicBezTo>
                  <a:cubicBezTo>
                    <a:pt x="15" y="6"/>
                    <a:pt x="13" y="0"/>
                    <a:pt x="6" y="0"/>
                  </a:cubicBezTo>
                  <a:cubicBezTo>
                    <a:pt x="2" y="0"/>
                    <a:pt x="0" y="6"/>
                    <a:pt x="0" y="7"/>
                  </a:cubicBezTo>
                  <a:close/>
                </a:path>
              </a:pathLst>
            </a:custGeom>
            <a:noFill/>
            <a:ln w="158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16" name="Freeform 218">
              <a:extLst>
                <a:ext uri="{FF2B5EF4-FFF2-40B4-BE49-F238E27FC236}">
                  <a16:creationId xmlns:a16="http://schemas.microsoft.com/office/drawing/2014/main" id="{E5A1E873-433C-483A-891D-17541E44DE58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2" y="4021"/>
              <a:ext cx="8" cy="21"/>
            </a:xfrm>
            <a:custGeom>
              <a:avLst/>
              <a:gdLst>
                <a:gd name="T0" fmla="*/ 0 w 5"/>
                <a:gd name="T1" fmla="*/ 0 h 13"/>
                <a:gd name="T2" fmla="*/ 0 w 5"/>
                <a:gd name="T3" fmla="*/ 89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13">
                  <a:moveTo>
                    <a:pt x="0" y="0"/>
                  </a:moveTo>
                  <a:cubicBezTo>
                    <a:pt x="2" y="5"/>
                    <a:pt x="5" y="7"/>
                    <a:pt x="0" y="13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17" name="Freeform 219">
              <a:extLst>
                <a:ext uri="{FF2B5EF4-FFF2-40B4-BE49-F238E27FC236}">
                  <a16:creationId xmlns:a16="http://schemas.microsoft.com/office/drawing/2014/main" id="{E76518F5-3330-4F10-BCA5-6D48CE4526F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9" y="3844"/>
              <a:ext cx="3" cy="23"/>
            </a:xfrm>
            <a:custGeom>
              <a:avLst/>
              <a:gdLst>
                <a:gd name="T0" fmla="*/ 12 w 2"/>
                <a:gd name="T1" fmla="*/ 0 h 15"/>
                <a:gd name="T2" fmla="*/ 0 w 2"/>
                <a:gd name="T3" fmla="*/ 83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15">
                  <a:moveTo>
                    <a:pt x="2" y="0"/>
                  </a:moveTo>
                  <a:cubicBezTo>
                    <a:pt x="2" y="4"/>
                    <a:pt x="0" y="15"/>
                    <a:pt x="0" y="15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18" name="Freeform 220">
              <a:extLst>
                <a:ext uri="{FF2B5EF4-FFF2-40B4-BE49-F238E27FC236}">
                  <a16:creationId xmlns:a16="http://schemas.microsoft.com/office/drawing/2014/main" id="{7005EB3F-2B1D-4F54-83E4-BF4D80E8F5B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7" y="4012"/>
              <a:ext cx="39" cy="22"/>
            </a:xfrm>
            <a:custGeom>
              <a:avLst/>
              <a:gdLst>
                <a:gd name="T0" fmla="*/ 148 w 25"/>
                <a:gd name="T1" fmla="*/ 55 h 14"/>
                <a:gd name="T2" fmla="*/ 30 w 25"/>
                <a:gd name="T3" fmla="*/ 66 h 14"/>
                <a:gd name="T4" fmla="*/ 12 w 25"/>
                <a:gd name="T5" fmla="*/ 31 h 14"/>
                <a:gd name="T6" fmla="*/ 117 w 25"/>
                <a:gd name="T7" fmla="*/ 13 h 14"/>
                <a:gd name="T8" fmla="*/ 148 w 25"/>
                <a:gd name="T9" fmla="*/ 55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14">
                  <a:moveTo>
                    <a:pt x="25" y="9"/>
                  </a:moveTo>
                  <a:cubicBezTo>
                    <a:pt x="22" y="6"/>
                    <a:pt x="7" y="8"/>
                    <a:pt x="5" y="11"/>
                  </a:cubicBezTo>
                  <a:cubicBezTo>
                    <a:pt x="2" y="14"/>
                    <a:pt x="0" y="6"/>
                    <a:pt x="2" y="5"/>
                  </a:cubicBezTo>
                  <a:cubicBezTo>
                    <a:pt x="6" y="1"/>
                    <a:pt x="15" y="0"/>
                    <a:pt x="20" y="2"/>
                  </a:cubicBezTo>
                  <a:cubicBezTo>
                    <a:pt x="24" y="3"/>
                    <a:pt x="25" y="9"/>
                    <a:pt x="25" y="9"/>
                  </a:cubicBezTo>
                  <a:close/>
                </a:path>
              </a:pathLst>
            </a:custGeom>
            <a:noFill/>
            <a:ln w="158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19" name="Freeform 221">
              <a:extLst>
                <a:ext uri="{FF2B5EF4-FFF2-40B4-BE49-F238E27FC236}">
                  <a16:creationId xmlns:a16="http://schemas.microsoft.com/office/drawing/2014/main" id="{0AFAFBBC-D208-4A4D-8B6F-0A5B8EC71FEC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4" y="3991"/>
              <a:ext cx="30" cy="58"/>
            </a:xfrm>
            <a:custGeom>
              <a:avLst/>
              <a:gdLst>
                <a:gd name="T0" fmla="*/ 0 w 19"/>
                <a:gd name="T1" fmla="*/ 0 h 37"/>
                <a:gd name="T2" fmla="*/ 87 w 19"/>
                <a:gd name="T3" fmla="*/ 116 h 37"/>
                <a:gd name="T4" fmla="*/ 98 w 19"/>
                <a:gd name="T5" fmla="*/ 224 h 3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" h="37">
                  <a:moveTo>
                    <a:pt x="0" y="0"/>
                  </a:moveTo>
                  <a:cubicBezTo>
                    <a:pt x="2" y="7"/>
                    <a:pt x="11" y="11"/>
                    <a:pt x="14" y="19"/>
                  </a:cubicBezTo>
                  <a:cubicBezTo>
                    <a:pt x="17" y="25"/>
                    <a:pt x="19" y="32"/>
                    <a:pt x="16" y="37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20" name="Freeform 222">
              <a:extLst>
                <a:ext uri="{FF2B5EF4-FFF2-40B4-BE49-F238E27FC236}">
                  <a16:creationId xmlns:a16="http://schemas.microsoft.com/office/drawing/2014/main" id="{DF91A1AE-5729-4221-B112-CA63EDA0464F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9" y="3980"/>
              <a:ext cx="37" cy="69"/>
            </a:xfrm>
            <a:custGeom>
              <a:avLst/>
              <a:gdLst>
                <a:gd name="T0" fmla="*/ 0 w 23"/>
                <a:gd name="T1" fmla="*/ 0 h 44"/>
                <a:gd name="T2" fmla="*/ 55 w 23"/>
                <a:gd name="T3" fmla="*/ 66 h 44"/>
                <a:gd name="T4" fmla="*/ 109 w 23"/>
                <a:gd name="T5" fmla="*/ 157 h 44"/>
                <a:gd name="T6" fmla="*/ 109 w 23"/>
                <a:gd name="T7" fmla="*/ 265 h 4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3" h="44">
                  <a:moveTo>
                    <a:pt x="0" y="0"/>
                  </a:moveTo>
                  <a:cubicBezTo>
                    <a:pt x="6" y="3"/>
                    <a:pt x="6" y="4"/>
                    <a:pt x="8" y="11"/>
                  </a:cubicBezTo>
                  <a:cubicBezTo>
                    <a:pt x="10" y="18"/>
                    <a:pt x="13" y="22"/>
                    <a:pt x="16" y="26"/>
                  </a:cubicBezTo>
                  <a:cubicBezTo>
                    <a:pt x="19" y="30"/>
                    <a:pt x="23" y="39"/>
                    <a:pt x="16" y="44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21" name="Freeform 223">
              <a:extLst>
                <a:ext uri="{FF2B5EF4-FFF2-40B4-BE49-F238E27FC236}">
                  <a16:creationId xmlns:a16="http://schemas.microsoft.com/office/drawing/2014/main" id="{8197635B-80A7-4A64-993B-46AFD25208E3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5" y="3973"/>
              <a:ext cx="42" cy="64"/>
            </a:xfrm>
            <a:custGeom>
              <a:avLst/>
              <a:gdLst>
                <a:gd name="T0" fmla="*/ 0 w 27"/>
                <a:gd name="T1" fmla="*/ 0 h 41"/>
                <a:gd name="T2" fmla="*/ 95 w 27"/>
                <a:gd name="T3" fmla="*/ 95 h 41"/>
                <a:gd name="T4" fmla="*/ 140 w 27"/>
                <a:gd name="T5" fmla="*/ 183 h 41"/>
                <a:gd name="T6" fmla="*/ 149 w 27"/>
                <a:gd name="T7" fmla="*/ 244 h 4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7" h="41">
                  <a:moveTo>
                    <a:pt x="0" y="0"/>
                  </a:moveTo>
                  <a:cubicBezTo>
                    <a:pt x="5" y="4"/>
                    <a:pt x="14" y="10"/>
                    <a:pt x="16" y="16"/>
                  </a:cubicBezTo>
                  <a:cubicBezTo>
                    <a:pt x="19" y="21"/>
                    <a:pt x="21" y="25"/>
                    <a:pt x="24" y="31"/>
                  </a:cubicBezTo>
                  <a:cubicBezTo>
                    <a:pt x="26" y="34"/>
                    <a:pt x="27" y="37"/>
                    <a:pt x="26" y="41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22" name="Freeform 224">
              <a:extLst>
                <a:ext uri="{FF2B5EF4-FFF2-40B4-BE49-F238E27FC236}">
                  <a16:creationId xmlns:a16="http://schemas.microsoft.com/office/drawing/2014/main" id="{EDC9B0D3-B463-4F23-8104-09CE096E2465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2" y="3965"/>
              <a:ext cx="49" cy="55"/>
            </a:xfrm>
            <a:custGeom>
              <a:avLst/>
              <a:gdLst>
                <a:gd name="T0" fmla="*/ 0 w 31"/>
                <a:gd name="T1" fmla="*/ 0 h 35"/>
                <a:gd name="T2" fmla="*/ 100 w 31"/>
                <a:gd name="T3" fmla="*/ 74 h 35"/>
                <a:gd name="T4" fmla="*/ 182 w 31"/>
                <a:gd name="T5" fmla="*/ 178 h 35"/>
                <a:gd name="T6" fmla="*/ 193 w 31"/>
                <a:gd name="T7" fmla="*/ 212 h 3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1" h="35">
                  <a:moveTo>
                    <a:pt x="0" y="0"/>
                  </a:moveTo>
                  <a:cubicBezTo>
                    <a:pt x="7" y="3"/>
                    <a:pt x="12" y="7"/>
                    <a:pt x="16" y="12"/>
                  </a:cubicBezTo>
                  <a:cubicBezTo>
                    <a:pt x="19" y="16"/>
                    <a:pt x="27" y="20"/>
                    <a:pt x="29" y="29"/>
                  </a:cubicBezTo>
                  <a:cubicBezTo>
                    <a:pt x="30" y="31"/>
                    <a:pt x="31" y="33"/>
                    <a:pt x="31" y="35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23" name="Freeform 225">
              <a:extLst>
                <a:ext uri="{FF2B5EF4-FFF2-40B4-BE49-F238E27FC236}">
                  <a16:creationId xmlns:a16="http://schemas.microsoft.com/office/drawing/2014/main" id="{ED54B36B-6F24-406D-A08D-3C6B27E7D4F9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1" y="4027"/>
              <a:ext cx="26" cy="16"/>
            </a:xfrm>
            <a:custGeom>
              <a:avLst/>
              <a:gdLst>
                <a:gd name="T0" fmla="*/ 111 w 16"/>
                <a:gd name="T1" fmla="*/ 56 h 10"/>
                <a:gd name="T2" fmla="*/ 8 w 16"/>
                <a:gd name="T3" fmla="*/ 56 h 10"/>
                <a:gd name="T4" fmla="*/ 55 w 16"/>
                <a:gd name="T5" fmla="*/ 8 h 10"/>
                <a:gd name="T6" fmla="*/ 111 w 16"/>
                <a:gd name="T7" fmla="*/ 56 h 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" h="10">
                  <a:moveTo>
                    <a:pt x="16" y="9"/>
                  </a:moveTo>
                  <a:cubicBezTo>
                    <a:pt x="10" y="10"/>
                    <a:pt x="3" y="10"/>
                    <a:pt x="1" y="9"/>
                  </a:cubicBezTo>
                  <a:cubicBezTo>
                    <a:pt x="0" y="8"/>
                    <a:pt x="0" y="1"/>
                    <a:pt x="8" y="1"/>
                  </a:cubicBezTo>
                  <a:cubicBezTo>
                    <a:pt x="15" y="0"/>
                    <a:pt x="16" y="8"/>
                    <a:pt x="16" y="9"/>
                  </a:cubicBezTo>
                  <a:close/>
                </a:path>
              </a:pathLst>
            </a:custGeom>
            <a:noFill/>
            <a:ln w="158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24" name="Freeform 226">
              <a:extLst>
                <a:ext uri="{FF2B5EF4-FFF2-40B4-BE49-F238E27FC236}">
                  <a16:creationId xmlns:a16="http://schemas.microsoft.com/office/drawing/2014/main" id="{44E88A06-1745-4781-9113-FBA47C3BA81A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7" y="4020"/>
              <a:ext cx="24" cy="14"/>
            </a:xfrm>
            <a:custGeom>
              <a:avLst/>
              <a:gdLst>
                <a:gd name="T0" fmla="*/ 98 w 15"/>
                <a:gd name="T1" fmla="*/ 40 h 9"/>
                <a:gd name="T2" fmla="*/ 8 w 15"/>
                <a:gd name="T3" fmla="*/ 47 h 9"/>
                <a:gd name="T4" fmla="*/ 56 w 15"/>
                <a:gd name="T5" fmla="*/ 0 h 9"/>
                <a:gd name="T6" fmla="*/ 98 w 15"/>
                <a:gd name="T7" fmla="*/ 40 h 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" h="9">
                  <a:moveTo>
                    <a:pt x="15" y="7"/>
                  </a:moveTo>
                  <a:cubicBezTo>
                    <a:pt x="10" y="8"/>
                    <a:pt x="3" y="9"/>
                    <a:pt x="1" y="8"/>
                  </a:cubicBezTo>
                  <a:cubicBezTo>
                    <a:pt x="0" y="7"/>
                    <a:pt x="1" y="0"/>
                    <a:pt x="9" y="0"/>
                  </a:cubicBezTo>
                  <a:cubicBezTo>
                    <a:pt x="13" y="0"/>
                    <a:pt x="15" y="6"/>
                    <a:pt x="15" y="7"/>
                  </a:cubicBezTo>
                  <a:close/>
                </a:path>
              </a:pathLst>
            </a:custGeom>
            <a:noFill/>
            <a:ln w="158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25" name="Freeform 227">
              <a:extLst>
                <a:ext uri="{FF2B5EF4-FFF2-40B4-BE49-F238E27FC236}">
                  <a16:creationId xmlns:a16="http://schemas.microsoft.com/office/drawing/2014/main" id="{EA8A077A-6BB6-4459-B9B4-5A44B2D670FF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4" y="4013"/>
              <a:ext cx="24" cy="13"/>
            </a:xfrm>
            <a:custGeom>
              <a:avLst/>
              <a:gdLst>
                <a:gd name="T0" fmla="*/ 90 w 15"/>
                <a:gd name="T1" fmla="*/ 47 h 8"/>
                <a:gd name="T2" fmla="*/ 8 w 15"/>
                <a:gd name="T3" fmla="*/ 47 h 8"/>
                <a:gd name="T4" fmla="*/ 56 w 15"/>
                <a:gd name="T5" fmla="*/ 0 h 8"/>
                <a:gd name="T6" fmla="*/ 90 w 15"/>
                <a:gd name="T7" fmla="*/ 47 h 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" h="8">
                  <a:moveTo>
                    <a:pt x="14" y="7"/>
                  </a:moveTo>
                  <a:cubicBezTo>
                    <a:pt x="10" y="6"/>
                    <a:pt x="3" y="8"/>
                    <a:pt x="1" y="7"/>
                  </a:cubicBezTo>
                  <a:cubicBezTo>
                    <a:pt x="0" y="6"/>
                    <a:pt x="1" y="0"/>
                    <a:pt x="9" y="0"/>
                  </a:cubicBezTo>
                  <a:cubicBezTo>
                    <a:pt x="13" y="0"/>
                    <a:pt x="15" y="6"/>
                    <a:pt x="14" y="7"/>
                  </a:cubicBezTo>
                  <a:close/>
                </a:path>
              </a:pathLst>
            </a:custGeom>
            <a:noFill/>
            <a:ln w="158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26" name="Freeform 228">
              <a:extLst>
                <a:ext uri="{FF2B5EF4-FFF2-40B4-BE49-F238E27FC236}">
                  <a16:creationId xmlns:a16="http://schemas.microsoft.com/office/drawing/2014/main" id="{7C5CE555-6AB5-4FE8-A501-4E6364AA631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4" y="4021"/>
              <a:ext cx="8" cy="21"/>
            </a:xfrm>
            <a:custGeom>
              <a:avLst/>
              <a:gdLst>
                <a:gd name="T0" fmla="*/ 26 w 5"/>
                <a:gd name="T1" fmla="*/ 0 h 13"/>
                <a:gd name="T2" fmla="*/ 34 w 5"/>
                <a:gd name="T3" fmla="*/ 89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13">
                  <a:moveTo>
                    <a:pt x="4" y="0"/>
                  </a:moveTo>
                  <a:cubicBezTo>
                    <a:pt x="2" y="5"/>
                    <a:pt x="0" y="7"/>
                    <a:pt x="5" y="13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27" name="Freeform 229">
              <a:extLst>
                <a:ext uri="{FF2B5EF4-FFF2-40B4-BE49-F238E27FC236}">
                  <a16:creationId xmlns:a16="http://schemas.microsoft.com/office/drawing/2014/main" id="{FE4E06FE-DD34-4AB3-B60C-607FB41B4D7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9" y="3844"/>
              <a:ext cx="5" cy="23"/>
            </a:xfrm>
            <a:custGeom>
              <a:avLst/>
              <a:gdLst>
                <a:gd name="T0" fmla="*/ 0 w 3"/>
                <a:gd name="T1" fmla="*/ 0 h 15"/>
                <a:gd name="T2" fmla="*/ 22 w 3"/>
                <a:gd name="T3" fmla="*/ 83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15">
                  <a:moveTo>
                    <a:pt x="0" y="0"/>
                  </a:moveTo>
                  <a:cubicBezTo>
                    <a:pt x="0" y="4"/>
                    <a:pt x="3" y="15"/>
                    <a:pt x="3" y="15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28" name="Freeform 230">
              <a:extLst>
                <a:ext uri="{FF2B5EF4-FFF2-40B4-BE49-F238E27FC236}">
                  <a16:creationId xmlns:a16="http://schemas.microsoft.com/office/drawing/2014/main" id="{2AED8419-F040-4A29-A77B-0A6963CEA0D7}"/>
                </a:ext>
              </a:extLst>
            </p:cNvPr>
            <p:cNvSpPr>
              <a:spLocks/>
            </p:cNvSpPr>
            <p:nvPr/>
          </p:nvSpPr>
          <p:spPr bwMode="auto">
            <a:xfrm>
              <a:off x="784" y="1962"/>
              <a:ext cx="60" cy="34"/>
            </a:xfrm>
            <a:custGeom>
              <a:avLst/>
              <a:gdLst>
                <a:gd name="T0" fmla="*/ 128 w 38"/>
                <a:gd name="T1" fmla="*/ 62 h 22"/>
                <a:gd name="T2" fmla="*/ 33 w 38"/>
                <a:gd name="T3" fmla="*/ 117 h 22"/>
                <a:gd name="T4" fmla="*/ 0 w 38"/>
                <a:gd name="T5" fmla="*/ 102 h 22"/>
                <a:gd name="T6" fmla="*/ 33 w 38"/>
                <a:gd name="T7" fmla="*/ 127 h 22"/>
                <a:gd name="T8" fmla="*/ 129 w 38"/>
                <a:gd name="T9" fmla="*/ 70 h 22"/>
                <a:gd name="T10" fmla="*/ 237 w 38"/>
                <a:gd name="T11" fmla="*/ 0 h 22"/>
                <a:gd name="T12" fmla="*/ 128 w 38"/>
                <a:gd name="T13" fmla="*/ 62 h 2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8" h="22">
                  <a:moveTo>
                    <a:pt x="20" y="11"/>
                  </a:moveTo>
                  <a:cubicBezTo>
                    <a:pt x="14" y="16"/>
                    <a:pt x="9" y="21"/>
                    <a:pt x="5" y="21"/>
                  </a:cubicBezTo>
                  <a:cubicBezTo>
                    <a:pt x="3" y="20"/>
                    <a:pt x="1" y="20"/>
                    <a:pt x="0" y="18"/>
                  </a:cubicBezTo>
                  <a:cubicBezTo>
                    <a:pt x="2" y="20"/>
                    <a:pt x="3" y="21"/>
                    <a:pt x="5" y="22"/>
                  </a:cubicBezTo>
                  <a:cubicBezTo>
                    <a:pt x="9" y="22"/>
                    <a:pt x="15" y="17"/>
                    <a:pt x="21" y="12"/>
                  </a:cubicBezTo>
                  <a:cubicBezTo>
                    <a:pt x="27" y="6"/>
                    <a:pt x="33" y="0"/>
                    <a:pt x="38" y="0"/>
                  </a:cubicBezTo>
                  <a:cubicBezTo>
                    <a:pt x="33" y="0"/>
                    <a:pt x="26" y="5"/>
                    <a:pt x="20" y="11"/>
                  </a:cubicBezTo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29" name="Freeform 231">
              <a:extLst>
                <a:ext uri="{FF2B5EF4-FFF2-40B4-BE49-F238E27FC236}">
                  <a16:creationId xmlns:a16="http://schemas.microsoft.com/office/drawing/2014/main" id="{062B58C2-E94D-47CC-BF4D-6B620060A866}"/>
                </a:ext>
              </a:extLst>
            </p:cNvPr>
            <p:cNvSpPr>
              <a:spLocks/>
            </p:cNvSpPr>
            <p:nvPr/>
          </p:nvSpPr>
          <p:spPr bwMode="auto">
            <a:xfrm>
              <a:off x="940" y="1674"/>
              <a:ext cx="200" cy="33"/>
            </a:xfrm>
            <a:custGeom>
              <a:avLst/>
              <a:gdLst>
                <a:gd name="T0" fmla="*/ 0 w 127"/>
                <a:gd name="T1" fmla="*/ 0 h 21"/>
                <a:gd name="T2" fmla="*/ 598 w 127"/>
                <a:gd name="T3" fmla="*/ 61 h 21"/>
                <a:gd name="T4" fmla="*/ 781 w 127"/>
                <a:gd name="T5" fmla="*/ 31 h 21"/>
                <a:gd name="T6" fmla="*/ 598 w 127"/>
                <a:gd name="T7" fmla="*/ 49 h 21"/>
                <a:gd name="T8" fmla="*/ 0 w 127"/>
                <a:gd name="T9" fmla="*/ 0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7" h="21">
                  <a:moveTo>
                    <a:pt x="0" y="0"/>
                  </a:moveTo>
                  <a:cubicBezTo>
                    <a:pt x="25" y="21"/>
                    <a:pt x="63" y="15"/>
                    <a:pt x="97" y="10"/>
                  </a:cubicBezTo>
                  <a:cubicBezTo>
                    <a:pt x="108" y="8"/>
                    <a:pt x="118" y="6"/>
                    <a:pt x="127" y="5"/>
                  </a:cubicBezTo>
                  <a:cubicBezTo>
                    <a:pt x="118" y="6"/>
                    <a:pt x="108" y="6"/>
                    <a:pt x="97" y="8"/>
                  </a:cubicBezTo>
                  <a:cubicBezTo>
                    <a:pt x="63" y="13"/>
                    <a:pt x="24" y="20"/>
                    <a:pt x="0" y="0"/>
                  </a:cubicBezTo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30" name="Freeform 232">
              <a:extLst>
                <a:ext uri="{FF2B5EF4-FFF2-40B4-BE49-F238E27FC236}">
                  <a16:creationId xmlns:a16="http://schemas.microsoft.com/office/drawing/2014/main" id="{0EC19D71-694F-46AC-A9EB-0CA4E7F21E9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810"/>
              <a:ext cx="284" cy="198"/>
            </a:xfrm>
            <a:custGeom>
              <a:avLst/>
              <a:gdLst>
                <a:gd name="T0" fmla="*/ 43 w 180"/>
                <a:gd name="T1" fmla="*/ 713 h 126"/>
                <a:gd name="T2" fmla="*/ 33 w 180"/>
                <a:gd name="T3" fmla="*/ 618 h 126"/>
                <a:gd name="T4" fmla="*/ 74 w 180"/>
                <a:gd name="T5" fmla="*/ 489 h 126"/>
                <a:gd name="T6" fmla="*/ 33 w 180"/>
                <a:gd name="T7" fmla="*/ 291 h 126"/>
                <a:gd name="T8" fmla="*/ 150 w 180"/>
                <a:gd name="T9" fmla="*/ 225 h 126"/>
                <a:gd name="T10" fmla="*/ 245 w 180"/>
                <a:gd name="T11" fmla="*/ 190 h 126"/>
                <a:gd name="T12" fmla="*/ 353 w 180"/>
                <a:gd name="T13" fmla="*/ 104 h 126"/>
                <a:gd name="T14" fmla="*/ 462 w 180"/>
                <a:gd name="T15" fmla="*/ 22 h 126"/>
                <a:gd name="T16" fmla="*/ 525 w 180"/>
                <a:gd name="T17" fmla="*/ 0 h 126"/>
                <a:gd name="T18" fmla="*/ 570 w 180"/>
                <a:gd name="T19" fmla="*/ 104 h 126"/>
                <a:gd name="T20" fmla="*/ 712 w 180"/>
                <a:gd name="T21" fmla="*/ 49 h 126"/>
                <a:gd name="T22" fmla="*/ 727 w 180"/>
                <a:gd name="T23" fmla="*/ 104 h 126"/>
                <a:gd name="T24" fmla="*/ 888 w 180"/>
                <a:gd name="T25" fmla="*/ 108 h 126"/>
                <a:gd name="T26" fmla="*/ 936 w 180"/>
                <a:gd name="T27" fmla="*/ 178 h 126"/>
                <a:gd name="T28" fmla="*/ 936 w 180"/>
                <a:gd name="T29" fmla="*/ 195 h 126"/>
                <a:gd name="T30" fmla="*/ 964 w 180"/>
                <a:gd name="T31" fmla="*/ 195 h 126"/>
                <a:gd name="T32" fmla="*/ 978 w 180"/>
                <a:gd name="T33" fmla="*/ 349 h 126"/>
                <a:gd name="T34" fmla="*/ 1093 w 180"/>
                <a:gd name="T35" fmla="*/ 435 h 126"/>
                <a:gd name="T36" fmla="*/ 1073 w 180"/>
                <a:gd name="T37" fmla="*/ 481 h 126"/>
                <a:gd name="T38" fmla="*/ 1082 w 180"/>
                <a:gd name="T39" fmla="*/ 556 h 126"/>
                <a:gd name="T40" fmla="*/ 1103 w 180"/>
                <a:gd name="T41" fmla="*/ 756 h 126"/>
                <a:gd name="T42" fmla="*/ 1115 w 180"/>
                <a:gd name="T43" fmla="*/ 746 h 12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180" h="126">
                  <a:moveTo>
                    <a:pt x="7" y="117"/>
                  </a:moveTo>
                  <a:cubicBezTo>
                    <a:pt x="1" y="104"/>
                    <a:pt x="8" y="106"/>
                    <a:pt x="5" y="101"/>
                  </a:cubicBezTo>
                  <a:cubicBezTo>
                    <a:pt x="0" y="92"/>
                    <a:pt x="7" y="88"/>
                    <a:pt x="12" y="80"/>
                  </a:cubicBezTo>
                  <a:cubicBezTo>
                    <a:pt x="17" y="71"/>
                    <a:pt x="8" y="58"/>
                    <a:pt x="5" y="48"/>
                  </a:cubicBezTo>
                  <a:cubicBezTo>
                    <a:pt x="11" y="46"/>
                    <a:pt x="22" y="45"/>
                    <a:pt x="24" y="37"/>
                  </a:cubicBezTo>
                  <a:cubicBezTo>
                    <a:pt x="27" y="27"/>
                    <a:pt x="26" y="33"/>
                    <a:pt x="39" y="31"/>
                  </a:cubicBezTo>
                  <a:cubicBezTo>
                    <a:pt x="50" y="29"/>
                    <a:pt x="53" y="27"/>
                    <a:pt x="57" y="17"/>
                  </a:cubicBezTo>
                  <a:cubicBezTo>
                    <a:pt x="60" y="9"/>
                    <a:pt x="68" y="6"/>
                    <a:pt x="75" y="4"/>
                  </a:cubicBezTo>
                  <a:cubicBezTo>
                    <a:pt x="85" y="0"/>
                    <a:pt x="85" y="0"/>
                    <a:pt x="85" y="0"/>
                  </a:cubicBezTo>
                  <a:cubicBezTo>
                    <a:pt x="87" y="5"/>
                    <a:pt x="90" y="11"/>
                    <a:pt x="92" y="17"/>
                  </a:cubicBezTo>
                  <a:cubicBezTo>
                    <a:pt x="95" y="12"/>
                    <a:pt x="109" y="5"/>
                    <a:pt x="115" y="8"/>
                  </a:cubicBezTo>
                  <a:cubicBezTo>
                    <a:pt x="119" y="11"/>
                    <a:pt x="115" y="14"/>
                    <a:pt x="117" y="17"/>
                  </a:cubicBezTo>
                  <a:cubicBezTo>
                    <a:pt x="124" y="12"/>
                    <a:pt x="136" y="14"/>
                    <a:pt x="143" y="18"/>
                  </a:cubicBezTo>
                  <a:cubicBezTo>
                    <a:pt x="148" y="21"/>
                    <a:pt x="147" y="25"/>
                    <a:pt x="151" y="29"/>
                  </a:cubicBezTo>
                  <a:cubicBezTo>
                    <a:pt x="150" y="30"/>
                    <a:pt x="151" y="31"/>
                    <a:pt x="151" y="32"/>
                  </a:cubicBezTo>
                  <a:cubicBezTo>
                    <a:pt x="152" y="32"/>
                    <a:pt x="155" y="31"/>
                    <a:pt x="155" y="32"/>
                  </a:cubicBezTo>
                  <a:cubicBezTo>
                    <a:pt x="161" y="37"/>
                    <a:pt x="163" y="51"/>
                    <a:pt x="158" y="57"/>
                  </a:cubicBezTo>
                  <a:cubicBezTo>
                    <a:pt x="163" y="63"/>
                    <a:pt x="178" y="61"/>
                    <a:pt x="176" y="71"/>
                  </a:cubicBezTo>
                  <a:cubicBezTo>
                    <a:pt x="176" y="74"/>
                    <a:pt x="173" y="76"/>
                    <a:pt x="173" y="79"/>
                  </a:cubicBezTo>
                  <a:cubicBezTo>
                    <a:pt x="172" y="84"/>
                    <a:pt x="174" y="87"/>
                    <a:pt x="175" y="91"/>
                  </a:cubicBezTo>
                  <a:cubicBezTo>
                    <a:pt x="179" y="101"/>
                    <a:pt x="176" y="126"/>
                    <a:pt x="178" y="124"/>
                  </a:cubicBezTo>
                  <a:cubicBezTo>
                    <a:pt x="180" y="122"/>
                    <a:pt x="180" y="122"/>
                    <a:pt x="180" y="122"/>
                  </a:cubicBezTo>
                </a:path>
              </a:pathLst>
            </a:custGeom>
            <a:noFill/>
            <a:ln w="158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31" name="Freeform 233">
              <a:extLst>
                <a:ext uri="{FF2B5EF4-FFF2-40B4-BE49-F238E27FC236}">
                  <a16:creationId xmlns:a16="http://schemas.microsoft.com/office/drawing/2014/main" id="{9AC3D2D2-88F5-4F59-90E4-8767EEA8A00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3" y="707"/>
              <a:ext cx="347" cy="295"/>
            </a:xfrm>
            <a:custGeom>
              <a:avLst/>
              <a:gdLst>
                <a:gd name="T0" fmla="*/ 1244 w 220"/>
                <a:gd name="T1" fmla="*/ 1141 h 188"/>
                <a:gd name="T2" fmla="*/ 1267 w 220"/>
                <a:gd name="T3" fmla="*/ 1098 h 188"/>
                <a:gd name="T4" fmla="*/ 1297 w 220"/>
                <a:gd name="T5" fmla="*/ 1020 h 188"/>
                <a:gd name="T6" fmla="*/ 1331 w 220"/>
                <a:gd name="T7" fmla="*/ 883 h 188"/>
                <a:gd name="T8" fmla="*/ 1361 w 220"/>
                <a:gd name="T9" fmla="*/ 882 h 188"/>
                <a:gd name="T10" fmla="*/ 1353 w 220"/>
                <a:gd name="T11" fmla="*/ 745 h 188"/>
                <a:gd name="T12" fmla="*/ 1353 w 220"/>
                <a:gd name="T13" fmla="*/ 631 h 188"/>
                <a:gd name="T14" fmla="*/ 1319 w 220"/>
                <a:gd name="T15" fmla="*/ 488 h 188"/>
                <a:gd name="T16" fmla="*/ 1285 w 220"/>
                <a:gd name="T17" fmla="*/ 341 h 188"/>
                <a:gd name="T18" fmla="*/ 1181 w 220"/>
                <a:gd name="T19" fmla="*/ 217 h 188"/>
                <a:gd name="T20" fmla="*/ 1062 w 220"/>
                <a:gd name="T21" fmla="*/ 151 h 188"/>
                <a:gd name="T22" fmla="*/ 1039 w 220"/>
                <a:gd name="T23" fmla="*/ 116 h 188"/>
                <a:gd name="T24" fmla="*/ 986 w 220"/>
                <a:gd name="T25" fmla="*/ 104 h 188"/>
                <a:gd name="T26" fmla="*/ 897 w 220"/>
                <a:gd name="T27" fmla="*/ 22 h 188"/>
                <a:gd name="T28" fmla="*/ 694 w 220"/>
                <a:gd name="T29" fmla="*/ 13 h 188"/>
                <a:gd name="T30" fmla="*/ 655 w 220"/>
                <a:gd name="T31" fmla="*/ 13 h 188"/>
                <a:gd name="T32" fmla="*/ 557 w 220"/>
                <a:gd name="T33" fmla="*/ 0 h 188"/>
                <a:gd name="T34" fmla="*/ 440 w 220"/>
                <a:gd name="T35" fmla="*/ 55 h 188"/>
                <a:gd name="T36" fmla="*/ 314 w 220"/>
                <a:gd name="T37" fmla="*/ 104 h 188"/>
                <a:gd name="T38" fmla="*/ 374 w 220"/>
                <a:gd name="T39" fmla="*/ 104 h 188"/>
                <a:gd name="T40" fmla="*/ 95 w 220"/>
                <a:gd name="T41" fmla="*/ 394 h 188"/>
                <a:gd name="T42" fmla="*/ 52 w 220"/>
                <a:gd name="T43" fmla="*/ 563 h 188"/>
                <a:gd name="T44" fmla="*/ 21 w 220"/>
                <a:gd name="T45" fmla="*/ 722 h 188"/>
                <a:gd name="T46" fmla="*/ 33 w 220"/>
                <a:gd name="T47" fmla="*/ 800 h 188"/>
                <a:gd name="T48" fmla="*/ 52 w 220"/>
                <a:gd name="T49" fmla="*/ 883 h 188"/>
                <a:gd name="T50" fmla="*/ 82 w 220"/>
                <a:gd name="T51" fmla="*/ 904 h 188"/>
                <a:gd name="T52" fmla="*/ 107 w 220"/>
                <a:gd name="T53" fmla="*/ 982 h 188"/>
                <a:gd name="T54" fmla="*/ 137 w 220"/>
                <a:gd name="T55" fmla="*/ 1116 h 188"/>
                <a:gd name="T56" fmla="*/ 162 w 220"/>
                <a:gd name="T57" fmla="*/ 1116 h 18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220" h="188">
                  <a:moveTo>
                    <a:pt x="201" y="188"/>
                  </a:moveTo>
                  <a:cubicBezTo>
                    <a:pt x="205" y="181"/>
                    <a:pt x="205" y="181"/>
                    <a:pt x="205" y="181"/>
                  </a:cubicBezTo>
                  <a:cubicBezTo>
                    <a:pt x="209" y="168"/>
                    <a:pt x="209" y="168"/>
                    <a:pt x="209" y="168"/>
                  </a:cubicBezTo>
                  <a:cubicBezTo>
                    <a:pt x="215" y="146"/>
                    <a:pt x="215" y="146"/>
                    <a:pt x="215" y="146"/>
                  </a:cubicBezTo>
                  <a:cubicBezTo>
                    <a:pt x="217" y="144"/>
                    <a:pt x="220" y="149"/>
                    <a:pt x="220" y="145"/>
                  </a:cubicBezTo>
                  <a:cubicBezTo>
                    <a:pt x="220" y="140"/>
                    <a:pt x="218" y="128"/>
                    <a:pt x="219" y="123"/>
                  </a:cubicBezTo>
                  <a:cubicBezTo>
                    <a:pt x="219" y="119"/>
                    <a:pt x="219" y="108"/>
                    <a:pt x="219" y="104"/>
                  </a:cubicBezTo>
                  <a:cubicBezTo>
                    <a:pt x="220" y="96"/>
                    <a:pt x="215" y="88"/>
                    <a:pt x="213" y="80"/>
                  </a:cubicBezTo>
                  <a:cubicBezTo>
                    <a:pt x="211" y="72"/>
                    <a:pt x="211" y="64"/>
                    <a:pt x="208" y="56"/>
                  </a:cubicBezTo>
                  <a:cubicBezTo>
                    <a:pt x="206" y="47"/>
                    <a:pt x="199" y="41"/>
                    <a:pt x="191" y="36"/>
                  </a:cubicBezTo>
                  <a:cubicBezTo>
                    <a:pt x="184" y="32"/>
                    <a:pt x="176" y="32"/>
                    <a:pt x="172" y="25"/>
                  </a:cubicBezTo>
                  <a:cubicBezTo>
                    <a:pt x="170" y="22"/>
                    <a:pt x="172" y="22"/>
                    <a:pt x="168" y="19"/>
                  </a:cubicBezTo>
                  <a:cubicBezTo>
                    <a:pt x="166" y="18"/>
                    <a:pt x="161" y="18"/>
                    <a:pt x="159" y="17"/>
                  </a:cubicBezTo>
                  <a:cubicBezTo>
                    <a:pt x="152" y="15"/>
                    <a:pt x="143" y="12"/>
                    <a:pt x="145" y="4"/>
                  </a:cubicBezTo>
                  <a:cubicBezTo>
                    <a:pt x="136" y="1"/>
                    <a:pt x="120" y="9"/>
                    <a:pt x="112" y="2"/>
                  </a:cubicBezTo>
                  <a:cubicBezTo>
                    <a:pt x="106" y="2"/>
                    <a:pt x="106" y="2"/>
                    <a:pt x="106" y="2"/>
                  </a:cubicBezTo>
                  <a:cubicBezTo>
                    <a:pt x="101" y="3"/>
                    <a:pt x="94" y="2"/>
                    <a:pt x="90" y="0"/>
                  </a:cubicBezTo>
                  <a:cubicBezTo>
                    <a:pt x="87" y="4"/>
                    <a:pt x="77" y="8"/>
                    <a:pt x="71" y="9"/>
                  </a:cubicBezTo>
                  <a:cubicBezTo>
                    <a:pt x="64" y="9"/>
                    <a:pt x="56" y="10"/>
                    <a:pt x="51" y="17"/>
                  </a:cubicBezTo>
                  <a:cubicBezTo>
                    <a:pt x="54" y="16"/>
                    <a:pt x="58" y="15"/>
                    <a:pt x="60" y="17"/>
                  </a:cubicBezTo>
                  <a:cubicBezTo>
                    <a:pt x="40" y="27"/>
                    <a:pt x="17" y="42"/>
                    <a:pt x="15" y="65"/>
                  </a:cubicBezTo>
                  <a:cubicBezTo>
                    <a:pt x="14" y="75"/>
                    <a:pt x="9" y="83"/>
                    <a:pt x="8" y="93"/>
                  </a:cubicBezTo>
                  <a:cubicBezTo>
                    <a:pt x="8" y="104"/>
                    <a:pt x="0" y="109"/>
                    <a:pt x="3" y="119"/>
                  </a:cubicBezTo>
                  <a:cubicBezTo>
                    <a:pt x="2" y="126"/>
                    <a:pt x="5" y="125"/>
                    <a:pt x="5" y="132"/>
                  </a:cubicBezTo>
                  <a:cubicBezTo>
                    <a:pt x="3" y="138"/>
                    <a:pt x="8" y="146"/>
                    <a:pt x="8" y="146"/>
                  </a:cubicBezTo>
                  <a:cubicBezTo>
                    <a:pt x="13" y="149"/>
                    <a:pt x="13" y="149"/>
                    <a:pt x="13" y="149"/>
                  </a:cubicBezTo>
                  <a:cubicBezTo>
                    <a:pt x="14" y="152"/>
                    <a:pt x="17" y="162"/>
                    <a:pt x="17" y="162"/>
                  </a:cubicBezTo>
                  <a:cubicBezTo>
                    <a:pt x="17" y="162"/>
                    <a:pt x="20" y="176"/>
                    <a:pt x="22" y="184"/>
                  </a:cubicBezTo>
                  <a:cubicBezTo>
                    <a:pt x="23" y="188"/>
                    <a:pt x="24" y="185"/>
                    <a:pt x="26" y="184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32" name="Freeform 234">
              <a:extLst>
                <a:ext uri="{FF2B5EF4-FFF2-40B4-BE49-F238E27FC236}">
                  <a16:creationId xmlns:a16="http://schemas.microsoft.com/office/drawing/2014/main" id="{6B3217E8-90B7-4B54-9CA3-A2FC7A760122}"/>
                </a:ext>
              </a:extLst>
            </p:cNvPr>
            <p:cNvSpPr>
              <a:spLocks/>
            </p:cNvSpPr>
            <p:nvPr/>
          </p:nvSpPr>
          <p:spPr bwMode="auto">
            <a:xfrm>
              <a:off x="984" y="2322"/>
              <a:ext cx="134" cy="132"/>
            </a:xfrm>
            <a:custGeom>
              <a:avLst/>
              <a:gdLst>
                <a:gd name="T0" fmla="*/ 0 w 85"/>
                <a:gd name="T1" fmla="*/ 0 h 84"/>
                <a:gd name="T2" fmla="*/ 96 w 85"/>
                <a:gd name="T3" fmla="*/ 163 h 84"/>
                <a:gd name="T4" fmla="*/ 142 w 85"/>
                <a:gd name="T5" fmla="*/ 222 h 84"/>
                <a:gd name="T6" fmla="*/ 525 w 85"/>
                <a:gd name="T7" fmla="*/ 511 h 84"/>
                <a:gd name="T8" fmla="*/ 151 w 85"/>
                <a:gd name="T9" fmla="*/ 212 h 84"/>
                <a:gd name="T10" fmla="*/ 109 w 85"/>
                <a:gd name="T11" fmla="*/ 163 h 84"/>
                <a:gd name="T12" fmla="*/ 0 w 85"/>
                <a:gd name="T13" fmla="*/ 0 h 8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5" h="84">
                  <a:moveTo>
                    <a:pt x="0" y="0"/>
                  </a:moveTo>
                  <a:cubicBezTo>
                    <a:pt x="3" y="9"/>
                    <a:pt x="9" y="18"/>
                    <a:pt x="16" y="27"/>
                  </a:cubicBezTo>
                  <a:cubicBezTo>
                    <a:pt x="23" y="36"/>
                    <a:pt x="23" y="36"/>
                    <a:pt x="23" y="36"/>
                  </a:cubicBezTo>
                  <a:cubicBezTo>
                    <a:pt x="34" y="50"/>
                    <a:pt x="72" y="80"/>
                    <a:pt x="85" y="84"/>
                  </a:cubicBezTo>
                  <a:cubicBezTo>
                    <a:pt x="72" y="80"/>
                    <a:pt x="36" y="50"/>
                    <a:pt x="25" y="35"/>
                  </a:cubicBezTo>
                  <a:cubicBezTo>
                    <a:pt x="18" y="27"/>
                    <a:pt x="18" y="27"/>
                    <a:pt x="18" y="27"/>
                  </a:cubicBezTo>
                  <a:cubicBezTo>
                    <a:pt x="11" y="18"/>
                    <a:pt x="3" y="9"/>
                    <a:pt x="0" y="0"/>
                  </a:cubicBezTo>
                </a:path>
              </a:pathLst>
            </a:custGeom>
            <a:solidFill>
              <a:srgbClr val="8D8D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33" name="Freeform 235">
              <a:extLst>
                <a:ext uri="{FF2B5EF4-FFF2-40B4-BE49-F238E27FC236}">
                  <a16:creationId xmlns:a16="http://schemas.microsoft.com/office/drawing/2014/main" id="{C0346049-0BBB-4719-AB43-9B571915AE2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7" y="2319"/>
              <a:ext cx="133" cy="130"/>
            </a:xfrm>
            <a:custGeom>
              <a:avLst/>
              <a:gdLst>
                <a:gd name="T0" fmla="*/ 416 w 84"/>
                <a:gd name="T1" fmla="*/ 157 h 83"/>
                <a:gd name="T2" fmla="*/ 369 w 84"/>
                <a:gd name="T3" fmla="*/ 211 h 83"/>
                <a:gd name="T4" fmla="*/ 0 w 84"/>
                <a:gd name="T5" fmla="*/ 501 h 83"/>
                <a:gd name="T6" fmla="*/ 386 w 84"/>
                <a:gd name="T7" fmla="*/ 211 h 83"/>
                <a:gd name="T8" fmla="*/ 429 w 84"/>
                <a:gd name="T9" fmla="*/ 157 h 83"/>
                <a:gd name="T10" fmla="*/ 529 w 84"/>
                <a:gd name="T11" fmla="*/ 0 h 83"/>
                <a:gd name="T12" fmla="*/ 416 w 84"/>
                <a:gd name="T13" fmla="*/ 157 h 8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4" h="83">
                  <a:moveTo>
                    <a:pt x="66" y="26"/>
                  </a:moveTo>
                  <a:cubicBezTo>
                    <a:pt x="59" y="35"/>
                    <a:pt x="59" y="35"/>
                    <a:pt x="59" y="35"/>
                  </a:cubicBezTo>
                  <a:cubicBezTo>
                    <a:pt x="48" y="50"/>
                    <a:pt x="12" y="80"/>
                    <a:pt x="0" y="83"/>
                  </a:cubicBezTo>
                  <a:cubicBezTo>
                    <a:pt x="13" y="80"/>
                    <a:pt x="50" y="50"/>
                    <a:pt x="61" y="35"/>
                  </a:cubicBezTo>
                  <a:cubicBezTo>
                    <a:pt x="68" y="26"/>
                    <a:pt x="68" y="26"/>
                    <a:pt x="68" y="26"/>
                  </a:cubicBezTo>
                  <a:cubicBezTo>
                    <a:pt x="75" y="18"/>
                    <a:pt x="81" y="9"/>
                    <a:pt x="84" y="0"/>
                  </a:cubicBezTo>
                  <a:cubicBezTo>
                    <a:pt x="81" y="8"/>
                    <a:pt x="73" y="18"/>
                    <a:pt x="66" y="26"/>
                  </a:cubicBezTo>
                </a:path>
              </a:pathLst>
            </a:custGeom>
            <a:solidFill>
              <a:srgbClr val="8D8D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34" name="Freeform 236">
              <a:extLst>
                <a:ext uri="{FF2B5EF4-FFF2-40B4-BE49-F238E27FC236}">
                  <a16:creationId xmlns:a16="http://schemas.microsoft.com/office/drawing/2014/main" id="{279961EC-2609-44F8-A051-6D6658290C74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7" y="2156"/>
              <a:ext cx="13" cy="20"/>
            </a:xfrm>
            <a:custGeom>
              <a:avLst/>
              <a:gdLst>
                <a:gd name="T0" fmla="*/ 0 w 8"/>
                <a:gd name="T1" fmla="*/ 74 h 13"/>
                <a:gd name="T2" fmla="*/ 0 w 8"/>
                <a:gd name="T3" fmla="*/ 74 h 13"/>
                <a:gd name="T4" fmla="*/ 55 w 8"/>
                <a:gd name="T5" fmla="*/ 8 h 13"/>
                <a:gd name="T6" fmla="*/ 42 w 8"/>
                <a:gd name="T7" fmla="*/ 0 h 13"/>
                <a:gd name="T8" fmla="*/ 0 w 8"/>
                <a:gd name="T9" fmla="*/ 74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13">
                  <a:moveTo>
                    <a:pt x="0" y="13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3" y="10"/>
                    <a:pt x="7" y="4"/>
                    <a:pt x="8" y="1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5" y="3"/>
                    <a:pt x="3" y="10"/>
                    <a:pt x="0" y="13"/>
                  </a:cubicBezTo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35" name="Freeform 237">
              <a:extLst>
                <a:ext uri="{FF2B5EF4-FFF2-40B4-BE49-F238E27FC236}">
                  <a16:creationId xmlns:a16="http://schemas.microsoft.com/office/drawing/2014/main" id="{27FD9710-F95D-47CA-BAC5-6F2439712754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1" y="1573"/>
              <a:ext cx="7" cy="170"/>
            </a:xfrm>
            <a:custGeom>
              <a:avLst/>
              <a:gdLst>
                <a:gd name="T0" fmla="*/ 37 w 4"/>
                <a:gd name="T1" fmla="*/ 644 h 109"/>
                <a:gd name="T2" fmla="*/ 37 w 4"/>
                <a:gd name="T3" fmla="*/ 638 h 109"/>
                <a:gd name="T4" fmla="*/ 37 w 4"/>
                <a:gd name="T5" fmla="*/ 0 h 10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109">
                  <a:moveTo>
                    <a:pt x="4" y="109"/>
                  </a:moveTo>
                  <a:cubicBezTo>
                    <a:pt x="4" y="108"/>
                    <a:pt x="4" y="108"/>
                    <a:pt x="4" y="108"/>
                  </a:cubicBezTo>
                  <a:cubicBezTo>
                    <a:pt x="2" y="71"/>
                    <a:pt x="0" y="7"/>
                    <a:pt x="4" y="0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36" name="Freeform 238">
              <a:extLst>
                <a:ext uri="{FF2B5EF4-FFF2-40B4-BE49-F238E27FC236}">
                  <a16:creationId xmlns:a16="http://schemas.microsoft.com/office/drawing/2014/main" id="{D76AF6A1-D31C-46C1-B6AC-7E8B0C2A5312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3" y="1610"/>
              <a:ext cx="2" cy="5"/>
            </a:xfrm>
            <a:custGeom>
              <a:avLst/>
              <a:gdLst>
                <a:gd name="T0" fmla="*/ 16 w 1"/>
                <a:gd name="T1" fmla="*/ 22 h 3"/>
                <a:gd name="T2" fmla="*/ 0 w 1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3">
                  <a:moveTo>
                    <a:pt x="1" y="3"/>
                  </a:moveTo>
                  <a:cubicBezTo>
                    <a:pt x="1" y="2"/>
                    <a:pt x="1" y="1"/>
                    <a:pt x="0" y="0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37" name="Freeform 239">
              <a:extLst>
                <a:ext uri="{FF2B5EF4-FFF2-40B4-BE49-F238E27FC236}">
                  <a16:creationId xmlns:a16="http://schemas.microsoft.com/office/drawing/2014/main" id="{6F895D27-3077-4BBE-A070-E9AEE1162190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7" y="1601"/>
              <a:ext cx="38" cy="39"/>
            </a:xfrm>
            <a:custGeom>
              <a:avLst/>
              <a:gdLst>
                <a:gd name="T0" fmla="*/ 82 w 24"/>
                <a:gd name="T1" fmla="*/ 0 h 25"/>
                <a:gd name="T2" fmla="*/ 0 w 24"/>
                <a:gd name="T3" fmla="*/ 73 h 25"/>
                <a:gd name="T4" fmla="*/ 82 w 24"/>
                <a:gd name="T5" fmla="*/ 148 h 25"/>
                <a:gd name="T6" fmla="*/ 150 w 24"/>
                <a:gd name="T7" fmla="*/ 108 h 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4" h="25">
                  <a:moveTo>
                    <a:pt x="13" y="0"/>
                  </a:moveTo>
                  <a:cubicBezTo>
                    <a:pt x="6" y="0"/>
                    <a:pt x="0" y="6"/>
                    <a:pt x="0" y="12"/>
                  </a:cubicBezTo>
                  <a:cubicBezTo>
                    <a:pt x="0" y="19"/>
                    <a:pt x="6" y="25"/>
                    <a:pt x="13" y="25"/>
                  </a:cubicBezTo>
                  <a:cubicBezTo>
                    <a:pt x="17" y="25"/>
                    <a:pt x="22" y="22"/>
                    <a:pt x="24" y="18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38" name="Oval 240">
              <a:extLst>
                <a:ext uri="{FF2B5EF4-FFF2-40B4-BE49-F238E27FC236}">
                  <a16:creationId xmlns:a16="http://schemas.microsoft.com/office/drawing/2014/main" id="{D4B44AA2-2365-4A19-906E-77336E8921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81" y="1615"/>
              <a:ext cx="11" cy="11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039" name="Freeform 241">
              <a:extLst>
                <a:ext uri="{FF2B5EF4-FFF2-40B4-BE49-F238E27FC236}">
                  <a16:creationId xmlns:a16="http://schemas.microsoft.com/office/drawing/2014/main" id="{130853B9-E300-493F-B33E-5E78AE3B148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5" y="1337"/>
              <a:ext cx="172" cy="19"/>
            </a:xfrm>
            <a:custGeom>
              <a:avLst/>
              <a:gdLst>
                <a:gd name="T0" fmla="*/ 546 w 109"/>
                <a:gd name="T1" fmla="*/ 8 h 12"/>
                <a:gd name="T2" fmla="*/ 305 w 109"/>
                <a:gd name="T3" fmla="*/ 40 h 12"/>
                <a:gd name="T4" fmla="*/ 224 w 109"/>
                <a:gd name="T5" fmla="*/ 52 h 12"/>
                <a:gd name="T6" fmla="*/ 0 w 109"/>
                <a:gd name="T7" fmla="*/ 63 h 12"/>
                <a:gd name="T8" fmla="*/ 224 w 109"/>
                <a:gd name="T9" fmla="*/ 63 h 12"/>
                <a:gd name="T10" fmla="*/ 305 w 109"/>
                <a:gd name="T11" fmla="*/ 52 h 12"/>
                <a:gd name="T12" fmla="*/ 546 w 109"/>
                <a:gd name="T13" fmla="*/ 21 h 12"/>
                <a:gd name="T14" fmla="*/ 612 w 109"/>
                <a:gd name="T15" fmla="*/ 13 h 12"/>
                <a:gd name="T16" fmla="*/ 675 w 109"/>
                <a:gd name="T17" fmla="*/ 8 h 12"/>
                <a:gd name="T18" fmla="*/ 612 w 109"/>
                <a:gd name="T19" fmla="*/ 0 h 12"/>
                <a:gd name="T20" fmla="*/ 546 w 109"/>
                <a:gd name="T21" fmla="*/ 8 h 1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09" h="12">
                  <a:moveTo>
                    <a:pt x="88" y="1"/>
                  </a:moveTo>
                  <a:cubicBezTo>
                    <a:pt x="75" y="2"/>
                    <a:pt x="61" y="5"/>
                    <a:pt x="49" y="6"/>
                  </a:cubicBezTo>
                  <a:cubicBezTo>
                    <a:pt x="36" y="8"/>
                    <a:pt x="36" y="8"/>
                    <a:pt x="36" y="8"/>
                  </a:cubicBezTo>
                  <a:cubicBezTo>
                    <a:pt x="24" y="10"/>
                    <a:pt x="8" y="11"/>
                    <a:pt x="0" y="10"/>
                  </a:cubicBezTo>
                  <a:cubicBezTo>
                    <a:pt x="8" y="11"/>
                    <a:pt x="24" y="12"/>
                    <a:pt x="36" y="10"/>
                  </a:cubicBezTo>
                  <a:cubicBezTo>
                    <a:pt x="49" y="8"/>
                    <a:pt x="49" y="8"/>
                    <a:pt x="49" y="8"/>
                  </a:cubicBezTo>
                  <a:cubicBezTo>
                    <a:pt x="61" y="7"/>
                    <a:pt x="75" y="4"/>
                    <a:pt x="88" y="3"/>
                  </a:cubicBezTo>
                  <a:cubicBezTo>
                    <a:pt x="93" y="2"/>
                    <a:pt x="99" y="2"/>
                    <a:pt x="99" y="2"/>
                  </a:cubicBezTo>
                  <a:cubicBezTo>
                    <a:pt x="99" y="2"/>
                    <a:pt x="109" y="1"/>
                    <a:pt x="109" y="1"/>
                  </a:cubicBezTo>
                  <a:cubicBezTo>
                    <a:pt x="99" y="0"/>
                    <a:pt x="99" y="0"/>
                    <a:pt x="99" y="0"/>
                  </a:cubicBezTo>
                  <a:cubicBezTo>
                    <a:pt x="99" y="0"/>
                    <a:pt x="93" y="0"/>
                    <a:pt x="88" y="1"/>
                  </a:cubicBezTo>
                </a:path>
              </a:pathLst>
            </a:custGeom>
            <a:solidFill>
              <a:srgbClr val="8D8D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40" name="Freeform 242">
              <a:extLst>
                <a:ext uri="{FF2B5EF4-FFF2-40B4-BE49-F238E27FC236}">
                  <a16:creationId xmlns:a16="http://schemas.microsoft.com/office/drawing/2014/main" id="{655D7879-4C48-432A-A5CF-13D6A8E9DC0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5" y="2564"/>
              <a:ext cx="8" cy="135"/>
            </a:xfrm>
            <a:custGeom>
              <a:avLst/>
              <a:gdLst>
                <a:gd name="T0" fmla="*/ 13 w 5"/>
                <a:gd name="T1" fmla="*/ 523 h 86"/>
                <a:gd name="T2" fmla="*/ 26 w 5"/>
                <a:gd name="T3" fmla="*/ 220 h 86"/>
                <a:gd name="T4" fmla="*/ 34 w 5"/>
                <a:gd name="T5" fmla="*/ 0 h 8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86">
                  <a:moveTo>
                    <a:pt x="2" y="86"/>
                  </a:moveTo>
                  <a:cubicBezTo>
                    <a:pt x="0" y="79"/>
                    <a:pt x="5" y="44"/>
                    <a:pt x="4" y="36"/>
                  </a:cubicBezTo>
                  <a:cubicBezTo>
                    <a:pt x="4" y="30"/>
                    <a:pt x="5" y="12"/>
                    <a:pt x="5" y="0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41" name="Freeform 243">
              <a:extLst>
                <a:ext uri="{FF2B5EF4-FFF2-40B4-BE49-F238E27FC236}">
                  <a16:creationId xmlns:a16="http://schemas.microsoft.com/office/drawing/2014/main" id="{C6ABFDA1-8889-4196-B6FD-3B6D8E030B51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5" y="2572"/>
              <a:ext cx="4" cy="121"/>
            </a:xfrm>
            <a:custGeom>
              <a:avLst/>
              <a:gdLst>
                <a:gd name="T0" fmla="*/ 1 w 3"/>
                <a:gd name="T1" fmla="*/ 470 h 77"/>
                <a:gd name="T2" fmla="*/ 9 w 3"/>
                <a:gd name="T3" fmla="*/ 163 h 77"/>
                <a:gd name="T4" fmla="*/ 1 w 3"/>
                <a:gd name="T5" fmla="*/ 0 h 7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77">
                  <a:moveTo>
                    <a:pt x="1" y="77"/>
                  </a:moveTo>
                  <a:cubicBezTo>
                    <a:pt x="0" y="72"/>
                    <a:pt x="3" y="38"/>
                    <a:pt x="3" y="27"/>
                  </a:cubicBezTo>
                  <a:cubicBezTo>
                    <a:pt x="2" y="19"/>
                    <a:pt x="1" y="8"/>
                    <a:pt x="1" y="0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42" name="Freeform 244">
              <a:extLst>
                <a:ext uri="{FF2B5EF4-FFF2-40B4-BE49-F238E27FC236}">
                  <a16:creationId xmlns:a16="http://schemas.microsoft.com/office/drawing/2014/main" id="{6FE45BEE-DDDA-4E06-80E5-2F641564BA04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8" y="2559"/>
              <a:ext cx="10" cy="116"/>
            </a:xfrm>
            <a:custGeom>
              <a:avLst/>
              <a:gdLst>
                <a:gd name="T0" fmla="*/ 47 w 6"/>
                <a:gd name="T1" fmla="*/ 447 h 74"/>
                <a:gd name="T2" fmla="*/ 13 w 6"/>
                <a:gd name="T3" fmla="*/ 130 h 74"/>
                <a:gd name="T4" fmla="*/ 8 w 6"/>
                <a:gd name="T5" fmla="*/ 0 h 7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74">
                  <a:moveTo>
                    <a:pt x="6" y="74"/>
                  </a:moveTo>
                  <a:cubicBezTo>
                    <a:pt x="6" y="74"/>
                    <a:pt x="4" y="34"/>
                    <a:pt x="2" y="22"/>
                  </a:cubicBezTo>
                  <a:cubicBezTo>
                    <a:pt x="0" y="13"/>
                    <a:pt x="1" y="7"/>
                    <a:pt x="1" y="0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43" name="Freeform 245">
              <a:extLst>
                <a:ext uri="{FF2B5EF4-FFF2-40B4-BE49-F238E27FC236}">
                  <a16:creationId xmlns:a16="http://schemas.microsoft.com/office/drawing/2014/main" id="{B2E48469-4554-48BF-86B0-28E77580FEC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2" y="2517"/>
              <a:ext cx="16" cy="12"/>
            </a:xfrm>
            <a:custGeom>
              <a:avLst/>
              <a:gdLst>
                <a:gd name="T0" fmla="*/ 67 w 10"/>
                <a:gd name="T1" fmla="*/ 41 h 8"/>
                <a:gd name="T2" fmla="*/ 0 w 10"/>
                <a:gd name="T3" fmla="*/ 0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8">
                  <a:moveTo>
                    <a:pt x="10" y="8"/>
                  </a:moveTo>
                  <a:cubicBezTo>
                    <a:pt x="7" y="4"/>
                    <a:pt x="3" y="2"/>
                    <a:pt x="0" y="0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44" name="Freeform 246">
              <a:extLst>
                <a:ext uri="{FF2B5EF4-FFF2-40B4-BE49-F238E27FC236}">
                  <a16:creationId xmlns:a16="http://schemas.microsoft.com/office/drawing/2014/main" id="{572FE55D-01BB-4215-B24D-EA7293AE5CE4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0" y="1962"/>
              <a:ext cx="60" cy="34"/>
            </a:xfrm>
            <a:custGeom>
              <a:avLst/>
              <a:gdLst>
                <a:gd name="T0" fmla="*/ 0 w 38"/>
                <a:gd name="T1" fmla="*/ 0 h 22"/>
                <a:gd name="T2" fmla="*/ 0 w 38"/>
                <a:gd name="T3" fmla="*/ 0 h 22"/>
                <a:gd name="T4" fmla="*/ 107 w 38"/>
                <a:gd name="T5" fmla="*/ 70 h 22"/>
                <a:gd name="T6" fmla="*/ 204 w 38"/>
                <a:gd name="T7" fmla="*/ 127 h 22"/>
                <a:gd name="T8" fmla="*/ 237 w 38"/>
                <a:gd name="T9" fmla="*/ 102 h 22"/>
                <a:gd name="T10" fmla="*/ 204 w 38"/>
                <a:gd name="T11" fmla="*/ 117 h 22"/>
                <a:gd name="T12" fmla="*/ 109 w 38"/>
                <a:gd name="T13" fmla="*/ 62 h 22"/>
                <a:gd name="T14" fmla="*/ 0 w 38"/>
                <a:gd name="T15" fmla="*/ 0 h 2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8" h="2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5" y="0"/>
                    <a:pt x="11" y="6"/>
                    <a:pt x="17" y="12"/>
                  </a:cubicBezTo>
                  <a:cubicBezTo>
                    <a:pt x="23" y="17"/>
                    <a:pt x="29" y="22"/>
                    <a:pt x="33" y="22"/>
                  </a:cubicBezTo>
                  <a:cubicBezTo>
                    <a:pt x="35" y="21"/>
                    <a:pt x="36" y="20"/>
                    <a:pt x="38" y="18"/>
                  </a:cubicBezTo>
                  <a:cubicBezTo>
                    <a:pt x="37" y="20"/>
                    <a:pt x="35" y="20"/>
                    <a:pt x="33" y="21"/>
                  </a:cubicBezTo>
                  <a:cubicBezTo>
                    <a:pt x="29" y="21"/>
                    <a:pt x="24" y="16"/>
                    <a:pt x="18" y="11"/>
                  </a:cubicBezTo>
                  <a:cubicBezTo>
                    <a:pt x="12" y="5"/>
                    <a:pt x="5" y="0"/>
                    <a:pt x="0" y="0"/>
                  </a:cubicBezTo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45" name="Freeform 247">
              <a:extLst>
                <a:ext uri="{FF2B5EF4-FFF2-40B4-BE49-F238E27FC236}">
                  <a16:creationId xmlns:a16="http://schemas.microsoft.com/office/drawing/2014/main" id="{625E4998-5DF3-4855-A7B7-34F42C72B6D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3" y="1674"/>
              <a:ext cx="200" cy="33"/>
            </a:xfrm>
            <a:custGeom>
              <a:avLst/>
              <a:gdLst>
                <a:gd name="T0" fmla="*/ 184 w 127"/>
                <a:gd name="T1" fmla="*/ 49 h 21"/>
                <a:gd name="T2" fmla="*/ 0 w 127"/>
                <a:gd name="T3" fmla="*/ 31 h 21"/>
                <a:gd name="T4" fmla="*/ 184 w 127"/>
                <a:gd name="T5" fmla="*/ 61 h 21"/>
                <a:gd name="T6" fmla="*/ 781 w 127"/>
                <a:gd name="T7" fmla="*/ 0 h 21"/>
                <a:gd name="T8" fmla="*/ 184 w 127"/>
                <a:gd name="T9" fmla="*/ 49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7" h="21">
                  <a:moveTo>
                    <a:pt x="30" y="8"/>
                  </a:moveTo>
                  <a:cubicBezTo>
                    <a:pt x="19" y="6"/>
                    <a:pt x="9" y="6"/>
                    <a:pt x="0" y="5"/>
                  </a:cubicBezTo>
                  <a:cubicBezTo>
                    <a:pt x="9" y="6"/>
                    <a:pt x="19" y="8"/>
                    <a:pt x="30" y="10"/>
                  </a:cubicBezTo>
                  <a:cubicBezTo>
                    <a:pt x="64" y="15"/>
                    <a:pt x="102" y="21"/>
                    <a:pt x="127" y="0"/>
                  </a:cubicBezTo>
                  <a:cubicBezTo>
                    <a:pt x="103" y="20"/>
                    <a:pt x="64" y="13"/>
                    <a:pt x="30" y="8"/>
                  </a:cubicBezTo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46" name="Freeform 248">
              <a:extLst>
                <a:ext uri="{FF2B5EF4-FFF2-40B4-BE49-F238E27FC236}">
                  <a16:creationId xmlns:a16="http://schemas.microsoft.com/office/drawing/2014/main" id="{A042FFAA-A451-45F9-A911-CD5037F6B4D7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2" y="953"/>
              <a:ext cx="60" cy="17"/>
            </a:xfrm>
            <a:custGeom>
              <a:avLst/>
              <a:gdLst>
                <a:gd name="T0" fmla="*/ 237 w 38"/>
                <a:gd name="T1" fmla="*/ 62 h 11"/>
                <a:gd name="T2" fmla="*/ 0 w 38"/>
                <a:gd name="T3" fmla="*/ 56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8" h="11">
                  <a:moveTo>
                    <a:pt x="38" y="11"/>
                  </a:moveTo>
                  <a:cubicBezTo>
                    <a:pt x="29" y="2"/>
                    <a:pt x="11" y="0"/>
                    <a:pt x="0" y="10"/>
                  </a:cubicBezTo>
                </a:path>
              </a:pathLst>
            </a:custGeom>
            <a:noFill/>
            <a:ln w="158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47" name="Freeform 249">
              <a:extLst>
                <a:ext uri="{FF2B5EF4-FFF2-40B4-BE49-F238E27FC236}">
                  <a16:creationId xmlns:a16="http://schemas.microsoft.com/office/drawing/2014/main" id="{AEEC57E8-AE97-4B89-ACC9-2E43BB44173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9" y="953"/>
              <a:ext cx="59" cy="17"/>
            </a:xfrm>
            <a:custGeom>
              <a:avLst/>
              <a:gdLst>
                <a:gd name="T0" fmla="*/ 0 w 37"/>
                <a:gd name="T1" fmla="*/ 62 h 11"/>
                <a:gd name="T2" fmla="*/ 239 w 37"/>
                <a:gd name="T3" fmla="*/ 56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7" h="11">
                  <a:moveTo>
                    <a:pt x="0" y="11"/>
                  </a:moveTo>
                  <a:cubicBezTo>
                    <a:pt x="9" y="2"/>
                    <a:pt x="26" y="0"/>
                    <a:pt x="37" y="10"/>
                  </a:cubicBezTo>
                </a:path>
              </a:pathLst>
            </a:custGeom>
            <a:noFill/>
            <a:ln w="158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48" name="Freeform 250">
              <a:extLst>
                <a:ext uri="{FF2B5EF4-FFF2-40B4-BE49-F238E27FC236}">
                  <a16:creationId xmlns:a16="http://schemas.microsoft.com/office/drawing/2014/main" id="{7BD24271-9100-4B80-B6C2-126E1DD72C8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3" y="965"/>
              <a:ext cx="12" cy="32"/>
            </a:xfrm>
            <a:custGeom>
              <a:avLst/>
              <a:gdLst>
                <a:gd name="T0" fmla="*/ 41 w 8"/>
                <a:gd name="T1" fmla="*/ 13 h 20"/>
                <a:gd name="T2" fmla="*/ 12 w 8"/>
                <a:gd name="T3" fmla="*/ 131 h 20"/>
                <a:gd name="T4" fmla="*/ 32 w 8"/>
                <a:gd name="T5" fmla="*/ 0 h 20"/>
                <a:gd name="T6" fmla="*/ 41 w 8"/>
                <a:gd name="T7" fmla="*/ 13 h 2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" h="20">
                  <a:moveTo>
                    <a:pt x="8" y="2"/>
                  </a:moveTo>
                  <a:cubicBezTo>
                    <a:pt x="3" y="6"/>
                    <a:pt x="1" y="10"/>
                    <a:pt x="2" y="20"/>
                  </a:cubicBezTo>
                  <a:cubicBezTo>
                    <a:pt x="0" y="8"/>
                    <a:pt x="1" y="5"/>
                    <a:pt x="6" y="0"/>
                  </a:cubicBezTo>
                  <a:cubicBezTo>
                    <a:pt x="7" y="0"/>
                    <a:pt x="8" y="1"/>
                    <a:pt x="8" y="2"/>
                  </a:cubicBezTo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49" name="Freeform 251">
              <a:extLst>
                <a:ext uri="{FF2B5EF4-FFF2-40B4-BE49-F238E27FC236}">
                  <a16:creationId xmlns:a16="http://schemas.microsoft.com/office/drawing/2014/main" id="{E2BB898E-0EA5-47FD-B7D7-47EBED0A1BD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1" y="933"/>
              <a:ext cx="342" cy="277"/>
            </a:xfrm>
            <a:custGeom>
              <a:avLst/>
              <a:gdLst>
                <a:gd name="T0" fmla="*/ 107 w 217"/>
                <a:gd name="T1" fmla="*/ 243 h 177"/>
                <a:gd name="T2" fmla="*/ 74 w 217"/>
                <a:gd name="T3" fmla="*/ 108 h 177"/>
                <a:gd name="T4" fmla="*/ 61 w 217"/>
                <a:gd name="T5" fmla="*/ 61 h 177"/>
                <a:gd name="T6" fmla="*/ 55 w 217"/>
                <a:gd name="T7" fmla="*/ 34 h 177"/>
                <a:gd name="T8" fmla="*/ 55 w 217"/>
                <a:gd name="T9" fmla="*/ 31 h 177"/>
                <a:gd name="T10" fmla="*/ 35 w 217"/>
                <a:gd name="T11" fmla="*/ 13 h 177"/>
                <a:gd name="T12" fmla="*/ 0 w 217"/>
                <a:gd name="T13" fmla="*/ 61 h 177"/>
                <a:gd name="T14" fmla="*/ 22 w 217"/>
                <a:gd name="T15" fmla="*/ 182 h 177"/>
                <a:gd name="T16" fmla="*/ 50 w 217"/>
                <a:gd name="T17" fmla="*/ 307 h 177"/>
                <a:gd name="T18" fmla="*/ 74 w 217"/>
                <a:gd name="T19" fmla="*/ 391 h 177"/>
                <a:gd name="T20" fmla="*/ 107 w 217"/>
                <a:gd name="T21" fmla="*/ 448 h 177"/>
                <a:gd name="T22" fmla="*/ 169 w 217"/>
                <a:gd name="T23" fmla="*/ 498 h 177"/>
                <a:gd name="T24" fmla="*/ 211 w 217"/>
                <a:gd name="T25" fmla="*/ 720 h 177"/>
                <a:gd name="T26" fmla="*/ 427 w 217"/>
                <a:gd name="T27" fmla="*/ 958 h 177"/>
                <a:gd name="T28" fmla="*/ 665 w 217"/>
                <a:gd name="T29" fmla="*/ 1061 h 177"/>
                <a:gd name="T30" fmla="*/ 900 w 217"/>
                <a:gd name="T31" fmla="*/ 958 h 177"/>
                <a:gd name="T32" fmla="*/ 1116 w 217"/>
                <a:gd name="T33" fmla="*/ 720 h 177"/>
                <a:gd name="T34" fmla="*/ 1169 w 217"/>
                <a:gd name="T35" fmla="*/ 498 h 177"/>
                <a:gd name="T36" fmla="*/ 1229 w 217"/>
                <a:gd name="T37" fmla="*/ 448 h 177"/>
                <a:gd name="T38" fmla="*/ 1264 w 217"/>
                <a:gd name="T39" fmla="*/ 391 h 177"/>
                <a:gd name="T40" fmla="*/ 1284 w 217"/>
                <a:gd name="T41" fmla="*/ 307 h 177"/>
                <a:gd name="T42" fmla="*/ 1307 w 217"/>
                <a:gd name="T43" fmla="*/ 182 h 177"/>
                <a:gd name="T44" fmla="*/ 1338 w 217"/>
                <a:gd name="T45" fmla="*/ 61 h 177"/>
                <a:gd name="T46" fmla="*/ 1319 w 217"/>
                <a:gd name="T47" fmla="*/ 20 h 177"/>
                <a:gd name="T48" fmla="*/ 1307 w 217"/>
                <a:gd name="T49" fmla="*/ 13 h 177"/>
                <a:gd name="T50" fmla="*/ 1297 w 217"/>
                <a:gd name="T51" fmla="*/ 13 h 177"/>
                <a:gd name="T52" fmla="*/ 1259 w 217"/>
                <a:gd name="T53" fmla="*/ 144 h 177"/>
                <a:gd name="T54" fmla="*/ 1245 w 217"/>
                <a:gd name="T55" fmla="*/ 182 h 177"/>
                <a:gd name="T56" fmla="*/ 1210 w 217"/>
                <a:gd name="T57" fmla="*/ 257 h 177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217" h="177">
                  <a:moveTo>
                    <a:pt x="17" y="40"/>
                  </a:moveTo>
                  <a:cubicBezTo>
                    <a:pt x="15" y="32"/>
                    <a:pt x="12" y="18"/>
                    <a:pt x="12" y="18"/>
                  </a:cubicBezTo>
                  <a:cubicBezTo>
                    <a:pt x="12" y="18"/>
                    <a:pt x="11" y="14"/>
                    <a:pt x="10" y="10"/>
                  </a:cubicBezTo>
                  <a:cubicBezTo>
                    <a:pt x="10" y="8"/>
                    <a:pt x="9" y="7"/>
                    <a:pt x="9" y="6"/>
                  </a:cubicBezTo>
                  <a:cubicBezTo>
                    <a:pt x="9" y="6"/>
                    <a:pt x="9" y="6"/>
                    <a:pt x="9" y="5"/>
                  </a:cubicBezTo>
                  <a:cubicBezTo>
                    <a:pt x="9" y="4"/>
                    <a:pt x="6" y="2"/>
                    <a:pt x="6" y="2"/>
                  </a:cubicBezTo>
                  <a:cubicBezTo>
                    <a:pt x="3" y="0"/>
                    <a:pt x="0" y="4"/>
                    <a:pt x="0" y="10"/>
                  </a:cubicBezTo>
                  <a:cubicBezTo>
                    <a:pt x="0" y="16"/>
                    <a:pt x="4" y="26"/>
                    <a:pt x="4" y="30"/>
                  </a:cubicBezTo>
                  <a:cubicBezTo>
                    <a:pt x="4" y="34"/>
                    <a:pt x="6" y="45"/>
                    <a:pt x="8" y="51"/>
                  </a:cubicBezTo>
                  <a:cubicBezTo>
                    <a:pt x="10" y="58"/>
                    <a:pt x="9" y="61"/>
                    <a:pt x="12" y="65"/>
                  </a:cubicBezTo>
                  <a:cubicBezTo>
                    <a:pt x="14" y="69"/>
                    <a:pt x="15" y="72"/>
                    <a:pt x="17" y="75"/>
                  </a:cubicBezTo>
                  <a:cubicBezTo>
                    <a:pt x="20" y="78"/>
                    <a:pt x="25" y="82"/>
                    <a:pt x="27" y="83"/>
                  </a:cubicBezTo>
                  <a:cubicBezTo>
                    <a:pt x="27" y="92"/>
                    <a:pt x="30" y="112"/>
                    <a:pt x="34" y="120"/>
                  </a:cubicBezTo>
                  <a:cubicBezTo>
                    <a:pt x="39" y="129"/>
                    <a:pt x="57" y="152"/>
                    <a:pt x="69" y="160"/>
                  </a:cubicBezTo>
                  <a:cubicBezTo>
                    <a:pt x="80" y="168"/>
                    <a:pt x="87" y="177"/>
                    <a:pt x="108" y="177"/>
                  </a:cubicBezTo>
                  <a:cubicBezTo>
                    <a:pt x="128" y="177"/>
                    <a:pt x="135" y="168"/>
                    <a:pt x="146" y="160"/>
                  </a:cubicBezTo>
                  <a:cubicBezTo>
                    <a:pt x="158" y="152"/>
                    <a:pt x="177" y="130"/>
                    <a:pt x="181" y="120"/>
                  </a:cubicBezTo>
                  <a:cubicBezTo>
                    <a:pt x="185" y="111"/>
                    <a:pt x="189" y="92"/>
                    <a:pt x="190" y="83"/>
                  </a:cubicBezTo>
                  <a:cubicBezTo>
                    <a:pt x="192" y="82"/>
                    <a:pt x="197" y="78"/>
                    <a:pt x="199" y="75"/>
                  </a:cubicBezTo>
                  <a:cubicBezTo>
                    <a:pt x="202" y="72"/>
                    <a:pt x="203" y="69"/>
                    <a:pt x="205" y="65"/>
                  </a:cubicBezTo>
                  <a:cubicBezTo>
                    <a:pt x="207" y="61"/>
                    <a:pt x="206" y="58"/>
                    <a:pt x="208" y="51"/>
                  </a:cubicBezTo>
                  <a:cubicBezTo>
                    <a:pt x="211" y="45"/>
                    <a:pt x="212" y="34"/>
                    <a:pt x="212" y="30"/>
                  </a:cubicBezTo>
                  <a:cubicBezTo>
                    <a:pt x="212" y="26"/>
                    <a:pt x="217" y="16"/>
                    <a:pt x="217" y="10"/>
                  </a:cubicBezTo>
                  <a:cubicBezTo>
                    <a:pt x="217" y="7"/>
                    <a:pt x="216" y="4"/>
                    <a:pt x="214" y="3"/>
                  </a:cubicBezTo>
                  <a:cubicBezTo>
                    <a:pt x="214" y="2"/>
                    <a:pt x="213" y="2"/>
                    <a:pt x="212" y="2"/>
                  </a:cubicBezTo>
                  <a:cubicBezTo>
                    <a:pt x="212" y="2"/>
                    <a:pt x="211" y="2"/>
                    <a:pt x="210" y="2"/>
                  </a:cubicBezTo>
                  <a:cubicBezTo>
                    <a:pt x="204" y="24"/>
                    <a:pt x="204" y="24"/>
                    <a:pt x="204" y="24"/>
                  </a:cubicBezTo>
                  <a:cubicBezTo>
                    <a:pt x="202" y="30"/>
                    <a:pt x="202" y="30"/>
                    <a:pt x="202" y="30"/>
                  </a:cubicBezTo>
                  <a:cubicBezTo>
                    <a:pt x="201" y="36"/>
                    <a:pt x="196" y="43"/>
                    <a:pt x="196" y="43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50" name="Freeform 252">
              <a:extLst>
                <a:ext uri="{FF2B5EF4-FFF2-40B4-BE49-F238E27FC236}">
                  <a16:creationId xmlns:a16="http://schemas.microsoft.com/office/drawing/2014/main" id="{80E2EB1E-8159-4FA5-BE2A-C8F1326E9E0C}"/>
                </a:ext>
              </a:extLst>
            </p:cNvPr>
            <p:cNvSpPr>
              <a:spLocks/>
            </p:cNvSpPr>
            <p:nvPr/>
          </p:nvSpPr>
          <p:spPr bwMode="auto">
            <a:xfrm>
              <a:off x="555" y="1122"/>
              <a:ext cx="1293" cy="2943"/>
            </a:xfrm>
            <a:custGeom>
              <a:avLst/>
              <a:gdLst>
                <a:gd name="T0" fmla="*/ 1466 w 820"/>
                <a:gd name="T1" fmla="*/ 693 h 1876"/>
                <a:gd name="T2" fmla="*/ 762 w 820"/>
                <a:gd name="T3" fmla="*/ 1903 h 1876"/>
                <a:gd name="T4" fmla="*/ 505 w 820"/>
                <a:gd name="T5" fmla="*/ 4215 h 1876"/>
                <a:gd name="T6" fmla="*/ 440 w 820"/>
                <a:gd name="T7" fmla="*/ 4899 h 1876"/>
                <a:gd name="T8" fmla="*/ 43 w 820"/>
                <a:gd name="T9" fmla="*/ 5602 h 1876"/>
                <a:gd name="T10" fmla="*/ 314 w 820"/>
                <a:gd name="T11" fmla="*/ 5431 h 1876"/>
                <a:gd name="T12" fmla="*/ 440 w 820"/>
                <a:gd name="T13" fmla="*/ 6049 h 1876"/>
                <a:gd name="T14" fmla="*/ 673 w 820"/>
                <a:gd name="T15" fmla="*/ 6070 h 1876"/>
                <a:gd name="T16" fmla="*/ 823 w 820"/>
                <a:gd name="T17" fmla="*/ 6015 h 1876"/>
                <a:gd name="T18" fmla="*/ 978 w 820"/>
                <a:gd name="T19" fmla="*/ 5431 h 1876"/>
                <a:gd name="T20" fmla="*/ 922 w 820"/>
                <a:gd name="T21" fmla="*/ 4634 h 1876"/>
                <a:gd name="T22" fmla="*/ 1310 w 820"/>
                <a:gd name="T23" fmla="*/ 2648 h 1876"/>
                <a:gd name="T24" fmla="*/ 1337 w 820"/>
                <a:gd name="T25" fmla="*/ 2397 h 1876"/>
                <a:gd name="T26" fmla="*/ 1490 w 820"/>
                <a:gd name="T27" fmla="*/ 3993 h 1876"/>
                <a:gd name="T28" fmla="*/ 1509 w 820"/>
                <a:gd name="T29" fmla="*/ 7317 h 1876"/>
                <a:gd name="T30" fmla="*/ 1616 w 820"/>
                <a:gd name="T31" fmla="*/ 9022 h 1876"/>
                <a:gd name="T32" fmla="*/ 1922 w 820"/>
                <a:gd name="T33" fmla="*/ 10595 h 1876"/>
                <a:gd name="T34" fmla="*/ 1564 w 820"/>
                <a:gd name="T35" fmla="*/ 11064 h 1876"/>
                <a:gd name="T36" fmla="*/ 1556 w 820"/>
                <a:gd name="T37" fmla="*/ 11188 h 1876"/>
                <a:gd name="T38" fmla="*/ 1651 w 820"/>
                <a:gd name="T39" fmla="*/ 11246 h 1876"/>
                <a:gd name="T40" fmla="*/ 1992 w 820"/>
                <a:gd name="T41" fmla="*/ 11289 h 1876"/>
                <a:gd name="T42" fmla="*/ 2359 w 820"/>
                <a:gd name="T43" fmla="*/ 11146 h 1876"/>
                <a:gd name="T44" fmla="*/ 2387 w 820"/>
                <a:gd name="T45" fmla="*/ 10501 h 1876"/>
                <a:gd name="T46" fmla="*/ 2419 w 820"/>
                <a:gd name="T47" fmla="*/ 8796 h 1876"/>
                <a:gd name="T48" fmla="*/ 2461 w 820"/>
                <a:gd name="T49" fmla="*/ 6572 h 1876"/>
                <a:gd name="T50" fmla="*/ 2603 w 820"/>
                <a:gd name="T51" fmla="*/ 6572 h 1876"/>
                <a:gd name="T52" fmla="*/ 2651 w 820"/>
                <a:gd name="T53" fmla="*/ 8796 h 1876"/>
                <a:gd name="T54" fmla="*/ 2682 w 820"/>
                <a:gd name="T55" fmla="*/ 10501 h 1876"/>
                <a:gd name="T56" fmla="*/ 2700 w 820"/>
                <a:gd name="T57" fmla="*/ 11146 h 1876"/>
                <a:gd name="T58" fmla="*/ 3073 w 820"/>
                <a:gd name="T59" fmla="*/ 11289 h 1876"/>
                <a:gd name="T60" fmla="*/ 3411 w 820"/>
                <a:gd name="T61" fmla="*/ 11254 h 1876"/>
                <a:gd name="T62" fmla="*/ 3513 w 820"/>
                <a:gd name="T63" fmla="*/ 11188 h 1876"/>
                <a:gd name="T64" fmla="*/ 3505 w 820"/>
                <a:gd name="T65" fmla="*/ 11064 h 1876"/>
                <a:gd name="T66" fmla="*/ 3141 w 820"/>
                <a:gd name="T67" fmla="*/ 10595 h 1876"/>
                <a:gd name="T68" fmla="*/ 3453 w 820"/>
                <a:gd name="T69" fmla="*/ 9022 h 1876"/>
                <a:gd name="T70" fmla="*/ 3560 w 820"/>
                <a:gd name="T71" fmla="*/ 7317 h 1876"/>
                <a:gd name="T72" fmla="*/ 3732 w 820"/>
                <a:gd name="T73" fmla="*/ 4725 h 1876"/>
                <a:gd name="T74" fmla="*/ 3704 w 820"/>
                <a:gd name="T75" fmla="*/ 2734 h 1876"/>
                <a:gd name="T76" fmla="*/ 3740 w 820"/>
                <a:gd name="T77" fmla="*/ 2519 h 1876"/>
                <a:gd name="T78" fmla="*/ 3849 w 820"/>
                <a:gd name="T79" fmla="*/ 3792 h 1876"/>
                <a:gd name="T80" fmla="*/ 4155 w 820"/>
                <a:gd name="T81" fmla="*/ 4973 h 1876"/>
                <a:gd name="T82" fmla="*/ 4180 w 820"/>
                <a:gd name="T83" fmla="*/ 5833 h 1876"/>
                <a:gd name="T84" fmla="*/ 4358 w 820"/>
                <a:gd name="T85" fmla="*/ 6110 h 1876"/>
                <a:gd name="T86" fmla="*/ 4521 w 820"/>
                <a:gd name="T87" fmla="*/ 6093 h 1876"/>
                <a:gd name="T88" fmla="*/ 4697 w 820"/>
                <a:gd name="T89" fmla="*/ 5626 h 1876"/>
                <a:gd name="T90" fmla="*/ 4991 w 820"/>
                <a:gd name="T91" fmla="*/ 5710 h 1876"/>
                <a:gd name="T92" fmla="*/ 4879 w 820"/>
                <a:gd name="T93" fmla="*/ 5215 h 1876"/>
                <a:gd name="T94" fmla="*/ 4587 w 820"/>
                <a:gd name="T95" fmla="*/ 4529 h 1876"/>
                <a:gd name="T96" fmla="*/ 4418 w 820"/>
                <a:gd name="T97" fmla="*/ 2788 h 1876"/>
                <a:gd name="T98" fmla="*/ 3888 w 820"/>
                <a:gd name="T99" fmla="*/ 788 h 1876"/>
                <a:gd name="T100" fmla="*/ 2988 w 820"/>
                <a:gd name="T101" fmla="*/ 0 h 187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820" h="1876">
                  <a:moveTo>
                    <a:pt x="337" y="1"/>
                  </a:moveTo>
                  <a:cubicBezTo>
                    <a:pt x="338" y="17"/>
                    <a:pt x="343" y="79"/>
                    <a:pt x="307" y="85"/>
                  </a:cubicBezTo>
                  <a:cubicBezTo>
                    <a:pt x="293" y="87"/>
                    <a:pt x="244" y="109"/>
                    <a:pt x="237" y="115"/>
                  </a:cubicBezTo>
                  <a:cubicBezTo>
                    <a:pt x="227" y="125"/>
                    <a:pt x="205" y="127"/>
                    <a:pt x="191" y="130"/>
                  </a:cubicBezTo>
                  <a:cubicBezTo>
                    <a:pt x="177" y="133"/>
                    <a:pt x="146" y="149"/>
                    <a:pt x="132" y="212"/>
                  </a:cubicBezTo>
                  <a:cubicBezTo>
                    <a:pt x="125" y="242"/>
                    <a:pt x="118" y="279"/>
                    <a:pt x="123" y="314"/>
                  </a:cubicBezTo>
                  <a:cubicBezTo>
                    <a:pt x="124" y="338"/>
                    <a:pt x="107" y="383"/>
                    <a:pt x="105" y="460"/>
                  </a:cubicBezTo>
                  <a:cubicBezTo>
                    <a:pt x="106" y="488"/>
                    <a:pt x="103" y="508"/>
                    <a:pt x="99" y="521"/>
                  </a:cubicBezTo>
                  <a:cubicBezTo>
                    <a:pt x="83" y="560"/>
                    <a:pt x="83" y="669"/>
                    <a:pt x="82" y="696"/>
                  </a:cubicBezTo>
                  <a:cubicBezTo>
                    <a:pt x="81" y="713"/>
                    <a:pt x="81" y="736"/>
                    <a:pt x="78" y="748"/>
                  </a:cubicBezTo>
                  <a:cubicBezTo>
                    <a:pt x="75" y="760"/>
                    <a:pt x="78" y="771"/>
                    <a:pt x="74" y="781"/>
                  </a:cubicBezTo>
                  <a:cubicBezTo>
                    <a:pt x="71" y="791"/>
                    <a:pt x="73" y="805"/>
                    <a:pt x="71" y="809"/>
                  </a:cubicBezTo>
                  <a:cubicBezTo>
                    <a:pt x="64" y="815"/>
                    <a:pt x="39" y="852"/>
                    <a:pt x="33" y="861"/>
                  </a:cubicBezTo>
                  <a:cubicBezTo>
                    <a:pt x="26" y="869"/>
                    <a:pt x="19" y="894"/>
                    <a:pt x="16" y="899"/>
                  </a:cubicBezTo>
                  <a:cubicBezTo>
                    <a:pt x="12" y="904"/>
                    <a:pt x="11" y="915"/>
                    <a:pt x="7" y="925"/>
                  </a:cubicBezTo>
                  <a:cubicBezTo>
                    <a:pt x="4" y="935"/>
                    <a:pt x="0" y="944"/>
                    <a:pt x="13" y="943"/>
                  </a:cubicBezTo>
                  <a:cubicBezTo>
                    <a:pt x="23" y="942"/>
                    <a:pt x="34" y="925"/>
                    <a:pt x="36" y="913"/>
                  </a:cubicBezTo>
                  <a:cubicBezTo>
                    <a:pt x="39" y="912"/>
                    <a:pt x="45" y="904"/>
                    <a:pt x="51" y="897"/>
                  </a:cubicBezTo>
                  <a:cubicBezTo>
                    <a:pt x="50" y="903"/>
                    <a:pt x="55" y="909"/>
                    <a:pt x="60" y="929"/>
                  </a:cubicBezTo>
                  <a:cubicBezTo>
                    <a:pt x="60" y="936"/>
                    <a:pt x="65" y="952"/>
                    <a:pt x="65" y="960"/>
                  </a:cubicBezTo>
                  <a:cubicBezTo>
                    <a:pt x="64" y="968"/>
                    <a:pt x="69" y="988"/>
                    <a:pt x="71" y="999"/>
                  </a:cubicBezTo>
                  <a:cubicBezTo>
                    <a:pt x="74" y="1009"/>
                    <a:pt x="83" y="1010"/>
                    <a:pt x="89" y="1006"/>
                  </a:cubicBezTo>
                  <a:cubicBezTo>
                    <a:pt x="89" y="1006"/>
                    <a:pt x="89" y="1015"/>
                    <a:pt x="98" y="1017"/>
                  </a:cubicBezTo>
                  <a:cubicBezTo>
                    <a:pt x="107" y="1018"/>
                    <a:pt x="109" y="1002"/>
                    <a:pt x="109" y="1002"/>
                  </a:cubicBezTo>
                  <a:cubicBezTo>
                    <a:pt x="109" y="1002"/>
                    <a:pt x="109" y="1008"/>
                    <a:pt x="115" y="1009"/>
                  </a:cubicBezTo>
                  <a:cubicBezTo>
                    <a:pt x="125" y="1009"/>
                    <a:pt x="127" y="989"/>
                    <a:pt x="127" y="989"/>
                  </a:cubicBezTo>
                  <a:cubicBezTo>
                    <a:pt x="127" y="991"/>
                    <a:pt x="128" y="993"/>
                    <a:pt x="133" y="993"/>
                  </a:cubicBezTo>
                  <a:cubicBezTo>
                    <a:pt x="138" y="993"/>
                    <a:pt x="142" y="972"/>
                    <a:pt x="144" y="963"/>
                  </a:cubicBezTo>
                  <a:cubicBezTo>
                    <a:pt x="147" y="954"/>
                    <a:pt x="150" y="946"/>
                    <a:pt x="151" y="940"/>
                  </a:cubicBezTo>
                  <a:cubicBezTo>
                    <a:pt x="152" y="933"/>
                    <a:pt x="152" y="929"/>
                    <a:pt x="158" y="897"/>
                  </a:cubicBezTo>
                  <a:cubicBezTo>
                    <a:pt x="164" y="865"/>
                    <a:pt x="146" y="832"/>
                    <a:pt x="148" y="821"/>
                  </a:cubicBezTo>
                  <a:cubicBezTo>
                    <a:pt x="151" y="811"/>
                    <a:pt x="141" y="794"/>
                    <a:pt x="143" y="792"/>
                  </a:cubicBezTo>
                  <a:cubicBezTo>
                    <a:pt x="144" y="789"/>
                    <a:pt x="147" y="777"/>
                    <a:pt x="149" y="765"/>
                  </a:cubicBezTo>
                  <a:cubicBezTo>
                    <a:pt x="151" y="753"/>
                    <a:pt x="194" y="650"/>
                    <a:pt x="198" y="626"/>
                  </a:cubicBezTo>
                  <a:cubicBezTo>
                    <a:pt x="206" y="582"/>
                    <a:pt x="205" y="563"/>
                    <a:pt x="201" y="532"/>
                  </a:cubicBezTo>
                  <a:cubicBezTo>
                    <a:pt x="202" y="509"/>
                    <a:pt x="211" y="448"/>
                    <a:pt x="212" y="437"/>
                  </a:cubicBezTo>
                  <a:cubicBezTo>
                    <a:pt x="213" y="435"/>
                    <a:pt x="213" y="424"/>
                    <a:pt x="215" y="416"/>
                  </a:cubicBezTo>
                  <a:cubicBezTo>
                    <a:pt x="215" y="412"/>
                    <a:pt x="216" y="404"/>
                    <a:pt x="216" y="395"/>
                  </a:cubicBezTo>
                  <a:cubicBezTo>
                    <a:pt x="216" y="396"/>
                    <a:pt x="216" y="396"/>
                    <a:pt x="216" y="396"/>
                  </a:cubicBezTo>
                  <a:cubicBezTo>
                    <a:pt x="217" y="406"/>
                    <a:pt x="220" y="424"/>
                    <a:pt x="221" y="451"/>
                  </a:cubicBezTo>
                  <a:cubicBezTo>
                    <a:pt x="220" y="475"/>
                    <a:pt x="231" y="516"/>
                    <a:pt x="233" y="537"/>
                  </a:cubicBezTo>
                  <a:cubicBezTo>
                    <a:pt x="230" y="544"/>
                    <a:pt x="241" y="659"/>
                    <a:pt x="241" y="659"/>
                  </a:cubicBezTo>
                  <a:cubicBezTo>
                    <a:pt x="237" y="666"/>
                    <a:pt x="217" y="753"/>
                    <a:pt x="217" y="780"/>
                  </a:cubicBezTo>
                  <a:cubicBezTo>
                    <a:pt x="214" y="793"/>
                    <a:pt x="219" y="811"/>
                    <a:pt x="218" y="841"/>
                  </a:cubicBezTo>
                  <a:cubicBezTo>
                    <a:pt x="216" y="877"/>
                    <a:pt x="184" y="1023"/>
                    <a:pt x="244" y="1208"/>
                  </a:cubicBezTo>
                  <a:cubicBezTo>
                    <a:pt x="247" y="1218"/>
                    <a:pt x="248" y="1255"/>
                    <a:pt x="252" y="1275"/>
                  </a:cubicBezTo>
                  <a:cubicBezTo>
                    <a:pt x="253" y="1281"/>
                    <a:pt x="263" y="1304"/>
                    <a:pt x="264" y="1335"/>
                  </a:cubicBezTo>
                  <a:cubicBezTo>
                    <a:pt x="265" y="1387"/>
                    <a:pt x="259" y="1453"/>
                    <a:pt x="261" y="1490"/>
                  </a:cubicBezTo>
                  <a:cubicBezTo>
                    <a:pt x="263" y="1549"/>
                    <a:pt x="288" y="1604"/>
                    <a:pt x="298" y="1642"/>
                  </a:cubicBezTo>
                  <a:cubicBezTo>
                    <a:pt x="307" y="1681"/>
                    <a:pt x="311" y="1711"/>
                    <a:pt x="309" y="1719"/>
                  </a:cubicBezTo>
                  <a:cubicBezTo>
                    <a:pt x="307" y="1726"/>
                    <a:pt x="306" y="1738"/>
                    <a:pt x="311" y="1749"/>
                  </a:cubicBezTo>
                  <a:cubicBezTo>
                    <a:pt x="312" y="1750"/>
                    <a:pt x="294" y="1788"/>
                    <a:pt x="285" y="1795"/>
                  </a:cubicBezTo>
                  <a:cubicBezTo>
                    <a:pt x="276" y="1802"/>
                    <a:pt x="273" y="1808"/>
                    <a:pt x="266" y="1812"/>
                  </a:cubicBezTo>
                  <a:cubicBezTo>
                    <a:pt x="259" y="1816"/>
                    <a:pt x="256" y="1819"/>
                    <a:pt x="253" y="1827"/>
                  </a:cubicBezTo>
                  <a:cubicBezTo>
                    <a:pt x="251" y="1833"/>
                    <a:pt x="244" y="1841"/>
                    <a:pt x="249" y="1846"/>
                  </a:cubicBezTo>
                  <a:cubicBezTo>
                    <a:pt x="250" y="1847"/>
                    <a:pt x="250" y="1847"/>
                    <a:pt x="251" y="1848"/>
                  </a:cubicBezTo>
                  <a:cubicBezTo>
                    <a:pt x="252" y="1847"/>
                    <a:pt x="252" y="1847"/>
                    <a:pt x="252" y="1847"/>
                  </a:cubicBezTo>
                  <a:cubicBezTo>
                    <a:pt x="251" y="1850"/>
                    <a:pt x="251" y="1851"/>
                    <a:pt x="252" y="1853"/>
                  </a:cubicBezTo>
                  <a:cubicBezTo>
                    <a:pt x="255" y="1858"/>
                    <a:pt x="260" y="1859"/>
                    <a:pt x="267" y="1858"/>
                  </a:cubicBezTo>
                  <a:cubicBezTo>
                    <a:pt x="267" y="1857"/>
                    <a:pt x="267" y="1857"/>
                    <a:pt x="267" y="1857"/>
                  </a:cubicBezTo>
                  <a:cubicBezTo>
                    <a:pt x="268" y="1859"/>
                    <a:pt x="268" y="1861"/>
                    <a:pt x="270" y="1863"/>
                  </a:cubicBezTo>
                  <a:cubicBezTo>
                    <a:pt x="274" y="1869"/>
                    <a:pt x="288" y="1872"/>
                    <a:pt x="294" y="1866"/>
                  </a:cubicBezTo>
                  <a:cubicBezTo>
                    <a:pt x="302" y="1871"/>
                    <a:pt x="317" y="1871"/>
                    <a:pt x="322" y="1864"/>
                  </a:cubicBezTo>
                  <a:cubicBezTo>
                    <a:pt x="326" y="1876"/>
                    <a:pt x="344" y="1874"/>
                    <a:pt x="354" y="1872"/>
                  </a:cubicBezTo>
                  <a:cubicBezTo>
                    <a:pt x="364" y="1870"/>
                    <a:pt x="368" y="1864"/>
                    <a:pt x="374" y="1859"/>
                  </a:cubicBezTo>
                  <a:cubicBezTo>
                    <a:pt x="380" y="1855"/>
                    <a:pt x="384" y="1851"/>
                    <a:pt x="382" y="1840"/>
                  </a:cubicBezTo>
                  <a:cubicBezTo>
                    <a:pt x="381" y="1829"/>
                    <a:pt x="382" y="1829"/>
                    <a:pt x="384" y="1816"/>
                  </a:cubicBezTo>
                  <a:cubicBezTo>
                    <a:pt x="384" y="1808"/>
                    <a:pt x="391" y="1806"/>
                    <a:pt x="392" y="1793"/>
                  </a:cubicBezTo>
                  <a:cubicBezTo>
                    <a:pt x="393" y="1783"/>
                    <a:pt x="385" y="1740"/>
                    <a:pt x="386" y="1734"/>
                  </a:cubicBezTo>
                  <a:cubicBezTo>
                    <a:pt x="388" y="1720"/>
                    <a:pt x="378" y="1709"/>
                    <a:pt x="375" y="1687"/>
                  </a:cubicBezTo>
                  <a:cubicBezTo>
                    <a:pt x="372" y="1665"/>
                    <a:pt x="381" y="1589"/>
                    <a:pt x="381" y="1575"/>
                  </a:cubicBezTo>
                  <a:cubicBezTo>
                    <a:pt x="381" y="1549"/>
                    <a:pt x="395" y="1506"/>
                    <a:pt x="391" y="1452"/>
                  </a:cubicBezTo>
                  <a:cubicBezTo>
                    <a:pt x="389" y="1421"/>
                    <a:pt x="374" y="1327"/>
                    <a:pt x="374" y="1305"/>
                  </a:cubicBezTo>
                  <a:cubicBezTo>
                    <a:pt x="374" y="1302"/>
                    <a:pt x="373" y="1278"/>
                    <a:pt x="374" y="1274"/>
                  </a:cubicBezTo>
                  <a:cubicBezTo>
                    <a:pt x="378" y="1260"/>
                    <a:pt x="398" y="1087"/>
                    <a:pt x="398" y="1085"/>
                  </a:cubicBezTo>
                  <a:cubicBezTo>
                    <a:pt x="401" y="1065"/>
                    <a:pt x="409" y="929"/>
                    <a:pt x="409" y="929"/>
                  </a:cubicBezTo>
                  <a:cubicBezTo>
                    <a:pt x="411" y="929"/>
                    <a:pt x="411" y="929"/>
                    <a:pt x="411" y="929"/>
                  </a:cubicBezTo>
                  <a:cubicBezTo>
                    <a:pt x="411" y="929"/>
                    <a:pt x="419" y="1065"/>
                    <a:pt x="421" y="1085"/>
                  </a:cubicBezTo>
                  <a:cubicBezTo>
                    <a:pt x="421" y="1087"/>
                    <a:pt x="441" y="1260"/>
                    <a:pt x="446" y="1274"/>
                  </a:cubicBezTo>
                  <a:cubicBezTo>
                    <a:pt x="447" y="1278"/>
                    <a:pt x="446" y="1302"/>
                    <a:pt x="446" y="1305"/>
                  </a:cubicBezTo>
                  <a:cubicBezTo>
                    <a:pt x="446" y="1327"/>
                    <a:pt x="431" y="1421"/>
                    <a:pt x="429" y="1452"/>
                  </a:cubicBezTo>
                  <a:cubicBezTo>
                    <a:pt x="425" y="1506"/>
                    <a:pt x="439" y="1549"/>
                    <a:pt x="439" y="1575"/>
                  </a:cubicBezTo>
                  <a:cubicBezTo>
                    <a:pt x="439" y="1589"/>
                    <a:pt x="448" y="1665"/>
                    <a:pt x="445" y="1687"/>
                  </a:cubicBezTo>
                  <a:cubicBezTo>
                    <a:pt x="441" y="1709"/>
                    <a:pt x="432" y="1720"/>
                    <a:pt x="434" y="1734"/>
                  </a:cubicBezTo>
                  <a:cubicBezTo>
                    <a:pt x="435" y="1740"/>
                    <a:pt x="427" y="1783"/>
                    <a:pt x="428" y="1793"/>
                  </a:cubicBezTo>
                  <a:cubicBezTo>
                    <a:pt x="429" y="1806"/>
                    <a:pt x="435" y="1808"/>
                    <a:pt x="436" y="1816"/>
                  </a:cubicBezTo>
                  <a:cubicBezTo>
                    <a:pt x="437" y="1829"/>
                    <a:pt x="439" y="1829"/>
                    <a:pt x="437" y="1840"/>
                  </a:cubicBezTo>
                  <a:cubicBezTo>
                    <a:pt x="436" y="1851"/>
                    <a:pt x="440" y="1855"/>
                    <a:pt x="446" y="1859"/>
                  </a:cubicBezTo>
                  <a:cubicBezTo>
                    <a:pt x="451" y="1864"/>
                    <a:pt x="456" y="1870"/>
                    <a:pt x="466" y="1872"/>
                  </a:cubicBezTo>
                  <a:cubicBezTo>
                    <a:pt x="476" y="1874"/>
                    <a:pt x="493" y="1876"/>
                    <a:pt x="497" y="1864"/>
                  </a:cubicBezTo>
                  <a:cubicBezTo>
                    <a:pt x="503" y="1871"/>
                    <a:pt x="518" y="1871"/>
                    <a:pt x="526" y="1866"/>
                  </a:cubicBezTo>
                  <a:cubicBezTo>
                    <a:pt x="531" y="1872"/>
                    <a:pt x="546" y="1869"/>
                    <a:pt x="550" y="1863"/>
                  </a:cubicBezTo>
                  <a:cubicBezTo>
                    <a:pt x="552" y="1861"/>
                    <a:pt x="552" y="1859"/>
                    <a:pt x="552" y="1858"/>
                  </a:cubicBezTo>
                  <a:cubicBezTo>
                    <a:pt x="553" y="1858"/>
                    <a:pt x="553" y="1858"/>
                    <a:pt x="553" y="1858"/>
                  </a:cubicBezTo>
                  <a:cubicBezTo>
                    <a:pt x="559" y="1859"/>
                    <a:pt x="567" y="1857"/>
                    <a:pt x="568" y="1853"/>
                  </a:cubicBezTo>
                  <a:cubicBezTo>
                    <a:pt x="569" y="1851"/>
                    <a:pt x="569" y="1850"/>
                    <a:pt x="568" y="1847"/>
                  </a:cubicBezTo>
                  <a:cubicBezTo>
                    <a:pt x="568" y="1848"/>
                    <a:pt x="568" y="1848"/>
                    <a:pt x="568" y="1848"/>
                  </a:cubicBezTo>
                  <a:cubicBezTo>
                    <a:pt x="569" y="1847"/>
                    <a:pt x="570" y="1847"/>
                    <a:pt x="571" y="1846"/>
                  </a:cubicBezTo>
                  <a:cubicBezTo>
                    <a:pt x="576" y="1841"/>
                    <a:pt x="569" y="1833"/>
                    <a:pt x="567" y="1827"/>
                  </a:cubicBezTo>
                  <a:cubicBezTo>
                    <a:pt x="564" y="1819"/>
                    <a:pt x="560" y="1816"/>
                    <a:pt x="553" y="1812"/>
                  </a:cubicBezTo>
                  <a:cubicBezTo>
                    <a:pt x="546" y="1808"/>
                    <a:pt x="544" y="1802"/>
                    <a:pt x="535" y="1795"/>
                  </a:cubicBezTo>
                  <a:cubicBezTo>
                    <a:pt x="525" y="1788"/>
                    <a:pt x="508" y="1750"/>
                    <a:pt x="508" y="1749"/>
                  </a:cubicBezTo>
                  <a:cubicBezTo>
                    <a:pt x="514" y="1738"/>
                    <a:pt x="512" y="1726"/>
                    <a:pt x="511" y="1719"/>
                  </a:cubicBezTo>
                  <a:cubicBezTo>
                    <a:pt x="509" y="1711"/>
                    <a:pt x="513" y="1681"/>
                    <a:pt x="522" y="1642"/>
                  </a:cubicBezTo>
                  <a:cubicBezTo>
                    <a:pt x="532" y="1604"/>
                    <a:pt x="557" y="1549"/>
                    <a:pt x="559" y="1490"/>
                  </a:cubicBezTo>
                  <a:cubicBezTo>
                    <a:pt x="561" y="1453"/>
                    <a:pt x="555" y="1387"/>
                    <a:pt x="556" y="1335"/>
                  </a:cubicBezTo>
                  <a:cubicBezTo>
                    <a:pt x="557" y="1304"/>
                    <a:pt x="567" y="1281"/>
                    <a:pt x="568" y="1275"/>
                  </a:cubicBezTo>
                  <a:cubicBezTo>
                    <a:pt x="572" y="1255"/>
                    <a:pt x="572" y="1218"/>
                    <a:pt x="576" y="1208"/>
                  </a:cubicBezTo>
                  <a:cubicBezTo>
                    <a:pt x="636" y="1023"/>
                    <a:pt x="603" y="877"/>
                    <a:pt x="602" y="841"/>
                  </a:cubicBezTo>
                  <a:cubicBezTo>
                    <a:pt x="602" y="841"/>
                    <a:pt x="602" y="841"/>
                    <a:pt x="602" y="841"/>
                  </a:cubicBezTo>
                  <a:cubicBezTo>
                    <a:pt x="601" y="811"/>
                    <a:pt x="606" y="793"/>
                    <a:pt x="604" y="780"/>
                  </a:cubicBezTo>
                  <a:cubicBezTo>
                    <a:pt x="603" y="753"/>
                    <a:pt x="583" y="666"/>
                    <a:pt x="579" y="659"/>
                  </a:cubicBezTo>
                  <a:cubicBezTo>
                    <a:pt x="579" y="659"/>
                    <a:pt x="590" y="544"/>
                    <a:pt x="587" y="537"/>
                  </a:cubicBezTo>
                  <a:cubicBezTo>
                    <a:pt x="589" y="516"/>
                    <a:pt x="600" y="475"/>
                    <a:pt x="599" y="451"/>
                  </a:cubicBezTo>
                  <a:cubicBezTo>
                    <a:pt x="600" y="424"/>
                    <a:pt x="603" y="406"/>
                    <a:pt x="604" y="396"/>
                  </a:cubicBezTo>
                  <a:cubicBezTo>
                    <a:pt x="604" y="395"/>
                    <a:pt x="604" y="395"/>
                    <a:pt x="604" y="395"/>
                  </a:cubicBezTo>
                  <a:cubicBezTo>
                    <a:pt x="604" y="404"/>
                    <a:pt x="605" y="412"/>
                    <a:pt x="605" y="416"/>
                  </a:cubicBezTo>
                  <a:cubicBezTo>
                    <a:pt x="607" y="424"/>
                    <a:pt x="607" y="435"/>
                    <a:pt x="608" y="437"/>
                  </a:cubicBezTo>
                  <a:cubicBezTo>
                    <a:pt x="609" y="448"/>
                    <a:pt x="618" y="509"/>
                    <a:pt x="619" y="532"/>
                  </a:cubicBezTo>
                  <a:cubicBezTo>
                    <a:pt x="615" y="563"/>
                    <a:pt x="614" y="582"/>
                    <a:pt x="623" y="626"/>
                  </a:cubicBezTo>
                  <a:cubicBezTo>
                    <a:pt x="626" y="650"/>
                    <a:pt x="669" y="753"/>
                    <a:pt x="671" y="765"/>
                  </a:cubicBezTo>
                  <a:cubicBezTo>
                    <a:pt x="673" y="777"/>
                    <a:pt x="676" y="789"/>
                    <a:pt x="677" y="792"/>
                  </a:cubicBezTo>
                  <a:cubicBezTo>
                    <a:pt x="679" y="794"/>
                    <a:pt x="669" y="811"/>
                    <a:pt x="672" y="821"/>
                  </a:cubicBezTo>
                  <a:cubicBezTo>
                    <a:pt x="674" y="832"/>
                    <a:pt x="656" y="865"/>
                    <a:pt x="662" y="897"/>
                  </a:cubicBezTo>
                  <a:cubicBezTo>
                    <a:pt x="668" y="929"/>
                    <a:pt x="668" y="933"/>
                    <a:pt x="669" y="940"/>
                  </a:cubicBezTo>
                  <a:cubicBezTo>
                    <a:pt x="670" y="946"/>
                    <a:pt x="673" y="954"/>
                    <a:pt x="676" y="963"/>
                  </a:cubicBezTo>
                  <a:cubicBezTo>
                    <a:pt x="678" y="972"/>
                    <a:pt x="682" y="993"/>
                    <a:pt x="687" y="993"/>
                  </a:cubicBezTo>
                  <a:cubicBezTo>
                    <a:pt x="692" y="993"/>
                    <a:pt x="693" y="991"/>
                    <a:pt x="693" y="989"/>
                  </a:cubicBezTo>
                  <a:cubicBezTo>
                    <a:pt x="693" y="989"/>
                    <a:pt x="695" y="1009"/>
                    <a:pt x="705" y="1009"/>
                  </a:cubicBezTo>
                  <a:cubicBezTo>
                    <a:pt x="711" y="1008"/>
                    <a:pt x="711" y="1002"/>
                    <a:pt x="711" y="1002"/>
                  </a:cubicBezTo>
                  <a:cubicBezTo>
                    <a:pt x="711" y="1002"/>
                    <a:pt x="713" y="1018"/>
                    <a:pt x="722" y="1017"/>
                  </a:cubicBezTo>
                  <a:cubicBezTo>
                    <a:pt x="731" y="1015"/>
                    <a:pt x="731" y="1006"/>
                    <a:pt x="731" y="1006"/>
                  </a:cubicBezTo>
                  <a:cubicBezTo>
                    <a:pt x="737" y="1010"/>
                    <a:pt x="746" y="1009"/>
                    <a:pt x="749" y="999"/>
                  </a:cubicBezTo>
                  <a:cubicBezTo>
                    <a:pt x="751" y="988"/>
                    <a:pt x="756" y="968"/>
                    <a:pt x="755" y="960"/>
                  </a:cubicBezTo>
                  <a:cubicBezTo>
                    <a:pt x="755" y="952"/>
                    <a:pt x="760" y="936"/>
                    <a:pt x="760" y="929"/>
                  </a:cubicBezTo>
                  <a:cubicBezTo>
                    <a:pt x="765" y="909"/>
                    <a:pt x="770" y="903"/>
                    <a:pt x="769" y="897"/>
                  </a:cubicBezTo>
                  <a:cubicBezTo>
                    <a:pt x="775" y="904"/>
                    <a:pt x="781" y="912"/>
                    <a:pt x="784" y="913"/>
                  </a:cubicBezTo>
                  <a:cubicBezTo>
                    <a:pt x="786" y="925"/>
                    <a:pt x="797" y="942"/>
                    <a:pt x="807" y="943"/>
                  </a:cubicBezTo>
                  <a:cubicBezTo>
                    <a:pt x="820" y="944"/>
                    <a:pt x="816" y="935"/>
                    <a:pt x="813" y="925"/>
                  </a:cubicBezTo>
                  <a:cubicBezTo>
                    <a:pt x="809" y="915"/>
                    <a:pt x="808" y="904"/>
                    <a:pt x="804" y="899"/>
                  </a:cubicBezTo>
                  <a:cubicBezTo>
                    <a:pt x="801" y="894"/>
                    <a:pt x="795" y="869"/>
                    <a:pt x="789" y="861"/>
                  </a:cubicBezTo>
                  <a:cubicBezTo>
                    <a:pt x="782" y="852"/>
                    <a:pt x="757" y="815"/>
                    <a:pt x="751" y="809"/>
                  </a:cubicBezTo>
                  <a:cubicBezTo>
                    <a:pt x="748" y="805"/>
                    <a:pt x="750" y="791"/>
                    <a:pt x="747" y="781"/>
                  </a:cubicBezTo>
                  <a:cubicBezTo>
                    <a:pt x="744" y="771"/>
                    <a:pt x="745" y="760"/>
                    <a:pt x="742" y="748"/>
                  </a:cubicBezTo>
                  <a:cubicBezTo>
                    <a:pt x="739" y="736"/>
                    <a:pt x="739" y="713"/>
                    <a:pt x="738" y="696"/>
                  </a:cubicBezTo>
                  <a:cubicBezTo>
                    <a:pt x="737" y="669"/>
                    <a:pt x="737" y="560"/>
                    <a:pt x="721" y="521"/>
                  </a:cubicBezTo>
                  <a:cubicBezTo>
                    <a:pt x="717" y="508"/>
                    <a:pt x="714" y="488"/>
                    <a:pt x="715" y="460"/>
                  </a:cubicBezTo>
                  <a:cubicBezTo>
                    <a:pt x="713" y="383"/>
                    <a:pt x="696" y="338"/>
                    <a:pt x="697" y="314"/>
                  </a:cubicBezTo>
                  <a:cubicBezTo>
                    <a:pt x="702" y="279"/>
                    <a:pt x="695" y="242"/>
                    <a:pt x="688" y="212"/>
                  </a:cubicBezTo>
                  <a:cubicBezTo>
                    <a:pt x="674" y="149"/>
                    <a:pt x="643" y="133"/>
                    <a:pt x="629" y="130"/>
                  </a:cubicBezTo>
                  <a:cubicBezTo>
                    <a:pt x="615" y="127"/>
                    <a:pt x="593" y="125"/>
                    <a:pt x="583" y="115"/>
                  </a:cubicBezTo>
                  <a:cubicBezTo>
                    <a:pt x="576" y="109"/>
                    <a:pt x="527" y="87"/>
                    <a:pt x="513" y="85"/>
                  </a:cubicBezTo>
                  <a:cubicBezTo>
                    <a:pt x="476" y="78"/>
                    <a:pt x="483" y="13"/>
                    <a:pt x="483" y="0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51" name="Oval 253">
              <a:extLst>
                <a:ext uri="{FF2B5EF4-FFF2-40B4-BE49-F238E27FC236}">
                  <a16:creationId xmlns:a16="http://schemas.microsoft.com/office/drawing/2014/main" id="{E5A9EDD2-CD06-491F-83B1-A329ACA2AA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65" y="970"/>
              <a:ext cx="6" cy="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052" name="Oval 254">
              <a:extLst>
                <a:ext uri="{FF2B5EF4-FFF2-40B4-BE49-F238E27FC236}">
                  <a16:creationId xmlns:a16="http://schemas.microsoft.com/office/drawing/2014/main" id="{9459A9EF-411B-4804-AC7F-CDF22B3B16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24" y="970"/>
              <a:ext cx="7" cy="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053" name="Freeform 255">
              <a:extLst>
                <a:ext uri="{FF2B5EF4-FFF2-40B4-BE49-F238E27FC236}">
                  <a16:creationId xmlns:a16="http://schemas.microsoft.com/office/drawing/2014/main" id="{30F480BC-2846-435F-A9E8-76FCE2F8F97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4" y="2178"/>
              <a:ext cx="44" cy="33"/>
            </a:xfrm>
            <a:custGeom>
              <a:avLst/>
              <a:gdLst>
                <a:gd name="T0" fmla="*/ 0 w 28"/>
                <a:gd name="T1" fmla="*/ 86 h 21"/>
                <a:gd name="T2" fmla="*/ 135 w 28"/>
                <a:gd name="T3" fmla="*/ 129 h 21"/>
                <a:gd name="T4" fmla="*/ 0 w 28"/>
                <a:gd name="T5" fmla="*/ 77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8" h="21">
                  <a:moveTo>
                    <a:pt x="0" y="14"/>
                  </a:moveTo>
                  <a:cubicBezTo>
                    <a:pt x="6" y="8"/>
                    <a:pt x="18" y="11"/>
                    <a:pt x="22" y="21"/>
                  </a:cubicBezTo>
                  <a:cubicBezTo>
                    <a:pt x="28" y="13"/>
                    <a:pt x="4" y="0"/>
                    <a:pt x="0" y="1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54" name="Freeform 256">
              <a:extLst>
                <a:ext uri="{FF2B5EF4-FFF2-40B4-BE49-F238E27FC236}">
                  <a16:creationId xmlns:a16="http://schemas.microsoft.com/office/drawing/2014/main" id="{97F9285F-EF15-46C4-AAC6-3CE1D80164DE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7" y="1552"/>
              <a:ext cx="33" cy="39"/>
            </a:xfrm>
            <a:custGeom>
              <a:avLst/>
              <a:gdLst>
                <a:gd name="T0" fmla="*/ 0 w 21"/>
                <a:gd name="T1" fmla="*/ 148 h 25"/>
                <a:gd name="T2" fmla="*/ 0 w 21"/>
                <a:gd name="T3" fmla="*/ 148 h 25"/>
                <a:gd name="T4" fmla="*/ 129 w 21"/>
                <a:gd name="T5" fmla="*/ 8 h 25"/>
                <a:gd name="T6" fmla="*/ 121 w 21"/>
                <a:gd name="T7" fmla="*/ 0 h 25"/>
                <a:gd name="T8" fmla="*/ 0 w 21"/>
                <a:gd name="T9" fmla="*/ 148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25">
                  <a:moveTo>
                    <a:pt x="0" y="25"/>
                  </a:moveTo>
                  <a:cubicBezTo>
                    <a:pt x="0" y="25"/>
                    <a:pt x="0" y="25"/>
                    <a:pt x="0" y="25"/>
                  </a:cubicBezTo>
                  <a:cubicBezTo>
                    <a:pt x="8" y="20"/>
                    <a:pt x="16" y="12"/>
                    <a:pt x="21" y="1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14" y="11"/>
                    <a:pt x="8" y="20"/>
                    <a:pt x="0" y="25"/>
                  </a:cubicBezTo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55" name="Freeform 257">
              <a:extLst>
                <a:ext uri="{FF2B5EF4-FFF2-40B4-BE49-F238E27FC236}">
                  <a16:creationId xmlns:a16="http://schemas.microsoft.com/office/drawing/2014/main" id="{9E6255E0-DF5F-4670-8B69-772554A66E56}"/>
                </a:ext>
              </a:extLst>
            </p:cNvPr>
            <p:cNvSpPr>
              <a:spLocks/>
            </p:cNvSpPr>
            <p:nvPr/>
          </p:nvSpPr>
          <p:spPr bwMode="auto">
            <a:xfrm>
              <a:off x="883" y="1552"/>
              <a:ext cx="33" cy="39"/>
            </a:xfrm>
            <a:custGeom>
              <a:avLst/>
              <a:gdLst>
                <a:gd name="T0" fmla="*/ 0 w 21"/>
                <a:gd name="T1" fmla="*/ 8 h 25"/>
                <a:gd name="T2" fmla="*/ 129 w 21"/>
                <a:gd name="T3" fmla="*/ 148 h 25"/>
                <a:gd name="T4" fmla="*/ 8 w 21"/>
                <a:gd name="T5" fmla="*/ 0 h 25"/>
                <a:gd name="T6" fmla="*/ 0 w 21"/>
                <a:gd name="T7" fmla="*/ 8 h 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" h="25">
                  <a:moveTo>
                    <a:pt x="0" y="1"/>
                  </a:moveTo>
                  <a:cubicBezTo>
                    <a:pt x="5" y="12"/>
                    <a:pt x="13" y="20"/>
                    <a:pt x="21" y="25"/>
                  </a:cubicBezTo>
                  <a:cubicBezTo>
                    <a:pt x="13" y="20"/>
                    <a:pt x="7" y="11"/>
                    <a:pt x="1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56" name="Freeform 258">
              <a:extLst>
                <a:ext uri="{FF2B5EF4-FFF2-40B4-BE49-F238E27FC236}">
                  <a16:creationId xmlns:a16="http://schemas.microsoft.com/office/drawing/2014/main" id="{A070AE7F-DDBA-47EE-AD78-FC75BEC880B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0" y="1105"/>
              <a:ext cx="52" cy="3"/>
            </a:xfrm>
            <a:custGeom>
              <a:avLst/>
              <a:gdLst>
                <a:gd name="T0" fmla="*/ 203 w 33"/>
                <a:gd name="T1" fmla="*/ 12 h 2"/>
                <a:gd name="T2" fmla="*/ 191 w 33"/>
                <a:gd name="T3" fmla="*/ 12 h 2"/>
                <a:gd name="T4" fmla="*/ 124 w 33"/>
                <a:gd name="T5" fmla="*/ 12 h 2"/>
                <a:gd name="T6" fmla="*/ 96 w 33"/>
                <a:gd name="T7" fmla="*/ 12 h 2"/>
                <a:gd name="T8" fmla="*/ 0 w 33"/>
                <a:gd name="T9" fmla="*/ 12 h 2"/>
                <a:gd name="T10" fmla="*/ 96 w 33"/>
                <a:gd name="T11" fmla="*/ 8 h 2"/>
                <a:gd name="T12" fmla="*/ 124 w 33"/>
                <a:gd name="T13" fmla="*/ 8 h 2"/>
                <a:gd name="T14" fmla="*/ 191 w 33"/>
                <a:gd name="T15" fmla="*/ 8 h 2"/>
                <a:gd name="T16" fmla="*/ 203 w 33"/>
                <a:gd name="T17" fmla="*/ 8 h 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3" h="2">
                  <a:moveTo>
                    <a:pt x="33" y="2"/>
                  </a:moveTo>
                  <a:cubicBezTo>
                    <a:pt x="31" y="2"/>
                    <a:pt x="31" y="2"/>
                    <a:pt x="31" y="2"/>
                  </a:cubicBezTo>
                  <a:cubicBezTo>
                    <a:pt x="28" y="2"/>
                    <a:pt x="24" y="1"/>
                    <a:pt x="20" y="2"/>
                  </a:cubicBezTo>
                  <a:cubicBezTo>
                    <a:pt x="19" y="2"/>
                    <a:pt x="18" y="2"/>
                    <a:pt x="16" y="2"/>
                  </a:cubicBezTo>
                  <a:cubicBezTo>
                    <a:pt x="11" y="2"/>
                    <a:pt x="3" y="2"/>
                    <a:pt x="0" y="2"/>
                  </a:cubicBezTo>
                  <a:cubicBezTo>
                    <a:pt x="2" y="2"/>
                    <a:pt x="11" y="1"/>
                    <a:pt x="16" y="1"/>
                  </a:cubicBezTo>
                  <a:cubicBezTo>
                    <a:pt x="18" y="1"/>
                    <a:pt x="19" y="1"/>
                    <a:pt x="20" y="1"/>
                  </a:cubicBezTo>
                  <a:cubicBezTo>
                    <a:pt x="24" y="0"/>
                    <a:pt x="29" y="0"/>
                    <a:pt x="31" y="1"/>
                  </a:cubicBezTo>
                  <a:cubicBezTo>
                    <a:pt x="33" y="1"/>
                    <a:pt x="33" y="1"/>
                    <a:pt x="33" y="1"/>
                  </a:cubicBezTo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57" name="Freeform 259">
              <a:extLst>
                <a:ext uri="{FF2B5EF4-FFF2-40B4-BE49-F238E27FC236}">
                  <a16:creationId xmlns:a16="http://schemas.microsoft.com/office/drawing/2014/main" id="{AC4E45F8-AEC6-4C84-80E8-BCE9497D9BF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2" y="1105"/>
              <a:ext cx="52" cy="3"/>
            </a:xfrm>
            <a:custGeom>
              <a:avLst/>
              <a:gdLst>
                <a:gd name="T0" fmla="*/ 0 w 33"/>
                <a:gd name="T1" fmla="*/ 8 h 2"/>
                <a:gd name="T2" fmla="*/ 13 w 33"/>
                <a:gd name="T3" fmla="*/ 8 h 2"/>
                <a:gd name="T4" fmla="*/ 87 w 33"/>
                <a:gd name="T5" fmla="*/ 8 h 2"/>
                <a:gd name="T6" fmla="*/ 109 w 33"/>
                <a:gd name="T7" fmla="*/ 8 h 2"/>
                <a:gd name="T8" fmla="*/ 203 w 33"/>
                <a:gd name="T9" fmla="*/ 12 h 2"/>
                <a:gd name="T10" fmla="*/ 107 w 33"/>
                <a:gd name="T11" fmla="*/ 12 h 2"/>
                <a:gd name="T12" fmla="*/ 79 w 33"/>
                <a:gd name="T13" fmla="*/ 12 h 2"/>
                <a:gd name="T14" fmla="*/ 20 w 33"/>
                <a:gd name="T15" fmla="*/ 12 h 2"/>
                <a:gd name="T16" fmla="*/ 0 w 33"/>
                <a:gd name="T17" fmla="*/ 12 h 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3" h="2">
                  <a:moveTo>
                    <a:pt x="0" y="1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5" y="0"/>
                    <a:pt x="10" y="0"/>
                    <a:pt x="14" y="1"/>
                  </a:cubicBezTo>
                  <a:cubicBezTo>
                    <a:pt x="15" y="1"/>
                    <a:pt x="16" y="1"/>
                    <a:pt x="18" y="1"/>
                  </a:cubicBezTo>
                  <a:cubicBezTo>
                    <a:pt x="23" y="1"/>
                    <a:pt x="31" y="2"/>
                    <a:pt x="33" y="2"/>
                  </a:cubicBezTo>
                  <a:cubicBezTo>
                    <a:pt x="31" y="2"/>
                    <a:pt x="23" y="2"/>
                    <a:pt x="17" y="2"/>
                  </a:cubicBezTo>
                  <a:cubicBezTo>
                    <a:pt x="16" y="2"/>
                    <a:pt x="14" y="2"/>
                    <a:pt x="13" y="2"/>
                  </a:cubicBezTo>
                  <a:cubicBezTo>
                    <a:pt x="10" y="1"/>
                    <a:pt x="5" y="2"/>
                    <a:pt x="3" y="2"/>
                  </a:cubicBezTo>
                  <a:cubicBezTo>
                    <a:pt x="0" y="2"/>
                    <a:pt x="0" y="2"/>
                    <a:pt x="0" y="2"/>
                  </a:cubicBezTo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58" name="Freeform 260">
              <a:extLst>
                <a:ext uri="{FF2B5EF4-FFF2-40B4-BE49-F238E27FC236}">
                  <a16:creationId xmlns:a16="http://schemas.microsoft.com/office/drawing/2014/main" id="{91384BE0-23CA-4B9D-96D9-B10CA4A13C0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3" y="2470"/>
              <a:ext cx="153" cy="124"/>
            </a:xfrm>
            <a:custGeom>
              <a:avLst/>
              <a:gdLst>
                <a:gd name="T0" fmla="*/ 82 w 97"/>
                <a:gd name="T1" fmla="*/ 0 h 79"/>
                <a:gd name="T2" fmla="*/ 87 w 97"/>
                <a:gd name="T3" fmla="*/ 121 h 79"/>
                <a:gd name="T4" fmla="*/ 292 w 97"/>
                <a:gd name="T5" fmla="*/ 480 h 79"/>
                <a:gd name="T6" fmla="*/ 503 w 97"/>
                <a:gd name="T7" fmla="*/ 116 h 79"/>
                <a:gd name="T8" fmla="*/ 505 w 97"/>
                <a:gd name="T9" fmla="*/ 49 h 7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7" h="79">
                  <a:moveTo>
                    <a:pt x="13" y="0"/>
                  </a:moveTo>
                  <a:cubicBezTo>
                    <a:pt x="15" y="7"/>
                    <a:pt x="16" y="15"/>
                    <a:pt x="14" y="20"/>
                  </a:cubicBezTo>
                  <a:cubicBezTo>
                    <a:pt x="11" y="28"/>
                    <a:pt x="0" y="79"/>
                    <a:pt x="47" y="79"/>
                  </a:cubicBezTo>
                  <a:cubicBezTo>
                    <a:pt x="97" y="79"/>
                    <a:pt x="83" y="35"/>
                    <a:pt x="81" y="19"/>
                  </a:cubicBezTo>
                  <a:cubicBezTo>
                    <a:pt x="81" y="15"/>
                    <a:pt x="81" y="12"/>
                    <a:pt x="82" y="8"/>
                  </a:cubicBezTo>
                </a:path>
              </a:pathLst>
            </a:custGeom>
            <a:solidFill>
              <a:srgbClr val="FEF2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59" name="Freeform 261">
              <a:extLst>
                <a:ext uri="{FF2B5EF4-FFF2-40B4-BE49-F238E27FC236}">
                  <a16:creationId xmlns:a16="http://schemas.microsoft.com/office/drawing/2014/main" id="{782DDCC8-052E-4262-ABEF-46374B153E3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0" y="2517"/>
              <a:ext cx="29" cy="66"/>
            </a:xfrm>
            <a:custGeom>
              <a:avLst/>
              <a:gdLst>
                <a:gd name="T0" fmla="*/ 93 w 19"/>
                <a:gd name="T1" fmla="*/ 61 h 42"/>
                <a:gd name="T2" fmla="*/ 72 w 19"/>
                <a:gd name="T3" fmla="*/ 148 h 42"/>
                <a:gd name="T4" fmla="*/ 81 w 19"/>
                <a:gd name="T5" fmla="*/ 204 h 42"/>
                <a:gd name="T6" fmla="*/ 102 w 19"/>
                <a:gd name="T7" fmla="*/ 256 h 42"/>
                <a:gd name="T8" fmla="*/ 49 w 19"/>
                <a:gd name="T9" fmla="*/ 222 h 42"/>
                <a:gd name="T10" fmla="*/ 8 w 19"/>
                <a:gd name="T11" fmla="*/ 135 h 42"/>
                <a:gd name="T12" fmla="*/ 53 w 19"/>
                <a:gd name="T13" fmla="*/ 96 h 42"/>
                <a:gd name="T14" fmla="*/ 81 w 19"/>
                <a:gd name="T15" fmla="*/ 0 h 4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9" h="42">
                  <a:moveTo>
                    <a:pt x="17" y="10"/>
                  </a:moveTo>
                  <a:cubicBezTo>
                    <a:pt x="19" y="15"/>
                    <a:pt x="14" y="18"/>
                    <a:pt x="13" y="24"/>
                  </a:cubicBezTo>
                  <a:cubicBezTo>
                    <a:pt x="13" y="27"/>
                    <a:pt x="13" y="31"/>
                    <a:pt x="15" y="34"/>
                  </a:cubicBezTo>
                  <a:cubicBezTo>
                    <a:pt x="16" y="36"/>
                    <a:pt x="19" y="39"/>
                    <a:pt x="19" y="42"/>
                  </a:cubicBezTo>
                  <a:cubicBezTo>
                    <a:pt x="15" y="41"/>
                    <a:pt x="12" y="39"/>
                    <a:pt x="9" y="36"/>
                  </a:cubicBezTo>
                  <a:cubicBezTo>
                    <a:pt x="7" y="33"/>
                    <a:pt x="0" y="26"/>
                    <a:pt x="1" y="22"/>
                  </a:cubicBezTo>
                  <a:cubicBezTo>
                    <a:pt x="2" y="19"/>
                    <a:pt x="8" y="19"/>
                    <a:pt x="10" y="16"/>
                  </a:cubicBezTo>
                  <a:cubicBezTo>
                    <a:pt x="14" y="12"/>
                    <a:pt x="17" y="5"/>
                    <a:pt x="15" y="0"/>
                  </a:cubicBezTo>
                </a:path>
              </a:pathLst>
            </a:custGeom>
            <a:solidFill>
              <a:srgbClr val="FE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60" name="Freeform 262">
              <a:extLst>
                <a:ext uri="{FF2B5EF4-FFF2-40B4-BE49-F238E27FC236}">
                  <a16:creationId xmlns:a16="http://schemas.microsoft.com/office/drawing/2014/main" id="{995AD36D-81C8-462F-A7D6-EE40FC28D6E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1" y="2492"/>
              <a:ext cx="26" cy="89"/>
            </a:xfrm>
            <a:custGeom>
              <a:avLst/>
              <a:gdLst>
                <a:gd name="T0" fmla="*/ 75 w 17"/>
                <a:gd name="T1" fmla="*/ 22 h 57"/>
                <a:gd name="T2" fmla="*/ 75 w 17"/>
                <a:gd name="T3" fmla="*/ 236 h 57"/>
                <a:gd name="T4" fmla="*/ 0 w 17"/>
                <a:gd name="T5" fmla="*/ 339 h 57"/>
                <a:gd name="T6" fmla="*/ 40 w 17"/>
                <a:gd name="T7" fmla="*/ 278 h 57"/>
                <a:gd name="T8" fmla="*/ 12 w 17"/>
                <a:gd name="T9" fmla="*/ 203 h 57"/>
                <a:gd name="T10" fmla="*/ 40 w 17"/>
                <a:gd name="T11" fmla="*/ 126 h 57"/>
                <a:gd name="T12" fmla="*/ 66 w 17"/>
                <a:gd name="T13" fmla="*/ 0 h 5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" h="57">
                  <a:moveTo>
                    <a:pt x="14" y="4"/>
                  </a:moveTo>
                  <a:cubicBezTo>
                    <a:pt x="16" y="16"/>
                    <a:pt x="17" y="29"/>
                    <a:pt x="14" y="40"/>
                  </a:cubicBezTo>
                  <a:cubicBezTo>
                    <a:pt x="12" y="50"/>
                    <a:pt x="9" y="53"/>
                    <a:pt x="0" y="57"/>
                  </a:cubicBezTo>
                  <a:cubicBezTo>
                    <a:pt x="3" y="54"/>
                    <a:pt x="7" y="51"/>
                    <a:pt x="7" y="47"/>
                  </a:cubicBezTo>
                  <a:cubicBezTo>
                    <a:pt x="8" y="42"/>
                    <a:pt x="3" y="39"/>
                    <a:pt x="2" y="34"/>
                  </a:cubicBezTo>
                  <a:cubicBezTo>
                    <a:pt x="1" y="29"/>
                    <a:pt x="5" y="25"/>
                    <a:pt x="7" y="21"/>
                  </a:cubicBezTo>
                  <a:cubicBezTo>
                    <a:pt x="10" y="14"/>
                    <a:pt x="11" y="7"/>
                    <a:pt x="12" y="0"/>
                  </a:cubicBezTo>
                </a:path>
              </a:pathLst>
            </a:custGeom>
            <a:solidFill>
              <a:srgbClr val="FE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61" name="Freeform 263">
              <a:extLst>
                <a:ext uri="{FF2B5EF4-FFF2-40B4-BE49-F238E27FC236}">
                  <a16:creationId xmlns:a16="http://schemas.microsoft.com/office/drawing/2014/main" id="{6EB82ABF-C640-458A-8B91-07C34DB8D2B2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1" y="2474"/>
              <a:ext cx="131" cy="121"/>
            </a:xfrm>
            <a:custGeom>
              <a:avLst/>
              <a:gdLst>
                <a:gd name="T0" fmla="*/ 52 w 83"/>
                <a:gd name="T1" fmla="*/ 0 h 77"/>
                <a:gd name="T2" fmla="*/ 55 w 83"/>
                <a:gd name="T3" fmla="*/ 104 h 77"/>
                <a:gd name="T4" fmla="*/ 68 w 83"/>
                <a:gd name="T5" fmla="*/ 385 h 77"/>
                <a:gd name="T6" fmla="*/ 259 w 83"/>
                <a:gd name="T7" fmla="*/ 470 h 77"/>
                <a:gd name="T8" fmla="*/ 453 w 83"/>
                <a:gd name="T9" fmla="*/ 402 h 77"/>
                <a:gd name="T10" fmla="*/ 483 w 83"/>
                <a:gd name="T11" fmla="*/ 148 h 77"/>
                <a:gd name="T12" fmla="*/ 481 w 83"/>
                <a:gd name="T13" fmla="*/ 104 h 77"/>
                <a:gd name="T14" fmla="*/ 470 w 83"/>
                <a:gd name="T15" fmla="*/ 74 h 77"/>
                <a:gd name="T16" fmla="*/ 464 w 83"/>
                <a:gd name="T17" fmla="*/ 20 h 77"/>
                <a:gd name="T18" fmla="*/ 464 w 83"/>
                <a:gd name="T19" fmla="*/ 74 h 77"/>
                <a:gd name="T20" fmla="*/ 470 w 83"/>
                <a:gd name="T21" fmla="*/ 104 h 77"/>
                <a:gd name="T22" fmla="*/ 470 w 83"/>
                <a:gd name="T23" fmla="*/ 148 h 77"/>
                <a:gd name="T24" fmla="*/ 448 w 83"/>
                <a:gd name="T25" fmla="*/ 394 h 77"/>
                <a:gd name="T26" fmla="*/ 259 w 83"/>
                <a:gd name="T27" fmla="*/ 457 h 77"/>
                <a:gd name="T28" fmla="*/ 74 w 83"/>
                <a:gd name="T29" fmla="*/ 385 h 77"/>
                <a:gd name="T30" fmla="*/ 62 w 83"/>
                <a:gd name="T31" fmla="*/ 104 h 77"/>
                <a:gd name="T32" fmla="*/ 52 w 83"/>
                <a:gd name="T33" fmla="*/ 0 h 7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3" h="77">
                  <a:moveTo>
                    <a:pt x="8" y="0"/>
                  </a:moveTo>
                  <a:cubicBezTo>
                    <a:pt x="13" y="5"/>
                    <a:pt x="11" y="12"/>
                    <a:pt x="9" y="17"/>
                  </a:cubicBezTo>
                  <a:cubicBezTo>
                    <a:pt x="6" y="24"/>
                    <a:pt x="0" y="48"/>
                    <a:pt x="11" y="63"/>
                  </a:cubicBezTo>
                  <a:cubicBezTo>
                    <a:pt x="17" y="73"/>
                    <a:pt x="28" y="77"/>
                    <a:pt x="42" y="77"/>
                  </a:cubicBezTo>
                  <a:cubicBezTo>
                    <a:pt x="57" y="77"/>
                    <a:pt x="67" y="73"/>
                    <a:pt x="73" y="66"/>
                  </a:cubicBezTo>
                  <a:cubicBezTo>
                    <a:pt x="83" y="54"/>
                    <a:pt x="80" y="36"/>
                    <a:pt x="78" y="24"/>
                  </a:cubicBezTo>
                  <a:cubicBezTo>
                    <a:pt x="77" y="17"/>
                    <a:pt x="77" y="17"/>
                    <a:pt x="77" y="17"/>
                  </a:cubicBezTo>
                  <a:cubicBezTo>
                    <a:pt x="77" y="17"/>
                    <a:pt x="76" y="12"/>
                    <a:pt x="76" y="12"/>
                  </a:cubicBezTo>
                  <a:cubicBezTo>
                    <a:pt x="75" y="9"/>
                    <a:pt x="75" y="5"/>
                    <a:pt x="75" y="3"/>
                  </a:cubicBezTo>
                  <a:cubicBezTo>
                    <a:pt x="74" y="5"/>
                    <a:pt x="74" y="9"/>
                    <a:pt x="75" y="12"/>
                  </a:cubicBezTo>
                  <a:cubicBezTo>
                    <a:pt x="76" y="17"/>
                    <a:pt x="76" y="17"/>
                    <a:pt x="76" y="17"/>
                  </a:cubicBezTo>
                  <a:cubicBezTo>
                    <a:pt x="76" y="24"/>
                    <a:pt x="76" y="24"/>
                    <a:pt x="76" y="24"/>
                  </a:cubicBezTo>
                  <a:cubicBezTo>
                    <a:pt x="78" y="36"/>
                    <a:pt x="81" y="54"/>
                    <a:pt x="72" y="65"/>
                  </a:cubicBezTo>
                  <a:cubicBezTo>
                    <a:pt x="66" y="72"/>
                    <a:pt x="56" y="75"/>
                    <a:pt x="42" y="75"/>
                  </a:cubicBezTo>
                  <a:cubicBezTo>
                    <a:pt x="28" y="75"/>
                    <a:pt x="18" y="71"/>
                    <a:pt x="12" y="63"/>
                  </a:cubicBezTo>
                  <a:cubicBezTo>
                    <a:pt x="1" y="47"/>
                    <a:pt x="8" y="21"/>
                    <a:pt x="10" y="17"/>
                  </a:cubicBezTo>
                  <a:cubicBezTo>
                    <a:pt x="12" y="12"/>
                    <a:pt x="13" y="6"/>
                    <a:pt x="8" y="0"/>
                  </a:cubicBezTo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62" name="Freeform 264">
              <a:extLst>
                <a:ext uri="{FF2B5EF4-FFF2-40B4-BE49-F238E27FC236}">
                  <a16:creationId xmlns:a16="http://schemas.microsoft.com/office/drawing/2014/main" id="{9C66951D-BBFD-4BC8-B65E-2E5FC7539BE7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2" y="2474"/>
              <a:ext cx="52" cy="112"/>
            </a:xfrm>
            <a:custGeom>
              <a:avLst/>
              <a:gdLst>
                <a:gd name="T0" fmla="*/ 184 w 33"/>
                <a:gd name="T1" fmla="*/ 0 h 71"/>
                <a:gd name="T2" fmla="*/ 191 w 33"/>
                <a:gd name="T3" fmla="*/ 82 h 71"/>
                <a:gd name="T4" fmla="*/ 178 w 33"/>
                <a:gd name="T5" fmla="*/ 286 h 71"/>
                <a:gd name="T6" fmla="*/ 178 w 33"/>
                <a:gd name="T7" fmla="*/ 286 h 71"/>
                <a:gd name="T8" fmla="*/ 178 w 33"/>
                <a:gd name="T9" fmla="*/ 292 h 71"/>
                <a:gd name="T10" fmla="*/ 195 w 33"/>
                <a:gd name="T11" fmla="*/ 345 h 71"/>
                <a:gd name="T12" fmla="*/ 107 w 33"/>
                <a:gd name="T13" fmla="*/ 432 h 71"/>
                <a:gd name="T14" fmla="*/ 107 w 33"/>
                <a:gd name="T15" fmla="*/ 432 h 71"/>
                <a:gd name="T16" fmla="*/ 8 w 33"/>
                <a:gd name="T17" fmla="*/ 345 h 71"/>
                <a:gd name="T18" fmla="*/ 22 w 33"/>
                <a:gd name="T19" fmla="*/ 286 h 71"/>
                <a:gd name="T20" fmla="*/ 22 w 33"/>
                <a:gd name="T21" fmla="*/ 286 h 71"/>
                <a:gd name="T22" fmla="*/ 20 w 33"/>
                <a:gd name="T23" fmla="*/ 82 h 71"/>
                <a:gd name="T24" fmla="*/ 8 w 33"/>
                <a:gd name="T25" fmla="*/ 33 h 71"/>
                <a:gd name="T26" fmla="*/ 13 w 33"/>
                <a:gd name="T27" fmla="*/ 98 h 71"/>
                <a:gd name="T28" fmla="*/ 20 w 33"/>
                <a:gd name="T29" fmla="*/ 286 h 71"/>
                <a:gd name="T30" fmla="*/ 0 w 33"/>
                <a:gd name="T31" fmla="*/ 341 h 71"/>
                <a:gd name="T32" fmla="*/ 0 w 33"/>
                <a:gd name="T33" fmla="*/ 353 h 71"/>
                <a:gd name="T34" fmla="*/ 96 w 33"/>
                <a:gd name="T35" fmla="*/ 440 h 71"/>
                <a:gd name="T36" fmla="*/ 107 w 33"/>
                <a:gd name="T37" fmla="*/ 440 h 71"/>
                <a:gd name="T38" fmla="*/ 203 w 33"/>
                <a:gd name="T39" fmla="*/ 353 h 71"/>
                <a:gd name="T40" fmla="*/ 203 w 33"/>
                <a:gd name="T41" fmla="*/ 341 h 71"/>
                <a:gd name="T42" fmla="*/ 184 w 33"/>
                <a:gd name="T43" fmla="*/ 286 h 71"/>
                <a:gd name="T44" fmla="*/ 195 w 33"/>
                <a:gd name="T45" fmla="*/ 95 h 71"/>
                <a:gd name="T46" fmla="*/ 195 w 33"/>
                <a:gd name="T47" fmla="*/ 82 h 71"/>
                <a:gd name="T48" fmla="*/ 184 w 33"/>
                <a:gd name="T49" fmla="*/ 0 h 71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33" h="71">
                  <a:moveTo>
                    <a:pt x="30" y="0"/>
                  </a:moveTo>
                  <a:cubicBezTo>
                    <a:pt x="31" y="2"/>
                    <a:pt x="31" y="8"/>
                    <a:pt x="31" y="13"/>
                  </a:cubicBezTo>
                  <a:cubicBezTo>
                    <a:pt x="31" y="18"/>
                    <a:pt x="29" y="43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31" y="50"/>
                    <a:pt x="33" y="54"/>
                    <a:pt x="32" y="56"/>
                  </a:cubicBezTo>
                  <a:cubicBezTo>
                    <a:pt x="31" y="61"/>
                    <a:pt x="26" y="70"/>
                    <a:pt x="17" y="70"/>
                  </a:cubicBezTo>
                  <a:cubicBezTo>
                    <a:pt x="17" y="70"/>
                    <a:pt x="17" y="70"/>
                    <a:pt x="17" y="70"/>
                  </a:cubicBezTo>
                  <a:cubicBezTo>
                    <a:pt x="8" y="70"/>
                    <a:pt x="2" y="61"/>
                    <a:pt x="1" y="56"/>
                  </a:cubicBezTo>
                  <a:cubicBezTo>
                    <a:pt x="0" y="54"/>
                    <a:pt x="2" y="50"/>
                    <a:pt x="4" y="46"/>
                  </a:cubicBezTo>
                  <a:cubicBezTo>
                    <a:pt x="4" y="46"/>
                    <a:pt x="4" y="46"/>
                    <a:pt x="4" y="46"/>
                  </a:cubicBezTo>
                  <a:cubicBezTo>
                    <a:pt x="4" y="43"/>
                    <a:pt x="3" y="18"/>
                    <a:pt x="3" y="13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21"/>
                    <a:pt x="2" y="42"/>
                    <a:pt x="3" y="46"/>
                  </a:cubicBezTo>
                  <a:cubicBezTo>
                    <a:pt x="1" y="49"/>
                    <a:pt x="0" y="52"/>
                    <a:pt x="0" y="55"/>
                  </a:cubicBezTo>
                  <a:cubicBezTo>
                    <a:pt x="0" y="56"/>
                    <a:pt x="0" y="56"/>
                    <a:pt x="0" y="57"/>
                  </a:cubicBezTo>
                  <a:cubicBezTo>
                    <a:pt x="1" y="62"/>
                    <a:pt x="7" y="71"/>
                    <a:pt x="16" y="71"/>
                  </a:cubicBezTo>
                  <a:cubicBezTo>
                    <a:pt x="17" y="71"/>
                    <a:pt x="17" y="71"/>
                    <a:pt x="17" y="71"/>
                  </a:cubicBezTo>
                  <a:cubicBezTo>
                    <a:pt x="27" y="71"/>
                    <a:pt x="31" y="62"/>
                    <a:pt x="33" y="57"/>
                  </a:cubicBezTo>
                  <a:cubicBezTo>
                    <a:pt x="33" y="57"/>
                    <a:pt x="33" y="56"/>
                    <a:pt x="33" y="55"/>
                  </a:cubicBezTo>
                  <a:cubicBezTo>
                    <a:pt x="33" y="53"/>
                    <a:pt x="32" y="49"/>
                    <a:pt x="30" y="46"/>
                  </a:cubicBezTo>
                  <a:cubicBezTo>
                    <a:pt x="31" y="42"/>
                    <a:pt x="32" y="19"/>
                    <a:pt x="32" y="15"/>
                  </a:cubicBezTo>
                  <a:cubicBezTo>
                    <a:pt x="32" y="14"/>
                    <a:pt x="32" y="14"/>
                    <a:pt x="32" y="13"/>
                  </a:cubicBezTo>
                  <a:cubicBezTo>
                    <a:pt x="32" y="8"/>
                    <a:pt x="31" y="3"/>
                    <a:pt x="30" y="0"/>
                  </a:cubicBezTo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63" name="Freeform 265">
              <a:extLst>
                <a:ext uri="{FF2B5EF4-FFF2-40B4-BE49-F238E27FC236}">
                  <a16:creationId xmlns:a16="http://schemas.microsoft.com/office/drawing/2014/main" id="{9EB797AB-AEEC-4D1E-A55A-8B7FFE31215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6" y="2540"/>
              <a:ext cx="13" cy="8"/>
            </a:xfrm>
            <a:custGeom>
              <a:avLst/>
              <a:gdLst>
                <a:gd name="T0" fmla="*/ 0 w 8"/>
                <a:gd name="T1" fmla="*/ 0 h 5"/>
                <a:gd name="T2" fmla="*/ 47 w 8"/>
                <a:gd name="T3" fmla="*/ 34 h 5"/>
                <a:gd name="T4" fmla="*/ 55 w 8"/>
                <a:gd name="T5" fmla="*/ 26 h 5"/>
                <a:gd name="T6" fmla="*/ 0 w 8"/>
                <a:gd name="T7" fmla="*/ 0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" h="5">
                  <a:moveTo>
                    <a:pt x="0" y="0"/>
                  </a:moveTo>
                  <a:cubicBezTo>
                    <a:pt x="2" y="1"/>
                    <a:pt x="6" y="3"/>
                    <a:pt x="7" y="5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6" y="1"/>
                    <a:pt x="1" y="1"/>
                    <a:pt x="0" y="0"/>
                  </a:cubicBezTo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7419" name="Group 266">
            <a:extLst>
              <a:ext uri="{FF2B5EF4-FFF2-40B4-BE49-F238E27FC236}">
                <a16:creationId xmlns:a16="http://schemas.microsoft.com/office/drawing/2014/main" id="{F6C9CA30-8B1A-4858-AAED-5E2D35E41D47}"/>
              </a:ext>
            </a:extLst>
          </p:cNvPr>
          <p:cNvGrpSpPr>
            <a:grpSpLocks/>
          </p:cNvGrpSpPr>
          <p:nvPr/>
        </p:nvGrpSpPr>
        <p:grpSpPr bwMode="auto">
          <a:xfrm>
            <a:off x="2876550" y="2592388"/>
            <a:ext cx="90488" cy="109537"/>
            <a:chOff x="4676" y="797"/>
            <a:chExt cx="752" cy="924"/>
          </a:xfrm>
        </p:grpSpPr>
        <p:sp>
          <p:nvSpPr>
            <p:cNvPr id="17883" name="Freeform 267">
              <a:extLst>
                <a:ext uri="{FF2B5EF4-FFF2-40B4-BE49-F238E27FC236}">
                  <a16:creationId xmlns:a16="http://schemas.microsoft.com/office/drawing/2014/main" id="{F6E6B05F-027D-46A4-A011-897C5E9820FE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5" y="797"/>
              <a:ext cx="232" cy="248"/>
            </a:xfrm>
            <a:custGeom>
              <a:avLst/>
              <a:gdLst>
                <a:gd name="T0" fmla="*/ 123 w 287"/>
                <a:gd name="T1" fmla="*/ 79 h 288"/>
                <a:gd name="T2" fmla="*/ 61 w 287"/>
                <a:gd name="T3" fmla="*/ 158 h 288"/>
                <a:gd name="T4" fmla="*/ 0 w 287"/>
                <a:gd name="T5" fmla="*/ 79 h 288"/>
                <a:gd name="T6" fmla="*/ 61 w 287"/>
                <a:gd name="T7" fmla="*/ 0 h 288"/>
                <a:gd name="T8" fmla="*/ 123 w 287"/>
                <a:gd name="T9" fmla="*/ 79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7" h="288">
                  <a:moveTo>
                    <a:pt x="287" y="144"/>
                  </a:moveTo>
                  <a:cubicBezTo>
                    <a:pt x="287" y="223"/>
                    <a:pt x="281" y="286"/>
                    <a:pt x="143" y="287"/>
                  </a:cubicBezTo>
                  <a:cubicBezTo>
                    <a:pt x="27" y="288"/>
                    <a:pt x="0" y="223"/>
                    <a:pt x="0" y="144"/>
                  </a:cubicBezTo>
                  <a:cubicBezTo>
                    <a:pt x="0" y="64"/>
                    <a:pt x="64" y="0"/>
                    <a:pt x="143" y="0"/>
                  </a:cubicBezTo>
                  <a:cubicBezTo>
                    <a:pt x="223" y="0"/>
                    <a:pt x="287" y="64"/>
                    <a:pt x="287" y="144"/>
                  </a:cubicBezTo>
                  <a:close/>
                </a:path>
              </a:pathLst>
            </a:custGeom>
            <a:solidFill>
              <a:srgbClr val="F2F1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884" name="Freeform 268">
              <a:extLst>
                <a:ext uri="{FF2B5EF4-FFF2-40B4-BE49-F238E27FC236}">
                  <a16:creationId xmlns:a16="http://schemas.microsoft.com/office/drawing/2014/main" id="{CE5E1FE9-499A-49E1-A7A4-B3405183BB49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5" y="803"/>
              <a:ext cx="211" cy="153"/>
            </a:xfrm>
            <a:custGeom>
              <a:avLst/>
              <a:gdLst>
                <a:gd name="T0" fmla="*/ 2 w 261"/>
                <a:gd name="T1" fmla="*/ 79 h 178"/>
                <a:gd name="T2" fmla="*/ 57 w 261"/>
                <a:gd name="T3" fmla="*/ 8 h 178"/>
                <a:gd name="T4" fmla="*/ 112 w 261"/>
                <a:gd name="T5" fmla="*/ 63 h 178"/>
                <a:gd name="T6" fmla="*/ 57 w 261"/>
                <a:gd name="T7" fmla="*/ 0 h 178"/>
                <a:gd name="T8" fmla="*/ 0 w 261"/>
                <a:gd name="T9" fmla="*/ 71 h 178"/>
                <a:gd name="T10" fmla="*/ 2 w 261"/>
                <a:gd name="T11" fmla="*/ 97 h 178"/>
                <a:gd name="T12" fmla="*/ 2 w 261"/>
                <a:gd name="T13" fmla="*/ 79 h 17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61" h="178">
                  <a:moveTo>
                    <a:pt x="3" y="145"/>
                  </a:moveTo>
                  <a:cubicBezTo>
                    <a:pt x="3" y="73"/>
                    <a:pt x="61" y="15"/>
                    <a:pt x="134" y="15"/>
                  </a:cubicBezTo>
                  <a:cubicBezTo>
                    <a:pt x="196" y="15"/>
                    <a:pt x="247" y="57"/>
                    <a:pt x="261" y="115"/>
                  </a:cubicBezTo>
                  <a:cubicBezTo>
                    <a:pt x="253" y="50"/>
                    <a:pt x="198" y="0"/>
                    <a:pt x="131" y="0"/>
                  </a:cubicBezTo>
                  <a:cubicBezTo>
                    <a:pt x="59" y="0"/>
                    <a:pt x="0" y="59"/>
                    <a:pt x="0" y="131"/>
                  </a:cubicBezTo>
                  <a:cubicBezTo>
                    <a:pt x="0" y="147"/>
                    <a:pt x="1" y="163"/>
                    <a:pt x="5" y="178"/>
                  </a:cubicBezTo>
                  <a:cubicBezTo>
                    <a:pt x="3" y="167"/>
                    <a:pt x="3" y="157"/>
                    <a:pt x="3" y="14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885" name="Oval 269">
              <a:extLst>
                <a:ext uri="{FF2B5EF4-FFF2-40B4-BE49-F238E27FC236}">
                  <a16:creationId xmlns:a16="http://schemas.microsoft.com/office/drawing/2014/main" id="{300155B7-780C-4E7B-8538-69D1E7E889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77" y="919"/>
              <a:ext cx="751" cy="802"/>
            </a:xfrm>
            <a:prstGeom prst="ellipse">
              <a:avLst/>
            </a:prstGeom>
            <a:solidFill>
              <a:srgbClr val="E7E6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7886" name="Oval 270">
              <a:extLst>
                <a:ext uri="{FF2B5EF4-FFF2-40B4-BE49-F238E27FC236}">
                  <a16:creationId xmlns:a16="http://schemas.microsoft.com/office/drawing/2014/main" id="{925D78ED-1024-4DAF-A928-4C2899691B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01" y="945"/>
              <a:ext cx="701" cy="747"/>
            </a:xfrm>
            <a:prstGeom prst="ellipse">
              <a:avLst/>
            </a:prstGeom>
            <a:solidFill>
              <a:srgbClr val="F2F1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7887" name="Freeform 271">
              <a:extLst>
                <a:ext uri="{FF2B5EF4-FFF2-40B4-BE49-F238E27FC236}">
                  <a16:creationId xmlns:a16="http://schemas.microsoft.com/office/drawing/2014/main" id="{6ECF9847-6A6A-4E41-8680-174F4F1F8477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3" y="945"/>
              <a:ext cx="364" cy="747"/>
            </a:xfrm>
            <a:custGeom>
              <a:avLst/>
              <a:gdLst>
                <a:gd name="T0" fmla="*/ 14 w 450"/>
                <a:gd name="T1" fmla="*/ 239 h 867"/>
                <a:gd name="T2" fmla="*/ 193 w 450"/>
                <a:gd name="T3" fmla="*/ 0 h 867"/>
                <a:gd name="T4" fmla="*/ 186 w 450"/>
                <a:gd name="T5" fmla="*/ 0 h 867"/>
                <a:gd name="T6" fmla="*/ 0 w 450"/>
                <a:gd name="T7" fmla="*/ 239 h 867"/>
                <a:gd name="T8" fmla="*/ 186 w 450"/>
                <a:gd name="T9" fmla="*/ 478 h 867"/>
                <a:gd name="T10" fmla="*/ 193 w 450"/>
                <a:gd name="T11" fmla="*/ 477 h 867"/>
                <a:gd name="T12" fmla="*/ 14 w 450"/>
                <a:gd name="T13" fmla="*/ 239 h 86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50" h="867">
                  <a:moveTo>
                    <a:pt x="32" y="433"/>
                  </a:moveTo>
                  <a:cubicBezTo>
                    <a:pt x="32" y="199"/>
                    <a:pt x="218" y="9"/>
                    <a:pt x="450" y="0"/>
                  </a:cubicBezTo>
                  <a:cubicBezTo>
                    <a:pt x="444" y="0"/>
                    <a:pt x="439" y="0"/>
                    <a:pt x="434" y="0"/>
                  </a:cubicBezTo>
                  <a:cubicBezTo>
                    <a:pt x="194" y="0"/>
                    <a:pt x="0" y="194"/>
                    <a:pt x="0" y="433"/>
                  </a:cubicBezTo>
                  <a:cubicBezTo>
                    <a:pt x="0" y="673"/>
                    <a:pt x="194" y="867"/>
                    <a:pt x="434" y="867"/>
                  </a:cubicBezTo>
                  <a:cubicBezTo>
                    <a:pt x="439" y="867"/>
                    <a:pt x="444" y="866"/>
                    <a:pt x="450" y="866"/>
                  </a:cubicBezTo>
                  <a:cubicBezTo>
                    <a:pt x="218" y="858"/>
                    <a:pt x="32" y="667"/>
                    <a:pt x="32" y="43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888" name="Oval 272">
              <a:extLst>
                <a:ext uri="{FF2B5EF4-FFF2-40B4-BE49-F238E27FC236}">
                  <a16:creationId xmlns:a16="http://schemas.microsoft.com/office/drawing/2014/main" id="{150D4F99-BEAA-4FE1-9867-8BB2E90A8E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9" y="1188"/>
              <a:ext cx="247" cy="264"/>
            </a:xfrm>
            <a:prstGeom prst="ellipse">
              <a:avLst/>
            </a:prstGeom>
            <a:solidFill>
              <a:srgbClr val="CCCC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7889" name="Oval 273">
              <a:extLst>
                <a:ext uri="{FF2B5EF4-FFF2-40B4-BE49-F238E27FC236}">
                  <a16:creationId xmlns:a16="http://schemas.microsoft.com/office/drawing/2014/main" id="{DB39B446-2457-46E4-A709-CB8EBF5D04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30" y="1188"/>
              <a:ext cx="246" cy="264"/>
            </a:xfrm>
            <a:prstGeom prst="ellipse">
              <a:avLst/>
            </a:prstGeom>
            <a:noFill/>
            <a:ln w="6350" cap="rnd">
              <a:solidFill>
                <a:srgbClr val="494E4E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7890" name="Oval 274">
              <a:extLst>
                <a:ext uri="{FF2B5EF4-FFF2-40B4-BE49-F238E27FC236}">
                  <a16:creationId xmlns:a16="http://schemas.microsoft.com/office/drawing/2014/main" id="{0C7A0BDD-BEB0-4E12-B61C-33F18B18B2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01" y="1265"/>
              <a:ext cx="104" cy="110"/>
            </a:xfrm>
            <a:prstGeom prst="ellipse">
              <a:avLst/>
            </a:prstGeom>
            <a:solidFill>
              <a:srgbClr val="D9D9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7891" name="Oval 275">
              <a:extLst>
                <a:ext uri="{FF2B5EF4-FFF2-40B4-BE49-F238E27FC236}">
                  <a16:creationId xmlns:a16="http://schemas.microsoft.com/office/drawing/2014/main" id="{8795D19A-7A35-4F9F-B3C8-E8D477D5D9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01" y="1265"/>
              <a:ext cx="104" cy="109"/>
            </a:xfrm>
            <a:prstGeom prst="ellipse">
              <a:avLst/>
            </a:prstGeom>
            <a:noFill/>
            <a:ln w="6350" cap="rnd">
              <a:solidFill>
                <a:srgbClr val="494E4E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7892" name="Freeform 276">
              <a:extLst>
                <a:ext uri="{FF2B5EF4-FFF2-40B4-BE49-F238E27FC236}">
                  <a16:creationId xmlns:a16="http://schemas.microsoft.com/office/drawing/2014/main" id="{9DEDDF63-2262-4C00-B965-5F56A6EC5331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8" y="1200"/>
              <a:ext cx="118" cy="241"/>
            </a:xfrm>
            <a:custGeom>
              <a:avLst/>
              <a:gdLst>
                <a:gd name="T0" fmla="*/ 15 w 146"/>
                <a:gd name="T1" fmla="*/ 0 h 280"/>
                <a:gd name="T2" fmla="*/ 37 w 146"/>
                <a:gd name="T3" fmla="*/ 12 h 280"/>
                <a:gd name="T4" fmla="*/ 53 w 146"/>
                <a:gd name="T5" fmla="*/ 29 h 280"/>
                <a:gd name="T6" fmla="*/ 60 w 146"/>
                <a:gd name="T7" fmla="*/ 50 h 280"/>
                <a:gd name="T8" fmla="*/ 57 w 146"/>
                <a:gd name="T9" fmla="*/ 104 h 280"/>
                <a:gd name="T10" fmla="*/ 46 w 146"/>
                <a:gd name="T11" fmla="*/ 130 h 280"/>
                <a:gd name="T12" fmla="*/ 26 w 146"/>
                <a:gd name="T13" fmla="*/ 148 h 280"/>
                <a:gd name="T14" fmla="*/ 5 w 146"/>
                <a:gd name="T15" fmla="*/ 145 h 280"/>
                <a:gd name="T16" fmla="*/ 12 w 146"/>
                <a:gd name="T17" fmla="*/ 123 h 280"/>
                <a:gd name="T18" fmla="*/ 35 w 146"/>
                <a:gd name="T19" fmla="*/ 94 h 280"/>
                <a:gd name="T20" fmla="*/ 39 w 146"/>
                <a:gd name="T21" fmla="*/ 69 h 280"/>
                <a:gd name="T22" fmla="*/ 29 w 146"/>
                <a:gd name="T23" fmla="*/ 48 h 280"/>
                <a:gd name="T24" fmla="*/ 12 w 146"/>
                <a:gd name="T25" fmla="*/ 34 h 280"/>
                <a:gd name="T26" fmla="*/ 4 w 146"/>
                <a:gd name="T27" fmla="*/ 14 h 280"/>
                <a:gd name="T28" fmla="*/ 12 w 146"/>
                <a:gd name="T29" fmla="*/ 1 h 28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46" h="280">
                  <a:moveTo>
                    <a:pt x="33" y="0"/>
                  </a:moveTo>
                  <a:cubicBezTo>
                    <a:pt x="52" y="3"/>
                    <a:pt x="71" y="12"/>
                    <a:pt x="87" y="22"/>
                  </a:cubicBezTo>
                  <a:cubicBezTo>
                    <a:pt x="102" y="30"/>
                    <a:pt x="115" y="38"/>
                    <a:pt x="124" y="52"/>
                  </a:cubicBezTo>
                  <a:cubicBezTo>
                    <a:pt x="132" y="64"/>
                    <a:pt x="138" y="77"/>
                    <a:pt x="141" y="91"/>
                  </a:cubicBezTo>
                  <a:cubicBezTo>
                    <a:pt x="146" y="123"/>
                    <a:pt x="142" y="159"/>
                    <a:pt x="132" y="190"/>
                  </a:cubicBezTo>
                  <a:cubicBezTo>
                    <a:pt x="127" y="205"/>
                    <a:pt x="118" y="225"/>
                    <a:pt x="106" y="236"/>
                  </a:cubicBezTo>
                  <a:cubicBezTo>
                    <a:pt x="93" y="249"/>
                    <a:pt x="78" y="263"/>
                    <a:pt x="60" y="270"/>
                  </a:cubicBezTo>
                  <a:cubicBezTo>
                    <a:pt x="45" y="276"/>
                    <a:pt x="22" y="280"/>
                    <a:pt x="11" y="264"/>
                  </a:cubicBezTo>
                  <a:cubicBezTo>
                    <a:pt x="0" y="249"/>
                    <a:pt x="18" y="233"/>
                    <a:pt x="28" y="224"/>
                  </a:cubicBezTo>
                  <a:cubicBezTo>
                    <a:pt x="47" y="208"/>
                    <a:pt x="67" y="194"/>
                    <a:pt x="80" y="172"/>
                  </a:cubicBezTo>
                  <a:cubicBezTo>
                    <a:pt x="88" y="158"/>
                    <a:pt x="97" y="142"/>
                    <a:pt x="92" y="126"/>
                  </a:cubicBezTo>
                  <a:cubicBezTo>
                    <a:pt x="87" y="112"/>
                    <a:pt x="81" y="97"/>
                    <a:pt x="69" y="88"/>
                  </a:cubicBezTo>
                  <a:cubicBezTo>
                    <a:pt x="56" y="79"/>
                    <a:pt x="41" y="71"/>
                    <a:pt x="29" y="61"/>
                  </a:cubicBezTo>
                  <a:cubicBezTo>
                    <a:pt x="19" y="53"/>
                    <a:pt x="9" y="39"/>
                    <a:pt x="10" y="26"/>
                  </a:cubicBezTo>
                  <a:cubicBezTo>
                    <a:pt x="11" y="16"/>
                    <a:pt x="18" y="4"/>
                    <a:pt x="28" y="1"/>
                  </a:cubicBezTo>
                </a:path>
              </a:pathLst>
            </a:custGeom>
            <a:solidFill>
              <a:srgbClr val="9B9F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893" name="Freeform 277">
              <a:extLst>
                <a:ext uri="{FF2B5EF4-FFF2-40B4-BE49-F238E27FC236}">
                  <a16:creationId xmlns:a16="http://schemas.microsoft.com/office/drawing/2014/main" id="{E3F70469-02CE-46DC-B414-67E78C873949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6" y="1268"/>
              <a:ext cx="52" cy="98"/>
            </a:xfrm>
            <a:custGeom>
              <a:avLst/>
              <a:gdLst>
                <a:gd name="T0" fmla="*/ 6 w 64"/>
                <a:gd name="T1" fmla="*/ 3 h 114"/>
                <a:gd name="T2" fmla="*/ 27 w 64"/>
                <a:gd name="T3" fmla="*/ 22 h 114"/>
                <a:gd name="T4" fmla="*/ 14 w 64"/>
                <a:gd name="T5" fmla="*/ 59 h 114"/>
                <a:gd name="T6" fmla="*/ 2 w 64"/>
                <a:gd name="T7" fmla="*/ 57 h 114"/>
                <a:gd name="T8" fmla="*/ 5 w 64"/>
                <a:gd name="T9" fmla="*/ 43 h 114"/>
                <a:gd name="T10" fmla="*/ 6 w 64"/>
                <a:gd name="T11" fmla="*/ 25 h 114"/>
                <a:gd name="T12" fmla="*/ 2 w 64"/>
                <a:gd name="T13" fmla="*/ 13 h 114"/>
                <a:gd name="T14" fmla="*/ 5 w 64"/>
                <a:gd name="T15" fmla="*/ 3 h 11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4" h="114">
                  <a:moveTo>
                    <a:pt x="12" y="7"/>
                  </a:moveTo>
                  <a:cubicBezTo>
                    <a:pt x="33" y="0"/>
                    <a:pt x="57" y="22"/>
                    <a:pt x="60" y="41"/>
                  </a:cubicBezTo>
                  <a:cubicBezTo>
                    <a:pt x="64" y="67"/>
                    <a:pt x="56" y="95"/>
                    <a:pt x="32" y="108"/>
                  </a:cubicBezTo>
                  <a:cubicBezTo>
                    <a:pt x="23" y="112"/>
                    <a:pt x="12" y="114"/>
                    <a:pt x="6" y="104"/>
                  </a:cubicBezTo>
                  <a:cubicBezTo>
                    <a:pt x="0" y="95"/>
                    <a:pt x="8" y="87"/>
                    <a:pt x="11" y="79"/>
                  </a:cubicBezTo>
                  <a:cubicBezTo>
                    <a:pt x="15" y="68"/>
                    <a:pt x="17" y="57"/>
                    <a:pt x="12" y="47"/>
                  </a:cubicBezTo>
                  <a:cubicBezTo>
                    <a:pt x="8" y="39"/>
                    <a:pt x="5" y="33"/>
                    <a:pt x="4" y="24"/>
                  </a:cubicBezTo>
                  <a:cubicBezTo>
                    <a:pt x="4" y="17"/>
                    <a:pt x="4" y="11"/>
                    <a:pt x="11" y="7"/>
                  </a:cubicBezTo>
                </a:path>
              </a:pathLst>
            </a:custGeom>
            <a:solidFill>
              <a:srgbClr val="9B9F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894" name="Freeform 278">
              <a:extLst>
                <a:ext uri="{FF2B5EF4-FFF2-40B4-BE49-F238E27FC236}">
                  <a16:creationId xmlns:a16="http://schemas.microsoft.com/office/drawing/2014/main" id="{07698DBF-64FE-48B6-98E1-63A60EFD217F}"/>
                </a:ext>
              </a:extLst>
            </p:cNvPr>
            <p:cNvSpPr>
              <a:spLocks/>
            </p:cNvSpPr>
            <p:nvPr/>
          </p:nvSpPr>
          <p:spPr bwMode="auto">
            <a:xfrm>
              <a:off x="5001" y="1279"/>
              <a:ext cx="57" cy="51"/>
            </a:xfrm>
            <a:custGeom>
              <a:avLst/>
              <a:gdLst>
                <a:gd name="T0" fmla="*/ 24 w 71"/>
                <a:gd name="T1" fmla="*/ 30 h 59"/>
                <a:gd name="T2" fmla="*/ 22 w 71"/>
                <a:gd name="T3" fmla="*/ 11 h 59"/>
                <a:gd name="T4" fmla="*/ 17 w 71"/>
                <a:gd name="T5" fmla="*/ 2 h 59"/>
                <a:gd name="T6" fmla="*/ 7 w 71"/>
                <a:gd name="T7" fmla="*/ 7 h 59"/>
                <a:gd name="T8" fmla="*/ 9 w 71"/>
                <a:gd name="T9" fmla="*/ 30 h 59"/>
                <a:gd name="T10" fmla="*/ 19 w 71"/>
                <a:gd name="T11" fmla="*/ 30 h 59"/>
                <a:gd name="T12" fmla="*/ 25 w 71"/>
                <a:gd name="T13" fmla="*/ 30 h 5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1" h="59">
                  <a:moveTo>
                    <a:pt x="57" y="56"/>
                  </a:moveTo>
                  <a:cubicBezTo>
                    <a:pt x="71" y="47"/>
                    <a:pt x="58" y="30"/>
                    <a:pt x="53" y="20"/>
                  </a:cubicBezTo>
                  <a:cubicBezTo>
                    <a:pt x="50" y="14"/>
                    <a:pt x="47" y="5"/>
                    <a:pt x="40" y="2"/>
                  </a:cubicBezTo>
                  <a:cubicBezTo>
                    <a:pt x="32" y="0"/>
                    <a:pt x="22" y="5"/>
                    <a:pt x="18" y="12"/>
                  </a:cubicBezTo>
                  <a:cubicBezTo>
                    <a:pt x="11" y="22"/>
                    <a:pt x="0" y="58"/>
                    <a:pt x="23" y="54"/>
                  </a:cubicBezTo>
                  <a:cubicBezTo>
                    <a:pt x="32" y="52"/>
                    <a:pt x="37" y="54"/>
                    <a:pt x="46" y="56"/>
                  </a:cubicBezTo>
                  <a:cubicBezTo>
                    <a:pt x="52" y="57"/>
                    <a:pt x="57" y="59"/>
                    <a:pt x="61" y="5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895" name="Freeform 279">
              <a:extLst>
                <a:ext uri="{FF2B5EF4-FFF2-40B4-BE49-F238E27FC236}">
                  <a16:creationId xmlns:a16="http://schemas.microsoft.com/office/drawing/2014/main" id="{BEA78F67-AE40-4760-B87F-2F043B4B7545}"/>
                </a:ext>
              </a:extLst>
            </p:cNvPr>
            <p:cNvSpPr>
              <a:spLocks/>
            </p:cNvSpPr>
            <p:nvPr/>
          </p:nvSpPr>
          <p:spPr bwMode="auto">
            <a:xfrm>
              <a:off x="4993" y="1264"/>
              <a:ext cx="42" cy="73"/>
            </a:xfrm>
            <a:custGeom>
              <a:avLst/>
              <a:gdLst>
                <a:gd name="T0" fmla="*/ 22 w 52"/>
                <a:gd name="T1" fmla="*/ 1 h 85"/>
                <a:gd name="T2" fmla="*/ 6 w 52"/>
                <a:gd name="T3" fmla="*/ 15 h 85"/>
                <a:gd name="T4" fmla="*/ 2 w 52"/>
                <a:gd name="T5" fmla="*/ 46 h 85"/>
                <a:gd name="T6" fmla="*/ 0 w 52"/>
                <a:gd name="T7" fmla="*/ 33 h 85"/>
                <a:gd name="T8" fmla="*/ 4 w 52"/>
                <a:gd name="T9" fmla="*/ 15 h 85"/>
                <a:gd name="T10" fmla="*/ 12 w 52"/>
                <a:gd name="T11" fmla="*/ 3 h 85"/>
                <a:gd name="T12" fmla="*/ 19 w 52"/>
                <a:gd name="T13" fmla="*/ 0 h 8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2" h="85">
                  <a:moveTo>
                    <a:pt x="52" y="1"/>
                  </a:moveTo>
                  <a:cubicBezTo>
                    <a:pt x="37" y="7"/>
                    <a:pt x="24" y="13"/>
                    <a:pt x="15" y="27"/>
                  </a:cubicBezTo>
                  <a:cubicBezTo>
                    <a:pt x="4" y="45"/>
                    <a:pt x="4" y="66"/>
                    <a:pt x="6" y="85"/>
                  </a:cubicBezTo>
                  <a:cubicBezTo>
                    <a:pt x="3" y="77"/>
                    <a:pt x="1" y="69"/>
                    <a:pt x="0" y="61"/>
                  </a:cubicBezTo>
                  <a:cubicBezTo>
                    <a:pt x="0" y="48"/>
                    <a:pt x="4" y="40"/>
                    <a:pt x="10" y="29"/>
                  </a:cubicBezTo>
                  <a:cubicBezTo>
                    <a:pt x="15" y="21"/>
                    <a:pt x="21" y="13"/>
                    <a:pt x="29" y="7"/>
                  </a:cubicBezTo>
                  <a:cubicBezTo>
                    <a:pt x="34" y="4"/>
                    <a:pt x="41" y="2"/>
                    <a:pt x="46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896" name="Freeform 280">
              <a:extLst>
                <a:ext uri="{FF2B5EF4-FFF2-40B4-BE49-F238E27FC236}">
                  <a16:creationId xmlns:a16="http://schemas.microsoft.com/office/drawing/2014/main" id="{FC0F45C9-962A-4EB6-B747-34B768A1C26F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3" y="1204"/>
              <a:ext cx="107" cy="229"/>
            </a:xfrm>
            <a:custGeom>
              <a:avLst/>
              <a:gdLst>
                <a:gd name="T0" fmla="*/ 58 w 132"/>
                <a:gd name="T1" fmla="*/ 2 h 265"/>
                <a:gd name="T2" fmla="*/ 27 w 132"/>
                <a:gd name="T3" fmla="*/ 12 h 265"/>
                <a:gd name="T4" fmla="*/ 5 w 132"/>
                <a:gd name="T5" fmla="*/ 50 h 265"/>
                <a:gd name="T6" fmla="*/ 6 w 132"/>
                <a:gd name="T7" fmla="*/ 108 h 265"/>
                <a:gd name="T8" fmla="*/ 19 w 132"/>
                <a:gd name="T9" fmla="*/ 134 h 265"/>
                <a:gd name="T10" fmla="*/ 37 w 132"/>
                <a:gd name="T11" fmla="*/ 148 h 265"/>
                <a:gd name="T12" fmla="*/ 9 w 132"/>
                <a:gd name="T13" fmla="*/ 89 h 265"/>
                <a:gd name="T14" fmla="*/ 19 w 132"/>
                <a:gd name="T15" fmla="*/ 38 h 265"/>
                <a:gd name="T16" fmla="*/ 40 w 132"/>
                <a:gd name="T17" fmla="*/ 10 h 265"/>
                <a:gd name="T18" fmla="*/ 55 w 132"/>
                <a:gd name="T19" fmla="*/ 0 h 26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32" h="265">
                  <a:moveTo>
                    <a:pt x="132" y="2"/>
                  </a:moveTo>
                  <a:cubicBezTo>
                    <a:pt x="108" y="2"/>
                    <a:pt x="82" y="8"/>
                    <a:pt x="62" y="21"/>
                  </a:cubicBezTo>
                  <a:cubicBezTo>
                    <a:pt x="36" y="36"/>
                    <a:pt x="21" y="61"/>
                    <a:pt x="12" y="89"/>
                  </a:cubicBezTo>
                  <a:cubicBezTo>
                    <a:pt x="0" y="122"/>
                    <a:pt x="0" y="161"/>
                    <a:pt x="15" y="194"/>
                  </a:cubicBezTo>
                  <a:cubicBezTo>
                    <a:pt x="23" y="211"/>
                    <a:pt x="33" y="227"/>
                    <a:pt x="46" y="240"/>
                  </a:cubicBezTo>
                  <a:cubicBezTo>
                    <a:pt x="58" y="253"/>
                    <a:pt x="70" y="259"/>
                    <a:pt x="86" y="265"/>
                  </a:cubicBezTo>
                  <a:cubicBezTo>
                    <a:pt x="52" y="238"/>
                    <a:pt x="23" y="207"/>
                    <a:pt x="20" y="160"/>
                  </a:cubicBezTo>
                  <a:cubicBezTo>
                    <a:pt x="18" y="129"/>
                    <a:pt x="27" y="94"/>
                    <a:pt x="44" y="68"/>
                  </a:cubicBezTo>
                  <a:cubicBezTo>
                    <a:pt x="57" y="49"/>
                    <a:pt x="74" y="33"/>
                    <a:pt x="91" y="19"/>
                  </a:cubicBezTo>
                  <a:cubicBezTo>
                    <a:pt x="101" y="11"/>
                    <a:pt x="115" y="0"/>
                    <a:pt x="12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897" name="Freeform 281">
              <a:extLst>
                <a:ext uri="{FF2B5EF4-FFF2-40B4-BE49-F238E27FC236}">
                  <a16:creationId xmlns:a16="http://schemas.microsoft.com/office/drawing/2014/main" id="{11D7AB5A-3674-4C87-BBB3-D8EBD78F1127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6" y="797"/>
              <a:ext cx="752" cy="924"/>
            </a:xfrm>
            <a:custGeom>
              <a:avLst/>
              <a:gdLst>
                <a:gd name="T0" fmla="*/ 258 w 931"/>
                <a:gd name="T1" fmla="*/ 90 h 1073"/>
                <a:gd name="T2" fmla="*/ 258 w 931"/>
                <a:gd name="T3" fmla="*/ 79 h 1073"/>
                <a:gd name="T4" fmla="*/ 197 w 931"/>
                <a:gd name="T5" fmla="*/ 0 h 1073"/>
                <a:gd name="T6" fmla="*/ 136 w 931"/>
                <a:gd name="T7" fmla="*/ 79 h 1073"/>
                <a:gd name="T8" fmla="*/ 136 w 931"/>
                <a:gd name="T9" fmla="*/ 90 h 1073"/>
                <a:gd name="T10" fmla="*/ 0 w 931"/>
                <a:gd name="T11" fmla="*/ 334 h 1073"/>
                <a:gd name="T12" fmla="*/ 199 w 931"/>
                <a:gd name="T13" fmla="*/ 590 h 1073"/>
                <a:gd name="T14" fmla="*/ 396 w 931"/>
                <a:gd name="T15" fmla="*/ 334 h 1073"/>
                <a:gd name="T16" fmla="*/ 258 w 931"/>
                <a:gd name="T17" fmla="*/ 90 h 107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31" h="1073">
                  <a:moveTo>
                    <a:pt x="607" y="164"/>
                  </a:moveTo>
                  <a:cubicBezTo>
                    <a:pt x="607" y="157"/>
                    <a:pt x="607" y="150"/>
                    <a:pt x="607" y="144"/>
                  </a:cubicBezTo>
                  <a:cubicBezTo>
                    <a:pt x="607" y="65"/>
                    <a:pt x="543" y="0"/>
                    <a:pt x="463" y="0"/>
                  </a:cubicBezTo>
                  <a:cubicBezTo>
                    <a:pt x="384" y="0"/>
                    <a:pt x="320" y="65"/>
                    <a:pt x="320" y="144"/>
                  </a:cubicBezTo>
                  <a:cubicBezTo>
                    <a:pt x="320" y="151"/>
                    <a:pt x="320" y="158"/>
                    <a:pt x="320" y="165"/>
                  </a:cubicBezTo>
                  <a:cubicBezTo>
                    <a:pt x="135" y="226"/>
                    <a:pt x="0" y="401"/>
                    <a:pt x="0" y="607"/>
                  </a:cubicBezTo>
                  <a:cubicBezTo>
                    <a:pt x="0" y="864"/>
                    <a:pt x="209" y="1073"/>
                    <a:pt x="466" y="1073"/>
                  </a:cubicBezTo>
                  <a:cubicBezTo>
                    <a:pt x="723" y="1073"/>
                    <a:pt x="931" y="864"/>
                    <a:pt x="931" y="607"/>
                  </a:cubicBezTo>
                  <a:cubicBezTo>
                    <a:pt x="931" y="399"/>
                    <a:pt x="795" y="223"/>
                    <a:pt x="607" y="164"/>
                  </a:cubicBezTo>
                  <a:close/>
                </a:path>
              </a:pathLst>
            </a:custGeom>
            <a:noFill/>
            <a:ln w="6350" cap="rnd">
              <a:solidFill>
                <a:srgbClr val="494E4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898" name="Freeform 282">
              <a:extLst>
                <a:ext uri="{FF2B5EF4-FFF2-40B4-BE49-F238E27FC236}">
                  <a16:creationId xmlns:a16="http://schemas.microsoft.com/office/drawing/2014/main" id="{D9133DE4-EDAC-4F8F-89EA-111313C5D995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3" y="911"/>
              <a:ext cx="162" cy="25"/>
            </a:xfrm>
            <a:custGeom>
              <a:avLst/>
              <a:gdLst>
                <a:gd name="T0" fmla="*/ 0 w 201"/>
                <a:gd name="T1" fmla="*/ 16 h 29"/>
                <a:gd name="T2" fmla="*/ 85 w 201"/>
                <a:gd name="T3" fmla="*/ 8 h 2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1" h="29">
                  <a:moveTo>
                    <a:pt x="0" y="29"/>
                  </a:moveTo>
                  <a:cubicBezTo>
                    <a:pt x="0" y="29"/>
                    <a:pt x="83" y="0"/>
                    <a:pt x="201" y="14"/>
                  </a:cubicBezTo>
                </a:path>
              </a:pathLst>
            </a:custGeom>
            <a:noFill/>
            <a:ln w="6350" cap="rnd">
              <a:solidFill>
                <a:srgbClr val="494E4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899" name="Freeform 283">
              <a:extLst>
                <a:ext uri="{FF2B5EF4-FFF2-40B4-BE49-F238E27FC236}">
                  <a16:creationId xmlns:a16="http://schemas.microsoft.com/office/drawing/2014/main" id="{3A567583-6DC2-446C-8EB9-5B2FE8AC5B25}"/>
                </a:ext>
              </a:extLst>
            </p:cNvPr>
            <p:cNvSpPr>
              <a:spLocks/>
            </p:cNvSpPr>
            <p:nvPr/>
          </p:nvSpPr>
          <p:spPr bwMode="auto">
            <a:xfrm>
              <a:off x="5073" y="1251"/>
              <a:ext cx="65" cy="153"/>
            </a:xfrm>
            <a:custGeom>
              <a:avLst/>
              <a:gdLst>
                <a:gd name="T0" fmla="*/ 2 w 80"/>
                <a:gd name="T1" fmla="*/ 0 h 177"/>
                <a:gd name="T2" fmla="*/ 8 w 80"/>
                <a:gd name="T3" fmla="*/ 7 h 177"/>
                <a:gd name="T4" fmla="*/ 16 w 80"/>
                <a:gd name="T5" fmla="*/ 19 h 177"/>
                <a:gd name="T6" fmla="*/ 20 w 80"/>
                <a:gd name="T7" fmla="*/ 43 h 177"/>
                <a:gd name="T8" fmla="*/ 13 w 80"/>
                <a:gd name="T9" fmla="*/ 69 h 177"/>
                <a:gd name="T10" fmla="*/ 2 w 80"/>
                <a:gd name="T11" fmla="*/ 92 h 177"/>
                <a:gd name="T12" fmla="*/ 5 w 80"/>
                <a:gd name="T13" fmla="*/ 98 h 177"/>
                <a:gd name="T14" fmla="*/ 20 w 80"/>
                <a:gd name="T15" fmla="*/ 86 h 177"/>
                <a:gd name="T16" fmla="*/ 33 w 80"/>
                <a:gd name="T17" fmla="*/ 53 h 177"/>
                <a:gd name="T18" fmla="*/ 12 w 80"/>
                <a:gd name="T19" fmla="*/ 3 h 177"/>
                <a:gd name="T20" fmla="*/ 2 w 80"/>
                <a:gd name="T21" fmla="*/ 0 h 17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80" h="177">
                  <a:moveTo>
                    <a:pt x="2" y="0"/>
                  </a:moveTo>
                  <a:cubicBezTo>
                    <a:pt x="6" y="4"/>
                    <a:pt x="14" y="7"/>
                    <a:pt x="19" y="12"/>
                  </a:cubicBezTo>
                  <a:cubicBezTo>
                    <a:pt x="26" y="18"/>
                    <a:pt x="31" y="25"/>
                    <a:pt x="36" y="33"/>
                  </a:cubicBezTo>
                  <a:cubicBezTo>
                    <a:pt x="44" y="47"/>
                    <a:pt x="48" y="62"/>
                    <a:pt x="47" y="78"/>
                  </a:cubicBezTo>
                  <a:cubicBezTo>
                    <a:pt x="45" y="94"/>
                    <a:pt x="38" y="109"/>
                    <a:pt x="31" y="123"/>
                  </a:cubicBezTo>
                  <a:cubicBezTo>
                    <a:pt x="24" y="139"/>
                    <a:pt x="8" y="151"/>
                    <a:pt x="2" y="167"/>
                  </a:cubicBezTo>
                  <a:cubicBezTo>
                    <a:pt x="0" y="175"/>
                    <a:pt x="3" y="177"/>
                    <a:pt x="10" y="175"/>
                  </a:cubicBezTo>
                  <a:cubicBezTo>
                    <a:pt x="22" y="172"/>
                    <a:pt x="36" y="162"/>
                    <a:pt x="45" y="154"/>
                  </a:cubicBezTo>
                  <a:cubicBezTo>
                    <a:pt x="61" y="136"/>
                    <a:pt x="74" y="119"/>
                    <a:pt x="76" y="95"/>
                  </a:cubicBezTo>
                  <a:cubicBezTo>
                    <a:pt x="80" y="58"/>
                    <a:pt x="64" y="19"/>
                    <a:pt x="27" y="6"/>
                  </a:cubicBezTo>
                  <a:cubicBezTo>
                    <a:pt x="19" y="4"/>
                    <a:pt x="11" y="3"/>
                    <a:pt x="2" y="0"/>
                  </a:cubicBezTo>
                </a:path>
              </a:pathLst>
            </a:custGeom>
            <a:solidFill>
              <a:srgbClr val="8082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900" name="Freeform 284">
              <a:extLst>
                <a:ext uri="{FF2B5EF4-FFF2-40B4-BE49-F238E27FC236}">
                  <a16:creationId xmlns:a16="http://schemas.microsoft.com/office/drawing/2014/main" id="{4C725C5D-CA4E-4A5F-9DAB-1EF33D090513}"/>
                </a:ext>
              </a:extLst>
            </p:cNvPr>
            <p:cNvSpPr>
              <a:spLocks/>
            </p:cNvSpPr>
            <p:nvPr/>
          </p:nvSpPr>
          <p:spPr bwMode="auto">
            <a:xfrm>
              <a:off x="5070" y="1281"/>
              <a:ext cx="22" cy="76"/>
            </a:xfrm>
            <a:custGeom>
              <a:avLst/>
              <a:gdLst>
                <a:gd name="T0" fmla="*/ 2 w 28"/>
                <a:gd name="T1" fmla="*/ 1 h 88"/>
                <a:gd name="T2" fmla="*/ 2 w 28"/>
                <a:gd name="T3" fmla="*/ 0 h 88"/>
                <a:gd name="T4" fmla="*/ 10 w 28"/>
                <a:gd name="T5" fmla="*/ 22 h 88"/>
                <a:gd name="T6" fmla="*/ 8 w 28"/>
                <a:gd name="T7" fmla="*/ 37 h 88"/>
                <a:gd name="T8" fmla="*/ 0 w 28"/>
                <a:gd name="T9" fmla="*/ 47 h 88"/>
                <a:gd name="T10" fmla="*/ 5 w 28"/>
                <a:gd name="T11" fmla="*/ 39 h 88"/>
                <a:gd name="T12" fmla="*/ 9 w 28"/>
                <a:gd name="T13" fmla="*/ 26 h 88"/>
                <a:gd name="T14" fmla="*/ 9 w 28"/>
                <a:gd name="T15" fmla="*/ 10 h 88"/>
                <a:gd name="T16" fmla="*/ 6 w 28"/>
                <a:gd name="T17" fmla="*/ 3 h 88"/>
                <a:gd name="T18" fmla="*/ 4 w 28"/>
                <a:gd name="T19" fmla="*/ 1 h 8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8" h="88">
                  <a:moveTo>
                    <a:pt x="2" y="1"/>
                  </a:moveTo>
                  <a:cubicBezTo>
                    <a:pt x="2" y="0"/>
                    <a:pt x="2" y="0"/>
                    <a:pt x="3" y="0"/>
                  </a:cubicBezTo>
                  <a:cubicBezTo>
                    <a:pt x="21" y="6"/>
                    <a:pt x="28" y="23"/>
                    <a:pt x="28" y="41"/>
                  </a:cubicBezTo>
                  <a:cubicBezTo>
                    <a:pt x="27" y="50"/>
                    <a:pt x="25" y="58"/>
                    <a:pt x="21" y="67"/>
                  </a:cubicBezTo>
                  <a:cubicBezTo>
                    <a:pt x="18" y="75"/>
                    <a:pt x="10" y="88"/>
                    <a:pt x="0" y="85"/>
                  </a:cubicBezTo>
                  <a:cubicBezTo>
                    <a:pt x="1" y="80"/>
                    <a:pt x="8" y="74"/>
                    <a:pt x="11" y="70"/>
                  </a:cubicBezTo>
                  <a:cubicBezTo>
                    <a:pt x="17" y="62"/>
                    <a:pt x="20" y="56"/>
                    <a:pt x="23" y="46"/>
                  </a:cubicBezTo>
                  <a:cubicBezTo>
                    <a:pt x="24" y="37"/>
                    <a:pt x="26" y="27"/>
                    <a:pt x="23" y="18"/>
                  </a:cubicBezTo>
                  <a:cubicBezTo>
                    <a:pt x="21" y="13"/>
                    <a:pt x="19" y="10"/>
                    <a:pt x="16" y="7"/>
                  </a:cubicBezTo>
                  <a:cubicBezTo>
                    <a:pt x="14" y="5"/>
                    <a:pt x="11" y="4"/>
                    <a:pt x="10" y="1"/>
                  </a:cubicBezTo>
                </a:path>
              </a:pathLst>
            </a:custGeom>
            <a:solidFill>
              <a:srgbClr val="8082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901" name="Freeform 285">
              <a:extLst>
                <a:ext uri="{FF2B5EF4-FFF2-40B4-BE49-F238E27FC236}">
                  <a16:creationId xmlns:a16="http://schemas.microsoft.com/office/drawing/2014/main" id="{2DA2CD65-3E7E-48B4-9DD2-4B18AD20E324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5" y="1309"/>
              <a:ext cx="19" cy="50"/>
            </a:xfrm>
            <a:custGeom>
              <a:avLst/>
              <a:gdLst>
                <a:gd name="T0" fmla="*/ 3 w 24"/>
                <a:gd name="T1" fmla="*/ 0 h 58"/>
                <a:gd name="T2" fmla="*/ 3 w 24"/>
                <a:gd name="T3" fmla="*/ 5 h 58"/>
                <a:gd name="T4" fmla="*/ 4 w 24"/>
                <a:gd name="T5" fmla="*/ 16 h 58"/>
                <a:gd name="T6" fmla="*/ 10 w 24"/>
                <a:gd name="T7" fmla="*/ 32 h 58"/>
                <a:gd name="T8" fmla="*/ 2 w 24"/>
                <a:gd name="T9" fmla="*/ 0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58">
                  <a:moveTo>
                    <a:pt x="7" y="0"/>
                  </a:moveTo>
                  <a:cubicBezTo>
                    <a:pt x="8" y="3"/>
                    <a:pt x="7" y="6"/>
                    <a:pt x="7" y="9"/>
                  </a:cubicBezTo>
                  <a:cubicBezTo>
                    <a:pt x="6" y="17"/>
                    <a:pt x="7" y="23"/>
                    <a:pt x="9" y="30"/>
                  </a:cubicBezTo>
                  <a:cubicBezTo>
                    <a:pt x="12" y="39"/>
                    <a:pt x="17" y="52"/>
                    <a:pt x="24" y="58"/>
                  </a:cubicBezTo>
                  <a:cubicBezTo>
                    <a:pt x="4" y="49"/>
                    <a:pt x="0" y="18"/>
                    <a:pt x="5" y="0"/>
                  </a:cubicBezTo>
                </a:path>
              </a:pathLst>
            </a:custGeom>
            <a:solidFill>
              <a:srgbClr val="8082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902" name="Oval 286">
              <a:extLst>
                <a:ext uri="{FF2B5EF4-FFF2-40B4-BE49-F238E27FC236}">
                  <a16:creationId xmlns:a16="http://schemas.microsoft.com/office/drawing/2014/main" id="{6053365C-309B-4D7B-AF18-6D58C6F7B8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94" y="1305"/>
              <a:ext cx="13" cy="1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7903" name="Oval 287">
              <a:extLst>
                <a:ext uri="{FF2B5EF4-FFF2-40B4-BE49-F238E27FC236}">
                  <a16:creationId xmlns:a16="http://schemas.microsoft.com/office/drawing/2014/main" id="{7524542A-2388-4FBC-AE76-23FF922C9A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97" y="1327"/>
              <a:ext cx="11" cy="1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7904" name="Oval 288">
              <a:extLst>
                <a:ext uri="{FF2B5EF4-FFF2-40B4-BE49-F238E27FC236}">
                  <a16:creationId xmlns:a16="http://schemas.microsoft.com/office/drawing/2014/main" id="{44E8A790-7E44-4F8E-AA44-0A1679FA2F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8" y="1277"/>
              <a:ext cx="15" cy="1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7905" name="Oval 289">
              <a:extLst>
                <a:ext uri="{FF2B5EF4-FFF2-40B4-BE49-F238E27FC236}">
                  <a16:creationId xmlns:a16="http://schemas.microsoft.com/office/drawing/2014/main" id="{A4D97F92-1FB2-4BE7-9B50-EFC67D895D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6" y="1300"/>
              <a:ext cx="11" cy="1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  <p:grpSp>
        <p:nvGrpSpPr>
          <p:cNvPr id="17420" name="Group 291">
            <a:extLst>
              <a:ext uri="{FF2B5EF4-FFF2-40B4-BE49-F238E27FC236}">
                <a16:creationId xmlns:a16="http://schemas.microsoft.com/office/drawing/2014/main" id="{FF2FB981-1F68-4490-BB92-9B0E88647B97}"/>
              </a:ext>
            </a:extLst>
          </p:cNvPr>
          <p:cNvGrpSpPr>
            <a:grpSpLocks/>
          </p:cNvGrpSpPr>
          <p:nvPr/>
        </p:nvGrpSpPr>
        <p:grpSpPr bwMode="auto">
          <a:xfrm>
            <a:off x="3106738" y="2592388"/>
            <a:ext cx="90487" cy="109537"/>
            <a:chOff x="4676" y="797"/>
            <a:chExt cx="752" cy="924"/>
          </a:xfrm>
        </p:grpSpPr>
        <p:sp>
          <p:nvSpPr>
            <p:cNvPr id="17860" name="Freeform 292">
              <a:extLst>
                <a:ext uri="{FF2B5EF4-FFF2-40B4-BE49-F238E27FC236}">
                  <a16:creationId xmlns:a16="http://schemas.microsoft.com/office/drawing/2014/main" id="{3D184CE5-E089-4818-A73E-4DE8FA4651AB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5" y="797"/>
              <a:ext cx="232" cy="248"/>
            </a:xfrm>
            <a:custGeom>
              <a:avLst/>
              <a:gdLst>
                <a:gd name="T0" fmla="*/ 123 w 287"/>
                <a:gd name="T1" fmla="*/ 79 h 288"/>
                <a:gd name="T2" fmla="*/ 61 w 287"/>
                <a:gd name="T3" fmla="*/ 158 h 288"/>
                <a:gd name="T4" fmla="*/ 0 w 287"/>
                <a:gd name="T5" fmla="*/ 79 h 288"/>
                <a:gd name="T6" fmla="*/ 61 w 287"/>
                <a:gd name="T7" fmla="*/ 0 h 288"/>
                <a:gd name="T8" fmla="*/ 123 w 287"/>
                <a:gd name="T9" fmla="*/ 79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7" h="288">
                  <a:moveTo>
                    <a:pt x="287" y="144"/>
                  </a:moveTo>
                  <a:cubicBezTo>
                    <a:pt x="287" y="223"/>
                    <a:pt x="281" y="286"/>
                    <a:pt x="143" y="287"/>
                  </a:cubicBezTo>
                  <a:cubicBezTo>
                    <a:pt x="27" y="288"/>
                    <a:pt x="0" y="223"/>
                    <a:pt x="0" y="144"/>
                  </a:cubicBezTo>
                  <a:cubicBezTo>
                    <a:pt x="0" y="64"/>
                    <a:pt x="64" y="0"/>
                    <a:pt x="143" y="0"/>
                  </a:cubicBezTo>
                  <a:cubicBezTo>
                    <a:pt x="223" y="0"/>
                    <a:pt x="287" y="64"/>
                    <a:pt x="287" y="144"/>
                  </a:cubicBezTo>
                  <a:close/>
                </a:path>
              </a:pathLst>
            </a:custGeom>
            <a:solidFill>
              <a:srgbClr val="F2F1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861" name="Freeform 293">
              <a:extLst>
                <a:ext uri="{FF2B5EF4-FFF2-40B4-BE49-F238E27FC236}">
                  <a16:creationId xmlns:a16="http://schemas.microsoft.com/office/drawing/2014/main" id="{C175ACF8-53CE-4A90-A0B5-7FE3E82BE700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5" y="803"/>
              <a:ext cx="211" cy="153"/>
            </a:xfrm>
            <a:custGeom>
              <a:avLst/>
              <a:gdLst>
                <a:gd name="T0" fmla="*/ 2 w 261"/>
                <a:gd name="T1" fmla="*/ 79 h 178"/>
                <a:gd name="T2" fmla="*/ 57 w 261"/>
                <a:gd name="T3" fmla="*/ 8 h 178"/>
                <a:gd name="T4" fmla="*/ 112 w 261"/>
                <a:gd name="T5" fmla="*/ 63 h 178"/>
                <a:gd name="T6" fmla="*/ 57 w 261"/>
                <a:gd name="T7" fmla="*/ 0 h 178"/>
                <a:gd name="T8" fmla="*/ 0 w 261"/>
                <a:gd name="T9" fmla="*/ 71 h 178"/>
                <a:gd name="T10" fmla="*/ 2 w 261"/>
                <a:gd name="T11" fmla="*/ 97 h 178"/>
                <a:gd name="T12" fmla="*/ 2 w 261"/>
                <a:gd name="T13" fmla="*/ 79 h 17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61" h="178">
                  <a:moveTo>
                    <a:pt x="3" y="145"/>
                  </a:moveTo>
                  <a:cubicBezTo>
                    <a:pt x="3" y="73"/>
                    <a:pt x="61" y="15"/>
                    <a:pt x="134" y="15"/>
                  </a:cubicBezTo>
                  <a:cubicBezTo>
                    <a:pt x="196" y="15"/>
                    <a:pt x="247" y="57"/>
                    <a:pt x="261" y="115"/>
                  </a:cubicBezTo>
                  <a:cubicBezTo>
                    <a:pt x="253" y="50"/>
                    <a:pt x="198" y="0"/>
                    <a:pt x="131" y="0"/>
                  </a:cubicBezTo>
                  <a:cubicBezTo>
                    <a:pt x="59" y="0"/>
                    <a:pt x="0" y="59"/>
                    <a:pt x="0" y="131"/>
                  </a:cubicBezTo>
                  <a:cubicBezTo>
                    <a:pt x="0" y="147"/>
                    <a:pt x="1" y="163"/>
                    <a:pt x="5" y="178"/>
                  </a:cubicBezTo>
                  <a:cubicBezTo>
                    <a:pt x="3" y="167"/>
                    <a:pt x="3" y="157"/>
                    <a:pt x="3" y="14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862" name="Oval 294">
              <a:extLst>
                <a:ext uri="{FF2B5EF4-FFF2-40B4-BE49-F238E27FC236}">
                  <a16:creationId xmlns:a16="http://schemas.microsoft.com/office/drawing/2014/main" id="{4BCF56C2-C56B-43EB-90B8-459937DAEC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77" y="919"/>
              <a:ext cx="751" cy="802"/>
            </a:xfrm>
            <a:prstGeom prst="ellipse">
              <a:avLst/>
            </a:prstGeom>
            <a:solidFill>
              <a:srgbClr val="E7E6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7863" name="Oval 295">
              <a:extLst>
                <a:ext uri="{FF2B5EF4-FFF2-40B4-BE49-F238E27FC236}">
                  <a16:creationId xmlns:a16="http://schemas.microsoft.com/office/drawing/2014/main" id="{4ADF8607-0AEA-4528-AF64-8E925C9F17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01" y="945"/>
              <a:ext cx="701" cy="747"/>
            </a:xfrm>
            <a:prstGeom prst="ellipse">
              <a:avLst/>
            </a:prstGeom>
            <a:solidFill>
              <a:srgbClr val="F2F1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7864" name="Freeform 296">
              <a:extLst>
                <a:ext uri="{FF2B5EF4-FFF2-40B4-BE49-F238E27FC236}">
                  <a16:creationId xmlns:a16="http://schemas.microsoft.com/office/drawing/2014/main" id="{13BBC94D-B782-400C-9A97-9251F4B21B5E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3" y="945"/>
              <a:ext cx="364" cy="747"/>
            </a:xfrm>
            <a:custGeom>
              <a:avLst/>
              <a:gdLst>
                <a:gd name="T0" fmla="*/ 14 w 450"/>
                <a:gd name="T1" fmla="*/ 239 h 867"/>
                <a:gd name="T2" fmla="*/ 193 w 450"/>
                <a:gd name="T3" fmla="*/ 0 h 867"/>
                <a:gd name="T4" fmla="*/ 186 w 450"/>
                <a:gd name="T5" fmla="*/ 0 h 867"/>
                <a:gd name="T6" fmla="*/ 0 w 450"/>
                <a:gd name="T7" fmla="*/ 239 h 867"/>
                <a:gd name="T8" fmla="*/ 186 w 450"/>
                <a:gd name="T9" fmla="*/ 478 h 867"/>
                <a:gd name="T10" fmla="*/ 193 w 450"/>
                <a:gd name="T11" fmla="*/ 477 h 867"/>
                <a:gd name="T12" fmla="*/ 14 w 450"/>
                <a:gd name="T13" fmla="*/ 239 h 86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50" h="867">
                  <a:moveTo>
                    <a:pt x="32" y="433"/>
                  </a:moveTo>
                  <a:cubicBezTo>
                    <a:pt x="32" y="199"/>
                    <a:pt x="218" y="9"/>
                    <a:pt x="450" y="0"/>
                  </a:cubicBezTo>
                  <a:cubicBezTo>
                    <a:pt x="444" y="0"/>
                    <a:pt x="439" y="0"/>
                    <a:pt x="434" y="0"/>
                  </a:cubicBezTo>
                  <a:cubicBezTo>
                    <a:pt x="194" y="0"/>
                    <a:pt x="0" y="194"/>
                    <a:pt x="0" y="433"/>
                  </a:cubicBezTo>
                  <a:cubicBezTo>
                    <a:pt x="0" y="673"/>
                    <a:pt x="194" y="867"/>
                    <a:pt x="434" y="867"/>
                  </a:cubicBezTo>
                  <a:cubicBezTo>
                    <a:pt x="439" y="867"/>
                    <a:pt x="444" y="866"/>
                    <a:pt x="450" y="866"/>
                  </a:cubicBezTo>
                  <a:cubicBezTo>
                    <a:pt x="218" y="858"/>
                    <a:pt x="32" y="667"/>
                    <a:pt x="32" y="43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865" name="Oval 297">
              <a:extLst>
                <a:ext uri="{FF2B5EF4-FFF2-40B4-BE49-F238E27FC236}">
                  <a16:creationId xmlns:a16="http://schemas.microsoft.com/office/drawing/2014/main" id="{A225633E-B2AF-4306-AC5D-4ACB895B24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9" y="1188"/>
              <a:ext cx="247" cy="264"/>
            </a:xfrm>
            <a:prstGeom prst="ellipse">
              <a:avLst/>
            </a:prstGeom>
            <a:solidFill>
              <a:srgbClr val="CCCC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7866" name="Oval 298">
              <a:extLst>
                <a:ext uri="{FF2B5EF4-FFF2-40B4-BE49-F238E27FC236}">
                  <a16:creationId xmlns:a16="http://schemas.microsoft.com/office/drawing/2014/main" id="{F0EB2B88-3AB4-4A84-ABFE-23DCA91DB4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30" y="1188"/>
              <a:ext cx="246" cy="264"/>
            </a:xfrm>
            <a:prstGeom prst="ellipse">
              <a:avLst/>
            </a:prstGeom>
            <a:noFill/>
            <a:ln w="6350" cap="rnd">
              <a:solidFill>
                <a:srgbClr val="494E4E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7867" name="Oval 299">
              <a:extLst>
                <a:ext uri="{FF2B5EF4-FFF2-40B4-BE49-F238E27FC236}">
                  <a16:creationId xmlns:a16="http://schemas.microsoft.com/office/drawing/2014/main" id="{5641FFFB-843F-4D24-B836-DD0D759127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01" y="1265"/>
              <a:ext cx="104" cy="110"/>
            </a:xfrm>
            <a:prstGeom prst="ellipse">
              <a:avLst/>
            </a:prstGeom>
            <a:solidFill>
              <a:srgbClr val="D9D9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7868" name="Oval 300">
              <a:extLst>
                <a:ext uri="{FF2B5EF4-FFF2-40B4-BE49-F238E27FC236}">
                  <a16:creationId xmlns:a16="http://schemas.microsoft.com/office/drawing/2014/main" id="{87ECA6DA-F2F2-4E9D-88B3-5CBCA76376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01" y="1265"/>
              <a:ext cx="104" cy="109"/>
            </a:xfrm>
            <a:prstGeom prst="ellipse">
              <a:avLst/>
            </a:prstGeom>
            <a:noFill/>
            <a:ln w="6350" cap="rnd">
              <a:solidFill>
                <a:srgbClr val="494E4E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7869" name="Freeform 301">
              <a:extLst>
                <a:ext uri="{FF2B5EF4-FFF2-40B4-BE49-F238E27FC236}">
                  <a16:creationId xmlns:a16="http://schemas.microsoft.com/office/drawing/2014/main" id="{7DBFC10E-F610-4B37-820B-73BAF8CEB383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8" y="1200"/>
              <a:ext cx="118" cy="241"/>
            </a:xfrm>
            <a:custGeom>
              <a:avLst/>
              <a:gdLst>
                <a:gd name="T0" fmla="*/ 15 w 146"/>
                <a:gd name="T1" fmla="*/ 0 h 280"/>
                <a:gd name="T2" fmla="*/ 37 w 146"/>
                <a:gd name="T3" fmla="*/ 12 h 280"/>
                <a:gd name="T4" fmla="*/ 53 w 146"/>
                <a:gd name="T5" fmla="*/ 29 h 280"/>
                <a:gd name="T6" fmla="*/ 60 w 146"/>
                <a:gd name="T7" fmla="*/ 50 h 280"/>
                <a:gd name="T8" fmla="*/ 57 w 146"/>
                <a:gd name="T9" fmla="*/ 104 h 280"/>
                <a:gd name="T10" fmla="*/ 46 w 146"/>
                <a:gd name="T11" fmla="*/ 130 h 280"/>
                <a:gd name="T12" fmla="*/ 26 w 146"/>
                <a:gd name="T13" fmla="*/ 148 h 280"/>
                <a:gd name="T14" fmla="*/ 5 w 146"/>
                <a:gd name="T15" fmla="*/ 145 h 280"/>
                <a:gd name="T16" fmla="*/ 12 w 146"/>
                <a:gd name="T17" fmla="*/ 123 h 280"/>
                <a:gd name="T18" fmla="*/ 35 w 146"/>
                <a:gd name="T19" fmla="*/ 94 h 280"/>
                <a:gd name="T20" fmla="*/ 39 w 146"/>
                <a:gd name="T21" fmla="*/ 69 h 280"/>
                <a:gd name="T22" fmla="*/ 29 w 146"/>
                <a:gd name="T23" fmla="*/ 48 h 280"/>
                <a:gd name="T24" fmla="*/ 12 w 146"/>
                <a:gd name="T25" fmla="*/ 34 h 280"/>
                <a:gd name="T26" fmla="*/ 4 w 146"/>
                <a:gd name="T27" fmla="*/ 14 h 280"/>
                <a:gd name="T28" fmla="*/ 12 w 146"/>
                <a:gd name="T29" fmla="*/ 1 h 28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46" h="280">
                  <a:moveTo>
                    <a:pt x="33" y="0"/>
                  </a:moveTo>
                  <a:cubicBezTo>
                    <a:pt x="52" y="3"/>
                    <a:pt x="71" y="12"/>
                    <a:pt x="87" y="22"/>
                  </a:cubicBezTo>
                  <a:cubicBezTo>
                    <a:pt x="102" y="30"/>
                    <a:pt x="115" y="38"/>
                    <a:pt x="124" y="52"/>
                  </a:cubicBezTo>
                  <a:cubicBezTo>
                    <a:pt x="132" y="64"/>
                    <a:pt x="138" y="77"/>
                    <a:pt x="141" y="91"/>
                  </a:cubicBezTo>
                  <a:cubicBezTo>
                    <a:pt x="146" y="123"/>
                    <a:pt x="142" y="159"/>
                    <a:pt x="132" y="190"/>
                  </a:cubicBezTo>
                  <a:cubicBezTo>
                    <a:pt x="127" y="205"/>
                    <a:pt x="118" y="225"/>
                    <a:pt x="106" y="236"/>
                  </a:cubicBezTo>
                  <a:cubicBezTo>
                    <a:pt x="93" y="249"/>
                    <a:pt x="78" y="263"/>
                    <a:pt x="60" y="270"/>
                  </a:cubicBezTo>
                  <a:cubicBezTo>
                    <a:pt x="45" y="276"/>
                    <a:pt x="22" y="280"/>
                    <a:pt x="11" y="264"/>
                  </a:cubicBezTo>
                  <a:cubicBezTo>
                    <a:pt x="0" y="249"/>
                    <a:pt x="18" y="233"/>
                    <a:pt x="28" y="224"/>
                  </a:cubicBezTo>
                  <a:cubicBezTo>
                    <a:pt x="47" y="208"/>
                    <a:pt x="67" y="194"/>
                    <a:pt x="80" y="172"/>
                  </a:cubicBezTo>
                  <a:cubicBezTo>
                    <a:pt x="88" y="158"/>
                    <a:pt x="97" y="142"/>
                    <a:pt x="92" y="126"/>
                  </a:cubicBezTo>
                  <a:cubicBezTo>
                    <a:pt x="87" y="112"/>
                    <a:pt x="81" y="97"/>
                    <a:pt x="69" y="88"/>
                  </a:cubicBezTo>
                  <a:cubicBezTo>
                    <a:pt x="56" y="79"/>
                    <a:pt x="41" y="71"/>
                    <a:pt x="29" y="61"/>
                  </a:cubicBezTo>
                  <a:cubicBezTo>
                    <a:pt x="19" y="53"/>
                    <a:pt x="9" y="39"/>
                    <a:pt x="10" y="26"/>
                  </a:cubicBezTo>
                  <a:cubicBezTo>
                    <a:pt x="11" y="16"/>
                    <a:pt x="18" y="4"/>
                    <a:pt x="28" y="1"/>
                  </a:cubicBezTo>
                </a:path>
              </a:pathLst>
            </a:custGeom>
            <a:solidFill>
              <a:srgbClr val="9B9F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870" name="Freeform 302">
              <a:extLst>
                <a:ext uri="{FF2B5EF4-FFF2-40B4-BE49-F238E27FC236}">
                  <a16:creationId xmlns:a16="http://schemas.microsoft.com/office/drawing/2014/main" id="{8E3995E0-98DC-44B9-96E6-A4A7A935EB20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6" y="1268"/>
              <a:ext cx="52" cy="98"/>
            </a:xfrm>
            <a:custGeom>
              <a:avLst/>
              <a:gdLst>
                <a:gd name="T0" fmla="*/ 6 w 64"/>
                <a:gd name="T1" fmla="*/ 3 h 114"/>
                <a:gd name="T2" fmla="*/ 27 w 64"/>
                <a:gd name="T3" fmla="*/ 22 h 114"/>
                <a:gd name="T4" fmla="*/ 14 w 64"/>
                <a:gd name="T5" fmla="*/ 59 h 114"/>
                <a:gd name="T6" fmla="*/ 2 w 64"/>
                <a:gd name="T7" fmla="*/ 57 h 114"/>
                <a:gd name="T8" fmla="*/ 5 w 64"/>
                <a:gd name="T9" fmla="*/ 43 h 114"/>
                <a:gd name="T10" fmla="*/ 6 w 64"/>
                <a:gd name="T11" fmla="*/ 25 h 114"/>
                <a:gd name="T12" fmla="*/ 2 w 64"/>
                <a:gd name="T13" fmla="*/ 13 h 114"/>
                <a:gd name="T14" fmla="*/ 5 w 64"/>
                <a:gd name="T15" fmla="*/ 3 h 11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4" h="114">
                  <a:moveTo>
                    <a:pt x="12" y="7"/>
                  </a:moveTo>
                  <a:cubicBezTo>
                    <a:pt x="33" y="0"/>
                    <a:pt x="57" y="22"/>
                    <a:pt x="60" y="41"/>
                  </a:cubicBezTo>
                  <a:cubicBezTo>
                    <a:pt x="64" y="67"/>
                    <a:pt x="56" y="95"/>
                    <a:pt x="32" y="108"/>
                  </a:cubicBezTo>
                  <a:cubicBezTo>
                    <a:pt x="23" y="112"/>
                    <a:pt x="12" y="114"/>
                    <a:pt x="6" y="104"/>
                  </a:cubicBezTo>
                  <a:cubicBezTo>
                    <a:pt x="0" y="95"/>
                    <a:pt x="8" y="87"/>
                    <a:pt x="11" y="79"/>
                  </a:cubicBezTo>
                  <a:cubicBezTo>
                    <a:pt x="15" y="68"/>
                    <a:pt x="17" y="57"/>
                    <a:pt x="12" y="47"/>
                  </a:cubicBezTo>
                  <a:cubicBezTo>
                    <a:pt x="8" y="39"/>
                    <a:pt x="5" y="33"/>
                    <a:pt x="4" y="24"/>
                  </a:cubicBezTo>
                  <a:cubicBezTo>
                    <a:pt x="4" y="17"/>
                    <a:pt x="4" y="11"/>
                    <a:pt x="11" y="7"/>
                  </a:cubicBezTo>
                </a:path>
              </a:pathLst>
            </a:custGeom>
            <a:solidFill>
              <a:srgbClr val="9B9F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871" name="Freeform 303">
              <a:extLst>
                <a:ext uri="{FF2B5EF4-FFF2-40B4-BE49-F238E27FC236}">
                  <a16:creationId xmlns:a16="http://schemas.microsoft.com/office/drawing/2014/main" id="{0FB45245-090A-4170-8F2C-59C20DB306C2}"/>
                </a:ext>
              </a:extLst>
            </p:cNvPr>
            <p:cNvSpPr>
              <a:spLocks/>
            </p:cNvSpPr>
            <p:nvPr/>
          </p:nvSpPr>
          <p:spPr bwMode="auto">
            <a:xfrm>
              <a:off x="5001" y="1279"/>
              <a:ext cx="57" cy="51"/>
            </a:xfrm>
            <a:custGeom>
              <a:avLst/>
              <a:gdLst>
                <a:gd name="T0" fmla="*/ 24 w 71"/>
                <a:gd name="T1" fmla="*/ 30 h 59"/>
                <a:gd name="T2" fmla="*/ 22 w 71"/>
                <a:gd name="T3" fmla="*/ 11 h 59"/>
                <a:gd name="T4" fmla="*/ 17 w 71"/>
                <a:gd name="T5" fmla="*/ 2 h 59"/>
                <a:gd name="T6" fmla="*/ 7 w 71"/>
                <a:gd name="T7" fmla="*/ 7 h 59"/>
                <a:gd name="T8" fmla="*/ 9 w 71"/>
                <a:gd name="T9" fmla="*/ 30 h 59"/>
                <a:gd name="T10" fmla="*/ 19 w 71"/>
                <a:gd name="T11" fmla="*/ 30 h 59"/>
                <a:gd name="T12" fmla="*/ 25 w 71"/>
                <a:gd name="T13" fmla="*/ 30 h 5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1" h="59">
                  <a:moveTo>
                    <a:pt x="57" y="56"/>
                  </a:moveTo>
                  <a:cubicBezTo>
                    <a:pt x="71" y="47"/>
                    <a:pt x="58" y="30"/>
                    <a:pt x="53" y="20"/>
                  </a:cubicBezTo>
                  <a:cubicBezTo>
                    <a:pt x="50" y="14"/>
                    <a:pt x="47" y="5"/>
                    <a:pt x="40" y="2"/>
                  </a:cubicBezTo>
                  <a:cubicBezTo>
                    <a:pt x="32" y="0"/>
                    <a:pt x="22" y="5"/>
                    <a:pt x="18" y="12"/>
                  </a:cubicBezTo>
                  <a:cubicBezTo>
                    <a:pt x="11" y="22"/>
                    <a:pt x="0" y="58"/>
                    <a:pt x="23" y="54"/>
                  </a:cubicBezTo>
                  <a:cubicBezTo>
                    <a:pt x="32" y="52"/>
                    <a:pt x="37" y="54"/>
                    <a:pt x="46" y="56"/>
                  </a:cubicBezTo>
                  <a:cubicBezTo>
                    <a:pt x="52" y="57"/>
                    <a:pt x="57" y="59"/>
                    <a:pt x="61" y="5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872" name="Freeform 304">
              <a:extLst>
                <a:ext uri="{FF2B5EF4-FFF2-40B4-BE49-F238E27FC236}">
                  <a16:creationId xmlns:a16="http://schemas.microsoft.com/office/drawing/2014/main" id="{E211D470-A03B-49D5-9FFF-89CEF2BC3AEF}"/>
                </a:ext>
              </a:extLst>
            </p:cNvPr>
            <p:cNvSpPr>
              <a:spLocks/>
            </p:cNvSpPr>
            <p:nvPr/>
          </p:nvSpPr>
          <p:spPr bwMode="auto">
            <a:xfrm>
              <a:off x="4993" y="1264"/>
              <a:ext cx="42" cy="73"/>
            </a:xfrm>
            <a:custGeom>
              <a:avLst/>
              <a:gdLst>
                <a:gd name="T0" fmla="*/ 22 w 52"/>
                <a:gd name="T1" fmla="*/ 1 h 85"/>
                <a:gd name="T2" fmla="*/ 6 w 52"/>
                <a:gd name="T3" fmla="*/ 15 h 85"/>
                <a:gd name="T4" fmla="*/ 2 w 52"/>
                <a:gd name="T5" fmla="*/ 46 h 85"/>
                <a:gd name="T6" fmla="*/ 0 w 52"/>
                <a:gd name="T7" fmla="*/ 33 h 85"/>
                <a:gd name="T8" fmla="*/ 4 w 52"/>
                <a:gd name="T9" fmla="*/ 15 h 85"/>
                <a:gd name="T10" fmla="*/ 12 w 52"/>
                <a:gd name="T11" fmla="*/ 3 h 85"/>
                <a:gd name="T12" fmla="*/ 19 w 52"/>
                <a:gd name="T13" fmla="*/ 0 h 8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2" h="85">
                  <a:moveTo>
                    <a:pt x="52" y="1"/>
                  </a:moveTo>
                  <a:cubicBezTo>
                    <a:pt x="37" y="7"/>
                    <a:pt x="24" y="13"/>
                    <a:pt x="15" y="27"/>
                  </a:cubicBezTo>
                  <a:cubicBezTo>
                    <a:pt x="4" y="45"/>
                    <a:pt x="4" y="66"/>
                    <a:pt x="6" y="85"/>
                  </a:cubicBezTo>
                  <a:cubicBezTo>
                    <a:pt x="3" y="77"/>
                    <a:pt x="1" y="69"/>
                    <a:pt x="0" y="61"/>
                  </a:cubicBezTo>
                  <a:cubicBezTo>
                    <a:pt x="0" y="48"/>
                    <a:pt x="4" y="40"/>
                    <a:pt x="10" y="29"/>
                  </a:cubicBezTo>
                  <a:cubicBezTo>
                    <a:pt x="15" y="21"/>
                    <a:pt x="21" y="13"/>
                    <a:pt x="29" y="7"/>
                  </a:cubicBezTo>
                  <a:cubicBezTo>
                    <a:pt x="34" y="4"/>
                    <a:pt x="41" y="2"/>
                    <a:pt x="46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873" name="Freeform 305">
              <a:extLst>
                <a:ext uri="{FF2B5EF4-FFF2-40B4-BE49-F238E27FC236}">
                  <a16:creationId xmlns:a16="http://schemas.microsoft.com/office/drawing/2014/main" id="{16EDB750-2C4B-428B-96E0-A418B0032AF3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3" y="1204"/>
              <a:ext cx="107" cy="229"/>
            </a:xfrm>
            <a:custGeom>
              <a:avLst/>
              <a:gdLst>
                <a:gd name="T0" fmla="*/ 58 w 132"/>
                <a:gd name="T1" fmla="*/ 2 h 265"/>
                <a:gd name="T2" fmla="*/ 27 w 132"/>
                <a:gd name="T3" fmla="*/ 12 h 265"/>
                <a:gd name="T4" fmla="*/ 5 w 132"/>
                <a:gd name="T5" fmla="*/ 50 h 265"/>
                <a:gd name="T6" fmla="*/ 6 w 132"/>
                <a:gd name="T7" fmla="*/ 108 h 265"/>
                <a:gd name="T8" fmla="*/ 19 w 132"/>
                <a:gd name="T9" fmla="*/ 134 h 265"/>
                <a:gd name="T10" fmla="*/ 37 w 132"/>
                <a:gd name="T11" fmla="*/ 148 h 265"/>
                <a:gd name="T12" fmla="*/ 9 w 132"/>
                <a:gd name="T13" fmla="*/ 89 h 265"/>
                <a:gd name="T14" fmla="*/ 19 w 132"/>
                <a:gd name="T15" fmla="*/ 38 h 265"/>
                <a:gd name="T16" fmla="*/ 40 w 132"/>
                <a:gd name="T17" fmla="*/ 10 h 265"/>
                <a:gd name="T18" fmla="*/ 55 w 132"/>
                <a:gd name="T19" fmla="*/ 0 h 26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32" h="265">
                  <a:moveTo>
                    <a:pt x="132" y="2"/>
                  </a:moveTo>
                  <a:cubicBezTo>
                    <a:pt x="108" y="2"/>
                    <a:pt x="82" y="8"/>
                    <a:pt x="62" y="21"/>
                  </a:cubicBezTo>
                  <a:cubicBezTo>
                    <a:pt x="36" y="36"/>
                    <a:pt x="21" y="61"/>
                    <a:pt x="12" y="89"/>
                  </a:cubicBezTo>
                  <a:cubicBezTo>
                    <a:pt x="0" y="122"/>
                    <a:pt x="0" y="161"/>
                    <a:pt x="15" y="194"/>
                  </a:cubicBezTo>
                  <a:cubicBezTo>
                    <a:pt x="23" y="211"/>
                    <a:pt x="33" y="227"/>
                    <a:pt x="46" y="240"/>
                  </a:cubicBezTo>
                  <a:cubicBezTo>
                    <a:pt x="58" y="253"/>
                    <a:pt x="70" y="259"/>
                    <a:pt x="86" y="265"/>
                  </a:cubicBezTo>
                  <a:cubicBezTo>
                    <a:pt x="52" y="238"/>
                    <a:pt x="23" y="207"/>
                    <a:pt x="20" y="160"/>
                  </a:cubicBezTo>
                  <a:cubicBezTo>
                    <a:pt x="18" y="129"/>
                    <a:pt x="27" y="94"/>
                    <a:pt x="44" y="68"/>
                  </a:cubicBezTo>
                  <a:cubicBezTo>
                    <a:pt x="57" y="49"/>
                    <a:pt x="74" y="33"/>
                    <a:pt x="91" y="19"/>
                  </a:cubicBezTo>
                  <a:cubicBezTo>
                    <a:pt x="101" y="11"/>
                    <a:pt x="115" y="0"/>
                    <a:pt x="12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874" name="Freeform 306">
              <a:extLst>
                <a:ext uri="{FF2B5EF4-FFF2-40B4-BE49-F238E27FC236}">
                  <a16:creationId xmlns:a16="http://schemas.microsoft.com/office/drawing/2014/main" id="{4BAA06FE-0185-4817-B55B-F291498A70A1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6" y="797"/>
              <a:ext cx="752" cy="924"/>
            </a:xfrm>
            <a:custGeom>
              <a:avLst/>
              <a:gdLst>
                <a:gd name="T0" fmla="*/ 258 w 931"/>
                <a:gd name="T1" fmla="*/ 90 h 1073"/>
                <a:gd name="T2" fmla="*/ 258 w 931"/>
                <a:gd name="T3" fmla="*/ 79 h 1073"/>
                <a:gd name="T4" fmla="*/ 197 w 931"/>
                <a:gd name="T5" fmla="*/ 0 h 1073"/>
                <a:gd name="T6" fmla="*/ 136 w 931"/>
                <a:gd name="T7" fmla="*/ 79 h 1073"/>
                <a:gd name="T8" fmla="*/ 136 w 931"/>
                <a:gd name="T9" fmla="*/ 90 h 1073"/>
                <a:gd name="T10" fmla="*/ 0 w 931"/>
                <a:gd name="T11" fmla="*/ 334 h 1073"/>
                <a:gd name="T12" fmla="*/ 199 w 931"/>
                <a:gd name="T13" fmla="*/ 590 h 1073"/>
                <a:gd name="T14" fmla="*/ 396 w 931"/>
                <a:gd name="T15" fmla="*/ 334 h 1073"/>
                <a:gd name="T16" fmla="*/ 258 w 931"/>
                <a:gd name="T17" fmla="*/ 90 h 107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31" h="1073">
                  <a:moveTo>
                    <a:pt x="607" y="164"/>
                  </a:moveTo>
                  <a:cubicBezTo>
                    <a:pt x="607" y="157"/>
                    <a:pt x="607" y="150"/>
                    <a:pt x="607" y="144"/>
                  </a:cubicBezTo>
                  <a:cubicBezTo>
                    <a:pt x="607" y="65"/>
                    <a:pt x="543" y="0"/>
                    <a:pt x="463" y="0"/>
                  </a:cubicBezTo>
                  <a:cubicBezTo>
                    <a:pt x="384" y="0"/>
                    <a:pt x="320" y="65"/>
                    <a:pt x="320" y="144"/>
                  </a:cubicBezTo>
                  <a:cubicBezTo>
                    <a:pt x="320" y="151"/>
                    <a:pt x="320" y="158"/>
                    <a:pt x="320" y="165"/>
                  </a:cubicBezTo>
                  <a:cubicBezTo>
                    <a:pt x="135" y="226"/>
                    <a:pt x="0" y="401"/>
                    <a:pt x="0" y="607"/>
                  </a:cubicBezTo>
                  <a:cubicBezTo>
                    <a:pt x="0" y="864"/>
                    <a:pt x="209" y="1073"/>
                    <a:pt x="466" y="1073"/>
                  </a:cubicBezTo>
                  <a:cubicBezTo>
                    <a:pt x="723" y="1073"/>
                    <a:pt x="931" y="864"/>
                    <a:pt x="931" y="607"/>
                  </a:cubicBezTo>
                  <a:cubicBezTo>
                    <a:pt x="931" y="399"/>
                    <a:pt x="795" y="223"/>
                    <a:pt x="607" y="164"/>
                  </a:cubicBezTo>
                  <a:close/>
                </a:path>
              </a:pathLst>
            </a:custGeom>
            <a:noFill/>
            <a:ln w="6350" cap="rnd">
              <a:solidFill>
                <a:srgbClr val="494E4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875" name="Freeform 307">
              <a:extLst>
                <a:ext uri="{FF2B5EF4-FFF2-40B4-BE49-F238E27FC236}">
                  <a16:creationId xmlns:a16="http://schemas.microsoft.com/office/drawing/2014/main" id="{75E63022-9F94-47B9-88A4-06564F72E4EB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3" y="911"/>
              <a:ext cx="162" cy="25"/>
            </a:xfrm>
            <a:custGeom>
              <a:avLst/>
              <a:gdLst>
                <a:gd name="T0" fmla="*/ 0 w 201"/>
                <a:gd name="T1" fmla="*/ 16 h 29"/>
                <a:gd name="T2" fmla="*/ 85 w 201"/>
                <a:gd name="T3" fmla="*/ 8 h 2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1" h="29">
                  <a:moveTo>
                    <a:pt x="0" y="29"/>
                  </a:moveTo>
                  <a:cubicBezTo>
                    <a:pt x="0" y="29"/>
                    <a:pt x="83" y="0"/>
                    <a:pt x="201" y="14"/>
                  </a:cubicBezTo>
                </a:path>
              </a:pathLst>
            </a:custGeom>
            <a:noFill/>
            <a:ln w="6350" cap="rnd">
              <a:solidFill>
                <a:srgbClr val="494E4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876" name="Freeform 308">
              <a:extLst>
                <a:ext uri="{FF2B5EF4-FFF2-40B4-BE49-F238E27FC236}">
                  <a16:creationId xmlns:a16="http://schemas.microsoft.com/office/drawing/2014/main" id="{5D5120F7-6EC8-4ED7-9A0D-F68C1DC7FE46}"/>
                </a:ext>
              </a:extLst>
            </p:cNvPr>
            <p:cNvSpPr>
              <a:spLocks/>
            </p:cNvSpPr>
            <p:nvPr/>
          </p:nvSpPr>
          <p:spPr bwMode="auto">
            <a:xfrm>
              <a:off x="5073" y="1251"/>
              <a:ext cx="65" cy="153"/>
            </a:xfrm>
            <a:custGeom>
              <a:avLst/>
              <a:gdLst>
                <a:gd name="T0" fmla="*/ 2 w 80"/>
                <a:gd name="T1" fmla="*/ 0 h 177"/>
                <a:gd name="T2" fmla="*/ 8 w 80"/>
                <a:gd name="T3" fmla="*/ 7 h 177"/>
                <a:gd name="T4" fmla="*/ 16 w 80"/>
                <a:gd name="T5" fmla="*/ 19 h 177"/>
                <a:gd name="T6" fmla="*/ 20 w 80"/>
                <a:gd name="T7" fmla="*/ 43 h 177"/>
                <a:gd name="T8" fmla="*/ 13 w 80"/>
                <a:gd name="T9" fmla="*/ 69 h 177"/>
                <a:gd name="T10" fmla="*/ 2 w 80"/>
                <a:gd name="T11" fmla="*/ 92 h 177"/>
                <a:gd name="T12" fmla="*/ 5 w 80"/>
                <a:gd name="T13" fmla="*/ 98 h 177"/>
                <a:gd name="T14" fmla="*/ 20 w 80"/>
                <a:gd name="T15" fmla="*/ 86 h 177"/>
                <a:gd name="T16" fmla="*/ 33 w 80"/>
                <a:gd name="T17" fmla="*/ 53 h 177"/>
                <a:gd name="T18" fmla="*/ 12 w 80"/>
                <a:gd name="T19" fmla="*/ 3 h 177"/>
                <a:gd name="T20" fmla="*/ 2 w 80"/>
                <a:gd name="T21" fmla="*/ 0 h 17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80" h="177">
                  <a:moveTo>
                    <a:pt x="2" y="0"/>
                  </a:moveTo>
                  <a:cubicBezTo>
                    <a:pt x="6" y="4"/>
                    <a:pt x="14" y="7"/>
                    <a:pt x="19" y="12"/>
                  </a:cubicBezTo>
                  <a:cubicBezTo>
                    <a:pt x="26" y="18"/>
                    <a:pt x="31" y="25"/>
                    <a:pt x="36" y="33"/>
                  </a:cubicBezTo>
                  <a:cubicBezTo>
                    <a:pt x="44" y="47"/>
                    <a:pt x="48" y="62"/>
                    <a:pt x="47" y="78"/>
                  </a:cubicBezTo>
                  <a:cubicBezTo>
                    <a:pt x="45" y="94"/>
                    <a:pt x="38" y="109"/>
                    <a:pt x="31" y="123"/>
                  </a:cubicBezTo>
                  <a:cubicBezTo>
                    <a:pt x="24" y="139"/>
                    <a:pt x="8" y="151"/>
                    <a:pt x="2" y="167"/>
                  </a:cubicBezTo>
                  <a:cubicBezTo>
                    <a:pt x="0" y="175"/>
                    <a:pt x="3" y="177"/>
                    <a:pt x="10" y="175"/>
                  </a:cubicBezTo>
                  <a:cubicBezTo>
                    <a:pt x="22" y="172"/>
                    <a:pt x="36" y="162"/>
                    <a:pt x="45" y="154"/>
                  </a:cubicBezTo>
                  <a:cubicBezTo>
                    <a:pt x="61" y="136"/>
                    <a:pt x="74" y="119"/>
                    <a:pt x="76" y="95"/>
                  </a:cubicBezTo>
                  <a:cubicBezTo>
                    <a:pt x="80" y="58"/>
                    <a:pt x="64" y="19"/>
                    <a:pt x="27" y="6"/>
                  </a:cubicBezTo>
                  <a:cubicBezTo>
                    <a:pt x="19" y="4"/>
                    <a:pt x="11" y="3"/>
                    <a:pt x="2" y="0"/>
                  </a:cubicBezTo>
                </a:path>
              </a:pathLst>
            </a:custGeom>
            <a:solidFill>
              <a:srgbClr val="8082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877" name="Freeform 309">
              <a:extLst>
                <a:ext uri="{FF2B5EF4-FFF2-40B4-BE49-F238E27FC236}">
                  <a16:creationId xmlns:a16="http://schemas.microsoft.com/office/drawing/2014/main" id="{661D1807-002F-49A6-AF92-272A6236EAC6}"/>
                </a:ext>
              </a:extLst>
            </p:cNvPr>
            <p:cNvSpPr>
              <a:spLocks/>
            </p:cNvSpPr>
            <p:nvPr/>
          </p:nvSpPr>
          <p:spPr bwMode="auto">
            <a:xfrm>
              <a:off x="5070" y="1281"/>
              <a:ext cx="22" cy="76"/>
            </a:xfrm>
            <a:custGeom>
              <a:avLst/>
              <a:gdLst>
                <a:gd name="T0" fmla="*/ 2 w 28"/>
                <a:gd name="T1" fmla="*/ 1 h 88"/>
                <a:gd name="T2" fmla="*/ 2 w 28"/>
                <a:gd name="T3" fmla="*/ 0 h 88"/>
                <a:gd name="T4" fmla="*/ 10 w 28"/>
                <a:gd name="T5" fmla="*/ 22 h 88"/>
                <a:gd name="T6" fmla="*/ 8 w 28"/>
                <a:gd name="T7" fmla="*/ 37 h 88"/>
                <a:gd name="T8" fmla="*/ 0 w 28"/>
                <a:gd name="T9" fmla="*/ 47 h 88"/>
                <a:gd name="T10" fmla="*/ 5 w 28"/>
                <a:gd name="T11" fmla="*/ 39 h 88"/>
                <a:gd name="T12" fmla="*/ 9 w 28"/>
                <a:gd name="T13" fmla="*/ 26 h 88"/>
                <a:gd name="T14" fmla="*/ 9 w 28"/>
                <a:gd name="T15" fmla="*/ 10 h 88"/>
                <a:gd name="T16" fmla="*/ 6 w 28"/>
                <a:gd name="T17" fmla="*/ 3 h 88"/>
                <a:gd name="T18" fmla="*/ 4 w 28"/>
                <a:gd name="T19" fmla="*/ 1 h 8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8" h="88">
                  <a:moveTo>
                    <a:pt x="2" y="1"/>
                  </a:moveTo>
                  <a:cubicBezTo>
                    <a:pt x="2" y="0"/>
                    <a:pt x="2" y="0"/>
                    <a:pt x="3" y="0"/>
                  </a:cubicBezTo>
                  <a:cubicBezTo>
                    <a:pt x="21" y="6"/>
                    <a:pt x="28" y="23"/>
                    <a:pt x="28" y="41"/>
                  </a:cubicBezTo>
                  <a:cubicBezTo>
                    <a:pt x="27" y="50"/>
                    <a:pt x="25" y="58"/>
                    <a:pt x="21" y="67"/>
                  </a:cubicBezTo>
                  <a:cubicBezTo>
                    <a:pt x="18" y="75"/>
                    <a:pt x="10" y="88"/>
                    <a:pt x="0" y="85"/>
                  </a:cubicBezTo>
                  <a:cubicBezTo>
                    <a:pt x="1" y="80"/>
                    <a:pt x="8" y="74"/>
                    <a:pt x="11" y="70"/>
                  </a:cubicBezTo>
                  <a:cubicBezTo>
                    <a:pt x="17" y="62"/>
                    <a:pt x="20" y="56"/>
                    <a:pt x="23" y="46"/>
                  </a:cubicBezTo>
                  <a:cubicBezTo>
                    <a:pt x="24" y="37"/>
                    <a:pt x="26" y="27"/>
                    <a:pt x="23" y="18"/>
                  </a:cubicBezTo>
                  <a:cubicBezTo>
                    <a:pt x="21" y="13"/>
                    <a:pt x="19" y="10"/>
                    <a:pt x="16" y="7"/>
                  </a:cubicBezTo>
                  <a:cubicBezTo>
                    <a:pt x="14" y="5"/>
                    <a:pt x="11" y="4"/>
                    <a:pt x="10" y="1"/>
                  </a:cubicBezTo>
                </a:path>
              </a:pathLst>
            </a:custGeom>
            <a:solidFill>
              <a:srgbClr val="8082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878" name="Freeform 310">
              <a:extLst>
                <a:ext uri="{FF2B5EF4-FFF2-40B4-BE49-F238E27FC236}">
                  <a16:creationId xmlns:a16="http://schemas.microsoft.com/office/drawing/2014/main" id="{8AF6030B-68C6-4B9A-B96F-A6B2A0ED691A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5" y="1309"/>
              <a:ext cx="19" cy="50"/>
            </a:xfrm>
            <a:custGeom>
              <a:avLst/>
              <a:gdLst>
                <a:gd name="T0" fmla="*/ 3 w 24"/>
                <a:gd name="T1" fmla="*/ 0 h 58"/>
                <a:gd name="T2" fmla="*/ 3 w 24"/>
                <a:gd name="T3" fmla="*/ 5 h 58"/>
                <a:gd name="T4" fmla="*/ 4 w 24"/>
                <a:gd name="T5" fmla="*/ 16 h 58"/>
                <a:gd name="T6" fmla="*/ 10 w 24"/>
                <a:gd name="T7" fmla="*/ 32 h 58"/>
                <a:gd name="T8" fmla="*/ 2 w 24"/>
                <a:gd name="T9" fmla="*/ 0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58">
                  <a:moveTo>
                    <a:pt x="7" y="0"/>
                  </a:moveTo>
                  <a:cubicBezTo>
                    <a:pt x="8" y="3"/>
                    <a:pt x="7" y="6"/>
                    <a:pt x="7" y="9"/>
                  </a:cubicBezTo>
                  <a:cubicBezTo>
                    <a:pt x="6" y="17"/>
                    <a:pt x="7" y="23"/>
                    <a:pt x="9" y="30"/>
                  </a:cubicBezTo>
                  <a:cubicBezTo>
                    <a:pt x="12" y="39"/>
                    <a:pt x="17" y="52"/>
                    <a:pt x="24" y="58"/>
                  </a:cubicBezTo>
                  <a:cubicBezTo>
                    <a:pt x="4" y="49"/>
                    <a:pt x="0" y="18"/>
                    <a:pt x="5" y="0"/>
                  </a:cubicBezTo>
                </a:path>
              </a:pathLst>
            </a:custGeom>
            <a:solidFill>
              <a:srgbClr val="8082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879" name="Oval 311">
              <a:extLst>
                <a:ext uri="{FF2B5EF4-FFF2-40B4-BE49-F238E27FC236}">
                  <a16:creationId xmlns:a16="http://schemas.microsoft.com/office/drawing/2014/main" id="{080E679A-222B-4FFB-BD41-541B6EDC06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94" y="1305"/>
              <a:ext cx="13" cy="1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7880" name="Oval 312">
              <a:extLst>
                <a:ext uri="{FF2B5EF4-FFF2-40B4-BE49-F238E27FC236}">
                  <a16:creationId xmlns:a16="http://schemas.microsoft.com/office/drawing/2014/main" id="{AAA08228-75FC-4AA4-A5BE-D4755E2643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97" y="1327"/>
              <a:ext cx="11" cy="1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7881" name="Oval 313">
              <a:extLst>
                <a:ext uri="{FF2B5EF4-FFF2-40B4-BE49-F238E27FC236}">
                  <a16:creationId xmlns:a16="http://schemas.microsoft.com/office/drawing/2014/main" id="{0BC43A6F-031C-4497-82F2-F1F108CECE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8" y="1277"/>
              <a:ext cx="15" cy="1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7882" name="Oval 314">
              <a:extLst>
                <a:ext uri="{FF2B5EF4-FFF2-40B4-BE49-F238E27FC236}">
                  <a16:creationId xmlns:a16="http://schemas.microsoft.com/office/drawing/2014/main" id="{85A51867-DBFB-4123-B109-DBD100712A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6" y="1300"/>
              <a:ext cx="11" cy="1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  <p:grpSp>
        <p:nvGrpSpPr>
          <p:cNvPr id="17421" name="Group 315">
            <a:extLst>
              <a:ext uri="{FF2B5EF4-FFF2-40B4-BE49-F238E27FC236}">
                <a16:creationId xmlns:a16="http://schemas.microsoft.com/office/drawing/2014/main" id="{176C05D9-C3B8-47CA-8B15-2F5AD592708A}"/>
              </a:ext>
            </a:extLst>
          </p:cNvPr>
          <p:cNvGrpSpPr>
            <a:grpSpLocks/>
          </p:cNvGrpSpPr>
          <p:nvPr/>
        </p:nvGrpSpPr>
        <p:grpSpPr bwMode="auto">
          <a:xfrm>
            <a:off x="3175000" y="2679700"/>
            <a:ext cx="90488" cy="109538"/>
            <a:chOff x="4676" y="797"/>
            <a:chExt cx="752" cy="924"/>
          </a:xfrm>
        </p:grpSpPr>
        <p:sp>
          <p:nvSpPr>
            <p:cNvPr id="17837" name="Freeform 316">
              <a:extLst>
                <a:ext uri="{FF2B5EF4-FFF2-40B4-BE49-F238E27FC236}">
                  <a16:creationId xmlns:a16="http://schemas.microsoft.com/office/drawing/2014/main" id="{82EDE06B-FE3A-47C9-86FA-56AE66E2790F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5" y="797"/>
              <a:ext cx="232" cy="248"/>
            </a:xfrm>
            <a:custGeom>
              <a:avLst/>
              <a:gdLst>
                <a:gd name="T0" fmla="*/ 123 w 287"/>
                <a:gd name="T1" fmla="*/ 79 h 288"/>
                <a:gd name="T2" fmla="*/ 61 w 287"/>
                <a:gd name="T3" fmla="*/ 158 h 288"/>
                <a:gd name="T4" fmla="*/ 0 w 287"/>
                <a:gd name="T5" fmla="*/ 79 h 288"/>
                <a:gd name="T6" fmla="*/ 61 w 287"/>
                <a:gd name="T7" fmla="*/ 0 h 288"/>
                <a:gd name="T8" fmla="*/ 123 w 287"/>
                <a:gd name="T9" fmla="*/ 79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7" h="288">
                  <a:moveTo>
                    <a:pt x="287" y="144"/>
                  </a:moveTo>
                  <a:cubicBezTo>
                    <a:pt x="287" y="223"/>
                    <a:pt x="281" y="286"/>
                    <a:pt x="143" y="287"/>
                  </a:cubicBezTo>
                  <a:cubicBezTo>
                    <a:pt x="27" y="288"/>
                    <a:pt x="0" y="223"/>
                    <a:pt x="0" y="144"/>
                  </a:cubicBezTo>
                  <a:cubicBezTo>
                    <a:pt x="0" y="64"/>
                    <a:pt x="64" y="0"/>
                    <a:pt x="143" y="0"/>
                  </a:cubicBezTo>
                  <a:cubicBezTo>
                    <a:pt x="223" y="0"/>
                    <a:pt x="287" y="64"/>
                    <a:pt x="287" y="144"/>
                  </a:cubicBezTo>
                  <a:close/>
                </a:path>
              </a:pathLst>
            </a:custGeom>
            <a:solidFill>
              <a:srgbClr val="F2F1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838" name="Freeform 317">
              <a:extLst>
                <a:ext uri="{FF2B5EF4-FFF2-40B4-BE49-F238E27FC236}">
                  <a16:creationId xmlns:a16="http://schemas.microsoft.com/office/drawing/2014/main" id="{4D81CFD5-7761-485B-98FE-0BA3879C1592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5" y="803"/>
              <a:ext cx="211" cy="153"/>
            </a:xfrm>
            <a:custGeom>
              <a:avLst/>
              <a:gdLst>
                <a:gd name="T0" fmla="*/ 2 w 261"/>
                <a:gd name="T1" fmla="*/ 79 h 178"/>
                <a:gd name="T2" fmla="*/ 57 w 261"/>
                <a:gd name="T3" fmla="*/ 8 h 178"/>
                <a:gd name="T4" fmla="*/ 112 w 261"/>
                <a:gd name="T5" fmla="*/ 63 h 178"/>
                <a:gd name="T6" fmla="*/ 57 w 261"/>
                <a:gd name="T7" fmla="*/ 0 h 178"/>
                <a:gd name="T8" fmla="*/ 0 w 261"/>
                <a:gd name="T9" fmla="*/ 71 h 178"/>
                <a:gd name="T10" fmla="*/ 2 w 261"/>
                <a:gd name="T11" fmla="*/ 97 h 178"/>
                <a:gd name="T12" fmla="*/ 2 w 261"/>
                <a:gd name="T13" fmla="*/ 79 h 17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61" h="178">
                  <a:moveTo>
                    <a:pt x="3" y="145"/>
                  </a:moveTo>
                  <a:cubicBezTo>
                    <a:pt x="3" y="73"/>
                    <a:pt x="61" y="15"/>
                    <a:pt x="134" y="15"/>
                  </a:cubicBezTo>
                  <a:cubicBezTo>
                    <a:pt x="196" y="15"/>
                    <a:pt x="247" y="57"/>
                    <a:pt x="261" y="115"/>
                  </a:cubicBezTo>
                  <a:cubicBezTo>
                    <a:pt x="253" y="50"/>
                    <a:pt x="198" y="0"/>
                    <a:pt x="131" y="0"/>
                  </a:cubicBezTo>
                  <a:cubicBezTo>
                    <a:pt x="59" y="0"/>
                    <a:pt x="0" y="59"/>
                    <a:pt x="0" y="131"/>
                  </a:cubicBezTo>
                  <a:cubicBezTo>
                    <a:pt x="0" y="147"/>
                    <a:pt x="1" y="163"/>
                    <a:pt x="5" y="178"/>
                  </a:cubicBezTo>
                  <a:cubicBezTo>
                    <a:pt x="3" y="167"/>
                    <a:pt x="3" y="157"/>
                    <a:pt x="3" y="14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839" name="Oval 318">
              <a:extLst>
                <a:ext uri="{FF2B5EF4-FFF2-40B4-BE49-F238E27FC236}">
                  <a16:creationId xmlns:a16="http://schemas.microsoft.com/office/drawing/2014/main" id="{9D593CB0-39DF-4AF2-BC41-5C9B94F438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77" y="919"/>
              <a:ext cx="751" cy="802"/>
            </a:xfrm>
            <a:prstGeom prst="ellipse">
              <a:avLst/>
            </a:prstGeom>
            <a:solidFill>
              <a:srgbClr val="E7E6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7840" name="Oval 319">
              <a:extLst>
                <a:ext uri="{FF2B5EF4-FFF2-40B4-BE49-F238E27FC236}">
                  <a16:creationId xmlns:a16="http://schemas.microsoft.com/office/drawing/2014/main" id="{A47BA8D8-3685-49A7-9738-8257799B85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01" y="945"/>
              <a:ext cx="701" cy="747"/>
            </a:xfrm>
            <a:prstGeom prst="ellipse">
              <a:avLst/>
            </a:prstGeom>
            <a:solidFill>
              <a:srgbClr val="F2F1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7841" name="Freeform 320">
              <a:extLst>
                <a:ext uri="{FF2B5EF4-FFF2-40B4-BE49-F238E27FC236}">
                  <a16:creationId xmlns:a16="http://schemas.microsoft.com/office/drawing/2014/main" id="{E32BA7C2-1179-4F62-93D2-86EDA9E0E4FE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3" y="945"/>
              <a:ext cx="364" cy="747"/>
            </a:xfrm>
            <a:custGeom>
              <a:avLst/>
              <a:gdLst>
                <a:gd name="T0" fmla="*/ 14 w 450"/>
                <a:gd name="T1" fmla="*/ 239 h 867"/>
                <a:gd name="T2" fmla="*/ 193 w 450"/>
                <a:gd name="T3" fmla="*/ 0 h 867"/>
                <a:gd name="T4" fmla="*/ 186 w 450"/>
                <a:gd name="T5" fmla="*/ 0 h 867"/>
                <a:gd name="T6" fmla="*/ 0 w 450"/>
                <a:gd name="T7" fmla="*/ 239 h 867"/>
                <a:gd name="T8" fmla="*/ 186 w 450"/>
                <a:gd name="T9" fmla="*/ 478 h 867"/>
                <a:gd name="T10" fmla="*/ 193 w 450"/>
                <a:gd name="T11" fmla="*/ 477 h 867"/>
                <a:gd name="T12" fmla="*/ 14 w 450"/>
                <a:gd name="T13" fmla="*/ 239 h 86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50" h="867">
                  <a:moveTo>
                    <a:pt x="32" y="433"/>
                  </a:moveTo>
                  <a:cubicBezTo>
                    <a:pt x="32" y="199"/>
                    <a:pt x="218" y="9"/>
                    <a:pt x="450" y="0"/>
                  </a:cubicBezTo>
                  <a:cubicBezTo>
                    <a:pt x="444" y="0"/>
                    <a:pt x="439" y="0"/>
                    <a:pt x="434" y="0"/>
                  </a:cubicBezTo>
                  <a:cubicBezTo>
                    <a:pt x="194" y="0"/>
                    <a:pt x="0" y="194"/>
                    <a:pt x="0" y="433"/>
                  </a:cubicBezTo>
                  <a:cubicBezTo>
                    <a:pt x="0" y="673"/>
                    <a:pt x="194" y="867"/>
                    <a:pt x="434" y="867"/>
                  </a:cubicBezTo>
                  <a:cubicBezTo>
                    <a:pt x="439" y="867"/>
                    <a:pt x="444" y="866"/>
                    <a:pt x="450" y="866"/>
                  </a:cubicBezTo>
                  <a:cubicBezTo>
                    <a:pt x="218" y="858"/>
                    <a:pt x="32" y="667"/>
                    <a:pt x="32" y="43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842" name="Oval 321">
              <a:extLst>
                <a:ext uri="{FF2B5EF4-FFF2-40B4-BE49-F238E27FC236}">
                  <a16:creationId xmlns:a16="http://schemas.microsoft.com/office/drawing/2014/main" id="{77F21B4A-42F4-4F08-A1AD-16F66C567B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9" y="1188"/>
              <a:ext cx="247" cy="264"/>
            </a:xfrm>
            <a:prstGeom prst="ellipse">
              <a:avLst/>
            </a:prstGeom>
            <a:solidFill>
              <a:srgbClr val="CCCC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7843" name="Oval 322">
              <a:extLst>
                <a:ext uri="{FF2B5EF4-FFF2-40B4-BE49-F238E27FC236}">
                  <a16:creationId xmlns:a16="http://schemas.microsoft.com/office/drawing/2014/main" id="{C194E383-76A6-4395-9CFA-F219D9B9BF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30" y="1188"/>
              <a:ext cx="246" cy="264"/>
            </a:xfrm>
            <a:prstGeom prst="ellipse">
              <a:avLst/>
            </a:prstGeom>
            <a:noFill/>
            <a:ln w="6350" cap="rnd">
              <a:solidFill>
                <a:srgbClr val="494E4E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7844" name="Oval 323">
              <a:extLst>
                <a:ext uri="{FF2B5EF4-FFF2-40B4-BE49-F238E27FC236}">
                  <a16:creationId xmlns:a16="http://schemas.microsoft.com/office/drawing/2014/main" id="{D6A4A9CC-235F-42C6-A8EA-66820F061E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01" y="1265"/>
              <a:ext cx="104" cy="110"/>
            </a:xfrm>
            <a:prstGeom prst="ellipse">
              <a:avLst/>
            </a:prstGeom>
            <a:solidFill>
              <a:srgbClr val="D9D9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7845" name="Oval 324">
              <a:extLst>
                <a:ext uri="{FF2B5EF4-FFF2-40B4-BE49-F238E27FC236}">
                  <a16:creationId xmlns:a16="http://schemas.microsoft.com/office/drawing/2014/main" id="{4C254B15-1555-4810-A7B3-040D42A445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01" y="1265"/>
              <a:ext cx="104" cy="109"/>
            </a:xfrm>
            <a:prstGeom prst="ellipse">
              <a:avLst/>
            </a:prstGeom>
            <a:noFill/>
            <a:ln w="6350" cap="rnd">
              <a:solidFill>
                <a:srgbClr val="494E4E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7846" name="Freeform 325">
              <a:extLst>
                <a:ext uri="{FF2B5EF4-FFF2-40B4-BE49-F238E27FC236}">
                  <a16:creationId xmlns:a16="http://schemas.microsoft.com/office/drawing/2014/main" id="{CE243D13-7BF3-4C04-9B63-0B3F5E9B370B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8" y="1200"/>
              <a:ext cx="118" cy="241"/>
            </a:xfrm>
            <a:custGeom>
              <a:avLst/>
              <a:gdLst>
                <a:gd name="T0" fmla="*/ 15 w 146"/>
                <a:gd name="T1" fmla="*/ 0 h 280"/>
                <a:gd name="T2" fmla="*/ 37 w 146"/>
                <a:gd name="T3" fmla="*/ 12 h 280"/>
                <a:gd name="T4" fmla="*/ 53 w 146"/>
                <a:gd name="T5" fmla="*/ 29 h 280"/>
                <a:gd name="T6" fmla="*/ 60 w 146"/>
                <a:gd name="T7" fmla="*/ 50 h 280"/>
                <a:gd name="T8" fmla="*/ 57 w 146"/>
                <a:gd name="T9" fmla="*/ 104 h 280"/>
                <a:gd name="T10" fmla="*/ 46 w 146"/>
                <a:gd name="T11" fmla="*/ 130 h 280"/>
                <a:gd name="T12" fmla="*/ 26 w 146"/>
                <a:gd name="T13" fmla="*/ 148 h 280"/>
                <a:gd name="T14" fmla="*/ 5 w 146"/>
                <a:gd name="T15" fmla="*/ 145 h 280"/>
                <a:gd name="T16" fmla="*/ 12 w 146"/>
                <a:gd name="T17" fmla="*/ 123 h 280"/>
                <a:gd name="T18" fmla="*/ 35 w 146"/>
                <a:gd name="T19" fmla="*/ 94 h 280"/>
                <a:gd name="T20" fmla="*/ 39 w 146"/>
                <a:gd name="T21" fmla="*/ 69 h 280"/>
                <a:gd name="T22" fmla="*/ 29 w 146"/>
                <a:gd name="T23" fmla="*/ 48 h 280"/>
                <a:gd name="T24" fmla="*/ 12 w 146"/>
                <a:gd name="T25" fmla="*/ 34 h 280"/>
                <a:gd name="T26" fmla="*/ 4 w 146"/>
                <a:gd name="T27" fmla="*/ 14 h 280"/>
                <a:gd name="T28" fmla="*/ 12 w 146"/>
                <a:gd name="T29" fmla="*/ 1 h 28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46" h="280">
                  <a:moveTo>
                    <a:pt x="33" y="0"/>
                  </a:moveTo>
                  <a:cubicBezTo>
                    <a:pt x="52" y="3"/>
                    <a:pt x="71" y="12"/>
                    <a:pt x="87" y="22"/>
                  </a:cubicBezTo>
                  <a:cubicBezTo>
                    <a:pt x="102" y="30"/>
                    <a:pt x="115" y="38"/>
                    <a:pt x="124" y="52"/>
                  </a:cubicBezTo>
                  <a:cubicBezTo>
                    <a:pt x="132" y="64"/>
                    <a:pt x="138" y="77"/>
                    <a:pt x="141" y="91"/>
                  </a:cubicBezTo>
                  <a:cubicBezTo>
                    <a:pt x="146" y="123"/>
                    <a:pt x="142" y="159"/>
                    <a:pt x="132" y="190"/>
                  </a:cubicBezTo>
                  <a:cubicBezTo>
                    <a:pt x="127" y="205"/>
                    <a:pt x="118" y="225"/>
                    <a:pt x="106" y="236"/>
                  </a:cubicBezTo>
                  <a:cubicBezTo>
                    <a:pt x="93" y="249"/>
                    <a:pt x="78" y="263"/>
                    <a:pt x="60" y="270"/>
                  </a:cubicBezTo>
                  <a:cubicBezTo>
                    <a:pt x="45" y="276"/>
                    <a:pt x="22" y="280"/>
                    <a:pt x="11" y="264"/>
                  </a:cubicBezTo>
                  <a:cubicBezTo>
                    <a:pt x="0" y="249"/>
                    <a:pt x="18" y="233"/>
                    <a:pt x="28" y="224"/>
                  </a:cubicBezTo>
                  <a:cubicBezTo>
                    <a:pt x="47" y="208"/>
                    <a:pt x="67" y="194"/>
                    <a:pt x="80" y="172"/>
                  </a:cubicBezTo>
                  <a:cubicBezTo>
                    <a:pt x="88" y="158"/>
                    <a:pt x="97" y="142"/>
                    <a:pt x="92" y="126"/>
                  </a:cubicBezTo>
                  <a:cubicBezTo>
                    <a:pt x="87" y="112"/>
                    <a:pt x="81" y="97"/>
                    <a:pt x="69" y="88"/>
                  </a:cubicBezTo>
                  <a:cubicBezTo>
                    <a:pt x="56" y="79"/>
                    <a:pt x="41" y="71"/>
                    <a:pt x="29" y="61"/>
                  </a:cubicBezTo>
                  <a:cubicBezTo>
                    <a:pt x="19" y="53"/>
                    <a:pt x="9" y="39"/>
                    <a:pt x="10" y="26"/>
                  </a:cubicBezTo>
                  <a:cubicBezTo>
                    <a:pt x="11" y="16"/>
                    <a:pt x="18" y="4"/>
                    <a:pt x="28" y="1"/>
                  </a:cubicBezTo>
                </a:path>
              </a:pathLst>
            </a:custGeom>
            <a:solidFill>
              <a:srgbClr val="9B9F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847" name="Freeform 326">
              <a:extLst>
                <a:ext uri="{FF2B5EF4-FFF2-40B4-BE49-F238E27FC236}">
                  <a16:creationId xmlns:a16="http://schemas.microsoft.com/office/drawing/2014/main" id="{737E8002-EF59-4B45-8B15-D3DCA28CA399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6" y="1268"/>
              <a:ext cx="52" cy="98"/>
            </a:xfrm>
            <a:custGeom>
              <a:avLst/>
              <a:gdLst>
                <a:gd name="T0" fmla="*/ 6 w 64"/>
                <a:gd name="T1" fmla="*/ 3 h 114"/>
                <a:gd name="T2" fmla="*/ 27 w 64"/>
                <a:gd name="T3" fmla="*/ 22 h 114"/>
                <a:gd name="T4" fmla="*/ 14 w 64"/>
                <a:gd name="T5" fmla="*/ 59 h 114"/>
                <a:gd name="T6" fmla="*/ 2 w 64"/>
                <a:gd name="T7" fmla="*/ 57 h 114"/>
                <a:gd name="T8" fmla="*/ 5 w 64"/>
                <a:gd name="T9" fmla="*/ 43 h 114"/>
                <a:gd name="T10" fmla="*/ 6 w 64"/>
                <a:gd name="T11" fmla="*/ 25 h 114"/>
                <a:gd name="T12" fmla="*/ 2 w 64"/>
                <a:gd name="T13" fmla="*/ 13 h 114"/>
                <a:gd name="T14" fmla="*/ 5 w 64"/>
                <a:gd name="T15" fmla="*/ 3 h 11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4" h="114">
                  <a:moveTo>
                    <a:pt x="12" y="7"/>
                  </a:moveTo>
                  <a:cubicBezTo>
                    <a:pt x="33" y="0"/>
                    <a:pt x="57" y="22"/>
                    <a:pt x="60" y="41"/>
                  </a:cubicBezTo>
                  <a:cubicBezTo>
                    <a:pt x="64" y="67"/>
                    <a:pt x="56" y="95"/>
                    <a:pt x="32" y="108"/>
                  </a:cubicBezTo>
                  <a:cubicBezTo>
                    <a:pt x="23" y="112"/>
                    <a:pt x="12" y="114"/>
                    <a:pt x="6" y="104"/>
                  </a:cubicBezTo>
                  <a:cubicBezTo>
                    <a:pt x="0" y="95"/>
                    <a:pt x="8" y="87"/>
                    <a:pt x="11" y="79"/>
                  </a:cubicBezTo>
                  <a:cubicBezTo>
                    <a:pt x="15" y="68"/>
                    <a:pt x="17" y="57"/>
                    <a:pt x="12" y="47"/>
                  </a:cubicBezTo>
                  <a:cubicBezTo>
                    <a:pt x="8" y="39"/>
                    <a:pt x="5" y="33"/>
                    <a:pt x="4" y="24"/>
                  </a:cubicBezTo>
                  <a:cubicBezTo>
                    <a:pt x="4" y="17"/>
                    <a:pt x="4" y="11"/>
                    <a:pt x="11" y="7"/>
                  </a:cubicBezTo>
                </a:path>
              </a:pathLst>
            </a:custGeom>
            <a:solidFill>
              <a:srgbClr val="9B9F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848" name="Freeform 327">
              <a:extLst>
                <a:ext uri="{FF2B5EF4-FFF2-40B4-BE49-F238E27FC236}">
                  <a16:creationId xmlns:a16="http://schemas.microsoft.com/office/drawing/2014/main" id="{5B56BDDA-E96C-4223-98C5-1DF770D0ED9C}"/>
                </a:ext>
              </a:extLst>
            </p:cNvPr>
            <p:cNvSpPr>
              <a:spLocks/>
            </p:cNvSpPr>
            <p:nvPr/>
          </p:nvSpPr>
          <p:spPr bwMode="auto">
            <a:xfrm>
              <a:off x="5001" y="1279"/>
              <a:ext cx="57" cy="51"/>
            </a:xfrm>
            <a:custGeom>
              <a:avLst/>
              <a:gdLst>
                <a:gd name="T0" fmla="*/ 24 w 71"/>
                <a:gd name="T1" fmla="*/ 30 h 59"/>
                <a:gd name="T2" fmla="*/ 22 w 71"/>
                <a:gd name="T3" fmla="*/ 11 h 59"/>
                <a:gd name="T4" fmla="*/ 17 w 71"/>
                <a:gd name="T5" fmla="*/ 2 h 59"/>
                <a:gd name="T6" fmla="*/ 7 w 71"/>
                <a:gd name="T7" fmla="*/ 7 h 59"/>
                <a:gd name="T8" fmla="*/ 9 w 71"/>
                <a:gd name="T9" fmla="*/ 30 h 59"/>
                <a:gd name="T10" fmla="*/ 19 w 71"/>
                <a:gd name="T11" fmla="*/ 30 h 59"/>
                <a:gd name="T12" fmla="*/ 25 w 71"/>
                <a:gd name="T13" fmla="*/ 30 h 5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1" h="59">
                  <a:moveTo>
                    <a:pt x="57" y="56"/>
                  </a:moveTo>
                  <a:cubicBezTo>
                    <a:pt x="71" y="47"/>
                    <a:pt x="58" y="30"/>
                    <a:pt x="53" y="20"/>
                  </a:cubicBezTo>
                  <a:cubicBezTo>
                    <a:pt x="50" y="14"/>
                    <a:pt x="47" y="5"/>
                    <a:pt x="40" y="2"/>
                  </a:cubicBezTo>
                  <a:cubicBezTo>
                    <a:pt x="32" y="0"/>
                    <a:pt x="22" y="5"/>
                    <a:pt x="18" y="12"/>
                  </a:cubicBezTo>
                  <a:cubicBezTo>
                    <a:pt x="11" y="22"/>
                    <a:pt x="0" y="58"/>
                    <a:pt x="23" y="54"/>
                  </a:cubicBezTo>
                  <a:cubicBezTo>
                    <a:pt x="32" y="52"/>
                    <a:pt x="37" y="54"/>
                    <a:pt x="46" y="56"/>
                  </a:cubicBezTo>
                  <a:cubicBezTo>
                    <a:pt x="52" y="57"/>
                    <a:pt x="57" y="59"/>
                    <a:pt x="61" y="5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849" name="Freeform 328">
              <a:extLst>
                <a:ext uri="{FF2B5EF4-FFF2-40B4-BE49-F238E27FC236}">
                  <a16:creationId xmlns:a16="http://schemas.microsoft.com/office/drawing/2014/main" id="{93F7294F-023F-4D34-BCDB-58E3A63B9003}"/>
                </a:ext>
              </a:extLst>
            </p:cNvPr>
            <p:cNvSpPr>
              <a:spLocks/>
            </p:cNvSpPr>
            <p:nvPr/>
          </p:nvSpPr>
          <p:spPr bwMode="auto">
            <a:xfrm>
              <a:off x="4993" y="1264"/>
              <a:ext cx="42" cy="73"/>
            </a:xfrm>
            <a:custGeom>
              <a:avLst/>
              <a:gdLst>
                <a:gd name="T0" fmla="*/ 22 w 52"/>
                <a:gd name="T1" fmla="*/ 1 h 85"/>
                <a:gd name="T2" fmla="*/ 6 w 52"/>
                <a:gd name="T3" fmla="*/ 15 h 85"/>
                <a:gd name="T4" fmla="*/ 2 w 52"/>
                <a:gd name="T5" fmla="*/ 46 h 85"/>
                <a:gd name="T6" fmla="*/ 0 w 52"/>
                <a:gd name="T7" fmla="*/ 33 h 85"/>
                <a:gd name="T8" fmla="*/ 4 w 52"/>
                <a:gd name="T9" fmla="*/ 15 h 85"/>
                <a:gd name="T10" fmla="*/ 12 w 52"/>
                <a:gd name="T11" fmla="*/ 3 h 85"/>
                <a:gd name="T12" fmla="*/ 19 w 52"/>
                <a:gd name="T13" fmla="*/ 0 h 8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2" h="85">
                  <a:moveTo>
                    <a:pt x="52" y="1"/>
                  </a:moveTo>
                  <a:cubicBezTo>
                    <a:pt x="37" y="7"/>
                    <a:pt x="24" y="13"/>
                    <a:pt x="15" y="27"/>
                  </a:cubicBezTo>
                  <a:cubicBezTo>
                    <a:pt x="4" y="45"/>
                    <a:pt x="4" y="66"/>
                    <a:pt x="6" y="85"/>
                  </a:cubicBezTo>
                  <a:cubicBezTo>
                    <a:pt x="3" y="77"/>
                    <a:pt x="1" y="69"/>
                    <a:pt x="0" y="61"/>
                  </a:cubicBezTo>
                  <a:cubicBezTo>
                    <a:pt x="0" y="48"/>
                    <a:pt x="4" y="40"/>
                    <a:pt x="10" y="29"/>
                  </a:cubicBezTo>
                  <a:cubicBezTo>
                    <a:pt x="15" y="21"/>
                    <a:pt x="21" y="13"/>
                    <a:pt x="29" y="7"/>
                  </a:cubicBezTo>
                  <a:cubicBezTo>
                    <a:pt x="34" y="4"/>
                    <a:pt x="41" y="2"/>
                    <a:pt x="46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850" name="Freeform 329">
              <a:extLst>
                <a:ext uri="{FF2B5EF4-FFF2-40B4-BE49-F238E27FC236}">
                  <a16:creationId xmlns:a16="http://schemas.microsoft.com/office/drawing/2014/main" id="{81E4C2AE-779D-4130-BE3E-DE1C1A3AA40B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3" y="1204"/>
              <a:ext cx="107" cy="229"/>
            </a:xfrm>
            <a:custGeom>
              <a:avLst/>
              <a:gdLst>
                <a:gd name="T0" fmla="*/ 58 w 132"/>
                <a:gd name="T1" fmla="*/ 2 h 265"/>
                <a:gd name="T2" fmla="*/ 27 w 132"/>
                <a:gd name="T3" fmla="*/ 12 h 265"/>
                <a:gd name="T4" fmla="*/ 5 w 132"/>
                <a:gd name="T5" fmla="*/ 50 h 265"/>
                <a:gd name="T6" fmla="*/ 6 w 132"/>
                <a:gd name="T7" fmla="*/ 108 h 265"/>
                <a:gd name="T8" fmla="*/ 19 w 132"/>
                <a:gd name="T9" fmla="*/ 134 h 265"/>
                <a:gd name="T10" fmla="*/ 37 w 132"/>
                <a:gd name="T11" fmla="*/ 148 h 265"/>
                <a:gd name="T12" fmla="*/ 9 w 132"/>
                <a:gd name="T13" fmla="*/ 89 h 265"/>
                <a:gd name="T14" fmla="*/ 19 w 132"/>
                <a:gd name="T15" fmla="*/ 38 h 265"/>
                <a:gd name="T16" fmla="*/ 40 w 132"/>
                <a:gd name="T17" fmla="*/ 10 h 265"/>
                <a:gd name="T18" fmla="*/ 55 w 132"/>
                <a:gd name="T19" fmla="*/ 0 h 26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32" h="265">
                  <a:moveTo>
                    <a:pt x="132" y="2"/>
                  </a:moveTo>
                  <a:cubicBezTo>
                    <a:pt x="108" y="2"/>
                    <a:pt x="82" y="8"/>
                    <a:pt x="62" y="21"/>
                  </a:cubicBezTo>
                  <a:cubicBezTo>
                    <a:pt x="36" y="36"/>
                    <a:pt x="21" y="61"/>
                    <a:pt x="12" y="89"/>
                  </a:cubicBezTo>
                  <a:cubicBezTo>
                    <a:pt x="0" y="122"/>
                    <a:pt x="0" y="161"/>
                    <a:pt x="15" y="194"/>
                  </a:cubicBezTo>
                  <a:cubicBezTo>
                    <a:pt x="23" y="211"/>
                    <a:pt x="33" y="227"/>
                    <a:pt x="46" y="240"/>
                  </a:cubicBezTo>
                  <a:cubicBezTo>
                    <a:pt x="58" y="253"/>
                    <a:pt x="70" y="259"/>
                    <a:pt x="86" y="265"/>
                  </a:cubicBezTo>
                  <a:cubicBezTo>
                    <a:pt x="52" y="238"/>
                    <a:pt x="23" y="207"/>
                    <a:pt x="20" y="160"/>
                  </a:cubicBezTo>
                  <a:cubicBezTo>
                    <a:pt x="18" y="129"/>
                    <a:pt x="27" y="94"/>
                    <a:pt x="44" y="68"/>
                  </a:cubicBezTo>
                  <a:cubicBezTo>
                    <a:pt x="57" y="49"/>
                    <a:pt x="74" y="33"/>
                    <a:pt x="91" y="19"/>
                  </a:cubicBezTo>
                  <a:cubicBezTo>
                    <a:pt x="101" y="11"/>
                    <a:pt x="115" y="0"/>
                    <a:pt x="12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851" name="Freeform 330">
              <a:extLst>
                <a:ext uri="{FF2B5EF4-FFF2-40B4-BE49-F238E27FC236}">
                  <a16:creationId xmlns:a16="http://schemas.microsoft.com/office/drawing/2014/main" id="{90FCE952-A0F4-4447-9C36-C0A72A964183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6" y="797"/>
              <a:ext cx="752" cy="924"/>
            </a:xfrm>
            <a:custGeom>
              <a:avLst/>
              <a:gdLst>
                <a:gd name="T0" fmla="*/ 258 w 931"/>
                <a:gd name="T1" fmla="*/ 90 h 1073"/>
                <a:gd name="T2" fmla="*/ 258 w 931"/>
                <a:gd name="T3" fmla="*/ 79 h 1073"/>
                <a:gd name="T4" fmla="*/ 197 w 931"/>
                <a:gd name="T5" fmla="*/ 0 h 1073"/>
                <a:gd name="T6" fmla="*/ 136 w 931"/>
                <a:gd name="T7" fmla="*/ 79 h 1073"/>
                <a:gd name="T8" fmla="*/ 136 w 931"/>
                <a:gd name="T9" fmla="*/ 90 h 1073"/>
                <a:gd name="T10" fmla="*/ 0 w 931"/>
                <a:gd name="T11" fmla="*/ 334 h 1073"/>
                <a:gd name="T12" fmla="*/ 199 w 931"/>
                <a:gd name="T13" fmla="*/ 590 h 1073"/>
                <a:gd name="T14" fmla="*/ 396 w 931"/>
                <a:gd name="T15" fmla="*/ 334 h 1073"/>
                <a:gd name="T16" fmla="*/ 258 w 931"/>
                <a:gd name="T17" fmla="*/ 90 h 107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31" h="1073">
                  <a:moveTo>
                    <a:pt x="607" y="164"/>
                  </a:moveTo>
                  <a:cubicBezTo>
                    <a:pt x="607" y="157"/>
                    <a:pt x="607" y="150"/>
                    <a:pt x="607" y="144"/>
                  </a:cubicBezTo>
                  <a:cubicBezTo>
                    <a:pt x="607" y="65"/>
                    <a:pt x="543" y="0"/>
                    <a:pt x="463" y="0"/>
                  </a:cubicBezTo>
                  <a:cubicBezTo>
                    <a:pt x="384" y="0"/>
                    <a:pt x="320" y="65"/>
                    <a:pt x="320" y="144"/>
                  </a:cubicBezTo>
                  <a:cubicBezTo>
                    <a:pt x="320" y="151"/>
                    <a:pt x="320" y="158"/>
                    <a:pt x="320" y="165"/>
                  </a:cubicBezTo>
                  <a:cubicBezTo>
                    <a:pt x="135" y="226"/>
                    <a:pt x="0" y="401"/>
                    <a:pt x="0" y="607"/>
                  </a:cubicBezTo>
                  <a:cubicBezTo>
                    <a:pt x="0" y="864"/>
                    <a:pt x="209" y="1073"/>
                    <a:pt x="466" y="1073"/>
                  </a:cubicBezTo>
                  <a:cubicBezTo>
                    <a:pt x="723" y="1073"/>
                    <a:pt x="931" y="864"/>
                    <a:pt x="931" y="607"/>
                  </a:cubicBezTo>
                  <a:cubicBezTo>
                    <a:pt x="931" y="399"/>
                    <a:pt x="795" y="223"/>
                    <a:pt x="607" y="164"/>
                  </a:cubicBezTo>
                  <a:close/>
                </a:path>
              </a:pathLst>
            </a:custGeom>
            <a:noFill/>
            <a:ln w="6350" cap="rnd">
              <a:solidFill>
                <a:srgbClr val="494E4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852" name="Freeform 331">
              <a:extLst>
                <a:ext uri="{FF2B5EF4-FFF2-40B4-BE49-F238E27FC236}">
                  <a16:creationId xmlns:a16="http://schemas.microsoft.com/office/drawing/2014/main" id="{44A11AB2-DEE4-4AF7-9A34-56ADC9CEFB3A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3" y="911"/>
              <a:ext cx="162" cy="25"/>
            </a:xfrm>
            <a:custGeom>
              <a:avLst/>
              <a:gdLst>
                <a:gd name="T0" fmla="*/ 0 w 201"/>
                <a:gd name="T1" fmla="*/ 16 h 29"/>
                <a:gd name="T2" fmla="*/ 85 w 201"/>
                <a:gd name="T3" fmla="*/ 8 h 2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1" h="29">
                  <a:moveTo>
                    <a:pt x="0" y="29"/>
                  </a:moveTo>
                  <a:cubicBezTo>
                    <a:pt x="0" y="29"/>
                    <a:pt x="83" y="0"/>
                    <a:pt x="201" y="14"/>
                  </a:cubicBezTo>
                </a:path>
              </a:pathLst>
            </a:custGeom>
            <a:noFill/>
            <a:ln w="6350" cap="rnd">
              <a:solidFill>
                <a:srgbClr val="494E4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853" name="Freeform 332">
              <a:extLst>
                <a:ext uri="{FF2B5EF4-FFF2-40B4-BE49-F238E27FC236}">
                  <a16:creationId xmlns:a16="http://schemas.microsoft.com/office/drawing/2014/main" id="{B4E308B5-887A-41C8-A8AD-1C01B58B614E}"/>
                </a:ext>
              </a:extLst>
            </p:cNvPr>
            <p:cNvSpPr>
              <a:spLocks/>
            </p:cNvSpPr>
            <p:nvPr/>
          </p:nvSpPr>
          <p:spPr bwMode="auto">
            <a:xfrm>
              <a:off x="5073" y="1251"/>
              <a:ext cx="65" cy="153"/>
            </a:xfrm>
            <a:custGeom>
              <a:avLst/>
              <a:gdLst>
                <a:gd name="T0" fmla="*/ 2 w 80"/>
                <a:gd name="T1" fmla="*/ 0 h 177"/>
                <a:gd name="T2" fmla="*/ 8 w 80"/>
                <a:gd name="T3" fmla="*/ 7 h 177"/>
                <a:gd name="T4" fmla="*/ 16 w 80"/>
                <a:gd name="T5" fmla="*/ 19 h 177"/>
                <a:gd name="T6" fmla="*/ 20 w 80"/>
                <a:gd name="T7" fmla="*/ 43 h 177"/>
                <a:gd name="T8" fmla="*/ 13 w 80"/>
                <a:gd name="T9" fmla="*/ 69 h 177"/>
                <a:gd name="T10" fmla="*/ 2 w 80"/>
                <a:gd name="T11" fmla="*/ 92 h 177"/>
                <a:gd name="T12" fmla="*/ 5 w 80"/>
                <a:gd name="T13" fmla="*/ 98 h 177"/>
                <a:gd name="T14" fmla="*/ 20 w 80"/>
                <a:gd name="T15" fmla="*/ 86 h 177"/>
                <a:gd name="T16" fmla="*/ 33 w 80"/>
                <a:gd name="T17" fmla="*/ 53 h 177"/>
                <a:gd name="T18" fmla="*/ 12 w 80"/>
                <a:gd name="T19" fmla="*/ 3 h 177"/>
                <a:gd name="T20" fmla="*/ 2 w 80"/>
                <a:gd name="T21" fmla="*/ 0 h 17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80" h="177">
                  <a:moveTo>
                    <a:pt x="2" y="0"/>
                  </a:moveTo>
                  <a:cubicBezTo>
                    <a:pt x="6" y="4"/>
                    <a:pt x="14" y="7"/>
                    <a:pt x="19" y="12"/>
                  </a:cubicBezTo>
                  <a:cubicBezTo>
                    <a:pt x="26" y="18"/>
                    <a:pt x="31" y="25"/>
                    <a:pt x="36" y="33"/>
                  </a:cubicBezTo>
                  <a:cubicBezTo>
                    <a:pt x="44" y="47"/>
                    <a:pt x="48" y="62"/>
                    <a:pt x="47" y="78"/>
                  </a:cubicBezTo>
                  <a:cubicBezTo>
                    <a:pt x="45" y="94"/>
                    <a:pt x="38" y="109"/>
                    <a:pt x="31" y="123"/>
                  </a:cubicBezTo>
                  <a:cubicBezTo>
                    <a:pt x="24" y="139"/>
                    <a:pt x="8" y="151"/>
                    <a:pt x="2" y="167"/>
                  </a:cubicBezTo>
                  <a:cubicBezTo>
                    <a:pt x="0" y="175"/>
                    <a:pt x="3" y="177"/>
                    <a:pt x="10" y="175"/>
                  </a:cubicBezTo>
                  <a:cubicBezTo>
                    <a:pt x="22" y="172"/>
                    <a:pt x="36" y="162"/>
                    <a:pt x="45" y="154"/>
                  </a:cubicBezTo>
                  <a:cubicBezTo>
                    <a:pt x="61" y="136"/>
                    <a:pt x="74" y="119"/>
                    <a:pt x="76" y="95"/>
                  </a:cubicBezTo>
                  <a:cubicBezTo>
                    <a:pt x="80" y="58"/>
                    <a:pt x="64" y="19"/>
                    <a:pt x="27" y="6"/>
                  </a:cubicBezTo>
                  <a:cubicBezTo>
                    <a:pt x="19" y="4"/>
                    <a:pt x="11" y="3"/>
                    <a:pt x="2" y="0"/>
                  </a:cubicBezTo>
                </a:path>
              </a:pathLst>
            </a:custGeom>
            <a:solidFill>
              <a:srgbClr val="8082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854" name="Freeform 333">
              <a:extLst>
                <a:ext uri="{FF2B5EF4-FFF2-40B4-BE49-F238E27FC236}">
                  <a16:creationId xmlns:a16="http://schemas.microsoft.com/office/drawing/2014/main" id="{75D7F5CF-C22C-4728-94E0-08DF566E3DDD}"/>
                </a:ext>
              </a:extLst>
            </p:cNvPr>
            <p:cNvSpPr>
              <a:spLocks/>
            </p:cNvSpPr>
            <p:nvPr/>
          </p:nvSpPr>
          <p:spPr bwMode="auto">
            <a:xfrm>
              <a:off x="5070" y="1281"/>
              <a:ext cx="22" cy="76"/>
            </a:xfrm>
            <a:custGeom>
              <a:avLst/>
              <a:gdLst>
                <a:gd name="T0" fmla="*/ 2 w 28"/>
                <a:gd name="T1" fmla="*/ 1 h 88"/>
                <a:gd name="T2" fmla="*/ 2 w 28"/>
                <a:gd name="T3" fmla="*/ 0 h 88"/>
                <a:gd name="T4" fmla="*/ 10 w 28"/>
                <a:gd name="T5" fmla="*/ 22 h 88"/>
                <a:gd name="T6" fmla="*/ 8 w 28"/>
                <a:gd name="T7" fmla="*/ 37 h 88"/>
                <a:gd name="T8" fmla="*/ 0 w 28"/>
                <a:gd name="T9" fmla="*/ 47 h 88"/>
                <a:gd name="T10" fmla="*/ 5 w 28"/>
                <a:gd name="T11" fmla="*/ 39 h 88"/>
                <a:gd name="T12" fmla="*/ 9 w 28"/>
                <a:gd name="T13" fmla="*/ 26 h 88"/>
                <a:gd name="T14" fmla="*/ 9 w 28"/>
                <a:gd name="T15" fmla="*/ 10 h 88"/>
                <a:gd name="T16" fmla="*/ 6 w 28"/>
                <a:gd name="T17" fmla="*/ 3 h 88"/>
                <a:gd name="T18" fmla="*/ 4 w 28"/>
                <a:gd name="T19" fmla="*/ 1 h 8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8" h="88">
                  <a:moveTo>
                    <a:pt x="2" y="1"/>
                  </a:moveTo>
                  <a:cubicBezTo>
                    <a:pt x="2" y="0"/>
                    <a:pt x="2" y="0"/>
                    <a:pt x="3" y="0"/>
                  </a:cubicBezTo>
                  <a:cubicBezTo>
                    <a:pt x="21" y="6"/>
                    <a:pt x="28" y="23"/>
                    <a:pt x="28" y="41"/>
                  </a:cubicBezTo>
                  <a:cubicBezTo>
                    <a:pt x="27" y="50"/>
                    <a:pt x="25" y="58"/>
                    <a:pt x="21" y="67"/>
                  </a:cubicBezTo>
                  <a:cubicBezTo>
                    <a:pt x="18" y="75"/>
                    <a:pt x="10" y="88"/>
                    <a:pt x="0" y="85"/>
                  </a:cubicBezTo>
                  <a:cubicBezTo>
                    <a:pt x="1" y="80"/>
                    <a:pt x="8" y="74"/>
                    <a:pt x="11" y="70"/>
                  </a:cubicBezTo>
                  <a:cubicBezTo>
                    <a:pt x="17" y="62"/>
                    <a:pt x="20" y="56"/>
                    <a:pt x="23" y="46"/>
                  </a:cubicBezTo>
                  <a:cubicBezTo>
                    <a:pt x="24" y="37"/>
                    <a:pt x="26" y="27"/>
                    <a:pt x="23" y="18"/>
                  </a:cubicBezTo>
                  <a:cubicBezTo>
                    <a:pt x="21" y="13"/>
                    <a:pt x="19" y="10"/>
                    <a:pt x="16" y="7"/>
                  </a:cubicBezTo>
                  <a:cubicBezTo>
                    <a:pt x="14" y="5"/>
                    <a:pt x="11" y="4"/>
                    <a:pt x="10" y="1"/>
                  </a:cubicBezTo>
                </a:path>
              </a:pathLst>
            </a:custGeom>
            <a:solidFill>
              <a:srgbClr val="8082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855" name="Freeform 334">
              <a:extLst>
                <a:ext uri="{FF2B5EF4-FFF2-40B4-BE49-F238E27FC236}">
                  <a16:creationId xmlns:a16="http://schemas.microsoft.com/office/drawing/2014/main" id="{A093BC00-56BD-424D-9FC8-DFF4394CC1C9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5" y="1309"/>
              <a:ext cx="19" cy="50"/>
            </a:xfrm>
            <a:custGeom>
              <a:avLst/>
              <a:gdLst>
                <a:gd name="T0" fmla="*/ 3 w 24"/>
                <a:gd name="T1" fmla="*/ 0 h 58"/>
                <a:gd name="T2" fmla="*/ 3 w 24"/>
                <a:gd name="T3" fmla="*/ 5 h 58"/>
                <a:gd name="T4" fmla="*/ 4 w 24"/>
                <a:gd name="T5" fmla="*/ 16 h 58"/>
                <a:gd name="T6" fmla="*/ 10 w 24"/>
                <a:gd name="T7" fmla="*/ 32 h 58"/>
                <a:gd name="T8" fmla="*/ 2 w 24"/>
                <a:gd name="T9" fmla="*/ 0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58">
                  <a:moveTo>
                    <a:pt x="7" y="0"/>
                  </a:moveTo>
                  <a:cubicBezTo>
                    <a:pt x="8" y="3"/>
                    <a:pt x="7" y="6"/>
                    <a:pt x="7" y="9"/>
                  </a:cubicBezTo>
                  <a:cubicBezTo>
                    <a:pt x="6" y="17"/>
                    <a:pt x="7" y="23"/>
                    <a:pt x="9" y="30"/>
                  </a:cubicBezTo>
                  <a:cubicBezTo>
                    <a:pt x="12" y="39"/>
                    <a:pt x="17" y="52"/>
                    <a:pt x="24" y="58"/>
                  </a:cubicBezTo>
                  <a:cubicBezTo>
                    <a:pt x="4" y="49"/>
                    <a:pt x="0" y="18"/>
                    <a:pt x="5" y="0"/>
                  </a:cubicBezTo>
                </a:path>
              </a:pathLst>
            </a:custGeom>
            <a:solidFill>
              <a:srgbClr val="8082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856" name="Oval 335">
              <a:extLst>
                <a:ext uri="{FF2B5EF4-FFF2-40B4-BE49-F238E27FC236}">
                  <a16:creationId xmlns:a16="http://schemas.microsoft.com/office/drawing/2014/main" id="{8E4DBE0D-7CE3-4DF6-9D49-FFC3DA4331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94" y="1305"/>
              <a:ext cx="13" cy="1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7857" name="Oval 336">
              <a:extLst>
                <a:ext uri="{FF2B5EF4-FFF2-40B4-BE49-F238E27FC236}">
                  <a16:creationId xmlns:a16="http://schemas.microsoft.com/office/drawing/2014/main" id="{FCC8A64E-1121-47B1-B4AF-EB936B6FEC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97" y="1327"/>
              <a:ext cx="11" cy="1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7858" name="Oval 337">
              <a:extLst>
                <a:ext uri="{FF2B5EF4-FFF2-40B4-BE49-F238E27FC236}">
                  <a16:creationId xmlns:a16="http://schemas.microsoft.com/office/drawing/2014/main" id="{E27AEA6B-834D-4235-A214-2E1FA5B021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8" y="1277"/>
              <a:ext cx="15" cy="1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7859" name="Oval 338">
              <a:extLst>
                <a:ext uri="{FF2B5EF4-FFF2-40B4-BE49-F238E27FC236}">
                  <a16:creationId xmlns:a16="http://schemas.microsoft.com/office/drawing/2014/main" id="{C5C0F236-3E52-4588-955A-B3C4291796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6" y="1300"/>
              <a:ext cx="11" cy="1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  <p:grpSp>
        <p:nvGrpSpPr>
          <p:cNvPr id="17422" name="Group 339">
            <a:extLst>
              <a:ext uri="{FF2B5EF4-FFF2-40B4-BE49-F238E27FC236}">
                <a16:creationId xmlns:a16="http://schemas.microsoft.com/office/drawing/2014/main" id="{62E63EC4-1FA1-424A-AEE3-2CE4AF862D1C}"/>
              </a:ext>
            </a:extLst>
          </p:cNvPr>
          <p:cNvGrpSpPr>
            <a:grpSpLocks/>
          </p:cNvGrpSpPr>
          <p:nvPr/>
        </p:nvGrpSpPr>
        <p:grpSpPr bwMode="auto">
          <a:xfrm>
            <a:off x="3241675" y="2789238"/>
            <a:ext cx="90488" cy="109537"/>
            <a:chOff x="4676" y="797"/>
            <a:chExt cx="752" cy="924"/>
          </a:xfrm>
        </p:grpSpPr>
        <p:sp>
          <p:nvSpPr>
            <p:cNvPr id="17814" name="Freeform 340">
              <a:extLst>
                <a:ext uri="{FF2B5EF4-FFF2-40B4-BE49-F238E27FC236}">
                  <a16:creationId xmlns:a16="http://schemas.microsoft.com/office/drawing/2014/main" id="{A1F8FB96-44E1-4B22-AFE4-8EFEF1E054D3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5" y="797"/>
              <a:ext cx="232" cy="248"/>
            </a:xfrm>
            <a:custGeom>
              <a:avLst/>
              <a:gdLst>
                <a:gd name="T0" fmla="*/ 123 w 287"/>
                <a:gd name="T1" fmla="*/ 79 h 288"/>
                <a:gd name="T2" fmla="*/ 61 w 287"/>
                <a:gd name="T3" fmla="*/ 158 h 288"/>
                <a:gd name="T4" fmla="*/ 0 w 287"/>
                <a:gd name="T5" fmla="*/ 79 h 288"/>
                <a:gd name="T6" fmla="*/ 61 w 287"/>
                <a:gd name="T7" fmla="*/ 0 h 288"/>
                <a:gd name="T8" fmla="*/ 123 w 287"/>
                <a:gd name="T9" fmla="*/ 79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7" h="288">
                  <a:moveTo>
                    <a:pt x="287" y="144"/>
                  </a:moveTo>
                  <a:cubicBezTo>
                    <a:pt x="287" y="223"/>
                    <a:pt x="281" y="286"/>
                    <a:pt x="143" y="287"/>
                  </a:cubicBezTo>
                  <a:cubicBezTo>
                    <a:pt x="27" y="288"/>
                    <a:pt x="0" y="223"/>
                    <a:pt x="0" y="144"/>
                  </a:cubicBezTo>
                  <a:cubicBezTo>
                    <a:pt x="0" y="64"/>
                    <a:pt x="64" y="0"/>
                    <a:pt x="143" y="0"/>
                  </a:cubicBezTo>
                  <a:cubicBezTo>
                    <a:pt x="223" y="0"/>
                    <a:pt x="287" y="64"/>
                    <a:pt x="287" y="144"/>
                  </a:cubicBezTo>
                  <a:close/>
                </a:path>
              </a:pathLst>
            </a:custGeom>
            <a:solidFill>
              <a:srgbClr val="F2F1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815" name="Freeform 341">
              <a:extLst>
                <a:ext uri="{FF2B5EF4-FFF2-40B4-BE49-F238E27FC236}">
                  <a16:creationId xmlns:a16="http://schemas.microsoft.com/office/drawing/2014/main" id="{88707C14-6B00-4616-B2B5-086FEC3C8A59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5" y="803"/>
              <a:ext cx="211" cy="153"/>
            </a:xfrm>
            <a:custGeom>
              <a:avLst/>
              <a:gdLst>
                <a:gd name="T0" fmla="*/ 2 w 261"/>
                <a:gd name="T1" fmla="*/ 79 h 178"/>
                <a:gd name="T2" fmla="*/ 57 w 261"/>
                <a:gd name="T3" fmla="*/ 8 h 178"/>
                <a:gd name="T4" fmla="*/ 112 w 261"/>
                <a:gd name="T5" fmla="*/ 63 h 178"/>
                <a:gd name="T6" fmla="*/ 57 w 261"/>
                <a:gd name="T7" fmla="*/ 0 h 178"/>
                <a:gd name="T8" fmla="*/ 0 w 261"/>
                <a:gd name="T9" fmla="*/ 71 h 178"/>
                <a:gd name="T10" fmla="*/ 2 w 261"/>
                <a:gd name="T11" fmla="*/ 97 h 178"/>
                <a:gd name="T12" fmla="*/ 2 w 261"/>
                <a:gd name="T13" fmla="*/ 79 h 17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61" h="178">
                  <a:moveTo>
                    <a:pt x="3" y="145"/>
                  </a:moveTo>
                  <a:cubicBezTo>
                    <a:pt x="3" y="73"/>
                    <a:pt x="61" y="15"/>
                    <a:pt x="134" y="15"/>
                  </a:cubicBezTo>
                  <a:cubicBezTo>
                    <a:pt x="196" y="15"/>
                    <a:pt x="247" y="57"/>
                    <a:pt x="261" y="115"/>
                  </a:cubicBezTo>
                  <a:cubicBezTo>
                    <a:pt x="253" y="50"/>
                    <a:pt x="198" y="0"/>
                    <a:pt x="131" y="0"/>
                  </a:cubicBezTo>
                  <a:cubicBezTo>
                    <a:pt x="59" y="0"/>
                    <a:pt x="0" y="59"/>
                    <a:pt x="0" y="131"/>
                  </a:cubicBezTo>
                  <a:cubicBezTo>
                    <a:pt x="0" y="147"/>
                    <a:pt x="1" y="163"/>
                    <a:pt x="5" y="178"/>
                  </a:cubicBezTo>
                  <a:cubicBezTo>
                    <a:pt x="3" y="167"/>
                    <a:pt x="3" y="157"/>
                    <a:pt x="3" y="14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816" name="Oval 342">
              <a:extLst>
                <a:ext uri="{FF2B5EF4-FFF2-40B4-BE49-F238E27FC236}">
                  <a16:creationId xmlns:a16="http://schemas.microsoft.com/office/drawing/2014/main" id="{B1C68F86-F952-4243-AC3C-6397DF42D0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77" y="919"/>
              <a:ext cx="751" cy="802"/>
            </a:xfrm>
            <a:prstGeom prst="ellipse">
              <a:avLst/>
            </a:prstGeom>
            <a:solidFill>
              <a:srgbClr val="E7E6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7817" name="Oval 343">
              <a:extLst>
                <a:ext uri="{FF2B5EF4-FFF2-40B4-BE49-F238E27FC236}">
                  <a16:creationId xmlns:a16="http://schemas.microsoft.com/office/drawing/2014/main" id="{4B083898-354C-4ECB-A4E9-F5AC033E51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01" y="945"/>
              <a:ext cx="701" cy="747"/>
            </a:xfrm>
            <a:prstGeom prst="ellipse">
              <a:avLst/>
            </a:prstGeom>
            <a:solidFill>
              <a:srgbClr val="F2F1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7818" name="Freeform 344">
              <a:extLst>
                <a:ext uri="{FF2B5EF4-FFF2-40B4-BE49-F238E27FC236}">
                  <a16:creationId xmlns:a16="http://schemas.microsoft.com/office/drawing/2014/main" id="{732B832A-CF9D-45EE-8356-732D52669856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3" y="945"/>
              <a:ext cx="364" cy="747"/>
            </a:xfrm>
            <a:custGeom>
              <a:avLst/>
              <a:gdLst>
                <a:gd name="T0" fmla="*/ 14 w 450"/>
                <a:gd name="T1" fmla="*/ 239 h 867"/>
                <a:gd name="T2" fmla="*/ 193 w 450"/>
                <a:gd name="T3" fmla="*/ 0 h 867"/>
                <a:gd name="T4" fmla="*/ 186 w 450"/>
                <a:gd name="T5" fmla="*/ 0 h 867"/>
                <a:gd name="T6" fmla="*/ 0 w 450"/>
                <a:gd name="T7" fmla="*/ 239 h 867"/>
                <a:gd name="T8" fmla="*/ 186 w 450"/>
                <a:gd name="T9" fmla="*/ 478 h 867"/>
                <a:gd name="T10" fmla="*/ 193 w 450"/>
                <a:gd name="T11" fmla="*/ 477 h 867"/>
                <a:gd name="T12" fmla="*/ 14 w 450"/>
                <a:gd name="T13" fmla="*/ 239 h 86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50" h="867">
                  <a:moveTo>
                    <a:pt x="32" y="433"/>
                  </a:moveTo>
                  <a:cubicBezTo>
                    <a:pt x="32" y="199"/>
                    <a:pt x="218" y="9"/>
                    <a:pt x="450" y="0"/>
                  </a:cubicBezTo>
                  <a:cubicBezTo>
                    <a:pt x="444" y="0"/>
                    <a:pt x="439" y="0"/>
                    <a:pt x="434" y="0"/>
                  </a:cubicBezTo>
                  <a:cubicBezTo>
                    <a:pt x="194" y="0"/>
                    <a:pt x="0" y="194"/>
                    <a:pt x="0" y="433"/>
                  </a:cubicBezTo>
                  <a:cubicBezTo>
                    <a:pt x="0" y="673"/>
                    <a:pt x="194" y="867"/>
                    <a:pt x="434" y="867"/>
                  </a:cubicBezTo>
                  <a:cubicBezTo>
                    <a:pt x="439" y="867"/>
                    <a:pt x="444" y="866"/>
                    <a:pt x="450" y="866"/>
                  </a:cubicBezTo>
                  <a:cubicBezTo>
                    <a:pt x="218" y="858"/>
                    <a:pt x="32" y="667"/>
                    <a:pt x="32" y="43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819" name="Oval 345">
              <a:extLst>
                <a:ext uri="{FF2B5EF4-FFF2-40B4-BE49-F238E27FC236}">
                  <a16:creationId xmlns:a16="http://schemas.microsoft.com/office/drawing/2014/main" id="{C364E945-C7C2-4296-8642-124013A662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9" y="1188"/>
              <a:ext cx="247" cy="264"/>
            </a:xfrm>
            <a:prstGeom prst="ellipse">
              <a:avLst/>
            </a:prstGeom>
            <a:solidFill>
              <a:srgbClr val="CCCC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7820" name="Oval 346">
              <a:extLst>
                <a:ext uri="{FF2B5EF4-FFF2-40B4-BE49-F238E27FC236}">
                  <a16:creationId xmlns:a16="http://schemas.microsoft.com/office/drawing/2014/main" id="{ED74EADF-C68C-48DA-9ADB-A925486FF9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30" y="1188"/>
              <a:ext cx="246" cy="264"/>
            </a:xfrm>
            <a:prstGeom prst="ellipse">
              <a:avLst/>
            </a:prstGeom>
            <a:noFill/>
            <a:ln w="6350" cap="rnd">
              <a:solidFill>
                <a:srgbClr val="494E4E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7821" name="Oval 347">
              <a:extLst>
                <a:ext uri="{FF2B5EF4-FFF2-40B4-BE49-F238E27FC236}">
                  <a16:creationId xmlns:a16="http://schemas.microsoft.com/office/drawing/2014/main" id="{05305647-EFBE-4336-8F27-083208A8D4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01" y="1265"/>
              <a:ext cx="104" cy="110"/>
            </a:xfrm>
            <a:prstGeom prst="ellipse">
              <a:avLst/>
            </a:prstGeom>
            <a:solidFill>
              <a:srgbClr val="D9D9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7822" name="Oval 348">
              <a:extLst>
                <a:ext uri="{FF2B5EF4-FFF2-40B4-BE49-F238E27FC236}">
                  <a16:creationId xmlns:a16="http://schemas.microsoft.com/office/drawing/2014/main" id="{A2C4D60C-4F0B-4178-BFBF-3613FE94EC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01" y="1265"/>
              <a:ext cx="104" cy="109"/>
            </a:xfrm>
            <a:prstGeom prst="ellipse">
              <a:avLst/>
            </a:prstGeom>
            <a:noFill/>
            <a:ln w="6350" cap="rnd">
              <a:solidFill>
                <a:srgbClr val="494E4E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7823" name="Freeform 349">
              <a:extLst>
                <a:ext uri="{FF2B5EF4-FFF2-40B4-BE49-F238E27FC236}">
                  <a16:creationId xmlns:a16="http://schemas.microsoft.com/office/drawing/2014/main" id="{BB900A4C-926E-49F4-804F-F0577938D3CD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8" y="1200"/>
              <a:ext cx="118" cy="241"/>
            </a:xfrm>
            <a:custGeom>
              <a:avLst/>
              <a:gdLst>
                <a:gd name="T0" fmla="*/ 15 w 146"/>
                <a:gd name="T1" fmla="*/ 0 h 280"/>
                <a:gd name="T2" fmla="*/ 37 w 146"/>
                <a:gd name="T3" fmla="*/ 12 h 280"/>
                <a:gd name="T4" fmla="*/ 53 w 146"/>
                <a:gd name="T5" fmla="*/ 29 h 280"/>
                <a:gd name="T6" fmla="*/ 60 w 146"/>
                <a:gd name="T7" fmla="*/ 50 h 280"/>
                <a:gd name="T8" fmla="*/ 57 w 146"/>
                <a:gd name="T9" fmla="*/ 104 h 280"/>
                <a:gd name="T10" fmla="*/ 46 w 146"/>
                <a:gd name="T11" fmla="*/ 130 h 280"/>
                <a:gd name="T12" fmla="*/ 26 w 146"/>
                <a:gd name="T13" fmla="*/ 148 h 280"/>
                <a:gd name="T14" fmla="*/ 5 w 146"/>
                <a:gd name="T15" fmla="*/ 145 h 280"/>
                <a:gd name="T16" fmla="*/ 12 w 146"/>
                <a:gd name="T17" fmla="*/ 123 h 280"/>
                <a:gd name="T18" fmla="*/ 35 w 146"/>
                <a:gd name="T19" fmla="*/ 94 h 280"/>
                <a:gd name="T20" fmla="*/ 39 w 146"/>
                <a:gd name="T21" fmla="*/ 69 h 280"/>
                <a:gd name="T22" fmla="*/ 29 w 146"/>
                <a:gd name="T23" fmla="*/ 48 h 280"/>
                <a:gd name="T24" fmla="*/ 12 w 146"/>
                <a:gd name="T25" fmla="*/ 34 h 280"/>
                <a:gd name="T26" fmla="*/ 4 w 146"/>
                <a:gd name="T27" fmla="*/ 14 h 280"/>
                <a:gd name="T28" fmla="*/ 12 w 146"/>
                <a:gd name="T29" fmla="*/ 1 h 28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46" h="280">
                  <a:moveTo>
                    <a:pt x="33" y="0"/>
                  </a:moveTo>
                  <a:cubicBezTo>
                    <a:pt x="52" y="3"/>
                    <a:pt x="71" y="12"/>
                    <a:pt x="87" y="22"/>
                  </a:cubicBezTo>
                  <a:cubicBezTo>
                    <a:pt x="102" y="30"/>
                    <a:pt x="115" y="38"/>
                    <a:pt x="124" y="52"/>
                  </a:cubicBezTo>
                  <a:cubicBezTo>
                    <a:pt x="132" y="64"/>
                    <a:pt x="138" y="77"/>
                    <a:pt x="141" y="91"/>
                  </a:cubicBezTo>
                  <a:cubicBezTo>
                    <a:pt x="146" y="123"/>
                    <a:pt x="142" y="159"/>
                    <a:pt x="132" y="190"/>
                  </a:cubicBezTo>
                  <a:cubicBezTo>
                    <a:pt x="127" y="205"/>
                    <a:pt x="118" y="225"/>
                    <a:pt x="106" y="236"/>
                  </a:cubicBezTo>
                  <a:cubicBezTo>
                    <a:pt x="93" y="249"/>
                    <a:pt x="78" y="263"/>
                    <a:pt x="60" y="270"/>
                  </a:cubicBezTo>
                  <a:cubicBezTo>
                    <a:pt x="45" y="276"/>
                    <a:pt x="22" y="280"/>
                    <a:pt x="11" y="264"/>
                  </a:cubicBezTo>
                  <a:cubicBezTo>
                    <a:pt x="0" y="249"/>
                    <a:pt x="18" y="233"/>
                    <a:pt x="28" y="224"/>
                  </a:cubicBezTo>
                  <a:cubicBezTo>
                    <a:pt x="47" y="208"/>
                    <a:pt x="67" y="194"/>
                    <a:pt x="80" y="172"/>
                  </a:cubicBezTo>
                  <a:cubicBezTo>
                    <a:pt x="88" y="158"/>
                    <a:pt x="97" y="142"/>
                    <a:pt x="92" y="126"/>
                  </a:cubicBezTo>
                  <a:cubicBezTo>
                    <a:pt x="87" y="112"/>
                    <a:pt x="81" y="97"/>
                    <a:pt x="69" y="88"/>
                  </a:cubicBezTo>
                  <a:cubicBezTo>
                    <a:pt x="56" y="79"/>
                    <a:pt x="41" y="71"/>
                    <a:pt x="29" y="61"/>
                  </a:cubicBezTo>
                  <a:cubicBezTo>
                    <a:pt x="19" y="53"/>
                    <a:pt x="9" y="39"/>
                    <a:pt x="10" y="26"/>
                  </a:cubicBezTo>
                  <a:cubicBezTo>
                    <a:pt x="11" y="16"/>
                    <a:pt x="18" y="4"/>
                    <a:pt x="28" y="1"/>
                  </a:cubicBezTo>
                </a:path>
              </a:pathLst>
            </a:custGeom>
            <a:solidFill>
              <a:srgbClr val="9B9F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824" name="Freeform 350">
              <a:extLst>
                <a:ext uri="{FF2B5EF4-FFF2-40B4-BE49-F238E27FC236}">
                  <a16:creationId xmlns:a16="http://schemas.microsoft.com/office/drawing/2014/main" id="{B477976F-B41A-4A3F-8116-1660FAF9C149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6" y="1268"/>
              <a:ext cx="52" cy="98"/>
            </a:xfrm>
            <a:custGeom>
              <a:avLst/>
              <a:gdLst>
                <a:gd name="T0" fmla="*/ 6 w 64"/>
                <a:gd name="T1" fmla="*/ 3 h 114"/>
                <a:gd name="T2" fmla="*/ 27 w 64"/>
                <a:gd name="T3" fmla="*/ 22 h 114"/>
                <a:gd name="T4" fmla="*/ 14 w 64"/>
                <a:gd name="T5" fmla="*/ 59 h 114"/>
                <a:gd name="T6" fmla="*/ 2 w 64"/>
                <a:gd name="T7" fmla="*/ 57 h 114"/>
                <a:gd name="T8" fmla="*/ 5 w 64"/>
                <a:gd name="T9" fmla="*/ 43 h 114"/>
                <a:gd name="T10" fmla="*/ 6 w 64"/>
                <a:gd name="T11" fmla="*/ 25 h 114"/>
                <a:gd name="T12" fmla="*/ 2 w 64"/>
                <a:gd name="T13" fmla="*/ 13 h 114"/>
                <a:gd name="T14" fmla="*/ 5 w 64"/>
                <a:gd name="T15" fmla="*/ 3 h 11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4" h="114">
                  <a:moveTo>
                    <a:pt x="12" y="7"/>
                  </a:moveTo>
                  <a:cubicBezTo>
                    <a:pt x="33" y="0"/>
                    <a:pt x="57" y="22"/>
                    <a:pt x="60" y="41"/>
                  </a:cubicBezTo>
                  <a:cubicBezTo>
                    <a:pt x="64" y="67"/>
                    <a:pt x="56" y="95"/>
                    <a:pt x="32" y="108"/>
                  </a:cubicBezTo>
                  <a:cubicBezTo>
                    <a:pt x="23" y="112"/>
                    <a:pt x="12" y="114"/>
                    <a:pt x="6" y="104"/>
                  </a:cubicBezTo>
                  <a:cubicBezTo>
                    <a:pt x="0" y="95"/>
                    <a:pt x="8" y="87"/>
                    <a:pt x="11" y="79"/>
                  </a:cubicBezTo>
                  <a:cubicBezTo>
                    <a:pt x="15" y="68"/>
                    <a:pt x="17" y="57"/>
                    <a:pt x="12" y="47"/>
                  </a:cubicBezTo>
                  <a:cubicBezTo>
                    <a:pt x="8" y="39"/>
                    <a:pt x="5" y="33"/>
                    <a:pt x="4" y="24"/>
                  </a:cubicBezTo>
                  <a:cubicBezTo>
                    <a:pt x="4" y="17"/>
                    <a:pt x="4" y="11"/>
                    <a:pt x="11" y="7"/>
                  </a:cubicBezTo>
                </a:path>
              </a:pathLst>
            </a:custGeom>
            <a:solidFill>
              <a:srgbClr val="9B9F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825" name="Freeform 351">
              <a:extLst>
                <a:ext uri="{FF2B5EF4-FFF2-40B4-BE49-F238E27FC236}">
                  <a16:creationId xmlns:a16="http://schemas.microsoft.com/office/drawing/2014/main" id="{6235E74C-3251-480E-99EA-A1196DBC1D45}"/>
                </a:ext>
              </a:extLst>
            </p:cNvPr>
            <p:cNvSpPr>
              <a:spLocks/>
            </p:cNvSpPr>
            <p:nvPr/>
          </p:nvSpPr>
          <p:spPr bwMode="auto">
            <a:xfrm>
              <a:off x="5001" y="1279"/>
              <a:ext cx="57" cy="51"/>
            </a:xfrm>
            <a:custGeom>
              <a:avLst/>
              <a:gdLst>
                <a:gd name="T0" fmla="*/ 24 w 71"/>
                <a:gd name="T1" fmla="*/ 30 h 59"/>
                <a:gd name="T2" fmla="*/ 22 w 71"/>
                <a:gd name="T3" fmla="*/ 11 h 59"/>
                <a:gd name="T4" fmla="*/ 17 w 71"/>
                <a:gd name="T5" fmla="*/ 2 h 59"/>
                <a:gd name="T6" fmla="*/ 7 w 71"/>
                <a:gd name="T7" fmla="*/ 7 h 59"/>
                <a:gd name="T8" fmla="*/ 9 w 71"/>
                <a:gd name="T9" fmla="*/ 30 h 59"/>
                <a:gd name="T10" fmla="*/ 19 w 71"/>
                <a:gd name="T11" fmla="*/ 30 h 59"/>
                <a:gd name="T12" fmla="*/ 25 w 71"/>
                <a:gd name="T13" fmla="*/ 30 h 5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1" h="59">
                  <a:moveTo>
                    <a:pt x="57" y="56"/>
                  </a:moveTo>
                  <a:cubicBezTo>
                    <a:pt x="71" y="47"/>
                    <a:pt x="58" y="30"/>
                    <a:pt x="53" y="20"/>
                  </a:cubicBezTo>
                  <a:cubicBezTo>
                    <a:pt x="50" y="14"/>
                    <a:pt x="47" y="5"/>
                    <a:pt x="40" y="2"/>
                  </a:cubicBezTo>
                  <a:cubicBezTo>
                    <a:pt x="32" y="0"/>
                    <a:pt x="22" y="5"/>
                    <a:pt x="18" y="12"/>
                  </a:cubicBezTo>
                  <a:cubicBezTo>
                    <a:pt x="11" y="22"/>
                    <a:pt x="0" y="58"/>
                    <a:pt x="23" y="54"/>
                  </a:cubicBezTo>
                  <a:cubicBezTo>
                    <a:pt x="32" y="52"/>
                    <a:pt x="37" y="54"/>
                    <a:pt x="46" y="56"/>
                  </a:cubicBezTo>
                  <a:cubicBezTo>
                    <a:pt x="52" y="57"/>
                    <a:pt x="57" y="59"/>
                    <a:pt x="61" y="5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826" name="Freeform 352">
              <a:extLst>
                <a:ext uri="{FF2B5EF4-FFF2-40B4-BE49-F238E27FC236}">
                  <a16:creationId xmlns:a16="http://schemas.microsoft.com/office/drawing/2014/main" id="{C66EA67B-E604-4DC0-BDC3-43446D169BDF}"/>
                </a:ext>
              </a:extLst>
            </p:cNvPr>
            <p:cNvSpPr>
              <a:spLocks/>
            </p:cNvSpPr>
            <p:nvPr/>
          </p:nvSpPr>
          <p:spPr bwMode="auto">
            <a:xfrm>
              <a:off x="4993" y="1264"/>
              <a:ext cx="42" cy="73"/>
            </a:xfrm>
            <a:custGeom>
              <a:avLst/>
              <a:gdLst>
                <a:gd name="T0" fmla="*/ 22 w 52"/>
                <a:gd name="T1" fmla="*/ 1 h 85"/>
                <a:gd name="T2" fmla="*/ 6 w 52"/>
                <a:gd name="T3" fmla="*/ 15 h 85"/>
                <a:gd name="T4" fmla="*/ 2 w 52"/>
                <a:gd name="T5" fmla="*/ 46 h 85"/>
                <a:gd name="T6" fmla="*/ 0 w 52"/>
                <a:gd name="T7" fmla="*/ 33 h 85"/>
                <a:gd name="T8" fmla="*/ 4 w 52"/>
                <a:gd name="T9" fmla="*/ 15 h 85"/>
                <a:gd name="T10" fmla="*/ 12 w 52"/>
                <a:gd name="T11" fmla="*/ 3 h 85"/>
                <a:gd name="T12" fmla="*/ 19 w 52"/>
                <a:gd name="T13" fmla="*/ 0 h 8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2" h="85">
                  <a:moveTo>
                    <a:pt x="52" y="1"/>
                  </a:moveTo>
                  <a:cubicBezTo>
                    <a:pt x="37" y="7"/>
                    <a:pt x="24" y="13"/>
                    <a:pt x="15" y="27"/>
                  </a:cubicBezTo>
                  <a:cubicBezTo>
                    <a:pt x="4" y="45"/>
                    <a:pt x="4" y="66"/>
                    <a:pt x="6" y="85"/>
                  </a:cubicBezTo>
                  <a:cubicBezTo>
                    <a:pt x="3" y="77"/>
                    <a:pt x="1" y="69"/>
                    <a:pt x="0" y="61"/>
                  </a:cubicBezTo>
                  <a:cubicBezTo>
                    <a:pt x="0" y="48"/>
                    <a:pt x="4" y="40"/>
                    <a:pt x="10" y="29"/>
                  </a:cubicBezTo>
                  <a:cubicBezTo>
                    <a:pt x="15" y="21"/>
                    <a:pt x="21" y="13"/>
                    <a:pt x="29" y="7"/>
                  </a:cubicBezTo>
                  <a:cubicBezTo>
                    <a:pt x="34" y="4"/>
                    <a:pt x="41" y="2"/>
                    <a:pt x="46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827" name="Freeform 353">
              <a:extLst>
                <a:ext uri="{FF2B5EF4-FFF2-40B4-BE49-F238E27FC236}">
                  <a16:creationId xmlns:a16="http://schemas.microsoft.com/office/drawing/2014/main" id="{5061B700-069F-4543-959A-99DFBFFF2AB2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3" y="1204"/>
              <a:ext cx="107" cy="229"/>
            </a:xfrm>
            <a:custGeom>
              <a:avLst/>
              <a:gdLst>
                <a:gd name="T0" fmla="*/ 58 w 132"/>
                <a:gd name="T1" fmla="*/ 2 h 265"/>
                <a:gd name="T2" fmla="*/ 27 w 132"/>
                <a:gd name="T3" fmla="*/ 12 h 265"/>
                <a:gd name="T4" fmla="*/ 5 w 132"/>
                <a:gd name="T5" fmla="*/ 50 h 265"/>
                <a:gd name="T6" fmla="*/ 6 w 132"/>
                <a:gd name="T7" fmla="*/ 108 h 265"/>
                <a:gd name="T8" fmla="*/ 19 w 132"/>
                <a:gd name="T9" fmla="*/ 134 h 265"/>
                <a:gd name="T10" fmla="*/ 37 w 132"/>
                <a:gd name="T11" fmla="*/ 148 h 265"/>
                <a:gd name="T12" fmla="*/ 9 w 132"/>
                <a:gd name="T13" fmla="*/ 89 h 265"/>
                <a:gd name="T14" fmla="*/ 19 w 132"/>
                <a:gd name="T15" fmla="*/ 38 h 265"/>
                <a:gd name="T16" fmla="*/ 40 w 132"/>
                <a:gd name="T17" fmla="*/ 10 h 265"/>
                <a:gd name="T18" fmla="*/ 55 w 132"/>
                <a:gd name="T19" fmla="*/ 0 h 26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32" h="265">
                  <a:moveTo>
                    <a:pt x="132" y="2"/>
                  </a:moveTo>
                  <a:cubicBezTo>
                    <a:pt x="108" y="2"/>
                    <a:pt x="82" y="8"/>
                    <a:pt x="62" y="21"/>
                  </a:cubicBezTo>
                  <a:cubicBezTo>
                    <a:pt x="36" y="36"/>
                    <a:pt x="21" y="61"/>
                    <a:pt x="12" y="89"/>
                  </a:cubicBezTo>
                  <a:cubicBezTo>
                    <a:pt x="0" y="122"/>
                    <a:pt x="0" y="161"/>
                    <a:pt x="15" y="194"/>
                  </a:cubicBezTo>
                  <a:cubicBezTo>
                    <a:pt x="23" y="211"/>
                    <a:pt x="33" y="227"/>
                    <a:pt x="46" y="240"/>
                  </a:cubicBezTo>
                  <a:cubicBezTo>
                    <a:pt x="58" y="253"/>
                    <a:pt x="70" y="259"/>
                    <a:pt x="86" y="265"/>
                  </a:cubicBezTo>
                  <a:cubicBezTo>
                    <a:pt x="52" y="238"/>
                    <a:pt x="23" y="207"/>
                    <a:pt x="20" y="160"/>
                  </a:cubicBezTo>
                  <a:cubicBezTo>
                    <a:pt x="18" y="129"/>
                    <a:pt x="27" y="94"/>
                    <a:pt x="44" y="68"/>
                  </a:cubicBezTo>
                  <a:cubicBezTo>
                    <a:pt x="57" y="49"/>
                    <a:pt x="74" y="33"/>
                    <a:pt x="91" y="19"/>
                  </a:cubicBezTo>
                  <a:cubicBezTo>
                    <a:pt x="101" y="11"/>
                    <a:pt x="115" y="0"/>
                    <a:pt x="12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828" name="Freeform 354">
              <a:extLst>
                <a:ext uri="{FF2B5EF4-FFF2-40B4-BE49-F238E27FC236}">
                  <a16:creationId xmlns:a16="http://schemas.microsoft.com/office/drawing/2014/main" id="{78DD81EE-209E-484B-B973-477A338AE6FD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6" y="797"/>
              <a:ext cx="752" cy="924"/>
            </a:xfrm>
            <a:custGeom>
              <a:avLst/>
              <a:gdLst>
                <a:gd name="T0" fmla="*/ 258 w 931"/>
                <a:gd name="T1" fmla="*/ 90 h 1073"/>
                <a:gd name="T2" fmla="*/ 258 w 931"/>
                <a:gd name="T3" fmla="*/ 79 h 1073"/>
                <a:gd name="T4" fmla="*/ 197 w 931"/>
                <a:gd name="T5" fmla="*/ 0 h 1073"/>
                <a:gd name="T6" fmla="*/ 136 w 931"/>
                <a:gd name="T7" fmla="*/ 79 h 1073"/>
                <a:gd name="T8" fmla="*/ 136 w 931"/>
                <a:gd name="T9" fmla="*/ 90 h 1073"/>
                <a:gd name="T10" fmla="*/ 0 w 931"/>
                <a:gd name="T11" fmla="*/ 334 h 1073"/>
                <a:gd name="T12" fmla="*/ 199 w 931"/>
                <a:gd name="T13" fmla="*/ 590 h 1073"/>
                <a:gd name="T14" fmla="*/ 396 w 931"/>
                <a:gd name="T15" fmla="*/ 334 h 1073"/>
                <a:gd name="T16" fmla="*/ 258 w 931"/>
                <a:gd name="T17" fmla="*/ 90 h 107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31" h="1073">
                  <a:moveTo>
                    <a:pt x="607" y="164"/>
                  </a:moveTo>
                  <a:cubicBezTo>
                    <a:pt x="607" y="157"/>
                    <a:pt x="607" y="150"/>
                    <a:pt x="607" y="144"/>
                  </a:cubicBezTo>
                  <a:cubicBezTo>
                    <a:pt x="607" y="65"/>
                    <a:pt x="543" y="0"/>
                    <a:pt x="463" y="0"/>
                  </a:cubicBezTo>
                  <a:cubicBezTo>
                    <a:pt x="384" y="0"/>
                    <a:pt x="320" y="65"/>
                    <a:pt x="320" y="144"/>
                  </a:cubicBezTo>
                  <a:cubicBezTo>
                    <a:pt x="320" y="151"/>
                    <a:pt x="320" y="158"/>
                    <a:pt x="320" y="165"/>
                  </a:cubicBezTo>
                  <a:cubicBezTo>
                    <a:pt x="135" y="226"/>
                    <a:pt x="0" y="401"/>
                    <a:pt x="0" y="607"/>
                  </a:cubicBezTo>
                  <a:cubicBezTo>
                    <a:pt x="0" y="864"/>
                    <a:pt x="209" y="1073"/>
                    <a:pt x="466" y="1073"/>
                  </a:cubicBezTo>
                  <a:cubicBezTo>
                    <a:pt x="723" y="1073"/>
                    <a:pt x="931" y="864"/>
                    <a:pt x="931" y="607"/>
                  </a:cubicBezTo>
                  <a:cubicBezTo>
                    <a:pt x="931" y="399"/>
                    <a:pt x="795" y="223"/>
                    <a:pt x="607" y="164"/>
                  </a:cubicBezTo>
                  <a:close/>
                </a:path>
              </a:pathLst>
            </a:custGeom>
            <a:noFill/>
            <a:ln w="6350" cap="rnd">
              <a:solidFill>
                <a:srgbClr val="494E4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829" name="Freeform 355">
              <a:extLst>
                <a:ext uri="{FF2B5EF4-FFF2-40B4-BE49-F238E27FC236}">
                  <a16:creationId xmlns:a16="http://schemas.microsoft.com/office/drawing/2014/main" id="{4E6473A8-0D12-4AC0-940F-D65FCB03B91B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3" y="911"/>
              <a:ext cx="162" cy="25"/>
            </a:xfrm>
            <a:custGeom>
              <a:avLst/>
              <a:gdLst>
                <a:gd name="T0" fmla="*/ 0 w 201"/>
                <a:gd name="T1" fmla="*/ 16 h 29"/>
                <a:gd name="T2" fmla="*/ 85 w 201"/>
                <a:gd name="T3" fmla="*/ 8 h 2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1" h="29">
                  <a:moveTo>
                    <a:pt x="0" y="29"/>
                  </a:moveTo>
                  <a:cubicBezTo>
                    <a:pt x="0" y="29"/>
                    <a:pt x="83" y="0"/>
                    <a:pt x="201" y="14"/>
                  </a:cubicBezTo>
                </a:path>
              </a:pathLst>
            </a:custGeom>
            <a:noFill/>
            <a:ln w="6350" cap="rnd">
              <a:solidFill>
                <a:srgbClr val="494E4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830" name="Freeform 356">
              <a:extLst>
                <a:ext uri="{FF2B5EF4-FFF2-40B4-BE49-F238E27FC236}">
                  <a16:creationId xmlns:a16="http://schemas.microsoft.com/office/drawing/2014/main" id="{1F62124C-D01C-493E-86B7-E6CBC7CE76DF}"/>
                </a:ext>
              </a:extLst>
            </p:cNvPr>
            <p:cNvSpPr>
              <a:spLocks/>
            </p:cNvSpPr>
            <p:nvPr/>
          </p:nvSpPr>
          <p:spPr bwMode="auto">
            <a:xfrm>
              <a:off x="5073" y="1251"/>
              <a:ext cx="65" cy="153"/>
            </a:xfrm>
            <a:custGeom>
              <a:avLst/>
              <a:gdLst>
                <a:gd name="T0" fmla="*/ 2 w 80"/>
                <a:gd name="T1" fmla="*/ 0 h 177"/>
                <a:gd name="T2" fmla="*/ 8 w 80"/>
                <a:gd name="T3" fmla="*/ 7 h 177"/>
                <a:gd name="T4" fmla="*/ 16 w 80"/>
                <a:gd name="T5" fmla="*/ 19 h 177"/>
                <a:gd name="T6" fmla="*/ 20 w 80"/>
                <a:gd name="T7" fmla="*/ 43 h 177"/>
                <a:gd name="T8" fmla="*/ 13 w 80"/>
                <a:gd name="T9" fmla="*/ 69 h 177"/>
                <a:gd name="T10" fmla="*/ 2 w 80"/>
                <a:gd name="T11" fmla="*/ 92 h 177"/>
                <a:gd name="T12" fmla="*/ 5 w 80"/>
                <a:gd name="T13" fmla="*/ 98 h 177"/>
                <a:gd name="T14" fmla="*/ 20 w 80"/>
                <a:gd name="T15" fmla="*/ 86 h 177"/>
                <a:gd name="T16" fmla="*/ 33 w 80"/>
                <a:gd name="T17" fmla="*/ 53 h 177"/>
                <a:gd name="T18" fmla="*/ 12 w 80"/>
                <a:gd name="T19" fmla="*/ 3 h 177"/>
                <a:gd name="T20" fmla="*/ 2 w 80"/>
                <a:gd name="T21" fmla="*/ 0 h 17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80" h="177">
                  <a:moveTo>
                    <a:pt x="2" y="0"/>
                  </a:moveTo>
                  <a:cubicBezTo>
                    <a:pt x="6" y="4"/>
                    <a:pt x="14" y="7"/>
                    <a:pt x="19" y="12"/>
                  </a:cubicBezTo>
                  <a:cubicBezTo>
                    <a:pt x="26" y="18"/>
                    <a:pt x="31" y="25"/>
                    <a:pt x="36" y="33"/>
                  </a:cubicBezTo>
                  <a:cubicBezTo>
                    <a:pt x="44" y="47"/>
                    <a:pt x="48" y="62"/>
                    <a:pt x="47" y="78"/>
                  </a:cubicBezTo>
                  <a:cubicBezTo>
                    <a:pt x="45" y="94"/>
                    <a:pt x="38" y="109"/>
                    <a:pt x="31" y="123"/>
                  </a:cubicBezTo>
                  <a:cubicBezTo>
                    <a:pt x="24" y="139"/>
                    <a:pt x="8" y="151"/>
                    <a:pt x="2" y="167"/>
                  </a:cubicBezTo>
                  <a:cubicBezTo>
                    <a:pt x="0" y="175"/>
                    <a:pt x="3" y="177"/>
                    <a:pt x="10" y="175"/>
                  </a:cubicBezTo>
                  <a:cubicBezTo>
                    <a:pt x="22" y="172"/>
                    <a:pt x="36" y="162"/>
                    <a:pt x="45" y="154"/>
                  </a:cubicBezTo>
                  <a:cubicBezTo>
                    <a:pt x="61" y="136"/>
                    <a:pt x="74" y="119"/>
                    <a:pt x="76" y="95"/>
                  </a:cubicBezTo>
                  <a:cubicBezTo>
                    <a:pt x="80" y="58"/>
                    <a:pt x="64" y="19"/>
                    <a:pt x="27" y="6"/>
                  </a:cubicBezTo>
                  <a:cubicBezTo>
                    <a:pt x="19" y="4"/>
                    <a:pt x="11" y="3"/>
                    <a:pt x="2" y="0"/>
                  </a:cubicBezTo>
                </a:path>
              </a:pathLst>
            </a:custGeom>
            <a:solidFill>
              <a:srgbClr val="8082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831" name="Freeform 357">
              <a:extLst>
                <a:ext uri="{FF2B5EF4-FFF2-40B4-BE49-F238E27FC236}">
                  <a16:creationId xmlns:a16="http://schemas.microsoft.com/office/drawing/2014/main" id="{FCA0E44B-94D9-4647-AE9E-D3FFD813CA07}"/>
                </a:ext>
              </a:extLst>
            </p:cNvPr>
            <p:cNvSpPr>
              <a:spLocks/>
            </p:cNvSpPr>
            <p:nvPr/>
          </p:nvSpPr>
          <p:spPr bwMode="auto">
            <a:xfrm>
              <a:off x="5070" y="1281"/>
              <a:ext cx="22" cy="76"/>
            </a:xfrm>
            <a:custGeom>
              <a:avLst/>
              <a:gdLst>
                <a:gd name="T0" fmla="*/ 2 w 28"/>
                <a:gd name="T1" fmla="*/ 1 h 88"/>
                <a:gd name="T2" fmla="*/ 2 w 28"/>
                <a:gd name="T3" fmla="*/ 0 h 88"/>
                <a:gd name="T4" fmla="*/ 10 w 28"/>
                <a:gd name="T5" fmla="*/ 22 h 88"/>
                <a:gd name="T6" fmla="*/ 8 w 28"/>
                <a:gd name="T7" fmla="*/ 37 h 88"/>
                <a:gd name="T8" fmla="*/ 0 w 28"/>
                <a:gd name="T9" fmla="*/ 47 h 88"/>
                <a:gd name="T10" fmla="*/ 5 w 28"/>
                <a:gd name="T11" fmla="*/ 39 h 88"/>
                <a:gd name="T12" fmla="*/ 9 w 28"/>
                <a:gd name="T13" fmla="*/ 26 h 88"/>
                <a:gd name="T14" fmla="*/ 9 w 28"/>
                <a:gd name="T15" fmla="*/ 10 h 88"/>
                <a:gd name="T16" fmla="*/ 6 w 28"/>
                <a:gd name="T17" fmla="*/ 3 h 88"/>
                <a:gd name="T18" fmla="*/ 4 w 28"/>
                <a:gd name="T19" fmla="*/ 1 h 8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8" h="88">
                  <a:moveTo>
                    <a:pt x="2" y="1"/>
                  </a:moveTo>
                  <a:cubicBezTo>
                    <a:pt x="2" y="0"/>
                    <a:pt x="2" y="0"/>
                    <a:pt x="3" y="0"/>
                  </a:cubicBezTo>
                  <a:cubicBezTo>
                    <a:pt x="21" y="6"/>
                    <a:pt x="28" y="23"/>
                    <a:pt x="28" y="41"/>
                  </a:cubicBezTo>
                  <a:cubicBezTo>
                    <a:pt x="27" y="50"/>
                    <a:pt x="25" y="58"/>
                    <a:pt x="21" y="67"/>
                  </a:cubicBezTo>
                  <a:cubicBezTo>
                    <a:pt x="18" y="75"/>
                    <a:pt x="10" y="88"/>
                    <a:pt x="0" y="85"/>
                  </a:cubicBezTo>
                  <a:cubicBezTo>
                    <a:pt x="1" y="80"/>
                    <a:pt x="8" y="74"/>
                    <a:pt x="11" y="70"/>
                  </a:cubicBezTo>
                  <a:cubicBezTo>
                    <a:pt x="17" y="62"/>
                    <a:pt x="20" y="56"/>
                    <a:pt x="23" y="46"/>
                  </a:cubicBezTo>
                  <a:cubicBezTo>
                    <a:pt x="24" y="37"/>
                    <a:pt x="26" y="27"/>
                    <a:pt x="23" y="18"/>
                  </a:cubicBezTo>
                  <a:cubicBezTo>
                    <a:pt x="21" y="13"/>
                    <a:pt x="19" y="10"/>
                    <a:pt x="16" y="7"/>
                  </a:cubicBezTo>
                  <a:cubicBezTo>
                    <a:pt x="14" y="5"/>
                    <a:pt x="11" y="4"/>
                    <a:pt x="10" y="1"/>
                  </a:cubicBezTo>
                </a:path>
              </a:pathLst>
            </a:custGeom>
            <a:solidFill>
              <a:srgbClr val="8082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832" name="Freeform 358">
              <a:extLst>
                <a:ext uri="{FF2B5EF4-FFF2-40B4-BE49-F238E27FC236}">
                  <a16:creationId xmlns:a16="http://schemas.microsoft.com/office/drawing/2014/main" id="{CC6D03C4-61FB-4D05-B0F1-8DF512863DCD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5" y="1309"/>
              <a:ext cx="19" cy="50"/>
            </a:xfrm>
            <a:custGeom>
              <a:avLst/>
              <a:gdLst>
                <a:gd name="T0" fmla="*/ 3 w 24"/>
                <a:gd name="T1" fmla="*/ 0 h 58"/>
                <a:gd name="T2" fmla="*/ 3 w 24"/>
                <a:gd name="T3" fmla="*/ 5 h 58"/>
                <a:gd name="T4" fmla="*/ 4 w 24"/>
                <a:gd name="T5" fmla="*/ 16 h 58"/>
                <a:gd name="T6" fmla="*/ 10 w 24"/>
                <a:gd name="T7" fmla="*/ 32 h 58"/>
                <a:gd name="T8" fmla="*/ 2 w 24"/>
                <a:gd name="T9" fmla="*/ 0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58">
                  <a:moveTo>
                    <a:pt x="7" y="0"/>
                  </a:moveTo>
                  <a:cubicBezTo>
                    <a:pt x="8" y="3"/>
                    <a:pt x="7" y="6"/>
                    <a:pt x="7" y="9"/>
                  </a:cubicBezTo>
                  <a:cubicBezTo>
                    <a:pt x="6" y="17"/>
                    <a:pt x="7" y="23"/>
                    <a:pt x="9" y="30"/>
                  </a:cubicBezTo>
                  <a:cubicBezTo>
                    <a:pt x="12" y="39"/>
                    <a:pt x="17" y="52"/>
                    <a:pt x="24" y="58"/>
                  </a:cubicBezTo>
                  <a:cubicBezTo>
                    <a:pt x="4" y="49"/>
                    <a:pt x="0" y="18"/>
                    <a:pt x="5" y="0"/>
                  </a:cubicBezTo>
                </a:path>
              </a:pathLst>
            </a:custGeom>
            <a:solidFill>
              <a:srgbClr val="8082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833" name="Oval 359">
              <a:extLst>
                <a:ext uri="{FF2B5EF4-FFF2-40B4-BE49-F238E27FC236}">
                  <a16:creationId xmlns:a16="http://schemas.microsoft.com/office/drawing/2014/main" id="{8CA9B23B-3FA8-4D0D-992D-59CA3B0496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94" y="1305"/>
              <a:ext cx="13" cy="1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7834" name="Oval 360">
              <a:extLst>
                <a:ext uri="{FF2B5EF4-FFF2-40B4-BE49-F238E27FC236}">
                  <a16:creationId xmlns:a16="http://schemas.microsoft.com/office/drawing/2014/main" id="{98B57987-FFD8-4E35-90CB-031DAA00E3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97" y="1327"/>
              <a:ext cx="11" cy="1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7835" name="Oval 361">
              <a:extLst>
                <a:ext uri="{FF2B5EF4-FFF2-40B4-BE49-F238E27FC236}">
                  <a16:creationId xmlns:a16="http://schemas.microsoft.com/office/drawing/2014/main" id="{0C0AF947-8826-424C-8A07-DD7F436FCF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8" y="1277"/>
              <a:ext cx="15" cy="1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7836" name="Oval 362">
              <a:extLst>
                <a:ext uri="{FF2B5EF4-FFF2-40B4-BE49-F238E27FC236}">
                  <a16:creationId xmlns:a16="http://schemas.microsoft.com/office/drawing/2014/main" id="{CF1CBD2C-7A80-4818-B79E-1798E979FB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6" y="1300"/>
              <a:ext cx="11" cy="1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  <p:grpSp>
        <p:nvGrpSpPr>
          <p:cNvPr id="17423" name="Group 363">
            <a:extLst>
              <a:ext uri="{FF2B5EF4-FFF2-40B4-BE49-F238E27FC236}">
                <a16:creationId xmlns:a16="http://schemas.microsoft.com/office/drawing/2014/main" id="{BF10E023-7D2A-452D-B3C7-F965DF1B794B}"/>
              </a:ext>
            </a:extLst>
          </p:cNvPr>
          <p:cNvGrpSpPr>
            <a:grpSpLocks/>
          </p:cNvGrpSpPr>
          <p:nvPr/>
        </p:nvGrpSpPr>
        <p:grpSpPr bwMode="auto">
          <a:xfrm>
            <a:off x="3335338" y="2816225"/>
            <a:ext cx="90487" cy="109538"/>
            <a:chOff x="4676" y="797"/>
            <a:chExt cx="752" cy="924"/>
          </a:xfrm>
        </p:grpSpPr>
        <p:sp>
          <p:nvSpPr>
            <p:cNvPr id="17791" name="Freeform 364">
              <a:extLst>
                <a:ext uri="{FF2B5EF4-FFF2-40B4-BE49-F238E27FC236}">
                  <a16:creationId xmlns:a16="http://schemas.microsoft.com/office/drawing/2014/main" id="{1D30261D-675A-44B6-AB68-0D984513B926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5" y="797"/>
              <a:ext cx="232" cy="248"/>
            </a:xfrm>
            <a:custGeom>
              <a:avLst/>
              <a:gdLst>
                <a:gd name="T0" fmla="*/ 123 w 287"/>
                <a:gd name="T1" fmla="*/ 79 h 288"/>
                <a:gd name="T2" fmla="*/ 61 w 287"/>
                <a:gd name="T3" fmla="*/ 158 h 288"/>
                <a:gd name="T4" fmla="*/ 0 w 287"/>
                <a:gd name="T5" fmla="*/ 79 h 288"/>
                <a:gd name="T6" fmla="*/ 61 w 287"/>
                <a:gd name="T7" fmla="*/ 0 h 288"/>
                <a:gd name="T8" fmla="*/ 123 w 287"/>
                <a:gd name="T9" fmla="*/ 79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7" h="288">
                  <a:moveTo>
                    <a:pt x="287" y="144"/>
                  </a:moveTo>
                  <a:cubicBezTo>
                    <a:pt x="287" y="223"/>
                    <a:pt x="281" y="286"/>
                    <a:pt x="143" y="287"/>
                  </a:cubicBezTo>
                  <a:cubicBezTo>
                    <a:pt x="27" y="288"/>
                    <a:pt x="0" y="223"/>
                    <a:pt x="0" y="144"/>
                  </a:cubicBezTo>
                  <a:cubicBezTo>
                    <a:pt x="0" y="64"/>
                    <a:pt x="64" y="0"/>
                    <a:pt x="143" y="0"/>
                  </a:cubicBezTo>
                  <a:cubicBezTo>
                    <a:pt x="223" y="0"/>
                    <a:pt x="287" y="64"/>
                    <a:pt x="287" y="144"/>
                  </a:cubicBezTo>
                  <a:close/>
                </a:path>
              </a:pathLst>
            </a:custGeom>
            <a:solidFill>
              <a:srgbClr val="F2F1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92" name="Freeform 365">
              <a:extLst>
                <a:ext uri="{FF2B5EF4-FFF2-40B4-BE49-F238E27FC236}">
                  <a16:creationId xmlns:a16="http://schemas.microsoft.com/office/drawing/2014/main" id="{30CCACD2-FEEC-4E97-96A1-469D3D2661FA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5" y="803"/>
              <a:ext cx="211" cy="153"/>
            </a:xfrm>
            <a:custGeom>
              <a:avLst/>
              <a:gdLst>
                <a:gd name="T0" fmla="*/ 2 w 261"/>
                <a:gd name="T1" fmla="*/ 79 h 178"/>
                <a:gd name="T2" fmla="*/ 57 w 261"/>
                <a:gd name="T3" fmla="*/ 8 h 178"/>
                <a:gd name="T4" fmla="*/ 112 w 261"/>
                <a:gd name="T5" fmla="*/ 63 h 178"/>
                <a:gd name="T6" fmla="*/ 57 w 261"/>
                <a:gd name="T7" fmla="*/ 0 h 178"/>
                <a:gd name="T8" fmla="*/ 0 w 261"/>
                <a:gd name="T9" fmla="*/ 71 h 178"/>
                <a:gd name="T10" fmla="*/ 2 w 261"/>
                <a:gd name="T11" fmla="*/ 97 h 178"/>
                <a:gd name="T12" fmla="*/ 2 w 261"/>
                <a:gd name="T13" fmla="*/ 79 h 17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61" h="178">
                  <a:moveTo>
                    <a:pt x="3" y="145"/>
                  </a:moveTo>
                  <a:cubicBezTo>
                    <a:pt x="3" y="73"/>
                    <a:pt x="61" y="15"/>
                    <a:pt x="134" y="15"/>
                  </a:cubicBezTo>
                  <a:cubicBezTo>
                    <a:pt x="196" y="15"/>
                    <a:pt x="247" y="57"/>
                    <a:pt x="261" y="115"/>
                  </a:cubicBezTo>
                  <a:cubicBezTo>
                    <a:pt x="253" y="50"/>
                    <a:pt x="198" y="0"/>
                    <a:pt x="131" y="0"/>
                  </a:cubicBezTo>
                  <a:cubicBezTo>
                    <a:pt x="59" y="0"/>
                    <a:pt x="0" y="59"/>
                    <a:pt x="0" y="131"/>
                  </a:cubicBezTo>
                  <a:cubicBezTo>
                    <a:pt x="0" y="147"/>
                    <a:pt x="1" y="163"/>
                    <a:pt x="5" y="178"/>
                  </a:cubicBezTo>
                  <a:cubicBezTo>
                    <a:pt x="3" y="167"/>
                    <a:pt x="3" y="157"/>
                    <a:pt x="3" y="14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93" name="Oval 366">
              <a:extLst>
                <a:ext uri="{FF2B5EF4-FFF2-40B4-BE49-F238E27FC236}">
                  <a16:creationId xmlns:a16="http://schemas.microsoft.com/office/drawing/2014/main" id="{1AB971DD-93F3-4A2E-B907-9636B99147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77" y="919"/>
              <a:ext cx="751" cy="802"/>
            </a:xfrm>
            <a:prstGeom prst="ellipse">
              <a:avLst/>
            </a:prstGeom>
            <a:solidFill>
              <a:srgbClr val="E7E6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7794" name="Oval 367">
              <a:extLst>
                <a:ext uri="{FF2B5EF4-FFF2-40B4-BE49-F238E27FC236}">
                  <a16:creationId xmlns:a16="http://schemas.microsoft.com/office/drawing/2014/main" id="{66F40E49-A42D-428D-A64B-55A97D92B5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01" y="945"/>
              <a:ext cx="701" cy="747"/>
            </a:xfrm>
            <a:prstGeom prst="ellipse">
              <a:avLst/>
            </a:prstGeom>
            <a:solidFill>
              <a:srgbClr val="F2F1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7795" name="Freeform 368">
              <a:extLst>
                <a:ext uri="{FF2B5EF4-FFF2-40B4-BE49-F238E27FC236}">
                  <a16:creationId xmlns:a16="http://schemas.microsoft.com/office/drawing/2014/main" id="{6A8DD927-B61E-47EC-95BC-8B0B380648B8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3" y="945"/>
              <a:ext cx="364" cy="747"/>
            </a:xfrm>
            <a:custGeom>
              <a:avLst/>
              <a:gdLst>
                <a:gd name="T0" fmla="*/ 14 w 450"/>
                <a:gd name="T1" fmla="*/ 239 h 867"/>
                <a:gd name="T2" fmla="*/ 193 w 450"/>
                <a:gd name="T3" fmla="*/ 0 h 867"/>
                <a:gd name="T4" fmla="*/ 186 w 450"/>
                <a:gd name="T5" fmla="*/ 0 h 867"/>
                <a:gd name="T6" fmla="*/ 0 w 450"/>
                <a:gd name="T7" fmla="*/ 239 h 867"/>
                <a:gd name="T8" fmla="*/ 186 w 450"/>
                <a:gd name="T9" fmla="*/ 478 h 867"/>
                <a:gd name="T10" fmla="*/ 193 w 450"/>
                <a:gd name="T11" fmla="*/ 477 h 867"/>
                <a:gd name="T12" fmla="*/ 14 w 450"/>
                <a:gd name="T13" fmla="*/ 239 h 86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50" h="867">
                  <a:moveTo>
                    <a:pt x="32" y="433"/>
                  </a:moveTo>
                  <a:cubicBezTo>
                    <a:pt x="32" y="199"/>
                    <a:pt x="218" y="9"/>
                    <a:pt x="450" y="0"/>
                  </a:cubicBezTo>
                  <a:cubicBezTo>
                    <a:pt x="444" y="0"/>
                    <a:pt x="439" y="0"/>
                    <a:pt x="434" y="0"/>
                  </a:cubicBezTo>
                  <a:cubicBezTo>
                    <a:pt x="194" y="0"/>
                    <a:pt x="0" y="194"/>
                    <a:pt x="0" y="433"/>
                  </a:cubicBezTo>
                  <a:cubicBezTo>
                    <a:pt x="0" y="673"/>
                    <a:pt x="194" y="867"/>
                    <a:pt x="434" y="867"/>
                  </a:cubicBezTo>
                  <a:cubicBezTo>
                    <a:pt x="439" y="867"/>
                    <a:pt x="444" y="866"/>
                    <a:pt x="450" y="866"/>
                  </a:cubicBezTo>
                  <a:cubicBezTo>
                    <a:pt x="218" y="858"/>
                    <a:pt x="32" y="667"/>
                    <a:pt x="32" y="43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96" name="Oval 369">
              <a:extLst>
                <a:ext uri="{FF2B5EF4-FFF2-40B4-BE49-F238E27FC236}">
                  <a16:creationId xmlns:a16="http://schemas.microsoft.com/office/drawing/2014/main" id="{80EA8126-9FE7-4A6D-9A0E-C512CDC0D7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9" y="1188"/>
              <a:ext cx="247" cy="264"/>
            </a:xfrm>
            <a:prstGeom prst="ellipse">
              <a:avLst/>
            </a:prstGeom>
            <a:solidFill>
              <a:srgbClr val="CCCC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7797" name="Oval 370">
              <a:extLst>
                <a:ext uri="{FF2B5EF4-FFF2-40B4-BE49-F238E27FC236}">
                  <a16:creationId xmlns:a16="http://schemas.microsoft.com/office/drawing/2014/main" id="{AE34DF70-23E7-4A8F-BEC7-CB461D6D1E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30" y="1188"/>
              <a:ext cx="246" cy="264"/>
            </a:xfrm>
            <a:prstGeom prst="ellipse">
              <a:avLst/>
            </a:prstGeom>
            <a:noFill/>
            <a:ln w="6350" cap="rnd">
              <a:solidFill>
                <a:srgbClr val="494E4E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7798" name="Oval 371">
              <a:extLst>
                <a:ext uri="{FF2B5EF4-FFF2-40B4-BE49-F238E27FC236}">
                  <a16:creationId xmlns:a16="http://schemas.microsoft.com/office/drawing/2014/main" id="{2996C86E-D06E-4BFF-93FE-23487B255D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01" y="1265"/>
              <a:ext cx="104" cy="110"/>
            </a:xfrm>
            <a:prstGeom prst="ellipse">
              <a:avLst/>
            </a:prstGeom>
            <a:solidFill>
              <a:srgbClr val="D9D9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7799" name="Oval 372">
              <a:extLst>
                <a:ext uri="{FF2B5EF4-FFF2-40B4-BE49-F238E27FC236}">
                  <a16:creationId xmlns:a16="http://schemas.microsoft.com/office/drawing/2014/main" id="{B45024D5-F0F8-4B5A-82DD-0EBB21A3A7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01" y="1265"/>
              <a:ext cx="104" cy="109"/>
            </a:xfrm>
            <a:prstGeom prst="ellipse">
              <a:avLst/>
            </a:prstGeom>
            <a:noFill/>
            <a:ln w="6350" cap="rnd">
              <a:solidFill>
                <a:srgbClr val="494E4E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7800" name="Freeform 373">
              <a:extLst>
                <a:ext uri="{FF2B5EF4-FFF2-40B4-BE49-F238E27FC236}">
                  <a16:creationId xmlns:a16="http://schemas.microsoft.com/office/drawing/2014/main" id="{1DF24131-122E-4ED6-B887-34DE42FAB25B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8" y="1200"/>
              <a:ext cx="118" cy="241"/>
            </a:xfrm>
            <a:custGeom>
              <a:avLst/>
              <a:gdLst>
                <a:gd name="T0" fmla="*/ 15 w 146"/>
                <a:gd name="T1" fmla="*/ 0 h 280"/>
                <a:gd name="T2" fmla="*/ 37 w 146"/>
                <a:gd name="T3" fmla="*/ 12 h 280"/>
                <a:gd name="T4" fmla="*/ 53 w 146"/>
                <a:gd name="T5" fmla="*/ 29 h 280"/>
                <a:gd name="T6" fmla="*/ 60 w 146"/>
                <a:gd name="T7" fmla="*/ 50 h 280"/>
                <a:gd name="T8" fmla="*/ 57 w 146"/>
                <a:gd name="T9" fmla="*/ 104 h 280"/>
                <a:gd name="T10" fmla="*/ 46 w 146"/>
                <a:gd name="T11" fmla="*/ 130 h 280"/>
                <a:gd name="T12" fmla="*/ 26 w 146"/>
                <a:gd name="T13" fmla="*/ 148 h 280"/>
                <a:gd name="T14" fmla="*/ 5 w 146"/>
                <a:gd name="T15" fmla="*/ 145 h 280"/>
                <a:gd name="T16" fmla="*/ 12 w 146"/>
                <a:gd name="T17" fmla="*/ 123 h 280"/>
                <a:gd name="T18" fmla="*/ 35 w 146"/>
                <a:gd name="T19" fmla="*/ 94 h 280"/>
                <a:gd name="T20" fmla="*/ 39 w 146"/>
                <a:gd name="T21" fmla="*/ 69 h 280"/>
                <a:gd name="T22" fmla="*/ 29 w 146"/>
                <a:gd name="T23" fmla="*/ 48 h 280"/>
                <a:gd name="T24" fmla="*/ 12 w 146"/>
                <a:gd name="T25" fmla="*/ 34 h 280"/>
                <a:gd name="T26" fmla="*/ 4 w 146"/>
                <a:gd name="T27" fmla="*/ 14 h 280"/>
                <a:gd name="T28" fmla="*/ 12 w 146"/>
                <a:gd name="T29" fmla="*/ 1 h 28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46" h="280">
                  <a:moveTo>
                    <a:pt x="33" y="0"/>
                  </a:moveTo>
                  <a:cubicBezTo>
                    <a:pt x="52" y="3"/>
                    <a:pt x="71" y="12"/>
                    <a:pt x="87" y="22"/>
                  </a:cubicBezTo>
                  <a:cubicBezTo>
                    <a:pt x="102" y="30"/>
                    <a:pt x="115" y="38"/>
                    <a:pt x="124" y="52"/>
                  </a:cubicBezTo>
                  <a:cubicBezTo>
                    <a:pt x="132" y="64"/>
                    <a:pt x="138" y="77"/>
                    <a:pt x="141" y="91"/>
                  </a:cubicBezTo>
                  <a:cubicBezTo>
                    <a:pt x="146" y="123"/>
                    <a:pt x="142" y="159"/>
                    <a:pt x="132" y="190"/>
                  </a:cubicBezTo>
                  <a:cubicBezTo>
                    <a:pt x="127" y="205"/>
                    <a:pt x="118" y="225"/>
                    <a:pt x="106" y="236"/>
                  </a:cubicBezTo>
                  <a:cubicBezTo>
                    <a:pt x="93" y="249"/>
                    <a:pt x="78" y="263"/>
                    <a:pt x="60" y="270"/>
                  </a:cubicBezTo>
                  <a:cubicBezTo>
                    <a:pt x="45" y="276"/>
                    <a:pt x="22" y="280"/>
                    <a:pt x="11" y="264"/>
                  </a:cubicBezTo>
                  <a:cubicBezTo>
                    <a:pt x="0" y="249"/>
                    <a:pt x="18" y="233"/>
                    <a:pt x="28" y="224"/>
                  </a:cubicBezTo>
                  <a:cubicBezTo>
                    <a:pt x="47" y="208"/>
                    <a:pt x="67" y="194"/>
                    <a:pt x="80" y="172"/>
                  </a:cubicBezTo>
                  <a:cubicBezTo>
                    <a:pt x="88" y="158"/>
                    <a:pt x="97" y="142"/>
                    <a:pt x="92" y="126"/>
                  </a:cubicBezTo>
                  <a:cubicBezTo>
                    <a:pt x="87" y="112"/>
                    <a:pt x="81" y="97"/>
                    <a:pt x="69" y="88"/>
                  </a:cubicBezTo>
                  <a:cubicBezTo>
                    <a:pt x="56" y="79"/>
                    <a:pt x="41" y="71"/>
                    <a:pt x="29" y="61"/>
                  </a:cubicBezTo>
                  <a:cubicBezTo>
                    <a:pt x="19" y="53"/>
                    <a:pt x="9" y="39"/>
                    <a:pt x="10" y="26"/>
                  </a:cubicBezTo>
                  <a:cubicBezTo>
                    <a:pt x="11" y="16"/>
                    <a:pt x="18" y="4"/>
                    <a:pt x="28" y="1"/>
                  </a:cubicBezTo>
                </a:path>
              </a:pathLst>
            </a:custGeom>
            <a:solidFill>
              <a:srgbClr val="9B9F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801" name="Freeform 374">
              <a:extLst>
                <a:ext uri="{FF2B5EF4-FFF2-40B4-BE49-F238E27FC236}">
                  <a16:creationId xmlns:a16="http://schemas.microsoft.com/office/drawing/2014/main" id="{0C7B376C-3D12-4300-9F57-5D1040CC0C73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6" y="1268"/>
              <a:ext cx="52" cy="98"/>
            </a:xfrm>
            <a:custGeom>
              <a:avLst/>
              <a:gdLst>
                <a:gd name="T0" fmla="*/ 6 w 64"/>
                <a:gd name="T1" fmla="*/ 3 h 114"/>
                <a:gd name="T2" fmla="*/ 27 w 64"/>
                <a:gd name="T3" fmla="*/ 22 h 114"/>
                <a:gd name="T4" fmla="*/ 14 w 64"/>
                <a:gd name="T5" fmla="*/ 59 h 114"/>
                <a:gd name="T6" fmla="*/ 2 w 64"/>
                <a:gd name="T7" fmla="*/ 57 h 114"/>
                <a:gd name="T8" fmla="*/ 5 w 64"/>
                <a:gd name="T9" fmla="*/ 43 h 114"/>
                <a:gd name="T10" fmla="*/ 6 w 64"/>
                <a:gd name="T11" fmla="*/ 25 h 114"/>
                <a:gd name="T12" fmla="*/ 2 w 64"/>
                <a:gd name="T13" fmla="*/ 13 h 114"/>
                <a:gd name="T14" fmla="*/ 5 w 64"/>
                <a:gd name="T15" fmla="*/ 3 h 11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4" h="114">
                  <a:moveTo>
                    <a:pt x="12" y="7"/>
                  </a:moveTo>
                  <a:cubicBezTo>
                    <a:pt x="33" y="0"/>
                    <a:pt x="57" y="22"/>
                    <a:pt x="60" y="41"/>
                  </a:cubicBezTo>
                  <a:cubicBezTo>
                    <a:pt x="64" y="67"/>
                    <a:pt x="56" y="95"/>
                    <a:pt x="32" y="108"/>
                  </a:cubicBezTo>
                  <a:cubicBezTo>
                    <a:pt x="23" y="112"/>
                    <a:pt x="12" y="114"/>
                    <a:pt x="6" y="104"/>
                  </a:cubicBezTo>
                  <a:cubicBezTo>
                    <a:pt x="0" y="95"/>
                    <a:pt x="8" y="87"/>
                    <a:pt x="11" y="79"/>
                  </a:cubicBezTo>
                  <a:cubicBezTo>
                    <a:pt x="15" y="68"/>
                    <a:pt x="17" y="57"/>
                    <a:pt x="12" y="47"/>
                  </a:cubicBezTo>
                  <a:cubicBezTo>
                    <a:pt x="8" y="39"/>
                    <a:pt x="5" y="33"/>
                    <a:pt x="4" y="24"/>
                  </a:cubicBezTo>
                  <a:cubicBezTo>
                    <a:pt x="4" y="17"/>
                    <a:pt x="4" y="11"/>
                    <a:pt x="11" y="7"/>
                  </a:cubicBezTo>
                </a:path>
              </a:pathLst>
            </a:custGeom>
            <a:solidFill>
              <a:srgbClr val="9B9F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802" name="Freeform 375">
              <a:extLst>
                <a:ext uri="{FF2B5EF4-FFF2-40B4-BE49-F238E27FC236}">
                  <a16:creationId xmlns:a16="http://schemas.microsoft.com/office/drawing/2014/main" id="{0479E0D1-B0B9-4FA4-9F5D-BAB2A99F7831}"/>
                </a:ext>
              </a:extLst>
            </p:cNvPr>
            <p:cNvSpPr>
              <a:spLocks/>
            </p:cNvSpPr>
            <p:nvPr/>
          </p:nvSpPr>
          <p:spPr bwMode="auto">
            <a:xfrm>
              <a:off x="5001" y="1279"/>
              <a:ext cx="57" cy="51"/>
            </a:xfrm>
            <a:custGeom>
              <a:avLst/>
              <a:gdLst>
                <a:gd name="T0" fmla="*/ 24 w 71"/>
                <a:gd name="T1" fmla="*/ 30 h 59"/>
                <a:gd name="T2" fmla="*/ 22 w 71"/>
                <a:gd name="T3" fmla="*/ 11 h 59"/>
                <a:gd name="T4" fmla="*/ 17 w 71"/>
                <a:gd name="T5" fmla="*/ 2 h 59"/>
                <a:gd name="T6" fmla="*/ 7 w 71"/>
                <a:gd name="T7" fmla="*/ 7 h 59"/>
                <a:gd name="T8" fmla="*/ 9 w 71"/>
                <a:gd name="T9" fmla="*/ 30 h 59"/>
                <a:gd name="T10" fmla="*/ 19 w 71"/>
                <a:gd name="T11" fmla="*/ 30 h 59"/>
                <a:gd name="T12" fmla="*/ 25 w 71"/>
                <a:gd name="T13" fmla="*/ 30 h 5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1" h="59">
                  <a:moveTo>
                    <a:pt x="57" y="56"/>
                  </a:moveTo>
                  <a:cubicBezTo>
                    <a:pt x="71" y="47"/>
                    <a:pt x="58" y="30"/>
                    <a:pt x="53" y="20"/>
                  </a:cubicBezTo>
                  <a:cubicBezTo>
                    <a:pt x="50" y="14"/>
                    <a:pt x="47" y="5"/>
                    <a:pt x="40" y="2"/>
                  </a:cubicBezTo>
                  <a:cubicBezTo>
                    <a:pt x="32" y="0"/>
                    <a:pt x="22" y="5"/>
                    <a:pt x="18" y="12"/>
                  </a:cubicBezTo>
                  <a:cubicBezTo>
                    <a:pt x="11" y="22"/>
                    <a:pt x="0" y="58"/>
                    <a:pt x="23" y="54"/>
                  </a:cubicBezTo>
                  <a:cubicBezTo>
                    <a:pt x="32" y="52"/>
                    <a:pt x="37" y="54"/>
                    <a:pt x="46" y="56"/>
                  </a:cubicBezTo>
                  <a:cubicBezTo>
                    <a:pt x="52" y="57"/>
                    <a:pt x="57" y="59"/>
                    <a:pt x="61" y="5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803" name="Freeform 376">
              <a:extLst>
                <a:ext uri="{FF2B5EF4-FFF2-40B4-BE49-F238E27FC236}">
                  <a16:creationId xmlns:a16="http://schemas.microsoft.com/office/drawing/2014/main" id="{F3849294-03A0-4D92-B863-48A9FC4F587E}"/>
                </a:ext>
              </a:extLst>
            </p:cNvPr>
            <p:cNvSpPr>
              <a:spLocks/>
            </p:cNvSpPr>
            <p:nvPr/>
          </p:nvSpPr>
          <p:spPr bwMode="auto">
            <a:xfrm>
              <a:off x="4993" y="1264"/>
              <a:ext cx="42" cy="73"/>
            </a:xfrm>
            <a:custGeom>
              <a:avLst/>
              <a:gdLst>
                <a:gd name="T0" fmla="*/ 22 w 52"/>
                <a:gd name="T1" fmla="*/ 1 h 85"/>
                <a:gd name="T2" fmla="*/ 6 w 52"/>
                <a:gd name="T3" fmla="*/ 15 h 85"/>
                <a:gd name="T4" fmla="*/ 2 w 52"/>
                <a:gd name="T5" fmla="*/ 46 h 85"/>
                <a:gd name="T6" fmla="*/ 0 w 52"/>
                <a:gd name="T7" fmla="*/ 33 h 85"/>
                <a:gd name="T8" fmla="*/ 4 w 52"/>
                <a:gd name="T9" fmla="*/ 15 h 85"/>
                <a:gd name="T10" fmla="*/ 12 w 52"/>
                <a:gd name="T11" fmla="*/ 3 h 85"/>
                <a:gd name="T12" fmla="*/ 19 w 52"/>
                <a:gd name="T13" fmla="*/ 0 h 8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2" h="85">
                  <a:moveTo>
                    <a:pt x="52" y="1"/>
                  </a:moveTo>
                  <a:cubicBezTo>
                    <a:pt x="37" y="7"/>
                    <a:pt x="24" y="13"/>
                    <a:pt x="15" y="27"/>
                  </a:cubicBezTo>
                  <a:cubicBezTo>
                    <a:pt x="4" y="45"/>
                    <a:pt x="4" y="66"/>
                    <a:pt x="6" y="85"/>
                  </a:cubicBezTo>
                  <a:cubicBezTo>
                    <a:pt x="3" y="77"/>
                    <a:pt x="1" y="69"/>
                    <a:pt x="0" y="61"/>
                  </a:cubicBezTo>
                  <a:cubicBezTo>
                    <a:pt x="0" y="48"/>
                    <a:pt x="4" y="40"/>
                    <a:pt x="10" y="29"/>
                  </a:cubicBezTo>
                  <a:cubicBezTo>
                    <a:pt x="15" y="21"/>
                    <a:pt x="21" y="13"/>
                    <a:pt x="29" y="7"/>
                  </a:cubicBezTo>
                  <a:cubicBezTo>
                    <a:pt x="34" y="4"/>
                    <a:pt x="41" y="2"/>
                    <a:pt x="46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804" name="Freeform 377">
              <a:extLst>
                <a:ext uri="{FF2B5EF4-FFF2-40B4-BE49-F238E27FC236}">
                  <a16:creationId xmlns:a16="http://schemas.microsoft.com/office/drawing/2014/main" id="{A374E75D-E109-4C8F-8E81-E168C2093ECB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3" y="1204"/>
              <a:ext cx="107" cy="229"/>
            </a:xfrm>
            <a:custGeom>
              <a:avLst/>
              <a:gdLst>
                <a:gd name="T0" fmla="*/ 58 w 132"/>
                <a:gd name="T1" fmla="*/ 2 h 265"/>
                <a:gd name="T2" fmla="*/ 27 w 132"/>
                <a:gd name="T3" fmla="*/ 12 h 265"/>
                <a:gd name="T4" fmla="*/ 5 w 132"/>
                <a:gd name="T5" fmla="*/ 50 h 265"/>
                <a:gd name="T6" fmla="*/ 6 w 132"/>
                <a:gd name="T7" fmla="*/ 108 h 265"/>
                <a:gd name="T8" fmla="*/ 19 w 132"/>
                <a:gd name="T9" fmla="*/ 134 h 265"/>
                <a:gd name="T10" fmla="*/ 37 w 132"/>
                <a:gd name="T11" fmla="*/ 148 h 265"/>
                <a:gd name="T12" fmla="*/ 9 w 132"/>
                <a:gd name="T13" fmla="*/ 89 h 265"/>
                <a:gd name="T14" fmla="*/ 19 w 132"/>
                <a:gd name="T15" fmla="*/ 38 h 265"/>
                <a:gd name="T16" fmla="*/ 40 w 132"/>
                <a:gd name="T17" fmla="*/ 10 h 265"/>
                <a:gd name="T18" fmla="*/ 55 w 132"/>
                <a:gd name="T19" fmla="*/ 0 h 26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32" h="265">
                  <a:moveTo>
                    <a:pt x="132" y="2"/>
                  </a:moveTo>
                  <a:cubicBezTo>
                    <a:pt x="108" y="2"/>
                    <a:pt x="82" y="8"/>
                    <a:pt x="62" y="21"/>
                  </a:cubicBezTo>
                  <a:cubicBezTo>
                    <a:pt x="36" y="36"/>
                    <a:pt x="21" y="61"/>
                    <a:pt x="12" y="89"/>
                  </a:cubicBezTo>
                  <a:cubicBezTo>
                    <a:pt x="0" y="122"/>
                    <a:pt x="0" y="161"/>
                    <a:pt x="15" y="194"/>
                  </a:cubicBezTo>
                  <a:cubicBezTo>
                    <a:pt x="23" y="211"/>
                    <a:pt x="33" y="227"/>
                    <a:pt x="46" y="240"/>
                  </a:cubicBezTo>
                  <a:cubicBezTo>
                    <a:pt x="58" y="253"/>
                    <a:pt x="70" y="259"/>
                    <a:pt x="86" y="265"/>
                  </a:cubicBezTo>
                  <a:cubicBezTo>
                    <a:pt x="52" y="238"/>
                    <a:pt x="23" y="207"/>
                    <a:pt x="20" y="160"/>
                  </a:cubicBezTo>
                  <a:cubicBezTo>
                    <a:pt x="18" y="129"/>
                    <a:pt x="27" y="94"/>
                    <a:pt x="44" y="68"/>
                  </a:cubicBezTo>
                  <a:cubicBezTo>
                    <a:pt x="57" y="49"/>
                    <a:pt x="74" y="33"/>
                    <a:pt x="91" y="19"/>
                  </a:cubicBezTo>
                  <a:cubicBezTo>
                    <a:pt x="101" y="11"/>
                    <a:pt x="115" y="0"/>
                    <a:pt x="12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805" name="Freeform 378">
              <a:extLst>
                <a:ext uri="{FF2B5EF4-FFF2-40B4-BE49-F238E27FC236}">
                  <a16:creationId xmlns:a16="http://schemas.microsoft.com/office/drawing/2014/main" id="{0790C36B-02CC-40F1-9071-56E2FDD0739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6" y="797"/>
              <a:ext cx="752" cy="924"/>
            </a:xfrm>
            <a:custGeom>
              <a:avLst/>
              <a:gdLst>
                <a:gd name="T0" fmla="*/ 258 w 931"/>
                <a:gd name="T1" fmla="*/ 90 h 1073"/>
                <a:gd name="T2" fmla="*/ 258 w 931"/>
                <a:gd name="T3" fmla="*/ 79 h 1073"/>
                <a:gd name="T4" fmla="*/ 197 w 931"/>
                <a:gd name="T5" fmla="*/ 0 h 1073"/>
                <a:gd name="T6" fmla="*/ 136 w 931"/>
                <a:gd name="T7" fmla="*/ 79 h 1073"/>
                <a:gd name="T8" fmla="*/ 136 w 931"/>
                <a:gd name="T9" fmla="*/ 90 h 1073"/>
                <a:gd name="T10" fmla="*/ 0 w 931"/>
                <a:gd name="T11" fmla="*/ 334 h 1073"/>
                <a:gd name="T12" fmla="*/ 199 w 931"/>
                <a:gd name="T13" fmla="*/ 590 h 1073"/>
                <a:gd name="T14" fmla="*/ 396 w 931"/>
                <a:gd name="T15" fmla="*/ 334 h 1073"/>
                <a:gd name="T16" fmla="*/ 258 w 931"/>
                <a:gd name="T17" fmla="*/ 90 h 107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31" h="1073">
                  <a:moveTo>
                    <a:pt x="607" y="164"/>
                  </a:moveTo>
                  <a:cubicBezTo>
                    <a:pt x="607" y="157"/>
                    <a:pt x="607" y="150"/>
                    <a:pt x="607" y="144"/>
                  </a:cubicBezTo>
                  <a:cubicBezTo>
                    <a:pt x="607" y="65"/>
                    <a:pt x="543" y="0"/>
                    <a:pt x="463" y="0"/>
                  </a:cubicBezTo>
                  <a:cubicBezTo>
                    <a:pt x="384" y="0"/>
                    <a:pt x="320" y="65"/>
                    <a:pt x="320" y="144"/>
                  </a:cubicBezTo>
                  <a:cubicBezTo>
                    <a:pt x="320" y="151"/>
                    <a:pt x="320" y="158"/>
                    <a:pt x="320" y="165"/>
                  </a:cubicBezTo>
                  <a:cubicBezTo>
                    <a:pt x="135" y="226"/>
                    <a:pt x="0" y="401"/>
                    <a:pt x="0" y="607"/>
                  </a:cubicBezTo>
                  <a:cubicBezTo>
                    <a:pt x="0" y="864"/>
                    <a:pt x="209" y="1073"/>
                    <a:pt x="466" y="1073"/>
                  </a:cubicBezTo>
                  <a:cubicBezTo>
                    <a:pt x="723" y="1073"/>
                    <a:pt x="931" y="864"/>
                    <a:pt x="931" y="607"/>
                  </a:cubicBezTo>
                  <a:cubicBezTo>
                    <a:pt x="931" y="399"/>
                    <a:pt x="795" y="223"/>
                    <a:pt x="607" y="164"/>
                  </a:cubicBezTo>
                  <a:close/>
                </a:path>
              </a:pathLst>
            </a:custGeom>
            <a:noFill/>
            <a:ln w="6350" cap="rnd">
              <a:solidFill>
                <a:srgbClr val="494E4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806" name="Freeform 379">
              <a:extLst>
                <a:ext uri="{FF2B5EF4-FFF2-40B4-BE49-F238E27FC236}">
                  <a16:creationId xmlns:a16="http://schemas.microsoft.com/office/drawing/2014/main" id="{F87BC0F5-012E-4B34-AEE0-C776D9B6AD92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3" y="911"/>
              <a:ext cx="162" cy="25"/>
            </a:xfrm>
            <a:custGeom>
              <a:avLst/>
              <a:gdLst>
                <a:gd name="T0" fmla="*/ 0 w 201"/>
                <a:gd name="T1" fmla="*/ 16 h 29"/>
                <a:gd name="T2" fmla="*/ 85 w 201"/>
                <a:gd name="T3" fmla="*/ 8 h 2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1" h="29">
                  <a:moveTo>
                    <a:pt x="0" y="29"/>
                  </a:moveTo>
                  <a:cubicBezTo>
                    <a:pt x="0" y="29"/>
                    <a:pt x="83" y="0"/>
                    <a:pt x="201" y="14"/>
                  </a:cubicBezTo>
                </a:path>
              </a:pathLst>
            </a:custGeom>
            <a:noFill/>
            <a:ln w="6350" cap="rnd">
              <a:solidFill>
                <a:srgbClr val="494E4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807" name="Freeform 380">
              <a:extLst>
                <a:ext uri="{FF2B5EF4-FFF2-40B4-BE49-F238E27FC236}">
                  <a16:creationId xmlns:a16="http://schemas.microsoft.com/office/drawing/2014/main" id="{5A81AA01-6AAF-4C98-BC86-5CCFC192D62B}"/>
                </a:ext>
              </a:extLst>
            </p:cNvPr>
            <p:cNvSpPr>
              <a:spLocks/>
            </p:cNvSpPr>
            <p:nvPr/>
          </p:nvSpPr>
          <p:spPr bwMode="auto">
            <a:xfrm>
              <a:off x="5073" y="1251"/>
              <a:ext cx="65" cy="153"/>
            </a:xfrm>
            <a:custGeom>
              <a:avLst/>
              <a:gdLst>
                <a:gd name="T0" fmla="*/ 2 w 80"/>
                <a:gd name="T1" fmla="*/ 0 h 177"/>
                <a:gd name="T2" fmla="*/ 8 w 80"/>
                <a:gd name="T3" fmla="*/ 7 h 177"/>
                <a:gd name="T4" fmla="*/ 16 w 80"/>
                <a:gd name="T5" fmla="*/ 19 h 177"/>
                <a:gd name="T6" fmla="*/ 20 w 80"/>
                <a:gd name="T7" fmla="*/ 43 h 177"/>
                <a:gd name="T8" fmla="*/ 13 w 80"/>
                <a:gd name="T9" fmla="*/ 69 h 177"/>
                <a:gd name="T10" fmla="*/ 2 w 80"/>
                <a:gd name="T11" fmla="*/ 92 h 177"/>
                <a:gd name="T12" fmla="*/ 5 w 80"/>
                <a:gd name="T13" fmla="*/ 98 h 177"/>
                <a:gd name="T14" fmla="*/ 20 w 80"/>
                <a:gd name="T15" fmla="*/ 86 h 177"/>
                <a:gd name="T16" fmla="*/ 33 w 80"/>
                <a:gd name="T17" fmla="*/ 53 h 177"/>
                <a:gd name="T18" fmla="*/ 12 w 80"/>
                <a:gd name="T19" fmla="*/ 3 h 177"/>
                <a:gd name="T20" fmla="*/ 2 w 80"/>
                <a:gd name="T21" fmla="*/ 0 h 17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80" h="177">
                  <a:moveTo>
                    <a:pt x="2" y="0"/>
                  </a:moveTo>
                  <a:cubicBezTo>
                    <a:pt x="6" y="4"/>
                    <a:pt x="14" y="7"/>
                    <a:pt x="19" y="12"/>
                  </a:cubicBezTo>
                  <a:cubicBezTo>
                    <a:pt x="26" y="18"/>
                    <a:pt x="31" y="25"/>
                    <a:pt x="36" y="33"/>
                  </a:cubicBezTo>
                  <a:cubicBezTo>
                    <a:pt x="44" y="47"/>
                    <a:pt x="48" y="62"/>
                    <a:pt x="47" y="78"/>
                  </a:cubicBezTo>
                  <a:cubicBezTo>
                    <a:pt x="45" y="94"/>
                    <a:pt x="38" y="109"/>
                    <a:pt x="31" y="123"/>
                  </a:cubicBezTo>
                  <a:cubicBezTo>
                    <a:pt x="24" y="139"/>
                    <a:pt x="8" y="151"/>
                    <a:pt x="2" y="167"/>
                  </a:cubicBezTo>
                  <a:cubicBezTo>
                    <a:pt x="0" y="175"/>
                    <a:pt x="3" y="177"/>
                    <a:pt x="10" y="175"/>
                  </a:cubicBezTo>
                  <a:cubicBezTo>
                    <a:pt x="22" y="172"/>
                    <a:pt x="36" y="162"/>
                    <a:pt x="45" y="154"/>
                  </a:cubicBezTo>
                  <a:cubicBezTo>
                    <a:pt x="61" y="136"/>
                    <a:pt x="74" y="119"/>
                    <a:pt x="76" y="95"/>
                  </a:cubicBezTo>
                  <a:cubicBezTo>
                    <a:pt x="80" y="58"/>
                    <a:pt x="64" y="19"/>
                    <a:pt x="27" y="6"/>
                  </a:cubicBezTo>
                  <a:cubicBezTo>
                    <a:pt x="19" y="4"/>
                    <a:pt x="11" y="3"/>
                    <a:pt x="2" y="0"/>
                  </a:cubicBezTo>
                </a:path>
              </a:pathLst>
            </a:custGeom>
            <a:solidFill>
              <a:srgbClr val="8082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808" name="Freeform 381">
              <a:extLst>
                <a:ext uri="{FF2B5EF4-FFF2-40B4-BE49-F238E27FC236}">
                  <a16:creationId xmlns:a16="http://schemas.microsoft.com/office/drawing/2014/main" id="{66C49805-6CB6-4D5D-932D-829FAE2EED1A}"/>
                </a:ext>
              </a:extLst>
            </p:cNvPr>
            <p:cNvSpPr>
              <a:spLocks/>
            </p:cNvSpPr>
            <p:nvPr/>
          </p:nvSpPr>
          <p:spPr bwMode="auto">
            <a:xfrm>
              <a:off x="5070" y="1281"/>
              <a:ext cx="22" cy="76"/>
            </a:xfrm>
            <a:custGeom>
              <a:avLst/>
              <a:gdLst>
                <a:gd name="T0" fmla="*/ 2 w 28"/>
                <a:gd name="T1" fmla="*/ 1 h 88"/>
                <a:gd name="T2" fmla="*/ 2 w 28"/>
                <a:gd name="T3" fmla="*/ 0 h 88"/>
                <a:gd name="T4" fmla="*/ 10 w 28"/>
                <a:gd name="T5" fmla="*/ 22 h 88"/>
                <a:gd name="T6" fmla="*/ 8 w 28"/>
                <a:gd name="T7" fmla="*/ 37 h 88"/>
                <a:gd name="T8" fmla="*/ 0 w 28"/>
                <a:gd name="T9" fmla="*/ 47 h 88"/>
                <a:gd name="T10" fmla="*/ 5 w 28"/>
                <a:gd name="T11" fmla="*/ 39 h 88"/>
                <a:gd name="T12" fmla="*/ 9 w 28"/>
                <a:gd name="T13" fmla="*/ 26 h 88"/>
                <a:gd name="T14" fmla="*/ 9 w 28"/>
                <a:gd name="T15" fmla="*/ 10 h 88"/>
                <a:gd name="T16" fmla="*/ 6 w 28"/>
                <a:gd name="T17" fmla="*/ 3 h 88"/>
                <a:gd name="T18" fmla="*/ 4 w 28"/>
                <a:gd name="T19" fmla="*/ 1 h 8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8" h="88">
                  <a:moveTo>
                    <a:pt x="2" y="1"/>
                  </a:moveTo>
                  <a:cubicBezTo>
                    <a:pt x="2" y="0"/>
                    <a:pt x="2" y="0"/>
                    <a:pt x="3" y="0"/>
                  </a:cubicBezTo>
                  <a:cubicBezTo>
                    <a:pt x="21" y="6"/>
                    <a:pt x="28" y="23"/>
                    <a:pt x="28" y="41"/>
                  </a:cubicBezTo>
                  <a:cubicBezTo>
                    <a:pt x="27" y="50"/>
                    <a:pt x="25" y="58"/>
                    <a:pt x="21" y="67"/>
                  </a:cubicBezTo>
                  <a:cubicBezTo>
                    <a:pt x="18" y="75"/>
                    <a:pt x="10" y="88"/>
                    <a:pt x="0" y="85"/>
                  </a:cubicBezTo>
                  <a:cubicBezTo>
                    <a:pt x="1" y="80"/>
                    <a:pt x="8" y="74"/>
                    <a:pt x="11" y="70"/>
                  </a:cubicBezTo>
                  <a:cubicBezTo>
                    <a:pt x="17" y="62"/>
                    <a:pt x="20" y="56"/>
                    <a:pt x="23" y="46"/>
                  </a:cubicBezTo>
                  <a:cubicBezTo>
                    <a:pt x="24" y="37"/>
                    <a:pt x="26" y="27"/>
                    <a:pt x="23" y="18"/>
                  </a:cubicBezTo>
                  <a:cubicBezTo>
                    <a:pt x="21" y="13"/>
                    <a:pt x="19" y="10"/>
                    <a:pt x="16" y="7"/>
                  </a:cubicBezTo>
                  <a:cubicBezTo>
                    <a:pt x="14" y="5"/>
                    <a:pt x="11" y="4"/>
                    <a:pt x="10" y="1"/>
                  </a:cubicBezTo>
                </a:path>
              </a:pathLst>
            </a:custGeom>
            <a:solidFill>
              <a:srgbClr val="8082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809" name="Freeform 382">
              <a:extLst>
                <a:ext uri="{FF2B5EF4-FFF2-40B4-BE49-F238E27FC236}">
                  <a16:creationId xmlns:a16="http://schemas.microsoft.com/office/drawing/2014/main" id="{D48A0DD1-A522-40C7-B940-0ACA948413E9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5" y="1309"/>
              <a:ext cx="19" cy="50"/>
            </a:xfrm>
            <a:custGeom>
              <a:avLst/>
              <a:gdLst>
                <a:gd name="T0" fmla="*/ 3 w 24"/>
                <a:gd name="T1" fmla="*/ 0 h 58"/>
                <a:gd name="T2" fmla="*/ 3 w 24"/>
                <a:gd name="T3" fmla="*/ 5 h 58"/>
                <a:gd name="T4" fmla="*/ 4 w 24"/>
                <a:gd name="T5" fmla="*/ 16 h 58"/>
                <a:gd name="T6" fmla="*/ 10 w 24"/>
                <a:gd name="T7" fmla="*/ 32 h 58"/>
                <a:gd name="T8" fmla="*/ 2 w 24"/>
                <a:gd name="T9" fmla="*/ 0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58">
                  <a:moveTo>
                    <a:pt x="7" y="0"/>
                  </a:moveTo>
                  <a:cubicBezTo>
                    <a:pt x="8" y="3"/>
                    <a:pt x="7" y="6"/>
                    <a:pt x="7" y="9"/>
                  </a:cubicBezTo>
                  <a:cubicBezTo>
                    <a:pt x="6" y="17"/>
                    <a:pt x="7" y="23"/>
                    <a:pt x="9" y="30"/>
                  </a:cubicBezTo>
                  <a:cubicBezTo>
                    <a:pt x="12" y="39"/>
                    <a:pt x="17" y="52"/>
                    <a:pt x="24" y="58"/>
                  </a:cubicBezTo>
                  <a:cubicBezTo>
                    <a:pt x="4" y="49"/>
                    <a:pt x="0" y="18"/>
                    <a:pt x="5" y="0"/>
                  </a:cubicBezTo>
                </a:path>
              </a:pathLst>
            </a:custGeom>
            <a:solidFill>
              <a:srgbClr val="8082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810" name="Oval 383">
              <a:extLst>
                <a:ext uri="{FF2B5EF4-FFF2-40B4-BE49-F238E27FC236}">
                  <a16:creationId xmlns:a16="http://schemas.microsoft.com/office/drawing/2014/main" id="{5FF0976C-6D83-4CDA-A35A-25DA1962ED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94" y="1305"/>
              <a:ext cx="13" cy="1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7811" name="Oval 384">
              <a:extLst>
                <a:ext uri="{FF2B5EF4-FFF2-40B4-BE49-F238E27FC236}">
                  <a16:creationId xmlns:a16="http://schemas.microsoft.com/office/drawing/2014/main" id="{7A97EDE6-85C1-4333-A1D3-F3A627A2C0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97" y="1327"/>
              <a:ext cx="11" cy="1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7812" name="Oval 385">
              <a:extLst>
                <a:ext uri="{FF2B5EF4-FFF2-40B4-BE49-F238E27FC236}">
                  <a16:creationId xmlns:a16="http://schemas.microsoft.com/office/drawing/2014/main" id="{2E63CA9A-E756-4AEA-86D2-C5B378E063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8" y="1277"/>
              <a:ext cx="15" cy="1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7813" name="Oval 386">
              <a:extLst>
                <a:ext uri="{FF2B5EF4-FFF2-40B4-BE49-F238E27FC236}">
                  <a16:creationId xmlns:a16="http://schemas.microsoft.com/office/drawing/2014/main" id="{2B01309F-0A69-43C0-93D4-72D17BC1D6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6" y="1300"/>
              <a:ext cx="11" cy="1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  <p:grpSp>
        <p:nvGrpSpPr>
          <p:cNvPr id="17424" name="Group 387">
            <a:extLst>
              <a:ext uri="{FF2B5EF4-FFF2-40B4-BE49-F238E27FC236}">
                <a16:creationId xmlns:a16="http://schemas.microsoft.com/office/drawing/2014/main" id="{17382C19-55AC-4999-A7E2-585E16F766BB}"/>
              </a:ext>
            </a:extLst>
          </p:cNvPr>
          <p:cNvGrpSpPr>
            <a:grpSpLocks/>
          </p:cNvGrpSpPr>
          <p:nvPr/>
        </p:nvGrpSpPr>
        <p:grpSpPr bwMode="auto">
          <a:xfrm>
            <a:off x="3429000" y="2836863"/>
            <a:ext cx="90488" cy="109537"/>
            <a:chOff x="4676" y="797"/>
            <a:chExt cx="752" cy="924"/>
          </a:xfrm>
        </p:grpSpPr>
        <p:sp>
          <p:nvSpPr>
            <p:cNvPr id="17768" name="Freeform 388">
              <a:extLst>
                <a:ext uri="{FF2B5EF4-FFF2-40B4-BE49-F238E27FC236}">
                  <a16:creationId xmlns:a16="http://schemas.microsoft.com/office/drawing/2014/main" id="{E41684D7-3131-4721-A830-7444E41097F7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5" y="797"/>
              <a:ext cx="232" cy="248"/>
            </a:xfrm>
            <a:custGeom>
              <a:avLst/>
              <a:gdLst>
                <a:gd name="T0" fmla="*/ 123 w 287"/>
                <a:gd name="T1" fmla="*/ 79 h 288"/>
                <a:gd name="T2" fmla="*/ 61 w 287"/>
                <a:gd name="T3" fmla="*/ 158 h 288"/>
                <a:gd name="T4" fmla="*/ 0 w 287"/>
                <a:gd name="T5" fmla="*/ 79 h 288"/>
                <a:gd name="T6" fmla="*/ 61 w 287"/>
                <a:gd name="T7" fmla="*/ 0 h 288"/>
                <a:gd name="T8" fmla="*/ 123 w 287"/>
                <a:gd name="T9" fmla="*/ 79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7" h="288">
                  <a:moveTo>
                    <a:pt x="287" y="144"/>
                  </a:moveTo>
                  <a:cubicBezTo>
                    <a:pt x="287" y="223"/>
                    <a:pt x="281" y="286"/>
                    <a:pt x="143" y="287"/>
                  </a:cubicBezTo>
                  <a:cubicBezTo>
                    <a:pt x="27" y="288"/>
                    <a:pt x="0" y="223"/>
                    <a:pt x="0" y="144"/>
                  </a:cubicBezTo>
                  <a:cubicBezTo>
                    <a:pt x="0" y="64"/>
                    <a:pt x="64" y="0"/>
                    <a:pt x="143" y="0"/>
                  </a:cubicBezTo>
                  <a:cubicBezTo>
                    <a:pt x="223" y="0"/>
                    <a:pt x="287" y="64"/>
                    <a:pt x="287" y="144"/>
                  </a:cubicBezTo>
                  <a:close/>
                </a:path>
              </a:pathLst>
            </a:custGeom>
            <a:solidFill>
              <a:srgbClr val="F2F1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69" name="Freeform 389">
              <a:extLst>
                <a:ext uri="{FF2B5EF4-FFF2-40B4-BE49-F238E27FC236}">
                  <a16:creationId xmlns:a16="http://schemas.microsoft.com/office/drawing/2014/main" id="{696E59BD-91C5-48CA-90F0-4779B42F8276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5" y="803"/>
              <a:ext cx="211" cy="153"/>
            </a:xfrm>
            <a:custGeom>
              <a:avLst/>
              <a:gdLst>
                <a:gd name="T0" fmla="*/ 2 w 261"/>
                <a:gd name="T1" fmla="*/ 79 h 178"/>
                <a:gd name="T2" fmla="*/ 57 w 261"/>
                <a:gd name="T3" fmla="*/ 8 h 178"/>
                <a:gd name="T4" fmla="*/ 112 w 261"/>
                <a:gd name="T5" fmla="*/ 63 h 178"/>
                <a:gd name="T6" fmla="*/ 57 w 261"/>
                <a:gd name="T7" fmla="*/ 0 h 178"/>
                <a:gd name="T8" fmla="*/ 0 w 261"/>
                <a:gd name="T9" fmla="*/ 71 h 178"/>
                <a:gd name="T10" fmla="*/ 2 w 261"/>
                <a:gd name="T11" fmla="*/ 97 h 178"/>
                <a:gd name="T12" fmla="*/ 2 w 261"/>
                <a:gd name="T13" fmla="*/ 79 h 17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61" h="178">
                  <a:moveTo>
                    <a:pt x="3" y="145"/>
                  </a:moveTo>
                  <a:cubicBezTo>
                    <a:pt x="3" y="73"/>
                    <a:pt x="61" y="15"/>
                    <a:pt x="134" y="15"/>
                  </a:cubicBezTo>
                  <a:cubicBezTo>
                    <a:pt x="196" y="15"/>
                    <a:pt x="247" y="57"/>
                    <a:pt x="261" y="115"/>
                  </a:cubicBezTo>
                  <a:cubicBezTo>
                    <a:pt x="253" y="50"/>
                    <a:pt x="198" y="0"/>
                    <a:pt x="131" y="0"/>
                  </a:cubicBezTo>
                  <a:cubicBezTo>
                    <a:pt x="59" y="0"/>
                    <a:pt x="0" y="59"/>
                    <a:pt x="0" y="131"/>
                  </a:cubicBezTo>
                  <a:cubicBezTo>
                    <a:pt x="0" y="147"/>
                    <a:pt x="1" y="163"/>
                    <a:pt x="5" y="178"/>
                  </a:cubicBezTo>
                  <a:cubicBezTo>
                    <a:pt x="3" y="167"/>
                    <a:pt x="3" y="157"/>
                    <a:pt x="3" y="14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70" name="Oval 390">
              <a:extLst>
                <a:ext uri="{FF2B5EF4-FFF2-40B4-BE49-F238E27FC236}">
                  <a16:creationId xmlns:a16="http://schemas.microsoft.com/office/drawing/2014/main" id="{79917E99-C969-42D8-BED2-461EAF6070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77" y="919"/>
              <a:ext cx="751" cy="802"/>
            </a:xfrm>
            <a:prstGeom prst="ellipse">
              <a:avLst/>
            </a:prstGeom>
            <a:solidFill>
              <a:srgbClr val="E7E6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7771" name="Oval 391">
              <a:extLst>
                <a:ext uri="{FF2B5EF4-FFF2-40B4-BE49-F238E27FC236}">
                  <a16:creationId xmlns:a16="http://schemas.microsoft.com/office/drawing/2014/main" id="{4DABDE38-BC25-4A53-BC6B-AA519603E3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01" y="945"/>
              <a:ext cx="701" cy="747"/>
            </a:xfrm>
            <a:prstGeom prst="ellipse">
              <a:avLst/>
            </a:prstGeom>
            <a:solidFill>
              <a:srgbClr val="F2F1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7772" name="Freeform 392">
              <a:extLst>
                <a:ext uri="{FF2B5EF4-FFF2-40B4-BE49-F238E27FC236}">
                  <a16:creationId xmlns:a16="http://schemas.microsoft.com/office/drawing/2014/main" id="{77EF9FD1-E5C4-4B57-AA55-A305252B8B86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3" y="945"/>
              <a:ext cx="364" cy="747"/>
            </a:xfrm>
            <a:custGeom>
              <a:avLst/>
              <a:gdLst>
                <a:gd name="T0" fmla="*/ 14 w 450"/>
                <a:gd name="T1" fmla="*/ 239 h 867"/>
                <a:gd name="T2" fmla="*/ 193 w 450"/>
                <a:gd name="T3" fmla="*/ 0 h 867"/>
                <a:gd name="T4" fmla="*/ 186 w 450"/>
                <a:gd name="T5" fmla="*/ 0 h 867"/>
                <a:gd name="T6" fmla="*/ 0 w 450"/>
                <a:gd name="T7" fmla="*/ 239 h 867"/>
                <a:gd name="T8" fmla="*/ 186 w 450"/>
                <a:gd name="T9" fmla="*/ 478 h 867"/>
                <a:gd name="T10" fmla="*/ 193 w 450"/>
                <a:gd name="T11" fmla="*/ 477 h 867"/>
                <a:gd name="T12" fmla="*/ 14 w 450"/>
                <a:gd name="T13" fmla="*/ 239 h 86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50" h="867">
                  <a:moveTo>
                    <a:pt x="32" y="433"/>
                  </a:moveTo>
                  <a:cubicBezTo>
                    <a:pt x="32" y="199"/>
                    <a:pt x="218" y="9"/>
                    <a:pt x="450" y="0"/>
                  </a:cubicBezTo>
                  <a:cubicBezTo>
                    <a:pt x="444" y="0"/>
                    <a:pt x="439" y="0"/>
                    <a:pt x="434" y="0"/>
                  </a:cubicBezTo>
                  <a:cubicBezTo>
                    <a:pt x="194" y="0"/>
                    <a:pt x="0" y="194"/>
                    <a:pt x="0" y="433"/>
                  </a:cubicBezTo>
                  <a:cubicBezTo>
                    <a:pt x="0" y="673"/>
                    <a:pt x="194" y="867"/>
                    <a:pt x="434" y="867"/>
                  </a:cubicBezTo>
                  <a:cubicBezTo>
                    <a:pt x="439" y="867"/>
                    <a:pt x="444" y="866"/>
                    <a:pt x="450" y="866"/>
                  </a:cubicBezTo>
                  <a:cubicBezTo>
                    <a:pt x="218" y="858"/>
                    <a:pt x="32" y="667"/>
                    <a:pt x="32" y="43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73" name="Oval 393">
              <a:extLst>
                <a:ext uri="{FF2B5EF4-FFF2-40B4-BE49-F238E27FC236}">
                  <a16:creationId xmlns:a16="http://schemas.microsoft.com/office/drawing/2014/main" id="{71619DD2-4391-40D1-8EFF-22E6FF36CB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9" y="1188"/>
              <a:ext cx="247" cy="264"/>
            </a:xfrm>
            <a:prstGeom prst="ellipse">
              <a:avLst/>
            </a:prstGeom>
            <a:solidFill>
              <a:srgbClr val="CCCC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7774" name="Oval 394">
              <a:extLst>
                <a:ext uri="{FF2B5EF4-FFF2-40B4-BE49-F238E27FC236}">
                  <a16:creationId xmlns:a16="http://schemas.microsoft.com/office/drawing/2014/main" id="{AB2A2F13-EB46-4485-AF12-9E0C747F3E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30" y="1188"/>
              <a:ext cx="246" cy="264"/>
            </a:xfrm>
            <a:prstGeom prst="ellipse">
              <a:avLst/>
            </a:prstGeom>
            <a:noFill/>
            <a:ln w="6350" cap="rnd">
              <a:solidFill>
                <a:srgbClr val="494E4E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7775" name="Oval 395">
              <a:extLst>
                <a:ext uri="{FF2B5EF4-FFF2-40B4-BE49-F238E27FC236}">
                  <a16:creationId xmlns:a16="http://schemas.microsoft.com/office/drawing/2014/main" id="{331BD0B3-F87D-4D32-ADEB-CB12D4DD00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01" y="1265"/>
              <a:ext cx="104" cy="110"/>
            </a:xfrm>
            <a:prstGeom prst="ellipse">
              <a:avLst/>
            </a:prstGeom>
            <a:solidFill>
              <a:srgbClr val="D9D9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7776" name="Oval 396">
              <a:extLst>
                <a:ext uri="{FF2B5EF4-FFF2-40B4-BE49-F238E27FC236}">
                  <a16:creationId xmlns:a16="http://schemas.microsoft.com/office/drawing/2014/main" id="{66EF64C3-BEFC-4BF5-B1A3-8D70EE7070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01" y="1265"/>
              <a:ext cx="104" cy="109"/>
            </a:xfrm>
            <a:prstGeom prst="ellipse">
              <a:avLst/>
            </a:prstGeom>
            <a:noFill/>
            <a:ln w="6350" cap="rnd">
              <a:solidFill>
                <a:srgbClr val="494E4E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7777" name="Freeform 397">
              <a:extLst>
                <a:ext uri="{FF2B5EF4-FFF2-40B4-BE49-F238E27FC236}">
                  <a16:creationId xmlns:a16="http://schemas.microsoft.com/office/drawing/2014/main" id="{E8C6E8E5-795D-40C5-9393-DEE3E8604A85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8" y="1200"/>
              <a:ext cx="118" cy="241"/>
            </a:xfrm>
            <a:custGeom>
              <a:avLst/>
              <a:gdLst>
                <a:gd name="T0" fmla="*/ 15 w 146"/>
                <a:gd name="T1" fmla="*/ 0 h 280"/>
                <a:gd name="T2" fmla="*/ 37 w 146"/>
                <a:gd name="T3" fmla="*/ 12 h 280"/>
                <a:gd name="T4" fmla="*/ 53 w 146"/>
                <a:gd name="T5" fmla="*/ 29 h 280"/>
                <a:gd name="T6" fmla="*/ 60 w 146"/>
                <a:gd name="T7" fmla="*/ 50 h 280"/>
                <a:gd name="T8" fmla="*/ 57 w 146"/>
                <a:gd name="T9" fmla="*/ 104 h 280"/>
                <a:gd name="T10" fmla="*/ 46 w 146"/>
                <a:gd name="T11" fmla="*/ 130 h 280"/>
                <a:gd name="T12" fmla="*/ 26 w 146"/>
                <a:gd name="T13" fmla="*/ 148 h 280"/>
                <a:gd name="T14" fmla="*/ 5 w 146"/>
                <a:gd name="T15" fmla="*/ 145 h 280"/>
                <a:gd name="T16" fmla="*/ 12 w 146"/>
                <a:gd name="T17" fmla="*/ 123 h 280"/>
                <a:gd name="T18" fmla="*/ 35 w 146"/>
                <a:gd name="T19" fmla="*/ 94 h 280"/>
                <a:gd name="T20" fmla="*/ 39 w 146"/>
                <a:gd name="T21" fmla="*/ 69 h 280"/>
                <a:gd name="T22" fmla="*/ 29 w 146"/>
                <a:gd name="T23" fmla="*/ 48 h 280"/>
                <a:gd name="T24" fmla="*/ 12 w 146"/>
                <a:gd name="T25" fmla="*/ 34 h 280"/>
                <a:gd name="T26" fmla="*/ 4 w 146"/>
                <a:gd name="T27" fmla="*/ 14 h 280"/>
                <a:gd name="T28" fmla="*/ 12 w 146"/>
                <a:gd name="T29" fmla="*/ 1 h 28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46" h="280">
                  <a:moveTo>
                    <a:pt x="33" y="0"/>
                  </a:moveTo>
                  <a:cubicBezTo>
                    <a:pt x="52" y="3"/>
                    <a:pt x="71" y="12"/>
                    <a:pt x="87" y="22"/>
                  </a:cubicBezTo>
                  <a:cubicBezTo>
                    <a:pt x="102" y="30"/>
                    <a:pt x="115" y="38"/>
                    <a:pt x="124" y="52"/>
                  </a:cubicBezTo>
                  <a:cubicBezTo>
                    <a:pt x="132" y="64"/>
                    <a:pt x="138" y="77"/>
                    <a:pt x="141" y="91"/>
                  </a:cubicBezTo>
                  <a:cubicBezTo>
                    <a:pt x="146" y="123"/>
                    <a:pt x="142" y="159"/>
                    <a:pt x="132" y="190"/>
                  </a:cubicBezTo>
                  <a:cubicBezTo>
                    <a:pt x="127" y="205"/>
                    <a:pt x="118" y="225"/>
                    <a:pt x="106" y="236"/>
                  </a:cubicBezTo>
                  <a:cubicBezTo>
                    <a:pt x="93" y="249"/>
                    <a:pt x="78" y="263"/>
                    <a:pt x="60" y="270"/>
                  </a:cubicBezTo>
                  <a:cubicBezTo>
                    <a:pt x="45" y="276"/>
                    <a:pt x="22" y="280"/>
                    <a:pt x="11" y="264"/>
                  </a:cubicBezTo>
                  <a:cubicBezTo>
                    <a:pt x="0" y="249"/>
                    <a:pt x="18" y="233"/>
                    <a:pt x="28" y="224"/>
                  </a:cubicBezTo>
                  <a:cubicBezTo>
                    <a:pt x="47" y="208"/>
                    <a:pt x="67" y="194"/>
                    <a:pt x="80" y="172"/>
                  </a:cubicBezTo>
                  <a:cubicBezTo>
                    <a:pt x="88" y="158"/>
                    <a:pt x="97" y="142"/>
                    <a:pt x="92" y="126"/>
                  </a:cubicBezTo>
                  <a:cubicBezTo>
                    <a:pt x="87" y="112"/>
                    <a:pt x="81" y="97"/>
                    <a:pt x="69" y="88"/>
                  </a:cubicBezTo>
                  <a:cubicBezTo>
                    <a:pt x="56" y="79"/>
                    <a:pt x="41" y="71"/>
                    <a:pt x="29" y="61"/>
                  </a:cubicBezTo>
                  <a:cubicBezTo>
                    <a:pt x="19" y="53"/>
                    <a:pt x="9" y="39"/>
                    <a:pt x="10" y="26"/>
                  </a:cubicBezTo>
                  <a:cubicBezTo>
                    <a:pt x="11" y="16"/>
                    <a:pt x="18" y="4"/>
                    <a:pt x="28" y="1"/>
                  </a:cubicBezTo>
                </a:path>
              </a:pathLst>
            </a:custGeom>
            <a:solidFill>
              <a:srgbClr val="9B9F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78" name="Freeform 398">
              <a:extLst>
                <a:ext uri="{FF2B5EF4-FFF2-40B4-BE49-F238E27FC236}">
                  <a16:creationId xmlns:a16="http://schemas.microsoft.com/office/drawing/2014/main" id="{0174BD86-8800-4D4B-8976-88D48058E117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6" y="1268"/>
              <a:ext cx="52" cy="98"/>
            </a:xfrm>
            <a:custGeom>
              <a:avLst/>
              <a:gdLst>
                <a:gd name="T0" fmla="*/ 6 w 64"/>
                <a:gd name="T1" fmla="*/ 3 h 114"/>
                <a:gd name="T2" fmla="*/ 27 w 64"/>
                <a:gd name="T3" fmla="*/ 22 h 114"/>
                <a:gd name="T4" fmla="*/ 14 w 64"/>
                <a:gd name="T5" fmla="*/ 59 h 114"/>
                <a:gd name="T6" fmla="*/ 2 w 64"/>
                <a:gd name="T7" fmla="*/ 57 h 114"/>
                <a:gd name="T8" fmla="*/ 5 w 64"/>
                <a:gd name="T9" fmla="*/ 43 h 114"/>
                <a:gd name="T10" fmla="*/ 6 w 64"/>
                <a:gd name="T11" fmla="*/ 25 h 114"/>
                <a:gd name="T12" fmla="*/ 2 w 64"/>
                <a:gd name="T13" fmla="*/ 13 h 114"/>
                <a:gd name="T14" fmla="*/ 5 w 64"/>
                <a:gd name="T15" fmla="*/ 3 h 11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4" h="114">
                  <a:moveTo>
                    <a:pt x="12" y="7"/>
                  </a:moveTo>
                  <a:cubicBezTo>
                    <a:pt x="33" y="0"/>
                    <a:pt x="57" y="22"/>
                    <a:pt x="60" y="41"/>
                  </a:cubicBezTo>
                  <a:cubicBezTo>
                    <a:pt x="64" y="67"/>
                    <a:pt x="56" y="95"/>
                    <a:pt x="32" y="108"/>
                  </a:cubicBezTo>
                  <a:cubicBezTo>
                    <a:pt x="23" y="112"/>
                    <a:pt x="12" y="114"/>
                    <a:pt x="6" y="104"/>
                  </a:cubicBezTo>
                  <a:cubicBezTo>
                    <a:pt x="0" y="95"/>
                    <a:pt x="8" y="87"/>
                    <a:pt x="11" y="79"/>
                  </a:cubicBezTo>
                  <a:cubicBezTo>
                    <a:pt x="15" y="68"/>
                    <a:pt x="17" y="57"/>
                    <a:pt x="12" y="47"/>
                  </a:cubicBezTo>
                  <a:cubicBezTo>
                    <a:pt x="8" y="39"/>
                    <a:pt x="5" y="33"/>
                    <a:pt x="4" y="24"/>
                  </a:cubicBezTo>
                  <a:cubicBezTo>
                    <a:pt x="4" y="17"/>
                    <a:pt x="4" y="11"/>
                    <a:pt x="11" y="7"/>
                  </a:cubicBezTo>
                </a:path>
              </a:pathLst>
            </a:custGeom>
            <a:solidFill>
              <a:srgbClr val="9B9F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79" name="Freeform 399">
              <a:extLst>
                <a:ext uri="{FF2B5EF4-FFF2-40B4-BE49-F238E27FC236}">
                  <a16:creationId xmlns:a16="http://schemas.microsoft.com/office/drawing/2014/main" id="{A6B2EBE7-AED5-41EB-98AB-CCCCB1FEA113}"/>
                </a:ext>
              </a:extLst>
            </p:cNvPr>
            <p:cNvSpPr>
              <a:spLocks/>
            </p:cNvSpPr>
            <p:nvPr/>
          </p:nvSpPr>
          <p:spPr bwMode="auto">
            <a:xfrm>
              <a:off x="5001" y="1279"/>
              <a:ext cx="57" cy="51"/>
            </a:xfrm>
            <a:custGeom>
              <a:avLst/>
              <a:gdLst>
                <a:gd name="T0" fmla="*/ 24 w 71"/>
                <a:gd name="T1" fmla="*/ 30 h 59"/>
                <a:gd name="T2" fmla="*/ 22 w 71"/>
                <a:gd name="T3" fmla="*/ 11 h 59"/>
                <a:gd name="T4" fmla="*/ 17 w 71"/>
                <a:gd name="T5" fmla="*/ 2 h 59"/>
                <a:gd name="T6" fmla="*/ 7 w 71"/>
                <a:gd name="T7" fmla="*/ 7 h 59"/>
                <a:gd name="T8" fmla="*/ 9 w 71"/>
                <a:gd name="T9" fmla="*/ 30 h 59"/>
                <a:gd name="T10" fmla="*/ 19 w 71"/>
                <a:gd name="T11" fmla="*/ 30 h 59"/>
                <a:gd name="T12" fmla="*/ 25 w 71"/>
                <a:gd name="T13" fmla="*/ 30 h 5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1" h="59">
                  <a:moveTo>
                    <a:pt x="57" y="56"/>
                  </a:moveTo>
                  <a:cubicBezTo>
                    <a:pt x="71" y="47"/>
                    <a:pt x="58" y="30"/>
                    <a:pt x="53" y="20"/>
                  </a:cubicBezTo>
                  <a:cubicBezTo>
                    <a:pt x="50" y="14"/>
                    <a:pt x="47" y="5"/>
                    <a:pt x="40" y="2"/>
                  </a:cubicBezTo>
                  <a:cubicBezTo>
                    <a:pt x="32" y="0"/>
                    <a:pt x="22" y="5"/>
                    <a:pt x="18" y="12"/>
                  </a:cubicBezTo>
                  <a:cubicBezTo>
                    <a:pt x="11" y="22"/>
                    <a:pt x="0" y="58"/>
                    <a:pt x="23" y="54"/>
                  </a:cubicBezTo>
                  <a:cubicBezTo>
                    <a:pt x="32" y="52"/>
                    <a:pt x="37" y="54"/>
                    <a:pt x="46" y="56"/>
                  </a:cubicBezTo>
                  <a:cubicBezTo>
                    <a:pt x="52" y="57"/>
                    <a:pt x="57" y="59"/>
                    <a:pt x="61" y="5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80" name="Freeform 400">
              <a:extLst>
                <a:ext uri="{FF2B5EF4-FFF2-40B4-BE49-F238E27FC236}">
                  <a16:creationId xmlns:a16="http://schemas.microsoft.com/office/drawing/2014/main" id="{183653D8-E707-4DC7-9253-251AC313AD97}"/>
                </a:ext>
              </a:extLst>
            </p:cNvPr>
            <p:cNvSpPr>
              <a:spLocks/>
            </p:cNvSpPr>
            <p:nvPr/>
          </p:nvSpPr>
          <p:spPr bwMode="auto">
            <a:xfrm>
              <a:off x="4993" y="1264"/>
              <a:ext cx="42" cy="73"/>
            </a:xfrm>
            <a:custGeom>
              <a:avLst/>
              <a:gdLst>
                <a:gd name="T0" fmla="*/ 22 w 52"/>
                <a:gd name="T1" fmla="*/ 1 h 85"/>
                <a:gd name="T2" fmla="*/ 6 w 52"/>
                <a:gd name="T3" fmla="*/ 15 h 85"/>
                <a:gd name="T4" fmla="*/ 2 w 52"/>
                <a:gd name="T5" fmla="*/ 46 h 85"/>
                <a:gd name="T6" fmla="*/ 0 w 52"/>
                <a:gd name="T7" fmla="*/ 33 h 85"/>
                <a:gd name="T8" fmla="*/ 4 w 52"/>
                <a:gd name="T9" fmla="*/ 15 h 85"/>
                <a:gd name="T10" fmla="*/ 12 w 52"/>
                <a:gd name="T11" fmla="*/ 3 h 85"/>
                <a:gd name="T12" fmla="*/ 19 w 52"/>
                <a:gd name="T13" fmla="*/ 0 h 8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2" h="85">
                  <a:moveTo>
                    <a:pt x="52" y="1"/>
                  </a:moveTo>
                  <a:cubicBezTo>
                    <a:pt x="37" y="7"/>
                    <a:pt x="24" y="13"/>
                    <a:pt x="15" y="27"/>
                  </a:cubicBezTo>
                  <a:cubicBezTo>
                    <a:pt x="4" y="45"/>
                    <a:pt x="4" y="66"/>
                    <a:pt x="6" y="85"/>
                  </a:cubicBezTo>
                  <a:cubicBezTo>
                    <a:pt x="3" y="77"/>
                    <a:pt x="1" y="69"/>
                    <a:pt x="0" y="61"/>
                  </a:cubicBezTo>
                  <a:cubicBezTo>
                    <a:pt x="0" y="48"/>
                    <a:pt x="4" y="40"/>
                    <a:pt x="10" y="29"/>
                  </a:cubicBezTo>
                  <a:cubicBezTo>
                    <a:pt x="15" y="21"/>
                    <a:pt x="21" y="13"/>
                    <a:pt x="29" y="7"/>
                  </a:cubicBezTo>
                  <a:cubicBezTo>
                    <a:pt x="34" y="4"/>
                    <a:pt x="41" y="2"/>
                    <a:pt x="46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81" name="Freeform 401">
              <a:extLst>
                <a:ext uri="{FF2B5EF4-FFF2-40B4-BE49-F238E27FC236}">
                  <a16:creationId xmlns:a16="http://schemas.microsoft.com/office/drawing/2014/main" id="{E06470BF-2424-462D-A929-FCFB6F1A48F8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3" y="1204"/>
              <a:ext cx="107" cy="229"/>
            </a:xfrm>
            <a:custGeom>
              <a:avLst/>
              <a:gdLst>
                <a:gd name="T0" fmla="*/ 58 w 132"/>
                <a:gd name="T1" fmla="*/ 2 h 265"/>
                <a:gd name="T2" fmla="*/ 27 w 132"/>
                <a:gd name="T3" fmla="*/ 12 h 265"/>
                <a:gd name="T4" fmla="*/ 5 w 132"/>
                <a:gd name="T5" fmla="*/ 50 h 265"/>
                <a:gd name="T6" fmla="*/ 6 w 132"/>
                <a:gd name="T7" fmla="*/ 108 h 265"/>
                <a:gd name="T8" fmla="*/ 19 w 132"/>
                <a:gd name="T9" fmla="*/ 134 h 265"/>
                <a:gd name="T10" fmla="*/ 37 w 132"/>
                <a:gd name="T11" fmla="*/ 148 h 265"/>
                <a:gd name="T12" fmla="*/ 9 w 132"/>
                <a:gd name="T13" fmla="*/ 89 h 265"/>
                <a:gd name="T14" fmla="*/ 19 w 132"/>
                <a:gd name="T15" fmla="*/ 38 h 265"/>
                <a:gd name="T16" fmla="*/ 40 w 132"/>
                <a:gd name="T17" fmla="*/ 10 h 265"/>
                <a:gd name="T18" fmla="*/ 55 w 132"/>
                <a:gd name="T19" fmla="*/ 0 h 26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32" h="265">
                  <a:moveTo>
                    <a:pt x="132" y="2"/>
                  </a:moveTo>
                  <a:cubicBezTo>
                    <a:pt x="108" y="2"/>
                    <a:pt x="82" y="8"/>
                    <a:pt x="62" y="21"/>
                  </a:cubicBezTo>
                  <a:cubicBezTo>
                    <a:pt x="36" y="36"/>
                    <a:pt x="21" y="61"/>
                    <a:pt x="12" y="89"/>
                  </a:cubicBezTo>
                  <a:cubicBezTo>
                    <a:pt x="0" y="122"/>
                    <a:pt x="0" y="161"/>
                    <a:pt x="15" y="194"/>
                  </a:cubicBezTo>
                  <a:cubicBezTo>
                    <a:pt x="23" y="211"/>
                    <a:pt x="33" y="227"/>
                    <a:pt x="46" y="240"/>
                  </a:cubicBezTo>
                  <a:cubicBezTo>
                    <a:pt x="58" y="253"/>
                    <a:pt x="70" y="259"/>
                    <a:pt x="86" y="265"/>
                  </a:cubicBezTo>
                  <a:cubicBezTo>
                    <a:pt x="52" y="238"/>
                    <a:pt x="23" y="207"/>
                    <a:pt x="20" y="160"/>
                  </a:cubicBezTo>
                  <a:cubicBezTo>
                    <a:pt x="18" y="129"/>
                    <a:pt x="27" y="94"/>
                    <a:pt x="44" y="68"/>
                  </a:cubicBezTo>
                  <a:cubicBezTo>
                    <a:pt x="57" y="49"/>
                    <a:pt x="74" y="33"/>
                    <a:pt x="91" y="19"/>
                  </a:cubicBezTo>
                  <a:cubicBezTo>
                    <a:pt x="101" y="11"/>
                    <a:pt x="115" y="0"/>
                    <a:pt x="12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82" name="Freeform 402">
              <a:extLst>
                <a:ext uri="{FF2B5EF4-FFF2-40B4-BE49-F238E27FC236}">
                  <a16:creationId xmlns:a16="http://schemas.microsoft.com/office/drawing/2014/main" id="{5B2A9F58-96D3-4052-B15B-D20818FE7134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6" y="797"/>
              <a:ext cx="752" cy="924"/>
            </a:xfrm>
            <a:custGeom>
              <a:avLst/>
              <a:gdLst>
                <a:gd name="T0" fmla="*/ 258 w 931"/>
                <a:gd name="T1" fmla="*/ 90 h 1073"/>
                <a:gd name="T2" fmla="*/ 258 w 931"/>
                <a:gd name="T3" fmla="*/ 79 h 1073"/>
                <a:gd name="T4" fmla="*/ 197 w 931"/>
                <a:gd name="T5" fmla="*/ 0 h 1073"/>
                <a:gd name="T6" fmla="*/ 136 w 931"/>
                <a:gd name="T7" fmla="*/ 79 h 1073"/>
                <a:gd name="T8" fmla="*/ 136 w 931"/>
                <a:gd name="T9" fmla="*/ 90 h 1073"/>
                <a:gd name="T10" fmla="*/ 0 w 931"/>
                <a:gd name="T11" fmla="*/ 334 h 1073"/>
                <a:gd name="T12" fmla="*/ 199 w 931"/>
                <a:gd name="T13" fmla="*/ 590 h 1073"/>
                <a:gd name="T14" fmla="*/ 396 w 931"/>
                <a:gd name="T15" fmla="*/ 334 h 1073"/>
                <a:gd name="T16" fmla="*/ 258 w 931"/>
                <a:gd name="T17" fmla="*/ 90 h 107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31" h="1073">
                  <a:moveTo>
                    <a:pt x="607" y="164"/>
                  </a:moveTo>
                  <a:cubicBezTo>
                    <a:pt x="607" y="157"/>
                    <a:pt x="607" y="150"/>
                    <a:pt x="607" y="144"/>
                  </a:cubicBezTo>
                  <a:cubicBezTo>
                    <a:pt x="607" y="65"/>
                    <a:pt x="543" y="0"/>
                    <a:pt x="463" y="0"/>
                  </a:cubicBezTo>
                  <a:cubicBezTo>
                    <a:pt x="384" y="0"/>
                    <a:pt x="320" y="65"/>
                    <a:pt x="320" y="144"/>
                  </a:cubicBezTo>
                  <a:cubicBezTo>
                    <a:pt x="320" y="151"/>
                    <a:pt x="320" y="158"/>
                    <a:pt x="320" y="165"/>
                  </a:cubicBezTo>
                  <a:cubicBezTo>
                    <a:pt x="135" y="226"/>
                    <a:pt x="0" y="401"/>
                    <a:pt x="0" y="607"/>
                  </a:cubicBezTo>
                  <a:cubicBezTo>
                    <a:pt x="0" y="864"/>
                    <a:pt x="209" y="1073"/>
                    <a:pt x="466" y="1073"/>
                  </a:cubicBezTo>
                  <a:cubicBezTo>
                    <a:pt x="723" y="1073"/>
                    <a:pt x="931" y="864"/>
                    <a:pt x="931" y="607"/>
                  </a:cubicBezTo>
                  <a:cubicBezTo>
                    <a:pt x="931" y="399"/>
                    <a:pt x="795" y="223"/>
                    <a:pt x="607" y="164"/>
                  </a:cubicBezTo>
                  <a:close/>
                </a:path>
              </a:pathLst>
            </a:custGeom>
            <a:noFill/>
            <a:ln w="6350" cap="rnd">
              <a:solidFill>
                <a:srgbClr val="494E4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83" name="Freeform 403">
              <a:extLst>
                <a:ext uri="{FF2B5EF4-FFF2-40B4-BE49-F238E27FC236}">
                  <a16:creationId xmlns:a16="http://schemas.microsoft.com/office/drawing/2014/main" id="{537DF892-2421-402A-BB2D-5628A8F32383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3" y="911"/>
              <a:ext cx="162" cy="25"/>
            </a:xfrm>
            <a:custGeom>
              <a:avLst/>
              <a:gdLst>
                <a:gd name="T0" fmla="*/ 0 w 201"/>
                <a:gd name="T1" fmla="*/ 16 h 29"/>
                <a:gd name="T2" fmla="*/ 85 w 201"/>
                <a:gd name="T3" fmla="*/ 8 h 2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1" h="29">
                  <a:moveTo>
                    <a:pt x="0" y="29"/>
                  </a:moveTo>
                  <a:cubicBezTo>
                    <a:pt x="0" y="29"/>
                    <a:pt x="83" y="0"/>
                    <a:pt x="201" y="14"/>
                  </a:cubicBezTo>
                </a:path>
              </a:pathLst>
            </a:custGeom>
            <a:noFill/>
            <a:ln w="6350" cap="rnd">
              <a:solidFill>
                <a:srgbClr val="494E4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84" name="Freeform 404">
              <a:extLst>
                <a:ext uri="{FF2B5EF4-FFF2-40B4-BE49-F238E27FC236}">
                  <a16:creationId xmlns:a16="http://schemas.microsoft.com/office/drawing/2014/main" id="{B038257C-29FA-4E2F-9AB8-37B20706014F}"/>
                </a:ext>
              </a:extLst>
            </p:cNvPr>
            <p:cNvSpPr>
              <a:spLocks/>
            </p:cNvSpPr>
            <p:nvPr/>
          </p:nvSpPr>
          <p:spPr bwMode="auto">
            <a:xfrm>
              <a:off x="5073" y="1251"/>
              <a:ext cx="65" cy="153"/>
            </a:xfrm>
            <a:custGeom>
              <a:avLst/>
              <a:gdLst>
                <a:gd name="T0" fmla="*/ 2 w 80"/>
                <a:gd name="T1" fmla="*/ 0 h 177"/>
                <a:gd name="T2" fmla="*/ 8 w 80"/>
                <a:gd name="T3" fmla="*/ 7 h 177"/>
                <a:gd name="T4" fmla="*/ 16 w 80"/>
                <a:gd name="T5" fmla="*/ 19 h 177"/>
                <a:gd name="T6" fmla="*/ 20 w 80"/>
                <a:gd name="T7" fmla="*/ 43 h 177"/>
                <a:gd name="T8" fmla="*/ 13 w 80"/>
                <a:gd name="T9" fmla="*/ 69 h 177"/>
                <a:gd name="T10" fmla="*/ 2 w 80"/>
                <a:gd name="T11" fmla="*/ 92 h 177"/>
                <a:gd name="T12" fmla="*/ 5 w 80"/>
                <a:gd name="T13" fmla="*/ 98 h 177"/>
                <a:gd name="T14" fmla="*/ 20 w 80"/>
                <a:gd name="T15" fmla="*/ 86 h 177"/>
                <a:gd name="T16" fmla="*/ 33 w 80"/>
                <a:gd name="T17" fmla="*/ 53 h 177"/>
                <a:gd name="T18" fmla="*/ 12 w 80"/>
                <a:gd name="T19" fmla="*/ 3 h 177"/>
                <a:gd name="T20" fmla="*/ 2 w 80"/>
                <a:gd name="T21" fmla="*/ 0 h 17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80" h="177">
                  <a:moveTo>
                    <a:pt x="2" y="0"/>
                  </a:moveTo>
                  <a:cubicBezTo>
                    <a:pt x="6" y="4"/>
                    <a:pt x="14" y="7"/>
                    <a:pt x="19" y="12"/>
                  </a:cubicBezTo>
                  <a:cubicBezTo>
                    <a:pt x="26" y="18"/>
                    <a:pt x="31" y="25"/>
                    <a:pt x="36" y="33"/>
                  </a:cubicBezTo>
                  <a:cubicBezTo>
                    <a:pt x="44" y="47"/>
                    <a:pt x="48" y="62"/>
                    <a:pt x="47" y="78"/>
                  </a:cubicBezTo>
                  <a:cubicBezTo>
                    <a:pt x="45" y="94"/>
                    <a:pt x="38" y="109"/>
                    <a:pt x="31" y="123"/>
                  </a:cubicBezTo>
                  <a:cubicBezTo>
                    <a:pt x="24" y="139"/>
                    <a:pt x="8" y="151"/>
                    <a:pt x="2" y="167"/>
                  </a:cubicBezTo>
                  <a:cubicBezTo>
                    <a:pt x="0" y="175"/>
                    <a:pt x="3" y="177"/>
                    <a:pt x="10" y="175"/>
                  </a:cubicBezTo>
                  <a:cubicBezTo>
                    <a:pt x="22" y="172"/>
                    <a:pt x="36" y="162"/>
                    <a:pt x="45" y="154"/>
                  </a:cubicBezTo>
                  <a:cubicBezTo>
                    <a:pt x="61" y="136"/>
                    <a:pt x="74" y="119"/>
                    <a:pt x="76" y="95"/>
                  </a:cubicBezTo>
                  <a:cubicBezTo>
                    <a:pt x="80" y="58"/>
                    <a:pt x="64" y="19"/>
                    <a:pt x="27" y="6"/>
                  </a:cubicBezTo>
                  <a:cubicBezTo>
                    <a:pt x="19" y="4"/>
                    <a:pt x="11" y="3"/>
                    <a:pt x="2" y="0"/>
                  </a:cubicBezTo>
                </a:path>
              </a:pathLst>
            </a:custGeom>
            <a:solidFill>
              <a:srgbClr val="8082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85" name="Freeform 405">
              <a:extLst>
                <a:ext uri="{FF2B5EF4-FFF2-40B4-BE49-F238E27FC236}">
                  <a16:creationId xmlns:a16="http://schemas.microsoft.com/office/drawing/2014/main" id="{814380A9-9E13-4A1D-9153-8BFB47261F45}"/>
                </a:ext>
              </a:extLst>
            </p:cNvPr>
            <p:cNvSpPr>
              <a:spLocks/>
            </p:cNvSpPr>
            <p:nvPr/>
          </p:nvSpPr>
          <p:spPr bwMode="auto">
            <a:xfrm>
              <a:off x="5070" y="1281"/>
              <a:ext cx="22" cy="76"/>
            </a:xfrm>
            <a:custGeom>
              <a:avLst/>
              <a:gdLst>
                <a:gd name="T0" fmla="*/ 2 w 28"/>
                <a:gd name="T1" fmla="*/ 1 h 88"/>
                <a:gd name="T2" fmla="*/ 2 w 28"/>
                <a:gd name="T3" fmla="*/ 0 h 88"/>
                <a:gd name="T4" fmla="*/ 10 w 28"/>
                <a:gd name="T5" fmla="*/ 22 h 88"/>
                <a:gd name="T6" fmla="*/ 8 w 28"/>
                <a:gd name="T7" fmla="*/ 37 h 88"/>
                <a:gd name="T8" fmla="*/ 0 w 28"/>
                <a:gd name="T9" fmla="*/ 47 h 88"/>
                <a:gd name="T10" fmla="*/ 5 w 28"/>
                <a:gd name="T11" fmla="*/ 39 h 88"/>
                <a:gd name="T12" fmla="*/ 9 w 28"/>
                <a:gd name="T13" fmla="*/ 26 h 88"/>
                <a:gd name="T14" fmla="*/ 9 w 28"/>
                <a:gd name="T15" fmla="*/ 10 h 88"/>
                <a:gd name="T16" fmla="*/ 6 w 28"/>
                <a:gd name="T17" fmla="*/ 3 h 88"/>
                <a:gd name="T18" fmla="*/ 4 w 28"/>
                <a:gd name="T19" fmla="*/ 1 h 8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8" h="88">
                  <a:moveTo>
                    <a:pt x="2" y="1"/>
                  </a:moveTo>
                  <a:cubicBezTo>
                    <a:pt x="2" y="0"/>
                    <a:pt x="2" y="0"/>
                    <a:pt x="3" y="0"/>
                  </a:cubicBezTo>
                  <a:cubicBezTo>
                    <a:pt x="21" y="6"/>
                    <a:pt x="28" y="23"/>
                    <a:pt x="28" y="41"/>
                  </a:cubicBezTo>
                  <a:cubicBezTo>
                    <a:pt x="27" y="50"/>
                    <a:pt x="25" y="58"/>
                    <a:pt x="21" y="67"/>
                  </a:cubicBezTo>
                  <a:cubicBezTo>
                    <a:pt x="18" y="75"/>
                    <a:pt x="10" y="88"/>
                    <a:pt x="0" y="85"/>
                  </a:cubicBezTo>
                  <a:cubicBezTo>
                    <a:pt x="1" y="80"/>
                    <a:pt x="8" y="74"/>
                    <a:pt x="11" y="70"/>
                  </a:cubicBezTo>
                  <a:cubicBezTo>
                    <a:pt x="17" y="62"/>
                    <a:pt x="20" y="56"/>
                    <a:pt x="23" y="46"/>
                  </a:cubicBezTo>
                  <a:cubicBezTo>
                    <a:pt x="24" y="37"/>
                    <a:pt x="26" y="27"/>
                    <a:pt x="23" y="18"/>
                  </a:cubicBezTo>
                  <a:cubicBezTo>
                    <a:pt x="21" y="13"/>
                    <a:pt x="19" y="10"/>
                    <a:pt x="16" y="7"/>
                  </a:cubicBezTo>
                  <a:cubicBezTo>
                    <a:pt x="14" y="5"/>
                    <a:pt x="11" y="4"/>
                    <a:pt x="10" y="1"/>
                  </a:cubicBezTo>
                </a:path>
              </a:pathLst>
            </a:custGeom>
            <a:solidFill>
              <a:srgbClr val="8082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86" name="Freeform 406">
              <a:extLst>
                <a:ext uri="{FF2B5EF4-FFF2-40B4-BE49-F238E27FC236}">
                  <a16:creationId xmlns:a16="http://schemas.microsoft.com/office/drawing/2014/main" id="{FF1EA152-FFD9-4ACA-A6BD-C09E3DA5E598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5" y="1309"/>
              <a:ext cx="19" cy="50"/>
            </a:xfrm>
            <a:custGeom>
              <a:avLst/>
              <a:gdLst>
                <a:gd name="T0" fmla="*/ 3 w 24"/>
                <a:gd name="T1" fmla="*/ 0 h 58"/>
                <a:gd name="T2" fmla="*/ 3 w 24"/>
                <a:gd name="T3" fmla="*/ 5 h 58"/>
                <a:gd name="T4" fmla="*/ 4 w 24"/>
                <a:gd name="T5" fmla="*/ 16 h 58"/>
                <a:gd name="T6" fmla="*/ 10 w 24"/>
                <a:gd name="T7" fmla="*/ 32 h 58"/>
                <a:gd name="T8" fmla="*/ 2 w 24"/>
                <a:gd name="T9" fmla="*/ 0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58">
                  <a:moveTo>
                    <a:pt x="7" y="0"/>
                  </a:moveTo>
                  <a:cubicBezTo>
                    <a:pt x="8" y="3"/>
                    <a:pt x="7" y="6"/>
                    <a:pt x="7" y="9"/>
                  </a:cubicBezTo>
                  <a:cubicBezTo>
                    <a:pt x="6" y="17"/>
                    <a:pt x="7" y="23"/>
                    <a:pt x="9" y="30"/>
                  </a:cubicBezTo>
                  <a:cubicBezTo>
                    <a:pt x="12" y="39"/>
                    <a:pt x="17" y="52"/>
                    <a:pt x="24" y="58"/>
                  </a:cubicBezTo>
                  <a:cubicBezTo>
                    <a:pt x="4" y="49"/>
                    <a:pt x="0" y="18"/>
                    <a:pt x="5" y="0"/>
                  </a:cubicBezTo>
                </a:path>
              </a:pathLst>
            </a:custGeom>
            <a:solidFill>
              <a:srgbClr val="8082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87" name="Oval 407">
              <a:extLst>
                <a:ext uri="{FF2B5EF4-FFF2-40B4-BE49-F238E27FC236}">
                  <a16:creationId xmlns:a16="http://schemas.microsoft.com/office/drawing/2014/main" id="{C49B9C81-9AB9-48B9-9AB0-4E7B519B2F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94" y="1305"/>
              <a:ext cx="13" cy="1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7788" name="Oval 408">
              <a:extLst>
                <a:ext uri="{FF2B5EF4-FFF2-40B4-BE49-F238E27FC236}">
                  <a16:creationId xmlns:a16="http://schemas.microsoft.com/office/drawing/2014/main" id="{74C6000C-7BAE-482F-86FE-B06C0A9890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97" y="1327"/>
              <a:ext cx="11" cy="1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7789" name="Oval 409">
              <a:extLst>
                <a:ext uri="{FF2B5EF4-FFF2-40B4-BE49-F238E27FC236}">
                  <a16:creationId xmlns:a16="http://schemas.microsoft.com/office/drawing/2014/main" id="{5277B58E-084A-4F2C-80DD-C1B6B7A4E9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8" y="1277"/>
              <a:ext cx="15" cy="1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7790" name="Oval 410">
              <a:extLst>
                <a:ext uri="{FF2B5EF4-FFF2-40B4-BE49-F238E27FC236}">
                  <a16:creationId xmlns:a16="http://schemas.microsoft.com/office/drawing/2014/main" id="{3A1A0025-819E-4285-9443-193FA6D441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6" y="1300"/>
              <a:ext cx="11" cy="1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  <p:grpSp>
        <p:nvGrpSpPr>
          <p:cNvPr id="17425" name="Group 411">
            <a:extLst>
              <a:ext uri="{FF2B5EF4-FFF2-40B4-BE49-F238E27FC236}">
                <a16:creationId xmlns:a16="http://schemas.microsoft.com/office/drawing/2014/main" id="{E229D8E2-A2F3-40ED-BE07-17728F8FE47D}"/>
              </a:ext>
            </a:extLst>
          </p:cNvPr>
          <p:cNvGrpSpPr>
            <a:grpSpLocks/>
          </p:cNvGrpSpPr>
          <p:nvPr/>
        </p:nvGrpSpPr>
        <p:grpSpPr bwMode="auto">
          <a:xfrm>
            <a:off x="3744913" y="3841750"/>
            <a:ext cx="90487" cy="109538"/>
            <a:chOff x="4676" y="797"/>
            <a:chExt cx="752" cy="924"/>
          </a:xfrm>
        </p:grpSpPr>
        <p:sp>
          <p:nvSpPr>
            <p:cNvPr id="17745" name="Freeform 412">
              <a:extLst>
                <a:ext uri="{FF2B5EF4-FFF2-40B4-BE49-F238E27FC236}">
                  <a16:creationId xmlns:a16="http://schemas.microsoft.com/office/drawing/2014/main" id="{CFD616EA-11CA-42C3-8457-8184E32BF905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5" y="797"/>
              <a:ext cx="232" cy="248"/>
            </a:xfrm>
            <a:custGeom>
              <a:avLst/>
              <a:gdLst>
                <a:gd name="T0" fmla="*/ 123 w 287"/>
                <a:gd name="T1" fmla="*/ 79 h 288"/>
                <a:gd name="T2" fmla="*/ 61 w 287"/>
                <a:gd name="T3" fmla="*/ 158 h 288"/>
                <a:gd name="T4" fmla="*/ 0 w 287"/>
                <a:gd name="T5" fmla="*/ 79 h 288"/>
                <a:gd name="T6" fmla="*/ 61 w 287"/>
                <a:gd name="T7" fmla="*/ 0 h 288"/>
                <a:gd name="T8" fmla="*/ 123 w 287"/>
                <a:gd name="T9" fmla="*/ 79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7" h="288">
                  <a:moveTo>
                    <a:pt x="287" y="144"/>
                  </a:moveTo>
                  <a:cubicBezTo>
                    <a:pt x="287" y="223"/>
                    <a:pt x="281" y="286"/>
                    <a:pt x="143" y="287"/>
                  </a:cubicBezTo>
                  <a:cubicBezTo>
                    <a:pt x="27" y="288"/>
                    <a:pt x="0" y="223"/>
                    <a:pt x="0" y="144"/>
                  </a:cubicBezTo>
                  <a:cubicBezTo>
                    <a:pt x="0" y="64"/>
                    <a:pt x="64" y="0"/>
                    <a:pt x="143" y="0"/>
                  </a:cubicBezTo>
                  <a:cubicBezTo>
                    <a:pt x="223" y="0"/>
                    <a:pt x="287" y="64"/>
                    <a:pt x="287" y="144"/>
                  </a:cubicBezTo>
                  <a:close/>
                </a:path>
              </a:pathLst>
            </a:custGeom>
            <a:solidFill>
              <a:srgbClr val="F2F1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46" name="Freeform 413">
              <a:extLst>
                <a:ext uri="{FF2B5EF4-FFF2-40B4-BE49-F238E27FC236}">
                  <a16:creationId xmlns:a16="http://schemas.microsoft.com/office/drawing/2014/main" id="{4310D6D2-6EEE-4B8F-9B0E-4FD4A07337D0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5" y="803"/>
              <a:ext cx="211" cy="153"/>
            </a:xfrm>
            <a:custGeom>
              <a:avLst/>
              <a:gdLst>
                <a:gd name="T0" fmla="*/ 2 w 261"/>
                <a:gd name="T1" fmla="*/ 79 h 178"/>
                <a:gd name="T2" fmla="*/ 57 w 261"/>
                <a:gd name="T3" fmla="*/ 8 h 178"/>
                <a:gd name="T4" fmla="*/ 112 w 261"/>
                <a:gd name="T5" fmla="*/ 63 h 178"/>
                <a:gd name="T6" fmla="*/ 57 w 261"/>
                <a:gd name="T7" fmla="*/ 0 h 178"/>
                <a:gd name="T8" fmla="*/ 0 w 261"/>
                <a:gd name="T9" fmla="*/ 71 h 178"/>
                <a:gd name="T10" fmla="*/ 2 w 261"/>
                <a:gd name="T11" fmla="*/ 97 h 178"/>
                <a:gd name="T12" fmla="*/ 2 w 261"/>
                <a:gd name="T13" fmla="*/ 79 h 17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61" h="178">
                  <a:moveTo>
                    <a:pt x="3" y="145"/>
                  </a:moveTo>
                  <a:cubicBezTo>
                    <a:pt x="3" y="73"/>
                    <a:pt x="61" y="15"/>
                    <a:pt x="134" y="15"/>
                  </a:cubicBezTo>
                  <a:cubicBezTo>
                    <a:pt x="196" y="15"/>
                    <a:pt x="247" y="57"/>
                    <a:pt x="261" y="115"/>
                  </a:cubicBezTo>
                  <a:cubicBezTo>
                    <a:pt x="253" y="50"/>
                    <a:pt x="198" y="0"/>
                    <a:pt x="131" y="0"/>
                  </a:cubicBezTo>
                  <a:cubicBezTo>
                    <a:pt x="59" y="0"/>
                    <a:pt x="0" y="59"/>
                    <a:pt x="0" y="131"/>
                  </a:cubicBezTo>
                  <a:cubicBezTo>
                    <a:pt x="0" y="147"/>
                    <a:pt x="1" y="163"/>
                    <a:pt x="5" y="178"/>
                  </a:cubicBezTo>
                  <a:cubicBezTo>
                    <a:pt x="3" y="167"/>
                    <a:pt x="3" y="157"/>
                    <a:pt x="3" y="14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47" name="Oval 414">
              <a:extLst>
                <a:ext uri="{FF2B5EF4-FFF2-40B4-BE49-F238E27FC236}">
                  <a16:creationId xmlns:a16="http://schemas.microsoft.com/office/drawing/2014/main" id="{E482526F-AEB1-4DEC-9A4B-CBCCF0D577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77" y="919"/>
              <a:ext cx="751" cy="802"/>
            </a:xfrm>
            <a:prstGeom prst="ellipse">
              <a:avLst/>
            </a:prstGeom>
            <a:solidFill>
              <a:srgbClr val="E7E6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7748" name="Oval 415">
              <a:extLst>
                <a:ext uri="{FF2B5EF4-FFF2-40B4-BE49-F238E27FC236}">
                  <a16:creationId xmlns:a16="http://schemas.microsoft.com/office/drawing/2014/main" id="{F015EEB3-E095-4EBC-8981-91613FD7B0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01" y="945"/>
              <a:ext cx="701" cy="747"/>
            </a:xfrm>
            <a:prstGeom prst="ellipse">
              <a:avLst/>
            </a:prstGeom>
            <a:solidFill>
              <a:srgbClr val="F2F1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7749" name="Freeform 416">
              <a:extLst>
                <a:ext uri="{FF2B5EF4-FFF2-40B4-BE49-F238E27FC236}">
                  <a16:creationId xmlns:a16="http://schemas.microsoft.com/office/drawing/2014/main" id="{43663C46-7354-4353-8E1E-24E3C26ECD9A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3" y="945"/>
              <a:ext cx="364" cy="747"/>
            </a:xfrm>
            <a:custGeom>
              <a:avLst/>
              <a:gdLst>
                <a:gd name="T0" fmla="*/ 14 w 450"/>
                <a:gd name="T1" fmla="*/ 239 h 867"/>
                <a:gd name="T2" fmla="*/ 193 w 450"/>
                <a:gd name="T3" fmla="*/ 0 h 867"/>
                <a:gd name="T4" fmla="*/ 186 w 450"/>
                <a:gd name="T5" fmla="*/ 0 h 867"/>
                <a:gd name="T6" fmla="*/ 0 w 450"/>
                <a:gd name="T7" fmla="*/ 239 h 867"/>
                <a:gd name="T8" fmla="*/ 186 w 450"/>
                <a:gd name="T9" fmla="*/ 478 h 867"/>
                <a:gd name="T10" fmla="*/ 193 w 450"/>
                <a:gd name="T11" fmla="*/ 477 h 867"/>
                <a:gd name="T12" fmla="*/ 14 w 450"/>
                <a:gd name="T13" fmla="*/ 239 h 86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50" h="867">
                  <a:moveTo>
                    <a:pt x="32" y="433"/>
                  </a:moveTo>
                  <a:cubicBezTo>
                    <a:pt x="32" y="199"/>
                    <a:pt x="218" y="9"/>
                    <a:pt x="450" y="0"/>
                  </a:cubicBezTo>
                  <a:cubicBezTo>
                    <a:pt x="444" y="0"/>
                    <a:pt x="439" y="0"/>
                    <a:pt x="434" y="0"/>
                  </a:cubicBezTo>
                  <a:cubicBezTo>
                    <a:pt x="194" y="0"/>
                    <a:pt x="0" y="194"/>
                    <a:pt x="0" y="433"/>
                  </a:cubicBezTo>
                  <a:cubicBezTo>
                    <a:pt x="0" y="673"/>
                    <a:pt x="194" y="867"/>
                    <a:pt x="434" y="867"/>
                  </a:cubicBezTo>
                  <a:cubicBezTo>
                    <a:pt x="439" y="867"/>
                    <a:pt x="444" y="866"/>
                    <a:pt x="450" y="866"/>
                  </a:cubicBezTo>
                  <a:cubicBezTo>
                    <a:pt x="218" y="858"/>
                    <a:pt x="32" y="667"/>
                    <a:pt x="32" y="43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50" name="Oval 417">
              <a:extLst>
                <a:ext uri="{FF2B5EF4-FFF2-40B4-BE49-F238E27FC236}">
                  <a16:creationId xmlns:a16="http://schemas.microsoft.com/office/drawing/2014/main" id="{5DE84060-B399-4C65-9D27-98ED035069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9" y="1188"/>
              <a:ext cx="247" cy="264"/>
            </a:xfrm>
            <a:prstGeom prst="ellipse">
              <a:avLst/>
            </a:prstGeom>
            <a:solidFill>
              <a:srgbClr val="CCCC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7751" name="Oval 418">
              <a:extLst>
                <a:ext uri="{FF2B5EF4-FFF2-40B4-BE49-F238E27FC236}">
                  <a16:creationId xmlns:a16="http://schemas.microsoft.com/office/drawing/2014/main" id="{8F238B1B-EA67-49B7-9BF0-3CFBCFC232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30" y="1188"/>
              <a:ext cx="246" cy="264"/>
            </a:xfrm>
            <a:prstGeom prst="ellipse">
              <a:avLst/>
            </a:prstGeom>
            <a:noFill/>
            <a:ln w="6350" cap="rnd">
              <a:solidFill>
                <a:srgbClr val="494E4E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7752" name="Oval 419">
              <a:extLst>
                <a:ext uri="{FF2B5EF4-FFF2-40B4-BE49-F238E27FC236}">
                  <a16:creationId xmlns:a16="http://schemas.microsoft.com/office/drawing/2014/main" id="{A188B2DD-BACC-457C-8F20-72213A1B5D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01" y="1265"/>
              <a:ext cx="104" cy="110"/>
            </a:xfrm>
            <a:prstGeom prst="ellipse">
              <a:avLst/>
            </a:prstGeom>
            <a:solidFill>
              <a:srgbClr val="D9D9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7753" name="Oval 420">
              <a:extLst>
                <a:ext uri="{FF2B5EF4-FFF2-40B4-BE49-F238E27FC236}">
                  <a16:creationId xmlns:a16="http://schemas.microsoft.com/office/drawing/2014/main" id="{7E05123E-4261-4D8A-89D6-4B0CD69A20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01" y="1265"/>
              <a:ext cx="104" cy="109"/>
            </a:xfrm>
            <a:prstGeom prst="ellipse">
              <a:avLst/>
            </a:prstGeom>
            <a:noFill/>
            <a:ln w="6350" cap="rnd">
              <a:solidFill>
                <a:srgbClr val="494E4E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7754" name="Freeform 421">
              <a:extLst>
                <a:ext uri="{FF2B5EF4-FFF2-40B4-BE49-F238E27FC236}">
                  <a16:creationId xmlns:a16="http://schemas.microsoft.com/office/drawing/2014/main" id="{92148B3E-FFFA-45BC-9F8F-068910EB0727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8" y="1200"/>
              <a:ext cx="118" cy="241"/>
            </a:xfrm>
            <a:custGeom>
              <a:avLst/>
              <a:gdLst>
                <a:gd name="T0" fmla="*/ 15 w 146"/>
                <a:gd name="T1" fmla="*/ 0 h 280"/>
                <a:gd name="T2" fmla="*/ 37 w 146"/>
                <a:gd name="T3" fmla="*/ 12 h 280"/>
                <a:gd name="T4" fmla="*/ 53 w 146"/>
                <a:gd name="T5" fmla="*/ 29 h 280"/>
                <a:gd name="T6" fmla="*/ 60 w 146"/>
                <a:gd name="T7" fmla="*/ 50 h 280"/>
                <a:gd name="T8" fmla="*/ 57 w 146"/>
                <a:gd name="T9" fmla="*/ 104 h 280"/>
                <a:gd name="T10" fmla="*/ 46 w 146"/>
                <a:gd name="T11" fmla="*/ 130 h 280"/>
                <a:gd name="T12" fmla="*/ 26 w 146"/>
                <a:gd name="T13" fmla="*/ 148 h 280"/>
                <a:gd name="T14" fmla="*/ 5 w 146"/>
                <a:gd name="T15" fmla="*/ 145 h 280"/>
                <a:gd name="T16" fmla="*/ 12 w 146"/>
                <a:gd name="T17" fmla="*/ 123 h 280"/>
                <a:gd name="T18" fmla="*/ 35 w 146"/>
                <a:gd name="T19" fmla="*/ 94 h 280"/>
                <a:gd name="T20" fmla="*/ 39 w 146"/>
                <a:gd name="T21" fmla="*/ 69 h 280"/>
                <a:gd name="T22" fmla="*/ 29 w 146"/>
                <a:gd name="T23" fmla="*/ 48 h 280"/>
                <a:gd name="T24" fmla="*/ 12 w 146"/>
                <a:gd name="T25" fmla="*/ 34 h 280"/>
                <a:gd name="T26" fmla="*/ 4 w 146"/>
                <a:gd name="T27" fmla="*/ 14 h 280"/>
                <a:gd name="T28" fmla="*/ 12 w 146"/>
                <a:gd name="T29" fmla="*/ 1 h 28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46" h="280">
                  <a:moveTo>
                    <a:pt x="33" y="0"/>
                  </a:moveTo>
                  <a:cubicBezTo>
                    <a:pt x="52" y="3"/>
                    <a:pt x="71" y="12"/>
                    <a:pt x="87" y="22"/>
                  </a:cubicBezTo>
                  <a:cubicBezTo>
                    <a:pt x="102" y="30"/>
                    <a:pt x="115" y="38"/>
                    <a:pt x="124" y="52"/>
                  </a:cubicBezTo>
                  <a:cubicBezTo>
                    <a:pt x="132" y="64"/>
                    <a:pt x="138" y="77"/>
                    <a:pt x="141" y="91"/>
                  </a:cubicBezTo>
                  <a:cubicBezTo>
                    <a:pt x="146" y="123"/>
                    <a:pt x="142" y="159"/>
                    <a:pt x="132" y="190"/>
                  </a:cubicBezTo>
                  <a:cubicBezTo>
                    <a:pt x="127" y="205"/>
                    <a:pt x="118" y="225"/>
                    <a:pt x="106" y="236"/>
                  </a:cubicBezTo>
                  <a:cubicBezTo>
                    <a:pt x="93" y="249"/>
                    <a:pt x="78" y="263"/>
                    <a:pt x="60" y="270"/>
                  </a:cubicBezTo>
                  <a:cubicBezTo>
                    <a:pt x="45" y="276"/>
                    <a:pt x="22" y="280"/>
                    <a:pt x="11" y="264"/>
                  </a:cubicBezTo>
                  <a:cubicBezTo>
                    <a:pt x="0" y="249"/>
                    <a:pt x="18" y="233"/>
                    <a:pt x="28" y="224"/>
                  </a:cubicBezTo>
                  <a:cubicBezTo>
                    <a:pt x="47" y="208"/>
                    <a:pt x="67" y="194"/>
                    <a:pt x="80" y="172"/>
                  </a:cubicBezTo>
                  <a:cubicBezTo>
                    <a:pt x="88" y="158"/>
                    <a:pt x="97" y="142"/>
                    <a:pt x="92" y="126"/>
                  </a:cubicBezTo>
                  <a:cubicBezTo>
                    <a:pt x="87" y="112"/>
                    <a:pt x="81" y="97"/>
                    <a:pt x="69" y="88"/>
                  </a:cubicBezTo>
                  <a:cubicBezTo>
                    <a:pt x="56" y="79"/>
                    <a:pt x="41" y="71"/>
                    <a:pt x="29" y="61"/>
                  </a:cubicBezTo>
                  <a:cubicBezTo>
                    <a:pt x="19" y="53"/>
                    <a:pt x="9" y="39"/>
                    <a:pt x="10" y="26"/>
                  </a:cubicBezTo>
                  <a:cubicBezTo>
                    <a:pt x="11" y="16"/>
                    <a:pt x="18" y="4"/>
                    <a:pt x="28" y="1"/>
                  </a:cubicBezTo>
                </a:path>
              </a:pathLst>
            </a:custGeom>
            <a:solidFill>
              <a:srgbClr val="9B9F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55" name="Freeform 422">
              <a:extLst>
                <a:ext uri="{FF2B5EF4-FFF2-40B4-BE49-F238E27FC236}">
                  <a16:creationId xmlns:a16="http://schemas.microsoft.com/office/drawing/2014/main" id="{5F95CEC6-7874-4F03-9ABA-5C1646F0CB41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6" y="1268"/>
              <a:ext cx="52" cy="98"/>
            </a:xfrm>
            <a:custGeom>
              <a:avLst/>
              <a:gdLst>
                <a:gd name="T0" fmla="*/ 6 w 64"/>
                <a:gd name="T1" fmla="*/ 3 h 114"/>
                <a:gd name="T2" fmla="*/ 27 w 64"/>
                <a:gd name="T3" fmla="*/ 22 h 114"/>
                <a:gd name="T4" fmla="*/ 14 w 64"/>
                <a:gd name="T5" fmla="*/ 59 h 114"/>
                <a:gd name="T6" fmla="*/ 2 w 64"/>
                <a:gd name="T7" fmla="*/ 57 h 114"/>
                <a:gd name="T8" fmla="*/ 5 w 64"/>
                <a:gd name="T9" fmla="*/ 43 h 114"/>
                <a:gd name="T10" fmla="*/ 6 w 64"/>
                <a:gd name="T11" fmla="*/ 25 h 114"/>
                <a:gd name="T12" fmla="*/ 2 w 64"/>
                <a:gd name="T13" fmla="*/ 13 h 114"/>
                <a:gd name="T14" fmla="*/ 5 w 64"/>
                <a:gd name="T15" fmla="*/ 3 h 11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4" h="114">
                  <a:moveTo>
                    <a:pt x="12" y="7"/>
                  </a:moveTo>
                  <a:cubicBezTo>
                    <a:pt x="33" y="0"/>
                    <a:pt x="57" y="22"/>
                    <a:pt x="60" y="41"/>
                  </a:cubicBezTo>
                  <a:cubicBezTo>
                    <a:pt x="64" y="67"/>
                    <a:pt x="56" y="95"/>
                    <a:pt x="32" y="108"/>
                  </a:cubicBezTo>
                  <a:cubicBezTo>
                    <a:pt x="23" y="112"/>
                    <a:pt x="12" y="114"/>
                    <a:pt x="6" y="104"/>
                  </a:cubicBezTo>
                  <a:cubicBezTo>
                    <a:pt x="0" y="95"/>
                    <a:pt x="8" y="87"/>
                    <a:pt x="11" y="79"/>
                  </a:cubicBezTo>
                  <a:cubicBezTo>
                    <a:pt x="15" y="68"/>
                    <a:pt x="17" y="57"/>
                    <a:pt x="12" y="47"/>
                  </a:cubicBezTo>
                  <a:cubicBezTo>
                    <a:pt x="8" y="39"/>
                    <a:pt x="5" y="33"/>
                    <a:pt x="4" y="24"/>
                  </a:cubicBezTo>
                  <a:cubicBezTo>
                    <a:pt x="4" y="17"/>
                    <a:pt x="4" y="11"/>
                    <a:pt x="11" y="7"/>
                  </a:cubicBezTo>
                </a:path>
              </a:pathLst>
            </a:custGeom>
            <a:solidFill>
              <a:srgbClr val="9B9F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56" name="Freeform 423">
              <a:extLst>
                <a:ext uri="{FF2B5EF4-FFF2-40B4-BE49-F238E27FC236}">
                  <a16:creationId xmlns:a16="http://schemas.microsoft.com/office/drawing/2014/main" id="{3D8BC856-0E3D-4CE8-ADAC-D256A755FDE7}"/>
                </a:ext>
              </a:extLst>
            </p:cNvPr>
            <p:cNvSpPr>
              <a:spLocks/>
            </p:cNvSpPr>
            <p:nvPr/>
          </p:nvSpPr>
          <p:spPr bwMode="auto">
            <a:xfrm>
              <a:off x="5001" y="1279"/>
              <a:ext cx="57" cy="51"/>
            </a:xfrm>
            <a:custGeom>
              <a:avLst/>
              <a:gdLst>
                <a:gd name="T0" fmla="*/ 24 w 71"/>
                <a:gd name="T1" fmla="*/ 30 h 59"/>
                <a:gd name="T2" fmla="*/ 22 w 71"/>
                <a:gd name="T3" fmla="*/ 11 h 59"/>
                <a:gd name="T4" fmla="*/ 17 w 71"/>
                <a:gd name="T5" fmla="*/ 2 h 59"/>
                <a:gd name="T6" fmla="*/ 7 w 71"/>
                <a:gd name="T7" fmla="*/ 7 h 59"/>
                <a:gd name="T8" fmla="*/ 9 w 71"/>
                <a:gd name="T9" fmla="*/ 30 h 59"/>
                <a:gd name="T10" fmla="*/ 19 w 71"/>
                <a:gd name="T11" fmla="*/ 30 h 59"/>
                <a:gd name="T12" fmla="*/ 25 w 71"/>
                <a:gd name="T13" fmla="*/ 30 h 5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1" h="59">
                  <a:moveTo>
                    <a:pt x="57" y="56"/>
                  </a:moveTo>
                  <a:cubicBezTo>
                    <a:pt x="71" y="47"/>
                    <a:pt x="58" y="30"/>
                    <a:pt x="53" y="20"/>
                  </a:cubicBezTo>
                  <a:cubicBezTo>
                    <a:pt x="50" y="14"/>
                    <a:pt x="47" y="5"/>
                    <a:pt x="40" y="2"/>
                  </a:cubicBezTo>
                  <a:cubicBezTo>
                    <a:pt x="32" y="0"/>
                    <a:pt x="22" y="5"/>
                    <a:pt x="18" y="12"/>
                  </a:cubicBezTo>
                  <a:cubicBezTo>
                    <a:pt x="11" y="22"/>
                    <a:pt x="0" y="58"/>
                    <a:pt x="23" y="54"/>
                  </a:cubicBezTo>
                  <a:cubicBezTo>
                    <a:pt x="32" y="52"/>
                    <a:pt x="37" y="54"/>
                    <a:pt x="46" y="56"/>
                  </a:cubicBezTo>
                  <a:cubicBezTo>
                    <a:pt x="52" y="57"/>
                    <a:pt x="57" y="59"/>
                    <a:pt x="61" y="5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57" name="Freeform 424">
              <a:extLst>
                <a:ext uri="{FF2B5EF4-FFF2-40B4-BE49-F238E27FC236}">
                  <a16:creationId xmlns:a16="http://schemas.microsoft.com/office/drawing/2014/main" id="{D332E9ED-B28D-431C-8124-6CC5AF6E80E8}"/>
                </a:ext>
              </a:extLst>
            </p:cNvPr>
            <p:cNvSpPr>
              <a:spLocks/>
            </p:cNvSpPr>
            <p:nvPr/>
          </p:nvSpPr>
          <p:spPr bwMode="auto">
            <a:xfrm>
              <a:off x="4993" y="1264"/>
              <a:ext cx="42" cy="73"/>
            </a:xfrm>
            <a:custGeom>
              <a:avLst/>
              <a:gdLst>
                <a:gd name="T0" fmla="*/ 22 w 52"/>
                <a:gd name="T1" fmla="*/ 1 h 85"/>
                <a:gd name="T2" fmla="*/ 6 w 52"/>
                <a:gd name="T3" fmla="*/ 15 h 85"/>
                <a:gd name="T4" fmla="*/ 2 w 52"/>
                <a:gd name="T5" fmla="*/ 46 h 85"/>
                <a:gd name="T6" fmla="*/ 0 w 52"/>
                <a:gd name="T7" fmla="*/ 33 h 85"/>
                <a:gd name="T8" fmla="*/ 4 w 52"/>
                <a:gd name="T9" fmla="*/ 15 h 85"/>
                <a:gd name="T10" fmla="*/ 12 w 52"/>
                <a:gd name="T11" fmla="*/ 3 h 85"/>
                <a:gd name="T12" fmla="*/ 19 w 52"/>
                <a:gd name="T13" fmla="*/ 0 h 8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2" h="85">
                  <a:moveTo>
                    <a:pt x="52" y="1"/>
                  </a:moveTo>
                  <a:cubicBezTo>
                    <a:pt x="37" y="7"/>
                    <a:pt x="24" y="13"/>
                    <a:pt x="15" y="27"/>
                  </a:cubicBezTo>
                  <a:cubicBezTo>
                    <a:pt x="4" y="45"/>
                    <a:pt x="4" y="66"/>
                    <a:pt x="6" y="85"/>
                  </a:cubicBezTo>
                  <a:cubicBezTo>
                    <a:pt x="3" y="77"/>
                    <a:pt x="1" y="69"/>
                    <a:pt x="0" y="61"/>
                  </a:cubicBezTo>
                  <a:cubicBezTo>
                    <a:pt x="0" y="48"/>
                    <a:pt x="4" y="40"/>
                    <a:pt x="10" y="29"/>
                  </a:cubicBezTo>
                  <a:cubicBezTo>
                    <a:pt x="15" y="21"/>
                    <a:pt x="21" y="13"/>
                    <a:pt x="29" y="7"/>
                  </a:cubicBezTo>
                  <a:cubicBezTo>
                    <a:pt x="34" y="4"/>
                    <a:pt x="41" y="2"/>
                    <a:pt x="46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58" name="Freeform 425">
              <a:extLst>
                <a:ext uri="{FF2B5EF4-FFF2-40B4-BE49-F238E27FC236}">
                  <a16:creationId xmlns:a16="http://schemas.microsoft.com/office/drawing/2014/main" id="{A6331927-E6FA-4BBA-ABE9-B4DEF30021F6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3" y="1204"/>
              <a:ext cx="107" cy="229"/>
            </a:xfrm>
            <a:custGeom>
              <a:avLst/>
              <a:gdLst>
                <a:gd name="T0" fmla="*/ 58 w 132"/>
                <a:gd name="T1" fmla="*/ 2 h 265"/>
                <a:gd name="T2" fmla="*/ 27 w 132"/>
                <a:gd name="T3" fmla="*/ 12 h 265"/>
                <a:gd name="T4" fmla="*/ 5 w 132"/>
                <a:gd name="T5" fmla="*/ 50 h 265"/>
                <a:gd name="T6" fmla="*/ 6 w 132"/>
                <a:gd name="T7" fmla="*/ 108 h 265"/>
                <a:gd name="T8" fmla="*/ 19 w 132"/>
                <a:gd name="T9" fmla="*/ 134 h 265"/>
                <a:gd name="T10" fmla="*/ 37 w 132"/>
                <a:gd name="T11" fmla="*/ 148 h 265"/>
                <a:gd name="T12" fmla="*/ 9 w 132"/>
                <a:gd name="T13" fmla="*/ 89 h 265"/>
                <a:gd name="T14" fmla="*/ 19 w 132"/>
                <a:gd name="T15" fmla="*/ 38 h 265"/>
                <a:gd name="T16" fmla="*/ 40 w 132"/>
                <a:gd name="T17" fmla="*/ 10 h 265"/>
                <a:gd name="T18" fmla="*/ 55 w 132"/>
                <a:gd name="T19" fmla="*/ 0 h 26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32" h="265">
                  <a:moveTo>
                    <a:pt x="132" y="2"/>
                  </a:moveTo>
                  <a:cubicBezTo>
                    <a:pt x="108" y="2"/>
                    <a:pt x="82" y="8"/>
                    <a:pt x="62" y="21"/>
                  </a:cubicBezTo>
                  <a:cubicBezTo>
                    <a:pt x="36" y="36"/>
                    <a:pt x="21" y="61"/>
                    <a:pt x="12" y="89"/>
                  </a:cubicBezTo>
                  <a:cubicBezTo>
                    <a:pt x="0" y="122"/>
                    <a:pt x="0" y="161"/>
                    <a:pt x="15" y="194"/>
                  </a:cubicBezTo>
                  <a:cubicBezTo>
                    <a:pt x="23" y="211"/>
                    <a:pt x="33" y="227"/>
                    <a:pt x="46" y="240"/>
                  </a:cubicBezTo>
                  <a:cubicBezTo>
                    <a:pt x="58" y="253"/>
                    <a:pt x="70" y="259"/>
                    <a:pt x="86" y="265"/>
                  </a:cubicBezTo>
                  <a:cubicBezTo>
                    <a:pt x="52" y="238"/>
                    <a:pt x="23" y="207"/>
                    <a:pt x="20" y="160"/>
                  </a:cubicBezTo>
                  <a:cubicBezTo>
                    <a:pt x="18" y="129"/>
                    <a:pt x="27" y="94"/>
                    <a:pt x="44" y="68"/>
                  </a:cubicBezTo>
                  <a:cubicBezTo>
                    <a:pt x="57" y="49"/>
                    <a:pt x="74" y="33"/>
                    <a:pt x="91" y="19"/>
                  </a:cubicBezTo>
                  <a:cubicBezTo>
                    <a:pt x="101" y="11"/>
                    <a:pt x="115" y="0"/>
                    <a:pt x="12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59" name="Freeform 426">
              <a:extLst>
                <a:ext uri="{FF2B5EF4-FFF2-40B4-BE49-F238E27FC236}">
                  <a16:creationId xmlns:a16="http://schemas.microsoft.com/office/drawing/2014/main" id="{0565F5BF-7891-4463-9C57-CCAA78664C59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6" y="797"/>
              <a:ext cx="752" cy="924"/>
            </a:xfrm>
            <a:custGeom>
              <a:avLst/>
              <a:gdLst>
                <a:gd name="T0" fmla="*/ 258 w 931"/>
                <a:gd name="T1" fmla="*/ 90 h 1073"/>
                <a:gd name="T2" fmla="*/ 258 w 931"/>
                <a:gd name="T3" fmla="*/ 79 h 1073"/>
                <a:gd name="T4" fmla="*/ 197 w 931"/>
                <a:gd name="T5" fmla="*/ 0 h 1073"/>
                <a:gd name="T6" fmla="*/ 136 w 931"/>
                <a:gd name="T7" fmla="*/ 79 h 1073"/>
                <a:gd name="T8" fmla="*/ 136 w 931"/>
                <a:gd name="T9" fmla="*/ 90 h 1073"/>
                <a:gd name="T10" fmla="*/ 0 w 931"/>
                <a:gd name="T11" fmla="*/ 334 h 1073"/>
                <a:gd name="T12" fmla="*/ 199 w 931"/>
                <a:gd name="T13" fmla="*/ 590 h 1073"/>
                <a:gd name="T14" fmla="*/ 396 w 931"/>
                <a:gd name="T15" fmla="*/ 334 h 1073"/>
                <a:gd name="T16" fmla="*/ 258 w 931"/>
                <a:gd name="T17" fmla="*/ 90 h 107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31" h="1073">
                  <a:moveTo>
                    <a:pt x="607" y="164"/>
                  </a:moveTo>
                  <a:cubicBezTo>
                    <a:pt x="607" y="157"/>
                    <a:pt x="607" y="150"/>
                    <a:pt x="607" y="144"/>
                  </a:cubicBezTo>
                  <a:cubicBezTo>
                    <a:pt x="607" y="65"/>
                    <a:pt x="543" y="0"/>
                    <a:pt x="463" y="0"/>
                  </a:cubicBezTo>
                  <a:cubicBezTo>
                    <a:pt x="384" y="0"/>
                    <a:pt x="320" y="65"/>
                    <a:pt x="320" y="144"/>
                  </a:cubicBezTo>
                  <a:cubicBezTo>
                    <a:pt x="320" y="151"/>
                    <a:pt x="320" y="158"/>
                    <a:pt x="320" y="165"/>
                  </a:cubicBezTo>
                  <a:cubicBezTo>
                    <a:pt x="135" y="226"/>
                    <a:pt x="0" y="401"/>
                    <a:pt x="0" y="607"/>
                  </a:cubicBezTo>
                  <a:cubicBezTo>
                    <a:pt x="0" y="864"/>
                    <a:pt x="209" y="1073"/>
                    <a:pt x="466" y="1073"/>
                  </a:cubicBezTo>
                  <a:cubicBezTo>
                    <a:pt x="723" y="1073"/>
                    <a:pt x="931" y="864"/>
                    <a:pt x="931" y="607"/>
                  </a:cubicBezTo>
                  <a:cubicBezTo>
                    <a:pt x="931" y="399"/>
                    <a:pt x="795" y="223"/>
                    <a:pt x="607" y="164"/>
                  </a:cubicBezTo>
                  <a:close/>
                </a:path>
              </a:pathLst>
            </a:custGeom>
            <a:noFill/>
            <a:ln w="6350" cap="rnd">
              <a:solidFill>
                <a:srgbClr val="494E4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60" name="Freeform 427">
              <a:extLst>
                <a:ext uri="{FF2B5EF4-FFF2-40B4-BE49-F238E27FC236}">
                  <a16:creationId xmlns:a16="http://schemas.microsoft.com/office/drawing/2014/main" id="{0A5A111D-689B-46A4-ADB1-80BC9C56ED26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3" y="911"/>
              <a:ext cx="162" cy="25"/>
            </a:xfrm>
            <a:custGeom>
              <a:avLst/>
              <a:gdLst>
                <a:gd name="T0" fmla="*/ 0 w 201"/>
                <a:gd name="T1" fmla="*/ 16 h 29"/>
                <a:gd name="T2" fmla="*/ 85 w 201"/>
                <a:gd name="T3" fmla="*/ 8 h 2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1" h="29">
                  <a:moveTo>
                    <a:pt x="0" y="29"/>
                  </a:moveTo>
                  <a:cubicBezTo>
                    <a:pt x="0" y="29"/>
                    <a:pt x="83" y="0"/>
                    <a:pt x="201" y="14"/>
                  </a:cubicBezTo>
                </a:path>
              </a:pathLst>
            </a:custGeom>
            <a:noFill/>
            <a:ln w="6350" cap="rnd">
              <a:solidFill>
                <a:srgbClr val="494E4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61" name="Freeform 428">
              <a:extLst>
                <a:ext uri="{FF2B5EF4-FFF2-40B4-BE49-F238E27FC236}">
                  <a16:creationId xmlns:a16="http://schemas.microsoft.com/office/drawing/2014/main" id="{64FFC099-6E42-4122-9BFA-6AA96AC4AABF}"/>
                </a:ext>
              </a:extLst>
            </p:cNvPr>
            <p:cNvSpPr>
              <a:spLocks/>
            </p:cNvSpPr>
            <p:nvPr/>
          </p:nvSpPr>
          <p:spPr bwMode="auto">
            <a:xfrm>
              <a:off x="5073" y="1251"/>
              <a:ext cx="65" cy="153"/>
            </a:xfrm>
            <a:custGeom>
              <a:avLst/>
              <a:gdLst>
                <a:gd name="T0" fmla="*/ 2 w 80"/>
                <a:gd name="T1" fmla="*/ 0 h 177"/>
                <a:gd name="T2" fmla="*/ 8 w 80"/>
                <a:gd name="T3" fmla="*/ 7 h 177"/>
                <a:gd name="T4" fmla="*/ 16 w 80"/>
                <a:gd name="T5" fmla="*/ 19 h 177"/>
                <a:gd name="T6" fmla="*/ 20 w 80"/>
                <a:gd name="T7" fmla="*/ 43 h 177"/>
                <a:gd name="T8" fmla="*/ 13 w 80"/>
                <a:gd name="T9" fmla="*/ 69 h 177"/>
                <a:gd name="T10" fmla="*/ 2 w 80"/>
                <a:gd name="T11" fmla="*/ 92 h 177"/>
                <a:gd name="T12" fmla="*/ 5 w 80"/>
                <a:gd name="T13" fmla="*/ 98 h 177"/>
                <a:gd name="T14" fmla="*/ 20 w 80"/>
                <a:gd name="T15" fmla="*/ 86 h 177"/>
                <a:gd name="T16" fmla="*/ 33 w 80"/>
                <a:gd name="T17" fmla="*/ 53 h 177"/>
                <a:gd name="T18" fmla="*/ 12 w 80"/>
                <a:gd name="T19" fmla="*/ 3 h 177"/>
                <a:gd name="T20" fmla="*/ 2 w 80"/>
                <a:gd name="T21" fmla="*/ 0 h 17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80" h="177">
                  <a:moveTo>
                    <a:pt x="2" y="0"/>
                  </a:moveTo>
                  <a:cubicBezTo>
                    <a:pt x="6" y="4"/>
                    <a:pt x="14" y="7"/>
                    <a:pt x="19" y="12"/>
                  </a:cubicBezTo>
                  <a:cubicBezTo>
                    <a:pt x="26" y="18"/>
                    <a:pt x="31" y="25"/>
                    <a:pt x="36" y="33"/>
                  </a:cubicBezTo>
                  <a:cubicBezTo>
                    <a:pt x="44" y="47"/>
                    <a:pt x="48" y="62"/>
                    <a:pt x="47" y="78"/>
                  </a:cubicBezTo>
                  <a:cubicBezTo>
                    <a:pt x="45" y="94"/>
                    <a:pt x="38" y="109"/>
                    <a:pt x="31" y="123"/>
                  </a:cubicBezTo>
                  <a:cubicBezTo>
                    <a:pt x="24" y="139"/>
                    <a:pt x="8" y="151"/>
                    <a:pt x="2" y="167"/>
                  </a:cubicBezTo>
                  <a:cubicBezTo>
                    <a:pt x="0" y="175"/>
                    <a:pt x="3" y="177"/>
                    <a:pt x="10" y="175"/>
                  </a:cubicBezTo>
                  <a:cubicBezTo>
                    <a:pt x="22" y="172"/>
                    <a:pt x="36" y="162"/>
                    <a:pt x="45" y="154"/>
                  </a:cubicBezTo>
                  <a:cubicBezTo>
                    <a:pt x="61" y="136"/>
                    <a:pt x="74" y="119"/>
                    <a:pt x="76" y="95"/>
                  </a:cubicBezTo>
                  <a:cubicBezTo>
                    <a:pt x="80" y="58"/>
                    <a:pt x="64" y="19"/>
                    <a:pt x="27" y="6"/>
                  </a:cubicBezTo>
                  <a:cubicBezTo>
                    <a:pt x="19" y="4"/>
                    <a:pt x="11" y="3"/>
                    <a:pt x="2" y="0"/>
                  </a:cubicBezTo>
                </a:path>
              </a:pathLst>
            </a:custGeom>
            <a:solidFill>
              <a:srgbClr val="8082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62" name="Freeform 429">
              <a:extLst>
                <a:ext uri="{FF2B5EF4-FFF2-40B4-BE49-F238E27FC236}">
                  <a16:creationId xmlns:a16="http://schemas.microsoft.com/office/drawing/2014/main" id="{9C485EFA-A177-4674-8B0B-4D73731639A0}"/>
                </a:ext>
              </a:extLst>
            </p:cNvPr>
            <p:cNvSpPr>
              <a:spLocks/>
            </p:cNvSpPr>
            <p:nvPr/>
          </p:nvSpPr>
          <p:spPr bwMode="auto">
            <a:xfrm>
              <a:off x="5070" y="1281"/>
              <a:ext cx="22" cy="76"/>
            </a:xfrm>
            <a:custGeom>
              <a:avLst/>
              <a:gdLst>
                <a:gd name="T0" fmla="*/ 2 w 28"/>
                <a:gd name="T1" fmla="*/ 1 h 88"/>
                <a:gd name="T2" fmla="*/ 2 w 28"/>
                <a:gd name="T3" fmla="*/ 0 h 88"/>
                <a:gd name="T4" fmla="*/ 10 w 28"/>
                <a:gd name="T5" fmla="*/ 22 h 88"/>
                <a:gd name="T6" fmla="*/ 8 w 28"/>
                <a:gd name="T7" fmla="*/ 37 h 88"/>
                <a:gd name="T8" fmla="*/ 0 w 28"/>
                <a:gd name="T9" fmla="*/ 47 h 88"/>
                <a:gd name="T10" fmla="*/ 5 w 28"/>
                <a:gd name="T11" fmla="*/ 39 h 88"/>
                <a:gd name="T12" fmla="*/ 9 w 28"/>
                <a:gd name="T13" fmla="*/ 26 h 88"/>
                <a:gd name="T14" fmla="*/ 9 w 28"/>
                <a:gd name="T15" fmla="*/ 10 h 88"/>
                <a:gd name="T16" fmla="*/ 6 w 28"/>
                <a:gd name="T17" fmla="*/ 3 h 88"/>
                <a:gd name="T18" fmla="*/ 4 w 28"/>
                <a:gd name="T19" fmla="*/ 1 h 8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8" h="88">
                  <a:moveTo>
                    <a:pt x="2" y="1"/>
                  </a:moveTo>
                  <a:cubicBezTo>
                    <a:pt x="2" y="0"/>
                    <a:pt x="2" y="0"/>
                    <a:pt x="3" y="0"/>
                  </a:cubicBezTo>
                  <a:cubicBezTo>
                    <a:pt x="21" y="6"/>
                    <a:pt x="28" y="23"/>
                    <a:pt x="28" y="41"/>
                  </a:cubicBezTo>
                  <a:cubicBezTo>
                    <a:pt x="27" y="50"/>
                    <a:pt x="25" y="58"/>
                    <a:pt x="21" y="67"/>
                  </a:cubicBezTo>
                  <a:cubicBezTo>
                    <a:pt x="18" y="75"/>
                    <a:pt x="10" y="88"/>
                    <a:pt x="0" y="85"/>
                  </a:cubicBezTo>
                  <a:cubicBezTo>
                    <a:pt x="1" y="80"/>
                    <a:pt x="8" y="74"/>
                    <a:pt x="11" y="70"/>
                  </a:cubicBezTo>
                  <a:cubicBezTo>
                    <a:pt x="17" y="62"/>
                    <a:pt x="20" y="56"/>
                    <a:pt x="23" y="46"/>
                  </a:cubicBezTo>
                  <a:cubicBezTo>
                    <a:pt x="24" y="37"/>
                    <a:pt x="26" y="27"/>
                    <a:pt x="23" y="18"/>
                  </a:cubicBezTo>
                  <a:cubicBezTo>
                    <a:pt x="21" y="13"/>
                    <a:pt x="19" y="10"/>
                    <a:pt x="16" y="7"/>
                  </a:cubicBezTo>
                  <a:cubicBezTo>
                    <a:pt x="14" y="5"/>
                    <a:pt x="11" y="4"/>
                    <a:pt x="10" y="1"/>
                  </a:cubicBezTo>
                </a:path>
              </a:pathLst>
            </a:custGeom>
            <a:solidFill>
              <a:srgbClr val="8082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63" name="Freeform 430">
              <a:extLst>
                <a:ext uri="{FF2B5EF4-FFF2-40B4-BE49-F238E27FC236}">
                  <a16:creationId xmlns:a16="http://schemas.microsoft.com/office/drawing/2014/main" id="{9D1B3F3E-8B51-4655-BCEF-BE8DDC4555AC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5" y="1309"/>
              <a:ext cx="19" cy="50"/>
            </a:xfrm>
            <a:custGeom>
              <a:avLst/>
              <a:gdLst>
                <a:gd name="T0" fmla="*/ 3 w 24"/>
                <a:gd name="T1" fmla="*/ 0 h 58"/>
                <a:gd name="T2" fmla="*/ 3 w 24"/>
                <a:gd name="T3" fmla="*/ 5 h 58"/>
                <a:gd name="T4" fmla="*/ 4 w 24"/>
                <a:gd name="T5" fmla="*/ 16 h 58"/>
                <a:gd name="T6" fmla="*/ 10 w 24"/>
                <a:gd name="T7" fmla="*/ 32 h 58"/>
                <a:gd name="T8" fmla="*/ 2 w 24"/>
                <a:gd name="T9" fmla="*/ 0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58">
                  <a:moveTo>
                    <a:pt x="7" y="0"/>
                  </a:moveTo>
                  <a:cubicBezTo>
                    <a:pt x="8" y="3"/>
                    <a:pt x="7" y="6"/>
                    <a:pt x="7" y="9"/>
                  </a:cubicBezTo>
                  <a:cubicBezTo>
                    <a:pt x="6" y="17"/>
                    <a:pt x="7" y="23"/>
                    <a:pt x="9" y="30"/>
                  </a:cubicBezTo>
                  <a:cubicBezTo>
                    <a:pt x="12" y="39"/>
                    <a:pt x="17" y="52"/>
                    <a:pt x="24" y="58"/>
                  </a:cubicBezTo>
                  <a:cubicBezTo>
                    <a:pt x="4" y="49"/>
                    <a:pt x="0" y="18"/>
                    <a:pt x="5" y="0"/>
                  </a:cubicBezTo>
                </a:path>
              </a:pathLst>
            </a:custGeom>
            <a:solidFill>
              <a:srgbClr val="8082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64" name="Oval 431">
              <a:extLst>
                <a:ext uri="{FF2B5EF4-FFF2-40B4-BE49-F238E27FC236}">
                  <a16:creationId xmlns:a16="http://schemas.microsoft.com/office/drawing/2014/main" id="{5DFD38F9-3330-4F4A-83A8-F4E9093294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94" y="1305"/>
              <a:ext cx="13" cy="1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7765" name="Oval 432">
              <a:extLst>
                <a:ext uri="{FF2B5EF4-FFF2-40B4-BE49-F238E27FC236}">
                  <a16:creationId xmlns:a16="http://schemas.microsoft.com/office/drawing/2014/main" id="{DA8676E3-2348-4186-9A31-54CEBB6A72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97" y="1327"/>
              <a:ext cx="11" cy="1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7766" name="Oval 433">
              <a:extLst>
                <a:ext uri="{FF2B5EF4-FFF2-40B4-BE49-F238E27FC236}">
                  <a16:creationId xmlns:a16="http://schemas.microsoft.com/office/drawing/2014/main" id="{12AF87E4-2B01-4DBF-8629-B11380A931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8" y="1277"/>
              <a:ext cx="15" cy="1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7767" name="Oval 434">
              <a:extLst>
                <a:ext uri="{FF2B5EF4-FFF2-40B4-BE49-F238E27FC236}">
                  <a16:creationId xmlns:a16="http://schemas.microsoft.com/office/drawing/2014/main" id="{72119ABB-A8EF-401C-9890-34B02AFC26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6" y="1300"/>
              <a:ext cx="11" cy="1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  <p:grpSp>
        <p:nvGrpSpPr>
          <p:cNvPr id="17426" name="Group 435">
            <a:extLst>
              <a:ext uri="{FF2B5EF4-FFF2-40B4-BE49-F238E27FC236}">
                <a16:creationId xmlns:a16="http://schemas.microsoft.com/office/drawing/2014/main" id="{2CD3FF04-6A0E-4D7D-857B-F4D2E252E1D4}"/>
              </a:ext>
            </a:extLst>
          </p:cNvPr>
          <p:cNvGrpSpPr>
            <a:grpSpLocks/>
          </p:cNvGrpSpPr>
          <p:nvPr/>
        </p:nvGrpSpPr>
        <p:grpSpPr bwMode="auto">
          <a:xfrm>
            <a:off x="2236788" y="3863975"/>
            <a:ext cx="90487" cy="109538"/>
            <a:chOff x="4676" y="797"/>
            <a:chExt cx="752" cy="924"/>
          </a:xfrm>
        </p:grpSpPr>
        <p:sp>
          <p:nvSpPr>
            <p:cNvPr id="17722" name="Freeform 436">
              <a:extLst>
                <a:ext uri="{FF2B5EF4-FFF2-40B4-BE49-F238E27FC236}">
                  <a16:creationId xmlns:a16="http://schemas.microsoft.com/office/drawing/2014/main" id="{9B3789B9-F3FC-40F5-8C6B-AE21669AB70B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5" y="797"/>
              <a:ext cx="232" cy="248"/>
            </a:xfrm>
            <a:custGeom>
              <a:avLst/>
              <a:gdLst>
                <a:gd name="T0" fmla="*/ 123 w 287"/>
                <a:gd name="T1" fmla="*/ 79 h 288"/>
                <a:gd name="T2" fmla="*/ 61 w 287"/>
                <a:gd name="T3" fmla="*/ 158 h 288"/>
                <a:gd name="T4" fmla="*/ 0 w 287"/>
                <a:gd name="T5" fmla="*/ 79 h 288"/>
                <a:gd name="T6" fmla="*/ 61 w 287"/>
                <a:gd name="T7" fmla="*/ 0 h 288"/>
                <a:gd name="T8" fmla="*/ 123 w 287"/>
                <a:gd name="T9" fmla="*/ 79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7" h="288">
                  <a:moveTo>
                    <a:pt x="287" y="144"/>
                  </a:moveTo>
                  <a:cubicBezTo>
                    <a:pt x="287" y="223"/>
                    <a:pt x="281" y="286"/>
                    <a:pt x="143" y="287"/>
                  </a:cubicBezTo>
                  <a:cubicBezTo>
                    <a:pt x="27" y="288"/>
                    <a:pt x="0" y="223"/>
                    <a:pt x="0" y="144"/>
                  </a:cubicBezTo>
                  <a:cubicBezTo>
                    <a:pt x="0" y="64"/>
                    <a:pt x="64" y="0"/>
                    <a:pt x="143" y="0"/>
                  </a:cubicBezTo>
                  <a:cubicBezTo>
                    <a:pt x="223" y="0"/>
                    <a:pt x="287" y="64"/>
                    <a:pt x="287" y="144"/>
                  </a:cubicBezTo>
                  <a:close/>
                </a:path>
              </a:pathLst>
            </a:custGeom>
            <a:solidFill>
              <a:srgbClr val="F2F1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23" name="Freeform 437">
              <a:extLst>
                <a:ext uri="{FF2B5EF4-FFF2-40B4-BE49-F238E27FC236}">
                  <a16:creationId xmlns:a16="http://schemas.microsoft.com/office/drawing/2014/main" id="{5213798E-A646-4639-ADC6-5D86553D6AE3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5" y="803"/>
              <a:ext cx="211" cy="153"/>
            </a:xfrm>
            <a:custGeom>
              <a:avLst/>
              <a:gdLst>
                <a:gd name="T0" fmla="*/ 2 w 261"/>
                <a:gd name="T1" fmla="*/ 79 h 178"/>
                <a:gd name="T2" fmla="*/ 57 w 261"/>
                <a:gd name="T3" fmla="*/ 8 h 178"/>
                <a:gd name="T4" fmla="*/ 112 w 261"/>
                <a:gd name="T5" fmla="*/ 63 h 178"/>
                <a:gd name="T6" fmla="*/ 57 w 261"/>
                <a:gd name="T7" fmla="*/ 0 h 178"/>
                <a:gd name="T8" fmla="*/ 0 w 261"/>
                <a:gd name="T9" fmla="*/ 71 h 178"/>
                <a:gd name="T10" fmla="*/ 2 w 261"/>
                <a:gd name="T11" fmla="*/ 97 h 178"/>
                <a:gd name="T12" fmla="*/ 2 w 261"/>
                <a:gd name="T13" fmla="*/ 79 h 17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61" h="178">
                  <a:moveTo>
                    <a:pt x="3" y="145"/>
                  </a:moveTo>
                  <a:cubicBezTo>
                    <a:pt x="3" y="73"/>
                    <a:pt x="61" y="15"/>
                    <a:pt x="134" y="15"/>
                  </a:cubicBezTo>
                  <a:cubicBezTo>
                    <a:pt x="196" y="15"/>
                    <a:pt x="247" y="57"/>
                    <a:pt x="261" y="115"/>
                  </a:cubicBezTo>
                  <a:cubicBezTo>
                    <a:pt x="253" y="50"/>
                    <a:pt x="198" y="0"/>
                    <a:pt x="131" y="0"/>
                  </a:cubicBezTo>
                  <a:cubicBezTo>
                    <a:pt x="59" y="0"/>
                    <a:pt x="0" y="59"/>
                    <a:pt x="0" y="131"/>
                  </a:cubicBezTo>
                  <a:cubicBezTo>
                    <a:pt x="0" y="147"/>
                    <a:pt x="1" y="163"/>
                    <a:pt x="5" y="178"/>
                  </a:cubicBezTo>
                  <a:cubicBezTo>
                    <a:pt x="3" y="167"/>
                    <a:pt x="3" y="157"/>
                    <a:pt x="3" y="14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24" name="Oval 438">
              <a:extLst>
                <a:ext uri="{FF2B5EF4-FFF2-40B4-BE49-F238E27FC236}">
                  <a16:creationId xmlns:a16="http://schemas.microsoft.com/office/drawing/2014/main" id="{46DD5E7A-680E-422E-A826-D97375DB62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77" y="919"/>
              <a:ext cx="751" cy="802"/>
            </a:xfrm>
            <a:prstGeom prst="ellipse">
              <a:avLst/>
            </a:prstGeom>
            <a:solidFill>
              <a:srgbClr val="E7E6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7725" name="Oval 439">
              <a:extLst>
                <a:ext uri="{FF2B5EF4-FFF2-40B4-BE49-F238E27FC236}">
                  <a16:creationId xmlns:a16="http://schemas.microsoft.com/office/drawing/2014/main" id="{49693090-DF83-4DCB-9313-470710FC9C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01" y="945"/>
              <a:ext cx="701" cy="747"/>
            </a:xfrm>
            <a:prstGeom prst="ellipse">
              <a:avLst/>
            </a:prstGeom>
            <a:solidFill>
              <a:srgbClr val="F2F1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7726" name="Freeform 440">
              <a:extLst>
                <a:ext uri="{FF2B5EF4-FFF2-40B4-BE49-F238E27FC236}">
                  <a16:creationId xmlns:a16="http://schemas.microsoft.com/office/drawing/2014/main" id="{848D5071-E3BC-46AA-A94B-F5A4F355E89C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3" y="945"/>
              <a:ext cx="364" cy="747"/>
            </a:xfrm>
            <a:custGeom>
              <a:avLst/>
              <a:gdLst>
                <a:gd name="T0" fmla="*/ 14 w 450"/>
                <a:gd name="T1" fmla="*/ 239 h 867"/>
                <a:gd name="T2" fmla="*/ 193 w 450"/>
                <a:gd name="T3" fmla="*/ 0 h 867"/>
                <a:gd name="T4" fmla="*/ 186 w 450"/>
                <a:gd name="T5" fmla="*/ 0 h 867"/>
                <a:gd name="T6" fmla="*/ 0 w 450"/>
                <a:gd name="T7" fmla="*/ 239 h 867"/>
                <a:gd name="T8" fmla="*/ 186 w 450"/>
                <a:gd name="T9" fmla="*/ 478 h 867"/>
                <a:gd name="T10" fmla="*/ 193 w 450"/>
                <a:gd name="T11" fmla="*/ 477 h 867"/>
                <a:gd name="T12" fmla="*/ 14 w 450"/>
                <a:gd name="T13" fmla="*/ 239 h 86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50" h="867">
                  <a:moveTo>
                    <a:pt x="32" y="433"/>
                  </a:moveTo>
                  <a:cubicBezTo>
                    <a:pt x="32" y="199"/>
                    <a:pt x="218" y="9"/>
                    <a:pt x="450" y="0"/>
                  </a:cubicBezTo>
                  <a:cubicBezTo>
                    <a:pt x="444" y="0"/>
                    <a:pt x="439" y="0"/>
                    <a:pt x="434" y="0"/>
                  </a:cubicBezTo>
                  <a:cubicBezTo>
                    <a:pt x="194" y="0"/>
                    <a:pt x="0" y="194"/>
                    <a:pt x="0" y="433"/>
                  </a:cubicBezTo>
                  <a:cubicBezTo>
                    <a:pt x="0" y="673"/>
                    <a:pt x="194" y="867"/>
                    <a:pt x="434" y="867"/>
                  </a:cubicBezTo>
                  <a:cubicBezTo>
                    <a:pt x="439" y="867"/>
                    <a:pt x="444" y="866"/>
                    <a:pt x="450" y="866"/>
                  </a:cubicBezTo>
                  <a:cubicBezTo>
                    <a:pt x="218" y="858"/>
                    <a:pt x="32" y="667"/>
                    <a:pt x="32" y="43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27" name="Oval 441">
              <a:extLst>
                <a:ext uri="{FF2B5EF4-FFF2-40B4-BE49-F238E27FC236}">
                  <a16:creationId xmlns:a16="http://schemas.microsoft.com/office/drawing/2014/main" id="{A08BD42D-813C-4560-B93C-57D9E05ADA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9" y="1188"/>
              <a:ext cx="247" cy="264"/>
            </a:xfrm>
            <a:prstGeom prst="ellipse">
              <a:avLst/>
            </a:prstGeom>
            <a:solidFill>
              <a:srgbClr val="CCCC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7728" name="Oval 442">
              <a:extLst>
                <a:ext uri="{FF2B5EF4-FFF2-40B4-BE49-F238E27FC236}">
                  <a16:creationId xmlns:a16="http://schemas.microsoft.com/office/drawing/2014/main" id="{784028F4-6A19-46DB-9495-2A30A9B7D3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30" y="1188"/>
              <a:ext cx="246" cy="264"/>
            </a:xfrm>
            <a:prstGeom prst="ellipse">
              <a:avLst/>
            </a:prstGeom>
            <a:noFill/>
            <a:ln w="6350" cap="rnd">
              <a:solidFill>
                <a:srgbClr val="494E4E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7729" name="Oval 443">
              <a:extLst>
                <a:ext uri="{FF2B5EF4-FFF2-40B4-BE49-F238E27FC236}">
                  <a16:creationId xmlns:a16="http://schemas.microsoft.com/office/drawing/2014/main" id="{6EF1D7EA-65D0-4CF6-BFBD-4C268A040B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01" y="1265"/>
              <a:ext cx="104" cy="110"/>
            </a:xfrm>
            <a:prstGeom prst="ellipse">
              <a:avLst/>
            </a:prstGeom>
            <a:solidFill>
              <a:srgbClr val="D9D9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7730" name="Oval 444">
              <a:extLst>
                <a:ext uri="{FF2B5EF4-FFF2-40B4-BE49-F238E27FC236}">
                  <a16:creationId xmlns:a16="http://schemas.microsoft.com/office/drawing/2014/main" id="{7E72B01A-CA24-4EDF-A249-1F787827FE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01" y="1265"/>
              <a:ext cx="104" cy="109"/>
            </a:xfrm>
            <a:prstGeom prst="ellipse">
              <a:avLst/>
            </a:prstGeom>
            <a:noFill/>
            <a:ln w="6350" cap="rnd">
              <a:solidFill>
                <a:srgbClr val="494E4E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7731" name="Freeform 445">
              <a:extLst>
                <a:ext uri="{FF2B5EF4-FFF2-40B4-BE49-F238E27FC236}">
                  <a16:creationId xmlns:a16="http://schemas.microsoft.com/office/drawing/2014/main" id="{D2844151-4785-4654-BB11-0FF9DD4FAA50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8" y="1200"/>
              <a:ext cx="118" cy="241"/>
            </a:xfrm>
            <a:custGeom>
              <a:avLst/>
              <a:gdLst>
                <a:gd name="T0" fmla="*/ 15 w 146"/>
                <a:gd name="T1" fmla="*/ 0 h 280"/>
                <a:gd name="T2" fmla="*/ 37 w 146"/>
                <a:gd name="T3" fmla="*/ 12 h 280"/>
                <a:gd name="T4" fmla="*/ 53 w 146"/>
                <a:gd name="T5" fmla="*/ 29 h 280"/>
                <a:gd name="T6" fmla="*/ 60 w 146"/>
                <a:gd name="T7" fmla="*/ 50 h 280"/>
                <a:gd name="T8" fmla="*/ 57 w 146"/>
                <a:gd name="T9" fmla="*/ 104 h 280"/>
                <a:gd name="T10" fmla="*/ 46 w 146"/>
                <a:gd name="T11" fmla="*/ 130 h 280"/>
                <a:gd name="T12" fmla="*/ 26 w 146"/>
                <a:gd name="T13" fmla="*/ 148 h 280"/>
                <a:gd name="T14" fmla="*/ 5 w 146"/>
                <a:gd name="T15" fmla="*/ 145 h 280"/>
                <a:gd name="T16" fmla="*/ 12 w 146"/>
                <a:gd name="T17" fmla="*/ 123 h 280"/>
                <a:gd name="T18" fmla="*/ 35 w 146"/>
                <a:gd name="T19" fmla="*/ 94 h 280"/>
                <a:gd name="T20" fmla="*/ 39 w 146"/>
                <a:gd name="T21" fmla="*/ 69 h 280"/>
                <a:gd name="T22" fmla="*/ 29 w 146"/>
                <a:gd name="T23" fmla="*/ 48 h 280"/>
                <a:gd name="T24" fmla="*/ 12 w 146"/>
                <a:gd name="T25" fmla="*/ 34 h 280"/>
                <a:gd name="T26" fmla="*/ 4 w 146"/>
                <a:gd name="T27" fmla="*/ 14 h 280"/>
                <a:gd name="T28" fmla="*/ 12 w 146"/>
                <a:gd name="T29" fmla="*/ 1 h 28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46" h="280">
                  <a:moveTo>
                    <a:pt x="33" y="0"/>
                  </a:moveTo>
                  <a:cubicBezTo>
                    <a:pt x="52" y="3"/>
                    <a:pt x="71" y="12"/>
                    <a:pt x="87" y="22"/>
                  </a:cubicBezTo>
                  <a:cubicBezTo>
                    <a:pt x="102" y="30"/>
                    <a:pt x="115" y="38"/>
                    <a:pt x="124" y="52"/>
                  </a:cubicBezTo>
                  <a:cubicBezTo>
                    <a:pt x="132" y="64"/>
                    <a:pt x="138" y="77"/>
                    <a:pt x="141" y="91"/>
                  </a:cubicBezTo>
                  <a:cubicBezTo>
                    <a:pt x="146" y="123"/>
                    <a:pt x="142" y="159"/>
                    <a:pt x="132" y="190"/>
                  </a:cubicBezTo>
                  <a:cubicBezTo>
                    <a:pt x="127" y="205"/>
                    <a:pt x="118" y="225"/>
                    <a:pt x="106" y="236"/>
                  </a:cubicBezTo>
                  <a:cubicBezTo>
                    <a:pt x="93" y="249"/>
                    <a:pt x="78" y="263"/>
                    <a:pt x="60" y="270"/>
                  </a:cubicBezTo>
                  <a:cubicBezTo>
                    <a:pt x="45" y="276"/>
                    <a:pt x="22" y="280"/>
                    <a:pt x="11" y="264"/>
                  </a:cubicBezTo>
                  <a:cubicBezTo>
                    <a:pt x="0" y="249"/>
                    <a:pt x="18" y="233"/>
                    <a:pt x="28" y="224"/>
                  </a:cubicBezTo>
                  <a:cubicBezTo>
                    <a:pt x="47" y="208"/>
                    <a:pt x="67" y="194"/>
                    <a:pt x="80" y="172"/>
                  </a:cubicBezTo>
                  <a:cubicBezTo>
                    <a:pt x="88" y="158"/>
                    <a:pt x="97" y="142"/>
                    <a:pt x="92" y="126"/>
                  </a:cubicBezTo>
                  <a:cubicBezTo>
                    <a:pt x="87" y="112"/>
                    <a:pt x="81" y="97"/>
                    <a:pt x="69" y="88"/>
                  </a:cubicBezTo>
                  <a:cubicBezTo>
                    <a:pt x="56" y="79"/>
                    <a:pt x="41" y="71"/>
                    <a:pt x="29" y="61"/>
                  </a:cubicBezTo>
                  <a:cubicBezTo>
                    <a:pt x="19" y="53"/>
                    <a:pt x="9" y="39"/>
                    <a:pt x="10" y="26"/>
                  </a:cubicBezTo>
                  <a:cubicBezTo>
                    <a:pt x="11" y="16"/>
                    <a:pt x="18" y="4"/>
                    <a:pt x="28" y="1"/>
                  </a:cubicBezTo>
                </a:path>
              </a:pathLst>
            </a:custGeom>
            <a:solidFill>
              <a:srgbClr val="9B9F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32" name="Freeform 446">
              <a:extLst>
                <a:ext uri="{FF2B5EF4-FFF2-40B4-BE49-F238E27FC236}">
                  <a16:creationId xmlns:a16="http://schemas.microsoft.com/office/drawing/2014/main" id="{130D4954-E71B-4229-AC47-B185A2757BD3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6" y="1268"/>
              <a:ext cx="52" cy="98"/>
            </a:xfrm>
            <a:custGeom>
              <a:avLst/>
              <a:gdLst>
                <a:gd name="T0" fmla="*/ 6 w 64"/>
                <a:gd name="T1" fmla="*/ 3 h 114"/>
                <a:gd name="T2" fmla="*/ 27 w 64"/>
                <a:gd name="T3" fmla="*/ 22 h 114"/>
                <a:gd name="T4" fmla="*/ 14 w 64"/>
                <a:gd name="T5" fmla="*/ 59 h 114"/>
                <a:gd name="T6" fmla="*/ 2 w 64"/>
                <a:gd name="T7" fmla="*/ 57 h 114"/>
                <a:gd name="T8" fmla="*/ 5 w 64"/>
                <a:gd name="T9" fmla="*/ 43 h 114"/>
                <a:gd name="T10" fmla="*/ 6 w 64"/>
                <a:gd name="T11" fmla="*/ 25 h 114"/>
                <a:gd name="T12" fmla="*/ 2 w 64"/>
                <a:gd name="T13" fmla="*/ 13 h 114"/>
                <a:gd name="T14" fmla="*/ 5 w 64"/>
                <a:gd name="T15" fmla="*/ 3 h 11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4" h="114">
                  <a:moveTo>
                    <a:pt x="12" y="7"/>
                  </a:moveTo>
                  <a:cubicBezTo>
                    <a:pt x="33" y="0"/>
                    <a:pt x="57" y="22"/>
                    <a:pt x="60" y="41"/>
                  </a:cubicBezTo>
                  <a:cubicBezTo>
                    <a:pt x="64" y="67"/>
                    <a:pt x="56" y="95"/>
                    <a:pt x="32" y="108"/>
                  </a:cubicBezTo>
                  <a:cubicBezTo>
                    <a:pt x="23" y="112"/>
                    <a:pt x="12" y="114"/>
                    <a:pt x="6" y="104"/>
                  </a:cubicBezTo>
                  <a:cubicBezTo>
                    <a:pt x="0" y="95"/>
                    <a:pt x="8" y="87"/>
                    <a:pt x="11" y="79"/>
                  </a:cubicBezTo>
                  <a:cubicBezTo>
                    <a:pt x="15" y="68"/>
                    <a:pt x="17" y="57"/>
                    <a:pt x="12" y="47"/>
                  </a:cubicBezTo>
                  <a:cubicBezTo>
                    <a:pt x="8" y="39"/>
                    <a:pt x="5" y="33"/>
                    <a:pt x="4" y="24"/>
                  </a:cubicBezTo>
                  <a:cubicBezTo>
                    <a:pt x="4" y="17"/>
                    <a:pt x="4" y="11"/>
                    <a:pt x="11" y="7"/>
                  </a:cubicBezTo>
                </a:path>
              </a:pathLst>
            </a:custGeom>
            <a:solidFill>
              <a:srgbClr val="9B9F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33" name="Freeform 447">
              <a:extLst>
                <a:ext uri="{FF2B5EF4-FFF2-40B4-BE49-F238E27FC236}">
                  <a16:creationId xmlns:a16="http://schemas.microsoft.com/office/drawing/2014/main" id="{6335A1B3-E2D4-4A2F-92C2-7223B54478A0}"/>
                </a:ext>
              </a:extLst>
            </p:cNvPr>
            <p:cNvSpPr>
              <a:spLocks/>
            </p:cNvSpPr>
            <p:nvPr/>
          </p:nvSpPr>
          <p:spPr bwMode="auto">
            <a:xfrm>
              <a:off x="5001" y="1279"/>
              <a:ext cx="57" cy="51"/>
            </a:xfrm>
            <a:custGeom>
              <a:avLst/>
              <a:gdLst>
                <a:gd name="T0" fmla="*/ 24 w 71"/>
                <a:gd name="T1" fmla="*/ 30 h 59"/>
                <a:gd name="T2" fmla="*/ 22 w 71"/>
                <a:gd name="T3" fmla="*/ 11 h 59"/>
                <a:gd name="T4" fmla="*/ 17 w 71"/>
                <a:gd name="T5" fmla="*/ 2 h 59"/>
                <a:gd name="T6" fmla="*/ 7 w 71"/>
                <a:gd name="T7" fmla="*/ 7 h 59"/>
                <a:gd name="T8" fmla="*/ 9 w 71"/>
                <a:gd name="T9" fmla="*/ 30 h 59"/>
                <a:gd name="T10" fmla="*/ 19 w 71"/>
                <a:gd name="T11" fmla="*/ 30 h 59"/>
                <a:gd name="T12" fmla="*/ 25 w 71"/>
                <a:gd name="T13" fmla="*/ 30 h 5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1" h="59">
                  <a:moveTo>
                    <a:pt x="57" y="56"/>
                  </a:moveTo>
                  <a:cubicBezTo>
                    <a:pt x="71" y="47"/>
                    <a:pt x="58" y="30"/>
                    <a:pt x="53" y="20"/>
                  </a:cubicBezTo>
                  <a:cubicBezTo>
                    <a:pt x="50" y="14"/>
                    <a:pt x="47" y="5"/>
                    <a:pt x="40" y="2"/>
                  </a:cubicBezTo>
                  <a:cubicBezTo>
                    <a:pt x="32" y="0"/>
                    <a:pt x="22" y="5"/>
                    <a:pt x="18" y="12"/>
                  </a:cubicBezTo>
                  <a:cubicBezTo>
                    <a:pt x="11" y="22"/>
                    <a:pt x="0" y="58"/>
                    <a:pt x="23" y="54"/>
                  </a:cubicBezTo>
                  <a:cubicBezTo>
                    <a:pt x="32" y="52"/>
                    <a:pt x="37" y="54"/>
                    <a:pt x="46" y="56"/>
                  </a:cubicBezTo>
                  <a:cubicBezTo>
                    <a:pt x="52" y="57"/>
                    <a:pt x="57" y="59"/>
                    <a:pt x="61" y="5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34" name="Freeform 448">
              <a:extLst>
                <a:ext uri="{FF2B5EF4-FFF2-40B4-BE49-F238E27FC236}">
                  <a16:creationId xmlns:a16="http://schemas.microsoft.com/office/drawing/2014/main" id="{A4648160-A3AE-4FB6-837E-364221EC2165}"/>
                </a:ext>
              </a:extLst>
            </p:cNvPr>
            <p:cNvSpPr>
              <a:spLocks/>
            </p:cNvSpPr>
            <p:nvPr/>
          </p:nvSpPr>
          <p:spPr bwMode="auto">
            <a:xfrm>
              <a:off x="4993" y="1264"/>
              <a:ext cx="42" cy="73"/>
            </a:xfrm>
            <a:custGeom>
              <a:avLst/>
              <a:gdLst>
                <a:gd name="T0" fmla="*/ 22 w 52"/>
                <a:gd name="T1" fmla="*/ 1 h 85"/>
                <a:gd name="T2" fmla="*/ 6 w 52"/>
                <a:gd name="T3" fmla="*/ 15 h 85"/>
                <a:gd name="T4" fmla="*/ 2 w 52"/>
                <a:gd name="T5" fmla="*/ 46 h 85"/>
                <a:gd name="T6" fmla="*/ 0 w 52"/>
                <a:gd name="T7" fmla="*/ 33 h 85"/>
                <a:gd name="T8" fmla="*/ 4 w 52"/>
                <a:gd name="T9" fmla="*/ 15 h 85"/>
                <a:gd name="T10" fmla="*/ 12 w 52"/>
                <a:gd name="T11" fmla="*/ 3 h 85"/>
                <a:gd name="T12" fmla="*/ 19 w 52"/>
                <a:gd name="T13" fmla="*/ 0 h 8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2" h="85">
                  <a:moveTo>
                    <a:pt x="52" y="1"/>
                  </a:moveTo>
                  <a:cubicBezTo>
                    <a:pt x="37" y="7"/>
                    <a:pt x="24" y="13"/>
                    <a:pt x="15" y="27"/>
                  </a:cubicBezTo>
                  <a:cubicBezTo>
                    <a:pt x="4" y="45"/>
                    <a:pt x="4" y="66"/>
                    <a:pt x="6" y="85"/>
                  </a:cubicBezTo>
                  <a:cubicBezTo>
                    <a:pt x="3" y="77"/>
                    <a:pt x="1" y="69"/>
                    <a:pt x="0" y="61"/>
                  </a:cubicBezTo>
                  <a:cubicBezTo>
                    <a:pt x="0" y="48"/>
                    <a:pt x="4" y="40"/>
                    <a:pt x="10" y="29"/>
                  </a:cubicBezTo>
                  <a:cubicBezTo>
                    <a:pt x="15" y="21"/>
                    <a:pt x="21" y="13"/>
                    <a:pt x="29" y="7"/>
                  </a:cubicBezTo>
                  <a:cubicBezTo>
                    <a:pt x="34" y="4"/>
                    <a:pt x="41" y="2"/>
                    <a:pt x="46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35" name="Freeform 449">
              <a:extLst>
                <a:ext uri="{FF2B5EF4-FFF2-40B4-BE49-F238E27FC236}">
                  <a16:creationId xmlns:a16="http://schemas.microsoft.com/office/drawing/2014/main" id="{7A832DD6-E0DE-4057-B775-EA055D86B930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3" y="1204"/>
              <a:ext cx="107" cy="229"/>
            </a:xfrm>
            <a:custGeom>
              <a:avLst/>
              <a:gdLst>
                <a:gd name="T0" fmla="*/ 58 w 132"/>
                <a:gd name="T1" fmla="*/ 2 h 265"/>
                <a:gd name="T2" fmla="*/ 27 w 132"/>
                <a:gd name="T3" fmla="*/ 12 h 265"/>
                <a:gd name="T4" fmla="*/ 5 w 132"/>
                <a:gd name="T5" fmla="*/ 50 h 265"/>
                <a:gd name="T6" fmla="*/ 6 w 132"/>
                <a:gd name="T7" fmla="*/ 108 h 265"/>
                <a:gd name="T8" fmla="*/ 19 w 132"/>
                <a:gd name="T9" fmla="*/ 134 h 265"/>
                <a:gd name="T10" fmla="*/ 37 w 132"/>
                <a:gd name="T11" fmla="*/ 148 h 265"/>
                <a:gd name="T12" fmla="*/ 9 w 132"/>
                <a:gd name="T13" fmla="*/ 89 h 265"/>
                <a:gd name="T14" fmla="*/ 19 w 132"/>
                <a:gd name="T15" fmla="*/ 38 h 265"/>
                <a:gd name="T16" fmla="*/ 40 w 132"/>
                <a:gd name="T17" fmla="*/ 10 h 265"/>
                <a:gd name="T18" fmla="*/ 55 w 132"/>
                <a:gd name="T19" fmla="*/ 0 h 26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32" h="265">
                  <a:moveTo>
                    <a:pt x="132" y="2"/>
                  </a:moveTo>
                  <a:cubicBezTo>
                    <a:pt x="108" y="2"/>
                    <a:pt x="82" y="8"/>
                    <a:pt x="62" y="21"/>
                  </a:cubicBezTo>
                  <a:cubicBezTo>
                    <a:pt x="36" y="36"/>
                    <a:pt x="21" y="61"/>
                    <a:pt x="12" y="89"/>
                  </a:cubicBezTo>
                  <a:cubicBezTo>
                    <a:pt x="0" y="122"/>
                    <a:pt x="0" y="161"/>
                    <a:pt x="15" y="194"/>
                  </a:cubicBezTo>
                  <a:cubicBezTo>
                    <a:pt x="23" y="211"/>
                    <a:pt x="33" y="227"/>
                    <a:pt x="46" y="240"/>
                  </a:cubicBezTo>
                  <a:cubicBezTo>
                    <a:pt x="58" y="253"/>
                    <a:pt x="70" y="259"/>
                    <a:pt x="86" y="265"/>
                  </a:cubicBezTo>
                  <a:cubicBezTo>
                    <a:pt x="52" y="238"/>
                    <a:pt x="23" y="207"/>
                    <a:pt x="20" y="160"/>
                  </a:cubicBezTo>
                  <a:cubicBezTo>
                    <a:pt x="18" y="129"/>
                    <a:pt x="27" y="94"/>
                    <a:pt x="44" y="68"/>
                  </a:cubicBezTo>
                  <a:cubicBezTo>
                    <a:pt x="57" y="49"/>
                    <a:pt x="74" y="33"/>
                    <a:pt x="91" y="19"/>
                  </a:cubicBezTo>
                  <a:cubicBezTo>
                    <a:pt x="101" y="11"/>
                    <a:pt x="115" y="0"/>
                    <a:pt x="12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36" name="Freeform 450">
              <a:extLst>
                <a:ext uri="{FF2B5EF4-FFF2-40B4-BE49-F238E27FC236}">
                  <a16:creationId xmlns:a16="http://schemas.microsoft.com/office/drawing/2014/main" id="{CB659D08-C92D-4626-A42F-6D75200B46AD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6" y="797"/>
              <a:ext cx="752" cy="924"/>
            </a:xfrm>
            <a:custGeom>
              <a:avLst/>
              <a:gdLst>
                <a:gd name="T0" fmla="*/ 258 w 931"/>
                <a:gd name="T1" fmla="*/ 90 h 1073"/>
                <a:gd name="T2" fmla="*/ 258 w 931"/>
                <a:gd name="T3" fmla="*/ 79 h 1073"/>
                <a:gd name="T4" fmla="*/ 197 w 931"/>
                <a:gd name="T5" fmla="*/ 0 h 1073"/>
                <a:gd name="T6" fmla="*/ 136 w 931"/>
                <a:gd name="T7" fmla="*/ 79 h 1073"/>
                <a:gd name="T8" fmla="*/ 136 w 931"/>
                <a:gd name="T9" fmla="*/ 90 h 1073"/>
                <a:gd name="T10" fmla="*/ 0 w 931"/>
                <a:gd name="T11" fmla="*/ 334 h 1073"/>
                <a:gd name="T12" fmla="*/ 199 w 931"/>
                <a:gd name="T13" fmla="*/ 590 h 1073"/>
                <a:gd name="T14" fmla="*/ 396 w 931"/>
                <a:gd name="T15" fmla="*/ 334 h 1073"/>
                <a:gd name="T16" fmla="*/ 258 w 931"/>
                <a:gd name="T17" fmla="*/ 90 h 107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31" h="1073">
                  <a:moveTo>
                    <a:pt x="607" y="164"/>
                  </a:moveTo>
                  <a:cubicBezTo>
                    <a:pt x="607" y="157"/>
                    <a:pt x="607" y="150"/>
                    <a:pt x="607" y="144"/>
                  </a:cubicBezTo>
                  <a:cubicBezTo>
                    <a:pt x="607" y="65"/>
                    <a:pt x="543" y="0"/>
                    <a:pt x="463" y="0"/>
                  </a:cubicBezTo>
                  <a:cubicBezTo>
                    <a:pt x="384" y="0"/>
                    <a:pt x="320" y="65"/>
                    <a:pt x="320" y="144"/>
                  </a:cubicBezTo>
                  <a:cubicBezTo>
                    <a:pt x="320" y="151"/>
                    <a:pt x="320" y="158"/>
                    <a:pt x="320" y="165"/>
                  </a:cubicBezTo>
                  <a:cubicBezTo>
                    <a:pt x="135" y="226"/>
                    <a:pt x="0" y="401"/>
                    <a:pt x="0" y="607"/>
                  </a:cubicBezTo>
                  <a:cubicBezTo>
                    <a:pt x="0" y="864"/>
                    <a:pt x="209" y="1073"/>
                    <a:pt x="466" y="1073"/>
                  </a:cubicBezTo>
                  <a:cubicBezTo>
                    <a:pt x="723" y="1073"/>
                    <a:pt x="931" y="864"/>
                    <a:pt x="931" y="607"/>
                  </a:cubicBezTo>
                  <a:cubicBezTo>
                    <a:pt x="931" y="399"/>
                    <a:pt x="795" y="223"/>
                    <a:pt x="607" y="164"/>
                  </a:cubicBezTo>
                  <a:close/>
                </a:path>
              </a:pathLst>
            </a:custGeom>
            <a:noFill/>
            <a:ln w="6350" cap="rnd">
              <a:solidFill>
                <a:srgbClr val="494E4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37" name="Freeform 451">
              <a:extLst>
                <a:ext uri="{FF2B5EF4-FFF2-40B4-BE49-F238E27FC236}">
                  <a16:creationId xmlns:a16="http://schemas.microsoft.com/office/drawing/2014/main" id="{13DF053B-CEBF-4D28-9628-F0CDD7D5B568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3" y="911"/>
              <a:ext cx="162" cy="25"/>
            </a:xfrm>
            <a:custGeom>
              <a:avLst/>
              <a:gdLst>
                <a:gd name="T0" fmla="*/ 0 w 201"/>
                <a:gd name="T1" fmla="*/ 16 h 29"/>
                <a:gd name="T2" fmla="*/ 85 w 201"/>
                <a:gd name="T3" fmla="*/ 8 h 2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1" h="29">
                  <a:moveTo>
                    <a:pt x="0" y="29"/>
                  </a:moveTo>
                  <a:cubicBezTo>
                    <a:pt x="0" y="29"/>
                    <a:pt x="83" y="0"/>
                    <a:pt x="201" y="14"/>
                  </a:cubicBezTo>
                </a:path>
              </a:pathLst>
            </a:custGeom>
            <a:noFill/>
            <a:ln w="6350" cap="rnd">
              <a:solidFill>
                <a:srgbClr val="494E4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38" name="Freeform 452">
              <a:extLst>
                <a:ext uri="{FF2B5EF4-FFF2-40B4-BE49-F238E27FC236}">
                  <a16:creationId xmlns:a16="http://schemas.microsoft.com/office/drawing/2014/main" id="{686A5212-CE33-4EA5-9DA7-7D56842E0C65}"/>
                </a:ext>
              </a:extLst>
            </p:cNvPr>
            <p:cNvSpPr>
              <a:spLocks/>
            </p:cNvSpPr>
            <p:nvPr/>
          </p:nvSpPr>
          <p:spPr bwMode="auto">
            <a:xfrm>
              <a:off x="5073" y="1251"/>
              <a:ext cx="65" cy="153"/>
            </a:xfrm>
            <a:custGeom>
              <a:avLst/>
              <a:gdLst>
                <a:gd name="T0" fmla="*/ 2 w 80"/>
                <a:gd name="T1" fmla="*/ 0 h 177"/>
                <a:gd name="T2" fmla="*/ 8 w 80"/>
                <a:gd name="T3" fmla="*/ 7 h 177"/>
                <a:gd name="T4" fmla="*/ 16 w 80"/>
                <a:gd name="T5" fmla="*/ 19 h 177"/>
                <a:gd name="T6" fmla="*/ 20 w 80"/>
                <a:gd name="T7" fmla="*/ 43 h 177"/>
                <a:gd name="T8" fmla="*/ 13 w 80"/>
                <a:gd name="T9" fmla="*/ 69 h 177"/>
                <a:gd name="T10" fmla="*/ 2 w 80"/>
                <a:gd name="T11" fmla="*/ 92 h 177"/>
                <a:gd name="T12" fmla="*/ 5 w 80"/>
                <a:gd name="T13" fmla="*/ 98 h 177"/>
                <a:gd name="T14" fmla="*/ 20 w 80"/>
                <a:gd name="T15" fmla="*/ 86 h 177"/>
                <a:gd name="T16" fmla="*/ 33 w 80"/>
                <a:gd name="T17" fmla="*/ 53 h 177"/>
                <a:gd name="T18" fmla="*/ 12 w 80"/>
                <a:gd name="T19" fmla="*/ 3 h 177"/>
                <a:gd name="T20" fmla="*/ 2 w 80"/>
                <a:gd name="T21" fmla="*/ 0 h 17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80" h="177">
                  <a:moveTo>
                    <a:pt x="2" y="0"/>
                  </a:moveTo>
                  <a:cubicBezTo>
                    <a:pt x="6" y="4"/>
                    <a:pt x="14" y="7"/>
                    <a:pt x="19" y="12"/>
                  </a:cubicBezTo>
                  <a:cubicBezTo>
                    <a:pt x="26" y="18"/>
                    <a:pt x="31" y="25"/>
                    <a:pt x="36" y="33"/>
                  </a:cubicBezTo>
                  <a:cubicBezTo>
                    <a:pt x="44" y="47"/>
                    <a:pt x="48" y="62"/>
                    <a:pt x="47" y="78"/>
                  </a:cubicBezTo>
                  <a:cubicBezTo>
                    <a:pt x="45" y="94"/>
                    <a:pt x="38" y="109"/>
                    <a:pt x="31" y="123"/>
                  </a:cubicBezTo>
                  <a:cubicBezTo>
                    <a:pt x="24" y="139"/>
                    <a:pt x="8" y="151"/>
                    <a:pt x="2" y="167"/>
                  </a:cubicBezTo>
                  <a:cubicBezTo>
                    <a:pt x="0" y="175"/>
                    <a:pt x="3" y="177"/>
                    <a:pt x="10" y="175"/>
                  </a:cubicBezTo>
                  <a:cubicBezTo>
                    <a:pt x="22" y="172"/>
                    <a:pt x="36" y="162"/>
                    <a:pt x="45" y="154"/>
                  </a:cubicBezTo>
                  <a:cubicBezTo>
                    <a:pt x="61" y="136"/>
                    <a:pt x="74" y="119"/>
                    <a:pt x="76" y="95"/>
                  </a:cubicBezTo>
                  <a:cubicBezTo>
                    <a:pt x="80" y="58"/>
                    <a:pt x="64" y="19"/>
                    <a:pt x="27" y="6"/>
                  </a:cubicBezTo>
                  <a:cubicBezTo>
                    <a:pt x="19" y="4"/>
                    <a:pt x="11" y="3"/>
                    <a:pt x="2" y="0"/>
                  </a:cubicBezTo>
                </a:path>
              </a:pathLst>
            </a:custGeom>
            <a:solidFill>
              <a:srgbClr val="8082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39" name="Freeform 453">
              <a:extLst>
                <a:ext uri="{FF2B5EF4-FFF2-40B4-BE49-F238E27FC236}">
                  <a16:creationId xmlns:a16="http://schemas.microsoft.com/office/drawing/2014/main" id="{97435BD0-6001-4819-B59E-D0BEFF5411F8}"/>
                </a:ext>
              </a:extLst>
            </p:cNvPr>
            <p:cNvSpPr>
              <a:spLocks/>
            </p:cNvSpPr>
            <p:nvPr/>
          </p:nvSpPr>
          <p:spPr bwMode="auto">
            <a:xfrm>
              <a:off x="5070" y="1281"/>
              <a:ext cx="22" cy="76"/>
            </a:xfrm>
            <a:custGeom>
              <a:avLst/>
              <a:gdLst>
                <a:gd name="T0" fmla="*/ 2 w 28"/>
                <a:gd name="T1" fmla="*/ 1 h 88"/>
                <a:gd name="T2" fmla="*/ 2 w 28"/>
                <a:gd name="T3" fmla="*/ 0 h 88"/>
                <a:gd name="T4" fmla="*/ 10 w 28"/>
                <a:gd name="T5" fmla="*/ 22 h 88"/>
                <a:gd name="T6" fmla="*/ 8 w 28"/>
                <a:gd name="T7" fmla="*/ 37 h 88"/>
                <a:gd name="T8" fmla="*/ 0 w 28"/>
                <a:gd name="T9" fmla="*/ 47 h 88"/>
                <a:gd name="T10" fmla="*/ 5 w 28"/>
                <a:gd name="T11" fmla="*/ 39 h 88"/>
                <a:gd name="T12" fmla="*/ 9 w 28"/>
                <a:gd name="T13" fmla="*/ 26 h 88"/>
                <a:gd name="T14" fmla="*/ 9 w 28"/>
                <a:gd name="T15" fmla="*/ 10 h 88"/>
                <a:gd name="T16" fmla="*/ 6 w 28"/>
                <a:gd name="T17" fmla="*/ 3 h 88"/>
                <a:gd name="T18" fmla="*/ 4 w 28"/>
                <a:gd name="T19" fmla="*/ 1 h 8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8" h="88">
                  <a:moveTo>
                    <a:pt x="2" y="1"/>
                  </a:moveTo>
                  <a:cubicBezTo>
                    <a:pt x="2" y="0"/>
                    <a:pt x="2" y="0"/>
                    <a:pt x="3" y="0"/>
                  </a:cubicBezTo>
                  <a:cubicBezTo>
                    <a:pt x="21" y="6"/>
                    <a:pt x="28" y="23"/>
                    <a:pt x="28" y="41"/>
                  </a:cubicBezTo>
                  <a:cubicBezTo>
                    <a:pt x="27" y="50"/>
                    <a:pt x="25" y="58"/>
                    <a:pt x="21" y="67"/>
                  </a:cubicBezTo>
                  <a:cubicBezTo>
                    <a:pt x="18" y="75"/>
                    <a:pt x="10" y="88"/>
                    <a:pt x="0" y="85"/>
                  </a:cubicBezTo>
                  <a:cubicBezTo>
                    <a:pt x="1" y="80"/>
                    <a:pt x="8" y="74"/>
                    <a:pt x="11" y="70"/>
                  </a:cubicBezTo>
                  <a:cubicBezTo>
                    <a:pt x="17" y="62"/>
                    <a:pt x="20" y="56"/>
                    <a:pt x="23" y="46"/>
                  </a:cubicBezTo>
                  <a:cubicBezTo>
                    <a:pt x="24" y="37"/>
                    <a:pt x="26" y="27"/>
                    <a:pt x="23" y="18"/>
                  </a:cubicBezTo>
                  <a:cubicBezTo>
                    <a:pt x="21" y="13"/>
                    <a:pt x="19" y="10"/>
                    <a:pt x="16" y="7"/>
                  </a:cubicBezTo>
                  <a:cubicBezTo>
                    <a:pt x="14" y="5"/>
                    <a:pt x="11" y="4"/>
                    <a:pt x="10" y="1"/>
                  </a:cubicBezTo>
                </a:path>
              </a:pathLst>
            </a:custGeom>
            <a:solidFill>
              <a:srgbClr val="8082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40" name="Freeform 454">
              <a:extLst>
                <a:ext uri="{FF2B5EF4-FFF2-40B4-BE49-F238E27FC236}">
                  <a16:creationId xmlns:a16="http://schemas.microsoft.com/office/drawing/2014/main" id="{3C0AD46B-A44E-4837-8A2D-6FCAFEBC7884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5" y="1309"/>
              <a:ext cx="19" cy="50"/>
            </a:xfrm>
            <a:custGeom>
              <a:avLst/>
              <a:gdLst>
                <a:gd name="T0" fmla="*/ 3 w 24"/>
                <a:gd name="T1" fmla="*/ 0 h 58"/>
                <a:gd name="T2" fmla="*/ 3 w 24"/>
                <a:gd name="T3" fmla="*/ 5 h 58"/>
                <a:gd name="T4" fmla="*/ 4 w 24"/>
                <a:gd name="T5" fmla="*/ 16 h 58"/>
                <a:gd name="T6" fmla="*/ 10 w 24"/>
                <a:gd name="T7" fmla="*/ 32 h 58"/>
                <a:gd name="T8" fmla="*/ 2 w 24"/>
                <a:gd name="T9" fmla="*/ 0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58">
                  <a:moveTo>
                    <a:pt x="7" y="0"/>
                  </a:moveTo>
                  <a:cubicBezTo>
                    <a:pt x="8" y="3"/>
                    <a:pt x="7" y="6"/>
                    <a:pt x="7" y="9"/>
                  </a:cubicBezTo>
                  <a:cubicBezTo>
                    <a:pt x="6" y="17"/>
                    <a:pt x="7" y="23"/>
                    <a:pt x="9" y="30"/>
                  </a:cubicBezTo>
                  <a:cubicBezTo>
                    <a:pt x="12" y="39"/>
                    <a:pt x="17" y="52"/>
                    <a:pt x="24" y="58"/>
                  </a:cubicBezTo>
                  <a:cubicBezTo>
                    <a:pt x="4" y="49"/>
                    <a:pt x="0" y="18"/>
                    <a:pt x="5" y="0"/>
                  </a:cubicBezTo>
                </a:path>
              </a:pathLst>
            </a:custGeom>
            <a:solidFill>
              <a:srgbClr val="8082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41" name="Oval 455">
              <a:extLst>
                <a:ext uri="{FF2B5EF4-FFF2-40B4-BE49-F238E27FC236}">
                  <a16:creationId xmlns:a16="http://schemas.microsoft.com/office/drawing/2014/main" id="{E496D5E1-E4FC-4A9F-BD25-954FF1F583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94" y="1305"/>
              <a:ext cx="13" cy="1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7742" name="Oval 456">
              <a:extLst>
                <a:ext uri="{FF2B5EF4-FFF2-40B4-BE49-F238E27FC236}">
                  <a16:creationId xmlns:a16="http://schemas.microsoft.com/office/drawing/2014/main" id="{3190A8BD-A146-433E-931A-792965DB7E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97" y="1327"/>
              <a:ext cx="11" cy="1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7743" name="Oval 457">
              <a:extLst>
                <a:ext uri="{FF2B5EF4-FFF2-40B4-BE49-F238E27FC236}">
                  <a16:creationId xmlns:a16="http://schemas.microsoft.com/office/drawing/2014/main" id="{06EFBFBD-1F25-4FD3-874F-5C257233C2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8" y="1277"/>
              <a:ext cx="15" cy="1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7744" name="Oval 458">
              <a:extLst>
                <a:ext uri="{FF2B5EF4-FFF2-40B4-BE49-F238E27FC236}">
                  <a16:creationId xmlns:a16="http://schemas.microsoft.com/office/drawing/2014/main" id="{5D89D989-39BE-401C-8F77-943EB2A68A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6" y="1300"/>
              <a:ext cx="11" cy="1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  <p:grpSp>
        <p:nvGrpSpPr>
          <p:cNvPr id="17427" name="Group 459">
            <a:extLst>
              <a:ext uri="{FF2B5EF4-FFF2-40B4-BE49-F238E27FC236}">
                <a16:creationId xmlns:a16="http://schemas.microsoft.com/office/drawing/2014/main" id="{9EAD50C8-5715-4F53-907D-C1B614BC813A}"/>
              </a:ext>
            </a:extLst>
          </p:cNvPr>
          <p:cNvGrpSpPr>
            <a:grpSpLocks/>
          </p:cNvGrpSpPr>
          <p:nvPr/>
        </p:nvGrpSpPr>
        <p:grpSpPr bwMode="auto">
          <a:xfrm>
            <a:off x="3108325" y="6167438"/>
            <a:ext cx="90488" cy="109537"/>
            <a:chOff x="4676" y="797"/>
            <a:chExt cx="752" cy="924"/>
          </a:xfrm>
        </p:grpSpPr>
        <p:sp>
          <p:nvSpPr>
            <p:cNvPr id="17699" name="Freeform 460">
              <a:extLst>
                <a:ext uri="{FF2B5EF4-FFF2-40B4-BE49-F238E27FC236}">
                  <a16:creationId xmlns:a16="http://schemas.microsoft.com/office/drawing/2014/main" id="{4168E5F3-D288-4CE5-937A-482A66E951A8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5" y="797"/>
              <a:ext cx="232" cy="248"/>
            </a:xfrm>
            <a:custGeom>
              <a:avLst/>
              <a:gdLst>
                <a:gd name="T0" fmla="*/ 123 w 287"/>
                <a:gd name="T1" fmla="*/ 79 h 288"/>
                <a:gd name="T2" fmla="*/ 61 w 287"/>
                <a:gd name="T3" fmla="*/ 158 h 288"/>
                <a:gd name="T4" fmla="*/ 0 w 287"/>
                <a:gd name="T5" fmla="*/ 79 h 288"/>
                <a:gd name="T6" fmla="*/ 61 w 287"/>
                <a:gd name="T7" fmla="*/ 0 h 288"/>
                <a:gd name="T8" fmla="*/ 123 w 287"/>
                <a:gd name="T9" fmla="*/ 79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7" h="288">
                  <a:moveTo>
                    <a:pt x="287" y="144"/>
                  </a:moveTo>
                  <a:cubicBezTo>
                    <a:pt x="287" y="223"/>
                    <a:pt x="281" y="286"/>
                    <a:pt x="143" y="287"/>
                  </a:cubicBezTo>
                  <a:cubicBezTo>
                    <a:pt x="27" y="288"/>
                    <a:pt x="0" y="223"/>
                    <a:pt x="0" y="144"/>
                  </a:cubicBezTo>
                  <a:cubicBezTo>
                    <a:pt x="0" y="64"/>
                    <a:pt x="64" y="0"/>
                    <a:pt x="143" y="0"/>
                  </a:cubicBezTo>
                  <a:cubicBezTo>
                    <a:pt x="223" y="0"/>
                    <a:pt x="287" y="64"/>
                    <a:pt x="287" y="144"/>
                  </a:cubicBezTo>
                  <a:close/>
                </a:path>
              </a:pathLst>
            </a:custGeom>
            <a:solidFill>
              <a:srgbClr val="F2F1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00" name="Freeform 461">
              <a:extLst>
                <a:ext uri="{FF2B5EF4-FFF2-40B4-BE49-F238E27FC236}">
                  <a16:creationId xmlns:a16="http://schemas.microsoft.com/office/drawing/2014/main" id="{4026F2AE-A965-4C76-A725-31ED68425976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5" y="803"/>
              <a:ext cx="211" cy="153"/>
            </a:xfrm>
            <a:custGeom>
              <a:avLst/>
              <a:gdLst>
                <a:gd name="T0" fmla="*/ 2 w 261"/>
                <a:gd name="T1" fmla="*/ 79 h 178"/>
                <a:gd name="T2" fmla="*/ 57 w 261"/>
                <a:gd name="T3" fmla="*/ 8 h 178"/>
                <a:gd name="T4" fmla="*/ 112 w 261"/>
                <a:gd name="T5" fmla="*/ 63 h 178"/>
                <a:gd name="T6" fmla="*/ 57 w 261"/>
                <a:gd name="T7" fmla="*/ 0 h 178"/>
                <a:gd name="T8" fmla="*/ 0 w 261"/>
                <a:gd name="T9" fmla="*/ 71 h 178"/>
                <a:gd name="T10" fmla="*/ 2 w 261"/>
                <a:gd name="T11" fmla="*/ 97 h 178"/>
                <a:gd name="T12" fmla="*/ 2 w 261"/>
                <a:gd name="T13" fmla="*/ 79 h 17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61" h="178">
                  <a:moveTo>
                    <a:pt x="3" y="145"/>
                  </a:moveTo>
                  <a:cubicBezTo>
                    <a:pt x="3" y="73"/>
                    <a:pt x="61" y="15"/>
                    <a:pt x="134" y="15"/>
                  </a:cubicBezTo>
                  <a:cubicBezTo>
                    <a:pt x="196" y="15"/>
                    <a:pt x="247" y="57"/>
                    <a:pt x="261" y="115"/>
                  </a:cubicBezTo>
                  <a:cubicBezTo>
                    <a:pt x="253" y="50"/>
                    <a:pt x="198" y="0"/>
                    <a:pt x="131" y="0"/>
                  </a:cubicBezTo>
                  <a:cubicBezTo>
                    <a:pt x="59" y="0"/>
                    <a:pt x="0" y="59"/>
                    <a:pt x="0" y="131"/>
                  </a:cubicBezTo>
                  <a:cubicBezTo>
                    <a:pt x="0" y="147"/>
                    <a:pt x="1" y="163"/>
                    <a:pt x="5" y="178"/>
                  </a:cubicBezTo>
                  <a:cubicBezTo>
                    <a:pt x="3" y="167"/>
                    <a:pt x="3" y="157"/>
                    <a:pt x="3" y="14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01" name="Oval 462">
              <a:extLst>
                <a:ext uri="{FF2B5EF4-FFF2-40B4-BE49-F238E27FC236}">
                  <a16:creationId xmlns:a16="http://schemas.microsoft.com/office/drawing/2014/main" id="{AA13A251-AFAF-4337-A34D-04554B82F8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77" y="919"/>
              <a:ext cx="751" cy="802"/>
            </a:xfrm>
            <a:prstGeom prst="ellipse">
              <a:avLst/>
            </a:prstGeom>
            <a:solidFill>
              <a:srgbClr val="E7E6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7702" name="Oval 463">
              <a:extLst>
                <a:ext uri="{FF2B5EF4-FFF2-40B4-BE49-F238E27FC236}">
                  <a16:creationId xmlns:a16="http://schemas.microsoft.com/office/drawing/2014/main" id="{9006707D-1704-41F0-BAD2-F6FCBA290D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01" y="945"/>
              <a:ext cx="701" cy="747"/>
            </a:xfrm>
            <a:prstGeom prst="ellipse">
              <a:avLst/>
            </a:prstGeom>
            <a:solidFill>
              <a:srgbClr val="F2F1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7703" name="Freeform 464">
              <a:extLst>
                <a:ext uri="{FF2B5EF4-FFF2-40B4-BE49-F238E27FC236}">
                  <a16:creationId xmlns:a16="http://schemas.microsoft.com/office/drawing/2014/main" id="{454D8A9A-EA2E-435F-94D3-3402E7CE452A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3" y="945"/>
              <a:ext cx="364" cy="747"/>
            </a:xfrm>
            <a:custGeom>
              <a:avLst/>
              <a:gdLst>
                <a:gd name="T0" fmla="*/ 14 w 450"/>
                <a:gd name="T1" fmla="*/ 239 h 867"/>
                <a:gd name="T2" fmla="*/ 193 w 450"/>
                <a:gd name="T3" fmla="*/ 0 h 867"/>
                <a:gd name="T4" fmla="*/ 186 w 450"/>
                <a:gd name="T5" fmla="*/ 0 h 867"/>
                <a:gd name="T6" fmla="*/ 0 w 450"/>
                <a:gd name="T7" fmla="*/ 239 h 867"/>
                <a:gd name="T8" fmla="*/ 186 w 450"/>
                <a:gd name="T9" fmla="*/ 478 h 867"/>
                <a:gd name="T10" fmla="*/ 193 w 450"/>
                <a:gd name="T11" fmla="*/ 477 h 867"/>
                <a:gd name="T12" fmla="*/ 14 w 450"/>
                <a:gd name="T13" fmla="*/ 239 h 86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50" h="867">
                  <a:moveTo>
                    <a:pt x="32" y="433"/>
                  </a:moveTo>
                  <a:cubicBezTo>
                    <a:pt x="32" y="199"/>
                    <a:pt x="218" y="9"/>
                    <a:pt x="450" y="0"/>
                  </a:cubicBezTo>
                  <a:cubicBezTo>
                    <a:pt x="444" y="0"/>
                    <a:pt x="439" y="0"/>
                    <a:pt x="434" y="0"/>
                  </a:cubicBezTo>
                  <a:cubicBezTo>
                    <a:pt x="194" y="0"/>
                    <a:pt x="0" y="194"/>
                    <a:pt x="0" y="433"/>
                  </a:cubicBezTo>
                  <a:cubicBezTo>
                    <a:pt x="0" y="673"/>
                    <a:pt x="194" y="867"/>
                    <a:pt x="434" y="867"/>
                  </a:cubicBezTo>
                  <a:cubicBezTo>
                    <a:pt x="439" y="867"/>
                    <a:pt x="444" y="866"/>
                    <a:pt x="450" y="866"/>
                  </a:cubicBezTo>
                  <a:cubicBezTo>
                    <a:pt x="218" y="858"/>
                    <a:pt x="32" y="667"/>
                    <a:pt x="32" y="43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04" name="Oval 465">
              <a:extLst>
                <a:ext uri="{FF2B5EF4-FFF2-40B4-BE49-F238E27FC236}">
                  <a16:creationId xmlns:a16="http://schemas.microsoft.com/office/drawing/2014/main" id="{E39CE6B6-B871-4742-8221-AD1E62C73E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9" y="1188"/>
              <a:ext cx="247" cy="264"/>
            </a:xfrm>
            <a:prstGeom prst="ellipse">
              <a:avLst/>
            </a:prstGeom>
            <a:solidFill>
              <a:srgbClr val="CCCC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7705" name="Oval 466">
              <a:extLst>
                <a:ext uri="{FF2B5EF4-FFF2-40B4-BE49-F238E27FC236}">
                  <a16:creationId xmlns:a16="http://schemas.microsoft.com/office/drawing/2014/main" id="{9C9544B5-4AF6-4A07-B50C-84F92861AC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30" y="1188"/>
              <a:ext cx="246" cy="264"/>
            </a:xfrm>
            <a:prstGeom prst="ellipse">
              <a:avLst/>
            </a:prstGeom>
            <a:noFill/>
            <a:ln w="6350" cap="rnd">
              <a:solidFill>
                <a:srgbClr val="494E4E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7706" name="Oval 467">
              <a:extLst>
                <a:ext uri="{FF2B5EF4-FFF2-40B4-BE49-F238E27FC236}">
                  <a16:creationId xmlns:a16="http://schemas.microsoft.com/office/drawing/2014/main" id="{8994B932-D9A1-45FA-A650-CA8E478C4F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01" y="1265"/>
              <a:ext cx="104" cy="110"/>
            </a:xfrm>
            <a:prstGeom prst="ellipse">
              <a:avLst/>
            </a:prstGeom>
            <a:solidFill>
              <a:srgbClr val="D9D9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7707" name="Oval 468">
              <a:extLst>
                <a:ext uri="{FF2B5EF4-FFF2-40B4-BE49-F238E27FC236}">
                  <a16:creationId xmlns:a16="http://schemas.microsoft.com/office/drawing/2014/main" id="{04F2935C-1C6E-4848-B283-F676E0D214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01" y="1265"/>
              <a:ext cx="104" cy="109"/>
            </a:xfrm>
            <a:prstGeom prst="ellipse">
              <a:avLst/>
            </a:prstGeom>
            <a:noFill/>
            <a:ln w="6350" cap="rnd">
              <a:solidFill>
                <a:srgbClr val="494E4E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7708" name="Freeform 469">
              <a:extLst>
                <a:ext uri="{FF2B5EF4-FFF2-40B4-BE49-F238E27FC236}">
                  <a16:creationId xmlns:a16="http://schemas.microsoft.com/office/drawing/2014/main" id="{5A01F086-160C-4490-9C48-44F6DD0ACE84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8" y="1200"/>
              <a:ext cx="118" cy="241"/>
            </a:xfrm>
            <a:custGeom>
              <a:avLst/>
              <a:gdLst>
                <a:gd name="T0" fmla="*/ 15 w 146"/>
                <a:gd name="T1" fmla="*/ 0 h 280"/>
                <a:gd name="T2" fmla="*/ 37 w 146"/>
                <a:gd name="T3" fmla="*/ 12 h 280"/>
                <a:gd name="T4" fmla="*/ 53 w 146"/>
                <a:gd name="T5" fmla="*/ 29 h 280"/>
                <a:gd name="T6" fmla="*/ 60 w 146"/>
                <a:gd name="T7" fmla="*/ 50 h 280"/>
                <a:gd name="T8" fmla="*/ 57 w 146"/>
                <a:gd name="T9" fmla="*/ 104 h 280"/>
                <a:gd name="T10" fmla="*/ 46 w 146"/>
                <a:gd name="T11" fmla="*/ 130 h 280"/>
                <a:gd name="T12" fmla="*/ 26 w 146"/>
                <a:gd name="T13" fmla="*/ 148 h 280"/>
                <a:gd name="T14" fmla="*/ 5 w 146"/>
                <a:gd name="T15" fmla="*/ 145 h 280"/>
                <a:gd name="T16" fmla="*/ 12 w 146"/>
                <a:gd name="T17" fmla="*/ 123 h 280"/>
                <a:gd name="T18" fmla="*/ 35 w 146"/>
                <a:gd name="T19" fmla="*/ 94 h 280"/>
                <a:gd name="T20" fmla="*/ 39 w 146"/>
                <a:gd name="T21" fmla="*/ 69 h 280"/>
                <a:gd name="T22" fmla="*/ 29 w 146"/>
                <a:gd name="T23" fmla="*/ 48 h 280"/>
                <a:gd name="T24" fmla="*/ 12 w 146"/>
                <a:gd name="T25" fmla="*/ 34 h 280"/>
                <a:gd name="T26" fmla="*/ 4 w 146"/>
                <a:gd name="T27" fmla="*/ 14 h 280"/>
                <a:gd name="T28" fmla="*/ 12 w 146"/>
                <a:gd name="T29" fmla="*/ 1 h 28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46" h="280">
                  <a:moveTo>
                    <a:pt x="33" y="0"/>
                  </a:moveTo>
                  <a:cubicBezTo>
                    <a:pt x="52" y="3"/>
                    <a:pt x="71" y="12"/>
                    <a:pt x="87" y="22"/>
                  </a:cubicBezTo>
                  <a:cubicBezTo>
                    <a:pt x="102" y="30"/>
                    <a:pt x="115" y="38"/>
                    <a:pt x="124" y="52"/>
                  </a:cubicBezTo>
                  <a:cubicBezTo>
                    <a:pt x="132" y="64"/>
                    <a:pt x="138" y="77"/>
                    <a:pt x="141" y="91"/>
                  </a:cubicBezTo>
                  <a:cubicBezTo>
                    <a:pt x="146" y="123"/>
                    <a:pt x="142" y="159"/>
                    <a:pt x="132" y="190"/>
                  </a:cubicBezTo>
                  <a:cubicBezTo>
                    <a:pt x="127" y="205"/>
                    <a:pt x="118" y="225"/>
                    <a:pt x="106" y="236"/>
                  </a:cubicBezTo>
                  <a:cubicBezTo>
                    <a:pt x="93" y="249"/>
                    <a:pt x="78" y="263"/>
                    <a:pt x="60" y="270"/>
                  </a:cubicBezTo>
                  <a:cubicBezTo>
                    <a:pt x="45" y="276"/>
                    <a:pt x="22" y="280"/>
                    <a:pt x="11" y="264"/>
                  </a:cubicBezTo>
                  <a:cubicBezTo>
                    <a:pt x="0" y="249"/>
                    <a:pt x="18" y="233"/>
                    <a:pt x="28" y="224"/>
                  </a:cubicBezTo>
                  <a:cubicBezTo>
                    <a:pt x="47" y="208"/>
                    <a:pt x="67" y="194"/>
                    <a:pt x="80" y="172"/>
                  </a:cubicBezTo>
                  <a:cubicBezTo>
                    <a:pt x="88" y="158"/>
                    <a:pt x="97" y="142"/>
                    <a:pt x="92" y="126"/>
                  </a:cubicBezTo>
                  <a:cubicBezTo>
                    <a:pt x="87" y="112"/>
                    <a:pt x="81" y="97"/>
                    <a:pt x="69" y="88"/>
                  </a:cubicBezTo>
                  <a:cubicBezTo>
                    <a:pt x="56" y="79"/>
                    <a:pt x="41" y="71"/>
                    <a:pt x="29" y="61"/>
                  </a:cubicBezTo>
                  <a:cubicBezTo>
                    <a:pt x="19" y="53"/>
                    <a:pt x="9" y="39"/>
                    <a:pt x="10" y="26"/>
                  </a:cubicBezTo>
                  <a:cubicBezTo>
                    <a:pt x="11" y="16"/>
                    <a:pt x="18" y="4"/>
                    <a:pt x="28" y="1"/>
                  </a:cubicBezTo>
                </a:path>
              </a:pathLst>
            </a:custGeom>
            <a:solidFill>
              <a:srgbClr val="9B9F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09" name="Freeform 470">
              <a:extLst>
                <a:ext uri="{FF2B5EF4-FFF2-40B4-BE49-F238E27FC236}">
                  <a16:creationId xmlns:a16="http://schemas.microsoft.com/office/drawing/2014/main" id="{479CF269-0CE1-46E7-A5C8-4CAD8D50C59E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6" y="1268"/>
              <a:ext cx="52" cy="98"/>
            </a:xfrm>
            <a:custGeom>
              <a:avLst/>
              <a:gdLst>
                <a:gd name="T0" fmla="*/ 6 w 64"/>
                <a:gd name="T1" fmla="*/ 3 h 114"/>
                <a:gd name="T2" fmla="*/ 27 w 64"/>
                <a:gd name="T3" fmla="*/ 22 h 114"/>
                <a:gd name="T4" fmla="*/ 14 w 64"/>
                <a:gd name="T5" fmla="*/ 59 h 114"/>
                <a:gd name="T6" fmla="*/ 2 w 64"/>
                <a:gd name="T7" fmla="*/ 57 h 114"/>
                <a:gd name="T8" fmla="*/ 5 w 64"/>
                <a:gd name="T9" fmla="*/ 43 h 114"/>
                <a:gd name="T10" fmla="*/ 6 w 64"/>
                <a:gd name="T11" fmla="*/ 25 h 114"/>
                <a:gd name="T12" fmla="*/ 2 w 64"/>
                <a:gd name="T13" fmla="*/ 13 h 114"/>
                <a:gd name="T14" fmla="*/ 5 w 64"/>
                <a:gd name="T15" fmla="*/ 3 h 11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4" h="114">
                  <a:moveTo>
                    <a:pt x="12" y="7"/>
                  </a:moveTo>
                  <a:cubicBezTo>
                    <a:pt x="33" y="0"/>
                    <a:pt x="57" y="22"/>
                    <a:pt x="60" y="41"/>
                  </a:cubicBezTo>
                  <a:cubicBezTo>
                    <a:pt x="64" y="67"/>
                    <a:pt x="56" y="95"/>
                    <a:pt x="32" y="108"/>
                  </a:cubicBezTo>
                  <a:cubicBezTo>
                    <a:pt x="23" y="112"/>
                    <a:pt x="12" y="114"/>
                    <a:pt x="6" y="104"/>
                  </a:cubicBezTo>
                  <a:cubicBezTo>
                    <a:pt x="0" y="95"/>
                    <a:pt x="8" y="87"/>
                    <a:pt x="11" y="79"/>
                  </a:cubicBezTo>
                  <a:cubicBezTo>
                    <a:pt x="15" y="68"/>
                    <a:pt x="17" y="57"/>
                    <a:pt x="12" y="47"/>
                  </a:cubicBezTo>
                  <a:cubicBezTo>
                    <a:pt x="8" y="39"/>
                    <a:pt x="5" y="33"/>
                    <a:pt x="4" y="24"/>
                  </a:cubicBezTo>
                  <a:cubicBezTo>
                    <a:pt x="4" y="17"/>
                    <a:pt x="4" y="11"/>
                    <a:pt x="11" y="7"/>
                  </a:cubicBezTo>
                </a:path>
              </a:pathLst>
            </a:custGeom>
            <a:solidFill>
              <a:srgbClr val="9B9F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10" name="Freeform 471">
              <a:extLst>
                <a:ext uri="{FF2B5EF4-FFF2-40B4-BE49-F238E27FC236}">
                  <a16:creationId xmlns:a16="http://schemas.microsoft.com/office/drawing/2014/main" id="{AB1EB5DB-328F-4F6F-8566-2EBD308C8037}"/>
                </a:ext>
              </a:extLst>
            </p:cNvPr>
            <p:cNvSpPr>
              <a:spLocks/>
            </p:cNvSpPr>
            <p:nvPr/>
          </p:nvSpPr>
          <p:spPr bwMode="auto">
            <a:xfrm>
              <a:off x="5001" y="1279"/>
              <a:ext cx="57" cy="51"/>
            </a:xfrm>
            <a:custGeom>
              <a:avLst/>
              <a:gdLst>
                <a:gd name="T0" fmla="*/ 24 w 71"/>
                <a:gd name="T1" fmla="*/ 30 h 59"/>
                <a:gd name="T2" fmla="*/ 22 w 71"/>
                <a:gd name="T3" fmla="*/ 11 h 59"/>
                <a:gd name="T4" fmla="*/ 17 w 71"/>
                <a:gd name="T5" fmla="*/ 2 h 59"/>
                <a:gd name="T6" fmla="*/ 7 w 71"/>
                <a:gd name="T7" fmla="*/ 7 h 59"/>
                <a:gd name="T8" fmla="*/ 9 w 71"/>
                <a:gd name="T9" fmla="*/ 30 h 59"/>
                <a:gd name="T10" fmla="*/ 19 w 71"/>
                <a:gd name="T11" fmla="*/ 30 h 59"/>
                <a:gd name="T12" fmla="*/ 25 w 71"/>
                <a:gd name="T13" fmla="*/ 30 h 5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1" h="59">
                  <a:moveTo>
                    <a:pt x="57" y="56"/>
                  </a:moveTo>
                  <a:cubicBezTo>
                    <a:pt x="71" y="47"/>
                    <a:pt x="58" y="30"/>
                    <a:pt x="53" y="20"/>
                  </a:cubicBezTo>
                  <a:cubicBezTo>
                    <a:pt x="50" y="14"/>
                    <a:pt x="47" y="5"/>
                    <a:pt x="40" y="2"/>
                  </a:cubicBezTo>
                  <a:cubicBezTo>
                    <a:pt x="32" y="0"/>
                    <a:pt x="22" y="5"/>
                    <a:pt x="18" y="12"/>
                  </a:cubicBezTo>
                  <a:cubicBezTo>
                    <a:pt x="11" y="22"/>
                    <a:pt x="0" y="58"/>
                    <a:pt x="23" y="54"/>
                  </a:cubicBezTo>
                  <a:cubicBezTo>
                    <a:pt x="32" y="52"/>
                    <a:pt x="37" y="54"/>
                    <a:pt x="46" y="56"/>
                  </a:cubicBezTo>
                  <a:cubicBezTo>
                    <a:pt x="52" y="57"/>
                    <a:pt x="57" y="59"/>
                    <a:pt x="61" y="5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11" name="Freeform 472">
              <a:extLst>
                <a:ext uri="{FF2B5EF4-FFF2-40B4-BE49-F238E27FC236}">
                  <a16:creationId xmlns:a16="http://schemas.microsoft.com/office/drawing/2014/main" id="{FB254AC6-BD35-48A5-AF92-D0B8D5BE5A01}"/>
                </a:ext>
              </a:extLst>
            </p:cNvPr>
            <p:cNvSpPr>
              <a:spLocks/>
            </p:cNvSpPr>
            <p:nvPr/>
          </p:nvSpPr>
          <p:spPr bwMode="auto">
            <a:xfrm>
              <a:off x="4993" y="1264"/>
              <a:ext cx="42" cy="73"/>
            </a:xfrm>
            <a:custGeom>
              <a:avLst/>
              <a:gdLst>
                <a:gd name="T0" fmla="*/ 22 w 52"/>
                <a:gd name="T1" fmla="*/ 1 h 85"/>
                <a:gd name="T2" fmla="*/ 6 w 52"/>
                <a:gd name="T3" fmla="*/ 15 h 85"/>
                <a:gd name="T4" fmla="*/ 2 w 52"/>
                <a:gd name="T5" fmla="*/ 46 h 85"/>
                <a:gd name="T6" fmla="*/ 0 w 52"/>
                <a:gd name="T7" fmla="*/ 33 h 85"/>
                <a:gd name="T8" fmla="*/ 4 w 52"/>
                <a:gd name="T9" fmla="*/ 15 h 85"/>
                <a:gd name="T10" fmla="*/ 12 w 52"/>
                <a:gd name="T11" fmla="*/ 3 h 85"/>
                <a:gd name="T12" fmla="*/ 19 w 52"/>
                <a:gd name="T13" fmla="*/ 0 h 8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2" h="85">
                  <a:moveTo>
                    <a:pt x="52" y="1"/>
                  </a:moveTo>
                  <a:cubicBezTo>
                    <a:pt x="37" y="7"/>
                    <a:pt x="24" y="13"/>
                    <a:pt x="15" y="27"/>
                  </a:cubicBezTo>
                  <a:cubicBezTo>
                    <a:pt x="4" y="45"/>
                    <a:pt x="4" y="66"/>
                    <a:pt x="6" y="85"/>
                  </a:cubicBezTo>
                  <a:cubicBezTo>
                    <a:pt x="3" y="77"/>
                    <a:pt x="1" y="69"/>
                    <a:pt x="0" y="61"/>
                  </a:cubicBezTo>
                  <a:cubicBezTo>
                    <a:pt x="0" y="48"/>
                    <a:pt x="4" y="40"/>
                    <a:pt x="10" y="29"/>
                  </a:cubicBezTo>
                  <a:cubicBezTo>
                    <a:pt x="15" y="21"/>
                    <a:pt x="21" y="13"/>
                    <a:pt x="29" y="7"/>
                  </a:cubicBezTo>
                  <a:cubicBezTo>
                    <a:pt x="34" y="4"/>
                    <a:pt x="41" y="2"/>
                    <a:pt x="46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12" name="Freeform 473">
              <a:extLst>
                <a:ext uri="{FF2B5EF4-FFF2-40B4-BE49-F238E27FC236}">
                  <a16:creationId xmlns:a16="http://schemas.microsoft.com/office/drawing/2014/main" id="{1554976B-A3F7-411A-B161-1FE65C4EA334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3" y="1204"/>
              <a:ext cx="107" cy="229"/>
            </a:xfrm>
            <a:custGeom>
              <a:avLst/>
              <a:gdLst>
                <a:gd name="T0" fmla="*/ 58 w 132"/>
                <a:gd name="T1" fmla="*/ 2 h 265"/>
                <a:gd name="T2" fmla="*/ 27 w 132"/>
                <a:gd name="T3" fmla="*/ 12 h 265"/>
                <a:gd name="T4" fmla="*/ 5 w 132"/>
                <a:gd name="T5" fmla="*/ 50 h 265"/>
                <a:gd name="T6" fmla="*/ 6 w 132"/>
                <a:gd name="T7" fmla="*/ 108 h 265"/>
                <a:gd name="T8" fmla="*/ 19 w 132"/>
                <a:gd name="T9" fmla="*/ 134 h 265"/>
                <a:gd name="T10" fmla="*/ 37 w 132"/>
                <a:gd name="T11" fmla="*/ 148 h 265"/>
                <a:gd name="T12" fmla="*/ 9 w 132"/>
                <a:gd name="T13" fmla="*/ 89 h 265"/>
                <a:gd name="T14" fmla="*/ 19 w 132"/>
                <a:gd name="T15" fmla="*/ 38 h 265"/>
                <a:gd name="T16" fmla="*/ 40 w 132"/>
                <a:gd name="T17" fmla="*/ 10 h 265"/>
                <a:gd name="T18" fmla="*/ 55 w 132"/>
                <a:gd name="T19" fmla="*/ 0 h 26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32" h="265">
                  <a:moveTo>
                    <a:pt x="132" y="2"/>
                  </a:moveTo>
                  <a:cubicBezTo>
                    <a:pt x="108" y="2"/>
                    <a:pt x="82" y="8"/>
                    <a:pt x="62" y="21"/>
                  </a:cubicBezTo>
                  <a:cubicBezTo>
                    <a:pt x="36" y="36"/>
                    <a:pt x="21" y="61"/>
                    <a:pt x="12" y="89"/>
                  </a:cubicBezTo>
                  <a:cubicBezTo>
                    <a:pt x="0" y="122"/>
                    <a:pt x="0" y="161"/>
                    <a:pt x="15" y="194"/>
                  </a:cubicBezTo>
                  <a:cubicBezTo>
                    <a:pt x="23" y="211"/>
                    <a:pt x="33" y="227"/>
                    <a:pt x="46" y="240"/>
                  </a:cubicBezTo>
                  <a:cubicBezTo>
                    <a:pt x="58" y="253"/>
                    <a:pt x="70" y="259"/>
                    <a:pt x="86" y="265"/>
                  </a:cubicBezTo>
                  <a:cubicBezTo>
                    <a:pt x="52" y="238"/>
                    <a:pt x="23" y="207"/>
                    <a:pt x="20" y="160"/>
                  </a:cubicBezTo>
                  <a:cubicBezTo>
                    <a:pt x="18" y="129"/>
                    <a:pt x="27" y="94"/>
                    <a:pt x="44" y="68"/>
                  </a:cubicBezTo>
                  <a:cubicBezTo>
                    <a:pt x="57" y="49"/>
                    <a:pt x="74" y="33"/>
                    <a:pt x="91" y="19"/>
                  </a:cubicBezTo>
                  <a:cubicBezTo>
                    <a:pt x="101" y="11"/>
                    <a:pt x="115" y="0"/>
                    <a:pt x="12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13" name="Freeform 474">
              <a:extLst>
                <a:ext uri="{FF2B5EF4-FFF2-40B4-BE49-F238E27FC236}">
                  <a16:creationId xmlns:a16="http://schemas.microsoft.com/office/drawing/2014/main" id="{B2AFFAA0-FFEB-45FF-8233-E1CC19C8117E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6" y="797"/>
              <a:ext cx="752" cy="924"/>
            </a:xfrm>
            <a:custGeom>
              <a:avLst/>
              <a:gdLst>
                <a:gd name="T0" fmla="*/ 258 w 931"/>
                <a:gd name="T1" fmla="*/ 90 h 1073"/>
                <a:gd name="T2" fmla="*/ 258 w 931"/>
                <a:gd name="T3" fmla="*/ 79 h 1073"/>
                <a:gd name="T4" fmla="*/ 197 w 931"/>
                <a:gd name="T5" fmla="*/ 0 h 1073"/>
                <a:gd name="T6" fmla="*/ 136 w 931"/>
                <a:gd name="T7" fmla="*/ 79 h 1073"/>
                <a:gd name="T8" fmla="*/ 136 w 931"/>
                <a:gd name="T9" fmla="*/ 90 h 1073"/>
                <a:gd name="T10" fmla="*/ 0 w 931"/>
                <a:gd name="T11" fmla="*/ 334 h 1073"/>
                <a:gd name="T12" fmla="*/ 199 w 931"/>
                <a:gd name="T13" fmla="*/ 590 h 1073"/>
                <a:gd name="T14" fmla="*/ 396 w 931"/>
                <a:gd name="T15" fmla="*/ 334 h 1073"/>
                <a:gd name="T16" fmla="*/ 258 w 931"/>
                <a:gd name="T17" fmla="*/ 90 h 107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31" h="1073">
                  <a:moveTo>
                    <a:pt x="607" y="164"/>
                  </a:moveTo>
                  <a:cubicBezTo>
                    <a:pt x="607" y="157"/>
                    <a:pt x="607" y="150"/>
                    <a:pt x="607" y="144"/>
                  </a:cubicBezTo>
                  <a:cubicBezTo>
                    <a:pt x="607" y="65"/>
                    <a:pt x="543" y="0"/>
                    <a:pt x="463" y="0"/>
                  </a:cubicBezTo>
                  <a:cubicBezTo>
                    <a:pt x="384" y="0"/>
                    <a:pt x="320" y="65"/>
                    <a:pt x="320" y="144"/>
                  </a:cubicBezTo>
                  <a:cubicBezTo>
                    <a:pt x="320" y="151"/>
                    <a:pt x="320" y="158"/>
                    <a:pt x="320" y="165"/>
                  </a:cubicBezTo>
                  <a:cubicBezTo>
                    <a:pt x="135" y="226"/>
                    <a:pt x="0" y="401"/>
                    <a:pt x="0" y="607"/>
                  </a:cubicBezTo>
                  <a:cubicBezTo>
                    <a:pt x="0" y="864"/>
                    <a:pt x="209" y="1073"/>
                    <a:pt x="466" y="1073"/>
                  </a:cubicBezTo>
                  <a:cubicBezTo>
                    <a:pt x="723" y="1073"/>
                    <a:pt x="931" y="864"/>
                    <a:pt x="931" y="607"/>
                  </a:cubicBezTo>
                  <a:cubicBezTo>
                    <a:pt x="931" y="399"/>
                    <a:pt x="795" y="223"/>
                    <a:pt x="607" y="164"/>
                  </a:cubicBezTo>
                  <a:close/>
                </a:path>
              </a:pathLst>
            </a:custGeom>
            <a:noFill/>
            <a:ln w="6350" cap="rnd">
              <a:solidFill>
                <a:srgbClr val="494E4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14" name="Freeform 475">
              <a:extLst>
                <a:ext uri="{FF2B5EF4-FFF2-40B4-BE49-F238E27FC236}">
                  <a16:creationId xmlns:a16="http://schemas.microsoft.com/office/drawing/2014/main" id="{72F0EA00-F2B4-4C9E-97A6-2A5FC5D3FFFF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3" y="911"/>
              <a:ext cx="162" cy="25"/>
            </a:xfrm>
            <a:custGeom>
              <a:avLst/>
              <a:gdLst>
                <a:gd name="T0" fmla="*/ 0 w 201"/>
                <a:gd name="T1" fmla="*/ 16 h 29"/>
                <a:gd name="T2" fmla="*/ 85 w 201"/>
                <a:gd name="T3" fmla="*/ 8 h 2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1" h="29">
                  <a:moveTo>
                    <a:pt x="0" y="29"/>
                  </a:moveTo>
                  <a:cubicBezTo>
                    <a:pt x="0" y="29"/>
                    <a:pt x="83" y="0"/>
                    <a:pt x="201" y="14"/>
                  </a:cubicBezTo>
                </a:path>
              </a:pathLst>
            </a:custGeom>
            <a:noFill/>
            <a:ln w="6350" cap="rnd">
              <a:solidFill>
                <a:srgbClr val="494E4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15" name="Freeform 476">
              <a:extLst>
                <a:ext uri="{FF2B5EF4-FFF2-40B4-BE49-F238E27FC236}">
                  <a16:creationId xmlns:a16="http://schemas.microsoft.com/office/drawing/2014/main" id="{BAF560A0-0AF4-4A68-8379-1AD4AECAFA8F}"/>
                </a:ext>
              </a:extLst>
            </p:cNvPr>
            <p:cNvSpPr>
              <a:spLocks/>
            </p:cNvSpPr>
            <p:nvPr/>
          </p:nvSpPr>
          <p:spPr bwMode="auto">
            <a:xfrm>
              <a:off x="5073" y="1251"/>
              <a:ext cx="65" cy="153"/>
            </a:xfrm>
            <a:custGeom>
              <a:avLst/>
              <a:gdLst>
                <a:gd name="T0" fmla="*/ 2 w 80"/>
                <a:gd name="T1" fmla="*/ 0 h 177"/>
                <a:gd name="T2" fmla="*/ 8 w 80"/>
                <a:gd name="T3" fmla="*/ 7 h 177"/>
                <a:gd name="T4" fmla="*/ 16 w 80"/>
                <a:gd name="T5" fmla="*/ 19 h 177"/>
                <a:gd name="T6" fmla="*/ 20 w 80"/>
                <a:gd name="T7" fmla="*/ 43 h 177"/>
                <a:gd name="T8" fmla="*/ 13 w 80"/>
                <a:gd name="T9" fmla="*/ 69 h 177"/>
                <a:gd name="T10" fmla="*/ 2 w 80"/>
                <a:gd name="T11" fmla="*/ 92 h 177"/>
                <a:gd name="T12" fmla="*/ 5 w 80"/>
                <a:gd name="T13" fmla="*/ 98 h 177"/>
                <a:gd name="T14" fmla="*/ 20 w 80"/>
                <a:gd name="T15" fmla="*/ 86 h 177"/>
                <a:gd name="T16" fmla="*/ 33 w 80"/>
                <a:gd name="T17" fmla="*/ 53 h 177"/>
                <a:gd name="T18" fmla="*/ 12 w 80"/>
                <a:gd name="T19" fmla="*/ 3 h 177"/>
                <a:gd name="T20" fmla="*/ 2 w 80"/>
                <a:gd name="T21" fmla="*/ 0 h 17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80" h="177">
                  <a:moveTo>
                    <a:pt x="2" y="0"/>
                  </a:moveTo>
                  <a:cubicBezTo>
                    <a:pt x="6" y="4"/>
                    <a:pt x="14" y="7"/>
                    <a:pt x="19" y="12"/>
                  </a:cubicBezTo>
                  <a:cubicBezTo>
                    <a:pt x="26" y="18"/>
                    <a:pt x="31" y="25"/>
                    <a:pt x="36" y="33"/>
                  </a:cubicBezTo>
                  <a:cubicBezTo>
                    <a:pt x="44" y="47"/>
                    <a:pt x="48" y="62"/>
                    <a:pt x="47" y="78"/>
                  </a:cubicBezTo>
                  <a:cubicBezTo>
                    <a:pt x="45" y="94"/>
                    <a:pt x="38" y="109"/>
                    <a:pt x="31" y="123"/>
                  </a:cubicBezTo>
                  <a:cubicBezTo>
                    <a:pt x="24" y="139"/>
                    <a:pt x="8" y="151"/>
                    <a:pt x="2" y="167"/>
                  </a:cubicBezTo>
                  <a:cubicBezTo>
                    <a:pt x="0" y="175"/>
                    <a:pt x="3" y="177"/>
                    <a:pt x="10" y="175"/>
                  </a:cubicBezTo>
                  <a:cubicBezTo>
                    <a:pt x="22" y="172"/>
                    <a:pt x="36" y="162"/>
                    <a:pt x="45" y="154"/>
                  </a:cubicBezTo>
                  <a:cubicBezTo>
                    <a:pt x="61" y="136"/>
                    <a:pt x="74" y="119"/>
                    <a:pt x="76" y="95"/>
                  </a:cubicBezTo>
                  <a:cubicBezTo>
                    <a:pt x="80" y="58"/>
                    <a:pt x="64" y="19"/>
                    <a:pt x="27" y="6"/>
                  </a:cubicBezTo>
                  <a:cubicBezTo>
                    <a:pt x="19" y="4"/>
                    <a:pt x="11" y="3"/>
                    <a:pt x="2" y="0"/>
                  </a:cubicBezTo>
                </a:path>
              </a:pathLst>
            </a:custGeom>
            <a:solidFill>
              <a:srgbClr val="8082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16" name="Freeform 477">
              <a:extLst>
                <a:ext uri="{FF2B5EF4-FFF2-40B4-BE49-F238E27FC236}">
                  <a16:creationId xmlns:a16="http://schemas.microsoft.com/office/drawing/2014/main" id="{C513D617-0E02-438C-A1E0-3029E0479C45}"/>
                </a:ext>
              </a:extLst>
            </p:cNvPr>
            <p:cNvSpPr>
              <a:spLocks/>
            </p:cNvSpPr>
            <p:nvPr/>
          </p:nvSpPr>
          <p:spPr bwMode="auto">
            <a:xfrm>
              <a:off x="5070" y="1281"/>
              <a:ext cx="22" cy="76"/>
            </a:xfrm>
            <a:custGeom>
              <a:avLst/>
              <a:gdLst>
                <a:gd name="T0" fmla="*/ 2 w 28"/>
                <a:gd name="T1" fmla="*/ 1 h 88"/>
                <a:gd name="T2" fmla="*/ 2 w 28"/>
                <a:gd name="T3" fmla="*/ 0 h 88"/>
                <a:gd name="T4" fmla="*/ 10 w 28"/>
                <a:gd name="T5" fmla="*/ 22 h 88"/>
                <a:gd name="T6" fmla="*/ 8 w 28"/>
                <a:gd name="T7" fmla="*/ 37 h 88"/>
                <a:gd name="T8" fmla="*/ 0 w 28"/>
                <a:gd name="T9" fmla="*/ 47 h 88"/>
                <a:gd name="T10" fmla="*/ 5 w 28"/>
                <a:gd name="T11" fmla="*/ 39 h 88"/>
                <a:gd name="T12" fmla="*/ 9 w 28"/>
                <a:gd name="T13" fmla="*/ 26 h 88"/>
                <a:gd name="T14" fmla="*/ 9 w 28"/>
                <a:gd name="T15" fmla="*/ 10 h 88"/>
                <a:gd name="T16" fmla="*/ 6 w 28"/>
                <a:gd name="T17" fmla="*/ 3 h 88"/>
                <a:gd name="T18" fmla="*/ 4 w 28"/>
                <a:gd name="T19" fmla="*/ 1 h 8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8" h="88">
                  <a:moveTo>
                    <a:pt x="2" y="1"/>
                  </a:moveTo>
                  <a:cubicBezTo>
                    <a:pt x="2" y="0"/>
                    <a:pt x="2" y="0"/>
                    <a:pt x="3" y="0"/>
                  </a:cubicBezTo>
                  <a:cubicBezTo>
                    <a:pt x="21" y="6"/>
                    <a:pt x="28" y="23"/>
                    <a:pt x="28" y="41"/>
                  </a:cubicBezTo>
                  <a:cubicBezTo>
                    <a:pt x="27" y="50"/>
                    <a:pt x="25" y="58"/>
                    <a:pt x="21" y="67"/>
                  </a:cubicBezTo>
                  <a:cubicBezTo>
                    <a:pt x="18" y="75"/>
                    <a:pt x="10" y="88"/>
                    <a:pt x="0" y="85"/>
                  </a:cubicBezTo>
                  <a:cubicBezTo>
                    <a:pt x="1" y="80"/>
                    <a:pt x="8" y="74"/>
                    <a:pt x="11" y="70"/>
                  </a:cubicBezTo>
                  <a:cubicBezTo>
                    <a:pt x="17" y="62"/>
                    <a:pt x="20" y="56"/>
                    <a:pt x="23" y="46"/>
                  </a:cubicBezTo>
                  <a:cubicBezTo>
                    <a:pt x="24" y="37"/>
                    <a:pt x="26" y="27"/>
                    <a:pt x="23" y="18"/>
                  </a:cubicBezTo>
                  <a:cubicBezTo>
                    <a:pt x="21" y="13"/>
                    <a:pt x="19" y="10"/>
                    <a:pt x="16" y="7"/>
                  </a:cubicBezTo>
                  <a:cubicBezTo>
                    <a:pt x="14" y="5"/>
                    <a:pt x="11" y="4"/>
                    <a:pt x="10" y="1"/>
                  </a:cubicBezTo>
                </a:path>
              </a:pathLst>
            </a:custGeom>
            <a:solidFill>
              <a:srgbClr val="8082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17" name="Freeform 478">
              <a:extLst>
                <a:ext uri="{FF2B5EF4-FFF2-40B4-BE49-F238E27FC236}">
                  <a16:creationId xmlns:a16="http://schemas.microsoft.com/office/drawing/2014/main" id="{326CD2B0-E6A3-4F40-948F-3BD44377AFBF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5" y="1309"/>
              <a:ext cx="19" cy="50"/>
            </a:xfrm>
            <a:custGeom>
              <a:avLst/>
              <a:gdLst>
                <a:gd name="T0" fmla="*/ 3 w 24"/>
                <a:gd name="T1" fmla="*/ 0 h 58"/>
                <a:gd name="T2" fmla="*/ 3 w 24"/>
                <a:gd name="T3" fmla="*/ 5 h 58"/>
                <a:gd name="T4" fmla="*/ 4 w 24"/>
                <a:gd name="T5" fmla="*/ 16 h 58"/>
                <a:gd name="T6" fmla="*/ 10 w 24"/>
                <a:gd name="T7" fmla="*/ 32 h 58"/>
                <a:gd name="T8" fmla="*/ 2 w 24"/>
                <a:gd name="T9" fmla="*/ 0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58">
                  <a:moveTo>
                    <a:pt x="7" y="0"/>
                  </a:moveTo>
                  <a:cubicBezTo>
                    <a:pt x="8" y="3"/>
                    <a:pt x="7" y="6"/>
                    <a:pt x="7" y="9"/>
                  </a:cubicBezTo>
                  <a:cubicBezTo>
                    <a:pt x="6" y="17"/>
                    <a:pt x="7" y="23"/>
                    <a:pt x="9" y="30"/>
                  </a:cubicBezTo>
                  <a:cubicBezTo>
                    <a:pt x="12" y="39"/>
                    <a:pt x="17" y="52"/>
                    <a:pt x="24" y="58"/>
                  </a:cubicBezTo>
                  <a:cubicBezTo>
                    <a:pt x="4" y="49"/>
                    <a:pt x="0" y="18"/>
                    <a:pt x="5" y="0"/>
                  </a:cubicBezTo>
                </a:path>
              </a:pathLst>
            </a:custGeom>
            <a:solidFill>
              <a:srgbClr val="8082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18" name="Oval 479">
              <a:extLst>
                <a:ext uri="{FF2B5EF4-FFF2-40B4-BE49-F238E27FC236}">
                  <a16:creationId xmlns:a16="http://schemas.microsoft.com/office/drawing/2014/main" id="{26DD7ED1-0FF0-4516-AE82-765AA06E7D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94" y="1305"/>
              <a:ext cx="13" cy="1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7719" name="Oval 480">
              <a:extLst>
                <a:ext uri="{FF2B5EF4-FFF2-40B4-BE49-F238E27FC236}">
                  <a16:creationId xmlns:a16="http://schemas.microsoft.com/office/drawing/2014/main" id="{857AB5A6-B489-483F-A63A-53F34AA915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97" y="1327"/>
              <a:ext cx="11" cy="1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7720" name="Oval 481">
              <a:extLst>
                <a:ext uri="{FF2B5EF4-FFF2-40B4-BE49-F238E27FC236}">
                  <a16:creationId xmlns:a16="http://schemas.microsoft.com/office/drawing/2014/main" id="{C860C9F4-9557-46C6-A091-427590C353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8" y="1277"/>
              <a:ext cx="15" cy="1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7721" name="Oval 482">
              <a:extLst>
                <a:ext uri="{FF2B5EF4-FFF2-40B4-BE49-F238E27FC236}">
                  <a16:creationId xmlns:a16="http://schemas.microsoft.com/office/drawing/2014/main" id="{F3C7DE6D-B747-476B-A63A-8E996A216E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6" y="1300"/>
              <a:ext cx="11" cy="1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  <p:grpSp>
        <p:nvGrpSpPr>
          <p:cNvPr id="17428" name="Group 483">
            <a:extLst>
              <a:ext uri="{FF2B5EF4-FFF2-40B4-BE49-F238E27FC236}">
                <a16:creationId xmlns:a16="http://schemas.microsoft.com/office/drawing/2014/main" id="{3E46D626-310C-40C0-8816-84BB6B3AC72A}"/>
              </a:ext>
            </a:extLst>
          </p:cNvPr>
          <p:cNvGrpSpPr>
            <a:grpSpLocks/>
          </p:cNvGrpSpPr>
          <p:nvPr/>
        </p:nvGrpSpPr>
        <p:grpSpPr bwMode="auto">
          <a:xfrm>
            <a:off x="2886075" y="6164263"/>
            <a:ext cx="90488" cy="109537"/>
            <a:chOff x="4676" y="797"/>
            <a:chExt cx="752" cy="924"/>
          </a:xfrm>
        </p:grpSpPr>
        <p:sp>
          <p:nvSpPr>
            <p:cNvPr id="17676" name="Freeform 484">
              <a:extLst>
                <a:ext uri="{FF2B5EF4-FFF2-40B4-BE49-F238E27FC236}">
                  <a16:creationId xmlns:a16="http://schemas.microsoft.com/office/drawing/2014/main" id="{2E6D2D11-1269-4758-B550-49D8F0E0CD3A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5" y="797"/>
              <a:ext cx="232" cy="248"/>
            </a:xfrm>
            <a:custGeom>
              <a:avLst/>
              <a:gdLst>
                <a:gd name="T0" fmla="*/ 123 w 287"/>
                <a:gd name="T1" fmla="*/ 79 h 288"/>
                <a:gd name="T2" fmla="*/ 61 w 287"/>
                <a:gd name="T3" fmla="*/ 158 h 288"/>
                <a:gd name="T4" fmla="*/ 0 w 287"/>
                <a:gd name="T5" fmla="*/ 79 h 288"/>
                <a:gd name="T6" fmla="*/ 61 w 287"/>
                <a:gd name="T7" fmla="*/ 0 h 288"/>
                <a:gd name="T8" fmla="*/ 123 w 287"/>
                <a:gd name="T9" fmla="*/ 79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7" h="288">
                  <a:moveTo>
                    <a:pt x="287" y="144"/>
                  </a:moveTo>
                  <a:cubicBezTo>
                    <a:pt x="287" y="223"/>
                    <a:pt x="281" y="286"/>
                    <a:pt x="143" y="287"/>
                  </a:cubicBezTo>
                  <a:cubicBezTo>
                    <a:pt x="27" y="288"/>
                    <a:pt x="0" y="223"/>
                    <a:pt x="0" y="144"/>
                  </a:cubicBezTo>
                  <a:cubicBezTo>
                    <a:pt x="0" y="64"/>
                    <a:pt x="64" y="0"/>
                    <a:pt x="143" y="0"/>
                  </a:cubicBezTo>
                  <a:cubicBezTo>
                    <a:pt x="223" y="0"/>
                    <a:pt x="287" y="64"/>
                    <a:pt x="287" y="144"/>
                  </a:cubicBezTo>
                  <a:close/>
                </a:path>
              </a:pathLst>
            </a:custGeom>
            <a:solidFill>
              <a:srgbClr val="F2F1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77" name="Freeform 485">
              <a:extLst>
                <a:ext uri="{FF2B5EF4-FFF2-40B4-BE49-F238E27FC236}">
                  <a16:creationId xmlns:a16="http://schemas.microsoft.com/office/drawing/2014/main" id="{B3FA6869-D1F6-4A6A-B60B-477FE842294E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5" y="803"/>
              <a:ext cx="211" cy="153"/>
            </a:xfrm>
            <a:custGeom>
              <a:avLst/>
              <a:gdLst>
                <a:gd name="T0" fmla="*/ 2 w 261"/>
                <a:gd name="T1" fmla="*/ 79 h 178"/>
                <a:gd name="T2" fmla="*/ 57 w 261"/>
                <a:gd name="T3" fmla="*/ 8 h 178"/>
                <a:gd name="T4" fmla="*/ 112 w 261"/>
                <a:gd name="T5" fmla="*/ 63 h 178"/>
                <a:gd name="T6" fmla="*/ 57 w 261"/>
                <a:gd name="T7" fmla="*/ 0 h 178"/>
                <a:gd name="T8" fmla="*/ 0 w 261"/>
                <a:gd name="T9" fmla="*/ 71 h 178"/>
                <a:gd name="T10" fmla="*/ 2 w 261"/>
                <a:gd name="T11" fmla="*/ 97 h 178"/>
                <a:gd name="T12" fmla="*/ 2 w 261"/>
                <a:gd name="T13" fmla="*/ 79 h 17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61" h="178">
                  <a:moveTo>
                    <a:pt x="3" y="145"/>
                  </a:moveTo>
                  <a:cubicBezTo>
                    <a:pt x="3" y="73"/>
                    <a:pt x="61" y="15"/>
                    <a:pt x="134" y="15"/>
                  </a:cubicBezTo>
                  <a:cubicBezTo>
                    <a:pt x="196" y="15"/>
                    <a:pt x="247" y="57"/>
                    <a:pt x="261" y="115"/>
                  </a:cubicBezTo>
                  <a:cubicBezTo>
                    <a:pt x="253" y="50"/>
                    <a:pt x="198" y="0"/>
                    <a:pt x="131" y="0"/>
                  </a:cubicBezTo>
                  <a:cubicBezTo>
                    <a:pt x="59" y="0"/>
                    <a:pt x="0" y="59"/>
                    <a:pt x="0" y="131"/>
                  </a:cubicBezTo>
                  <a:cubicBezTo>
                    <a:pt x="0" y="147"/>
                    <a:pt x="1" y="163"/>
                    <a:pt x="5" y="178"/>
                  </a:cubicBezTo>
                  <a:cubicBezTo>
                    <a:pt x="3" y="167"/>
                    <a:pt x="3" y="157"/>
                    <a:pt x="3" y="14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78" name="Oval 486">
              <a:extLst>
                <a:ext uri="{FF2B5EF4-FFF2-40B4-BE49-F238E27FC236}">
                  <a16:creationId xmlns:a16="http://schemas.microsoft.com/office/drawing/2014/main" id="{088D4398-2838-4439-BBC0-DA16CCCE19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77" y="919"/>
              <a:ext cx="751" cy="802"/>
            </a:xfrm>
            <a:prstGeom prst="ellipse">
              <a:avLst/>
            </a:prstGeom>
            <a:solidFill>
              <a:srgbClr val="E7E6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7679" name="Oval 487">
              <a:extLst>
                <a:ext uri="{FF2B5EF4-FFF2-40B4-BE49-F238E27FC236}">
                  <a16:creationId xmlns:a16="http://schemas.microsoft.com/office/drawing/2014/main" id="{1C1BF0C5-583C-41A0-A096-01A7C4580C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01" y="945"/>
              <a:ext cx="701" cy="747"/>
            </a:xfrm>
            <a:prstGeom prst="ellipse">
              <a:avLst/>
            </a:prstGeom>
            <a:solidFill>
              <a:srgbClr val="F2F1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7680" name="Freeform 488">
              <a:extLst>
                <a:ext uri="{FF2B5EF4-FFF2-40B4-BE49-F238E27FC236}">
                  <a16:creationId xmlns:a16="http://schemas.microsoft.com/office/drawing/2014/main" id="{11627B84-B4DA-406B-BC4A-4867BB058D6D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3" y="945"/>
              <a:ext cx="364" cy="747"/>
            </a:xfrm>
            <a:custGeom>
              <a:avLst/>
              <a:gdLst>
                <a:gd name="T0" fmla="*/ 14 w 450"/>
                <a:gd name="T1" fmla="*/ 239 h 867"/>
                <a:gd name="T2" fmla="*/ 193 w 450"/>
                <a:gd name="T3" fmla="*/ 0 h 867"/>
                <a:gd name="T4" fmla="*/ 186 w 450"/>
                <a:gd name="T5" fmla="*/ 0 h 867"/>
                <a:gd name="T6" fmla="*/ 0 w 450"/>
                <a:gd name="T7" fmla="*/ 239 h 867"/>
                <a:gd name="T8" fmla="*/ 186 w 450"/>
                <a:gd name="T9" fmla="*/ 478 h 867"/>
                <a:gd name="T10" fmla="*/ 193 w 450"/>
                <a:gd name="T11" fmla="*/ 477 h 867"/>
                <a:gd name="T12" fmla="*/ 14 w 450"/>
                <a:gd name="T13" fmla="*/ 239 h 86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50" h="867">
                  <a:moveTo>
                    <a:pt x="32" y="433"/>
                  </a:moveTo>
                  <a:cubicBezTo>
                    <a:pt x="32" y="199"/>
                    <a:pt x="218" y="9"/>
                    <a:pt x="450" y="0"/>
                  </a:cubicBezTo>
                  <a:cubicBezTo>
                    <a:pt x="444" y="0"/>
                    <a:pt x="439" y="0"/>
                    <a:pt x="434" y="0"/>
                  </a:cubicBezTo>
                  <a:cubicBezTo>
                    <a:pt x="194" y="0"/>
                    <a:pt x="0" y="194"/>
                    <a:pt x="0" y="433"/>
                  </a:cubicBezTo>
                  <a:cubicBezTo>
                    <a:pt x="0" y="673"/>
                    <a:pt x="194" y="867"/>
                    <a:pt x="434" y="867"/>
                  </a:cubicBezTo>
                  <a:cubicBezTo>
                    <a:pt x="439" y="867"/>
                    <a:pt x="444" y="866"/>
                    <a:pt x="450" y="866"/>
                  </a:cubicBezTo>
                  <a:cubicBezTo>
                    <a:pt x="218" y="858"/>
                    <a:pt x="32" y="667"/>
                    <a:pt x="32" y="43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81" name="Oval 489">
              <a:extLst>
                <a:ext uri="{FF2B5EF4-FFF2-40B4-BE49-F238E27FC236}">
                  <a16:creationId xmlns:a16="http://schemas.microsoft.com/office/drawing/2014/main" id="{D79391DD-FA13-4C5A-AF30-F8F234FF68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9" y="1188"/>
              <a:ext cx="247" cy="264"/>
            </a:xfrm>
            <a:prstGeom prst="ellipse">
              <a:avLst/>
            </a:prstGeom>
            <a:solidFill>
              <a:srgbClr val="CCCC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7682" name="Oval 490">
              <a:extLst>
                <a:ext uri="{FF2B5EF4-FFF2-40B4-BE49-F238E27FC236}">
                  <a16:creationId xmlns:a16="http://schemas.microsoft.com/office/drawing/2014/main" id="{E8366DBC-B3B9-4EB2-8ED1-54268C2AB8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30" y="1188"/>
              <a:ext cx="246" cy="264"/>
            </a:xfrm>
            <a:prstGeom prst="ellipse">
              <a:avLst/>
            </a:prstGeom>
            <a:noFill/>
            <a:ln w="6350" cap="rnd">
              <a:solidFill>
                <a:srgbClr val="494E4E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7683" name="Oval 491">
              <a:extLst>
                <a:ext uri="{FF2B5EF4-FFF2-40B4-BE49-F238E27FC236}">
                  <a16:creationId xmlns:a16="http://schemas.microsoft.com/office/drawing/2014/main" id="{D6A61545-ECD1-4B82-B555-268D94922A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01" y="1265"/>
              <a:ext cx="104" cy="110"/>
            </a:xfrm>
            <a:prstGeom prst="ellipse">
              <a:avLst/>
            </a:prstGeom>
            <a:solidFill>
              <a:srgbClr val="D9D9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7684" name="Oval 492">
              <a:extLst>
                <a:ext uri="{FF2B5EF4-FFF2-40B4-BE49-F238E27FC236}">
                  <a16:creationId xmlns:a16="http://schemas.microsoft.com/office/drawing/2014/main" id="{8734F22A-5E67-4589-ABF2-3C4F28B590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01" y="1265"/>
              <a:ext cx="104" cy="109"/>
            </a:xfrm>
            <a:prstGeom prst="ellipse">
              <a:avLst/>
            </a:prstGeom>
            <a:noFill/>
            <a:ln w="6350" cap="rnd">
              <a:solidFill>
                <a:srgbClr val="494E4E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7685" name="Freeform 493">
              <a:extLst>
                <a:ext uri="{FF2B5EF4-FFF2-40B4-BE49-F238E27FC236}">
                  <a16:creationId xmlns:a16="http://schemas.microsoft.com/office/drawing/2014/main" id="{C72C6CA3-4B49-4486-B09D-65B4FFCC83CB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8" y="1200"/>
              <a:ext cx="118" cy="241"/>
            </a:xfrm>
            <a:custGeom>
              <a:avLst/>
              <a:gdLst>
                <a:gd name="T0" fmla="*/ 15 w 146"/>
                <a:gd name="T1" fmla="*/ 0 h 280"/>
                <a:gd name="T2" fmla="*/ 37 w 146"/>
                <a:gd name="T3" fmla="*/ 12 h 280"/>
                <a:gd name="T4" fmla="*/ 53 w 146"/>
                <a:gd name="T5" fmla="*/ 29 h 280"/>
                <a:gd name="T6" fmla="*/ 60 w 146"/>
                <a:gd name="T7" fmla="*/ 50 h 280"/>
                <a:gd name="T8" fmla="*/ 57 w 146"/>
                <a:gd name="T9" fmla="*/ 104 h 280"/>
                <a:gd name="T10" fmla="*/ 46 w 146"/>
                <a:gd name="T11" fmla="*/ 130 h 280"/>
                <a:gd name="T12" fmla="*/ 26 w 146"/>
                <a:gd name="T13" fmla="*/ 148 h 280"/>
                <a:gd name="T14" fmla="*/ 5 w 146"/>
                <a:gd name="T15" fmla="*/ 145 h 280"/>
                <a:gd name="T16" fmla="*/ 12 w 146"/>
                <a:gd name="T17" fmla="*/ 123 h 280"/>
                <a:gd name="T18" fmla="*/ 35 w 146"/>
                <a:gd name="T19" fmla="*/ 94 h 280"/>
                <a:gd name="T20" fmla="*/ 39 w 146"/>
                <a:gd name="T21" fmla="*/ 69 h 280"/>
                <a:gd name="T22" fmla="*/ 29 w 146"/>
                <a:gd name="T23" fmla="*/ 48 h 280"/>
                <a:gd name="T24" fmla="*/ 12 w 146"/>
                <a:gd name="T25" fmla="*/ 34 h 280"/>
                <a:gd name="T26" fmla="*/ 4 w 146"/>
                <a:gd name="T27" fmla="*/ 14 h 280"/>
                <a:gd name="T28" fmla="*/ 12 w 146"/>
                <a:gd name="T29" fmla="*/ 1 h 28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46" h="280">
                  <a:moveTo>
                    <a:pt x="33" y="0"/>
                  </a:moveTo>
                  <a:cubicBezTo>
                    <a:pt x="52" y="3"/>
                    <a:pt x="71" y="12"/>
                    <a:pt x="87" y="22"/>
                  </a:cubicBezTo>
                  <a:cubicBezTo>
                    <a:pt x="102" y="30"/>
                    <a:pt x="115" y="38"/>
                    <a:pt x="124" y="52"/>
                  </a:cubicBezTo>
                  <a:cubicBezTo>
                    <a:pt x="132" y="64"/>
                    <a:pt x="138" y="77"/>
                    <a:pt x="141" y="91"/>
                  </a:cubicBezTo>
                  <a:cubicBezTo>
                    <a:pt x="146" y="123"/>
                    <a:pt x="142" y="159"/>
                    <a:pt x="132" y="190"/>
                  </a:cubicBezTo>
                  <a:cubicBezTo>
                    <a:pt x="127" y="205"/>
                    <a:pt x="118" y="225"/>
                    <a:pt x="106" y="236"/>
                  </a:cubicBezTo>
                  <a:cubicBezTo>
                    <a:pt x="93" y="249"/>
                    <a:pt x="78" y="263"/>
                    <a:pt x="60" y="270"/>
                  </a:cubicBezTo>
                  <a:cubicBezTo>
                    <a:pt x="45" y="276"/>
                    <a:pt x="22" y="280"/>
                    <a:pt x="11" y="264"/>
                  </a:cubicBezTo>
                  <a:cubicBezTo>
                    <a:pt x="0" y="249"/>
                    <a:pt x="18" y="233"/>
                    <a:pt x="28" y="224"/>
                  </a:cubicBezTo>
                  <a:cubicBezTo>
                    <a:pt x="47" y="208"/>
                    <a:pt x="67" y="194"/>
                    <a:pt x="80" y="172"/>
                  </a:cubicBezTo>
                  <a:cubicBezTo>
                    <a:pt x="88" y="158"/>
                    <a:pt x="97" y="142"/>
                    <a:pt x="92" y="126"/>
                  </a:cubicBezTo>
                  <a:cubicBezTo>
                    <a:pt x="87" y="112"/>
                    <a:pt x="81" y="97"/>
                    <a:pt x="69" y="88"/>
                  </a:cubicBezTo>
                  <a:cubicBezTo>
                    <a:pt x="56" y="79"/>
                    <a:pt x="41" y="71"/>
                    <a:pt x="29" y="61"/>
                  </a:cubicBezTo>
                  <a:cubicBezTo>
                    <a:pt x="19" y="53"/>
                    <a:pt x="9" y="39"/>
                    <a:pt x="10" y="26"/>
                  </a:cubicBezTo>
                  <a:cubicBezTo>
                    <a:pt x="11" y="16"/>
                    <a:pt x="18" y="4"/>
                    <a:pt x="28" y="1"/>
                  </a:cubicBezTo>
                </a:path>
              </a:pathLst>
            </a:custGeom>
            <a:solidFill>
              <a:srgbClr val="9B9F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86" name="Freeform 494">
              <a:extLst>
                <a:ext uri="{FF2B5EF4-FFF2-40B4-BE49-F238E27FC236}">
                  <a16:creationId xmlns:a16="http://schemas.microsoft.com/office/drawing/2014/main" id="{317694A4-F280-42F7-BB54-26F81BFE4607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6" y="1268"/>
              <a:ext cx="52" cy="98"/>
            </a:xfrm>
            <a:custGeom>
              <a:avLst/>
              <a:gdLst>
                <a:gd name="T0" fmla="*/ 6 w 64"/>
                <a:gd name="T1" fmla="*/ 3 h 114"/>
                <a:gd name="T2" fmla="*/ 27 w 64"/>
                <a:gd name="T3" fmla="*/ 22 h 114"/>
                <a:gd name="T4" fmla="*/ 14 w 64"/>
                <a:gd name="T5" fmla="*/ 59 h 114"/>
                <a:gd name="T6" fmla="*/ 2 w 64"/>
                <a:gd name="T7" fmla="*/ 57 h 114"/>
                <a:gd name="T8" fmla="*/ 5 w 64"/>
                <a:gd name="T9" fmla="*/ 43 h 114"/>
                <a:gd name="T10" fmla="*/ 6 w 64"/>
                <a:gd name="T11" fmla="*/ 25 h 114"/>
                <a:gd name="T12" fmla="*/ 2 w 64"/>
                <a:gd name="T13" fmla="*/ 13 h 114"/>
                <a:gd name="T14" fmla="*/ 5 w 64"/>
                <a:gd name="T15" fmla="*/ 3 h 11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4" h="114">
                  <a:moveTo>
                    <a:pt x="12" y="7"/>
                  </a:moveTo>
                  <a:cubicBezTo>
                    <a:pt x="33" y="0"/>
                    <a:pt x="57" y="22"/>
                    <a:pt x="60" y="41"/>
                  </a:cubicBezTo>
                  <a:cubicBezTo>
                    <a:pt x="64" y="67"/>
                    <a:pt x="56" y="95"/>
                    <a:pt x="32" y="108"/>
                  </a:cubicBezTo>
                  <a:cubicBezTo>
                    <a:pt x="23" y="112"/>
                    <a:pt x="12" y="114"/>
                    <a:pt x="6" y="104"/>
                  </a:cubicBezTo>
                  <a:cubicBezTo>
                    <a:pt x="0" y="95"/>
                    <a:pt x="8" y="87"/>
                    <a:pt x="11" y="79"/>
                  </a:cubicBezTo>
                  <a:cubicBezTo>
                    <a:pt x="15" y="68"/>
                    <a:pt x="17" y="57"/>
                    <a:pt x="12" y="47"/>
                  </a:cubicBezTo>
                  <a:cubicBezTo>
                    <a:pt x="8" y="39"/>
                    <a:pt x="5" y="33"/>
                    <a:pt x="4" y="24"/>
                  </a:cubicBezTo>
                  <a:cubicBezTo>
                    <a:pt x="4" y="17"/>
                    <a:pt x="4" y="11"/>
                    <a:pt x="11" y="7"/>
                  </a:cubicBezTo>
                </a:path>
              </a:pathLst>
            </a:custGeom>
            <a:solidFill>
              <a:srgbClr val="9B9F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87" name="Freeform 495">
              <a:extLst>
                <a:ext uri="{FF2B5EF4-FFF2-40B4-BE49-F238E27FC236}">
                  <a16:creationId xmlns:a16="http://schemas.microsoft.com/office/drawing/2014/main" id="{D06FB6A7-BD10-4153-816B-411CF38DFB20}"/>
                </a:ext>
              </a:extLst>
            </p:cNvPr>
            <p:cNvSpPr>
              <a:spLocks/>
            </p:cNvSpPr>
            <p:nvPr/>
          </p:nvSpPr>
          <p:spPr bwMode="auto">
            <a:xfrm>
              <a:off x="5001" y="1279"/>
              <a:ext cx="57" cy="51"/>
            </a:xfrm>
            <a:custGeom>
              <a:avLst/>
              <a:gdLst>
                <a:gd name="T0" fmla="*/ 24 w 71"/>
                <a:gd name="T1" fmla="*/ 30 h 59"/>
                <a:gd name="T2" fmla="*/ 22 w 71"/>
                <a:gd name="T3" fmla="*/ 11 h 59"/>
                <a:gd name="T4" fmla="*/ 17 w 71"/>
                <a:gd name="T5" fmla="*/ 2 h 59"/>
                <a:gd name="T6" fmla="*/ 7 w 71"/>
                <a:gd name="T7" fmla="*/ 7 h 59"/>
                <a:gd name="T8" fmla="*/ 9 w 71"/>
                <a:gd name="T9" fmla="*/ 30 h 59"/>
                <a:gd name="T10" fmla="*/ 19 w 71"/>
                <a:gd name="T11" fmla="*/ 30 h 59"/>
                <a:gd name="T12" fmla="*/ 25 w 71"/>
                <a:gd name="T13" fmla="*/ 30 h 5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1" h="59">
                  <a:moveTo>
                    <a:pt x="57" y="56"/>
                  </a:moveTo>
                  <a:cubicBezTo>
                    <a:pt x="71" y="47"/>
                    <a:pt x="58" y="30"/>
                    <a:pt x="53" y="20"/>
                  </a:cubicBezTo>
                  <a:cubicBezTo>
                    <a:pt x="50" y="14"/>
                    <a:pt x="47" y="5"/>
                    <a:pt x="40" y="2"/>
                  </a:cubicBezTo>
                  <a:cubicBezTo>
                    <a:pt x="32" y="0"/>
                    <a:pt x="22" y="5"/>
                    <a:pt x="18" y="12"/>
                  </a:cubicBezTo>
                  <a:cubicBezTo>
                    <a:pt x="11" y="22"/>
                    <a:pt x="0" y="58"/>
                    <a:pt x="23" y="54"/>
                  </a:cubicBezTo>
                  <a:cubicBezTo>
                    <a:pt x="32" y="52"/>
                    <a:pt x="37" y="54"/>
                    <a:pt x="46" y="56"/>
                  </a:cubicBezTo>
                  <a:cubicBezTo>
                    <a:pt x="52" y="57"/>
                    <a:pt x="57" y="59"/>
                    <a:pt x="61" y="5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88" name="Freeform 496">
              <a:extLst>
                <a:ext uri="{FF2B5EF4-FFF2-40B4-BE49-F238E27FC236}">
                  <a16:creationId xmlns:a16="http://schemas.microsoft.com/office/drawing/2014/main" id="{DD8184F5-5016-4C51-A97E-565B1A99BC5F}"/>
                </a:ext>
              </a:extLst>
            </p:cNvPr>
            <p:cNvSpPr>
              <a:spLocks/>
            </p:cNvSpPr>
            <p:nvPr/>
          </p:nvSpPr>
          <p:spPr bwMode="auto">
            <a:xfrm>
              <a:off x="4993" y="1264"/>
              <a:ext cx="42" cy="73"/>
            </a:xfrm>
            <a:custGeom>
              <a:avLst/>
              <a:gdLst>
                <a:gd name="T0" fmla="*/ 22 w 52"/>
                <a:gd name="T1" fmla="*/ 1 h 85"/>
                <a:gd name="T2" fmla="*/ 6 w 52"/>
                <a:gd name="T3" fmla="*/ 15 h 85"/>
                <a:gd name="T4" fmla="*/ 2 w 52"/>
                <a:gd name="T5" fmla="*/ 46 h 85"/>
                <a:gd name="T6" fmla="*/ 0 w 52"/>
                <a:gd name="T7" fmla="*/ 33 h 85"/>
                <a:gd name="T8" fmla="*/ 4 w 52"/>
                <a:gd name="T9" fmla="*/ 15 h 85"/>
                <a:gd name="T10" fmla="*/ 12 w 52"/>
                <a:gd name="T11" fmla="*/ 3 h 85"/>
                <a:gd name="T12" fmla="*/ 19 w 52"/>
                <a:gd name="T13" fmla="*/ 0 h 8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2" h="85">
                  <a:moveTo>
                    <a:pt x="52" y="1"/>
                  </a:moveTo>
                  <a:cubicBezTo>
                    <a:pt x="37" y="7"/>
                    <a:pt x="24" y="13"/>
                    <a:pt x="15" y="27"/>
                  </a:cubicBezTo>
                  <a:cubicBezTo>
                    <a:pt x="4" y="45"/>
                    <a:pt x="4" y="66"/>
                    <a:pt x="6" y="85"/>
                  </a:cubicBezTo>
                  <a:cubicBezTo>
                    <a:pt x="3" y="77"/>
                    <a:pt x="1" y="69"/>
                    <a:pt x="0" y="61"/>
                  </a:cubicBezTo>
                  <a:cubicBezTo>
                    <a:pt x="0" y="48"/>
                    <a:pt x="4" y="40"/>
                    <a:pt x="10" y="29"/>
                  </a:cubicBezTo>
                  <a:cubicBezTo>
                    <a:pt x="15" y="21"/>
                    <a:pt x="21" y="13"/>
                    <a:pt x="29" y="7"/>
                  </a:cubicBezTo>
                  <a:cubicBezTo>
                    <a:pt x="34" y="4"/>
                    <a:pt x="41" y="2"/>
                    <a:pt x="46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89" name="Freeform 497">
              <a:extLst>
                <a:ext uri="{FF2B5EF4-FFF2-40B4-BE49-F238E27FC236}">
                  <a16:creationId xmlns:a16="http://schemas.microsoft.com/office/drawing/2014/main" id="{F52BB00C-27C8-4554-8F7C-DA63458B38A4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3" y="1204"/>
              <a:ext cx="107" cy="229"/>
            </a:xfrm>
            <a:custGeom>
              <a:avLst/>
              <a:gdLst>
                <a:gd name="T0" fmla="*/ 58 w 132"/>
                <a:gd name="T1" fmla="*/ 2 h 265"/>
                <a:gd name="T2" fmla="*/ 27 w 132"/>
                <a:gd name="T3" fmla="*/ 12 h 265"/>
                <a:gd name="T4" fmla="*/ 5 w 132"/>
                <a:gd name="T5" fmla="*/ 50 h 265"/>
                <a:gd name="T6" fmla="*/ 6 w 132"/>
                <a:gd name="T7" fmla="*/ 108 h 265"/>
                <a:gd name="T8" fmla="*/ 19 w 132"/>
                <a:gd name="T9" fmla="*/ 134 h 265"/>
                <a:gd name="T10" fmla="*/ 37 w 132"/>
                <a:gd name="T11" fmla="*/ 148 h 265"/>
                <a:gd name="T12" fmla="*/ 9 w 132"/>
                <a:gd name="T13" fmla="*/ 89 h 265"/>
                <a:gd name="T14" fmla="*/ 19 w 132"/>
                <a:gd name="T15" fmla="*/ 38 h 265"/>
                <a:gd name="T16" fmla="*/ 40 w 132"/>
                <a:gd name="T17" fmla="*/ 10 h 265"/>
                <a:gd name="T18" fmla="*/ 55 w 132"/>
                <a:gd name="T19" fmla="*/ 0 h 26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32" h="265">
                  <a:moveTo>
                    <a:pt x="132" y="2"/>
                  </a:moveTo>
                  <a:cubicBezTo>
                    <a:pt x="108" y="2"/>
                    <a:pt x="82" y="8"/>
                    <a:pt x="62" y="21"/>
                  </a:cubicBezTo>
                  <a:cubicBezTo>
                    <a:pt x="36" y="36"/>
                    <a:pt x="21" y="61"/>
                    <a:pt x="12" y="89"/>
                  </a:cubicBezTo>
                  <a:cubicBezTo>
                    <a:pt x="0" y="122"/>
                    <a:pt x="0" y="161"/>
                    <a:pt x="15" y="194"/>
                  </a:cubicBezTo>
                  <a:cubicBezTo>
                    <a:pt x="23" y="211"/>
                    <a:pt x="33" y="227"/>
                    <a:pt x="46" y="240"/>
                  </a:cubicBezTo>
                  <a:cubicBezTo>
                    <a:pt x="58" y="253"/>
                    <a:pt x="70" y="259"/>
                    <a:pt x="86" y="265"/>
                  </a:cubicBezTo>
                  <a:cubicBezTo>
                    <a:pt x="52" y="238"/>
                    <a:pt x="23" y="207"/>
                    <a:pt x="20" y="160"/>
                  </a:cubicBezTo>
                  <a:cubicBezTo>
                    <a:pt x="18" y="129"/>
                    <a:pt x="27" y="94"/>
                    <a:pt x="44" y="68"/>
                  </a:cubicBezTo>
                  <a:cubicBezTo>
                    <a:pt x="57" y="49"/>
                    <a:pt x="74" y="33"/>
                    <a:pt x="91" y="19"/>
                  </a:cubicBezTo>
                  <a:cubicBezTo>
                    <a:pt x="101" y="11"/>
                    <a:pt x="115" y="0"/>
                    <a:pt x="12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90" name="Freeform 498">
              <a:extLst>
                <a:ext uri="{FF2B5EF4-FFF2-40B4-BE49-F238E27FC236}">
                  <a16:creationId xmlns:a16="http://schemas.microsoft.com/office/drawing/2014/main" id="{1A0C7461-C718-49C7-8E35-77F44A6DF65D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6" y="797"/>
              <a:ext cx="752" cy="924"/>
            </a:xfrm>
            <a:custGeom>
              <a:avLst/>
              <a:gdLst>
                <a:gd name="T0" fmla="*/ 258 w 931"/>
                <a:gd name="T1" fmla="*/ 90 h 1073"/>
                <a:gd name="T2" fmla="*/ 258 w 931"/>
                <a:gd name="T3" fmla="*/ 79 h 1073"/>
                <a:gd name="T4" fmla="*/ 197 w 931"/>
                <a:gd name="T5" fmla="*/ 0 h 1073"/>
                <a:gd name="T6" fmla="*/ 136 w 931"/>
                <a:gd name="T7" fmla="*/ 79 h 1073"/>
                <a:gd name="T8" fmla="*/ 136 w 931"/>
                <a:gd name="T9" fmla="*/ 90 h 1073"/>
                <a:gd name="T10" fmla="*/ 0 w 931"/>
                <a:gd name="T11" fmla="*/ 334 h 1073"/>
                <a:gd name="T12" fmla="*/ 199 w 931"/>
                <a:gd name="T13" fmla="*/ 590 h 1073"/>
                <a:gd name="T14" fmla="*/ 396 w 931"/>
                <a:gd name="T15" fmla="*/ 334 h 1073"/>
                <a:gd name="T16" fmla="*/ 258 w 931"/>
                <a:gd name="T17" fmla="*/ 90 h 107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31" h="1073">
                  <a:moveTo>
                    <a:pt x="607" y="164"/>
                  </a:moveTo>
                  <a:cubicBezTo>
                    <a:pt x="607" y="157"/>
                    <a:pt x="607" y="150"/>
                    <a:pt x="607" y="144"/>
                  </a:cubicBezTo>
                  <a:cubicBezTo>
                    <a:pt x="607" y="65"/>
                    <a:pt x="543" y="0"/>
                    <a:pt x="463" y="0"/>
                  </a:cubicBezTo>
                  <a:cubicBezTo>
                    <a:pt x="384" y="0"/>
                    <a:pt x="320" y="65"/>
                    <a:pt x="320" y="144"/>
                  </a:cubicBezTo>
                  <a:cubicBezTo>
                    <a:pt x="320" y="151"/>
                    <a:pt x="320" y="158"/>
                    <a:pt x="320" y="165"/>
                  </a:cubicBezTo>
                  <a:cubicBezTo>
                    <a:pt x="135" y="226"/>
                    <a:pt x="0" y="401"/>
                    <a:pt x="0" y="607"/>
                  </a:cubicBezTo>
                  <a:cubicBezTo>
                    <a:pt x="0" y="864"/>
                    <a:pt x="209" y="1073"/>
                    <a:pt x="466" y="1073"/>
                  </a:cubicBezTo>
                  <a:cubicBezTo>
                    <a:pt x="723" y="1073"/>
                    <a:pt x="931" y="864"/>
                    <a:pt x="931" y="607"/>
                  </a:cubicBezTo>
                  <a:cubicBezTo>
                    <a:pt x="931" y="399"/>
                    <a:pt x="795" y="223"/>
                    <a:pt x="607" y="164"/>
                  </a:cubicBezTo>
                  <a:close/>
                </a:path>
              </a:pathLst>
            </a:custGeom>
            <a:noFill/>
            <a:ln w="6350" cap="rnd">
              <a:solidFill>
                <a:srgbClr val="494E4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91" name="Freeform 499">
              <a:extLst>
                <a:ext uri="{FF2B5EF4-FFF2-40B4-BE49-F238E27FC236}">
                  <a16:creationId xmlns:a16="http://schemas.microsoft.com/office/drawing/2014/main" id="{6D5F832D-284F-4795-AFE5-FE19623203F0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3" y="911"/>
              <a:ext cx="162" cy="25"/>
            </a:xfrm>
            <a:custGeom>
              <a:avLst/>
              <a:gdLst>
                <a:gd name="T0" fmla="*/ 0 w 201"/>
                <a:gd name="T1" fmla="*/ 16 h 29"/>
                <a:gd name="T2" fmla="*/ 85 w 201"/>
                <a:gd name="T3" fmla="*/ 8 h 2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1" h="29">
                  <a:moveTo>
                    <a:pt x="0" y="29"/>
                  </a:moveTo>
                  <a:cubicBezTo>
                    <a:pt x="0" y="29"/>
                    <a:pt x="83" y="0"/>
                    <a:pt x="201" y="14"/>
                  </a:cubicBezTo>
                </a:path>
              </a:pathLst>
            </a:custGeom>
            <a:noFill/>
            <a:ln w="6350" cap="rnd">
              <a:solidFill>
                <a:srgbClr val="494E4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92" name="Freeform 500">
              <a:extLst>
                <a:ext uri="{FF2B5EF4-FFF2-40B4-BE49-F238E27FC236}">
                  <a16:creationId xmlns:a16="http://schemas.microsoft.com/office/drawing/2014/main" id="{39B59EED-6D66-4C5B-839F-9A1550D378C2}"/>
                </a:ext>
              </a:extLst>
            </p:cNvPr>
            <p:cNvSpPr>
              <a:spLocks/>
            </p:cNvSpPr>
            <p:nvPr/>
          </p:nvSpPr>
          <p:spPr bwMode="auto">
            <a:xfrm>
              <a:off x="5073" y="1251"/>
              <a:ext cx="65" cy="153"/>
            </a:xfrm>
            <a:custGeom>
              <a:avLst/>
              <a:gdLst>
                <a:gd name="T0" fmla="*/ 2 w 80"/>
                <a:gd name="T1" fmla="*/ 0 h 177"/>
                <a:gd name="T2" fmla="*/ 8 w 80"/>
                <a:gd name="T3" fmla="*/ 7 h 177"/>
                <a:gd name="T4" fmla="*/ 16 w 80"/>
                <a:gd name="T5" fmla="*/ 19 h 177"/>
                <a:gd name="T6" fmla="*/ 20 w 80"/>
                <a:gd name="T7" fmla="*/ 43 h 177"/>
                <a:gd name="T8" fmla="*/ 13 w 80"/>
                <a:gd name="T9" fmla="*/ 69 h 177"/>
                <a:gd name="T10" fmla="*/ 2 w 80"/>
                <a:gd name="T11" fmla="*/ 92 h 177"/>
                <a:gd name="T12" fmla="*/ 5 w 80"/>
                <a:gd name="T13" fmla="*/ 98 h 177"/>
                <a:gd name="T14" fmla="*/ 20 w 80"/>
                <a:gd name="T15" fmla="*/ 86 h 177"/>
                <a:gd name="T16" fmla="*/ 33 w 80"/>
                <a:gd name="T17" fmla="*/ 53 h 177"/>
                <a:gd name="T18" fmla="*/ 12 w 80"/>
                <a:gd name="T19" fmla="*/ 3 h 177"/>
                <a:gd name="T20" fmla="*/ 2 w 80"/>
                <a:gd name="T21" fmla="*/ 0 h 17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80" h="177">
                  <a:moveTo>
                    <a:pt x="2" y="0"/>
                  </a:moveTo>
                  <a:cubicBezTo>
                    <a:pt x="6" y="4"/>
                    <a:pt x="14" y="7"/>
                    <a:pt x="19" y="12"/>
                  </a:cubicBezTo>
                  <a:cubicBezTo>
                    <a:pt x="26" y="18"/>
                    <a:pt x="31" y="25"/>
                    <a:pt x="36" y="33"/>
                  </a:cubicBezTo>
                  <a:cubicBezTo>
                    <a:pt x="44" y="47"/>
                    <a:pt x="48" y="62"/>
                    <a:pt x="47" y="78"/>
                  </a:cubicBezTo>
                  <a:cubicBezTo>
                    <a:pt x="45" y="94"/>
                    <a:pt x="38" y="109"/>
                    <a:pt x="31" y="123"/>
                  </a:cubicBezTo>
                  <a:cubicBezTo>
                    <a:pt x="24" y="139"/>
                    <a:pt x="8" y="151"/>
                    <a:pt x="2" y="167"/>
                  </a:cubicBezTo>
                  <a:cubicBezTo>
                    <a:pt x="0" y="175"/>
                    <a:pt x="3" y="177"/>
                    <a:pt x="10" y="175"/>
                  </a:cubicBezTo>
                  <a:cubicBezTo>
                    <a:pt x="22" y="172"/>
                    <a:pt x="36" y="162"/>
                    <a:pt x="45" y="154"/>
                  </a:cubicBezTo>
                  <a:cubicBezTo>
                    <a:pt x="61" y="136"/>
                    <a:pt x="74" y="119"/>
                    <a:pt x="76" y="95"/>
                  </a:cubicBezTo>
                  <a:cubicBezTo>
                    <a:pt x="80" y="58"/>
                    <a:pt x="64" y="19"/>
                    <a:pt x="27" y="6"/>
                  </a:cubicBezTo>
                  <a:cubicBezTo>
                    <a:pt x="19" y="4"/>
                    <a:pt x="11" y="3"/>
                    <a:pt x="2" y="0"/>
                  </a:cubicBezTo>
                </a:path>
              </a:pathLst>
            </a:custGeom>
            <a:solidFill>
              <a:srgbClr val="8082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93" name="Freeform 501">
              <a:extLst>
                <a:ext uri="{FF2B5EF4-FFF2-40B4-BE49-F238E27FC236}">
                  <a16:creationId xmlns:a16="http://schemas.microsoft.com/office/drawing/2014/main" id="{B2F44C3A-81B4-488C-B918-A5E2015D4993}"/>
                </a:ext>
              </a:extLst>
            </p:cNvPr>
            <p:cNvSpPr>
              <a:spLocks/>
            </p:cNvSpPr>
            <p:nvPr/>
          </p:nvSpPr>
          <p:spPr bwMode="auto">
            <a:xfrm>
              <a:off x="5070" y="1281"/>
              <a:ext cx="22" cy="76"/>
            </a:xfrm>
            <a:custGeom>
              <a:avLst/>
              <a:gdLst>
                <a:gd name="T0" fmla="*/ 2 w 28"/>
                <a:gd name="T1" fmla="*/ 1 h 88"/>
                <a:gd name="T2" fmla="*/ 2 w 28"/>
                <a:gd name="T3" fmla="*/ 0 h 88"/>
                <a:gd name="T4" fmla="*/ 10 w 28"/>
                <a:gd name="T5" fmla="*/ 22 h 88"/>
                <a:gd name="T6" fmla="*/ 8 w 28"/>
                <a:gd name="T7" fmla="*/ 37 h 88"/>
                <a:gd name="T8" fmla="*/ 0 w 28"/>
                <a:gd name="T9" fmla="*/ 47 h 88"/>
                <a:gd name="T10" fmla="*/ 5 w 28"/>
                <a:gd name="T11" fmla="*/ 39 h 88"/>
                <a:gd name="T12" fmla="*/ 9 w 28"/>
                <a:gd name="T13" fmla="*/ 26 h 88"/>
                <a:gd name="T14" fmla="*/ 9 w 28"/>
                <a:gd name="T15" fmla="*/ 10 h 88"/>
                <a:gd name="T16" fmla="*/ 6 w 28"/>
                <a:gd name="T17" fmla="*/ 3 h 88"/>
                <a:gd name="T18" fmla="*/ 4 w 28"/>
                <a:gd name="T19" fmla="*/ 1 h 8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8" h="88">
                  <a:moveTo>
                    <a:pt x="2" y="1"/>
                  </a:moveTo>
                  <a:cubicBezTo>
                    <a:pt x="2" y="0"/>
                    <a:pt x="2" y="0"/>
                    <a:pt x="3" y="0"/>
                  </a:cubicBezTo>
                  <a:cubicBezTo>
                    <a:pt x="21" y="6"/>
                    <a:pt x="28" y="23"/>
                    <a:pt x="28" y="41"/>
                  </a:cubicBezTo>
                  <a:cubicBezTo>
                    <a:pt x="27" y="50"/>
                    <a:pt x="25" y="58"/>
                    <a:pt x="21" y="67"/>
                  </a:cubicBezTo>
                  <a:cubicBezTo>
                    <a:pt x="18" y="75"/>
                    <a:pt x="10" y="88"/>
                    <a:pt x="0" y="85"/>
                  </a:cubicBezTo>
                  <a:cubicBezTo>
                    <a:pt x="1" y="80"/>
                    <a:pt x="8" y="74"/>
                    <a:pt x="11" y="70"/>
                  </a:cubicBezTo>
                  <a:cubicBezTo>
                    <a:pt x="17" y="62"/>
                    <a:pt x="20" y="56"/>
                    <a:pt x="23" y="46"/>
                  </a:cubicBezTo>
                  <a:cubicBezTo>
                    <a:pt x="24" y="37"/>
                    <a:pt x="26" y="27"/>
                    <a:pt x="23" y="18"/>
                  </a:cubicBezTo>
                  <a:cubicBezTo>
                    <a:pt x="21" y="13"/>
                    <a:pt x="19" y="10"/>
                    <a:pt x="16" y="7"/>
                  </a:cubicBezTo>
                  <a:cubicBezTo>
                    <a:pt x="14" y="5"/>
                    <a:pt x="11" y="4"/>
                    <a:pt x="10" y="1"/>
                  </a:cubicBezTo>
                </a:path>
              </a:pathLst>
            </a:custGeom>
            <a:solidFill>
              <a:srgbClr val="8082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94" name="Freeform 502">
              <a:extLst>
                <a:ext uri="{FF2B5EF4-FFF2-40B4-BE49-F238E27FC236}">
                  <a16:creationId xmlns:a16="http://schemas.microsoft.com/office/drawing/2014/main" id="{58CE37B2-E59A-48F4-BDB9-11A4F8F07CDE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5" y="1309"/>
              <a:ext cx="19" cy="50"/>
            </a:xfrm>
            <a:custGeom>
              <a:avLst/>
              <a:gdLst>
                <a:gd name="T0" fmla="*/ 3 w 24"/>
                <a:gd name="T1" fmla="*/ 0 h 58"/>
                <a:gd name="T2" fmla="*/ 3 w 24"/>
                <a:gd name="T3" fmla="*/ 5 h 58"/>
                <a:gd name="T4" fmla="*/ 4 w 24"/>
                <a:gd name="T5" fmla="*/ 16 h 58"/>
                <a:gd name="T6" fmla="*/ 10 w 24"/>
                <a:gd name="T7" fmla="*/ 32 h 58"/>
                <a:gd name="T8" fmla="*/ 2 w 24"/>
                <a:gd name="T9" fmla="*/ 0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58">
                  <a:moveTo>
                    <a:pt x="7" y="0"/>
                  </a:moveTo>
                  <a:cubicBezTo>
                    <a:pt x="8" y="3"/>
                    <a:pt x="7" y="6"/>
                    <a:pt x="7" y="9"/>
                  </a:cubicBezTo>
                  <a:cubicBezTo>
                    <a:pt x="6" y="17"/>
                    <a:pt x="7" y="23"/>
                    <a:pt x="9" y="30"/>
                  </a:cubicBezTo>
                  <a:cubicBezTo>
                    <a:pt x="12" y="39"/>
                    <a:pt x="17" y="52"/>
                    <a:pt x="24" y="58"/>
                  </a:cubicBezTo>
                  <a:cubicBezTo>
                    <a:pt x="4" y="49"/>
                    <a:pt x="0" y="18"/>
                    <a:pt x="5" y="0"/>
                  </a:cubicBezTo>
                </a:path>
              </a:pathLst>
            </a:custGeom>
            <a:solidFill>
              <a:srgbClr val="8082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95" name="Oval 503">
              <a:extLst>
                <a:ext uri="{FF2B5EF4-FFF2-40B4-BE49-F238E27FC236}">
                  <a16:creationId xmlns:a16="http://schemas.microsoft.com/office/drawing/2014/main" id="{4B444DBD-B081-45E4-9CBF-E03F4184A5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94" y="1305"/>
              <a:ext cx="13" cy="1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7696" name="Oval 504">
              <a:extLst>
                <a:ext uri="{FF2B5EF4-FFF2-40B4-BE49-F238E27FC236}">
                  <a16:creationId xmlns:a16="http://schemas.microsoft.com/office/drawing/2014/main" id="{62C53375-7F10-49A3-A96E-6B2CBEA043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97" y="1327"/>
              <a:ext cx="11" cy="1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7697" name="Oval 505">
              <a:extLst>
                <a:ext uri="{FF2B5EF4-FFF2-40B4-BE49-F238E27FC236}">
                  <a16:creationId xmlns:a16="http://schemas.microsoft.com/office/drawing/2014/main" id="{E1422F94-9259-40D7-AC4E-CDD1F04372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8" y="1277"/>
              <a:ext cx="15" cy="1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7698" name="Oval 506">
              <a:extLst>
                <a:ext uri="{FF2B5EF4-FFF2-40B4-BE49-F238E27FC236}">
                  <a16:creationId xmlns:a16="http://schemas.microsoft.com/office/drawing/2014/main" id="{A49E7491-9521-4F5F-A48A-5A8E446A2B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6" y="1300"/>
              <a:ext cx="11" cy="1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  <p:grpSp>
        <p:nvGrpSpPr>
          <p:cNvPr id="17429" name="Group 507">
            <a:extLst>
              <a:ext uri="{FF2B5EF4-FFF2-40B4-BE49-F238E27FC236}">
                <a16:creationId xmlns:a16="http://schemas.microsoft.com/office/drawing/2014/main" id="{31887EC5-5134-4DC3-BD70-B4B27ABA85F0}"/>
              </a:ext>
            </a:extLst>
          </p:cNvPr>
          <p:cNvGrpSpPr>
            <a:grpSpLocks/>
          </p:cNvGrpSpPr>
          <p:nvPr/>
        </p:nvGrpSpPr>
        <p:grpSpPr bwMode="auto">
          <a:xfrm>
            <a:off x="6705600" y="4640263"/>
            <a:ext cx="228600" cy="279400"/>
            <a:chOff x="4676" y="797"/>
            <a:chExt cx="752" cy="924"/>
          </a:xfrm>
        </p:grpSpPr>
        <p:sp>
          <p:nvSpPr>
            <p:cNvPr id="17653" name="Freeform 508">
              <a:extLst>
                <a:ext uri="{FF2B5EF4-FFF2-40B4-BE49-F238E27FC236}">
                  <a16:creationId xmlns:a16="http://schemas.microsoft.com/office/drawing/2014/main" id="{1518411B-3830-4823-9B8B-8325F2A868D7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5" y="797"/>
              <a:ext cx="232" cy="248"/>
            </a:xfrm>
            <a:custGeom>
              <a:avLst/>
              <a:gdLst>
                <a:gd name="T0" fmla="*/ 123 w 287"/>
                <a:gd name="T1" fmla="*/ 79 h 288"/>
                <a:gd name="T2" fmla="*/ 61 w 287"/>
                <a:gd name="T3" fmla="*/ 158 h 288"/>
                <a:gd name="T4" fmla="*/ 0 w 287"/>
                <a:gd name="T5" fmla="*/ 79 h 288"/>
                <a:gd name="T6" fmla="*/ 61 w 287"/>
                <a:gd name="T7" fmla="*/ 0 h 288"/>
                <a:gd name="T8" fmla="*/ 123 w 287"/>
                <a:gd name="T9" fmla="*/ 79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7" h="288">
                  <a:moveTo>
                    <a:pt x="287" y="144"/>
                  </a:moveTo>
                  <a:cubicBezTo>
                    <a:pt x="287" y="223"/>
                    <a:pt x="281" y="286"/>
                    <a:pt x="143" y="287"/>
                  </a:cubicBezTo>
                  <a:cubicBezTo>
                    <a:pt x="27" y="288"/>
                    <a:pt x="0" y="223"/>
                    <a:pt x="0" y="144"/>
                  </a:cubicBezTo>
                  <a:cubicBezTo>
                    <a:pt x="0" y="64"/>
                    <a:pt x="64" y="0"/>
                    <a:pt x="143" y="0"/>
                  </a:cubicBezTo>
                  <a:cubicBezTo>
                    <a:pt x="223" y="0"/>
                    <a:pt x="287" y="64"/>
                    <a:pt x="287" y="144"/>
                  </a:cubicBezTo>
                  <a:close/>
                </a:path>
              </a:pathLst>
            </a:custGeom>
            <a:solidFill>
              <a:srgbClr val="F2F1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54" name="Freeform 509">
              <a:extLst>
                <a:ext uri="{FF2B5EF4-FFF2-40B4-BE49-F238E27FC236}">
                  <a16:creationId xmlns:a16="http://schemas.microsoft.com/office/drawing/2014/main" id="{9BED1C64-1906-4FBB-9BCE-E5FBCCD4BE99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5" y="803"/>
              <a:ext cx="211" cy="153"/>
            </a:xfrm>
            <a:custGeom>
              <a:avLst/>
              <a:gdLst>
                <a:gd name="T0" fmla="*/ 2 w 261"/>
                <a:gd name="T1" fmla="*/ 79 h 178"/>
                <a:gd name="T2" fmla="*/ 57 w 261"/>
                <a:gd name="T3" fmla="*/ 8 h 178"/>
                <a:gd name="T4" fmla="*/ 112 w 261"/>
                <a:gd name="T5" fmla="*/ 63 h 178"/>
                <a:gd name="T6" fmla="*/ 57 w 261"/>
                <a:gd name="T7" fmla="*/ 0 h 178"/>
                <a:gd name="T8" fmla="*/ 0 w 261"/>
                <a:gd name="T9" fmla="*/ 71 h 178"/>
                <a:gd name="T10" fmla="*/ 2 w 261"/>
                <a:gd name="T11" fmla="*/ 97 h 178"/>
                <a:gd name="T12" fmla="*/ 2 w 261"/>
                <a:gd name="T13" fmla="*/ 79 h 17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61" h="178">
                  <a:moveTo>
                    <a:pt x="3" y="145"/>
                  </a:moveTo>
                  <a:cubicBezTo>
                    <a:pt x="3" y="73"/>
                    <a:pt x="61" y="15"/>
                    <a:pt x="134" y="15"/>
                  </a:cubicBezTo>
                  <a:cubicBezTo>
                    <a:pt x="196" y="15"/>
                    <a:pt x="247" y="57"/>
                    <a:pt x="261" y="115"/>
                  </a:cubicBezTo>
                  <a:cubicBezTo>
                    <a:pt x="253" y="50"/>
                    <a:pt x="198" y="0"/>
                    <a:pt x="131" y="0"/>
                  </a:cubicBezTo>
                  <a:cubicBezTo>
                    <a:pt x="59" y="0"/>
                    <a:pt x="0" y="59"/>
                    <a:pt x="0" y="131"/>
                  </a:cubicBezTo>
                  <a:cubicBezTo>
                    <a:pt x="0" y="147"/>
                    <a:pt x="1" y="163"/>
                    <a:pt x="5" y="178"/>
                  </a:cubicBezTo>
                  <a:cubicBezTo>
                    <a:pt x="3" y="167"/>
                    <a:pt x="3" y="157"/>
                    <a:pt x="3" y="14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55" name="Oval 510">
              <a:extLst>
                <a:ext uri="{FF2B5EF4-FFF2-40B4-BE49-F238E27FC236}">
                  <a16:creationId xmlns:a16="http://schemas.microsoft.com/office/drawing/2014/main" id="{14CBF7C6-1A0F-400C-B190-6405072450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77" y="919"/>
              <a:ext cx="751" cy="802"/>
            </a:xfrm>
            <a:prstGeom prst="ellipse">
              <a:avLst/>
            </a:prstGeom>
            <a:solidFill>
              <a:srgbClr val="E7E6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7656" name="Oval 511">
              <a:extLst>
                <a:ext uri="{FF2B5EF4-FFF2-40B4-BE49-F238E27FC236}">
                  <a16:creationId xmlns:a16="http://schemas.microsoft.com/office/drawing/2014/main" id="{F2152CA9-37E8-4286-A403-500B5BEDE1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01" y="945"/>
              <a:ext cx="701" cy="747"/>
            </a:xfrm>
            <a:prstGeom prst="ellipse">
              <a:avLst/>
            </a:prstGeom>
            <a:solidFill>
              <a:srgbClr val="F2F1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7657" name="Freeform 512">
              <a:extLst>
                <a:ext uri="{FF2B5EF4-FFF2-40B4-BE49-F238E27FC236}">
                  <a16:creationId xmlns:a16="http://schemas.microsoft.com/office/drawing/2014/main" id="{00C7C222-E4E6-4D72-B9CC-1AC30CE76A95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3" y="945"/>
              <a:ext cx="364" cy="747"/>
            </a:xfrm>
            <a:custGeom>
              <a:avLst/>
              <a:gdLst>
                <a:gd name="T0" fmla="*/ 14 w 450"/>
                <a:gd name="T1" fmla="*/ 239 h 867"/>
                <a:gd name="T2" fmla="*/ 193 w 450"/>
                <a:gd name="T3" fmla="*/ 0 h 867"/>
                <a:gd name="T4" fmla="*/ 186 w 450"/>
                <a:gd name="T5" fmla="*/ 0 h 867"/>
                <a:gd name="T6" fmla="*/ 0 w 450"/>
                <a:gd name="T7" fmla="*/ 239 h 867"/>
                <a:gd name="T8" fmla="*/ 186 w 450"/>
                <a:gd name="T9" fmla="*/ 478 h 867"/>
                <a:gd name="T10" fmla="*/ 193 w 450"/>
                <a:gd name="T11" fmla="*/ 477 h 867"/>
                <a:gd name="T12" fmla="*/ 14 w 450"/>
                <a:gd name="T13" fmla="*/ 239 h 86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50" h="867">
                  <a:moveTo>
                    <a:pt x="32" y="433"/>
                  </a:moveTo>
                  <a:cubicBezTo>
                    <a:pt x="32" y="199"/>
                    <a:pt x="218" y="9"/>
                    <a:pt x="450" y="0"/>
                  </a:cubicBezTo>
                  <a:cubicBezTo>
                    <a:pt x="444" y="0"/>
                    <a:pt x="439" y="0"/>
                    <a:pt x="434" y="0"/>
                  </a:cubicBezTo>
                  <a:cubicBezTo>
                    <a:pt x="194" y="0"/>
                    <a:pt x="0" y="194"/>
                    <a:pt x="0" y="433"/>
                  </a:cubicBezTo>
                  <a:cubicBezTo>
                    <a:pt x="0" y="673"/>
                    <a:pt x="194" y="867"/>
                    <a:pt x="434" y="867"/>
                  </a:cubicBezTo>
                  <a:cubicBezTo>
                    <a:pt x="439" y="867"/>
                    <a:pt x="444" y="866"/>
                    <a:pt x="450" y="866"/>
                  </a:cubicBezTo>
                  <a:cubicBezTo>
                    <a:pt x="218" y="858"/>
                    <a:pt x="32" y="667"/>
                    <a:pt x="32" y="43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58" name="Oval 513">
              <a:extLst>
                <a:ext uri="{FF2B5EF4-FFF2-40B4-BE49-F238E27FC236}">
                  <a16:creationId xmlns:a16="http://schemas.microsoft.com/office/drawing/2014/main" id="{CF65CC66-DCC2-4164-800B-61322AF321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9" y="1188"/>
              <a:ext cx="247" cy="264"/>
            </a:xfrm>
            <a:prstGeom prst="ellipse">
              <a:avLst/>
            </a:prstGeom>
            <a:solidFill>
              <a:srgbClr val="CCCC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7659" name="Oval 514">
              <a:extLst>
                <a:ext uri="{FF2B5EF4-FFF2-40B4-BE49-F238E27FC236}">
                  <a16:creationId xmlns:a16="http://schemas.microsoft.com/office/drawing/2014/main" id="{D2B4CE8E-A4FC-44FA-BA8E-980D98F0C5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30" y="1188"/>
              <a:ext cx="246" cy="264"/>
            </a:xfrm>
            <a:prstGeom prst="ellipse">
              <a:avLst/>
            </a:prstGeom>
            <a:noFill/>
            <a:ln w="6350" cap="rnd">
              <a:solidFill>
                <a:srgbClr val="494E4E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7660" name="Oval 515">
              <a:extLst>
                <a:ext uri="{FF2B5EF4-FFF2-40B4-BE49-F238E27FC236}">
                  <a16:creationId xmlns:a16="http://schemas.microsoft.com/office/drawing/2014/main" id="{DE129B6A-752E-40A8-8332-D6335E88FB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01" y="1265"/>
              <a:ext cx="104" cy="110"/>
            </a:xfrm>
            <a:prstGeom prst="ellipse">
              <a:avLst/>
            </a:prstGeom>
            <a:solidFill>
              <a:srgbClr val="D9D9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7661" name="Oval 516">
              <a:extLst>
                <a:ext uri="{FF2B5EF4-FFF2-40B4-BE49-F238E27FC236}">
                  <a16:creationId xmlns:a16="http://schemas.microsoft.com/office/drawing/2014/main" id="{0E76FDE4-F6A8-4422-8DB1-274647408E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01" y="1265"/>
              <a:ext cx="104" cy="109"/>
            </a:xfrm>
            <a:prstGeom prst="ellipse">
              <a:avLst/>
            </a:prstGeom>
            <a:noFill/>
            <a:ln w="6350" cap="rnd">
              <a:solidFill>
                <a:srgbClr val="494E4E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7662" name="Freeform 517">
              <a:extLst>
                <a:ext uri="{FF2B5EF4-FFF2-40B4-BE49-F238E27FC236}">
                  <a16:creationId xmlns:a16="http://schemas.microsoft.com/office/drawing/2014/main" id="{5AD7038D-EE0B-4059-B54D-3C8D6A40CCC9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8" y="1200"/>
              <a:ext cx="118" cy="241"/>
            </a:xfrm>
            <a:custGeom>
              <a:avLst/>
              <a:gdLst>
                <a:gd name="T0" fmla="*/ 15 w 146"/>
                <a:gd name="T1" fmla="*/ 0 h 280"/>
                <a:gd name="T2" fmla="*/ 37 w 146"/>
                <a:gd name="T3" fmla="*/ 12 h 280"/>
                <a:gd name="T4" fmla="*/ 53 w 146"/>
                <a:gd name="T5" fmla="*/ 29 h 280"/>
                <a:gd name="T6" fmla="*/ 60 w 146"/>
                <a:gd name="T7" fmla="*/ 50 h 280"/>
                <a:gd name="T8" fmla="*/ 57 w 146"/>
                <a:gd name="T9" fmla="*/ 104 h 280"/>
                <a:gd name="T10" fmla="*/ 46 w 146"/>
                <a:gd name="T11" fmla="*/ 130 h 280"/>
                <a:gd name="T12" fmla="*/ 26 w 146"/>
                <a:gd name="T13" fmla="*/ 148 h 280"/>
                <a:gd name="T14" fmla="*/ 5 w 146"/>
                <a:gd name="T15" fmla="*/ 145 h 280"/>
                <a:gd name="T16" fmla="*/ 12 w 146"/>
                <a:gd name="T17" fmla="*/ 123 h 280"/>
                <a:gd name="T18" fmla="*/ 35 w 146"/>
                <a:gd name="T19" fmla="*/ 94 h 280"/>
                <a:gd name="T20" fmla="*/ 39 w 146"/>
                <a:gd name="T21" fmla="*/ 69 h 280"/>
                <a:gd name="T22" fmla="*/ 29 w 146"/>
                <a:gd name="T23" fmla="*/ 48 h 280"/>
                <a:gd name="T24" fmla="*/ 12 w 146"/>
                <a:gd name="T25" fmla="*/ 34 h 280"/>
                <a:gd name="T26" fmla="*/ 4 w 146"/>
                <a:gd name="T27" fmla="*/ 14 h 280"/>
                <a:gd name="T28" fmla="*/ 12 w 146"/>
                <a:gd name="T29" fmla="*/ 1 h 28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46" h="280">
                  <a:moveTo>
                    <a:pt x="33" y="0"/>
                  </a:moveTo>
                  <a:cubicBezTo>
                    <a:pt x="52" y="3"/>
                    <a:pt x="71" y="12"/>
                    <a:pt x="87" y="22"/>
                  </a:cubicBezTo>
                  <a:cubicBezTo>
                    <a:pt x="102" y="30"/>
                    <a:pt x="115" y="38"/>
                    <a:pt x="124" y="52"/>
                  </a:cubicBezTo>
                  <a:cubicBezTo>
                    <a:pt x="132" y="64"/>
                    <a:pt x="138" y="77"/>
                    <a:pt x="141" y="91"/>
                  </a:cubicBezTo>
                  <a:cubicBezTo>
                    <a:pt x="146" y="123"/>
                    <a:pt x="142" y="159"/>
                    <a:pt x="132" y="190"/>
                  </a:cubicBezTo>
                  <a:cubicBezTo>
                    <a:pt x="127" y="205"/>
                    <a:pt x="118" y="225"/>
                    <a:pt x="106" y="236"/>
                  </a:cubicBezTo>
                  <a:cubicBezTo>
                    <a:pt x="93" y="249"/>
                    <a:pt x="78" y="263"/>
                    <a:pt x="60" y="270"/>
                  </a:cubicBezTo>
                  <a:cubicBezTo>
                    <a:pt x="45" y="276"/>
                    <a:pt x="22" y="280"/>
                    <a:pt x="11" y="264"/>
                  </a:cubicBezTo>
                  <a:cubicBezTo>
                    <a:pt x="0" y="249"/>
                    <a:pt x="18" y="233"/>
                    <a:pt x="28" y="224"/>
                  </a:cubicBezTo>
                  <a:cubicBezTo>
                    <a:pt x="47" y="208"/>
                    <a:pt x="67" y="194"/>
                    <a:pt x="80" y="172"/>
                  </a:cubicBezTo>
                  <a:cubicBezTo>
                    <a:pt x="88" y="158"/>
                    <a:pt x="97" y="142"/>
                    <a:pt x="92" y="126"/>
                  </a:cubicBezTo>
                  <a:cubicBezTo>
                    <a:pt x="87" y="112"/>
                    <a:pt x="81" y="97"/>
                    <a:pt x="69" y="88"/>
                  </a:cubicBezTo>
                  <a:cubicBezTo>
                    <a:pt x="56" y="79"/>
                    <a:pt x="41" y="71"/>
                    <a:pt x="29" y="61"/>
                  </a:cubicBezTo>
                  <a:cubicBezTo>
                    <a:pt x="19" y="53"/>
                    <a:pt x="9" y="39"/>
                    <a:pt x="10" y="26"/>
                  </a:cubicBezTo>
                  <a:cubicBezTo>
                    <a:pt x="11" y="16"/>
                    <a:pt x="18" y="4"/>
                    <a:pt x="28" y="1"/>
                  </a:cubicBezTo>
                </a:path>
              </a:pathLst>
            </a:custGeom>
            <a:solidFill>
              <a:srgbClr val="9B9F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63" name="Freeform 518">
              <a:extLst>
                <a:ext uri="{FF2B5EF4-FFF2-40B4-BE49-F238E27FC236}">
                  <a16:creationId xmlns:a16="http://schemas.microsoft.com/office/drawing/2014/main" id="{3963E442-BCC1-4B68-9902-A2A178E24C41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6" y="1268"/>
              <a:ext cx="52" cy="98"/>
            </a:xfrm>
            <a:custGeom>
              <a:avLst/>
              <a:gdLst>
                <a:gd name="T0" fmla="*/ 6 w 64"/>
                <a:gd name="T1" fmla="*/ 3 h 114"/>
                <a:gd name="T2" fmla="*/ 27 w 64"/>
                <a:gd name="T3" fmla="*/ 22 h 114"/>
                <a:gd name="T4" fmla="*/ 14 w 64"/>
                <a:gd name="T5" fmla="*/ 59 h 114"/>
                <a:gd name="T6" fmla="*/ 2 w 64"/>
                <a:gd name="T7" fmla="*/ 57 h 114"/>
                <a:gd name="T8" fmla="*/ 5 w 64"/>
                <a:gd name="T9" fmla="*/ 43 h 114"/>
                <a:gd name="T10" fmla="*/ 6 w 64"/>
                <a:gd name="T11" fmla="*/ 25 h 114"/>
                <a:gd name="T12" fmla="*/ 2 w 64"/>
                <a:gd name="T13" fmla="*/ 13 h 114"/>
                <a:gd name="T14" fmla="*/ 5 w 64"/>
                <a:gd name="T15" fmla="*/ 3 h 11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4" h="114">
                  <a:moveTo>
                    <a:pt x="12" y="7"/>
                  </a:moveTo>
                  <a:cubicBezTo>
                    <a:pt x="33" y="0"/>
                    <a:pt x="57" y="22"/>
                    <a:pt x="60" y="41"/>
                  </a:cubicBezTo>
                  <a:cubicBezTo>
                    <a:pt x="64" y="67"/>
                    <a:pt x="56" y="95"/>
                    <a:pt x="32" y="108"/>
                  </a:cubicBezTo>
                  <a:cubicBezTo>
                    <a:pt x="23" y="112"/>
                    <a:pt x="12" y="114"/>
                    <a:pt x="6" y="104"/>
                  </a:cubicBezTo>
                  <a:cubicBezTo>
                    <a:pt x="0" y="95"/>
                    <a:pt x="8" y="87"/>
                    <a:pt x="11" y="79"/>
                  </a:cubicBezTo>
                  <a:cubicBezTo>
                    <a:pt x="15" y="68"/>
                    <a:pt x="17" y="57"/>
                    <a:pt x="12" y="47"/>
                  </a:cubicBezTo>
                  <a:cubicBezTo>
                    <a:pt x="8" y="39"/>
                    <a:pt x="5" y="33"/>
                    <a:pt x="4" y="24"/>
                  </a:cubicBezTo>
                  <a:cubicBezTo>
                    <a:pt x="4" y="17"/>
                    <a:pt x="4" y="11"/>
                    <a:pt x="11" y="7"/>
                  </a:cubicBezTo>
                </a:path>
              </a:pathLst>
            </a:custGeom>
            <a:solidFill>
              <a:srgbClr val="9B9F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64" name="Freeform 519">
              <a:extLst>
                <a:ext uri="{FF2B5EF4-FFF2-40B4-BE49-F238E27FC236}">
                  <a16:creationId xmlns:a16="http://schemas.microsoft.com/office/drawing/2014/main" id="{D1E7C4EF-A501-4DBF-ABCA-D23E4B5C85AE}"/>
                </a:ext>
              </a:extLst>
            </p:cNvPr>
            <p:cNvSpPr>
              <a:spLocks/>
            </p:cNvSpPr>
            <p:nvPr/>
          </p:nvSpPr>
          <p:spPr bwMode="auto">
            <a:xfrm>
              <a:off x="5001" y="1279"/>
              <a:ext cx="57" cy="51"/>
            </a:xfrm>
            <a:custGeom>
              <a:avLst/>
              <a:gdLst>
                <a:gd name="T0" fmla="*/ 24 w 71"/>
                <a:gd name="T1" fmla="*/ 30 h 59"/>
                <a:gd name="T2" fmla="*/ 22 w 71"/>
                <a:gd name="T3" fmla="*/ 11 h 59"/>
                <a:gd name="T4" fmla="*/ 17 w 71"/>
                <a:gd name="T5" fmla="*/ 2 h 59"/>
                <a:gd name="T6" fmla="*/ 7 w 71"/>
                <a:gd name="T7" fmla="*/ 7 h 59"/>
                <a:gd name="T8" fmla="*/ 9 w 71"/>
                <a:gd name="T9" fmla="*/ 30 h 59"/>
                <a:gd name="T10" fmla="*/ 19 w 71"/>
                <a:gd name="T11" fmla="*/ 30 h 59"/>
                <a:gd name="T12" fmla="*/ 25 w 71"/>
                <a:gd name="T13" fmla="*/ 30 h 5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1" h="59">
                  <a:moveTo>
                    <a:pt x="57" y="56"/>
                  </a:moveTo>
                  <a:cubicBezTo>
                    <a:pt x="71" y="47"/>
                    <a:pt x="58" y="30"/>
                    <a:pt x="53" y="20"/>
                  </a:cubicBezTo>
                  <a:cubicBezTo>
                    <a:pt x="50" y="14"/>
                    <a:pt x="47" y="5"/>
                    <a:pt x="40" y="2"/>
                  </a:cubicBezTo>
                  <a:cubicBezTo>
                    <a:pt x="32" y="0"/>
                    <a:pt x="22" y="5"/>
                    <a:pt x="18" y="12"/>
                  </a:cubicBezTo>
                  <a:cubicBezTo>
                    <a:pt x="11" y="22"/>
                    <a:pt x="0" y="58"/>
                    <a:pt x="23" y="54"/>
                  </a:cubicBezTo>
                  <a:cubicBezTo>
                    <a:pt x="32" y="52"/>
                    <a:pt x="37" y="54"/>
                    <a:pt x="46" y="56"/>
                  </a:cubicBezTo>
                  <a:cubicBezTo>
                    <a:pt x="52" y="57"/>
                    <a:pt x="57" y="59"/>
                    <a:pt x="61" y="5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65" name="Freeform 520">
              <a:extLst>
                <a:ext uri="{FF2B5EF4-FFF2-40B4-BE49-F238E27FC236}">
                  <a16:creationId xmlns:a16="http://schemas.microsoft.com/office/drawing/2014/main" id="{01167680-EFC3-40C2-9100-77F8008540E2}"/>
                </a:ext>
              </a:extLst>
            </p:cNvPr>
            <p:cNvSpPr>
              <a:spLocks/>
            </p:cNvSpPr>
            <p:nvPr/>
          </p:nvSpPr>
          <p:spPr bwMode="auto">
            <a:xfrm>
              <a:off x="4993" y="1264"/>
              <a:ext cx="42" cy="73"/>
            </a:xfrm>
            <a:custGeom>
              <a:avLst/>
              <a:gdLst>
                <a:gd name="T0" fmla="*/ 22 w 52"/>
                <a:gd name="T1" fmla="*/ 1 h 85"/>
                <a:gd name="T2" fmla="*/ 6 w 52"/>
                <a:gd name="T3" fmla="*/ 15 h 85"/>
                <a:gd name="T4" fmla="*/ 2 w 52"/>
                <a:gd name="T5" fmla="*/ 46 h 85"/>
                <a:gd name="T6" fmla="*/ 0 w 52"/>
                <a:gd name="T7" fmla="*/ 33 h 85"/>
                <a:gd name="T8" fmla="*/ 4 w 52"/>
                <a:gd name="T9" fmla="*/ 15 h 85"/>
                <a:gd name="T10" fmla="*/ 12 w 52"/>
                <a:gd name="T11" fmla="*/ 3 h 85"/>
                <a:gd name="T12" fmla="*/ 19 w 52"/>
                <a:gd name="T13" fmla="*/ 0 h 8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2" h="85">
                  <a:moveTo>
                    <a:pt x="52" y="1"/>
                  </a:moveTo>
                  <a:cubicBezTo>
                    <a:pt x="37" y="7"/>
                    <a:pt x="24" y="13"/>
                    <a:pt x="15" y="27"/>
                  </a:cubicBezTo>
                  <a:cubicBezTo>
                    <a:pt x="4" y="45"/>
                    <a:pt x="4" y="66"/>
                    <a:pt x="6" y="85"/>
                  </a:cubicBezTo>
                  <a:cubicBezTo>
                    <a:pt x="3" y="77"/>
                    <a:pt x="1" y="69"/>
                    <a:pt x="0" y="61"/>
                  </a:cubicBezTo>
                  <a:cubicBezTo>
                    <a:pt x="0" y="48"/>
                    <a:pt x="4" y="40"/>
                    <a:pt x="10" y="29"/>
                  </a:cubicBezTo>
                  <a:cubicBezTo>
                    <a:pt x="15" y="21"/>
                    <a:pt x="21" y="13"/>
                    <a:pt x="29" y="7"/>
                  </a:cubicBezTo>
                  <a:cubicBezTo>
                    <a:pt x="34" y="4"/>
                    <a:pt x="41" y="2"/>
                    <a:pt x="46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66" name="Freeform 521">
              <a:extLst>
                <a:ext uri="{FF2B5EF4-FFF2-40B4-BE49-F238E27FC236}">
                  <a16:creationId xmlns:a16="http://schemas.microsoft.com/office/drawing/2014/main" id="{826FE64D-EBA7-457E-B083-FFAE915ACDA9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3" y="1204"/>
              <a:ext cx="107" cy="229"/>
            </a:xfrm>
            <a:custGeom>
              <a:avLst/>
              <a:gdLst>
                <a:gd name="T0" fmla="*/ 58 w 132"/>
                <a:gd name="T1" fmla="*/ 2 h 265"/>
                <a:gd name="T2" fmla="*/ 27 w 132"/>
                <a:gd name="T3" fmla="*/ 12 h 265"/>
                <a:gd name="T4" fmla="*/ 5 w 132"/>
                <a:gd name="T5" fmla="*/ 50 h 265"/>
                <a:gd name="T6" fmla="*/ 6 w 132"/>
                <a:gd name="T7" fmla="*/ 108 h 265"/>
                <a:gd name="T8" fmla="*/ 19 w 132"/>
                <a:gd name="T9" fmla="*/ 134 h 265"/>
                <a:gd name="T10" fmla="*/ 37 w 132"/>
                <a:gd name="T11" fmla="*/ 148 h 265"/>
                <a:gd name="T12" fmla="*/ 9 w 132"/>
                <a:gd name="T13" fmla="*/ 89 h 265"/>
                <a:gd name="T14" fmla="*/ 19 w 132"/>
                <a:gd name="T15" fmla="*/ 38 h 265"/>
                <a:gd name="T16" fmla="*/ 40 w 132"/>
                <a:gd name="T17" fmla="*/ 10 h 265"/>
                <a:gd name="T18" fmla="*/ 55 w 132"/>
                <a:gd name="T19" fmla="*/ 0 h 26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32" h="265">
                  <a:moveTo>
                    <a:pt x="132" y="2"/>
                  </a:moveTo>
                  <a:cubicBezTo>
                    <a:pt x="108" y="2"/>
                    <a:pt x="82" y="8"/>
                    <a:pt x="62" y="21"/>
                  </a:cubicBezTo>
                  <a:cubicBezTo>
                    <a:pt x="36" y="36"/>
                    <a:pt x="21" y="61"/>
                    <a:pt x="12" y="89"/>
                  </a:cubicBezTo>
                  <a:cubicBezTo>
                    <a:pt x="0" y="122"/>
                    <a:pt x="0" y="161"/>
                    <a:pt x="15" y="194"/>
                  </a:cubicBezTo>
                  <a:cubicBezTo>
                    <a:pt x="23" y="211"/>
                    <a:pt x="33" y="227"/>
                    <a:pt x="46" y="240"/>
                  </a:cubicBezTo>
                  <a:cubicBezTo>
                    <a:pt x="58" y="253"/>
                    <a:pt x="70" y="259"/>
                    <a:pt x="86" y="265"/>
                  </a:cubicBezTo>
                  <a:cubicBezTo>
                    <a:pt x="52" y="238"/>
                    <a:pt x="23" y="207"/>
                    <a:pt x="20" y="160"/>
                  </a:cubicBezTo>
                  <a:cubicBezTo>
                    <a:pt x="18" y="129"/>
                    <a:pt x="27" y="94"/>
                    <a:pt x="44" y="68"/>
                  </a:cubicBezTo>
                  <a:cubicBezTo>
                    <a:pt x="57" y="49"/>
                    <a:pt x="74" y="33"/>
                    <a:pt x="91" y="19"/>
                  </a:cubicBezTo>
                  <a:cubicBezTo>
                    <a:pt x="101" y="11"/>
                    <a:pt x="115" y="0"/>
                    <a:pt x="12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67" name="Freeform 522">
              <a:extLst>
                <a:ext uri="{FF2B5EF4-FFF2-40B4-BE49-F238E27FC236}">
                  <a16:creationId xmlns:a16="http://schemas.microsoft.com/office/drawing/2014/main" id="{27FADC2F-4419-4F24-98F7-FD7161EC7E40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6" y="797"/>
              <a:ext cx="752" cy="924"/>
            </a:xfrm>
            <a:custGeom>
              <a:avLst/>
              <a:gdLst>
                <a:gd name="T0" fmla="*/ 258 w 931"/>
                <a:gd name="T1" fmla="*/ 90 h 1073"/>
                <a:gd name="T2" fmla="*/ 258 w 931"/>
                <a:gd name="T3" fmla="*/ 79 h 1073"/>
                <a:gd name="T4" fmla="*/ 197 w 931"/>
                <a:gd name="T5" fmla="*/ 0 h 1073"/>
                <a:gd name="T6" fmla="*/ 136 w 931"/>
                <a:gd name="T7" fmla="*/ 79 h 1073"/>
                <a:gd name="T8" fmla="*/ 136 w 931"/>
                <a:gd name="T9" fmla="*/ 90 h 1073"/>
                <a:gd name="T10" fmla="*/ 0 w 931"/>
                <a:gd name="T11" fmla="*/ 334 h 1073"/>
                <a:gd name="T12" fmla="*/ 199 w 931"/>
                <a:gd name="T13" fmla="*/ 590 h 1073"/>
                <a:gd name="T14" fmla="*/ 396 w 931"/>
                <a:gd name="T15" fmla="*/ 334 h 1073"/>
                <a:gd name="T16" fmla="*/ 258 w 931"/>
                <a:gd name="T17" fmla="*/ 90 h 107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31" h="1073">
                  <a:moveTo>
                    <a:pt x="607" y="164"/>
                  </a:moveTo>
                  <a:cubicBezTo>
                    <a:pt x="607" y="157"/>
                    <a:pt x="607" y="150"/>
                    <a:pt x="607" y="144"/>
                  </a:cubicBezTo>
                  <a:cubicBezTo>
                    <a:pt x="607" y="65"/>
                    <a:pt x="543" y="0"/>
                    <a:pt x="463" y="0"/>
                  </a:cubicBezTo>
                  <a:cubicBezTo>
                    <a:pt x="384" y="0"/>
                    <a:pt x="320" y="65"/>
                    <a:pt x="320" y="144"/>
                  </a:cubicBezTo>
                  <a:cubicBezTo>
                    <a:pt x="320" y="151"/>
                    <a:pt x="320" y="158"/>
                    <a:pt x="320" y="165"/>
                  </a:cubicBezTo>
                  <a:cubicBezTo>
                    <a:pt x="135" y="226"/>
                    <a:pt x="0" y="401"/>
                    <a:pt x="0" y="607"/>
                  </a:cubicBezTo>
                  <a:cubicBezTo>
                    <a:pt x="0" y="864"/>
                    <a:pt x="209" y="1073"/>
                    <a:pt x="466" y="1073"/>
                  </a:cubicBezTo>
                  <a:cubicBezTo>
                    <a:pt x="723" y="1073"/>
                    <a:pt x="931" y="864"/>
                    <a:pt x="931" y="607"/>
                  </a:cubicBezTo>
                  <a:cubicBezTo>
                    <a:pt x="931" y="399"/>
                    <a:pt x="795" y="223"/>
                    <a:pt x="607" y="164"/>
                  </a:cubicBezTo>
                  <a:close/>
                </a:path>
              </a:pathLst>
            </a:custGeom>
            <a:noFill/>
            <a:ln w="6350" cap="rnd">
              <a:solidFill>
                <a:srgbClr val="494E4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68" name="Freeform 523">
              <a:extLst>
                <a:ext uri="{FF2B5EF4-FFF2-40B4-BE49-F238E27FC236}">
                  <a16:creationId xmlns:a16="http://schemas.microsoft.com/office/drawing/2014/main" id="{7616AEB1-FD18-461B-A25F-FD7C8E8A8065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3" y="911"/>
              <a:ext cx="162" cy="25"/>
            </a:xfrm>
            <a:custGeom>
              <a:avLst/>
              <a:gdLst>
                <a:gd name="T0" fmla="*/ 0 w 201"/>
                <a:gd name="T1" fmla="*/ 16 h 29"/>
                <a:gd name="T2" fmla="*/ 85 w 201"/>
                <a:gd name="T3" fmla="*/ 8 h 2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1" h="29">
                  <a:moveTo>
                    <a:pt x="0" y="29"/>
                  </a:moveTo>
                  <a:cubicBezTo>
                    <a:pt x="0" y="29"/>
                    <a:pt x="83" y="0"/>
                    <a:pt x="201" y="14"/>
                  </a:cubicBezTo>
                </a:path>
              </a:pathLst>
            </a:custGeom>
            <a:noFill/>
            <a:ln w="6350" cap="rnd">
              <a:solidFill>
                <a:srgbClr val="494E4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69" name="Freeform 524">
              <a:extLst>
                <a:ext uri="{FF2B5EF4-FFF2-40B4-BE49-F238E27FC236}">
                  <a16:creationId xmlns:a16="http://schemas.microsoft.com/office/drawing/2014/main" id="{9DF49133-3AE0-453D-BDD1-5584E5F3ED0B}"/>
                </a:ext>
              </a:extLst>
            </p:cNvPr>
            <p:cNvSpPr>
              <a:spLocks/>
            </p:cNvSpPr>
            <p:nvPr/>
          </p:nvSpPr>
          <p:spPr bwMode="auto">
            <a:xfrm>
              <a:off x="5073" y="1251"/>
              <a:ext cx="65" cy="153"/>
            </a:xfrm>
            <a:custGeom>
              <a:avLst/>
              <a:gdLst>
                <a:gd name="T0" fmla="*/ 2 w 80"/>
                <a:gd name="T1" fmla="*/ 0 h 177"/>
                <a:gd name="T2" fmla="*/ 8 w 80"/>
                <a:gd name="T3" fmla="*/ 7 h 177"/>
                <a:gd name="T4" fmla="*/ 16 w 80"/>
                <a:gd name="T5" fmla="*/ 19 h 177"/>
                <a:gd name="T6" fmla="*/ 20 w 80"/>
                <a:gd name="T7" fmla="*/ 43 h 177"/>
                <a:gd name="T8" fmla="*/ 13 w 80"/>
                <a:gd name="T9" fmla="*/ 69 h 177"/>
                <a:gd name="T10" fmla="*/ 2 w 80"/>
                <a:gd name="T11" fmla="*/ 92 h 177"/>
                <a:gd name="T12" fmla="*/ 5 w 80"/>
                <a:gd name="T13" fmla="*/ 98 h 177"/>
                <a:gd name="T14" fmla="*/ 20 w 80"/>
                <a:gd name="T15" fmla="*/ 86 h 177"/>
                <a:gd name="T16" fmla="*/ 33 w 80"/>
                <a:gd name="T17" fmla="*/ 53 h 177"/>
                <a:gd name="T18" fmla="*/ 12 w 80"/>
                <a:gd name="T19" fmla="*/ 3 h 177"/>
                <a:gd name="T20" fmla="*/ 2 w 80"/>
                <a:gd name="T21" fmla="*/ 0 h 17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80" h="177">
                  <a:moveTo>
                    <a:pt x="2" y="0"/>
                  </a:moveTo>
                  <a:cubicBezTo>
                    <a:pt x="6" y="4"/>
                    <a:pt x="14" y="7"/>
                    <a:pt x="19" y="12"/>
                  </a:cubicBezTo>
                  <a:cubicBezTo>
                    <a:pt x="26" y="18"/>
                    <a:pt x="31" y="25"/>
                    <a:pt x="36" y="33"/>
                  </a:cubicBezTo>
                  <a:cubicBezTo>
                    <a:pt x="44" y="47"/>
                    <a:pt x="48" y="62"/>
                    <a:pt x="47" y="78"/>
                  </a:cubicBezTo>
                  <a:cubicBezTo>
                    <a:pt x="45" y="94"/>
                    <a:pt x="38" y="109"/>
                    <a:pt x="31" y="123"/>
                  </a:cubicBezTo>
                  <a:cubicBezTo>
                    <a:pt x="24" y="139"/>
                    <a:pt x="8" y="151"/>
                    <a:pt x="2" y="167"/>
                  </a:cubicBezTo>
                  <a:cubicBezTo>
                    <a:pt x="0" y="175"/>
                    <a:pt x="3" y="177"/>
                    <a:pt x="10" y="175"/>
                  </a:cubicBezTo>
                  <a:cubicBezTo>
                    <a:pt x="22" y="172"/>
                    <a:pt x="36" y="162"/>
                    <a:pt x="45" y="154"/>
                  </a:cubicBezTo>
                  <a:cubicBezTo>
                    <a:pt x="61" y="136"/>
                    <a:pt x="74" y="119"/>
                    <a:pt x="76" y="95"/>
                  </a:cubicBezTo>
                  <a:cubicBezTo>
                    <a:pt x="80" y="58"/>
                    <a:pt x="64" y="19"/>
                    <a:pt x="27" y="6"/>
                  </a:cubicBezTo>
                  <a:cubicBezTo>
                    <a:pt x="19" y="4"/>
                    <a:pt x="11" y="3"/>
                    <a:pt x="2" y="0"/>
                  </a:cubicBezTo>
                </a:path>
              </a:pathLst>
            </a:custGeom>
            <a:solidFill>
              <a:srgbClr val="8082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70" name="Freeform 525">
              <a:extLst>
                <a:ext uri="{FF2B5EF4-FFF2-40B4-BE49-F238E27FC236}">
                  <a16:creationId xmlns:a16="http://schemas.microsoft.com/office/drawing/2014/main" id="{06D76B3B-5C61-44D7-B2F6-0730375E45A0}"/>
                </a:ext>
              </a:extLst>
            </p:cNvPr>
            <p:cNvSpPr>
              <a:spLocks/>
            </p:cNvSpPr>
            <p:nvPr/>
          </p:nvSpPr>
          <p:spPr bwMode="auto">
            <a:xfrm>
              <a:off x="5070" y="1281"/>
              <a:ext cx="22" cy="76"/>
            </a:xfrm>
            <a:custGeom>
              <a:avLst/>
              <a:gdLst>
                <a:gd name="T0" fmla="*/ 2 w 28"/>
                <a:gd name="T1" fmla="*/ 1 h 88"/>
                <a:gd name="T2" fmla="*/ 2 w 28"/>
                <a:gd name="T3" fmla="*/ 0 h 88"/>
                <a:gd name="T4" fmla="*/ 10 w 28"/>
                <a:gd name="T5" fmla="*/ 22 h 88"/>
                <a:gd name="T6" fmla="*/ 8 w 28"/>
                <a:gd name="T7" fmla="*/ 37 h 88"/>
                <a:gd name="T8" fmla="*/ 0 w 28"/>
                <a:gd name="T9" fmla="*/ 47 h 88"/>
                <a:gd name="T10" fmla="*/ 5 w 28"/>
                <a:gd name="T11" fmla="*/ 39 h 88"/>
                <a:gd name="T12" fmla="*/ 9 w 28"/>
                <a:gd name="T13" fmla="*/ 26 h 88"/>
                <a:gd name="T14" fmla="*/ 9 w 28"/>
                <a:gd name="T15" fmla="*/ 10 h 88"/>
                <a:gd name="T16" fmla="*/ 6 w 28"/>
                <a:gd name="T17" fmla="*/ 3 h 88"/>
                <a:gd name="T18" fmla="*/ 4 w 28"/>
                <a:gd name="T19" fmla="*/ 1 h 8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8" h="88">
                  <a:moveTo>
                    <a:pt x="2" y="1"/>
                  </a:moveTo>
                  <a:cubicBezTo>
                    <a:pt x="2" y="0"/>
                    <a:pt x="2" y="0"/>
                    <a:pt x="3" y="0"/>
                  </a:cubicBezTo>
                  <a:cubicBezTo>
                    <a:pt x="21" y="6"/>
                    <a:pt x="28" y="23"/>
                    <a:pt x="28" y="41"/>
                  </a:cubicBezTo>
                  <a:cubicBezTo>
                    <a:pt x="27" y="50"/>
                    <a:pt x="25" y="58"/>
                    <a:pt x="21" y="67"/>
                  </a:cubicBezTo>
                  <a:cubicBezTo>
                    <a:pt x="18" y="75"/>
                    <a:pt x="10" y="88"/>
                    <a:pt x="0" y="85"/>
                  </a:cubicBezTo>
                  <a:cubicBezTo>
                    <a:pt x="1" y="80"/>
                    <a:pt x="8" y="74"/>
                    <a:pt x="11" y="70"/>
                  </a:cubicBezTo>
                  <a:cubicBezTo>
                    <a:pt x="17" y="62"/>
                    <a:pt x="20" y="56"/>
                    <a:pt x="23" y="46"/>
                  </a:cubicBezTo>
                  <a:cubicBezTo>
                    <a:pt x="24" y="37"/>
                    <a:pt x="26" y="27"/>
                    <a:pt x="23" y="18"/>
                  </a:cubicBezTo>
                  <a:cubicBezTo>
                    <a:pt x="21" y="13"/>
                    <a:pt x="19" y="10"/>
                    <a:pt x="16" y="7"/>
                  </a:cubicBezTo>
                  <a:cubicBezTo>
                    <a:pt x="14" y="5"/>
                    <a:pt x="11" y="4"/>
                    <a:pt x="10" y="1"/>
                  </a:cubicBezTo>
                </a:path>
              </a:pathLst>
            </a:custGeom>
            <a:solidFill>
              <a:srgbClr val="8082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71" name="Freeform 526">
              <a:extLst>
                <a:ext uri="{FF2B5EF4-FFF2-40B4-BE49-F238E27FC236}">
                  <a16:creationId xmlns:a16="http://schemas.microsoft.com/office/drawing/2014/main" id="{4B4DA84D-B678-47AE-9046-615354429C61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5" y="1309"/>
              <a:ext cx="19" cy="50"/>
            </a:xfrm>
            <a:custGeom>
              <a:avLst/>
              <a:gdLst>
                <a:gd name="T0" fmla="*/ 3 w 24"/>
                <a:gd name="T1" fmla="*/ 0 h 58"/>
                <a:gd name="T2" fmla="*/ 3 w 24"/>
                <a:gd name="T3" fmla="*/ 5 h 58"/>
                <a:gd name="T4" fmla="*/ 4 w 24"/>
                <a:gd name="T5" fmla="*/ 16 h 58"/>
                <a:gd name="T6" fmla="*/ 10 w 24"/>
                <a:gd name="T7" fmla="*/ 32 h 58"/>
                <a:gd name="T8" fmla="*/ 2 w 24"/>
                <a:gd name="T9" fmla="*/ 0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58">
                  <a:moveTo>
                    <a:pt x="7" y="0"/>
                  </a:moveTo>
                  <a:cubicBezTo>
                    <a:pt x="8" y="3"/>
                    <a:pt x="7" y="6"/>
                    <a:pt x="7" y="9"/>
                  </a:cubicBezTo>
                  <a:cubicBezTo>
                    <a:pt x="6" y="17"/>
                    <a:pt x="7" y="23"/>
                    <a:pt x="9" y="30"/>
                  </a:cubicBezTo>
                  <a:cubicBezTo>
                    <a:pt x="12" y="39"/>
                    <a:pt x="17" y="52"/>
                    <a:pt x="24" y="58"/>
                  </a:cubicBezTo>
                  <a:cubicBezTo>
                    <a:pt x="4" y="49"/>
                    <a:pt x="0" y="18"/>
                    <a:pt x="5" y="0"/>
                  </a:cubicBezTo>
                </a:path>
              </a:pathLst>
            </a:custGeom>
            <a:solidFill>
              <a:srgbClr val="8082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72" name="Oval 527">
              <a:extLst>
                <a:ext uri="{FF2B5EF4-FFF2-40B4-BE49-F238E27FC236}">
                  <a16:creationId xmlns:a16="http://schemas.microsoft.com/office/drawing/2014/main" id="{F21939BC-8095-4EF1-96E3-766AFDDD27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94" y="1305"/>
              <a:ext cx="13" cy="1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7673" name="Oval 528">
              <a:extLst>
                <a:ext uri="{FF2B5EF4-FFF2-40B4-BE49-F238E27FC236}">
                  <a16:creationId xmlns:a16="http://schemas.microsoft.com/office/drawing/2014/main" id="{90DACF15-C8C4-495B-A971-94084708FF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97" y="1327"/>
              <a:ext cx="11" cy="1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7674" name="Oval 529">
              <a:extLst>
                <a:ext uri="{FF2B5EF4-FFF2-40B4-BE49-F238E27FC236}">
                  <a16:creationId xmlns:a16="http://schemas.microsoft.com/office/drawing/2014/main" id="{D3F661DE-BA11-4EAE-BC6D-29AACB1F0A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8" y="1277"/>
              <a:ext cx="15" cy="1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7675" name="Oval 530">
              <a:extLst>
                <a:ext uri="{FF2B5EF4-FFF2-40B4-BE49-F238E27FC236}">
                  <a16:creationId xmlns:a16="http://schemas.microsoft.com/office/drawing/2014/main" id="{0CC7946C-9D40-4777-9996-F4DE06BCBE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6" y="1300"/>
              <a:ext cx="11" cy="1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  <p:grpSp>
        <p:nvGrpSpPr>
          <p:cNvPr id="17430" name="Group 531">
            <a:extLst>
              <a:ext uri="{FF2B5EF4-FFF2-40B4-BE49-F238E27FC236}">
                <a16:creationId xmlns:a16="http://schemas.microsoft.com/office/drawing/2014/main" id="{EA0A4686-341C-4FF3-8CDE-7A068780123A}"/>
              </a:ext>
            </a:extLst>
          </p:cNvPr>
          <p:cNvGrpSpPr>
            <a:grpSpLocks/>
          </p:cNvGrpSpPr>
          <p:nvPr/>
        </p:nvGrpSpPr>
        <p:grpSpPr bwMode="auto">
          <a:xfrm>
            <a:off x="7350125" y="4637088"/>
            <a:ext cx="228600" cy="279400"/>
            <a:chOff x="4676" y="797"/>
            <a:chExt cx="752" cy="924"/>
          </a:xfrm>
        </p:grpSpPr>
        <p:sp>
          <p:nvSpPr>
            <p:cNvPr id="17630" name="Freeform 532">
              <a:extLst>
                <a:ext uri="{FF2B5EF4-FFF2-40B4-BE49-F238E27FC236}">
                  <a16:creationId xmlns:a16="http://schemas.microsoft.com/office/drawing/2014/main" id="{4995A614-53EF-4D85-9B0B-712A7EEAC941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5" y="797"/>
              <a:ext cx="232" cy="248"/>
            </a:xfrm>
            <a:custGeom>
              <a:avLst/>
              <a:gdLst>
                <a:gd name="T0" fmla="*/ 123 w 287"/>
                <a:gd name="T1" fmla="*/ 79 h 288"/>
                <a:gd name="T2" fmla="*/ 61 w 287"/>
                <a:gd name="T3" fmla="*/ 158 h 288"/>
                <a:gd name="T4" fmla="*/ 0 w 287"/>
                <a:gd name="T5" fmla="*/ 79 h 288"/>
                <a:gd name="T6" fmla="*/ 61 w 287"/>
                <a:gd name="T7" fmla="*/ 0 h 288"/>
                <a:gd name="T8" fmla="*/ 123 w 287"/>
                <a:gd name="T9" fmla="*/ 79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7" h="288">
                  <a:moveTo>
                    <a:pt x="287" y="144"/>
                  </a:moveTo>
                  <a:cubicBezTo>
                    <a:pt x="287" y="223"/>
                    <a:pt x="281" y="286"/>
                    <a:pt x="143" y="287"/>
                  </a:cubicBezTo>
                  <a:cubicBezTo>
                    <a:pt x="27" y="288"/>
                    <a:pt x="0" y="223"/>
                    <a:pt x="0" y="144"/>
                  </a:cubicBezTo>
                  <a:cubicBezTo>
                    <a:pt x="0" y="64"/>
                    <a:pt x="64" y="0"/>
                    <a:pt x="143" y="0"/>
                  </a:cubicBezTo>
                  <a:cubicBezTo>
                    <a:pt x="223" y="0"/>
                    <a:pt x="287" y="64"/>
                    <a:pt x="287" y="144"/>
                  </a:cubicBezTo>
                  <a:close/>
                </a:path>
              </a:pathLst>
            </a:custGeom>
            <a:solidFill>
              <a:srgbClr val="F2F1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31" name="Freeform 533">
              <a:extLst>
                <a:ext uri="{FF2B5EF4-FFF2-40B4-BE49-F238E27FC236}">
                  <a16:creationId xmlns:a16="http://schemas.microsoft.com/office/drawing/2014/main" id="{65E2DEB1-DB29-4586-BE3C-7477B2C94C66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5" y="803"/>
              <a:ext cx="211" cy="153"/>
            </a:xfrm>
            <a:custGeom>
              <a:avLst/>
              <a:gdLst>
                <a:gd name="T0" fmla="*/ 2 w 261"/>
                <a:gd name="T1" fmla="*/ 79 h 178"/>
                <a:gd name="T2" fmla="*/ 57 w 261"/>
                <a:gd name="T3" fmla="*/ 8 h 178"/>
                <a:gd name="T4" fmla="*/ 112 w 261"/>
                <a:gd name="T5" fmla="*/ 63 h 178"/>
                <a:gd name="T6" fmla="*/ 57 w 261"/>
                <a:gd name="T7" fmla="*/ 0 h 178"/>
                <a:gd name="T8" fmla="*/ 0 w 261"/>
                <a:gd name="T9" fmla="*/ 71 h 178"/>
                <a:gd name="T10" fmla="*/ 2 w 261"/>
                <a:gd name="T11" fmla="*/ 97 h 178"/>
                <a:gd name="T12" fmla="*/ 2 w 261"/>
                <a:gd name="T13" fmla="*/ 79 h 17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61" h="178">
                  <a:moveTo>
                    <a:pt x="3" y="145"/>
                  </a:moveTo>
                  <a:cubicBezTo>
                    <a:pt x="3" y="73"/>
                    <a:pt x="61" y="15"/>
                    <a:pt x="134" y="15"/>
                  </a:cubicBezTo>
                  <a:cubicBezTo>
                    <a:pt x="196" y="15"/>
                    <a:pt x="247" y="57"/>
                    <a:pt x="261" y="115"/>
                  </a:cubicBezTo>
                  <a:cubicBezTo>
                    <a:pt x="253" y="50"/>
                    <a:pt x="198" y="0"/>
                    <a:pt x="131" y="0"/>
                  </a:cubicBezTo>
                  <a:cubicBezTo>
                    <a:pt x="59" y="0"/>
                    <a:pt x="0" y="59"/>
                    <a:pt x="0" y="131"/>
                  </a:cubicBezTo>
                  <a:cubicBezTo>
                    <a:pt x="0" y="147"/>
                    <a:pt x="1" y="163"/>
                    <a:pt x="5" y="178"/>
                  </a:cubicBezTo>
                  <a:cubicBezTo>
                    <a:pt x="3" y="167"/>
                    <a:pt x="3" y="157"/>
                    <a:pt x="3" y="14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32" name="Oval 534">
              <a:extLst>
                <a:ext uri="{FF2B5EF4-FFF2-40B4-BE49-F238E27FC236}">
                  <a16:creationId xmlns:a16="http://schemas.microsoft.com/office/drawing/2014/main" id="{25663D1D-F248-420E-82C3-4D6D2318DC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77" y="919"/>
              <a:ext cx="751" cy="802"/>
            </a:xfrm>
            <a:prstGeom prst="ellipse">
              <a:avLst/>
            </a:prstGeom>
            <a:solidFill>
              <a:srgbClr val="E7E6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7633" name="Oval 535">
              <a:extLst>
                <a:ext uri="{FF2B5EF4-FFF2-40B4-BE49-F238E27FC236}">
                  <a16:creationId xmlns:a16="http://schemas.microsoft.com/office/drawing/2014/main" id="{A111F792-4D55-4CE1-AA7A-4ABC28D556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01" y="945"/>
              <a:ext cx="701" cy="747"/>
            </a:xfrm>
            <a:prstGeom prst="ellipse">
              <a:avLst/>
            </a:prstGeom>
            <a:solidFill>
              <a:srgbClr val="F2F1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7634" name="Freeform 536">
              <a:extLst>
                <a:ext uri="{FF2B5EF4-FFF2-40B4-BE49-F238E27FC236}">
                  <a16:creationId xmlns:a16="http://schemas.microsoft.com/office/drawing/2014/main" id="{9731029B-8317-4133-AAC9-7BED970A4FCF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3" y="945"/>
              <a:ext cx="364" cy="747"/>
            </a:xfrm>
            <a:custGeom>
              <a:avLst/>
              <a:gdLst>
                <a:gd name="T0" fmla="*/ 14 w 450"/>
                <a:gd name="T1" fmla="*/ 239 h 867"/>
                <a:gd name="T2" fmla="*/ 193 w 450"/>
                <a:gd name="T3" fmla="*/ 0 h 867"/>
                <a:gd name="T4" fmla="*/ 186 w 450"/>
                <a:gd name="T5" fmla="*/ 0 h 867"/>
                <a:gd name="T6" fmla="*/ 0 w 450"/>
                <a:gd name="T7" fmla="*/ 239 h 867"/>
                <a:gd name="T8" fmla="*/ 186 w 450"/>
                <a:gd name="T9" fmla="*/ 478 h 867"/>
                <a:gd name="T10" fmla="*/ 193 w 450"/>
                <a:gd name="T11" fmla="*/ 477 h 867"/>
                <a:gd name="T12" fmla="*/ 14 w 450"/>
                <a:gd name="T13" fmla="*/ 239 h 86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50" h="867">
                  <a:moveTo>
                    <a:pt x="32" y="433"/>
                  </a:moveTo>
                  <a:cubicBezTo>
                    <a:pt x="32" y="199"/>
                    <a:pt x="218" y="9"/>
                    <a:pt x="450" y="0"/>
                  </a:cubicBezTo>
                  <a:cubicBezTo>
                    <a:pt x="444" y="0"/>
                    <a:pt x="439" y="0"/>
                    <a:pt x="434" y="0"/>
                  </a:cubicBezTo>
                  <a:cubicBezTo>
                    <a:pt x="194" y="0"/>
                    <a:pt x="0" y="194"/>
                    <a:pt x="0" y="433"/>
                  </a:cubicBezTo>
                  <a:cubicBezTo>
                    <a:pt x="0" y="673"/>
                    <a:pt x="194" y="867"/>
                    <a:pt x="434" y="867"/>
                  </a:cubicBezTo>
                  <a:cubicBezTo>
                    <a:pt x="439" y="867"/>
                    <a:pt x="444" y="866"/>
                    <a:pt x="450" y="866"/>
                  </a:cubicBezTo>
                  <a:cubicBezTo>
                    <a:pt x="218" y="858"/>
                    <a:pt x="32" y="667"/>
                    <a:pt x="32" y="43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35" name="Oval 537">
              <a:extLst>
                <a:ext uri="{FF2B5EF4-FFF2-40B4-BE49-F238E27FC236}">
                  <a16:creationId xmlns:a16="http://schemas.microsoft.com/office/drawing/2014/main" id="{25B7022B-D41D-4795-BC00-8E359B11D7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9" y="1188"/>
              <a:ext cx="247" cy="264"/>
            </a:xfrm>
            <a:prstGeom prst="ellipse">
              <a:avLst/>
            </a:prstGeom>
            <a:solidFill>
              <a:srgbClr val="CCCC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7636" name="Oval 538">
              <a:extLst>
                <a:ext uri="{FF2B5EF4-FFF2-40B4-BE49-F238E27FC236}">
                  <a16:creationId xmlns:a16="http://schemas.microsoft.com/office/drawing/2014/main" id="{676AF136-8A7C-497B-8109-A5452651A1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30" y="1188"/>
              <a:ext cx="246" cy="264"/>
            </a:xfrm>
            <a:prstGeom prst="ellipse">
              <a:avLst/>
            </a:prstGeom>
            <a:noFill/>
            <a:ln w="6350" cap="rnd">
              <a:solidFill>
                <a:srgbClr val="494E4E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7637" name="Oval 539">
              <a:extLst>
                <a:ext uri="{FF2B5EF4-FFF2-40B4-BE49-F238E27FC236}">
                  <a16:creationId xmlns:a16="http://schemas.microsoft.com/office/drawing/2014/main" id="{72981C21-3600-4D4C-ACBF-70F96629C2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01" y="1265"/>
              <a:ext cx="104" cy="110"/>
            </a:xfrm>
            <a:prstGeom prst="ellipse">
              <a:avLst/>
            </a:prstGeom>
            <a:solidFill>
              <a:srgbClr val="D9D9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7638" name="Oval 540">
              <a:extLst>
                <a:ext uri="{FF2B5EF4-FFF2-40B4-BE49-F238E27FC236}">
                  <a16:creationId xmlns:a16="http://schemas.microsoft.com/office/drawing/2014/main" id="{BBE5B537-67EB-416E-8274-B68925CB6E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01" y="1265"/>
              <a:ext cx="104" cy="109"/>
            </a:xfrm>
            <a:prstGeom prst="ellipse">
              <a:avLst/>
            </a:prstGeom>
            <a:noFill/>
            <a:ln w="6350" cap="rnd">
              <a:solidFill>
                <a:srgbClr val="494E4E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7639" name="Freeform 541">
              <a:extLst>
                <a:ext uri="{FF2B5EF4-FFF2-40B4-BE49-F238E27FC236}">
                  <a16:creationId xmlns:a16="http://schemas.microsoft.com/office/drawing/2014/main" id="{E21A5207-9F2F-4590-BC75-12BA34568AD2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8" y="1200"/>
              <a:ext cx="118" cy="241"/>
            </a:xfrm>
            <a:custGeom>
              <a:avLst/>
              <a:gdLst>
                <a:gd name="T0" fmla="*/ 15 w 146"/>
                <a:gd name="T1" fmla="*/ 0 h 280"/>
                <a:gd name="T2" fmla="*/ 37 w 146"/>
                <a:gd name="T3" fmla="*/ 12 h 280"/>
                <a:gd name="T4" fmla="*/ 53 w 146"/>
                <a:gd name="T5" fmla="*/ 29 h 280"/>
                <a:gd name="T6" fmla="*/ 60 w 146"/>
                <a:gd name="T7" fmla="*/ 50 h 280"/>
                <a:gd name="T8" fmla="*/ 57 w 146"/>
                <a:gd name="T9" fmla="*/ 104 h 280"/>
                <a:gd name="T10" fmla="*/ 46 w 146"/>
                <a:gd name="T11" fmla="*/ 130 h 280"/>
                <a:gd name="T12" fmla="*/ 26 w 146"/>
                <a:gd name="T13" fmla="*/ 148 h 280"/>
                <a:gd name="T14" fmla="*/ 5 w 146"/>
                <a:gd name="T15" fmla="*/ 145 h 280"/>
                <a:gd name="T16" fmla="*/ 12 w 146"/>
                <a:gd name="T17" fmla="*/ 123 h 280"/>
                <a:gd name="T18" fmla="*/ 35 w 146"/>
                <a:gd name="T19" fmla="*/ 94 h 280"/>
                <a:gd name="T20" fmla="*/ 39 w 146"/>
                <a:gd name="T21" fmla="*/ 69 h 280"/>
                <a:gd name="T22" fmla="*/ 29 w 146"/>
                <a:gd name="T23" fmla="*/ 48 h 280"/>
                <a:gd name="T24" fmla="*/ 12 w 146"/>
                <a:gd name="T25" fmla="*/ 34 h 280"/>
                <a:gd name="T26" fmla="*/ 4 w 146"/>
                <a:gd name="T27" fmla="*/ 14 h 280"/>
                <a:gd name="T28" fmla="*/ 12 w 146"/>
                <a:gd name="T29" fmla="*/ 1 h 28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46" h="280">
                  <a:moveTo>
                    <a:pt x="33" y="0"/>
                  </a:moveTo>
                  <a:cubicBezTo>
                    <a:pt x="52" y="3"/>
                    <a:pt x="71" y="12"/>
                    <a:pt x="87" y="22"/>
                  </a:cubicBezTo>
                  <a:cubicBezTo>
                    <a:pt x="102" y="30"/>
                    <a:pt x="115" y="38"/>
                    <a:pt x="124" y="52"/>
                  </a:cubicBezTo>
                  <a:cubicBezTo>
                    <a:pt x="132" y="64"/>
                    <a:pt x="138" y="77"/>
                    <a:pt x="141" y="91"/>
                  </a:cubicBezTo>
                  <a:cubicBezTo>
                    <a:pt x="146" y="123"/>
                    <a:pt x="142" y="159"/>
                    <a:pt x="132" y="190"/>
                  </a:cubicBezTo>
                  <a:cubicBezTo>
                    <a:pt x="127" y="205"/>
                    <a:pt x="118" y="225"/>
                    <a:pt x="106" y="236"/>
                  </a:cubicBezTo>
                  <a:cubicBezTo>
                    <a:pt x="93" y="249"/>
                    <a:pt x="78" y="263"/>
                    <a:pt x="60" y="270"/>
                  </a:cubicBezTo>
                  <a:cubicBezTo>
                    <a:pt x="45" y="276"/>
                    <a:pt x="22" y="280"/>
                    <a:pt x="11" y="264"/>
                  </a:cubicBezTo>
                  <a:cubicBezTo>
                    <a:pt x="0" y="249"/>
                    <a:pt x="18" y="233"/>
                    <a:pt x="28" y="224"/>
                  </a:cubicBezTo>
                  <a:cubicBezTo>
                    <a:pt x="47" y="208"/>
                    <a:pt x="67" y="194"/>
                    <a:pt x="80" y="172"/>
                  </a:cubicBezTo>
                  <a:cubicBezTo>
                    <a:pt x="88" y="158"/>
                    <a:pt x="97" y="142"/>
                    <a:pt x="92" y="126"/>
                  </a:cubicBezTo>
                  <a:cubicBezTo>
                    <a:pt x="87" y="112"/>
                    <a:pt x="81" y="97"/>
                    <a:pt x="69" y="88"/>
                  </a:cubicBezTo>
                  <a:cubicBezTo>
                    <a:pt x="56" y="79"/>
                    <a:pt x="41" y="71"/>
                    <a:pt x="29" y="61"/>
                  </a:cubicBezTo>
                  <a:cubicBezTo>
                    <a:pt x="19" y="53"/>
                    <a:pt x="9" y="39"/>
                    <a:pt x="10" y="26"/>
                  </a:cubicBezTo>
                  <a:cubicBezTo>
                    <a:pt x="11" y="16"/>
                    <a:pt x="18" y="4"/>
                    <a:pt x="28" y="1"/>
                  </a:cubicBezTo>
                </a:path>
              </a:pathLst>
            </a:custGeom>
            <a:solidFill>
              <a:srgbClr val="9B9F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40" name="Freeform 542">
              <a:extLst>
                <a:ext uri="{FF2B5EF4-FFF2-40B4-BE49-F238E27FC236}">
                  <a16:creationId xmlns:a16="http://schemas.microsoft.com/office/drawing/2014/main" id="{AAA4622B-80C0-4CCC-B934-42C0AC19C018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6" y="1268"/>
              <a:ext cx="52" cy="98"/>
            </a:xfrm>
            <a:custGeom>
              <a:avLst/>
              <a:gdLst>
                <a:gd name="T0" fmla="*/ 6 w 64"/>
                <a:gd name="T1" fmla="*/ 3 h 114"/>
                <a:gd name="T2" fmla="*/ 27 w 64"/>
                <a:gd name="T3" fmla="*/ 22 h 114"/>
                <a:gd name="T4" fmla="*/ 14 w 64"/>
                <a:gd name="T5" fmla="*/ 59 h 114"/>
                <a:gd name="T6" fmla="*/ 2 w 64"/>
                <a:gd name="T7" fmla="*/ 57 h 114"/>
                <a:gd name="T8" fmla="*/ 5 w 64"/>
                <a:gd name="T9" fmla="*/ 43 h 114"/>
                <a:gd name="T10" fmla="*/ 6 w 64"/>
                <a:gd name="T11" fmla="*/ 25 h 114"/>
                <a:gd name="T12" fmla="*/ 2 w 64"/>
                <a:gd name="T13" fmla="*/ 13 h 114"/>
                <a:gd name="T14" fmla="*/ 5 w 64"/>
                <a:gd name="T15" fmla="*/ 3 h 11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4" h="114">
                  <a:moveTo>
                    <a:pt x="12" y="7"/>
                  </a:moveTo>
                  <a:cubicBezTo>
                    <a:pt x="33" y="0"/>
                    <a:pt x="57" y="22"/>
                    <a:pt x="60" y="41"/>
                  </a:cubicBezTo>
                  <a:cubicBezTo>
                    <a:pt x="64" y="67"/>
                    <a:pt x="56" y="95"/>
                    <a:pt x="32" y="108"/>
                  </a:cubicBezTo>
                  <a:cubicBezTo>
                    <a:pt x="23" y="112"/>
                    <a:pt x="12" y="114"/>
                    <a:pt x="6" y="104"/>
                  </a:cubicBezTo>
                  <a:cubicBezTo>
                    <a:pt x="0" y="95"/>
                    <a:pt x="8" y="87"/>
                    <a:pt x="11" y="79"/>
                  </a:cubicBezTo>
                  <a:cubicBezTo>
                    <a:pt x="15" y="68"/>
                    <a:pt x="17" y="57"/>
                    <a:pt x="12" y="47"/>
                  </a:cubicBezTo>
                  <a:cubicBezTo>
                    <a:pt x="8" y="39"/>
                    <a:pt x="5" y="33"/>
                    <a:pt x="4" y="24"/>
                  </a:cubicBezTo>
                  <a:cubicBezTo>
                    <a:pt x="4" y="17"/>
                    <a:pt x="4" y="11"/>
                    <a:pt x="11" y="7"/>
                  </a:cubicBezTo>
                </a:path>
              </a:pathLst>
            </a:custGeom>
            <a:solidFill>
              <a:srgbClr val="9B9F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41" name="Freeform 543">
              <a:extLst>
                <a:ext uri="{FF2B5EF4-FFF2-40B4-BE49-F238E27FC236}">
                  <a16:creationId xmlns:a16="http://schemas.microsoft.com/office/drawing/2014/main" id="{4A96975A-5443-4183-B79C-34BECA04CEDA}"/>
                </a:ext>
              </a:extLst>
            </p:cNvPr>
            <p:cNvSpPr>
              <a:spLocks/>
            </p:cNvSpPr>
            <p:nvPr/>
          </p:nvSpPr>
          <p:spPr bwMode="auto">
            <a:xfrm>
              <a:off x="5001" y="1279"/>
              <a:ext cx="57" cy="51"/>
            </a:xfrm>
            <a:custGeom>
              <a:avLst/>
              <a:gdLst>
                <a:gd name="T0" fmla="*/ 24 w 71"/>
                <a:gd name="T1" fmla="*/ 30 h 59"/>
                <a:gd name="T2" fmla="*/ 22 w 71"/>
                <a:gd name="T3" fmla="*/ 11 h 59"/>
                <a:gd name="T4" fmla="*/ 17 w 71"/>
                <a:gd name="T5" fmla="*/ 2 h 59"/>
                <a:gd name="T6" fmla="*/ 7 w 71"/>
                <a:gd name="T7" fmla="*/ 7 h 59"/>
                <a:gd name="T8" fmla="*/ 9 w 71"/>
                <a:gd name="T9" fmla="*/ 30 h 59"/>
                <a:gd name="T10" fmla="*/ 19 w 71"/>
                <a:gd name="T11" fmla="*/ 30 h 59"/>
                <a:gd name="T12" fmla="*/ 25 w 71"/>
                <a:gd name="T13" fmla="*/ 30 h 5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1" h="59">
                  <a:moveTo>
                    <a:pt x="57" y="56"/>
                  </a:moveTo>
                  <a:cubicBezTo>
                    <a:pt x="71" y="47"/>
                    <a:pt x="58" y="30"/>
                    <a:pt x="53" y="20"/>
                  </a:cubicBezTo>
                  <a:cubicBezTo>
                    <a:pt x="50" y="14"/>
                    <a:pt x="47" y="5"/>
                    <a:pt x="40" y="2"/>
                  </a:cubicBezTo>
                  <a:cubicBezTo>
                    <a:pt x="32" y="0"/>
                    <a:pt x="22" y="5"/>
                    <a:pt x="18" y="12"/>
                  </a:cubicBezTo>
                  <a:cubicBezTo>
                    <a:pt x="11" y="22"/>
                    <a:pt x="0" y="58"/>
                    <a:pt x="23" y="54"/>
                  </a:cubicBezTo>
                  <a:cubicBezTo>
                    <a:pt x="32" y="52"/>
                    <a:pt x="37" y="54"/>
                    <a:pt x="46" y="56"/>
                  </a:cubicBezTo>
                  <a:cubicBezTo>
                    <a:pt x="52" y="57"/>
                    <a:pt x="57" y="59"/>
                    <a:pt x="61" y="5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42" name="Freeform 544">
              <a:extLst>
                <a:ext uri="{FF2B5EF4-FFF2-40B4-BE49-F238E27FC236}">
                  <a16:creationId xmlns:a16="http://schemas.microsoft.com/office/drawing/2014/main" id="{8D35FFEA-259E-4995-A66D-3F4145C07379}"/>
                </a:ext>
              </a:extLst>
            </p:cNvPr>
            <p:cNvSpPr>
              <a:spLocks/>
            </p:cNvSpPr>
            <p:nvPr/>
          </p:nvSpPr>
          <p:spPr bwMode="auto">
            <a:xfrm>
              <a:off x="4993" y="1264"/>
              <a:ext cx="42" cy="73"/>
            </a:xfrm>
            <a:custGeom>
              <a:avLst/>
              <a:gdLst>
                <a:gd name="T0" fmla="*/ 22 w 52"/>
                <a:gd name="T1" fmla="*/ 1 h 85"/>
                <a:gd name="T2" fmla="*/ 6 w 52"/>
                <a:gd name="T3" fmla="*/ 15 h 85"/>
                <a:gd name="T4" fmla="*/ 2 w 52"/>
                <a:gd name="T5" fmla="*/ 46 h 85"/>
                <a:gd name="T6" fmla="*/ 0 w 52"/>
                <a:gd name="T7" fmla="*/ 33 h 85"/>
                <a:gd name="T8" fmla="*/ 4 w 52"/>
                <a:gd name="T9" fmla="*/ 15 h 85"/>
                <a:gd name="T10" fmla="*/ 12 w 52"/>
                <a:gd name="T11" fmla="*/ 3 h 85"/>
                <a:gd name="T12" fmla="*/ 19 w 52"/>
                <a:gd name="T13" fmla="*/ 0 h 8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2" h="85">
                  <a:moveTo>
                    <a:pt x="52" y="1"/>
                  </a:moveTo>
                  <a:cubicBezTo>
                    <a:pt x="37" y="7"/>
                    <a:pt x="24" y="13"/>
                    <a:pt x="15" y="27"/>
                  </a:cubicBezTo>
                  <a:cubicBezTo>
                    <a:pt x="4" y="45"/>
                    <a:pt x="4" y="66"/>
                    <a:pt x="6" y="85"/>
                  </a:cubicBezTo>
                  <a:cubicBezTo>
                    <a:pt x="3" y="77"/>
                    <a:pt x="1" y="69"/>
                    <a:pt x="0" y="61"/>
                  </a:cubicBezTo>
                  <a:cubicBezTo>
                    <a:pt x="0" y="48"/>
                    <a:pt x="4" y="40"/>
                    <a:pt x="10" y="29"/>
                  </a:cubicBezTo>
                  <a:cubicBezTo>
                    <a:pt x="15" y="21"/>
                    <a:pt x="21" y="13"/>
                    <a:pt x="29" y="7"/>
                  </a:cubicBezTo>
                  <a:cubicBezTo>
                    <a:pt x="34" y="4"/>
                    <a:pt x="41" y="2"/>
                    <a:pt x="46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43" name="Freeform 545">
              <a:extLst>
                <a:ext uri="{FF2B5EF4-FFF2-40B4-BE49-F238E27FC236}">
                  <a16:creationId xmlns:a16="http://schemas.microsoft.com/office/drawing/2014/main" id="{A47DE1F1-0FC1-4CB6-AB32-923FDA5C837D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3" y="1204"/>
              <a:ext cx="107" cy="229"/>
            </a:xfrm>
            <a:custGeom>
              <a:avLst/>
              <a:gdLst>
                <a:gd name="T0" fmla="*/ 58 w 132"/>
                <a:gd name="T1" fmla="*/ 2 h 265"/>
                <a:gd name="T2" fmla="*/ 27 w 132"/>
                <a:gd name="T3" fmla="*/ 12 h 265"/>
                <a:gd name="T4" fmla="*/ 5 w 132"/>
                <a:gd name="T5" fmla="*/ 50 h 265"/>
                <a:gd name="T6" fmla="*/ 6 w 132"/>
                <a:gd name="T7" fmla="*/ 108 h 265"/>
                <a:gd name="T8" fmla="*/ 19 w 132"/>
                <a:gd name="T9" fmla="*/ 134 h 265"/>
                <a:gd name="T10" fmla="*/ 37 w 132"/>
                <a:gd name="T11" fmla="*/ 148 h 265"/>
                <a:gd name="T12" fmla="*/ 9 w 132"/>
                <a:gd name="T13" fmla="*/ 89 h 265"/>
                <a:gd name="T14" fmla="*/ 19 w 132"/>
                <a:gd name="T15" fmla="*/ 38 h 265"/>
                <a:gd name="T16" fmla="*/ 40 w 132"/>
                <a:gd name="T17" fmla="*/ 10 h 265"/>
                <a:gd name="T18" fmla="*/ 55 w 132"/>
                <a:gd name="T19" fmla="*/ 0 h 26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32" h="265">
                  <a:moveTo>
                    <a:pt x="132" y="2"/>
                  </a:moveTo>
                  <a:cubicBezTo>
                    <a:pt x="108" y="2"/>
                    <a:pt x="82" y="8"/>
                    <a:pt x="62" y="21"/>
                  </a:cubicBezTo>
                  <a:cubicBezTo>
                    <a:pt x="36" y="36"/>
                    <a:pt x="21" y="61"/>
                    <a:pt x="12" y="89"/>
                  </a:cubicBezTo>
                  <a:cubicBezTo>
                    <a:pt x="0" y="122"/>
                    <a:pt x="0" y="161"/>
                    <a:pt x="15" y="194"/>
                  </a:cubicBezTo>
                  <a:cubicBezTo>
                    <a:pt x="23" y="211"/>
                    <a:pt x="33" y="227"/>
                    <a:pt x="46" y="240"/>
                  </a:cubicBezTo>
                  <a:cubicBezTo>
                    <a:pt x="58" y="253"/>
                    <a:pt x="70" y="259"/>
                    <a:pt x="86" y="265"/>
                  </a:cubicBezTo>
                  <a:cubicBezTo>
                    <a:pt x="52" y="238"/>
                    <a:pt x="23" y="207"/>
                    <a:pt x="20" y="160"/>
                  </a:cubicBezTo>
                  <a:cubicBezTo>
                    <a:pt x="18" y="129"/>
                    <a:pt x="27" y="94"/>
                    <a:pt x="44" y="68"/>
                  </a:cubicBezTo>
                  <a:cubicBezTo>
                    <a:pt x="57" y="49"/>
                    <a:pt x="74" y="33"/>
                    <a:pt x="91" y="19"/>
                  </a:cubicBezTo>
                  <a:cubicBezTo>
                    <a:pt x="101" y="11"/>
                    <a:pt x="115" y="0"/>
                    <a:pt x="12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44" name="Freeform 546">
              <a:extLst>
                <a:ext uri="{FF2B5EF4-FFF2-40B4-BE49-F238E27FC236}">
                  <a16:creationId xmlns:a16="http://schemas.microsoft.com/office/drawing/2014/main" id="{67BB04CD-AE60-473E-BE37-8C58247DA036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6" y="797"/>
              <a:ext cx="752" cy="924"/>
            </a:xfrm>
            <a:custGeom>
              <a:avLst/>
              <a:gdLst>
                <a:gd name="T0" fmla="*/ 258 w 931"/>
                <a:gd name="T1" fmla="*/ 90 h 1073"/>
                <a:gd name="T2" fmla="*/ 258 w 931"/>
                <a:gd name="T3" fmla="*/ 79 h 1073"/>
                <a:gd name="T4" fmla="*/ 197 w 931"/>
                <a:gd name="T5" fmla="*/ 0 h 1073"/>
                <a:gd name="T6" fmla="*/ 136 w 931"/>
                <a:gd name="T7" fmla="*/ 79 h 1073"/>
                <a:gd name="T8" fmla="*/ 136 w 931"/>
                <a:gd name="T9" fmla="*/ 90 h 1073"/>
                <a:gd name="T10" fmla="*/ 0 w 931"/>
                <a:gd name="T11" fmla="*/ 334 h 1073"/>
                <a:gd name="T12" fmla="*/ 199 w 931"/>
                <a:gd name="T13" fmla="*/ 590 h 1073"/>
                <a:gd name="T14" fmla="*/ 396 w 931"/>
                <a:gd name="T15" fmla="*/ 334 h 1073"/>
                <a:gd name="T16" fmla="*/ 258 w 931"/>
                <a:gd name="T17" fmla="*/ 90 h 107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31" h="1073">
                  <a:moveTo>
                    <a:pt x="607" y="164"/>
                  </a:moveTo>
                  <a:cubicBezTo>
                    <a:pt x="607" y="157"/>
                    <a:pt x="607" y="150"/>
                    <a:pt x="607" y="144"/>
                  </a:cubicBezTo>
                  <a:cubicBezTo>
                    <a:pt x="607" y="65"/>
                    <a:pt x="543" y="0"/>
                    <a:pt x="463" y="0"/>
                  </a:cubicBezTo>
                  <a:cubicBezTo>
                    <a:pt x="384" y="0"/>
                    <a:pt x="320" y="65"/>
                    <a:pt x="320" y="144"/>
                  </a:cubicBezTo>
                  <a:cubicBezTo>
                    <a:pt x="320" y="151"/>
                    <a:pt x="320" y="158"/>
                    <a:pt x="320" y="165"/>
                  </a:cubicBezTo>
                  <a:cubicBezTo>
                    <a:pt x="135" y="226"/>
                    <a:pt x="0" y="401"/>
                    <a:pt x="0" y="607"/>
                  </a:cubicBezTo>
                  <a:cubicBezTo>
                    <a:pt x="0" y="864"/>
                    <a:pt x="209" y="1073"/>
                    <a:pt x="466" y="1073"/>
                  </a:cubicBezTo>
                  <a:cubicBezTo>
                    <a:pt x="723" y="1073"/>
                    <a:pt x="931" y="864"/>
                    <a:pt x="931" y="607"/>
                  </a:cubicBezTo>
                  <a:cubicBezTo>
                    <a:pt x="931" y="399"/>
                    <a:pt x="795" y="223"/>
                    <a:pt x="607" y="164"/>
                  </a:cubicBezTo>
                  <a:close/>
                </a:path>
              </a:pathLst>
            </a:custGeom>
            <a:noFill/>
            <a:ln w="6350" cap="rnd">
              <a:solidFill>
                <a:srgbClr val="494E4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45" name="Freeform 547">
              <a:extLst>
                <a:ext uri="{FF2B5EF4-FFF2-40B4-BE49-F238E27FC236}">
                  <a16:creationId xmlns:a16="http://schemas.microsoft.com/office/drawing/2014/main" id="{971B36A1-DA02-451A-ABAA-3C39F71603C1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3" y="911"/>
              <a:ext cx="162" cy="25"/>
            </a:xfrm>
            <a:custGeom>
              <a:avLst/>
              <a:gdLst>
                <a:gd name="T0" fmla="*/ 0 w 201"/>
                <a:gd name="T1" fmla="*/ 16 h 29"/>
                <a:gd name="T2" fmla="*/ 85 w 201"/>
                <a:gd name="T3" fmla="*/ 8 h 2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1" h="29">
                  <a:moveTo>
                    <a:pt x="0" y="29"/>
                  </a:moveTo>
                  <a:cubicBezTo>
                    <a:pt x="0" y="29"/>
                    <a:pt x="83" y="0"/>
                    <a:pt x="201" y="14"/>
                  </a:cubicBezTo>
                </a:path>
              </a:pathLst>
            </a:custGeom>
            <a:noFill/>
            <a:ln w="6350" cap="rnd">
              <a:solidFill>
                <a:srgbClr val="494E4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46" name="Freeform 548">
              <a:extLst>
                <a:ext uri="{FF2B5EF4-FFF2-40B4-BE49-F238E27FC236}">
                  <a16:creationId xmlns:a16="http://schemas.microsoft.com/office/drawing/2014/main" id="{7217CF1D-FD5D-43E3-9601-85F6C7432DB8}"/>
                </a:ext>
              </a:extLst>
            </p:cNvPr>
            <p:cNvSpPr>
              <a:spLocks/>
            </p:cNvSpPr>
            <p:nvPr/>
          </p:nvSpPr>
          <p:spPr bwMode="auto">
            <a:xfrm>
              <a:off x="5073" y="1251"/>
              <a:ext cx="65" cy="153"/>
            </a:xfrm>
            <a:custGeom>
              <a:avLst/>
              <a:gdLst>
                <a:gd name="T0" fmla="*/ 2 w 80"/>
                <a:gd name="T1" fmla="*/ 0 h 177"/>
                <a:gd name="T2" fmla="*/ 8 w 80"/>
                <a:gd name="T3" fmla="*/ 7 h 177"/>
                <a:gd name="T4" fmla="*/ 16 w 80"/>
                <a:gd name="T5" fmla="*/ 19 h 177"/>
                <a:gd name="T6" fmla="*/ 20 w 80"/>
                <a:gd name="T7" fmla="*/ 43 h 177"/>
                <a:gd name="T8" fmla="*/ 13 w 80"/>
                <a:gd name="T9" fmla="*/ 69 h 177"/>
                <a:gd name="T10" fmla="*/ 2 w 80"/>
                <a:gd name="T11" fmla="*/ 92 h 177"/>
                <a:gd name="T12" fmla="*/ 5 w 80"/>
                <a:gd name="T13" fmla="*/ 98 h 177"/>
                <a:gd name="T14" fmla="*/ 20 w 80"/>
                <a:gd name="T15" fmla="*/ 86 h 177"/>
                <a:gd name="T16" fmla="*/ 33 w 80"/>
                <a:gd name="T17" fmla="*/ 53 h 177"/>
                <a:gd name="T18" fmla="*/ 12 w 80"/>
                <a:gd name="T19" fmla="*/ 3 h 177"/>
                <a:gd name="T20" fmla="*/ 2 w 80"/>
                <a:gd name="T21" fmla="*/ 0 h 17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80" h="177">
                  <a:moveTo>
                    <a:pt x="2" y="0"/>
                  </a:moveTo>
                  <a:cubicBezTo>
                    <a:pt x="6" y="4"/>
                    <a:pt x="14" y="7"/>
                    <a:pt x="19" y="12"/>
                  </a:cubicBezTo>
                  <a:cubicBezTo>
                    <a:pt x="26" y="18"/>
                    <a:pt x="31" y="25"/>
                    <a:pt x="36" y="33"/>
                  </a:cubicBezTo>
                  <a:cubicBezTo>
                    <a:pt x="44" y="47"/>
                    <a:pt x="48" y="62"/>
                    <a:pt x="47" y="78"/>
                  </a:cubicBezTo>
                  <a:cubicBezTo>
                    <a:pt x="45" y="94"/>
                    <a:pt x="38" y="109"/>
                    <a:pt x="31" y="123"/>
                  </a:cubicBezTo>
                  <a:cubicBezTo>
                    <a:pt x="24" y="139"/>
                    <a:pt x="8" y="151"/>
                    <a:pt x="2" y="167"/>
                  </a:cubicBezTo>
                  <a:cubicBezTo>
                    <a:pt x="0" y="175"/>
                    <a:pt x="3" y="177"/>
                    <a:pt x="10" y="175"/>
                  </a:cubicBezTo>
                  <a:cubicBezTo>
                    <a:pt x="22" y="172"/>
                    <a:pt x="36" y="162"/>
                    <a:pt x="45" y="154"/>
                  </a:cubicBezTo>
                  <a:cubicBezTo>
                    <a:pt x="61" y="136"/>
                    <a:pt x="74" y="119"/>
                    <a:pt x="76" y="95"/>
                  </a:cubicBezTo>
                  <a:cubicBezTo>
                    <a:pt x="80" y="58"/>
                    <a:pt x="64" y="19"/>
                    <a:pt x="27" y="6"/>
                  </a:cubicBezTo>
                  <a:cubicBezTo>
                    <a:pt x="19" y="4"/>
                    <a:pt x="11" y="3"/>
                    <a:pt x="2" y="0"/>
                  </a:cubicBezTo>
                </a:path>
              </a:pathLst>
            </a:custGeom>
            <a:solidFill>
              <a:srgbClr val="8082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47" name="Freeform 549">
              <a:extLst>
                <a:ext uri="{FF2B5EF4-FFF2-40B4-BE49-F238E27FC236}">
                  <a16:creationId xmlns:a16="http://schemas.microsoft.com/office/drawing/2014/main" id="{D780A124-60C1-4691-88A5-FF63AA91A0F8}"/>
                </a:ext>
              </a:extLst>
            </p:cNvPr>
            <p:cNvSpPr>
              <a:spLocks/>
            </p:cNvSpPr>
            <p:nvPr/>
          </p:nvSpPr>
          <p:spPr bwMode="auto">
            <a:xfrm>
              <a:off x="5070" y="1281"/>
              <a:ext cx="22" cy="76"/>
            </a:xfrm>
            <a:custGeom>
              <a:avLst/>
              <a:gdLst>
                <a:gd name="T0" fmla="*/ 2 w 28"/>
                <a:gd name="T1" fmla="*/ 1 h 88"/>
                <a:gd name="T2" fmla="*/ 2 w 28"/>
                <a:gd name="T3" fmla="*/ 0 h 88"/>
                <a:gd name="T4" fmla="*/ 10 w 28"/>
                <a:gd name="T5" fmla="*/ 22 h 88"/>
                <a:gd name="T6" fmla="*/ 8 w 28"/>
                <a:gd name="T7" fmla="*/ 37 h 88"/>
                <a:gd name="T8" fmla="*/ 0 w 28"/>
                <a:gd name="T9" fmla="*/ 47 h 88"/>
                <a:gd name="T10" fmla="*/ 5 w 28"/>
                <a:gd name="T11" fmla="*/ 39 h 88"/>
                <a:gd name="T12" fmla="*/ 9 w 28"/>
                <a:gd name="T13" fmla="*/ 26 h 88"/>
                <a:gd name="T14" fmla="*/ 9 w 28"/>
                <a:gd name="T15" fmla="*/ 10 h 88"/>
                <a:gd name="T16" fmla="*/ 6 w 28"/>
                <a:gd name="T17" fmla="*/ 3 h 88"/>
                <a:gd name="T18" fmla="*/ 4 w 28"/>
                <a:gd name="T19" fmla="*/ 1 h 8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8" h="88">
                  <a:moveTo>
                    <a:pt x="2" y="1"/>
                  </a:moveTo>
                  <a:cubicBezTo>
                    <a:pt x="2" y="0"/>
                    <a:pt x="2" y="0"/>
                    <a:pt x="3" y="0"/>
                  </a:cubicBezTo>
                  <a:cubicBezTo>
                    <a:pt x="21" y="6"/>
                    <a:pt x="28" y="23"/>
                    <a:pt x="28" y="41"/>
                  </a:cubicBezTo>
                  <a:cubicBezTo>
                    <a:pt x="27" y="50"/>
                    <a:pt x="25" y="58"/>
                    <a:pt x="21" y="67"/>
                  </a:cubicBezTo>
                  <a:cubicBezTo>
                    <a:pt x="18" y="75"/>
                    <a:pt x="10" y="88"/>
                    <a:pt x="0" y="85"/>
                  </a:cubicBezTo>
                  <a:cubicBezTo>
                    <a:pt x="1" y="80"/>
                    <a:pt x="8" y="74"/>
                    <a:pt x="11" y="70"/>
                  </a:cubicBezTo>
                  <a:cubicBezTo>
                    <a:pt x="17" y="62"/>
                    <a:pt x="20" y="56"/>
                    <a:pt x="23" y="46"/>
                  </a:cubicBezTo>
                  <a:cubicBezTo>
                    <a:pt x="24" y="37"/>
                    <a:pt x="26" y="27"/>
                    <a:pt x="23" y="18"/>
                  </a:cubicBezTo>
                  <a:cubicBezTo>
                    <a:pt x="21" y="13"/>
                    <a:pt x="19" y="10"/>
                    <a:pt x="16" y="7"/>
                  </a:cubicBezTo>
                  <a:cubicBezTo>
                    <a:pt x="14" y="5"/>
                    <a:pt x="11" y="4"/>
                    <a:pt x="10" y="1"/>
                  </a:cubicBezTo>
                </a:path>
              </a:pathLst>
            </a:custGeom>
            <a:solidFill>
              <a:srgbClr val="8082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48" name="Freeform 550">
              <a:extLst>
                <a:ext uri="{FF2B5EF4-FFF2-40B4-BE49-F238E27FC236}">
                  <a16:creationId xmlns:a16="http://schemas.microsoft.com/office/drawing/2014/main" id="{E38053AD-4E7F-45AC-9AF4-CCC76C36023D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5" y="1309"/>
              <a:ext cx="19" cy="50"/>
            </a:xfrm>
            <a:custGeom>
              <a:avLst/>
              <a:gdLst>
                <a:gd name="T0" fmla="*/ 3 w 24"/>
                <a:gd name="T1" fmla="*/ 0 h 58"/>
                <a:gd name="T2" fmla="*/ 3 w 24"/>
                <a:gd name="T3" fmla="*/ 5 h 58"/>
                <a:gd name="T4" fmla="*/ 4 w 24"/>
                <a:gd name="T5" fmla="*/ 16 h 58"/>
                <a:gd name="T6" fmla="*/ 10 w 24"/>
                <a:gd name="T7" fmla="*/ 32 h 58"/>
                <a:gd name="T8" fmla="*/ 2 w 24"/>
                <a:gd name="T9" fmla="*/ 0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58">
                  <a:moveTo>
                    <a:pt x="7" y="0"/>
                  </a:moveTo>
                  <a:cubicBezTo>
                    <a:pt x="8" y="3"/>
                    <a:pt x="7" y="6"/>
                    <a:pt x="7" y="9"/>
                  </a:cubicBezTo>
                  <a:cubicBezTo>
                    <a:pt x="6" y="17"/>
                    <a:pt x="7" y="23"/>
                    <a:pt x="9" y="30"/>
                  </a:cubicBezTo>
                  <a:cubicBezTo>
                    <a:pt x="12" y="39"/>
                    <a:pt x="17" y="52"/>
                    <a:pt x="24" y="58"/>
                  </a:cubicBezTo>
                  <a:cubicBezTo>
                    <a:pt x="4" y="49"/>
                    <a:pt x="0" y="18"/>
                    <a:pt x="5" y="0"/>
                  </a:cubicBezTo>
                </a:path>
              </a:pathLst>
            </a:custGeom>
            <a:solidFill>
              <a:srgbClr val="8082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49" name="Oval 551">
              <a:extLst>
                <a:ext uri="{FF2B5EF4-FFF2-40B4-BE49-F238E27FC236}">
                  <a16:creationId xmlns:a16="http://schemas.microsoft.com/office/drawing/2014/main" id="{DF52B876-3D34-4323-A255-86142FBD66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94" y="1305"/>
              <a:ext cx="13" cy="1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7650" name="Oval 552">
              <a:extLst>
                <a:ext uri="{FF2B5EF4-FFF2-40B4-BE49-F238E27FC236}">
                  <a16:creationId xmlns:a16="http://schemas.microsoft.com/office/drawing/2014/main" id="{D7B72BA7-5641-41B8-9EB6-0A0E659CE6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97" y="1327"/>
              <a:ext cx="11" cy="1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7651" name="Oval 553">
              <a:extLst>
                <a:ext uri="{FF2B5EF4-FFF2-40B4-BE49-F238E27FC236}">
                  <a16:creationId xmlns:a16="http://schemas.microsoft.com/office/drawing/2014/main" id="{3EA1E2CE-64F6-4525-9619-B8378C74C6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8" y="1277"/>
              <a:ext cx="15" cy="1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7652" name="Oval 554">
              <a:extLst>
                <a:ext uri="{FF2B5EF4-FFF2-40B4-BE49-F238E27FC236}">
                  <a16:creationId xmlns:a16="http://schemas.microsoft.com/office/drawing/2014/main" id="{42420E0D-2597-44B8-9792-46EA2D7CA2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6" y="1300"/>
              <a:ext cx="11" cy="1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  <p:grpSp>
        <p:nvGrpSpPr>
          <p:cNvPr id="17431" name="Group 555">
            <a:extLst>
              <a:ext uri="{FF2B5EF4-FFF2-40B4-BE49-F238E27FC236}">
                <a16:creationId xmlns:a16="http://schemas.microsoft.com/office/drawing/2014/main" id="{83FACCC4-B78E-47C8-8F18-88EFAB52B101}"/>
              </a:ext>
            </a:extLst>
          </p:cNvPr>
          <p:cNvGrpSpPr>
            <a:grpSpLocks/>
          </p:cNvGrpSpPr>
          <p:nvPr/>
        </p:nvGrpSpPr>
        <p:grpSpPr bwMode="auto">
          <a:xfrm>
            <a:off x="7508875" y="4824413"/>
            <a:ext cx="228600" cy="279400"/>
            <a:chOff x="4676" y="797"/>
            <a:chExt cx="752" cy="924"/>
          </a:xfrm>
        </p:grpSpPr>
        <p:sp>
          <p:nvSpPr>
            <p:cNvPr id="17607" name="Freeform 556">
              <a:extLst>
                <a:ext uri="{FF2B5EF4-FFF2-40B4-BE49-F238E27FC236}">
                  <a16:creationId xmlns:a16="http://schemas.microsoft.com/office/drawing/2014/main" id="{67379281-3766-4E5A-BDE4-4679E8C582F4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5" y="797"/>
              <a:ext cx="232" cy="248"/>
            </a:xfrm>
            <a:custGeom>
              <a:avLst/>
              <a:gdLst>
                <a:gd name="T0" fmla="*/ 123 w 287"/>
                <a:gd name="T1" fmla="*/ 79 h 288"/>
                <a:gd name="T2" fmla="*/ 61 w 287"/>
                <a:gd name="T3" fmla="*/ 158 h 288"/>
                <a:gd name="T4" fmla="*/ 0 w 287"/>
                <a:gd name="T5" fmla="*/ 79 h 288"/>
                <a:gd name="T6" fmla="*/ 61 w 287"/>
                <a:gd name="T7" fmla="*/ 0 h 288"/>
                <a:gd name="T8" fmla="*/ 123 w 287"/>
                <a:gd name="T9" fmla="*/ 79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7" h="288">
                  <a:moveTo>
                    <a:pt x="287" y="144"/>
                  </a:moveTo>
                  <a:cubicBezTo>
                    <a:pt x="287" y="223"/>
                    <a:pt x="281" y="286"/>
                    <a:pt x="143" y="287"/>
                  </a:cubicBezTo>
                  <a:cubicBezTo>
                    <a:pt x="27" y="288"/>
                    <a:pt x="0" y="223"/>
                    <a:pt x="0" y="144"/>
                  </a:cubicBezTo>
                  <a:cubicBezTo>
                    <a:pt x="0" y="64"/>
                    <a:pt x="64" y="0"/>
                    <a:pt x="143" y="0"/>
                  </a:cubicBezTo>
                  <a:cubicBezTo>
                    <a:pt x="223" y="0"/>
                    <a:pt x="287" y="64"/>
                    <a:pt x="287" y="144"/>
                  </a:cubicBezTo>
                  <a:close/>
                </a:path>
              </a:pathLst>
            </a:custGeom>
            <a:solidFill>
              <a:srgbClr val="F2F1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08" name="Freeform 557">
              <a:extLst>
                <a:ext uri="{FF2B5EF4-FFF2-40B4-BE49-F238E27FC236}">
                  <a16:creationId xmlns:a16="http://schemas.microsoft.com/office/drawing/2014/main" id="{A5F4B21F-C579-4D90-9E4D-2383A740D77A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5" y="803"/>
              <a:ext cx="211" cy="153"/>
            </a:xfrm>
            <a:custGeom>
              <a:avLst/>
              <a:gdLst>
                <a:gd name="T0" fmla="*/ 2 w 261"/>
                <a:gd name="T1" fmla="*/ 79 h 178"/>
                <a:gd name="T2" fmla="*/ 57 w 261"/>
                <a:gd name="T3" fmla="*/ 8 h 178"/>
                <a:gd name="T4" fmla="*/ 112 w 261"/>
                <a:gd name="T5" fmla="*/ 63 h 178"/>
                <a:gd name="T6" fmla="*/ 57 w 261"/>
                <a:gd name="T7" fmla="*/ 0 h 178"/>
                <a:gd name="T8" fmla="*/ 0 w 261"/>
                <a:gd name="T9" fmla="*/ 71 h 178"/>
                <a:gd name="T10" fmla="*/ 2 w 261"/>
                <a:gd name="T11" fmla="*/ 97 h 178"/>
                <a:gd name="T12" fmla="*/ 2 w 261"/>
                <a:gd name="T13" fmla="*/ 79 h 17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61" h="178">
                  <a:moveTo>
                    <a:pt x="3" y="145"/>
                  </a:moveTo>
                  <a:cubicBezTo>
                    <a:pt x="3" y="73"/>
                    <a:pt x="61" y="15"/>
                    <a:pt x="134" y="15"/>
                  </a:cubicBezTo>
                  <a:cubicBezTo>
                    <a:pt x="196" y="15"/>
                    <a:pt x="247" y="57"/>
                    <a:pt x="261" y="115"/>
                  </a:cubicBezTo>
                  <a:cubicBezTo>
                    <a:pt x="253" y="50"/>
                    <a:pt x="198" y="0"/>
                    <a:pt x="131" y="0"/>
                  </a:cubicBezTo>
                  <a:cubicBezTo>
                    <a:pt x="59" y="0"/>
                    <a:pt x="0" y="59"/>
                    <a:pt x="0" y="131"/>
                  </a:cubicBezTo>
                  <a:cubicBezTo>
                    <a:pt x="0" y="147"/>
                    <a:pt x="1" y="163"/>
                    <a:pt x="5" y="178"/>
                  </a:cubicBezTo>
                  <a:cubicBezTo>
                    <a:pt x="3" y="167"/>
                    <a:pt x="3" y="157"/>
                    <a:pt x="3" y="14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09" name="Oval 558">
              <a:extLst>
                <a:ext uri="{FF2B5EF4-FFF2-40B4-BE49-F238E27FC236}">
                  <a16:creationId xmlns:a16="http://schemas.microsoft.com/office/drawing/2014/main" id="{3FAB1B75-F5DD-4352-BBF0-48DE226937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77" y="919"/>
              <a:ext cx="751" cy="802"/>
            </a:xfrm>
            <a:prstGeom prst="ellipse">
              <a:avLst/>
            </a:prstGeom>
            <a:solidFill>
              <a:srgbClr val="E7E6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7610" name="Oval 559">
              <a:extLst>
                <a:ext uri="{FF2B5EF4-FFF2-40B4-BE49-F238E27FC236}">
                  <a16:creationId xmlns:a16="http://schemas.microsoft.com/office/drawing/2014/main" id="{A95EE51B-8652-4DE5-8492-C1C321D1EC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01" y="945"/>
              <a:ext cx="701" cy="747"/>
            </a:xfrm>
            <a:prstGeom prst="ellipse">
              <a:avLst/>
            </a:prstGeom>
            <a:solidFill>
              <a:srgbClr val="F2F1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7611" name="Freeform 560">
              <a:extLst>
                <a:ext uri="{FF2B5EF4-FFF2-40B4-BE49-F238E27FC236}">
                  <a16:creationId xmlns:a16="http://schemas.microsoft.com/office/drawing/2014/main" id="{EACE130C-5952-477C-8B1C-70714E4EBC27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3" y="945"/>
              <a:ext cx="364" cy="747"/>
            </a:xfrm>
            <a:custGeom>
              <a:avLst/>
              <a:gdLst>
                <a:gd name="T0" fmla="*/ 14 w 450"/>
                <a:gd name="T1" fmla="*/ 239 h 867"/>
                <a:gd name="T2" fmla="*/ 193 w 450"/>
                <a:gd name="T3" fmla="*/ 0 h 867"/>
                <a:gd name="T4" fmla="*/ 186 w 450"/>
                <a:gd name="T5" fmla="*/ 0 h 867"/>
                <a:gd name="T6" fmla="*/ 0 w 450"/>
                <a:gd name="T7" fmla="*/ 239 h 867"/>
                <a:gd name="T8" fmla="*/ 186 w 450"/>
                <a:gd name="T9" fmla="*/ 478 h 867"/>
                <a:gd name="T10" fmla="*/ 193 w 450"/>
                <a:gd name="T11" fmla="*/ 477 h 867"/>
                <a:gd name="T12" fmla="*/ 14 w 450"/>
                <a:gd name="T13" fmla="*/ 239 h 86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50" h="867">
                  <a:moveTo>
                    <a:pt x="32" y="433"/>
                  </a:moveTo>
                  <a:cubicBezTo>
                    <a:pt x="32" y="199"/>
                    <a:pt x="218" y="9"/>
                    <a:pt x="450" y="0"/>
                  </a:cubicBezTo>
                  <a:cubicBezTo>
                    <a:pt x="444" y="0"/>
                    <a:pt x="439" y="0"/>
                    <a:pt x="434" y="0"/>
                  </a:cubicBezTo>
                  <a:cubicBezTo>
                    <a:pt x="194" y="0"/>
                    <a:pt x="0" y="194"/>
                    <a:pt x="0" y="433"/>
                  </a:cubicBezTo>
                  <a:cubicBezTo>
                    <a:pt x="0" y="673"/>
                    <a:pt x="194" y="867"/>
                    <a:pt x="434" y="867"/>
                  </a:cubicBezTo>
                  <a:cubicBezTo>
                    <a:pt x="439" y="867"/>
                    <a:pt x="444" y="866"/>
                    <a:pt x="450" y="866"/>
                  </a:cubicBezTo>
                  <a:cubicBezTo>
                    <a:pt x="218" y="858"/>
                    <a:pt x="32" y="667"/>
                    <a:pt x="32" y="43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12" name="Oval 561">
              <a:extLst>
                <a:ext uri="{FF2B5EF4-FFF2-40B4-BE49-F238E27FC236}">
                  <a16:creationId xmlns:a16="http://schemas.microsoft.com/office/drawing/2014/main" id="{97053C40-461C-432E-8BFC-78A4B2B266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9" y="1188"/>
              <a:ext cx="247" cy="264"/>
            </a:xfrm>
            <a:prstGeom prst="ellipse">
              <a:avLst/>
            </a:prstGeom>
            <a:solidFill>
              <a:srgbClr val="CCCC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7613" name="Oval 562">
              <a:extLst>
                <a:ext uri="{FF2B5EF4-FFF2-40B4-BE49-F238E27FC236}">
                  <a16:creationId xmlns:a16="http://schemas.microsoft.com/office/drawing/2014/main" id="{BA6ECF28-DD04-41E6-AE28-0F48E3BBA9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30" y="1188"/>
              <a:ext cx="246" cy="264"/>
            </a:xfrm>
            <a:prstGeom prst="ellipse">
              <a:avLst/>
            </a:prstGeom>
            <a:noFill/>
            <a:ln w="6350" cap="rnd">
              <a:solidFill>
                <a:srgbClr val="494E4E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7614" name="Oval 563">
              <a:extLst>
                <a:ext uri="{FF2B5EF4-FFF2-40B4-BE49-F238E27FC236}">
                  <a16:creationId xmlns:a16="http://schemas.microsoft.com/office/drawing/2014/main" id="{FF71547E-67D4-4104-B52F-056EDAB017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01" y="1265"/>
              <a:ext cx="104" cy="110"/>
            </a:xfrm>
            <a:prstGeom prst="ellipse">
              <a:avLst/>
            </a:prstGeom>
            <a:solidFill>
              <a:srgbClr val="D9D9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7615" name="Oval 564">
              <a:extLst>
                <a:ext uri="{FF2B5EF4-FFF2-40B4-BE49-F238E27FC236}">
                  <a16:creationId xmlns:a16="http://schemas.microsoft.com/office/drawing/2014/main" id="{8E372969-B919-43EF-9156-38543E5D85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01" y="1265"/>
              <a:ext cx="104" cy="109"/>
            </a:xfrm>
            <a:prstGeom prst="ellipse">
              <a:avLst/>
            </a:prstGeom>
            <a:noFill/>
            <a:ln w="6350" cap="rnd">
              <a:solidFill>
                <a:srgbClr val="494E4E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7616" name="Freeform 565">
              <a:extLst>
                <a:ext uri="{FF2B5EF4-FFF2-40B4-BE49-F238E27FC236}">
                  <a16:creationId xmlns:a16="http://schemas.microsoft.com/office/drawing/2014/main" id="{8FE3C6EF-FBFB-4081-8D83-82D3A0AF066A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8" y="1200"/>
              <a:ext cx="118" cy="241"/>
            </a:xfrm>
            <a:custGeom>
              <a:avLst/>
              <a:gdLst>
                <a:gd name="T0" fmla="*/ 15 w 146"/>
                <a:gd name="T1" fmla="*/ 0 h 280"/>
                <a:gd name="T2" fmla="*/ 37 w 146"/>
                <a:gd name="T3" fmla="*/ 12 h 280"/>
                <a:gd name="T4" fmla="*/ 53 w 146"/>
                <a:gd name="T5" fmla="*/ 29 h 280"/>
                <a:gd name="T6" fmla="*/ 60 w 146"/>
                <a:gd name="T7" fmla="*/ 50 h 280"/>
                <a:gd name="T8" fmla="*/ 57 w 146"/>
                <a:gd name="T9" fmla="*/ 104 h 280"/>
                <a:gd name="T10" fmla="*/ 46 w 146"/>
                <a:gd name="T11" fmla="*/ 130 h 280"/>
                <a:gd name="T12" fmla="*/ 26 w 146"/>
                <a:gd name="T13" fmla="*/ 148 h 280"/>
                <a:gd name="T14" fmla="*/ 5 w 146"/>
                <a:gd name="T15" fmla="*/ 145 h 280"/>
                <a:gd name="T16" fmla="*/ 12 w 146"/>
                <a:gd name="T17" fmla="*/ 123 h 280"/>
                <a:gd name="T18" fmla="*/ 35 w 146"/>
                <a:gd name="T19" fmla="*/ 94 h 280"/>
                <a:gd name="T20" fmla="*/ 39 w 146"/>
                <a:gd name="T21" fmla="*/ 69 h 280"/>
                <a:gd name="T22" fmla="*/ 29 w 146"/>
                <a:gd name="T23" fmla="*/ 48 h 280"/>
                <a:gd name="T24" fmla="*/ 12 w 146"/>
                <a:gd name="T25" fmla="*/ 34 h 280"/>
                <a:gd name="T26" fmla="*/ 4 w 146"/>
                <a:gd name="T27" fmla="*/ 14 h 280"/>
                <a:gd name="T28" fmla="*/ 12 w 146"/>
                <a:gd name="T29" fmla="*/ 1 h 28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46" h="280">
                  <a:moveTo>
                    <a:pt x="33" y="0"/>
                  </a:moveTo>
                  <a:cubicBezTo>
                    <a:pt x="52" y="3"/>
                    <a:pt x="71" y="12"/>
                    <a:pt x="87" y="22"/>
                  </a:cubicBezTo>
                  <a:cubicBezTo>
                    <a:pt x="102" y="30"/>
                    <a:pt x="115" y="38"/>
                    <a:pt x="124" y="52"/>
                  </a:cubicBezTo>
                  <a:cubicBezTo>
                    <a:pt x="132" y="64"/>
                    <a:pt x="138" y="77"/>
                    <a:pt x="141" y="91"/>
                  </a:cubicBezTo>
                  <a:cubicBezTo>
                    <a:pt x="146" y="123"/>
                    <a:pt x="142" y="159"/>
                    <a:pt x="132" y="190"/>
                  </a:cubicBezTo>
                  <a:cubicBezTo>
                    <a:pt x="127" y="205"/>
                    <a:pt x="118" y="225"/>
                    <a:pt x="106" y="236"/>
                  </a:cubicBezTo>
                  <a:cubicBezTo>
                    <a:pt x="93" y="249"/>
                    <a:pt x="78" y="263"/>
                    <a:pt x="60" y="270"/>
                  </a:cubicBezTo>
                  <a:cubicBezTo>
                    <a:pt x="45" y="276"/>
                    <a:pt x="22" y="280"/>
                    <a:pt x="11" y="264"/>
                  </a:cubicBezTo>
                  <a:cubicBezTo>
                    <a:pt x="0" y="249"/>
                    <a:pt x="18" y="233"/>
                    <a:pt x="28" y="224"/>
                  </a:cubicBezTo>
                  <a:cubicBezTo>
                    <a:pt x="47" y="208"/>
                    <a:pt x="67" y="194"/>
                    <a:pt x="80" y="172"/>
                  </a:cubicBezTo>
                  <a:cubicBezTo>
                    <a:pt x="88" y="158"/>
                    <a:pt x="97" y="142"/>
                    <a:pt x="92" y="126"/>
                  </a:cubicBezTo>
                  <a:cubicBezTo>
                    <a:pt x="87" y="112"/>
                    <a:pt x="81" y="97"/>
                    <a:pt x="69" y="88"/>
                  </a:cubicBezTo>
                  <a:cubicBezTo>
                    <a:pt x="56" y="79"/>
                    <a:pt x="41" y="71"/>
                    <a:pt x="29" y="61"/>
                  </a:cubicBezTo>
                  <a:cubicBezTo>
                    <a:pt x="19" y="53"/>
                    <a:pt x="9" y="39"/>
                    <a:pt x="10" y="26"/>
                  </a:cubicBezTo>
                  <a:cubicBezTo>
                    <a:pt x="11" y="16"/>
                    <a:pt x="18" y="4"/>
                    <a:pt x="28" y="1"/>
                  </a:cubicBezTo>
                </a:path>
              </a:pathLst>
            </a:custGeom>
            <a:solidFill>
              <a:srgbClr val="9B9F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17" name="Freeform 566">
              <a:extLst>
                <a:ext uri="{FF2B5EF4-FFF2-40B4-BE49-F238E27FC236}">
                  <a16:creationId xmlns:a16="http://schemas.microsoft.com/office/drawing/2014/main" id="{CFCD9D4D-2F54-4AC4-81AA-EC5231011CC6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6" y="1268"/>
              <a:ext cx="52" cy="98"/>
            </a:xfrm>
            <a:custGeom>
              <a:avLst/>
              <a:gdLst>
                <a:gd name="T0" fmla="*/ 6 w 64"/>
                <a:gd name="T1" fmla="*/ 3 h 114"/>
                <a:gd name="T2" fmla="*/ 27 w 64"/>
                <a:gd name="T3" fmla="*/ 22 h 114"/>
                <a:gd name="T4" fmla="*/ 14 w 64"/>
                <a:gd name="T5" fmla="*/ 59 h 114"/>
                <a:gd name="T6" fmla="*/ 2 w 64"/>
                <a:gd name="T7" fmla="*/ 57 h 114"/>
                <a:gd name="T8" fmla="*/ 5 w 64"/>
                <a:gd name="T9" fmla="*/ 43 h 114"/>
                <a:gd name="T10" fmla="*/ 6 w 64"/>
                <a:gd name="T11" fmla="*/ 25 h 114"/>
                <a:gd name="T12" fmla="*/ 2 w 64"/>
                <a:gd name="T13" fmla="*/ 13 h 114"/>
                <a:gd name="T14" fmla="*/ 5 w 64"/>
                <a:gd name="T15" fmla="*/ 3 h 11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4" h="114">
                  <a:moveTo>
                    <a:pt x="12" y="7"/>
                  </a:moveTo>
                  <a:cubicBezTo>
                    <a:pt x="33" y="0"/>
                    <a:pt x="57" y="22"/>
                    <a:pt x="60" y="41"/>
                  </a:cubicBezTo>
                  <a:cubicBezTo>
                    <a:pt x="64" y="67"/>
                    <a:pt x="56" y="95"/>
                    <a:pt x="32" y="108"/>
                  </a:cubicBezTo>
                  <a:cubicBezTo>
                    <a:pt x="23" y="112"/>
                    <a:pt x="12" y="114"/>
                    <a:pt x="6" y="104"/>
                  </a:cubicBezTo>
                  <a:cubicBezTo>
                    <a:pt x="0" y="95"/>
                    <a:pt x="8" y="87"/>
                    <a:pt x="11" y="79"/>
                  </a:cubicBezTo>
                  <a:cubicBezTo>
                    <a:pt x="15" y="68"/>
                    <a:pt x="17" y="57"/>
                    <a:pt x="12" y="47"/>
                  </a:cubicBezTo>
                  <a:cubicBezTo>
                    <a:pt x="8" y="39"/>
                    <a:pt x="5" y="33"/>
                    <a:pt x="4" y="24"/>
                  </a:cubicBezTo>
                  <a:cubicBezTo>
                    <a:pt x="4" y="17"/>
                    <a:pt x="4" y="11"/>
                    <a:pt x="11" y="7"/>
                  </a:cubicBezTo>
                </a:path>
              </a:pathLst>
            </a:custGeom>
            <a:solidFill>
              <a:srgbClr val="9B9F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18" name="Freeform 567">
              <a:extLst>
                <a:ext uri="{FF2B5EF4-FFF2-40B4-BE49-F238E27FC236}">
                  <a16:creationId xmlns:a16="http://schemas.microsoft.com/office/drawing/2014/main" id="{E3A041AF-4FB8-4B36-91DA-F64F13C22BC2}"/>
                </a:ext>
              </a:extLst>
            </p:cNvPr>
            <p:cNvSpPr>
              <a:spLocks/>
            </p:cNvSpPr>
            <p:nvPr/>
          </p:nvSpPr>
          <p:spPr bwMode="auto">
            <a:xfrm>
              <a:off x="5001" y="1279"/>
              <a:ext cx="57" cy="51"/>
            </a:xfrm>
            <a:custGeom>
              <a:avLst/>
              <a:gdLst>
                <a:gd name="T0" fmla="*/ 24 w 71"/>
                <a:gd name="T1" fmla="*/ 30 h 59"/>
                <a:gd name="T2" fmla="*/ 22 w 71"/>
                <a:gd name="T3" fmla="*/ 11 h 59"/>
                <a:gd name="T4" fmla="*/ 17 w 71"/>
                <a:gd name="T5" fmla="*/ 2 h 59"/>
                <a:gd name="T6" fmla="*/ 7 w 71"/>
                <a:gd name="T7" fmla="*/ 7 h 59"/>
                <a:gd name="T8" fmla="*/ 9 w 71"/>
                <a:gd name="T9" fmla="*/ 30 h 59"/>
                <a:gd name="T10" fmla="*/ 19 w 71"/>
                <a:gd name="T11" fmla="*/ 30 h 59"/>
                <a:gd name="T12" fmla="*/ 25 w 71"/>
                <a:gd name="T13" fmla="*/ 30 h 5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1" h="59">
                  <a:moveTo>
                    <a:pt x="57" y="56"/>
                  </a:moveTo>
                  <a:cubicBezTo>
                    <a:pt x="71" y="47"/>
                    <a:pt x="58" y="30"/>
                    <a:pt x="53" y="20"/>
                  </a:cubicBezTo>
                  <a:cubicBezTo>
                    <a:pt x="50" y="14"/>
                    <a:pt x="47" y="5"/>
                    <a:pt x="40" y="2"/>
                  </a:cubicBezTo>
                  <a:cubicBezTo>
                    <a:pt x="32" y="0"/>
                    <a:pt x="22" y="5"/>
                    <a:pt x="18" y="12"/>
                  </a:cubicBezTo>
                  <a:cubicBezTo>
                    <a:pt x="11" y="22"/>
                    <a:pt x="0" y="58"/>
                    <a:pt x="23" y="54"/>
                  </a:cubicBezTo>
                  <a:cubicBezTo>
                    <a:pt x="32" y="52"/>
                    <a:pt x="37" y="54"/>
                    <a:pt x="46" y="56"/>
                  </a:cubicBezTo>
                  <a:cubicBezTo>
                    <a:pt x="52" y="57"/>
                    <a:pt x="57" y="59"/>
                    <a:pt x="61" y="5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19" name="Freeform 568">
              <a:extLst>
                <a:ext uri="{FF2B5EF4-FFF2-40B4-BE49-F238E27FC236}">
                  <a16:creationId xmlns:a16="http://schemas.microsoft.com/office/drawing/2014/main" id="{C88390D6-6223-4AF6-B87B-D0A399B3DF1C}"/>
                </a:ext>
              </a:extLst>
            </p:cNvPr>
            <p:cNvSpPr>
              <a:spLocks/>
            </p:cNvSpPr>
            <p:nvPr/>
          </p:nvSpPr>
          <p:spPr bwMode="auto">
            <a:xfrm>
              <a:off x="4993" y="1264"/>
              <a:ext cx="42" cy="73"/>
            </a:xfrm>
            <a:custGeom>
              <a:avLst/>
              <a:gdLst>
                <a:gd name="T0" fmla="*/ 22 w 52"/>
                <a:gd name="T1" fmla="*/ 1 h 85"/>
                <a:gd name="T2" fmla="*/ 6 w 52"/>
                <a:gd name="T3" fmla="*/ 15 h 85"/>
                <a:gd name="T4" fmla="*/ 2 w 52"/>
                <a:gd name="T5" fmla="*/ 46 h 85"/>
                <a:gd name="T6" fmla="*/ 0 w 52"/>
                <a:gd name="T7" fmla="*/ 33 h 85"/>
                <a:gd name="T8" fmla="*/ 4 w 52"/>
                <a:gd name="T9" fmla="*/ 15 h 85"/>
                <a:gd name="T10" fmla="*/ 12 w 52"/>
                <a:gd name="T11" fmla="*/ 3 h 85"/>
                <a:gd name="T12" fmla="*/ 19 w 52"/>
                <a:gd name="T13" fmla="*/ 0 h 8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2" h="85">
                  <a:moveTo>
                    <a:pt x="52" y="1"/>
                  </a:moveTo>
                  <a:cubicBezTo>
                    <a:pt x="37" y="7"/>
                    <a:pt x="24" y="13"/>
                    <a:pt x="15" y="27"/>
                  </a:cubicBezTo>
                  <a:cubicBezTo>
                    <a:pt x="4" y="45"/>
                    <a:pt x="4" y="66"/>
                    <a:pt x="6" y="85"/>
                  </a:cubicBezTo>
                  <a:cubicBezTo>
                    <a:pt x="3" y="77"/>
                    <a:pt x="1" y="69"/>
                    <a:pt x="0" y="61"/>
                  </a:cubicBezTo>
                  <a:cubicBezTo>
                    <a:pt x="0" y="48"/>
                    <a:pt x="4" y="40"/>
                    <a:pt x="10" y="29"/>
                  </a:cubicBezTo>
                  <a:cubicBezTo>
                    <a:pt x="15" y="21"/>
                    <a:pt x="21" y="13"/>
                    <a:pt x="29" y="7"/>
                  </a:cubicBezTo>
                  <a:cubicBezTo>
                    <a:pt x="34" y="4"/>
                    <a:pt x="41" y="2"/>
                    <a:pt x="46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20" name="Freeform 569">
              <a:extLst>
                <a:ext uri="{FF2B5EF4-FFF2-40B4-BE49-F238E27FC236}">
                  <a16:creationId xmlns:a16="http://schemas.microsoft.com/office/drawing/2014/main" id="{ECC5DB0D-411C-4D98-B112-E33FFA5DC080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3" y="1204"/>
              <a:ext cx="107" cy="229"/>
            </a:xfrm>
            <a:custGeom>
              <a:avLst/>
              <a:gdLst>
                <a:gd name="T0" fmla="*/ 58 w 132"/>
                <a:gd name="T1" fmla="*/ 2 h 265"/>
                <a:gd name="T2" fmla="*/ 27 w 132"/>
                <a:gd name="T3" fmla="*/ 12 h 265"/>
                <a:gd name="T4" fmla="*/ 5 w 132"/>
                <a:gd name="T5" fmla="*/ 50 h 265"/>
                <a:gd name="T6" fmla="*/ 6 w 132"/>
                <a:gd name="T7" fmla="*/ 108 h 265"/>
                <a:gd name="T8" fmla="*/ 19 w 132"/>
                <a:gd name="T9" fmla="*/ 134 h 265"/>
                <a:gd name="T10" fmla="*/ 37 w 132"/>
                <a:gd name="T11" fmla="*/ 148 h 265"/>
                <a:gd name="T12" fmla="*/ 9 w 132"/>
                <a:gd name="T13" fmla="*/ 89 h 265"/>
                <a:gd name="T14" fmla="*/ 19 w 132"/>
                <a:gd name="T15" fmla="*/ 38 h 265"/>
                <a:gd name="T16" fmla="*/ 40 w 132"/>
                <a:gd name="T17" fmla="*/ 10 h 265"/>
                <a:gd name="T18" fmla="*/ 55 w 132"/>
                <a:gd name="T19" fmla="*/ 0 h 26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32" h="265">
                  <a:moveTo>
                    <a:pt x="132" y="2"/>
                  </a:moveTo>
                  <a:cubicBezTo>
                    <a:pt x="108" y="2"/>
                    <a:pt x="82" y="8"/>
                    <a:pt x="62" y="21"/>
                  </a:cubicBezTo>
                  <a:cubicBezTo>
                    <a:pt x="36" y="36"/>
                    <a:pt x="21" y="61"/>
                    <a:pt x="12" y="89"/>
                  </a:cubicBezTo>
                  <a:cubicBezTo>
                    <a:pt x="0" y="122"/>
                    <a:pt x="0" y="161"/>
                    <a:pt x="15" y="194"/>
                  </a:cubicBezTo>
                  <a:cubicBezTo>
                    <a:pt x="23" y="211"/>
                    <a:pt x="33" y="227"/>
                    <a:pt x="46" y="240"/>
                  </a:cubicBezTo>
                  <a:cubicBezTo>
                    <a:pt x="58" y="253"/>
                    <a:pt x="70" y="259"/>
                    <a:pt x="86" y="265"/>
                  </a:cubicBezTo>
                  <a:cubicBezTo>
                    <a:pt x="52" y="238"/>
                    <a:pt x="23" y="207"/>
                    <a:pt x="20" y="160"/>
                  </a:cubicBezTo>
                  <a:cubicBezTo>
                    <a:pt x="18" y="129"/>
                    <a:pt x="27" y="94"/>
                    <a:pt x="44" y="68"/>
                  </a:cubicBezTo>
                  <a:cubicBezTo>
                    <a:pt x="57" y="49"/>
                    <a:pt x="74" y="33"/>
                    <a:pt x="91" y="19"/>
                  </a:cubicBezTo>
                  <a:cubicBezTo>
                    <a:pt x="101" y="11"/>
                    <a:pt x="115" y="0"/>
                    <a:pt x="12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21" name="Freeform 570">
              <a:extLst>
                <a:ext uri="{FF2B5EF4-FFF2-40B4-BE49-F238E27FC236}">
                  <a16:creationId xmlns:a16="http://schemas.microsoft.com/office/drawing/2014/main" id="{8512C896-8702-44B0-93E1-21D25430A4B4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6" y="797"/>
              <a:ext cx="752" cy="924"/>
            </a:xfrm>
            <a:custGeom>
              <a:avLst/>
              <a:gdLst>
                <a:gd name="T0" fmla="*/ 258 w 931"/>
                <a:gd name="T1" fmla="*/ 90 h 1073"/>
                <a:gd name="T2" fmla="*/ 258 w 931"/>
                <a:gd name="T3" fmla="*/ 79 h 1073"/>
                <a:gd name="T4" fmla="*/ 197 w 931"/>
                <a:gd name="T5" fmla="*/ 0 h 1073"/>
                <a:gd name="T6" fmla="*/ 136 w 931"/>
                <a:gd name="T7" fmla="*/ 79 h 1073"/>
                <a:gd name="T8" fmla="*/ 136 w 931"/>
                <a:gd name="T9" fmla="*/ 90 h 1073"/>
                <a:gd name="T10" fmla="*/ 0 w 931"/>
                <a:gd name="T11" fmla="*/ 334 h 1073"/>
                <a:gd name="T12" fmla="*/ 199 w 931"/>
                <a:gd name="T13" fmla="*/ 590 h 1073"/>
                <a:gd name="T14" fmla="*/ 396 w 931"/>
                <a:gd name="T15" fmla="*/ 334 h 1073"/>
                <a:gd name="T16" fmla="*/ 258 w 931"/>
                <a:gd name="T17" fmla="*/ 90 h 107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31" h="1073">
                  <a:moveTo>
                    <a:pt x="607" y="164"/>
                  </a:moveTo>
                  <a:cubicBezTo>
                    <a:pt x="607" y="157"/>
                    <a:pt x="607" y="150"/>
                    <a:pt x="607" y="144"/>
                  </a:cubicBezTo>
                  <a:cubicBezTo>
                    <a:pt x="607" y="65"/>
                    <a:pt x="543" y="0"/>
                    <a:pt x="463" y="0"/>
                  </a:cubicBezTo>
                  <a:cubicBezTo>
                    <a:pt x="384" y="0"/>
                    <a:pt x="320" y="65"/>
                    <a:pt x="320" y="144"/>
                  </a:cubicBezTo>
                  <a:cubicBezTo>
                    <a:pt x="320" y="151"/>
                    <a:pt x="320" y="158"/>
                    <a:pt x="320" y="165"/>
                  </a:cubicBezTo>
                  <a:cubicBezTo>
                    <a:pt x="135" y="226"/>
                    <a:pt x="0" y="401"/>
                    <a:pt x="0" y="607"/>
                  </a:cubicBezTo>
                  <a:cubicBezTo>
                    <a:pt x="0" y="864"/>
                    <a:pt x="209" y="1073"/>
                    <a:pt x="466" y="1073"/>
                  </a:cubicBezTo>
                  <a:cubicBezTo>
                    <a:pt x="723" y="1073"/>
                    <a:pt x="931" y="864"/>
                    <a:pt x="931" y="607"/>
                  </a:cubicBezTo>
                  <a:cubicBezTo>
                    <a:pt x="931" y="399"/>
                    <a:pt x="795" y="223"/>
                    <a:pt x="607" y="164"/>
                  </a:cubicBezTo>
                  <a:close/>
                </a:path>
              </a:pathLst>
            </a:custGeom>
            <a:noFill/>
            <a:ln w="6350" cap="rnd">
              <a:solidFill>
                <a:srgbClr val="494E4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22" name="Freeform 571">
              <a:extLst>
                <a:ext uri="{FF2B5EF4-FFF2-40B4-BE49-F238E27FC236}">
                  <a16:creationId xmlns:a16="http://schemas.microsoft.com/office/drawing/2014/main" id="{4B6D2B5C-DC5D-4583-BA13-CBCAED5041C2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3" y="911"/>
              <a:ext cx="162" cy="25"/>
            </a:xfrm>
            <a:custGeom>
              <a:avLst/>
              <a:gdLst>
                <a:gd name="T0" fmla="*/ 0 w 201"/>
                <a:gd name="T1" fmla="*/ 16 h 29"/>
                <a:gd name="T2" fmla="*/ 85 w 201"/>
                <a:gd name="T3" fmla="*/ 8 h 2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1" h="29">
                  <a:moveTo>
                    <a:pt x="0" y="29"/>
                  </a:moveTo>
                  <a:cubicBezTo>
                    <a:pt x="0" y="29"/>
                    <a:pt x="83" y="0"/>
                    <a:pt x="201" y="14"/>
                  </a:cubicBezTo>
                </a:path>
              </a:pathLst>
            </a:custGeom>
            <a:noFill/>
            <a:ln w="6350" cap="rnd">
              <a:solidFill>
                <a:srgbClr val="494E4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23" name="Freeform 572">
              <a:extLst>
                <a:ext uri="{FF2B5EF4-FFF2-40B4-BE49-F238E27FC236}">
                  <a16:creationId xmlns:a16="http://schemas.microsoft.com/office/drawing/2014/main" id="{952E6F42-738F-4D8D-A6EA-93113341E72E}"/>
                </a:ext>
              </a:extLst>
            </p:cNvPr>
            <p:cNvSpPr>
              <a:spLocks/>
            </p:cNvSpPr>
            <p:nvPr/>
          </p:nvSpPr>
          <p:spPr bwMode="auto">
            <a:xfrm>
              <a:off x="5073" y="1251"/>
              <a:ext cx="65" cy="153"/>
            </a:xfrm>
            <a:custGeom>
              <a:avLst/>
              <a:gdLst>
                <a:gd name="T0" fmla="*/ 2 w 80"/>
                <a:gd name="T1" fmla="*/ 0 h 177"/>
                <a:gd name="T2" fmla="*/ 8 w 80"/>
                <a:gd name="T3" fmla="*/ 7 h 177"/>
                <a:gd name="T4" fmla="*/ 16 w 80"/>
                <a:gd name="T5" fmla="*/ 19 h 177"/>
                <a:gd name="T6" fmla="*/ 20 w 80"/>
                <a:gd name="T7" fmla="*/ 43 h 177"/>
                <a:gd name="T8" fmla="*/ 13 w 80"/>
                <a:gd name="T9" fmla="*/ 69 h 177"/>
                <a:gd name="T10" fmla="*/ 2 w 80"/>
                <a:gd name="T11" fmla="*/ 92 h 177"/>
                <a:gd name="T12" fmla="*/ 5 w 80"/>
                <a:gd name="T13" fmla="*/ 98 h 177"/>
                <a:gd name="T14" fmla="*/ 20 w 80"/>
                <a:gd name="T15" fmla="*/ 86 h 177"/>
                <a:gd name="T16" fmla="*/ 33 w 80"/>
                <a:gd name="T17" fmla="*/ 53 h 177"/>
                <a:gd name="T18" fmla="*/ 12 w 80"/>
                <a:gd name="T19" fmla="*/ 3 h 177"/>
                <a:gd name="T20" fmla="*/ 2 w 80"/>
                <a:gd name="T21" fmla="*/ 0 h 17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80" h="177">
                  <a:moveTo>
                    <a:pt x="2" y="0"/>
                  </a:moveTo>
                  <a:cubicBezTo>
                    <a:pt x="6" y="4"/>
                    <a:pt x="14" y="7"/>
                    <a:pt x="19" y="12"/>
                  </a:cubicBezTo>
                  <a:cubicBezTo>
                    <a:pt x="26" y="18"/>
                    <a:pt x="31" y="25"/>
                    <a:pt x="36" y="33"/>
                  </a:cubicBezTo>
                  <a:cubicBezTo>
                    <a:pt x="44" y="47"/>
                    <a:pt x="48" y="62"/>
                    <a:pt x="47" y="78"/>
                  </a:cubicBezTo>
                  <a:cubicBezTo>
                    <a:pt x="45" y="94"/>
                    <a:pt x="38" y="109"/>
                    <a:pt x="31" y="123"/>
                  </a:cubicBezTo>
                  <a:cubicBezTo>
                    <a:pt x="24" y="139"/>
                    <a:pt x="8" y="151"/>
                    <a:pt x="2" y="167"/>
                  </a:cubicBezTo>
                  <a:cubicBezTo>
                    <a:pt x="0" y="175"/>
                    <a:pt x="3" y="177"/>
                    <a:pt x="10" y="175"/>
                  </a:cubicBezTo>
                  <a:cubicBezTo>
                    <a:pt x="22" y="172"/>
                    <a:pt x="36" y="162"/>
                    <a:pt x="45" y="154"/>
                  </a:cubicBezTo>
                  <a:cubicBezTo>
                    <a:pt x="61" y="136"/>
                    <a:pt x="74" y="119"/>
                    <a:pt x="76" y="95"/>
                  </a:cubicBezTo>
                  <a:cubicBezTo>
                    <a:pt x="80" y="58"/>
                    <a:pt x="64" y="19"/>
                    <a:pt x="27" y="6"/>
                  </a:cubicBezTo>
                  <a:cubicBezTo>
                    <a:pt x="19" y="4"/>
                    <a:pt x="11" y="3"/>
                    <a:pt x="2" y="0"/>
                  </a:cubicBezTo>
                </a:path>
              </a:pathLst>
            </a:custGeom>
            <a:solidFill>
              <a:srgbClr val="8082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24" name="Freeform 573">
              <a:extLst>
                <a:ext uri="{FF2B5EF4-FFF2-40B4-BE49-F238E27FC236}">
                  <a16:creationId xmlns:a16="http://schemas.microsoft.com/office/drawing/2014/main" id="{2BE26779-DF6C-4FD8-8321-2CC27D3708FE}"/>
                </a:ext>
              </a:extLst>
            </p:cNvPr>
            <p:cNvSpPr>
              <a:spLocks/>
            </p:cNvSpPr>
            <p:nvPr/>
          </p:nvSpPr>
          <p:spPr bwMode="auto">
            <a:xfrm>
              <a:off x="5070" y="1281"/>
              <a:ext cx="22" cy="76"/>
            </a:xfrm>
            <a:custGeom>
              <a:avLst/>
              <a:gdLst>
                <a:gd name="T0" fmla="*/ 2 w 28"/>
                <a:gd name="T1" fmla="*/ 1 h 88"/>
                <a:gd name="T2" fmla="*/ 2 w 28"/>
                <a:gd name="T3" fmla="*/ 0 h 88"/>
                <a:gd name="T4" fmla="*/ 10 w 28"/>
                <a:gd name="T5" fmla="*/ 22 h 88"/>
                <a:gd name="T6" fmla="*/ 8 w 28"/>
                <a:gd name="T7" fmla="*/ 37 h 88"/>
                <a:gd name="T8" fmla="*/ 0 w 28"/>
                <a:gd name="T9" fmla="*/ 47 h 88"/>
                <a:gd name="T10" fmla="*/ 5 w 28"/>
                <a:gd name="T11" fmla="*/ 39 h 88"/>
                <a:gd name="T12" fmla="*/ 9 w 28"/>
                <a:gd name="T13" fmla="*/ 26 h 88"/>
                <a:gd name="T14" fmla="*/ 9 w 28"/>
                <a:gd name="T15" fmla="*/ 10 h 88"/>
                <a:gd name="T16" fmla="*/ 6 w 28"/>
                <a:gd name="T17" fmla="*/ 3 h 88"/>
                <a:gd name="T18" fmla="*/ 4 w 28"/>
                <a:gd name="T19" fmla="*/ 1 h 8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8" h="88">
                  <a:moveTo>
                    <a:pt x="2" y="1"/>
                  </a:moveTo>
                  <a:cubicBezTo>
                    <a:pt x="2" y="0"/>
                    <a:pt x="2" y="0"/>
                    <a:pt x="3" y="0"/>
                  </a:cubicBezTo>
                  <a:cubicBezTo>
                    <a:pt x="21" y="6"/>
                    <a:pt x="28" y="23"/>
                    <a:pt x="28" y="41"/>
                  </a:cubicBezTo>
                  <a:cubicBezTo>
                    <a:pt x="27" y="50"/>
                    <a:pt x="25" y="58"/>
                    <a:pt x="21" y="67"/>
                  </a:cubicBezTo>
                  <a:cubicBezTo>
                    <a:pt x="18" y="75"/>
                    <a:pt x="10" y="88"/>
                    <a:pt x="0" y="85"/>
                  </a:cubicBezTo>
                  <a:cubicBezTo>
                    <a:pt x="1" y="80"/>
                    <a:pt x="8" y="74"/>
                    <a:pt x="11" y="70"/>
                  </a:cubicBezTo>
                  <a:cubicBezTo>
                    <a:pt x="17" y="62"/>
                    <a:pt x="20" y="56"/>
                    <a:pt x="23" y="46"/>
                  </a:cubicBezTo>
                  <a:cubicBezTo>
                    <a:pt x="24" y="37"/>
                    <a:pt x="26" y="27"/>
                    <a:pt x="23" y="18"/>
                  </a:cubicBezTo>
                  <a:cubicBezTo>
                    <a:pt x="21" y="13"/>
                    <a:pt x="19" y="10"/>
                    <a:pt x="16" y="7"/>
                  </a:cubicBezTo>
                  <a:cubicBezTo>
                    <a:pt x="14" y="5"/>
                    <a:pt x="11" y="4"/>
                    <a:pt x="10" y="1"/>
                  </a:cubicBezTo>
                </a:path>
              </a:pathLst>
            </a:custGeom>
            <a:solidFill>
              <a:srgbClr val="8082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25" name="Freeform 574">
              <a:extLst>
                <a:ext uri="{FF2B5EF4-FFF2-40B4-BE49-F238E27FC236}">
                  <a16:creationId xmlns:a16="http://schemas.microsoft.com/office/drawing/2014/main" id="{5CCA13A7-1DD4-4B26-A449-E87747D4398B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5" y="1309"/>
              <a:ext cx="19" cy="50"/>
            </a:xfrm>
            <a:custGeom>
              <a:avLst/>
              <a:gdLst>
                <a:gd name="T0" fmla="*/ 3 w 24"/>
                <a:gd name="T1" fmla="*/ 0 h 58"/>
                <a:gd name="T2" fmla="*/ 3 w 24"/>
                <a:gd name="T3" fmla="*/ 5 h 58"/>
                <a:gd name="T4" fmla="*/ 4 w 24"/>
                <a:gd name="T5" fmla="*/ 16 h 58"/>
                <a:gd name="T6" fmla="*/ 10 w 24"/>
                <a:gd name="T7" fmla="*/ 32 h 58"/>
                <a:gd name="T8" fmla="*/ 2 w 24"/>
                <a:gd name="T9" fmla="*/ 0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58">
                  <a:moveTo>
                    <a:pt x="7" y="0"/>
                  </a:moveTo>
                  <a:cubicBezTo>
                    <a:pt x="8" y="3"/>
                    <a:pt x="7" y="6"/>
                    <a:pt x="7" y="9"/>
                  </a:cubicBezTo>
                  <a:cubicBezTo>
                    <a:pt x="6" y="17"/>
                    <a:pt x="7" y="23"/>
                    <a:pt x="9" y="30"/>
                  </a:cubicBezTo>
                  <a:cubicBezTo>
                    <a:pt x="12" y="39"/>
                    <a:pt x="17" y="52"/>
                    <a:pt x="24" y="58"/>
                  </a:cubicBezTo>
                  <a:cubicBezTo>
                    <a:pt x="4" y="49"/>
                    <a:pt x="0" y="18"/>
                    <a:pt x="5" y="0"/>
                  </a:cubicBezTo>
                </a:path>
              </a:pathLst>
            </a:custGeom>
            <a:solidFill>
              <a:srgbClr val="8082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26" name="Oval 575">
              <a:extLst>
                <a:ext uri="{FF2B5EF4-FFF2-40B4-BE49-F238E27FC236}">
                  <a16:creationId xmlns:a16="http://schemas.microsoft.com/office/drawing/2014/main" id="{60F82F48-4591-4BE2-ABFE-A5FB807D63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94" y="1305"/>
              <a:ext cx="13" cy="1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7627" name="Oval 576">
              <a:extLst>
                <a:ext uri="{FF2B5EF4-FFF2-40B4-BE49-F238E27FC236}">
                  <a16:creationId xmlns:a16="http://schemas.microsoft.com/office/drawing/2014/main" id="{B21BD005-35FF-4714-8202-7F2A63F550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97" y="1327"/>
              <a:ext cx="11" cy="1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7628" name="Oval 577">
              <a:extLst>
                <a:ext uri="{FF2B5EF4-FFF2-40B4-BE49-F238E27FC236}">
                  <a16:creationId xmlns:a16="http://schemas.microsoft.com/office/drawing/2014/main" id="{49D51314-9AF5-443B-A060-5A6D715DC6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8" y="1277"/>
              <a:ext cx="15" cy="1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7629" name="Oval 578">
              <a:extLst>
                <a:ext uri="{FF2B5EF4-FFF2-40B4-BE49-F238E27FC236}">
                  <a16:creationId xmlns:a16="http://schemas.microsoft.com/office/drawing/2014/main" id="{12F297B8-982E-423A-BDAC-639F5671CE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6" y="1300"/>
              <a:ext cx="11" cy="1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  <p:grpSp>
        <p:nvGrpSpPr>
          <p:cNvPr id="17432" name="Group 579">
            <a:extLst>
              <a:ext uri="{FF2B5EF4-FFF2-40B4-BE49-F238E27FC236}">
                <a16:creationId xmlns:a16="http://schemas.microsoft.com/office/drawing/2014/main" id="{F65F526B-46D0-4926-B0F8-F3BF28FB9929}"/>
              </a:ext>
            </a:extLst>
          </p:cNvPr>
          <p:cNvGrpSpPr>
            <a:grpSpLocks/>
          </p:cNvGrpSpPr>
          <p:nvPr/>
        </p:nvGrpSpPr>
        <p:grpSpPr bwMode="auto">
          <a:xfrm>
            <a:off x="7661275" y="5119688"/>
            <a:ext cx="228600" cy="279400"/>
            <a:chOff x="4676" y="797"/>
            <a:chExt cx="752" cy="924"/>
          </a:xfrm>
        </p:grpSpPr>
        <p:sp>
          <p:nvSpPr>
            <p:cNvPr id="17584" name="Freeform 580">
              <a:extLst>
                <a:ext uri="{FF2B5EF4-FFF2-40B4-BE49-F238E27FC236}">
                  <a16:creationId xmlns:a16="http://schemas.microsoft.com/office/drawing/2014/main" id="{097228E1-2A7F-4AEB-A9EB-6C21FDD8DCF9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5" y="797"/>
              <a:ext cx="232" cy="248"/>
            </a:xfrm>
            <a:custGeom>
              <a:avLst/>
              <a:gdLst>
                <a:gd name="T0" fmla="*/ 123 w 287"/>
                <a:gd name="T1" fmla="*/ 79 h 288"/>
                <a:gd name="T2" fmla="*/ 61 w 287"/>
                <a:gd name="T3" fmla="*/ 158 h 288"/>
                <a:gd name="T4" fmla="*/ 0 w 287"/>
                <a:gd name="T5" fmla="*/ 79 h 288"/>
                <a:gd name="T6" fmla="*/ 61 w 287"/>
                <a:gd name="T7" fmla="*/ 0 h 288"/>
                <a:gd name="T8" fmla="*/ 123 w 287"/>
                <a:gd name="T9" fmla="*/ 79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7" h="288">
                  <a:moveTo>
                    <a:pt x="287" y="144"/>
                  </a:moveTo>
                  <a:cubicBezTo>
                    <a:pt x="287" y="223"/>
                    <a:pt x="281" y="286"/>
                    <a:pt x="143" y="287"/>
                  </a:cubicBezTo>
                  <a:cubicBezTo>
                    <a:pt x="27" y="288"/>
                    <a:pt x="0" y="223"/>
                    <a:pt x="0" y="144"/>
                  </a:cubicBezTo>
                  <a:cubicBezTo>
                    <a:pt x="0" y="64"/>
                    <a:pt x="64" y="0"/>
                    <a:pt x="143" y="0"/>
                  </a:cubicBezTo>
                  <a:cubicBezTo>
                    <a:pt x="223" y="0"/>
                    <a:pt x="287" y="64"/>
                    <a:pt x="287" y="144"/>
                  </a:cubicBezTo>
                  <a:close/>
                </a:path>
              </a:pathLst>
            </a:custGeom>
            <a:solidFill>
              <a:srgbClr val="F2F1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85" name="Freeform 581">
              <a:extLst>
                <a:ext uri="{FF2B5EF4-FFF2-40B4-BE49-F238E27FC236}">
                  <a16:creationId xmlns:a16="http://schemas.microsoft.com/office/drawing/2014/main" id="{CDD0B271-FA49-4ABF-BC9E-7C3F79BA03AB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5" y="803"/>
              <a:ext cx="211" cy="153"/>
            </a:xfrm>
            <a:custGeom>
              <a:avLst/>
              <a:gdLst>
                <a:gd name="T0" fmla="*/ 2 w 261"/>
                <a:gd name="T1" fmla="*/ 79 h 178"/>
                <a:gd name="T2" fmla="*/ 57 w 261"/>
                <a:gd name="T3" fmla="*/ 8 h 178"/>
                <a:gd name="T4" fmla="*/ 112 w 261"/>
                <a:gd name="T5" fmla="*/ 63 h 178"/>
                <a:gd name="T6" fmla="*/ 57 w 261"/>
                <a:gd name="T7" fmla="*/ 0 h 178"/>
                <a:gd name="T8" fmla="*/ 0 w 261"/>
                <a:gd name="T9" fmla="*/ 71 h 178"/>
                <a:gd name="T10" fmla="*/ 2 w 261"/>
                <a:gd name="T11" fmla="*/ 97 h 178"/>
                <a:gd name="T12" fmla="*/ 2 w 261"/>
                <a:gd name="T13" fmla="*/ 79 h 17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61" h="178">
                  <a:moveTo>
                    <a:pt x="3" y="145"/>
                  </a:moveTo>
                  <a:cubicBezTo>
                    <a:pt x="3" y="73"/>
                    <a:pt x="61" y="15"/>
                    <a:pt x="134" y="15"/>
                  </a:cubicBezTo>
                  <a:cubicBezTo>
                    <a:pt x="196" y="15"/>
                    <a:pt x="247" y="57"/>
                    <a:pt x="261" y="115"/>
                  </a:cubicBezTo>
                  <a:cubicBezTo>
                    <a:pt x="253" y="50"/>
                    <a:pt x="198" y="0"/>
                    <a:pt x="131" y="0"/>
                  </a:cubicBezTo>
                  <a:cubicBezTo>
                    <a:pt x="59" y="0"/>
                    <a:pt x="0" y="59"/>
                    <a:pt x="0" y="131"/>
                  </a:cubicBezTo>
                  <a:cubicBezTo>
                    <a:pt x="0" y="147"/>
                    <a:pt x="1" y="163"/>
                    <a:pt x="5" y="178"/>
                  </a:cubicBezTo>
                  <a:cubicBezTo>
                    <a:pt x="3" y="167"/>
                    <a:pt x="3" y="157"/>
                    <a:pt x="3" y="14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86" name="Oval 582">
              <a:extLst>
                <a:ext uri="{FF2B5EF4-FFF2-40B4-BE49-F238E27FC236}">
                  <a16:creationId xmlns:a16="http://schemas.microsoft.com/office/drawing/2014/main" id="{BCF32959-5B03-40F6-81AD-B5F90AE624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77" y="919"/>
              <a:ext cx="751" cy="802"/>
            </a:xfrm>
            <a:prstGeom prst="ellipse">
              <a:avLst/>
            </a:prstGeom>
            <a:solidFill>
              <a:srgbClr val="E7E6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7587" name="Oval 583">
              <a:extLst>
                <a:ext uri="{FF2B5EF4-FFF2-40B4-BE49-F238E27FC236}">
                  <a16:creationId xmlns:a16="http://schemas.microsoft.com/office/drawing/2014/main" id="{5D03892E-7577-4C22-BEC6-111F4120A6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01" y="945"/>
              <a:ext cx="701" cy="747"/>
            </a:xfrm>
            <a:prstGeom prst="ellipse">
              <a:avLst/>
            </a:prstGeom>
            <a:solidFill>
              <a:srgbClr val="F2F1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7588" name="Freeform 584">
              <a:extLst>
                <a:ext uri="{FF2B5EF4-FFF2-40B4-BE49-F238E27FC236}">
                  <a16:creationId xmlns:a16="http://schemas.microsoft.com/office/drawing/2014/main" id="{C7347119-4589-452C-8C88-77FC86605034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3" y="945"/>
              <a:ext cx="364" cy="747"/>
            </a:xfrm>
            <a:custGeom>
              <a:avLst/>
              <a:gdLst>
                <a:gd name="T0" fmla="*/ 14 w 450"/>
                <a:gd name="T1" fmla="*/ 239 h 867"/>
                <a:gd name="T2" fmla="*/ 193 w 450"/>
                <a:gd name="T3" fmla="*/ 0 h 867"/>
                <a:gd name="T4" fmla="*/ 186 w 450"/>
                <a:gd name="T5" fmla="*/ 0 h 867"/>
                <a:gd name="T6" fmla="*/ 0 w 450"/>
                <a:gd name="T7" fmla="*/ 239 h 867"/>
                <a:gd name="T8" fmla="*/ 186 w 450"/>
                <a:gd name="T9" fmla="*/ 478 h 867"/>
                <a:gd name="T10" fmla="*/ 193 w 450"/>
                <a:gd name="T11" fmla="*/ 477 h 867"/>
                <a:gd name="T12" fmla="*/ 14 w 450"/>
                <a:gd name="T13" fmla="*/ 239 h 86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50" h="867">
                  <a:moveTo>
                    <a:pt x="32" y="433"/>
                  </a:moveTo>
                  <a:cubicBezTo>
                    <a:pt x="32" y="199"/>
                    <a:pt x="218" y="9"/>
                    <a:pt x="450" y="0"/>
                  </a:cubicBezTo>
                  <a:cubicBezTo>
                    <a:pt x="444" y="0"/>
                    <a:pt x="439" y="0"/>
                    <a:pt x="434" y="0"/>
                  </a:cubicBezTo>
                  <a:cubicBezTo>
                    <a:pt x="194" y="0"/>
                    <a:pt x="0" y="194"/>
                    <a:pt x="0" y="433"/>
                  </a:cubicBezTo>
                  <a:cubicBezTo>
                    <a:pt x="0" y="673"/>
                    <a:pt x="194" y="867"/>
                    <a:pt x="434" y="867"/>
                  </a:cubicBezTo>
                  <a:cubicBezTo>
                    <a:pt x="439" y="867"/>
                    <a:pt x="444" y="866"/>
                    <a:pt x="450" y="866"/>
                  </a:cubicBezTo>
                  <a:cubicBezTo>
                    <a:pt x="218" y="858"/>
                    <a:pt x="32" y="667"/>
                    <a:pt x="32" y="43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89" name="Oval 585">
              <a:extLst>
                <a:ext uri="{FF2B5EF4-FFF2-40B4-BE49-F238E27FC236}">
                  <a16:creationId xmlns:a16="http://schemas.microsoft.com/office/drawing/2014/main" id="{255DA9E7-C822-48D6-A522-3874D7E63D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9" y="1188"/>
              <a:ext cx="247" cy="264"/>
            </a:xfrm>
            <a:prstGeom prst="ellipse">
              <a:avLst/>
            </a:prstGeom>
            <a:solidFill>
              <a:srgbClr val="CCCC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7590" name="Oval 586">
              <a:extLst>
                <a:ext uri="{FF2B5EF4-FFF2-40B4-BE49-F238E27FC236}">
                  <a16:creationId xmlns:a16="http://schemas.microsoft.com/office/drawing/2014/main" id="{D9AC403E-539C-4A2D-A489-7F62D687B9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30" y="1188"/>
              <a:ext cx="246" cy="264"/>
            </a:xfrm>
            <a:prstGeom prst="ellipse">
              <a:avLst/>
            </a:prstGeom>
            <a:noFill/>
            <a:ln w="6350" cap="rnd">
              <a:solidFill>
                <a:srgbClr val="494E4E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7591" name="Oval 587">
              <a:extLst>
                <a:ext uri="{FF2B5EF4-FFF2-40B4-BE49-F238E27FC236}">
                  <a16:creationId xmlns:a16="http://schemas.microsoft.com/office/drawing/2014/main" id="{5A42B084-AC73-4688-85B0-8D38DB30E5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01" y="1265"/>
              <a:ext cx="104" cy="110"/>
            </a:xfrm>
            <a:prstGeom prst="ellipse">
              <a:avLst/>
            </a:prstGeom>
            <a:solidFill>
              <a:srgbClr val="D9D9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7592" name="Oval 588">
              <a:extLst>
                <a:ext uri="{FF2B5EF4-FFF2-40B4-BE49-F238E27FC236}">
                  <a16:creationId xmlns:a16="http://schemas.microsoft.com/office/drawing/2014/main" id="{82DF4C77-6BCE-439E-97CD-FF82B41202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01" y="1265"/>
              <a:ext cx="104" cy="109"/>
            </a:xfrm>
            <a:prstGeom prst="ellipse">
              <a:avLst/>
            </a:prstGeom>
            <a:noFill/>
            <a:ln w="6350" cap="rnd">
              <a:solidFill>
                <a:srgbClr val="494E4E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7593" name="Freeform 589">
              <a:extLst>
                <a:ext uri="{FF2B5EF4-FFF2-40B4-BE49-F238E27FC236}">
                  <a16:creationId xmlns:a16="http://schemas.microsoft.com/office/drawing/2014/main" id="{D799E7D2-4508-4BBB-B85B-A633AE8ACDD5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8" y="1200"/>
              <a:ext cx="118" cy="241"/>
            </a:xfrm>
            <a:custGeom>
              <a:avLst/>
              <a:gdLst>
                <a:gd name="T0" fmla="*/ 15 w 146"/>
                <a:gd name="T1" fmla="*/ 0 h 280"/>
                <a:gd name="T2" fmla="*/ 37 w 146"/>
                <a:gd name="T3" fmla="*/ 12 h 280"/>
                <a:gd name="T4" fmla="*/ 53 w 146"/>
                <a:gd name="T5" fmla="*/ 29 h 280"/>
                <a:gd name="T6" fmla="*/ 60 w 146"/>
                <a:gd name="T7" fmla="*/ 50 h 280"/>
                <a:gd name="T8" fmla="*/ 57 w 146"/>
                <a:gd name="T9" fmla="*/ 104 h 280"/>
                <a:gd name="T10" fmla="*/ 46 w 146"/>
                <a:gd name="T11" fmla="*/ 130 h 280"/>
                <a:gd name="T12" fmla="*/ 26 w 146"/>
                <a:gd name="T13" fmla="*/ 148 h 280"/>
                <a:gd name="T14" fmla="*/ 5 w 146"/>
                <a:gd name="T15" fmla="*/ 145 h 280"/>
                <a:gd name="T16" fmla="*/ 12 w 146"/>
                <a:gd name="T17" fmla="*/ 123 h 280"/>
                <a:gd name="T18" fmla="*/ 35 w 146"/>
                <a:gd name="T19" fmla="*/ 94 h 280"/>
                <a:gd name="T20" fmla="*/ 39 w 146"/>
                <a:gd name="T21" fmla="*/ 69 h 280"/>
                <a:gd name="T22" fmla="*/ 29 w 146"/>
                <a:gd name="T23" fmla="*/ 48 h 280"/>
                <a:gd name="T24" fmla="*/ 12 w 146"/>
                <a:gd name="T25" fmla="*/ 34 h 280"/>
                <a:gd name="T26" fmla="*/ 4 w 146"/>
                <a:gd name="T27" fmla="*/ 14 h 280"/>
                <a:gd name="T28" fmla="*/ 12 w 146"/>
                <a:gd name="T29" fmla="*/ 1 h 28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46" h="280">
                  <a:moveTo>
                    <a:pt x="33" y="0"/>
                  </a:moveTo>
                  <a:cubicBezTo>
                    <a:pt x="52" y="3"/>
                    <a:pt x="71" y="12"/>
                    <a:pt x="87" y="22"/>
                  </a:cubicBezTo>
                  <a:cubicBezTo>
                    <a:pt x="102" y="30"/>
                    <a:pt x="115" y="38"/>
                    <a:pt x="124" y="52"/>
                  </a:cubicBezTo>
                  <a:cubicBezTo>
                    <a:pt x="132" y="64"/>
                    <a:pt x="138" y="77"/>
                    <a:pt x="141" y="91"/>
                  </a:cubicBezTo>
                  <a:cubicBezTo>
                    <a:pt x="146" y="123"/>
                    <a:pt x="142" y="159"/>
                    <a:pt x="132" y="190"/>
                  </a:cubicBezTo>
                  <a:cubicBezTo>
                    <a:pt x="127" y="205"/>
                    <a:pt x="118" y="225"/>
                    <a:pt x="106" y="236"/>
                  </a:cubicBezTo>
                  <a:cubicBezTo>
                    <a:pt x="93" y="249"/>
                    <a:pt x="78" y="263"/>
                    <a:pt x="60" y="270"/>
                  </a:cubicBezTo>
                  <a:cubicBezTo>
                    <a:pt x="45" y="276"/>
                    <a:pt x="22" y="280"/>
                    <a:pt x="11" y="264"/>
                  </a:cubicBezTo>
                  <a:cubicBezTo>
                    <a:pt x="0" y="249"/>
                    <a:pt x="18" y="233"/>
                    <a:pt x="28" y="224"/>
                  </a:cubicBezTo>
                  <a:cubicBezTo>
                    <a:pt x="47" y="208"/>
                    <a:pt x="67" y="194"/>
                    <a:pt x="80" y="172"/>
                  </a:cubicBezTo>
                  <a:cubicBezTo>
                    <a:pt x="88" y="158"/>
                    <a:pt x="97" y="142"/>
                    <a:pt x="92" y="126"/>
                  </a:cubicBezTo>
                  <a:cubicBezTo>
                    <a:pt x="87" y="112"/>
                    <a:pt x="81" y="97"/>
                    <a:pt x="69" y="88"/>
                  </a:cubicBezTo>
                  <a:cubicBezTo>
                    <a:pt x="56" y="79"/>
                    <a:pt x="41" y="71"/>
                    <a:pt x="29" y="61"/>
                  </a:cubicBezTo>
                  <a:cubicBezTo>
                    <a:pt x="19" y="53"/>
                    <a:pt x="9" y="39"/>
                    <a:pt x="10" y="26"/>
                  </a:cubicBezTo>
                  <a:cubicBezTo>
                    <a:pt x="11" y="16"/>
                    <a:pt x="18" y="4"/>
                    <a:pt x="28" y="1"/>
                  </a:cubicBezTo>
                </a:path>
              </a:pathLst>
            </a:custGeom>
            <a:solidFill>
              <a:srgbClr val="9B9F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94" name="Freeform 590">
              <a:extLst>
                <a:ext uri="{FF2B5EF4-FFF2-40B4-BE49-F238E27FC236}">
                  <a16:creationId xmlns:a16="http://schemas.microsoft.com/office/drawing/2014/main" id="{D982B014-0610-4719-9318-E6AFC0E2F990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6" y="1268"/>
              <a:ext cx="52" cy="98"/>
            </a:xfrm>
            <a:custGeom>
              <a:avLst/>
              <a:gdLst>
                <a:gd name="T0" fmla="*/ 6 w 64"/>
                <a:gd name="T1" fmla="*/ 3 h 114"/>
                <a:gd name="T2" fmla="*/ 27 w 64"/>
                <a:gd name="T3" fmla="*/ 22 h 114"/>
                <a:gd name="T4" fmla="*/ 14 w 64"/>
                <a:gd name="T5" fmla="*/ 59 h 114"/>
                <a:gd name="T6" fmla="*/ 2 w 64"/>
                <a:gd name="T7" fmla="*/ 57 h 114"/>
                <a:gd name="T8" fmla="*/ 5 w 64"/>
                <a:gd name="T9" fmla="*/ 43 h 114"/>
                <a:gd name="T10" fmla="*/ 6 w 64"/>
                <a:gd name="T11" fmla="*/ 25 h 114"/>
                <a:gd name="T12" fmla="*/ 2 w 64"/>
                <a:gd name="T13" fmla="*/ 13 h 114"/>
                <a:gd name="T14" fmla="*/ 5 w 64"/>
                <a:gd name="T15" fmla="*/ 3 h 11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4" h="114">
                  <a:moveTo>
                    <a:pt x="12" y="7"/>
                  </a:moveTo>
                  <a:cubicBezTo>
                    <a:pt x="33" y="0"/>
                    <a:pt x="57" y="22"/>
                    <a:pt x="60" y="41"/>
                  </a:cubicBezTo>
                  <a:cubicBezTo>
                    <a:pt x="64" y="67"/>
                    <a:pt x="56" y="95"/>
                    <a:pt x="32" y="108"/>
                  </a:cubicBezTo>
                  <a:cubicBezTo>
                    <a:pt x="23" y="112"/>
                    <a:pt x="12" y="114"/>
                    <a:pt x="6" y="104"/>
                  </a:cubicBezTo>
                  <a:cubicBezTo>
                    <a:pt x="0" y="95"/>
                    <a:pt x="8" y="87"/>
                    <a:pt x="11" y="79"/>
                  </a:cubicBezTo>
                  <a:cubicBezTo>
                    <a:pt x="15" y="68"/>
                    <a:pt x="17" y="57"/>
                    <a:pt x="12" y="47"/>
                  </a:cubicBezTo>
                  <a:cubicBezTo>
                    <a:pt x="8" y="39"/>
                    <a:pt x="5" y="33"/>
                    <a:pt x="4" y="24"/>
                  </a:cubicBezTo>
                  <a:cubicBezTo>
                    <a:pt x="4" y="17"/>
                    <a:pt x="4" y="11"/>
                    <a:pt x="11" y="7"/>
                  </a:cubicBezTo>
                </a:path>
              </a:pathLst>
            </a:custGeom>
            <a:solidFill>
              <a:srgbClr val="9B9F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95" name="Freeform 591">
              <a:extLst>
                <a:ext uri="{FF2B5EF4-FFF2-40B4-BE49-F238E27FC236}">
                  <a16:creationId xmlns:a16="http://schemas.microsoft.com/office/drawing/2014/main" id="{610377EE-DC55-457C-B431-232FDBBB6EBA}"/>
                </a:ext>
              </a:extLst>
            </p:cNvPr>
            <p:cNvSpPr>
              <a:spLocks/>
            </p:cNvSpPr>
            <p:nvPr/>
          </p:nvSpPr>
          <p:spPr bwMode="auto">
            <a:xfrm>
              <a:off x="5001" y="1279"/>
              <a:ext cx="57" cy="51"/>
            </a:xfrm>
            <a:custGeom>
              <a:avLst/>
              <a:gdLst>
                <a:gd name="T0" fmla="*/ 24 w 71"/>
                <a:gd name="T1" fmla="*/ 30 h 59"/>
                <a:gd name="T2" fmla="*/ 22 w 71"/>
                <a:gd name="T3" fmla="*/ 11 h 59"/>
                <a:gd name="T4" fmla="*/ 17 w 71"/>
                <a:gd name="T5" fmla="*/ 2 h 59"/>
                <a:gd name="T6" fmla="*/ 7 w 71"/>
                <a:gd name="T7" fmla="*/ 7 h 59"/>
                <a:gd name="T8" fmla="*/ 9 w 71"/>
                <a:gd name="T9" fmla="*/ 30 h 59"/>
                <a:gd name="T10" fmla="*/ 19 w 71"/>
                <a:gd name="T11" fmla="*/ 30 h 59"/>
                <a:gd name="T12" fmla="*/ 25 w 71"/>
                <a:gd name="T13" fmla="*/ 30 h 5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1" h="59">
                  <a:moveTo>
                    <a:pt x="57" y="56"/>
                  </a:moveTo>
                  <a:cubicBezTo>
                    <a:pt x="71" y="47"/>
                    <a:pt x="58" y="30"/>
                    <a:pt x="53" y="20"/>
                  </a:cubicBezTo>
                  <a:cubicBezTo>
                    <a:pt x="50" y="14"/>
                    <a:pt x="47" y="5"/>
                    <a:pt x="40" y="2"/>
                  </a:cubicBezTo>
                  <a:cubicBezTo>
                    <a:pt x="32" y="0"/>
                    <a:pt x="22" y="5"/>
                    <a:pt x="18" y="12"/>
                  </a:cubicBezTo>
                  <a:cubicBezTo>
                    <a:pt x="11" y="22"/>
                    <a:pt x="0" y="58"/>
                    <a:pt x="23" y="54"/>
                  </a:cubicBezTo>
                  <a:cubicBezTo>
                    <a:pt x="32" y="52"/>
                    <a:pt x="37" y="54"/>
                    <a:pt x="46" y="56"/>
                  </a:cubicBezTo>
                  <a:cubicBezTo>
                    <a:pt x="52" y="57"/>
                    <a:pt x="57" y="59"/>
                    <a:pt x="61" y="5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96" name="Freeform 592">
              <a:extLst>
                <a:ext uri="{FF2B5EF4-FFF2-40B4-BE49-F238E27FC236}">
                  <a16:creationId xmlns:a16="http://schemas.microsoft.com/office/drawing/2014/main" id="{AE4C5438-5904-456E-82BD-C3432E9B48E1}"/>
                </a:ext>
              </a:extLst>
            </p:cNvPr>
            <p:cNvSpPr>
              <a:spLocks/>
            </p:cNvSpPr>
            <p:nvPr/>
          </p:nvSpPr>
          <p:spPr bwMode="auto">
            <a:xfrm>
              <a:off x="4993" y="1264"/>
              <a:ext cx="42" cy="73"/>
            </a:xfrm>
            <a:custGeom>
              <a:avLst/>
              <a:gdLst>
                <a:gd name="T0" fmla="*/ 22 w 52"/>
                <a:gd name="T1" fmla="*/ 1 h 85"/>
                <a:gd name="T2" fmla="*/ 6 w 52"/>
                <a:gd name="T3" fmla="*/ 15 h 85"/>
                <a:gd name="T4" fmla="*/ 2 w 52"/>
                <a:gd name="T5" fmla="*/ 46 h 85"/>
                <a:gd name="T6" fmla="*/ 0 w 52"/>
                <a:gd name="T7" fmla="*/ 33 h 85"/>
                <a:gd name="T8" fmla="*/ 4 w 52"/>
                <a:gd name="T9" fmla="*/ 15 h 85"/>
                <a:gd name="T10" fmla="*/ 12 w 52"/>
                <a:gd name="T11" fmla="*/ 3 h 85"/>
                <a:gd name="T12" fmla="*/ 19 w 52"/>
                <a:gd name="T13" fmla="*/ 0 h 8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2" h="85">
                  <a:moveTo>
                    <a:pt x="52" y="1"/>
                  </a:moveTo>
                  <a:cubicBezTo>
                    <a:pt x="37" y="7"/>
                    <a:pt x="24" y="13"/>
                    <a:pt x="15" y="27"/>
                  </a:cubicBezTo>
                  <a:cubicBezTo>
                    <a:pt x="4" y="45"/>
                    <a:pt x="4" y="66"/>
                    <a:pt x="6" y="85"/>
                  </a:cubicBezTo>
                  <a:cubicBezTo>
                    <a:pt x="3" y="77"/>
                    <a:pt x="1" y="69"/>
                    <a:pt x="0" y="61"/>
                  </a:cubicBezTo>
                  <a:cubicBezTo>
                    <a:pt x="0" y="48"/>
                    <a:pt x="4" y="40"/>
                    <a:pt x="10" y="29"/>
                  </a:cubicBezTo>
                  <a:cubicBezTo>
                    <a:pt x="15" y="21"/>
                    <a:pt x="21" y="13"/>
                    <a:pt x="29" y="7"/>
                  </a:cubicBezTo>
                  <a:cubicBezTo>
                    <a:pt x="34" y="4"/>
                    <a:pt x="41" y="2"/>
                    <a:pt x="46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97" name="Freeform 593">
              <a:extLst>
                <a:ext uri="{FF2B5EF4-FFF2-40B4-BE49-F238E27FC236}">
                  <a16:creationId xmlns:a16="http://schemas.microsoft.com/office/drawing/2014/main" id="{3C65D93D-A573-4C87-A94A-1F0A53298149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3" y="1204"/>
              <a:ext cx="107" cy="229"/>
            </a:xfrm>
            <a:custGeom>
              <a:avLst/>
              <a:gdLst>
                <a:gd name="T0" fmla="*/ 58 w 132"/>
                <a:gd name="T1" fmla="*/ 2 h 265"/>
                <a:gd name="T2" fmla="*/ 27 w 132"/>
                <a:gd name="T3" fmla="*/ 12 h 265"/>
                <a:gd name="T4" fmla="*/ 5 w 132"/>
                <a:gd name="T5" fmla="*/ 50 h 265"/>
                <a:gd name="T6" fmla="*/ 6 w 132"/>
                <a:gd name="T7" fmla="*/ 108 h 265"/>
                <a:gd name="T8" fmla="*/ 19 w 132"/>
                <a:gd name="T9" fmla="*/ 134 h 265"/>
                <a:gd name="T10" fmla="*/ 37 w 132"/>
                <a:gd name="T11" fmla="*/ 148 h 265"/>
                <a:gd name="T12" fmla="*/ 9 w 132"/>
                <a:gd name="T13" fmla="*/ 89 h 265"/>
                <a:gd name="T14" fmla="*/ 19 w 132"/>
                <a:gd name="T15" fmla="*/ 38 h 265"/>
                <a:gd name="T16" fmla="*/ 40 w 132"/>
                <a:gd name="T17" fmla="*/ 10 h 265"/>
                <a:gd name="T18" fmla="*/ 55 w 132"/>
                <a:gd name="T19" fmla="*/ 0 h 26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32" h="265">
                  <a:moveTo>
                    <a:pt x="132" y="2"/>
                  </a:moveTo>
                  <a:cubicBezTo>
                    <a:pt x="108" y="2"/>
                    <a:pt x="82" y="8"/>
                    <a:pt x="62" y="21"/>
                  </a:cubicBezTo>
                  <a:cubicBezTo>
                    <a:pt x="36" y="36"/>
                    <a:pt x="21" y="61"/>
                    <a:pt x="12" y="89"/>
                  </a:cubicBezTo>
                  <a:cubicBezTo>
                    <a:pt x="0" y="122"/>
                    <a:pt x="0" y="161"/>
                    <a:pt x="15" y="194"/>
                  </a:cubicBezTo>
                  <a:cubicBezTo>
                    <a:pt x="23" y="211"/>
                    <a:pt x="33" y="227"/>
                    <a:pt x="46" y="240"/>
                  </a:cubicBezTo>
                  <a:cubicBezTo>
                    <a:pt x="58" y="253"/>
                    <a:pt x="70" y="259"/>
                    <a:pt x="86" y="265"/>
                  </a:cubicBezTo>
                  <a:cubicBezTo>
                    <a:pt x="52" y="238"/>
                    <a:pt x="23" y="207"/>
                    <a:pt x="20" y="160"/>
                  </a:cubicBezTo>
                  <a:cubicBezTo>
                    <a:pt x="18" y="129"/>
                    <a:pt x="27" y="94"/>
                    <a:pt x="44" y="68"/>
                  </a:cubicBezTo>
                  <a:cubicBezTo>
                    <a:pt x="57" y="49"/>
                    <a:pt x="74" y="33"/>
                    <a:pt x="91" y="19"/>
                  </a:cubicBezTo>
                  <a:cubicBezTo>
                    <a:pt x="101" y="11"/>
                    <a:pt x="115" y="0"/>
                    <a:pt x="12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98" name="Freeform 594">
              <a:extLst>
                <a:ext uri="{FF2B5EF4-FFF2-40B4-BE49-F238E27FC236}">
                  <a16:creationId xmlns:a16="http://schemas.microsoft.com/office/drawing/2014/main" id="{C5D54B66-3C8D-4DA1-B88F-3CC6EE841FA6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6" y="797"/>
              <a:ext cx="752" cy="924"/>
            </a:xfrm>
            <a:custGeom>
              <a:avLst/>
              <a:gdLst>
                <a:gd name="T0" fmla="*/ 258 w 931"/>
                <a:gd name="T1" fmla="*/ 90 h 1073"/>
                <a:gd name="T2" fmla="*/ 258 w 931"/>
                <a:gd name="T3" fmla="*/ 79 h 1073"/>
                <a:gd name="T4" fmla="*/ 197 w 931"/>
                <a:gd name="T5" fmla="*/ 0 h 1073"/>
                <a:gd name="T6" fmla="*/ 136 w 931"/>
                <a:gd name="T7" fmla="*/ 79 h 1073"/>
                <a:gd name="T8" fmla="*/ 136 w 931"/>
                <a:gd name="T9" fmla="*/ 90 h 1073"/>
                <a:gd name="T10" fmla="*/ 0 w 931"/>
                <a:gd name="T11" fmla="*/ 334 h 1073"/>
                <a:gd name="T12" fmla="*/ 199 w 931"/>
                <a:gd name="T13" fmla="*/ 590 h 1073"/>
                <a:gd name="T14" fmla="*/ 396 w 931"/>
                <a:gd name="T15" fmla="*/ 334 h 1073"/>
                <a:gd name="T16" fmla="*/ 258 w 931"/>
                <a:gd name="T17" fmla="*/ 90 h 107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31" h="1073">
                  <a:moveTo>
                    <a:pt x="607" y="164"/>
                  </a:moveTo>
                  <a:cubicBezTo>
                    <a:pt x="607" y="157"/>
                    <a:pt x="607" y="150"/>
                    <a:pt x="607" y="144"/>
                  </a:cubicBezTo>
                  <a:cubicBezTo>
                    <a:pt x="607" y="65"/>
                    <a:pt x="543" y="0"/>
                    <a:pt x="463" y="0"/>
                  </a:cubicBezTo>
                  <a:cubicBezTo>
                    <a:pt x="384" y="0"/>
                    <a:pt x="320" y="65"/>
                    <a:pt x="320" y="144"/>
                  </a:cubicBezTo>
                  <a:cubicBezTo>
                    <a:pt x="320" y="151"/>
                    <a:pt x="320" y="158"/>
                    <a:pt x="320" y="165"/>
                  </a:cubicBezTo>
                  <a:cubicBezTo>
                    <a:pt x="135" y="226"/>
                    <a:pt x="0" y="401"/>
                    <a:pt x="0" y="607"/>
                  </a:cubicBezTo>
                  <a:cubicBezTo>
                    <a:pt x="0" y="864"/>
                    <a:pt x="209" y="1073"/>
                    <a:pt x="466" y="1073"/>
                  </a:cubicBezTo>
                  <a:cubicBezTo>
                    <a:pt x="723" y="1073"/>
                    <a:pt x="931" y="864"/>
                    <a:pt x="931" y="607"/>
                  </a:cubicBezTo>
                  <a:cubicBezTo>
                    <a:pt x="931" y="399"/>
                    <a:pt x="795" y="223"/>
                    <a:pt x="607" y="164"/>
                  </a:cubicBezTo>
                  <a:close/>
                </a:path>
              </a:pathLst>
            </a:custGeom>
            <a:noFill/>
            <a:ln w="6350" cap="rnd">
              <a:solidFill>
                <a:srgbClr val="494E4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99" name="Freeform 595">
              <a:extLst>
                <a:ext uri="{FF2B5EF4-FFF2-40B4-BE49-F238E27FC236}">
                  <a16:creationId xmlns:a16="http://schemas.microsoft.com/office/drawing/2014/main" id="{B172AD42-E04F-4302-9FF0-59DA22203499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3" y="911"/>
              <a:ext cx="162" cy="25"/>
            </a:xfrm>
            <a:custGeom>
              <a:avLst/>
              <a:gdLst>
                <a:gd name="T0" fmla="*/ 0 w 201"/>
                <a:gd name="T1" fmla="*/ 16 h 29"/>
                <a:gd name="T2" fmla="*/ 85 w 201"/>
                <a:gd name="T3" fmla="*/ 8 h 2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1" h="29">
                  <a:moveTo>
                    <a:pt x="0" y="29"/>
                  </a:moveTo>
                  <a:cubicBezTo>
                    <a:pt x="0" y="29"/>
                    <a:pt x="83" y="0"/>
                    <a:pt x="201" y="14"/>
                  </a:cubicBezTo>
                </a:path>
              </a:pathLst>
            </a:custGeom>
            <a:noFill/>
            <a:ln w="6350" cap="rnd">
              <a:solidFill>
                <a:srgbClr val="494E4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00" name="Freeform 596">
              <a:extLst>
                <a:ext uri="{FF2B5EF4-FFF2-40B4-BE49-F238E27FC236}">
                  <a16:creationId xmlns:a16="http://schemas.microsoft.com/office/drawing/2014/main" id="{CB276CDF-CC08-4F3E-8072-21EEC384CE2E}"/>
                </a:ext>
              </a:extLst>
            </p:cNvPr>
            <p:cNvSpPr>
              <a:spLocks/>
            </p:cNvSpPr>
            <p:nvPr/>
          </p:nvSpPr>
          <p:spPr bwMode="auto">
            <a:xfrm>
              <a:off x="5073" y="1251"/>
              <a:ext cx="65" cy="153"/>
            </a:xfrm>
            <a:custGeom>
              <a:avLst/>
              <a:gdLst>
                <a:gd name="T0" fmla="*/ 2 w 80"/>
                <a:gd name="T1" fmla="*/ 0 h 177"/>
                <a:gd name="T2" fmla="*/ 8 w 80"/>
                <a:gd name="T3" fmla="*/ 7 h 177"/>
                <a:gd name="T4" fmla="*/ 16 w 80"/>
                <a:gd name="T5" fmla="*/ 19 h 177"/>
                <a:gd name="T6" fmla="*/ 20 w 80"/>
                <a:gd name="T7" fmla="*/ 43 h 177"/>
                <a:gd name="T8" fmla="*/ 13 w 80"/>
                <a:gd name="T9" fmla="*/ 69 h 177"/>
                <a:gd name="T10" fmla="*/ 2 w 80"/>
                <a:gd name="T11" fmla="*/ 92 h 177"/>
                <a:gd name="T12" fmla="*/ 5 w 80"/>
                <a:gd name="T13" fmla="*/ 98 h 177"/>
                <a:gd name="T14" fmla="*/ 20 w 80"/>
                <a:gd name="T15" fmla="*/ 86 h 177"/>
                <a:gd name="T16" fmla="*/ 33 w 80"/>
                <a:gd name="T17" fmla="*/ 53 h 177"/>
                <a:gd name="T18" fmla="*/ 12 w 80"/>
                <a:gd name="T19" fmla="*/ 3 h 177"/>
                <a:gd name="T20" fmla="*/ 2 w 80"/>
                <a:gd name="T21" fmla="*/ 0 h 17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80" h="177">
                  <a:moveTo>
                    <a:pt x="2" y="0"/>
                  </a:moveTo>
                  <a:cubicBezTo>
                    <a:pt x="6" y="4"/>
                    <a:pt x="14" y="7"/>
                    <a:pt x="19" y="12"/>
                  </a:cubicBezTo>
                  <a:cubicBezTo>
                    <a:pt x="26" y="18"/>
                    <a:pt x="31" y="25"/>
                    <a:pt x="36" y="33"/>
                  </a:cubicBezTo>
                  <a:cubicBezTo>
                    <a:pt x="44" y="47"/>
                    <a:pt x="48" y="62"/>
                    <a:pt x="47" y="78"/>
                  </a:cubicBezTo>
                  <a:cubicBezTo>
                    <a:pt x="45" y="94"/>
                    <a:pt x="38" y="109"/>
                    <a:pt x="31" y="123"/>
                  </a:cubicBezTo>
                  <a:cubicBezTo>
                    <a:pt x="24" y="139"/>
                    <a:pt x="8" y="151"/>
                    <a:pt x="2" y="167"/>
                  </a:cubicBezTo>
                  <a:cubicBezTo>
                    <a:pt x="0" y="175"/>
                    <a:pt x="3" y="177"/>
                    <a:pt x="10" y="175"/>
                  </a:cubicBezTo>
                  <a:cubicBezTo>
                    <a:pt x="22" y="172"/>
                    <a:pt x="36" y="162"/>
                    <a:pt x="45" y="154"/>
                  </a:cubicBezTo>
                  <a:cubicBezTo>
                    <a:pt x="61" y="136"/>
                    <a:pt x="74" y="119"/>
                    <a:pt x="76" y="95"/>
                  </a:cubicBezTo>
                  <a:cubicBezTo>
                    <a:pt x="80" y="58"/>
                    <a:pt x="64" y="19"/>
                    <a:pt x="27" y="6"/>
                  </a:cubicBezTo>
                  <a:cubicBezTo>
                    <a:pt x="19" y="4"/>
                    <a:pt x="11" y="3"/>
                    <a:pt x="2" y="0"/>
                  </a:cubicBezTo>
                </a:path>
              </a:pathLst>
            </a:custGeom>
            <a:solidFill>
              <a:srgbClr val="8082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01" name="Freeform 597">
              <a:extLst>
                <a:ext uri="{FF2B5EF4-FFF2-40B4-BE49-F238E27FC236}">
                  <a16:creationId xmlns:a16="http://schemas.microsoft.com/office/drawing/2014/main" id="{200F26B4-0519-411B-B726-71C1BDE00549}"/>
                </a:ext>
              </a:extLst>
            </p:cNvPr>
            <p:cNvSpPr>
              <a:spLocks/>
            </p:cNvSpPr>
            <p:nvPr/>
          </p:nvSpPr>
          <p:spPr bwMode="auto">
            <a:xfrm>
              <a:off x="5070" y="1281"/>
              <a:ext cx="22" cy="76"/>
            </a:xfrm>
            <a:custGeom>
              <a:avLst/>
              <a:gdLst>
                <a:gd name="T0" fmla="*/ 2 w 28"/>
                <a:gd name="T1" fmla="*/ 1 h 88"/>
                <a:gd name="T2" fmla="*/ 2 w 28"/>
                <a:gd name="T3" fmla="*/ 0 h 88"/>
                <a:gd name="T4" fmla="*/ 10 w 28"/>
                <a:gd name="T5" fmla="*/ 22 h 88"/>
                <a:gd name="T6" fmla="*/ 8 w 28"/>
                <a:gd name="T7" fmla="*/ 37 h 88"/>
                <a:gd name="T8" fmla="*/ 0 w 28"/>
                <a:gd name="T9" fmla="*/ 47 h 88"/>
                <a:gd name="T10" fmla="*/ 5 w 28"/>
                <a:gd name="T11" fmla="*/ 39 h 88"/>
                <a:gd name="T12" fmla="*/ 9 w 28"/>
                <a:gd name="T13" fmla="*/ 26 h 88"/>
                <a:gd name="T14" fmla="*/ 9 w 28"/>
                <a:gd name="T15" fmla="*/ 10 h 88"/>
                <a:gd name="T16" fmla="*/ 6 w 28"/>
                <a:gd name="T17" fmla="*/ 3 h 88"/>
                <a:gd name="T18" fmla="*/ 4 w 28"/>
                <a:gd name="T19" fmla="*/ 1 h 8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8" h="88">
                  <a:moveTo>
                    <a:pt x="2" y="1"/>
                  </a:moveTo>
                  <a:cubicBezTo>
                    <a:pt x="2" y="0"/>
                    <a:pt x="2" y="0"/>
                    <a:pt x="3" y="0"/>
                  </a:cubicBezTo>
                  <a:cubicBezTo>
                    <a:pt x="21" y="6"/>
                    <a:pt x="28" y="23"/>
                    <a:pt x="28" y="41"/>
                  </a:cubicBezTo>
                  <a:cubicBezTo>
                    <a:pt x="27" y="50"/>
                    <a:pt x="25" y="58"/>
                    <a:pt x="21" y="67"/>
                  </a:cubicBezTo>
                  <a:cubicBezTo>
                    <a:pt x="18" y="75"/>
                    <a:pt x="10" y="88"/>
                    <a:pt x="0" y="85"/>
                  </a:cubicBezTo>
                  <a:cubicBezTo>
                    <a:pt x="1" y="80"/>
                    <a:pt x="8" y="74"/>
                    <a:pt x="11" y="70"/>
                  </a:cubicBezTo>
                  <a:cubicBezTo>
                    <a:pt x="17" y="62"/>
                    <a:pt x="20" y="56"/>
                    <a:pt x="23" y="46"/>
                  </a:cubicBezTo>
                  <a:cubicBezTo>
                    <a:pt x="24" y="37"/>
                    <a:pt x="26" y="27"/>
                    <a:pt x="23" y="18"/>
                  </a:cubicBezTo>
                  <a:cubicBezTo>
                    <a:pt x="21" y="13"/>
                    <a:pt x="19" y="10"/>
                    <a:pt x="16" y="7"/>
                  </a:cubicBezTo>
                  <a:cubicBezTo>
                    <a:pt x="14" y="5"/>
                    <a:pt x="11" y="4"/>
                    <a:pt x="10" y="1"/>
                  </a:cubicBezTo>
                </a:path>
              </a:pathLst>
            </a:custGeom>
            <a:solidFill>
              <a:srgbClr val="8082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02" name="Freeform 598">
              <a:extLst>
                <a:ext uri="{FF2B5EF4-FFF2-40B4-BE49-F238E27FC236}">
                  <a16:creationId xmlns:a16="http://schemas.microsoft.com/office/drawing/2014/main" id="{69195C5A-8A5E-4928-AAEE-88C4A5B9456F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5" y="1309"/>
              <a:ext cx="19" cy="50"/>
            </a:xfrm>
            <a:custGeom>
              <a:avLst/>
              <a:gdLst>
                <a:gd name="T0" fmla="*/ 3 w 24"/>
                <a:gd name="T1" fmla="*/ 0 h 58"/>
                <a:gd name="T2" fmla="*/ 3 w 24"/>
                <a:gd name="T3" fmla="*/ 5 h 58"/>
                <a:gd name="T4" fmla="*/ 4 w 24"/>
                <a:gd name="T5" fmla="*/ 16 h 58"/>
                <a:gd name="T6" fmla="*/ 10 w 24"/>
                <a:gd name="T7" fmla="*/ 32 h 58"/>
                <a:gd name="T8" fmla="*/ 2 w 24"/>
                <a:gd name="T9" fmla="*/ 0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58">
                  <a:moveTo>
                    <a:pt x="7" y="0"/>
                  </a:moveTo>
                  <a:cubicBezTo>
                    <a:pt x="8" y="3"/>
                    <a:pt x="7" y="6"/>
                    <a:pt x="7" y="9"/>
                  </a:cubicBezTo>
                  <a:cubicBezTo>
                    <a:pt x="6" y="17"/>
                    <a:pt x="7" y="23"/>
                    <a:pt x="9" y="30"/>
                  </a:cubicBezTo>
                  <a:cubicBezTo>
                    <a:pt x="12" y="39"/>
                    <a:pt x="17" y="52"/>
                    <a:pt x="24" y="58"/>
                  </a:cubicBezTo>
                  <a:cubicBezTo>
                    <a:pt x="4" y="49"/>
                    <a:pt x="0" y="18"/>
                    <a:pt x="5" y="0"/>
                  </a:cubicBezTo>
                </a:path>
              </a:pathLst>
            </a:custGeom>
            <a:solidFill>
              <a:srgbClr val="8082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03" name="Oval 599">
              <a:extLst>
                <a:ext uri="{FF2B5EF4-FFF2-40B4-BE49-F238E27FC236}">
                  <a16:creationId xmlns:a16="http://schemas.microsoft.com/office/drawing/2014/main" id="{E38FAB3F-22BB-4C9F-8EE1-4357760C8E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94" y="1305"/>
              <a:ext cx="13" cy="1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7604" name="Oval 600">
              <a:extLst>
                <a:ext uri="{FF2B5EF4-FFF2-40B4-BE49-F238E27FC236}">
                  <a16:creationId xmlns:a16="http://schemas.microsoft.com/office/drawing/2014/main" id="{587ABFE0-65DB-470F-BADC-53BF233A12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97" y="1327"/>
              <a:ext cx="11" cy="1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7605" name="Oval 601">
              <a:extLst>
                <a:ext uri="{FF2B5EF4-FFF2-40B4-BE49-F238E27FC236}">
                  <a16:creationId xmlns:a16="http://schemas.microsoft.com/office/drawing/2014/main" id="{923999A7-85D1-4760-9D0E-1C5E10EBD4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8" y="1277"/>
              <a:ext cx="15" cy="1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7606" name="Oval 602">
              <a:extLst>
                <a:ext uri="{FF2B5EF4-FFF2-40B4-BE49-F238E27FC236}">
                  <a16:creationId xmlns:a16="http://schemas.microsoft.com/office/drawing/2014/main" id="{080C12AB-70B8-43E5-BDC3-81F4F0AC4C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6" y="1300"/>
              <a:ext cx="11" cy="1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  <p:grpSp>
        <p:nvGrpSpPr>
          <p:cNvPr id="17433" name="Group 603">
            <a:extLst>
              <a:ext uri="{FF2B5EF4-FFF2-40B4-BE49-F238E27FC236}">
                <a16:creationId xmlns:a16="http://schemas.microsoft.com/office/drawing/2014/main" id="{BD484E65-E1AE-4DE2-8625-564337F21670}"/>
              </a:ext>
            </a:extLst>
          </p:cNvPr>
          <p:cNvGrpSpPr>
            <a:grpSpLocks/>
          </p:cNvGrpSpPr>
          <p:nvPr/>
        </p:nvGrpSpPr>
        <p:grpSpPr bwMode="auto">
          <a:xfrm>
            <a:off x="7896225" y="5183188"/>
            <a:ext cx="228600" cy="279400"/>
            <a:chOff x="4676" y="797"/>
            <a:chExt cx="752" cy="924"/>
          </a:xfrm>
        </p:grpSpPr>
        <p:sp>
          <p:nvSpPr>
            <p:cNvPr id="17561" name="Freeform 604">
              <a:extLst>
                <a:ext uri="{FF2B5EF4-FFF2-40B4-BE49-F238E27FC236}">
                  <a16:creationId xmlns:a16="http://schemas.microsoft.com/office/drawing/2014/main" id="{759780B6-3936-4EF9-938A-FB707FB13F4C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5" y="797"/>
              <a:ext cx="232" cy="248"/>
            </a:xfrm>
            <a:custGeom>
              <a:avLst/>
              <a:gdLst>
                <a:gd name="T0" fmla="*/ 123 w 287"/>
                <a:gd name="T1" fmla="*/ 79 h 288"/>
                <a:gd name="T2" fmla="*/ 61 w 287"/>
                <a:gd name="T3" fmla="*/ 158 h 288"/>
                <a:gd name="T4" fmla="*/ 0 w 287"/>
                <a:gd name="T5" fmla="*/ 79 h 288"/>
                <a:gd name="T6" fmla="*/ 61 w 287"/>
                <a:gd name="T7" fmla="*/ 0 h 288"/>
                <a:gd name="T8" fmla="*/ 123 w 287"/>
                <a:gd name="T9" fmla="*/ 79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7" h="288">
                  <a:moveTo>
                    <a:pt x="287" y="144"/>
                  </a:moveTo>
                  <a:cubicBezTo>
                    <a:pt x="287" y="223"/>
                    <a:pt x="281" y="286"/>
                    <a:pt x="143" y="287"/>
                  </a:cubicBezTo>
                  <a:cubicBezTo>
                    <a:pt x="27" y="288"/>
                    <a:pt x="0" y="223"/>
                    <a:pt x="0" y="144"/>
                  </a:cubicBezTo>
                  <a:cubicBezTo>
                    <a:pt x="0" y="64"/>
                    <a:pt x="64" y="0"/>
                    <a:pt x="143" y="0"/>
                  </a:cubicBezTo>
                  <a:cubicBezTo>
                    <a:pt x="223" y="0"/>
                    <a:pt x="287" y="64"/>
                    <a:pt x="287" y="144"/>
                  </a:cubicBezTo>
                  <a:close/>
                </a:path>
              </a:pathLst>
            </a:custGeom>
            <a:solidFill>
              <a:srgbClr val="F2F1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62" name="Freeform 605">
              <a:extLst>
                <a:ext uri="{FF2B5EF4-FFF2-40B4-BE49-F238E27FC236}">
                  <a16:creationId xmlns:a16="http://schemas.microsoft.com/office/drawing/2014/main" id="{280D06EC-D43E-45A7-8306-D5044F3CD17F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5" y="803"/>
              <a:ext cx="211" cy="153"/>
            </a:xfrm>
            <a:custGeom>
              <a:avLst/>
              <a:gdLst>
                <a:gd name="T0" fmla="*/ 2 w 261"/>
                <a:gd name="T1" fmla="*/ 79 h 178"/>
                <a:gd name="T2" fmla="*/ 57 w 261"/>
                <a:gd name="T3" fmla="*/ 8 h 178"/>
                <a:gd name="T4" fmla="*/ 112 w 261"/>
                <a:gd name="T5" fmla="*/ 63 h 178"/>
                <a:gd name="T6" fmla="*/ 57 w 261"/>
                <a:gd name="T7" fmla="*/ 0 h 178"/>
                <a:gd name="T8" fmla="*/ 0 w 261"/>
                <a:gd name="T9" fmla="*/ 71 h 178"/>
                <a:gd name="T10" fmla="*/ 2 w 261"/>
                <a:gd name="T11" fmla="*/ 97 h 178"/>
                <a:gd name="T12" fmla="*/ 2 w 261"/>
                <a:gd name="T13" fmla="*/ 79 h 17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61" h="178">
                  <a:moveTo>
                    <a:pt x="3" y="145"/>
                  </a:moveTo>
                  <a:cubicBezTo>
                    <a:pt x="3" y="73"/>
                    <a:pt x="61" y="15"/>
                    <a:pt x="134" y="15"/>
                  </a:cubicBezTo>
                  <a:cubicBezTo>
                    <a:pt x="196" y="15"/>
                    <a:pt x="247" y="57"/>
                    <a:pt x="261" y="115"/>
                  </a:cubicBezTo>
                  <a:cubicBezTo>
                    <a:pt x="253" y="50"/>
                    <a:pt x="198" y="0"/>
                    <a:pt x="131" y="0"/>
                  </a:cubicBezTo>
                  <a:cubicBezTo>
                    <a:pt x="59" y="0"/>
                    <a:pt x="0" y="59"/>
                    <a:pt x="0" y="131"/>
                  </a:cubicBezTo>
                  <a:cubicBezTo>
                    <a:pt x="0" y="147"/>
                    <a:pt x="1" y="163"/>
                    <a:pt x="5" y="178"/>
                  </a:cubicBezTo>
                  <a:cubicBezTo>
                    <a:pt x="3" y="167"/>
                    <a:pt x="3" y="157"/>
                    <a:pt x="3" y="14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63" name="Oval 606">
              <a:extLst>
                <a:ext uri="{FF2B5EF4-FFF2-40B4-BE49-F238E27FC236}">
                  <a16:creationId xmlns:a16="http://schemas.microsoft.com/office/drawing/2014/main" id="{88D28227-6247-4F5C-8C58-4817FB470B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77" y="919"/>
              <a:ext cx="751" cy="802"/>
            </a:xfrm>
            <a:prstGeom prst="ellipse">
              <a:avLst/>
            </a:prstGeom>
            <a:solidFill>
              <a:srgbClr val="E7E6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7564" name="Oval 607">
              <a:extLst>
                <a:ext uri="{FF2B5EF4-FFF2-40B4-BE49-F238E27FC236}">
                  <a16:creationId xmlns:a16="http://schemas.microsoft.com/office/drawing/2014/main" id="{122EA629-551C-40DC-832F-B920ABBBE4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01" y="945"/>
              <a:ext cx="701" cy="747"/>
            </a:xfrm>
            <a:prstGeom prst="ellipse">
              <a:avLst/>
            </a:prstGeom>
            <a:solidFill>
              <a:srgbClr val="F2F1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7565" name="Freeform 608">
              <a:extLst>
                <a:ext uri="{FF2B5EF4-FFF2-40B4-BE49-F238E27FC236}">
                  <a16:creationId xmlns:a16="http://schemas.microsoft.com/office/drawing/2014/main" id="{32BCB41B-792B-4680-9795-FCD307978ED5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3" y="945"/>
              <a:ext cx="364" cy="747"/>
            </a:xfrm>
            <a:custGeom>
              <a:avLst/>
              <a:gdLst>
                <a:gd name="T0" fmla="*/ 14 w 450"/>
                <a:gd name="T1" fmla="*/ 239 h 867"/>
                <a:gd name="T2" fmla="*/ 193 w 450"/>
                <a:gd name="T3" fmla="*/ 0 h 867"/>
                <a:gd name="T4" fmla="*/ 186 w 450"/>
                <a:gd name="T5" fmla="*/ 0 h 867"/>
                <a:gd name="T6" fmla="*/ 0 w 450"/>
                <a:gd name="T7" fmla="*/ 239 h 867"/>
                <a:gd name="T8" fmla="*/ 186 w 450"/>
                <a:gd name="T9" fmla="*/ 478 h 867"/>
                <a:gd name="T10" fmla="*/ 193 w 450"/>
                <a:gd name="T11" fmla="*/ 477 h 867"/>
                <a:gd name="T12" fmla="*/ 14 w 450"/>
                <a:gd name="T13" fmla="*/ 239 h 86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50" h="867">
                  <a:moveTo>
                    <a:pt x="32" y="433"/>
                  </a:moveTo>
                  <a:cubicBezTo>
                    <a:pt x="32" y="199"/>
                    <a:pt x="218" y="9"/>
                    <a:pt x="450" y="0"/>
                  </a:cubicBezTo>
                  <a:cubicBezTo>
                    <a:pt x="444" y="0"/>
                    <a:pt x="439" y="0"/>
                    <a:pt x="434" y="0"/>
                  </a:cubicBezTo>
                  <a:cubicBezTo>
                    <a:pt x="194" y="0"/>
                    <a:pt x="0" y="194"/>
                    <a:pt x="0" y="433"/>
                  </a:cubicBezTo>
                  <a:cubicBezTo>
                    <a:pt x="0" y="673"/>
                    <a:pt x="194" y="867"/>
                    <a:pt x="434" y="867"/>
                  </a:cubicBezTo>
                  <a:cubicBezTo>
                    <a:pt x="439" y="867"/>
                    <a:pt x="444" y="866"/>
                    <a:pt x="450" y="866"/>
                  </a:cubicBezTo>
                  <a:cubicBezTo>
                    <a:pt x="218" y="858"/>
                    <a:pt x="32" y="667"/>
                    <a:pt x="32" y="43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66" name="Oval 609">
              <a:extLst>
                <a:ext uri="{FF2B5EF4-FFF2-40B4-BE49-F238E27FC236}">
                  <a16:creationId xmlns:a16="http://schemas.microsoft.com/office/drawing/2014/main" id="{C107C25A-5CA5-422E-9B0F-1ED916D008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9" y="1188"/>
              <a:ext cx="247" cy="264"/>
            </a:xfrm>
            <a:prstGeom prst="ellipse">
              <a:avLst/>
            </a:prstGeom>
            <a:solidFill>
              <a:srgbClr val="CCCC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7567" name="Oval 610">
              <a:extLst>
                <a:ext uri="{FF2B5EF4-FFF2-40B4-BE49-F238E27FC236}">
                  <a16:creationId xmlns:a16="http://schemas.microsoft.com/office/drawing/2014/main" id="{44542EB5-1D00-4259-8418-C50E474C4C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30" y="1188"/>
              <a:ext cx="246" cy="264"/>
            </a:xfrm>
            <a:prstGeom prst="ellipse">
              <a:avLst/>
            </a:prstGeom>
            <a:noFill/>
            <a:ln w="6350" cap="rnd">
              <a:solidFill>
                <a:srgbClr val="494E4E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7568" name="Oval 611">
              <a:extLst>
                <a:ext uri="{FF2B5EF4-FFF2-40B4-BE49-F238E27FC236}">
                  <a16:creationId xmlns:a16="http://schemas.microsoft.com/office/drawing/2014/main" id="{1C2BC9E9-98DB-4B40-8249-56EF8BBBFC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01" y="1265"/>
              <a:ext cx="104" cy="110"/>
            </a:xfrm>
            <a:prstGeom prst="ellipse">
              <a:avLst/>
            </a:prstGeom>
            <a:solidFill>
              <a:srgbClr val="D9D9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7569" name="Oval 612">
              <a:extLst>
                <a:ext uri="{FF2B5EF4-FFF2-40B4-BE49-F238E27FC236}">
                  <a16:creationId xmlns:a16="http://schemas.microsoft.com/office/drawing/2014/main" id="{767AF515-82EF-4825-A9D4-07DA38328D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01" y="1265"/>
              <a:ext cx="104" cy="109"/>
            </a:xfrm>
            <a:prstGeom prst="ellipse">
              <a:avLst/>
            </a:prstGeom>
            <a:noFill/>
            <a:ln w="6350" cap="rnd">
              <a:solidFill>
                <a:srgbClr val="494E4E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7570" name="Freeform 613">
              <a:extLst>
                <a:ext uri="{FF2B5EF4-FFF2-40B4-BE49-F238E27FC236}">
                  <a16:creationId xmlns:a16="http://schemas.microsoft.com/office/drawing/2014/main" id="{0ABD77CC-2C90-4CE9-8625-4E996712651C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8" y="1200"/>
              <a:ext cx="118" cy="241"/>
            </a:xfrm>
            <a:custGeom>
              <a:avLst/>
              <a:gdLst>
                <a:gd name="T0" fmla="*/ 15 w 146"/>
                <a:gd name="T1" fmla="*/ 0 h 280"/>
                <a:gd name="T2" fmla="*/ 37 w 146"/>
                <a:gd name="T3" fmla="*/ 12 h 280"/>
                <a:gd name="T4" fmla="*/ 53 w 146"/>
                <a:gd name="T5" fmla="*/ 29 h 280"/>
                <a:gd name="T6" fmla="*/ 60 w 146"/>
                <a:gd name="T7" fmla="*/ 50 h 280"/>
                <a:gd name="T8" fmla="*/ 57 w 146"/>
                <a:gd name="T9" fmla="*/ 104 h 280"/>
                <a:gd name="T10" fmla="*/ 46 w 146"/>
                <a:gd name="T11" fmla="*/ 130 h 280"/>
                <a:gd name="T12" fmla="*/ 26 w 146"/>
                <a:gd name="T13" fmla="*/ 148 h 280"/>
                <a:gd name="T14" fmla="*/ 5 w 146"/>
                <a:gd name="T15" fmla="*/ 145 h 280"/>
                <a:gd name="T16" fmla="*/ 12 w 146"/>
                <a:gd name="T17" fmla="*/ 123 h 280"/>
                <a:gd name="T18" fmla="*/ 35 w 146"/>
                <a:gd name="T19" fmla="*/ 94 h 280"/>
                <a:gd name="T20" fmla="*/ 39 w 146"/>
                <a:gd name="T21" fmla="*/ 69 h 280"/>
                <a:gd name="T22" fmla="*/ 29 w 146"/>
                <a:gd name="T23" fmla="*/ 48 h 280"/>
                <a:gd name="T24" fmla="*/ 12 w 146"/>
                <a:gd name="T25" fmla="*/ 34 h 280"/>
                <a:gd name="T26" fmla="*/ 4 w 146"/>
                <a:gd name="T27" fmla="*/ 14 h 280"/>
                <a:gd name="T28" fmla="*/ 12 w 146"/>
                <a:gd name="T29" fmla="*/ 1 h 28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46" h="280">
                  <a:moveTo>
                    <a:pt x="33" y="0"/>
                  </a:moveTo>
                  <a:cubicBezTo>
                    <a:pt x="52" y="3"/>
                    <a:pt x="71" y="12"/>
                    <a:pt x="87" y="22"/>
                  </a:cubicBezTo>
                  <a:cubicBezTo>
                    <a:pt x="102" y="30"/>
                    <a:pt x="115" y="38"/>
                    <a:pt x="124" y="52"/>
                  </a:cubicBezTo>
                  <a:cubicBezTo>
                    <a:pt x="132" y="64"/>
                    <a:pt x="138" y="77"/>
                    <a:pt x="141" y="91"/>
                  </a:cubicBezTo>
                  <a:cubicBezTo>
                    <a:pt x="146" y="123"/>
                    <a:pt x="142" y="159"/>
                    <a:pt x="132" y="190"/>
                  </a:cubicBezTo>
                  <a:cubicBezTo>
                    <a:pt x="127" y="205"/>
                    <a:pt x="118" y="225"/>
                    <a:pt x="106" y="236"/>
                  </a:cubicBezTo>
                  <a:cubicBezTo>
                    <a:pt x="93" y="249"/>
                    <a:pt x="78" y="263"/>
                    <a:pt x="60" y="270"/>
                  </a:cubicBezTo>
                  <a:cubicBezTo>
                    <a:pt x="45" y="276"/>
                    <a:pt x="22" y="280"/>
                    <a:pt x="11" y="264"/>
                  </a:cubicBezTo>
                  <a:cubicBezTo>
                    <a:pt x="0" y="249"/>
                    <a:pt x="18" y="233"/>
                    <a:pt x="28" y="224"/>
                  </a:cubicBezTo>
                  <a:cubicBezTo>
                    <a:pt x="47" y="208"/>
                    <a:pt x="67" y="194"/>
                    <a:pt x="80" y="172"/>
                  </a:cubicBezTo>
                  <a:cubicBezTo>
                    <a:pt x="88" y="158"/>
                    <a:pt x="97" y="142"/>
                    <a:pt x="92" y="126"/>
                  </a:cubicBezTo>
                  <a:cubicBezTo>
                    <a:pt x="87" y="112"/>
                    <a:pt x="81" y="97"/>
                    <a:pt x="69" y="88"/>
                  </a:cubicBezTo>
                  <a:cubicBezTo>
                    <a:pt x="56" y="79"/>
                    <a:pt x="41" y="71"/>
                    <a:pt x="29" y="61"/>
                  </a:cubicBezTo>
                  <a:cubicBezTo>
                    <a:pt x="19" y="53"/>
                    <a:pt x="9" y="39"/>
                    <a:pt x="10" y="26"/>
                  </a:cubicBezTo>
                  <a:cubicBezTo>
                    <a:pt x="11" y="16"/>
                    <a:pt x="18" y="4"/>
                    <a:pt x="28" y="1"/>
                  </a:cubicBezTo>
                </a:path>
              </a:pathLst>
            </a:custGeom>
            <a:solidFill>
              <a:srgbClr val="9B9F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71" name="Freeform 614">
              <a:extLst>
                <a:ext uri="{FF2B5EF4-FFF2-40B4-BE49-F238E27FC236}">
                  <a16:creationId xmlns:a16="http://schemas.microsoft.com/office/drawing/2014/main" id="{81D8295C-60DA-48DE-9B24-2EA1A822F7BE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6" y="1268"/>
              <a:ext cx="52" cy="98"/>
            </a:xfrm>
            <a:custGeom>
              <a:avLst/>
              <a:gdLst>
                <a:gd name="T0" fmla="*/ 6 w 64"/>
                <a:gd name="T1" fmla="*/ 3 h 114"/>
                <a:gd name="T2" fmla="*/ 27 w 64"/>
                <a:gd name="T3" fmla="*/ 22 h 114"/>
                <a:gd name="T4" fmla="*/ 14 w 64"/>
                <a:gd name="T5" fmla="*/ 59 h 114"/>
                <a:gd name="T6" fmla="*/ 2 w 64"/>
                <a:gd name="T7" fmla="*/ 57 h 114"/>
                <a:gd name="T8" fmla="*/ 5 w 64"/>
                <a:gd name="T9" fmla="*/ 43 h 114"/>
                <a:gd name="T10" fmla="*/ 6 w 64"/>
                <a:gd name="T11" fmla="*/ 25 h 114"/>
                <a:gd name="T12" fmla="*/ 2 w 64"/>
                <a:gd name="T13" fmla="*/ 13 h 114"/>
                <a:gd name="T14" fmla="*/ 5 w 64"/>
                <a:gd name="T15" fmla="*/ 3 h 11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4" h="114">
                  <a:moveTo>
                    <a:pt x="12" y="7"/>
                  </a:moveTo>
                  <a:cubicBezTo>
                    <a:pt x="33" y="0"/>
                    <a:pt x="57" y="22"/>
                    <a:pt x="60" y="41"/>
                  </a:cubicBezTo>
                  <a:cubicBezTo>
                    <a:pt x="64" y="67"/>
                    <a:pt x="56" y="95"/>
                    <a:pt x="32" y="108"/>
                  </a:cubicBezTo>
                  <a:cubicBezTo>
                    <a:pt x="23" y="112"/>
                    <a:pt x="12" y="114"/>
                    <a:pt x="6" y="104"/>
                  </a:cubicBezTo>
                  <a:cubicBezTo>
                    <a:pt x="0" y="95"/>
                    <a:pt x="8" y="87"/>
                    <a:pt x="11" y="79"/>
                  </a:cubicBezTo>
                  <a:cubicBezTo>
                    <a:pt x="15" y="68"/>
                    <a:pt x="17" y="57"/>
                    <a:pt x="12" y="47"/>
                  </a:cubicBezTo>
                  <a:cubicBezTo>
                    <a:pt x="8" y="39"/>
                    <a:pt x="5" y="33"/>
                    <a:pt x="4" y="24"/>
                  </a:cubicBezTo>
                  <a:cubicBezTo>
                    <a:pt x="4" y="17"/>
                    <a:pt x="4" y="11"/>
                    <a:pt x="11" y="7"/>
                  </a:cubicBezTo>
                </a:path>
              </a:pathLst>
            </a:custGeom>
            <a:solidFill>
              <a:srgbClr val="9B9F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72" name="Freeform 615">
              <a:extLst>
                <a:ext uri="{FF2B5EF4-FFF2-40B4-BE49-F238E27FC236}">
                  <a16:creationId xmlns:a16="http://schemas.microsoft.com/office/drawing/2014/main" id="{96CD9FDB-ADE0-4F01-AF49-1769D15A5B18}"/>
                </a:ext>
              </a:extLst>
            </p:cNvPr>
            <p:cNvSpPr>
              <a:spLocks/>
            </p:cNvSpPr>
            <p:nvPr/>
          </p:nvSpPr>
          <p:spPr bwMode="auto">
            <a:xfrm>
              <a:off x="5001" y="1279"/>
              <a:ext cx="57" cy="51"/>
            </a:xfrm>
            <a:custGeom>
              <a:avLst/>
              <a:gdLst>
                <a:gd name="T0" fmla="*/ 24 w 71"/>
                <a:gd name="T1" fmla="*/ 30 h 59"/>
                <a:gd name="T2" fmla="*/ 22 w 71"/>
                <a:gd name="T3" fmla="*/ 11 h 59"/>
                <a:gd name="T4" fmla="*/ 17 w 71"/>
                <a:gd name="T5" fmla="*/ 2 h 59"/>
                <a:gd name="T6" fmla="*/ 7 w 71"/>
                <a:gd name="T7" fmla="*/ 7 h 59"/>
                <a:gd name="T8" fmla="*/ 9 w 71"/>
                <a:gd name="T9" fmla="*/ 30 h 59"/>
                <a:gd name="T10" fmla="*/ 19 w 71"/>
                <a:gd name="T11" fmla="*/ 30 h 59"/>
                <a:gd name="T12" fmla="*/ 25 w 71"/>
                <a:gd name="T13" fmla="*/ 30 h 5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1" h="59">
                  <a:moveTo>
                    <a:pt x="57" y="56"/>
                  </a:moveTo>
                  <a:cubicBezTo>
                    <a:pt x="71" y="47"/>
                    <a:pt x="58" y="30"/>
                    <a:pt x="53" y="20"/>
                  </a:cubicBezTo>
                  <a:cubicBezTo>
                    <a:pt x="50" y="14"/>
                    <a:pt x="47" y="5"/>
                    <a:pt x="40" y="2"/>
                  </a:cubicBezTo>
                  <a:cubicBezTo>
                    <a:pt x="32" y="0"/>
                    <a:pt x="22" y="5"/>
                    <a:pt x="18" y="12"/>
                  </a:cubicBezTo>
                  <a:cubicBezTo>
                    <a:pt x="11" y="22"/>
                    <a:pt x="0" y="58"/>
                    <a:pt x="23" y="54"/>
                  </a:cubicBezTo>
                  <a:cubicBezTo>
                    <a:pt x="32" y="52"/>
                    <a:pt x="37" y="54"/>
                    <a:pt x="46" y="56"/>
                  </a:cubicBezTo>
                  <a:cubicBezTo>
                    <a:pt x="52" y="57"/>
                    <a:pt x="57" y="59"/>
                    <a:pt x="61" y="5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73" name="Freeform 616">
              <a:extLst>
                <a:ext uri="{FF2B5EF4-FFF2-40B4-BE49-F238E27FC236}">
                  <a16:creationId xmlns:a16="http://schemas.microsoft.com/office/drawing/2014/main" id="{1305B370-A063-4548-933C-6ECA78050959}"/>
                </a:ext>
              </a:extLst>
            </p:cNvPr>
            <p:cNvSpPr>
              <a:spLocks/>
            </p:cNvSpPr>
            <p:nvPr/>
          </p:nvSpPr>
          <p:spPr bwMode="auto">
            <a:xfrm>
              <a:off x="4993" y="1264"/>
              <a:ext cx="42" cy="73"/>
            </a:xfrm>
            <a:custGeom>
              <a:avLst/>
              <a:gdLst>
                <a:gd name="T0" fmla="*/ 22 w 52"/>
                <a:gd name="T1" fmla="*/ 1 h 85"/>
                <a:gd name="T2" fmla="*/ 6 w 52"/>
                <a:gd name="T3" fmla="*/ 15 h 85"/>
                <a:gd name="T4" fmla="*/ 2 w 52"/>
                <a:gd name="T5" fmla="*/ 46 h 85"/>
                <a:gd name="T6" fmla="*/ 0 w 52"/>
                <a:gd name="T7" fmla="*/ 33 h 85"/>
                <a:gd name="T8" fmla="*/ 4 w 52"/>
                <a:gd name="T9" fmla="*/ 15 h 85"/>
                <a:gd name="T10" fmla="*/ 12 w 52"/>
                <a:gd name="T11" fmla="*/ 3 h 85"/>
                <a:gd name="T12" fmla="*/ 19 w 52"/>
                <a:gd name="T13" fmla="*/ 0 h 8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2" h="85">
                  <a:moveTo>
                    <a:pt x="52" y="1"/>
                  </a:moveTo>
                  <a:cubicBezTo>
                    <a:pt x="37" y="7"/>
                    <a:pt x="24" y="13"/>
                    <a:pt x="15" y="27"/>
                  </a:cubicBezTo>
                  <a:cubicBezTo>
                    <a:pt x="4" y="45"/>
                    <a:pt x="4" y="66"/>
                    <a:pt x="6" y="85"/>
                  </a:cubicBezTo>
                  <a:cubicBezTo>
                    <a:pt x="3" y="77"/>
                    <a:pt x="1" y="69"/>
                    <a:pt x="0" y="61"/>
                  </a:cubicBezTo>
                  <a:cubicBezTo>
                    <a:pt x="0" y="48"/>
                    <a:pt x="4" y="40"/>
                    <a:pt x="10" y="29"/>
                  </a:cubicBezTo>
                  <a:cubicBezTo>
                    <a:pt x="15" y="21"/>
                    <a:pt x="21" y="13"/>
                    <a:pt x="29" y="7"/>
                  </a:cubicBezTo>
                  <a:cubicBezTo>
                    <a:pt x="34" y="4"/>
                    <a:pt x="41" y="2"/>
                    <a:pt x="46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74" name="Freeform 617">
              <a:extLst>
                <a:ext uri="{FF2B5EF4-FFF2-40B4-BE49-F238E27FC236}">
                  <a16:creationId xmlns:a16="http://schemas.microsoft.com/office/drawing/2014/main" id="{12584003-9C11-4961-A5CF-2079E83AEBC4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3" y="1204"/>
              <a:ext cx="107" cy="229"/>
            </a:xfrm>
            <a:custGeom>
              <a:avLst/>
              <a:gdLst>
                <a:gd name="T0" fmla="*/ 58 w 132"/>
                <a:gd name="T1" fmla="*/ 2 h 265"/>
                <a:gd name="T2" fmla="*/ 27 w 132"/>
                <a:gd name="T3" fmla="*/ 12 h 265"/>
                <a:gd name="T4" fmla="*/ 5 w 132"/>
                <a:gd name="T5" fmla="*/ 50 h 265"/>
                <a:gd name="T6" fmla="*/ 6 w 132"/>
                <a:gd name="T7" fmla="*/ 108 h 265"/>
                <a:gd name="T8" fmla="*/ 19 w 132"/>
                <a:gd name="T9" fmla="*/ 134 h 265"/>
                <a:gd name="T10" fmla="*/ 37 w 132"/>
                <a:gd name="T11" fmla="*/ 148 h 265"/>
                <a:gd name="T12" fmla="*/ 9 w 132"/>
                <a:gd name="T13" fmla="*/ 89 h 265"/>
                <a:gd name="T14" fmla="*/ 19 w 132"/>
                <a:gd name="T15" fmla="*/ 38 h 265"/>
                <a:gd name="T16" fmla="*/ 40 w 132"/>
                <a:gd name="T17" fmla="*/ 10 h 265"/>
                <a:gd name="T18" fmla="*/ 55 w 132"/>
                <a:gd name="T19" fmla="*/ 0 h 26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32" h="265">
                  <a:moveTo>
                    <a:pt x="132" y="2"/>
                  </a:moveTo>
                  <a:cubicBezTo>
                    <a:pt x="108" y="2"/>
                    <a:pt x="82" y="8"/>
                    <a:pt x="62" y="21"/>
                  </a:cubicBezTo>
                  <a:cubicBezTo>
                    <a:pt x="36" y="36"/>
                    <a:pt x="21" y="61"/>
                    <a:pt x="12" y="89"/>
                  </a:cubicBezTo>
                  <a:cubicBezTo>
                    <a:pt x="0" y="122"/>
                    <a:pt x="0" y="161"/>
                    <a:pt x="15" y="194"/>
                  </a:cubicBezTo>
                  <a:cubicBezTo>
                    <a:pt x="23" y="211"/>
                    <a:pt x="33" y="227"/>
                    <a:pt x="46" y="240"/>
                  </a:cubicBezTo>
                  <a:cubicBezTo>
                    <a:pt x="58" y="253"/>
                    <a:pt x="70" y="259"/>
                    <a:pt x="86" y="265"/>
                  </a:cubicBezTo>
                  <a:cubicBezTo>
                    <a:pt x="52" y="238"/>
                    <a:pt x="23" y="207"/>
                    <a:pt x="20" y="160"/>
                  </a:cubicBezTo>
                  <a:cubicBezTo>
                    <a:pt x="18" y="129"/>
                    <a:pt x="27" y="94"/>
                    <a:pt x="44" y="68"/>
                  </a:cubicBezTo>
                  <a:cubicBezTo>
                    <a:pt x="57" y="49"/>
                    <a:pt x="74" y="33"/>
                    <a:pt x="91" y="19"/>
                  </a:cubicBezTo>
                  <a:cubicBezTo>
                    <a:pt x="101" y="11"/>
                    <a:pt x="115" y="0"/>
                    <a:pt x="12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75" name="Freeform 618">
              <a:extLst>
                <a:ext uri="{FF2B5EF4-FFF2-40B4-BE49-F238E27FC236}">
                  <a16:creationId xmlns:a16="http://schemas.microsoft.com/office/drawing/2014/main" id="{D86836CB-8C3C-49ED-95D6-73A7D4F1E38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6" y="797"/>
              <a:ext cx="752" cy="924"/>
            </a:xfrm>
            <a:custGeom>
              <a:avLst/>
              <a:gdLst>
                <a:gd name="T0" fmla="*/ 258 w 931"/>
                <a:gd name="T1" fmla="*/ 90 h 1073"/>
                <a:gd name="T2" fmla="*/ 258 w 931"/>
                <a:gd name="T3" fmla="*/ 79 h 1073"/>
                <a:gd name="T4" fmla="*/ 197 w 931"/>
                <a:gd name="T5" fmla="*/ 0 h 1073"/>
                <a:gd name="T6" fmla="*/ 136 w 931"/>
                <a:gd name="T7" fmla="*/ 79 h 1073"/>
                <a:gd name="T8" fmla="*/ 136 w 931"/>
                <a:gd name="T9" fmla="*/ 90 h 1073"/>
                <a:gd name="T10" fmla="*/ 0 w 931"/>
                <a:gd name="T11" fmla="*/ 334 h 1073"/>
                <a:gd name="T12" fmla="*/ 199 w 931"/>
                <a:gd name="T13" fmla="*/ 590 h 1073"/>
                <a:gd name="T14" fmla="*/ 396 w 931"/>
                <a:gd name="T15" fmla="*/ 334 h 1073"/>
                <a:gd name="T16" fmla="*/ 258 w 931"/>
                <a:gd name="T17" fmla="*/ 90 h 107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31" h="1073">
                  <a:moveTo>
                    <a:pt x="607" y="164"/>
                  </a:moveTo>
                  <a:cubicBezTo>
                    <a:pt x="607" y="157"/>
                    <a:pt x="607" y="150"/>
                    <a:pt x="607" y="144"/>
                  </a:cubicBezTo>
                  <a:cubicBezTo>
                    <a:pt x="607" y="65"/>
                    <a:pt x="543" y="0"/>
                    <a:pt x="463" y="0"/>
                  </a:cubicBezTo>
                  <a:cubicBezTo>
                    <a:pt x="384" y="0"/>
                    <a:pt x="320" y="65"/>
                    <a:pt x="320" y="144"/>
                  </a:cubicBezTo>
                  <a:cubicBezTo>
                    <a:pt x="320" y="151"/>
                    <a:pt x="320" y="158"/>
                    <a:pt x="320" y="165"/>
                  </a:cubicBezTo>
                  <a:cubicBezTo>
                    <a:pt x="135" y="226"/>
                    <a:pt x="0" y="401"/>
                    <a:pt x="0" y="607"/>
                  </a:cubicBezTo>
                  <a:cubicBezTo>
                    <a:pt x="0" y="864"/>
                    <a:pt x="209" y="1073"/>
                    <a:pt x="466" y="1073"/>
                  </a:cubicBezTo>
                  <a:cubicBezTo>
                    <a:pt x="723" y="1073"/>
                    <a:pt x="931" y="864"/>
                    <a:pt x="931" y="607"/>
                  </a:cubicBezTo>
                  <a:cubicBezTo>
                    <a:pt x="931" y="399"/>
                    <a:pt x="795" y="223"/>
                    <a:pt x="607" y="164"/>
                  </a:cubicBezTo>
                  <a:close/>
                </a:path>
              </a:pathLst>
            </a:custGeom>
            <a:noFill/>
            <a:ln w="6350" cap="rnd">
              <a:solidFill>
                <a:srgbClr val="494E4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76" name="Freeform 619">
              <a:extLst>
                <a:ext uri="{FF2B5EF4-FFF2-40B4-BE49-F238E27FC236}">
                  <a16:creationId xmlns:a16="http://schemas.microsoft.com/office/drawing/2014/main" id="{1178108F-A34C-4802-A0A9-7FCF345E3ED7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3" y="911"/>
              <a:ext cx="162" cy="25"/>
            </a:xfrm>
            <a:custGeom>
              <a:avLst/>
              <a:gdLst>
                <a:gd name="T0" fmla="*/ 0 w 201"/>
                <a:gd name="T1" fmla="*/ 16 h 29"/>
                <a:gd name="T2" fmla="*/ 85 w 201"/>
                <a:gd name="T3" fmla="*/ 8 h 2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1" h="29">
                  <a:moveTo>
                    <a:pt x="0" y="29"/>
                  </a:moveTo>
                  <a:cubicBezTo>
                    <a:pt x="0" y="29"/>
                    <a:pt x="83" y="0"/>
                    <a:pt x="201" y="14"/>
                  </a:cubicBezTo>
                </a:path>
              </a:pathLst>
            </a:custGeom>
            <a:noFill/>
            <a:ln w="6350" cap="rnd">
              <a:solidFill>
                <a:srgbClr val="494E4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77" name="Freeform 620">
              <a:extLst>
                <a:ext uri="{FF2B5EF4-FFF2-40B4-BE49-F238E27FC236}">
                  <a16:creationId xmlns:a16="http://schemas.microsoft.com/office/drawing/2014/main" id="{15916EAF-65DC-43C0-8B3D-8106154FC890}"/>
                </a:ext>
              </a:extLst>
            </p:cNvPr>
            <p:cNvSpPr>
              <a:spLocks/>
            </p:cNvSpPr>
            <p:nvPr/>
          </p:nvSpPr>
          <p:spPr bwMode="auto">
            <a:xfrm>
              <a:off x="5073" y="1251"/>
              <a:ext cx="65" cy="153"/>
            </a:xfrm>
            <a:custGeom>
              <a:avLst/>
              <a:gdLst>
                <a:gd name="T0" fmla="*/ 2 w 80"/>
                <a:gd name="T1" fmla="*/ 0 h 177"/>
                <a:gd name="T2" fmla="*/ 8 w 80"/>
                <a:gd name="T3" fmla="*/ 7 h 177"/>
                <a:gd name="T4" fmla="*/ 16 w 80"/>
                <a:gd name="T5" fmla="*/ 19 h 177"/>
                <a:gd name="T6" fmla="*/ 20 w 80"/>
                <a:gd name="T7" fmla="*/ 43 h 177"/>
                <a:gd name="T8" fmla="*/ 13 w 80"/>
                <a:gd name="T9" fmla="*/ 69 h 177"/>
                <a:gd name="T10" fmla="*/ 2 w 80"/>
                <a:gd name="T11" fmla="*/ 92 h 177"/>
                <a:gd name="T12" fmla="*/ 5 w 80"/>
                <a:gd name="T13" fmla="*/ 98 h 177"/>
                <a:gd name="T14" fmla="*/ 20 w 80"/>
                <a:gd name="T15" fmla="*/ 86 h 177"/>
                <a:gd name="T16" fmla="*/ 33 w 80"/>
                <a:gd name="T17" fmla="*/ 53 h 177"/>
                <a:gd name="T18" fmla="*/ 12 w 80"/>
                <a:gd name="T19" fmla="*/ 3 h 177"/>
                <a:gd name="T20" fmla="*/ 2 w 80"/>
                <a:gd name="T21" fmla="*/ 0 h 17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80" h="177">
                  <a:moveTo>
                    <a:pt x="2" y="0"/>
                  </a:moveTo>
                  <a:cubicBezTo>
                    <a:pt x="6" y="4"/>
                    <a:pt x="14" y="7"/>
                    <a:pt x="19" y="12"/>
                  </a:cubicBezTo>
                  <a:cubicBezTo>
                    <a:pt x="26" y="18"/>
                    <a:pt x="31" y="25"/>
                    <a:pt x="36" y="33"/>
                  </a:cubicBezTo>
                  <a:cubicBezTo>
                    <a:pt x="44" y="47"/>
                    <a:pt x="48" y="62"/>
                    <a:pt x="47" y="78"/>
                  </a:cubicBezTo>
                  <a:cubicBezTo>
                    <a:pt x="45" y="94"/>
                    <a:pt x="38" y="109"/>
                    <a:pt x="31" y="123"/>
                  </a:cubicBezTo>
                  <a:cubicBezTo>
                    <a:pt x="24" y="139"/>
                    <a:pt x="8" y="151"/>
                    <a:pt x="2" y="167"/>
                  </a:cubicBezTo>
                  <a:cubicBezTo>
                    <a:pt x="0" y="175"/>
                    <a:pt x="3" y="177"/>
                    <a:pt x="10" y="175"/>
                  </a:cubicBezTo>
                  <a:cubicBezTo>
                    <a:pt x="22" y="172"/>
                    <a:pt x="36" y="162"/>
                    <a:pt x="45" y="154"/>
                  </a:cubicBezTo>
                  <a:cubicBezTo>
                    <a:pt x="61" y="136"/>
                    <a:pt x="74" y="119"/>
                    <a:pt x="76" y="95"/>
                  </a:cubicBezTo>
                  <a:cubicBezTo>
                    <a:pt x="80" y="58"/>
                    <a:pt x="64" y="19"/>
                    <a:pt x="27" y="6"/>
                  </a:cubicBezTo>
                  <a:cubicBezTo>
                    <a:pt x="19" y="4"/>
                    <a:pt x="11" y="3"/>
                    <a:pt x="2" y="0"/>
                  </a:cubicBezTo>
                </a:path>
              </a:pathLst>
            </a:custGeom>
            <a:solidFill>
              <a:srgbClr val="8082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78" name="Freeform 621">
              <a:extLst>
                <a:ext uri="{FF2B5EF4-FFF2-40B4-BE49-F238E27FC236}">
                  <a16:creationId xmlns:a16="http://schemas.microsoft.com/office/drawing/2014/main" id="{3B1915E1-A2FD-4E70-A57F-D469361676FD}"/>
                </a:ext>
              </a:extLst>
            </p:cNvPr>
            <p:cNvSpPr>
              <a:spLocks/>
            </p:cNvSpPr>
            <p:nvPr/>
          </p:nvSpPr>
          <p:spPr bwMode="auto">
            <a:xfrm>
              <a:off x="5070" y="1281"/>
              <a:ext cx="22" cy="76"/>
            </a:xfrm>
            <a:custGeom>
              <a:avLst/>
              <a:gdLst>
                <a:gd name="T0" fmla="*/ 2 w 28"/>
                <a:gd name="T1" fmla="*/ 1 h 88"/>
                <a:gd name="T2" fmla="*/ 2 w 28"/>
                <a:gd name="T3" fmla="*/ 0 h 88"/>
                <a:gd name="T4" fmla="*/ 10 w 28"/>
                <a:gd name="T5" fmla="*/ 22 h 88"/>
                <a:gd name="T6" fmla="*/ 8 w 28"/>
                <a:gd name="T7" fmla="*/ 37 h 88"/>
                <a:gd name="T8" fmla="*/ 0 w 28"/>
                <a:gd name="T9" fmla="*/ 47 h 88"/>
                <a:gd name="T10" fmla="*/ 5 w 28"/>
                <a:gd name="T11" fmla="*/ 39 h 88"/>
                <a:gd name="T12" fmla="*/ 9 w 28"/>
                <a:gd name="T13" fmla="*/ 26 h 88"/>
                <a:gd name="T14" fmla="*/ 9 w 28"/>
                <a:gd name="T15" fmla="*/ 10 h 88"/>
                <a:gd name="T16" fmla="*/ 6 w 28"/>
                <a:gd name="T17" fmla="*/ 3 h 88"/>
                <a:gd name="T18" fmla="*/ 4 w 28"/>
                <a:gd name="T19" fmla="*/ 1 h 8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8" h="88">
                  <a:moveTo>
                    <a:pt x="2" y="1"/>
                  </a:moveTo>
                  <a:cubicBezTo>
                    <a:pt x="2" y="0"/>
                    <a:pt x="2" y="0"/>
                    <a:pt x="3" y="0"/>
                  </a:cubicBezTo>
                  <a:cubicBezTo>
                    <a:pt x="21" y="6"/>
                    <a:pt x="28" y="23"/>
                    <a:pt x="28" y="41"/>
                  </a:cubicBezTo>
                  <a:cubicBezTo>
                    <a:pt x="27" y="50"/>
                    <a:pt x="25" y="58"/>
                    <a:pt x="21" y="67"/>
                  </a:cubicBezTo>
                  <a:cubicBezTo>
                    <a:pt x="18" y="75"/>
                    <a:pt x="10" y="88"/>
                    <a:pt x="0" y="85"/>
                  </a:cubicBezTo>
                  <a:cubicBezTo>
                    <a:pt x="1" y="80"/>
                    <a:pt x="8" y="74"/>
                    <a:pt x="11" y="70"/>
                  </a:cubicBezTo>
                  <a:cubicBezTo>
                    <a:pt x="17" y="62"/>
                    <a:pt x="20" y="56"/>
                    <a:pt x="23" y="46"/>
                  </a:cubicBezTo>
                  <a:cubicBezTo>
                    <a:pt x="24" y="37"/>
                    <a:pt x="26" y="27"/>
                    <a:pt x="23" y="18"/>
                  </a:cubicBezTo>
                  <a:cubicBezTo>
                    <a:pt x="21" y="13"/>
                    <a:pt x="19" y="10"/>
                    <a:pt x="16" y="7"/>
                  </a:cubicBezTo>
                  <a:cubicBezTo>
                    <a:pt x="14" y="5"/>
                    <a:pt x="11" y="4"/>
                    <a:pt x="10" y="1"/>
                  </a:cubicBezTo>
                </a:path>
              </a:pathLst>
            </a:custGeom>
            <a:solidFill>
              <a:srgbClr val="8082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79" name="Freeform 622">
              <a:extLst>
                <a:ext uri="{FF2B5EF4-FFF2-40B4-BE49-F238E27FC236}">
                  <a16:creationId xmlns:a16="http://schemas.microsoft.com/office/drawing/2014/main" id="{0E639949-3C28-4E69-B8E1-2E27E62DC77D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5" y="1309"/>
              <a:ext cx="19" cy="50"/>
            </a:xfrm>
            <a:custGeom>
              <a:avLst/>
              <a:gdLst>
                <a:gd name="T0" fmla="*/ 3 w 24"/>
                <a:gd name="T1" fmla="*/ 0 h 58"/>
                <a:gd name="T2" fmla="*/ 3 w 24"/>
                <a:gd name="T3" fmla="*/ 5 h 58"/>
                <a:gd name="T4" fmla="*/ 4 w 24"/>
                <a:gd name="T5" fmla="*/ 16 h 58"/>
                <a:gd name="T6" fmla="*/ 10 w 24"/>
                <a:gd name="T7" fmla="*/ 32 h 58"/>
                <a:gd name="T8" fmla="*/ 2 w 24"/>
                <a:gd name="T9" fmla="*/ 0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58">
                  <a:moveTo>
                    <a:pt x="7" y="0"/>
                  </a:moveTo>
                  <a:cubicBezTo>
                    <a:pt x="8" y="3"/>
                    <a:pt x="7" y="6"/>
                    <a:pt x="7" y="9"/>
                  </a:cubicBezTo>
                  <a:cubicBezTo>
                    <a:pt x="6" y="17"/>
                    <a:pt x="7" y="23"/>
                    <a:pt x="9" y="30"/>
                  </a:cubicBezTo>
                  <a:cubicBezTo>
                    <a:pt x="12" y="39"/>
                    <a:pt x="17" y="52"/>
                    <a:pt x="24" y="58"/>
                  </a:cubicBezTo>
                  <a:cubicBezTo>
                    <a:pt x="4" y="49"/>
                    <a:pt x="0" y="18"/>
                    <a:pt x="5" y="0"/>
                  </a:cubicBezTo>
                </a:path>
              </a:pathLst>
            </a:custGeom>
            <a:solidFill>
              <a:srgbClr val="8082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80" name="Oval 623">
              <a:extLst>
                <a:ext uri="{FF2B5EF4-FFF2-40B4-BE49-F238E27FC236}">
                  <a16:creationId xmlns:a16="http://schemas.microsoft.com/office/drawing/2014/main" id="{605E63B3-EE14-4C87-BD20-BB8D48AF2C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94" y="1305"/>
              <a:ext cx="13" cy="1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7581" name="Oval 624">
              <a:extLst>
                <a:ext uri="{FF2B5EF4-FFF2-40B4-BE49-F238E27FC236}">
                  <a16:creationId xmlns:a16="http://schemas.microsoft.com/office/drawing/2014/main" id="{7C03568D-0E8B-4633-AA1F-BE2DBE19AC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97" y="1327"/>
              <a:ext cx="11" cy="1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7582" name="Oval 625">
              <a:extLst>
                <a:ext uri="{FF2B5EF4-FFF2-40B4-BE49-F238E27FC236}">
                  <a16:creationId xmlns:a16="http://schemas.microsoft.com/office/drawing/2014/main" id="{8C1D7F6E-74FB-4901-8B2C-15A3176FAB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8" y="1277"/>
              <a:ext cx="15" cy="1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7583" name="Oval 626">
              <a:extLst>
                <a:ext uri="{FF2B5EF4-FFF2-40B4-BE49-F238E27FC236}">
                  <a16:creationId xmlns:a16="http://schemas.microsoft.com/office/drawing/2014/main" id="{ADD9DD6B-4B83-4D9F-8225-C8AB6BF9E4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6" y="1300"/>
              <a:ext cx="11" cy="1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  <p:grpSp>
        <p:nvGrpSpPr>
          <p:cNvPr id="17434" name="Group 627">
            <a:extLst>
              <a:ext uri="{FF2B5EF4-FFF2-40B4-BE49-F238E27FC236}">
                <a16:creationId xmlns:a16="http://schemas.microsoft.com/office/drawing/2014/main" id="{15CAD580-8F03-4521-BA82-F30C5132E6F5}"/>
              </a:ext>
            </a:extLst>
          </p:cNvPr>
          <p:cNvGrpSpPr>
            <a:grpSpLocks/>
          </p:cNvGrpSpPr>
          <p:nvPr/>
        </p:nvGrpSpPr>
        <p:grpSpPr bwMode="auto">
          <a:xfrm>
            <a:off x="8134350" y="5230813"/>
            <a:ext cx="228600" cy="279400"/>
            <a:chOff x="4676" y="797"/>
            <a:chExt cx="752" cy="924"/>
          </a:xfrm>
        </p:grpSpPr>
        <p:sp>
          <p:nvSpPr>
            <p:cNvPr id="17538" name="Freeform 628">
              <a:extLst>
                <a:ext uri="{FF2B5EF4-FFF2-40B4-BE49-F238E27FC236}">
                  <a16:creationId xmlns:a16="http://schemas.microsoft.com/office/drawing/2014/main" id="{4DD86808-C62A-4D29-A286-C576FB3B9C7C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5" y="797"/>
              <a:ext cx="232" cy="248"/>
            </a:xfrm>
            <a:custGeom>
              <a:avLst/>
              <a:gdLst>
                <a:gd name="T0" fmla="*/ 123 w 287"/>
                <a:gd name="T1" fmla="*/ 79 h 288"/>
                <a:gd name="T2" fmla="*/ 61 w 287"/>
                <a:gd name="T3" fmla="*/ 158 h 288"/>
                <a:gd name="T4" fmla="*/ 0 w 287"/>
                <a:gd name="T5" fmla="*/ 79 h 288"/>
                <a:gd name="T6" fmla="*/ 61 w 287"/>
                <a:gd name="T7" fmla="*/ 0 h 288"/>
                <a:gd name="T8" fmla="*/ 123 w 287"/>
                <a:gd name="T9" fmla="*/ 79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7" h="288">
                  <a:moveTo>
                    <a:pt x="287" y="144"/>
                  </a:moveTo>
                  <a:cubicBezTo>
                    <a:pt x="287" y="223"/>
                    <a:pt x="281" y="286"/>
                    <a:pt x="143" y="287"/>
                  </a:cubicBezTo>
                  <a:cubicBezTo>
                    <a:pt x="27" y="288"/>
                    <a:pt x="0" y="223"/>
                    <a:pt x="0" y="144"/>
                  </a:cubicBezTo>
                  <a:cubicBezTo>
                    <a:pt x="0" y="64"/>
                    <a:pt x="64" y="0"/>
                    <a:pt x="143" y="0"/>
                  </a:cubicBezTo>
                  <a:cubicBezTo>
                    <a:pt x="223" y="0"/>
                    <a:pt x="287" y="64"/>
                    <a:pt x="287" y="144"/>
                  </a:cubicBezTo>
                  <a:close/>
                </a:path>
              </a:pathLst>
            </a:custGeom>
            <a:solidFill>
              <a:srgbClr val="F2F1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39" name="Freeform 629">
              <a:extLst>
                <a:ext uri="{FF2B5EF4-FFF2-40B4-BE49-F238E27FC236}">
                  <a16:creationId xmlns:a16="http://schemas.microsoft.com/office/drawing/2014/main" id="{89B2845B-5E87-48AA-B44C-7745898D1614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5" y="803"/>
              <a:ext cx="211" cy="153"/>
            </a:xfrm>
            <a:custGeom>
              <a:avLst/>
              <a:gdLst>
                <a:gd name="T0" fmla="*/ 2 w 261"/>
                <a:gd name="T1" fmla="*/ 79 h 178"/>
                <a:gd name="T2" fmla="*/ 57 w 261"/>
                <a:gd name="T3" fmla="*/ 8 h 178"/>
                <a:gd name="T4" fmla="*/ 112 w 261"/>
                <a:gd name="T5" fmla="*/ 63 h 178"/>
                <a:gd name="T6" fmla="*/ 57 w 261"/>
                <a:gd name="T7" fmla="*/ 0 h 178"/>
                <a:gd name="T8" fmla="*/ 0 w 261"/>
                <a:gd name="T9" fmla="*/ 71 h 178"/>
                <a:gd name="T10" fmla="*/ 2 w 261"/>
                <a:gd name="T11" fmla="*/ 97 h 178"/>
                <a:gd name="T12" fmla="*/ 2 w 261"/>
                <a:gd name="T13" fmla="*/ 79 h 17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61" h="178">
                  <a:moveTo>
                    <a:pt x="3" y="145"/>
                  </a:moveTo>
                  <a:cubicBezTo>
                    <a:pt x="3" y="73"/>
                    <a:pt x="61" y="15"/>
                    <a:pt x="134" y="15"/>
                  </a:cubicBezTo>
                  <a:cubicBezTo>
                    <a:pt x="196" y="15"/>
                    <a:pt x="247" y="57"/>
                    <a:pt x="261" y="115"/>
                  </a:cubicBezTo>
                  <a:cubicBezTo>
                    <a:pt x="253" y="50"/>
                    <a:pt x="198" y="0"/>
                    <a:pt x="131" y="0"/>
                  </a:cubicBezTo>
                  <a:cubicBezTo>
                    <a:pt x="59" y="0"/>
                    <a:pt x="0" y="59"/>
                    <a:pt x="0" y="131"/>
                  </a:cubicBezTo>
                  <a:cubicBezTo>
                    <a:pt x="0" y="147"/>
                    <a:pt x="1" y="163"/>
                    <a:pt x="5" y="178"/>
                  </a:cubicBezTo>
                  <a:cubicBezTo>
                    <a:pt x="3" y="167"/>
                    <a:pt x="3" y="157"/>
                    <a:pt x="3" y="14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40" name="Oval 630">
              <a:extLst>
                <a:ext uri="{FF2B5EF4-FFF2-40B4-BE49-F238E27FC236}">
                  <a16:creationId xmlns:a16="http://schemas.microsoft.com/office/drawing/2014/main" id="{5E9ED4C3-05B9-4EE4-B1AD-D5D625B8A0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77" y="919"/>
              <a:ext cx="751" cy="802"/>
            </a:xfrm>
            <a:prstGeom prst="ellipse">
              <a:avLst/>
            </a:prstGeom>
            <a:solidFill>
              <a:srgbClr val="E7E6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7541" name="Oval 631">
              <a:extLst>
                <a:ext uri="{FF2B5EF4-FFF2-40B4-BE49-F238E27FC236}">
                  <a16:creationId xmlns:a16="http://schemas.microsoft.com/office/drawing/2014/main" id="{FD95E9C9-7E87-4CBA-B6A8-672C916F26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01" y="945"/>
              <a:ext cx="701" cy="747"/>
            </a:xfrm>
            <a:prstGeom prst="ellipse">
              <a:avLst/>
            </a:prstGeom>
            <a:solidFill>
              <a:srgbClr val="F2F1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7542" name="Freeform 632">
              <a:extLst>
                <a:ext uri="{FF2B5EF4-FFF2-40B4-BE49-F238E27FC236}">
                  <a16:creationId xmlns:a16="http://schemas.microsoft.com/office/drawing/2014/main" id="{429C9F6A-E157-4988-8FBA-E8160723F09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3" y="945"/>
              <a:ext cx="364" cy="747"/>
            </a:xfrm>
            <a:custGeom>
              <a:avLst/>
              <a:gdLst>
                <a:gd name="T0" fmla="*/ 14 w 450"/>
                <a:gd name="T1" fmla="*/ 239 h 867"/>
                <a:gd name="T2" fmla="*/ 193 w 450"/>
                <a:gd name="T3" fmla="*/ 0 h 867"/>
                <a:gd name="T4" fmla="*/ 186 w 450"/>
                <a:gd name="T5" fmla="*/ 0 h 867"/>
                <a:gd name="T6" fmla="*/ 0 w 450"/>
                <a:gd name="T7" fmla="*/ 239 h 867"/>
                <a:gd name="T8" fmla="*/ 186 w 450"/>
                <a:gd name="T9" fmla="*/ 478 h 867"/>
                <a:gd name="T10" fmla="*/ 193 w 450"/>
                <a:gd name="T11" fmla="*/ 477 h 867"/>
                <a:gd name="T12" fmla="*/ 14 w 450"/>
                <a:gd name="T13" fmla="*/ 239 h 86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50" h="867">
                  <a:moveTo>
                    <a:pt x="32" y="433"/>
                  </a:moveTo>
                  <a:cubicBezTo>
                    <a:pt x="32" y="199"/>
                    <a:pt x="218" y="9"/>
                    <a:pt x="450" y="0"/>
                  </a:cubicBezTo>
                  <a:cubicBezTo>
                    <a:pt x="444" y="0"/>
                    <a:pt x="439" y="0"/>
                    <a:pt x="434" y="0"/>
                  </a:cubicBezTo>
                  <a:cubicBezTo>
                    <a:pt x="194" y="0"/>
                    <a:pt x="0" y="194"/>
                    <a:pt x="0" y="433"/>
                  </a:cubicBezTo>
                  <a:cubicBezTo>
                    <a:pt x="0" y="673"/>
                    <a:pt x="194" y="867"/>
                    <a:pt x="434" y="867"/>
                  </a:cubicBezTo>
                  <a:cubicBezTo>
                    <a:pt x="439" y="867"/>
                    <a:pt x="444" y="866"/>
                    <a:pt x="450" y="866"/>
                  </a:cubicBezTo>
                  <a:cubicBezTo>
                    <a:pt x="218" y="858"/>
                    <a:pt x="32" y="667"/>
                    <a:pt x="32" y="43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43" name="Oval 633">
              <a:extLst>
                <a:ext uri="{FF2B5EF4-FFF2-40B4-BE49-F238E27FC236}">
                  <a16:creationId xmlns:a16="http://schemas.microsoft.com/office/drawing/2014/main" id="{B1A0BB1E-1F90-4F07-BD46-B0DC07BEDC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9" y="1188"/>
              <a:ext cx="247" cy="264"/>
            </a:xfrm>
            <a:prstGeom prst="ellipse">
              <a:avLst/>
            </a:prstGeom>
            <a:solidFill>
              <a:srgbClr val="CCCC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7544" name="Oval 634">
              <a:extLst>
                <a:ext uri="{FF2B5EF4-FFF2-40B4-BE49-F238E27FC236}">
                  <a16:creationId xmlns:a16="http://schemas.microsoft.com/office/drawing/2014/main" id="{289A67DC-FC22-401F-A444-32728E530B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30" y="1188"/>
              <a:ext cx="246" cy="264"/>
            </a:xfrm>
            <a:prstGeom prst="ellipse">
              <a:avLst/>
            </a:prstGeom>
            <a:noFill/>
            <a:ln w="6350" cap="rnd">
              <a:solidFill>
                <a:srgbClr val="494E4E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7545" name="Oval 635">
              <a:extLst>
                <a:ext uri="{FF2B5EF4-FFF2-40B4-BE49-F238E27FC236}">
                  <a16:creationId xmlns:a16="http://schemas.microsoft.com/office/drawing/2014/main" id="{A1972862-FFE7-463F-8A98-382967565D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01" y="1265"/>
              <a:ext cx="104" cy="110"/>
            </a:xfrm>
            <a:prstGeom prst="ellipse">
              <a:avLst/>
            </a:prstGeom>
            <a:solidFill>
              <a:srgbClr val="D9D9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7546" name="Oval 636">
              <a:extLst>
                <a:ext uri="{FF2B5EF4-FFF2-40B4-BE49-F238E27FC236}">
                  <a16:creationId xmlns:a16="http://schemas.microsoft.com/office/drawing/2014/main" id="{2A4B7E13-7707-4CDD-944E-E49B9A0FBB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01" y="1265"/>
              <a:ext cx="104" cy="109"/>
            </a:xfrm>
            <a:prstGeom prst="ellipse">
              <a:avLst/>
            </a:prstGeom>
            <a:noFill/>
            <a:ln w="6350" cap="rnd">
              <a:solidFill>
                <a:srgbClr val="494E4E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7547" name="Freeform 637">
              <a:extLst>
                <a:ext uri="{FF2B5EF4-FFF2-40B4-BE49-F238E27FC236}">
                  <a16:creationId xmlns:a16="http://schemas.microsoft.com/office/drawing/2014/main" id="{F36CF530-A43E-4E77-B15D-1A5AC283B146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8" y="1200"/>
              <a:ext cx="118" cy="241"/>
            </a:xfrm>
            <a:custGeom>
              <a:avLst/>
              <a:gdLst>
                <a:gd name="T0" fmla="*/ 15 w 146"/>
                <a:gd name="T1" fmla="*/ 0 h 280"/>
                <a:gd name="T2" fmla="*/ 37 w 146"/>
                <a:gd name="T3" fmla="*/ 12 h 280"/>
                <a:gd name="T4" fmla="*/ 53 w 146"/>
                <a:gd name="T5" fmla="*/ 29 h 280"/>
                <a:gd name="T6" fmla="*/ 60 w 146"/>
                <a:gd name="T7" fmla="*/ 50 h 280"/>
                <a:gd name="T8" fmla="*/ 57 w 146"/>
                <a:gd name="T9" fmla="*/ 104 h 280"/>
                <a:gd name="T10" fmla="*/ 46 w 146"/>
                <a:gd name="T11" fmla="*/ 130 h 280"/>
                <a:gd name="T12" fmla="*/ 26 w 146"/>
                <a:gd name="T13" fmla="*/ 148 h 280"/>
                <a:gd name="T14" fmla="*/ 5 w 146"/>
                <a:gd name="T15" fmla="*/ 145 h 280"/>
                <a:gd name="T16" fmla="*/ 12 w 146"/>
                <a:gd name="T17" fmla="*/ 123 h 280"/>
                <a:gd name="T18" fmla="*/ 35 w 146"/>
                <a:gd name="T19" fmla="*/ 94 h 280"/>
                <a:gd name="T20" fmla="*/ 39 w 146"/>
                <a:gd name="T21" fmla="*/ 69 h 280"/>
                <a:gd name="T22" fmla="*/ 29 w 146"/>
                <a:gd name="T23" fmla="*/ 48 h 280"/>
                <a:gd name="T24" fmla="*/ 12 w 146"/>
                <a:gd name="T25" fmla="*/ 34 h 280"/>
                <a:gd name="T26" fmla="*/ 4 w 146"/>
                <a:gd name="T27" fmla="*/ 14 h 280"/>
                <a:gd name="T28" fmla="*/ 12 w 146"/>
                <a:gd name="T29" fmla="*/ 1 h 28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46" h="280">
                  <a:moveTo>
                    <a:pt x="33" y="0"/>
                  </a:moveTo>
                  <a:cubicBezTo>
                    <a:pt x="52" y="3"/>
                    <a:pt x="71" y="12"/>
                    <a:pt x="87" y="22"/>
                  </a:cubicBezTo>
                  <a:cubicBezTo>
                    <a:pt x="102" y="30"/>
                    <a:pt x="115" y="38"/>
                    <a:pt x="124" y="52"/>
                  </a:cubicBezTo>
                  <a:cubicBezTo>
                    <a:pt x="132" y="64"/>
                    <a:pt x="138" y="77"/>
                    <a:pt x="141" y="91"/>
                  </a:cubicBezTo>
                  <a:cubicBezTo>
                    <a:pt x="146" y="123"/>
                    <a:pt x="142" y="159"/>
                    <a:pt x="132" y="190"/>
                  </a:cubicBezTo>
                  <a:cubicBezTo>
                    <a:pt x="127" y="205"/>
                    <a:pt x="118" y="225"/>
                    <a:pt x="106" y="236"/>
                  </a:cubicBezTo>
                  <a:cubicBezTo>
                    <a:pt x="93" y="249"/>
                    <a:pt x="78" y="263"/>
                    <a:pt x="60" y="270"/>
                  </a:cubicBezTo>
                  <a:cubicBezTo>
                    <a:pt x="45" y="276"/>
                    <a:pt x="22" y="280"/>
                    <a:pt x="11" y="264"/>
                  </a:cubicBezTo>
                  <a:cubicBezTo>
                    <a:pt x="0" y="249"/>
                    <a:pt x="18" y="233"/>
                    <a:pt x="28" y="224"/>
                  </a:cubicBezTo>
                  <a:cubicBezTo>
                    <a:pt x="47" y="208"/>
                    <a:pt x="67" y="194"/>
                    <a:pt x="80" y="172"/>
                  </a:cubicBezTo>
                  <a:cubicBezTo>
                    <a:pt x="88" y="158"/>
                    <a:pt x="97" y="142"/>
                    <a:pt x="92" y="126"/>
                  </a:cubicBezTo>
                  <a:cubicBezTo>
                    <a:pt x="87" y="112"/>
                    <a:pt x="81" y="97"/>
                    <a:pt x="69" y="88"/>
                  </a:cubicBezTo>
                  <a:cubicBezTo>
                    <a:pt x="56" y="79"/>
                    <a:pt x="41" y="71"/>
                    <a:pt x="29" y="61"/>
                  </a:cubicBezTo>
                  <a:cubicBezTo>
                    <a:pt x="19" y="53"/>
                    <a:pt x="9" y="39"/>
                    <a:pt x="10" y="26"/>
                  </a:cubicBezTo>
                  <a:cubicBezTo>
                    <a:pt x="11" y="16"/>
                    <a:pt x="18" y="4"/>
                    <a:pt x="28" y="1"/>
                  </a:cubicBezTo>
                </a:path>
              </a:pathLst>
            </a:custGeom>
            <a:solidFill>
              <a:srgbClr val="9B9F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48" name="Freeform 638">
              <a:extLst>
                <a:ext uri="{FF2B5EF4-FFF2-40B4-BE49-F238E27FC236}">
                  <a16:creationId xmlns:a16="http://schemas.microsoft.com/office/drawing/2014/main" id="{A52F3E65-6FA9-4FD3-ACAF-C1B5F455AC80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6" y="1268"/>
              <a:ext cx="52" cy="98"/>
            </a:xfrm>
            <a:custGeom>
              <a:avLst/>
              <a:gdLst>
                <a:gd name="T0" fmla="*/ 6 w 64"/>
                <a:gd name="T1" fmla="*/ 3 h 114"/>
                <a:gd name="T2" fmla="*/ 27 w 64"/>
                <a:gd name="T3" fmla="*/ 22 h 114"/>
                <a:gd name="T4" fmla="*/ 14 w 64"/>
                <a:gd name="T5" fmla="*/ 59 h 114"/>
                <a:gd name="T6" fmla="*/ 2 w 64"/>
                <a:gd name="T7" fmla="*/ 57 h 114"/>
                <a:gd name="T8" fmla="*/ 5 w 64"/>
                <a:gd name="T9" fmla="*/ 43 h 114"/>
                <a:gd name="T10" fmla="*/ 6 w 64"/>
                <a:gd name="T11" fmla="*/ 25 h 114"/>
                <a:gd name="T12" fmla="*/ 2 w 64"/>
                <a:gd name="T13" fmla="*/ 13 h 114"/>
                <a:gd name="T14" fmla="*/ 5 w 64"/>
                <a:gd name="T15" fmla="*/ 3 h 11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4" h="114">
                  <a:moveTo>
                    <a:pt x="12" y="7"/>
                  </a:moveTo>
                  <a:cubicBezTo>
                    <a:pt x="33" y="0"/>
                    <a:pt x="57" y="22"/>
                    <a:pt x="60" y="41"/>
                  </a:cubicBezTo>
                  <a:cubicBezTo>
                    <a:pt x="64" y="67"/>
                    <a:pt x="56" y="95"/>
                    <a:pt x="32" y="108"/>
                  </a:cubicBezTo>
                  <a:cubicBezTo>
                    <a:pt x="23" y="112"/>
                    <a:pt x="12" y="114"/>
                    <a:pt x="6" y="104"/>
                  </a:cubicBezTo>
                  <a:cubicBezTo>
                    <a:pt x="0" y="95"/>
                    <a:pt x="8" y="87"/>
                    <a:pt x="11" y="79"/>
                  </a:cubicBezTo>
                  <a:cubicBezTo>
                    <a:pt x="15" y="68"/>
                    <a:pt x="17" y="57"/>
                    <a:pt x="12" y="47"/>
                  </a:cubicBezTo>
                  <a:cubicBezTo>
                    <a:pt x="8" y="39"/>
                    <a:pt x="5" y="33"/>
                    <a:pt x="4" y="24"/>
                  </a:cubicBezTo>
                  <a:cubicBezTo>
                    <a:pt x="4" y="17"/>
                    <a:pt x="4" y="11"/>
                    <a:pt x="11" y="7"/>
                  </a:cubicBezTo>
                </a:path>
              </a:pathLst>
            </a:custGeom>
            <a:solidFill>
              <a:srgbClr val="9B9F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49" name="Freeform 639">
              <a:extLst>
                <a:ext uri="{FF2B5EF4-FFF2-40B4-BE49-F238E27FC236}">
                  <a16:creationId xmlns:a16="http://schemas.microsoft.com/office/drawing/2014/main" id="{3BADB380-2E6D-46A9-AAE2-21583143F913}"/>
                </a:ext>
              </a:extLst>
            </p:cNvPr>
            <p:cNvSpPr>
              <a:spLocks/>
            </p:cNvSpPr>
            <p:nvPr/>
          </p:nvSpPr>
          <p:spPr bwMode="auto">
            <a:xfrm>
              <a:off x="5001" y="1279"/>
              <a:ext cx="57" cy="51"/>
            </a:xfrm>
            <a:custGeom>
              <a:avLst/>
              <a:gdLst>
                <a:gd name="T0" fmla="*/ 24 w 71"/>
                <a:gd name="T1" fmla="*/ 30 h 59"/>
                <a:gd name="T2" fmla="*/ 22 w 71"/>
                <a:gd name="T3" fmla="*/ 11 h 59"/>
                <a:gd name="T4" fmla="*/ 17 w 71"/>
                <a:gd name="T5" fmla="*/ 2 h 59"/>
                <a:gd name="T6" fmla="*/ 7 w 71"/>
                <a:gd name="T7" fmla="*/ 7 h 59"/>
                <a:gd name="T8" fmla="*/ 9 w 71"/>
                <a:gd name="T9" fmla="*/ 30 h 59"/>
                <a:gd name="T10" fmla="*/ 19 w 71"/>
                <a:gd name="T11" fmla="*/ 30 h 59"/>
                <a:gd name="T12" fmla="*/ 25 w 71"/>
                <a:gd name="T13" fmla="*/ 30 h 5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1" h="59">
                  <a:moveTo>
                    <a:pt x="57" y="56"/>
                  </a:moveTo>
                  <a:cubicBezTo>
                    <a:pt x="71" y="47"/>
                    <a:pt x="58" y="30"/>
                    <a:pt x="53" y="20"/>
                  </a:cubicBezTo>
                  <a:cubicBezTo>
                    <a:pt x="50" y="14"/>
                    <a:pt x="47" y="5"/>
                    <a:pt x="40" y="2"/>
                  </a:cubicBezTo>
                  <a:cubicBezTo>
                    <a:pt x="32" y="0"/>
                    <a:pt x="22" y="5"/>
                    <a:pt x="18" y="12"/>
                  </a:cubicBezTo>
                  <a:cubicBezTo>
                    <a:pt x="11" y="22"/>
                    <a:pt x="0" y="58"/>
                    <a:pt x="23" y="54"/>
                  </a:cubicBezTo>
                  <a:cubicBezTo>
                    <a:pt x="32" y="52"/>
                    <a:pt x="37" y="54"/>
                    <a:pt x="46" y="56"/>
                  </a:cubicBezTo>
                  <a:cubicBezTo>
                    <a:pt x="52" y="57"/>
                    <a:pt x="57" y="59"/>
                    <a:pt x="61" y="5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50" name="Freeform 640">
              <a:extLst>
                <a:ext uri="{FF2B5EF4-FFF2-40B4-BE49-F238E27FC236}">
                  <a16:creationId xmlns:a16="http://schemas.microsoft.com/office/drawing/2014/main" id="{B14057F8-C1BF-4CAF-BF30-A43F08950373}"/>
                </a:ext>
              </a:extLst>
            </p:cNvPr>
            <p:cNvSpPr>
              <a:spLocks/>
            </p:cNvSpPr>
            <p:nvPr/>
          </p:nvSpPr>
          <p:spPr bwMode="auto">
            <a:xfrm>
              <a:off x="4993" y="1264"/>
              <a:ext cx="42" cy="73"/>
            </a:xfrm>
            <a:custGeom>
              <a:avLst/>
              <a:gdLst>
                <a:gd name="T0" fmla="*/ 22 w 52"/>
                <a:gd name="T1" fmla="*/ 1 h 85"/>
                <a:gd name="T2" fmla="*/ 6 w 52"/>
                <a:gd name="T3" fmla="*/ 15 h 85"/>
                <a:gd name="T4" fmla="*/ 2 w 52"/>
                <a:gd name="T5" fmla="*/ 46 h 85"/>
                <a:gd name="T6" fmla="*/ 0 w 52"/>
                <a:gd name="T7" fmla="*/ 33 h 85"/>
                <a:gd name="T8" fmla="*/ 4 w 52"/>
                <a:gd name="T9" fmla="*/ 15 h 85"/>
                <a:gd name="T10" fmla="*/ 12 w 52"/>
                <a:gd name="T11" fmla="*/ 3 h 85"/>
                <a:gd name="T12" fmla="*/ 19 w 52"/>
                <a:gd name="T13" fmla="*/ 0 h 8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2" h="85">
                  <a:moveTo>
                    <a:pt x="52" y="1"/>
                  </a:moveTo>
                  <a:cubicBezTo>
                    <a:pt x="37" y="7"/>
                    <a:pt x="24" y="13"/>
                    <a:pt x="15" y="27"/>
                  </a:cubicBezTo>
                  <a:cubicBezTo>
                    <a:pt x="4" y="45"/>
                    <a:pt x="4" y="66"/>
                    <a:pt x="6" y="85"/>
                  </a:cubicBezTo>
                  <a:cubicBezTo>
                    <a:pt x="3" y="77"/>
                    <a:pt x="1" y="69"/>
                    <a:pt x="0" y="61"/>
                  </a:cubicBezTo>
                  <a:cubicBezTo>
                    <a:pt x="0" y="48"/>
                    <a:pt x="4" y="40"/>
                    <a:pt x="10" y="29"/>
                  </a:cubicBezTo>
                  <a:cubicBezTo>
                    <a:pt x="15" y="21"/>
                    <a:pt x="21" y="13"/>
                    <a:pt x="29" y="7"/>
                  </a:cubicBezTo>
                  <a:cubicBezTo>
                    <a:pt x="34" y="4"/>
                    <a:pt x="41" y="2"/>
                    <a:pt x="46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51" name="Freeform 641">
              <a:extLst>
                <a:ext uri="{FF2B5EF4-FFF2-40B4-BE49-F238E27FC236}">
                  <a16:creationId xmlns:a16="http://schemas.microsoft.com/office/drawing/2014/main" id="{D15698F4-4AA2-424E-879F-1D7170CF610B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3" y="1204"/>
              <a:ext cx="107" cy="229"/>
            </a:xfrm>
            <a:custGeom>
              <a:avLst/>
              <a:gdLst>
                <a:gd name="T0" fmla="*/ 58 w 132"/>
                <a:gd name="T1" fmla="*/ 2 h 265"/>
                <a:gd name="T2" fmla="*/ 27 w 132"/>
                <a:gd name="T3" fmla="*/ 12 h 265"/>
                <a:gd name="T4" fmla="*/ 5 w 132"/>
                <a:gd name="T5" fmla="*/ 50 h 265"/>
                <a:gd name="T6" fmla="*/ 6 w 132"/>
                <a:gd name="T7" fmla="*/ 108 h 265"/>
                <a:gd name="T8" fmla="*/ 19 w 132"/>
                <a:gd name="T9" fmla="*/ 134 h 265"/>
                <a:gd name="T10" fmla="*/ 37 w 132"/>
                <a:gd name="T11" fmla="*/ 148 h 265"/>
                <a:gd name="T12" fmla="*/ 9 w 132"/>
                <a:gd name="T13" fmla="*/ 89 h 265"/>
                <a:gd name="T14" fmla="*/ 19 w 132"/>
                <a:gd name="T15" fmla="*/ 38 h 265"/>
                <a:gd name="T16" fmla="*/ 40 w 132"/>
                <a:gd name="T17" fmla="*/ 10 h 265"/>
                <a:gd name="T18" fmla="*/ 55 w 132"/>
                <a:gd name="T19" fmla="*/ 0 h 26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32" h="265">
                  <a:moveTo>
                    <a:pt x="132" y="2"/>
                  </a:moveTo>
                  <a:cubicBezTo>
                    <a:pt x="108" y="2"/>
                    <a:pt x="82" y="8"/>
                    <a:pt x="62" y="21"/>
                  </a:cubicBezTo>
                  <a:cubicBezTo>
                    <a:pt x="36" y="36"/>
                    <a:pt x="21" y="61"/>
                    <a:pt x="12" y="89"/>
                  </a:cubicBezTo>
                  <a:cubicBezTo>
                    <a:pt x="0" y="122"/>
                    <a:pt x="0" y="161"/>
                    <a:pt x="15" y="194"/>
                  </a:cubicBezTo>
                  <a:cubicBezTo>
                    <a:pt x="23" y="211"/>
                    <a:pt x="33" y="227"/>
                    <a:pt x="46" y="240"/>
                  </a:cubicBezTo>
                  <a:cubicBezTo>
                    <a:pt x="58" y="253"/>
                    <a:pt x="70" y="259"/>
                    <a:pt x="86" y="265"/>
                  </a:cubicBezTo>
                  <a:cubicBezTo>
                    <a:pt x="52" y="238"/>
                    <a:pt x="23" y="207"/>
                    <a:pt x="20" y="160"/>
                  </a:cubicBezTo>
                  <a:cubicBezTo>
                    <a:pt x="18" y="129"/>
                    <a:pt x="27" y="94"/>
                    <a:pt x="44" y="68"/>
                  </a:cubicBezTo>
                  <a:cubicBezTo>
                    <a:pt x="57" y="49"/>
                    <a:pt x="74" y="33"/>
                    <a:pt x="91" y="19"/>
                  </a:cubicBezTo>
                  <a:cubicBezTo>
                    <a:pt x="101" y="11"/>
                    <a:pt x="115" y="0"/>
                    <a:pt x="12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52" name="Freeform 642">
              <a:extLst>
                <a:ext uri="{FF2B5EF4-FFF2-40B4-BE49-F238E27FC236}">
                  <a16:creationId xmlns:a16="http://schemas.microsoft.com/office/drawing/2014/main" id="{DE5483DC-9132-45B3-92D6-6C0C096B9AE0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6" y="797"/>
              <a:ext cx="752" cy="924"/>
            </a:xfrm>
            <a:custGeom>
              <a:avLst/>
              <a:gdLst>
                <a:gd name="T0" fmla="*/ 258 w 931"/>
                <a:gd name="T1" fmla="*/ 90 h 1073"/>
                <a:gd name="T2" fmla="*/ 258 w 931"/>
                <a:gd name="T3" fmla="*/ 79 h 1073"/>
                <a:gd name="T4" fmla="*/ 197 w 931"/>
                <a:gd name="T5" fmla="*/ 0 h 1073"/>
                <a:gd name="T6" fmla="*/ 136 w 931"/>
                <a:gd name="T7" fmla="*/ 79 h 1073"/>
                <a:gd name="T8" fmla="*/ 136 w 931"/>
                <a:gd name="T9" fmla="*/ 90 h 1073"/>
                <a:gd name="T10" fmla="*/ 0 w 931"/>
                <a:gd name="T11" fmla="*/ 334 h 1073"/>
                <a:gd name="T12" fmla="*/ 199 w 931"/>
                <a:gd name="T13" fmla="*/ 590 h 1073"/>
                <a:gd name="T14" fmla="*/ 396 w 931"/>
                <a:gd name="T15" fmla="*/ 334 h 1073"/>
                <a:gd name="T16" fmla="*/ 258 w 931"/>
                <a:gd name="T17" fmla="*/ 90 h 107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31" h="1073">
                  <a:moveTo>
                    <a:pt x="607" y="164"/>
                  </a:moveTo>
                  <a:cubicBezTo>
                    <a:pt x="607" y="157"/>
                    <a:pt x="607" y="150"/>
                    <a:pt x="607" y="144"/>
                  </a:cubicBezTo>
                  <a:cubicBezTo>
                    <a:pt x="607" y="65"/>
                    <a:pt x="543" y="0"/>
                    <a:pt x="463" y="0"/>
                  </a:cubicBezTo>
                  <a:cubicBezTo>
                    <a:pt x="384" y="0"/>
                    <a:pt x="320" y="65"/>
                    <a:pt x="320" y="144"/>
                  </a:cubicBezTo>
                  <a:cubicBezTo>
                    <a:pt x="320" y="151"/>
                    <a:pt x="320" y="158"/>
                    <a:pt x="320" y="165"/>
                  </a:cubicBezTo>
                  <a:cubicBezTo>
                    <a:pt x="135" y="226"/>
                    <a:pt x="0" y="401"/>
                    <a:pt x="0" y="607"/>
                  </a:cubicBezTo>
                  <a:cubicBezTo>
                    <a:pt x="0" y="864"/>
                    <a:pt x="209" y="1073"/>
                    <a:pt x="466" y="1073"/>
                  </a:cubicBezTo>
                  <a:cubicBezTo>
                    <a:pt x="723" y="1073"/>
                    <a:pt x="931" y="864"/>
                    <a:pt x="931" y="607"/>
                  </a:cubicBezTo>
                  <a:cubicBezTo>
                    <a:pt x="931" y="399"/>
                    <a:pt x="795" y="223"/>
                    <a:pt x="607" y="164"/>
                  </a:cubicBezTo>
                  <a:close/>
                </a:path>
              </a:pathLst>
            </a:custGeom>
            <a:noFill/>
            <a:ln w="6350" cap="rnd">
              <a:solidFill>
                <a:srgbClr val="494E4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53" name="Freeform 643">
              <a:extLst>
                <a:ext uri="{FF2B5EF4-FFF2-40B4-BE49-F238E27FC236}">
                  <a16:creationId xmlns:a16="http://schemas.microsoft.com/office/drawing/2014/main" id="{2D87E7F1-CAE2-4FF9-A2CA-4AAC3E5C68BE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3" y="911"/>
              <a:ext cx="162" cy="25"/>
            </a:xfrm>
            <a:custGeom>
              <a:avLst/>
              <a:gdLst>
                <a:gd name="T0" fmla="*/ 0 w 201"/>
                <a:gd name="T1" fmla="*/ 16 h 29"/>
                <a:gd name="T2" fmla="*/ 85 w 201"/>
                <a:gd name="T3" fmla="*/ 8 h 2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1" h="29">
                  <a:moveTo>
                    <a:pt x="0" y="29"/>
                  </a:moveTo>
                  <a:cubicBezTo>
                    <a:pt x="0" y="29"/>
                    <a:pt x="83" y="0"/>
                    <a:pt x="201" y="14"/>
                  </a:cubicBezTo>
                </a:path>
              </a:pathLst>
            </a:custGeom>
            <a:noFill/>
            <a:ln w="6350" cap="rnd">
              <a:solidFill>
                <a:srgbClr val="494E4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54" name="Freeform 644">
              <a:extLst>
                <a:ext uri="{FF2B5EF4-FFF2-40B4-BE49-F238E27FC236}">
                  <a16:creationId xmlns:a16="http://schemas.microsoft.com/office/drawing/2014/main" id="{9731CEBB-5857-4E20-A004-897247BED5C4}"/>
                </a:ext>
              </a:extLst>
            </p:cNvPr>
            <p:cNvSpPr>
              <a:spLocks/>
            </p:cNvSpPr>
            <p:nvPr/>
          </p:nvSpPr>
          <p:spPr bwMode="auto">
            <a:xfrm>
              <a:off x="5073" y="1251"/>
              <a:ext cx="65" cy="153"/>
            </a:xfrm>
            <a:custGeom>
              <a:avLst/>
              <a:gdLst>
                <a:gd name="T0" fmla="*/ 2 w 80"/>
                <a:gd name="T1" fmla="*/ 0 h 177"/>
                <a:gd name="T2" fmla="*/ 8 w 80"/>
                <a:gd name="T3" fmla="*/ 7 h 177"/>
                <a:gd name="T4" fmla="*/ 16 w 80"/>
                <a:gd name="T5" fmla="*/ 19 h 177"/>
                <a:gd name="T6" fmla="*/ 20 w 80"/>
                <a:gd name="T7" fmla="*/ 43 h 177"/>
                <a:gd name="T8" fmla="*/ 13 w 80"/>
                <a:gd name="T9" fmla="*/ 69 h 177"/>
                <a:gd name="T10" fmla="*/ 2 w 80"/>
                <a:gd name="T11" fmla="*/ 92 h 177"/>
                <a:gd name="T12" fmla="*/ 5 w 80"/>
                <a:gd name="T13" fmla="*/ 98 h 177"/>
                <a:gd name="T14" fmla="*/ 20 w 80"/>
                <a:gd name="T15" fmla="*/ 86 h 177"/>
                <a:gd name="T16" fmla="*/ 33 w 80"/>
                <a:gd name="T17" fmla="*/ 53 h 177"/>
                <a:gd name="T18" fmla="*/ 12 w 80"/>
                <a:gd name="T19" fmla="*/ 3 h 177"/>
                <a:gd name="T20" fmla="*/ 2 w 80"/>
                <a:gd name="T21" fmla="*/ 0 h 17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80" h="177">
                  <a:moveTo>
                    <a:pt x="2" y="0"/>
                  </a:moveTo>
                  <a:cubicBezTo>
                    <a:pt x="6" y="4"/>
                    <a:pt x="14" y="7"/>
                    <a:pt x="19" y="12"/>
                  </a:cubicBezTo>
                  <a:cubicBezTo>
                    <a:pt x="26" y="18"/>
                    <a:pt x="31" y="25"/>
                    <a:pt x="36" y="33"/>
                  </a:cubicBezTo>
                  <a:cubicBezTo>
                    <a:pt x="44" y="47"/>
                    <a:pt x="48" y="62"/>
                    <a:pt x="47" y="78"/>
                  </a:cubicBezTo>
                  <a:cubicBezTo>
                    <a:pt x="45" y="94"/>
                    <a:pt x="38" y="109"/>
                    <a:pt x="31" y="123"/>
                  </a:cubicBezTo>
                  <a:cubicBezTo>
                    <a:pt x="24" y="139"/>
                    <a:pt x="8" y="151"/>
                    <a:pt x="2" y="167"/>
                  </a:cubicBezTo>
                  <a:cubicBezTo>
                    <a:pt x="0" y="175"/>
                    <a:pt x="3" y="177"/>
                    <a:pt x="10" y="175"/>
                  </a:cubicBezTo>
                  <a:cubicBezTo>
                    <a:pt x="22" y="172"/>
                    <a:pt x="36" y="162"/>
                    <a:pt x="45" y="154"/>
                  </a:cubicBezTo>
                  <a:cubicBezTo>
                    <a:pt x="61" y="136"/>
                    <a:pt x="74" y="119"/>
                    <a:pt x="76" y="95"/>
                  </a:cubicBezTo>
                  <a:cubicBezTo>
                    <a:pt x="80" y="58"/>
                    <a:pt x="64" y="19"/>
                    <a:pt x="27" y="6"/>
                  </a:cubicBezTo>
                  <a:cubicBezTo>
                    <a:pt x="19" y="4"/>
                    <a:pt x="11" y="3"/>
                    <a:pt x="2" y="0"/>
                  </a:cubicBezTo>
                </a:path>
              </a:pathLst>
            </a:custGeom>
            <a:solidFill>
              <a:srgbClr val="8082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55" name="Freeform 645">
              <a:extLst>
                <a:ext uri="{FF2B5EF4-FFF2-40B4-BE49-F238E27FC236}">
                  <a16:creationId xmlns:a16="http://schemas.microsoft.com/office/drawing/2014/main" id="{B1639DC7-C6A6-4602-B43A-89E0916491CC}"/>
                </a:ext>
              </a:extLst>
            </p:cNvPr>
            <p:cNvSpPr>
              <a:spLocks/>
            </p:cNvSpPr>
            <p:nvPr/>
          </p:nvSpPr>
          <p:spPr bwMode="auto">
            <a:xfrm>
              <a:off x="5070" y="1281"/>
              <a:ext cx="22" cy="76"/>
            </a:xfrm>
            <a:custGeom>
              <a:avLst/>
              <a:gdLst>
                <a:gd name="T0" fmla="*/ 2 w 28"/>
                <a:gd name="T1" fmla="*/ 1 h 88"/>
                <a:gd name="T2" fmla="*/ 2 w 28"/>
                <a:gd name="T3" fmla="*/ 0 h 88"/>
                <a:gd name="T4" fmla="*/ 10 w 28"/>
                <a:gd name="T5" fmla="*/ 22 h 88"/>
                <a:gd name="T6" fmla="*/ 8 w 28"/>
                <a:gd name="T7" fmla="*/ 37 h 88"/>
                <a:gd name="T8" fmla="*/ 0 w 28"/>
                <a:gd name="T9" fmla="*/ 47 h 88"/>
                <a:gd name="T10" fmla="*/ 5 w 28"/>
                <a:gd name="T11" fmla="*/ 39 h 88"/>
                <a:gd name="T12" fmla="*/ 9 w 28"/>
                <a:gd name="T13" fmla="*/ 26 h 88"/>
                <a:gd name="T14" fmla="*/ 9 w 28"/>
                <a:gd name="T15" fmla="*/ 10 h 88"/>
                <a:gd name="T16" fmla="*/ 6 w 28"/>
                <a:gd name="T17" fmla="*/ 3 h 88"/>
                <a:gd name="T18" fmla="*/ 4 w 28"/>
                <a:gd name="T19" fmla="*/ 1 h 8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8" h="88">
                  <a:moveTo>
                    <a:pt x="2" y="1"/>
                  </a:moveTo>
                  <a:cubicBezTo>
                    <a:pt x="2" y="0"/>
                    <a:pt x="2" y="0"/>
                    <a:pt x="3" y="0"/>
                  </a:cubicBezTo>
                  <a:cubicBezTo>
                    <a:pt x="21" y="6"/>
                    <a:pt x="28" y="23"/>
                    <a:pt x="28" y="41"/>
                  </a:cubicBezTo>
                  <a:cubicBezTo>
                    <a:pt x="27" y="50"/>
                    <a:pt x="25" y="58"/>
                    <a:pt x="21" y="67"/>
                  </a:cubicBezTo>
                  <a:cubicBezTo>
                    <a:pt x="18" y="75"/>
                    <a:pt x="10" y="88"/>
                    <a:pt x="0" y="85"/>
                  </a:cubicBezTo>
                  <a:cubicBezTo>
                    <a:pt x="1" y="80"/>
                    <a:pt x="8" y="74"/>
                    <a:pt x="11" y="70"/>
                  </a:cubicBezTo>
                  <a:cubicBezTo>
                    <a:pt x="17" y="62"/>
                    <a:pt x="20" y="56"/>
                    <a:pt x="23" y="46"/>
                  </a:cubicBezTo>
                  <a:cubicBezTo>
                    <a:pt x="24" y="37"/>
                    <a:pt x="26" y="27"/>
                    <a:pt x="23" y="18"/>
                  </a:cubicBezTo>
                  <a:cubicBezTo>
                    <a:pt x="21" y="13"/>
                    <a:pt x="19" y="10"/>
                    <a:pt x="16" y="7"/>
                  </a:cubicBezTo>
                  <a:cubicBezTo>
                    <a:pt x="14" y="5"/>
                    <a:pt x="11" y="4"/>
                    <a:pt x="10" y="1"/>
                  </a:cubicBezTo>
                </a:path>
              </a:pathLst>
            </a:custGeom>
            <a:solidFill>
              <a:srgbClr val="8082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56" name="Freeform 646">
              <a:extLst>
                <a:ext uri="{FF2B5EF4-FFF2-40B4-BE49-F238E27FC236}">
                  <a16:creationId xmlns:a16="http://schemas.microsoft.com/office/drawing/2014/main" id="{D19165D2-592B-483E-A043-4159349DC440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5" y="1309"/>
              <a:ext cx="19" cy="50"/>
            </a:xfrm>
            <a:custGeom>
              <a:avLst/>
              <a:gdLst>
                <a:gd name="T0" fmla="*/ 3 w 24"/>
                <a:gd name="T1" fmla="*/ 0 h 58"/>
                <a:gd name="T2" fmla="*/ 3 w 24"/>
                <a:gd name="T3" fmla="*/ 5 h 58"/>
                <a:gd name="T4" fmla="*/ 4 w 24"/>
                <a:gd name="T5" fmla="*/ 16 h 58"/>
                <a:gd name="T6" fmla="*/ 10 w 24"/>
                <a:gd name="T7" fmla="*/ 32 h 58"/>
                <a:gd name="T8" fmla="*/ 2 w 24"/>
                <a:gd name="T9" fmla="*/ 0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58">
                  <a:moveTo>
                    <a:pt x="7" y="0"/>
                  </a:moveTo>
                  <a:cubicBezTo>
                    <a:pt x="8" y="3"/>
                    <a:pt x="7" y="6"/>
                    <a:pt x="7" y="9"/>
                  </a:cubicBezTo>
                  <a:cubicBezTo>
                    <a:pt x="6" y="17"/>
                    <a:pt x="7" y="23"/>
                    <a:pt x="9" y="30"/>
                  </a:cubicBezTo>
                  <a:cubicBezTo>
                    <a:pt x="12" y="39"/>
                    <a:pt x="17" y="52"/>
                    <a:pt x="24" y="58"/>
                  </a:cubicBezTo>
                  <a:cubicBezTo>
                    <a:pt x="4" y="49"/>
                    <a:pt x="0" y="18"/>
                    <a:pt x="5" y="0"/>
                  </a:cubicBezTo>
                </a:path>
              </a:pathLst>
            </a:custGeom>
            <a:solidFill>
              <a:srgbClr val="8082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57" name="Oval 647">
              <a:extLst>
                <a:ext uri="{FF2B5EF4-FFF2-40B4-BE49-F238E27FC236}">
                  <a16:creationId xmlns:a16="http://schemas.microsoft.com/office/drawing/2014/main" id="{B7EC7C97-02A1-48D5-823F-79C3866B8A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94" y="1305"/>
              <a:ext cx="13" cy="1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7558" name="Oval 648">
              <a:extLst>
                <a:ext uri="{FF2B5EF4-FFF2-40B4-BE49-F238E27FC236}">
                  <a16:creationId xmlns:a16="http://schemas.microsoft.com/office/drawing/2014/main" id="{FD1E2DD8-68E2-4585-93FF-A4980B841C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97" y="1327"/>
              <a:ext cx="11" cy="1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7559" name="Oval 649">
              <a:extLst>
                <a:ext uri="{FF2B5EF4-FFF2-40B4-BE49-F238E27FC236}">
                  <a16:creationId xmlns:a16="http://schemas.microsoft.com/office/drawing/2014/main" id="{B9F8AC5E-7CD5-409C-8A87-C6A80968A2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8" y="1277"/>
              <a:ext cx="15" cy="1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7560" name="Oval 650">
              <a:extLst>
                <a:ext uri="{FF2B5EF4-FFF2-40B4-BE49-F238E27FC236}">
                  <a16:creationId xmlns:a16="http://schemas.microsoft.com/office/drawing/2014/main" id="{12F151B9-237C-4E86-8C1B-E528FBD5F2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6" y="1300"/>
              <a:ext cx="11" cy="1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  <p:grpSp>
        <p:nvGrpSpPr>
          <p:cNvPr id="17435" name="Group 651">
            <a:extLst>
              <a:ext uri="{FF2B5EF4-FFF2-40B4-BE49-F238E27FC236}">
                <a16:creationId xmlns:a16="http://schemas.microsoft.com/office/drawing/2014/main" id="{C015282D-049F-48A4-9761-5F78A12A7D8D}"/>
              </a:ext>
            </a:extLst>
          </p:cNvPr>
          <p:cNvGrpSpPr>
            <a:grpSpLocks/>
          </p:cNvGrpSpPr>
          <p:nvPr/>
        </p:nvGrpSpPr>
        <p:grpSpPr bwMode="auto">
          <a:xfrm>
            <a:off x="4316413" y="2582863"/>
            <a:ext cx="1519237" cy="1271587"/>
            <a:chOff x="1177" y="910"/>
            <a:chExt cx="3240" cy="2711"/>
          </a:xfrm>
        </p:grpSpPr>
        <p:sp>
          <p:nvSpPr>
            <p:cNvPr id="17456" name="Freeform 652">
              <a:extLst>
                <a:ext uri="{FF2B5EF4-FFF2-40B4-BE49-F238E27FC236}">
                  <a16:creationId xmlns:a16="http://schemas.microsoft.com/office/drawing/2014/main" id="{91C41BDF-45B7-42A8-AD9E-52595CE7AAB9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2" y="943"/>
              <a:ext cx="2883" cy="2234"/>
            </a:xfrm>
            <a:custGeom>
              <a:avLst/>
              <a:gdLst>
                <a:gd name="T0" fmla="*/ 0 w 2883"/>
                <a:gd name="T1" fmla="*/ 1140 h 2234"/>
                <a:gd name="T2" fmla="*/ 1816 w 2883"/>
                <a:gd name="T3" fmla="*/ 0 h 2234"/>
                <a:gd name="T4" fmla="*/ 2883 w 2883"/>
                <a:gd name="T5" fmla="*/ 902 h 2234"/>
                <a:gd name="T6" fmla="*/ 1020 w 2883"/>
                <a:gd name="T7" fmla="*/ 2234 h 2234"/>
                <a:gd name="T8" fmla="*/ 0 w 2883"/>
                <a:gd name="T9" fmla="*/ 1140 h 22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83" h="2234">
                  <a:moveTo>
                    <a:pt x="0" y="1140"/>
                  </a:moveTo>
                  <a:lnTo>
                    <a:pt x="1816" y="0"/>
                  </a:lnTo>
                  <a:lnTo>
                    <a:pt x="2883" y="902"/>
                  </a:lnTo>
                  <a:lnTo>
                    <a:pt x="1020" y="2234"/>
                  </a:lnTo>
                  <a:lnTo>
                    <a:pt x="0" y="1140"/>
                  </a:lnTo>
                  <a:close/>
                </a:path>
              </a:pathLst>
            </a:custGeom>
            <a:solidFill>
              <a:srgbClr val="DFE4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57" name="Freeform 653">
              <a:extLst>
                <a:ext uri="{FF2B5EF4-FFF2-40B4-BE49-F238E27FC236}">
                  <a16:creationId xmlns:a16="http://schemas.microsoft.com/office/drawing/2014/main" id="{F78F77F8-9D1C-4594-AE5E-80CC1C916D5C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2" y="2083"/>
              <a:ext cx="1020" cy="1450"/>
            </a:xfrm>
            <a:custGeom>
              <a:avLst/>
              <a:gdLst>
                <a:gd name="T0" fmla="*/ 0 w 1020"/>
                <a:gd name="T1" fmla="*/ 0 h 1450"/>
                <a:gd name="T2" fmla="*/ 28 w 1020"/>
                <a:gd name="T3" fmla="*/ 406 h 1450"/>
                <a:gd name="T4" fmla="*/ 1020 w 1020"/>
                <a:gd name="T5" fmla="*/ 1450 h 1450"/>
                <a:gd name="T6" fmla="*/ 1020 w 1020"/>
                <a:gd name="T7" fmla="*/ 1094 h 1450"/>
                <a:gd name="T8" fmla="*/ 0 w 1020"/>
                <a:gd name="T9" fmla="*/ 0 h 14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20" h="1450">
                  <a:moveTo>
                    <a:pt x="0" y="0"/>
                  </a:moveTo>
                  <a:lnTo>
                    <a:pt x="28" y="406"/>
                  </a:lnTo>
                  <a:lnTo>
                    <a:pt x="1020" y="1450"/>
                  </a:lnTo>
                  <a:lnTo>
                    <a:pt x="1020" y="109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FCB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58" name="Freeform 654">
              <a:extLst>
                <a:ext uri="{FF2B5EF4-FFF2-40B4-BE49-F238E27FC236}">
                  <a16:creationId xmlns:a16="http://schemas.microsoft.com/office/drawing/2014/main" id="{B20E0943-BDF4-4C6F-B4CB-F899665DD8B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2" y="1845"/>
              <a:ext cx="1863" cy="1688"/>
            </a:xfrm>
            <a:custGeom>
              <a:avLst/>
              <a:gdLst>
                <a:gd name="T0" fmla="*/ 0 w 1863"/>
                <a:gd name="T1" fmla="*/ 1332 h 1688"/>
                <a:gd name="T2" fmla="*/ 0 w 1863"/>
                <a:gd name="T3" fmla="*/ 1688 h 1688"/>
                <a:gd name="T4" fmla="*/ 1863 w 1863"/>
                <a:gd name="T5" fmla="*/ 324 h 1688"/>
                <a:gd name="T6" fmla="*/ 1863 w 1863"/>
                <a:gd name="T7" fmla="*/ 0 h 1688"/>
                <a:gd name="T8" fmla="*/ 0 w 1863"/>
                <a:gd name="T9" fmla="*/ 1332 h 16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63" h="1688">
                  <a:moveTo>
                    <a:pt x="0" y="1332"/>
                  </a:moveTo>
                  <a:lnTo>
                    <a:pt x="0" y="1688"/>
                  </a:lnTo>
                  <a:lnTo>
                    <a:pt x="1863" y="324"/>
                  </a:lnTo>
                  <a:lnTo>
                    <a:pt x="1863" y="0"/>
                  </a:lnTo>
                  <a:lnTo>
                    <a:pt x="0" y="1332"/>
                  </a:lnTo>
                  <a:close/>
                </a:path>
              </a:pathLst>
            </a:custGeom>
            <a:solidFill>
              <a:srgbClr val="DEE5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59" name="Freeform 655">
              <a:extLst>
                <a:ext uri="{FF2B5EF4-FFF2-40B4-BE49-F238E27FC236}">
                  <a16:creationId xmlns:a16="http://schemas.microsoft.com/office/drawing/2014/main" id="{30E935B5-E101-4C46-A8B2-3C29A6EF6AF6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4" y="943"/>
              <a:ext cx="2883" cy="2232"/>
            </a:xfrm>
            <a:custGeom>
              <a:avLst/>
              <a:gdLst>
                <a:gd name="T0" fmla="*/ 0 w 2883"/>
                <a:gd name="T1" fmla="*/ 1138 h 2232"/>
                <a:gd name="T2" fmla="*/ 1816 w 2883"/>
                <a:gd name="T3" fmla="*/ 0 h 2232"/>
                <a:gd name="T4" fmla="*/ 2883 w 2883"/>
                <a:gd name="T5" fmla="*/ 902 h 2232"/>
                <a:gd name="T6" fmla="*/ 1018 w 2883"/>
                <a:gd name="T7" fmla="*/ 2232 h 2232"/>
                <a:gd name="T8" fmla="*/ 0 w 2883"/>
                <a:gd name="T9" fmla="*/ 1138 h 22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83" h="2232">
                  <a:moveTo>
                    <a:pt x="0" y="1138"/>
                  </a:moveTo>
                  <a:lnTo>
                    <a:pt x="1816" y="0"/>
                  </a:lnTo>
                  <a:lnTo>
                    <a:pt x="2883" y="902"/>
                  </a:lnTo>
                  <a:lnTo>
                    <a:pt x="1018" y="2232"/>
                  </a:lnTo>
                  <a:lnTo>
                    <a:pt x="0" y="1138"/>
                  </a:lnTo>
                  <a:close/>
                </a:path>
              </a:pathLst>
            </a:custGeom>
            <a:noFill/>
            <a:ln w="14288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60" name="Freeform 656">
              <a:extLst>
                <a:ext uri="{FF2B5EF4-FFF2-40B4-BE49-F238E27FC236}">
                  <a16:creationId xmlns:a16="http://schemas.microsoft.com/office/drawing/2014/main" id="{72F5C28D-F5E3-4FD9-9F4B-652D60283FB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2" y="1845"/>
              <a:ext cx="1865" cy="1685"/>
            </a:xfrm>
            <a:custGeom>
              <a:avLst/>
              <a:gdLst>
                <a:gd name="T0" fmla="*/ 0 w 1865"/>
                <a:gd name="T1" fmla="*/ 1330 h 1685"/>
                <a:gd name="T2" fmla="*/ 2 w 1865"/>
                <a:gd name="T3" fmla="*/ 1685 h 1685"/>
                <a:gd name="T4" fmla="*/ 1865 w 1865"/>
                <a:gd name="T5" fmla="*/ 321 h 1685"/>
                <a:gd name="T6" fmla="*/ 1865 w 1865"/>
                <a:gd name="T7" fmla="*/ 0 h 1685"/>
                <a:gd name="T8" fmla="*/ 0 w 1865"/>
                <a:gd name="T9" fmla="*/ 1330 h 168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65" h="1685">
                  <a:moveTo>
                    <a:pt x="0" y="1330"/>
                  </a:moveTo>
                  <a:lnTo>
                    <a:pt x="2" y="1685"/>
                  </a:lnTo>
                  <a:lnTo>
                    <a:pt x="1865" y="321"/>
                  </a:lnTo>
                  <a:lnTo>
                    <a:pt x="1865" y="0"/>
                  </a:lnTo>
                  <a:lnTo>
                    <a:pt x="0" y="1330"/>
                  </a:lnTo>
                  <a:close/>
                </a:path>
              </a:pathLst>
            </a:custGeom>
            <a:noFill/>
            <a:ln w="14288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61" name="Freeform 657">
              <a:extLst>
                <a:ext uri="{FF2B5EF4-FFF2-40B4-BE49-F238E27FC236}">
                  <a16:creationId xmlns:a16="http://schemas.microsoft.com/office/drawing/2014/main" id="{B2A4F3FE-42C2-401B-B507-D5B6C54314D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5" y="1744"/>
              <a:ext cx="1437" cy="1202"/>
            </a:xfrm>
            <a:custGeom>
              <a:avLst/>
              <a:gdLst>
                <a:gd name="T0" fmla="*/ 0 w 1437"/>
                <a:gd name="T1" fmla="*/ 388 h 1202"/>
                <a:gd name="T2" fmla="*/ 621 w 1437"/>
                <a:gd name="T3" fmla="*/ 0 h 1202"/>
                <a:gd name="T4" fmla="*/ 1437 w 1437"/>
                <a:gd name="T5" fmla="*/ 752 h 1202"/>
                <a:gd name="T6" fmla="*/ 805 w 1437"/>
                <a:gd name="T7" fmla="*/ 1202 h 1202"/>
                <a:gd name="T8" fmla="*/ 0 w 1437"/>
                <a:gd name="T9" fmla="*/ 388 h 12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37" h="1202">
                  <a:moveTo>
                    <a:pt x="0" y="388"/>
                  </a:moveTo>
                  <a:lnTo>
                    <a:pt x="621" y="0"/>
                  </a:lnTo>
                  <a:lnTo>
                    <a:pt x="1437" y="752"/>
                  </a:lnTo>
                  <a:lnTo>
                    <a:pt x="805" y="1202"/>
                  </a:lnTo>
                  <a:lnTo>
                    <a:pt x="0" y="388"/>
                  </a:lnTo>
                  <a:close/>
                </a:path>
              </a:pathLst>
            </a:custGeom>
            <a:solidFill>
              <a:srgbClr val="EFF2CC"/>
            </a:solidFill>
            <a:ln w="6350" cap="flat">
              <a:solidFill>
                <a:srgbClr val="343434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462" name="Freeform 658">
              <a:extLst>
                <a:ext uri="{FF2B5EF4-FFF2-40B4-BE49-F238E27FC236}">
                  <a16:creationId xmlns:a16="http://schemas.microsoft.com/office/drawing/2014/main" id="{52FE5EB5-E624-4293-BD9E-986A39DD275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4" y="1781"/>
              <a:ext cx="794" cy="729"/>
            </a:xfrm>
            <a:custGeom>
              <a:avLst/>
              <a:gdLst>
                <a:gd name="T0" fmla="*/ 76 w 794"/>
                <a:gd name="T1" fmla="*/ 0 h 729"/>
                <a:gd name="T2" fmla="*/ 794 w 794"/>
                <a:gd name="T3" fmla="*/ 667 h 729"/>
                <a:gd name="T4" fmla="*/ 712 w 794"/>
                <a:gd name="T5" fmla="*/ 729 h 729"/>
                <a:gd name="T6" fmla="*/ 0 w 794"/>
                <a:gd name="T7" fmla="*/ 46 h 729"/>
                <a:gd name="T8" fmla="*/ 76 w 794"/>
                <a:gd name="T9" fmla="*/ 0 h 7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94" h="729">
                  <a:moveTo>
                    <a:pt x="76" y="0"/>
                  </a:moveTo>
                  <a:lnTo>
                    <a:pt x="794" y="667"/>
                  </a:lnTo>
                  <a:lnTo>
                    <a:pt x="712" y="729"/>
                  </a:lnTo>
                  <a:lnTo>
                    <a:pt x="0" y="46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63" name="Line 659">
              <a:extLst>
                <a:ext uri="{FF2B5EF4-FFF2-40B4-BE49-F238E27FC236}">
                  <a16:creationId xmlns:a16="http://schemas.microsoft.com/office/drawing/2014/main" id="{4E7D6516-0148-4D58-970A-8F06ECCF092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508" y="1658"/>
              <a:ext cx="823" cy="753"/>
            </a:xfrm>
            <a:prstGeom prst="line">
              <a:avLst/>
            </a:prstGeom>
            <a:noFill/>
            <a:ln w="41275" cap="rnd">
              <a:solidFill>
                <a:srgbClr val="9CAA49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64" name="Freeform 660">
              <a:extLst>
                <a:ext uri="{FF2B5EF4-FFF2-40B4-BE49-F238E27FC236}">
                  <a16:creationId xmlns:a16="http://schemas.microsoft.com/office/drawing/2014/main" id="{89F53C47-4027-461D-B31C-138BF4454B6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6" y="1107"/>
              <a:ext cx="1220" cy="902"/>
            </a:xfrm>
            <a:custGeom>
              <a:avLst/>
              <a:gdLst>
                <a:gd name="T0" fmla="*/ 0 w 1220"/>
                <a:gd name="T1" fmla="*/ 466 h 902"/>
                <a:gd name="T2" fmla="*/ 729 w 1220"/>
                <a:gd name="T3" fmla="*/ 0 h 902"/>
                <a:gd name="T4" fmla="*/ 1220 w 1220"/>
                <a:gd name="T5" fmla="*/ 415 h 902"/>
                <a:gd name="T6" fmla="*/ 491 w 1220"/>
                <a:gd name="T7" fmla="*/ 902 h 902"/>
                <a:gd name="T8" fmla="*/ 0 w 1220"/>
                <a:gd name="T9" fmla="*/ 466 h 9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20" h="902">
                  <a:moveTo>
                    <a:pt x="0" y="466"/>
                  </a:moveTo>
                  <a:lnTo>
                    <a:pt x="729" y="0"/>
                  </a:lnTo>
                  <a:lnTo>
                    <a:pt x="1220" y="415"/>
                  </a:lnTo>
                  <a:lnTo>
                    <a:pt x="491" y="902"/>
                  </a:lnTo>
                  <a:lnTo>
                    <a:pt x="0" y="466"/>
                  </a:lnTo>
                  <a:close/>
                </a:path>
              </a:pathLst>
            </a:custGeom>
            <a:solidFill>
              <a:srgbClr val="D9D8D4"/>
            </a:solidFill>
            <a:ln w="26988" cap="rnd">
              <a:solidFill>
                <a:srgbClr val="343434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465" name="Freeform 661">
              <a:extLst>
                <a:ext uri="{FF2B5EF4-FFF2-40B4-BE49-F238E27FC236}">
                  <a16:creationId xmlns:a16="http://schemas.microsoft.com/office/drawing/2014/main" id="{F8731057-9AD7-47C2-8D62-3268FF264050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1" y="1649"/>
              <a:ext cx="957" cy="686"/>
            </a:xfrm>
            <a:custGeom>
              <a:avLst/>
              <a:gdLst>
                <a:gd name="T0" fmla="*/ 204 w 957"/>
                <a:gd name="T1" fmla="*/ 686 h 686"/>
                <a:gd name="T2" fmla="*/ 957 w 957"/>
                <a:gd name="T3" fmla="*/ 164 h 686"/>
                <a:gd name="T4" fmla="*/ 756 w 957"/>
                <a:gd name="T5" fmla="*/ 0 h 686"/>
                <a:gd name="T6" fmla="*/ 0 w 957"/>
                <a:gd name="T7" fmla="*/ 506 h 686"/>
                <a:gd name="T8" fmla="*/ 204 w 957"/>
                <a:gd name="T9" fmla="*/ 686 h 6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7" h="686">
                  <a:moveTo>
                    <a:pt x="204" y="686"/>
                  </a:moveTo>
                  <a:lnTo>
                    <a:pt x="957" y="164"/>
                  </a:lnTo>
                  <a:lnTo>
                    <a:pt x="756" y="0"/>
                  </a:lnTo>
                  <a:lnTo>
                    <a:pt x="0" y="506"/>
                  </a:lnTo>
                  <a:lnTo>
                    <a:pt x="204" y="686"/>
                  </a:lnTo>
                  <a:close/>
                </a:path>
              </a:pathLst>
            </a:custGeom>
            <a:solidFill>
              <a:srgbClr val="EEF0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66" name="Freeform 662">
              <a:extLst>
                <a:ext uri="{FF2B5EF4-FFF2-40B4-BE49-F238E27FC236}">
                  <a16:creationId xmlns:a16="http://schemas.microsoft.com/office/drawing/2014/main" id="{F94BF2B6-37CB-438D-A46B-6242621ACBB9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2" y="2095"/>
              <a:ext cx="139" cy="99"/>
            </a:xfrm>
            <a:custGeom>
              <a:avLst/>
              <a:gdLst>
                <a:gd name="T0" fmla="*/ 0 w 139"/>
                <a:gd name="T1" fmla="*/ 69 h 99"/>
                <a:gd name="T2" fmla="*/ 35 w 139"/>
                <a:gd name="T3" fmla="*/ 99 h 99"/>
                <a:gd name="T4" fmla="*/ 139 w 139"/>
                <a:gd name="T5" fmla="*/ 32 h 99"/>
                <a:gd name="T6" fmla="*/ 106 w 139"/>
                <a:gd name="T7" fmla="*/ 0 h 99"/>
                <a:gd name="T8" fmla="*/ 0 w 139"/>
                <a:gd name="T9" fmla="*/ 69 h 9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9" h="99">
                  <a:moveTo>
                    <a:pt x="0" y="69"/>
                  </a:moveTo>
                  <a:lnTo>
                    <a:pt x="35" y="99"/>
                  </a:lnTo>
                  <a:lnTo>
                    <a:pt x="139" y="32"/>
                  </a:lnTo>
                  <a:lnTo>
                    <a:pt x="106" y="0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D01B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67" name="Freeform 663">
              <a:extLst>
                <a:ext uri="{FF2B5EF4-FFF2-40B4-BE49-F238E27FC236}">
                  <a16:creationId xmlns:a16="http://schemas.microsoft.com/office/drawing/2014/main" id="{64F64822-2161-4240-9283-E474CD90BEFB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8" y="2166"/>
              <a:ext cx="136" cy="97"/>
            </a:xfrm>
            <a:custGeom>
              <a:avLst/>
              <a:gdLst>
                <a:gd name="T0" fmla="*/ 0 w 136"/>
                <a:gd name="T1" fmla="*/ 67 h 97"/>
                <a:gd name="T2" fmla="*/ 35 w 136"/>
                <a:gd name="T3" fmla="*/ 97 h 97"/>
                <a:gd name="T4" fmla="*/ 136 w 136"/>
                <a:gd name="T5" fmla="*/ 30 h 97"/>
                <a:gd name="T6" fmla="*/ 106 w 136"/>
                <a:gd name="T7" fmla="*/ 0 h 97"/>
                <a:gd name="T8" fmla="*/ 0 w 136"/>
                <a:gd name="T9" fmla="*/ 67 h 9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" h="97">
                  <a:moveTo>
                    <a:pt x="0" y="67"/>
                  </a:moveTo>
                  <a:lnTo>
                    <a:pt x="35" y="97"/>
                  </a:lnTo>
                  <a:lnTo>
                    <a:pt x="136" y="30"/>
                  </a:lnTo>
                  <a:lnTo>
                    <a:pt x="106" y="0"/>
                  </a:lnTo>
                  <a:lnTo>
                    <a:pt x="0" y="67"/>
                  </a:lnTo>
                  <a:close/>
                </a:path>
              </a:pathLst>
            </a:custGeom>
            <a:solidFill>
              <a:srgbClr val="D01B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68" name="Freeform 664">
              <a:extLst>
                <a:ext uri="{FF2B5EF4-FFF2-40B4-BE49-F238E27FC236}">
                  <a16:creationId xmlns:a16="http://schemas.microsoft.com/office/drawing/2014/main" id="{E262EE53-959A-461E-8C71-7F6202B55ECE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7" y="1958"/>
              <a:ext cx="138" cy="97"/>
            </a:xfrm>
            <a:custGeom>
              <a:avLst/>
              <a:gdLst>
                <a:gd name="T0" fmla="*/ 0 w 138"/>
                <a:gd name="T1" fmla="*/ 67 h 97"/>
                <a:gd name="T2" fmla="*/ 35 w 138"/>
                <a:gd name="T3" fmla="*/ 97 h 97"/>
                <a:gd name="T4" fmla="*/ 138 w 138"/>
                <a:gd name="T5" fmla="*/ 30 h 97"/>
                <a:gd name="T6" fmla="*/ 108 w 138"/>
                <a:gd name="T7" fmla="*/ 0 h 97"/>
                <a:gd name="T8" fmla="*/ 0 w 138"/>
                <a:gd name="T9" fmla="*/ 67 h 9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8" h="97">
                  <a:moveTo>
                    <a:pt x="0" y="67"/>
                  </a:moveTo>
                  <a:lnTo>
                    <a:pt x="35" y="97"/>
                  </a:lnTo>
                  <a:lnTo>
                    <a:pt x="138" y="30"/>
                  </a:lnTo>
                  <a:lnTo>
                    <a:pt x="108" y="0"/>
                  </a:lnTo>
                  <a:lnTo>
                    <a:pt x="0" y="67"/>
                  </a:lnTo>
                  <a:close/>
                </a:path>
              </a:pathLst>
            </a:custGeom>
            <a:solidFill>
              <a:srgbClr val="0A3B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69" name="Freeform 665">
              <a:extLst>
                <a:ext uri="{FF2B5EF4-FFF2-40B4-BE49-F238E27FC236}">
                  <a16:creationId xmlns:a16="http://schemas.microsoft.com/office/drawing/2014/main" id="{0AA313B9-C760-4006-89D2-B6A5A1FCD5BB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5" y="2037"/>
              <a:ext cx="138" cy="99"/>
            </a:xfrm>
            <a:custGeom>
              <a:avLst/>
              <a:gdLst>
                <a:gd name="T0" fmla="*/ 0 w 138"/>
                <a:gd name="T1" fmla="*/ 67 h 99"/>
                <a:gd name="T2" fmla="*/ 35 w 138"/>
                <a:gd name="T3" fmla="*/ 99 h 99"/>
                <a:gd name="T4" fmla="*/ 138 w 138"/>
                <a:gd name="T5" fmla="*/ 30 h 99"/>
                <a:gd name="T6" fmla="*/ 106 w 138"/>
                <a:gd name="T7" fmla="*/ 0 h 99"/>
                <a:gd name="T8" fmla="*/ 0 w 138"/>
                <a:gd name="T9" fmla="*/ 67 h 9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8" h="99">
                  <a:moveTo>
                    <a:pt x="0" y="67"/>
                  </a:moveTo>
                  <a:lnTo>
                    <a:pt x="35" y="99"/>
                  </a:lnTo>
                  <a:lnTo>
                    <a:pt x="138" y="30"/>
                  </a:lnTo>
                  <a:lnTo>
                    <a:pt x="106" y="0"/>
                  </a:lnTo>
                  <a:lnTo>
                    <a:pt x="0" y="67"/>
                  </a:lnTo>
                  <a:close/>
                </a:path>
              </a:pathLst>
            </a:custGeom>
            <a:solidFill>
              <a:srgbClr val="0A3B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70" name="Freeform 666">
              <a:extLst>
                <a:ext uri="{FF2B5EF4-FFF2-40B4-BE49-F238E27FC236}">
                  <a16:creationId xmlns:a16="http://schemas.microsoft.com/office/drawing/2014/main" id="{D8BD411B-80FB-4BA1-92BF-3110BEC1CE2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0" y="1831"/>
              <a:ext cx="138" cy="100"/>
            </a:xfrm>
            <a:custGeom>
              <a:avLst/>
              <a:gdLst>
                <a:gd name="T0" fmla="*/ 0 w 138"/>
                <a:gd name="T1" fmla="*/ 67 h 100"/>
                <a:gd name="T2" fmla="*/ 34 w 138"/>
                <a:gd name="T3" fmla="*/ 100 h 100"/>
                <a:gd name="T4" fmla="*/ 138 w 138"/>
                <a:gd name="T5" fmla="*/ 30 h 100"/>
                <a:gd name="T6" fmla="*/ 106 w 138"/>
                <a:gd name="T7" fmla="*/ 0 h 100"/>
                <a:gd name="T8" fmla="*/ 0 w 138"/>
                <a:gd name="T9" fmla="*/ 67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8" h="100">
                  <a:moveTo>
                    <a:pt x="0" y="67"/>
                  </a:moveTo>
                  <a:lnTo>
                    <a:pt x="34" y="100"/>
                  </a:lnTo>
                  <a:lnTo>
                    <a:pt x="138" y="30"/>
                  </a:lnTo>
                  <a:lnTo>
                    <a:pt x="106" y="0"/>
                  </a:lnTo>
                  <a:lnTo>
                    <a:pt x="0" y="67"/>
                  </a:lnTo>
                  <a:close/>
                </a:path>
              </a:pathLst>
            </a:custGeom>
            <a:solidFill>
              <a:srgbClr val="146E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71" name="Freeform 667">
              <a:extLst>
                <a:ext uri="{FF2B5EF4-FFF2-40B4-BE49-F238E27FC236}">
                  <a16:creationId xmlns:a16="http://schemas.microsoft.com/office/drawing/2014/main" id="{4456DFFB-544A-4F02-B5F9-C435628ADF3A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3" y="1905"/>
              <a:ext cx="136" cy="97"/>
            </a:xfrm>
            <a:custGeom>
              <a:avLst/>
              <a:gdLst>
                <a:gd name="T0" fmla="*/ 0 w 136"/>
                <a:gd name="T1" fmla="*/ 67 h 97"/>
                <a:gd name="T2" fmla="*/ 33 w 136"/>
                <a:gd name="T3" fmla="*/ 97 h 97"/>
                <a:gd name="T4" fmla="*/ 136 w 136"/>
                <a:gd name="T5" fmla="*/ 30 h 97"/>
                <a:gd name="T6" fmla="*/ 106 w 136"/>
                <a:gd name="T7" fmla="*/ 0 h 97"/>
                <a:gd name="T8" fmla="*/ 0 w 136"/>
                <a:gd name="T9" fmla="*/ 67 h 9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" h="97">
                  <a:moveTo>
                    <a:pt x="0" y="67"/>
                  </a:moveTo>
                  <a:lnTo>
                    <a:pt x="33" y="97"/>
                  </a:lnTo>
                  <a:lnTo>
                    <a:pt x="136" y="30"/>
                  </a:lnTo>
                  <a:lnTo>
                    <a:pt x="106" y="0"/>
                  </a:lnTo>
                  <a:lnTo>
                    <a:pt x="0" y="67"/>
                  </a:lnTo>
                  <a:close/>
                </a:path>
              </a:pathLst>
            </a:custGeom>
            <a:solidFill>
              <a:srgbClr val="146E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72" name="Freeform 668">
              <a:extLst>
                <a:ext uri="{FF2B5EF4-FFF2-40B4-BE49-F238E27FC236}">
                  <a16:creationId xmlns:a16="http://schemas.microsoft.com/office/drawing/2014/main" id="{3F8E8B35-567A-4EE3-894A-BFE276734383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8" y="1716"/>
              <a:ext cx="228" cy="173"/>
            </a:xfrm>
            <a:custGeom>
              <a:avLst/>
              <a:gdLst>
                <a:gd name="T0" fmla="*/ 0 w 228"/>
                <a:gd name="T1" fmla="*/ 76 h 173"/>
                <a:gd name="T2" fmla="*/ 102 w 228"/>
                <a:gd name="T3" fmla="*/ 173 h 173"/>
                <a:gd name="T4" fmla="*/ 228 w 228"/>
                <a:gd name="T5" fmla="*/ 92 h 173"/>
                <a:gd name="T6" fmla="*/ 113 w 228"/>
                <a:gd name="T7" fmla="*/ 0 h 173"/>
                <a:gd name="T8" fmla="*/ 0 w 228"/>
                <a:gd name="T9" fmla="*/ 76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8" h="173">
                  <a:moveTo>
                    <a:pt x="0" y="76"/>
                  </a:moveTo>
                  <a:lnTo>
                    <a:pt x="102" y="173"/>
                  </a:lnTo>
                  <a:lnTo>
                    <a:pt x="228" y="92"/>
                  </a:lnTo>
                  <a:lnTo>
                    <a:pt x="113" y="0"/>
                  </a:lnTo>
                  <a:lnTo>
                    <a:pt x="0" y="76"/>
                  </a:lnTo>
                  <a:close/>
                </a:path>
              </a:pathLst>
            </a:custGeom>
            <a:solidFill>
              <a:srgbClr val="C4C6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73" name="Freeform 669">
              <a:extLst>
                <a:ext uri="{FF2B5EF4-FFF2-40B4-BE49-F238E27FC236}">
                  <a16:creationId xmlns:a16="http://schemas.microsoft.com/office/drawing/2014/main" id="{74A9D26B-8C74-4438-A0F5-050326421BC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2" y="2083"/>
              <a:ext cx="139" cy="97"/>
            </a:xfrm>
            <a:custGeom>
              <a:avLst/>
              <a:gdLst>
                <a:gd name="T0" fmla="*/ 0 w 139"/>
                <a:gd name="T1" fmla="*/ 67 h 97"/>
                <a:gd name="T2" fmla="*/ 35 w 139"/>
                <a:gd name="T3" fmla="*/ 97 h 97"/>
                <a:gd name="T4" fmla="*/ 139 w 139"/>
                <a:gd name="T5" fmla="*/ 30 h 97"/>
                <a:gd name="T6" fmla="*/ 106 w 139"/>
                <a:gd name="T7" fmla="*/ 0 h 97"/>
                <a:gd name="T8" fmla="*/ 0 w 139"/>
                <a:gd name="T9" fmla="*/ 67 h 9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9" h="97">
                  <a:moveTo>
                    <a:pt x="0" y="67"/>
                  </a:moveTo>
                  <a:lnTo>
                    <a:pt x="35" y="97"/>
                  </a:lnTo>
                  <a:lnTo>
                    <a:pt x="139" y="30"/>
                  </a:lnTo>
                  <a:lnTo>
                    <a:pt x="106" y="0"/>
                  </a:lnTo>
                  <a:lnTo>
                    <a:pt x="0" y="67"/>
                  </a:lnTo>
                  <a:close/>
                </a:path>
              </a:pathLst>
            </a:custGeom>
            <a:solidFill>
              <a:srgbClr val="E538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74" name="Freeform 670">
              <a:extLst>
                <a:ext uri="{FF2B5EF4-FFF2-40B4-BE49-F238E27FC236}">
                  <a16:creationId xmlns:a16="http://schemas.microsoft.com/office/drawing/2014/main" id="{00B0AB66-8EE4-4254-B1FF-C4F2F7548A4F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8" y="2152"/>
              <a:ext cx="136" cy="100"/>
            </a:xfrm>
            <a:custGeom>
              <a:avLst/>
              <a:gdLst>
                <a:gd name="T0" fmla="*/ 0 w 136"/>
                <a:gd name="T1" fmla="*/ 70 h 100"/>
                <a:gd name="T2" fmla="*/ 35 w 136"/>
                <a:gd name="T3" fmla="*/ 100 h 100"/>
                <a:gd name="T4" fmla="*/ 136 w 136"/>
                <a:gd name="T5" fmla="*/ 33 h 100"/>
                <a:gd name="T6" fmla="*/ 106 w 136"/>
                <a:gd name="T7" fmla="*/ 0 h 100"/>
                <a:gd name="T8" fmla="*/ 0 w 136"/>
                <a:gd name="T9" fmla="*/ 70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" h="100">
                  <a:moveTo>
                    <a:pt x="0" y="70"/>
                  </a:moveTo>
                  <a:lnTo>
                    <a:pt x="35" y="100"/>
                  </a:lnTo>
                  <a:lnTo>
                    <a:pt x="136" y="33"/>
                  </a:lnTo>
                  <a:lnTo>
                    <a:pt x="106" y="0"/>
                  </a:lnTo>
                  <a:lnTo>
                    <a:pt x="0" y="70"/>
                  </a:lnTo>
                  <a:close/>
                </a:path>
              </a:pathLst>
            </a:custGeom>
            <a:solidFill>
              <a:srgbClr val="E538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75" name="Freeform 671">
              <a:extLst>
                <a:ext uri="{FF2B5EF4-FFF2-40B4-BE49-F238E27FC236}">
                  <a16:creationId xmlns:a16="http://schemas.microsoft.com/office/drawing/2014/main" id="{913BE5D1-6D96-4929-8455-C1379040D650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7" y="1945"/>
              <a:ext cx="138" cy="99"/>
            </a:xfrm>
            <a:custGeom>
              <a:avLst/>
              <a:gdLst>
                <a:gd name="T0" fmla="*/ 0 w 138"/>
                <a:gd name="T1" fmla="*/ 67 h 99"/>
                <a:gd name="T2" fmla="*/ 35 w 138"/>
                <a:gd name="T3" fmla="*/ 99 h 99"/>
                <a:gd name="T4" fmla="*/ 138 w 138"/>
                <a:gd name="T5" fmla="*/ 30 h 99"/>
                <a:gd name="T6" fmla="*/ 108 w 138"/>
                <a:gd name="T7" fmla="*/ 0 h 99"/>
                <a:gd name="T8" fmla="*/ 0 w 138"/>
                <a:gd name="T9" fmla="*/ 67 h 9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8" h="99">
                  <a:moveTo>
                    <a:pt x="0" y="67"/>
                  </a:moveTo>
                  <a:lnTo>
                    <a:pt x="35" y="99"/>
                  </a:lnTo>
                  <a:lnTo>
                    <a:pt x="138" y="30"/>
                  </a:lnTo>
                  <a:lnTo>
                    <a:pt x="108" y="0"/>
                  </a:lnTo>
                  <a:lnTo>
                    <a:pt x="0" y="67"/>
                  </a:lnTo>
                  <a:close/>
                </a:path>
              </a:pathLst>
            </a:custGeom>
            <a:solidFill>
              <a:srgbClr val="2F4E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76" name="Freeform 672">
              <a:extLst>
                <a:ext uri="{FF2B5EF4-FFF2-40B4-BE49-F238E27FC236}">
                  <a16:creationId xmlns:a16="http://schemas.microsoft.com/office/drawing/2014/main" id="{830A1863-AA49-474E-86F5-7B85B16049CA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5" y="2025"/>
              <a:ext cx="138" cy="97"/>
            </a:xfrm>
            <a:custGeom>
              <a:avLst/>
              <a:gdLst>
                <a:gd name="T0" fmla="*/ 0 w 138"/>
                <a:gd name="T1" fmla="*/ 67 h 97"/>
                <a:gd name="T2" fmla="*/ 35 w 138"/>
                <a:gd name="T3" fmla="*/ 97 h 97"/>
                <a:gd name="T4" fmla="*/ 138 w 138"/>
                <a:gd name="T5" fmla="*/ 30 h 97"/>
                <a:gd name="T6" fmla="*/ 106 w 138"/>
                <a:gd name="T7" fmla="*/ 0 h 97"/>
                <a:gd name="T8" fmla="*/ 0 w 138"/>
                <a:gd name="T9" fmla="*/ 67 h 9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8" h="97">
                  <a:moveTo>
                    <a:pt x="0" y="67"/>
                  </a:moveTo>
                  <a:lnTo>
                    <a:pt x="35" y="97"/>
                  </a:lnTo>
                  <a:lnTo>
                    <a:pt x="138" y="30"/>
                  </a:lnTo>
                  <a:lnTo>
                    <a:pt x="106" y="0"/>
                  </a:lnTo>
                  <a:lnTo>
                    <a:pt x="0" y="67"/>
                  </a:lnTo>
                  <a:close/>
                </a:path>
              </a:pathLst>
            </a:custGeom>
            <a:solidFill>
              <a:srgbClr val="2F4E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77" name="Freeform 673">
              <a:extLst>
                <a:ext uri="{FF2B5EF4-FFF2-40B4-BE49-F238E27FC236}">
                  <a16:creationId xmlns:a16="http://schemas.microsoft.com/office/drawing/2014/main" id="{C426CBC9-EC31-4413-AD15-14EBFA8B1FBA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0" y="1820"/>
              <a:ext cx="138" cy="97"/>
            </a:xfrm>
            <a:custGeom>
              <a:avLst/>
              <a:gdLst>
                <a:gd name="T0" fmla="*/ 0 w 138"/>
                <a:gd name="T1" fmla="*/ 67 h 97"/>
                <a:gd name="T2" fmla="*/ 34 w 138"/>
                <a:gd name="T3" fmla="*/ 97 h 97"/>
                <a:gd name="T4" fmla="*/ 138 w 138"/>
                <a:gd name="T5" fmla="*/ 30 h 97"/>
                <a:gd name="T6" fmla="*/ 106 w 138"/>
                <a:gd name="T7" fmla="*/ 0 h 97"/>
                <a:gd name="T8" fmla="*/ 0 w 138"/>
                <a:gd name="T9" fmla="*/ 67 h 9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8" h="97">
                  <a:moveTo>
                    <a:pt x="0" y="67"/>
                  </a:moveTo>
                  <a:lnTo>
                    <a:pt x="34" y="97"/>
                  </a:lnTo>
                  <a:lnTo>
                    <a:pt x="138" y="30"/>
                  </a:lnTo>
                  <a:lnTo>
                    <a:pt x="106" y="0"/>
                  </a:lnTo>
                  <a:lnTo>
                    <a:pt x="0" y="67"/>
                  </a:lnTo>
                  <a:close/>
                </a:path>
              </a:pathLst>
            </a:custGeom>
            <a:solidFill>
              <a:srgbClr val="179A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78" name="Freeform 674">
              <a:extLst>
                <a:ext uri="{FF2B5EF4-FFF2-40B4-BE49-F238E27FC236}">
                  <a16:creationId xmlns:a16="http://schemas.microsoft.com/office/drawing/2014/main" id="{A3F9EC14-EA97-46BC-8131-625FFE03F3D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3" y="1894"/>
              <a:ext cx="136" cy="97"/>
            </a:xfrm>
            <a:custGeom>
              <a:avLst/>
              <a:gdLst>
                <a:gd name="T0" fmla="*/ 0 w 136"/>
                <a:gd name="T1" fmla="*/ 67 h 97"/>
                <a:gd name="T2" fmla="*/ 33 w 136"/>
                <a:gd name="T3" fmla="*/ 97 h 97"/>
                <a:gd name="T4" fmla="*/ 136 w 136"/>
                <a:gd name="T5" fmla="*/ 30 h 97"/>
                <a:gd name="T6" fmla="*/ 106 w 136"/>
                <a:gd name="T7" fmla="*/ 0 h 97"/>
                <a:gd name="T8" fmla="*/ 0 w 136"/>
                <a:gd name="T9" fmla="*/ 67 h 9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" h="97">
                  <a:moveTo>
                    <a:pt x="0" y="67"/>
                  </a:moveTo>
                  <a:lnTo>
                    <a:pt x="33" y="97"/>
                  </a:lnTo>
                  <a:lnTo>
                    <a:pt x="136" y="30"/>
                  </a:lnTo>
                  <a:lnTo>
                    <a:pt x="106" y="0"/>
                  </a:lnTo>
                  <a:lnTo>
                    <a:pt x="0" y="67"/>
                  </a:lnTo>
                  <a:close/>
                </a:path>
              </a:pathLst>
            </a:custGeom>
            <a:solidFill>
              <a:srgbClr val="179A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79" name="Freeform 675">
              <a:extLst>
                <a:ext uri="{FF2B5EF4-FFF2-40B4-BE49-F238E27FC236}">
                  <a16:creationId xmlns:a16="http://schemas.microsoft.com/office/drawing/2014/main" id="{ABC7C75C-DB65-425C-96E4-7600E114728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8" y="1705"/>
              <a:ext cx="228" cy="173"/>
            </a:xfrm>
            <a:custGeom>
              <a:avLst/>
              <a:gdLst>
                <a:gd name="T0" fmla="*/ 0 w 228"/>
                <a:gd name="T1" fmla="*/ 76 h 173"/>
                <a:gd name="T2" fmla="*/ 102 w 228"/>
                <a:gd name="T3" fmla="*/ 173 h 173"/>
                <a:gd name="T4" fmla="*/ 228 w 228"/>
                <a:gd name="T5" fmla="*/ 92 h 173"/>
                <a:gd name="T6" fmla="*/ 113 w 228"/>
                <a:gd name="T7" fmla="*/ 0 h 173"/>
                <a:gd name="T8" fmla="*/ 0 w 228"/>
                <a:gd name="T9" fmla="*/ 76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8" h="173">
                  <a:moveTo>
                    <a:pt x="0" y="76"/>
                  </a:moveTo>
                  <a:lnTo>
                    <a:pt x="102" y="173"/>
                  </a:lnTo>
                  <a:lnTo>
                    <a:pt x="228" y="92"/>
                  </a:lnTo>
                  <a:lnTo>
                    <a:pt x="113" y="0"/>
                  </a:lnTo>
                  <a:lnTo>
                    <a:pt x="0" y="7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80" name="Line 676">
              <a:extLst>
                <a:ext uri="{FF2B5EF4-FFF2-40B4-BE49-F238E27FC236}">
                  <a16:creationId xmlns:a16="http://schemas.microsoft.com/office/drawing/2014/main" id="{EE5C3042-04F2-4977-A9F6-A692BA26AB0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872" y="1303"/>
              <a:ext cx="718" cy="475"/>
            </a:xfrm>
            <a:prstGeom prst="line">
              <a:avLst/>
            </a:prstGeom>
            <a:noFill/>
            <a:ln w="14288">
              <a:solidFill>
                <a:srgbClr val="343434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81" name="Line 677">
              <a:extLst>
                <a:ext uri="{FF2B5EF4-FFF2-40B4-BE49-F238E27FC236}">
                  <a16:creationId xmlns:a16="http://schemas.microsoft.com/office/drawing/2014/main" id="{EEE5D7D5-7ECA-410D-A52C-B6DCEB2E5A4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015" y="1428"/>
              <a:ext cx="725" cy="480"/>
            </a:xfrm>
            <a:prstGeom prst="line">
              <a:avLst/>
            </a:prstGeom>
            <a:noFill/>
            <a:ln w="14288">
              <a:solidFill>
                <a:srgbClr val="343434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82" name="Line 678">
              <a:extLst>
                <a:ext uri="{FF2B5EF4-FFF2-40B4-BE49-F238E27FC236}">
                  <a16:creationId xmlns:a16="http://schemas.microsoft.com/office/drawing/2014/main" id="{3C843A64-25AF-4A47-A94A-632673D81D6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753" y="1206"/>
              <a:ext cx="733" cy="466"/>
            </a:xfrm>
            <a:prstGeom prst="line">
              <a:avLst/>
            </a:prstGeom>
            <a:noFill/>
            <a:ln w="14288">
              <a:solidFill>
                <a:srgbClr val="343434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83" name="Freeform 679">
              <a:extLst>
                <a:ext uri="{FF2B5EF4-FFF2-40B4-BE49-F238E27FC236}">
                  <a16:creationId xmlns:a16="http://schemas.microsoft.com/office/drawing/2014/main" id="{B30655D6-053A-4852-8BB6-B13F1997D6A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8" y="1183"/>
              <a:ext cx="792" cy="498"/>
            </a:xfrm>
            <a:custGeom>
              <a:avLst/>
              <a:gdLst>
                <a:gd name="T0" fmla="*/ 113 w 366"/>
                <a:gd name="T1" fmla="*/ 5884 h 216"/>
                <a:gd name="T2" fmla="*/ 0 w 366"/>
                <a:gd name="T3" fmla="*/ 5455 h 216"/>
                <a:gd name="T4" fmla="*/ 506 w 366"/>
                <a:gd name="T5" fmla="*/ 5798 h 216"/>
                <a:gd name="T6" fmla="*/ 286 w 366"/>
                <a:gd name="T7" fmla="*/ 5305 h 216"/>
                <a:gd name="T8" fmla="*/ 636 w 366"/>
                <a:gd name="T9" fmla="*/ 5517 h 216"/>
                <a:gd name="T10" fmla="*/ 506 w 366"/>
                <a:gd name="T11" fmla="*/ 4524 h 216"/>
                <a:gd name="T12" fmla="*/ 2322 w 366"/>
                <a:gd name="T13" fmla="*/ 6103 h 216"/>
                <a:gd name="T14" fmla="*/ 1958 w 366"/>
                <a:gd name="T15" fmla="*/ 5171 h 216"/>
                <a:gd name="T16" fmla="*/ 1560 w 366"/>
                <a:gd name="T17" fmla="*/ 3961 h 216"/>
                <a:gd name="T18" fmla="*/ 2168 w 366"/>
                <a:gd name="T19" fmla="*/ 4348 h 216"/>
                <a:gd name="T20" fmla="*/ 2036 w 366"/>
                <a:gd name="T21" fmla="*/ 3961 h 216"/>
                <a:gd name="T22" fmla="*/ 2393 w 366"/>
                <a:gd name="T23" fmla="*/ 4178 h 216"/>
                <a:gd name="T24" fmla="*/ 2298 w 366"/>
                <a:gd name="T25" fmla="*/ 3922 h 216"/>
                <a:gd name="T26" fmla="*/ 2636 w 366"/>
                <a:gd name="T27" fmla="*/ 4046 h 216"/>
                <a:gd name="T28" fmla="*/ 2322 w 366"/>
                <a:gd name="T29" fmla="*/ 2967 h 216"/>
                <a:gd name="T30" fmla="*/ 4012 w 366"/>
                <a:gd name="T31" fmla="*/ 4459 h 216"/>
                <a:gd name="T32" fmla="*/ 3352 w 366"/>
                <a:gd name="T33" fmla="*/ 2967 h 216"/>
                <a:gd name="T34" fmla="*/ 3839 w 366"/>
                <a:gd name="T35" fmla="*/ 3334 h 216"/>
                <a:gd name="T36" fmla="*/ 3657 w 366"/>
                <a:gd name="T37" fmla="*/ 2854 h 216"/>
                <a:gd name="T38" fmla="*/ 3902 w 366"/>
                <a:gd name="T39" fmla="*/ 3025 h 216"/>
                <a:gd name="T40" fmla="*/ 3882 w 366"/>
                <a:gd name="T41" fmla="*/ 2744 h 216"/>
                <a:gd name="T42" fmla="*/ 4205 w 366"/>
                <a:gd name="T43" fmla="*/ 2797 h 216"/>
                <a:gd name="T44" fmla="*/ 4144 w 366"/>
                <a:gd name="T45" fmla="*/ 2377 h 216"/>
                <a:gd name="T46" fmla="*/ 4598 w 366"/>
                <a:gd name="T47" fmla="*/ 2621 h 216"/>
                <a:gd name="T48" fmla="*/ 4430 w 366"/>
                <a:gd name="T49" fmla="*/ 1323 h 216"/>
                <a:gd name="T50" fmla="*/ 5109 w 366"/>
                <a:gd name="T51" fmla="*/ 2036 h 216"/>
                <a:gd name="T52" fmla="*/ 6232 w 366"/>
                <a:gd name="T53" fmla="*/ 2940 h 216"/>
                <a:gd name="T54" fmla="*/ 5351 w 366"/>
                <a:gd name="T55" fmla="*/ 1298 h 216"/>
                <a:gd name="T56" fmla="*/ 5990 w 366"/>
                <a:gd name="T57" fmla="*/ 1690 h 216"/>
                <a:gd name="T58" fmla="*/ 5765 w 366"/>
                <a:gd name="T59" fmla="*/ 1079 h 216"/>
                <a:gd name="T60" fmla="*/ 6444 w 366"/>
                <a:gd name="T61" fmla="*/ 1238 h 216"/>
                <a:gd name="T62" fmla="*/ 6312 w 366"/>
                <a:gd name="T63" fmla="*/ 818 h 216"/>
                <a:gd name="T64" fmla="*/ 6730 w 366"/>
                <a:gd name="T65" fmla="*/ 957 h 216"/>
                <a:gd name="T66" fmla="*/ 6364 w 366"/>
                <a:gd name="T67" fmla="*/ 0 h 216"/>
                <a:gd name="T68" fmla="*/ 6992 w 366"/>
                <a:gd name="T69" fmla="*/ 648 h 216"/>
                <a:gd name="T70" fmla="*/ 8026 w 366"/>
                <a:gd name="T71" fmla="*/ 1642 h 216"/>
                <a:gd name="T72" fmla="*/ 7305 w 366"/>
                <a:gd name="T73" fmla="*/ 150 h 21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366" h="216">
                  <a:moveTo>
                    <a:pt x="5" y="208"/>
                  </a:moveTo>
                  <a:cubicBezTo>
                    <a:pt x="6" y="212"/>
                    <a:pt x="1" y="196"/>
                    <a:pt x="0" y="193"/>
                  </a:cubicBezTo>
                  <a:cubicBezTo>
                    <a:pt x="7" y="197"/>
                    <a:pt x="16" y="200"/>
                    <a:pt x="23" y="205"/>
                  </a:cubicBezTo>
                  <a:cubicBezTo>
                    <a:pt x="18" y="202"/>
                    <a:pt x="14" y="195"/>
                    <a:pt x="13" y="188"/>
                  </a:cubicBezTo>
                  <a:cubicBezTo>
                    <a:pt x="18" y="189"/>
                    <a:pt x="23" y="193"/>
                    <a:pt x="29" y="195"/>
                  </a:cubicBezTo>
                  <a:cubicBezTo>
                    <a:pt x="23" y="185"/>
                    <a:pt x="22" y="171"/>
                    <a:pt x="23" y="160"/>
                  </a:cubicBezTo>
                  <a:cubicBezTo>
                    <a:pt x="55" y="169"/>
                    <a:pt x="75" y="201"/>
                    <a:pt x="106" y="216"/>
                  </a:cubicBezTo>
                  <a:cubicBezTo>
                    <a:pt x="102" y="209"/>
                    <a:pt x="91" y="186"/>
                    <a:pt x="89" y="183"/>
                  </a:cubicBezTo>
                  <a:cubicBezTo>
                    <a:pt x="83" y="170"/>
                    <a:pt x="72" y="154"/>
                    <a:pt x="71" y="140"/>
                  </a:cubicBezTo>
                  <a:cubicBezTo>
                    <a:pt x="80" y="144"/>
                    <a:pt x="89" y="153"/>
                    <a:pt x="99" y="154"/>
                  </a:cubicBezTo>
                  <a:cubicBezTo>
                    <a:pt x="96" y="150"/>
                    <a:pt x="93" y="146"/>
                    <a:pt x="93" y="140"/>
                  </a:cubicBezTo>
                  <a:cubicBezTo>
                    <a:pt x="99" y="140"/>
                    <a:pt x="104" y="146"/>
                    <a:pt x="109" y="148"/>
                  </a:cubicBezTo>
                  <a:cubicBezTo>
                    <a:pt x="108" y="146"/>
                    <a:pt x="107" y="142"/>
                    <a:pt x="105" y="139"/>
                  </a:cubicBezTo>
                  <a:cubicBezTo>
                    <a:pt x="109" y="141"/>
                    <a:pt x="114" y="143"/>
                    <a:pt x="120" y="143"/>
                  </a:cubicBezTo>
                  <a:cubicBezTo>
                    <a:pt x="122" y="131"/>
                    <a:pt x="108" y="117"/>
                    <a:pt x="106" y="105"/>
                  </a:cubicBezTo>
                  <a:cubicBezTo>
                    <a:pt x="136" y="114"/>
                    <a:pt x="158" y="141"/>
                    <a:pt x="183" y="158"/>
                  </a:cubicBezTo>
                  <a:cubicBezTo>
                    <a:pt x="170" y="143"/>
                    <a:pt x="157" y="124"/>
                    <a:pt x="153" y="105"/>
                  </a:cubicBezTo>
                  <a:cubicBezTo>
                    <a:pt x="161" y="107"/>
                    <a:pt x="167" y="115"/>
                    <a:pt x="175" y="118"/>
                  </a:cubicBezTo>
                  <a:cubicBezTo>
                    <a:pt x="172" y="112"/>
                    <a:pt x="167" y="107"/>
                    <a:pt x="167" y="101"/>
                  </a:cubicBezTo>
                  <a:cubicBezTo>
                    <a:pt x="170" y="105"/>
                    <a:pt x="174" y="107"/>
                    <a:pt x="178" y="107"/>
                  </a:cubicBezTo>
                  <a:cubicBezTo>
                    <a:pt x="178" y="104"/>
                    <a:pt x="179" y="100"/>
                    <a:pt x="177" y="97"/>
                  </a:cubicBezTo>
                  <a:cubicBezTo>
                    <a:pt x="182" y="98"/>
                    <a:pt x="187" y="100"/>
                    <a:pt x="192" y="99"/>
                  </a:cubicBezTo>
                  <a:cubicBezTo>
                    <a:pt x="190" y="95"/>
                    <a:pt x="188" y="89"/>
                    <a:pt x="189" y="84"/>
                  </a:cubicBezTo>
                  <a:cubicBezTo>
                    <a:pt x="196" y="88"/>
                    <a:pt x="202" y="95"/>
                    <a:pt x="210" y="93"/>
                  </a:cubicBezTo>
                  <a:cubicBezTo>
                    <a:pt x="211" y="76"/>
                    <a:pt x="202" y="63"/>
                    <a:pt x="202" y="47"/>
                  </a:cubicBezTo>
                  <a:cubicBezTo>
                    <a:pt x="213" y="52"/>
                    <a:pt x="223" y="64"/>
                    <a:pt x="233" y="72"/>
                  </a:cubicBezTo>
                  <a:cubicBezTo>
                    <a:pt x="249" y="84"/>
                    <a:pt x="268" y="93"/>
                    <a:pt x="284" y="104"/>
                  </a:cubicBezTo>
                  <a:cubicBezTo>
                    <a:pt x="267" y="90"/>
                    <a:pt x="248" y="68"/>
                    <a:pt x="244" y="46"/>
                  </a:cubicBezTo>
                  <a:cubicBezTo>
                    <a:pt x="253" y="51"/>
                    <a:pt x="262" y="60"/>
                    <a:pt x="273" y="60"/>
                  </a:cubicBezTo>
                  <a:cubicBezTo>
                    <a:pt x="273" y="51"/>
                    <a:pt x="265" y="46"/>
                    <a:pt x="263" y="38"/>
                  </a:cubicBezTo>
                  <a:cubicBezTo>
                    <a:pt x="273" y="34"/>
                    <a:pt x="283" y="45"/>
                    <a:pt x="294" y="44"/>
                  </a:cubicBezTo>
                  <a:cubicBezTo>
                    <a:pt x="290" y="40"/>
                    <a:pt x="287" y="35"/>
                    <a:pt x="288" y="29"/>
                  </a:cubicBezTo>
                  <a:cubicBezTo>
                    <a:pt x="295" y="29"/>
                    <a:pt x="301" y="33"/>
                    <a:pt x="307" y="34"/>
                  </a:cubicBezTo>
                  <a:cubicBezTo>
                    <a:pt x="300" y="24"/>
                    <a:pt x="295" y="11"/>
                    <a:pt x="290" y="0"/>
                  </a:cubicBezTo>
                  <a:cubicBezTo>
                    <a:pt x="302" y="2"/>
                    <a:pt x="311" y="14"/>
                    <a:pt x="319" y="23"/>
                  </a:cubicBezTo>
                  <a:cubicBezTo>
                    <a:pt x="333" y="37"/>
                    <a:pt x="348" y="49"/>
                    <a:pt x="366" y="58"/>
                  </a:cubicBezTo>
                  <a:cubicBezTo>
                    <a:pt x="355" y="41"/>
                    <a:pt x="338" y="22"/>
                    <a:pt x="333" y="5"/>
                  </a:cubicBezTo>
                </a:path>
              </a:pathLst>
            </a:custGeom>
            <a:noFill/>
            <a:ln w="14288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84" name="Freeform 680">
              <a:extLst>
                <a:ext uri="{FF2B5EF4-FFF2-40B4-BE49-F238E27FC236}">
                  <a16:creationId xmlns:a16="http://schemas.microsoft.com/office/drawing/2014/main" id="{CF74C9A0-0995-4460-9C65-0B756E5D92F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1" y="1414"/>
              <a:ext cx="738" cy="494"/>
            </a:xfrm>
            <a:custGeom>
              <a:avLst/>
              <a:gdLst>
                <a:gd name="T0" fmla="*/ 262 w 341"/>
                <a:gd name="T1" fmla="*/ 6053 h 214"/>
                <a:gd name="T2" fmla="*/ 0 w 341"/>
                <a:gd name="T3" fmla="*/ 5425 h 214"/>
                <a:gd name="T4" fmla="*/ 680 w 341"/>
                <a:gd name="T5" fmla="*/ 6076 h 214"/>
                <a:gd name="T6" fmla="*/ 418 w 341"/>
                <a:gd name="T7" fmla="*/ 5360 h 214"/>
                <a:gd name="T8" fmla="*/ 792 w 341"/>
                <a:gd name="T9" fmla="*/ 5706 h 214"/>
                <a:gd name="T10" fmla="*/ 680 w 341"/>
                <a:gd name="T11" fmla="*/ 5452 h 214"/>
                <a:gd name="T12" fmla="*/ 941 w 341"/>
                <a:gd name="T13" fmla="*/ 5510 h 214"/>
                <a:gd name="T14" fmla="*/ 721 w 341"/>
                <a:gd name="T15" fmla="*/ 4993 h 214"/>
                <a:gd name="T16" fmla="*/ 530 w 341"/>
                <a:gd name="T17" fmla="*/ 4428 h 214"/>
                <a:gd name="T18" fmla="*/ 2301 w 341"/>
                <a:gd name="T19" fmla="*/ 5856 h 214"/>
                <a:gd name="T20" fmla="*/ 2108 w 341"/>
                <a:gd name="T21" fmla="*/ 5425 h 214"/>
                <a:gd name="T22" fmla="*/ 1645 w 341"/>
                <a:gd name="T23" fmla="*/ 4204 h 214"/>
                <a:gd name="T24" fmla="*/ 2238 w 341"/>
                <a:gd name="T25" fmla="*/ 4513 h 214"/>
                <a:gd name="T26" fmla="*/ 2127 w 341"/>
                <a:gd name="T27" fmla="*/ 4204 h 214"/>
                <a:gd name="T28" fmla="*/ 2430 w 341"/>
                <a:gd name="T29" fmla="*/ 4317 h 214"/>
                <a:gd name="T30" fmla="*/ 2370 w 341"/>
                <a:gd name="T31" fmla="*/ 4118 h 214"/>
                <a:gd name="T32" fmla="*/ 2567 w 341"/>
                <a:gd name="T33" fmla="*/ 4118 h 214"/>
                <a:gd name="T34" fmla="*/ 2262 w 341"/>
                <a:gd name="T35" fmla="*/ 2839 h 214"/>
                <a:gd name="T36" fmla="*/ 4056 w 341"/>
                <a:gd name="T37" fmla="*/ 4365 h 214"/>
                <a:gd name="T38" fmla="*/ 3448 w 341"/>
                <a:gd name="T39" fmla="*/ 2952 h 214"/>
                <a:gd name="T40" fmla="*/ 3926 w 341"/>
                <a:gd name="T41" fmla="*/ 3299 h 214"/>
                <a:gd name="T42" fmla="*/ 3790 w 341"/>
                <a:gd name="T43" fmla="*/ 2729 h 214"/>
                <a:gd name="T44" fmla="*/ 4056 w 341"/>
                <a:gd name="T45" fmla="*/ 2925 h 214"/>
                <a:gd name="T46" fmla="*/ 4032 w 341"/>
                <a:gd name="T47" fmla="*/ 2643 h 214"/>
                <a:gd name="T48" fmla="*/ 4300 w 341"/>
                <a:gd name="T49" fmla="*/ 2521 h 214"/>
                <a:gd name="T50" fmla="*/ 4056 w 341"/>
                <a:gd name="T51" fmla="*/ 1588 h 214"/>
                <a:gd name="T52" fmla="*/ 4805 w 341"/>
                <a:gd name="T53" fmla="*/ 2362 h 214"/>
                <a:gd name="T54" fmla="*/ 5556 w 341"/>
                <a:gd name="T55" fmla="*/ 3149 h 214"/>
                <a:gd name="T56" fmla="*/ 5198 w 341"/>
                <a:gd name="T57" fmla="*/ 2447 h 214"/>
                <a:gd name="T58" fmla="*/ 5222 w 341"/>
                <a:gd name="T59" fmla="*/ 1475 h 214"/>
                <a:gd name="T60" fmla="*/ 5748 w 341"/>
                <a:gd name="T61" fmla="*/ 2041 h 214"/>
                <a:gd name="T62" fmla="*/ 5616 w 341"/>
                <a:gd name="T63" fmla="*/ 1450 h 214"/>
                <a:gd name="T64" fmla="*/ 5971 w 341"/>
                <a:gd name="T65" fmla="*/ 1625 h 214"/>
                <a:gd name="T66" fmla="*/ 5636 w 341"/>
                <a:gd name="T67" fmla="*/ 432 h 214"/>
                <a:gd name="T68" fmla="*/ 5636 w 341"/>
                <a:gd name="T69" fmla="*/ 0 h 214"/>
                <a:gd name="T70" fmla="*/ 5971 w 341"/>
                <a:gd name="T71" fmla="*/ 367 h 214"/>
                <a:gd name="T72" fmla="*/ 6599 w 341"/>
                <a:gd name="T73" fmla="*/ 1129 h 214"/>
                <a:gd name="T74" fmla="*/ 7306 w 341"/>
                <a:gd name="T75" fmla="*/ 1955 h 214"/>
                <a:gd name="T76" fmla="*/ 6895 w 341"/>
                <a:gd name="T77" fmla="*/ 1168 h 214"/>
                <a:gd name="T78" fmla="*/ 6711 w 341"/>
                <a:gd name="T79" fmla="*/ 432 h 214"/>
                <a:gd name="T80" fmla="*/ 7198 w 341"/>
                <a:gd name="T81" fmla="*/ 799 h 214"/>
                <a:gd name="T82" fmla="*/ 7086 w 341"/>
                <a:gd name="T83" fmla="*/ 346 h 214"/>
                <a:gd name="T84" fmla="*/ 7480 w 341"/>
                <a:gd name="T85" fmla="*/ 452 h 214"/>
                <a:gd name="T86" fmla="*/ 7367 w 341"/>
                <a:gd name="T87" fmla="*/ 150 h 21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341" h="214">
                  <a:moveTo>
                    <a:pt x="12" y="213"/>
                  </a:moveTo>
                  <a:cubicBezTo>
                    <a:pt x="10" y="212"/>
                    <a:pt x="2" y="196"/>
                    <a:pt x="0" y="191"/>
                  </a:cubicBezTo>
                  <a:cubicBezTo>
                    <a:pt x="10" y="195"/>
                    <a:pt x="25" y="204"/>
                    <a:pt x="31" y="214"/>
                  </a:cubicBezTo>
                  <a:cubicBezTo>
                    <a:pt x="27" y="205"/>
                    <a:pt x="21" y="198"/>
                    <a:pt x="19" y="189"/>
                  </a:cubicBezTo>
                  <a:cubicBezTo>
                    <a:pt x="25" y="192"/>
                    <a:pt x="30" y="198"/>
                    <a:pt x="36" y="201"/>
                  </a:cubicBezTo>
                  <a:cubicBezTo>
                    <a:pt x="35" y="198"/>
                    <a:pt x="33" y="195"/>
                    <a:pt x="31" y="192"/>
                  </a:cubicBezTo>
                  <a:cubicBezTo>
                    <a:pt x="36" y="191"/>
                    <a:pt x="39" y="195"/>
                    <a:pt x="43" y="194"/>
                  </a:cubicBezTo>
                  <a:cubicBezTo>
                    <a:pt x="42" y="188"/>
                    <a:pt x="36" y="182"/>
                    <a:pt x="33" y="176"/>
                  </a:cubicBezTo>
                  <a:cubicBezTo>
                    <a:pt x="30" y="170"/>
                    <a:pt x="26" y="163"/>
                    <a:pt x="24" y="156"/>
                  </a:cubicBezTo>
                  <a:cubicBezTo>
                    <a:pt x="51" y="172"/>
                    <a:pt x="77" y="193"/>
                    <a:pt x="105" y="206"/>
                  </a:cubicBezTo>
                  <a:cubicBezTo>
                    <a:pt x="102" y="202"/>
                    <a:pt x="99" y="196"/>
                    <a:pt x="96" y="191"/>
                  </a:cubicBezTo>
                  <a:cubicBezTo>
                    <a:pt x="89" y="179"/>
                    <a:pt x="75" y="162"/>
                    <a:pt x="75" y="148"/>
                  </a:cubicBezTo>
                  <a:cubicBezTo>
                    <a:pt x="84" y="150"/>
                    <a:pt x="93" y="158"/>
                    <a:pt x="102" y="159"/>
                  </a:cubicBezTo>
                  <a:cubicBezTo>
                    <a:pt x="100" y="156"/>
                    <a:pt x="97" y="152"/>
                    <a:pt x="97" y="148"/>
                  </a:cubicBezTo>
                  <a:cubicBezTo>
                    <a:pt x="101" y="149"/>
                    <a:pt x="106" y="152"/>
                    <a:pt x="111" y="152"/>
                  </a:cubicBezTo>
                  <a:cubicBezTo>
                    <a:pt x="109" y="150"/>
                    <a:pt x="108" y="147"/>
                    <a:pt x="108" y="145"/>
                  </a:cubicBezTo>
                  <a:cubicBezTo>
                    <a:pt x="111" y="145"/>
                    <a:pt x="114" y="146"/>
                    <a:pt x="117" y="145"/>
                  </a:cubicBezTo>
                  <a:cubicBezTo>
                    <a:pt x="118" y="131"/>
                    <a:pt x="107" y="114"/>
                    <a:pt x="103" y="100"/>
                  </a:cubicBezTo>
                  <a:cubicBezTo>
                    <a:pt x="128" y="121"/>
                    <a:pt x="158" y="136"/>
                    <a:pt x="185" y="154"/>
                  </a:cubicBezTo>
                  <a:cubicBezTo>
                    <a:pt x="175" y="138"/>
                    <a:pt x="167" y="120"/>
                    <a:pt x="157" y="104"/>
                  </a:cubicBezTo>
                  <a:cubicBezTo>
                    <a:pt x="165" y="106"/>
                    <a:pt x="170" y="119"/>
                    <a:pt x="179" y="116"/>
                  </a:cubicBezTo>
                  <a:cubicBezTo>
                    <a:pt x="178" y="109"/>
                    <a:pt x="174" y="103"/>
                    <a:pt x="173" y="96"/>
                  </a:cubicBezTo>
                  <a:cubicBezTo>
                    <a:pt x="177" y="98"/>
                    <a:pt x="180" y="102"/>
                    <a:pt x="185" y="103"/>
                  </a:cubicBezTo>
                  <a:cubicBezTo>
                    <a:pt x="185" y="100"/>
                    <a:pt x="184" y="97"/>
                    <a:pt x="184" y="93"/>
                  </a:cubicBezTo>
                  <a:cubicBezTo>
                    <a:pt x="192" y="94"/>
                    <a:pt x="199" y="101"/>
                    <a:pt x="196" y="89"/>
                  </a:cubicBezTo>
                  <a:cubicBezTo>
                    <a:pt x="194" y="78"/>
                    <a:pt x="186" y="67"/>
                    <a:pt x="185" y="56"/>
                  </a:cubicBezTo>
                  <a:cubicBezTo>
                    <a:pt x="197" y="64"/>
                    <a:pt x="207" y="75"/>
                    <a:pt x="219" y="83"/>
                  </a:cubicBezTo>
                  <a:cubicBezTo>
                    <a:pt x="231" y="91"/>
                    <a:pt x="240" y="104"/>
                    <a:pt x="253" y="111"/>
                  </a:cubicBezTo>
                  <a:cubicBezTo>
                    <a:pt x="245" y="105"/>
                    <a:pt x="240" y="95"/>
                    <a:pt x="237" y="86"/>
                  </a:cubicBezTo>
                  <a:cubicBezTo>
                    <a:pt x="236" y="80"/>
                    <a:pt x="230" y="56"/>
                    <a:pt x="238" y="52"/>
                  </a:cubicBezTo>
                  <a:cubicBezTo>
                    <a:pt x="245" y="48"/>
                    <a:pt x="257" y="68"/>
                    <a:pt x="262" y="72"/>
                  </a:cubicBezTo>
                  <a:cubicBezTo>
                    <a:pt x="261" y="69"/>
                    <a:pt x="251" y="54"/>
                    <a:pt x="256" y="51"/>
                  </a:cubicBezTo>
                  <a:cubicBezTo>
                    <a:pt x="259" y="49"/>
                    <a:pt x="268" y="56"/>
                    <a:pt x="272" y="57"/>
                  </a:cubicBezTo>
                  <a:cubicBezTo>
                    <a:pt x="272" y="44"/>
                    <a:pt x="261" y="27"/>
                    <a:pt x="257" y="15"/>
                  </a:cubicBezTo>
                  <a:cubicBezTo>
                    <a:pt x="256" y="9"/>
                    <a:pt x="250" y="1"/>
                    <a:pt x="257" y="0"/>
                  </a:cubicBezTo>
                  <a:cubicBezTo>
                    <a:pt x="260" y="0"/>
                    <a:pt x="270" y="11"/>
                    <a:pt x="272" y="13"/>
                  </a:cubicBezTo>
                  <a:cubicBezTo>
                    <a:pt x="282" y="22"/>
                    <a:pt x="291" y="31"/>
                    <a:pt x="301" y="40"/>
                  </a:cubicBezTo>
                  <a:cubicBezTo>
                    <a:pt x="310" y="49"/>
                    <a:pt x="321" y="64"/>
                    <a:pt x="333" y="69"/>
                  </a:cubicBezTo>
                  <a:cubicBezTo>
                    <a:pt x="329" y="59"/>
                    <a:pt x="319" y="51"/>
                    <a:pt x="314" y="41"/>
                  </a:cubicBezTo>
                  <a:cubicBezTo>
                    <a:pt x="310" y="33"/>
                    <a:pt x="307" y="24"/>
                    <a:pt x="306" y="15"/>
                  </a:cubicBezTo>
                  <a:cubicBezTo>
                    <a:pt x="314" y="18"/>
                    <a:pt x="320" y="28"/>
                    <a:pt x="328" y="28"/>
                  </a:cubicBezTo>
                  <a:cubicBezTo>
                    <a:pt x="328" y="24"/>
                    <a:pt x="319" y="16"/>
                    <a:pt x="323" y="12"/>
                  </a:cubicBezTo>
                  <a:cubicBezTo>
                    <a:pt x="328" y="8"/>
                    <a:pt x="337" y="16"/>
                    <a:pt x="341" y="16"/>
                  </a:cubicBezTo>
                  <a:cubicBezTo>
                    <a:pt x="339" y="13"/>
                    <a:pt x="334" y="6"/>
                    <a:pt x="336" y="5"/>
                  </a:cubicBezTo>
                </a:path>
              </a:pathLst>
            </a:custGeom>
            <a:noFill/>
            <a:ln w="14288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85" name="Freeform 681">
              <a:extLst>
                <a:ext uri="{FF2B5EF4-FFF2-40B4-BE49-F238E27FC236}">
                  <a16:creationId xmlns:a16="http://schemas.microsoft.com/office/drawing/2014/main" id="{7F986163-4439-4134-B136-D94084EBEF2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6" y="1337"/>
              <a:ext cx="47" cy="649"/>
            </a:xfrm>
            <a:custGeom>
              <a:avLst/>
              <a:gdLst>
                <a:gd name="T0" fmla="*/ 165 w 22"/>
                <a:gd name="T1" fmla="*/ 7825 h 281"/>
                <a:gd name="T2" fmla="*/ 88 w 22"/>
                <a:gd name="T3" fmla="*/ 2871 h 281"/>
                <a:gd name="T4" fmla="*/ 165 w 22"/>
                <a:gd name="T5" fmla="*/ 0 h 281"/>
                <a:gd name="T6" fmla="*/ 333 w 22"/>
                <a:gd name="T7" fmla="*/ 5063 h 281"/>
                <a:gd name="T8" fmla="*/ 438 w 22"/>
                <a:gd name="T9" fmla="*/ 6913 h 281"/>
                <a:gd name="T10" fmla="*/ 370 w 22"/>
                <a:gd name="T11" fmla="*/ 7996 h 28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2" h="281">
                  <a:moveTo>
                    <a:pt x="8" y="275"/>
                  </a:moveTo>
                  <a:cubicBezTo>
                    <a:pt x="0" y="218"/>
                    <a:pt x="2" y="158"/>
                    <a:pt x="4" y="101"/>
                  </a:cubicBezTo>
                  <a:cubicBezTo>
                    <a:pt x="5" y="68"/>
                    <a:pt x="5" y="34"/>
                    <a:pt x="8" y="0"/>
                  </a:cubicBezTo>
                  <a:cubicBezTo>
                    <a:pt x="18" y="60"/>
                    <a:pt x="13" y="118"/>
                    <a:pt x="16" y="178"/>
                  </a:cubicBezTo>
                  <a:cubicBezTo>
                    <a:pt x="17" y="200"/>
                    <a:pt x="19" y="222"/>
                    <a:pt x="21" y="243"/>
                  </a:cubicBezTo>
                  <a:cubicBezTo>
                    <a:pt x="22" y="256"/>
                    <a:pt x="18" y="268"/>
                    <a:pt x="18" y="28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86" name="Freeform 682">
              <a:extLst>
                <a:ext uri="{FF2B5EF4-FFF2-40B4-BE49-F238E27FC236}">
                  <a16:creationId xmlns:a16="http://schemas.microsoft.com/office/drawing/2014/main" id="{722E5545-7920-42C2-A5FE-521CDEBE56B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4" y="1229"/>
              <a:ext cx="35" cy="529"/>
            </a:xfrm>
            <a:custGeom>
              <a:avLst/>
              <a:gdLst>
                <a:gd name="T0" fmla="*/ 72 w 16"/>
                <a:gd name="T1" fmla="*/ 113 h 229"/>
                <a:gd name="T2" fmla="*/ 20 w 16"/>
                <a:gd name="T3" fmla="*/ 1137 h 229"/>
                <a:gd name="T4" fmla="*/ 0 w 16"/>
                <a:gd name="T5" fmla="*/ 3105 h 229"/>
                <a:gd name="T6" fmla="*/ 96 w 16"/>
                <a:gd name="T7" fmla="*/ 6521 h 229"/>
                <a:gd name="T8" fmla="*/ 326 w 16"/>
                <a:gd name="T9" fmla="*/ 2305 h 229"/>
                <a:gd name="T10" fmla="*/ 291 w 16"/>
                <a:gd name="T11" fmla="*/ 677 h 229"/>
                <a:gd name="T12" fmla="*/ 210 w 16"/>
                <a:gd name="T13" fmla="*/ 0 h 2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6" h="229">
                  <a:moveTo>
                    <a:pt x="3" y="4"/>
                  </a:moveTo>
                  <a:cubicBezTo>
                    <a:pt x="7" y="12"/>
                    <a:pt x="2" y="31"/>
                    <a:pt x="1" y="40"/>
                  </a:cubicBezTo>
                  <a:cubicBezTo>
                    <a:pt x="0" y="63"/>
                    <a:pt x="0" y="86"/>
                    <a:pt x="0" y="109"/>
                  </a:cubicBezTo>
                  <a:cubicBezTo>
                    <a:pt x="0" y="149"/>
                    <a:pt x="4" y="189"/>
                    <a:pt x="4" y="229"/>
                  </a:cubicBezTo>
                  <a:cubicBezTo>
                    <a:pt x="16" y="183"/>
                    <a:pt x="12" y="129"/>
                    <a:pt x="14" y="81"/>
                  </a:cubicBezTo>
                  <a:cubicBezTo>
                    <a:pt x="15" y="62"/>
                    <a:pt x="14" y="43"/>
                    <a:pt x="13" y="24"/>
                  </a:cubicBezTo>
                  <a:cubicBezTo>
                    <a:pt x="13" y="18"/>
                    <a:pt x="14" y="3"/>
                    <a:pt x="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87" name="Freeform 683">
              <a:extLst>
                <a:ext uri="{FF2B5EF4-FFF2-40B4-BE49-F238E27FC236}">
                  <a16:creationId xmlns:a16="http://schemas.microsoft.com/office/drawing/2014/main" id="{05ED4E3C-8A72-44BE-BC8B-475E1125248C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2" y="1384"/>
              <a:ext cx="201" cy="251"/>
            </a:xfrm>
            <a:custGeom>
              <a:avLst/>
              <a:gdLst>
                <a:gd name="T0" fmla="*/ 0 w 93"/>
                <a:gd name="T1" fmla="*/ 0 h 109"/>
                <a:gd name="T2" fmla="*/ 635 w 93"/>
                <a:gd name="T3" fmla="*/ 619 h 109"/>
                <a:gd name="T4" fmla="*/ 1372 w 93"/>
                <a:gd name="T5" fmla="*/ 1267 h 109"/>
                <a:gd name="T6" fmla="*/ 19 w 93"/>
                <a:gd name="T7" fmla="*/ 3065 h 109"/>
                <a:gd name="T8" fmla="*/ 981 w 93"/>
                <a:gd name="T9" fmla="*/ 1237 h 109"/>
                <a:gd name="T10" fmla="*/ 112 w 93"/>
                <a:gd name="T11" fmla="*/ 196 h 10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3" h="109">
                  <a:moveTo>
                    <a:pt x="0" y="0"/>
                  </a:moveTo>
                  <a:cubicBezTo>
                    <a:pt x="10" y="5"/>
                    <a:pt x="20" y="15"/>
                    <a:pt x="29" y="22"/>
                  </a:cubicBezTo>
                  <a:cubicBezTo>
                    <a:pt x="40" y="29"/>
                    <a:pt x="54" y="36"/>
                    <a:pt x="63" y="45"/>
                  </a:cubicBezTo>
                  <a:cubicBezTo>
                    <a:pt x="93" y="75"/>
                    <a:pt x="15" y="95"/>
                    <a:pt x="1" y="109"/>
                  </a:cubicBezTo>
                  <a:cubicBezTo>
                    <a:pt x="17" y="95"/>
                    <a:pt x="59" y="71"/>
                    <a:pt x="45" y="44"/>
                  </a:cubicBezTo>
                  <a:cubicBezTo>
                    <a:pt x="37" y="28"/>
                    <a:pt x="15" y="18"/>
                    <a:pt x="5" y="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88" name="Freeform 684">
              <a:extLst>
                <a:ext uri="{FF2B5EF4-FFF2-40B4-BE49-F238E27FC236}">
                  <a16:creationId xmlns:a16="http://schemas.microsoft.com/office/drawing/2014/main" id="{EDA387CF-FA50-4567-8460-349620DA4AF6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7" y="1506"/>
              <a:ext cx="143" cy="203"/>
            </a:xfrm>
            <a:custGeom>
              <a:avLst/>
              <a:gdLst>
                <a:gd name="T0" fmla="*/ 994 w 66"/>
                <a:gd name="T1" fmla="*/ 0 h 88"/>
                <a:gd name="T2" fmla="*/ 399 w 66"/>
                <a:gd name="T3" fmla="*/ 452 h 88"/>
                <a:gd name="T4" fmla="*/ 72 w 66"/>
                <a:gd name="T5" fmla="*/ 957 h 88"/>
                <a:gd name="T6" fmla="*/ 338 w 66"/>
                <a:gd name="T7" fmla="*/ 1278 h 88"/>
                <a:gd name="T8" fmla="*/ 644 w 66"/>
                <a:gd name="T9" fmla="*/ 1730 h 88"/>
                <a:gd name="T10" fmla="*/ 1456 w 66"/>
                <a:gd name="T11" fmla="*/ 2491 h 88"/>
                <a:gd name="T12" fmla="*/ 732 w 66"/>
                <a:gd name="T13" fmla="*/ 256 h 8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6" h="88">
                  <a:moveTo>
                    <a:pt x="45" y="0"/>
                  </a:moveTo>
                  <a:cubicBezTo>
                    <a:pt x="36" y="0"/>
                    <a:pt x="25" y="11"/>
                    <a:pt x="18" y="16"/>
                  </a:cubicBezTo>
                  <a:cubicBezTo>
                    <a:pt x="12" y="21"/>
                    <a:pt x="0" y="26"/>
                    <a:pt x="3" y="34"/>
                  </a:cubicBezTo>
                  <a:cubicBezTo>
                    <a:pt x="4" y="38"/>
                    <a:pt x="13" y="42"/>
                    <a:pt x="15" y="45"/>
                  </a:cubicBezTo>
                  <a:cubicBezTo>
                    <a:pt x="20" y="50"/>
                    <a:pt x="24" y="56"/>
                    <a:pt x="29" y="61"/>
                  </a:cubicBezTo>
                  <a:cubicBezTo>
                    <a:pt x="40" y="71"/>
                    <a:pt x="53" y="82"/>
                    <a:pt x="66" y="88"/>
                  </a:cubicBezTo>
                  <a:cubicBezTo>
                    <a:pt x="48" y="68"/>
                    <a:pt x="0" y="37"/>
                    <a:pt x="33" y="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89" name="Freeform 685">
              <a:extLst>
                <a:ext uri="{FF2B5EF4-FFF2-40B4-BE49-F238E27FC236}">
                  <a16:creationId xmlns:a16="http://schemas.microsoft.com/office/drawing/2014/main" id="{0D8A98F3-1137-4555-BD98-77839057FEEF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5" y="1684"/>
              <a:ext cx="801" cy="741"/>
            </a:xfrm>
            <a:custGeom>
              <a:avLst/>
              <a:gdLst>
                <a:gd name="T0" fmla="*/ 0 w 370"/>
                <a:gd name="T1" fmla="*/ 0 h 321"/>
                <a:gd name="T2" fmla="*/ 8127 w 370"/>
                <a:gd name="T3" fmla="*/ 9118 h 321"/>
                <a:gd name="T4" fmla="*/ 0 w 370"/>
                <a:gd name="T5" fmla="*/ 0 h 3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0" h="321">
                  <a:moveTo>
                    <a:pt x="0" y="0"/>
                  </a:moveTo>
                  <a:cubicBezTo>
                    <a:pt x="370" y="321"/>
                    <a:pt x="370" y="321"/>
                    <a:pt x="370" y="321"/>
                  </a:cubicBezTo>
                  <a:cubicBezTo>
                    <a:pt x="370" y="321"/>
                    <a:pt x="23" y="52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90" name="Freeform 686">
              <a:extLst>
                <a:ext uri="{FF2B5EF4-FFF2-40B4-BE49-F238E27FC236}">
                  <a16:creationId xmlns:a16="http://schemas.microsoft.com/office/drawing/2014/main" id="{715FBADC-7798-47F7-A4C3-6565BD49E460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5" y="1748"/>
              <a:ext cx="647" cy="538"/>
            </a:xfrm>
            <a:custGeom>
              <a:avLst/>
              <a:gdLst>
                <a:gd name="T0" fmla="*/ 647 w 647"/>
                <a:gd name="T1" fmla="*/ 0 h 538"/>
                <a:gd name="T2" fmla="*/ 41 w 647"/>
                <a:gd name="T3" fmla="*/ 374 h 538"/>
                <a:gd name="T4" fmla="*/ 184 w 647"/>
                <a:gd name="T5" fmla="*/ 538 h 538"/>
                <a:gd name="T6" fmla="*/ 0 w 647"/>
                <a:gd name="T7" fmla="*/ 367 h 538"/>
                <a:gd name="T8" fmla="*/ 647 w 647"/>
                <a:gd name="T9" fmla="*/ 0 h 5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47" h="538">
                  <a:moveTo>
                    <a:pt x="647" y="0"/>
                  </a:moveTo>
                  <a:lnTo>
                    <a:pt x="41" y="374"/>
                  </a:lnTo>
                  <a:lnTo>
                    <a:pt x="184" y="538"/>
                  </a:lnTo>
                  <a:lnTo>
                    <a:pt x="0" y="367"/>
                  </a:lnTo>
                  <a:lnTo>
                    <a:pt x="64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91" name="Freeform 687">
              <a:extLst>
                <a:ext uri="{FF2B5EF4-FFF2-40B4-BE49-F238E27FC236}">
                  <a16:creationId xmlns:a16="http://schemas.microsoft.com/office/drawing/2014/main" id="{9649D6AF-DB9B-4974-A4A3-E9179253230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4" y="2346"/>
              <a:ext cx="344" cy="377"/>
            </a:xfrm>
            <a:custGeom>
              <a:avLst/>
              <a:gdLst>
                <a:gd name="T0" fmla="*/ 152 w 344"/>
                <a:gd name="T1" fmla="*/ 0 h 377"/>
                <a:gd name="T2" fmla="*/ 305 w 344"/>
                <a:gd name="T3" fmla="*/ 155 h 377"/>
                <a:gd name="T4" fmla="*/ 0 w 344"/>
                <a:gd name="T5" fmla="*/ 377 h 377"/>
                <a:gd name="T6" fmla="*/ 344 w 344"/>
                <a:gd name="T7" fmla="*/ 155 h 377"/>
                <a:gd name="T8" fmla="*/ 152 w 344"/>
                <a:gd name="T9" fmla="*/ 0 h 37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4" h="377">
                  <a:moveTo>
                    <a:pt x="152" y="0"/>
                  </a:moveTo>
                  <a:lnTo>
                    <a:pt x="305" y="155"/>
                  </a:lnTo>
                  <a:lnTo>
                    <a:pt x="0" y="377"/>
                  </a:lnTo>
                  <a:lnTo>
                    <a:pt x="344" y="155"/>
                  </a:lnTo>
                  <a:lnTo>
                    <a:pt x="15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92" name="Freeform 688">
              <a:extLst>
                <a:ext uri="{FF2B5EF4-FFF2-40B4-BE49-F238E27FC236}">
                  <a16:creationId xmlns:a16="http://schemas.microsoft.com/office/drawing/2014/main" id="{986B309A-8741-4310-AC0D-B7FFAA1E6AC5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9" y="2046"/>
              <a:ext cx="117" cy="176"/>
            </a:xfrm>
            <a:custGeom>
              <a:avLst/>
              <a:gdLst>
                <a:gd name="T0" fmla="*/ 732 w 54"/>
                <a:gd name="T1" fmla="*/ 2096 h 76"/>
                <a:gd name="T2" fmla="*/ 0 w 54"/>
                <a:gd name="T3" fmla="*/ 1007 h 76"/>
                <a:gd name="T4" fmla="*/ 1187 w 54"/>
                <a:gd name="T5" fmla="*/ 0 h 76"/>
                <a:gd name="T6" fmla="*/ 438 w 54"/>
                <a:gd name="T7" fmla="*/ 945 h 76"/>
                <a:gd name="T8" fmla="*/ 704 w 54"/>
                <a:gd name="T9" fmla="*/ 2188 h 7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4" h="76">
                  <a:moveTo>
                    <a:pt x="33" y="73"/>
                  </a:moveTo>
                  <a:cubicBezTo>
                    <a:pt x="28" y="67"/>
                    <a:pt x="2" y="48"/>
                    <a:pt x="0" y="35"/>
                  </a:cubicBezTo>
                  <a:cubicBezTo>
                    <a:pt x="16" y="23"/>
                    <a:pt x="35" y="6"/>
                    <a:pt x="54" y="0"/>
                  </a:cubicBezTo>
                  <a:cubicBezTo>
                    <a:pt x="52" y="17"/>
                    <a:pt x="24" y="16"/>
                    <a:pt x="20" y="33"/>
                  </a:cubicBezTo>
                  <a:cubicBezTo>
                    <a:pt x="16" y="45"/>
                    <a:pt x="27" y="66"/>
                    <a:pt x="32" y="76"/>
                  </a:cubicBezTo>
                </a:path>
              </a:pathLst>
            </a:custGeom>
            <a:solidFill>
              <a:srgbClr val="F9F9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93" name="Freeform 689">
              <a:extLst>
                <a:ext uri="{FF2B5EF4-FFF2-40B4-BE49-F238E27FC236}">
                  <a16:creationId xmlns:a16="http://schemas.microsoft.com/office/drawing/2014/main" id="{4C3CC632-FF92-41CE-8F13-B4251E1B6E1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1" y="2473"/>
              <a:ext cx="281" cy="222"/>
            </a:xfrm>
            <a:custGeom>
              <a:avLst/>
              <a:gdLst>
                <a:gd name="T0" fmla="*/ 2706 w 130"/>
                <a:gd name="T1" fmla="*/ 0 h 96"/>
                <a:gd name="T2" fmla="*/ 2836 w 130"/>
                <a:gd name="T3" fmla="*/ 150 h 96"/>
                <a:gd name="T4" fmla="*/ 2401 w 130"/>
                <a:gd name="T5" fmla="*/ 604 h 96"/>
                <a:gd name="T6" fmla="*/ 1705 w 130"/>
                <a:gd name="T7" fmla="*/ 1311 h 96"/>
                <a:gd name="T8" fmla="*/ 0 w 130"/>
                <a:gd name="T9" fmla="*/ 2743 h 96"/>
                <a:gd name="T10" fmla="*/ 2598 w 130"/>
                <a:gd name="T11" fmla="*/ 65 h 9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0" h="96">
                  <a:moveTo>
                    <a:pt x="124" y="0"/>
                  </a:moveTo>
                  <a:cubicBezTo>
                    <a:pt x="127" y="2"/>
                    <a:pt x="126" y="4"/>
                    <a:pt x="130" y="5"/>
                  </a:cubicBezTo>
                  <a:cubicBezTo>
                    <a:pt x="129" y="14"/>
                    <a:pt x="117" y="15"/>
                    <a:pt x="110" y="21"/>
                  </a:cubicBezTo>
                  <a:cubicBezTo>
                    <a:pt x="99" y="29"/>
                    <a:pt x="90" y="39"/>
                    <a:pt x="78" y="46"/>
                  </a:cubicBezTo>
                  <a:cubicBezTo>
                    <a:pt x="53" y="61"/>
                    <a:pt x="26" y="86"/>
                    <a:pt x="0" y="96"/>
                  </a:cubicBezTo>
                  <a:cubicBezTo>
                    <a:pt x="40" y="63"/>
                    <a:pt x="73" y="24"/>
                    <a:pt x="119" y="2"/>
                  </a:cubicBezTo>
                </a:path>
              </a:pathLst>
            </a:custGeom>
            <a:solidFill>
              <a:srgbClr val="F9F9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94" name="Freeform 690">
              <a:extLst>
                <a:ext uri="{FF2B5EF4-FFF2-40B4-BE49-F238E27FC236}">
                  <a16:creationId xmlns:a16="http://schemas.microsoft.com/office/drawing/2014/main" id="{6417BD88-0BCD-49F7-8EBE-D3C1614C2D8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9" y="2125"/>
              <a:ext cx="43" cy="44"/>
            </a:xfrm>
            <a:custGeom>
              <a:avLst/>
              <a:gdLst>
                <a:gd name="T0" fmla="*/ 43 w 43"/>
                <a:gd name="T1" fmla="*/ 0 h 44"/>
                <a:gd name="T2" fmla="*/ 0 w 43"/>
                <a:gd name="T3" fmla="*/ 27 h 44"/>
                <a:gd name="T4" fmla="*/ 19 w 43"/>
                <a:gd name="T5" fmla="*/ 44 h 44"/>
                <a:gd name="T6" fmla="*/ 6 w 43"/>
                <a:gd name="T7" fmla="*/ 27 h 44"/>
                <a:gd name="T8" fmla="*/ 43 w 43"/>
                <a:gd name="T9" fmla="*/ 0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" h="44">
                  <a:moveTo>
                    <a:pt x="43" y="0"/>
                  </a:moveTo>
                  <a:lnTo>
                    <a:pt x="0" y="27"/>
                  </a:lnTo>
                  <a:lnTo>
                    <a:pt x="19" y="44"/>
                  </a:lnTo>
                  <a:lnTo>
                    <a:pt x="6" y="27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95" name="Freeform 691">
              <a:extLst>
                <a:ext uri="{FF2B5EF4-FFF2-40B4-BE49-F238E27FC236}">
                  <a16:creationId xmlns:a16="http://schemas.microsoft.com/office/drawing/2014/main" id="{C15636AF-A1E3-4374-A495-1AD84734277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4" y="2194"/>
              <a:ext cx="44" cy="41"/>
            </a:xfrm>
            <a:custGeom>
              <a:avLst/>
              <a:gdLst>
                <a:gd name="T0" fmla="*/ 18 w 44"/>
                <a:gd name="T1" fmla="*/ 41 h 41"/>
                <a:gd name="T2" fmla="*/ 0 w 44"/>
                <a:gd name="T3" fmla="*/ 28 h 41"/>
                <a:gd name="T4" fmla="*/ 44 w 44"/>
                <a:gd name="T5" fmla="*/ 0 h 41"/>
                <a:gd name="T6" fmla="*/ 9 w 44"/>
                <a:gd name="T7" fmla="*/ 28 h 41"/>
                <a:gd name="T8" fmla="*/ 18 w 44"/>
                <a:gd name="T9" fmla="*/ 41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1">
                  <a:moveTo>
                    <a:pt x="18" y="41"/>
                  </a:moveTo>
                  <a:lnTo>
                    <a:pt x="0" y="28"/>
                  </a:lnTo>
                  <a:lnTo>
                    <a:pt x="44" y="0"/>
                  </a:lnTo>
                  <a:lnTo>
                    <a:pt x="9" y="28"/>
                  </a:lnTo>
                  <a:lnTo>
                    <a:pt x="18" y="4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96" name="Freeform 692">
              <a:extLst>
                <a:ext uri="{FF2B5EF4-FFF2-40B4-BE49-F238E27FC236}">
                  <a16:creationId xmlns:a16="http://schemas.microsoft.com/office/drawing/2014/main" id="{A321CAE3-3DCF-4B5B-AAFE-5CE9D0727F1A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3" y="1991"/>
              <a:ext cx="37" cy="30"/>
            </a:xfrm>
            <a:custGeom>
              <a:avLst/>
              <a:gdLst>
                <a:gd name="T0" fmla="*/ 13 w 37"/>
                <a:gd name="T1" fmla="*/ 30 h 30"/>
                <a:gd name="T2" fmla="*/ 0 w 37"/>
                <a:gd name="T3" fmla="*/ 23 h 30"/>
                <a:gd name="T4" fmla="*/ 37 w 37"/>
                <a:gd name="T5" fmla="*/ 0 h 30"/>
                <a:gd name="T6" fmla="*/ 13 w 37"/>
                <a:gd name="T7" fmla="*/ 23 h 30"/>
                <a:gd name="T8" fmla="*/ 13 w 37"/>
                <a:gd name="T9" fmla="*/ 30 h 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30">
                  <a:moveTo>
                    <a:pt x="13" y="30"/>
                  </a:moveTo>
                  <a:lnTo>
                    <a:pt x="0" y="23"/>
                  </a:lnTo>
                  <a:lnTo>
                    <a:pt x="37" y="0"/>
                  </a:lnTo>
                  <a:lnTo>
                    <a:pt x="13" y="23"/>
                  </a:lnTo>
                  <a:lnTo>
                    <a:pt x="13" y="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97" name="Freeform 693">
              <a:extLst>
                <a:ext uri="{FF2B5EF4-FFF2-40B4-BE49-F238E27FC236}">
                  <a16:creationId xmlns:a16="http://schemas.microsoft.com/office/drawing/2014/main" id="{8635B26D-9056-4336-B76B-83C86D0D31D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1" y="2072"/>
              <a:ext cx="35" cy="34"/>
            </a:xfrm>
            <a:custGeom>
              <a:avLst/>
              <a:gdLst>
                <a:gd name="T0" fmla="*/ 18 w 35"/>
                <a:gd name="T1" fmla="*/ 34 h 34"/>
                <a:gd name="T2" fmla="*/ 0 w 35"/>
                <a:gd name="T3" fmla="*/ 20 h 34"/>
                <a:gd name="T4" fmla="*/ 35 w 35"/>
                <a:gd name="T5" fmla="*/ 0 h 34"/>
                <a:gd name="T6" fmla="*/ 13 w 35"/>
                <a:gd name="T7" fmla="*/ 20 h 34"/>
                <a:gd name="T8" fmla="*/ 18 w 35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4">
                  <a:moveTo>
                    <a:pt x="18" y="34"/>
                  </a:moveTo>
                  <a:lnTo>
                    <a:pt x="0" y="20"/>
                  </a:lnTo>
                  <a:lnTo>
                    <a:pt x="35" y="0"/>
                  </a:lnTo>
                  <a:lnTo>
                    <a:pt x="13" y="20"/>
                  </a:lnTo>
                  <a:lnTo>
                    <a:pt x="18" y="3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98" name="Freeform 694">
              <a:extLst>
                <a:ext uri="{FF2B5EF4-FFF2-40B4-BE49-F238E27FC236}">
                  <a16:creationId xmlns:a16="http://schemas.microsoft.com/office/drawing/2014/main" id="{31C66570-8E2B-4AFC-ADBC-56582C519ED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0" y="1871"/>
              <a:ext cx="24" cy="37"/>
            </a:xfrm>
            <a:custGeom>
              <a:avLst/>
              <a:gdLst>
                <a:gd name="T0" fmla="*/ 0 w 24"/>
                <a:gd name="T1" fmla="*/ 16 h 37"/>
                <a:gd name="T2" fmla="*/ 24 w 24"/>
                <a:gd name="T3" fmla="*/ 0 h 37"/>
                <a:gd name="T4" fmla="*/ 9 w 24"/>
                <a:gd name="T5" fmla="*/ 18 h 37"/>
                <a:gd name="T6" fmla="*/ 20 w 24"/>
                <a:gd name="T7" fmla="*/ 37 h 37"/>
                <a:gd name="T8" fmla="*/ 0 w 24"/>
                <a:gd name="T9" fmla="*/ 16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37">
                  <a:moveTo>
                    <a:pt x="0" y="16"/>
                  </a:moveTo>
                  <a:lnTo>
                    <a:pt x="24" y="0"/>
                  </a:lnTo>
                  <a:lnTo>
                    <a:pt x="9" y="18"/>
                  </a:lnTo>
                  <a:lnTo>
                    <a:pt x="20" y="37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99" name="Freeform 695">
              <a:extLst>
                <a:ext uri="{FF2B5EF4-FFF2-40B4-BE49-F238E27FC236}">
                  <a16:creationId xmlns:a16="http://schemas.microsoft.com/office/drawing/2014/main" id="{067BB31D-C91A-4F4E-948E-1D4975FB6A9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0" y="1945"/>
              <a:ext cx="28" cy="34"/>
            </a:xfrm>
            <a:custGeom>
              <a:avLst/>
              <a:gdLst>
                <a:gd name="T0" fmla="*/ 28 w 28"/>
                <a:gd name="T1" fmla="*/ 0 h 34"/>
                <a:gd name="T2" fmla="*/ 0 w 28"/>
                <a:gd name="T3" fmla="*/ 16 h 34"/>
                <a:gd name="T4" fmla="*/ 21 w 28"/>
                <a:gd name="T5" fmla="*/ 34 h 34"/>
                <a:gd name="T6" fmla="*/ 13 w 28"/>
                <a:gd name="T7" fmla="*/ 18 h 34"/>
                <a:gd name="T8" fmla="*/ 28 w 28"/>
                <a:gd name="T9" fmla="*/ 0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34">
                  <a:moveTo>
                    <a:pt x="28" y="0"/>
                  </a:moveTo>
                  <a:lnTo>
                    <a:pt x="0" y="16"/>
                  </a:lnTo>
                  <a:lnTo>
                    <a:pt x="21" y="34"/>
                  </a:lnTo>
                  <a:lnTo>
                    <a:pt x="13" y="18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00" name="Freeform 696">
              <a:extLst>
                <a:ext uri="{FF2B5EF4-FFF2-40B4-BE49-F238E27FC236}">
                  <a16:creationId xmlns:a16="http://schemas.microsoft.com/office/drawing/2014/main" id="{3955C644-88FF-4242-8307-7EE122164FB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1" y="1746"/>
              <a:ext cx="50" cy="85"/>
            </a:xfrm>
            <a:custGeom>
              <a:avLst/>
              <a:gdLst>
                <a:gd name="T0" fmla="*/ 48 w 50"/>
                <a:gd name="T1" fmla="*/ 0 h 85"/>
                <a:gd name="T2" fmla="*/ 0 w 50"/>
                <a:gd name="T3" fmla="*/ 37 h 85"/>
                <a:gd name="T4" fmla="*/ 50 w 50"/>
                <a:gd name="T5" fmla="*/ 85 h 85"/>
                <a:gd name="T6" fmla="*/ 20 w 50"/>
                <a:gd name="T7" fmla="*/ 39 h 85"/>
                <a:gd name="T8" fmla="*/ 48 w 50"/>
                <a:gd name="T9" fmla="*/ 0 h 8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85">
                  <a:moveTo>
                    <a:pt x="48" y="0"/>
                  </a:moveTo>
                  <a:lnTo>
                    <a:pt x="0" y="37"/>
                  </a:lnTo>
                  <a:lnTo>
                    <a:pt x="50" y="85"/>
                  </a:lnTo>
                  <a:lnTo>
                    <a:pt x="20" y="39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DCE0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01" name="Freeform 697">
              <a:extLst>
                <a:ext uri="{FF2B5EF4-FFF2-40B4-BE49-F238E27FC236}">
                  <a16:creationId xmlns:a16="http://schemas.microsoft.com/office/drawing/2014/main" id="{5FE400B5-0BD8-4256-9398-5E3B1CC4773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2" y="2118"/>
              <a:ext cx="139" cy="76"/>
            </a:xfrm>
            <a:custGeom>
              <a:avLst/>
              <a:gdLst>
                <a:gd name="T0" fmla="*/ 9 w 139"/>
                <a:gd name="T1" fmla="*/ 39 h 76"/>
                <a:gd name="T2" fmla="*/ 0 w 139"/>
                <a:gd name="T3" fmla="*/ 46 h 76"/>
                <a:gd name="T4" fmla="*/ 35 w 139"/>
                <a:gd name="T5" fmla="*/ 76 h 76"/>
                <a:gd name="T6" fmla="*/ 139 w 139"/>
                <a:gd name="T7" fmla="*/ 9 h 76"/>
                <a:gd name="T8" fmla="*/ 130 w 139"/>
                <a:gd name="T9" fmla="*/ 0 h 7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9" h="76">
                  <a:moveTo>
                    <a:pt x="9" y="39"/>
                  </a:moveTo>
                  <a:lnTo>
                    <a:pt x="0" y="46"/>
                  </a:lnTo>
                  <a:lnTo>
                    <a:pt x="35" y="76"/>
                  </a:lnTo>
                  <a:lnTo>
                    <a:pt x="139" y="9"/>
                  </a:lnTo>
                  <a:lnTo>
                    <a:pt x="130" y="0"/>
                  </a:lnTo>
                </a:path>
              </a:pathLst>
            </a:custGeom>
            <a:noFill/>
            <a:ln w="3175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02" name="Freeform 698">
              <a:extLst>
                <a:ext uri="{FF2B5EF4-FFF2-40B4-BE49-F238E27FC236}">
                  <a16:creationId xmlns:a16="http://schemas.microsoft.com/office/drawing/2014/main" id="{7D085576-4CBA-4370-A355-A5B2CE7D59C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8" y="2189"/>
              <a:ext cx="136" cy="74"/>
            </a:xfrm>
            <a:custGeom>
              <a:avLst/>
              <a:gdLst>
                <a:gd name="T0" fmla="*/ 9 w 136"/>
                <a:gd name="T1" fmla="*/ 40 h 74"/>
                <a:gd name="T2" fmla="*/ 0 w 136"/>
                <a:gd name="T3" fmla="*/ 44 h 74"/>
                <a:gd name="T4" fmla="*/ 35 w 136"/>
                <a:gd name="T5" fmla="*/ 74 h 74"/>
                <a:gd name="T6" fmla="*/ 136 w 136"/>
                <a:gd name="T7" fmla="*/ 7 h 74"/>
                <a:gd name="T8" fmla="*/ 128 w 136"/>
                <a:gd name="T9" fmla="*/ 0 h 7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" h="74">
                  <a:moveTo>
                    <a:pt x="9" y="40"/>
                  </a:moveTo>
                  <a:lnTo>
                    <a:pt x="0" y="44"/>
                  </a:lnTo>
                  <a:lnTo>
                    <a:pt x="35" y="74"/>
                  </a:lnTo>
                  <a:lnTo>
                    <a:pt x="136" y="7"/>
                  </a:lnTo>
                  <a:lnTo>
                    <a:pt x="128" y="0"/>
                  </a:lnTo>
                </a:path>
              </a:pathLst>
            </a:custGeom>
            <a:noFill/>
            <a:ln w="3175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03" name="Freeform 699">
              <a:extLst>
                <a:ext uri="{FF2B5EF4-FFF2-40B4-BE49-F238E27FC236}">
                  <a16:creationId xmlns:a16="http://schemas.microsoft.com/office/drawing/2014/main" id="{2BDCC992-F987-4779-B23A-3C993B7B65B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7" y="1979"/>
              <a:ext cx="138" cy="76"/>
            </a:xfrm>
            <a:custGeom>
              <a:avLst/>
              <a:gdLst>
                <a:gd name="T0" fmla="*/ 9 w 138"/>
                <a:gd name="T1" fmla="*/ 39 h 76"/>
                <a:gd name="T2" fmla="*/ 0 w 138"/>
                <a:gd name="T3" fmla="*/ 46 h 76"/>
                <a:gd name="T4" fmla="*/ 35 w 138"/>
                <a:gd name="T5" fmla="*/ 76 h 76"/>
                <a:gd name="T6" fmla="*/ 138 w 138"/>
                <a:gd name="T7" fmla="*/ 9 h 76"/>
                <a:gd name="T8" fmla="*/ 130 w 138"/>
                <a:gd name="T9" fmla="*/ 0 h 7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8" h="76">
                  <a:moveTo>
                    <a:pt x="9" y="39"/>
                  </a:moveTo>
                  <a:lnTo>
                    <a:pt x="0" y="46"/>
                  </a:lnTo>
                  <a:lnTo>
                    <a:pt x="35" y="76"/>
                  </a:lnTo>
                  <a:lnTo>
                    <a:pt x="138" y="9"/>
                  </a:lnTo>
                  <a:lnTo>
                    <a:pt x="130" y="0"/>
                  </a:lnTo>
                </a:path>
              </a:pathLst>
            </a:custGeom>
            <a:noFill/>
            <a:ln w="3175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04" name="Freeform 700">
              <a:extLst>
                <a:ext uri="{FF2B5EF4-FFF2-40B4-BE49-F238E27FC236}">
                  <a16:creationId xmlns:a16="http://schemas.microsoft.com/office/drawing/2014/main" id="{14C330E4-5B5F-4078-8FFD-9D2D5B02549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5" y="2060"/>
              <a:ext cx="138" cy="76"/>
            </a:xfrm>
            <a:custGeom>
              <a:avLst/>
              <a:gdLst>
                <a:gd name="T0" fmla="*/ 9 w 138"/>
                <a:gd name="T1" fmla="*/ 39 h 76"/>
                <a:gd name="T2" fmla="*/ 0 w 138"/>
                <a:gd name="T3" fmla="*/ 44 h 76"/>
                <a:gd name="T4" fmla="*/ 35 w 138"/>
                <a:gd name="T5" fmla="*/ 76 h 76"/>
                <a:gd name="T6" fmla="*/ 138 w 138"/>
                <a:gd name="T7" fmla="*/ 7 h 76"/>
                <a:gd name="T8" fmla="*/ 132 w 138"/>
                <a:gd name="T9" fmla="*/ 0 h 7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8" h="76">
                  <a:moveTo>
                    <a:pt x="9" y="39"/>
                  </a:moveTo>
                  <a:lnTo>
                    <a:pt x="0" y="44"/>
                  </a:lnTo>
                  <a:lnTo>
                    <a:pt x="35" y="76"/>
                  </a:lnTo>
                  <a:lnTo>
                    <a:pt x="138" y="7"/>
                  </a:lnTo>
                  <a:lnTo>
                    <a:pt x="132" y="0"/>
                  </a:lnTo>
                </a:path>
              </a:pathLst>
            </a:custGeom>
            <a:noFill/>
            <a:ln w="3175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05" name="Freeform 701">
              <a:extLst>
                <a:ext uri="{FF2B5EF4-FFF2-40B4-BE49-F238E27FC236}">
                  <a16:creationId xmlns:a16="http://schemas.microsoft.com/office/drawing/2014/main" id="{1BE16BFE-909D-4127-A328-F2824771E08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0" y="1855"/>
              <a:ext cx="138" cy="76"/>
            </a:xfrm>
            <a:custGeom>
              <a:avLst/>
              <a:gdLst>
                <a:gd name="T0" fmla="*/ 8 w 138"/>
                <a:gd name="T1" fmla="*/ 39 h 76"/>
                <a:gd name="T2" fmla="*/ 0 w 138"/>
                <a:gd name="T3" fmla="*/ 43 h 76"/>
                <a:gd name="T4" fmla="*/ 34 w 138"/>
                <a:gd name="T5" fmla="*/ 76 h 76"/>
                <a:gd name="T6" fmla="*/ 138 w 138"/>
                <a:gd name="T7" fmla="*/ 6 h 76"/>
                <a:gd name="T8" fmla="*/ 129 w 138"/>
                <a:gd name="T9" fmla="*/ 0 h 7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8" h="76">
                  <a:moveTo>
                    <a:pt x="8" y="39"/>
                  </a:moveTo>
                  <a:lnTo>
                    <a:pt x="0" y="43"/>
                  </a:lnTo>
                  <a:lnTo>
                    <a:pt x="34" y="76"/>
                  </a:lnTo>
                  <a:lnTo>
                    <a:pt x="138" y="6"/>
                  </a:lnTo>
                  <a:lnTo>
                    <a:pt x="129" y="0"/>
                  </a:lnTo>
                </a:path>
              </a:pathLst>
            </a:custGeom>
            <a:noFill/>
            <a:ln w="3175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06" name="Freeform 702">
              <a:extLst>
                <a:ext uri="{FF2B5EF4-FFF2-40B4-BE49-F238E27FC236}">
                  <a16:creationId xmlns:a16="http://schemas.microsoft.com/office/drawing/2014/main" id="{A7081B3C-8345-4F99-9CD6-00ABB011903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3" y="1928"/>
              <a:ext cx="136" cy="74"/>
            </a:xfrm>
            <a:custGeom>
              <a:avLst/>
              <a:gdLst>
                <a:gd name="T0" fmla="*/ 7 w 136"/>
                <a:gd name="T1" fmla="*/ 40 h 74"/>
                <a:gd name="T2" fmla="*/ 0 w 136"/>
                <a:gd name="T3" fmla="*/ 44 h 74"/>
                <a:gd name="T4" fmla="*/ 33 w 136"/>
                <a:gd name="T5" fmla="*/ 74 h 74"/>
                <a:gd name="T6" fmla="*/ 136 w 136"/>
                <a:gd name="T7" fmla="*/ 7 h 74"/>
                <a:gd name="T8" fmla="*/ 130 w 136"/>
                <a:gd name="T9" fmla="*/ 0 h 7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" h="74">
                  <a:moveTo>
                    <a:pt x="7" y="40"/>
                  </a:moveTo>
                  <a:lnTo>
                    <a:pt x="0" y="44"/>
                  </a:lnTo>
                  <a:lnTo>
                    <a:pt x="33" y="74"/>
                  </a:lnTo>
                  <a:lnTo>
                    <a:pt x="136" y="7"/>
                  </a:lnTo>
                  <a:lnTo>
                    <a:pt x="130" y="0"/>
                  </a:lnTo>
                </a:path>
              </a:pathLst>
            </a:custGeom>
            <a:noFill/>
            <a:ln w="3175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07" name="Freeform 703">
              <a:extLst>
                <a:ext uri="{FF2B5EF4-FFF2-40B4-BE49-F238E27FC236}">
                  <a16:creationId xmlns:a16="http://schemas.microsoft.com/office/drawing/2014/main" id="{6F0B7242-BE68-4C85-9E58-9F3249149C63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8" y="1788"/>
              <a:ext cx="228" cy="101"/>
            </a:xfrm>
            <a:custGeom>
              <a:avLst/>
              <a:gdLst>
                <a:gd name="T0" fmla="*/ 9 w 228"/>
                <a:gd name="T1" fmla="*/ 0 h 101"/>
                <a:gd name="T2" fmla="*/ 0 w 228"/>
                <a:gd name="T3" fmla="*/ 4 h 101"/>
                <a:gd name="T4" fmla="*/ 102 w 228"/>
                <a:gd name="T5" fmla="*/ 101 h 101"/>
                <a:gd name="T6" fmla="*/ 228 w 228"/>
                <a:gd name="T7" fmla="*/ 20 h 101"/>
                <a:gd name="T8" fmla="*/ 219 w 228"/>
                <a:gd name="T9" fmla="*/ 13 h 10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8" h="101">
                  <a:moveTo>
                    <a:pt x="9" y="0"/>
                  </a:moveTo>
                  <a:lnTo>
                    <a:pt x="0" y="4"/>
                  </a:lnTo>
                  <a:lnTo>
                    <a:pt x="102" y="101"/>
                  </a:lnTo>
                  <a:lnTo>
                    <a:pt x="228" y="20"/>
                  </a:lnTo>
                  <a:lnTo>
                    <a:pt x="219" y="13"/>
                  </a:lnTo>
                </a:path>
              </a:pathLst>
            </a:custGeom>
            <a:noFill/>
            <a:ln w="3175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08" name="Freeform 704">
              <a:extLst>
                <a:ext uri="{FF2B5EF4-FFF2-40B4-BE49-F238E27FC236}">
                  <a16:creationId xmlns:a16="http://schemas.microsoft.com/office/drawing/2014/main" id="{18426C02-5316-4293-837F-A5AEEB64EE9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2" y="2083"/>
              <a:ext cx="139" cy="97"/>
            </a:xfrm>
            <a:custGeom>
              <a:avLst/>
              <a:gdLst>
                <a:gd name="T0" fmla="*/ 0 w 139"/>
                <a:gd name="T1" fmla="*/ 67 h 97"/>
                <a:gd name="T2" fmla="*/ 35 w 139"/>
                <a:gd name="T3" fmla="*/ 97 h 97"/>
                <a:gd name="T4" fmla="*/ 139 w 139"/>
                <a:gd name="T5" fmla="*/ 30 h 97"/>
                <a:gd name="T6" fmla="*/ 106 w 139"/>
                <a:gd name="T7" fmla="*/ 0 h 97"/>
                <a:gd name="T8" fmla="*/ 0 w 139"/>
                <a:gd name="T9" fmla="*/ 67 h 9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9" h="97">
                  <a:moveTo>
                    <a:pt x="0" y="67"/>
                  </a:moveTo>
                  <a:lnTo>
                    <a:pt x="35" y="97"/>
                  </a:lnTo>
                  <a:lnTo>
                    <a:pt x="139" y="30"/>
                  </a:lnTo>
                  <a:lnTo>
                    <a:pt x="106" y="0"/>
                  </a:lnTo>
                  <a:lnTo>
                    <a:pt x="0" y="67"/>
                  </a:lnTo>
                  <a:close/>
                </a:path>
              </a:pathLst>
            </a:custGeom>
            <a:noFill/>
            <a:ln w="3175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09" name="Freeform 705">
              <a:extLst>
                <a:ext uri="{FF2B5EF4-FFF2-40B4-BE49-F238E27FC236}">
                  <a16:creationId xmlns:a16="http://schemas.microsoft.com/office/drawing/2014/main" id="{EEC7E1F9-7A05-49F4-8491-2F7DCA1E895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8" y="2152"/>
              <a:ext cx="136" cy="100"/>
            </a:xfrm>
            <a:custGeom>
              <a:avLst/>
              <a:gdLst>
                <a:gd name="T0" fmla="*/ 0 w 136"/>
                <a:gd name="T1" fmla="*/ 70 h 100"/>
                <a:gd name="T2" fmla="*/ 35 w 136"/>
                <a:gd name="T3" fmla="*/ 100 h 100"/>
                <a:gd name="T4" fmla="*/ 136 w 136"/>
                <a:gd name="T5" fmla="*/ 33 h 100"/>
                <a:gd name="T6" fmla="*/ 106 w 136"/>
                <a:gd name="T7" fmla="*/ 0 h 100"/>
                <a:gd name="T8" fmla="*/ 0 w 136"/>
                <a:gd name="T9" fmla="*/ 70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" h="100">
                  <a:moveTo>
                    <a:pt x="0" y="70"/>
                  </a:moveTo>
                  <a:lnTo>
                    <a:pt x="35" y="100"/>
                  </a:lnTo>
                  <a:lnTo>
                    <a:pt x="136" y="33"/>
                  </a:lnTo>
                  <a:lnTo>
                    <a:pt x="106" y="0"/>
                  </a:lnTo>
                  <a:lnTo>
                    <a:pt x="0" y="70"/>
                  </a:lnTo>
                  <a:close/>
                </a:path>
              </a:pathLst>
            </a:custGeom>
            <a:noFill/>
            <a:ln w="3175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10" name="Freeform 706">
              <a:extLst>
                <a:ext uri="{FF2B5EF4-FFF2-40B4-BE49-F238E27FC236}">
                  <a16:creationId xmlns:a16="http://schemas.microsoft.com/office/drawing/2014/main" id="{44AA667C-84A3-41B1-8DE5-CD76C8615C1D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7" y="1945"/>
              <a:ext cx="138" cy="99"/>
            </a:xfrm>
            <a:custGeom>
              <a:avLst/>
              <a:gdLst>
                <a:gd name="T0" fmla="*/ 0 w 138"/>
                <a:gd name="T1" fmla="*/ 67 h 99"/>
                <a:gd name="T2" fmla="*/ 35 w 138"/>
                <a:gd name="T3" fmla="*/ 99 h 99"/>
                <a:gd name="T4" fmla="*/ 138 w 138"/>
                <a:gd name="T5" fmla="*/ 30 h 99"/>
                <a:gd name="T6" fmla="*/ 108 w 138"/>
                <a:gd name="T7" fmla="*/ 0 h 99"/>
                <a:gd name="T8" fmla="*/ 0 w 138"/>
                <a:gd name="T9" fmla="*/ 67 h 9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8" h="99">
                  <a:moveTo>
                    <a:pt x="0" y="67"/>
                  </a:moveTo>
                  <a:lnTo>
                    <a:pt x="35" y="99"/>
                  </a:lnTo>
                  <a:lnTo>
                    <a:pt x="138" y="30"/>
                  </a:lnTo>
                  <a:lnTo>
                    <a:pt x="108" y="0"/>
                  </a:lnTo>
                  <a:lnTo>
                    <a:pt x="0" y="67"/>
                  </a:lnTo>
                  <a:close/>
                </a:path>
              </a:pathLst>
            </a:custGeom>
            <a:noFill/>
            <a:ln w="3175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11" name="Freeform 707">
              <a:extLst>
                <a:ext uri="{FF2B5EF4-FFF2-40B4-BE49-F238E27FC236}">
                  <a16:creationId xmlns:a16="http://schemas.microsoft.com/office/drawing/2014/main" id="{178E0906-8796-46AE-A1FA-AB480D960F2F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5" y="2025"/>
              <a:ext cx="138" cy="97"/>
            </a:xfrm>
            <a:custGeom>
              <a:avLst/>
              <a:gdLst>
                <a:gd name="T0" fmla="*/ 0 w 138"/>
                <a:gd name="T1" fmla="*/ 67 h 97"/>
                <a:gd name="T2" fmla="*/ 35 w 138"/>
                <a:gd name="T3" fmla="*/ 97 h 97"/>
                <a:gd name="T4" fmla="*/ 138 w 138"/>
                <a:gd name="T5" fmla="*/ 30 h 97"/>
                <a:gd name="T6" fmla="*/ 106 w 138"/>
                <a:gd name="T7" fmla="*/ 0 h 97"/>
                <a:gd name="T8" fmla="*/ 0 w 138"/>
                <a:gd name="T9" fmla="*/ 67 h 9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8" h="97">
                  <a:moveTo>
                    <a:pt x="0" y="67"/>
                  </a:moveTo>
                  <a:lnTo>
                    <a:pt x="35" y="97"/>
                  </a:lnTo>
                  <a:lnTo>
                    <a:pt x="138" y="30"/>
                  </a:lnTo>
                  <a:lnTo>
                    <a:pt x="106" y="0"/>
                  </a:lnTo>
                  <a:lnTo>
                    <a:pt x="0" y="67"/>
                  </a:lnTo>
                  <a:close/>
                </a:path>
              </a:pathLst>
            </a:custGeom>
            <a:noFill/>
            <a:ln w="3175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12" name="Freeform 708">
              <a:extLst>
                <a:ext uri="{FF2B5EF4-FFF2-40B4-BE49-F238E27FC236}">
                  <a16:creationId xmlns:a16="http://schemas.microsoft.com/office/drawing/2014/main" id="{53EA782E-C06C-42D8-85D6-1CA743E6E93D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0" y="1820"/>
              <a:ext cx="138" cy="97"/>
            </a:xfrm>
            <a:custGeom>
              <a:avLst/>
              <a:gdLst>
                <a:gd name="T0" fmla="*/ 0 w 138"/>
                <a:gd name="T1" fmla="*/ 67 h 97"/>
                <a:gd name="T2" fmla="*/ 34 w 138"/>
                <a:gd name="T3" fmla="*/ 97 h 97"/>
                <a:gd name="T4" fmla="*/ 138 w 138"/>
                <a:gd name="T5" fmla="*/ 30 h 97"/>
                <a:gd name="T6" fmla="*/ 106 w 138"/>
                <a:gd name="T7" fmla="*/ 0 h 97"/>
                <a:gd name="T8" fmla="*/ 0 w 138"/>
                <a:gd name="T9" fmla="*/ 67 h 9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8" h="97">
                  <a:moveTo>
                    <a:pt x="0" y="67"/>
                  </a:moveTo>
                  <a:lnTo>
                    <a:pt x="34" y="97"/>
                  </a:lnTo>
                  <a:lnTo>
                    <a:pt x="138" y="30"/>
                  </a:lnTo>
                  <a:lnTo>
                    <a:pt x="106" y="0"/>
                  </a:lnTo>
                  <a:lnTo>
                    <a:pt x="0" y="67"/>
                  </a:lnTo>
                  <a:close/>
                </a:path>
              </a:pathLst>
            </a:custGeom>
            <a:noFill/>
            <a:ln w="3175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13" name="Freeform 709">
              <a:extLst>
                <a:ext uri="{FF2B5EF4-FFF2-40B4-BE49-F238E27FC236}">
                  <a16:creationId xmlns:a16="http://schemas.microsoft.com/office/drawing/2014/main" id="{FA03CE0B-FA48-4B77-B411-A196C580CF6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3" y="1894"/>
              <a:ext cx="136" cy="97"/>
            </a:xfrm>
            <a:custGeom>
              <a:avLst/>
              <a:gdLst>
                <a:gd name="T0" fmla="*/ 0 w 136"/>
                <a:gd name="T1" fmla="*/ 67 h 97"/>
                <a:gd name="T2" fmla="*/ 33 w 136"/>
                <a:gd name="T3" fmla="*/ 97 h 97"/>
                <a:gd name="T4" fmla="*/ 136 w 136"/>
                <a:gd name="T5" fmla="*/ 30 h 97"/>
                <a:gd name="T6" fmla="*/ 106 w 136"/>
                <a:gd name="T7" fmla="*/ 0 h 97"/>
                <a:gd name="T8" fmla="*/ 0 w 136"/>
                <a:gd name="T9" fmla="*/ 67 h 9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" h="97">
                  <a:moveTo>
                    <a:pt x="0" y="67"/>
                  </a:moveTo>
                  <a:lnTo>
                    <a:pt x="33" y="97"/>
                  </a:lnTo>
                  <a:lnTo>
                    <a:pt x="136" y="30"/>
                  </a:lnTo>
                  <a:lnTo>
                    <a:pt x="106" y="0"/>
                  </a:lnTo>
                  <a:lnTo>
                    <a:pt x="0" y="67"/>
                  </a:lnTo>
                  <a:close/>
                </a:path>
              </a:pathLst>
            </a:custGeom>
            <a:noFill/>
            <a:ln w="3175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14" name="Freeform 710">
              <a:extLst>
                <a:ext uri="{FF2B5EF4-FFF2-40B4-BE49-F238E27FC236}">
                  <a16:creationId xmlns:a16="http://schemas.microsoft.com/office/drawing/2014/main" id="{98FE7420-B22D-4AB7-AD0E-F90C5147413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8" y="1705"/>
              <a:ext cx="228" cy="173"/>
            </a:xfrm>
            <a:custGeom>
              <a:avLst/>
              <a:gdLst>
                <a:gd name="T0" fmla="*/ 0 w 228"/>
                <a:gd name="T1" fmla="*/ 76 h 173"/>
                <a:gd name="T2" fmla="*/ 102 w 228"/>
                <a:gd name="T3" fmla="*/ 173 h 173"/>
                <a:gd name="T4" fmla="*/ 228 w 228"/>
                <a:gd name="T5" fmla="*/ 92 h 173"/>
                <a:gd name="T6" fmla="*/ 113 w 228"/>
                <a:gd name="T7" fmla="*/ 0 h 173"/>
                <a:gd name="T8" fmla="*/ 0 w 228"/>
                <a:gd name="T9" fmla="*/ 76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8" h="173">
                  <a:moveTo>
                    <a:pt x="0" y="76"/>
                  </a:moveTo>
                  <a:lnTo>
                    <a:pt x="102" y="173"/>
                  </a:lnTo>
                  <a:lnTo>
                    <a:pt x="228" y="92"/>
                  </a:lnTo>
                  <a:lnTo>
                    <a:pt x="113" y="0"/>
                  </a:lnTo>
                  <a:lnTo>
                    <a:pt x="0" y="76"/>
                  </a:lnTo>
                  <a:close/>
                </a:path>
              </a:pathLst>
            </a:custGeom>
            <a:noFill/>
            <a:ln w="3175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15" name="Freeform 711">
              <a:extLst>
                <a:ext uri="{FF2B5EF4-FFF2-40B4-BE49-F238E27FC236}">
                  <a16:creationId xmlns:a16="http://schemas.microsoft.com/office/drawing/2014/main" id="{92C0B51B-CA19-4AB7-BF5A-150249648D7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2" y="2963"/>
              <a:ext cx="422" cy="572"/>
            </a:xfrm>
            <a:custGeom>
              <a:avLst/>
              <a:gdLst>
                <a:gd name="T0" fmla="*/ 0 w 422"/>
                <a:gd name="T1" fmla="*/ 129 h 572"/>
                <a:gd name="T2" fmla="*/ 422 w 422"/>
                <a:gd name="T3" fmla="*/ 572 h 572"/>
                <a:gd name="T4" fmla="*/ 420 w 422"/>
                <a:gd name="T5" fmla="*/ 217 h 572"/>
                <a:gd name="T6" fmla="*/ 218 w 422"/>
                <a:gd name="T7" fmla="*/ 0 h 57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22" h="572">
                  <a:moveTo>
                    <a:pt x="0" y="129"/>
                  </a:moveTo>
                  <a:lnTo>
                    <a:pt x="422" y="572"/>
                  </a:lnTo>
                  <a:lnTo>
                    <a:pt x="420" y="217"/>
                  </a:lnTo>
                  <a:lnTo>
                    <a:pt x="218" y="0"/>
                  </a:lnTo>
                </a:path>
              </a:pathLst>
            </a:custGeom>
            <a:noFill/>
            <a:ln w="14288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16" name="Freeform 712">
              <a:extLst>
                <a:ext uri="{FF2B5EF4-FFF2-40B4-BE49-F238E27FC236}">
                  <a16:creationId xmlns:a16="http://schemas.microsoft.com/office/drawing/2014/main" id="{C7F069DA-0344-4FAA-8F2B-E9EAE357B65A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4" y="2085"/>
              <a:ext cx="267" cy="425"/>
            </a:xfrm>
            <a:custGeom>
              <a:avLst/>
              <a:gdLst>
                <a:gd name="T0" fmla="*/ 267 w 267"/>
                <a:gd name="T1" fmla="*/ 287 h 425"/>
                <a:gd name="T2" fmla="*/ 0 w 267"/>
                <a:gd name="T3" fmla="*/ 0 h 425"/>
                <a:gd name="T4" fmla="*/ 26 w 267"/>
                <a:gd name="T5" fmla="*/ 407 h 425"/>
                <a:gd name="T6" fmla="*/ 44 w 267"/>
                <a:gd name="T7" fmla="*/ 425 h 4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67" h="425">
                  <a:moveTo>
                    <a:pt x="267" y="287"/>
                  </a:moveTo>
                  <a:lnTo>
                    <a:pt x="0" y="0"/>
                  </a:lnTo>
                  <a:lnTo>
                    <a:pt x="26" y="407"/>
                  </a:lnTo>
                  <a:lnTo>
                    <a:pt x="44" y="425"/>
                  </a:lnTo>
                </a:path>
              </a:pathLst>
            </a:custGeom>
            <a:noFill/>
            <a:ln w="14288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17" name="Freeform 713">
              <a:extLst>
                <a:ext uri="{FF2B5EF4-FFF2-40B4-BE49-F238E27FC236}">
                  <a16:creationId xmlns:a16="http://schemas.microsoft.com/office/drawing/2014/main" id="{ABE43792-26F4-4458-8A49-AB9A567A355A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5" y="910"/>
              <a:ext cx="907" cy="681"/>
            </a:xfrm>
            <a:custGeom>
              <a:avLst/>
              <a:gdLst>
                <a:gd name="T0" fmla="*/ 8823 w 419"/>
                <a:gd name="T1" fmla="*/ 1711 h 295"/>
                <a:gd name="T2" fmla="*/ 7524 w 419"/>
                <a:gd name="T3" fmla="*/ 2754 h 295"/>
                <a:gd name="T4" fmla="*/ 6035 w 419"/>
                <a:gd name="T5" fmla="*/ 3885 h 295"/>
                <a:gd name="T6" fmla="*/ 3927 w 419"/>
                <a:gd name="T7" fmla="*/ 5538 h 295"/>
                <a:gd name="T8" fmla="*/ 1976 w 419"/>
                <a:gd name="T9" fmla="*/ 7071 h 295"/>
                <a:gd name="T10" fmla="*/ 323 w 419"/>
                <a:gd name="T11" fmla="*/ 8096 h 295"/>
                <a:gd name="T12" fmla="*/ 2325 w 419"/>
                <a:gd name="T13" fmla="*/ 5877 h 295"/>
                <a:gd name="T14" fmla="*/ 5202 w 419"/>
                <a:gd name="T15" fmla="*/ 3213 h 295"/>
                <a:gd name="T16" fmla="*/ 7395 w 419"/>
                <a:gd name="T17" fmla="*/ 1475 h 295"/>
                <a:gd name="T18" fmla="*/ 9048 w 419"/>
                <a:gd name="T19" fmla="*/ 1327 h 29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19" h="295">
                  <a:moveTo>
                    <a:pt x="402" y="60"/>
                  </a:moveTo>
                  <a:cubicBezTo>
                    <a:pt x="388" y="76"/>
                    <a:pt x="361" y="86"/>
                    <a:pt x="343" y="97"/>
                  </a:cubicBezTo>
                  <a:cubicBezTo>
                    <a:pt x="320" y="110"/>
                    <a:pt x="298" y="124"/>
                    <a:pt x="275" y="137"/>
                  </a:cubicBezTo>
                  <a:cubicBezTo>
                    <a:pt x="243" y="156"/>
                    <a:pt x="212" y="177"/>
                    <a:pt x="179" y="195"/>
                  </a:cubicBezTo>
                  <a:cubicBezTo>
                    <a:pt x="148" y="211"/>
                    <a:pt x="121" y="232"/>
                    <a:pt x="90" y="249"/>
                  </a:cubicBezTo>
                  <a:cubicBezTo>
                    <a:pt x="80" y="255"/>
                    <a:pt x="25" y="295"/>
                    <a:pt x="15" y="285"/>
                  </a:cubicBezTo>
                  <a:cubicBezTo>
                    <a:pt x="0" y="271"/>
                    <a:pt x="96" y="214"/>
                    <a:pt x="106" y="207"/>
                  </a:cubicBezTo>
                  <a:cubicBezTo>
                    <a:pt x="152" y="179"/>
                    <a:pt x="193" y="143"/>
                    <a:pt x="237" y="113"/>
                  </a:cubicBezTo>
                  <a:cubicBezTo>
                    <a:pt x="270" y="91"/>
                    <a:pt x="304" y="73"/>
                    <a:pt x="337" y="52"/>
                  </a:cubicBezTo>
                  <a:cubicBezTo>
                    <a:pt x="349" y="44"/>
                    <a:pt x="419" y="0"/>
                    <a:pt x="412" y="47"/>
                  </a:cubicBezTo>
                </a:path>
              </a:pathLst>
            </a:custGeom>
            <a:solidFill>
              <a:srgbClr val="E8ED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18" name="Freeform 714">
              <a:extLst>
                <a:ext uri="{FF2B5EF4-FFF2-40B4-BE49-F238E27FC236}">
                  <a16:creationId xmlns:a16="http://schemas.microsoft.com/office/drawing/2014/main" id="{B6CF0A0E-E3CE-4BC1-A84E-6FB30562BDC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5" y="1624"/>
              <a:ext cx="478" cy="443"/>
            </a:xfrm>
            <a:custGeom>
              <a:avLst/>
              <a:gdLst>
                <a:gd name="T0" fmla="*/ 0 w 221"/>
                <a:gd name="T1" fmla="*/ 480 h 192"/>
                <a:gd name="T2" fmla="*/ 2539 w 221"/>
                <a:gd name="T3" fmla="*/ 3083 h 192"/>
                <a:gd name="T4" fmla="*/ 3593 w 221"/>
                <a:gd name="T5" fmla="*/ 4361 h 192"/>
                <a:gd name="T6" fmla="*/ 4514 w 221"/>
                <a:gd name="T7" fmla="*/ 5244 h 192"/>
                <a:gd name="T8" fmla="*/ 2256 w 221"/>
                <a:gd name="T9" fmla="*/ 2012 h 192"/>
                <a:gd name="T10" fmla="*/ 1203 w 221"/>
                <a:gd name="T11" fmla="*/ 798 h 192"/>
                <a:gd name="T12" fmla="*/ 322 w 221"/>
                <a:gd name="T13" fmla="*/ 28 h 19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21" h="192">
                  <a:moveTo>
                    <a:pt x="0" y="17"/>
                  </a:moveTo>
                  <a:cubicBezTo>
                    <a:pt x="43" y="41"/>
                    <a:pt x="80" y="76"/>
                    <a:pt x="116" y="109"/>
                  </a:cubicBezTo>
                  <a:cubicBezTo>
                    <a:pt x="132" y="124"/>
                    <a:pt x="149" y="138"/>
                    <a:pt x="164" y="154"/>
                  </a:cubicBezTo>
                  <a:cubicBezTo>
                    <a:pt x="170" y="160"/>
                    <a:pt x="196" y="192"/>
                    <a:pt x="206" y="185"/>
                  </a:cubicBezTo>
                  <a:cubicBezTo>
                    <a:pt x="221" y="175"/>
                    <a:pt x="117" y="84"/>
                    <a:pt x="103" y="71"/>
                  </a:cubicBezTo>
                  <a:cubicBezTo>
                    <a:pt x="87" y="57"/>
                    <a:pt x="71" y="42"/>
                    <a:pt x="55" y="28"/>
                  </a:cubicBezTo>
                  <a:cubicBezTo>
                    <a:pt x="45" y="20"/>
                    <a:pt x="29" y="0"/>
                    <a:pt x="15" y="1"/>
                  </a:cubicBezTo>
                </a:path>
              </a:pathLst>
            </a:custGeom>
            <a:solidFill>
              <a:srgbClr val="E8ED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19" name="Freeform 715">
              <a:extLst>
                <a:ext uri="{FF2B5EF4-FFF2-40B4-BE49-F238E27FC236}">
                  <a16:creationId xmlns:a16="http://schemas.microsoft.com/office/drawing/2014/main" id="{F00C4CDE-890D-4946-A648-9D0D5C57A90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4" y="2025"/>
              <a:ext cx="680" cy="464"/>
            </a:xfrm>
            <a:custGeom>
              <a:avLst/>
              <a:gdLst>
                <a:gd name="T0" fmla="*/ 89 w 314"/>
                <a:gd name="T1" fmla="*/ 5621 h 201"/>
                <a:gd name="T2" fmla="*/ 149 w 314"/>
                <a:gd name="T3" fmla="*/ 5536 h 201"/>
                <a:gd name="T4" fmla="*/ 1078 w 314"/>
                <a:gd name="T5" fmla="*/ 4688 h 201"/>
                <a:gd name="T6" fmla="*/ 3738 w 314"/>
                <a:gd name="T7" fmla="*/ 2472 h 201"/>
                <a:gd name="T8" fmla="*/ 5849 w 314"/>
                <a:gd name="T9" fmla="*/ 741 h 201"/>
                <a:gd name="T10" fmla="*/ 6908 w 314"/>
                <a:gd name="T11" fmla="*/ 65 h 201"/>
                <a:gd name="T12" fmla="*/ 6228 w 314"/>
                <a:gd name="T13" fmla="*/ 912 h 201"/>
                <a:gd name="T14" fmla="*/ 4305 w 314"/>
                <a:gd name="T15" fmla="*/ 2643 h 201"/>
                <a:gd name="T16" fmla="*/ 749 w 314"/>
                <a:gd name="T17" fmla="*/ 5707 h 20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14" h="201">
                  <a:moveTo>
                    <a:pt x="4" y="198"/>
                  </a:moveTo>
                  <a:cubicBezTo>
                    <a:pt x="0" y="197"/>
                    <a:pt x="4" y="197"/>
                    <a:pt x="7" y="195"/>
                  </a:cubicBezTo>
                  <a:cubicBezTo>
                    <a:pt x="20" y="184"/>
                    <a:pt x="35" y="175"/>
                    <a:pt x="49" y="165"/>
                  </a:cubicBezTo>
                  <a:cubicBezTo>
                    <a:pt x="88" y="137"/>
                    <a:pt x="129" y="112"/>
                    <a:pt x="170" y="87"/>
                  </a:cubicBezTo>
                  <a:cubicBezTo>
                    <a:pt x="202" y="67"/>
                    <a:pt x="233" y="45"/>
                    <a:pt x="266" y="26"/>
                  </a:cubicBezTo>
                  <a:cubicBezTo>
                    <a:pt x="278" y="20"/>
                    <a:pt x="299" y="0"/>
                    <a:pt x="314" y="2"/>
                  </a:cubicBezTo>
                  <a:cubicBezTo>
                    <a:pt x="308" y="14"/>
                    <a:pt x="294" y="24"/>
                    <a:pt x="283" y="32"/>
                  </a:cubicBezTo>
                  <a:cubicBezTo>
                    <a:pt x="256" y="54"/>
                    <a:pt x="225" y="73"/>
                    <a:pt x="196" y="93"/>
                  </a:cubicBezTo>
                  <a:cubicBezTo>
                    <a:pt x="143" y="129"/>
                    <a:pt x="86" y="162"/>
                    <a:pt x="34" y="201"/>
                  </a:cubicBezTo>
                </a:path>
              </a:pathLst>
            </a:custGeom>
            <a:solidFill>
              <a:srgbClr val="E8ED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20" name="Freeform 716">
              <a:extLst>
                <a:ext uri="{FF2B5EF4-FFF2-40B4-BE49-F238E27FC236}">
                  <a16:creationId xmlns:a16="http://schemas.microsoft.com/office/drawing/2014/main" id="{4479AFB1-71D3-4154-92F5-FE4F74900A9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5" y="2674"/>
              <a:ext cx="714" cy="831"/>
            </a:xfrm>
            <a:custGeom>
              <a:avLst/>
              <a:gdLst>
                <a:gd name="T0" fmla="*/ 0 w 714"/>
                <a:gd name="T1" fmla="*/ 513 h 831"/>
                <a:gd name="T2" fmla="*/ 0 w 714"/>
                <a:gd name="T3" fmla="*/ 831 h 831"/>
                <a:gd name="T4" fmla="*/ 666 w 714"/>
                <a:gd name="T5" fmla="*/ 339 h 831"/>
                <a:gd name="T6" fmla="*/ 714 w 714"/>
                <a:gd name="T7" fmla="*/ 0 h 831"/>
                <a:gd name="T8" fmla="*/ 0 w 714"/>
                <a:gd name="T9" fmla="*/ 513 h 8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14" h="831">
                  <a:moveTo>
                    <a:pt x="0" y="513"/>
                  </a:moveTo>
                  <a:lnTo>
                    <a:pt x="0" y="831"/>
                  </a:lnTo>
                  <a:lnTo>
                    <a:pt x="666" y="339"/>
                  </a:lnTo>
                  <a:lnTo>
                    <a:pt x="714" y="0"/>
                  </a:lnTo>
                  <a:lnTo>
                    <a:pt x="0" y="513"/>
                  </a:lnTo>
                  <a:close/>
                </a:path>
              </a:pathLst>
            </a:custGeom>
            <a:solidFill>
              <a:srgbClr val="EEEF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21" name="Freeform 717">
              <a:extLst>
                <a:ext uri="{FF2B5EF4-FFF2-40B4-BE49-F238E27FC236}">
                  <a16:creationId xmlns:a16="http://schemas.microsoft.com/office/drawing/2014/main" id="{B4D1869A-263E-49F7-8BC1-AF66F555F84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4" y="2579"/>
              <a:ext cx="114" cy="388"/>
            </a:xfrm>
            <a:custGeom>
              <a:avLst/>
              <a:gdLst>
                <a:gd name="T0" fmla="*/ 0 w 114"/>
                <a:gd name="T1" fmla="*/ 81 h 388"/>
                <a:gd name="T2" fmla="*/ 6 w 114"/>
                <a:gd name="T3" fmla="*/ 388 h 388"/>
                <a:gd name="T4" fmla="*/ 63 w 114"/>
                <a:gd name="T5" fmla="*/ 344 h 388"/>
                <a:gd name="T6" fmla="*/ 114 w 114"/>
                <a:gd name="T7" fmla="*/ 0 h 388"/>
                <a:gd name="T8" fmla="*/ 0 w 114"/>
                <a:gd name="T9" fmla="*/ 81 h 3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4" h="388">
                  <a:moveTo>
                    <a:pt x="0" y="81"/>
                  </a:moveTo>
                  <a:lnTo>
                    <a:pt x="6" y="388"/>
                  </a:lnTo>
                  <a:lnTo>
                    <a:pt x="63" y="344"/>
                  </a:lnTo>
                  <a:lnTo>
                    <a:pt x="114" y="0"/>
                  </a:lnTo>
                  <a:lnTo>
                    <a:pt x="0" y="81"/>
                  </a:lnTo>
                  <a:close/>
                </a:path>
              </a:pathLst>
            </a:custGeom>
            <a:solidFill>
              <a:srgbClr val="EEEF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22" name="Freeform 718">
              <a:extLst>
                <a:ext uri="{FF2B5EF4-FFF2-40B4-BE49-F238E27FC236}">
                  <a16:creationId xmlns:a16="http://schemas.microsoft.com/office/drawing/2014/main" id="{E9F793AB-BE29-4F7E-8839-539E093034A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3" y="2981"/>
              <a:ext cx="193" cy="300"/>
            </a:xfrm>
            <a:custGeom>
              <a:avLst/>
              <a:gdLst>
                <a:gd name="T0" fmla="*/ 1971 w 89"/>
                <a:gd name="T1" fmla="*/ 0 h 130"/>
                <a:gd name="T2" fmla="*/ 0 w 89"/>
                <a:gd name="T3" fmla="*/ 1389 h 130"/>
                <a:gd name="T4" fmla="*/ 1835 w 89"/>
                <a:gd name="T5" fmla="*/ 3685 h 130"/>
                <a:gd name="T6" fmla="*/ 1971 w 89"/>
                <a:gd name="T7" fmla="*/ 0 h 13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9" h="130">
                  <a:moveTo>
                    <a:pt x="89" y="0"/>
                  </a:moveTo>
                  <a:cubicBezTo>
                    <a:pt x="89" y="0"/>
                    <a:pt x="20" y="26"/>
                    <a:pt x="0" y="49"/>
                  </a:cubicBezTo>
                  <a:cubicBezTo>
                    <a:pt x="83" y="130"/>
                    <a:pt x="83" y="130"/>
                    <a:pt x="83" y="130"/>
                  </a:cubicBezTo>
                  <a:lnTo>
                    <a:pt x="89" y="0"/>
                  </a:lnTo>
                  <a:close/>
                </a:path>
              </a:pathLst>
            </a:custGeom>
            <a:solidFill>
              <a:srgbClr val="A6AD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23" name="Freeform 719">
              <a:extLst>
                <a:ext uri="{FF2B5EF4-FFF2-40B4-BE49-F238E27FC236}">
                  <a16:creationId xmlns:a16="http://schemas.microsoft.com/office/drawing/2014/main" id="{77CF92F0-98C6-4606-865C-4730E656DCF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2" y="1792"/>
              <a:ext cx="699" cy="649"/>
            </a:xfrm>
            <a:custGeom>
              <a:avLst/>
              <a:gdLst>
                <a:gd name="T0" fmla="*/ 0 w 323"/>
                <a:gd name="T1" fmla="*/ 0 h 281"/>
                <a:gd name="T2" fmla="*/ 7085 w 323"/>
                <a:gd name="T3" fmla="*/ 7996 h 281"/>
                <a:gd name="T4" fmla="*/ 0 w 323"/>
                <a:gd name="T5" fmla="*/ 0 h 28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23" h="281">
                  <a:moveTo>
                    <a:pt x="0" y="0"/>
                  </a:moveTo>
                  <a:cubicBezTo>
                    <a:pt x="323" y="281"/>
                    <a:pt x="323" y="281"/>
                    <a:pt x="323" y="281"/>
                  </a:cubicBezTo>
                  <a:cubicBezTo>
                    <a:pt x="323" y="281"/>
                    <a:pt x="12" y="29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24" name="Freeform 720">
              <a:extLst>
                <a:ext uri="{FF2B5EF4-FFF2-40B4-BE49-F238E27FC236}">
                  <a16:creationId xmlns:a16="http://schemas.microsoft.com/office/drawing/2014/main" id="{CC63DB40-198D-4CB5-996C-147A3A6B733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5" y="1386"/>
              <a:ext cx="1103" cy="692"/>
            </a:xfrm>
            <a:custGeom>
              <a:avLst/>
              <a:gdLst>
                <a:gd name="T0" fmla="*/ 0 w 510"/>
                <a:gd name="T1" fmla="*/ 8491 h 300"/>
                <a:gd name="T2" fmla="*/ 11160 w 510"/>
                <a:gd name="T3" fmla="*/ 0 h 300"/>
                <a:gd name="T4" fmla="*/ 0 w 510"/>
                <a:gd name="T5" fmla="*/ 8491 h 30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10" h="300">
                  <a:moveTo>
                    <a:pt x="0" y="300"/>
                  </a:moveTo>
                  <a:cubicBezTo>
                    <a:pt x="510" y="0"/>
                    <a:pt x="510" y="0"/>
                    <a:pt x="510" y="0"/>
                  </a:cubicBezTo>
                  <a:cubicBezTo>
                    <a:pt x="510" y="0"/>
                    <a:pt x="42" y="288"/>
                    <a:pt x="0" y="30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25" name="Freeform 721">
              <a:extLst>
                <a:ext uri="{FF2B5EF4-FFF2-40B4-BE49-F238E27FC236}">
                  <a16:creationId xmlns:a16="http://schemas.microsoft.com/office/drawing/2014/main" id="{75D965FF-1909-412D-BA11-B2187D0D828B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5" y="975"/>
              <a:ext cx="996" cy="845"/>
            </a:xfrm>
            <a:custGeom>
              <a:avLst/>
              <a:gdLst>
                <a:gd name="T0" fmla="*/ 0 w 460"/>
                <a:gd name="T1" fmla="*/ 0 h 366"/>
                <a:gd name="T2" fmla="*/ 10112 w 460"/>
                <a:gd name="T3" fmla="*/ 10399 h 366"/>
                <a:gd name="T4" fmla="*/ 0 w 460"/>
                <a:gd name="T5" fmla="*/ 0 h 36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60" h="366">
                  <a:moveTo>
                    <a:pt x="0" y="0"/>
                  </a:moveTo>
                  <a:cubicBezTo>
                    <a:pt x="460" y="366"/>
                    <a:pt x="460" y="366"/>
                    <a:pt x="460" y="366"/>
                  </a:cubicBezTo>
                  <a:cubicBezTo>
                    <a:pt x="460" y="366"/>
                    <a:pt x="22" y="34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26" name="Freeform 722">
              <a:extLst>
                <a:ext uri="{FF2B5EF4-FFF2-40B4-BE49-F238E27FC236}">
                  <a16:creationId xmlns:a16="http://schemas.microsoft.com/office/drawing/2014/main" id="{1579E98E-A7D9-4ACE-A811-42CB59D6AE44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2" y="2125"/>
              <a:ext cx="231" cy="244"/>
            </a:xfrm>
            <a:custGeom>
              <a:avLst/>
              <a:gdLst>
                <a:gd name="T0" fmla="*/ 0 w 107"/>
                <a:gd name="T1" fmla="*/ 0 h 106"/>
                <a:gd name="T2" fmla="*/ 2325 w 107"/>
                <a:gd name="T3" fmla="*/ 2979 h 106"/>
                <a:gd name="T4" fmla="*/ 0 w 107"/>
                <a:gd name="T5" fmla="*/ 0 h 10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7" h="106">
                  <a:moveTo>
                    <a:pt x="0" y="0"/>
                  </a:moveTo>
                  <a:cubicBezTo>
                    <a:pt x="107" y="106"/>
                    <a:pt x="107" y="106"/>
                    <a:pt x="107" y="106"/>
                  </a:cubicBezTo>
                  <a:cubicBezTo>
                    <a:pt x="107" y="106"/>
                    <a:pt x="5" y="14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27" name="Freeform 723">
              <a:extLst>
                <a:ext uri="{FF2B5EF4-FFF2-40B4-BE49-F238E27FC236}">
                  <a16:creationId xmlns:a16="http://schemas.microsoft.com/office/drawing/2014/main" id="{19A0EFAA-7AB2-4211-A76C-646ABCBE373F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2" y="2988"/>
              <a:ext cx="187" cy="199"/>
            </a:xfrm>
            <a:custGeom>
              <a:avLst/>
              <a:gdLst>
                <a:gd name="T0" fmla="*/ 0 w 86"/>
                <a:gd name="T1" fmla="*/ 0 h 86"/>
                <a:gd name="T2" fmla="*/ 1924 w 86"/>
                <a:gd name="T3" fmla="*/ 2462 h 86"/>
                <a:gd name="T4" fmla="*/ 0 w 86"/>
                <a:gd name="T5" fmla="*/ 0 h 8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6" h="86">
                  <a:moveTo>
                    <a:pt x="0" y="0"/>
                  </a:moveTo>
                  <a:cubicBezTo>
                    <a:pt x="86" y="86"/>
                    <a:pt x="86" y="86"/>
                    <a:pt x="86" y="86"/>
                  </a:cubicBezTo>
                  <a:cubicBezTo>
                    <a:pt x="86" y="86"/>
                    <a:pt x="7" y="15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28" name="Freeform 724">
              <a:extLst>
                <a:ext uri="{FF2B5EF4-FFF2-40B4-BE49-F238E27FC236}">
                  <a16:creationId xmlns:a16="http://schemas.microsoft.com/office/drawing/2014/main" id="{DD91ADEA-04B8-47C1-94D1-0F42055D85A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0" y="1878"/>
              <a:ext cx="950" cy="674"/>
            </a:xfrm>
            <a:custGeom>
              <a:avLst/>
              <a:gdLst>
                <a:gd name="T0" fmla="*/ 9628 w 439"/>
                <a:gd name="T1" fmla="*/ 0 h 292"/>
                <a:gd name="T2" fmla="*/ 0 w 439"/>
                <a:gd name="T3" fmla="*/ 8291 h 292"/>
                <a:gd name="T4" fmla="*/ 9628 w 439"/>
                <a:gd name="T5" fmla="*/ 0 h 29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39" h="292">
                  <a:moveTo>
                    <a:pt x="439" y="0"/>
                  </a:moveTo>
                  <a:cubicBezTo>
                    <a:pt x="0" y="292"/>
                    <a:pt x="0" y="292"/>
                    <a:pt x="0" y="292"/>
                  </a:cubicBezTo>
                  <a:cubicBezTo>
                    <a:pt x="0" y="292"/>
                    <a:pt x="417" y="25"/>
                    <a:pt x="43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29" name="Freeform 725">
              <a:extLst>
                <a:ext uri="{FF2B5EF4-FFF2-40B4-BE49-F238E27FC236}">
                  <a16:creationId xmlns:a16="http://schemas.microsoft.com/office/drawing/2014/main" id="{7B82E676-D0B2-4A66-B594-269F079AF3D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5" y="2402"/>
              <a:ext cx="440" cy="429"/>
            </a:xfrm>
            <a:custGeom>
              <a:avLst/>
              <a:gdLst>
                <a:gd name="T0" fmla="*/ 4482 w 203"/>
                <a:gd name="T1" fmla="*/ 957 h 186"/>
                <a:gd name="T2" fmla="*/ 2982 w 203"/>
                <a:gd name="T3" fmla="*/ 1299 h 186"/>
                <a:gd name="T4" fmla="*/ 1658 w 203"/>
                <a:gd name="T5" fmla="*/ 3118 h 186"/>
                <a:gd name="T6" fmla="*/ 663 w 203"/>
                <a:gd name="T7" fmla="*/ 4590 h 186"/>
                <a:gd name="T8" fmla="*/ 0 w 203"/>
                <a:gd name="T9" fmla="*/ 5261 h 186"/>
                <a:gd name="T10" fmla="*/ 306 w 203"/>
                <a:gd name="T11" fmla="*/ 4272 h 186"/>
                <a:gd name="T12" fmla="*/ 752 w 203"/>
                <a:gd name="T13" fmla="*/ 2516 h 186"/>
                <a:gd name="T14" fmla="*/ 2852 w 203"/>
                <a:gd name="T15" fmla="*/ 150 h 186"/>
                <a:gd name="T16" fmla="*/ 3839 w 203"/>
                <a:gd name="T17" fmla="*/ 171 h 186"/>
                <a:gd name="T18" fmla="*/ 4411 w 203"/>
                <a:gd name="T19" fmla="*/ 883 h 18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03" h="186">
                  <a:moveTo>
                    <a:pt x="203" y="34"/>
                  </a:moveTo>
                  <a:cubicBezTo>
                    <a:pt x="183" y="23"/>
                    <a:pt x="152" y="35"/>
                    <a:pt x="135" y="46"/>
                  </a:cubicBezTo>
                  <a:cubicBezTo>
                    <a:pt x="110" y="64"/>
                    <a:pt x="93" y="86"/>
                    <a:pt x="75" y="110"/>
                  </a:cubicBezTo>
                  <a:cubicBezTo>
                    <a:pt x="61" y="128"/>
                    <a:pt x="48" y="148"/>
                    <a:pt x="30" y="162"/>
                  </a:cubicBezTo>
                  <a:cubicBezTo>
                    <a:pt x="20" y="170"/>
                    <a:pt x="11" y="180"/>
                    <a:pt x="0" y="186"/>
                  </a:cubicBezTo>
                  <a:cubicBezTo>
                    <a:pt x="5" y="175"/>
                    <a:pt x="10" y="164"/>
                    <a:pt x="14" y="151"/>
                  </a:cubicBezTo>
                  <a:cubicBezTo>
                    <a:pt x="20" y="130"/>
                    <a:pt x="22" y="108"/>
                    <a:pt x="34" y="89"/>
                  </a:cubicBezTo>
                  <a:cubicBezTo>
                    <a:pt x="55" y="54"/>
                    <a:pt x="87" y="16"/>
                    <a:pt x="129" y="5"/>
                  </a:cubicBezTo>
                  <a:cubicBezTo>
                    <a:pt x="142" y="2"/>
                    <a:pt x="162" y="0"/>
                    <a:pt x="174" y="6"/>
                  </a:cubicBezTo>
                  <a:cubicBezTo>
                    <a:pt x="183" y="12"/>
                    <a:pt x="194" y="23"/>
                    <a:pt x="200" y="31"/>
                  </a:cubicBezTo>
                </a:path>
              </a:pathLst>
            </a:custGeom>
            <a:solidFill>
              <a:srgbClr val="CBD0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30" name="Freeform 726">
              <a:extLst>
                <a:ext uri="{FF2B5EF4-FFF2-40B4-BE49-F238E27FC236}">
                  <a16:creationId xmlns:a16="http://schemas.microsoft.com/office/drawing/2014/main" id="{8AB133AF-817A-4D45-9451-26B4152BA52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7" y="1855"/>
              <a:ext cx="1868" cy="1766"/>
            </a:xfrm>
            <a:custGeom>
              <a:avLst/>
              <a:gdLst>
                <a:gd name="T0" fmla="*/ 18942 w 863"/>
                <a:gd name="T1" fmla="*/ 7163 h 765"/>
                <a:gd name="T2" fmla="*/ 13212 w 863"/>
                <a:gd name="T3" fmla="*/ 591 h 765"/>
                <a:gd name="T4" fmla="*/ 9085 w 863"/>
                <a:gd name="T5" fmla="*/ 2671 h 765"/>
                <a:gd name="T6" fmla="*/ 3509 w 863"/>
                <a:gd name="T7" fmla="*/ 8659 h 765"/>
                <a:gd name="T8" fmla="*/ 0 w 863"/>
                <a:gd name="T9" fmla="*/ 13913 h 765"/>
                <a:gd name="T10" fmla="*/ 5398 w 863"/>
                <a:gd name="T11" fmla="*/ 21728 h 765"/>
                <a:gd name="T12" fmla="*/ 8517 w 863"/>
                <a:gd name="T13" fmla="*/ 17272 h 765"/>
                <a:gd name="T14" fmla="*/ 14909 w 863"/>
                <a:gd name="T15" fmla="*/ 10617 h 765"/>
                <a:gd name="T16" fmla="*/ 18942 w 863"/>
                <a:gd name="T17" fmla="*/ 7163 h 76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863" h="765">
                  <a:moveTo>
                    <a:pt x="863" y="252"/>
                  </a:moveTo>
                  <a:cubicBezTo>
                    <a:pt x="602" y="21"/>
                    <a:pt x="602" y="21"/>
                    <a:pt x="602" y="21"/>
                  </a:cubicBezTo>
                  <a:cubicBezTo>
                    <a:pt x="602" y="21"/>
                    <a:pt x="468" y="0"/>
                    <a:pt x="414" y="94"/>
                  </a:cubicBezTo>
                  <a:cubicBezTo>
                    <a:pt x="323" y="252"/>
                    <a:pt x="290" y="196"/>
                    <a:pt x="160" y="305"/>
                  </a:cubicBezTo>
                  <a:cubicBezTo>
                    <a:pt x="107" y="350"/>
                    <a:pt x="99" y="442"/>
                    <a:pt x="0" y="490"/>
                  </a:cubicBezTo>
                  <a:cubicBezTo>
                    <a:pt x="246" y="765"/>
                    <a:pt x="246" y="765"/>
                    <a:pt x="246" y="765"/>
                  </a:cubicBezTo>
                  <a:cubicBezTo>
                    <a:pt x="246" y="765"/>
                    <a:pt x="343" y="702"/>
                    <a:pt x="388" y="608"/>
                  </a:cubicBezTo>
                  <a:cubicBezTo>
                    <a:pt x="460" y="457"/>
                    <a:pt x="620" y="500"/>
                    <a:pt x="679" y="374"/>
                  </a:cubicBezTo>
                  <a:cubicBezTo>
                    <a:pt x="679" y="374"/>
                    <a:pt x="732" y="212"/>
                    <a:pt x="863" y="25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31" name="Freeform 727">
              <a:extLst>
                <a:ext uri="{FF2B5EF4-FFF2-40B4-BE49-F238E27FC236}">
                  <a16:creationId xmlns:a16="http://schemas.microsoft.com/office/drawing/2014/main" id="{A5680436-9A91-4322-814D-963A183D21D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7" y="1855"/>
              <a:ext cx="1868" cy="1766"/>
            </a:xfrm>
            <a:custGeom>
              <a:avLst/>
              <a:gdLst>
                <a:gd name="T0" fmla="*/ 18942 w 863"/>
                <a:gd name="T1" fmla="*/ 7163 h 765"/>
                <a:gd name="T2" fmla="*/ 13212 w 863"/>
                <a:gd name="T3" fmla="*/ 591 h 765"/>
                <a:gd name="T4" fmla="*/ 9085 w 863"/>
                <a:gd name="T5" fmla="*/ 2671 h 765"/>
                <a:gd name="T6" fmla="*/ 3509 w 863"/>
                <a:gd name="T7" fmla="*/ 8659 h 765"/>
                <a:gd name="T8" fmla="*/ 0 w 863"/>
                <a:gd name="T9" fmla="*/ 13913 h 765"/>
                <a:gd name="T10" fmla="*/ 5398 w 863"/>
                <a:gd name="T11" fmla="*/ 21728 h 765"/>
                <a:gd name="T12" fmla="*/ 8517 w 863"/>
                <a:gd name="T13" fmla="*/ 17272 h 765"/>
                <a:gd name="T14" fmla="*/ 14909 w 863"/>
                <a:gd name="T15" fmla="*/ 10617 h 765"/>
                <a:gd name="T16" fmla="*/ 18942 w 863"/>
                <a:gd name="T17" fmla="*/ 7163 h 76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863" h="765">
                  <a:moveTo>
                    <a:pt x="863" y="252"/>
                  </a:moveTo>
                  <a:cubicBezTo>
                    <a:pt x="602" y="21"/>
                    <a:pt x="602" y="21"/>
                    <a:pt x="602" y="21"/>
                  </a:cubicBezTo>
                  <a:cubicBezTo>
                    <a:pt x="602" y="21"/>
                    <a:pt x="468" y="0"/>
                    <a:pt x="414" y="94"/>
                  </a:cubicBezTo>
                  <a:cubicBezTo>
                    <a:pt x="323" y="252"/>
                    <a:pt x="290" y="196"/>
                    <a:pt x="160" y="305"/>
                  </a:cubicBezTo>
                  <a:cubicBezTo>
                    <a:pt x="107" y="350"/>
                    <a:pt x="99" y="442"/>
                    <a:pt x="0" y="490"/>
                  </a:cubicBezTo>
                  <a:cubicBezTo>
                    <a:pt x="246" y="765"/>
                    <a:pt x="246" y="765"/>
                    <a:pt x="246" y="765"/>
                  </a:cubicBezTo>
                  <a:cubicBezTo>
                    <a:pt x="246" y="765"/>
                    <a:pt x="343" y="702"/>
                    <a:pt x="388" y="608"/>
                  </a:cubicBezTo>
                  <a:cubicBezTo>
                    <a:pt x="460" y="457"/>
                    <a:pt x="620" y="500"/>
                    <a:pt x="679" y="374"/>
                  </a:cubicBezTo>
                  <a:cubicBezTo>
                    <a:pt x="679" y="374"/>
                    <a:pt x="732" y="212"/>
                    <a:pt x="863" y="252"/>
                  </a:cubicBezTo>
                  <a:close/>
                </a:path>
              </a:pathLst>
            </a:custGeom>
            <a:noFill/>
            <a:ln w="14288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32" name="Freeform 728">
              <a:extLst>
                <a:ext uri="{FF2B5EF4-FFF2-40B4-BE49-F238E27FC236}">
                  <a16:creationId xmlns:a16="http://schemas.microsoft.com/office/drawing/2014/main" id="{4447B08D-4AE8-46FD-B430-F38D8B645168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1" y="1915"/>
              <a:ext cx="664" cy="524"/>
            </a:xfrm>
            <a:custGeom>
              <a:avLst/>
              <a:gdLst>
                <a:gd name="T0" fmla="*/ 0 w 307"/>
                <a:gd name="T1" fmla="*/ 480 h 227"/>
                <a:gd name="T2" fmla="*/ 1395 w 307"/>
                <a:gd name="T3" fmla="*/ 85 h 227"/>
                <a:gd name="T4" fmla="*/ 2732 w 307"/>
                <a:gd name="T5" fmla="*/ 799 h 227"/>
                <a:gd name="T6" fmla="*/ 4003 w 307"/>
                <a:gd name="T7" fmla="*/ 2585 h 227"/>
                <a:gd name="T8" fmla="*/ 5604 w 307"/>
                <a:gd name="T9" fmla="*/ 4317 h 227"/>
                <a:gd name="T10" fmla="*/ 6629 w 307"/>
                <a:gd name="T11" fmla="*/ 5792 h 227"/>
                <a:gd name="T12" fmla="*/ 5535 w 307"/>
                <a:gd name="T13" fmla="*/ 6357 h 227"/>
                <a:gd name="T14" fmla="*/ 4646 w 307"/>
                <a:gd name="T15" fmla="*/ 5621 h 227"/>
                <a:gd name="T16" fmla="*/ 3523 w 307"/>
                <a:gd name="T17" fmla="*/ 4118 h 227"/>
                <a:gd name="T18" fmla="*/ 1488 w 307"/>
                <a:gd name="T19" fmla="*/ 1992 h 227"/>
                <a:gd name="T20" fmla="*/ 242 w 307"/>
                <a:gd name="T21" fmla="*/ 517 h 22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07" h="227">
                  <a:moveTo>
                    <a:pt x="0" y="17"/>
                  </a:moveTo>
                  <a:cubicBezTo>
                    <a:pt x="7" y="6"/>
                    <a:pt x="50" y="4"/>
                    <a:pt x="64" y="3"/>
                  </a:cubicBezTo>
                  <a:cubicBezTo>
                    <a:pt x="90" y="0"/>
                    <a:pt x="109" y="7"/>
                    <a:pt x="125" y="28"/>
                  </a:cubicBezTo>
                  <a:cubicBezTo>
                    <a:pt x="144" y="50"/>
                    <a:pt x="162" y="71"/>
                    <a:pt x="183" y="91"/>
                  </a:cubicBezTo>
                  <a:cubicBezTo>
                    <a:pt x="206" y="113"/>
                    <a:pt x="232" y="130"/>
                    <a:pt x="256" y="152"/>
                  </a:cubicBezTo>
                  <a:cubicBezTo>
                    <a:pt x="266" y="161"/>
                    <a:pt x="307" y="187"/>
                    <a:pt x="303" y="204"/>
                  </a:cubicBezTo>
                  <a:cubicBezTo>
                    <a:pt x="286" y="202"/>
                    <a:pt x="270" y="221"/>
                    <a:pt x="253" y="224"/>
                  </a:cubicBezTo>
                  <a:cubicBezTo>
                    <a:pt x="233" y="227"/>
                    <a:pt x="224" y="211"/>
                    <a:pt x="212" y="198"/>
                  </a:cubicBezTo>
                  <a:cubicBezTo>
                    <a:pt x="196" y="180"/>
                    <a:pt x="179" y="161"/>
                    <a:pt x="161" y="145"/>
                  </a:cubicBezTo>
                  <a:cubicBezTo>
                    <a:pt x="131" y="119"/>
                    <a:pt x="101" y="93"/>
                    <a:pt x="68" y="70"/>
                  </a:cubicBezTo>
                  <a:cubicBezTo>
                    <a:pt x="49" y="56"/>
                    <a:pt x="23" y="39"/>
                    <a:pt x="11" y="18"/>
                  </a:cubicBezTo>
                </a:path>
              </a:pathLst>
            </a:custGeom>
            <a:solidFill>
              <a:srgbClr val="E5E4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33" name="Freeform 729">
              <a:extLst>
                <a:ext uri="{FF2B5EF4-FFF2-40B4-BE49-F238E27FC236}">
                  <a16:creationId xmlns:a16="http://schemas.microsoft.com/office/drawing/2014/main" id="{A25AA311-CD75-4335-856A-DD609F2C06A8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2" y="1984"/>
              <a:ext cx="1272" cy="1156"/>
            </a:xfrm>
            <a:custGeom>
              <a:avLst/>
              <a:gdLst>
                <a:gd name="T0" fmla="*/ 0 w 588"/>
                <a:gd name="T1" fmla="*/ 14200 h 501"/>
                <a:gd name="T2" fmla="*/ 2542 w 588"/>
                <a:gd name="T3" fmla="*/ 10579 h 501"/>
                <a:gd name="T4" fmla="*/ 8283 w 588"/>
                <a:gd name="T5" fmla="*/ 3625 h 501"/>
                <a:gd name="T6" fmla="*/ 12878 w 588"/>
                <a:gd name="T7" fmla="*/ 196 h 50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88" h="501">
                  <a:moveTo>
                    <a:pt x="0" y="501"/>
                  </a:moveTo>
                  <a:cubicBezTo>
                    <a:pt x="0" y="501"/>
                    <a:pt x="99" y="424"/>
                    <a:pt x="116" y="373"/>
                  </a:cubicBezTo>
                  <a:cubicBezTo>
                    <a:pt x="164" y="235"/>
                    <a:pt x="340" y="230"/>
                    <a:pt x="378" y="128"/>
                  </a:cubicBezTo>
                  <a:cubicBezTo>
                    <a:pt x="426" y="3"/>
                    <a:pt x="563" y="0"/>
                    <a:pt x="588" y="7"/>
                  </a:cubicBezTo>
                </a:path>
              </a:pathLst>
            </a:custGeom>
            <a:noFill/>
            <a:ln w="14288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34" name="Freeform 730">
              <a:extLst>
                <a:ext uri="{FF2B5EF4-FFF2-40B4-BE49-F238E27FC236}">
                  <a16:creationId xmlns:a16="http://schemas.microsoft.com/office/drawing/2014/main" id="{304FB9C4-99EA-4930-B589-4B34F57FBEC4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1" y="2102"/>
              <a:ext cx="1277" cy="1198"/>
            </a:xfrm>
            <a:custGeom>
              <a:avLst/>
              <a:gdLst>
                <a:gd name="T0" fmla="*/ 0 w 590"/>
                <a:gd name="T1" fmla="*/ 14731 h 519"/>
                <a:gd name="T2" fmla="*/ 2768 w 590"/>
                <a:gd name="T3" fmla="*/ 10417 h 519"/>
                <a:gd name="T4" fmla="*/ 7688 w 590"/>
                <a:gd name="T5" fmla="*/ 4492 h 519"/>
                <a:gd name="T6" fmla="*/ 12947 w 590"/>
                <a:gd name="T7" fmla="*/ 367 h 51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90" h="519">
                  <a:moveTo>
                    <a:pt x="0" y="519"/>
                  </a:moveTo>
                  <a:cubicBezTo>
                    <a:pt x="0" y="519"/>
                    <a:pt x="65" y="482"/>
                    <a:pt x="126" y="367"/>
                  </a:cubicBezTo>
                  <a:cubicBezTo>
                    <a:pt x="190" y="247"/>
                    <a:pt x="318" y="252"/>
                    <a:pt x="350" y="158"/>
                  </a:cubicBezTo>
                  <a:cubicBezTo>
                    <a:pt x="350" y="158"/>
                    <a:pt x="426" y="0"/>
                    <a:pt x="590" y="13"/>
                  </a:cubicBezTo>
                </a:path>
              </a:pathLst>
            </a:custGeom>
            <a:noFill/>
            <a:ln w="14288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35" name="Freeform 731">
              <a:extLst>
                <a:ext uri="{FF2B5EF4-FFF2-40B4-BE49-F238E27FC236}">
                  <a16:creationId xmlns:a16="http://schemas.microsoft.com/office/drawing/2014/main" id="{250501DF-874B-48DB-8958-979870995E9F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8" y="2192"/>
              <a:ext cx="1324" cy="1265"/>
            </a:xfrm>
            <a:custGeom>
              <a:avLst/>
              <a:gdLst>
                <a:gd name="T0" fmla="*/ 0 w 612"/>
                <a:gd name="T1" fmla="*/ 15561 h 548"/>
                <a:gd name="T2" fmla="*/ 2784 w 612"/>
                <a:gd name="T3" fmla="*/ 10935 h 548"/>
                <a:gd name="T4" fmla="*/ 7946 w 612"/>
                <a:gd name="T5" fmla="*/ 5930 h 548"/>
                <a:gd name="T6" fmla="*/ 13404 w 612"/>
                <a:gd name="T7" fmla="*/ 1390 h 54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12" h="548">
                  <a:moveTo>
                    <a:pt x="0" y="548"/>
                  </a:moveTo>
                  <a:cubicBezTo>
                    <a:pt x="0" y="548"/>
                    <a:pt x="92" y="468"/>
                    <a:pt x="127" y="385"/>
                  </a:cubicBezTo>
                  <a:cubicBezTo>
                    <a:pt x="180" y="261"/>
                    <a:pt x="312" y="281"/>
                    <a:pt x="363" y="209"/>
                  </a:cubicBezTo>
                  <a:cubicBezTo>
                    <a:pt x="414" y="138"/>
                    <a:pt x="474" y="0"/>
                    <a:pt x="612" y="49"/>
                  </a:cubicBezTo>
                </a:path>
              </a:pathLst>
            </a:custGeom>
            <a:noFill/>
            <a:ln w="14288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36" name="Freeform 732">
              <a:extLst>
                <a:ext uri="{FF2B5EF4-FFF2-40B4-BE49-F238E27FC236}">
                  <a16:creationId xmlns:a16="http://schemas.microsoft.com/office/drawing/2014/main" id="{BC639C4C-7966-411D-B2EF-B07292BCC3F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4" y="1949"/>
              <a:ext cx="1296" cy="1212"/>
            </a:xfrm>
            <a:custGeom>
              <a:avLst/>
              <a:gdLst>
                <a:gd name="T0" fmla="*/ 149 w 599"/>
                <a:gd name="T1" fmla="*/ 14657 h 525"/>
                <a:gd name="T2" fmla="*/ 0 w 599"/>
                <a:gd name="T3" fmla="*/ 13916 h 525"/>
                <a:gd name="T4" fmla="*/ 829 w 599"/>
                <a:gd name="T5" fmla="*/ 14911 h 525"/>
                <a:gd name="T6" fmla="*/ 487 w 599"/>
                <a:gd name="T7" fmla="*/ 13953 h 525"/>
                <a:gd name="T8" fmla="*/ 809 w 599"/>
                <a:gd name="T9" fmla="*/ 14112 h 525"/>
                <a:gd name="T10" fmla="*/ 697 w 599"/>
                <a:gd name="T11" fmla="*/ 13501 h 525"/>
                <a:gd name="T12" fmla="*/ 1166 w 599"/>
                <a:gd name="T13" fmla="*/ 13408 h 525"/>
                <a:gd name="T14" fmla="*/ 749 w 599"/>
                <a:gd name="T15" fmla="*/ 11848 h 525"/>
                <a:gd name="T16" fmla="*/ 1956 w 599"/>
                <a:gd name="T17" fmla="*/ 13127 h 525"/>
                <a:gd name="T18" fmla="*/ 2735 w 599"/>
                <a:gd name="T19" fmla="*/ 14170 h 525"/>
                <a:gd name="T20" fmla="*/ 1863 w 599"/>
                <a:gd name="T21" fmla="*/ 11330 h 525"/>
                <a:gd name="T22" fmla="*/ 2655 w 599"/>
                <a:gd name="T23" fmla="*/ 12092 h 525"/>
                <a:gd name="T24" fmla="*/ 2317 w 599"/>
                <a:gd name="T25" fmla="*/ 10963 h 525"/>
                <a:gd name="T26" fmla="*/ 3109 w 599"/>
                <a:gd name="T27" fmla="*/ 11395 h 525"/>
                <a:gd name="T28" fmla="*/ 2917 w 599"/>
                <a:gd name="T29" fmla="*/ 10793 h 525"/>
                <a:gd name="T30" fmla="*/ 3310 w 599"/>
                <a:gd name="T31" fmla="*/ 11074 h 525"/>
                <a:gd name="T32" fmla="*/ 3029 w 599"/>
                <a:gd name="T33" fmla="*/ 10003 h 525"/>
                <a:gd name="T34" fmla="*/ 2804 w 599"/>
                <a:gd name="T35" fmla="*/ 9119 h 525"/>
                <a:gd name="T36" fmla="*/ 3483 w 599"/>
                <a:gd name="T37" fmla="*/ 9770 h 525"/>
                <a:gd name="T38" fmla="*/ 3239 w 599"/>
                <a:gd name="T39" fmla="*/ 7420 h 525"/>
                <a:gd name="T40" fmla="*/ 5327 w 599"/>
                <a:gd name="T41" fmla="*/ 10003 h 525"/>
                <a:gd name="T42" fmla="*/ 4710 w 599"/>
                <a:gd name="T43" fmla="*/ 8491 h 525"/>
                <a:gd name="T44" fmla="*/ 4466 w 599"/>
                <a:gd name="T45" fmla="*/ 7616 h 525"/>
                <a:gd name="T46" fmla="*/ 5197 w 599"/>
                <a:gd name="T47" fmla="*/ 8228 h 525"/>
                <a:gd name="T48" fmla="*/ 5013 w 599"/>
                <a:gd name="T49" fmla="*/ 7360 h 525"/>
                <a:gd name="T50" fmla="*/ 5721 w 599"/>
                <a:gd name="T51" fmla="*/ 7420 h 525"/>
                <a:gd name="T52" fmla="*/ 5571 w 599"/>
                <a:gd name="T53" fmla="*/ 6928 h 525"/>
                <a:gd name="T54" fmla="*/ 6086 w 599"/>
                <a:gd name="T55" fmla="*/ 7249 h 525"/>
                <a:gd name="T56" fmla="*/ 5857 w 599"/>
                <a:gd name="T57" fmla="*/ 6704 h 525"/>
                <a:gd name="T58" fmla="*/ 6311 w 599"/>
                <a:gd name="T59" fmla="*/ 7013 h 525"/>
                <a:gd name="T60" fmla="*/ 6086 w 599"/>
                <a:gd name="T61" fmla="*/ 6309 h 525"/>
                <a:gd name="T62" fmla="*/ 6835 w 599"/>
                <a:gd name="T63" fmla="*/ 7071 h 525"/>
                <a:gd name="T64" fmla="*/ 6703 w 599"/>
                <a:gd name="T65" fmla="*/ 6224 h 525"/>
                <a:gd name="T66" fmla="*/ 7060 w 599"/>
                <a:gd name="T67" fmla="*/ 6556 h 525"/>
                <a:gd name="T68" fmla="*/ 6971 w 599"/>
                <a:gd name="T69" fmla="*/ 6076 h 525"/>
                <a:gd name="T70" fmla="*/ 7345 w 599"/>
                <a:gd name="T71" fmla="*/ 6272 h 525"/>
                <a:gd name="T72" fmla="*/ 6928 w 599"/>
                <a:gd name="T73" fmla="*/ 5192 h 525"/>
                <a:gd name="T74" fmla="*/ 6642 w 599"/>
                <a:gd name="T75" fmla="*/ 4402 h 525"/>
                <a:gd name="T76" fmla="*/ 8763 w 599"/>
                <a:gd name="T77" fmla="*/ 6448 h 525"/>
                <a:gd name="T78" fmla="*/ 8416 w 599"/>
                <a:gd name="T79" fmla="*/ 4973 h 525"/>
                <a:gd name="T80" fmla="*/ 8023 w 599"/>
                <a:gd name="T81" fmla="*/ 3751 h 525"/>
                <a:gd name="T82" fmla="*/ 8702 w 599"/>
                <a:gd name="T83" fmla="*/ 4317 h 525"/>
                <a:gd name="T84" fmla="*/ 8365 w 599"/>
                <a:gd name="T85" fmla="*/ 3405 h 525"/>
                <a:gd name="T86" fmla="*/ 8964 w 599"/>
                <a:gd name="T87" fmla="*/ 4012 h 525"/>
                <a:gd name="T88" fmla="*/ 8763 w 599"/>
                <a:gd name="T89" fmla="*/ 2840 h 525"/>
                <a:gd name="T90" fmla="*/ 9137 w 599"/>
                <a:gd name="T91" fmla="*/ 3384 h 525"/>
                <a:gd name="T92" fmla="*/ 9156 w 599"/>
                <a:gd name="T93" fmla="*/ 2586 h 525"/>
                <a:gd name="T94" fmla="*/ 9470 w 599"/>
                <a:gd name="T95" fmla="*/ 2840 h 525"/>
                <a:gd name="T96" fmla="*/ 9288 w 599"/>
                <a:gd name="T97" fmla="*/ 1364 h 525"/>
                <a:gd name="T98" fmla="*/ 9185 w 599"/>
                <a:gd name="T99" fmla="*/ 395 h 525"/>
                <a:gd name="T100" fmla="*/ 10472 w 599"/>
                <a:gd name="T101" fmla="*/ 1759 h 525"/>
                <a:gd name="T102" fmla="*/ 11394 w 599"/>
                <a:gd name="T103" fmla="*/ 2756 h 525"/>
                <a:gd name="T104" fmla="*/ 10757 w 599"/>
                <a:gd name="T105" fmla="*/ 480 h 525"/>
                <a:gd name="T106" fmla="*/ 11549 w 599"/>
                <a:gd name="T107" fmla="*/ 1108 h 525"/>
                <a:gd name="T108" fmla="*/ 11413 w 599"/>
                <a:gd name="T109" fmla="*/ 452 h 525"/>
                <a:gd name="T110" fmla="*/ 11828 w 599"/>
                <a:gd name="T111" fmla="*/ 884 h 525"/>
                <a:gd name="T112" fmla="*/ 11655 w 599"/>
                <a:gd name="T113" fmla="*/ 309 h 525"/>
                <a:gd name="T114" fmla="*/ 12222 w 599"/>
                <a:gd name="T115" fmla="*/ 762 h 525"/>
                <a:gd name="T116" fmla="*/ 11984 w 599"/>
                <a:gd name="T117" fmla="*/ 0 h 525"/>
                <a:gd name="T118" fmla="*/ 13127 w 599"/>
                <a:gd name="T119" fmla="*/ 1043 h 525"/>
                <a:gd name="T120" fmla="*/ 12841 w 599"/>
                <a:gd name="T121" fmla="*/ 480 h 52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599" h="525">
                  <a:moveTo>
                    <a:pt x="7" y="516"/>
                  </a:moveTo>
                  <a:cubicBezTo>
                    <a:pt x="7" y="508"/>
                    <a:pt x="3" y="495"/>
                    <a:pt x="0" y="490"/>
                  </a:cubicBezTo>
                  <a:cubicBezTo>
                    <a:pt x="9" y="502"/>
                    <a:pt x="26" y="516"/>
                    <a:pt x="38" y="525"/>
                  </a:cubicBezTo>
                  <a:cubicBezTo>
                    <a:pt x="31" y="517"/>
                    <a:pt x="23" y="502"/>
                    <a:pt x="22" y="491"/>
                  </a:cubicBezTo>
                  <a:cubicBezTo>
                    <a:pt x="27" y="493"/>
                    <a:pt x="32" y="495"/>
                    <a:pt x="37" y="497"/>
                  </a:cubicBezTo>
                  <a:cubicBezTo>
                    <a:pt x="32" y="491"/>
                    <a:pt x="30" y="483"/>
                    <a:pt x="32" y="475"/>
                  </a:cubicBezTo>
                  <a:cubicBezTo>
                    <a:pt x="43" y="475"/>
                    <a:pt x="52" y="488"/>
                    <a:pt x="53" y="472"/>
                  </a:cubicBezTo>
                  <a:cubicBezTo>
                    <a:pt x="54" y="453"/>
                    <a:pt x="34" y="435"/>
                    <a:pt x="34" y="417"/>
                  </a:cubicBezTo>
                  <a:cubicBezTo>
                    <a:pt x="51" y="434"/>
                    <a:pt x="72" y="446"/>
                    <a:pt x="89" y="462"/>
                  </a:cubicBezTo>
                  <a:cubicBezTo>
                    <a:pt x="101" y="474"/>
                    <a:pt x="112" y="488"/>
                    <a:pt x="125" y="499"/>
                  </a:cubicBezTo>
                  <a:cubicBezTo>
                    <a:pt x="114" y="465"/>
                    <a:pt x="91" y="435"/>
                    <a:pt x="85" y="399"/>
                  </a:cubicBezTo>
                  <a:cubicBezTo>
                    <a:pt x="96" y="407"/>
                    <a:pt x="107" y="422"/>
                    <a:pt x="121" y="426"/>
                  </a:cubicBezTo>
                  <a:cubicBezTo>
                    <a:pt x="113" y="413"/>
                    <a:pt x="110" y="399"/>
                    <a:pt x="106" y="386"/>
                  </a:cubicBezTo>
                  <a:cubicBezTo>
                    <a:pt x="118" y="388"/>
                    <a:pt x="130" y="397"/>
                    <a:pt x="142" y="401"/>
                  </a:cubicBezTo>
                  <a:cubicBezTo>
                    <a:pt x="137" y="396"/>
                    <a:pt x="132" y="388"/>
                    <a:pt x="133" y="380"/>
                  </a:cubicBezTo>
                  <a:cubicBezTo>
                    <a:pt x="139" y="384"/>
                    <a:pt x="145" y="388"/>
                    <a:pt x="151" y="390"/>
                  </a:cubicBezTo>
                  <a:cubicBezTo>
                    <a:pt x="147" y="378"/>
                    <a:pt x="141" y="365"/>
                    <a:pt x="138" y="352"/>
                  </a:cubicBezTo>
                  <a:cubicBezTo>
                    <a:pt x="136" y="341"/>
                    <a:pt x="135" y="329"/>
                    <a:pt x="128" y="321"/>
                  </a:cubicBezTo>
                  <a:cubicBezTo>
                    <a:pt x="140" y="327"/>
                    <a:pt x="148" y="338"/>
                    <a:pt x="159" y="344"/>
                  </a:cubicBezTo>
                  <a:cubicBezTo>
                    <a:pt x="169" y="319"/>
                    <a:pt x="155" y="285"/>
                    <a:pt x="148" y="261"/>
                  </a:cubicBezTo>
                  <a:cubicBezTo>
                    <a:pt x="186" y="284"/>
                    <a:pt x="213" y="321"/>
                    <a:pt x="243" y="352"/>
                  </a:cubicBezTo>
                  <a:cubicBezTo>
                    <a:pt x="231" y="335"/>
                    <a:pt x="222" y="318"/>
                    <a:pt x="215" y="299"/>
                  </a:cubicBezTo>
                  <a:cubicBezTo>
                    <a:pt x="211" y="289"/>
                    <a:pt x="209" y="277"/>
                    <a:pt x="204" y="268"/>
                  </a:cubicBezTo>
                  <a:cubicBezTo>
                    <a:pt x="216" y="271"/>
                    <a:pt x="228" y="283"/>
                    <a:pt x="237" y="290"/>
                  </a:cubicBezTo>
                  <a:cubicBezTo>
                    <a:pt x="233" y="284"/>
                    <a:pt x="223" y="265"/>
                    <a:pt x="229" y="259"/>
                  </a:cubicBezTo>
                  <a:cubicBezTo>
                    <a:pt x="233" y="255"/>
                    <a:pt x="256" y="260"/>
                    <a:pt x="261" y="261"/>
                  </a:cubicBezTo>
                  <a:cubicBezTo>
                    <a:pt x="259" y="255"/>
                    <a:pt x="254" y="251"/>
                    <a:pt x="254" y="244"/>
                  </a:cubicBezTo>
                  <a:cubicBezTo>
                    <a:pt x="262" y="249"/>
                    <a:pt x="269" y="254"/>
                    <a:pt x="278" y="255"/>
                  </a:cubicBezTo>
                  <a:cubicBezTo>
                    <a:pt x="277" y="253"/>
                    <a:pt x="268" y="238"/>
                    <a:pt x="267" y="236"/>
                  </a:cubicBezTo>
                  <a:cubicBezTo>
                    <a:pt x="272" y="236"/>
                    <a:pt x="287" y="247"/>
                    <a:pt x="288" y="247"/>
                  </a:cubicBezTo>
                  <a:cubicBezTo>
                    <a:pt x="281" y="239"/>
                    <a:pt x="279" y="230"/>
                    <a:pt x="278" y="222"/>
                  </a:cubicBezTo>
                  <a:cubicBezTo>
                    <a:pt x="289" y="231"/>
                    <a:pt x="302" y="240"/>
                    <a:pt x="312" y="249"/>
                  </a:cubicBezTo>
                  <a:cubicBezTo>
                    <a:pt x="309" y="239"/>
                    <a:pt x="307" y="229"/>
                    <a:pt x="306" y="219"/>
                  </a:cubicBezTo>
                  <a:cubicBezTo>
                    <a:pt x="311" y="223"/>
                    <a:pt x="316" y="228"/>
                    <a:pt x="322" y="231"/>
                  </a:cubicBezTo>
                  <a:cubicBezTo>
                    <a:pt x="318" y="226"/>
                    <a:pt x="317" y="220"/>
                    <a:pt x="318" y="214"/>
                  </a:cubicBezTo>
                  <a:cubicBezTo>
                    <a:pt x="325" y="214"/>
                    <a:pt x="330" y="219"/>
                    <a:pt x="335" y="221"/>
                  </a:cubicBezTo>
                  <a:cubicBezTo>
                    <a:pt x="327" y="211"/>
                    <a:pt x="322" y="195"/>
                    <a:pt x="316" y="183"/>
                  </a:cubicBezTo>
                  <a:cubicBezTo>
                    <a:pt x="311" y="174"/>
                    <a:pt x="302" y="165"/>
                    <a:pt x="303" y="155"/>
                  </a:cubicBezTo>
                  <a:cubicBezTo>
                    <a:pt x="333" y="185"/>
                    <a:pt x="368" y="200"/>
                    <a:pt x="400" y="227"/>
                  </a:cubicBezTo>
                  <a:cubicBezTo>
                    <a:pt x="389" y="211"/>
                    <a:pt x="390" y="194"/>
                    <a:pt x="384" y="175"/>
                  </a:cubicBezTo>
                  <a:cubicBezTo>
                    <a:pt x="380" y="159"/>
                    <a:pt x="371" y="146"/>
                    <a:pt x="366" y="132"/>
                  </a:cubicBezTo>
                  <a:cubicBezTo>
                    <a:pt x="378" y="135"/>
                    <a:pt x="386" y="146"/>
                    <a:pt x="397" y="152"/>
                  </a:cubicBezTo>
                  <a:cubicBezTo>
                    <a:pt x="393" y="143"/>
                    <a:pt x="385" y="129"/>
                    <a:pt x="382" y="120"/>
                  </a:cubicBezTo>
                  <a:cubicBezTo>
                    <a:pt x="382" y="120"/>
                    <a:pt x="405" y="138"/>
                    <a:pt x="409" y="141"/>
                  </a:cubicBezTo>
                  <a:cubicBezTo>
                    <a:pt x="409" y="130"/>
                    <a:pt x="402" y="111"/>
                    <a:pt x="400" y="100"/>
                  </a:cubicBezTo>
                  <a:cubicBezTo>
                    <a:pt x="404" y="104"/>
                    <a:pt x="411" y="114"/>
                    <a:pt x="417" y="119"/>
                  </a:cubicBezTo>
                  <a:cubicBezTo>
                    <a:pt x="418" y="110"/>
                    <a:pt x="415" y="99"/>
                    <a:pt x="418" y="91"/>
                  </a:cubicBezTo>
                  <a:cubicBezTo>
                    <a:pt x="424" y="92"/>
                    <a:pt x="427" y="97"/>
                    <a:pt x="432" y="100"/>
                  </a:cubicBezTo>
                  <a:cubicBezTo>
                    <a:pt x="438" y="85"/>
                    <a:pt x="427" y="64"/>
                    <a:pt x="424" y="48"/>
                  </a:cubicBezTo>
                  <a:cubicBezTo>
                    <a:pt x="422" y="37"/>
                    <a:pt x="420" y="25"/>
                    <a:pt x="419" y="14"/>
                  </a:cubicBezTo>
                  <a:cubicBezTo>
                    <a:pt x="440" y="21"/>
                    <a:pt x="460" y="49"/>
                    <a:pt x="478" y="62"/>
                  </a:cubicBezTo>
                  <a:cubicBezTo>
                    <a:pt x="494" y="73"/>
                    <a:pt x="507" y="84"/>
                    <a:pt x="520" y="97"/>
                  </a:cubicBezTo>
                  <a:cubicBezTo>
                    <a:pt x="509" y="73"/>
                    <a:pt x="494" y="44"/>
                    <a:pt x="491" y="17"/>
                  </a:cubicBezTo>
                  <a:cubicBezTo>
                    <a:pt x="502" y="19"/>
                    <a:pt x="516" y="33"/>
                    <a:pt x="527" y="39"/>
                  </a:cubicBezTo>
                  <a:cubicBezTo>
                    <a:pt x="522" y="32"/>
                    <a:pt x="521" y="24"/>
                    <a:pt x="521" y="16"/>
                  </a:cubicBezTo>
                  <a:cubicBezTo>
                    <a:pt x="528" y="20"/>
                    <a:pt x="533" y="27"/>
                    <a:pt x="540" y="31"/>
                  </a:cubicBezTo>
                  <a:cubicBezTo>
                    <a:pt x="538" y="24"/>
                    <a:pt x="535" y="17"/>
                    <a:pt x="532" y="11"/>
                  </a:cubicBezTo>
                  <a:cubicBezTo>
                    <a:pt x="541" y="15"/>
                    <a:pt x="548" y="25"/>
                    <a:pt x="558" y="27"/>
                  </a:cubicBezTo>
                  <a:cubicBezTo>
                    <a:pt x="559" y="17"/>
                    <a:pt x="550" y="9"/>
                    <a:pt x="547" y="0"/>
                  </a:cubicBezTo>
                  <a:cubicBezTo>
                    <a:pt x="565" y="4"/>
                    <a:pt x="584" y="26"/>
                    <a:pt x="599" y="37"/>
                  </a:cubicBezTo>
                  <a:cubicBezTo>
                    <a:pt x="594" y="32"/>
                    <a:pt x="590" y="20"/>
                    <a:pt x="586" y="17"/>
                  </a:cubicBezTo>
                </a:path>
              </a:pathLst>
            </a:custGeom>
            <a:noFill/>
            <a:ln w="14288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37" name="Freeform 733">
              <a:extLst>
                <a:ext uri="{FF2B5EF4-FFF2-40B4-BE49-F238E27FC236}">
                  <a16:creationId xmlns:a16="http://schemas.microsoft.com/office/drawing/2014/main" id="{70A55DFA-7003-4F58-B7A7-BEE5B986E196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6" y="2196"/>
              <a:ext cx="1355" cy="1307"/>
            </a:xfrm>
            <a:custGeom>
              <a:avLst/>
              <a:gdLst>
                <a:gd name="T0" fmla="*/ 305 w 626"/>
                <a:gd name="T1" fmla="*/ 15442 h 566"/>
                <a:gd name="T2" fmla="*/ 132 w 626"/>
                <a:gd name="T3" fmla="*/ 14361 h 566"/>
                <a:gd name="T4" fmla="*/ 0 w 626"/>
                <a:gd name="T5" fmla="*/ 13359 h 566"/>
                <a:gd name="T6" fmla="*/ 1167 w 626"/>
                <a:gd name="T7" fmla="*/ 14786 h 566"/>
                <a:gd name="T8" fmla="*/ 2089 w 626"/>
                <a:gd name="T9" fmla="*/ 16093 h 566"/>
                <a:gd name="T10" fmla="*/ 1561 w 626"/>
                <a:gd name="T11" fmla="*/ 14643 h 566"/>
                <a:gd name="T12" fmla="*/ 1147 w 626"/>
                <a:gd name="T13" fmla="*/ 13165 h 566"/>
                <a:gd name="T14" fmla="*/ 1926 w 626"/>
                <a:gd name="T15" fmla="*/ 13901 h 566"/>
                <a:gd name="T16" fmla="*/ 1734 w 626"/>
                <a:gd name="T17" fmla="*/ 12968 h 566"/>
                <a:gd name="T18" fmla="*/ 2262 w 626"/>
                <a:gd name="T19" fmla="*/ 13165 h 566"/>
                <a:gd name="T20" fmla="*/ 2812 w 626"/>
                <a:gd name="T21" fmla="*/ 12772 h 566"/>
                <a:gd name="T22" fmla="*/ 2455 w 626"/>
                <a:gd name="T23" fmla="*/ 11119 h 566"/>
                <a:gd name="T24" fmla="*/ 2152 w 626"/>
                <a:gd name="T25" fmla="*/ 9669 h 566"/>
                <a:gd name="T26" fmla="*/ 3509 w 626"/>
                <a:gd name="T27" fmla="*/ 11119 h 566"/>
                <a:gd name="T28" fmla="*/ 4450 w 626"/>
                <a:gd name="T29" fmla="*/ 12255 h 566"/>
                <a:gd name="T30" fmla="*/ 3275 w 626"/>
                <a:gd name="T31" fmla="*/ 9096 h 566"/>
                <a:gd name="T32" fmla="*/ 3955 w 626"/>
                <a:gd name="T33" fmla="*/ 9583 h 566"/>
                <a:gd name="T34" fmla="*/ 3842 w 626"/>
                <a:gd name="T35" fmla="*/ 8618 h 566"/>
                <a:gd name="T36" fmla="*/ 4483 w 626"/>
                <a:gd name="T37" fmla="*/ 9075 h 566"/>
                <a:gd name="T38" fmla="*/ 4450 w 626"/>
                <a:gd name="T39" fmla="*/ 8472 h 566"/>
                <a:gd name="T40" fmla="*/ 4981 w 626"/>
                <a:gd name="T41" fmla="*/ 8756 h 566"/>
                <a:gd name="T42" fmla="*/ 4719 w 626"/>
                <a:gd name="T43" fmla="*/ 7251 h 566"/>
                <a:gd name="T44" fmla="*/ 6054 w 626"/>
                <a:gd name="T45" fmla="*/ 9530 h 566"/>
                <a:gd name="T46" fmla="*/ 5139 w 626"/>
                <a:gd name="T47" fmla="*/ 5738 h 566"/>
                <a:gd name="T48" fmla="*/ 6481 w 626"/>
                <a:gd name="T49" fmla="*/ 7364 h 566"/>
                <a:gd name="T50" fmla="*/ 7619 w 626"/>
                <a:gd name="T51" fmla="*/ 8990 h 566"/>
                <a:gd name="T52" fmla="*/ 6879 w 626"/>
                <a:gd name="T53" fmla="*/ 6650 h 566"/>
                <a:gd name="T54" fmla="*/ 7524 w 626"/>
                <a:gd name="T55" fmla="*/ 7251 h 566"/>
                <a:gd name="T56" fmla="*/ 7422 w 626"/>
                <a:gd name="T57" fmla="*/ 6281 h 566"/>
                <a:gd name="T58" fmla="*/ 7950 w 626"/>
                <a:gd name="T59" fmla="*/ 6819 h 566"/>
                <a:gd name="T60" fmla="*/ 7881 w 626"/>
                <a:gd name="T61" fmla="*/ 5690 h 566"/>
                <a:gd name="T62" fmla="*/ 8541 w 626"/>
                <a:gd name="T63" fmla="*/ 6085 h 566"/>
                <a:gd name="T64" fmla="*/ 8368 w 626"/>
                <a:gd name="T65" fmla="*/ 5258 h 566"/>
                <a:gd name="T66" fmla="*/ 8823 w 626"/>
                <a:gd name="T67" fmla="*/ 5540 h 566"/>
                <a:gd name="T68" fmla="*/ 8602 w 626"/>
                <a:gd name="T69" fmla="*/ 4863 h 566"/>
                <a:gd name="T70" fmla="*/ 8976 w 626"/>
                <a:gd name="T71" fmla="*/ 5210 h 566"/>
                <a:gd name="T72" fmla="*/ 8275 w 626"/>
                <a:gd name="T73" fmla="*/ 2586 h 566"/>
                <a:gd name="T74" fmla="*/ 9572 w 626"/>
                <a:gd name="T75" fmla="*/ 4383 h 566"/>
                <a:gd name="T76" fmla="*/ 10444 w 626"/>
                <a:gd name="T77" fmla="*/ 5604 h 566"/>
                <a:gd name="T78" fmla="*/ 9197 w 626"/>
                <a:gd name="T79" fmla="*/ 2586 h 566"/>
                <a:gd name="T80" fmla="*/ 10517 w 626"/>
                <a:gd name="T81" fmla="*/ 4233 h 566"/>
                <a:gd name="T82" fmla="*/ 9764 w 626"/>
                <a:gd name="T83" fmla="*/ 2277 h 566"/>
                <a:gd name="T84" fmla="*/ 10251 w 626"/>
                <a:gd name="T85" fmla="*/ 2843 h 566"/>
                <a:gd name="T86" fmla="*/ 10050 w 626"/>
                <a:gd name="T87" fmla="*/ 2240 h 566"/>
                <a:gd name="T88" fmla="*/ 10405 w 626"/>
                <a:gd name="T89" fmla="*/ 2559 h 566"/>
                <a:gd name="T90" fmla="*/ 10336 w 626"/>
                <a:gd name="T91" fmla="*/ 2041 h 566"/>
                <a:gd name="T92" fmla="*/ 10823 w 626"/>
                <a:gd name="T93" fmla="*/ 2277 h 566"/>
                <a:gd name="T94" fmla="*/ 10517 w 626"/>
                <a:gd name="T95" fmla="*/ 591 h 566"/>
                <a:gd name="T96" fmla="*/ 11305 w 626"/>
                <a:gd name="T97" fmla="*/ 1674 h 566"/>
                <a:gd name="T98" fmla="*/ 12139 w 626"/>
                <a:gd name="T99" fmla="*/ 2538 h 566"/>
                <a:gd name="T100" fmla="*/ 11479 w 626"/>
                <a:gd name="T101" fmla="*/ 970 h 566"/>
                <a:gd name="T102" fmla="*/ 11104 w 626"/>
                <a:gd name="T103" fmla="*/ 0 h 566"/>
                <a:gd name="T104" fmla="*/ 12533 w 626"/>
                <a:gd name="T105" fmla="*/ 1845 h 566"/>
                <a:gd name="T106" fmla="*/ 12158 w 626"/>
                <a:gd name="T107" fmla="*/ 762 h 566"/>
                <a:gd name="T108" fmla="*/ 12593 w 626"/>
                <a:gd name="T109" fmla="*/ 1194 h 566"/>
                <a:gd name="T110" fmla="*/ 12463 w 626"/>
                <a:gd name="T111" fmla="*/ 714 h 566"/>
                <a:gd name="T112" fmla="*/ 12838 w 626"/>
                <a:gd name="T113" fmla="*/ 1046 h 566"/>
                <a:gd name="T114" fmla="*/ 12706 w 626"/>
                <a:gd name="T115" fmla="*/ 677 h 566"/>
                <a:gd name="T116" fmla="*/ 13325 w 626"/>
                <a:gd name="T117" fmla="*/ 1344 h 566"/>
                <a:gd name="T118" fmla="*/ 13063 w 626"/>
                <a:gd name="T119" fmla="*/ 762 h 566"/>
                <a:gd name="T120" fmla="*/ 13743 w 626"/>
                <a:gd name="T121" fmla="*/ 1344 h 56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626" h="566">
                  <a:moveTo>
                    <a:pt x="14" y="543"/>
                  </a:moveTo>
                  <a:cubicBezTo>
                    <a:pt x="19" y="531"/>
                    <a:pt x="9" y="517"/>
                    <a:pt x="6" y="505"/>
                  </a:cubicBezTo>
                  <a:cubicBezTo>
                    <a:pt x="3" y="494"/>
                    <a:pt x="4" y="481"/>
                    <a:pt x="0" y="470"/>
                  </a:cubicBezTo>
                  <a:cubicBezTo>
                    <a:pt x="20" y="485"/>
                    <a:pt x="36" y="502"/>
                    <a:pt x="53" y="520"/>
                  </a:cubicBezTo>
                  <a:cubicBezTo>
                    <a:pt x="67" y="535"/>
                    <a:pt x="84" y="549"/>
                    <a:pt x="95" y="566"/>
                  </a:cubicBezTo>
                  <a:cubicBezTo>
                    <a:pt x="85" y="551"/>
                    <a:pt x="79" y="531"/>
                    <a:pt x="71" y="515"/>
                  </a:cubicBezTo>
                  <a:cubicBezTo>
                    <a:pt x="64" y="501"/>
                    <a:pt x="49" y="479"/>
                    <a:pt x="52" y="463"/>
                  </a:cubicBezTo>
                  <a:cubicBezTo>
                    <a:pt x="65" y="469"/>
                    <a:pt x="78" y="478"/>
                    <a:pt x="88" y="489"/>
                  </a:cubicBezTo>
                  <a:cubicBezTo>
                    <a:pt x="84" y="479"/>
                    <a:pt x="80" y="467"/>
                    <a:pt x="79" y="456"/>
                  </a:cubicBezTo>
                  <a:cubicBezTo>
                    <a:pt x="88" y="456"/>
                    <a:pt x="94" y="464"/>
                    <a:pt x="103" y="463"/>
                  </a:cubicBezTo>
                  <a:cubicBezTo>
                    <a:pt x="88" y="436"/>
                    <a:pt x="114" y="450"/>
                    <a:pt x="128" y="449"/>
                  </a:cubicBezTo>
                  <a:cubicBezTo>
                    <a:pt x="130" y="431"/>
                    <a:pt x="117" y="408"/>
                    <a:pt x="112" y="391"/>
                  </a:cubicBezTo>
                  <a:cubicBezTo>
                    <a:pt x="106" y="374"/>
                    <a:pt x="102" y="356"/>
                    <a:pt x="98" y="340"/>
                  </a:cubicBezTo>
                  <a:cubicBezTo>
                    <a:pt x="122" y="349"/>
                    <a:pt x="142" y="373"/>
                    <a:pt x="160" y="391"/>
                  </a:cubicBezTo>
                  <a:cubicBezTo>
                    <a:pt x="174" y="404"/>
                    <a:pt x="192" y="417"/>
                    <a:pt x="203" y="431"/>
                  </a:cubicBezTo>
                  <a:cubicBezTo>
                    <a:pt x="178" y="397"/>
                    <a:pt x="169" y="356"/>
                    <a:pt x="149" y="320"/>
                  </a:cubicBezTo>
                  <a:cubicBezTo>
                    <a:pt x="159" y="322"/>
                    <a:pt x="171" y="332"/>
                    <a:pt x="180" y="337"/>
                  </a:cubicBezTo>
                  <a:cubicBezTo>
                    <a:pt x="177" y="331"/>
                    <a:pt x="168" y="308"/>
                    <a:pt x="175" y="303"/>
                  </a:cubicBezTo>
                  <a:cubicBezTo>
                    <a:pt x="180" y="300"/>
                    <a:pt x="198" y="317"/>
                    <a:pt x="204" y="319"/>
                  </a:cubicBezTo>
                  <a:cubicBezTo>
                    <a:pt x="204" y="312"/>
                    <a:pt x="202" y="305"/>
                    <a:pt x="203" y="298"/>
                  </a:cubicBezTo>
                  <a:cubicBezTo>
                    <a:pt x="212" y="297"/>
                    <a:pt x="218" y="308"/>
                    <a:pt x="227" y="308"/>
                  </a:cubicBezTo>
                  <a:cubicBezTo>
                    <a:pt x="224" y="291"/>
                    <a:pt x="217" y="272"/>
                    <a:pt x="215" y="255"/>
                  </a:cubicBezTo>
                  <a:cubicBezTo>
                    <a:pt x="236" y="279"/>
                    <a:pt x="255" y="310"/>
                    <a:pt x="276" y="335"/>
                  </a:cubicBezTo>
                  <a:cubicBezTo>
                    <a:pt x="262" y="289"/>
                    <a:pt x="242" y="249"/>
                    <a:pt x="234" y="202"/>
                  </a:cubicBezTo>
                  <a:cubicBezTo>
                    <a:pt x="258" y="220"/>
                    <a:pt x="277" y="238"/>
                    <a:pt x="295" y="259"/>
                  </a:cubicBezTo>
                  <a:cubicBezTo>
                    <a:pt x="312" y="279"/>
                    <a:pt x="330" y="299"/>
                    <a:pt x="347" y="316"/>
                  </a:cubicBezTo>
                  <a:cubicBezTo>
                    <a:pt x="334" y="290"/>
                    <a:pt x="318" y="263"/>
                    <a:pt x="313" y="234"/>
                  </a:cubicBezTo>
                  <a:cubicBezTo>
                    <a:pt x="324" y="238"/>
                    <a:pt x="333" y="249"/>
                    <a:pt x="343" y="255"/>
                  </a:cubicBezTo>
                  <a:cubicBezTo>
                    <a:pt x="342" y="244"/>
                    <a:pt x="333" y="232"/>
                    <a:pt x="338" y="221"/>
                  </a:cubicBezTo>
                  <a:cubicBezTo>
                    <a:pt x="347" y="227"/>
                    <a:pt x="354" y="234"/>
                    <a:pt x="362" y="240"/>
                  </a:cubicBezTo>
                  <a:cubicBezTo>
                    <a:pt x="360" y="227"/>
                    <a:pt x="358" y="213"/>
                    <a:pt x="359" y="200"/>
                  </a:cubicBezTo>
                  <a:cubicBezTo>
                    <a:pt x="369" y="200"/>
                    <a:pt x="380" y="210"/>
                    <a:pt x="389" y="214"/>
                  </a:cubicBezTo>
                  <a:cubicBezTo>
                    <a:pt x="388" y="205"/>
                    <a:pt x="378" y="195"/>
                    <a:pt x="381" y="185"/>
                  </a:cubicBezTo>
                  <a:cubicBezTo>
                    <a:pt x="388" y="187"/>
                    <a:pt x="395" y="191"/>
                    <a:pt x="402" y="195"/>
                  </a:cubicBezTo>
                  <a:cubicBezTo>
                    <a:pt x="397" y="189"/>
                    <a:pt x="392" y="179"/>
                    <a:pt x="392" y="171"/>
                  </a:cubicBezTo>
                  <a:cubicBezTo>
                    <a:pt x="398" y="175"/>
                    <a:pt x="403" y="179"/>
                    <a:pt x="409" y="183"/>
                  </a:cubicBezTo>
                  <a:cubicBezTo>
                    <a:pt x="405" y="152"/>
                    <a:pt x="382" y="121"/>
                    <a:pt x="377" y="91"/>
                  </a:cubicBezTo>
                  <a:cubicBezTo>
                    <a:pt x="398" y="110"/>
                    <a:pt x="415" y="134"/>
                    <a:pt x="436" y="154"/>
                  </a:cubicBezTo>
                  <a:cubicBezTo>
                    <a:pt x="449" y="167"/>
                    <a:pt x="461" y="187"/>
                    <a:pt x="476" y="197"/>
                  </a:cubicBezTo>
                  <a:cubicBezTo>
                    <a:pt x="453" y="164"/>
                    <a:pt x="439" y="125"/>
                    <a:pt x="419" y="91"/>
                  </a:cubicBezTo>
                  <a:cubicBezTo>
                    <a:pt x="433" y="112"/>
                    <a:pt x="458" y="136"/>
                    <a:pt x="479" y="149"/>
                  </a:cubicBezTo>
                  <a:cubicBezTo>
                    <a:pt x="469" y="126"/>
                    <a:pt x="449" y="105"/>
                    <a:pt x="445" y="80"/>
                  </a:cubicBezTo>
                  <a:cubicBezTo>
                    <a:pt x="452" y="86"/>
                    <a:pt x="459" y="94"/>
                    <a:pt x="467" y="100"/>
                  </a:cubicBezTo>
                  <a:cubicBezTo>
                    <a:pt x="462" y="94"/>
                    <a:pt x="458" y="86"/>
                    <a:pt x="458" y="79"/>
                  </a:cubicBezTo>
                  <a:cubicBezTo>
                    <a:pt x="464" y="80"/>
                    <a:pt x="469" y="86"/>
                    <a:pt x="474" y="90"/>
                  </a:cubicBezTo>
                  <a:cubicBezTo>
                    <a:pt x="474" y="84"/>
                    <a:pt x="472" y="78"/>
                    <a:pt x="471" y="72"/>
                  </a:cubicBezTo>
                  <a:cubicBezTo>
                    <a:pt x="479" y="74"/>
                    <a:pt x="484" y="81"/>
                    <a:pt x="493" y="80"/>
                  </a:cubicBezTo>
                  <a:cubicBezTo>
                    <a:pt x="500" y="63"/>
                    <a:pt x="484" y="37"/>
                    <a:pt x="479" y="21"/>
                  </a:cubicBezTo>
                  <a:cubicBezTo>
                    <a:pt x="490" y="34"/>
                    <a:pt x="501" y="48"/>
                    <a:pt x="515" y="59"/>
                  </a:cubicBezTo>
                  <a:cubicBezTo>
                    <a:pt x="524" y="67"/>
                    <a:pt x="541" y="88"/>
                    <a:pt x="553" y="89"/>
                  </a:cubicBezTo>
                  <a:cubicBezTo>
                    <a:pt x="548" y="71"/>
                    <a:pt x="530" y="52"/>
                    <a:pt x="523" y="34"/>
                  </a:cubicBezTo>
                  <a:cubicBezTo>
                    <a:pt x="518" y="22"/>
                    <a:pt x="511" y="11"/>
                    <a:pt x="506" y="0"/>
                  </a:cubicBezTo>
                  <a:cubicBezTo>
                    <a:pt x="526" y="19"/>
                    <a:pt x="558" y="40"/>
                    <a:pt x="571" y="65"/>
                  </a:cubicBezTo>
                  <a:cubicBezTo>
                    <a:pt x="568" y="52"/>
                    <a:pt x="554" y="41"/>
                    <a:pt x="554" y="27"/>
                  </a:cubicBezTo>
                  <a:cubicBezTo>
                    <a:pt x="560" y="32"/>
                    <a:pt x="568" y="38"/>
                    <a:pt x="574" y="42"/>
                  </a:cubicBezTo>
                  <a:cubicBezTo>
                    <a:pt x="573" y="36"/>
                    <a:pt x="568" y="31"/>
                    <a:pt x="568" y="25"/>
                  </a:cubicBezTo>
                  <a:cubicBezTo>
                    <a:pt x="574" y="28"/>
                    <a:pt x="579" y="33"/>
                    <a:pt x="585" y="37"/>
                  </a:cubicBezTo>
                  <a:cubicBezTo>
                    <a:pt x="583" y="33"/>
                    <a:pt x="581" y="28"/>
                    <a:pt x="579" y="24"/>
                  </a:cubicBezTo>
                  <a:cubicBezTo>
                    <a:pt x="588" y="33"/>
                    <a:pt x="597" y="41"/>
                    <a:pt x="607" y="47"/>
                  </a:cubicBezTo>
                  <a:cubicBezTo>
                    <a:pt x="605" y="40"/>
                    <a:pt x="600" y="33"/>
                    <a:pt x="595" y="27"/>
                  </a:cubicBezTo>
                  <a:cubicBezTo>
                    <a:pt x="604" y="33"/>
                    <a:pt x="622" y="42"/>
                    <a:pt x="626" y="47"/>
                  </a:cubicBezTo>
                </a:path>
              </a:pathLst>
            </a:custGeom>
            <a:noFill/>
            <a:ln w="14288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7436" name="Freeform 734">
            <a:extLst>
              <a:ext uri="{FF2B5EF4-FFF2-40B4-BE49-F238E27FC236}">
                <a16:creationId xmlns:a16="http://schemas.microsoft.com/office/drawing/2014/main" id="{AF14E7B3-65F0-4265-B55B-8C9A7428E61E}"/>
              </a:ext>
            </a:extLst>
          </p:cNvPr>
          <p:cNvSpPr>
            <a:spLocks/>
          </p:cNvSpPr>
          <p:nvPr/>
        </p:nvSpPr>
        <p:spPr bwMode="auto">
          <a:xfrm>
            <a:off x="2286000" y="2913063"/>
            <a:ext cx="2362200" cy="955675"/>
          </a:xfrm>
          <a:custGeom>
            <a:avLst/>
            <a:gdLst>
              <a:gd name="T0" fmla="*/ 0 w 1488"/>
              <a:gd name="T1" fmla="*/ 2147483646 h 602"/>
              <a:gd name="T2" fmla="*/ 2147483646 w 1488"/>
              <a:gd name="T3" fmla="*/ 2147483646 h 602"/>
              <a:gd name="T4" fmla="*/ 2147483646 w 1488"/>
              <a:gd name="T5" fmla="*/ 2147483646 h 602"/>
              <a:gd name="T6" fmla="*/ 2147483646 w 1488"/>
              <a:gd name="T7" fmla="*/ 2147483646 h 602"/>
              <a:gd name="T8" fmla="*/ 2147483646 w 1488"/>
              <a:gd name="T9" fmla="*/ 2147483646 h 602"/>
              <a:gd name="T10" fmla="*/ 2147483646 w 1488"/>
              <a:gd name="T11" fmla="*/ 2147483646 h 602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488" h="602">
                <a:moveTo>
                  <a:pt x="0" y="602"/>
                </a:moveTo>
                <a:cubicBezTo>
                  <a:pt x="26" y="535"/>
                  <a:pt x="53" y="469"/>
                  <a:pt x="168" y="440"/>
                </a:cubicBezTo>
                <a:cubicBezTo>
                  <a:pt x="283" y="411"/>
                  <a:pt x="523" y="470"/>
                  <a:pt x="690" y="428"/>
                </a:cubicBezTo>
                <a:cubicBezTo>
                  <a:pt x="857" y="386"/>
                  <a:pt x="1065" y="256"/>
                  <a:pt x="1170" y="188"/>
                </a:cubicBezTo>
                <a:cubicBezTo>
                  <a:pt x="1275" y="120"/>
                  <a:pt x="1267" y="40"/>
                  <a:pt x="1320" y="20"/>
                </a:cubicBezTo>
                <a:cubicBezTo>
                  <a:pt x="1373" y="0"/>
                  <a:pt x="1430" y="34"/>
                  <a:pt x="1488" y="68"/>
                </a:cubicBezTo>
              </a:path>
            </a:pathLst>
          </a:custGeom>
          <a:noFill/>
          <a:ln w="28575" cmpd="sng">
            <a:solidFill>
              <a:srgbClr val="98C22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437" name="Freeform 735">
            <a:extLst>
              <a:ext uri="{FF2B5EF4-FFF2-40B4-BE49-F238E27FC236}">
                <a16:creationId xmlns:a16="http://schemas.microsoft.com/office/drawing/2014/main" id="{96B9B749-6241-4F06-BA80-40967427941E}"/>
              </a:ext>
            </a:extLst>
          </p:cNvPr>
          <p:cNvSpPr>
            <a:spLocks/>
          </p:cNvSpPr>
          <p:nvPr/>
        </p:nvSpPr>
        <p:spPr bwMode="auto">
          <a:xfrm>
            <a:off x="3781425" y="2930525"/>
            <a:ext cx="847725" cy="909638"/>
          </a:xfrm>
          <a:custGeom>
            <a:avLst/>
            <a:gdLst>
              <a:gd name="T0" fmla="*/ 2147483646 w 534"/>
              <a:gd name="T1" fmla="*/ 2147483646 h 573"/>
              <a:gd name="T2" fmla="*/ 2147483646 w 534"/>
              <a:gd name="T3" fmla="*/ 2147483646 h 573"/>
              <a:gd name="T4" fmla="*/ 2147483646 w 534"/>
              <a:gd name="T5" fmla="*/ 2147483646 h 573"/>
              <a:gd name="T6" fmla="*/ 2147483646 w 534"/>
              <a:gd name="T7" fmla="*/ 2147483646 h 573"/>
              <a:gd name="T8" fmla="*/ 2147483646 w 534"/>
              <a:gd name="T9" fmla="*/ 2147483646 h 57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34" h="573">
                <a:moveTo>
                  <a:pt x="6" y="573"/>
                </a:moveTo>
                <a:cubicBezTo>
                  <a:pt x="3" y="530"/>
                  <a:pt x="0" y="488"/>
                  <a:pt x="42" y="429"/>
                </a:cubicBezTo>
                <a:cubicBezTo>
                  <a:pt x="84" y="370"/>
                  <a:pt x="198" y="286"/>
                  <a:pt x="258" y="219"/>
                </a:cubicBezTo>
                <a:cubicBezTo>
                  <a:pt x="318" y="152"/>
                  <a:pt x="356" y="54"/>
                  <a:pt x="402" y="27"/>
                </a:cubicBezTo>
                <a:cubicBezTo>
                  <a:pt x="448" y="0"/>
                  <a:pt x="491" y="28"/>
                  <a:pt x="534" y="57"/>
                </a:cubicBezTo>
              </a:path>
            </a:pathLst>
          </a:custGeom>
          <a:noFill/>
          <a:ln w="28575" cmpd="sng">
            <a:solidFill>
              <a:schemeClr val="fol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438" name="Freeform 736">
            <a:extLst>
              <a:ext uri="{FF2B5EF4-FFF2-40B4-BE49-F238E27FC236}">
                <a16:creationId xmlns:a16="http://schemas.microsoft.com/office/drawing/2014/main" id="{BF802536-0EF7-4227-AAC2-E7FFF49E5F82}"/>
              </a:ext>
            </a:extLst>
          </p:cNvPr>
          <p:cNvSpPr>
            <a:spLocks/>
          </p:cNvSpPr>
          <p:nvPr/>
        </p:nvSpPr>
        <p:spPr bwMode="auto">
          <a:xfrm>
            <a:off x="2924175" y="2911475"/>
            <a:ext cx="1714500" cy="3271838"/>
          </a:xfrm>
          <a:custGeom>
            <a:avLst/>
            <a:gdLst>
              <a:gd name="T0" fmla="*/ 0 w 1080"/>
              <a:gd name="T1" fmla="*/ 2147483646 h 2061"/>
              <a:gd name="T2" fmla="*/ 2147483646 w 1080"/>
              <a:gd name="T3" fmla="*/ 2147483646 h 2061"/>
              <a:gd name="T4" fmla="*/ 2147483646 w 1080"/>
              <a:gd name="T5" fmla="*/ 2147483646 h 2061"/>
              <a:gd name="T6" fmla="*/ 2147483646 w 1080"/>
              <a:gd name="T7" fmla="*/ 2147483646 h 2061"/>
              <a:gd name="T8" fmla="*/ 2147483646 w 1080"/>
              <a:gd name="T9" fmla="*/ 2147483646 h 2061"/>
              <a:gd name="T10" fmla="*/ 2147483646 w 1080"/>
              <a:gd name="T11" fmla="*/ 2147483646 h 206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080" h="2061">
                <a:moveTo>
                  <a:pt x="0" y="2061"/>
                </a:moveTo>
                <a:cubicBezTo>
                  <a:pt x="39" y="1866"/>
                  <a:pt x="78" y="1671"/>
                  <a:pt x="174" y="1461"/>
                </a:cubicBezTo>
                <a:cubicBezTo>
                  <a:pt x="270" y="1251"/>
                  <a:pt x="476" y="982"/>
                  <a:pt x="576" y="801"/>
                </a:cubicBezTo>
                <a:cubicBezTo>
                  <a:pt x="676" y="620"/>
                  <a:pt x="710" y="500"/>
                  <a:pt x="774" y="375"/>
                </a:cubicBezTo>
                <a:cubicBezTo>
                  <a:pt x="838" y="250"/>
                  <a:pt x="909" y="102"/>
                  <a:pt x="960" y="51"/>
                </a:cubicBezTo>
                <a:cubicBezTo>
                  <a:pt x="1011" y="0"/>
                  <a:pt x="1045" y="34"/>
                  <a:pt x="1080" y="69"/>
                </a:cubicBezTo>
              </a:path>
            </a:pathLst>
          </a:custGeom>
          <a:noFill/>
          <a:ln w="28575" cmpd="sng">
            <a:solidFill>
              <a:srgbClr val="98C22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439" name="Freeform 737">
            <a:extLst>
              <a:ext uri="{FF2B5EF4-FFF2-40B4-BE49-F238E27FC236}">
                <a16:creationId xmlns:a16="http://schemas.microsoft.com/office/drawing/2014/main" id="{319580DC-A616-4C48-BCA7-43E21AB361D8}"/>
              </a:ext>
            </a:extLst>
          </p:cNvPr>
          <p:cNvSpPr>
            <a:spLocks/>
          </p:cNvSpPr>
          <p:nvPr/>
        </p:nvSpPr>
        <p:spPr bwMode="auto">
          <a:xfrm>
            <a:off x="3162300" y="2889250"/>
            <a:ext cx="1457325" cy="3294063"/>
          </a:xfrm>
          <a:custGeom>
            <a:avLst/>
            <a:gdLst>
              <a:gd name="T0" fmla="*/ 0 w 918"/>
              <a:gd name="T1" fmla="*/ 2147483646 h 2075"/>
              <a:gd name="T2" fmla="*/ 2147483646 w 918"/>
              <a:gd name="T3" fmla="*/ 2147483646 h 2075"/>
              <a:gd name="T4" fmla="*/ 2147483646 w 918"/>
              <a:gd name="T5" fmla="*/ 2147483646 h 2075"/>
              <a:gd name="T6" fmla="*/ 2147483646 w 918"/>
              <a:gd name="T7" fmla="*/ 2147483646 h 2075"/>
              <a:gd name="T8" fmla="*/ 2147483646 w 918"/>
              <a:gd name="T9" fmla="*/ 2147483646 h 207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918" h="2075">
                <a:moveTo>
                  <a:pt x="0" y="2075"/>
                </a:moveTo>
                <a:cubicBezTo>
                  <a:pt x="36" y="1868"/>
                  <a:pt x="72" y="1662"/>
                  <a:pt x="168" y="1427"/>
                </a:cubicBezTo>
                <a:cubicBezTo>
                  <a:pt x="264" y="1192"/>
                  <a:pt x="468" y="887"/>
                  <a:pt x="576" y="665"/>
                </a:cubicBezTo>
                <a:cubicBezTo>
                  <a:pt x="684" y="443"/>
                  <a:pt x="759" y="190"/>
                  <a:pt x="816" y="95"/>
                </a:cubicBezTo>
                <a:cubicBezTo>
                  <a:pt x="873" y="0"/>
                  <a:pt x="895" y="47"/>
                  <a:pt x="918" y="95"/>
                </a:cubicBezTo>
              </a:path>
            </a:pathLst>
          </a:custGeom>
          <a:noFill/>
          <a:ln w="28575" cmpd="sng">
            <a:solidFill>
              <a:srgbClr val="98C22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440" name="Freeform 738">
            <a:extLst>
              <a:ext uri="{FF2B5EF4-FFF2-40B4-BE49-F238E27FC236}">
                <a16:creationId xmlns:a16="http://schemas.microsoft.com/office/drawing/2014/main" id="{3F9E68BE-B9BF-433A-B4AC-B6D2F9986D9E}"/>
              </a:ext>
            </a:extLst>
          </p:cNvPr>
          <p:cNvSpPr>
            <a:spLocks/>
          </p:cNvSpPr>
          <p:nvPr/>
        </p:nvSpPr>
        <p:spPr bwMode="auto">
          <a:xfrm>
            <a:off x="2933700" y="2117725"/>
            <a:ext cx="1704975" cy="893763"/>
          </a:xfrm>
          <a:custGeom>
            <a:avLst/>
            <a:gdLst>
              <a:gd name="T0" fmla="*/ 0 w 1074"/>
              <a:gd name="T1" fmla="*/ 2147483646 h 563"/>
              <a:gd name="T2" fmla="*/ 2147483646 w 1074"/>
              <a:gd name="T3" fmla="*/ 2147483646 h 563"/>
              <a:gd name="T4" fmla="*/ 2147483646 w 1074"/>
              <a:gd name="T5" fmla="*/ 2147483646 h 563"/>
              <a:gd name="T6" fmla="*/ 2147483646 w 1074"/>
              <a:gd name="T7" fmla="*/ 2147483646 h 563"/>
              <a:gd name="T8" fmla="*/ 2147483646 w 1074"/>
              <a:gd name="T9" fmla="*/ 2147483646 h 56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074" h="563">
                <a:moveTo>
                  <a:pt x="0" y="305"/>
                </a:moveTo>
                <a:cubicBezTo>
                  <a:pt x="12" y="208"/>
                  <a:pt x="24" y="111"/>
                  <a:pt x="102" y="65"/>
                </a:cubicBezTo>
                <a:cubicBezTo>
                  <a:pt x="180" y="19"/>
                  <a:pt x="350" y="25"/>
                  <a:pt x="468" y="29"/>
                </a:cubicBezTo>
                <a:cubicBezTo>
                  <a:pt x="586" y="33"/>
                  <a:pt x="709" y="0"/>
                  <a:pt x="810" y="89"/>
                </a:cubicBezTo>
                <a:cubicBezTo>
                  <a:pt x="911" y="178"/>
                  <a:pt x="992" y="370"/>
                  <a:pt x="1074" y="563"/>
                </a:cubicBezTo>
              </a:path>
            </a:pathLst>
          </a:custGeom>
          <a:noFill/>
          <a:ln w="28575" cmpd="sng">
            <a:solidFill>
              <a:srgbClr val="98C22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441" name="Freeform 739">
            <a:extLst>
              <a:ext uri="{FF2B5EF4-FFF2-40B4-BE49-F238E27FC236}">
                <a16:creationId xmlns:a16="http://schemas.microsoft.com/office/drawing/2014/main" id="{42CAF540-1303-40B7-98DF-FD9CAA54BB28}"/>
              </a:ext>
            </a:extLst>
          </p:cNvPr>
          <p:cNvSpPr>
            <a:spLocks/>
          </p:cNvSpPr>
          <p:nvPr/>
        </p:nvSpPr>
        <p:spPr bwMode="auto">
          <a:xfrm>
            <a:off x="3143250" y="2224088"/>
            <a:ext cx="1485900" cy="787400"/>
          </a:xfrm>
          <a:custGeom>
            <a:avLst/>
            <a:gdLst>
              <a:gd name="T0" fmla="*/ 0 w 936"/>
              <a:gd name="T1" fmla="*/ 2147483646 h 496"/>
              <a:gd name="T2" fmla="*/ 2147483646 w 936"/>
              <a:gd name="T3" fmla="*/ 2147483646 h 496"/>
              <a:gd name="T4" fmla="*/ 2147483646 w 936"/>
              <a:gd name="T5" fmla="*/ 2147483646 h 496"/>
              <a:gd name="T6" fmla="*/ 2147483646 w 936"/>
              <a:gd name="T7" fmla="*/ 2147483646 h 496"/>
              <a:gd name="T8" fmla="*/ 2147483646 w 936"/>
              <a:gd name="T9" fmla="*/ 2147483646 h 49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936" h="496">
                <a:moveTo>
                  <a:pt x="0" y="238"/>
                </a:moveTo>
                <a:cubicBezTo>
                  <a:pt x="2" y="161"/>
                  <a:pt x="4" y="85"/>
                  <a:pt x="78" y="52"/>
                </a:cubicBezTo>
                <a:cubicBezTo>
                  <a:pt x="152" y="19"/>
                  <a:pt x="351" y="36"/>
                  <a:pt x="444" y="40"/>
                </a:cubicBezTo>
                <a:cubicBezTo>
                  <a:pt x="537" y="44"/>
                  <a:pt x="554" y="0"/>
                  <a:pt x="636" y="76"/>
                </a:cubicBezTo>
                <a:cubicBezTo>
                  <a:pt x="718" y="152"/>
                  <a:pt x="827" y="324"/>
                  <a:pt x="936" y="496"/>
                </a:cubicBezTo>
              </a:path>
            </a:pathLst>
          </a:custGeom>
          <a:noFill/>
          <a:ln w="28575" cmpd="sng">
            <a:solidFill>
              <a:srgbClr val="98C22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442" name="Freeform 740">
            <a:extLst>
              <a:ext uri="{FF2B5EF4-FFF2-40B4-BE49-F238E27FC236}">
                <a16:creationId xmlns:a16="http://schemas.microsoft.com/office/drawing/2014/main" id="{D3297034-8C79-4F7E-8415-F3D84A44253C}"/>
              </a:ext>
            </a:extLst>
          </p:cNvPr>
          <p:cNvSpPr>
            <a:spLocks/>
          </p:cNvSpPr>
          <p:nvPr/>
        </p:nvSpPr>
        <p:spPr bwMode="auto">
          <a:xfrm>
            <a:off x="3219450" y="2317750"/>
            <a:ext cx="1390650" cy="684213"/>
          </a:xfrm>
          <a:custGeom>
            <a:avLst/>
            <a:gdLst>
              <a:gd name="T0" fmla="*/ 0 w 876"/>
              <a:gd name="T1" fmla="*/ 2147483646 h 431"/>
              <a:gd name="T2" fmla="*/ 2147483646 w 876"/>
              <a:gd name="T3" fmla="*/ 2147483646 h 431"/>
              <a:gd name="T4" fmla="*/ 2147483646 w 876"/>
              <a:gd name="T5" fmla="*/ 2147483646 h 431"/>
              <a:gd name="T6" fmla="*/ 2147483646 w 876"/>
              <a:gd name="T7" fmla="*/ 2147483646 h 431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876" h="431">
                <a:moveTo>
                  <a:pt x="0" y="239"/>
                </a:moveTo>
                <a:cubicBezTo>
                  <a:pt x="11" y="173"/>
                  <a:pt x="22" y="107"/>
                  <a:pt x="108" y="77"/>
                </a:cubicBezTo>
                <a:cubicBezTo>
                  <a:pt x="194" y="47"/>
                  <a:pt x="388" y="0"/>
                  <a:pt x="516" y="59"/>
                </a:cubicBezTo>
                <a:cubicBezTo>
                  <a:pt x="644" y="118"/>
                  <a:pt x="760" y="274"/>
                  <a:pt x="876" y="431"/>
                </a:cubicBezTo>
              </a:path>
            </a:pathLst>
          </a:custGeom>
          <a:noFill/>
          <a:ln w="28575" cmpd="sng">
            <a:solidFill>
              <a:srgbClr val="98C22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443" name="Freeform 741">
            <a:extLst>
              <a:ext uri="{FF2B5EF4-FFF2-40B4-BE49-F238E27FC236}">
                <a16:creationId xmlns:a16="http://schemas.microsoft.com/office/drawing/2014/main" id="{654E4336-43BE-46A3-A0DB-C52A74368051}"/>
              </a:ext>
            </a:extLst>
          </p:cNvPr>
          <p:cNvSpPr>
            <a:spLocks/>
          </p:cNvSpPr>
          <p:nvPr/>
        </p:nvSpPr>
        <p:spPr bwMode="auto">
          <a:xfrm>
            <a:off x="3286125" y="2532063"/>
            <a:ext cx="1323975" cy="469900"/>
          </a:xfrm>
          <a:custGeom>
            <a:avLst/>
            <a:gdLst>
              <a:gd name="T0" fmla="*/ 0 w 834"/>
              <a:gd name="T1" fmla="*/ 2147483646 h 296"/>
              <a:gd name="T2" fmla="*/ 2147483646 w 834"/>
              <a:gd name="T3" fmla="*/ 2147483646 h 296"/>
              <a:gd name="T4" fmla="*/ 2147483646 w 834"/>
              <a:gd name="T5" fmla="*/ 2147483646 h 296"/>
              <a:gd name="T6" fmla="*/ 2147483646 w 834"/>
              <a:gd name="T7" fmla="*/ 2147483646 h 29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834" h="296">
                <a:moveTo>
                  <a:pt x="0" y="188"/>
                </a:moveTo>
                <a:cubicBezTo>
                  <a:pt x="44" y="108"/>
                  <a:pt x="88" y="28"/>
                  <a:pt x="186" y="14"/>
                </a:cubicBezTo>
                <a:cubicBezTo>
                  <a:pt x="284" y="0"/>
                  <a:pt x="480" y="57"/>
                  <a:pt x="588" y="104"/>
                </a:cubicBezTo>
                <a:cubicBezTo>
                  <a:pt x="696" y="151"/>
                  <a:pt x="765" y="223"/>
                  <a:pt x="834" y="296"/>
                </a:cubicBezTo>
              </a:path>
            </a:pathLst>
          </a:custGeom>
          <a:noFill/>
          <a:ln w="28575" cmpd="sng">
            <a:solidFill>
              <a:srgbClr val="98C22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444" name="Freeform 742">
            <a:extLst>
              <a:ext uri="{FF2B5EF4-FFF2-40B4-BE49-F238E27FC236}">
                <a16:creationId xmlns:a16="http://schemas.microsoft.com/office/drawing/2014/main" id="{1E0C0930-C3D6-44FF-B75A-43E9E456ADE3}"/>
              </a:ext>
            </a:extLst>
          </p:cNvPr>
          <p:cNvSpPr>
            <a:spLocks/>
          </p:cNvSpPr>
          <p:nvPr/>
        </p:nvSpPr>
        <p:spPr bwMode="auto">
          <a:xfrm>
            <a:off x="3381375" y="2670175"/>
            <a:ext cx="1209675" cy="284163"/>
          </a:xfrm>
          <a:custGeom>
            <a:avLst/>
            <a:gdLst>
              <a:gd name="T0" fmla="*/ 0 w 762"/>
              <a:gd name="T1" fmla="*/ 2147483646 h 179"/>
              <a:gd name="T2" fmla="*/ 2147483646 w 762"/>
              <a:gd name="T3" fmla="*/ 2147483646 h 179"/>
              <a:gd name="T4" fmla="*/ 2147483646 w 762"/>
              <a:gd name="T5" fmla="*/ 2147483646 h 179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762" h="179">
                <a:moveTo>
                  <a:pt x="0" y="113"/>
                </a:moveTo>
                <a:cubicBezTo>
                  <a:pt x="14" y="56"/>
                  <a:pt x="29" y="0"/>
                  <a:pt x="156" y="11"/>
                </a:cubicBezTo>
                <a:cubicBezTo>
                  <a:pt x="283" y="22"/>
                  <a:pt x="522" y="100"/>
                  <a:pt x="762" y="179"/>
                </a:cubicBezTo>
              </a:path>
            </a:pathLst>
          </a:custGeom>
          <a:noFill/>
          <a:ln w="28575" cmpd="sng">
            <a:solidFill>
              <a:srgbClr val="98C22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445" name="Freeform 743">
            <a:extLst>
              <a:ext uri="{FF2B5EF4-FFF2-40B4-BE49-F238E27FC236}">
                <a16:creationId xmlns:a16="http://schemas.microsoft.com/office/drawing/2014/main" id="{9AC3595B-0D26-4F5C-B3AB-8DA70F0098D1}"/>
              </a:ext>
            </a:extLst>
          </p:cNvPr>
          <p:cNvSpPr>
            <a:spLocks/>
          </p:cNvSpPr>
          <p:nvPr/>
        </p:nvSpPr>
        <p:spPr bwMode="auto">
          <a:xfrm>
            <a:off x="3467100" y="2755900"/>
            <a:ext cx="1123950" cy="217488"/>
          </a:xfrm>
          <a:custGeom>
            <a:avLst/>
            <a:gdLst>
              <a:gd name="T0" fmla="*/ 0 w 708"/>
              <a:gd name="T1" fmla="*/ 2147483646 h 137"/>
              <a:gd name="T2" fmla="*/ 2147483646 w 708"/>
              <a:gd name="T3" fmla="*/ 2147483646 h 137"/>
              <a:gd name="T4" fmla="*/ 2147483646 w 708"/>
              <a:gd name="T5" fmla="*/ 2147483646 h 137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708" h="137">
                <a:moveTo>
                  <a:pt x="0" y="71"/>
                </a:moveTo>
                <a:cubicBezTo>
                  <a:pt x="4" y="35"/>
                  <a:pt x="8" y="0"/>
                  <a:pt x="126" y="11"/>
                </a:cubicBezTo>
                <a:cubicBezTo>
                  <a:pt x="244" y="22"/>
                  <a:pt x="476" y="79"/>
                  <a:pt x="708" y="137"/>
                </a:cubicBezTo>
              </a:path>
            </a:pathLst>
          </a:custGeom>
          <a:noFill/>
          <a:ln w="28575" cmpd="sng">
            <a:solidFill>
              <a:srgbClr val="98C22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254" name="Oval 744">
            <a:extLst>
              <a:ext uri="{FF2B5EF4-FFF2-40B4-BE49-F238E27FC236}">
                <a16:creationId xmlns:a16="http://schemas.microsoft.com/office/drawing/2014/main" id="{ABC6EED4-BBBA-4370-8FBB-74997F6D26F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86150" y="3944938"/>
            <a:ext cx="276225" cy="295275"/>
          </a:xfrm>
          <a:prstGeom prst="ellipse">
            <a:avLst/>
          </a:prstGeom>
          <a:solidFill>
            <a:srgbClr val="FFCC00"/>
          </a:soli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algn="ctr" eaLnBrk="1" hangingPunct="1">
              <a:defRPr/>
            </a:pPr>
            <a:r>
              <a:rPr lang="fr-FR" altLang="x-none" b="1"/>
              <a:t>L</a:t>
            </a:r>
          </a:p>
        </p:txBody>
      </p:sp>
      <p:sp>
        <p:nvSpPr>
          <p:cNvPr id="9255" name="Oval 745">
            <a:extLst>
              <a:ext uri="{FF2B5EF4-FFF2-40B4-BE49-F238E27FC236}">
                <a16:creationId xmlns:a16="http://schemas.microsoft.com/office/drawing/2014/main" id="{3356333B-55AB-453C-9F60-A6FDF1DFB1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11400" y="3941763"/>
            <a:ext cx="276225" cy="295275"/>
          </a:xfrm>
          <a:prstGeom prst="ellipse">
            <a:avLst/>
          </a:prstGeom>
          <a:solidFill>
            <a:srgbClr val="E83022"/>
          </a:soli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algn="ctr" eaLnBrk="1" hangingPunct="1">
              <a:defRPr/>
            </a:pPr>
            <a:r>
              <a:rPr lang="fr-FR" altLang="x-none" b="1">
                <a:solidFill>
                  <a:schemeClr val="bg1"/>
                </a:solidFill>
              </a:rPr>
              <a:t>R</a:t>
            </a:r>
          </a:p>
        </p:txBody>
      </p:sp>
      <p:sp>
        <p:nvSpPr>
          <p:cNvPr id="9256" name="Oval 746">
            <a:extLst>
              <a:ext uri="{FF2B5EF4-FFF2-40B4-BE49-F238E27FC236}">
                <a16:creationId xmlns:a16="http://schemas.microsoft.com/office/drawing/2014/main" id="{55887DD2-A2D7-4A88-AA48-8B47C8D360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30475" y="6027738"/>
            <a:ext cx="276225" cy="295275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algn="ctr" eaLnBrk="1" hangingPunct="1">
              <a:defRPr/>
            </a:pPr>
            <a:r>
              <a:rPr lang="fr-FR" altLang="x-none" b="1">
                <a:solidFill>
                  <a:schemeClr val="bg1"/>
                </a:solidFill>
              </a:rPr>
              <a:t>N</a:t>
            </a:r>
          </a:p>
        </p:txBody>
      </p:sp>
      <p:sp>
        <p:nvSpPr>
          <p:cNvPr id="9257" name="Oval 747">
            <a:extLst>
              <a:ext uri="{FF2B5EF4-FFF2-40B4-BE49-F238E27FC236}">
                <a16:creationId xmlns:a16="http://schemas.microsoft.com/office/drawing/2014/main" id="{A92337AA-A3B2-400F-8D29-16114B56698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82950" y="6018213"/>
            <a:ext cx="276225" cy="295275"/>
          </a:xfrm>
          <a:prstGeom prst="ellipse">
            <a:avLst/>
          </a:prstGeom>
          <a:solidFill>
            <a:srgbClr val="78CB3F"/>
          </a:soli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algn="ctr" eaLnBrk="1" hangingPunct="1">
              <a:defRPr/>
            </a:pPr>
            <a:r>
              <a:rPr lang="fr-FR" altLang="x-none" b="1"/>
              <a:t>F</a:t>
            </a:r>
          </a:p>
        </p:txBody>
      </p:sp>
      <p:sp>
        <p:nvSpPr>
          <p:cNvPr id="9258" name="Oval 748">
            <a:extLst>
              <a:ext uri="{FF2B5EF4-FFF2-40B4-BE49-F238E27FC236}">
                <a16:creationId xmlns:a16="http://schemas.microsoft.com/office/drawing/2014/main" id="{16F8D3A0-48FD-4A2B-BF32-947F34B08BC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07150" y="4845050"/>
            <a:ext cx="276225" cy="295275"/>
          </a:xfrm>
          <a:prstGeom prst="ellipse">
            <a:avLst/>
          </a:prstGeom>
          <a:solidFill>
            <a:srgbClr val="E83022"/>
          </a:soli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algn="ctr" eaLnBrk="1" hangingPunct="1">
              <a:defRPr/>
            </a:pPr>
            <a:r>
              <a:rPr lang="fr-FR" altLang="x-none" sz="1400" b="1">
                <a:solidFill>
                  <a:schemeClr val="bg1"/>
                </a:solidFill>
              </a:rPr>
              <a:t>V1</a:t>
            </a:r>
          </a:p>
        </p:txBody>
      </p:sp>
      <p:sp>
        <p:nvSpPr>
          <p:cNvPr id="9259" name="Oval 749">
            <a:extLst>
              <a:ext uri="{FF2B5EF4-FFF2-40B4-BE49-F238E27FC236}">
                <a16:creationId xmlns:a16="http://schemas.microsoft.com/office/drawing/2014/main" id="{B2626A46-8900-46C7-B03D-09B2ABC3BD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42150" y="4860925"/>
            <a:ext cx="276225" cy="295275"/>
          </a:xfrm>
          <a:prstGeom prst="ellipse">
            <a:avLst/>
          </a:prstGeom>
          <a:solidFill>
            <a:srgbClr val="FFCC00"/>
          </a:soli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algn="ctr" eaLnBrk="1" hangingPunct="1">
              <a:defRPr/>
            </a:pPr>
            <a:r>
              <a:rPr lang="fr-FR" altLang="x-none" sz="1400" b="1"/>
              <a:t>V2</a:t>
            </a:r>
          </a:p>
        </p:txBody>
      </p:sp>
      <p:sp>
        <p:nvSpPr>
          <p:cNvPr id="9260" name="Oval 750">
            <a:extLst>
              <a:ext uri="{FF2B5EF4-FFF2-40B4-BE49-F238E27FC236}">
                <a16:creationId xmlns:a16="http://schemas.microsoft.com/office/drawing/2014/main" id="{6FFCF4CF-FF01-4443-ABB5-D7C014FDB2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42175" y="5137150"/>
            <a:ext cx="276225" cy="295275"/>
          </a:xfrm>
          <a:prstGeom prst="ellipse">
            <a:avLst/>
          </a:prstGeom>
          <a:solidFill>
            <a:srgbClr val="78CB3F"/>
          </a:soli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algn="ctr" eaLnBrk="1" hangingPunct="1">
              <a:defRPr/>
            </a:pPr>
            <a:r>
              <a:rPr lang="fr-FR" altLang="x-none" sz="1400" b="1"/>
              <a:t>V3</a:t>
            </a:r>
          </a:p>
        </p:txBody>
      </p:sp>
      <p:sp>
        <p:nvSpPr>
          <p:cNvPr id="9261" name="Oval 751">
            <a:extLst>
              <a:ext uri="{FF2B5EF4-FFF2-40B4-BE49-F238E27FC236}">
                <a16:creationId xmlns:a16="http://schemas.microsoft.com/office/drawing/2014/main" id="{B16CC973-D635-4853-B815-B63B16F64C6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04100" y="5403850"/>
            <a:ext cx="276225" cy="295275"/>
          </a:xfrm>
          <a:prstGeom prst="ellipse">
            <a:avLst/>
          </a:prstGeom>
          <a:solidFill>
            <a:srgbClr val="B05800"/>
          </a:soli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algn="ctr" eaLnBrk="1" hangingPunct="1">
              <a:defRPr/>
            </a:pPr>
            <a:r>
              <a:rPr lang="fr-FR" altLang="x-none" sz="1400" b="1">
                <a:solidFill>
                  <a:schemeClr val="bg1"/>
                </a:solidFill>
              </a:rPr>
              <a:t>V4</a:t>
            </a:r>
          </a:p>
        </p:txBody>
      </p:sp>
      <p:sp>
        <p:nvSpPr>
          <p:cNvPr id="9262" name="Oval 752">
            <a:extLst>
              <a:ext uri="{FF2B5EF4-FFF2-40B4-BE49-F238E27FC236}">
                <a16:creationId xmlns:a16="http://schemas.microsoft.com/office/drawing/2014/main" id="{3029C324-130C-4FC6-B2A8-993FC13F17C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99375" y="5556250"/>
            <a:ext cx="276225" cy="295275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algn="ctr" eaLnBrk="1" hangingPunct="1">
              <a:defRPr/>
            </a:pPr>
            <a:r>
              <a:rPr lang="fr-FR" altLang="x-none" sz="1400" b="1">
                <a:solidFill>
                  <a:schemeClr val="bg1"/>
                </a:solidFill>
              </a:rPr>
              <a:t>V5</a:t>
            </a:r>
          </a:p>
        </p:txBody>
      </p:sp>
      <p:sp>
        <p:nvSpPr>
          <p:cNvPr id="9263" name="Oval 753">
            <a:extLst>
              <a:ext uri="{FF2B5EF4-FFF2-40B4-BE49-F238E27FC236}">
                <a16:creationId xmlns:a16="http://schemas.microsoft.com/office/drawing/2014/main" id="{4C7C35B0-2483-4591-9A10-2746F6212C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04175" y="5661025"/>
            <a:ext cx="276225" cy="295275"/>
          </a:xfrm>
          <a:prstGeom prst="ellipse">
            <a:avLst/>
          </a:prstGeom>
          <a:solidFill>
            <a:srgbClr val="B517B5"/>
          </a:soli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algn="ctr" eaLnBrk="1" hangingPunct="1">
              <a:defRPr/>
            </a:pPr>
            <a:r>
              <a:rPr lang="fr-FR" altLang="x-none" sz="1400" b="1">
                <a:solidFill>
                  <a:schemeClr val="bg1"/>
                </a:solidFill>
              </a:rPr>
              <a:t>V6</a:t>
            </a:r>
          </a:p>
        </p:txBody>
      </p:sp>
    </p:spTree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42" name="Rectangle 2">
            <a:extLst>
              <a:ext uri="{FF2B5EF4-FFF2-40B4-BE49-F238E27FC236}">
                <a16:creationId xmlns:a16="http://schemas.microsoft.com/office/drawing/2014/main" id="{2275996F-7E72-4951-8046-26E5AE132737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34963" y="74613"/>
            <a:ext cx="11406187" cy="1338262"/>
          </a:xfrm>
        </p:spPr>
        <p:txBody>
          <a:bodyPr/>
          <a:lstStyle/>
          <a:p>
            <a:pPr eaLnBrk="1" hangingPunct="1">
              <a:defRPr/>
            </a:pPr>
            <a:r>
              <a:rPr lang="fr-FR" altLang="x-none" sz="5067"/>
              <a:t>EEG</a:t>
            </a:r>
          </a:p>
        </p:txBody>
      </p:sp>
      <p:grpSp>
        <p:nvGrpSpPr>
          <p:cNvPr id="18435" name="Group 3">
            <a:extLst>
              <a:ext uri="{FF2B5EF4-FFF2-40B4-BE49-F238E27FC236}">
                <a16:creationId xmlns:a16="http://schemas.microsoft.com/office/drawing/2014/main" id="{81A25DEC-699A-48EE-B239-66B965D002E9}"/>
              </a:ext>
            </a:extLst>
          </p:cNvPr>
          <p:cNvGrpSpPr>
            <a:grpSpLocks/>
          </p:cNvGrpSpPr>
          <p:nvPr/>
        </p:nvGrpSpPr>
        <p:grpSpPr bwMode="auto">
          <a:xfrm>
            <a:off x="4173538" y="1157288"/>
            <a:ext cx="3367087" cy="5327650"/>
            <a:chOff x="1669" y="729"/>
            <a:chExt cx="2121" cy="3356"/>
          </a:xfrm>
        </p:grpSpPr>
        <p:grpSp>
          <p:nvGrpSpPr>
            <p:cNvPr id="18436" name="Group 4">
              <a:extLst>
                <a:ext uri="{FF2B5EF4-FFF2-40B4-BE49-F238E27FC236}">
                  <a16:creationId xmlns:a16="http://schemas.microsoft.com/office/drawing/2014/main" id="{1708508A-346D-4986-9DE8-E664A6A2B77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669" y="742"/>
              <a:ext cx="2121" cy="3343"/>
              <a:chOff x="1669" y="742"/>
              <a:chExt cx="2121" cy="3343"/>
            </a:xfrm>
          </p:grpSpPr>
          <p:sp>
            <p:nvSpPr>
              <p:cNvPr id="18634" name="Freeform 5">
                <a:extLst>
                  <a:ext uri="{FF2B5EF4-FFF2-40B4-BE49-F238E27FC236}">
                    <a16:creationId xmlns:a16="http://schemas.microsoft.com/office/drawing/2014/main" id="{B28F3678-6157-4437-8967-76CEF30D7C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3" y="2807"/>
                <a:ext cx="332" cy="520"/>
              </a:xfrm>
              <a:custGeom>
                <a:avLst/>
                <a:gdLst>
                  <a:gd name="T0" fmla="*/ 0 w 286"/>
                  <a:gd name="T1" fmla="*/ 2 h 448"/>
                  <a:gd name="T2" fmla="*/ 472 w 286"/>
                  <a:gd name="T3" fmla="*/ 814 h 448"/>
                  <a:gd name="T4" fmla="*/ 519 w 286"/>
                  <a:gd name="T5" fmla="*/ 780 h 448"/>
                  <a:gd name="T6" fmla="*/ 77 w 286"/>
                  <a:gd name="T7" fmla="*/ 0 h 448"/>
                  <a:gd name="T8" fmla="*/ 0 w 286"/>
                  <a:gd name="T9" fmla="*/ 2 h 44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86" h="448">
                    <a:moveTo>
                      <a:pt x="0" y="2"/>
                    </a:moveTo>
                    <a:cubicBezTo>
                      <a:pt x="260" y="448"/>
                      <a:pt x="260" y="448"/>
                      <a:pt x="260" y="448"/>
                    </a:cubicBezTo>
                    <a:cubicBezTo>
                      <a:pt x="260" y="448"/>
                      <a:pt x="284" y="444"/>
                      <a:pt x="286" y="430"/>
                    </a:cubicBezTo>
                    <a:cubicBezTo>
                      <a:pt x="42" y="0"/>
                      <a:pt x="42" y="0"/>
                      <a:pt x="42" y="0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8E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35" name="Freeform 6">
                <a:extLst>
                  <a:ext uri="{FF2B5EF4-FFF2-40B4-BE49-F238E27FC236}">
                    <a16:creationId xmlns:a16="http://schemas.microsoft.com/office/drawing/2014/main" id="{D04E232F-FDC0-4A00-82F7-95B85AAE27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3" y="2807"/>
                <a:ext cx="332" cy="520"/>
              </a:xfrm>
              <a:custGeom>
                <a:avLst/>
                <a:gdLst>
                  <a:gd name="T0" fmla="*/ 0 w 286"/>
                  <a:gd name="T1" fmla="*/ 2 h 448"/>
                  <a:gd name="T2" fmla="*/ 472 w 286"/>
                  <a:gd name="T3" fmla="*/ 814 h 448"/>
                  <a:gd name="T4" fmla="*/ 519 w 286"/>
                  <a:gd name="T5" fmla="*/ 780 h 448"/>
                  <a:gd name="T6" fmla="*/ 77 w 286"/>
                  <a:gd name="T7" fmla="*/ 0 h 448"/>
                  <a:gd name="T8" fmla="*/ 0 w 286"/>
                  <a:gd name="T9" fmla="*/ 2 h 44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86" h="448">
                    <a:moveTo>
                      <a:pt x="0" y="2"/>
                    </a:moveTo>
                    <a:cubicBezTo>
                      <a:pt x="260" y="448"/>
                      <a:pt x="260" y="448"/>
                      <a:pt x="260" y="448"/>
                    </a:cubicBezTo>
                    <a:cubicBezTo>
                      <a:pt x="260" y="448"/>
                      <a:pt x="284" y="444"/>
                      <a:pt x="286" y="430"/>
                    </a:cubicBezTo>
                    <a:cubicBezTo>
                      <a:pt x="42" y="0"/>
                      <a:pt x="42" y="0"/>
                      <a:pt x="42" y="0"/>
                    </a:cubicBezTo>
                    <a:lnTo>
                      <a:pt x="0" y="2"/>
                    </a:lnTo>
                    <a:close/>
                  </a:path>
                </a:pathLst>
              </a:custGeom>
              <a:noFill/>
              <a:ln w="7938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36" name="Freeform 7">
                <a:extLst>
                  <a:ext uri="{FF2B5EF4-FFF2-40B4-BE49-F238E27FC236}">
                    <a16:creationId xmlns:a16="http://schemas.microsoft.com/office/drawing/2014/main" id="{49BA7206-FD2B-46C6-92C6-8224BF9C11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69" y="3271"/>
                <a:ext cx="25" cy="23"/>
              </a:xfrm>
              <a:custGeom>
                <a:avLst/>
                <a:gdLst>
                  <a:gd name="T0" fmla="*/ 0 w 22"/>
                  <a:gd name="T1" fmla="*/ 35 h 20"/>
                  <a:gd name="T2" fmla="*/ 36 w 22"/>
                  <a:gd name="T3" fmla="*/ 0 h 2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2" h="20">
                    <a:moveTo>
                      <a:pt x="0" y="20"/>
                    </a:moveTo>
                    <a:cubicBezTo>
                      <a:pt x="0" y="20"/>
                      <a:pt x="14" y="16"/>
                      <a:pt x="22" y="0"/>
                    </a:cubicBezTo>
                  </a:path>
                </a:pathLst>
              </a:custGeom>
              <a:noFill/>
              <a:ln w="7938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37" name="Freeform 8">
                <a:extLst>
                  <a:ext uri="{FF2B5EF4-FFF2-40B4-BE49-F238E27FC236}">
                    <a16:creationId xmlns:a16="http://schemas.microsoft.com/office/drawing/2014/main" id="{D0EBA28A-EE14-4ABF-91B2-9376FC236C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38" y="3200"/>
                <a:ext cx="350" cy="165"/>
              </a:xfrm>
              <a:custGeom>
                <a:avLst/>
                <a:gdLst>
                  <a:gd name="T0" fmla="*/ 328 w 350"/>
                  <a:gd name="T1" fmla="*/ 130 h 165"/>
                  <a:gd name="T2" fmla="*/ 0 w 350"/>
                  <a:gd name="T3" fmla="*/ 0 h 165"/>
                  <a:gd name="T4" fmla="*/ 10 w 350"/>
                  <a:gd name="T5" fmla="*/ 32 h 165"/>
                  <a:gd name="T6" fmla="*/ 350 w 350"/>
                  <a:gd name="T7" fmla="*/ 165 h 165"/>
                  <a:gd name="T8" fmla="*/ 328 w 350"/>
                  <a:gd name="T9" fmla="*/ 130 h 16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0" h="165">
                    <a:moveTo>
                      <a:pt x="328" y="130"/>
                    </a:moveTo>
                    <a:lnTo>
                      <a:pt x="0" y="0"/>
                    </a:lnTo>
                    <a:lnTo>
                      <a:pt x="10" y="32"/>
                    </a:lnTo>
                    <a:lnTo>
                      <a:pt x="350" y="165"/>
                    </a:lnTo>
                    <a:lnTo>
                      <a:pt x="328" y="130"/>
                    </a:lnTo>
                    <a:close/>
                  </a:path>
                </a:pathLst>
              </a:custGeom>
              <a:solidFill>
                <a:srgbClr val="A08E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38" name="Freeform 9">
                <a:extLst>
                  <a:ext uri="{FF2B5EF4-FFF2-40B4-BE49-F238E27FC236}">
                    <a16:creationId xmlns:a16="http://schemas.microsoft.com/office/drawing/2014/main" id="{56CA32A4-B17B-4F56-A41A-59BF1B0B20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38" y="3200"/>
                <a:ext cx="350" cy="165"/>
              </a:xfrm>
              <a:custGeom>
                <a:avLst/>
                <a:gdLst>
                  <a:gd name="T0" fmla="*/ 328 w 350"/>
                  <a:gd name="T1" fmla="*/ 130 h 165"/>
                  <a:gd name="T2" fmla="*/ 0 w 350"/>
                  <a:gd name="T3" fmla="*/ 0 h 165"/>
                  <a:gd name="T4" fmla="*/ 10 w 350"/>
                  <a:gd name="T5" fmla="*/ 32 h 165"/>
                  <a:gd name="T6" fmla="*/ 350 w 350"/>
                  <a:gd name="T7" fmla="*/ 165 h 165"/>
                  <a:gd name="T8" fmla="*/ 328 w 350"/>
                  <a:gd name="T9" fmla="*/ 130 h 16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0" h="165">
                    <a:moveTo>
                      <a:pt x="328" y="130"/>
                    </a:moveTo>
                    <a:lnTo>
                      <a:pt x="0" y="0"/>
                    </a:lnTo>
                    <a:lnTo>
                      <a:pt x="10" y="32"/>
                    </a:lnTo>
                    <a:lnTo>
                      <a:pt x="350" y="165"/>
                    </a:lnTo>
                    <a:lnTo>
                      <a:pt x="328" y="130"/>
                    </a:lnTo>
                    <a:close/>
                  </a:path>
                </a:pathLst>
              </a:custGeom>
              <a:noFill/>
              <a:ln w="7938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39" name="Freeform 10">
                <a:extLst>
                  <a:ext uri="{FF2B5EF4-FFF2-40B4-BE49-F238E27FC236}">
                    <a16:creationId xmlns:a16="http://schemas.microsoft.com/office/drawing/2014/main" id="{0929EC92-7FA1-496D-98B2-4782351460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4" y="2766"/>
                <a:ext cx="434" cy="764"/>
              </a:xfrm>
              <a:custGeom>
                <a:avLst/>
                <a:gdLst>
                  <a:gd name="T0" fmla="*/ 378 w 434"/>
                  <a:gd name="T1" fmla="*/ 0 h 764"/>
                  <a:gd name="T2" fmla="*/ 0 w 434"/>
                  <a:gd name="T3" fmla="*/ 667 h 764"/>
                  <a:gd name="T4" fmla="*/ 4 w 434"/>
                  <a:gd name="T5" fmla="*/ 764 h 764"/>
                  <a:gd name="T6" fmla="*/ 434 w 434"/>
                  <a:gd name="T7" fmla="*/ 9 h 764"/>
                  <a:gd name="T8" fmla="*/ 378 w 434"/>
                  <a:gd name="T9" fmla="*/ 0 h 76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34" h="764">
                    <a:moveTo>
                      <a:pt x="378" y="0"/>
                    </a:moveTo>
                    <a:lnTo>
                      <a:pt x="0" y="667"/>
                    </a:lnTo>
                    <a:lnTo>
                      <a:pt x="4" y="764"/>
                    </a:lnTo>
                    <a:lnTo>
                      <a:pt x="434" y="9"/>
                    </a:lnTo>
                    <a:lnTo>
                      <a:pt x="378" y="0"/>
                    </a:lnTo>
                    <a:close/>
                  </a:path>
                </a:pathLst>
              </a:custGeom>
              <a:solidFill>
                <a:srgbClr val="B7A9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40" name="Freeform 11">
                <a:extLst>
                  <a:ext uri="{FF2B5EF4-FFF2-40B4-BE49-F238E27FC236}">
                    <a16:creationId xmlns:a16="http://schemas.microsoft.com/office/drawing/2014/main" id="{4040F19B-198D-4C73-934A-6D607C11B8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6" y="2763"/>
                <a:ext cx="434" cy="765"/>
              </a:xfrm>
              <a:custGeom>
                <a:avLst/>
                <a:gdLst>
                  <a:gd name="T0" fmla="*/ 378 w 434"/>
                  <a:gd name="T1" fmla="*/ 0 h 765"/>
                  <a:gd name="T2" fmla="*/ 0 w 434"/>
                  <a:gd name="T3" fmla="*/ 668 h 765"/>
                  <a:gd name="T4" fmla="*/ 5 w 434"/>
                  <a:gd name="T5" fmla="*/ 765 h 765"/>
                  <a:gd name="T6" fmla="*/ 434 w 434"/>
                  <a:gd name="T7" fmla="*/ 10 h 765"/>
                  <a:gd name="T8" fmla="*/ 378 w 434"/>
                  <a:gd name="T9" fmla="*/ 0 h 76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34" h="765">
                    <a:moveTo>
                      <a:pt x="378" y="0"/>
                    </a:moveTo>
                    <a:lnTo>
                      <a:pt x="0" y="668"/>
                    </a:lnTo>
                    <a:lnTo>
                      <a:pt x="5" y="765"/>
                    </a:lnTo>
                    <a:lnTo>
                      <a:pt x="434" y="10"/>
                    </a:lnTo>
                    <a:lnTo>
                      <a:pt x="378" y="0"/>
                    </a:lnTo>
                    <a:close/>
                  </a:path>
                </a:pathLst>
              </a:custGeom>
              <a:noFill/>
              <a:ln w="7938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41" name="Freeform 12">
                <a:extLst>
                  <a:ext uri="{FF2B5EF4-FFF2-40B4-BE49-F238E27FC236}">
                    <a16:creationId xmlns:a16="http://schemas.microsoft.com/office/drawing/2014/main" id="{842E94B7-BE05-4E3A-99D5-606C09F22D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5" y="3331"/>
                <a:ext cx="281" cy="172"/>
              </a:xfrm>
              <a:custGeom>
                <a:avLst/>
                <a:gdLst>
                  <a:gd name="T0" fmla="*/ 0 w 242"/>
                  <a:gd name="T1" fmla="*/ 41 h 148"/>
                  <a:gd name="T2" fmla="*/ 30 w 242"/>
                  <a:gd name="T3" fmla="*/ 0 h 148"/>
                  <a:gd name="T4" fmla="*/ 440 w 242"/>
                  <a:gd name="T5" fmla="*/ 203 h 148"/>
                  <a:gd name="T6" fmla="*/ 426 w 242"/>
                  <a:gd name="T7" fmla="*/ 270 h 148"/>
                  <a:gd name="T8" fmla="*/ 0 w 242"/>
                  <a:gd name="T9" fmla="*/ 41 h 14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42" h="148">
                    <a:moveTo>
                      <a:pt x="0" y="22"/>
                    </a:moveTo>
                    <a:cubicBezTo>
                      <a:pt x="0" y="22"/>
                      <a:pt x="2" y="2"/>
                      <a:pt x="16" y="0"/>
                    </a:cubicBezTo>
                    <a:cubicBezTo>
                      <a:pt x="242" y="112"/>
                      <a:pt x="242" y="112"/>
                      <a:pt x="242" y="112"/>
                    </a:cubicBezTo>
                    <a:cubicBezTo>
                      <a:pt x="234" y="148"/>
                      <a:pt x="234" y="148"/>
                      <a:pt x="234" y="148"/>
                    </a:cubicBez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A08E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42" name="Freeform 13">
                <a:extLst>
                  <a:ext uri="{FF2B5EF4-FFF2-40B4-BE49-F238E27FC236}">
                    <a16:creationId xmlns:a16="http://schemas.microsoft.com/office/drawing/2014/main" id="{6E2FD1EF-172A-406F-B377-085970BAA4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5" y="3329"/>
                <a:ext cx="281" cy="171"/>
              </a:xfrm>
              <a:custGeom>
                <a:avLst/>
                <a:gdLst>
                  <a:gd name="T0" fmla="*/ 0 w 242"/>
                  <a:gd name="T1" fmla="*/ 39 h 148"/>
                  <a:gd name="T2" fmla="*/ 30 w 242"/>
                  <a:gd name="T3" fmla="*/ 0 h 148"/>
                  <a:gd name="T4" fmla="*/ 440 w 242"/>
                  <a:gd name="T5" fmla="*/ 199 h 148"/>
                  <a:gd name="T6" fmla="*/ 426 w 242"/>
                  <a:gd name="T7" fmla="*/ 265 h 148"/>
                  <a:gd name="T8" fmla="*/ 0 w 242"/>
                  <a:gd name="T9" fmla="*/ 39 h 14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42" h="148">
                    <a:moveTo>
                      <a:pt x="0" y="22"/>
                    </a:moveTo>
                    <a:cubicBezTo>
                      <a:pt x="0" y="22"/>
                      <a:pt x="2" y="2"/>
                      <a:pt x="16" y="0"/>
                    </a:cubicBezTo>
                    <a:cubicBezTo>
                      <a:pt x="242" y="112"/>
                      <a:pt x="242" y="112"/>
                      <a:pt x="242" y="112"/>
                    </a:cubicBezTo>
                    <a:cubicBezTo>
                      <a:pt x="234" y="148"/>
                      <a:pt x="234" y="148"/>
                      <a:pt x="234" y="148"/>
                    </a:cubicBezTo>
                    <a:lnTo>
                      <a:pt x="0" y="22"/>
                    </a:lnTo>
                    <a:close/>
                  </a:path>
                </a:pathLst>
              </a:custGeom>
              <a:noFill/>
              <a:ln w="7938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43" name="Freeform 14">
                <a:extLst>
                  <a:ext uri="{FF2B5EF4-FFF2-40B4-BE49-F238E27FC236}">
                    <a16:creationId xmlns:a16="http://schemas.microsoft.com/office/drawing/2014/main" id="{9D20C515-AC1F-44E5-90D8-1B01188556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35" y="2695"/>
                <a:ext cx="442" cy="1007"/>
              </a:xfrm>
              <a:custGeom>
                <a:avLst/>
                <a:gdLst>
                  <a:gd name="T0" fmla="*/ 622 w 381"/>
                  <a:gd name="T1" fmla="*/ 9 h 869"/>
                  <a:gd name="T2" fmla="*/ 0 w 381"/>
                  <a:gd name="T3" fmla="*/ 1523 h 869"/>
                  <a:gd name="T4" fmla="*/ 77 w 381"/>
                  <a:gd name="T5" fmla="*/ 1550 h 869"/>
                  <a:gd name="T6" fmla="*/ 690 w 381"/>
                  <a:gd name="T7" fmla="*/ 0 h 869"/>
                  <a:gd name="T8" fmla="*/ 622 w 381"/>
                  <a:gd name="T9" fmla="*/ 9 h 86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81" h="869">
                    <a:moveTo>
                      <a:pt x="343" y="5"/>
                    </a:moveTo>
                    <a:cubicBezTo>
                      <a:pt x="0" y="845"/>
                      <a:pt x="0" y="845"/>
                      <a:pt x="0" y="845"/>
                    </a:cubicBezTo>
                    <a:cubicBezTo>
                      <a:pt x="0" y="845"/>
                      <a:pt x="16" y="869"/>
                      <a:pt x="42" y="860"/>
                    </a:cubicBezTo>
                    <a:cubicBezTo>
                      <a:pt x="381" y="0"/>
                      <a:pt x="381" y="0"/>
                      <a:pt x="381" y="0"/>
                    </a:cubicBezTo>
                    <a:lnTo>
                      <a:pt x="343" y="5"/>
                    </a:lnTo>
                    <a:close/>
                  </a:path>
                </a:pathLst>
              </a:custGeom>
              <a:solidFill>
                <a:srgbClr val="B7A9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44" name="Freeform 15">
                <a:extLst>
                  <a:ext uri="{FF2B5EF4-FFF2-40B4-BE49-F238E27FC236}">
                    <a16:creationId xmlns:a16="http://schemas.microsoft.com/office/drawing/2014/main" id="{988A627B-D1C7-4300-B61F-7998628D8B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35" y="2695"/>
                <a:ext cx="442" cy="1007"/>
              </a:xfrm>
              <a:custGeom>
                <a:avLst/>
                <a:gdLst>
                  <a:gd name="T0" fmla="*/ 622 w 381"/>
                  <a:gd name="T1" fmla="*/ 9 h 869"/>
                  <a:gd name="T2" fmla="*/ 0 w 381"/>
                  <a:gd name="T3" fmla="*/ 1523 h 869"/>
                  <a:gd name="T4" fmla="*/ 77 w 381"/>
                  <a:gd name="T5" fmla="*/ 1550 h 869"/>
                  <a:gd name="T6" fmla="*/ 690 w 381"/>
                  <a:gd name="T7" fmla="*/ 0 h 869"/>
                  <a:gd name="T8" fmla="*/ 622 w 381"/>
                  <a:gd name="T9" fmla="*/ 9 h 86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81" h="869">
                    <a:moveTo>
                      <a:pt x="343" y="5"/>
                    </a:moveTo>
                    <a:cubicBezTo>
                      <a:pt x="0" y="845"/>
                      <a:pt x="0" y="845"/>
                      <a:pt x="0" y="845"/>
                    </a:cubicBezTo>
                    <a:cubicBezTo>
                      <a:pt x="0" y="845"/>
                      <a:pt x="16" y="869"/>
                      <a:pt x="42" y="860"/>
                    </a:cubicBezTo>
                    <a:cubicBezTo>
                      <a:pt x="381" y="0"/>
                      <a:pt x="381" y="0"/>
                      <a:pt x="381" y="0"/>
                    </a:cubicBezTo>
                    <a:lnTo>
                      <a:pt x="343" y="5"/>
                    </a:lnTo>
                    <a:close/>
                  </a:path>
                </a:pathLst>
              </a:custGeom>
              <a:noFill/>
              <a:ln w="7938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45" name="Freeform 16">
                <a:extLst>
                  <a:ext uri="{FF2B5EF4-FFF2-40B4-BE49-F238E27FC236}">
                    <a16:creationId xmlns:a16="http://schemas.microsoft.com/office/drawing/2014/main" id="{6BA42D97-4469-4E7E-AA12-4C027F8C35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61" y="3613"/>
                <a:ext cx="45" cy="23"/>
              </a:xfrm>
              <a:custGeom>
                <a:avLst/>
                <a:gdLst>
                  <a:gd name="T0" fmla="*/ 0 w 39"/>
                  <a:gd name="T1" fmla="*/ 0 h 20"/>
                  <a:gd name="T2" fmla="*/ 69 w 39"/>
                  <a:gd name="T3" fmla="*/ 30 h 2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9" h="20">
                    <a:moveTo>
                      <a:pt x="0" y="0"/>
                    </a:moveTo>
                    <a:cubicBezTo>
                      <a:pt x="0" y="0"/>
                      <a:pt x="12" y="20"/>
                      <a:pt x="39" y="17"/>
                    </a:cubicBezTo>
                  </a:path>
                </a:pathLst>
              </a:custGeom>
              <a:noFill/>
              <a:ln w="7938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46" name="Freeform 17">
                <a:extLst>
                  <a:ext uri="{FF2B5EF4-FFF2-40B4-BE49-F238E27FC236}">
                    <a16:creationId xmlns:a16="http://schemas.microsoft.com/office/drawing/2014/main" id="{196ADFAA-8A13-4A28-A5E3-EAA209D845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68" y="2765"/>
                <a:ext cx="522" cy="728"/>
              </a:xfrm>
              <a:custGeom>
                <a:avLst/>
                <a:gdLst>
                  <a:gd name="T0" fmla="*/ 0 w 450"/>
                  <a:gd name="T1" fmla="*/ 27 h 629"/>
                  <a:gd name="T2" fmla="*/ 774 w 450"/>
                  <a:gd name="T3" fmla="*/ 1130 h 629"/>
                  <a:gd name="T4" fmla="*/ 815 w 450"/>
                  <a:gd name="T5" fmla="*/ 1087 h 629"/>
                  <a:gd name="T6" fmla="*/ 86 w 450"/>
                  <a:gd name="T7" fmla="*/ 0 h 629"/>
                  <a:gd name="T8" fmla="*/ 0 w 450"/>
                  <a:gd name="T9" fmla="*/ 27 h 62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50" h="629">
                    <a:moveTo>
                      <a:pt x="0" y="15"/>
                    </a:moveTo>
                    <a:cubicBezTo>
                      <a:pt x="428" y="629"/>
                      <a:pt x="428" y="629"/>
                      <a:pt x="428" y="629"/>
                    </a:cubicBezTo>
                    <a:cubicBezTo>
                      <a:pt x="428" y="629"/>
                      <a:pt x="449" y="622"/>
                      <a:pt x="450" y="606"/>
                    </a:cubicBezTo>
                    <a:cubicBezTo>
                      <a:pt x="47" y="0"/>
                      <a:pt x="47" y="0"/>
                      <a:pt x="47" y="0"/>
                    </a:cubicBez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D8CD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47" name="Freeform 18">
                <a:extLst>
                  <a:ext uri="{FF2B5EF4-FFF2-40B4-BE49-F238E27FC236}">
                    <a16:creationId xmlns:a16="http://schemas.microsoft.com/office/drawing/2014/main" id="{CCC1B21F-2D0D-4151-A2D8-6DBB8EA3E2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68" y="2765"/>
                <a:ext cx="522" cy="728"/>
              </a:xfrm>
              <a:custGeom>
                <a:avLst/>
                <a:gdLst>
                  <a:gd name="T0" fmla="*/ 0 w 450"/>
                  <a:gd name="T1" fmla="*/ 27 h 629"/>
                  <a:gd name="T2" fmla="*/ 774 w 450"/>
                  <a:gd name="T3" fmla="*/ 1130 h 629"/>
                  <a:gd name="T4" fmla="*/ 815 w 450"/>
                  <a:gd name="T5" fmla="*/ 1087 h 629"/>
                  <a:gd name="T6" fmla="*/ 86 w 450"/>
                  <a:gd name="T7" fmla="*/ 0 h 629"/>
                  <a:gd name="T8" fmla="*/ 0 w 450"/>
                  <a:gd name="T9" fmla="*/ 27 h 62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50" h="629">
                    <a:moveTo>
                      <a:pt x="0" y="15"/>
                    </a:moveTo>
                    <a:cubicBezTo>
                      <a:pt x="428" y="629"/>
                      <a:pt x="428" y="629"/>
                      <a:pt x="428" y="629"/>
                    </a:cubicBezTo>
                    <a:cubicBezTo>
                      <a:pt x="428" y="629"/>
                      <a:pt x="449" y="622"/>
                      <a:pt x="450" y="606"/>
                    </a:cubicBezTo>
                    <a:cubicBezTo>
                      <a:pt x="47" y="0"/>
                      <a:pt x="47" y="0"/>
                      <a:pt x="47" y="0"/>
                    </a:cubicBezTo>
                    <a:lnTo>
                      <a:pt x="0" y="15"/>
                    </a:lnTo>
                    <a:close/>
                  </a:path>
                </a:pathLst>
              </a:custGeom>
              <a:noFill/>
              <a:ln w="7938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48" name="Freeform 19">
                <a:extLst>
                  <a:ext uri="{FF2B5EF4-FFF2-40B4-BE49-F238E27FC236}">
                    <a16:creationId xmlns:a16="http://schemas.microsoft.com/office/drawing/2014/main" id="{30B7A952-B7B5-4531-AA36-028B669E7B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0" y="3432"/>
                <a:ext cx="29" cy="30"/>
              </a:xfrm>
              <a:custGeom>
                <a:avLst/>
                <a:gdLst>
                  <a:gd name="T0" fmla="*/ 45 w 25"/>
                  <a:gd name="T1" fmla="*/ 0 h 26"/>
                  <a:gd name="T2" fmla="*/ 0 w 25"/>
                  <a:gd name="T3" fmla="*/ 36 h 2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5" h="26">
                    <a:moveTo>
                      <a:pt x="25" y="0"/>
                    </a:moveTo>
                    <a:cubicBezTo>
                      <a:pt x="25" y="0"/>
                      <a:pt x="18" y="26"/>
                      <a:pt x="0" y="20"/>
                    </a:cubicBezTo>
                  </a:path>
                </a:pathLst>
              </a:custGeom>
              <a:noFill/>
              <a:ln w="7938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49" name="Freeform 20">
                <a:extLst>
                  <a:ext uri="{FF2B5EF4-FFF2-40B4-BE49-F238E27FC236}">
                    <a16:creationId xmlns:a16="http://schemas.microsoft.com/office/drawing/2014/main" id="{89D14814-7809-46CB-84AC-9481CF6707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14" y="3015"/>
                <a:ext cx="39" cy="33"/>
              </a:xfrm>
              <a:custGeom>
                <a:avLst/>
                <a:gdLst>
                  <a:gd name="T0" fmla="*/ 60 w 34"/>
                  <a:gd name="T1" fmla="*/ 49 h 29"/>
                  <a:gd name="T2" fmla="*/ 23 w 34"/>
                  <a:gd name="T3" fmla="*/ 0 h 29"/>
                  <a:gd name="T4" fmla="*/ 32 w 34"/>
                  <a:gd name="T5" fmla="*/ 44 h 29"/>
                  <a:gd name="T6" fmla="*/ 60 w 34"/>
                  <a:gd name="T7" fmla="*/ 49 h 2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4" h="29">
                    <a:moveTo>
                      <a:pt x="34" y="29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0" y="11"/>
                      <a:pt x="18" y="26"/>
                    </a:cubicBezTo>
                    <a:lnTo>
                      <a:pt x="34" y="29"/>
                    </a:lnTo>
                    <a:close/>
                  </a:path>
                </a:pathLst>
              </a:custGeom>
              <a:solidFill>
                <a:srgbClr val="A092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50" name="Freeform 21">
                <a:extLst>
                  <a:ext uri="{FF2B5EF4-FFF2-40B4-BE49-F238E27FC236}">
                    <a16:creationId xmlns:a16="http://schemas.microsoft.com/office/drawing/2014/main" id="{ADA9A31C-6AF1-40A9-B503-F08327D764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14" y="3015"/>
                <a:ext cx="39" cy="33"/>
              </a:xfrm>
              <a:custGeom>
                <a:avLst/>
                <a:gdLst>
                  <a:gd name="T0" fmla="*/ 60 w 34"/>
                  <a:gd name="T1" fmla="*/ 49 h 29"/>
                  <a:gd name="T2" fmla="*/ 23 w 34"/>
                  <a:gd name="T3" fmla="*/ 0 h 29"/>
                  <a:gd name="T4" fmla="*/ 32 w 34"/>
                  <a:gd name="T5" fmla="*/ 44 h 29"/>
                  <a:gd name="T6" fmla="*/ 60 w 34"/>
                  <a:gd name="T7" fmla="*/ 49 h 2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4" h="29">
                    <a:moveTo>
                      <a:pt x="34" y="29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0" y="11"/>
                      <a:pt x="18" y="26"/>
                    </a:cubicBezTo>
                    <a:lnTo>
                      <a:pt x="34" y="29"/>
                    </a:lnTo>
                    <a:close/>
                  </a:path>
                </a:pathLst>
              </a:custGeom>
              <a:noFill/>
              <a:ln w="7938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51" name="Oval 22">
                <a:extLst>
                  <a:ext uri="{FF2B5EF4-FFF2-40B4-BE49-F238E27FC236}">
                    <a16:creationId xmlns:a16="http://schemas.microsoft.com/office/drawing/2014/main" id="{99BDEB52-49AC-460B-AEED-893CC90C32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58" y="3011"/>
                <a:ext cx="13" cy="13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652" name="Oval 23">
                <a:extLst>
                  <a:ext uri="{FF2B5EF4-FFF2-40B4-BE49-F238E27FC236}">
                    <a16:creationId xmlns:a16="http://schemas.microsoft.com/office/drawing/2014/main" id="{9D2010D6-4E47-4678-950A-94CA6D63B9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83" y="2942"/>
                <a:ext cx="14" cy="18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653" name="Freeform 24">
                <a:extLst>
                  <a:ext uri="{FF2B5EF4-FFF2-40B4-BE49-F238E27FC236}">
                    <a16:creationId xmlns:a16="http://schemas.microsoft.com/office/drawing/2014/main" id="{A3D3CA67-8045-426F-9DBE-D1D3E71FEA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88" y="2619"/>
                <a:ext cx="196" cy="96"/>
              </a:xfrm>
              <a:custGeom>
                <a:avLst/>
                <a:gdLst>
                  <a:gd name="T0" fmla="*/ 183 w 169"/>
                  <a:gd name="T1" fmla="*/ 0 h 83"/>
                  <a:gd name="T2" fmla="*/ 0 w 169"/>
                  <a:gd name="T3" fmla="*/ 148 h 83"/>
                  <a:gd name="T4" fmla="*/ 183 w 169"/>
                  <a:gd name="T5" fmla="*/ 0 h 8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9" h="83">
                    <a:moveTo>
                      <a:pt x="101" y="0"/>
                    </a:moveTo>
                    <a:cubicBezTo>
                      <a:pt x="101" y="0"/>
                      <a:pt x="169" y="83"/>
                      <a:pt x="0" y="83"/>
                    </a:cubicBezTo>
                    <a:lnTo>
                      <a:pt x="101" y="0"/>
                    </a:lnTo>
                    <a:close/>
                  </a:path>
                </a:pathLst>
              </a:custGeom>
              <a:solidFill>
                <a:srgbClr val="A092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54" name="Freeform 25">
                <a:extLst>
                  <a:ext uri="{FF2B5EF4-FFF2-40B4-BE49-F238E27FC236}">
                    <a16:creationId xmlns:a16="http://schemas.microsoft.com/office/drawing/2014/main" id="{9C354D5E-BEAA-443F-B512-FCBC8EE7E6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88" y="2621"/>
                <a:ext cx="196" cy="96"/>
              </a:xfrm>
              <a:custGeom>
                <a:avLst/>
                <a:gdLst>
                  <a:gd name="T0" fmla="*/ 183 w 169"/>
                  <a:gd name="T1" fmla="*/ 0 h 83"/>
                  <a:gd name="T2" fmla="*/ 0 w 169"/>
                  <a:gd name="T3" fmla="*/ 148 h 83"/>
                  <a:gd name="T4" fmla="*/ 183 w 169"/>
                  <a:gd name="T5" fmla="*/ 0 h 8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9" h="83">
                    <a:moveTo>
                      <a:pt x="101" y="0"/>
                    </a:moveTo>
                    <a:cubicBezTo>
                      <a:pt x="101" y="0"/>
                      <a:pt x="169" y="83"/>
                      <a:pt x="0" y="83"/>
                    </a:cubicBezTo>
                    <a:lnTo>
                      <a:pt x="101" y="0"/>
                    </a:lnTo>
                    <a:close/>
                  </a:path>
                </a:pathLst>
              </a:custGeom>
              <a:noFill/>
              <a:ln w="7938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55" name="Rectangle 26">
                <a:extLst>
                  <a:ext uri="{FF2B5EF4-FFF2-40B4-BE49-F238E27FC236}">
                    <a16:creationId xmlns:a16="http://schemas.microsoft.com/office/drawing/2014/main" id="{C7C590E6-BF48-4BAE-B078-3CD8C8BF12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96" y="1800"/>
                <a:ext cx="823" cy="63"/>
              </a:xfrm>
              <a:prstGeom prst="rect">
                <a:avLst/>
              </a:prstGeom>
              <a:solidFill>
                <a:srgbClr val="D8CD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656" name="Rectangle 27">
                <a:extLst>
                  <a:ext uri="{FF2B5EF4-FFF2-40B4-BE49-F238E27FC236}">
                    <a16:creationId xmlns:a16="http://schemas.microsoft.com/office/drawing/2014/main" id="{685E12E2-A039-463D-ABAA-9C9A479A64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98" y="1800"/>
                <a:ext cx="822" cy="64"/>
              </a:xfrm>
              <a:prstGeom prst="rect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657" name="Freeform 28">
                <a:extLst>
                  <a:ext uri="{FF2B5EF4-FFF2-40B4-BE49-F238E27FC236}">
                    <a16:creationId xmlns:a16="http://schemas.microsoft.com/office/drawing/2014/main" id="{569FAC64-3603-4922-8243-563F7F6B07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70" y="1591"/>
                <a:ext cx="226" cy="273"/>
              </a:xfrm>
              <a:custGeom>
                <a:avLst/>
                <a:gdLst>
                  <a:gd name="T0" fmla="*/ 226 w 226"/>
                  <a:gd name="T1" fmla="*/ 273 h 273"/>
                  <a:gd name="T2" fmla="*/ 0 w 226"/>
                  <a:gd name="T3" fmla="*/ 64 h 273"/>
                  <a:gd name="T4" fmla="*/ 0 w 226"/>
                  <a:gd name="T5" fmla="*/ 0 h 273"/>
                  <a:gd name="T6" fmla="*/ 226 w 226"/>
                  <a:gd name="T7" fmla="*/ 209 h 273"/>
                  <a:gd name="T8" fmla="*/ 226 w 226"/>
                  <a:gd name="T9" fmla="*/ 273 h 2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26" h="273">
                    <a:moveTo>
                      <a:pt x="226" y="273"/>
                    </a:moveTo>
                    <a:lnTo>
                      <a:pt x="0" y="64"/>
                    </a:lnTo>
                    <a:lnTo>
                      <a:pt x="0" y="0"/>
                    </a:lnTo>
                    <a:lnTo>
                      <a:pt x="226" y="209"/>
                    </a:lnTo>
                    <a:lnTo>
                      <a:pt x="226" y="273"/>
                    </a:lnTo>
                    <a:close/>
                  </a:path>
                </a:pathLst>
              </a:custGeom>
              <a:solidFill>
                <a:srgbClr val="A08E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58" name="Freeform 29">
                <a:extLst>
                  <a:ext uri="{FF2B5EF4-FFF2-40B4-BE49-F238E27FC236}">
                    <a16:creationId xmlns:a16="http://schemas.microsoft.com/office/drawing/2014/main" id="{5980C647-DDBB-4897-B311-1EB128EAA2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70" y="1591"/>
                <a:ext cx="1049" cy="209"/>
              </a:xfrm>
              <a:custGeom>
                <a:avLst/>
                <a:gdLst>
                  <a:gd name="T0" fmla="*/ 0 w 1049"/>
                  <a:gd name="T1" fmla="*/ 0 h 209"/>
                  <a:gd name="T2" fmla="*/ 817 w 1049"/>
                  <a:gd name="T3" fmla="*/ 0 h 209"/>
                  <a:gd name="T4" fmla="*/ 1049 w 1049"/>
                  <a:gd name="T5" fmla="*/ 209 h 209"/>
                  <a:gd name="T6" fmla="*/ 226 w 1049"/>
                  <a:gd name="T7" fmla="*/ 209 h 209"/>
                  <a:gd name="T8" fmla="*/ 0 w 1049"/>
                  <a:gd name="T9" fmla="*/ 0 h 20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49" h="209">
                    <a:moveTo>
                      <a:pt x="0" y="0"/>
                    </a:moveTo>
                    <a:lnTo>
                      <a:pt x="817" y="0"/>
                    </a:lnTo>
                    <a:lnTo>
                      <a:pt x="1049" y="209"/>
                    </a:lnTo>
                    <a:lnTo>
                      <a:pt x="226" y="20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7A9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59" name="Freeform 30">
                <a:extLst>
                  <a:ext uri="{FF2B5EF4-FFF2-40B4-BE49-F238E27FC236}">
                    <a16:creationId xmlns:a16="http://schemas.microsoft.com/office/drawing/2014/main" id="{B320E2AD-8640-4AE7-953F-F31B785834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4" y="1630"/>
                <a:ext cx="845" cy="155"/>
              </a:xfrm>
              <a:custGeom>
                <a:avLst/>
                <a:gdLst>
                  <a:gd name="T0" fmla="*/ 0 w 845"/>
                  <a:gd name="T1" fmla="*/ 0 h 155"/>
                  <a:gd name="T2" fmla="*/ 637 w 845"/>
                  <a:gd name="T3" fmla="*/ 4 h 155"/>
                  <a:gd name="T4" fmla="*/ 845 w 845"/>
                  <a:gd name="T5" fmla="*/ 152 h 155"/>
                  <a:gd name="T6" fmla="*/ 187 w 845"/>
                  <a:gd name="T7" fmla="*/ 155 h 155"/>
                  <a:gd name="T8" fmla="*/ 0 w 845"/>
                  <a:gd name="T9" fmla="*/ 0 h 1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45" h="155">
                    <a:moveTo>
                      <a:pt x="0" y="0"/>
                    </a:moveTo>
                    <a:lnTo>
                      <a:pt x="637" y="4"/>
                    </a:lnTo>
                    <a:lnTo>
                      <a:pt x="845" y="152"/>
                    </a:lnTo>
                    <a:lnTo>
                      <a:pt x="187" y="15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92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60" name="Freeform 31">
                <a:extLst>
                  <a:ext uri="{FF2B5EF4-FFF2-40B4-BE49-F238E27FC236}">
                    <a16:creationId xmlns:a16="http://schemas.microsoft.com/office/drawing/2014/main" id="{16334440-6F7C-4677-8460-09A221C116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70" y="1591"/>
                <a:ext cx="226" cy="273"/>
              </a:xfrm>
              <a:custGeom>
                <a:avLst/>
                <a:gdLst>
                  <a:gd name="T0" fmla="*/ 226 w 226"/>
                  <a:gd name="T1" fmla="*/ 273 h 273"/>
                  <a:gd name="T2" fmla="*/ 0 w 226"/>
                  <a:gd name="T3" fmla="*/ 64 h 273"/>
                  <a:gd name="T4" fmla="*/ 0 w 226"/>
                  <a:gd name="T5" fmla="*/ 0 h 273"/>
                  <a:gd name="T6" fmla="*/ 226 w 226"/>
                  <a:gd name="T7" fmla="*/ 209 h 273"/>
                  <a:gd name="T8" fmla="*/ 226 w 226"/>
                  <a:gd name="T9" fmla="*/ 273 h 2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26" h="273">
                    <a:moveTo>
                      <a:pt x="226" y="273"/>
                    </a:moveTo>
                    <a:lnTo>
                      <a:pt x="0" y="64"/>
                    </a:lnTo>
                    <a:lnTo>
                      <a:pt x="0" y="0"/>
                    </a:lnTo>
                    <a:lnTo>
                      <a:pt x="226" y="209"/>
                    </a:lnTo>
                    <a:lnTo>
                      <a:pt x="226" y="273"/>
                    </a:lnTo>
                    <a:close/>
                  </a:path>
                </a:pathLst>
              </a:custGeom>
              <a:noFill/>
              <a:ln w="7938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61" name="Freeform 32">
                <a:extLst>
                  <a:ext uri="{FF2B5EF4-FFF2-40B4-BE49-F238E27FC236}">
                    <a16:creationId xmlns:a16="http://schemas.microsoft.com/office/drawing/2014/main" id="{2F7BD63D-1BFC-492D-87A0-5DB0258BE5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70" y="1591"/>
                <a:ext cx="1049" cy="209"/>
              </a:xfrm>
              <a:custGeom>
                <a:avLst/>
                <a:gdLst>
                  <a:gd name="T0" fmla="*/ 0 w 1049"/>
                  <a:gd name="T1" fmla="*/ 0 h 209"/>
                  <a:gd name="T2" fmla="*/ 817 w 1049"/>
                  <a:gd name="T3" fmla="*/ 0 h 209"/>
                  <a:gd name="T4" fmla="*/ 1049 w 1049"/>
                  <a:gd name="T5" fmla="*/ 209 h 209"/>
                  <a:gd name="T6" fmla="*/ 226 w 1049"/>
                  <a:gd name="T7" fmla="*/ 209 h 209"/>
                  <a:gd name="T8" fmla="*/ 0 w 1049"/>
                  <a:gd name="T9" fmla="*/ 0 h 20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49" h="209">
                    <a:moveTo>
                      <a:pt x="0" y="0"/>
                    </a:moveTo>
                    <a:lnTo>
                      <a:pt x="817" y="0"/>
                    </a:lnTo>
                    <a:lnTo>
                      <a:pt x="1049" y="209"/>
                    </a:lnTo>
                    <a:lnTo>
                      <a:pt x="226" y="209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7938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62" name="Freeform 33">
                <a:extLst>
                  <a:ext uri="{FF2B5EF4-FFF2-40B4-BE49-F238E27FC236}">
                    <a16:creationId xmlns:a16="http://schemas.microsoft.com/office/drawing/2014/main" id="{A953C22C-84DE-4F52-B5D0-BD6FE32A12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4" y="3775"/>
                <a:ext cx="547" cy="310"/>
              </a:xfrm>
              <a:custGeom>
                <a:avLst/>
                <a:gdLst>
                  <a:gd name="T0" fmla="*/ 76 w 472"/>
                  <a:gd name="T1" fmla="*/ 254 h 268"/>
                  <a:gd name="T2" fmla="*/ 8 w 472"/>
                  <a:gd name="T3" fmla="*/ 345 h 268"/>
                  <a:gd name="T4" fmla="*/ 19 w 472"/>
                  <a:gd name="T5" fmla="*/ 396 h 268"/>
                  <a:gd name="T6" fmla="*/ 306 w 472"/>
                  <a:gd name="T7" fmla="*/ 460 h 268"/>
                  <a:gd name="T8" fmla="*/ 627 w 472"/>
                  <a:gd name="T9" fmla="*/ 279 h 268"/>
                  <a:gd name="T10" fmla="*/ 846 w 472"/>
                  <a:gd name="T11" fmla="*/ 111 h 268"/>
                  <a:gd name="T12" fmla="*/ 844 w 472"/>
                  <a:gd name="T13" fmla="*/ 67 h 268"/>
                  <a:gd name="T14" fmla="*/ 787 w 472"/>
                  <a:gd name="T15" fmla="*/ 0 h 268"/>
                  <a:gd name="T16" fmla="*/ 76 w 472"/>
                  <a:gd name="T17" fmla="*/ 254 h 26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72" h="268">
                    <a:moveTo>
                      <a:pt x="42" y="142"/>
                    </a:moveTo>
                    <a:cubicBezTo>
                      <a:pt x="42" y="142"/>
                      <a:pt x="0" y="165"/>
                      <a:pt x="4" y="193"/>
                    </a:cubicBezTo>
                    <a:cubicBezTo>
                      <a:pt x="10" y="221"/>
                      <a:pt x="10" y="221"/>
                      <a:pt x="10" y="221"/>
                    </a:cubicBezTo>
                    <a:cubicBezTo>
                      <a:pt x="10" y="221"/>
                      <a:pt x="45" y="268"/>
                      <a:pt x="170" y="257"/>
                    </a:cubicBezTo>
                    <a:cubicBezTo>
                      <a:pt x="296" y="246"/>
                      <a:pt x="316" y="186"/>
                      <a:pt x="348" y="156"/>
                    </a:cubicBezTo>
                    <a:cubicBezTo>
                      <a:pt x="400" y="105"/>
                      <a:pt x="466" y="80"/>
                      <a:pt x="469" y="62"/>
                    </a:cubicBezTo>
                    <a:cubicBezTo>
                      <a:pt x="472" y="45"/>
                      <a:pt x="468" y="37"/>
                      <a:pt x="468" y="37"/>
                    </a:cubicBezTo>
                    <a:cubicBezTo>
                      <a:pt x="468" y="37"/>
                      <a:pt x="461" y="6"/>
                      <a:pt x="437" y="0"/>
                    </a:cubicBezTo>
                    <a:lnTo>
                      <a:pt x="42" y="142"/>
                    </a:lnTo>
                    <a:close/>
                  </a:path>
                </a:pathLst>
              </a:custGeom>
              <a:solidFill>
                <a:srgbClr val="6A6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63" name="Freeform 34">
                <a:extLst>
                  <a:ext uri="{FF2B5EF4-FFF2-40B4-BE49-F238E27FC236}">
                    <a16:creationId xmlns:a16="http://schemas.microsoft.com/office/drawing/2014/main" id="{52F2FA5D-A9EA-48D6-8194-1826865CAD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4" y="3775"/>
                <a:ext cx="547" cy="310"/>
              </a:xfrm>
              <a:custGeom>
                <a:avLst/>
                <a:gdLst>
                  <a:gd name="T0" fmla="*/ 76 w 472"/>
                  <a:gd name="T1" fmla="*/ 254 h 268"/>
                  <a:gd name="T2" fmla="*/ 8 w 472"/>
                  <a:gd name="T3" fmla="*/ 345 h 268"/>
                  <a:gd name="T4" fmla="*/ 19 w 472"/>
                  <a:gd name="T5" fmla="*/ 396 h 268"/>
                  <a:gd name="T6" fmla="*/ 306 w 472"/>
                  <a:gd name="T7" fmla="*/ 460 h 268"/>
                  <a:gd name="T8" fmla="*/ 627 w 472"/>
                  <a:gd name="T9" fmla="*/ 279 h 268"/>
                  <a:gd name="T10" fmla="*/ 846 w 472"/>
                  <a:gd name="T11" fmla="*/ 111 h 268"/>
                  <a:gd name="T12" fmla="*/ 844 w 472"/>
                  <a:gd name="T13" fmla="*/ 67 h 268"/>
                  <a:gd name="T14" fmla="*/ 787 w 472"/>
                  <a:gd name="T15" fmla="*/ 0 h 268"/>
                  <a:gd name="T16" fmla="*/ 76 w 472"/>
                  <a:gd name="T17" fmla="*/ 254 h 26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72" h="268">
                    <a:moveTo>
                      <a:pt x="42" y="142"/>
                    </a:moveTo>
                    <a:cubicBezTo>
                      <a:pt x="42" y="142"/>
                      <a:pt x="0" y="165"/>
                      <a:pt x="4" y="193"/>
                    </a:cubicBezTo>
                    <a:cubicBezTo>
                      <a:pt x="10" y="221"/>
                      <a:pt x="10" y="221"/>
                      <a:pt x="10" y="221"/>
                    </a:cubicBezTo>
                    <a:cubicBezTo>
                      <a:pt x="10" y="221"/>
                      <a:pt x="45" y="268"/>
                      <a:pt x="170" y="257"/>
                    </a:cubicBezTo>
                    <a:cubicBezTo>
                      <a:pt x="296" y="246"/>
                      <a:pt x="316" y="186"/>
                      <a:pt x="348" y="156"/>
                    </a:cubicBezTo>
                    <a:cubicBezTo>
                      <a:pt x="400" y="105"/>
                      <a:pt x="466" y="80"/>
                      <a:pt x="469" y="62"/>
                    </a:cubicBezTo>
                    <a:cubicBezTo>
                      <a:pt x="472" y="45"/>
                      <a:pt x="468" y="37"/>
                      <a:pt x="468" y="37"/>
                    </a:cubicBezTo>
                    <a:cubicBezTo>
                      <a:pt x="468" y="37"/>
                      <a:pt x="461" y="6"/>
                      <a:pt x="437" y="0"/>
                    </a:cubicBezTo>
                    <a:lnTo>
                      <a:pt x="42" y="142"/>
                    </a:lnTo>
                    <a:close/>
                  </a:path>
                </a:pathLst>
              </a:custGeom>
              <a:noFill/>
              <a:ln w="7938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64" name="Freeform 35">
                <a:extLst>
                  <a:ext uri="{FF2B5EF4-FFF2-40B4-BE49-F238E27FC236}">
                    <a16:creationId xmlns:a16="http://schemas.microsoft.com/office/drawing/2014/main" id="{5F41849F-64B8-462B-8579-9A439DAC96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20" y="3818"/>
                <a:ext cx="548" cy="246"/>
              </a:xfrm>
              <a:custGeom>
                <a:avLst/>
                <a:gdLst>
                  <a:gd name="T0" fmla="*/ 0 w 473"/>
                  <a:gd name="T1" fmla="*/ 261 h 213"/>
                  <a:gd name="T2" fmla="*/ 226 w 473"/>
                  <a:gd name="T3" fmla="*/ 364 h 213"/>
                  <a:gd name="T4" fmla="*/ 568 w 473"/>
                  <a:gd name="T5" fmla="*/ 218 h 213"/>
                  <a:gd name="T6" fmla="*/ 833 w 473"/>
                  <a:gd name="T7" fmla="*/ 0 h 21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73" h="213">
                    <a:moveTo>
                      <a:pt x="0" y="147"/>
                    </a:moveTo>
                    <a:cubicBezTo>
                      <a:pt x="0" y="147"/>
                      <a:pt x="28" y="213"/>
                      <a:pt x="125" y="204"/>
                    </a:cubicBezTo>
                    <a:cubicBezTo>
                      <a:pt x="223" y="195"/>
                      <a:pt x="281" y="164"/>
                      <a:pt x="315" y="123"/>
                    </a:cubicBezTo>
                    <a:cubicBezTo>
                      <a:pt x="360" y="67"/>
                      <a:pt x="473" y="25"/>
                      <a:pt x="463" y="0"/>
                    </a:cubicBezTo>
                  </a:path>
                </a:pathLst>
              </a:custGeom>
              <a:noFill/>
              <a:ln w="7938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65" name="Freeform 36">
                <a:extLst>
                  <a:ext uri="{FF2B5EF4-FFF2-40B4-BE49-F238E27FC236}">
                    <a16:creationId xmlns:a16="http://schemas.microsoft.com/office/drawing/2014/main" id="{41C71BEE-EE03-410A-8B63-100797E807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9" y="3485"/>
                <a:ext cx="496" cy="523"/>
              </a:xfrm>
              <a:custGeom>
                <a:avLst/>
                <a:gdLst>
                  <a:gd name="T0" fmla="*/ 469 w 427"/>
                  <a:gd name="T1" fmla="*/ 27 h 451"/>
                  <a:gd name="T2" fmla="*/ 468 w 427"/>
                  <a:gd name="T3" fmla="*/ 194 h 451"/>
                  <a:gd name="T4" fmla="*/ 444 w 427"/>
                  <a:gd name="T5" fmla="*/ 281 h 451"/>
                  <a:gd name="T6" fmla="*/ 293 w 427"/>
                  <a:gd name="T7" fmla="*/ 478 h 451"/>
                  <a:gd name="T8" fmla="*/ 156 w 427"/>
                  <a:gd name="T9" fmla="*/ 598 h 451"/>
                  <a:gd name="T10" fmla="*/ 114 w 427"/>
                  <a:gd name="T11" fmla="*/ 624 h 451"/>
                  <a:gd name="T12" fmla="*/ 56 w 427"/>
                  <a:gd name="T13" fmla="*/ 673 h 451"/>
                  <a:gd name="T14" fmla="*/ 19 w 427"/>
                  <a:gd name="T15" fmla="*/ 711 h 451"/>
                  <a:gd name="T16" fmla="*/ 23 w 427"/>
                  <a:gd name="T17" fmla="*/ 763 h 451"/>
                  <a:gd name="T18" fmla="*/ 88 w 427"/>
                  <a:gd name="T19" fmla="*/ 761 h 451"/>
                  <a:gd name="T20" fmla="*/ 110 w 427"/>
                  <a:gd name="T21" fmla="*/ 794 h 451"/>
                  <a:gd name="T22" fmla="*/ 159 w 427"/>
                  <a:gd name="T23" fmla="*/ 780 h 451"/>
                  <a:gd name="T24" fmla="*/ 181 w 427"/>
                  <a:gd name="T25" fmla="*/ 794 h 451"/>
                  <a:gd name="T26" fmla="*/ 211 w 427"/>
                  <a:gd name="T27" fmla="*/ 785 h 451"/>
                  <a:gd name="T28" fmla="*/ 233 w 427"/>
                  <a:gd name="T29" fmla="*/ 768 h 451"/>
                  <a:gd name="T30" fmla="*/ 239 w 427"/>
                  <a:gd name="T31" fmla="*/ 807 h 451"/>
                  <a:gd name="T32" fmla="*/ 297 w 427"/>
                  <a:gd name="T33" fmla="*/ 802 h 451"/>
                  <a:gd name="T34" fmla="*/ 317 w 427"/>
                  <a:gd name="T35" fmla="*/ 775 h 451"/>
                  <a:gd name="T36" fmla="*/ 339 w 427"/>
                  <a:gd name="T37" fmla="*/ 793 h 451"/>
                  <a:gd name="T38" fmla="*/ 375 w 427"/>
                  <a:gd name="T39" fmla="*/ 782 h 451"/>
                  <a:gd name="T40" fmla="*/ 417 w 427"/>
                  <a:gd name="T41" fmla="*/ 772 h 451"/>
                  <a:gd name="T42" fmla="*/ 443 w 427"/>
                  <a:gd name="T43" fmla="*/ 768 h 451"/>
                  <a:gd name="T44" fmla="*/ 498 w 427"/>
                  <a:gd name="T45" fmla="*/ 743 h 451"/>
                  <a:gd name="T46" fmla="*/ 612 w 427"/>
                  <a:gd name="T47" fmla="*/ 618 h 451"/>
                  <a:gd name="T48" fmla="*/ 726 w 427"/>
                  <a:gd name="T49" fmla="*/ 546 h 451"/>
                  <a:gd name="T50" fmla="*/ 776 w 427"/>
                  <a:gd name="T51" fmla="*/ 428 h 451"/>
                  <a:gd name="T52" fmla="*/ 736 w 427"/>
                  <a:gd name="T53" fmla="*/ 256 h 451"/>
                  <a:gd name="T54" fmla="*/ 720 w 427"/>
                  <a:gd name="T55" fmla="*/ 159 h 451"/>
                  <a:gd name="T56" fmla="*/ 740 w 427"/>
                  <a:gd name="T57" fmla="*/ 0 h 451"/>
                  <a:gd name="T58" fmla="*/ 469 w 427"/>
                  <a:gd name="T59" fmla="*/ 27 h 451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427" h="451">
                    <a:moveTo>
                      <a:pt x="258" y="15"/>
                    </a:moveTo>
                    <a:cubicBezTo>
                      <a:pt x="258" y="15"/>
                      <a:pt x="257" y="97"/>
                      <a:pt x="257" y="107"/>
                    </a:cubicBezTo>
                    <a:cubicBezTo>
                      <a:pt x="257" y="118"/>
                      <a:pt x="249" y="142"/>
                      <a:pt x="244" y="155"/>
                    </a:cubicBezTo>
                    <a:cubicBezTo>
                      <a:pt x="239" y="169"/>
                      <a:pt x="195" y="240"/>
                      <a:pt x="161" y="264"/>
                    </a:cubicBezTo>
                    <a:cubicBezTo>
                      <a:pt x="161" y="264"/>
                      <a:pt x="93" y="327"/>
                      <a:pt x="85" y="331"/>
                    </a:cubicBezTo>
                    <a:cubicBezTo>
                      <a:pt x="78" y="335"/>
                      <a:pt x="71" y="339"/>
                      <a:pt x="62" y="345"/>
                    </a:cubicBezTo>
                    <a:cubicBezTo>
                      <a:pt x="52" y="352"/>
                      <a:pt x="38" y="357"/>
                      <a:pt x="30" y="372"/>
                    </a:cubicBezTo>
                    <a:cubicBezTo>
                      <a:pt x="21" y="387"/>
                      <a:pt x="18" y="387"/>
                      <a:pt x="10" y="393"/>
                    </a:cubicBezTo>
                    <a:cubicBezTo>
                      <a:pt x="2" y="398"/>
                      <a:pt x="0" y="413"/>
                      <a:pt x="13" y="422"/>
                    </a:cubicBezTo>
                    <a:cubicBezTo>
                      <a:pt x="26" y="432"/>
                      <a:pt x="43" y="427"/>
                      <a:pt x="48" y="421"/>
                    </a:cubicBezTo>
                    <a:cubicBezTo>
                      <a:pt x="48" y="421"/>
                      <a:pt x="48" y="437"/>
                      <a:pt x="61" y="440"/>
                    </a:cubicBezTo>
                    <a:cubicBezTo>
                      <a:pt x="74" y="444"/>
                      <a:pt x="88" y="431"/>
                      <a:pt x="88" y="431"/>
                    </a:cubicBezTo>
                    <a:cubicBezTo>
                      <a:pt x="88" y="431"/>
                      <a:pt x="91" y="439"/>
                      <a:pt x="99" y="440"/>
                    </a:cubicBezTo>
                    <a:cubicBezTo>
                      <a:pt x="107" y="441"/>
                      <a:pt x="111" y="440"/>
                      <a:pt x="116" y="435"/>
                    </a:cubicBezTo>
                    <a:cubicBezTo>
                      <a:pt x="122" y="431"/>
                      <a:pt x="128" y="424"/>
                      <a:pt x="128" y="424"/>
                    </a:cubicBezTo>
                    <a:cubicBezTo>
                      <a:pt x="128" y="424"/>
                      <a:pt x="119" y="441"/>
                      <a:pt x="131" y="446"/>
                    </a:cubicBezTo>
                    <a:cubicBezTo>
                      <a:pt x="142" y="451"/>
                      <a:pt x="157" y="450"/>
                      <a:pt x="163" y="444"/>
                    </a:cubicBezTo>
                    <a:cubicBezTo>
                      <a:pt x="168" y="437"/>
                      <a:pt x="174" y="429"/>
                      <a:pt x="174" y="429"/>
                    </a:cubicBezTo>
                    <a:cubicBezTo>
                      <a:pt x="174" y="429"/>
                      <a:pt x="179" y="440"/>
                      <a:pt x="186" y="439"/>
                    </a:cubicBezTo>
                    <a:cubicBezTo>
                      <a:pt x="194" y="438"/>
                      <a:pt x="199" y="432"/>
                      <a:pt x="206" y="432"/>
                    </a:cubicBezTo>
                    <a:cubicBezTo>
                      <a:pt x="213" y="432"/>
                      <a:pt x="223" y="431"/>
                      <a:pt x="229" y="427"/>
                    </a:cubicBezTo>
                    <a:cubicBezTo>
                      <a:pt x="234" y="423"/>
                      <a:pt x="236" y="424"/>
                      <a:pt x="243" y="424"/>
                    </a:cubicBezTo>
                    <a:cubicBezTo>
                      <a:pt x="250" y="424"/>
                      <a:pt x="268" y="418"/>
                      <a:pt x="274" y="411"/>
                    </a:cubicBezTo>
                    <a:cubicBezTo>
                      <a:pt x="280" y="404"/>
                      <a:pt x="324" y="354"/>
                      <a:pt x="337" y="342"/>
                    </a:cubicBezTo>
                    <a:cubicBezTo>
                      <a:pt x="350" y="331"/>
                      <a:pt x="381" y="310"/>
                      <a:pt x="399" y="302"/>
                    </a:cubicBezTo>
                    <a:cubicBezTo>
                      <a:pt x="417" y="293"/>
                      <a:pt x="427" y="285"/>
                      <a:pt x="426" y="236"/>
                    </a:cubicBezTo>
                    <a:cubicBezTo>
                      <a:pt x="426" y="186"/>
                      <a:pt x="412" y="162"/>
                      <a:pt x="405" y="142"/>
                    </a:cubicBezTo>
                    <a:cubicBezTo>
                      <a:pt x="398" y="123"/>
                      <a:pt x="392" y="116"/>
                      <a:pt x="396" y="88"/>
                    </a:cubicBezTo>
                    <a:cubicBezTo>
                      <a:pt x="400" y="60"/>
                      <a:pt x="406" y="0"/>
                      <a:pt x="406" y="0"/>
                    </a:cubicBezTo>
                    <a:lnTo>
                      <a:pt x="258" y="15"/>
                    </a:lnTo>
                    <a:close/>
                  </a:path>
                </a:pathLst>
              </a:custGeom>
              <a:solidFill>
                <a:srgbClr val="FEF2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66" name="Freeform 37">
                <a:extLst>
                  <a:ext uri="{FF2B5EF4-FFF2-40B4-BE49-F238E27FC236}">
                    <a16:creationId xmlns:a16="http://schemas.microsoft.com/office/drawing/2014/main" id="{3E667506-1334-4A4A-8A76-7B769931EBC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452" y="3485"/>
                <a:ext cx="483" cy="523"/>
              </a:xfrm>
              <a:custGeom>
                <a:avLst/>
                <a:gdLst>
                  <a:gd name="T0" fmla="*/ 0 w 416"/>
                  <a:gd name="T1" fmla="*/ 760 h 451"/>
                  <a:gd name="T2" fmla="*/ 2 w 416"/>
                  <a:gd name="T3" fmla="*/ 763 h 451"/>
                  <a:gd name="T4" fmla="*/ 31 w 416"/>
                  <a:gd name="T5" fmla="*/ 772 h 451"/>
                  <a:gd name="T6" fmla="*/ 23 w 416"/>
                  <a:gd name="T7" fmla="*/ 749 h 451"/>
                  <a:gd name="T8" fmla="*/ 0 w 416"/>
                  <a:gd name="T9" fmla="*/ 760 h 451"/>
                  <a:gd name="T10" fmla="*/ 115 w 416"/>
                  <a:gd name="T11" fmla="*/ 783 h 451"/>
                  <a:gd name="T12" fmla="*/ 94 w 416"/>
                  <a:gd name="T13" fmla="*/ 768 h 451"/>
                  <a:gd name="T14" fmla="*/ 72 w 416"/>
                  <a:gd name="T15" fmla="*/ 782 h 451"/>
                  <a:gd name="T16" fmla="*/ 91 w 416"/>
                  <a:gd name="T17" fmla="*/ 794 h 451"/>
                  <a:gd name="T18" fmla="*/ 137 w 416"/>
                  <a:gd name="T19" fmla="*/ 782 h 451"/>
                  <a:gd name="T20" fmla="*/ 115 w 416"/>
                  <a:gd name="T21" fmla="*/ 783 h 451"/>
                  <a:gd name="T22" fmla="*/ 755 w 416"/>
                  <a:gd name="T23" fmla="*/ 428 h 451"/>
                  <a:gd name="T24" fmla="*/ 716 w 416"/>
                  <a:gd name="T25" fmla="*/ 256 h 451"/>
                  <a:gd name="T26" fmla="*/ 700 w 416"/>
                  <a:gd name="T27" fmla="*/ 159 h 451"/>
                  <a:gd name="T28" fmla="*/ 719 w 416"/>
                  <a:gd name="T29" fmla="*/ 0 h 451"/>
                  <a:gd name="T30" fmla="*/ 670 w 416"/>
                  <a:gd name="T31" fmla="*/ 3 h 451"/>
                  <a:gd name="T32" fmla="*/ 654 w 416"/>
                  <a:gd name="T33" fmla="*/ 148 h 451"/>
                  <a:gd name="T34" fmla="*/ 670 w 416"/>
                  <a:gd name="T35" fmla="*/ 246 h 451"/>
                  <a:gd name="T36" fmla="*/ 711 w 416"/>
                  <a:gd name="T37" fmla="*/ 414 h 451"/>
                  <a:gd name="T38" fmla="*/ 659 w 416"/>
                  <a:gd name="T39" fmla="*/ 533 h 451"/>
                  <a:gd name="T40" fmla="*/ 546 w 416"/>
                  <a:gd name="T41" fmla="*/ 608 h 451"/>
                  <a:gd name="T42" fmla="*/ 432 w 416"/>
                  <a:gd name="T43" fmla="*/ 731 h 451"/>
                  <a:gd name="T44" fmla="*/ 376 w 416"/>
                  <a:gd name="T45" fmla="*/ 755 h 451"/>
                  <a:gd name="T46" fmla="*/ 351 w 416"/>
                  <a:gd name="T47" fmla="*/ 760 h 451"/>
                  <a:gd name="T48" fmla="*/ 309 w 416"/>
                  <a:gd name="T49" fmla="*/ 770 h 451"/>
                  <a:gd name="T50" fmla="*/ 274 w 416"/>
                  <a:gd name="T51" fmla="*/ 782 h 451"/>
                  <a:gd name="T52" fmla="*/ 252 w 416"/>
                  <a:gd name="T53" fmla="*/ 763 h 451"/>
                  <a:gd name="T54" fmla="*/ 231 w 416"/>
                  <a:gd name="T55" fmla="*/ 791 h 451"/>
                  <a:gd name="T56" fmla="*/ 210 w 416"/>
                  <a:gd name="T57" fmla="*/ 800 h 451"/>
                  <a:gd name="T58" fmla="*/ 217 w 416"/>
                  <a:gd name="T59" fmla="*/ 807 h 451"/>
                  <a:gd name="T60" fmla="*/ 275 w 416"/>
                  <a:gd name="T61" fmla="*/ 802 h 451"/>
                  <a:gd name="T62" fmla="*/ 295 w 416"/>
                  <a:gd name="T63" fmla="*/ 775 h 451"/>
                  <a:gd name="T64" fmla="*/ 318 w 416"/>
                  <a:gd name="T65" fmla="*/ 793 h 451"/>
                  <a:gd name="T66" fmla="*/ 353 w 416"/>
                  <a:gd name="T67" fmla="*/ 782 h 451"/>
                  <a:gd name="T68" fmla="*/ 396 w 416"/>
                  <a:gd name="T69" fmla="*/ 772 h 451"/>
                  <a:gd name="T70" fmla="*/ 420 w 416"/>
                  <a:gd name="T71" fmla="*/ 768 h 451"/>
                  <a:gd name="T72" fmla="*/ 477 w 416"/>
                  <a:gd name="T73" fmla="*/ 743 h 451"/>
                  <a:gd name="T74" fmla="*/ 593 w 416"/>
                  <a:gd name="T75" fmla="*/ 618 h 451"/>
                  <a:gd name="T76" fmla="*/ 704 w 416"/>
                  <a:gd name="T77" fmla="*/ 546 h 451"/>
                  <a:gd name="T78" fmla="*/ 755 w 416"/>
                  <a:gd name="T79" fmla="*/ 428 h 451"/>
                  <a:gd name="T80" fmla="*/ 167 w 416"/>
                  <a:gd name="T81" fmla="*/ 755 h 451"/>
                  <a:gd name="T82" fmla="*/ 147 w 416"/>
                  <a:gd name="T83" fmla="*/ 775 h 451"/>
                  <a:gd name="T84" fmla="*/ 139 w 416"/>
                  <a:gd name="T85" fmla="*/ 780 h 451"/>
                  <a:gd name="T86" fmla="*/ 159 w 416"/>
                  <a:gd name="T87" fmla="*/ 794 h 451"/>
                  <a:gd name="T88" fmla="*/ 176 w 416"/>
                  <a:gd name="T89" fmla="*/ 794 h 451"/>
                  <a:gd name="T90" fmla="*/ 173 w 416"/>
                  <a:gd name="T91" fmla="*/ 793 h 451"/>
                  <a:gd name="T92" fmla="*/ 167 w 416"/>
                  <a:gd name="T93" fmla="*/ 755 h 451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416" h="451">
                    <a:moveTo>
                      <a:pt x="0" y="420"/>
                    </a:moveTo>
                    <a:cubicBezTo>
                      <a:pt x="1" y="421"/>
                      <a:pt x="2" y="422"/>
                      <a:pt x="2" y="422"/>
                    </a:cubicBezTo>
                    <a:cubicBezTo>
                      <a:pt x="7" y="425"/>
                      <a:pt x="12" y="427"/>
                      <a:pt x="17" y="427"/>
                    </a:cubicBezTo>
                    <a:cubicBezTo>
                      <a:pt x="13" y="422"/>
                      <a:pt x="13" y="414"/>
                      <a:pt x="13" y="414"/>
                    </a:cubicBezTo>
                    <a:cubicBezTo>
                      <a:pt x="10" y="417"/>
                      <a:pt x="6" y="419"/>
                      <a:pt x="0" y="420"/>
                    </a:cubicBezTo>
                    <a:close/>
                    <a:moveTo>
                      <a:pt x="63" y="433"/>
                    </a:moveTo>
                    <a:cubicBezTo>
                      <a:pt x="56" y="432"/>
                      <a:pt x="52" y="424"/>
                      <a:pt x="52" y="424"/>
                    </a:cubicBezTo>
                    <a:cubicBezTo>
                      <a:pt x="52" y="424"/>
                      <a:pt x="47" y="429"/>
                      <a:pt x="40" y="432"/>
                    </a:cubicBezTo>
                    <a:cubicBezTo>
                      <a:pt x="42" y="436"/>
                      <a:pt x="45" y="439"/>
                      <a:pt x="50" y="440"/>
                    </a:cubicBezTo>
                    <a:cubicBezTo>
                      <a:pt x="61" y="444"/>
                      <a:pt x="73" y="435"/>
                      <a:pt x="76" y="432"/>
                    </a:cubicBezTo>
                    <a:cubicBezTo>
                      <a:pt x="72" y="434"/>
                      <a:pt x="69" y="434"/>
                      <a:pt x="63" y="433"/>
                    </a:cubicBezTo>
                    <a:close/>
                    <a:moveTo>
                      <a:pt x="415" y="236"/>
                    </a:moveTo>
                    <a:cubicBezTo>
                      <a:pt x="415" y="186"/>
                      <a:pt x="401" y="162"/>
                      <a:pt x="394" y="142"/>
                    </a:cubicBezTo>
                    <a:cubicBezTo>
                      <a:pt x="387" y="123"/>
                      <a:pt x="381" y="116"/>
                      <a:pt x="385" y="88"/>
                    </a:cubicBezTo>
                    <a:cubicBezTo>
                      <a:pt x="389" y="60"/>
                      <a:pt x="395" y="0"/>
                      <a:pt x="395" y="0"/>
                    </a:cubicBezTo>
                    <a:cubicBezTo>
                      <a:pt x="369" y="3"/>
                      <a:pt x="369" y="3"/>
                      <a:pt x="369" y="3"/>
                    </a:cubicBezTo>
                    <a:cubicBezTo>
                      <a:pt x="367" y="21"/>
                      <a:pt x="363" y="60"/>
                      <a:pt x="360" y="82"/>
                    </a:cubicBezTo>
                    <a:cubicBezTo>
                      <a:pt x="356" y="110"/>
                      <a:pt x="363" y="116"/>
                      <a:pt x="369" y="136"/>
                    </a:cubicBezTo>
                    <a:cubicBezTo>
                      <a:pt x="376" y="155"/>
                      <a:pt x="390" y="180"/>
                      <a:pt x="391" y="229"/>
                    </a:cubicBezTo>
                    <a:cubicBezTo>
                      <a:pt x="391" y="278"/>
                      <a:pt x="381" y="286"/>
                      <a:pt x="363" y="295"/>
                    </a:cubicBezTo>
                    <a:cubicBezTo>
                      <a:pt x="345" y="304"/>
                      <a:pt x="314" y="324"/>
                      <a:pt x="301" y="336"/>
                    </a:cubicBezTo>
                    <a:cubicBezTo>
                      <a:pt x="289" y="347"/>
                      <a:pt x="245" y="397"/>
                      <a:pt x="238" y="404"/>
                    </a:cubicBezTo>
                    <a:cubicBezTo>
                      <a:pt x="232" y="411"/>
                      <a:pt x="214" y="418"/>
                      <a:pt x="207" y="417"/>
                    </a:cubicBezTo>
                    <a:cubicBezTo>
                      <a:pt x="200" y="417"/>
                      <a:pt x="199" y="416"/>
                      <a:pt x="193" y="420"/>
                    </a:cubicBezTo>
                    <a:cubicBezTo>
                      <a:pt x="187" y="424"/>
                      <a:pt x="177" y="426"/>
                      <a:pt x="170" y="426"/>
                    </a:cubicBezTo>
                    <a:cubicBezTo>
                      <a:pt x="163" y="426"/>
                      <a:pt x="158" y="431"/>
                      <a:pt x="151" y="432"/>
                    </a:cubicBezTo>
                    <a:cubicBezTo>
                      <a:pt x="144" y="433"/>
                      <a:pt x="139" y="422"/>
                      <a:pt x="139" y="422"/>
                    </a:cubicBezTo>
                    <a:cubicBezTo>
                      <a:pt x="139" y="422"/>
                      <a:pt x="132" y="430"/>
                      <a:pt x="127" y="437"/>
                    </a:cubicBezTo>
                    <a:cubicBezTo>
                      <a:pt x="125" y="440"/>
                      <a:pt x="120" y="442"/>
                      <a:pt x="115" y="442"/>
                    </a:cubicBezTo>
                    <a:cubicBezTo>
                      <a:pt x="116" y="444"/>
                      <a:pt x="118" y="445"/>
                      <a:pt x="120" y="446"/>
                    </a:cubicBezTo>
                    <a:cubicBezTo>
                      <a:pt x="131" y="451"/>
                      <a:pt x="146" y="450"/>
                      <a:pt x="152" y="444"/>
                    </a:cubicBezTo>
                    <a:cubicBezTo>
                      <a:pt x="157" y="437"/>
                      <a:pt x="163" y="429"/>
                      <a:pt x="163" y="429"/>
                    </a:cubicBezTo>
                    <a:cubicBezTo>
                      <a:pt x="163" y="429"/>
                      <a:pt x="168" y="440"/>
                      <a:pt x="175" y="439"/>
                    </a:cubicBezTo>
                    <a:cubicBezTo>
                      <a:pt x="183" y="438"/>
                      <a:pt x="188" y="432"/>
                      <a:pt x="195" y="432"/>
                    </a:cubicBezTo>
                    <a:cubicBezTo>
                      <a:pt x="202" y="432"/>
                      <a:pt x="212" y="431"/>
                      <a:pt x="218" y="427"/>
                    </a:cubicBezTo>
                    <a:cubicBezTo>
                      <a:pt x="223" y="423"/>
                      <a:pt x="225" y="424"/>
                      <a:pt x="232" y="424"/>
                    </a:cubicBezTo>
                    <a:cubicBezTo>
                      <a:pt x="239" y="424"/>
                      <a:pt x="257" y="418"/>
                      <a:pt x="263" y="411"/>
                    </a:cubicBezTo>
                    <a:cubicBezTo>
                      <a:pt x="269" y="404"/>
                      <a:pt x="313" y="354"/>
                      <a:pt x="326" y="342"/>
                    </a:cubicBezTo>
                    <a:cubicBezTo>
                      <a:pt x="339" y="331"/>
                      <a:pt x="370" y="310"/>
                      <a:pt x="388" y="302"/>
                    </a:cubicBezTo>
                    <a:cubicBezTo>
                      <a:pt x="406" y="293"/>
                      <a:pt x="416" y="285"/>
                      <a:pt x="415" y="236"/>
                    </a:cubicBezTo>
                    <a:close/>
                    <a:moveTo>
                      <a:pt x="92" y="417"/>
                    </a:moveTo>
                    <a:cubicBezTo>
                      <a:pt x="92" y="417"/>
                      <a:pt x="86" y="424"/>
                      <a:pt x="81" y="429"/>
                    </a:cubicBezTo>
                    <a:cubicBezTo>
                      <a:pt x="79" y="430"/>
                      <a:pt x="78" y="431"/>
                      <a:pt x="77" y="431"/>
                    </a:cubicBezTo>
                    <a:cubicBezTo>
                      <a:pt x="77" y="433"/>
                      <a:pt x="81" y="439"/>
                      <a:pt x="88" y="440"/>
                    </a:cubicBezTo>
                    <a:cubicBezTo>
                      <a:pt x="92" y="440"/>
                      <a:pt x="95" y="440"/>
                      <a:pt x="97" y="440"/>
                    </a:cubicBezTo>
                    <a:cubicBezTo>
                      <a:pt x="96" y="440"/>
                      <a:pt x="96" y="439"/>
                      <a:pt x="95" y="439"/>
                    </a:cubicBezTo>
                    <a:cubicBezTo>
                      <a:pt x="83" y="434"/>
                      <a:pt x="92" y="417"/>
                      <a:pt x="92" y="417"/>
                    </a:cubicBezTo>
                    <a:close/>
                  </a:path>
                </a:pathLst>
              </a:custGeom>
              <a:solidFill>
                <a:srgbClr val="FE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67" name="Freeform 38">
                <a:extLst>
                  <a:ext uri="{FF2B5EF4-FFF2-40B4-BE49-F238E27FC236}">
                    <a16:creationId xmlns:a16="http://schemas.microsoft.com/office/drawing/2014/main" id="{4CE0A453-2A8B-4133-8647-F33FF60D72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9" y="3485"/>
                <a:ext cx="496" cy="523"/>
              </a:xfrm>
              <a:custGeom>
                <a:avLst/>
                <a:gdLst>
                  <a:gd name="T0" fmla="*/ 469 w 427"/>
                  <a:gd name="T1" fmla="*/ 27 h 451"/>
                  <a:gd name="T2" fmla="*/ 468 w 427"/>
                  <a:gd name="T3" fmla="*/ 194 h 451"/>
                  <a:gd name="T4" fmla="*/ 444 w 427"/>
                  <a:gd name="T5" fmla="*/ 281 h 451"/>
                  <a:gd name="T6" fmla="*/ 293 w 427"/>
                  <a:gd name="T7" fmla="*/ 478 h 451"/>
                  <a:gd name="T8" fmla="*/ 156 w 427"/>
                  <a:gd name="T9" fmla="*/ 598 h 451"/>
                  <a:gd name="T10" fmla="*/ 114 w 427"/>
                  <a:gd name="T11" fmla="*/ 624 h 451"/>
                  <a:gd name="T12" fmla="*/ 56 w 427"/>
                  <a:gd name="T13" fmla="*/ 673 h 451"/>
                  <a:gd name="T14" fmla="*/ 19 w 427"/>
                  <a:gd name="T15" fmla="*/ 711 h 451"/>
                  <a:gd name="T16" fmla="*/ 23 w 427"/>
                  <a:gd name="T17" fmla="*/ 763 h 451"/>
                  <a:gd name="T18" fmla="*/ 88 w 427"/>
                  <a:gd name="T19" fmla="*/ 761 h 451"/>
                  <a:gd name="T20" fmla="*/ 110 w 427"/>
                  <a:gd name="T21" fmla="*/ 794 h 451"/>
                  <a:gd name="T22" fmla="*/ 159 w 427"/>
                  <a:gd name="T23" fmla="*/ 780 h 451"/>
                  <a:gd name="T24" fmla="*/ 181 w 427"/>
                  <a:gd name="T25" fmla="*/ 794 h 451"/>
                  <a:gd name="T26" fmla="*/ 211 w 427"/>
                  <a:gd name="T27" fmla="*/ 785 h 451"/>
                  <a:gd name="T28" fmla="*/ 233 w 427"/>
                  <a:gd name="T29" fmla="*/ 768 h 451"/>
                  <a:gd name="T30" fmla="*/ 239 w 427"/>
                  <a:gd name="T31" fmla="*/ 807 h 451"/>
                  <a:gd name="T32" fmla="*/ 297 w 427"/>
                  <a:gd name="T33" fmla="*/ 802 h 451"/>
                  <a:gd name="T34" fmla="*/ 317 w 427"/>
                  <a:gd name="T35" fmla="*/ 775 h 451"/>
                  <a:gd name="T36" fmla="*/ 339 w 427"/>
                  <a:gd name="T37" fmla="*/ 793 h 451"/>
                  <a:gd name="T38" fmla="*/ 375 w 427"/>
                  <a:gd name="T39" fmla="*/ 782 h 451"/>
                  <a:gd name="T40" fmla="*/ 417 w 427"/>
                  <a:gd name="T41" fmla="*/ 772 h 451"/>
                  <a:gd name="T42" fmla="*/ 443 w 427"/>
                  <a:gd name="T43" fmla="*/ 768 h 451"/>
                  <a:gd name="T44" fmla="*/ 498 w 427"/>
                  <a:gd name="T45" fmla="*/ 743 h 451"/>
                  <a:gd name="T46" fmla="*/ 612 w 427"/>
                  <a:gd name="T47" fmla="*/ 618 h 451"/>
                  <a:gd name="T48" fmla="*/ 726 w 427"/>
                  <a:gd name="T49" fmla="*/ 546 h 451"/>
                  <a:gd name="T50" fmla="*/ 776 w 427"/>
                  <a:gd name="T51" fmla="*/ 428 h 451"/>
                  <a:gd name="T52" fmla="*/ 736 w 427"/>
                  <a:gd name="T53" fmla="*/ 256 h 451"/>
                  <a:gd name="T54" fmla="*/ 720 w 427"/>
                  <a:gd name="T55" fmla="*/ 159 h 451"/>
                  <a:gd name="T56" fmla="*/ 740 w 427"/>
                  <a:gd name="T57" fmla="*/ 0 h 451"/>
                  <a:gd name="T58" fmla="*/ 469 w 427"/>
                  <a:gd name="T59" fmla="*/ 27 h 451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427" h="451">
                    <a:moveTo>
                      <a:pt x="258" y="15"/>
                    </a:moveTo>
                    <a:cubicBezTo>
                      <a:pt x="258" y="15"/>
                      <a:pt x="257" y="97"/>
                      <a:pt x="257" y="107"/>
                    </a:cubicBezTo>
                    <a:cubicBezTo>
                      <a:pt x="257" y="118"/>
                      <a:pt x="249" y="142"/>
                      <a:pt x="244" y="155"/>
                    </a:cubicBezTo>
                    <a:cubicBezTo>
                      <a:pt x="239" y="169"/>
                      <a:pt x="195" y="240"/>
                      <a:pt x="161" y="264"/>
                    </a:cubicBezTo>
                    <a:cubicBezTo>
                      <a:pt x="161" y="264"/>
                      <a:pt x="93" y="327"/>
                      <a:pt x="85" y="331"/>
                    </a:cubicBezTo>
                    <a:cubicBezTo>
                      <a:pt x="78" y="335"/>
                      <a:pt x="71" y="339"/>
                      <a:pt x="62" y="345"/>
                    </a:cubicBezTo>
                    <a:cubicBezTo>
                      <a:pt x="52" y="352"/>
                      <a:pt x="38" y="357"/>
                      <a:pt x="30" y="372"/>
                    </a:cubicBezTo>
                    <a:cubicBezTo>
                      <a:pt x="21" y="387"/>
                      <a:pt x="18" y="387"/>
                      <a:pt x="10" y="393"/>
                    </a:cubicBezTo>
                    <a:cubicBezTo>
                      <a:pt x="2" y="398"/>
                      <a:pt x="0" y="413"/>
                      <a:pt x="13" y="422"/>
                    </a:cubicBezTo>
                    <a:cubicBezTo>
                      <a:pt x="26" y="432"/>
                      <a:pt x="43" y="427"/>
                      <a:pt x="48" y="421"/>
                    </a:cubicBezTo>
                    <a:cubicBezTo>
                      <a:pt x="48" y="421"/>
                      <a:pt x="48" y="437"/>
                      <a:pt x="61" y="440"/>
                    </a:cubicBezTo>
                    <a:cubicBezTo>
                      <a:pt x="74" y="444"/>
                      <a:pt x="88" y="431"/>
                      <a:pt x="88" y="431"/>
                    </a:cubicBezTo>
                    <a:cubicBezTo>
                      <a:pt x="88" y="431"/>
                      <a:pt x="91" y="439"/>
                      <a:pt x="99" y="440"/>
                    </a:cubicBezTo>
                    <a:cubicBezTo>
                      <a:pt x="107" y="441"/>
                      <a:pt x="111" y="440"/>
                      <a:pt x="116" y="435"/>
                    </a:cubicBezTo>
                    <a:cubicBezTo>
                      <a:pt x="122" y="431"/>
                      <a:pt x="128" y="424"/>
                      <a:pt x="128" y="424"/>
                    </a:cubicBezTo>
                    <a:cubicBezTo>
                      <a:pt x="128" y="424"/>
                      <a:pt x="119" y="441"/>
                      <a:pt x="131" y="446"/>
                    </a:cubicBezTo>
                    <a:cubicBezTo>
                      <a:pt x="142" y="451"/>
                      <a:pt x="157" y="450"/>
                      <a:pt x="163" y="444"/>
                    </a:cubicBezTo>
                    <a:cubicBezTo>
                      <a:pt x="168" y="437"/>
                      <a:pt x="174" y="429"/>
                      <a:pt x="174" y="429"/>
                    </a:cubicBezTo>
                    <a:cubicBezTo>
                      <a:pt x="174" y="429"/>
                      <a:pt x="179" y="440"/>
                      <a:pt x="186" y="439"/>
                    </a:cubicBezTo>
                    <a:cubicBezTo>
                      <a:pt x="194" y="438"/>
                      <a:pt x="199" y="432"/>
                      <a:pt x="206" y="432"/>
                    </a:cubicBezTo>
                    <a:cubicBezTo>
                      <a:pt x="213" y="432"/>
                      <a:pt x="223" y="431"/>
                      <a:pt x="229" y="427"/>
                    </a:cubicBezTo>
                    <a:cubicBezTo>
                      <a:pt x="234" y="423"/>
                      <a:pt x="236" y="424"/>
                      <a:pt x="243" y="424"/>
                    </a:cubicBezTo>
                    <a:cubicBezTo>
                      <a:pt x="250" y="424"/>
                      <a:pt x="268" y="418"/>
                      <a:pt x="274" y="411"/>
                    </a:cubicBezTo>
                    <a:cubicBezTo>
                      <a:pt x="280" y="404"/>
                      <a:pt x="324" y="354"/>
                      <a:pt x="337" y="342"/>
                    </a:cubicBezTo>
                    <a:cubicBezTo>
                      <a:pt x="350" y="331"/>
                      <a:pt x="381" y="310"/>
                      <a:pt x="399" y="302"/>
                    </a:cubicBezTo>
                    <a:cubicBezTo>
                      <a:pt x="417" y="293"/>
                      <a:pt x="427" y="285"/>
                      <a:pt x="426" y="236"/>
                    </a:cubicBezTo>
                    <a:cubicBezTo>
                      <a:pt x="426" y="186"/>
                      <a:pt x="412" y="162"/>
                      <a:pt x="405" y="142"/>
                    </a:cubicBezTo>
                    <a:cubicBezTo>
                      <a:pt x="398" y="123"/>
                      <a:pt x="392" y="116"/>
                      <a:pt x="396" y="88"/>
                    </a:cubicBezTo>
                    <a:cubicBezTo>
                      <a:pt x="400" y="60"/>
                      <a:pt x="406" y="0"/>
                      <a:pt x="406" y="0"/>
                    </a:cubicBezTo>
                    <a:lnTo>
                      <a:pt x="258" y="15"/>
                    </a:lnTo>
                    <a:close/>
                  </a:path>
                </a:pathLst>
              </a:custGeom>
              <a:noFill/>
              <a:ln w="7938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68" name="Freeform 39">
                <a:extLst>
                  <a:ext uri="{FF2B5EF4-FFF2-40B4-BE49-F238E27FC236}">
                    <a16:creationId xmlns:a16="http://schemas.microsoft.com/office/drawing/2014/main" id="{CFB9A32D-1FBE-4296-B643-8635A71B54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8" y="3668"/>
                <a:ext cx="43" cy="81"/>
              </a:xfrm>
              <a:custGeom>
                <a:avLst/>
                <a:gdLst>
                  <a:gd name="T0" fmla="*/ 57 w 37"/>
                  <a:gd name="T1" fmla="*/ 0 h 70"/>
                  <a:gd name="T2" fmla="*/ 0 w 37"/>
                  <a:gd name="T3" fmla="*/ 108 h 7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7" h="70">
                    <a:moveTo>
                      <a:pt x="31" y="0"/>
                    </a:moveTo>
                    <a:cubicBezTo>
                      <a:pt x="31" y="0"/>
                      <a:pt x="37" y="70"/>
                      <a:pt x="0" y="60"/>
                    </a:cubicBezTo>
                  </a:path>
                </a:pathLst>
              </a:custGeom>
              <a:noFill/>
              <a:ln w="7938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69" name="Freeform 40">
                <a:extLst>
                  <a:ext uri="{FF2B5EF4-FFF2-40B4-BE49-F238E27FC236}">
                    <a16:creationId xmlns:a16="http://schemas.microsoft.com/office/drawing/2014/main" id="{248CBFDE-C5E3-4EE7-8692-A3558B6F29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7" y="3902"/>
                <a:ext cx="67" cy="69"/>
              </a:xfrm>
              <a:custGeom>
                <a:avLst/>
                <a:gdLst>
                  <a:gd name="T0" fmla="*/ 0 w 57"/>
                  <a:gd name="T1" fmla="*/ 111 h 59"/>
                  <a:gd name="T2" fmla="*/ 21 w 57"/>
                  <a:gd name="T3" fmla="*/ 78 h 59"/>
                  <a:gd name="T4" fmla="*/ 55 w 57"/>
                  <a:gd name="T5" fmla="*/ 40 h 59"/>
                  <a:gd name="T6" fmla="*/ 109 w 57"/>
                  <a:gd name="T7" fmla="*/ 0 h 5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7" h="59">
                    <a:moveTo>
                      <a:pt x="0" y="59"/>
                    </a:moveTo>
                    <a:cubicBezTo>
                      <a:pt x="0" y="59"/>
                      <a:pt x="4" y="50"/>
                      <a:pt x="11" y="42"/>
                    </a:cubicBezTo>
                    <a:cubicBezTo>
                      <a:pt x="17" y="35"/>
                      <a:pt x="22" y="27"/>
                      <a:pt x="29" y="21"/>
                    </a:cubicBezTo>
                    <a:cubicBezTo>
                      <a:pt x="36" y="15"/>
                      <a:pt x="55" y="4"/>
                      <a:pt x="57" y="0"/>
                    </a:cubicBezTo>
                  </a:path>
                </a:pathLst>
              </a:custGeom>
              <a:noFill/>
              <a:ln w="7938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70" name="Freeform 41">
                <a:extLst>
                  <a:ext uri="{FF2B5EF4-FFF2-40B4-BE49-F238E27FC236}">
                    <a16:creationId xmlns:a16="http://schemas.microsoft.com/office/drawing/2014/main" id="{7EB7D6AF-06C0-437A-BA9B-94863CDC6A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1" y="3919"/>
                <a:ext cx="52" cy="63"/>
              </a:xfrm>
              <a:custGeom>
                <a:avLst/>
                <a:gdLst>
                  <a:gd name="T0" fmla="*/ 85 w 44"/>
                  <a:gd name="T1" fmla="*/ 0 h 55"/>
                  <a:gd name="T2" fmla="*/ 41 w 44"/>
                  <a:gd name="T3" fmla="*/ 27 h 55"/>
                  <a:gd name="T4" fmla="*/ 0 w 44"/>
                  <a:gd name="T5" fmla="*/ 94 h 5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4" h="55">
                    <a:moveTo>
                      <a:pt x="44" y="0"/>
                    </a:moveTo>
                    <a:cubicBezTo>
                      <a:pt x="44" y="0"/>
                      <a:pt x="25" y="9"/>
                      <a:pt x="21" y="16"/>
                    </a:cubicBezTo>
                    <a:cubicBezTo>
                      <a:pt x="17" y="22"/>
                      <a:pt x="8" y="46"/>
                      <a:pt x="0" y="55"/>
                    </a:cubicBezTo>
                  </a:path>
                </a:pathLst>
              </a:custGeom>
              <a:noFill/>
              <a:ln w="7938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71" name="Freeform 42">
                <a:extLst>
                  <a:ext uri="{FF2B5EF4-FFF2-40B4-BE49-F238E27FC236}">
                    <a16:creationId xmlns:a16="http://schemas.microsoft.com/office/drawing/2014/main" id="{6FB1C384-9B5A-40C6-B7ED-6FF173DB64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7" y="3945"/>
                <a:ext cx="29" cy="33"/>
              </a:xfrm>
              <a:custGeom>
                <a:avLst/>
                <a:gdLst>
                  <a:gd name="T0" fmla="*/ 0 w 25"/>
                  <a:gd name="T1" fmla="*/ 54 h 28"/>
                  <a:gd name="T2" fmla="*/ 45 w 25"/>
                  <a:gd name="T3" fmla="*/ 0 h 2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5" h="28">
                    <a:moveTo>
                      <a:pt x="0" y="28"/>
                    </a:moveTo>
                    <a:cubicBezTo>
                      <a:pt x="0" y="28"/>
                      <a:pt x="15" y="6"/>
                      <a:pt x="25" y="0"/>
                    </a:cubicBezTo>
                  </a:path>
                </a:pathLst>
              </a:custGeom>
              <a:noFill/>
              <a:ln w="7938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72" name="Freeform 43">
                <a:extLst>
                  <a:ext uri="{FF2B5EF4-FFF2-40B4-BE49-F238E27FC236}">
                    <a16:creationId xmlns:a16="http://schemas.microsoft.com/office/drawing/2014/main" id="{97808997-C3A1-49BE-BD63-32B2C2E665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2" y="3937"/>
                <a:ext cx="31" cy="44"/>
              </a:xfrm>
              <a:custGeom>
                <a:avLst/>
                <a:gdLst>
                  <a:gd name="T0" fmla="*/ 0 w 26"/>
                  <a:gd name="T1" fmla="*/ 68 h 38"/>
                  <a:gd name="T2" fmla="*/ 17 w 26"/>
                  <a:gd name="T3" fmla="*/ 37 h 38"/>
                  <a:gd name="T4" fmla="*/ 52 w 26"/>
                  <a:gd name="T5" fmla="*/ 0 h 3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6" h="38">
                    <a:moveTo>
                      <a:pt x="0" y="38"/>
                    </a:moveTo>
                    <a:cubicBezTo>
                      <a:pt x="0" y="38"/>
                      <a:pt x="2" y="25"/>
                      <a:pt x="8" y="21"/>
                    </a:cubicBezTo>
                    <a:cubicBezTo>
                      <a:pt x="15" y="17"/>
                      <a:pt x="24" y="4"/>
                      <a:pt x="26" y="0"/>
                    </a:cubicBezTo>
                  </a:path>
                </a:pathLst>
              </a:custGeom>
              <a:noFill/>
              <a:ln w="7938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73" name="Freeform 44">
                <a:extLst>
                  <a:ext uri="{FF2B5EF4-FFF2-40B4-BE49-F238E27FC236}">
                    <a16:creationId xmlns:a16="http://schemas.microsoft.com/office/drawing/2014/main" id="{17067350-8348-4229-8988-99C1250F52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8" y="3961"/>
                <a:ext cx="21" cy="24"/>
              </a:xfrm>
              <a:custGeom>
                <a:avLst/>
                <a:gdLst>
                  <a:gd name="T0" fmla="*/ 25 w 18"/>
                  <a:gd name="T1" fmla="*/ 0 h 20"/>
                  <a:gd name="T2" fmla="*/ 34 w 18"/>
                  <a:gd name="T3" fmla="*/ 24 h 20"/>
                  <a:gd name="T4" fmla="*/ 15 w 18"/>
                  <a:gd name="T5" fmla="*/ 41 h 20"/>
                  <a:gd name="T6" fmla="*/ 1 w 18"/>
                  <a:gd name="T7" fmla="*/ 23 h 20"/>
                  <a:gd name="T8" fmla="*/ 25 w 18"/>
                  <a:gd name="T9" fmla="*/ 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8" h="20">
                    <a:moveTo>
                      <a:pt x="13" y="0"/>
                    </a:moveTo>
                    <a:cubicBezTo>
                      <a:pt x="18" y="12"/>
                      <a:pt x="18" y="12"/>
                      <a:pt x="18" y="12"/>
                    </a:cubicBezTo>
                    <a:cubicBezTo>
                      <a:pt x="18" y="12"/>
                      <a:pt x="11" y="20"/>
                      <a:pt x="8" y="19"/>
                    </a:cubicBezTo>
                    <a:cubicBezTo>
                      <a:pt x="4" y="19"/>
                      <a:pt x="0" y="14"/>
                      <a:pt x="1" y="11"/>
                    </a:cubicBezTo>
                    <a:cubicBezTo>
                      <a:pt x="2" y="8"/>
                      <a:pt x="13" y="0"/>
                      <a:pt x="13" y="0"/>
                    </a:cubicBezTo>
                    <a:close/>
                  </a:path>
                </a:pathLst>
              </a:custGeom>
              <a:noFill/>
              <a:ln w="7938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74" name="Freeform 45">
                <a:extLst>
                  <a:ext uri="{FF2B5EF4-FFF2-40B4-BE49-F238E27FC236}">
                    <a16:creationId xmlns:a16="http://schemas.microsoft.com/office/drawing/2014/main" id="{B8B5B1BC-16A8-43F9-A022-5E04708BA7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5" y="3964"/>
                <a:ext cx="25" cy="23"/>
              </a:xfrm>
              <a:custGeom>
                <a:avLst/>
                <a:gdLst>
                  <a:gd name="T0" fmla="*/ 13 w 22"/>
                  <a:gd name="T1" fmla="*/ 1 h 20"/>
                  <a:gd name="T2" fmla="*/ 30 w 22"/>
                  <a:gd name="T3" fmla="*/ 3 h 20"/>
                  <a:gd name="T4" fmla="*/ 28 w 22"/>
                  <a:gd name="T5" fmla="*/ 21 h 20"/>
                  <a:gd name="T6" fmla="*/ 17 w 22"/>
                  <a:gd name="T7" fmla="*/ 33 h 20"/>
                  <a:gd name="T8" fmla="*/ 0 w 22"/>
                  <a:gd name="T9" fmla="*/ 24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2" h="20">
                    <a:moveTo>
                      <a:pt x="8" y="1"/>
                    </a:moveTo>
                    <a:cubicBezTo>
                      <a:pt x="11" y="1"/>
                      <a:pt x="15" y="0"/>
                      <a:pt x="18" y="3"/>
                    </a:cubicBezTo>
                    <a:cubicBezTo>
                      <a:pt x="22" y="7"/>
                      <a:pt x="20" y="9"/>
                      <a:pt x="17" y="12"/>
                    </a:cubicBezTo>
                    <a:cubicBezTo>
                      <a:pt x="15" y="15"/>
                      <a:pt x="14" y="20"/>
                      <a:pt x="10" y="19"/>
                    </a:cubicBezTo>
                    <a:cubicBezTo>
                      <a:pt x="6" y="18"/>
                      <a:pt x="3" y="15"/>
                      <a:pt x="0" y="14"/>
                    </a:cubicBezTo>
                  </a:path>
                </a:pathLst>
              </a:custGeom>
              <a:noFill/>
              <a:ln w="7938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75" name="Freeform 46">
                <a:extLst>
                  <a:ext uri="{FF2B5EF4-FFF2-40B4-BE49-F238E27FC236}">
                    <a16:creationId xmlns:a16="http://schemas.microsoft.com/office/drawing/2014/main" id="{ABE4E8A5-DA57-4C69-90DD-8E8BFCD20E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4" y="3972"/>
                <a:ext cx="35" cy="25"/>
              </a:xfrm>
              <a:custGeom>
                <a:avLst/>
                <a:gdLst>
                  <a:gd name="T0" fmla="*/ 8 w 30"/>
                  <a:gd name="T1" fmla="*/ 3 h 22"/>
                  <a:gd name="T2" fmla="*/ 43 w 30"/>
                  <a:gd name="T3" fmla="*/ 23 h 22"/>
                  <a:gd name="T4" fmla="*/ 35 w 30"/>
                  <a:gd name="T5" fmla="*/ 34 h 22"/>
                  <a:gd name="T6" fmla="*/ 25 w 30"/>
                  <a:gd name="T7" fmla="*/ 34 h 22"/>
                  <a:gd name="T8" fmla="*/ 0 w 30"/>
                  <a:gd name="T9" fmla="*/ 30 h 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0" h="22">
                    <a:moveTo>
                      <a:pt x="4" y="3"/>
                    </a:moveTo>
                    <a:cubicBezTo>
                      <a:pt x="11" y="0"/>
                      <a:pt x="30" y="4"/>
                      <a:pt x="23" y="14"/>
                    </a:cubicBezTo>
                    <a:cubicBezTo>
                      <a:pt x="22" y="16"/>
                      <a:pt x="21" y="19"/>
                      <a:pt x="19" y="20"/>
                    </a:cubicBezTo>
                    <a:cubicBezTo>
                      <a:pt x="17" y="22"/>
                      <a:pt x="16" y="21"/>
                      <a:pt x="13" y="20"/>
                    </a:cubicBezTo>
                    <a:cubicBezTo>
                      <a:pt x="10" y="18"/>
                      <a:pt x="3" y="15"/>
                      <a:pt x="0" y="18"/>
                    </a:cubicBezTo>
                  </a:path>
                </a:pathLst>
              </a:custGeom>
              <a:noFill/>
              <a:ln w="7938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76" name="Freeform 47">
                <a:extLst>
                  <a:ext uri="{FF2B5EF4-FFF2-40B4-BE49-F238E27FC236}">
                    <a16:creationId xmlns:a16="http://schemas.microsoft.com/office/drawing/2014/main" id="{E3785615-22B4-445E-8FE0-4C6CB8EC23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1" y="3957"/>
                <a:ext cx="28" cy="25"/>
              </a:xfrm>
              <a:custGeom>
                <a:avLst/>
                <a:gdLst>
                  <a:gd name="T0" fmla="*/ 0 w 24"/>
                  <a:gd name="T1" fmla="*/ 22 h 22"/>
                  <a:gd name="T2" fmla="*/ 18 w 24"/>
                  <a:gd name="T3" fmla="*/ 2 h 22"/>
                  <a:gd name="T4" fmla="*/ 37 w 24"/>
                  <a:gd name="T5" fmla="*/ 3 h 22"/>
                  <a:gd name="T6" fmla="*/ 43 w 24"/>
                  <a:gd name="T7" fmla="*/ 22 h 22"/>
                  <a:gd name="T8" fmla="*/ 32 w 24"/>
                  <a:gd name="T9" fmla="*/ 36 h 22"/>
                  <a:gd name="T10" fmla="*/ 2 w 24"/>
                  <a:gd name="T11" fmla="*/ 22 h 2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4" h="22">
                    <a:moveTo>
                      <a:pt x="0" y="13"/>
                    </a:moveTo>
                    <a:cubicBezTo>
                      <a:pt x="3" y="9"/>
                      <a:pt x="4" y="4"/>
                      <a:pt x="9" y="2"/>
                    </a:cubicBezTo>
                    <a:cubicBezTo>
                      <a:pt x="12" y="0"/>
                      <a:pt x="17" y="1"/>
                      <a:pt x="20" y="3"/>
                    </a:cubicBezTo>
                    <a:cubicBezTo>
                      <a:pt x="24" y="5"/>
                      <a:pt x="24" y="10"/>
                      <a:pt x="23" y="13"/>
                    </a:cubicBezTo>
                    <a:cubicBezTo>
                      <a:pt x="22" y="17"/>
                      <a:pt x="19" y="19"/>
                      <a:pt x="17" y="22"/>
                    </a:cubicBezTo>
                    <a:cubicBezTo>
                      <a:pt x="12" y="19"/>
                      <a:pt x="7" y="14"/>
                      <a:pt x="2" y="13"/>
                    </a:cubicBezTo>
                  </a:path>
                </a:pathLst>
              </a:custGeom>
              <a:noFill/>
              <a:ln w="7938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77" name="Freeform 48">
                <a:extLst>
                  <a:ext uri="{FF2B5EF4-FFF2-40B4-BE49-F238E27FC236}">
                    <a16:creationId xmlns:a16="http://schemas.microsoft.com/office/drawing/2014/main" id="{453268DB-A38D-41BB-B0DA-D4FCDE3B9E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5" y="3928"/>
                <a:ext cx="40" cy="39"/>
              </a:xfrm>
              <a:custGeom>
                <a:avLst/>
                <a:gdLst>
                  <a:gd name="T0" fmla="*/ 0 w 34"/>
                  <a:gd name="T1" fmla="*/ 30 h 34"/>
                  <a:gd name="T2" fmla="*/ 47 w 34"/>
                  <a:gd name="T3" fmla="*/ 60 h 34"/>
                  <a:gd name="T4" fmla="*/ 58 w 34"/>
                  <a:gd name="T5" fmla="*/ 37 h 34"/>
                  <a:gd name="T6" fmla="*/ 65 w 34"/>
                  <a:gd name="T7" fmla="*/ 17 h 34"/>
                  <a:gd name="T8" fmla="*/ 54 w 34"/>
                  <a:gd name="T9" fmla="*/ 1 h 34"/>
                  <a:gd name="T10" fmla="*/ 33 w 34"/>
                  <a:gd name="T11" fmla="*/ 1 h 3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4" h="34">
                    <a:moveTo>
                      <a:pt x="0" y="17"/>
                    </a:moveTo>
                    <a:cubicBezTo>
                      <a:pt x="9" y="17"/>
                      <a:pt x="23" y="24"/>
                      <a:pt x="25" y="34"/>
                    </a:cubicBezTo>
                    <a:cubicBezTo>
                      <a:pt x="28" y="31"/>
                      <a:pt x="30" y="25"/>
                      <a:pt x="31" y="21"/>
                    </a:cubicBezTo>
                    <a:cubicBezTo>
                      <a:pt x="32" y="18"/>
                      <a:pt x="34" y="14"/>
                      <a:pt x="34" y="10"/>
                    </a:cubicBezTo>
                    <a:cubicBezTo>
                      <a:pt x="33" y="6"/>
                      <a:pt x="32" y="2"/>
                      <a:pt x="28" y="1"/>
                    </a:cubicBezTo>
                    <a:cubicBezTo>
                      <a:pt x="26" y="0"/>
                      <a:pt x="18" y="0"/>
                      <a:pt x="17" y="1"/>
                    </a:cubicBezTo>
                  </a:path>
                </a:pathLst>
              </a:custGeom>
              <a:noFill/>
              <a:ln w="7938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78" name="Freeform 49">
                <a:extLst>
                  <a:ext uri="{FF2B5EF4-FFF2-40B4-BE49-F238E27FC236}">
                    <a16:creationId xmlns:a16="http://schemas.microsoft.com/office/drawing/2014/main" id="{598A2B68-E4DD-47F8-8FB2-475E69E760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4" y="3584"/>
                <a:ext cx="587" cy="170"/>
              </a:xfrm>
              <a:custGeom>
                <a:avLst/>
                <a:gdLst>
                  <a:gd name="T0" fmla="*/ 868 w 506"/>
                  <a:gd name="T1" fmla="*/ 0 h 147"/>
                  <a:gd name="T2" fmla="*/ 911 w 506"/>
                  <a:gd name="T3" fmla="*/ 52 h 147"/>
                  <a:gd name="T4" fmla="*/ 907 w 506"/>
                  <a:gd name="T5" fmla="*/ 108 h 147"/>
                  <a:gd name="T6" fmla="*/ 734 w 506"/>
                  <a:gd name="T7" fmla="*/ 138 h 147"/>
                  <a:gd name="T8" fmla="*/ 420 w 506"/>
                  <a:gd name="T9" fmla="*/ 169 h 147"/>
                  <a:gd name="T10" fmla="*/ 3 w 506"/>
                  <a:gd name="T11" fmla="*/ 187 h 147"/>
                  <a:gd name="T12" fmla="*/ 3 w 506"/>
                  <a:gd name="T13" fmla="*/ 127 h 147"/>
                  <a:gd name="T14" fmla="*/ 182 w 506"/>
                  <a:gd name="T15" fmla="*/ 31 h 147"/>
                  <a:gd name="T16" fmla="*/ 868 w 506"/>
                  <a:gd name="T17" fmla="*/ 0 h 14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06" h="147">
                    <a:moveTo>
                      <a:pt x="479" y="0"/>
                    </a:moveTo>
                    <a:cubicBezTo>
                      <a:pt x="479" y="0"/>
                      <a:pt x="506" y="13"/>
                      <a:pt x="503" y="29"/>
                    </a:cubicBezTo>
                    <a:cubicBezTo>
                      <a:pt x="501" y="60"/>
                      <a:pt x="501" y="60"/>
                      <a:pt x="501" y="60"/>
                    </a:cubicBezTo>
                    <a:cubicBezTo>
                      <a:pt x="501" y="60"/>
                      <a:pt x="462" y="84"/>
                      <a:pt x="406" y="77"/>
                    </a:cubicBezTo>
                    <a:cubicBezTo>
                      <a:pt x="350" y="70"/>
                      <a:pt x="262" y="78"/>
                      <a:pt x="232" y="94"/>
                    </a:cubicBezTo>
                    <a:cubicBezTo>
                      <a:pt x="202" y="110"/>
                      <a:pt x="33" y="147"/>
                      <a:pt x="3" y="105"/>
                    </a:cubicBezTo>
                    <a:cubicBezTo>
                      <a:pt x="3" y="71"/>
                      <a:pt x="3" y="71"/>
                      <a:pt x="3" y="71"/>
                    </a:cubicBezTo>
                    <a:cubicBezTo>
                      <a:pt x="3" y="71"/>
                      <a:pt x="0" y="19"/>
                      <a:pt x="100" y="17"/>
                    </a:cubicBezTo>
                    <a:cubicBezTo>
                      <a:pt x="200" y="15"/>
                      <a:pt x="479" y="0"/>
                      <a:pt x="479" y="0"/>
                    </a:cubicBezTo>
                    <a:close/>
                  </a:path>
                </a:pathLst>
              </a:custGeom>
              <a:solidFill>
                <a:srgbClr val="6A6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79" name="Freeform 50">
                <a:extLst>
                  <a:ext uri="{FF2B5EF4-FFF2-40B4-BE49-F238E27FC236}">
                    <a16:creationId xmlns:a16="http://schemas.microsoft.com/office/drawing/2014/main" id="{AEBEFCA5-F4C8-4954-A81C-83552DD7EC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4" y="3584"/>
                <a:ext cx="587" cy="170"/>
              </a:xfrm>
              <a:custGeom>
                <a:avLst/>
                <a:gdLst>
                  <a:gd name="T0" fmla="*/ 868 w 506"/>
                  <a:gd name="T1" fmla="*/ 0 h 147"/>
                  <a:gd name="T2" fmla="*/ 911 w 506"/>
                  <a:gd name="T3" fmla="*/ 52 h 147"/>
                  <a:gd name="T4" fmla="*/ 907 w 506"/>
                  <a:gd name="T5" fmla="*/ 108 h 147"/>
                  <a:gd name="T6" fmla="*/ 734 w 506"/>
                  <a:gd name="T7" fmla="*/ 138 h 147"/>
                  <a:gd name="T8" fmla="*/ 420 w 506"/>
                  <a:gd name="T9" fmla="*/ 169 h 147"/>
                  <a:gd name="T10" fmla="*/ 3 w 506"/>
                  <a:gd name="T11" fmla="*/ 187 h 147"/>
                  <a:gd name="T12" fmla="*/ 3 w 506"/>
                  <a:gd name="T13" fmla="*/ 127 h 147"/>
                  <a:gd name="T14" fmla="*/ 182 w 506"/>
                  <a:gd name="T15" fmla="*/ 31 h 147"/>
                  <a:gd name="T16" fmla="*/ 868 w 506"/>
                  <a:gd name="T17" fmla="*/ 0 h 14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06" h="147">
                    <a:moveTo>
                      <a:pt x="479" y="0"/>
                    </a:moveTo>
                    <a:cubicBezTo>
                      <a:pt x="479" y="0"/>
                      <a:pt x="506" y="13"/>
                      <a:pt x="503" y="29"/>
                    </a:cubicBezTo>
                    <a:cubicBezTo>
                      <a:pt x="501" y="60"/>
                      <a:pt x="501" y="60"/>
                      <a:pt x="501" y="60"/>
                    </a:cubicBezTo>
                    <a:cubicBezTo>
                      <a:pt x="501" y="60"/>
                      <a:pt x="462" y="84"/>
                      <a:pt x="406" y="77"/>
                    </a:cubicBezTo>
                    <a:cubicBezTo>
                      <a:pt x="350" y="70"/>
                      <a:pt x="262" y="78"/>
                      <a:pt x="232" y="94"/>
                    </a:cubicBezTo>
                    <a:cubicBezTo>
                      <a:pt x="202" y="110"/>
                      <a:pt x="33" y="147"/>
                      <a:pt x="3" y="105"/>
                    </a:cubicBezTo>
                    <a:cubicBezTo>
                      <a:pt x="3" y="71"/>
                      <a:pt x="3" y="71"/>
                      <a:pt x="3" y="71"/>
                    </a:cubicBezTo>
                    <a:cubicBezTo>
                      <a:pt x="3" y="71"/>
                      <a:pt x="0" y="19"/>
                      <a:pt x="100" y="17"/>
                    </a:cubicBezTo>
                    <a:cubicBezTo>
                      <a:pt x="200" y="15"/>
                      <a:pt x="479" y="0"/>
                      <a:pt x="479" y="0"/>
                    </a:cubicBezTo>
                    <a:close/>
                  </a:path>
                </a:pathLst>
              </a:custGeom>
              <a:noFill/>
              <a:ln w="7938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80" name="Freeform 51">
                <a:extLst>
                  <a:ext uri="{FF2B5EF4-FFF2-40B4-BE49-F238E27FC236}">
                    <a16:creationId xmlns:a16="http://schemas.microsoft.com/office/drawing/2014/main" id="{5A39EEDC-3D17-4121-B631-F94A3D327F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69" y="3294"/>
                <a:ext cx="541" cy="401"/>
              </a:xfrm>
              <a:custGeom>
                <a:avLst/>
                <a:gdLst>
                  <a:gd name="T0" fmla="*/ 493 w 466"/>
                  <a:gd name="T1" fmla="*/ 56 h 346"/>
                  <a:gd name="T2" fmla="*/ 507 w 466"/>
                  <a:gd name="T3" fmla="*/ 271 h 346"/>
                  <a:gd name="T4" fmla="*/ 416 w 466"/>
                  <a:gd name="T5" fmla="*/ 349 h 346"/>
                  <a:gd name="T6" fmla="*/ 290 w 466"/>
                  <a:gd name="T7" fmla="*/ 428 h 346"/>
                  <a:gd name="T8" fmla="*/ 233 w 466"/>
                  <a:gd name="T9" fmla="*/ 442 h 346"/>
                  <a:gd name="T10" fmla="*/ 159 w 466"/>
                  <a:gd name="T11" fmla="*/ 461 h 346"/>
                  <a:gd name="T12" fmla="*/ 107 w 466"/>
                  <a:gd name="T13" fmla="*/ 487 h 346"/>
                  <a:gd name="T14" fmla="*/ 70 w 466"/>
                  <a:gd name="T15" fmla="*/ 509 h 346"/>
                  <a:gd name="T16" fmla="*/ 45 w 466"/>
                  <a:gd name="T17" fmla="*/ 523 h 346"/>
                  <a:gd name="T18" fmla="*/ 20 w 466"/>
                  <a:gd name="T19" fmla="*/ 538 h 346"/>
                  <a:gd name="T20" fmla="*/ 22 w 466"/>
                  <a:gd name="T21" fmla="*/ 555 h 346"/>
                  <a:gd name="T22" fmla="*/ 0 w 466"/>
                  <a:gd name="T23" fmla="*/ 567 h 346"/>
                  <a:gd name="T24" fmla="*/ 26 w 466"/>
                  <a:gd name="T25" fmla="*/ 614 h 346"/>
                  <a:gd name="T26" fmla="*/ 78 w 466"/>
                  <a:gd name="T27" fmla="*/ 619 h 346"/>
                  <a:gd name="T28" fmla="*/ 128 w 466"/>
                  <a:gd name="T29" fmla="*/ 606 h 346"/>
                  <a:gd name="T30" fmla="*/ 159 w 466"/>
                  <a:gd name="T31" fmla="*/ 605 h 346"/>
                  <a:gd name="T32" fmla="*/ 235 w 466"/>
                  <a:gd name="T33" fmla="*/ 610 h 346"/>
                  <a:gd name="T34" fmla="*/ 309 w 466"/>
                  <a:gd name="T35" fmla="*/ 585 h 346"/>
                  <a:gd name="T36" fmla="*/ 455 w 466"/>
                  <a:gd name="T37" fmla="*/ 547 h 346"/>
                  <a:gd name="T38" fmla="*/ 535 w 466"/>
                  <a:gd name="T39" fmla="*/ 534 h 346"/>
                  <a:gd name="T40" fmla="*/ 648 w 466"/>
                  <a:gd name="T41" fmla="*/ 540 h 346"/>
                  <a:gd name="T42" fmla="*/ 743 w 466"/>
                  <a:gd name="T43" fmla="*/ 546 h 346"/>
                  <a:gd name="T44" fmla="*/ 844 w 466"/>
                  <a:gd name="T45" fmla="*/ 461 h 346"/>
                  <a:gd name="T46" fmla="*/ 828 w 466"/>
                  <a:gd name="T47" fmla="*/ 331 h 346"/>
                  <a:gd name="T48" fmla="*/ 795 w 466"/>
                  <a:gd name="T49" fmla="*/ 95 h 346"/>
                  <a:gd name="T50" fmla="*/ 764 w 466"/>
                  <a:gd name="T51" fmla="*/ 0 h 346"/>
                  <a:gd name="T52" fmla="*/ 493 w 466"/>
                  <a:gd name="T53" fmla="*/ 56 h 34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466" h="346">
                    <a:moveTo>
                      <a:pt x="271" y="30"/>
                    </a:moveTo>
                    <a:cubicBezTo>
                      <a:pt x="271" y="30"/>
                      <a:pt x="294" y="128"/>
                      <a:pt x="279" y="150"/>
                    </a:cubicBezTo>
                    <a:cubicBezTo>
                      <a:pt x="264" y="172"/>
                      <a:pt x="245" y="186"/>
                      <a:pt x="228" y="193"/>
                    </a:cubicBezTo>
                    <a:cubicBezTo>
                      <a:pt x="211" y="200"/>
                      <a:pt x="173" y="228"/>
                      <a:pt x="159" y="236"/>
                    </a:cubicBezTo>
                    <a:cubicBezTo>
                      <a:pt x="150" y="241"/>
                      <a:pt x="136" y="242"/>
                      <a:pt x="128" y="245"/>
                    </a:cubicBezTo>
                    <a:cubicBezTo>
                      <a:pt x="120" y="248"/>
                      <a:pt x="99" y="245"/>
                      <a:pt x="88" y="255"/>
                    </a:cubicBezTo>
                    <a:cubicBezTo>
                      <a:pt x="88" y="255"/>
                      <a:pt x="65" y="256"/>
                      <a:pt x="59" y="269"/>
                    </a:cubicBezTo>
                    <a:cubicBezTo>
                      <a:pt x="59" y="269"/>
                      <a:pt x="44" y="271"/>
                      <a:pt x="39" y="282"/>
                    </a:cubicBezTo>
                    <a:cubicBezTo>
                      <a:pt x="39" y="282"/>
                      <a:pt x="30" y="287"/>
                      <a:pt x="25" y="290"/>
                    </a:cubicBezTo>
                    <a:cubicBezTo>
                      <a:pt x="21" y="293"/>
                      <a:pt x="13" y="297"/>
                      <a:pt x="11" y="298"/>
                    </a:cubicBezTo>
                    <a:cubicBezTo>
                      <a:pt x="8" y="298"/>
                      <a:pt x="7" y="306"/>
                      <a:pt x="12" y="307"/>
                    </a:cubicBezTo>
                    <a:cubicBezTo>
                      <a:pt x="12" y="307"/>
                      <a:pt x="0" y="306"/>
                      <a:pt x="0" y="314"/>
                    </a:cubicBezTo>
                    <a:cubicBezTo>
                      <a:pt x="0" y="322"/>
                      <a:pt x="1" y="335"/>
                      <a:pt x="14" y="340"/>
                    </a:cubicBezTo>
                    <a:cubicBezTo>
                      <a:pt x="27" y="346"/>
                      <a:pt x="34" y="344"/>
                      <a:pt x="43" y="343"/>
                    </a:cubicBezTo>
                    <a:cubicBezTo>
                      <a:pt x="53" y="342"/>
                      <a:pt x="66" y="341"/>
                      <a:pt x="71" y="336"/>
                    </a:cubicBezTo>
                    <a:cubicBezTo>
                      <a:pt x="75" y="331"/>
                      <a:pt x="82" y="334"/>
                      <a:pt x="88" y="335"/>
                    </a:cubicBezTo>
                    <a:cubicBezTo>
                      <a:pt x="93" y="335"/>
                      <a:pt x="117" y="340"/>
                      <a:pt x="129" y="338"/>
                    </a:cubicBezTo>
                    <a:cubicBezTo>
                      <a:pt x="142" y="335"/>
                      <a:pt x="161" y="330"/>
                      <a:pt x="170" y="324"/>
                    </a:cubicBezTo>
                    <a:cubicBezTo>
                      <a:pt x="179" y="319"/>
                      <a:pt x="234" y="304"/>
                      <a:pt x="251" y="303"/>
                    </a:cubicBezTo>
                    <a:cubicBezTo>
                      <a:pt x="268" y="302"/>
                      <a:pt x="288" y="297"/>
                      <a:pt x="295" y="296"/>
                    </a:cubicBezTo>
                    <a:cubicBezTo>
                      <a:pt x="302" y="296"/>
                      <a:pt x="335" y="291"/>
                      <a:pt x="357" y="299"/>
                    </a:cubicBezTo>
                    <a:cubicBezTo>
                      <a:pt x="378" y="307"/>
                      <a:pt x="400" y="304"/>
                      <a:pt x="409" y="302"/>
                    </a:cubicBezTo>
                    <a:cubicBezTo>
                      <a:pt x="418" y="300"/>
                      <a:pt x="462" y="282"/>
                      <a:pt x="464" y="255"/>
                    </a:cubicBezTo>
                    <a:cubicBezTo>
                      <a:pt x="466" y="228"/>
                      <a:pt x="457" y="192"/>
                      <a:pt x="456" y="184"/>
                    </a:cubicBezTo>
                    <a:cubicBezTo>
                      <a:pt x="455" y="177"/>
                      <a:pt x="438" y="53"/>
                      <a:pt x="438" y="53"/>
                    </a:cubicBezTo>
                    <a:cubicBezTo>
                      <a:pt x="420" y="0"/>
                      <a:pt x="420" y="0"/>
                      <a:pt x="420" y="0"/>
                    </a:cubicBezTo>
                    <a:lnTo>
                      <a:pt x="271" y="30"/>
                    </a:lnTo>
                    <a:close/>
                  </a:path>
                </a:pathLst>
              </a:custGeom>
              <a:solidFill>
                <a:srgbClr val="FEF2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81" name="Freeform 52">
                <a:extLst>
                  <a:ext uri="{FF2B5EF4-FFF2-40B4-BE49-F238E27FC236}">
                    <a16:creationId xmlns:a16="http://schemas.microsoft.com/office/drawing/2014/main" id="{BBDD8A05-309B-4275-BF84-11A11E6E70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73" y="3294"/>
                <a:ext cx="537" cy="401"/>
              </a:xfrm>
              <a:custGeom>
                <a:avLst/>
                <a:gdLst>
                  <a:gd name="T0" fmla="*/ 819 w 463"/>
                  <a:gd name="T1" fmla="*/ 331 h 346"/>
                  <a:gd name="T2" fmla="*/ 789 w 463"/>
                  <a:gd name="T3" fmla="*/ 95 h 346"/>
                  <a:gd name="T4" fmla="*/ 755 w 463"/>
                  <a:gd name="T5" fmla="*/ 0 h 346"/>
                  <a:gd name="T6" fmla="*/ 724 w 463"/>
                  <a:gd name="T7" fmla="*/ 3 h 346"/>
                  <a:gd name="T8" fmla="*/ 748 w 463"/>
                  <a:gd name="T9" fmla="*/ 70 h 346"/>
                  <a:gd name="T10" fmla="*/ 781 w 463"/>
                  <a:gd name="T11" fmla="*/ 307 h 346"/>
                  <a:gd name="T12" fmla="*/ 793 w 463"/>
                  <a:gd name="T13" fmla="*/ 437 h 346"/>
                  <a:gd name="T14" fmla="*/ 694 w 463"/>
                  <a:gd name="T15" fmla="*/ 522 h 346"/>
                  <a:gd name="T16" fmla="*/ 598 w 463"/>
                  <a:gd name="T17" fmla="*/ 516 h 346"/>
                  <a:gd name="T18" fmla="*/ 487 w 463"/>
                  <a:gd name="T19" fmla="*/ 510 h 346"/>
                  <a:gd name="T20" fmla="*/ 409 w 463"/>
                  <a:gd name="T21" fmla="*/ 523 h 346"/>
                  <a:gd name="T22" fmla="*/ 261 w 463"/>
                  <a:gd name="T23" fmla="*/ 560 h 346"/>
                  <a:gd name="T24" fmla="*/ 188 w 463"/>
                  <a:gd name="T25" fmla="*/ 585 h 346"/>
                  <a:gd name="T26" fmla="*/ 113 w 463"/>
                  <a:gd name="T27" fmla="*/ 579 h 346"/>
                  <a:gd name="T28" fmla="*/ 82 w 463"/>
                  <a:gd name="T29" fmla="*/ 582 h 346"/>
                  <a:gd name="T30" fmla="*/ 32 w 463"/>
                  <a:gd name="T31" fmla="*/ 593 h 346"/>
                  <a:gd name="T32" fmla="*/ 0 w 463"/>
                  <a:gd name="T33" fmla="*/ 595 h 346"/>
                  <a:gd name="T34" fmla="*/ 20 w 463"/>
                  <a:gd name="T35" fmla="*/ 614 h 346"/>
                  <a:gd name="T36" fmla="*/ 71 w 463"/>
                  <a:gd name="T37" fmla="*/ 619 h 346"/>
                  <a:gd name="T38" fmla="*/ 124 w 463"/>
                  <a:gd name="T39" fmla="*/ 606 h 346"/>
                  <a:gd name="T40" fmla="*/ 154 w 463"/>
                  <a:gd name="T41" fmla="*/ 605 h 346"/>
                  <a:gd name="T42" fmla="*/ 227 w 463"/>
                  <a:gd name="T43" fmla="*/ 610 h 346"/>
                  <a:gd name="T44" fmla="*/ 303 w 463"/>
                  <a:gd name="T45" fmla="*/ 585 h 346"/>
                  <a:gd name="T46" fmla="*/ 449 w 463"/>
                  <a:gd name="T47" fmla="*/ 547 h 346"/>
                  <a:gd name="T48" fmla="*/ 529 w 463"/>
                  <a:gd name="T49" fmla="*/ 534 h 346"/>
                  <a:gd name="T50" fmla="*/ 641 w 463"/>
                  <a:gd name="T51" fmla="*/ 540 h 346"/>
                  <a:gd name="T52" fmla="*/ 734 w 463"/>
                  <a:gd name="T53" fmla="*/ 546 h 346"/>
                  <a:gd name="T54" fmla="*/ 835 w 463"/>
                  <a:gd name="T55" fmla="*/ 461 h 346"/>
                  <a:gd name="T56" fmla="*/ 819 w 463"/>
                  <a:gd name="T57" fmla="*/ 331 h 34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463" h="346">
                    <a:moveTo>
                      <a:pt x="453" y="184"/>
                    </a:moveTo>
                    <a:cubicBezTo>
                      <a:pt x="452" y="177"/>
                      <a:pt x="435" y="53"/>
                      <a:pt x="435" y="53"/>
                    </a:cubicBezTo>
                    <a:cubicBezTo>
                      <a:pt x="417" y="0"/>
                      <a:pt x="417" y="0"/>
                      <a:pt x="417" y="0"/>
                    </a:cubicBezTo>
                    <a:cubicBezTo>
                      <a:pt x="400" y="3"/>
                      <a:pt x="400" y="3"/>
                      <a:pt x="400" y="3"/>
                    </a:cubicBezTo>
                    <a:cubicBezTo>
                      <a:pt x="413" y="39"/>
                      <a:pt x="413" y="39"/>
                      <a:pt x="413" y="39"/>
                    </a:cubicBezTo>
                    <a:cubicBezTo>
                      <a:pt x="413" y="39"/>
                      <a:pt x="430" y="163"/>
                      <a:pt x="431" y="171"/>
                    </a:cubicBezTo>
                    <a:cubicBezTo>
                      <a:pt x="432" y="179"/>
                      <a:pt x="441" y="215"/>
                      <a:pt x="439" y="242"/>
                    </a:cubicBezTo>
                    <a:cubicBezTo>
                      <a:pt x="437" y="269"/>
                      <a:pt x="393" y="287"/>
                      <a:pt x="384" y="289"/>
                    </a:cubicBezTo>
                    <a:cubicBezTo>
                      <a:pt x="374" y="291"/>
                      <a:pt x="353" y="294"/>
                      <a:pt x="331" y="286"/>
                    </a:cubicBezTo>
                    <a:cubicBezTo>
                      <a:pt x="310" y="278"/>
                      <a:pt x="276" y="282"/>
                      <a:pt x="269" y="283"/>
                    </a:cubicBezTo>
                    <a:cubicBezTo>
                      <a:pt x="262" y="284"/>
                      <a:pt x="243" y="289"/>
                      <a:pt x="226" y="290"/>
                    </a:cubicBezTo>
                    <a:cubicBezTo>
                      <a:pt x="209" y="291"/>
                      <a:pt x="153" y="305"/>
                      <a:pt x="144" y="311"/>
                    </a:cubicBezTo>
                    <a:cubicBezTo>
                      <a:pt x="135" y="317"/>
                      <a:pt x="116" y="321"/>
                      <a:pt x="104" y="324"/>
                    </a:cubicBezTo>
                    <a:cubicBezTo>
                      <a:pt x="91" y="327"/>
                      <a:pt x="67" y="322"/>
                      <a:pt x="62" y="321"/>
                    </a:cubicBezTo>
                    <a:cubicBezTo>
                      <a:pt x="57" y="320"/>
                      <a:pt x="50" y="318"/>
                      <a:pt x="46" y="323"/>
                    </a:cubicBezTo>
                    <a:cubicBezTo>
                      <a:pt x="41" y="328"/>
                      <a:pt x="27" y="328"/>
                      <a:pt x="18" y="329"/>
                    </a:cubicBezTo>
                    <a:cubicBezTo>
                      <a:pt x="12" y="330"/>
                      <a:pt x="7" y="331"/>
                      <a:pt x="0" y="330"/>
                    </a:cubicBezTo>
                    <a:cubicBezTo>
                      <a:pt x="2" y="334"/>
                      <a:pt x="5" y="338"/>
                      <a:pt x="11" y="340"/>
                    </a:cubicBezTo>
                    <a:cubicBezTo>
                      <a:pt x="24" y="346"/>
                      <a:pt x="31" y="344"/>
                      <a:pt x="40" y="343"/>
                    </a:cubicBezTo>
                    <a:cubicBezTo>
                      <a:pt x="50" y="342"/>
                      <a:pt x="63" y="341"/>
                      <a:pt x="68" y="336"/>
                    </a:cubicBezTo>
                    <a:cubicBezTo>
                      <a:pt x="72" y="331"/>
                      <a:pt x="79" y="334"/>
                      <a:pt x="85" y="335"/>
                    </a:cubicBezTo>
                    <a:cubicBezTo>
                      <a:pt x="90" y="335"/>
                      <a:pt x="114" y="340"/>
                      <a:pt x="126" y="338"/>
                    </a:cubicBezTo>
                    <a:cubicBezTo>
                      <a:pt x="139" y="335"/>
                      <a:pt x="158" y="330"/>
                      <a:pt x="167" y="324"/>
                    </a:cubicBezTo>
                    <a:cubicBezTo>
                      <a:pt x="176" y="319"/>
                      <a:pt x="231" y="304"/>
                      <a:pt x="248" y="303"/>
                    </a:cubicBezTo>
                    <a:cubicBezTo>
                      <a:pt x="265" y="302"/>
                      <a:pt x="285" y="297"/>
                      <a:pt x="292" y="296"/>
                    </a:cubicBezTo>
                    <a:cubicBezTo>
                      <a:pt x="299" y="296"/>
                      <a:pt x="332" y="291"/>
                      <a:pt x="354" y="299"/>
                    </a:cubicBezTo>
                    <a:cubicBezTo>
                      <a:pt x="375" y="307"/>
                      <a:pt x="397" y="304"/>
                      <a:pt x="406" y="302"/>
                    </a:cubicBezTo>
                    <a:cubicBezTo>
                      <a:pt x="415" y="300"/>
                      <a:pt x="459" y="282"/>
                      <a:pt x="461" y="255"/>
                    </a:cubicBezTo>
                    <a:cubicBezTo>
                      <a:pt x="463" y="228"/>
                      <a:pt x="454" y="192"/>
                      <a:pt x="453" y="184"/>
                    </a:cubicBezTo>
                    <a:close/>
                  </a:path>
                </a:pathLst>
              </a:custGeom>
              <a:solidFill>
                <a:srgbClr val="FE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82" name="Freeform 53">
                <a:extLst>
                  <a:ext uri="{FF2B5EF4-FFF2-40B4-BE49-F238E27FC236}">
                    <a16:creationId xmlns:a16="http://schemas.microsoft.com/office/drawing/2014/main" id="{EED13935-08C7-4414-925F-8C8F79EB9A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69" y="3294"/>
                <a:ext cx="541" cy="401"/>
              </a:xfrm>
              <a:custGeom>
                <a:avLst/>
                <a:gdLst>
                  <a:gd name="T0" fmla="*/ 493 w 466"/>
                  <a:gd name="T1" fmla="*/ 56 h 346"/>
                  <a:gd name="T2" fmla="*/ 507 w 466"/>
                  <a:gd name="T3" fmla="*/ 271 h 346"/>
                  <a:gd name="T4" fmla="*/ 416 w 466"/>
                  <a:gd name="T5" fmla="*/ 349 h 346"/>
                  <a:gd name="T6" fmla="*/ 290 w 466"/>
                  <a:gd name="T7" fmla="*/ 428 h 346"/>
                  <a:gd name="T8" fmla="*/ 233 w 466"/>
                  <a:gd name="T9" fmla="*/ 442 h 346"/>
                  <a:gd name="T10" fmla="*/ 159 w 466"/>
                  <a:gd name="T11" fmla="*/ 461 h 346"/>
                  <a:gd name="T12" fmla="*/ 107 w 466"/>
                  <a:gd name="T13" fmla="*/ 487 h 346"/>
                  <a:gd name="T14" fmla="*/ 70 w 466"/>
                  <a:gd name="T15" fmla="*/ 509 h 346"/>
                  <a:gd name="T16" fmla="*/ 45 w 466"/>
                  <a:gd name="T17" fmla="*/ 523 h 346"/>
                  <a:gd name="T18" fmla="*/ 20 w 466"/>
                  <a:gd name="T19" fmla="*/ 538 h 346"/>
                  <a:gd name="T20" fmla="*/ 22 w 466"/>
                  <a:gd name="T21" fmla="*/ 555 h 346"/>
                  <a:gd name="T22" fmla="*/ 0 w 466"/>
                  <a:gd name="T23" fmla="*/ 567 h 346"/>
                  <a:gd name="T24" fmla="*/ 26 w 466"/>
                  <a:gd name="T25" fmla="*/ 614 h 346"/>
                  <a:gd name="T26" fmla="*/ 78 w 466"/>
                  <a:gd name="T27" fmla="*/ 619 h 346"/>
                  <a:gd name="T28" fmla="*/ 128 w 466"/>
                  <a:gd name="T29" fmla="*/ 606 h 346"/>
                  <a:gd name="T30" fmla="*/ 159 w 466"/>
                  <a:gd name="T31" fmla="*/ 605 h 346"/>
                  <a:gd name="T32" fmla="*/ 235 w 466"/>
                  <a:gd name="T33" fmla="*/ 610 h 346"/>
                  <a:gd name="T34" fmla="*/ 309 w 466"/>
                  <a:gd name="T35" fmla="*/ 585 h 346"/>
                  <a:gd name="T36" fmla="*/ 455 w 466"/>
                  <a:gd name="T37" fmla="*/ 547 h 346"/>
                  <a:gd name="T38" fmla="*/ 535 w 466"/>
                  <a:gd name="T39" fmla="*/ 534 h 346"/>
                  <a:gd name="T40" fmla="*/ 648 w 466"/>
                  <a:gd name="T41" fmla="*/ 540 h 346"/>
                  <a:gd name="T42" fmla="*/ 743 w 466"/>
                  <a:gd name="T43" fmla="*/ 546 h 346"/>
                  <a:gd name="T44" fmla="*/ 844 w 466"/>
                  <a:gd name="T45" fmla="*/ 461 h 346"/>
                  <a:gd name="T46" fmla="*/ 828 w 466"/>
                  <a:gd name="T47" fmla="*/ 331 h 346"/>
                  <a:gd name="T48" fmla="*/ 795 w 466"/>
                  <a:gd name="T49" fmla="*/ 95 h 346"/>
                  <a:gd name="T50" fmla="*/ 764 w 466"/>
                  <a:gd name="T51" fmla="*/ 0 h 346"/>
                  <a:gd name="T52" fmla="*/ 493 w 466"/>
                  <a:gd name="T53" fmla="*/ 56 h 34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466" h="346">
                    <a:moveTo>
                      <a:pt x="271" y="30"/>
                    </a:moveTo>
                    <a:cubicBezTo>
                      <a:pt x="271" y="30"/>
                      <a:pt x="294" y="128"/>
                      <a:pt x="279" y="150"/>
                    </a:cubicBezTo>
                    <a:cubicBezTo>
                      <a:pt x="264" y="172"/>
                      <a:pt x="245" y="186"/>
                      <a:pt x="228" y="193"/>
                    </a:cubicBezTo>
                    <a:cubicBezTo>
                      <a:pt x="211" y="200"/>
                      <a:pt x="173" y="228"/>
                      <a:pt x="159" y="236"/>
                    </a:cubicBezTo>
                    <a:cubicBezTo>
                      <a:pt x="150" y="241"/>
                      <a:pt x="136" y="242"/>
                      <a:pt x="128" y="245"/>
                    </a:cubicBezTo>
                    <a:cubicBezTo>
                      <a:pt x="120" y="248"/>
                      <a:pt x="99" y="245"/>
                      <a:pt x="88" y="255"/>
                    </a:cubicBezTo>
                    <a:cubicBezTo>
                      <a:pt x="88" y="255"/>
                      <a:pt x="65" y="256"/>
                      <a:pt x="59" y="269"/>
                    </a:cubicBezTo>
                    <a:cubicBezTo>
                      <a:pt x="59" y="269"/>
                      <a:pt x="44" y="271"/>
                      <a:pt x="39" y="282"/>
                    </a:cubicBezTo>
                    <a:cubicBezTo>
                      <a:pt x="39" y="282"/>
                      <a:pt x="30" y="287"/>
                      <a:pt x="25" y="290"/>
                    </a:cubicBezTo>
                    <a:cubicBezTo>
                      <a:pt x="21" y="293"/>
                      <a:pt x="13" y="297"/>
                      <a:pt x="11" y="298"/>
                    </a:cubicBezTo>
                    <a:cubicBezTo>
                      <a:pt x="8" y="298"/>
                      <a:pt x="7" y="306"/>
                      <a:pt x="12" y="307"/>
                    </a:cubicBezTo>
                    <a:cubicBezTo>
                      <a:pt x="12" y="307"/>
                      <a:pt x="0" y="306"/>
                      <a:pt x="0" y="314"/>
                    </a:cubicBezTo>
                    <a:cubicBezTo>
                      <a:pt x="0" y="322"/>
                      <a:pt x="1" y="335"/>
                      <a:pt x="14" y="340"/>
                    </a:cubicBezTo>
                    <a:cubicBezTo>
                      <a:pt x="27" y="346"/>
                      <a:pt x="34" y="344"/>
                      <a:pt x="43" y="343"/>
                    </a:cubicBezTo>
                    <a:cubicBezTo>
                      <a:pt x="53" y="342"/>
                      <a:pt x="66" y="341"/>
                      <a:pt x="71" y="336"/>
                    </a:cubicBezTo>
                    <a:cubicBezTo>
                      <a:pt x="75" y="331"/>
                      <a:pt x="82" y="334"/>
                      <a:pt x="88" y="335"/>
                    </a:cubicBezTo>
                    <a:cubicBezTo>
                      <a:pt x="93" y="335"/>
                      <a:pt x="117" y="340"/>
                      <a:pt x="129" y="338"/>
                    </a:cubicBezTo>
                    <a:cubicBezTo>
                      <a:pt x="142" y="335"/>
                      <a:pt x="161" y="330"/>
                      <a:pt x="170" y="324"/>
                    </a:cubicBezTo>
                    <a:cubicBezTo>
                      <a:pt x="179" y="319"/>
                      <a:pt x="234" y="304"/>
                      <a:pt x="251" y="303"/>
                    </a:cubicBezTo>
                    <a:cubicBezTo>
                      <a:pt x="268" y="302"/>
                      <a:pt x="288" y="297"/>
                      <a:pt x="295" y="296"/>
                    </a:cubicBezTo>
                    <a:cubicBezTo>
                      <a:pt x="302" y="296"/>
                      <a:pt x="335" y="291"/>
                      <a:pt x="357" y="299"/>
                    </a:cubicBezTo>
                    <a:cubicBezTo>
                      <a:pt x="378" y="307"/>
                      <a:pt x="400" y="304"/>
                      <a:pt x="409" y="302"/>
                    </a:cubicBezTo>
                    <a:cubicBezTo>
                      <a:pt x="418" y="300"/>
                      <a:pt x="462" y="282"/>
                      <a:pt x="464" y="255"/>
                    </a:cubicBezTo>
                    <a:cubicBezTo>
                      <a:pt x="466" y="228"/>
                      <a:pt x="457" y="192"/>
                      <a:pt x="456" y="184"/>
                    </a:cubicBezTo>
                    <a:cubicBezTo>
                      <a:pt x="455" y="177"/>
                      <a:pt x="438" y="53"/>
                      <a:pt x="438" y="53"/>
                    </a:cubicBezTo>
                    <a:cubicBezTo>
                      <a:pt x="420" y="0"/>
                      <a:pt x="420" y="0"/>
                      <a:pt x="420" y="0"/>
                    </a:cubicBezTo>
                    <a:lnTo>
                      <a:pt x="271" y="30"/>
                    </a:lnTo>
                    <a:close/>
                  </a:path>
                </a:pathLst>
              </a:custGeom>
              <a:noFill/>
              <a:ln w="7938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83" name="Freeform 54">
                <a:extLst>
                  <a:ext uri="{FF2B5EF4-FFF2-40B4-BE49-F238E27FC236}">
                    <a16:creationId xmlns:a16="http://schemas.microsoft.com/office/drawing/2014/main" id="{4658FB59-A79F-4E47-B964-3565456AD6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9" y="3478"/>
                <a:ext cx="68" cy="83"/>
              </a:xfrm>
              <a:custGeom>
                <a:avLst/>
                <a:gdLst>
                  <a:gd name="T0" fmla="*/ 0 w 59"/>
                  <a:gd name="T1" fmla="*/ 96 h 71"/>
                  <a:gd name="T2" fmla="*/ 61 w 59"/>
                  <a:gd name="T3" fmla="*/ 92 h 71"/>
                  <a:gd name="T4" fmla="*/ 104 w 59"/>
                  <a:gd name="T5" fmla="*/ 0 h 7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9" h="71">
                    <a:moveTo>
                      <a:pt x="0" y="51"/>
                    </a:moveTo>
                    <a:cubicBezTo>
                      <a:pt x="0" y="51"/>
                      <a:pt x="24" y="71"/>
                      <a:pt x="35" y="50"/>
                    </a:cubicBezTo>
                    <a:cubicBezTo>
                      <a:pt x="45" y="28"/>
                      <a:pt x="59" y="0"/>
                      <a:pt x="59" y="0"/>
                    </a:cubicBezTo>
                  </a:path>
                </a:pathLst>
              </a:custGeom>
              <a:noFill/>
              <a:ln w="7938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84" name="Freeform 55">
                <a:extLst>
                  <a:ext uri="{FF2B5EF4-FFF2-40B4-BE49-F238E27FC236}">
                    <a16:creationId xmlns:a16="http://schemas.microsoft.com/office/drawing/2014/main" id="{329069FF-2A1E-482D-BA25-9F4003E383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81" y="3620"/>
                <a:ext cx="94" cy="30"/>
              </a:xfrm>
              <a:custGeom>
                <a:avLst/>
                <a:gdLst>
                  <a:gd name="T0" fmla="*/ 0 w 81"/>
                  <a:gd name="T1" fmla="*/ 46 h 26"/>
                  <a:gd name="T2" fmla="*/ 30 w 81"/>
                  <a:gd name="T3" fmla="*/ 37 h 26"/>
                  <a:gd name="T4" fmla="*/ 81 w 81"/>
                  <a:gd name="T5" fmla="*/ 16 h 26"/>
                  <a:gd name="T6" fmla="*/ 146 w 81"/>
                  <a:gd name="T7" fmla="*/ 0 h 2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1" h="26">
                    <a:moveTo>
                      <a:pt x="0" y="26"/>
                    </a:moveTo>
                    <a:cubicBezTo>
                      <a:pt x="0" y="26"/>
                      <a:pt x="12" y="23"/>
                      <a:pt x="16" y="21"/>
                    </a:cubicBezTo>
                    <a:cubicBezTo>
                      <a:pt x="20" y="19"/>
                      <a:pt x="40" y="10"/>
                      <a:pt x="45" y="9"/>
                    </a:cubicBezTo>
                    <a:cubicBezTo>
                      <a:pt x="49" y="8"/>
                      <a:pt x="76" y="2"/>
                      <a:pt x="81" y="0"/>
                    </a:cubicBezTo>
                  </a:path>
                </a:pathLst>
              </a:custGeom>
              <a:noFill/>
              <a:ln w="7938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85" name="Freeform 56">
                <a:extLst>
                  <a:ext uri="{FF2B5EF4-FFF2-40B4-BE49-F238E27FC236}">
                    <a16:creationId xmlns:a16="http://schemas.microsoft.com/office/drawing/2014/main" id="{4E406717-11C0-4B8E-90AD-2130DB9C2E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15" y="3607"/>
                <a:ext cx="53" cy="15"/>
              </a:xfrm>
              <a:custGeom>
                <a:avLst/>
                <a:gdLst>
                  <a:gd name="T0" fmla="*/ 0 w 45"/>
                  <a:gd name="T1" fmla="*/ 23 h 13"/>
                  <a:gd name="T2" fmla="*/ 33 w 45"/>
                  <a:gd name="T3" fmla="*/ 14 h 13"/>
                  <a:gd name="T4" fmla="*/ 86 w 45"/>
                  <a:gd name="T5" fmla="*/ 0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5" h="13">
                    <a:moveTo>
                      <a:pt x="0" y="13"/>
                    </a:moveTo>
                    <a:cubicBezTo>
                      <a:pt x="0" y="13"/>
                      <a:pt x="11" y="10"/>
                      <a:pt x="17" y="8"/>
                    </a:cubicBezTo>
                    <a:cubicBezTo>
                      <a:pt x="23" y="6"/>
                      <a:pt x="42" y="1"/>
                      <a:pt x="45" y="0"/>
                    </a:cubicBezTo>
                  </a:path>
                </a:pathLst>
              </a:custGeom>
              <a:noFill/>
              <a:ln w="7938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86" name="Freeform 57">
                <a:extLst>
                  <a:ext uri="{FF2B5EF4-FFF2-40B4-BE49-F238E27FC236}">
                    <a16:creationId xmlns:a16="http://schemas.microsoft.com/office/drawing/2014/main" id="{3DBD28A4-7F19-41BF-8536-2BEB0D32DD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9" y="3602"/>
                <a:ext cx="15" cy="3"/>
              </a:xfrm>
              <a:custGeom>
                <a:avLst/>
                <a:gdLst>
                  <a:gd name="T0" fmla="*/ 0 w 13"/>
                  <a:gd name="T1" fmla="*/ 12 h 2"/>
                  <a:gd name="T2" fmla="*/ 23 w 13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3" h="2">
                    <a:moveTo>
                      <a:pt x="0" y="2"/>
                    </a:moveTo>
                    <a:cubicBezTo>
                      <a:pt x="0" y="2"/>
                      <a:pt x="11" y="1"/>
                      <a:pt x="13" y="0"/>
                    </a:cubicBezTo>
                  </a:path>
                </a:pathLst>
              </a:custGeom>
              <a:noFill/>
              <a:ln w="7938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87" name="Freeform 58">
                <a:extLst>
                  <a:ext uri="{FF2B5EF4-FFF2-40B4-BE49-F238E27FC236}">
                    <a16:creationId xmlns:a16="http://schemas.microsoft.com/office/drawing/2014/main" id="{27EF3AF8-A7D7-4F31-BEB5-E71F73E87F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1" y="3590"/>
                <a:ext cx="13" cy="1"/>
              </a:xfrm>
              <a:custGeom>
                <a:avLst/>
                <a:gdLst>
                  <a:gd name="T0" fmla="*/ 0 w 11"/>
                  <a:gd name="T1" fmla="*/ 0 h 1"/>
                  <a:gd name="T2" fmla="*/ 21 w 1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1" h="1">
                    <a:moveTo>
                      <a:pt x="0" y="0"/>
                    </a:moveTo>
                    <a:cubicBezTo>
                      <a:pt x="0" y="0"/>
                      <a:pt x="9" y="0"/>
                      <a:pt x="11" y="0"/>
                    </a:cubicBezTo>
                  </a:path>
                </a:pathLst>
              </a:custGeom>
              <a:noFill/>
              <a:ln w="7938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88" name="Freeform 59">
                <a:extLst>
                  <a:ext uri="{FF2B5EF4-FFF2-40B4-BE49-F238E27FC236}">
                    <a16:creationId xmlns:a16="http://schemas.microsoft.com/office/drawing/2014/main" id="{6CFF9A54-885E-4B49-B858-13CC444569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73" y="3644"/>
                <a:ext cx="37" cy="29"/>
              </a:xfrm>
              <a:custGeom>
                <a:avLst/>
                <a:gdLst>
                  <a:gd name="T0" fmla="*/ 1 w 32"/>
                  <a:gd name="T1" fmla="*/ 10 h 25"/>
                  <a:gd name="T2" fmla="*/ 20 w 32"/>
                  <a:gd name="T3" fmla="*/ 45 h 25"/>
                  <a:gd name="T4" fmla="*/ 52 w 32"/>
                  <a:gd name="T5" fmla="*/ 16 h 25"/>
                  <a:gd name="T6" fmla="*/ 45 w 32"/>
                  <a:gd name="T7" fmla="*/ 0 h 2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2" h="25">
                    <a:moveTo>
                      <a:pt x="1" y="6"/>
                    </a:moveTo>
                    <a:cubicBezTo>
                      <a:pt x="1" y="6"/>
                      <a:pt x="0" y="19"/>
                      <a:pt x="11" y="25"/>
                    </a:cubicBezTo>
                    <a:cubicBezTo>
                      <a:pt x="11" y="25"/>
                      <a:pt x="26" y="19"/>
                      <a:pt x="29" y="9"/>
                    </a:cubicBezTo>
                    <a:cubicBezTo>
                      <a:pt x="32" y="0"/>
                      <a:pt x="25" y="0"/>
                      <a:pt x="25" y="0"/>
                    </a:cubicBezTo>
                  </a:path>
                </a:pathLst>
              </a:custGeom>
              <a:noFill/>
              <a:ln w="7938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89" name="Freeform 60">
                <a:extLst>
                  <a:ext uri="{FF2B5EF4-FFF2-40B4-BE49-F238E27FC236}">
                    <a16:creationId xmlns:a16="http://schemas.microsoft.com/office/drawing/2014/main" id="{85F6C8C4-6FF5-4275-B776-E210896B12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78" y="3636"/>
                <a:ext cx="20" cy="13"/>
              </a:xfrm>
              <a:custGeom>
                <a:avLst/>
                <a:gdLst>
                  <a:gd name="T0" fmla="*/ 21 w 17"/>
                  <a:gd name="T1" fmla="*/ 0 h 11"/>
                  <a:gd name="T2" fmla="*/ 25 w 17"/>
                  <a:gd name="T3" fmla="*/ 11 h 11"/>
                  <a:gd name="T4" fmla="*/ 2 w 17"/>
                  <a:gd name="T5" fmla="*/ 8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7" h="11">
                    <a:moveTo>
                      <a:pt x="11" y="0"/>
                    </a:moveTo>
                    <a:cubicBezTo>
                      <a:pt x="11" y="0"/>
                      <a:pt x="17" y="4"/>
                      <a:pt x="13" y="6"/>
                    </a:cubicBezTo>
                    <a:cubicBezTo>
                      <a:pt x="10" y="8"/>
                      <a:pt x="0" y="11"/>
                      <a:pt x="2" y="4"/>
                    </a:cubicBezTo>
                  </a:path>
                </a:pathLst>
              </a:custGeom>
              <a:noFill/>
              <a:ln w="7938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90" name="Freeform 61">
                <a:extLst>
                  <a:ext uri="{FF2B5EF4-FFF2-40B4-BE49-F238E27FC236}">
                    <a16:creationId xmlns:a16="http://schemas.microsoft.com/office/drawing/2014/main" id="{712A3F34-6E04-429E-90E6-291A033B91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18" y="1453"/>
                <a:ext cx="756" cy="300"/>
              </a:xfrm>
              <a:custGeom>
                <a:avLst/>
                <a:gdLst>
                  <a:gd name="T0" fmla="*/ 929 w 652"/>
                  <a:gd name="T1" fmla="*/ 0 h 259"/>
                  <a:gd name="T2" fmla="*/ 42 w 652"/>
                  <a:gd name="T3" fmla="*/ 0 h 259"/>
                  <a:gd name="T4" fmla="*/ 0 w 652"/>
                  <a:gd name="T5" fmla="*/ 34 h 259"/>
                  <a:gd name="T6" fmla="*/ 0 w 652"/>
                  <a:gd name="T7" fmla="*/ 262 h 259"/>
                  <a:gd name="T8" fmla="*/ 12 w 652"/>
                  <a:gd name="T9" fmla="*/ 286 h 259"/>
                  <a:gd name="T10" fmla="*/ 253 w 652"/>
                  <a:gd name="T11" fmla="*/ 466 h 259"/>
                  <a:gd name="T12" fmla="*/ 1077 w 652"/>
                  <a:gd name="T13" fmla="*/ 374 h 259"/>
                  <a:gd name="T14" fmla="*/ 1179 w 652"/>
                  <a:gd name="T15" fmla="*/ 124 h 259"/>
                  <a:gd name="T16" fmla="*/ 1013 w 652"/>
                  <a:gd name="T17" fmla="*/ 22 h 259"/>
                  <a:gd name="T18" fmla="*/ 929 w 652"/>
                  <a:gd name="T19" fmla="*/ 0 h 25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652" h="259">
                    <a:moveTo>
                      <a:pt x="514" y="0"/>
                    </a:moveTo>
                    <a:cubicBezTo>
                      <a:pt x="23" y="0"/>
                      <a:pt x="23" y="0"/>
                      <a:pt x="23" y="0"/>
                    </a:cubicBezTo>
                    <a:cubicBezTo>
                      <a:pt x="10" y="0"/>
                      <a:pt x="0" y="9"/>
                      <a:pt x="0" y="19"/>
                    </a:cubicBezTo>
                    <a:cubicBezTo>
                      <a:pt x="0" y="145"/>
                      <a:pt x="0" y="145"/>
                      <a:pt x="0" y="145"/>
                    </a:cubicBezTo>
                    <a:cubicBezTo>
                      <a:pt x="0" y="150"/>
                      <a:pt x="3" y="155"/>
                      <a:pt x="7" y="159"/>
                    </a:cubicBezTo>
                    <a:cubicBezTo>
                      <a:pt x="140" y="259"/>
                      <a:pt x="140" y="259"/>
                      <a:pt x="140" y="259"/>
                    </a:cubicBezTo>
                    <a:cubicBezTo>
                      <a:pt x="596" y="208"/>
                      <a:pt x="596" y="208"/>
                      <a:pt x="596" y="208"/>
                    </a:cubicBezTo>
                    <a:cubicBezTo>
                      <a:pt x="652" y="68"/>
                      <a:pt x="652" y="68"/>
                      <a:pt x="652" y="68"/>
                    </a:cubicBezTo>
                    <a:cubicBezTo>
                      <a:pt x="561" y="12"/>
                      <a:pt x="561" y="12"/>
                      <a:pt x="561" y="12"/>
                    </a:cubicBezTo>
                    <a:cubicBezTo>
                      <a:pt x="561" y="12"/>
                      <a:pt x="526" y="0"/>
                      <a:pt x="514" y="0"/>
                    </a:cubicBez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91" name="Freeform 62">
                <a:extLst>
                  <a:ext uri="{FF2B5EF4-FFF2-40B4-BE49-F238E27FC236}">
                    <a16:creationId xmlns:a16="http://schemas.microsoft.com/office/drawing/2014/main" id="{CB4A876C-7211-4F0B-83DA-80EF83F026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18" y="1453"/>
                <a:ext cx="756" cy="300"/>
              </a:xfrm>
              <a:custGeom>
                <a:avLst/>
                <a:gdLst>
                  <a:gd name="T0" fmla="*/ 929 w 652"/>
                  <a:gd name="T1" fmla="*/ 0 h 259"/>
                  <a:gd name="T2" fmla="*/ 42 w 652"/>
                  <a:gd name="T3" fmla="*/ 0 h 259"/>
                  <a:gd name="T4" fmla="*/ 0 w 652"/>
                  <a:gd name="T5" fmla="*/ 34 h 259"/>
                  <a:gd name="T6" fmla="*/ 0 w 652"/>
                  <a:gd name="T7" fmla="*/ 262 h 259"/>
                  <a:gd name="T8" fmla="*/ 12 w 652"/>
                  <a:gd name="T9" fmla="*/ 286 h 259"/>
                  <a:gd name="T10" fmla="*/ 253 w 652"/>
                  <a:gd name="T11" fmla="*/ 466 h 259"/>
                  <a:gd name="T12" fmla="*/ 1077 w 652"/>
                  <a:gd name="T13" fmla="*/ 374 h 259"/>
                  <a:gd name="T14" fmla="*/ 1179 w 652"/>
                  <a:gd name="T15" fmla="*/ 124 h 259"/>
                  <a:gd name="T16" fmla="*/ 1013 w 652"/>
                  <a:gd name="T17" fmla="*/ 22 h 259"/>
                  <a:gd name="T18" fmla="*/ 929 w 652"/>
                  <a:gd name="T19" fmla="*/ 0 h 25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652" h="259">
                    <a:moveTo>
                      <a:pt x="514" y="0"/>
                    </a:moveTo>
                    <a:cubicBezTo>
                      <a:pt x="23" y="0"/>
                      <a:pt x="23" y="0"/>
                      <a:pt x="23" y="0"/>
                    </a:cubicBezTo>
                    <a:cubicBezTo>
                      <a:pt x="10" y="0"/>
                      <a:pt x="0" y="9"/>
                      <a:pt x="0" y="19"/>
                    </a:cubicBezTo>
                    <a:cubicBezTo>
                      <a:pt x="0" y="145"/>
                      <a:pt x="0" y="145"/>
                      <a:pt x="0" y="145"/>
                    </a:cubicBezTo>
                    <a:cubicBezTo>
                      <a:pt x="0" y="150"/>
                      <a:pt x="3" y="155"/>
                      <a:pt x="7" y="159"/>
                    </a:cubicBezTo>
                    <a:cubicBezTo>
                      <a:pt x="140" y="259"/>
                      <a:pt x="140" y="259"/>
                      <a:pt x="140" y="259"/>
                    </a:cubicBezTo>
                    <a:cubicBezTo>
                      <a:pt x="596" y="208"/>
                      <a:pt x="596" y="208"/>
                      <a:pt x="596" y="208"/>
                    </a:cubicBezTo>
                    <a:cubicBezTo>
                      <a:pt x="652" y="68"/>
                      <a:pt x="652" y="68"/>
                      <a:pt x="652" y="68"/>
                    </a:cubicBezTo>
                    <a:cubicBezTo>
                      <a:pt x="561" y="12"/>
                      <a:pt x="561" y="12"/>
                      <a:pt x="561" y="12"/>
                    </a:cubicBezTo>
                    <a:cubicBezTo>
                      <a:pt x="561" y="12"/>
                      <a:pt x="526" y="0"/>
                      <a:pt x="514" y="0"/>
                    </a:cubicBezTo>
                    <a:close/>
                  </a:path>
                </a:pathLst>
              </a:custGeom>
              <a:noFill/>
              <a:ln w="7938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92" name="Freeform 63">
                <a:extLst>
                  <a:ext uri="{FF2B5EF4-FFF2-40B4-BE49-F238E27FC236}">
                    <a16:creationId xmlns:a16="http://schemas.microsoft.com/office/drawing/2014/main" id="{9005AEA6-C60D-424B-B285-08FC9F6164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0" y="1528"/>
                <a:ext cx="623" cy="230"/>
              </a:xfrm>
              <a:custGeom>
                <a:avLst/>
                <a:gdLst>
                  <a:gd name="T0" fmla="*/ 973 w 537"/>
                  <a:gd name="T1" fmla="*/ 318 h 198"/>
                  <a:gd name="T2" fmla="*/ 930 w 537"/>
                  <a:gd name="T3" fmla="*/ 360 h 198"/>
                  <a:gd name="T4" fmla="*/ 42 w 537"/>
                  <a:gd name="T5" fmla="*/ 360 h 198"/>
                  <a:gd name="T6" fmla="*/ 0 w 537"/>
                  <a:gd name="T7" fmla="*/ 318 h 198"/>
                  <a:gd name="T8" fmla="*/ 0 w 537"/>
                  <a:gd name="T9" fmla="*/ 42 h 198"/>
                  <a:gd name="T10" fmla="*/ 42 w 537"/>
                  <a:gd name="T11" fmla="*/ 0 h 198"/>
                  <a:gd name="T12" fmla="*/ 930 w 537"/>
                  <a:gd name="T13" fmla="*/ 0 h 198"/>
                  <a:gd name="T14" fmla="*/ 973 w 537"/>
                  <a:gd name="T15" fmla="*/ 42 h 198"/>
                  <a:gd name="T16" fmla="*/ 973 w 537"/>
                  <a:gd name="T17" fmla="*/ 318 h 19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37" h="198">
                    <a:moveTo>
                      <a:pt x="537" y="175"/>
                    </a:moveTo>
                    <a:cubicBezTo>
                      <a:pt x="537" y="187"/>
                      <a:pt x="527" y="198"/>
                      <a:pt x="514" y="198"/>
                    </a:cubicBezTo>
                    <a:cubicBezTo>
                      <a:pt x="23" y="198"/>
                      <a:pt x="23" y="198"/>
                      <a:pt x="23" y="198"/>
                    </a:cubicBezTo>
                    <a:cubicBezTo>
                      <a:pt x="10" y="198"/>
                      <a:pt x="0" y="187"/>
                      <a:pt x="0" y="175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0" y="11"/>
                      <a:pt x="10" y="0"/>
                      <a:pt x="23" y="0"/>
                    </a:cubicBezTo>
                    <a:cubicBezTo>
                      <a:pt x="514" y="0"/>
                      <a:pt x="514" y="0"/>
                      <a:pt x="514" y="0"/>
                    </a:cubicBezTo>
                    <a:cubicBezTo>
                      <a:pt x="527" y="0"/>
                      <a:pt x="537" y="11"/>
                      <a:pt x="537" y="23"/>
                    </a:cubicBezTo>
                    <a:lnTo>
                      <a:pt x="537" y="175"/>
                    </a:lnTo>
                    <a:close/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93" name="Freeform 64">
                <a:extLst>
                  <a:ext uri="{FF2B5EF4-FFF2-40B4-BE49-F238E27FC236}">
                    <a16:creationId xmlns:a16="http://schemas.microsoft.com/office/drawing/2014/main" id="{F5D3A814-7E24-4790-8C16-B4B1864C5B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0" y="1528"/>
                <a:ext cx="623" cy="230"/>
              </a:xfrm>
              <a:custGeom>
                <a:avLst/>
                <a:gdLst>
                  <a:gd name="T0" fmla="*/ 973 w 537"/>
                  <a:gd name="T1" fmla="*/ 318 h 198"/>
                  <a:gd name="T2" fmla="*/ 930 w 537"/>
                  <a:gd name="T3" fmla="*/ 360 h 198"/>
                  <a:gd name="T4" fmla="*/ 42 w 537"/>
                  <a:gd name="T5" fmla="*/ 360 h 198"/>
                  <a:gd name="T6" fmla="*/ 0 w 537"/>
                  <a:gd name="T7" fmla="*/ 318 h 198"/>
                  <a:gd name="T8" fmla="*/ 0 w 537"/>
                  <a:gd name="T9" fmla="*/ 42 h 198"/>
                  <a:gd name="T10" fmla="*/ 42 w 537"/>
                  <a:gd name="T11" fmla="*/ 0 h 198"/>
                  <a:gd name="T12" fmla="*/ 930 w 537"/>
                  <a:gd name="T13" fmla="*/ 0 h 198"/>
                  <a:gd name="T14" fmla="*/ 973 w 537"/>
                  <a:gd name="T15" fmla="*/ 42 h 198"/>
                  <a:gd name="T16" fmla="*/ 973 w 537"/>
                  <a:gd name="T17" fmla="*/ 318 h 19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37" h="198">
                    <a:moveTo>
                      <a:pt x="537" y="175"/>
                    </a:moveTo>
                    <a:cubicBezTo>
                      <a:pt x="537" y="187"/>
                      <a:pt x="527" y="198"/>
                      <a:pt x="514" y="198"/>
                    </a:cubicBezTo>
                    <a:cubicBezTo>
                      <a:pt x="23" y="198"/>
                      <a:pt x="23" y="198"/>
                      <a:pt x="23" y="198"/>
                    </a:cubicBezTo>
                    <a:cubicBezTo>
                      <a:pt x="10" y="198"/>
                      <a:pt x="0" y="187"/>
                      <a:pt x="0" y="175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0" y="11"/>
                      <a:pt x="10" y="0"/>
                      <a:pt x="23" y="0"/>
                    </a:cubicBezTo>
                    <a:cubicBezTo>
                      <a:pt x="514" y="0"/>
                      <a:pt x="514" y="0"/>
                      <a:pt x="514" y="0"/>
                    </a:cubicBezTo>
                    <a:cubicBezTo>
                      <a:pt x="527" y="0"/>
                      <a:pt x="537" y="11"/>
                      <a:pt x="537" y="23"/>
                    </a:cubicBezTo>
                    <a:lnTo>
                      <a:pt x="537" y="175"/>
                    </a:lnTo>
                    <a:close/>
                  </a:path>
                </a:pathLst>
              </a:custGeom>
              <a:noFill/>
              <a:ln w="7938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94" name="Oval 65">
                <a:extLst>
                  <a:ext uri="{FF2B5EF4-FFF2-40B4-BE49-F238E27FC236}">
                    <a16:creationId xmlns:a16="http://schemas.microsoft.com/office/drawing/2014/main" id="{0B5C7694-205A-448A-B4B3-5E3031AD13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61" y="1585"/>
                <a:ext cx="77" cy="78"/>
              </a:xfrm>
              <a:prstGeom prst="ellipse">
                <a:avLst/>
              </a:prstGeom>
              <a:solidFill>
                <a:srgbClr val="A3A3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695" name="Freeform 66">
                <a:extLst>
                  <a:ext uri="{FF2B5EF4-FFF2-40B4-BE49-F238E27FC236}">
                    <a16:creationId xmlns:a16="http://schemas.microsoft.com/office/drawing/2014/main" id="{15CA0676-C07F-427B-A538-30E4CF483A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61" y="1585"/>
                <a:ext cx="51" cy="78"/>
              </a:xfrm>
              <a:custGeom>
                <a:avLst/>
                <a:gdLst>
                  <a:gd name="T0" fmla="*/ 41 w 44"/>
                  <a:gd name="T1" fmla="*/ 59 h 67"/>
                  <a:gd name="T2" fmla="*/ 79 w 44"/>
                  <a:gd name="T3" fmla="*/ 2 h 67"/>
                  <a:gd name="T4" fmla="*/ 59 w 44"/>
                  <a:gd name="T5" fmla="*/ 0 h 67"/>
                  <a:gd name="T6" fmla="*/ 0 w 44"/>
                  <a:gd name="T7" fmla="*/ 59 h 67"/>
                  <a:gd name="T8" fmla="*/ 59 w 44"/>
                  <a:gd name="T9" fmla="*/ 123 h 67"/>
                  <a:gd name="T10" fmla="*/ 79 w 44"/>
                  <a:gd name="T11" fmla="*/ 119 h 67"/>
                  <a:gd name="T12" fmla="*/ 41 w 44"/>
                  <a:gd name="T13" fmla="*/ 59 h 6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4" h="67">
                    <a:moveTo>
                      <a:pt x="22" y="33"/>
                    </a:moveTo>
                    <a:cubicBezTo>
                      <a:pt x="22" y="19"/>
                      <a:pt x="31" y="6"/>
                      <a:pt x="44" y="2"/>
                    </a:cubicBezTo>
                    <a:cubicBezTo>
                      <a:pt x="41" y="1"/>
                      <a:pt x="37" y="0"/>
                      <a:pt x="33" y="0"/>
                    </a:cubicBezTo>
                    <a:cubicBezTo>
                      <a:pt x="15" y="0"/>
                      <a:pt x="0" y="15"/>
                      <a:pt x="0" y="33"/>
                    </a:cubicBezTo>
                    <a:cubicBezTo>
                      <a:pt x="0" y="52"/>
                      <a:pt x="15" y="67"/>
                      <a:pt x="33" y="67"/>
                    </a:cubicBezTo>
                    <a:cubicBezTo>
                      <a:pt x="37" y="67"/>
                      <a:pt x="41" y="66"/>
                      <a:pt x="44" y="65"/>
                    </a:cubicBezTo>
                    <a:cubicBezTo>
                      <a:pt x="31" y="61"/>
                      <a:pt x="22" y="48"/>
                      <a:pt x="22" y="33"/>
                    </a:cubicBezTo>
                    <a:close/>
                  </a:path>
                </a:pathLst>
              </a:custGeom>
              <a:solidFill>
                <a:srgbClr val="8888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96" name="Oval 67">
                <a:extLst>
                  <a:ext uri="{FF2B5EF4-FFF2-40B4-BE49-F238E27FC236}">
                    <a16:creationId xmlns:a16="http://schemas.microsoft.com/office/drawing/2014/main" id="{32D813A5-8889-4D93-8881-A52F020E68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60" y="1584"/>
                <a:ext cx="77" cy="78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697" name="Line 68">
                <a:extLst>
                  <a:ext uri="{FF2B5EF4-FFF2-40B4-BE49-F238E27FC236}">
                    <a16:creationId xmlns:a16="http://schemas.microsoft.com/office/drawing/2014/main" id="{DA62DCA2-ECA9-4EDA-9599-F19F60FFAB0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31" y="1574"/>
                <a:ext cx="139" cy="1"/>
              </a:xfrm>
              <a:prstGeom prst="lin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98" name="Line 69">
                <a:extLst>
                  <a:ext uri="{FF2B5EF4-FFF2-40B4-BE49-F238E27FC236}">
                    <a16:creationId xmlns:a16="http://schemas.microsoft.com/office/drawing/2014/main" id="{B1355A42-2A20-4970-BFFD-D528FCF4626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31" y="1596"/>
                <a:ext cx="139" cy="1"/>
              </a:xfrm>
              <a:prstGeom prst="lin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99" name="Line 70">
                <a:extLst>
                  <a:ext uri="{FF2B5EF4-FFF2-40B4-BE49-F238E27FC236}">
                    <a16:creationId xmlns:a16="http://schemas.microsoft.com/office/drawing/2014/main" id="{127AFCAF-83CA-4AD7-8DDD-3A8A6A55E1C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31" y="1619"/>
                <a:ext cx="139" cy="1"/>
              </a:xfrm>
              <a:prstGeom prst="lin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700" name="Line 71">
                <a:extLst>
                  <a:ext uri="{FF2B5EF4-FFF2-40B4-BE49-F238E27FC236}">
                    <a16:creationId xmlns:a16="http://schemas.microsoft.com/office/drawing/2014/main" id="{F9F2A53F-F278-444D-9447-E2208A92456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407" y="1574"/>
                <a:ext cx="139" cy="1"/>
              </a:xfrm>
              <a:prstGeom prst="lin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701" name="Line 72">
                <a:extLst>
                  <a:ext uri="{FF2B5EF4-FFF2-40B4-BE49-F238E27FC236}">
                    <a16:creationId xmlns:a16="http://schemas.microsoft.com/office/drawing/2014/main" id="{E8B14376-9B5F-4A71-8CD9-B0AEF554C4A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407" y="1596"/>
                <a:ext cx="139" cy="1"/>
              </a:xfrm>
              <a:prstGeom prst="lin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702" name="Line 73">
                <a:extLst>
                  <a:ext uri="{FF2B5EF4-FFF2-40B4-BE49-F238E27FC236}">
                    <a16:creationId xmlns:a16="http://schemas.microsoft.com/office/drawing/2014/main" id="{11B52ED0-C33B-47C1-A9F0-3686EC1E973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407" y="1619"/>
                <a:ext cx="139" cy="1"/>
              </a:xfrm>
              <a:prstGeom prst="lin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703" name="Rectangle 74">
                <a:extLst>
                  <a:ext uri="{FF2B5EF4-FFF2-40B4-BE49-F238E27FC236}">
                    <a16:creationId xmlns:a16="http://schemas.microsoft.com/office/drawing/2014/main" id="{158ECA32-A2A8-4348-A249-F165D0747F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48" y="1696"/>
                <a:ext cx="312" cy="26"/>
              </a:xfrm>
              <a:prstGeom prst="rect">
                <a:avLst/>
              </a:prstGeom>
              <a:solidFill>
                <a:srgbClr val="BFBF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704" name="Rectangle 75">
                <a:extLst>
                  <a:ext uri="{FF2B5EF4-FFF2-40B4-BE49-F238E27FC236}">
                    <a16:creationId xmlns:a16="http://schemas.microsoft.com/office/drawing/2014/main" id="{979BB7B5-1C58-492D-A82A-06A0DBE2B0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42" y="1691"/>
                <a:ext cx="311" cy="25"/>
              </a:xfrm>
              <a:prstGeom prst="rect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705" name="Rectangle 76">
                <a:extLst>
                  <a:ext uri="{FF2B5EF4-FFF2-40B4-BE49-F238E27FC236}">
                    <a16:creationId xmlns:a16="http://schemas.microsoft.com/office/drawing/2014/main" id="{F26251DF-BBEC-4920-8C70-089A3003CB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96" y="2167"/>
                <a:ext cx="823" cy="65"/>
              </a:xfrm>
              <a:prstGeom prst="rect">
                <a:avLst/>
              </a:prstGeom>
              <a:solidFill>
                <a:srgbClr val="D8CD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706" name="Rectangle 77">
                <a:extLst>
                  <a:ext uri="{FF2B5EF4-FFF2-40B4-BE49-F238E27FC236}">
                    <a16:creationId xmlns:a16="http://schemas.microsoft.com/office/drawing/2014/main" id="{255D4BFE-F8DE-43A8-9179-CB6782D4CC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98" y="2167"/>
                <a:ext cx="823" cy="65"/>
              </a:xfrm>
              <a:prstGeom prst="rect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707" name="Freeform 78">
                <a:extLst>
                  <a:ext uri="{FF2B5EF4-FFF2-40B4-BE49-F238E27FC236}">
                    <a16:creationId xmlns:a16="http://schemas.microsoft.com/office/drawing/2014/main" id="{0BA286A6-6000-4EDB-B888-9F3838BE94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70" y="1958"/>
                <a:ext cx="226" cy="274"/>
              </a:xfrm>
              <a:custGeom>
                <a:avLst/>
                <a:gdLst>
                  <a:gd name="T0" fmla="*/ 226 w 226"/>
                  <a:gd name="T1" fmla="*/ 274 h 274"/>
                  <a:gd name="T2" fmla="*/ 0 w 226"/>
                  <a:gd name="T3" fmla="*/ 65 h 274"/>
                  <a:gd name="T4" fmla="*/ 0 w 226"/>
                  <a:gd name="T5" fmla="*/ 0 h 274"/>
                  <a:gd name="T6" fmla="*/ 226 w 226"/>
                  <a:gd name="T7" fmla="*/ 209 h 274"/>
                  <a:gd name="T8" fmla="*/ 226 w 226"/>
                  <a:gd name="T9" fmla="*/ 274 h 27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26" h="274">
                    <a:moveTo>
                      <a:pt x="226" y="274"/>
                    </a:moveTo>
                    <a:lnTo>
                      <a:pt x="0" y="65"/>
                    </a:lnTo>
                    <a:lnTo>
                      <a:pt x="0" y="0"/>
                    </a:lnTo>
                    <a:lnTo>
                      <a:pt x="226" y="209"/>
                    </a:lnTo>
                    <a:lnTo>
                      <a:pt x="226" y="274"/>
                    </a:lnTo>
                    <a:close/>
                  </a:path>
                </a:pathLst>
              </a:custGeom>
              <a:solidFill>
                <a:srgbClr val="A08E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708" name="Freeform 79">
                <a:extLst>
                  <a:ext uri="{FF2B5EF4-FFF2-40B4-BE49-F238E27FC236}">
                    <a16:creationId xmlns:a16="http://schemas.microsoft.com/office/drawing/2014/main" id="{3FDD82DC-96F4-4767-996F-E99D72AE8C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69" y="1956"/>
                <a:ext cx="1050" cy="212"/>
              </a:xfrm>
              <a:custGeom>
                <a:avLst/>
                <a:gdLst>
                  <a:gd name="T0" fmla="*/ 0 w 1050"/>
                  <a:gd name="T1" fmla="*/ 0 h 212"/>
                  <a:gd name="T2" fmla="*/ 818 w 1050"/>
                  <a:gd name="T3" fmla="*/ 2 h 212"/>
                  <a:gd name="T4" fmla="*/ 1050 w 1050"/>
                  <a:gd name="T5" fmla="*/ 211 h 212"/>
                  <a:gd name="T6" fmla="*/ 227 w 1050"/>
                  <a:gd name="T7" fmla="*/ 212 h 212"/>
                  <a:gd name="T8" fmla="*/ 0 w 1050"/>
                  <a:gd name="T9" fmla="*/ 0 h 2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50" h="212">
                    <a:moveTo>
                      <a:pt x="0" y="0"/>
                    </a:moveTo>
                    <a:lnTo>
                      <a:pt x="818" y="2"/>
                    </a:lnTo>
                    <a:lnTo>
                      <a:pt x="1050" y="211"/>
                    </a:lnTo>
                    <a:lnTo>
                      <a:pt x="227" y="21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7A9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709" name="Freeform 80">
                <a:extLst>
                  <a:ext uri="{FF2B5EF4-FFF2-40B4-BE49-F238E27FC236}">
                    <a16:creationId xmlns:a16="http://schemas.microsoft.com/office/drawing/2014/main" id="{4DDA289F-9C81-4368-8DB2-03C309E82F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70" y="1958"/>
                <a:ext cx="226" cy="274"/>
              </a:xfrm>
              <a:custGeom>
                <a:avLst/>
                <a:gdLst>
                  <a:gd name="T0" fmla="*/ 226 w 226"/>
                  <a:gd name="T1" fmla="*/ 274 h 274"/>
                  <a:gd name="T2" fmla="*/ 0 w 226"/>
                  <a:gd name="T3" fmla="*/ 65 h 274"/>
                  <a:gd name="T4" fmla="*/ 0 w 226"/>
                  <a:gd name="T5" fmla="*/ 0 h 274"/>
                  <a:gd name="T6" fmla="*/ 226 w 226"/>
                  <a:gd name="T7" fmla="*/ 209 h 274"/>
                  <a:gd name="T8" fmla="*/ 226 w 226"/>
                  <a:gd name="T9" fmla="*/ 274 h 27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26" h="274">
                    <a:moveTo>
                      <a:pt x="226" y="274"/>
                    </a:moveTo>
                    <a:lnTo>
                      <a:pt x="0" y="65"/>
                    </a:lnTo>
                    <a:lnTo>
                      <a:pt x="0" y="0"/>
                    </a:lnTo>
                    <a:lnTo>
                      <a:pt x="226" y="209"/>
                    </a:lnTo>
                    <a:lnTo>
                      <a:pt x="226" y="274"/>
                    </a:lnTo>
                    <a:close/>
                  </a:path>
                </a:pathLst>
              </a:custGeom>
              <a:noFill/>
              <a:ln w="7938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710" name="Freeform 81">
                <a:extLst>
                  <a:ext uri="{FF2B5EF4-FFF2-40B4-BE49-F238E27FC236}">
                    <a16:creationId xmlns:a16="http://schemas.microsoft.com/office/drawing/2014/main" id="{7C8AE809-E446-46A7-83EB-4D59274825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69" y="1956"/>
                <a:ext cx="1050" cy="212"/>
              </a:xfrm>
              <a:custGeom>
                <a:avLst/>
                <a:gdLst>
                  <a:gd name="T0" fmla="*/ 0 w 1050"/>
                  <a:gd name="T1" fmla="*/ 0 h 212"/>
                  <a:gd name="T2" fmla="*/ 818 w 1050"/>
                  <a:gd name="T3" fmla="*/ 2 h 212"/>
                  <a:gd name="T4" fmla="*/ 1050 w 1050"/>
                  <a:gd name="T5" fmla="*/ 211 h 212"/>
                  <a:gd name="T6" fmla="*/ 227 w 1050"/>
                  <a:gd name="T7" fmla="*/ 212 h 212"/>
                  <a:gd name="T8" fmla="*/ 0 w 1050"/>
                  <a:gd name="T9" fmla="*/ 0 h 2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50" h="212">
                    <a:moveTo>
                      <a:pt x="0" y="0"/>
                    </a:moveTo>
                    <a:lnTo>
                      <a:pt x="818" y="2"/>
                    </a:lnTo>
                    <a:lnTo>
                      <a:pt x="1050" y="211"/>
                    </a:lnTo>
                    <a:lnTo>
                      <a:pt x="227" y="212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7938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711" name="Freeform 82">
                <a:extLst>
                  <a:ext uri="{FF2B5EF4-FFF2-40B4-BE49-F238E27FC236}">
                    <a16:creationId xmlns:a16="http://schemas.microsoft.com/office/drawing/2014/main" id="{1FE8A7EC-9696-4EF2-8902-D439B4BA54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86" y="1965"/>
                <a:ext cx="796" cy="172"/>
              </a:xfrm>
              <a:custGeom>
                <a:avLst/>
                <a:gdLst>
                  <a:gd name="T0" fmla="*/ 1244 w 686"/>
                  <a:gd name="T1" fmla="*/ 270 h 148"/>
                  <a:gd name="T2" fmla="*/ 240 w 686"/>
                  <a:gd name="T3" fmla="*/ 270 h 148"/>
                  <a:gd name="T4" fmla="*/ 0 w 686"/>
                  <a:gd name="T5" fmla="*/ 0 h 148"/>
                  <a:gd name="T6" fmla="*/ 1005 w 686"/>
                  <a:gd name="T7" fmla="*/ 0 h 148"/>
                  <a:gd name="T8" fmla="*/ 1244 w 686"/>
                  <a:gd name="T9" fmla="*/ 270 h 14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86" h="148">
                    <a:moveTo>
                      <a:pt x="686" y="148"/>
                    </a:moveTo>
                    <a:cubicBezTo>
                      <a:pt x="132" y="148"/>
                      <a:pt x="132" y="148"/>
                      <a:pt x="132" y="148"/>
                    </a:cubicBezTo>
                    <a:cubicBezTo>
                      <a:pt x="132" y="148"/>
                      <a:pt x="29" y="61"/>
                      <a:pt x="0" y="0"/>
                    </a:cubicBezTo>
                    <a:cubicBezTo>
                      <a:pt x="554" y="0"/>
                      <a:pt x="554" y="0"/>
                      <a:pt x="554" y="0"/>
                    </a:cubicBezTo>
                    <a:cubicBezTo>
                      <a:pt x="575" y="39"/>
                      <a:pt x="686" y="148"/>
                      <a:pt x="686" y="148"/>
                    </a:cubicBezTo>
                    <a:close/>
                  </a:path>
                </a:pathLst>
              </a:custGeom>
              <a:solidFill>
                <a:srgbClr val="A092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712" name="Freeform 83">
                <a:extLst>
                  <a:ext uri="{FF2B5EF4-FFF2-40B4-BE49-F238E27FC236}">
                    <a16:creationId xmlns:a16="http://schemas.microsoft.com/office/drawing/2014/main" id="{929F8748-E4D1-42D7-B458-39E7841578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8" y="1913"/>
                <a:ext cx="159" cy="213"/>
              </a:xfrm>
              <a:custGeom>
                <a:avLst/>
                <a:gdLst>
                  <a:gd name="T0" fmla="*/ 0 w 137"/>
                  <a:gd name="T1" fmla="*/ 0 h 184"/>
                  <a:gd name="T2" fmla="*/ 26 w 137"/>
                  <a:gd name="T3" fmla="*/ 110 h 184"/>
                  <a:gd name="T4" fmla="*/ 240 w 137"/>
                  <a:gd name="T5" fmla="*/ 331 h 184"/>
                  <a:gd name="T6" fmla="*/ 250 w 137"/>
                  <a:gd name="T7" fmla="*/ 265 h 184"/>
                  <a:gd name="T8" fmla="*/ 0 w 137"/>
                  <a:gd name="T9" fmla="*/ 0 h 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7" h="184">
                    <a:moveTo>
                      <a:pt x="0" y="0"/>
                    </a:moveTo>
                    <a:cubicBezTo>
                      <a:pt x="0" y="0"/>
                      <a:pt x="0" y="41"/>
                      <a:pt x="14" y="61"/>
                    </a:cubicBezTo>
                    <a:cubicBezTo>
                      <a:pt x="132" y="184"/>
                      <a:pt x="132" y="184"/>
                      <a:pt x="132" y="184"/>
                    </a:cubicBezTo>
                    <a:cubicBezTo>
                      <a:pt x="137" y="148"/>
                      <a:pt x="137" y="148"/>
                      <a:pt x="137" y="148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1B1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713" name="Freeform 84">
                <a:extLst>
                  <a:ext uri="{FF2B5EF4-FFF2-40B4-BE49-F238E27FC236}">
                    <a16:creationId xmlns:a16="http://schemas.microsoft.com/office/drawing/2014/main" id="{52301FB4-63D6-4639-A556-3D3CE9A938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8" y="1913"/>
                <a:ext cx="159" cy="213"/>
              </a:xfrm>
              <a:custGeom>
                <a:avLst/>
                <a:gdLst>
                  <a:gd name="T0" fmla="*/ 0 w 137"/>
                  <a:gd name="T1" fmla="*/ 0 h 184"/>
                  <a:gd name="T2" fmla="*/ 26 w 137"/>
                  <a:gd name="T3" fmla="*/ 110 h 184"/>
                  <a:gd name="T4" fmla="*/ 240 w 137"/>
                  <a:gd name="T5" fmla="*/ 331 h 184"/>
                  <a:gd name="T6" fmla="*/ 250 w 137"/>
                  <a:gd name="T7" fmla="*/ 265 h 184"/>
                  <a:gd name="T8" fmla="*/ 0 w 137"/>
                  <a:gd name="T9" fmla="*/ 0 h 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7" h="184">
                    <a:moveTo>
                      <a:pt x="0" y="0"/>
                    </a:moveTo>
                    <a:cubicBezTo>
                      <a:pt x="0" y="0"/>
                      <a:pt x="0" y="41"/>
                      <a:pt x="14" y="61"/>
                    </a:cubicBezTo>
                    <a:cubicBezTo>
                      <a:pt x="132" y="184"/>
                      <a:pt x="132" y="184"/>
                      <a:pt x="132" y="184"/>
                    </a:cubicBezTo>
                    <a:cubicBezTo>
                      <a:pt x="137" y="148"/>
                      <a:pt x="137" y="148"/>
                      <a:pt x="137" y="148"/>
                    </a:cubicBezTo>
                    <a:lnTo>
                      <a:pt x="0" y="0"/>
                    </a:ln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714" name="Rectangle 85">
                <a:extLst>
                  <a:ext uri="{FF2B5EF4-FFF2-40B4-BE49-F238E27FC236}">
                    <a16:creationId xmlns:a16="http://schemas.microsoft.com/office/drawing/2014/main" id="{B0A295C2-CA4D-4176-9D9F-73037CE691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49" y="2101"/>
                <a:ext cx="642" cy="24"/>
              </a:xfrm>
              <a:prstGeom prst="rect">
                <a:avLst/>
              </a:pr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715" name="Rectangle 86">
                <a:extLst>
                  <a:ext uri="{FF2B5EF4-FFF2-40B4-BE49-F238E27FC236}">
                    <a16:creationId xmlns:a16="http://schemas.microsoft.com/office/drawing/2014/main" id="{A367F773-A5C7-4412-8924-3536614D13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49" y="2101"/>
                <a:ext cx="642" cy="23"/>
              </a:xfrm>
              <a:prstGeom prst="rect">
                <a:avLst/>
              </a:prstGeom>
              <a:noFill/>
              <a:ln w="7938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716" name="Freeform 87">
                <a:extLst>
                  <a:ext uri="{FF2B5EF4-FFF2-40B4-BE49-F238E27FC236}">
                    <a16:creationId xmlns:a16="http://schemas.microsoft.com/office/drawing/2014/main" id="{CF3508F7-4EE5-4B23-BB33-EE9E165419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8" y="1913"/>
                <a:ext cx="796" cy="189"/>
              </a:xfrm>
              <a:custGeom>
                <a:avLst/>
                <a:gdLst>
                  <a:gd name="T0" fmla="*/ 1244 w 686"/>
                  <a:gd name="T1" fmla="*/ 295 h 163"/>
                  <a:gd name="T2" fmla="*/ 240 w 686"/>
                  <a:gd name="T3" fmla="*/ 295 h 163"/>
                  <a:gd name="T4" fmla="*/ 0 w 686"/>
                  <a:gd name="T5" fmla="*/ 0 h 163"/>
                  <a:gd name="T6" fmla="*/ 1005 w 686"/>
                  <a:gd name="T7" fmla="*/ 0 h 163"/>
                  <a:gd name="T8" fmla="*/ 1244 w 686"/>
                  <a:gd name="T9" fmla="*/ 295 h 1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86" h="163">
                    <a:moveTo>
                      <a:pt x="686" y="163"/>
                    </a:moveTo>
                    <a:cubicBezTo>
                      <a:pt x="132" y="163"/>
                      <a:pt x="132" y="163"/>
                      <a:pt x="132" y="163"/>
                    </a:cubicBezTo>
                    <a:cubicBezTo>
                      <a:pt x="132" y="163"/>
                      <a:pt x="29" y="68"/>
                      <a:pt x="0" y="0"/>
                    </a:cubicBezTo>
                    <a:cubicBezTo>
                      <a:pt x="554" y="0"/>
                      <a:pt x="554" y="0"/>
                      <a:pt x="554" y="0"/>
                    </a:cubicBezTo>
                    <a:cubicBezTo>
                      <a:pt x="575" y="44"/>
                      <a:pt x="686" y="163"/>
                      <a:pt x="686" y="163"/>
                    </a:cubicBez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717" name="Freeform 88">
                <a:extLst>
                  <a:ext uri="{FF2B5EF4-FFF2-40B4-BE49-F238E27FC236}">
                    <a16:creationId xmlns:a16="http://schemas.microsoft.com/office/drawing/2014/main" id="{38195E30-D24F-4B79-99BF-87CD997A0C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8" y="1913"/>
                <a:ext cx="797" cy="188"/>
              </a:xfrm>
              <a:custGeom>
                <a:avLst/>
                <a:gdLst>
                  <a:gd name="T0" fmla="*/ 1245 w 687"/>
                  <a:gd name="T1" fmla="*/ 294 h 162"/>
                  <a:gd name="T2" fmla="*/ 238 w 687"/>
                  <a:gd name="T3" fmla="*/ 294 h 162"/>
                  <a:gd name="T4" fmla="*/ 0 w 687"/>
                  <a:gd name="T5" fmla="*/ 0 h 162"/>
                  <a:gd name="T6" fmla="*/ 1006 w 687"/>
                  <a:gd name="T7" fmla="*/ 0 h 162"/>
                  <a:gd name="T8" fmla="*/ 1245 w 687"/>
                  <a:gd name="T9" fmla="*/ 294 h 1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87" h="162">
                    <a:moveTo>
                      <a:pt x="687" y="162"/>
                    </a:moveTo>
                    <a:cubicBezTo>
                      <a:pt x="132" y="162"/>
                      <a:pt x="132" y="162"/>
                      <a:pt x="132" y="162"/>
                    </a:cubicBezTo>
                    <a:cubicBezTo>
                      <a:pt x="132" y="162"/>
                      <a:pt x="29" y="68"/>
                      <a:pt x="0" y="0"/>
                    </a:cubicBezTo>
                    <a:cubicBezTo>
                      <a:pt x="555" y="0"/>
                      <a:pt x="555" y="0"/>
                      <a:pt x="555" y="0"/>
                    </a:cubicBezTo>
                    <a:cubicBezTo>
                      <a:pt x="575" y="44"/>
                      <a:pt x="687" y="162"/>
                      <a:pt x="687" y="162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718" name="Rectangle 89">
                <a:extLst>
                  <a:ext uri="{FF2B5EF4-FFF2-40B4-BE49-F238E27FC236}">
                    <a16:creationId xmlns:a16="http://schemas.microsoft.com/office/drawing/2014/main" id="{38876533-8007-4E5F-8D84-DE404A1C81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1" y="2045"/>
                <a:ext cx="534" cy="14"/>
              </a:xfrm>
              <a:prstGeom prst="rect">
                <a:avLst/>
              </a:prstGeom>
              <a:noFill/>
              <a:ln w="4763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719" name="Freeform 90">
                <a:extLst>
                  <a:ext uri="{FF2B5EF4-FFF2-40B4-BE49-F238E27FC236}">
                    <a16:creationId xmlns:a16="http://schemas.microsoft.com/office/drawing/2014/main" id="{7E9C9E95-6D6D-422E-8319-9449BF0D09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60" y="1936"/>
                <a:ext cx="635" cy="108"/>
              </a:xfrm>
              <a:custGeom>
                <a:avLst/>
                <a:gdLst>
                  <a:gd name="T0" fmla="*/ 635 w 635"/>
                  <a:gd name="T1" fmla="*/ 108 h 108"/>
                  <a:gd name="T2" fmla="*/ 101 w 635"/>
                  <a:gd name="T3" fmla="*/ 108 h 108"/>
                  <a:gd name="T4" fmla="*/ 0 w 635"/>
                  <a:gd name="T5" fmla="*/ 0 h 108"/>
                  <a:gd name="T6" fmla="*/ 534 w 635"/>
                  <a:gd name="T7" fmla="*/ 0 h 108"/>
                  <a:gd name="T8" fmla="*/ 635 w 635"/>
                  <a:gd name="T9" fmla="*/ 108 h 10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35" h="108">
                    <a:moveTo>
                      <a:pt x="635" y="108"/>
                    </a:moveTo>
                    <a:lnTo>
                      <a:pt x="101" y="108"/>
                    </a:lnTo>
                    <a:lnTo>
                      <a:pt x="0" y="0"/>
                    </a:lnTo>
                    <a:lnTo>
                      <a:pt x="534" y="0"/>
                    </a:lnTo>
                    <a:lnTo>
                      <a:pt x="635" y="108"/>
                    </a:lnTo>
                    <a:close/>
                  </a:path>
                </a:pathLst>
              </a:custGeom>
              <a:solidFill>
                <a:srgbClr val="F7F6F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720" name="Freeform 91">
                <a:extLst>
                  <a:ext uri="{FF2B5EF4-FFF2-40B4-BE49-F238E27FC236}">
                    <a16:creationId xmlns:a16="http://schemas.microsoft.com/office/drawing/2014/main" id="{B4FFAC06-38DA-48A3-8CE3-0CD20AA3F6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60" y="1936"/>
                <a:ext cx="635" cy="108"/>
              </a:xfrm>
              <a:custGeom>
                <a:avLst/>
                <a:gdLst>
                  <a:gd name="T0" fmla="*/ 635 w 635"/>
                  <a:gd name="T1" fmla="*/ 108 h 108"/>
                  <a:gd name="T2" fmla="*/ 101 w 635"/>
                  <a:gd name="T3" fmla="*/ 108 h 108"/>
                  <a:gd name="T4" fmla="*/ 0 w 635"/>
                  <a:gd name="T5" fmla="*/ 0 h 108"/>
                  <a:gd name="T6" fmla="*/ 534 w 635"/>
                  <a:gd name="T7" fmla="*/ 0 h 108"/>
                  <a:gd name="T8" fmla="*/ 635 w 635"/>
                  <a:gd name="T9" fmla="*/ 108 h 10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35" h="108">
                    <a:moveTo>
                      <a:pt x="635" y="108"/>
                    </a:moveTo>
                    <a:lnTo>
                      <a:pt x="101" y="108"/>
                    </a:lnTo>
                    <a:lnTo>
                      <a:pt x="0" y="0"/>
                    </a:lnTo>
                    <a:lnTo>
                      <a:pt x="534" y="0"/>
                    </a:lnTo>
                    <a:lnTo>
                      <a:pt x="635" y="108"/>
                    </a:lnTo>
                    <a:close/>
                  </a:path>
                </a:pathLst>
              </a:custGeom>
              <a:noFill/>
              <a:ln w="4763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721" name="Freeform 92">
                <a:extLst>
                  <a:ext uri="{FF2B5EF4-FFF2-40B4-BE49-F238E27FC236}">
                    <a16:creationId xmlns:a16="http://schemas.microsoft.com/office/drawing/2014/main" id="{12455D89-C309-4B46-83D8-72630DF509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59" y="1937"/>
                <a:ext cx="102" cy="122"/>
              </a:xfrm>
              <a:custGeom>
                <a:avLst/>
                <a:gdLst>
                  <a:gd name="T0" fmla="*/ 102 w 102"/>
                  <a:gd name="T1" fmla="*/ 122 h 122"/>
                  <a:gd name="T2" fmla="*/ 0 w 102"/>
                  <a:gd name="T3" fmla="*/ 14 h 122"/>
                  <a:gd name="T4" fmla="*/ 0 w 102"/>
                  <a:gd name="T5" fmla="*/ 0 h 122"/>
                  <a:gd name="T6" fmla="*/ 102 w 102"/>
                  <a:gd name="T7" fmla="*/ 108 h 122"/>
                  <a:gd name="T8" fmla="*/ 102 w 102"/>
                  <a:gd name="T9" fmla="*/ 122 h 1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2" h="122">
                    <a:moveTo>
                      <a:pt x="102" y="122"/>
                    </a:moveTo>
                    <a:lnTo>
                      <a:pt x="0" y="14"/>
                    </a:lnTo>
                    <a:lnTo>
                      <a:pt x="0" y="0"/>
                    </a:lnTo>
                    <a:lnTo>
                      <a:pt x="102" y="108"/>
                    </a:lnTo>
                    <a:lnTo>
                      <a:pt x="102" y="122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722" name="Rectangle 93">
                <a:extLst>
                  <a:ext uri="{FF2B5EF4-FFF2-40B4-BE49-F238E27FC236}">
                    <a16:creationId xmlns:a16="http://schemas.microsoft.com/office/drawing/2014/main" id="{B7B4401B-AE36-4E3E-8E5F-A6EC290771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13" y="2074"/>
                <a:ext cx="245" cy="14"/>
              </a:xfrm>
              <a:prstGeom prst="rect">
                <a:avLst/>
              </a:prstGeom>
              <a:noFill/>
              <a:ln w="4763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723" name="Freeform 94">
                <a:extLst>
                  <a:ext uri="{FF2B5EF4-FFF2-40B4-BE49-F238E27FC236}">
                    <a16:creationId xmlns:a16="http://schemas.microsoft.com/office/drawing/2014/main" id="{F6B3A976-54DD-462C-8ADD-488E231FB0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4" y="2068"/>
                <a:ext cx="254" cy="6"/>
              </a:xfrm>
              <a:custGeom>
                <a:avLst/>
                <a:gdLst>
                  <a:gd name="T0" fmla="*/ 254 w 254"/>
                  <a:gd name="T1" fmla="*/ 6 h 6"/>
                  <a:gd name="T2" fmla="*/ 9 w 254"/>
                  <a:gd name="T3" fmla="*/ 6 h 6"/>
                  <a:gd name="T4" fmla="*/ 0 w 254"/>
                  <a:gd name="T5" fmla="*/ 0 h 6"/>
                  <a:gd name="T6" fmla="*/ 245 w 254"/>
                  <a:gd name="T7" fmla="*/ 0 h 6"/>
                  <a:gd name="T8" fmla="*/ 254 w 254"/>
                  <a:gd name="T9" fmla="*/ 6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54" h="6">
                    <a:moveTo>
                      <a:pt x="254" y="6"/>
                    </a:moveTo>
                    <a:lnTo>
                      <a:pt x="9" y="6"/>
                    </a:lnTo>
                    <a:lnTo>
                      <a:pt x="0" y="0"/>
                    </a:lnTo>
                    <a:lnTo>
                      <a:pt x="245" y="0"/>
                    </a:lnTo>
                    <a:lnTo>
                      <a:pt x="254" y="6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724" name="Freeform 95">
                <a:extLst>
                  <a:ext uri="{FF2B5EF4-FFF2-40B4-BE49-F238E27FC236}">
                    <a16:creationId xmlns:a16="http://schemas.microsoft.com/office/drawing/2014/main" id="{873559B8-A9FF-4973-98CD-1E23D1875D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4" y="2068"/>
                <a:ext cx="9" cy="20"/>
              </a:xfrm>
              <a:custGeom>
                <a:avLst/>
                <a:gdLst>
                  <a:gd name="T0" fmla="*/ 9 w 9"/>
                  <a:gd name="T1" fmla="*/ 20 h 20"/>
                  <a:gd name="T2" fmla="*/ 9 w 9"/>
                  <a:gd name="T3" fmla="*/ 6 h 20"/>
                  <a:gd name="T4" fmla="*/ 0 w 9"/>
                  <a:gd name="T5" fmla="*/ 0 h 20"/>
                  <a:gd name="T6" fmla="*/ 0 w 9"/>
                  <a:gd name="T7" fmla="*/ 12 h 20"/>
                  <a:gd name="T8" fmla="*/ 9 w 9"/>
                  <a:gd name="T9" fmla="*/ 2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" h="20">
                    <a:moveTo>
                      <a:pt x="9" y="20"/>
                    </a:moveTo>
                    <a:lnTo>
                      <a:pt x="9" y="6"/>
                    </a:lnTo>
                    <a:lnTo>
                      <a:pt x="0" y="0"/>
                    </a:lnTo>
                    <a:lnTo>
                      <a:pt x="0" y="12"/>
                    </a:lnTo>
                    <a:lnTo>
                      <a:pt x="9" y="20"/>
                    </a:lnTo>
                  </a:path>
                </a:pathLst>
              </a:custGeom>
              <a:noFill/>
              <a:ln w="317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725" name="Line 96">
                <a:extLst>
                  <a:ext uri="{FF2B5EF4-FFF2-40B4-BE49-F238E27FC236}">
                    <a16:creationId xmlns:a16="http://schemas.microsoft.com/office/drawing/2014/main" id="{2699E527-CC04-4F0D-88E3-8029F430C18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893" y="1935"/>
                <a:ext cx="106" cy="108"/>
              </a:xfrm>
              <a:prstGeom prst="line">
                <a:avLst/>
              </a:prstGeom>
              <a:noFill/>
              <a:ln w="3175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726" name="Line 97">
                <a:extLst>
                  <a:ext uri="{FF2B5EF4-FFF2-40B4-BE49-F238E27FC236}">
                    <a16:creationId xmlns:a16="http://schemas.microsoft.com/office/drawing/2014/main" id="{B39C39A3-DEA8-4D03-B715-33A0713AD26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932" y="1935"/>
                <a:ext cx="106" cy="108"/>
              </a:xfrm>
              <a:prstGeom prst="line">
                <a:avLst/>
              </a:prstGeom>
              <a:noFill/>
              <a:ln w="3175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727" name="Line 98">
                <a:extLst>
                  <a:ext uri="{FF2B5EF4-FFF2-40B4-BE49-F238E27FC236}">
                    <a16:creationId xmlns:a16="http://schemas.microsoft.com/office/drawing/2014/main" id="{FEEF7304-3D2E-45B2-9817-A0629DBD100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971" y="1935"/>
                <a:ext cx="105" cy="108"/>
              </a:xfrm>
              <a:prstGeom prst="line">
                <a:avLst/>
              </a:prstGeom>
              <a:noFill/>
              <a:ln w="3175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728" name="Line 99">
                <a:extLst>
                  <a:ext uri="{FF2B5EF4-FFF2-40B4-BE49-F238E27FC236}">
                    <a16:creationId xmlns:a16="http://schemas.microsoft.com/office/drawing/2014/main" id="{B66B809C-A86C-4048-B105-73BF49AF04A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09" y="1935"/>
                <a:ext cx="106" cy="108"/>
              </a:xfrm>
              <a:prstGeom prst="line">
                <a:avLst/>
              </a:prstGeom>
              <a:noFill/>
              <a:ln w="3175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729" name="Line 100">
                <a:extLst>
                  <a:ext uri="{FF2B5EF4-FFF2-40B4-BE49-F238E27FC236}">
                    <a16:creationId xmlns:a16="http://schemas.microsoft.com/office/drawing/2014/main" id="{20C09E79-F335-4D58-BAE7-8431C1F97D6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48" y="1935"/>
                <a:ext cx="106" cy="108"/>
              </a:xfrm>
              <a:prstGeom prst="line">
                <a:avLst/>
              </a:prstGeom>
              <a:noFill/>
              <a:ln w="3175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730" name="Line 101">
                <a:extLst>
                  <a:ext uri="{FF2B5EF4-FFF2-40B4-BE49-F238E27FC236}">
                    <a16:creationId xmlns:a16="http://schemas.microsoft.com/office/drawing/2014/main" id="{C9151B9D-AB20-40D6-BAC3-2559558EE25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87" y="1935"/>
                <a:ext cx="105" cy="108"/>
              </a:xfrm>
              <a:prstGeom prst="line">
                <a:avLst/>
              </a:prstGeom>
              <a:noFill/>
              <a:ln w="3175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731" name="Line 102">
                <a:extLst>
                  <a:ext uri="{FF2B5EF4-FFF2-40B4-BE49-F238E27FC236}">
                    <a16:creationId xmlns:a16="http://schemas.microsoft.com/office/drawing/2014/main" id="{E62D4C26-0603-4A88-91C9-611983047EC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125" y="1935"/>
                <a:ext cx="106" cy="108"/>
              </a:xfrm>
              <a:prstGeom prst="line">
                <a:avLst/>
              </a:prstGeom>
              <a:noFill/>
              <a:ln w="3175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732" name="Line 103">
                <a:extLst>
                  <a:ext uri="{FF2B5EF4-FFF2-40B4-BE49-F238E27FC236}">
                    <a16:creationId xmlns:a16="http://schemas.microsoft.com/office/drawing/2014/main" id="{4E64021C-F541-4A50-910E-F370AAE1A48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164" y="1935"/>
                <a:ext cx="106" cy="108"/>
              </a:xfrm>
              <a:prstGeom prst="line">
                <a:avLst/>
              </a:prstGeom>
              <a:noFill/>
              <a:ln w="3175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733" name="Line 104">
                <a:extLst>
                  <a:ext uri="{FF2B5EF4-FFF2-40B4-BE49-F238E27FC236}">
                    <a16:creationId xmlns:a16="http://schemas.microsoft.com/office/drawing/2014/main" id="{749A15F2-F9E6-465C-9869-887A342B062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203" y="1935"/>
                <a:ext cx="105" cy="108"/>
              </a:xfrm>
              <a:prstGeom prst="line">
                <a:avLst/>
              </a:prstGeom>
              <a:noFill/>
              <a:ln w="3175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734" name="Line 105">
                <a:extLst>
                  <a:ext uri="{FF2B5EF4-FFF2-40B4-BE49-F238E27FC236}">
                    <a16:creationId xmlns:a16="http://schemas.microsoft.com/office/drawing/2014/main" id="{880A5622-227B-480C-BB09-777F998FEFD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241" y="1935"/>
                <a:ext cx="106" cy="108"/>
              </a:xfrm>
              <a:prstGeom prst="line">
                <a:avLst/>
              </a:prstGeom>
              <a:noFill/>
              <a:ln w="3175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735" name="Line 106">
                <a:extLst>
                  <a:ext uri="{FF2B5EF4-FFF2-40B4-BE49-F238E27FC236}">
                    <a16:creationId xmlns:a16="http://schemas.microsoft.com/office/drawing/2014/main" id="{75D9E774-AACE-480A-8306-6BC2B75C45D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280" y="1935"/>
                <a:ext cx="106" cy="108"/>
              </a:xfrm>
              <a:prstGeom prst="line">
                <a:avLst/>
              </a:prstGeom>
              <a:noFill/>
              <a:ln w="3175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736" name="Line 107">
                <a:extLst>
                  <a:ext uri="{FF2B5EF4-FFF2-40B4-BE49-F238E27FC236}">
                    <a16:creationId xmlns:a16="http://schemas.microsoft.com/office/drawing/2014/main" id="{87168851-DD9E-4885-9192-38DDA222B12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19" y="1935"/>
                <a:ext cx="105" cy="108"/>
              </a:xfrm>
              <a:prstGeom prst="line">
                <a:avLst/>
              </a:prstGeom>
              <a:noFill/>
              <a:ln w="3175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737" name="Line 108">
                <a:extLst>
                  <a:ext uri="{FF2B5EF4-FFF2-40B4-BE49-F238E27FC236}">
                    <a16:creationId xmlns:a16="http://schemas.microsoft.com/office/drawing/2014/main" id="{3FDE27E5-3E74-467A-A09F-57446845AC0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7" y="1935"/>
                <a:ext cx="106" cy="108"/>
              </a:xfrm>
              <a:prstGeom prst="line">
                <a:avLst/>
              </a:prstGeom>
              <a:noFill/>
              <a:ln w="3175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738" name="Line 109">
                <a:extLst>
                  <a:ext uri="{FF2B5EF4-FFF2-40B4-BE49-F238E27FC236}">
                    <a16:creationId xmlns:a16="http://schemas.microsoft.com/office/drawing/2014/main" id="{5C653655-CF59-41EC-89ED-25F73631789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81" y="1958"/>
                <a:ext cx="534" cy="1"/>
              </a:xfrm>
              <a:prstGeom prst="line">
                <a:avLst/>
              </a:prstGeom>
              <a:noFill/>
              <a:ln w="3175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739" name="Line 110">
                <a:extLst>
                  <a:ext uri="{FF2B5EF4-FFF2-40B4-BE49-F238E27FC236}">
                    <a16:creationId xmlns:a16="http://schemas.microsoft.com/office/drawing/2014/main" id="{3F45F06E-9D2D-448F-BD05-45DE942E9EA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99" y="1979"/>
                <a:ext cx="533" cy="1"/>
              </a:xfrm>
              <a:prstGeom prst="line">
                <a:avLst/>
              </a:prstGeom>
              <a:noFill/>
              <a:ln w="3175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740" name="Line 111">
                <a:extLst>
                  <a:ext uri="{FF2B5EF4-FFF2-40B4-BE49-F238E27FC236}">
                    <a16:creationId xmlns:a16="http://schemas.microsoft.com/office/drawing/2014/main" id="{475C46D5-4C85-4AB3-A1A9-22033F66C60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921" y="2002"/>
                <a:ext cx="533" cy="1"/>
              </a:xfrm>
              <a:prstGeom prst="line">
                <a:avLst/>
              </a:prstGeom>
              <a:noFill/>
              <a:ln w="3175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741" name="Line 112">
                <a:extLst>
                  <a:ext uri="{FF2B5EF4-FFF2-40B4-BE49-F238E27FC236}">
                    <a16:creationId xmlns:a16="http://schemas.microsoft.com/office/drawing/2014/main" id="{934326DC-0F9C-4C46-A17B-27DEAFDA48F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942" y="2023"/>
                <a:ext cx="533" cy="1"/>
              </a:xfrm>
              <a:prstGeom prst="line">
                <a:avLst/>
              </a:prstGeom>
              <a:noFill/>
              <a:ln w="3175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742" name="Line 113">
                <a:extLst>
                  <a:ext uri="{FF2B5EF4-FFF2-40B4-BE49-F238E27FC236}">
                    <a16:creationId xmlns:a16="http://schemas.microsoft.com/office/drawing/2014/main" id="{E84ED8FD-2617-4135-AFF6-A53659F8356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00" y="2045"/>
                <a:ext cx="1" cy="14"/>
              </a:xfrm>
              <a:prstGeom prst="line">
                <a:avLst/>
              </a:prstGeom>
              <a:noFill/>
              <a:ln w="3175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743" name="Line 114">
                <a:extLst>
                  <a:ext uri="{FF2B5EF4-FFF2-40B4-BE49-F238E27FC236}">
                    <a16:creationId xmlns:a16="http://schemas.microsoft.com/office/drawing/2014/main" id="{0DFCC074-E24C-437F-AA92-FB277B357BC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942" y="2023"/>
                <a:ext cx="1" cy="15"/>
              </a:xfrm>
              <a:prstGeom prst="line">
                <a:avLst/>
              </a:prstGeom>
              <a:noFill/>
              <a:ln w="3175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744" name="Line 115">
                <a:extLst>
                  <a:ext uri="{FF2B5EF4-FFF2-40B4-BE49-F238E27FC236}">
                    <a16:creationId xmlns:a16="http://schemas.microsoft.com/office/drawing/2014/main" id="{0A1558E9-6651-49AE-8B70-98323771B76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922" y="2003"/>
                <a:ext cx="1" cy="14"/>
              </a:xfrm>
              <a:prstGeom prst="line">
                <a:avLst/>
              </a:prstGeom>
              <a:noFill/>
              <a:ln w="3175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745" name="Line 116">
                <a:extLst>
                  <a:ext uri="{FF2B5EF4-FFF2-40B4-BE49-F238E27FC236}">
                    <a16:creationId xmlns:a16="http://schemas.microsoft.com/office/drawing/2014/main" id="{A7858812-2DA6-4013-83F1-40557569E15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900" y="1979"/>
                <a:ext cx="1" cy="14"/>
              </a:xfrm>
              <a:prstGeom prst="line">
                <a:avLst/>
              </a:prstGeom>
              <a:noFill/>
              <a:ln w="3175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746" name="Line 117">
                <a:extLst>
                  <a:ext uri="{FF2B5EF4-FFF2-40B4-BE49-F238E27FC236}">
                    <a16:creationId xmlns:a16="http://schemas.microsoft.com/office/drawing/2014/main" id="{BE98E7D2-06D3-4EAC-B2A7-58A3E65F94E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80" y="1958"/>
                <a:ext cx="1" cy="14"/>
              </a:xfrm>
              <a:prstGeom prst="line">
                <a:avLst/>
              </a:prstGeom>
              <a:noFill/>
              <a:ln w="3175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747" name="Line 118">
                <a:extLst>
                  <a:ext uri="{FF2B5EF4-FFF2-40B4-BE49-F238E27FC236}">
                    <a16:creationId xmlns:a16="http://schemas.microsoft.com/office/drawing/2014/main" id="{115392EA-DB20-4BB0-98F9-C0F58391DE2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38" y="2045"/>
                <a:ext cx="1" cy="14"/>
              </a:xfrm>
              <a:prstGeom prst="line">
                <a:avLst/>
              </a:prstGeom>
              <a:noFill/>
              <a:ln w="3175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748" name="Line 119">
                <a:extLst>
                  <a:ext uri="{FF2B5EF4-FFF2-40B4-BE49-F238E27FC236}">
                    <a16:creationId xmlns:a16="http://schemas.microsoft.com/office/drawing/2014/main" id="{885E069C-AD8A-4EE2-B239-B1CC00C0D1D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76" y="2045"/>
                <a:ext cx="1" cy="14"/>
              </a:xfrm>
              <a:prstGeom prst="line">
                <a:avLst/>
              </a:prstGeom>
              <a:noFill/>
              <a:ln w="3175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749" name="Line 120">
                <a:extLst>
                  <a:ext uri="{FF2B5EF4-FFF2-40B4-BE49-F238E27FC236}">
                    <a16:creationId xmlns:a16="http://schemas.microsoft.com/office/drawing/2014/main" id="{147DFDA3-2710-475B-ABBC-174D2E71FE8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116" y="2045"/>
                <a:ext cx="1" cy="14"/>
              </a:xfrm>
              <a:prstGeom prst="line">
                <a:avLst/>
              </a:prstGeom>
              <a:noFill/>
              <a:ln w="3175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750" name="Line 121">
                <a:extLst>
                  <a:ext uri="{FF2B5EF4-FFF2-40B4-BE49-F238E27FC236}">
                    <a16:creationId xmlns:a16="http://schemas.microsoft.com/office/drawing/2014/main" id="{557F6038-CCA1-46E5-9EE5-1FB4B69F94D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154" y="2045"/>
                <a:ext cx="1" cy="14"/>
              </a:xfrm>
              <a:prstGeom prst="line">
                <a:avLst/>
              </a:prstGeom>
              <a:noFill/>
              <a:ln w="3175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751" name="Line 122">
                <a:extLst>
                  <a:ext uri="{FF2B5EF4-FFF2-40B4-BE49-F238E27FC236}">
                    <a16:creationId xmlns:a16="http://schemas.microsoft.com/office/drawing/2014/main" id="{08847FA0-94AF-4273-A2FE-EE427954620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192" y="2045"/>
                <a:ext cx="1" cy="14"/>
              </a:xfrm>
              <a:prstGeom prst="line">
                <a:avLst/>
              </a:prstGeom>
              <a:noFill/>
              <a:ln w="3175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752" name="Line 123">
                <a:extLst>
                  <a:ext uri="{FF2B5EF4-FFF2-40B4-BE49-F238E27FC236}">
                    <a16:creationId xmlns:a16="http://schemas.microsoft.com/office/drawing/2014/main" id="{F7FBD9F8-C39B-4A5A-A59C-985DDF75378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231" y="2045"/>
                <a:ext cx="1" cy="14"/>
              </a:xfrm>
              <a:prstGeom prst="line">
                <a:avLst/>
              </a:prstGeom>
              <a:noFill/>
              <a:ln w="3175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753" name="Line 124">
                <a:extLst>
                  <a:ext uri="{FF2B5EF4-FFF2-40B4-BE49-F238E27FC236}">
                    <a16:creationId xmlns:a16="http://schemas.microsoft.com/office/drawing/2014/main" id="{4E4B63F7-1CB4-48D4-929C-D5D78715792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270" y="2045"/>
                <a:ext cx="1" cy="14"/>
              </a:xfrm>
              <a:prstGeom prst="line">
                <a:avLst/>
              </a:prstGeom>
              <a:noFill/>
              <a:ln w="3175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754" name="Line 125">
                <a:extLst>
                  <a:ext uri="{FF2B5EF4-FFF2-40B4-BE49-F238E27FC236}">
                    <a16:creationId xmlns:a16="http://schemas.microsoft.com/office/drawing/2014/main" id="{4885FAFF-FF3E-419D-B585-94B34E28ADC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08" y="2045"/>
                <a:ext cx="1" cy="14"/>
              </a:xfrm>
              <a:prstGeom prst="line">
                <a:avLst/>
              </a:prstGeom>
              <a:noFill/>
              <a:ln w="3175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755" name="Line 126">
                <a:extLst>
                  <a:ext uri="{FF2B5EF4-FFF2-40B4-BE49-F238E27FC236}">
                    <a16:creationId xmlns:a16="http://schemas.microsoft.com/office/drawing/2014/main" id="{688377E8-3345-4EC1-AFFE-C7296BD34CF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47" y="2045"/>
                <a:ext cx="1" cy="14"/>
              </a:xfrm>
              <a:prstGeom prst="line">
                <a:avLst/>
              </a:prstGeom>
              <a:noFill/>
              <a:ln w="3175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756" name="Line 127">
                <a:extLst>
                  <a:ext uri="{FF2B5EF4-FFF2-40B4-BE49-F238E27FC236}">
                    <a16:creationId xmlns:a16="http://schemas.microsoft.com/office/drawing/2014/main" id="{58A6FE69-5294-403C-B8D6-7724CF96E9F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85" y="2045"/>
                <a:ext cx="1" cy="14"/>
              </a:xfrm>
              <a:prstGeom prst="line">
                <a:avLst/>
              </a:prstGeom>
              <a:noFill/>
              <a:ln w="3175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757" name="Line 128">
                <a:extLst>
                  <a:ext uri="{FF2B5EF4-FFF2-40B4-BE49-F238E27FC236}">
                    <a16:creationId xmlns:a16="http://schemas.microsoft.com/office/drawing/2014/main" id="{51FE2746-CAC6-441C-8F2E-34B39FD1EC8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423" y="2045"/>
                <a:ext cx="1" cy="14"/>
              </a:xfrm>
              <a:prstGeom prst="line">
                <a:avLst/>
              </a:prstGeom>
              <a:noFill/>
              <a:ln w="3175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758" name="Line 129">
                <a:extLst>
                  <a:ext uri="{FF2B5EF4-FFF2-40B4-BE49-F238E27FC236}">
                    <a16:creationId xmlns:a16="http://schemas.microsoft.com/office/drawing/2014/main" id="{C834B622-E5A4-4205-B6AB-A83E0833BD6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463" y="2045"/>
                <a:ext cx="1" cy="14"/>
              </a:xfrm>
              <a:prstGeom prst="line">
                <a:avLst/>
              </a:prstGeom>
              <a:noFill/>
              <a:ln w="3175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759" name="Freeform 130">
                <a:extLst>
                  <a:ext uri="{FF2B5EF4-FFF2-40B4-BE49-F238E27FC236}">
                    <a16:creationId xmlns:a16="http://schemas.microsoft.com/office/drawing/2014/main" id="{CBFFB6B9-43E6-4438-A230-CCAA972F52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2" y="890"/>
                <a:ext cx="415" cy="893"/>
              </a:xfrm>
              <a:custGeom>
                <a:avLst/>
                <a:gdLst>
                  <a:gd name="T0" fmla="*/ 41 w 358"/>
                  <a:gd name="T1" fmla="*/ 23 h 771"/>
                  <a:gd name="T2" fmla="*/ 22 w 358"/>
                  <a:gd name="T3" fmla="*/ 76 h 771"/>
                  <a:gd name="T4" fmla="*/ 36 w 358"/>
                  <a:gd name="T5" fmla="*/ 111 h 771"/>
                  <a:gd name="T6" fmla="*/ 41 w 358"/>
                  <a:gd name="T7" fmla="*/ 125 h 771"/>
                  <a:gd name="T8" fmla="*/ 42 w 358"/>
                  <a:gd name="T9" fmla="*/ 126 h 771"/>
                  <a:gd name="T10" fmla="*/ 52 w 358"/>
                  <a:gd name="T11" fmla="*/ 145 h 771"/>
                  <a:gd name="T12" fmla="*/ 3 w 358"/>
                  <a:gd name="T13" fmla="*/ 236 h 771"/>
                  <a:gd name="T14" fmla="*/ 37 w 358"/>
                  <a:gd name="T15" fmla="*/ 285 h 771"/>
                  <a:gd name="T16" fmla="*/ 59 w 358"/>
                  <a:gd name="T17" fmla="*/ 312 h 771"/>
                  <a:gd name="T18" fmla="*/ 49 w 358"/>
                  <a:gd name="T19" fmla="*/ 364 h 771"/>
                  <a:gd name="T20" fmla="*/ 58 w 358"/>
                  <a:gd name="T21" fmla="*/ 385 h 771"/>
                  <a:gd name="T22" fmla="*/ 59 w 358"/>
                  <a:gd name="T23" fmla="*/ 416 h 771"/>
                  <a:gd name="T24" fmla="*/ 78 w 358"/>
                  <a:gd name="T25" fmla="*/ 453 h 771"/>
                  <a:gd name="T26" fmla="*/ 214 w 358"/>
                  <a:gd name="T27" fmla="*/ 550 h 771"/>
                  <a:gd name="T28" fmla="*/ 235 w 358"/>
                  <a:gd name="T29" fmla="*/ 581 h 771"/>
                  <a:gd name="T30" fmla="*/ 259 w 358"/>
                  <a:gd name="T31" fmla="*/ 650 h 771"/>
                  <a:gd name="T32" fmla="*/ 281 w 358"/>
                  <a:gd name="T33" fmla="*/ 697 h 771"/>
                  <a:gd name="T34" fmla="*/ 228 w 358"/>
                  <a:gd name="T35" fmla="*/ 755 h 771"/>
                  <a:gd name="T36" fmla="*/ 183 w 358"/>
                  <a:gd name="T37" fmla="*/ 1069 h 771"/>
                  <a:gd name="T38" fmla="*/ 212 w 358"/>
                  <a:gd name="T39" fmla="*/ 1388 h 771"/>
                  <a:gd name="T40" fmla="*/ 420 w 358"/>
                  <a:gd name="T41" fmla="*/ 1172 h 771"/>
                  <a:gd name="T42" fmla="*/ 624 w 358"/>
                  <a:gd name="T43" fmla="*/ 668 h 771"/>
                  <a:gd name="T44" fmla="*/ 647 w 358"/>
                  <a:gd name="T45" fmla="*/ 537 h 771"/>
                  <a:gd name="T46" fmla="*/ 562 w 358"/>
                  <a:gd name="T47" fmla="*/ 416 h 771"/>
                  <a:gd name="T48" fmla="*/ 548 w 358"/>
                  <a:gd name="T49" fmla="*/ 195 h 771"/>
                  <a:gd name="T50" fmla="*/ 362 w 358"/>
                  <a:gd name="T51" fmla="*/ 47 h 771"/>
                  <a:gd name="T52" fmla="*/ 282 w 358"/>
                  <a:gd name="T53" fmla="*/ 14 h 771"/>
                  <a:gd name="T54" fmla="*/ 128 w 358"/>
                  <a:gd name="T55" fmla="*/ 0 h 771"/>
                  <a:gd name="T56" fmla="*/ 41 w 358"/>
                  <a:gd name="T57" fmla="*/ 23 h 771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358" h="771">
                    <a:moveTo>
                      <a:pt x="22" y="13"/>
                    </a:moveTo>
                    <a:cubicBezTo>
                      <a:pt x="22" y="13"/>
                      <a:pt x="16" y="35"/>
                      <a:pt x="12" y="42"/>
                    </a:cubicBezTo>
                    <a:cubicBezTo>
                      <a:pt x="8" y="48"/>
                      <a:pt x="19" y="59"/>
                      <a:pt x="20" y="62"/>
                    </a:cubicBezTo>
                    <a:cubicBezTo>
                      <a:pt x="20" y="62"/>
                      <a:pt x="20" y="66"/>
                      <a:pt x="22" y="69"/>
                    </a:cubicBezTo>
                    <a:cubicBezTo>
                      <a:pt x="22" y="69"/>
                      <a:pt x="23" y="69"/>
                      <a:pt x="23" y="70"/>
                    </a:cubicBezTo>
                    <a:cubicBezTo>
                      <a:pt x="26" y="73"/>
                      <a:pt x="24" y="77"/>
                      <a:pt x="29" y="80"/>
                    </a:cubicBezTo>
                    <a:cubicBezTo>
                      <a:pt x="29" y="80"/>
                      <a:pt x="6" y="119"/>
                      <a:pt x="3" y="131"/>
                    </a:cubicBezTo>
                    <a:cubicBezTo>
                      <a:pt x="0" y="142"/>
                      <a:pt x="7" y="150"/>
                      <a:pt x="21" y="158"/>
                    </a:cubicBezTo>
                    <a:cubicBezTo>
                      <a:pt x="35" y="166"/>
                      <a:pt x="35" y="166"/>
                      <a:pt x="33" y="173"/>
                    </a:cubicBezTo>
                    <a:cubicBezTo>
                      <a:pt x="30" y="180"/>
                      <a:pt x="25" y="195"/>
                      <a:pt x="27" y="202"/>
                    </a:cubicBezTo>
                    <a:cubicBezTo>
                      <a:pt x="29" y="209"/>
                      <a:pt x="32" y="214"/>
                      <a:pt x="32" y="214"/>
                    </a:cubicBezTo>
                    <a:cubicBezTo>
                      <a:pt x="32" y="214"/>
                      <a:pt x="29" y="224"/>
                      <a:pt x="33" y="231"/>
                    </a:cubicBezTo>
                    <a:cubicBezTo>
                      <a:pt x="33" y="231"/>
                      <a:pt x="39" y="247"/>
                      <a:pt x="43" y="252"/>
                    </a:cubicBezTo>
                    <a:cubicBezTo>
                      <a:pt x="48" y="257"/>
                      <a:pt x="31" y="328"/>
                      <a:pt x="119" y="306"/>
                    </a:cubicBezTo>
                    <a:cubicBezTo>
                      <a:pt x="119" y="306"/>
                      <a:pt x="129" y="315"/>
                      <a:pt x="130" y="323"/>
                    </a:cubicBezTo>
                    <a:cubicBezTo>
                      <a:pt x="130" y="332"/>
                      <a:pt x="130" y="349"/>
                      <a:pt x="143" y="361"/>
                    </a:cubicBezTo>
                    <a:cubicBezTo>
                      <a:pt x="155" y="373"/>
                      <a:pt x="155" y="388"/>
                      <a:pt x="155" y="388"/>
                    </a:cubicBezTo>
                    <a:cubicBezTo>
                      <a:pt x="127" y="420"/>
                      <a:pt x="127" y="420"/>
                      <a:pt x="127" y="420"/>
                    </a:cubicBezTo>
                    <a:cubicBezTo>
                      <a:pt x="101" y="594"/>
                      <a:pt x="101" y="594"/>
                      <a:pt x="101" y="594"/>
                    </a:cubicBezTo>
                    <a:cubicBezTo>
                      <a:pt x="117" y="771"/>
                      <a:pt x="117" y="771"/>
                      <a:pt x="117" y="771"/>
                    </a:cubicBezTo>
                    <a:cubicBezTo>
                      <a:pt x="232" y="652"/>
                      <a:pt x="232" y="652"/>
                      <a:pt x="232" y="652"/>
                    </a:cubicBezTo>
                    <a:cubicBezTo>
                      <a:pt x="345" y="371"/>
                      <a:pt x="345" y="371"/>
                      <a:pt x="345" y="371"/>
                    </a:cubicBezTo>
                    <a:cubicBezTo>
                      <a:pt x="358" y="299"/>
                      <a:pt x="358" y="299"/>
                      <a:pt x="358" y="299"/>
                    </a:cubicBezTo>
                    <a:cubicBezTo>
                      <a:pt x="358" y="299"/>
                      <a:pt x="315" y="257"/>
                      <a:pt x="311" y="231"/>
                    </a:cubicBezTo>
                    <a:cubicBezTo>
                      <a:pt x="304" y="108"/>
                      <a:pt x="304" y="108"/>
                      <a:pt x="304" y="108"/>
                    </a:cubicBezTo>
                    <a:cubicBezTo>
                      <a:pt x="200" y="26"/>
                      <a:pt x="200" y="26"/>
                      <a:pt x="200" y="26"/>
                    </a:cubicBezTo>
                    <a:cubicBezTo>
                      <a:pt x="200" y="26"/>
                      <a:pt x="159" y="9"/>
                      <a:pt x="156" y="8"/>
                    </a:cubicBezTo>
                    <a:cubicBezTo>
                      <a:pt x="154" y="6"/>
                      <a:pt x="71" y="0"/>
                      <a:pt x="71" y="0"/>
                    </a:cubicBezTo>
                    <a:lnTo>
                      <a:pt x="22" y="13"/>
                    </a:lnTo>
                    <a:close/>
                  </a:path>
                </a:pathLst>
              </a:custGeom>
              <a:solidFill>
                <a:srgbClr val="FEF2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760" name="Freeform 131">
                <a:extLst>
                  <a:ext uri="{FF2B5EF4-FFF2-40B4-BE49-F238E27FC236}">
                    <a16:creationId xmlns:a16="http://schemas.microsoft.com/office/drawing/2014/main" id="{8D6C86B0-C704-47FC-919B-E2BE9515CC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2" y="891"/>
                <a:ext cx="415" cy="892"/>
              </a:xfrm>
              <a:custGeom>
                <a:avLst/>
                <a:gdLst>
                  <a:gd name="T0" fmla="*/ 41 w 358"/>
                  <a:gd name="T1" fmla="*/ 22 h 770"/>
                  <a:gd name="T2" fmla="*/ 22 w 358"/>
                  <a:gd name="T3" fmla="*/ 73 h 770"/>
                  <a:gd name="T4" fmla="*/ 36 w 358"/>
                  <a:gd name="T5" fmla="*/ 110 h 770"/>
                  <a:gd name="T6" fmla="*/ 41 w 358"/>
                  <a:gd name="T7" fmla="*/ 124 h 770"/>
                  <a:gd name="T8" fmla="*/ 41 w 358"/>
                  <a:gd name="T9" fmla="*/ 125 h 770"/>
                  <a:gd name="T10" fmla="*/ 52 w 358"/>
                  <a:gd name="T11" fmla="*/ 145 h 770"/>
                  <a:gd name="T12" fmla="*/ 3 w 358"/>
                  <a:gd name="T13" fmla="*/ 235 h 770"/>
                  <a:gd name="T14" fmla="*/ 36 w 358"/>
                  <a:gd name="T15" fmla="*/ 283 h 770"/>
                  <a:gd name="T16" fmla="*/ 59 w 358"/>
                  <a:gd name="T17" fmla="*/ 310 h 770"/>
                  <a:gd name="T18" fmla="*/ 49 w 358"/>
                  <a:gd name="T19" fmla="*/ 363 h 770"/>
                  <a:gd name="T20" fmla="*/ 58 w 358"/>
                  <a:gd name="T21" fmla="*/ 383 h 770"/>
                  <a:gd name="T22" fmla="*/ 59 w 358"/>
                  <a:gd name="T23" fmla="*/ 416 h 770"/>
                  <a:gd name="T24" fmla="*/ 78 w 358"/>
                  <a:gd name="T25" fmla="*/ 452 h 770"/>
                  <a:gd name="T26" fmla="*/ 213 w 358"/>
                  <a:gd name="T27" fmla="*/ 549 h 770"/>
                  <a:gd name="T28" fmla="*/ 234 w 358"/>
                  <a:gd name="T29" fmla="*/ 582 h 770"/>
                  <a:gd name="T30" fmla="*/ 256 w 358"/>
                  <a:gd name="T31" fmla="*/ 649 h 770"/>
                  <a:gd name="T32" fmla="*/ 279 w 358"/>
                  <a:gd name="T33" fmla="*/ 696 h 770"/>
                  <a:gd name="T34" fmla="*/ 228 w 358"/>
                  <a:gd name="T35" fmla="*/ 754 h 770"/>
                  <a:gd name="T36" fmla="*/ 183 w 358"/>
                  <a:gd name="T37" fmla="*/ 1068 h 770"/>
                  <a:gd name="T38" fmla="*/ 212 w 358"/>
                  <a:gd name="T39" fmla="*/ 1387 h 770"/>
                  <a:gd name="T40" fmla="*/ 420 w 358"/>
                  <a:gd name="T41" fmla="*/ 1171 h 770"/>
                  <a:gd name="T42" fmla="*/ 624 w 358"/>
                  <a:gd name="T43" fmla="*/ 667 h 770"/>
                  <a:gd name="T44" fmla="*/ 647 w 358"/>
                  <a:gd name="T45" fmla="*/ 539 h 770"/>
                  <a:gd name="T46" fmla="*/ 559 w 358"/>
                  <a:gd name="T47" fmla="*/ 414 h 770"/>
                  <a:gd name="T48" fmla="*/ 548 w 358"/>
                  <a:gd name="T49" fmla="*/ 195 h 770"/>
                  <a:gd name="T50" fmla="*/ 362 w 358"/>
                  <a:gd name="T51" fmla="*/ 45 h 770"/>
                  <a:gd name="T52" fmla="*/ 282 w 358"/>
                  <a:gd name="T53" fmla="*/ 12 h 770"/>
                  <a:gd name="T54" fmla="*/ 128 w 358"/>
                  <a:gd name="T55" fmla="*/ 0 h 770"/>
                  <a:gd name="T56" fmla="*/ 41 w 358"/>
                  <a:gd name="T57" fmla="*/ 22 h 770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358" h="770">
                    <a:moveTo>
                      <a:pt x="22" y="12"/>
                    </a:moveTo>
                    <a:cubicBezTo>
                      <a:pt x="22" y="12"/>
                      <a:pt x="16" y="34"/>
                      <a:pt x="12" y="41"/>
                    </a:cubicBezTo>
                    <a:cubicBezTo>
                      <a:pt x="8" y="48"/>
                      <a:pt x="19" y="58"/>
                      <a:pt x="20" y="61"/>
                    </a:cubicBezTo>
                    <a:cubicBezTo>
                      <a:pt x="20" y="61"/>
                      <a:pt x="19" y="65"/>
                      <a:pt x="22" y="68"/>
                    </a:cubicBezTo>
                    <a:cubicBezTo>
                      <a:pt x="22" y="68"/>
                      <a:pt x="22" y="69"/>
                      <a:pt x="22" y="69"/>
                    </a:cubicBezTo>
                    <a:cubicBezTo>
                      <a:pt x="25" y="72"/>
                      <a:pt x="23" y="77"/>
                      <a:pt x="29" y="80"/>
                    </a:cubicBezTo>
                    <a:cubicBezTo>
                      <a:pt x="29" y="80"/>
                      <a:pt x="5" y="118"/>
                      <a:pt x="3" y="130"/>
                    </a:cubicBezTo>
                    <a:cubicBezTo>
                      <a:pt x="0" y="141"/>
                      <a:pt x="6" y="150"/>
                      <a:pt x="20" y="157"/>
                    </a:cubicBezTo>
                    <a:cubicBezTo>
                      <a:pt x="35" y="165"/>
                      <a:pt x="35" y="165"/>
                      <a:pt x="33" y="172"/>
                    </a:cubicBezTo>
                    <a:cubicBezTo>
                      <a:pt x="30" y="180"/>
                      <a:pt x="24" y="195"/>
                      <a:pt x="27" y="201"/>
                    </a:cubicBezTo>
                    <a:cubicBezTo>
                      <a:pt x="29" y="208"/>
                      <a:pt x="32" y="213"/>
                      <a:pt x="32" y="213"/>
                    </a:cubicBezTo>
                    <a:cubicBezTo>
                      <a:pt x="32" y="213"/>
                      <a:pt x="29" y="224"/>
                      <a:pt x="33" y="231"/>
                    </a:cubicBezTo>
                    <a:cubicBezTo>
                      <a:pt x="33" y="231"/>
                      <a:pt x="38" y="246"/>
                      <a:pt x="43" y="251"/>
                    </a:cubicBezTo>
                    <a:cubicBezTo>
                      <a:pt x="47" y="256"/>
                      <a:pt x="31" y="327"/>
                      <a:pt x="118" y="305"/>
                    </a:cubicBezTo>
                    <a:cubicBezTo>
                      <a:pt x="118" y="305"/>
                      <a:pt x="129" y="314"/>
                      <a:pt x="129" y="323"/>
                    </a:cubicBezTo>
                    <a:cubicBezTo>
                      <a:pt x="130" y="331"/>
                      <a:pt x="130" y="348"/>
                      <a:pt x="142" y="360"/>
                    </a:cubicBezTo>
                    <a:cubicBezTo>
                      <a:pt x="154" y="372"/>
                      <a:pt x="154" y="387"/>
                      <a:pt x="154" y="387"/>
                    </a:cubicBezTo>
                    <a:cubicBezTo>
                      <a:pt x="127" y="419"/>
                      <a:pt x="127" y="419"/>
                      <a:pt x="127" y="419"/>
                    </a:cubicBezTo>
                    <a:cubicBezTo>
                      <a:pt x="101" y="593"/>
                      <a:pt x="101" y="593"/>
                      <a:pt x="101" y="593"/>
                    </a:cubicBezTo>
                    <a:cubicBezTo>
                      <a:pt x="117" y="770"/>
                      <a:pt x="117" y="770"/>
                      <a:pt x="117" y="770"/>
                    </a:cubicBezTo>
                    <a:cubicBezTo>
                      <a:pt x="232" y="651"/>
                      <a:pt x="232" y="651"/>
                      <a:pt x="232" y="651"/>
                    </a:cubicBezTo>
                    <a:cubicBezTo>
                      <a:pt x="345" y="370"/>
                      <a:pt x="345" y="370"/>
                      <a:pt x="345" y="370"/>
                    </a:cubicBezTo>
                    <a:cubicBezTo>
                      <a:pt x="358" y="299"/>
                      <a:pt x="358" y="299"/>
                      <a:pt x="358" y="299"/>
                    </a:cubicBezTo>
                    <a:cubicBezTo>
                      <a:pt x="358" y="299"/>
                      <a:pt x="314" y="257"/>
                      <a:pt x="310" y="230"/>
                    </a:cubicBezTo>
                    <a:cubicBezTo>
                      <a:pt x="304" y="108"/>
                      <a:pt x="304" y="108"/>
                      <a:pt x="304" y="108"/>
                    </a:cubicBezTo>
                    <a:cubicBezTo>
                      <a:pt x="200" y="25"/>
                      <a:pt x="200" y="25"/>
                      <a:pt x="200" y="25"/>
                    </a:cubicBezTo>
                    <a:cubicBezTo>
                      <a:pt x="200" y="25"/>
                      <a:pt x="158" y="9"/>
                      <a:pt x="156" y="7"/>
                    </a:cubicBezTo>
                    <a:cubicBezTo>
                      <a:pt x="153" y="6"/>
                      <a:pt x="71" y="0"/>
                      <a:pt x="71" y="0"/>
                    </a:cubicBezTo>
                    <a:lnTo>
                      <a:pt x="22" y="12"/>
                    </a:lnTo>
                    <a:close/>
                  </a:path>
                </a:pathLst>
              </a:custGeom>
              <a:noFill/>
              <a:ln w="7938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761" name="Freeform 132">
                <a:extLst>
                  <a:ext uri="{FF2B5EF4-FFF2-40B4-BE49-F238E27FC236}">
                    <a16:creationId xmlns:a16="http://schemas.microsoft.com/office/drawing/2014/main" id="{8CCA4928-ED89-4404-855A-4F5E68B0A9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36" y="948"/>
                <a:ext cx="11" cy="36"/>
              </a:xfrm>
              <a:custGeom>
                <a:avLst/>
                <a:gdLst>
                  <a:gd name="T0" fmla="*/ 0 w 10"/>
                  <a:gd name="T1" fmla="*/ 57 h 31"/>
                  <a:gd name="T2" fmla="*/ 11 w 10"/>
                  <a:gd name="T3" fmla="*/ 0 h 3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" h="31">
                    <a:moveTo>
                      <a:pt x="0" y="31"/>
                    </a:moveTo>
                    <a:cubicBezTo>
                      <a:pt x="0" y="31"/>
                      <a:pt x="10" y="10"/>
                      <a:pt x="7" y="0"/>
                    </a:cubicBezTo>
                  </a:path>
                </a:pathLst>
              </a:custGeom>
              <a:noFill/>
              <a:ln w="7938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762" name="Freeform 133">
                <a:extLst>
                  <a:ext uri="{FF2B5EF4-FFF2-40B4-BE49-F238E27FC236}">
                    <a16:creationId xmlns:a16="http://schemas.microsoft.com/office/drawing/2014/main" id="{0F430339-5748-4F3F-8283-D661338BD1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6" y="933"/>
                <a:ext cx="38" cy="16"/>
              </a:xfrm>
              <a:custGeom>
                <a:avLst/>
                <a:gdLst>
                  <a:gd name="T0" fmla="*/ 16 w 33"/>
                  <a:gd name="T1" fmla="*/ 0 h 14"/>
                  <a:gd name="T2" fmla="*/ 14 w 33"/>
                  <a:gd name="T3" fmla="*/ 24 h 14"/>
                  <a:gd name="T4" fmla="*/ 59 w 33"/>
                  <a:gd name="T5" fmla="*/ 24 h 14"/>
                  <a:gd name="T6" fmla="*/ 16 w 33"/>
                  <a:gd name="T7" fmla="*/ 0 h 1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3" h="14">
                    <a:moveTo>
                      <a:pt x="9" y="0"/>
                    </a:moveTo>
                    <a:cubicBezTo>
                      <a:pt x="9" y="0"/>
                      <a:pt x="0" y="8"/>
                      <a:pt x="8" y="14"/>
                    </a:cubicBezTo>
                    <a:cubicBezTo>
                      <a:pt x="8" y="14"/>
                      <a:pt x="26" y="9"/>
                      <a:pt x="33" y="14"/>
                    </a:cubicBezTo>
                    <a:cubicBezTo>
                      <a:pt x="33" y="14"/>
                      <a:pt x="27" y="3"/>
                      <a:pt x="9" y="0"/>
                    </a:cubicBez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763" name="Freeform 134">
                <a:extLst>
                  <a:ext uri="{FF2B5EF4-FFF2-40B4-BE49-F238E27FC236}">
                    <a16:creationId xmlns:a16="http://schemas.microsoft.com/office/drawing/2014/main" id="{BB619D1E-7E91-42D8-A7A0-DE5555C669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2" y="902"/>
                <a:ext cx="110" cy="45"/>
              </a:xfrm>
              <a:custGeom>
                <a:avLst/>
                <a:gdLst>
                  <a:gd name="T0" fmla="*/ 170 w 95"/>
                  <a:gd name="T1" fmla="*/ 69 h 39"/>
                  <a:gd name="T2" fmla="*/ 10 w 95"/>
                  <a:gd name="T3" fmla="*/ 38 h 39"/>
                  <a:gd name="T4" fmla="*/ 1 w 95"/>
                  <a:gd name="T5" fmla="*/ 51 h 39"/>
                  <a:gd name="T6" fmla="*/ 31 w 95"/>
                  <a:gd name="T7" fmla="*/ 55 h 39"/>
                  <a:gd name="T8" fmla="*/ 170 w 95"/>
                  <a:gd name="T9" fmla="*/ 69 h 3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5" h="39">
                    <a:moveTo>
                      <a:pt x="95" y="39"/>
                    </a:moveTo>
                    <a:cubicBezTo>
                      <a:pt x="95" y="39"/>
                      <a:pt x="58" y="0"/>
                      <a:pt x="6" y="22"/>
                    </a:cubicBezTo>
                    <a:cubicBezTo>
                      <a:pt x="6" y="22"/>
                      <a:pt x="0" y="24"/>
                      <a:pt x="1" y="29"/>
                    </a:cubicBezTo>
                    <a:cubicBezTo>
                      <a:pt x="2" y="33"/>
                      <a:pt x="9" y="33"/>
                      <a:pt x="17" y="31"/>
                    </a:cubicBezTo>
                    <a:cubicBezTo>
                      <a:pt x="25" y="28"/>
                      <a:pt x="41" y="22"/>
                      <a:pt x="95" y="39"/>
                    </a:cubicBez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764" name="Freeform 135">
                <a:extLst>
                  <a:ext uri="{FF2B5EF4-FFF2-40B4-BE49-F238E27FC236}">
                    <a16:creationId xmlns:a16="http://schemas.microsoft.com/office/drawing/2014/main" id="{49135F00-FAC2-4316-9194-C55276A727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96" y="954"/>
                <a:ext cx="63" cy="32"/>
              </a:xfrm>
              <a:custGeom>
                <a:avLst/>
                <a:gdLst>
                  <a:gd name="T0" fmla="*/ 11 w 54"/>
                  <a:gd name="T1" fmla="*/ 27 h 28"/>
                  <a:gd name="T2" fmla="*/ 0 w 54"/>
                  <a:gd name="T3" fmla="*/ 19 h 28"/>
                  <a:gd name="T4" fmla="*/ 13 w 54"/>
                  <a:gd name="T5" fmla="*/ 11 h 28"/>
                  <a:gd name="T6" fmla="*/ 29 w 54"/>
                  <a:gd name="T7" fmla="*/ 0 h 28"/>
                  <a:gd name="T8" fmla="*/ 100 w 54"/>
                  <a:gd name="T9" fmla="*/ 21 h 28"/>
                  <a:gd name="T10" fmla="*/ 48 w 54"/>
                  <a:gd name="T11" fmla="*/ 45 h 28"/>
                  <a:gd name="T12" fmla="*/ 11 w 54"/>
                  <a:gd name="T13" fmla="*/ 27 h 2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4" h="28">
                    <a:moveTo>
                      <a:pt x="6" y="16"/>
                    </a:moveTo>
                    <a:cubicBezTo>
                      <a:pt x="6" y="16"/>
                      <a:pt x="0" y="13"/>
                      <a:pt x="0" y="11"/>
                    </a:cubicBezTo>
                    <a:cubicBezTo>
                      <a:pt x="1" y="9"/>
                      <a:pt x="6" y="10"/>
                      <a:pt x="7" y="7"/>
                    </a:cubicBezTo>
                    <a:cubicBezTo>
                      <a:pt x="9" y="3"/>
                      <a:pt x="9" y="0"/>
                      <a:pt x="15" y="0"/>
                    </a:cubicBezTo>
                    <a:cubicBezTo>
                      <a:pt x="22" y="0"/>
                      <a:pt x="46" y="2"/>
                      <a:pt x="54" y="12"/>
                    </a:cubicBezTo>
                    <a:cubicBezTo>
                      <a:pt x="54" y="12"/>
                      <a:pt x="41" y="28"/>
                      <a:pt x="26" y="26"/>
                    </a:cubicBezTo>
                    <a:cubicBezTo>
                      <a:pt x="12" y="24"/>
                      <a:pt x="6" y="16"/>
                      <a:pt x="6" y="1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765" name="Freeform 136">
                <a:extLst>
                  <a:ext uri="{FF2B5EF4-FFF2-40B4-BE49-F238E27FC236}">
                    <a16:creationId xmlns:a16="http://schemas.microsoft.com/office/drawing/2014/main" id="{21E7E545-8E55-4EED-A346-E1DE7A03CC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96" y="954"/>
                <a:ext cx="63" cy="32"/>
              </a:xfrm>
              <a:custGeom>
                <a:avLst/>
                <a:gdLst>
                  <a:gd name="T0" fmla="*/ 11 w 54"/>
                  <a:gd name="T1" fmla="*/ 27 h 28"/>
                  <a:gd name="T2" fmla="*/ 0 w 54"/>
                  <a:gd name="T3" fmla="*/ 19 h 28"/>
                  <a:gd name="T4" fmla="*/ 13 w 54"/>
                  <a:gd name="T5" fmla="*/ 11 h 28"/>
                  <a:gd name="T6" fmla="*/ 29 w 54"/>
                  <a:gd name="T7" fmla="*/ 0 h 28"/>
                  <a:gd name="T8" fmla="*/ 100 w 54"/>
                  <a:gd name="T9" fmla="*/ 21 h 28"/>
                  <a:gd name="T10" fmla="*/ 48 w 54"/>
                  <a:gd name="T11" fmla="*/ 45 h 28"/>
                  <a:gd name="T12" fmla="*/ 11 w 54"/>
                  <a:gd name="T13" fmla="*/ 27 h 2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4" h="28">
                    <a:moveTo>
                      <a:pt x="6" y="16"/>
                    </a:moveTo>
                    <a:cubicBezTo>
                      <a:pt x="6" y="16"/>
                      <a:pt x="0" y="13"/>
                      <a:pt x="0" y="11"/>
                    </a:cubicBezTo>
                    <a:cubicBezTo>
                      <a:pt x="1" y="9"/>
                      <a:pt x="6" y="10"/>
                      <a:pt x="7" y="7"/>
                    </a:cubicBezTo>
                    <a:cubicBezTo>
                      <a:pt x="9" y="3"/>
                      <a:pt x="9" y="0"/>
                      <a:pt x="15" y="0"/>
                    </a:cubicBezTo>
                    <a:cubicBezTo>
                      <a:pt x="22" y="0"/>
                      <a:pt x="46" y="2"/>
                      <a:pt x="54" y="12"/>
                    </a:cubicBezTo>
                    <a:cubicBezTo>
                      <a:pt x="54" y="12"/>
                      <a:pt x="41" y="28"/>
                      <a:pt x="26" y="26"/>
                    </a:cubicBezTo>
                    <a:cubicBezTo>
                      <a:pt x="12" y="24"/>
                      <a:pt x="6" y="16"/>
                      <a:pt x="6" y="16"/>
                    </a:cubicBezTo>
                    <a:close/>
                  </a:path>
                </a:pathLst>
              </a:custGeom>
              <a:noFill/>
              <a:ln w="4763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766" name="Freeform 137">
                <a:extLst>
                  <a:ext uri="{FF2B5EF4-FFF2-40B4-BE49-F238E27FC236}">
                    <a16:creationId xmlns:a16="http://schemas.microsoft.com/office/drawing/2014/main" id="{C6D9D75F-79DA-4CCA-87F5-0751C90FC8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11" y="953"/>
                <a:ext cx="26" cy="25"/>
              </a:xfrm>
              <a:custGeom>
                <a:avLst/>
                <a:gdLst>
                  <a:gd name="T0" fmla="*/ 41 w 22"/>
                  <a:gd name="T1" fmla="*/ 8 h 22"/>
                  <a:gd name="T2" fmla="*/ 44 w 22"/>
                  <a:gd name="T3" fmla="*/ 13 h 22"/>
                  <a:gd name="T4" fmla="*/ 21 w 22"/>
                  <a:gd name="T5" fmla="*/ 36 h 22"/>
                  <a:gd name="T6" fmla="*/ 0 w 22"/>
                  <a:gd name="T7" fmla="*/ 13 h 22"/>
                  <a:gd name="T8" fmla="*/ 1 w 22"/>
                  <a:gd name="T9" fmla="*/ 1 h 22"/>
                  <a:gd name="T10" fmla="*/ 41 w 22"/>
                  <a:gd name="T11" fmla="*/ 8 h 2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2" h="22">
                    <a:moveTo>
                      <a:pt x="21" y="4"/>
                    </a:moveTo>
                    <a:cubicBezTo>
                      <a:pt x="21" y="4"/>
                      <a:pt x="22" y="7"/>
                      <a:pt x="22" y="8"/>
                    </a:cubicBezTo>
                    <a:cubicBezTo>
                      <a:pt x="22" y="16"/>
                      <a:pt x="17" y="22"/>
                      <a:pt x="11" y="22"/>
                    </a:cubicBezTo>
                    <a:cubicBezTo>
                      <a:pt x="5" y="22"/>
                      <a:pt x="0" y="16"/>
                      <a:pt x="0" y="8"/>
                    </a:cubicBezTo>
                    <a:cubicBezTo>
                      <a:pt x="0" y="5"/>
                      <a:pt x="0" y="3"/>
                      <a:pt x="1" y="1"/>
                    </a:cubicBezTo>
                    <a:cubicBezTo>
                      <a:pt x="14" y="0"/>
                      <a:pt x="21" y="4"/>
                      <a:pt x="21" y="4"/>
                    </a:cubicBezTo>
                    <a:close/>
                  </a:path>
                </a:pathLst>
              </a:custGeom>
              <a:solidFill>
                <a:srgbClr val="5260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767" name="Freeform 138">
                <a:extLst>
                  <a:ext uri="{FF2B5EF4-FFF2-40B4-BE49-F238E27FC236}">
                    <a16:creationId xmlns:a16="http://schemas.microsoft.com/office/drawing/2014/main" id="{5A2AE8D2-3583-42F5-8B6D-887D647098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11" y="953"/>
                <a:ext cx="26" cy="25"/>
              </a:xfrm>
              <a:custGeom>
                <a:avLst/>
                <a:gdLst>
                  <a:gd name="T0" fmla="*/ 41 w 22"/>
                  <a:gd name="T1" fmla="*/ 8 h 22"/>
                  <a:gd name="T2" fmla="*/ 44 w 22"/>
                  <a:gd name="T3" fmla="*/ 13 h 22"/>
                  <a:gd name="T4" fmla="*/ 21 w 22"/>
                  <a:gd name="T5" fmla="*/ 36 h 22"/>
                  <a:gd name="T6" fmla="*/ 0 w 22"/>
                  <a:gd name="T7" fmla="*/ 13 h 22"/>
                  <a:gd name="T8" fmla="*/ 1 w 22"/>
                  <a:gd name="T9" fmla="*/ 1 h 22"/>
                  <a:gd name="T10" fmla="*/ 41 w 22"/>
                  <a:gd name="T11" fmla="*/ 8 h 2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2" h="22">
                    <a:moveTo>
                      <a:pt x="21" y="4"/>
                    </a:moveTo>
                    <a:cubicBezTo>
                      <a:pt x="21" y="4"/>
                      <a:pt x="22" y="7"/>
                      <a:pt x="22" y="8"/>
                    </a:cubicBezTo>
                    <a:cubicBezTo>
                      <a:pt x="22" y="16"/>
                      <a:pt x="17" y="22"/>
                      <a:pt x="11" y="22"/>
                    </a:cubicBezTo>
                    <a:cubicBezTo>
                      <a:pt x="5" y="22"/>
                      <a:pt x="0" y="16"/>
                      <a:pt x="0" y="8"/>
                    </a:cubicBezTo>
                    <a:cubicBezTo>
                      <a:pt x="0" y="5"/>
                      <a:pt x="0" y="3"/>
                      <a:pt x="1" y="1"/>
                    </a:cubicBezTo>
                    <a:cubicBezTo>
                      <a:pt x="14" y="0"/>
                      <a:pt x="21" y="4"/>
                      <a:pt x="21" y="4"/>
                    </a:cubicBezTo>
                    <a:close/>
                  </a:path>
                </a:pathLst>
              </a:custGeom>
              <a:noFill/>
              <a:ln w="4763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768" name="Oval 139">
                <a:extLst>
                  <a:ext uri="{FF2B5EF4-FFF2-40B4-BE49-F238E27FC236}">
                    <a16:creationId xmlns:a16="http://schemas.microsoft.com/office/drawing/2014/main" id="{C631D2DD-E92A-4D99-B6F4-216ED3C468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16" y="957"/>
                <a:ext cx="11" cy="13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769" name="Freeform 140">
                <a:extLst>
                  <a:ext uri="{FF2B5EF4-FFF2-40B4-BE49-F238E27FC236}">
                    <a16:creationId xmlns:a16="http://schemas.microsoft.com/office/drawing/2014/main" id="{583A4754-9920-48D8-9BC3-14393309A3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4" y="967"/>
                <a:ext cx="26" cy="8"/>
              </a:xfrm>
              <a:custGeom>
                <a:avLst/>
                <a:gdLst>
                  <a:gd name="T0" fmla="*/ 37 w 23"/>
                  <a:gd name="T1" fmla="*/ 2 h 7"/>
                  <a:gd name="T2" fmla="*/ 18 w 23"/>
                  <a:gd name="T3" fmla="*/ 3 h 7"/>
                  <a:gd name="T4" fmla="*/ 0 w 23"/>
                  <a:gd name="T5" fmla="*/ 0 h 7"/>
                  <a:gd name="T6" fmla="*/ 37 w 23"/>
                  <a:gd name="T7" fmla="*/ 3 h 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3" h="7">
                    <a:moveTo>
                      <a:pt x="23" y="2"/>
                    </a:moveTo>
                    <a:cubicBezTo>
                      <a:pt x="19" y="0"/>
                      <a:pt x="15" y="3"/>
                      <a:pt x="11" y="3"/>
                    </a:cubicBezTo>
                    <a:cubicBezTo>
                      <a:pt x="7" y="3"/>
                      <a:pt x="3" y="3"/>
                      <a:pt x="0" y="0"/>
                    </a:cubicBezTo>
                    <a:cubicBezTo>
                      <a:pt x="5" y="7"/>
                      <a:pt x="17" y="5"/>
                      <a:pt x="23" y="3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770" name="Freeform 141">
                <a:extLst>
                  <a:ext uri="{FF2B5EF4-FFF2-40B4-BE49-F238E27FC236}">
                    <a16:creationId xmlns:a16="http://schemas.microsoft.com/office/drawing/2014/main" id="{50AF2749-0783-4147-80B5-B82AE0E192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5" y="956"/>
                <a:ext cx="16" cy="7"/>
              </a:xfrm>
              <a:custGeom>
                <a:avLst/>
                <a:gdLst>
                  <a:gd name="T0" fmla="*/ 1 w 14"/>
                  <a:gd name="T1" fmla="*/ 11 h 6"/>
                  <a:gd name="T2" fmla="*/ 24 w 14"/>
                  <a:gd name="T3" fmla="*/ 8 h 6"/>
                  <a:gd name="T4" fmla="*/ 0 w 14"/>
                  <a:gd name="T5" fmla="*/ 7 h 6"/>
                  <a:gd name="T6" fmla="*/ 1 w 14"/>
                  <a:gd name="T7" fmla="*/ 9 h 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4" h="6">
                    <a:moveTo>
                      <a:pt x="1" y="6"/>
                    </a:moveTo>
                    <a:cubicBezTo>
                      <a:pt x="3" y="2"/>
                      <a:pt x="11" y="3"/>
                      <a:pt x="14" y="4"/>
                    </a:cubicBezTo>
                    <a:cubicBezTo>
                      <a:pt x="12" y="0"/>
                      <a:pt x="4" y="3"/>
                      <a:pt x="0" y="3"/>
                    </a:cubicBezTo>
                    <a:cubicBezTo>
                      <a:pt x="0" y="4"/>
                      <a:pt x="1" y="5"/>
                      <a:pt x="1" y="5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771" name="Freeform 142">
                <a:extLst>
                  <a:ext uri="{FF2B5EF4-FFF2-40B4-BE49-F238E27FC236}">
                    <a16:creationId xmlns:a16="http://schemas.microsoft.com/office/drawing/2014/main" id="{E77B20FD-E414-4137-96D0-B00FACFAD6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1" y="945"/>
                <a:ext cx="12" cy="20"/>
              </a:xfrm>
              <a:custGeom>
                <a:avLst/>
                <a:gdLst>
                  <a:gd name="T0" fmla="*/ 3 w 11"/>
                  <a:gd name="T1" fmla="*/ 22 h 18"/>
                  <a:gd name="T2" fmla="*/ 15 w 11"/>
                  <a:gd name="T3" fmla="*/ 0 h 18"/>
                  <a:gd name="T4" fmla="*/ 2 w 11"/>
                  <a:gd name="T5" fmla="*/ 11 h 18"/>
                  <a:gd name="T6" fmla="*/ 1 w 11"/>
                  <a:gd name="T7" fmla="*/ 27 h 18"/>
                  <a:gd name="T8" fmla="*/ 3 w 11"/>
                  <a:gd name="T9" fmla="*/ 23 h 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" h="18">
                    <a:moveTo>
                      <a:pt x="3" y="14"/>
                    </a:moveTo>
                    <a:cubicBezTo>
                      <a:pt x="1" y="10"/>
                      <a:pt x="6" y="1"/>
                      <a:pt x="11" y="0"/>
                    </a:cubicBezTo>
                    <a:cubicBezTo>
                      <a:pt x="7" y="0"/>
                      <a:pt x="3" y="4"/>
                      <a:pt x="2" y="7"/>
                    </a:cubicBezTo>
                    <a:cubicBezTo>
                      <a:pt x="1" y="10"/>
                      <a:pt x="0" y="15"/>
                      <a:pt x="1" y="18"/>
                    </a:cubicBezTo>
                    <a:cubicBezTo>
                      <a:pt x="2" y="17"/>
                      <a:pt x="3" y="16"/>
                      <a:pt x="3" y="15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772" name="Freeform 143">
                <a:extLst>
                  <a:ext uri="{FF2B5EF4-FFF2-40B4-BE49-F238E27FC236}">
                    <a16:creationId xmlns:a16="http://schemas.microsoft.com/office/drawing/2014/main" id="{309D7267-DBAD-42D4-A9BF-EA95E6E695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0" y="942"/>
                <a:ext cx="55" cy="30"/>
              </a:xfrm>
              <a:custGeom>
                <a:avLst/>
                <a:gdLst>
                  <a:gd name="T0" fmla="*/ 1 w 47"/>
                  <a:gd name="T1" fmla="*/ 1 h 26"/>
                  <a:gd name="T2" fmla="*/ 0 w 47"/>
                  <a:gd name="T3" fmla="*/ 1 h 26"/>
                  <a:gd name="T4" fmla="*/ 30 w 47"/>
                  <a:gd name="T5" fmla="*/ 8 h 26"/>
                  <a:gd name="T6" fmla="*/ 41 w 47"/>
                  <a:gd name="T7" fmla="*/ 8 h 26"/>
                  <a:gd name="T8" fmla="*/ 48 w 47"/>
                  <a:gd name="T9" fmla="*/ 8 h 26"/>
                  <a:gd name="T10" fmla="*/ 59 w 47"/>
                  <a:gd name="T11" fmla="*/ 18 h 26"/>
                  <a:gd name="T12" fmla="*/ 70 w 47"/>
                  <a:gd name="T13" fmla="*/ 31 h 26"/>
                  <a:gd name="T14" fmla="*/ 88 w 47"/>
                  <a:gd name="T15" fmla="*/ 46 h 26"/>
                  <a:gd name="T16" fmla="*/ 63 w 47"/>
                  <a:gd name="T17" fmla="*/ 18 h 26"/>
                  <a:gd name="T18" fmla="*/ 54 w 47"/>
                  <a:gd name="T19" fmla="*/ 9 h 26"/>
                  <a:gd name="T20" fmla="*/ 47 w 47"/>
                  <a:gd name="T21" fmla="*/ 2 h 26"/>
                  <a:gd name="T22" fmla="*/ 34 w 47"/>
                  <a:gd name="T23" fmla="*/ 2 h 26"/>
                  <a:gd name="T24" fmla="*/ 21 w 47"/>
                  <a:gd name="T25" fmla="*/ 2 h 26"/>
                  <a:gd name="T26" fmla="*/ 0 w 47"/>
                  <a:gd name="T27" fmla="*/ 1 h 2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47" h="26">
                    <a:moveTo>
                      <a:pt x="1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5" y="3"/>
                      <a:pt x="11" y="3"/>
                      <a:pt x="16" y="4"/>
                    </a:cubicBezTo>
                    <a:cubicBezTo>
                      <a:pt x="18" y="4"/>
                      <a:pt x="20" y="4"/>
                      <a:pt x="22" y="4"/>
                    </a:cubicBezTo>
                    <a:cubicBezTo>
                      <a:pt x="23" y="4"/>
                      <a:pt x="25" y="3"/>
                      <a:pt x="26" y="4"/>
                    </a:cubicBezTo>
                    <a:cubicBezTo>
                      <a:pt x="28" y="5"/>
                      <a:pt x="30" y="8"/>
                      <a:pt x="32" y="10"/>
                    </a:cubicBezTo>
                    <a:cubicBezTo>
                      <a:pt x="34" y="12"/>
                      <a:pt x="36" y="15"/>
                      <a:pt x="38" y="17"/>
                    </a:cubicBezTo>
                    <a:cubicBezTo>
                      <a:pt x="42" y="20"/>
                      <a:pt x="45" y="22"/>
                      <a:pt x="47" y="26"/>
                    </a:cubicBezTo>
                    <a:cubicBezTo>
                      <a:pt x="43" y="20"/>
                      <a:pt x="39" y="14"/>
                      <a:pt x="33" y="10"/>
                    </a:cubicBezTo>
                    <a:cubicBezTo>
                      <a:pt x="31" y="8"/>
                      <a:pt x="30" y="7"/>
                      <a:pt x="28" y="5"/>
                    </a:cubicBezTo>
                    <a:cubicBezTo>
                      <a:pt x="27" y="4"/>
                      <a:pt x="26" y="2"/>
                      <a:pt x="25" y="2"/>
                    </a:cubicBezTo>
                    <a:cubicBezTo>
                      <a:pt x="23" y="1"/>
                      <a:pt x="20" y="2"/>
                      <a:pt x="18" y="2"/>
                    </a:cubicBezTo>
                    <a:cubicBezTo>
                      <a:pt x="16" y="2"/>
                      <a:pt x="13" y="2"/>
                      <a:pt x="11" y="2"/>
                    </a:cubicBezTo>
                    <a:cubicBezTo>
                      <a:pt x="8" y="1"/>
                      <a:pt x="3" y="0"/>
                      <a:pt x="0" y="1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773" name="Freeform 144">
                <a:extLst>
                  <a:ext uri="{FF2B5EF4-FFF2-40B4-BE49-F238E27FC236}">
                    <a16:creationId xmlns:a16="http://schemas.microsoft.com/office/drawing/2014/main" id="{CD045B93-AA68-4531-B0D7-A410274FC6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30" y="1059"/>
                <a:ext cx="28" cy="15"/>
              </a:xfrm>
              <a:custGeom>
                <a:avLst/>
                <a:gdLst>
                  <a:gd name="T0" fmla="*/ 7 w 24"/>
                  <a:gd name="T1" fmla="*/ 10 h 13"/>
                  <a:gd name="T2" fmla="*/ 22 w 24"/>
                  <a:gd name="T3" fmla="*/ 2 h 13"/>
                  <a:gd name="T4" fmla="*/ 37 w 24"/>
                  <a:gd name="T5" fmla="*/ 12 h 13"/>
                  <a:gd name="T6" fmla="*/ 37 w 24"/>
                  <a:gd name="T7" fmla="*/ 18 h 13"/>
                  <a:gd name="T8" fmla="*/ 35 w 24"/>
                  <a:gd name="T9" fmla="*/ 20 h 13"/>
                  <a:gd name="T10" fmla="*/ 43 w 24"/>
                  <a:gd name="T11" fmla="*/ 20 h 13"/>
                  <a:gd name="T12" fmla="*/ 40 w 24"/>
                  <a:gd name="T13" fmla="*/ 9 h 13"/>
                  <a:gd name="T14" fmla="*/ 25 w 24"/>
                  <a:gd name="T15" fmla="*/ 1 h 13"/>
                  <a:gd name="T16" fmla="*/ 9 w 24"/>
                  <a:gd name="T17" fmla="*/ 1 h 13"/>
                  <a:gd name="T18" fmla="*/ 7 w 24"/>
                  <a:gd name="T19" fmla="*/ 9 h 13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4" h="13">
                    <a:moveTo>
                      <a:pt x="3" y="6"/>
                    </a:moveTo>
                    <a:cubicBezTo>
                      <a:pt x="1" y="2"/>
                      <a:pt x="10" y="2"/>
                      <a:pt x="12" y="2"/>
                    </a:cubicBezTo>
                    <a:cubicBezTo>
                      <a:pt x="15" y="3"/>
                      <a:pt x="19" y="5"/>
                      <a:pt x="20" y="7"/>
                    </a:cubicBezTo>
                    <a:cubicBezTo>
                      <a:pt x="21" y="8"/>
                      <a:pt x="21" y="9"/>
                      <a:pt x="20" y="10"/>
                    </a:cubicBezTo>
                    <a:cubicBezTo>
                      <a:pt x="20" y="10"/>
                      <a:pt x="19" y="10"/>
                      <a:pt x="19" y="11"/>
                    </a:cubicBezTo>
                    <a:cubicBezTo>
                      <a:pt x="19" y="13"/>
                      <a:pt x="22" y="12"/>
                      <a:pt x="23" y="11"/>
                    </a:cubicBezTo>
                    <a:cubicBezTo>
                      <a:pt x="24" y="8"/>
                      <a:pt x="22" y="6"/>
                      <a:pt x="21" y="5"/>
                    </a:cubicBezTo>
                    <a:cubicBezTo>
                      <a:pt x="19" y="2"/>
                      <a:pt x="16" y="1"/>
                      <a:pt x="13" y="1"/>
                    </a:cubicBezTo>
                    <a:cubicBezTo>
                      <a:pt x="11" y="1"/>
                      <a:pt x="7" y="0"/>
                      <a:pt x="5" y="1"/>
                    </a:cubicBezTo>
                    <a:cubicBezTo>
                      <a:pt x="4" y="2"/>
                      <a:pt x="0" y="4"/>
                      <a:pt x="3" y="5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774" name="Freeform 145">
                <a:extLst>
                  <a:ext uri="{FF2B5EF4-FFF2-40B4-BE49-F238E27FC236}">
                    <a16:creationId xmlns:a16="http://schemas.microsoft.com/office/drawing/2014/main" id="{B659C63B-B5A5-46C1-ADEE-589AB7DEAD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64" y="1043"/>
                <a:ext cx="23" cy="36"/>
              </a:xfrm>
              <a:custGeom>
                <a:avLst/>
                <a:gdLst>
                  <a:gd name="T0" fmla="*/ 1 w 20"/>
                  <a:gd name="T1" fmla="*/ 0 h 31"/>
                  <a:gd name="T2" fmla="*/ 8 w 20"/>
                  <a:gd name="T3" fmla="*/ 9 h 31"/>
                  <a:gd name="T4" fmla="*/ 23 w 20"/>
                  <a:gd name="T5" fmla="*/ 19 h 31"/>
                  <a:gd name="T6" fmla="*/ 32 w 20"/>
                  <a:gd name="T7" fmla="*/ 38 h 31"/>
                  <a:gd name="T8" fmla="*/ 20 w 20"/>
                  <a:gd name="T9" fmla="*/ 51 h 31"/>
                  <a:gd name="T10" fmla="*/ 9 w 20"/>
                  <a:gd name="T11" fmla="*/ 52 h 31"/>
                  <a:gd name="T12" fmla="*/ 0 w 20"/>
                  <a:gd name="T13" fmla="*/ 56 h 31"/>
                  <a:gd name="T14" fmla="*/ 21 w 20"/>
                  <a:gd name="T15" fmla="*/ 52 h 31"/>
                  <a:gd name="T16" fmla="*/ 30 w 20"/>
                  <a:gd name="T17" fmla="*/ 48 h 31"/>
                  <a:gd name="T18" fmla="*/ 33 w 20"/>
                  <a:gd name="T19" fmla="*/ 26 h 31"/>
                  <a:gd name="T20" fmla="*/ 18 w 20"/>
                  <a:gd name="T21" fmla="*/ 10 h 31"/>
                  <a:gd name="T22" fmla="*/ 1 w 20"/>
                  <a:gd name="T23" fmla="*/ 1 h 31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20" h="31">
                    <a:moveTo>
                      <a:pt x="1" y="0"/>
                    </a:moveTo>
                    <a:cubicBezTo>
                      <a:pt x="0" y="3"/>
                      <a:pt x="2" y="4"/>
                      <a:pt x="4" y="5"/>
                    </a:cubicBezTo>
                    <a:cubicBezTo>
                      <a:pt x="7" y="7"/>
                      <a:pt x="10" y="8"/>
                      <a:pt x="13" y="10"/>
                    </a:cubicBezTo>
                    <a:cubicBezTo>
                      <a:pt x="17" y="12"/>
                      <a:pt x="19" y="16"/>
                      <a:pt x="18" y="21"/>
                    </a:cubicBezTo>
                    <a:cubicBezTo>
                      <a:pt x="17" y="24"/>
                      <a:pt x="14" y="27"/>
                      <a:pt x="11" y="28"/>
                    </a:cubicBezTo>
                    <a:cubicBezTo>
                      <a:pt x="9" y="28"/>
                      <a:pt x="7" y="29"/>
                      <a:pt x="5" y="29"/>
                    </a:cubicBezTo>
                    <a:cubicBezTo>
                      <a:pt x="3" y="29"/>
                      <a:pt x="1" y="29"/>
                      <a:pt x="0" y="30"/>
                    </a:cubicBezTo>
                    <a:cubicBezTo>
                      <a:pt x="4" y="31"/>
                      <a:pt x="8" y="30"/>
                      <a:pt x="12" y="29"/>
                    </a:cubicBezTo>
                    <a:cubicBezTo>
                      <a:pt x="14" y="29"/>
                      <a:pt x="16" y="28"/>
                      <a:pt x="17" y="26"/>
                    </a:cubicBezTo>
                    <a:cubicBezTo>
                      <a:pt x="19" y="23"/>
                      <a:pt x="20" y="18"/>
                      <a:pt x="19" y="14"/>
                    </a:cubicBezTo>
                    <a:cubicBezTo>
                      <a:pt x="17" y="10"/>
                      <a:pt x="14" y="8"/>
                      <a:pt x="10" y="6"/>
                    </a:cubicBezTo>
                    <a:cubicBezTo>
                      <a:pt x="8" y="5"/>
                      <a:pt x="1" y="3"/>
                      <a:pt x="1" y="1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775" name="Freeform 146">
                <a:extLst>
                  <a:ext uri="{FF2B5EF4-FFF2-40B4-BE49-F238E27FC236}">
                    <a16:creationId xmlns:a16="http://schemas.microsoft.com/office/drawing/2014/main" id="{4977111A-9947-4139-8DFC-F0BE5494B4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33" y="1115"/>
                <a:ext cx="76" cy="20"/>
              </a:xfrm>
              <a:custGeom>
                <a:avLst/>
                <a:gdLst>
                  <a:gd name="T0" fmla="*/ 1 w 65"/>
                  <a:gd name="T1" fmla="*/ 7 h 17"/>
                  <a:gd name="T2" fmla="*/ 13 w 65"/>
                  <a:gd name="T3" fmla="*/ 8 h 17"/>
                  <a:gd name="T4" fmla="*/ 22 w 65"/>
                  <a:gd name="T5" fmla="*/ 7 h 17"/>
                  <a:gd name="T6" fmla="*/ 54 w 65"/>
                  <a:gd name="T7" fmla="*/ 9 h 17"/>
                  <a:gd name="T8" fmla="*/ 104 w 65"/>
                  <a:gd name="T9" fmla="*/ 29 h 17"/>
                  <a:gd name="T10" fmla="*/ 122 w 65"/>
                  <a:gd name="T11" fmla="*/ 31 h 17"/>
                  <a:gd name="T12" fmla="*/ 113 w 65"/>
                  <a:gd name="T13" fmla="*/ 29 h 17"/>
                  <a:gd name="T14" fmla="*/ 104 w 65"/>
                  <a:gd name="T15" fmla="*/ 26 h 17"/>
                  <a:gd name="T16" fmla="*/ 94 w 65"/>
                  <a:gd name="T17" fmla="*/ 21 h 17"/>
                  <a:gd name="T18" fmla="*/ 67 w 65"/>
                  <a:gd name="T19" fmla="*/ 11 h 17"/>
                  <a:gd name="T20" fmla="*/ 40 w 65"/>
                  <a:gd name="T21" fmla="*/ 1 h 17"/>
                  <a:gd name="T22" fmla="*/ 18 w 65"/>
                  <a:gd name="T23" fmla="*/ 2 h 17"/>
                  <a:gd name="T24" fmla="*/ 0 w 65"/>
                  <a:gd name="T25" fmla="*/ 2 h 1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65" h="17">
                    <a:moveTo>
                      <a:pt x="1" y="3"/>
                    </a:moveTo>
                    <a:cubicBezTo>
                      <a:pt x="2" y="3"/>
                      <a:pt x="5" y="4"/>
                      <a:pt x="7" y="4"/>
                    </a:cubicBezTo>
                    <a:cubicBezTo>
                      <a:pt x="8" y="4"/>
                      <a:pt x="10" y="3"/>
                      <a:pt x="12" y="3"/>
                    </a:cubicBezTo>
                    <a:cubicBezTo>
                      <a:pt x="18" y="3"/>
                      <a:pt x="22" y="4"/>
                      <a:pt x="28" y="5"/>
                    </a:cubicBezTo>
                    <a:cubicBezTo>
                      <a:pt x="37" y="8"/>
                      <a:pt x="46" y="12"/>
                      <a:pt x="56" y="15"/>
                    </a:cubicBezTo>
                    <a:cubicBezTo>
                      <a:pt x="58" y="16"/>
                      <a:pt x="62" y="17"/>
                      <a:pt x="65" y="16"/>
                    </a:cubicBezTo>
                    <a:cubicBezTo>
                      <a:pt x="64" y="16"/>
                      <a:pt x="63" y="16"/>
                      <a:pt x="61" y="15"/>
                    </a:cubicBezTo>
                    <a:cubicBezTo>
                      <a:pt x="60" y="14"/>
                      <a:pt x="58" y="14"/>
                      <a:pt x="56" y="14"/>
                    </a:cubicBezTo>
                    <a:cubicBezTo>
                      <a:pt x="54" y="13"/>
                      <a:pt x="52" y="12"/>
                      <a:pt x="50" y="11"/>
                    </a:cubicBezTo>
                    <a:cubicBezTo>
                      <a:pt x="45" y="10"/>
                      <a:pt x="40" y="8"/>
                      <a:pt x="36" y="6"/>
                    </a:cubicBezTo>
                    <a:cubicBezTo>
                      <a:pt x="31" y="4"/>
                      <a:pt x="26" y="3"/>
                      <a:pt x="21" y="1"/>
                    </a:cubicBezTo>
                    <a:cubicBezTo>
                      <a:pt x="17" y="0"/>
                      <a:pt x="13" y="1"/>
                      <a:pt x="9" y="2"/>
                    </a:cubicBezTo>
                    <a:cubicBezTo>
                      <a:pt x="6" y="3"/>
                      <a:pt x="3" y="4"/>
                      <a:pt x="0" y="2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776" name="Freeform 147">
                <a:extLst>
                  <a:ext uri="{FF2B5EF4-FFF2-40B4-BE49-F238E27FC236}">
                    <a16:creationId xmlns:a16="http://schemas.microsoft.com/office/drawing/2014/main" id="{9CEEC85F-0BA8-4E30-A3DE-868AD9BADD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38" y="1132"/>
                <a:ext cx="68" cy="12"/>
              </a:xfrm>
              <a:custGeom>
                <a:avLst/>
                <a:gdLst>
                  <a:gd name="T0" fmla="*/ 1 w 59"/>
                  <a:gd name="T1" fmla="*/ 0 h 10"/>
                  <a:gd name="T2" fmla="*/ 10 w 59"/>
                  <a:gd name="T3" fmla="*/ 7 h 10"/>
                  <a:gd name="T4" fmla="*/ 23 w 59"/>
                  <a:gd name="T5" fmla="*/ 2 h 10"/>
                  <a:gd name="T6" fmla="*/ 50 w 59"/>
                  <a:gd name="T7" fmla="*/ 1 h 10"/>
                  <a:gd name="T8" fmla="*/ 73 w 59"/>
                  <a:gd name="T9" fmla="*/ 2 h 10"/>
                  <a:gd name="T10" fmla="*/ 104 w 59"/>
                  <a:gd name="T11" fmla="*/ 1 h 10"/>
                  <a:gd name="T12" fmla="*/ 90 w 59"/>
                  <a:gd name="T13" fmla="*/ 7 h 10"/>
                  <a:gd name="T14" fmla="*/ 71 w 59"/>
                  <a:gd name="T15" fmla="*/ 8 h 10"/>
                  <a:gd name="T16" fmla="*/ 43 w 59"/>
                  <a:gd name="T17" fmla="*/ 10 h 10"/>
                  <a:gd name="T18" fmla="*/ 18 w 59"/>
                  <a:gd name="T19" fmla="*/ 10 h 10"/>
                  <a:gd name="T20" fmla="*/ 0 w 59"/>
                  <a:gd name="T21" fmla="*/ 20 h 10"/>
                  <a:gd name="T22" fmla="*/ 1 w 59"/>
                  <a:gd name="T23" fmla="*/ 8 h 1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59" h="10">
                    <a:moveTo>
                      <a:pt x="1" y="0"/>
                    </a:moveTo>
                    <a:cubicBezTo>
                      <a:pt x="1" y="2"/>
                      <a:pt x="5" y="3"/>
                      <a:pt x="6" y="3"/>
                    </a:cubicBezTo>
                    <a:cubicBezTo>
                      <a:pt x="9" y="3"/>
                      <a:pt x="11" y="2"/>
                      <a:pt x="13" y="2"/>
                    </a:cubicBezTo>
                    <a:cubicBezTo>
                      <a:pt x="18" y="1"/>
                      <a:pt x="23" y="1"/>
                      <a:pt x="28" y="1"/>
                    </a:cubicBezTo>
                    <a:cubicBezTo>
                      <a:pt x="32" y="1"/>
                      <a:pt x="37" y="2"/>
                      <a:pt x="42" y="2"/>
                    </a:cubicBezTo>
                    <a:cubicBezTo>
                      <a:pt x="47" y="2"/>
                      <a:pt x="53" y="1"/>
                      <a:pt x="59" y="1"/>
                    </a:cubicBezTo>
                    <a:cubicBezTo>
                      <a:pt x="56" y="2"/>
                      <a:pt x="54" y="3"/>
                      <a:pt x="51" y="3"/>
                    </a:cubicBezTo>
                    <a:cubicBezTo>
                      <a:pt x="48" y="3"/>
                      <a:pt x="44" y="4"/>
                      <a:pt x="41" y="4"/>
                    </a:cubicBezTo>
                    <a:cubicBezTo>
                      <a:pt x="35" y="5"/>
                      <a:pt x="29" y="5"/>
                      <a:pt x="24" y="5"/>
                    </a:cubicBezTo>
                    <a:cubicBezTo>
                      <a:pt x="19" y="5"/>
                      <a:pt x="14" y="5"/>
                      <a:pt x="10" y="5"/>
                    </a:cubicBezTo>
                    <a:cubicBezTo>
                      <a:pt x="5" y="5"/>
                      <a:pt x="3" y="7"/>
                      <a:pt x="0" y="10"/>
                    </a:cubicBezTo>
                    <a:cubicBezTo>
                      <a:pt x="1" y="8"/>
                      <a:pt x="2" y="5"/>
                      <a:pt x="1" y="4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777" name="Freeform 148">
                <a:extLst>
                  <a:ext uri="{FF2B5EF4-FFF2-40B4-BE49-F238E27FC236}">
                    <a16:creationId xmlns:a16="http://schemas.microsoft.com/office/drawing/2014/main" id="{9055F21E-DD35-4A29-8589-C3ED253F69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0" y="1135"/>
                <a:ext cx="64" cy="27"/>
              </a:xfrm>
              <a:custGeom>
                <a:avLst/>
                <a:gdLst>
                  <a:gd name="T0" fmla="*/ 0 w 55"/>
                  <a:gd name="T1" fmla="*/ 29 h 24"/>
                  <a:gd name="T2" fmla="*/ 0 w 55"/>
                  <a:gd name="T3" fmla="*/ 29 h 24"/>
                  <a:gd name="T4" fmla="*/ 10 w 55"/>
                  <a:gd name="T5" fmla="*/ 33 h 24"/>
                  <a:gd name="T6" fmla="*/ 26 w 55"/>
                  <a:gd name="T7" fmla="*/ 30 h 24"/>
                  <a:gd name="T8" fmla="*/ 42 w 55"/>
                  <a:gd name="T9" fmla="*/ 24 h 24"/>
                  <a:gd name="T10" fmla="*/ 71 w 55"/>
                  <a:gd name="T11" fmla="*/ 10 h 24"/>
                  <a:gd name="T12" fmla="*/ 100 w 55"/>
                  <a:gd name="T13" fmla="*/ 0 h 24"/>
                  <a:gd name="T14" fmla="*/ 67 w 55"/>
                  <a:gd name="T15" fmla="*/ 16 h 24"/>
                  <a:gd name="T16" fmla="*/ 41 w 55"/>
                  <a:gd name="T17" fmla="*/ 29 h 24"/>
                  <a:gd name="T18" fmla="*/ 2 w 55"/>
                  <a:gd name="T19" fmla="*/ 37 h 24"/>
                  <a:gd name="T20" fmla="*/ 1 w 55"/>
                  <a:gd name="T21" fmla="*/ 38 h 24"/>
                  <a:gd name="T22" fmla="*/ 0 w 55"/>
                  <a:gd name="T23" fmla="*/ 30 h 24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55" h="24">
                    <a:moveTo>
                      <a:pt x="0" y="18"/>
                    </a:moveTo>
                    <a:cubicBezTo>
                      <a:pt x="0" y="18"/>
                      <a:pt x="0" y="18"/>
                      <a:pt x="0" y="18"/>
                    </a:cubicBezTo>
                    <a:cubicBezTo>
                      <a:pt x="2" y="20"/>
                      <a:pt x="4" y="20"/>
                      <a:pt x="6" y="20"/>
                    </a:cubicBezTo>
                    <a:cubicBezTo>
                      <a:pt x="9" y="20"/>
                      <a:pt x="12" y="19"/>
                      <a:pt x="14" y="19"/>
                    </a:cubicBezTo>
                    <a:cubicBezTo>
                      <a:pt x="17" y="19"/>
                      <a:pt x="20" y="17"/>
                      <a:pt x="23" y="15"/>
                    </a:cubicBezTo>
                    <a:cubicBezTo>
                      <a:pt x="28" y="13"/>
                      <a:pt x="34" y="9"/>
                      <a:pt x="39" y="6"/>
                    </a:cubicBezTo>
                    <a:cubicBezTo>
                      <a:pt x="44" y="4"/>
                      <a:pt x="50" y="2"/>
                      <a:pt x="55" y="0"/>
                    </a:cubicBezTo>
                    <a:cubicBezTo>
                      <a:pt x="49" y="3"/>
                      <a:pt x="43" y="6"/>
                      <a:pt x="37" y="10"/>
                    </a:cubicBezTo>
                    <a:cubicBezTo>
                      <a:pt x="32" y="13"/>
                      <a:pt x="27" y="16"/>
                      <a:pt x="22" y="18"/>
                    </a:cubicBezTo>
                    <a:cubicBezTo>
                      <a:pt x="15" y="21"/>
                      <a:pt x="8" y="21"/>
                      <a:pt x="2" y="23"/>
                    </a:cubicBezTo>
                    <a:cubicBezTo>
                      <a:pt x="1" y="23"/>
                      <a:pt x="1" y="24"/>
                      <a:pt x="1" y="24"/>
                    </a:cubicBezTo>
                    <a:cubicBezTo>
                      <a:pt x="0" y="23"/>
                      <a:pt x="0" y="20"/>
                      <a:pt x="0" y="19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778" name="Freeform 149">
                <a:extLst>
                  <a:ext uri="{FF2B5EF4-FFF2-40B4-BE49-F238E27FC236}">
                    <a16:creationId xmlns:a16="http://schemas.microsoft.com/office/drawing/2014/main" id="{6E3C81B4-FCEB-452E-B798-72B6C88349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5" y="1130"/>
                <a:ext cx="10" cy="10"/>
              </a:xfrm>
              <a:custGeom>
                <a:avLst/>
                <a:gdLst>
                  <a:gd name="T0" fmla="*/ 0 w 8"/>
                  <a:gd name="T1" fmla="*/ 1 h 9"/>
                  <a:gd name="T2" fmla="*/ 10 w 8"/>
                  <a:gd name="T3" fmla="*/ 4 h 9"/>
                  <a:gd name="T4" fmla="*/ 8 w 8"/>
                  <a:gd name="T5" fmla="*/ 13 h 9"/>
                  <a:gd name="T6" fmla="*/ 16 w 8"/>
                  <a:gd name="T7" fmla="*/ 2 h 9"/>
                  <a:gd name="T8" fmla="*/ 0 w 8"/>
                  <a:gd name="T9" fmla="*/ 0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" h="9">
                    <a:moveTo>
                      <a:pt x="0" y="1"/>
                    </a:moveTo>
                    <a:cubicBezTo>
                      <a:pt x="1" y="1"/>
                      <a:pt x="4" y="2"/>
                      <a:pt x="4" y="4"/>
                    </a:cubicBezTo>
                    <a:cubicBezTo>
                      <a:pt x="5" y="6"/>
                      <a:pt x="4" y="8"/>
                      <a:pt x="3" y="9"/>
                    </a:cubicBezTo>
                    <a:cubicBezTo>
                      <a:pt x="5" y="8"/>
                      <a:pt x="8" y="4"/>
                      <a:pt x="6" y="2"/>
                    </a:cubicBezTo>
                    <a:cubicBezTo>
                      <a:pt x="5" y="0"/>
                      <a:pt x="2" y="0"/>
                      <a:pt x="0" y="0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779" name="Freeform 150">
                <a:extLst>
                  <a:ext uri="{FF2B5EF4-FFF2-40B4-BE49-F238E27FC236}">
                    <a16:creationId xmlns:a16="http://schemas.microsoft.com/office/drawing/2014/main" id="{5B21D817-8A44-45CE-B3B1-995AB88751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0" y="1115"/>
                <a:ext cx="168" cy="130"/>
              </a:xfrm>
              <a:custGeom>
                <a:avLst/>
                <a:gdLst>
                  <a:gd name="T0" fmla="*/ 0 w 145"/>
                  <a:gd name="T1" fmla="*/ 203 h 112"/>
                  <a:gd name="T2" fmla="*/ 262 w 145"/>
                  <a:gd name="T3" fmla="*/ 66 h 112"/>
                  <a:gd name="T4" fmla="*/ 260 w 145"/>
                  <a:gd name="T5" fmla="*/ 0 h 11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5" h="112">
                    <a:moveTo>
                      <a:pt x="0" y="112"/>
                    </a:moveTo>
                    <a:cubicBezTo>
                      <a:pt x="0" y="112"/>
                      <a:pt x="145" y="89"/>
                      <a:pt x="145" y="36"/>
                    </a:cubicBezTo>
                    <a:cubicBezTo>
                      <a:pt x="144" y="0"/>
                      <a:pt x="144" y="0"/>
                      <a:pt x="144" y="0"/>
                    </a:cubicBezTo>
                  </a:path>
                </a:pathLst>
              </a:custGeom>
              <a:noFill/>
              <a:ln w="7938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780" name="Freeform 151">
                <a:extLst>
                  <a:ext uri="{FF2B5EF4-FFF2-40B4-BE49-F238E27FC236}">
                    <a16:creationId xmlns:a16="http://schemas.microsoft.com/office/drawing/2014/main" id="{6AAC8DC3-156E-4B23-8115-7485716A7B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8" y="1337"/>
                <a:ext cx="43" cy="121"/>
              </a:xfrm>
              <a:custGeom>
                <a:avLst/>
                <a:gdLst>
                  <a:gd name="T0" fmla="*/ 53 w 37"/>
                  <a:gd name="T1" fmla="*/ 0 h 104"/>
                  <a:gd name="T2" fmla="*/ 48 w 37"/>
                  <a:gd name="T3" fmla="*/ 88 h 104"/>
                  <a:gd name="T4" fmla="*/ 19 w 37"/>
                  <a:gd name="T5" fmla="*/ 191 h 10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7" h="104">
                    <a:moveTo>
                      <a:pt x="29" y="0"/>
                    </a:moveTo>
                    <a:cubicBezTo>
                      <a:pt x="29" y="0"/>
                      <a:pt x="37" y="34"/>
                      <a:pt x="26" y="48"/>
                    </a:cubicBezTo>
                    <a:cubicBezTo>
                      <a:pt x="15" y="63"/>
                      <a:pt x="0" y="75"/>
                      <a:pt x="10" y="104"/>
                    </a:cubicBezTo>
                  </a:path>
                </a:pathLst>
              </a:custGeom>
              <a:noFill/>
              <a:ln w="7938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781" name="Freeform 152">
                <a:extLst>
                  <a:ext uri="{FF2B5EF4-FFF2-40B4-BE49-F238E27FC236}">
                    <a16:creationId xmlns:a16="http://schemas.microsoft.com/office/drawing/2014/main" id="{893DA515-F56D-40AB-8B6C-63020344C5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4" y="742"/>
                <a:ext cx="426" cy="411"/>
              </a:xfrm>
              <a:custGeom>
                <a:avLst/>
                <a:gdLst>
                  <a:gd name="T0" fmla="*/ 0 w 367"/>
                  <a:gd name="T1" fmla="*/ 272 h 355"/>
                  <a:gd name="T2" fmla="*/ 120 w 367"/>
                  <a:gd name="T3" fmla="*/ 258 h 355"/>
                  <a:gd name="T4" fmla="*/ 337 w 367"/>
                  <a:gd name="T5" fmla="*/ 316 h 355"/>
                  <a:gd name="T6" fmla="*/ 529 w 367"/>
                  <a:gd name="T7" fmla="*/ 638 h 355"/>
                  <a:gd name="T8" fmla="*/ 573 w 367"/>
                  <a:gd name="T9" fmla="*/ 593 h 355"/>
                  <a:gd name="T10" fmla="*/ 659 w 367"/>
                  <a:gd name="T11" fmla="*/ 384 h 355"/>
                  <a:gd name="T12" fmla="*/ 636 w 367"/>
                  <a:gd name="T13" fmla="*/ 196 h 355"/>
                  <a:gd name="T14" fmla="*/ 527 w 367"/>
                  <a:gd name="T15" fmla="*/ 54 h 355"/>
                  <a:gd name="T16" fmla="*/ 251 w 367"/>
                  <a:gd name="T17" fmla="*/ 9 h 355"/>
                  <a:gd name="T18" fmla="*/ 2 w 367"/>
                  <a:gd name="T19" fmla="*/ 249 h 355"/>
                  <a:gd name="T20" fmla="*/ 0 w 367"/>
                  <a:gd name="T21" fmla="*/ 272 h 35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67" h="355">
                    <a:moveTo>
                      <a:pt x="0" y="151"/>
                    </a:moveTo>
                    <a:cubicBezTo>
                      <a:pt x="0" y="151"/>
                      <a:pt x="38" y="151"/>
                      <a:pt x="66" y="144"/>
                    </a:cubicBezTo>
                    <a:cubicBezTo>
                      <a:pt x="95" y="137"/>
                      <a:pt x="149" y="146"/>
                      <a:pt x="185" y="176"/>
                    </a:cubicBezTo>
                    <a:cubicBezTo>
                      <a:pt x="220" y="206"/>
                      <a:pt x="286" y="258"/>
                      <a:pt x="292" y="355"/>
                    </a:cubicBezTo>
                    <a:cubicBezTo>
                      <a:pt x="292" y="355"/>
                      <a:pt x="306" y="353"/>
                      <a:pt x="316" y="330"/>
                    </a:cubicBezTo>
                    <a:cubicBezTo>
                      <a:pt x="326" y="307"/>
                      <a:pt x="360" y="267"/>
                      <a:pt x="363" y="214"/>
                    </a:cubicBezTo>
                    <a:cubicBezTo>
                      <a:pt x="365" y="160"/>
                      <a:pt x="367" y="142"/>
                      <a:pt x="351" y="109"/>
                    </a:cubicBezTo>
                    <a:cubicBezTo>
                      <a:pt x="336" y="75"/>
                      <a:pt x="330" y="50"/>
                      <a:pt x="290" y="30"/>
                    </a:cubicBezTo>
                    <a:cubicBezTo>
                      <a:pt x="251" y="9"/>
                      <a:pt x="169" y="0"/>
                      <a:pt x="138" y="5"/>
                    </a:cubicBezTo>
                    <a:cubicBezTo>
                      <a:pt x="107" y="10"/>
                      <a:pt x="9" y="30"/>
                      <a:pt x="2" y="139"/>
                    </a:cubicBezTo>
                    <a:cubicBezTo>
                      <a:pt x="1" y="151"/>
                      <a:pt x="0" y="151"/>
                      <a:pt x="0" y="151"/>
                    </a:cubicBezTo>
                    <a:close/>
                  </a:path>
                </a:pathLst>
              </a:custGeom>
              <a:solidFill>
                <a:srgbClr val="BFE0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782" name="Freeform 153">
                <a:extLst>
                  <a:ext uri="{FF2B5EF4-FFF2-40B4-BE49-F238E27FC236}">
                    <a16:creationId xmlns:a16="http://schemas.microsoft.com/office/drawing/2014/main" id="{61BF1275-9275-44A2-BA5F-546622BAA4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49" y="799"/>
                <a:ext cx="101" cy="354"/>
              </a:xfrm>
              <a:custGeom>
                <a:avLst/>
                <a:gdLst>
                  <a:gd name="T0" fmla="*/ 128 w 87"/>
                  <a:gd name="T1" fmla="*/ 108 h 306"/>
                  <a:gd name="T2" fmla="*/ 67 w 87"/>
                  <a:gd name="T3" fmla="*/ 0 h 306"/>
                  <a:gd name="T4" fmla="*/ 78 w 87"/>
                  <a:gd name="T5" fmla="*/ 25 h 306"/>
                  <a:gd name="T6" fmla="*/ 100 w 87"/>
                  <a:gd name="T7" fmla="*/ 214 h 306"/>
                  <a:gd name="T8" fmla="*/ 14 w 87"/>
                  <a:gd name="T9" fmla="*/ 421 h 306"/>
                  <a:gd name="T10" fmla="*/ 0 w 87"/>
                  <a:gd name="T11" fmla="*/ 444 h 306"/>
                  <a:gd name="T12" fmla="*/ 22 w 87"/>
                  <a:gd name="T13" fmla="*/ 548 h 306"/>
                  <a:gd name="T14" fmla="*/ 66 w 87"/>
                  <a:gd name="T15" fmla="*/ 503 h 306"/>
                  <a:gd name="T16" fmla="*/ 150 w 87"/>
                  <a:gd name="T17" fmla="*/ 296 h 306"/>
                  <a:gd name="T18" fmla="*/ 128 w 87"/>
                  <a:gd name="T19" fmla="*/ 108 h 30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87" h="306">
                    <a:moveTo>
                      <a:pt x="71" y="60"/>
                    </a:moveTo>
                    <a:cubicBezTo>
                      <a:pt x="60" y="36"/>
                      <a:pt x="54" y="17"/>
                      <a:pt x="37" y="0"/>
                    </a:cubicBezTo>
                    <a:cubicBezTo>
                      <a:pt x="39" y="4"/>
                      <a:pt x="41" y="9"/>
                      <a:pt x="43" y="14"/>
                    </a:cubicBezTo>
                    <a:cubicBezTo>
                      <a:pt x="59" y="47"/>
                      <a:pt x="57" y="65"/>
                      <a:pt x="55" y="119"/>
                    </a:cubicBezTo>
                    <a:cubicBezTo>
                      <a:pt x="52" y="172"/>
                      <a:pt x="18" y="212"/>
                      <a:pt x="8" y="235"/>
                    </a:cubicBezTo>
                    <a:cubicBezTo>
                      <a:pt x="5" y="240"/>
                      <a:pt x="3" y="245"/>
                      <a:pt x="0" y="248"/>
                    </a:cubicBezTo>
                    <a:cubicBezTo>
                      <a:pt x="6" y="265"/>
                      <a:pt x="11" y="285"/>
                      <a:pt x="12" y="306"/>
                    </a:cubicBezTo>
                    <a:cubicBezTo>
                      <a:pt x="12" y="306"/>
                      <a:pt x="26" y="304"/>
                      <a:pt x="36" y="281"/>
                    </a:cubicBezTo>
                    <a:cubicBezTo>
                      <a:pt x="46" y="258"/>
                      <a:pt x="80" y="218"/>
                      <a:pt x="83" y="165"/>
                    </a:cubicBezTo>
                    <a:cubicBezTo>
                      <a:pt x="85" y="111"/>
                      <a:pt x="87" y="93"/>
                      <a:pt x="71" y="60"/>
                    </a:cubicBezTo>
                    <a:close/>
                  </a:path>
                </a:pathLst>
              </a:custGeom>
              <a:solidFill>
                <a:srgbClr val="A3C1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783" name="Freeform 154">
                <a:extLst>
                  <a:ext uri="{FF2B5EF4-FFF2-40B4-BE49-F238E27FC236}">
                    <a16:creationId xmlns:a16="http://schemas.microsoft.com/office/drawing/2014/main" id="{351543BE-C178-4601-9A61-6EA9523C12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5" y="848"/>
                <a:ext cx="287" cy="168"/>
              </a:xfrm>
              <a:custGeom>
                <a:avLst/>
                <a:gdLst>
                  <a:gd name="T0" fmla="*/ 285 w 247"/>
                  <a:gd name="T1" fmla="*/ 68 h 145"/>
                  <a:gd name="T2" fmla="*/ 70 w 247"/>
                  <a:gd name="T3" fmla="*/ 12 h 145"/>
                  <a:gd name="T4" fmla="*/ 16 w 247"/>
                  <a:gd name="T5" fmla="*/ 20 h 145"/>
                  <a:gd name="T6" fmla="*/ 2 w 247"/>
                  <a:gd name="T7" fmla="*/ 85 h 145"/>
                  <a:gd name="T8" fmla="*/ 0 w 247"/>
                  <a:gd name="T9" fmla="*/ 107 h 145"/>
                  <a:gd name="T10" fmla="*/ 123 w 247"/>
                  <a:gd name="T11" fmla="*/ 95 h 145"/>
                  <a:gd name="T12" fmla="*/ 337 w 247"/>
                  <a:gd name="T13" fmla="*/ 151 h 145"/>
                  <a:gd name="T14" fmla="*/ 450 w 247"/>
                  <a:gd name="T15" fmla="*/ 262 h 145"/>
                  <a:gd name="T16" fmla="*/ 285 w 247"/>
                  <a:gd name="T17" fmla="*/ 68 h 14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47" h="145">
                    <a:moveTo>
                      <a:pt x="157" y="38"/>
                    </a:moveTo>
                    <a:cubicBezTo>
                      <a:pt x="121" y="8"/>
                      <a:pt x="67" y="0"/>
                      <a:pt x="39" y="7"/>
                    </a:cubicBezTo>
                    <a:cubicBezTo>
                      <a:pt x="29" y="9"/>
                      <a:pt x="19" y="11"/>
                      <a:pt x="9" y="11"/>
                    </a:cubicBezTo>
                    <a:cubicBezTo>
                      <a:pt x="5" y="22"/>
                      <a:pt x="3" y="34"/>
                      <a:pt x="2" y="47"/>
                    </a:cubicBezTo>
                    <a:cubicBezTo>
                      <a:pt x="1" y="59"/>
                      <a:pt x="0" y="59"/>
                      <a:pt x="0" y="59"/>
                    </a:cubicBezTo>
                    <a:cubicBezTo>
                      <a:pt x="0" y="59"/>
                      <a:pt x="39" y="60"/>
                      <a:pt x="67" y="53"/>
                    </a:cubicBezTo>
                    <a:cubicBezTo>
                      <a:pt x="95" y="46"/>
                      <a:pt x="149" y="54"/>
                      <a:pt x="185" y="84"/>
                    </a:cubicBezTo>
                    <a:cubicBezTo>
                      <a:pt x="202" y="99"/>
                      <a:pt x="226" y="118"/>
                      <a:pt x="247" y="145"/>
                    </a:cubicBezTo>
                    <a:cubicBezTo>
                      <a:pt x="223" y="92"/>
                      <a:pt x="182" y="60"/>
                      <a:pt x="157" y="38"/>
                    </a:cubicBezTo>
                    <a:close/>
                  </a:path>
                </a:pathLst>
              </a:custGeom>
              <a:solidFill>
                <a:srgbClr val="D6ED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784" name="Freeform 155">
                <a:extLst>
                  <a:ext uri="{FF2B5EF4-FFF2-40B4-BE49-F238E27FC236}">
                    <a16:creationId xmlns:a16="http://schemas.microsoft.com/office/drawing/2014/main" id="{422D9F9C-E2FB-402E-840D-7195F6AA36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4" y="742"/>
                <a:ext cx="426" cy="411"/>
              </a:xfrm>
              <a:custGeom>
                <a:avLst/>
                <a:gdLst>
                  <a:gd name="T0" fmla="*/ 0 w 367"/>
                  <a:gd name="T1" fmla="*/ 272 h 355"/>
                  <a:gd name="T2" fmla="*/ 120 w 367"/>
                  <a:gd name="T3" fmla="*/ 258 h 355"/>
                  <a:gd name="T4" fmla="*/ 337 w 367"/>
                  <a:gd name="T5" fmla="*/ 316 h 355"/>
                  <a:gd name="T6" fmla="*/ 529 w 367"/>
                  <a:gd name="T7" fmla="*/ 638 h 355"/>
                  <a:gd name="T8" fmla="*/ 573 w 367"/>
                  <a:gd name="T9" fmla="*/ 593 h 355"/>
                  <a:gd name="T10" fmla="*/ 659 w 367"/>
                  <a:gd name="T11" fmla="*/ 384 h 355"/>
                  <a:gd name="T12" fmla="*/ 636 w 367"/>
                  <a:gd name="T13" fmla="*/ 196 h 355"/>
                  <a:gd name="T14" fmla="*/ 527 w 367"/>
                  <a:gd name="T15" fmla="*/ 54 h 355"/>
                  <a:gd name="T16" fmla="*/ 251 w 367"/>
                  <a:gd name="T17" fmla="*/ 9 h 355"/>
                  <a:gd name="T18" fmla="*/ 2 w 367"/>
                  <a:gd name="T19" fmla="*/ 249 h 355"/>
                  <a:gd name="T20" fmla="*/ 0 w 367"/>
                  <a:gd name="T21" fmla="*/ 272 h 35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67" h="355">
                    <a:moveTo>
                      <a:pt x="0" y="151"/>
                    </a:moveTo>
                    <a:cubicBezTo>
                      <a:pt x="0" y="151"/>
                      <a:pt x="38" y="151"/>
                      <a:pt x="66" y="144"/>
                    </a:cubicBezTo>
                    <a:cubicBezTo>
                      <a:pt x="95" y="137"/>
                      <a:pt x="149" y="146"/>
                      <a:pt x="185" y="176"/>
                    </a:cubicBezTo>
                    <a:cubicBezTo>
                      <a:pt x="220" y="206"/>
                      <a:pt x="286" y="258"/>
                      <a:pt x="292" y="355"/>
                    </a:cubicBezTo>
                    <a:cubicBezTo>
                      <a:pt x="292" y="355"/>
                      <a:pt x="306" y="353"/>
                      <a:pt x="316" y="330"/>
                    </a:cubicBezTo>
                    <a:cubicBezTo>
                      <a:pt x="326" y="307"/>
                      <a:pt x="360" y="267"/>
                      <a:pt x="363" y="214"/>
                    </a:cubicBezTo>
                    <a:cubicBezTo>
                      <a:pt x="365" y="160"/>
                      <a:pt x="367" y="142"/>
                      <a:pt x="351" y="109"/>
                    </a:cubicBezTo>
                    <a:cubicBezTo>
                      <a:pt x="336" y="75"/>
                      <a:pt x="330" y="50"/>
                      <a:pt x="290" y="30"/>
                    </a:cubicBezTo>
                    <a:cubicBezTo>
                      <a:pt x="251" y="9"/>
                      <a:pt x="169" y="0"/>
                      <a:pt x="138" y="5"/>
                    </a:cubicBezTo>
                    <a:cubicBezTo>
                      <a:pt x="107" y="10"/>
                      <a:pt x="9" y="30"/>
                      <a:pt x="2" y="139"/>
                    </a:cubicBezTo>
                    <a:cubicBezTo>
                      <a:pt x="1" y="151"/>
                      <a:pt x="0" y="151"/>
                      <a:pt x="0" y="151"/>
                    </a:cubicBezTo>
                    <a:close/>
                  </a:path>
                </a:pathLst>
              </a:custGeom>
              <a:noFill/>
              <a:ln w="7938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785" name="Freeform 156">
                <a:extLst>
                  <a:ext uri="{FF2B5EF4-FFF2-40B4-BE49-F238E27FC236}">
                    <a16:creationId xmlns:a16="http://schemas.microsoft.com/office/drawing/2014/main" id="{84ABD75F-65F7-4715-AC9A-A5D6270AB4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7" y="1086"/>
                <a:ext cx="43" cy="31"/>
              </a:xfrm>
              <a:custGeom>
                <a:avLst/>
                <a:gdLst>
                  <a:gd name="T0" fmla="*/ 0 w 37"/>
                  <a:gd name="T1" fmla="*/ 0 h 27"/>
                  <a:gd name="T2" fmla="*/ 67 w 37"/>
                  <a:gd name="T3" fmla="*/ 8 h 2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7" h="27">
                    <a:moveTo>
                      <a:pt x="0" y="0"/>
                    </a:moveTo>
                    <a:cubicBezTo>
                      <a:pt x="0" y="0"/>
                      <a:pt x="15" y="27"/>
                      <a:pt x="37" y="4"/>
                    </a:cubicBezTo>
                  </a:path>
                </a:pathLst>
              </a:custGeom>
              <a:noFill/>
              <a:ln w="7938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786" name="Freeform 157">
                <a:extLst>
                  <a:ext uri="{FF2B5EF4-FFF2-40B4-BE49-F238E27FC236}">
                    <a16:creationId xmlns:a16="http://schemas.microsoft.com/office/drawing/2014/main" id="{298CAD42-41A4-459B-A32D-AD708CF436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6" y="1044"/>
                <a:ext cx="21" cy="22"/>
              </a:xfrm>
              <a:custGeom>
                <a:avLst/>
                <a:gdLst>
                  <a:gd name="T0" fmla="*/ 22 w 18"/>
                  <a:gd name="T1" fmla="*/ 0 h 19"/>
                  <a:gd name="T2" fmla="*/ 11 w 18"/>
                  <a:gd name="T3" fmla="*/ 34 h 19"/>
                  <a:gd name="T4" fmla="*/ 34 w 18"/>
                  <a:gd name="T5" fmla="*/ 22 h 1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8" h="19">
                    <a:moveTo>
                      <a:pt x="12" y="0"/>
                    </a:moveTo>
                    <a:cubicBezTo>
                      <a:pt x="12" y="0"/>
                      <a:pt x="0" y="18"/>
                      <a:pt x="6" y="19"/>
                    </a:cubicBezTo>
                    <a:cubicBezTo>
                      <a:pt x="13" y="19"/>
                      <a:pt x="18" y="12"/>
                      <a:pt x="18" y="12"/>
                    </a:cubicBezTo>
                  </a:path>
                </a:pathLst>
              </a:custGeom>
              <a:noFill/>
              <a:ln w="7938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787" name="Freeform 158">
                <a:extLst>
                  <a:ext uri="{FF2B5EF4-FFF2-40B4-BE49-F238E27FC236}">
                    <a16:creationId xmlns:a16="http://schemas.microsoft.com/office/drawing/2014/main" id="{8184CAB5-55A1-4E4D-9A6D-0F26803F8F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67" y="1208"/>
                <a:ext cx="1445" cy="2336"/>
              </a:xfrm>
              <a:custGeom>
                <a:avLst/>
                <a:gdLst>
                  <a:gd name="T0" fmla="*/ 1406 w 1246"/>
                  <a:gd name="T1" fmla="*/ 167 h 2017"/>
                  <a:gd name="T2" fmla="*/ 1380 w 1246"/>
                  <a:gd name="T3" fmla="*/ 380 h 2017"/>
                  <a:gd name="T4" fmla="*/ 1374 w 1246"/>
                  <a:gd name="T5" fmla="*/ 775 h 2017"/>
                  <a:gd name="T6" fmla="*/ 1787 w 1246"/>
                  <a:gd name="T7" fmla="*/ 50 h 2017"/>
                  <a:gd name="T8" fmla="*/ 1834 w 1246"/>
                  <a:gd name="T9" fmla="*/ 8 h 2017"/>
                  <a:gd name="T10" fmla="*/ 1915 w 1246"/>
                  <a:gd name="T11" fmla="*/ 116 h 2017"/>
                  <a:gd name="T12" fmla="*/ 2254 w 1246"/>
                  <a:gd name="T13" fmla="*/ 523 h 2017"/>
                  <a:gd name="T14" fmla="*/ 2196 w 1246"/>
                  <a:gd name="T15" fmla="*/ 1191 h 2017"/>
                  <a:gd name="T16" fmla="*/ 2172 w 1246"/>
                  <a:gd name="T17" fmla="*/ 1561 h 2017"/>
                  <a:gd name="T18" fmla="*/ 2162 w 1246"/>
                  <a:gd name="T19" fmla="*/ 1721 h 2017"/>
                  <a:gd name="T20" fmla="*/ 2198 w 1246"/>
                  <a:gd name="T21" fmla="*/ 1957 h 2017"/>
                  <a:gd name="T22" fmla="*/ 2158 w 1246"/>
                  <a:gd name="T23" fmla="*/ 2136 h 2017"/>
                  <a:gd name="T24" fmla="*/ 1749 w 1246"/>
                  <a:gd name="T25" fmla="*/ 2426 h 2017"/>
                  <a:gd name="T26" fmla="*/ 1633 w 1246"/>
                  <a:gd name="T27" fmla="*/ 2454 h 2017"/>
                  <a:gd name="T28" fmla="*/ 1473 w 1246"/>
                  <a:gd name="T29" fmla="*/ 2492 h 2017"/>
                  <a:gd name="T30" fmla="*/ 1237 w 1246"/>
                  <a:gd name="T31" fmla="*/ 2525 h 2017"/>
                  <a:gd name="T32" fmla="*/ 1077 w 1246"/>
                  <a:gd name="T33" fmla="*/ 2638 h 2017"/>
                  <a:gd name="T34" fmla="*/ 1053 w 1246"/>
                  <a:gd name="T35" fmla="*/ 2697 h 2017"/>
                  <a:gd name="T36" fmla="*/ 1055 w 1246"/>
                  <a:gd name="T37" fmla="*/ 2797 h 2017"/>
                  <a:gd name="T38" fmla="*/ 1038 w 1246"/>
                  <a:gd name="T39" fmla="*/ 3190 h 2017"/>
                  <a:gd name="T40" fmla="*/ 735 w 1246"/>
                  <a:gd name="T41" fmla="*/ 3589 h 2017"/>
                  <a:gd name="T42" fmla="*/ 506 w 1246"/>
                  <a:gd name="T43" fmla="*/ 3516 h 2017"/>
                  <a:gd name="T44" fmla="*/ 496 w 1246"/>
                  <a:gd name="T45" fmla="*/ 3297 h 2017"/>
                  <a:gd name="T46" fmla="*/ 94 w 1246"/>
                  <a:gd name="T47" fmla="*/ 2688 h 2017"/>
                  <a:gd name="T48" fmla="*/ 805 w 1246"/>
                  <a:gd name="T49" fmla="*/ 1857 h 2017"/>
                  <a:gd name="T50" fmla="*/ 704 w 1246"/>
                  <a:gd name="T51" fmla="*/ 1772 h 2017"/>
                  <a:gd name="T52" fmla="*/ 768 w 1246"/>
                  <a:gd name="T53" fmla="*/ 1642 h 2017"/>
                  <a:gd name="T54" fmla="*/ 838 w 1246"/>
                  <a:gd name="T55" fmla="*/ 1475 h 2017"/>
                  <a:gd name="T56" fmla="*/ 851 w 1246"/>
                  <a:gd name="T57" fmla="*/ 1372 h 2017"/>
                  <a:gd name="T58" fmla="*/ 917 w 1246"/>
                  <a:gd name="T59" fmla="*/ 1185 h 2017"/>
                  <a:gd name="T60" fmla="*/ 1041 w 1246"/>
                  <a:gd name="T61" fmla="*/ 627 h 2017"/>
                  <a:gd name="T62" fmla="*/ 1345 w 1246"/>
                  <a:gd name="T63" fmla="*/ 175 h 2017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246" h="2017">
                    <a:moveTo>
                      <a:pt x="766" y="76"/>
                    </a:moveTo>
                    <a:cubicBezTo>
                      <a:pt x="766" y="76"/>
                      <a:pt x="771" y="87"/>
                      <a:pt x="777" y="92"/>
                    </a:cubicBezTo>
                    <a:cubicBezTo>
                      <a:pt x="782" y="97"/>
                      <a:pt x="787" y="109"/>
                      <a:pt x="790" y="119"/>
                    </a:cubicBezTo>
                    <a:cubicBezTo>
                      <a:pt x="790" y="119"/>
                      <a:pt x="760" y="170"/>
                      <a:pt x="763" y="211"/>
                    </a:cubicBezTo>
                    <a:cubicBezTo>
                      <a:pt x="766" y="252"/>
                      <a:pt x="762" y="291"/>
                      <a:pt x="759" y="304"/>
                    </a:cubicBezTo>
                    <a:cubicBezTo>
                      <a:pt x="756" y="316"/>
                      <a:pt x="753" y="399"/>
                      <a:pt x="760" y="431"/>
                    </a:cubicBezTo>
                    <a:cubicBezTo>
                      <a:pt x="760" y="431"/>
                      <a:pt x="803" y="329"/>
                      <a:pt x="835" y="273"/>
                    </a:cubicBezTo>
                    <a:cubicBezTo>
                      <a:pt x="867" y="216"/>
                      <a:pt x="922" y="84"/>
                      <a:pt x="988" y="28"/>
                    </a:cubicBezTo>
                    <a:cubicBezTo>
                      <a:pt x="988" y="28"/>
                      <a:pt x="979" y="13"/>
                      <a:pt x="975" y="7"/>
                    </a:cubicBezTo>
                    <a:cubicBezTo>
                      <a:pt x="975" y="7"/>
                      <a:pt x="1004" y="0"/>
                      <a:pt x="1013" y="4"/>
                    </a:cubicBezTo>
                    <a:cubicBezTo>
                      <a:pt x="1022" y="9"/>
                      <a:pt x="1049" y="50"/>
                      <a:pt x="1060" y="55"/>
                    </a:cubicBezTo>
                    <a:cubicBezTo>
                      <a:pt x="1060" y="55"/>
                      <a:pt x="1061" y="60"/>
                      <a:pt x="1059" y="64"/>
                    </a:cubicBezTo>
                    <a:cubicBezTo>
                      <a:pt x="1059" y="64"/>
                      <a:pt x="1156" y="106"/>
                      <a:pt x="1175" y="119"/>
                    </a:cubicBezTo>
                    <a:cubicBezTo>
                      <a:pt x="1194" y="132"/>
                      <a:pt x="1246" y="200"/>
                      <a:pt x="1246" y="291"/>
                    </a:cubicBezTo>
                    <a:cubicBezTo>
                      <a:pt x="1246" y="381"/>
                      <a:pt x="1201" y="539"/>
                      <a:pt x="1196" y="580"/>
                    </a:cubicBezTo>
                    <a:cubicBezTo>
                      <a:pt x="1196" y="580"/>
                      <a:pt x="1204" y="634"/>
                      <a:pt x="1214" y="662"/>
                    </a:cubicBezTo>
                    <a:cubicBezTo>
                      <a:pt x="1224" y="690"/>
                      <a:pt x="1218" y="750"/>
                      <a:pt x="1208" y="786"/>
                    </a:cubicBezTo>
                    <a:cubicBezTo>
                      <a:pt x="1198" y="822"/>
                      <a:pt x="1194" y="846"/>
                      <a:pt x="1201" y="868"/>
                    </a:cubicBezTo>
                    <a:cubicBezTo>
                      <a:pt x="1208" y="890"/>
                      <a:pt x="1212" y="909"/>
                      <a:pt x="1205" y="924"/>
                    </a:cubicBezTo>
                    <a:cubicBezTo>
                      <a:pt x="1198" y="939"/>
                      <a:pt x="1201" y="948"/>
                      <a:pt x="1195" y="957"/>
                    </a:cubicBezTo>
                    <a:cubicBezTo>
                      <a:pt x="1189" y="966"/>
                      <a:pt x="1189" y="970"/>
                      <a:pt x="1193" y="987"/>
                    </a:cubicBezTo>
                    <a:cubicBezTo>
                      <a:pt x="1197" y="1004"/>
                      <a:pt x="1212" y="1065"/>
                      <a:pt x="1215" y="1088"/>
                    </a:cubicBezTo>
                    <a:cubicBezTo>
                      <a:pt x="1218" y="1111"/>
                      <a:pt x="1223" y="1119"/>
                      <a:pt x="1212" y="1145"/>
                    </a:cubicBezTo>
                    <a:cubicBezTo>
                      <a:pt x="1201" y="1171"/>
                      <a:pt x="1194" y="1174"/>
                      <a:pt x="1193" y="1187"/>
                    </a:cubicBezTo>
                    <a:cubicBezTo>
                      <a:pt x="1192" y="1200"/>
                      <a:pt x="1192" y="1201"/>
                      <a:pt x="1178" y="1215"/>
                    </a:cubicBezTo>
                    <a:cubicBezTo>
                      <a:pt x="1164" y="1229"/>
                      <a:pt x="1114" y="1317"/>
                      <a:pt x="967" y="1349"/>
                    </a:cubicBezTo>
                    <a:cubicBezTo>
                      <a:pt x="952" y="1346"/>
                      <a:pt x="952" y="1346"/>
                      <a:pt x="952" y="1346"/>
                    </a:cubicBezTo>
                    <a:cubicBezTo>
                      <a:pt x="952" y="1346"/>
                      <a:pt x="909" y="1359"/>
                      <a:pt x="903" y="1364"/>
                    </a:cubicBezTo>
                    <a:cubicBezTo>
                      <a:pt x="897" y="1369"/>
                      <a:pt x="867" y="1368"/>
                      <a:pt x="850" y="1369"/>
                    </a:cubicBezTo>
                    <a:cubicBezTo>
                      <a:pt x="833" y="1370"/>
                      <a:pt x="822" y="1379"/>
                      <a:pt x="814" y="1385"/>
                    </a:cubicBezTo>
                    <a:cubicBezTo>
                      <a:pt x="806" y="1391"/>
                      <a:pt x="807" y="1401"/>
                      <a:pt x="782" y="1401"/>
                    </a:cubicBezTo>
                    <a:cubicBezTo>
                      <a:pt x="757" y="1401"/>
                      <a:pt x="714" y="1401"/>
                      <a:pt x="684" y="1403"/>
                    </a:cubicBezTo>
                    <a:cubicBezTo>
                      <a:pt x="654" y="1405"/>
                      <a:pt x="639" y="1408"/>
                      <a:pt x="627" y="1428"/>
                    </a:cubicBezTo>
                    <a:cubicBezTo>
                      <a:pt x="615" y="1447"/>
                      <a:pt x="607" y="1471"/>
                      <a:pt x="596" y="1466"/>
                    </a:cubicBezTo>
                    <a:cubicBezTo>
                      <a:pt x="585" y="1461"/>
                      <a:pt x="582" y="1457"/>
                      <a:pt x="585" y="1468"/>
                    </a:cubicBezTo>
                    <a:cubicBezTo>
                      <a:pt x="588" y="1479"/>
                      <a:pt x="583" y="1487"/>
                      <a:pt x="582" y="1499"/>
                    </a:cubicBezTo>
                    <a:cubicBezTo>
                      <a:pt x="581" y="1511"/>
                      <a:pt x="576" y="1522"/>
                      <a:pt x="583" y="1529"/>
                    </a:cubicBezTo>
                    <a:cubicBezTo>
                      <a:pt x="590" y="1536"/>
                      <a:pt x="586" y="1533"/>
                      <a:pt x="584" y="1554"/>
                    </a:cubicBezTo>
                    <a:cubicBezTo>
                      <a:pt x="582" y="1575"/>
                      <a:pt x="590" y="1582"/>
                      <a:pt x="584" y="1602"/>
                    </a:cubicBezTo>
                    <a:cubicBezTo>
                      <a:pt x="578" y="1622"/>
                      <a:pt x="573" y="1742"/>
                      <a:pt x="574" y="1773"/>
                    </a:cubicBezTo>
                    <a:cubicBezTo>
                      <a:pt x="575" y="1804"/>
                      <a:pt x="567" y="1978"/>
                      <a:pt x="567" y="1978"/>
                    </a:cubicBezTo>
                    <a:cubicBezTo>
                      <a:pt x="567" y="1978"/>
                      <a:pt x="520" y="2017"/>
                      <a:pt x="407" y="1995"/>
                    </a:cubicBezTo>
                    <a:cubicBezTo>
                      <a:pt x="372" y="1988"/>
                      <a:pt x="354" y="1996"/>
                      <a:pt x="330" y="1990"/>
                    </a:cubicBezTo>
                    <a:cubicBezTo>
                      <a:pt x="306" y="1984"/>
                      <a:pt x="285" y="1975"/>
                      <a:pt x="279" y="1954"/>
                    </a:cubicBezTo>
                    <a:cubicBezTo>
                      <a:pt x="279" y="1954"/>
                      <a:pt x="278" y="1922"/>
                      <a:pt x="280" y="1901"/>
                    </a:cubicBezTo>
                    <a:cubicBezTo>
                      <a:pt x="282" y="1880"/>
                      <a:pt x="274" y="1832"/>
                      <a:pt x="274" y="1832"/>
                    </a:cubicBezTo>
                    <a:cubicBezTo>
                      <a:pt x="274" y="1832"/>
                      <a:pt x="122" y="1874"/>
                      <a:pt x="82" y="1843"/>
                    </a:cubicBezTo>
                    <a:cubicBezTo>
                      <a:pt x="82" y="1843"/>
                      <a:pt x="71" y="1570"/>
                      <a:pt x="52" y="1494"/>
                    </a:cubicBezTo>
                    <a:cubicBezTo>
                      <a:pt x="40" y="1444"/>
                      <a:pt x="0" y="1231"/>
                      <a:pt x="132" y="1171"/>
                    </a:cubicBezTo>
                    <a:cubicBezTo>
                      <a:pt x="264" y="1111"/>
                      <a:pt x="445" y="1032"/>
                      <a:pt x="445" y="1032"/>
                    </a:cubicBezTo>
                    <a:cubicBezTo>
                      <a:pt x="477" y="1000"/>
                      <a:pt x="477" y="1000"/>
                      <a:pt x="477" y="1000"/>
                    </a:cubicBezTo>
                    <a:cubicBezTo>
                      <a:pt x="389" y="985"/>
                      <a:pt x="389" y="985"/>
                      <a:pt x="389" y="985"/>
                    </a:cubicBezTo>
                    <a:cubicBezTo>
                      <a:pt x="389" y="985"/>
                      <a:pt x="391" y="961"/>
                      <a:pt x="399" y="948"/>
                    </a:cubicBezTo>
                    <a:cubicBezTo>
                      <a:pt x="407" y="935"/>
                      <a:pt x="423" y="929"/>
                      <a:pt x="424" y="913"/>
                    </a:cubicBezTo>
                    <a:cubicBezTo>
                      <a:pt x="425" y="897"/>
                      <a:pt x="432" y="889"/>
                      <a:pt x="443" y="867"/>
                    </a:cubicBezTo>
                    <a:cubicBezTo>
                      <a:pt x="453" y="844"/>
                      <a:pt x="465" y="841"/>
                      <a:pt x="463" y="820"/>
                    </a:cubicBezTo>
                    <a:cubicBezTo>
                      <a:pt x="460" y="799"/>
                      <a:pt x="463" y="784"/>
                      <a:pt x="468" y="782"/>
                    </a:cubicBezTo>
                    <a:cubicBezTo>
                      <a:pt x="473" y="779"/>
                      <a:pt x="461" y="762"/>
                      <a:pt x="471" y="762"/>
                    </a:cubicBezTo>
                    <a:cubicBezTo>
                      <a:pt x="480" y="762"/>
                      <a:pt x="487" y="762"/>
                      <a:pt x="491" y="730"/>
                    </a:cubicBezTo>
                    <a:cubicBezTo>
                      <a:pt x="495" y="698"/>
                      <a:pt x="495" y="683"/>
                      <a:pt x="507" y="658"/>
                    </a:cubicBezTo>
                    <a:cubicBezTo>
                      <a:pt x="519" y="633"/>
                      <a:pt x="539" y="609"/>
                      <a:pt x="543" y="541"/>
                    </a:cubicBezTo>
                    <a:cubicBezTo>
                      <a:pt x="547" y="473"/>
                      <a:pt x="573" y="416"/>
                      <a:pt x="575" y="348"/>
                    </a:cubicBezTo>
                    <a:cubicBezTo>
                      <a:pt x="576" y="280"/>
                      <a:pt x="588" y="169"/>
                      <a:pt x="639" y="142"/>
                    </a:cubicBezTo>
                    <a:cubicBezTo>
                      <a:pt x="689" y="115"/>
                      <a:pt x="743" y="97"/>
                      <a:pt x="743" y="97"/>
                    </a:cubicBezTo>
                    <a:cubicBezTo>
                      <a:pt x="743" y="97"/>
                      <a:pt x="755" y="83"/>
                      <a:pt x="766" y="76"/>
                    </a:cubicBezTo>
                    <a:close/>
                  </a:path>
                </a:pathLst>
              </a:custGeom>
              <a:solidFill>
                <a:srgbClr val="B6B6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788" name="Freeform 159">
                <a:extLst>
                  <a:ext uri="{FF2B5EF4-FFF2-40B4-BE49-F238E27FC236}">
                    <a16:creationId xmlns:a16="http://schemas.microsoft.com/office/drawing/2014/main" id="{90A5606F-2039-45A4-B149-B9F19CBF96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67" y="1208"/>
                <a:ext cx="1445" cy="2336"/>
              </a:xfrm>
              <a:custGeom>
                <a:avLst/>
                <a:gdLst>
                  <a:gd name="T0" fmla="*/ 1406 w 1246"/>
                  <a:gd name="T1" fmla="*/ 167 h 2017"/>
                  <a:gd name="T2" fmla="*/ 1380 w 1246"/>
                  <a:gd name="T3" fmla="*/ 380 h 2017"/>
                  <a:gd name="T4" fmla="*/ 1374 w 1246"/>
                  <a:gd name="T5" fmla="*/ 775 h 2017"/>
                  <a:gd name="T6" fmla="*/ 1787 w 1246"/>
                  <a:gd name="T7" fmla="*/ 50 h 2017"/>
                  <a:gd name="T8" fmla="*/ 1834 w 1246"/>
                  <a:gd name="T9" fmla="*/ 8 h 2017"/>
                  <a:gd name="T10" fmla="*/ 1915 w 1246"/>
                  <a:gd name="T11" fmla="*/ 116 h 2017"/>
                  <a:gd name="T12" fmla="*/ 2254 w 1246"/>
                  <a:gd name="T13" fmla="*/ 523 h 2017"/>
                  <a:gd name="T14" fmla="*/ 2196 w 1246"/>
                  <a:gd name="T15" fmla="*/ 1191 h 2017"/>
                  <a:gd name="T16" fmla="*/ 2172 w 1246"/>
                  <a:gd name="T17" fmla="*/ 1561 h 2017"/>
                  <a:gd name="T18" fmla="*/ 2162 w 1246"/>
                  <a:gd name="T19" fmla="*/ 1721 h 2017"/>
                  <a:gd name="T20" fmla="*/ 2198 w 1246"/>
                  <a:gd name="T21" fmla="*/ 1957 h 2017"/>
                  <a:gd name="T22" fmla="*/ 2158 w 1246"/>
                  <a:gd name="T23" fmla="*/ 2136 h 2017"/>
                  <a:gd name="T24" fmla="*/ 1749 w 1246"/>
                  <a:gd name="T25" fmla="*/ 2426 h 2017"/>
                  <a:gd name="T26" fmla="*/ 1633 w 1246"/>
                  <a:gd name="T27" fmla="*/ 2454 h 2017"/>
                  <a:gd name="T28" fmla="*/ 1473 w 1246"/>
                  <a:gd name="T29" fmla="*/ 2492 h 2017"/>
                  <a:gd name="T30" fmla="*/ 1237 w 1246"/>
                  <a:gd name="T31" fmla="*/ 2525 h 2017"/>
                  <a:gd name="T32" fmla="*/ 1077 w 1246"/>
                  <a:gd name="T33" fmla="*/ 2638 h 2017"/>
                  <a:gd name="T34" fmla="*/ 1053 w 1246"/>
                  <a:gd name="T35" fmla="*/ 2697 h 2017"/>
                  <a:gd name="T36" fmla="*/ 1055 w 1246"/>
                  <a:gd name="T37" fmla="*/ 2797 h 2017"/>
                  <a:gd name="T38" fmla="*/ 1038 w 1246"/>
                  <a:gd name="T39" fmla="*/ 3190 h 2017"/>
                  <a:gd name="T40" fmla="*/ 735 w 1246"/>
                  <a:gd name="T41" fmla="*/ 3589 h 2017"/>
                  <a:gd name="T42" fmla="*/ 506 w 1246"/>
                  <a:gd name="T43" fmla="*/ 3516 h 2017"/>
                  <a:gd name="T44" fmla="*/ 496 w 1246"/>
                  <a:gd name="T45" fmla="*/ 3297 h 2017"/>
                  <a:gd name="T46" fmla="*/ 94 w 1246"/>
                  <a:gd name="T47" fmla="*/ 2688 h 2017"/>
                  <a:gd name="T48" fmla="*/ 805 w 1246"/>
                  <a:gd name="T49" fmla="*/ 1857 h 2017"/>
                  <a:gd name="T50" fmla="*/ 704 w 1246"/>
                  <a:gd name="T51" fmla="*/ 1772 h 2017"/>
                  <a:gd name="T52" fmla="*/ 768 w 1246"/>
                  <a:gd name="T53" fmla="*/ 1642 h 2017"/>
                  <a:gd name="T54" fmla="*/ 838 w 1246"/>
                  <a:gd name="T55" fmla="*/ 1475 h 2017"/>
                  <a:gd name="T56" fmla="*/ 851 w 1246"/>
                  <a:gd name="T57" fmla="*/ 1372 h 2017"/>
                  <a:gd name="T58" fmla="*/ 917 w 1246"/>
                  <a:gd name="T59" fmla="*/ 1185 h 2017"/>
                  <a:gd name="T60" fmla="*/ 1041 w 1246"/>
                  <a:gd name="T61" fmla="*/ 627 h 2017"/>
                  <a:gd name="T62" fmla="*/ 1345 w 1246"/>
                  <a:gd name="T63" fmla="*/ 175 h 2017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246" h="2017">
                    <a:moveTo>
                      <a:pt x="766" y="76"/>
                    </a:moveTo>
                    <a:cubicBezTo>
                      <a:pt x="766" y="76"/>
                      <a:pt x="771" y="87"/>
                      <a:pt x="777" y="92"/>
                    </a:cubicBezTo>
                    <a:cubicBezTo>
                      <a:pt x="782" y="97"/>
                      <a:pt x="787" y="109"/>
                      <a:pt x="790" y="119"/>
                    </a:cubicBezTo>
                    <a:cubicBezTo>
                      <a:pt x="790" y="119"/>
                      <a:pt x="760" y="170"/>
                      <a:pt x="763" y="211"/>
                    </a:cubicBezTo>
                    <a:cubicBezTo>
                      <a:pt x="766" y="252"/>
                      <a:pt x="762" y="291"/>
                      <a:pt x="759" y="304"/>
                    </a:cubicBezTo>
                    <a:cubicBezTo>
                      <a:pt x="756" y="316"/>
                      <a:pt x="753" y="399"/>
                      <a:pt x="760" y="431"/>
                    </a:cubicBezTo>
                    <a:cubicBezTo>
                      <a:pt x="760" y="431"/>
                      <a:pt x="803" y="329"/>
                      <a:pt x="835" y="273"/>
                    </a:cubicBezTo>
                    <a:cubicBezTo>
                      <a:pt x="867" y="216"/>
                      <a:pt x="922" y="84"/>
                      <a:pt x="988" y="28"/>
                    </a:cubicBezTo>
                    <a:cubicBezTo>
                      <a:pt x="988" y="28"/>
                      <a:pt x="979" y="12"/>
                      <a:pt x="975" y="7"/>
                    </a:cubicBezTo>
                    <a:cubicBezTo>
                      <a:pt x="975" y="7"/>
                      <a:pt x="1004" y="0"/>
                      <a:pt x="1013" y="4"/>
                    </a:cubicBezTo>
                    <a:cubicBezTo>
                      <a:pt x="1022" y="9"/>
                      <a:pt x="1049" y="50"/>
                      <a:pt x="1060" y="55"/>
                    </a:cubicBezTo>
                    <a:cubicBezTo>
                      <a:pt x="1060" y="55"/>
                      <a:pt x="1061" y="60"/>
                      <a:pt x="1059" y="64"/>
                    </a:cubicBezTo>
                    <a:cubicBezTo>
                      <a:pt x="1059" y="64"/>
                      <a:pt x="1156" y="106"/>
                      <a:pt x="1175" y="119"/>
                    </a:cubicBezTo>
                    <a:cubicBezTo>
                      <a:pt x="1194" y="132"/>
                      <a:pt x="1246" y="200"/>
                      <a:pt x="1246" y="291"/>
                    </a:cubicBezTo>
                    <a:cubicBezTo>
                      <a:pt x="1246" y="381"/>
                      <a:pt x="1201" y="539"/>
                      <a:pt x="1196" y="580"/>
                    </a:cubicBezTo>
                    <a:cubicBezTo>
                      <a:pt x="1196" y="580"/>
                      <a:pt x="1204" y="634"/>
                      <a:pt x="1214" y="662"/>
                    </a:cubicBezTo>
                    <a:cubicBezTo>
                      <a:pt x="1224" y="690"/>
                      <a:pt x="1218" y="750"/>
                      <a:pt x="1208" y="786"/>
                    </a:cubicBezTo>
                    <a:cubicBezTo>
                      <a:pt x="1198" y="822"/>
                      <a:pt x="1194" y="846"/>
                      <a:pt x="1201" y="868"/>
                    </a:cubicBezTo>
                    <a:cubicBezTo>
                      <a:pt x="1208" y="890"/>
                      <a:pt x="1212" y="909"/>
                      <a:pt x="1205" y="924"/>
                    </a:cubicBezTo>
                    <a:cubicBezTo>
                      <a:pt x="1198" y="939"/>
                      <a:pt x="1201" y="948"/>
                      <a:pt x="1195" y="957"/>
                    </a:cubicBezTo>
                    <a:cubicBezTo>
                      <a:pt x="1189" y="966"/>
                      <a:pt x="1189" y="970"/>
                      <a:pt x="1193" y="987"/>
                    </a:cubicBezTo>
                    <a:cubicBezTo>
                      <a:pt x="1197" y="1004"/>
                      <a:pt x="1212" y="1065"/>
                      <a:pt x="1215" y="1088"/>
                    </a:cubicBezTo>
                    <a:cubicBezTo>
                      <a:pt x="1218" y="1111"/>
                      <a:pt x="1223" y="1119"/>
                      <a:pt x="1212" y="1145"/>
                    </a:cubicBezTo>
                    <a:cubicBezTo>
                      <a:pt x="1201" y="1171"/>
                      <a:pt x="1194" y="1174"/>
                      <a:pt x="1193" y="1187"/>
                    </a:cubicBezTo>
                    <a:cubicBezTo>
                      <a:pt x="1192" y="1200"/>
                      <a:pt x="1192" y="1201"/>
                      <a:pt x="1178" y="1215"/>
                    </a:cubicBezTo>
                    <a:cubicBezTo>
                      <a:pt x="1164" y="1229"/>
                      <a:pt x="1114" y="1317"/>
                      <a:pt x="967" y="1349"/>
                    </a:cubicBezTo>
                    <a:cubicBezTo>
                      <a:pt x="952" y="1346"/>
                      <a:pt x="952" y="1346"/>
                      <a:pt x="952" y="1346"/>
                    </a:cubicBezTo>
                    <a:cubicBezTo>
                      <a:pt x="952" y="1346"/>
                      <a:pt x="909" y="1359"/>
                      <a:pt x="903" y="1364"/>
                    </a:cubicBezTo>
                    <a:cubicBezTo>
                      <a:pt x="897" y="1369"/>
                      <a:pt x="867" y="1368"/>
                      <a:pt x="850" y="1369"/>
                    </a:cubicBezTo>
                    <a:cubicBezTo>
                      <a:pt x="833" y="1370"/>
                      <a:pt x="822" y="1379"/>
                      <a:pt x="814" y="1385"/>
                    </a:cubicBezTo>
                    <a:cubicBezTo>
                      <a:pt x="806" y="1391"/>
                      <a:pt x="807" y="1401"/>
                      <a:pt x="782" y="1401"/>
                    </a:cubicBezTo>
                    <a:cubicBezTo>
                      <a:pt x="757" y="1401"/>
                      <a:pt x="714" y="1401"/>
                      <a:pt x="684" y="1403"/>
                    </a:cubicBezTo>
                    <a:cubicBezTo>
                      <a:pt x="654" y="1405"/>
                      <a:pt x="639" y="1408"/>
                      <a:pt x="627" y="1428"/>
                    </a:cubicBezTo>
                    <a:cubicBezTo>
                      <a:pt x="615" y="1447"/>
                      <a:pt x="607" y="1471"/>
                      <a:pt x="596" y="1466"/>
                    </a:cubicBezTo>
                    <a:cubicBezTo>
                      <a:pt x="585" y="1461"/>
                      <a:pt x="582" y="1457"/>
                      <a:pt x="585" y="1468"/>
                    </a:cubicBezTo>
                    <a:cubicBezTo>
                      <a:pt x="588" y="1479"/>
                      <a:pt x="583" y="1487"/>
                      <a:pt x="582" y="1499"/>
                    </a:cubicBezTo>
                    <a:cubicBezTo>
                      <a:pt x="581" y="1511"/>
                      <a:pt x="576" y="1522"/>
                      <a:pt x="583" y="1529"/>
                    </a:cubicBezTo>
                    <a:cubicBezTo>
                      <a:pt x="590" y="1536"/>
                      <a:pt x="586" y="1533"/>
                      <a:pt x="584" y="1554"/>
                    </a:cubicBezTo>
                    <a:cubicBezTo>
                      <a:pt x="582" y="1575"/>
                      <a:pt x="590" y="1582"/>
                      <a:pt x="584" y="1602"/>
                    </a:cubicBezTo>
                    <a:cubicBezTo>
                      <a:pt x="578" y="1622"/>
                      <a:pt x="573" y="1742"/>
                      <a:pt x="574" y="1773"/>
                    </a:cubicBezTo>
                    <a:cubicBezTo>
                      <a:pt x="575" y="1804"/>
                      <a:pt x="567" y="1978"/>
                      <a:pt x="567" y="1978"/>
                    </a:cubicBezTo>
                    <a:cubicBezTo>
                      <a:pt x="567" y="1978"/>
                      <a:pt x="520" y="2017"/>
                      <a:pt x="407" y="1995"/>
                    </a:cubicBezTo>
                    <a:cubicBezTo>
                      <a:pt x="372" y="1988"/>
                      <a:pt x="354" y="1996"/>
                      <a:pt x="330" y="1990"/>
                    </a:cubicBezTo>
                    <a:cubicBezTo>
                      <a:pt x="306" y="1984"/>
                      <a:pt x="285" y="1975"/>
                      <a:pt x="279" y="1954"/>
                    </a:cubicBezTo>
                    <a:cubicBezTo>
                      <a:pt x="279" y="1954"/>
                      <a:pt x="278" y="1922"/>
                      <a:pt x="280" y="1901"/>
                    </a:cubicBezTo>
                    <a:cubicBezTo>
                      <a:pt x="282" y="1880"/>
                      <a:pt x="274" y="1832"/>
                      <a:pt x="274" y="1832"/>
                    </a:cubicBezTo>
                    <a:cubicBezTo>
                      <a:pt x="274" y="1832"/>
                      <a:pt x="122" y="1874"/>
                      <a:pt x="82" y="1843"/>
                    </a:cubicBezTo>
                    <a:cubicBezTo>
                      <a:pt x="82" y="1843"/>
                      <a:pt x="71" y="1570"/>
                      <a:pt x="52" y="1494"/>
                    </a:cubicBezTo>
                    <a:cubicBezTo>
                      <a:pt x="40" y="1444"/>
                      <a:pt x="0" y="1231"/>
                      <a:pt x="132" y="1171"/>
                    </a:cubicBezTo>
                    <a:cubicBezTo>
                      <a:pt x="264" y="1111"/>
                      <a:pt x="445" y="1032"/>
                      <a:pt x="445" y="1032"/>
                    </a:cubicBezTo>
                    <a:cubicBezTo>
                      <a:pt x="477" y="1000"/>
                      <a:pt x="477" y="1000"/>
                      <a:pt x="477" y="1000"/>
                    </a:cubicBezTo>
                    <a:cubicBezTo>
                      <a:pt x="389" y="985"/>
                      <a:pt x="389" y="985"/>
                      <a:pt x="389" y="985"/>
                    </a:cubicBezTo>
                    <a:cubicBezTo>
                      <a:pt x="389" y="985"/>
                      <a:pt x="391" y="961"/>
                      <a:pt x="399" y="948"/>
                    </a:cubicBezTo>
                    <a:cubicBezTo>
                      <a:pt x="407" y="935"/>
                      <a:pt x="423" y="929"/>
                      <a:pt x="424" y="913"/>
                    </a:cubicBezTo>
                    <a:cubicBezTo>
                      <a:pt x="425" y="897"/>
                      <a:pt x="432" y="889"/>
                      <a:pt x="443" y="867"/>
                    </a:cubicBezTo>
                    <a:cubicBezTo>
                      <a:pt x="453" y="844"/>
                      <a:pt x="465" y="841"/>
                      <a:pt x="463" y="820"/>
                    </a:cubicBezTo>
                    <a:cubicBezTo>
                      <a:pt x="460" y="799"/>
                      <a:pt x="463" y="784"/>
                      <a:pt x="468" y="782"/>
                    </a:cubicBezTo>
                    <a:cubicBezTo>
                      <a:pt x="473" y="779"/>
                      <a:pt x="461" y="762"/>
                      <a:pt x="471" y="762"/>
                    </a:cubicBezTo>
                    <a:cubicBezTo>
                      <a:pt x="480" y="762"/>
                      <a:pt x="487" y="762"/>
                      <a:pt x="491" y="730"/>
                    </a:cubicBezTo>
                    <a:cubicBezTo>
                      <a:pt x="495" y="698"/>
                      <a:pt x="495" y="683"/>
                      <a:pt x="507" y="658"/>
                    </a:cubicBezTo>
                    <a:cubicBezTo>
                      <a:pt x="519" y="633"/>
                      <a:pt x="539" y="609"/>
                      <a:pt x="543" y="541"/>
                    </a:cubicBezTo>
                    <a:cubicBezTo>
                      <a:pt x="547" y="473"/>
                      <a:pt x="573" y="416"/>
                      <a:pt x="575" y="348"/>
                    </a:cubicBezTo>
                    <a:cubicBezTo>
                      <a:pt x="576" y="280"/>
                      <a:pt x="588" y="169"/>
                      <a:pt x="639" y="142"/>
                    </a:cubicBezTo>
                    <a:cubicBezTo>
                      <a:pt x="689" y="115"/>
                      <a:pt x="743" y="97"/>
                      <a:pt x="743" y="97"/>
                    </a:cubicBezTo>
                    <a:cubicBezTo>
                      <a:pt x="743" y="97"/>
                      <a:pt x="755" y="83"/>
                      <a:pt x="766" y="76"/>
                    </a:cubicBezTo>
                    <a:close/>
                  </a:path>
                </a:pathLst>
              </a:custGeom>
              <a:noFill/>
              <a:ln w="7938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789" name="Freeform 160">
                <a:extLst>
                  <a:ext uri="{FF2B5EF4-FFF2-40B4-BE49-F238E27FC236}">
                    <a16:creationId xmlns:a16="http://schemas.microsoft.com/office/drawing/2014/main" id="{68395410-3947-492C-8A33-F2B5E79A27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3" y="2326"/>
                <a:ext cx="407" cy="282"/>
              </a:xfrm>
              <a:custGeom>
                <a:avLst/>
                <a:gdLst>
                  <a:gd name="T0" fmla="*/ 479 w 351"/>
                  <a:gd name="T1" fmla="*/ 21 h 244"/>
                  <a:gd name="T2" fmla="*/ 634 w 351"/>
                  <a:gd name="T3" fmla="*/ 58 h 244"/>
                  <a:gd name="T4" fmla="*/ 602 w 351"/>
                  <a:gd name="T5" fmla="*/ 139 h 244"/>
                  <a:gd name="T6" fmla="*/ 558 w 351"/>
                  <a:gd name="T7" fmla="*/ 230 h 244"/>
                  <a:gd name="T8" fmla="*/ 497 w 351"/>
                  <a:gd name="T9" fmla="*/ 295 h 244"/>
                  <a:gd name="T10" fmla="*/ 397 w 351"/>
                  <a:gd name="T11" fmla="*/ 401 h 244"/>
                  <a:gd name="T12" fmla="*/ 401 w 351"/>
                  <a:gd name="T13" fmla="*/ 297 h 244"/>
                  <a:gd name="T14" fmla="*/ 433 w 351"/>
                  <a:gd name="T15" fmla="*/ 254 h 244"/>
                  <a:gd name="T16" fmla="*/ 383 w 351"/>
                  <a:gd name="T17" fmla="*/ 225 h 244"/>
                  <a:gd name="T18" fmla="*/ 313 w 351"/>
                  <a:gd name="T19" fmla="*/ 254 h 244"/>
                  <a:gd name="T20" fmla="*/ 242 w 351"/>
                  <a:gd name="T21" fmla="*/ 320 h 244"/>
                  <a:gd name="T22" fmla="*/ 116 w 351"/>
                  <a:gd name="T23" fmla="*/ 398 h 244"/>
                  <a:gd name="T24" fmla="*/ 135 w 351"/>
                  <a:gd name="T25" fmla="*/ 368 h 244"/>
                  <a:gd name="T26" fmla="*/ 168 w 351"/>
                  <a:gd name="T27" fmla="*/ 314 h 244"/>
                  <a:gd name="T28" fmla="*/ 124 w 351"/>
                  <a:gd name="T29" fmla="*/ 334 h 244"/>
                  <a:gd name="T30" fmla="*/ 92 w 351"/>
                  <a:gd name="T31" fmla="*/ 350 h 244"/>
                  <a:gd name="T32" fmla="*/ 0 w 351"/>
                  <a:gd name="T33" fmla="*/ 363 h 244"/>
                  <a:gd name="T34" fmla="*/ 31 w 351"/>
                  <a:gd name="T35" fmla="*/ 332 h 244"/>
                  <a:gd name="T36" fmla="*/ 85 w 351"/>
                  <a:gd name="T37" fmla="*/ 290 h 244"/>
                  <a:gd name="T38" fmla="*/ 179 w 351"/>
                  <a:gd name="T39" fmla="*/ 229 h 244"/>
                  <a:gd name="T40" fmla="*/ 247 w 351"/>
                  <a:gd name="T41" fmla="*/ 190 h 244"/>
                  <a:gd name="T42" fmla="*/ 286 w 351"/>
                  <a:gd name="T43" fmla="*/ 140 h 244"/>
                  <a:gd name="T44" fmla="*/ 363 w 351"/>
                  <a:gd name="T45" fmla="*/ 106 h 244"/>
                  <a:gd name="T46" fmla="*/ 457 w 351"/>
                  <a:gd name="T47" fmla="*/ 57 h 244"/>
                  <a:gd name="T48" fmla="*/ 479 w 351"/>
                  <a:gd name="T49" fmla="*/ 21 h 244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51" h="244">
                    <a:moveTo>
                      <a:pt x="265" y="12"/>
                    </a:moveTo>
                    <a:cubicBezTo>
                      <a:pt x="265" y="12"/>
                      <a:pt x="327" y="0"/>
                      <a:pt x="351" y="32"/>
                    </a:cubicBezTo>
                    <a:cubicBezTo>
                      <a:pt x="351" y="32"/>
                      <a:pt x="333" y="63"/>
                      <a:pt x="333" y="78"/>
                    </a:cubicBezTo>
                    <a:cubicBezTo>
                      <a:pt x="333" y="92"/>
                      <a:pt x="324" y="119"/>
                      <a:pt x="309" y="129"/>
                    </a:cubicBezTo>
                    <a:cubicBezTo>
                      <a:pt x="295" y="138"/>
                      <a:pt x="281" y="155"/>
                      <a:pt x="275" y="165"/>
                    </a:cubicBezTo>
                    <a:cubicBezTo>
                      <a:pt x="270" y="174"/>
                      <a:pt x="242" y="240"/>
                      <a:pt x="219" y="225"/>
                    </a:cubicBezTo>
                    <a:cubicBezTo>
                      <a:pt x="197" y="210"/>
                      <a:pt x="212" y="182"/>
                      <a:pt x="222" y="166"/>
                    </a:cubicBezTo>
                    <a:cubicBezTo>
                      <a:pt x="232" y="149"/>
                      <a:pt x="240" y="142"/>
                      <a:pt x="240" y="142"/>
                    </a:cubicBezTo>
                    <a:cubicBezTo>
                      <a:pt x="240" y="142"/>
                      <a:pt x="222" y="125"/>
                      <a:pt x="212" y="126"/>
                    </a:cubicBezTo>
                    <a:cubicBezTo>
                      <a:pt x="212" y="126"/>
                      <a:pt x="184" y="132"/>
                      <a:pt x="173" y="142"/>
                    </a:cubicBezTo>
                    <a:cubicBezTo>
                      <a:pt x="162" y="151"/>
                      <a:pt x="143" y="172"/>
                      <a:pt x="134" y="180"/>
                    </a:cubicBezTo>
                    <a:cubicBezTo>
                      <a:pt x="125" y="187"/>
                      <a:pt x="101" y="244"/>
                      <a:pt x="64" y="223"/>
                    </a:cubicBezTo>
                    <a:cubicBezTo>
                      <a:pt x="64" y="223"/>
                      <a:pt x="69" y="214"/>
                      <a:pt x="74" y="206"/>
                    </a:cubicBezTo>
                    <a:cubicBezTo>
                      <a:pt x="80" y="198"/>
                      <a:pt x="93" y="176"/>
                      <a:pt x="93" y="176"/>
                    </a:cubicBezTo>
                    <a:cubicBezTo>
                      <a:pt x="93" y="176"/>
                      <a:pt x="78" y="184"/>
                      <a:pt x="68" y="187"/>
                    </a:cubicBezTo>
                    <a:cubicBezTo>
                      <a:pt x="58" y="191"/>
                      <a:pt x="57" y="189"/>
                      <a:pt x="51" y="196"/>
                    </a:cubicBezTo>
                    <a:cubicBezTo>
                      <a:pt x="45" y="204"/>
                      <a:pt x="13" y="223"/>
                      <a:pt x="0" y="203"/>
                    </a:cubicBezTo>
                    <a:cubicBezTo>
                      <a:pt x="0" y="203"/>
                      <a:pt x="11" y="192"/>
                      <a:pt x="17" y="186"/>
                    </a:cubicBezTo>
                    <a:cubicBezTo>
                      <a:pt x="24" y="180"/>
                      <a:pt x="38" y="169"/>
                      <a:pt x="47" y="163"/>
                    </a:cubicBezTo>
                    <a:cubicBezTo>
                      <a:pt x="56" y="158"/>
                      <a:pt x="92" y="132"/>
                      <a:pt x="99" y="128"/>
                    </a:cubicBezTo>
                    <a:cubicBezTo>
                      <a:pt x="107" y="125"/>
                      <a:pt x="137" y="106"/>
                      <a:pt x="137" y="106"/>
                    </a:cubicBezTo>
                    <a:cubicBezTo>
                      <a:pt x="137" y="106"/>
                      <a:pt x="145" y="86"/>
                      <a:pt x="159" y="79"/>
                    </a:cubicBezTo>
                    <a:cubicBezTo>
                      <a:pt x="173" y="73"/>
                      <a:pt x="183" y="73"/>
                      <a:pt x="201" y="60"/>
                    </a:cubicBezTo>
                    <a:cubicBezTo>
                      <a:pt x="218" y="48"/>
                      <a:pt x="240" y="44"/>
                      <a:pt x="253" y="31"/>
                    </a:cubicBezTo>
                    <a:cubicBezTo>
                      <a:pt x="267" y="19"/>
                      <a:pt x="265" y="12"/>
                      <a:pt x="265" y="12"/>
                    </a:cubicBezTo>
                    <a:close/>
                  </a:path>
                </a:pathLst>
              </a:custGeom>
              <a:solidFill>
                <a:srgbClr val="FEF2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790" name="Freeform 161">
                <a:extLst>
                  <a:ext uri="{FF2B5EF4-FFF2-40B4-BE49-F238E27FC236}">
                    <a16:creationId xmlns:a16="http://schemas.microsoft.com/office/drawing/2014/main" id="{8C918BCD-AB5A-444A-A6B7-02AB78B065A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413" y="2353"/>
                <a:ext cx="407" cy="255"/>
              </a:xfrm>
              <a:custGeom>
                <a:avLst/>
                <a:gdLst>
                  <a:gd name="T0" fmla="*/ 620 w 351"/>
                  <a:gd name="T1" fmla="*/ 0 h 220"/>
                  <a:gd name="T2" fmla="*/ 598 w 351"/>
                  <a:gd name="T3" fmla="*/ 59 h 220"/>
                  <a:gd name="T4" fmla="*/ 557 w 351"/>
                  <a:gd name="T5" fmla="*/ 151 h 220"/>
                  <a:gd name="T6" fmla="*/ 496 w 351"/>
                  <a:gd name="T7" fmla="*/ 217 h 220"/>
                  <a:gd name="T8" fmla="*/ 394 w 351"/>
                  <a:gd name="T9" fmla="*/ 327 h 220"/>
                  <a:gd name="T10" fmla="*/ 378 w 351"/>
                  <a:gd name="T11" fmla="*/ 306 h 220"/>
                  <a:gd name="T12" fmla="*/ 397 w 351"/>
                  <a:gd name="T13" fmla="*/ 363 h 220"/>
                  <a:gd name="T14" fmla="*/ 497 w 351"/>
                  <a:gd name="T15" fmla="*/ 254 h 220"/>
                  <a:gd name="T16" fmla="*/ 558 w 351"/>
                  <a:gd name="T17" fmla="*/ 189 h 220"/>
                  <a:gd name="T18" fmla="*/ 602 w 351"/>
                  <a:gd name="T19" fmla="*/ 99 h 220"/>
                  <a:gd name="T20" fmla="*/ 634 w 351"/>
                  <a:gd name="T21" fmla="*/ 14 h 220"/>
                  <a:gd name="T22" fmla="*/ 620 w 351"/>
                  <a:gd name="T23" fmla="*/ 0 h 220"/>
                  <a:gd name="T24" fmla="*/ 168 w 351"/>
                  <a:gd name="T25" fmla="*/ 274 h 220"/>
                  <a:gd name="T26" fmla="*/ 188 w 351"/>
                  <a:gd name="T27" fmla="*/ 235 h 220"/>
                  <a:gd name="T28" fmla="*/ 121 w 351"/>
                  <a:gd name="T29" fmla="*/ 258 h 220"/>
                  <a:gd name="T30" fmla="*/ 90 w 351"/>
                  <a:gd name="T31" fmla="*/ 274 h 220"/>
                  <a:gd name="T32" fmla="*/ 22 w 351"/>
                  <a:gd name="T33" fmla="*/ 303 h 220"/>
                  <a:gd name="T34" fmla="*/ 0 w 351"/>
                  <a:gd name="T35" fmla="*/ 322 h 220"/>
                  <a:gd name="T36" fmla="*/ 92 w 351"/>
                  <a:gd name="T37" fmla="*/ 311 h 220"/>
                  <a:gd name="T38" fmla="*/ 124 w 351"/>
                  <a:gd name="T39" fmla="*/ 294 h 220"/>
                  <a:gd name="T40" fmla="*/ 168 w 351"/>
                  <a:gd name="T41" fmla="*/ 274 h 220"/>
                  <a:gd name="T42" fmla="*/ 414 w 351"/>
                  <a:gd name="T43" fmla="*/ 196 h 220"/>
                  <a:gd name="T44" fmla="*/ 431 w 351"/>
                  <a:gd name="T45" fmla="*/ 175 h 220"/>
                  <a:gd name="T46" fmla="*/ 381 w 351"/>
                  <a:gd name="T47" fmla="*/ 146 h 220"/>
                  <a:gd name="T48" fmla="*/ 311 w 351"/>
                  <a:gd name="T49" fmla="*/ 175 h 220"/>
                  <a:gd name="T50" fmla="*/ 241 w 351"/>
                  <a:gd name="T51" fmla="*/ 243 h 220"/>
                  <a:gd name="T52" fmla="*/ 135 w 351"/>
                  <a:gd name="T53" fmla="*/ 330 h 220"/>
                  <a:gd name="T54" fmla="*/ 116 w 351"/>
                  <a:gd name="T55" fmla="*/ 360 h 220"/>
                  <a:gd name="T56" fmla="*/ 242 w 351"/>
                  <a:gd name="T57" fmla="*/ 282 h 220"/>
                  <a:gd name="T58" fmla="*/ 313 w 351"/>
                  <a:gd name="T59" fmla="*/ 213 h 220"/>
                  <a:gd name="T60" fmla="*/ 383 w 351"/>
                  <a:gd name="T61" fmla="*/ 184 h 220"/>
                  <a:gd name="T62" fmla="*/ 414 w 351"/>
                  <a:gd name="T63" fmla="*/ 196 h 220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351" h="220">
                    <a:moveTo>
                      <a:pt x="343" y="0"/>
                    </a:moveTo>
                    <a:cubicBezTo>
                      <a:pt x="338" y="10"/>
                      <a:pt x="331" y="24"/>
                      <a:pt x="331" y="33"/>
                    </a:cubicBezTo>
                    <a:cubicBezTo>
                      <a:pt x="331" y="48"/>
                      <a:pt x="323" y="75"/>
                      <a:pt x="308" y="84"/>
                    </a:cubicBezTo>
                    <a:cubicBezTo>
                      <a:pt x="293" y="93"/>
                      <a:pt x="279" y="111"/>
                      <a:pt x="274" y="120"/>
                    </a:cubicBezTo>
                    <a:cubicBezTo>
                      <a:pt x="268" y="130"/>
                      <a:pt x="240" y="195"/>
                      <a:pt x="218" y="181"/>
                    </a:cubicBezTo>
                    <a:cubicBezTo>
                      <a:pt x="214" y="178"/>
                      <a:pt x="211" y="174"/>
                      <a:pt x="209" y="170"/>
                    </a:cubicBezTo>
                    <a:cubicBezTo>
                      <a:pt x="206" y="182"/>
                      <a:pt x="208" y="193"/>
                      <a:pt x="219" y="201"/>
                    </a:cubicBezTo>
                    <a:cubicBezTo>
                      <a:pt x="242" y="216"/>
                      <a:pt x="270" y="150"/>
                      <a:pt x="275" y="141"/>
                    </a:cubicBezTo>
                    <a:cubicBezTo>
                      <a:pt x="281" y="131"/>
                      <a:pt x="295" y="114"/>
                      <a:pt x="309" y="105"/>
                    </a:cubicBezTo>
                    <a:cubicBezTo>
                      <a:pt x="324" y="95"/>
                      <a:pt x="333" y="68"/>
                      <a:pt x="333" y="54"/>
                    </a:cubicBezTo>
                    <a:cubicBezTo>
                      <a:pt x="333" y="39"/>
                      <a:pt x="351" y="8"/>
                      <a:pt x="351" y="8"/>
                    </a:cubicBezTo>
                    <a:cubicBezTo>
                      <a:pt x="349" y="5"/>
                      <a:pt x="346" y="2"/>
                      <a:pt x="343" y="0"/>
                    </a:cubicBezTo>
                    <a:close/>
                    <a:moveTo>
                      <a:pt x="93" y="152"/>
                    </a:moveTo>
                    <a:cubicBezTo>
                      <a:pt x="99" y="144"/>
                      <a:pt x="104" y="130"/>
                      <a:pt x="104" y="130"/>
                    </a:cubicBezTo>
                    <a:cubicBezTo>
                      <a:pt x="104" y="130"/>
                      <a:pt x="77" y="140"/>
                      <a:pt x="67" y="143"/>
                    </a:cubicBezTo>
                    <a:cubicBezTo>
                      <a:pt x="57" y="146"/>
                      <a:pt x="56" y="144"/>
                      <a:pt x="50" y="152"/>
                    </a:cubicBezTo>
                    <a:cubicBezTo>
                      <a:pt x="46" y="158"/>
                      <a:pt x="27" y="169"/>
                      <a:pt x="12" y="167"/>
                    </a:cubicBezTo>
                    <a:cubicBezTo>
                      <a:pt x="6" y="172"/>
                      <a:pt x="0" y="179"/>
                      <a:pt x="0" y="179"/>
                    </a:cubicBezTo>
                    <a:cubicBezTo>
                      <a:pt x="13" y="199"/>
                      <a:pt x="45" y="180"/>
                      <a:pt x="51" y="172"/>
                    </a:cubicBezTo>
                    <a:cubicBezTo>
                      <a:pt x="57" y="165"/>
                      <a:pt x="58" y="167"/>
                      <a:pt x="68" y="163"/>
                    </a:cubicBezTo>
                    <a:cubicBezTo>
                      <a:pt x="70" y="163"/>
                      <a:pt x="91" y="152"/>
                      <a:pt x="93" y="152"/>
                    </a:cubicBezTo>
                    <a:close/>
                    <a:moveTo>
                      <a:pt x="229" y="109"/>
                    </a:moveTo>
                    <a:cubicBezTo>
                      <a:pt x="235" y="101"/>
                      <a:pt x="239" y="97"/>
                      <a:pt x="239" y="97"/>
                    </a:cubicBezTo>
                    <a:cubicBezTo>
                      <a:pt x="239" y="97"/>
                      <a:pt x="221" y="80"/>
                      <a:pt x="211" y="81"/>
                    </a:cubicBezTo>
                    <a:cubicBezTo>
                      <a:pt x="211" y="81"/>
                      <a:pt x="183" y="88"/>
                      <a:pt x="172" y="97"/>
                    </a:cubicBezTo>
                    <a:cubicBezTo>
                      <a:pt x="161" y="106"/>
                      <a:pt x="142" y="128"/>
                      <a:pt x="133" y="135"/>
                    </a:cubicBezTo>
                    <a:cubicBezTo>
                      <a:pt x="125" y="142"/>
                      <a:pt x="104" y="188"/>
                      <a:pt x="74" y="183"/>
                    </a:cubicBezTo>
                    <a:cubicBezTo>
                      <a:pt x="68" y="191"/>
                      <a:pt x="64" y="199"/>
                      <a:pt x="64" y="199"/>
                    </a:cubicBezTo>
                    <a:cubicBezTo>
                      <a:pt x="101" y="220"/>
                      <a:pt x="125" y="163"/>
                      <a:pt x="134" y="156"/>
                    </a:cubicBezTo>
                    <a:cubicBezTo>
                      <a:pt x="143" y="148"/>
                      <a:pt x="162" y="127"/>
                      <a:pt x="173" y="118"/>
                    </a:cubicBezTo>
                    <a:cubicBezTo>
                      <a:pt x="184" y="108"/>
                      <a:pt x="212" y="102"/>
                      <a:pt x="212" y="102"/>
                    </a:cubicBezTo>
                    <a:cubicBezTo>
                      <a:pt x="217" y="101"/>
                      <a:pt x="224" y="105"/>
                      <a:pt x="229" y="109"/>
                    </a:cubicBezTo>
                    <a:close/>
                  </a:path>
                </a:pathLst>
              </a:custGeom>
              <a:solidFill>
                <a:srgbClr val="FE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791" name="Freeform 162">
                <a:extLst>
                  <a:ext uri="{FF2B5EF4-FFF2-40B4-BE49-F238E27FC236}">
                    <a16:creationId xmlns:a16="http://schemas.microsoft.com/office/drawing/2014/main" id="{D3E07E12-957F-4613-98E1-9C6F3F6D60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3" y="2326"/>
                <a:ext cx="407" cy="282"/>
              </a:xfrm>
              <a:custGeom>
                <a:avLst/>
                <a:gdLst>
                  <a:gd name="T0" fmla="*/ 479 w 351"/>
                  <a:gd name="T1" fmla="*/ 21 h 244"/>
                  <a:gd name="T2" fmla="*/ 634 w 351"/>
                  <a:gd name="T3" fmla="*/ 58 h 244"/>
                  <a:gd name="T4" fmla="*/ 602 w 351"/>
                  <a:gd name="T5" fmla="*/ 139 h 244"/>
                  <a:gd name="T6" fmla="*/ 558 w 351"/>
                  <a:gd name="T7" fmla="*/ 230 h 244"/>
                  <a:gd name="T8" fmla="*/ 497 w 351"/>
                  <a:gd name="T9" fmla="*/ 295 h 244"/>
                  <a:gd name="T10" fmla="*/ 397 w 351"/>
                  <a:gd name="T11" fmla="*/ 401 h 244"/>
                  <a:gd name="T12" fmla="*/ 401 w 351"/>
                  <a:gd name="T13" fmla="*/ 297 h 244"/>
                  <a:gd name="T14" fmla="*/ 433 w 351"/>
                  <a:gd name="T15" fmla="*/ 254 h 244"/>
                  <a:gd name="T16" fmla="*/ 383 w 351"/>
                  <a:gd name="T17" fmla="*/ 225 h 244"/>
                  <a:gd name="T18" fmla="*/ 313 w 351"/>
                  <a:gd name="T19" fmla="*/ 254 h 244"/>
                  <a:gd name="T20" fmla="*/ 242 w 351"/>
                  <a:gd name="T21" fmla="*/ 320 h 244"/>
                  <a:gd name="T22" fmla="*/ 116 w 351"/>
                  <a:gd name="T23" fmla="*/ 398 h 244"/>
                  <a:gd name="T24" fmla="*/ 135 w 351"/>
                  <a:gd name="T25" fmla="*/ 368 h 244"/>
                  <a:gd name="T26" fmla="*/ 168 w 351"/>
                  <a:gd name="T27" fmla="*/ 314 h 244"/>
                  <a:gd name="T28" fmla="*/ 124 w 351"/>
                  <a:gd name="T29" fmla="*/ 334 h 244"/>
                  <a:gd name="T30" fmla="*/ 92 w 351"/>
                  <a:gd name="T31" fmla="*/ 350 h 244"/>
                  <a:gd name="T32" fmla="*/ 0 w 351"/>
                  <a:gd name="T33" fmla="*/ 363 h 244"/>
                  <a:gd name="T34" fmla="*/ 31 w 351"/>
                  <a:gd name="T35" fmla="*/ 332 h 244"/>
                  <a:gd name="T36" fmla="*/ 85 w 351"/>
                  <a:gd name="T37" fmla="*/ 290 h 244"/>
                  <a:gd name="T38" fmla="*/ 179 w 351"/>
                  <a:gd name="T39" fmla="*/ 229 h 244"/>
                  <a:gd name="T40" fmla="*/ 247 w 351"/>
                  <a:gd name="T41" fmla="*/ 190 h 244"/>
                  <a:gd name="T42" fmla="*/ 286 w 351"/>
                  <a:gd name="T43" fmla="*/ 140 h 244"/>
                  <a:gd name="T44" fmla="*/ 363 w 351"/>
                  <a:gd name="T45" fmla="*/ 106 h 244"/>
                  <a:gd name="T46" fmla="*/ 457 w 351"/>
                  <a:gd name="T47" fmla="*/ 57 h 244"/>
                  <a:gd name="T48" fmla="*/ 479 w 351"/>
                  <a:gd name="T49" fmla="*/ 21 h 244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51" h="244">
                    <a:moveTo>
                      <a:pt x="265" y="12"/>
                    </a:moveTo>
                    <a:cubicBezTo>
                      <a:pt x="265" y="12"/>
                      <a:pt x="327" y="0"/>
                      <a:pt x="351" y="32"/>
                    </a:cubicBezTo>
                    <a:cubicBezTo>
                      <a:pt x="351" y="32"/>
                      <a:pt x="333" y="63"/>
                      <a:pt x="333" y="78"/>
                    </a:cubicBezTo>
                    <a:cubicBezTo>
                      <a:pt x="333" y="92"/>
                      <a:pt x="324" y="119"/>
                      <a:pt x="309" y="129"/>
                    </a:cubicBezTo>
                    <a:cubicBezTo>
                      <a:pt x="295" y="138"/>
                      <a:pt x="281" y="155"/>
                      <a:pt x="275" y="165"/>
                    </a:cubicBezTo>
                    <a:cubicBezTo>
                      <a:pt x="270" y="174"/>
                      <a:pt x="242" y="240"/>
                      <a:pt x="219" y="225"/>
                    </a:cubicBezTo>
                    <a:cubicBezTo>
                      <a:pt x="197" y="210"/>
                      <a:pt x="212" y="182"/>
                      <a:pt x="222" y="166"/>
                    </a:cubicBezTo>
                    <a:cubicBezTo>
                      <a:pt x="232" y="149"/>
                      <a:pt x="240" y="142"/>
                      <a:pt x="240" y="142"/>
                    </a:cubicBezTo>
                    <a:cubicBezTo>
                      <a:pt x="240" y="142"/>
                      <a:pt x="222" y="125"/>
                      <a:pt x="212" y="126"/>
                    </a:cubicBezTo>
                    <a:cubicBezTo>
                      <a:pt x="212" y="126"/>
                      <a:pt x="184" y="132"/>
                      <a:pt x="173" y="142"/>
                    </a:cubicBezTo>
                    <a:cubicBezTo>
                      <a:pt x="162" y="151"/>
                      <a:pt x="143" y="172"/>
                      <a:pt x="134" y="180"/>
                    </a:cubicBezTo>
                    <a:cubicBezTo>
                      <a:pt x="125" y="187"/>
                      <a:pt x="101" y="244"/>
                      <a:pt x="64" y="223"/>
                    </a:cubicBezTo>
                    <a:cubicBezTo>
                      <a:pt x="64" y="223"/>
                      <a:pt x="69" y="214"/>
                      <a:pt x="74" y="206"/>
                    </a:cubicBezTo>
                    <a:cubicBezTo>
                      <a:pt x="80" y="198"/>
                      <a:pt x="93" y="176"/>
                      <a:pt x="93" y="176"/>
                    </a:cubicBezTo>
                    <a:cubicBezTo>
                      <a:pt x="93" y="176"/>
                      <a:pt x="78" y="184"/>
                      <a:pt x="68" y="187"/>
                    </a:cubicBezTo>
                    <a:cubicBezTo>
                      <a:pt x="58" y="191"/>
                      <a:pt x="57" y="189"/>
                      <a:pt x="51" y="196"/>
                    </a:cubicBezTo>
                    <a:cubicBezTo>
                      <a:pt x="45" y="204"/>
                      <a:pt x="13" y="223"/>
                      <a:pt x="0" y="203"/>
                    </a:cubicBezTo>
                    <a:cubicBezTo>
                      <a:pt x="0" y="203"/>
                      <a:pt x="11" y="192"/>
                      <a:pt x="17" y="186"/>
                    </a:cubicBezTo>
                    <a:cubicBezTo>
                      <a:pt x="24" y="180"/>
                      <a:pt x="38" y="169"/>
                      <a:pt x="47" y="163"/>
                    </a:cubicBezTo>
                    <a:cubicBezTo>
                      <a:pt x="56" y="158"/>
                      <a:pt x="92" y="132"/>
                      <a:pt x="99" y="128"/>
                    </a:cubicBezTo>
                    <a:cubicBezTo>
                      <a:pt x="107" y="125"/>
                      <a:pt x="137" y="106"/>
                      <a:pt x="137" y="106"/>
                    </a:cubicBezTo>
                    <a:cubicBezTo>
                      <a:pt x="137" y="106"/>
                      <a:pt x="145" y="86"/>
                      <a:pt x="159" y="79"/>
                    </a:cubicBezTo>
                    <a:cubicBezTo>
                      <a:pt x="173" y="73"/>
                      <a:pt x="183" y="73"/>
                      <a:pt x="201" y="60"/>
                    </a:cubicBezTo>
                    <a:cubicBezTo>
                      <a:pt x="218" y="48"/>
                      <a:pt x="240" y="44"/>
                      <a:pt x="253" y="31"/>
                    </a:cubicBezTo>
                    <a:cubicBezTo>
                      <a:pt x="267" y="19"/>
                      <a:pt x="265" y="12"/>
                      <a:pt x="265" y="12"/>
                    </a:cubicBezTo>
                    <a:close/>
                  </a:path>
                </a:pathLst>
              </a:custGeom>
              <a:noFill/>
              <a:ln w="7938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792" name="Freeform 163">
                <a:extLst>
                  <a:ext uri="{FF2B5EF4-FFF2-40B4-BE49-F238E27FC236}">
                    <a16:creationId xmlns:a16="http://schemas.microsoft.com/office/drawing/2014/main" id="{AB547FC4-310D-42B0-93F8-D7B2E488E5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9" y="2456"/>
                <a:ext cx="34" cy="16"/>
              </a:xfrm>
              <a:custGeom>
                <a:avLst/>
                <a:gdLst>
                  <a:gd name="T0" fmla="*/ 0 w 30"/>
                  <a:gd name="T1" fmla="*/ 31 h 13"/>
                  <a:gd name="T2" fmla="*/ 50 w 30"/>
                  <a:gd name="T3" fmla="*/ 0 h 1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0" h="13">
                    <a:moveTo>
                      <a:pt x="0" y="13"/>
                    </a:moveTo>
                    <a:cubicBezTo>
                      <a:pt x="0" y="13"/>
                      <a:pt x="20" y="9"/>
                      <a:pt x="30" y="0"/>
                    </a:cubicBezTo>
                  </a:path>
                </a:pathLst>
              </a:custGeom>
              <a:noFill/>
              <a:ln w="7938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793" name="Freeform 164">
                <a:extLst>
                  <a:ext uri="{FF2B5EF4-FFF2-40B4-BE49-F238E27FC236}">
                    <a16:creationId xmlns:a16="http://schemas.microsoft.com/office/drawing/2014/main" id="{BB03D9E5-DD63-4DD6-86EB-C73EAF42B4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1" y="2472"/>
                <a:ext cx="5" cy="18"/>
              </a:xfrm>
              <a:custGeom>
                <a:avLst/>
                <a:gdLst>
                  <a:gd name="T0" fmla="*/ 0 w 4"/>
                  <a:gd name="T1" fmla="*/ 26 h 16"/>
                  <a:gd name="T2" fmla="*/ 1 w 4"/>
                  <a:gd name="T3" fmla="*/ 0 h 1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16">
                    <a:moveTo>
                      <a:pt x="0" y="16"/>
                    </a:moveTo>
                    <a:cubicBezTo>
                      <a:pt x="0" y="16"/>
                      <a:pt x="4" y="11"/>
                      <a:pt x="1" y="0"/>
                    </a:cubicBezTo>
                  </a:path>
                </a:pathLst>
              </a:custGeom>
              <a:noFill/>
              <a:ln w="7938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794" name="Freeform 165">
                <a:extLst>
                  <a:ext uri="{FF2B5EF4-FFF2-40B4-BE49-F238E27FC236}">
                    <a16:creationId xmlns:a16="http://schemas.microsoft.com/office/drawing/2014/main" id="{6039CB71-A36D-454F-818A-E0E016E9FC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7" y="2547"/>
                <a:ext cx="46" cy="39"/>
              </a:xfrm>
              <a:custGeom>
                <a:avLst/>
                <a:gdLst>
                  <a:gd name="T0" fmla="*/ 0 w 39"/>
                  <a:gd name="T1" fmla="*/ 30 h 34"/>
                  <a:gd name="T2" fmla="*/ 34 w 39"/>
                  <a:gd name="T3" fmla="*/ 60 h 34"/>
                  <a:gd name="T4" fmla="*/ 57 w 39"/>
                  <a:gd name="T5" fmla="*/ 21 h 34"/>
                  <a:gd name="T6" fmla="*/ 18 w 39"/>
                  <a:gd name="T7" fmla="*/ 9 h 34"/>
                  <a:gd name="T8" fmla="*/ 0 w 39"/>
                  <a:gd name="T9" fmla="*/ 30 h 3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9" h="34">
                    <a:moveTo>
                      <a:pt x="0" y="17"/>
                    </a:moveTo>
                    <a:cubicBezTo>
                      <a:pt x="0" y="17"/>
                      <a:pt x="6" y="34"/>
                      <a:pt x="18" y="34"/>
                    </a:cubicBezTo>
                    <a:cubicBezTo>
                      <a:pt x="18" y="34"/>
                      <a:pt x="39" y="24"/>
                      <a:pt x="30" y="12"/>
                    </a:cubicBezTo>
                    <a:cubicBezTo>
                      <a:pt x="22" y="0"/>
                      <a:pt x="14" y="3"/>
                      <a:pt x="9" y="5"/>
                    </a:cubicBezTo>
                    <a:cubicBezTo>
                      <a:pt x="3" y="8"/>
                      <a:pt x="0" y="17"/>
                      <a:pt x="0" y="17"/>
                    </a:cubicBezTo>
                    <a:close/>
                  </a:path>
                </a:pathLst>
              </a:custGeom>
              <a:noFill/>
              <a:ln w="7938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795" name="Freeform 166">
                <a:extLst>
                  <a:ext uri="{FF2B5EF4-FFF2-40B4-BE49-F238E27FC236}">
                    <a16:creationId xmlns:a16="http://schemas.microsoft.com/office/drawing/2014/main" id="{ED5FD204-CD39-45E4-A66A-5BD3E41621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7" y="2560"/>
                <a:ext cx="28" cy="30"/>
              </a:xfrm>
              <a:custGeom>
                <a:avLst/>
                <a:gdLst>
                  <a:gd name="T0" fmla="*/ 25 w 24"/>
                  <a:gd name="T1" fmla="*/ 0 h 26"/>
                  <a:gd name="T2" fmla="*/ 29 w 24"/>
                  <a:gd name="T3" fmla="*/ 24 h 26"/>
                  <a:gd name="T4" fmla="*/ 0 w 24"/>
                  <a:gd name="T5" fmla="*/ 37 h 26"/>
                  <a:gd name="T6" fmla="*/ 25 w 24"/>
                  <a:gd name="T7" fmla="*/ 0 h 2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4" h="26">
                    <a:moveTo>
                      <a:pt x="13" y="0"/>
                    </a:moveTo>
                    <a:cubicBezTo>
                      <a:pt x="13" y="0"/>
                      <a:pt x="24" y="1"/>
                      <a:pt x="15" y="14"/>
                    </a:cubicBezTo>
                    <a:cubicBezTo>
                      <a:pt x="7" y="26"/>
                      <a:pt x="0" y="21"/>
                      <a:pt x="0" y="21"/>
                    </a:cubicBezTo>
                    <a:cubicBezTo>
                      <a:pt x="0" y="21"/>
                      <a:pt x="6" y="5"/>
                      <a:pt x="13" y="0"/>
                    </a:cubicBezTo>
                    <a:close/>
                  </a:path>
                </a:pathLst>
              </a:custGeom>
              <a:noFill/>
              <a:ln w="7938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796" name="Freeform 167">
                <a:extLst>
                  <a:ext uri="{FF2B5EF4-FFF2-40B4-BE49-F238E27FC236}">
                    <a16:creationId xmlns:a16="http://schemas.microsoft.com/office/drawing/2014/main" id="{918E1422-B9DA-4DA7-833B-0944C3587F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0" y="2542"/>
                <a:ext cx="36" cy="22"/>
              </a:xfrm>
              <a:custGeom>
                <a:avLst/>
                <a:gdLst>
                  <a:gd name="T0" fmla="*/ 33 w 31"/>
                  <a:gd name="T1" fmla="*/ 0 h 19"/>
                  <a:gd name="T2" fmla="*/ 41 w 31"/>
                  <a:gd name="T3" fmla="*/ 20 h 19"/>
                  <a:gd name="T4" fmla="*/ 0 w 31"/>
                  <a:gd name="T5" fmla="*/ 27 h 19"/>
                  <a:gd name="T6" fmla="*/ 33 w 31"/>
                  <a:gd name="T7" fmla="*/ 0 h 1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1" h="19">
                    <a:moveTo>
                      <a:pt x="18" y="0"/>
                    </a:moveTo>
                    <a:cubicBezTo>
                      <a:pt x="18" y="0"/>
                      <a:pt x="31" y="4"/>
                      <a:pt x="22" y="11"/>
                    </a:cubicBezTo>
                    <a:cubicBezTo>
                      <a:pt x="13" y="19"/>
                      <a:pt x="4" y="18"/>
                      <a:pt x="0" y="15"/>
                    </a:cubicBezTo>
                    <a:cubicBezTo>
                      <a:pt x="0" y="15"/>
                      <a:pt x="12" y="2"/>
                      <a:pt x="18" y="0"/>
                    </a:cubicBezTo>
                    <a:close/>
                  </a:path>
                </a:pathLst>
              </a:custGeom>
              <a:noFill/>
              <a:ln w="7938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797" name="Freeform 168">
                <a:extLst>
                  <a:ext uri="{FF2B5EF4-FFF2-40B4-BE49-F238E27FC236}">
                    <a16:creationId xmlns:a16="http://schemas.microsoft.com/office/drawing/2014/main" id="{4813B4FB-84CE-4CEB-97A1-C69742BE52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1" y="2448"/>
                <a:ext cx="51" cy="81"/>
              </a:xfrm>
              <a:custGeom>
                <a:avLst/>
                <a:gdLst>
                  <a:gd name="T0" fmla="*/ 79 w 44"/>
                  <a:gd name="T1" fmla="*/ 0 h 70"/>
                  <a:gd name="T2" fmla="*/ 58 w 44"/>
                  <a:gd name="T3" fmla="*/ 32 h 70"/>
                  <a:gd name="T4" fmla="*/ 26 w 44"/>
                  <a:gd name="T5" fmla="*/ 80 h 70"/>
                  <a:gd name="T6" fmla="*/ 0 w 44"/>
                  <a:gd name="T7" fmla="*/ 126 h 7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4" h="70">
                    <a:moveTo>
                      <a:pt x="44" y="0"/>
                    </a:moveTo>
                    <a:cubicBezTo>
                      <a:pt x="44" y="0"/>
                      <a:pt x="39" y="10"/>
                      <a:pt x="32" y="18"/>
                    </a:cubicBezTo>
                    <a:cubicBezTo>
                      <a:pt x="25" y="27"/>
                      <a:pt x="17" y="39"/>
                      <a:pt x="14" y="45"/>
                    </a:cubicBezTo>
                    <a:cubicBezTo>
                      <a:pt x="12" y="51"/>
                      <a:pt x="7" y="61"/>
                      <a:pt x="0" y="70"/>
                    </a:cubicBezTo>
                  </a:path>
                </a:pathLst>
              </a:custGeom>
              <a:noFill/>
              <a:ln w="7938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798" name="Freeform 169">
                <a:extLst>
                  <a:ext uri="{FF2B5EF4-FFF2-40B4-BE49-F238E27FC236}">
                    <a16:creationId xmlns:a16="http://schemas.microsoft.com/office/drawing/2014/main" id="{40D0D55D-0F98-4B56-9982-DC6AC53697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8" y="2440"/>
                <a:ext cx="428" cy="248"/>
              </a:xfrm>
              <a:custGeom>
                <a:avLst/>
                <a:gdLst>
                  <a:gd name="T0" fmla="*/ 506 w 369"/>
                  <a:gd name="T1" fmla="*/ 0 h 214"/>
                  <a:gd name="T2" fmla="*/ 570 w 369"/>
                  <a:gd name="T3" fmla="*/ 95 h 214"/>
                  <a:gd name="T4" fmla="*/ 667 w 369"/>
                  <a:gd name="T5" fmla="*/ 175 h 214"/>
                  <a:gd name="T6" fmla="*/ 592 w 369"/>
                  <a:gd name="T7" fmla="*/ 223 h 214"/>
                  <a:gd name="T8" fmla="*/ 518 w 369"/>
                  <a:gd name="T9" fmla="*/ 261 h 214"/>
                  <a:gd name="T10" fmla="*/ 474 w 369"/>
                  <a:gd name="T11" fmla="*/ 282 h 214"/>
                  <a:gd name="T12" fmla="*/ 377 w 369"/>
                  <a:gd name="T13" fmla="*/ 322 h 214"/>
                  <a:gd name="T14" fmla="*/ 350 w 369"/>
                  <a:gd name="T15" fmla="*/ 331 h 214"/>
                  <a:gd name="T16" fmla="*/ 261 w 369"/>
                  <a:gd name="T17" fmla="*/ 330 h 214"/>
                  <a:gd name="T18" fmla="*/ 298 w 369"/>
                  <a:gd name="T19" fmla="*/ 296 h 214"/>
                  <a:gd name="T20" fmla="*/ 241 w 369"/>
                  <a:gd name="T21" fmla="*/ 314 h 214"/>
                  <a:gd name="T22" fmla="*/ 186 w 369"/>
                  <a:gd name="T23" fmla="*/ 336 h 214"/>
                  <a:gd name="T24" fmla="*/ 110 w 369"/>
                  <a:gd name="T25" fmla="*/ 320 h 214"/>
                  <a:gd name="T26" fmla="*/ 36 w 369"/>
                  <a:gd name="T27" fmla="*/ 330 h 214"/>
                  <a:gd name="T28" fmla="*/ 26 w 369"/>
                  <a:gd name="T29" fmla="*/ 307 h 214"/>
                  <a:gd name="T30" fmla="*/ 8 w 369"/>
                  <a:gd name="T31" fmla="*/ 285 h 214"/>
                  <a:gd name="T32" fmla="*/ 43 w 369"/>
                  <a:gd name="T33" fmla="*/ 253 h 214"/>
                  <a:gd name="T34" fmla="*/ 110 w 369"/>
                  <a:gd name="T35" fmla="*/ 197 h 214"/>
                  <a:gd name="T36" fmla="*/ 166 w 369"/>
                  <a:gd name="T37" fmla="*/ 154 h 214"/>
                  <a:gd name="T38" fmla="*/ 276 w 369"/>
                  <a:gd name="T39" fmla="*/ 85 h 214"/>
                  <a:gd name="T40" fmla="*/ 339 w 369"/>
                  <a:gd name="T41" fmla="*/ 49 h 214"/>
                  <a:gd name="T42" fmla="*/ 506 w 369"/>
                  <a:gd name="T43" fmla="*/ 0 h 214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369" h="214">
                    <a:moveTo>
                      <a:pt x="279" y="0"/>
                    </a:moveTo>
                    <a:cubicBezTo>
                      <a:pt x="279" y="0"/>
                      <a:pt x="289" y="35"/>
                      <a:pt x="315" y="53"/>
                    </a:cubicBezTo>
                    <a:cubicBezTo>
                      <a:pt x="342" y="70"/>
                      <a:pt x="369" y="97"/>
                      <a:pt x="369" y="97"/>
                    </a:cubicBezTo>
                    <a:cubicBezTo>
                      <a:pt x="369" y="97"/>
                      <a:pt x="338" y="115"/>
                      <a:pt x="327" y="123"/>
                    </a:cubicBezTo>
                    <a:cubicBezTo>
                      <a:pt x="316" y="131"/>
                      <a:pt x="294" y="144"/>
                      <a:pt x="286" y="144"/>
                    </a:cubicBezTo>
                    <a:cubicBezTo>
                      <a:pt x="279" y="144"/>
                      <a:pt x="271" y="152"/>
                      <a:pt x="262" y="156"/>
                    </a:cubicBezTo>
                    <a:cubicBezTo>
                      <a:pt x="252" y="160"/>
                      <a:pt x="215" y="177"/>
                      <a:pt x="208" y="179"/>
                    </a:cubicBezTo>
                    <a:cubicBezTo>
                      <a:pt x="200" y="180"/>
                      <a:pt x="199" y="180"/>
                      <a:pt x="193" y="184"/>
                    </a:cubicBezTo>
                    <a:cubicBezTo>
                      <a:pt x="188" y="189"/>
                      <a:pt x="148" y="214"/>
                      <a:pt x="144" y="183"/>
                    </a:cubicBezTo>
                    <a:cubicBezTo>
                      <a:pt x="165" y="164"/>
                      <a:pt x="165" y="164"/>
                      <a:pt x="165" y="164"/>
                    </a:cubicBezTo>
                    <a:cubicBezTo>
                      <a:pt x="165" y="164"/>
                      <a:pt x="142" y="171"/>
                      <a:pt x="133" y="174"/>
                    </a:cubicBezTo>
                    <a:cubicBezTo>
                      <a:pt x="124" y="177"/>
                      <a:pt x="109" y="184"/>
                      <a:pt x="103" y="186"/>
                    </a:cubicBezTo>
                    <a:cubicBezTo>
                      <a:pt x="97" y="188"/>
                      <a:pt x="67" y="204"/>
                      <a:pt x="61" y="177"/>
                    </a:cubicBezTo>
                    <a:cubicBezTo>
                      <a:pt x="61" y="177"/>
                      <a:pt x="37" y="197"/>
                      <a:pt x="20" y="183"/>
                    </a:cubicBezTo>
                    <a:cubicBezTo>
                      <a:pt x="12" y="177"/>
                      <a:pt x="14" y="171"/>
                      <a:pt x="14" y="171"/>
                    </a:cubicBezTo>
                    <a:cubicBezTo>
                      <a:pt x="14" y="171"/>
                      <a:pt x="0" y="169"/>
                      <a:pt x="4" y="158"/>
                    </a:cubicBezTo>
                    <a:cubicBezTo>
                      <a:pt x="4" y="158"/>
                      <a:pt x="11" y="149"/>
                      <a:pt x="24" y="140"/>
                    </a:cubicBezTo>
                    <a:cubicBezTo>
                      <a:pt x="37" y="132"/>
                      <a:pt x="55" y="119"/>
                      <a:pt x="61" y="110"/>
                    </a:cubicBezTo>
                    <a:cubicBezTo>
                      <a:pt x="67" y="102"/>
                      <a:pt x="83" y="90"/>
                      <a:pt x="91" y="85"/>
                    </a:cubicBezTo>
                    <a:cubicBezTo>
                      <a:pt x="99" y="80"/>
                      <a:pt x="144" y="54"/>
                      <a:pt x="153" y="47"/>
                    </a:cubicBezTo>
                    <a:cubicBezTo>
                      <a:pt x="161" y="40"/>
                      <a:pt x="172" y="29"/>
                      <a:pt x="187" y="27"/>
                    </a:cubicBezTo>
                    <a:cubicBezTo>
                      <a:pt x="201" y="25"/>
                      <a:pt x="267" y="1"/>
                      <a:pt x="279" y="0"/>
                    </a:cubicBezTo>
                    <a:close/>
                  </a:path>
                </a:pathLst>
              </a:custGeom>
              <a:solidFill>
                <a:srgbClr val="FEF2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799" name="Freeform 170">
                <a:extLst>
                  <a:ext uri="{FF2B5EF4-FFF2-40B4-BE49-F238E27FC236}">
                    <a16:creationId xmlns:a16="http://schemas.microsoft.com/office/drawing/2014/main" id="{6DFAD33E-E77D-46E2-B825-0DE68D81096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668" y="2542"/>
                <a:ext cx="428" cy="146"/>
              </a:xfrm>
              <a:custGeom>
                <a:avLst/>
                <a:gdLst>
                  <a:gd name="T0" fmla="*/ 650 w 369"/>
                  <a:gd name="T1" fmla="*/ 0 h 126"/>
                  <a:gd name="T2" fmla="*/ 592 w 369"/>
                  <a:gd name="T3" fmla="*/ 36 h 126"/>
                  <a:gd name="T4" fmla="*/ 518 w 369"/>
                  <a:gd name="T5" fmla="*/ 75 h 126"/>
                  <a:gd name="T6" fmla="*/ 474 w 369"/>
                  <a:gd name="T7" fmla="*/ 98 h 126"/>
                  <a:gd name="T8" fmla="*/ 377 w 369"/>
                  <a:gd name="T9" fmla="*/ 137 h 126"/>
                  <a:gd name="T10" fmla="*/ 350 w 369"/>
                  <a:gd name="T11" fmla="*/ 147 h 126"/>
                  <a:gd name="T12" fmla="*/ 269 w 369"/>
                  <a:gd name="T13" fmla="*/ 163 h 126"/>
                  <a:gd name="T14" fmla="*/ 261 w 369"/>
                  <a:gd name="T15" fmla="*/ 170 h 126"/>
                  <a:gd name="T16" fmla="*/ 350 w 369"/>
                  <a:gd name="T17" fmla="*/ 173 h 126"/>
                  <a:gd name="T18" fmla="*/ 377 w 369"/>
                  <a:gd name="T19" fmla="*/ 163 h 126"/>
                  <a:gd name="T20" fmla="*/ 474 w 369"/>
                  <a:gd name="T21" fmla="*/ 124 h 126"/>
                  <a:gd name="T22" fmla="*/ 518 w 369"/>
                  <a:gd name="T23" fmla="*/ 101 h 126"/>
                  <a:gd name="T24" fmla="*/ 592 w 369"/>
                  <a:gd name="T25" fmla="*/ 65 h 126"/>
                  <a:gd name="T26" fmla="*/ 667 w 369"/>
                  <a:gd name="T27" fmla="*/ 16 h 126"/>
                  <a:gd name="T28" fmla="*/ 650 w 369"/>
                  <a:gd name="T29" fmla="*/ 0 h 126"/>
                  <a:gd name="T30" fmla="*/ 261 w 369"/>
                  <a:gd name="T31" fmla="*/ 145 h 126"/>
                  <a:gd name="T32" fmla="*/ 298 w 369"/>
                  <a:gd name="T33" fmla="*/ 110 h 126"/>
                  <a:gd name="T34" fmla="*/ 241 w 369"/>
                  <a:gd name="T35" fmla="*/ 127 h 126"/>
                  <a:gd name="T36" fmla="*/ 186 w 369"/>
                  <a:gd name="T37" fmla="*/ 151 h 126"/>
                  <a:gd name="T38" fmla="*/ 110 w 369"/>
                  <a:gd name="T39" fmla="*/ 134 h 126"/>
                  <a:gd name="T40" fmla="*/ 36 w 369"/>
                  <a:gd name="T41" fmla="*/ 145 h 126"/>
                  <a:gd name="T42" fmla="*/ 26 w 369"/>
                  <a:gd name="T43" fmla="*/ 125 h 126"/>
                  <a:gd name="T44" fmla="*/ 14 w 369"/>
                  <a:gd name="T45" fmla="*/ 118 h 126"/>
                  <a:gd name="T46" fmla="*/ 8 w 369"/>
                  <a:gd name="T47" fmla="*/ 126 h 126"/>
                  <a:gd name="T48" fmla="*/ 26 w 369"/>
                  <a:gd name="T49" fmla="*/ 149 h 126"/>
                  <a:gd name="T50" fmla="*/ 36 w 369"/>
                  <a:gd name="T51" fmla="*/ 170 h 126"/>
                  <a:gd name="T52" fmla="*/ 110 w 369"/>
                  <a:gd name="T53" fmla="*/ 160 h 126"/>
                  <a:gd name="T54" fmla="*/ 186 w 369"/>
                  <a:gd name="T55" fmla="*/ 177 h 126"/>
                  <a:gd name="T56" fmla="*/ 241 w 369"/>
                  <a:gd name="T57" fmla="*/ 155 h 126"/>
                  <a:gd name="T58" fmla="*/ 261 w 369"/>
                  <a:gd name="T59" fmla="*/ 147 h 126"/>
                  <a:gd name="T60" fmla="*/ 261 w 369"/>
                  <a:gd name="T61" fmla="*/ 145 h 12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369" h="126">
                    <a:moveTo>
                      <a:pt x="359" y="0"/>
                    </a:moveTo>
                    <a:cubicBezTo>
                      <a:pt x="349" y="6"/>
                      <a:pt x="334" y="15"/>
                      <a:pt x="327" y="20"/>
                    </a:cubicBezTo>
                    <a:cubicBezTo>
                      <a:pt x="316" y="29"/>
                      <a:pt x="294" y="41"/>
                      <a:pt x="286" y="41"/>
                    </a:cubicBezTo>
                    <a:cubicBezTo>
                      <a:pt x="279" y="41"/>
                      <a:pt x="271" y="49"/>
                      <a:pt x="262" y="54"/>
                    </a:cubicBezTo>
                    <a:cubicBezTo>
                      <a:pt x="252" y="58"/>
                      <a:pt x="215" y="74"/>
                      <a:pt x="208" y="76"/>
                    </a:cubicBezTo>
                    <a:cubicBezTo>
                      <a:pt x="200" y="78"/>
                      <a:pt x="199" y="78"/>
                      <a:pt x="193" y="82"/>
                    </a:cubicBezTo>
                    <a:cubicBezTo>
                      <a:pt x="189" y="85"/>
                      <a:pt x="160" y="104"/>
                      <a:pt x="148" y="91"/>
                    </a:cubicBezTo>
                    <a:cubicBezTo>
                      <a:pt x="144" y="95"/>
                      <a:pt x="144" y="95"/>
                      <a:pt x="144" y="95"/>
                    </a:cubicBezTo>
                    <a:cubicBezTo>
                      <a:pt x="148" y="126"/>
                      <a:pt x="188" y="101"/>
                      <a:pt x="193" y="96"/>
                    </a:cubicBezTo>
                    <a:cubicBezTo>
                      <a:pt x="199" y="92"/>
                      <a:pt x="200" y="92"/>
                      <a:pt x="208" y="91"/>
                    </a:cubicBezTo>
                    <a:cubicBezTo>
                      <a:pt x="215" y="89"/>
                      <a:pt x="252" y="72"/>
                      <a:pt x="262" y="68"/>
                    </a:cubicBezTo>
                    <a:cubicBezTo>
                      <a:pt x="271" y="64"/>
                      <a:pt x="279" y="56"/>
                      <a:pt x="286" y="56"/>
                    </a:cubicBezTo>
                    <a:cubicBezTo>
                      <a:pt x="294" y="56"/>
                      <a:pt x="316" y="43"/>
                      <a:pt x="327" y="35"/>
                    </a:cubicBezTo>
                    <a:cubicBezTo>
                      <a:pt x="338" y="27"/>
                      <a:pt x="369" y="9"/>
                      <a:pt x="369" y="9"/>
                    </a:cubicBezTo>
                    <a:cubicBezTo>
                      <a:pt x="369" y="9"/>
                      <a:pt x="365" y="6"/>
                      <a:pt x="359" y="0"/>
                    </a:cubicBezTo>
                    <a:close/>
                    <a:moveTo>
                      <a:pt x="144" y="80"/>
                    </a:moveTo>
                    <a:cubicBezTo>
                      <a:pt x="165" y="61"/>
                      <a:pt x="165" y="61"/>
                      <a:pt x="165" y="61"/>
                    </a:cubicBezTo>
                    <a:cubicBezTo>
                      <a:pt x="165" y="61"/>
                      <a:pt x="142" y="68"/>
                      <a:pt x="133" y="71"/>
                    </a:cubicBezTo>
                    <a:cubicBezTo>
                      <a:pt x="124" y="74"/>
                      <a:pt x="109" y="81"/>
                      <a:pt x="103" y="84"/>
                    </a:cubicBezTo>
                    <a:cubicBezTo>
                      <a:pt x="97" y="86"/>
                      <a:pt x="67" y="101"/>
                      <a:pt x="61" y="74"/>
                    </a:cubicBezTo>
                    <a:cubicBezTo>
                      <a:pt x="61" y="74"/>
                      <a:pt x="37" y="95"/>
                      <a:pt x="20" y="80"/>
                    </a:cubicBezTo>
                    <a:cubicBezTo>
                      <a:pt x="12" y="74"/>
                      <a:pt x="14" y="69"/>
                      <a:pt x="14" y="69"/>
                    </a:cubicBezTo>
                    <a:cubicBezTo>
                      <a:pt x="14" y="69"/>
                      <a:pt x="11" y="68"/>
                      <a:pt x="8" y="66"/>
                    </a:cubicBezTo>
                    <a:cubicBezTo>
                      <a:pt x="6" y="68"/>
                      <a:pt x="4" y="70"/>
                      <a:pt x="4" y="70"/>
                    </a:cubicBezTo>
                    <a:cubicBezTo>
                      <a:pt x="0" y="81"/>
                      <a:pt x="14" y="83"/>
                      <a:pt x="14" y="83"/>
                    </a:cubicBezTo>
                    <a:cubicBezTo>
                      <a:pt x="14" y="83"/>
                      <a:pt x="12" y="89"/>
                      <a:pt x="20" y="95"/>
                    </a:cubicBezTo>
                    <a:cubicBezTo>
                      <a:pt x="37" y="109"/>
                      <a:pt x="61" y="89"/>
                      <a:pt x="61" y="89"/>
                    </a:cubicBezTo>
                    <a:cubicBezTo>
                      <a:pt x="67" y="116"/>
                      <a:pt x="97" y="100"/>
                      <a:pt x="103" y="98"/>
                    </a:cubicBezTo>
                    <a:cubicBezTo>
                      <a:pt x="109" y="96"/>
                      <a:pt x="124" y="89"/>
                      <a:pt x="133" y="86"/>
                    </a:cubicBezTo>
                    <a:cubicBezTo>
                      <a:pt x="136" y="85"/>
                      <a:pt x="140" y="84"/>
                      <a:pt x="144" y="82"/>
                    </a:cubicBezTo>
                    <a:cubicBezTo>
                      <a:pt x="144" y="82"/>
                      <a:pt x="144" y="81"/>
                      <a:pt x="144" y="80"/>
                    </a:cubicBezTo>
                    <a:close/>
                  </a:path>
                </a:pathLst>
              </a:custGeom>
              <a:solidFill>
                <a:srgbClr val="FE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800" name="Freeform 171">
                <a:extLst>
                  <a:ext uri="{FF2B5EF4-FFF2-40B4-BE49-F238E27FC236}">
                    <a16:creationId xmlns:a16="http://schemas.microsoft.com/office/drawing/2014/main" id="{3640B03D-5370-45F2-8129-DE493EF392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8" y="2440"/>
                <a:ext cx="428" cy="248"/>
              </a:xfrm>
              <a:custGeom>
                <a:avLst/>
                <a:gdLst>
                  <a:gd name="T0" fmla="*/ 506 w 369"/>
                  <a:gd name="T1" fmla="*/ 0 h 214"/>
                  <a:gd name="T2" fmla="*/ 570 w 369"/>
                  <a:gd name="T3" fmla="*/ 95 h 214"/>
                  <a:gd name="T4" fmla="*/ 667 w 369"/>
                  <a:gd name="T5" fmla="*/ 175 h 214"/>
                  <a:gd name="T6" fmla="*/ 592 w 369"/>
                  <a:gd name="T7" fmla="*/ 223 h 214"/>
                  <a:gd name="T8" fmla="*/ 518 w 369"/>
                  <a:gd name="T9" fmla="*/ 261 h 214"/>
                  <a:gd name="T10" fmla="*/ 474 w 369"/>
                  <a:gd name="T11" fmla="*/ 282 h 214"/>
                  <a:gd name="T12" fmla="*/ 377 w 369"/>
                  <a:gd name="T13" fmla="*/ 322 h 214"/>
                  <a:gd name="T14" fmla="*/ 350 w 369"/>
                  <a:gd name="T15" fmla="*/ 331 h 214"/>
                  <a:gd name="T16" fmla="*/ 261 w 369"/>
                  <a:gd name="T17" fmla="*/ 330 h 214"/>
                  <a:gd name="T18" fmla="*/ 298 w 369"/>
                  <a:gd name="T19" fmla="*/ 296 h 214"/>
                  <a:gd name="T20" fmla="*/ 241 w 369"/>
                  <a:gd name="T21" fmla="*/ 314 h 214"/>
                  <a:gd name="T22" fmla="*/ 186 w 369"/>
                  <a:gd name="T23" fmla="*/ 336 h 214"/>
                  <a:gd name="T24" fmla="*/ 110 w 369"/>
                  <a:gd name="T25" fmla="*/ 320 h 214"/>
                  <a:gd name="T26" fmla="*/ 36 w 369"/>
                  <a:gd name="T27" fmla="*/ 330 h 214"/>
                  <a:gd name="T28" fmla="*/ 26 w 369"/>
                  <a:gd name="T29" fmla="*/ 307 h 214"/>
                  <a:gd name="T30" fmla="*/ 8 w 369"/>
                  <a:gd name="T31" fmla="*/ 285 h 214"/>
                  <a:gd name="T32" fmla="*/ 43 w 369"/>
                  <a:gd name="T33" fmla="*/ 253 h 214"/>
                  <a:gd name="T34" fmla="*/ 110 w 369"/>
                  <a:gd name="T35" fmla="*/ 197 h 214"/>
                  <a:gd name="T36" fmla="*/ 166 w 369"/>
                  <a:gd name="T37" fmla="*/ 154 h 214"/>
                  <a:gd name="T38" fmla="*/ 276 w 369"/>
                  <a:gd name="T39" fmla="*/ 85 h 214"/>
                  <a:gd name="T40" fmla="*/ 339 w 369"/>
                  <a:gd name="T41" fmla="*/ 49 h 214"/>
                  <a:gd name="T42" fmla="*/ 506 w 369"/>
                  <a:gd name="T43" fmla="*/ 0 h 214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369" h="214">
                    <a:moveTo>
                      <a:pt x="279" y="0"/>
                    </a:moveTo>
                    <a:cubicBezTo>
                      <a:pt x="279" y="0"/>
                      <a:pt x="289" y="35"/>
                      <a:pt x="315" y="53"/>
                    </a:cubicBezTo>
                    <a:cubicBezTo>
                      <a:pt x="342" y="70"/>
                      <a:pt x="369" y="97"/>
                      <a:pt x="369" y="97"/>
                    </a:cubicBezTo>
                    <a:cubicBezTo>
                      <a:pt x="369" y="97"/>
                      <a:pt x="338" y="115"/>
                      <a:pt x="327" y="123"/>
                    </a:cubicBezTo>
                    <a:cubicBezTo>
                      <a:pt x="316" y="131"/>
                      <a:pt x="294" y="144"/>
                      <a:pt x="286" y="144"/>
                    </a:cubicBezTo>
                    <a:cubicBezTo>
                      <a:pt x="279" y="144"/>
                      <a:pt x="271" y="152"/>
                      <a:pt x="262" y="156"/>
                    </a:cubicBezTo>
                    <a:cubicBezTo>
                      <a:pt x="252" y="160"/>
                      <a:pt x="215" y="177"/>
                      <a:pt x="208" y="179"/>
                    </a:cubicBezTo>
                    <a:cubicBezTo>
                      <a:pt x="200" y="180"/>
                      <a:pt x="199" y="180"/>
                      <a:pt x="193" y="184"/>
                    </a:cubicBezTo>
                    <a:cubicBezTo>
                      <a:pt x="188" y="189"/>
                      <a:pt x="148" y="214"/>
                      <a:pt x="144" y="183"/>
                    </a:cubicBezTo>
                    <a:cubicBezTo>
                      <a:pt x="165" y="164"/>
                      <a:pt x="165" y="164"/>
                      <a:pt x="165" y="164"/>
                    </a:cubicBezTo>
                    <a:cubicBezTo>
                      <a:pt x="165" y="164"/>
                      <a:pt x="142" y="171"/>
                      <a:pt x="133" y="174"/>
                    </a:cubicBezTo>
                    <a:cubicBezTo>
                      <a:pt x="124" y="177"/>
                      <a:pt x="109" y="184"/>
                      <a:pt x="103" y="186"/>
                    </a:cubicBezTo>
                    <a:cubicBezTo>
                      <a:pt x="97" y="188"/>
                      <a:pt x="67" y="204"/>
                      <a:pt x="61" y="177"/>
                    </a:cubicBezTo>
                    <a:cubicBezTo>
                      <a:pt x="61" y="177"/>
                      <a:pt x="37" y="197"/>
                      <a:pt x="20" y="183"/>
                    </a:cubicBezTo>
                    <a:cubicBezTo>
                      <a:pt x="12" y="177"/>
                      <a:pt x="14" y="171"/>
                      <a:pt x="14" y="171"/>
                    </a:cubicBezTo>
                    <a:cubicBezTo>
                      <a:pt x="14" y="171"/>
                      <a:pt x="0" y="169"/>
                      <a:pt x="4" y="158"/>
                    </a:cubicBezTo>
                    <a:cubicBezTo>
                      <a:pt x="4" y="158"/>
                      <a:pt x="11" y="149"/>
                      <a:pt x="24" y="140"/>
                    </a:cubicBezTo>
                    <a:cubicBezTo>
                      <a:pt x="37" y="132"/>
                      <a:pt x="55" y="119"/>
                      <a:pt x="61" y="110"/>
                    </a:cubicBezTo>
                    <a:cubicBezTo>
                      <a:pt x="67" y="102"/>
                      <a:pt x="83" y="90"/>
                      <a:pt x="91" y="85"/>
                    </a:cubicBezTo>
                    <a:cubicBezTo>
                      <a:pt x="99" y="80"/>
                      <a:pt x="144" y="54"/>
                      <a:pt x="153" y="47"/>
                    </a:cubicBezTo>
                    <a:cubicBezTo>
                      <a:pt x="161" y="40"/>
                      <a:pt x="172" y="29"/>
                      <a:pt x="187" y="27"/>
                    </a:cubicBezTo>
                    <a:cubicBezTo>
                      <a:pt x="201" y="25"/>
                      <a:pt x="267" y="1"/>
                      <a:pt x="279" y="0"/>
                    </a:cubicBezTo>
                    <a:close/>
                  </a:path>
                </a:pathLst>
              </a:custGeom>
              <a:noFill/>
              <a:ln w="7938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801" name="Freeform 172">
                <a:extLst>
                  <a:ext uri="{FF2B5EF4-FFF2-40B4-BE49-F238E27FC236}">
                    <a16:creationId xmlns:a16="http://schemas.microsoft.com/office/drawing/2014/main" id="{19822C33-EF94-4913-A0EF-521A75C8C5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1" y="2630"/>
                <a:ext cx="92" cy="700"/>
              </a:xfrm>
              <a:custGeom>
                <a:avLst/>
                <a:gdLst>
                  <a:gd name="T0" fmla="*/ 146 w 79"/>
                  <a:gd name="T1" fmla="*/ 0 h 604"/>
                  <a:gd name="T2" fmla="*/ 12 w 79"/>
                  <a:gd name="T3" fmla="*/ 213 h 604"/>
                  <a:gd name="T4" fmla="*/ 3 w 79"/>
                  <a:gd name="T5" fmla="*/ 1089 h 60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9" h="604">
                    <a:moveTo>
                      <a:pt x="79" y="0"/>
                    </a:moveTo>
                    <a:cubicBezTo>
                      <a:pt x="79" y="0"/>
                      <a:pt x="13" y="34"/>
                      <a:pt x="7" y="118"/>
                    </a:cubicBezTo>
                    <a:cubicBezTo>
                      <a:pt x="1" y="202"/>
                      <a:pt x="0" y="576"/>
                      <a:pt x="3" y="604"/>
                    </a:cubicBezTo>
                  </a:path>
                </a:pathLst>
              </a:custGeom>
              <a:noFill/>
              <a:ln w="7938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802" name="Freeform 173">
                <a:extLst>
                  <a:ext uri="{FF2B5EF4-FFF2-40B4-BE49-F238E27FC236}">
                    <a16:creationId xmlns:a16="http://schemas.microsoft.com/office/drawing/2014/main" id="{C292B63E-593C-4F9F-BD3F-B6CD93D097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0" y="2326"/>
                <a:ext cx="130" cy="88"/>
              </a:xfrm>
              <a:custGeom>
                <a:avLst/>
                <a:gdLst>
                  <a:gd name="T0" fmla="*/ 0 w 112"/>
                  <a:gd name="T1" fmla="*/ 23 h 76"/>
                  <a:gd name="T2" fmla="*/ 158 w 112"/>
                  <a:gd name="T3" fmla="*/ 58 h 76"/>
                  <a:gd name="T4" fmla="*/ 127 w 112"/>
                  <a:gd name="T5" fmla="*/ 127 h 7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2" h="76">
                    <a:moveTo>
                      <a:pt x="0" y="13"/>
                    </a:moveTo>
                    <a:cubicBezTo>
                      <a:pt x="0" y="13"/>
                      <a:pt x="63" y="0"/>
                      <a:pt x="87" y="32"/>
                    </a:cubicBezTo>
                    <a:cubicBezTo>
                      <a:pt x="112" y="65"/>
                      <a:pt x="109" y="76"/>
                      <a:pt x="70" y="71"/>
                    </a:cubicBezTo>
                  </a:path>
                </a:pathLst>
              </a:custGeom>
              <a:noFill/>
              <a:ln w="7938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803" name="Freeform 174">
                <a:extLst>
                  <a:ext uri="{FF2B5EF4-FFF2-40B4-BE49-F238E27FC236}">
                    <a16:creationId xmlns:a16="http://schemas.microsoft.com/office/drawing/2014/main" id="{B674F504-95FE-4465-9EA1-CD6C77C557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41" y="1634"/>
                <a:ext cx="98" cy="768"/>
              </a:xfrm>
              <a:custGeom>
                <a:avLst/>
                <a:gdLst>
                  <a:gd name="T0" fmla="*/ 0 w 85"/>
                  <a:gd name="T1" fmla="*/ 1194 h 663"/>
                  <a:gd name="T2" fmla="*/ 21 w 85"/>
                  <a:gd name="T3" fmla="*/ 1138 h 663"/>
                  <a:gd name="T4" fmla="*/ 31 w 85"/>
                  <a:gd name="T5" fmla="*/ 1103 h 663"/>
                  <a:gd name="T6" fmla="*/ 60 w 85"/>
                  <a:gd name="T7" fmla="*/ 1077 h 663"/>
                  <a:gd name="T8" fmla="*/ 73 w 85"/>
                  <a:gd name="T9" fmla="*/ 1051 h 663"/>
                  <a:gd name="T10" fmla="*/ 95 w 85"/>
                  <a:gd name="T11" fmla="*/ 1017 h 663"/>
                  <a:gd name="T12" fmla="*/ 128 w 85"/>
                  <a:gd name="T13" fmla="*/ 956 h 663"/>
                  <a:gd name="T14" fmla="*/ 92 w 85"/>
                  <a:gd name="T15" fmla="*/ 587 h 663"/>
                  <a:gd name="T16" fmla="*/ 120 w 85"/>
                  <a:gd name="T17" fmla="*/ 363 h 663"/>
                  <a:gd name="T18" fmla="*/ 138 w 85"/>
                  <a:gd name="T19" fmla="*/ 242 h 663"/>
                  <a:gd name="T20" fmla="*/ 150 w 85"/>
                  <a:gd name="T21" fmla="*/ 0 h 66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85" h="663">
                    <a:moveTo>
                      <a:pt x="0" y="663"/>
                    </a:moveTo>
                    <a:cubicBezTo>
                      <a:pt x="0" y="663"/>
                      <a:pt x="8" y="639"/>
                      <a:pt x="12" y="632"/>
                    </a:cubicBezTo>
                    <a:cubicBezTo>
                      <a:pt x="16" y="626"/>
                      <a:pt x="17" y="619"/>
                      <a:pt x="17" y="613"/>
                    </a:cubicBezTo>
                    <a:cubicBezTo>
                      <a:pt x="17" y="607"/>
                      <a:pt x="27" y="600"/>
                      <a:pt x="34" y="598"/>
                    </a:cubicBezTo>
                    <a:cubicBezTo>
                      <a:pt x="40" y="595"/>
                      <a:pt x="40" y="591"/>
                      <a:pt x="42" y="584"/>
                    </a:cubicBezTo>
                    <a:cubicBezTo>
                      <a:pt x="44" y="578"/>
                      <a:pt x="48" y="574"/>
                      <a:pt x="54" y="565"/>
                    </a:cubicBezTo>
                    <a:cubicBezTo>
                      <a:pt x="61" y="556"/>
                      <a:pt x="72" y="531"/>
                      <a:pt x="72" y="531"/>
                    </a:cubicBezTo>
                    <a:cubicBezTo>
                      <a:pt x="72" y="531"/>
                      <a:pt x="46" y="396"/>
                      <a:pt x="52" y="326"/>
                    </a:cubicBezTo>
                    <a:cubicBezTo>
                      <a:pt x="57" y="257"/>
                      <a:pt x="68" y="213"/>
                      <a:pt x="68" y="201"/>
                    </a:cubicBezTo>
                    <a:cubicBezTo>
                      <a:pt x="68" y="189"/>
                      <a:pt x="73" y="158"/>
                      <a:pt x="78" y="134"/>
                    </a:cubicBezTo>
                    <a:cubicBezTo>
                      <a:pt x="84" y="110"/>
                      <a:pt x="84" y="17"/>
                      <a:pt x="85" y="0"/>
                    </a:cubicBezTo>
                  </a:path>
                </a:pathLst>
              </a:custGeom>
              <a:noFill/>
              <a:ln w="7938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804" name="Freeform 175">
                <a:extLst>
                  <a:ext uri="{FF2B5EF4-FFF2-40B4-BE49-F238E27FC236}">
                    <a16:creationId xmlns:a16="http://schemas.microsoft.com/office/drawing/2014/main" id="{9230C80E-78FE-4034-BF31-35707C2FEB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1" y="2434"/>
                <a:ext cx="111" cy="29"/>
              </a:xfrm>
              <a:custGeom>
                <a:avLst/>
                <a:gdLst>
                  <a:gd name="T0" fmla="*/ 178 w 95"/>
                  <a:gd name="T1" fmla="*/ 45 h 25"/>
                  <a:gd name="T2" fmla="*/ 112 w 95"/>
                  <a:gd name="T3" fmla="*/ 16 h 25"/>
                  <a:gd name="T4" fmla="*/ 43 w 95"/>
                  <a:gd name="T5" fmla="*/ 9 h 25"/>
                  <a:gd name="T6" fmla="*/ 0 w 95"/>
                  <a:gd name="T7" fmla="*/ 0 h 2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5" h="25">
                    <a:moveTo>
                      <a:pt x="95" y="25"/>
                    </a:moveTo>
                    <a:cubicBezTo>
                      <a:pt x="95" y="25"/>
                      <a:pt x="82" y="9"/>
                      <a:pt x="60" y="9"/>
                    </a:cubicBezTo>
                    <a:cubicBezTo>
                      <a:pt x="38" y="8"/>
                      <a:pt x="31" y="9"/>
                      <a:pt x="23" y="5"/>
                    </a:cubicBezTo>
                    <a:cubicBezTo>
                      <a:pt x="16" y="2"/>
                      <a:pt x="0" y="0"/>
                      <a:pt x="0" y="0"/>
                    </a:cubicBezTo>
                  </a:path>
                </a:pathLst>
              </a:custGeom>
              <a:noFill/>
              <a:ln w="7938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805" name="Freeform 176">
                <a:extLst>
                  <a:ext uri="{FF2B5EF4-FFF2-40B4-BE49-F238E27FC236}">
                    <a16:creationId xmlns:a16="http://schemas.microsoft.com/office/drawing/2014/main" id="{86EC59C5-47DD-4CFE-90F6-F2FAA84B94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2" y="1457"/>
                <a:ext cx="663" cy="1166"/>
              </a:xfrm>
              <a:custGeom>
                <a:avLst/>
                <a:gdLst>
                  <a:gd name="T0" fmla="*/ 824 w 572"/>
                  <a:gd name="T1" fmla="*/ 0 h 1007"/>
                  <a:gd name="T2" fmla="*/ 757 w 572"/>
                  <a:gd name="T3" fmla="*/ 159 h 1007"/>
                  <a:gd name="T4" fmla="*/ 726 w 572"/>
                  <a:gd name="T5" fmla="*/ 284 h 1007"/>
                  <a:gd name="T6" fmla="*/ 657 w 572"/>
                  <a:gd name="T7" fmla="*/ 475 h 1007"/>
                  <a:gd name="T8" fmla="*/ 590 w 572"/>
                  <a:gd name="T9" fmla="*/ 657 h 1007"/>
                  <a:gd name="T10" fmla="*/ 555 w 572"/>
                  <a:gd name="T11" fmla="*/ 761 h 1007"/>
                  <a:gd name="T12" fmla="*/ 489 w 572"/>
                  <a:gd name="T13" fmla="*/ 933 h 1007"/>
                  <a:gd name="T14" fmla="*/ 442 w 572"/>
                  <a:gd name="T15" fmla="*/ 1029 h 1007"/>
                  <a:gd name="T16" fmla="*/ 434 w 572"/>
                  <a:gd name="T17" fmla="*/ 1079 h 1007"/>
                  <a:gd name="T18" fmla="*/ 438 w 572"/>
                  <a:gd name="T19" fmla="*/ 1113 h 1007"/>
                  <a:gd name="T20" fmla="*/ 432 w 572"/>
                  <a:gd name="T21" fmla="*/ 1143 h 1007"/>
                  <a:gd name="T22" fmla="*/ 394 w 572"/>
                  <a:gd name="T23" fmla="*/ 1175 h 1007"/>
                  <a:gd name="T24" fmla="*/ 332 w 572"/>
                  <a:gd name="T25" fmla="*/ 1217 h 1007"/>
                  <a:gd name="T26" fmla="*/ 297 w 572"/>
                  <a:gd name="T27" fmla="*/ 1255 h 1007"/>
                  <a:gd name="T28" fmla="*/ 183 w 572"/>
                  <a:gd name="T29" fmla="*/ 1350 h 1007"/>
                  <a:gd name="T30" fmla="*/ 1 w 572"/>
                  <a:gd name="T31" fmla="*/ 1513 h 1007"/>
                  <a:gd name="T32" fmla="*/ 27 w 572"/>
                  <a:gd name="T33" fmla="*/ 1581 h 1007"/>
                  <a:gd name="T34" fmla="*/ 162 w 572"/>
                  <a:gd name="T35" fmla="*/ 1700 h 1007"/>
                  <a:gd name="T36" fmla="*/ 306 w 572"/>
                  <a:gd name="T37" fmla="*/ 1810 h 1007"/>
                  <a:gd name="T38" fmla="*/ 431 w 572"/>
                  <a:gd name="T39" fmla="*/ 1681 h 1007"/>
                  <a:gd name="T40" fmla="*/ 613 w 572"/>
                  <a:gd name="T41" fmla="*/ 1526 h 1007"/>
                  <a:gd name="T42" fmla="*/ 770 w 572"/>
                  <a:gd name="T43" fmla="*/ 1358 h 1007"/>
                  <a:gd name="T44" fmla="*/ 921 w 572"/>
                  <a:gd name="T45" fmla="*/ 1149 h 1007"/>
                  <a:gd name="T46" fmla="*/ 1001 w 572"/>
                  <a:gd name="T47" fmla="*/ 899 h 1007"/>
                  <a:gd name="T48" fmla="*/ 1032 w 572"/>
                  <a:gd name="T49" fmla="*/ 638 h 1007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572" h="1007">
                    <a:moveTo>
                      <a:pt x="456" y="0"/>
                    </a:moveTo>
                    <a:cubicBezTo>
                      <a:pt x="456" y="0"/>
                      <a:pt x="419" y="63"/>
                      <a:pt x="419" y="88"/>
                    </a:cubicBezTo>
                    <a:cubicBezTo>
                      <a:pt x="419" y="113"/>
                      <a:pt x="407" y="137"/>
                      <a:pt x="402" y="158"/>
                    </a:cubicBezTo>
                    <a:cubicBezTo>
                      <a:pt x="397" y="179"/>
                      <a:pt x="369" y="241"/>
                      <a:pt x="364" y="264"/>
                    </a:cubicBezTo>
                    <a:cubicBezTo>
                      <a:pt x="359" y="287"/>
                      <a:pt x="337" y="339"/>
                      <a:pt x="327" y="365"/>
                    </a:cubicBezTo>
                    <a:cubicBezTo>
                      <a:pt x="317" y="391"/>
                      <a:pt x="309" y="400"/>
                      <a:pt x="307" y="423"/>
                    </a:cubicBezTo>
                    <a:cubicBezTo>
                      <a:pt x="305" y="446"/>
                      <a:pt x="283" y="494"/>
                      <a:pt x="271" y="519"/>
                    </a:cubicBezTo>
                    <a:cubicBezTo>
                      <a:pt x="259" y="544"/>
                      <a:pt x="248" y="553"/>
                      <a:pt x="245" y="573"/>
                    </a:cubicBezTo>
                    <a:cubicBezTo>
                      <a:pt x="242" y="593"/>
                      <a:pt x="244" y="593"/>
                      <a:pt x="241" y="600"/>
                    </a:cubicBezTo>
                    <a:cubicBezTo>
                      <a:pt x="238" y="607"/>
                      <a:pt x="239" y="614"/>
                      <a:pt x="242" y="619"/>
                    </a:cubicBezTo>
                    <a:cubicBezTo>
                      <a:pt x="245" y="624"/>
                      <a:pt x="251" y="630"/>
                      <a:pt x="240" y="636"/>
                    </a:cubicBezTo>
                    <a:cubicBezTo>
                      <a:pt x="229" y="642"/>
                      <a:pt x="229" y="642"/>
                      <a:pt x="218" y="654"/>
                    </a:cubicBezTo>
                    <a:cubicBezTo>
                      <a:pt x="207" y="666"/>
                      <a:pt x="183" y="664"/>
                      <a:pt x="184" y="677"/>
                    </a:cubicBezTo>
                    <a:cubicBezTo>
                      <a:pt x="185" y="690"/>
                      <a:pt x="181" y="684"/>
                      <a:pt x="165" y="698"/>
                    </a:cubicBezTo>
                    <a:cubicBezTo>
                      <a:pt x="149" y="712"/>
                      <a:pt x="116" y="733"/>
                      <a:pt x="101" y="751"/>
                    </a:cubicBezTo>
                    <a:cubicBezTo>
                      <a:pt x="86" y="769"/>
                      <a:pt x="14" y="840"/>
                      <a:pt x="1" y="842"/>
                    </a:cubicBezTo>
                    <a:cubicBezTo>
                      <a:pt x="1" y="842"/>
                      <a:pt x="0" y="863"/>
                      <a:pt x="15" y="879"/>
                    </a:cubicBezTo>
                    <a:cubicBezTo>
                      <a:pt x="30" y="895"/>
                      <a:pt x="75" y="931"/>
                      <a:pt x="90" y="946"/>
                    </a:cubicBezTo>
                    <a:cubicBezTo>
                      <a:pt x="104" y="962"/>
                      <a:pt x="154" y="1007"/>
                      <a:pt x="170" y="1007"/>
                    </a:cubicBezTo>
                    <a:cubicBezTo>
                      <a:pt x="186" y="1007"/>
                      <a:pt x="217" y="946"/>
                      <a:pt x="239" y="935"/>
                    </a:cubicBezTo>
                    <a:cubicBezTo>
                      <a:pt x="261" y="924"/>
                      <a:pt x="314" y="870"/>
                      <a:pt x="339" y="849"/>
                    </a:cubicBezTo>
                    <a:cubicBezTo>
                      <a:pt x="364" y="828"/>
                      <a:pt x="408" y="771"/>
                      <a:pt x="426" y="756"/>
                    </a:cubicBezTo>
                    <a:cubicBezTo>
                      <a:pt x="444" y="741"/>
                      <a:pt x="494" y="689"/>
                      <a:pt x="511" y="639"/>
                    </a:cubicBezTo>
                    <a:cubicBezTo>
                      <a:pt x="528" y="589"/>
                      <a:pt x="552" y="543"/>
                      <a:pt x="555" y="500"/>
                    </a:cubicBezTo>
                    <a:cubicBezTo>
                      <a:pt x="558" y="457"/>
                      <a:pt x="564" y="387"/>
                      <a:pt x="572" y="355"/>
                    </a:cubicBezTo>
                  </a:path>
                </a:pathLst>
              </a:custGeom>
              <a:noFill/>
              <a:ln w="7938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806" name="Freeform 177">
                <a:extLst>
                  <a:ext uri="{FF2B5EF4-FFF2-40B4-BE49-F238E27FC236}">
                    <a16:creationId xmlns:a16="http://schemas.microsoft.com/office/drawing/2014/main" id="{8592174E-8073-4476-80D6-FB7368DDF4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3" y="2578"/>
                <a:ext cx="251" cy="187"/>
              </a:xfrm>
              <a:custGeom>
                <a:avLst/>
                <a:gdLst>
                  <a:gd name="T0" fmla="*/ 0 w 217"/>
                  <a:gd name="T1" fmla="*/ 0 h 161"/>
                  <a:gd name="T2" fmla="*/ 88 w 217"/>
                  <a:gd name="T3" fmla="*/ 103 h 161"/>
                  <a:gd name="T4" fmla="*/ 387 w 217"/>
                  <a:gd name="T5" fmla="*/ 293 h 16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7" h="161">
                    <a:moveTo>
                      <a:pt x="0" y="0"/>
                    </a:moveTo>
                    <a:cubicBezTo>
                      <a:pt x="0" y="0"/>
                      <a:pt x="16" y="38"/>
                      <a:pt x="49" y="57"/>
                    </a:cubicBezTo>
                    <a:cubicBezTo>
                      <a:pt x="82" y="76"/>
                      <a:pt x="174" y="143"/>
                      <a:pt x="217" y="161"/>
                    </a:cubicBezTo>
                  </a:path>
                </a:pathLst>
              </a:custGeom>
              <a:noFill/>
              <a:ln w="7938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807" name="Freeform 178">
                <a:extLst>
                  <a:ext uri="{FF2B5EF4-FFF2-40B4-BE49-F238E27FC236}">
                    <a16:creationId xmlns:a16="http://schemas.microsoft.com/office/drawing/2014/main" id="{D09CE1FA-3603-47B4-86FA-ABC5F305AA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18" y="2240"/>
                <a:ext cx="299" cy="248"/>
              </a:xfrm>
              <a:custGeom>
                <a:avLst/>
                <a:gdLst>
                  <a:gd name="T0" fmla="*/ 466 w 258"/>
                  <a:gd name="T1" fmla="*/ 0 h 214"/>
                  <a:gd name="T2" fmla="*/ 242 w 258"/>
                  <a:gd name="T3" fmla="*/ 277 h 214"/>
                  <a:gd name="T4" fmla="*/ 0 w 258"/>
                  <a:gd name="T5" fmla="*/ 386 h 21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58" h="214">
                    <a:moveTo>
                      <a:pt x="258" y="0"/>
                    </a:moveTo>
                    <a:cubicBezTo>
                      <a:pt x="258" y="0"/>
                      <a:pt x="160" y="133"/>
                      <a:pt x="134" y="154"/>
                    </a:cubicBezTo>
                    <a:cubicBezTo>
                      <a:pt x="108" y="175"/>
                      <a:pt x="28" y="195"/>
                      <a:pt x="0" y="214"/>
                    </a:cubicBezTo>
                  </a:path>
                </a:pathLst>
              </a:custGeom>
              <a:noFill/>
              <a:ln w="7938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808" name="Freeform 179">
                <a:extLst>
                  <a:ext uri="{FF2B5EF4-FFF2-40B4-BE49-F238E27FC236}">
                    <a16:creationId xmlns:a16="http://schemas.microsoft.com/office/drawing/2014/main" id="{2E6C1AEC-51BE-46D5-A7B4-D1D6763C8A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2" y="2000"/>
                <a:ext cx="201" cy="171"/>
              </a:xfrm>
              <a:custGeom>
                <a:avLst/>
                <a:gdLst>
                  <a:gd name="T0" fmla="*/ 316 w 173"/>
                  <a:gd name="T1" fmla="*/ 0 h 148"/>
                  <a:gd name="T2" fmla="*/ 0 w 173"/>
                  <a:gd name="T3" fmla="*/ 265 h 14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73" h="148">
                    <a:moveTo>
                      <a:pt x="173" y="0"/>
                    </a:moveTo>
                    <a:cubicBezTo>
                      <a:pt x="173" y="0"/>
                      <a:pt x="144" y="138"/>
                      <a:pt x="0" y="148"/>
                    </a:cubicBezTo>
                  </a:path>
                </a:pathLst>
              </a:custGeom>
              <a:noFill/>
              <a:ln w="7938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809" name="Freeform 180">
                <a:extLst>
                  <a:ext uri="{FF2B5EF4-FFF2-40B4-BE49-F238E27FC236}">
                    <a16:creationId xmlns:a16="http://schemas.microsoft.com/office/drawing/2014/main" id="{4EFA7A89-20EF-43DD-9270-3F844A76E3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72" y="1840"/>
                <a:ext cx="138" cy="154"/>
              </a:xfrm>
              <a:custGeom>
                <a:avLst/>
                <a:gdLst>
                  <a:gd name="T0" fmla="*/ 216 w 119"/>
                  <a:gd name="T1" fmla="*/ 0 h 133"/>
                  <a:gd name="T2" fmla="*/ 0 w 119"/>
                  <a:gd name="T3" fmla="*/ 239 h 13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19" h="133">
                    <a:moveTo>
                      <a:pt x="119" y="0"/>
                    </a:moveTo>
                    <a:cubicBezTo>
                      <a:pt x="119" y="0"/>
                      <a:pt x="42" y="107"/>
                      <a:pt x="0" y="133"/>
                    </a:cubicBezTo>
                  </a:path>
                </a:pathLst>
              </a:custGeom>
              <a:noFill/>
              <a:ln w="7938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810" name="Freeform 181">
                <a:extLst>
                  <a:ext uri="{FF2B5EF4-FFF2-40B4-BE49-F238E27FC236}">
                    <a16:creationId xmlns:a16="http://schemas.microsoft.com/office/drawing/2014/main" id="{A1A9E5CD-608C-408B-9AE8-7B7FCFD4C7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9" y="1650"/>
                <a:ext cx="283" cy="588"/>
              </a:xfrm>
              <a:custGeom>
                <a:avLst/>
                <a:gdLst>
                  <a:gd name="T0" fmla="*/ 441 w 244"/>
                  <a:gd name="T1" fmla="*/ 0 h 507"/>
                  <a:gd name="T2" fmla="*/ 332 w 244"/>
                  <a:gd name="T3" fmla="*/ 326 h 507"/>
                  <a:gd name="T4" fmla="*/ 257 w 244"/>
                  <a:gd name="T5" fmla="*/ 499 h 507"/>
                  <a:gd name="T6" fmla="*/ 182 w 244"/>
                  <a:gd name="T7" fmla="*/ 645 h 507"/>
                  <a:gd name="T8" fmla="*/ 128 w 244"/>
                  <a:gd name="T9" fmla="*/ 784 h 507"/>
                  <a:gd name="T10" fmla="*/ 52 w 244"/>
                  <a:gd name="T11" fmla="*/ 917 h 50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44" h="507">
                    <a:moveTo>
                      <a:pt x="244" y="0"/>
                    </a:moveTo>
                    <a:cubicBezTo>
                      <a:pt x="244" y="0"/>
                      <a:pt x="215" y="129"/>
                      <a:pt x="184" y="180"/>
                    </a:cubicBezTo>
                    <a:cubicBezTo>
                      <a:pt x="153" y="231"/>
                      <a:pt x="167" y="235"/>
                      <a:pt x="142" y="276"/>
                    </a:cubicBezTo>
                    <a:cubicBezTo>
                      <a:pt x="117" y="317"/>
                      <a:pt x="113" y="325"/>
                      <a:pt x="100" y="356"/>
                    </a:cubicBezTo>
                    <a:cubicBezTo>
                      <a:pt x="87" y="387"/>
                      <a:pt x="91" y="419"/>
                      <a:pt x="71" y="434"/>
                    </a:cubicBezTo>
                    <a:cubicBezTo>
                      <a:pt x="51" y="449"/>
                      <a:pt x="0" y="482"/>
                      <a:pt x="29" y="507"/>
                    </a:cubicBezTo>
                  </a:path>
                </a:pathLst>
              </a:custGeom>
              <a:noFill/>
              <a:ln w="7938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811" name="Freeform 182">
                <a:extLst>
                  <a:ext uri="{FF2B5EF4-FFF2-40B4-BE49-F238E27FC236}">
                    <a16:creationId xmlns:a16="http://schemas.microsoft.com/office/drawing/2014/main" id="{DDC05EA7-E192-4919-86F1-7E39114121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3" y="1783"/>
                <a:ext cx="135" cy="640"/>
              </a:xfrm>
              <a:custGeom>
                <a:avLst/>
                <a:gdLst>
                  <a:gd name="T0" fmla="*/ 213 w 116"/>
                  <a:gd name="T1" fmla="*/ 0 h 552"/>
                  <a:gd name="T2" fmla="*/ 161 w 116"/>
                  <a:gd name="T3" fmla="*/ 151 h 552"/>
                  <a:gd name="T4" fmla="*/ 143 w 116"/>
                  <a:gd name="T5" fmla="*/ 293 h 552"/>
                  <a:gd name="T6" fmla="*/ 97 w 116"/>
                  <a:gd name="T7" fmla="*/ 421 h 552"/>
                  <a:gd name="T8" fmla="*/ 77 w 116"/>
                  <a:gd name="T9" fmla="*/ 534 h 552"/>
                  <a:gd name="T10" fmla="*/ 55 w 116"/>
                  <a:gd name="T11" fmla="*/ 625 h 552"/>
                  <a:gd name="T12" fmla="*/ 36 w 116"/>
                  <a:gd name="T13" fmla="*/ 711 h 552"/>
                  <a:gd name="T14" fmla="*/ 9 w 116"/>
                  <a:gd name="T15" fmla="*/ 850 h 552"/>
                  <a:gd name="T16" fmla="*/ 1 w 116"/>
                  <a:gd name="T17" fmla="*/ 997 h 55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16" h="552">
                    <a:moveTo>
                      <a:pt x="116" y="0"/>
                    </a:moveTo>
                    <a:cubicBezTo>
                      <a:pt x="116" y="0"/>
                      <a:pt x="100" y="61"/>
                      <a:pt x="88" y="84"/>
                    </a:cubicBezTo>
                    <a:cubicBezTo>
                      <a:pt x="76" y="107"/>
                      <a:pt x="88" y="132"/>
                      <a:pt x="78" y="162"/>
                    </a:cubicBezTo>
                    <a:cubicBezTo>
                      <a:pt x="68" y="192"/>
                      <a:pt x="53" y="207"/>
                      <a:pt x="52" y="233"/>
                    </a:cubicBezTo>
                    <a:cubicBezTo>
                      <a:pt x="51" y="259"/>
                      <a:pt x="49" y="268"/>
                      <a:pt x="42" y="296"/>
                    </a:cubicBezTo>
                    <a:cubicBezTo>
                      <a:pt x="35" y="324"/>
                      <a:pt x="35" y="322"/>
                      <a:pt x="29" y="346"/>
                    </a:cubicBezTo>
                    <a:cubicBezTo>
                      <a:pt x="23" y="370"/>
                      <a:pt x="26" y="373"/>
                      <a:pt x="20" y="393"/>
                    </a:cubicBezTo>
                    <a:cubicBezTo>
                      <a:pt x="14" y="413"/>
                      <a:pt x="7" y="451"/>
                      <a:pt x="5" y="470"/>
                    </a:cubicBezTo>
                    <a:cubicBezTo>
                      <a:pt x="3" y="489"/>
                      <a:pt x="0" y="531"/>
                      <a:pt x="1" y="552"/>
                    </a:cubicBezTo>
                  </a:path>
                </a:pathLst>
              </a:custGeom>
              <a:noFill/>
              <a:ln w="7938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812" name="Freeform 183">
                <a:extLst>
                  <a:ext uri="{FF2B5EF4-FFF2-40B4-BE49-F238E27FC236}">
                    <a16:creationId xmlns:a16="http://schemas.microsoft.com/office/drawing/2014/main" id="{F0477C8F-14AE-4A43-B8ED-49ADB2C746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68" y="1948"/>
                <a:ext cx="19" cy="25"/>
              </a:xfrm>
              <a:custGeom>
                <a:avLst/>
                <a:gdLst>
                  <a:gd name="T0" fmla="*/ 29 w 16"/>
                  <a:gd name="T1" fmla="*/ 22 h 22"/>
                  <a:gd name="T2" fmla="*/ 8 w 16"/>
                  <a:gd name="T3" fmla="*/ 35 h 22"/>
                  <a:gd name="T4" fmla="*/ 2 w 16"/>
                  <a:gd name="T5" fmla="*/ 15 h 22"/>
                  <a:gd name="T6" fmla="*/ 24 w 16"/>
                  <a:gd name="T7" fmla="*/ 1 h 22"/>
                  <a:gd name="T8" fmla="*/ 29 w 16"/>
                  <a:gd name="T9" fmla="*/ 22 h 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6" h="22">
                    <a:moveTo>
                      <a:pt x="14" y="13"/>
                    </a:moveTo>
                    <a:cubicBezTo>
                      <a:pt x="12" y="19"/>
                      <a:pt x="8" y="22"/>
                      <a:pt x="4" y="21"/>
                    </a:cubicBezTo>
                    <a:cubicBezTo>
                      <a:pt x="1" y="20"/>
                      <a:pt x="0" y="15"/>
                      <a:pt x="2" y="9"/>
                    </a:cubicBezTo>
                    <a:cubicBezTo>
                      <a:pt x="4" y="3"/>
                      <a:pt x="8" y="0"/>
                      <a:pt x="12" y="1"/>
                    </a:cubicBezTo>
                    <a:cubicBezTo>
                      <a:pt x="15" y="2"/>
                      <a:pt x="16" y="7"/>
                      <a:pt x="14" y="13"/>
                    </a:cubicBezTo>
                    <a:close/>
                  </a:path>
                </a:pathLst>
              </a:custGeom>
              <a:noFill/>
              <a:ln w="7938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813" name="Freeform 184">
                <a:extLst>
                  <a:ext uri="{FF2B5EF4-FFF2-40B4-BE49-F238E27FC236}">
                    <a16:creationId xmlns:a16="http://schemas.microsoft.com/office/drawing/2014/main" id="{FC353796-6F71-4445-B169-771D681AF5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35" y="2085"/>
                <a:ext cx="17" cy="26"/>
              </a:xfrm>
              <a:custGeom>
                <a:avLst/>
                <a:gdLst>
                  <a:gd name="T0" fmla="*/ 22 w 15"/>
                  <a:gd name="T1" fmla="*/ 21 h 23"/>
                  <a:gd name="T2" fmla="*/ 9 w 15"/>
                  <a:gd name="T3" fmla="*/ 37 h 23"/>
                  <a:gd name="T4" fmla="*/ 2 w 15"/>
                  <a:gd name="T5" fmla="*/ 18 h 23"/>
                  <a:gd name="T6" fmla="*/ 16 w 15"/>
                  <a:gd name="T7" fmla="*/ 1 h 23"/>
                  <a:gd name="T8" fmla="*/ 22 w 15"/>
                  <a:gd name="T9" fmla="*/ 21 h 2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5" h="23">
                    <a:moveTo>
                      <a:pt x="13" y="13"/>
                    </a:moveTo>
                    <a:cubicBezTo>
                      <a:pt x="12" y="19"/>
                      <a:pt x="9" y="23"/>
                      <a:pt x="5" y="23"/>
                    </a:cubicBezTo>
                    <a:cubicBezTo>
                      <a:pt x="2" y="22"/>
                      <a:pt x="0" y="17"/>
                      <a:pt x="2" y="11"/>
                    </a:cubicBezTo>
                    <a:cubicBezTo>
                      <a:pt x="3" y="5"/>
                      <a:pt x="6" y="0"/>
                      <a:pt x="10" y="1"/>
                    </a:cubicBezTo>
                    <a:cubicBezTo>
                      <a:pt x="13" y="2"/>
                      <a:pt x="15" y="7"/>
                      <a:pt x="13" y="13"/>
                    </a:cubicBezTo>
                    <a:close/>
                  </a:path>
                </a:pathLst>
              </a:custGeom>
              <a:noFill/>
              <a:ln w="7938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814" name="Freeform 185">
                <a:extLst>
                  <a:ext uri="{FF2B5EF4-FFF2-40B4-BE49-F238E27FC236}">
                    <a16:creationId xmlns:a16="http://schemas.microsoft.com/office/drawing/2014/main" id="{896C0CFF-1C76-455F-A09E-E16E67358D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6" y="2247"/>
                <a:ext cx="16" cy="25"/>
              </a:xfrm>
              <a:custGeom>
                <a:avLst/>
                <a:gdLst>
                  <a:gd name="T0" fmla="*/ 22 w 14"/>
                  <a:gd name="T1" fmla="*/ 20 h 22"/>
                  <a:gd name="T2" fmla="*/ 9 w 14"/>
                  <a:gd name="T3" fmla="*/ 36 h 22"/>
                  <a:gd name="T4" fmla="*/ 1 w 14"/>
                  <a:gd name="T5" fmla="*/ 17 h 22"/>
                  <a:gd name="T6" fmla="*/ 15 w 14"/>
                  <a:gd name="T7" fmla="*/ 0 h 22"/>
                  <a:gd name="T8" fmla="*/ 22 w 14"/>
                  <a:gd name="T9" fmla="*/ 20 h 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" h="22">
                    <a:moveTo>
                      <a:pt x="13" y="12"/>
                    </a:moveTo>
                    <a:cubicBezTo>
                      <a:pt x="12" y="18"/>
                      <a:pt x="8" y="22"/>
                      <a:pt x="5" y="22"/>
                    </a:cubicBezTo>
                    <a:cubicBezTo>
                      <a:pt x="2" y="21"/>
                      <a:pt x="0" y="16"/>
                      <a:pt x="1" y="10"/>
                    </a:cubicBezTo>
                    <a:cubicBezTo>
                      <a:pt x="3" y="4"/>
                      <a:pt x="6" y="0"/>
                      <a:pt x="9" y="0"/>
                    </a:cubicBezTo>
                    <a:cubicBezTo>
                      <a:pt x="13" y="1"/>
                      <a:pt x="14" y="6"/>
                      <a:pt x="13" y="12"/>
                    </a:cubicBezTo>
                    <a:close/>
                  </a:path>
                </a:pathLst>
              </a:custGeom>
              <a:noFill/>
              <a:ln w="7938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815" name="Freeform 186">
                <a:extLst>
                  <a:ext uri="{FF2B5EF4-FFF2-40B4-BE49-F238E27FC236}">
                    <a16:creationId xmlns:a16="http://schemas.microsoft.com/office/drawing/2014/main" id="{10A8D250-EC66-4BF0-865C-7A716DE7F7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0" y="1320"/>
                <a:ext cx="88" cy="556"/>
              </a:xfrm>
              <a:custGeom>
                <a:avLst/>
                <a:gdLst>
                  <a:gd name="T0" fmla="*/ 137 w 76"/>
                  <a:gd name="T1" fmla="*/ 0 h 480"/>
                  <a:gd name="T2" fmla="*/ 19 w 76"/>
                  <a:gd name="T3" fmla="*/ 205 h 480"/>
                  <a:gd name="T4" fmla="*/ 68 w 76"/>
                  <a:gd name="T5" fmla="*/ 265 h 480"/>
                  <a:gd name="T6" fmla="*/ 3 w 76"/>
                  <a:gd name="T7" fmla="*/ 398 h 480"/>
                  <a:gd name="T8" fmla="*/ 19 w 76"/>
                  <a:gd name="T9" fmla="*/ 459 h 480"/>
                  <a:gd name="T10" fmla="*/ 91 w 76"/>
                  <a:gd name="T11" fmla="*/ 637 h 480"/>
                  <a:gd name="T12" fmla="*/ 111 w 76"/>
                  <a:gd name="T13" fmla="*/ 709 h 480"/>
                  <a:gd name="T14" fmla="*/ 102 w 76"/>
                  <a:gd name="T15" fmla="*/ 864 h 48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76" h="480">
                    <a:moveTo>
                      <a:pt x="76" y="0"/>
                    </a:moveTo>
                    <a:cubicBezTo>
                      <a:pt x="76" y="0"/>
                      <a:pt x="5" y="93"/>
                      <a:pt x="10" y="114"/>
                    </a:cubicBezTo>
                    <a:cubicBezTo>
                      <a:pt x="14" y="136"/>
                      <a:pt x="38" y="148"/>
                      <a:pt x="38" y="148"/>
                    </a:cubicBezTo>
                    <a:cubicBezTo>
                      <a:pt x="3" y="221"/>
                      <a:pt x="3" y="221"/>
                      <a:pt x="3" y="221"/>
                    </a:cubicBezTo>
                    <a:cubicBezTo>
                      <a:pt x="3" y="221"/>
                      <a:pt x="0" y="234"/>
                      <a:pt x="10" y="255"/>
                    </a:cubicBezTo>
                    <a:cubicBezTo>
                      <a:pt x="21" y="276"/>
                      <a:pt x="44" y="340"/>
                      <a:pt x="51" y="354"/>
                    </a:cubicBezTo>
                    <a:cubicBezTo>
                      <a:pt x="58" y="368"/>
                      <a:pt x="62" y="377"/>
                      <a:pt x="62" y="394"/>
                    </a:cubicBezTo>
                    <a:cubicBezTo>
                      <a:pt x="62" y="410"/>
                      <a:pt x="63" y="465"/>
                      <a:pt x="57" y="480"/>
                    </a:cubicBezTo>
                  </a:path>
                </a:pathLst>
              </a:custGeom>
              <a:noFill/>
              <a:ln w="7938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816" name="Freeform 187">
                <a:extLst>
                  <a:ext uri="{FF2B5EF4-FFF2-40B4-BE49-F238E27FC236}">
                    <a16:creationId xmlns:a16="http://schemas.microsoft.com/office/drawing/2014/main" id="{1D4BED64-675C-41EB-9AA7-FBDD92E6AA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35" y="1278"/>
                <a:ext cx="361" cy="480"/>
              </a:xfrm>
              <a:custGeom>
                <a:avLst/>
                <a:gdLst>
                  <a:gd name="T0" fmla="*/ 0 w 311"/>
                  <a:gd name="T1" fmla="*/ 749 h 414"/>
                  <a:gd name="T2" fmla="*/ 65 w 311"/>
                  <a:gd name="T3" fmla="*/ 609 h 414"/>
                  <a:gd name="T4" fmla="*/ 147 w 311"/>
                  <a:gd name="T5" fmla="*/ 489 h 414"/>
                  <a:gd name="T6" fmla="*/ 207 w 311"/>
                  <a:gd name="T7" fmla="*/ 365 h 414"/>
                  <a:gd name="T8" fmla="*/ 282 w 311"/>
                  <a:gd name="T9" fmla="*/ 329 h 414"/>
                  <a:gd name="T10" fmla="*/ 362 w 311"/>
                  <a:gd name="T11" fmla="*/ 235 h 414"/>
                  <a:gd name="T12" fmla="*/ 564 w 311"/>
                  <a:gd name="T13" fmla="*/ 0 h 4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11" h="414">
                    <a:moveTo>
                      <a:pt x="0" y="414"/>
                    </a:moveTo>
                    <a:cubicBezTo>
                      <a:pt x="0" y="414"/>
                      <a:pt x="3" y="373"/>
                      <a:pt x="35" y="337"/>
                    </a:cubicBezTo>
                    <a:cubicBezTo>
                      <a:pt x="67" y="300"/>
                      <a:pt x="79" y="295"/>
                      <a:pt x="81" y="271"/>
                    </a:cubicBezTo>
                    <a:cubicBezTo>
                      <a:pt x="84" y="248"/>
                      <a:pt x="92" y="208"/>
                      <a:pt x="114" y="203"/>
                    </a:cubicBezTo>
                    <a:cubicBezTo>
                      <a:pt x="136" y="199"/>
                      <a:pt x="149" y="197"/>
                      <a:pt x="155" y="182"/>
                    </a:cubicBezTo>
                    <a:cubicBezTo>
                      <a:pt x="160" y="168"/>
                      <a:pt x="181" y="140"/>
                      <a:pt x="200" y="130"/>
                    </a:cubicBezTo>
                    <a:cubicBezTo>
                      <a:pt x="218" y="121"/>
                      <a:pt x="304" y="35"/>
                      <a:pt x="311" y="0"/>
                    </a:cubicBezTo>
                  </a:path>
                </a:pathLst>
              </a:custGeom>
              <a:noFill/>
              <a:ln w="7938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817" name="Freeform 188">
                <a:extLst>
                  <a:ext uri="{FF2B5EF4-FFF2-40B4-BE49-F238E27FC236}">
                    <a16:creationId xmlns:a16="http://schemas.microsoft.com/office/drawing/2014/main" id="{34A8BE76-3AAB-4204-A7FC-52C9D7B7CA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4" y="2525"/>
                <a:ext cx="173" cy="113"/>
              </a:xfrm>
              <a:custGeom>
                <a:avLst/>
                <a:gdLst>
                  <a:gd name="T0" fmla="*/ 0 w 149"/>
                  <a:gd name="T1" fmla="*/ 173 h 98"/>
                  <a:gd name="T2" fmla="*/ 35 w 149"/>
                  <a:gd name="T3" fmla="*/ 141 h 98"/>
                  <a:gd name="T4" fmla="*/ 149 w 149"/>
                  <a:gd name="T5" fmla="*/ 80 h 98"/>
                  <a:gd name="T6" fmla="*/ 223 w 149"/>
                  <a:gd name="T7" fmla="*/ 33 h 98"/>
                  <a:gd name="T8" fmla="*/ 271 w 149"/>
                  <a:gd name="T9" fmla="*/ 0 h 9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9" h="98">
                    <a:moveTo>
                      <a:pt x="0" y="98"/>
                    </a:moveTo>
                    <a:cubicBezTo>
                      <a:pt x="0" y="98"/>
                      <a:pt x="4" y="89"/>
                      <a:pt x="19" y="80"/>
                    </a:cubicBezTo>
                    <a:cubicBezTo>
                      <a:pt x="33" y="72"/>
                      <a:pt x="74" y="49"/>
                      <a:pt x="82" y="45"/>
                    </a:cubicBezTo>
                    <a:cubicBezTo>
                      <a:pt x="90" y="41"/>
                      <a:pt x="114" y="25"/>
                      <a:pt x="122" y="19"/>
                    </a:cubicBezTo>
                    <a:cubicBezTo>
                      <a:pt x="130" y="14"/>
                      <a:pt x="149" y="6"/>
                      <a:pt x="149" y="0"/>
                    </a:cubicBezTo>
                  </a:path>
                </a:pathLst>
              </a:custGeom>
              <a:noFill/>
              <a:ln w="7938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818" name="Freeform 189">
                <a:extLst>
                  <a:ext uri="{FF2B5EF4-FFF2-40B4-BE49-F238E27FC236}">
                    <a16:creationId xmlns:a16="http://schemas.microsoft.com/office/drawing/2014/main" id="{1CEF22C8-4ACB-4CBE-B461-A02CCB7570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9" y="2550"/>
                <a:ext cx="163" cy="95"/>
              </a:xfrm>
              <a:custGeom>
                <a:avLst/>
                <a:gdLst>
                  <a:gd name="T0" fmla="*/ 0 w 141"/>
                  <a:gd name="T1" fmla="*/ 147 h 82"/>
                  <a:gd name="T2" fmla="*/ 16 w 141"/>
                  <a:gd name="T3" fmla="*/ 129 h 82"/>
                  <a:gd name="T4" fmla="*/ 76 w 141"/>
                  <a:gd name="T5" fmla="*/ 98 h 82"/>
                  <a:gd name="T6" fmla="*/ 142 w 141"/>
                  <a:gd name="T7" fmla="*/ 66 h 82"/>
                  <a:gd name="T8" fmla="*/ 175 w 141"/>
                  <a:gd name="T9" fmla="*/ 45 h 82"/>
                  <a:gd name="T10" fmla="*/ 251 w 141"/>
                  <a:gd name="T11" fmla="*/ 0 h 8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1" h="82">
                    <a:moveTo>
                      <a:pt x="0" y="82"/>
                    </a:moveTo>
                    <a:cubicBezTo>
                      <a:pt x="0" y="82"/>
                      <a:pt x="3" y="77"/>
                      <a:pt x="9" y="72"/>
                    </a:cubicBezTo>
                    <a:cubicBezTo>
                      <a:pt x="16" y="68"/>
                      <a:pt x="38" y="57"/>
                      <a:pt x="42" y="54"/>
                    </a:cubicBezTo>
                    <a:cubicBezTo>
                      <a:pt x="45" y="51"/>
                      <a:pt x="73" y="40"/>
                      <a:pt x="80" y="36"/>
                    </a:cubicBezTo>
                    <a:cubicBezTo>
                      <a:pt x="87" y="32"/>
                      <a:pt x="93" y="27"/>
                      <a:pt x="98" y="25"/>
                    </a:cubicBezTo>
                    <a:cubicBezTo>
                      <a:pt x="102" y="23"/>
                      <a:pt x="138" y="3"/>
                      <a:pt x="141" y="0"/>
                    </a:cubicBezTo>
                  </a:path>
                </a:pathLst>
              </a:custGeom>
              <a:noFill/>
              <a:ln w="7938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819" name="Freeform 190">
                <a:extLst>
                  <a:ext uri="{FF2B5EF4-FFF2-40B4-BE49-F238E27FC236}">
                    <a16:creationId xmlns:a16="http://schemas.microsoft.com/office/drawing/2014/main" id="{A2FAF061-F4C9-4D64-8808-5E2BAD5FF5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8" y="2568"/>
                <a:ext cx="94" cy="61"/>
              </a:xfrm>
              <a:custGeom>
                <a:avLst/>
                <a:gdLst>
                  <a:gd name="T0" fmla="*/ 0 w 81"/>
                  <a:gd name="T1" fmla="*/ 93 h 53"/>
                  <a:gd name="T2" fmla="*/ 35 w 81"/>
                  <a:gd name="T3" fmla="*/ 74 h 53"/>
                  <a:gd name="T4" fmla="*/ 146 w 81"/>
                  <a:gd name="T5" fmla="*/ 0 h 5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1" h="53">
                    <a:moveTo>
                      <a:pt x="0" y="53"/>
                    </a:moveTo>
                    <a:cubicBezTo>
                      <a:pt x="0" y="53"/>
                      <a:pt x="12" y="46"/>
                      <a:pt x="19" y="43"/>
                    </a:cubicBezTo>
                    <a:cubicBezTo>
                      <a:pt x="27" y="40"/>
                      <a:pt x="71" y="6"/>
                      <a:pt x="81" y="0"/>
                    </a:cubicBezTo>
                  </a:path>
                </a:pathLst>
              </a:custGeom>
              <a:noFill/>
              <a:ln w="7938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820" name="Freeform 191">
                <a:extLst>
                  <a:ext uri="{FF2B5EF4-FFF2-40B4-BE49-F238E27FC236}">
                    <a16:creationId xmlns:a16="http://schemas.microsoft.com/office/drawing/2014/main" id="{55D72087-47C6-4EF3-AFEF-EBD5C53C3C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6" y="2635"/>
                <a:ext cx="33" cy="29"/>
              </a:xfrm>
              <a:custGeom>
                <a:avLst/>
                <a:gdLst>
                  <a:gd name="T0" fmla="*/ 33 w 28"/>
                  <a:gd name="T1" fmla="*/ 0 h 25"/>
                  <a:gd name="T2" fmla="*/ 44 w 28"/>
                  <a:gd name="T3" fmla="*/ 26 h 25"/>
                  <a:gd name="T4" fmla="*/ 0 w 28"/>
                  <a:gd name="T5" fmla="*/ 30 h 2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8" h="25">
                    <a:moveTo>
                      <a:pt x="17" y="0"/>
                    </a:moveTo>
                    <a:cubicBezTo>
                      <a:pt x="17" y="0"/>
                      <a:pt x="28" y="6"/>
                      <a:pt x="22" y="14"/>
                    </a:cubicBezTo>
                    <a:cubicBezTo>
                      <a:pt x="15" y="22"/>
                      <a:pt x="6" y="25"/>
                      <a:pt x="0" y="16"/>
                    </a:cubicBezTo>
                  </a:path>
                </a:pathLst>
              </a:custGeom>
              <a:noFill/>
              <a:ln w="7938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821" name="Freeform 192">
                <a:extLst>
                  <a:ext uri="{FF2B5EF4-FFF2-40B4-BE49-F238E27FC236}">
                    <a16:creationId xmlns:a16="http://schemas.microsoft.com/office/drawing/2014/main" id="{9C54779F-92F5-4CE3-886E-2FBF5B09B3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40" y="2624"/>
                <a:ext cx="33" cy="32"/>
              </a:xfrm>
              <a:custGeom>
                <a:avLst/>
                <a:gdLst>
                  <a:gd name="T0" fmla="*/ 0 w 29"/>
                  <a:gd name="T1" fmla="*/ 32 h 27"/>
                  <a:gd name="T2" fmla="*/ 22 w 29"/>
                  <a:gd name="T3" fmla="*/ 51 h 27"/>
                  <a:gd name="T4" fmla="*/ 49 w 29"/>
                  <a:gd name="T5" fmla="*/ 25 h 27"/>
                  <a:gd name="T6" fmla="*/ 36 w 29"/>
                  <a:gd name="T7" fmla="*/ 1 h 2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9" h="27">
                    <a:moveTo>
                      <a:pt x="0" y="16"/>
                    </a:moveTo>
                    <a:cubicBezTo>
                      <a:pt x="0" y="16"/>
                      <a:pt x="8" y="27"/>
                      <a:pt x="13" y="25"/>
                    </a:cubicBezTo>
                    <a:cubicBezTo>
                      <a:pt x="18" y="23"/>
                      <a:pt x="29" y="13"/>
                      <a:pt x="29" y="13"/>
                    </a:cubicBezTo>
                    <a:cubicBezTo>
                      <a:pt x="29" y="13"/>
                      <a:pt x="28" y="0"/>
                      <a:pt x="22" y="1"/>
                    </a:cubicBezTo>
                  </a:path>
                </a:pathLst>
              </a:custGeom>
              <a:noFill/>
              <a:ln w="7938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822" name="Freeform 193">
                <a:extLst>
                  <a:ext uri="{FF2B5EF4-FFF2-40B4-BE49-F238E27FC236}">
                    <a16:creationId xmlns:a16="http://schemas.microsoft.com/office/drawing/2014/main" id="{F8B3A018-9414-4701-B1C3-4E2B41700C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4" y="2618"/>
                <a:ext cx="40" cy="32"/>
              </a:xfrm>
              <a:custGeom>
                <a:avLst/>
                <a:gdLst>
                  <a:gd name="T0" fmla="*/ 36 w 34"/>
                  <a:gd name="T1" fmla="*/ 0 h 28"/>
                  <a:gd name="T2" fmla="*/ 62 w 34"/>
                  <a:gd name="T3" fmla="*/ 24 h 28"/>
                  <a:gd name="T4" fmla="*/ 34 w 34"/>
                  <a:gd name="T5" fmla="*/ 48 h 28"/>
                  <a:gd name="T6" fmla="*/ 1 w 34"/>
                  <a:gd name="T7" fmla="*/ 29 h 2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4" h="28">
                    <a:moveTo>
                      <a:pt x="19" y="0"/>
                    </a:moveTo>
                    <a:cubicBezTo>
                      <a:pt x="19" y="0"/>
                      <a:pt x="34" y="0"/>
                      <a:pt x="32" y="14"/>
                    </a:cubicBezTo>
                    <a:cubicBezTo>
                      <a:pt x="18" y="28"/>
                      <a:pt x="18" y="28"/>
                      <a:pt x="18" y="28"/>
                    </a:cubicBezTo>
                    <a:cubicBezTo>
                      <a:pt x="18" y="28"/>
                      <a:pt x="0" y="26"/>
                      <a:pt x="1" y="17"/>
                    </a:cubicBezTo>
                  </a:path>
                </a:pathLst>
              </a:custGeom>
              <a:noFill/>
              <a:ln w="7938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823" name="Freeform 194">
                <a:extLst>
                  <a:ext uri="{FF2B5EF4-FFF2-40B4-BE49-F238E27FC236}">
                    <a16:creationId xmlns:a16="http://schemas.microsoft.com/office/drawing/2014/main" id="{8039EB84-DF30-4B9D-B35D-0FB5329293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4" y="2611"/>
                <a:ext cx="30" cy="17"/>
              </a:xfrm>
              <a:custGeom>
                <a:avLst/>
                <a:gdLst>
                  <a:gd name="T0" fmla="*/ 0 w 26"/>
                  <a:gd name="T1" fmla="*/ 25 h 15"/>
                  <a:gd name="T2" fmla="*/ 32 w 26"/>
                  <a:gd name="T3" fmla="*/ 2 h 15"/>
                  <a:gd name="T4" fmla="*/ 46 w 26"/>
                  <a:gd name="T5" fmla="*/ 11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6" h="15">
                    <a:moveTo>
                      <a:pt x="0" y="15"/>
                    </a:moveTo>
                    <a:cubicBezTo>
                      <a:pt x="0" y="15"/>
                      <a:pt x="12" y="4"/>
                      <a:pt x="18" y="2"/>
                    </a:cubicBezTo>
                    <a:cubicBezTo>
                      <a:pt x="25" y="0"/>
                      <a:pt x="26" y="7"/>
                      <a:pt x="26" y="7"/>
                    </a:cubicBezTo>
                  </a:path>
                </a:pathLst>
              </a:custGeom>
              <a:noFill/>
              <a:ln w="7938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824" name="Freeform 195">
                <a:extLst>
                  <a:ext uri="{FF2B5EF4-FFF2-40B4-BE49-F238E27FC236}">
                    <a16:creationId xmlns:a16="http://schemas.microsoft.com/office/drawing/2014/main" id="{E87BC27C-01E8-416D-B125-92558E757D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3" y="2556"/>
                <a:ext cx="9" cy="8"/>
              </a:xfrm>
              <a:custGeom>
                <a:avLst/>
                <a:gdLst>
                  <a:gd name="T0" fmla="*/ 0 w 7"/>
                  <a:gd name="T1" fmla="*/ 0 h 7"/>
                  <a:gd name="T2" fmla="*/ 19 w 7"/>
                  <a:gd name="T3" fmla="*/ 11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7">
                    <a:moveTo>
                      <a:pt x="0" y="0"/>
                    </a:moveTo>
                    <a:cubicBezTo>
                      <a:pt x="2" y="2"/>
                      <a:pt x="4" y="5"/>
                      <a:pt x="7" y="7"/>
                    </a:cubicBezTo>
                  </a:path>
                </a:pathLst>
              </a:custGeom>
              <a:noFill/>
              <a:ln w="7938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825" name="Freeform 196">
                <a:extLst>
                  <a:ext uri="{FF2B5EF4-FFF2-40B4-BE49-F238E27FC236}">
                    <a16:creationId xmlns:a16="http://schemas.microsoft.com/office/drawing/2014/main" id="{5DEE75BD-5C49-41D4-8460-CDF9C193FF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7" y="2553"/>
                <a:ext cx="2" cy="3"/>
              </a:xfrm>
              <a:custGeom>
                <a:avLst/>
                <a:gdLst>
                  <a:gd name="T0" fmla="*/ 0 w 1"/>
                  <a:gd name="T1" fmla="*/ 0 h 3"/>
                  <a:gd name="T2" fmla="*/ 16 w 1"/>
                  <a:gd name="T3" fmla="*/ 3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3">
                    <a:moveTo>
                      <a:pt x="0" y="0"/>
                    </a:moveTo>
                    <a:cubicBezTo>
                      <a:pt x="0" y="1"/>
                      <a:pt x="1" y="2"/>
                      <a:pt x="1" y="3"/>
                    </a:cubicBezTo>
                  </a:path>
                </a:pathLst>
              </a:custGeom>
              <a:noFill/>
              <a:ln w="7938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826" name="Freeform 197">
                <a:extLst>
                  <a:ext uri="{FF2B5EF4-FFF2-40B4-BE49-F238E27FC236}">
                    <a16:creationId xmlns:a16="http://schemas.microsoft.com/office/drawing/2014/main" id="{ECCF553B-FEE9-4274-A583-42F956C437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4" y="2575"/>
                <a:ext cx="7" cy="10"/>
              </a:xfrm>
              <a:custGeom>
                <a:avLst/>
                <a:gdLst>
                  <a:gd name="T0" fmla="*/ 0 w 6"/>
                  <a:gd name="T1" fmla="*/ 0 h 9"/>
                  <a:gd name="T2" fmla="*/ 11 w 6"/>
                  <a:gd name="T3" fmla="*/ 13 h 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9">
                    <a:moveTo>
                      <a:pt x="0" y="0"/>
                    </a:moveTo>
                    <a:cubicBezTo>
                      <a:pt x="2" y="3"/>
                      <a:pt x="3" y="6"/>
                      <a:pt x="6" y="9"/>
                    </a:cubicBezTo>
                  </a:path>
                </a:pathLst>
              </a:custGeom>
              <a:noFill/>
              <a:ln w="7938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827" name="Freeform 198">
                <a:extLst>
                  <a:ext uri="{FF2B5EF4-FFF2-40B4-BE49-F238E27FC236}">
                    <a16:creationId xmlns:a16="http://schemas.microsoft.com/office/drawing/2014/main" id="{2D0C9929-B226-473A-ADFC-73E97B4FE7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9" y="2572"/>
                <a:ext cx="3" cy="3"/>
              </a:xfrm>
              <a:custGeom>
                <a:avLst/>
                <a:gdLst>
                  <a:gd name="T0" fmla="*/ 0 w 2"/>
                  <a:gd name="T1" fmla="*/ 0 h 2"/>
                  <a:gd name="T2" fmla="*/ 12 w 2"/>
                  <a:gd name="T3" fmla="*/ 12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0" y="0"/>
                      <a:pt x="1" y="1"/>
                      <a:pt x="2" y="2"/>
                    </a:cubicBezTo>
                  </a:path>
                </a:pathLst>
              </a:custGeom>
              <a:noFill/>
              <a:ln w="7938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828" name="Freeform 199">
                <a:extLst>
                  <a:ext uri="{FF2B5EF4-FFF2-40B4-BE49-F238E27FC236}">
                    <a16:creationId xmlns:a16="http://schemas.microsoft.com/office/drawing/2014/main" id="{D609660B-78B3-4BD0-907C-DDB2EED0F4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4" y="2589"/>
                <a:ext cx="6" cy="9"/>
              </a:xfrm>
              <a:custGeom>
                <a:avLst/>
                <a:gdLst>
                  <a:gd name="T0" fmla="*/ 0 w 6"/>
                  <a:gd name="T1" fmla="*/ 0 h 8"/>
                  <a:gd name="T2" fmla="*/ 6 w 6"/>
                  <a:gd name="T3" fmla="*/ 12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8">
                    <a:moveTo>
                      <a:pt x="0" y="0"/>
                    </a:moveTo>
                    <a:cubicBezTo>
                      <a:pt x="1" y="3"/>
                      <a:pt x="4" y="5"/>
                      <a:pt x="6" y="8"/>
                    </a:cubicBezTo>
                  </a:path>
                </a:pathLst>
              </a:custGeom>
              <a:noFill/>
              <a:ln w="7938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829" name="Freeform 200">
                <a:extLst>
                  <a:ext uri="{FF2B5EF4-FFF2-40B4-BE49-F238E27FC236}">
                    <a16:creationId xmlns:a16="http://schemas.microsoft.com/office/drawing/2014/main" id="{CF1C1A04-DA8F-42D9-AB21-52A26C04A8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63" y="2591"/>
                <a:ext cx="2" cy="4"/>
              </a:xfrm>
              <a:custGeom>
                <a:avLst/>
                <a:gdLst>
                  <a:gd name="T0" fmla="*/ 0 w 2"/>
                  <a:gd name="T1" fmla="*/ 0 h 4"/>
                  <a:gd name="T2" fmla="*/ 2 w 2"/>
                  <a:gd name="T3" fmla="*/ 4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cubicBezTo>
                      <a:pt x="1" y="1"/>
                      <a:pt x="2" y="2"/>
                      <a:pt x="2" y="4"/>
                    </a:cubicBezTo>
                  </a:path>
                </a:pathLst>
              </a:custGeom>
              <a:noFill/>
              <a:ln w="7938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830" name="Freeform 201">
                <a:extLst>
                  <a:ext uri="{FF2B5EF4-FFF2-40B4-BE49-F238E27FC236}">
                    <a16:creationId xmlns:a16="http://schemas.microsoft.com/office/drawing/2014/main" id="{6D444C16-CED8-4EF5-BFCF-7ABB09B465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7" y="2613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0" y="1"/>
                      <a:pt x="1" y="1"/>
                      <a:pt x="2" y="2"/>
                    </a:cubicBezTo>
                  </a:path>
                </a:pathLst>
              </a:custGeom>
              <a:noFill/>
              <a:ln w="7938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831" name="Freeform 202">
                <a:extLst>
                  <a:ext uri="{FF2B5EF4-FFF2-40B4-BE49-F238E27FC236}">
                    <a16:creationId xmlns:a16="http://schemas.microsoft.com/office/drawing/2014/main" id="{FC1F3F46-D3DE-400F-BBEB-C672052772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29" y="2605"/>
                <a:ext cx="6" cy="6"/>
              </a:xfrm>
              <a:custGeom>
                <a:avLst/>
                <a:gdLst>
                  <a:gd name="T0" fmla="*/ 0 w 5"/>
                  <a:gd name="T1" fmla="*/ 0 h 5"/>
                  <a:gd name="T2" fmla="*/ 10 w 5"/>
                  <a:gd name="T3" fmla="*/ 1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5">
                    <a:moveTo>
                      <a:pt x="0" y="0"/>
                    </a:moveTo>
                    <a:cubicBezTo>
                      <a:pt x="1" y="2"/>
                      <a:pt x="3" y="3"/>
                      <a:pt x="5" y="5"/>
                    </a:cubicBezTo>
                  </a:path>
                </a:pathLst>
              </a:custGeom>
              <a:noFill/>
              <a:ln w="7938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832" name="Freeform 203">
                <a:extLst>
                  <a:ext uri="{FF2B5EF4-FFF2-40B4-BE49-F238E27FC236}">
                    <a16:creationId xmlns:a16="http://schemas.microsoft.com/office/drawing/2014/main" id="{8E166109-96C0-4B7D-8C03-4423E30EED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37" y="2601"/>
                <a:ext cx="4" cy="4"/>
              </a:xfrm>
              <a:custGeom>
                <a:avLst/>
                <a:gdLst>
                  <a:gd name="T0" fmla="*/ 0 w 3"/>
                  <a:gd name="T1" fmla="*/ 0 h 3"/>
                  <a:gd name="T2" fmla="*/ 9 w 3"/>
                  <a:gd name="T3" fmla="*/ 9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cubicBezTo>
                      <a:pt x="2" y="0"/>
                      <a:pt x="3" y="1"/>
                      <a:pt x="3" y="3"/>
                    </a:cubicBezTo>
                  </a:path>
                </a:pathLst>
              </a:custGeom>
              <a:noFill/>
              <a:ln w="7938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833" name="Freeform 204">
                <a:extLst>
                  <a:ext uri="{FF2B5EF4-FFF2-40B4-BE49-F238E27FC236}">
                    <a16:creationId xmlns:a16="http://schemas.microsoft.com/office/drawing/2014/main" id="{C3BF1CA2-5CC8-4386-9504-47CE17B474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5" y="3617"/>
                <a:ext cx="583" cy="87"/>
              </a:xfrm>
              <a:custGeom>
                <a:avLst/>
                <a:gdLst>
                  <a:gd name="T0" fmla="*/ 2 w 502"/>
                  <a:gd name="T1" fmla="*/ 77 h 75"/>
                  <a:gd name="T2" fmla="*/ 75 w 502"/>
                  <a:gd name="T3" fmla="*/ 133 h 75"/>
                  <a:gd name="T4" fmla="*/ 282 w 502"/>
                  <a:gd name="T5" fmla="*/ 113 h 75"/>
                  <a:gd name="T6" fmla="*/ 526 w 502"/>
                  <a:gd name="T7" fmla="*/ 57 h 75"/>
                  <a:gd name="T8" fmla="*/ 667 w 502"/>
                  <a:gd name="T9" fmla="*/ 37 h 75"/>
                  <a:gd name="T10" fmla="*/ 913 w 502"/>
                  <a:gd name="T11" fmla="*/ 0 h 7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02" h="75">
                    <a:moveTo>
                      <a:pt x="2" y="42"/>
                    </a:moveTo>
                    <a:cubicBezTo>
                      <a:pt x="2" y="42"/>
                      <a:pt x="0" y="75"/>
                      <a:pt x="41" y="73"/>
                    </a:cubicBezTo>
                    <a:cubicBezTo>
                      <a:pt x="82" y="71"/>
                      <a:pt x="132" y="67"/>
                      <a:pt x="155" y="62"/>
                    </a:cubicBezTo>
                    <a:cubicBezTo>
                      <a:pt x="178" y="57"/>
                      <a:pt x="261" y="41"/>
                      <a:pt x="289" y="31"/>
                    </a:cubicBezTo>
                    <a:cubicBezTo>
                      <a:pt x="317" y="21"/>
                      <a:pt x="341" y="19"/>
                      <a:pt x="366" y="21"/>
                    </a:cubicBezTo>
                    <a:cubicBezTo>
                      <a:pt x="391" y="23"/>
                      <a:pt x="477" y="40"/>
                      <a:pt x="502" y="0"/>
                    </a:cubicBezTo>
                  </a:path>
                </a:pathLst>
              </a:custGeom>
              <a:noFill/>
              <a:ln w="7938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8437" name="Freeform 205">
              <a:extLst>
                <a:ext uri="{FF2B5EF4-FFF2-40B4-BE49-F238E27FC236}">
                  <a16:creationId xmlns:a16="http://schemas.microsoft.com/office/drawing/2014/main" id="{98E18FFE-722E-45E0-84BE-31B294B23D1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7" y="3530"/>
              <a:ext cx="164" cy="166"/>
            </a:xfrm>
            <a:custGeom>
              <a:avLst/>
              <a:gdLst>
                <a:gd name="T0" fmla="*/ 207 w 142"/>
                <a:gd name="T1" fmla="*/ 0 h 143"/>
                <a:gd name="T2" fmla="*/ 252 w 142"/>
                <a:gd name="T3" fmla="*/ 211 h 143"/>
                <a:gd name="T4" fmla="*/ 27 w 142"/>
                <a:gd name="T5" fmla="*/ 252 h 143"/>
                <a:gd name="T6" fmla="*/ 77 w 142"/>
                <a:gd name="T7" fmla="*/ 65 h 143"/>
                <a:gd name="T8" fmla="*/ 207 w 142"/>
                <a:gd name="T9" fmla="*/ 0 h 14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2" h="143">
                  <a:moveTo>
                    <a:pt x="116" y="0"/>
                  </a:moveTo>
                  <a:cubicBezTo>
                    <a:pt x="116" y="0"/>
                    <a:pt x="98" y="84"/>
                    <a:pt x="142" y="116"/>
                  </a:cubicBezTo>
                  <a:cubicBezTo>
                    <a:pt x="142" y="116"/>
                    <a:pt x="35" y="143"/>
                    <a:pt x="15" y="139"/>
                  </a:cubicBezTo>
                  <a:cubicBezTo>
                    <a:pt x="15" y="139"/>
                    <a:pt x="0" y="63"/>
                    <a:pt x="43" y="35"/>
                  </a:cubicBezTo>
                  <a:cubicBezTo>
                    <a:pt x="43" y="35"/>
                    <a:pt x="103" y="19"/>
                    <a:pt x="116" y="0"/>
                  </a:cubicBezTo>
                  <a:close/>
                </a:path>
              </a:pathLst>
            </a:custGeom>
            <a:solidFill>
              <a:srgbClr val="8888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38" name="Freeform 206">
              <a:extLst>
                <a:ext uri="{FF2B5EF4-FFF2-40B4-BE49-F238E27FC236}">
                  <a16:creationId xmlns:a16="http://schemas.microsoft.com/office/drawing/2014/main" id="{D9CFBD15-9DE1-4DD4-B846-57D761721B5A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7" y="3530"/>
              <a:ext cx="164" cy="166"/>
            </a:xfrm>
            <a:custGeom>
              <a:avLst/>
              <a:gdLst>
                <a:gd name="T0" fmla="*/ 207 w 142"/>
                <a:gd name="T1" fmla="*/ 0 h 143"/>
                <a:gd name="T2" fmla="*/ 252 w 142"/>
                <a:gd name="T3" fmla="*/ 211 h 143"/>
                <a:gd name="T4" fmla="*/ 27 w 142"/>
                <a:gd name="T5" fmla="*/ 252 h 143"/>
                <a:gd name="T6" fmla="*/ 77 w 142"/>
                <a:gd name="T7" fmla="*/ 65 h 143"/>
                <a:gd name="T8" fmla="*/ 207 w 142"/>
                <a:gd name="T9" fmla="*/ 0 h 14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2" h="143">
                  <a:moveTo>
                    <a:pt x="116" y="0"/>
                  </a:moveTo>
                  <a:cubicBezTo>
                    <a:pt x="116" y="0"/>
                    <a:pt x="98" y="84"/>
                    <a:pt x="142" y="116"/>
                  </a:cubicBezTo>
                  <a:cubicBezTo>
                    <a:pt x="142" y="116"/>
                    <a:pt x="35" y="143"/>
                    <a:pt x="15" y="139"/>
                  </a:cubicBezTo>
                  <a:cubicBezTo>
                    <a:pt x="15" y="139"/>
                    <a:pt x="0" y="63"/>
                    <a:pt x="43" y="35"/>
                  </a:cubicBezTo>
                  <a:cubicBezTo>
                    <a:pt x="43" y="35"/>
                    <a:pt x="103" y="19"/>
                    <a:pt x="116" y="0"/>
                  </a:cubicBezTo>
                  <a:close/>
                </a:path>
              </a:pathLst>
            </a:custGeom>
            <a:noFill/>
            <a:ln w="7938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39" name="Freeform 207">
              <a:extLst>
                <a:ext uri="{FF2B5EF4-FFF2-40B4-BE49-F238E27FC236}">
                  <a16:creationId xmlns:a16="http://schemas.microsoft.com/office/drawing/2014/main" id="{4F0B01AE-6790-49B9-8C70-7B1F43D8181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3" y="3766"/>
              <a:ext cx="286" cy="226"/>
            </a:xfrm>
            <a:custGeom>
              <a:avLst/>
              <a:gdLst>
                <a:gd name="T0" fmla="*/ 0 w 246"/>
                <a:gd name="T1" fmla="*/ 158 h 195"/>
                <a:gd name="T2" fmla="*/ 170 w 246"/>
                <a:gd name="T3" fmla="*/ 8 h 195"/>
                <a:gd name="T4" fmla="*/ 172 w 246"/>
                <a:gd name="T5" fmla="*/ 8 h 195"/>
                <a:gd name="T6" fmla="*/ 450 w 246"/>
                <a:gd name="T7" fmla="*/ 251 h 195"/>
                <a:gd name="T8" fmla="*/ 389 w 246"/>
                <a:gd name="T9" fmla="*/ 314 h 195"/>
                <a:gd name="T10" fmla="*/ 348 w 246"/>
                <a:gd name="T11" fmla="*/ 352 h 195"/>
                <a:gd name="T12" fmla="*/ 0 w 246"/>
                <a:gd name="T13" fmla="*/ 158 h 19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46" h="195">
                  <a:moveTo>
                    <a:pt x="0" y="87"/>
                  </a:moveTo>
                  <a:cubicBezTo>
                    <a:pt x="0" y="87"/>
                    <a:pt x="77" y="11"/>
                    <a:pt x="93" y="4"/>
                  </a:cubicBezTo>
                  <a:cubicBezTo>
                    <a:pt x="93" y="4"/>
                    <a:pt x="94" y="4"/>
                    <a:pt x="94" y="4"/>
                  </a:cubicBezTo>
                  <a:cubicBezTo>
                    <a:pt x="107" y="0"/>
                    <a:pt x="224" y="17"/>
                    <a:pt x="246" y="139"/>
                  </a:cubicBezTo>
                  <a:cubicBezTo>
                    <a:pt x="246" y="139"/>
                    <a:pt x="221" y="165"/>
                    <a:pt x="213" y="174"/>
                  </a:cubicBezTo>
                  <a:cubicBezTo>
                    <a:pt x="206" y="182"/>
                    <a:pt x="190" y="195"/>
                    <a:pt x="190" y="195"/>
                  </a:cubicBezTo>
                  <a:cubicBezTo>
                    <a:pt x="190" y="195"/>
                    <a:pt x="170" y="66"/>
                    <a:pt x="0" y="87"/>
                  </a:cubicBezTo>
                  <a:close/>
                </a:path>
              </a:pathLst>
            </a:custGeom>
            <a:solidFill>
              <a:srgbClr val="8888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40" name="Freeform 208">
              <a:extLst>
                <a:ext uri="{FF2B5EF4-FFF2-40B4-BE49-F238E27FC236}">
                  <a16:creationId xmlns:a16="http://schemas.microsoft.com/office/drawing/2014/main" id="{3CB07647-A37E-4EA6-A92D-755EF858C65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3" y="3766"/>
              <a:ext cx="286" cy="226"/>
            </a:xfrm>
            <a:custGeom>
              <a:avLst/>
              <a:gdLst>
                <a:gd name="T0" fmla="*/ 0 w 246"/>
                <a:gd name="T1" fmla="*/ 158 h 195"/>
                <a:gd name="T2" fmla="*/ 170 w 246"/>
                <a:gd name="T3" fmla="*/ 8 h 195"/>
                <a:gd name="T4" fmla="*/ 172 w 246"/>
                <a:gd name="T5" fmla="*/ 8 h 195"/>
                <a:gd name="T6" fmla="*/ 450 w 246"/>
                <a:gd name="T7" fmla="*/ 251 h 195"/>
                <a:gd name="T8" fmla="*/ 389 w 246"/>
                <a:gd name="T9" fmla="*/ 314 h 195"/>
                <a:gd name="T10" fmla="*/ 348 w 246"/>
                <a:gd name="T11" fmla="*/ 352 h 195"/>
                <a:gd name="T12" fmla="*/ 0 w 246"/>
                <a:gd name="T13" fmla="*/ 158 h 19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46" h="195">
                  <a:moveTo>
                    <a:pt x="0" y="87"/>
                  </a:moveTo>
                  <a:cubicBezTo>
                    <a:pt x="0" y="87"/>
                    <a:pt x="77" y="11"/>
                    <a:pt x="93" y="4"/>
                  </a:cubicBezTo>
                  <a:cubicBezTo>
                    <a:pt x="93" y="4"/>
                    <a:pt x="94" y="4"/>
                    <a:pt x="94" y="4"/>
                  </a:cubicBezTo>
                  <a:cubicBezTo>
                    <a:pt x="107" y="0"/>
                    <a:pt x="224" y="17"/>
                    <a:pt x="246" y="139"/>
                  </a:cubicBezTo>
                  <a:cubicBezTo>
                    <a:pt x="246" y="139"/>
                    <a:pt x="221" y="165"/>
                    <a:pt x="213" y="174"/>
                  </a:cubicBezTo>
                  <a:cubicBezTo>
                    <a:pt x="206" y="182"/>
                    <a:pt x="190" y="195"/>
                    <a:pt x="190" y="195"/>
                  </a:cubicBezTo>
                  <a:cubicBezTo>
                    <a:pt x="190" y="195"/>
                    <a:pt x="170" y="66"/>
                    <a:pt x="0" y="87"/>
                  </a:cubicBezTo>
                  <a:close/>
                </a:path>
              </a:pathLst>
            </a:custGeom>
            <a:noFill/>
            <a:ln w="7938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41" name="Oval 209">
              <a:extLst>
                <a:ext uri="{FF2B5EF4-FFF2-40B4-BE49-F238E27FC236}">
                  <a16:creationId xmlns:a16="http://schemas.microsoft.com/office/drawing/2014/main" id="{7B0DD2CD-3226-4800-AC80-40139A0D6B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5" y="934"/>
              <a:ext cx="59" cy="59"/>
            </a:xfrm>
            <a:prstGeom prst="ellipse">
              <a:avLst/>
            </a:prstGeom>
            <a:solidFill>
              <a:srgbClr val="9393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442" name="Oval 210">
              <a:extLst>
                <a:ext uri="{FF2B5EF4-FFF2-40B4-BE49-F238E27FC236}">
                  <a16:creationId xmlns:a16="http://schemas.microsoft.com/office/drawing/2014/main" id="{1BEC47EB-9EFE-46C6-89F4-95F2795AFA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24" y="865"/>
              <a:ext cx="59" cy="59"/>
            </a:xfrm>
            <a:prstGeom prst="ellipse">
              <a:avLst/>
            </a:prstGeom>
            <a:solidFill>
              <a:srgbClr val="9393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443" name="Oval 211">
              <a:extLst>
                <a:ext uri="{FF2B5EF4-FFF2-40B4-BE49-F238E27FC236}">
                  <a16:creationId xmlns:a16="http://schemas.microsoft.com/office/drawing/2014/main" id="{64058883-5A82-438F-AD6B-791F82453A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22" y="824"/>
              <a:ext cx="59" cy="59"/>
            </a:xfrm>
            <a:prstGeom prst="ellipse">
              <a:avLst/>
            </a:prstGeom>
            <a:solidFill>
              <a:srgbClr val="9393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444" name="Freeform 212">
              <a:extLst>
                <a:ext uri="{FF2B5EF4-FFF2-40B4-BE49-F238E27FC236}">
                  <a16:creationId xmlns:a16="http://schemas.microsoft.com/office/drawing/2014/main" id="{886FF575-79F6-40D5-BCE4-966B4DD8653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3" y="821"/>
              <a:ext cx="57" cy="63"/>
            </a:xfrm>
            <a:custGeom>
              <a:avLst/>
              <a:gdLst>
                <a:gd name="T0" fmla="*/ 80 w 49"/>
                <a:gd name="T1" fmla="*/ 60 h 55"/>
                <a:gd name="T2" fmla="*/ 30 w 49"/>
                <a:gd name="T3" fmla="*/ 90 h 55"/>
                <a:gd name="T4" fmla="*/ 8 w 49"/>
                <a:gd name="T5" fmla="*/ 36 h 55"/>
                <a:gd name="T6" fmla="*/ 58 w 49"/>
                <a:gd name="T7" fmla="*/ 3 h 55"/>
                <a:gd name="T8" fmla="*/ 80 w 49"/>
                <a:gd name="T9" fmla="*/ 60 h 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" h="55">
                  <a:moveTo>
                    <a:pt x="44" y="34"/>
                  </a:moveTo>
                  <a:cubicBezTo>
                    <a:pt x="40" y="47"/>
                    <a:pt x="27" y="55"/>
                    <a:pt x="16" y="52"/>
                  </a:cubicBezTo>
                  <a:cubicBezTo>
                    <a:pt x="5" y="48"/>
                    <a:pt x="0" y="35"/>
                    <a:pt x="4" y="21"/>
                  </a:cubicBezTo>
                  <a:cubicBezTo>
                    <a:pt x="9" y="8"/>
                    <a:pt x="21" y="0"/>
                    <a:pt x="32" y="3"/>
                  </a:cubicBezTo>
                  <a:cubicBezTo>
                    <a:pt x="43" y="7"/>
                    <a:pt x="49" y="21"/>
                    <a:pt x="44" y="34"/>
                  </a:cubicBezTo>
                  <a:close/>
                </a:path>
              </a:pathLst>
            </a:custGeom>
            <a:solidFill>
              <a:srgbClr val="9393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45" name="Freeform 213">
              <a:extLst>
                <a:ext uri="{FF2B5EF4-FFF2-40B4-BE49-F238E27FC236}">
                  <a16:creationId xmlns:a16="http://schemas.microsoft.com/office/drawing/2014/main" id="{33F9BF3D-0F6A-40DE-A306-B83C201A612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4" y="804"/>
              <a:ext cx="63" cy="65"/>
            </a:xfrm>
            <a:custGeom>
              <a:avLst/>
              <a:gdLst>
                <a:gd name="T0" fmla="*/ 80 w 55"/>
                <a:gd name="T1" fmla="*/ 20 h 56"/>
                <a:gd name="T2" fmla="*/ 79 w 55"/>
                <a:gd name="T3" fmla="*/ 86 h 56"/>
                <a:gd name="T4" fmla="*/ 17 w 55"/>
                <a:gd name="T5" fmla="*/ 81 h 56"/>
                <a:gd name="T6" fmla="*/ 17 w 55"/>
                <a:gd name="T7" fmla="*/ 16 h 56"/>
                <a:gd name="T8" fmla="*/ 80 w 55"/>
                <a:gd name="T9" fmla="*/ 20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5" h="56">
                  <a:moveTo>
                    <a:pt x="46" y="11"/>
                  </a:moveTo>
                  <a:cubicBezTo>
                    <a:pt x="55" y="22"/>
                    <a:pt x="55" y="37"/>
                    <a:pt x="45" y="47"/>
                  </a:cubicBezTo>
                  <a:cubicBezTo>
                    <a:pt x="35" y="56"/>
                    <a:pt x="19" y="55"/>
                    <a:pt x="10" y="45"/>
                  </a:cubicBezTo>
                  <a:cubicBezTo>
                    <a:pt x="0" y="35"/>
                    <a:pt x="0" y="19"/>
                    <a:pt x="10" y="9"/>
                  </a:cubicBezTo>
                  <a:cubicBezTo>
                    <a:pt x="20" y="0"/>
                    <a:pt x="36" y="1"/>
                    <a:pt x="46" y="11"/>
                  </a:cubicBezTo>
                  <a:close/>
                </a:path>
              </a:pathLst>
            </a:custGeom>
            <a:solidFill>
              <a:srgbClr val="9393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46" name="Freeform 214">
              <a:extLst>
                <a:ext uri="{FF2B5EF4-FFF2-40B4-BE49-F238E27FC236}">
                  <a16:creationId xmlns:a16="http://schemas.microsoft.com/office/drawing/2014/main" id="{189A60D3-938E-43B3-9D2E-9FF51D9DE9E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6" y="759"/>
              <a:ext cx="65" cy="60"/>
            </a:xfrm>
            <a:custGeom>
              <a:avLst/>
              <a:gdLst>
                <a:gd name="T0" fmla="*/ 60 w 56"/>
                <a:gd name="T1" fmla="*/ 3 h 52"/>
                <a:gd name="T2" fmla="*/ 98 w 56"/>
                <a:gd name="T3" fmla="*/ 59 h 52"/>
                <a:gd name="T4" fmla="*/ 41 w 56"/>
                <a:gd name="T5" fmla="*/ 84 h 52"/>
                <a:gd name="T6" fmla="*/ 3 w 56"/>
                <a:gd name="T7" fmla="*/ 33 h 52"/>
                <a:gd name="T8" fmla="*/ 60 w 56"/>
                <a:gd name="T9" fmla="*/ 3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6" h="52">
                  <a:moveTo>
                    <a:pt x="34" y="3"/>
                  </a:moveTo>
                  <a:cubicBezTo>
                    <a:pt x="48" y="7"/>
                    <a:pt x="56" y="20"/>
                    <a:pt x="53" y="33"/>
                  </a:cubicBezTo>
                  <a:cubicBezTo>
                    <a:pt x="49" y="45"/>
                    <a:pt x="35" y="52"/>
                    <a:pt x="22" y="48"/>
                  </a:cubicBezTo>
                  <a:cubicBezTo>
                    <a:pt x="8" y="45"/>
                    <a:pt x="0" y="31"/>
                    <a:pt x="3" y="19"/>
                  </a:cubicBezTo>
                  <a:cubicBezTo>
                    <a:pt x="7" y="7"/>
                    <a:pt x="20" y="0"/>
                    <a:pt x="34" y="3"/>
                  </a:cubicBezTo>
                  <a:close/>
                </a:path>
              </a:pathLst>
            </a:custGeom>
            <a:solidFill>
              <a:srgbClr val="9393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47" name="Freeform 215">
              <a:extLst>
                <a:ext uri="{FF2B5EF4-FFF2-40B4-BE49-F238E27FC236}">
                  <a16:creationId xmlns:a16="http://schemas.microsoft.com/office/drawing/2014/main" id="{8B1E2B6E-CA3A-4225-AD73-5B86906B28A6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4" y="880"/>
              <a:ext cx="62" cy="66"/>
            </a:xfrm>
            <a:custGeom>
              <a:avLst/>
              <a:gdLst>
                <a:gd name="T0" fmla="*/ 80 w 54"/>
                <a:gd name="T1" fmla="*/ 27 h 57"/>
                <a:gd name="T2" fmla="*/ 72 w 54"/>
                <a:gd name="T3" fmla="*/ 88 h 57"/>
                <a:gd name="T4" fmla="*/ 13 w 54"/>
                <a:gd name="T5" fmla="*/ 76 h 57"/>
                <a:gd name="T6" fmla="*/ 21 w 54"/>
                <a:gd name="T7" fmla="*/ 14 h 57"/>
                <a:gd name="T8" fmla="*/ 80 w 54"/>
                <a:gd name="T9" fmla="*/ 27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4" h="57">
                  <a:moveTo>
                    <a:pt x="46" y="15"/>
                  </a:moveTo>
                  <a:cubicBezTo>
                    <a:pt x="54" y="27"/>
                    <a:pt x="52" y="42"/>
                    <a:pt x="42" y="49"/>
                  </a:cubicBezTo>
                  <a:cubicBezTo>
                    <a:pt x="32" y="57"/>
                    <a:pt x="17" y="54"/>
                    <a:pt x="8" y="42"/>
                  </a:cubicBezTo>
                  <a:cubicBezTo>
                    <a:pt x="0" y="31"/>
                    <a:pt x="2" y="15"/>
                    <a:pt x="12" y="8"/>
                  </a:cubicBezTo>
                  <a:cubicBezTo>
                    <a:pt x="23" y="0"/>
                    <a:pt x="38" y="4"/>
                    <a:pt x="46" y="15"/>
                  </a:cubicBezTo>
                  <a:close/>
                </a:path>
              </a:pathLst>
            </a:custGeom>
            <a:solidFill>
              <a:srgbClr val="9393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48" name="Freeform 216">
              <a:extLst>
                <a:ext uri="{FF2B5EF4-FFF2-40B4-BE49-F238E27FC236}">
                  <a16:creationId xmlns:a16="http://schemas.microsoft.com/office/drawing/2014/main" id="{AAE1A5F1-6B21-472A-AE39-F068E09FB7A5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1" y="952"/>
              <a:ext cx="53" cy="64"/>
            </a:xfrm>
            <a:custGeom>
              <a:avLst/>
              <a:gdLst>
                <a:gd name="T0" fmla="*/ 77 w 46"/>
                <a:gd name="T1" fmla="*/ 56 h 56"/>
                <a:gd name="T2" fmla="*/ 31 w 46"/>
                <a:gd name="T3" fmla="*/ 91 h 56"/>
                <a:gd name="T4" fmla="*/ 3 w 46"/>
                <a:gd name="T5" fmla="*/ 39 h 56"/>
                <a:gd name="T6" fmla="*/ 51 w 46"/>
                <a:gd name="T7" fmla="*/ 3 h 56"/>
                <a:gd name="T8" fmla="*/ 77 w 46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56">
                  <a:moveTo>
                    <a:pt x="43" y="33"/>
                  </a:moveTo>
                  <a:cubicBezTo>
                    <a:pt x="39" y="47"/>
                    <a:pt x="28" y="56"/>
                    <a:pt x="17" y="53"/>
                  </a:cubicBezTo>
                  <a:cubicBezTo>
                    <a:pt x="6" y="50"/>
                    <a:pt x="0" y="37"/>
                    <a:pt x="3" y="23"/>
                  </a:cubicBezTo>
                  <a:cubicBezTo>
                    <a:pt x="7" y="9"/>
                    <a:pt x="18" y="0"/>
                    <a:pt x="29" y="3"/>
                  </a:cubicBezTo>
                  <a:cubicBezTo>
                    <a:pt x="40" y="6"/>
                    <a:pt x="46" y="19"/>
                    <a:pt x="43" y="33"/>
                  </a:cubicBezTo>
                  <a:close/>
                </a:path>
              </a:pathLst>
            </a:custGeom>
            <a:solidFill>
              <a:srgbClr val="9393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49" name="Freeform 217">
              <a:extLst>
                <a:ext uri="{FF2B5EF4-FFF2-40B4-BE49-F238E27FC236}">
                  <a16:creationId xmlns:a16="http://schemas.microsoft.com/office/drawing/2014/main" id="{3B7737ED-DCD2-45CD-AA7E-EA49FB88DEA6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4" y="763"/>
              <a:ext cx="62" cy="47"/>
            </a:xfrm>
            <a:custGeom>
              <a:avLst/>
              <a:gdLst>
                <a:gd name="T0" fmla="*/ 66 w 53"/>
                <a:gd name="T1" fmla="*/ 11 h 41"/>
                <a:gd name="T2" fmla="*/ 91 w 53"/>
                <a:gd name="T3" fmla="*/ 57 h 41"/>
                <a:gd name="T4" fmla="*/ 35 w 53"/>
                <a:gd name="T5" fmla="*/ 60 h 41"/>
                <a:gd name="T6" fmla="*/ 9 w 53"/>
                <a:gd name="T7" fmla="*/ 13 h 41"/>
                <a:gd name="T8" fmla="*/ 66 w 53"/>
                <a:gd name="T9" fmla="*/ 11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" h="41">
                  <a:moveTo>
                    <a:pt x="35" y="7"/>
                  </a:moveTo>
                  <a:cubicBezTo>
                    <a:pt x="47" y="14"/>
                    <a:pt x="53" y="26"/>
                    <a:pt x="49" y="33"/>
                  </a:cubicBezTo>
                  <a:cubicBezTo>
                    <a:pt x="45" y="41"/>
                    <a:pt x="32" y="41"/>
                    <a:pt x="19" y="34"/>
                  </a:cubicBezTo>
                  <a:cubicBezTo>
                    <a:pt x="7" y="27"/>
                    <a:pt x="0" y="15"/>
                    <a:pt x="5" y="8"/>
                  </a:cubicBezTo>
                  <a:cubicBezTo>
                    <a:pt x="9" y="1"/>
                    <a:pt x="22" y="0"/>
                    <a:pt x="35" y="7"/>
                  </a:cubicBezTo>
                  <a:close/>
                </a:path>
              </a:pathLst>
            </a:custGeom>
            <a:solidFill>
              <a:srgbClr val="9393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50" name="Freeform 218">
              <a:extLst>
                <a:ext uri="{FF2B5EF4-FFF2-40B4-BE49-F238E27FC236}">
                  <a16:creationId xmlns:a16="http://schemas.microsoft.com/office/drawing/2014/main" id="{BBCCFE45-9DC0-4F5E-BF87-86B129A9C8B3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5" y="828"/>
              <a:ext cx="47" cy="61"/>
            </a:xfrm>
            <a:custGeom>
              <a:avLst/>
              <a:gdLst>
                <a:gd name="T0" fmla="*/ 60 w 41"/>
                <a:gd name="T1" fmla="*/ 33 h 53"/>
                <a:gd name="T2" fmla="*/ 57 w 41"/>
                <a:gd name="T3" fmla="*/ 85 h 53"/>
                <a:gd name="T4" fmla="*/ 11 w 41"/>
                <a:gd name="T5" fmla="*/ 61 h 53"/>
                <a:gd name="T6" fmla="*/ 13 w 41"/>
                <a:gd name="T7" fmla="*/ 9 h 53"/>
                <a:gd name="T8" fmla="*/ 60 w 41"/>
                <a:gd name="T9" fmla="*/ 33 h 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53">
                  <a:moveTo>
                    <a:pt x="34" y="19"/>
                  </a:moveTo>
                  <a:cubicBezTo>
                    <a:pt x="41" y="32"/>
                    <a:pt x="41" y="45"/>
                    <a:pt x="33" y="49"/>
                  </a:cubicBezTo>
                  <a:cubicBezTo>
                    <a:pt x="26" y="53"/>
                    <a:pt x="14" y="47"/>
                    <a:pt x="7" y="35"/>
                  </a:cubicBezTo>
                  <a:cubicBezTo>
                    <a:pt x="0" y="22"/>
                    <a:pt x="1" y="9"/>
                    <a:pt x="8" y="5"/>
                  </a:cubicBezTo>
                  <a:cubicBezTo>
                    <a:pt x="15" y="0"/>
                    <a:pt x="27" y="7"/>
                    <a:pt x="34" y="19"/>
                  </a:cubicBezTo>
                  <a:close/>
                </a:path>
              </a:pathLst>
            </a:custGeom>
            <a:solidFill>
              <a:srgbClr val="9393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51" name="Freeform 219">
              <a:extLst>
                <a:ext uri="{FF2B5EF4-FFF2-40B4-BE49-F238E27FC236}">
                  <a16:creationId xmlns:a16="http://schemas.microsoft.com/office/drawing/2014/main" id="{ABF3798B-83FB-4629-9144-ED8DA7B5A7A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5" y="758"/>
              <a:ext cx="57" cy="44"/>
            </a:xfrm>
            <a:custGeom>
              <a:avLst/>
              <a:gdLst>
                <a:gd name="T0" fmla="*/ 0 w 49"/>
                <a:gd name="T1" fmla="*/ 60 h 38"/>
                <a:gd name="T2" fmla="*/ 65 w 49"/>
                <a:gd name="T3" fmla="*/ 52 h 38"/>
                <a:gd name="T4" fmla="*/ 80 w 49"/>
                <a:gd name="T5" fmla="*/ 10 h 38"/>
                <a:gd name="T6" fmla="*/ 0 w 49"/>
                <a:gd name="T7" fmla="*/ 60 h 3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9" h="38">
                  <a:moveTo>
                    <a:pt x="0" y="34"/>
                  </a:moveTo>
                  <a:cubicBezTo>
                    <a:pt x="0" y="34"/>
                    <a:pt x="21" y="38"/>
                    <a:pt x="35" y="29"/>
                  </a:cubicBezTo>
                  <a:cubicBezTo>
                    <a:pt x="49" y="21"/>
                    <a:pt x="44" y="6"/>
                    <a:pt x="44" y="6"/>
                  </a:cubicBezTo>
                  <a:cubicBezTo>
                    <a:pt x="44" y="6"/>
                    <a:pt x="17" y="0"/>
                    <a:pt x="0" y="34"/>
                  </a:cubicBezTo>
                  <a:close/>
                </a:path>
              </a:pathLst>
            </a:custGeom>
            <a:solidFill>
              <a:srgbClr val="9393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52" name="Freeform 220">
              <a:extLst>
                <a:ext uri="{FF2B5EF4-FFF2-40B4-BE49-F238E27FC236}">
                  <a16:creationId xmlns:a16="http://schemas.microsoft.com/office/drawing/2014/main" id="{A0C03912-BFD5-4D76-B90F-97743DAE48F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9" y="736"/>
              <a:ext cx="61" cy="41"/>
            </a:xfrm>
            <a:custGeom>
              <a:avLst/>
              <a:gdLst>
                <a:gd name="T0" fmla="*/ 1 w 53"/>
                <a:gd name="T1" fmla="*/ 13 h 35"/>
                <a:gd name="T2" fmla="*/ 93 w 53"/>
                <a:gd name="T3" fmla="*/ 35 h 35"/>
                <a:gd name="T4" fmla="*/ 0 w 53"/>
                <a:gd name="T5" fmla="*/ 18 h 3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3" h="35">
                  <a:moveTo>
                    <a:pt x="1" y="7"/>
                  </a:moveTo>
                  <a:cubicBezTo>
                    <a:pt x="1" y="7"/>
                    <a:pt x="9" y="35"/>
                    <a:pt x="53" y="19"/>
                  </a:cubicBezTo>
                  <a:cubicBezTo>
                    <a:pt x="53" y="19"/>
                    <a:pt x="37" y="0"/>
                    <a:pt x="0" y="9"/>
                  </a:cubicBezTo>
                </a:path>
              </a:pathLst>
            </a:custGeom>
            <a:solidFill>
              <a:srgbClr val="9393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53" name="Oval 221">
              <a:extLst>
                <a:ext uri="{FF2B5EF4-FFF2-40B4-BE49-F238E27FC236}">
                  <a16:creationId xmlns:a16="http://schemas.microsoft.com/office/drawing/2014/main" id="{EEB2AA5F-048C-401C-81A8-D326E5B6B3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5" y="934"/>
              <a:ext cx="59" cy="59"/>
            </a:xfrm>
            <a:prstGeom prst="ellipse">
              <a:avLst/>
            </a:prstGeom>
            <a:noFill/>
            <a:ln w="6350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454" name="Oval 222">
              <a:extLst>
                <a:ext uri="{FF2B5EF4-FFF2-40B4-BE49-F238E27FC236}">
                  <a16:creationId xmlns:a16="http://schemas.microsoft.com/office/drawing/2014/main" id="{33731B87-D0AF-42D5-BBCF-C5BFD26777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24" y="865"/>
              <a:ext cx="59" cy="59"/>
            </a:xfrm>
            <a:prstGeom prst="ellipse">
              <a:avLst/>
            </a:prstGeom>
            <a:noFill/>
            <a:ln w="6350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455" name="Oval 223">
              <a:extLst>
                <a:ext uri="{FF2B5EF4-FFF2-40B4-BE49-F238E27FC236}">
                  <a16:creationId xmlns:a16="http://schemas.microsoft.com/office/drawing/2014/main" id="{0D943D2C-72A7-403D-AB23-E7AD52A908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22" y="824"/>
              <a:ext cx="59" cy="59"/>
            </a:xfrm>
            <a:prstGeom prst="ellipse">
              <a:avLst/>
            </a:prstGeom>
            <a:noFill/>
            <a:ln w="6350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456" name="Freeform 224">
              <a:extLst>
                <a:ext uri="{FF2B5EF4-FFF2-40B4-BE49-F238E27FC236}">
                  <a16:creationId xmlns:a16="http://schemas.microsoft.com/office/drawing/2014/main" id="{4D038B45-FFF5-49A7-9D9C-C45B6DF97A2F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1" y="901"/>
              <a:ext cx="26" cy="48"/>
            </a:xfrm>
            <a:custGeom>
              <a:avLst/>
              <a:gdLst>
                <a:gd name="T0" fmla="*/ 21 w 22"/>
                <a:gd name="T1" fmla="*/ 0 h 42"/>
                <a:gd name="T2" fmla="*/ 24 w 22"/>
                <a:gd name="T3" fmla="*/ 72 h 42"/>
                <a:gd name="T4" fmla="*/ 21 w 22"/>
                <a:gd name="T5" fmla="*/ 0 h 4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" h="42">
                  <a:moveTo>
                    <a:pt x="11" y="0"/>
                  </a:moveTo>
                  <a:cubicBezTo>
                    <a:pt x="11" y="0"/>
                    <a:pt x="0" y="22"/>
                    <a:pt x="12" y="42"/>
                  </a:cubicBezTo>
                  <a:cubicBezTo>
                    <a:pt x="12" y="42"/>
                    <a:pt x="22" y="28"/>
                    <a:pt x="11" y="0"/>
                  </a:cubicBezTo>
                  <a:close/>
                </a:path>
              </a:pathLst>
            </a:custGeom>
            <a:solidFill>
              <a:srgbClr val="9393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57" name="Freeform 225">
              <a:extLst>
                <a:ext uri="{FF2B5EF4-FFF2-40B4-BE49-F238E27FC236}">
                  <a16:creationId xmlns:a16="http://schemas.microsoft.com/office/drawing/2014/main" id="{8BFDFF32-5718-4BA7-941A-23F4F25608E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3" y="821"/>
              <a:ext cx="57" cy="63"/>
            </a:xfrm>
            <a:custGeom>
              <a:avLst/>
              <a:gdLst>
                <a:gd name="T0" fmla="*/ 80 w 49"/>
                <a:gd name="T1" fmla="*/ 60 h 55"/>
                <a:gd name="T2" fmla="*/ 30 w 49"/>
                <a:gd name="T3" fmla="*/ 90 h 55"/>
                <a:gd name="T4" fmla="*/ 8 w 49"/>
                <a:gd name="T5" fmla="*/ 36 h 55"/>
                <a:gd name="T6" fmla="*/ 58 w 49"/>
                <a:gd name="T7" fmla="*/ 3 h 55"/>
                <a:gd name="T8" fmla="*/ 80 w 49"/>
                <a:gd name="T9" fmla="*/ 60 h 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" h="55">
                  <a:moveTo>
                    <a:pt x="44" y="34"/>
                  </a:moveTo>
                  <a:cubicBezTo>
                    <a:pt x="40" y="47"/>
                    <a:pt x="27" y="55"/>
                    <a:pt x="16" y="52"/>
                  </a:cubicBezTo>
                  <a:cubicBezTo>
                    <a:pt x="5" y="48"/>
                    <a:pt x="0" y="35"/>
                    <a:pt x="4" y="21"/>
                  </a:cubicBezTo>
                  <a:cubicBezTo>
                    <a:pt x="9" y="8"/>
                    <a:pt x="21" y="0"/>
                    <a:pt x="32" y="3"/>
                  </a:cubicBezTo>
                  <a:cubicBezTo>
                    <a:pt x="43" y="7"/>
                    <a:pt x="49" y="21"/>
                    <a:pt x="44" y="34"/>
                  </a:cubicBezTo>
                  <a:close/>
                </a:path>
              </a:pathLst>
            </a:custGeom>
            <a:noFill/>
            <a:ln w="6350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58" name="Freeform 226">
              <a:extLst>
                <a:ext uri="{FF2B5EF4-FFF2-40B4-BE49-F238E27FC236}">
                  <a16:creationId xmlns:a16="http://schemas.microsoft.com/office/drawing/2014/main" id="{96A247C1-0A11-48A9-B2C5-F0CA5EA1F64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4" y="804"/>
              <a:ext cx="63" cy="65"/>
            </a:xfrm>
            <a:custGeom>
              <a:avLst/>
              <a:gdLst>
                <a:gd name="T0" fmla="*/ 80 w 55"/>
                <a:gd name="T1" fmla="*/ 20 h 56"/>
                <a:gd name="T2" fmla="*/ 79 w 55"/>
                <a:gd name="T3" fmla="*/ 86 h 56"/>
                <a:gd name="T4" fmla="*/ 17 w 55"/>
                <a:gd name="T5" fmla="*/ 81 h 56"/>
                <a:gd name="T6" fmla="*/ 17 w 55"/>
                <a:gd name="T7" fmla="*/ 16 h 56"/>
                <a:gd name="T8" fmla="*/ 80 w 55"/>
                <a:gd name="T9" fmla="*/ 20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5" h="56">
                  <a:moveTo>
                    <a:pt x="46" y="11"/>
                  </a:moveTo>
                  <a:cubicBezTo>
                    <a:pt x="55" y="22"/>
                    <a:pt x="55" y="37"/>
                    <a:pt x="45" y="47"/>
                  </a:cubicBezTo>
                  <a:cubicBezTo>
                    <a:pt x="35" y="56"/>
                    <a:pt x="19" y="55"/>
                    <a:pt x="10" y="45"/>
                  </a:cubicBezTo>
                  <a:cubicBezTo>
                    <a:pt x="0" y="35"/>
                    <a:pt x="0" y="19"/>
                    <a:pt x="10" y="9"/>
                  </a:cubicBezTo>
                  <a:cubicBezTo>
                    <a:pt x="20" y="0"/>
                    <a:pt x="36" y="1"/>
                    <a:pt x="46" y="11"/>
                  </a:cubicBezTo>
                  <a:close/>
                </a:path>
              </a:pathLst>
            </a:custGeom>
            <a:noFill/>
            <a:ln w="6350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59" name="Freeform 227">
              <a:extLst>
                <a:ext uri="{FF2B5EF4-FFF2-40B4-BE49-F238E27FC236}">
                  <a16:creationId xmlns:a16="http://schemas.microsoft.com/office/drawing/2014/main" id="{C64B8401-1EE4-42CD-BE6A-E757656613A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6" y="759"/>
              <a:ext cx="65" cy="60"/>
            </a:xfrm>
            <a:custGeom>
              <a:avLst/>
              <a:gdLst>
                <a:gd name="T0" fmla="*/ 60 w 56"/>
                <a:gd name="T1" fmla="*/ 3 h 52"/>
                <a:gd name="T2" fmla="*/ 98 w 56"/>
                <a:gd name="T3" fmla="*/ 59 h 52"/>
                <a:gd name="T4" fmla="*/ 41 w 56"/>
                <a:gd name="T5" fmla="*/ 84 h 52"/>
                <a:gd name="T6" fmla="*/ 3 w 56"/>
                <a:gd name="T7" fmla="*/ 33 h 52"/>
                <a:gd name="T8" fmla="*/ 60 w 56"/>
                <a:gd name="T9" fmla="*/ 3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6" h="52">
                  <a:moveTo>
                    <a:pt x="34" y="3"/>
                  </a:moveTo>
                  <a:cubicBezTo>
                    <a:pt x="48" y="7"/>
                    <a:pt x="56" y="20"/>
                    <a:pt x="53" y="33"/>
                  </a:cubicBezTo>
                  <a:cubicBezTo>
                    <a:pt x="49" y="45"/>
                    <a:pt x="35" y="52"/>
                    <a:pt x="22" y="48"/>
                  </a:cubicBezTo>
                  <a:cubicBezTo>
                    <a:pt x="8" y="45"/>
                    <a:pt x="0" y="31"/>
                    <a:pt x="3" y="19"/>
                  </a:cubicBezTo>
                  <a:cubicBezTo>
                    <a:pt x="7" y="7"/>
                    <a:pt x="20" y="0"/>
                    <a:pt x="34" y="3"/>
                  </a:cubicBezTo>
                  <a:close/>
                </a:path>
              </a:pathLst>
            </a:custGeom>
            <a:noFill/>
            <a:ln w="6350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60" name="Freeform 228">
              <a:extLst>
                <a:ext uri="{FF2B5EF4-FFF2-40B4-BE49-F238E27FC236}">
                  <a16:creationId xmlns:a16="http://schemas.microsoft.com/office/drawing/2014/main" id="{AE394EA6-3B24-4E98-8908-671A0EFDEAD7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4" y="880"/>
              <a:ext cx="62" cy="66"/>
            </a:xfrm>
            <a:custGeom>
              <a:avLst/>
              <a:gdLst>
                <a:gd name="T0" fmla="*/ 80 w 54"/>
                <a:gd name="T1" fmla="*/ 27 h 57"/>
                <a:gd name="T2" fmla="*/ 72 w 54"/>
                <a:gd name="T3" fmla="*/ 88 h 57"/>
                <a:gd name="T4" fmla="*/ 13 w 54"/>
                <a:gd name="T5" fmla="*/ 76 h 57"/>
                <a:gd name="T6" fmla="*/ 21 w 54"/>
                <a:gd name="T7" fmla="*/ 14 h 57"/>
                <a:gd name="T8" fmla="*/ 80 w 54"/>
                <a:gd name="T9" fmla="*/ 27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4" h="57">
                  <a:moveTo>
                    <a:pt x="46" y="15"/>
                  </a:moveTo>
                  <a:cubicBezTo>
                    <a:pt x="54" y="27"/>
                    <a:pt x="52" y="42"/>
                    <a:pt x="42" y="49"/>
                  </a:cubicBezTo>
                  <a:cubicBezTo>
                    <a:pt x="32" y="57"/>
                    <a:pt x="17" y="54"/>
                    <a:pt x="8" y="42"/>
                  </a:cubicBezTo>
                  <a:cubicBezTo>
                    <a:pt x="0" y="31"/>
                    <a:pt x="2" y="15"/>
                    <a:pt x="12" y="8"/>
                  </a:cubicBezTo>
                  <a:cubicBezTo>
                    <a:pt x="23" y="0"/>
                    <a:pt x="38" y="4"/>
                    <a:pt x="46" y="15"/>
                  </a:cubicBezTo>
                  <a:close/>
                </a:path>
              </a:pathLst>
            </a:custGeom>
            <a:noFill/>
            <a:ln w="6350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61" name="Freeform 229">
              <a:extLst>
                <a:ext uri="{FF2B5EF4-FFF2-40B4-BE49-F238E27FC236}">
                  <a16:creationId xmlns:a16="http://schemas.microsoft.com/office/drawing/2014/main" id="{25CA65C2-28DB-49F2-84BE-B4E156DF47A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1" y="952"/>
              <a:ext cx="53" cy="64"/>
            </a:xfrm>
            <a:custGeom>
              <a:avLst/>
              <a:gdLst>
                <a:gd name="T0" fmla="*/ 77 w 46"/>
                <a:gd name="T1" fmla="*/ 56 h 56"/>
                <a:gd name="T2" fmla="*/ 31 w 46"/>
                <a:gd name="T3" fmla="*/ 91 h 56"/>
                <a:gd name="T4" fmla="*/ 3 w 46"/>
                <a:gd name="T5" fmla="*/ 39 h 56"/>
                <a:gd name="T6" fmla="*/ 51 w 46"/>
                <a:gd name="T7" fmla="*/ 3 h 56"/>
                <a:gd name="T8" fmla="*/ 77 w 46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56">
                  <a:moveTo>
                    <a:pt x="43" y="33"/>
                  </a:moveTo>
                  <a:cubicBezTo>
                    <a:pt x="39" y="47"/>
                    <a:pt x="28" y="56"/>
                    <a:pt x="17" y="53"/>
                  </a:cubicBezTo>
                  <a:cubicBezTo>
                    <a:pt x="6" y="50"/>
                    <a:pt x="0" y="37"/>
                    <a:pt x="3" y="23"/>
                  </a:cubicBezTo>
                  <a:cubicBezTo>
                    <a:pt x="7" y="9"/>
                    <a:pt x="18" y="0"/>
                    <a:pt x="29" y="3"/>
                  </a:cubicBezTo>
                  <a:cubicBezTo>
                    <a:pt x="40" y="6"/>
                    <a:pt x="46" y="19"/>
                    <a:pt x="43" y="33"/>
                  </a:cubicBezTo>
                  <a:close/>
                </a:path>
              </a:pathLst>
            </a:custGeom>
            <a:noFill/>
            <a:ln w="6350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62" name="Freeform 230">
              <a:extLst>
                <a:ext uri="{FF2B5EF4-FFF2-40B4-BE49-F238E27FC236}">
                  <a16:creationId xmlns:a16="http://schemas.microsoft.com/office/drawing/2014/main" id="{7697FF07-29D9-4C79-BA2A-31B1DA05DE9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4" y="763"/>
              <a:ext cx="62" cy="47"/>
            </a:xfrm>
            <a:custGeom>
              <a:avLst/>
              <a:gdLst>
                <a:gd name="T0" fmla="*/ 66 w 53"/>
                <a:gd name="T1" fmla="*/ 11 h 41"/>
                <a:gd name="T2" fmla="*/ 91 w 53"/>
                <a:gd name="T3" fmla="*/ 57 h 41"/>
                <a:gd name="T4" fmla="*/ 35 w 53"/>
                <a:gd name="T5" fmla="*/ 60 h 41"/>
                <a:gd name="T6" fmla="*/ 9 w 53"/>
                <a:gd name="T7" fmla="*/ 13 h 41"/>
                <a:gd name="T8" fmla="*/ 66 w 53"/>
                <a:gd name="T9" fmla="*/ 11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" h="41">
                  <a:moveTo>
                    <a:pt x="35" y="7"/>
                  </a:moveTo>
                  <a:cubicBezTo>
                    <a:pt x="47" y="14"/>
                    <a:pt x="53" y="26"/>
                    <a:pt x="49" y="33"/>
                  </a:cubicBezTo>
                  <a:cubicBezTo>
                    <a:pt x="45" y="41"/>
                    <a:pt x="32" y="41"/>
                    <a:pt x="19" y="34"/>
                  </a:cubicBezTo>
                  <a:cubicBezTo>
                    <a:pt x="7" y="27"/>
                    <a:pt x="0" y="15"/>
                    <a:pt x="5" y="8"/>
                  </a:cubicBezTo>
                  <a:cubicBezTo>
                    <a:pt x="9" y="1"/>
                    <a:pt x="22" y="0"/>
                    <a:pt x="35" y="7"/>
                  </a:cubicBezTo>
                  <a:close/>
                </a:path>
              </a:pathLst>
            </a:custGeom>
            <a:noFill/>
            <a:ln w="6350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63" name="Freeform 231">
              <a:extLst>
                <a:ext uri="{FF2B5EF4-FFF2-40B4-BE49-F238E27FC236}">
                  <a16:creationId xmlns:a16="http://schemas.microsoft.com/office/drawing/2014/main" id="{1FC77216-2255-4EA5-8F7F-72D2E76240D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1" y="901"/>
              <a:ext cx="26" cy="48"/>
            </a:xfrm>
            <a:custGeom>
              <a:avLst/>
              <a:gdLst>
                <a:gd name="T0" fmla="*/ 21 w 22"/>
                <a:gd name="T1" fmla="*/ 0 h 42"/>
                <a:gd name="T2" fmla="*/ 24 w 22"/>
                <a:gd name="T3" fmla="*/ 72 h 42"/>
                <a:gd name="T4" fmla="*/ 21 w 22"/>
                <a:gd name="T5" fmla="*/ 0 h 4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" h="42">
                  <a:moveTo>
                    <a:pt x="11" y="0"/>
                  </a:moveTo>
                  <a:cubicBezTo>
                    <a:pt x="11" y="0"/>
                    <a:pt x="0" y="22"/>
                    <a:pt x="12" y="42"/>
                  </a:cubicBezTo>
                  <a:cubicBezTo>
                    <a:pt x="12" y="42"/>
                    <a:pt x="22" y="28"/>
                    <a:pt x="11" y="0"/>
                  </a:cubicBezTo>
                  <a:close/>
                </a:path>
              </a:pathLst>
            </a:custGeom>
            <a:noFill/>
            <a:ln w="6350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64" name="Freeform 232">
              <a:extLst>
                <a:ext uri="{FF2B5EF4-FFF2-40B4-BE49-F238E27FC236}">
                  <a16:creationId xmlns:a16="http://schemas.microsoft.com/office/drawing/2014/main" id="{EBB56763-A64F-4E29-B1B4-6F71E05DB6C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5" y="828"/>
              <a:ext cx="47" cy="61"/>
            </a:xfrm>
            <a:custGeom>
              <a:avLst/>
              <a:gdLst>
                <a:gd name="T0" fmla="*/ 60 w 41"/>
                <a:gd name="T1" fmla="*/ 33 h 53"/>
                <a:gd name="T2" fmla="*/ 57 w 41"/>
                <a:gd name="T3" fmla="*/ 85 h 53"/>
                <a:gd name="T4" fmla="*/ 11 w 41"/>
                <a:gd name="T5" fmla="*/ 61 h 53"/>
                <a:gd name="T6" fmla="*/ 13 w 41"/>
                <a:gd name="T7" fmla="*/ 9 h 53"/>
                <a:gd name="T8" fmla="*/ 60 w 41"/>
                <a:gd name="T9" fmla="*/ 33 h 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53">
                  <a:moveTo>
                    <a:pt x="34" y="19"/>
                  </a:moveTo>
                  <a:cubicBezTo>
                    <a:pt x="41" y="32"/>
                    <a:pt x="41" y="45"/>
                    <a:pt x="33" y="49"/>
                  </a:cubicBezTo>
                  <a:cubicBezTo>
                    <a:pt x="26" y="53"/>
                    <a:pt x="14" y="47"/>
                    <a:pt x="7" y="35"/>
                  </a:cubicBezTo>
                  <a:cubicBezTo>
                    <a:pt x="0" y="22"/>
                    <a:pt x="1" y="9"/>
                    <a:pt x="8" y="5"/>
                  </a:cubicBezTo>
                  <a:cubicBezTo>
                    <a:pt x="15" y="0"/>
                    <a:pt x="27" y="7"/>
                    <a:pt x="34" y="19"/>
                  </a:cubicBezTo>
                  <a:close/>
                </a:path>
              </a:pathLst>
            </a:custGeom>
            <a:noFill/>
            <a:ln w="6350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65" name="Freeform 233">
              <a:extLst>
                <a:ext uri="{FF2B5EF4-FFF2-40B4-BE49-F238E27FC236}">
                  <a16:creationId xmlns:a16="http://schemas.microsoft.com/office/drawing/2014/main" id="{01FFD3D4-5016-4777-9739-93B3D09869D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5" y="758"/>
              <a:ext cx="57" cy="44"/>
            </a:xfrm>
            <a:custGeom>
              <a:avLst/>
              <a:gdLst>
                <a:gd name="T0" fmla="*/ 0 w 49"/>
                <a:gd name="T1" fmla="*/ 60 h 38"/>
                <a:gd name="T2" fmla="*/ 65 w 49"/>
                <a:gd name="T3" fmla="*/ 52 h 38"/>
                <a:gd name="T4" fmla="*/ 80 w 49"/>
                <a:gd name="T5" fmla="*/ 10 h 38"/>
                <a:gd name="T6" fmla="*/ 0 w 49"/>
                <a:gd name="T7" fmla="*/ 60 h 3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9" h="38">
                  <a:moveTo>
                    <a:pt x="0" y="34"/>
                  </a:moveTo>
                  <a:cubicBezTo>
                    <a:pt x="0" y="34"/>
                    <a:pt x="21" y="38"/>
                    <a:pt x="35" y="29"/>
                  </a:cubicBezTo>
                  <a:cubicBezTo>
                    <a:pt x="49" y="21"/>
                    <a:pt x="44" y="6"/>
                    <a:pt x="44" y="6"/>
                  </a:cubicBezTo>
                  <a:cubicBezTo>
                    <a:pt x="44" y="6"/>
                    <a:pt x="17" y="0"/>
                    <a:pt x="0" y="34"/>
                  </a:cubicBezTo>
                  <a:close/>
                </a:path>
              </a:pathLst>
            </a:custGeom>
            <a:noFill/>
            <a:ln w="6350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66" name="Freeform 234">
              <a:extLst>
                <a:ext uri="{FF2B5EF4-FFF2-40B4-BE49-F238E27FC236}">
                  <a16:creationId xmlns:a16="http://schemas.microsoft.com/office/drawing/2014/main" id="{C50A6770-5D0A-489F-AFED-83D9F0C8D94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9" y="736"/>
              <a:ext cx="61" cy="41"/>
            </a:xfrm>
            <a:custGeom>
              <a:avLst/>
              <a:gdLst>
                <a:gd name="T0" fmla="*/ 1 w 53"/>
                <a:gd name="T1" fmla="*/ 13 h 35"/>
                <a:gd name="T2" fmla="*/ 93 w 53"/>
                <a:gd name="T3" fmla="*/ 35 h 35"/>
                <a:gd name="T4" fmla="*/ 0 w 53"/>
                <a:gd name="T5" fmla="*/ 18 h 3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3" h="35">
                  <a:moveTo>
                    <a:pt x="1" y="7"/>
                  </a:moveTo>
                  <a:cubicBezTo>
                    <a:pt x="1" y="7"/>
                    <a:pt x="9" y="35"/>
                    <a:pt x="53" y="19"/>
                  </a:cubicBezTo>
                  <a:cubicBezTo>
                    <a:pt x="53" y="19"/>
                    <a:pt x="37" y="0"/>
                    <a:pt x="0" y="9"/>
                  </a:cubicBezTo>
                </a:path>
              </a:pathLst>
            </a:custGeom>
            <a:noFill/>
            <a:ln w="6350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67" name="Freeform 235">
              <a:extLst>
                <a:ext uri="{FF2B5EF4-FFF2-40B4-BE49-F238E27FC236}">
                  <a16:creationId xmlns:a16="http://schemas.microsoft.com/office/drawing/2014/main" id="{5A396256-F02F-4E7D-BBAF-A17FF08C2CE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8" y="729"/>
              <a:ext cx="25" cy="20"/>
            </a:xfrm>
            <a:custGeom>
              <a:avLst/>
              <a:gdLst>
                <a:gd name="T0" fmla="*/ 1 w 21"/>
                <a:gd name="T1" fmla="*/ 21 h 17"/>
                <a:gd name="T2" fmla="*/ 25 w 21"/>
                <a:gd name="T3" fmla="*/ 2 h 17"/>
                <a:gd name="T4" fmla="*/ 43 w 21"/>
                <a:gd name="T5" fmla="*/ 29 h 17"/>
                <a:gd name="T6" fmla="*/ 1 w 21"/>
                <a:gd name="T7" fmla="*/ 21 h 1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" h="17">
                  <a:moveTo>
                    <a:pt x="1" y="11"/>
                  </a:moveTo>
                  <a:cubicBezTo>
                    <a:pt x="0" y="11"/>
                    <a:pt x="6" y="0"/>
                    <a:pt x="13" y="2"/>
                  </a:cubicBezTo>
                  <a:cubicBezTo>
                    <a:pt x="20" y="3"/>
                    <a:pt x="21" y="15"/>
                    <a:pt x="21" y="15"/>
                  </a:cubicBezTo>
                  <a:cubicBezTo>
                    <a:pt x="21" y="15"/>
                    <a:pt x="6" y="17"/>
                    <a:pt x="1" y="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68" name="Freeform 236">
              <a:extLst>
                <a:ext uri="{FF2B5EF4-FFF2-40B4-BE49-F238E27FC236}">
                  <a16:creationId xmlns:a16="http://schemas.microsoft.com/office/drawing/2014/main" id="{F95975A1-7960-46A9-8BB5-B757FBEA0EE2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4" y="913"/>
              <a:ext cx="26" cy="25"/>
            </a:xfrm>
            <a:custGeom>
              <a:avLst/>
              <a:gdLst>
                <a:gd name="T0" fmla="*/ 8 w 22"/>
                <a:gd name="T1" fmla="*/ 0 h 21"/>
                <a:gd name="T2" fmla="*/ 8 w 22"/>
                <a:gd name="T3" fmla="*/ 43 h 21"/>
                <a:gd name="T4" fmla="*/ 8 w 22"/>
                <a:gd name="T5" fmla="*/ 0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" h="21">
                  <a:moveTo>
                    <a:pt x="4" y="0"/>
                  </a:moveTo>
                  <a:cubicBezTo>
                    <a:pt x="4" y="0"/>
                    <a:pt x="22" y="9"/>
                    <a:pt x="4" y="21"/>
                  </a:cubicBezTo>
                  <a:cubicBezTo>
                    <a:pt x="4" y="21"/>
                    <a:pt x="0" y="4"/>
                    <a:pt x="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69" name="Freeform 237">
              <a:extLst>
                <a:ext uri="{FF2B5EF4-FFF2-40B4-BE49-F238E27FC236}">
                  <a16:creationId xmlns:a16="http://schemas.microsoft.com/office/drawing/2014/main" id="{9659DE9F-B02E-452A-9241-8A4101CB00D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2" y="755"/>
              <a:ext cx="22" cy="24"/>
            </a:xfrm>
            <a:custGeom>
              <a:avLst/>
              <a:gdLst>
                <a:gd name="T0" fmla="*/ 8 w 19"/>
                <a:gd name="T1" fmla="*/ 35 h 21"/>
                <a:gd name="T2" fmla="*/ 34 w 19"/>
                <a:gd name="T3" fmla="*/ 17 h 21"/>
                <a:gd name="T4" fmla="*/ 8 w 19"/>
                <a:gd name="T5" fmla="*/ 35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" h="21">
                  <a:moveTo>
                    <a:pt x="4" y="21"/>
                  </a:moveTo>
                  <a:cubicBezTo>
                    <a:pt x="4" y="21"/>
                    <a:pt x="0" y="0"/>
                    <a:pt x="19" y="10"/>
                  </a:cubicBezTo>
                  <a:cubicBezTo>
                    <a:pt x="19" y="10"/>
                    <a:pt x="12" y="21"/>
                    <a:pt x="4" y="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70" name="Oval 238">
              <a:extLst>
                <a:ext uri="{FF2B5EF4-FFF2-40B4-BE49-F238E27FC236}">
                  <a16:creationId xmlns:a16="http://schemas.microsoft.com/office/drawing/2014/main" id="{6AA8E593-2164-497E-AB30-F8F79E5EF0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44" y="841"/>
              <a:ext cx="21" cy="2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471" name="Oval 239">
              <a:extLst>
                <a:ext uri="{FF2B5EF4-FFF2-40B4-BE49-F238E27FC236}">
                  <a16:creationId xmlns:a16="http://schemas.microsoft.com/office/drawing/2014/main" id="{67A5F3F0-2C43-4C3A-B29A-D4E406D9B7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5" y="841"/>
              <a:ext cx="18" cy="1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472" name="Oval 240">
              <a:extLst>
                <a:ext uri="{FF2B5EF4-FFF2-40B4-BE49-F238E27FC236}">
                  <a16:creationId xmlns:a16="http://schemas.microsoft.com/office/drawing/2014/main" id="{F38E12B2-9A91-42B0-839B-F10BCA119B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5" y="881"/>
              <a:ext cx="24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473" name="Oval 241">
              <a:extLst>
                <a:ext uri="{FF2B5EF4-FFF2-40B4-BE49-F238E27FC236}">
                  <a16:creationId xmlns:a16="http://schemas.microsoft.com/office/drawing/2014/main" id="{C7AF27D5-9B2B-415B-91DC-D0EB63EB02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23" y="953"/>
              <a:ext cx="21" cy="2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474" name="Oval 242">
              <a:extLst>
                <a:ext uri="{FF2B5EF4-FFF2-40B4-BE49-F238E27FC236}">
                  <a16:creationId xmlns:a16="http://schemas.microsoft.com/office/drawing/2014/main" id="{383941B0-BB1F-440B-A5C2-CB603E6A7D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79" y="902"/>
              <a:ext cx="21" cy="2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475" name="Freeform 243">
              <a:extLst>
                <a:ext uri="{FF2B5EF4-FFF2-40B4-BE49-F238E27FC236}">
                  <a16:creationId xmlns:a16="http://schemas.microsoft.com/office/drawing/2014/main" id="{C017DAD8-CEC4-4912-AD81-0ED9EC0CE97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5" y="971"/>
              <a:ext cx="20" cy="25"/>
            </a:xfrm>
            <a:custGeom>
              <a:avLst/>
              <a:gdLst>
                <a:gd name="T0" fmla="*/ 31 w 17"/>
                <a:gd name="T1" fmla="*/ 24 h 21"/>
                <a:gd name="T2" fmla="*/ 13 w 17"/>
                <a:gd name="T3" fmla="*/ 42 h 21"/>
                <a:gd name="T4" fmla="*/ 1 w 17"/>
                <a:gd name="T5" fmla="*/ 18 h 21"/>
                <a:gd name="T6" fmla="*/ 19 w 17"/>
                <a:gd name="T7" fmla="*/ 1 h 21"/>
                <a:gd name="T8" fmla="*/ 31 w 17"/>
                <a:gd name="T9" fmla="*/ 24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21">
                  <a:moveTo>
                    <a:pt x="16" y="12"/>
                  </a:moveTo>
                  <a:cubicBezTo>
                    <a:pt x="15" y="17"/>
                    <a:pt x="11" y="21"/>
                    <a:pt x="7" y="20"/>
                  </a:cubicBezTo>
                  <a:cubicBezTo>
                    <a:pt x="2" y="19"/>
                    <a:pt x="0" y="15"/>
                    <a:pt x="1" y="9"/>
                  </a:cubicBezTo>
                  <a:cubicBezTo>
                    <a:pt x="2" y="4"/>
                    <a:pt x="6" y="0"/>
                    <a:pt x="10" y="1"/>
                  </a:cubicBezTo>
                  <a:cubicBezTo>
                    <a:pt x="14" y="2"/>
                    <a:pt x="17" y="7"/>
                    <a:pt x="16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76" name="Oval 244">
              <a:extLst>
                <a:ext uri="{FF2B5EF4-FFF2-40B4-BE49-F238E27FC236}">
                  <a16:creationId xmlns:a16="http://schemas.microsoft.com/office/drawing/2014/main" id="{544CB560-83AB-4E9A-B550-C16A99BB7E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98" y="822"/>
              <a:ext cx="21" cy="2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477" name="Oval 245">
              <a:extLst>
                <a:ext uri="{FF2B5EF4-FFF2-40B4-BE49-F238E27FC236}">
                  <a16:creationId xmlns:a16="http://schemas.microsoft.com/office/drawing/2014/main" id="{838532DA-16A7-4D9A-BFDE-D7932B9819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88" y="777"/>
              <a:ext cx="24" cy="2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478" name="Freeform 246">
              <a:extLst>
                <a:ext uri="{FF2B5EF4-FFF2-40B4-BE49-F238E27FC236}">
                  <a16:creationId xmlns:a16="http://schemas.microsoft.com/office/drawing/2014/main" id="{117B2D0C-74B0-4BBE-9155-0A9EB121043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7" y="770"/>
              <a:ext cx="26" cy="23"/>
            </a:xfrm>
            <a:custGeom>
              <a:avLst/>
              <a:gdLst>
                <a:gd name="T0" fmla="*/ 39 w 22"/>
                <a:gd name="T1" fmla="*/ 28 h 20"/>
                <a:gd name="T2" fmla="*/ 13 w 22"/>
                <a:gd name="T3" fmla="*/ 28 h 20"/>
                <a:gd name="T4" fmla="*/ 7 w 22"/>
                <a:gd name="T5" fmla="*/ 8 h 20"/>
                <a:gd name="T6" fmla="*/ 31 w 22"/>
                <a:gd name="T7" fmla="*/ 8 h 20"/>
                <a:gd name="T8" fmla="*/ 39 w 22"/>
                <a:gd name="T9" fmla="*/ 28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0">
                  <a:moveTo>
                    <a:pt x="20" y="16"/>
                  </a:moveTo>
                  <a:cubicBezTo>
                    <a:pt x="17" y="19"/>
                    <a:pt x="12" y="20"/>
                    <a:pt x="7" y="16"/>
                  </a:cubicBezTo>
                  <a:cubicBezTo>
                    <a:pt x="2" y="13"/>
                    <a:pt x="0" y="8"/>
                    <a:pt x="3" y="4"/>
                  </a:cubicBezTo>
                  <a:cubicBezTo>
                    <a:pt x="5" y="1"/>
                    <a:pt x="11" y="0"/>
                    <a:pt x="16" y="4"/>
                  </a:cubicBezTo>
                  <a:cubicBezTo>
                    <a:pt x="20" y="7"/>
                    <a:pt x="22" y="12"/>
                    <a:pt x="20" y="1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79" name="Freeform 247">
              <a:extLst>
                <a:ext uri="{FF2B5EF4-FFF2-40B4-BE49-F238E27FC236}">
                  <a16:creationId xmlns:a16="http://schemas.microsoft.com/office/drawing/2014/main" id="{9C65498E-A863-4FB4-B241-0E48688C6D96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1" y="844"/>
              <a:ext cx="23" cy="25"/>
            </a:xfrm>
            <a:custGeom>
              <a:avLst/>
              <a:gdLst>
                <a:gd name="T0" fmla="*/ 30 w 20"/>
                <a:gd name="T1" fmla="*/ 13 h 22"/>
                <a:gd name="T2" fmla="*/ 24 w 20"/>
                <a:gd name="T3" fmla="*/ 34 h 22"/>
                <a:gd name="T4" fmla="*/ 3 w 20"/>
                <a:gd name="T5" fmla="*/ 25 h 22"/>
                <a:gd name="T6" fmla="*/ 10 w 20"/>
                <a:gd name="T7" fmla="*/ 2 h 22"/>
                <a:gd name="T8" fmla="*/ 30 w 20"/>
                <a:gd name="T9" fmla="*/ 13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22">
                  <a:moveTo>
                    <a:pt x="17" y="8"/>
                  </a:moveTo>
                  <a:cubicBezTo>
                    <a:pt x="20" y="13"/>
                    <a:pt x="18" y="19"/>
                    <a:pt x="14" y="20"/>
                  </a:cubicBezTo>
                  <a:cubicBezTo>
                    <a:pt x="10" y="22"/>
                    <a:pt x="5" y="20"/>
                    <a:pt x="3" y="15"/>
                  </a:cubicBezTo>
                  <a:cubicBezTo>
                    <a:pt x="0" y="9"/>
                    <a:pt x="2" y="4"/>
                    <a:pt x="6" y="2"/>
                  </a:cubicBezTo>
                  <a:cubicBezTo>
                    <a:pt x="10" y="0"/>
                    <a:pt x="15" y="3"/>
                    <a:pt x="17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80" name="Freeform 248">
              <a:extLst>
                <a:ext uri="{FF2B5EF4-FFF2-40B4-BE49-F238E27FC236}">
                  <a16:creationId xmlns:a16="http://schemas.microsoft.com/office/drawing/2014/main" id="{4B9E657B-28A3-4AC1-BF79-127DD50CB43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8" y="729"/>
              <a:ext cx="25" cy="20"/>
            </a:xfrm>
            <a:custGeom>
              <a:avLst/>
              <a:gdLst>
                <a:gd name="T0" fmla="*/ 1 w 21"/>
                <a:gd name="T1" fmla="*/ 21 h 17"/>
                <a:gd name="T2" fmla="*/ 25 w 21"/>
                <a:gd name="T3" fmla="*/ 2 h 17"/>
                <a:gd name="T4" fmla="*/ 43 w 21"/>
                <a:gd name="T5" fmla="*/ 29 h 17"/>
                <a:gd name="T6" fmla="*/ 1 w 21"/>
                <a:gd name="T7" fmla="*/ 21 h 1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" h="17">
                  <a:moveTo>
                    <a:pt x="1" y="11"/>
                  </a:moveTo>
                  <a:cubicBezTo>
                    <a:pt x="0" y="11"/>
                    <a:pt x="6" y="0"/>
                    <a:pt x="13" y="2"/>
                  </a:cubicBezTo>
                  <a:cubicBezTo>
                    <a:pt x="20" y="3"/>
                    <a:pt x="21" y="15"/>
                    <a:pt x="21" y="15"/>
                  </a:cubicBezTo>
                  <a:cubicBezTo>
                    <a:pt x="21" y="15"/>
                    <a:pt x="6" y="17"/>
                    <a:pt x="1" y="11"/>
                  </a:cubicBezTo>
                  <a:close/>
                </a:path>
              </a:pathLst>
            </a:custGeom>
            <a:noFill/>
            <a:ln w="7938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81" name="Freeform 249">
              <a:extLst>
                <a:ext uri="{FF2B5EF4-FFF2-40B4-BE49-F238E27FC236}">
                  <a16:creationId xmlns:a16="http://schemas.microsoft.com/office/drawing/2014/main" id="{241715D1-D9DB-4B6D-9B6A-ECDF57CFC7B6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4" y="913"/>
              <a:ext cx="26" cy="25"/>
            </a:xfrm>
            <a:custGeom>
              <a:avLst/>
              <a:gdLst>
                <a:gd name="T0" fmla="*/ 8 w 22"/>
                <a:gd name="T1" fmla="*/ 0 h 21"/>
                <a:gd name="T2" fmla="*/ 8 w 22"/>
                <a:gd name="T3" fmla="*/ 43 h 21"/>
                <a:gd name="T4" fmla="*/ 8 w 22"/>
                <a:gd name="T5" fmla="*/ 0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" h="21">
                  <a:moveTo>
                    <a:pt x="4" y="0"/>
                  </a:moveTo>
                  <a:cubicBezTo>
                    <a:pt x="4" y="0"/>
                    <a:pt x="22" y="9"/>
                    <a:pt x="4" y="21"/>
                  </a:cubicBezTo>
                  <a:cubicBezTo>
                    <a:pt x="4" y="21"/>
                    <a:pt x="0" y="4"/>
                    <a:pt x="4" y="0"/>
                  </a:cubicBezTo>
                  <a:close/>
                </a:path>
              </a:pathLst>
            </a:custGeom>
            <a:noFill/>
            <a:ln w="7938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82" name="Freeform 250">
              <a:extLst>
                <a:ext uri="{FF2B5EF4-FFF2-40B4-BE49-F238E27FC236}">
                  <a16:creationId xmlns:a16="http://schemas.microsoft.com/office/drawing/2014/main" id="{3825384D-1049-4AC9-808F-BC038185B22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2" y="755"/>
              <a:ext cx="22" cy="24"/>
            </a:xfrm>
            <a:custGeom>
              <a:avLst/>
              <a:gdLst>
                <a:gd name="T0" fmla="*/ 8 w 19"/>
                <a:gd name="T1" fmla="*/ 35 h 21"/>
                <a:gd name="T2" fmla="*/ 34 w 19"/>
                <a:gd name="T3" fmla="*/ 17 h 21"/>
                <a:gd name="T4" fmla="*/ 8 w 19"/>
                <a:gd name="T5" fmla="*/ 35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" h="21">
                  <a:moveTo>
                    <a:pt x="4" y="21"/>
                  </a:moveTo>
                  <a:cubicBezTo>
                    <a:pt x="4" y="21"/>
                    <a:pt x="0" y="0"/>
                    <a:pt x="19" y="10"/>
                  </a:cubicBezTo>
                  <a:cubicBezTo>
                    <a:pt x="19" y="10"/>
                    <a:pt x="12" y="21"/>
                    <a:pt x="4" y="21"/>
                  </a:cubicBezTo>
                  <a:close/>
                </a:path>
              </a:pathLst>
            </a:custGeom>
            <a:noFill/>
            <a:ln w="7938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83" name="Oval 251">
              <a:extLst>
                <a:ext uri="{FF2B5EF4-FFF2-40B4-BE49-F238E27FC236}">
                  <a16:creationId xmlns:a16="http://schemas.microsoft.com/office/drawing/2014/main" id="{11DDF808-683E-4D36-B178-62D5A2A539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44" y="841"/>
              <a:ext cx="21" cy="20"/>
            </a:xfrm>
            <a:prstGeom prst="ellipse">
              <a:avLst/>
            </a:prstGeom>
            <a:noFill/>
            <a:ln w="7938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484" name="Oval 252">
              <a:extLst>
                <a:ext uri="{FF2B5EF4-FFF2-40B4-BE49-F238E27FC236}">
                  <a16:creationId xmlns:a16="http://schemas.microsoft.com/office/drawing/2014/main" id="{416248AA-A6FF-4A04-964E-9DD162FB0B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5" y="841"/>
              <a:ext cx="18" cy="19"/>
            </a:xfrm>
            <a:prstGeom prst="ellipse">
              <a:avLst/>
            </a:prstGeom>
            <a:noFill/>
            <a:ln w="7938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485" name="Oval 253">
              <a:extLst>
                <a:ext uri="{FF2B5EF4-FFF2-40B4-BE49-F238E27FC236}">
                  <a16:creationId xmlns:a16="http://schemas.microsoft.com/office/drawing/2014/main" id="{CD5BDADC-93B0-4B47-A6E0-F9FE555BED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5" y="881"/>
              <a:ext cx="24" cy="25"/>
            </a:xfrm>
            <a:prstGeom prst="ellipse">
              <a:avLst/>
            </a:prstGeom>
            <a:noFill/>
            <a:ln w="7938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486" name="Oval 254">
              <a:extLst>
                <a:ext uri="{FF2B5EF4-FFF2-40B4-BE49-F238E27FC236}">
                  <a16:creationId xmlns:a16="http://schemas.microsoft.com/office/drawing/2014/main" id="{E61AE2EF-D322-4A4A-8727-C4DC1B5E25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23" y="953"/>
              <a:ext cx="21" cy="21"/>
            </a:xfrm>
            <a:prstGeom prst="ellipse">
              <a:avLst/>
            </a:prstGeom>
            <a:noFill/>
            <a:ln w="7938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487" name="Oval 255">
              <a:extLst>
                <a:ext uri="{FF2B5EF4-FFF2-40B4-BE49-F238E27FC236}">
                  <a16:creationId xmlns:a16="http://schemas.microsoft.com/office/drawing/2014/main" id="{2A9F9475-ECA7-4F8E-8378-8FA1488A9E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79" y="902"/>
              <a:ext cx="21" cy="21"/>
            </a:xfrm>
            <a:prstGeom prst="ellipse">
              <a:avLst/>
            </a:prstGeom>
            <a:noFill/>
            <a:ln w="7938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488" name="Freeform 256">
              <a:extLst>
                <a:ext uri="{FF2B5EF4-FFF2-40B4-BE49-F238E27FC236}">
                  <a16:creationId xmlns:a16="http://schemas.microsoft.com/office/drawing/2014/main" id="{DCC62766-F8FC-4A12-9138-0C73FCC7757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5" y="971"/>
              <a:ext cx="20" cy="25"/>
            </a:xfrm>
            <a:custGeom>
              <a:avLst/>
              <a:gdLst>
                <a:gd name="T0" fmla="*/ 31 w 17"/>
                <a:gd name="T1" fmla="*/ 24 h 21"/>
                <a:gd name="T2" fmla="*/ 13 w 17"/>
                <a:gd name="T3" fmla="*/ 42 h 21"/>
                <a:gd name="T4" fmla="*/ 1 w 17"/>
                <a:gd name="T5" fmla="*/ 18 h 21"/>
                <a:gd name="T6" fmla="*/ 19 w 17"/>
                <a:gd name="T7" fmla="*/ 1 h 21"/>
                <a:gd name="T8" fmla="*/ 31 w 17"/>
                <a:gd name="T9" fmla="*/ 24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21">
                  <a:moveTo>
                    <a:pt x="16" y="12"/>
                  </a:moveTo>
                  <a:cubicBezTo>
                    <a:pt x="15" y="17"/>
                    <a:pt x="11" y="21"/>
                    <a:pt x="7" y="20"/>
                  </a:cubicBezTo>
                  <a:cubicBezTo>
                    <a:pt x="2" y="19"/>
                    <a:pt x="0" y="15"/>
                    <a:pt x="1" y="9"/>
                  </a:cubicBezTo>
                  <a:cubicBezTo>
                    <a:pt x="2" y="4"/>
                    <a:pt x="6" y="0"/>
                    <a:pt x="10" y="1"/>
                  </a:cubicBezTo>
                  <a:cubicBezTo>
                    <a:pt x="14" y="2"/>
                    <a:pt x="17" y="7"/>
                    <a:pt x="16" y="12"/>
                  </a:cubicBezTo>
                  <a:close/>
                </a:path>
              </a:pathLst>
            </a:custGeom>
            <a:noFill/>
            <a:ln w="7938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89" name="Oval 257">
              <a:extLst>
                <a:ext uri="{FF2B5EF4-FFF2-40B4-BE49-F238E27FC236}">
                  <a16:creationId xmlns:a16="http://schemas.microsoft.com/office/drawing/2014/main" id="{28EFE63A-3114-4E23-BBF9-B88C90D0BC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98" y="822"/>
              <a:ext cx="21" cy="24"/>
            </a:xfrm>
            <a:prstGeom prst="ellipse">
              <a:avLst/>
            </a:prstGeom>
            <a:noFill/>
            <a:ln w="7938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490" name="Oval 258">
              <a:extLst>
                <a:ext uri="{FF2B5EF4-FFF2-40B4-BE49-F238E27FC236}">
                  <a16:creationId xmlns:a16="http://schemas.microsoft.com/office/drawing/2014/main" id="{D49A7E12-9859-48EA-B8C4-DEA6EC7734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88" y="777"/>
              <a:ext cx="24" cy="20"/>
            </a:xfrm>
            <a:prstGeom prst="ellipse">
              <a:avLst/>
            </a:prstGeom>
            <a:noFill/>
            <a:ln w="7938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491" name="Freeform 259">
              <a:extLst>
                <a:ext uri="{FF2B5EF4-FFF2-40B4-BE49-F238E27FC236}">
                  <a16:creationId xmlns:a16="http://schemas.microsoft.com/office/drawing/2014/main" id="{2276301D-E7F1-4172-AA9A-1887B49ACB7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7" y="770"/>
              <a:ext cx="26" cy="23"/>
            </a:xfrm>
            <a:custGeom>
              <a:avLst/>
              <a:gdLst>
                <a:gd name="T0" fmla="*/ 39 w 22"/>
                <a:gd name="T1" fmla="*/ 28 h 20"/>
                <a:gd name="T2" fmla="*/ 13 w 22"/>
                <a:gd name="T3" fmla="*/ 28 h 20"/>
                <a:gd name="T4" fmla="*/ 7 w 22"/>
                <a:gd name="T5" fmla="*/ 8 h 20"/>
                <a:gd name="T6" fmla="*/ 31 w 22"/>
                <a:gd name="T7" fmla="*/ 8 h 20"/>
                <a:gd name="T8" fmla="*/ 39 w 22"/>
                <a:gd name="T9" fmla="*/ 28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0">
                  <a:moveTo>
                    <a:pt x="20" y="16"/>
                  </a:moveTo>
                  <a:cubicBezTo>
                    <a:pt x="17" y="19"/>
                    <a:pt x="12" y="20"/>
                    <a:pt x="7" y="16"/>
                  </a:cubicBezTo>
                  <a:cubicBezTo>
                    <a:pt x="2" y="13"/>
                    <a:pt x="0" y="8"/>
                    <a:pt x="3" y="4"/>
                  </a:cubicBezTo>
                  <a:cubicBezTo>
                    <a:pt x="5" y="1"/>
                    <a:pt x="11" y="0"/>
                    <a:pt x="16" y="4"/>
                  </a:cubicBezTo>
                  <a:cubicBezTo>
                    <a:pt x="20" y="7"/>
                    <a:pt x="22" y="12"/>
                    <a:pt x="20" y="16"/>
                  </a:cubicBezTo>
                  <a:close/>
                </a:path>
              </a:pathLst>
            </a:custGeom>
            <a:noFill/>
            <a:ln w="7938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92" name="Freeform 260">
              <a:extLst>
                <a:ext uri="{FF2B5EF4-FFF2-40B4-BE49-F238E27FC236}">
                  <a16:creationId xmlns:a16="http://schemas.microsoft.com/office/drawing/2014/main" id="{FE989D72-67D2-4F8A-9B7A-ACDADF15F333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1" y="844"/>
              <a:ext cx="23" cy="25"/>
            </a:xfrm>
            <a:custGeom>
              <a:avLst/>
              <a:gdLst>
                <a:gd name="T0" fmla="*/ 30 w 20"/>
                <a:gd name="T1" fmla="*/ 13 h 22"/>
                <a:gd name="T2" fmla="*/ 24 w 20"/>
                <a:gd name="T3" fmla="*/ 34 h 22"/>
                <a:gd name="T4" fmla="*/ 3 w 20"/>
                <a:gd name="T5" fmla="*/ 25 h 22"/>
                <a:gd name="T6" fmla="*/ 10 w 20"/>
                <a:gd name="T7" fmla="*/ 2 h 22"/>
                <a:gd name="T8" fmla="*/ 30 w 20"/>
                <a:gd name="T9" fmla="*/ 13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22">
                  <a:moveTo>
                    <a:pt x="17" y="8"/>
                  </a:moveTo>
                  <a:cubicBezTo>
                    <a:pt x="20" y="13"/>
                    <a:pt x="18" y="19"/>
                    <a:pt x="14" y="20"/>
                  </a:cubicBezTo>
                  <a:cubicBezTo>
                    <a:pt x="10" y="22"/>
                    <a:pt x="5" y="20"/>
                    <a:pt x="3" y="15"/>
                  </a:cubicBezTo>
                  <a:cubicBezTo>
                    <a:pt x="0" y="9"/>
                    <a:pt x="2" y="4"/>
                    <a:pt x="6" y="2"/>
                  </a:cubicBezTo>
                  <a:cubicBezTo>
                    <a:pt x="10" y="0"/>
                    <a:pt x="15" y="3"/>
                    <a:pt x="17" y="8"/>
                  </a:cubicBezTo>
                  <a:close/>
                </a:path>
              </a:pathLst>
            </a:custGeom>
            <a:noFill/>
            <a:ln w="7938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93" name="Freeform 261">
              <a:extLst>
                <a:ext uri="{FF2B5EF4-FFF2-40B4-BE49-F238E27FC236}">
                  <a16:creationId xmlns:a16="http://schemas.microsoft.com/office/drawing/2014/main" id="{6FFA2DE9-CD93-4779-94DD-C96066CD6E3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5" y="869"/>
              <a:ext cx="437" cy="758"/>
            </a:xfrm>
            <a:custGeom>
              <a:avLst/>
              <a:gdLst>
                <a:gd name="T0" fmla="*/ 682 w 377"/>
                <a:gd name="T1" fmla="*/ 0 h 654"/>
                <a:gd name="T2" fmla="*/ 463 w 377"/>
                <a:gd name="T3" fmla="*/ 327 h 654"/>
                <a:gd name="T4" fmla="*/ 0 w 377"/>
                <a:gd name="T5" fmla="*/ 1176 h 65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7" h="654">
                  <a:moveTo>
                    <a:pt x="377" y="0"/>
                  </a:moveTo>
                  <a:cubicBezTo>
                    <a:pt x="377" y="0"/>
                    <a:pt x="300" y="31"/>
                    <a:pt x="256" y="181"/>
                  </a:cubicBezTo>
                  <a:cubicBezTo>
                    <a:pt x="211" y="331"/>
                    <a:pt x="156" y="654"/>
                    <a:pt x="0" y="652"/>
                  </a:cubicBezTo>
                </a:path>
              </a:pathLst>
            </a:custGeom>
            <a:noFill/>
            <a:ln w="1587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94" name="Freeform 262">
              <a:extLst>
                <a:ext uri="{FF2B5EF4-FFF2-40B4-BE49-F238E27FC236}">
                  <a16:creationId xmlns:a16="http://schemas.microsoft.com/office/drawing/2014/main" id="{5664798E-6993-479B-AA09-84C1920FC8F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1" y="892"/>
              <a:ext cx="438" cy="689"/>
            </a:xfrm>
            <a:custGeom>
              <a:avLst/>
              <a:gdLst>
                <a:gd name="T0" fmla="*/ 0 w 377"/>
                <a:gd name="T1" fmla="*/ 1061 h 594"/>
                <a:gd name="T2" fmla="*/ 337 w 377"/>
                <a:gd name="T3" fmla="*/ 847 h 594"/>
                <a:gd name="T4" fmla="*/ 687 w 377"/>
                <a:gd name="T5" fmla="*/ 0 h 59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7" h="594">
                  <a:moveTo>
                    <a:pt x="0" y="586"/>
                  </a:moveTo>
                  <a:cubicBezTo>
                    <a:pt x="0" y="586"/>
                    <a:pt x="128" y="594"/>
                    <a:pt x="185" y="467"/>
                  </a:cubicBezTo>
                  <a:cubicBezTo>
                    <a:pt x="263" y="294"/>
                    <a:pt x="301" y="4"/>
                    <a:pt x="377" y="0"/>
                  </a:cubicBezTo>
                </a:path>
              </a:pathLst>
            </a:custGeom>
            <a:noFill/>
            <a:ln w="1587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95" name="Freeform 263">
              <a:extLst>
                <a:ext uri="{FF2B5EF4-FFF2-40B4-BE49-F238E27FC236}">
                  <a16:creationId xmlns:a16="http://schemas.microsoft.com/office/drawing/2014/main" id="{D70BF055-5454-45E2-A58A-2C3138CFC5D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1" y="772"/>
              <a:ext cx="95" cy="12"/>
            </a:xfrm>
            <a:custGeom>
              <a:avLst/>
              <a:gdLst>
                <a:gd name="T0" fmla="*/ 1 w 82"/>
                <a:gd name="T1" fmla="*/ 10 h 10"/>
                <a:gd name="T2" fmla="*/ 0 w 82"/>
                <a:gd name="T3" fmla="*/ 8 h 10"/>
                <a:gd name="T4" fmla="*/ 23 w 82"/>
                <a:gd name="T5" fmla="*/ 20 h 10"/>
                <a:gd name="T6" fmla="*/ 48 w 82"/>
                <a:gd name="T7" fmla="*/ 17 h 10"/>
                <a:gd name="T8" fmla="*/ 88 w 82"/>
                <a:gd name="T9" fmla="*/ 2 h 10"/>
                <a:gd name="T10" fmla="*/ 111 w 82"/>
                <a:gd name="T11" fmla="*/ 2 h 10"/>
                <a:gd name="T12" fmla="*/ 126 w 82"/>
                <a:gd name="T13" fmla="*/ 12 h 10"/>
                <a:gd name="T14" fmla="*/ 147 w 82"/>
                <a:gd name="T15" fmla="*/ 20 h 1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82" h="10">
                  <a:moveTo>
                    <a:pt x="1" y="5"/>
                  </a:moveTo>
                  <a:cubicBezTo>
                    <a:pt x="1" y="4"/>
                    <a:pt x="0" y="5"/>
                    <a:pt x="0" y="4"/>
                  </a:cubicBezTo>
                  <a:cubicBezTo>
                    <a:pt x="5" y="5"/>
                    <a:pt x="9" y="8"/>
                    <a:pt x="13" y="10"/>
                  </a:cubicBezTo>
                  <a:cubicBezTo>
                    <a:pt x="17" y="10"/>
                    <a:pt x="22" y="10"/>
                    <a:pt x="26" y="8"/>
                  </a:cubicBezTo>
                  <a:cubicBezTo>
                    <a:pt x="33" y="6"/>
                    <a:pt x="41" y="4"/>
                    <a:pt x="49" y="2"/>
                  </a:cubicBezTo>
                  <a:cubicBezTo>
                    <a:pt x="53" y="1"/>
                    <a:pt x="57" y="0"/>
                    <a:pt x="62" y="2"/>
                  </a:cubicBezTo>
                  <a:cubicBezTo>
                    <a:pt x="64" y="4"/>
                    <a:pt x="67" y="5"/>
                    <a:pt x="70" y="6"/>
                  </a:cubicBezTo>
                  <a:cubicBezTo>
                    <a:pt x="74" y="8"/>
                    <a:pt x="78" y="8"/>
                    <a:pt x="82" y="10"/>
                  </a:cubicBezTo>
                </a:path>
              </a:pathLst>
            </a:custGeom>
            <a:noFill/>
            <a:ln w="7938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96" name="Freeform 264">
              <a:extLst>
                <a:ext uri="{FF2B5EF4-FFF2-40B4-BE49-F238E27FC236}">
                  <a16:creationId xmlns:a16="http://schemas.microsoft.com/office/drawing/2014/main" id="{4873750B-2D16-436A-AEC8-DA7213A61E8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0" y="746"/>
              <a:ext cx="57" cy="33"/>
            </a:xfrm>
            <a:custGeom>
              <a:avLst/>
              <a:gdLst>
                <a:gd name="T0" fmla="*/ 90 w 49"/>
                <a:gd name="T1" fmla="*/ 0 h 28"/>
                <a:gd name="T2" fmla="*/ 35 w 49"/>
                <a:gd name="T3" fmla="*/ 24 h 28"/>
                <a:gd name="T4" fmla="*/ 16 w 49"/>
                <a:gd name="T5" fmla="*/ 39 h 28"/>
                <a:gd name="T6" fmla="*/ 0 w 49"/>
                <a:gd name="T7" fmla="*/ 54 h 2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9" h="28">
                  <a:moveTo>
                    <a:pt x="49" y="0"/>
                  </a:moveTo>
                  <a:cubicBezTo>
                    <a:pt x="42" y="8"/>
                    <a:pt x="29" y="7"/>
                    <a:pt x="19" y="12"/>
                  </a:cubicBezTo>
                  <a:cubicBezTo>
                    <a:pt x="16" y="15"/>
                    <a:pt x="12" y="17"/>
                    <a:pt x="9" y="20"/>
                  </a:cubicBezTo>
                  <a:cubicBezTo>
                    <a:pt x="6" y="23"/>
                    <a:pt x="2" y="25"/>
                    <a:pt x="0" y="28"/>
                  </a:cubicBezTo>
                </a:path>
              </a:pathLst>
            </a:custGeom>
            <a:noFill/>
            <a:ln w="7938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97" name="Freeform 265">
              <a:extLst>
                <a:ext uri="{FF2B5EF4-FFF2-40B4-BE49-F238E27FC236}">
                  <a16:creationId xmlns:a16="http://schemas.microsoft.com/office/drawing/2014/main" id="{7C03302D-8A62-449D-AE11-5EFC1425892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2" y="836"/>
              <a:ext cx="83" cy="12"/>
            </a:xfrm>
            <a:custGeom>
              <a:avLst/>
              <a:gdLst>
                <a:gd name="T0" fmla="*/ 132 w 71"/>
                <a:gd name="T1" fmla="*/ 14 h 11"/>
                <a:gd name="T2" fmla="*/ 108 w 71"/>
                <a:gd name="T3" fmla="*/ 10 h 11"/>
                <a:gd name="T4" fmla="*/ 91 w 71"/>
                <a:gd name="T5" fmla="*/ 3 h 11"/>
                <a:gd name="T6" fmla="*/ 55 w 71"/>
                <a:gd name="T7" fmla="*/ 2 h 11"/>
                <a:gd name="T8" fmla="*/ 25 w 71"/>
                <a:gd name="T9" fmla="*/ 11 h 11"/>
                <a:gd name="T10" fmla="*/ 0 w 71"/>
                <a:gd name="T11" fmla="*/ 14 h 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1" h="11">
                  <a:moveTo>
                    <a:pt x="71" y="10"/>
                  </a:moveTo>
                  <a:cubicBezTo>
                    <a:pt x="66" y="11"/>
                    <a:pt x="62" y="8"/>
                    <a:pt x="58" y="6"/>
                  </a:cubicBezTo>
                  <a:cubicBezTo>
                    <a:pt x="55" y="4"/>
                    <a:pt x="52" y="4"/>
                    <a:pt x="49" y="3"/>
                  </a:cubicBezTo>
                  <a:cubicBezTo>
                    <a:pt x="42" y="0"/>
                    <a:pt x="36" y="1"/>
                    <a:pt x="29" y="2"/>
                  </a:cubicBezTo>
                  <a:cubicBezTo>
                    <a:pt x="23" y="2"/>
                    <a:pt x="18" y="6"/>
                    <a:pt x="13" y="7"/>
                  </a:cubicBezTo>
                  <a:cubicBezTo>
                    <a:pt x="9" y="8"/>
                    <a:pt x="4" y="9"/>
                    <a:pt x="0" y="10"/>
                  </a:cubicBezTo>
                </a:path>
              </a:pathLst>
            </a:custGeom>
            <a:noFill/>
            <a:ln w="7938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98" name="Freeform 266">
              <a:extLst>
                <a:ext uri="{FF2B5EF4-FFF2-40B4-BE49-F238E27FC236}">
                  <a16:creationId xmlns:a16="http://schemas.microsoft.com/office/drawing/2014/main" id="{0649ED3A-FDF4-405A-9BA6-526F26E19C4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5" y="848"/>
              <a:ext cx="19" cy="27"/>
            </a:xfrm>
            <a:custGeom>
              <a:avLst/>
              <a:gdLst>
                <a:gd name="T0" fmla="*/ 32 w 16"/>
                <a:gd name="T1" fmla="*/ 0 h 23"/>
                <a:gd name="T2" fmla="*/ 2 w 16"/>
                <a:gd name="T3" fmla="*/ 15 h 23"/>
                <a:gd name="T4" fmla="*/ 7 w 16"/>
                <a:gd name="T5" fmla="*/ 45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23">
                  <a:moveTo>
                    <a:pt x="16" y="0"/>
                  </a:moveTo>
                  <a:cubicBezTo>
                    <a:pt x="12" y="1"/>
                    <a:pt x="4" y="3"/>
                    <a:pt x="2" y="8"/>
                  </a:cubicBezTo>
                  <a:cubicBezTo>
                    <a:pt x="0" y="13"/>
                    <a:pt x="2" y="18"/>
                    <a:pt x="3" y="23"/>
                  </a:cubicBezTo>
                </a:path>
              </a:pathLst>
            </a:custGeom>
            <a:noFill/>
            <a:ln w="7938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99" name="Freeform 267">
              <a:extLst>
                <a:ext uri="{FF2B5EF4-FFF2-40B4-BE49-F238E27FC236}">
                  <a16:creationId xmlns:a16="http://schemas.microsoft.com/office/drawing/2014/main" id="{05EDA17C-5AB6-4EEB-946A-95506506A49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3" y="850"/>
              <a:ext cx="84" cy="38"/>
            </a:xfrm>
            <a:custGeom>
              <a:avLst/>
              <a:gdLst>
                <a:gd name="T0" fmla="*/ 0 w 72"/>
                <a:gd name="T1" fmla="*/ 0 h 33"/>
                <a:gd name="T2" fmla="*/ 88 w 72"/>
                <a:gd name="T3" fmla="*/ 21 h 33"/>
                <a:gd name="T4" fmla="*/ 112 w 72"/>
                <a:gd name="T5" fmla="*/ 43 h 33"/>
                <a:gd name="T6" fmla="*/ 125 w 72"/>
                <a:gd name="T7" fmla="*/ 53 h 33"/>
                <a:gd name="T8" fmla="*/ 132 w 72"/>
                <a:gd name="T9" fmla="*/ 59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2" h="33">
                  <a:moveTo>
                    <a:pt x="0" y="0"/>
                  </a:moveTo>
                  <a:cubicBezTo>
                    <a:pt x="15" y="4"/>
                    <a:pt x="32" y="3"/>
                    <a:pt x="47" y="12"/>
                  </a:cubicBezTo>
                  <a:cubicBezTo>
                    <a:pt x="52" y="15"/>
                    <a:pt x="56" y="20"/>
                    <a:pt x="60" y="24"/>
                  </a:cubicBezTo>
                  <a:cubicBezTo>
                    <a:pt x="63" y="26"/>
                    <a:pt x="66" y="28"/>
                    <a:pt x="68" y="30"/>
                  </a:cubicBezTo>
                  <a:cubicBezTo>
                    <a:pt x="69" y="31"/>
                    <a:pt x="72" y="33"/>
                    <a:pt x="71" y="33"/>
                  </a:cubicBezTo>
                </a:path>
              </a:pathLst>
            </a:custGeom>
            <a:noFill/>
            <a:ln w="7938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00" name="Freeform 268">
              <a:extLst>
                <a:ext uri="{FF2B5EF4-FFF2-40B4-BE49-F238E27FC236}">
                  <a16:creationId xmlns:a16="http://schemas.microsoft.com/office/drawing/2014/main" id="{FC81EC8B-5CC2-42EB-AE41-9B1A212A00A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7" y="898"/>
              <a:ext cx="59" cy="59"/>
            </a:xfrm>
            <a:custGeom>
              <a:avLst/>
              <a:gdLst>
                <a:gd name="T0" fmla="*/ 1 w 51"/>
                <a:gd name="T1" fmla="*/ 1 h 51"/>
                <a:gd name="T2" fmla="*/ 0 w 51"/>
                <a:gd name="T3" fmla="*/ 0 h 51"/>
                <a:gd name="T4" fmla="*/ 3 w 51"/>
                <a:gd name="T5" fmla="*/ 3 h 51"/>
                <a:gd name="T6" fmla="*/ 25 w 51"/>
                <a:gd name="T7" fmla="*/ 19 h 51"/>
                <a:gd name="T8" fmla="*/ 42 w 51"/>
                <a:gd name="T9" fmla="*/ 25 h 51"/>
                <a:gd name="T10" fmla="*/ 66 w 51"/>
                <a:gd name="T11" fmla="*/ 52 h 51"/>
                <a:gd name="T12" fmla="*/ 80 w 51"/>
                <a:gd name="T13" fmla="*/ 79 h 51"/>
                <a:gd name="T14" fmla="*/ 91 w 51"/>
                <a:gd name="T15" fmla="*/ 91 h 5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1" h="51">
                  <a:moveTo>
                    <a:pt x="1" y="1"/>
                  </a:moveTo>
                  <a:cubicBezTo>
                    <a:pt x="1" y="1"/>
                    <a:pt x="0" y="0"/>
                    <a:pt x="0" y="0"/>
                  </a:cubicBezTo>
                  <a:cubicBezTo>
                    <a:pt x="1" y="1"/>
                    <a:pt x="2" y="2"/>
                    <a:pt x="3" y="3"/>
                  </a:cubicBezTo>
                  <a:cubicBezTo>
                    <a:pt x="6" y="5"/>
                    <a:pt x="10" y="8"/>
                    <a:pt x="14" y="10"/>
                  </a:cubicBezTo>
                  <a:cubicBezTo>
                    <a:pt x="17" y="11"/>
                    <a:pt x="20" y="13"/>
                    <a:pt x="23" y="14"/>
                  </a:cubicBezTo>
                  <a:cubicBezTo>
                    <a:pt x="30" y="18"/>
                    <a:pt x="33" y="23"/>
                    <a:pt x="36" y="29"/>
                  </a:cubicBezTo>
                  <a:cubicBezTo>
                    <a:pt x="39" y="34"/>
                    <a:pt x="42" y="40"/>
                    <a:pt x="45" y="44"/>
                  </a:cubicBezTo>
                  <a:cubicBezTo>
                    <a:pt x="47" y="46"/>
                    <a:pt x="50" y="49"/>
                    <a:pt x="51" y="51"/>
                  </a:cubicBezTo>
                </a:path>
              </a:pathLst>
            </a:custGeom>
            <a:noFill/>
            <a:ln w="7938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01" name="Freeform 269">
              <a:extLst>
                <a:ext uri="{FF2B5EF4-FFF2-40B4-BE49-F238E27FC236}">
                  <a16:creationId xmlns:a16="http://schemas.microsoft.com/office/drawing/2014/main" id="{29045F53-42FE-4CD1-95A9-CC087A56AC4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2" y="843"/>
              <a:ext cx="26" cy="111"/>
            </a:xfrm>
            <a:custGeom>
              <a:avLst/>
              <a:gdLst>
                <a:gd name="T0" fmla="*/ 0 w 23"/>
                <a:gd name="T1" fmla="*/ 0 h 96"/>
                <a:gd name="T2" fmla="*/ 12 w 23"/>
                <a:gd name="T3" fmla="*/ 50 h 96"/>
                <a:gd name="T4" fmla="*/ 29 w 23"/>
                <a:gd name="T5" fmla="*/ 105 h 96"/>
                <a:gd name="T6" fmla="*/ 36 w 23"/>
                <a:gd name="T7" fmla="*/ 150 h 96"/>
                <a:gd name="T8" fmla="*/ 36 w 23"/>
                <a:gd name="T9" fmla="*/ 171 h 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96">
                  <a:moveTo>
                    <a:pt x="0" y="0"/>
                  </a:moveTo>
                  <a:cubicBezTo>
                    <a:pt x="0" y="11"/>
                    <a:pt x="3" y="19"/>
                    <a:pt x="8" y="28"/>
                  </a:cubicBezTo>
                  <a:cubicBezTo>
                    <a:pt x="12" y="38"/>
                    <a:pt x="14" y="49"/>
                    <a:pt x="18" y="59"/>
                  </a:cubicBezTo>
                  <a:cubicBezTo>
                    <a:pt x="20" y="67"/>
                    <a:pt x="22" y="76"/>
                    <a:pt x="22" y="84"/>
                  </a:cubicBezTo>
                  <a:cubicBezTo>
                    <a:pt x="22" y="88"/>
                    <a:pt x="23" y="94"/>
                    <a:pt x="22" y="96"/>
                  </a:cubicBezTo>
                </a:path>
              </a:pathLst>
            </a:custGeom>
            <a:noFill/>
            <a:ln w="7938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02" name="Freeform 270">
              <a:extLst>
                <a:ext uri="{FF2B5EF4-FFF2-40B4-BE49-F238E27FC236}">
                  <a16:creationId xmlns:a16="http://schemas.microsoft.com/office/drawing/2014/main" id="{200B4710-DE3F-4BE5-9F9B-6B972BA1C0E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5" y="841"/>
              <a:ext cx="36" cy="42"/>
            </a:xfrm>
            <a:custGeom>
              <a:avLst/>
              <a:gdLst>
                <a:gd name="T0" fmla="*/ 57 w 31"/>
                <a:gd name="T1" fmla="*/ 0 h 36"/>
                <a:gd name="T2" fmla="*/ 51 w 31"/>
                <a:gd name="T3" fmla="*/ 11 h 36"/>
                <a:gd name="T4" fmla="*/ 42 w 31"/>
                <a:gd name="T5" fmla="*/ 22 h 36"/>
                <a:gd name="T6" fmla="*/ 30 w 31"/>
                <a:gd name="T7" fmla="*/ 43 h 36"/>
                <a:gd name="T8" fmla="*/ 10 w 31"/>
                <a:gd name="T9" fmla="*/ 63 h 36"/>
                <a:gd name="T10" fmla="*/ 0 w 31"/>
                <a:gd name="T11" fmla="*/ 67 h 3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1" h="36">
                  <a:moveTo>
                    <a:pt x="31" y="0"/>
                  </a:moveTo>
                  <a:cubicBezTo>
                    <a:pt x="29" y="1"/>
                    <a:pt x="29" y="4"/>
                    <a:pt x="28" y="6"/>
                  </a:cubicBezTo>
                  <a:cubicBezTo>
                    <a:pt x="26" y="8"/>
                    <a:pt x="24" y="10"/>
                    <a:pt x="23" y="12"/>
                  </a:cubicBezTo>
                  <a:cubicBezTo>
                    <a:pt x="21" y="16"/>
                    <a:pt x="19" y="20"/>
                    <a:pt x="16" y="23"/>
                  </a:cubicBezTo>
                  <a:cubicBezTo>
                    <a:pt x="13" y="27"/>
                    <a:pt x="9" y="30"/>
                    <a:pt x="6" y="33"/>
                  </a:cubicBezTo>
                  <a:cubicBezTo>
                    <a:pt x="4" y="35"/>
                    <a:pt x="2" y="35"/>
                    <a:pt x="0" y="36"/>
                  </a:cubicBezTo>
                </a:path>
              </a:pathLst>
            </a:custGeom>
            <a:noFill/>
            <a:ln w="7938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03" name="Freeform 271">
              <a:extLst>
                <a:ext uri="{FF2B5EF4-FFF2-40B4-BE49-F238E27FC236}">
                  <a16:creationId xmlns:a16="http://schemas.microsoft.com/office/drawing/2014/main" id="{FB6BEBF5-8AA9-49CC-984C-3A0E52AC7905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3" y="920"/>
              <a:ext cx="40" cy="40"/>
            </a:xfrm>
            <a:custGeom>
              <a:avLst/>
              <a:gdLst>
                <a:gd name="T0" fmla="*/ 65 w 34"/>
                <a:gd name="T1" fmla="*/ 0 h 34"/>
                <a:gd name="T2" fmla="*/ 58 w 34"/>
                <a:gd name="T3" fmla="*/ 8 h 34"/>
                <a:gd name="T4" fmla="*/ 47 w 34"/>
                <a:gd name="T5" fmla="*/ 18 h 34"/>
                <a:gd name="T6" fmla="*/ 25 w 34"/>
                <a:gd name="T7" fmla="*/ 40 h 34"/>
                <a:gd name="T8" fmla="*/ 11 w 34"/>
                <a:gd name="T9" fmla="*/ 56 h 34"/>
                <a:gd name="T10" fmla="*/ 0 w 34"/>
                <a:gd name="T11" fmla="*/ 65 h 3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4" h="34">
                  <a:moveTo>
                    <a:pt x="34" y="0"/>
                  </a:moveTo>
                  <a:cubicBezTo>
                    <a:pt x="33" y="0"/>
                    <a:pt x="32" y="3"/>
                    <a:pt x="31" y="4"/>
                  </a:cubicBezTo>
                  <a:cubicBezTo>
                    <a:pt x="30" y="6"/>
                    <a:pt x="28" y="7"/>
                    <a:pt x="25" y="9"/>
                  </a:cubicBezTo>
                  <a:cubicBezTo>
                    <a:pt x="20" y="12"/>
                    <a:pt x="17" y="16"/>
                    <a:pt x="13" y="21"/>
                  </a:cubicBezTo>
                  <a:cubicBezTo>
                    <a:pt x="11" y="24"/>
                    <a:pt x="10" y="28"/>
                    <a:pt x="6" y="30"/>
                  </a:cubicBezTo>
                  <a:cubicBezTo>
                    <a:pt x="5" y="32"/>
                    <a:pt x="1" y="33"/>
                    <a:pt x="0" y="34"/>
                  </a:cubicBezTo>
                </a:path>
              </a:pathLst>
            </a:custGeom>
            <a:noFill/>
            <a:ln w="7938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04" name="Freeform 272">
              <a:extLst>
                <a:ext uri="{FF2B5EF4-FFF2-40B4-BE49-F238E27FC236}">
                  <a16:creationId xmlns:a16="http://schemas.microsoft.com/office/drawing/2014/main" id="{5DB4223B-D94E-4B43-BC91-88FC9EFB4909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3" y="967"/>
              <a:ext cx="73" cy="17"/>
            </a:xfrm>
            <a:custGeom>
              <a:avLst/>
              <a:gdLst>
                <a:gd name="T0" fmla="*/ 0 w 63"/>
                <a:gd name="T1" fmla="*/ 0 h 15"/>
                <a:gd name="T2" fmla="*/ 29 w 63"/>
                <a:gd name="T3" fmla="*/ 8 h 15"/>
                <a:gd name="T4" fmla="*/ 68 w 63"/>
                <a:gd name="T5" fmla="*/ 10 h 15"/>
                <a:gd name="T6" fmla="*/ 114 w 63"/>
                <a:gd name="T7" fmla="*/ 25 h 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3" h="15">
                  <a:moveTo>
                    <a:pt x="0" y="0"/>
                  </a:moveTo>
                  <a:cubicBezTo>
                    <a:pt x="4" y="4"/>
                    <a:pt x="10" y="5"/>
                    <a:pt x="16" y="4"/>
                  </a:cubicBezTo>
                  <a:cubicBezTo>
                    <a:pt x="24" y="4"/>
                    <a:pt x="30" y="4"/>
                    <a:pt x="38" y="6"/>
                  </a:cubicBezTo>
                  <a:cubicBezTo>
                    <a:pt x="46" y="9"/>
                    <a:pt x="56" y="13"/>
                    <a:pt x="63" y="15"/>
                  </a:cubicBezTo>
                </a:path>
              </a:pathLst>
            </a:custGeom>
            <a:noFill/>
            <a:ln w="7938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05" name="Freeform 273">
              <a:extLst>
                <a:ext uri="{FF2B5EF4-FFF2-40B4-BE49-F238E27FC236}">
                  <a16:creationId xmlns:a16="http://schemas.microsoft.com/office/drawing/2014/main" id="{813084D2-DA33-41E3-9657-9C1EA3C97043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0" y="918"/>
              <a:ext cx="50" cy="8"/>
            </a:xfrm>
            <a:custGeom>
              <a:avLst/>
              <a:gdLst>
                <a:gd name="T0" fmla="*/ 78 w 43"/>
                <a:gd name="T1" fmla="*/ 11 h 7"/>
                <a:gd name="T2" fmla="*/ 35 w 43"/>
                <a:gd name="T3" fmla="*/ 3 h 7"/>
                <a:gd name="T4" fmla="*/ 0 w 43"/>
                <a:gd name="T5" fmla="*/ 0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3" h="7">
                  <a:moveTo>
                    <a:pt x="43" y="7"/>
                  </a:moveTo>
                  <a:cubicBezTo>
                    <a:pt x="38" y="1"/>
                    <a:pt x="27" y="3"/>
                    <a:pt x="19" y="3"/>
                  </a:cubicBezTo>
                  <a:cubicBezTo>
                    <a:pt x="12" y="3"/>
                    <a:pt x="7" y="4"/>
                    <a:pt x="0" y="0"/>
                  </a:cubicBezTo>
                </a:path>
              </a:pathLst>
            </a:custGeom>
            <a:noFill/>
            <a:ln w="7938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06" name="Freeform 274">
              <a:extLst>
                <a:ext uri="{FF2B5EF4-FFF2-40B4-BE49-F238E27FC236}">
                  <a16:creationId xmlns:a16="http://schemas.microsoft.com/office/drawing/2014/main" id="{08D1EF07-86F9-47C7-A66F-667DD004D45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0" y="858"/>
              <a:ext cx="13" cy="45"/>
            </a:xfrm>
            <a:custGeom>
              <a:avLst/>
              <a:gdLst>
                <a:gd name="T0" fmla="*/ 3 w 12"/>
                <a:gd name="T1" fmla="*/ 69 h 39"/>
                <a:gd name="T2" fmla="*/ 1 w 12"/>
                <a:gd name="T3" fmla="*/ 43 h 39"/>
                <a:gd name="T4" fmla="*/ 11 w 12"/>
                <a:gd name="T5" fmla="*/ 23 h 39"/>
                <a:gd name="T6" fmla="*/ 16 w 12"/>
                <a:gd name="T7" fmla="*/ 0 h 3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" h="39">
                  <a:moveTo>
                    <a:pt x="3" y="39"/>
                  </a:moveTo>
                  <a:cubicBezTo>
                    <a:pt x="0" y="35"/>
                    <a:pt x="0" y="29"/>
                    <a:pt x="1" y="24"/>
                  </a:cubicBezTo>
                  <a:cubicBezTo>
                    <a:pt x="2" y="20"/>
                    <a:pt x="5" y="17"/>
                    <a:pt x="7" y="13"/>
                  </a:cubicBezTo>
                  <a:cubicBezTo>
                    <a:pt x="8" y="8"/>
                    <a:pt x="5" y="1"/>
                    <a:pt x="12" y="0"/>
                  </a:cubicBezTo>
                </a:path>
              </a:pathLst>
            </a:custGeom>
            <a:noFill/>
            <a:ln w="7938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07" name="Freeform 275">
              <a:extLst>
                <a:ext uri="{FF2B5EF4-FFF2-40B4-BE49-F238E27FC236}">
                  <a16:creationId xmlns:a16="http://schemas.microsoft.com/office/drawing/2014/main" id="{0B51B548-F55E-41F0-854F-813DBD937EC3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6" y="866"/>
              <a:ext cx="30" cy="45"/>
            </a:xfrm>
            <a:custGeom>
              <a:avLst/>
              <a:gdLst>
                <a:gd name="T0" fmla="*/ 0 w 26"/>
                <a:gd name="T1" fmla="*/ 0 h 39"/>
                <a:gd name="T2" fmla="*/ 12 w 26"/>
                <a:gd name="T3" fmla="*/ 21 h 39"/>
                <a:gd name="T4" fmla="*/ 27 w 26"/>
                <a:gd name="T5" fmla="*/ 46 h 39"/>
                <a:gd name="T6" fmla="*/ 46 w 26"/>
                <a:gd name="T7" fmla="*/ 69 h 3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6" h="39">
                  <a:moveTo>
                    <a:pt x="0" y="0"/>
                  </a:moveTo>
                  <a:cubicBezTo>
                    <a:pt x="4" y="3"/>
                    <a:pt x="5" y="8"/>
                    <a:pt x="7" y="12"/>
                  </a:cubicBezTo>
                  <a:cubicBezTo>
                    <a:pt x="9" y="17"/>
                    <a:pt x="11" y="22"/>
                    <a:pt x="15" y="26"/>
                  </a:cubicBezTo>
                  <a:cubicBezTo>
                    <a:pt x="19" y="30"/>
                    <a:pt x="22" y="35"/>
                    <a:pt x="26" y="39"/>
                  </a:cubicBezTo>
                </a:path>
              </a:pathLst>
            </a:custGeom>
            <a:noFill/>
            <a:ln w="7938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08" name="Freeform 276">
              <a:extLst>
                <a:ext uri="{FF2B5EF4-FFF2-40B4-BE49-F238E27FC236}">
                  <a16:creationId xmlns:a16="http://schemas.microsoft.com/office/drawing/2014/main" id="{B1C9B6DB-9CE4-41DB-B513-B78F39E09D36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4" y="791"/>
              <a:ext cx="49" cy="59"/>
            </a:xfrm>
            <a:custGeom>
              <a:avLst/>
              <a:gdLst>
                <a:gd name="T0" fmla="*/ 73 w 43"/>
                <a:gd name="T1" fmla="*/ 91 h 51"/>
                <a:gd name="T2" fmla="*/ 57 w 43"/>
                <a:gd name="T3" fmla="*/ 76 h 51"/>
                <a:gd name="T4" fmla="*/ 36 w 43"/>
                <a:gd name="T5" fmla="*/ 67 h 51"/>
                <a:gd name="T6" fmla="*/ 17 w 43"/>
                <a:gd name="T7" fmla="*/ 36 h 51"/>
                <a:gd name="T8" fmla="*/ 9 w 43"/>
                <a:gd name="T9" fmla="*/ 20 h 51"/>
                <a:gd name="T10" fmla="*/ 0 w 43"/>
                <a:gd name="T11" fmla="*/ 0 h 5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3" h="51">
                  <a:moveTo>
                    <a:pt x="43" y="51"/>
                  </a:moveTo>
                  <a:cubicBezTo>
                    <a:pt x="43" y="50"/>
                    <a:pt x="36" y="44"/>
                    <a:pt x="34" y="42"/>
                  </a:cubicBezTo>
                  <a:cubicBezTo>
                    <a:pt x="30" y="41"/>
                    <a:pt x="25" y="40"/>
                    <a:pt x="22" y="37"/>
                  </a:cubicBezTo>
                  <a:cubicBezTo>
                    <a:pt x="18" y="32"/>
                    <a:pt x="15" y="25"/>
                    <a:pt x="10" y="20"/>
                  </a:cubicBezTo>
                  <a:cubicBezTo>
                    <a:pt x="8" y="17"/>
                    <a:pt x="6" y="15"/>
                    <a:pt x="5" y="11"/>
                  </a:cubicBezTo>
                  <a:cubicBezTo>
                    <a:pt x="4" y="7"/>
                    <a:pt x="3" y="3"/>
                    <a:pt x="0" y="0"/>
                  </a:cubicBezTo>
                </a:path>
              </a:pathLst>
            </a:custGeom>
            <a:noFill/>
            <a:ln w="7938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09" name="Freeform 277">
              <a:extLst>
                <a:ext uri="{FF2B5EF4-FFF2-40B4-BE49-F238E27FC236}">
                  <a16:creationId xmlns:a16="http://schemas.microsoft.com/office/drawing/2014/main" id="{AECBB88B-FBF4-47D8-8DFA-790C9FA2217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8" y="787"/>
              <a:ext cx="26" cy="39"/>
            </a:xfrm>
            <a:custGeom>
              <a:avLst/>
              <a:gdLst>
                <a:gd name="T0" fmla="*/ 37 w 23"/>
                <a:gd name="T1" fmla="*/ 0 h 34"/>
                <a:gd name="T2" fmla="*/ 26 w 23"/>
                <a:gd name="T3" fmla="*/ 20 h 34"/>
                <a:gd name="T4" fmla="*/ 14 w 23"/>
                <a:gd name="T5" fmla="*/ 38 h 34"/>
                <a:gd name="T6" fmla="*/ 0 w 23"/>
                <a:gd name="T7" fmla="*/ 60 h 3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3" h="34">
                  <a:moveTo>
                    <a:pt x="23" y="0"/>
                  </a:moveTo>
                  <a:cubicBezTo>
                    <a:pt x="20" y="4"/>
                    <a:pt x="17" y="6"/>
                    <a:pt x="16" y="11"/>
                  </a:cubicBezTo>
                  <a:cubicBezTo>
                    <a:pt x="14" y="15"/>
                    <a:pt x="12" y="19"/>
                    <a:pt x="9" y="22"/>
                  </a:cubicBezTo>
                  <a:cubicBezTo>
                    <a:pt x="6" y="26"/>
                    <a:pt x="3" y="30"/>
                    <a:pt x="0" y="34"/>
                  </a:cubicBezTo>
                </a:path>
              </a:pathLst>
            </a:custGeom>
            <a:noFill/>
            <a:ln w="7938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10" name="Freeform 278">
              <a:extLst>
                <a:ext uri="{FF2B5EF4-FFF2-40B4-BE49-F238E27FC236}">
                  <a16:creationId xmlns:a16="http://schemas.microsoft.com/office/drawing/2014/main" id="{804866A6-EAA4-47FC-9A8E-C9A26FC39F9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9" y="745"/>
              <a:ext cx="62" cy="32"/>
            </a:xfrm>
            <a:custGeom>
              <a:avLst/>
              <a:gdLst>
                <a:gd name="T0" fmla="*/ 99 w 53"/>
                <a:gd name="T1" fmla="*/ 53 h 27"/>
                <a:gd name="T2" fmla="*/ 78 w 53"/>
                <a:gd name="T3" fmla="*/ 46 h 27"/>
                <a:gd name="T4" fmla="*/ 56 w 53"/>
                <a:gd name="T5" fmla="*/ 46 h 27"/>
                <a:gd name="T6" fmla="*/ 22 w 53"/>
                <a:gd name="T7" fmla="*/ 30 h 27"/>
                <a:gd name="T8" fmla="*/ 0 w 53"/>
                <a:gd name="T9" fmla="*/ 0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" h="27">
                  <a:moveTo>
                    <a:pt x="53" y="27"/>
                  </a:moveTo>
                  <a:cubicBezTo>
                    <a:pt x="50" y="27"/>
                    <a:pt x="46" y="25"/>
                    <a:pt x="42" y="24"/>
                  </a:cubicBezTo>
                  <a:cubicBezTo>
                    <a:pt x="38" y="24"/>
                    <a:pt x="34" y="25"/>
                    <a:pt x="30" y="24"/>
                  </a:cubicBezTo>
                  <a:cubicBezTo>
                    <a:pt x="23" y="23"/>
                    <a:pt x="17" y="19"/>
                    <a:pt x="12" y="15"/>
                  </a:cubicBezTo>
                  <a:cubicBezTo>
                    <a:pt x="7" y="11"/>
                    <a:pt x="4" y="5"/>
                    <a:pt x="0" y="0"/>
                  </a:cubicBezTo>
                </a:path>
              </a:pathLst>
            </a:custGeom>
            <a:noFill/>
            <a:ln w="7938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11" name="Freeform 279">
              <a:extLst>
                <a:ext uri="{FF2B5EF4-FFF2-40B4-BE49-F238E27FC236}">
                  <a16:creationId xmlns:a16="http://schemas.microsoft.com/office/drawing/2014/main" id="{BEE26FE7-DE14-4177-96A9-F899545CC66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9" y="792"/>
              <a:ext cx="91" cy="38"/>
            </a:xfrm>
            <a:custGeom>
              <a:avLst/>
              <a:gdLst>
                <a:gd name="T0" fmla="*/ 139 w 79"/>
                <a:gd name="T1" fmla="*/ 59 h 33"/>
                <a:gd name="T2" fmla="*/ 129 w 79"/>
                <a:gd name="T3" fmla="*/ 47 h 33"/>
                <a:gd name="T4" fmla="*/ 116 w 79"/>
                <a:gd name="T5" fmla="*/ 40 h 33"/>
                <a:gd name="T6" fmla="*/ 90 w 79"/>
                <a:gd name="T7" fmla="*/ 28 h 33"/>
                <a:gd name="T8" fmla="*/ 44 w 79"/>
                <a:gd name="T9" fmla="*/ 18 h 33"/>
                <a:gd name="T10" fmla="*/ 18 w 79"/>
                <a:gd name="T11" fmla="*/ 9 h 33"/>
                <a:gd name="T12" fmla="*/ 0 w 79"/>
                <a:gd name="T13" fmla="*/ 0 h 3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9" h="33">
                  <a:moveTo>
                    <a:pt x="79" y="33"/>
                  </a:moveTo>
                  <a:cubicBezTo>
                    <a:pt x="77" y="31"/>
                    <a:pt x="76" y="28"/>
                    <a:pt x="73" y="27"/>
                  </a:cubicBezTo>
                  <a:cubicBezTo>
                    <a:pt x="71" y="25"/>
                    <a:pt x="68" y="24"/>
                    <a:pt x="66" y="23"/>
                  </a:cubicBezTo>
                  <a:cubicBezTo>
                    <a:pt x="61" y="21"/>
                    <a:pt x="56" y="18"/>
                    <a:pt x="51" y="16"/>
                  </a:cubicBezTo>
                  <a:cubicBezTo>
                    <a:pt x="42" y="13"/>
                    <a:pt x="33" y="13"/>
                    <a:pt x="25" y="10"/>
                  </a:cubicBezTo>
                  <a:cubicBezTo>
                    <a:pt x="20" y="8"/>
                    <a:pt x="15" y="7"/>
                    <a:pt x="10" y="5"/>
                  </a:cubicBezTo>
                  <a:cubicBezTo>
                    <a:pt x="6" y="4"/>
                    <a:pt x="4" y="2"/>
                    <a:pt x="0" y="0"/>
                  </a:cubicBezTo>
                </a:path>
              </a:pathLst>
            </a:custGeom>
            <a:noFill/>
            <a:ln w="7938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12" name="Freeform 280">
              <a:extLst>
                <a:ext uri="{FF2B5EF4-FFF2-40B4-BE49-F238E27FC236}">
                  <a16:creationId xmlns:a16="http://schemas.microsoft.com/office/drawing/2014/main" id="{83819591-CB44-40EC-B068-1B45BD004D7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6" y="794"/>
              <a:ext cx="36" cy="46"/>
            </a:xfrm>
            <a:custGeom>
              <a:avLst/>
              <a:gdLst>
                <a:gd name="T0" fmla="*/ 57 w 31"/>
                <a:gd name="T1" fmla="*/ 0 h 40"/>
                <a:gd name="T2" fmla="*/ 41 w 31"/>
                <a:gd name="T3" fmla="*/ 18 h 40"/>
                <a:gd name="T4" fmla="*/ 16 w 31"/>
                <a:gd name="T5" fmla="*/ 37 h 40"/>
                <a:gd name="T6" fmla="*/ 2 w 31"/>
                <a:gd name="T7" fmla="*/ 56 h 40"/>
                <a:gd name="T8" fmla="*/ 0 w 31"/>
                <a:gd name="T9" fmla="*/ 70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40">
                  <a:moveTo>
                    <a:pt x="31" y="0"/>
                  </a:moveTo>
                  <a:cubicBezTo>
                    <a:pt x="31" y="4"/>
                    <a:pt x="25" y="7"/>
                    <a:pt x="22" y="10"/>
                  </a:cubicBezTo>
                  <a:cubicBezTo>
                    <a:pt x="17" y="13"/>
                    <a:pt x="13" y="16"/>
                    <a:pt x="9" y="21"/>
                  </a:cubicBezTo>
                  <a:cubicBezTo>
                    <a:pt x="7" y="24"/>
                    <a:pt x="3" y="28"/>
                    <a:pt x="2" y="32"/>
                  </a:cubicBezTo>
                  <a:cubicBezTo>
                    <a:pt x="1" y="35"/>
                    <a:pt x="1" y="38"/>
                    <a:pt x="0" y="40"/>
                  </a:cubicBezTo>
                </a:path>
              </a:pathLst>
            </a:custGeom>
            <a:noFill/>
            <a:ln w="7938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13" name="Freeform 281">
              <a:extLst>
                <a:ext uri="{FF2B5EF4-FFF2-40B4-BE49-F238E27FC236}">
                  <a16:creationId xmlns:a16="http://schemas.microsoft.com/office/drawing/2014/main" id="{D21AE5A9-03B4-41DD-8FD5-6F7635B5189F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6" y="839"/>
              <a:ext cx="67" cy="69"/>
            </a:xfrm>
            <a:custGeom>
              <a:avLst/>
              <a:gdLst>
                <a:gd name="T0" fmla="*/ 0 w 57"/>
                <a:gd name="T1" fmla="*/ 0 h 59"/>
                <a:gd name="T2" fmla="*/ 13 w 57"/>
                <a:gd name="T3" fmla="*/ 25 h 59"/>
                <a:gd name="T4" fmla="*/ 40 w 57"/>
                <a:gd name="T5" fmla="*/ 47 h 59"/>
                <a:gd name="T6" fmla="*/ 80 w 57"/>
                <a:gd name="T7" fmla="*/ 85 h 59"/>
                <a:gd name="T8" fmla="*/ 109 w 57"/>
                <a:gd name="T9" fmla="*/ 111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7" h="59">
                  <a:moveTo>
                    <a:pt x="0" y="0"/>
                  </a:moveTo>
                  <a:cubicBezTo>
                    <a:pt x="2" y="4"/>
                    <a:pt x="4" y="9"/>
                    <a:pt x="7" y="13"/>
                  </a:cubicBezTo>
                  <a:cubicBezTo>
                    <a:pt x="11" y="18"/>
                    <a:pt x="16" y="22"/>
                    <a:pt x="21" y="25"/>
                  </a:cubicBezTo>
                  <a:cubicBezTo>
                    <a:pt x="30" y="31"/>
                    <a:pt x="36" y="37"/>
                    <a:pt x="42" y="45"/>
                  </a:cubicBezTo>
                  <a:cubicBezTo>
                    <a:pt x="47" y="49"/>
                    <a:pt x="54" y="53"/>
                    <a:pt x="57" y="59"/>
                  </a:cubicBezTo>
                </a:path>
              </a:pathLst>
            </a:custGeom>
            <a:noFill/>
            <a:ln w="7938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14" name="Freeform 282">
              <a:extLst>
                <a:ext uri="{FF2B5EF4-FFF2-40B4-BE49-F238E27FC236}">
                  <a16:creationId xmlns:a16="http://schemas.microsoft.com/office/drawing/2014/main" id="{AF316A2E-D537-4D1A-B489-2618B8D99E3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8" y="924"/>
              <a:ext cx="36" cy="50"/>
            </a:xfrm>
            <a:custGeom>
              <a:avLst/>
              <a:gdLst>
                <a:gd name="T0" fmla="*/ 0 w 31"/>
                <a:gd name="T1" fmla="*/ 0 h 43"/>
                <a:gd name="T2" fmla="*/ 22 w 31"/>
                <a:gd name="T3" fmla="*/ 31 h 43"/>
                <a:gd name="T4" fmla="*/ 41 w 31"/>
                <a:gd name="T5" fmla="*/ 49 h 43"/>
                <a:gd name="T6" fmla="*/ 57 w 31"/>
                <a:gd name="T7" fmla="*/ 78 h 4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1" h="43">
                  <a:moveTo>
                    <a:pt x="0" y="0"/>
                  </a:moveTo>
                  <a:cubicBezTo>
                    <a:pt x="4" y="6"/>
                    <a:pt x="7" y="12"/>
                    <a:pt x="12" y="17"/>
                  </a:cubicBezTo>
                  <a:cubicBezTo>
                    <a:pt x="16" y="20"/>
                    <a:pt x="19" y="24"/>
                    <a:pt x="22" y="27"/>
                  </a:cubicBezTo>
                  <a:cubicBezTo>
                    <a:pt x="25" y="32"/>
                    <a:pt x="27" y="40"/>
                    <a:pt x="31" y="43"/>
                  </a:cubicBezTo>
                </a:path>
              </a:pathLst>
            </a:custGeom>
            <a:noFill/>
            <a:ln w="7938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15" name="Freeform 283">
              <a:extLst>
                <a:ext uri="{FF2B5EF4-FFF2-40B4-BE49-F238E27FC236}">
                  <a16:creationId xmlns:a16="http://schemas.microsoft.com/office/drawing/2014/main" id="{0F15B82C-789A-4C26-82A3-7E52BF547C5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2" y="993"/>
              <a:ext cx="23" cy="66"/>
            </a:xfrm>
            <a:custGeom>
              <a:avLst/>
              <a:gdLst>
                <a:gd name="T0" fmla="*/ 0 w 20"/>
                <a:gd name="T1" fmla="*/ 0 h 57"/>
                <a:gd name="T2" fmla="*/ 10 w 20"/>
                <a:gd name="T3" fmla="*/ 102 h 5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57">
                  <a:moveTo>
                    <a:pt x="0" y="0"/>
                  </a:moveTo>
                  <a:cubicBezTo>
                    <a:pt x="1" y="16"/>
                    <a:pt x="20" y="44"/>
                    <a:pt x="6" y="57"/>
                  </a:cubicBezTo>
                </a:path>
              </a:pathLst>
            </a:custGeom>
            <a:noFill/>
            <a:ln w="7938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16" name="Oval 284">
              <a:extLst>
                <a:ext uri="{FF2B5EF4-FFF2-40B4-BE49-F238E27FC236}">
                  <a16:creationId xmlns:a16="http://schemas.microsoft.com/office/drawing/2014/main" id="{982FB37D-2FAE-4BDE-8344-1DCE21B6B2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02" y="1599"/>
              <a:ext cx="23" cy="21"/>
            </a:xfrm>
            <a:prstGeom prst="ellipse">
              <a:avLst/>
            </a:prstGeom>
            <a:solidFill>
              <a:srgbClr val="C7C7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517" name="Freeform 285">
              <a:extLst>
                <a:ext uri="{FF2B5EF4-FFF2-40B4-BE49-F238E27FC236}">
                  <a16:creationId xmlns:a16="http://schemas.microsoft.com/office/drawing/2014/main" id="{3B54E49C-BFAA-413D-AC8B-0DFD9358EBFD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6" y="1458"/>
              <a:ext cx="679" cy="57"/>
            </a:xfrm>
            <a:custGeom>
              <a:avLst/>
              <a:gdLst>
                <a:gd name="T0" fmla="*/ 0 w 679"/>
                <a:gd name="T1" fmla="*/ 1 h 57"/>
                <a:gd name="T2" fmla="*/ 270 w 679"/>
                <a:gd name="T3" fmla="*/ 0 h 57"/>
                <a:gd name="T4" fmla="*/ 636 w 679"/>
                <a:gd name="T5" fmla="*/ 28 h 57"/>
                <a:gd name="T6" fmla="*/ 679 w 679"/>
                <a:gd name="T7" fmla="*/ 54 h 57"/>
                <a:gd name="T8" fmla="*/ 129 w 679"/>
                <a:gd name="T9" fmla="*/ 57 h 57"/>
                <a:gd name="T10" fmla="*/ 0 w 679"/>
                <a:gd name="T11" fmla="*/ 1 h 5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79" h="57">
                  <a:moveTo>
                    <a:pt x="0" y="1"/>
                  </a:moveTo>
                  <a:lnTo>
                    <a:pt x="270" y="0"/>
                  </a:lnTo>
                  <a:lnTo>
                    <a:pt x="636" y="28"/>
                  </a:lnTo>
                  <a:lnTo>
                    <a:pt x="679" y="54"/>
                  </a:lnTo>
                  <a:lnTo>
                    <a:pt x="129" y="5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B1B1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18" name="Freeform 286">
              <a:extLst>
                <a:ext uri="{FF2B5EF4-FFF2-40B4-BE49-F238E27FC236}">
                  <a16:creationId xmlns:a16="http://schemas.microsoft.com/office/drawing/2014/main" id="{E7F74653-4304-4B90-841D-508127D3B640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5" y="891"/>
              <a:ext cx="160" cy="603"/>
            </a:xfrm>
            <a:custGeom>
              <a:avLst/>
              <a:gdLst>
                <a:gd name="T0" fmla="*/ 160 w 160"/>
                <a:gd name="T1" fmla="*/ 0 h 603"/>
                <a:gd name="T2" fmla="*/ 160 w 160"/>
                <a:gd name="T3" fmla="*/ 603 h 603"/>
                <a:gd name="T4" fmla="*/ 0 w 160"/>
                <a:gd name="T5" fmla="*/ 519 h 603"/>
                <a:gd name="T6" fmla="*/ 0 w 160"/>
                <a:gd name="T7" fmla="*/ 73 h 603"/>
                <a:gd name="T8" fmla="*/ 160 w 160"/>
                <a:gd name="T9" fmla="*/ 0 h 60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0" h="603">
                  <a:moveTo>
                    <a:pt x="160" y="0"/>
                  </a:moveTo>
                  <a:lnTo>
                    <a:pt x="160" y="603"/>
                  </a:lnTo>
                  <a:lnTo>
                    <a:pt x="0" y="519"/>
                  </a:lnTo>
                  <a:lnTo>
                    <a:pt x="0" y="73"/>
                  </a:lnTo>
                  <a:lnTo>
                    <a:pt x="160" y="0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19" name="Freeform 287">
              <a:extLst>
                <a:ext uri="{FF2B5EF4-FFF2-40B4-BE49-F238E27FC236}">
                  <a16:creationId xmlns:a16="http://schemas.microsoft.com/office/drawing/2014/main" id="{366A1405-9352-4C95-8A78-8FB5675F6B9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2" y="1344"/>
              <a:ext cx="162" cy="149"/>
            </a:xfrm>
            <a:custGeom>
              <a:avLst/>
              <a:gdLst>
                <a:gd name="T0" fmla="*/ 0 w 162"/>
                <a:gd name="T1" fmla="*/ 65 h 149"/>
                <a:gd name="T2" fmla="*/ 162 w 162"/>
                <a:gd name="T3" fmla="*/ 149 h 149"/>
                <a:gd name="T4" fmla="*/ 162 w 162"/>
                <a:gd name="T5" fmla="*/ 84 h 149"/>
                <a:gd name="T6" fmla="*/ 0 w 162"/>
                <a:gd name="T7" fmla="*/ 0 h 149"/>
                <a:gd name="T8" fmla="*/ 0 w 162"/>
                <a:gd name="T9" fmla="*/ 65 h 1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2" h="149">
                  <a:moveTo>
                    <a:pt x="0" y="65"/>
                  </a:moveTo>
                  <a:lnTo>
                    <a:pt x="162" y="149"/>
                  </a:lnTo>
                  <a:lnTo>
                    <a:pt x="162" y="84"/>
                  </a:lnTo>
                  <a:lnTo>
                    <a:pt x="0" y="0"/>
                  </a:lnTo>
                  <a:lnTo>
                    <a:pt x="0" y="65"/>
                  </a:lnTo>
                  <a:close/>
                </a:path>
              </a:pathLst>
            </a:custGeom>
            <a:solidFill>
              <a:srgbClr val="BFBF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20" name="Freeform 288">
              <a:extLst>
                <a:ext uri="{FF2B5EF4-FFF2-40B4-BE49-F238E27FC236}">
                  <a16:creationId xmlns:a16="http://schemas.microsoft.com/office/drawing/2014/main" id="{619F156D-9BD2-46D4-B25C-400C7C655DCC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5" y="891"/>
              <a:ext cx="160" cy="603"/>
            </a:xfrm>
            <a:custGeom>
              <a:avLst/>
              <a:gdLst>
                <a:gd name="T0" fmla="*/ 160 w 160"/>
                <a:gd name="T1" fmla="*/ 0 h 603"/>
                <a:gd name="T2" fmla="*/ 160 w 160"/>
                <a:gd name="T3" fmla="*/ 603 h 603"/>
                <a:gd name="T4" fmla="*/ 0 w 160"/>
                <a:gd name="T5" fmla="*/ 519 h 603"/>
                <a:gd name="T6" fmla="*/ 0 w 160"/>
                <a:gd name="T7" fmla="*/ 73 h 603"/>
                <a:gd name="T8" fmla="*/ 160 w 160"/>
                <a:gd name="T9" fmla="*/ 0 h 60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0" h="603">
                  <a:moveTo>
                    <a:pt x="160" y="0"/>
                  </a:moveTo>
                  <a:lnTo>
                    <a:pt x="160" y="603"/>
                  </a:lnTo>
                  <a:lnTo>
                    <a:pt x="0" y="519"/>
                  </a:lnTo>
                  <a:lnTo>
                    <a:pt x="0" y="73"/>
                  </a:lnTo>
                  <a:lnTo>
                    <a:pt x="160" y="0"/>
                  </a:lnTo>
                  <a:close/>
                </a:path>
              </a:pathLst>
            </a:custGeom>
            <a:noFill/>
            <a:ln w="7938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21" name="Freeform 289">
              <a:extLst>
                <a:ext uri="{FF2B5EF4-FFF2-40B4-BE49-F238E27FC236}">
                  <a16:creationId xmlns:a16="http://schemas.microsoft.com/office/drawing/2014/main" id="{35BF3A1E-DEE6-4020-B065-E7C9CB5B478E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0" y="890"/>
              <a:ext cx="662" cy="605"/>
            </a:xfrm>
            <a:custGeom>
              <a:avLst/>
              <a:gdLst>
                <a:gd name="T0" fmla="*/ 1032 w 571"/>
                <a:gd name="T1" fmla="*/ 901 h 522"/>
                <a:gd name="T2" fmla="*/ 990 w 571"/>
                <a:gd name="T3" fmla="*/ 941 h 522"/>
                <a:gd name="T4" fmla="*/ 42 w 571"/>
                <a:gd name="T5" fmla="*/ 941 h 522"/>
                <a:gd name="T6" fmla="*/ 0 w 571"/>
                <a:gd name="T7" fmla="*/ 901 h 522"/>
                <a:gd name="T8" fmla="*/ 0 w 571"/>
                <a:gd name="T9" fmla="*/ 39 h 522"/>
                <a:gd name="T10" fmla="*/ 42 w 571"/>
                <a:gd name="T11" fmla="*/ 0 h 522"/>
                <a:gd name="T12" fmla="*/ 990 w 571"/>
                <a:gd name="T13" fmla="*/ 0 h 522"/>
                <a:gd name="T14" fmla="*/ 1032 w 571"/>
                <a:gd name="T15" fmla="*/ 39 h 522"/>
                <a:gd name="T16" fmla="*/ 1032 w 571"/>
                <a:gd name="T17" fmla="*/ 901 h 52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71" h="522">
                  <a:moveTo>
                    <a:pt x="571" y="499"/>
                  </a:moveTo>
                  <a:cubicBezTo>
                    <a:pt x="571" y="512"/>
                    <a:pt x="561" y="522"/>
                    <a:pt x="549" y="522"/>
                  </a:cubicBezTo>
                  <a:cubicBezTo>
                    <a:pt x="23" y="522"/>
                    <a:pt x="23" y="522"/>
                    <a:pt x="23" y="522"/>
                  </a:cubicBezTo>
                  <a:cubicBezTo>
                    <a:pt x="10" y="522"/>
                    <a:pt x="0" y="512"/>
                    <a:pt x="0" y="499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10"/>
                    <a:pt x="10" y="0"/>
                    <a:pt x="23" y="0"/>
                  </a:cubicBezTo>
                  <a:cubicBezTo>
                    <a:pt x="549" y="0"/>
                    <a:pt x="549" y="0"/>
                    <a:pt x="549" y="0"/>
                  </a:cubicBezTo>
                  <a:cubicBezTo>
                    <a:pt x="561" y="0"/>
                    <a:pt x="571" y="10"/>
                    <a:pt x="571" y="22"/>
                  </a:cubicBezTo>
                  <a:lnTo>
                    <a:pt x="571" y="499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22" name="Freeform 290">
              <a:extLst>
                <a:ext uri="{FF2B5EF4-FFF2-40B4-BE49-F238E27FC236}">
                  <a16:creationId xmlns:a16="http://schemas.microsoft.com/office/drawing/2014/main" id="{BE815E73-0072-43B8-BFF6-C4EAE04D9359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0" y="890"/>
              <a:ext cx="46" cy="605"/>
            </a:xfrm>
            <a:custGeom>
              <a:avLst/>
              <a:gdLst>
                <a:gd name="T0" fmla="*/ 30 w 40"/>
                <a:gd name="T1" fmla="*/ 901 h 522"/>
                <a:gd name="T2" fmla="*/ 30 w 40"/>
                <a:gd name="T3" fmla="*/ 39 h 522"/>
                <a:gd name="T4" fmla="*/ 70 w 40"/>
                <a:gd name="T5" fmla="*/ 0 h 522"/>
                <a:gd name="T6" fmla="*/ 40 w 40"/>
                <a:gd name="T7" fmla="*/ 0 h 522"/>
                <a:gd name="T8" fmla="*/ 0 w 40"/>
                <a:gd name="T9" fmla="*/ 39 h 522"/>
                <a:gd name="T10" fmla="*/ 0 w 40"/>
                <a:gd name="T11" fmla="*/ 901 h 522"/>
                <a:gd name="T12" fmla="*/ 40 w 40"/>
                <a:gd name="T13" fmla="*/ 941 h 522"/>
                <a:gd name="T14" fmla="*/ 70 w 40"/>
                <a:gd name="T15" fmla="*/ 941 h 522"/>
                <a:gd name="T16" fmla="*/ 30 w 40"/>
                <a:gd name="T17" fmla="*/ 901 h 52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0" h="522">
                  <a:moveTo>
                    <a:pt x="17" y="499"/>
                  </a:moveTo>
                  <a:cubicBezTo>
                    <a:pt x="17" y="22"/>
                    <a:pt x="17" y="22"/>
                    <a:pt x="17" y="22"/>
                  </a:cubicBezTo>
                  <a:cubicBezTo>
                    <a:pt x="17" y="10"/>
                    <a:pt x="27" y="0"/>
                    <a:pt x="40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10" y="0"/>
                    <a:pt x="0" y="10"/>
                    <a:pt x="0" y="22"/>
                  </a:cubicBezTo>
                  <a:cubicBezTo>
                    <a:pt x="0" y="499"/>
                    <a:pt x="0" y="499"/>
                    <a:pt x="0" y="499"/>
                  </a:cubicBezTo>
                  <a:cubicBezTo>
                    <a:pt x="0" y="512"/>
                    <a:pt x="10" y="522"/>
                    <a:pt x="23" y="522"/>
                  </a:cubicBezTo>
                  <a:cubicBezTo>
                    <a:pt x="40" y="522"/>
                    <a:pt x="40" y="522"/>
                    <a:pt x="40" y="522"/>
                  </a:cubicBezTo>
                  <a:cubicBezTo>
                    <a:pt x="27" y="522"/>
                    <a:pt x="17" y="512"/>
                    <a:pt x="17" y="499"/>
                  </a:cubicBezTo>
                  <a:close/>
                </a:path>
              </a:pathLst>
            </a:custGeom>
            <a:solidFill>
              <a:srgbClr val="F4F4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23" name="Freeform 291">
              <a:extLst>
                <a:ext uri="{FF2B5EF4-FFF2-40B4-BE49-F238E27FC236}">
                  <a16:creationId xmlns:a16="http://schemas.microsoft.com/office/drawing/2014/main" id="{73CAB78A-6863-40C4-86DA-B88F4EB3D238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0" y="890"/>
              <a:ext cx="662" cy="605"/>
            </a:xfrm>
            <a:custGeom>
              <a:avLst/>
              <a:gdLst>
                <a:gd name="T0" fmla="*/ 1032 w 571"/>
                <a:gd name="T1" fmla="*/ 901 h 522"/>
                <a:gd name="T2" fmla="*/ 990 w 571"/>
                <a:gd name="T3" fmla="*/ 941 h 522"/>
                <a:gd name="T4" fmla="*/ 42 w 571"/>
                <a:gd name="T5" fmla="*/ 941 h 522"/>
                <a:gd name="T6" fmla="*/ 0 w 571"/>
                <a:gd name="T7" fmla="*/ 901 h 522"/>
                <a:gd name="T8" fmla="*/ 0 w 571"/>
                <a:gd name="T9" fmla="*/ 39 h 522"/>
                <a:gd name="T10" fmla="*/ 42 w 571"/>
                <a:gd name="T11" fmla="*/ 0 h 522"/>
                <a:gd name="T12" fmla="*/ 990 w 571"/>
                <a:gd name="T13" fmla="*/ 0 h 522"/>
                <a:gd name="T14" fmla="*/ 1032 w 571"/>
                <a:gd name="T15" fmla="*/ 39 h 522"/>
                <a:gd name="T16" fmla="*/ 1032 w 571"/>
                <a:gd name="T17" fmla="*/ 901 h 52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71" h="522">
                  <a:moveTo>
                    <a:pt x="571" y="499"/>
                  </a:moveTo>
                  <a:cubicBezTo>
                    <a:pt x="571" y="512"/>
                    <a:pt x="561" y="522"/>
                    <a:pt x="549" y="522"/>
                  </a:cubicBezTo>
                  <a:cubicBezTo>
                    <a:pt x="23" y="522"/>
                    <a:pt x="23" y="522"/>
                    <a:pt x="23" y="522"/>
                  </a:cubicBezTo>
                  <a:cubicBezTo>
                    <a:pt x="10" y="522"/>
                    <a:pt x="0" y="512"/>
                    <a:pt x="0" y="499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10"/>
                    <a:pt x="10" y="0"/>
                    <a:pt x="23" y="0"/>
                  </a:cubicBezTo>
                  <a:cubicBezTo>
                    <a:pt x="549" y="0"/>
                    <a:pt x="549" y="0"/>
                    <a:pt x="549" y="0"/>
                  </a:cubicBezTo>
                  <a:cubicBezTo>
                    <a:pt x="561" y="0"/>
                    <a:pt x="571" y="10"/>
                    <a:pt x="571" y="22"/>
                  </a:cubicBezTo>
                  <a:lnTo>
                    <a:pt x="571" y="499"/>
                  </a:lnTo>
                  <a:close/>
                </a:path>
              </a:pathLst>
            </a:custGeom>
            <a:noFill/>
            <a:ln w="7938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24" name="Freeform 292">
              <a:extLst>
                <a:ext uri="{FF2B5EF4-FFF2-40B4-BE49-F238E27FC236}">
                  <a16:creationId xmlns:a16="http://schemas.microsoft.com/office/drawing/2014/main" id="{5DE9F7DC-9C7A-4092-BC8D-1131FD9345CA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9" y="940"/>
              <a:ext cx="533" cy="474"/>
            </a:xfrm>
            <a:custGeom>
              <a:avLst/>
              <a:gdLst>
                <a:gd name="T0" fmla="*/ 830 w 460"/>
                <a:gd name="T1" fmla="*/ 699 h 409"/>
                <a:gd name="T2" fmla="*/ 787 w 460"/>
                <a:gd name="T3" fmla="*/ 737 h 409"/>
                <a:gd name="T4" fmla="*/ 42 w 460"/>
                <a:gd name="T5" fmla="*/ 737 h 409"/>
                <a:gd name="T6" fmla="*/ 0 w 460"/>
                <a:gd name="T7" fmla="*/ 699 h 409"/>
                <a:gd name="T8" fmla="*/ 0 w 460"/>
                <a:gd name="T9" fmla="*/ 42 h 409"/>
                <a:gd name="T10" fmla="*/ 42 w 460"/>
                <a:gd name="T11" fmla="*/ 0 h 409"/>
                <a:gd name="T12" fmla="*/ 787 w 460"/>
                <a:gd name="T13" fmla="*/ 0 h 409"/>
                <a:gd name="T14" fmla="*/ 830 w 460"/>
                <a:gd name="T15" fmla="*/ 42 h 409"/>
                <a:gd name="T16" fmla="*/ 830 w 460"/>
                <a:gd name="T17" fmla="*/ 699 h 40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60" h="409">
                  <a:moveTo>
                    <a:pt x="460" y="387"/>
                  </a:moveTo>
                  <a:cubicBezTo>
                    <a:pt x="460" y="399"/>
                    <a:pt x="450" y="409"/>
                    <a:pt x="437" y="409"/>
                  </a:cubicBezTo>
                  <a:cubicBezTo>
                    <a:pt x="23" y="409"/>
                    <a:pt x="23" y="409"/>
                    <a:pt x="23" y="409"/>
                  </a:cubicBezTo>
                  <a:cubicBezTo>
                    <a:pt x="11" y="409"/>
                    <a:pt x="0" y="399"/>
                    <a:pt x="0" y="387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10"/>
                    <a:pt x="11" y="0"/>
                    <a:pt x="23" y="0"/>
                  </a:cubicBezTo>
                  <a:cubicBezTo>
                    <a:pt x="437" y="0"/>
                    <a:pt x="437" y="0"/>
                    <a:pt x="437" y="0"/>
                  </a:cubicBezTo>
                  <a:cubicBezTo>
                    <a:pt x="450" y="0"/>
                    <a:pt x="460" y="10"/>
                    <a:pt x="460" y="23"/>
                  </a:cubicBezTo>
                  <a:lnTo>
                    <a:pt x="460" y="387"/>
                  </a:lnTo>
                  <a:close/>
                </a:path>
              </a:pathLst>
            </a:custGeom>
            <a:solidFill>
              <a:srgbClr val="F4F4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25" name="Freeform 293">
              <a:extLst>
                <a:ext uri="{FF2B5EF4-FFF2-40B4-BE49-F238E27FC236}">
                  <a16:creationId xmlns:a16="http://schemas.microsoft.com/office/drawing/2014/main" id="{51EC36E8-0786-4F90-ADD0-932EC31BD22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5" y="955"/>
              <a:ext cx="533" cy="474"/>
            </a:xfrm>
            <a:custGeom>
              <a:avLst/>
              <a:gdLst>
                <a:gd name="T0" fmla="*/ 830 w 460"/>
                <a:gd name="T1" fmla="*/ 695 h 409"/>
                <a:gd name="T2" fmla="*/ 787 w 460"/>
                <a:gd name="T3" fmla="*/ 737 h 409"/>
                <a:gd name="T4" fmla="*/ 42 w 460"/>
                <a:gd name="T5" fmla="*/ 737 h 409"/>
                <a:gd name="T6" fmla="*/ 0 w 460"/>
                <a:gd name="T7" fmla="*/ 695 h 409"/>
                <a:gd name="T8" fmla="*/ 0 w 460"/>
                <a:gd name="T9" fmla="*/ 39 h 409"/>
                <a:gd name="T10" fmla="*/ 42 w 460"/>
                <a:gd name="T11" fmla="*/ 0 h 409"/>
                <a:gd name="T12" fmla="*/ 787 w 460"/>
                <a:gd name="T13" fmla="*/ 0 h 409"/>
                <a:gd name="T14" fmla="*/ 830 w 460"/>
                <a:gd name="T15" fmla="*/ 39 h 409"/>
                <a:gd name="T16" fmla="*/ 830 w 460"/>
                <a:gd name="T17" fmla="*/ 695 h 40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60" h="409">
                  <a:moveTo>
                    <a:pt x="460" y="386"/>
                  </a:moveTo>
                  <a:cubicBezTo>
                    <a:pt x="460" y="399"/>
                    <a:pt x="449" y="409"/>
                    <a:pt x="437" y="409"/>
                  </a:cubicBezTo>
                  <a:cubicBezTo>
                    <a:pt x="23" y="409"/>
                    <a:pt x="23" y="409"/>
                    <a:pt x="23" y="409"/>
                  </a:cubicBezTo>
                  <a:cubicBezTo>
                    <a:pt x="10" y="409"/>
                    <a:pt x="0" y="399"/>
                    <a:pt x="0" y="386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10"/>
                    <a:pt x="10" y="0"/>
                    <a:pt x="23" y="0"/>
                  </a:cubicBezTo>
                  <a:cubicBezTo>
                    <a:pt x="437" y="0"/>
                    <a:pt x="437" y="0"/>
                    <a:pt x="437" y="0"/>
                  </a:cubicBezTo>
                  <a:cubicBezTo>
                    <a:pt x="449" y="0"/>
                    <a:pt x="460" y="10"/>
                    <a:pt x="460" y="22"/>
                  </a:cubicBezTo>
                  <a:lnTo>
                    <a:pt x="460" y="386"/>
                  </a:lnTo>
                  <a:close/>
                </a:path>
              </a:pathLst>
            </a:custGeom>
            <a:solidFill>
              <a:srgbClr val="5B5B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26" name="Freeform 294">
              <a:extLst>
                <a:ext uri="{FF2B5EF4-FFF2-40B4-BE49-F238E27FC236}">
                  <a16:creationId xmlns:a16="http://schemas.microsoft.com/office/drawing/2014/main" id="{8E23B1A9-76C2-42BF-849E-F1FF10E37421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5" y="955"/>
              <a:ext cx="533" cy="474"/>
            </a:xfrm>
            <a:custGeom>
              <a:avLst/>
              <a:gdLst>
                <a:gd name="T0" fmla="*/ 830 w 460"/>
                <a:gd name="T1" fmla="*/ 695 h 409"/>
                <a:gd name="T2" fmla="*/ 787 w 460"/>
                <a:gd name="T3" fmla="*/ 737 h 409"/>
                <a:gd name="T4" fmla="*/ 42 w 460"/>
                <a:gd name="T5" fmla="*/ 737 h 409"/>
                <a:gd name="T6" fmla="*/ 0 w 460"/>
                <a:gd name="T7" fmla="*/ 695 h 409"/>
                <a:gd name="T8" fmla="*/ 0 w 460"/>
                <a:gd name="T9" fmla="*/ 39 h 409"/>
                <a:gd name="T10" fmla="*/ 42 w 460"/>
                <a:gd name="T11" fmla="*/ 0 h 409"/>
                <a:gd name="T12" fmla="*/ 787 w 460"/>
                <a:gd name="T13" fmla="*/ 0 h 409"/>
                <a:gd name="T14" fmla="*/ 830 w 460"/>
                <a:gd name="T15" fmla="*/ 39 h 409"/>
                <a:gd name="T16" fmla="*/ 830 w 460"/>
                <a:gd name="T17" fmla="*/ 695 h 40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60" h="409">
                  <a:moveTo>
                    <a:pt x="460" y="386"/>
                  </a:moveTo>
                  <a:cubicBezTo>
                    <a:pt x="460" y="399"/>
                    <a:pt x="449" y="409"/>
                    <a:pt x="437" y="409"/>
                  </a:cubicBezTo>
                  <a:cubicBezTo>
                    <a:pt x="23" y="409"/>
                    <a:pt x="23" y="409"/>
                    <a:pt x="23" y="409"/>
                  </a:cubicBezTo>
                  <a:cubicBezTo>
                    <a:pt x="10" y="409"/>
                    <a:pt x="0" y="399"/>
                    <a:pt x="0" y="386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10"/>
                    <a:pt x="10" y="0"/>
                    <a:pt x="23" y="0"/>
                  </a:cubicBezTo>
                  <a:cubicBezTo>
                    <a:pt x="437" y="0"/>
                    <a:pt x="437" y="0"/>
                    <a:pt x="437" y="0"/>
                  </a:cubicBezTo>
                  <a:cubicBezTo>
                    <a:pt x="449" y="0"/>
                    <a:pt x="460" y="10"/>
                    <a:pt x="460" y="22"/>
                  </a:cubicBezTo>
                  <a:lnTo>
                    <a:pt x="460" y="386"/>
                  </a:lnTo>
                  <a:close/>
                </a:path>
              </a:pathLst>
            </a:custGeom>
            <a:noFill/>
            <a:ln w="7938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27" name="Line 295">
              <a:extLst>
                <a:ext uri="{FF2B5EF4-FFF2-40B4-BE49-F238E27FC236}">
                  <a16:creationId xmlns:a16="http://schemas.microsoft.com/office/drawing/2014/main" id="{C2E7A8D3-D53B-4787-B294-E6620B87086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160" y="1004"/>
              <a:ext cx="1" cy="381"/>
            </a:xfrm>
            <a:prstGeom prst="line">
              <a:avLst/>
            </a:prstGeom>
            <a:noFill/>
            <a:ln w="7938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28" name="Line 296">
              <a:extLst>
                <a:ext uri="{FF2B5EF4-FFF2-40B4-BE49-F238E27FC236}">
                  <a16:creationId xmlns:a16="http://schemas.microsoft.com/office/drawing/2014/main" id="{9379A7F1-B0E5-491A-B878-27EA6BD35AB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287" y="1004"/>
              <a:ext cx="1" cy="381"/>
            </a:xfrm>
            <a:prstGeom prst="line">
              <a:avLst/>
            </a:prstGeom>
            <a:noFill/>
            <a:ln w="7938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29" name="Line 297">
              <a:extLst>
                <a:ext uri="{FF2B5EF4-FFF2-40B4-BE49-F238E27FC236}">
                  <a16:creationId xmlns:a16="http://schemas.microsoft.com/office/drawing/2014/main" id="{AE9AD6C5-7418-401D-B810-1B15D8192B5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415" y="1004"/>
              <a:ext cx="1" cy="381"/>
            </a:xfrm>
            <a:prstGeom prst="line">
              <a:avLst/>
            </a:prstGeom>
            <a:noFill/>
            <a:ln w="7938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30" name="Line 298">
              <a:extLst>
                <a:ext uri="{FF2B5EF4-FFF2-40B4-BE49-F238E27FC236}">
                  <a16:creationId xmlns:a16="http://schemas.microsoft.com/office/drawing/2014/main" id="{62E5219E-0D7F-40A5-9477-8550180C519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034" y="1177"/>
              <a:ext cx="491" cy="1"/>
            </a:xfrm>
            <a:prstGeom prst="line">
              <a:avLst/>
            </a:prstGeom>
            <a:noFill/>
            <a:ln w="7938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31" name="Freeform 299">
              <a:extLst>
                <a:ext uri="{FF2B5EF4-FFF2-40B4-BE49-F238E27FC236}">
                  <a16:creationId xmlns:a16="http://schemas.microsoft.com/office/drawing/2014/main" id="{F55F7AEE-E8F2-4921-B07E-EB16E4ACF41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8" y="1033"/>
              <a:ext cx="114" cy="124"/>
            </a:xfrm>
            <a:custGeom>
              <a:avLst/>
              <a:gdLst>
                <a:gd name="T0" fmla="*/ 91 w 98"/>
                <a:gd name="T1" fmla="*/ 169 h 107"/>
                <a:gd name="T2" fmla="*/ 109 w 98"/>
                <a:gd name="T3" fmla="*/ 194 h 107"/>
                <a:gd name="T4" fmla="*/ 164 w 98"/>
                <a:gd name="T5" fmla="*/ 151 h 107"/>
                <a:gd name="T6" fmla="*/ 171 w 98"/>
                <a:gd name="T7" fmla="*/ 58 h 107"/>
                <a:gd name="T8" fmla="*/ 142 w 98"/>
                <a:gd name="T9" fmla="*/ 2 h 107"/>
                <a:gd name="T10" fmla="*/ 91 w 98"/>
                <a:gd name="T11" fmla="*/ 36 h 107"/>
                <a:gd name="T12" fmla="*/ 88 w 98"/>
                <a:gd name="T13" fmla="*/ 36 h 107"/>
                <a:gd name="T14" fmla="*/ 36 w 98"/>
                <a:gd name="T15" fmla="*/ 2 h 107"/>
                <a:gd name="T16" fmla="*/ 9 w 98"/>
                <a:gd name="T17" fmla="*/ 58 h 107"/>
                <a:gd name="T18" fmla="*/ 14 w 98"/>
                <a:gd name="T19" fmla="*/ 151 h 107"/>
                <a:gd name="T20" fmla="*/ 67 w 98"/>
                <a:gd name="T21" fmla="*/ 194 h 107"/>
                <a:gd name="T22" fmla="*/ 88 w 98"/>
                <a:gd name="T23" fmla="*/ 169 h 107"/>
                <a:gd name="T24" fmla="*/ 91 w 98"/>
                <a:gd name="T25" fmla="*/ 169 h 10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98" h="107">
                  <a:moveTo>
                    <a:pt x="50" y="94"/>
                  </a:moveTo>
                  <a:cubicBezTo>
                    <a:pt x="51" y="102"/>
                    <a:pt x="54" y="107"/>
                    <a:pt x="60" y="107"/>
                  </a:cubicBezTo>
                  <a:cubicBezTo>
                    <a:pt x="67" y="107"/>
                    <a:pt x="81" y="92"/>
                    <a:pt x="89" y="84"/>
                  </a:cubicBezTo>
                  <a:cubicBezTo>
                    <a:pt x="97" y="76"/>
                    <a:pt x="98" y="45"/>
                    <a:pt x="93" y="32"/>
                  </a:cubicBezTo>
                  <a:cubicBezTo>
                    <a:pt x="88" y="20"/>
                    <a:pt x="94" y="4"/>
                    <a:pt x="77" y="2"/>
                  </a:cubicBezTo>
                  <a:cubicBezTo>
                    <a:pt x="61" y="0"/>
                    <a:pt x="50" y="20"/>
                    <a:pt x="50" y="20"/>
                  </a:cubicBezTo>
                  <a:cubicBezTo>
                    <a:pt x="48" y="20"/>
                    <a:pt x="48" y="20"/>
                    <a:pt x="48" y="20"/>
                  </a:cubicBezTo>
                  <a:cubicBezTo>
                    <a:pt x="48" y="20"/>
                    <a:pt x="37" y="0"/>
                    <a:pt x="20" y="2"/>
                  </a:cubicBezTo>
                  <a:cubicBezTo>
                    <a:pt x="4" y="4"/>
                    <a:pt x="10" y="20"/>
                    <a:pt x="5" y="32"/>
                  </a:cubicBezTo>
                  <a:cubicBezTo>
                    <a:pt x="0" y="45"/>
                    <a:pt x="0" y="76"/>
                    <a:pt x="8" y="84"/>
                  </a:cubicBezTo>
                  <a:cubicBezTo>
                    <a:pt x="16" y="92"/>
                    <a:pt x="31" y="107"/>
                    <a:pt x="37" y="107"/>
                  </a:cubicBezTo>
                  <a:cubicBezTo>
                    <a:pt x="44" y="107"/>
                    <a:pt x="47" y="102"/>
                    <a:pt x="48" y="94"/>
                  </a:cubicBezTo>
                  <a:lnTo>
                    <a:pt x="50" y="94"/>
                  </a:lnTo>
                  <a:close/>
                </a:path>
              </a:pathLst>
            </a:custGeom>
            <a:solidFill>
              <a:srgbClr val="ED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32" name="Freeform 300">
              <a:extLst>
                <a:ext uri="{FF2B5EF4-FFF2-40B4-BE49-F238E27FC236}">
                  <a16:creationId xmlns:a16="http://schemas.microsoft.com/office/drawing/2014/main" id="{0374B89E-2CA7-4A13-AE84-C4E098674E46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9" y="1033"/>
              <a:ext cx="114" cy="124"/>
            </a:xfrm>
            <a:custGeom>
              <a:avLst/>
              <a:gdLst>
                <a:gd name="T0" fmla="*/ 91 w 98"/>
                <a:gd name="T1" fmla="*/ 169 h 107"/>
                <a:gd name="T2" fmla="*/ 109 w 98"/>
                <a:gd name="T3" fmla="*/ 194 h 107"/>
                <a:gd name="T4" fmla="*/ 164 w 98"/>
                <a:gd name="T5" fmla="*/ 151 h 107"/>
                <a:gd name="T6" fmla="*/ 171 w 98"/>
                <a:gd name="T7" fmla="*/ 58 h 107"/>
                <a:gd name="T8" fmla="*/ 142 w 98"/>
                <a:gd name="T9" fmla="*/ 2 h 107"/>
                <a:gd name="T10" fmla="*/ 91 w 98"/>
                <a:gd name="T11" fmla="*/ 36 h 107"/>
                <a:gd name="T12" fmla="*/ 88 w 98"/>
                <a:gd name="T13" fmla="*/ 36 h 107"/>
                <a:gd name="T14" fmla="*/ 38 w 98"/>
                <a:gd name="T15" fmla="*/ 2 h 107"/>
                <a:gd name="T16" fmla="*/ 9 w 98"/>
                <a:gd name="T17" fmla="*/ 58 h 107"/>
                <a:gd name="T18" fmla="*/ 14 w 98"/>
                <a:gd name="T19" fmla="*/ 151 h 107"/>
                <a:gd name="T20" fmla="*/ 67 w 98"/>
                <a:gd name="T21" fmla="*/ 194 h 107"/>
                <a:gd name="T22" fmla="*/ 88 w 98"/>
                <a:gd name="T23" fmla="*/ 169 h 107"/>
                <a:gd name="T24" fmla="*/ 91 w 98"/>
                <a:gd name="T25" fmla="*/ 169 h 10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98" h="107">
                  <a:moveTo>
                    <a:pt x="50" y="94"/>
                  </a:moveTo>
                  <a:cubicBezTo>
                    <a:pt x="51" y="102"/>
                    <a:pt x="54" y="107"/>
                    <a:pt x="60" y="107"/>
                  </a:cubicBezTo>
                  <a:cubicBezTo>
                    <a:pt x="67" y="107"/>
                    <a:pt x="81" y="92"/>
                    <a:pt x="89" y="84"/>
                  </a:cubicBezTo>
                  <a:cubicBezTo>
                    <a:pt x="98" y="76"/>
                    <a:pt x="98" y="45"/>
                    <a:pt x="93" y="32"/>
                  </a:cubicBezTo>
                  <a:cubicBezTo>
                    <a:pt x="88" y="20"/>
                    <a:pt x="94" y="4"/>
                    <a:pt x="77" y="2"/>
                  </a:cubicBezTo>
                  <a:cubicBezTo>
                    <a:pt x="61" y="0"/>
                    <a:pt x="50" y="20"/>
                    <a:pt x="50" y="20"/>
                  </a:cubicBezTo>
                  <a:cubicBezTo>
                    <a:pt x="48" y="20"/>
                    <a:pt x="48" y="20"/>
                    <a:pt x="48" y="20"/>
                  </a:cubicBezTo>
                  <a:cubicBezTo>
                    <a:pt x="48" y="20"/>
                    <a:pt x="37" y="0"/>
                    <a:pt x="21" y="2"/>
                  </a:cubicBezTo>
                  <a:cubicBezTo>
                    <a:pt x="4" y="4"/>
                    <a:pt x="10" y="20"/>
                    <a:pt x="5" y="32"/>
                  </a:cubicBezTo>
                  <a:cubicBezTo>
                    <a:pt x="0" y="45"/>
                    <a:pt x="0" y="76"/>
                    <a:pt x="8" y="84"/>
                  </a:cubicBezTo>
                  <a:cubicBezTo>
                    <a:pt x="16" y="92"/>
                    <a:pt x="31" y="107"/>
                    <a:pt x="37" y="107"/>
                  </a:cubicBezTo>
                  <a:cubicBezTo>
                    <a:pt x="44" y="107"/>
                    <a:pt x="47" y="102"/>
                    <a:pt x="48" y="94"/>
                  </a:cubicBezTo>
                  <a:lnTo>
                    <a:pt x="50" y="94"/>
                  </a:lnTo>
                  <a:close/>
                </a:path>
              </a:pathLst>
            </a:custGeom>
            <a:solidFill>
              <a:srgbClr val="ED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33" name="Freeform 301">
              <a:extLst>
                <a:ext uri="{FF2B5EF4-FFF2-40B4-BE49-F238E27FC236}">
                  <a16:creationId xmlns:a16="http://schemas.microsoft.com/office/drawing/2014/main" id="{21DDCD96-2E64-4B07-9633-4B435015EEF4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7" y="1033"/>
              <a:ext cx="113" cy="124"/>
            </a:xfrm>
            <a:custGeom>
              <a:avLst/>
              <a:gdLst>
                <a:gd name="T0" fmla="*/ 88 w 98"/>
                <a:gd name="T1" fmla="*/ 169 h 107"/>
                <a:gd name="T2" fmla="*/ 106 w 98"/>
                <a:gd name="T3" fmla="*/ 194 h 107"/>
                <a:gd name="T4" fmla="*/ 158 w 98"/>
                <a:gd name="T5" fmla="*/ 151 h 107"/>
                <a:gd name="T6" fmla="*/ 164 w 98"/>
                <a:gd name="T7" fmla="*/ 58 h 107"/>
                <a:gd name="T8" fmla="*/ 137 w 98"/>
                <a:gd name="T9" fmla="*/ 2 h 107"/>
                <a:gd name="T10" fmla="*/ 88 w 98"/>
                <a:gd name="T11" fmla="*/ 36 h 107"/>
                <a:gd name="T12" fmla="*/ 84 w 98"/>
                <a:gd name="T13" fmla="*/ 36 h 107"/>
                <a:gd name="T14" fmla="*/ 36 w 98"/>
                <a:gd name="T15" fmla="*/ 2 h 107"/>
                <a:gd name="T16" fmla="*/ 9 w 98"/>
                <a:gd name="T17" fmla="*/ 58 h 107"/>
                <a:gd name="T18" fmla="*/ 14 w 98"/>
                <a:gd name="T19" fmla="*/ 151 h 107"/>
                <a:gd name="T20" fmla="*/ 67 w 98"/>
                <a:gd name="T21" fmla="*/ 194 h 107"/>
                <a:gd name="T22" fmla="*/ 84 w 98"/>
                <a:gd name="T23" fmla="*/ 169 h 107"/>
                <a:gd name="T24" fmla="*/ 88 w 98"/>
                <a:gd name="T25" fmla="*/ 169 h 10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98" h="107">
                  <a:moveTo>
                    <a:pt x="49" y="94"/>
                  </a:moveTo>
                  <a:cubicBezTo>
                    <a:pt x="51" y="102"/>
                    <a:pt x="54" y="107"/>
                    <a:pt x="60" y="107"/>
                  </a:cubicBezTo>
                  <a:cubicBezTo>
                    <a:pt x="67" y="107"/>
                    <a:pt x="81" y="92"/>
                    <a:pt x="89" y="84"/>
                  </a:cubicBezTo>
                  <a:cubicBezTo>
                    <a:pt x="97" y="76"/>
                    <a:pt x="98" y="45"/>
                    <a:pt x="93" y="32"/>
                  </a:cubicBezTo>
                  <a:cubicBezTo>
                    <a:pt x="87" y="20"/>
                    <a:pt x="94" y="4"/>
                    <a:pt x="77" y="2"/>
                  </a:cubicBezTo>
                  <a:cubicBezTo>
                    <a:pt x="61" y="0"/>
                    <a:pt x="49" y="20"/>
                    <a:pt x="49" y="20"/>
                  </a:cubicBezTo>
                  <a:cubicBezTo>
                    <a:pt x="48" y="20"/>
                    <a:pt x="48" y="20"/>
                    <a:pt x="48" y="20"/>
                  </a:cubicBezTo>
                  <a:cubicBezTo>
                    <a:pt x="48" y="20"/>
                    <a:pt x="37" y="0"/>
                    <a:pt x="20" y="2"/>
                  </a:cubicBezTo>
                  <a:cubicBezTo>
                    <a:pt x="4" y="4"/>
                    <a:pt x="10" y="20"/>
                    <a:pt x="5" y="32"/>
                  </a:cubicBezTo>
                  <a:cubicBezTo>
                    <a:pt x="0" y="45"/>
                    <a:pt x="0" y="76"/>
                    <a:pt x="8" y="84"/>
                  </a:cubicBezTo>
                  <a:cubicBezTo>
                    <a:pt x="16" y="92"/>
                    <a:pt x="31" y="107"/>
                    <a:pt x="37" y="107"/>
                  </a:cubicBezTo>
                  <a:cubicBezTo>
                    <a:pt x="44" y="107"/>
                    <a:pt x="47" y="102"/>
                    <a:pt x="48" y="94"/>
                  </a:cubicBezTo>
                  <a:lnTo>
                    <a:pt x="49" y="94"/>
                  </a:lnTo>
                  <a:close/>
                </a:path>
              </a:pathLst>
            </a:custGeom>
            <a:solidFill>
              <a:srgbClr val="ED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34" name="Freeform 302">
              <a:extLst>
                <a:ext uri="{FF2B5EF4-FFF2-40B4-BE49-F238E27FC236}">
                  <a16:creationId xmlns:a16="http://schemas.microsoft.com/office/drawing/2014/main" id="{225D2977-0700-49F5-B89D-1F53445C3EEA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0" y="1033"/>
              <a:ext cx="113" cy="124"/>
            </a:xfrm>
            <a:custGeom>
              <a:avLst/>
              <a:gdLst>
                <a:gd name="T0" fmla="*/ 89 w 98"/>
                <a:gd name="T1" fmla="*/ 169 h 107"/>
                <a:gd name="T2" fmla="*/ 106 w 98"/>
                <a:gd name="T3" fmla="*/ 194 h 107"/>
                <a:gd name="T4" fmla="*/ 158 w 98"/>
                <a:gd name="T5" fmla="*/ 151 h 107"/>
                <a:gd name="T6" fmla="*/ 164 w 98"/>
                <a:gd name="T7" fmla="*/ 58 h 107"/>
                <a:gd name="T8" fmla="*/ 137 w 98"/>
                <a:gd name="T9" fmla="*/ 2 h 107"/>
                <a:gd name="T10" fmla="*/ 89 w 98"/>
                <a:gd name="T11" fmla="*/ 36 h 107"/>
                <a:gd name="T12" fmla="*/ 84 w 98"/>
                <a:gd name="T13" fmla="*/ 36 h 107"/>
                <a:gd name="T14" fmla="*/ 36 w 98"/>
                <a:gd name="T15" fmla="*/ 2 h 107"/>
                <a:gd name="T16" fmla="*/ 9 w 98"/>
                <a:gd name="T17" fmla="*/ 58 h 107"/>
                <a:gd name="T18" fmla="*/ 14 w 98"/>
                <a:gd name="T19" fmla="*/ 151 h 107"/>
                <a:gd name="T20" fmla="*/ 67 w 98"/>
                <a:gd name="T21" fmla="*/ 194 h 107"/>
                <a:gd name="T22" fmla="*/ 84 w 98"/>
                <a:gd name="T23" fmla="*/ 169 h 107"/>
                <a:gd name="T24" fmla="*/ 89 w 98"/>
                <a:gd name="T25" fmla="*/ 169 h 10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98" h="107">
                  <a:moveTo>
                    <a:pt x="50" y="94"/>
                  </a:moveTo>
                  <a:cubicBezTo>
                    <a:pt x="51" y="102"/>
                    <a:pt x="54" y="107"/>
                    <a:pt x="60" y="107"/>
                  </a:cubicBezTo>
                  <a:cubicBezTo>
                    <a:pt x="67" y="107"/>
                    <a:pt x="81" y="92"/>
                    <a:pt x="89" y="84"/>
                  </a:cubicBezTo>
                  <a:cubicBezTo>
                    <a:pt x="97" y="76"/>
                    <a:pt x="98" y="45"/>
                    <a:pt x="93" y="32"/>
                  </a:cubicBezTo>
                  <a:cubicBezTo>
                    <a:pt x="88" y="20"/>
                    <a:pt x="94" y="4"/>
                    <a:pt x="77" y="2"/>
                  </a:cubicBezTo>
                  <a:cubicBezTo>
                    <a:pt x="61" y="0"/>
                    <a:pt x="50" y="20"/>
                    <a:pt x="50" y="20"/>
                  </a:cubicBezTo>
                  <a:cubicBezTo>
                    <a:pt x="48" y="20"/>
                    <a:pt x="48" y="20"/>
                    <a:pt x="48" y="20"/>
                  </a:cubicBezTo>
                  <a:cubicBezTo>
                    <a:pt x="48" y="20"/>
                    <a:pt x="37" y="0"/>
                    <a:pt x="20" y="2"/>
                  </a:cubicBezTo>
                  <a:cubicBezTo>
                    <a:pt x="4" y="4"/>
                    <a:pt x="10" y="20"/>
                    <a:pt x="5" y="32"/>
                  </a:cubicBezTo>
                  <a:cubicBezTo>
                    <a:pt x="0" y="45"/>
                    <a:pt x="0" y="76"/>
                    <a:pt x="8" y="84"/>
                  </a:cubicBezTo>
                  <a:cubicBezTo>
                    <a:pt x="16" y="92"/>
                    <a:pt x="31" y="107"/>
                    <a:pt x="37" y="107"/>
                  </a:cubicBezTo>
                  <a:cubicBezTo>
                    <a:pt x="44" y="107"/>
                    <a:pt x="47" y="102"/>
                    <a:pt x="48" y="94"/>
                  </a:cubicBezTo>
                  <a:lnTo>
                    <a:pt x="50" y="94"/>
                  </a:lnTo>
                  <a:close/>
                </a:path>
              </a:pathLst>
            </a:custGeom>
            <a:solidFill>
              <a:srgbClr val="ED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35" name="Freeform 303">
              <a:extLst>
                <a:ext uri="{FF2B5EF4-FFF2-40B4-BE49-F238E27FC236}">
                  <a16:creationId xmlns:a16="http://schemas.microsoft.com/office/drawing/2014/main" id="{B1DB4779-5723-4B31-A1E1-ABEA6DC070A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8" y="1215"/>
              <a:ext cx="114" cy="125"/>
            </a:xfrm>
            <a:custGeom>
              <a:avLst/>
              <a:gdLst>
                <a:gd name="T0" fmla="*/ 91 w 98"/>
                <a:gd name="T1" fmla="*/ 169 h 108"/>
                <a:gd name="T2" fmla="*/ 109 w 98"/>
                <a:gd name="T3" fmla="*/ 194 h 108"/>
                <a:gd name="T4" fmla="*/ 164 w 98"/>
                <a:gd name="T5" fmla="*/ 150 h 108"/>
                <a:gd name="T6" fmla="*/ 171 w 98"/>
                <a:gd name="T7" fmla="*/ 59 h 108"/>
                <a:gd name="T8" fmla="*/ 142 w 98"/>
                <a:gd name="T9" fmla="*/ 2 h 108"/>
                <a:gd name="T10" fmla="*/ 91 w 98"/>
                <a:gd name="T11" fmla="*/ 37 h 108"/>
                <a:gd name="T12" fmla="*/ 88 w 98"/>
                <a:gd name="T13" fmla="*/ 37 h 108"/>
                <a:gd name="T14" fmla="*/ 36 w 98"/>
                <a:gd name="T15" fmla="*/ 2 h 108"/>
                <a:gd name="T16" fmla="*/ 9 w 98"/>
                <a:gd name="T17" fmla="*/ 59 h 108"/>
                <a:gd name="T18" fmla="*/ 14 w 98"/>
                <a:gd name="T19" fmla="*/ 150 h 108"/>
                <a:gd name="T20" fmla="*/ 67 w 98"/>
                <a:gd name="T21" fmla="*/ 194 h 108"/>
                <a:gd name="T22" fmla="*/ 88 w 98"/>
                <a:gd name="T23" fmla="*/ 169 h 108"/>
                <a:gd name="T24" fmla="*/ 91 w 98"/>
                <a:gd name="T25" fmla="*/ 169 h 10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98" h="108">
                  <a:moveTo>
                    <a:pt x="50" y="94"/>
                  </a:moveTo>
                  <a:cubicBezTo>
                    <a:pt x="51" y="102"/>
                    <a:pt x="54" y="108"/>
                    <a:pt x="60" y="108"/>
                  </a:cubicBezTo>
                  <a:cubicBezTo>
                    <a:pt x="67" y="108"/>
                    <a:pt x="81" y="92"/>
                    <a:pt x="89" y="84"/>
                  </a:cubicBezTo>
                  <a:cubicBezTo>
                    <a:pt x="97" y="77"/>
                    <a:pt x="98" y="45"/>
                    <a:pt x="93" y="33"/>
                  </a:cubicBezTo>
                  <a:cubicBezTo>
                    <a:pt x="88" y="21"/>
                    <a:pt x="94" y="4"/>
                    <a:pt x="77" y="2"/>
                  </a:cubicBezTo>
                  <a:cubicBezTo>
                    <a:pt x="61" y="0"/>
                    <a:pt x="50" y="21"/>
                    <a:pt x="50" y="21"/>
                  </a:cubicBezTo>
                  <a:cubicBezTo>
                    <a:pt x="48" y="21"/>
                    <a:pt x="48" y="21"/>
                    <a:pt x="48" y="21"/>
                  </a:cubicBezTo>
                  <a:cubicBezTo>
                    <a:pt x="48" y="21"/>
                    <a:pt x="37" y="0"/>
                    <a:pt x="20" y="2"/>
                  </a:cubicBezTo>
                  <a:cubicBezTo>
                    <a:pt x="4" y="4"/>
                    <a:pt x="10" y="21"/>
                    <a:pt x="5" y="33"/>
                  </a:cubicBezTo>
                  <a:cubicBezTo>
                    <a:pt x="0" y="45"/>
                    <a:pt x="0" y="77"/>
                    <a:pt x="8" y="84"/>
                  </a:cubicBezTo>
                  <a:cubicBezTo>
                    <a:pt x="16" y="92"/>
                    <a:pt x="31" y="108"/>
                    <a:pt x="37" y="108"/>
                  </a:cubicBezTo>
                  <a:cubicBezTo>
                    <a:pt x="44" y="108"/>
                    <a:pt x="47" y="102"/>
                    <a:pt x="48" y="94"/>
                  </a:cubicBezTo>
                  <a:lnTo>
                    <a:pt x="50" y="94"/>
                  </a:lnTo>
                  <a:close/>
                </a:path>
              </a:pathLst>
            </a:custGeom>
            <a:solidFill>
              <a:srgbClr val="ED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36" name="Freeform 304">
              <a:extLst>
                <a:ext uri="{FF2B5EF4-FFF2-40B4-BE49-F238E27FC236}">
                  <a16:creationId xmlns:a16="http://schemas.microsoft.com/office/drawing/2014/main" id="{38C7EB65-2803-4115-B0C9-63717E1DD50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9" y="1215"/>
              <a:ext cx="114" cy="125"/>
            </a:xfrm>
            <a:custGeom>
              <a:avLst/>
              <a:gdLst>
                <a:gd name="T0" fmla="*/ 91 w 98"/>
                <a:gd name="T1" fmla="*/ 169 h 108"/>
                <a:gd name="T2" fmla="*/ 109 w 98"/>
                <a:gd name="T3" fmla="*/ 194 h 108"/>
                <a:gd name="T4" fmla="*/ 164 w 98"/>
                <a:gd name="T5" fmla="*/ 150 h 108"/>
                <a:gd name="T6" fmla="*/ 171 w 98"/>
                <a:gd name="T7" fmla="*/ 59 h 108"/>
                <a:gd name="T8" fmla="*/ 142 w 98"/>
                <a:gd name="T9" fmla="*/ 2 h 108"/>
                <a:gd name="T10" fmla="*/ 91 w 98"/>
                <a:gd name="T11" fmla="*/ 37 h 108"/>
                <a:gd name="T12" fmla="*/ 88 w 98"/>
                <a:gd name="T13" fmla="*/ 37 h 108"/>
                <a:gd name="T14" fmla="*/ 38 w 98"/>
                <a:gd name="T15" fmla="*/ 2 h 108"/>
                <a:gd name="T16" fmla="*/ 9 w 98"/>
                <a:gd name="T17" fmla="*/ 59 h 108"/>
                <a:gd name="T18" fmla="*/ 14 w 98"/>
                <a:gd name="T19" fmla="*/ 150 h 108"/>
                <a:gd name="T20" fmla="*/ 67 w 98"/>
                <a:gd name="T21" fmla="*/ 194 h 108"/>
                <a:gd name="T22" fmla="*/ 88 w 98"/>
                <a:gd name="T23" fmla="*/ 169 h 108"/>
                <a:gd name="T24" fmla="*/ 91 w 98"/>
                <a:gd name="T25" fmla="*/ 169 h 10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98" h="108">
                  <a:moveTo>
                    <a:pt x="50" y="94"/>
                  </a:moveTo>
                  <a:cubicBezTo>
                    <a:pt x="51" y="102"/>
                    <a:pt x="54" y="108"/>
                    <a:pt x="60" y="108"/>
                  </a:cubicBezTo>
                  <a:cubicBezTo>
                    <a:pt x="67" y="108"/>
                    <a:pt x="81" y="92"/>
                    <a:pt x="89" y="84"/>
                  </a:cubicBezTo>
                  <a:cubicBezTo>
                    <a:pt x="98" y="77"/>
                    <a:pt x="98" y="45"/>
                    <a:pt x="93" y="33"/>
                  </a:cubicBezTo>
                  <a:cubicBezTo>
                    <a:pt x="88" y="21"/>
                    <a:pt x="94" y="4"/>
                    <a:pt x="77" y="2"/>
                  </a:cubicBezTo>
                  <a:cubicBezTo>
                    <a:pt x="61" y="0"/>
                    <a:pt x="50" y="21"/>
                    <a:pt x="50" y="21"/>
                  </a:cubicBezTo>
                  <a:cubicBezTo>
                    <a:pt x="48" y="21"/>
                    <a:pt x="48" y="21"/>
                    <a:pt x="48" y="21"/>
                  </a:cubicBezTo>
                  <a:cubicBezTo>
                    <a:pt x="48" y="21"/>
                    <a:pt x="37" y="0"/>
                    <a:pt x="21" y="2"/>
                  </a:cubicBezTo>
                  <a:cubicBezTo>
                    <a:pt x="4" y="4"/>
                    <a:pt x="10" y="21"/>
                    <a:pt x="5" y="33"/>
                  </a:cubicBezTo>
                  <a:cubicBezTo>
                    <a:pt x="0" y="45"/>
                    <a:pt x="0" y="77"/>
                    <a:pt x="8" y="84"/>
                  </a:cubicBezTo>
                  <a:cubicBezTo>
                    <a:pt x="16" y="92"/>
                    <a:pt x="31" y="108"/>
                    <a:pt x="37" y="108"/>
                  </a:cubicBezTo>
                  <a:cubicBezTo>
                    <a:pt x="44" y="108"/>
                    <a:pt x="47" y="102"/>
                    <a:pt x="48" y="94"/>
                  </a:cubicBezTo>
                  <a:lnTo>
                    <a:pt x="50" y="94"/>
                  </a:lnTo>
                  <a:close/>
                </a:path>
              </a:pathLst>
            </a:custGeom>
            <a:solidFill>
              <a:srgbClr val="ED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37" name="Freeform 305">
              <a:extLst>
                <a:ext uri="{FF2B5EF4-FFF2-40B4-BE49-F238E27FC236}">
                  <a16:creationId xmlns:a16="http://schemas.microsoft.com/office/drawing/2014/main" id="{FA443ECC-3DB6-4F25-8158-FAFE1185503F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6" y="1215"/>
              <a:ext cx="113" cy="125"/>
            </a:xfrm>
            <a:custGeom>
              <a:avLst/>
              <a:gdLst>
                <a:gd name="T0" fmla="*/ 89 w 98"/>
                <a:gd name="T1" fmla="*/ 169 h 108"/>
                <a:gd name="T2" fmla="*/ 106 w 98"/>
                <a:gd name="T3" fmla="*/ 194 h 108"/>
                <a:gd name="T4" fmla="*/ 159 w 98"/>
                <a:gd name="T5" fmla="*/ 150 h 108"/>
                <a:gd name="T6" fmla="*/ 164 w 98"/>
                <a:gd name="T7" fmla="*/ 59 h 108"/>
                <a:gd name="T8" fmla="*/ 137 w 98"/>
                <a:gd name="T9" fmla="*/ 2 h 108"/>
                <a:gd name="T10" fmla="*/ 89 w 98"/>
                <a:gd name="T11" fmla="*/ 37 h 108"/>
                <a:gd name="T12" fmla="*/ 84 w 98"/>
                <a:gd name="T13" fmla="*/ 37 h 108"/>
                <a:gd name="T14" fmla="*/ 37 w 98"/>
                <a:gd name="T15" fmla="*/ 2 h 108"/>
                <a:gd name="T16" fmla="*/ 9 w 98"/>
                <a:gd name="T17" fmla="*/ 59 h 108"/>
                <a:gd name="T18" fmla="*/ 14 w 98"/>
                <a:gd name="T19" fmla="*/ 150 h 108"/>
                <a:gd name="T20" fmla="*/ 68 w 98"/>
                <a:gd name="T21" fmla="*/ 194 h 108"/>
                <a:gd name="T22" fmla="*/ 84 w 98"/>
                <a:gd name="T23" fmla="*/ 169 h 108"/>
                <a:gd name="T24" fmla="*/ 89 w 98"/>
                <a:gd name="T25" fmla="*/ 169 h 10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98" h="108">
                  <a:moveTo>
                    <a:pt x="50" y="94"/>
                  </a:moveTo>
                  <a:cubicBezTo>
                    <a:pt x="51" y="102"/>
                    <a:pt x="54" y="108"/>
                    <a:pt x="60" y="108"/>
                  </a:cubicBezTo>
                  <a:cubicBezTo>
                    <a:pt x="67" y="108"/>
                    <a:pt x="81" y="92"/>
                    <a:pt x="90" y="84"/>
                  </a:cubicBezTo>
                  <a:cubicBezTo>
                    <a:pt x="98" y="77"/>
                    <a:pt x="98" y="45"/>
                    <a:pt x="93" y="33"/>
                  </a:cubicBezTo>
                  <a:cubicBezTo>
                    <a:pt x="88" y="21"/>
                    <a:pt x="94" y="4"/>
                    <a:pt x="77" y="2"/>
                  </a:cubicBezTo>
                  <a:cubicBezTo>
                    <a:pt x="61" y="0"/>
                    <a:pt x="50" y="21"/>
                    <a:pt x="50" y="21"/>
                  </a:cubicBezTo>
                  <a:cubicBezTo>
                    <a:pt x="48" y="21"/>
                    <a:pt x="48" y="21"/>
                    <a:pt x="48" y="21"/>
                  </a:cubicBezTo>
                  <a:cubicBezTo>
                    <a:pt x="48" y="21"/>
                    <a:pt x="37" y="0"/>
                    <a:pt x="21" y="2"/>
                  </a:cubicBezTo>
                  <a:cubicBezTo>
                    <a:pt x="4" y="4"/>
                    <a:pt x="10" y="21"/>
                    <a:pt x="5" y="33"/>
                  </a:cubicBezTo>
                  <a:cubicBezTo>
                    <a:pt x="0" y="45"/>
                    <a:pt x="0" y="77"/>
                    <a:pt x="8" y="84"/>
                  </a:cubicBezTo>
                  <a:cubicBezTo>
                    <a:pt x="17" y="92"/>
                    <a:pt x="31" y="108"/>
                    <a:pt x="38" y="108"/>
                  </a:cubicBezTo>
                  <a:cubicBezTo>
                    <a:pt x="44" y="108"/>
                    <a:pt x="47" y="102"/>
                    <a:pt x="48" y="94"/>
                  </a:cubicBezTo>
                  <a:lnTo>
                    <a:pt x="50" y="94"/>
                  </a:lnTo>
                  <a:close/>
                </a:path>
              </a:pathLst>
            </a:custGeom>
            <a:solidFill>
              <a:srgbClr val="ED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38" name="Freeform 306">
              <a:extLst>
                <a:ext uri="{FF2B5EF4-FFF2-40B4-BE49-F238E27FC236}">
                  <a16:creationId xmlns:a16="http://schemas.microsoft.com/office/drawing/2014/main" id="{C7B41614-2DAE-4A2F-8487-B1B2F275F987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1" y="1215"/>
              <a:ext cx="112" cy="125"/>
            </a:xfrm>
            <a:custGeom>
              <a:avLst/>
              <a:gdLst>
                <a:gd name="T0" fmla="*/ 88 w 97"/>
                <a:gd name="T1" fmla="*/ 169 h 108"/>
                <a:gd name="T2" fmla="*/ 106 w 97"/>
                <a:gd name="T3" fmla="*/ 194 h 108"/>
                <a:gd name="T4" fmla="*/ 158 w 97"/>
                <a:gd name="T5" fmla="*/ 150 h 108"/>
                <a:gd name="T6" fmla="*/ 163 w 97"/>
                <a:gd name="T7" fmla="*/ 59 h 108"/>
                <a:gd name="T8" fmla="*/ 137 w 97"/>
                <a:gd name="T9" fmla="*/ 2 h 108"/>
                <a:gd name="T10" fmla="*/ 88 w 97"/>
                <a:gd name="T11" fmla="*/ 37 h 108"/>
                <a:gd name="T12" fmla="*/ 85 w 97"/>
                <a:gd name="T13" fmla="*/ 37 h 108"/>
                <a:gd name="T14" fmla="*/ 36 w 97"/>
                <a:gd name="T15" fmla="*/ 2 h 108"/>
                <a:gd name="T16" fmla="*/ 9 w 97"/>
                <a:gd name="T17" fmla="*/ 59 h 108"/>
                <a:gd name="T18" fmla="*/ 14 w 97"/>
                <a:gd name="T19" fmla="*/ 150 h 108"/>
                <a:gd name="T20" fmla="*/ 67 w 97"/>
                <a:gd name="T21" fmla="*/ 194 h 108"/>
                <a:gd name="T22" fmla="*/ 85 w 97"/>
                <a:gd name="T23" fmla="*/ 169 h 108"/>
                <a:gd name="T24" fmla="*/ 88 w 97"/>
                <a:gd name="T25" fmla="*/ 169 h 10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97" h="108">
                  <a:moveTo>
                    <a:pt x="49" y="94"/>
                  </a:moveTo>
                  <a:cubicBezTo>
                    <a:pt x="51" y="102"/>
                    <a:pt x="53" y="108"/>
                    <a:pt x="60" y="108"/>
                  </a:cubicBezTo>
                  <a:cubicBezTo>
                    <a:pt x="67" y="108"/>
                    <a:pt x="81" y="92"/>
                    <a:pt x="89" y="84"/>
                  </a:cubicBezTo>
                  <a:cubicBezTo>
                    <a:pt x="97" y="77"/>
                    <a:pt x="97" y="45"/>
                    <a:pt x="92" y="33"/>
                  </a:cubicBezTo>
                  <a:cubicBezTo>
                    <a:pt x="87" y="21"/>
                    <a:pt x="93" y="4"/>
                    <a:pt x="77" y="2"/>
                  </a:cubicBezTo>
                  <a:cubicBezTo>
                    <a:pt x="60" y="0"/>
                    <a:pt x="49" y="21"/>
                    <a:pt x="49" y="21"/>
                  </a:cubicBezTo>
                  <a:cubicBezTo>
                    <a:pt x="48" y="21"/>
                    <a:pt x="48" y="21"/>
                    <a:pt x="48" y="21"/>
                  </a:cubicBezTo>
                  <a:cubicBezTo>
                    <a:pt x="48" y="21"/>
                    <a:pt x="36" y="0"/>
                    <a:pt x="20" y="2"/>
                  </a:cubicBezTo>
                  <a:cubicBezTo>
                    <a:pt x="4" y="4"/>
                    <a:pt x="10" y="21"/>
                    <a:pt x="5" y="33"/>
                  </a:cubicBezTo>
                  <a:cubicBezTo>
                    <a:pt x="0" y="45"/>
                    <a:pt x="0" y="77"/>
                    <a:pt x="8" y="84"/>
                  </a:cubicBezTo>
                  <a:cubicBezTo>
                    <a:pt x="16" y="92"/>
                    <a:pt x="30" y="108"/>
                    <a:pt x="37" y="108"/>
                  </a:cubicBezTo>
                  <a:cubicBezTo>
                    <a:pt x="44" y="108"/>
                    <a:pt x="46" y="102"/>
                    <a:pt x="48" y="94"/>
                  </a:cubicBezTo>
                  <a:lnTo>
                    <a:pt x="49" y="94"/>
                  </a:lnTo>
                  <a:close/>
                </a:path>
              </a:pathLst>
            </a:custGeom>
            <a:solidFill>
              <a:srgbClr val="ED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39" name="Freeform 307">
              <a:extLst>
                <a:ext uri="{FF2B5EF4-FFF2-40B4-BE49-F238E27FC236}">
                  <a16:creationId xmlns:a16="http://schemas.microsoft.com/office/drawing/2014/main" id="{ED8AFDA6-9A8F-4D65-A4B0-8C065B92A1D1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8" y="1033"/>
              <a:ext cx="114" cy="124"/>
            </a:xfrm>
            <a:custGeom>
              <a:avLst/>
              <a:gdLst>
                <a:gd name="T0" fmla="*/ 91 w 98"/>
                <a:gd name="T1" fmla="*/ 169 h 107"/>
                <a:gd name="T2" fmla="*/ 109 w 98"/>
                <a:gd name="T3" fmla="*/ 194 h 107"/>
                <a:gd name="T4" fmla="*/ 164 w 98"/>
                <a:gd name="T5" fmla="*/ 151 h 107"/>
                <a:gd name="T6" fmla="*/ 171 w 98"/>
                <a:gd name="T7" fmla="*/ 58 h 107"/>
                <a:gd name="T8" fmla="*/ 142 w 98"/>
                <a:gd name="T9" fmla="*/ 2 h 107"/>
                <a:gd name="T10" fmla="*/ 91 w 98"/>
                <a:gd name="T11" fmla="*/ 36 h 107"/>
                <a:gd name="T12" fmla="*/ 88 w 98"/>
                <a:gd name="T13" fmla="*/ 36 h 107"/>
                <a:gd name="T14" fmla="*/ 36 w 98"/>
                <a:gd name="T15" fmla="*/ 2 h 107"/>
                <a:gd name="T16" fmla="*/ 9 w 98"/>
                <a:gd name="T17" fmla="*/ 58 h 107"/>
                <a:gd name="T18" fmla="*/ 14 w 98"/>
                <a:gd name="T19" fmla="*/ 151 h 107"/>
                <a:gd name="T20" fmla="*/ 67 w 98"/>
                <a:gd name="T21" fmla="*/ 194 h 107"/>
                <a:gd name="T22" fmla="*/ 88 w 98"/>
                <a:gd name="T23" fmla="*/ 169 h 107"/>
                <a:gd name="T24" fmla="*/ 91 w 98"/>
                <a:gd name="T25" fmla="*/ 169 h 10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98" h="107">
                  <a:moveTo>
                    <a:pt x="50" y="94"/>
                  </a:moveTo>
                  <a:cubicBezTo>
                    <a:pt x="51" y="102"/>
                    <a:pt x="54" y="107"/>
                    <a:pt x="60" y="107"/>
                  </a:cubicBezTo>
                  <a:cubicBezTo>
                    <a:pt x="67" y="107"/>
                    <a:pt x="81" y="92"/>
                    <a:pt x="89" y="84"/>
                  </a:cubicBezTo>
                  <a:cubicBezTo>
                    <a:pt x="97" y="76"/>
                    <a:pt x="98" y="45"/>
                    <a:pt x="93" y="32"/>
                  </a:cubicBezTo>
                  <a:cubicBezTo>
                    <a:pt x="88" y="20"/>
                    <a:pt x="94" y="4"/>
                    <a:pt x="77" y="2"/>
                  </a:cubicBezTo>
                  <a:cubicBezTo>
                    <a:pt x="61" y="0"/>
                    <a:pt x="50" y="20"/>
                    <a:pt x="50" y="20"/>
                  </a:cubicBezTo>
                  <a:cubicBezTo>
                    <a:pt x="48" y="20"/>
                    <a:pt x="48" y="20"/>
                    <a:pt x="48" y="20"/>
                  </a:cubicBezTo>
                  <a:cubicBezTo>
                    <a:pt x="48" y="20"/>
                    <a:pt x="37" y="0"/>
                    <a:pt x="20" y="2"/>
                  </a:cubicBezTo>
                  <a:cubicBezTo>
                    <a:pt x="4" y="4"/>
                    <a:pt x="10" y="20"/>
                    <a:pt x="5" y="32"/>
                  </a:cubicBezTo>
                  <a:cubicBezTo>
                    <a:pt x="0" y="45"/>
                    <a:pt x="0" y="76"/>
                    <a:pt x="8" y="84"/>
                  </a:cubicBezTo>
                  <a:cubicBezTo>
                    <a:pt x="16" y="92"/>
                    <a:pt x="31" y="107"/>
                    <a:pt x="37" y="107"/>
                  </a:cubicBezTo>
                  <a:cubicBezTo>
                    <a:pt x="44" y="107"/>
                    <a:pt x="47" y="102"/>
                    <a:pt x="48" y="94"/>
                  </a:cubicBezTo>
                  <a:lnTo>
                    <a:pt x="50" y="94"/>
                  </a:lnTo>
                  <a:close/>
                </a:path>
              </a:pathLst>
            </a:custGeom>
            <a:noFill/>
            <a:ln w="4763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40" name="Freeform 308">
              <a:extLst>
                <a:ext uri="{FF2B5EF4-FFF2-40B4-BE49-F238E27FC236}">
                  <a16:creationId xmlns:a16="http://schemas.microsoft.com/office/drawing/2014/main" id="{F2EC36B9-308B-459A-8180-68C0F50ECED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9" y="1033"/>
              <a:ext cx="114" cy="124"/>
            </a:xfrm>
            <a:custGeom>
              <a:avLst/>
              <a:gdLst>
                <a:gd name="T0" fmla="*/ 91 w 98"/>
                <a:gd name="T1" fmla="*/ 169 h 107"/>
                <a:gd name="T2" fmla="*/ 109 w 98"/>
                <a:gd name="T3" fmla="*/ 194 h 107"/>
                <a:gd name="T4" fmla="*/ 164 w 98"/>
                <a:gd name="T5" fmla="*/ 151 h 107"/>
                <a:gd name="T6" fmla="*/ 171 w 98"/>
                <a:gd name="T7" fmla="*/ 58 h 107"/>
                <a:gd name="T8" fmla="*/ 142 w 98"/>
                <a:gd name="T9" fmla="*/ 2 h 107"/>
                <a:gd name="T10" fmla="*/ 91 w 98"/>
                <a:gd name="T11" fmla="*/ 36 h 107"/>
                <a:gd name="T12" fmla="*/ 88 w 98"/>
                <a:gd name="T13" fmla="*/ 36 h 107"/>
                <a:gd name="T14" fmla="*/ 38 w 98"/>
                <a:gd name="T15" fmla="*/ 2 h 107"/>
                <a:gd name="T16" fmla="*/ 9 w 98"/>
                <a:gd name="T17" fmla="*/ 58 h 107"/>
                <a:gd name="T18" fmla="*/ 14 w 98"/>
                <a:gd name="T19" fmla="*/ 151 h 107"/>
                <a:gd name="T20" fmla="*/ 67 w 98"/>
                <a:gd name="T21" fmla="*/ 194 h 107"/>
                <a:gd name="T22" fmla="*/ 88 w 98"/>
                <a:gd name="T23" fmla="*/ 169 h 107"/>
                <a:gd name="T24" fmla="*/ 91 w 98"/>
                <a:gd name="T25" fmla="*/ 169 h 10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98" h="107">
                  <a:moveTo>
                    <a:pt x="50" y="94"/>
                  </a:moveTo>
                  <a:cubicBezTo>
                    <a:pt x="51" y="102"/>
                    <a:pt x="54" y="107"/>
                    <a:pt x="60" y="107"/>
                  </a:cubicBezTo>
                  <a:cubicBezTo>
                    <a:pt x="67" y="107"/>
                    <a:pt x="81" y="92"/>
                    <a:pt x="89" y="84"/>
                  </a:cubicBezTo>
                  <a:cubicBezTo>
                    <a:pt x="98" y="76"/>
                    <a:pt x="98" y="45"/>
                    <a:pt x="93" y="32"/>
                  </a:cubicBezTo>
                  <a:cubicBezTo>
                    <a:pt x="88" y="20"/>
                    <a:pt x="94" y="4"/>
                    <a:pt x="77" y="2"/>
                  </a:cubicBezTo>
                  <a:cubicBezTo>
                    <a:pt x="61" y="0"/>
                    <a:pt x="50" y="20"/>
                    <a:pt x="50" y="20"/>
                  </a:cubicBezTo>
                  <a:cubicBezTo>
                    <a:pt x="48" y="20"/>
                    <a:pt x="48" y="20"/>
                    <a:pt x="48" y="20"/>
                  </a:cubicBezTo>
                  <a:cubicBezTo>
                    <a:pt x="48" y="20"/>
                    <a:pt x="37" y="0"/>
                    <a:pt x="21" y="2"/>
                  </a:cubicBezTo>
                  <a:cubicBezTo>
                    <a:pt x="4" y="4"/>
                    <a:pt x="10" y="20"/>
                    <a:pt x="5" y="32"/>
                  </a:cubicBezTo>
                  <a:cubicBezTo>
                    <a:pt x="0" y="45"/>
                    <a:pt x="0" y="76"/>
                    <a:pt x="8" y="84"/>
                  </a:cubicBezTo>
                  <a:cubicBezTo>
                    <a:pt x="16" y="92"/>
                    <a:pt x="31" y="107"/>
                    <a:pt x="37" y="107"/>
                  </a:cubicBezTo>
                  <a:cubicBezTo>
                    <a:pt x="44" y="107"/>
                    <a:pt x="47" y="102"/>
                    <a:pt x="48" y="94"/>
                  </a:cubicBezTo>
                  <a:lnTo>
                    <a:pt x="50" y="94"/>
                  </a:lnTo>
                  <a:close/>
                </a:path>
              </a:pathLst>
            </a:custGeom>
            <a:noFill/>
            <a:ln w="4763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41" name="Freeform 309">
              <a:extLst>
                <a:ext uri="{FF2B5EF4-FFF2-40B4-BE49-F238E27FC236}">
                  <a16:creationId xmlns:a16="http://schemas.microsoft.com/office/drawing/2014/main" id="{110C7329-9F15-4B18-B057-3352AAE142C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7" y="1033"/>
              <a:ext cx="113" cy="124"/>
            </a:xfrm>
            <a:custGeom>
              <a:avLst/>
              <a:gdLst>
                <a:gd name="T0" fmla="*/ 88 w 98"/>
                <a:gd name="T1" fmla="*/ 169 h 107"/>
                <a:gd name="T2" fmla="*/ 106 w 98"/>
                <a:gd name="T3" fmla="*/ 194 h 107"/>
                <a:gd name="T4" fmla="*/ 158 w 98"/>
                <a:gd name="T5" fmla="*/ 151 h 107"/>
                <a:gd name="T6" fmla="*/ 164 w 98"/>
                <a:gd name="T7" fmla="*/ 58 h 107"/>
                <a:gd name="T8" fmla="*/ 137 w 98"/>
                <a:gd name="T9" fmla="*/ 2 h 107"/>
                <a:gd name="T10" fmla="*/ 88 w 98"/>
                <a:gd name="T11" fmla="*/ 36 h 107"/>
                <a:gd name="T12" fmla="*/ 84 w 98"/>
                <a:gd name="T13" fmla="*/ 36 h 107"/>
                <a:gd name="T14" fmla="*/ 36 w 98"/>
                <a:gd name="T15" fmla="*/ 2 h 107"/>
                <a:gd name="T16" fmla="*/ 9 w 98"/>
                <a:gd name="T17" fmla="*/ 58 h 107"/>
                <a:gd name="T18" fmla="*/ 14 w 98"/>
                <a:gd name="T19" fmla="*/ 151 h 107"/>
                <a:gd name="T20" fmla="*/ 67 w 98"/>
                <a:gd name="T21" fmla="*/ 194 h 107"/>
                <a:gd name="T22" fmla="*/ 84 w 98"/>
                <a:gd name="T23" fmla="*/ 169 h 107"/>
                <a:gd name="T24" fmla="*/ 88 w 98"/>
                <a:gd name="T25" fmla="*/ 169 h 10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98" h="107">
                  <a:moveTo>
                    <a:pt x="49" y="94"/>
                  </a:moveTo>
                  <a:cubicBezTo>
                    <a:pt x="51" y="102"/>
                    <a:pt x="54" y="107"/>
                    <a:pt x="60" y="107"/>
                  </a:cubicBezTo>
                  <a:cubicBezTo>
                    <a:pt x="67" y="107"/>
                    <a:pt x="81" y="92"/>
                    <a:pt x="89" y="84"/>
                  </a:cubicBezTo>
                  <a:cubicBezTo>
                    <a:pt x="97" y="76"/>
                    <a:pt x="98" y="45"/>
                    <a:pt x="93" y="32"/>
                  </a:cubicBezTo>
                  <a:cubicBezTo>
                    <a:pt x="87" y="20"/>
                    <a:pt x="94" y="4"/>
                    <a:pt x="77" y="2"/>
                  </a:cubicBezTo>
                  <a:cubicBezTo>
                    <a:pt x="61" y="0"/>
                    <a:pt x="49" y="20"/>
                    <a:pt x="49" y="20"/>
                  </a:cubicBezTo>
                  <a:cubicBezTo>
                    <a:pt x="48" y="20"/>
                    <a:pt x="48" y="20"/>
                    <a:pt x="48" y="20"/>
                  </a:cubicBezTo>
                  <a:cubicBezTo>
                    <a:pt x="48" y="20"/>
                    <a:pt x="37" y="0"/>
                    <a:pt x="20" y="2"/>
                  </a:cubicBezTo>
                  <a:cubicBezTo>
                    <a:pt x="4" y="4"/>
                    <a:pt x="10" y="20"/>
                    <a:pt x="5" y="32"/>
                  </a:cubicBezTo>
                  <a:cubicBezTo>
                    <a:pt x="0" y="45"/>
                    <a:pt x="0" y="76"/>
                    <a:pt x="8" y="84"/>
                  </a:cubicBezTo>
                  <a:cubicBezTo>
                    <a:pt x="16" y="92"/>
                    <a:pt x="31" y="107"/>
                    <a:pt x="37" y="107"/>
                  </a:cubicBezTo>
                  <a:cubicBezTo>
                    <a:pt x="44" y="107"/>
                    <a:pt x="47" y="102"/>
                    <a:pt x="48" y="94"/>
                  </a:cubicBezTo>
                  <a:lnTo>
                    <a:pt x="49" y="94"/>
                  </a:lnTo>
                  <a:close/>
                </a:path>
              </a:pathLst>
            </a:custGeom>
            <a:noFill/>
            <a:ln w="4763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42" name="Freeform 310">
              <a:extLst>
                <a:ext uri="{FF2B5EF4-FFF2-40B4-BE49-F238E27FC236}">
                  <a16:creationId xmlns:a16="http://schemas.microsoft.com/office/drawing/2014/main" id="{F0C46334-D174-4C00-BDEC-AA3F1AA4F2A3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0" y="1033"/>
              <a:ext cx="113" cy="124"/>
            </a:xfrm>
            <a:custGeom>
              <a:avLst/>
              <a:gdLst>
                <a:gd name="T0" fmla="*/ 89 w 98"/>
                <a:gd name="T1" fmla="*/ 169 h 107"/>
                <a:gd name="T2" fmla="*/ 106 w 98"/>
                <a:gd name="T3" fmla="*/ 194 h 107"/>
                <a:gd name="T4" fmla="*/ 158 w 98"/>
                <a:gd name="T5" fmla="*/ 151 h 107"/>
                <a:gd name="T6" fmla="*/ 164 w 98"/>
                <a:gd name="T7" fmla="*/ 58 h 107"/>
                <a:gd name="T8" fmla="*/ 137 w 98"/>
                <a:gd name="T9" fmla="*/ 2 h 107"/>
                <a:gd name="T10" fmla="*/ 89 w 98"/>
                <a:gd name="T11" fmla="*/ 36 h 107"/>
                <a:gd name="T12" fmla="*/ 84 w 98"/>
                <a:gd name="T13" fmla="*/ 36 h 107"/>
                <a:gd name="T14" fmla="*/ 36 w 98"/>
                <a:gd name="T15" fmla="*/ 2 h 107"/>
                <a:gd name="T16" fmla="*/ 9 w 98"/>
                <a:gd name="T17" fmla="*/ 58 h 107"/>
                <a:gd name="T18" fmla="*/ 14 w 98"/>
                <a:gd name="T19" fmla="*/ 151 h 107"/>
                <a:gd name="T20" fmla="*/ 67 w 98"/>
                <a:gd name="T21" fmla="*/ 194 h 107"/>
                <a:gd name="T22" fmla="*/ 84 w 98"/>
                <a:gd name="T23" fmla="*/ 169 h 107"/>
                <a:gd name="T24" fmla="*/ 89 w 98"/>
                <a:gd name="T25" fmla="*/ 169 h 10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98" h="107">
                  <a:moveTo>
                    <a:pt x="50" y="94"/>
                  </a:moveTo>
                  <a:cubicBezTo>
                    <a:pt x="51" y="102"/>
                    <a:pt x="54" y="107"/>
                    <a:pt x="60" y="107"/>
                  </a:cubicBezTo>
                  <a:cubicBezTo>
                    <a:pt x="67" y="107"/>
                    <a:pt x="81" y="92"/>
                    <a:pt x="89" y="84"/>
                  </a:cubicBezTo>
                  <a:cubicBezTo>
                    <a:pt x="97" y="76"/>
                    <a:pt x="98" y="45"/>
                    <a:pt x="93" y="32"/>
                  </a:cubicBezTo>
                  <a:cubicBezTo>
                    <a:pt x="88" y="20"/>
                    <a:pt x="94" y="4"/>
                    <a:pt x="77" y="2"/>
                  </a:cubicBezTo>
                  <a:cubicBezTo>
                    <a:pt x="61" y="0"/>
                    <a:pt x="50" y="20"/>
                    <a:pt x="50" y="20"/>
                  </a:cubicBezTo>
                  <a:cubicBezTo>
                    <a:pt x="48" y="20"/>
                    <a:pt x="48" y="20"/>
                    <a:pt x="48" y="20"/>
                  </a:cubicBezTo>
                  <a:cubicBezTo>
                    <a:pt x="48" y="20"/>
                    <a:pt x="37" y="0"/>
                    <a:pt x="20" y="2"/>
                  </a:cubicBezTo>
                  <a:cubicBezTo>
                    <a:pt x="4" y="4"/>
                    <a:pt x="10" y="20"/>
                    <a:pt x="5" y="32"/>
                  </a:cubicBezTo>
                  <a:cubicBezTo>
                    <a:pt x="0" y="45"/>
                    <a:pt x="0" y="76"/>
                    <a:pt x="8" y="84"/>
                  </a:cubicBezTo>
                  <a:cubicBezTo>
                    <a:pt x="16" y="92"/>
                    <a:pt x="31" y="107"/>
                    <a:pt x="37" y="107"/>
                  </a:cubicBezTo>
                  <a:cubicBezTo>
                    <a:pt x="44" y="107"/>
                    <a:pt x="47" y="102"/>
                    <a:pt x="48" y="94"/>
                  </a:cubicBezTo>
                  <a:lnTo>
                    <a:pt x="50" y="94"/>
                  </a:lnTo>
                  <a:close/>
                </a:path>
              </a:pathLst>
            </a:custGeom>
            <a:noFill/>
            <a:ln w="4763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43" name="Freeform 311">
              <a:extLst>
                <a:ext uri="{FF2B5EF4-FFF2-40B4-BE49-F238E27FC236}">
                  <a16:creationId xmlns:a16="http://schemas.microsoft.com/office/drawing/2014/main" id="{8ED05DE7-6914-4536-9FC1-E62B65437E8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8" y="1215"/>
              <a:ext cx="114" cy="125"/>
            </a:xfrm>
            <a:custGeom>
              <a:avLst/>
              <a:gdLst>
                <a:gd name="T0" fmla="*/ 91 w 98"/>
                <a:gd name="T1" fmla="*/ 169 h 108"/>
                <a:gd name="T2" fmla="*/ 109 w 98"/>
                <a:gd name="T3" fmla="*/ 194 h 108"/>
                <a:gd name="T4" fmla="*/ 164 w 98"/>
                <a:gd name="T5" fmla="*/ 150 h 108"/>
                <a:gd name="T6" fmla="*/ 171 w 98"/>
                <a:gd name="T7" fmla="*/ 59 h 108"/>
                <a:gd name="T8" fmla="*/ 142 w 98"/>
                <a:gd name="T9" fmla="*/ 2 h 108"/>
                <a:gd name="T10" fmla="*/ 91 w 98"/>
                <a:gd name="T11" fmla="*/ 37 h 108"/>
                <a:gd name="T12" fmla="*/ 88 w 98"/>
                <a:gd name="T13" fmla="*/ 37 h 108"/>
                <a:gd name="T14" fmla="*/ 36 w 98"/>
                <a:gd name="T15" fmla="*/ 2 h 108"/>
                <a:gd name="T16" fmla="*/ 9 w 98"/>
                <a:gd name="T17" fmla="*/ 59 h 108"/>
                <a:gd name="T18" fmla="*/ 14 w 98"/>
                <a:gd name="T19" fmla="*/ 150 h 108"/>
                <a:gd name="T20" fmla="*/ 67 w 98"/>
                <a:gd name="T21" fmla="*/ 194 h 108"/>
                <a:gd name="T22" fmla="*/ 88 w 98"/>
                <a:gd name="T23" fmla="*/ 169 h 108"/>
                <a:gd name="T24" fmla="*/ 91 w 98"/>
                <a:gd name="T25" fmla="*/ 169 h 10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98" h="108">
                  <a:moveTo>
                    <a:pt x="50" y="94"/>
                  </a:moveTo>
                  <a:cubicBezTo>
                    <a:pt x="51" y="102"/>
                    <a:pt x="54" y="108"/>
                    <a:pt x="60" y="108"/>
                  </a:cubicBezTo>
                  <a:cubicBezTo>
                    <a:pt x="67" y="108"/>
                    <a:pt x="81" y="92"/>
                    <a:pt x="89" y="84"/>
                  </a:cubicBezTo>
                  <a:cubicBezTo>
                    <a:pt x="97" y="77"/>
                    <a:pt x="98" y="45"/>
                    <a:pt x="93" y="33"/>
                  </a:cubicBezTo>
                  <a:cubicBezTo>
                    <a:pt x="88" y="21"/>
                    <a:pt x="94" y="4"/>
                    <a:pt x="77" y="2"/>
                  </a:cubicBezTo>
                  <a:cubicBezTo>
                    <a:pt x="61" y="0"/>
                    <a:pt x="50" y="21"/>
                    <a:pt x="50" y="21"/>
                  </a:cubicBezTo>
                  <a:cubicBezTo>
                    <a:pt x="48" y="21"/>
                    <a:pt x="48" y="21"/>
                    <a:pt x="48" y="21"/>
                  </a:cubicBezTo>
                  <a:cubicBezTo>
                    <a:pt x="48" y="21"/>
                    <a:pt x="37" y="0"/>
                    <a:pt x="20" y="2"/>
                  </a:cubicBezTo>
                  <a:cubicBezTo>
                    <a:pt x="4" y="4"/>
                    <a:pt x="10" y="21"/>
                    <a:pt x="5" y="33"/>
                  </a:cubicBezTo>
                  <a:cubicBezTo>
                    <a:pt x="0" y="45"/>
                    <a:pt x="0" y="77"/>
                    <a:pt x="8" y="84"/>
                  </a:cubicBezTo>
                  <a:cubicBezTo>
                    <a:pt x="16" y="92"/>
                    <a:pt x="31" y="108"/>
                    <a:pt x="37" y="108"/>
                  </a:cubicBezTo>
                  <a:cubicBezTo>
                    <a:pt x="44" y="108"/>
                    <a:pt x="47" y="102"/>
                    <a:pt x="48" y="94"/>
                  </a:cubicBezTo>
                  <a:lnTo>
                    <a:pt x="50" y="94"/>
                  </a:lnTo>
                  <a:close/>
                </a:path>
              </a:pathLst>
            </a:custGeom>
            <a:noFill/>
            <a:ln w="4763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44" name="Freeform 312">
              <a:extLst>
                <a:ext uri="{FF2B5EF4-FFF2-40B4-BE49-F238E27FC236}">
                  <a16:creationId xmlns:a16="http://schemas.microsoft.com/office/drawing/2014/main" id="{E0843C04-BBB3-4BD1-BBB7-54C7A1369CE5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9" y="1215"/>
              <a:ext cx="114" cy="125"/>
            </a:xfrm>
            <a:custGeom>
              <a:avLst/>
              <a:gdLst>
                <a:gd name="T0" fmla="*/ 91 w 98"/>
                <a:gd name="T1" fmla="*/ 169 h 108"/>
                <a:gd name="T2" fmla="*/ 109 w 98"/>
                <a:gd name="T3" fmla="*/ 194 h 108"/>
                <a:gd name="T4" fmla="*/ 164 w 98"/>
                <a:gd name="T5" fmla="*/ 150 h 108"/>
                <a:gd name="T6" fmla="*/ 171 w 98"/>
                <a:gd name="T7" fmla="*/ 59 h 108"/>
                <a:gd name="T8" fmla="*/ 142 w 98"/>
                <a:gd name="T9" fmla="*/ 2 h 108"/>
                <a:gd name="T10" fmla="*/ 91 w 98"/>
                <a:gd name="T11" fmla="*/ 37 h 108"/>
                <a:gd name="T12" fmla="*/ 88 w 98"/>
                <a:gd name="T13" fmla="*/ 37 h 108"/>
                <a:gd name="T14" fmla="*/ 38 w 98"/>
                <a:gd name="T15" fmla="*/ 2 h 108"/>
                <a:gd name="T16" fmla="*/ 9 w 98"/>
                <a:gd name="T17" fmla="*/ 59 h 108"/>
                <a:gd name="T18" fmla="*/ 14 w 98"/>
                <a:gd name="T19" fmla="*/ 150 h 108"/>
                <a:gd name="T20" fmla="*/ 67 w 98"/>
                <a:gd name="T21" fmla="*/ 194 h 108"/>
                <a:gd name="T22" fmla="*/ 88 w 98"/>
                <a:gd name="T23" fmla="*/ 169 h 108"/>
                <a:gd name="T24" fmla="*/ 91 w 98"/>
                <a:gd name="T25" fmla="*/ 169 h 10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98" h="108">
                  <a:moveTo>
                    <a:pt x="50" y="94"/>
                  </a:moveTo>
                  <a:cubicBezTo>
                    <a:pt x="51" y="102"/>
                    <a:pt x="54" y="108"/>
                    <a:pt x="60" y="108"/>
                  </a:cubicBezTo>
                  <a:cubicBezTo>
                    <a:pt x="67" y="108"/>
                    <a:pt x="81" y="92"/>
                    <a:pt x="89" y="84"/>
                  </a:cubicBezTo>
                  <a:cubicBezTo>
                    <a:pt x="98" y="77"/>
                    <a:pt x="98" y="45"/>
                    <a:pt x="93" y="33"/>
                  </a:cubicBezTo>
                  <a:cubicBezTo>
                    <a:pt x="88" y="21"/>
                    <a:pt x="94" y="4"/>
                    <a:pt x="77" y="2"/>
                  </a:cubicBezTo>
                  <a:cubicBezTo>
                    <a:pt x="61" y="0"/>
                    <a:pt x="50" y="21"/>
                    <a:pt x="50" y="21"/>
                  </a:cubicBezTo>
                  <a:cubicBezTo>
                    <a:pt x="48" y="21"/>
                    <a:pt x="48" y="21"/>
                    <a:pt x="48" y="21"/>
                  </a:cubicBezTo>
                  <a:cubicBezTo>
                    <a:pt x="48" y="21"/>
                    <a:pt x="37" y="0"/>
                    <a:pt x="21" y="2"/>
                  </a:cubicBezTo>
                  <a:cubicBezTo>
                    <a:pt x="4" y="4"/>
                    <a:pt x="10" y="21"/>
                    <a:pt x="5" y="33"/>
                  </a:cubicBezTo>
                  <a:cubicBezTo>
                    <a:pt x="0" y="45"/>
                    <a:pt x="0" y="77"/>
                    <a:pt x="8" y="84"/>
                  </a:cubicBezTo>
                  <a:cubicBezTo>
                    <a:pt x="16" y="92"/>
                    <a:pt x="31" y="108"/>
                    <a:pt x="37" y="108"/>
                  </a:cubicBezTo>
                  <a:cubicBezTo>
                    <a:pt x="44" y="108"/>
                    <a:pt x="47" y="102"/>
                    <a:pt x="48" y="94"/>
                  </a:cubicBezTo>
                  <a:lnTo>
                    <a:pt x="50" y="94"/>
                  </a:lnTo>
                  <a:close/>
                </a:path>
              </a:pathLst>
            </a:custGeom>
            <a:noFill/>
            <a:ln w="4763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45" name="Freeform 313">
              <a:extLst>
                <a:ext uri="{FF2B5EF4-FFF2-40B4-BE49-F238E27FC236}">
                  <a16:creationId xmlns:a16="http://schemas.microsoft.com/office/drawing/2014/main" id="{30AD0046-3EFD-4A44-869B-4C83E40E3A42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6" y="1215"/>
              <a:ext cx="113" cy="125"/>
            </a:xfrm>
            <a:custGeom>
              <a:avLst/>
              <a:gdLst>
                <a:gd name="T0" fmla="*/ 89 w 98"/>
                <a:gd name="T1" fmla="*/ 169 h 108"/>
                <a:gd name="T2" fmla="*/ 106 w 98"/>
                <a:gd name="T3" fmla="*/ 194 h 108"/>
                <a:gd name="T4" fmla="*/ 159 w 98"/>
                <a:gd name="T5" fmla="*/ 150 h 108"/>
                <a:gd name="T6" fmla="*/ 164 w 98"/>
                <a:gd name="T7" fmla="*/ 59 h 108"/>
                <a:gd name="T8" fmla="*/ 137 w 98"/>
                <a:gd name="T9" fmla="*/ 2 h 108"/>
                <a:gd name="T10" fmla="*/ 89 w 98"/>
                <a:gd name="T11" fmla="*/ 37 h 108"/>
                <a:gd name="T12" fmla="*/ 84 w 98"/>
                <a:gd name="T13" fmla="*/ 37 h 108"/>
                <a:gd name="T14" fmla="*/ 37 w 98"/>
                <a:gd name="T15" fmla="*/ 2 h 108"/>
                <a:gd name="T16" fmla="*/ 9 w 98"/>
                <a:gd name="T17" fmla="*/ 59 h 108"/>
                <a:gd name="T18" fmla="*/ 14 w 98"/>
                <a:gd name="T19" fmla="*/ 150 h 108"/>
                <a:gd name="T20" fmla="*/ 68 w 98"/>
                <a:gd name="T21" fmla="*/ 194 h 108"/>
                <a:gd name="T22" fmla="*/ 84 w 98"/>
                <a:gd name="T23" fmla="*/ 169 h 108"/>
                <a:gd name="T24" fmla="*/ 89 w 98"/>
                <a:gd name="T25" fmla="*/ 169 h 10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98" h="108">
                  <a:moveTo>
                    <a:pt x="50" y="94"/>
                  </a:moveTo>
                  <a:cubicBezTo>
                    <a:pt x="51" y="102"/>
                    <a:pt x="54" y="108"/>
                    <a:pt x="60" y="108"/>
                  </a:cubicBezTo>
                  <a:cubicBezTo>
                    <a:pt x="67" y="108"/>
                    <a:pt x="81" y="92"/>
                    <a:pt x="90" y="84"/>
                  </a:cubicBezTo>
                  <a:cubicBezTo>
                    <a:pt x="98" y="77"/>
                    <a:pt x="98" y="45"/>
                    <a:pt x="93" y="33"/>
                  </a:cubicBezTo>
                  <a:cubicBezTo>
                    <a:pt x="88" y="21"/>
                    <a:pt x="94" y="4"/>
                    <a:pt x="77" y="2"/>
                  </a:cubicBezTo>
                  <a:cubicBezTo>
                    <a:pt x="61" y="0"/>
                    <a:pt x="50" y="21"/>
                    <a:pt x="50" y="21"/>
                  </a:cubicBezTo>
                  <a:cubicBezTo>
                    <a:pt x="48" y="21"/>
                    <a:pt x="48" y="21"/>
                    <a:pt x="48" y="21"/>
                  </a:cubicBezTo>
                  <a:cubicBezTo>
                    <a:pt x="48" y="21"/>
                    <a:pt x="37" y="0"/>
                    <a:pt x="21" y="2"/>
                  </a:cubicBezTo>
                  <a:cubicBezTo>
                    <a:pt x="4" y="4"/>
                    <a:pt x="10" y="21"/>
                    <a:pt x="5" y="33"/>
                  </a:cubicBezTo>
                  <a:cubicBezTo>
                    <a:pt x="0" y="45"/>
                    <a:pt x="0" y="77"/>
                    <a:pt x="8" y="84"/>
                  </a:cubicBezTo>
                  <a:cubicBezTo>
                    <a:pt x="17" y="92"/>
                    <a:pt x="31" y="108"/>
                    <a:pt x="38" y="108"/>
                  </a:cubicBezTo>
                  <a:cubicBezTo>
                    <a:pt x="44" y="108"/>
                    <a:pt x="47" y="102"/>
                    <a:pt x="48" y="94"/>
                  </a:cubicBezTo>
                  <a:lnTo>
                    <a:pt x="50" y="94"/>
                  </a:lnTo>
                  <a:close/>
                </a:path>
              </a:pathLst>
            </a:custGeom>
            <a:noFill/>
            <a:ln w="4763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46" name="Freeform 314">
              <a:extLst>
                <a:ext uri="{FF2B5EF4-FFF2-40B4-BE49-F238E27FC236}">
                  <a16:creationId xmlns:a16="http://schemas.microsoft.com/office/drawing/2014/main" id="{C3C63546-6C10-4EF1-B9F7-EB6CE86CEF5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1" y="1215"/>
              <a:ext cx="112" cy="125"/>
            </a:xfrm>
            <a:custGeom>
              <a:avLst/>
              <a:gdLst>
                <a:gd name="T0" fmla="*/ 88 w 97"/>
                <a:gd name="T1" fmla="*/ 169 h 108"/>
                <a:gd name="T2" fmla="*/ 106 w 97"/>
                <a:gd name="T3" fmla="*/ 194 h 108"/>
                <a:gd name="T4" fmla="*/ 158 w 97"/>
                <a:gd name="T5" fmla="*/ 150 h 108"/>
                <a:gd name="T6" fmla="*/ 163 w 97"/>
                <a:gd name="T7" fmla="*/ 59 h 108"/>
                <a:gd name="T8" fmla="*/ 137 w 97"/>
                <a:gd name="T9" fmla="*/ 2 h 108"/>
                <a:gd name="T10" fmla="*/ 88 w 97"/>
                <a:gd name="T11" fmla="*/ 37 h 108"/>
                <a:gd name="T12" fmla="*/ 85 w 97"/>
                <a:gd name="T13" fmla="*/ 37 h 108"/>
                <a:gd name="T14" fmla="*/ 36 w 97"/>
                <a:gd name="T15" fmla="*/ 2 h 108"/>
                <a:gd name="T16" fmla="*/ 9 w 97"/>
                <a:gd name="T17" fmla="*/ 59 h 108"/>
                <a:gd name="T18" fmla="*/ 14 w 97"/>
                <a:gd name="T19" fmla="*/ 150 h 108"/>
                <a:gd name="T20" fmla="*/ 67 w 97"/>
                <a:gd name="T21" fmla="*/ 194 h 108"/>
                <a:gd name="T22" fmla="*/ 85 w 97"/>
                <a:gd name="T23" fmla="*/ 169 h 108"/>
                <a:gd name="T24" fmla="*/ 88 w 97"/>
                <a:gd name="T25" fmla="*/ 169 h 10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97" h="108">
                  <a:moveTo>
                    <a:pt x="49" y="94"/>
                  </a:moveTo>
                  <a:cubicBezTo>
                    <a:pt x="51" y="102"/>
                    <a:pt x="53" y="108"/>
                    <a:pt x="60" y="108"/>
                  </a:cubicBezTo>
                  <a:cubicBezTo>
                    <a:pt x="67" y="108"/>
                    <a:pt x="81" y="92"/>
                    <a:pt x="89" y="84"/>
                  </a:cubicBezTo>
                  <a:cubicBezTo>
                    <a:pt x="97" y="77"/>
                    <a:pt x="97" y="45"/>
                    <a:pt x="92" y="33"/>
                  </a:cubicBezTo>
                  <a:cubicBezTo>
                    <a:pt x="87" y="21"/>
                    <a:pt x="93" y="4"/>
                    <a:pt x="77" y="2"/>
                  </a:cubicBezTo>
                  <a:cubicBezTo>
                    <a:pt x="60" y="0"/>
                    <a:pt x="49" y="21"/>
                    <a:pt x="49" y="21"/>
                  </a:cubicBezTo>
                  <a:cubicBezTo>
                    <a:pt x="48" y="21"/>
                    <a:pt x="48" y="21"/>
                    <a:pt x="48" y="21"/>
                  </a:cubicBezTo>
                  <a:cubicBezTo>
                    <a:pt x="48" y="21"/>
                    <a:pt x="36" y="0"/>
                    <a:pt x="20" y="2"/>
                  </a:cubicBezTo>
                  <a:cubicBezTo>
                    <a:pt x="4" y="4"/>
                    <a:pt x="10" y="21"/>
                    <a:pt x="5" y="33"/>
                  </a:cubicBezTo>
                  <a:cubicBezTo>
                    <a:pt x="0" y="45"/>
                    <a:pt x="0" y="77"/>
                    <a:pt x="8" y="84"/>
                  </a:cubicBezTo>
                  <a:cubicBezTo>
                    <a:pt x="16" y="92"/>
                    <a:pt x="30" y="108"/>
                    <a:pt x="37" y="108"/>
                  </a:cubicBezTo>
                  <a:cubicBezTo>
                    <a:pt x="44" y="108"/>
                    <a:pt x="46" y="102"/>
                    <a:pt x="48" y="94"/>
                  </a:cubicBezTo>
                  <a:lnTo>
                    <a:pt x="49" y="94"/>
                  </a:lnTo>
                  <a:close/>
                </a:path>
              </a:pathLst>
            </a:custGeom>
            <a:noFill/>
            <a:ln w="4763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47" name="Freeform 315">
              <a:extLst>
                <a:ext uri="{FF2B5EF4-FFF2-40B4-BE49-F238E27FC236}">
                  <a16:creationId xmlns:a16="http://schemas.microsoft.com/office/drawing/2014/main" id="{ED6005D9-1818-42AE-AA4E-C7A0BE94C62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6" y="1074"/>
              <a:ext cx="58" cy="35"/>
            </a:xfrm>
            <a:custGeom>
              <a:avLst/>
              <a:gdLst>
                <a:gd name="T0" fmla="*/ 22 w 50"/>
                <a:gd name="T1" fmla="*/ 48 h 30"/>
                <a:gd name="T2" fmla="*/ 2 w 50"/>
                <a:gd name="T3" fmla="*/ 43 h 30"/>
                <a:gd name="T4" fmla="*/ 2 w 50"/>
                <a:gd name="T5" fmla="*/ 11 h 30"/>
                <a:gd name="T6" fmla="*/ 23 w 50"/>
                <a:gd name="T7" fmla="*/ 21 h 30"/>
                <a:gd name="T8" fmla="*/ 67 w 50"/>
                <a:gd name="T9" fmla="*/ 21 h 30"/>
                <a:gd name="T10" fmla="*/ 87 w 50"/>
                <a:gd name="T11" fmla="*/ 11 h 30"/>
                <a:gd name="T12" fmla="*/ 87 w 50"/>
                <a:gd name="T13" fmla="*/ 43 h 30"/>
                <a:gd name="T14" fmla="*/ 67 w 50"/>
                <a:gd name="T15" fmla="*/ 48 h 30"/>
                <a:gd name="T16" fmla="*/ 22 w 50"/>
                <a:gd name="T17" fmla="*/ 48 h 3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0" h="30">
                  <a:moveTo>
                    <a:pt x="12" y="26"/>
                  </a:moveTo>
                  <a:cubicBezTo>
                    <a:pt x="8" y="30"/>
                    <a:pt x="0" y="27"/>
                    <a:pt x="2" y="23"/>
                  </a:cubicBezTo>
                  <a:cubicBezTo>
                    <a:pt x="4" y="19"/>
                    <a:pt x="1" y="12"/>
                    <a:pt x="2" y="6"/>
                  </a:cubicBezTo>
                  <a:cubicBezTo>
                    <a:pt x="2" y="0"/>
                    <a:pt x="10" y="6"/>
                    <a:pt x="13" y="11"/>
                  </a:cubicBezTo>
                  <a:cubicBezTo>
                    <a:pt x="16" y="15"/>
                    <a:pt x="33" y="15"/>
                    <a:pt x="37" y="11"/>
                  </a:cubicBezTo>
                  <a:cubicBezTo>
                    <a:pt x="40" y="6"/>
                    <a:pt x="48" y="0"/>
                    <a:pt x="48" y="6"/>
                  </a:cubicBezTo>
                  <a:cubicBezTo>
                    <a:pt x="48" y="12"/>
                    <a:pt x="46" y="19"/>
                    <a:pt x="48" y="23"/>
                  </a:cubicBezTo>
                  <a:cubicBezTo>
                    <a:pt x="50" y="27"/>
                    <a:pt x="41" y="30"/>
                    <a:pt x="37" y="26"/>
                  </a:cubicBezTo>
                  <a:cubicBezTo>
                    <a:pt x="34" y="23"/>
                    <a:pt x="16" y="22"/>
                    <a:pt x="12" y="2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48" name="Freeform 316">
              <a:extLst>
                <a:ext uri="{FF2B5EF4-FFF2-40B4-BE49-F238E27FC236}">
                  <a16:creationId xmlns:a16="http://schemas.microsoft.com/office/drawing/2014/main" id="{8DC5334E-F1A6-43B3-9FA1-74AE156C4885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3" y="1057"/>
              <a:ext cx="26" cy="31"/>
            </a:xfrm>
            <a:custGeom>
              <a:avLst/>
              <a:gdLst>
                <a:gd name="T0" fmla="*/ 35 w 22"/>
                <a:gd name="T1" fmla="*/ 32 h 27"/>
                <a:gd name="T2" fmla="*/ 8 w 22"/>
                <a:gd name="T3" fmla="*/ 44 h 27"/>
                <a:gd name="T4" fmla="*/ 8 w 22"/>
                <a:gd name="T5" fmla="*/ 15 h 27"/>
                <a:gd name="T6" fmla="*/ 35 w 22"/>
                <a:gd name="T7" fmla="*/ 2 h 27"/>
                <a:gd name="T8" fmla="*/ 35 w 22"/>
                <a:gd name="T9" fmla="*/ 32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7">
                  <a:moveTo>
                    <a:pt x="18" y="18"/>
                  </a:moveTo>
                  <a:cubicBezTo>
                    <a:pt x="15" y="24"/>
                    <a:pt x="8" y="27"/>
                    <a:pt x="4" y="25"/>
                  </a:cubicBezTo>
                  <a:cubicBezTo>
                    <a:pt x="0" y="23"/>
                    <a:pt x="0" y="16"/>
                    <a:pt x="4" y="9"/>
                  </a:cubicBezTo>
                  <a:cubicBezTo>
                    <a:pt x="8" y="3"/>
                    <a:pt x="14" y="0"/>
                    <a:pt x="18" y="2"/>
                  </a:cubicBezTo>
                  <a:cubicBezTo>
                    <a:pt x="22" y="4"/>
                    <a:pt x="22" y="12"/>
                    <a:pt x="18" y="1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49" name="Freeform 317">
              <a:extLst>
                <a:ext uri="{FF2B5EF4-FFF2-40B4-BE49-F238E27FC236}">
                  <a16:creationId xmlns:a16="http://schemas.microsoft.com/office/drawing/2014/main" id="{DC75E681-82ED-4C38-A495-498BEBB05706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3" y="1057"/>
              <a:ext cx="25" cy="31"/>
            </a:xfrm>
            <a:custGeom>
              <a:avLst/>
              <a:gdLst>
                <a:gd name="T0" fmla="*/ 7 w 21"/>
                <a:gd name="T1" fmla="*/ 32 h 27"/>
                <a:gd name="T2" fmla="*/ 35 w 21"/>
                <a:gd name="T3" fmla="*/ 44 h 27"/>
                <a:gd name="T4" fmla="*/ 36 w 21"/>
                <a:gd name="T5" fmla="*/ 15 h 27"/>
                <a:gd name="T6" fmla="*/ 8 w 21"/>
                <a:gd name="T7" fmla="*/ 2 h 27"/>
                <a:gd name="T8" fmla="*/ 7 w 21"/>
                <a:gd name="T9" fmla="*/ 32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27">
                  <a:moveTo>
                    <a:pt x="3" y="18"/>
                  </a:moveTo>
                  <a:cubicBezTo>
                    <a:pt x="7" y="24"/>
                    <a:pt x="13" y="27"/>
                    <a:pt x="17" y="25"/>
                  </a:cubicBezTo>
                  <a:cubicBezTo>
                    <a:pt x="21" y="22"/>
                    <a:pt x="21" y="15"/>
                    <a:pt x="18" y="9"/>
                  </a:cubicBezTo>
                  <a:cubicBezTo>
                    <a:pt x="14" y="3"/>
                    <a:pt x="8" y="0"/>
                    <a:pt x="4" y="2"/>
                  </a:cubicBezTo>
                  <a:cubicBezTo>
                    <a:pt x="0" y="4"/>
                    <a:pt x="0" y="11"/>
                    <a:pt x="3" y="1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50" name="Freeform 318">
              <a:extLst>
                <a:ext uri="{FF2B5EF4-FFF2-40B4-BE49-F238E27FC236}">
                  <a16:creationId xmlns:a16="http://schemas.microsoft.com/office/drawing/2014/main" id="{CD5ABD4D-ADB4-4C0A-A77D-B5618FE929DB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2" y="1104"/>
              <a:ext cx="82" cy="34"/>
            </a:xfrm>
            <a:custGeom>
              <a:avLst/>
              <a:gdLst>
                <a:gd name="T0" fmla="*/ 68 w 71"/>
                <a:gd name="T1" fmla="*/ 45 h 29"/>
                <a:gd name="T2" fmla="*/ 88 w 71"/>
                <a:gd name="T3" fmla="*/ 54 h 29"/>
                <a:gd name="T4" fmla="*/ 118 w 71"/>
                <a:gd name="T5" fmla="*/ 22 h 29"/>
                <a:gd name="T6" fmla="*/ 121 w 71"/>
                <a:gd name="T7" fmla="*/ 7 h 29"/>
                <a:gd name="T8" fmla="*/ 89 w 71"/>
                <a:gd name="T9" fmla="*/ 22 h 29"/>
                <a:gd name="T10" fmla="*/ 72 w 71"/>
                <a:gd name="T11" fmla="*/ 25 h 29"/>
                <a:gd name="T12" fmla="*/ 66 w 71"/>
                <a:gd name="T13" fmla="*/ 26 h 29"/>
                <a:gd name="T14" fmla="*/ 57 w 71"/>
                <a:gd name="T15" fmla="*/ 25 h 29"/>
                <a:gd name="T16" fmla="*/ 38 w 71"/>
                <a:gd name="T17" fmla="*/ 22 h 29"/>
                <a:gd name="T18" fmla="*/ 3 w 71"/>
                <a:gd name="T19" fmla="*/ 7 h 29"/>
                <a:gd name="T20" fmla="*/ 9 w 71"/>
                <a:gd name="T21" fmla="*/ 22 h 29"/>
                <a:gd name="T22" fmla="*/ 38 w 71"/>
                <a:gd name="T23" fmla="*/ 54 h 29"/>
                <a:gd name="T24" fmla="*/ 60 w 71"/>
                <a:gd name="T25" fmla="*/ 45 h 29"/>
                <a:gd name="T26" fmla="*/ 68 w 71"/>
                <a:gd name="T27" fmla="*/ 45 h 2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71" h="29">
                  <a:moveTo>
                    <a:pt x="38" y="23"/>
                  </a:moveTo>
                  <a:cubicBezTo>
                    <a:pt x="42" y="22"/>
                    <a:pt x="44" y="28"/>
                    <a:pt x="49" y="28"/>
                  </a:cubicBezTo>
                  <a:cubicBezTo>
                    <a:pt x="54" y="29"/>
                    <a:pt x="61" y="17"/>
                    <a:pt x="66" y="12"/>
                  </a:cubicBezTo>
                  <a:cubicBezTo>
                    <a:pt x="71" y="6"/>
                    <a:pt x="68" y="3"/>
                    <a:pt x="68" y="3"/>
                  </a:cubicBezTo>
                  <a:cubicBezTo>
                    <a:pt x="65" y="0"/>
                    <a:pt x="55" y="12"/>
                    <a:pt x="50" y="12"/>
                  </a:cubicBezTo>
                  <a:cubicBezTo>
                    <a:pt x="44" y="11"/>
                    <a:pt x="44" y="11"/>
                    <a:pt x="41" y="13"/>
                  </a:cubicBezTo>
                  <a:cubicBezTo>
                    <a:pt x="41" y="13"/>
                    <a:pt x="38" y="14"/>
                    <a:pt x="36" y="14"/>
                  </a:cubicBezTo>
                  <a:cubicBezTo>
                    <a:pt x="34" y="14"/>
                    <a:pt x="31" y="13"/>
                    <a:pt x="31" y="13"/>
                  </a:cubicBezTo>
                  <a:cubicBezTo>
                    <a:pt x="28" y="11"/>
                    <a:pt x="27" y="11"/>
                    <a:pt x="22" y="12"/>
                  </a:cubicBezTo>
                  <a:cubicBezTo>
                    <a:pt x="16" y="12"/>
                    <a:pt x="6" y="0"/>
                    <a:pt x="3" y="3"/>
                  </a:cubicBezTo>
                  <a:cubicBezTo>
                    <a:pt x="3" y="3"/>
                    <a:pt x="0" y="6"/>
                    <a:pt x="5" y="12"/>
                  </a:cubicBezTo>
                  <a:cubicBezTo>
                    <a:pt x="10" y="17"/>
                    <a:pt x="17" y="29"/>
                    <a:pt x="22" y="28"/>
                  </a:cubicBezTo>
                  <a:cubicBezTo>
                    <a:pt x="27" y="28"/>
                    <a:pt x="30" y="22"/>
                    <a:pt x="34" y="23"/>
                  </a:cubicBezTo>
                  <a:lnTo>
                    <a:pt x="38" y="2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51" name="Oval 319">
              <a:extLst>
                <a:ext uri="{FF2B5EF4-FFF2-40B4-BE49-F238E27FC236}">
                  <a16:creationId xmlns:a16="http://schemas.microsoft.com/office/drawing/2014/main" id="{1B44C01A-17B6-4455-9BE0-C5D492C9A5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45" y="1078"/>
              <a:ext cx="63" cy="39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552" name="Freeform 320">
              <a:extLst>
                <a:ext uri="{FF2B5EF4-FFF2-40B4-BE49-F238E27FC236}">
                  <a16:creationId xmlns:a16="http://schemas.microsoft.com/office/drawing/2014/main" id="{2DF328FB-A1AD-4D04-B650-6F5EF56072D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7" y="1242"/>
              <a:ext cx="25" cy="80"/>
            </a:xfrm>
            <a:custGeom>
              <a:avLst/>
              <a:gdLst>
                <a:gd name="T0" fmla="*/ 22 w 22"/>
                <a:gd name="T1" fmla="*/ 0 h 69"/>
                <a:gd name="T2" fmla="*/ 1 w 22"/>
                <a:gd name="T3" fmla="*/ 43 h 69"/>
                <a:gd name="T4" fmla="*/ 13 w 22"/>
                <a:gd name="T5" fmla="*/ 94 h 69"/>
                <a:gd name="T6" fmla="*/ 36 w 22"/>
                <a:gd name="T7" fmla="*/ 125 h 69"/>
                <a:gd name="T8" fmla="*/ 13 w 22"/>
                <a:gd name="T9" fmla="*/ 87 h 69"/>
                <a:gd name="T10" fmla="*/ 9 w 22"/>
                <a:gd name="T11" fmla="*/ 35 h 69"/>
                <a:gd name="T12" fmla="*/ 22 w 22"/>
                <a:gd name="T13" fmla="*/ 0 h 6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2" h="69">
                  <a:moveTo>
                    <a:pt x="13" y="0"/>
                  </a:moveTo>
                  <a:cubicBezTo>
                    <a:pt x="8" y="0"/>
                    <a:pt x="1" y="15"/>
                    <a:pt x="1" y="24"/>
                  </a:cubicBezTo>
                  <a:cubicBezTo>
                    <a:pt x="1" y="33"/>
                    <a:pt x="3" y="47"/>
                    <a:pt x="8" y="52"/>
                  </a:cubicBezTo>
                  <a:cubicBezTo>
                    <a:pt x="13" y="56"/>
                    <a:pt x="22" y="69"/>
                    <a:pt x="22" y="69"/>
                  </a:cubicBezTo>
                  <a:cubicBezTo>
                    <a:pt x="22" y="69"/>
                    <a:pt x="10" y="52"/>
                    <a:pt x="8" y="48"/>
                  </a:cubicBezTo>
                  <a:cubicBezTo>
                    <a:pt x="5" y="45"/>
                    <a:pt x="0" y="27"/>
                    <a:pt x="5" y="19"/>
                  </a:cubicBezTo>
                  <a:cubicBezTo>
                    <a:pt x="9" y="11"/>
                    <a:pt x="15" y="0"/>
                    <a:pt x="1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53" name="Freeform 321">
              <a:extLst>
                <a:ext uri="{FF2B5EF4-FFF2-40B4-BE49-F238E27FC236}">
                  <a16:creationId xmlns:a16="http://schemas.microsoft.com/office/drawing/2014/main" id="{C4F94243-3B00-447E-A954-12E6AF53E54D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6" y="1242"/>
              <a:ext cx="26" cy="80"/>
            </a:xfrm>
            <a:custGeom>
              <a:avLst/>
              <a:gdLst>
                <a:gd name="T0" fmla="*/ 20 w 22"/>
                <a:gd name="T1" fmla="*/ 0 h 69"/>
                <a:gd name="T2" fmla="*/ 41 w 22"/>
                <a:gd name="T3" fmla="*/ 43 h 69"/>
                <a:gd name="T4" fmla="*/ 30 w 22"/>
                <a:gd name="T5" fmla="*/ 94 h 69"/>
                <a:gd name="T6" fmla="*/ 0 w 22"/>
                <a:gd name="T7" fmla="*/ 125 h 69"/>
                <a:gd name="T8" fmla="*/ 30 w 22"/>
                <a:gd name="T9" fmla="*/ 87 h 69"/>
                <a:gd name="T10" fmla="*/ 35 w 22"/>
                <a:gd name="T11" fmla="*/ 35 h 69"/>
                <a:gd name="T12" fmla="*/ 20 w 22"/>
                <a:gd name="T13" fmla="*/ 0 h 6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2" h="69">
                  <a:moveTo>
                    <a:pt x="10" y="0"/>
                  </a:moveTo>
                  <a:cubicBezTo>
                    <a:pt x="14" y="0"/>
                    <a:pt x="21" y="15"/>
                    <a:pt x="21" y="24"/>
                  </a:cubicBezTo>
                  <a:cubicBezTo>
                    <a:pt x="21" y="33"/>
                    <a:pt x="19" y="47"/>
                    <a:pt x="15" y="52"/>
                  </a:cubicBezTo>
                  <a:cubicBezTo>
                    <a:pt x="10" y="56"/>
                    <a:pt x="0" y="69"/>
                    <a:pt x="0" y="69"/>
                  </a:cubicBezTo>
                  <a:cubicBezTo>
                    <a:pt x="0" y="69"/>
                    <a:pt x="12" y="52"/>
                    <a:pt x="15" y="48"/>
                  </a:cubicBezTo>
                  <a:cubicBezTo>
                    <a:pt x="17" y="45"/>
                    <a:pt x="22" y="27"/>
                    <a:pt x="18" y="19"/>
                  </a:cubicBezTo>
                  <a:cubicBezTo>
                    <a:pt x="13" y="11"/>
                    <a:pt x="7" y="0"/>
                    <a:pt x="1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54" name="Freeform 322">
              <a:extLst>
                <a:ext uri="{FF2B5EF4-FFF2-40B4-BE49-F238E27FC236}">
                  <a16:creationId xmlns:a16="http://schemas.microsoft.com/office/drawing/2014/main" id="{398ECD55-0533-410E-8301-D13784F0FEC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5" y="1231"/>
              <a:ext cx="34" cy="92"/>
            </a:xfrm>
            <a:custGeom>
              <a:avLst/>
              <a:gdLst>
                <a:gd name="T0" fmla="*/ 38 w 29"/>
                <a:gd name="T1" fmla="*/ 8 h 80"/>
                <a:gd name="T2" fmla="*/ 13 w 29"/>
                <a:gd name="T3" fmla="*/ 9 h 80"/>
                <a:gd name="T4" fmla="*/ 9 w 29"/>
                <a:gd name="T5" fmla="*/ 44 h 80"/>
                <a:gd name="T6" fmla="*/ 2 w 29"/>
                <a:gd name="T7" fmla="*/ 81 h 80"/>
                <a:gd name="T8" fmla="*/ 40 w 29"/>
                <a:gd name="T9" fmla="*/ 125 h 80"/>
                <a:gd name="T10" fmla="*/ 25 w 29"/>
                <a:gd name="T11" fmla="*/ 68 h 80"/>
                <a:gd name="T12" fmla="*/ 38 w 29"/>
                <a:gd name="T13" fmla="*/ 8 h 8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9" h="80">
                  <a:moveTo>
                    <a:pt x="20" y="4"/>
                  </a:moveTo>
                  <a:cubicBezTo>
                    <a:pt x="14" y="1"/>
                    <a:pt x="5" y="0"/>
                    <a:pt x="7" y="5"/>
                  </a:cubicBezTo>
                  <a:cubicBezTo>
                    <a:pt x="9" y="11"/>
                    <a:pt x="6" y="20"/>
                    <a:pt x="5" y="25"/>
                  </a:cubicBezTo>
                  <a:cubicBezTo>
                    <a:pt x="4" y="29"/>
                    <a:pt x="0" y="40"/>
                    <a:pt x="2" y="46"/>
                  </a:cubicBezTo>
                  <a:cubicBezTo>
                    <a:pt x="4" y="53"/>
                    <a:pt x="14" y="80"/>
                    <a:pt x="21" y="72"/>
                  </a:cubicBezTo>
                  <a:cubicBezTo>
                    <a:pt x="28" y="64"/>
                    <a:pt x="8" y="52"/>
                    <a:pt x="13" y="38"/>
                  </a:cubicBezTo>
                  <a:cubicBezTo>
                    <a:pt x="18" y="24"/>
                    <a:pt x="29" y="9"/>
                    <a:pt x="20" y="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55" name="Freeform 323">
              <a:extLst>
                <a:ext uri="{FF2B5EF4-FFF2-40B4-BE49-F238E27FC236}">
                  <a16:creationId xmlns:a16="http://schemas.microsoft.com/office/drawing/2014/main" id="{42480C18-6DFB-460E-B2BA-49F40B3941A2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3" y="1231"/>
              <a:ext cx="34" cy="92"/>
            </a:xfrm>
            <a:custGeom>
              <a:avLst/>
              <a:gdLst>
                <a:gd name="T0" fmla="*/ 19 w 29"/>
                <a:gd name="T1" fmla="*/ 8 h 80"/>
                <a:gd name="T2" fmla="*/ 45 w 29"/>
                <a:gd name="T3" fmla="*/ 9 h 80"/>
                <a:gd name="T4" fmla="*/ 47 w 29"/>
                <a:gd name="T5" fmla="*/ 44 h 80"/>
                <a:gd name="T6" fmla="*/ 53 w 29"/>
                <a:gd name="T7" fmla="*/ 81 h 80"/>
                <a:gd name="T8" fmla="*/ 15 w 29"/>
                <a:gd name="T9" fmla="*/ 125 h 80"/>
                <a:gd name="T10" fmla="*/ 30 w 29"/>
                <a:gd name="T11" fmla="*/ 68 h 80"/>
                <a:gd name="T12" fmla="*/ 19 w 29"/>
                <a:gd name="T13" fmla="*/ 8 h 8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9" h="80">
                  <a:moveTo>
                    <a:pt x="10" y="4"/>
                  </a:moveTo>
                  <a:cubicBezTo>
                    <a:pt x="16" y="1"/>
                    <a:pt x="25" y="0"/>
                    <a:pt x="23" y="5"/>
                  </a:cubicBezTo>
                  <a:cubicBezTo>
                    <a:pt x="21" y="11"/>
                    <a:pt x="24" y="20"/>
                    <a:pt x="25" y="25"/>
                  </a:cubicBezTo>
                  <a:cubicBezTo>
                    <a:pt x="25" y="29"/>
                    <a:pt x="29" y="40"/>
                    <a:pt x="27" y="46"/>
                  </a:cubicBezTo>
                  <a:cubicBezTo>
                    <a:pt x="26" y="53"/>
                    <a:pt x="15" y="80"/>
                    <a:pt x="8" y="72"/>
                  </a:cubicBezTo>
                  <a:cubicBezTo>
                    <a:pt x="1" y="64"/>
                    <a:pt x="21" y="52"/>
                    <a:pt x="16" y="38"/>
                  </a:cubicBezTo>
                  <a:cubicBezTo>
                    <a:pt x="12" y="24"/>
                    <a:pt x="0" y="9"/>
                    <a:pt x="10" y="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56" name="Freeform 324">
              <a:extLst>
                <a:ext uri="{FF2B5EF4-FFF2-40B4-BE49-F238E27FC236}">
                  <a16:creationId xmlns:a16="http://schemas.microsoft.com/office/drawing/2014/main" id="{FC32134C-AF58-496D-AFD1-1BFF56DFF8A0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7" y="1231"/>
              <a:ext cx="21" cy="36"/>
            </a:xfrm>
            <a:custGeom>
              <a:avLst/>
              <a:gdLst>
                <a:gd name="T0" fmla="*/ 32 w 18"/>
                <a:gd name="T1" fmla="*/ 9 h 31"/>
                <a:gd name="T2" fmla="*/ 18 w 18"/>
                <a:gd name="T3" fmla="*/ 3 h 31"/>
                <a:gd name="T4" fmla="*/ 11 w 18"/>
                <a:gd name="T5" fmla="*/ 26 h 31"/>
                <a:gd name="T6" fmla="*/ 9 w 18"/>
                <a:gd name="T7" fmla="*/ 57 h 31"/>
                <a:gd name="T8" fmla="*/ 13 w 18"/>
                <a:gd name="T9" fmla="*/ 35 h 31"/>
                <a:gd name="T10" fmla="*/ 18 w 18"/>
                <a:gd name="T11" fmla="*/ 19 h 31"/>
                <a:gd name="T12" fmla="*/ 32 w 18"/>
                <a:gd name="T13" fmla="*/ 9 h 3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8" h="31">
                  <a:moveTo>
                    <a:pt x="17" y="5"/>
                  </a:moveTo>
                  <a:cubicBezTo>
                    <a:pt x="18" y="6"/>
                    <a:pt x="11" y="1"/>
                    <a:pt x="9" y="3"/>
                  </a:cubicBezTo>
                  <a:cubicBezTo>
                    <a:pt x="7" y="5"/>
                    <a:pt x="8" y="11"/>
                    <a:pt x="6" y="14"/>
                  </a:cubicBezTo>
                  <a:cubicBezTo>
                    <a:pt x="4" y="17"/>
                    <a:pt x="0" y="21"/>
                    <a:pt x="5" y="31"/>
                  </a:cubicBezTo>
                  <a:cubicBezTo>
                    <a:pt x="5" y="31"/>
                    <a:pt x="3" y="22"/>
                    <a:pt x="7" y="19"/>
                  </a:cubicBezTo>
                  <a:cubicBezTo>
                    <a:pt x="10" y="16"/>
                    <a:pt x="9" y="14"/>
                    <a:pt x="9" y="10"/>
                  </a:cubicBezTo>
                  <a:cubicBezTo>
                    <a:pt x="10" y="6"/>
                    <a:pt x="10" y="0"/>
                    <a:pt x="17" y="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57" name="Freeform 325">
              <a:extLst>
                <a:ext uri="{FF2B5EF4-FFF2-40B4-BE49-F238E27FC236}">
                  <a16:creationId xmlns:a16="http://schemas.microsoft.com/office/drawing/2014/main" id="{0327245F-049A-482E-AC16-9F803006C907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7" y="1289"/>
              <a:ext cx="34" cy="22"/>
            </a:xfrm>
            <a:custGeom>
              <a:avLst/>
              <a:gdLst>
                <a:gd name="T0" fmla="*/ 47 w 29"/>
                <a:gd name="T1" fmla="*/ 9 h 19"/>
                <a:gd name="T2" fmla="*/ 25 w 29"/>
                <a:gd name="T3" fmla="*/ 3 h 19"/>
                <a:gd name="T4" fmla="*/ 9 w 29"/>
                <a:gd name="T5" fmla="*/ 14 h 19"/>
                <a:gd name="T6" fmla="*/ 38 w 29"/>
                <a:gd name="T7" fmla="*/ 32 h 19"/>
                <a:gd name="T8" fmla="*/ 47 w 29"/>
                <a:gd name="T9" fmla="*/ 9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19">
                  <a:moveTo>
                    <a:pt x="25" y="5"/>
                  </a:moveTo>
                  <a:cubicBezTo>
                    <a:pt x="20" y="0"/>
                    <a:pt x="18" y="3"/>
                    <a:pt x="13" y="3"/>
                  </a:cubicBezTo>
                  <a:cubicBezTo>
                    <a:pt x="8" y="4"/>
                    <a:pt x="0" y="5"/>
                    <a:pt x="5" y="8"/>
                  </a:cubicBezTo>
                  <a:cubicBezTo>
                    <a:pt x="10" y="11"/>
                    <a:pt x="15" y="19"/>
                    <a:pt x="20" y="18"/>
                  </a:cubicBezTo>
                  <a:cubicBezTo>
                    <a:pt x="25" y="16"/>
                    <a:pt x="29" y="9"/>
                    <a:pt x="25" y="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58" name="Freeform 326">
              <a:extLst>
                <a:ext uri="{FF2B5EF4-FFF2-40B4-BE49-F238E27FC236}">
                  <a16:creationId xmlns:a16="http://schemas.microsoft.com/office/drawing/2014/main" id="{D51E3CB2-E455-4A93-8FFD-08EFAF09E35E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3" y="1231"/>
              <a:ext cx="21" cy="36"/>
            </a:xfrm>
            <a:custGeom>
              <a:avLst/>
              <a:gdLst>
                <a:gd name="T0" fmla="*/ 1 w 18"/>
                <a:gd name="T1" fmla="*/ 9 h 31"/>
                <a:gd name="T2" fmla="*/ 18 w 18"/>
                <a:gd name="T3" fmla="*/ 3 h 31"/>
                <a:gd name="T4" fmla="*/ 22 w 18"/>
                <a:gd name="T5" fmla="*/ 26 h 31"/>
                <a:gd name="T6" fmla="*/ 25 w 18"/>
                <a:gd name="T7" fmla="*/ 57 h 31"/>
                <a:gd name="T8" fmla="*/ 22 w 18"/>
                <a:gd name="T9" fmla="*/ 35 h 31"/>
                <a:gd name="T10" fmla="*/ 18 w 18"/>
                <a:gd name="T11" fmla="*/ 19 h 31"/>
                <a:gd name="T12" fmla="*/ 1 w 18"/>
                <a:gd name="T13" fmla="*/ 9 h 3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8" h="31">
                  <a:moveTo>
                    <a:pt x="1" y="5"/>
                  </a:moveTo>
                  <a:cubicBezTo>
                    <a:pt x="0" y="6"/>
                    <a:pt x="7" y="1"/>
                    <a:pt x="9" y="3"/>
                  </a:cubicBezTo>
                  <a:cubicBezTo>
                    <a:pt x="11" y="5"/>
                    <a:pt x="10" y="11"/>
                    <a:pt x="12" y="14"/>
                  </a:cubicBezTo>
                  <a:cubicBezTo>
                    <a:pt x="14" y="17"/>
                    <a:pt x="18" y="21"/>
                    <a:pt x="13" y="31"/>
                  </a:cubicBezTo>
                  <a:cubicBezTo>
                    <a:pt x="13" y="31"/>
                    <a:pt x="15" y="22"/>
                    <a:pt x="12" y="19"/>
                  </a:cubicBezTo>
                  <a:cubicBezTo>
                    <a:pt x="8" y="16"/>
                    <a:pt x="9" y="14"/>
                    <a:pt x="9" y="10"/>
                  </a:cubicBezTo>
                  <a:cubicBezTo>
                    <a:pt x="8" y="6"/>
                    <a:pt x="9" y="0"/>
                    <a:pt x="1" y="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59" name="Freeform 327">
              <a:extLst>
                <a:ext uri="{FF2B5EF4-FFF2-40B4-BE49-F238E27FC236}">
                  <a16:creationId xmlns:a16="http://schemas.microsoft.com/office/drawing/2014/main" id="{DBC1E2EA-8B1A-4A57-8DFD-CC300DFB9D91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0" y="1289"/>
              <a:ext cx="34" cy="22"/>
            </a:xfrm>
            <a:custGeom>
              <a:avLst/>
              <a:gdLst>
                <a:gd name="T0" fmla="*/ 8 w 29"/>
                <a:gd name="T1" fmla="*/ 9 h 19"/>
                <a:gd name="T2" fmla="*/ 30 w 29"/>
                <a:gd name="T3" fmla="*/ 3 h 19"/>
                <a:gd name="T4" fmla="*/ 46 w 29"/>
                <a:gd name="T5" fmla="*/ 14 h 19"/>
                <a:gd name="T6" fmla="*/ 18 w 29"/>
                <a:gd name="T7" fmla="*/ 32 h 19"/>
                <a:gd name="T8" fmla="*/ 8 w 29"/>
                <a:gd name="T9" fmla="*/ 9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19">
                  <a:moveTo>
                    <a:pt x="4" y="5"/>
                  </a:moveTo>
                  <a:cubicBezTo>
                    <a:pt x="10" y="0"/>
                    <a:pt x="11" y="3"/>
                    <a:pt x="16" y="3"/>
                  </a:cubicBezTo>
                  <a:cubicBezTo>
                    <a:pt x="21" y="4"/>
                    <a:pt x="29" y="5"/>
                    <a:pt x="24" y="8"/>
                  </a:cubicBezTo>
                  <a:cubicBezTo>
                    <a:pt x="19" y="11"/>
                    <a:pt x="14" y="19"/>
                    <a:pt x="9" y="18"/>
                  </a:cubicBezTo>
                  <a:cubicBezTo>
                    <a:pt x="4" y="16"/>
                    <a:pt x="0" y="9"/>
                    <a:pt x="4" y="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60" name="Freeform 328">
              <a:extLst>
                <a:ext uri="{FF2B5EF4-FFF2-40B4-BE49-F238E27FC236}">
                  <a16:creationId xmlns:a16="http://schemas.microsoft.com/office/drawing/2014/main" id="{CD3A75A8-EC4C-4960-BE5F-37AC4B5CA5D4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9" y="1241"/>
              <a:ext cx="76" cy="82"/>
            </a:xfrm>
            <a:custGeom>
              <a:avLst/>
              <a:gdLst>
                <a:gd name="T0" fmla="*/ 64 w 65"/>
                <a:gd name="T1" fmla="*/ 106 h 71"/>
                <a:gd name="T2" fmla="*/ 75 w 65"/>
                <a:gd name="T3" fmla="*/ 113 h 71"/>
                <a:gd name="T4" fmla="*/ 96 w 65"/>
                <a:gd name="T5" fmla="*/ 122 h 71"/>
                <a:gd name="T6" fmla="*/ 110 w 65"/>
                <a:gd name="T7" fmla="*/ 111 h 71"/>
                <a:gd name="T8" fmla="*/ 120 w 65"/>
                <a:gd name="T9" fmla="*/ 66 h 71"/>
                <a:gd name="T10" fmla="*/ 119 w 65"/>
                <a:gd name="T11" fmla="*/ 21 h 71"/>
                <a:gd name="T12" fmla="*/ 106 w 65"/>
                <a:gd name="T13" fmla="*/ 0 h 71"/>
                <a:gd name="T14" fmla="*/ 98 w 65"/>
                <a:gd name="T15" fmla="*/ 8 h 71"/>
                <a:gd name="T16" fmla="*/ 104 w 65"/>
                <a:gd name="T17" fmla="*/ 33 h 71"/>
                <a:gd name="T18" fmla="*/ 96 w 65"/>
                <a:gd name="T19" fmla="*/ 51 h 71"/>
                <a:gd name="T20" fmla="*/ 91 w 65"/>
                <a:gd name="T21" fmla="*/ 61 h 71"/>
                <a:gd name="T22" fmla="*/ 88 w 65"/>
                <a:gd name="T23" fmla="*/ 72 h 71"/>
                <a:gd name="T24" fmla="*/ 75 w 65"/>
                <a:gd name="T25" fmla="*/ 77 h 71"/>
                <a:gd name="T26" fmla="*/ 70 w 65"/>
                <a:gd name="T27" fmla="*/ 88 h 71"/>
                <a:gd name="T28" fmla="*/ 64 w 65"/>
                <a:gd name="T29" fmla="*/ 85 h 71"/>
                <a:gd name="T30" fmla="*/ 57 w 65"/>
                <a:gd name="T31" fmla="*/ 85 h 71"/>
                <a:gd name="T32" fmla="*/ 50 w 65"/>
                <a:gd name="T33" fmla="*/ 88 h 71"/>
                <a:gd name="T34" fmla="*/ 47 w 65"/>
                <a:gd name="T35" fmla="*/ 77 h 71"/>
                <a:gd name="T36" fmla="*/ 34 w 65"/>
                <a:gd name="T37" fmla="*/ 72 h 71"/>
                <a:gd name="T38" fmla="*/ 30 w 65"/>
                <a:gd name="T39" fmla="*/ 61 h 71"/>
                <a:gd name="T40" fmla="*/ 26 w 65"/>
                <a:gd name="T41" fmla="*/ 51 h 71"/>
                <a:gd name="T42" fmla="*/ 18 w 65"/>
                <a:gd name="T43" fmla="*/ 33 h 71"/>
                <a:gd name="T44" fmla="*/ 22 w 65"/>
                <a:gd name="T45" fmla="*/ 8 h 71"/>
                <a:gd name="T46" fmla="*/ 15 w 65"/>
                <a:gd name="T47" fmla="*/ 0 h 71"/>
                <a:gd name="T48" fmla="*/ 2 w 65"/>
                <a:gd name="T49" fmla="*/ 21 h 71"/>
                <a:gd name="T50" fmla="*/ 1 w 65"/>
                <a:gd name="T51" fmla="*/ 66 h 71"/>
                <a:gd name="T52" fmla="*/ 13 w 65"/>
                <a:gd name="T53" fmla="*/ 111 h 71"/>
                <a:gd name="T54" fmla="*/ 26 w 65"/>
                <a:gd name="T55" fmla="*/ 122 h 71"/>
                <a:gd name="T56" fmla="*/ 47 w 65"/>
                <a:gd name="T57" fmla="*/ 113 h 71"/>
                <a:gd name="T58" fmla="*/ 57 w 65"/>
                <a:gd name="T59" fmla="*/ 106 h 71"/>
                <a:gd name="T60" fmla="*/ 64 w 65"/>
                <a:gd name="T61" fmla="*/ 106 h 71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65" h="71">
                  <a:moveTo>
                    <a:pt x="34" y="60"/>
                  </a:moveTo>
                  <a:cubicBezTo>
                    <a:pt x="35" y="60"/>
                    <a:pt x="37" y="61"/>
                    <a:pt x="40" y="64"/>
                  </a:cubicBezTo>
                  <a:cubicBezTo>
                    <a:pt x="43" y="68"/>
                    <a:pt x="45" y="68"/>
                    <a:pt x="51" y="69"/>
                  </a:cubicBezTo>
                  <a:cubicBezTo>
                    <a:pt x="58" y="71"/>
                    <a:pt x="57" y="66"/>
                    <a:pt x="58" y="62"/>
                  </a:cubicBezTo>
                  <a:cubicBezTo>
                    <a:pt x="59" y="58"/>
                    <a:pt x="63" y="42"/>
                    <a:pt x="64" y="36"/>
                  </a:cubicBezTo>
                  <a:cubicBezTo>
                    <a:pt x="65" y="30"/>
                    <a:pt x="65" y="21"/>
                    <a:pt x="63" y="12"/>
                  </a:cubicBezTo>
                  <a:cubicBezTo>
                    <a:pt x="61" y="3"/>
                    <a:pt x="59" y="0"/>
                    <a:pt x="57" y="0"/>
                  </a:cubicBezTo>
                  <a:cubicBezTo>
                    <a:pt x="57" y="0"/>
                    <a:pt x="52" y="0"/>
                    <a:pt x="53" y="4"/>
                  </a:cubicBezTo>
                  <a:cubicBezTo>
                    <a:pt x="55" y="8"/>
                    <a:pt x="56" y="14"/>
                    <a:pt x="56" y="19"/>
                  </a:cubicBezTo>
                  <a:cubicBezTo>
                    <a:pt x="55" y="25"/>
                    <a:pt x="53" y="27"/>
                    <a:pt x="51" y="29"/>
                  </a:cubicBezTo>
                  <a:cubicBezTo>
                    <a:pt x="49" y="31"/>
                    <a:pt x="49" y="33"/>
                    <a:pt x="49" y="35"/>
                  </a:cubicBezTo>
                  <a:cubicBezTo>
                    <a:pt x="49" y="38"/>
                    <a:pt x="50" y="41"/>
                    <a:pt x="47" y="41"/>
                  </a:cubicBezTo>
                  <a:cubicBezTo>
                    <a:pt x="44" y="42"/>
                    <a:pt x="41" y="39"/>
                    <a:pt x="40" y="43"/>
                  </a:cubicBezTo>
                  <a:cubicBezTo>
                    <a:pt x="40" y="47"/>
                    <a:pt x="40" y="50"/>
                    <a:pt x="38" y="49"/>
                  </a:cubicBezTo>
                  <a:cubicBezTo>
                    <a:pt x="36" y="49"/>
                    <a:pt x="34" y="48"/>
                    <a:pt x="34" y="48"/>
                  </a:cubicBezTo>
                  <a:cubicBezTo>
                    <a:pt x="31" y="48"/>
                    <a:pt x="31" y="48"/>
                    <a:pt x="31" y="48"/>
                  </a:cubicBezTo>
                  <a:cubicBezTo>
                    <a:pt x="31" y="48"/>
                    <a:pt x="29" y="49"/>
                    <a:pt x="27" y="49"/>
                  </a:cubicBezTo>
                  <a:cubicBezTo>
                    <a:pt x="25" y="50"/>
                    <a:pt x="25" y="47"/>
                    <a:pt x="25" y="43"/>
                  </a:cubicBezTo>
                  <a:cubicBezTo>
                    <a:pt x="24" y="39"/>
                    <a:pt x="21" y="42"/>
                    <a:pt x="18" y="41"/>
                  </a:cubicBezTo>
                  <a:cubicBezTo>
                    <a:pt x="15" y="41"/>
                    <a:pt x="16" y="38"/>
                    <a:pt x="16" y="35"/>
                  </a:cubicBezTo>
                  <a:cubicBezTo>
                    <a:pt x="16" y="33"/>
                    <a:pt x="16" y="31"/>
                    <a:pt x="14" y="29"/>
                  </a:cubicBezTo>
                  <a:cubicBezTo>
                    <a:pt x="12" y="27"/>
                    <a:pt x="10" y="25"/>
                    <a:pt x="9" y="19"/>
                  </a:cubicBezTo>
                  <a:cubicBezTo>
                    <a:pt x="8" y="14"/>
                    <a:pt x="10" y="8"/>
                    <a:pt x="12" y="4"/>
                  </a:cubicBezTo>
                  <a:cubicBezTo>
                    <a:pt x="13" y="0"/>
                    <a:pt x="8" y="0"/>
                    <a:pt x="8" y="0"/>
                  </a:cubicBezTo>
                  <a:cubicBezTo>
                    <a:pt x="6" y="0"/>
                    <a:pt x="4" y="3"/>
                    <a:pt x="2" y="12"/>
                  </a:cubicBezTo>
                  <a:cubicBezTo>
                    <a:pt x="0" y="21"/>
                    <a:pt x="0" y="30"/>
                    <a:pt x="1" y="36"/>
                  </a:cubicBezTo>
                  <a:cubicBezTo>
                    <a:pt x="2" y="42"/>
                    <a:pt x="6" y="58"/>
                    <a:pt x="7" y="62"/>
                  </a:cubicBezTo>
                  <a:cubicBezTo>
                    <a:pt x="8" y="66"/>
                    <a:pt x="7" y="71"/>
                    <a:pt x="14" y="69"/>
                  </a:cubicBezTo>
                  <a:cubicBezTo>
                    <a:pt x="20" y="68"/>
                    <a:pt x="22" y="68"/>
                    <a:pt x="25" y="64"/>
                  </a:cubicBezTo>
                  <a:cubicBezTo>
                    <a:pt x="28" y="61"/>
                    <a:pt x="30" y="60"/>
                    <a:pt x="31" y="60"/>
                  </a:cubicBezTo>
                  <a:lnTo>
                    <a:pt x="34" y="6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61" name="Line 329">
              <a:extLst>
                <a:ext uri="{FF2B5EF4-FFF2-40B4-BE49-F238E27FC236}">
                  <a16:creationId xmlns:a16="http://schemas.microsoft.com/office/drawing/2014/main" id="{9DBDD702-A734-43EE-8B21-7303F126601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017" y="1003"/>
              <a:ext cx="311" cy="362"/>
            </a:xfrm>
            <a:prstGeom prst="line">
              <a:avLst/>
            </a:prstGeom>
            <a:noFill/>
            <a:ln w="4763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62" name="Line 330">
              <a:extLst>
                <a:ext uri="{FF2B5EF4-FFF2-40B4-BE49-F238E27FC236}">
                  <a16:creationId xmlns:a16="http://schemas.microsoft.com/office/drawing/2014/main" id="{413C73C9-D3B6-407D-A429-2DEA77B0659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015" y="958"/>
              <a:ext cx="311" cy="362"/>
            </a:xfrm>
            <a:prstGeom prst="line">
              <a:avLst/>
            </a:prstGeom>
            <a:noFill/>
            <a:ln w="4763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63" name="Line 331">
              <a:extLst>
                <a:ext uri="{FF2B5EF4-FFF2-40B4-BE49-F238E27FC236}">
                  <a16:creationId xmlns:a16="http://schemas.microsoft.com/office/drawing/2014/main" id="{391B93C0-E2A5-4844-9C7C-DD0554FD13B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235" y="1030"/>
              <a:ext cx="311" cy="363"/>
            </a:xfrm>
            <a:prstGeom prst="line">
              <a:avLst/>
            </a:prstGeom>
            <a:noFill/>
            <a:ln w="4763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64" name="Line 332">
              <a:extLst>
                <a:ext uri="{FF2B5EF4-FFF2-40B4-BE49-F238E27FC236}">
                  <a16:creationId xmlns:a16="http://schemas.microsoft.com/office/drawing/2014/main" id="{17FA8913-CA9A-4445-B480-D2ABE280450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294" y="1168"/>
              <a:ext cx="224" cy="261"/>
            </a:xfrm>
            <a:prstGeom prst="line">
              <a:avLst/>
            </a:prstGeom>
            <a:noFill/>
            <a:ln w="3175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65" name="Freeform 333">
              <a:extLst>
                <a:ext uri="{FF2B5EF4-FFF2-40B4-BE49-F238E27FC236}">
                  <a16:creationId xmlns:a16="http://schemas.microsoft.com/office/drawing/2014/main" id="{921AE283-DF8F-45D1-9A8D-E5C765E638FA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1" y="911"/>
              <a:ext cx="131" cy="73"/>
            </a:xfrm>
            <a:custGeom>
              <a:avLst/>
              <a:gdLst>
                <a:gd name="T0" fmla="*/ 0 w 131"/>
                <a:gd name="T1" fmla="*/ 59 h 73"/>
                <a:gd name="T2" fmla="*/ 131 w 131"/>
                <a:gd name="T3" fmla="*/ 0 h 73"/>
                <a:gd name="T4" fmla="*/ 131 w 131"/>
                <a:gd name="T5" fmla="*/ 47 h 73"/>
                <a:gd name="T6" fmla="*/ 1 w 131"/>
                <a:gd name="T7" fmla="*/ 73 h 73"/>
                <a:gd name="T8" fmla="*/ 0 w 131"/>
                <a:gd name="T9" fmla="*/ 59 h 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1" h="73">
                  <a:moveTo>
                    <a:pt x="0" y="59"/>
                  </a:moveTo>
                  <a:lnTo>
                    <a:pt x="131" y="0"/>
                  </a:lnTo>
                  <a:lnTo>
                    <a:pt x="131" y="47"/>
                  </a:lnTo>
                  <a:lnTo>
                    <a:pt x="1" y="73"/>
                  </a:lnTo>
                  <a:lnTo>
                    <a:pt x="0" y="59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66" name="Freeform 334">
              <a:extLst>
                <a:ext uri="{FF2B5EF4-FFF2-40B4-BE49-F238E27FC236}">
                  <a16:creationId xmlns:a16="http://schemas.microsoft.com/office/drawing/2014/main" id="{7210957C-BEE8-43B9-A240-6D34859B344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0" y="2345"/>
              <a:ext cx="190" cy="95"/>
            </a:xfrm>
            <a:custGeom>
              <a:avLst/>
              <a:gdLst>
                <a:gd name="T0" fmla="*/ 247 w 164"/>
                <a:gd name="T1" fmla="*/ 1 h 82"/>
                <a:gd name="T2" fmla="*/ 228 w 164"/>
                <a:gd name="T3" fmla="*/ 1 h 82"/>
                <a:gd name="T4" fmla="*/ 212 w 164"/>
                <a:gd name="T5" fmla="*/ 19 h 82"/>
                <a:gd name="T6" fmla="*/ 134 w 164"/>
                <a:gd name="T7" fmla="*/ 71 h 82"/>
                <a:gd name="T8" fmla="*/ 49 w 164"/>
                <a:gd name="T9" fmla="*/ 116 h 82"/>
                <a:gd name="T10" fmla="*/ 0 w 164"/>
                <a:gd name="T11" fmla="*/ 147 h 82"/>
                <a:gd name="T12" fmla="*/ 43 w 164"/>
                <a:gd name="T13" fmla="*/ 126 h 82"/>
                <a:gd name="T14" fmla="*/ 111 w 164"/>
                <a:gd name="T15" fmla="*/ 110 h 82"/>
                <a:gd name="T16" fmla="*/ 193 w 164"/>
                <a:gd name="T17" fmla="*/ 67 h 82"/>
                <a:gd name="T18" fmla="*/ 237 w 164"/>
                <a:gd name="T19" fmla="*/ 34 h 82"/>
                <a:gd name="T20" fmla="*/ 295 w 164"/>
                <a:gd name="T21" fmla="*/ 16 h 82"/>
                <a:gd name="T22" fmla="*/ 253 w 164"/>
                <a:gd name="T23" fmla="*/ 3 h 8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64" h="82">
                  <a:moveTo>
                    <a:pt x="137" y="1"/>
                  </a:moveTo>
                  <a:cubicBezTo>
                    <a:pt x="136" y="3"/>
                    <a:pt x="131" y="0"/>
                    <a:pt x="127" y="1"/>
                  </a:cubicBezTo>
                  <a:cubicBezTo>
                    <a:pt x="123" y="2"/>
                    <a:pt x="120" y="7"/>
                    <a:pt x="117" y="10"/>
                  </a:cubicBezTo>
                  <a:cubicBezTo>
                    <a:pt x="105" y="23"/>
                    <a:pt x="91" y="33"/>
                    <a:pt x="74" y="40"/>
                  </a:cubicBezTo>
                  <a:cubicBezTo>
                    <a:pt x="58" y="46"/>
                    <a:pt x="43" y="58"/>
                    <a:pt x="27" y="64"/>
                  </a:cubicBezTo>
                  <a:cubicBezTo>
                    <a:pt x="16" y="68"/>
                    <a:pt x="3" y="69"/>
                    <a:pt x="0" y="82"/>
                  </a:cubicBezTo>
                  <a:cubicBezTo>
                    <a:pt x="8" y="77"/>
                    <a:pt x="15" y="73"/>
                    <a:pt x="24" y="70"/>
                  </a:cubicBezTo>
                  <a:cubicBezTo>
                    <a:pt x="37" y="66"/>
                    <a:pt x="50" y="67"/>
                    <a:pt x="62" y="61"/>
                  </a:cubicBezTo>
                  <a:cubicBezTo>
                    <a:pt x="77" y="52"/>
                    <a:pt x="91" y="44"/>
                    <a:pt x="107" y="37"/>
                  </a:cubicBezTo>
                  <a:cubicBezTo>
                    <a:pt x="117" y="32"/>
                    <a:pt x="123" y="24"/>
                    <a:pt x="132" y="19"/>
                  </a:cubicBezTo>
                  <a:cubicBezTo>
                    <a:pt x="142" y="13"/>
                    <a:pt x="154" y="11"/>
                    <a:pt x="164" y="9"/>
                  </a:cubicBezTo>
                  <a:cubicBezTo>
                    <a:pt x="158" y="4"/>
                    <a:pt x="148" y="2"/>
                    <a:pt x="140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67" name="Freeform 335">
              <a:extLst>
                <a:ext uri="{FF2B5EF4-FFF2-40B4-BE49-F238E27FC236}">
                  <a16:creationId xmlns:a16="http://schemas.microsoft.com/office/drawing/2014/main" id="{B8FBB74A-16E3-4293-83BA-D278563CE1F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8" y="2440"/>
              <a:ext cx="26" cy="52"/>
            </a:xfrm>
            <a:custGeom>
              <a:avLst/>
              <a:gdLst>
                <a:gd name="T0" fmla="*/ 0 w 23"/>
                <a:gd name="T1" fmla="*/ 0 h 45"/>
                <a:gd name="T2" fmla="*/ 26 w 23"/>
                <a:gd name="T3" fmla="*/ 34 h 45"/>
                <a:gd name="T4" fmla="*/ 21 w 23"/>
                <a:gd name="T5" fmla="*/ 80 h 45"/>
                <a:gd name="T6" fmla="*/ 35 w 23"/>
                <a:gd name="T7" fmla="*/ 24 h 45"/>
                <a:gd name="T8" fmla="*/ 1 w 23"/>
                <a:gd name="T9" fmla="*/ 0 h 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45">
                  <a:moveTo>
                    <a:pt x="0" y="0"/>
                  </a:moveTo>
                  <a:cubicBezTo>
                    <a:pt x="7" y="6"/>
                    <a:pt x="13" y="10"/>
                    <a:pt x="16" y="19"/>
                  </a:cubicBezTo>
                  <a:cubicBezTo>
                    <a:pt x="19" y="28"/>
                    <a:pt x="13" y="36"/>
                    <a:pt x="13" y="45"/>
                  </a:cubicBezTo>
                  <a:cubicBezTo>
                    <a:pt x="15" y="35"/>
                    <a:pt x="23" y="24"/>
                    <a:pt x="21" y="14"/>
                  </a:cubicBezTo>
                  <a:cubicBezTo>
                    <a:pt x="19" y="2"/>
                    <a:pt x="10" y="3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68" name="Freeform 336">
              <a:extLst>
                <a:ext uri="{FF2B5EF4-FFF2-40B4-BE49-F238E27FC236}">
                  <a16:creationId xmlns:a16="http://schemas.microsoft.com/office/drawing/2014/main" id="{05083492-755C-4066-B14D-EC962FB05B0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4" y="2451"/>
              <a:ext cx="158" cy="54"/>
            </a:xfrm>
            <a:custGeom>
              <a:avLst/>
              <a:gdLst>
                <a:gd name="T0" fmla="*/ 3 w 136"/>
                <a:gd name="T1" fmla="*/ 79 h 47"/>
                <a:gd name="T2" fmla="*/ 62 w 136"/>
                <a:gd name="T3" fmla="*/ 43 h 47"/>
                <a:gd name="T4" fmla="*/ 120 w 136"/>
                <a:gd name="T5" fmla="*/ 26 h 47"/>
                <a:gd name="T6" fmla="*/ 223 w 136"/>
                <a:gd name="T7" fmla="*/ 0 h 47"/>
                <a:gd name="T8" fmla="*/ 234 w 136"/>
                <a:gd name="T9" fmla="*/ 28 h 47"/>
                <a:gd name="T10" fmla="*/ 249 w 136"/>
                <a:gd name="T11" fmla="*/ 47 h 47"/>
                <a:gd name="T12" fmla="*/ 192 w 136"/>
                <a:gd name="T13" fmla="*/ 30 h 47"/>
                <a:gd name="T14" fmla="*/ 114 w 136"/>
                <a:gd name="T15" fmla="*/ 49 h 47"/>
                <a:gd name="T16" fmla="*/ 57 w 136"/>
                <a:gd name="T17" fmla="*/ 56 h 47"/>
                <a:gd name="T18" fmla="*/ 0 w 136"/>
                <a:gd name="T19" fmla="*/ 82 h 4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36" h="47">
                  <a:moveTo>
                    <a:pt x="3" y="45"/>
                  </a:moveTo>
                  <a:cubicBezTo>
                    <a:pt x="14" y="37"/>
                    <a:pt x="20" y="25"/>
                    <a:pt x="34" y="24"/>
                  </a:cubicBezTo>
                  <a:cubicBezTo>
                    <a:pt x="46" y="23"/>
                    <a:pt x="55" y="19"/>
                    <a:pt x="66" y="15"/>
                  </a:cubicBezTo>
                  <a:cubicBezTo>
                    <a:pt x="85" y="9"/>
                    <a:pt x="104" y="7"/>
                    <a:pt x="122" y="0"/>
                  </a:cubicBezTo>
                  <a:cubicBezTo>
                    <a:pt x="125" y="6"/>
                    <a:pt x="125" y="11"/>
                    <a:pt x="128" y="16"/>
                  </a:cubicBezTo>
                  <a:cubicBezTo>
                    <a:pt x="131" y="20"/>
                    <a:pt x="135" y="23"/>
                    <a:pt x="136" y="27"/>
                  </a:cubicBezTo>
                  <a:cubicBezTo>
                    <a:pt x="129" y="22"/>
                    <a:pt x="114" y="17"/>
                    <a:pt x="105" y="17"/>
                  </a:cubicBezTo>
                  <a:cubicBezTo>
                    <a:pt x="90" y="16"/>
                    <a:pt x="77" y="25"/>
                    <a:pt x="62" y="28"/>
                  </a:cubicBezTo>
                  <a:cubicBezTo>
                    <a:pt x="52" y="30"/>
                    <a:pt x="41" y="29"/>
                    <a:pt x="31" y="32"/>
                  </a:cubicBezTo>
                  <a:cubicBezTo>
                    <a:pt x="19" y="34"/>
                    <a:pt x="10" y="43"/>
                    <a:pt x="0" y="4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69" name="Freeform 337">
              <a:extLst>
                <a:ext uri="{FF2B5EF4-FFF2-40B4-BE49-F238E27FC236}">
                  <a16:creationId xmlns:a16="http://schemas.microsoft.com/office/drawing/2014/main" id="{82C4F949-21FE-49B2-A839-CA434C98618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5" y="2538"/>
              <a:ext cx="43" cy="27"/>
            </a:xfrm>
            <a:custGeom>
              <a:avLst/>
              <a:gdLst>
                <a:gd name="T0" fmla="*/ 67 w 37"/>
                <a:gd name="T1" fmla="*/ 0 h 24"/>
                <a:gd name="T2" fmla="*/ 0 w 37"/>
                <a:gd name="T3" fmla="*/ 37 h 24"/>
                <a:gd name="T4" fmla="*/ 67 w 37"/>
                <a:gd name="T5" fmla="*/ 3 h 2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" h="24">
                  <a:moveTo>
                    <a:pt x="37" y="0"/>
                  </a:moveTo>
                  <a:cubicBezTo>
                    <a:pt x="29" y="8"/>
                    <a:pt x="1" y="10"/>
                    <a:pt x="0" y="23"/>
                  </a:cubicBezTo>
                  <a:cubicBezTo>
                    <a:pt x="16" y="24"/>
                    <a:pt x="25" y="10"/>
                    <a:pt x="37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70" name="Freeform 338">
              <a:extLst>
                <a:ext uri="{FF2B5EF4-FFF2-40B4-BE49-F238E27FC236}">
                  <a16:creationId xmlns:a16="http://schemas.microsoft.com/office/drawing/2014/main" id="{EA081F1C-CDC6-4A12-A41D-444594E2C01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6" y="2557"/>
              <a:ext cx="41" cy="27"/>
            </a:xfrm>
            <a:custGeom>
              <a:avLst/>
              <a:gdLst>
                <a:gd name="T0" fmla="*/ 0 w 35"/>
                <a:gd name="T1" fmla="*/ 40 h 23"/>
                <a:gd name="T2" fmla="*/ 66 w 35"/>
                <a:gd name="T3" fmla="*/ 0 h 23"/>
                <a:gd name="T4" fmla="*/ 8 w 35"/>
                <a:gd name="T5" fmla="*/ 45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5" h="23">
                  <a:moveTo>
                    <a:pt x="0" y="21"/>
                  </a:moveTo>
                  <a:cubicBezTo>
                    <a:pt x="11" y="14"/>
                    <a:pt x="22" y="3"/>
                    <a:pt x="35" y="0"/>
                  </a:cubicBezTo>
                  <a:cubicBezTo>
                    <a:pt x="30" y="13"/>
                    <a:pt x="13" y="16"/>
                    <a:pt x="4" y="2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71" name="Freeform 339">
              <a:extLst>
                <a:ext uri="{FF2B5EF4-FFF2-40B4-BE49-F238E27FC236}">
                  <a16:creationId xmlns:a16="http://schemas.microsoft.com/office/drawing/2014/main" id="{D5C0E2FC-3C75-4FED-A87E-A9EA5EB4ED5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8" y="2575"/>
              <a:ext cx="29" cy="14"/>
            </a:xfrm>
            <a:custGeom>
              <a:avLst/>
              <a:gdLst>
                <a:gd name="T0" fmla="*/ 1 w 25"/>
                <a:gd name="T1" fmla="*/ 21 h 12"/>
                <a:gd name="T2" fmla="*/ 45 w 25"/>
                <a:gd name="T3" fmla="*/ 0 h 12"/>
                <a:gd name="T4" fmla="*/ 0 w 25"/>
                <a:gd name="T5" fmla="*/ 21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12">
                  <a:moveTo>
                    <a:pt x="1" y="11"/>
                  </a:moveTo>
                  <a:cubicBezTo>
                    <a:pt x="8" y="7"/>
                    <a:pt x="16" y="0"/>
                    <a:pt x="25" y="0"/>
                  </a:cubicBezTo>
                  <a:cubicBezTo>
                    <a:pt x="21" y="5"/>
                    <a:pt x="6" y="12"/>
                    <a:pt x="0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72" name="Freeform 340">
              <a:extLst>
                <a:ext uri="{FF2B5EF4-FFF2-40B4-BE49-F238E27FC236}">
                  <a16:creationId xmlns:a16="http://schemas.microsoft.com/office/drawing/2014/main" id="{574C52AD-1658-44DB-90AF-43B10D442DE6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5" y="3337"/>
              <a:ext cx="93" cy="68"/>
            </a:xfrm>
            <a:custGeom>
              <a:avLst/>
              <a:gdLst>
                <a:gd name="T0" fmla="*/ 0 w 80"/>
                <a:gd name="T1" fmla="*/ 31 h 59"/>
                <a:gd name="T2" fmla="*/ 134 w 80"/>
                <a:gd name="T3" fmla="*/ 0 h 59"/>
                <a:gd name="T4" fmla="*/ 142 w 80"/>
                <a:gd name="T5" fmla="*/ 104 h 59"/>
                <a:gd name="T6" fmla="*/ 8 w 80"/>
                <a:gd name="T7" fmla="*/ 60 h 59"/>
                <a:gd name="T8" fmla="*/ 0 w 80"/>
                <a:gd name="T9" fmla="*/ 31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0" h="59">
                  <a:moveTo>
                    <a:pt x="0" y="17"/>
                  </a:moveTo>
                  <a:cubicBezTo>
                    <a:pt x="0" y="17"/>
                    <a:pt x="63" y="6"/>
                    <a:pt x="73" y="0"/>
                  </a:cubicBezTo>
                  <a:cubicBezTo>
                    <a:pt x="73" y="0"/>
                    <a:pt x="80" y="35"/>
                    <a:pt x="77" y="59"/>
                  </a:cubicBezTo>
                  <a:cubicBezTo>
                    <a:pt x="77" y="59"/>
                    <a:pt x="35" y="24"/>
                    <a:pt x="4" y="34"/>
                  </a:cubicBezTo>
                  <a:lnTo>
                    <a:pt x="0" y="17"/>
                  </a:lnTo>
                  <a:close/>
                </a:path>
              </a:pathLst>
            </a:custGeom>
            <a:solidFill>
              <a:srgbClr val="FE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73" name="Freeform 341">
              <a:extLst>
                <a:ext uri="{FF2B5EF4-FFF2-40B4-BE49-F238E27FC236}">
                  <a16:creationId xmlns:a16="http://schemas.microsoft.com/office/drawing/2014/main" id="{264A12B2-F160-4830-A68B-C8E3FF7617D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2" y="3522"/>
              <a:ext cx="143" cy="52"/>
            </a:xfrm>
            <a:custGeom>
              <a:avLst/>
              <a:gdLst>
                <a:gd name="T0" fmla="*/ 0 w 123"/>
                <a:gd name="T1" fmla="*/ 1 h 45"/>
                <a:gd name="T2" fmla="*/ 0 w 123"/>
                <a:gd name="T3" fmla="*/ 42 h 45"/>
                <a:gd name="T4" fmla="*/ 224 w 123"/>
                <a:gd name="T5" fmla="*/ 52 h 45"/>
                <a:gd name="T6" fmla="*/ 223 w 123"/>
                <a:gd name="T7" fmla="*/ 0 h 45"/>
                <a:gd name="T8" fmla="*/ 0 w 123"/>
                <a:gd name="T9" fmla="*/ 1 h 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3" h="45">
                  <a:moveTo>
                    <a:pt x="0" y="1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81" y="45"/>
                    <a:pt x="123" y="29"/>
                  </a:cubicBezTo>
                  <a:cubicBezTo>
                    <a:pt x="122" y="0"/>
                    <a:pt x="122" y="0"/>
                    <a:pt x="122" y="0"/>
                  </a:cubicBezTo>
                  <a:cubicBezTo>
                    <a:pt x="122" y="0"/>
                    <a:pt x="67" y="19"/>
                    <a:pt x="0" y="1"/>
                  </a:cubicBezTo>
                  <a:close/>
                </a:path>
              </a:pathLst>
            </a:custGeom>
            <a:solidFill>
              <a:srgbClr val="FE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74" name="Freeform 342">
              <a:extLst>
                <a:ext uri="{FF2B5EF4-FFF2-40B4-BE49-F238E27FC236}">
                  <a16:creationId xmlns:a16="http://schemas.microsoft.com/office/drawing/2014/main" id="{625ED0B7-FC21-4249-99F8-36B4E9FB9BF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0" y="3542"/>
              <a:ext cx="44" cy="63"/>
            </a:xfrm>
            <a:custGeom>
              <a:avLst/>
              <a:gdLst>
                <a:gd name="T0" fmla="*/ 0 w 38"/>
                <a:gd name="T1" fmla="*/ 29 h 54"/>
                <a:gd name="T2" fmla="*/ 39 w 38"/>
                <a:gd name="T3" fmla="*/ 48 h 54"/>
                <a:gd name="T4" fmla="*/ 59 w 38"/>
                <a:gd name="T5" fmla="*/ 100 h 54"/>
                <a:gd name="T6" fmla="*/ 58 w 38"/>
                <a:gd name="T7" fmla="*/ 22 h 54"/>
                <a:gd name="T8" fmla="*/ 12 w 38"/>
                <a:gd name="T9" fmla="*/ 13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54">
                  <a:moveTo>
                    <a:pt x="0" y="15"/>
                  </a:moveTo>
                  <a:cubicBezTo>
                    <a:pt x="8" y="17"/>
                    <a:pt x="17" y="19"/>
                    <a:pt x="22" y="26"/>
                  </a:cubicBezTo>
                  <a:cubicBezTo>
                    <a:pt x="28" y="35"/>
                    <a:pt x="27" y="46"/>
                    <a:pt x="33" y="54"/>
                  </a:cubicBezTo>
                  <a:cubicBezTo>
                    <a:pt x="34" y="42"/>
                    <a:pt x="38" y="23"/>
                    <a:pt x="32" y="12"/>
                  </a:cubicBezTo>
                  <a:cubicBezTo>
                    <a:pt x="27" y="0"/>
                    <a:pt x="17" y="7"/>
                    <a:pt x="7" y="7"/>
                  </a:cubicBezTo>
                </a:path>
              </a:pathLst>
            </a:custGeom>
            <a:solidFill>
              <a:srgbClr val="FE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75" name="Freeform 343">
              <a:extLst>
                <a:ext uri="{FF2B5EF4-FFF2-40B4-BE49-F238E27FC236}">
                  <a16:creationId xmlns:a16="http://schemas.microsoft.com/office/drawing/2014/main" id="{CD651612-934A-4D74-AF3D-080101C970DA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2" y="3416"/>
              <a:ext cx="115" cy="150"/>
            </a:xfrm>
            <a:custGeom>
              <a:avLst/>
              <a:gdLst>
                <a:gd name="T0" fmla="*/ 167 w 99"/>
                <a:gd name="T1" fmla="*/ 0 h 130"/>
                <a:gd name="T2" fmla="*/ 86 w 99"/>
                <a:gd name="T3" fmla="*/ 147 h 130"/>
                <a:gd name="T4" fmla="*/ 23 w 99"/>
                <a:gd name="T5" fmla="*/ 177 h 130"/>
                <a:gd name="T6" fmla="*/ 1 w 99"/>
                <a:gd name="T7" fmla="*/ 231 h 130"/>
                <a:gd name="T8" fmla="*/ 72 w 99"/>
                <a:gd name="T9" fmla="*/ 175 h 130"/>
                <a:gd name="T10" fmla="*/ 158 w 99"/>
                <a:gd name="T11" fmla="*/ 120 h 130"/>
                <a:gd name="T12" fmla="*/ 173 w 99"/>
                <a:gd name="T13" fmla="*/ 3 h 13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" h="130">
                  <a:moveTo>
                    <a:pt x="92" y="0"/>
                  </a:moveTo>
                  <a:cubicBezTo>
                    <a:pt x="94" y="39"/>
                    <a:pt x="80" y="64"/>
                    <a:pt x="47" y="82"/>
                  </a:cubicBezTo>
                  <a:cubicBezTo>
                    <a:pt x="35" y="89"/>
                    <a:pt x="24" y="94"/>
                    <a:pt x="13" y="100"/>
                  </a:cubicBezTo>
                  <a:cubicBezTo>
                    <a:pt x="0" y="107"/>
                    <a:pt x="0" y="116"/>
                    <a:pt x="1" y="130"/>
                  </a:cubicBezTo>
                  <a:cubicBezTo>
                    <a:pt x="12" y="115"/>
                    <a:pt x="24" y="107"/>
                    <a:pt x="40" y="99"/>
                  </a:cubicBezTo>
                  <a:cubicBezTo>
                    <a:pt x="56" y="91"/>
                    <a:pt x="77" y="84"/>
                    <a:pt x="87" y="68"/>
                  </a:cubicBezTo>
                  <a:cubicBezTo>
                    <a:pt x="99" y="48"/>
                    <a:pt x="94" y="24"/>
                    <a:pt x="95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76" name="Freeform 344">
              <a:extLst>
                <a:ext uri="{FF2B5EF4-FFF2-40B4-BE49-F238E27FC236}">
                  <a16:creationId xmlns:a16="http://schemas.microsoft.com/office/drawing/2014/main" id="{51EFCDC6-04EB-4F18-8EBD-7768D4F2D82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9" y="3585"/>
              <a:ext cx="87" cy="176"/>
            </a:xfrm>
            <a:custGeom>
              <a:avLst/>
              <a:gdLst>
                <a:gd name="T0" fmla="*/ 119 w 75"/>
                <a:gd name="T1" fmla="*/ 0 h 152"/>
                <a:gd name="T2" fmla="*/ 107 w 75"/>
                <a:gd name="T3" fmla="*/ 90 h 152"/>
                <a:gd name="T4" fmla="*/ 71 w 75"/>
                <a:gd name="T5" fmla="*/ 159 h 152"/>
                <a:gd name="T6" fmla="*/ 37 w 75"/>
                <a:gd name="T7" fmla="*/ 219 h 152"/>
                <a:gd name="T8" fmla="*/ 0 w 75"/>
                <a:gd name="T9" fmla="*/ 269 h 152"/>
                <a:gd name="T10" fmla="*/ 36 w 75"/>
                <a:gd name="T11" fmla="*/ 273 h 152"/>
                <a:gd name="T12" fmla="*/ 75 w 75"/>
                <a:gd name="T13" fmla="*/ 190 h 152"/>
                <a:gd name="T14" fmla="*/ 109 w 75"/>
                <a:gd name="T15" fmla="*/ 116 h 152"/>
                <a:gd name="T16" fmla="*/ 125 w 75"/>
                <a:gd name="T17" fmla="*/ 0 h 15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5" h="152">
                  <a:moveTo>
                    <a:pt x="66" y="0"/>
                  </a:moveTo>
                  <a:cubicBezTo>
                    <a:pt x="65" y="19"/>
                    <a:pt x="68" y="33"/>
                    <a:pt x="59" y="50"/>
                  </a:cubicBezTo>
                  <a:cubicBezTo>
                    <a:pt x="53" y="63"/>
                    <a:pt x="47" y="76"/>
                    <a:pt x="40" y="88"/>
                  </a:cubicBezTo>
                  <a:cubicBezTo>
                    <a:pt x="34" y="100"/>
                    <a:pt x="29" y="111"/>
                    <a:pt x="21" y="122"/>
                  </a:cubicBezTo>
                  <a:cubicBezTo>
                    <a:pt x="15" y="132"/>
                    <a:pt x="6" y="140"/>
                    <a:pt x="0" y="149"/>
                  </a:cubicBezTo>
                  <a:cubicBezTo>
                    <a:pt x="6" y="152"/>
                    <a:pt x="14" y="148"/>
                    <a:pt x="20" y="152"/>
                  </a:cubicBezTo>
                  <a:cubicBezTo>
                    <a:pt x="19" y="137"/>
                    <a:pt x="34" y="119"/>
                    <a:pt x="41" y="106"/>
                  </a:cubicBezTo>
                  <a:cubicBezTo>
                    <a:pt x="49" y="93"/>
                    <a:pt x="54" y="78"/>
                    <a:pt x="60" y="64"/>
                  </a:cubicBezTo>
                  <a:cubicBezTo>
                    <a:pt x="69" y="43"/>
                    <a:pt x="75" y="23"/>
                    <a:pt x="6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77" name="Freeform 345">
              <a:extLst>
                <a:ext uri="{FF2B5EF4-FFF2-40B4-BE49-F238E27FC236}">
                  <a16:creationId xmlns:a16="http://schemas.microsoft.com/office/drawing/2014/main" id="{DC0F2A31-40C8-4B22-91E4-B3233A0CC2F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0" y="3713"/>
              <a:ext cx="31" cy="20"/>
            </a:xfrm>
            <a:custGeom>
              <a:avLst/>
              <a:gdLst>
                <a:gd name="T0" fmla="*/ 0 w 27"/>
                <a:gd name="T1" fmla="*/ 8 h 17"/>
                <a:gd name="T2" fmla="*/ 32 w 27"/>
                <a:gd name="T3" fmla="*/ 26 h 17"/>
                <a:gd name="T4" fmla="*/ 47 w 27"/>
                <a:gd name="T5" fmla="*/ 0 h 17"/>
                <a:gd name="T6" fmla="*/ 10 w 27"/>
                <a:gd name="T7" fmla="*/ 2 h 1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7" h="17">
                  <a:moveTo>
                    <a:pt x="0" y="4"/>
                  </a:moveTo>
                  <a:cubicBezTo>
                    <a:pt x="5" y="10"/>
                    <a:pt x="11" y="17"/>
                    <a:pt x="18" y="14"/>
                  </a:cubicBezTo>
                  <a:cubicBezTo>
                    <a:pt x="24" y="12"/>
                    <a:pt x="27" y="5"/>
                    <a:pt x="27" y="0"/>
                  </a:cubicBezTo>
                  <a:cubicBezTo>
                    <a:pt x="21" y="5"/>
                    <a:pt x="13" y="10"/>
                    <a:pt x="6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78" name="Freeform 346">
              <a:extLst>
                <a:ext uri="{FF2B5EF4-FFF2-40B4-BE49-F238E27FC236}">
                  <a16:creationId xmlns:a16="http://schemas.microsoft.com/office/drawing/2014/main" id="{F267F6C2-DFE0-4854-AFB5-C5D5664940ED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2" y="3885"/>
              <a:ext cx="56" cy="37"/>
            </a:xfrm>
            <a:custGeom>
              <a:avLst/>
              <a:gdLst>
                <a:gd name="T0" fmla="*/ 0 w 48"/>
                <a:gd name="T1" fmla="*/ 50 h 32"/>
                <a:gd name="T2" fmla="*/ 89 w 48"/>
                <a:gd name="T3" fmla="*/ 1 h 32"/>
                <a:gd name="T4" fmla="*/ 30 w 48"/>
                <a:gd name="T5" fmla="*/ 37 h 32"/>
                <a:gd name="T6" fmla="*/ 1 w 48"/>
                <a:gd name="T7" fmla="*/ 52 h 3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8" h="32">
                  <a:moveTo>
                    <a:pt x="0" y="28"/>
                  </a:moveTo>
                  <a:cubicBezTo>
                    <a:pt x="1" y="13"/>
                    <a:pt x="35" y="0"/>
                    <a:pt x="48" y="1"/>
                  </a:cubicBezTo>
                  <a:cubicBezTo>
                    <a:pt x="37" y="4"/>
                    <a:pt x="24" y="14"/>
                    <a:pt x="16" y="21"/>
                  </a:cubicBezTo>
                  <a:cubicBezTo>
                    <a:pt x="11" y="26"/>
                    <a:pt x="9" y="32"/>
                    <a:pt x="1" y="2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79" name="Freeform 347">
              <a:extLst>
                <a:ext uri="{FF2B5EF4-FFF2-40B4-BE49-F238E27FC236}">
                  <a16:creationId xmlns:a16="http://schemas.microsoft.com/office/drawing/2014/main" id="{19B99E3C-1F5A-418B-8008-1186BB12FFF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1" y="3928"/>
              <a:ext cx="25" cy="22"/>
            </a:xfrm>
            <a:custGeom>
              <a:avLst/>
              <a:gdLst>
                <a:gd name="T0" fmla="*/ 0 w 22"/>
                <a:gd name="T1" fmla="*/ 34 h 19"/>
                <a:gd name="T2" fmla="*/ 35 w 22"/>
                <a:gd name="T3" fmla="*/ 0 h 19"/>
                <a:gd name="T4" fmla="*/ 3 w 22"/>
                <a:gd name="T5" fmla="*/ 32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" h="19">
                  <a:moveTo>
                    <a:pt x="0" y="19"/>
                  </a:moveTo>
                  <a:cubicBezTo>
                    <a:pt x="4" y="12"/>
                    <a:pt x="12" y="1"/>
                    <a:pt x="21" y="0"/>
                  </a:cubicBezTo>
                  <a:cubicBezTo>
                    <a:pt x="22" y="6"/>
                    <a:pt x="9" y="15"/>
                    <a:pt x="3" y="1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80" name="Freeform 348">
              <a:extLst>
                <a:ext uri="{FF2B5EF4-FFF2-40B4-BE49-F238E27FC236}">
                  <a16:creationId xmlns:a16="http://schemas.microsoft.com/office/drawing/2014/main" id="{F0683C85-E504-4D8B-99BC-608B4D14D1CD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2" y="3631"/>
              <a:ext cx="39" cy="18"/>
            </a:xfrm>
            <a:custGeom>
              <a:avLst/>
              <a:gdLst>
                <a:gd name="T0" fmla="*/ 60 w 34"/>
                <a:gd name="T1" fmla="*/ 0 h 15"/>
                <a:gd name="T2" fmla="*/ 2 w 34"/>
                <a:gd name="T3" fmla="*/ 29 h 15"/>
                <a:gd name="T4" fmla="*/ 57 w 34"/>
                <a:gd name="T5" fmla="*/ 10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4" h="15">
                  <a:moveTo>
                    <a:pt x="34" y="0"/>
                  </a:moveTo>
                  <a:cubicBezTo>
                    <a:pt x="25" y="1"/>
                    <a:pt x="0" y="0"/>
                    <a:pt x="2" y="14"/>
                  </a:cubicBezTo>
                  <a:cubicBezTo>
                    <a:pt x="12" y="15"/>
                    <a:pt x="23" y="6"/>
                    <a:pt x="33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81" name="Oval 349">
              <a:extLst>
                <a:ext uri="{FF2B5EF4-FFF2-40B4-BE49-F238E27FC236}">
                  <a16:creationId xmlns:a16="http://schemas.microsoft.com/office/drawing/2014/main" id="{626F4960-687F-478A-A56E-7246BF5F75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23" y="960"/>
              <a:ext cx="4" cy="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582" name="Oval 350">
              <a:extLst>
                <a:ext uri="{FF2B5EF4-FFF2-40B4-BE49-F238E27FC236}">
                  <a16:creationId xmlns:a16="http://schemas.microsoft.com/office/drawing/2014/main" id="{DC45444D-447F-44F3-92C9-110BCE5106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22" y="969"/>
              <a:ext cx="6" cy="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583" name="Freeform 351">
              <a:extLst>
                <a:ext uri="{FF2B5EF4-FFF2-40B4-BE49-F238E27FC236}">
                  <a16:creationId xmlns:a16="http://schemas.microsoft.com/office/drawing/2014/main" id="{24D29FB6-2DD1-4BC7-BBEA-FEB9B6AAC6E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8" y="1118"/>
              <a:ext cx="173" cy="183"/>
            </a:xfrm>
            <a:custGeom>
              <a:avLst/>
              <a:gdLst>
                <a:gd name="T0" fmla="*/ 254 w 149"/>
                <a:gd name="T1" fmla="*/ 0 h 158"/>
                <a:gd name="T2" fmla="*/ 251 w 149"/>
                <a:gd name="T3" fmla="*/ 92 h 158"/>
                <a:gd name="T4" fmla="*/ 193 w 149"/>
                <a:gd name="T5" fmla="*/ 146 h 158"/>
                <a:gd name="T6" fmla="*/ 116 w 149"/>
                <a:gd name="T7" fmla="*/ 177 h 158"/>
                <a:gd name="T8" fmla="*/ 49 w 149"/>
                <a:gd name="T9" fmla="*/ 193 h 158"/>
                <a:gd name="T10" fmla="*/ 0 w 149"/>
                <a:gd name="T11" fmla="*/ 203 h 158"/>
                <a:gd name="T12" fmla="*/ 14 w 149"/>
                <a:gd name="T13" fmla="*/ 255 h 158"/>
                <a:gd name="T14" fmla="*/ 52 w 149"/>
                <a:gd name="T15" fmla="*/ 241 h 158"/>
                <a:gd name="T16" fmla="*/ 80 w 149"/>
                <a:gd name="T17" fmla="*/ 285 h 158"/>
                <a:gd name="T18" fmla="*/ 91 w 149"/>
                <a:gd name="T19" fmla="*/ 215 h 158"/>
                <a:gd name="T20" fmla="*/ 137 w 149"/>
                <a:gd name="T21" fmla="*/ 193 h 158"/>
                <a:gd name="T22" fmla="*/ 236 w 149"/>
                <a:gd name="T23" fmla="*/ 137 h 158"/>
                <a:gd name="T24" fmla="*/ 268 w 149"/>
                <a:gd name="T25" fmla="*/ 63 h 158"/>
                <a:gd name="T26" fmla="*/ 257 w 149"/>
                <a:gd name="T27" fmla="*/ 2 h 15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49" h="158">
                  <a:moveTo>
                    <a:pt x="140" y="0"/>
                  </a:moveTo>
                  <a:cubicBezTo>
                    <a:pt x="146" y="14"/>
                    <a:pt x="145" y="38"/>
                    <a:pt x="138" y="51"/>
                  </a:cubicBezTo>
                  <a:cubicBezTo>
                    <a:pt x="132" y="64"/>
                    <a:pt x="118" y="75"/>
                    <a:pt x="106" y="81"/>
                  </a:cubicBezTo>
                  <a:cubicBezTo>
                    <a:pt x="93" y="88"/>
                    <a:pt x="79" y="95"/>
                    <a:pt x="64" y="98"/>
                  </a:cubicBezTo>
                  <a:cubicBezTo>
                    <a:pt x="51" y="100"/>
                    <a:pt x="38" y="102"/>
                    <a:pt x="27" y="107"/>
                  </a:cubicBezTo>
                  <a:cubicBezTo>
                    <a:pt x="17" y="111"/>
                    <a:pt x="10" y="112"/>
                    <a:pt x="0" y="112"/>
                  </a:cubicBezTo>
                  <a:cubicBezTo>
                    <a:pt x="10" y="119"/>
                    <a:pt x="5" y="131"/>
                    <a:pt x="8" y="142"/>
                  </a:cubicBezTo>
                  <a:cubicBezTo>
                    <a:pt x="12" y="132"/>
                    <a:pt x="20" y="119"/>
                    <a:pt x="29" y="134"/>
                  </a:cubicBezTo>
                  <a:cubicBezTo>
                    <a:pt x="35" y="142"/>
                    <a:pt x="35" y="152"/>
                    <a:pt x="44" y="158"/>
                  </a:cubicBezTo>
                  <a:cubicBezTo>
                    <a:pt x="39" y="146"/>
                    <a:pt x="39" y="128"/>
                    <a:pt x="50" y="120"/>
                  </a:cubicBezTo>
                  <a:cubicBezTo>
                    <a:pt x="58" y="115"/>
                    <a:pt x="68" y="110"/>
                    <a:pt x="76" y="107"/>
                  </a:cubicBezTo>
                  <a:cubicBezTo>
                    <a:pt x="95" y="99"/>
                    <a:pt x="113" y="87"/>
                    <a:pt x="130" y="76"/>
                  </a:cubicBezTo>
                  <a:cubicBezTo>
                    <a:pt x="148" y="64"/>
                    <a:pt x="149" y="54"/>
                    <a:pt x="147" y="35"/>
                  </a:cubicBezTo>
                  <a:cubicBezTo>
                    <a:pt x="146" y="24"/>
                    <a:pt x="146" y="12"/>
                    <a:pt x="141" y="2"/>
                  </a:cubicBezTo>
                </a:path>
              </a:pathLst>
            </a:custGeom>
            <a:solidFill>
              <a:srgbClr val="FE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84" name="Freeform 352">
              <a:extLst>
                <a:ext uri="{FF2B5EF4-FFF2-40B4-BE49-F238E27FC236}">
                  <a16:creationId xmlns:a16="http://schemas.microsoft.com/office/drawing/2014/main" id="{AEC604CE-18FA-4D95-90B8-B4D4E24B993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3" y="1093"/>
              <a:ext cx="69" cy="103"/>
            </a:xfrm>
            <a:custGeom>
              <a:avLst/>
              <a:gdLst>
                <a:gd name="T0" fmla="*/ 0 w 60"/>
                <a:gd name="T1" fmla="*/ 0 h 89"/>
                <a:gd name="T2" fmla="*/ 64 w 60"/>
                <a:gd name="T3" fmla="*/ 16 h 89"/>
                <a:gd name="T4" fmla="*/ 71 w 60"/>
                <a:gd name="T5" fmla="*/ 49 h 89"/>
                <a:gd name="T6" fmla="*/ 79 w 60"/>
                <a:gd name="T7" fmla="*/ 91 h 89"/>
                <a:gd name="T8" fmla="*/ 105 w 60"/>
                <a:gd name="T9" fmla="*/ 160 h 89"/>
                <a:gd name="T10" fmla="*/ 72 w 60"/>
                <a:gd name="T11" fmla="*/ 116 h 89"/>
                <a:gd name="T12" fmla="*/ 56 w 60"/>
                <a:gd name="T13" fmla="*/ 72 h 89"/>
                <a:gd name="T14" fmla="*/ 20 w 60"/>
                <a:gd name="T15" fmla="*/ 110 h 89"/>
                <a:gd name="T16" fmla="*/ 20 w 60"/>
                <a:gd name="T17" fmla="*/ 50 h 89"/>
                <a:gd name="T18" fmla="*/ 0 w 60"/>
                <a:gd name="T19" fmla="*/ 2 h 8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60" h="89">
                  <a:moveTo>
                    <a:pt x="0" y="0"/>
                  </a:moveTo>
                  <a:cubicBezTo>
                    <a:pt x="10" y="10"/>
                    <a:pt x="25" y="21"/>
                    <a:pt x="37" y="9"/>
                  </a:cubicBezTo>
                  <a:cubicBezTo>
                    <a:pt x="41" y="12"/>
                    <a:pt x="40" y="22"/>
                    <a:pt x="41" y="27"/>
                  </a:cubicBezTo>
                  <a:cubicBezTo>
                    <a:pt x="41" y="35"/>
                    <a:pt x="43" y="43"/>
                    <a:pt x="45" y="51"/>
                  </a:cubicBezTo>
                  <a:cubicBezTo>
                    <a:pt x="47" y="66"/>
                    <a:pt x="53" y="77"/>
                    <a:pt x="60" y="89"/>
                  </a:cubicBezTo>
                  <a:cubicBezTo>
                    <a:pt x="53" y="88"/>
                    <a:pt x="45" y="72"/>
                    <a:pt x="42" y="64"/>
                  </a:cubicBezTo>
                  <a:cubicBezTo>
                    <a:pt x="39" y="57"/>
                    <a:pt x="37" y="48"/>
                    <a:pt x="32" y="41"/>
                  </a:cubicBezTo>
                  <a:cubicBezTo>
                    <a:pt x="18" y="25"/>
                    <a:pt x="15" y="53"/>
                    <a:pt x="11" y="61"/>
                  </a:cubicBezTo>
                  <a:cubicBezTo>
                    <a:pt x="11" y="50"/>
                    <a:pt x="13" y="38"/>
                    <a:pt x="11" y="28"/>
                  </a:cubicBezTo>
                  <a:cubicBezTo>
                    <a:pt x="8" y="18"/>
                    <a:pt x="0" y="12"/>
                    <a:pt x="0" y="2"/>
                  </a:cubicBezTo>
                </a:path>
              </a:pathLst>
            </a:custGeom>
            <a:solidFill>
              <a:srgbClr val="FE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85" name="Freeform 353">
              <a:extLst>
                <a:ext uri="{FF2B5EF4-FFF2-40B4-BE49-F238E27FC236}">
                  <a16:creationId xmlns:a16="http://schemas.microsoft.com/office/drawing/2014/main" id="{582B8330-666B-4917-9047-BCAEBE2A2EA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8" y="912"/>
              <a:ext cx="166" cy="117"/>
            </a:xfrm>
            <a:custGeom>
              <a:avLst/>
              <a:gdLst>
                <a:gd name="T0" fmla="*/ 260 w 143"/>
                <a:gd name="T1" fmla="*/ 183 h 101"/>
                <a:gd name="T2" fmla="*/ 0 w 143"/>
                <a:gd name="T3" fmla="*/ 0 h 101"/>
                <a:gd name="T4" fmla="*/ 260 w 143"/>
                <a:gd name="T5" fmla="*/ 183 h 10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3" h="101">
                  <a:moveTo>
                    <a:pt x="143" y="101"/>
                  </a:moveTo>
                  <a:cubicBezTo>
                    <a:pt x="143" y="101"/>
                    <a:pt x="82" y="13"/>
                    <a:pt x="0" y="0"/>
                  </a:cubicBezTo>
                  <a:cubicBezTo>
                    <a:pt x="0" y="0"/>
                    <a:pt x="68" y="24"/>
                    <a:pt x="143" y="101"/>
                  </a:cubicBezTo>
                  <a:close/>
                </a:path>
              </a:pathLst>
            </a:custGeom>
            <a:solidFill>
              <a:srgbClr val="FE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86" name="Freeform 354">
              <a:extLst>
                <a:ext uri="{FF2B5EF4-FFF2-40B4-BE49-F238E27FC236}">
                  <a16:creationId xmlns:a16="http://schemas.microsoft.com/office/drawing/2014/main" id="{0E430B6C-E1F1-4A69-954E-92BCC8CCB73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2" y="1055"/>
              <a:ext cx="33" cy="37"/>
            </a:xfrm>
            <a:custGeom>
              <a:avLst/>
              <a:gdLst>
                <a:gd name="T0" fmla="*/ 0 w 28"/>
                <a:gd name="T1" fmla="*/ 39 h 32"/>
                <a:gd name="T2" fmla="*/ 45 w 28"/>
                <a:gd name="T3" fmla="*/ 0 h 32"/>
                <a:gd name="T4" fmla="*/ 11 w 28"/>
                <a:gd name="T5" fmla="*/ 43 h 3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8" h="32">
                  <a:moveTo>
                    <a:pt x="0" y="22"/>
                  </a:moveTo>
                  <a:cubicBezTo>
                    <a:pt x="17" y="22"/>
                    <a:pt x="24" y="18"/>
                    <a:pt x="23" y="0"/>
                  </a:cubicBezTo>
                  <a:cubicBezTo>
                    <a:pt x="28" y="11"/>
                    <a:pt x="20" y="32"/>
                    <a:pt x="6" y="24"/>
                  </a:cubicBezTo>
                </a:path>
              </a:pathLst>
            </a:custGeom>
            <a:solidFill>
              <a:srgbClr val="FE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87" name="Freeform 355">
              <a:extLst>
                <a:ext uri="{FF2B5EF4-FFF2-40B4-BE49-F238E27FC236}">
                  <a16:creationId xmlns:a16="http://schemas.microsoft.com/office/drawing/2014/main" id="{79B81CDE-C312-4A43-AE58-7DA046392BE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6" y="1062"/>
              <a:ext cx="12" cy="8"/>
            </a:xfrm>
            <a:custGeom>
              <a:avLst/>
              <a:gdLst>
                <a:gd name="T0" fmla="*/ 0 w 11"/>
                <a:gd name="T1" fmla="*/ 8 h 7"/>
                <a:gd name="T2" fmla="*/ 0 w 11"/>
                <a:gd name="T3" fmla="*/ 2 h 7"/>
                <a:gd name="T4" fmla="*/ 13 w 11"/>
                <a:gd name="T5" fmla="*/ 11 h 7"/>
                <a:gd name="T6" fmla="*/ 1 w 11"/>
                <a:gd name="T7" fmla="*/ 3 h 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7">
                  <a:moveTo>
                    <a:pt x="0" y="4"/>
                  </a:moveTo>
                  <a:cubicBezTo>
                    <a:pt x="0" y="3"/>
                    <a:pt x="0" y="2"/>
                    <a:pt x="0" y="2"/>
                  </a:cubicBezTo>
                  <a:cubicBezTo>
                    <a:pt x="4" y="0"/>
                    <a:pt x="11" y="3"/>
                    <a:pt x="9" y="7"/>
                  </a:cubicBezTo>
                  <a:cubicBezTo>
                    <a:pt x="6" y="7"/>
                    <a:pt x="3" y="5"/>
                    <a:pt x="1" y="3"/>
                  </a:cubicBezTo>
                </a:path>
              </a:pathLst>
            </a:custGeom>
            <a:solidFill>
              <a:srgbClr val="FE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88" name="Freeform 356">
              <a:extLst>
                <a:ext uri="{FF2B5EF4-FFF2-40B4-BE49-F238E27FC236}">
                  <a16:creationId xmlns:a16="http://schemas.microsoft.com/office/drawing/2014/main" id="{C089F5B1-309B-4420-9CB3-BC7F13BE483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4" y="972"/>
              <a:ext cx="43" cy="28"/>
            </a:xfrm>
            <a:custGeom>
              <a:avLst/>
              <a:gdLst>
                <a:gd name="T0" fmla="*/ 0 w 37"/>
                <a:gd name="T1" fmla="*/ 0 h 24"/>
                <a:gd name="T2" fmla="*/ 33 w 37"/>
                <a:gd name="T3" fmla="*/ 30 h 24"/>
                <a:gd name="T4" fmla="*/ 67 w 37"/>
                <a:gd name="T5" fmla="*/ 40 h 24"/>
                <a:gd name="T6" fmla="*/ 26 w 37"/>
                <a:gd name="T7" fmla="*/ 35 h 24"/>
                <a:gd name="T8" fmla="*/ 0 w 37"/>
                <a:gd name="T9" fmla="*/ 0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24">
                  <a:moveTo>
                    <a:pt x="0" y="0"/>
                  </a:moveTo>
                  <a:cubicBezTo>
                    <a:pt x="6" y="6"/>
                    <a:pt x="9" y="12"/>
                    <a:pt x="18" y="16"/>
                  </a:cubicBezTo>
                  <a:cubicBezTo>
                    <a:pt x="24" y="19"/>
                    <a:pt x="31" y="21"/>
                    <a:pt x="37" y="21"/>
                  </a:cubicBezTo>
                  <a:cubicBezTo>
                    <a:pt x="30" y="24"/>
                    <a:pt x="20" y="22"/>
                    <a:pt x="14" y="19"/>
                  </a:cubicBezTo>
                  <a:cubicBezTo>
                    <a:pt x="6" y="14"/>
                    <a:pt x="6" y="6"/>
                    <a:pt x="0" y="0"/>
                  </a:cubicBezTo>
                </a:path>
              </a:pathLst>
            </a:custGeom>
            <a:solidFill>
              <a:srgbClr val="FE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89" name="Freeform 357">
              <a:extLst>
                <a:ext uri="{FF2B5EF4-FFF2-40B4-BE49-F238E27FC236}">
                  <a16:creationId xmlns:a16="http://schemas.microsoft.com/office/drawing/2014/main" id="{4128D2AD-CB78-41CB-B2FB-462942AAA9D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2" y="948"/>
              <a:ext cx="31" cy="23"/>
            </a:xfrm>
            <a:custGeom>
              <a:avLst/>
              <a:gdLst>
                <a:gd name="T0" fmla="*/ 2 w 26"/>
                <a:gd name="T1" fmla="*/ 0 h 20"/>
                <a:gd name="T2" fmla="*/ 19 w 26"/>
                <a:gd name="T3" fmla="*/ 2 h 20"/>
                <a:gd name="T4" fmla="*/ 29 w 26"/>
                <a:gd name="T5" fmla="*/ 12 h 20"/>
                <a:gd name="T6" fmla="*/ 52 w 26"/>
                <a:gd name="T7" fmla="*/ 35 h 20"/>
                <a:gd name="T8" fmla="*/ 20 w 26"/>
                <a:gd name="T9" fmla="*/ 14 h 20"/>
                <a:gd name="T10" fmla="*/ 0 w 26"/>
                <a:gd name="T11" fmla="*/ 0 h 2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6" h="20">
                  <a:moveTo>
                    <a:pt x="2" y="0"/>
                  </a:moveTo>
                  <a:cubicBezTo>
                    <a:pt x="5" y="0"/>
                    <a:pt x="6" y="0"/>
                    <a:pt x="9" y="2"/>
                  </a:cubicBezTo>
                  <a:cubicBezTo>
                    <a:pt x="11" y="4"/>
                    <a:pt x="12" y="5"/>
                    <a:pt x="14" y="7"/>
                  </a:cubicBezTo>
                  <a:cubicBezTo>
                    <a:pt x="17" y="12"/>
                    <a:pt x="23" y="14"/>
                    <a:pt x="26" y="20"/>
                  </a:cubicBezTo>
                  <a:cubicBezTo>
                    <a:pt x="20" y="16"/>
                    <a:pt x="15" y="13"/>
                    <a:pt x="10" y="8"/>
                  </a:cubicBezTo>
                  <a:cubicBezTo>
                    <a:pt x="8" y="5"/>
                    <a:pt x="5" y="1"/>
                    <a:pt x="0" y="0"/>
                  </a:cubicBezTo>
                </a:path>
              </a:pathLst>
            </a:custGeom>
            <a:solidFill>
              <a:srgbClr val="FE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90" name="Freeform 358">
              <a:extLst>
                <a:ext uri="{FF2B5EF4-FFF2-40B4-BE49-F238E27FC236}">
                  <a16:creationId xmlns:a16="http://schemas.microsoft.com/office/drawing/2014/main" id="{ADBAA2FE-1F69-415D-B793-7F425C423AA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7" y="936"/>
              <a:ext cx="31" cy="43"/>
            </a:xfrm>
            <a:custGeom>
              <a:avLst/>
              <a:gdLst>
                <a:gd name="T0" fmla="*/ 52 w 26"/>
                <a:gd name="T1" fmla="*/ 14 h 37"/>
                <a:gd name="T2" fmla="*/ 42 w 26"/>
                <a:gd name="T3" fmla="*/ 36 h 37"/>
                <a:gd name="T4" fmla="*/ 27 w 26"/>
                <a:gd name="T5" fmla="*/ 46 h 37"/>
                <a:gd name="T6" fmla="*/ 30 w 26"/>
                <a:gd name="T7" fmla="*/ 67 h 37"/>
                <a:gd name="T8" fmla="*/ 23 w 26"/>
                <a:gd name="T9" fmla="*/ 57 h 37"/>
                <a:gd name="T10" fmla="*/ 10 w 26"/>
                <a:gd name="T11" fmla="*/ 46 h 37"/>
                <a:gd name="T12" fmla="*/ 0 w 26"/>
                <a:gd name="T13" fmla="*/ 8 h 37"/>
                <a:gd name="T14" fmla="*/ 51 w 26"/>
                <a:gd name="T15" fmla="*/ 0 h 37"/>
                <a:gd name="T16" fmla="*/ 52 w 26"/>
                <a:gd name="T17" fmla="*/ 12 h 3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6" h="37">
                  <a:moveTo>
                    <a:pt x="26" y="8"/>
                  </a:moveTo>
                  <a:cubicBezTo>
                    <a:pt x="20" y="8"/>
                    <a:pt x="20" y="16"/>
                    <a:pt x="20" y="20"/>
                  </a:cubicBezTo>
                  <a:cubicBezTo>
                    <a:pt x="17" y="21"/>
                    <a:pt x="14" y="22"/>
                    <a:pt x="13" y="25"/>
                  </a:cubicBezTo>
                  <a:cubicBezTo>
                    <a:pt x="12" y="28"/>
                    <a:pt x="14" y="34"/>
                    <a:pt x="15" y="37"/>
                  </a:cubicBezTo>
                  <a:cubicBezTo>
                    <a:pt x="13" y="36"/>
                    <a:pt x="12" y="34"/>
                    <a:pt x="11" y="31"/>
                  </a:cubicBezTo>
                  <a:cubicBezTo>
                    <a:pt x="9" y="28"/>
                    <a:pt x="8" y="27"/>
                    <a:pt x="5" y="25"/>
                  </a:cubicBezTo>
                  <a:cubicBezTo>
                    <a:pt x="0" y="20"/>
                    <a:pt x="1" y="11"/>
                    <a:pt x="0" y="4"/>
                  </a:cubicBezTo>
                  <a:cubicBezTo>
                    <a:pt x="8" y="4"/>
                    <a:pt x="19" y="7"/>
                    <a:pt x="25" y="0"/>
                  </a:cubicBezTo>
                  <a:cubicBezTo>
                    <a:pt x="25" y="2"/>
                    <a:pt x="23" y="6"/>
                    <a:pt x="26" y="7"/>
                  </a:cubicBezTo>
                </a:path>
              </a:pathLst>
            </a:custGeom>
            <a:solidFill>
              <a:srgbClr val="FE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91" name="Freeform 359">
              <a:extLst>
                <a:ext uri="{FF2B5EF4-FFF2-40B4-BE49-F238E27FC236}">
                  <a16:creationId xmlns:a16="http://schemas.microsoft.com/office/drawing/2014/main" id="{84CC51B1-D59F-43A3-8963-788CBCB9191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9" y="946"/>
              <a:ext cx="48" cy="96"/>
            </a:xfrm>
            <a:custGeom>
              <a:avLst/>
              <a:gdLst>
                <a:gd name="T0" fmla="*/ 64 w 41"/>
                <a:gd name="T1" fmla="*/ 0 h 83"/>
                <a:gd name="T2" fmla="*/ 50 w 41"/>
                <a:gd name="T3" fmla="*/ 25 h 83"/>
                <a:gd name="T4" fmla="*/ 26 w 41"/>
                <a:gd name="T5" fmla="*/ 59 h 83"/>
                <a:gd name="T6" fmla="*/ 11 w 41"/>
                <a:gd name="T7" fmla="*/ 96 h 83"/>
                <a:gd name="T8" fmla="*/ 0 w 41"/>
                <a:gd name="T9" fmla="*/ 126 h 83"/>
                <a:gd name="T10" fmla="*/ 26 w 41"/>
                <a:gd name="T11" fmla="*/ 130 h 83"/>
                <a:gd name="T12" fmla="*/ 47 w 41"/>
                <a:gd name="T13" fmla="*/ 148 h 83"/>
                <a:gd name="T14" fmla="*/ 41 w 41"/>
                <a:gd name="T15" fmla="*/ 125 h 83"/>
                <a:gd name="T16" fmla="*/ 34 w 41"/>
                <a:gd name="T17" fmla="*/ 111 h 83"/>
                <a:gd name="T18" fmla="*/ 35 w 41"/>
                <a:gd name="T19" fmla="*/ 91 h 83"/>
                <a:gd name="T20" fmla="*/ 56 w 41"/>
                <a:gd name="T21" fmla="*/ 36 h 83"/>
                <a:gd name="T22" fmla="*/ 77 w 41"/>
                <a:gd name="T23" fmla="*/ 25 h 8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41" h="83">
                  <a:moveTo>
                    <a:pt x="34" y="0"/>
                  </a:moveTo>
                  <a:cubicBezTo>
                    <a:pt x="33" y="5"/>
                    <a:pt x="31" y="9"/>
                    <a:pt x="27" y="14"/>
                  </a:cubicBezTo>
                  <a:cubicBezTo>
                    <a:pt x="22" y="20"/>
                    <a:pt x="17" y="25"/>
                    <a:pt x="14" y="33"/>
                  </a:cubicBezTo>
                  <a:cubicBezTo>
                    <a:pt x="11" y="40"/>
                    <a:pt x="8" y="47"/>
                    <a:pt x="6" y="54"/>
                  </a:cubicBezTo>
                  <a:cubicBezTo>
                    <a:pt x="4" y="59"/>
                    <a:pt x="1" y="65"/>
                    <a:pt x="0" y="70"/>
                  </a:cubicBezTo>
                  <a:cubicBezTo>
                    <a:pt x="5" y="71"/>
                    <a:pt x="9" y="70"/>
                    <a:pt x="14" y="73"/>
                  </a:cubicBezTo>
                  <a:cubicBezTo>
                    <a:pt x="18" y="76"/>
                    <a:pt x="20" y="80"/>
                    <a:pt x="25" y="83"/>
                  </a:cubicBezTo>
                  <a:cubicBezTo>
                    <a:pt x="23" y="78"/>
                    <a:pt x="23" y="73"/>
                    <a:pt x="22" y="69"/>
                  </a:cubicBezTo>
                  <a:cubicBezTo>
                    <a:pt x="21" y="66"/>
                    <a:pt x="19" y="64"/>
                    <a:pt x="18" y="62"/>
                  </a:cubicBezTo>
                  <a:cubicBezTo>
                    <a:pt x="16" y="58"/>
                    <a:pt x="18" y="54"/>
                    <a:pt x="19" y="51"/>
                  </a:cubicBezTo>
                  <a:cubicBezTo>
                    <a:pt x="21" y="40"/>
                    <a:pt x="26" y="30"/>
                    <a:pt x="30" y="20"/>
                  </a:cubicBezTo>
                  <a:cubicBezTo>
                    <a:pt x="33" y="15"/>
                    <a:pt x="35" y="11"/>
                    <a:pt x="41" y="14"/>
                  </a:cubicBezTo>
                </a:path>
              </a:pathLst>
            </a:custGeom>
            <a:solidFill>
              <a:srgbClr val="FE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92" name="Freeform 360">
              <a:extLst>
                <a:ext uri="{FF2B5EF4-FFF2-40B4-BE49-F238E27FC236}">
                  <a16:creationId xmlns:a16="http://schemas.microsoft.com/office/drawing/2014/main" id="{9AAD9875-0E50-4545-A90A-E36B5AF4C99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6" y="1146"/>
              <a:ext cx="40" cy="88"/>
            </a:xfrm>
            <a:custGeom>
              <a:avLst/>
              <a:gdLst>
                <a:gd name="T0" fmla="*/ 0 w 34"/>
                <a:gd name="T1" fmla="*/ 25 h 76"/>
                <a:gd name="T2" fmla="*/ 36 w 34"/>
                <a:gd name="T3" fmla="*/ 19 h 76"/>
                <a:gd name="T4" fmla="*/ 65 w 34"/>
                <a:gd name="T5" fmla="*/ 0 h 76"/>
                <a:gd name="T6" fmla="*/ 46 w 34"/>
                <a:gd name="T7" fmla="*/ 22 h 76"/>
                <a:gd name="T8" fmla="*/ 31 w 34"/>
                <a:gd name="T9" fmla="*/ 43 h 76"/>
                <a:gd name="T10" fmla="*/ 54 w 34"/>
                <a:gd name="T11" fmla="*/ 66 h 76"/>
                <a:gd name="T12" fmla="*/ 39 w 34"/>
                <a:gd name="T13" fmla="*/ 137 h 76"/>
                <a:gd name="T14" fmla="*/ 19 w 34"/>
                <a:gd name="T15" fmla="*/ 69 h 76"/>
                <a:gd name="T16" fmla="*/ 19 w 34"/>
                <a:gd name="T17" fmla="*/ 47 h 76"/>
                <a:gd name="T18" fmla="*/ 2 w 34"/>
                <a:gd name="T19" fmla="*/ 27 h 7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4" h="76">
                  <a:moveTo>
                    <a:pt x="0" y="14"/>
                  </a:moveTo>
                  <a:cubicBezTo>
                    <a:pt x="7" y="14"/>
                    <a:pt x="13" y="13"/>
                    <a:pt x="19" y="10"/>
                  </a:cubicBezTo>
                  <a:cubicBezTo>
                    <a:pt x="24" y="7"/>
                    <a:pt x="29" y="3"/>
                    <a:pt x="34" y="0"/>
                  </a:cubicBezTo>
                  <a:cubicBezTo>
                    <a:pt x="31" y="4"/>
                    <a:pt x="27" y="8"/>
                    <a:pt x="24" y="12"/>
                  </a:cubicBezTo>
                  <a:cubicBezTo>
                    <a:pt x="21" y="16"/>
                    <a:pt x="16" y="18"/>
                    <a:pt x="16" y="24"/>
                  </a:cubicBezTo>
                  <a:cubicBezTo>
                    <a:pt x="14" y="32"/>
                    <a:pt x="20" y="36"/>
                    <a:pt x="28" y="36"/>
                  </a:cubicBezTo>
                  <a:cubicBezTo>
                    <a:pt x="10" y="41"/>
                    <a:pt x="14" y="62"/>
                    <a:pt x="20" y="76"/>
                  </a:cubicBezTo>
                  <a:cubicBezTo>
                    <a:pt x="11" y="70"/>
                    <a:pt x="10" y="49"/>
                    <a:pt x="10" y="39"/>
                  </a:cubicBezTo>
                  <a:cubicBezTo>
                    <a:pt x="10" y="35"/>
                    <a:pt x="12" y="30"/>
                    <a:pt x="10" y="26"/>
                  </a:cubicBezTo>
                  <a:cubicBezTo>
                    <a:pt x="8" y="22"/>
                    <a:pt x="2" y="20"/>
                    <a:pt x="2" y="15"/>
                  </a:cubicBezTo>
                </a:path>
              </a:pathLst>
            </a:custGeom>
            <a:solidFill>
              <a:srgbClr val="FE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93" name="Freeform 361">
              <a:extLst>
                <a:ext uri="{FF2B5EF4-FFF2-40B4-BE49-F238E27FC236}">
                  <a16:creationId xmlns:a16="http://schemas.microsoft.com/office/drawing/2014/main" id="{1CC3F661-E667-4C89-AA1D-E268C3F0F48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9" y="1124"/>
              <a:ext cx="14" cy="18"/>
            </a:xfrm>
            <a:custGeom>
              <a:avLst/>
              <a:gdLst>
                <a:gd name="T0" fmla="*/ 0 w 12"/>
                <a:gd name="T1" fmla="*/ 1 h 15"/>
                <a:gd name="T2" fmla="*/ 7 w 12"/>
                <a:gd name="T3" fmla="*/ 31 h 15"/>
                <a:gd name="T4" fmla="*/ 2 w 12"/>
                <a:gd name="T5" fmla="*/ 0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5">
                  <a:moveTo>
                    <a:pt x="0" y="1"/>
                  </a:moveTo>
                  <a:cubicBezTo>
                    <a:pt x="6" y="2"/>
                    <a:pt x="7" y="11"/>
                    <a:pt x="3" y="15"/>
                  </a:cubicBezTo>
                  <a:cubicBezTo>
                    <a:pt x="8" y="11"/>
                    <a:pt x="12" y="0"/>
                    <a:pt x="2" y="0"/>
                  </a:cubicBezTo>
                </a:path>
              </a:pathLst>
            </a:custGeom>
            <a:solidFill>
              <a:srgbClr val="FE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94" name="Freeform 362">
              <a:extLst>
                <a:ext uri="{FF2B5EF4-FFF2-40B4-BE49-F238E27FC236}">
                  <a16:creationId xmlns:a16="http://schemas.microsoft.com/office/drawing/2014/main" id="{AB933454-2AC5-4F12-A2FB-5F42B42BF70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8" y="1436"/>
              <a:ext cx="45" cy="46"/>
            </a:xfrm>
            <a:custGeom>
              <a:avLst/>
              <a:gdLst>
                <a:gd name="T0" fmla="*/ 3 w 39"/>
                <a:gd name="T1" fmla="*/ 20 h 40"/>
                <a:gd name="T2" fmla="*/ 69 w 39"/>
                <a:gd name="T3" fmla="*/ 2 h 40"/>
                <a:gd name="T4" fmla="*/ 0 w 39"/>
                <a:gd name="T5" fmla="*/ 28 h 4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9" h="40">
                  <a:moveTo>
                    <a:pt x="3" y="11"/>
                  </a:moveTo>
                  <a:cubicBezTo>
                    <a:pt x="17" y="32"/>
                    <a:pt x="23" y="0"/>
                    <a:pt x="39" y="2"/>
                  </a:cubicBezTo>
                  <a:cubicBezTo>
                    <a:pt x="22" y="14"/>
                    <a:pt x="18" y="40"/>
                    <a:pt x="0" y="16"/>
                  </a:cubicBezTo>
                </a:path>
              </a:pathLst>
            </a:custGeom>
            <a:solidFill>
              <a:srgbClr val="FE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95" name="Freeform 363">
              <a:extLst>
                <a:ext uri="{FF2B5EF4-FFF2-40B4-BE49-F238E27FC236}">
                  <a16:creationId xmlns:a16="http://schemas.microsoft.com/office/drawing/2014/main" id="{5E595F1B-28EE-4619-804E-9B9D97BC8F0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3" y="1088"/>
              <a:ext cx="8" cy="25"/>
            </a:xfrm>
            <a:custGeom>
              <a:avLst/>
              <a:gdLst>
                <a:gd name="T0" fmla="*/ 11 w 7"/>
                <a:gd name="T1" fmla="*/ 0 h 21"/>
                <a:gd name="T2" fmla="*/ 8 w 7"/>
                <a:gd name="T3" fmla="*/ 42 h 21"/>
                <a:gd name="T4" fmla="*/ 1 w 7"/>
                <a:gd name="T5" fmla="*/ 42 h 21"/>
                <a:gd name="T6" fmla="*/ 10 w 7"/>
                <a:gd name="T7" fmla="*/ 1 h 2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" h="21">
                  <a:moveTo>
                    <a:pt x="7" y="0"/>
                  </a:moveTo>
                  <a:cubicBezTo>
                    <a:pt x="6" y="6"/>
                    <a:pt x="3" y="14"/>
                    <a:pt x="4" y="20"/>
                  </a:cubicBezTo>
                  <a:cubicBezTo>
                    <a:pt x="3" y="21"/>
                    <a:pt x="1" y="21"/>
                    <a:pt x="1" y="20"/>
                  </a:cubicBezTo>
                  <a:cubicBezTo>
                    <a:pt x="0" y="14"/>
                    <a:pt x="5" y="7"/>
                    <a:pt x="6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96" name="Freeform 364">
              <a:extLst>
                <a:ext uri="{FF2B5EF4-FFF2-40B4-BE49-F238E27FC236}">
                  <a16:creationId xmlns:a16="http://schemas.microsoft.com/office/drawing/2014/main" id="{3480D9E9-1092-4C27-B757-63E1ADE1E57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6" y="1051"/>
              <a:ext cx="45" cy="21"/>
            </a:xfrm>
            <a:custGeom>
              <a:avLst/>
              <a:gdLst>
                <a:gd name="T0" fmla="*/ 0 w 39"/>
                <a:gd name="T1" fmla="*/ 8 h 18"/>
                <a:gd name="T2" fmla="*/ 36 w 39"/>
                <a:gd name="T3" fmla="*/ 22 h 18"/>
                <a:gd name="T4" fmla="*/ 44 w 39"/>
                <a:gd name="T5" fmla="*/ 32 h 18"/>
                <a:gd name="T6" fmla="*/ 68 w 39"/>
                <a:gd name="T7" fmla="*/ 29 h 18"/>
                <a:gd name="T8" fmla="*/ 55 w 39"/>
                <a:gd name="T9" fmla="*/ 15 h 18"/>
                <a:gd name="T10" fmla="*/ 36 w 39"/>
                <a:gd name="T11" fmla="*/ 9 h 18"/>
                <a:gd name="T12" fmla="*/ 18 w 39"/>
                <a:gd name="T13" fmla="*/ 0 h 18"/>
                <a:gd name="T14" fmla="*/ 0 w 39"/>
                <a:gd name="T15" fmla="*/ 2 h 1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9" h="18">
                  <a:moveTo>
                    <a:pt x="0" y="4"/>
                  </a:moveTo>
                  <a:cubicBezTo>
                    <a:pt x="7" y="4"/>
                    <a:pt x="17" y="3"/>
                    <a:pt x="20" y="12"/>
                  </a:cubicBezTo>
                  <a:cubicBezTo>
                    <a:pt x="21" y="16"/>
                    <a:pt x="20" y="17"/>
                    <a:pt x="25" y="17"/>
                  </a:cubicBezTo>
                  <a:cubicBezTo>
                    <a:pt x="30" y="18"/>
                    <a:pt x="34" y="16"/>
                    <a:pt x="38" y="15"/>
                  </a:cubicBezTo>
                  <a:cubicBezTo>
                    <a:pt x="39" y="11"/>
                    <a:pt x="35" y="7"/>
                    <a:pt x="31" y="8"/>
                  </a:cubicBezTo>
                  <a:cubicBezTo>
                    <a:pt x="25" y="8"/>
                    <a:pt x="25" y="10"/>
                    <a:pt x="20" y="5"/>
                  </a:cubicBezTo>
                  <a:cubicBezTo>
                    <a:pt x="17" y="2"/>
                    <a:pt x="14" y="1"/>
                    <a:pt x="10" y="0"/>
                  </a:cubicBezTo>
                  <a:cubicBezTo>
                    <a:pt x="6" y="0"/>
                    <a:pt x="4" y="1"/>
                    <a:pt x="0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97" name="Freeform 365">
              <a:extLst>
                <a:ext uri="{FF2B5EF4-FFF2-40B4-BE49-F238E27FC236}">
                  <a16:creationId xmlns:a16="http://schemas.microsoft.com/office/drawing/2014/main" id="{D20F76D0-11E3-4A01-9845-1714D72EE1E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8" y="945"/>
              <a:ext cx="11" cy="5"/>
            </a:xfrm>
            <a:custGeom>
              <a:avLst/>
              <a:gdLst>
                <a:gd name="T0" fmla="*/ 11 w 10"/>
                <a:gd name="T1" fmla="*/ 1 h 5"/>
                <a:gd name="T2" fmla="*/ 0 w 10"/>
                <a:gd name="T3" fmla="*/ 5 h 5"/>
                <a:gd name="T4" fmla="*/ 14 w 10"/>
                <a:gd name="T5" fmla="*/ 4 h 5"/>
                <a:gd name="T6" fmla="*/ 11 w 10"/>
                <a:gd name="T7" fmla="*/ 1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5">
                  <a:moveTo>
                    <a:pt x="7" y="1"/>
                  </a:moveTo>
                  <a:cubicBezTo>
                    <a:pt x="3" y="0"/>
                    <a:pt x="2" y="3"/>
                    <a:pt x="0" y="5"/>
                  </a:cubicBezTo>
                  <a:cubicBezTo>
                    <a:pt x="2" y="3"/>
                    <a:pt x="7" y="4"/>
                    <a:pt x="10" y="4"/>
                  </a:cubicBezTo>
                  <a:cubicBezTo>
                    <a:pt x="9" y="3"/>
                    <a:pt x="8" y="2"/>
                    <a:pt x="7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98" name="Freeform 366">
              <a:extLst>
                <a:ext uri="{FF2B5EF4-FFF2-40B4-BE49-F238E27FC236}">
                  <a16:creationId xmlns:a16="http://schemas.microsoft.com/office/drawing/2014/main" id="{F565081A-5B7D-4FA4-B02D-331E0F6D4B5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5" y="921"/>
              <a:ext cx="27" cy="32"/>
            </a:xfrm>
            <a:custGeom>
              <a:avLst/>
              <a:gdLst>
                <a:gd name="T0" fmla="*/ 2 w 23"/>
                <a:gd name="T1" fmla="*/ 0 h 27"/>
                <a:gd name="T2" fmla="*/ 0 w 23"/>
                <a:gd name="T3" fmla="*/ 15 h 27"/>
                <a:gd name="T4" fmla="*/ 42 w 23"/>
                <a:gd name="T5" fmla="*/ 53 h 27"/>
                <a:gd name="T6" fmla="*/ 40 w 23"/>
                <a:gd name="T7" fmla="*/ 32 h 27"/>
                <a:gd name="T8" fmla="*/ 25 w 23"/>
                <a:gd name="T9" fmla="*/ 20 h 27"/>
                <a:gd name="T10" fmla="*/ 2 w 23"/>
                <a:gd name="T11" fmla="*/ 0 h 2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3" h="27">
                  <a:moveTo>
                    <a:pt x="2" y="0"/>
                  </a:moveTo>
                  <a:cubicBezTo>
                    <a:pt x="2" y="3"/>
                    <a:pt x="0" y="5"/>
                    <a:pt x="0" y="8"/>
                  </a:cubicBezTo>
                  <a:cubicBezTo>
                    <a:pt x="8" y="11"/>
                    <a:pt x="23" y="16"/>
                    <a:pt x="22" y="27"/>
                  </a:cubicBezTo>
                  <a:cubicBezTo>
                    <a:pt x="22" y="24"/>
                    <a:pt x="22" y="20"/>
                    <a:pt x="21" y="16"/>
                  </a:cubicBezTo>
                  <a:cubicBezTo>
                    <a:pt x="19" y="13"/>
                    <a:pt x="16" y="12"/>
                    <a:pt x="13" y="10"/>
                  </a:cubicBezTo>
                  <a:cubicBezTo>
                    <a:pt x="9" y="8"/>
                    <a:pt x="2" y="6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99" name="Freeform 367">
              <a:extLst>
                <a:ext uri="{FF2B5EF4-FFF2-40B4-BE49-F238E27FC236}">
                  <a16:creationId xmlns:a16="http://schemas.microsoft.com/office/drawing/2014/main" id="{6E837F4E-33C0-4C55-9486-ACAB2AFBE16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7" y="1193"/>
              <a:ext cx="19" cy="34"/>
            </a:xfrm>
            <a:custGeom>
              <a:avLst/>
              <a:gdLst>
                <a:gd name="T0" fmla="*/ 18 w 16"/>
                <a:gd name="T1" fmla="*/ 0 h 30"/>
                <a:gd name="T2" fmla="*/ 0 w 16"/>
                <a:gd name="T3" fmla="*/ 25 h 30"/>
                <a:gd name="T4" fmla="*/ 7 w 16"/>
                <a:gd name="T5" fmla="*/ 42 h 30"/>
                <a:gd name="T6" fmla="*/ 21 w 16"/>
                <a:gd name="T7" fmla="*/ 50 h 30"/>
                <a:gd name="T8" fmla="*/ 24 w 16"/>
                <a:gd name="T9" fmla="*/ 20 h 30"/>
                <a:gd name="T10" fmla="*/ 21 w 16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6" h="30">
                  <a:moveTo>
                    <a:pt x="9" y="0"/>
                  </a:moveTo>
                  <a:cubicBezTo>
                    <a:pt x="1" y="0"/>
                    <a:pt x="0" y="9"/>
                    <a:pt x="0" y="15"/>
                  </a:cubicBezTo>
                  <a:cubicBezTo>
                    <a:pt x="0" y="19"/>
                    <a:pt x="0" y="23"/>
                    <a:pt x="3" y="26"/>
                  </a:cubicBezTo>
                  <a:cubicBezTo>
                    <a:pt x="5" y="27"/>
                    <a:pt x="9" y="30"/>
                    <a:pt x="11" y="30"/>
                  </a:cubicBezTo>
                  <a:cubicBezTo>
                    <a:pt x="16" y="28"/>
                    <a:pt x="11" y="16"/>
                    <a:pt x="12" y="12"/>
                  </a:cubicBezTo>
                  <a:cubicBezTo>
                    <a:pt x="12" y="8"/>
                    <a:pt x="15" y="4"/>
                    <a:pt x="11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00" name="Freeform 368">
              <a:extLst>
                <a:ext uri="{FF2B5EF4-FFF2-40B4-BE49-F238E27FC236}">
                  <a16:creationId xmlns:a16="http://schemas.microsoft.com/office/drawing/2014/main" id="{35BAFB9C-A01D-44CB-B22B-74C47E922C0B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9" y="1072"/>
              <a:ext cx="26" cy="23"/>
            </a:xfrm>
            <a:custGeom>
              <a:avLst/>
              <a:gdLst>
                <a:gd name="T0" fmla="*/ 0 w 22"/>
                <a:gd name="T1" fmla="*/ 0 h 20"/>
                <a:gd name="T2" fmla="*/ 13 w 22"/>
                <a:gd name="T3" fmla="*/ 18 h 20"/>
                <a:gd name="T4" fmla="*/ 35 w 22"/>
                <a:gd name="T5" fmla="*/ 35 h 20"/>
                <a:gd name="T6" fmla="*/ 44 w 22"/>
                <a:gd name="T7" fmla="*/ 18 h 20"/>
                <a:gd name="T8" fmla="*/ 9 w 22"/>
                <a:gd name="T9" fmla="*/ 3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0">
                  <a:moveTo>
                    <a:pt x="0" y="0"/>
                  </a:moveTo>
                  <a:cubicBezTo>
                    <a:pt x="1" y="4"/>
                    <a:pt x="5" y="7"/>
                    <a:pt x="7" y="10"/>
                  </a:cubicBezTo>
                  <a:cubicBezTo>
                    <a:pt x="9" y="13"/>
                    <a:pt x="13" y="20"/>
                    <a:pt x="18" y="20"/>
                  </a:cubicBezTo>
                  <a:cubicBezTo>
                    <a:pt x="21" y="20"/>
                    <a:pt x="22" y="13"/>
                    <a:pt x="22" y="10"/>
                  </a:cubicBezTo>
                  <a:cubicBezTo>
                    <a:pt x="17" y="8"/>
                    <a:pt x="9" y="8"/>
                    <a:pt x="5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01" name="Freeform 369">
              <a:extLst>
                <a:ext uri="{FF2B5EF4-FFF2-40B4-BE49-F238E27FC236}">
                  <a16:creationId xmlns:a16="http://schemas.microsoft.com/office/drawing/2014/main" id="{5E4F4206-094A-4A31-AAE8-851897AF458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5" y="1875"/>
              <a:ext cx="79" cy="498"/>
            </a:xfrm>
            <a:custGeom>
              <a:avLst/>
              <a:gdLst>
                <a:gd name="T0" fmla="*/ 108 w 68"/>
                <a:gd name="T1" fmla="*/ 0 h 430"/>
                <a:gd name="T2" fmla="*/ 88 w 68"/>
                <a:gd name="T3" fmla="*/ 120 h 430"/>
                <a:gd name="T4" fmla="*/ 78 w 68"/>
                <a:gd name="T5" fmla="*/ 227 h 430"/>
                <a:gd name="T6" fmla="*/ 94 w 68"/>
                <a:gd name="T7" fmla="*/ 387 h 430"/>
                <a:gd name="T8" fmla="*/ 116 w 68"/>
                <a:gd name="T9" fmla="*/ 519 h 430"/>
                <a:gd name="T10" fmla="*/ 99 w 68"/>
                <a:gd name="T11" fmla="*/ 622 h 430"/>
                <a:gd name="T12" fmla="*/ 78 w 68"/>
                <a:gd name="T13" fmla="*/ 660 h 430"/>
                <a:gd name="T14" fmla="*/ 69 w 68"/>
                <a:gd name="T15" fmla="*/ 679 h 430"/>
                <a:gd name="T16" fmla="*/ 49 w 68"/>
                <a:gd name="T17" fmla="*/ 687 h 430"/>
                <a:gd name="T18" fmla="*/ 12 w 68"/>
                <a:gd name="T19" fmla="*/ 774 h 430"/>
                <a:gd name="T20" fmla="*/ 1 w 68"/>
                <a:gd name="T21" fmla="*/ 740 h 430"/>
                <a:gd name="T22" fmla="*/ 12 w 68"/>
                <a:gd name="T23" fmla="*/ 702 h 430"/>
                <a:gd name="T24" fmla="*/ 59 w 68"/>
                <a:gd name="T25" fmla="*/ 613 h 430"/>
                <a:gd name="T26" fmla="*/ 58 w 68"/>
                <a:gd name="T27" fmla="*/ 523 h 430"/>
                <a:gd name="T28" fmla="*/ 53 w 68"/>
                <a:gd name="T29" fmla="*/ 481 h 430"/>
                <a:gd name="T30" fmla="*/ 76 w 68"/>
                <a:gd name="T31" fmla="*/ 460 h 430"/>
                <a:gd name="T32" fmla="*/ 48 w 68"/>
                <a:gd name="T33" fmla="*/ 410 h 430"/>
                <a:gd name="T34" fmla="*/ 66 w 68"/>
                <a:gd name="T35" fmla="*/ 364 h 430"/>
                <a:gd name="T36" fmla="*/ 65 w 68"/>
                <a:gd name="T37" fmla="*/ 328 h 430"/>
                <a:gd name="T38" fmla="*/ 65 w 68"/>
                <a:gd name="T39" fmla="*/ 273 h 430"/>
                <a:gd name="T40" fmla="*/ 80 w 68"/>
                <a:gd name="T41" fmla="*/ 108 h 430"/>
                <a:gd name="T42" fmla="*/ 100 w 68"/>
                <a:gd name="T43" fmla="*/ 8 h 430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68" h="430">
                  <a:moveTo>
                    <a:pt x="59" y="0"/>
                  </a:moveTo>
                  <a:cubicBezTo>
                    <a:pt x="59" y="23"/>
                    <a:pt x="52" y="45"/>
                    <a:pt x="48" y="67"/>
                  </a:cubicBezTo>
                  <a:cubicBezTo>
                    <a:pt x="44" y="87"/>
                    <a:pt x="44" y="107"/>
                    <a:pt x="43" y="126"/>
                  </a:cubicBezTo>
                  <a:cubicBezTo>
                    <a:pt x="42" y="157"/>
                    <a:pt x="48" y="186"/>
                    <a:pt x="52" y="215"/>
                  </a:cubicBezTo>
                  <a:cubicBezTo>
                    <a:pt x="56" y="240"/>
                    <a:pt x="60" y="264"/>
                    <a:pt x="64" y="288"/>
                  </a:cubicBezTo>
                  <a:cubicBezTo>
                    <a:pt x="68" y="310"/>
                    <a:pt x="65" y="325"/>
                    <a:pt x="54" y="346"/>
                  </a:cubicBezTo>
                  <a:cubicBezTo>
                    <a:pt x="50" y="353"/>
                    <a:pt x="46" y="358"/>
                    <a:pt x="43" y="367"/>
                  </a:cubicBezTo>
                  <a:cubicBezTo>
                    <a:pt x="42" y="372"/>
                    <a:pt x="42" y="373"/>
                    <a:pt x="38" y="377"/>
                  </a:cubicBezTo>
                  <a:cubicBezTo>
                    <a:pt x="36" y="378"/>
                    <a:pt x="30" y="379"/>
                    <a:pt x="27" y="382"/>
                  </a:cubicBezTo>
                  <a:cubicBezTo>
                    <a:pt x="13" y="395"/>
                    <a:pt x="16" y="414"/>
                    <a:pt x="7" y="430"/>
                  </a:cubicBezTo>
                  <a:cubicBezTo>
                    <a:pt x="6" y="423"/>
                    <a:pt x="2" y="417"/>
                    <a:pt x="1" y="412"/>
                  </a:cubicBezTo>
                  <a:cubicBezTo>
                    <a:pt x="0" y="404"/>
                    <a:pt x="3" y="397"/>
                    <a:pt x="7" y="390"/>
                  </a:cubicBezTo>
                  <a:cubicBezTo>
                    <a:pt x="15" y="374"/>
                    <a:pt x="29" y="358"/>
                    <a:pt x="33" y="341"/>
                  </a:cubicBezTo>
                  <a:cubicBezTo>
                    <a:pt x="38" y="323"/>
                    <a:pt x="36" y="308"/>
                    <a:pt x="32" y="291"/>
                  </a:cubicBezTo>
                  <a:cubicBezTo>
                    <a:pt x="31" y="286"/>
                    <a:pt x="27" y="273"/>
                    <a:pt x="29" y="267"/>
                  </a:cubicBezTo>
                  <a:cubicBezTo>
                    <a:pt x="31" y="261"/>
                    <a:pt x="40" y="261"/>
                    <a:pt x="41" y="256"/>
                  </a:cubicBezTo>
                  <a:cubicBezTo>
                    <a:pt x="43" y="250"/>
                    <a:pt x="27" y="237"/>
                    <a:pt x="26" y="228"/>
                  </a:cubicBezTo>
                  <a:cubicBezTo>
                    <a:pt x="25" y="217"/>
                    <a:pt x="33" y="212"/>
                    <a:pt x="36" y="202"/>
                  </a:cubicBezTo>
                  <a:cubicBezTo>
                    <a:pt x="38" y="194"/>
                    <a:pt x="36" y="189"/>
                    <a:pt x="35" y="182"/>
                  </a:cubicBezTo>
                  <a:cubicBezTo>
                    <a:pt x="34" y="172"/>
                    <a:pt x="35" y="162"/>
                    <a:pt x="35" y="152"/>
                  </a:cubicBezTo>
                  <a:cubicBezTo>
                    <a:pt x="36" y="121"/>
                    <a:pt x="43" y="91"/>
                    <a:pt x="44" y="60"/>
                  </a:cubicBezTo>
                  <a:cubicBezTo>
                    <a:pt x="45" y="41"/>
                    <a:pt x="57" y="23"/>
                    <a:pt x="55" y="4"/>
                  </a:cubicBezTo>
                </a:path>
              </a:pathLst>
            </a:custGeom>
            <a:solidFill>
              <a:srgbClr val="8B8B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02" name="Freeform 370">
              <a:extLst>
                <a:ext uri="{FF2B5EF4-FFF2-40B4-BE49-F238E27FC236}">
                  <a16:creationId xmlns:a16="http://schemas.microsoft.com/office/drawing/2014/main" id="{B1CC39D1-714E-4C4F-BF4D-776896FC8FB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6" y="1965"/>
              <a:ext cx="166" cy="283"/>
            </a:xfrm>
            <a:custGeom>
              <a:avLst/>
              <a:gdLst>
                <a:gd name="T0" fmla="*/ 252 w 143"/>
                <a:gd name="T1" fmla="*/ 22 h 244"/>
                <a:gd name="T2" fmla="*/ 173 w 143"/>
                <a:gd name="T3" fmla="*/ 159 h 244"/>
                <a:gd name="T4" fmla="*/ 145 w 143"/>
                <a:gd name="T5" fmla="*/ 257 h 244"/>
                <a:gd name="T6" fmla="*/ 58 w 143"/>
                <a:gd name="T7" fmla="*/ 441 h 244"/>
                <a:gd name="T8" fmla="*/ 35 w 143"/>
                <a:gd name="T9" fmla="*/ 329 h 244"/>
                <a:gd name="T10" fmla="*/ 89 w 143"/>
                <a:gd name="T11" fmla="*/ 271 h 244"/>
                <a:gd name="T12" fmla="*/ 128 w 143"/>
                <a:gd name="T13" fmla="*/ 211 h 244"/>
                <a:gd name="T14" fmla="*/ 167 w 143"/>
                <a:gd name="T15" fmla="*/ 166 h 244"/>
                <a:gd name="T16" fmla="*/ 185 w 143"/>
                <a:gd name="T17" fmla="*/ 100 h 244"/>
                <a:gd name="T18" fmla="*/ 260 w 143"/>
                <a:gd name="T19" fmla="*/ 0 h 24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43" h="244">
                  <a:moveTo>
                    <a:pt x="139" y="12"/>
                  </a:moveTo>
                  <a:cubicBezTo>
                    <a:pt x="121" y="29"/>
                    <a:pt x="103" y="66"/>
                    <a:pt x="95" y="88"/>
                  </a:cubicBezTo>
                  <a:cubicBezTo>
                    <a:pt x="89" y="105"/>
                    <a:pt x="91" y="128"/>
                    <a:pt x="80" y="142"/>
                  </a:cubicBezTo>
                  <a:cubicBezTo>
                    <a:pt x="61" y="165"/>
                    <a:pt x="0" y="210"/>
                    <a:pt x="32" y="244"/>
                  </a:cubicBezTo>
                  <a:cubicBezTo>
                    <a:pt x="8" y="233"/>
                    <a:pt x="10" y="203"/>
                    <a:pt x="19" y="182"/>
                  </a:cubicBezTo>
                  <a:cubicBezTo>
                    <a:pt x="26" y="166"/>
                    <a:pt x="38" y="162"/>
                    <a:pt x="49" y="150"/>
                  </a:cubicBezTo>
                  <a:cubicBezTo>
                    <a:pt x="58" y="140"/>
                    <a:pt x="63" y="127"/>
                    <a:pt x="71" y="116"/>
                  </a:cubicBezTo>
                  <a:cubicBezTo>
                    <a:pt x="77" y="107"/>
                    <a:pt x="87" y="100"/>
                    <a:pt x="92" y="91"/>
                  </a:cubicBezTo>
                  <a:cubicBezTo>
                    <a:pt x="97" y="80"/>
                    <a:pt x="97" y="66"/>
                    <a:pt x="102" y="55"/>
                  </a:cubicBezTo>
                  <a:cubicBezTo>
                    <a:pt x="111" y="37"/>
                    <a:pt x="130" y="14"/>
                    <a:pt x="143" y="0"/>
                  </a:cubicBezTo>
                </a:path>
              </a:pathLst>
            </a:custGeom>
            <a:solidFill>
              <a:srgbClr val="8B8B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03" name="Freeform 371">
              <a:extLst>
                <a:ext uri="{FF2B5EF4-FFF2-40B4-BE49-F238E27FC236}">
                  <a16:creationId xmlns:a16="http://schemas.microsoft.com/office/drawing/2014/main" id="{B564356C-1B82-417E-8A1D-3277E45DAC0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6" y="2117"/>
              <a:ext cx="202" cy="236"/>
            </a:xfrm>
            <a:custGeom>
              <a:avLst/>
              <a:gdLst>
                <a:gd name="T0" fmla="*/ 317 w 174"/>
                <a:gd name="T1" fmla="*/ 31 h 204"/>
                <a:gd name="T2" fmla="*/ 312 w 174"/>
                <a:gd name="T3" fmla="*/ 101 h 204"/>
                <a:gd name="T4" fmla="*/ 251 w 174"/>
                <a:gd name="T5" fmla="*/ 147 h 204"/>
                <a:gd name="T6" fmla="*/ 217 w 174"/>
                <a:gd name="T7" fmla="*/ 162 h 204"/>
                <a:gd name="T8" fmla="*/ 202 w 174"/>
                <a:gd name="T9" fmla="*/ 204 h 204"/>
                <a:gd name="T10" fmla="*/ 110 w 174"/>
                <a:gd name="T11" fmla="*/ 264 h 204"/>
                <a:gd name="T12" fmla="*/ 68 w 174"/>
                <a:gd name="T13" fmla="*/ 307 h 204"/>
                <a:gd name="T14" fmla="*/ 0 w 174"/>
                <a:gd name="T15" fmla="*/ 366 h 204"/>
                <a:gd name="T16" fmla="*/ 125 w 174"/>
                <a:gd name="T17" fmla="*/ 227 h 204"/>
                <a:gd name="T18" fmla="*/ 178 w 174"/>
                <a:gd name="T19" fmla="*/ 186 h 204"/>
                <a:gd name="T20" fmla="*/ 202 w 174"/>
                <a:gd name="T21" fmla="*/ 137 h 204"/>
                <a:gd name="T22" fmla="*/ 283 w 174"/>
                <a:gd name="T23" fmla="*/ 72 h 204"/>
                <a:gd name="T24" fmla="*/ 294 w 174"/>
                <a:gd name="T25" fmla="*/ 29 h 204"/>
                <a:gd name="T26" fmla="*/ 317 w 174"/>
                <a:gd name="T27" fmla="*/ 0 h 20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74" h="204">
                  <a:moveTo>
                    <a:pt x="174" y="17"/>
                  </a:moveTo>
                  <a:cubicBezTo>
                    <a:pt x="161" y="25"/>
                    <a:pt x="166" y="46"/>
                    <a:pt x="172" y="56"/>
                  </a:cubicBezTo>
                  <a:cubicBezTo>
                    <a:pt x="158" y="60"/>
                    <a:pt x="149" y="74"/>
                    <a:pt x="138" y="82"/>
                  </a:cubicBezTo>
                  <a:cubicBezTo>
                    <a:pt x="132" y="86"/>
                    <a:pt x="127" y="84"/>
                    <a:pt x="120" y="91"/>
                  </a:cubicBezTo>
                  <a:cubicBezTo>
                    <a:pt x="114" y="97"/>
                    <a:pt x="111" y="104"/>
                    <a:pt x="111" y="113"/>
                  </a:cubicBezTo>
                  <a:cubicBezTo>
                    <a:pt x="97" y="113"/>
                    <a:pt x="71" y="138"/>
                    <a:pt x="61" y="147"/>
                  </a:cubicBezTo>
                  <a:cubicBezTo>
                    <a:pt x="52" y="154"/>
                    <a:pt x="45" y="162"/>
                    <a:pt x="38" y="171"/>
                  </a:cubicBezTo>
                  <a:cubicBezTo>
                    <a:pt x="26" y="183"/>
                    <a:pt x="11" y="191"/>
                    <a:pt x="0" y="204"/>
                  </a:cubicBezTo>
                  <a:cubicBezTo>
                    <a:pt x="25" y="180"/>
                    <a:pt x="44" y="150"/>
                    <a:pt x="69" y="126"/>
                  </a:cubicBezTo>
                  <a:cubicBezTo>
                    <a:pt x="78" y="118"/>
                    <a:pt x="90" y="113"/>
                    <a:pt x="98" y="104"/>
                  </a:cubicBezTo>
                  <a:cubicBezTo>
                    <a:pt x="105" y="96"/>
                    <a:pt x="106" y="85"/>
                    <a:pt x="111" y="76"/>
                  </a:cubicBezTo>
                  <a:cubicBezTo>
                    <a:pt x="123" y="57"/>
                    <a:pt x="146" y="63"/>
                    <a:pt x="156" y="41"/>
                  </a:cubicBezTo>
                  <a:cubicBezTo>
                    <a:pt x="160" y="33"/>
                    <a:pt x="158" y="24"/>
                    <a:pt x="162" y="16"/>
                  </a:cubicBezTo>
                  <a:cubicBezTo>
                    <a:pt x="164" y="10"/>
                    <a:pt x="171" y="5"/>
                    <a:pt x="174" y="0"/>
                  </a:cubicBezTo>
                </a:path>
              </a:pathLst>
            </a:custGeom>
            <a:solidFill>
              <a:srgbClr val="8B8B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04" name="Freeform 372">
              <a:extLst>
                <a:ext uri="{FF2B5EF4-FFF2-40B4-BE49-F238E27FC236}">
                  <a16:creationId xmlns:a16="http://schemas.microsoft.com/office/drawing/2014/main" id="{0AF606B5-CDBA-406B-BF3E-34E23F6F5E2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4" y="2087"/>
              <a:ext cx="163" cy="67"/>
            </a:xfrm>
            <a:custGeom>
              <a:avLst/>
              <a:gdLst>
                <a:gd name="T0" fmla="*/ 20 w 140"/>
                <a:gd name="T1" fmla="*/ 52 h 58"/>
                <a:gd name="T2" fmla="*/ 57 w 140"/>
                <a:gd name="T3" fmla="*/ 98 h 58"/>
                <a:gd name="T4" fmla="*/ 143 w 140"/>
                <a:gd name="T5" fmla="*/ 88 h 58"/>
                <a:gd name="T6" fmla="*/ 257 w 140"/>
                <a:gd name="T7" fmla="*/ 0 h 58"/>
                <a:gd name="T8" fmla="*/ 172 w 140"/>
                <a:gd name="T9" fmla="*/ 53 h 58"/>
                <a:gd name="T10" fmla="*/ 88 w 140"/>
                <a:gd name="T11" fmla="*/ 77 h 58"/>
                <a:gd name="T12" fmla="*/ 20 w 140"/>
                <a:gd name="T13" fmla="*/ 57 h 5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0" h="58">
                  <a:moveTo>
                    <a:pt x="11" y="29"/>
                  </a:moveTo>
                  <a:cubicBezTo>
                    <a:pt x="0" y="44"/>
                    <a:pt x="19" y="53"/>
                    <a:pt x="31" y="55"/>
                  </a:cubicBezTo>
                  <a:cubicBezTo>
                    <a:pt x="48" y="58"/>
                    <a:pt x="63" y="56"/>
                    <a:pt x="78" y="49"/>
                  </a:cubicBezTo>
                  <a:cubicBezTo>
                    <a:pt x="103" y="38"/>
                    <a:pt x="125" y="22"/>
                    <a:pt x="140" y="0"/>
                  </a:cubicBezTo>
                  <a:cubicBezTo>
                    <a:pt x="126" y="11"/>
                    <a:pt x="111" y="23"/>
                    <a:pt x="94" y="30"/>
                  </a:cubicBezTo>
                  <a:cubicBezTo>
                    <a:pt x="82" y="35"/>
                    <a:pt x="61" y="46"/>
                    <a:pt x="48" y="43"/>
                  </a:cubicBezTo>
                  <a:cubicBezTo>
                    <a:pt x="37" y="41"/>
                    <a:pt x="25" y="8"/>
                    <a:pt x="11" y="31"/>
                  </a:cubicBezTo>
                </a:path>
              </a:pathLst>
            </a:custGeom>
            <a:solidFill>
              <a:srgbClr val="8B8B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05" name="Freeform 373">
              <a:extLst>
                <a:ext uri="{FF2B5EF4-FFF2-40B4-BE49-F238E27FC236}">
                  <a16:creationId xmlns:a16="http://schemas.microsoft.com/office/drawing/2014/main" id="{000B8F65-0E82-4F14-A1F7-EACD52142309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6" y="1896"/>
              <a:ext cx="92" cy="85"/>
            </a:xfrm>
            <a:custGeom>
              <a:avLst/>
              <a:gdLst>
                <a:gd name="T0" fmla="*/ 26 w 79"/>
                <a:gd name="T1" fmla="*/ 80 h 74"/>
                <a:gd name="T2" fmla="*/ 19 w 79"/>
                <a:gd name="T3" fmla="*/ 124 h 74"/>
                <a:gd name="T4" fmla="*/ 146 w 79"/>
                <a:gd name="T5" fmla="*/ 0 h 74"/>
                <a:gd name="T6" fmla="*/ 22 w 79"/>
                <a:gd name="T7" fmla="*/ 94 h 7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9" h="74">
                  <a:moveTo>
                    <a:pt x="14" y="46"/>
                  </a:moveTo>
                  <a:cubicBezTo>
                    <a:pt x="7" y="49"/>
                    <a:pt x="0" y="66"/>
                    <a:pt x="10" y="71"/>
                  </a:cubicBezTo>
                  <a:cubicBezTo>
                    <a:pt x="38" y="59"/>
                    <a:pt x="63" y="26"/>
                    <a:pt x="79" y="0"/>
                  </a:cubicBezTo>
                  <a:cubicBezTo>
                    <a:pt x="72" y="10"/>
                    <a:pt x="28" y="74"/>
                    <a:pt x="12" y="54"/>
                  </a:cubicBezTo>
                </a:path>
              </a:pathLst>
            </a:custGeom>
            <a:solidFill>
              <a:srgbClr val="8B8B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06" name="Freeform 374">
              <a:extLst>
                <a:ext uri="{FF2B5EF4-FFF2-40B4-BE49-F238E27FC236}">
                  <a16:creationId xmlns:a16="http://schemas.microsoft.com/office/drawing/2014/main" id="{76EB90F6-FCB4-4954-87E7-D76B0340E15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2" y="2394"/>
              <a:ext cx="148" cy="76"/>
            </a:xfrm>
            <a:custGeom>
              <a:avLst/>
              <a:gdLst>
                <a:gd name="T0" fmla="*/ 26 w 127"/>
                <a:gd name="T1" fmla="*/ 60 h 66"/>
                <a:gd name="T2" fmla="*/ 8 w 127"/>
                <a:gd name="T3" fmla="*/ 93 h 66"/>
                <a:gd name="T4" fmla="*/ 64 w 127"/>
                <a:gd name="T5" fmla="*/ 85 h 66"/>
                <a:gd name="T6" fmla="*/ 153 w 127"/>
                <a:gd name="T7" fmla="*/ 46 h 66"/>
                <a:gd name="T8" fmla="*/ 233 w 127"/>
                <a:gd name="T9" fmla="*/ 0 h 66"/>
                <a:gd name="T10" fmla="*/ 105 w 127"/>
                <a:gd name="T11" fmla="*/ 51 h 66"/>
                <a:gd name="T12" fmla="*/ 27 w 127"/>
                <a:gd name="T13" fmla="*/ 70 h 6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7" h="66">
                  <a:moveTo>
                    <a:pt x="14" y="34"/>
                  </a:moveTo>
                  <a:cubicBezTo>
                    <a:pt x="5" y="35"/>
                    <a:pt x="0" y="45"/>
                    <a:pt x="4" y="53"/>
                  </a:cubicBezTo>
                  <a:cubicBezTo>
                    <a:pt x="11" y="66"/>
                    <a:pt x="25" y="53"/>
                    <a:pt x="34" y="49"/>
                  </a:cubicBezTo>
                  <a:cubicBezTo>
                    <a:pt x="51" y="43"/>
                    <a:pt x="65" y="35"/>
                    <a:pt x="82" y="26"/>
                  </a:cubicBezTo>
                  <a:cubicBezTo>
                    <a:pt x="96" y="18"/>
                    <a:pt x="116" y="12"/>
                    <a:pt x="127" y="0"/>
                  </a:cubicBezTo>
                  <a:cubicBezTo>
                    <a:pt x="105" y="3"/>
                    <a:pt x="76" y="18"/>
                    <a:pt x="57" y="29"/>
                  </a:cubicBezTo>
                  <a:cubicBezTo>
                    <a:pt x="48" y="34"/>
                    <a:pt x="22" y="56"/>
                    <a:pt x="15" y="40"/>
                  </a:cubicBezTo>
                </a:path>
              </a:pathLst>
            </a:custGeom>
            <a:solidFill>
              <a:srgbClr val="8B8B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07" name="Freeform 375">
              <a:extLst>
                <a:ext uri="{FF2B5EF4-FFF2-40B4-BE49-F238E27FC236}">
                  <a16:creationId xmlns:a16="http://schemas.microsoft.com/office/drawing/2014/main" id="{53D75E90-6D92-4B50-B445-188B509BE6C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0" y="2444"/>
              <a:ext cx="174" cy="102"/>
            </a:xfrm>
            <a:custGeom>
              <a:avLst/>
              <a:gdLst>
                <a:gd name="T0" fmla="*/ 270 w 150"/>
                <a:gd name="T1" fmla="*/ 26 h 88"/>
                <a:gd name="T2" fmla="*/ 238 w 150"/>
                <a:gd name="T3" fmla="*/ 19 h 88"/>
                <a:gd name="T4" fmla="*/ 200 w 150"/>
                <a:gd name="T5" fmla="*/ 14 h 88"/>
                <a:gd name="T6" fmla="*/ 158 w 150"/>
                <a:gd name="T7" fmla="*/ 9 h 88"/>
                <a:gd name="T8" fmla="*/ 121 w 150"/>
                <a:gd name="T9" fmla="*/ 19 h 88"/>
                <a:gd name="T10" fmla="*/ 82 w 150"/>
                <a:gd name="T11" fmla="*/ 66 h 88"/>
                <a:gd name="T12" fmla="*/ 52 w 150"/>
                <a:gd name="T13" fmla="*/ 90 h 88"/>
                <a:gd name="T14" fmla="*/ 0 w 150"/>
                <a:gd name="T15" fmla="*/ 159 h 88"/>
                <a:gd name="T16" fmla="*/ 154 w 150"/>
                <a:gd name="T17" fmla="*/ 71 h 88"/>
                <a:gd name="T18" fmla="*/ 217 w 150"/>
                <a:gd name="T19" fmla="*/ 49 h 88"/>
                <a:gd name="T20" fmla="*/ 262 w 150"/>
                <a:gd name="T21" fmla="*/ 30 h 8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50" h="88">
                  <a:moveTo>
                    <a:pt x="149" y="14"/>
                  </a:moveTo>
                  <a:cubicBezTo>
                    <a:pt x="150" y="16"/>
                    <a:pt x="137" y="11"/>
                    <a:pt x="132" y="10"/>
                  </a:cubicBezTo>
                  <a:cubicBezTo>
                    <a:pt x="124" y="8"/>
                    <a:pt x="117" y="8"/>
                    <a:pt x="110" y="8"/>
                  </a:cubicBezTo>
                  <a:cubicBezTo>
                    <a:pt x="102" y="7"/>
                    <a:pt x="94" y="7"/>
                    <a:pt x="87" y="5"/>
                  </a:cubicBezTo>
                  <a:cubicBezTo>
                    <a:pt x="75" y="3"/>
                    <a:pt x="75" y="0"/>
                    <a:pt x="67" y="10"/>
                  </a:cubicBezTo>
                  <a:cubicBezTo>
                    <a:pt x="60" y="19"/>
                    <a:pt x="55" y="29"/>
                    <a:pt x="46" y="36"/>
                  </a:cubicBezTo>
                  <a:cubicBezTo>
                    <a:pt x="40" y="41"/>
                    <a:pt x="35" y="44"/>
                    <a:pt x="29" y="50"/>
                  </a:cubicBezTo>
                  <a:cubicBezTo>
                    <a:pt x="20" y="61"/>
                    <a:pt x="4" y="75"/>
                    <a:pt x="0" y="88"/>
                  </a:cubicBezTo>
                  <a:cubicBezTo>
                    <a:pt x="30" y="78"/>
                    <a:pt x="58" y="57"/>
                    <a:pt x="85" y="40"/>
                  </a:cubicBezTo>
                  <a:cubicBezTo>
                    <a:pt x="96" y="33"/>
                    <a:pt x="107" y="30"/>
                    <a:pt x="120" y="27"/>
                  </a:cubicBezTo>
                  <a:cubicBezTo>
                    <a:pt x="127" y="26"/>
                    <a:pt x="147" y="21"/>
                    <a:pt x="145" y="16"/>
                  </a:cubicBezTo>
                </a:path>
              </a:pathLst>
            </a:custGeom>
            <a:solidFill>
              <a:srgbClr val="8B8B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08" name="Freeform 376">
              <a:extLst>
                <a:ext uri="{FF2B5EF4-FFF2-40B4-BE49-F238E27FC236}">
                  <a16:creationId xmlns:a16="http://schemas.microsoft.com/office/drawing/2014/main" id="{2CD6F890-3FD7-4300-9ED0-9708F4AAD70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6" y="2444"/>
              <a:ext cx="131" cy="131"/>
            </a:xfrm>
            <a:custGeom>
              <a:avLst/>
              <a:gdLst>
                <a:gd name="T0" fmla="*/ 199 w 113"/>
                <a:gd name="T1" fmla="*/ 67 h 113"/>
                <a:gd name="T2" fmla="*/ 204 w 113"/>
                <a:gd name="T3" fmla="*/ 70 h 113"/>
                <a:gd name="T4" fmla="*/ 0 w 113"/>
                <a:gd name="T5" fmla="*/ 204 h 113"/>
                <a:gd name="T6" fmla="*/ 111 w 113"/>
                <a:gd name="T7" fmla="*/ 111 h 113"/>
                <a:gd name="T8" fmla="*/ 196 w 113"/>
                <a:gd name="T9" fmla="*/ 77 h 1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3" h="113">
                  <a:moveTo>
                    <a:pt x="110" y="37"/>
                  </a:moveTo>
                  <a:cubicBezTo>
                    <a:pt x="111" y="38"/>
                    <a:pt x="113" y="37"/>
                    <a:pt x="113" y="39"/>
                  </a:cubicBezTo>
                  <a:cubicBezTo>
                    <a:pt x="78" y="0"/>
                    <a:pt x="15" y="90"/>
                    <a:pt x="0" y="113"/>
                  </a:cubicBezTo>
                  <a:cubicBezTo>
                    <a:pt x="24" y="102"/>
                    <a:pt x="37" y="74"/>
                    <a:pt x="62" y="62"/>
                  </a:cubicBezTo>
                  <a:cubicBezTo>
                    <a:pt x="74" y="56"/>
                    <a:pt x="101" y="51"/>
                    <a:pt x="109" y="42"/>
                  </a:cubicBezTo>
                </a:path>
              </a:pathLst>
            </a:custGeom>
            <a:solidFill>
              <a:srgbClr val="8B8B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09" name="Freeform 377">
              <a:extLst>
                <a:ext uri="{FF2B5EF4-FFF2-40B4-BE49-F238E27FC236}">
                  <a16:creationId xmlns:a16="http://schemas.microsoft.com/office/drawing/2014/main" id="{FD37CEA8-6636-4EEE-AADA-1E6F3800FBB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1" y="2613"/>
              <a:ext cx="166" cy="81"/>
            </a:xfrm>
            <a:custGeom>
              <a:avLst/>
              <a:gdLst>
                <a:gd name="T0" fmla="*/ 246 w 143"/>
                <a:gd name="T1" fmla="*/ 3 h 70"/>
                <a:gd name="T2" fmla="*/ 187 w 143"/>
                <a:gd name="T3" fmla="*/ 23 h 70"/>
                <a:gd name="T4" fmla="*/ 123 w 143"/>
                <a:gd name="T5" fmla="*/ 43 h 70"/>
                <a:gd name="T6" fmla="*/ 0 w 143"/>
                <a:gd name="T7" fmla="*/ 90 h 70"/>
                <a:gd name="T8" fmla="*/ 107 w 143"/>
                <a:gd name="T9" fmla="*/ 83 h 70"/>
                <a:gd name="T10" fmla="*/ 260 w 143"/>
                <a:gd name="T11" fmla="*/ 25 h 7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43" h="70">
                  <a:moveTo>
                    <a:pt x="136" y="3"/>
                  </a:moveTo>
                  <a:cubicBezTo>
                    <a:pt x="126" y="0"/>
                    <a:pt x="113" y="9"/>
                    <a:pt x="103" y="13"/>
                  </a:cubicBezTo>
                  <a:cubicBezTo>
                    <a:pt x="92" y="18"/>
                    <a:pt x="79" y="19"/>
                    <a:pt x="67" y="24"/>
                  </a:cubicBezTo>
                  <a:cubicBezTo>
                    <a:pt x="46" y="32"/>
                    <a:pt x="24" y="50"/>
                    <a:pt x="0" y="50"/>
                  </a:cubicBezTo>
                  <a:cubicBezTo>
                    <a:pt x="10" y="70"/>
                    <a:pt x="44" y="54"/>
                    <a:pt x="59" y="47"/>
                  </a:cubicBezTo>
                  <a:cubicBezTo>
                    <a:pt x="85" y="35"/>
                    <a:pt x="115" y="18"/>
                    <a:pt x="143" y="14"/>
                  </a:cubicBezTo>
                </a:path>
              </a:pathLst>
            </a:custGeom>
            <a:solidFill>
              <a:srgbClr val="8B8B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10" name="Freeform 378">
              <a:extLst>
                <a:ext uri="{FF2B5EF4-FFF2-40B4-BE49-F238E27FC236}">
                  <a16:creationId xmlns:a16="http://schemas.microsoft.com/office/drawing/2014/main" id="{D8198E09-990D-4409-BF68-8214939A7E22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4" y="2649"/>
              <a:ext cx="85" cy="30"/>
            </a:xfrm>
            <a:custGeom>
              <a:avLst/>
              <a:gdLst>
                <a:gd name="T0" fmla="*/ 122 w 73"/>
                <a:gd name="T1" fmla="*/ 0 h 26"/>
                <a:gd name="T2" fmla="*/ 48 w 73"/>
                <a:gd name="T3" fmla="*/ 23 h 26"/>
                <a:gd name="T4" fmla="*/ 0 w 73"/>
                <a:gd name="T5" fmla="*/ 23 h 26"/>
                <a:gd name="T6" fmla="*/ 80 w 73"/>
                <a:gd name="T7" fmla="*/ 33 h 26"/>
                <a:gd name="T8" fmla="*/ 134 w 73"/>
                <a:gd name="T9" fmla="*/ 16 h 26"/>
                <a:gd name="T10" fmla="*/ 129 w 73"/>
                <a:gd name="T11" fmla="*/ 1 h 2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3" h="26">
                  <a:moveTo>
                    <a:pt x="66" y="0"/>
                  </a:moveTo>
                  <a:cubicBezTo>
                    <a:pt x="54" y="6"/>
                    <a:pt x="39" y="9"/>
                    <a:pt x="26" y="13"/>
                  </a:cubicBezTo>
                  <a:cubicBezTo>
                    <a:pt x="16" y="16"/>
                    <a:pt x="11" y="15"/>
                    <a:pt x="0" y="13"/>
                  </a:cubicBezTo>
                  <a:cubicBezTo>
                    <a:pt x="7" y="26"/>
                    <a:pt x="33" y="23"/>
                    <a:pt x="44" y="19"/>
                  </a:cubicBezTo>
                  <a:cubicBezTo>
                    <a:pt x="53" y="15"/>
                    <a:pt x="64" y="13"/>
                    <a:pt x="73" y="9"/>
                  </a:cubicBezTo>
                  <a:cubicBezTo>
                    <a:pt x="71" y="6"/>
                    <a:pt x="70" y="4"/>
                    <a:pt x="70" y="1"/>
                  </a:cubicBezTo>
                </a:path>
              </a:pathLst>
            </a:custGeom>
            <a:solidFill>
              <a:srgbClr val="8B8B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11" name="Freeform 379">
              <a:extLst>
                <a:ext uri="{FF2B5EF4-FFF2-40B4-BE49-F238E27FC236}">
                  <a16:creationId xmlns:a16="http://schemas.microsoft.com/office/drawing/2014/main" id="{663DB088-FDF7-446A-9900-8F5FC867A8C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7" y="2656"/>
              <a:ext cx="35" cy="17"/>
            </a:xfrm>
            <a:custGeom>
              <a:avLst/>
              <a:gdLst>
                <a:gd name="T0" fmla="*/ 54 w 30"/>
                <a:gd name="T1" fmla="*/ 0 h 15"/>
                <a:gd name="T2" fmla="*/ 0 w 30"/>
                <a:gd name="T3" fmla="*/ 10 h 15"/>
                <a:gd name="T4" fmla="*/ 56 w 30"/>
                <a:gd name="T5" fmla="*/ 3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0" h="15">
                  <a:moveTo>
                    <a:pt x="28" y="0"/>
                  </a:moveTo>
                  <a:cubicBezTo>
                    <a:pt x="21" y="5"/>
                    <a:pt x="8" y="9"/>
                    <a:pt x="0" y="6"/>
                  </a:cubicBezTo>
                  <a:cubicBezTo>
                    <a:pt x="11" y="15"/>
                    <a:pt x="19" y="7"/>
                    <a:pt x="30" y="3"/>
                  </a:cubicBezTo>
                </a:path>
              </a:pathLst>
            </a:custGeom>
            <a:solidFill>
              <a:srgbClr val="8B8B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12" name="Freeform 380">
              <a:extLst>
                <a:ext uri="{FF2B5EF4-FFF2-40B4-BE49-F238E27FC236}">
                  <a16:creationId xmlns:a16="http://schemas.microsoft.com/office/drawing/2014/main" id="{AC7217A4-0E34-4B06-AA1E-51B682136A8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8" y="1437"/>
              <a:ext cx="182" cy="229"/>
            </a:xfrm>
            <a:custGeom>
              <a:avLst/>
              <a:gdLst>
                <a:gd name="T0" fmla="*/ 274 w 157"/>
                <a:gd name="T1" fmla="*/ 0 h 198"/>
                <a:gd name="T2" fmla="*/ 218 w 157"/>
                <a:gd name="T3" fmla="*/ 66 h 198"/>
                <a:gd name="T4" fmla="*/ 204 w 157"/>
                <a:gd name="T5" fmla="*/ 95 h 198"/>
                <a:gd name="T6" fmla="*/ 175 w 157"/>
                <a:gd name="T7" fmla="*/ 111 h 198"/>
                <a:gd name="T8" fmla="*/ 115 w 157"/>
                <a:gd name="T9" fmla="*/ 136 h 198"/>
                <a:gd name="T10" fmla="*/ 79 w 157"/>
                <a:gd name="T11" fmla="*/ 208 h 198"/>
                <a:gd name="T12" fmla="*/ 68 w 157"/>
                <a:gd name="T13" fmla="*/ 274 h 198"/>
                <a:gd name="T14" fmla="*/ 0 w 157"/>
                <a:gd name="T15" fmla="*/ 354 h 198"/>
                <a:gd name="T16" fmla="*/ 87 w 157"/>
                <a:gd name="T17" fmla="*/ 271 h 198"/>
                <a:gd name="T18" fmla="*/ 115 w 157"/>
                <a:gd name="T19" fmla="*/ 164 h 198"/>
                <a:gd name="T20" fmla="*/ 158 w 157"/>
                <a:gd name="T21" fmla="*/ 138 h 198"/>
                <a:gd name="T22" fmla="*/ 226 w 157"/>
                <a:gd name="T23" fmla="*/ 108 h 198"/>
                <a:gd name="T24" fmla="*/ 246 w 157"/>
                <a:gd name="T25" fmla="*/ 60 h 198"/>
                <a:gd name="T26" fmla="*/ 284 w 157"/>
                <a:gd name="T27" fmla="*/ 0 h 19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57" h="198">
                  <a:moveTo>
                    <a:pt x="152" y="0"/>
                  </a:moveTo>
                  <a:cubicBezTo>
                    <a:pt x="140" y="12"/>
                    <a:pt x="129" y="21"/>
                    <a:pt x="121" y="36"/>
                  </a:cubicBezTo>
                  <a:cubicBezTo>
                    <a:pt x="118" y="41"/>
                    <a:pt x="116" y="48"/>
                    <a:pt x="113" y="53"/>
                  </a:cubicBezTo>
                  <a:cubicBezTo>
                    <a:pt x="109" y="59"/>
                    <a:pt x="104" y="60"/>
                    <a:pt x="97" y="62"/>
                  </a:cubicBezTo>
                  <a:cubicBezTo>
                    <a:pt x="86" y="67"/>
                    <a:pt x="73" y="70"/>
                    <a:pt x="63" y="76"/>
                  </a:cubicBezTo>
                  <a:cubicBezTo>
                    <a:pt x="52" y="81"/>
                    <a:pt x="44" y="105"/>
                    <a:pt x="44" y="117"/>
                  </a:cubicBezTo>
                  <a:cubicBezTo>
                    <a:pt x="43" y="129"/>
                    <a:pt x="42" y="141"/>
                    <a:pt x="38" y="153"/>
                  </a:cubicBezTo>
                  <a:cubicBezTo>
                    <a:pt x="33" y="170"/>
                    <a:pt x="15" y="188"/>
                    <a:pt x="0" y="198"/>
                  </a:cubicBezTo>
                  <a:cubicBezTo>
                    <a:pt x="20" y="188"/>
                    <a:pt x="40" y="173"/>
                    <a:pt x="48" y="151"/>
                  </a:cubicBezTo>
                  <a:cubicBezTo>
                    <a:pt x="54" y="132"/>
                    <a:pt x="53" y="110"/>
                    <a:pt x="63" y="92"/>
                  </a:cubicBezTo>
                  <a:cubicBezTo>
                    <a:pt x="68" y="83"/>
                    <a:pt x="78" y="80"/>
                    <a:pt x="87" y="77"/>
                  </a:cubicBezTo>
                  <a:cubicBezTo>
                    <a:pt x="99" y="72"/>
                    <a:pt x="114" y="68"/>
                    <a:pt x="125" y="60"/>
                  </a:cubicBezTo>
                  <a:cubicBezTo>
                    <a:pt x="133" y="54"/>
                    <a:pt x="132" y="44"/>
                    <a:pt x="136" y="34"/>
                  </a:cubicBezTo>
                  <a:cubicBezTo>
                    <a:pt x="142" y="21"/>
                    <a:pt x="147" y="11"/>
                    <a:pt x="157" y="0"/>
                  </a:cubicBezTo>
                </a:path>
              </a:pathLst>
            </a:custGeom>
            <a:solidFill>
              <a:srgbClr val="8B8B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13" name="Freeform 381">
              <a:extLst>
                <a:ext uri="{FF2B5EF4-FFF2-40B4-BE49-F238E27FC236}">
                  <a16:creationId xmlns:a16="http://schemas.microsoft.com/office/drawing/2014/main" id="{BA24EE65-1A54-42E1-9901-FD199BF1C53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2" y="1451"/>
              <a:ext cx="62" cy="215"/>
            </a:xfrm>
            <a:custGeom>
              <a:avLst/>
              <a:gdLst>
                <a:gd name="T0" fmla="*/ 94 w 53"/>
                <a:gd name="T1" fmla="*/ 79 h 186"/>
                <a:gd name="T2" fmla="*/ 19 w 53"/>
                <a:gd name="T3" fmla="*/ 214 h 186"/>
                <a:gd name="T4" fmla="*/ 43 w 53"/>
                <a:gd name="T5" fmla="*/ 266 h 186"/>
                <a:gd name="T6" fmla="*/ 75 w 53"/>
                <a:gd name="T7" fmla="*/ 333 h 186"/>
                <a:gd name="T8" fmla="*/ 7 w 53"/>
                <a:gd name="T9" fmla="*/ 233 h 186"/>
                <a:gd name="T10" fmla="*/ 47 w 53"/>
                <a:gd name="T11" fmla="*/ 121 h 186"/>
                <a:gd name="T12" fmla="*/ 77 w 53"/>
                <a:gd name="T13" fmla="*/ 53 h 186"/>
                <a:gd name="T14" fmla="*/ 41 w 53"/>
                <a:gd name="T15" fmla="*/ 0 h 186"/>
                <a:gd name="T16" fmla="*/ 90 w 53"/>
                <a:gd name="T17" fmla="*/ 77 h 18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3" h="186">
                  <a:moveTo>
                    <a:pt x="50" y="44"/>
                  </a:moveTo>
                  <a:cubicBezTo>
                    <a:pt x="46" y="69"/>
                    <a:pt x="8" y="90"/>
                    <a:pt x="10" y="119"/>
                  </a:cubicBezTo>
                  <a:cubicBezTo>
                    <a:pt x="11" y="128"/>
                    <a:pt x="20" y="140"/>
                    <a:pt x="23" y="149"/>
                  </a:cubicBezTo>
                  <a:cubicBezTo>
                    <a:pt x="28" y="161"/>
                    <a:pt x="34" y="174"/>
                    <a:pt x="40" y="186"/>
                  </a:cubicBezTo>
                  <a:cubicBezTo>
                    <a:pt x="22" y="178"/>
                    <a:pt x="5" y="150"/>
                    <a:pt x="3" y="131"/>
                  </a:cubicBezTo>
                  <a:cubicBezTo>
                    <a:pt x="0" y="106"/>
                    <a:pt x="10" y="86"/>
                    <a:pt x="25" y="68"/>
                  </a:cubicBezTo>
                  <a:cubicBezTo>
                    <a:pt x="35" y="57"/>
                    <a:pt x="53" y="45"/>
                    <a:pt x="41" y="30"/>
                  </a:cubicBezTo>
                  <a:cubicBezTo>
                    <a:pt x="32" y="19"/>
                    <a:pt x="26" y="14"/>
                    <a:pt x="22" y="0"/>
                  </a:cubicBezTo>
                  <a:cubicBezTo>
                    <a:pt x="29" y="12"/>
                    <a:pt x="37" y="34"/>
                    <a:pt x="48" y="43"/>
                  </a:cubicBezTo>
                </a:path>
              </a:pathLst>
            </a:custGeom>
            <a:solidFill>
              <a:srgbClr val="8B8B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14" name="Freeform 382">
              <a:extLst>
                <a:ext uri="{FF2B5EF4-FFF2-40B4-BE49-F238E27FC236}">
                  <a16:creationId xmlns:a16="http://schemas.microsoft.com/office/drawing/2014/main" id="{005B4DAC-ACC2-4C95-B550-C32BDDD31E6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3" y="2825"/>
              <a:ext cx="180" cy="203"/>
            </a:xfrm>
            <a:custGeom>
              <a:avLst/>
              <a:gdLst>
                <a:gd name="T0" fmla="*/ 262 w 155"/>
                <a:gd name="T1" fmla="*/ 30 h 175"/>
                <a:gd name="T2" fmla="*/ 231 w 155"/>
                <a:gd name="T3" fmla="*/ 94 h 175"/>
                <a:gd name="T4" fmla="*/ 182 w 155"/>
                <a:gd name="T5" fmla="*/ 99 h 175"/>
                <a:gd name="T6" fmla="*/ 182 w 155"/>
                <a:gd name="T7" fmla="*/ 150 h 175"/>
                <a:gd name="T8" fmla="*/ 165 w 155"/>
                <a:gd name="T9" fmla="*/ 216 h 175"/>
                <a:gd name="T10" fmla="*/ 134 w 155"/>
                <a:gd name="T11" fmla="*/ 252 h 175"/>
                <a:gd name="T12" fmla="*/ 69 w 155"/>
                <a:gd name="T13" fmla="*/ 317 h 175"/>
                <a:gd name="T14" fmla="*/ 106 w 155"/>
                <a:gd name="T15" fmla="*/ 245 h 175"/>
                <a:gd name="T16" fmla="*/ 114 w 155"/>
                <a:gd name="T17" fmla="*/ 195 h 175"/>
                <a:gd name="T18" fmla="*/ 143 w 155"/>
                <a:gd name="T19" fmla="*/ 157 h 175"/>
                <a:gd name="T20" fmla="*/ 93 w 155"/>
                <a:gd name="T21" fmla="*/ 100 h 175"/>
                <a:gd name="T22" fmla="*/ 0 w 155"/>
                <a:gd name="T23" fmla="*/ 35 h 175"/>
                <a:gd name="T24" fmla="*/ 77 w 155"/>
                <a:gd name="T25" fmla="*/ 65 h 175"/>
                <a:gd name="T26" fmla="*/ 132 w 155"/>
                <a:gd name="T27" fmla="*/ 78 h 175"/>
                <a:gd name="T28" fmla="*/ 181 w 155"/>
                <a:gd name="T29" fmla="*/ 19 h 175"/>
                <a:gd name="T30" fmla="*/ 211 w 155"/>
                <a:gd name="T31" fmla="*/ 52 h 175"/>
                <a:gd name="T32" fmla="*/ 282 w 155"/>
                <a:gd name="T33" fmla="*/ 0 h 175"/>
                <a:gd name="T34" fmla="*/ 262 w 155"/>
                <a:gd name="T35" fmla="*/ 26 h 1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55" h="175">
                  <a:moveTo>
                    <a:pt x="145" y="16"/>
                  </a:moveTo>
                  <a:cubicBezTo>
                    <a:pt x="139" y="26"/>
                    <a:pt x="135" y="44"/>
                    <a:pt x="127" y="52"/>
                  </a:cubicBezTo>
                  <a:cubicBezTo>
                    <a:pt x="119" y="61"/>
                    <a:pt x="107" y="48"/>
                    <a:pt x="100" y="54"/>
                  </a:cubicBezTo>
                  <a:cubicBezTo>
                    <a:pt x="93" y="59"/>
                    <a:pt x="101" y="76"/>
                    <a:pt x="100" y="83"/>
                  </a:cubicBezTo>
                  <a:cubicBezTo>
                    <a:pt x="98" y="95"/>
                    <a:pt x="89" y="106"/>
                    <a:pt x="90" y="119"/>
                  </a:cubicBezTo>
                  <a:cubicBezTo>
                    <a:pt x="80" y="115"/>
                    <a:pt x="76" y="133"/>
                    <a:pt x="73" y="139"/>
                  </a:cubicBezTo>
                  <a:cubicBezTo>
                    <a:pt x="64" y="154"/>
                    <a:pt x="51" y="166"/>
                    <a:pt x="38" y="175"/>
                  </a:cubicBezTo>
                  <a:cubicBezTo>
                    <a:pt x="46" y="163"/>
                    <a:pt x="55" y="149"/>
                    <a:pt x="58" y="135"/>
                  </a:cubicBezTo>
                  <a:cubicBezTo>
                    <a:pt x="60" y="126"/>
                    <a:pt x="59" y="116"/>
                    <a:pt x="62" y="108"/>
                  </a:cubicBezTo>
                  <a:cubicBezTo>
                    <a:pt x="65" y="99"/>
                    <a:pt x="76" y="94"/>
                    <a:pt x="78" y="86"/>
                  </a:cubicBezTo>
                  <a:cubicBezTo>
                    <a:pt x="81" y="74"/>
                    <a:pt x="59" y="62"/>
                    <a:pt x="51" y="55"/>
                  </a:cubicBezTo>
                  <a:cubicBezTo>
                    <a:pt x="35" y="41"/>
                    <a:pt x="18" y="29"/>
                    <a:pt x="0" y="19"/>
                  </a:cubicBezTo>
                  <a:cubicBezTo>
                    <a:pt x="13" y="26"/>
                    <a:pt x="28" y="30"/>
                    <a:pt x="42" y="35"/>
                  </a:cubicBezTo>
                  <a:cubicBezTo>
                    <a:pt x="50" y="38"/>
                    <a:pt x="62" y="43"/>
                    <a:pt x="72" y="43"/>
                  </a:cubicBezTo>
                  <a:cubicBezTo>
                    <a:pt x="93" y="42"/>
                    <a:pt x="91" y="24"/>
                    <a:pt x="99" y="10"/>
                  </a:cubicBezTo>
                  <a:cubicBezTo>
                    <a:pt x="99" y="21"/>
                    <a:pt x="104" y="33"/>
                    <a:pt x="116" y="29"/>
                  </a:cubicBezTo>
                  <a:cubicBezTo>
                    <a:pt x="131" y="23"/>
                    <a:pt x="137" y="3"/>
                    <a:pt x="155" y="0"/>
                  </a:cubicBezTo>
                  <a:cubicBezTo>
                    <a:pt x="152" y="4"/>
                    <a:pt x="148" y="9"/>
                    <a:pt x="145" y="14"/>
                  </a:cubicBezTo>
                </a:path>
              </a:pathLst>
            </a:custGeom>
            <a:solidFill>
              <a:srgbClr val="8B8B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15" name="Freeform 383">
              <a:extLst>
                <a:ext uri="{FF2B5EF4-FFF2-40B4-BE49-F238E27FC236}">
                  <a16:creationId xmlns:a16="http://schemas.microsoft.com/office/drawing/2014/main" id="{4F71396C-16CB-4924-9A63-0DE6E6F663C2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9" y="2670"/>
              <a:ext cx="106" cy="133"/>
            </a:xfrm>
            <a:custGeom>
              <a:avLst/>
              <a:gdLst>
                <a:gd name="T0" fmla="*/ 162 w 92"/>
                <a:gd name="T1" fmla="*/ 0 h 115"/>
                <a:gd name="T2" fmla="*/ 104 w 92"/>
                <a:gd name="T3" fmla="*/ 186 h 115"/>
                <a:gd name="T4" fmla="*/ 81 w 92"/>
                <a:gd name="T5" fmla="*/ 153 h 115"/>
                <a:gd name="T6" fmla="*/ 0 w 92"/>
                <a:gd name="T7" fmla="*/ 206 h 115"/>
                <a:gd name="T8" fmla="*/ 77 w 92"/>
                <a:gd name="T9" fmla="*/ 111 h 115"/>
                <a:gd name="T10" fmla="*/ 68 w 92"/>
                <a:gd name="T11" fmla="*/ 101 h 115"/>
                <a:gd name="T12" fmla="*/ 149 w 92"/>
                <a:gd name="T13" fmla="*/ 25 h 11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2" h="115">
                  <a:moveTo>
                    <a:pt x="92" y="0"/>
                  </a:moveTo>
                  <a:cubicBezTo>
                    <a:pt x="62" y="30"/>
                    <a:pt x="68" y="66"/>
                    <a:pt x="59" y="104"/>
                  </a:cubicBezTo>
                  <a:cubicBezTo>
                    <a:pt x="56" y="99"/>
                    <a:pt x="49" y="93"/>
                    <a:pt x="46" y="86"/>
                  </a:cubicBezTo>
                  <a:cubicBezTo>
                    <a:pt x="25" y="82"/>
                    <a:pt x="22" y="114"/>
                    <a:pt x="0" y="115"/>
                  </a:cubicBezTo>
                  <a:cubicBezTo>
                    <a:pt x="12" y="95"/>
                    <a:pt x="26" y="77"/>
                    <a:pt x="43" y="62"/>
                  </a:cubicBezTo>
                  <a:cubicBezTo>
                    <a:pt x="42" y="60"/>
                    <a:pt x="40" y="58"/>
                    <a:pt x="38" y="56"/>
                  </a:cubicBezTo>
                  <a:cubicBezTo>
                    <a:pt x="59" y="47"/>
                    <a:pt x="53" y="14"/>
                    <a:pt x="84" y="14"/>
                  </a:cubicBezTo>
                </a:path>
              </a:pathLst>
            </a:custGeom>
            <a:solidFill>
              <a:srgbClr val="8B8B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16" name="Freeform 384">
              <a:extLst>
                <a:ext uri="{FF2B5EF4-FFF2-40B4-BE49-F238E27FC236}">
                  <a16:creationId xmlns:a16="http://schemas.microsoft.com/office/drawing/2014/main" id="{9C090E50-D0C1-4839-BA42-55C6986B288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0" y="1312"/>
              <a:ext cx="89" cy="164"/>
            </a:xfrm>
            <a:custGeom>
              <a:avLst/>
              <a:gdLst>
                <a:gd name="T0" fmla="*/ 138 w 77"/>
                <a:gd name="T1" fmla="*/ 0 h 142"/>
                <a:gd name="T2" fmla="*/ 23 w 77"/>
                <a:gd name="T3" fmla="*/ 152 h 142"/>
                <a:gd name="T4" fmla="*/ 2 w 77"/>
                <a:gd name="T5" fmla="*/ 210 h 142"/>
                <a:gd name="T6" fmla="*/ 43 w 77"/>
                <a:gd name="T7" fmla="*/ 252 h 142"/>
                <a:gd name="T8" fmla="*/ 37 w 77"/>
                <a:gd name="T9" fmla="*/ 192 h 142"/>
                <a:gd name="T10" fmla="*/ 67 w 77"/>
                <a:gd name="T11" fmla="*/ 119 h 142"/>
                <a:gd name="T12" fmla="*/ 135 w 77"/>
                <a:gd name="T13" fmla="*/ 2 h 14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7" h="142">
                  <a:moveTo>
                    <a:pt x="77" y="0"/>
                  </a:moveTo>
                  <a:cubicBezTo>
                    <a:pt x="50" y="19"/>
                    <a:pt x="27" y="57"/>
                    <a:pt x="13" y="86"/>
                  </a:cubicBezTo>
                  <a:cubicBezTo>
                    <a:pt x="8" y="96"/>
                    <a:pt x="0" y="108"/>
                    <a:pt x="2" y="119"/>
                  </a:cubicBezTo>
                  <a:cubicBezTo>
                    <a:pt x="4" y="131"/>
                    <a:pt x="17" y="134"/>
                    <a:pt x="24" y="142"/>
                  </a:cubicBezTo>
                  <a:cubicBezTo>
                    <a:pt x="21" y="129"/>
                    <a:pt x="17" y="122"/>
                    <a:pt x="21" y="108"/>
                  </a:cubicBezTo>
                  <a:cubicBezTo>
                    <a:pt x="24" y="94"/>
                    <a:pt x="30" y="80"/>
                    <a:pt x="37" y="67"/>
                  </a:cubicBezTo>
                  <a:cubicBezTo>
                    <a:pt x="48" y="44"/>
                    <a:pt x="66" y="24"/>
                    <a:pt x="75" y="2"/>
                  </a:cubicBezTo>
                </a:path>
              </a:pathLst>
            </a:custGeom>
            <a:solidFill>
              <a:srgbClr val="CACA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17" name="Freeform 385">
              <a:extLst>
                <a:ext uri="{FF2B5EF4-FFF2-40B4-BE49-F238E27FC236}">
                  <a16:creationId xmlns:a16="http://schemas.microsoft.com/office/drawing/2014/main" id="{777F645F-79BD-4716-90C0-1126C3D7817B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0" y="1209"/>
              <a:ext cx="144" cy="213"/>
            </a:xfrm>
            <a:custGeom>
              <a:avLst/>
              <a:gdLst>
                <a:gd name="T0" fmla="*/ 171 w 124"/>
                <a:gd name="T1" fmla="*/ 19 h 184"/>
                <a:gd name="T2" fmla="*/ 135 w 124"/>
                <a:gd name="T3" fmla="*/ 113 h 184"/>
                <a:gd name="T4" fmla="*/ 77 w 124"/>
                <a:gd name="T5" fmla="*/ 196 h 184"/>
                <a:gd name="T6" fmla="*/ 0 w 124"/>
                <a:gd name="T7" fmla="*/ 331 h 184"/>
                <a:gd name="T8" fmla="*/ 49 w 124"/>
                <a:gd name="T9" fmla="*/ 264 h 184"/>
                <a:gd name="T10" fmla="*/ 115 w 124"/>
                <a:gd name="T11" fmla="*/ 179 h 184"/>
                <a:gd name="T12" fmla="*/ 192 w 124"/>
                <a:gd name="T13" fmla="*/ 76 h 184"/>
                <a:gd name="T14" fmla="*/ 221 w 124"/>
                <a:gd name="T15" fmla="*/ 25 h 184"/>
                <a:gd name="T16" fmla="*/ 173 w 124"/>
                <a:gd name="T17" fmla="*/ 12 h 18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4" h="184">
                  <a:moveTo>
                    <a:pt x="94" y="10"/>
                  </a:moveTo>
                  <a:cubicBezTo>
                    <a:pt x="119" y="26"/>
                    <a:pt x="84" y="50"/>
                    <a:pt x="74" y="63"/>
                  </a:cubicBezTo>
                  <a:cubicBezTo>
                    <a:pt x="63" y="78"/>
                    <a:pt x="53" y="94"/>
                    <a:pt x="42" y="109"/>
                  </a:cubicBezTo>
                  <a:cubicBezTo>
                    <a:pt x="27" y="132"/>
                    <a:pt x="8" y="156"/>
                    <a:pt x="0" y="184"/>
                  </a:cubicBezTo>
                  <a:cubicBezTo>
                    <a:pt x="11" y="174"/>
                    <a:pt x="19" y="159"/>
                    <a:pt x="27" y="147"/>
                  </a:cubicBezTo>
                  <a:cubicBezTo>
                    <a:pt x="39" y="131"/>
                    <a:pt x="52" y="116"/>
                    <a:pt x="63" y="100"/>
                  </a:cubicBezTo>
                  <a:cubicBezTo>
                    <a:pt x="77" y="80"/>
                    <a:pt x="88" y="59"/>
                    <a:pt x="105" y="42"/>
                  </a:cubicBezTo>
                  <a:cubicBezTo>
                    <a:pt x="113" y="35"/>
                    <a:pt x="124" y="26"/>
                    <a:pt x="121" y="14"/>
                  </a:cubicBezTo>
                  <a:cubicBezTo>
                    <a:pt x="118" y="0"/>
                    <a:pt x="105" y="12"/>
                    <a:pt x="95" y="7"/>
                  </a:cubicBezTo>
                </a:path>
              </a:pathLst>
            </a:custGeom>
            <a:solidFill>
              <a:srgbClr val="CACA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18" name="Freeform 386">
              <a:extLst>
                <a:ext uri="{FF2B5EF4-FFF2-40B4-BE49-F238E27FC236}">
                  <a16:creationId xmlns:a16="http://schemas.microsoft.com/office/drawing/2014/main" id="{3706133A-9548-4864-A0DE-BDBCB7B5808E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2" y="2159"/>
              <a:ext cx="75" cy="36"/>
            </a:xfrm>
            <a:custGeom>
              <a:avLst/>
              <a:gdLst>
                <a:gd name="T0" fmla="*/ 48 w 65"/>
                <a:gd name="T1" fmla="*/ 0 h 31"/>
                <a:gd name="T2" fmla="*/ 115 w 65"/>
                <a:gd name="T3" fmla="*/ 35 h 31"/>
                <a:gd name="T4" fmla="*/ 38 w 65"/>
                <a:gd name="T5" fmla="*/ 8 h 3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5" h="31">
                  <a:moveTo>
                    <a:pt x="27" y="0"/>
                  </a:moveTo>
                  <a:cubicBezTo>
                    <a:pt x="8" y="15"/>
                    <a:pt x="54" y="25"/>
                    <a:pt x="65" y="19"/>
                  </a:cubicBezTo>
                  <a:cubicBezTo>
                    <a:pt x="55" y="24"/>
                    <a:pt x="0" y="31"/>
                    <a:pt x="22" y="4"/>
                  </a:cubicBezTo>
                </a:path>
              </a:pathLst>
            </a:custGeom>
            <a:solidFill>
              <a:srgbClr val="CACA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19" name="Freeform 387">
              <a:extLst>
                <a:ext uri="{FF2B5EF4-FFF2-40B4-BE49-F238E27FC236}">
                  <a16:creationId xmlns:a16="http://schemas.microsoft.com/office/drawing/2014/main" id="{003CD2A9-C47A-4919-8D50-8D4B2F99D11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0" y="1968"/>
              <a:ext cx="27" cy="38"/>
            </a:xfrm>
            <a:custGeom>
              <a:avLst/>
              <a:gdLst>
                <a:gd name="T0" fmla="*/ 0 w 23"/>
                <a:gd name="T1" fmla="*/ 51 h 33"/>
                <a:gd name="T2" fmla="*/ 45 w 23"/>
                <a:gd name="T3" fmla="*/ 59 h 33"/>
                <a:gd name="T4" fmla="*/ 7 w 23"/>
                <a:gd name="T5" fmla="*/ 44 h 3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" h="33">
                  <a:moveTo>
                    <a:pt x="0" y="29"/>
                  </a:moveTo>
                  <a:cubicBezTo>
                    <a:pt x="9" y="18"/>
                    <a:pt x="17" y="21"/>
                    <a:pt x="23" y="33"/>
                  </a:cubicBezTo>
                  <a:cubicBezTo>
                    <a:pt x="23" y="11"/>
                    <a:pt x="15" y="0"/>
                    <a:pt x="3" y="25"/>
                  </a:cubicBezTo>
                </a:path>
              </a:pathLst>
            </a:custGeom>
            <a:solidFill>
              <a:srgbClr val="CACA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20" name="Freeform 388">
              <a:extLst>
                <a:ext uri="{FF2B5EF4-FFF2-40B4-BE49-F238E27FC236}">
                  <a16:creationId xmlns:a16="http://schemas.microsoft.com/office/drawing/2014/main" id="{3FFC4AE1-3D4F-4181-8CD2-CCBB915E3E76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5" y="1926"/>
              <a:ext cx="109" cy="127"/>
            </a:xfrm>
            <a:custGeom>
              <a:avLst/>
              <a:gdLst>
                <a:gd name="T0" fmla="*/ 8 w 94"/>
                <a:gd name="T1" fmla="*/ 103 h 110"/>
                <a:gd name="T2" fmla="*/ 169 w 94"/>
                <a:gd name="T3" fmla="*/ 0 h 110"/>
                <a:gd name="T4" fmla="*/ 0 w 94"/>
                <a:gd name="T5" fmla="*/ 122 h 1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4" h="110">
                  <a:moveTo>
                    <a:pt x="4" y="58"/>
                  </a:moveTo>
                  <a:cubicBezTo>
                    <a:pt x="12" y="91"/>
                    <a:pt x="85" y="6"/>
                    <a:pt x="94" y="0"/>
                  </a:cubicBezTo>
                  <a:cubicBezTo>
                    <a:pt x="85" y="14"/>
                    <a:pt x="20" y="110"/>
                    <a:pt x="0" y="69"/>
                  </a:cubicBezTo>
                </a:path>
              </a:pathLst>
            </a:custGeom>
            <a:solidFill>
              <a:srgbClr val="CACA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21" name="Freeform 389">
              <a:extLst>
                <a:ext uri="{FF2B5EF4-FFF2-40B4-BE49-F238E27FC236}">
                  <a16:creationId xmlns:a16="http://schemas.microsoft.com/office/drawing/2014/main" id="{4147FF8A-6D53-4BC4-AC0F-AAA4D1FADA9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2" y="2226"/>
              <a:ext cx="246" cy="297"/>
            </a:xfrm>
            <a:custGeom>
              <a:avLst/>
              <a:gdLst>
                <a:gd name="T0" fmla="*/ 384 w 212"/>
                <a:gd name="T1" fmla="*/ 0 h 256"/>
                <a:gd name="T2" fmla="*/ 334 w 212"/>
                <a:gd name="T3" fmla="*/ 27 h 256"/>
                <a:gd name="T4" fmla="*/ 289 w 212"/>
                <a:gd name="T5" fmla="*/ 75 h 256"/>
                <a:gd name="T6" fmla="*/ 144 w 212"/>
                <a:gd name="T7" fmla="*/ 211 h 256"/>
                <a:gd name="T8" fmla="*/ 30 w 212"/>
                <a:gd name="T9" fmla="*/ 320 h 256"/>
                <a:gd name="T10" fmla="*/ 22 w 212"/>
                <a:gd name="T11" fmla="*/ 375 h 256"/>
                <a:gd name="T12" fmla="*/ 92 w 212"/>
                <a:gd name="T13" fmla="*/ 435 h 256"/>
                <a:gd name="T14" fmla="*/ 137 w 212"/>
                <a:gd name="T15" fmla="*/ 464 h 256"/>
                <a:gd name="T16" fmla="*/ 60 w 212"/>
                <a:gd name="T17" fmla="*/ 339 h 256"/>
                <a:gd name="T18" fmla="*/ 131 w 212"/>
                <a:gd name="T19" fmla="*/ 251 h 256"/>
                <a:gd name="T20" fmla="*/ 183 w 212"/>
                <a:gd name="T21" fmla="*/ 176 h 256"/>
                <a:gd name="T22" fmla="*/ 260 w 212"/>
                <a:gd name="T23" fmla="*/ 121 h 256"/>
                <a:gd name="T24" fmla="*/ 318 w 212"/>
                <a:gd name="T25" fmla="*/ 79 h 256"/>
                <a:gd name="T26" fmla="*/ 360 w 212"/>
                <a:gd name="T27" fmla="*/ 42 h 256"/>
                <a:gd name="T28" fmla="*/ 384 w 212"/>
                <a:gd name="T29" fmla="*/ 2 h 25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212" h="256">
                  <a:moveTo>
                    <a:pt x="212" y="0"/>
                  </a:moveTo>
                  <a:cubicBezTo>
                    <a:pt x="203" y="8"/>
                    <a:pt x="191" y="4"/>
                    <a:pt x="184" y="15"/>
                  </a:cubicBezTo>
                  <a:cubicBezTo>
                    <a:pt x="176" y="27"/>
                    <a:pt x="171" y="32"/>
                    <a:pt x="159" y="41"/>
                  </a:cubicBezTo>
                  <a:cubicBezTo>
                    <a:pt x="130" y="65"/>
                    <a:pt x="103" y="86"/>
                    <a:pt x="79" y="116"/>
                  </a:cubicBezTo>
                  <a:cubicBezTo>
                    <a:pt x="60" y="139"/>
                    <a:pt x="42" y="163"/>
                    <a:pt x="16" y="177"/>
                  </a:cubicBezTo>
                  <a:cubicBezTo>
                    <a:pt x="1" y="186"/>
                    <a:pt x="0" y="193"/>
                    <a:pt x="12" y="207"/>
                  </a:cubicBezTo>
                  <a:cubicBezTo>
                    <a:pt x="22" y="219"/>
                    <a:pt x="38" y="231"/>
                    <a:pt x="51" y="240"/>
                  </a:cubicBezTo>
                  <a:cubicBezTo>
                    <a:pt x="59" y="246"/>
                    <a:pt x="68" y="251"/>
                    <a:pt x="76" y="256"/>
                  </a:cubicBezTo>
                  <a:cubicBezTo>
                    <a:pt x="59" y="241"/>
                    <a:pt x="25" y="214"/>
                    <a:pt x="34" y="187"/>
                  </a:cubicBezTo>
                  <a:cubicBezTo>
                    <a:pt x="39" y="170"/>
                    <a:pt x="60" y="152"/>
                    <a:pt x="72" y="138"/>
                  </a:cubicBezTo>
                  <a:cubicBezTo>
                    <a:pt x="82" y="125"/>
                    <a:pt x="90" y="109"/>
                    <a:pt x="101" y="97"/>
                  </a:cubicBezTo>
                  <a:cubicBezTo>
                    <a:pt x="113" y="85"/>
                    <a:pt x="130" y="78"/>
                    <a:pt x="143" y="67"/>
                  </a:cubicBezTo>
                  <a:cubicBezTo>
                    <a:pt x="154" y="58"/>
                    <a:pt x="162" y="49"/>
                    <a:pt x="175" y="44"/>
                  </a:cubicBezTo>
                  <a:cubicBezTo>
                    <a:pt x="189" y="38"/>
                    <a:pt x="192" y="38"/>
                    <a:pt x="198" y="23"/>
                  </a:cubicBezTo>
                  <a:cubicBezTo>
                    <a:pt x="201" y="13"/>
                    <a:pt x="202" y="7"/>
                    <a:pt x="212" y="2"/>
                  </a:cubicBezTo>
                </a:path>
              </a:pathLst>
            </a:custGeom>
            <a:solidFill>
              <a:srgbClr val="CACA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22" name="Freeform 390">
              <a:extLst>
                <a:ext uri="{FF2B5EF4-FFF2-40B4-BE49-F238E27FC236}">
                  <a16:creationId xmlns:a16="http://schemas.microsoft.com/office/drawing/2014/main" id="{6A71329A-04FA-46F6-92C5-726AD4183BD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1" y="2257"/>
              <a:ext cx="87" cy="78"/>
            </a:xfrm>
            <a:custGeom>
              <a:avLst/>
              <a:gdLst>
                <a:gd name="T0" fmla="*/ 0 w 75"/>
                <a:gd name="T1" fmla="*/ 109 h 67"/>
                <a:gd name="T2" fmla="*/ 136 w 75"/>
                <a:gd name="T3" fmla="*/ 123 h 67"/>
                <a:gd name="T4" fmla="*/ 99 w 75"/>
                <a:gd name="T5" fmla="*/ 90 h 67"/>
                <a:gd name="T6" fmla="*/ 60 w 75"/>
                <a:gd name="T7" fmla="*/ 77 h 67"/>
                <a:gd name="T8" fmla="*/ 50 w 75"/>
                <a:gd name="T9" fmla="*/ 51 h 67"/>
                <a:gd name="T10" fmla="*/ 68 w 75"/>
                <a:gd name="T11" fmla="*/ 0 h 67"/>
                <a:gd name="T12" fmla="*/ 31 w 75"/>
                <a:gd name="T13" fmla="*/ 57 h 67"/>
                <a:gd name="T14" fmla="*/ 2 w 75"/>
                <a:gd name="T15" fmla="*/ 101 h 6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5" h="67">
                  <a:moveTo>
                    <a:pt x="0" y="60"/>
                  </a:moveTo>
                  <a:cubicBezTo>
                    <a:pt x="23" y="44"/>
                    <a:pt x="53" y="55"/>
                    <a:pt x="75" y="67"/>
                  </a:cubicBezTo>
                  <a:cubicBezTo>
                    <a:pt x="67" y="63"/>
                    <a:pt x="62" y="54"/>
                    <a:pt x="54" y="49"/>
                  </a:cubicBezTo>
                  <a:cubicBezTo>
                    <a:pt x="48" y="45"/>
                    <a:pt x="41" y="45"/>
                    <a:pt x="34" y="42"/>
                  </a:cubicBezTo>
                  <a:cubicBezTo>
                    <a:pt x="25" y="37"/>
                    <a:pt x="25" y="41"/>
                    <a:pt x="28" y="28"/>
                  </a:cubicBezTo>
                  <a:cubicBezTo>
                    <a:pt x="30" y="18"/>
                    <a:pt x="37" y="9"/>
                    <a:pt x="38" y="0"/>
                  </a:cubicBezTo>
                  <a:cubicBezTo>
                    <a:pt x="32" y="10"/>
                    <a:pt x="24" y="20"/>
                    <a:pt x="17" y="31"/>
                  </a:cubicBezTo>
                  <a:cubicBezTo>
                    <a:pt x="12" y="38"/>
                    <a:pt x="3" y="45"/>
                    <a:pt x="2" y="55"/>
                  </a:cubicBezTo>
                </a:path>
              </a:pathLst>
            </a:custGeom>
            <a:solidFill>
              <a:srgbClr val="CACA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23" name="Freeform 391">
              <a:extLst>
                <a:ext uri="{FF2B5EF4-FFF2-40B4-BE49-F238E27FC236}">
                  <a16:creationId xmlns:a16="http://schemas.microsoft.com/office/drawing/2014/main" id="{8F15404C-B782-4290-8E71-76D5BA67B57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7" y="1344"/>
              <a:ext cx="137" cy="184"/>
            </a:xfrm>
            <a:custGeom>
              <a:avLst/>
              <a:gdLst>
                <a:gd name="T0" fmla="*/ 215 w 118"/>
                <a:gd name="T1" fmla="*/ 0 h 159"/>
                <a:gd name="T2" fmla="*/ 134 w 118"/>
                <a:gd name="T3" fmla="*/ 32 h 159"/>
                <a:gd name="T4" fmla="*/ 59 w 118"/>
                <a:gd name="T5" fmla="*/ 72 h 159"/>
                <a:gd name="T6" fmla="*/ 0 w 118"/>
                <a:gd name="T7" fmla="*/ 285 h 159"/>
                <a:gd name="T8" fmla="*/ 91 w 118"/>
                <a:gd name="T9" fmla="*/ 91 h 159"/>
                <a:gd name="T10" fmla="*/ 199 w 118"/>
                <a:gd name="T11" fmla="*/ 12 h 15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8" h="159">
                  <a:moveTo>
                    <a:pt x="118" y="0"/>
                  </a:moveTo>
                  <a:cubicBezTo>
                    <a:pt x="102" y="4"/>
                    <a:pt x="87" y="11"/>
                    <a:pt x="73" y="18"/>
                  </a:cubicBezTo>
                  <a:cubicBezTo>
                    <a:pt x="61" y="24"/>
                    <a:pt x="42" y="31"/>
                    <a:pt x="33" y="41"/>
                  </a:cubicBezTo>
                  <a:cubicBezTo>
                    <a:pt x="4" y="71"/>
                    <a:pt x="13" y="123"/>
                    <a:pt x="0" y="159"/>
                  </a:cubicBezTo>
                  <a:cubicBezTo>
                    <a:pt x="14" y="123"/>
                    <a:pt x="25" y="81"/>
                    <a:pt x="50" y="51"/>
                  </a:cubicBezTo>
                  <a:cubicBezTo>
                    <a:pt x="69" y="28"/>
                    <a:pt x="84" y="19"/>
                    <a:pt x="109" y="7"/>
                  </a:cubicBezTo>
                </a:path>
              </a:pathLst>
            </a:custGeom>
            <a:solidFill>
              <a:srgbClr val="CACA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24" name="Freeform 392">
              <a:extLst>
                <a:ext uri="{FF2B5EF4-FFF2-40B4-BE49-F238E27FC236}">
                  <a16:creationId xmlns:a16="http://schemas.microsoft.com/office/drawing/2014/main" id="{C1ECBF8A-1B33-436F-AD2E-F214CCFABDCF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9" y="1298"/>
              <a:ext cx="189" cy="328"/>
            </a:xfrm>
            <a:custGeom>
              <a:avLst/>
              <a:gdLst>
                <a:gd name="T0" fmla="*/ 0 w 163"/>
                <a:gd name="T1" fmla="*/ 0 h 283"/>
                <a:gd name="T2" fmla="*/ 133 w 163"/>
                <a:gd name="T3" fmla="*/ 71 h 283"/>
                <a:gd name="T4" fmla="*/ 218 w 163"/>
                <a:gd name="T5" fmla="*/ 151 h 283"/>
                <a:gd name="T6" fmla="*/ 285 w 163"/>
                <a:gd name="T7" fmla="*/ 294 h 283"/>
                <a:gd name="T8" fmla="*/ 285 w 163"/>
                <a:gd name="T9" fmla="*/ 510 h 283"/>
                <a:gd name="T10" fmla="*/ 279 w 163"/>
                <a:gd name="T11" fmla="*/ 363 h 283"/>
                <a:gd name="T12" fmla="*/ 247 w 163"/>
                <a:gd name="T13" fmla="*/ 253 h 283"/>
                <a:gd name="T14" fmla="*/ 124 w 163"/>
                <a:gd name="T15" fmla="*/ 274 h 283"/>
                <a:gd name="T16" fmla="*/ 172 w 163"/>
                <a:gd name="T17" fmla="*/ 212 h 283"/>
                <a:gd name="T18" fmla="*/ 158 w 163"/>
                <a:gd name="T19" fmla="*/ 138 h 283"/>
                <a:gd name="T20" fmla="*/ 81 w 163"/>
                <a:gd name="T21" fmla="*/ 68 h 283"/>
                <a:gd name="T22" fmla="*/ 50 w 163"/>
                <a:gd name="T23" fmla="*/ 29 h 283"/>
                <a:gd name="T24" fmla="*/ 9 w 163"/>
                <a:gd name="T25" fmla="*/ 2 h 28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63" h="283">
                  <a:moveTo>
                    <a:pt x="0" y="0"/>
                  </a:moveTo>
                  <a:cubicBezTo>
                    <a:pt x="26" y="9"/>
                    <a:pt x="49" y="25"/>
                    <a:pt x="73" y="40"/>
                  </a:cubicBezTo>
                  <a:cubicBezTo>
                    <a:pt x="92" y="51"/>
                    <a:pt x="108" y="66"/>
                    <a:pt x="121" y="84"/>
                  </a:cubicBezTo>
                  <a:cubicBezTo>
                    <a:pt x="140" y="110"/>
                    <a:pt x="153" y="129"/>
                    <a:pt x="158" y="163"/>
                  </a:cubicBezTo>
                  <a:cubicBezTo>
                    <a:pt x="163" y="204"/>
                    <a:pt x="158" y="242"/>
                    <a:pt x="158" y="283"/>
                  </a:cubicBezTo>
                  <a:cubicBezTo>
                    <a:pt x="150" y="260"/>
                    <a:pt x="156" y="225"/>
                    <a:pt x="154" y="201"/>
                  </a:cubicBezTo>
                  <a:cubicBezTo>
                    <a:pt x="152" y="178"/>
                    <a:pt x="150" y="159"/>
                    <a:pt x="137" y="140"/>
                  </a:cubicBezTo>
                  <a:cubicBezTo>
                    <a:pt x="117" y="112"/>
                    <a:pt x="87" y="137"/>
                    <a:pt x="68" y="152"/>
                  </a:cubicBezTo>
                  <a:cubicBezTo>
                    <a:pt x="68" y="134"/>
                    <a:pt x="86" y="130"/>
                    <a:pt x="95" y="117"/>
                  </a:cubicBezTo>
                  <a:cubicBezTo>
                    <a:pt x="108" y="101"/>
                    <a:pt x="98" y="89"/>
                    <a:pt x="87" y="77"/>
                  </a:cubicBezTo>
                  <a:cubicBezTo>
                    <a:pt x="74" y="62"/>
                    <a:pt x="58" y="52"/>
                    <a:pt x="45" y="38"/>
                  </a:cubicBezTo>
                  <a:cubicBezTo>
                    <a:pt x="39" y="32"/>
                    <a:pt x="35" y="23"/>
                    <a:pt x="28" y="16"/>
                  </a:cubicBezTo>
                  <a:cubicBezTo>
                    <a:pt x="21" y="10"/>
                    <a:pt x="12" y="7"/>
                    <a:pt x="5" y="2"/>
                  </a:cubicBezTo>
                </a:path>
              </a:pathLst>
            </a:custGeom>
            <a:solidFill>
              <a:srgbClr val="CACA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25" name="Freeform 393">
              <a:extLst>
                <a:ext uri="{FF2B5EF4-FFF2-40B4-BE49-F238E27FC236}">
                  <a16:creationId xmlns:a16="http://schemas.microsoft.com/office/drawing/2014/main" id="{1BB72890-EA14-4FDA-9787-D8DF2AEA1D7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7" y="2755"/>
              <a:ext cx="224" cy="215"/>
            </a:xfrm>
            <a:custGeom>
              <a:avLst/>
              <a:gdLst>
                <a:gd name="T0" fmla="*/ 127 w 193"/>
                <a:gd name="T1" fmla="*/ 136 h 185"/>
                <a:gd name="T2" fmla="*/ 78 w 193"/>
                <a:gd name="T3" fmla="*/ 127 h 185"/>
                <a:gd name="T4" fmla="*/ 91 w 193"/>
                <a:gd name="T5" fmla="*/ 170 h 185"/>
                <a:gd name="T6" fmla="*/ 32 w 193"/>
                <a:gd name="T7" fmla="*/ 193 h 185"/>
                <a:gd name="T8" fmla="*/ 19 w 193"/>
                <a:gd name="T9" fmla="*/ 338 h 185"/>
                <a:gd name="T10" fmla="*/ 14 w 193"/>
                <a:gd name="T11" fmla="*/ 246 h 185"/>
                <a:gd name="T12" fmla="*/ 31 w 193"/>
                <a:gd name="T13" fmla="*/ 146 h 185"/>
                <a:gd name="T14" fmla="*/ 58 w 193"/>
                <a:gd name="T15" fmla="*/ 108 h 185"/>
                <a:gd name="T16" fmla="*/ 106 w 193"/>
                <a:gd name="T17" fmla="*/ 93 h 185"/>
                <a:gd name="T18" fmla="*/ 158 w 193"/>
                <a:gd name="T19" fmla="*/ 51 h 185"/>
                <a:gd name="T20" fmla="*/ 227 w 193"/>
                <a:gd name="T21" fmla="*/ 10 h 185"/>
                <a:gd name="T22" fmla="*/ 297 w 193"/>
                <a:gd name="T23" fmla="*/ 3 h 185"/>
                <a:gd name="T24" fmla="*/ 351 w 193"/>
                <a:gd name="T25" fmla="*/ 8 h 185"/>
                <a:gd name="T26" fmla="*/ 312 w 193"/>
                <a:gd name="T27" fmla="*/ 23 h 185"/>
                <a:gd name="T28" fmla="*/ 286 w 193"/>
                <a:gd name="T29" fmla="*/ 72 h 185"/>
                <a:gd name="T30" fmla="*/ 269 w 193"/>
                <a:gd name="T31" fmla="*/ 26 h 185"/>
                <a:gd name="T32" fmla="*/ 225 w 193"/>
                <a:gd name="T33" fmla="*/ 49 h 185"/>
                <a:gd name="T34" fmla="*/ 125 w 193"/>
                <a:gd name="T35" fmla="*/ 130 h 18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93" h="185">
                  <a:moveTo>
                    <a:pt x="70" y="75"/>
                  </a:moveTo>
                  <a:cubicBezTo>
                    <a:pt x="64" y="71"/>
                    <a:pt x="49" y="64"/>
                    <a:pt x="43" y="70"/>
                  </a:cubicBezTo>
                  <a:cubicBezTo>
                    <a:pt x="33" y="79"/>
                    <a:pt x="45" y="86"/>
                    <a:pt x="50" y="93"/>
                  </a:cubicBezTo>
                  <a:cubicBezTo>
                    <a:pt x="34" y="86"/>
                    <a:pt x="23" y="87"/>
                    <a:pt x="18" y="106"/>
                  </a:cubicBezTo>
                  <a:cubicBezTo>
                    <a:pt x="11" y="130"/>
                    <a:pt x="10" y="160"/>
                    <a:pt x="10" y="185"/>
                  </a:cubicBezTo>
                  <a:cubicBezTo>
                    <a:pt x="0" y="172"/>
                    <a:pt x="7" y="149"/>
                    <a:pt x="8" y="135"/>
                  </a:cubicBezTo>
                  <a:cubicBezTo>
                    <a:pt x="10" y="115"/>
                    <a:pt x="9" y="99"/>
                    <a:pt x="17" y="80"/>
                  </a:cubicBezTo>
                  <a:cubicBezTo>
                    <a:pt x="20" y="73"/>
                    <a:pt x="25" y="62"/>
                    <a:pt x="32" y="59"/>
                  </a:cubicBezTo>
                  <a:cubicBezTo>
                    <a:pt x="41" y="54"/>
                    <a:pt x="50" y="57"/>
                    <a:pt x="58" y="51"/>
                  </a:cubicBezTo>
                  <a:cubicBezTo>
                    <a:pt x="69" y="44"/>
                    <a:pt x="77" y="35"/>
                    <a:pt x="87" y="28"/>
                  </a:cubicBezTo>
                  <a:cubicBezTo>
                    <a:pt x="99" y="19"/>
                    <a:pt x="112" y="12"/>
                    <a:pt x="126" y="6"/>
                  </a:cubicBezTo>
                  <a:cubicBezTo>
                    <a:pt x="140" y="0"/>
                    <a:pt x="149" y="1"/>
                    <a:pt x="164" y="3"/>
                  </a:cubicBezTo>
                  <a:cubicBezTo>
                    <a:pt x="173" y="5"/>
                    <a:pt x="184" y="7"/>
                    <a:pt x="193" y="4"/>
                  </a:cubicBezTo>
                  <a:cubicBezTo>
                    <a:pt x="187" y="11"/>
                    <a:pt x="178" y="8"/>
                    <a:pt x="172" y="13"/>
                  </a:cubicBezTo>
                  <a:cubicBezTo>
                    <a:pt x="162" y="19"/>
                    <a:pt x="163" y="33"/>
                    <a:pt x="158" y="40"/>
                  </a:cubicBezTo>
                  <a:cubicBezTo>
                    <a:pt x="159" y="32"/>
                    <a:pt x="159" y="16"/>
                    <a:pt x="148" y="14"/>
                  </a:cubicBezTo>
                  <a:cubicBezTo>
                    <a:pt x="138" y="11"/>
                    <a:pt x="131" y="23"/>
                    <a:pt x="124" y="27"/>
                  </a:cubicBezTo>
                  <a:cubicBezTo>
                    <a:pt x="109" y="34"/>
                    <a:pt x="59" y="44"/>
                    <a:pt x="69" y="71"/>
                  </a:cubicBezTo>
                </a:path>
              </a:pathLst>
            </a:custGeom>
            <a:solidFill>
              <a:srgbClr val="CACA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26" name="Freeform 394">
              <a:extLst>
                <a:ext uri="{FF2B5EF4-FFF2-40B4-BE49-F238E27FC236}">
                  <a16:creationId xmlns:a16="http://schemas.microsoft.com/office/drawing/2014/main" id="{3E593F65-DE87-4DCA-9C9A-E3BA1FCBA91E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6" y="2602"/>
              <a:ext cx="75" cy="278"/>
            </a:xfrm>
            <a:custGeom>
              <a:avLst/>
              <a:gdLst>
                <a:gd name="T0" fmla="*/ 121 w 64"/>
                <a:gd name="T1" fmla="*/ 1 h 240"/>
                <a:gd name="T2" fmla="*/ 19 w 64"/>
                <a:gd name="T3" fmla="*/ 158 h 240"/>
                <a:gd name="T4" fmla="*/ 8 w 64"/>
                <a:gd name="T5" fmla="*/ 312 h 240"/>
                <a:gd name="T6" fmla="*/ 32 w 64"/>
                <a:gd name="T7" fmla="*/ 432 h 240"/>
                <a:gd name="T8" fmla="*/ 105 w 64"/>
                <a:gd name="T9" fmla="*/ 31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4" h="240">
                  <a:moveTo>
                    <a:pt x="64" y="1"/>
                  </a:moveTo>
                  <a:cubicBezTo>
                    <a:pt x="37" y="0"/>
                    <a:pt x="13" y="65"/>
                    <a:pt x="10" y="87"/>
                  </a:cubicBezTo>
                  <a:cubicBezTo>
                    <a:pt x="5" y="115"/>
                    <a:pt x="3" y="145"/>
                    <a:pt x="4" y="173"/>
                  </a:cubicBezTo>
                  <a:cubicBezTo>
                    <a:pt x="6" y="195"/>
                    <a:pt x="18" y="222"/>
                    <a:pt x="17" y="240"/>
                  </a:cubicBezTo>
                  <a:cubicBezTo>
                    <a:pt x="0" y="173"/>
                    <a:pt x="12" y="74"/>
                    <a:pt x="56" y="17"/>
                  </a:cubicBezTo>
                </a:path>
              </a:pathLst>
            </a:custGeom>
            <a:solidFill>
              <a:srgbClr val="CACA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27" name="Freeform 395">
              <a:extLst>
                <a:ext uri="{FF2B5EF4-FFF2-40B4-BE49-F238E27FC236}">
                  <a16:creationId xmlns:a16="http://schemas.microsoft.com/office/drawing/2014/main" id="{522FCF45-FD68-4A85-9001-C24BF7CE33B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7" y="2649"/>
              <a:ext cx="72" cy="360"/>
            </a:xfrm>
            <a:custGeom>
              <a:avLst/>
              <a:gdLst>
                <a:gd name="T0" fmla="*/ 114 w 62"/>
                <a:gd name="T1" fmla="*/ 0 h 311"/>
                <a:gd name="T2" fmla="*/ 10 w 62"/>
                <a:gd name="T3" fmla="*/ 219 h 311"/>
                <a:gd name="T4" fmla="*/ 3 w 62"/>
                <a:gd name="T5" fmla="*/ 397 h 311"/>
                <a:gd name="T6" fmla="*/ 12 w 62"/>
                <a:gd name="T7" fmla="*/ 559 h 311"/>
                <a:gd name="T8" fmla="*/ 35 w 62"/>
                <a:gd name="T9" fmla="*/ 374 h 311"/>
                <a:gd name="T10" fmla="*/ 65 w 62"/>
                <a:gd name="T11" fmla="*/ 196 h 311"/>
                <a:gd name="T12" fmla="*/ 81 w 62"/>
                <a:gd name="T13" fmla="*/ 90 h 311"/>
                <a:gd name="T14" fmla="*/ 110 w 62"/>
                <a:gd name="T15" fmla="*/ 19 h 31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2" h="311">
                  <a:moveTo>
                    <a:pt x="62" y="0"/>
                  </a:moveTo>
                  <a:cubicBezTo>
                    <a:pt x="25" y="14"/>
                    <a:pt x="11" y="88"/>
                    <a:pt x="6" y="122"/>
                  </a:cubicBezTo>
                  <a:cubicBezTo>
                    <a:pt x="1" y="155"/>
                    <a:pt x="1" y="188"/>
                    <a:pt x="3" y="221"/>
                  </a:cubicBezTo>
                  <a:cubicBezTo>
                    <a:pt x="4" y="248"/>
                    <a:pt x="1" y="284"/>
                    <a:pt x="7" y="311"/>
                  </a:cubicBezTo>
                  <a:cubicBezTo>
                    <a:pt x="0" y="280"/>
                    <a:pt x="16" y="240"/>
                    <a:pt x="19" y="208"/>
                  </a:cubicBezTo>
                  <a:cubicBezTo>
                    <a:pt x="22" y="175"/>
                    <a:pt x="30" y="143"/>
                    <a:pt x="35" y="109"/>
                  </a:cubicBezTo>
                  <a:cubicBezTo>
                    <a:pt x="38" y="90"/>
                    <a:pt x="39" y="68"/>
                    <a:pt x="45" y="50"/>
                  </a:cubicBezTo>
                  <a:cubicBezTo>
                    <a:pt x="49" y="36"/>
                    <a:pt x="58" y="23"/>
                    <a:pt x="61" y="10"/>
                  </a:cubicBezTo>
                </a:path>
              </a:pathLst>
            </a:custGeom>
            <a:solidFill>
              <a:srgbClr val="CACA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28" name="Freeform 396">
              <a:extLst>
                <a:ext uri="{FF2B5EF4-FFF2-40B4-BE49-F238E27FC236}">
                  <a16:creationId xmlns:a16="http://schemas.microsoft.com/office/drawing/2014/main" id="{38B04EB4-7E21-418C-ABED-18183761857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6" y="3330"/>
              <a:ext cx="142" cy="185"/>
            </a:xfrm>
            <a:custGeom>
              <a:avLst/>
              <a:gdLst>
                <a:gd name="T0" fmla="*/ 0 w 122"/>
                <a:gd name="T1" fmla="*/ 0 h 160"/>
                <a:gd name="T2" fmla="*/ 14 w 122"/>
                <a:gd name="T3" fmla="*/ 146 h 160"/>
                <a:gd name="T4" fmla="*/ 23 w 122"/>
                <a:gd name="T5" fmla="*/ 228 h 160"/>
                <a:gd name="T6" fmla="*/ 223 w 122"/>
                <a:gd name="T7" fmla="*/ 267 h 160"/>
                <a:gd name="T8" fmla="*/ 42 w 122"/>
                <a:gd name="T9" fmla="*/ 194 h 160"/>
                <a:gd name="T10" fmla="*/ 26 w 122"/>
                <a:gd name="T11" fmla="*/ 99 h 160"/>
                <a:gd name="T12" fmla="*/ 12 w 122"/>
                <a:gd name="T13" fmla="*/ 0 h 16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2" h="160">
                  <a:moveTo>
                    <a:pt x="0" y="0"/>
                  </a:moveTo>
                  <a:cubicBezTo>
                    <a:pt x="12" y="19"/>
                    <a:pt x="8" y="58"/>
                    <a:pt x="8" y="81"/>
                  </a:cubicBezTo>
                  <a:cubicBezTo>
                    <a:pt x="9" y="96"/>
                    <a:pt x="3" y="113"/>
                    <a:pt x="13" y="127"/>
                  </a:cubicBezTo>
                  <a:cubicBezTo>
                    <a:pt x="36" y="160"/>
                    <a:pt x="92" y="139"/>
                    <a:pt x="122" y="150"/>
                  </a:cubicBezTo>
                  <a:cubicBezTo>
                    <a:pt x="89" y="134"/>
                    <a:pt x="36" y="150"/>
                    <a:pt x="23" y="108"/>
                  </a:cubicBezTo>
                  <a:cubicBezTo>
                    <a:pt x="18" y="92"/>
                    <a:pt x="16" y="72"/>
                    <a:pt x="14" y="55"/>
                  </a:cubicBezTo>
                  <a:cubicBezTo>
                    <a:pt x="11" y="37"/>
                    <a:pt x="5" y="18"/>
                    <a:pt x="7" y="0"/>
                  </a:cubicBezTo>
                </a:path>
              </a:pathLst>
            </a:custGeom>
            <a:solidFill>
              <a:srgbClr val="CACA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29" name="Freeform 397">
              <a:extLst>
                <a:ext uri="{FF2B5EF4-FFF2-40B4-BE49-F238E27FC236}">
                  <a16:creationId xmlns:a16="http://schemas.microsoft.com/office/drawing/2014/main" id="{BFD4B3E2-1C1E-41CC-AF0D-8C2F1EEDFEAB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1" y="3198"/>
              <a:ext cx="128" cy="159"/>
            </a:xfrm>
            <a:custGeom>
              <a:avLst/>
              <a:gdLst>
                <a:gd name="T0" fmla="*/ 1 w 110"/>
                <a:gd name="T1" fmla="*/ 0 h 137"/>
                <a:gd name="T2" fmla="*/ 3 w 110"/>
                <a:gd name="T3" fmla="*/ 139 h 137"/>
                <a:gd name="T4" fmla="*/ 12 w 110"/>
                <a:gd name="T5" fmla="*/ 211 h 137"/>
                <a:gd name="T6" fmla="*/ 201 w 110"/>
                <a:gd name="T7" fmla="*/ 187 h 137"/>
                <a:gd name="T8" fmla="*/ 57 w 110"/>
                <a:gd name="T9" fmla="*/ 187 h 137"/>
                <a:gd name="T10" fmla="*/ 22 w 110"/>
                <a:gd name="T11" fmla="*/ 20 h 13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0" h="137">
                  <a:moveTo>
                    <a:pt x="1" y="0"/>
                  </a:moveTo>
                  <a:cubicBezTo>
                    <a:pt x="0" y="25"/>
                    <a:pt x="2" y="52"/>
                    <a:pt x="3" y="77"/>
                  </a:cubicBezTo>
                  <a:cubicBezTo>
                    <a:pt x="3" y="86"/>
                    <a:pt x="1" y="109"/>
                    <a:pt x="7" y="116"/>
                  </a:cubicBezTo>
                  <a:cubicBezTo>
                    <a:pt x="24" y="137"/>
                    <a:pt x="89" y="109"/>
                    <a:pt x="110" y="103"/>
                  </a:cubicBezTo>
                  <a:cubicBezTo>
                    <a:pt x="86" y="104"/>
                    <a:pt x="52" y="122"/>
                    <a:pt x="31" y="103"/>
                  </a:cubicBezTo>
                  <a:cubicBezTo>
                    <a:pt x="11" y="84"/>
                    <a:pt x="16" y="35"/>
                    <a:pt x="12" y="11"/>
                  </a:cubicBezTo>
                </a:path>
              </a:pathLst>
            </a:custGeom>
            <a:solidFill>
              <a:srgbClr val="CACA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30" name="Freeform 398">
              <a:extLst>
                <a:ext uri="{FF2B5EF4-FFF2-40B4-BE49-F238E27FC236}">
                  <a16:creationId xmlns:a16="http://schemas.microsoft.com/office/drawing/2014/main" id="{0BCA75AC-26C1-49A1-8C55-FA53A542016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3" y="2368"/>
              <a:ext cx="308" cy="383"/>
            </a:xfrm>
            <a:custGeom>
              <a:avLst/>
              <a:gdLst>
                <a:gd name="T0" fmla="*/ 0 w 265"/>
                <a:gd name="T1" fmla="*/ 381 h 330"/>
                <a:gd name="T2" fmla="*/ 81 w 265"/>
                <a:gd name="T3" fmla="*/ 388 h 330"/>
                <a:gd name="T4" fmla="*/ 160 w 265"/>
                <a:gd name="T5" fmla="*/ 295 h 330"/>
                <a:gd name="T6" fmla="*/ 238 w 265"/>
                <a:gd name="T7" fmla="*/ 230 h 330"/>
                <a:gd name="T8" fmla="*/ 314 w 265"/>
                <a:gd name="T9" fmla="*/ 147 h 330"/>
                <a:gd name="T10" fmla="*/ 484 w 265"/>
                <a:gd name="T11" fmla="*/ 0 h 330"/>
                <a:gd name="T12" fmla="*/ 216 w 265"/>
                <a:gd name="T13" fmla="*/ 400 h 330"/>
                <a:gd name="T14" fmla="*/ 298 w 265"/>
                <a:gd name="T15" fmla="*/ 599 h 330"/>
                <a:gd name="T16" fmla="*/ 102 w 265"/>
                <a:gd name="T17" fmla="*/ 476 h 330"/>
                <a:gd name="T18" fmla="*/ 0 w 265"/>
                <a:gd name="T19" fmla="*/ 396 h 33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65" h="330">
                  <a:moveTo>
                    <a:pt x="0" y="210"/>
                  </a:moveTo>
                  <a:cubicBezTo>
                    <a:pt x="18" y="223"/>
                    <a:pt x="28" y="237"/>
                    <a:pt x="45" y="214"/>
                  </a:cubicBezTo>
                  <a:cubicBezTo>
                    <a:pt x="57" y="198"/>
                    <a:pt x="70" y="178"/>
                    <a:pt x="88" y="163"/>
                  </a:cubicBezTo>
                  <a:cubicBezTo>
                    <a:pt x="102" y="151"/>
                    <a:pt x="118" y="142"/>
                    <a:pt x="130" y="127"/>
                  </a:cubicBezTo>
                  <a:cubicBezTo>
                    <a:pt x="144" y="110"/>
                    <a:pt x="154" y="95"/>
                    <a:pt x="172" y="81"/>
                  </a:cubicBezTo>
                  <a:cubicBezTo>
                    <a:pt x="205" y="56"/>
                    <a:pt x="243" y="35"/>
                    <a:pt x="265" y="0"/>
                  </a:cubicBezTo>
                  <a:cubicBezTo>
                    <a:pt x="200" y="63"/>
                    <a:pt x="154" y="140"/>
                    <a:pt x="119" y="221"/>
                  </a:cubicBezTo>
                  <a:cubicBezTo>
                    <a:pt x="105" y="252"/>
                    <a:pt x="142" y="306"/>
                    <a:pt x="163" y="330"/>
                  </a:cubicBezTo>
                  <a:cubicBezTo>
                    <a:pt x="136" y="295"/>
                    <a:pt x="93" y="282"/>
                    <a:pt x="56" y="262"/>
                  </a:cubicBezTo>
                  <a:cubicBezTo>
                    <a:pt x="42" y="255"/>
                    <a:pt x="3" y="233"/>
                    <a:pt x="0" y="218"/>
                  </a:cubicBezTo>
                </a:path>
              </a:pathLst>
            </a:custGeom>
            <a:solidFill>
              <a:srgbClr val="8B8B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31" name="Freeform 399">
              <a:extLst>
                <a:ext uri="{FF2B5EF4-FFF2-40B4-BE49-F238E27FC236}">
                  <a16:creationId xmlns:a16="http://schemas.microsoft.com/office/drawing/2014/main" id="{57BA4689-CEF6-4D4B-9217-068C09C2F77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3" y="3782"/>
              <a:ext cx="90" cy="83"/>
            </a:xfrm>
            <a:custGeom>
              <a:avLst/>
              <a:gdLst>
                <a:gd name="T0" fmla="*/ 0 w 77"/>
                <a:gd name="T1" fmla="*/ 89 h 72"/>
                <a:gd name="T2" fmla="*/ 78 w 77"/>
                <a:gd name="T3" fmla="*/ 20 h 72"/>
                <a:gd name="T4" fmla="*/ 144 w 77"/>
                <a:gd name="T5" fmla="*/ 14 h 72"/>
                <a:gd name="T6" fmla="*/ 8 w 77"/>
                <a:gd name="T7" fmla="*/ 93 h 7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7" h="72">
                  <a:moveTo>
                    <a:pt x="0" y="50"/>
                  </a:moveTo>
                  <a:cubicBezTo>
                    <a:pt x="10" y="34"/>
                    <a:pt x="27" y="21"/>
                    <a:pt x="42" y="11"/>
                  </a:cubicBezTo>
                  <a:cubicBezTo>
                    <a:pt x="57" y="0"/>
                    <a:pt x="59" y="2"/>
                    <a:pt x="77" y="8"/>
                  </a:cubicBezTo>
                  <a:cubicBezTo>
                    <a:pt x="66" y="16"/>
                    <a:pt x="17" y="72"/>
                    <a:pt x="4" y="53"/>
                  </a:cubicBezTo>
                </a:path>
              </a:pathLst>
            </a:custGeom>
            <a:solidFill>
              <a:srgbClr val="B6B6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32" name="Freeform 400">
              <a:extLst>
                <a:ext uri="{FF2B5EF4-FFF2-40B4-BE49-F238E27FC236}">
                  <a16:creationId xmlns:a16="http://schemas.microsoft.com/office/drawing/2014/main" id="{7A6DCDFA-DC8A-4527-AD3D-D1B49782F2DF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6" y="3550"/>
              <a:ext cx="74" cy="56"/>
            </a:xfrm>
            <a:custGeom>
              <a:avLst/>
              <a:gdLst>
                <a:gd name="T0" fmla="*/ 22 w 64"/>
                <a:gd name="T1" fmla="*/ 54 h 48"/>
                <a:gd name="T2" fmla="*/ 0 w 64"/>
                <a:gd name="T3" fmla="*/ 89 h 48"/>
                <a:gd name="T4" fmla="*/ 110 w 64"/>
                <a:gd name="T5" fmla="*/ 50 h 48"/>
                <a:gd name="T6" fmla="*/ 114 w 64"/>
                <a:gd name="T7" fmla="*/ 0 h 48"/>
                <a:gd name="T8" fmla="*/ 45 w 64"/>
                <a:gd name="T9" fmla="*/ 35 h 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4" h="48">
                  <a:moveTo>
                    <a:pt x="12" y="28"/>
                  </a:moveTo>
                  <a:cubicBezTo>
                    <a:pt x="11" y="28"/>
                    <a:pt x="2" y="39"/>
                    <a:pt x="0" y="48"/>
                  </a:cubicBezTo>
                  <a:cubicBezTo>
                    <a:pt x="18" y="39"/>
                    <a:pt x="40" y="33"/>
                    <a:pt x="61" y="27"/>
                  </a:cubicBezTo>
                  <a:cubicBezTo>
                    <a:pt x="62" y="18"/>
                    <a:pt x="60" y="8"/>
                    <a:pt x="64" y="0"/>
                  </a:cubicBezTo>
                  <a:cubicBezTo>
                    <a:pt x="55" y="8"/>
                    <a:pt x="38" y="17"/>
                    <a:pt x="25" y="19"/>
                  </a:cubicBezTo>
                </a:path>
              </a:pathLst>
            </a:custGeom>
            <a:solidFill>
              <a:srgbClr val="B6B6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33" name="Freeform 401">
              <a:extLst>
                <a:ext uri="{FF2B5EF4-FFF2-40B4-BE49-F238E27FC236}">
                  <a16:creationId xmlns:a16="http://schemas.microsoft.com/office/drawing/2014/main" id="{721A70C5-0950-4E89-B958-F426032D3E0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6" y="2565"/>
              <a:ext cx="361" cy="150"/>
            </a:xfrm>
            <a:custGeom>
              <a:avLst/>
              <a:gdLst>
                <a:gd name="T0" fmla="*/ 137 w 311"/>
                <a:gd name="T1" fmla="*/ 81 h 129"/>
                <a:gd name="T2" fmla="*/ 298 w 311"/>
                <a:gd name="T3" fmla="*/ 0 h 129"/>
                <a:gd name="T4" fmla="*/ 410 w 311"/>
                <a:gd name="T5" fmla="*/ 143 h 129"/>
                <a:gd name="T6" fmla="*/ 478 w 311"/>
                <a:gd name="T7" fmla="*/ 180 h 129"/>
                <a:gd name="T8" fmla="*/ 564 w 311"/>
                <a:gd name="T9" fmla="*/ 235 h 129"/>
                <a:gd name="T10" fmla="*/ 517 w 311"/>
                <a:gd name="T11" fmla="*/ 214 h 129"/>
                <a:gd name="T12" fmla="*/ 454 w 311"/>
                <a:gd name="T13" fmla="*/ 193 h 129"/>
                <a:gd name="T14" fmla="*/ 347 w 311"/>
                <a:gd name="T15" fmla="*/ 147 h 129"/>
                <a:gd name="T16" fmla="*/ 173 w 311"/>
                <a:gd name="T17" fmla="*/ 136 h 129"/>
                <a:gd name="T18" fmla="*/ 79 w 311"/>
                <a:gd name="T19" fmla="*/ 157 h 129"/>
                <a:gd name="T20" fmla="*/ 0 w 311"/>
                <a:gd name="T21" fmla="*/ 157 h 129"/>
                <a:gd name="T22" fmla="*/ 125 w 311"/>
                <a:gd name="T23" fmla="*/ 86 h 12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11" h="129">
                  <a:moveTo>
                    <a:pt x="76" y="45"/>
                  </a:moveTo>
                  <a:cubicBezTo>
                    <a:pt x="106" y="38"/>
                    <a:pt x="141" y="19"/>
                    <a:pt x="164" y="0"/>
                  </a:cubicBezTo>
                  <a:cubicBezTo>
                    <a:pt x="178" y="31"/>
                    <a:pt x="198" y="58"/>
                    <a:pt x="226" y="78"/>
                  </a:cubicBezTo>
                  <a:cubicBezTo>
                    <a:pt x="238" y="87"/>
                    <a:pt x="251" y="92"/>
                    <a:pt x="264" y="98"/>
                  </a:cubicBezTo>
                  <a:cubicBezTo>
                    <a:pt x="281" y="106"/>
                    <a:pt x="296" y="117"/>
                    <a:pt x="311" y="129"/>
                  </a:cubicBezTo>
                  <a:cubicBezTo>
                    <a:pt x="301" y="128"/>
                    <a:pt x="293" y="121"/>
                    <a:pt x="284" y="117"/>
                  </a:cubicBezTo>
                  <a:cubicBezTo>
                    <a:pt x="273" y="112"/>
                    <a:pt x="261" y="110"/>
                    <a:pt x="250" y="106"/>
                  </a:cubicBezTo>
                  <a:cubicBezTo>
                    <a:pt x="230" y="98"/>
                    <a:pt x="211" y="88"/>
                    <a:pt x="191" y="80"/>
                  </a:cubicBezTo>
                  <a:cubicBezTo>
                    <a:pt x="158" y="65"/>
                    <a:pt x="128" y="60"/>
                    <a:pt x="95" y="75"/>
                  </a:cubicBezTo>
                  <a:cubicBezTo>
                    <a:pt x="76" y="83"/>
                    <a:pt x="65" y="86"/>
                    <a:pt x="44" y="86"/>
                  </a:cubicBezTo>
                  <a:cubicBezTo>
                    <a:pt x="29" y="86"/>
                    <a:pt x="15" y="86"/>
                    <a:pt x="0" y="86"/>
                  </a:cubicBezTo>
                  <a:cubicBezTo>
                    <a:pt x="23" y="78"/>
                    <a:pt x="44" y="49"/>
                    <a:pt x="69" y="47"/>
                  </a:cubicBezTo>
                </a:path>
              </a:pathLst>
            </a:custGeom>
            <a:solidFill>
              <a:srgbClr val="8B8B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66" name="Rectangle 2">
            <a:extLst>
              <a:ext uri="{FF2B5EF4-FFF2-40B4-BE49-F238E27FC236}">
                <a16:creationId xmlns:a16="http://schemas.microsoft.com/office/drawing/2014/main" id="{DD087241-589C-40F5-8CF9-F2B59603CECC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34963" y="74613"/>
            <a:ext cx="11406187" cy="1338262"/>
          </a:xfrm>
        </p:spPr>
        <p:txBody>
          <a:bodyPr/>
          <a:lstStyle/>
          <a:p>
            <a:pPr eaLnBrk="1" hangingPunct="1">
              <a:defRPr/>
            </a:pPr>
            <a:r>
              <a:rPr lang="fr-FR" altLang="x-none" sz="5067"/>
              <a:t>EEG – Electrods</a:t>
            </a:r>
          </a:p>
        </p:txBody>
      </p:sp>
      <p:grpSp>
        <p:nvGrpSpPr>
          <p:cNvPr id="19459" name="Group 3">
            <a:extLst>
              <a:ext uri="{FF2B5EF4-FFF2-40B4-BE49-F238E27FC236}">
                <a16:creationId xmlns:a16="http://schemas.microsoft.com/office/drawing/2014/main" id="{D8FB2E07-195F-490F-B18E-2632FB8F2F9E}"/>
              </a:ext>
            </a:extLst>
          </p:cNvPr>
          <p:cNvGrpSpPr>
            <a:grpSpLocks/>
          </p:cNvGrpSpPr>
          <p:nvPr/>
        </p:nvGrpSpPr>
        <p:grpSpPr bwMode="auto">
          <a:xfrm>
            <a:off x="2265363" y="1325563"/>
            <a:ext cx="2324100" cy="3013075"/>
            <a:chOff x="467" y="835"/>
            <a:chExt cx="1464" cy="1898"/>
          </a:xfrm>
        </p:grpSpPr>
        <p:sp>
          <p:nvSpPr>
            <p:cNvPr id="19605" name="Freeform 4">
              <a:extLst>
                <a:ext uri="{FF2B5EF4-FFF2-40B4-BE49-F238E27FC236}">
                  <a16:creationId xmlns:a16="http://schemas.microsoft.com/office/drawing/2014/main" id="{C4860329-5656-4A98-A0C3-00BA7869CB8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7" y="2507"/>
              <a:ext cx="297" cy="226"/>
            </a:xfrm>
            <a:custGeom>
              <a:avLst/>
              <a:gdLst>
                <a:gd name="T0" fmla="*/ 159 w 352"/>
                <a:gd name="T1" fmla="*/ 0 h 268"/>
                <a:gd name="T2" fmla="*/ 159 w 352"/>
                <a:gd name="T3" fmla="*/ 62 h 268"/>
                <a:gd name="T4" fmla="*/ 123 w 352"/>
                <a:gd name="T5" fmla="*/ 113 h 268"/>
                <a:gd name="T6" fmla="*/ 94 w 352"/>
                <a:gd name="T7" fmla="*/ 136 h 268"/>
                <a:gd name="T8" fmla="*/ 84 w 352"/>
                <a:gd name="T9" fmla="*/ 136 h 268"/>
                <a:gd name="T10" fmla="*/ 56 w 352"/>
                <a:gd name="T11" fmla="*/ 113 h 268"/>
                <a:gd name="T12" fmla="*/ 19 w 352"/>
                <a:gd name="T13" fmla="*/ 62 h 268"/>
                <a:gd name="T14" fmla="*/ 19 w 352"/>
                <a:gd name="T15" fmla="*/ 0 h 268"/>
                <a:gd name="T16" fmla="*/ 159 w 352"/>
                <a:gd name="T17" fmla="*/ 0 h 26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52" h="268">
                  <a:moveTo>
                    <a:pt x="313" y="0"/>
                  </a:moveTo>
                  <a:cubicBezTo>
                    <a:pt x="313" y="0"/>
                    <a:pt x="352" y="66"/>
                    <a:pt x="313" y="122"/>
                  </a:cubicBezTo>
                  <a:cubicBezTo>
                    <a:pt x="274" y="177"/>
                    <a:pt x="256" y="200"/>
                    <a:pt x="243" y="224"/>
                  </a:cubicBezTo>
                  <a:cubicBezTo>
                    <a:pt x="230" y="248"/>
                    <a:pt x="215" y="268"/>
                    <a:pt x="185" y="268"/>
                  </a:cubicBezTo>
                  <a:cubicBezTo>
                    <a:pt x="166" y="268"/>
                    <a:pt x="166" y="268"/>
                    <a:pt x="166" y="268"/>
                  </a:cubicBezTo>
                  <a:cubicBezTo>
                    <a:pt x="136" y="268"/>
                    <a:pt x="122" y="248"/>
                    <a:pt x="109" y="224"/>
                  </a:cubicBezTo>
                  <a:cubicBezTo>
                    <a:pt x="96" y="200"/>
                    <a:pt x="77" y="177"/>
                    <a:pt x="38" y="122"/>
                  </a:cubicBezTo>
                  <a:cubicBezTo>
                    <a:pt x="0" y="66"/>
                    <a:pt x="38" y="0"/>
                    <a:pt x="38" y="0"/>
                  </a:cubicBezTo>
                  <a:lnTo>
                    <a:pt x="313" y="0"/>
                  </a:lnTo>
                  <a:close/>
                </a:path>
              </a:pathLst>
            </a:custGeom>
            <a:solidFill>
              <a:srgbClr val="A6A3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06" name="Freeform 5">
              <a:extLst>
                <a:ext uri="{FF2B5EF4-FFF2-40B4-BE49-F238E27FC236}">
                  <a16:creationId xmlns:a16="http://schemas.microsoft.com/office/drawing/2014/main" id="{C844BEB9-49F2-4BE3-ADCA-B5F0735364F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7" y="2507"/>
              <a:ext cx="297" cy="226"/>
            </a:xfrm>
            <a:custGeom>
              <a:avLst/>
              <a:gdLst>
                <a:gd name="T0" fmla="*/ 159 w 352"/>
                <a:gd name="T1" fmla="*/ 0 h 268"/>
                <a:gd name="T2" fmla="*/ 159 w 352"/>
                <a:gd name="T3" fmla="*/ 62 h 268"/>
                <a:gd name="T4" fmla="*/ 123 w 352"/>
                <a:gd name="T5" fmla="*/ 113 h 268"/>
                <a:gd name="T6" fmla="*/ 94 w 352"/>
                <a:gd name="T7" fmla="*/ 136 h 268"/>
                <a:gd name="T8" fmla="*/ 84 w 352"/>
                <a:gd name="T9" fmla="*/ 136 h 268"/>
                <a:gd name="T10" fmla="*/ 56 w 352"/>
                <a:gd name="T11" fmla="*/ 113 h 268"/>
                <a:gd name="T12" fmla="*/ 19 w 352"/>
                <a:gd name="T13" fmla="*/ 62 h 268"/>
                <a:gd name="T14" fmla="*/ 19 w 352"/>
                <a:gd name="T15" fmla="*/ 0 h 268"/>
                <a:gd name="T16" fmla="*/ 159 w 352"/>
                <a:gd name="T17" fmla="*/ 0 h 26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52" h="268">
                  <a:moveTo>
                    <a:pt x="313" y="0"/>
                  </a:moveTo>
                  <a:cubicBezTo>
                    <a:pt x="313" y="0"/>
                    <a:pt x="352" y="66"/>
                    <a:pt x="313" y="122"/>
                  </a:cubicBezTo>
                  <a:cubicBezTo>
                    <a:pt x="274" y="177"/>
                    <a:pt x="256" y="200"/>
                    <a:pt x="243" y="224"/>
                  </a:cubicBezTo>
                  <a:cubicBezTo>
                    <a:pt x="230" y="248"/>
                    <a:pt x="215" y="268"/>
                    <a:pt x="185" y="268"/>
                  </a:cubicBezTo>
                  <a:cubicBezTo>
                    <a:pt x="166" y="268"/>
                    <a:pt x="166" y="268"/>
                    <a:pt x="166" y="268"/>
                  </a:cubicBezTo>
                  <a:cubicBezTo>
                    <a:pt x="136" y="268"/>
                    <a:pt x="122" y="248"/>
                    <a:pt x="109" y="224"/>
                  </a:cubicBezTo>
                  <a:cubicBezTo>
                    <a:pt x="96" y="200"/>
                    <a:pt x="77" y="177"/>
                    <a:pt x="38" y="122"/>
                  </a:cubicBezTo>
                  <a:cubicBezTo>
                    <a:pt x="0" y="66"/>
                    <a:pt x="38" y="0"/>
                    <a:pt x="38" y="0"/>
                  </a:cubicBezTo>
                  <a:lnTo>
                    <a:pt x="313" y="0"/>
                  </a:lnTo>
                  <a:close/>
                </a:path>
              </a:pathLst>
            </a:custGeom>
            <a:noFill/>
            <a:ln w="9525" cap="rnd">
              <a:solidFill>
                <a:srgbClr val="3C479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07" name="Freeform 6">
              <a:extLst>
                <a:ext uri="{FF2B5EF4-FFF2-40B4-BE49-F238E27FC236}">
                  <a16:creationId xmlns:a16="http://schemas.microsoft.com/office/drawing/2014/main" id="{30057411-153E-47CB-8E7B-14B0CADE555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4" y="2538"/>
              <a:ext cx="28" cy="69"/>
            </a:xfrm>
            <a:custGeom>
              <a:avLst/>
              <a:gdLst>
                <a:gd name="T0" fmla="*/ 0 w 34"/>
                <a:gd name="T1" fmla="*/ 0 h 82"/>
                <a:gd name="T2" fmla="*/ 13 w 34"/>
                <a:gd name="T3" fmla="*/ 41 h 8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4" h="82">
                  <a:moveTo>
                    <a:pt x="0" y="0"/>
                  </a:moveTo>
                  <a:cubicBezTo>
                    <a:pt x="0" y="0"/>
                    <a:pt x="34" y="39"/>
                    <a:pt x="28" y="82"/>
                  </a:cubicBezTo>
                </a:path>
              </a:pathLst>
            </a:custGeom>
            <a:noFill/>
            <a:ln w="9525" cap="rnd">
              <a:solidFill>
                <a:srgbClr val="3C479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08" name="Freeform 7">
              <a:extLst>
                <a:ext uri="{FF2B5EF4-FFF2-40B4-BE49-F238E27FC236}">
                  <a16:creationId xmlns:a16="http://schemas.microsoft.com/office/drawing/2014/main" id="{E6EC73CB-65D6-4651-AEC4-8C72F0816292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3" y="2556"/>
              <a:ext cx="11" cy="47"/>
            </a:xfrm>
            <a:custGeom>
              <a:avLst/>
              <a:gdLst>
                <a:gd name="T0" fmla="*/ 3 w 12"/>
                <a:gd name="T1" fmla="*/ 0 h 55"/>
                <a:gd name="T2" fmla="*/ 8 w 12"/>
                <a:gd name="T3" fmla="*/ 29 h 5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55">
                  <a:moveTo>
                    <a:pt x="3" y="0"/>
                  </a:moveTo>
                  <a:cubicBezTo>
                    <a:pt x="3" y="0"/>
                    <a:pt x="0" y="37"/>
                    <a:pt x="12" y="55"/>
                  </a:cubicBezTo>
                </a:path>
              </a:pathLst>
            </a:custGeom>
            <a:noFill/>
            <a:ln w="9525" cap="rnd">
              <a:solidFill>
                <a:srgbClr val="3C479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09" name="Freeform 8">
              <a:extLst>
                <a:ext uri="{FF2B5EF4-FFF2-40B4-BE49-F238E27FC236}">
                  <a16:creationId xmlns:a16="http://schemas.microsoft.com/office/drawing/2014/main" id="{267EEA78-E70A-4A49-9A3E-9B0EF892987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1" y="2569"/>
              <a:ext cx="17" cy="52"/>
            </a:xfrm>
            <a:custGeom>
              <a:avLst/>
              <a:gdLst>
                <a:gd name="T0" fmla="*/ 9 w 20"/>
                <a:gd name="T1" fmla="*/ 0 h 62"/>
                <a:gd name="T2" fmla="*/ 0 w 20"/>
                <a:gd name="T3" fmla="*/ 31 h 6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62">
                  <a:moveTo>
                    <a:pt x="18" y="0"/>
                  </a:moveTo>
                  <a:cubicBezTo>
                    <a:pt x="18" y="0"/>
                    <a:pt x="20" y="45"/>
                    <a:pt x="0" y="62"/>
                  </a:cubicBezTo>
                </a:path>
              </a:pathLst>
            </a:custGeom>
            <a:noFill/>
            <a:ln w="9525" cap="rnd">
              <a:solidFill>
                <a:srgbClr val="3C479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10" name="Freeform 9">
              <a:extLst>
                <a:ext uri="{FF2B5EF4-FFF2-40B4-BE49-F238E27FC236}">
                  <a16:creationId xmlns:a16="http://schemas.microsoft.com/office/drawing/2014/main" id="{BACF4903-E3F7-4975-870A-E27074CBBB3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4" y="2678"/>
              <a:ext cx="29" cy="9"/>
            </a:xfrm>
            <a:custGeom>
              <a:avLst/>
              <a:gdLst>
                <a:gd name="T0" fmla="*/ 0 w 34"/>
                <a:gd name="T1" fmla="*/ 0 h 11"/>
                <a:gd name="T2" fmla="*/ 18 w 34"/>
                <a:gd name="T3" fmla="*/ 2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4" h="11">
                  <a:moveTo>
                    <a:pt x="0" y="0"/>
                  </a:moveTo>
                  <a:cubicBezTo>
                    <a:pt x="0" y="0"/>
                    <a:pt x="8" y="11"/>
                    <a:pt x="34" y="2"/>
                  </a:cubicBezTo>
                </a:path>
              </a:pathLst>
            </a:custGeom>
            <a:noFill/>
            <a:ln w="9525" cap="rnd">
              <a:solidFill>
                <a:srgbClr val="3C479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11" name="Freeform 10">
              <a:extLst>
                <a:ext uri="{FF2B5EF4-FFF2-40B4-BE49-F238E27FC236}">
                  <a16:creationId xmlns:a16="http://schemas.microsoft.com/office/drawing/2014/main" id="{110803EA-9535-4ACA-9C09-66A6819904D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3" y="2541"/>
              <a:ext cx="12" cy="88"/>
            </a:xfrm>
            <a:custGeom>
              <a:avLst/>
              <a:gdLst>
                <a:gd name="T0" fmla="*/ 8 w 14"/>
                <a:gd name="T1" fmla="*/ 0 h 104"/>
                <a:gd name="T2" fmla="*/ 1 w 14"/>
                <a:gd name="T3" fmla="*/ 30 h 104"/>
                <a:gd name="T4" fmla="*/ 1 w 14"/>
                <a:gd name="T5" fmla="*/ 53 h 10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104">
                  <a:moveTo>
                    <a:pt x="14" y="0"/>
                  </a:moveTo>
                  <a:cubicBezTo>
                    <a:pt x="14" y="0"/>
                    <a:pt x="0" y="31"/>
                    <a:pt x="1" y="58"/>
                  </a:cubicBezTo>
                  <a:cubicBezTo>
                    <a:pt x="2" y="86"/>
                    <a:pt x="1" y="104"/>
                    <a:pt x="1" y="104"/>
                  </a:cubicBezTo>
                </a:path>
              </a:pathLst>
            </a:custGeom>
            <a:noFill/>
            <a:ln w="9525" cap="rnd">
              <a:solidFill>
                <a:srgbClr val="3C479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12" name="Freeform 11">
              <a:extLst>
                <a:ext uri="{FF2B5EF4-FFF2-40B4-BE49-F238E27FC236}">
                  <a16:creationId xmlns:a16="http://schemas.microsoft.com/office/drawing/2014/main" id="{813B1A87-CD70-4C7F-9535-6E012F5864DB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" y="1333"/>
              <a:ext cx="146" cy="448"/>
            </a:xfrm>
            <a:custGeom>
              <a:avLst/>
              <a:gdLst>
                <a:gd name="T0" fmla="*/ 86 w 174"/>
                <a:gd name="T1" fmla="*/ 38 h 530"/>
                <a:gd name="T2" fmla="*/ 31 w 174"/>
                <a:gd name="T3" fmla="*/ 10 h 530"/>
                <a:gd name="T4" fmla="*/ 23 w 174"/>
                <a:gd name="T5" fmla="*/ 117 h 530"/>
                <a:gd name="T6" fmla="*/ 85 w 174"/>
                <a:gd name="T7" fmla="*/ 270 h 530"/>
                <a:gd name="T8" fmla="*/ 86 w 174"/>
                <a:gd name="T9" fmla="*/ 38 h 5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4" h="530">
                  <a:moveTo>
                    <a:pt x="174" y="75"/>
                  </a:moveTo>
                  <a:cubicBezTo>
                    <a:pt x="174" y="75"/>
                    <a:pt x="125" y="0"/>
                    <a:pt x="63" y="20"/>
                  </a:cubicBezTo>
                  <a:cubicBezTo>
                    <a:pt x="0" y="39"/>
                    <a:pt x="0" y="121"/>
                    <a:pt x="46" y="229"/>
                  </a:cubicBezTo>
                  <a:cubicBezTo>
                    <a:pt x="92" y="337"/>
                    <a:pt x="170" y="530"/>
                    <a:pt x="170" y="530"/>
                  </a:cubicBezTo>
                  <a:lnTo>
                    <a:pt x="174" y="75"/>
                  </a:lnTo>
                  <a:close/>
                </a:path>
              </a:pathLst>
            </a:custGeom>
            <a:solidFill>
              <a:srgbClr val="A6A3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13" name="Freeform 12">
              <a:extLst>
                <a:ext uri="{FF2B5EF4-FFF2-40B4-BE49-F238E27FC236}">
                  <a16:creationId xmlns:a16="http://schemas.microsoft.com/office/drawing/2014/main" id="{CAC8DD81-4EA8-4AA6-A859-43DA47DBE814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5" y="1333"/>
              <a:ext cx="146" cy="448"/>
            </a:xfrm>
            <a:custGeom>
              <a:avLst/>
              <a:gdLst>
                <a:gd name="T0" fmla="*/ 0 w 173"/>
                <a:gd name="T1" fmla="*/ 38 h 530"/>
                <a:gd name="T2" fmla="*/ 57 w 173"/>
                <a:gd name="T3" fmla="*/ 10 h 530"/>
                <a:gd name="T4" fmla="*/ 64 w 173"/>
                <a:gd name="T5" fmla="*/ 117 h 530"/>
                <a:gd name="T6" fmla="*/ 3 w 173"/>
                <a:gd name="T7" fmla="*/ 270 h 530"/>
                <a:gd name="T8" fmla="*/ 0 w 173"/>
                <a:gd name="T9" fmla="*/ 38 h 5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3" h="530">
                  <a:moveTo>
                    <a:pt x="0" y="75"/>
                  </a:moveTo>
                  <a:cubicBezTo>
                    <a:pt x="0" y="75"/>
                    <a:pt x="49" y="0"/>
                    <a:pt x="111" y="20"/>
                  </a:cubicBezTo>
                  <a:cubicBezTo>
                    <a:pt x="173" y="39"/>
                    <a:pt x="173" y="121"/>
                    <a:pt x="127" y="229"/>
                  </a:cubicBezTo>
                  <a:cubicBezTo>
                    <a:pt x="81" y="337"/>
                    <a:pt x="3" y="530"/>
                    <a:pt x="3" y="530"/>
                  </a:cubicBezTo>
                  <a:lnTo>
                    <a:pt x="0" y="75"/>
                  </a:lnTo>
                  <a:close/>
                </a:path>
              </a:pathLst>
            </a:custGeom>
            <a:solidFill>
              <a:srgbClr val="A6A3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14" name="Freeform 13">
              <a:extLst>
                <a:ext uri="{FF2B5EF4-FFF2-40B4-BE49-F238E27FC236}">
                  <a16:creationId xmlns:a16="http://schemas.microsoft.com/office/drawing/2014/main" id="{52A22937-10D3-42C0-A332-E04D435C5B1C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" y="1333"/>
              <a:ext cx="146" cy="448"/>
            </a:xfrm>
            <a:custGeom>
              <a:avLst/>
              <a:gdLst>
                <a:gd name="T0" fmla="*/ 86 w 174"/>
                <a:gd name="T1" fmla="*/ 38 h 530"/>
                <a:gd name="T2" fmla="*/ 31 w 174"/>
                <a:gd name="T3" fmla="*/ 10 h 530"/>
                <a:gd name="T4" fmla="*/ 23 w 174"/>
                <a:gd name="T5" fmla="*/ 117 h 530"/>
                <a:gd name="T6" fmla="*/ 85 w 174"/>
                <a:gd name="T7" fmla="*/ 270 h 530"/>
                <a:gd name="T8" fmla="*/ 86 w 174"/>
                <a:gd name="T9" fmla="*/ 38 h 5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4" h="530">
                  <a:moveTo>
                    <a:pt x="174" y="75"/>
                  </a:moveTo>
                  <a:cubicBezTo>
                    <a:pt x="174" y="75"/>
                    <a:pt x="125" y="0"/>
                    <a:pt x="63" y="20"/>
                  </a:cubicBezTo>
                  <a:cubicBezTo>
                    <a:pt x="0" y="39"/>
                    <a:pt x="0" y="121"/>
                    <a:pt x="46" y="229"/>
                  </a:cubicBezTo>
                  <a:cubicBezTo>
                    <a:pt x="92" y="337"/>
                    <a:pt x="170" y="530"/>
                    <a:pt x="170" y="530"/>
                  </a:cubicBezTo>
                  <a:lnTo>
                    <a:pt x="174" y="75"/>
                  </a:lnTo>
                  <a:close/>
                </a:path>
              </a:pathLst>
            </a:custGeom>
            <a:noFill/>
            <a:ln w="9525" cap="rnd">
              <a:solidFill>
                <a:srgbClr val="3C479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15" name="Freeform 14">
              <a:extLst>
                <a:ext uri="{FF2B5EF4-FFF2-40B4-BE49-F238E27FC236}">
                  <a16:creationId xmlns:a16="http://schemas.microsoft.com/office/drawing/2014/main" id="{A16B6898-B02A-40E4-8BE4-27F70C00F9F4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5" y="1333"/>
              <a:ext cx="146" cy="448"/>
            </a:xfrm>
            <a:custGeom>
              <a:avLst/>
              <a:gdLst>
                <a:gd name="T0" fmla="*/ 0 w 173"/>
                <a:gd name="T1" fmla="*/ 38 h 530"/>
                <a:gd name="T2" fmla="*/ 57 w 173"/>
                <a:gd name="T3" fmla="*/ 10 h 530"/>
                <a:gd name="T4" fmla="*/ 64 w 173"/>
                <a:gd name="T5" fmla="*/ 117 h 530"/>
                <a:gd name="T6" fmla="*/ 3 w 173"/>
                <a:gd name="T7" fmla="*/ 270 h 530"/>
                <a:gd name="T8" fmla="*/ 0 w 173"/>
                <a:gd name="T9" fmla="*/ 38 h 5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3" h="530">
                  <a:moveTo>
                    <a:pt x="0" y="75"/>
                  </a:moveTo>
                  <a:cubicBezTo>
                    <a:pt x="0" y="75"/>
                    <a:pt x="49" y="0"/>
                    <a:pt x="111" y="20"/>
                  </a:cubicBezTo>
                  <a:cubicBezTo>
                    <a:pt x="173" y="39"/>
                    <a:pt x="173" y="121"/>
                    <a:pt x="127" y="229"/>
                  </a:cubicBezTo>
                  <a:cubicBezTo>
                    <a:pt x="81" y="337"/>
                    <a:pt x="3" y="530"/>
                    <a:pt x="3" y="530"/>
                  </a:cubicBezTo>
                  <a:lnTo>
                    <a:pt x="0" y="75"/>
                  </a:lnTo>
                  <a:close/>
                </a:path>
              </a:pathLst>
            </a:custGeom>
            <a:noFill/>
            <a:ln w="9525" cap="rnd">
              <a:solidFill>
                <a:srgbClr val="3C479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16" name="Freeform 15">
              <a:extLst>
                <a:ext uri="{FF2B5EF4-FFF2-40B4-BE49-F238E27FC236}">
                  <a16:creationId xmlns:a16="http://schemas.microsoft.com/office/drawing/2014/main" id="{7DB0614C-5102-431A-B8B6-5F0DF303389F}"/>
                </a:ext>
              </a:extLst>
            </p:cNvPr>
            <p:cNvSpPr>
              <a:spLocks/>
            </p:cNvSpPr>
            <p:nvPr/>
          </p:nvSpPr>
          <p:spPr bwMode="auto">
            <a:xfrm>
              <a:off x="571" y="835"/>
              <a:ext cx="1264" cy="1719"/>
            </a:xfrm>
            <a:custGeom>
              <a:avLst/>
              <a:gdLst>
                <a:gd name="T0" fmla="*/ 759 w 1498"/>
                <a:gd name="T1" fmla="*/ 528 h 2036"/>
                <a:gd name="T2" fmla="*/ 705 w 1498"/>
                <a:gd name="T3" fmla="*/ 772 h 2036"/>
                <a:gd name="T4" fmla="*/ 456 w 1498"/>
                <a:gd name="T5" fmla="*/ 1017 h 2036"/>
                <a:gd name="T6" fmla="*/ 380 w 1498"/>
                <a:gd name="T7" fmla="*/ 1034 h 2036"/>
                <a:gd name="T8" fmla="*/ 314 w 1498"/>
                <a:gd name="T9" fmla="*/ 1022 h 2036"/>
                <a:gd name="T10" fmla="*/ 36 w 1498"/>
                <a:gd name="T11" fmla="*/ 713 h 2036"/>
                <a:gd name="T12" fmla="*/ 0 w 1498"/>
                <a:gd name="T13" fmla="*/ 528 h 2036"/>
                <a:gd name="T14" fmla="*/ 380 w 1498"/>
                <a:gd name="T15" fmla="*/ 8 h 2036"/>
                <a:gd name="T16" fmla="*/ 759 w 1498"/>
                <a:gd name="T17" fmla="*/ 528 h 20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98" h="2036">
                  <a:moveTo>
                    <a:pt x="1498" y="1037"/>
                  </a:moveTo>
                  <a:cubicBezTo>
                    <a:pt x="1498" y="1212"/>
                    <a:pt x="1432" y="1369"/>
                    <a:pt x="1390" y="1519"/>
                  </a:cubicBezTo>
                  <a:cubicBezTo>
                    <a:pt x="1301" y="1838"/>
                    <a:pt x="1159" y="1980"/>
                    <a:pt x="901" y="2001"/>
                  </a:cubicBezTo>
                  <a:cubicBezTo>
                    <a:pt x="851" y="2005"/>
                    <a:pt x="801" y="2036"/>
                    <a:pt x="749" y="2036"/>
                  </a:cubicBezTo>
                  <a:cubicBezTo>
                    <a:pt x="704" y="2036"/>
                    <a:pt x="661" y="2012"/>
                    <a:pt x="620" y="2010"/>
                  </a:cubicBezTo>
                  <a:cubicBezTo>
                    <a:pt x="346" y="1993"/>
                    <a:pt x="183" y="1834"/>
                    <a:pt x="72" y="1404"/>
                  </a:cubicBezTo>
                  <a:cubicBezTo>
                    <a:pt x="43" y="1291"/>
                    <a:pt x="0" y="1164"/>
                    <a:pt x="0" y="1037"/>
                  </a:cubicBezTo>
                  <a:cubicBezTo>
                    <a:pt x="0" y="474"/>
                    <a:pt x="141" y="34"/>
                    <a:pt x="749" y="17"/>
                  </a:cubicBezTo>
                  <a:cubicBezTo>
                    <a:pt x="1360" y="0"/>
                    <a:pt x="1498" y="474"/>
                    <a:pt x="1498" y="1037"/>
                  </a:cubicBezTo>
                  <a:close/>
                </a:path>
              </a:pathLst>
            </a:custGeom>
            <a:solidFill>
              <a:srgbClr val="A6A3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17" name="Freeform 16">
              <a:extLst>
                <a:ext uri="{FF2B5EF4-FFF2-40B4-BE49-F238E27FC236}">
                  <a16:creationId xmlns:a16="http://schemas.microsoft.com/office/drawing/2014/main" id="{83F62224-BAE3-4CBF-AFC4-C9B3D749C6B0}"/>
                </a:ext>
              </a:extLst>
            </p:cNvPr>
            <p:cNvSpPr>
              <a:spLocks/>
            </p:cNvSpPr>
            <p:nvPr/>
          </p:nvSpPr>
          <p:spPr bwMode="auto">
            <a:xfrm>
              <a:off x="571" y="835"/>
              <a:ext cx="1264" cy="1719"/>
            </a:xfrm>
            <a:custGeom>
              <a:avLst/>
              <a:gdLst>
                <a:gd name="T0" fmla="*/ 759 w 1498"/>
                <a:gd name="T1" fmla="*/ 528 h 2036"/>
                <a:gd name="T2" fmla="*/ 705 w 1498"/>
                <a:gd name="T3" fmla="*/ 772 h 2036"/>
                <a:gd name="T4" fmla="*/ 456 w 1498"/>
                <a:gd name="T5" fmla="*/ 1017 h 2036"/>
                <a:gd name="T6" fmla="*/ 380 w 1498"/>
                <a:gd name="T7" fmla="*/ 1034 h 2036"/>
                <a:gd name="T8" fmla="*/ 314 w 1498"/>
                <a:gd name="T9" fmla="*/ 1022 h 2036"/>
                <a:gd name="T10" fmla="*/ 36 w 1498"/>
                <a:gd name="T11" fmla="*/ 713 h 2036"/>
                <a:gd name="T12" fmla="*/ 0 w 1498"/>
                <a:gd name="T13" fmla="*/ 528 h 2036"/>
                <a:gd name="T14" fmla="*/ 380 w 1498"/>
                <a:gd name="T15" fmla="*/ 8 h 2036"/>
                <a:gd name="T16" fmla="*/ 759 w 1498"/>
                <a:gd name="T17" fmla="*/ 528 h 20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98" h="2036">
                  <a:moveTo>
                    <a:pt x="1498" y="1037"/>
                  </a:moveTo>
                  <a:cubicBezTo>
                    <a:pt x="1498" y="1212"/>
                    <a:pt x="1432" y="1369"/>
                    <a:pt x="1390" y="1519"/>
                  </a:cubicBezTo>
                  <a:cubicBezTo>
                    <a:pt x="1301" y="1838"/>
                    <a:pt x="1159" y="1980"/>
                    <a:pt x="901" y="2001"/>
                  </a:cubicBezTo>
                  <a:cubicBezTo>
                    <a:pt x="851" y="2005"/>
                    <a:pt x="801" y="2036"/>
                    <a:pt x="749" y="2036"/>
                  </a:cubicBezTo>
                  <a:cubicBezTo>
                    <a:pt x="704" y="2036"/>
                    <a:pt x="661" y="2012"/>
                    <a:pt x="620" y="2010"/>
                  </a:cubicBezTo>
                  <a:cubicBezTo>
                    <a:pt x="346" y="1993"/>
                    <a:pt x="183" y="1834"/>
                    <a:pt x="72" y="1404"/>
                  </a:cubicBezTo>
                  <a:cubicBezTo>
                    <a:pt x="43" y="1291"/>
                    <a:pt x="0" y="1164"/>
                    <a:pt x="0" y="1037"/>
                  </a:cubicBezTo>
                  <a:cubicBezTo>
                    <a:pt x="0" y="474"/>
                    <a:pt x="141" y="34"/>
                    <a:pt x="749" y="17"/>
                  </a:cubicBezTo>
                  <a:cubicBezTo>
                    <a:pt x="1360" y="0"/>
                    <a:pt x="1498" y="474"/>
                    <a:pt x="1498" y="1037"/>
                  </a:cubicBezTo>
                  <a:close/>
                </a:path>
              </a:pathLst>
            </a:custGeom>
            <a:noFill/>
            <a:ln w="9525" cap="rnd">
              <a:solidFill>
                <a:srgbClr val="3C479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18" name="Freeform 17">
              <a:extLst>
                <a:ext uri="{FF2B5EF4-FFF2-40B4-BE49-F238E27FC236}">
                  <a16:creationId xmlns:a16="http://schemas.microsoft.com/office/drawing/2014/main" id="{A4CC83C1-F57B-413F-BAD9-A05BF5899658}"/>
                </a:ext>
              </a:extLst>
            </p:cNvPr>
            <p:cNvSpPr>
              <a:spLocks/>
            </p:cNvSpPr>
            <p:nvPr/>
          </p:nvSpPr>
          <p:spPr bwMode="auto">
            <a:xfrm>
              <a:off x="818" y="2414"/>
              <a:ext cx="211" cy="113"/>
            </a:xfrm>
            <a:custGeom>
              <a:avLst/>
              <a:gdLst>
                <a:gd name="T0" fmla="*/ 127 w 250"/>
                <a:gd name="T1" fmla="*/ 66 h 134"/>
                <a:gd name="T2" fmla="*/ 75 w 250"/>
                <a:gd name="T3" fmla="*/ 35 h 134"/>
                <a:gd name="T4" fmla="*/ 17 w 250"/>
                <a:gd name="T5" fmla="*/ 6 h 134"/>
                <a:gd name="T6" fmla="*/ 8 w 250"/>
                <a:gd name="T7" fmla="*/ 11 h 134"/>
                <a:gd name="T8" fmla="*/ 127 w 250"/>
                <a:gd name="T9" fmla="*/ 66 h 1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0" h="134">
                  <a:moveTo>
                    <a:pt x="250" y="130"/>
                  </a:moveTo>
                  <a:cubicBezTo>
                    <a:pt x="250" y="130"/>
                    <a:pt x="184" y="79"/>
                    <a:pt x="149" y="69"/>
                  </a:cubicBezTo>
                  <a:cubicBezTo>
                    <a:pt x="114" y="60"/>
                    <a:pt x="52" y="22"/>
                    <a:pt x="33" y="11"/>
                  </a:cubicBezTo>
                  <a:cubicBezTo>
                    <a:pt x="15" y="0"/>
                    <a:pt x="0" y="9"/>
                    <a:pt x="17" y="23"/>
                  </a:cubicBezTo>
                  <a:cubicBezTo>
                    <a:pt x="33" y="38"/>
                    <a:pt x="133" y="134"/>
                    <a:pt x="250" y="130"/>
                  </a:cubicBezTo>
                  <a:close/>
                </a:path>
              </a:pathLst>
            </a:custGeom>
            <a:solidFill>
              <a:srgbClr val="3C4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19" name="Freeform 18">
              <a:extLst>
                <a:ext uri="{FF2B5EF4-FFF2-40B4-BE49-F238E27FC236}">
                  <a16:creationId xmlns:a16="http://schemas.microsoft.com/office/drawing/2014/main" id="{AD864FF3-B6D1-41D8-803A-093BBB2C902D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6" y="2418"/>
              <a:ext cx="215" cy="109"/>
            </a:xfrm>
            <a:custGeom>
              <a:avLst/>
              <a:gdLst>
                <a:gd name="T0" fmla="*/ 0 w 254"/>
                <a:gd name="T1" fmla="*/ 62 h 129"/>
                <a:gd name="T2" fmla="*/ 53 w 254"/>
                <a:gd name="T3" fmla="*/ 33 h 129"/>
                <a:gd name="T4" fmla="*/ 113 w 254"/>
                <a:gd name="T5" fmla="*/ 5 h 129"/>
                <a:gd name="T6" fmla="*/ 122 w 254"/>
                <a:gd name="T7" fmla="*/ 12 h 129"/>
                <a:gd name="T8" fmla="*/ 0 w 254"/>
                <a:gd name="T9" fmla="*/ 62 h 1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4" h="129">
                  <a:moveTo>
                    <a:pt x="0" y="121"/>
                  </a:moveTo>
                  <a:cubicBezTo>
                    <a:pt x="0" y="121"/>
                    <a:pt x="68" y="72"/>
                    <a:pt x="103" y="65"/>
                  </a:cubicBezTo>
                  <a:cubicBezTo>
                    <a:pt x="138" y="57"/>
                    <a:pt x="202" y="21"/>
                    <a:pt x="221" y="10"/>
                  </a:cubicBezTo>
                  <a:cubicBezTo>
                    <a:pt x="240" y="0"/>
                    <a:pt x="254" y="10"/>
                    <a:pt x="237" y="24"/>
                  </a:cubicBezTo>
                  <a:cubicBezTo>
                    <a:pt x="220" y="38"/>
                    <a:pt x="117" y="129"/>
                    <a:pt x="0" y="121"/>
                  </a:cubicBezTo>
                  <a:close/>
                </a:path>
              </a:pathLst>
            </a:custGeom>
            <a:solidFill>
              <a:srgbClr val="3C4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20" name="Line 19">
              <a:extLst>
                <a:ext uri="{FF2B5EF4-FFF2-40B4-BE49-F238E27FC236}">
                  <a16:creationId xmlns:a16="http://schemas.microsoft.com/office/drawing/2014/main" id="{F5CE2865-CBD1-42B4-B941-B13084FF8DC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204" y="865"/>
              <a:ext cx="1" cy="1588"/>
            </a:xfrm>
            <a:prstGeom prst="line">
              <a:avLst/>
            </a:prstGeom>
            <a:noFill/>
            <a:ln w="15875" cap="rnd">
              <a:solidFill>
                <a:srgbClr val="EA652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21" name="Freeform 20">
              <a:extLst>
                <a:ext uri="{FF2B5EF4-FFF2-40B4-BE49-F238E27FC236}">
                  <a16:creationId xmlns:a16="http://schemas.microsoft.com/office/drawing/2014/main" id="{6E1F4087-66C0-4984-A438-37097A11A931}"/>
                </a:ext>
              </a:extLst>
            </p:cNvPr>
            <p:cNvSpPr>
              <a:spLocks/>
            </p:cNvSpPr>
            <p:nvPr/>
          </p:nvSpPr>
          <p:spPr bwMode="auto">
            <a:xfrm>
              <a:off x="818" y="1110"/>
              <a:ext cx="39" cy="49"/>
            </a:xfrm>
            <a:custGeom>
              <a:avLst/>
              <a:gdLst>
                <a:gd name="T0" fmla="*/ 0 w 47"/>
                <a:gd name="T1" fmla="*/ 30 h 58"/>
                <a:gd name="T2" fmla="*/ 22 w 47"/>
                <a:gd name="T3" fmla="*/ 0 h 5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7" h="58">
                  <a:moveTo>
                    <a:pt x="0" y="58"/>
                  </a:moveTo>
                  <a:cubicBezTo>
                    <a:pt x="14" y="38"/>
                    <a:pt x="30" y="18"/>
                    <a:pt x="47" y="0"/>
                  </a:cubicBezTo>
                </a:path>
              </a:pathLst>
            </a:custGeom>
            <a:noFill/>
            <a:ln w="15875" cap="rnd">
              <a:solidFill>
                <a:srgbClr val="EA6528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22" name="Freeform 21">
              <a:extLst>
                <a:ext uri="{FF2B5EF4-FFF2-40B4-BE49-F238E27FC236}">
                  <a16:creationId xmlns:a16="http://schemas.microsoft.com/office/drawing/2014/main" id="{494E3940-8ECC-4FD7-9A74-7D81FE13F342}"/>
                </a:ext>
              </a:extLst>
            </p:cNvPr>
            <p:cNvSpPr>
              <a:spLocks/>
            </p:cNvSpPr>
            <p:nvPr/>
          </p:nvSpPr>
          <p:spPr bwMode="auto">
            <a:xfrm>
              <a:off x="698" y="1200"/>
              <a:ext cx="92" cy="214"/>
            </a:xfrm>
            <a:custGeom>
              <a:avLst/>
              <a:gdLst>
                <a:gd name="T0" fmla="*/ 0 w 109"/>
                <a:gd name="T1" fmla="*/ 129 h 253"/>
                <a:gd name="T2" fmla="*/ 56 w 109"/>
                <a:gd name="T3" fmla="*/ 0 h 25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9" h="253">
                  <a:moveTo>
                    <a:pt x="0" y="253"/>
                  </a:moveTo>
                  <a:cubicBezTo>
                    <a:pt x="25" y="160"/>
                    <a:pt x="62" y="75"/>
                    <a:pt x="109" y="0"/>
                  </a:cubicBezTo>
                </a:path>
              </a:pathLst>
            </a:custGeom>
            <a:noFill/>
            <a:ln w="15875" cap="rnd">
              <a:solidFill>
                <a:srgbClr val="EA6528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23" name="Freeform 22">
              <a:extLst>
                <a:ext uri="{FF2B5EF4-FFF2-40B4-BE49-F238E27FC236}">
                  <a16:creationId xmlns:a16="http://schemas.microsoft.com/office/drawing/2014/main" id="{522A11C6-04C6-47A5-8A83-A10A2F7AA26F}"/>
                </a:ext>
              </a:extLst>
            </p:cNvPr>
            <p:cNvSpPr>
              <a:spLocks/>
            </p:cNvSpPr>
            <p:nvPr/>
          </p:nvSpPr>
          <p:spPr bwMode="auto">
            <a:xfrm>
              <a:off x="681" y="1443"/>
              <a:ext cx="9" cy="47"/>
            </a:xfrm>
            <a:custGeom>
              <a:avLst/>
              <a:gdLst>
                <a:gd name="T0" fmla="*/ 0 w 11"/>
                <a:gd name="T1" fmla="*/ 29 h 55"/>
                <a:gd name="T2" fmla="*/ 5 w 11"/>
                <a:gd name="T3" fmla="*/ 0 h 5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55">
                  <a:moveTo>
                    <a:pt x="0" y="55"/>
                  </a:moveTo>
                  <a:cubicBezTo>
                    <a:pt x="3" y="36"/>
                    <a:pt x="7" y="18"/>
                    <a:pt x="11" y="0"/>
                  </a:cubicBezTo>
                </a:path>
              </a:pathLst>
            </a:custGeom>
            <a:noFill/>
            <a:ln w="15875" cap="rnd">
              <a:solidFill>
                <a:srgbClr val="EA6528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24" name="Freeform 23">
              <a:extLst>
                <a:ext uri="{FF2B5EF4-FFF2-40B4-BE49-F238E27FC236}">
                  <a16:creationId xmlns:a16="http://schemas.microsoft.com/office/drawing/2014/main" id="{A57FA9AD-6977-4932-944F-408B17781EB3}"/>
                </a:ext>
              </a:extLst>
            </p:cNvPr>
            <p:cNvSpPr>
              <a:spLocks/>
            </p:cNvSpPr>
            <p:nvPr/>
          </p:nvSpPr>
          <p:spPr bwMode="auto">
            <a:xfrm>
              <a:off x="667" y="1522"/>
              <a:ext cx="9" cy="228"/>
            </a:xfrm>
            <a:custGeom>
              <a:avLst/>
              <a:gdLst>
                <a:gd name="T0" fmla="*/ 2 w 11"/>
                <a:gd name="T1" fmla="*/ 138 h 270"/>
                <a:gd name="T2" fmla="*/ 0 w 11"/>
                <a:gd name="T3" fmla="*/ 79 h 270"/>
                <a:gd name="T4" fmla="*/ 5 w 11"/>
                <a:gd name="T5" fmla="*/ 0 h 27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270">
                  <a:moveTo>
                    <a:pt x="6" y="270"/>
                  </a:moveTo>
                  <a:cubicBezTo>
                    <a:pt x="2" y="233"/>
                    <a:pt x="0" y="194"/>
                    <a:pt x="0" y="156"/>
                  </a:cubicBezTo>
                  <a:cubicBezTo>
                    <a:pt x="0" y="103"/>
                    <a:pt x="4" y="51"/>
                    <a:pt x="11" y="0"/>
                  </a:cubicBezTo>
                </a:path>
              </a:pathLst>
            </a:custGeom>
            <a:noFill/>
            <a:ln w="15875" cap="rnd">
              <a:solidFill>
                <a:srgbClr val="EA6528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25" name="Freeform 24">
              <a:extLst>
                <a:ext uri="{FF2B5EF4-FFF2-40B4-BE49-F238E27FC236}">
                  <a16:creationId xmlns:a16="http://schemas.microsoft.com/office/drawing/2014/main" id="{9A84C1BE-E7AD-4BFE-9070-2B8150981AE3}"/>
                </a:ext>
              </a:extLst>
            </p:cNvPr>
            <p:cNvSpPr>
              <a:spLocks/>
            </p:cNvSpPr>
            <p:nvPr/>
          </p:nvSpPr>
          <p:spPr bwMode="auto">
            <a:xfrm>
              <a:off x="676" y="1785"/>
              <a:ext cx="7" cy="46"/>
            </a:xfrm>
            <a:custGeom>
              <a:avLst/>
              <a:gdLst>
                <a:gd name="T0" fmla="*/ 3 w 9"/>
                <a:gd name="T1" fmla="*/ 28 h 54"/>
                <a:gd name="T2" fmla="*/ 0 w 9"/>
                <a:gd name="T3" fmla="*/ 0 h 5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54">
                  <a:moveTo>
                    <a:pt x="9" y="54"/>
                  </a:moveTo>
                  <a:cubicBezTo>
                    <a:pt x="6" y="36"/>
                    <a:pt x="2" y="18"/>
                    <a:pt x="0" y="0"/>
                  </a:cubicBezTo>
                </a:path>
              </a:pathLst>
            </a:custGeom>
            <a:noFill/>
            <a:ln w="15875" cap="rnd">
              <a:solidFill>
                <a:srgbClr val="EA6528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26" name="Freeform 25">
              <a:extLst>
                <a:ext uri="{FF2B5EF4-FFF2-40B4-BE49-F238E27FC236}">
                  <a16:creationId xmlns:a16="http://schemas.microsoft.com/office/drawing/2014/main" id="{A5A438B5-E77F-4F6A-AD9A-B08AC1F6B5FB}"/>
                </a:ext>
              </a:extLst>
            </p:cNvPr>
            <p:cNvSpPr>
              <a:spLocks/>
            </p:cNvSpPr>
            <p:nvPr/>
          </p:nvSpPr>
          <p:spPr bwMode="auto">
            <a:xfrm>
              <a:off x="692" y="1871"/>
              <a:ext cx="90" cy="224"/>
            </a:xfrm>
            <a:custGeom>
              <a:avLst/>
              <a:gdLst>
                <a:gd name="T0" fmla="*/ 54 w 107"/>
                <a:gd name="T1" fmla="*/ 135 h 265"/>
                <a:gd name="T2" fmla="*/ 0 w 107"/>
                <a:gd name="T3" fmla="*/ 0 h 26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7" h="265">
                  <a:moveTo>
                    <a:pt x="107" y="265"/>
                  </a:moveTo>
                  <a:cubicBezTo>
                    <a:pt x="61" y="187"/>
                    <a:pt x="24" y="97"/>
                    <a:pt x="0" y="0"/>
                  </a:cubicBezTo>
                </a:path>
              </a:pathLst>
            </a:custGeom>
            <a:noFill/>
            <a:ln w="15875" cap="rnd">
              <a:solidFill>
                <a:srgbClr val="EA6528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27" name="Freeform 26">
              <a:extLst>
                <a:ext uri="{FF2B5EF4-FFF2-40B4-BE49-F238E27FC236}">
                  <a16:creationId xmlns:a16="http://schemas.microsoft.com/office/drawing/2014/main" id="{0F8003DE-CF4B-495E-80A5-0F417DA7F469}"/>
                </a:ext>
              </a:extLst>
            </p:cNvPr>
            <p:cNvSpPr>
              <a:spLocks/>
            </p:cNvSpPr>
            <p:nvPr/>
          </p:nvSpPr>
          <p:spPr bwMode="auto">
            <a:xfrm>
              <a:off x="804" y="2129"/>
              <a:ext cx="32" cy="43"/>
            </a:xfrm>
            <a:custGeom>
              <a:avLst/>
              <a:gdLst>
                <a:gd name="T0" fmla="*/ 19 w 38"/>
                <a:gd name="T1" fmla="*/ 25 h 51"/>
                <a:gd name="T2" fmla="*/ 0 w 38"/>
                <a:gd name="T3" fmla="*/ 0 h 5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8" h="51">
                  <a:moveTo>
                    <a:pt x="38" y="51"/>
                  </a:moveTo>
                  <a:cubicBezTo>
                    <a:pt x="25" y="35"/>
                    <a:pt x="12" y="18"/>
                    <a:pt x="0" y="0"/>
                  </a:cubicBezTo>
                </a:path>
              </a:pathLst>
            </a:custGeom>
            <a:noFill/>
            <a:ln w="15875" cap="rnd">
              <a:solidFill>
                <a:srgbClr val="EA6528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28" name="Freeform 27">
              <a:extLst>
                <a:ext uri="{FF2B5EF4-FFF2-40B4-BE49-F238E27FC236}">
                  <a16:creationId xmlns:a16="http://schemas.microsoft.com/office/drawing/2014/main" id="{9DD8CD44-09E4-415E-B858-6647DB662DC0}"/>
                </a:ext>
              </a:extLst>
            </p:cNvPr>
            <p:cNvSpPr>
              <a:spLocks/>
            </p:cNvSpPr>
            <p:nvPr/>
          </p:nvSpPr>
          <p:spPr bwMode="auto">
            <a:xfrm>
              <a:off x="862" y="2202"/>
              <a:ext cx="205" cy="140"/>
            </a:xfrm>
            <a:custGeom>
              <a:avLst/>
              <a:gdLst>
                <a:gd name="T0" fmla="*/ 123 w 243"/>
                <a:gd name="T1" fmla="*/ 86 h 165"/>
                <a:gd name="T2" fmla="*/ 0 w 243"/>
                <a:gd name="T3" fmla="*/ 0 h 16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43" h="165">
                  <a:moveTo>
                    <a:pt x="243" y="165"/>
                  </a:moveTo>
                  <a:cubicBezTo>
                    <a:pt x="152" y="134"/>
                    <a:pt x="70" y="77"/>
                    <a:pt x="0" y="0"/>
                  </a:cubicBezTo>
                </a:path>
              </a:pathLst>
            </a:custGeom>
            <a:noFill/>
            <a:ln w="15875" cap="rnd">
              <a:solidFill>
                <a:srgbClr val="EA6528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29" name="Freeform 28">
              <a:extLst>
                <a:ext uri="{FF2B5EF4-FFF2-40B4-BE49-F238E27FC236}">
                  <a16:creationId xmlns:a16="http://schemas.microsoft.com/office/drawing/2014/main" id="{288D6769-6943-4086-96C6-3850C252D49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4" y="2350"/>
              <a:ext cx="225" cy="15"/>
            </a:xfrm>
            <a:custGeom>
              <a:avLst/>
              <a:gdLst>
                <a:gd name="T0" fmla="*/ 135 w 267"/>
                <a:gd name="T1" fmla="*/ 0 h 18"/>
                <a:gd name="T2" fmla="*/ 67 w 267"/>
                <a:gd name="T3" fmla="*/ 9 h 18"/>
                <a:gd name="T4" fmla="*/ 0 w 267"/>
                <a:gd name="T5" fmla="*/ 0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7" h="18">
                  <a:moveTo>
                    <a:pt x="267" y="0"/>
                  </a:moveTo>
                  <a:cubicBezTo>
                    <a:pt x="223" y="12"/>
                    <a:pt x="178" y="18"/>
                    <a:pt x="132" y="18"/>
                  </a:cubicBezTo>
                  <a:cubicBezTo>
                    <a:pt x="87" y="18"/>
                    <a:pt x="43" y="12"/>
                    <a:pt x="0" y="0"/>
                  </a:cubicBezTo>
                </a:path>
              </a:pathLst>
            </a:custGeom>
            <a:noFill/>
            <a:ln w="15875" cap="rnd">
              <a:solidFill>
                <a:srgbClr val="EA6528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30" name="Freeform 29">
              <a:extLst>
                <a:ext uri="{FF2B5EF4-FFF2-40B4-BE49-F238E27FC236}">
                  <a16:creationId xmlns:a16="http://schemas.microsoft.com/office/drawing/2014/main" id="{664750B4-8FB4-4333-B8E7-2351ED9C57D2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5" y="2222"/>
              <a:ext cx="184" cy="119"/>
            </a:xfrm>
            <a:custGeom>
              <a:avLst/>
              <a:gdLst>
                <a:gd name="T0" fmla="*/ 111 w 218"/>
                <a:gd name="T1" fmla="*/ 0 h 141"/>
                <a:gd name="T2" fmla="*/ 0 w 218"/>
                <a:gd name="T3" fmla="*/ 71 h 14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18" h="141">
                  <a:moveTo>
                    <a:pt x="218" y="0"/>
                  </a:moveTo>
                  <a:cubicBezTo>
                    <a:pt x="154" y="65"/>
                    <a:pt x="80" y="113"/>
                    <a:pt x="0" y="141"/>
                  </a:cubicBezTo>
                </a:path>
              </a:pathLst>
            </a:custGeom>
            <a:noFill/>
            <a:ln w="15875" cap="rnd">
              <a:solidFill>
                <a:srgbClr val="EA6528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31" name="Freeform 30">
              <a:extLst>
                <a:ext uri="{FF2B5EF4-FFF2-40B4-BE49-F238E27FC236}">
                  <a16:creationId xmlns:a16="http://schemas.microsoft.com/office/drawing/2014/main" id="{A49C6F64-E03A-4E35-950A-A6D54D2FAD9D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0" y="2142"/>
              <a:ext cx="36" cy="47"/>
            </a:xfrm>
            <a:custGeom>
              <a:avLst/>
              <a:gdLst>
                <a:gd name="T0" fmla="*/ 21 w 43"/>
                <a:gd name="T1" fmla="*/ 0 h 55"/>
                <a:gd name="T2" fmla="*/ 0 w 43"/>
                <a:gd name="T3" fmla="*/ 29 h 5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3" h="55">
                  <a:moveTo>
                    <a:pt x="43" y="0"/>
                  </a:moveTo>
                  <a:cubicBezTo>
                    <a:pt x="29" y="19"/>
                    <a:pt x="15" y="38"/>
                    <a:pt x="0" y="55"/>
                  </a:cubicBezTo>
                </a:path>
              </a:pathLst>
            </a:custGeom>
            <a:noFill/>
            <a:ln w="15875" cap="rnd">
              <a:solidFill>
                <a:srgbClr val="EA6528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32" name="Freeform 31">
              <a:extLst>
                <a:ext uri="{FF2B5EF4-FFF2-40B4-BE49-F238E27FC236}">
                  <a16:creationId xmlns:a16="http://schemas.microsoft.com/office/drawing/2014/main" id="{36C3206A-A2D9-461B-A97F-5B61A773DC2F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2" y="1880"/>
              <a:ext cx="93" cy="224"/>
            </a:xfrm>
            <a:custGeom>
              <a:avLst/>
              <a:gdLst>
                <a:gd name="T0" fmla="*/ 54 w 111"/>
                <a:gd name="T1" fmla="*/ 0 h 266"/>
                <a:gd name="T2" fmla="*/ 0 w 111"/>
                <a:gd name="T3" fmla="*/ 134 h 26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1" h="266">
                  <a:moveTo>
                    <a:pt x="111" y="0"/>
                  </a:moveTo>
                  <a:cubicBezTo>
                    <a:pt x="86" y="98"/>
                    <a:pt x="48" y="188"/>
                    <a:pt x="0" y="266"/>
                  </a:cubicBezTo>
                </a:path>
              </a:pathLst>
            </a:custGeom>
            <a:noFill/>
            <a:ln w="15875" cap="rnd">
              <a:solidFill>
                <a:srgbClr val="EA6528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33" name="Freeform 32">
              <a:extLst>
                <a:ext uri="{FF2B5EF4-FFF2-40B4-BE49-F238E27FC236}">
                  <a16:creationId xmlns:a16="http://schemas.microsoft.com/office/drawing/2014/main" id="{ABE72182-D24C-4EEB-91EC-F774AB61D153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6" y="1788"/>
              <a:ext cx="8" cy="46"/>
            </a:xfrm>
            <a:custGeom>
              <a:avLst/>
              <a:gdLst>
                <a:gd name="T0" fmla="*/ 4 w 10"/>
                <a:gd name="T1" fmla="*/ 0 h 54"/>
                <a:gd name="T2" fmla="*/ 0 w 10"/>
                <a:gd name="T3" fmla="*/ 28 h 5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54">
                  <a:moveTo>
                    <a:pt x="10" y="0"/>
                  </a:moveTo>
                  <a:cubicBezTo>
                    <a:pt x="7" y="18"/>
                    <a:pt x="4" y="36"/>
                    <a:pt x="0" y="54"/>
                  </a:cubicBezTo>
                </a:path>
              </a:pathLst>
            </a:custGeom>
            <a:noFill/>
            <a:ln w="15875" cap="rnd">
              <a:solidFill>
                <a:srgbClr val="EA6528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34" name="Freeform 33">
              <a:extLst>
                <a:ext uri="{FF2B5EF4-FFF2-40B4-BE49-F238E27FC236}">
                  <a16:creationId xmlns:a16="http://schemas.microsoft.com/office/drawing/2014/main" id="{12E90C24-B24D-45FE-A0A0-FBE596AF478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5" y="1526"/>
              <a:ext cx="8" cy="224"/>
            </a:xfrm>
            <a:custGeom>
              <a:avLst/>
              <a:gdLst>
                <a:gd name="T0" fmla="*/ 0 w 10"/>
                <a:gd name="T1" fmla="*/ 0 h 265"/>
                <a:gd name="T2" fmla="*/ 4 w 10"/>
                <a:gd name="T3" fmla="*/ 77 h 265"/>
                <a:gd name="T4" fmla="*/ 2 w 10"/>
                <a:gd name="T5" fmla="*/ 135 h 26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265">
                  <a:moveTo>
                    <a:pt x="0" y="0"/>
                  </a:moveTo>
                  <a:cubicBezTo>
                    <a:pt x="7" y="49"/>
                    <a:pt x="10" y="99"/>
                    <a:pt x="10" y="151"/>
                  </a:cubicBezTo>
                  <a:cubicBezTo>
                    <a:pt x="10" y="189"/>
                    <a:pt x="8" y="228"/>
                    <a:pt x="4" y="265"/>
                  </a:cubicBezTo>
                </a:path>
              </a:pathLst>
            </a:custGeom>
            <a:noFill/>
            <a:ln w="15875" cap="rnd">
              <a:solidFill>
                <a:srgbClr val="EA6528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35" name="Freeform 34">
              <a:extLst>
                <a:ext uri="{FF2B5EF4-FFF2-40B4-BE49-F238E27FC236}">
                  <a16:creationId xmlns:a16="http://schemas.microsoft.com/office/drawing/2014/main" id="{63473338-5357-4D08-B52B-EA4BB3EDFFB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0" y="1446"/>
              <a:ext cx="9" cy="42"/>
            </a:xfrm>
            <a:custGeom>
              <a:avLst/>
              <a:gdLst>
                <a:gd name="T0" fmla="*/ 0 w 10"/>
                <a:gd name="T1" fmla="*/ 0 h 50"/>
                <a:gd name="T2" fmla="*/ 6 w 10"/>
                <a:gd name="T3" fmla="*/ 24 h 5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50">
                  <a:moveTo>
                    <a:pt x="0" y="0"/>
                  </a:moveTo>
                  <a:cubicBezTo>
                    <a:pt x="3" y="17"/>
                    <a:pt x="7" y="33"/>
                    <a:pt x="10" y="50"/>
                  </a:cubicBezTo>
                </a:path>
              </a:pathLst>
            </a:custGeom>
            <a:noFill/>
            <a:ln w="15875" cap="rnd">
              <a:solidFill>
                <a:srgbClr val="EA6528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36" name="Freeform 35">
              <a:extLst>
                <a:ext uri="{FF2B5EF4-FFF2-40B4-BE49-F238E27FC236}">
                  <a16:creationId xmlns:a16="http://schemas.microsoft.com/office/drawing/2014/main" id="{A7D15B17-50E9-4554-9E5D-0122F24B6E65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8" y="1196"/>
              <a:ext cx="93" cy="213"/>
            </a:xfrm>
            <a:custGeom>
              <a:avLst/>
              <a:gdLst>
                <a:gd name="T0" fmla="*/ 0 w 111"/>
                <a:gd name="T1" fmla="*/ 0 h 253"/>
                <a:gd name="T2" fmla="*/ 54 w 111"/>
                <a:gd name="T3" fmla="*/ 127 h 25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1" h="253">
                  <a:moveTo>
                    <a:pt x="0" y="0"/>
                  </a:moveTo>
                  <a:cubicBezTo>
                    <a:pt x="47" y="75"/>
                    <a:pt x="85" y="160"/>
                    <a:pt x="111" y="253"/>
                  </a:cubicBezTo>
                </a:path>
              </a:pathLst>
            </a:custGeom>
            <a:noFill/>
            <a:ln w="15875" cap="rnd">
              <a:solidFill>
                <a:srgbClr val="EA6528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37" name="Freeform 36">
              <a:extLst>
                <a:ext uri="{FF2B5EF4-FFF2-40B4-BE49-F238E27FC236}">
                  <a16:creationId xmlns:a16="http://schemas.microsoft.com/office/drawing/2014/main" id="{3490A5B4-43F7-4BC7-882D-8DC0B537B1E9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8" y="1115"/>
              <a:ext cx="31" cy="38"/>
            </a:xfrm>
            <a:custGeom>
              <a:avLst/>
              <a:gdLst>
                <a:gd name="T0" fmla="*/ 0 w 37"/>
                <a:gd name="T1" fmla="*/ 0 h 45"/>
                <a:gd name="T2" fmla="*/ 18 w 37"/>
                <a:gd name="T3" fmla="*/ 23 h 4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7" h="45">
                  <a:moveTo>
                    <a:pt x="0" y="0"/>
                  </a:moveTo>
                  <a:cubicBezTo>
                    <a:pt x="13" y="14"/>
                    <a:pt x="25" y="30"/>
                    <a:pt x="37" y="45"/>
                  </a:cubicBezTo>
                </a:path>
              </a:pathLst>
            </a:custGeom>
            <a:noFill/>
            <a:ln w="15875" cap="rnd">
              <a:solidFill>
                <a:srgbClr val="EA6528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38" name="Freeform 37">
              <a:extLst>
                <a:ext uri="{FF2B5EF4-FFF2-40B4-BE49-F238E27FC236}">
                  <a16:creationId xmlns:a16="http://schemas.microsoft.com/office/drawing/2014/main" id="{7C614225-C83B-4874-99E5-64B0D8D76EA2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1" y="960"/>
              <a:ext cx="190" cy="117"/>
            </a:xfrm>
            <a:custGeom>
              <a:avLst/>
              <a:gdLst>
                <a:gd name="T0" fmla="*/ 0 w 226"/>
                <a:gd name="T1" fmla="*/ 0 h 138"/>
                <a:gd name="T2" fmla="*/ 113 w 226"/>
                <a:gd name="T3" fmla="*/ 71 h 13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26" h="138">
                  <a:moveTo>
                    <a:pt x="0" y="0"/>
                  </a:moveTo>
                  <a:cubicBezTo>
                    <a:pt x="82" y="26"/>
                    <a:pt x="159" y="74"/>
                    <a:pt x="226" y="138"/>
                  </a:cubicBezTo>
                </a:path>
              </a:pathLst>
            </a:custGeom>
            <a:noFill/>
            <a:ln w="15875" cap="rnd">
              <a:solidFill>
                <a:srgbClr val="EA6528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39" name="Freeform 38">
              <a:extLst>
                <a:ext uri="{FF2B5EF4-FFF2-40B4-BE49-F238E27FC236}">
                  <a16:creationId xmlns:a16="http://schemas.microsoft.com/office/drawing/2014/main" id="{3D1F8EC5-C3E3-4241-AAE6-1E4BABA4690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9" y="941"/>
              <a:ext cx="213" cy="14"/>
            </a:xfrm>
            <a:custGeom>
              <a:avLst/>
              <a:gdLst>
                <a:gd name="T0" fmla="*/ 0 w 253"/>
                <a:gd name="T1" fmla="*/ 8 h 17"/>
                <a:gd name="T2" fmla="*/ 63 w 253"/>
                <a:gd name="T3" fmla="*/ 0 h 17"/>
                <a:gd name="T4" fmla="*/ 127 w 253"/>
                <a:gd name="T5" fmla="*/ 8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3" h="17">
                  <a:moveTo>
                    <a:pt x="0" y="17"/>
                  </a:moveTo>
                  <a:cubicBezTo>
                    <a:pt x="41" y="6"/>
                    <a:pt x="83" y="0"/>
                    <a:pt x="126" y="0"/>
                  </a:cubicBezTo>
                  <a:cubicBezTo>
                    <a:pt x="170" y="0"/>
                    <a:pt x="212" y="6"/>
                    <a:pt x="253" y="17"/>
                  </a:cubicBezTo>
                </a:path>
              </a:pathLst>
            </a:custGeom>
            <a:noFill/>
            <a:ln w="15875" cap="rnd">
              <a:solidFill>
                <a:srgbClr val="EA6528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40" name="Freeform 39">
              <a:extLst>
                <a:ext uri="{FF2B5EF4-FFF2-40B4-BE49-F238E27FC236}">
                  <a16:creationId xmlns:a16="http://schemas.microsoft.com/office/drawing/2014/main" id="{2217BB6E-51DA-4E5C-B78B-3D04DBC94DAE}"/>
                </a:ext>
              </a:extLst>
            </p:cNvPr>
            <p:cNvSpPr>
              <a:spLocks/>
            </p:cNvSpPr>
            <p:nvPr/>
          </p:nvSpPr>
          <p:spPr bwMode="auto">
            <a:xfrm>
              <a:off x="883" y="960"/>
              <a:ext cx="196" cy="122"/>
            </a:xfrm>
            <a:custGeom>
              <a:avLst/>
              <a:gdLst>
                <a:gd name="T0" fmla="*/ 0 w 233"/>
                <a:gd name="T1" fmla="*/ 73 h 145"/>
                <a:gd name="T2" fmla="*/ 117 w 233"/>
                <a:gd name="T3" fmla="*/ 0 h 14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33" h="145">
                  <a:moveTo>
                    <a:pt x="0" y="145"/>
                  </a:moveTo>
                  <a:cubicBezTo>
                    <a:pt x="68" y="77"/>
                    <a:pt x="147" y="27"/>
                    <a:pt x="233" y="0"/>
                  </a:cubicBezTo>
                </a:path>
              </a:pathLst>
            </a:custGeom>
            <a:noFill/>
            <a:ln w="15875" cap="rnd">
              <a:solidFill>
                <a:srgbClr val="EA6528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41" name="Freeform 40">
              <a:extLst>
                <a:ext uri="{FF2B5EF4-FFF2-40B4-BE49-F238E27FC236}">
                  <a16:creationId xmlns:a16="http://schemas.microsoft.com/office/drawing/2014/main" id="{AFBD341C-20F2-478D-8221-2E1E6C5036F8}"/>
                </a:ext>
              </a:extLst>
            </p:cNvPr>
            <p:cNvSpPr>
              <a:spLocks/>
            </p:cNvSpPr>
            <p:nvPr/>
          </p:nvSpPr>
          <p:spPr bwMode="auto">
            <a:xfrm>
              <a:off x="978" y="2163"/>
              <a:ext cx="21" cy="83"/>
            </a:xfrm>
            <a:custGeom>
              <a:avLst/>
              <a:gdLst>
                <a:gd name="T0" fmla="*/ 0 w 25"/>
                <a:gd name="T1" fmla="*/ 0 h 99"/>
                <a:gd name="T2" fmla="*/ 13 w 25"/>
                <a:gd name="T3" fmla="*/ 49 h 9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5" h="99">
                  <a:moveTo>
                    <a:pt x="0" y="0"/>
                  </a:moveTo>
                  <a:cubicBezTo>
                    <a:pt x="8" y="32"/>
                    <a:pt x="16" y="65"/>
                    <a:pt x="25" y="99"/>
                  </a:cubicBezTo>
                </a:path>
              </a:pathLst>
            </a:custGeom>
            <a:noFill/>
            <a:ln w="15875" cap="rnd">
              <a:solidFill>
                <a:srgbClr val="EA6528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42" name="Freeform 41">
              <a:extLst>
                <a:ext uri="{FF2B5EF4-FFF2-40B4-BE49-F238E27FC236}">
                  <a16:creationId xmlns:a16="http://schemas.microsoft.com/office/drawing/2014/main" id="{9F166F2F-A67F-46C0-B10C-CC1543B3746C}"/>
                </a:ext>
              </a:extLst>
            </p:cNvPr>
            <p:cNvSpPr>
              <a:spLocks/>
            </p:cNvSpPr>
            <p:nvPr/>
          </p:nvSpPr>
          <p:spPr bwMode="auto">
            <a:xfrm>
              <a:off x="930" y="1867"/>
              <a:ext cx="39" cy="251"/>
            </a:xfrm>
            <a:custGeom>
              <a:avLst/>
              <a:gdLst>
                <a:gd name="T0" fmla="*/ 0 w 46"/>
                <a:gd name="T1" fmla="*/ 0 h 297"/>
                <a:gd name="T2" fmla="*/ 24 w 46"/>
                <a:gd name="T3" fmla="*/ 151 h 29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6" h="297">
                  <a:moveTo>
                    <a:pt x="0" y="0"/>
                  </a:moveTo>
                  <a:cubicBezTo>
                    <a:pt x="9" y="96"/>
                    <a:pt x="24" y="195"/>
                    <a:pt x="46" y="297"/>
                  </a:cubicBezTo>
                </a:path>
              </a:pathLst>
            </a:custGeom>
            <a:noFill/>
            <a:ln w="15875" cap="rnd">
              <a:solidFill>
                <a:srgbClr val="EA6528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43" name="Freeform 42">
              <a:extLst>
                <a:ext uri="{FF2B5EF4-FFF2-40B4-BE49-F238E27FC236}">
                  <a16:creationId xmlns:a16="http://schemas.microsoft.com/office/drawing/2014/main" id="{641712BD-4860-423E-89F2-14E91016737B}"/>
                </a:ext>
              </a:extLst>
            </p:cNvPr>
            <p:cNvSpPr>
              <a:spLocks/>
            </p:cNvSpPr>
            <p:nvPr/>
          </p:nvSpPr>
          <p:spPr bwMode="auto">
            <a:xfrm>
              <a:off x="923" y="1786"/>
              <a:ext cx="3" cy="37"/>
            </a:xfrm>
            <a:custGeom>
              <a:avLst/>
              <a:gdLst>
                <a:gd name="T0" fmla="*/ 0 w 3"/>
                <a:gd name="T1" fmla="*/ 0 h 44"/>
                <a:gd name="T2" fmla="*/ 3 w 3"/>
                <a:gd name="T3" fmla="*/ 22 h 4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44">
                  <a:moveTo>
                    <a:pt x="0" y="0"/>
                  </a:moveTo>
                  <a:cubicBezTo>
                    <a:pt x="1" y="15"/>
                    <a:pt x="2" y="30"/>
                    <a:pt x="3" y="44"/>
                  </a:cubicBezTo>
                </a:path>
              </a:pathLst>
            </a:custGeom>
            <a:noFill/>
            <a:ln w="15875" cap="rnd">
              <a:solidFill>
                <a:srgbClr val="EA6528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44" name="Freeform 43">
              <a:extLst>
                <a:ext uri="{FF2B5EF4-FFF2-40B4-BE49-F238E27FC236}">
                  <a16:creationId xmlns:a16="http://schemas.microsoft.com/office/drawing/2014/main" id="{9C34DB87-F313-4C5C-A63A-30336DB07558}"/>
                </a:ext>
              </a:extLst>
            </p:cNvPr>
            <p:cNvSpPr>
              <a:spLocks/>
            </p:cNvSpPr>
            <p:nvPr/>
          </p:nvSpPr>
          <p:spPr bwMode="auto">
            <a:xfrm>
              <a:off x="917" y="1489"/>
              <a:ext cx="5" cy="261"/>
            </a:xfrm>
            <a:custGeom>
              <a:avLst/>
              <a:gdLst>
                <a:gd name="T0" fmla="*/ 3 w 6"/>
                <a:gd name="T1" fmla="*/ 0 h 310"/>
                <a:gd name="T2" fmla="*/ 3 w 6"/>
                <a:gd name="T3" fmla="*/ 156 h 3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310">
                  <a:moveTo>
                    <a:pt x="6" y="0"/>
                  </a:moveTo>
                  <a:cubicBezTo>
                    <a:pt x="1" y="95"/>
                    <a:pt x="0" y="199"/>
                    <a:pt x="5" y="310"/>
                  </a:cubicBezTo>
                </a:path>
              </a:pathLst>
            </a:custGeom>
            <a:noFill/>
            <a:ln w="15875" cap="rnd">
              <a:solidFill>
                <a:srgbClr val="EA6528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45" name="Freeform 44">
              <a:extLst>
                <a:ext uri="{FF2B5EF4-FFF2-40B4-BE49-F238E27FC236}">
                  <a16:creationId xmlns:a16="http://schemas.microsoft.com/office/drawing/2014/main" id="{18640358-A4C0-49FC-8F7E-3C22D863840B}"/>
                </a:ext>
              </a:extLst>
            </p:cNvPr>
            <p:cNvSpPr>
              <a:spLocks/>
            </p:cNvSpPr>
            <p:nvPr/>
          </p:nvSpPr>
          <p:spPr bwMode="auto">
            <a:xfrm>
              <a:off x="926" y="1180"/>
              <a:ext cx="34" cy="256"/>
            </a:xfrm>
            <a:custGeom>
              <a:avLst/>
              <a:gdLst>
                <a:gd name="T0" fmla="*/ 21 w 40"/>
                <a:gd name="T1" fmla="*/ 0 h 304"/>
                <a:gd name="T2" fmla="*/ 0 w 40"/>
                <a:gd name="T3" fmla="*/ 153 h 30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0" h="304">
                  <a:moveTo>
                    <a:pt x="40" y="0"/>
                  </a:moveTo>
                  <a:cubicBezTo>
                    <a:pt x="25" y="78"/>
                    <a:pt x="9" y="181"/>
                    <a:pt x="0" y="304"/>
                  </a:cubicBezTo>
                </a:path>
              </a:pathLst>
            </a:custGeom>
            <a:noFill/>
            <a:ln w="15875" cap="rnd">
              <a:solidFill>
                <a:srgbClr val="EA6528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46" name="Freeform 45">
              <a:extLst>
                <a:ext uri="{FF2B5EF4-FFF2-40B4-BE49-F238E27FC236}">
                  <a16:creationId xmlns:a16="http://schemas.microsoft.com/office/drawing/2014/main" id="{C91DDA5B-B065-49AB-80C1-EF64175D199F}"/>
                </a:ext>
              </a:extLst>
            </p:cNvPr>
            <p:cNvSpPr>
              <a:spLocks/>
            </p:cNvSpPr>
            <p:nvPr/>
          </p:nvSpPr>
          <p:spPr bwMode="auto">
            <a:xfrm>
              <a:off x="969" y="1044"/>
              <a:ext cx="23" cy="92"/>
            </a:xfrm>
            <a:custGeom>
              <a:avLst/>
              <a:gdLst>
                <a:gd name="T0" fmla="*/ 14 w 27"/>
                <a:gd name="T1" fmla="*/ 0 h 109"/>
                <a:gd name="T2" fmla="*/ 0 w 27"/>
                <a:gd name="T3" fmla="*/ 56 h 10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7" h="109">
                  <a:moveTo>
                    <a:pt x="27" y="0"/>
                  </a:moveTo>
                  <a:cubicBezTo>
                    <a:pt x="27" y="0"/>
                    <a:pt x="15" y="39"/>
                    <a:pt x="0" y="109"/>
                  </a:cubicBezTo>
                </a:path>
              </a:pathLst>
            </a:custGeom>
            <a:noFill/>
            <a:ln w="15875" cap="rnd">
              <a:solidFill>
                <a:srgbClr val="EA6528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47" name="Freeform 46">
              <a:extLst>
                <a:ext uri="{FF2B5EF4-FFF2-40B4-BE49-F238E27FC236}">
                  <a16:creationId xmlns:a16="http://schemas.microsoft.com/office/drawing/2014/main" id="{8909880C-61F9-4D13-9492-48C94222DB63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4" y="2163"/>
              <a:ext cx="21" cy="83"/>
            </a:xfrm>
            <a:custGeom>
              <a:avLst/>
              <a:gdLst>
                <a:gd name="T0" fmla="*/ 13 w 25"/>
                <a:gd name="T1" fmla="*/ 0 h 99"/>
                <a:gd name="T2" fmla="*/ 0 w 25"/>
                <a:gd name="T3" fmla="*/ 49 h 9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5" h="99">
                  <a:moveTo>
                    <a:pt x="25" y="0"/>
                  </a:moveTo>
                  <a:cubicBezTo>
                    <a:pt x="18" y="32"/>
                    <a:pt x="9" y="65"/>
                    <a:pt x="0" y="99"/>
                  </a:cubicBezTo>
                </a:path>
              </a:pathLst>
            </a:custGeom>
            <a:noFill/>
            <a:ln w="15875" cap="rnd">
              <a:solidFill>
                <a:srgbClr val="EA6528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48" name="Freeform 47">
              <a:extLst>
                <a:ext uri="{FF2B5EF4-FFF2-40B4-BE49-F238E27FC236}">
                  <a16:creationId xmlns:a16="http://schemas.microsoft.com/office/drawing/2014/main" id="{F8A339CB-9B78-40C1-B900-F3F5DB475B87}"/>
                </a:ext>
              </a:extLst>
            </p:cNvPr>
            <p:cNvSpPr>
              <a:spLocks/>
            </p:cNvSpPr>
            <p:nvPr/>
          </p:nvSpPr>
          <p:spPr bwMode="auto">
            <a:xfrm>
              <a:off x="1435" y="1867"/>
              <a:ext cx="39" cy="251"/>
            </a:xfrm>
            <a:custGeom>
              <a:avLst/>
              <a:gdLst>
                <a:gd name="T0" fmla="*/ 24 w 46"/>
                <a:gd name="T1" fmla="*/ 0 h 297"/>
                <a:gd name="T2" fmla="*/ 0 w 46"/>
                <a:gd name="T3" fmla="*/ 151 h 29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6" h="297">
                  <a:moveTo>
                    <a:pt x="46" y="0"/>
                  </a:moveTo>
                  <a:cubicBezTo>
                    <a:pt x="36" y="96"/>
                    <a:pt x="22" y="195"/>
                    <a:pt x="0" y="297"/>
                  </a:cubicBezTo>
                </a:path>
              </a:pathLst>
            </a:custGeom>
            <a:noFill/>
            <a:ln w="15875" cap="rnd">
              <a:solidFill>
                <a:srgbClr val="EA6528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49" name="Freeform 48">
              <a:extLst>
                <a:ext uri="{FF2B5EF4-FFF2-40B4-BE49-F238E27FC236}">
                  <a16:creationId xmlns:a16="http://schemas.microsoft.com/office/drawing/2014/main" id="{C9F6C94C-8872-4C04-95A4-4AC9F334D59B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7" y="1786"/>
              <a:ext cx="3" cy="37"/>
            </a:xfrm>
            <a:custGeom>
              <a:avLst/>
              <a:gdLst>
                <a:gd name="T0" fmla="*/ 3 w 3"/>
                <a:gd name="T1" fmla="*/ 0 h 44"/>
                <a:gd name="T2" fmla="*/ 0 w 3"/>
                <a:gd name="T3" fmla="*/ 22 h 4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44">
                  <a:moveTo>
                    <a:pt x="3" y="0"/>
                  </a:moveTo>
                  <a:cubicBezTo>
                    <a:pt x="2" y="15"/>
                    <a:pt x="1" y="30"/>
                    <a:pt x="0" y="44"/>
                  </a:cubicBezTo>
                </a:path>
              </a:pathLst>
            </a:custGeom>
            <a:noFill/>
            <a:ln w="15875" cap="rnd">
              <a:solidFill>
                <a:srgbClr val="EA6528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50" name="Freeform 49">
              <a:extLst>
                <a:ext uri="{FF2B5EF4-FFF2-40B4-BE49-F238E27FC236}">
                  <a16:creationId xmlns:a16="http://schemas.microsoft.com/office/drawing/2014/main" id="{AEB347DF-2504-4CBB-B459-166D3CD57B99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1" y="1489"/>
              <a:ext cx="6" cy="261"/>
            </a:xfrm>
            <a:custGeom>
              <a:avLst/>
              <a:gdLst>
                <a:gd name="T0" fmla="*/ 0 w 7"/>
                <a:gd name="T1" fmla="*/ 0 h 310"/>
                <a:gd name="T2" fmla="*/ 2 w 7"/>
                <a:gd name="T3" fmla="*/ 156 h 3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310">
                  <a:moveTo>
                    <a:pt x="0" y="0"/>
                  </a:moveTo>
                  <a:cubicBezTo>
                    <a:pt x="6" y="95"/>
                    <a:pt x="7" y="199"/>
                    <a:pt x="2" y="310"/>
                  </a:cubicBezTo>
                </a:path>
              </a:pathLst>
            </a:custGeom>
            <a:noFill/>
            <a:ln w="15875" cap="rnd">
              <a:solidFill>
                <a:srgbClr val="EA6528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51" name="Freeform 50">
              <a:extLst>
                <a:ext uri="{FF2B5EF4-FFF2-40B4-BE49-F238E27FC236}">
                  <a16:creationId xmlns:a16="http://schemas.microsoft.com/office/drawing/2014/main" id="{77A77C33-44CC-4577-B444-CE9EC21CABA5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3" y="1180"/>
              <a:ext cx="34" cy="256"/>
            </a:xfrm>
            <a:custGeom>
              <a:avLst/>
              <a:gdLst>
                <a:gd name="T0" fmla="*/ 0 w 41"/>
                <a:gd name="T1" fmla="*/ 0 h 304"/>
                <a:gd name="T2" fmla="*/ 19 w 41"/>
                <a:gd name="T3" fmla="*/ 153 h 30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1" h="304">
                  <a:moveTo>
                    <a:pt x="0" y="0"/>
                  </a:moveTo>
                  <a:cubicBezTo>
                    <a:pt x="15" y="78"/>
                    <a:pt x="31" y="181"/>
                    <a:pt x="41" y="304"/>
                  </a:cubicBezTo>
                </a:path>
              </a:pathLst>
            </a:custGeom>
            <a:noFill/>
            <a:ln w="15875" cap="rnd">
              <a:solidFill>
                <a:srgbClr val="EA6528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52" name="Freeform 51">
              <a:extLst>
                <a:ext uri="{FF2B5EF4-FFF2-40B4-BE49-F238E27FC236}">
                  <a16:creationId xmlns:a16="http://schemas.microsoft.com/office/drawing/2014/main" id="{EF7452F6-EE8A-4579-B573-4FCDC2099175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1" y="1044"/>
              <a:ext cx="23" cy="92"/>
            </a:xfrm>
            <a:custGeom>
              <a:avLst/>
              <a:gdLst>
                <a:gd name="T0" fmla="*/ 0 w 28"/>
                <a:gd name="T1" fmla="*/ 0 h 109"/>
                <a:gd name="T2" fmla="*/ 13 w 28"/>
                <a:gd name="T3" fmla="*/ 56 h 10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8" h="109">
                  <a:moveTo>
                    <a:pt x="0" y="0"/>
                  </a:moveTo>
                  <a:cubicBezTo>
                    <a:pt x="0" y="0"/>
                    <a:pt x="13" y="39"/>
                    <a:pt x="28" y="109"/>
                  </a:cubicBezTo>
                </a:path>
              </a:pathLst>
            </a:custGeom>
            <a:noFill/>
            <a:ln w="15875" cap="rnd">
              <a:solidFill>
                <a:srgbClr val="EA6528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53" name="Oval 52">
              <a:extLst>
                <a:ext uri="{FF2B5EF4-FFF2-40B4-BE49-F238E27FC236}">
                  <a16:creationId xmlns:a16="http://schemas.microsoft.com/office/drawing/2014/main" id="{D09DCF60-37D1-465F-A75B-F78A2B4034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24" y="882"/>
              <a:ext cx="159" cy="158"/>
            </a:xfrm>
            <a:prstGeom prst="ellipse">
              <a:avLst/>
            </a:prstGeom>
            <a:solidFill>
              <a:srgbClr val="FBE4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9654" name="Oval 53">
              <a:extLst>
                <a:ext uri="{FF2B5EF4-FFF2-40B4-BE49-F238E27FC236}">
                  <a16:creationId xmlns:a16="http://schemas.microsoft.com/office/drawing/2014/main" id="{99129370-8936-4ACB-B61C-A2CF2EEE36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6" y="941"/>
              <a:ext cx="159" cy="158"/>
            </a:xfrm>
            <a:prstGeom prst="ellipse">
              <a:avLst/>
            </a:prstGeom>
            <a:solidFill>
              <a:srgbClr val="FBE4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9655" name="Oval 54">
              <a:extLst>
                <a:ext uri="{FF2B5EF4-FFF2-40B4-BE49-F238E27FC236}">
                  <a16:creationId xmlns:a16="http://schemas.microsoft.com/office/drawing/2014/main" id="{44F218A0-E38D-4BD7-84B1-432B086A3C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95" y="1224"/>
              <a:ext cx="158" cy="159"/>
            </a:xfrm>
            <a:prstGeom prst="ellipse">
              <a:avLst/>
            </a:prstGeom>
            <a:solidFill>
              <a:srgbClr val="FBE4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9656" name="Oval 55">
              <a:extLst>
                <a:ext uri="{FF2B5EF4-FFF2-40B4-BE49-F238E27FC236}">
                  <a16:creationId xmlns:a16="http://schemas.microsoft.com/office/drawing/2014/main" id="{119C3300-E030-41AB-BB92-8F1A0CEFE2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50" y="1559"/>
              <a:ext cx="159" cy="159"/>
            </a:xfrm>
            <a:prstGeom prst="ellipse">
              <a:avLst/>
            </a:prstGeom>
            <a:solidFill>
              <a:srgbClr val="FBE4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9657" name="Oval 56">
              <a:extLst>
                <a:ext uri="{FF2B5EF4-FFF2-40B4-BE49-F238E27FC236}">
                  <a16:creationId xmlns:a16="http://schemas.microsoft.com/office/drawing/2014/main" id="{AAB52313-CDB5-488B-9D85-F97DE16568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26" y="1224"/>
              <a:ext cx="158" cy="159"/>
            </a:xfrm>
            <a:prstGeom prst="ellipse">
              <a:avLst/>
            </a:prstGeom>
            <a:solidFill>
              <a:srgbClr val="FBE4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9658" name="Oval 57">
              <a:extLst>
                <a:ext uri="{FF2B5EF4-FFF2-40B4-BE49-F238E27FC236}">
                  <a16:creationId xmlns:a16="http://schemas.microsoft.com/office/drawing/2014/main" id="{F7014E28-C36E-422C-83B7-004E950A15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64" y="1224"/>
              <a:ext cx="158" cy="159"/>
            </a:xfrm>
            <a:prstGeom prst="ellipse">
              <a:avLst/>
            </a:prstGeom>
            <a:solidFill>
              <a:srgbClr val="FBE4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9659" name="Oval 58">
              <a:extLst>
                <a:ext uri="{FF2B5EF4-FFF2-40B4-BE49-F238E27FC236}">
                  <a16:creationId xmlns:a16="http://schemas.microsoft.com/office/drawing/2014/main" id="{235D7BCF-98D7-491D-A5C0-B06EAF3EBE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5" y="1224"/>
              <a:ext cx="158" cy="159"/>
            </a:xfrm>
            <a:prstGeom prst="ellipse">
              <a:avLst/>
            </a:prstGeom>
            <a:solidFill>
              <a:srgbClr val="FBE4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9660" name="Oval 59">
              <a:extLst>
                <a:ext uri="{FF2B5EF4-FFF2-40B4-BE49-F238E27FC236}">
                  <a16:creationId xmlns:a16="http://schemas.microsoft.com/office/drawing/2014/main" id="{20D8D30A-A22F-4581-8FA4-094DAA4A72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" y="1555"/>
              <a:ext cx="158" cy="159"/>
            </a:xfrm>
            <a:prstGeom prst="ellipse">
              <a:avLst/>
            </a:prstGeom>
            <a:solidFill>
              <a:srgbClr val="FBE4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9661" name="Oval 60">
              <a:extLst>
                <a:ext uri="{FF2B5EF4-FFF2-40B4-BE49-F238E27FC236}">
                  <a16:creationId xmlns:a16="http://schemas.microsoft.com/office/drawing/2014/main" id="{8AE6D3B5-8700-4371-ABF0-5525D80A8D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0" y="1908"/>
              <a:ext cx="157" cy="159"/>
            </a:xfrm>
            <a:prstGeom prst="ellipse">
              <a:avLst/>
            </a:prstGeom>
            <a:solidFill>
              <a:srgbClr val="FBE4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9662" name="Oval 61">
              <a:extLst>
                <a:ext uri="{FF2B5EF4-FFF2-40B4-BE49-F238E27FC236}">
                  <a16:creationId xmlns:a16="http://schemas.microsoft.com/office/drawing/2014/main" id="{71BC47A4-6F09-4DBF-98D3-F8A4F5CD1D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64" y="1908"/>
              <a:ext cx="158" cy="159"/>
            </a:xfrm>
            <a:prstGeom prst="ellipse">
              <a:avLst/>
            </a:prstGeom>
            <a:solidFill>
              <a:srgbClr val="FBE4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9663" name="Oval 62">
              <a:extLst>
                <a:ext uri="{FF2B5EF4-FFF2-40B4-BE49-F238E27FC236}">
                  <a16:creationId xmlns:a16="http://schemas.microsoft.com/office/drawing/2014/main" id="{0928B84C-5CC9-403D-B73A-A9ED12C513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27" y="1908"/>
              <a:ext cx="158" cy="159"/>
            </a:xfrm>
            <a:prstGeom prst="ellipse">
              <a:avLst/>
            </a:prstGeom>
            <a:solidFill>
              <a:srgbClr val="FBE4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9664" name="Oval 63">
              <a:extLst>
                <a:ext uri="{FF2B5EF4-FFF2-40B4-BE49-F238E27FC236}">
                  <a16:creationId xmlns:a16="http://schemas.microsoft.com/office/drawing/2014/main" id="{58854DE9-5FFA-4740-AE28-064D83762F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88" y="2211"/>
              <a:ext cx="157" cy="158"/>
            </a:xfrm>
            <a:prstGeom prst="ellipse">
              <a:avLst/>
            </a:prstGeom>
            <a:solidFill>
              <a:srgbClr val="FBE4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9665" name="Oval 64">
              <a:extLst>
                <a:ext uri="{FF2B5EF4-FFF2-40B4-BE49-F238E27FC236}">
                  <a16:creationId xmlns:a16="http://schemas.microsoft.com/office/drawing/2014/main" id="{08D5A075-34D2-4EE5-ABCA-AA59A80769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59" y="2209"/>
              <a:ext cx="159" cy="159"/>
            </a:xfrm>
            <a:prstGeom prst="ellipse">
              <a:avLst/>
            </a:prstGeom>
            <a:solidFill>
              <a:srgbClr val="FBE4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9666" name="Oval 65">
              <a:extLst>
                <a:ext uri="{FF2B5EF4-FFF2-40B4-BE49-F238E27FC236}">
                  <a16:creationId xmlns:a16="http://schemas.microsoft.com/office/drawing/2014/main" id="{171A3513-0E87-4DF6-9D9C-7A00A3C7BD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79" y="1908"/>
              <a:ext cx="158" cy="159"/>
            </a:xfrm>
            <a:prstGeom prst="ellipse">
              <a:avLst/>
            </a:prstGeom>
            <a:solidFill>
              <a:srgbClr val="FBE4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9667" name="Oval 66">
              <a:extLst>
                <a:ext uri="{FF2B5EF4-FFF2-40B4-BE49-F238E27FC236}">
                  <a16:creationId xmlns:a16="http://schemas.microsoft.com/office/drawing/2014/main" id="{F334175B-52EF-410C-8219-401BE7C971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98" y="1908"/>
              <a:ext cx="158" cy="159"/>
            </a:xfrm>
            <a:prstGeom prst="ellipse">
              <a:avLst/>
            </a:prstGeom>
            <a:solidFill>
              <a:srgbClr val="FBE4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9668" name="Oval 67">
              <a:extLst>
                <a:ext uri="{FF2B5EF4-FFF2-40B4-BE49-F238E27FC236}">
                  <a16:creationId xmlns:a16="http://schemas.microsoft.com/office/drawing/2014/main" id="{E5ED47ED-BCC3-4EB6-8E0D-B8D2483418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9" y="1555"/>
              <a:ext cx="157" cy="159"/>
            </a:xfrm>
            <a:prstGeom prst="ellipse">
              <a:avLst/>
            </a:prstGeom>
            <a:solidFill>
              <a:srgbClr val="FBE4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9669" name="Oval 68">
              <a:extLst>
                <a:ext uri="{FF2B5EF4-FFF2-40B4-BE49-F238E27FC236}">
                  <a16:creationId xmlns:a16="http://schemas.microsoft.com/office/drawing/2014/main" id="{C0C4B520-506A-4AA1-8AAF-89B56C07FB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26" y="1555"/>
              <a:ext cx="157" cy="159"/>
            </a:xfrm>
            <a:prstGeom prst="ellipse">
              <a:avLst/>
            </a:prstGeom>
            <a:solidFill>
              <a:srgbClr val="FBE4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9670" name="Oval 69">
              <a:extLst>
                <a:ext uri="{FF2B5EF4-FFF2-40B4-BE49-F238E27FC236}">
                  <a16:creationId xmlns:a16="http://schemas.microsoft.com/office/drawing/2014/main" id="{91170135-1377-472B-908F-C093CA326C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04" y="1555"/>
              <a:ext cx="158" cy="159"/>
            </a:xfrm>
            <a:prstGeom prst="ellipse">
              <a:avLst/>
            </a:prstGeom>
            <a:solidFill>
              <a:srgbClr val="FBE4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9671" name="Freeform 70">
              <a:extLst>
                <a:ext uri="{FF2B5EF4-FFF2-40B4-BE49-F238E27FC236}">
                  <a16:creationId xmlns:a16="http://schemas.microsoft.com/office/drawing/2014/main" id="{A79126DB-5077-4857-A445-EE3DAB5F0436}"/>
                </a:ext>
              </a:extLst>
            </p:cNvPr>
            <p:cNvSpPr>
              <a:spLocks/>
            </p:cNvSpPr>
            <p:nvPr/>
          </p:nvSpPr>
          <p:spPr bwMode="auto">
            <a:xfrm>
              <a:off x="906" y="941"/>
              <a:ext cx="100" cy="158"/>
            </a:xfrm>
            <a:custGeom>
              <a:avLst/>
              <a:gdLst>
                <a:gd name="T0" fmla="*/ 25 w 118"/>
                <a:gd name="T1" fmla="*/ 48 h 187"/>
                <a:gd name="T2" fmla="*/ 61 w 118"/>
                <a:gd name="T3" fmla="*/ 3 h 187"/>
                <a:gd name="T4" fmla="*/ 49 w 118"/>
                <a:gd name="T5" fmla="*/ 0 h 187"/>
                <a:gd name="T6" fmla="*/ 0 w 118"/>
                <a:gd name="T7" fmla="*/ 48 h 187"/>
                <a:gd name="T8" fmla="*/ 49 w 118"/>
                <a:gd name="T9" fmla="*/ 95 h 187"/>
                <a:gd name="T10" fmla="*/ 61 w 118"/>
                <a:gd name="T11" fmla="*/ 94 h 187"/>
                <a:gd name="T12" fmla="*/ 25 w 118"/>
                <a:gd name="T13" fmla="*/ 48 h 18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8" h="187">
                  <a:moveTo>
                    <a:pt x="48" y="93"/>
                  </a:moveTo>
                  <a:cubicBezTo>
                    <a:pt x="48" y="50"/>
                    <a:pt x="78" y="13"/>
                    <a:pt x="118" y="3"/>
                  </a:cubicBezTo>
                  <a:cubicBezTo>
                    <a:pt x="110" y="1"/>
                    <a:pt x="102" y="0"/>
                    <a:pt x="94" y="0"/>
                  </a:cubicBezTo>
                  <a:cubicBezTo>
                    <a:pt x="42" y="0"/>
                    <a:pt x="0" y="42"/>
                    <a:pt x="0" y="93"/>
                  </a:cubicBezTo>
                  <a:cubicBezTo>
                    <a:pt x="0" y="145"/>
                    <a:pt x="42" y="187"/>
                    <a:pt x="94" y="187"/>
                  </a:cubicBezTo>
                  <a:cubicBezTo>
                    <a:pt x="102" y="187"/>
                    <a:pt x="110" y="186"/>
                    <a:pt x="118" y="184"/>
                  </a:cubicBezTo>
                  <a:cubicBezTo>
                    <a:pt x="78" y="173"/>
                    <a:pt x="48" y="137"/>
                    <a:pt x="48" y="93"/>
                  </a:cubicBezTo>
                  <a:close/>
                </a:path>
              </a:pathLst>
            </a:custGeom>
            <a:solidFill>
              <a:srgbClr val="FCEC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72" name="Freeform 71">
              <a:extLst>
                <a:ext uri="{FF2B5EF4-FFF2-40B4-BE49-F238E27FC236}">
                  <a16:creationId xmlns:a16="http://schemas.microsoft.com/office/drawing/2014/main" id="{E3E67063-BC89-4CA2-9F9B-72D2B6BE411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5" y="882"/>
              <a:ext cx="98" cy="158"/>
            </a:xfrm>
            <a:custGeom>
              <a:avLst/>
              <a:gdLst>
                <a:gd name="T0" fmla="*/ 23 w 117"/>
                <a:gd name="T1" fmla="*/ 46 h 188"/>
                <a:gd name="T2" fmla="*/ 58 w 117"/>
                <a:gd name="T3" fmla="*/ 3 h 188"/>
                <a:gd name="T4" fmla="*/ 45 w 117"/>
                <a:gd name="T5" fmla="*/ 0 h 188"/>
                <a:gd name="T6" fmla="*/ 0 w 117"/>
                <a:gd name="T7" fmla="*/ 46 h 188"/>
                <a:gd name="T8" fmla="*/ 45 w 117"/>
                <a:gd name="T9" fmla="*/ 94 h 188"/>
                <a:gd name="T10" fmla="*/ 58 w 117"/>
                <a:gd name="T11" fmla="*/ 92 h 188"/>
                <a:gd name="T12" fmla="*/ 23 w 117"/>
                <a:gd name="T13" fmla="*/ 46 h 18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7" h="188">
                  <a:moveTo>
                    <a:pt x="48" y="94"/>
                  </a:moveTo>
                  <a:cubicBezTo>
                    <a:pt x="48" y="51"/>
                    <a:pt x="77" y="14"/>
                    <a:pt x="117" y="3"/>
                  </a:cubicBezTo>
                  <a:cubicBezTo>
                    <a:pt x="110" y="1"/>
                    <a:pt x="102" y="0"/>
                    <a:pt x="93" y="0"/>
                  </a:cubicBezTo>
                  <a:cubicBezTo>
                    <a:pt x="42" y="0"/>
                    <a:pt x="0" y="42"/>
                    <a:pt x="0" y="94"/>
                  </a:cubicBezTo>
                  <a:cubicBezTo>
                    <a:pt x="0" y="146"/>
                    <a:pt x="42" y="188"/>
                    <a:pt x="93" y="188"/>
                  </a:cubicBezTo>
                  <a:cubicBezTo>
                    <a:pt x="102" y="188"/>
                    <a:pt x="110" y="187"/>
                    <a:pt x="117" y="185"/>
                  </a:cubicBezTo>
                  <a:cubicBezTo>
                    <a:pt x="77" y="174"/>
                    <a:pt x="48" y="138"/>
                    <a:pt x="48" y="94"/>
                  </a:cubicBezTo>
                  <a:close/>
                </a:path>
              </a:pathLst>
            </a:custGeom>
            <a:solidFill>
              <a:srgbClr val="FCEC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73" name="Freeform 72">
              <a:extLst>
                <a:ext uri="{FF2B5EF4-FFF2-40B4-BE49-F238E27FC236}">
                  <a16:creationId xmlns:a16="http://schemas.microsoft.com/office/drawing/2014/main" id="{EFCA927D-07D1-4E95-B99F-60A1FAC43906}"/>
                </a:ext>
              </a:extLst>
            </p:cNvPr>
            <p:cNvSpPr>
              <a:spLocks/>
            </p:cNvSpPr>
            <p:nvPr/>
          </p:nvSpPr>
          <p:spPr bwMode="auto">
            <a:xfrm>
              <a:off x="655" y="1225"/>
              <a:ext cx="99" cy="158"/>
            </a:xfrm>
            <a:custGeom>
              <a:avLst/>
              <a:gdLst>
                <a:gd name="T0" fmla="*/ 24 w 118"/>
                <a:gd name="T1" fmla="*/ 48 h 187"/>
                <a:gd name="T2" fmla="*/ 59 w 118"/>
                <a:gd name="T3" fmla="*/ 3 h 187"/>
                <a:gd name="T4" fmla="*/ 46 w 118"/>
                <a:gd name="T5" fmla="*/ 0 h 187"/>
                <a:gd name="T6" fmla="*/ 0 w 118"/>
                <a:gd name="T7" fmla="*/ 48 h 187"/>
                <a:gd name="T8" fmla="*/ 46 w 118"/>
                <a:gd name="T9" fmla="*/ 95 h 187"/>
                <a:gd name="T10" fmla="*/ 59 w 118"/>
                <a:gd name="T11" fmla="*/ 94 h 187"/>
                <a:gd name="T12" fmla="*/ 24 w 118"/>
                <a:gd name="T13" fmla="*/ 48 h 18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8" h="187">
                  <a:moveTo>
                    <a:pt x="48" y="93"/>
                  </a:moveTo>
                  <a:cubicBezTo>
                    <a:pt x="48" y="50"/>
                    <a:pt x="78" y="13"/>
                    <a:pt x="118" y="3"/>
                  </a:cubicBezTo>
                  <a:cubicBezTo>
                    <a:pt x="110" y="1"/>
                    <a:pt x="102" y="0"/>
                    <a:pt x="94" y="0"/>
                  </a:cubicBezTo>
                  <a:cubicBezTo>
                    <a:pt x="42" y="0"/>
                    <a:pt x="0" y="42"/>
                    <a:pt x="0" y="93"/>
                  </a:cubicBezTo>
                  <a:cubicBezTo>
                    <a:pt x="0" y="145"/>
                    <a:pt x="42" y="187"/>
                    <a:pt x="94" y="187"/>
                  </a:cubicBezTo>
                  <a:cubicBezTo>
                    <a:pt x="102" y="187"/>
                    <a:pt x="110" y="186"/>
                    <a:pt x="118" y="184"/>
                  </a:cubicBezTo>
                  <a:cubicBezTo>
                    <a:pt x="78" y="173"/>
                    <a:pt x="48" y="137"/>
                    <a:pt x="48" y="93"/>
                  </a:cubicBezTo>
                  <a:close/>
                </a:path>
              </a:pathLst>
            </a:custGeom>
            <a:solidFill>
              <a:srgbClr val="FCEC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74" name="Freeform 73">
              <a:extLst>
                <a:ext uri="{FF2B5EF4-FFF2-40B4-BE49-F238E27FC236}">
                  <a16:creationId xmlns:a16="http://schemas.microsoft.com/office/drawing/2014/main" id="{55CD743A-146B-41B3-B7DD-7403D9422671}"/>
                </a:ext>
              </a:extLst>
            </p:cNvPr>
            <p:cNvSpPr>
              <a:spLocks/>
            </p:cNvSpPr>
            <p:nvPr/>
          </p:nvSpPr>
          <p:spPr bwMode="auto">
            <a:xfrm>
              <a:off x="863" y="1225"/>
              <a:ext cx="100" cy="158"/>
            </a:xfrm>
            <a:custGeom>
              <a:avLst/>
              <a:gdLst>
                <a:gd name="T0" fmla="*/ 25 w 118"/>
                <a:gd name="T1" fmla="*/ 48 h 187"/>
                <a:gd name="T2" fmla="*/ 61 w 118"/>
                <a:gd name="T3" fmla="*/ 3 h 187"/>
                <a:gd name="T4" fmla="*/ 49 w 118"/>
                <a:gd name="T5" fmla="*/ 0 h 187"/>
                <a:gd name="T6" fmla="*/ 0 w 118"/>
                <a:gd name="T7" fmla="*/ 48 h 187"/>
                <a:gd name="T8" fmla="*/ 49 w 118"/>
                <a:gd name="T9" fmla="*/ 95 h 187"/>
                <a:gd name="T10" fmla="*/ 61 w 118"/>
                <a:gd name="T11" fmla="*/ 94 h 187"/>
                <a:gd name="T12" fmla="*/ 25 w 118"/>
                <a:gd name="T13" fmla="*/ 48 h 18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8" h="187">
                  <a:moveTo>
                    <a:pt x="48" y="93"/>
                  </a:moveTo>
                  <a:cubicBezTo>
                    <a:pt x="48" y="50"/>
                    <a:pt x="78" y="13"/>
                    <a:pt x="118" y="3"/>
                  </a:cubicBezTo>
                  <a:cubicBezTo>
                    <a:pt x="110" y="1"/>
                    <a:pt x="102" y="0"/>
                    <a:pt x="94" y="0"/>
                  </a:cubicBezTo>
                  <a:cubicBezTo>
                    <a:pt x="42" y="0"/>
                    <a:pt x="0" y="42"/>
                    <a:pt x="0" y="93"/>
                  </a:cubicBezTo>
                  <a:cubicBezTo>
                    <a:pt x="0" y="145"/>
                    <a:pt x="42" y="187"/>
                    <a:pt x="94" y="187"/>
                  </a:cubicBezTo>
                  <a:cubicBezTo>
                    <a:pt x="102" y="187"/>
                    <a:pt x="110" y="186"/>
                    <a:pt x="118" y="184"/>
                  </a:cubicBezTo>
                  <a:cubicBezTo>
                    <a:pt x="78" y="173"/>
                    <a:pt x="48" y="137"/>
                    <a:pt x="48" y="93"/>
                  </a:cubicBezTo>
                  <a:close/>
                </a:path>
              </a:pathLst>
            </a:custGeom>
            <a:solidFill>
              <a:srgbClr val="FCEC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75" name="Freeform 74">
              <a:extLst>
                <a:ext uri="{FF2B5EF4-FFF2-40B4-BE49-F238E27FC236}">
                  <a16:creationId xmlns:a16="http://schemas.microsoft.com/office/drawing/2014/main" id="{20A8C246-EB6B-4176-8942-4A1304A07BFF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8" y="1225"/>
              <a:ext cx="99" cy="158"/>
            </a:xfrm>
            <a:custGeom>
              <a:avLst/>
              <a:gdLst>
                <a:gd name="T0" fmla="*/ 25 w 117"/>
                <a:gd name="T1" fmla="*/ 48 h 187"/>
                <a:gd name="T2" fmla="*/ 60 w 117"/>
                <a:gd name="T3" fmla="*/ 3 h 187"/>
                <a:gd name="T4" fmla="*/ 48 w 117"/>
                <a:gd name="T5" fmla="*/ 0 h 187"/>
                <a:gd name="T6" fmla="*/ 0 w 117"/>
                <a:gd name="T7" fmla="*/ 48 h 187"/>
                <a:gd name="T8" fmla="*/ 48 w 117"/>
                <a:gd name="T9" fmla="*/ 95 h 187"/>
                <a:gd name="T10" fmla="*/ 60 w 117"/>
                <a:gd name="T11" fmla="*/ 94 h 187"/>
                <a:gd name="T12" fmla="*/ 25 w 117"/>
                <a:gd name="T13" fmla="*/ 48 h 18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7" h="187">
                  <a:moveTo>
                    <a:pt x="48" y="93"/>
                  </a:moveTo>
                  <a:cubicBezTo>
                    <a:pt x="48" y="50"/>
                    <a:pt x="77" y="13"/>
                    <a:pt x="117" y="3"/>
                  </a:cubicBezTo>
                  <a:cubicBezTo>
                    <a:pt x="110" y="1"/>
                    <a:pt x="102" y="0"/>
                    <a:pt x="93" y="0"/>
                  </a:cubicBezTo>
                  <a:cubicBezTo>
                    <a:pt x="41" y="0"/>
                    <a:pt x="0" y="42"/>
                    <a:pt x="0" y="93"/>
                  </a:cubicBezTo>
                  <a:cubicBezTo>
                    <a:pt x="0" y="145"/>
                    <a:pt x="41" y="187"/>
                    <a:pt x="93" y="187"/>
                  </a:cubicBezTo>
                  <a:cubicBezTo>
                    <a:pt x="102" y="187"/>
                    <a:pt x="110" y="186"/>
                    <a:pt x="117" y="184"/>
                  </a:cubicBezTo>
                  <a:cubicBezTo>
                    <a:pt x="77" y="173"/>
                    <a:pt x="48" y="137"/>
                    <a:pt x="48" y="93"/>
                  </a:cubicBezTo>
                  <a:close/>
                </a:path>
              </a:pathLst>
            </a:custGeom>
            <a:solidFill>
              <a:srgbClr val="FCEC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76" name="Freeform 75">
              <a:extLst>
                <a:ext uri="{FF2B5EF4-FFF2-40B4-BE49-F238E27FC236}">
                  <a16:creationId xmlns:a16="http://schemas.microsoft.com/office/drawing/2014/main" id="{A3FF85CA-C072-49C0-85AA-767C67290D9F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4" y="1225"/>
              <a:ext cx="99" cy="158"/>
            </a:xfrm>
            <a:custGeom>
              <a:avLst/>
              <a:gdLst>
                <a:gd name="T0" fmla="*/ 24 w 118"/>
                <a:gd name="T1" fmla="*/ 48 h 187"/>
                <a:gd name="T2" fmla="*/ 59 w 118"/>
                <a:gd name="T3" fmla="*/ 3 h 187"/>
                <a:gd name="T4" fmla="*/ 46 w 118"/>
                <a:gd name="T5" fmla="*/ 0 h 187"/>
                <a:gd name="T6" fmla="*/ 0 w 118"/>
                <a:gd name="T7" fmla="*/ 48 h 187"/>
                <a:gd name="T8" fmla="*/ 46 w 118"/>
                <a:gd name="T9" fmla="*/ 95 h 187"/>
                <a:gd name="T10" fmla="*/ 59 w 118"/>
                <a:gd name="T11" fmla="*/ 94 h 187"/>
                <a:gd name="T12" fmla="*/ 24 w 118"/>
                <a:gd name="T13" fmla="*/ 48 h 18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8" h="187">
                  <a:moveTo>
                    <a:pt x="48" y="93"/>
                  </a:moveTo>
                  <a:cubicBezTo>
                    <a:pt x="48" y="50"/>
                    <a:pt x="78" y="13"/>
                    <a:pt x="118" y="3"/>
                  </a:cubicBezTo>
                  <a:cubicBezTo>
                    <a:pt x="110" y="1"/>
                    <a:pt x="102" y="0"/>
                    <a:pt x="94" y="0"/>
                  </a:cubicBezTo>
                  <a:cubicBezTo>
                    <a:pt x="42" y="0"/>
                    <a:pt x="0" y="42"/>
                    <a:pt x="0" y="93"/>
                  </a:cubicBezTo>
                  <a:cubicBezTo>
                    <a:pt x="0" y="145"/>
                    <a:pt x="42" y="187"/>
                    <a:pt x="94" y="187"/>
                  </a:cubicBezTo>
                  <a:cubicBezTo>
                    <a:pt x="102" y="187"/>
                    <a:pt x="110" y="186"/>
                    <a:pt x="118" y="184"/>
                  </a:cubicBezTo>
                  <a:cubicBezTo>
                    <a:pt x="78" y="173"/>
                    <a:pt x="48" y="137"/>
                    <a:pt x="48" y="93"/>
                  </a:cubicBezTo>
                  <a:close/>
                </a:path>
              </a:pathLst>
            </a:custGeom>
            <a:solidFill>
              <a:srgbClr val="FCEC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77" name="Freeform 76">
              <a:extLst>
                <a:ext uri="{FF2B5EF4-FFF2-40B4-BE49-F238E27FC236}">
                  <a16:creationId xmlns:a16="http://schemas.microsoft.com/office/drawing/2014/main" id="{3A329621-F1E6-4CB2-8C05-60CBEA71E410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9" y="1559"/>
              <a:ext cx="98" cy="158"/>
            </a:xfrm>
            <a:custGeom>
              <a:avLst/>
              <a:gdLst>
                <a:gd name="T0" fmla="*/ 23 w 117"/>
                <a:gd name="T1" fmla="*/ 48 h 187"/>
                <a:gd name="T2" fmla="*/ 58 w 117"/>
                <a:gd name="T3" fmla="*/ 3 h 187"/>
                <a:gd name="T4" fmla="*/ 45 w 117"/>
                <a:gd name="T5" fmla="*/ 0 h 187"/>
                <a:gd name="T6" fmla="*/ 0 w 117"/>
                <a:gd name="T7" fmla="*/ 48 h 187"/>
                <a:gd name="T8" fmla="*/ 45 w 117"/>
                <a:gd name="T9" fmla="*/ 95 h 187"/>
                <a:gd name="T10" fmla="*/ 58 w 117"/>
                <a:gd name="T11" fmla="*/ 94 h 187"/>
                <a:gd name="T12" fmla="*/ 23 w 117"/>
                <a:gd name="T13" fmla="*/ 48 h 18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7" h="187">
                  <a:moveTo>
                    <a:pt x="48" y="93"/>
                  </a:moveTo>
                  <a:cubicBezTo>
                    <a:pt x="48" y="50"/>
                    <a:pt x="77" y="13"/>
                    <a:pt x="117" y="3"/>
                  </a:cubicBezTo>
                  <a:cubicBezTo>
                    <a:pt x="110" y="1"/>
                    <a:pt x="102" y="0"/>
                    <a:pt x="93" y="0"/>
                  </a:cubicBezTo>
                  <a:cubicBezTo>
                    <a:pt x="42" y="0"/>
                    <a:pt x="0" y="42"/>
                    <a:pt x="0" y="93"/>
                  </a:cubicBezTo>
                  <a:cubicBezTo>
                    <a:pt x="0" y="145"/>
                    <a:pt x="42" y="187"/>
                    <a:pt x="93" y="187"/>
                  </a:cubicBezTo>
                  <a:cubicBezTo>
                    <a:pt x="102" y="187"/>
                    <a:pt x="110" y="186"/>
                    <a:pt x="117" y="184"/>
                  </a:cubicBezTo>
                  <a:cubicBezTo>
                    <a:pt x="77" y="173"/>
                    <a:pt x="48" y="137"/>
                    <a:pt x="48" y="93"/>
                  </a:cubicBezTo>
                  <a:close/>
                </a:path>
              </a:pathLst>
            </a:custGeom>
            <a:solidFill>
              <a:srgbClr val="FCEC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78" name="Freeform 77">
              <a:extLst>
                <a:ext uri="{FF2B5EF4-FFF2-40B4-BE49-F238E27FC236}">
                  <a16:creationId xmlns:a16="http://schemas.microsoft.com/office/drawing/2014/main" id="{D55BD638-B25A-4025-9AEC-19704F76F0C4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3" y="1556"/>
              <a:ext cx="100" cy="159"/>
            </a:xfrm>
            <a:custGeom>
              <a:avLst/>
              <a:gdLst>
                <a:gd name="T0" fmla="*/ 25 w 118"/>
                <a:gd name="T1" fmla="*/ 49 h 188"/>
                <a:gd name="T2" fmla="*/ 61 w 118"/>
                <a:gd name="T3" fmla="*/ 3 h 188"/>
                <a:gd name="T4" fmla="*/ 49 w 118"/>
                <a:gd name="T5" fmla="*/ 0 h 188"/>
                <a:gd name="T6" fmla="*/ 0 w 118"/>
                <a:gd name="T7" fmla="*/ 49 h 188"/>
                <a:gd name="T8" fmla="*/ 49 w 118"/>
                <a:gd name="T9" fmla="*/ 96 h 188"/>
                <a:gd name="T10" fmla="*/ 61 w 118"/>
                <a:gd name="T11" fmla="*/ 95 h 188"/>
                <a:gd name="T12" fmla="*/ 25 w 118"/>
                <a:gd name="T13" fmla="*/ 49 h 18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8" h="188">
                  <a:moveTo>
                    <a:pt x="48" y="94"/>
                  </a:moveTo>
                  <a:cubicBezTo>
                    <a:pt x="48" y="51"/>
                    <a:pt x="78" y="14"/>
                    <a:pt x="118" y="3"/>
                  </a:cubicBezTo>
                  <a:cubicBezTo>
                    <a:pt x="110" y="1"/>
                    <a:pt x="102" y="0"/>
                    <a:pt x="94" y="0"/>
                  </a:cubicBezTo>
                  <a:cubicBezTo>
                    <a:pt x="42" y="0"/>
                    <a:pt x="0" y="42"/>
                    <a:pt x="0" y="94"/>
                  </a:cubicBezTo>
                  <a:cubicBezTo>
                    <a:pt x="0" y="146"/>
                    <a:pt x="42" y="188"/>
                    <a:pt x="94" y="188"/>
                  </a:cubicBezTo>
                  <a:cubicBezTo>
                    <a:pt x="102" y="188"/>
                    <a:pt x="110" y="187"/>
                    <a:pt x="118" y="185"/>
                  </a:cubicBezTo>
                  <a:cubicBezTo>
                    <a:pt x="78" y="174"/>
                    <a:pt x="48" y="138"/>
                    <a:pt x="48" y="94"/>
                  </a:cubicBezTo>
                  <a:close/>
                </a:path>
              </a:pathLst>
            </a:custGeom>
            <a:solidFill>
              <a:srgbClr val="FCEC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79" name="Freeform 78">
              <a:extLst>
                <a:ext uri="{FF2B5EF4-FFF2-40B4-BE49-F238E27FC236}">
                  <a16:creationId xmlns:a16="http://schemas.microsoft.com/office/drawing/2014/main" id="{5548786F-E6E7-4758-B1FE-211BEF19416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7" y="1556"/>
              <a:ext cx="100" cy="159"/>
            </a:xfrm>
            <a:custGeom>
              <a:avLst/>
              <a:gdLst>
                <a:gd name="T0" fmla="*/ 25 w 118"/>
                <a:gd name="T1" fmla="*/ 49 h 188"/>
                <a:gd name="T2" fmla="*/ 61 w 118"/>
                <a:gd name="T3" fmla="*/ 3 h 188"/>
                <a:gd name="T4" fmla="*/ 49 w 118"/>
                <a:gd name="T5" fmla="*/ 0 h 188"/>
                <a:gd name="T6" fmla="*/ 0 w 118"/>
                <a:gd name="T7" fmla="*/ 49 h 188"/>
                <a:gd name="T8" fmla="*/ 49 w 118"/>
                <a:gd name="T9" fmla="*/ 96 h 188"/>
                <a:gd name="T10" fmla="*/ 61 w 118"/>
                <a:gd name="T11" fmla="*/ 95 h 188"/>
                <a:gd name="T12" fmla="*/ 25 w 118"/>
                <a:gd name="T13" fmla="*/ 49 h 18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8" h="188">
                  <a:moveTo>
                    <a:pt x="48" y="94"/>
                  </a:moveTo>
                  <a:cubicBezTo>
                    <a:pt x="48" y="51"/>
                    <a:pt x="78" y="14"/>
                    <a:pt x="118" y="3"/>
                  </a:cubicBezTo>
                  <a:cubicBezTo>
                    <a:pt x="110" y="1"/>
                    <a:pt x="102" y="0"/>
                    <a:pt x="94" y="0"/>
                  </a:cubicBezTo>
                  <a:cubicBezTo>
                    <a:pt x="42" y="0"/>
                    <a:pt x="0" y="42"/>
                    <a:pt x="0" y="94"/>
                  </a:cubicBezTo>
                  <a:cubicBezTo>
                    <a:pt x="0" y="146"/>
                    <a:pt x="42" y="188"/>
                    <a:pt x="94" y="188"/>
                  </a:cubicBezTo>
                  <a:cubicBezTo>
                    <a:pt x="102" y="188"/>
                    <a:pt x="110" y="187"/>
                    <a:pt x="118" y="185"/>
                  </a:cubicBezTo>
                  <a:cubicBezTo>
                    <a:pt x="78" y="174"/>
                    <a:pt x="48" y="138"/>
                    <a:pt x="48" y="94"/>
                  </a:cubicBezTo>
                  <a:close/>
                </a:path>
              </a:pathLst>
            </a:custGeom>
            <a:solidFill>
              <a:srgbClr val="FCEC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80" name="Freeform 79">
              <a:extLst>
                <a:ext uri="{FF2B5EF4-FFF2-40B4-BE49-F238E27FC236}">
                  <a16:creationId xmlns:a16="http://schemas.microsoft.com/office/drawing/2014/main" id="{7CDA6A70-9A1C-413B-82FF-5031B6B5FF23}"/>
                </a:ext>
              </a:extLst>
            </p:cNvPr>
            <p:cNvSpPr>
              <a:spLocks/>
            </p:cNvSpPr>
            <p:nvPr/>
          </p:nvSpPr>
          <p:spPr bwMode="auto">
            <a:xfrm>
              <a:off x="838" y="1556"/>
              <a:ext cx="99" cy="159"/>
            </a:xfrm>
            <a:custGeom>
              <a:avLst/>
              <a:gdLst>
                <a:gd name="T0" fmla="*/ 24 w 118"/>
                <a:gd name="T1" fmla="*/ 49 h 188"/>
                <a:gd name="T2" fmla="*/ 59 w 118"/>
                <a:gd name="T3" fmla="*/ 3 h 188"/>
                <a:gd name="T4" fmla="*/ 46 w 118"/>
                <a:gd name="T5" fmla="*/ 0 h 188"/>
                <a:gd name="T6" fmla="*/ 0 w 118"/>
                <a:gd name="T7" fmla="*/ 49 h 188"/>
                <a:gd name="T8" fmla="*/ 46 w 118"/>
                <a:gd name="T9" fmla="*/ 96 h 188"/>
                <a:gd name="T10" fmla="*/ 59 w 118"/>
                <a:gd name="T11" fmla="*/ 95 h 188"/>
                <a:gd name="T12" fmla="*/ 24 w 118"/>
                <a:gd name="T13" fmla="*/ 49 h 18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8" h="188">
                  <a:moveTo>
                    <a:pt x="48" y="94"/>
                  </a:moveTo>
                  <a:cubicBezTo>
                    <a:pt x="48" y="51"/>
                    <a:pt x="77" y="14"/>
                    <a:pt x="118" y="3"/>
                  </a:cubicBezTo>
                  <a:cubicBezTo>
                    <a:pt x="110" y="1"/>
                    <a:pt x="102" y="0"/>
                    <a:pt x="94" y="0"/>
                  </a:cubicBezTo>
                  <a:cubicBezTo>
                    <a:pt x="42" y="0"/>
                    <a:pt x="0" y="42"/>
                    <a:pt x="0" y="94"/>
                  </a:cubicBezTo>
                  <a:cubicBezTo>
                    <a:pt x="0" y="146"/>
                    <a:pt x="42" y="188"/>
                    <a:pt x="94" y="188"/>
                  </a:cubicBezTo>
                  <a:cubicBezTo>
                    <a:pt x="102" y="188"/>
                    <a:pt x="110" y="187"/>
                    <a:pt x="118" y="185"/>
                  </a:cubicBezTo>
                  <a:cubicBezTo>
                    <a:pt x="77" y="174"/>
                    <a:pt x="48" y="138"/>
                    <a:pt x="48" y="94"/>
                  </a:cubicBezTo>
                  <a:close/>
                </a:path>
              </a:pathLst>
            </a:custGeom>
            <a:solidFill>
              <a:srgbClr val="FCEC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81" name="Freeform 80">
              <a:extLst>
                <a:ext uri="{FF2B5EF4-FFF2-40B4-BE49-F238E27FC236}">
                  <a16:creationId xmlns:a16="http://schemas.microsoft.com/office/drawing/2014/main" id="{C3AD3CD7-BB07-47E0-BA16-FB086CEE83FD}"/>
                </a:ext>
              </a:extLst>
            </p:cNvPr>
            <p:cNvSpPr>
              <a:spLocks/>
            </p:cNvSpPr>
            <p:nvPr/>
          </p:nvSpPr>
          <p:spPr bwMode="auto">
            <a:xfrm>
              <a:off x="600" y="1553"/>
              <a:ext cx="99" cy="158"/>
            </a:xfrm>
            <a:custGeom>
              <a:avLst/>
              <a:gdLst>
                <a:gd name="T0" fmla="*/ 24 w 118"/>
                <a:gd name="T1" fmla="*/ 48 h 187"/>
                <a:gd name="T2" fmla="*/ 59 w 118"/>
                <a:gd name="T3" fmla="*/ 3 h 187"/>
                <a:gd name="T4" fmla="*/ 46 w 118"/>
                <a:gd name="T5" fmla="*/ 0 h 187"/>
                <a:gd name="T6" fmla="*/ 0 w 118"/>
                <a:gd name="T7" fmla="*/ 48 h 187"/>
                <a:gd name="T8" fmla="*/ 46 w 118"/>
                <a:gd name="T9" fmla="*/ 95 h 187"/>
                <a:gd name="T10" fmla="*/ 59 w 118"/>
                <a:gd name="T11" fmla="*/ 94 h 187"/>
                <a:gd name="T12" fmla="*/ 24 w 118"/>
                <a:gd name="T13" fmla="*/ 48 h 18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8" h="187">
                  <a:moveTo>
                    <a:pt x="48" y="94"/>
                  </a:moveTo>
                  <a:cubicBezTo>
                    <a:pt x="48" y="50"/>
                    <a:pt x="78" y="14"/>
                    <a:pt x="118" y="3"/>
                  </a:cubicBezTo>
                  <a:cubicBezTo>
                    <a:pt x="110" y="1"/>
                    <a:pt x="102" y="0"/>
                    <a:pt x="94" y="0"/>
                  </a:cubicBezTo>
                  <a:cubicBezTo>
                    <a:pt x="42" y="0"/>
                    <a:pt x="0" y="42"/>
                    <a:pt x="0" y="94"/>
                  </a:cubicBezTo>
                  <a:cubicBezTo>
                    <a:pt x="0" y="145"/>
                    <a:pt x="42" y="187"/>
                    <a:pt x="94" y="187"/>
                  </a:cubicBezTo>
                  <a:cubicBezTo>
                    <a:pt x="102" y="187"/>
                    <a:pt x="110" y="186"/>
                    <a:pt x="118" y="184"/>
                  </a:cubicBezTo>
                  <a:cubicBezTo>
                    <a:pt x="78" y="174"/>
                    <a:pt x="48" y="137"/>
                    <a:pt x="48" y="94"/>
                  </a:cubicBezTo>
                  <a:close/>
                </a:path>
              </a:pathLst>
            </a:custGeom>
            <a:solidFill>
              <a:srgbClr val="FCEC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82" name="Freeform 81">
              <a:extLst>
                <a:ext uri="{FF2B5EF4-FFF2-40B4-BE49-F238E27FC236}">
                  <a16:creationId xmlns:a16="http://schemas.microsoft.com/office/drawing/2014/main" id="{9A56CE6D-8902-40B3-A3E1-F8995B1994F3}"/>
                </a:ext>
              </a:extLst>
            </p:cNvPr>
            <p:cNvSpPr>
              <a:spLocks/>
            </p:cNvSpPr>
            <p:nvPr/>
          </p:nvSpPr>
          <p:spPr bwMode="auto">
            <a:xfrm>
              <a:off x="651" y="1910"/>
              <a:ext cx="99" cy="159"/>
            </a:xfrm>
            <a:custGeom>
              <a:avLst/>
              <a:gdLst>
                <a:gd name="T0" fmla="*/ 24 w 118"/>
                <a:gd name="T1" fmla="*/ 49 h 188"/>
                <a:gd name="T2" fmla="*/ 59 w 118"/>
                <a:gd name="T3" fmla="*/ 3 h 188"/>
                <a:gd name="T4" fmla="*/ 46 w 118"/>
                <a:gd name="T5" fmla="*/ 0 h 188"/>
                <a:gd name="T6" fmla="*/ 0 w 118"/>
                <a:gd name="T7" fmla="*/ 49 h 188"/>
                <a:gd name="T8" fmla="*/ 46 w 118"/>
                <a:gd name="T9" fmla="*/ 96 h 188"/>
                <a:gd name="T10" fmla="*/ 59 w 118"/>
                <a:gd name="T11" fmla="*/ 95 h 188"/>
                <a:gd name="T12" fmla="*/ 24 w 118"/>
                <a:gd name="T13" fmla="*/ 49 h 18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8" h="188">
                  <a:moveTo>
                    <a:pt x="48" y="94"/>
                  </a:moveTo>
                  <a:cubicBezTo>
                    <a:pt x="48" y="50"/>
                    <a:pt x="78" y="14"/>
                    <a:pt x="118" y="3"/>
                  </a:cubicBezTo>
                  <a:cubicBezTo>
                    <a:pt x="110" y="1"/>
                    <a:pt x="102" y="0"/>
                    <a:pt x="94" y="0"/>
                  </a:cubicBezTo>
                  <a:cubicBezTo>
                    <a:pt x="42" y="0"/>
                    <a:pt x="0" y="42"/>
                    <a:pt x="0" y="94"/>
                  </a:cubicBezTo>
                  <a:cubicBezTo>
                    <a:pt x="0" y="146"/>
                    <a:pt x="42" y="188"/>
                    <a:pt x="94" y="188"/>
                  </a:cubicBezTo>
                  <a:cubicBezTo>
                    <a:pt x="102" y="188"/>
                    <a:pt x="110" y="186"/>
                    <a:pt x="118" y="184"/>
                  </a:cubicBezTo>
                  <a:cubicBezTo>
                    <a:pt x="78" y="174"/>
                    <a:pt x="48" y="137"/>
                    <a:pt x="48" y="94"/>
                  </a:cubicBezTo>
                  <a:close/>
                </a:path>
              </a:pathLst>
            </a:custGeom>
            <a:solidFill>
              <a:srgbClr val="FCEC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83" name="Freeform 82">
              <a:extLst>
                <a:ext uri="{FF2B5EF4-FFF2-40B4-BE49-F238E27FC236}">
                  <a16:creationId xmlns:a16="http://schemas.microsoft.com/office/drawing/2014/main" id="{CCE23B9F-BA23-437C-A705-BA17BEB7E000}"/>
                </a:ext>
              </a:extLst>
            </p:cNvPr>
            <p:cNvSpPr>
              <a:spLocks/>
            </p:cNvSpPr>
            <p:nvPr/>
          </p:nvSpPr>
          <p:spPr bwMode="auto">
            <a:xfrm>
              <a:off x="863" y="1908"/>
              <a:ext cx="99" cy="158"/>
            </a:xfrm>
            <a:custGeom>
              <a:avLst/>
              <a:gdLst>
                <a:gd name="T0" fmla="*/ 25 w 117"/>
                <a:gd name="T1" fmla="*/ 48 h 187"/>
                <a:gd name="T2" fmla="*/ 60 w 117"/>
                <a:gd name="T3" fmla="*/ 3 h 187"/>
                <a:gd name="T4" fmla="*/ 48 w 117"/>
                <a:gd name="T5" fmla="*/ 0 h 187"/>
                <a:gd name="T6" fmla="*/ 0 w 117"/>
                <a:gd name="T7" fmla="*/ 48 h 187"/>
                <a:gd name="T8" fmla="*/ 48 w 117"/>
                <a:gd name="T9" fmla="*/ 95 h 187"/>
                <a:gd name="T10" fmla="*/ 60 w 117"/>
                <a:gd name="T11" fmla="*/ 94 h 187"/>
                <a:gd name="T12" fmla="*/ 25 w 117"/>
                <a:gd name="T13" fmla="*/ 48 h 18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7" h="187">
                  <a:moveTo>
                    <a:pt x="48" y="93"/>
                  </a:moveTo>
                  <a:cubicBezTo>
                    <a:pt x="48" y="50"/>
                    <a:pt x="77" y="13"/>
                    <a:pt x="117" y="3"/>
                  </a:cubicBezTo>
                  <a:cubicBezTo>
                    <a:pt x="110" y="1"/>
                    <a:pt x="102" y="0"/>
                    <a:pt x="93" y="0"/>
                  </a:cubicBezTo>
                  <a:cubicBezTo>
                    <a:pt x="41" y="0"/>
                    <a:pt x="0" y="42"/>
                    <a:pt x="0" y="93"/>
                  </a:cubicBezTo>
                  <a:cubicBezTo>
                    <a:pt x="0" y="145"/>
                    <a:pt x="41" y="187"/>
                    <a:pt x="93" y="187"/>
                  </a:cubicBezTo>
                  <a:cubicBezTo>
                    <a:pt x="102" y="187"/>
                    <a:pt x="110" y="186"/>
                    <a:pt x="117" y="184"/>
                  </a:cubicBezTo>
                  <a:cubicBezTo>
                    <a:pt x="77" y="173"/>
                    <a:pt x="48" y="137"/>
                    <a:pt x="48" y="93"/>
                  </a:cubicBezTo>
                  <a:close/>
                </a:path>
              </a:pathLst>
            </a:custGeom>
            <a:solidFill>
              <a:srgbClr val="FCEC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84" name="Freeform 83">
              <a:extLst>
                <a:ext uri="{FF2B5EF4-FFF2-40B4-BE49-F238E27FC236}">
                  <a16:creationId xmlns:a16="http://schemas.microsoft.com/office/drawing/2014/main" id="{644E4C10-76C4-4F9C-9254-8F35A7673218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9" y="1908"/>
              <a:ext cx="100" cy="158"/>
            </a:xfrm>
            <a:custGeom>
              <a:avLst/>
              <a:gdLst>
                <a:gd name="T0" fmla="*/ 25 w 118"/>
                <a:gd name="T1" fmla="*/ 48 h 187"/>
                <a:gd name="T2" fmla="*/ 61 w 118"/>
                <a:gd name="T3" fmla="*/ 3 h 187"/>
                <a:gd name="T4" fmla="*/ 49 w 118"/>
                <a:gd name="T5" fmla="*/ 0 h 187"/>
                <a:gd name="T6" fmla="*/ 0 w 118"/>
                <a:gd name="T7" fmla="*/ 48 h 187"/>
                <a:gd name="T8" fmla="*/ 49 w 118"/>
                <a:gd name="T9" fmla="*/ 95 h 187"/>
                <a:gd name="T10" fmla="*/ 61 w 118"/>
                <a:gd name="T11" fmla="*/ 94 h 187"/>
                <a:gd name="T12" fmla="*/ 25 w 118"/>
                <a:gd name="T13" fmla="*/ 48 h 18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8" h="187">
                  <a:moveTo>
                    <a:pt x="48" y="93"/>
                  </a:moveTo>
                  <a:cubicBezTo>
                    <a:pt x="48" y="50"/>
                    <a:pt x="78" y="13"/>
                    <a:pt x="118" y="3"/>
                  </a:cubicBezTo>
                  <a:cubicBezTo>
                    <a:pt x="110" y="1"/>
                    <a:pt x="102" y="0"/>
                    <a:pt x="94" y="0"/>
                  </a:cubicBezTo>
                  <a:cubicBezTo>
                    <a:pt x="42" y="0"/>
                    <a:pt x="0" y="42"/>
                    <a:pt x="0" y="93"/>
                  </a:cubicBezTo>
                  <a:cubicBezTo>
                    <a:pt x="0" y="145"/>
                    <a:pt x="42" y="187"/>
                    <a:pt x="94" y="187"/>
                  </a:cubicBezTo>
                  <a:cubicBezTo>
                    <a:pt x="102" y="187"/>
                    <a:pt x="110" y="186"/>
                    <a:pt x="118" y="184"/>
                  </a:cubicBezTo>
                  <a:cubicBezTo>
                    <a:pt x="78" y="173"/>
                    <a:pt x="48" y="137"/>
                    <a:pt x="48" y="93"/>
                  </a:cubicBezTo>
                  <a:close/>
                </a:path>
              </a:pathLst>
            </a:custGeom>
            <a:solidFill>
              <a:srgbClr val="FCEC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85" name="Freeform 84">
              <a:extLst>
                <a:ext uri="{FF2B5EF4-FFF2-40B4-BE49-F238E27FC236}">
                  <a16:creationId xmlns:a16="http://schemas.microsoft.com/office/drawing/2014/main" id="{5FDBA183-6DFB-444F-BDAD-D66EEABBAB7B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0" y="1910"/>
              <a:ext cx="99" cy="159"/>
            </a:xfrm>
            <a:custGeom>
              <a:avLst/>
              <a:gdLst>
                <a:gd name="T0" fmla="*/ 25 w 117"/>
                <a:gd name="T1" fmla="*/ 49 h 188"/>
                <a:gd name="T2" fmla="*/ 60 w 117"/>
                <a:gd name="T3" fmla="*/ 3 h 188"/>
                <a:gd name="T4" fmla="*/ 48 w 117"/>
                <a:gd name="T5" fmla="*/ 0 h 188"/>
                <a:gd name="T6" fmla="*/ 0 w 117"/>
                <a:gd name="T7" fmla="*/ 49 h 188"/>
                <a:gd name="T8" fmla="*/ 48 w 117"/>
                <a:gd name="T9" fmla="*/ 96 h 188"/>
                <a:gd name="T10" fmla="*/ 60 w 117"/>
                <a:gd name="T11" fmla="*/ 95 h 188"/>
                <a:gd name="T12" fmla="*/ 25 w 117"/>
                <a:gd name="T13" fmla="*/ 49 h 18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7" h="188">
                  <a:moveTo>
                    <a:pt x="48" y="94"/>
                  </a:moveTo>
                  <a:cubicBezTo>
                    <a:pt x="48" y="50"/>
                    <a:pt x="77" y="14"/>
                    <a:pt x="117" y="3"/>
                  </a:cubicBezTo>
                  <a:cubicBezTo>
                    <a:pt x="110" y="1"/>
                    <a:pt x="102" y="0"/>
                    <a:pt x="93" y="0"/>
                  </a:cubicBezTo>
                  <a:cubicBezTo>
                    <a:pt x="42" y="0"/>
                    <a:pt x="0" y="42"/>
                    <a:pt x="0" y="94"/>
                  </a:cubicBezTo>
                  <a:cubicBezTo>
                    <a:pt x="0" y="146"/>
                    <a:pt x="42" y="188"/>
                    <a:pt x="93" y="188"/>
                  </a:cubicBezTo>
                  <a:cubicBezTo>
                    <a:pt x="102" y="188"/>
                    <a:pt x="110" y="186"/>
                    <a:pt x="117" y="184"/>
                  </a:cubicBezTo>
                  <a:cubicBezTo>
                    <a:pt x="77" y="174"/>
                    <a:pt x="48" y="137"/>
                    <a:pt x="48" y="94"/>
                  </a:cubicBezTo>
                  <a:close/>
                </a:path>
              </a:pathLst>
            </a:custGeom>
            <a:solidFill>
              <a:srgbClr val="FCEC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86" name="Freeform 85">
              <a:extLst>
                <a:ext uri="{FF2B5EF4-FFF2-40B4-BE49-F238E27FC236}">
                  <a16:creationId xmlns:a16="http://schemas.microsoft.com/office/drawing/2014/main" id="{8BA2AE34-86B3-4901-A8C0-DE7DC1D1AC2F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8" y="1908"/>
              <a:ext cx="100" cy="158"/>
            </a:xfrm>
            <a:custGeom>
              <a:avLst/>
              <a:gdLst>
                <a:gd name="T0" fmla="*/ 25 w 118"/>
                <a:gd name="T1" fmla="*/ 48 h 187"/>
                <a:gd name="T2" fmla="*/ 61 w 118"/>
                <a:gd name="T3" fmla="*/ 3 h 187"/>
                <a:gd name="T4" fmla="*/ 49 w 118"/>
                <a:gd name="T5" fmla="*/ 0 h 187"/>
                <a:gd name="T6" fmla="*/ 0 w 118"/>
                <a:gd name="T7" fmla="*/ 48 h 187"/>
                <a:gd name="T8" fmla="*/ 49 w 118"/>
                <a:gd name="T9" fmla="*/ 95 h 187"/>
                <a:gd name="T10" fmla="*/ 61 w 118"/>
                <a:gd name="T11" fmla="*/ 94 h 187"/>
                <a:gd name="T12" fmla="*/ 25 w 118"/>
                <a:gd name="T13" fmla="*/ 48 h 18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8" h="187">
                  <a:moveTo>
                    <a:pt x="48" y="93"/>
                  </a:moveTo>
                  <a:cubicBezTo>
                    <a:pt x="48" y="50"/>
                    <a:pt x="78" y="13"/>
                    <a:pt x="118" y="3"/>
                  </a:cubicBezTo>
                  <a:cubicBezTo>
                    <a:pt x="110" y="1"/>
                    <a:pt x="102" y="0"/>
                    <a:pt x="94" y="0"/>
                  </a:cubicBezTo>
                  <a:cubicBezTo>
                    <a:pt x="42" y="0"/>
                    <a:pt x="0" y="42"/>
                    <a:pt x="0" y="93"/>
                  </a:cubicBezTo>
                  <a:cubicBezTo>
                    <a:pt x="0" y="145"/>
                    <a:pt x="42" y="187"/>
                    <a:pt x="94" y="187"/>
                  </a:cubicBezTo>
                  <a:cubicBezTo>
                    <a:pt x="102" y="187"/>
                    <a:pt x="110" y="186"/>
                    <a:pt x="118" y="184"/>
                  </a:cubicBezTo>
                  <a:cubicBezTo>
                    <a:pt x="78" y="173"/>
                    <a:pt x="48" y="137"/>
                    <a:pt x="48" y="93"/>
                  </a:cubicBezTo>
                  <a:close/>
                </a:path>
              </a:pathLst>
            </a:custGeom>
            <a:solidFill>
              <a:srgbClr val="FCEC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87" name="Freeform 86">
              <a:extLst>
                <a:ext uri="{FF2B5EF4-FFF2-40B4-BE49-F238E27FC236}">
                  <a16:creationId xmlns:a16="http://schemas.microsoft.com/office/drawing/2014/main" id="{63322E3A-5581-4DDF-8BAD-E4D831EF8505}"/>
                </a:ext>
              </a:extLst>
            </p:cNvPr>
            <p:cNvSpPr>
              <a:spLocks/>
            </p:cNvSpPr>
            <p:nvPr/>
          </p:nvSpPr>
          <p:spPr bwMode="auto">
            <a:xfrm>
              <a:off x="888" y="2212"/>
              <a:ext cx="99" cy="157"/>
            </a:xfrm>
            <a:custGeom>
              <a:avLst/>
              <a:gdLst>
                <a:gd name="T0" fmla="*/ 24 w 118"/>
                <a:gd name="T1" fmla="*/ 46 h 187"/>
                <a:gd name="T2" fmla="*/ 59 w 118"/>
                <a:gd name="T3" fmla="*/ 3 h 187"/>
                <a:gd name="T4" fmla="*/ 46 w 118"/>
                <a:gd name="T5" fmla="*/ 0 h 187"/>
                <a:gd name="T6" fmla="*/ 0 w 118"/>
                <a:gd name="T7" fmla="*/ 46 h 187"/>
                <a:gd name="T8" fmla="*/ 46 w 118"/>
                <a:gd name="T9" fmla="*/ 93 h 187"/>
                <a:gd name="T10" fmla="*/ 59 w 118"/>
                <a:gd name="T11" fmla="*/ 91 h 187"/>
                <a:gd name="T12" fmla="*/ 24 w 118"/>
                <a:gd name="T13" fmla="*/ 46 h 18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8" h="187">
                  <a:moveTo>
                    <a:pt x="48" y="94"/>
                  </a:moveTo>
                  <a:cubicBezTo>
                    <a:pt x="48" y="50"/>
                    <a:pt x="78" y="14"/>
                    <a:pt x="118" y="3"/>
                  </a:cubicBezTo>
                  <a:cubicBezTo>
                    <a:pt x="110" y="1"/>
                    <a:pt x="102" y="0"/>
                    <a:pt x="94" y="0"/>
                  </a:cubicBezTo>
                  <a:cubicBezTo>
                    <a:pt x="42" y="0"/>
                    <a:pt x="0" y="42"/>
                    <a:pt x="0" y="94"/>
                  </a:cubicBezTo>
                  <a:cubicBezTo>
                    <a:pt x="0" y="145"/>
                    <a:pt x="42" y="187"/>
                    <a:pt x="94" y="187"/>
                  </a:cubicBezTo>
                  <a:cubicBezTo>
                    <a:pt x="102" y="187"/>
                    <a:pt x="110" y="186"/>
                    <a:pt x="118" y="184"/>
                  </a:cubicBezTo>
                  <a:cubicBezTo>
                    <a:pt x="78" y="174"/>
                    <a:pt x="48" y="137"/>
                    <a:pt x="48" y="94"/>
                  </a:cubicBezTo>
                  <a:close/>
                </a:path>
              </a:pathLst>
            </a:custGeom>
            <a:solidFill>
              <a:srgbClr val="FCEC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88" name="Freeform 87">
              <a:extLst>
                <a:ext uri="{FF2B5EF4-FFF2-40B4-BE49-F238E27FC236}">
                  <a16:creationId xmlns:a16="http://schemas.microsoft.com/office/drawing/2014/main" id="{A10FD7CF-3E9A-49B8-9FD4-6DEC5694744A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3" y="2207"/>
              <a:ext cx="99" cy="159"/>
            </a:xfrm>
            <a:custGeom>
              <a:avLst/>
              <a:gdLst>
                <a:gd name="T0" fmla="*/ 24 w 118"/>
                <a:gd name="T1" fmla="*/ 49 h 188"/>
                <a:gd name="T2" fmla="*/ 59 w 118"/>
                <a:gd name="T3" fmla="*/ 3 h 188"/>
                <a:gd name="T4" fmla="*/ 46 w 118"/>
                <a:gd name="T5" fmla="*/ 0 h 188"/>
                <a:gd name="T6" fmla="*/ 0 w 118"/>
                <a:gd name="T7" fmla="*/ 49 h 188"/>
                <a:gd name="T8" fmla="*/ 46 w 118"/>
                <a:gd name="T9" fmla="*/ 96 h 188"/>
                <a:gd name="T10" fmla="*/ 59 w 118"/>
                <a:gd name="T11" fmla="*/ 95 h 188"/>
                <a:gd name="T12" fmla="*/ 24 w 118"/>
                <a:gd name="T13" fmla="*/ 49 h 18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8" h="188">
                  <a:moveTo>
                    <a:pt x="48" y="94"/>
                  </a:moveTo>
                  <a:cubicBezTo>
                    <a:pt x="48" y="51"/>
                    <a:pt x="78" y="14"/>
                    <a:pt x="118" y="3"/>
                  </a:cubicBezTo>
                  <a:cubicBezTo>
                    <a:pt x="110" y="1"/>
                    <a:pt x="102" y="0"/>
                    <a:pt x="94" y="0"/>
                  </a:cubicBezTo>
                  <a:cubicBezTo>
                    <a:pt x="42" y="0"/>
                    <a:pt x="0" y="42"/>
                    <a:pt x="0" y="94"/>
                  </a:cubicBezTo>
                  <a:cubicBezTo>
                    <a:pt x="0" y="146"/>
                    <a:pt x="42" y="188"/>
                    <a:pt x="94" y="188"/>
                  </a:cubicBezTo>
                  <a:cubicBezTo>
                    <a:pt x="102" y="188"/>
                    <a:pt x="110" y="187"/>
                    <a:pt x="118" y="185"/>
                  </a:cubicBezTo>
                  <a:cubicBezTo>
                    <a:pt x="78" y="174"/>
                    <a:pt x="48" y="138"/>
                    <a:pt x="48" y="94"/>
                  </a:cubicBezTo>
                  <a:close/>
                </a:path>
              </a:pathLst>
            </a:custGeom>
            <a:solidFill>
              <a:srgbClr val="FCEC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89" name="Oval 88">
              <a:extLst>
                <a:ext uri="{FF2B5EF4-FFF2-40B4-BE49-F238E27FC236}">
                  <a16:creationId xmlns:a16="http://schemas.microsoft.com/office/drawing/2014/main" id="{CF9DD7E1-C6A2-47E3-8FDA-2C1C415DC9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29" y="2277"/>
              <a:ext cx="158" cy="158"/>
            </a:xfrm>
            <a:prstGeom prst="ellipse">
              <a:avLst/>
            </a:prstGeom>
            <a:solidFill>
              <a:srgbClr val="FBE4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9690" name="Oval 89">
              <a:extLst>
                <a:ext uri="{FF2B5EF4-FFF2-40B4-BE49-F238E27FC236}">
                  <a16:creationId xmlns:a16="http://schemas.microsoft.com/office/drawing/2014/main" id="{14956234-5E9B-4D57-A6F6-9797CBBC8C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6" y="941"/>
              <a:ext cx="159" cy="158"/>
            </a:xfrm>
            <a:prstGeom prst="ellipse">
              <a:avLst/>
            </a:prstGeom>
            <a:noFill/>
            <a:ln w="15875" cap="rnd">
              <a:solidFill>
                <a:srgbClr val="EA652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9691" name="Oval 90">
              <a:extLst>
                <a:ext uri="{FF2B5EF4-FFF2-40B4-BE49-F238E27FC236}">
                  <a16:creationId xmlns:a16="http://schemas.microsoft.com/office/drawing/2014/main" id="{BBCFE425-BBA6-40C5-A83D-4E693165D1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0" y="1908"/>
              <a:ext cx="157" cy="159"/>
            </a:xfrm>
            <a:prstGeom prst="ellipse">
              <a:avLst/>
            </a:prstGeom>
            <a:noFill/>
            <a:ln w="15875" cap="rnd">
              <a:solidFill>
                <a:srgbClr val="EA652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9692" name="Oval 91">
              <a:extLst>
                <a:ext uri="{FF2B5EF4-FFF2-40B4-BE49-F238E27FC236}">
                  <a16:creationId xmlns:a16="http://schemas.microsoft.com/office/drawing/2014/main" id="{954E9883-1140-414B-9A9E-FDC5F91605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64" y="1908"/>
              <a:ext cx="158" cy="159"/>
            </a:xfrm>
            <a:prstGeom prst="ellipse">
              <a:avLst/>
            </a:prstGeom>
            <a:noFill/>
            <a:ln w="15875" cap="rnd">
              <a:solidFill>
                <a:srgbClr val="EA652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9693" name="Oval 92">
              <a:extLst>
                <a:ext uri="{FF2B5EF4-FFF2-40B4-BE49-F238E27FC236}">
                  <a16:creationId xmlns:a16="http://schemas.microsoft.com/office/drawing/2014/main" id="{AB71C771-7141-4671-B726-1E48487897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27" y="1908"/>
              <a:ext cx="158" cy="159"/>
            </a:xfrm>
            <a:prstGeom prst="ellipse">
              <a:avLst/>
            </a:prstGeom>
            <a:noFill/>
            <a:ln w="15875" cap="rnd">
              <a:solidFill>
                <a:srgbClr val="EA652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9694" name="Oval 93">
              <a:extLst>
                <a:ext uri="{FF2B5EF4-FFF2-40B4-BE49-F238E27FC236}">
                  <a16:creationId xmlns:a16="http://schemas.microsoft.com/office/drawing/2014/main" id="{AA0B42BE-596E-49A5-807A-9D23997216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88" y="2211"/>
              <a:ext cx="157" cy="158"/>
            </a:xfrm>
            <a:prstGeom prst="ellipse">
              <a:avLst/>
            </a:prstGeom>
            <a:noFill/>
            <a:ln w="15875" cap="rnd">
              <a:solidFill>
                <a:srgbClr val="EA652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9695" name="Oval 94">
              <a:extLst>
                <a:ext uri="{FF2B5EF4-FFF2-40B4-BE49-F238E27FC236}">
                  <a16:creationId xmlns:a16="http://schemas.microsoft.com/office/drawing/2014/main" id="{FA6D1FE0-5770-43CC-A7AC-B487ACC859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59" y="2209"/>
              <a:ext cx="159" cy="159"/>
            </a:xfrm>
            <a:prstGeom prst="ellipse">
              <a:avLst/>
            </a:prstGeom>
            <a:noFill/>
            <a:ln w="15875" cap="rnd">
              <a:solidFill>
                <a:srgbClr val="EA652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9696" name="Oval 95">
              <a:extLst>
                <a:ext uri="{FF2B5EF4-FFF2-40B4-BE49-F238E27FC236}">
                  <a16:creationId xmlns:a16="http://schemas.microsoft.com/office/drawing/2014/main" id="{AD53C5DE-8E48-4582-A258-1EE0FEC396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79" y="1908"/>
              <a:ext cx="158" cy="159"/>
            </a:xfrm>
            <a:prstGeom prst="ellipse">
              <a:avLst/>
            </a:prstGeom>
            <a:noFill/>
            <a:ln w="15875" cap="rnd">
              <a:solidFill>
                <a:srgbClr val="EA652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9697" name="Oval 96">
              <a:extLst>
                <a:ext uri="{FF2B5EF4-FFF2-40B4-BE49-F238E27FC236}">
                  <a16:creationId xmlns:a16="http://schemas.microsoft.com/office/drawing/2014/main" id="{FFFDC901-78BA-4059-B8CD-6FA442FC7C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98" y="1908"/>
              <a:ext cx="158" cy="159"/>
            </a:xfrm>
            <a:prstGeom prst="ellipse">
              <a:avLst/>
            </a:prstGeom>
            <a:noFill/>
            <a:ln w="15875" cap="rnd">
              <a:solidFill>
                <a:srgbClr val="EA652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9698" name="Freeform 97">
              <a:extLst>
                <a:ext uri="{FF2B5EF4-FFF2-40B4-BE49-F238E27FC236}">
                  <a16:creationId xmlns:a16="http://schemas.microsoft.com/office/drawing/2014/main" id="{BBAE8CA2-6B98-4A10-9DFF-C292AE0EB732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7" y="2277"/>
              <a:ext cx="100" cy="158"/>
            </a:xfrm>
            <a:custGeom>
              <a:avLst/>
              <a:gdLst>
                <a:gd name="T0" fmla="*/ 25 w 118"/>
                <a:gd name="T1" fmla="*/ 48 h 187"/>
                <a:gd name="T2" fmla="*/ 61 w 118"/>
                <a:gd name="T3" fmla="*/ 3 h 187"/>
                <a:gd name="T4" fmla="*/ 49 w 118"/>
                <a:gd name="T5" fmla="*/ 0 h 187"/>
                <a:gd name="T6" fmla="*/ 0 w 118"/>
                <a:gd name="T7" fmla="*/ 48 h 187"/>
                <a:gd name="T8" fmla="*/ 49 w 118"/>
                <a:gd name="T9" fmla="*/ 95 h 187"/>
                <a:gd name="T10" fmla="*/ 61 w 118"/>
                <a:gd name="T11" fmla="*/ 94 h 187"/>
                <a:gd name="T12" fmla="*/ 25 w 118"/>
                <a:gd name="T13" fmla="*/ 48 h 18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8" h="187">
                  <a:moveTo>
                    <a:pt x="48" y="93"/>
                  </a:moveTo>
                  <a:cubicBezTo>
                    <a:pt x="48" y="50"/>
                    <a:pt x="78" y="13"/>
                    <a:pt x="118" y="3"/>
                  </a:cubicBezTo>
                  <a:cubicBezTo>
                    <a:pt x="110" y="1"/>
                    <a:pt x="102" y="0"/>
                    <a:pt x="94" y="0"/>
                  </a:cubicBezTo>
                  <a:cubicBezTo>
                    <a:pt x="42" y="0"/>
                    <a:pt x="0" y="42"/>
                    <a:pt x="0" y="93"/>
                  </a:cubicBezTo>
                  <a:cubicBezTo>
                    <a:pt x="0" y="145"/>
                    <a:pt x="42" y="187"/>
                    <a:pt x="94" y="187"/>
                  </a:cubicBezTo>
                  <a:cubicBezTo>
                    <a:pt x="102" y="187"/>
                    <a:pt x="110" y="186"/>
                    <a:pt x="118" y="184"/>
                  </a:cubicBezTo>
                  <a:cubicBezTo>
                    <a:pt x="78" y="173"/>
                    <a:pt x="48" y="137"/>
                    <a:pt x="48" y="93"/>
                  </a:cubicBezTo>
                  <a:close/>
                </a:path>
              </a:pathLst>
            </a:custGeom>
            <a:solidFill>
              <a:srgbClr val="FCEC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99" name="Oval 98">
              <a:extLst>
                <a:ext uri="{FF2B5EF4-FFF2-40B4-BE49-F238E27FC236}">
                  <a16:creationId xmlns:a16="http://schemas.microsoft.com/office/drawing/2014/main" id="{AF859463-CF7A-4097-82FE-94224DA3EE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27" y="2277"/>
              <a:ext cx="158" cy="158"/>
            </a:xfrm>
            <a:prstGeom prst="ellipse">
              <a:avLst/>
            </a:prstGeom>
            <a:noFill/>
            <a:ln w="15875" cap="rnd">
              <a:solidFill>
                <a:srgbClr val="EA652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9700" name="Oval 99">
              <a:extLst>
                <a:ext uri="{FF2B5EF4-FFF2-40B4-BE49-F238E27FC236}">
                  <a16:creationId xmlns:a16="http://schemas.microsoft.com/office/drawing/2014/main" id="{F74175EE-173D-4474-AC0E-97FEE78FD4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50" y="1559"/>
              <a:ext cx="159" cy="159"/>
            </a:xfrm>
            <a:prstGeom prst="ellipse">
              <a:avLst/>
            </a:prstGeom>
            <a:noFill/>
            <a:ln w="15875" cap="rnd">
              <a:solidFill>
                <a:srgbClr val="EA652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9701" name="Oval 100">
              <a:extLst>
                <a:ext uri="{FF2B5EF4-FFF2-40B4-BE49-F238E27FC236}">
                  <a16:creationId xmlns:a16="http://schemas.microsoft.com/office/drawing/2014/main" id="{5A6B3F2A-08D6-4A7F-BBBE-4E5BD5EDAA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" y="1555"/>
              <a:ext cx="158" cy="159"/>
            </a:xfrm>
            <a:prstGeom prst="ellipse">
              <a:avLst/>
            </a:prstGeom>
            <a:noFill/>
            <a:ln w="15875" cap="rnd">
              <a:solidFill>
                <a:srgbClr val="EA652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9702" name="Oval 101">
              <a:extLst>
                <a:ext uri="{FF2B5EF4-FFF2-40B4-BE49-F238E27FC236}">
                  <a16:creationId xmlns:a16="http://schemas.microsoft.com/office/drawing/2014/main" id="{3ECE8A42-EEEA-4CCA-BDEC-4F8F0679FB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9" y="1555"/>
              <a:ext cx="157" cy="159"/>
            </a:xfrm>
            <a:prstGeom prst="ellipse">
              <a:avLst/>
            </a:prstGeom>
            <a:noFill/>
            <a:ln w="15875" cap="rnd">
              <a:solidFill>
                <a:srgbClr val="EA652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9703" name="Oval 102">
              <a:extLst>
                <a:ext uri="{FF2B5EF4-FFF2-40B4-BE49-F238E27FC236}">
                  <a16:creationId xmlns:a16="http://schemas.microsoft.com/office/drawing/2014/main" id="{8181508D-8A0A-4B9F-9655-4775228568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26" y="1555"/>
              <a:ext cx="157" cy="159"/>
            </a:xfrm>
            <a:prstGeom prst="ellipse">
              <a:avLst/>
            </a:prstGeom>
            <a:noFill/>
            <a:ln w="15875" cap="rnd">
              <a:solidFill>
                <a:srgbClr val="EA652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9704" name="Oval 103">
              <a:extLst>
                <a:ext uri="{FF2B5EF4-FFF2-40B4-BE49-F238E27FC236}">
                  <a16:creationId xmlns:a16="http://schemas.microsoft.com/office/drawing/2014/main" id="{D7162A64-2BAA-45BA-A08B-A35F48EF5C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04" y="1555"/>
              <a:ext cx="158" cy="159"/>
            </a:xfrm>
            <a:prstGeom prst="ellipse">
              <a:avLst/>
            </a:prstGeom>
            <a:noFill/>
            <a:ln w="15875" cap="rnd">
              <a:solidFill>
                <a:srgbClr val="EA652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9705" name="Oval 104">
              <a:extLst>
                <a:ext uri="{FF2B5EF4-FFF2-40B4-BE49-F238E27FC236}">
                  <a16:creationId xmlns:a16="http://schemas.microsoft.com/office/drawing/2014/main" id="{1E50C57E-889B-428B-A7CE-58107C1E39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84" y="1224"/>
              <a:ext cx="158" cy="159"/>
            </a:xfrm>
            <a:prstGeom prst="ellipse">
              <a:avLst/>
            </a:prstGeom>
            <a:solidFill>
              <a:srgbClr val="FBE4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9706" name="Oval 105">
              <a:extLst>
                <a:ext uri="{FF2B5EF4-FFF2-40B4-BE49-F238E27FC236}">
                  <a16:creationId xmlns:a16="http://schemas.microsoft.com/office/drawing/2014/main" id="{52FC1CAC-9B6F-4BF4-A75E-191A1A9720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95" y="1224"/>
              <a:ext cx="158" cy="159"/>
            </a:xfrm>
            <a:prstGeom prst="ellipse">
              <a:avLst/>
            </a:prstGeom>
            <a:noFill/>
            <a:ln w="15875" cap="rnd">
              <a:solidFill>
                <a:srgbClr val="EA652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9707" name="Oval 106">
              <a:extLst>
                <a:ext uri="{FF2B5EF4-FFF2-40B4-BE49-F238E27FC236}">
                  <a16:creationId xmlns:a16="http://schemas.microsoft.com/office/drawing/2014/main" id="{E581A3AD-D66D-46C8-A0A7-5F89D0F1D8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26" y="1224"/>
              <a:ext cx="158" cy="159"/>
            </a:xfrm>
            <a:prstGeom prst="ellipse">
              <a:avLst/>
            </a:prstGeom>
            <a:noFill/>
            <a:ln w="15875" cap="rnd">
              <a:solidFill>
                <a:srgbClr val="EA652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9708" name="Oval 107">
              <a:extLst>
                <a:ext uri="{FF2B5EF4-FFF2-40B4-BE49-F238E27FC236}">
                  <a16:creationId xmlns:a16="http://schemas.microsoft.com/office/drawing/2014/main" id="{D830EED8-1FAC-49F4-8AE9-DC7A5F83F1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64" y="1224"/>
              <a:ext cx="158" cy="159"/>
            </a:xfrm>
            <a:prstGeom prst="ellipse">
              <a:avLst/>
            </a:prstGeom>
            <a:noFill/>
            <a:ln w="15875" cap="rnd">
              <a:solidFill>
                <a:srgbClr val="EA652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9709" name="Oval 108">
              <a:extLst>
                <a:ext uri="{FF2B5EF4-FFF2-40B4-BE49-F238E27FC236}">
                  <a16:creationId xmlns:a16="http://schemas.microsoft.com/office/drawing/2014/main" id="{62A57A56-E2AB-4AE2-960E-5F90D43D5D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5" y="1224"/>
              <a:ext cx="158" cy="159"/>
            </a:xfrm>
            <a:prstGeom prst="ellipse">
              <a:avLst/>
            </a:prstGeom>
            <a:noFill/>
            <a:ln w="15875" cap="rnd">
              <a:solidFill>
                <a:srgbClr val="EA652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9710" name="Freeform 109">
              <a:extLst>
                <a:ext uri="{FF2B5EF4-FFF2-40B4-BE49-F238E27FC236}">
                  <a16:creationId xmlns:a16="http://schemas.microsoft.com/office/drawing/2014/main" id="{FA5AC103-A5AC-46F7-962E-342E763A1D0D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4" y="1225"/>
              <a:ext cx="99" cy="158"/>
            </a:xfrm>
            <a:custGeom>
              <a:avLst/>
              <a:gdLst>
                <a:gd name="T0" fmla="*/ 24 w 118"/>
                <a:gd name="T1" fmla="*/ 48 h 187"/>
                <a:gd name="T2" fmla="*/ 59 w 118"/>
                <a:gd name="T3" fmla="*/ 3 h 187"/>
                <a:gd name="T4" fmla="*/ 46 w 118"/>
                <a:gd name="T5" fmla="*/ 0 h 187"/>
                <a:gd name="T6" fmla="*/ 0 w 118"/>
                <a:gd name="T7" fmla="*/ 48 h 187"/>
                <a:gd name="T8" fmla="*/ 46 w 118"/>
                <a:gd name="T9" fmla="*/ 95 h 187"/>
                <a:gd name="T10" fmla="*/ 59 w 118"/>
                <a:gd name="T11" fmla="*/ 94 h 187"/>
                <a:gd name="T12" fmla="*/ 24 w 118"/>
                <a:gd name="T13" fmla="*/ 48 h 18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8" h="187">
                  <a:moveTo>
                    <a:pt x="48" y="93"/>
                  </a:moveTo>
                  <a:cubicBezTo>
                    <a:pt x="48" y="50"/>
                    <a:pt x="78" y="13"/>
                    <a:pt x="118" y="3"/>
                  </a:cubicBezTo>
                  <a:cubicBezTo>
                    <a:pt x="110" y="1"/>
                    <a:pt x="102" y="0"/>
                    <a:pt x="94" y="0"/>
                  </a:cubicBezTo>
                  <a:cubicBezTo>
                    <a:pt x="42" y="0"/>
                    <a:pt x="0" y="42"/>
                    <a:pt x="0" y="93"/>
                  </a:cubicBezTo>
                  <a:cubicBezTo>
                    <a:pt x="0" y="145"/>
                    <a:pt x="42" y="187"/>
                    <a:pt x="94" y="187"/>
                  </a:cubicBezTo>
                  <a:cubicBezTo>
                    <a:pt x="102" y="187"/>
                    <a:pt x="110" y="186"/>
                    <a:pt x="118" y="184"/>
                  </a:cubicBezTo>
                  <a:cubicBezTo>
                    <a:pt x="78" y="173"/>
                    <a:pt x="48" y="137"/>
                    <a:pt x="48" y="93"/>
                  </a:cubicBezTo>
                  <a:close/>
                </a:path>
              </a:pathLst>
            </a:custGeom>
            <a:solidFill>
              <a:srgbClr val="FCEC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11" name="Oval 110">
              <a:extLst>
                <a:ext uri="{FF2B5EF4-FFF2-40B4-BE49-F238E27FC236}">
                  <a16:creationId xmlns:a16="http://schemas.microsoft.com/office/drawing/2014/main" id="{80EC54E0-96CC-4868-8BE4-CA49558655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84" y="1224"/>
              <a:ext cx="158" cy="159"/>
            </a:xfrm>
            <a:prstGeom prst="ellipse">
              <a:avLst/>
            </a:prstGeom>
            <a:noFill/>
            <a:ln w="15875" cap="rnd">
              <a:solidFill>
                <a:srgbClr val="EA652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9712" name="Oval 111">
              <a:extLst>
                <a:ext uri="{FF2B5EF4-FFF2-40B4-BE49-F238E27FC236}">
                  <a16:creationId xmlns:a16="http://schemas.microsoft.com/office/drawing/2014/main" id="{B3992F20-6F16-41F9-BF1C-EADC964A90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42" y="941"/>
              <a:ext cx="159" cy="158"/>
            </a:xfrm>
            <a:prstGeom prst="ellipse">
              <a:avLst/>
            </a:prstGeom>
            <a:solidFill>
              <a:srgbClr val="FBE4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9713" name="Oval 112">
              <a:extLst>
                <a:ext uri="{FF2B5EF4-FFF2-40B4-BE49-F238E27FC236}">
                  <a16:creationId xmlns:a16="http://schemas.microsoft.com/office/drawing/2014/main" id="{F7E53276-D9DA-4F63-A674-7F459DACE2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24" y="882"/>
              <a:ext cx="159" cy="158"/>
            </a:xfrm>
            <a:prstGeom prst="ellipse">
              <a:avLst/>
            </a:prstGeom>
            <a:noFill/>
            <a:ln w="15875" cap="rnd">
              <a:solidFill>
                <a:srgbClr val="EA652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9714" name="Freeform 113">
              <a:extLst>
                <a:ext uri="{FF2B5EF4-FFF2-40B4-BE49-F238E27FC236}">
                  <a16:creationId xmlns:a16="http://schemas.microsoft.com/office/drawing/2014/main" id="{C74AA67F-8B72-4214-9F5E-D8AF2E4E9863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6" y="941"/>
              <a:ext cx="99" cy="158"/>
            </a:xfrm>
            <a:custGeom>
              <a:avLst/>
              <a:gdLst>
                <a:gd name="T0" fmla="*/ 25 w 117"/>
                <a:gd name="T1" fmla="*/ 48 h 187"/>
                <a:gd name="T2" fmla="*/ 60 w 117"/>
                <a:gd name="T3" fmla="*/ 3 h 187"/>
                <a:gd name="T4" fmla="*/ 48 w 117"/>
                <a:gd name="T5" fmla="*/ 0 h 187"/>
                <a:gd name="T6" fmla="*/ 0 w 117"/>
                <a:gd name="T7" fmla="*/ 48 h 187"/>
                <a:gd name="T8" fmla="*/ 48 w 117"/>
                <a:gd name="T9" fmla="*/ 95 h 187"/>
                <a:gd name="T10" fmla="*/ 60 w 117"/>
                <a:gd name="T11" fmla="*/ 94 h 187"/>
                <a:gd name="T12" fmla="*/ 25 w 117"/>
                <a:gd name="T13" fmla="*/ 48 h 18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7" h="187">
                  <a:moveTo>
                    <a:pt x="48" y="93"/>
                  </a:moveTo>
                  <a:cubicBezTo>
                    <a:pt x="48" y="50"/>
                    <a:pt x="77" y="13"/>
                    <a:pt x="117" y="3"/>
                  </a:cubicBezTo>
                  <a:cubicBezTo>
                    <a:pt x="110" y="1"/>
                    <a:pt x="102" y="0"/>
                    <a:pt x="93" y="0"/>
                  </a:cubicBezTo>
                  <a:cubicBezTo>
                    <a:pt x="42" y="0"/>
                    <a:pt x="0" y="42"/>
                    <a:pt x="0" y="93"/>
                  </a:cubicBezTo>
                  <a:cubicBezTo>
                    <a:pt x="0" y="145"/>
                    <a:pt x="42" y="187"/>
                    <a:pt x="93" y="187"/>
                  </a:cubicBezTo>
                  <a:cubicBezTo>
                    <a:pt x="102" y="187"/>
                    <a:pt x="110" y="186"/>
                    <a:pt x="117" y="184"/>
                  </a:cubicBezTo>
                  <a:cubicBezTo>
                    <a:pt x="77" y="173"/>
                    <a:pt x="48" y="137"/>
                    <a:pt x="48" y="93"/>
                  </a:cubicBezTo>
                  <a:close/>
                </a:path>
              </a:pathLst>
            </a:custGeom>
            <a:solidFill>
              <a:srgbClr val="FCEC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15" name="Oval 114">
              <a:extLst>
                <a:ext uri="{FF2B5EF4-FFF2-40B4-BE49-F238E27FC236}">
                  <a16:creationId xmlns:a16="http://schemas.microsoft.com/office/drawing/2014/main" id="{878E4863-9463-40ED-948F-75E7DD1C34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42" y="941"/>
              <a:ext cx="159" cy="158"/>
            </a:xfrm>
            <a:prstGeom prst="ellipse">
              <a:avLst/>
            </a:prstGeom>
            <a:noFill/>
            <a:ln w="15875" cap="rnd">
              <a:solidFill>
                <a:srgbClr val="EA652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  <p:grpSp>
        <p:nvGrpSpPr>
          <p:cNvPr id="19460" name="Group 115">
            <a:extLst>
              <a:ext uri="{FF2B5EF4-FFF2-40B4-BE49-F238E27FC236}">
                <a16:creationId xmlns:a16="http://schemas.microsoft.com/office/drawing/2014/main" id="{64899197-4A59-44A8-84A7-7D695600410F}"/>
              </a:ext>
            </a:extLst>
          </p:cNvPr>
          <p:cNvGrpSpPr>
            <a:grpSpLocks/>
          </p:cNvGrpSpPr>
          <p:nvPr/>
        </p:nvGrpSpPr>
        <p:grpSpPr bwMode="auto">
          <a:xfrm>
            <a:off x="4873625" y="2936875"/>
            <a:ext cx="2085975" cy="3668713"/>
            <a:chOff x="2110" y="1850"/>
            <a:chExt cx="1314" cy="2311"/>
          </a:xfrm>
        </p:grpSpPr>
        <p:sp>
          <p:nvSpPr>
            <p:cNvPr id="19534" name="Freeform 116">
              <a:extLst>
                <a:ext uri="{FF2B5EF4-FFF2-40B4-BE49-F238E27FC236}">
                  <a16:creationId xmlns:a16="http://schemas.microsoft.com/office/drawing/2014/main" id="{9D810AD4-38ED-4D21-B4E3-AAE5AAA5956A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0" y="2705"/>
              <a:ext cx="199" cy="455"/>
            </a:xfrm>
            <a:custGeom>
              <a:avLst/>
              <a:gdLst>
                <a:gd name="T0" fmla="*/ 84 w 196"/>
                <a:gd name="T1" fmla="*/ 53 h 449"/>
                <a:gd name="T2" fmla="*/ 6 w 196"/>
                <a:gd name="T3" fmla="*/ 54 h 449"/>
                <a:gd name="T4" fmla="*/ 57 w 196"/>
                <a:gd name="T5" fmla="*/ 239 h 449"/>
                <a:gd name="T6" fmla="*/ 107 w 196"/>
                <a:gd name="T7" fmla="*/ 365 h 449"/>
                <a:gd name="T8" fmla="*/ 208 w 196"/>
                <a:gd name="T9" fmla="*/ 445 h 449"/>
                <a:gd name="T10" fmla="*/ 84 w 196"/>
                <a:gd name="T11" fmla="*/ 53 h 44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96" h="449">
                  <a:moveTo>
                    <a:pt x="80" y="49"/>
                  </a:moveTo>
                  <a:cubicBezTo>
                    <a:pt x="80" y="49"/>
                    <a:pt x="11" y="0"/>
                    <a:pt x="6" y="50"/>
                  </a:cubicBezTo>
                  <a:cubicBezTo>
                    <a:pt x="0" y="100"/>
                    <a:pt x="26" y="185"/>
                    <a:pt x="53" y="227"/>
                  </a:cubicBezTo>
                  <a:cubicBezTo>
                    <a:pt x="79" y="268"/>
                    <a:pt x="92" y="318"/>
                    <a:pt x="99" y="345"/>
                  </a:cubicBezTo>
                  <a:cubicBezTo>
                    <a:pt x="107" y="372"/>
                    <a:pt x="98" y="449"/>
                    <a:pt x="196" y="421"/>
                  </a:cubicBezTo>
                  <a:lnTo>
                    <a:pt x="80" y="49"/>
                  </a:lnTo>
                  <a:close/>
                </a:path>
              </a:pathLst>
            </a:custGeom>
            <a:solidFill>
              <a:srgbClr val="A6A3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35" name="Freeform 117">
              <a:extLst>
                <a:ext uri="{FF2B5EF4-FFF2-40B4-BE49-F238E27FC236}">
                  <a16:creationId xmlns:a16="http://schemas.microsoft.com/office/drawing/2014/main" id="{3FAAA76A-8CD0-41E4-AF6A-D9A509BC30C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5" y="2705"/>
              <a:ext cx="199" cy="455"/>
            </a:xfrm>
            <a:custGeom>
              <a:avLst/>
              <a:gdLst>
                <a:gd name="T0" fmla="*/ 124 w 196"/>
                <a:gd name="T1" fmla="*/ 53 h 449"/>
                <a:gd name="T2" fmla="*/ 202 w 196"/>
                <a:gd name="T3" fmla="*/ 54 h 449"/>
                <a:gd name="T4" fmla="*/ 151 w 196"/>
                <a:gd name="T5" fmla="*/ 239 h 449"/>
                <a:gd name="T6" fmla="*/ 104 w 196"/>
                <a:gd name="T7" fmla="*/ 365 h 449"/>
                <a:gd name="T8" fmla="*/ 0 w 196"/>
                <a:gd name="T9" fmla="*/ 445 h 449"/>
                <a:gd name="T10" fmla="*/ 124 w 196"/>
                <a:gd name="T11" fmla="*/ 53 h 44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96" h="449">
                  <a:moveTo>
                    <a:pt x="116" y="49"/>
                  </a:moveTo>
                  <a:cubicBezTo>
                    <a:pt x="116" y="49"/>
                    <a:pt x="185" y="0"/>
                    <a:pt x="190" y="50"/>
                  </a:cubicBezTo>
                  <a:cubicBezTo>
                    <a:pt x="196" y="100"/>
                    <a:pt x="170" y="185"/>
                    <a:pt x="143" y="227"/>
                  </a:cubicBezTo>
                  <a:cubicBezTo>
                    <a:pt x="117" y="268"/>
                    <a:pt x="104" y="318"/>
                    <a:pt x="97" y="345"/>
                  </a:cubicBezTo>
                  <a:cubicBezTo>
                    <a:pt x="89" y="372"/>
                    <a:pt x="98" y="449"/>
                    <a:pt x="0" y="421"/>
                  </a:cubicBezTo>
                  <a:lnTo>
                    <a:pt x="116" y="49"/>
                  </a:lnTo>
                  <a:close/>
                </a:path>
              </a:pathLst>
            </a:custGeom>
            <a:solidFill>
              <a:srgbClr val="A6A3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36" name="Freeform 118">
              <a:extLst>
                <a:ext uri="{FF2B5EF4-FFF2-40B4-BE49-F238E27FC236}">
                  <a16:creationId xmlns:a16="http://schemas.microsoft.com/office/drawing/2014/main" id="{E9D9D35F-0506-467E-A657-B186177F86CA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0" y="2705"/>
              <a:ext cx="199" cy="455"/>
            </a:xfrm>
            <a:custGeom>
              <a:avLst/>
              <a:gdLst>
                <a:gd name="T0" fmla="*/ 84 w 196"/>
                <a:gd name="T1" fmla="*/ 53 h 449"/>
                <a:gd name="T2" fmla="*/ 6 w 196"/>
                <a:gd name="T3" fmla="*/ 54 h 449"/>
                <a:gd name="T4" fmla="*/ 57 w 196"/>
                <a:gd name="T5" fmla="*/ 239 h 449"/>
                <a:gd name="T6" fmla="*/ 107 w 196"/>
                <a:gd name="T7" fmla="*/ 365 h 449"/>
                <a:gd name="T8" fmla="*/ 208 w 196"/>
                <a:gd name="T9" fmla="*/ 445 h 449"/>
                <a:gd name="T10" fmla="*/ 84 w 196"/>
                <a:gd name="T11" fmla="*/ 53 h 44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96" h="449">
                  <a:moveTo>
                    <a:pt x="80" y="49"/>
                  </a:moveTo>
                  <a:cubicBezTo>
                    <a:pt x="80" y="49"/>
                    <a:pt x="11" y="0"/>
                    <a:pt x="6" y="50"/>
                  </a:cubicBezTo>
                  <a:cubicBezTo>
                    <a:pt x="0" y="100"/>
                    <a:pt x="26" y="185"/>
                    <a:pt x="53" y="227"/>
                  </a:cubicBezTo>
                  <a:cubicBezTo>
                    <a:pt x="79" y="268"/>
                    <a:pt x="92" y="318"/>
                    <a:pt x="99" y="345"/>
                  </a:cubicBezTo>
                  <a:cubicBezTo>
                    <a:pt x="107" y="372"/>
                    <a:pt x="98" y="449"/>
                    <a:pt x="196" y="421"/>
                  </a:cubicBezTo>
                  <a:lnTo>
                    <a:pt x="80" y="49"/>
                  </a:lnTo>
                  <a:close/>
                </a:path>
              </a:pathLst>
            </a:custGeom>
            <a:noFill/>
            <a:ln w="14288" cap="rnd">
              <a:solidFill>
                <a:srgbClr val="3C479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37" name="Freeform 119">
              <a:extLst>
                <a:ext uri="{FF2B5EF4-FFF2-40B4-BE49-F238E27FC236}">
                  <a16:creationId xmlns:a16="http://schemas.microsoft.com/office/drawing/2014/main" id="{8DC47B3E-D087-4EE4-BB2C-33C740AC00A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5" y="2705"/>
              <a:ext cx="199" cy="455"/>
            </a:xfrm>
            <a:custGeom>
              <a:avLst/>
              <a:gdLst>
                <a:gd name="T0" fmla="*/ 124 w 196"/>
                <a:gd name="T1" fmla="*/ 53 h 449"/>
                <a:gd name="T2" fmla="*/ 202 w 196"/>
                <a:gd name="T3" fmla="*/ 54 h 449"/>
                <a:gd name="T4" fmla="*/ 151 w 196"/>
                <a:gd name="T5" fmla="*/ 239 h 449"/>
                <a:gd name="T6" fmla="*/ 104 w 196"/>
                <a:gd name="T7" fmla="*/ 365 h 449"/>
                <a:gd name="T8" fmla="*/ 0 w 196"/>
                <a:gd name="T9" fmla="*/ 445 h 449"/>
                <a:gd name="T10" fmla="*/ 124 w 196"/>
                <a:gd name="T11" fmla="*/ 53 h 44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96" h="449">
                  <a:moveTo>
                    <a:pt x="116" y="49"/>
                  </a:moveTo>
                  <a:cubicBezTo>
                    <a:pt x="116" y="49"/>
                    <a:pt x="185" y="0"/>
                    <a:pt x="190" y="50"/>
                  </a:cubicBezTo>
                  <a:cubicBezTo>
                    <a:pt x="196" y="100"/>
                    <a:pt x="170" y="185"/>
                    <a:pt x="143" y="227"/>
                  </a:cubicBezTo>
                  <a:cubicBezTo>
                    <a:pt x="117" y="268"/>
                    <a:pt x="104" y="318"/>
                    <a:pt x="97" y="345"/>
                  </a:cubicBezTo>
                  <a:cubicBezTo>
                    <a:pt x="89" y="372"/>
                    <a:pt x="98" y="449"/>
                    <a:pt x="0" y="421"/>
                  </a:cubicBezTo>
                  <a:lnTo>
                    <a:pt x="116" y="49"/>
                  </a:lnTo>
                  <a:close/>
                </a:path>
              </a:pathLst>
            </a:custGeom>
            <a:noFill/>
            <a:ln w="14288" cap="rnd">
              <a:solidFill>
                <a:srgbClr val="3C479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38" name="Freeform 120">
              <a:extLst>
                <a:ext uri="{FF2B5EF4-FFF2-40B4-BE49-F238E27FC236}">
                  <a16:creationId xmlns:a16="http://schemas.microsoft.com/office/drawing/2014/main" id="{ABC63CED-13BC-4C6C-AB48-D96265C52162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3" y="3415"/>
              <a:ext cx="828" cy="746"/>
            </a:xfrm>
            <a:custGeom>
              <a:avLst/>
              <a:gdLst>
                <a:gd name="T0" fmla="*/ 857 w 814"/>
                <a:gd name="T1" fmla="*/ 0 h 736"/>
                <a:gd name="T2" fmla="*/ 871 w 814"/>
                <a:gd name="T3" fmla="*/ 505 h 736"/>
                <a:gd name="T4" fmla="*/ 0 w 814"/>
                <a:gd name="T5" fmla="*/ 505 h 736"/>
                <a:gd name="T6" fmla="*/ 13 w 814"/>
                <a:gd name="T7" fmla="*/ 0 h 736"/>
                <a:gd name="T8" fmla="*/ 857 w 814"/>
                <a:gd name="T9" fmla="*/ 0 h 7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14" h="736">
                  <a:moveTo>
                    <a:pt x="801" y="0"/>
                  </a:moveTo>
                  <a:cubicBezTo>
                    <a:pt x="801" y="0"/>
                    <a:pt x="753" y="302"/>
                    <a:pt x="814" y="478"/>
                  </a:cubicBezTo>
                  <a:cubicBezTo>
                    <a:pt x="402" y="736"/>
                    <a:pt x="0" y="478"/>
                    <a:pt x="0" y="478"/>
                  </a:cubicBezTo>
                  <a:cubicBezTo>
                    <a:pt x="61" y="302"/>
                    <a:pt x="13" y="0"/>
                    <a:pt x="13" y="0"/>
                  </a:cubicBezTo>
                  <a:lnTo>
                    <a:pt x="801" y="0"/>
                  </a:lnTo>
                  <a:close/>
                </a:path>
              </a:pathLst>
            </a:custGeom>
            <a:solidFill>
              <a:srgbClr val="A6A3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39" name="Freeform 121">
              <a:extLst>
                <a:ext uri="{FF2B5EF4-FFF2-40B4-BE49-F238E27FC236}">
                  <a16:creationId xmlns:a16="http://schemas.microsoft.com/office/drawing/2014/main" id="{5C967D42-83E1-45B9-831D-EA9C4B1EC55B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3" y="3415"/>
              <a:ext cx="828" cy="484"/>
            </a:xfrm>
            <a:custGeom>
              <a:avLst/>
              <a:gdLst>
                <a:gd name="T0" fmla="*/ 0 w 814"/>
                <a:gd name="T1" fmla="*/ 502 h 478"/>
                <a:gd name="T2" fmla="*/ 13 w 814"/>
                <a:gd name="T3" fmla="*/ 0 h 478"/>
                <a:gd name="T4" fmla="*/ 857 w 814"/>
                <a:gd name="T5" fmla="*/ 0 h 478"/>
                <a:gd name="T6" fmla="*/ 871 w 814"/>
                <a:gd name="T7" fmla="*/ 502 h 47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14" h="478">
                  <a:moveTo>
                    <a:pt x="0" y="478"/>
                  </a:moveTo>
                  <a:cubicBezTo>
                    <a:pt x="61" y="302"/>
                    <a:pt x="13" y="0"/>
                    <a:pt x="13" y="0"/>
                  </a:cubicBezTo>
                  <a:cubicBezTo>
                    <a:pt x="801" y="0"/>
                    <a:pt x="801" y="0"/>
                    <a:pt x="801" y="0"/>
                  </a:cubicBezTo>
                  <a:cubicBezTo>
                    <a:pt x="801" y="0"/>
                    <a:pt x="753" y="302"/>
                    <a:pt x="814" y="478"/>
                  </a:cubicBezTo>
                </a:path>
              </a:pathLst>
            </a:custGeom>
            <a:noFill/>
            <a:ln w="14288" cap="rnd">
              <a:solidFill>
                <a:srgbClr val="3C479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40" name="Freeform 122">
              <a:extLst>
                <a:ext uri="{FF2B5EF4-FFF2-40B4-BE49-F238E27FC236}">
                  <a16:creationId xmlns:a16="http://schemas.microsoft.com/office/drawing/2014/main" id="{A287BF92-C628-4322-B17D-71ED59CA812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2" y="1851"/>
              <a:ext cx="1210" cy="1782"/>
            </a:xfrm>
            <a:custGeom>
              <a:avLst/>
              <a:gdLst>
                <a:gd name="T0" fmla="*/ 650 w 1190"/>
                <a:gd name="T1" fmla="*/ 1859 h 1757"/>
                <a:gd name="T2" fmla="*/ 972 w 1190"/>
                <a:gd name="T3" fmla="*/ 1749 h 1757"/>
                <a:gd name="T4" fmla="*/ 1135 w 1190"/>
                <a:gd name="T5" fmla="*/ 1396 h 1757"/>
                <a:gd name="T6" fmla="*/ 1202 w 1190"/>
                <a:gd name="T7" fmla="*/ 1147 h 1757"/>
                <a:gd name="T8" fmla="*/ 1254 w 1190"/>
                <a:gd name="T9" fmla="*/ 905 h 1757"/>
                <a:gd name="T10" fmla="*/ 1254 w 1190"/>
                <a:gd name="T11" fmla="*/ 626 h 1757"/>
                <a:gd name="T12" fmla="*/ 982 w 1190"/>
                <a:gd name="T13" fmla="*/ 98 h 1757"/>
                <a:gd name="T14" fmla="*/ 647 w 1190"/>
                <a:gd name="T15" fmla="*/ 9 h 1757"/>
                <a:gd name="T16" fmla="*/ 625 w 1190"/>
                <a:gd name="T17" fmla="*/ 9 h 1757"/>
                <a:gd name="T18" fmla="*/ 291 w 1190"/>
                <a:gd name="T19" fmla="*/ 98 h 1757"/>
                <a:gd name="T20" fmla="*/ 17 w 1190"/>
                <a:gd name="T21" fmla="*/ 626 h 1757"/>
                <a:gd name="T22" fmla="*/ 17 w 1190"/>
                <a:gd name="T23" fmla="*/ 905 h 1757"/>
                <a:gd name="T24" fmla="*/ 70 w 1190"/>
                <a:gd name="T25" fmla="*/ 1147 h 1757"/>
                <a:gd name="T26" fmla="*/ 136 w 1190"/>
                <a:gd name="T27" fmla="*/ 1396 h 1757"/>
                <a:gd name="T28" fmla="*/ 301 w 1190"/>
                <a:gd name="T29" fmla="*/ 1749 h 1757"/>
                <a:gd name="T30" fmla="*/ 622 w 1190"/>
                <a:gd name="T31" fmla="*/ 1859 h 1757"/>
                <a:gd name="T32" fmla="*/ 650 w 1190"/>
                <a:gd name="T33" fmla="*/ 1859 h 175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190" h="1757">
                  <a:moveTo>
                    <a:pt x="608" y="1757"/>
                  </a:moveTo>
                  <a:cubicBezTo>
                    <a:pt x="677" y="1747"/>
                    <a:pt x="765" y="1744"/>
                    <a:pt x="909" y="1652"/>
                  </a:cubicBezTo>
                  <a:cubicBezTo>
                    <a:pt x="1053" y="1561"/>
                    <a:pt x="1062" y="1391"/>
                    <a:pt x="1062" y="1319"/>
                  </a:cubicBezTo>
                  <a:cubicBezTo>
                    <a:pt x="1062" y="1247"/>
                    <a:pt x="1098" y="1156"/>
                    <a:pt x="1124" y="1084"/>
                  </a:cubicBezTo>
                  <a:cubicBezTo>
                    <a:pt x="1151" y="1012"/>
                    <a:pt x="1190" y="911"/>
                    <a:pt x="1173" y="855"/>
                  </a:cubicBezTo>
                  <a:cubicBezTo>
                    <a:pt x="1157" y="800"/>
                    <a:pt x="1160" y="826"/>
                    <a:pt x="1173" y="591"/>
                  </a:cubicBezTo>
                  <a:cubicBezTo>
                    <a:pt x="1187" y="356"/>
                    <a:pt x="1043" y="189"/>
                    <a:pt x="919" y="94"/>
                  </a:cubicBezTo>
                  <a:cubicBezTo>
                    <a:pt x="795" y="0"/>
                    <a:pt x="605" y="9"/>
                    <a:pt x="605" y="9"/>
                  </a:cubicBezTo>
                  <a:cubicBezTo>
                    <a:pt x="585" y="9"/>
                    <a:pt x="585" y="9"/>
                    <a:pt x="585" y="9"/>
                  </a:cubicBezTo>
                  <a:cubicBezTo>
                    <a:pt x="585" y="9"/>
                    <a:pt x="395" y="0"/>
                    <a:pt x="271" y="94"/>
                  </a:cubicBezTo>
                  <a:cubicBezTo>
                    <a:pt x="147" y="189"/>
                    <a:pt x="3" y="356"/>
                    <a:pt x="17" y="591"/>
                  </a:cubicBezTo>
                  <a:cubicBezTo>
                    <a:pt x="30" y="826"/>
                    <a:pt x="33" y="800"/>
                    <a:pt x="17" y="855"/>
                  </a:cubicBezTo>
                  <a:cubicBezTo>
                    <a:pt x="0" y="911"/>
                    <a:pt x="39" y="1012"/>
                    <a:pt x="66" y="1084"/>
                  </a:cubicBezTo>
                  <a:cubicBezTo>
                    <a:pt x="92" y="1156"/>
                    <a:pt x="128" y="1247"/>
                    <a:pt x="128" y="1319"/>
                  </a:cubicBezTo>
                  <a:cubicBezTo>
                    <a:pt x="128" y="1391"/>
                    <a:pt x="137" y="1561"/>
                    <a:pt x="281" y="1652"/>
                  </a:cubicBezTo>
                  <a:cubicBezTo>
                    <a:pt x="425" y="1744"/>
                    <a:pt x="513" y="1747"/>
                    <a:pt x="582" y="1757"/>
                  </a:cubicBezTo>
                  <a:lnTo>
                    <a:pt x="608" y="1757"/>
                  </a:lnTo>
                  <a:close/>
                </a:path>
              </a:pathLst>
            </a:custGeom>
            <a:solidFill>
              <a:srgbClr val="A6A3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41" name="Freeform 123">
              <a:extLst>
                <a:ext uri="{FF2B5EF4-FFF2-40B4-BE49-F238E27FC236}">
                  <a16:creationId xmlns:a16="http://schemas.microsoft.com/office/drawing/2014/main" id="{AEECE6C4-72B9-409E-B1F4-FACCE9BF15B0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8" y="2783"/>
              <a:ext cx="50" cy="68"/>
            </a:xfrm>
            <a:custGeom>
              <a:avLst/>
              <a:gdLst>
                <a:gd name="T0" fmla="*/ 50 w 50"/>
                <a:gd name="T1" fmla="*/ 53 h 67"/>
                <a:gd name="T2" fmla="*/ 2 w 50"/>
                <a:gd name="T3" fmla="*/ 22 h 67"/>
                <a:gd name="T4" fmla="*/ 11 w 50"/>
                <a:gd name="T5" fmla="*/ 71 h 6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0" h="67">
                  <a:moveTo>
                    <a:pt x="50" y="49"/>
                  </a:moveTo>
                  <a:cubicBezTo>
                    <a:pt x="50" y="49"/>
                    <a:pt x="2" y="0"/>
                    <a:pt x="2" y="22"/>
                  </a:cubicBezTo>
                  <a:cubicBezTo>
                    <a:pt x="2" y="44"/>
                    <a:pt x="0" y="62"/>
                    <a:pt x="11" y="67"/>
                  </a:cubicBezTo>
                </a:path>
              </a:pathLst>
            </a:custGeom>
            <a:noFill/>
            <a:ln w="14288" cap="rnd">
              <a:solidFill>
                <a:srgbClr val="3C479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42" name="Freeform 124">
              <a:extLst>
                <a:ext uri="{FF2B5EF4-FFF2-40B4-BE49-F238E27FC236}">
                  <a16:creationId xmlns:a16="http://schemas.microsoft.com/office/drawing/2014/main" id="{40BB6575-06FD-4148-B6B5-20919145D2B8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1" y="2911"/>
              <a:ext cx="62" cy="93"/>
            </a:xfrm>
            <a:custGeom>
              <a:avLst/>
              <a:gdLst>
                <a:gd name="T0" fmla="*/ 57 w 61"/>
                <a:gd name="T1" fmla="*/ 0 h 92"/>
                <a:gd name="T2" fmla="*/ 65 w 61"/>
                <a:gd name="T3" fmla="*/ 96 h 9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1" h="92">
                  <a:moveTo>
                    <a:pt x="53" y="0"/>
                  </a:moveTo>
                  <a:cubicBezTo>
                    <a:pt x="53" y="0"/>
                    <a:pt x="0" y="16"/>
                    <a:pt x="61" y="92"/>
                  </a:cubicBezTo>
                </a:path>
              </a:pathLst>
            </a:custGeom>
            <a:noFill/>
            <a:ln w="14288" cap="rnd">
              <a:solidFill>
                <a:srgbClr val="3C479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43" name="Freeform 125">
              <a:extLst>
                <a:ext uri="{FF2B5EF4-FFF2-40B4-BE49-F238E27FC236}">
                  <a16:creationId xmlns:a16="http://schemas.microsoft.com/office/drawing/2014/main" id="{CF103A35-1EB7-4AE6-B728-D3B7D4DD3A8C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8" y="2424"/>
              <a:ext cx="352" cy="126"/>
            </a:xfrm>
            <a:custGeom>
              <a:avLst/>
              <a:gdLst>
                <a:gd name="T0" fmla="*/ 361 w 346"/>
                <a:gd name="T1" fmla="*/ 54 h 124"/>
                <a:gd name="T2" fmla="*/ 339 w 346"/>
                <a:gd name="T3" fmla="*/ 108 h 124"/>
                <a:gd name="T4" fmla="*/ 0 w 346"/>
                <a:gd name="T5" fmla="*/ 132 h 124"/>
                <a:gd name="T6" fmla="*/ 361 w 346"/>
                <a:gd name="T7" fmla="*/ 54 h 12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46" h="124">
                  <a:moveTo>
                    <a:pt x="337" y="50"/>
                  </a:moveTo>
                  <a:cubicBezTo>
                    <a:pt x="337" y="50"/>
                    <a:pt x="346" y="108"/>
                    <a:pt x="316" y="100"/>
                  </a:cubicBezTo>
                  <a:cubicBezTo>
                    <a:pt x="286" y="91"/>
                    <a:pt x="163" y="55"/>
                    <a:pt x="0" y="124"/>
                  </a:cubicBezTo>
                  <a:cubicBezTo>
                    <a:pt x="0" y="124"/>
                    <a:pt x="93" y="0"/>
                    <a:pt x="337" y="50"/>
                  </a:cubicBezTo>
                  <a:close/>
                </a:path>
              </a:pathLst>
            </a:custGeom>
            <a:solidFill>
              <a:srgbClr val="3C4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44" name="Freeform 126">
              <a:extLst>
                <a:ext uri="{FF2B5EF4-FFF2-40B4-BE49-F238E27FC236}">
                  <a16:creationId xmlns:a16="http://schemas.microsoft.com/office/drawing/2014/main" id="{F929181C-F0F9-43E8-B58A-3A4DE27C0231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7" y="2617"/>
              <a:ext cx="258" cy="143"/>
            </a:xfrm>
            <a:custGeom>
              <a:avLst/>
              <a:gdLst>
                <a:gd name="T0" fmla="*/ 0 w 253"/>
                <a:gd name="T1" fmla="*/ 57 h 141"/>
                <a:gd name="T2" fmla="*/ 131 w 253"/>
                <a:gd name="T3" fmla="*/ 1 h 141"/>
                <a:gd name="T4" fmla="*/ 273 w 253"/>
                <a:gd name="T5" fmla="*/ 60 h 141"/>
                <a:gd name="T6" fmla="*/ 238 w 253"/>
                <a:gd name="T7" fmla="*/ 70 h 141"/>
                <a:gd name="T8" fmla="*/ 0 w 253"/>
                <a:gd name="T9" fmla="*/ 57 h 1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3" h="141">
                  <a:moveTo>
                    <a:pt x="0" y="53"/>
                  </a:moveTo>
                  <a:cubicBezTo>
                    <a:pt x="0" y="53"/>
                    <a:pt x="35" y="0"/>
                    <a:pt x="122" y="1"/>
                  </a:cubicBezTo>
                  <a:cubicBezTo>
                    <a:pt x="208" y="3"/>
                    <a:pt x="253" y="37"/>
                    <a:pt x="253" y="56"/>
                  </a:cubicBezTo>
                  <a:cubicBezTo>
                    <a:pt x="253" y="75"/>
                    <a:pt x="235" y="59"/>
                    <a:pt x="220" y="66"/>
                  </a:cubicBezTo>
                  <a:cubicBezTo>
                    <a:pt x="206" y="72"/>
                    <a:pt x="37" y="141"/>
                    <a:pt x="0" y="53"/>
                  </a:cubicBezTo>
                  <a:close/>
                </a:path>
              </a:pathLst>
            </a:custGeom>
            <a:noFill/>
            <a:ln w="14288" cap="rnd">
              <a:solidFill>
                <a:srgbClr val="3C479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45" name="Freeform 127">
              <a:extLst>
                <a:ext uri="{FF2B5EF4-FFF2-40B4-BE49-F238E27FC236}">
                  <a16:creationId xmlns:a16="http://schemas.microsoft.com/office/drawing/2014/main" id="{AA20D9E7-6C2F-4629-B8B4-6CD4B9C3DAD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1" y="2617"/>
              <a:ext cx="111" cy="97"/>
            </a:xfrm>
            <a:custGeom>
              <a:avLst/>
              <a:gdLst>
                <a:gd name="T0" fmla="*/ 96 w 110"/>
                <a:gd name="T1" fmla="*/ 6 h 96"/>
                <a:gd name="T2" fmla="*/ 114 w 110"/>
                <a:gd name="T3" fmla="*/ 47 h 96"/>
                <a:gd name="T4" fmla="*/ 100 w 110"/>
                <a:gd name="T5" fmla="*/ 87 h 96"/>
                <a:gd name="T6" fmla="*/ 32 w 110"/>
                <a:gd name="T7" fmla="*/ 100 h 96"/>
                <a:gd name="T8" fmla="*/ 0 w 110"/>
                <a:gd name="T9" fmla="*/ 47 h 96"/>
                <a:gd name="T10" fmla="*/ 22 w 110"/>
                <a:gd name="T11" fmla="*/ 3 h 96"/>
                <a:gd name="T12" fmla="*/ 96 w 110"/>
                <a:gd name="T13" fmla="*/ 6 h 9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0" h="96">
                  <a:moveTo>
                    <a:pt x="92" y="6"/>
                  </a:moveTo>
                  <a:cubicBezTo>
                    <a:pt x="105" y="12"/>
                    <a:pt x="110" y="30"/>
                    <a:pt x="110" y="47"/>
                  </a:cubicBezTo>
                  <a:cubicBezTo>
                    <a:pt x="110" y="61"/>
                    <a:pt x="105" y="73"/>
                    <a:pt x="96" y="83"/>
                  </a:cubicBezTo>
                  <a:cubicBezTo>
                    <a:pt x="89" y="91"/>
                    <a:pt x="32" y="96"/>
                    <a:pt x="32" y="96"/>
                  </a:cubicBezTo>
                  <a:cubicBezTo>
                    <a:pt x="13" y="88"/>
                    <a:pt x="0" y="69"/>
                    <a:pt x="0" y="47"/>
                  </a:cubicBezTo>
                  <a:cubicBezTo>
                    <a:pt x="0" y="29"/>
                    <a:pt x="9" y="13"/>
                    <a:pt x="22" y="3"/>
                  </a:cubicBezTo>
                  <a:cubicBezTo>
                    <a:pt x="26" y="0"/>
                    <a:pt x="84" y="2"/>
                    <a:pt x="92" y="6"/>
                  </a:cubicBezTo>
                  <a:close/>
                </a:path>
              </a:pathLst>
            </a:custGeom>
            <a:noFill/>
            <a:ln w="14288" cap="rnd">
              <a:solidFill>
                <a:srgbClr val="3C479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46" name="Freeform 128">
              <a:extLst>
                <a:ext uri="{FF2B5EF4-FFF2-40B4-BE49-F238E27FC236}">
                  <a16:creationId xmlns:a16="http://schemas.microsoft.com/office/drawing/2014/main" id="{0FA332E4-D61D-4971-9D36-067B1324579A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0" y="2646"/>
              <a:ext cx="29" cy="35"/>
            </a:xfrm>
            <a:custGeom>
              <a:avLst/>
              <a:gdLst>
                <a:gd name="T0" fmla="*/ 18 w 28"/>
                <a:gd name="T1" fmla="*/ 24 h 34"/>
                <a:gd name="T2" fmla="*/ 32 w 28"/>
                <a:gd name="T3" fmla="*/ 3 h 34"/>
                <a:gd name="T4" fmla="*/ 22 w 28"/>
                <a:gd name="T5" fmla="*/ 0 h 34"/>
                <a:gd name="T6" fmla="*/ 0 w 28"/>
                <a:gd name="T7" fmla="*/ 21 h 34"/>
                <a:gd name="T8" fmla="*/ 22 w 28"/>
                <a:gd name="T9" fmla="*/ 38 h 34"/>
                <a:gd name="T10" fmla="*/ 25 w 28"/>
                <a:gd name="T11" fmla="*/ 38 h 34"/>
                <a:gd name="T12" fmla="*/ 18 w 28"/>
                <a:gd name="T13" fmla="*/ 24 h 3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8" h="34">
                  <a:moveTo>
                    <a:pt x="14" y="20"/>
                  </a:moveTo>
                  <a:cubicBezTo>
                    <a:pt x="14" y="12"/>
                    <a:pt x="20" y="5"/>
                    <a:pt x="28" y="3"/>
                  </a:cubicBezTo>
                  <a:cubicBezTo>
                    <a:pt x="25" y="1"/>
                    <a:pt x="22" y="0"/>
                    <a:pt x="18" y="0"/>
                  </a:cubicBezTo>
                  <a:cubicBezTo>
                    <a:pt x="8" y="0"/>
                    <a:pt x="0" y="7"/>
                    <a:pt x="0" y="17"/>
                  </a:cubicBezTo>
                  <a:cubicBezTo>
                    <a:pt x="0" y="27"/>
                    <a:pt x="8" y="34"/>
                    <a:pt x="18" y="34"/>
                  </a:cubicBezTo>
                  <a:cubicBezTo>
                    <a:pt x="19" y="34"/>
                    <a:pt x="20" y="34"/>
                    <a:pt x="21" y="34"/>
                  </a:cubicBezTo>
                  <a:cubicBezTo>
                    <a:pt x="17" y="31"/>
                    <a:pt x="14" y="26"/>
                    <a:pt x="14" y="20"/>
                  </a:cubicBezTo>
                  <a:close/>
                </a:path>
              </a:pathLst>
            </a:custGeom>
            <a:solidFill>
              <a:srgbClr val="3C4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47" name="Freeform 129">
              <a:extLst>
                <a:ext uri="{FF2B5EF4-FFF2-40B4-BE49-F238E27FC236}">
                  <a16:creationId xmlns:a16="http://schemas.microsoft.com/office/drawing/2014/main" id="{F9C2B9FF-9E58-4384-8E23-F548AC5D757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7" y="2536"/>
              <a:ext cx="71" cy="352"/>
            </a:xfrm>
            <a:custGeom>
              <a:avLst/>
              <a:gdLst>
                <a:gd name="T0" fmla="*/ 0 w 70"/>
                <a:gd name="T1" fmla="*/ 0 h 348"/>
                <a:gd name="T2" fmla="*/ 62 w 70"/>
                <a:gd name="T3" fmla="*/ 146 h 348"/>
                <a:gd name="T4" fmla="*/ 50 w 70"/>
                <a:gd name="T5" fmla="*/ 294 h 348"/>
                <a:gd name="T6" fmla="*/ 48 w 70"/>
                <a:gd name="T7" fmla="*/ 364 h 34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0" h="348">
                  <a:moveTo>
                    <a:pt x="0" y="0"/>
                  </a:moveTo>
                  <a:cubicBezTo>
                    <a:pt x="0" y="0"/>
                    <a:pt x="70" y="84"/>
                    <a:pt x="58" y="138"/>
                  </a:cubicBezTo>
                  <a:cubicBezTo>
                    <a:pt x="46" y="192"/>
                    <a:pt x="44" y="250"/>
                    <a:pt x="46" y="282"/>
                  </a:cubicBezTo>
                  <a:cubicBezTo>
                    <a:pt x="48" y="314"/>
                    <a:pt x="46" y="342"/>
                    <a:pt x="44" y="348"/>
                  </a:cubicBezTo>
                </a:path>
              </a:pathLst>
            </a:custGeom>
            <a:noFill/>
            <a:ln w="14288" cap="rnd">
              <a:solidFill>
                <a:srgbClr val="3C479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48" name="Freeform 130">
              <a:extLst>
                <a:ext uri="{FF2B5EF4-FFF2-40B4-BE49-F238E27FC236}">
                  <a16:creationId xmlns:a16="http://schemas.microsoft.com/office/drawing/2014/main" id="{2ED470E9-BABC-491C-9D2B-5700C5CC713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2" y="2901"/>
              <a:ext cx="60" cy="150"/>
            </a:xfrm>
            <a:custGeom>
              <a:avLst/>
              <a:gdLst>
                <a:gd name="T0" fmla="*/ 16 w 59"/>
                <a:gd name="T1" fmla="*/ 0 h 148"/>
                <a:gd name="T2" fmla="*/ 1 w 59"/>
                <a:gd name="T3" fmla="*/ 48 h 148"/>
                <a:gd name="T4" fmla="*/ 16 w 59"/>
                <a:gd name="T5" fmla="*/ 88 h 148"/>
                <a:gd name="T6" fmla="*/ 45 w 59"/>
                <a:gd name="T7" fmla="*/ 113 h 148"/>
                <a:gd name="T8" fmla="*/ 53 w 59"/>
                <a:gd name="T9" fmla="*/ 134 h 148"/>
                <a:gd name="T10" fmla="*/ 62 w 59"/>
                <a:gd name="T11" fmla="*/ 156 h 14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9" h="148">
                  <a:moveTo>
                    <a:pt x="16" y="0"/>
                  </a:moveTo>
                  <a:cubicBezTo>
                    <a:pt x="17" y="0"/>
                    <a:pt x="2" y="37"/>
                    <a:pt x="1" y="44"/>
                  </a:cubicBezTo>
                  <a:cubicBezTo>
                    <a:pt x="0" y="59"/>
                    <a:pt x="8" y="72"/>
                    <a:pt x="16" y="84"/>
                  </a:cubicBezTo>
                  <a:cubicBezTo>
                    <a:pt x="23" y="94"/>
                    <a:pt x="33" y="99"/>
                    <a:pt x="41" y="108"/>
                  </a:cubicBezTo>
                  <a:cubicBezTo>
                    <a:pt x="45" y="113"/>
                    <a:pt x="47" y="120"/>
                    <a:pt x="49" y="126"/>
                  </a:cubicBezTo>
                  <a:cubicBezTo>
                    <a:pt x="52" y="132"/>
                    <a:pt x="59" y="143"/>
                    <a:pt x="58" y="148"/>
                  </a:cubicBezTo>
                </a:path>
              </a:pathLst>
            </a:custGeom>
            <a:noFill/>
            <a:ln w="14288" cap="rnd">
              <a:solidFill>
                <a:srgbClr val="3C479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49" name="Freeform 131">
              <a:extLst>
                <a:ext uri="{FF2B5EF4-FFF2-40B4-BE49-F238E27FC236}">
                  <a16:creationId xmlns:a16="http://schemas.microsoft.com/office/drawing/2014/main" id="{125736B4-FEC6-4558-85DE-0DBEA8DE4156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7" y="2949"/>
              <a:ext cx="13" cy="71"/>
            </a:xfrm>
            <a:custGeom>
              <a:avLst/>
              <a:gdLst>
                <a:gd name="T0" fmla="*/ 13 w 13"/>
                <a:gd name="T1" fmla="*/ 0 h 70"/>
                <a:gd name="T2" fmla="*/ 0 w 13"/>
                <a:gd name="T3" fmla="*/ 31 h 70"/>
                <a:gd name="T4" fmla="*/ 3 w 13"/>
                <a:gd name="T5" fmla="*/ 57 h 70"/>
                <a:gd name="T6" fmla="*/ 9 w 13"/>
                <a:gd name="T7" fmla="*/ 74 h 7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70">
                  <a:moveTo>
                    <a:pt x="13" y="0"/>
                  </a:moveTo>
                  <a:cubicBezTo>
                    <a:pt x="5" y="9"/>
                    <a:pt x="0" y="18"/>
                    <a:pt x="0" y="31"/>
                  </a:cubicBezTo>
                  <a:cubicBezTo>
                    <a:pt x="0" y="38"/>
                    <a:pt x="1" y="46"/>
                    <a:pt x="3" y="53"/>
                  </a:cubicBezTo>
                  <a:cubicBezTo>
                    <a:pt x="4" y="59"/>
                    <a:pt x="8" y="64"/>
                    <a:pt x="9" y="70"/>
                  </a:cubicBezTo>
                </a:path>
              </a:pathLst>
            </a:custGeom>
            <a:noFill/>
            <a:ln w="14288" cap="rnd">
              <a:solidFill>
                <a:srgbClr val="3C479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50" name="Freeform 132">
              <a:extLst>
                <a:ext uri="{FF2B5EF4-FFF2-40B4-BE49-F238E27FC236}">
                  <a16:creationId xmlns:a16="http://schemas.microsoft.com/office/drawing/2014/main" id="{0C016DBE-4E28-4E20-BADE-28F4EB1DEC0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1" y="2980"/>
              <a:ext cx="24" cy="35"/>
            </a:xfrm>
            <a:custGeom>
              <a:avLst/>
              <a:gdLst>
                <a:gd name="T0" fmla="*/ 14 w 24"/>
                <a:gd name="T1" fmla="*/ 0 h 35"/>
                <a:gd name="T2" fmla="*/ 1 w 24"/>
                <a:gd name="T3" fmla="*/ 22 h 35"/>
                <a:gd name="T4" fmla="*/ 18 w 24"/>
                <a:gd name="T5" fmla="*/ 35 h 35"/>
                <a:gd name="T6" fmla="*/ 5 w 24"/>
                <a:gd name="T7" fmla="*/ 21 h 35"/>
                <a:gd name="T8" fmla="*/ 20 w 24"/>
                <a:gd name="T9" fmla="*/ 20 h 35"/>
                <a:gd name="T10" fmla="*/ 15 w 24"/>
                <a:gd name="T11" fmla="*/ 5 h 3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4" h="35">
                  <a:moveTo>
                    <a:pt x="14" y="0"/>
                  </a:moveTo>
                  <a:cubicBezTo>
                    <a:pt x="15" y="11"/>
                    <a:pt x="0" y="12"/>
                    <a:pt x="1" y="22"/>
                  </a:cubicBezTo>
                  <a:cubicBezTo>
                    <a:pt x="2" y="30"/>
                    <a:pt x="11" y="33"/>
                    <a:pt x="18" y="35"/>
                  </a:cubicBezTo>
                  <a:cubicBezTo>
                    <a:pt x="11" y="35"/>
                    <a:pt x="4" y="27"/>
                    <a:pt x="5" y="21"/>
                  </a:cubicBezTo>
                  <a:cubicBezTo>
                    <a:pt x="9" y="21"/>
                    <a:pt x="17" y="24"/>
                    <a:pt x="20" y="20"/>
                  </a:cubicBezTo>
                  <a:cubicBezTo>
                    <a:pt x="24" y="15"/>
                    <a:pt x="17" y="9"/>
                    <a:pt x="15" y="5"/>
                  </a:cubicBezTo>
                </a:path>
              </a:pathLst>
            </a:custGeom>
            <a:solidFill>
              <a:srgbClr val="3C4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51" name="Freeform 133">
              <a:extLst>
                <a:ext uri="{FF2B5EF4-FFF2-40B4-BE49-F238E27FC236}">
                  <a16:creationId xmlns:a16="http://schemas.microsoft.com/office/drawing/2014/main" id="{147EA690-2ED5-4B93-B732-F3613CF1476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7" y="3057"/>
              <a:ext cx="35" cy="12"/>
            </a:xfrm>
            <a:custGeom>
              <a:avLst/>
              <a:gdLst>
                <a:gd name="T0" fmla="*/ 0 w 35"/>
                <a:gd name="T1" fmla="*/ 1 h 12"/>
                <a:gd name="T2" fmla="*/ 7 w 35"/>
                <a:gd name="T3" fmla="*/ 6 h 12"/>
                <a:gd name="T4" fmla="*/ 21 w 35"/>
                <a:gd name="T5" fmla="*/ 12 h 12"/>
                <a:gd name="T6" fmla="*/ 35 w 35"/>
                <a:gd name="T7" fmla="*/ 6 h 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5" h="12">
                  <a:moveTo>
                    <a:pt x="0" y="1"/>
                  </a:moveTo>
                  <a:cubicBezTo>
                    <a:pt x="1" y="0"/>
                    <a:pt x="5" y="4"/>
                    <a:pt x="7" y="6"/>
                  </a:cubicBezTo>
                  <a:cubicBezTo>
                    <a:pt x="12" y="9"/>
                    <a:pt x="16" y="12"/>
                    <a:pt x="21" y="12"/>
                  </a:cubicBezTo>
                  <a:cubicBezTo>
                    <a:pt x="26" y="12"/>
                    <a:pt x="31" y="9"/>
                    <a:pt x="35" y="6"/>
                  </a:cubicBezTo>
                </a:path>
              </a:pathLst>
            </a:custGeom>
            <a:noFill/>
            <a:ln w="14288" cap="rnd">
              <a:solidFill>
                <a:srgbClr val="3C479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52" name="Freeform 134">
              <a:extLst>
                <a:ext uri="{FF2B5EF4-FFF2-40B4-BE49-F238E27FC236}">
                  <a16:creationId xmlns:a16="http://schemas.microsoft.com/office/drawing/2014/main" id="{2EA2CED6-8F5D-46DD-B257-3502B35CA7D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8" y="3401"/>
              <a:ext cx="127" cy="21"/>
            </a:xfrm>
            <a:custGeom>
              <a:avLst/>
              <a:gdLst>
                <a:gd name="T0" fmla="*/ 0 w 125"/>
                <a:gd name="T1" fmla="*/ 18 h 21"/>
                <a:gd name="T2" fmla="*/ 133 w 125"/>
                <a:gd name="T3" fmla="*/ 21 h 2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5" h="21">
                  <a:moveTo>
                    <a:pt x="0" y="18"/>
                  </a:moveTo>
                  <a:cubicBezTo>
                    <a:pt x="0" y="18"/>
                    <a:pt x="94" y="0"/>
                    <a:pt x="125" y="21"/>
                  </a:cubicBezTo>
                </a:path>
              </a:pathLst>
            </a:custGeom>
            <a:noFill/>
            <a:ln w="14288" cap="rnd">
              <a:solidFill>
                <a:srgbClr val="3C479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53" name="Freeform 135">
              <a:extLst>
                <a:ext uri="{FF2B5EF4-FFF2-40B4-BE49-F238E27FC236}">
                  <a16:creationId xmlns:a16="http://schemas.microsoft.com/office/drawing/2014/main" id="{0DFB24DD-52EE-4B60-8FB5-0CB2910F7B6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2" y="1851"/>
              <a:ext cx="1210" cy="1782"/>
            </a:xfrm>
            <a:custGeom>
              <a:avLst/>
              <a:gdLst>
                <a:gd name="T0" fmla="*/ 650 w 1190"/>
                <a:gd name="T1" fmla="*/ 1859 h 1757"/>
                <a:gd name="T2" fmla="*/ 972 w 1190"/>
                <a:gd name="T3" fmla="*/ 1749 h 1757"/>
                <a:gd name="T4" fmla="*/ 1135 w 1190"/>
                <a:gd name="T5" fmla="*/ 1396 h 1757"/>
                <a:gd name="T6" fmla="*/ 1202 w 1190"/>
                <a:gd name="T7" fmla="*/ 1147 h 1757"/>
                <a:gd name="T8" fmla="*/ 1254 w 1190"/>
                <a:gd name="T9" fmla="*/ 905 h 1757"/>
                <a:gd name="T10" fmla="*/ 1254 w 1190"/>
                <a:gd name="T11" fmla="*/ 626 h 1757"/>
                <a:gd name="T12" fmla="*/ 982 w 1190"/>
                <a:gd name="T13" fmla="*/ 98 h 1757"/>
                <a:gd name="T14" fmla="*/ 647 w 1190"/>
                <a:gd name="T15" fmla="*/ 9 h 1757"/>
                <a:gd name="T16" fmla="*/ 625 w 1190"/>
                <a:gd name="T17" fmla="*/ 9 h 1757"/>
                <a:gd name="T18" fmla="*/ 291 w 1190"/>
                <a:gd name="T19" fmla="*/ 98 h 1757"/>
                <a:gd name="T20" fmla="*/ 17 w 1190"/>
                <a:gd name="T21" fmla="*/ 626 h 1757"/>
                <a:gd name="T22" fmla="*/ 17 w 1190"/>
                <a:gd name="T23" fmla="*/ 905 h 1757"/>
                <a:gd name="T24" fmla="*/ 70 w 1190"/>
                <a:gd name="T25" fmla="*/ 1147 h 1757"/>
                <a:gd name="T26" fmla="*/ 136 w 1190"/>
                <a:gd name="T27" fmla="*/ 1396 h 1757"/>
                <a:gd name="T28" fmla="*/ 301 w 1190"/>
                <a:gd name="T29" fmla="*/ 1749 h 1757"/>
                <a:gd name="T30" fmla="*/ 622 w 1190"/>
                <a:gd name="T31" fmla="*/ 1859 h 1757"/>
                <a:gd name="T32" fmla="*/ 650 w 1190"/>
                <a:gd name="T33" fmla="*/ 1859 h 175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190" h="1757">
                  <a:moveTo>
                    <a:pt x="608" y="1757"/>
                  </a:moveTo>
                  <a:cubicBezTo>
                    <a:pt x="677" y="1747"/>
                    <a:pt x="765" y="1744"/>
                    <a:pt x="909" y="1652"/>
                  </a:cubicBezTo>
                  <a:cubicBezTo>
                    <a:pt x="1053" y="1561"/>
                    <a:pt x="1062" y="1391"/>
                    <a:pt x="1062" y="1319"/>
                  </a:cubicBezTo>
                  <a:cubicBezTo>
                    <a:pt x="1062" y="1247"/>
                    <a:pt x="1098" y="1156"/>
                    <a:pt x="1124" y="1084"/>
                  </a:cubicBezTo>
                  <a:cubicBezTo>
                    <a:pt x="1151" y="1012"/>
                    <a:pt x="1190" y="911"/>
                    <a:pt x="1173" y="855"/>
                  </a:cubicBezTo>
                  <a:cubicBezTo>
                    <a:pt x="1157" y="800"/>
                    <a:pt x="1160" y="826"/>
                    <a:pt x="1173" y="591"/>
                  </a:cubicBezTo>
                  <a:cubicBezTo>
                    <a:pt x="1187" y="356"/>
                    <a:pt x="1043" y="189"/>
                    <a:pt x="919" y="94"/>
                  </a:cubicBezTo>
                  <a:cubicBezTo>
                    <a:pt x="795" y="0"/>
                    <a:pt x="605" y="9"/>
                    <a:pt x="605" y="9"/>
                  </a:cubicBezTo>
                  <a:cubicBezTo>
                    <a:pt x="585" y="9"/>
                    <a:pt x="585" y="9"/>
                    <a:pt x="585" y="9"/>
                  </a:cubicBezTo>
                  <a:cubicBezTo>
                    <a:pt x="585" y="9"/>
                    <a:pt x="395" y="0"/>
                    <a:pt x="271" y="94"/>
                  </a:cubicBezTo>
                  <a:cubicBezTo>
                    <a:pt x="147" y="189"/>
                    <a:pt x="3" y="356"/>
                    <a:pt x="17" y="591"/>
                  </a:cubicBezTo>
                  <a:cubicBezTo>
                    <a:pt x="30" y="826"/>
                    <a:pt x="33" y="800"/>
                    <a:pt x="17" y="855"/>
                  </a:cubicBezTo>
                  <a:cubicBezTo>
                    <a:pt x="0" y="911"/>
                    <a:pt x="39" y="1012"/>
                    <a:pt x="66" y="1084"/>
                  </a:cubicBezTo>
                  <a:cubicBezTo>
                    <a:pt x="92" y="1156"/>
                    <a:pt x="128" y="1247"/>
                    <a:pt x="128" y="1319"/>
                  </a:cubicBezTo>
                  <a:cubicBezTo>
                    <a:pt x="128" y="1391"/>
                    <a:pt x="137" y="1561"/>
                    <a:pt x="281" y="1652"/>
                  </a:cubicBezTo>
                  <a:cubicBezTo>
                    <a:pt x="425" y="1744"/>
                    <a:pt x="513" y="1747"/>
                    <a:pt x="582" y="1757"/>
                  </a:cubicBezTo>
                  <a:lnTo>
                    <a:pt x="608" y="1757"/>
                  </a:lnTo>
                  <a:close/>
                </a:path>
              </a:pathLst>
            </a:custGeom>
            <a:noFill/>
            <a:ln w="14288" cap="rnd">
              <a:solidFill>
                <a:srgbClr val="3C479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54" name="Freeform 136">
              <a:extLst>
                <a:ext uri="{FF2B5EF4-FFF2-40B4-BE49-F238E27FC236}">
                  <a16:creationId xmlns:a16="http://schemas.microsoft.com/office/drawing/2014/main" id="{08DA5ADC-45E6-40AF-A2CE-EED37ACE019B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6" y="2783"/>
              <a:ext cx="51" cy="68"/>
            </a:xfrm>
            <a:custGeom>
              <a:avLst/>
              <a:gdLst>
                <a:gd name="T0" fmla="*/ 0 w 50"/>
                <a:gd name="T1" fmla="*/ 53 h 67"/>
                <a:gd name="T2" fmla="*/ 52 w 50"/>
                <a:gd name="T3" fmla="*/ 22 h 67"/>
                <a:gd name="T4" fmla="*/ 43 w 50"/>
                <a:gd name="T5" fmla="*/ 71 h 6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0" h="67">
                  <a:moveTo>
                    <a:pt x="0" y="49"/>
                  </a:moveTo>
                  <a:cubicBezTo>
                    <a:pt x="0" y="49"/>
                    <a:pt x="48" y="0"/>
                    <a:pt x="48" y="22"/>
                  </a:cubicBezTo>
                  <a:cubicBezTo>
                    <a:pt x="48" y="44"/>
                    <a:pt x="50" y="62"/>
                    <a:pt x="39" y="67"/>
                  </a:cubicBezTo>
                </a:path>
              </a:pathLst>
            </a:custGeom>
            <a:noFill/>
            <a:ln w="14288" cap="rnd">
              <a:solidFill>
                <a:srgbClr val="3C479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55" name="Freeform 137">
              <a:extLst>
                <a:ext uri="{FF2B5EF4-FFF2-40B4-BE49-F238E27FC236}">
                  <a16:creationId xmlns:a16="http://schemas.microsoft.com/office/drawing/2014/main" id="{274F5E0A-B400-4E37-BAF6-178D9ED867C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1" y="2911"/>
              <a:ext cx="62" cy="93"/>
            </a:xfrm>
            <a:custGeom>
              <a:avLst/>
              <a:gdLst>
                <a:gd name="T0" fmla="*/ 8 w 61"/>
                <a:gd name="T1" fmla="*/ 0 h 92"/>
                <a:gd name="T2" fmla="*/ 0 w 61"/>
                <a:gd name="T3" fmla="*/ 96 h 9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1" h="92">
                  <a:moveTo>
                    <a:pt x="8" y="0"/>
                  </a:moveTo>
                  <a:cubicBezTo>
                    <a:pt x="8" y="0"/>
                    <a:pt x="61" y="16"/>
                    <a:pt x="0" y="92"/>
                  </a:cubicBezTo>
                </a:path>
              </a:pathLst>
            </a:custGeom>
            <a:noFill/>
            <a:ln w="14288" cap="rnd">
              <a:solidFill>
                <a:srgbClr val="3C479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56" name="Freeform 138">
              <a:extLst>
                <a:ext uri="{FF2B5EF4-FFF2-40B4-BE49-F238E27FC236}">
                  <a16:creationId xmlns:a16="http://schemas.microsoft.com/office/drawing/2014/main" id="{F54C3436-0C4B-4039-BEC7-DB8DCBF3C1C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4" y="2424"/>
              <a:ext cx="352" cy="126"/>
            </a:xfrm>
            <a:custGeom>
              <a:avLst/>
              <a:gdLst>
                <a:gd name="T0" fmla="*/ 9 w 346"/>
                <a:gd name="T1" fmla="*/ 54 h 124"/>
                <a:gd name="T2" fmla="*/ 34 w 346"/>
                <a:gd name="T3" fmla="*/ 108 h 124"/>
                <a:gd name="T4" fmla="*/ 370 w 346"/>
                <a:gd name="T5" fmla="*/ 132 h 124"/>
                <a:gd name="T6" fmla="*/ 9 w 346"/>
                <a:gd name="T7" fmla="*/ 54 h 12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46" h="124">
                  <a:moveTo>
                    <a:pt x="9" y="50"/>
                  </a:moveTo>
                  <a:cubicBezTo>
                    <a:pt x="9" y="50"/>
                    <a:pt x="0" y="108"/>
                    <a:pt x="30" y="100"/>
                  </a:cubicBezTo>
                  <a:cubicBezTo>
                    <a:pt x="60" y="91"/>
                    <a:pt x="183" y="55"/>
                    <a:pt x="346" y="124"/>
                  </a:cubicBezTo>
                  <a:cubicBezTo>
                    <a:pt x="346" y="124"/>
                    <a:pt x="253" y="0"/>
                    <a:pt x="9" y="50"/>
                  </a:cubicBezTo>
                  <a:close/>
                </a:path>
              </a:pathLst>
            </a:custGeom>
            <a:solidFill>
              <a:srgbClr val="3C4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57" name="Freeform 139">
              <a:extLst>
                <a:ext uri="{FF2B5EF4-FFF2-40B4-BE49-F238E27FC236}">
                  <a16:creationId xmlns:a16="http://schemas.microsoft.com/office/drawing/2014/main" id="{009AABD8-C1A8-4899-8F14-86F0C060E76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9" y="2617"/>
              <a:ext cx="258" cy="143"/>
            </a:xfrm>
            <a:custGeom>
              <a:avLst/>
              <a:gdLst>
                <a:gd name="T0" fmla="*/ 273 w 253"/>
                <a:gd name="T1" fmla="*/ 57 h 141"/>
                <a:gd name="T2" fmla="*/ 143 w 253"/>
                <a:gd name="T3" fmla="*/ 1 h 141"/>
                <a:gd name="T4" fmla="*/ 0 w 253"/>
                <a:gd name="T5" fmla="*/ 60 h 141"/>
                <a:gd name="T6" fmla="*/ 37 w 253"/>
                <a:gd name="T7" fmla="*/ 70 h 141"/>
                <a:gd name="T8" fmla="*/ 273 w 253"/>
                <a:gd name="T9" fmla="*/ 57 h 1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3" h="141">
                  <a:moveTo>
                    <a:pt x="253" y="53"/>
                  </a:moveTo>
                  <a:cubicBezTo>
                    <a:pt x="253" y="53"/>
                    <a:pt x="218" y="0"/>
                    <a:pt x="131" y="1"/>
                  </a:cubicBezTo>
                  <a:cubicBezTo>
                    <a:pt x="45" y="3"/>
                    <a:pt x="0" y="37"/>
                    <a:pt x="0" y="56"/>
                  </a:cubicBezTo>
                  <a:cubicBezTo>
                    <a:pt x="0" y="75"/>
                    <a:pt x="18" y="59"/>
                    <a:pt x="33" y="66"/>
                  </a:cubicBezTo>
                  <a:cubicBezTo>
                    <a:pt x="47" y="72"/>
                    <a:pt x="216" y="141"/>
                    <a:pt x="253" y="53"/>
                  </a:cubicBezTo>
                  <a:close/>
                </a:path>
              </a:pathLst>
            </a:custGeom>
            <a:noFill/>
            <a:ln w="14288" cap="rnd">
              <a:solidFill>
                <a:srgbClr val="3C479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58" name="Freeform 140">
              <a:extLst>
                <a:ext uri="{FF2B5EF4-FFF2-40B4-BE49-F238E27FC236}">
                  <a16:creationId xmlns:a16="http://schemas.microsoft.com/office/drawing/2014/main" id="{180D9D39-A266-4678-9419-CAEA17517E5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2" y="2617"/>
              <a:ext cx="112" cy="97"/>
            </a:xfrm>
            <a:custGeom>
              <a:avLst/>
              <a:gdLst>
                <a:gd name="T0" fmla="*/ 18 w 110"/>
                <a:gd name="T1" fmla="*/ 6 h 96"/>
                <a:gd name="T2" fmla="*/ 0 w 110"/>
                <a:gd name="T3" fmla="*/ 47 h 96"/>
                <a:gd name="T4" fmla="*/ 14 w 110"/>
                <a:gd name="T5" fmla="*/ 87 h 96"/>
                <a:gd name="T6" fmla="*/ 82 w 110"/>
                <a:gd name="T7" fmla="*/ 100 h 96"/>
                <a:gd name="T8" fmla="*/ 118 w 110"/>
                <a:gd name="T9" fmla="*/ 47 h 96"/>
                <a:gd name="T10" fmla="*/ 96 w 110"/>
                <a:gd name="T11" fmla="*/ 3 h 96"/>
                <a:gd name="T12" fmla="*/ 18 w 110"/>
                <a:gd name="T13" fmla="*/ 6 h 9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0" h="96">
                  <a:moveTo>
                    <a:pt x="18" y="6"/>
                  </a:moveTo>
                  <a:cubicBezTo>
                    <a:pt x="5" y="12"/>
                    <a:pt x="0" y="30"/>
                    <a:pt x="0" y="47"/>
                  </a:cubicBezTo>
                  <a:cubicBezTo>
                    <a:pt x="0" y="61"/>
                    <a:pt x="5" y="73"/>
                    <a:pt x="14" y="83"/>
                  </a:cubicBezTo>
                  <a:cubicBezTo>
                    <a:pt x="21" y="91"/>
                    <a:pt x="78" y="96"/>
                    <a:pt x="78" y="96"/>
                  </a:cubicBezTo>
                  <a:cubicBezTo>
                    <a:pt x="97" y="88"/>
                    <a:pt x="110" y="69"/>
                    <a:pt x="110" y="47"/>
                  </a:cubicBezTo>
                  <a:cubicBezTo>
                    <a:pt x="110" y="29"/>
                    <a:pt x="101" y="13"/>
                    <a:pt x="88" y="3"/>
                  </a:cubicBezTo>
                  <a:cubicBezTo>
                    <a:pt x="84" y="0"/>
                    <a:pt x="26" y="2"/>
                    <a:pt x="18" y="6"/>
                  </a:cubicBezTo>
                  <a:close/>
                </a:path>
              </a:pathLst>
            </a:custGeom>
            <a:noFill/>
            <a:ln w="14288" cap="rnd">
              <a:solidFill>
                <a:srgbClr val="3C479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59" name="Freeform 141">
              <a:extLst>
                <a:ext uri="{FF2B5EF4-FFF2-40B4-BE49-F238E27FC236}">
                  <a16:creationId xmlns:a16="http://schemas.microsoft.com/office/drawing/2014/main" id="{663B95B6-EA76-4907-BA51-4368032A6EF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5" y="2646"/>
              <a:ext cx="29" cy="35"/>
            </a:xfrm>
            <a:custGeom>
              <a:avLst/>
              <a:gdLst>
                <a:gd name="T0" fmla="*/ 18 w 28"/>
                <a:gd name="T1" fmla="*/ 24 h 34"/>
                <a:gd name="T2" fmla="*/ 0 w 28"/>
                <a:gd name="T3" fmla="*/ 3 h 34"/>
                <a:gd name="T4" fmla="*/ 10 w 28"/>
                <a:gd name="T5" fmla="*/ 0 h 34"/>
                <a:gd name="T6" fmla="*/ 32 w 28"/>
                <a:gd name="T7" fmla="*/ 21 h 34"/>
                <a:gd name="T8" fmla="*/ 10 w 28"/>
                <a:gd name="T9" fmla="*/ 38 h 34"/>
                <a:gd name="T10" fmla="*/ 7 w 28"/>
                <a:gd name="T11" fmla="*/ 38 h 34"/>
                <a:gd name="T12" fmla="*/ 18 w 28"/>
                <a:gd name="T13" fmla="*/ 24 h 3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8" h="34">
                  <a:moveTo>
                    <a:pt x="14" y="20"/>
                  </a:moveTo>
                  <a:cubicBezTo>
                    <a:pt x="14" y="12"/>
                    <a:pt x="8" y="5"/>
                    <a:pt x="0" y="3"/>
                  </a:cubicBezTo>
                  <a:cubicBezTo>
                    <a:pt x="3" y="1"/>
                    <a:pt x="6" y="0"/>
                    <a:pt x="10" y="0"/>
                  </a:cubicBezTo>
                  <a:cubicBezTo>
                    <a:pt x="20" y="0"/>
                    <a:pt x="28" y="7"/>
                    <a:pt x="28" y="17"/>
                  </a:cubicBezTo>
                  <a:cubicBezTo>
                    <a:pt x="28" y="27"/>
                    <a:pt x="20" y="34"/>
                    <a:pt x="10" y="34"/>
                  </a:cubicBezTo>
                  <a:cubicBezTo>
                    <a:pt x="9" y="34"/>
                    <a:pt x="8" y="34"/>
                    <a:pt x="7" y="34"/>
                  </a:cubicBezTo>
                  <a:cubicBezTo>
                    <a:pt x="11" y="31"/>
                    <a:pt x="14" y="26"/>
                    <a:pt x="14" y="20"/>
                  </a:cubicBezTo>
                  <a:close/>
                </a:path>
              </a:pathLst>
            </a:custGeom>
            <a:solidFill>
              <a:srgbClr val="3C4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60" name="Freeform 142">
              <a:extLst>
                <a:ext uri="{FF2B5EF4-FFF2-40B4-BE49-F238E27FC236}">
                  <a16:creationId xmlns:a16="http://schemas.microsoft.com/office/drawing/2014/main" id="{2DBB3687-F28E-4E36-A439-330AFB7BBFD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6" y="2650"/>
              <a:ext cx="14" cy="115"/>
            </a:xfrm>
            <a:custGeom>
              <a:avLst/>
              <a:gdLst>
                <a:gd name="T0" fmla="*/ 2 w 14"/>
                <a:gd name="T1" fmla="*/ 0 h 113"/>
                <a:gd name="T2" fmla="*/ 2 w 14"/>
                <a:gd name="T3" fmla="*/ 25 h 113"/>
                <a:gd name="T4" fmla="*/ 14 w 14"/>
                <a:gd name="T5" fmla="*/ 121 h 1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113">
                  <a:moveTo>
                    <a:pt x="2" y="0"/>
                  </a:moveTo>
                  <a:cubicBezTo>
                    <a:pt x="0" y="8"/>
                    <a:pt x="0" y="17"/>
                    <a:pt x="2" y="25"/>
                  </a:cubicBezTo>
                  <a:cubicBezTo>
                    <a:pt x="9" y="55"/>
                    <a:pt x="12" y="86"/>
                    <a:pt x="14" y="113"/>
                  </a:cubicBezTo>
                </a:path>
              </a:pathLst>
            </a:custGeom>
            <a:noFill/>
            <a:ln w="14288" cap="rnd">
              <a:solidFill>
                <a:srgbClr val="3C479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61" name="Freeform 143">
              <a:extLst>
                <a:ext uri="{FF2B5EF4-FFF2-40B4-BE49-F238E27FC236}">
                  <a16:creationId xmlns:a16="http://schemas.microsoft.com/office/drawing/2014/main" id="{5453BF75-7389-4858-B39B-6636D641C7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2" y="2901"/>
              <a:ext cx="60" cy="150"/>
            </a:xfrm>
            <a:custGeom>
              <a:avLst/>
              <a:gdLst>
                <a:gd name="T0" fmla="*/ 47 w 59"/>
                <a:gd name="T1" fmla="*/ 0 h 148"/>
                <a:gd name="T2" fmla="*/ 62 w 59"/>
                <a:gd name="T3" fmla="*/ 48 h 148"/>
                <a:gd name="T4" fmla="*/ 47 w 59"/>
                <a:gd name="T5" fmla="*/ 88 h 148"/>
                <a:gd name="T6" fmla="*/ 18 w 59"/>
                <a:gd name="T7" fmla="*/ 113 h 148"/>
                <a:gd name="T8" fmla="*/ 10 w 59"/>
                <a:gd name="T9" fmla="*/ 134 h 148"/>
                <a:gd name="T10" fmla="*/ 1 w 59"/>
                <a:gd name="T11" fmla="*/ 156 h 14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9" h="148">
                  <a:moveTo>
                    <a:pt x="43" y="0"/>
                  </a:moveTo>
                  <a:cubicBezTo>
                    <a:pt x="42" y="0"/>
                    <a:pt x="57" y="37"/>
                    <a:pt x="58" y="44"/>
                  </a:cubicBezTo>
                  <a:cubicBezTo>
                    <a:pt x="59" y="59"/>
                    <a:pt x="51" y="72"/>
                    <a:pt x="43" y="84"/>
                  </a:cubicBezTo>
                  <a:cubicBezTo>
                    <a:pt x="36" y="94"/>
                    <a:pt x="26" y="99"/>
                    <a:pt x="18" y="108"/>
                  </a:cubicBezTo>
                  <a:cubicBezTo>
                    <a:pt x="14" y="113"/>
                    <a:pt x="12" y="120"/>
                    <a:pt x="10" y="126"/>
                  </a:cubicBezTo>
                  <a:cubicBezTo>
                    <a:pt x="7" y="132"/>
                    <a:pt x="0" y="143"/>
                    <a:pt x="1" y="148"/>
                  </a:cubicBezTo>
                </a:path>
              </a:pathLst>
            </a:custGeom>
            <a:noFill/>
            <a:ln w="14288" cap="rnd">
              <a:solidFill>
                <a:srgbClr val="3C479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62" name="Freeform 144">
              <a:extLst>
                <a:ext uri="{FF2B5EF4-FFF2-40B4-BE49-F238E27FC236}">
                  <a16:creationId xmlns:a16="http://schemas.microsoft.com/office/drawing/2014/main" id="{5E10A5C0-D2A9-486A-A6C4-BD1F3633A97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4" y="2949"/>
              <a:ext cx="13" cy="71"/>
            </a:xfrm>
            <a:custGeom>
              <a:avLst/>
              <a:gdLst>
                <a:gd name="T0" fmla="*/ 0 w 13"/>
                <a:gd name="T1" fmla="*/ 0 h 70"/>
                <a:gd name="T2" fmla="*/ 13 w 13"/>
                <a:gd name="T3" fmla="*/ 31 h 70"/>
                <a:gd name="T4" fmla="*/ 10 w 13"/>
                <a:gd name="T5" fmla="*/ 57 h 70"/>
                <a:gd name="T6" fmla="*/ 4 w 13"/>
                <a:gd name="T7" fmla="*/ 74 h 7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70">
                  <a:moveTo>
                    <a:pt x="0" y="0"/>
                  </a:moveTo>
                  <a:cubicBezTo>
                    <a:pt x="8" y="9"/>
                    <a:pt x="13" y="18"/>
                    <a:pt x="13" y="31"/>
                  </a:cubicBezTo>
                  <a:cubicBezTo>
                    <a:pt x="13" y="38"/>
                    <a:pt x="12" y="46"/>
                    <a:pt x="10" y="53"/>
                  </a:cubicBezTo>
                  <a:cubicBezTo>
                    <a:pt x="9" y="59"/>
                    <a:pt x="5" y="64"/>
                    <a:pt x="4" y="70"/>
                  </a:cubicBezTo>
                </a:path>
              </a:pathLst>
            </a:custGeom>
            <a:noFill/>
            <a:ln w="14288" cap="rnd">
              <a:solidFill>
                <a:srgbClr val="3C479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63" name="Freeform 145">
              <a:extLst>
                <a:ext uri="{FF2B5EF4-FFF2-40B4-BE49-F238E27FC236}">
                  <a16:creationId xmlns:a16="http://schemas.microsoft.com/office/drawing/2014/main" id="{F35BB36E-CCAC-49B2-BC2C-4049494CE1A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9" y="2980"/>
              <a:ext cx="24" cy="35"/>
            </a:xfrm>
            <a:custGeom>
              <a:avLst/>
              <a:gdLst>
                <a:gd name="T0" fmla="*/ 10 w 24"/>
                <a:gd name="T1" fmla="*/ 0 h 35"/>
                <a:gd name="T2" fmla="*/ 23 w 24"/>
                <a:gd name="T3" fmla="*/ 22 h 35"/>
                <a:gd name="T4" fmla="*/ 6 w 24"/>
                <a:gd name="T5" fmla="*/ 35 h 35"/>
                <a:gd name="T6" fmla="*/ 19 w 24"/>
                <a:gd name="T7" fmla="*/ 21 h 35"/>
                <a:gd name="T8" fmla="*/ 4 w 24"/>
                <a:gd name="T9" fmla="*/ 20 h 35"/>
                <a:gd name="T10" fmla="*/ 9 w 24"/>
                <a:gd name="T11" fmla="*/ 5 h 3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4" h="35">
                  <a:moveTo>
                    <a:pt x="10" y="0"/>
                  </a:moveTo>
                  <a:cubicBezTo>
                    <a:pt x="9" y="11"/>
                    <a:pt x="24" y="12"/>
                    <a:pt x="23" y="22"/>
                  </a:cubicBezTo>
                  <a:cubicBezTo>
                    <a:pt x="22" y="30"/>
                    <a:pt x="13" y="33"/>
                    <a:pt x="6" y="35"/>
                  </a:cubicBezTo>
                  <a:cubicBezTo>
                    <a:pt x="13" y="35"/>
                    <a:pt x="20" y="27"/>
                    <a:pt x="19" y="21"/>
                  </a:cubicBezTo>
                  <a:cubicBezTo>
                    <a:pt x="15" y="21"/>
                    <a:pt x="7" y="24"/>
                    <a:pt x="4" y="20"/>
                  </a:cubicBezTo>
                  <a:cubicBezTo>
                    <a:pt x="0" y="15"/>
                    <a:pt x="7" y="9"/>
                    <a:pt x="9" y="5"/>
                  </a:cubicBezTo>
                </a:path>
              </a:pathLst>
            </a:custGeom>
            <a:solidFill>
              <a:srgbClr val="3C4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64" name="Freeform 146">
              <a:extLst>
                <a:ext uri="{FF2B5EF4-FFF2-40B4-BE49-F238E27FC236}">
                  <a16:creationId xmlns:a16="http://schemas.microsoft.com/office/drawing/2014/main" id="{90B39F46-2ECD-4447-8937-71B85B73DFE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1" y="3200"/>
              <a:ext cx="367" cy="64"/>
            </a:xfrm>
            <a:custGeom>
              <a:avLst/>
              <a:gdLst>
                <a:gd name="T0" fmla="*/ 199 w 361"/>
                <a:gd name="T1" fmla="*/ 67 h 63"/>
                <a:gd name="T2" fmla="*/ 340 w 361"/>
                <a:gd name="T3" fmla="*/ 59 h 63"/>
                <a:gd name="T4" fmla="*/ 385 w 361"/>
                <a:gd name="T5" fmla="*/ 53 h 63"/>
                <a:gd name="T6" fmla="*/ 234 w 361"/>
                <a:gd name="T7" fmla="*/ 0 h 63"/>
                <a:gd name="T8" fmla="*/ 193 w 361"/>
                <a:gd name="T9" fmla="*/ 24 h 63"/>
                <a:gd name="T10" fmla="*/ 192 w 361"/>
                <a:gd name="T11" fmla="*/ 24 h 63"/>
                <a:gd name="T12" fmla="*/ 151 w 361"/>
                <a:gd name="T13" fmla="*/ 0 h 63"/>
                <a:gd name="T14" fmla="*/ 0 w 361"/>
                <a:gd name="T15" fmla="*/ 53 h 63"/>
                <a:gd name="T16" fmla="*/ 46 w 361"/>
                <a:gd name="T17" fmla="*/ 59 h 63"/>
                <a:gd name="T18" fmla="*/ 186 w 361"/>
                <a:gd name="T19" fmla="*/ 67 h 63"/>
                <a:gd name="T20" fmla="*/ 199 w 361"/>
                <a:gd name="T21" fmla="*/ 67 h 6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61" h="63">
                  <a:moveTo>
                    <a:pt x="187" y="63"/>
                  </a:moveTo>
                  <a:cubicBezTo>
                    <a:pt x="187" y="63"/>
                    <a:pt x="300" y="63"/>
                    <a:pt x="319" y="55"/>
                  </a:cubicBezTo>
                  <a:cubicBezTo>
                    <a:pt x="337" y="47"/>
                    <a:pt x="361" y="49"/>
                    <a:pt x="361" y="49"/>
                  </a:cubicBezTo>
                  <a:cubicBezTo>
                    <a:pt x="335" y="44"/>
                    <a:pt x="218" y="0"/>
                    <a:pt x="218" y="0"/>
                  </a:cubicBezTo>
                  <a:cubicBezTo>
                    <a:pt x="181" y="24"/>
                    <a:pt x="181" y="24"/>
                    <a:pt x="181" y="24"/>
                  </a:cubicBezTo>
                  <a:cubicBezTo>
                    <a:pt x="180" y="24"/>
                    <a:pt x="180" y="24"/>
                    <a:pt x="180" y="24"/>
                  </a:cubicBezTo>
                  <a:cubicBezTo>
                    <a:pt x="143" y="0"/>
                    <a:pt x="143" y="0"/>
                    <a:pt x="143" y="0"/>
                  </a:cubicBezTo>
                  <a:cubicBezTo>
                    <a:pt x="143" y="0"/>
                    <a:pt x="26" y="44"/>
                    <a:pt x="0" y="49"/>
                  </a:cubicBezTo>
                  <a:cubicBezTo>
                    <a:pt x="0" y="49"/>
                    <a:pt x="24" y="47"/>
                    <a:pt x="42" y="55"/>
                  </a:cubicBezTo>
                  <a:cubicBezTo>
                    <a:pt x="61" y="63"/>
                    <a:pt x="174" y="63"/>
                    <a:pt x="174" y="63"/>
                  </a:cubicBezTo>
                  <a:lnTo>
                    <a:pt x="187" y="63"/>
                  </a:lnTo>
                  <a:close/>
                </a:path>
              </a:pathLst>
            </a:custGeom>
            <a:noFill/>
            <a:ln w="11113" cap="rnd">
              <a:solidFill>
                <a:srgbClr val="3C479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65" name="Freeform 147">
              <a:extLst>
                <a:ext uri="{FF2B5EF4-FFF2-40B4-BE49-F238E27FC236}">
                  <a16:creationId xmlns:a16="http://schemas.microsoft.com/office/drawing/2014/main" id="{137C99CF-E49E-4401-8790-DAC6DA2677F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6" y="3274"/>
              <a:ext cx="317" cy="53"/>
            </a:xfrm>
            <a:custGeom>
              <a:avLst/>
              <a:gdLst>
                <a:gd name="T0" fmla="*/ 335 w 311"/>
                <a:gd name="T1" fmla="*/ 0 h 52"/>
                <a:gd name="T2" fmla="*/ 306 w 311"/>
                <a:gd name="T3" fmla="*/ 46 h 52"/>
                <a:gd name="T4" fmla="*/ 172 w 311"/>
                <a:gd name="T5" fmla="*/ 56 h 52"/>
                <a:gd name="T6" fmla="*/ 163 w 311"/>
                <a:gd name="T7" fmla="*/ 56 h 52"/>
                <a:gd name="T8" fmla="*/ 32 w 311"/>
                <a:gd name="T9" fmla="*/ 46 h 52"/>
                <a:gd name="T10" fmla="*/ 0 w 311"/>
                <a:gd name="T11" fmla="*/ 0 h 5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11" h="52">
                  <a:moveTo>
                    <a:pt x="311" y="0"/>
                  </a:moveTo>
                  <a:cubicBezTo>
                    <a:pt x="311" y="0"/>
                    <a:pt x="300" y="38"/>
                    <a:pt x="283" y="42"/>
                  </a:cubicBezTo>
                  <a:cubicBezTo>
                    <a:pt x="266" y="46"/>
                    <a:pt x="160" y="52"/>
                    <a:pt x="160" y="52"/>
                  </a:cubicBezTo>
                  <a:cubicBezTo>
                    <a:pt x="151" y="52"/>
                    <a:pt x="151" y="52"/>
                    <a:pt x="151" y="52"/>
                  </a:cubicBezTo>
                  <a:cubicBezTo>
                    <a:pt x="151" y="52"/>
                    <a:pt x="45" y="46"/>
                    <a:pt x="28" y="42"/>
                  </a:cubicBezTo>
                  <a:cubicBezTo>
                    <a:pt x="11" y="38"/>
                    <a:pt x="0" y="0"/>
                    <a:pt x="0" y="0"/>
                  </a:cubicBezTo>
                </a:path>
              </a:pathLst>
            </a:custGeom>
            <a:noFill/>
            <a:ln w="11113" cap="rnd">
              <a:solidFill>
                <a:srgbClr val="3C479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66" name="Freeform 148">
              <a:extLst>
                <a:ext uri="{FF2B5EF4-FFF2-40B4-BE49-F238E27FC236}">
                  <a16:creationId xmlns:a16="http://schemas.microsoft.com/office/drawing/2014/main" id="{492F5EB6-D908-4AB7-BC02-78FA0F43AF82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5" y="2553"/>
              <a:ext cx="249" cy="119"/>
            </a:xfrm>
            <a:custGeom>
              <a:avLst/>
              <a:gdLst>
                <a:gd name="T0" fmla="*/ 261 w 245"/>
                <a:gd name="T1" fmla="*/ 68 h 118"/>
                <a:gd name="T2" fmla="*/ 0 w 245"/>
                <a:gd name="T3" fmla="*/ 122 h 11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45" h="118">
                  <a:moveTo>
                    <a:pt x="245" y="64"/>
                  </a:moveTo>
                  <a:cubicBezTo>
                    <a:pt x="245" y="64"/>
                    <a:pt x="70" y="0"/>
                    <a:pt x="0" y="118"/>
                  </a:cubicBezTo>
                </a:path>
              </a:pathLst>
            </a:custGeom>
            <a:noFill/>
            <a:ln w="14288" cap="rnd">
              <a:solidFill>
                <a:srgbClr val="3C479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67" name="Freeform 149">
              <a:extLst>
                <a:ext uri="{FF2B5EF4-FFF2-40B4-BE49-F238E27FC236}">
                  <a16:creationId xmlns:a16="http://schemas.microsoft.com/office/drawing/2014/main" id="{19C3FA97-F43C-4F72-9439-5F531FC53AE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5" y="2553"/>
              <a:ext cx="249" cy="119"/>
            </a:xfrm>
            <a:custGeom>
              <a:avLst/>
              <a:gdLst>
                <a:gd name="T0" fmla="*/ 0 w 245"/>
                <a:gd name="T1" fmla="*/ 68 h 118"/>
                <a:gd name="T2" fmla="*/ 261 w 245"/>
                <a:gd name="T3" fmla="*/ 122 h 11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45" h="118">
                  <a:moveTo>
                    <a:pt x="0" y="64"/>
                  </a:moveTo>
                  <a:cubicBezTo>
                    <a:pt x="0" y="64"/>
                    <a:pt x="175" y="0"/>
                    <a:pt x="245" y="118"/>
                  </a:cubicBezTo>
                </a:path>
              </a:pathLst>
            </a:custGeom>
            <a:noFill/>
            <a:ln w="14288" cap="rnd">
              <a:solidFill>
                <a:srgbClr val="3C479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68" name="Freeform 150">
              <a:extLst>
                <a:ext uri="{FF2B5EF4-FFF2-40B4-BE49-F238E27FC236}">
                  <a16:creationId xmlns:a16="http://schemas.microsoft.com/office/drawing/2014/main" id="{029BD3D9-C391-4A3C-8F54-DBF340CC94E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9" y="2127"/>
              <a:ext cx="1176" cy="334"/>
            </a:xfrm>
            <a:custGeom>
              <a:avLst/>
              <a:gdLst>
                <a:gd name="T0" fmla="*/ 0 w 1156"/>
                <a:gd name="T1" fmla="*/ 348 h 329"/>
                <a:gd name="T2" fmla="*/ 1238 w 1156"/>
                <a:gd name="T3" fmla="*/ 349 h 32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56" h="329">
                  <a:moveTo>
                    <a:pt x="0" y="328"/>
                  </a:moveTo>
                  <a:cubicBezTo>
                    <a:pt x="0" y="328"/>
                    <a:pt x="528" y="0"/>
                    <a:pt x="1156" y="329"/>
                  </a:cubicBezTo>
                </a:path>
              </a:pathLst>
            </a:custGeom>
            <a:noFill/>
            <a:ln w="19050" cap="rnd">
              <a:solidFill>
                <a:srgbClr val="EA6528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69" name="Freeform 151">
              <a:extLst>
                <a:ext uri="{FF2B5EF4-FFF2-40B4-BE49-F238E27FC236}">
                  <a16:creationId xmlns:a16="http://schemas.microsoft.com/office/drawing/2014/main" id="{D1BF7191-D63A-474B-B85B-70E9DA107CC0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7" y="2016"/>
              <a:ext cx="170" cy="319"/>
            </a:xfrm>
            <a:custGeom>
              <a:avLst/>
              <a:gdLst>
                <a:gd name="T0" fmla="*/ 0 w 167"/>
                <a:gd name="T1" fmla="*/ 0 h 314"/>
                <a:gd name="T2" fmla="*/ 179 w 167"/>
                <a:gd name="T3" fmla="*/ 334 h 3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67" h="314">
                  <a:moveTo>
                    <a:pt x="0" y="0"/>
                  </a:moveTo>
                  <a:cubicBezTo>
                    <a:pt x="0" y="0"/>
                    <a:pt x="44" y="238"/>
                    <a:pt x="167" y="314"/>
                  </a:cubicBezTo>
                </a:path>
              </a:pathLst>
            </a:custGeom>
            <a:noFill/>
            <a:ln w="19050" cap="rnd">
              <a:solidFill>
                <a:srgbClr val="EA6528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70" name="Freeform 152">
              <a:extLst>
                <a:ext uri="{FF2B5EF4-FFF2-40B4-BE49-F238E27FC236}">
                  <a16:creationId xmlns:a16="http://schemas.microsoft.com/office/drawing/2014/main" id="{D9CBBA64-0A15-4F26-A108-969A422D8C3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6" y="2016"/>
              <a:ext cx="169" cy="319"/>
            </a:xfrm>
            <a:custGeom>
              <a:avLst/>
              <a:gdLst>
                <a:gd name="T0" fmla="*/ 178 w 166"/>
                <a:gd name="T1" fmla="*/ 0 h 314"/>
                <a:gd name="T2" fmla="*/ 0 w 166"/>
                <a:gd name="T3" fmla="*/ 334 h 3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66" h="314">
                  <a:moveTo>
                    <a:pt x="166" y="0"/>
                  </a:moveTo>
                  <a:cubicBezTo>
                    <a:pt x="166" y="0"/>
                    <a:pt x="122" y="238"/>
                    <a:pt x="0" y="314"/>
                  </a:cubicBezTo>
                </a:path>
              </a:pathLst>
            </a:custGeom>
            <a:noFill/>
            <a:ln w="19050" cap="rnd">
              <a:solidFill>
                <a:srgbClr val="EA6528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71" name="Line 153">
              <a:extLst>
                <a:ext uri="{FF2B5EF4-FFF2-40B4-BE49-F238E27FC236}">
                  <a16:creationId xmlns:a16="http://schemas.microsoft.com/office/drawing/2014/main" id="{F6F4C5F0-F097-41D4-A09A-8AAC43261C4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767" y="1884"/>
              <a:ext cx="1" cy="427"/>
            </a:xfrm>
            <a:prstGeom prst="line">
              <a:avLst/>
            </a:prstGeom>
            <a:noFill/>
            <a:ln w="19050" cap="rnd">
              <a:solidFill>
                <a:srgbClr val="EA652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72" name="Oval 154">
              <a:extLst>
                <a:ext uri="{FF2B5EF4-FFF2-40B4-BE49-F238E27FC236}">
                  <a16:creationId xmlns:a16="http://schemas.microsoft.com/office/drawing/2014/main" id="{2D8DC4FC-8D72-4D5A-AE0B-7E86C6919A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69" y="2212"/>
              <a:ext cx="192" cy="190"/>
            </a:xfrm>
            <a:prstGeom prst="ellipse">
              <a:avLst/>
            </a:prstGeom>
            <a:solidFill>
              <a:srgbClr val="FBE4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9573" name="Freeform 155">
              <a:extLst>
                <a:ext uri="{FF2B5EF4-FFF2-40B4-BE49-F238E27FC236}">
                  <a16:creationId xmlns:a16="http://schemas.microsoft.com/office/drawing/2014/main" id="{ADF2319E-573B-4754-A5F4-A2A5BF743E8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1" y="2208"/>
              <a:ext cx="120" cy="191"/>
            </a:xfrm>
            <a:custGeom>
              <a:avLst/>
              <a:gdLst>
                <a:gd name="T0" fmla="*/ 52 w 118"/>
                <a:gd name="T1" fmla="*/ 102 h 188"/>
                <a:gd name="T2" fmla="*/ 126 w 118"/>
                <a:gd name="T3" fmla="*/ 3 h 188"/>
                <a:gd name="T4" fmla="*/ 102 w 118"/>
                <a:gd name="T5" fmla="*/ 0 h 188"/>
                <a:gd name="T6" fmla="*/ 0 w 118"/>
                <a:gd name="T7" fmla="*/ 102 h 188"/>
                <a:gd name="T8" fmla="*/ 102 w 118"/>
                <a:gd name="T9" fmla="*/ 200 h 188"/>
                <a:gd name="T10" fmla="*/ 126 w 118"/>
                <a:gd name="T11" fmla="*/ 197 h 188"/>
                <a:gd name="T12" fmla="*/ 52 w 118"/>
                <a:gd name="T13" fmla="*/ 102 h 18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8" h="188">
                  <a:moveTo>
                    <a:pt x="48" y="94"/>
                  </a:moveTo>
                  <a:cubicBezTo>
                    <a:pt x="48" y="50"/>
                    <a:pt x="78" y="14"/>
                    <a:pt x="118" y="3"/>
                  </a:cubicBezTo>
                  <a:cubicBezTo>
                    <a:pt x="110" y="1"/>
                    <a:pt x="102" y="0"/>
                    <a:pt x="94" y="0"/>
                  </a:cubicBezTo>
                  <a:cubicBezTo>
                    <a:pt x="42" y="0"/>
                    <a:pt x="0" y="42"/>
                    <a:pt x="0" y="94"/>
                  </a:cubicBezTo>
                  <a:cubicBezTo>
                    <a:pt x="0" y="146"/>
                    <a:pt x="42" y="188"/>
                    <a:pt x="94" y="188"/>
                  </a:cubicBezTo>
                  <a:cubicBezTo>
                    <a:pt x="102" y="188"/>
                    <a:pt x="110" y="187"/>
                    <a:pt x="118" y="185"/>
                  </a:cubicBezTo>
                  <a:cubicBezTo>
                    <a:pt x="78" y="174"/>
                    <a:pt x="48" y="137"/>
                    <a:pt x="48" y="94"/>
                  </a:cubicBezTo>
                  <a:close/>
                </a:path>
              </a:pathLst>
            </a:custGeom>
            <a:solidFill>
              <a:srgbClr val="FCEC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74" name="Oval 156">
              <a:extLst>
                <a:ext uri="{FF2B5EF4-FFF2-40B4-BE49-F238E27FC236}">
                  <a16:creationId xmlns:a16="http://schemas.microsoft.com/office/drawing/2014/main" id="{9BA3778C-C567-4ADD-B125-163BB73D8F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69" y="2212"/>
              <a:ext cx="192" cy="190"/>
            </a:xfrm>
            <a:prstGeom prst="ellipse">
              <a:avLst/>
            </a:prstGeom>
            <a:noFill/>
            <a:ln w="19050" cap="rnd">
              <a:solidFill>
                <a:srgbClr val="EA652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9575" name="Oval 157">
              <a:extLst>
                <a:ext uri="{FF2B5EF4-FFF2-40B4-BE49-F238E27FC236}">
                  <a16:creationId xmlns:a16="http://schemas.microsoft.com/office/drawing/2014/main" id="{16036ACD-7E17-4CF9-9E12-6CEA8B7733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33" y="2230"/>
              <a:ext cx="191" cy="190"/>
            </a:xfrm>
            <a:prstGeom prst="ellipse">
              <a:avLst/>
            </a:prstGeom>
            <a:solidFill>
              <a:srgbClr val="FBE4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9576" name="Freeform 158">
              <a:extLst>
                <a:ext uri="{FF2B5EF4-FFF2-40B4-BE49-F238E27FC236}">
                  <a16:creationId xmlns:a16="http://schemas.microsoft.com/office/drawing/2014/main" id="{9BBEC7DF-5765-4198-A816-07FD54F69E70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4" y="2226"/>
              <a:ext cx="120" cy="191"/>
            </a:xfrm>
            <a:custGeom>
              <a:avLst/>
              <a:gdLst>
                <a:gd name="T0" fmla="*/ 52 w 118"/>
                <a:gd name="T1" fmla="*/ 102 h 188"/>
                <a:gd name="T2" fmla="*/ 126 w 118"/>
                <a:gd name="T3" fmla="*/ 3 h 188"/>
                <a:gd name="T4" fmla="*/ 102 w 118"/>
                <a:gd name="T5" fmla="*/ 0 h 188"/>
                <a:gd name="T6" fmla="*/ 0 w 118"/>
                <a:gd name="T7" fmla="*/ 102 h 188"/>
                <a:gd name="T8" fmla="*/ 102 w 118"/>
                <a:gd name="T9" fmla="*/ 200 h 188"/>
                <a:gd name="T10" fmla="*/ 126 w 118"/>
                <a:gd name="T11" fmla="*/ 197 h 188"/>
                <a:gd name="T12" fmla="*/ 52 w 118"/>
                <a:gd name="T13" fmla="*/ 102 h 18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8" h="188">
                  <a:moveTo>
                    <a:pt x="48" y="94"/>
                  </a:moveTo>
                  <a:cubicBezTo>
                    <a:pt x="48" y="51"/>
                    <a:pt x="78" y="14"/>
                    <a:pt x="118" y="3"/>
                  </a:cubicBezTo>
                  <a:cubicBezTo>
                    <a:pt x="110" y="1"/>
                    <a:pt x="102" y="0"/>
                    <a:pt x="94" y="0"/>
                  </a:cubicBezTo>
                  <a:cubicBezTo>
                    <a:pt x="42" y="0"/>
                    <a:pt x="0" y="42"/>
                    <a:pt x="0" y="94"/>
                  </a:cubicBezTo>
                  <a:cubicBezTo>
                    <a:pt x="0" y="146"/>
                    <a:pt x="42" y="188"/>
                    <a:pt x="94" y="188"/>
                  </a:cubicBezTo>
                  <a:cubicBezTo>
                    <a:pt x="102" y="188"/>
                    <a:pt x="110" y="187"/>
                    <a:pt x="118" y="185"/>
                  </a:cubicBezTo>
                  <a:cubicBezTo>
                    <a:pt x="78" y="174"/>
                    <a:pt x="48" y="137"/>
                    <a:pt x="48" y="94"/>
                  </a:cubicBezTo>
                  <a:close/>
                </a:path>
              </a:pathLst>
            </a:custGeom>
            <a:solidFill>
              <a:srgbClr val="FCEC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77" name="Oval 159">
              <a:extLst>
                <a:ext uri="{FF2B5EF4-FFF2-40B4-BE49-F238E27FC236}">
                  <a16:creationId xmlns:a16="http://schemas.microsoft.com/office/drawing/2014/main" id="{BAC58251-1921-4279-A160-5F909242E5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33" y="2230"/>
              <a:ext cx="191" cy="190"/>
            </a:xfrm>
            <a:prstGeom prst="ellipse">
              <a:avLst/>
            </a:prstGeom>
            <a:noFill/>
            <a:ln w="19050" cap="rnd">
              <a:solidFill>
                <a:srgbClr val="EA652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9578" name="Oval 160">
              <a:extLst>
                <a:ext uri="{FF2B5EF4-FFF2-40B4-BE49-F238E27FC236}">
                  <a16:creationId xmlns:a16="http://schemas.microsoft.com/office/drawing/2014/main" id="{029480FD-DDF7-4627-987E-C8CF737DFC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94" y="2301"/>
              <a:ext cx="148" cy="191"/>
            </a:xfrm>
            <a:prstGeom prst="ellipse">
              <a:avLst/>
            </a:prstGeom>
            <a:solidFill>
              <a:srgbClr val="FBE4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9579" name="Freeform 161">
              <a:extLst>
                <a:ext uri="{FF2B5EF4-FFF2-40B4-BE49-F238E27FC236}">
                  <a16:creationId xmlns:a16="http://schemas.microsoft.com/office/drawing/2014/main" id="{BF5D29B2-F1A2-4229-8E1C-600100ABBAF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5" y="2298"/>
              <a:ext cx="93" cy="190"/>
            </a:xfrm>
            <a:custGeom>
              <a:avLst/>
              <a:gdLst>
                <a:gd name="T0" fmla="*/ 41 w 91"/>
                <a:gd name="T1" fmla="*/ 102 h 187"/>
                <a:gd name="T2" fmla="*/ 99 w 91"/>
                <a:gd name="T3" fmla="*/ 3 h 187"/>
                <a:gd name="T4" fmla="*/ 80 w 91"/>
                <a:gd name="T5" fmla="*/ 0 h 187"/>
                <a:gd name="T6" fmla="*/ 0 w 91"/>
                <a:gd name="T7" fmla="*/ 102 h 187"/>
                <a:gd name="T8" fmla="*/ 80 w 91"/>
                <a:gd name="T9" fmla="*/ 199 h 187"/>
                <a:gd name="T10" fmla="*/ 99 w 91"/>
                <a:gd name="T11" fmla="*/ 196 h 187"/>
                <a:gd name="T12" fmla="*/ 41 w 91"/>
                <a:gd name="T13" fmla="*/ 102 h 18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1" h="187">
                  <a:moveTo>
                    <a:pt x="37" y="94"/>
                  </a:moveTo>
                  <a:cubicBezTo>
                    <a:pt x="37" y="50"/>
                    <a:pt x="60" y="14"/>
                    <a:pt x="91" y="3"/>
                  </a:cubicBezTo>
                  <a:cubicBezTo>
                    <a:pt x="85" y="1"/>
                    <a:pt x="79" y="0"/>
                    <a:pt x="72" y="0"/>
                  </a:cubicBezTo>
                  <a:cubicBezTo>
                    <a:pt x="32" y="0"/>
                    <a:pt x="0" y="42"/>
                    <a:pt x="0" y="94"/>
                  </a:cubicBezTo>
                  <a:cubicBezTo>
                    <a:pt x="0" y="145"/>
                    <a:pt x="32" y="187"/>
                    <a:pt x="72" y="187"/>
                  </a:cubicBezTo>
                  <a:cubicBezTo>
                    <a:pt x="79" y="187"/>
                    <a:pt x="85" y="186"/>
                    <a:pt x="91" y="184"/>
                  </a:cubicBezTo>
                  <a:cubicBezTo>
                    <a:pt x="60" y="174"/>
                    <a:pt x="37" y="137"/>
                    <a:pt x="37" y="94"/>
                  </a:cubicBezTo>
                  <a:close/>
                </a:path>
              </a:pathLst>
            </a:custGeom>
            <a:solidFill>
              <a:srgbClr val="FCEC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80" name="Oval 162">
              <a:extLst>
                <a:ext uri="{FF2B5EF4-FFF2-40B4-BE49-F238E27FC236}">
                  <a16:creationId xmlns:a16="http://schemas.microsoft.com/office/drawing/2014/main" id="{2B496458-066B-498F-82AA-6E7643BF42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94" y="2301"/>
              <a:ext cx="148" cy="191"/>
            </a:xfrm>
            <a:prstGeom prst="ellipse">
              <a:avLst/>
            </a:prstGeom>
            <a:noFill/>
            <a:ln w="17463" cap="rnd">
              <a:solidFill>
                <a:srgbClr val="EA652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9581" name="Oval 163">
              <a:extLst>
                <a:ext uri="{FF2B5EF4-FFF2-40B4-BE49-F238E27FC236}">
                  <a16:creationId xmlns:a16="http://schemas.microsoft.com/office/drawing/2014/main" id="{2E624CC1-C2ED-48A3-B495-6A20FA30C6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90" y="2315"/>
              <a:ext cx="148" cy="189"/>
            </a:xfrm>
            <a:prstGeom prst="ellipse">
              <a:avLst/>
            </a:prstGeom>
            <a:solidFill>
              <a:srgbClr val="FBE4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9582" name="Freeform 164">
              <a:extLst>
                <a:ext uri="{FF2B5EF4-FFF2-40B4-BE49-F238E27FC236}">
                  <a16:creationId xmlns:a16="http://schemas.microsoft.com/office/drawing/2014/main" id="{9B613CF5-3A74-4441-80FB-3E17C8E498A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2" y="2310"/>
              <a:ext cx="93" cy="191"/>
            </a:xfrm>
            <a:custGeom>
              <a:avLst/>
              <a:gdLst>
                <a:gd name="T0" fmla="*/ 41 w 91"/>
                <a:gd name="T1" fmla="*/ 102 h 188"/>
                <a:gd name="T2" fmla="*/ 99 w 91"/>
                <a:gd name="T3" fmla="*/ 4 h 188"/>
                <a:gd name="T4" fmla="*/ 80 w 91"/>
                <a:gd name="T5" fmla="*/ 0 h 188"/>
                <a:gd name="T6" fmla="*/ 0 w 91"/>
                <a:gd name="T7" fmla="*/ 102 h 188"/>
                <a:gd name="T8" fmla="*/ 80 w 91"/>
                <a:gd name="T9" fmla="*/ 200 h 188"/>
                <a:gd name="T10" fmla="*/ 99 w 91"/>
                <a:gd name="T11" fmla="*/ 197 h 188"/>
                <a:gd name="T12" fmla="*/ 41 w 91"/>
                <a:gd name="T13" fmla="*/ 102 h 18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1" h="188">
                  <a:moveTo>
                    <a:pt x="37" y="94"/>
                  </a:moveTo>
                  <a:cubicBezTo>
                    <a:pt x="37" y="51"/>
                    <a:pt x="60" y="14"/>
                    <a:pt x="91" y="4"/>
                  </a:cubicBezTo>
                  <a:cubicBezTo>
                    <a:pt x="85" y="2"/>
                    <a:pt x="79" y="0"/>
                    <a:pt x="72" y="0"/>
                  </a:cubicBezTo>
                  <a:cubicBezTo>
                    <a:pt x="32" y="0"/>
                    <a:pt x="0" y="42"/>
                    <a:pt x="0" y="94"/>
                  </a:cubicBezTo>
                  <a:cubicBezTo>
                    <a:pt x="0" y="146"/>
                    <a:pt x="32" y="188"/>
                    <a:pt x="72" y="188"/>
                  </a:cubicBezTo>
                  <a:cubicBezTo>
                    <a:pt x="79" y="188"/>
                    <a:pt x="85" y="187"/>
                    <a:pt x="91" y="185"/>
                  </a:cubicBezTo>
                  <a:cubicBezTo>
                    <a:pt x="60" y="174"/>
                    <a:pt x="37" y="138"/>
                    <a:pt x="37" y="94"/>
                  </a:cubicBezTo>
                  <a:close/>
                </a:path>
              </a:pathLst>
            </a:custGeom>
            <a:solidFill>
              <a:srgbClr val="FCEC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83" name="Oval 165">
              <a:extLst>
                <a:ext uri="{FF2B5EF4-FFF2-40B4-BE49-F238E27FC236}">
                  <a16:creationId xmlns:a16="http://schemas.microsoft.com/office/drawing/2014/main" id="{AAAB3F53-762B-4064-BB3C-50119DDD0D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90" y="2315"/>
              <a:ext cx="148" cy="189"/>
            </a:xfrm>
            <a:prstGeom prst="ellipse">
              <a:avLst/>
            </a:prstGeom>
            <a:noFill/>
            <a:ln w="17463" cap="rnd">
              <a:solidFill>
                <a:srgbClr val="EA652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9584" name="Oval 166">
              <a:extLst>
                <a:ext uri="{FF2B5EF4-FFF2-40B4-BE49-F238E27FC236}">
                  <a16:creationId xmlns:a16="http://schemas.microsoft.com/office/drawing/2014/main" id="{5D948FC8-837B-412D-AE05-1D642F9960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26" y="2228"/>
              <a:ext cx="191" cy="190"/>
            </a:xfrm>
            <a:prstGeom prst="ellipse">
              <a:avLst/>
            </a:prstGeom>
            <a:solidFill>
              <a:srgbClr val="FBE4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9585" name="Freeform 167">
              <a:extLst>
                <a:ext uri="{FF2B5EF4-FFF2-40B4-BE49-F238E27FC236}">
                  <a16:creationId xmlns:a16="http://schemas.microsoft.com/office/drawing/2014/main" id="{A1F3C66A-F279-456E-92D3-C51793C1A4B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8" y="2224"/>
              <a:ext cx="120" cy="191"/>
            </a:xfrm>
            <a:custGeom>
              <a:avLst/>
              <a:gdLst>
                <a:gd name="T0" fmla="*/ 52 w 118"/>
                <a:gd name="T1" fmla="*/ 102 h 188"/>
                <a:gd name="T2" fmla="*/ 126 w 118"/>
                <a:gd name="T3" fmla="*/ 4 h 188"/>
                <a:gd name="T4" fmla="*/ 101 w 118"/>
                <a:gd name="T5" fmla="*/ 0 h 188"/>
                <a:gd name="T6" fmla="*/ 0 w 118"/>
                <a:gd name="T7" fmla="*/ 102 h 188"/>
                <a:gd name="T8" fmla="*/ 101 w 118"/>
                <a:gd name="T9" fmla="*/ 200 h 188"/>
                <a:gd name="T10" fmla="*/ 126 w 118"/>
                <a:gd name="T11" fmla="*/ 197 h 188"/>
                <a:gd name="T12" fmla="*/ 52 w 118"/>
                <a:gd name="T13" fmla="*/ 102 h 18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8" h="188">
                  <a:moveTo>
                    <a:pt x="48" y="94"/>
                  </a:moveTo>
                  <a:cubicBezTo>
                    <a:pt x="48" y="51"/>
                    <a:pt x="77" y="14"/>
                    <a:pt x="118" y="4"/>
                  </a:cubicBezTo>
                  <a:cubicBezTo>
                    <a:pt x="110" y="2"/>
                    <a:pt x="102" y="0"/>
                    <a:pt x="93" y="0"/>
                  </a:cubicBezTo>
                  <a:cubicBezTo>
                    <a:pt x="42" y="0"/>
                    <a:pt x="0" y="42"/>
                    <a:pt x="0" y="94"/>
                  </a:cubicBezTo>
                  <a:cubicBezTo>
                    <a:pt x="0" y="146"/>
                    <a:pt x="42" y="188"/>
                    <a:pt x="93" y="188"/>
                  </a:cubicBezTo>
                  <a:cubicBezTo>
                    <a:pt x="102" y="188"/>
                    <a:pt x="110" y="187"/>
                    <a:pt x="118" y="185"/>
                  </a:cubicBezTo>
                  <a:cubicBezTo>
                    <a:pt x="77" y="174"/>
                    <a:pt x="48" y="138"/>
                    <a:pt x="48" y="94"/>
                  </a:cubicBezTo>
                  <a:close/>
                </a:path>
              </a:pathLst>
            </a:custGeom>
            <a:solidFill>
              <a:srgbClr val="FCEC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86" name="Oval 168">
              <a:extLst>
                <a:ext uri="{FF2B5EF4-FFF2-40B4-BE49-F238E27FC236}">
                  <a16:creationId xmlns:a16="http://schemas.microsoft.com/office/drawing/2014/main" id="{75B23B91-74E0-48F0-B7B5-497544C95B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26" y="2228"/>
              <a:ext cx="191" cy="190"/>
            </a:xfrm>
            <a:prstGeom prst="ellipse">
              <a:avLst/>
            </a:prstGeom>
            <a:noFill/>
            <a:ln w="19050" cap="rnd">
              <a:solidFill>
                <a:srgbClr val="EA652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9587" name="Oval 169">
              <a:extLst>
                <a:ext uri="{FF2B5EF4-FFF2-40B4-BE49-F238E27FC236}">
                  <a16:creationId xmlns:a16="http://schemas.microsoft.com/office/drawing/2014/main" id="{DDDE7161-B566-4877-9FE9-7FDCA27A2B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67" y="1991"/>
              <a:ext cx="192" cy="156"/>
            </a:xfrm>
            <a:prstGeom prst="ellipse">
              <a:avLst/>
            </a:prstGeom>
            <a:solidFill>
              <a:srgbClr val="FBE4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9588" name="Freeform 170">
              <a:extLst>
                <a:ext uri="{FF2B5EF4-FFF2-40B4-BE49-F238E27FC236}">
                  <a16:creationId xmlns:a16="http://schemas.microsoft.com/office/drawing/2014/main" id="{57098C18-DEDE-4EB3-ABA5-2A76743E238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9" y="1988"/>
              <a:ext cx="120" cy="156"/>
            </a:xfrm>
            <a:custGeom>
              <a:avLst/>
              <a:gdLst>
                <a:gd name="T0" fmla="*/ 52 w 118"/>
                <a:gd name="T1" fmla="*/ 81 h 154"/>
                <a:gd name="T2" fmla="*/ 126 w 118"/>
                <a:gd name="T3" fmla="*/ 3 h 154"/>
                <a:gd name="T4" fmla="*/ 102 w 118"/>
                <a:gd name="T5" fmla="*/ 0 h 154"/>
                <a:gd name="T6" fmla="*/ 0 w 118"/>
                <a:gd name="T7" fmla="*/ 81 h 154"/>
                <a:gd name="T8" fmla="*/ 102 w 118"/>
                <a:gd name="T9" fmla="*/ 162 h 154"/>
                <a:gd name="T10" fmla="*/ 126 w 118"/>
                <a:gd name="T11" fmla="*/ 159 h 154"/>
                <a:gd name="T12" fmla="*/ 52 w 118"/>
                <a:gd name="T13" fmla="*/ 81 h 15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8" h="154">
                  <a:moveTo>
                    <a:pt x="48" y="77"/>
                  </a:moveTo>
                  <a:cubicBezTo>
                    <a:pt x="48" y="41"/>
                    <a:pt x="78" y="12"/>
                    <a:pt x="118" y="3"/>
                  </a:cubicBezTo>
                  <a:cubicBezTo>
                    <a:pt x="110" y="1"/>
                    <a:pt x="102" y="0"/>
                    <a:pt x="94" y="0"/>
                  </a:cubicBezTo>
                  <a:cubicBezTo>
                    <a:pt x="42" y="0"/>
                    <a:pt x="0" y="35"/>
                    <a:pt x="0" y="77"/>
                  </a:cubicBezTo>
                  <a:cubicBezTo>
                    <a:pt x="0" y="119"/>
                    <a:pt x="42" y="154"/>
                    <a:pt x="94" y="154"/>
                  </a:cubicBezTo>
                  <a:cubicBezTo>
                    <a:pt x="102" y="154"/>
                    <a:pt x="110" y="153"/>
                    <a:pt x="118" y="151"/>
                  </a:cubicBezTo>
                  <a:cubicBezTo>
                    <a:pt x="78" y="143"/>
                    <a:pt x="48" y="113"/>
                    <a:pt x="48" y="77"/>
                  </a:cubicBezTo>
                  <a:close/>
                </a:path>
              </a:pathLst>
            </a:custGeom>
            <a:solidFill>
              <a:srgbClr val="FCEC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89" name="Oval 171">
              <a:extLst>
                <a:ext uri="{FF2B5EF4-FFF2-40B4-BE49-F238E27FC236}">
                  <a16:creationId xmlns:a16="http://schemas.microsoft.com/office/drawing/2014/main" id="{4B8639B5-6D99-4FFF-AFEE-8295E4C988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67" y="1991"/>
              <a:ext cx="192" cy="156"/>
            </a:xfrm>
            <a:prstGeom prst="ellipse">
              <a:avLst/>
            </a:prstGeom>
            <a:noFill/>
            <a:ln w="17463" cap="rnd">
              <a:solidFill>
                <a:srgbClr val="EA652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9590" name="Freeform 172">
              <a:extLst>
                <a:ext uri="{FF2B5EF4-FFF2-40B4-BE49-F238E27FC236}">
                  <a16:creationId xmlns:a16="http://schemas.microsoft.com/office/drawing/2014/main" id="{18AD5535-1DAD-497F-BD70-2037829298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5" y="2084"/>
              <a:ext cx="200" cy="160"/>
            </a:xfrm>
            <a:custGeom>
              <a:avLst/>
              <a:gdLst>
                <a:gd name="T0" fmla="*/ 196 w 196"/>
                <a:gd name="T1" fmla="*/ 36 h 157"/>
                <a:gd name="T2" fmla="*/ 140 w 196"/>
                <a:gd name="T3" fmla="*/ 143 h 157"/>
                <a:gd name="T4" fmla="*/ 16 w 196"/>
                <a:gd name="T5" fmla="*/ 132 h 157"/>
                <a:gd name="T6" fmla="*/ 72 w 196"/>
                <a:gd name="T7" fmla="*/ 25 h 157"/>
                <a:gd name="T8" fmla="*/ 196 w 196"/>
                <a:gd name="T9" fmla="*/ 36 h 1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6" h="157">
                  <a:moveTo>
                    <a:pt x="180" y="32"/>
                  </a:moveTo>
                  <a:cubicBezTo>
                    <a:pt x="196" y="62"/>
                    <a:pt x="173" y="106"/>
                    <a:pt x="128" y="131"/>
                  </a:cubicBezTo>
                  <a:cubicBezTo>
                    <a:pt x="83" y="157"/>
                    <a:pt x="33" y="154"/>
                    <a:pt x="16" y="124"/>
                  </a:cubicBezTo>
                  <a:cubicBezTo>
                    <a:pt x="0" y="95"/>
                    <a:pt x="23" y="51"/>
                    <a:pt x="68" y="25"/>
                  </a:cubicBezTo>
                  <a:cubicBezTo>
                    <a:pt x="113" y="0"/>
                    <a:pt x="163" y="3"/>
                    <a:pt x="180" y="32"/>
                  </a:cubicBezTo>
                  <a:close/>
                </a:path>
              </a:pathLst>
            </a:custGeom>
            <a:solidFill>
              <a:srgbClr val="FBE4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91" name="Freeform 173">
              <a:extLst>
                <a:ext uri="{FF2B5EF4-FFF2-40B4-BE49-F238E27FC236}">
                  <a16:creationId xmlns:a16="http://schemas.microsoft.com/office/drawing/2014/main" id="{6B777485-FF08-47EE-92CE-367071E9CFC0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5" y="2098"/>
              <a:ext cx="151" cy="143"/>
            </a:xfrm>
            <a:custGeom>
              <a:avLst/>
              <a:gdLst>
                <a:gd name="T0" fmla="*/ 63 w 148"/>
                <a:gd name="T1" fmla="*/ 89 h 141"/>
                <a:gd name="T2" fmla="*/ 98 w 148"/>
                <a:gd name="T3" fmla="*/ 0 h 141"/>
                <a:gd name="T4" fmla="*/ 73 w 148"/>
                <a:gd name="T5" fmla="*/ 10 h 141"/>
                <a:gd name="T6" fmla="*/ 17 w 148"/>
                <a:gd name="T7" fmla="*/ 117 h 141"/>
                <a:gd name="T8" fmla="*/ 140 w 148"/>
                <a:gd name="T9" fmla="*/ 124 h 141"/>
                <a:gd name="T10" fmla="*/ 160 w 148"/>
                <a:gd name="T11" fmla="*/ 106 h 141"/>
                <a:gd name="T12" fmla="*/ 63 w 148"/>
                <a:gd name="T13" fmla="*/ 89 h 14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8" h="141">
                  <a:moveTo>
                    <a:pt x="59" y="85"/>
                  </a:moveTo>
                  <a:cubicBezTo>
                    <a:pt x="45" y="61"/>
                    <a:pt x="59" y="25"/>
                    <a:pt x="90" y="0"/>
                  </a:cubicBezTo>
                  <a:cubicBezTo>
                    <a:pt x="83" y="2"/>
                    <a:pt x="76" y="6"/>
                    <a:pt x="69" y="10"/>
                  </a:cubicBezTo>
                  <a:cubicBezTo>
                    <a:pt x="23" y="35"/>
                    <a:pt x="0" y="79"/>
                    <a:pt x="17" y="109"/>
                  </a:cubicBezTo>
                  <a:cubicBezTo>
                    <a:pt x="33" y="138"/>
                    <a:pt x="83" y="141"/>
                    <a:pt x="128" y="116"/>
                  </a:cubicBezTo>
                  <a:cubicBezTo>
                    <a:pt x="135" y="111"/>
                    <a:pt x="142" y="107"/>
                    <a:pt x="148" y="102"/>
                  </a:cubicBezTo>
                  <a:cubicBezTo>
                    <a:pt x="110" y="116"/>
                    <a:pt x="72" y="110"/>
                    <a:pt x="59" y="85"/>
                  </a:cubicBezTo>
                  <a:close/>
                </a:path>
              </a:pathLst>
            </a:custGeom>
            <a:solidFill>
              <a:srgbClr val="FCEC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92" name="Freeform 174">
              <a:extLst>
                <a:ext uri="{FF2B5EF4-FFF2-40B4-BE49-F238E27FC236}">
                  <a16:creationId xmlns:a16="http://schemas.microsoft.com/office/drawing/2014/main" id="{844B2ED5-083F-4E3C-8051-F5C5E7EB4C78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5" y="2084"/>
              <a:ext cx="200" cy="160"/>
            </a:xfrm>
            <a:custGeom>
              <a:avLst/>
              <a:gdLst>
                <a:gd name="T0" fmla="*/ 196 w 196"/>
                <a:gd name="T1" fmla="*/ 36 h 157"/>
                <a:gd name="T2" fmla="*/ 140 w 196"/>
                <a:gd name="T3" fmla="*/ 143 h 157"/>
                <a:gd name="T4" fmla="*/ 16 w 196"/>
                <a:gd name="T5" fmla="*/ 132 h 157"/>
                <a:gd name="T6" fmla="*/ 72 w 196"/>
                <a:gd name="T7" fmla="*/ 25 h 157"/>
                <a:gd name="T8" fmla="*/ 196 w 196"/>
                <a:gd name="T9" fmla="*/ 36 h 1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6" h="157">
                  <a:moveTo>
                    <a:pt x="180" y="32"/>
                  </a:moveTo>
                  <a:cubicBezTo>
                    <a:pt x="196" y="62"/>
                    <a:pt x="173" y="106"/>
                    <a:pt x="128" y="131"/>
                  </a:cubicBezTo>
                  <a:cubicBezTo>
                    <a:pt x="83" y="157"/>
                    <a:pt x="33" y="154"/>
                    <a:pt x="16" y="124"/>
                  </a:cubicBezTo>
                  <a:cubicBezTo>
                    <a:pt x="0" y="95"/>
                    <a:pt x="23" y="51"/>
                    <a:pt x="68" y="25"/>
                  </a:cubicBezTo>
                  <a:cubicBezTo>
                    <a:pt x="113" y="0"/>
                    <a:pt x="163" y="3"/>
                    <a:pt x="180" y="32"/>
                  </a:cubicBezTo>
                  <a:close/>
                </a:path>
              </a:pathLst>
            </a:custGeom>
            <a:noFill/>
            <a:ln w="19050" cap="rnd">
              <a:solidFill>
                <a:srgbClr val="EA6528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93" name="Freeform 175">
              <a:extLst>
                <a:ext uri="{FF2B5EF4-FFF2-40B4-BE49-F238E27FC236}">
                  <a16:creationId xmlns:a16="http://schemas.microsoft.com/office/drawing/2014/main" id="{9E5D5665-169C-4D1C-9E08-91CC6D09BB5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6" y="2080"/>
              <a:ext cx="203" cy="153"/>
            </a:xfrm>
            <a:custGeom>
              <a:avLst/>
              <a:gdLst>
                <a:gd name="T0" fmla="*/ 203 w 199"/>
                <a:gd name="T1" fmla="*/ 114 h 151"/>
                <a:gd name="T2" fmla="*/ 85 w 199"/>
                <a:gd name="T3" fmla="*/ 140 h 151"/>
                <a:gd name="T4" fmla="*/ 12 w 199"/>
                <a:gd name="T5" fmla="*/ 45 h 151"/>
                <a:gd name="T6" fmla="*/ 132 w 199"/>
                <a:gd name="T7" fmla="*/ 19 h 151"/>
                <a:gd name="T8" fmla="*/ 203 w 199"/>
                <a:gd name="T9" fmla="*/ 114 h 1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9" h="151">
                  <a:moveTo>
                    <a:pt x="187" y="110"/>
                  </a:moveTo>
                  <a:cubicBezTo>
                    <a:pt x="174" y="141"/>
                    <a:pt x="125" y="151"/>
                    <a:pt x="77" y="132"/>
                  </a:cubicBezTo>
                  <a:cubicBezTo>
                    <a:pt x="29" y="113"/>
                    <a:pt x="0" y="72"/>
                    <a:pt x="12" y="41"/>
                  </a:cubicBezTo>
                  <a:cubicBezTo>
                    <a:pt x="25" y="10"/>
                    <a:pt x="74" y="0"/>
                    <a:pt x="122" y="19"/>
                  </a:cubicBezTo>
                  <a:cubicBezTo>
                    <a:pt x="170" y="38"/>
                    <a:pt x="199" y="78"/>
                    <a:pt x="187" y="110"/>
                  </a:cubicBezTo>
                  <a:close/>
                </a:path>
              </a:pathLst>
            </a:custGeom>
            <a:solidFill>
              <a:srgbClr val="FBE4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94" name="Freeform 176">
              <a:extLst>
                <a:ext uri="{FF2B5EF4-FFF2-40B4-BE49-F238E27FC236}">
                  <a16:creationId xmlns:a16="http://schemas.microsoft.com/office/drawing/2014/main" id="{B6C9A1D7-E31F-4FB1-BD22-42D23748299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8" y="2078"/>
              <a:ext cx="147" cy="141"/>
            </a:xfrm>
            <a:custGeom>
              <a:avLst/>
              <a:gdLst>
                <a:gd name="T0" fmla="*/ 61 w 144"/>
                <a:gd name="T1" fmla="*/ 63 h 139"/>
                <a:gd name="T2" fmla="*/ 156 w 144"/>
                <a:gd name="T3" fmla="*/ 30 h 139"/>
                <a:gd name="T4" fmla="*/ 134 w 144"/>
                <a:gd name="T5" fmla="*/ 19 h 139"/>
                <a:gd name="T6" fmla="*/ 13 w 144"/>
                <a:gd name="T7" fmla="*/ 45 h 139"/>
                <a:gd name="T8" fmla="*/ 85 w 144"/>
                <a:gd name="T9" fmla="*/ 140 h 139"/>
                <a:gd name="T10" fmla="*/ 109 w 144"/>
                <a:gd name="T11" fmla="*/ 147 h 139"/>
                <a:gd name="T12" fmla="*/ 61 w 144"/>
                <a:gd name="T13" fmla="*/ 63 h 13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4" h="139">
                  <a:moveTo>
                    <a:pt x="57" y="59"/>
                  </a:moveTo>
                  <a:cubicBezTo>
                    <a:pt x="68" y="33"/>
                    <a:pt x="104" y="22"/>
                    <a:pt x="144" y="30"/>
                  </a:cubicBezTo>
                  <a:cubicBezTo>
                    <a:pt x="137" y="26"/>
                    <a:pt x="130" y="22"/>
                    <a:pt x="122" y="19"/>
                  </a:cubicBezTo>
                  <a:cubicBezTo>
                    <a:pt x="74" y="0"/>
                    <a:pt x="25" y="10"/>
                    <a:pt x="13" y="41"/>
                  </a:cubicBezTo>
                  <a:cubicBezTo>
                    <a:pt x="0" y="73"/>
                    <a:pt x="29" y="113"/>
                    <a:pt x="77" y="132"/>
                  </a:cubicBezTo>
                  <a:cubicBezTo>
                    <a:pt x="85" y="135"/>
                    <a:pt x="93" y="138"/>
                    <a:pt x="101" y="139"/>
                  </a:cubicBezTo>
                  <a:cubicBezTo>
                    <a:pt x="66" y="118"/>
                    <a:pt x="47" y="85"/>
                    <a:pt x="57" y="59"/>
                  </a:cubicBezTo>
                  <a:close/>
                </a:path>
              </a:pathLst>
            </a:custGeom>
            <a:solidFill>
              <a:srgbClr val="FCEC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95" name="Freeform 177">
              <a:extLst>
                <a:ext uri="{FF2B5EF4-FFF2-40B4-BE49-F238E27FC236}">
                  <a16:creationId xmlns:a16="http://schemas.microsoft.com/office/drawing/2014/main" id="{24571AA4-E7E6-47C7-ADFD-BA88C4546E9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6" y="2080"/>
              <a:ext cx="203" cy="153"/>
            </a:xfrm>
            <a:custGeom>
              <a:avLst/>
              <a:gdLst>
                <a:gd name="T0" fmla="*/ 203 w 199"/>
                <a:gd name="T1" fmla="*/ 114 h 151"/>
                <a:gd name="T2" fmla="*/ 85 w 199"/>
                <a:gd name="T3" fmla="*/ 140 h 151"/>
                <a:gd name="T4" fmla="*/ 12 w 199"/>
                <a:gd name="T5" fmla="*/ 45 h 151"/>
                <a:gd name="T6" fmla="*/ 132 w 199"/>
                <a:gd name="T7" fmla="*/ 19 h 151"/>
                <a:gd name="T8" fmla="*/ 203 w 199"/>
                <a:gd name="T9" fmla="*/ 114 h 1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9" h="151">
                  <a:moveTo>
                    <a:pt x="187" y="110"/>
                  </a:moveTo>
                  <a:cubicBezTo>
                    <a:pt x="174" y="141"/>
                    <a:pt x="125" y="151"/>
                    <a:pt x="77" y="132"/>
                  </a:cubicBezTo>
                  <a:cubicBezTo>
                    <a:pt x="29" y="113"/>
                    <a:pt x="0" y="72"/>
                    <a:pt x="12" y="41"/>
                  </a:cubicBezTo>
                  <a:cubicBezTo>
                    <a:pt x="25" y="10"/>
                    <a:pt x="74" y="0"/>
                    <a:pt x="122" y="19"/>
                  </a:cubicBezTo>
                  <a:cubicBezTo>
                    <a:pt x="170" y="38"/>
                    <a:pt x="199" y="78"/>
                    <a:pt x="187" y="110"/>
                  </a:cubicBezTo>
                  <a:close/>
                </a:path>
              </a:pathLst>
            </a:custGeom>
            <a:noFill/>
            <a:ln w="19050" cap="rnd">
              <a:solidFill>
                <a:srgbClr val="EA6528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96" name="Freeform 178">
              <a:extLst>
                <a:ext uri="{FF2B5EF4-FFF2-40B4-BE49-F238E27FC236}">
                  <a16:creationId xmlns:a16="http://schemas.microsoft.com/office/drawing/2014/main" id="{DB4E1AEB-F58C-45C4-8636-463AF87BC8F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2" y="1958"/>
              <a:ext cx="162" cy="153"/>
            </a:xfrm>
            <a:custGeom>
              <a:avLst/>
              <a:gdLst>
                <a:gd name="T0" fmla="*/ 156 w 160"/>
                <a:gd name="T1" fmla="*/ 147 h 151"/>
                <a:gd name="T2" fmla="*/ 63 w 160"/>
                <a:gd name="T3" fmla="*/ 102 h 151"/>
                <a:gd name="T4" fmla="*/ 11 w 160"/>
                <a:gd name="T5" fmla="*/ 12 h 151"/>
                <a:gd name="T6" fmla="*/ 104 w 160"/>
                <a:gd name="T7" fmla="*/ 58 h 151"/>
                <a:gd name="T8" fmla="*/ 156 w 160"/>
                <a:gd name="T9" fmla="*/ 147 h 1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0" h="151">
                  <a:moveTo>
                    <a:pt x="148" y="139"/>
                  </a:moveTo>
                  <a:cubicBezTo>
                    <a:pt x="137" y="151"/>
                    <a:pt x="98" y="133"/>
                    <a:pt x="59" y="98"/>
                  </a:cubicBezTo>
                  <a:cubicBezTo>
                    <a:pt x="21" y="62"/>
                    <a:pt x="0" y="24"/>
                    <a:pt x="11" y="12"/>
                  </a:cubicBezTo>
                  <a:cubicBezTo>
                    <a:pt x="22" y="0"/>
                    <a:pt x="62" y="19"/>
                    <a:pt x="100" y="54"/>
                  </a:cubicBezTo>
                  <a:cubicBezTo>
                    <a:pt x="138" y="89"/>
                    <a:pt x="160" y="127"/>
                    <a:pt x="148" y="139"/>
                  </a:cubicBezTo>
                  <a:close/>
                </a:path>
              </a:pathLst>
            </a:custGeom>
            <a:solidFill>
              <a:srgbClr val="FBE4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97" name="Freeform 179">
              <a:extLst>
                <a:ext uri="{FF2B5EF4-FFF2-40B4-BE49-F238E27FC236}">
                  <a16:creationId xmlns:a16="http://schemas.microsoft.com/office/drawing/2014/main" id="{656FE3BF-92E9-4EED-9D39-90F7D691EB9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4" y="1959"/>
              <a:ext cx="119" cy="113"/>
            </a:xfrm>
            <a:custGeom>
              <a:avLst/>
              <a:gdLst>
                <a:gd name="T0" fmla="*/ 50 w 117"/>
                <a:gd name="T1" fmla="*/ 44 h 112"/>
                <a:gd name="T2" fmla="*/ 125 w 117"/>
                <a:gd name="T3" fmla="*/ 74 h 112"/>
                <a:gd name="T4" fmla="*/ 108 w 117"/>
                <a:gd name="T5" fmla="*/ 53 h 112"/>
                <a:gd name="T6" fmla="*/ 11 w 117"/>
                <a:gd name="T7" fmla="*/ 12 h 112"/>
                <a:gd name="T8" fmla="*/ 63 w 117"/>
                <a:gd name="T9" fmla="*/ 101 h 112"/>
                <a:gd name="T10" fmla="*/ 82 w 117"/>
                <a:gd name="T11" fmla="*/ 116 h 112"/>
                <a:gd name="T12" fmla="*/ 50 w 117"/>
                <a:gd name="T13" fmla="*/ 44 h 1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7" h="112">
                  <a:moveTo>
                    <a:pt x="46" y="44"/>
                  </a:moveTo>
                  <a:cubicBezTo>
                    <a:pt x="55" y="34"/>
                    <a:pt x="85" y="46"/>
                    <a:pt x="117" y="70"/>
                  </a:cubicBezTo>
                  <a:cubicBezTo>
                    <a:pt x="111" y="65"/>
                    <a:pt x="106" y="59"/>
                    <a:pt x="100" y="53"/>
                  </a:cubicBezTo>
                  <a:cubicBezTo>
                    <a:pt x="62" y="18"/>
                    <a:pt x="22" y="0"/>
                    <a:pt x="11" y="12"/>
                  </a:cubicBezTo>
                  <a:cubicBezTo>
                    <a:pt x="0" y="24"/>
                    <a:pt x="21" y="62"/>
                    <a:pt x="59" y="97"/>
                  </a:cubicBezTo>
                  <a:cubicBezTo>
                    <a:pt x="66" y="103"/>
                    <a:pt x="72" y="108"/>
                    <a:pt x="78" y="112"/>
                  </a:cubicBezTo>
                  <a:cubicBezTo>
                    <a:pt x="51" y="83"/>
                    <a:pt x="37" y="54"/>
                    <a:pt x="46" y="44"/>
                  </a:cubicBezTo>
                  <a:close/>
                </a:path>
              </a:pathLst>
            </a:custGeom>
            <a:solidFill>
              <a:srgbClr val="FCEC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98" name="Freeform 180">
              <a:extLst>
                <a:ext uri="{FF2B5EF4-FFF2-40B4-BE49-F238E27FC236}">
                  <a16:creationId xmlns:a16="http://schemas.microsoft.com/office/drawing/2014/main" id="{158C7687-0381-46BF-9D22-C0D90D9084D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2" y="1958"/>
              <a:ext cx="162" cy="153"/>
            </a:xfrm>
            <a:custGeom>
              <a:avLst/>
              <a:gdLst>
                <a:gd name="T0" fmla="*/ 156 w 160"/>
                <a:gd name="T1" fmla="*/ 147 h 151"/>
                <a:gd name="T2" fmla="*/ 63 w 160"/>
                <a:gd name="T3" fmla="*/ 102 h 151"/>
                <a:gd name="T4" fmla="*/ 11 w 160"/>
                <a:gd name="T5" fmla="*/ 12 h 151"/>
                <a:gd name="T6" fmla="*/ 104 w 160"/>
                <a:gd name="T7" fmla="*/ 58 h 151"/>
                <a:gd name="T8" fmla="*/ 156 w 160"/>
                <a:gd name="T9" fmla="*/ 147 h 1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0" h="151">
                  <a:moveTo>
                    <a:pt x="148" y="139"/>
                  </a:moveTo>
                  <a:cubicBezTo>
                    <a:pt x="137" y="151"/>
                    <a:pt x="98" y="133"/>
                    <a:pt x="59" y="98"/>
                  </a:cubicBezTo>
                  <a:cubicBezTo>
                    <a:pt x="21" y="62"/>
                    <a:pt x="0" y="24"/>
                    <a:pt x="11" y="12"/>
                  </a:cubicBezTo>
                  <a:cubicBezTo>
                    <a:pt x="22" y="0"/>
                    <a:pt x="62" y="19"/>
                    <a:pt x="100" y="54"/>
                  </a:cubicBezTo>
                  <a:cubicBezTo>
                    <a:pt x="138" y="89"/>
                    <a:pt x="160" y="127"/>
                    <a:pt x="148" y="139"/>
                  </a:cubicBezTo>
                  <a:close/>
                </a:path>
              </a:pathLst>
            </a:custGeom>
            <a:noFill/>
            <a:ln w="19050" cap="rnd">
              <a:solidFill>
                <a:srgbClr val="EA6528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99" name="Freeform 181">
              <a:extLst>
                <a:ext uri="{FF2B5EF4-FFF2-40B4-BE49-F238E27FC236}">
                  <a16:creationId xmlns:a16="http://schemas.microsoft.com/office/drawing/2014/main" id="{5333D74F-C634-413A-9E9F-B0F35820D2A5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5" y="1963"/>
              <a:ext cx="162" cy="154"/>
            </a:xfrm>
            <a:custGeom>
              <a:avLst/>
              <a:gdLst>
                <a:gd name="T0" fmla="*/ 160 w 159"/>
                <a:gd name="T1" fmla="*/ 12 h 152"/>
                <a:gd name="T2" fmla="*/ 108 w 159"/>
                <a:gd name="T3" fmla="*/ 101 h 152"/>
                <a:gd name="T4" fmla="*/ 11 w 159"/>
                <a:gd name="T5" fmla="*/ 148 h 152"/>
                <a:gd name="T6" fmla="*/ 63 w 159"/>
                <a:gd name="T7" fmla="*/ 58 h 152"/>
                <a:gd name="T8" fmla="*/ 160 w 159"/>
                <a:gd name="T9" fmla="*/ 12 h 1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9" h="152">
                  <a:moveTo>
                    <a:pt x="148" y="12"/>
                  </a:moveTo>
                  <a:cubicBezTo>
                    <a:pt x="159" y="24"/>
                    <a:pt x="137" y="62"/>
                    <a:pt x="100" y="97"/>
                  </a:cubicBezTo>
                  <a:cubicBezTo>
                    <a:pt x="62" y="133"/>
                    <a:pt x="22" y="152"/>
                    <a:pt x="11" y="140"/>
                  </a:cubicBezTo>
                  <a:cubicBezTo>
                    <a:pt x="0" y="128"/>
                    <a:pt x="21" y="90"/>
                    <a:pt x="59" y="54"/>
                  </a:cubicBezTo>
                  <a:cubicBezTo>
                    <a:pt x="97" y="19"/>
                    <a:pt x="137" y="0"/>
                    <a:pt x="148" y="12"/>
                  </a:cubicBezTo>
                  <a:close/>
                </a:path>
              </a:pathLst>
            </a:custGeom>
            <a:solidFill>
              <a:srgbClr val="FBE4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00" name="Freeform 182">
              <a:extLst>
                <a:ext uri="{FF2B5EF4-FFF2-40B4-BE49-F238E27FC236}">
                  <a16:creationId xmlns:a16="http://schemas.microsoft.com/office/drawing/2014/main" id="{C08216BC-A4D7-453C-AF50-775DCD9DC5F6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5" y="1999"/>
              <a:ext cx="119" cy="116"/>
            </a:xfrm>
            <a:custGeom>
              <a:avLst/>
              <a:gdLst>
                <a:gd name="T0" fmla="*/ 51 w 117"/>
                <a:gd name="T1" fmla="*/ 73 h 114"/>
                <a:gd name="T2" fmla="*/ 82 w 117"/>
                <a:gd name="T3" fmla="*/ 0 h 114"/>
                <a:gd name="T4" fmla="*/ 64 w 117"/>
                <a:gd name="T5" fmla="*/ 16 h 114"/>
                <a:gd name="T6" fmla="*/ 12 w 117"/>
                <a:gd name="T7" fmla="*/ 110 h 114"/>
                <a:gd name="T8" fmla="*/ 108 w 117"/>
                <a:gd name="T9" fmla="*/ 63 h 114"/>
                <a:gd name="T10" fmla="*/ 125 w 117"/>
                <a:gd name="T11" fmla="*/ 46 h 114"/>
                <a:gd name="T12" fmla="*/ 51 w 117"/>
                <a:gd name="T13" fmla="*/ 73 h 11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7" h="114">
                  <a:moveTo>
                    <a:pt x="47" y="69"/>
                  </a:moveTo>
                  <a:cubicBezTo>
                    <a:pt x="37" y="59"/>
                    <a:pt x="51" y="30"/>
                    <a:pt x="78" y="0"/>
                  </a:cubicBezTo>
                  <a:cubicBezTo>
                    <a:pt x="72" y="5"/>
                    <a:pt x="66" y="11"/>
                    <a:pt x="60" y="16"/>
                  </a:cubicBezTo>
                  <a:cubicBezTo>
                    <a:pt x="22" y="52"/>
                    <a:pt x="0" y="90"/>
                    <a:pt x="12" y="102"/>
                  </a:cubicBezTo>
                  <a:cubicBezTo>
                    <a:pt x="23" y="114"/>
                    <a:pt x="62" y="95"/>
                    <a:pt x="100" y="59"/>
                  </a:cubicBezTo>
                  <a:cubicBezTo>
                    <a:pt x="106" y="54"/>
                    <a:pt x="112" y="48"/>
                    <a:pt x="117" y="42"/>
                  </a:cubicBezTo>
                  <a:cubicBezTo>
                    <a:pt x="86" y="67"/>
                    <a:pt x="56" y="79"/>
                    <a:pt x="47" y="69"/>
                  </a:cubicBezTo>
                  <a:close/>
                </a:path>
              </a:pathLst>
            </a:custGeom>
            <a:solidFill>
              <a:srgbClr val="FCEC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01" name="Freeform 183">
              <a:extLst>
                <a:ext uri="{FF2B5EF4-FFF2-40B4-BE49-F238E27FC236}">
                  <a16:creationId xmlns:a16="http://schemas.microsoft.com/office/drawing/2014/main" id="{F51D160A-FAC7-4479-BA48-090518C74F3C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5" y="1963"/>
              <a:ext cx="162" cy="154"/>
            </a:xfrm>
            <a:custGeom>
              <a:avLst/>
              <a:gdLst>
                <a:gd name="T0" fmla="*/ 160 w 159"/>
                <a:gd name="T1" fmla="*/ 12 h 152"/>
                <a:gd name="T2" fmla="*/ 108 w 159"/>
                <a:gd name="T3" fmla="*/ 101 h 152"/>
                <a:gd name="T4" fmla="*/ 11 w 159"/>
                <a:gd name="T5" fmla="*/ 148 h 152"/>
                <a:gd name="T6" fmla="*/ 63 w 159"/>
                <a:gd name="T7" fmla="*/ 58 h 152"/>
                <a:gd name="T8" fmla="*/ 160 w 159"/>
                <a:gd name="T9" fmla="*/ 12 h 1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9" h="152">
                  <a:moveTo>
                    <a:pt x="148" y="12"/>
                  </a:moveTo>
                  <a:cubicBezTo>
                    <a:pt x="159" y="24"/>
                    <a:pt x="137" y="62"/>
                    <a:pt x="100" y="97"/>
                  </a:cubicBezTo>
                  <a:cubicBezTo>
                    <a:pt x="62" y="133"/>
                    <a:pt x="22" y="152"/>
                    <a:pt x="11" y="140"/>
                  </a:cubicBezTo>
                  <a:cubicBezTo>
                    <a:pt x="0" y="128"/>
                    <a:pt x="21" y="90"/>
                    <a:pt x="59" y="54"/>
                  </a:cubicBezTo>
                  <a:cubicBezTo>
                    <a:pt x="97" y="19"/>
                    <a:pt x="137" y="0"/>
                    <a:pt x="148" y="12"/>
                  </a:cubicBezTo>
                  <a:close/>
                </a:path>
              </a:pathLst>
            </a:custGeom>
            <a:noFill/>
            <a:ln w="19050" cap="rnd">
              <a:solidFill>
                <a:srgbClr val="EA6528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02" name="Oval 184">
              <a:extLst>
                <a:ext uri="{FF2B5EF4-FFF2-40B4-BE49-F238E27FC236}">
                  <a16:creationId xmlns:a16="http://schemas.microsoft.com/office/drawing/2014/main" id="{CAD49B8F-9FA2-4119-A519-2F7CEEE7D3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67" y="1852"/>
              <a:ext cx="192" cy="82"/>
            </a:xfrm>
            <a:prstGeom prst="ellipse">
              <a:avLst/>
            </a:prstGeom>
            <a:solidFill>
              <a:srgbClr val="FBE4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9603" name="Freeform 185">
              <a:extLst>
                <a:ext uri="{FF2B5EF4-FFF2-40B4-BE49-F238E27FC236}">
                  <a16:creationId xmlns:a16="http://schemas.microsoft.com/office/drawing/2014/main" id="{99B8DA4E-3F0E-44A3-A957-16EC84D02E7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9" y="1850"/>
              <a:ext cx="120" cy="83"/>
            </a:xfrm>
            <a:custGeom>
              <a:avLst/>
              <a:gdLst>
                <a:gd name="T0" fmla="*/ 52 w 118"/>
                <a:gd name="T1" fmla="*/ 45 h 82"/>
                <a:gd name="T2" fmla="*/ 126 w 118"/>
                <a:gd name="T3" fmla="*/ 2 h 82"/>
                <a:gd name="T4" fmla="*/ 102 w 118"/>
                <a:gd name="T5" fmla="*/ 0 h 82"/>
                <a:gd name="T6" fmla="*/ 0 w 118"/>
                <a:gd name="T7" fmla="*/ 45 h 82"/>
                <a:gd name="T8" fmla="*/ 102 w 118"/>
                <a:gd name="T9" fmla="*/ 86 h 82"/>
                <a:gd name="T10" fmla="*/ 126 w 118"/>
                <a:gd name="T11" fmla="*/ 85 h 82"/>
                <a:gd name="T12" fmla="*/ 52 w 118"/>
                <a:gd name="T13" fmla="*/ 45 h 8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8" h="82">
                  <a:moveTo>
                    <a:pt x="48" y="41"/>
                  </a:moveTo>
                  <a:cubicBezTo>
                    <a:pt x="48" y="22"/>
                    <a:pt x="78" y="6"/>
                    <a:pt x="118" y="2"/>
                  </a:cubicBezTo>
                  <a:cubicBezTo>
                    <a:pt x="110" y="1"/>
                    <a:pt x="102" y="0"/>
                    <a:pt x="94" y="0"/>
                  </a:cubicBezTo>
                  <a:cubicBezTo>
                    <a:pt x="42" y="0"/>
                    <a:pt x="0" y="19"/>
                    <a:pt x="0" y="41"/>
                  </a:cubicBezTo>
                  <a:cubicBezTo>
                    <a:pt x="0" y="64"/>
                    <a:pt x="42" y="82"/>
                    <a:pt x="94" y="82"/>
                  </a:cubicBezTo>
                  <a:cubicBezTo>
                    <a:pt x="102" y="82"/>
                    <a:pt x="110" y="81"/>
                    <a:pt x="118" y="81"/>
                  </a:cubicBezTo>
                  <a:cubicBezTo>
                    <a:pt x="78" y="76"/>
                    <a:pt x="48" y="60"/>
                    <a:pt x="48" y="41"/>
                  </a:cubicBezTo>
                  <a:close/>
                </a:path>
              </a:pathLst>
            </a:custGeom>
            <a:solidFill>
              <a:srgbClr val="FCEC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04" name="Oval 186">
              <a:extLst>
                <a:ext uri="{FF2B5EF4-FFF2-40B4-BE49-F238E27FC236}">
                  <a16:creationId xmlns:a16="http://schemas.microsoft.com/office/drawing/2014/main" id="{26863741-2E58-47F5-8FEE-9BF6D58186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67" y="1852"/>
              <a:ext cx="192" cy="82"/>
            </a:xfrm>
            <a:prstGeom prst="ellipse">
              <a:avLst/>
            </a:prstGeom>
            <a:noFill/>
            <a:ln w="19050" cap="rnd">
              <a:solidFill>
                <a:srgbClr val="EA652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  <p:grpSp>
        <p:nvGrpSpPr>
          <p:cNvPr id="19461" name="Group 187">
            <a:extLst>
              <a:ext uri="{FF2B5EF4-FFF2-40B4-BE49-F238E27FC236}">
                <a16:creationId xmlns:a16="http://schemas.microsoft.com/office/drawing/2014/main" id="{E3B75C0B-47E3-4A14-A815-0A4E2703C0B3}"/>
              </a:ext>
            </a:extLst>
          </p:cNvPr>
          <p:cNvGrpSpPr>
            <a:grpSpLocks/>
          </p:cNvGrpSpPr>
          <p:nvPr/>
        </p:nvGrpSpPr>
        <p:grpSpPr bwMode="auto">
          <a:xfrm>
            <a:off x="7215188" y="1112838"/>
            <a:ext cx="2662237" cy="3478212"/>
            <a:chOff x="3585" y="701"/>
            <a:chExt cx="1677" cy="2191"/>
          </a:xfrm>
        </p:grpSpPr>
        <p:sp>
          <p:nvSpPr>
            <p:cNvPr id="19462" name="Freeform 188">
              <a:extLst>
                <a:ext uri="{FF2B5EF4-FFF2-40B4-BE49-F238E27FC236}">
                  <a16:creationId xmlns:a16="http://schemas.microsoft.com/office/drawing/2014/main" id="{A7D8B809-EC00-4921-945C-29F6AF6CFCCE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5" y="701"/>
              <a:ext cx="1677" cy="2191"/>
            </a:xfrm>
            <a:custGeom>
              <a:avLst/>
              <a:gdLst>
                <a:gd name="T0" fmla="*/ 997 w 1946"/>
                <a:gd name="T1" fmla="*/ 708 h 2544"/>
                <a:gd name="T2" fmla="*/ 1060 w 1946"/>
                <a:gd name="T3" fmla="*/ 670 h 2544"/>
                <a:gd name="T4" fmla="*/ 1069 w 1946"/>
                <a:gd name="T5" fmla="*/ 624 h 2544"/>
                <a:gd name="T6" fmla="*/ 945 w 1946"/>
                <a:gd name="T7" fmla="*/ 451 h 2544"/>
                <a:gd name="T8" fmla="*/ 947 w 1946"/>
                <a:gd name="T9" fmla="*/ 388 h 2544"/>
                <a:gd name="T10" fmla="*/ 932 w 1946"/>
                <a:gd name="T11" fmla="*/ 332 h 2544"/>
                <a:gd name="T12" fmla="*/ 683 w 1946"/>
                <a:gd name="T13" fmla="*/ 107 h 2544"/>
                <a:gd name="T14" fmla="*/ 165 w 1946"/>
                <a:gd name="T15" fmla="*/ 201 h 2544"/>
                <a:gd name="T16" fmla="*/ 105 w 1946"/>
                <a:gd name="T17" fmla="*/ 642 h 2544"/>
                <a:gd name="T18" fmla="*/ 179 w 1946"/>
                <a:gd name="T19" fmla="*/ 864 h 2544"/>
                <a:gd name="T20" fmla="*/ 78 w 1946"/>
                <a:gd name="T21" fmla="*/ 1159 h 2544"/>
                <a:gd name="T22" fmla="*/ 631 w 1946"/>
                <a:gd name="T23" fmla="*/ 1300 h 2544"/>
                <a:gd name="T24" fmla="*/ 647 w 1946"/>
                <a:gd name="T25" fmla="*/ 1172 h 2544"/>
                <a:gd name="T26" fmla="*/ 681 w 1946"/>
                <a:gd name="T27" fmla="*/ 1087 h 2544"/>
                <a:gd name="T28" fmla="*/ 739 w 1946"/>
                <a:gd name="T29" fmla="*/ 1002 h 2544"/>
                <a:gd name="T30" fmla="*/ 906 w 1946"/>
                <a:gd name="T31" fmla="*/ 1002 h 2544"/>
                <a:gd name="T32" fmla="*/ 959 w 1946"/>
                <a:gd name="T33" fmla="*/ 921 h 2544"/>
                <a:gd name="T34" fmla="*/ 987 w 1946"/>
                <a:gd name="T35" fmla="*/ 840 h 2544"/>
                <a:gd name="T36" fmla="*/ 989 w 1946"/>
                <a:gd name="T37" fmla="*/ 827 h 2544"/>
                <a:gd name="T38" fmla="*/ 978 w 1946"/>
                <a:gd name="T39" fmla="*/ 803 h 2544"/>
                <a:gd name="T40" fmla="*/ 997 w 1946"/>
                <a:gd name="T41" fmla="*/ 763 h 2544"/>
                <a:gd name="T42" fmla="*/ 997 w 1946"/>
                <a:gd name="T43" fmla="*/ 708 h 2544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1946" h="2544">
                  <a:moveTo>
                    <a:pt x="1809" y="1288"/>
                  </a:moveTo>
                  <a:cubicBezTo>
                    <a:pt x="1809" y="1288"/>
                    <a:pt x="1904" y="1240"/>
                    <a:pt x="1922" y="1217"/>
                  </a:cubicBezTo>
                  <a:cubicBezTo>
                    <a:pt x="1941" y="1193"/>
                    <a:pt x="1946" y="1150"/>
                    <a:pt x="1939" y="1134"/>
                  </a:cubicBezTo>
                  <a:cubicBezTo>
                    <a:pt x="1932" y="1117"/>
                    <a:pt x="1699" y="869"/>
                    <a:pt x="1714" y="821"/>
                  </a:cubicBezTo>
                  <a:cubicBezTo>
                    <a:pt x="1731" y="769"/>
                    <a:pt x="1731" y="745"/>
                    <a:pt x="1716" y="707"/>
                  </a:cubicBezTo>
                  <a:cubicBezTo>
                    <a:pt x="1716" y="707"/>
                    <a:pt x="1698" y="647"/>
                    <a:pt x="1688" y="604"/>
                  </a:cubicBezTo>
                  <a:cubicBezTo>
                    <a:pt x="1679" y="562"/>
                    <a:pt x="1648" y="349"/>
                    <a:pt x="1239" y="194"/>
                  </a:cubicBezTo>
                  <a:cubicBezTo>
                    <a:pt x="1141" y="158"/>
                    <a:pt x="505" y="0"/>
                    <a:pt x="299" y="366"/>
                  </a:cubicBezTo>
                  <a:cubicBezTo>
                    <a:pt x="230" y="489"/>
                    <a:pt x="0" y="817"/>
                    <a:pt x="190" y="1168"/>
                  </a:cubicBezTo>
                  <a:cubicBezTo>
                    <a:pt x="219" y="1221"/>
                    <a:pt x="355" y="1339"/>
                    <a:pt x="325" y="1571"/>
                  </a:cubicBezTo>
                  <a:cubicBezTo>
                    <a:pt x="295" y="1802"/>
                    <a:pt x="259" y="2024"/>
                    <a:pt x="141" y="2108"/>
                  </a:cubicBezTo>
                  <a:cubicBezTo>
                    <a:pt x="141" y="2108"/>
                    <a:pt x="522" y="2544"/>
                    <a:pt x="1143" y="2362"/>
                  </a:cubicBezTo>
                  <a:cubicBezTo>
                    <a:pt x="1143" y="2362"/>
                    <a:pt x="1138" y="2234"/>
                    <a:pt x="1173" y="2129"/>
                  </a:cubicBezTo>
                  <a:cubicBezTo>
                    <a:pt x="1207" y="2024"/>
                    <a:pt x="1226" y="2071"/>
                    <a:pt x="1235" y="1975"/>
                  </a:cubicBezTo>
                  <a:cubicBezTo>
                    <a:pt x="1239" y="1923"/>
                    <a:pt x="1301" y="1842"/>
                    <a:pt x="1342" y="1821"/>
                  </a:cubicBezTo>
                  <a:cubicBezTo>
                    <a:pt x="1342" y="1821"/>
                    <a:pt x="1598" y="1832"/>
                    <a:pt x="1643" y="1823"/>
                  </a:cubicBezTo>
                  <a:cubicBezTo>
                    <a:pt x="1688" y="1815"/>
                    <a:pt x="1755" y="1782"/>
                    <a:pt x="1738" y="1673"/>
                  </a:cubicBezTo>
                  <a:cubicBezTo>
                    <a:pt x="1720" y="1564"/>
                    <a:pt x="1789" y="1526"/>
                    <a:pt x="1789" y="1526"/>
                  </a:cubicBezTo>
                  <a:cubicBezTo>
                    <a:pt x="1789" y="1526"/>
                    <a:pt x="1799" y="1518"/>
                    <a:pt x="1794" y="1504"/>
                  </a:cubicBezTo>
                  <a:cubicBezTo>
                    <a:pt x="1789" y="1491"/>
                    <a:pt x="1778" y="1459"/>
                    <a:pt x="1773" y="1458"/>
                  </a:cubicBezTo>
                  <a:cubicBezTo>
                    <a:pt x="1773" y="1458"/>
                    <a:pt x="1819" y="1419"/>
                    <a:pt x="1809" y="1387"/>
                  </a:cubicBezTo>
                  <a:cubicBezTo>
                    <a:pt x="1809" y="1387"/>
                    <a:pt x="1799" y="1330"/>
                    <a:pt x="1809" y="1288"/>
                  </a:cubicBezTo>
                  <a:close/>
                </a:path>
              </a:pathLst>
            </a:custGeom>
            <a:solidFill>
              <a:srgbClr val="A6A3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63" name="Freeform 189">
              <a:extLst>
                <a:ext uri="{FF2B5EF4-FFF2-40B4-BE49-F238E27FC236}">
                  <a16:creationId xmlns:a16="http://schemas.microsoft.com/office/drawing/2014/main" id="{F902FF84-2DE8-4845-B770-A85635EFAC5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5" y="701"/>
              <a:ext cx="1677" cy="2034"/>
            </a:xfrm>
            <a:custGeom>
              <a:avLst/>
              <a:gdLst>
                <a:gd name="T0" fmla="*/ 631 w 1946"/>
                <a:gd name="T1" fmla="*/ 1299 h 2362"/>
                <a:gd name="T2" fmla="*/ 647 w 1946"/>
                <a:gd name="T3" fmla="*/ 1170 h 2362"/>
                <a:gd name="T4" fmla="*/ 681 w 1946"/>
                <a:gd name="T5" fmla="*/ 1087 h 2362"/>
                <a:gd name="T6" fmla="*/ 739 w 1946"/>
                <a:gd name="T7" fmla="*/ 1001 h 2362"/>
                <a:gd name="T8" fmla="*/ 906 w 1946"/>
                <a:gd name="T9" fmla="*/ 1002 h 2362"/>
                <a:gd name="T10" fmla="*/ 959 w 1946"/>
                <a:gd name="T11" fmla="*/ 921 h 2362"/>
                <a:gd name="T12" fmla="*/ 987 w 1946"/>
                <a:gd name="T13" fmla="*/ 840 h 2362"/>
                <a:gd name="T14" fmla="*/ 989 w 1946"/>
                <a:gd name="T15" fmla="*/ 827 h 2362"/>
                <a:gd name="T16" fmla="*/ 978 w 1946"/>
                <a:gd name="T17" fmla="*/ 803 h 2362"/>
                <a:gd name="T18" fmla="*/ 997 w 1946"/>
                <a:gd name="T19" fmla="*/ 762 h 2362"/>
                <a:gd name="T20" fmla="*/ 997 w 1946"/>
                <a:gd name="T21" fmla="*/ 708 h 2362"/>
                <a:gd name="T22" fmla="*/ 1060 w 1946"/>
                <a:gd name="T23" fmla="*/ 669 h 2362"/>
                <a:gd name="T24" fmla="*/ 1069 w 1946"/>
                <a:gd name="T25" fmla="*/ 623 h 2362"/>
                <a:gd name="T26" fmla="*/ 945 w 1946"/>
                <a:gd name="T27" fmla="*/ 451 h 2362"/>
                <a:gd name="T28" fmla="*/ 947 w 1946"/>
                <a:gd name="T29" fmla="*/ 388 h 2362"/>
                <a:gd name="T30" fmla="*/ 932 w 1946"/>
                <a:gd name="T31" fmla="*/ 332 h 2362"/>
                <a:gd name="T32" fmla="*/ 683 w 1946"/>
                <a:gd name="T33" fmla="*/ 107 h 2362"/>
                <a:gd name="T34" fmla="*/ 165 w 1946"/>
                <a:gd name="T35" fmla="*/ 201 h 2362"/>
                <a:gd name="T36" fmla="*/ 105 w 1946"/>
                <a:gd name="T37" fmla="*/ 642 h 2362"/>
                <a:gd name="T38" fmla="*/ 179 w 1946"/>
                <a:gd name="T39" fmla="*/ 864 h 2362"/>
                <a:gd name="T40" fmla="*/ 78 w 1946"/>
                <a:gd name="T41" fmla="*/ 1159 h 236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946" h="2362">
                  <a:moveTo>
                    <a:pt x="1143" y="2362"/>
                  </a:moveTo>
                  <a:cubicBezTo>
                    <a:pt x="1143" y="2362"/>
                    <a:pt x="1138" y="2234"/>
                    <a:pt x="1173" y="2129"/>
                  </a:cubicBezTo>
                  <a:cubicBezTo>
                    <a:pt x="1207" y="2024"/>
                    <a:pt x="1226" y="2071"/>
                    <a:pt x="1235" y="1975"/>
                  </a:cubicBezTo>
                  <a:cubicBezTo>
                    <a:pt x="1239" y="1923"/>
                    <a:pt x="1301" y="1842"/>
                    <a:pt x="1342" y="1821"/>
                  </a:cubicBezTo>
                  <a:cubicBezTo>
                    <a:pt x="1342" y="1821"/>
                    <a:pt x="1598" y="1832"/>
                    <a:pt x="1643" y="1823"/>
                  </a:cubicBezTo>
                  <a:cubicBezTo>
                    <a:pt x="1688" y="1815"/>
                    <a:pt x="1755" y="1782"/>
                    <a:pt x="1738" y="1673"/>
                  </a:cubicBezTo>
                  <a:cubicBezTo>
                    <a:pt x="1720" y="1564"/>
                    <a:pt x="1789" y="1526"/>
                    <a:pt x="1789" y="1526"/>
                  </a:cubicBezTo>
                  <a:cubicBezTo>
                    <a:pt x="1789" y="1526"/>
                    <a:pt x="1799" y="1518"/>
                    <a:pt x="1794" y="1504"/>
                  </a:cubicBezTo>
                  <a:cubicBezTo>
                    <a:pt x="1789" y="1491"/>
                    <a:pt x="1778" y="1459"/>
                    <a:pt x="1773" y="1458"/>
                  </a:cubicBezTo>
                  <a:cubicBezTo>
                    <a:pt x="1773" y="1458"/>
                    <a:pt x="1819" y="1419"/>
                    <a:pt x="1809" y="1387"/>
                  </a:cubicBezTo>
                  <a:cubicBezTo>
                    <a:pt x="1809" y="1387"/>
                    <a:pt x="1799" y="1330"/>
                    <a:pt x="1809" y="1288"/>
                  </a:cubicBezTo>
                  <a:cubicBezTo>
                    <a:pt x="1809" y="1288"/>
                    <a:pt x="1904" y="1240"/>
                    <a:pt x="1922" y="1217"/>
                  </a:cubicBezTo>
                  <a:cubicBezTo>
                    <a:pt x="1941" y="1193"/>
                    <a:pt x="1946" y="1150"/>
                    <a:pt x="1939" y="1134"/>
                  </a:cubicBezTo>
                  <a:cubicBezTo>
                    <a:pt x="1932" y="1117"/>
                    <a:pt x="1699" y="869"/>
                    <a:pt x="1714" y="821"/>
                  </a:cubicBezTo>
                  <a:cubicBezTo>
                    <a:pt x="1731" y="769"/>
                    <a:pt x="1731" y="745"/>
                    <a:pt x="1716" y="707"/>
                  </a:cubicBezTo>
                  <a:cubicBezTo>
                    <a:pt x="1716" y="707"/>
                    <a:pt x="1698" y="647"/>
                    <a:pt x="1688" y="604"/>
                  </a:cubicBezTo>
                  <a:cubicBezTo>
                    <a:pt x="1679" y="562"/>
                    <a:pt x="1648" y="349"/>
                    <a:pt x="1239" y="194"/>
                  </a:cubicBezTo>
                  <a:cubicBezTo>
                    <a:pt x="1141" y="158"/>
                    <a:pt x="505" y="0"/>
                    <a:pt x="299" y="366"/>
                  </a:cubicBezTo>
                  <a:cubicBezTo>
                    <a:pt x="230" y="489"/>
                    <a:pt x="0" y="817"/>
                    <a:pt x="190" y="1168"/>
                  </a:cubicBezTo>
                  <a:cubicBezTo>
                    <a:pt x="219" y="1221"/>
                    <a:pt x="355" y="1339"/>
                    <a:pt x="325" y="1571"/>
                  </a:cubicBezTo>
                  <a:cubicBezTo>
                    <a:pt x="295" y="1802"/>
                    <a:pt x="259" y="2024"/>
                    <a:pt x="141" y="2108"/>
                  </a:cubicBezTo>
                </a:path>
              </a:pathLst>
            </a:custGeom>
            <a:noFill/>
            <a:ln w="12700" cap="rnd">
              <a:solidFill>
                <a:srgbClr val="3C479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64" name="Freeform 190">
              <a:extLst>
                <a:ext uri="{FF2B5EF4-FFF2-40B4-BE49-F238E27FC236}">
                  <a16:creationId xmlns:a16="http://schemas.microsoft.com/office/drawing/2014/main" id="{8566A237-6B8B-4558-8AFF-A9F082CE523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5" y="701"/>
              <a:ext cx="1455" cy="1144"/>
            </a:xfrm>
            <a:custGeom>
              <a:avLst/>
              <a:gdLst>
                <a:gd name="T0" fmla="*/ 932 w 1688"/>
                <a:gd name="T1" fmla="*/ 333 h 1328"/>
                <a:gd name="T2" fmla="*/ 684 w 1688"/>
                <a:gd name="T3" fmla="*/ 107 h 1328"/>
                <a:gd name="T4" fmla="*/ 165 w 1688"/>
                <a:gd name="T5" fmla="*/ 201 h 1328"/>
                <a:gd name="T6" fmla="*/ 105 w 1688"/>
                <a:gd name="T7" fmla="*/ 644 h 1328"/>
                <a:gd name="T8" fmla="*/ 161 w 1688"/>
                <a:gd name="T9" fmla="*/ 731 h 13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88" h="1328">
                  <a:moveTo>
                    <a:pt x="1688" y="604"/>
                  </a:moveTo>
                  <a:cubicBezTo>
                    <a:pt x="1679" y="562"/>
                    <a:pt x="1648" y="349"/>
                    <a:pt x="1239" y="194"/>
                  </a:cubicBezTo>
                  <a:cubicBezTo>
                    <a:pt x="1141" y="158"/>
                    <a:pt x="505" y="0"/>
                    <a:pt x="299" y="366"/>
                  </a:cubicBezTo>
                  <a:cubicBezTo>
                    <a:pt x="230" y="489"/>
                    <a:pt x="0" y="817"/>
                    <a:pt x="190" y="1168"/>
                  </a:cubicBezTo>
                  <a:cubicBezTo>
                    <a:pt x="206" y="1198"/>
                    <a:pt x="256" y="1248"/>
                    <a:pt x="292" y="1328"/>
                  </a:cubicBezTo>
                </a:path>
              </a:pathLst>
            </a:custGeom>
            <a:noFill/>
            <a:ln w="15875" cap="rnd">
              <a:solidFill>
                <a:srgbClr val="EA6528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65" name="Freeform 191">
              <a:extLst>
                <a:ext uri="{FF2B5EF4-FFF2-40B4-BE49-F238E27FC236}">
                  <a16:creationId xmlns:a16="http://schemas.microsoft.com/office/drawing/2014/main" id="{5FDD406F-E822-4DEC-86D0-4023971AE8C5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1" y="1892"/>
              <a:ext cx="130" cy="95"/>
            </a:xfrm>
            <a:custGeom>
              <a:avLst/>
              <a:gdLst>
                <a:gd name="T0" fmla="*/ 83 w 151"/>
                <a:gd name="T1" fmla="*/ 0 h 110"/>
                <a:gd name="T2" fmla="*/ 0 w 151"/>
                <a:gd name="T3" fmla="*/ 61 h 110"/>
                <a:gd name="T4" fmla="*/ 66 w 151"/>
                <a:gd name="T5" fmla="*/ 41 h 1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1" h="110">
                  <a:moveTo>
                    <a:pt x="151" y="0"/>
                  </a:moveTo>
                  <a:cubicBezTo>
                    <a:pt x="151" y="0"/>
                    <a:pt x="57" y="63"/>
                    <a:pt x="0" y="110"/>
                  </a:cubicBezTo>
                  <a:cubicBezTo>
                    <a:pt x="122" y="74"/>
                    <a:pt x="122" y="74"/>
                    <a:pt x="122" y="74"/>
                  </a:cubicBezTo>
                </a:path>
              </a:pathLst>
            </a:custGeom>
            <a:noFill/>
            <a:ln w="12700" cap="rnd">
              <a:solidFill>
                <a:srgbClr val="3C479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66" name="Freeform 192">
              <a:extLst>
                <a:ext uri="{FF2B5EF4-FFF2-40B4-BE49-F238E27FC236}">
                  <a16:creationId xmlns:a16="http://schemas.microsoft.com/office/drawing/2014/main" id="{B088AD13-D74E-4D0E-B797-4C17362DFFC0}"/>
                </a:ext>
              </a:extLst>
            </p:cNvPr>
            <p:cNvSpPr>
              <a:spLocks/>
            </p:cNvSpPr>
            <p:nvPr/>
          </p:nvSpPr>
          <p:spPr bwMode="auto">
            <a:xfrm>
              <a:off x="5031" y="1991"/>
              <a:ext cx="92" cy="24"/>
            </a:xfrm>
            <a:custGeom>
              <a:avLst/>
              <a:gdLst>
                <a:gd name="T0" fmla="*/ 58 w 107"/>
                <a:gd name="T1" fmla="*/ 14 h 28"/>
                <a:gd name="T2" fmla="*/ 0 w 107"/>
                <a:gd name="T3" fmla="*/ 0 h 2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7" h="28">
                  <a:moveTo>
                    <a:pt x="107" y="26"/>
                  </a:moveTo>
                  <a:cubicBezTo>
                    <a:pt x="107" y="26"/>
                    <a:pt x="97" y="28"/>
                    <a:pt x="0" y="0"/>
                  </a:cubicBezTo>
                </a:path>
              </a:pathLst>
            </a:custGeom>
            <a:noFill/>
            <a:ln w="12700" cap="rnd">
              <a:solidFill>
                <a:srgbClr val="3C479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67" name="Freeform 193">
              <a:extLst>
                <a:ext uri="{FF2B5EF4-FFF2-40B4-BE49-F238E27FC236}">
                  <a16:creationId xmlns:a16="http://schemas.microsoft.com/office/drawing/2014/main" id="{D69CD72F-DAC8-429D-B809-9DBC373B179D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3" y="1737"/>
              <a:ext cx="86" cy="54"/>
            </a:xfrm>
            <a:custGeom>
              <a:avLst/>
              <a:gdLst>
                <a:gd name="T0" fmla="*/ 55 w 100"/>
                <a:gd name="T1" fmla="*/ 9 h 62"/>
                <a:gd name="T2" fmla="*/ 37 w 100"/>
                <a:gd name="T3" fmla="*/ 5 h 62"/>
                <a:gd name="T4" fmla="*/ 4 w 100"/>
                <a:gd name="T5" fmla="*/ 27 h 62"/>
                <a:gd name="T6" fmla="*/ 12 w 100"/>
                <a:gd name="T7" fmla="*/ 36 h 6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0" h="62">
                  <a:moveTo>
                    <a:pt x="100" y="16"/>
                  </a:moveTo>
                  <a:cubicBezTo>
                    <a:pt x="100" y="16"/>
                    <a:pt x="88" y="0"/>
                    <a:pt x="67" y="9"/>
                  </a:cubicBezTo>
                  <a:cubicBezTo>
                    <a:pt x="47" y="18"/>
                    <a:pt x="8" y="47"/>
                    <a:pt x="8" y="47"/>
                  </a:cubicBezTo>
                  <a:cubicBezTo>
                    <a:pt x="8" y="47"/>
                    <a:pt x="0" y="55"/>
                    <a:pt x="22" y="62"/>
                  </a:cubicBezTo>
                </a:path>
              </a:pathLst>
            </a:custGeom>
            <a:noFill/>
            <a:ln w="12700" cap="rnd">
              <a:solidFill>
                <a:srgbClr val="3C479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68" name="Freeform 194">
              <a:extLst>
                <a:ext uri="{FF2B5EF4-FFF2-40B4-BE49-F238E27FC236}">
                  <a16:creationId xmlns:a16="http://schemas.microsoft.com/office/drawing/2014/main" id="{840E647D-EE15-44F5-A648-E046FE15FF8F}"/>
                </a:ext>
              </a:extLst>
            </p:cNvPr>
            <p:cNvSpPr>
              <a:spLocks/>
            </p:cNvSpPr>
            <p:nvPr/>
          </p:nvSpPr>
          <p:spPr bwMode="auto">
            <a:xfrm>
              <a:off x="5036" y="1687"/>
              <a:ext cx="92" cy="106"/>
            </a:xfrm>
            <a:custGeom>
              <a:avLst/>
              <a:gdLst>
                <a:gd name="T0" fmla="*/ 58 w 107"/>
                <a:gd name="T1" fmla="*/ 0 h 123"/>
                <a:gd name="T2" fmla="*/ 21 w 107"/>
                <a:gd name="T3" fmla="*/ 67 h 12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7" h="123">
                  <a:moveTo>
                    <a:pt x="107" y="0"/>
                  </a:moveTo>
                  <a:cubicBezTo>
                    <a:pt x="107" y="0"/>
                    <a:pt x="0" y="68"/>
                    <a:pt x="39" y="123"/>
                  </a:cubicBezTo>
                </a:path>
              </a:pathLst>
            </a:custGeom>
            <a:noFill/>
            <a:ln w="12700" cap="rnd">
              <a:solidFill>
                <a:srgbClr val="3C479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69" name="Freeform 195">
              <a:extLst>
                <a:ext uri="{FF2B5EF4-FFF2-40B4-BE49-F238E27FC236}">
                  <a16:creationId xmlns:a16="http://schemas.microsoft.com/office/drawing/2014/main" id="{33348953-D20B-43A6-ADF8-FB903C1931EC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3" y="1358"/>
              <a:ext cx="203" cy="109"/>
            </a:xfrm>
            <a:custGeom>
              <a:avLst/>
              <a:gdLst>
                <a:gd name="T0" fmla="*/ 130 w 235"/>
                <a:gd name="T1" fmla="*/ 3 h 126"/>
                <a:gd name="T2" fmla="*/ 124 w 235"/>
                <a:gd name="T3" fmla="*/ 29 h 126"/>
                <a:gd name="T4" fmla="*/ 89 w 235"/>
                <a:gd name="T5" fmla="*/ 40 h 126"/>
                <a:gd name="T6" fmla="*/ 0 w 235"/>
                <a:gd name="T7" fmla="*/ 70 h 126"/>
                <a:gd name="T8" fmla="*/ 130 w 235"/>
                <a:gd name="T9" fmla="*/ 3 h 1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5" h="126">
                  <a:moveTo>
                    <a:pt x="235" y="6"/>
                  </a:moveTo>
                  <a:cubicBezTo>
                    <a:pt x="235" y="6"/>
                    <a:pt x="231" y="36"/>
                    <a:pt x="221" y="52"/>
                  </a:cubicBezTo>
                  <a:cubicBezTo>
                    <a:pt x="211" y="67"/>
                    <a:pt x="190" y="59"/>
                    <a:pt x="160" y="71"/>
                  </a:cubicBezTo>
                  <a:cubicBezTo>
                    <a:pt x="130" y="83"/>
                    <a:pt x="0" y="126"/>
                    <a:pt x="0" y="126"/>
                  </a:cubicBezTo>
                  <a:cubicBezTo>
                    <a:pt x="0" y="126"/>
                    <a:pt x="110" y="0"/>
                    <a:pt x="235" y="6"/>
                  </a:cubicBezTo>
                  <a:close/>
                </a:path>
              </a:pathLst>
            </a:custGeom>
            <a:solidFill>
              <a:srgbClr val="3C4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70" name="Freeform 196">
              <a:extLst>
                <a:ext uri="{FF2B5EF4-FFF2-40B4-BE49-F238E27FC236}">
                  <a16:creationId xmlns:a16="http://schemas.microsoft.com/office/drawing/2014/main" id="{E010AF58-6CF4-4583-B411-FB547F9D8286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7" y="1462"/>
              <a:ext cx="93" cy="81"/>
            </a:xfrm>
            <a:custGeom>
              <a:avLst/>
              <a:gdLst>
                <a:gd name="T0" fmla="*/ 61 w 107"/>
                <a:gd name="T1" fmla="*/ 0 h 95"/>
                <a:gd name="T2" fmla="*/ 0 w 107"/>
                <a:gd name="T3" fmla="*/ 29 h 95"/>
                <a:gd name="T4" fmla="*/ 55 w 107"/>
                <a:gd name="T5" fmla="*/ 46 h 9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7" h="95">
                  <a:moveTo>
                    <a:pt x="107" y="0"/>
                  </a:moveTo>
                  <a:cubicBezTo>
                    <a:pt x="0" y="55"/>
                    <a:pt x="0" y="55"/>
                    <a:pt x="0" y="55"/>
                  </a:cubicBezTo>
                  <a:cubicBezTo>
                    <a:pt x="0" y="55"/>
                    <a:pt x="76" y="95"/>
                    <a:pt x="96" y="87"/>
                  </a:cubicBezTo>
                </a:path>
              </a:pathLst>
            </a:custGeom>
            <a:noFill/>
            <a:ln w="12700" cap="rnd">
              <a:solidFill>
                <a:srgbClr val="3C479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71" name="Freeform 197">
              <a:extLst>
                <a:ext uri="{FF2B5EF4-FFF2-40B4-BE49-F238E27FC236}">
                  <a16:creationId xmlns:a16="http://schemas.microsoft.com/office/drawing/2014/main" id="{77054D55-6777-4C56-8853-F41856795F33}"/>
                </a:ext>
              </a:extLst>
            </p:cNvPr>
            <p:cNvSpPr>
              <a:spLocks/>
            </p:cNvSpPr>
            <p:nvPr/>
          </p:nvSpPr>
          <p:spPr bwMode="auto">
            <a:xfrm>
              <a:off x="4991" y="1470"/>
              <a:ext cx="23" cy="66"/>
            </a:xfrm>
            <a:custGeom>
              <a:avLst/>
              <a:gdLst>
                <a:gd name="T0" fmla="*/ 3 w 27"/>
                <a:gd name="T1" fmla="*/ 0 h 76"/>
                <a:gd name="T2" fmla="*/ 0 w 27"/>
                <a:gd name="T3" fmla="*/ 43 h 7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7" h="76">
                  <a:moveTo>
                    <a:pt x="4" y="0"/>
                  </a:moveTo>
                  <a:cubicBezTo>
                    <a:pt x="4" y="0"/>
                    <a:pt x="27" y="39"/>
                    <a:pt x="0" y="76"/>
                  </a:cubicBezTo>
                </a:path>
              </a:pathLst>
            </a:custGeom>
            <a:noFill/>
            <a:ln w="12700" cap="rnd">
              <a:solidFill>
                <a:srgbClr val="3C479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72" name="Freeform 198">
              <a:extLst>
                <a:ext uri="{FF2B5EF4-FFF2-40B4-BE49-F238E27FC236}">
                  <a16:creationId xmlns:a16="http://schemas.microsoft.com/office/drawing/2014/main" id="{16431388-1656-47EC-B26D-2F8CE117A70E}"/>
                </a:ext>
              </a:extLst>
            </p:cNvPr>
            <p:cNvSpPr>
              <a:spLocks/>
            </p:cNvSpPr>
            <p:nvPr/>
          </p:nvSpPr>
          <p:spPr bwMode="auto">
            <a:xfrm>
              <a:off x="4966" y="1479"/>
              <a:ext cx="12" cy="44"/>
            </a:xfrm>
            <a:custGeom>
              <a:avLst/>
              <a:gdLst>
                <a:gd name="T0" fmla="*/ 8 w 14"/>
                <a:gd name="T1" fmla="*/ 0 h 51"/>
                <a:gd name="T2" fmla="*/ 7 w 14"/>
                <a:gd name="T3" fmla="*/ 28 h 5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51">
                  <a:moveTo>
                    <a:pt x="14" y="0"/>
                  </a:moveTo>
                  <a:cubicBezTo>
                    <a:pt x="14" y="0"/>
                    <a:pt x="0" y="38"/>
                    <a:pt x="12" y="51"/>
                  </a:cubicBezTo>
                </a:path>
              </a:pathLst>
            </a:custGeom>
            <a:noFill/>
            <a:ln w="12700" cap="rnd">
              <a:solidFill>
                <a:srgbClr val="3C479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73" name="Freeform 199">
              <a:extLst>
                <a:ext uri="{FF2B5EF4-FFF2-40B4-BE49-F238E27FC236}">
                  <a16:creationId xmlns:a16="http://schemas.microsoft.com/office/drawing/2014/main" id="{19156B5B-1715-491D-9F9C-DEEF1C7FB145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3" y="1432"/>
              <a:ext cx="105" cy="68"/>
            </a:xfrm>
            <a:custGeom>
              <a:avLst/>
              <a:gdLst>
                <a:gd name="T0" fmla="*/ 66 w 122"/>
                <a:gd name="T1" fmla="*/ 19 h 79"/>
                <a:gd name="T2" fmla="*/ 53 w 122"/>
                <a:gd name="T3" fmla="*/ 4 h 79"/>
                <a:gd name="T4" fmla="*/ 0 w 122"/>
                <a:gd name="T5" fmla="*/ 44 h 7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2" h="79">
                  <a:moveTo>
                    <a:pt x="122" y="35"/>
                  </a:moveTo>
                  <a:cubicBezTo>
                    <a:pt x="122" y="35"/>
                    <a:pt x="115" y="0"/>
                    <a:pt x="97" y="8"/>
                  </a:cubicBezTo>
                  <a:cubicBezTo>
                    <a:pt x="78" y="15"/>
                    <a:pt x="18" y="73"/>
                    <a:pt x="0" y="79"/>
                  </a:cubicBezTo>
                </a:path>
              </a:pathLst>
            </a:custGeom>
            <a:noFill/>
            <a:ln w="12700" cap="rnd">
              <a:solidFill>
                <a:srgbClr val="3C479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74" name="Freeform 200">
              <a:extLst>
                <a:ext uri="{FF2B5EF4-FFF2-40B4-BE49-F238E27FC236}">
                  <a16:creationId xmlns:a16="http://schemas.microsoft.com/office/drawing/2014/main" id="{98B3D9E6-7A7B-4169-9FBA-D33EF1711005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9" y="1555"/>
              <a:ext cx="49" cy="18"/>
            </a:xfrm>
            <a:custGeom>
              <a:avLst/>
              <a:gdLst>
                <a:gd name="T0" fmla="*/ 31 w 57"/>
                <a:gd name="T1" fmla="*/ 0 h 20"/>
                <a:gd name="T2" fmla="*/ 0 w 57"/>
                <a:gd name="T3" fmla="*/ 5 h 2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7" h="20">
                  <a:moveTo>
                    <a:pt x="57" y="0"/>
                  </a:moveTo>
                  <a:cubicBezTo>
                    <a:pt x="57" y="0"/>
                    <a:pt x="29" y="20"/>
                    <a:pt x="0" y="6"/>
                  </a:cubicBezTo>
                </a:path>
              </a:pathLst>
            </a:custGeom>
            <a:noFill/>
            <a:ln w="12700" cap="rnd">
              <a:solidFill>
                <a:srgbClr val="3C479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75" name="Freeform 201">
              <a:extLst>
                <a:ext uri="{FF2B5EF4-FFF2-40B4-BE49-F238E27FC236}">
                  <a16:creationId xmlns:a16="http://schemas.microsoft.com/office/drawing/2014/main" id="{37A7F52C-89FA-4448-87FF-D605628021FC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6" y="1992"/>
              <a:ext cx="386" cy="277"/>
            </a:xfrm>
            <a:custGeom>
              <a:avLst/>
              <a:gdLst>
                <a:gd name="T0" fmla="*/ 247 w 448"/>
                <a:gd name="T1" fmla="*/ 176 h 322"/>
                <a:gd name="T2" fmla="*/ 61 w 448"/>
                <a:gd name="T3" fmla="*/ 113 h 322"/>
                <a:gd name="T4" fmla="*/ 0 w 448"/>
                <a:gd name="T5" fmla="*/ 0 h 3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48" h="322">
                  <a:moveTo>
                    <a:pt x="448" y="322"/>
                  </a:moveTo>
                  <a:cubicBezTo>
                    <a:pt x="448" y="322"/>
                    <a:pt x="270" y="306"/>
                    <a:pt x="110" y="206"/>
                  </a:cubicBezTo>
                  <a:cubicBezTo>
                    <a:pt x="13" y="145"/>
                    <a:pt x="8" y="72"/>
                    <a:pt x="0" y="0"/>
                  </a:cubicBezTo>
                </a:path>
              </a:pathLst>
            </a:custGeom>
            <a:noFill/>
            <a:ln w="12700" cap="rnd">
              <a:solidFill>
                <a:srgbClr val="3C479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76" name="Freeform 202">
              <a:extLst>
                <a:ext uri="{FF2B5EF4-FFF2-40B4-BE49-F238E27FC236}">
                  <a16:creationId xmlns:a16="http://schemas.microsoft.com/office/drawing/2014/main" id="{A1FA81C8-3C38-4C5F-8B8C-7DA53ADF6164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4" y="1690"/>
              <a:ext cx="95" cy="98"/>
            </a:xfrm>
            <a:custGeom>
              <a:avLst/>
              <a:gdLst>
                <a:gd name="T0" fmla="*/ 0 w 111"/>
                <a:gd name="T1" fmla="*/ 21 h 114"/>
                <a:gd name="T2" fmla="*/ 28 w 111"/>
                <a:gd name="T3" fmla="*/ 18 h 114"/>
                <a:gd name="T4" fmla="*/ 45 w 111"/>
                <a:gd name="T5" fmla="*/ 42 h 114"/>
                <a:gd name="T6" fmla="*/ 58 w 111"/>
                <a:gd name="T7" fmla="*/ 62 h 1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1" h="114">
                  <a:moveTo>
                    <a:pt x="0" y="39"/>
                  </a:moveTo>
                  <a:cubicBezTo>
                    <a:pt x="0" y="39"/>
                    <a:pt x="48" y="0"/>
                    <a:pt x="54" y="34"/>
                  </a:cubicBezTo>
                  <a:cubicBezTo>
                    <a:pt x="60" y="69"/>
                    <a:pt x="71" y="69"/>
                    <a:pt x="84" y="77"/>
                  </a:cubicBezTo>
                  <a:cubicBezTo>
                    <a:pt x="97" y="86"/>
                    <a:pt x="111" y="93"/>
                    <a:pt x="108" y="114"/>
                  </a:cubicBezTo>
                </a:path>
              </a:pathLst>
            </a:custGeom>
            <a:noFill/>
            <a:ln w="12700" cap="rnd">
              <a:solidFill>
                <a:srgbClr val="3C479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77" name="Freeform 203">
              <a:extLst>
                <a:ext uri="{FF2B5EF4-FFF2-40B4-BE49-F238E27FC236}">
                  <a16:creationId xmlns:a16="http://schemas.microsoft.com/office/drawing/2014/main" id="{6B32AC8B-CDE0-49DC-9EDA-DA0CCD9145E9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2" y="1614"/>
              <a:ext cx="76" cy="84"/>
            </a:xfrm>
            <a:custGeom>
              <a:avLst/>
              <a:gdLst>
                <a:gd name="T0" fmla="*/ 49 w 88"/>
                <a:gd name="T1" fmla="*/ 0 h 98"/>
                <a:gd name="T2" fmla="*/ 34 w 88"/>
                <a:gd name="T3" fmla="*/ 19 h 98"/>
                <a:gd name="T4" fmla="*/ 0 w 88"/>
                <a:gd name="T5" fmla="*/ 53 h 9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8" h="98">
                  <a:moveTo>
                    <a:pt x="88" y="0"/>
                  </a:moveTo>
                  <a:cubicBezTo>
                    <a:pt x="88" y="0"/>
                    <a:pt x="80" y="24"/>
                    <a:pt x="60" y="35"/>
                  </a:cubicBezTo>
                  <a:cubicBezTo>
                    <a:pt x="40" y="47"/>
                    <a:pt x="0" y="98"/>
                    <a:pt x="0" y="98"/>
                  </a:cubicBezTo>
                </a:path>
              </a:pathLst>
            </a:custGeom>
            <a:noFill/>
            <a:ln w="12700" cap="rnd">
              <a:solidFill>
                <a:srgbClr val="3C479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78" name="Freeform 204">
              <a:extLst>
                <a:ext uri="{FF2B5EF4-FFF2-40B4-BE49-F238E27FC236}">
                  <a16:creationId xmlns:a16="http://schemas.microsoft.com/office/drawing/2014/main" id="{39721959-59A3-4FCE-BD8F-A2D24F723CC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6" y="1706"/>
              <a:ext cx="157" cy="142"/>
            </a:xfrm>
            <a:custGeom>
              <a:avLst/>
              <a:gdLst>
                <a:gd name="T0" fmla="*/ 100 w 182"/>
                <a:gd name="T1" fmla="*/ 0 h 165"/>
                <a:gd name="T2" fmla="*/ 0 w 182"/>
                <a:gd name="T3" fmla="*/ 90 h 16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82" h="165">
                  <a:moveTo>
                    <a:pt x="182" y="0"/>
                  </a:moveTo>
                  <a:cubicBezTo>
                    <a:pt x="117" y="52"/>
                    <a:pt x="55" y="107"/>
                    <a:pt x="0" y="165"/>
                  </a:cubicBezTo>
                </a:path>
              </a:pathLst>
            </a:custGeom>
            <a:noFill/>
            <a:ln w="15875" cap="rnd">
              <a:solidFill>
                <a:srgbClr val="EA6528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79" name="Freeform 205">
              <a:extLst>
                <a:ext uri="{FF2B5EF4-FFF2-40B4-BE49-F238E27FC236}">
                  <a16:creationId xmlns:a16="http://schemas.microsoft.com/office/drawing/2014/main" id="{A49F807D-11BD-42CB-9EA1-CD5AC6F2AD4B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9" y="1551"/>
              <a:ext cx="195" cy="135"/>
            </a:xfrm>
            <a:custGeom>
              <a:avLst/>
              <a:gdLst>
                <a:gd name="T0" fmla="*/ 125 w 226"/>
                <a:gd name="T1" fmla="*/ 0 h 156"/>
                <a:gd name="T2" fmla="*/ 0 w 226"/>
                <a:gd name="T3" fmla="*/ 87 h 15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26" h="156">
                  <a:moveTo>
                    <a:pt x="226" y="0"/>
                  </a:moveTo>
                  <a:cubicBezTo>
                    <a:pt x="148" y="49"/>
                    <a:pt x="72" y="101"/>
                    <a:pt x="0" y="156"/>
                  </a:cubicBezTo>
                </a:path>
              </a:pathLst>
            </a:custGeom>
            <a:noFill/>
            <a:ln w="15875" cap="rnd">
              <a:solidFill>
                <a:srgbClr val="EA6528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80" name="Freeform 206">
              <a:extLst>
                <a:ext uri="{FF2B5EF4-FFF2-40B4-BE49-F238E27FC236}">
                  <a16:creationId xmlns:a16="http://schemas.microsoft.com/office/drawing/2014/main" id="{F3D0ED00-C716-4D74-9E90-1FDB3F8FA7C3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3" y="1404"/>
              <a:ext cx="228" cy="124"/>
            </a:xfrm>
            <a:custGeom>
              <a:avLst/>
              <a:gdLst>
                <a:gd name="T0" fmla="*/ 147 w 264"/>
                <a:gd name="T1" fmla="*/ 0 h 144"/>
                <a:gd name="T2" fmla="*/ 0 w 264"/>
                <a:gd name="T3" fmla="*/ 79 h 14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64" h="144">
                  <a:moveTo>
                    <a:pt x="264" y="0"/>
                  </a:moveTo>
                  <a:cubicBezTo>
                    <a:pt x="178" y="43"/>
                    <a:pt x="88" y="91"/>
                    <a:pt x="0" y="144"/>
                  </a:cubicBezTo>
                </a:path>
              </a:pathLst>
            </a:custGeom>
            <a:noFill/>
            <a:ln w="15875" cap="rnd">
              <a:solidFill>
                <a:srgbClr val="EA6528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81" name="Freeform 207">
              <a:extLst>
                <a:ext uri="{FF2B5EF4-FFF2-40B4-BE49-F238E27FC236}">
                  <a16:creationId xmlns:a16="http://schemas.microsoft.com/office/drawing/2014/main" id="{47079870-B634-49F4-BC08-1A8BFEFFFE03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4" y="1279"/>
              <a:ext cx="234" cy="103"/>
            </a:xfrm>
            <a:custGeom>
              <a:avLst/>
              <a:gdLst>
                <a:gd name="T0" fmla="*/ 149 w 272"/>
                <a:gd name="T1" fmla="*/ 0 h 120"/>
                <a:gd name="T2" fmla="*/ 0 w 272"/>
                <a:gd name="T3" fmla="*/ 65 h 12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72" h="120">
                  <a:moveTo>
                    <a:pt x="272" y="0"/>
                  </a:moveTo>
                  <a:cubicBezTo>
                    <a:pt x="190" y="33"/>
                    <a:pt x="98" y="73"/>
                    <a:pt x="0" y="120"/>
                  </a:cubicBezTo>
                </a:path>
              </a:pathLst>
            </a:custGeom>
            <a:noFill/>
            <a:ln w="15875" cap="rnd">
              <a:solidFill>
                <a:srgbClr val="EA6528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82" name="Freeform 208">
              <a:extLst>
                <a:ext uri="{FF2B5EF4-FFF2-40B4-BE49-F238E27FC236}">
                  <a16:creationId xmlns:a16="http://schemas.microsoft.com/office/drawing/2014/main" id="{60D4C471-B7B9-42E9-820D-B02443895973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8" y="1196"/>
              <a:ext cx="178" cy="67"/>
            </a:xfrm>
            <a:custGeom>
              <a:avLst/>
              <a:gdLst>
                <a:gd name="T0" fmla="*/ 114 w 207"/>
                <a:gd name="T1" fmla="*/ 0 h 77"/>
                <a:gd name="T2" fmla="*/ 0 w 207"/>
                <a:gd name="T3" fmla="*/ 44 h 7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7" h="77">
                  <a:moveTo>
                    <a:pt x="207" y="0"/>
                  </a:moveTo>
                  <a:cubicBezTo>
                    <a:pt x="158" y="17"/>
                    <a:pt x="87" y="42"/>
                    <a:pt x="0" y="77"/>
                  </a:cubicBezTo>
                </a:path>
              </a:pathLst>
            </a:custGeom>
            <a:noFill/>
            <a:ln w="15875" cap="rnd">
              <a:solidFill>
                <a:srgbClr val="EA6528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83" name="Freeform 209">
              <a:extLst>
                <a:ext uri="{FF2B5EF4-FFF2-40B4-BE49-F238E27FC236}">
                  <a16:creationId xmlns:a16="http://schemas.microsoft.com/office/drawing/2014/main" id="{94089E69-BE69-48E2-84C0-63B3E534FA2B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9" y="1177"/>
              <a:ext cx="47" cy="15"/>
            </a:xfrm>
            <a:custGeom>
              <a:avLst/>
              <a:gdLst>
                <a:gd name="T0" fmla="*/ 31 w 54"/>
                <a:gd name="T1" fmla="*/ 0 h 18"/>
                <a:gd name="T2" fmla="*/ 0 w 54"/>
                <a:gd name="T3" fmla="*/ 9 h 1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4" h="18">
                  <a:moveTo>
                    <a:pt x="54" y="0"/>
                  </a:moveTo>
                  <a:cubicBezTo>
                    <a:pt x="54" y="0"/>
                    <a:pt x="35" y="6"/>
                    <a:pt x="0" y="18"/>
                  </a:cubicBezTo>
                </a:path>
              </a:pathLst>
            </a:custGeom>
            <a:noFill/>
            <a:ln w="15875" cap="rnd">
              <a:solidFill>
                <a:srgbClr val="EA6528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84" name="Freeform 210">
              <a:extLst>
                <a:ext uri="{FF2B5EF4-FFF2-40B4-BE49-F238E27FC236}">
                  <a16:creationId xmlns:a16="http://schemas.microsoft.com/office/drawing/2014/main" id="{FC571F90-BDD2-40AE-9997-792D4AA0EE8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6" y="1619"/>
              <a:ext cx="53" cy="160"/>
            </a:xfrm>
            <a:custGeom>
              <a:avLst/>
              <a:gdLst>
                <a:gd name="T0" fmla="*/ 0 w 61"/>
                <a:gd name="T1" fmla="*/ 0 h 186"/>
                <a:gd name="T2" fmla="*/ 35 w 61"/>
                <a:gd name="T3" fmla="*/ 102 h 18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1" h="186">
                  <a:moveTo>
                    <a:pt x="0" y="0"/>
                  </a:moveTo>
                  <a:cubicBezTo>
                    <a:pt x="12" y="57"/>
                    <a:pt x="32" y="119"/>
                    <a:pt x="61" y="186"/>
                  </a:cubicBezTo>
                </a:path>
              </a:pathLst>
            </a:custGeom>
            <a:noFill/>
            <a:ln w="15875" cap="rnd">
              <a:solidFill>
                <a:srgbClr val="EA6528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85" name="Freeform 211">
              <a:extLst>
                <a:ext uri="{FF2B5EF4-FFF2-40B4-BE49-F238E27FC236}">
                  <a16:creationId xmlns:a16="http://schemas.microsoft.com/office/drawing/2014/main" id="{C445934D-DF11-4F07-99B5-4B1E3198664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4" y="1501"/>
              <a:ext cx="2" cy="60"/>
            </a:xfrm>
            <a:custGeom>
              <a:avLst/>
              <a:gdLst>
                <a:gd name="T0" fmla="*/ 0 w 3"/>
                <a:gd name="T1" fmla="*/ 0 h 69"/>
                <a:gd name="T2" fmla="*/ 1 w 3"/>
                <a:gd name="T3" fmla="*/ 39 h 6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69">
                  <a:moveTo>
                    <a:pt x="0" y="0"/>
                  </a:moveTo>
                  <a:cubicBezTo>
                    <a:pt x="0" y="22"/>
                    <a:pt x="1" y="45"/>
                    <a:pt x="3" y="69"/>
                  </a:cubicBezTo>
                </a:path>
              </a:pathLst>
            </a:custGeom>
            <a:noFill/>
            <a:ln w="15875" cap="rnd">
              <a:solidFill>
                <a:srgbClr val="EA6528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86" name="Freeform 212">
              <a:extLst>
                <a:ext uri="{FF2B5EF4-FFF2-40B4-BE49-F238E27FC236}">
                  <a16:creationId xmlns:a16="http://schemas.microsoft.com/office/drawing/2014/main" id="{B12E2A18-89A5-424C-93A6-B5C588AD294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8" y="1218"/>
              <a:ext cx="117" cy="226"/>
            </a:xfrm>
            <a:custGeom>
              <a:avLst/>
              <a:gdLst>
                <a:gd name="T0" fmla="*/ 75 w 136"/>
                <a:gd name="T1" fmla="*/ 0 h 263"/>
                <a:gd name="T2" fmla="*/ 0 w 136"/>
                <a:gd name="T3" fmla="*/ 144 h 26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6" h="263">
                  <a:moveTo>
                    <a:pt x="136" y="0"/>
                  </a:moveTo>
                  <a:cubicBezTo>
                    <a:pt x="73" y="61"/>
                    <a:pt x="17" y="146"/>
                    <a:pt x="0" y="263"/>
                  </a:cubicBezTo>
                </a:path>
              </a:pathLst>
            </a:custGeom>
            <a:noFill/>
            <a:ln w="15875" cap="rnd">
              <a:solidFill>
                <a:srgbClr val="EA6528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87" name="Freeform 213">
              <a:extLst>
                <a:ext uri="{FF2B5EF4-FFF2-40B4-BE49-F238E27FC236}">
                  <a16:creationId xmlns:a16="http://schemas.microsoft.com/office/drawing/2014/main" id="{AF115F2B-5333-4AF2-A2F8-F400BC30D45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2" y="1161"/>
              <a:ext cx="47" cy="34"/>
            </a:xfrm>
            <a:custGeom>
              <a:avLst/>
              <a:gdLst>
                <a:gd name="T0" fmla="*/ 31 w 54"/>
                <a:gd name="T1" fmla="*/ 0 h 39"/>
                <a:gd name="T2" fmla="*/ 29 w 54"/>
                <a:gd name="T3" fmla="*/ 2 h 39"/>
                <a:gd name="T4" fmla="*/ 0 w 54"/>
                <a:gd name="T5" fmla="*/ 23 h 3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4" h="39">
                  <a:moveTo>
                    <a:pt x="54" y="0"/>
                  </a:moveTo>
                  <a:cubicBezTo>
                    <a:pt x="53" y="1"/>
                    <a:pt x="52" y="1"/>
                    <a:pt x="51" y="2"/>
                  </a:cubicBezTo>
                  <a:cubicBezTo>
                    <a:pt x="34" y="13"/>
                    <a:pt x="17" y="25"/>
                    <a:pt x="0" y="39"/>
                  </a:cubicBezTo>
                </a:path>
              </a:pathLst>
            </a:custGeom>
            <a:noFill/>
            <a:ln w="15875" cap="rnd">
              <a:solidFill>
                <a:srgbClr val="EA6528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88" name="Freeform 214">
              <a:extLst>
                <a:ext uri="{FF2B5EF4-FFF2-40B4-BE49-F238E27FC236}">
                  <a16:creationId xmlns:a16="http://schemas.microsoft.com/office/drawing/2014/main" id="{842A8952-8518-421F-8EBE-AE98E072F780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7" y="1053"/>
              <a:ext cx="244" cy="91"/>
            </a:xfrm>
            <a:custGeom>
              <a:avLst/>
              <a:gdLst>
                <a:gd name="T0" fmla="*/ 156 w 283"/>
                <a:gd name="T1" fmla="*/ 0 h 106"/>
                <a:gd name="T2" fmla="*/ 0 w 283"/>
                <a:gd name="T3" fmla="*/ 58 h 10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83" h="106">
                  <a:moveTo>
                    <a:pt x="283" y="0"/>
                  </a:moveTo>
                  <a:cubicBezTo>
                    <a:pt x="193" y="16"/>
                    <a:pt x="98" y="49"/>
                    <a:pt x="0" y="106"/>
                  </a:cubicBezTo>
                </a:path>
              </a:pathLst>
            </a:custGeom>
            <a:noFill/>
            <a:ln w="15875" cap="rnd">
              <a:solidFill>
                <a:srgbClr val="EA6528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89" name="Freeform 215">
              <a:extLst>
                <a:ext uri="{FF2B5EF4-FFF2-40B4-BE49-F238E27FC236}">
                  <a16:creationId xmlns:a16="http://schemas.microsoft.com/office/drawing/2014/main" id="{5C11DAB1-BB98-4641-8DF3-232E53F8F643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5" y="1043"/>
              <a:ext cx="60" cy="3"/>
            </a:xfrm>
            <a:custGeom>
              <a:avLst/>
              <a:gdLst>
                <a:gd name="T0" fmla="*/ 38 w 70"/>
                <a:gd name="T1" fmla="*/ 0 h 4"/>
                <a:gd name="T2" fmla="*/ 0 w 70"/>
                <a:gd name="T3" fmla="*/ 2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0" h="4">
                  <a:moveTo>
                    <a:pt x="70" y="0"/>
                  </a:moveTo>
                  <a:cubicBezTo>
                    <a:pt x="47" y="0"/>
                    <a:pt x="24" y="2"/>
                    <a:pt x="0" y="4"/>
                  </a:cubicBezTo>
                </a:path>
              </a:pathLst>
            </a:custGeom>
            <a:noFill/>
            <a:ln w="15875" cap="rnd">
              <a:solidFill>
                <a:srgbClr val="EA6528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90" name="Freeform 216">
              <a:extLst>
                <a:ext uri="{FF2B5EF4-FFF2-40B4-BE49-F238E27FC236}">
                  <a16:creationId xmlns:a16="http://schemas.microsoft.com/office/drawing/2014/main" id="{318600AB-1E67-41A7-975F-153A4F77AFD8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4" y="1043"/>
              <a:ext cx="256" cy="54"/>
            </a:xfrm>
            <a:custGeom>
              <a:avLst/>
              <a:gdLst>
                <a:gd name="T0" fmla="*/ 164 w 297"/>
                <a:gd name="T1" fmla="*/ 33 h 63"/>
                <a:gd name="T2" fmla="*/ 0 w 297"/>
                <a:gd name="T3" fmla="*/ 0 h 6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97" h="63">
                  <a:moveTo>
                    <a:pt x="297" y="63"/>
                  </a:moveTo>
                  <a:cubicBezTo>
                    <a:pt x="213" y="30"/>
                    <a:pt x="112" y="4"/>
                    <a:pt x="0" y="0"/>
                  </a:cubicBezTo>
                </a:path>
              </a:pathLst>
            </a:custGeom>
            <a:noFill/>
            <a:ln w="15875" cap="rnd">
              <a:solidFill>
                <a:srgbClr val="EA6528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91" name="Freeform 217">
              <a:extLst>
                <a:ext uri="{FF2B5EF4-FFF2-40B4-BE49-F238E27FC236}">
                  <a16:creationId xmlns:a16="http://schemas.microsoft.com/office/drawing/2014/main" id="{D37C3EC5-9CDB-4F95-9F3B-A230A6520306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0" y="1115"/>
              <a:ext cx="37" cy="17"/>
            </a:xfrm>
            <a:custGeom>
              <a:avLst/>
              <a:gdLst>
                <a:gd name="T0" fmla="*/ 26 w 42"/>
                <a:gd name="T1" fmla="*/ 10 h 20"/>
                <a:gd name="T2" fmla="*/ 0 w 42"/>
                <a:gd name="T3" fmla="*/ 0 h 2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2" h="20">
                  <a:moveTo>
                    <a:pt x="42" y="20"/>
                  </a:moveTo>
                  <a:cubicBezTo>
                    <a:pt x="29" y="13"/>
                    <a:pt x="14" y="7"/>
                    <a:pt x="0" y="0"/>
                  </a:cubicBezTo>
                </a:path>
              </a:pathLst>
            </a:custGeom>
            <a:noFill/>
            <a:ln w="15875" cap="rnd">
              <a:solidFill>
                <a:srgbClr val="EA6528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92" name="Freeform 218">
              <a:extLst>
                <a:ext uri="{FF2B5EF4-FFF2-40B4-BE49-F238E27FC236}">
                  <a16:creationId xmlns:a16="http://schemas.microsoft.com/office/drawing/2014/main" id="{A35636C8-A09A-4984-A70E-C0957FB468BE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0" y="1150"/>
              <a:ext cx="102" cy="68"/>
            </a:xfrm>
            <a:custGeom>
              <a:avLst/>
              <a:gdLst>
                <a:gd name="T0" fmla="*/ 66 w 118"/>
                <a:gd name="T1" fmla="*/ 44 h 79"/>
                <a:gd name="T2" fmla="*/ 0 w 118"/>
                <a:gd name="T3" fmla="*/ 0 h 7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8" h="79">
                  <a:moveTo>
                    <a:pt x="118" y="79"/>
                  </a:moveTo>
                  <a:cubicBezTo>
                    <a:pt x="118" y="79"/>
                    <a:pt x="75" y="42"/>
                    <a:pt x="0" y="0"/>
                  </a:cubicBezTo>
                </a:path>
              </a:pathLst>
            </a:custGeom>
            <a:noFill/>
            <a:ln w="15875" cap="rnd">
              <a:solidFill>
                <a:srgbClr val="EA6528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93" name="Oval 219">
              <a:extLst>
                <a:ext uri="{FF2B5EF4-FFF2-40B4-BE49-F238E27FC236}">
                  <a16:creationId xmlns:a16="http://schemas.microsoft.com/office/drawing/2014/main" id="{673210D7-D90B-42F5-8482-4475BB88F5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83" y="1374"/>
              <a:ext cx="162" cy="161"/>
            </a:xfrm>
            <a:prstGeom prst="ellipse">
              <a:avLst/>
            </a:prstGeom>
            <a:solidFill>
              <a:srgbClr val="FBE4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9494" name="Freeform 220">
              <a:extLst>
                <a:ext uri="{FF2B5EF4-FFF2-40B4-BE49-F238E27FC236}">
                  <a16:creationId xmlns:a16="http://schemas.microsoft.com/office/drawing/2014/main" id="{19185478-1F23-4529-8935-9F64A307FDA6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5" y="1370"/>
              <a:ext cx="102" cy="162"/>
            </a:xfrm>
            <a:custGeom>
              <a:avLst/>
              <a:gdLst>
                <a:gd name="T0" fmla="*/ 26 w 118"/>
                <a:gd name="T1" fmla="*/ 52 h 188"/>
                <a:gd name="T2" fmla="*/ 66 w 118"/>
                <a:gd name="T3" fmla="*/ 3 h 188"/>
                <a:gd name="T4" fmla="*/ 53 w 118"/>
                <a:gd name="T5" fmla="*/ 0 h 188"/>
                <a:gd name="T6" fmla="*/ 0 w 118"/>
                <a:gd name="T7" fmla="*/ 52 h 188"/>
                <a:gd name="T8" fmla="*/ 53 w 118"/>
                <a:gd name="T9" fmla="*/ 104 h 188"/>
                <a:gd name="T10" fmla="*/ 66 w 118"/>
                <a:gd name="T11" fmla="*/ 102 h 188"/>
                <a:gd name="T12" fmla="*/ 26 w 118"/>
                <a:gd name="T13" fmla="*/ 52 h 18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8" h="188">
                  <a:moveTo>
                    <a:pt x="48" y="94"/>
                  </a:moveTo>
                  <a:cubicBezTo>
                    <a:pt x="48" y="51"/>
                    <a:pt x="78" y="14"/>
                    <a:pt x="118" y="3"/>
                  </a:cubicBezTo>
                  <a:cubicBezTo>
                    <a:pt x="110" y="1"/>
                    <a:pt x="102" y="0"/>
                    <a:pt x="94" y="0"/>
                  </a:cubicBezTo>
                  <a:cubicBezTo>
                    <a:pt x="42" y="0"/>
                    <a:pt x="0" y="42"/>
                    <a:pt x="0" y="94"/>
                  </a:cubicBezTo>
                  <a:cubicBezTo>
                    <a:pt x="0" y="146"/>
                    <a:pt x="42" y="188"/>
                    <a:pt x="94" y="188"/>
                  </a:cubicBezTo>
                  <a:cubicBezTo>
                    <a:pt x="102" y="188"/>
                    <a:pt x="110" y="187"/>
                    <a:pt x="118" y="185"/>
                  </a:cubicBezTo>
                  <a:cubicBezTo>
                    <a:pt x="78" y="174"/>
                    <a:pt x="48" y="137"/>
                    <a:pt x="48" y="94"/>
                  </a:cubicBezTo>
                  <a:close/>
                </a:path>
              </a:pathLst>
            </a:custGeom>
            <a:solidFill>
              <a:srgbClr val="FCEC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95" name="Oval 221">
              <a:extLst>
                <a:ext uri="{FF2B5EF4-FFF2-40B4-BE49-F238E27FC236}">
                  <a16:creationId xmlns:a16="http://schemas.microsoft.com/office/drawing/2014/main" id="{E4733D54-D0F3-43FA-BA9F-2BE1785F91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83" y="1374"/>
              <a:ext cx="162" cy="161"/>
            </a:xfrm>
            <a:prstGeom prst="ellipse">
              <a:avLst/>
            </a:prstGeom>
            <a:noFill/>
            <a:ln w="15875" cap="rnd">
              <a:solidFill>
                <a:srgbClr val="EA652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9496" name="Oval 222">
              <a:extLst>
                <a:ext uri="{FF2B5EF4-FFF2-40B4-BE49-F238E27FC236}">
                  <a16:creationId xmlns:a16="http://schemas.microsoft.com/office/drawing/2014/main" id="{67044B53-2B97-4C36-8B73-4272E0D28E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24" y="1523"/>
              <a:ext cx="162" cy="162"/>
            </a:xfrm>
            <a:prstGeom prst="ellipse">
              <a:avLst/>
            </a:prstGeom>
            <a:solidFill>
              <a:srgbClr val="FBE4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9497" name="Freeform 223">
              <a:extLst>
                <a:ext uri="{FF2B5EF4-FFF2-40B4-BE49-F238E27FC236}">
                  <a16:creationId xmlns:a16="http://schemas.microsoft.com/office/drawing/2014/main" id="{7B76B187-1485-48EE-B34C-E3BD1A84BAE7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6" y="1520"/>
              <a:ext cx="101" cy="161"/>
            </a:xfrm>
            <a:custGeom>
              <a:avLst/>
              <a:gdLst>
                <a:gd name="T0" fmla="*/ 26 w 118"/>
                <a:gd name="T1" fmla="*/ 52 h 187"/>
                <a:gd name="T2" fmla="*/ 63 w 118"/>
                <a:gd name="T3" fmla="*/ 3 h 187"/>
                <a:gd name="T4" fmla="*/ 50 w 118"/>
                <a:gd name="T5" fmla="*/ 0 h 187"/>
                <a:gd name="T6" fmla="*/ 0 w 118"/>
                <a:gd name="T7" fmla="*/ 52 h 187"/>
                <a:gd name="T8" fmla="*/ 50 w 118"/>
                <a:gd name="T9" fmla="*/ 103 h 187"/>
                <a:gd name="T10" fmla="*/ 63 w 118"/>
                <a:gd name="T11" fmla="*/ 101 h 187"/>
                <a:gd name="T12" fmla="*/ 26 w 118"/>
                <a:gd name="T13" fmla="*/ 52 h 18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8" h="187">
                  <a:moveTo>
                    <a:pt x="48" y="94"/>
                  </a:moveTo>
                  <a:cubicBezTo>
                    <a:pt x="48" y="50"/>
                    <a:pt x="78" y="14"/>
                    <a:pt x="118" y="3"/>
                  </a:cubicBezTo>
                  <a:cubicBezTo>
                    <a:pt x="110" y="1"/>
                    <a:pt x="102" y="0"/>
                    <a:pt x="94" y="0"/>
                  </a:cubicBezTo>
                  <a:cubicBezTo>
                    <a:pt x="42" y="0"/>
                    <a:pt x="0" y="42"/>
                    <a:pt x="0" y="94"/>
                  </a:cubicBezTo>
                  <a:cubicBezTo>
                    <a:pt x="0" y="145"/>
                    <a:pt x="42" y="187"/>
                    <a:pt x="94" y="187"/>
                  </a:cubicBezTo>
                  <a:cubicBezTo>
                    <a:pt x="102" y="187"/>
                    <a:pt x="110" y="186"/>
                    <a:pt x="118" y="184"/>
                  </a:cubicBezTo>
                  <a:cubicBezTo>
                    <a:pt x="78" y="174"/>
                    <a:pt x="48" y="137"/>
                    <a:pt x="48" y="94"/>
                  </a:cubicBezTo>
                  <a:close/>
                </a:path>
              </a:pathLst>
            </a:custGeom>
            <a:solidFill>
              <a:srgbClr val="FCEC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98" name="Oval 224">
              <a:extLst>
                <a:ext uri="{FF2B5EF4-FFF2-40B4-BE49-F238E27FC236}">
                  <a16:creationId xmlns:a16="http://schemas.microsoft.com/office/drawing/2014/main" id="{D1B9D51D-99C5-41BE-A5BA-C804499580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24" y="1523"/>
              <a:ext cx="162" cy="162"/>
            </a:xfrm>
            <a:prstGeom prst="ellipse">
              <a:avLst/>
            </a:prstGeom>
            <a:noFill/>
            <a:ln w="15875" cap="rnd">
              <a:solidFill>
                <a:srgbClr val="EA652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9499" name="Oval 225">
              <a:extLst>
                <a:ext uri="{FF2B5EF4-FFF2-40B4-BE49-F238E27FC236}">
                  <a16:creationId xmlns:a16="http://schemas.microsoft.com/office/drawing/2014/main" id="{F7ECF83C-F809-4736-A31D-EE5D76DFAF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51" y="1244"/>
              <a:ext cx="162" cy="162"/>
            </a:xfrm>
            <a:prstGeom prst="ellipse">
              <a:avLst/>
            </a:prstGeom>
            <a:solidFill>
              <a:srgbClr val="FBE4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9500" name="Freeform 226">
              <a:extLst>
                <a:ext uri="{FF2B5EF4-FFF2-40B4-BE49-F238E27FC236}">
                  <a16:creationId xmlns:a16="http://schemas.microsoft.com/office/drawing/2014/main" id="{72299565-8E9D-4BBB-A586-C61FB11FCB3D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3" y="1241"/>
              <a:ext cx="102" cy="161"/>
            </a:xfrm>
            <a:custGeom>
              <a:avLst/>
              <a:gdLst>
                <a:gd name="T0" fmla="*/ 26 w 118"/>
                <a:gd name="T1" fmla="*/ 52 h 187"/>
                <a:gd name="T2" fmla="*/ 66 w 118"/>
                <a:gd name="T3" fmla="*/ 3 h 187"/>
                <a:gd name="T4" fmla="*/ 53 w 118"/>
                <a:gd name="T5" fmla="*/ 0 h 187"/>
                <a:gd name="T6" fmla="*/ 0 w 118"/>
                <a:gd name="T7" fmla="*/ 52 h 187"/>
                <a:gd name="T8" fmla="*/ 53 w 118"/>
                <a:gd name="T9" fmla="*/ 103 h 187"/>
                <a:gd name="T10" fmla="*/ 66 w 118"/>
                <a:gd name="T11" fmla="*/ 101 h 187"/>
                <a:gd name="T12" fmla="*/ 26 w 118"/>
                <a:gd name="T13" fmla="*/ 52 h 18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8" h="187">
                  <a:moveTo>
                    <a:pt x="48" y="94"/>
                  </a:moveTo>
                  <a:cubicBezTo>
                    <a:pt x="48" y="50"/>
                    <a:pt x="78" y="14"/>
                    <a:pt x="118" y="3"/>
                  </a:cubicBezTo>
                  <a:cubicBezTo>
                    <a:pt x="110" y="1"/>
                    <a:pt x="102" y="0"/>
                    <a:pt x="94" y="0"/>
                  </a:cubicBezTo>
                  <a:cubicBezTo>
                    <a:pt x="42" y="0"/>
                    <a:pt x="0" y="42"/>
                    <a:pt x="0" y="94"/>
                  </a:cubicBezTo>
                  <a:cubicBezTo>
                    <a:pt x="0" y="145"/>
                    <a:pt x="42" y="187"/>
                    <a:pt x="94" y="187"/>
                  </a:cubicBezTo>
                  <a:cubicBezTo>
                    <a:pt x="102" y="187"/>
                    <a:pt x="110" y="186"/>
                    <a:pt x="118" y="184"/>
                  </a:cubicBezTo>
                  <a:cubicBezTo>
                    <a:pt x="78" y="174"/>
                    <a:pt x="48" y="137"/>
                    <a:pt x="48" y="94"/>
                  </a:cubicBezTo>
                  <a:close/>
                </a:path>
              </a:pathLst>
            </a:custGeom>
            <a:solidFill>
              <a:srgbClr val="FCEC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01" name="Oval 227">
              <a:extLst>
                <a:ext uri="{FF2B5EF4-FFF2-40B4-BE49-F238E27FC236}">
                  <a16:creationId xmlns:a16="http://schemas.microsoft.com/office/drawing/2014/main" id="{90BF412C-86DA-4E80-8390-796CA716EF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51" y="1244"/>
              <a:ext cx="162" cy="162"/>
            </a:xfrm>
            <a:prstGeom prst="ellipse">
              <a:avLst/>
            </a:prstGeom>
            <a:noFill/>
            <a:ln w="15875" cap="rnd">
              <a:solidFill>
                <a:srgbClr val="EA652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9502" name="Oval 228">
              <a:extLst>
                <a:ext uri="{FF2B5EF4-FFF2-40B4-BE49-F238E27FC236}">
                  <a16:creationId xmlns:a16="http://schemas.microsoft.com/office/drawing/2014/main" id="{B1B79237-A27E-4EBE-9DCD-881027CAA2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96" y="978"/>
              <a:ext cx="162" cy="162"/>
            </a:xfrm>
            <a:prstGeom prst="ellipse">
              <a:avLst/>
            </a:prstGeom>
            <a:solidFill>
              <a:srgbClr val="FBE4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9503" name="Freeform 229">
              <a:extLst>
                <a:ext uri="{FF2B5EF4-FFF2-40B4-BE49-F238E27FC236}">
                  <a16:creationId xmlns:a16="http://schemas.microsoft.com/office/drawing/2014/main" id="{7FE5C4A0-91EE-4128-932F-6F59A1CBE07B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8" y="976"/>
              <a:ext cx="102" cy="161"/>
            </a:xfrm>
            <a:custGeom>
              <a:avLst/>
              <a:gdLst>
                <a:gd name="T0" fmla="*/ 26 w 118"/>
                <a:gd name="T1" fmla="*/ 52 h 187"/>
                <a:gd name="T2" fmla="*/ 66 w 118"/>
                <a:gd name="T3" fmla="*/ 3 h 187"/>
                <a:gd name="T4" fmla="*/ 53 w 118"/>
                <a:gd name="T5" fmla="*/ 0 h 187"/>
                <a:gd name="T6" fmla="*/ 0 w 118"/>
                <a:gd name="T7" fmla="*/ 52 h 187"/>
                <a:gd name="T8" fmla="*/ 53 w 118"/>
                <a:gd name="T9" fmla="*/ 103 h 187"/>
                <a:gd name="T10" fmla="*/ 66 w 118"/>
                <a:gd name="T11" fmla="*/ 101 h 187"/>
                <a:gd name="T12" fmla="*/ 26 w 118"/>
                <a:gd name="T13" fmla="*/ 52 h 18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8" h="187">
                  <a:moveTo>
                    <a:pt x="48" y="94"/>
                  </a:moveTo>
                  <a:cubicBezTo>
                    <a:pt x="48" y="50"/>
                    <a:pt x="78" y="14"/>
                    <a:pt x="118" y="3"/>
                  </a:cubicBezTo>
                  <a:cubicBezTo>
                    <a:pt x="110" y="1"/>
                    <a:pt x="102" y="0"/>
                    <a:pt x="94" y="0"/>
                  </a:cubicBezTo>
                  <a:cubicBezTo>
                    <a:pt x="42" y="0"/>
                    <a:pt x="0" y="42"/>
                    <a:pt x="0" y="94"/>
                  </a:cubicBezTo>
                  <a:cubicBezTo>
                    <a:pt x="0" y="145"/>
                    <a:pt x="42" y="187"/>
                    <a:pt x="94" y="187"/>
                  </a:cubicBezTo>
                  <a:cubicBezTo>
                    <a:pt x="102" y="187"/>
                    <a:pt x="110" y="186"/>
                    <a:pt x="118" y="184"/>
                  </a:cubicBezTo>
                  <a:cubicBezTo>
                    <a:pt x="78" y="174"/>
                    <a:pt x="48" y="137"/>
                    <a:pt x="48" y="94"/>
                  </a:cubicBezTo>
                  <a:close/>
                </a:path>
              </a:pathLst>
            </a:custGeom>
            <a:solidFill>
              <a:srgbClr val="FCEC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04" name="Oval 230">
              <a:extLst>
                <a:ext uri="{FF2B5EF4-FFF2-40B4-BE49-F238E27FC236}">
                  <a16:creationId xmlns:a16="http://schemas.microsoft.com/office/drawing/2014/main" id="{EB535109-5175-4074-9D19-55D435ED47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96" y="978"/>
              <a:ext cx="162" cy="162"/>
            </a:xfrm>
            <a:prstGeom prst="ellipse">
              <a:avLst/>
            </a:prstGeom>
            <a:noFill/>
            <a:ln w="15875" cap="rnd">
              <a:solidFill>
                <a:srgbClr val="EA652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9505" name="Oval 231">
              <a:extLst>
                <a:ext uri="{FF2B5EF4-FFF2-40B4-BE49-F238E27FC236}">
                  <a16:creationId xmlns:a16="http://schemas.microsoft.com/office/drawing/2014/main" id="{AF773EFD-33C6-409E-BEE5-251433BE35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03" y="1013"/>
              <a:ext cx="162" cy="162"/>
            </a:xfrm>
            <a:prstGeom prst="ellipse">
              <a:avLst/>
            </a:prstGeom>
            <a:solidFill>
              <a:srgbClr val="FBE4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9506" name="Freeform 232">
              <a:extLst>
                <a:ext uri="{FF2B5EF4-FFF2-40B4-BE49-F238E27FC236}">
                  <a16:creationId xmlns:a16="http://schemas.microsoft.com/office/drawing/2014/main" id="{257C111A-73BE-4D87-93CC-6518CA774D16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5" y="1010"/>
              <a:ext cx="102" cy="161"/>
            </a:xfrm>
            <a:custGeom>
              <a:avLst/>
              <a:gdLst>
                <a:gd name="T0" fmla="*/ 26 w 118"/>
                <a:gd name="T1" fmla="*/ 52 h 187"/>
                <a:gd name="T2" fmla="*/ 66 w 118"/>
                <a:gd name="T3" fmla="*/ 3 h 187"/>
                <a:gd name="T4" fmla="*/ 53 w 118"/>
                <a:gd name="T5" fmla="*/ 0 h 187"/>
                <a:gd name="T6" fmla="*/ 0 w 118"/>
                <a:gd name="T7" fmla="*/ 52 h 187"/>
                <a:gd name="T8" fmla="*/ 53 w 118"/>
                <a:gd name="T9" fmla="*/ 103 h 187"/>
                <a:gd name="T10" fmla="*/ 66 w 118"/>
                <a:gd name="T11" fmla="*/ 101 h 187"/>
                <a:gd name="T12" fmla="*/ 26 w 118"/>
                <a:gd name="T13" fmla="*/ 52 h 18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8" h="187">
                  <a:moveTo>
                    <a:pt x="48" y="94"/>
                  </a:moveTo>
                  <a:cubicBezTo>
                    <a:pt x="48" y="50"/>
                    <a:pt x="78" y="14"/>
                    <a:pt x="118" y="3"/>
                  </a:cubicBezTo>
                  <a:cubicBezTo>
                    <a:pt x="110" y="1"/>
                    <a:pt x="102" y="0"/>
                    <a:pt x="94" y="0"/>
                  </a:cubicBezTo>
                  <a:cubicBezTo>
                    <a:pt x="42" y="0"/>
                    <a:pt x="0" y="42"/>
                    <a:pt x="0" y="94"/>
                  </a:cubicBezTo>
                  <a:cubicBezTo>
                    <a:pt x="0" y="145"/>
                    <a:pt x="42" y="187"/>
                    <a:pt x="94" y="187"/>
                  </a:cubicBezTo>
                  <a:cubicBezTo>
                    <a:pt x="102" y="187"/>
                    <a:pt x="110" y="186"/>
                    <a:pt x="118" y="184"/>
                  </a:cubicBezTo>
                  <a:cubicBezTo>
                    <a:pt x="78" y="174"/>
                    <a:pt x="48" y="137"/>
                    <a:pt x="48" y="94"/>
                  </a:cubicBezTo>
                  <a:close/>
                </a:path>
              </a:pathLst>
            </a:custGeom>
            <a:solidFill>
              <a:srgbClr val="FCEC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07" name="Oval 233">
              <a:extLst>
                <a:ext uri="{FF2B5EF4-FFF2-40B4-BE49-F238E27FC236}">
                  <a16:creationId xmlns:a16="http://schemas.microsoft.com/office/drawing/2014/main" id="{7FD406B5-CCED-415F-9855-932E0F1F63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03" y="1013"/>
              <a:ext cx="162" cy="162"/>
            </a:xfrm>
            <a:prstGeom prst="ellipse">
              <a:avLst/>
            </a:prstGeom>
            <a:noFill/>
            <a:ln w="15875" cap="rnd">
              <a:solidFill>
                <a:srgbClr val="EA652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9508" name="Oval 234">
              <a:extLst>
                <a:ext uri="{FF2B5EF4-FFF2-40B4-BE49-F238E27FC236}">
                  <a16:creationId xmlns:a16="http://schemas.microsoft.com/office/drawing/2014/main" id="{6CA790AE-5165-4D86-B34B-A79E6C0168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14" y="1240"/>
              <a:ext cx="162" cy="162"/>
            </a:xfrm>
            <a:prstGeom prst="ellipse">
              <a:avLst/>
            </a:prstGeom>
            <a:solidFill>
              <a:srgbClr val="FBE4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9509" name="Freeform 235">
              <a:extLst>
                <a:ext uri="{FF2B5EF4-FFF2-40B4-BE49-F238E27FC236}">
                  <a16:creationId xmlns:a16="http://schemas.microsoft.com/office/drawing/2014/main" id="{5976A570-BDDD-4120-B397-DD916F9054F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5" y="1238"/>
              <a:ext cx="102" cy="161"/>
            </a:xfrm>
            <a:custGeom>
              <a:avLst/>
              <a:gdLst>
                <a:gd name="T0" fmla="*/ 26 w 118"/>
                <a:gd name="T1" fmla="*/ 52 h 187"/>
                <a:gd name="T2" fmla="*/ 66 w 118"/>
                <a:gd name="T3" fmla="*/ 3 h 187"/>
                <a:gd name="T4" fmla="*/ 53 w 118"/>
                <a:gd name="T5" fmla="*/ 0 h 187"/>
                <a:gd name="T6" fmla="*/ 0 w 118"/>
                <a:gd name="T7" fmla="*/ 52 h 187"/>
                <a:gd name="T8" fmla="*/ 53 w 118"/>
                <a:gd name="T9" fmla="*/ 103 h 187"/>
                <a:gd name="T10" fmla="*/ 66 w 118"/>
                <a:gd name="T11" fmla="*/ 101 h 187"/>
                <a:gd name="T12" fmla="*/ 26 w 118"/>
                <a:gd name="T13" fmla="*/ 52 h 18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8" h="187">
                  <a:moveTo>
                    <a:pt x="48" y="94"/>
                  </a:moveTo>
                  <a:cubicBezTo>
                    <a:pt x="48" y="50"/>
                    <a:pt x="78" y="14"/>
                    <a:pt x="118" y="3"/>
                  </a:cubicBezTo>
                  <a:cubicBezTo>
                    <a:pt x="110" y="1"/>
                    <a:pt x="102" y="0"/>
                    <a:pt x="94" y="0"/>
                  </a:cubicBezTo>
                  <a:cubicBezTo>
                    <a:pt x="42" y="0"/>
                    <a:pt x="0" y="42"/>
                    <a:pt x="0" y="94"/>
                  </a:cubicBezTo>
                  <a:cubicBezTo>
                    <a:pt x="0" y="145"/>
                    <a:pt x="42" y="187"/>
                    <a:pt x="94" y="187"/>
                  </a:cubicBezTo>
                  <a:cubicBezTo>
                    <a:pt x="102" y="187"/>
                    <a:pt x="110" y="186"/>
                    <a:pt x="118" y="184"/>
                  </a:cubicBezTo>
                  <a:cubicBezTo>
                    <a:pt x="78" y="174"/>
                    <a:pt x="48" y="137"/>
                    <a:pt x="48" y="94"/>
                  </a:cubicBezTo>
                  <a:close/>
                </a:path>
              </a:pathLst>
            </a:custGeom>
            <a:solidFill>
              <a:srgbClr val="FCEC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10" name="Oval 236">
              <a:extLst>
                <a:ext uri="{FF2B5EF4-FFF2-40B4-BE49-F238E27FC236}">
                  <a16:creationId xmlns:a16="http://schemas.microsoft.com/office/drawing/2014/main" id="{BC59A00D-939F-4C4C-A990-9C65D4B923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14" y="1240"/>
              <a:ext cx="162" cy="162"/>
            </a:xfrm>
            <a:prstGeom prst="ellipse">
              <a:avLst/>
            </a:prstGeom>
            <a:noFill/>
            <a:ln w="15875" cap="rnd">
              <a:solidFill>
                <a:srgbClr val="EA652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9511" name="Freeform 237">
              <a:extLst>
                <a:ext uri="{FF2B5EF4-FFF2-40B4-BE49-F238E27FC236}">
                  <a16:creationId xmlns:a16="http://schemas.microsoft.com/office/drawing/2014/main" id="{11F67CC5-22AC-43C1-8AC9-CCB573E5756D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4" y="1127"/>
              <a:ext cx="144" cy="174"/>
            </a:xfrm>
            <a:custGeom>
              <a:avLst/>
              <a:gdLst>
                <a:gd name="T0" fmla="*/ 81 w 168"/>
                <a:gd name="T1" fmla="*/ 43 h 202"/>
                <a:gd name="T2" fmla="*/ 62 w 168"/>
                <a:gd name="T3" fmla="*/ 104 h 202"/>
                <a:gd name="T4" fmla="*/ 9 w 168"/>
                <a:gd name="T5" fmla="*/ 68 h 202"/>
                <a:gd name="T6" fmla="*/ 28 w 168"/>
                <a:gd name="T7" fmla="*/ 7 h 202"/>
                <a:gd name="T8" fmla="*/ 81 w 168"/>
                <a:gd name="T9" fmla="*/ 43 h 2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8" h="202">
                  <a:moveTo>
                    <a:pt x="151" y="78"/>
                  </a:moveTo>
                  <a:cubicBezTo>
                    <a:pt x="168" y="127"/>
                    <a:pt x="151" y="177"/>
                    <a:pt x="114" y="190"/>
                  </a:cubicBezTo>
                  <a:cubicBezTo>
                    <a:pt x="77" y="202"/>
                    <a:pt x="34" y="173"/>
                    <a:pt x="17" y="124"/>
                  </a:cubicBezTo>
                  <a:cubicBezTo>
                    <a:pt x="0" y="75"/>
                    <a:pt x="16" y="25"/>
                    <a:pt x="53" y="12"/>
                  </a:cubicBezTo>
                  <a:cubicBezTo>
                    <a:pt x="90" y="0"/>
                    <a:pt x="134" y="29"/>
                    <a:pt x="151" y="78"/>
                  </a:cubicBezTo>
                  <a:close/>
                </a:path>
              </a:pathLst>
            </a:custGeom>
            <a:solidFill>
              <a:srgbClr val="FBE4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12" name="Freeform 238">
              <a:extLst>
                <a:ext uri="{FF2B5EF4-FFF2-40B4-BE49-F238E27FC236}">
                  <a16:creationId xmlns:a16="http://schemas.microsoft.com/office/drawing/2014/main" id="{5DE89233-4CBF-4F59-BF14-903A3EF4EDF8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4" y="1133"/>
              <a:ext cx="112" cy="166"/>
            </a:xfrm>
            <a:custGeom>
              <a:avLst/>
              <a:gdLst>
                <a:gd name="T0" fmla="*/ 27 w 131"/>
                <a:gd name="T1" fmla="*/ 57 h 193"/>
                <a:gd name="T2" fmla="*/ 38 w 131"/>
                <a:gd name="T3" fmla="*/ 0 h 193"/>
                <a:gd name="T4" fmla="*/ 27 w 131"/>
                <a:gd name="T5" fmla="*/ 3 h 193"/>
                <a:gd name="T6" fmla="*/ 9 w 131"/>
                <a:gd name="T7" fmla="*/ 63 h 193"/>
                <a:gd name="T8" fmla="*/ 61 w 131"/>
                <a:gd name="T9" fmla="*/ 98 h 193"/>
                <a:gd name="T10" fmla="*/ 70 w 131"/>
                <a:gd name="T11" fmla="*/ 93 h 193"/>
                <a:gd name="T12" fmla="*/ 27 w 131"/>
                <a:gd name="T13" fmla="*/ 57 h 19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1" h="193">
                  <a:moveTo>
                    <a:pt x="51" y="103"/>
                  </a:moveTo>
                  <a:cubicBezTo>
                    <a:pt x="37" y="62"/>
                    <a:pt x="46" y="20"/>
                    <a:pt x="71" y="0"/>
                  </a:cubicBezTo>
                  <a:cubicBezTo>
                    <a:pt x="65" y="0"/>
                    <a:pt x="59" y="1"/>
                    <a:pt x="53" y="3"/>
                  </a:cubicBezTo>
                  <a:cubicBezTo>
                    <a:pt x="16" y="16"/>
                    <a:pt x="0" y="66"/>
                    <a:pt x="17" y="115"/>
                  </a:cubicBezTo>
                  <a:cubicBezTo>
                    <a:pt x="34" y="163"/>
                    <a:pt x="77" y="193"/>
                    <a:pt x="114" y="180"/>
                  </a:cubicBezTo>
                  <a:cubicBezTo>
                    <a:pt x="120" y="178"/>
                    <a:pt x="126" y="175"/>
                    <a:pt x="131" y="171"/>
                  </a:cubicBezTo>
                  <a:cubicBezTo>
                    <a:pt x="98" y="171"/>
                    <a:pt x="65" y="144"/>
                    <a:pt x="51" y="103"/>
                  </a:cubicBezTo>
                  <a:close/>
                </a:path>
              </a:pathLst>
            </a:custGeom>
            <a:solidFill>
              <a:srgbClr val="FCEC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13" name="Freeform 239">
              <a:extLst>
                <a:ext uri="{FF2B5EF4-FFF2-40B4-BE49-F238E27FC236}">
                  <a16:creationId xmlns:a16="http://schemas.microsoft.com/office/drawing/2014/main" id="{489F4364-EF56-4CC1-BCBA-359C708DCC4E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4" y="1127"/>
              <a:ext cx="144" cy="174"/>
            </a:xfrm>
            <a:custGeom>
              <a:avLst/>
              <a:gdLst>
                <a:gd name="T0" fmla="*/ 81 w 168"/>
                <a:gd name="T1" fmla="*/ 43 h 202"/>
                <a:gd name="T2" fmla="*/ 62 w 168"/>
                <a:gd name="T3" fmla="*/ 104 h 202"/>
                <a:gd name="T4" fmla="*/ 9 w 168"/>
                <a:gd name="T5" fmla="*/ 68 h 202"/>
                <a:gd name="T6" fmla="*/ 28 w 168"/>
                <a:gd name="T7" fmla="*/ 7 h 202"/>
                <a:gd name="T8" fmla="*/ 81 w 168"/>
                <a:gd name="T9" fmla="*/ 43 h 2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8" h="202">
                  <a:moveTo>
                    <a:pt x="151" y="78"/>
                  </a:moveTo>
                  <a:cubicBezTo>
                    <a:pt x="168" y="127"/>
                    <a:pt x="151" y="177"/>
                    <a:pt x="114" y="190"/>
                  </a:cubicBezTo>
                  <a:cubicBezTo>
                    <a:pt x="77" y="202"/>
                    <a:pt x="34" y="173"/>
                    <a:pt x="17" y="124"/>
                  </a:cubicBezTo>
                  <a:cubicBezTo>
                    <a:pt x="0" y="75"/>
                    <a:pt x="16" y="25"/>
                    <a:pt x="53" y="12"/>
                  </a:cubicBezTo>
                  <a:cubicBezTo>
                    <a:pt x="90" y="0"/>
                    <a:pt x="134" y="29"/>
                    <a:pt x="151" y="78"/>
                  </a:cubicBezTo>
                  <a:close/>
                </a:path>
              </a:pathLst>
            </a:custGeom>
            <a:noFill/>
            <a:ln w="12700" cap="rnd">
              <a:solidFill>
                <a:srgbClr val="EA6528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14" name="Freeform 240">
              <a:extLst>
                <a:ext uri="{FF2B5EF4-FFF2-40B4-BE49-F238E27FC236}">
                  <a16:creationId xmlns:a16="http://schemas.microsoft.com/office/drawing/2014/main" id="{C00BC506-E57B-4FDF-BAC3-6A3C93AB0803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8" y="1672"/>
              <a:ext cx="145" cy="174"/>
            </a:xfrm>
            <a:custGeom>
              <a:avLst/>
              <a:gdLst>
                <a:gd name="T0" fmla="*/ 84 w 168"/>
                <a:gd name="T1" fmla="*/ 43 h 202"/>
                <a:gd name="T2" fmla="*/ 63 w 168"/>
                <a:gd name="T3" fmla="*/ 104 h 202"/>
                <a:gd name="T4" fmla="*/ 9 w 168"/>
                <a:gd name="T5" fmla="*/ 68 h 202"/>
                <a:gd name="T6" fmla="*/ 30 w 168"/>
                <a:gd name="T7" fmla="*/ 7 h 202"/>
                <a:gd name="T8" fmla="*/ 84 w 168"/>
                <a:gd name="T9" fmla="*/ 43 h 2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8" h="202">
                  <a:moveTo>
                    <a:pt x="151" y="78"/>
                  </a:moveTo>
                  <a:cubicBezTo>
                    <a:pt x="168" y="127"/>
                    <a:pt x="151" y="177"/>
                    <a:pt x="114" y="190"/>
                  </a:cubicBezTo>
                  <a:cubicBezTo>
                    <a:pt x="77" y="202"/>
                    <a:pt x="34" y="173"/>
                    <a:pt x="17" y="124"/>
                  </a:cubicBezTo>
                  <a:cubicBezTo>
                    <a:pt x="0" y="75"/>
                    <a:pt x="16" y="25"/>
                    <a:pt x="53" y="12"/>
                  </a:cubicBezTo>
                  <a:cubicBezTo>
                    <a:pt x="90" y="0"/>
                    <a:pt x="134" y="29"/>
                    <a:pt x="151" y="78"/>
                  </a:cubicBezTo>
                  <a:close/>
                </a:path>
              </a:pathLst>
            </a:custGeom>
            <a:solidFill>
              <a:srgbClr val="FBE4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15" name="Freeform 241">
              <a:extLst>
                <a:ext uri="{FF2B5EF4-FFF2-40B4-BE49-F238E27FC236}">
                  <a16:creationId xmlns:a16="http://schemas.microsoft.com/office/drawing/2014/main" id="{A3A989ED-A220-4EE2-B3B8-33ECB980F71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8" y="1677"/>
              <a:ext cx="113" cy="166"/>
            </a:xfrm>
            <a:custGeom>
              <a:avLst/>
              <a:gdLst>
                <a:gd name="T0" fmla="*/ 28 w 131"/>
                <a:gd name="T1" fmla="*/ 57 h 193"/>
                <a:gd name="T2" fmla="*/ 40 w 131"/>
                <a:gd name="T3" fmla="*/ 0 h 193"/>
                <a:gd name="T4" fmla="*/ 30 w 131"/>
                <a:gd name="T5" fmla="*/ 3 h 193"/>
                <a:gd name="T6" fmla="*/ 9 w 131"/>
                <a:gd name="T7" fmla="*/ 63 h 193"/>
                <a:gd name="T8" fmla="*/ 63 w 131"/>
                <a:gd name="T9" fmla="*/ 98 h 193"/>
                <a:gd name="T10" fmla="*/ 72 w 131"/>
                <a:gd name="T11" fmla="*/ 93 h 193"/>
                <a:gd name="T12" fmla="*/ 28 w 131"/>
                <a:gd name="T13" fmla="*/ 57 h 19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1" h="193">
                  <a:moveTo>
                    <a:pt x="51" y="103"/>
                  </a:moveTo>
                  <a:cubicBezTo>
                    <a:pt x="37" y="62"/>
                    <a:pt x="46" y="20"/>
                    <a:pt x="71" y="0"/>
                  </a:cubicBezTo>
                  <a:cubicBezTo>
                    <a:pt x="65" y="0"/>
                    <a:pt x="59" y="1"/>
                    <a:pt x="53" y="3"/>
                  </a:cubicBezTo>
                  <a:cubicBezTo>
                    <a:pt x="16" y="16"/>
                    <a:pt x="0" y="66"/>
                    <a:pt x="17" y="115"/>
                  </a:cubicBezTo>
                  <a:cubicBezTo>
                    <a:pt x="34" y="163"/>
                    <a:pt x="77" y="193"/>
                    <a:pt x="114" y="180"/>
                  </a:cubicBezTo>
                  <a:cubicBezTo>
                    <a:pt x="120" y="178"/>
                    <a:pt x="126" y="175"/>
                    <a:pt x="131" y="171"/>
                  </a:cubicBezTo>
                  <a:cubicBezTo>
                    <a:pt x="98" y="171"/>
                    <a:pt x="65" y="144"/>
                    <a:pt x="51" y="103"/>
                  </a:cubicBezTo>
                  <a:close/>
                </a:path>
              </a:pathLst>
            </a:custGeom>
            <a:solidFill>
              <a:srgbClr val="FCEC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16" name="Freeform 242">
              <a:extLst>
                <a:ext uri="{FF2B5EF4-FFF2-40B4-BE49-F238E27FC236}">
                  <a16:creationId xmlns:a16="http://schemas.microsoft.com/office/drawing/2014/main" id="{76454FB0-EDF2-43F2-A224-E853E9BBCC4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8" y="1672"/>
              <a:ext cx="145" cy="174"/>
            </a:xfrm>
            <a:custGeom>
              <a:avLst/>
              <a:gdLst>
                <a:gd name="T0" fmla="*/ 84 w 168"/>
                <a:gd name="T1" fmla="*/ 43 h 202"/>
                <a:gd name="T2" fmla="*/ 63 w 168"/>
                <a:gd name="T3" fmla="*/ 104 h 202"/>
                <a:gd name="T4" fmla="*/ 9 w 168"/>
                <a:gd name="T5" fmla="*/ 68 h 202"/>
                <a:gd name="T6" fmla="*/ 30 w 168"/>
                <a:gd name="T7" fmla="*/ 7 h 202"/>
                <a:gd name="T8" fmla="*/ 84 w 168"/>
                <a:gd name="T9" fmla="*/ 43 h 2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8" h="202">
                  <a:moveTo>
                    <a:pt x="151" y="78"/>
                  </a:moveTo>
                  <a:cubicBezTo>
                    <a:pt x="168" y="127"/>
                    <a:pt x="151" y="177"/>
                    <a:pt x="114" y="190"/>
                  </a:cubicBezTo>
                  <a:cubicBezTo>
                    <a:pt x="77" y="202"/>
                    <a:pt x="34" y="173"/>
                    <a:pt x="17" y="124"/>
                  </a:cubicBezTo>
                  <a:cubicBezTo>
                    <a:pt x="0" y="75"/>
                    <a:pt x="16" y="25"/>
                    <a:pt x="53" y="12"/>
                  </a:cubicBezTo>
                  <a:cubicBezTo>
                    <a:pt x="90" y="0"/>
                    <a:pt x="134" y="29"/>
                    <a:pt x="151" y="78"/>
                  </a:cubicBezTo>
                  <a:close/>
                </a:path>
              </a:pathLst>
            </a:custGeom>
            <a:noFill/>
            <a:ln w="12700" cap="rnd">
              <a:solidFill>
                <a:srgbClr val="EA6528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17" name="Freeform 243">
              <a:extLst>
                <a:ext uri="{FF2B5EF4-FFF2-40B4-BE49-F238E27FC236}">
                  <a16:creationId xmlns:a16="http://schemas.microsoft.com/office/drawing/2014/main" id="{4658E054-6807-445F-B657-B072134CBB2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7" y="1774"/>
              <a:ext cx="86" cy="155"/>
            </a:xfrm>
            <a:custGeom>
              <a:avLst/>
              <a:gdLst>
                <a:gd name="T0" fmla="*/ 39 w 100"/>
                <a:gd name="T1" fmla="*/ 45 h 180"/>
                <a:gd name="T2" fmla="*/ 49 w 100"/>
                <a:gd name="T3" fmla="*/ 96 h 180"/>
                <a:gd name="T4" fmla="*/ 16 w 100"/>
                <a:gd name="T5" fmla="*/ 54 h 180"/>
                <a:gd name="T6" fmla="*/ 6 w 100"/>
                <a:gd name="T7" fmla="*/ 3 h 180"/>
                <a:gd name="T8" fmla="*/ 39 w 100"/>
                <a:gd name="T9" fmla="*/ 45 h 18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0" h="180">
                  <a:moveTo>
                    <a:pt x="70" y="81"/>
                  </a:moveTo>
                  <a:cubicBezTo>
                    <a:pt x="92" y="128"/>
                    <a:pt x="100" y="170"/>
                    <a:pt x="89" y="175"/>
                  </a:cubicBezTo>
                  <a:cubicBezTo>
                    <a:pt x="78" y="180"/>
                    <a:pt x="52" y="146"/>
                    <a:pt x="30" y="99"/>
                  </a:cubicBezTo>
                  <a:cubicBezTo>
                    <a:pt x="9" y="52"/>
                    <a:pt x="0" y="10"/>
                    <a:pt x="11" y="5"/>
                  </a:cubicBezTo>
                  <a:cubicBezTo>
                    <a:pt x="22" y="0"/>
                    <a:pt x="49" y="34"/>
                    <a:pt x="70" y="81"/>
                  </a:cubicBezTo>
                  <a:close/>
                </a:path>
              </a:pathLst>
            </a:custGeom>
            <a:solidFill>
              <a:srgbClr val="FBE4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18" name="Freeform 244">
              <a:extLst>
                <a:ext uri="{FF2B5EF4-FFF2-40B4-BE49-F238E27FC236}">
                  <a16:creationId xmlns:a16="http://schemas.microsoft.com/office/drawing/2014/main" id="{D01A0579-58EE-4987-96E3-1FAD5BBB84A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6" y="1775"/>
              <a:ext cx="80" cy="152"/>
            </a:xfrm>
            <a:custGeom>
              <a:avLst/>
              <a:gdLst>
                <a:gd name="T0" fmla="*/ 22 w 93"/>
                <a:gd name="T1" fmla="*/ 50 h 176"/>
                <a:gd name="T2" fmla="*/ 9 w 93"/>
                <a:gd name="T3" fmla="*/ 1 h 176"/>
                <a:gd name="T4" fmla="*/ 6 w 93"/>
                <a:gd name="T5" fmla="*/ 0 h 176"/>
                <a:gd name="T6" fmla="*/ 16 w 93"/>
                <a:gd name="T7" fmla="*/ 53 h 176"/>
                <a:gd name="T8" fmla="*/ 49 w 93"/>
                <a:gd name="T9" fmla="*/ 96 h 176"/>
                <a:gd name="T10" fmla="*/ 51 w 93"/>
                <a:gd name="T11" fmla="*/ 92 h 176"/>
                <a:gd name="T12" fmla="*/ 22 w 93"/>
                <a:gd name="T13" fmla="*/ 50 h 17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3" h="176">
                  <a:moveTo>
                    <a:pt x="41" y="90"/>
                  </a:moveTo>
                  <a:cubicBezTo>
                    <a:pt x="22" y="51"/>
                    <a:pt x="13" y="15"/>
                    <a:pt x="18" y="1"/>
                  </a:cubicBezTo>
                  <a:cubicBezTo>
                    <a:pt x="15" y="0"/>
                    <a:pt x="13" y="0"/>
                    <a:pt x="11" y="0"/>
                  </a:cubicBezTo>
                  <a:cubicBezTo>
                    <a:pt x="0" y="6"/>
                    <a:pt x="9" y="48"/>
                    <a:pt x="30" y="95"/>
                  </a:cubicBezTo>
                  <a:cubicBezTo>
                    <a:pt x="52" y="142"/>
                    <a:pt x="78" y="176"/>
                    <a:pt x="89" y="171"/>
                  </a:cubicBezTo>
                  <a:cubicBezTo>
                    <a:pt x="91" y="170"/>
                    <a:pt x="92" y="168"/>
                    <a:pt x="93" y="166"/>
                  </a:cubicBezTo>
                  <a:cubicBezTo>
                    <a:pt x="80" y="160"/>
                    <a:pt x="59" y="130"/>
                    <a:pt x="41" y="90"/>
                  </a:cubicBezTo>
                  <a:close/>
                </a:path>
              </a:pathLst>
            </a:custGeom>
            <a:solidFill>
              <a:srgbClr val="FCEC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19" name="Freeform 245">
              <a:extLst>
                <a:ext uri="{FF2B5EF4-FFF2-40B4-BE49-F238E27FC236}">
                  <a16:creationId xmlns:a16="http://schemas.microsoft.com/office/drawing/2014/main" id="{97B7AD04-6936-497A-9CD2-ABBB48FEBF6D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7" y="1774"/>
              <a:ext cx="86" cy="155"/>
            </a:xfrm>
            <a:custGeom>
              <a:avLst/>
              <a:gdLst>
                <a:gd name="T0" fmla="*/ 39 w 100"/>
                <a:gd name="T1" fmla="*/ 45 h 180"/>
                <a:gd name="T2" fmla="*/ 49 w 100"/>
                <a:gd name="T3" fmla="*/ 96 h 180"/>
                <a:gd name="T4" fmla="*/ 16 w 100"/>
                <a:gd name="T5" fmla="*/ 54 h 180"/>
                <a:gd name="T6" fmla="*/ 6 w 100"/>
                <a:gd name="T7" fmla="*/ 3 h 180"/>
                <a:gd name="T8" fmla="*/ 39 w 100"/>
                <a:gd name="T9" fmla="*/ 45 h 18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0" h="180">
                  <a:moveTo>
                    <a:pt x="70" y="81"/>
                  </a:moveTo>
                  <a:cubicBezTo>
                    <a:pt x="92" y="128"/>
                    <a:pt x="100" y="170"/>
                    <a:pt x="89" y="175"/>
                  </a:cubicBezTo>
                  <a:cubicBezTo>
                    <a:pt x="78" y="180"/>
                    <a:pt x="52" y="146"/>
                    <a:pt x="30" y="99"/>
                  </a:cubicBezTo>
                  <a:cubicBezTo>
                    <a:pt x="9" y="52"/>
                    <a:pt x="0" y="10"/>
                    <a:pt x="11" y="5"/>
                  </a:cubicBezTo>
                  <a:cubicBezTo>
                    <a:pt x="22" y="0"/>
                    <a:pt x="49" y="34"/>
                    <a:pt x="70" y="81"/>
                  </a:cubicBezTo>
                  <a:close/>
                </a:path>
              </a:pathLst>
            </a:custGeom>
            <a:noFill/>
            <a:ln w="12700" cap="rnd">
              <a:solidFill>
                <a:srgbClr val="EA6528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20" name="Freeform 246">
              <a:extLst>
                <a:ext uri="{FF2B5EF4-FFF2-40B4-BE49-F238E27FC236}">
                  <a16:creationId xmlns:a16="http://schemas.microsoft.com/office/drawing/2014/main" id="{7AC6CB7C-1C5B-41DE-9A5B-9AB7658DF9B8}"/>
                </a:ext>
              </a:extLst>
            </p:cNvPr>
            <p:cNvSpPr>
              <a:spLocks/>
            </p:cNvSpPr>
            <p:nvPr/>
          </p:nvSpPr>
          <p:spPr bwMode="auto">
            <a:xfrm>
              <a:off x="4995" y="1102"/>
              <a:ext cx="73" cy="159"/>
            </a:xfrm>
            <a:custGeom>
              <a:avLst/>
              <a:gdLst>
                <a:gd name="T0" fmla="*/ 34 w 85"/>
                <a:gd name="T1" fmla="*/ 47 h 185"/>
                <a:gd name="T2" fmla="*/ 40 w 85"/>
                <a:gd name="T3" fmla="*/ 99 h 185"/>
                <a:gd name="T4" fmla="*/ 12 w 85"/>
                <a:gd name="T5" fmla="*/ 55 h 185"/>
                <a:gd name="T6" fmla="*/ 6 w 85"/>
                <a:gd name="T7" fmla="*/ 3 h 185"/>
                <a:gd name="T8" fmla="*/ 34 w 85"/>
                <a:gd name="T9" fmla="*/ 47 h 18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5" h="185">
                  <a:moveTo>
                    <a:pt x="63" y="86"/>
                  </a:moveTo>
                  <a:cubicBezTo>
                    <a:pt x="80" y="134"/>
                    <a:pt x="85" y="177"/>
                    <a:pt x="73" y="181"/>
                  </a:cubicBezTo>
                  <a:cubicBezTo>
                    <a:pt x="62" y="185"/>
                    <a:pt x="39" y="149"/>
                    <a:pt x="22" y="100"/>
                  </a:cubicBezTo>
                  <a:cubicBezTo>
                    <a:pt x="5" y="51"/>
                    <a:pt x="0" y="8"/>
                    <a:pt x="11" y="4"/>
                  </a:cubicBezTo>
                  <a:cubicBezTo>
                    <a:pt x="23" y="0"/>
                    <a:pt x="46" y="37"/>
                    <a:pt x="63" y="86"/>
                  </a:cubicBezTo>
                  <a:close/>
                </a:path>
              </a:pathLst>
            </a:custGeom>
            <a:solidFill>
              <a:srgbClr val="FBE4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21" name="Freeform 247">
              <a:extLst>
                <a:ext uri="{FF2B5EF4-FFF2-40B4-BE49-F238E27FC236}">
                  <a16:creationId xmlns:a16="http://schemas.microsoft.com/office/drawing/2014/main" id="{C10B71EE-A16C-4B55-B4FB-A7526706A107}"/>
                </a:ext>
              </a:extLst>
            </p:cNvPr>
            <p:cNvSpPr>
              <a:spLocks/>
            </p:cNvSpPr>
            <p:nvPr/>
          </p:nvSpPr>
          <p:spPr bwMode="auto">
            <a:xfrm>
              <a:off x="4994" y="1102"/>
              <a:ext cx="67" cy="156"/>
            </a:xfrm>
            <a:custGeom>
              <a:avLst/>
              <a:gdLst>
                <a:gd name="T0" fmla="*/ 17 w 78"/>
                <a:gd name="T1" fmla="*/ 51 h 182"/>
                <a:gd name="T2" fmla="*/ 9 w 78"/>
                <a:gd name="T3" fmla="*/ 2 h 182"/>
                <a:gd name="T4" fmla="*/ 7 w 78"/>
                <a:gd name="T5" fmla="*/ 1 h 182"/>
                <a:gd name="T6" fmla="*/ 12 w 78"/>
                <a:gd name="T7" fmla="*/ 52 h 182"/>
                <a:gd name="T8" fmla="*/ 40 w 78"/>
                <a:gd name="T9" fmla="*/ 96 h 182"/>
                <a:gd name="T10" fmla="*/ 43 w 78"/>
                <a:gd name="T11" fmla="*/ 93 h 182"/>
                <a:gd name="T12" fmla="*/ 17 w 78"/>
                <a:gd name="T13" fmla="*/ 51 h 18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8" h="182">
                  <a:moveTo>
                    <a:pt x="32" y="93"/>
                  </a:moveTo>
                  <a:cubicBezTo>
                    <a:pt x="18" y="52"/>
                    <a:pt x="13" y="15"/>
                    <a:pt x="18" y="2"/>
                  </a:cubicBezTo>
                  <a:cubicBezTo>
                    <a:pt x="16" y="1"/>
                    <a:pt x="14" y="0"/>
                    <a:pt x="12" y="1"/>
                  </a:cubicBezTo>
                  <a:cubicBezTo>
                    <a:pt x="0" y="5"/>
                    <a:pt x="5" y="48"/>
                    <a:pt x="22" y="97"/>
                  </a:cubicBezTo>
                  <a:cubicBezTo>
                    <a:pt x="39" y="146"/>
                    <a:pt x="62" y="182"/>
                    <a:pt x="73" y="178"/>
                  </a:cubicBezTo>
                  <a:cubicBezTo>
                    <a:pt x="75" y="177"/>
                    <a:pt x="77" y="176"/>
                    <a:pt x="78" y="173"/>
                  </a:cubicBezTo>
                  <a:cubicBezTo>
                    <a:pt x="65" y="166"/>
                    <a:pt x="47" y="134"/>
                    <a:pt x="32" y="93"/>
                  </a:cubicBezTo>
                  <a:close/>
                </a:path>
              </a:pathLst>
            </a:custGeom>
            <a:solidFill>
              <a:srgbClr val="FCEC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22" name="Freeform 248">
              <a:extLst>
                <a:ext uri="{FF2B5EF4-FFF2-40B4-BE49-F238E27FC236}">
                  <a16:creationId xmlns:a16="http://schemas.microsoft.com/office/drawing/2014/main" id="{E1A99AB8-4AD0-4D13-8283-1FBF9DBFF2E1}"/>
                </a:ext>
              </a:extLst>
            </p:cNvPr>
            <p:cNvSpPr>
              <a:spLocks/>
            </p:cNvSpPr>
            <p:nvPr/>
          </p:nvSpPr>
          <p:spPr bwMode="auto">
            <a:xfrm>
              <a:off x="4995" y="1102"/>
              <a:ext cx="73" cy="159"/>
            </a:xfrm>
            <a:custGeom>
              <a:avLst/>
              <a:gdLst>
                <a:gd name="T0" fmla="*/ 34 w 85"/>
                <a:gd name="T1" fmla="*/ 47 h 185"/>
                <a:gd name="T2" fmla="*/ 40 w 85"/>
                <a:gd name="T3" fmla="*/ 99 h 185"/>
                <a:gd name="T4" fmla="*/ 12 w 85"/>
                <a:gd name="T5" fmla="*/ 55 h 185"/>
                <a:gd name="T6" fmla="*/ 6 w 85"/>
                <a:gd name="T7" fmla="*/ 3 h 185"/>
                <a:gd name="T8" fmla="*/ 34 w 85"/>
                <a:gd name="T9" fmla="*/ 47 h 18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5" h="185">
                  <a:moveTo>
                    <a:pt x="63" y="86"/>
                  </a:moveTo>
                  <a:cubicBezTo>
                    <a:pt x="80" y="134"/>
                    <a:pt x="85" y="177"/>
                    <a:pt x="73" y="181"/>
                  </a:cubicBezTo>
                  <a:cubicBezTo>
                    <a:pt x="62" y="185"/>
                    <a:pt x="39" y="149"/>
                    <a:pt x="22" y="100"/>
                  </a:cubicBezTo>
                  <a:cubicBezTo>
                    <a:pt x="5" y="51"/>
                    <a:pt x="0" y="8"/>
                    <a:pt x="11" y="4"/>
                  </a:cubicBezTo>
                  <a:cubicBezTo>
                    <a:pt x="23" y="0"/>
                    <a:pt x="46" y="37"/>
                    <a:pt x="63" y="86"/>
                  </a:cubicBezTo>
                  <a:close/>
                </a:path>
              </a:pathLst>
            </a:custGeom>
            <a:noFill/>
            <a:ln w="12700" cap="rnd">
              <a:solidFill>
                <a:srgbClr val="EA6528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23" name="Freeform 249">
              <a:extLst>
                <a:ext uri="{FF2B5EF4-FFF2-40B4-BE49-F238E27FC236}">
                  <a16:creationId xmlns:a16="http://schemas.microsoft.com/office/drawing/2014/main" id="{ADB8BA30-E9C8-4599-8CD0-4C07909E012C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2" y="827"/>
              <a:ext cx="161" cy="84"/>
            </a:xfrm>
            <a:custGeom>
              <a:avLst/>
              <a:gdLst>
                <a:gd name="T0" fmla="*/ 57 w 187"/>
                <a:gd name="T1" fmla="*/ 11 h 98"/>
                <a:gd name="T2" fmla="*/ 99 w 187"/>
                <a:gd name="T3" fmla="*/ 44 h 98"/>
                <a:gd name="T4" fmla="*/ 46 w 187"/>
                <a:gd name="T5" fmla="*/ 42 h 98"/>
                <a:gd name="T6" fmla="*/ 3 w 187"/>
                <a:gd name="T7" fmla="*/ 9 h 98"/>
                <a:gd name="T8" fmla="*/ 57 w 187"/>
                <a:gd name="T9" fmla="*/ 11 h 9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7" h="98">
                  <a:moveTo>
                    <a:pt x="104" y="20"/>
                  </a:moveTo>
                  <a:cubicBezTo>
                    <a:pt x="153" y="39"/>
                    <a:pt x="187" y="66"/>
                    <a:pt x="181" y="82"/>
                  </a:cubicBezTo>
                  <a:cubicBezTo>
                    <a:pt x="175" y="98"/>
                    <a:pt x="131" y="96"/>
                    <a:pt x="82" y="78"/>
                  </a:cubicBezTo>
                  <a:cubicBezTo>
                    <a:pt x="34" y="60"/>
                    <a:pt x="0" y="32"/>
                    <a:pt x="6" y="16"/>
                  </a:cubicBezTo>
                  <a:cubicBezTo>
                    <a:pt x="12" y="0"/>
                    <a:pt x="56" y="2"/>
                    <a:pt x="104" y="20"/>
                  </a:cubicBezTo>
                  <a:close/>
                </a:path>
              </a:pathLst>
            </a:custGeom>
            <a:solidFill>
              <a:srgbClr val="FBE4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24" name="Freeform 250">
              <a:extLst>
                <a:ext uri="{FF2B5EF4-FFF2-40B4-BE49-F238E27FC236}">
                  <a16:creationId xmlns:a16="http://schemas.microsoft.com/office/drawing/2014/main" id="{AE6BE653-5EDD-4F2C-95B3-020425844330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9" y="834"/>
              <a:ext cx="157" cy="76"/>
            </a:xfrm>
            <a:custGeom>
              <a:avLst/>
              <a:gdLst>
                <a:gd name="T0" fmla="*/ 49 w 182"/>
                <a:gd name="T1" fmla="*/ 30 h 88"/>
                <a:gd name="T2" fmla="*/ 6 w 182"/>
                <a:gd name="T3" fmla="*/ 0 h 88"/>
                <a:gd name="T4" fmla="*/ 3 w 182"/>
                <a:gd name="T5" fmla="*/ 3 h 88"/>
                <a:gd name="T6" fmla="*/ 46 w 182"/>
                <a:gd name="T7" fmla="*/ 38 h 88"/>
                <a:gd name="T8" fmla="*/ 100 w 182"/>
                <a:gd name="T9" fmla="*/ 41 h 88"/>
                <a:gd name="T10" fmla="*/ 100 w 182"/>
                <a:gd name="T11" fmla="*/ 35 h 88"/>
                <a:gd name="T12" fmla="*/ 49 w 182"/>
                <a:gd name="T13" fmla="*/ 30 h 8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82" h="88">
                  <a:moveTo>
                    <a:pt x="88" y="54"/>
                  </a:moveTo>
                  <a:cubicBezTo>
                    <a:pt x="47" y="38"/>
                    <a:pt x="17" y="16"/>
                    <a:pt x="11" y="0"/>
                  </a:cubicBezTo>
                  <a:cubicBezTo>
                    <a:pt x="9" y="2"/>
                    <a:pt x="7" y="4"/>
                    <a:pt x="6" y="7"/>
                  </a:cubicBezTo>
                  <a:cubicBezTo>
                    <a:pt x="0" y="22"/>
                    <a:pt x="34" y="50"/>
                    <a:pt x="83" y="68"/>
                  </a:cubicBezTo>
                  <a:cubicBezTo>
                    <a:pt x="131" y="87"/>
                    <a:pt x="175" y="88"/>
                    <a:pt x="181" y="73"/>
                  </a:cubicBezTo>
                  <a:cubicBezTo>
                    <a:pt x="182" y="70"/>
                    <a:pt x="182" y="67"/>
                    <a:pt x="181" y="64"/>
                  </a:cubicBezTo>
                  <a:cubicBezTo>
                    <a:pt x="166" y="73"/>
                    <a:pt x="129" y="69"/>
                    <a:pt x="88" y="54"/>
                  </a:cubicBezTo>
                  <a:close/>
                </a:path>
              </a:pathLst>
            </a:custGeom>
            <a:solidFill>
              <a:srgbClr val="FCEC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25" name="Freeform 251">
              <a:extLst>
                <a:ext uri="{FF2B5EF4-FFF2-40B4-BE49-F238E27FC236}">
                  <a16:creationId xmlns:a16="http://schemas.microsoft.com/office/drawing/2014/main" id="{9471DA30-0FE2-41A3-BCC2-6EE9F3310D92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2" y="827"/>
              <a:ext cx="161" cy="84"/>
            </a:xfrm>
            <a:custGeom>
              <a:avLst/>
              <a:gdLst>
                <a:gd name="T0" fmla="*/ 57 w 187"/>
                <a:gd name="T1" fmla="*/ 11 h 98"/>
                <a:gd name="T2" fmla="*/ 99 w 187"/>
                <a:gd name="T3" fmla="*/ 44 h 98"/>
                <a:gd name="T4" fmla="*/ 46 w 187"/>
                <a:gd name="T5" fmla="*/ 42 h 98"/>
                <a:gd name="T6" fmla="*/ 3 w 187"/>
                <a:gd name="T7" fmla="*/ 9 h 98"/>
                <a:gd name="T8" fmla="*/ 57 w 187"/>
                <a:gd name="T9" fmla="*/ 11 h 9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7" h="98">
                  <a:moveTo>
                    <a:pt x="104" y="20"/>
                  </a:moveTo>
                  <a:cubicBezTo>
                    <a:pt x="153" y="39"/>
                    <a:pt x="187" y="66"/>
                    <a:pt x="181" y="82"/>
                  </a:cubicBezTo>
                  <a:cubicBezTo>
                    <a:pt x="175" y="98"/>
                    <a:pt x="131" y="96"/>
                    <a:pt x="82" y="78"/>
                  </a:cubicBezTo>
                  <a:cubicBezTo>
                    <a:pt x="34" y="60"/>
                    <a:pt x="0" y="32"/>
                    <a:pt x="6" y="16"/>
                  </a:cubicBezTo>
                  <a:cubicBezTo>
                    <a:pt x="12" y="0"/>
                    <a:pt x="56" y="2"/>
                    <a:pt x="104" y="20"/>
                  </a:cubicBezTo>
                  <a:close/>
                </a:path>
              </a:pathLst>
            </a:custGeom>
            <a:noFill/>
            <a:ln w="15875" cap="rnd">
              <a:solidFill>
                <a:srgbClr val="EA6528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26" name="Freeform 252">
              <a:extLst>
                <a:ext uri="{FF2B5EF4-FFF2-40B4-BE49-F238E27FC236}">
                  <a16:creationId xmlns:a16="http://schemas.microsoft.com/office/drawing/2014/main" id="{2948E667-CA12-43E6-9EC9-07CDB688F717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1" y="803"/>
              <a:ext cx="164" cy="71"/>
            </a:xfrm>
            <a:custGeom>
              <a:avLst/>
              <a:gdLst>
                <a:gd name="T0" fmla="*/ 49 w 190"/>
                <a:gd name="T1" fmla="*/ 6 h 83"/>
                <a:gd name="T2" fmla="*/ 104 w 190"/>
                <a:gd name="T3" fmla="*/ 11 h 83"/>
                <a:gd name="T4" fmla="*/ 57 w 190"/>
                <a:gd name="T5" fmla="*/ 38 h 83"/>
                <a:gd name="T6" fmla="*/ 3 w 190"/>
                <a:gd name="T7" fmla="*/ 33 h 83"/>
                <a:gd name="T8" fmla="*/ 49 w 190"/>
                <a:gd name="T9" fmla="*/ 6 h 8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0" h="83">
                  <a:moveTo>
                    <a:pt x="88" y="11"/>
                  </a:moveTo>
                  <a:cubicBezTo>
                    <a:pt x="139" y="0"/>
                    <a:pt x="183" y="5"/>
                    <a:pt x="187" y="21"/>
                  </a:cubicBezTo>
                  <a:cubicBezTo>
                    <a:pt x="190" y="38"/>
                    <a:pt x="152" y="60"/>
                    <a:pt x="102" y="72"/>
                  </a:cubicBezTo>
                  <a:cubicBezTo>
                    <a:pt x="51" y="83"/>
                    <a:pt x="7" y="79"/>
                    <a:pt x="4" y="62"/>
                  </a:cubicBezTo>
                  <a:cubicBezTo>
                    <a:pt x="0" y="45"/>
                    <a:pt x="38" y="23"/>
                    <a:pt x="88" y="11"/>
                  </a:cubicBezTo>
                  <a:close/>
                </a:path>
              </a:pathLst>
            </a:custGeom>
            <a:solidFill>
              <a:srgbClr val="FBE4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27" name="Freeform 253">
              <a:extLst>
                <a:ext uri="{FF2B5EF4-FFF2-40B4-BE49-F238E27FC236}">
                  <a16:creationId xmlns:a16="http://schemas.microsoft.com/office/drawing/2014/main" id="{2AE18FF7-CE38-4C38-B7D6-8957D11C8DA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1" y="815"/>
              <a:ext cx="161" cy="59"/>
            </a:xfrm>
            <a:custGeom>
              <a:avLst/>
              <a:gdLst>
                <a:gd name="T0" fmla="*/ 53 w 187"/>
                <a:gd name="T1" fmla="*/ 23 h 69"/>
                <a:gd name="T2" fmla="*/ 2 w 187"/>
                <a:gd name="T3" fmla="*/ 21 h 69"/>
                <a:gd name="T4" fmla="*/ 0 w 187"/>
                <a:gd name="T5" fmla="*/ 26 h 69"/>
                <a:gd name="T6" fmla="*/ 53 w 187"/>
                <a:gd name="T7" fmla="*/ 32 h 69"/>
                <a:gd name="T8" fmla="*/ 101 w 187"/>
                <a:gd name="T9" fmla="*/ 3 h 69"/>
                <a:gd name="T10" fmla="*/ 98 w 187"/>
                <a:gd name="T11" fmla="*/ 0 h 69"/>
                <a:gd name="T12" fmla="*/ 53 w 187"/>
                <a:gd name="T13" fmla="*/ 23 h 6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87" h="69">
                  <a:moveTo>
                    <a:pt x="95" y="42"/>
                  </a:moveTo>
                  <a:cubicBezTo>
                    <a:pt x="53" y="52"/>
                    <a:pt x="15" y="50"/>
                    <a:pt x="2" y="40"/>
                  </a:cubicBezTo>
                  <a:cubicBezTo>
                    <a:pt x="0" y="43"/>
                    <a:pt x="0" y="46"/>
                    <a:pt x="0" y="48"/>
                  </a:cubicBezTo>
                  <a:cubicBezTo>
                    <a:pt x="4" y="65"/>
                    <a:pt x="48" y="69"/>
                    <a:pt x="98" y="58"/>
                  </a:cubicBezTo>
                  <a:cubicBezTo>
                    <a:pt x="149" y="47"/>
                    <a:pt x="187" y="24"/>
                    <a:pt x="183" y="7"/>
                  </a:cubicBezTo>
                  <a:cubicBezTo>
                    <a:pt x="183" y="5"/>
                    <a:pt x="181" y="2"/>
                    <a:pt x="178" y="0"/>
                  </a:cubicBezTo>
                  <a:cubicBezTo>
                    <a:pt x="171" y="15"/>
                    <a:pt x="137" y="33"/>
                    <a:pt x="95" y="42"/>
                  </a:cubicBezTo>
                  <a:close/>
                </a:path>
              </a:pathLst>
            </a:custGeom>
            <a:solidFill>
              <a:srgbClr val="FCEC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28" name="Freeform 254">
              <a:extLst>
                <a:ext uri="{FF2B5EF4-FFF2-40B4-BE49-F238E27FC236}">
                  <a16:creationId xmlns:a16="http://schemas.microsoft.com/office/drawing/2014/main" id="{5D676C4F-C110-4406-A448-7E21904DDC98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1" y="803"/>
              <a:ext cx="164" cy="71"/>
            </a:xfrm>
            <a:custGeom>
              <a:avLst/>
              <a:gdLst>
                <a:gd name="T0" fmla="*/ 49 w 190"/>
                <a:gd name="T1" fmla="*/ 6 h 83"/>
                <a:gd name="T2" fmla="*/ 104 w 190"/>
                <a:gd name="T3" fmla="*/ 11 h 83"/>
                <a:gd name="T4" fmla="*/ 57 w 190"/>
                <a:gd name="T5" fmla="*/ 38 h 83"/>
                <a:gd name="T6" fmla="*/ 3 w 190"/>
                <a:gd name="T7" fmla="*/ 33 h 83"/>
                <a:gd name="T8" fmla="*/ 49 w 190"/>
                <a:gd name="T9" fmla="*/ 6 h 8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0" h="83">
                  <a:moveTo>
                    <a:pt x="88" y="11"/>
                  </a:moveTo>
                  <a:cubicBezTo>
                    <a:pt x="139" y="0"/>
                    <a:pt x="183" y="5"/>
                    <a:pt x="187" y="21"/>
                  </a:cubicBezTo>
                  <a:cubicBezTo>
                    <a:pt x="190" y="38"/>
                    <a:pt x="152" y="60"/>
                    <a:pt x="102" y="72"/>
                  </a:cubicBezTo>
                  <a:cubicBezTo>
                    <a:pt x="51" y="83"/>
                    <a:pt x="7" y="79"/>
                    <a:pt x="4" y="62"/>
                  </a:cubicBezTo>
                  <a:cubicBezTo>
                    <a:pt x="0" y="45"/>
                    <a:pt x="38" y="23"/>
                    <a:pt x="88" y="11"/>
                  </a:cubicBezTo>
                  <a:close/>
                </a:path>
              </a:pathLst>
            </a:custGeom>
            <a:noFill/>
            <a:ln w="15875" cap="rnd">
              <a:solidFill>
                <a:srgbClr val="EA6528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29" name="Freeform 255">
              <a:extLst>
                <a:ext uri="{FF2B5EF4-FFF2-40B4-BE49-F238E27FC236}">
                  <a16:creationId xmlns:a16="http://schemas.microsoft.com/office/drawing/2014/main" id="{F68E3F3A-1373-4554-A29B-A8CBAAF4A0AA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3" y="1158"/>
              <a:ext cx="86" cy="161"/>
            </a:xfrm>
            <a:custGeom>
              <a:avLst/>
              <a:gdLst>
                <a:gd name="T0" fmla="*/ 11 w 100"/>
                <a:gd name="T1" fmla="*/ 46 h 187"/>
                <a:gd name="T2" fmla="*/ 46 w 100"/>
                <a:gd name="T3" fmla="*/ 3 h 187"/>
                <a:gd name="T4" fmla="*/ 43 w 100"/>
                <a:gd name="T5" fmla="*/ 57 h 187"/>
                <a:gd name="T6" fmla="*/ 8 w 100"/>
                <a:gd name="T7" fmla="*/ 99 h 187"/>
                <a:gd name="T8" fmla="*/ 11 w 100"/>
                <a:gd name="T9" fmla="*/ 46 h 1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0" h="187">
                  <a:moveTo>
                    <a:pt x="21" y="82"/>
                  </a:moveTo>
                  <a:cubicBezTo>
                    <a:pt x="40" y="34"/>
                    <a:pt x="68" y="0"/>
                    <a:pt x="84" y="6"/>
                  </a:cubicBezTo>
                  <a:cubicBezTo>
                    <a:pt x="100" y="13"/>
                    <a:pt x="97" y="57"/>
                    <a:pt x="78" y="105"/>
                  </a:cubicBezTo>
                  <a:cubicBezTo>
                    <a:pt x="60" y="153"/>
                    <a:pt x="31" y="187"/>
                    <a:pt x="15" y="181"/>
                  </a:cubicBezTo>
                  <a:cubicBezTo>
                    <a:pt x="0" y="175"/>
                    <a:pt x="2" y="131"/>
                    <a:pt x="21" y="82"/>
                  </a:cubicBezTo>
                  <a:close/>
                </a:path>
              </a:pathLst>
            </a:custGeom>
            <a:solidFill>
              <a:srgbClr val="FBE4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30" name="Freeform 256">
              <a:extLst>
                <a:ext uri="{FF2B5EF4-FFF2-40B4-BE49-F238E27FC236}">
                  <a16:creationId xmlns:a16="http://schemas.microsoft.com/office/drawing/2014/main" id="{7631811A-28AF-487A-8052-63B044B31CC6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0" y="1164"/>
              <a:ext cx="77" cy="157"/>
            </a:xfrm>
            <a:custGeom>
              <a:avLst/>
              <a:gdLst>
                <a:gd name="T0" fmla="*/ 28 w 90"/>
                <a:gd name="T1" fmla="*/ 52 h 182"/>
                <a:gd name="T2" fmla="*/ 0 w 90"/>
                <a:gd name="T3" fmla="*/ 95 h 182"/>
                <a:gd name="T4" fmla="*/ 3 w 90"/>
                <a:gd name="T5" fmla="*/ 97 h 182"/>
                <a:gd name="T6" fmla="*/ 37 w 90"/>
                <a:gd name="T7" fmla="*/ 55 h 182"/>
                <a:gd name="T8" fmla="*/ 39 w 90"/>
                <a:gd name="T9" fmla="*/ 1 h 182"/>
                <a:gd name="T10" fmla="*/ 35 w 90"/>
                <a:gd name="T11" fmla="*/ 1 h 182"/>
                <a:gd name="T12" fmla="*/ 28 w 90"/>
                <a:gd name="T13" fmla="*/ 52 h 18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0" h="182">
                  <a:moveTo>
                    <a:pt x="54" y="94"/>
                  </a:moveTo>
                  <a:cubicBezTo>
                    <a:pt x="38" y="135"/>
                    <a:pt x="16" y="165"/>
                    <a:pt x="0" y="170"/>
                  </a:cubicBezTo>
                  <a:cubicBezTo>
                    <a:pt x="1" y="173"/>
                    <a:pt x="3" y="175"/>
                    <a:pt x="6" y="176"/>
                  </a:cubicBezTo>
                  <a:cubicBezTo>
                    <a:pt x="22" y="182"/>
                    <a:pt x="50" y="148"/>
                    <a:pt x="69" y="100"/>
                  </a:cubicBezTo>
                  <a:cubicBezTo>
                    <a:pt x="88" y="52"/>
                    <a:pt x="90" y="8"/>
                    <a:pt x="74" y="1"/>
                  </a:cubicBezTo>
                  <a:cubicBezTo>
                    <a:pt x="72" y="0"/>
                    <a:pt x="69" y="0"/>
                    <a:pt x="66" y="1"/>
                  </a:cubicBezTo>
                  <a:cubicBezTo>
                    <a:pt x="74" y="16"/>
                    <a:pt x="70" y="54"/>
                    <a:pt x="54" y="94"/>
                  </a:cubicBezTo>
                  <a:close/>
                </a:path>
              </a:pathLst>
            </a:custGeom>
            <a:solidFill>
              <a:srgbClr val="FCEC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31" name="Freeform 257">
              <a:extLst>
                <a:ext uri="{FF2B5EF4-FFF2-40B4-BE49-F238E27FC236}">
                  <a16:creationId xmlns:a16="http://schemas.microsoft.com/office/drawing/2014/main" id="{483BD937-8F85-4917-9F6C-0D4570D8408A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3" y="1158"/>
              <a:ext cx="86" cy="161"/>
            </a:xfrm>
            <a:custGeom>
              <a:avLst/>
              <a:gdLst>
                <a:gd name="T0" fmla="*/ 11 w 100"/>
                <a:gd name="T1" fmla="*/ 46 h 187"/>
                <a:gd name="T2" fmla="*/ 46 w 100"/>
                <a:gd name="T3" fmla="*/ 3 h 187"/>
                <a:gd name="T4" fmla="*/ 43 w 100"/>
                <a:gd name="T5" fmla="*/ 57 h 187"/>
                <a:gd name="T6" fmla="*/ 8 w 100"/>
                <a:gd name="T7" fmla="*/ 99 h 187"/>
                <a:gd name="T8" fmla="*/ 11 w 100"/>
                <a:gd name="T9" fmla="*/ 46 h 1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0" h="187">
                  <a:moveTo>
                    <a:pt x="21" y="82"/>
                  </a:moveTo>
                  <a:cubicBezTo>
                    <a:pt x="40" y="34"/>
                    <a:pt x="68" y="0"/>
                    <a:pt x="84" y="6"/>
                  </a:cubicBezTo>
                  <a:cubicBezTo>
                    <a:pt x="100" y="13"/>
                    <a:pt x="97" y="57"/>
                    <a:pt x="78" y="105"/>
                  </a:cubicBezTo>
                  <a:cubicBezTo>
                    <a:pt x="60" y="153"/>
                    <a:pt x="31" y="187"/>
                    <a:pt x="15" y="181"/>
                  </a:cubicBezTo>
                  <a:cubicBezTo>
                    <a:pt x="0" y="175"/>
                    <a:pt x="2" y="131"/>
                    <a:pt x="21" y="82"/>
                  </a:cubicBezTo>
                  <a:close/>
                </a:path>
              </a:pathLst>
            </a:custGeom>
            <a:noFill/>
            <a:ln w="15875" cap="rnd">
              <a:solidFill>
                <a:srgbClr val="EA6528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32" name="Freeform 258">
              <a:extLst>
                <a:ext uri="{FF2B5EF4-FFF2-40B4-BE49-F238E27FC236}">
                  <a16:creationId xmlns:a16="http://schemas.microsoft.com/office/drawing/2014/main" id="{3B6D395B-CA16-466F-83AC-8E6F8AEFCD36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6" y="1511"/>
              <a:ext cx="358" cy="472"/>
            </a:xfrm>
            <a:custGeom>
              <a:avLst/>
              <a:gdLst>
                <a:gd name="T0" fmla="*/ 129 w 415"/>
                <a:gd name="T1" fmla="*/ 22 h 548"/>
                <a:gd name="T2" fmla="*/ 7 w 415"/>
                <a:gd name="T3" fmla="*/ 101 h 548"/>
                <a:gd name="T4" fmla="*/ 131 w 415"/>
                <a:gd name="T5" fmla="*/ 249 h 548"/>
                <a:gd name="T6" fmla="*/ 230 w 415"/>
                <a:gd name="T7" fmla="*/ 254 h 54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15" h="548">
                  <a:moveTo>
                    <a:pt x="234" y="40"/>
                  </a:moveTo>
                  <a:cubicBezTo>
                    <a:pt x="234" y="40"/>
                    <a:pt x="25" y="0"/>
                    <a:pt x="12" y="184"/>
                  </a:cubicBezTo>
                  <a:cubicBezTo>
                    <a:pt x="0" y="368"/>
                    <a:pt x="168" y="402"/>
                    <a:pt x="236" y="452"/>
                  </a:cubicBezTo>
                  <a:cubicBezTo>
                    <a:pt x="305" y="502"/>
                    <a:pt x="386" y="548"/>
                    <a:pt x="415" y="462"/>
                  </a:cubicBezTo>
                </a:path>
              </a:pathLst>
            </a:custGeom>
            <a:noFill/>
            <a:ln w="12700" cap="rnd">
              <a:solidFill>
                <a:srgbClr val="3C479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33" name="Freeform 259">
              <a:extLst>
                <a:ext uri="{FF2B5EF4-FFF2-40B4-BE49-F238E27FC236}">
                  <a16:creationId xmlns:a16="http://schemas.microsoft.com/office/drawing/2014/main" id="{F8E6C687-80DC-4728-B663-73C293CB5224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0" y="1574"/>
              <a:ext cx="310" cy="263"/>
            </a:xfrm>
            <a:custGeom>
              <a:avLst/>
              <a:gdLst>
                <a:gd name="T0" fmla="*/ 94 w 360"/>
                <a:gd name="T1" fmla="*/ 98 h 305"/>
                <a:gd name="T2" fmla="*/ 127 w 360"/>
                <a:gd name="T3" fmla="*/ 25 h 305"/>
                <a:gd name="T4" fmla="*/ 53 w 360"/>
                <a:gd name="T5" fmla="*/ 114 h 305"/>
                <a:gd name="T6" fmla="*/ 132 w 360"/>
                <a:gd name="T7" fmla="*/ 165 h 305"/>
                <a:gd name="T8" fmla="*/ 164 w 360"/>
                <a:gd name="T9" fmla="*/ 160 h 305"/>
                <a:gd name="T10" fmla="*/ 198 w 360"/>
                <a:gd name="T11" fmla="*/ 155 h 30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60" h="305">
                  <a:moveTo>
                    <a:pt x="172" y="178"/>
                  </a:moveTo>
                  <a:cubicBezTo>
                    <a:pt x="172" y="178"/>
                    <a:pt x="275" y="91"/>
                    <a:pt x="230" y="46"/>
                  </a:cubicBezTo>
                  <a:cubicBezTo>
                    <a:pt x="186" y="0"/>
                    <a:pt x="0" y="78"/>
                    <a:pt x="96" y="207"/>
                  </a:cubicBezTo>
                  <a:cubicBezTo>
                    <a:pt x="158" y="290"/>
                    <a:pt x="213" y="294"/>
                    <a:pt x="240" y="297"/>
                  </a:cubicBezTo>
                  <a:cubicBezTo>
                    <a:pt x="268" y="300"/>
                    <a:pt x="292" y="305"/>
                    <a:pt x="300" y="290"/>
                  </a:cubicBezTo>
                  <a:cubicBezTo>
                    <a:pt x="309" y="274"/>
                    <a:pt x="335" y="256"/>
                    <a:pt x="360" y="281"/>
                  </a:cubicBezTo>
                </a:path>
              </a:pathLst>
            </a:custGeom>
            <a:noFill/>
            <a:ln w="12700" cap="rnd">
              <a:solidFill>
                <a:srgbClr val="3C479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482" name="Group 2">
            <a:extLst>
              <a:ext uri="{FF2B5EF4-FFF2-40B4-BE49-F238E27FC236}">
                <a16:creationId xmlns:a16="http://schemas.microsoft.com/office/drawing/2014/main" id="{14A5FA8B-054E-4C1B-8686-87570CF1BAB7}"/>
              </a:ext>
            </a:extLst>
          </p:cNvPr>
          <p:cNvGrpSpPr>
            <a:grpSpLocks/>
          </p:cNvGrpSpPr>
          <p:nvPr/>
        </p:nvGrpSpPr>
        <p:grpSpPr bwMode="auto">
          <a:xfrm>
            <a:off x="8472488" y="1173163"/>
            <a:ext cx="1701800" cy="5232400"/>
            <a:chOff x="927" y="721"/>
            <a:chExt cx="1072" cy="3296"/>
          </a:xfrm>
        </p:grpSpPr>
        <p:grpSp>
          <p:nvGrpSpPr>
            <p:cNvPr id="20877" name="Group 3">
              <a:extLst>
                <a:ext uri="{FF2B5EF4-FFF2-40B4-BE49-F238E27FC236}">
                  <a16:creationId xmlns:a16="http://schemas.microsoft.com/office/drawing/2014/main" id="{F3FD811C-FE11-40D4-8CBD-C1F646F9A4C7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927" y="721"/>
              <a:ext cx="1072" cy="3296"/>
              <a:chOff x="927" y="721"/>
              <a:chExt cx="1072" cy="3296"/>
            </a:xfrm>
          </p:grpSpPr>
          <p:sp>
            <p:nvSpPr>
              <p:cNvPr id="20944" name="AutoShape 4">
                <a:extLst>
                  <a:ext uri="{FF2B5EF4-FFF2-40B4-BE49-F238E27FC236}">
                    <a16:creationId xmlns:a16="http://schemas.microsoft.com/office/drawing/2014/main" id="{B87AB2DE-82A5-4B6F-947E-5690E7786B20}"/>
                  </a:ext>
                </a:extLst>
              </p:cNvPr>
              <p:cNvSpPr>
                <a:spLocks noChangeAspect="1" noChangeArrowheads="1" noTextEdit="1"/>
              </p:cNvSpPr>
              <p:nvPr/>
            </p:nvSpPr>
            <p:spPr bwMode="auto">
              <a:xfrm>
                <a:off x="927" y="721"/>
                <a:ext cx="1072" cy="329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20945" name="Group 5">
                <a:extLst>
                  <a:ext uri="{FF2B5EF4-FFF2-40B4-BE49-F238E27FC236}">
                    <a16:creationId xmlns:a16="http://schemas.microsoft.com/office/drawing/2014/main" id="{C4F291D8-BA21-464C-975B-BBE58F20AE4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929" y="719"/>
                <a:ext cx="1070" cy="3300"/>
                <a:chOff x="929" y="719"/>
                <a:chExt cx="1070" cy="3300"/>
              </a:xfrm>
            </p:grpSpPr>
            <p:sp>
              <p:nvSpPr>
                <p:cNvPr id="20975" name="Freeform 6">
                  <a:extLst>
                    <a:ext uri="{FF2B5EF4-FFF2-40B4-BE49-F238E27FC236}">
                      <a16:creationId xmlns:a16="http://schemas.microsoft.com/office/drawing/2014/main" id="{DA742AD2-32A7-4DA6-951B-068EB795074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251" y="735"/>
                  <a:ext cx="419" cy="427"/>
                </a:xfrm>
                <a:custGeom>
                  <a:avLst/>
                  <a:gdLst>
                    <a:gd name="T0" fmla="*/ 1476 w 266"/>
                    <a:gd name="T1" fmla="*/ 589 h 272"/>
                    <a:gd name="T2" fmla="*/ 1470 w 266"/>
                    <a:gd name="T3" fmla="*/ 589 h 272"/>
                    <a:gd name="T4" fmla="*/ 1459 w 266"/>
                    <a:gd name="T5" fmla="*/ 589 h 272"/>
                    <a:gd name="T6" fmla="*/ 1415 w 266"/>
                    <a:gd name="T7" fmla="*/ 725 h 272"/>
                    <a:gd name="T8" fmla="*/ 1402 w 266"/>
                    <a:gd name="T9" fmla="*/ 760 h 272"/>
                    <a:gd name="T10" fmla="*/ 1372 w 266"/>
                    <a:gd name="T11" fmla="*/ 840 h 272"/>
                    <a:gd name="T12" fmla="*/ 1372 w 266"/>
                    <a:gd name="T13" fmla="*/ 840 h 272"/>
                    <a:gd name="T14" fmla="*/ 814 w 266"/>
                    <a:gd name="T15" fmla="*/ 13 h 272"/>
                    <a:gd name="T16" fmla="*/ 271 w 266"/>
                    <a:gd name="T17" fmla="*/ 821 h 272"/>
                    <a:gd name="T18" fmla="*/ 238 w 266"/>
                    <a:gd name="T19" fmla="*/ 684 h 272"/>
                    <a:gd name="T20" fmla="*/ 225 w 266"/>
                    <a:gd name="T21" fmla="*/ 631 h 272"/>
                    <a:gd name="T22" fmla="*/ 224 w 266"/>
                    <a:gd name="T23" fmla="*/ 606 h 272"/>
                    <a:gd name="T24" fmla="*/ 216 w 266"/>
                    <a:gd name="T25" fmla="*/ 606 h 272"/>
                    <a:gd name="T26" fmla="*/ 203 w 266"/>
                    <a:gd name="T27" fmla="*/ 589 h 272"/>
                    <a:gd name="T28" fmla="*/ 161 w 266"/>
                    <a:gd name="T29" fmla="*/ 639 h 272"/>
                    <a:gd name="T30" fmla="*/ 191 w 266"/>
                    <a:gd name="T31" fmla="*/ 760 h 272"/>
                    <a:gd name="T32" fmla="*/ 216 w 266"/>
                    <a:gd name="T33" fmla="*/ 885 h 272"/>
                    <a:gd name="T34" fmla="*/ 236 w 266"/>
                    <a:gd name="T35" fmla="*/ 972 h 272"/>
                    <a:gd name="T36" fmla="*/ 271 w 266"/>
                    <a:gd name="T37" fmla="*/ 1033 h 272"/>
                    <a:gd name="T38" fmla="*/ 324 w 266"/>
                    <a:gd name="T39" fmla="*/ 1074 h 272"/>
                    <a:gd name="T40" fmla="*/ 375 w 266"/>
                    <a:gd name="T41" fmla="*/ 1309 h 272"/>
                    <a:gd name="T42" fmla="*/ 586 w 266"/>
                    <a:gd name="T43" fmla="*/ 1548 h 272"/>
                    <a:gd name="T44" fmla="*/ 824 w 266"/>
                    <a:gd name="T45" fmla="*/ 1651 h 272"/>
                    <a:gd name="T46" fmla="*/ 1066 w 266"/>
                    <a:gd name="T47" fmla="*/ 1548 h 272"/>
                    <a:gd name="T48" fmla="*/ 1276 w 266"/>
                    <a:gd name="T49" fmla="*/ 1309 h 272"/>
                    <a:gd name="T50" fmla="*/ 1329 w 266"/>
                    <a:gd name="T51" fmla="*/ 1074 h 272"/>
                    <a:gd name="T52" fmla="*/ 1392 w 266"/>
                    <a:gd name="T53" fmla="*/ 1033 h 272"/>
                    <a:gd name="T54" fmla="*/ 1422 w 266"/>
                    <a:gd name="T55" fmla="*/ 972 h 272"/>
                    <a:gd name="T56" fmla="*/ 1446 w 266"/>
                    <a:gd name="T57" fmla="*/ 885 h 272"/>
                    <a:gd name="T58" fmla="*/ 1470 w 266"/>
                    <a:gd name="T59" fmla="*/ 760 h 272"/>
                    <a:gd name="T60" fmla="*/ 1496 w 266"/>
                    <a:gd name="T61" fmla="*/ 639 h 272"/>
                    <a:gd name="T62" fmla="*/ 1476 w 266"/>
                    <a:gd name="T63" fmla="*/ 589 h 272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0" t="0" r="r" b="b"/>
                  <a:pathLst>
                    <a:path w="266" h="272">
                      <a:moveTo>
                        <a:pt x="240" y="97"/>
                      </a:moveTo>
                      <a:cubicBezTo>
                        <a:pt x="240" y="97"/>
                        <a:pt x="239" y="97"/>
                        <a:pt x="239" y="97"/>
                      </a:cubicBezTo>
                      <a:cubicBezTo>
                        <a:pt x="238" y="97"/>
                        <a:pt x="237" y="97"/>
                        <a:pt x="237" y="97"/>
                      </a:cubicBezTo>
                      <a:cubicBezTo>
                        <a:pt x="230" y="119"/>
                        <a:pt x="230" y="119"/>
                        <a:pt x="230" y="119"/>
                      </a:cubicBezTo>
                      <a:cubicBezTo>
                        <a:pt x="228" y="125"/>
                        <a:pt x="228" y="125"/>
                        <a:pt x="228" y="125"/>
                      </a:cubicBezTo>
                      <a:cubicBezTo>
                        <a:pt x="227" y="131"/>
                        <a:pt x="223" y="138"/>
                        <a:pt x="223" y="138"/>
                      </a:cubicBezTo>
                      <a:cubicBezTo>
                        <a:pt x="223" y="138"/>
                        <a:pt x="223" y="138"/>
                        <a:pt x="223" y="138"/>
                      </a:cubicBezTo>
                      <a:cubicBezTo>
                        <a:pt x="223" y="138"/>
                        <a:pt x="266" y="2"/>
                        <a:pt x="132" y="2"/>
                      </a:cubicBezTo>
                      <a:cubicBezTo>
                        <a:pt x="0" y="0"/>
                        <a:pt x="45" y="139"/>
                        <a:pt x="44" y="135"/>
                      </a:cubicBezTo>
                      <a:cubicBezTo>
                        <a:pt x="41" y="127"/>
                        <a:pt x="39" y="113"/>
                        <a:pt x="39" y="113"/>
                      </a:cubicBezTo>
                      <a:cubicBezTo>
                        <a:pt x="39" y="113"/>
                        <a:pt x="38" y="109"/>
                        <a:pt x="37" y="104"/>
                      </a:cubicBezTo>
                      <a:cubicBezTo>
                        <a:pt x="36" y="103"/>
                        <a:pt x="36" y="102"/>
                        <a:pt x="36" y="100"/>
                      </a:cubicBezTo>
                      <a:cubicBezTo>
                        <a:pt x="35" y="100"/>
                        <a:pt x="35" y="100"/>
                        <a:pt x="35" y="100"/>
                      </a:cubicBezTo>
                      <a:cubicBezTo>
                        <a:pt x="35" y="99"/>
                        <a:pt x="33" y="97"/>
                        <a:pt x="33" y="97"/>
                      </a:cubicBezTo>
                      <a:cubicBezTo>
                        <a:pt x="29" y="95"/>
                        <a:pt x="26" y="99"/>
                        <a:pt x="26" y="105"/>
                      </a:cubicBezTo>
                      <a:cubicBezTo>
                        <a:pt x="26" y="110"/>
                        <a:pt x="31" y="121"/>
                        <a:pt x="31" y="125"/>
                      </a:cubicBezTo>
                      <a:cubicBezTo>
                        <a:pt x="31" y="129"/>
                        <a:pt x="32" y="139"/>
                        <a:pt x="35" y="146"/>
                      </a:cubicBezTo>
                      <a:cubicBezTo>
                        <a:pt x="37" y="153"/>
                        <a:pt x="36" y="156"/>
                        <a:pt x="38" y="160"/>
                      </a:cubicBezTo>
                      <a:cubicBezTo>
                        <a:pt x="40" y="163"/>
                        <a:pt x="41" y="167"/>
                        <a:pt x="44" y="170"/>
                      </a:cubicBezTo>
                      <a:cubicBezTo>
                        <a:pt x="46" y="173"/>
                        <a:pt x="51" y="177"/>
                        <a:pt x="53" y="177"/>
                      </a:cubicBezTo>
                      <a:cubicBezTo>
                        <a:pt x="54" y="187"/>
                        <a:pt x="56" y="207"/>
                        <a:pt x="61" y="215"/>
                      </a:cubicBezTo>
                      <a:cubicBezTo>
                        <a:pt x="65" y="223"/>
                        <a:pt x="83" y="246"/>
                        <a:pt x="95" y="255"/>
                      </a:cubicBezTo>
                      <a:cubicBezTo>
                        <a:pt x="107" y="263"/>
                        <a:pt x="114" y="271"/>
                        <a:pt x="134" y="272"/>
                      </a:cubicBezTo>
                      <a:cubicBezTo>
                        <a:pt x="155" y="271"/>
                        <a:pt x="162" y="263"/>
                        <a:pt x="173" y="255"/>
                      </a:cubicBezTo>
                      <a:cubicBezTo>
                        <a:pt x="185" y="246"/>
                        <a:pt x="204" y="225"/>
                        <a:pt x="207" y="215"/>
                      </a:cubicBezTo>
                      <a:cubicBezTo>
                        <a:pt x="211" y="205"/>
                        <a:pt x="216" y="187"/>
                        <a:pt x="216" y="177"/>
                      </a:cubicBezTo>
                      <a:cubicBezTo>
                        <a:pt x="218" y="177"/>
                        <a:pt x="223" y="173"/>
                        <a:pt x="226" y="170"/>
                      </a:cubicBezTo>
                      <a:cubicBezTo>
                        <a:pt x="228" y="167"/>
                        <a:pt x="229" y="163"/>
                        <a:pt x="231" y="160"/>
                      </a:cubicBezTo>
                      <a:cubicBezTo>
                        <a:pt x="234" y="156"/>
                        <a:pt x="233" y="153"/>
                        <a:pt x="235" y="146"/>
                      </a:cubicBezTo>
                      <a:cubicBezTo>
                        <a:pt x="237" y="139"/>
                        <a:pt x="239" y="129"/>
                        <a:pt x="239" y="125"/>
                      </a:cubicBezTo>
                      <a:cubicBezTo>
                        <a:pt x="239" y="121"/>
                        <a:pt x="243" y="110"/>
                        <a:pt x="243" y="105"/>
                      </a:cubicBezTo>
                      <a:cubicBezTo>
                        <a:pt x="243" y="101"/>
                        <a:pt x="242" y="99"/>
                        <a:pt x="240" y="97"/>
                      </a:cubicBezTo>
                    </a:path>
                  </a:pathLst>
                </a:custGeom>
                <a:solidFill>
                  <a:srgbClr val="FEF3E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976" name="Freeform 7">
                  <a:extLst>
                    <a:ext uri="{FF2B5EF4-FFF2-40B4-BE49-F238E27FC236}">
                      <a16:creationId xmlns:a16="http://schemas.microsoft.com/office/drawing/2014/main" id="{9E5538DD-EDF1-4F8A-A2FB-603A9A3B969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30" y="1066"/>
                  <a:ext cx="1069" cy="2949"/>
                </a:xfrm>
                <a:custGeom>
                  <a:avLst/>
                  <a:gdLst>
                    <a:gd name="T0" fmla="*/ 4152 w 679"/>
                    <a:gd name="T1" fmla="*/ 4754 h 1879"/>
                    <a:gd name="T2" fmla="*/ 4097 w 679"/>
                    <a:gd name="T3" fmla="*/ 4249 h 1879"/>
                    <a:gd name="T4" fmla="*/ 3956 w 679"/>
                    <a:gd name="T5" fmla="*/ 2816 h 1879"/>
                    <a:gd name="T6" fmla="*/ 3790 w 679"/>
                    <a:gd name="T7" fmla="*/ 1331 h 1879"/>
                    <a:gd name="T8" fmla="*/ 2607 w 679"/>
                    <a:gd name="T9" fmla="*/ 541 h 1879"/>
                    <a:gd name="T10" fmla="*/ 2275 w 679"/>
                    <a:gd name="T11" fmla="*/ 157 h 1879"/>
                    <a:gd name="T12" fmla="*/ 1894 w 679"/>
                    <a:gd name="T13" fmla="*/ 190 h 1879"/>
                    <a:gd name="T14" fmla="*/ 1467 w 679"/>
                    <a:gd name="T15" fmla="*/ 584 h 1879"/>
                    <a:gd name="T16" fmla="*/ 406 w 679"/>
                    <a:gd name="T17" fmla="*/ 1298 h 1879"/>
                    <a:gd name="T18" fmla="*/ 211 w 679"/>
                    <a:gd name="T19" fmla="*/ 2816 h 1879"/>
                    <a:gd name="T20" fmla="*/ 68 w 679"/>
                    <a:gd name="T21" fmla="*/ 4249 h 1879"/>
                    <a:gd name="T22" fmla="*/ 20 w 679"/>
                    <a:gd name="T23" fmla="*/ 4754 h 1879"/>
                    <a:gd name="T24" fmla="*/ 13 w 679"/>
                    <a:gd name="T25" fmla="*/ 5025 h 1879"/>
                    <a:gd name="T26" fmla="*/ 471 w 679"/>
                    <a:gd name="T27" fmla="*/ 5005 h 1879"/>
                    <a:gd name="T28" fmla="*/ 480 w 679"/>
                    <a:gd name="T29" fmla="*/ 4658 h 1879"/>
                    <a:gd name="T30" fmla="*/ 801 w 679"/>
                    <a:gd name="T31" fmla="*/ 3247 h 1879"/>
                    <a:gd name="T32" fmla="*/ 877 w 679"/>
                    <a:gd name="T33" fmla="*/ 2547 h 1879"/>
                    <a:gd name="T34" fmla="*/ 890 w 679"/>
                    <a:gd name="T35" fmla="*/ 2419 h 1879"/>
                    <a:gd name="T36" fmla="*/ 847 w 679"/>
                    <a:gd name="T37" fmla="*/ 3318 h 1879"/>
                    <a:gd name="T38" fmla="*/ 1061 w 679"/>
                    <a:gd name="T39" fmla="*/ 7350 h 1879"/>
                    <a:gd name="T40" fmla="*/ 1178 w 679"/>
                    <a:gd name="T41" fmla="*/ 8120 h 1879"/>
                    <a:gd name="T42" fmla="*/ 1389 w 679"/>
                    <a:gd name="T43" fmla="*/ 9986 h 1879"/>
                    <a:gd name="T44" fmla="*/ 1475 w 679"/>
                    <a:gd name="T45" fmla="*/ 10636 h 1879"/>
                    <a:gd name="T46" fmla="*/ 1197 w 679"/>
                    <a:gd name="T47" fmla="*/ 11013 h 1879"/>
                    <a:gd name="T48" fmla="*/ 1093 w 679"/>
                    <a:gd name="T49" fmla="*/ 11222 h 1879"/>
                    <a:gd name="T50" fmla="*/ 1105 w 679"/>
                    <a:gd name="T51" fmla="*/ 11229 h 1879"/>
                    <a:gd name="T52" fmla="*/ 1204 w 679"/>
                    <a:gd name="T53" fmla="*/ 11297 h 1879"/>
                    <a:gd name="T54" fmla="*/ 1217 w 679"/>
                    <a:gd name="T55" fmla="*/ 11325 h 1879"/>
                    <a:gd name="T56" fmla="*/ 1541 w 679"/>
                    <a:gd name="T57" fmla="*/ 11336 h 1879"/>
                    <a:gd name="T58" fmla="*/ 1861 w 679"/>
                    <a:gd name="T59" fmla="*/ 11303 h 1879"/>
                    <a:gd name="T60" fmla="*/ 1916 w 679"/>
                    <a:gd name="T61" fmla="*/ 11038 h 1879"/>
                    <a:gd name="T62" fmla="*/ 1929 w 679"/>
                    <a:gd name="T63" fmla="*/ 10537 h 1879"/>
                    <a:gd name="T64" fmla="*/ 1896 w 679"/>
                    <a:gd name="T65" fmla="*/ 9577 h 1879"/>
                    <a:gd name="T66" fmla="*/ 1855 w 679"/>
                    <a:gd name="T67" fmla="*/ 7941 h 1879"/>
                    <a:gd name="T68" fmla="*/ 1959 w 679"/>
                    <a:gd name="T69" fmla="*/ 6604 h 1879"/>
                    <a:gd name="T70" fmla="*/ 2099 w 679"/>
                    <a:gd name="T71" fmla="*/ 5805 h 1879"/>
                    <a:gd name="T72" fmla="*/ 2303 w 679"/>
                    <a:gd name="T73" fmla="*/ 7755 h 1879"/>
                    <a:gd name="T74" fmla="*/ 2201 w 679"/>
                    <a:gd name="T75" fmla="*/ 8830 h 1879"/>
                    <a:gd name="T76" fmla="*/ 2291 w 679"/>
                    <a:gd name="T77" fmla="*/ 10260 h 1879"/>
                    <a:gd name="T78" fmla="*/ 2187 w 679"/>
                    <a:gd name="T79" fmla="*/ 10901 h 1879"/>
                    <a:gd name="T80" fmla="*/ 2248 w 679"/>
                    <a:gd name="T81" fmla="*/ 11187 h 1879"/>
                    <a:gd name="T82" fmla="*/ 2426 w 679"/>
                    <a:gd name="T83" fmla="*/ 11380 h 1879"/>
                    <a:gd name="T84" fmla="*/ 2793 w 679"/>
                    <a:gd name="T85" fmla="*/ 11346 h 1879"/>
                    <a:gd name="T86" fmla="*/ 2955 w 679"/>
                    <a:gd name="T87" fmla="*/ 11291 h 1879"/>
                    <a:gd name="T88" fmla="*/ 3048 w 679"/>
                    <a:gd name="T89" fmla="*/ 11262 h 1879"/>
                    <a:gd name="T90" fmla="*/ 3051 w 679"/>
                    <a:gd name="T91" fmla="*/ 11229 h 1879"/>
                    <a:gd name="T92" fmla="*/ 3048 w 679"/>
                    <a:gd name="T93" fmla="*/ 11112 h 1879"/>
                    <a:gd name="T94" fmla="*/ 2853 w 679"/>
                    <a:gd name="T95" fmla="*/ 10914 h 1879"/>
                    <a:gd name="T96" fmla="*/ 2697 w 679"/>
                    <a:gd name="T97" fmla="*/ 10454 h 1879"/>
                    <a:gd name="T98" fmla="*/ 2996 w 679"/>
                    <a:gd name="T99" fmla="*/ 9057 h 1879"/>
                    <a:gd name="T100" fmla="*/ 3051 w 679"/>
                    <a:gd name="T101" fmla="*/ 7759 h 1879"/>
                    <a:gd name="T102" fmla="*/ 3314 w 679"/>
                    <a:gd name="T103" fmla="*/ 5146 h 1879"/>
                    <a:gd name="T104" fmla="*/ 3305 w 679"/>
                    <a:gd name="T105" fmla="*/ 3301 h 1879"/>
                    <a:gd name="T106" fmla="*/ 3270 w 679"/>
                    <a:gd name="T107" fmla="*/ 2419 h 1879"/>
                    <a:gd name="T108" fmla="*/ 3281 w 679"/>
                    <a:gd name="T109" fmla="*/ 2547 h 1879"/>
                    <a:gd name="T110" fmla="*/ 3369 w 679"/>
                    <a:gd name="T111" fmla="*/ 3247 h 1879"/>
                    <a:gd name="T112" fmla="*/ 3689 w 679"/>
                    <a:gd name="T113" fmla="*/ 4658 h 1879"/>
                    <a:gd name="T114" fmla="*/ 3689 w 679"/>
                    <a:gd name="T115" fmla="*/ 5005 h 1879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</a:gdLst>
                  <a:ahLst/>
                  <a:cxnLst>
                    <a:cxn ang="T116">
                      <a:pos x="T0" y="T1"/>
                    </a:cxn>
                    <a:cxn ang="T117">
                      <a:pos x="T2" y="T3"/>
                    </a:cxn>
                    <a:cxn ang="T118">
                      <a:pos x="T4" y="T5"/>
                    </a:cxn>
                    <a:cxn ang="T119">
                      <a:pos x="T6" y="T7"/>
                    </a:cxn>
                    <a:cxn ang="T120">
                      <a:pos x="T8" y="T9"/>
                    </a:cxn>
                    <a:cxn ang="T121">
                      <a:pos x="T10" y="T11"/>
                    </a:cxn>
                    <a:cxn ang="T122">
                      <a:pos x="T12" y="T13"/>
                    </a:cxn>
                    <a:cxn ang="T123">
                      <a:pos x="T14" y="T15"/>
                    </a:cxn>
                    <a:cxn ang="T124">
                      <a:pos x="T16" y="T17"/>
                    </a:cxn>
                    <a:cxn ang="T125">
                      <a:pos x="T18" y="T19"/>
                    </a:cxn>
                    <a:cxn ang="T126">
                      <a:pos x="T20" y="T21"/>
                    </a:cxn>
                    <a:cxn ang="T127">
                      <a:pos x="T22" y="T23"/>
                    </a:cxn>
                    <a:cxn ang="T128">
                      <a:pos x="T24" y="T25"/>
                    </a:cxn>
                    <a:cxn ang="T129">
                      <a:pos x="T26" y="T27"/>
                    </a:cxn>
                    <a:cxn ang="T130">
                      <a:pos x="T28" y="T29"/>
                    </a:cxn>
                    <a:cxn ang="T131">
                      <a:pos x="T30" y="T31"/>
                    </a:cxn>
                    <a:cxn ang="T132">
                      <a:pos x="T32" y="T33"/>
                    </a:cxn>
                    <a:cxn ang="T133">
                      <a:pos x="T34" y="T35"/>
                    </a:cxn>
                    <a:cxn ang="T134">
                      <a:pos x="T36" y="T37"/>
                    </a:cxn>
                    <a:cxn ang="T135">
                      <a:pos x="T38" y="T39"/>
                    </a:cxn>
                    <a:cxn ang="T136">
                      <a:pos x="T40" y="T41"/>
                    </a:cxn>
                    <a:cxn ang="T137">
                      <a:pos x="T42" y="T43"/>
                    </a:cxn>
                    <a:cxn ang="T138">
                      <a:pos x="T44" y="T45"/>
                    </a:cxn>
                    <a:cxn ang="T139">
                      <a:pos x="T46" y="T47"/>
                    </a:cxn>
                    <a:cxn ang="T140">
                      <a:pos x="T48" y="T49"/>
                    </a:cxn>
                    <a:cxn ang="T141">
                      <a:pos x="T50" y="T51"/>
                    </a:cxn>
                    <a:cxn ang="T142">
                      <a:pos x="T52" y="T53"/>
                    </a:cxn>
                    <a:cxn ang="T143">
                      <a:pos x="T54" y="T55"/>
                    </a:cxn>
                    <a:cxn ang="T144">
                      <a:pos x="T56" y="T57"/>
                    </a:cxn>
                    <a:cxn ang="T145">
                      <a:pos x="T58" y="T59"/>
                    </a:cxn>
                    <a:cxn ang="T146">
                      <a:pos x="T60" y="T61"/>
                    </a:cxn>
                    <a:cxn ang="T147">
                      <a:pos x="T62" y="T63"/>
                    </a:cxn>
                    <a:cxn ang="T148">
                      <a:pos x="T64" y="T65"/>
                    </a:cxn>
                    <a:cxn ang="T149">
                      <a:pos x="T66" y="T67"/>
                    </a:cxn>
                    <a:cxn ang="T150">
                      <a:pos x="T68" y="T69"/>
                    </a:cxn>
                    <a:cxn ang="T151">
                      <a:pos x="T70" y="T71"/>
                    </a:cxn>
                    <a:cxn ang="T152">
                      <a:pos x="T72" y="T73"/>
                    </a:cxn>
                    <a:cxn ang="T153">
                      <a:pos x="T74" y="T75"/>
                    </a:cxn>
                    <a:cxn ang="T154">
                      <a:pos x="T76" y="T77"/>
                    </a:cxn>
                    <a:cxn ang="T155">
                      <a:pos x="T78" y="T79"/>
                    </a:cxn>
                    <a:cxn ang="T156">
                      <a:pos x="T80" y="T81"/>
                    </a:cxn>
                    <a:cxn ang="T157">
                      <a:pos x="T82" y="T83"/>
                    </a:cxn>
                    <a:cxn ang="T158">
                      <a:pos x="T84" y="T85"/>
                    </a:cxn>
                    <a:cxn ang="T159">
                      <a:pos x="T86" y="T87"/>
                    </a:cxn>
                    <a:cxn ang="T160">
                      <a:pos x="T88" y="T89"/>
                    </a:cxn>
                    <a:cxn ang="T161">
                      <a:pos x="T90" y="T91"/>
                    </a:cxn>
                    <a:cxn ang="T162">
                      <a:pos x="T92" y="T93"/>
                    </a:cxn>
                    <a:cxn ang="T163">
                      <a:pos x="T94" y="T95"/>
                    </a:cxn>
                    <a:cxn ang="T164">
                      <a:pos x="T96" y="T97"/>
                    </a:cxn>
                    <a:cxn ang="T165">
                      <a:pos x="T98" y="T99"/>
                    </a:cxn>
                    <a:cxn ang="T166">
                      <a:pos x="T100" y="T101"/>
                    </a:cxn>
                    <a:cxn ang="T167">
                      <a:pos x="T102" y="T103"/>
                    </a:cxn>
                    <a:cxn ang="T168">
                      <a:pos x="T104" y="T105"/>
                    </a:cxn>
                    <a:cxn ang="T169">
                      <a:pos x="T106" y="T107"/>
                    </a:cxn>
                    <a:cxn ang="T170">
                      <a:pos x="T108" y="T109"/>
                    </a:cxn>
                    <a:cxn ang="T171">
                      <a:pos x="T110" y="T111"/>
                    </a:cxn>
                    <a:cxn ang="T172">
                      <a:pos x="T112" y="T113"/>
                    </a:cxn>
                    <a:cxn ang="T173">
                      <a:pos x="T114" y="T115"/>
                    </a:cxn>
                  </a:cxnLst>
                  <a:rect l="0" t="0" r="r" b="b"/>
                  <a:pathLst>
                    <a:path w="679" h="1879">
                      <a:moveTo>
                        <a:pt x="679" y="813"/>
                      </a:moveTo>
                      <a:cubicBezTo>
                        <a:pt x="677" y="809"/>
                        <a:pt x="679" y="794"/>
                        <a:pt x="676" y="784"/>
                      </a:cubicBezTo>
                      <a:cubicBezTo>
                        <a:pt x="673" y="774"/>
                        <a:pt x="673" y="764"/>
                        <a:pt x="671" y="752"/>
                      </a:cubicBezTo>
                      <a:cubicBezTo>
                        <a:pt x="668" y="740"/>
                        <a:pt x="667" y="716"/>
                        <a:pt x="667" y="700"/>
                      </a:cubicBezTo>
                      <a:cubicBezTo>
                        <a:pt x="666" y="672"/>
                        <a:pt x="666" y="564"/>
                        <a:pt x="650" y="524"/>
                      </a:cubicBezTo>
                      <a:cubicBezTo>
                        <a:pt x="646" y="512"/>
                        <a:pt x="643" y="492"/>
                        <a:pt x="644" y="464"/>
                      </a:cubicBezTo>
                      <a:cubicBezTo>
                        <a:pt x="642" y="386"/>
                        <a:pt x="625" y="342"/>
                        <a:pt x="626" y="318"/>
                      </a:cubicBezTo>
                      <a:cubicBezTo>
                        <a:pt x="631" y="283"/>
                        <a:pt x="624" y="248"/>
                        <a:pt x="617" y="219"/>
                      </a:cubicBezTo>
                      <a:cubicBezTo>
                        <a:pt x="602" y="151"/>
                        <a:pt x="522" y="130"/>
                        <a:pt x="509" y="127"/>
                      </a:cubicBezTo>
                      <a:cubicBezTo>
                        <a:pt x="483" y="120"/>
                        <a:pt x="438" y="97"/>
                        <a:pt x="424" y="89"/>
                      </a:cubicBezTo>
                      <a:cubicBezTo>
                        <a:pt x="385" y="60"/>
                        <a:pt x="407" y="13"/>
                        <a:pt x="407" y="0"/>
                      </a:cubicBezTo>
                      <a:cubicBezTo>
                        <a:pt x="402" y="10"/>
                        <a:pt x="382" y="17"/>
                        <a:pt x="370" y="26"/>
                      </a:cubicBezTo>
                      <a:cubicBezTo>
                        <a:pt x="359" y="34"/>
                        <a:pt x="358" y="41"/>
                        <a:pt x="338" y="41"/>
                      </a:cubicBezTo>
                      <a:cubicBezTo>
                        <a:pt x="317" y="41"/>
                        <a:pt x="319" y="38"/>
                        <a:pt x="308" y="31"/>
                      </a:cubicBezTo>
                      <a:cubicBezTo>
                        <a:pt x="296" y="23"/>
                        <a:pt x="275" y="10"/>
                        <a:pt x="269" y="0"/>
                      </a:cubicBezTo>
                      <a:cubicBezTo>
                        <a:pt x="272" y="15"/>
                        <a:pt x="286" y="78"/>
                        <a:pt x="239" y="96"/>
                      </a:cubicBezTo>
                      <a:cubicBezTo>
                        <a:pt x="226" y="102"/>
                        <a:pt x="198" y="116"/>
                        <a:pt x="173" y="124"/>
                      </a:cubicBezTo>
                      <a:cubicBezTo>
                        <a:pt x="159" y="128"/>
                        <a:pt x="87" y="148"/>
                        <a:pt x="66" y="214"/>
                      </a:cubicBezTo>
                      <a:cubicBezTo>
                        <a:pt x="57" y="242"/>
                        <a:pt x="47" y="283"/>
                        <a:pt x="52" y="318"/>
                      </a:cubicBezTo>
                      <a:cubicBezTo>
                        <a:pt x="53" y="342"/>
                        <a:pt x="36" y="386"/>
                        <a:pt x="34" y="464"/>
                      </a:cubicBezTo>
                      <a:cubicBezTo>
                        <a:pt x="35" y="492"/>
                        <a:pt x="31" y="512"/>
                        <a:pt x="28" y="524"/>
                      </a:cubicBezTo>
                      <a:cubicBezTo>
                        <a:pt x="12" y="564"/>
                        <a:pt x="12" y="672"/>
                        <a:pt x="11" y="700"/>
                      </a:cubicBezTo>
                      <a:cubicBezTo>
                        <a:pt x="10" y="716"/>
                        <a:pt x="10" y="740"/>
                        <a:pt x="7" y="752"/>
                      </a:cubicBezTo>
                      <a:cubicBezTo>
                        <a:pt x="4" y="764"/>
                        <a:pt x="6" y="774"/>
                        <a:pt x="3" y="784"/>
                      </a:cubicBezTo>
                      <a:cubicBezTo>
                        <a:pt x="0" y="794"/>
                        <a:pt x="3" y="809"/>
                        <a:pt x="1" y="813"/>
                      </a:cubicBezTo>
                      <a:cubicBezTo>
                        <a:pt x="1" y="814"/>
                        <a:pt x="2" y="825"/>
                        <a:pt x="2" y="828"/>
                      </a:cubicBezTo>
                      <a:cubicBezTo>
                        <a:pt x="79" y="839"/>
                        <a:pt x="79" y="839"/>
                        <a:pt x="79" y="839"/>
                      </a:cubicBezTo>
                      <a:cubicBezTo>
                        <a:pt x="77" y="833"/>
                        <a:pt x="76" y="828"/>
                        <a:pt x="77" y="825"/>
                      </a:cubicBezTo>
                      <a:cubicBezTo>
                        <a:pt x="80" y="814"/>
                        <a:pt x="70" y="798"/>
                        <a:pt x="72" y="795"/>
                      </a:cubicBezTo>
                      <a:cubicBezTo>
                        <a:pt x="73" y="792"/>
                        <a:pt x="76" y="780"/>
                        <a:pt x="78" y="768"/>
                      </a:cubicBezTo>
                      <a:cubicBezTo>
                        <a:pt x="80" y="757"/>
                        <a:pt x="111" y="647"/>
                        <a:pt x="115" y="623"/>
                      </a:cubicBezTo>
                      <a:cubicBezTo>
                        <a:pt x="124" y="579"/>
                        <a:pt x="134" y="566"/>
                        <a:pt x="130" y="535"/>
                      </a:cubicBezTo>
                      <a:cubicBezTo>
                        <a:pt x="130" y="513"/>
                        <a:pt x="140" y="452"/>
                        <a:pt x="141" y="441"/>
                      </a:cubicBezTo>
                      <a:cubicBezTo>
                        <a:pt x="142" y="438"/>
                        <a:pt x="142" y="427"/>
                        <a:pt x="143" y="420"/>
                      </a:cubicBezTo>
                      <a:cubicBezTo>
                        <a:pt x="144" y="416"/>
                        <a:pt x="145" y="408"/>
                        <a:pt x="145" y="398"/>
                      </a:cubicBezTo>
                      <a:cubicBezTo>
                        <a:pt x="145" y="399"/>
                        <a:pt x="145" y="399"/>
                        <a:pt x="145" y="399"/>
                      </a:cubicBezTo>
                      <a:cubicBezTo>
                        <a:pt x="146" y="410"/>
                        <a:pt x="140" y="429"/>
                        <a:pt x="141" y="457"/>
                      </a:cubicBezTo>
                      <a:cubicBezTo>
                        <a:pt x="140" y="480"/>
                        <a:pt x="136" y="525"/>
                        <a:pt x="138" y="547"/>
                      </a:cubicBezTo>
                      <a:cubicBezTo>
                        <a:pt x="135" y="554"/>
                        <a:pt x="146" y="757"/>
                        <a:pt x="145" y="783"/>
                      </a:cubicBezTo>
                      <a:cubicBezTo>
                        <a:pt x="143" y="796"/>
                        <a:pt x="119" y="949"/>
                        <a:pt x="173" y="1211"/>
                      </a:cubicBezTo>
                      <a:cubicBezTo>
                        <a:pt x="175" y="1222"/>
                        <a:pt x="176" y="1259"/>
                        <a:pt x="180" y="1279"/>
                      </a:cubicBezTo>
                      <a:cubicBezTo>
                        <a:pt x="181" y="1284"/>
                        <a:pt x="192" y="1307"/>
                        <a:pt x="192" y="1339"/>
                      </a:cubicBezTo>
                      <a:cubicBezTo>
                        <a:pt x="193" y="1390"/>
                        <a:pt x="188" y="1456"/>
                        <a:pt x="189" y="1493"/>
                      </a:cubicBezTo>
                      <a:cubicBezTo>
                        <a:pt x="192" y="1553"/>
                        <a:pt x="217" y="1608"/>
                        <a:pt x="226" y="1646"/>
                      </a:cubicBezTo>
                      <a:cubicBezTo>
                        <a:pt x="236" y="1684"/>
                        <a:pt x="240" y="1715"/>
                        <a:pt x="238" y="1723"/>
                      </a:cubicBezTo>
                      <a:cubicBezTo>
                        <a:pt x="236" y="1729"/>
                        <a:pt x="234" y="1742"/>
                        <a:pt x="240" y="1753"/>
                      </a:cubicBezTo>
                      <a:cubicBezTo>
                        <a:pt x="241" y="1754"/>
                        <a:pt x="223" y="1792"/>
                        <a:pt x="213" y="1799"/>
                      </a:cubicBezTo>
                      <a:cubicBezTo>
                        <a:pt x="205" y="1805"/>
                        <a:pt x="202" y="1812"/>
                        <a:pt x="195" y="1815"/>
                      </a:cubicBezTo>
                      <a:cubicBezTo>
                        <a:pt x="188" y="1819"/>
                        <a:pt x="184" y="1823"/>
                        <a:pt x="182" y="1831"/>
                      </a:cubicBezTo>
                      <a:cubicBezTo>
                        <a:pt x="180" y="1837"/>
                        <a:pt x="172" y="1845"/>
                        <a:pt x="178" y="1850"/>
                      </a:cubicBezTo>
                      <a:cubicBezTo>
                        <a:pt x="178" y="1850"/>
                        <a:pt x="179" y="1851"/>
                        <a:pt x="180" y="1851"/>
                      </a:cubicBezTo>
                      <a:cubicBezTo>
                        <a:pt x="180" y="1851"/>
                        <a:pt x="180" y="1851"/>
                        <a:pt x="180" y="1851"/>
                      </a:cubicBezTo>
                      <a:cubicBezTo>
                        <a:pt x="180" y="1853"/>
                        <a:pt x="180" y="1855"/>
                        <a:pt x="181" y="1856"/>
                      </a:cubicBezTo>
                      <a:cubicBezTo>
                        <a:pt x="184" y="1861"/>
                        <a:pt x="189" y="1863"/>
                        <a:pt x="196" y="1862"/>
                      </a:cubicBezTo>
                      <a:cubicBezTo>
                        <a:pt x="196" y="1861"/>
                        <a:pt x="196" y="1861"/>
                        <a:pt x="196" y="1861"/>
                      </a:cubicBezTo>
                      <a:cubicBezTo>
                        <a:pt x="196" y="1863"/>
                        <a:pt x="197" y="1865"/>
                        <a:pt x="198" y="1867"/>
                      </a:cubicBezTo>
                      <a:cubicBezTo>
                        <a:pt x="203" y="1873"/>
                        <a:pt x="217" y="1876"/>
                        <a:pt x="223" y="1870"/>
                      </a:cubicBezTo>
                      <a:cubicBezTo>
                        <a:pt x="230" y="1874"/>
                        <a:pt x="245" y="1875"/>
                        <a:pt x="251" y="1868"/>
                      </a:cubicBezTo>
                      <a:cubicBezTo>
                        <a:pt x="255" y="1879"/>
                        <a:pt x="272" y="1878"/>
                        <a:pt x="283" y="1876"/>
                      </a:cubicBezTo>
                      <a:cubicBezTo>
                        <a:pt x="293" y="1874"/>
                        <a:pt x="297" y="1867"/>
                        <a:pt x="303" y="1863"/>
                      </a:cubicBezTo>
                      <a:cubicBezTo>
                        <a:pt x="309" y="1858"/>
                        <a:pt x="313" y="1854"/>
                        <a:pt x="311" y="1844"/>
                      </a:cubicBezTo>
                      <a:cubicBezTo>
                        <a:pt x="310" y="1833"/>
                        <a:pt x="311" y="1833"/>
                        <a:pt x="312" y="1819"/>
                      </a:cubicBezTo>
                      <a:cubicBezTo>
                        <a:pt x="313" y="1812"/>
                        <a:pt x="320" y="1809"/>
                        <a:pt x="321" y="1797"/>
                      </a:cubicBezTo>
                      <a:cubicBezTo>
                        <a:pt x="322" y="1786"/>
                        <a:pt x="314" y="1743"/>
                        <a:pt x="314" y="1737"/>
                      </a:cubicBezTo>
                      <a:cubicBezTo>
                        <a:pt x="316" y="1724"/>
                        <a:pt x="307" y="1713"/>
                        <a:pt x="304" y="1691"/>
                      </a:cubicBezTo>
                      <a:cubicBezTo>
                        <a:pt x="301" y="1668"/>
                        <a:pt x="309" y="1592"/>
                        <a:pt x="309" y="1578"/>
                      </a:cubicBezTo>
                      <a:cubicBezTo>
                        <a:pt x="309" y="1552"/>
                        <a:pt x="324" y="1509"/>
                        <a:pt x="320" y="1455"/>
                      </a:cubicBezTo>
                      <a:cubicBezTo>
                        <a:pt x="317" y="1424"/>
                        <a:pt x="302" y="1330"/>
                        <a:pt x="302" y="1309"/>
                      </a:cubicBezTo>
                      <a:cubicBezTo>
                        <a:pt x="302" y="1305"/>
                        <a:pt x="301" y="1282"/>
                        <a:pt x="303" y="1278"/>
                      </a:cubicBezTo>
                      <a:cubicBezTo>
                        <a:pt x="307" y="1263"/>
                        <a:pt x="319" y="1090"/>
                        <a:pt x="319" y="1088"/>
                      </a:cubicBezTo>
                      <a:cubicBezTo>
                        <a:pt x="321" y="1067"/>
                        <a:pt x="335" y="957"/>
                        <a:pt x="335" y="957"/>
                      </a:cubicBezTo>
                      <a:cubicBezTo>
                        <a:pt x="342" y="957"/>
                        <a:pt x="342" y="957"/>
                        <a:pt x="342" y="957"/>
                      </a:cubicBezTo>
                      <a:cubicBezTo>
                        <a:pt x="342" y="957"/>
                        <a:pt x="358" y="1065"/>
                        <a:pt x="360" y="1086"/>
                      </a:cubicBezTo>
                      <a:cubicBezTo>
                        <a:pt x="360" y="1088"/>
                        <a:pt x="370" y="1263"/>
                        <a:pt x="375" y="1278"/>
                      </a:cubicBezTo>
                      <a:cubicBezTo>
                        <a:pt x="376" y="1282"/>
                        <a:pt x="375" y="1305"/>
                        <a:pt x="375" y="1309"/>
                      </a:cubicBezTo>
                      <a:cubicBezTo>
                        <a:pt x="375" y="1330"/>
                        <a:pt x="360" y="1424"/>
                        <a:pt x="358" y="1455"/>
                      </a:cubicBezTo>
                      <a:cubicBezTo>
                        <a:pt x="354" y="1509"/>
                        <a:pt x="368" y="1552"/>
                        <a:pt x="368" y="1578"/>
                      </a:cubicBezTo>
                      <a:cubicBezTo>
                        <a:pt x="368" y="1592"/>
                        <a:pt x="377" y="1668"/>
                        <a:pt x="373" y="1691"/>
                      </a:cubicBezTo>
                      <a:cubicBezTo>
                        <a:pt x="370" y="1713"/>
                        <a:pt x="361" y="1724"/>
                        <a:pt x="363" y="1737"/>
                      </a:cubicBezTo>
                      <a:cubicBezTo>
                        <a:pt x="364" y="1743"/>
                        <a:pt x="356" y="1786"/>
                        <a:pt x="356" y="1797"/>
                      </a:cubicBezTo>
                      <a:cubicBezTo>
                        <a:pt x="357" y="1809"/>
                        <a:pt x="364" y="1812"/>
                        <a:pt x="365" y="1819"/>
                      </a:cubicBezTo>
                      <a:cubicBezTo>
                        <a:pt x="366" y="1833"/>
                        <a:pt x="368" y="1833"/>
                        <a:pt x="366" y="1844"/>
                      </a:cubicBezTo>
                      <a:cubicBezTo>
                        <a:pt x="364" y="1854"/>
                        <a:pt x="369" y="1858"/>
                        <a:pt x="374" y="1863"/>
                      </a:cubicBezTo>
                      <a:cubicBezTo>
                        <a:pt x="380" y="1867"/>
                        <a:pt x="385" y="1874"/>
                        <a:pt x="395" y="1876"/>
                      </a:cubicBezTo>
                      <a:cubicBezTo>
                        <a:pt x="405" y="1878"/>
                        <a:pt x="422" y="1879"/>
                        <a:pt x="426" y="1868"/>
                      </a:cubicBezTo>
                      <a:cubicBezTo>
                        <a:pt x="432" y="1875"/>
                        <a:pt x="447" y="1874"/>
                        <a:pt x="455" y="1870"/>
                      </a:cubicBezTo>
                      <a:cubicBezTo>
                        <a:pt x="460" y="1876"/>
                        <a:pt x="475" y="1873"/>
                        <a:pt x="479" y="1867"/>
                      </a:cubicBezTo>
                      <a:cubicBezTo>
                        <a:pt x="480" y="1865"/>
                        <a:pt x="481" y="1863"/>
                        <a:pt x="481" y="1861"/>
                      </a:cubicBezTo>
                      <a:cubicBezTo>
                        <a:pt x="482" y="1862"/>
                        <a:pt x="482" y="1862"/>
                        <a:pt x="482" y="1862"/>
                      </a:cubicBezTo>
                      <a:cubicBezTo>
                        <a:pt x="488" y="1863"/>
                        <a:pt x="496" y="1860"/>
                        <a:pt x="496" y="1856"/>
                      </a:cubicBezTo>
                      <a:cubicBezTo>
                        <a:pt x="497" y="1855"/>
                        <a:pt x="497" y="1853"/>
                        <a:pt x="497" y="1851"/>
                      </a:cubicBezTo>
                      <a:cubicBezTo>
                        <a:pt x="497" y="1851"/>
                        <a:pt x="497" y="1851"/>
                        <a:pt x="497" y="1851"/>
                      </a:cubicBezTo>
                      <a:cubicBezTo>
                        <a:pt x="498" y="1851"/>
                        <a:pt x="499" y="1850"/>
                        <a:pt x="500" y="1850"/>
                      </a:cubicBezTo>
                      <a:cubicBezTo>
                        <a:pt x="505" y="1845"/>
                        <a:pt x="498" y="1837"/>
                        <a:pt x="496" y="1831"/>
                      </a:cubicBezTo>
                      <a:cubicBezTo>
                        <a:pt x="493" y="1823"/>
                        <a:pt x="489" y="1819"/>
                        <a:pt x="482" y="1815"/>
                      </a:cubicBezTo>
                      <a:cubicBezTo>
                        <a:pt x="475" y="1812"/>
                        <a:pt x="473" y="1805"/>
                        <a:pt x="464" y="1799"/>
                      </a:cubicBezTo>
                      <a:cubicBezTo>
                        <a:pt x="454" y="1792"/>
                        <a:pt x="437" y="1754"/>
                        <a:pt x="437" y="1753"/>
                      </a:cubicBezTo>
                      <a:cubicBezTo>
                        <a:pt x="443" y="1742"/>
                        <a:pt x="441" y="1729"/>
                        <a:pt x="439" y="1723"/>
                      </a:cubicBezTo>
                      <a:cubicBezTo>
                        <a:pt x="437" y="1715"/>
                        <a:pt x="441" y="1684"/>
                        <a:pt x="451" y="1646"/>
                      </a:cubicBezTo>
                      <a:cubicBezTo>
                        <a:pt x="460" y="1608"/>
                        <a:pt x="485" y="1553"/>
                        <a:pt x="488" y="1493"/>
                      </a:cubicBezTo>
                      <a:cubicBezTo>
                        <a:pt x="490" y="1456"/>
                        <a:pt x="484" y="1390"/>
                        <a:pt x="485" y="1339"/>
                      </a:cubicBezTo>
                      <a:cubicBezTo>
                        <a:pt x="486" y="1307"/>
                        <a:pt x="496" y="1284"/>
                        <a:pt x="497" y="1279"/>
                      </a:cubicBezTo>
                      <a:cubicBezTo>
                        <a:pt x="501" y="1259"/>
                        <a:pt x="503" y="1222"/>
                        <a:pt x="504" y="1211"/>
                      </a:cubicBezTo>
                      <a:cubicBezTo>
                        <a:pt x="540" y="1007"/>
                        <a:pt x="541" y="885"/>
                        <a:pt x="539" y="848"/>
                      </a:cubicBezTo>
                      <a:cubicBezTo>
                        <a:pt x="539" y="848"/>
                        <a:pt x="535" y="796"/>
                        <a:pt x="532" y="783"/>
                      </a:cubicBezTo>
                      <a:cubicBezTo>
                        <a:pt x="532" y="757"/>
                        <a:pt x="541" y="550"/>
                        <a:pt x="538" y="544"/>
                      </a:cubicBezTo>
                      <a:cubicBezTo>
                        <a:pt x="539" y="522"/>
                        <a:pt x="537" y="484"/>
                        <a:pt x="536" y="460"/>
                      </a:cubicBezTo>
                      <a:cubicBezTo>
                        <a:pt x="537" y="433"/>
                        <a:pt x="532" y="410"/>
                        <a:pt x="532" y="399"/>
                      </a:cubicBezTo>
                      <a:cubicBezTo>
                        <a:pt x="532" y="398"/>
                        <a:pt x="532" y="398"/>
                        <a:pt x="532" y="398"/>
                      </a:cubicBezTo>
                      <a:cubicBezTo>
                        <a:pt x="533" y="408"/>
                        <a:pt x="534" y="416"/>
                        <a:pt x="534" y="420"/>
                      </a:cubicBezTo>
                      <a:cubicBezTo>
                        <a:pt x="536" y="427"/>
                        <a:pt x="535" y="438"/>
                        <a:pt x="537" y="441"/>
                      </a:cubicBezTo>
                      <a:cubicBezTo>
                        <a:pt x="538" y="452"/>
                        <a:pt x="547" y="513"/>
                        <a:pt x="548" y="535"/>
                      </a:cubicBezTo>
                      <a:cubicBezTo>
                        <a:pt x="543" y="566"/>
                        <a:pt x="554" y="581"/>
                        <a:pt x="562" y="625"/>
                      </a:cubicBezTo>
                      <a:cubicBezTo>
                        <a:pt x="565" y="641"/>
                        <a:pt x="595" y="743"/>
                        <a:pt x="600" y="768"/>
                      </a:cubicBezTo>
                      <a:cubicBezTo>
                        <a:pt x="602" y="780"/>
                        <a:pt x="605" y="792"/>
                        <a:pt x="606" y="795"/>
                      </a:cubicBezTo>
                      <a:cubicBezTo>
                        <a:pt x="607" y="798"/>
                        <a:pt x="598" y="814"/>
                        <a:pt x="600" y="825"/>
                      </a:cubicBezTo>
                      <a:lnTo>
                        <a:pt x="679" y="813"/>
                      </a:lnTo>
                      <a:close/>
                    </a:path>
                  </a:pathLst>
                </a:custGeom>
                <a:solidFill>
                  <a:srgbClr val="FEF3E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977" name="Freeform 8">
                  <a:extLst>
                    <a:ext uri="{FF2B5EF4-FFF2-40B4-BE49-F238E27FC236}">
                      <a16:creationId xmlns:a16="http://schemas.microsoft.com/office/drawing/2014/main" id="{7565563E-B31B-43B2-8FB5-14C843F6855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63" y="916"/>
                  <a:ext cx="68" cy="25"/>
                </a:xfrm>
                <a:custGeom>
                  <a:avLst/>
                  <a:gdLst>
                    <a:gd name="T0" fmla="*/ 0 w 43"/>
                    <a:gd name="T1" fmla="*/ 66 h 16"/>
                    <a:gd name="T2" fmla="*/ 128 w 43"/>
                    <a:gd name="T3" fmla="*/ 8 h 16"/>
                    <a:gd name="T4" fmla="*/ 237 w 43"/>
                    <a:gd name="T5" fmla="*/ 48 h 16"/>
                    <a:gd name="T6" fmla="*/ 232 w 43"/>
                    <a:gd name="T7" fmla="*/ 73 h 16"/>
                    <a:gd name="T8" fmla="*/ 142 w 43"/>
                    <a:gd name="T9" fmla="*/ 83 h 16"/>
                    <a:gd name="T10" fmla="*/ 0 w 43"/>
                    <a:gd name="T11" fmla="*/ 66 h 1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43" h="16">
                      <a:moveTo>
                        <a:pt x="0" y="11"/>
                      </a:moveTo>
                      <a:cubicBezTo>
                        <a:pt x="5" y="7"/>
                        <a:pt x="9" y="1"/>
                        <a:pt x="20" y="1"/>
                      </a:cubicBezTo>
                      <a:cubicBezTo>
                        <a:pt x="31" y="0"/>
                        <a:pt x="35" y="7"/>
                        <a:pt x="38" y="8"/>
                      </a:cubicBezTo>
                      <a:cubicBezTo>
                        <a:pt x="43" y="9"/>
                        <a:pt x="40" y="12"/>
                        <a:pt x="37" y="12"/>
                      </a:cubicBezTo>
                      <a:cubicBezTo>
                        <a:pt x="35" y="13"/>
                        <a:pt x="27" y="13"/>
                        <a:pt x="23" y="14"/>
                      </a:cubicBezTo>
                      <a:cubicBezTo>
                        <a:pt x="19" y="16"/>
                        <a:pt x="8" y="16"/>
                        <a:pt x="0" y="11"/>
                      </a:cubicBezTo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978" name="Freeform 9">
                  <a:extLst>
                    <a:ext uri="{FF2B5EF4-FFF2-40B4-BE49-F238E27FC236}">
                      <a16:creationId xmlns:a16="http://schemas.microsoft.com/office/drawing/2014/main" id="{0398A6CB-A7E3-4BBB-BD9F-D9050786F43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80" y="916"/>
                  <a:ext cx="27" cy="23"/>
                </a:xfrm>
                <a:custGeom>
                  <a:avLst/>
                  <a:gdLst>
                    <a:gd name="T0" fmla="*/ 56 w 17"/>
                    <a:gd name="T1" fmla="*/ 8 h 15"/>
                    <a:gd name="T2" fmla="*/ 21 w 17"/>
                    <a:gd name="T3" fmla="*/ 12 h 15"/>
                    <a:gd name="T4" fmla="*/ 0 w 17"/>
                    <a:gd name="T5" fmla="*/ 40 h 15"/>
                    <a:gd name="T6" fmla="*/ 33 w 17"/>
                    <a:gd name="T7" fmla="*/ 75 h 15"/>
                    <a:gd name="T8" fmla="*/ 64 w 17"/>
                    <a:gd name="T9" fmla="*/ 83 h 15"/>
                    <a:gd name="T10" fmla="*/ 108 w 17"/>
                    <a:gd name="T11" fmla="*/ 40 h 15"/>
                    <a:gd name="T12" fmla="*/ 83 w 17"/>
                    <a:gd name="T13" fmla="*/ 8 h 15"/>
                    <a:gd name="T14" fmla="*/ 56 w 17"/>
                    <a:gd name="T15" fmla="*/ 8 h 15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17" h="15">
                      <a:moveTo>
                        <a:pt x="9" y="1"/>
                      </a:moveTo>
                      <a:cubicBezTo>
                        <a:pt x="6" y="1"/>
                        <a:pt x="4" y="1"/>
                        <a:pt x="3" y="2"/>
                      </a:cubicBezTo>
                      <a:cubicBezTo>
                        <a:pt x="1" y="3"/>
                        <a:pt x="0" y="5"/>
                        <a:pt x="0" y="7"/>
                      </a:cubicBezTo>
                      <a:cubicBezTo>
                        <a:pt x="0" y="10"/>
                        <a:pt x="2" y="13"/>
                        <a:pt x="5" y="14"/>
                      </a:cubicBezTo>
                      <a:cubicBezTo>
                        <a:pt x="7" y="15"/>
                        <a:pt x="8" y="15"/>
                        <a:pt x="10" y="15"/>
                      </a:cubicBezTo>
                      <a:cubicBezTo>
                        <a:pt x="14" y="14"/>
                        <a:pt x="17" y="11"/>
                        <a:pt x="17" y="7"/>
                      </a:cubicBezTo>
                      <a:cubicBezTo>
                        <a:pt x="17" y="4"/>
                        <a:pt x="15" y="2"/>
                        <a:pt x="13" y="1"/>
                      </a:cubicBezTo>
                      <a:cubicBezTo>
                        <a:pt x="12" y="0"/>
                        <a:pt x="10" y="0"/>
                        <a:pt x="9" y="1"/>
                      </a:cubicBezTo>
                    </a:path>
                  </a:pathLst>
                </a:custGeom>
                <a:solidFill>
                  <a:srgbClr val="558D4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979" name="Freeform 10">
                  <a:extLst>
                    <a:ext uri="{FF2B5EF4-FFF2-40B4-BE49-F238E27FC236}">
                      <a16:creationId xmlns:a16="http://schemas.microsoft.com/office/drawing/2014/main" id="{83654B5C-8193-4CCE-8A64-2FB86A3A641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495" y="916"/>
                  <a:ext cx="68" cy="25"/>
                </a:xfrm>
                <a:custGeom>
                  <a:avLst/>
                  <a:gdLst>
                    <a:gd name="T0" fmla="*/ 270 w 43"/>
                    <a:gd name="T1" fmla="*/ 61 h 16"/>
                    <a:gd name="T2" fmla="*/ 142 w 43"/>
                    <a:gd name="T3" fmla="*/ 8 h 16"/>
                    <a:gd name="T4" fmla="*/ 33 w 43"/>
                    <a:gd name="T5" fmla="*/ 48 h 16"/>
                    <a:gd name="T6" fmla="*/ 35 w 43"/>
                    <a:gd name="T7" fmla="*/ 73 h 16"/>
                    <a:gd name="T8" fmla="*/ 128 w 43"/>
                    <a:gd name="T9" fmla="*/ 83 h 16"/>
                    <a:gd name="T10" fmla="*/ 270 w 43"/>
                    <a:gd name="T11" fmla="*/ 66 h 1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43" h="16">
                      <a:moveTo>
                        <a:pt x="43" y="10"/>
                      </a:moveTo>
                      <a:cubicBezTo>
                        <a:pt x="38" y="7"/>
                        <a:pt x="34" y="1"/>
                        <a:pt x="23" y="1"/>
                      </a:cubicBezTo>
                      <a:cubicBezTo>
                        <a:pt x="12" y="0"/>
                        <a:pt x="8" y="7"/>
                        <a:pt x="5" y="8"/>
                      </a:cubicBezTo>
                      <a:cubicBezTo>
                        <a:pt x="0" y="9"/>
                        <a:pt x="3" y="12"/>
                        <a:pt x="6" y="12"/>
                      </a:cubicBezTo>
                      <a:cubicBezTo>
                        <a:pt x="9" y="13"/>
                        <a:pt x="16" y="13"/>
                        <a:pt x="20" y="14"/>
                      </a:cubicBezTo>
                      <a:cubicBezTo>
                        <a:pt x="24" y="16"/>
                        <a:pt x="35" y="16"/>
                        <a:pt x="43" y="11"/>
                      </a:cubicBezTo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980" name="Freeform 11">
                  <a:extLst>
                    <a:ext uri="{FF2B5EF4-FFF2-40B4-BE49-F238E27FC236}">
                      <a16:creationId xmlns:a16="http://schemas.microsoft.com/office/drawing/2014/main" id="{B513F68F-BD05-4998-9D82-35DB087DC76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19" y="916"/>
                  <a:ext cx="27" cy="23"/>
                </a:xfrm>
                <a:custGeom>
                  <a:avLst/>
                  <a:gdLst>
                    <a:gd name="T0" fmla="*/ 52 w 17"/>
                    <a:gd name="T1" fmla="*/ 8 h 15"/>
                    <a:gd name="T2" fmla="*/ 95 w 17"/>
                    <a:gd name="T3" fmla="*/ 12 h 15"/>
                    <a:gd name="T4" fmla="*/ 108 w 17"/>
                    <a:gd name="T5" fmla="*/ 40 h 15"/>
                    <a:gd name="T6" fmla="*/ 76 w 17"/>
                    <a:gd name="T7" fmla="*/ 75 h 15"/>
                    <a:gd name="T8" fmla="*/ 43 w 17"/>
                    <a:gd name="T9" fmla="*/ 83 h 15"/>
                    <a:gd name="T10" fmla="*/ 0 w 17"/>
                    <a:gd name="T11" fmla="*/ 40 h 15"/>
                    <a:gd name="T12" fmla="*/ 25 w 17"/>
                    <a:gd name="T13" fmla="*/ 8 h 15"/>
                    <a:gd name="T14" fmla="*/ 52 w 17"/>
                    <a:gd name="T15" fmla="*/ 8 h 15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17" h="15">
                      <a:moveTo>
                        <a:pt x="8" y="1"/>
                      </a:moveTo>
                      <a:cubicBezTo>
                        <a:pt x="11" y="1"/>
                        <a:pt x="13" y="1"/>
                        <a:pt x="15" y="2"/>
                      </a:cubicBezTo>
                      <a:cubicBezTo>
                        <a:pt x="16" y="3"/>
                        <a:pt x="17" y="5"/>
                        <a:pt x="17" y="7"/>
                      </a:cubicBezTo>
                      <a:cubicBezTo>
                        <a:pt x="17" y="10"/>
                        <a:pt x="15" y="13"/>
                        <a:pt x="12" y="14"/>
                      </a:cubicBezTo>
                      <a:cubicBezTo>
                        <a:pt x="10" y="15"/>
                        <a:pt x="9" y="15"/>
                        <a:pt x="7" y="15"/>
                      </a:cubicBezTo>
                      <a:cubicBezTo>
                        <a:pt x="3" y="14"/>
                        <a:pt x="0" y="11"/>
                        <a:pt x="0" y="7"/>
                      </a:cubicBezTo>
                      <a:cubicBezTo>
                        <a:pt x="0" y="4"/>
                        <a:pt x="2" y="2"/>
                        <a:pt x="4" y="1"/>
                      </a:cubicBezTo>
                      <a:cubicBezTo>
                        <a:pt x="5" y="0"/>
                        <a:pt x="7" y="0"/>
                        <a:pt x="8" y="1"/>
                      </a:cubicBezTo>
                    </a:path>
                  </a:pathLst>
                </a:custGeom>
                <a:solidFill>
                  <a:srgbClr val="558D4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981" name="Freeform 12">
                  <a:extLst>
                    <a:ext uri="{FF2B5EF4-FFF2-40B4-BE49-F238E27FC236}">
                      <a16:creationId xmlns:a16="http://schemas.microsoft.com/office/drawing/2014/main" id="{D6278131-094F-43C3-92DB-BDB507ABDE3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291" y="3042"/>
                  <a:ext cx="74" cy="79"/>
                </a:xfrm>
                <a:custGeom>
                  <a:avLst/>
                  <a:gdLst>
                    <a:gd name="T0" fmla="*/ 0 w 47"/>
                    <a:gd name="T1" fmla="*/ 216 h 50"/>
                    <a:gd name="T2" fmla="*/ 265 w 47"/>
                    <a:gd name="T3" fmla="*/ 0 h 50"/>
                    <a:gd name="T4" fmla="*/ 238 w 47"/>
                    <a:gd name="T5" fmla="*/ 175 h 50"/>
                    <a:gd name="T6" fmla="*/ 43 w 47"/>
                    <a:gd name="T7" fmla="*/ 245 h 50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47" h="50">
                      <a:moveTo>
                        <a:pt x="0" y="35"/>
                      </a:moveTo>
                      <a:cubicBezTo>
                        <a:pt x="19" y="50"/>
                        <a:pt x="38" y="12"/>
                        <a:pt x="43" y="0"/>
                      </a:cubicBezTo>
                      <a:cubicBezTo>
                        <a:pt x="44" y="10"/>
                        <a:pt x="47" y="19"/>
                        <a:pt x="39" y="28"/>
                      </a:cubicBezTo>
                      <a:cubicBezTo>
                        <a:pt x="32" y="36"/>
                        <a:pt x="18" y="39"/>
                        <a:pt x="7" y="39"/>
                      </a:cubicBezTo>
                    </a:path>
                  </a:pathLst>
                </a:custGeom>
                <a:solidFill>
                  <a:srgbClr val="FCE2D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982" name="Freeform 13">
                  <a:extLst>
                    <a:ext uri="{FF2B5EF4-FFF2-40B4-BE49-F238E27FC236}">
                      <a16:creationId xmlns:a16="http://schemas.microsoft.com/office/drawing/2014/main" id="{264255E2-0493-4513-BE94-EFD67B5CB26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620" y="3038"/>
                  <a:ext cx="55" cy="78"/>
                </a:xfrm>
                <a:custGeom>
                  <a:avLst/>
                  <a:gdLst>
                    <a:gd name="T0" fmla="*/ 0 w 35"/>
                    <a:gd name="T1" fmla="*/ 236 h 50"/>
                    <a:gd name="T2" fmla="*/ 163 w 35"/>
                    <a:gd name="T3" fmla="*/ 0 h 50"/>
                    <a:gd name="T4" fmla="*/ 22 w 35"/>
                    <a:gd name="T5" fmla="*/ 251 h 5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35" h="50">
                      <a:moveTo>
                        <a:pt x="0" y="40"/>
                      </a:moveTo>
                      <a:cubicBezTo>
                        <a:pt x="20" y="49"/>
                        <a:pt x="28" y="11"/>
                        <a:pt x="27" y="0"/>
                      </a:cubicBezTo>
                      <a:cubicBezTo>
                        <a:pt x="35" y="16"/>
                        <a:pt x="27" y="50"/>
                        <a:pt x="4" y="42"/>
                      </a:cubicBezTo>
                    </a:path>
                  </a:pathLst>
                </a:custGeom>
                <a:solidFill>
                  <a:srgbClr val="FCE2D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983" name="Freeform 14">
                  <a:extLst>
                    <a:ext uri="{FF2B5EF4-FFF2-40B4-BE49-F238E27FC236}">
                      <a16:creationId xmlns:a16="http://schemas.microsoft.com/office/drawing/2014/main" id="{957A2204-DFA5-4178-8613-C954E6A7CAD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298" y="928"/>
                  <a:ext cx="21" cy="44"/>
                </a:xfrm>
                <a:custGeom>
                  <a:avLst/>
                  <a:gdLst>
                    <a:gd name="T0" fmla="*/ 89 w 13"/>
                    <a:gd name="T1" fmla="*/ 31 h 28"/>
                    <a:gd name="T2" fmla="*/ 76 w 13"/>
                    <a:gd name="T3" fmla="*/ 170 h 28"/>
                    <a:gd name="T4" fmla="*/ 0 60000 65536"/>
                    <a:gd name="T5" fmla="*/ 0 60000 65536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0" t="0" r="r" b="b"/>
                  <a:pathLst>
                    <a:path w="13" h="28">
                      <a:moveTo>
                        <a:pt x="13" y="5"/>
                      </a:moveTo>
                      <a:cubicBezTo>
                        <a:pt x="0" y="0"/>
                        <a:pt x="7" y="26"/>
                        <a:pt x="11" y="28"/>
                      </a:cubicBezTo>
                    </a:path>
                  </a:pathLst>
                </a:custGeom>
                <a:solidFill>
                  <a:srgbClr val="FCE2D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984" name="Freeform 15">
                  <a:extLst>
                    <a:ext uri="{FF2B5EF4-FFF2-40B4-BE49-F238E27FC236}">
                      <a16:creationId xmlns:a16="http://schemas.microsoft.com/office/drawing/2014/main" id="{759757B2-9571-455C-977A-631D543195C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610" y="941"/>
                  <a:ext cx="14" cy="33"/>
                </a:xfrm>
                <a:custGeom>
                  <a:avLst/>
                  <a:gdLst>
                    <a:gd name="T0" fmla="*/ 12 w 9"/>
                    <a:gd name="T1" fmla="*/ 0 h 21"/>
                    <a:gd name="T2" fmla="*/ 0 w 9"/>
                    <a:gd name="T3" fmla="*/ 129 h 21"/>
                    <a:gd name="T4" fmla="*/ 0 60000 65536"/>
                    <a:gd name="T5" fmla="*/ 0 60000 65536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0" t="0" r="r" b="b"/>
                  <a:pathLst>
                    <a:path w="9" h="21">
                      <a:moveTo>
                        <a:pt x="2" y="0"/>
                      </a:moveTo>
                      <a:cubicBezTo>
                        <a:pt x="9" y="3"/>
                        <a:pt x="4" y="17"/>
                        <a:pt x="0" y="21"/>
                      </a:cubicBezTo>
                    </a:path>
                  </a:pathLst>
                </a:custGeom>
                <a:solidFill>
                  <a:srgbClr val="FCE2D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985" name="Freeform 16">
                  <a:extLst>
                    <a:ext uri="{FF2B5EF4-FFF2-40B4-BE49-F238E27FC236}">
                      <a16:creationId xmlns:a16="http://schemas.microsoft.com/office/drawing/2014/main" id="{D289F318-F042-4043-AB3F-5A38071BF5A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434" y="2438"/>
                  <a:ext cx="66" cy="91"/>
                </a:xfrm>
                <a:custGeom>
                  <a:avLst/>
                  <a:gdLst>
                    <a:gd name="T0" fmla="*/ 256 w 42"/>
                    <a:gd name="T1" fmla="*/ 0 h 58"/>
                    <a:gd name="T2" fmla="*/ 222 w 42"/>
                    <a:gd name="T3" fmla="*/ 256 h 58"/>
                    <a:gd name="T4" fmla="*/ 0 w 42"/>
                    <a:gd name="T5" fmla="*/ 286 h 58"/>
                    <a:gd name="T6" fmla="*/ 121 w 42"/>
                    <a:gd name="T7" fmla="*/ 265 h 58"/>
                    <a:gd name="T8" fmla="*/ 135 w 42"/>
                    <a:gd name="T9" fmla="*/ 157 h 58"/>
                    <a:gd name="T10" fmla="*/ 233 w 42"/>
                    <a:gd name="T11" fmla="*/ 20 h 58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42" h="58">
                      <a:moveTo>
                        <a:pt x="42" y="0"/>
                      </a:moveTo>
                      <a:cubicBezTo>
                        <a:pt x="41" y="12"/>
                        <a:pt x="42" y="30"/>
                        <a:pt x="36" y="42"/>
                      </a:cubicBezTo>
                      <a:cubicBezTo>
                        <a:pt x="28" y="58"/>
                        <a:pt x="15" y="48"/>
                        <a:pt x="0" y="47"/>
                      </a:cubicBezTo>
                      <a:cubicBezTo>
                        <a:pt x="6" y="47"/>
                        <a:pt x="15" y="48"/>
                        <a:pt x="20" y="44"/>
                      </a:cubicBezTo>
                      <a:cubicBezTo>
                        <a:pt x="27" y="37"/>
                        <a:pt x="21" y="33"/>
                        <a:pt x="22" y="26"/>
                      </a:cubicBezTo>
                      <a:cubicBezTo>
                        <a:pt x="23" y="13"/>
                        <a:pt x="34" y="11"/>
                        <a:pt x="38" y="3"/>
                      </a:cubicBezTo>
                    </a:path>
                  </a:pathLst>
                </a:custGeom>
                <a:solidFill>
                  <a:srgbClr val="FCE2D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986" name="Freeform 17">
                  <a:extLst>
                    <a:ext uri="{FF2B5EF4-FFF2-40B4-BE49-F238E27FC236}">
                      <a16:creationId xmlns:a16="http://schemas.microsoft.com/office/drawing/2014/main" id="{205E05AA-3AD7-437E-B8CA-BA6CA40C3D2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826" y="1327"/>
                  <a:ext cx="99" cy="387"/>
                </a:xfrm>
                <a:custGeom>
                  <a:avLst/>
                  <a:gdLst>
                    <a:gd name="T0" fmla="*/ 0 w 63"/>
                    <a:gd name="T1" fmla="*/ 0 h 247"/>
                    <a:gd name="T2" fmla="*/ 267 w 63"/>
                    <a:gd name="T3" fmla="*/ 476 h 247"/>
                    <a:gd name="T4" fmla="*/ 319 w 63"/>
                    <a:gd name="T5" fmla="*/ 1053 h 247"/>
                    <a:gd name="T6" fmla="*/ 385 w 63"/>
                    <a:gd name="T7" fmla="*/ 1487 h 247"/>
                    <a:gd name="T8" fmla="*/ 237 w 63"/>
                    <a:gd name="T9" fmla="*/ 996 h 247"/>
                    <a:gd name="T10" fmla="*/ 0 w 63"/>
                    <a:gd name="T11" fmla="*/ 0 h 247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63" h="247">
                      <a:moveTo>
                        <a:pt x="0" y="0"/>
                      </a:moveTo>
                      <a:cubicBezTo>
                        <a:pt x="14" y="5"/>
                        <a:pt x="31" y="23"/>
                        <a:pt x="44" y="79"/>
                      </a:cubicBezTo>
                      <a:cubicBezTo>
                        <a:pt x="57" y="135"/>
                        <a:pt x="53" y="158"/>
                        <a:pt x="52" y="175"/>
                      </a:cubicBezTo>
                      <a:cubicBezTo>
                        <a:pt x="51" y="192"/>
                        <a:pt x="60" y="222"/>
                        <a:pt x="63" y="247"/>
                      </a:cubicBezTo>
                      <a:cubicBezTo>
                        <a:pt x="59" y="218"/>
                        <a:pt x="42" y="188"/>
                        <a:pt x="39" y="165"/>
                      </a:cubicBezTo>
                      <a:cubicBezTo>
                        <a:pt x="36" y="142"/>
                        <a:pt x="32" y="23"/>
                        <a:pt x="0" y="0"/>
                      </a:cubicBezTo>
                    </a:path>
                  </a:pathLst>
                </a:custGeom>
                <a:solidFill>
                  <a:srgbClr val="FCE2D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987" name="Freeform 18">
                  <a:extLst>
                    <a:ext uri="{FF2B5EF4-FFF2-40B4-BE49-F238E27FC236}">
                      <a16:creationId xmlns:a16="http://schemas.microsoft.com/office/drawing/2014/main" id="{A003D7C0-A2DF-4F5B-8973-597F827D0D9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947" y="1915"/>
                  <a:ext cx="31" cy="350"/>
                </a:xfrm>
                <a:custGeom>
                  <a:avLst/>
                  <a:gdLst>
                    <a:gd name="T0" fmla="*/ 19 w 20"/>
                    <a:gd name="T1" fmla="*/ 596 h 223"/>
                    <a:gd name="T2" fmla="*/ 115 w 20"/>
                    <a:gd name="T3" fmla="*/ 1353 h 223"/>
                    <a:gd name="T4" fmla="*/ 70 w 20"/>
                    <a:gd name="T5" fmla="*/ 661 h 223"/>
                    <a:gd name="T6" fmla="*/ 8 w 20"/>
                    <a:gd name="T7" fmla="*/ 0 h 223"/>
                    <a:gd name="T8" fmla="*/ 19 w 20"/>
                    <a:gd name="T9" fmla="*/ 596 h 22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20" h="223">
                      <a:moveTo>
                        <a:pt x="3" y="98"/>
                      </a:moveTo>
                      <a:cubicBezTo>
                        <a:pt x="4" y="117"/>
                        <a:pt x="13" y="196"/>
                        <a:pt x="20" y="223"/>
                      </a:cubicBezTo>
                      <a:cubicBezTo>
                        <a:pt x="18" y="207"/>
                        <a:pt x="13" y="160"/>
                        <a:pt x="12" y="109"/>
                      </a:cubicBezTo>
                      <a:cubicBezTo>
                        <a:pt x="11" y="58"/>
                        <a:pt x="6" y="23"/>
                        <a:pt x="1" y="0"/>
                      </a:cubicBezTo>
                      <a:cubicBezTo>
                        <a:pt x="0" y="24"/>
                        <a:pt x="2" y="76"/>
                        <a:pt x="3" y="98"/>
                      </a:cubicBezTo>
                    </a:path>
                  </a:pathLst>
                </a:custGeom>
                <a:solidFill>
                  <a:srgbClr val="FCE2D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988" name="Freeform 19">
                  <a:extLst>
                    <a:ext uri="{FF2B5EF4-FFF2-40B4-BE49-F238E27FC236}">
                      <a16:creationId xmlns:a16="http://schemas.microsoft.com/office/drawing/2014/main" id="{C5FB8DD7-50BC-40AA-A93C-F9DE1483A52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801" y="1897"/>
                  <a:ext cx="99" cy="83"/>
                </a:xfrm>
                <a:custGeom>
                  <a:avLst/>
                  <a:gdLst>
                    <a:gd name="T0" fmla="*/ 77 w 63"/>
                    <a:gd name="T1" fmla="*/ 53 h 53"/>
                    <a:gd name="T2" fmla="*/ 385 w 63"/>
                    <a:gd name="T3" fmla="*/ 83 h 53"/>
                    <a:gd name="T4" fmla="*/ 212 w 63"/>
                    <a:gd name="T5" fmla="*/ 77 h 53"/>
                    <a:gd name="T6" fmla="*/ 0 w 63"/>
                    <a:gd name="T7" fmla="*/ 34 h 53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63" h="53">
                      <a:moveTo>
                        <a:pt x="13" y="9"/>
                      </a:moveTo>
                      <a:cubicBezTo>
                        <a:pt x="28" y="10"/>
                        <a:pt x="57" y="53"/>
                        <a:pt x="63" y="14"/>
                      </a:cubicBezTo>
                      <a:cubicBezTo>
                        <a:pt x="55" y="26"/>
                        <a:pt x="44" y="19"/>
                        <a:pt x="35" y="13"/>
                      </a:cubicBezTo>
                      <a:cubicBezTo>
                        <a:pt x="25" y="6"/>
                        <a:pt x="12" y="0"/>
                        <a:pt x="0" y="6"/>
                      </a:cubicBezTo>
                    </a:path>
                  </a:pathLst>
                </a:custGeom>
                <a:solidFill>
                  <a:srgbClr val="FCE2D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989" name="Freeform 20">
                  <a:extLst>
                    <a:ext uri="{FF2B5EF4-FFF2-40B4-BE49-F238E27FC236}">
                      <a16:creationId xmlns:a16="http://schemas.microsoft.com/office/drawing/2014/main" id="{8A57956C-34C6-45B5-8C71-CAC3067B63C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29" y="1900"/>
                  <a:ext cx="87" cy="72"/>
                </a:xfrm>
                <a:custGeom>
                  <a:avLst/>
                  <a:gdLst>
                    <a:gd name="T0" fmla="*/ 21 w 55"/>
                    <a:gd name="T1" fmla="*/ 130 h 46"/>
                    <a:gd name="T2" fmla="*/ 345 w 55"/>
                    <a:gd name="T3" fmla="*/ 53 h 46"/>
                    <a:gd name="T4" fmla="*/ 0 w 55"/>
                    <a:gd name="T5" fmla="*/ 121 h 46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55" h="46">
                      <a:moveTo>
                        <a:pt x="3" y="22"/>
                      </a:moveTo>
                      <a:cubicBezTo>
                        <a:pt x="11" y="46"/>
                        <a:pt x="43" y="8"/>
                        <a:pt x="55" y="9"/>
                      </a:cubicBezTo>
                      <a:cubicBezTo>
                        <a:pt x="32" y="0"/>
                        <a:pt x="20" y="27"/>
                        <a:pt x="0" y="20"/>
                      </a:cubicBezTo>
                    </a:path>
                  </a:pathLst>
                </a:custGeom>
                <a:solidFill>
                  <a:srgbClr val="FCE2D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990" name="Freeform 21">
                  <a:extLst>
                    <a:ext uri="{FF2B5EF4-FFF2-40B4-BE49-F238E27FC236}">
                      <a16:creationId xmlns:a16="http://schemas.microsoft.com/office/drawing/2014/main" id="{4C549A5B-8A02-4065-8CEB-0A156236DE2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14" y="1525"/>
                  <a:ext cx="41" cy="383"/>
                </a:xfrm>
                <a:custGeom>
                  <a:avLst/>
                  <a:gdLst>
                    <a:gd name="T0" fmla="*/ 142 w 26"/>
                    <a:gd name="T1" fmla="*/ 0 h 244"/>
                    <a:gd name="T2" fmla="*/ 142 w 26"/>
                    <a:gd name="T3" fmla="*/ 631 h 244"/>
                    <a:gd name="T4" fmla="*/ 62 w 26"/>
                    <a:gd name="T5" fmla="*/ 1298 h 244"/>
                    <a:gd name="T6" fmla="*/ 35 w 26"/>
                    <a:gd name="T7" fmla="*/ 1480 h 244"/>
                    <a:gd name="T8" fmla="*/ 52 w 26"/>
                    <a:gd name="T9" fmla="*/ 868 h 244"/>
                    <a:gd name="T10" fmla="*/ 142 w 26"/>
                    <a:gd name="T11" fmla="*/ 0 h 24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26" h="244">
                      <a:moveTo>
                        <a:pt x="23" y="0"/>
                      </a:moveTo>
                      <a:cubicBezTo>
                        <a:pt x="25" y="18"/>
                        <a:pt x="25" y="71"/>
                        <a:pt x="23" y="104"/>
                      </a:cubicBezTo>
                      <a:cubicBezTo>
                        <a:pt x="21" y="137"/>
                        <a:pt x="14" y="196"/>
                        <a:pt x="10" y="214"/>
                      </a:cubicBezTo>
                      <a:cubicBezTo>
                        <a:pt x="6" y="232"/>
                        <a:pt x="6" y="244"/>
                        <a:pt x="6" y="244"/>
                      </a:cubicBezTo>
                      <a:cubicBezTo>
                        <a:pt x="0" y="218"/>
                        <a:pt x="7" y="160"/>
                        <a:pt x="8" y="143"/>
                      </a:cubicBezTo>
                      <a:cubicBezTo>
                        <a:pt x="9" y="126"/>
                        <a:pt x="26" y="23"/>
                        <a:pt x="23" y="0"/>
                      </a:cubicBezTo>
                    </a:path>
                  </a:pathLst>
                </a:custGeom>
                <a:solidFill>
                  <a:srgbClr val="FCE2D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991" name="Line 22">
                  <a:extLst>
                    <a:ext uri="{FF2B5EF4-FFF2-40B4-BE49-F238E27FC236}">
                      <a16:creationId xmlns:a16="http://schemas.microsoft.com/office/drawing/2014/main" id="{177825E4-D56A-4F90-A759-57B2194CCC1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042" y="2356"/>
                  <a:ext cx="1" cy="1"/>
                </a:xfrm>
                <a:prstGeom prst="line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992" name="Line 23">
                  <a:extLst>
                    <a:ext uri="{FF2B5EF4-FFF2-40B4-BE49-F238E27FC236}">
                      <a16:creationId xmlns:a16="http://schemas.microsoft.com/office/drawing/2014/main" id="{A8F016E3-9165-4886-85C0-F9B2ACB2286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042" y="2356"/>
                  <a:ext cx="1" cy="1"/>
                </a:xfrm>
                <a:prstGeom prst="line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993" name="Freeform 24">
                  <a:extLst>
                    <a:ext uri="{FF2B5EF4-FFF2-40B4-BE49-F238E27FC236}">
                      <a16:creationId xmlns:a16="http://schemas.microsoft.com/office/drawing/2014/main" id="{B25CCC7F-2600-4E96-91C8-D45BAAB8099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21" y="1299"/>
                  <a:ext cx="120" cy="315"/>
                </a:xfrm>
                <a:custGeom>
                  <a:avLst/>
                  <a:gdLst>
                    <a:gd name="T0" fmla="*/ 471 w 76"/>
                    <a:gd name="T1" fmla="*/ 0 h 201"/>
                    <a:gd name="T2" fmla="*/ 98 w 76"/>
                    <a:gd name="T3" fmla="*/ 395 h 201"/>
                    <a:gd name="T4" fmla="*/ 8 w 76"/>
                    <a:gd name="T5" fmla="*/ 978 h 201"/>
                    <a:gd name="T6" fmla="*/ 13 w 76"/>
                    <a:gd name="T7" fmla="*/ 1213 h 201"/>
                    <a:gd name="T8" fmla="*/ 109 w 76"/>
                    <a:gd name="T9" fmla="*/ 671 h 201"/>
                    <a:gd name="T10" fmla="*/ 471 w 76"/>
                    <a:gd name="T11" fmla="*/ 0 h 201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76" h="201">
                      <a:moveTo>
                        <a:pt x="76" y="0"/>
                      </a:moveTo>
                      <a:cubicBezTo>
                        <a:pt x="57" y="0"/>
                        <a:pt x="29" y="22"/>
                        <a:pt x="16" y="66"/>
                      </a:cubicBezTo>
                      <a:cubicBezTo>
                        <a:pt x="3" y="110"/>
                        <a:pt x="2" y="146"/>
                        <a:pt x="1" y="162"/>
                      </a:cubicBezTo>
                      <a:cubicBezTo>
                        <a:pt x="0" y="178"/>
                        <a:pt x="5" y="190"/>
                        <a:pt x="2" y="201"/>
                      </a:cubicBezTo>
                      <a:cubicBezTo>
                        <a:pt x="6" y="185"/>
                        <a:pt x="12" y="130"/>
                        <a:pt x="18" y="111"/>
                      </a:cubicBezTo>
                      <a:cubicBezTo>
                        <a:pt x="24" y="92"/>
                        <a:pt x="34" y="7"/>
                        <a:pt x="76" y="0"/>
                      </a:cubicBezTo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994" name="Freeform 25">
                  <a:extLst>
                    <a:ext uri="{FF2B5EF4-FFF2-40B4-BE49-F238E27FC236}">
                      <a16:creationId xmlns:a16="http://schemas.microsoft.com/office/drawing/2014/main" id="{07463497-7020-4BFA-8A60-87614225AF0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52" y="1931"/>
                  <a:ext cx="27" cy="320"/>
                </a:xfrm>
                <a:custGeom>
                  <a:avLst/>
                  <a:gdLst>
                    <a:gd name="T0" fmla="*/ 0 w 17"/>
                    <a:gd name="T1" fmla="*/ 1235 h 204"/>
                    <a:gd name="T2" fmla="*/ 40 w 17"/>
                    <a:gd name="T3" fmla="*/ 671 h 204"/>
                    <a:gd name="T4" fmla="*/ 95 w 17"/>
                    <a:gd name="T5" fmla="*/ 0 h 204"/>
                    <a:gd name="T6" fmla="*/ 102 w 17"/>
                    <a:gd name="T7" fmla="*/ 502 h 204"/>
                    <a:gd name="T8" fmla="*/ 0 w 17"/>
                    <a:gd name="T9" fmla="*/ 1235 h 20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7" h="204">
                      <a:moveTo>
                        <a:pt x="0" y="204"/>
                      </a:moveTo>
                      <a:cubicBezTo>
                        <a:pt x="0" y="198"/>
                        <a:pt x="6" y="148"/>
                        <a:pt x="6" y="111"/>
                      </a:cubicBezTo>
                      <a:cubicBezTo>
                        <a:pt x="6" y="70"/>
                        <a:pt x="9" y="29"/>
                        <a:pt x="15" y="0"/>
                      </a:cubicBezTo>
                      <a:cubicBezTo>
                        <a:pt x="12" y="18"/>
                        <a:pt x="15" y="56"/>
                        <a:pt x="16" y="83"/>
                      </a:cubicBezTo>
                      <a:cubicBezTo>
                        <a:pt x="17" y="110"/>
                        <a:pt x="9" y="179"/>
                        <a:pt x="0" y="204"/>
                      </a:cubicBezTo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995" name="Freeform 26">
                  <a:extLst>
                    <a:ext uri="{FF2B5EF4-FFF2-40B4-BE49-F238E27FC236}">
                      <a16:creationId xmlns:a16="http://schemas.microsoft.com/office/drawing/2014/main" id="{2C01BDFA-1DD4-4782-BF03-7A02E2190ED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54" y="2451"/>
                  <a:ext cx="55" cy="475"/>
                </a:xfrm>
                <a:custGeom>
                  <a:avLst/>
                  <a:gdLst>
                    <a:gd name="T0" fmla="*/ 86 w 35"/>
                    <a:gd name="T1" fmla="*/ 870 h 303"/>
                    <a:gd name="T2" fmla="*/ 212 w 35"/>
                    <a:gd name="T3" fmla="*/ 1831 h 303"/>
                    <a:gd name="T4" fmla="*/ 49 w 35"/>
                    <a:gd name="T5" fmla="*/ 1148 h 303"/>
                    <a:gd name="T6" fmla="*/ 77 w 35"/>
                    <a:gd name="T7" fmla="*/ 0 h 303"/>
                    <a:gd name="T8" fmla="*/ 86 w 35"/>
                    <a:gd name="T9" fmla="*/ 870 h 30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5" h="303">
                      <a:moveTo>
                        <a:pt x="14" y="144"/>
                      </a:moveTo>
                      <a:cubicBezTo>
                        <a:pt x="13" y="179"/>
                        <a:pt x="30" y="282"/>
                        <a:pt x="35" y="303"/>
                      </a:cubicBezTo>
                      <a:cubicBezTo>
                        <a:pt x="26" y="280"/>
                        <a:pt x="16" y="250"/>
                        <a:pt x="8" y="190"/>
                      </a:cubicBezTo>
                      <a:cubicBezTo>
                        <a:pt x="0" y="130"/>
                        <a:pt x="3" y="44"/>
                        <a:pt x="13" y="0"/>
                      </a:cubicBezTo>
                      <a:cubicBezTo>
                        <a:pt x="11" y="35"/>
                        <a:pt x="17" y="116"/>
                        <a:pt x="14" y="144"/>
                      </a:cubicBezTo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996" name="Freeform 27">
                  <a:extLst>
                    <a:ext uri="{FF2B5EF4-FFF2-40B4-BE49-F238E27FC236}">
                      <a16:creationId xmlns:a16="http://schemas.microsoft.com/office/drawing/2014/main" id="{C7A47263-AF05-409B-A5CE-69E45AA497A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25" y="2418"/>
                  <a:ext cx="52" cy="472"/>
                </a:xfrm>
                <a:custGeom>
                  <a:avLst/>
                  <a:gdLst>
                    <a:gd name="T0" fmla="*/ 107 w 33"/>
                    <a:gd name="T1" fmla="*/ 828 h 301"/>
                    <a:gd name="T2" fmla="*/ 0 w 33"/>
                    <a:gd name="T3" fmla="*/ 1819 h 301"/>
                    <a:gd name="T4" fmla="*/ 117 w 33"/>
                    <a:gd name="T5" fmla="*/ 1113 h 301"/>
                    <a:gd name="T6" fmla="*/ 142 w 33"/>
                    <a:gd name="T7" fmla="*/ 0 h 301"/>
                    <a:gd name="T8" fmla="*/ 107 w 33"/>
                    <a:gd name="T9" fmla="*/ 828 h 30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3" h="301">
                      <a:moveTo>
                        <a:pt x="17" y="137"/>
                      </a:moveTo>
                      <a:cubicBezTo>
                        <a:pt x="18" y="172"/>
                        <a:pt x="5" y="280"/>
                        <a:pt x="0" y="301"/>
                      </a:cubicBezTo>
                      <a:cubicBezTo>
                        <a:pt x="9" y="278"/>
                        <a:pt x="11" y="244"/>
                        <a:pt x="19" y="184"/>
                      </a:cubicBezTo>
                      <a:cubicBezTo>
                        <a:pt x="27" y="124"/>
                        <a:pt x="33" y="44"/>
                        <a:pt x="23" y="0"/>
                      </a:cubicBezTo>
                      <a:cubicBezTo>
                        <a:pt x="26" y="58"/>
                        <a:pt x="16" y="130"/>
                        <a:pt x="17" y="137"/>
                      </a:cubicBezTo>
                    </a:path>
                  </a:pathLst>
                </a:custGeom>
                <a:solidFill>
                  <a:srgbClr val="FCE2D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997" name="Freeform 28">
                  <a:extLst>
                    <a:ext uri="{FF2B5EF4-FFF2-40B4-BE49-F238E27FC236}">
                      <a16:creationId xmlns:a16="http://schemas.microsoft.com/office/drawing/2014/main" id="{9DA28B91-51C9-4EED-991B-6197B1BE91C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228" y="3248"/>
                  <a:ext cx="81" cy="439"/>
                </a:xfrm>
                <a:custGeom>
                  <a:avLst/>
                  <a:gdLst>
                    <a:gd name="T0" fmla="*/ 73 w 52"/>
                    <a:gd name="T1" fmla="*/ 0 h 280"/>
                    <a:gd name="T2" fmla="*/ 83 w 52"/>
                    <a:gd name="T3" fmla="*/ 887 h 280"/>
                    <a:gd name="T4" fmla="*/ 305 w 52"/>
                    <a:gd name="T5" fmla="*/ 1692 h 280"/>
                    <a:gd name="T6" fmla="*/ 140 w 52"/>
                    <a:gd name="T7" fmla="*/ 861 h 280"/>
                    <a:gd name="T8" fmla="*/ 73 w 52"/>
                    <a:gd name="T9" fmla="*/ 0 h 28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2" h="280">
                      <a:moveTo>
                        <a:pt x="12" y="0"/>
                      </a:moveTo>
                      <a:cubicBezTo>
                        <a:pt x="11" y="34"/>
                        <a:pt x="0" y="81"/>
                        <a:pt x="14" y="147"/>
                      </a:cubicBezTo>
                      <a:cubicBezTo>
                        <a:pt x="28" y="213"/>
                        <a:pt x="47" y="258"/>
                        <a:pt x="52" y="280"/>
                      </a:cubicBezTo>
                      <a:cubicBezTo>
                        <a:pt x="46" y="251"/>
                        <a:pt x="28" y="168"/>
                        <a:pt x="24" y="142"/>
                      </a:cubicBezTo>
                      <a:cubicBezTo>
                        <a:pt x="20" y="116"/>
                        <a:pt x="10" y="37"/>
                        <a:pt x="12" y="0"/>
                      </a:cubicBezTo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998" name="Freeform 29">
                  <a:extLst>
                    <a:ext uri="{FF2B5EF4-FFF2-40B4-BE49-F238E27FC236}">
                      <a16:creationId xmlns:a16="http://schemas.microsoft.com/office/drawing/2014/main" id="{1497AB19-5F9E-496F-B53C-2C8348F435C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80" y="2562"/>
                  <a:ext cx="57" cy="579"/>
                </a:xfrm>
                <a:custGeom>
                  <a:avLst/>
                  <a:gdLst>
                    <a:gd name="T0" fmla="*/ 52 w 36"/>
                    <a:gd name="T1" fmla="*/ 1249 h 369"/>
                    <a:gd name="T2" fmla="*/ 21 w 36"/>
                    <a:gd name="T3" fmla="*/ 2238 h 369"/>
                    <a:gd name="T4" fmla="*/ 95 w 36"/>
                    <a:gd name="T5" fmla="*/ 1472 h 369"/>
                    <a:gd name="T6" fmla="*/ 226 w 36"/>
                    <a:gd name="T7" fmla="*/ 0 h 369"/>
                    <a:gd name="T8" fmla="*/ 52 w 36"/>
                    <a:gd name="T9" fmla="*/ 1249 h 36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6" h="369">
                      <a:moveTo>
                        <a:pt x="8" y="206"/>
                      </a:moveTo>
                      <a:cubicBezTo>
                        <a:pt x="0" y="256"/>
                        <a:pt x="4" y="336"/>
                        <a:pt x="3" y="369"/>
                      </a:cubicBezTo>
                      <a:cubicBezTo>
                        <a:pt x="1" y="344"/>
                        <a:pt x="5" y="324"/>
                        <a:pt x="15" y="243"/>
                      </a:cubicBezTo>
                      <a:cubicBezTo>
                        <a:pt x="25" y="162"/>
                        <a:pt x="36" y="30"/>
                        <a:pt x="36" y="0"/>
                      </a:cubicBezTo>
                      <a:cubicBezTo>
                        <a:pt x="33" y="14"/>
                        <a:pt x="13" y="144"/>
                        <a:pt x="8" y="206"/>
                      </a:cubicBezTo>
                    </a:path>
                  </a:pathLst>
                </a:custGeom>
                <a:solidFill>
                  <a:srgbClr val="FCE2D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999" name="Freeform 30">
                  <a:extLst>
                    <a:ext uri="{FF2B5EF4-FFF2-40B4-BE49-F238E27FC236}">
                      <a16:creationId xmlns:a16="http://schemas.microsoft.com/office/drawing/2014/main" id="{FF3FF351-6516-48DF-953F-13E39625E90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91" y="3191"/>
                  <a:ext cx="35" cy="410"/>
                </a:xfrm>
                <a:custGeom>
                  <a:avLst/>
                  <a:gdLst>
                    <a:gd name="T0" fmla="*/ 46 w 22"/>
                    <a:gd name="T1" fmla="*/ 0 h 261"/>
                    <a:gd name="T2" fmla="*/ 134 w 22"/>
                    <a:gd name="T3" fmla="*/ 774 h 261"/>
                    <a:gd name="T4" fmla="*/ 53 w 22"/>
                    <a:gd name="T5" fmla="*/ 1590 h 261"/>
                    <a:gd name="T6" fmla="*/ 73 w 22"/>
                    <a:gd name="T7" fmla="*/ 589 h 261"/>
                    <a:gd name="T8" fmla="*/ 46 w 22"/>
                    <a:gd name="T9" fmla="*/ 0 h 26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22" h="261">
                      <a:moveTo>
                        <a:pt x="7" y="0"/>
                      </a:moveTo>
                      <a:cubicBezTo>
                        <a:pt x="12" y="24"/>
                        <a:pt x="22" y="92"/>
                        <a:pt x="21" y="127"/>
                      </a:cubicBezTo>
                      <a:cubicBezTo>
                        <a:pt x="20" y="162"/>
                        <a:pt x="11" y="204"/>
                        <a:pt x="8" y="261"/>
                      </a:cubicBezTo>
                      <a:cubicBezTo>
                        <a:pt x="3" y="235"/>
                        <a:pt x="12" y="127"/>
                        <a:pt x="11" y="97"/>
                      </a:cubicBezTo>
                      <a:cubicBezTo>
                        <a:pt x="10" y="67"/>
                        <a:pt x="0" y="7"/>
                        <a:pt x="7" y="0"/>
                      </a:cubicBezTo>
                    </a:path>
                  </a:pathLst>
                </a:custGeom>
                <a:solidFill>
                  <a:srgbClr val="FCE2D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000" name="Freeform 31">
                  <a:extLst>
                    <a:ext uri="{FF2B5EF4-FFF2-40B4-BE49-F238E27FC236}">
                      <a16:creationId xmlns:a16="http://schemas.microsoft.com/office/drawing/2014/main" id="{C0F0B9BA-42DF-4339-86DA-1DA7FD26DEC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91" y="3756"/>
                  <a:ext cx="38" cy="182"/>
                </a:xfrm>
                <a:custGeom>
                  <a:avLst/>
                  <a:gdLst>
                    <a:gd name="T0" fmla="*/ 82 w 24"/>
                    <a:gd name="T1" fmla="*/ 66 h 116"/>
                    <a:gd name="T2" fmla="*/ 82 w 24"/>
                    <a:gd name="T3" fmla="*/ 224 h 116"/>
                    <a:gd name="T4" fmla="*/ 128 w 24"/>
                    <a:gd name="T5" fmla="*/ 351 h 116"/>
                    <a:gd name="T6" fmla="*/ 55 w 24"/>
                    <a:gd name="T7" fmla="*/ 704 h 116"/>
                    <a:gd name="T8" fmla="*/ 87 w 24"/>
                    <a:gd name="T9" fmla="*/ 502 h 116"/>
                    <a:gd name="T10" fmla="*/ 87 w 24"/>
                    <a:gd name="T11" fmla="*/ 436 h 116"/>
                    <a:gd name="T12" fmla="*/ 25 w 24"/>
                    <a:gd name="T13" fmla="*/ 402 h 116"/>
                    <a:gd name="T14" fmla="*/ 43 w 24"/>
                    <a:gd name="T15" fmla="*/ 259 h 116"/>
                    <a:gd name="T16" fmla="*/ 68 w 24"/>
                    <a:gd name="T17" fmla="*/ 0 h 11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4" h="116">
                      <a:moveTo>
                        <a:pt x="13" y="11"/>
                      </a:moveTo>
                      <a:cubicBezTo>
                        <a:pt x="16" y="20"/>
                        <a:pt x="11" y="28"/>
                        <a:pt x="13" y="37"/>
                      </a:cubicBezTo>
                      <a:cubicBezTo>
                        <a:pt x="14" y="44"/>
                        <a:pt x="18" y="51"/>
                        <a:pt x="20" y="58"/>
                      </a:cubicBezTo>
                      <a:cubicBezTo>
                        <a:pt x="24" y="80"/>
                        <a:pt x="17" y="95"/>
                        <a:pt x="9" y="116"/>
                      </a:cubicBezTo>
                      <a:cubicBezTo>
                        <a:pt x="8" y="105"/>
                        <a:pt x="13" y="93"/>
                        <a:pt x="14" y="83"/>
                      </a:cubicBezTo>
                      <a:cubicBezTo>
                        <a:pt x="14" y="79"/>
                        <a:pt x="16" y="75"/>
                        <a:pt x="14" y="72"/>
                      </a:cubicBezTo>
                      <a:cubicBezTo>
                        <a:pt x="11" y="66"/>
                        <a:pt x="6" y="69"/>
                        <a:pt x="4" y="66"/>
                      </a:cubicBezTo>
                      <a:cubicBezTo>
                        <a:pt x="0" y="61"/>
                        <a:pt x="6" y="49"/>
                        <a:pt x="7" y="43"/>
                      </a:cubicBezTo>
                      <a:cubicBezTo>
                        <a:pt x="9" y="29"/>
                        <a:pt x="10" y="13"/>
                        <a:pt x="11" y="0"/>
                      </a:cubicBezTo>
                    </a:path>
                  </a:pathLst>
                </a:custGeom>
                <a:solidFill>
                  <a:srgbClr val="FCE2D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001" name="Freeform 32">
                  <a:extLst>
                    <a:ext uri="{FF2B5EF4-FFF2-40B4-BE49-F238E27FC236}">
                      <a16:creationId xmlns:a16="http://schemas.microsoft.com/office/drawing/2014/main" id="{9FB2BBF3-6F13-4A6B-B00A-71E1D41AC24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41" y="3923"/>
                  <a:ext cx="76" cy="85"/>
                </a:xfrm>
                <a:custGeom>
                  <a:avLst/>
                  <a:gdLst>
                    <a:gd name="T0" fmla="*/ 55 w 48"/>
                    <a:gd name="T1" fmla="*/ 332 h 54"/>
                    <a:gd name="T2" fmla="*/ 238 w 48"/>
                    <a:gd name="T3" fmla="*/ 238 h 54"/>
                    <a:gd name="T4" fmla="*/ 280 w 48"/>
                    <a:gd name="T5" fmla="*/ 0 h 54"/>
                    <a:gd name="T6" fmla="*/ 163 w 48"/>
                    <a:gd name="T7" fmla="*/ 168 h 54"/>
                    <a:gd name="T8" fmla="*/ 0 w 48"/>
                    <a:gd name="T9" fmla="*/ 307 h 5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48" h="54">
                      <a:moveTo>
                        <a:pt x="9" y="54"/>
                      </a:moveTo>
                      <a:cubicBezTo>
                        <a:pt x="22" y="53"/>
                        <a:pt x="30" y="49"/>
                        <a:pt x="38" y="39"/>
                      </a:cubicBezTo>
                      <a:cubicBezTo>
                        <a:pt x="48" y="26"/>
                        <a:pt x="45" y="15"/>
                        <a:pt x="45" y="0"/>
                      </a:cubicBezTo>
                      <a:cubicBezTo>
                        <a:pt x="38" y="9"/>
                        <a:pt x="42" y="28"/>
                        <a:pt x="26" y="27"/>
                      </a:cubicBezTo>
                      <a:cubicBezTo>
                        <a:pt x="27" y="43"/>
                        <a:pt x="14" y="47"/>
                        <a:pt x="0" y="50"/>
                      </a:cubicBezTo>
                    </a:path>
                  </a:pathLst>
                </a:custGeom>
                <a:solidFill>
                  <a:srgbClr val="FCE2D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002" name="Freeform 33">
                  <a:extLst>
                    <a:ext uri="{FF2B5EF4-FFF2-40B4-BE49-F238E27FC236}">
                      <a16:creationId xmlns:a16="http://schemas.microsoft.com/office/drawing/2014/main" id="{B183C47F-6B32-449C-945E-771D4776D25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13" y="3896"/>
                  <a:ext cx="66" cy="107"/>
                </a:xfrm>
                <a:custGeom>
                  <a:avLst/>
                  <a:gdLst>
                    <a:gd name="T0" fmla="*/ 0 w 42"/>
                    <a:gd name="T1" fmla="*/ 13 h 68"/>
                    <a:gd name="T2" fmla="*/ 35 w 42"/>
                    <a:gd name="T3" fmla="*/ 183 h 68"/>
                    <a:gd name="T4" fmla="*/ 74 w 42"/>
                    <a:gd name="T5" fmla="*/ 312 h 68"/>
                    <a:gd name="T6" fmla="*/ 148 w 42"/>
                    <a:gd name="T7" fmla="*/ 406 h 68"/>
                    <a:gd name="T8" fmla="*/ 256 w 42"/>
                    <a:gd name="T9" fmla="*/ 386 h 68"/>
                    <a:gd name="T10" fmla="*/ 121 w 42"/>
                    <a:gd name="T11" fmla="*/ 223 h 68"/>
                    <a:gd name="T12" fmla="*/ 74 w 42"/>
                    <a:gd name="T13" fmla="*/ 121 h 68"/>
                    <a:gd name="T14" fmla="*/ 20 w 42"/>
                    <a:gd name="T15" fmla="*/ 0 h 68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42" h="68">
                      <a:moveTo>
                        <a:pt x="0" y="2"/>
                      </a:moveTo>
                      <a:cubicBezTo>
                        <a:pt x="7" y="9"/>
                        <a:pt x="6" y="21"/>
                        <a:pt x="6" y="30"/>
                      </a:cubicBezTo>
                      <a:cubicBezTo>
                        <a:pt x="6" y="40"/>
                        <a:pt x="8" y="42"/>
                        <a:pt x="12" y="51"/>
                      </a:cubicBezTo>
                      <a:cubicBezTo>
                        <a:pt x="15" y="59"/>
                        <a:pt x="13" y="63"/>
                        <a:pt x="24" y="66"/>
                      </a:cubicBezTo>
                      <a:cubicBezTo>
                        <a:pt x="29" y="67"/>
                        <a:pt x="39" y="68"/>
                        <a:pt x="42" y="63"/>
                      </a:cubicBezTo>
                      <a:cubicBezTo>
                        <a:pt x="21" y="65"/>
                        <a:pt x="18" y="52"/>
                        <a:pt x="20" y="36"/>
                      </a:cubicBezTo>
                      <a:cubicBezTo>
                        <a:pt x="14" y="34"/>
                        <a:pt x="14" y="25"/>
                        <a:pt x="12" y="20"/>
                      </a:cubicBezTo>
                      <a:cubicBezTo>
                        <a:pt x="10" y="14"/>
                        <a:pt x="1" y="7"/>
                        <a:pt x="3" y="0"/>
                      </a:cubicBezTo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003" name="Freeform 34">
                  <a:extLst>
                    <a:ext uri="{FF2B5EF4-FFF2-40B4-BE49-F238E27FC236}">
                      <a16:creationId xmlns:a16="http://schemas.microsoft.com/office/drawing/2014/main" id="{E4F701EC-9802-4E02-B50B-4375A9FFDED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02" y="3199"/>
                  <a:ext cx="28" cy="448"/>
                </a:xfrm>
                <a:custGeom>
                  <a:avLst/>
                  <a:gdLst>
                    <a:gd name="T0" fmla="*/ 96 w 18"/>
                    <a:gd name="T1" fmla="*/ 1685 h 285"/>
                    <a:gd name="T2" fmla="*/ 30 w 18"/>
                    <a:gd name="T3" fmla="*/ 937 h 285"/>
                    <a:gd name="T4" fmla="*/ 95 w 18"/>
                    <a:gd name="T5" fmla="*/ 0 h 285"/>
                    <a:gd name="T6" fmla="*/ 95 w 18"/>
                    <a:gd name="T7" fmla="*/ 692 h 285"/>
                    <a:gd name="T8" fmla="*/ 96 w 18"/>
                    <a:gd name="T9" fmla="*/ 1685 h 28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8" h="285">
                      <a:moveTo>
                        <a:pt x="17" y="276"/>
                      </a:moveTo>
                      <a:cubicBezTo>
                        <a:pt x="16" y="285"/>
                        <a:pt x="10" y="209"/>
                        <a:pt x="5" y="153"/>
                      </a:cubicBezTo>
                      <a:cubicBezTo>
                        <a:pt x="0" y="97"/>
                        <a:pt x="7" y="38"/>
                        <a:pt x="16" y="0"/>
                      </a:cubicBezTo>
                      <a:cubicBezTo>
                        <a:pt x="15" y="13"/>
                        <a:pt x="14" y="87"/>
                        <a:pt x="16" y="113"/>
                      </a:cubicBezTo>
                      <a:cubicBezTo>
                        <a:pt x="18" y="139"/>
                        <a:pt x="18" y="267"/>
                        <a:pt x="17" y="276"/>
                      </a:cubicBezTo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004" name="Freeform 35">
                  <a:extLst>
                    <a:ext uri="{FF2B5EF4-FFF2-40B4-BE49-F238E27FC236}">
                      <a16:creationId xmlns:a16="http://schemas.microsoft.com/office/drawing/2014/main" id="{0FC4B3A4-0C1B-4990-99E1-FF0F5657E87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634" y="3249"/>
                  <a:ext cx="63" cy="401"/>
                </a:xfrm>
                <a:custGeom>
                  <a:avLst/>
                  <a:gdLst>
                    <a:gd name="T0" fmla="*/ 0 w 40"/>
                    <a:gd name="T1" fmla="*/ 1560 h 255"/>
                    <a:gd name="T2" fmla="*/ 184 w 40"/>
                    <a:gd name="T3" fmla="*/ 808 h 255"/>
                    <a:gd name="T4" fmla="*/ 195 w 40"/>
                    <a:gd name="T5" fmla="*/ 0 h 255"/>
                    <a:gd name="T6" fmla="*/ 137 w 40"/>
                    <a:gd name="T7" fmla="*/ 794 h 255"/>
                    <a:gd name="T8" fmla="*/ 0 w 40"/>
                    <a:gd name="T9" fmla="*/ 1560 h 25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40" h="255">
                      <a:moveTo>
                        <a:pt x="0" y="255"/>
                      </a:moveTo>
                      <a:cubicBezTo>
                        <a:pt x="4" y="235"/>
                        <a:pt x="20" y="171"/>
                        <a:pt x="30" y="132"/>
                      </a:cubicBezTo>
                      <a:cubicBezTo>
                        <a:pt x="40" y="93"/>
                        <a:pt x="33" y="27"/>
                        <a:pt x="32" y="0"/>
                      </a:cubicBezTo>
                      <a:cubicBezTo>
                        <a:pt x="29" y="27"/>
                        <a:pt x="29" y="102"/>
                        <a:pt x="22" y="130"/>
                      </a:cubicBezTo>
                      <a:cubicBezTo>
                        <a:pt x="15" y="158"/>
                        <a:pt x="4" y="234"/>
                        <a:pt x="0" y="255"/>
                      </a:cubicBezTo>
                    </a:path>
                  </a:pathLst>
                </a:custGeom>
                <a:solidFill>
                  <a:srgbClr val="FCE2D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005" name="Freeform 36">
                  <a:extLst>
                    <a:ext uri="{FF2B5EF4-FFF2-40B4-BE49-F238E27FC236}">
                      <a16:creationId xmlns:a16="http://schemas.microsoft.com/office/drawing/2014/main" id="{2B6660CC-3B50-4B8A-A83E-42F67037CC4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607" y="3921"/>
                  <a:ext cx="105" cy="83"/>
                </a:xfrm>
                <a:custGeom>
                  <a:avLst/>
                  <a:gdLst>
                    <a:gd name="T0" fmla="*/ 182 w 67"/>
                    <a:gd name="T1" fmla="*/ 296 h 53"/>
                    <a:gd name="T2" fmla="*/ 265 w 67"/>
                    <a:gd name="T3" fmla="*/ 243 h 53"/>
                    <a:gd name="T4" fmla="*/ 368 w 67"/>
                    <a:gd name="T5" fmla="*/ 191 h 53"/>
                    <a:gd name="T6" fmla="*/ 332 w 67"/>
                    <a:gd name="T7" fmla="*/ 0 h 53"/>
                    <a:gd name="T8" fmla="*/ 259 w 67"/>
                    <a:gd name="T9" fmla="*/ 138 h 53"/>
                    <a:gd name="T10" fmla="*/ 191 w 67"/>
                    <a:gd name="T11" fmla="*/ 138 h 53"/>
                    <a:gd name="T12" fmla="*/ 182 w 67"/>
                    <a:gd name="T13" fmla="*/ 199 h 53"/>
                    <a:gd name="T14" fmla="*/ 61 w 67"/>
                    <a:gd name="T15" fmla="*/ 211 h 53"/>
                    <a:gd name="T16" fmla="*/ 34 w 67"/>
                    <a:gd name="T17" fmla="*/ 277 h 5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67" h="53">
                      <a:moveTo>
                        <a:pt x="30" y="49"/>
                      </a:moveTo>
                      <a:cubicBezTo>
                        <a:pt x="38" y="53"/>
                        <a:pt x="38" y="43"/>
                        <a:pt x="44" y="40"/>
                      </a:cubicBezTo>
                      <a:cubicBezTo>
                        <a:pt x="49" y="37"/>
                        <a:pt x="57" y="40"/>
                        <a:pt x="61" y="32"/>
                      </a:cubicBezTo>
                      <a:cubicBezTo>
                        <a:pt x="67" y="22"/>
                        <a:pt x="61" y="9"/>
                        <a:pt x="55" y="0"/>
                      </a:cubicBezTo>
                      <a:cubicBezTo>
                        <a:pt x="54" y="15"/>
                        <a:pt x="61" y="22"/>
                        <a:pt x="43" y="23"/>
                      </a:cubicBezTo>
                      <a:cubicBezTo>
                        <a:pt x="41" y="23"/>
                        <a:pt x="34" y="21"/>
                        <a:pt x="32" y="23"/>
                      </a:cubicBezTo>
                      <a:cubicBezTo>
                        <a:pt x="28" y="26"/>
                        <a:pt x="31" y="31"/>
                        <a:pt x="30" y="33"/>
                      </a:cubicBezTo>
                      <a:cubicBezTo>
                        <a:pt x="25" y="39"/>
                        <a:pt x="17" y="33"/>
                        <a:pt x="10" y="35"/>
                      </a:cubicBezTo>
                      <a:cubicBezTo>
                        <a:pt x="0" y="37"/>
                        <a:pt x="5" y="47"/>
                        <a:pt x="6" y="46"/>
                      </a:cubicBezTo>
                    </a:path>
                  </a:pathLst>
                </a:custGeom>
                <a:solidFill>
                  <a:srgbClr val="FCE2D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006" name="Freeform 37">
                  <a:extLst>
                    <a:ext uri="{FF2B5EF4-FFF2-40B4-BE49-F238E27FC236}">
                      <a16:creationId xmlns:a16="http://schemas.microsoft.com/office/drawing/2014/main" id="{633B2DBF-9326-417D-A6A6-59DEA3E216A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443" y="2159"/>
                  <a:ext cx="41" cy="22"/>
                </a:xfrm>
                <a:custGeom>
                  <a:avLst/>
                  <a:gdLst>
                    <a:gd name="T0" fmla="*/ 52 w 26"/>
                    <a:gd name="T1" fmla="*/ 0 h 14"/>
                    <a:gd name="T2" fmla="*/ 52 w 26"/>
                    <a:gd name="T3" fmla="*/ 74 h 14"/>
                    <a:gd name="T4" fmla="*/ 109 w 26"/>
                    <a:gd name="T5" fmla="*/ 31 h 14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6" h="14">
                      <a:moveTo>
                        <a:pt x="8" y="0"/>
                      </a:moveTo>
                      <a:cubicBezTo>
                        <a:pt x="0" y="1"/>
                        <a:pt x="0" y="9"/>
                        <a:pt x="8" y="12"/>
                      </a:cubicBezTo>
                      <a:cubicBezTo>
                        <a:pt x="14" y="14"/>
                        <a:pt x="26" y="6"/>
                        <a:pt x="18" y="5"/>
                      </a:cubicBezTo>
                    </a:path>
                  </a:pathLst>
                </a:custGeom>
                <a:solidFill>
                  <a:srgbClr val="FCE2D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007" name="Freeform 38">
                  <a:extLst>
                    <a:ext uri="{FF2B5EF4-FFF2-40B4-BE49-F238E27FC236}">
                      <a16:creationId xmlns:a16="http://schemas.microsoft.com/office/drawing/2014/main" id="{66DB23A4-35C9-4D68-B22C-E5DECFAAE4A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446" y="1258"/>
                  <a:ext cx="65" cy="64"/>
                </a:xfrm>
                <a:custGeom>
                  <a:avLst/>
                  <a:gdLst>
                    <a:gd name="T0" fmla="*/ 236 w 41"/>
                    <a:gd name="T1" fmla="*/ 0 h 41"/>
                    <a:gd name="T2" fmla="*/ 0 w 41"/>
                    <a:gd name="T3" fmla="*/ 222 h 41"/>
                    <a:gd name="T4" fmla="*/ 184 w 41"/>
                    <a:gd name="T5" fmla="*/ 170 h 41"/>
                    <a:gd name="T6" fmla="*/ 239 w 41"/>
                    <a:gd name="T7" fmla="*/ 19 h 41"/>
                    <a:gd name="T8" fmla="*/ 258 w 41"/>
                    <a:gd name="T9" fmla="*/ 12 h 4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41" h="41">
                      <a:moveTo>
                        <a:pt x="37" y="0"/>
                      </a:moveTo>
                      <a:cubicBezTo>
                        <a:pt x="27" y="13"/>
                        <a:pt x="22" y="39"/>
                        <a:pt x="0" y="37"/>
                      </a:cubicBezTo>
                      <a:cubicBezTo>
                        <a:pt x="13" y="38"/>
                        <a:pt x="19" y="41"/>
                        <a:pt x="29" y="29"/>
                      </a:cubicBezTo>
                      <a:cubicBezTo>
                        <a:pt x="34" y="22"/>
                        <a:pt x="41" y="12"/>
                        <a:pt x="38" y="3"/>
                      </a:cubicBezTo>
                      <a:cubicBezTo>
                        <a:pt x="39" y="3"/>
                        <a:pt x="40" y="2"/>
                        <a:pt x="41" y="2"/>
                      </a:cubicBezTo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008" name="Freeform 39">
                  <a:extLst>
                    <a:ext uri="{FF2B5EF4-FFF2-40B4-BE49-F238E27FC236}">
                      <a16:creationId xmlns:a16="http://schemas.microsoft.com/office/drawing/2014/main" id="{9F25F242-DA75-464E-8C32-28FBA0B6DB1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497" y="2637"/>
                  <a:ext cx="38" cy="343"/>
                </a:xfrm>
                <a:custGeom>
                  <a:avLst/>
                  <a:gdLst>
                    <a:gd name="T0" fmla="*/ 0 w 24"/>
                    <a:gd name="T1" fmla="*/ 0 h 218"/>
                    <a:gd name="T2" fmla="*/ 138 w 24"/>
                    <a:gd name="T3" fmla="*/ 1337 h 218"/>
                    <a:gd name="T4" fmla="*/ 0 w 24"/>
                    <a:gd name="T5" fmla="*/ 0 h 218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4" h="218">
                      <a:moveTo>
                        <a:pt x="0" y="0"/>
                      </a:moveTo>
                      <a:cubicBezTo>
                        <a:pt x="0" y="41"/>
                        <a:pt x="11" y="145"/>
                        <a:pt x="22" y="218"/>
                      </a:cubicBezTo>
                      <a:cubicBezTo>
                        <a:pt x="24" y="174"/>
                        <a:pt x="14" y="39"/>
                        <a:pt x="0" y="0"/>
                      </a:cubicBezTo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009" name="Freeform 40">
                  <a:extLst>
                    <a:ext uri="{FF2B5EF4-FFF2-40B4-BE49-F238E27FC236}">
                      <a16:creationId xmlns:a16="http://schemas.microsoft.com/office/drawing/2014/main" id="{11370C32-234F-4711-B4A0-A6D25C94F92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57" y="1525"/>
                  <a:ext cx="6" cy="169"/>
                </a:xfrm>
                <a:custGeom>
                  <a:avLst/>
                  <a:gdLst>
                    <a:gd name="T0" fmla="*/ 8 w 4"/>
                    <a:gd name="T1" fmla="*/ 646 h 108"/>
                    <a:gd name="T2" fmla="*/ 8 w 4"/>
                    <a:gd name="T3" fmla="*/ 638 h 108"/>
                    <a:gd name="T4" fmla="*/ 0 w 4"/>
                    <a:gd name="T5" fmla="*/ 0 h 108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4" h="108">
                      <a:moveTo>
                        <a:pt x="1" y="108"/>
                      </a:moveTo>
                      <a:cubicBezTo>
                        <a:pt x="1" y="107"/>
                        <a:pt x="1" y="107"/>
                        <a:pt x="1" y="107"/>
                      </a:cubicBezTo>
                      <a:cubicBezTo>
                        <a:pt x="3" y="71"/>
                        <a:pt x="4" y="7"/>
                        <a:pt x="0" y="0"/>
                      </a:cubicBezTo>
                    </a:path>
                  </a:pathLst>
                </a:custGeom>
                <a:noFill/>
                <a:ln w="6350" cap="rnd">
                  <a:solidFill>
                    <a:srgbClr val="343434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010" name="Freeform 41">
                  <a:extLst>
                    <a:ext uri="{FF2B5EF4-FFF2-40B4-BE49-F238E27FC236}">
                      <a16:creationId xmlns:a16="http://schemas.microsoft.com/office/drawing/2014/main" id="{372CE6CB-692D-40CB-B41D-C28D6A9A09B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221" y="1556"/>
                  <a:ext cx="95" cy="85"/>
                </a:xfrm>
                <a:custGeom>
                  <a:avLst/>
                  <a:gdLst>
                    <a:gd name="T0" fmla="*/ 184 w 60"/>
                    <a:gd name="T1" fmla="*/ 8 h 54"/>
                    <a:gd name="T2" fmla="*/ 68 w 60"/>
                    <a:gd name="T3" fmla="*/ 190 h 54"/>
                    <a:gd name="T4" fmla="*/ 293 w 60"/>
                    <a:gd name="T5" fmla="*/ 31 h 54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60" h="54">
                      <a:moveTo>
                        <a:pt x="29" y="1"/>
                      </a:moveTo>
                      <a:cubicBezTo>
                        <a:pt x="14" y="0"/>
                        <a:pt x="0" y="17"/>
                        <a:pt x="11" y="31"/>
                      </a:cubicBezTo>
                      <a:cubicBezTo>
                        <a:pt x="27" y="54"/>
                        <a:pt x="60" y="28"/>
                        <a:pt x="47" y="5"/>
                      </a:cubicBezTo>
                    </a:path>
                  </a:pathLst>
                </a:custGeom>
                <a:solidFill>
                  <a:srgbClr val="FCE2D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011" name="Freeform 42">
                  <a:extLst>
                    <a:ext uri="{FF2B5EF4-FFF2-40B4-BE49-F238E27FC236}">
                      <a16:creationId xmlns:a16="http://schemas.microsoft.com/office/drawing/2014/main" id="{4E340FBF-9B13-443F-997A-6ED74FA01CF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236" y="1572"/>
                  <a:ext cx="3" cy="6"/>
                </a:xfrm>
                <a:custGeom>
                  <a:avLst/>
                  <a:gdLst>
                    <a:gd name="T0" fmla="*/ 0 w 2"/>
                    <a:gd name="T1" fmla="*/ 21 h 4"/>
                    <a:gd name="T2" fmla="*/ 12 w 2"/>
                    <a:gd name="T3" fmla="*/ 0 h 4"/>
                    <a:gd name="T4" fmla="*/ 0 60000 65536"/>
                    <a:gd name="T5" fmla="*/ 0 60000 65536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0" t="0" r="r" b="b"/>
                  <a:pathLst>
                    <a:path w="2" h="4">
                      <a:moveTo>
                        <a:pt x="0" y="4"/>
                      </a:moveTo>
                      <a:cubicBezTo>
                        <a:pt x="1" y="3"/>
                        <a:pt x="1" y="1"/>
                        <a:pt x="2" y="0"/>
                      </a:cubicBezTo>
                    </a:path>
                  </a:pathLst>
                </a:custGeom>
                <a:noFill/>
                <a:ln w="6350" cap="rnd">
                  <a:solidFill>
                    <a:srgbClr val="343434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012" name="Freeform 43">
                  <a:extLst>
                    <a:ext uri="{FF2B5EF4-FFF2-40B4-BE49-F238E27FC236}">
                      <a16:creationId xmlns:a16="http://schemas.microsoft.com/office/drawing/2014/main" id="{B0007843-A798-4BB9-A5FA-02AA4785E12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237" y="1558"/>
                  <a:ext cx="57" cy="59"/>
                </a:xfrm>
                <a:custGeom>
                  <a:avLst/>
                  <a:gdLst>
                    <a:gd name="T0" fmla="*/ 108 w 36"/>
                    <a:gd name="T1" fmla="*/ 0 h 38"/>
                    <a:gd name="T2" fmla="*/ 226 w 36"/>
                    <a:gd name="T3" fmla="*/ 113 h 38"/>
                    <a:gd name="T4" fmla="*/ 108 w 36"/>
                    <a:gd name="T5" fmla="*/ 222 h 38"/>
                    <a:gd name="T6" fmla="*/ 0 w 36"/>
                    <a:gd name="T7" fmla="*/ 157 h 38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36" h="38">
                      <a:moveTo>
                        <a:pt x="17" y="0"/>
                      </a:moveTo>
                      <a:cubicBezTo>
                        <a:pt x="28" y="0"/>
                        <a:pt x="36" y="8"/>
                        <a:pt x="36" y="19"/>
                      </a:cubicBezTo>
                      <a:cubicBezTo>
                        <a:pt x="36" y="29"/>
                        <a:pt x="28" y="38"/>
                        <a:pt x="17" y="38"/>
                      </a:cubicBezTo>
                      <a:cubicBezTo>
                        <a:pt x="10" y="38"/>
                        <a:pt x="3" y="33"/>
                        <a:pt x="0" y="27"/>
                      </a:cubicBezTo>
                    </a:path>
                  </a:pathLst>
                </a:custGeom>
                <a:noFill/>
                <a:ln w="6350" cap="rnd">
                  <a:solidFill>
                    <a:srgbClr val="343434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013" name="Oval 44">
                  <a:extLst>
                    <a:ext uri="{FF2B5EF4-FFF2-40B4-BE49-F238E27FC236}">
                      <a16:creationId xmlns:a16="http://schemas.microsoft.com/office/drawing/2014/main" id="{5181F76F-A00B-4C51-878A-B2B1002A892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256" y="1579"/>
                  <a:ext cx="17" cy="16"/>
                </a:xfrm>
                <a:prstGeom prst="ellipse">
                  <a:avLst/>
                </a:prstGeom>
                <a:noFill/>
                <a:ln w="6350" cap="rnd">
                  <a:solidFill>
                    <a:srgbClr val="343434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fr-FR" altLang="fr-FR"/>
                </a:p>
              </p:txBody>
            </p:sp>
            <p:sp>
              <p:nvSpPr>
                <p:cNvPr id="21014" name="Freeform 45">
                  <a:extLst>
                    <a:ext uri="{FF2B5EF4-FFF2-40B4-BE49-F238E27FC236}">
                      <a16:creationId xmlns:a16="http://schemas.microsoft.com/office/drawing/2014/main" id="{9D85AEBE-2C13-4BAB-92C5-F333635C456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229" y="1288"/>
                  <a:ext cx="170" cy="20"/>
                </a:xfrm>
                <a:custGeom>
                  <a:avLst/>
                  <a:gdLst>
                    <a:gd name="T0" fmla="*/ 0 w 108"/>
                    <a:gd name="T1" fmla="*/ 74 h 13"/>
                    <a:gd name="T2" fmla="*/ 61 w 108"/>
                    <a:gd name="T3" fmla="*/ 66 h 13"/>
                    <a:gd name="T4" fmla="*/ 129 w 108"/>
                    <a:gd name="T5" fmla="*/ 62 h 13"/>
                    <a:gd name="T6" fmla="*/ 367 w 108"/>
                    <a:gd name="T7" fmla="*/ 43 h 13"/>
                    <a:gd name="T8" fmla="*/ 449 w 108"/>
                    <a:gd name="T9" fmla="*/ 40 h 13"/>
                    <a:gd name="T10" fmla="*/ 664 w 108"/>
                    <a:gd name="T11" fmla="*/ 0 h 13"/>
                    <a:gd name="T12" fmla="*/ 449 w 108"/>
                    <a:gd name="T13" fmla="*/ 28 h 13"/>
                    <a:gd name="T14" fmla="*/ 362 w 108"/>
                    <a:gd name="T15" fmla="*/ 34 h 13"/>
                    <a:gd name="T16" fmla="*/ 121 w 108"/>
                    <a:gd name="T17" fmla="*/ 52 h 13"/>
                    <a:gd name="T18" fmla="*/ 61 w 108"/>
                    <a:gd name="T19" fmla="*/ 54 h 13"/>
                    <a:gd name="T20" fmla="*/ 0 w 108"/>
                    <a:gd name="T21" fmla="*/ 74 h 13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108" h="13">
                      <a:moveTo>
                        <a:pt x="0" y="13"/>
                      </a:moveTo>
                      <a:cubicBezTo>
                        <a:pt x="10" y="12"/>
                        <a:pt x="10" y="12"/>
                        <a:pt x="10" y="12"/>
                      </a:cubicBezTo>
                      <a:cubicBezTo>
                        <a:pt x="15" y="12"/>
                        <a:pt x="20" y="11"/>
                        <a:pt x="21" y="11"/>
                      </a:cubicBezTo>
                      <a:cubicBezTo>
                        <a:pt x="34" y="9"/>
                        <a:pt x="48" y="9"/>
                        <a:pt x="60" y="8"/>
                      </a:cubicBezTo>
                      <a:cubicBezTo>
                        <a:pt x="73" y="7"/>
                        <a:pt x="73" y="7"/>
                        <a:pt x="73" y="7"/>
                      </a:cubicBezTo>
                      <a:cubicBezTo>
                        <a:pt x="85" y="6"/>
                        <a:pt x="100" y="2"/>
                        <a:pt x="108" y="0"/>
                      </a:cubicBezTo>
                      <a:cubicBezTo>
                        <a:pt x="100" y="2"/>
                        <a:pt x="85" y="4"/>
                        <a:pt x="73" y="5"/>
                      </a:cubicBezTo>
                      <a:cubicBezTo>
                        <a:pt x="59" y="6"/>
                        <a:pt x="59" y="6"/>
                        <a:pt x="59" y="6"/>
                      </a:cubicBezTo>
                      <a:cubicBezTo>
                        <a:pt x="48" y="7"/>
                        <a:pt x="34" y="7"/>
                        <a:pt x="20" y="9"/>
                      </a:cubicBezTo>
                      <a:cubicBezTo>
                        <a:pt x="20" y="9"/>
                        <a:pt x="15" y="10"/>
                        <a:pt x="10" y="10"/>
                      </a:cubicBezTo>
                      <a:cubicBezTo>
                        <a:pt x="9" y="10"/>
                        <a:pt x="0" y="13"/>
                        <a:pt x="0" y="13"/>
                      </a:cubicBezTo>
                    </a:path>
                  </a:pathLst>
                </a:custGeom>
                <a:solidFill>
                  <a:srgbClr val="8F8E8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015" name="Freeform 46">
                  <a:extLst>
                    <a:ext uri="{FF2B5EF4-FFF2-40B4-BE49-F238E27FC236}">
                      <a16:creationId xmlns:a16="http://schemas.microsoft.com/office/drawing/2014/main" id="{5CD4DE12-8E69-4E2E-8D74-49CA435E37A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424" y="1226"/>
                  <a:ext cx="81" cy="77"/>
                </a:xfrm>
                <a:custGeom>
                  <a:avLst/>
                  <a:gdLst>
                    <a:gd name="T0" fmla="*/ 162 w 51"/>
                    <a:gd name="T1" fmla="*/ 286 h 49"/>
                    <a:gd name="T2" fmla="*/ 141 w 51"/>
                    <a:gd name="T3" fmla="*/ 286 h 49"/>
                    <a:gd name="T4" fmla="*/ 121 w 51"/>
                    <a:gd name="T5" fmla="*/ 286 h 49"/>
                    <a:gd name="T6" fmla="*/ 0 w 51"/>
                    <a:gd name="T7" fmla="*/ 135 h 49"/>
                    <a:gd name="T8" fmla="*/ 121 w 51"/>
                    <a:gd name="T9" fmla="*/ 299 h 49"/>
                    <a:gd name="T10" fmla="*/ 141 w 51"/>
                    <a:gd name="T11" fmla="*/ 299 h 49"/>
                    <a:gd name="T12" fmla="*/ 162 w 51"/>
                    <a:gd name="T13" fmla="*/ 299 h 49"/>
                    <a:gd name="T14" fmla="*/ 326 w 51"/>
                    <a:gd name="T15" fmla="*/ 0 h 49"/>
                    <a:gd name="T16" fmla="*/ 162 w 51"/>
                    <a:gd name="T17" fmla="*/ 286 h 49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51" h="49">
                      <a:moveTo>
                        <a:pt x="25" y="47"/>
                      </a:moveTo>
                      <a:cubicBezTo>
                        <a:pt x="22" y="47"/>
                        <a:pt x="22" y="47"/>
                        <a:pt x="22" y="47"/>
                      </a:cubicBezTo>
                      <a:cubicBezTo>
                        <a:pt x="19" y="47"/>
                        <a:pt x="19" y="47"/>
                        <a:pt x="19" y="47"/>
                      </a:cubicBezTo>
                      <a:cubicBezTo>
                        <a:pt x="15" y="47"/>
                        <a:pt x="6" y="37"/>
                        <a:pt x="0" y="22"/>
                      </a:cubicBezTo>
                      <a:cubicBezTo>
                        <a:pt x="3" y="28"/>
                        <a:pt x="11" y="48"/>
                        <a:pt x="19" y="49"/>
                      </a:cubicBezTo>
                      <a:cubicBezTo>
                        <a:pt x="22" y="49"/>
                        <a:pt x="22" y="49"/>
                        <a:pt x="22" y="49"/>
                      </a:cubicBezTo>
                      <a:cubicBezTo>
                        <a:pt x="25" y="49"/>
                        <a:pt x="25" y="49"/>
                        <a:pt x="25" y="49"/>
                      </a:cubicBezTo>
                      <a:cubicBezTo>
                        <a:pt x="36" y="48"/>
                        <a:pt x="47" y="19"/>
                        <a:pt x="51" y="0"/>
                      </a:cubicBezTo>
                      <a:cubicBezTo>
                        <a:pt x="47" y="20"/>
                        <a:pt x="33" y="46"/>
                        <a:pt x="25" y="47"/>
                      </a:cubicBezTo>
                    </a:path>
                  </a:pathLst>
                </a:custGeom>
                <a:solidFill>
                  <a:srgbClr val="FCE2D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016" name="Freeform 47">
                  <a:extLst>
                    <a:ext uri="{FF2B5EF4-FFF2-40B4-BE49-F238E27FC236}">
                      <a16:creationId xmlns:a16="http://schemas.microsoft.com/office/drawing/2014/main" id="{1E609197-DCBD-4FB8-92F9-F942BCEC70A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439" y="2156"/>
                  <a:ext cx="45" cy="17"/>
                </a:xfrm>
                <a:custGeom>
                  <a:avLst/>
                  <a:gdLst>
                    <a:gd name="T0" fmla="*/ 0 w 29"/>
                    <a:gd name="T1" fmla="*/ 56 h 11"/>
                    <a:gd name="T2" fmla="*/ 82 w 29"/>
                    <a:gd name="T3" fmla="*/ 0 h 11"/>
                    <a:gd name="T4" fmla="*/ 169 w 29"/>
                    <a:gd name="T5" fmla="*/ 62 h 11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9" h="11">
                      <a:moveTo>
                        <a:pt x="0" y="10"/>
                      </a:moveTo>
                      <a:cubicBezTo>
                        <a:pt x="6" y="2"/>
                        <a:pt x="8" y="0"/>
                        <a:pt x="14" y="0"/>
                      </a:cubicBezTo>
                      <a:cubicBezTo>
                        <a:pt x="20" y="0"/>
                        <a:pt x="22" y="2"/>
                        <a:pt x="29" y="11"/>
                      </a:cubicBezTo>
                    </a:path>
                  </a:pathLst>
                </a:custGeom>
                <a:noFill/>
                <a:ln w="6350" cap="rnd">
                  <a:solidFill>
                    <a:srgbClr val="343434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017" name="Freeform 48">
                  <a:extLst>
                    <a:ext uri="{FF2B5EF4-FFF2-40B4-BE49-F238E27FC236}">
                      <a16:creationId xmlns:a16="http://schemas.microsoft.com/office/drawing/2014/main" id="{027FF1E7-12EA-4AF7-9D3F-6E855D110CE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446" y="2165"/>
                  <a:ext cx="30" cy="14"/>
                </a:xfrm>
                <a:custGeom>
                  <a:avLst/>
                  <a:gdLst>
                    <a:gd name="T0" fmla="*/ 0 w 19"/>
                    <a:gd name="T1" fmla="*/ 0 h 9"/>
                    <a:gd name="T2" fmla="*/ 117 w 19"/>
                    <a:gd name="T3" fmla="*/ 0 h 9"/>
                    <a:gd name="T4" fmla="*/ 0 60000 65536"/>
                    <a:gd name="T5" fmla="*/ 0 60000 65536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0" t="0" r="r" b="b"/>
                  <a:pathLst>
                    <a:path w="19" h="9">
                      <a:moveTo>
                        <a:pt x="0" y="0"/>
                      </a:moveTo>
                      <a:cubicBezTo>
                        <a:pt x="2" y="9"/>
                        <a:pt x="16" y="9"/>
                        <a:pt x="19" y="0"/>
                      </a:cubicBezTo>
                    </a:path>
                  </a:pathLst>
                </a:custGeom>
                <a:noFill/>
                <a:ln w="6350" cap="rnd">
                  <a:solidFill>
                    <a:srgbClr val="343434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018" name="Freeform 49">
                  <a:extLst>
                    <a:ext uri="{FF2B5EF4-FFF2-40B4-BE49-F238E27FC236}">
                      <a16:creationId xmlns:a16="http://schemas.microsoft.com/office/drawing/2014/main" id="{2C486B43-3391-4C9C-9DAE-02D732DB0B4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50" y="894"/>
                  <a:ext cx="65" cy="22"/>
                </a:xfrm>
                <a:custGeom>
                  <a:avLst/>
                  <a:gdLst>
                    <a:gd name="T0" fmla="*/ 0 w 41"/>
                    <a:gd name="T1" fmla="*/ 86 h 14"/>
                    <a:gd name="T2" fmla="*/ 258 w 41"/>
                    <a:gd name="T3" fmla="*/ 20 h 14"/>
                    <a:gd name="T4" fmla="*/ 0 60000 65536"/>
                    <a:gd name="T5" fmla="*/ 0 60000 65536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0" t="0" r="r" b="b"/>
                  <a:pathLst>
                    <a:path w="41" h="14">
                      <a:moveTo>
                        <a:pt x="0" y="14"/>
                      </a:moveTo>
                      <a:cubicBezTo>
                        <a:pt x="7" y="1"/>
                        <a:pt x="30" y="0"/>
                        <a:pt x="41" y="3"/>
                      </a:cubicBezTo>
                    </a:path>
                  </a:pathLst>
                </a:custGeom>
                <a:noFill/>
                <a:ln w="20638" cap="rnd">
                  <a:solidFill>
                    <a:srgbClr val="343434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019" name="Freeform 50">
                  <a:extLst>
                    <a:ext uri="{FF2B5EF4-FFF2-40B4-BE49-F238E27FC236}">
                      <a16:creationId xmlns:a16="http://schemas.microsoft.com/office/drawing/2014/main" id="{FCD76A60-BF9B-44BE-9F8E-F2C2DC34AB7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61" y="916"/>
                  <a:ext cx="70" cy="25"/>
                </a:xfrm>
                <a:custGeom>
                  <a:avLst/>
                  <a:gdLst>
                    <a:gd name="T0" fmla="*/ 0 w 44"/>
                    <a:gd name="T1" fmla="*/ 61 h 16"/>
                    <a:gd name="T2" fmla="*/ 134 w 44"/>
                    <a:gd name="T3" fmla="*/ 8 h 16"/>
                    <a:gd name="T4" fmla="*/ 251 w 44"/>
                    <a:gd name="T5" fmla="*/ 48 h 16"/>
                    <a:gd name="T6" fmla="*/ 240 w 44"/>
                    <a:gd name="T7" fmla="*/ 73 h 16"/>
                    <a:gd name="T8" fmla="*/ 151 w 44"/>
                    <a:gd name="T9" fmla="*/ 83 h 16"/>
                    <a:gd name="T10" fmla="*/ 0 w 44"/>
                    <a:gd name="T11" fmla="*/ 61 h 1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44" h="16">
                      <a:moveTo>
                        <a:pt x="0" y="10"/>
                      </a:moveTo>
                      <a:cubicBezTo>
                        <a:pt x="5" y="7"/>
                        <a:pt x="10" y="1"/>
                        <a:pt x="21" y="1"/>
                      </a:cubicBezTo>
                      <a:cubicBezTo>
                        <a:pt x="32" y="0"/>
                        <a:pt x="36" y="7"/>
                        <a:pt x="39" y="8"/>
                      </a:cubicBezTo>
                      <a:cubicBezTo>
                        <a:pt x="44" y="9"/>
                        <a:pt x="41" y="12"/>
                        <a:pt x="38" y="12"/>
                      </a:cubicBezTo>
                      <a:cubicBezTo>
                        <a:pt x="36" y="13"/>
                        <a:pt x="28" y="13"/>
                        <a:pt x="24" y="14"/>
                      </a:cubicBezTo>
                      <a:cubicBezTo>
                        <a:pt x="20" y="16"/>
                        <a:pt x="8" y="16"/>
                        <a:pt x="0" y="10"/>
                      </a:cubicBezTo>
                      <a:close/>
                    </a:path>
                  </a:pathLst>
                </a:custGeom>
                <a:noFill/>
                <a:ln w="6350" cap="rnd">
                  <a:solidFill>
                    <a:srgbClr val="343434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020" name="Freeform 51">
                  <a:extLst>
                    <a:ext uri="{FF2B5EF4-FFF2-40B4-BE49-F238E27FC236}">
                      <a16:creationId xmlns:a16="http://schemas.microsoft.com/office/drawing/2014/main" id="{312FD227-7203-4383-9576-BC7C5254A74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297" y="894"/>
                  <a:ext cx="16" cy="28"/>
                </a:xfrm>
                <a:custGeom>
                  <a:avLst/>
                  <a:gdLst>
                    <a:gd name="T0" fmla="*/ 67 w 10"/>
                    <a:gd name="T1" fmla="*/ 106 h 18"/>
                    <a:gd name="T2" fmla="*/ 0 w 10"/>
                    <a:gd name="T3" fmla="*/ 62 h 18"/>
                    <a:gd name="T4" fmla="*/ 0 60000 65536"/>
                    <a:gd name="T5" fmla="*/ 0 60000 65536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0" t="0" r="r" b="b"/>
                  <a:pathLst>
                    <a:path w="10" h="18">
                      <a:moveTo>
                        <a:pt x="10" y="18"/>
                      </a:moveTo>
                      <a:cubicBezTo>
                        <a:pt x="8" y="12"/>
                        <a:pt x="2" y="0"/>
                        <a:pt x="0" y="11"/>
                      </a:cubicBezTo>
                    </a:path>
                  </a:pathLst>
                </a:custGeom>
                <a:noFill/>
                <a:ln w="6350" cap="rnd">
                  <a:solidFill>
                    <a:srgbClr val="343434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021" name="Freeform 52">
                  <a:extLst>
                    <a:ext uri="{FF2B5EF4-FFF2-40B4-BE49-F238E27FC236}">
                      <a16:creationId xmlns:a16="http://schemas.microsoft.com/office/drawing/2014/main" id="{2CC5C215-A2DC-4945-AB93-DE3482361F0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17" y="952"/>
                  <a:ext cx="13" cy="33"/>
                </a:xfrm>
                <a:custGeom>
                  <a:avLst/>
                  <a:gdLst>
                    <a:gd name="T0" fmla="*/ 13 w 8"/>
                    <a:gd name="T1" fmla="*/ 0 h 21"/>
                    <a:gd name="T2" fmla="*/ 13 w 8"/>
                    <a:gd name="T3" fmla="*/ 66 h 21"/>
                    <a:gd name="T4" fmla="*/ 42 w 8"/>
                    <a:gd name="T5" fmla="*/ 129 h 21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8" h="21">
                      <a:moveTo>
                        <a:pt x="2" y="0"/>
                      </a:moveTo>
                      <a:cubicBezTo>
                        <a:pt x="0" y="2"/>
                        <a:pt x="1" y="5"/>
                        <a:pt x="2" y="11"/>
                      </a:cubicBezTo>
                      <a:cubicBezTo>
                        <a:pt x="4" y="17"/>
                        <a:pt x="8" y="14"/>
                        <a:pt x="6" y="21"/>
                      </a:cubicBezTo>
                    </a:path>
                  </a:pathLst>
                </a:custGeom>
                <a:noFill/>
                <a:ln w="6350" cap="rnd">
                  <a:solidFill>
                    <a:srgbClr val="343434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022" name="Freeform 53">
                  <a:extLst>
                    <a:ext uri="{FF2B5EF4-FFF2-40B4-BE49-F238E27FC236}">
                      <a16:creationId xmlns:a16="http://schemas.microsoft.com/office/drawing/2014/main" id="{64BD11A1-FC28-4559-BCCC-EC19E38F41E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298" y="911"/>
                  <a:ext cx="8" cy="20"/>
                </a:xfrm>
                <a:custGeom>
                  <a:avLst/>
                  <a:gdLst>
                    <a:gd name="T0" fmla="*/ 34 w 5"/>
                    <a:gd name="T1" fmla="*/ 0 h 13"/>
                    <a:gd name="T2" fmla="*/ 8 w 5"/>
                    <a:gd name="T3" fmla="*/ 74 h 13"/>
                    <a:gd name="T4" fmla="*/ 0 60000 65536"/>
                    <a:gd name="T5" fmla="*/ 0 60000 65536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0" t="0" r="r" b="b"/>
                  <a:pathLst>
                    <a:path w="5" h="13">
                      <a:moveTo>
                        <a:pt x="5" y="0"/>
                      </a:moveTo>
                      <a:cubicBezTo>
                        <a:pt x="5" y="2"/>
                        <a:pt x="0" y="7"/>
                        <a:pt x="1" y="13"/>
                      </a:cubicBezTo>
                    </a:path>
                  </a:pathLst>
                </a:custGeom>
                <a:noFill/>
                <a:ln w="6350" cap="rnd">
                  <a:solidFill>
                    <a:srgbClr val="343434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023" name="Freeform 54">
                  <a:extLst>
                    <a:ext uri="{FF2B5EF4-FFF2-40B4-BE49-F238E27FC236}">
                      <a16:creationId xmlns:a16="http://schemas.microsoft.com/office/drawing/2014/main" id="{520726DD-9C56-48D2-B234-EB3BE23FCE4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27" y="985"/>
                  <a:ext cx="9" cy="31"/>
                </a:xfrm>
                <a:custGeom>
                  <a:avLst/>
                  <a:gdLst>
                    <a:gd name="T0" fmla="*/ 0 w 6"/>
                    <a:gd name="T1" fmla="*/ 0 h 20"/>
                    <a:gd name="T2" fmla="*/ 32 w 6"/>
                    <a:gd name="T3" fmla="*/ 115 h 20"/>
                    <a:gd name="T4" fmla="*/ 0 60000 65536"/>
                    <a:gd name="T5" fmla="*/ 0 60000 65536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0" t="0" r="r" b="b"/>
                  <a:pathLst>
                    <a:path w="6" h="20">
                      <a:moveTo>
                        <a:pt x="0" y="0"/>
                      </a:moveTo>
                      <a:cubicBezTo>
                        <a:pt x="1" y="6"/>
                        <a:pt x="1" y="10"/>
                        <a:pt x="6" y="20"/>
                      </a:cubicBezTo>
                    </a:path>
                  </a:pathLst>
                </a:custGeom>
                <a:noFill/>
                <a:ln w="6350" cap="rnd">
                  <a:solidFill>
                    <a:srgbClr val="343434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024" name="Oval 55">
                  <a:extLst>
                    <a:ext uri="{FF2B5EF4-FFF2-40B4-BE49-F238E27FC236}">
                      <a16:creationId xmlns:a16="http://schemas.microsoft.com/office/drawing/2014/main" id="{6CDD0692-7B88-48BA-8008-0E15E918D47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90" y="923"/>
                  <a:ext cx="6" cy="7"/>
                </a:xfrm>
                <a:prstGeom prst="ellipse">
                  <a:avLst/>
                </a:prstGeom>
                <a:solidFill>
                  <a:srgbClr val="34343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fr-FR" altLang="fr-FR"/>
                </a:p>
              </p:txBody>
            </p:sp>
            <p:sp>
              <p:nvSpPr>
                <p:cNvPr id="21025" name="Oval 56">
                  <a:extLst>
                    <a:ext uri="{FF2B5EF4-FFF2-40B4-BE49-F238E27FC236}">
                      <a16:creationId xmlns:a16="http://schemas.microsoft.com/office/drawing/2014/main" id="{F64C0906-0A0F-4C5C-B890-F9CC7CB4D8B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90" y="923"/>
                  <a:ext cx="6" cy="7"/>
                </a:xfrm>
                <a:prstGeom prst="ellipse">
                  <a:avLst/>
                </a:prstGeom>
                <a:noFill/>
                <a:ln w="6350" cap="rnd">
                  <a:solidFill>
                    <a:srgbClr val="343434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fr-FR" altLang="fr-FR"/>
                </a:p>
              </p:txBody>
            </p:sp>
            <p:sp>
              <p:nvSpPr>
                <p:cNvPr id="21026" name="Freeform 57">
                  <a:extLst>
                    <a:ext uri="{FF2B5EF4-FFF2-40B4-BE49-F238E27FC236}">
                      <a16:creationId xmlns:a16="http://schemas.microsoft.com/office/drawing/2014/main" id="{C6BDC0B9-F487-4284-9947-B245BF635C8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09" y="894"/>
                  <a:ext cx="67" cy="22"/>
                </a:xfrm>
                <a:custGeom>
                  <a:avLst/>
                  <a:gdLst>
                    <a:gd name="T0" fmla="*/ 273 w 42"/>
                    <a:gd name="T1" fmla="*/ 86 h 14"/>
                    <a:gd name="T2" fmla="*/ 0 w 42"/>
                    <a:gd name="T3" fmla="*/ 20 h 14"/>
                    <a:gd name="T4" fmla="*/ 0 60000 65536"/>
                    <a:gd name="T5" fmla="*/ 0 60000 65536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0" t="0" r="r" b="b"/>
                  <a:pathLst>
                    <a:path w="42" h="14">
                      <a:moveTo>
                        <a:pt x="42" y="14"/>
                      </a:moveTo>
                      <a:cubicBezTo>
                        <a:pt x="31" y="0"/>
                        <a:pt x="11" y="0"/>
                        <a:pt x="0" y="3"/>
                      </a:cubicBezTo>
                    </a:path>
                  </a:pathLst>
                </a:custGeom>
                <a:noFill/>
                <a:ln w="20638" cap="rnd">
                  <a:solidFill>
                    <a:srgbClr val="343434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027" name="Freeform 58">
                  <a:extLst>
                    <a:ext uri="{FF2B5EF4-FFF2-40B4-BE49-F238E27FC236}">
                      <a16:creationId xmlns:a16="http://schemas.microsoft.com/office/drawing/2014/main" id="{E5276C49-1B38-4324-B36C-DF9FEA0E0A3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495" y="916"/>
                  <a:ext cx="68" cy="25"/>
                </a:xfrm>
                <a:custGeom>
                  <a:avLst/>
                  <a:gdLst>
                    <a:gd name="T0" fmla="*/ 270 w 43"/>
                    <a:gd name="T1" fmla="*/ 66 h 16"/>
                    <a:gd name="T2" fmla="*/ 142 w 43"/>
                    <a:gd name="T3" fmla="*/ 8 h 16"/>
                    <a:gd name="T4" fmla="*/ 22 w 43"/>
                    <a:gd name="T5" fmla="*/ 48 h 16"/>
                    <a:gd name="T6" fmla="*/ 33 w 43"/>
                    <a:gd name="T7" fmla="*/ 73 h 16"/>
                    <a:gd name="T8" fmla="*/ 128 w 43"/>
                    <a:gd name="T9" fmla="*/ 83 h 16"/>
                    <a:gd name="T10" fmla="*/ 270 w 43"/>
                    <a:gd name="T11" fmla="*/ 66 h 1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43" h="16">
                      <a:moveTo>
                        <a:pt x="43" y="11"/>
                      </a:moveTo>
                      <a:cubicBezTo>
                        <a:pt x="38" y="8"/>
                        <a:pt x="34" y="1"/>
                        <a:pt x="23" y="1"/>
                      </a:cubicBezTo>
                      <a:cubicBezTo>
                        <a:pt x="12" y="0"/>
                        <a:pt x="7" y="7"/>
                        <a:pt x="4" y="8"/>
                      </a:cubicBezTo>
                      <a:cubicBezTo>
                        <a:pt x="0" y="9"/>
                        <a:pt x="3" y="12"/>
                        <a:pt x="5" y="12"/>
                      </a:cubicBezTo>
                      <a:cubicBezTo>
                        <a:pt x="8" y="13"/>
                        <a:pt x="16" y="13"/>
                        <a:pt x="20" y="14"/>
                      </a:cubicBezTo>
                      <a:cubicBezTo>
                        <a:pt x="23" y="16"/>
                        <a:pt x="35" y="16"/>
                        <a:pt x="43" y="11"/>
                      </a:cubicBezTo>
                      <a:close/>
                    </a:path>
                  </a:pathLst>
                </a:custGeom>
                <a:noFill/>
                <a:ln w="6350" cap="rnd">
                  <a:solidFill>
                    <a:srgbClr val="343434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028" name="Freeform 59">
                  <a:extLst>
                    <a:ext uri="{FF2B5EF4-FFF2-40B4-BE49-F238E27FC236}">
                      <a16:creationId xmlns:a16="http://schemas.microsoft.com/office/drawing/2014/main" id="{A88A0025-5C4C-4E4C-920C-BBD24DDF234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615" y="894"/>
                  <a:ext cx="14" cy="28"/>
                </a:xfrm>
                <a:custGeom>
                  <a:avLst/>
                  <a:gdLst>
                    <a:gd name="T0" fmla="*/ 0 w 9"/>
                    <a:gd name="T1" fmla="*/ 106 h 18"/>
                    <a:gd name="T2" fmla="*/ 53 w 9"/>
                    <a:gd name="T3" fmla="*/ 62 h 18"/>
                    <a:gd name="T4" fmla="*/ 0 60000 65536"/>
                    <a:gd name="T5" fmla="*/ 0 60000 65536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0" t="0" r="r" b="b"/>
                  <a:pathLst>
                    <a:path w="9" h="18">
                      <a:moveTo>
                        <a:pt x="0" y="18"/>
                      </a:moveTo>
                      <a:cubicBezTo>
                        <a:pt x="2" y="12"/>
                        <a:pt x="8" y="0"/>
                        <a:pt x="9" y="11"/>
                      </a:cubicBezTo>
                    </a:path>
                  </a:pathLst>
                </a:custGeom>
                <a:noFill/>
                <a:ln w="6350" cap="rnd">
                  <a:solidFill>
                    <a:srgbClr val="343434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029" name="Freeform 60">
                  <a:extLst>
                    <a:ext uri="{FF2B5EF4-FFF2-40B4-BE49-F238E27FC236}">
                      <a16:creationId xmlns:a16="http://schemas.microsoft.com/office/drawing/2014/main" id="{883CE3E3-2BAA-4674-9337-75D2CA1F25C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96" y="952"/>
                  <a:ext cx="13" cy="33"/>
                </a:xfrm>
                <a:custGeom>
                  <a:avLst/>
                  <a:gdLst>
                    <a:gd name="T0" fmla="*/ 42 w 8"/>
                    <a:gd name="T1" fmla="*/ 0 h 21"/>
                    <a:gd name="T2" fmla="*/ 42 w 8"/>
                    <a:gd name="T3" fmla="*/ 66 h 21"/>
                    <a:gd name="T4" fmla="*/ 21 w 8"/>
                    <a:gd name="T5" fmla="*/ 129 h 21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8" h="21">
                      <a:moveTo>
                        <a:pt x="6" y="0"/>
                      </a:moveTo>
                      <a:cubicBezTo>
                        <a:pt x="8" y="2"/>
                        <a:pt x="8" y="5"/>
                        <a:pt x="6" y="11"/>
                      </a:cubicBezTo>
                      <a:cubicBezTo>
                        <a:pt x="5" y="17"/>
                        <a:pt x="0" y="14"/>
                        <a:pt x="3" y="21"/>
                      </a:cubicBezTo>
                    </a:path>
                  </a:pathLst>
                </a:custGeom>
                <a:noFill/>
                <a:ln w="6350" cap="rnd">
                  <a:solidFill>
                    <a:srgbClr val="343434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030" name="Freeform 61">
                  <a:extLst>
                    <a:ext uri="{FF2B5EF4-FFF2-40B4-BE49-F238E27FC236}">
                      <a16:creationId xmlns:a16="http://schemas.microsoft.com/office/drawing/2014/main" id="{C3501AE6-0852-4AF6-944A-A8A8353B896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620" y="911"/>
                  <a:ext cx="7" cy="20"/>
                </a:xfrm>
                <a:custGeom>
                  <a:avLst/>
                  <a:gdLst>
                    <a:gd name="T0" fmla="*/ 1 w 5"/>
                    <a:gd name="T1" fmla="*/ 0 h 13"/>
                    <a:gd name="T2" fmla="*/ 20 w 5"/>
                    <a:gd name="T3" fmla="*/ 74 h 13"/>
                    <a:gd name="T4" fmla="*/ 0 60000 65536"/>
                    <a:gd name="T5" fmla="*/ 0 60000 65536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0" t="0" r="r" b="b"/>
                  <a:pathLst>
                    <a:path w="5" h="13">
                      <a:moveTo>
                        <a:pt x="1" y="0"/>
                      </a:moveTo>
                      <a:cubicBezTo>
                        <a:pt x="0" y="2"/>
                        <a:pt x="5" y="7"/>
                        <a:pt x="5" y="13"/>
                      </a:cubicBezTo>
                    </a:path>
                  </a:pathLst>
                </a:custGeom>
                <a:noFill/>
                <a:ln w="6350" cap="rnd">
                  <a:solidFill>
                    <a:srgbClr val="343434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031" name="Freeform 62">
                  <a:extLst>
                    <a:ext uri="{FF2B5EF4-FFF2-40B4-BE49-F238E27FC236}">
                      <a16:creationId xmlns:a16="http://schemas.microsoft.com/office/drawing/2014/main" id="{AA59B5BC-9BD6-48BC-98C0-1D8621D99A2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91" y="982"/>
                  <a:ext cx="7" cy="36"/>
                </a:xfrm>
                <a:custGeom>
                  <a:avLst/>
                  <a:gdLst>
                    <a:gd name="T0" fmla="*/ 37 w 4"/>
                    <a:gd name="T1" fmla="*/ 0 h 23"/>
                    <a:gd name="T2" fmla="*/ 0 w 4"/>
                    <a:gd name="T3" fmla="*/ 138 h 23"/>
                    <a:gd name="T4" fmla="*/ 0 60000 65536"/>
                    <a:gd name="T5" fmla="*/ 0 60000 65536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0" t="0" r="r" b="b"/>
                  <a:pathLst>
                    <a:path w="4" h="23">
                      <a:moveTo>
                        <a:pt x="4" y="0"/>
                      </a:moveTo>
                      <a:cubicBezTo>
                        <a:pt x="2" y="8"/>
                        <a:pt x="3" y="11"/>
                        <a:pt x="0" y="23"/>
                      </a:cubicBezTo>
                    </a:path>
                  </a:pathLst>
                </a:custGeom>
                <a:noFill/>
                <a:ln w="6350" cap="rnd">
                  <a:solidFill>
                    <a:srgbClr val="343434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032" name="Oval 63">
                  <a:extLst>
                    <a:ext uri="{FF2B5EF4-FFF2-40B4-BE49-F238E27FC236}">
                      <a16:creationId xmlns:a16="http://schemas.microsoft.com/office/drawing/2014/main" id="{446A1FD8-D950-4304-8334-8DD0CCB930F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28" y="923"/>
                  <a:ext cx="7" cy="7"/>
                </a:xfrm>
                <a:prstGeom prst="ellipse">
                  <a:avLst/>
                </a:prstGeom>
                <a:solidFill>
                  <a:srgbClr val="34343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fr-FR" altLang="fr-FR"/>
                </a:p>
              </p:txBody>
            </p:sp>
            <p:sp>
              <p:nvSpPr>
                <p:cNvPr id="21033" name="Oval 64">
                  <a:extLst>
                    <a:ext uri="{FF2B5EF4-FFF2-40B4-BE49-F238E27FC236}">
                      <a16:creationId xmlns:a16="http://schemas.microsoft.com/office/drawing/2014/main" id="{3EA4F3A7-BC72-4648-98F1-0A149C49910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28" y="923"/>
                  <a:ext cx="7" cy="7"/>
                </a:xfrm>
                <a:prstGeom prst="ellipse">
                  <a:avLst/>
                </a:prstGeom>
                <a:noFill/>
                <a:ln w="6350" cap="rnd">
                  <a:solidFill>
                    <a:srgbClr val="343434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fr-FR" altLang="fr-FR"/>
                </a:p>
              </p:txBody>
            </p:sp>
            <p:sp>
              <p:nvSpPr>
                <p:cNvPr id="21034" name="Freeform 65">
                  <a:extLst>
                    <a:ext uri="{FF2B5EF4-FFF2-40B4-BE49-F238E27FC236}">
                      <a16:creationId xmlns:a16="http://schemas.microsoft.com/office/drawing/2014/main" id="{BA7F79B5-5CD7-427B-B527-8346A05B791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38" y="3965"/>
                  <a:ext cx="39" cy="21"/>
                </a:xfrm>
                <a:custGeom>
                  <a:avLst/>
                  <a:gdLst>
                    <a:gd name="T0" fmla="*/ 0 w 25"/>
                    <a:gd name="T1" fmla="*/ 63 h 13"/>
                    <a:gd name="T2" fmla="*/ 117 w 25"/>
                    <a:gd name="T3" fmla="*/ 76 h 13"/>
                    <a:gd name="T4" fmla="*/ 136 w 25"/>
                    <a:gd name="T5" fmla="*/ 26 h 13"/>
                    <a:gd name="T6" fmla="*/ 34 w 25"/>
                    <a:gd name="T7" fmla="*/ 8 h 13"/>
                    <a:gd name="T8" fmla="*/ 0 w 25"/>
                    <a:gd name="T9" fmla="*/ 63 h 1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25" h="13">
                      <a:moveTo>
                        <a:pt x="0" y="9"/>
                      </a:moveTo>
                      <a:cubicBezTo>
                        <a:pt x="3" y="6"/>
                        <a:pt x="18" y="8"/>
                        <a:pt x="20" y="11"/>
                      </a:cubicBezTo>
                      <a:cubicBezTo>
                        <a:pt x="23" y="13"/>
                        <a:pt x="25" y="6"/>
                        <a:pt x="23" y="4"/>
                      </a:cubicBezTo>
                      <a:cubicBezTo>
                        <a:pt x="19" y="1"/>
                        <a:pt x="10" y="0"/>
                        <a:pt x="6" y="1"/>
                      </a:cubicBezTo>
                      <a:cubicBezTo>
                        <a:pt x="1" y="3"/>
                        <a:pt x="0" y="9"/>
                        <a:pt x="0" y="9"/>
                      </a:cubicBezTo>
                      <a:close/>
                    </a:path>
                  </a:pathLst>
                </a:custGeom>
                <a:noFill/>
                <a:ln w="3175" cap="rnd">
                  <a:solidFill>
                    <a:srgbClr val="343434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035" name="Freeform 66">
                  <a:extLst>
                    <a:ext uri="{FF2B5EF4-FFF2-40B4-BE49-F238E27FC236}">
                      <a16:creationId xmlns:a16="http://schemas.microsoft.com/office/drawing/2014/main" id="{281282D1-4D5A-4388-AF52-60D44A69C4B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21" y="3943"/>
                  <a:ext cx="29" cy="60"/>
                </a:xfrm>
                <a:custGeom>
                  <a:avLst/>
                  <a:gdLst>
                    <a:gd name="T0" fmla="*/ 102 w 19"/>
                    <a:gd name="T1" fmla="*/ 0 h 38"/>
                    <a:gd name="T2" fmla="*/ 27 w 19"/>
                    <a:gd name="T3" fmla="*/ 128 h 38"/>
                    <a:gd name="T4" fmla="*/ 18 w 19"/>
                    <a:gd name="T5" fmla="*/ 237 h 38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9" h="38">
                      <a:moveTo>
                        <a:pt x="19" y="0"/>
                      </a:moveTo>
                      <a:cubicBezTo>
                        <a:pt x="17" y="7"/>
                        <a:pt x="8" y="12"/>
                        <a:pt x="5" y="20"/>
                      </a:cubicBezTo>
                      <a:cubicBezTo>
                        <a:pt x="3" y="26"/>
                        <a:pt x="0" y="33"/>
                        <a:pt x="3" y="38"/>
                      </a:cubicBezTo>
                    </a:path>
                  </a:pathLst>
                </a:custGeom>
                <a:noFill/>
                <a:ln w="6350" cap="rnd">
                  <a:solidFill>
                    <a:srgbClr val="343434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036" name="Freeform 67">
                  <a:extLst>
                    <a:ext uri="{FF2B5EF4-FFF2-40B4-BE49-F238E27FC236}">
                      <a16:creationId xmlns:a16="http://schemas.microsoft.com/office/drawing/2014/main" id="{9A1DF5DD-8230-469D-8560-E98501A54E8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269" y="3932"/>
                  <a:ext cx="36" cy="71"/>
                </a:xfrm>
                <a:custGeom>
                  <a:avLst/>
                  <a:gdLst>
                    <a:gd name="T0" fmla="*/ 138 w 23"/>
                    <a:gd name="T1" fmla="*/ 0 h 45"/>
                    <a:gd name="T2" fmla="*/ 88 w 23"/>
                    <a:gd name="T3" fmla="*/ 74 h 45"/>
                    <a:gd name="T4" fmla="*/ 42 w 23"/>
                    <a:gd name="T5" fmla="*/ 169 h 45"/>
                    <a:gd name="T6" fmla="*/ 42 w 23"/>
                    <a:gd name="T7" fmla="*/ 279 h 45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23" h="45">
                      <a:moveTo>
                        <a:pt x="23" y="0"/>
                      </a:moveTo>
                      <a:cubicBezTo>
                        <a:pt x="17" y="4"/>
                        <a:pt x="17" y="5"/>
                        <a:pt x="15" y="12"/>
                      </a:cubicBezTo>
                      <a:cubicBezTo>
                        <a:pt x="13" y="19"/>
                        <a:pt x="10" y="23"/>
                        <a:pt x="7" y="27"/>
                      </a:cubicBezTo>
                      <a:cubicBezTo>
                        <a:pt x="5" y="30"/>
                        <a:pt x="0" y="39"/>
                        <a:pt x="7" y="45"/>
                      </a:cubicBezTo>
                    </a:path>
                  </a:pathLst>
                </a:custGeom>
                <a:noFill/>
                <a:ln w="6350" cap="rnd">
                  <a:solidFill>
                    <a:srgbClr val="343434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037" name="Freeform 68">
                  <a:extLst>
                    <a:ext uri="{FF2B5EF4-FFF2-40B4-BE49-F238E27FC236}">
                      <a16:creationId xmlns:a16="http://schemas.microsoft.com/office/drawing/2014/main" id="{04E32379-6BF6-463B-A03B-D5AC7E992AB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237" y="3926"/>
                  <a:ext cx="43" cy="63"/>
                </a:xfrm>
                <a:custGeom>
                  <a:avLst/>
                  <a:gdLst>
                    <a:gd name="T0" fmla="*/ 172 w 27"/>
                    <a:gd name="T1" fmla="*/ 0 h 40"/>
                    <a:gd name="T2" fmla="*/ 73 w 27"/>
                    <a:gd name="T3" fmla="*/ 95 h 40"/>
                    <a:gd name="T4" fmla="*/ 21 w 27"/>
                    <a:gd name="T5" fmla="*/ 191 h 40"/>
                    <a:gd name="T6" fmla="*/ 8 w 27"/>
                    <a:gd name="T7" fmla="*/ 246 h 40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27" h="40">
                      <a:moveTo>
                        <a:pt x="27" y="0"/>
                      </a:moveTo>
                      <a:cubicBezTo>
                        <a:pt x="22" y="3"/>
                        <a:pt x="13" y="10"/>
                        <a:pt x="11" y="15"/>
                      </a:cubicBezTo>
                      <a:cubicBezTo>
                        <a:pt x="8" y="21"/>
                        <a:pt x="7" y="25"/>
                        <a:pt x="3" y="31"/>
                      </a:cubicBezTo>
                      <a:cubicBezTo>
                        <a:pt x="2" y="34"/>
                        <a:pt x="0" y="37"/>
                        <a:pt x="1" y="40"/>
                      </a:cubicBezTo>
                    </a:path>
                  </a:pathLst>
                </a:custGeom>
                <a:noFill/>
                <a:ln w="6350" cap="rnd">
                  <a:solidFill>
                    <a:srgbClr val="343434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038" name="Freeform 69">
                  <a:extLst>
                    <a:ext uri="{FF2B5EF4-FFF2-40B4-BE49-F238E27FC236}">
                      <a16:creationId xmlns:a16="http://schemas.microsoft.com/office/drawing/2014/main" id="{53AED8D8-C3D2-4FB5-ACBF-0B1E8C1C30E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213" y="3918"/>
                  <a:ext cx="49" cy="55"/>
                </a:xfrm>
                <a:custGeom>
                  <a:avLst/>
                  <a:gdLst>
                    <a:gd name="T0" fmla="*/ 193 w 31"/>
                    <a:gd name="T1" fmla="*/ 0 h 35"/>
                    <a:gd name="T2" fmla="*/ 100 w 31"/>
                    <a:gd name="T3" fmla="*/ 66 h 35"/>
                    <a:gd name="T4" fmla="*/ 13 w 31"/>
                    <a:gd name="T5" fmla="*/ 170 h 35"/>
                    <a:gd name="T6" fmla="*/ 0 w 31"/>
                    <a:gd name="T7" fmla="*/ 212 h 35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31" h="35">
                      <a:moveTo>
                        <a:pt x="31" y="0"/>
                      </a:moveTo>
                      <a:cubicBezTo>
                        <a:pt x="25" y="2"/>
                        <a:pt x="19" y="7"/>
                        <a:pt x="16" y="11"/>
                      </a:cubicBezTo>
                      <a:cubicBezTo>
                        <a:pt x="12" y="16"/>
                        <a:pt x="4" y="19"/>
                        <a:pt x="2" y="28"/>
                      </a:cubicBezTo>
                      <a:cubicBezTo>
                        <a:pt x="1" y="31"/>
                        <a:pt x="0" y="33"/>
                        <a:pt x="0" y="35"/>
                      </a:cubicBezTo>
                    </a:path>
                  </a:pathLst>
                </a:custGeom>
                <a:noFill/>
                <a:ln w="6350" cap="rnd">
                  <a:solidFill>
                    <a:srgbClr val="343434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039" name="Freeform 70">
                  <a:extLst>
                    <a:ext uri="{FF2B5EF4-FFF2-40B4-BE49-F238E27FC236}">
                      <a16:creationId xmlns:a16="http://schemas.microsoft.com/office/drawing/2014/main" id="{5E4FBB1F-0373-42E7-851D-C396D51C8E1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287" y="3981"/>
                  <a:ext cx="27" cy="16"/>
                </a:xfrm>
                <a:custGeom>
                  <a:avLst/>
                  <a:gdLst>
                    <a:gd name="T0" fmla="*/ 8 w 17"/>
                    <a:gd name="T1" fmla="*/ 56 h 10"/>
                    <a:gd name="T2" fmla="*/ 95 w 17"/>
                    <a:gd name="T3" fmla="*/ 56 h 10"/>
                    <a:gd name="T4" fmla="*/ 56 w 17"/>
                    <a:gd name="T5" fmla="*/ 0 h 10"/>
                    <a:gd name="T6" fmla="*/ 8 w 17"/>
                    <a:gd name="T7" fmla="*/ 56 h 10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17" h="10">
                      <a:moveTo>
                        <a:pt x="1" y="9"/>
                      </a:moveTo>
                      <a:cubicBezTo>
                        <a:pt x="6" y="10"/>
                        <a:pt x="13" y="10"/>
                        <a:pt x="15" y="9"/>
                      </a:cubicBezTo>
                      <a:cubicBezTo>
                        <a:pt x="17" y="8"/>
                        <a:pt x="16" y="1"/>
                        <a:pt x="9" y="0"/>
                      </a:cubicBezTo>
                      <a:cubicBezTo>
                        <a:pt x="1" y="0"/>
                        <a:pt x="0" y="8"/>
                        <a:pt x="1" y="9"/>
                      </a:cubicBezTo>
                      <a:close/>
                    </a:path>
                  </a:pathLst>
                </a:custGeom>
                <a:noFill/>
                <a:ln w="3175" cap="rnd">
                  <a:solidFill>
                    <a:srgbClr val="343434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040" name="Freeform 71">
                  <a:extLst>
                    <a:ext uri="{FF2B5EF4-FFF2-40B4-BE49-F238E27FC236}">
                      <a16:creationId xmlns:a16="http://schemas.microsoft.com/office/drawing/2014/main" id="{1A186C5A-B577-427F-A348-3DAEFB583B2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243" y="3973"/>
                  <a:ext cx="26" cy="14"/>
                </a:xfrm>
                <a:custGeom>
                  <a:avLst/>
                  <a:gdLst>
                    <a:gd name="T0" fmla="*/ 8 w 16"/>
                    <a:gd name="T1" fmla="*/ 40 h 9"/>
                    <a:gd name="T2" fmla="*/ 98 w 16"/>
                    <a:gd name="T3" fmla="*/ 47 h 9"/>
                    <a:gd name="T4" fmla="*/ 42 w 16"/>
                    <a:gd name="T5" fmla="*/ 0 h 9"/>
                    <a:gd name="T6" fmla="*/ 8 w 16"/>
                    <a:gd name="T7" fmla="*/ 40 h 9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16" h="9">
                      <a:moveTo>
                        <a:pt x="1" y="7"/>
                      </a:moveTo>
                      <a:cubicBezTo>
                        <a:pt x="5" y="8"/>
                        <a:pt x="12" y="9"/>
                        <a:pt x="14" y="8"/>
                      </a:cubicBezTo>
                      <a:cubicBezTo>
                        <a:pt x="16" y="7"/>
                        <a:pt x="14" y="0"/>
                        <a:pt x="6" y="0"/>
                      </a:cubicBezTo>
                      <a:cubicBezTo>
                        <a:pt x="2" y="0"/>
                        <a:pt x="0" y="6"/>
                        <a:pt x="1" y="7"/>
                      </a:cubicBezTo>
                      <a:close/>
                    </a:path>
                  </a:pathLst>
                </a:custGeom>
                <a:noFill/>
                <a:ln w="3175" cap="rnd">
                  <a:solidFill>
                    <a:srgbClr val="343434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041" name="Freeform 72">
                  <a:extLst>
                    <a:ext uri="{FF2B5EF4-FFF2-40B4-BE49-F238E27FC236}">
                      <a16:creationId xmlns:a16="http://schemas.microsoft.com/office/drawing/2014/main" id="{464DE681-DE29-487A-8E08-03123B83425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217" y="3967"/>
                  <a:ext cx="23" cy="12"/>
                </a:xfrm>
                <a:custGeom>
                  <a:avLst/>
                  <a:gdLst>
                    <a:gd name="T0" fmla="*/ 8 w 15"/>
                    <a:gd name="T1" fmla="*/ 39 h 8"/>
                    <a:gd name="T2" fmla="*/ 75 w 15"/>
                    <a:gd name="T3" fmla="*/ 39 h 8"/>
                    <a:gd name="T4" fmla="*/ 40 w 15"/>
                    <a:gd name="T5" fmla="*/ 0 h 8"/>
                    <a:gd name="T6" fmla="*/ 8 w 15"/>
                    <a:gd name="T7" fmla="*/ 39 h 8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15" h="8">
                      <a:moveTo>
                        <a:pt x="1" y="7"/>
                      </a:moveTo>
                      <a:cubicBezTo>
                        <a:pt x="6" y="6"/>
                        <a:pt x="12" y="8"/>
                        <a:pt x="14" y="7"/>
                      </a:cubicBezTo>
                      <a:cubicBezTo>
                        <a:pt x="15" y="6"/>
                        <a:pt x="14" y="0"/>
                        <a:pt x="7" y="0"/>
                      </a:cubicBezTo>
                      <a:cubicBezTo>
                        <a:pt x="2" y="0"/>
                        <a:pt x="0" y="6"/>
                        <a:pt x="1" y="7"/>
                      </a:cubicBezTo>
                      <a:close/>
                    </a:path>
                  </a:pathLst>
                </a:custGeom>
                <a:noFill/>
                <a:ln w="3175" cap="rnd">
                  <a:solidFill>
                    <a:srgbClr val="343434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042" name="Freeform 73">
                  <a:extLst>
                    <a:ext uri="{FF2B5EF4-FFF2-40B4-BE49-F238E27FC236}">
                      <a16:creationId xmlns:a16="http://schemas.microsoft.com/office/drawing/2014/main" id="{BD462CBE-FCF0-4622-9F2F-BBAF725D155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402" y="3975"/>
                  <a:ext cx="8" cy="20"/>
                </a:xfrm>
                <a:custGeom>
                  <a:avLst/>
                  <a:gdLst>
                    <a:gd name="T0" fmla="*/ 8 w 5"/>
                    <a:gd name="T1" fmla="*/ 0 h 13"/>
                    <a:gd name="T2" fmla="*/ 0 w 5"/>
                    <a:gd name="T3" fmla="*/ 74 h 13"/>
                    <a:gd name="T4" fmla="*/ 0 60000 65536"/>
                    <a:gd name="T5" fmla="*/ 0 60000 65536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0" t="0" r="r" b="b"/>
                  <a:pathLst>
                    <a:path w="5" h="13">
                      <a:moveTo>
                        <a:pt x="1" y="0"/>
                      </a:moveTo>
                      <a:cubicBezTo>
                        <a:pt x="3" y="5"/>
                        <a:pt x="5" y="7"/>
                        <a:pt x="0" y="13"/>
                      </a:cubicBezTo>
                    </a:path>
                  </a:pathLst>
                </a:custGeom>
                <a:noFill/>
                <a:ln w="6350" cap="rnd">
                  <a:solidFill>
                    <a:srgbClr val="343434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043" name="Freeform 74">
                  <a:extLst>
                    <a:ext uri="{FF2B5EF4-FFF2-40B4-BE49-F238E27FC236}">
                      <a16:creationId xmlns:a16="http://schemas.microsoft.com/office/drawing/2014/main" id="{62CED65F-4EFC-4D76-A15B-55CF111D300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420" y="3796"/>
                  <a:ext cx="4" cy="25"/>
                </a:xfrm>
                <a:custGeom>
                  <a:avLst/>
                  <a:gdLst>
                    <a:gd name="T0" fmla="*/ 9 w 3"/>
                    <a:gd name="T1" fmla="*/ 0 h 16"/>
                    <a:gd name="T2" fmla="*/ 0 w 3"/>
                    <a:gd name="T3" fmla="*/ 95 h 16"/>
                    <a:gd name="T4" fmla="*/ 0 60000 65536"/>
                    <a:gd name="T5" fmla="*/ 0 60000 65536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0" t="0" r="r" b="b"/>
                  <a:pathLst>
                    <a:path w="3" h="16">
                      <a:moveTo>
                        <a:pt x="3" y="0"/>
                      </a:moveTo>
                      <a:cubicBezTo>
                        <a:pt x="3" y="4"/>
                        <a:pt x="0" y="16"/>
                        <a:pt x="0" y="16"/>
                      </a:cubicBezTo>
                    </a:path>
                  </a:pathLst>
                </a:custGeom>
                <a:noFill/>
                <a:ln w="6350" cap="rnd">
                  <a:solidFill>
                    <a:srgbClr val="343434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044" name="Freeform 75">
                  <a:extLst>
                    <a:ext uri="{FF2B5EF4-FFF2-40B4-BE49-F238E27FC236}">
                      <a16:creationId xmlns:a16="http://schemas.microsoft.com/office/drawing/2014/main" id="{14365F6F-5337-4FC6-8D47-0C64160A0B0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49" y="3965"/>
                  <a:ext cx="39" cy="21"/>
                </a:xfrm>
                <a:custGeom>
                  <a:avLst/>
                  <a:gdLst>
                    <a:gd name="T0" fmla="*/ 148 w 25"/>
                    <a:gd name="T1" fmla="*/ 63 h 13"/>
                    <a:gd name="T2" fmla="*/ 22 w 25"/>
                    <a:gd name="T3" fmla="*/ 76 h 13"/>
                    <a:gd name="T4" fmla="*/ 12 w 25"/>
                    <a:gd name="T5" fmla="*/ 26 h 13"/>
                    <a:gd name="T6" fmla="*/ 114 w 25"/>
                    <a:gd name="T7" fmla="*/ 8 h 13"/>
                    <a:gd name="T8" fmla="*/ 148 w 25"/>
                    <a:gd name="T9" fmla="*/ 63 h 1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25" h="13">
                      <a:moveTo>
                        <a:pt x="25" y="9"/>
                      </a:moveTo>
                      <a:cubicBezTo>
                        <a:pt x="21" y="6"/>
                        <a:pt x="7" y="8"/>
                        <a:pt x="4" y="11"/>
                      </a:cubicBezTo>
                      <a:cubicBezTo>
                        <a:pt x="2" y="13"/>
                        <a:pt x="0" y="6"/>
                        <a:pt x="2" y="4"/>
                      </a:cubicBezTo>
                      <a:cubicBezTo>
                        <a:pt x="6" y="1"/>
                        <a:pt x="14" y="0"/>
                        <a:pt x="19" y="1"/>
                      </a:cubicBezTo>
                      <a:cubicBezTo>
                        <a:pt x="23" y="3"/>
                        <a:pt x="25" y="9"/>
                        <a:pt x="25" y="9"/>
                      </a:cubicBezTo>
                      <a:close/>
                    </a:path>
                  </a:pathLst>
                </a:custGeom>
                <a:noFill/>
                <a:ln w="3175" cap="rnd">
                  <a:solidFill>
                    <a:srgbClr val="343434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045" name="Freeform 76">
                  <a:extLst>
                    <a:ext uri="{FF2B5EF4-FFF2-40B4-BE49-F238E27FC236}">
                      <a16:creationId xmlns:a16="http://schemas.microsoft.com/office/drawing/2014/main" id="{5F3EEFAE-1C3B-4D6C-AED9-E73D4176156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74" y="3943"/>
                  <a:ext cx="30" cy="58"/>
                </a:xfrm>
                <a:custGeom>
                  <a:avLst/>
                  <a:gdLst>
                    <a:gd name="T0" fmla="*/ 0 w 19"/>
                    <a:gd name="T1" fmla="*/ 0 h 37"/>
                    <a:gd name="T2" fmla="*/ 95 w 19"/>
                    <a:gd name="T3" fmla="*/ 121 h 37"/>
                    <a:gd name="T4" fmla="*/ 98 w 19"/>
                    <a:gd name="T5" fmla="*/ 224 h 37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9" h="37">
                      <a:moveTo>
                        <a:pt x="0" y="0"/>
                      </a:moveTo>
                      <a:cubicBezTo>
                        <a:pt x="3" y="7"/>
                        <a:pt x="12" y="12"/>
                        <a:pt x="15" y="20"/>
                      </a:cubicBezTo>
                      <a:cubicBezTo>
                        <a:pt x="17" y="26"/>
                        <a:pt x="19" y="33"/>
                        <a:pt x="16" y="37"/>
                      </a:cubicBezTo>
                    </a:path>
                  </a:pathLst>
                </a:custGeom>
                <a:noFill/>
                <a:ln w="6350" cap="rnd">
                  <a:solidFill>
                    <a:srgbClr val="343434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046" name="Freeform 77">
                  <a:extLst>
                    <a:ext uri="{FF2B5EF4-FFF2-40B4-BE49-F238E27FC236}">
                      <a16:creationId xmlns:a16="http://schemas.microsoft.com/office/drawing/2014/main" id="{6D2F4095-37AF-4CCB-A041-AA223E3A063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621" y="3932"/>
                  <a:ext cx="35" cy="71"/>
                </a:xfrm>
                <a:custGeom>
                  <a:avLst/>
                  <a:gdLst>
                    <a:gd name="T0" fmla="*/ 0 w 22"/>
                    <a:gd name="T1" fmla="*/ 0 h 45"/>
                    <a:gd name="T2" fmla="*/ 53 w 22"/>
                    <a:gd name="T3" fmla="*/ 74 h 45"/>
                    <a:gd name="T4" fmla="*/ 95 w 22"/>
                    <a:gd name="T5" fmla="*/ 169 h 45"/>
                    <a:gd name="T6" fmla="*/ 95 w 22"/>
                    <a:gd name="T7" fmla="*/ 279 h 45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22" h="45">
                      <a:moveTo>
                        <a:pt x="0" y="0"/>
                      </a:moveTo>
                      <a:cubicBezTo>
                        <a:pt x="5" y="4"/>
                        <a:pt x="6" y="5"/>
                        <a:pt x="8" y="12"/>
                      </a:cubicBezTo>
                      <a:cubicBezTo>
                        <a:pt x="10" y="19"/>
                        <a:pt x="13" y="23"/>
                        <a:pt x="15" y="27"/>
                      </a:cubicBezTo>
                      <a:cubicBezTo>
                        <a:pt x="18" y="30"/>
                        <a:pt x="22" y="39"/>
                        <a:pt x="15" y="45"/>
                      </a:cubicBezTo>
                    </a:path>
                  </a:pathLst>
                </a:custGeom>
                <a:noFill/>
                <a:ln w="6350" cap="rnd">
                  <a:solidFill>
                    <a:srgbClr val="343434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047" name="Freeform 78">
                  <a:extLst>
                    <a:ext uri="{FF2B5EF4-FFF2-40B4-BE49-F238E27FC236}">
                      <a16:creationId xmlns:a16="http://schemas.microsoft.com/office/drawing/2014/main" id="{4579535B-7F9E-4636-BA83-9EC32503C31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645" y="3926"/>
                  <a:ext cx="42" cy="63"/>
                </a:xfrm>
                <a:custGeom>
                  <a:avLst/>
                  <a:gdLst>
                    <a:gd name="T0" fmla="*/ 0 w 27"/>
                    <a:gd name="T1" fmla="*/ 0 h 40"/>
                    <a:gd name="T2" fmla="*/ 96 w 27"/>
                    <a:gd name="T3" fmla="*/ 95 h 40"/>
                    <a:gd name="T4" fmla="*/ 140 w 27"/>
                    <a:gd name="T5" fmla="*/ 191 h 40"/>
                    <a:gd name="T6" fmla="*/ 157 w 27"/>
                    <a:gd name="T7" fmla="*/ 246 h 40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27" h="40">
                      <a:moveTo>
                        <a:pt x="0" y="0"/>
                      </a:moveTo>
                      <a:cubicBezTo>
                        <a:pt x="6" y="3"/>
                        <a:pt x="14" y="10"/>
                        <a:pt x="17" y="15"/>
                      </a:cubicBezTo>
                      <a:cubicBezTo>
                        <a:pt x="19" y="21"/>
                        <a:pt x="21" y="25"/>
                        <a:pt x="24" y="31"/>
                      </a:cubicBezTo>
                      <a:cubicBezTo>
                        <a:pt x="26" y="34"/>
                        <a:pt x="27" y="37"/>
                        <a:pt x="27" y="40"/>
                      </a:cubicBezTo>
                    </a:path>
                  </a:pathLst>
                </a:custGeom>
                <a:noFill/>
                <a:ln w="6350" cap="rnd">
                  <a:solidFill>
                    <a:srgbClr val="343434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048" name="Freeform 79">
                  <a:extLst>
                    <a:ext uri="{FF2B5EF4-FFF2-40B4-BE49-F238E27FC236}">
                      <a16:creationId xmlns:a16="http://schemas.microsoft.com/office/drawing/2014/main" id="{82881499-6E87-42BA-94C8-0BF3D2BC90B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664" y="3918"/>
                  <a:ext cx="48" cy="55"/>
                </a:xfrm>
                <a:custGeom>
                  <a:avLst/>
                  <a:gdLst>
                    <a:gd name="T0" fmla="*/ 0 w 31"/>
                    <a:gd name="T1" fmla="*/ 0 h 35"/>
                    <a:gd name="T2" fmla="*/ 87 w 31"/>
                    <a:gd name="T3" fmla="*/ 66 h 35"/>
                    <a:gd name="T4" fmla="*/ 167 w 31"/>
                    <a:gd name="T5" fmla="*/ 170 h 35"/>
                    <a:gd name="T6" fmla="*/ 178 w 31"/>
                    <a:gd name="T7" fmla="*/ 212 h 35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31" h="35">
                      <a:moveTo>
                        <a:pt x="0" y="0"/>
                      </a:moveTo>
                      <a:cubicBezTo>
                        <a:pt x="6" y="2"/>
                        <a:pt x="11" y="7"/>
                        <a:pt x="15" y="11"/>
                      </a:cubicBezTo>
                      <a:cubicBezTo>
                        <a:pt x="19" y="16"/>
                        <a:pt x="26" y="19"/>
                        <a:pt x="29" y="28"/>
                      </a:cubicBezTo>
                      <a:cubicBezTo>
                        <a:pt x="30" y="31"/>
                        <a:pt x="30" y="33"/>
                        <a:pt x="31" y="35"/>
                      </a:cubicBezTo>
                    </a:path>
                  </a:pathLst>
                </a:custGeom>
                <a:noFill/>
                <a:ln w="6350" cap="rnd">
                  <a:solidFill>
                    <a:srgbClr val="343434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049" name="Freeform 80">
                  <a:extLst>
                    <a:ext uri="{FF2B5EF4-FFF2-40B4-BE49-F238E27FC236}">
                      <a16:creationId xmlns:a16="http://schemas.microsoft.com/office/drawing/2014/main" id="{0EE55E7F-99BE-4CEB-98D1-8865A2395DD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612" y="3981"/>
                  <a:ext cx="26" cy="16"/>
                </a:xfrm>
                <a:custGeom>
                  <a:avLst/>
                  <a:gdLst>
                    <a:gd name="T0" fmla="*/ 87 w 17"/>
                    <a:gd name="T1" fmla="*/ 56 h 10"/>
                    <a:gd name="T2" fmla="*/ 12 w 17"/>
                    <a:gd name="T3" fmla="*/ 56 h 10"/>
                    <a:gd name="T4" fmla="*/ 43 w 17"/>
                    <a:gd name="T5" fmla="*/ 0 h 10"/>
                    <a:gd name="T6" fmla="*/ 87 w 17"/>
                    <a:gd name="T7" fmla="*/ 56 h 10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17" h="10">
                      <a:moveTo>
                        <a:pt x="16" y="9"/>
                      </a:moveTo>
                      <a:cubicBezTo>
                        <a:pt x="11" y="10"/>
                        <a:pt x="3" y="10"/>
                        <a:pt x="2" y="9"/>
                      </a:cubicBezTo>
                      <a:cubicBezTo>
                        <a:pt x="0" y="8"/>
                        <a:pt x="1" y="1"/>
                        <a:pt x="8" y="0"/>
                      </a:cubicBezTo>
                      <a:cubicBezTo>
                        <a:pt x="16" y="0"/>
                        <a:pt x="17" y="8"/>
                        <a:pt x="16" y="9"/>
                      </a:cubicBezTo>
                      <a:close/>
                    </a:path>
                  </a:pathLst>
                </a:custGeom>
                <a:noFill/>
                <a:ln w="3175" cap="rnd">
                  <a:solidFill>
                    <a:srgbClr val="343434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050" name="Freeform 81">
                  <a:extLst>
                    <a:ext uri="{FF2B5EF4-FFF2-40B4-BE49-F238E27FC236}">
                      <a16:creationId xmlns:a16="http://schemas.microsoft.com/office/drawing/2014/main" id="{5AB030C2-CD3E-462D-8071-9756F6943A6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657" y="3973"/>
                  <a:ext cx="26" cy="14"/>
                </a:xfrm>
                <a:custGeom>
                  <a:avLst/>
                  <a:gdLst>
                    <a:gd name="T0" fmla="*/ 102 w 16"/>
                    <a:gd name="T1" fmla="*/ 40 h 9"/>
                    <a:gd name="T2" fmla="*/ 13 w 16"/>
                    <a:gd name="T3" fmla="*/ 47 h 9"/>
                    <a:gd name="T4" fmla="*/ 63 w 16"/>
                    <a:gd name="T5" fmla="*/ 0 h 9"/>
                    <a:gd name="T6" fmla="*/ 102 w 16"/>
                    <a:gd name="T7" fmla="*/ 40 h 9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16" h="9">
                      <a:moveTo>
                        <a:pt x="15" y="7"/>
                      </a:moveTo>
                      <a:cubicBezTo>
                        <a:pt x="10" y="8"/>
                        <a:pt x="3" y="9"/>
                        <a:pt x="2" y="8"/>
                      </a:cubicBezTo>
                      <a:cubicBezTo>
                        <a:pt x="0" y="7"/>
                        <a:pt x="2" y="0"/>
                        <a:pt x="9" y="0"/>
                      </a:cubicBezTo>
                      <a:cubicBezTo>
                        <a:pt x="14" y="0"/>
                        <a:pt x="16" y="6"/>
                        <a:pt x="15" y="7"/>
                      </a:cubicBezTo>
                      <a:close/>
                    </a:path>
                  </a:pathLst>
                </a:custGeom>
                <a:noFill/>
                <a:ln w="3175" cap="rnd">
                  <a:solidFill>
                    <a:srgbClr val="343434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051" name="Freeform 82">
                  <a:extLst>
                    <a:ext uri="{FF2B5EF4-FFF2-40B4-BE49-F238E27FC236}">
                      <a16:creationId xmlns:a16="http://schemas.microsoft.com/office/drawing/2014/main" id="{AA028252-FAC5-4310-B32D-92DD1AE9EC7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684" y="3967"/>
                  <a:ext cx="24" cy="12"/>
                </a:xfrm>
                <a:custGeom>
                  <a:avLst/>
                  <a:gdLst>
                    <a:gd name="T0" fmla="*/ 98 w 15"/>
                    <a:gd name="T1" fmla="*/ 39 h 8"/>
                    <a:gd name="T2" fmla="*/ 13 w 15"/>
                    <a:gd name="T3" fmla="*/ 39 h 8"/>
                    <a:gd name="T4" fmla="*/ 56 w 15"/>
                    <a:gd name="T5" fmla="*/ 0 h 8"/>
                    <a:gd name="T6" fmla="*/ 98 w 15"/>
                    <a:gd name="T7" fmla="*/ 39 h 8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15" h="8">
                      <a:moveTo>
                        <a:pt x="15" y="7"/>
                      </a:moveTo>
                      <a:cubicBezTo>
                        <a:pt x="10" y="6"/>
                        <a:pt x="3" y="8"/>
                        <a:pt x="2" y="7"/>
                      </a:cubicBezTo>
                      <a:cubicBezTo>
                        <a:pt x="0" y="6"/>
                        <a:pt x="2" y="0"/>
                        <a:pt x="9" y="0"/>
                      </a:cubicBezTo>
                      <a:cubicBezTo>
                        <a:pt x="14" y="0"/>
                        <a:pt x="15" y="6"/>
                        <a:pt x="15" y="7"/>
                      </a:cubicBezTo>
                      <a:close/>
                    </a:path>
                  </a:pathLst>
                </a:custGeom>
                <a:noFill/>
                <a:ln w="3175" cap="rnd">
                  <a:solidFill>
                    <a:srgbClr val="343434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052" name="Freeform 83">
                  <a:extLst>
                    <a:ext uri="{FF2B5EF4-FFF2-40B4-BE49-F238E27FC236}">
                      <a16:creationId xmlns:a16="http://schemas.microsoft.com/office/drawing/2014/main" id="{653A59A1-88F1-48E5-AADD-3110F8525C2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14" y="3975"/>
                  <a:ext cx="8" cy="20"/>
                </a:xfrm>
                <a:custGeom>
                  <a:avLst/>
                  <a:gdLst>
                    <a:gd name="T0" fmla="*/ 34 w 5"/>
                    <a:gd name="T1" fmla="*/ 0 h 13"/>
                    <a:gd name="T2" fmla="*/ 34 w 5"/>
                    <a:gd name="T3" fmla="*/ 74 h 13"/>
                    <a:gd name="T4" fmla="*/ 0 60000 65536"/>
                    <a:gd name="T5" fmla="*/ 0 60000 65536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0" t="0" r="r" b="b"/>
                  <a:pathLst>
                    <a:path w="5" h="13">
                      <a:moveTo>
                        <a:pt x="5" y="0"/>
                      </a:moveTo>
                      <a:cubicBezTo>
                        <a:pt x="3" y="5"/>
                        <a:pt x="0" y="7"/>
                        <a:pt x="5" y="13"/>
                      </a:cubicBezTo>
                    </a:path>
                  </a:pathLst>
                </a:custGeom>
                <a:noFill/>
                <a:ln w="6350" cap="rnd">
                  <a:solidFill>
                    <a:srgbClr val="343434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053" name="Freeform 84">
                  <a:extLst>
                    <a:ext uri="{FF2B5EF4-FFF2-40B4-BE49-F238E27FC236}">
                      <a16:creationId xmlns:a16="http://schemas.microsoft.com/office/drawing/2014/main" id="{772D6F37-AAE2-480F-9F18-2AE84B37837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02" y="3796"/>
                  <a:ext cx="3" cy="25"/>
                </a:xfrm>
                <a:custGeom>
                  <a:avLst/>
                  <a:gdLst>
                    <a:gd name="T0" fmla="*/ 0 w 2"/>
                    <a:gd name="T1" fmla="*/ 0 h 16"/>
                    <a:gd name="T2" fmla="*/ 12 w 2"/>
                    <a:gd name="T3" fmla="*/ 95 h 16"/>
                    <a:gd name="T4" fmla="*/ 0 60000 65536"/>
                    <a:gd name="T5" fmla="*/ 0 60000 65536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0" t="0" r="r" b="b"/>
                  <a:pathLst>
                    <a:path w="2" h="16">
                      <a:moveTo>
                        <a:pt x="0" y="0"/>
                      </a:moveTo>
                      <a:cubicBezTo>
                        <a:pt x="0" y="4"/>
                        <a:pt x="2" y="16"/>
                        <a:pt x="2" y="16"/>
                      </a:cubicBezTo>
                    </a:path>
                  </a:pathLst>
                </a:custGeom>
                <a:noFill/>
                <a:ln w="6350" cap="rnd">
                  <a:solidFill>
                    <a:srgbClr val="343434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054" name="Freeform 85">
                  <a:extLst>
                    <a:ext uri="{FF2B5EF4-FFF2-40B4-BE49-F238E27FC236}">
                      <a16:creationId xmlns:a16="http://schemas.microsoft.com/office/drawing/2014/main" id="{4212CDFA-B1CF-48F6-AC50-131855755A6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47" y="1914"/>
                  <a:ext cx="59" cy="34"/>
                </a:xfrm>
                <a:custGeom>
                  <a:avLst/>
                  <a:gdLst>
                    <a:gd name="T0" fmla="*/ 116 w 38"/>
                    <a:gd name="T1" fmla="*/ 62 h 22"/>
                    <a:gd name="T2" fmla="*/ 22 w 38"/>
                    <a:gd name="T3" fmla="*/ 114 h 22"/>
                    <a:gd name="T4" fmla="*/ 0 w 38"/>
                    <a:gd name="T5" fmla="*/ 102 h 22"/>
                    <a:gd name="T6" fmla="*/ 22 w 38"/>
                    <a:gd name="T7" fmla="*/ 117 h 22"/>
                    <a:gd name="T8" fmla="*/ 116 w 38"/>
                    <a:gd name="T9" fmla="*/ 62 h 22"/>
                    <a:gd name="T10" fmla="*/ 222 w 38"/>
                    <a:gd name="T11" fmla="*/ 0 h 22"/>
                    <a:gd name="T12" fmla="*/ 116 w 38"/>
                    <a:gd name="T13" fmla="*/ 62 h 2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38" h="22">
                      <a:moveTo>
                        <a:pt x="20" y="11"/>
                      </a:moveTo>
                      <a:cubicBezTo>
                        <a:pt x="14" y="16"/>
                        <a:pt x="8" y="21"/>
                        <a:pt x="4" y="20"/>
                      </a:cubicBezTo>
                      <a:cubicBezTo>
                        <a:pt x="3" y="20"/>
                        <a:pt x="1" y="19"/>
                        <a:pt x="0" y="18"/>
                      </a:cubicBezTo>
                      <a:cubicBezTo>
                        <a:pt x="1" y="20"/>
                        <a:pt x="2" y="21"/>
                        <a:pt x="4" y="21"/>
                      </a:cubicBezTo>
                      <a:cubicBezTo>
                        <a:pt x="9" y="22"/>
                        <a:pt x="14" y="17"/>
                        <a:pt x="20" y="11"/>
                      </a:cubicBezTo>
                      <a:cubicBezTo>
                        <a:pt x="26" y="6"/>
                        <a:pt x="32" y="0"/>
                        <a:pt x="38" y="0"/>
                      </a:cubicBezTo>
                      <a:cubicBezTo>
                        <a:pt x="32" y="0"/>
                        <a:pt x="26" y="5"/>
                        <a:pt x="20" y="11"/>
                      </a:cubicBezTo>
                    </a:path>
                  </a:pathLst>
                </a:custGeom>
                <a:solidFill>
                  <a:srgbClr val="34343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055" name="Freeform 86">
                  <a:extLst>
                    <a:ext uri="{FF2B5EF4-FFF2-40B4-BE49-F238E27FC236}">
                      <a16:creationId xmlns:a16="http://schemas.microsoft.com/office/drawing/2014/main" id="{CB5CBD54-9575-4282-A9CE-57EA4B4504F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63" y="1525"/>
                  <a:ext cx="6" cy="169"/>
                </a:xfrm>
                <a:custGeom>
                  <a:avLst/>
                  <a:gdLst>
                    <a:gd name="T0" fmla="*/ 18 w 4"/>
                    <a:gd name="T1" fmla="*/ 646 h 108"/>
                    <a:gd name="T2" fmla="*/ 18 w 4"/>
                    <a:gd name="T3" fmla="*/ 638 h 108"/>
                    <a:gd name="T4" fmla="*/ 21 w 4"/>
                    <a:gd name="T5" fmla="*/ 0 h 108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4" h="108">
                      <a:moveTo>
                        <a:pt x="3" y="108"/>
                      </a:moveTo>
                      <a:cubicBezTo>
                        <a:pt x="3" y="107"/>
                        <a:pt x="3" y="107"/>
                        <a:pt x="3" y="107"/>
                      </a:cubicBezTo>
                      <a:cubicBezTo>
                        <a:pt x="1" y="71"/>
                        <a:pt x="0" y="7"/>
                        <a:pt x="4" y="0"/>
                      </a:cubicBezTo>
                    </a:path>
                  </a:pathLst>
                </a:custGeom>
                <a:noFill/>
                <a:ln w="6350" cap="rnd">
                  <a:solidFill>
                    <a:srgbClr val="343434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056" name="Freeform 87">
                  <a:extLst>
                    <a:ext uri="{FF2B5EF4-FFF2-40B4-BE49-F238E27FC236}">
                      <a16:creationId xmlns:a16="http://schemas.microsoft.com/office/drawing/2014/main" id="{205D8706-E195-4103-A136-2D357CDC28E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642" y="1554"/>
                  <a:ext cx="69" cy="66"/>
                </a:xfrm>
                <a:custGeom>
                  <a:avLst/>
                  <a:gdLst>
                    <a:gd name="T0" fmla="*/ 77 w 44"/>
                    <a:gd name="T1" fmla="*/ 31 h 42"/>
                    <a:gd name="T2" fmla="*/ 163 w 44"/>
                    <a:gd name="T3" fmla="*/ 225 h 42"/>
                    <a:gd name="T4" fmla="*/ 256 w 44"/>
                    <a:gd name="T5" fmla="*/ 121 h 42"/>
                    <a:gd name="T6" fmla="*/ 147 w 44"/>
                    <a:gd name="T7" fmla="*/ 0 h 42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44" h="42">
                      <a:moveTo>
                        <a:pt x="13" y="5"/>
                      </a:moveTo>
                      <a:cubicBezTo>
                        <a:pt x="0" y="17"/>
                        <a:pt x="7" y="42"/>
                        <a:pt x="27" y="37"/>
                      </a:cubicBezTo>
                      <a:cubicBezTo>
                        <a:pt x="35" y="35"/>
                        <a:pt x="41" y="28"/>
                        <a:pt x="42" y="20"/>
                      </a:cubicBezTo>
                      <a:cubicBezTo>
                        <a:pt x="44" y="7"/>
                        <a:pt x="34" y="3"/>
                        <a:pt x="24" y="0"/>
                      </a:cubicBezTo>
                    </a:path>
                  </a:pathLst>
                </a:custGeom>
                <a:solidFill>
                  <a:srgbClr val="FCE2D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057" name="Freeform 88">
                  <a:extLst>
                    <a:ext uri="{FF2B5EF4-FFF2-40B4-BE49-F238E27FC236}">
                      <a16:creationId xmlns:a16="http://schemas.microsoft.com/office/drawing/2014/main" id="{EA8F2408-8177-4C2F-925E-2D7EED72886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06" y="1570"/>
                  <a:ext cx="3" cy="6"/>
                </a:xfrm>
                <a:custGeom>
                  <a:avLst/>
                  <a:gdLst>
                    <a:gd name="T0" fmla="*/ 12 w 2"/>
                    <a:gd name="T1" fmla="*/ 21 h 4"/>
                    <a:gd name="T2" fmla="*/ 0 w 2"/>
                    <a:gd name="T3" fmla="*/ 0 h 4"/>
                    <a:gd name="T4" fmla="*/ 0 60000 65536"/>
                    <a:gd name="T5" fmla="*/ 0 60000 65536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0" t="0" r="r" b="b"/>
                  <a:pathLst>
                    <a:path w="2" h="4">
                      <a:moveTo>
                        <a:pt x="2" y="4"/>
                      </a:moveTo>
                      <a:cubicBezTo>
                        <a:pt x="2" y="2"/>
                        <a:pt x="1" y="1"/>
                        <a:pt x="0" y="0"/>
                      </a:cubicBezTo>
                    </a:path>
                  </a:pathLst>
                </a:custGeom>
                <a:noFill/>
                <a:ln w="6350" cap="rnd">
                  <a:solidFill>
                    <a:srgbClr val="343434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058" name="Freeform 89">
                  <a:extLst>
                    <a:ext uri="{FF2B5EF4-FFF2-40B4-BE49-F238E27FC236}">
                      <a16:creationId xmlns:a16="http://schemas.microsoft.com/office/drawing/2014/main" id="{FDAA4FEE-443C-424C-87A1-CFBE3F2844B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646" y="1554"/>
                  <a:ext cx="62" cy="65"/>
                </a:xfrm>
                <a:custGeom>
                  <a:avLst/>
                  <a:gdLst>
                    <a:gd name="T0" fmla="*/ 132 w 39"/>
                    <a:gd name="T1" fmla="*/ 0 h 41"/>
                    <a:gd name="T2" fmla="*/ 0 w 39"/>
                    <a:gd name="T3" fmla="*/ 128 h 41"/>
                    <a:gd name="T4" fmla="*/ 132 w 39"/>
                    <a:gd name="T5" fmla="*/ 258 h 41"/>
                    <a:gd name="T6" fmla="*/ 250 w 39"/>
                    <a:gd name="T7" fmla="*/ 184 h 41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39" h="41">
                      <a:moveTo>
                        <a:pt x="21" y="0"/>
                      </a:moveTo>
                      <a:cubicBezTo>
                        <a:pt x="9" y="0"/>
                        <a:pt x="0" y="9"/>
                        <a:pt x="0" y="20"/>
                      </a:cubicBezTo>
                      <a:cubicBezTo>
                        <a:pt x="0" y="32"/>
                        <a:pt x="9" y="41"/>
                        <a:pt x="21" y="41"/>
                      </a:cubicBezTo>
                      <a:cubicBezTo>
                        <a:pt x="29" y="41"/>
                        <a:pt x="36" y="36"/>
                        <a:pt x="39" y="29"/>
                      </a:cubicBezTo>
                    </a:path>
                  </a:pathLst>
                </a:custGeom>
                <a:noFill/>
                <a:ln w="6350" cap="rnd">
                  <a:solidFill>
                    <a:srgbClr val="343434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059" name="Oval 90">
                  <a:extLst>
                    <a:ext uri="{FF2B5EF4-FFF2-40B4-BE49-F238E27FC236}">
                      <a16:creationId xmlns:a16="http://schemas.microsoft.com/office/drawing/2014/main" id="{E8F806EF-3705-491A-9F33-5A6A1A861C3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70" y="1578"/>
                  <a:ext cx="17" cy="17"/>
                </a:xfrm>
                <a:prstGeom prst="ellipse">
                  <a:avLst/>
                </a:prstGeom>
                <a:noFill/>
                <a:ln w="6350" cap="rnd">
                  <a:solidFill>
                    <a:srgbClr val="343434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fr-FR" altLang="fr-FR"/>
                </a:p>
              </p:txBody>
            </p:sp>
            <p:sp>
              <p:nvSpPr>
                <p:cNvPr id="21060" name="Freeform 91">
                  <a:extLst>
                    <a:ext uri="{FF2B5EF4-FFF2-40B4-BE49-F238E27FC236}">
                      <a16:creationId xmlns:a16="http://schemas.microsoft.com/office/drawing/2014/main" id="{BD1A488E-B59B-4C32-8BF8-44497D5C8EF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27" y="1288"/>
                  <a:ext cx="170" cy="20"/>
                </a:xfrm>
                <a:custGeom>
                  <a:avLst/>
                  <a:gdLst>
                    <a:gd name="T0" fmla="*/ 543 w 108"/>
                    <a:gd name="T1" fmla="*/ 52 h 13"/>
                    <a:gd name="T2" fmla="*/ 299 w 108"/>
                    <a:gd name="T3" fmla="*/ 34 h 13"/>
                    <a:gd name="T4" fmla="*/ 216 w 108"/>
                    <a:gd name="T5" fmla="*/ 28 h 13"/>
                    <a:gd name="T6" fmla="*/ 0 w 108"/>
                    <a:gd name="T7" fmla="*/ 0 h 13"/>
                    <a:gd name="T8" fmla="*/ 216 w 108"/>
                    <a:gd name="T9" fmla="*/ 40 h 13"/>
                    <a:gd name="T10" fmla="*/ 298 w 108"/>
                    <a:gd name="T11" fmla="*/ 43 h 13"/>
                    <a:gd name="T12" fmla="*/ 535 w 108"/>
                    <a:gd name="T13" fmla="*/ 62 h 13"/>
                    <a:gd name="T14" fmla="*/ 600 w 108"/>
                    <a:gd name="T15" fmla="*/ 66 h 13"/>
                    <a:gd name="T16" fmla="*/ 664 w 108"/>
                    <a:gd name="T17" fmla="*/ 74 h 13"/>
                    <a:gd name="T18" fmla="*/ 609 w 108"/>
                    <a:gd name="T19" fmla="*/ 54 h 13"/>
                    <a:gd name="T20" fmla="*/ 543 w 108"/>
                    <a:gd name="T21" fmla="*/ 52 h 13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108" h="13">
                      <a:moveTo>
                        <a:pt x="88" y="9"/>
                      </a:moveTo>
                      <a:cubicBezTo>
                        <a:pt x="74" y="7"/>
                        <a:pt x="60" y="7"/>
                        <a:pt x="49" y="6"/>
                      </a:cubicBezTo>
                      <a:cubicBezTo>
                        <a:pt x="35" y="5"/>
                        <a:pt x="35" y="5"/>
                        <a:pt x="35" y="5"/>
                      </a:cubicBezTo>
                      <a:cubicBezTo>
                        <a:pt x="23" y="5"/>
                        <a:pt x="8" y="2"/>
                        <a:pt x="0" y="0"/>
                      </a:cubicBezTo>
                      <a:cubicBezTo>
                        <a:pt x="8" y="2"/>
                        <a:pt x="23" y="6"/>
                        <a:pt x="35" y="7"/>
                      </a:cubicBezTo>
                      <a:cubicBezTo>
                        <a:pt x="48" y="8"/>
                        <a:pt x="48" y="8"/>
                        <a:pt x="48" y="8"/>
                      </a:cubicBezTo>
                      <a:cubicBezTo>
                        <a:pt x="60" y="9"/>
                        <a:pt x="74" y="9"/>
                        <a:pt x="87" y="11"/>
                      </a:cubicBezTo>
                      <a:cubicBezTo>
                        <a:pt x="92" y="11"/>
                        <a:pt x="98" y="12"/>
                        <a:pt x="98" y="12"/>
                      </a:cubicBezTo>
                      <a:cubicBezTo>
                        <a:pt x="98" y="12"/>
                        <a:pt x="108" y="13"/>
                        <a:pt x="108" y="13"/>
                      </a:cubicBezTo>
                      <a:cubicBezTo>
                        <a:pt x="99" y="10"/>
                        <a:pt x="99" y="10"/>
                        <a:pt x="99" y="10"/>
                      </a:cubicBezTo>
                      <a:cubicBezTo>
                        <a:pt x="98" y="10"/>
                        <a:pt x="92" y="9"/>
                        <a:pt x="88" y="9"/>
                      </a:cubicBezTo>
                    </a:path>
                  </a:pathLst>
                </a:custGeom>
                <a:solidFill>
                  <a:srgbClr val="8F8E8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061" name="Freeform 92">
                  <a:extLst>
                    <a:ext uri="{FF2B5EF4-FFF2-40B4-BE49-F238E27FC236}">
                      <a16:creationId xmlns:a16="http://schemas.microsoft.com/office/drawing/2014/main" id="{AD1AC080-D0A8-417B-9348-8EB8C602B3A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820" y="1914"/>
                  <a:ext cx="59" cy="34"/>
                </a:xfrm>
                <a:custGeom>
                  <a:avLst/>
                  <a:gdLst>
                    <a:gd name="T0" fmla="*/ 0 w 38"/>
                    <a:gd name="T1" fmla="*/ 0 h 22"/>
                    <a:gd name="T2" fmla="*/ 0 w 38"/>
                    <a:gd name="T3" fmla="*/ 0 h 22"/>
                    <a:gd name="T4" fmla="*/ 104 w 38"/>
                    <a:gd name="T5" fmla="*/ 62 h 22"/>
                    <a:gd name="T6" fmla="*/ 197 w 38"/>
                    <a:gd name="T7" fmla="*/ 117 h 22"/>
                    <a:gd name="T8" fmla="*/ 222 w 38"/>
                    <a:gd name="T9" fmla="*/ 102 h 22"/>
                    <a:gd name="T10" fmla="*/ 197 w 38"/>
                    <a:gd name="T11" fmla="*/ 114 h 22"/>
                    <a:gd name="T12" fmla="*/ 104 w 38"/>
                    <a:gd name="T13" fmla="*/ 62 h 22"/>
                    <a:gd name="T14" fmla="*/ 0 w 38"/>
                    <a:gd name="T15" fmla="*/ 0 h 22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38" h="22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5" y="0"/>
                        <a:pt x="12" y="6"/>
                        <a:pt x="18" y="11"/>
                      </a:cubicBezTo>
                      <a:cubicBezTo>
                        <a:pt x="24" y="17"/>
                        <a:pt x="29" y="22"/>
                        <a:pt x="34" y="21"/>
                      </a:cubicBezTo>
                      <a:cubicBezTo>
                        <a:pt x="36" y="21"/>
                        <a:pt x="37" y="20"/>
                        <a:pt x="38" y="18"/>
                      </a:cubicBezTo>
                      <a:cubicBezTo>
                        <a:pt x="37" y="19"/>
                        <a:pt x="35" y="20"/>
                        <a:pt x="34" y="20"/>
                      </a:cubicBezTo>
                      <a:cubicBezTo>
                        <a:pt x="30" y="21"/>
                        <a:pt x="24" y="16"/>
                        <a:pt x="18" y="11"/>
                      </a:cubicBezTo>
                      <a:cubicBezTo>
                        <a:pt x="12" y="5"/>
                        <a:pt x="6" y="0"/>
                        <a:pt x="0" y="0"/>
                      </a:cubicBezTo>
                    </a:path>
                  </a:pathLst>
                </a:custGeom>
                <a:solidFill>
                  <a:srgbClr val="34343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062" name="Freeform 93">
                  <a:extLst>
                    <a:ext uri="{FF2B5EF4-FFF2-40B4-BE49-F238E27FC236}">
                      <a16:creationId xmlns:a16="http://schemas.microsoft.com/office/drawing/2014/main" id="{43C03F19-A875-4424-8FD1-60D09006F43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63" y="898"/>
                  <a:ext cx="60" cy="32"/>
                </a:xfrm>
                <a:custGeom>
                  <a:avLst/>
                  <a:gdLst>
                    <a:gd name="T0" fmla="*/ 237 w 38"/>
                    <a:gd name="T1" fmla="*/ 98 h 20"/>
                    <a:gd name="T2" fmla="*/ 0 w 38"/>
                    <a:gd name="T3" fmla="*/ 131 h 20"/>
                    <a:gd name="T4" fmla="*/ 0 60000 65536"/>
                    <a:gd name="T5" fmla="*/ 0 60000 65536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0" t="0" r="r" b="b"/>
                  <a:pathLst>
                    <a:path w="38" h="20">
                      <a:moveTo>
                        <a:pt x="38" y="15"/>
                      </a:moveTo>
                      <a:cubicBezTo>
                        <a:pt x="21" y="0"/>
                        <a:pt x="11" y="11"/>
                        <a:pt x="0" y="20"/>
                      </a:cubicBezTo>
                    </a:path>
                  </a:pathLst>
                </a:custGeom>
                <a:noFill/>
                <a:ln w="3175" cap="rnd">
                  <a:solidFill>
                    <a:srgbClr val="343434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063" name="Freeform 94">
                  <a:extLst>
                    <a:ext uri="{FF2B5EF4-FFF2-40B4-BE49-F238E27FC236}">
                      <a16:creationId xmlns:a16="http://schemas.microsoft.com/office/drawing/2014/main" id="{59EB4E02-114F-42C4-A096-03EF73ECC9C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00" y="900"/>
                  <a:ext cx="63" cy="31"/>
                </a:xfrm>
                <a:custGeom>
                  <a:avLst/>
                  <a:gdLst>
                    <a:gd name="T0" fmla="*/ 0 w 40"/>
                    <a:gd name="T1" fmla="*/ 82 h 20"/>
                    <a:gd name="T2" fmla="*/ 246 w 40"/>
                    <a:gd name="T3" fmla="*/ 115 h 20"/>
                    <a:gd name="T4" fmla="*/ 0 60000 65536"/>
                    <a:gd name="T5" fmla="*/ 0 60000 65536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0" t="0" r="r" b="b"/>
                  <a:pathLst>
                    <a:path w="40" h="20">
                      <a:moveTo>
                        <a:pt x="0" y="14"/>
                      </a:moveTo>
                      <a:cubicBezTo>
                        <a:pt x="17" y="0"/>
                        <a:pt x="29" y="10"/>
                        <a:pt x="40" y="20"/>
                      </a:cubicBezTo>
                    </a:path>
                  </a:pathLst>
                </a:custGeom>
                <a:noFill/>
                <a:ln w="3175" cap="rnd">
                  <a:solidFill>
                    <a:srgbClr val="343434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064" name="Freeform 95">
                  <a:extLst>
                    <a:ext uri="{FF2B5EF4-FFF2-40B4-BE49-F238E27FC236}">
                      <a16:creationId xmlns:a16="http://schemas.microsoft.com/office/drawing/2014/main" id="{D59558C9-0788-482D-8F10-CFC31BEA474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292" y="884"/>
                  <a:ext cx="342" cy="278"/>
                </a:xfrm>
                <a:custGeom>
                  <a:avLst/>
                  <a:gdLst>
                    <a:gd name="T0" fmla="*/ 109 w 217"/>
                    <a:gd name="T1" fmla="*/ 243 h 177"/>
                    <a:gd name="T2" fmla="*/ 79 w 217"/>
                    <a:gd name="T3" fmla="*/ 108 h 177"/>
                    <a:gd name="T4" fmla="*/ 68 w 217"/>
                    <a:gd name="T5" fmla="*/ 55 h 177"/>
                    <a:gd name="T6" fmla="*/ 61 w 217"/>
                    <a:gd name="T7" fmla="*/ 31 h 177"/>
                    <a:gd name="T8" fmla="*/ 55 w 217"/>
                    <a:gd name="T9" fmla="*/ 31 h 177"/>
                    <a:gd name="T10" fmla="*/ 43 w 217"/>
                    <a:gd name="T11" fmla="*/ 13 h 177"/>
                    <a:gd name="T12" fmla="*/ 0 w 217"/>
                    <a:gd name="T13" fmla="*/ 61 h 177"/>
                    <a:gd name="T14" fmla="*/ 32 w 217"/>
                    <a:gd name="T15" fmla="*/ 182 h 177"/>
                    <a:gd name="T16" fmla="*/ 55 w 217"/>
                    <a:gd name="T17" fmla="*/ 311 h 177"/>
                    <a:gd name="T18" fmla="*/ 74 w 217"/>
                    <a:gd name="T19" fmla="*/ 394 h 177"/>
                    <a:gd name="T20" fmla="*/ 109 w 217"/>
                    <a:gd name="T21" fmla="*/ 457 h 177"/>
                    <a:gd name="T22" fmla="*/ 169 w 217"/>
                    <a:gd name="T23" fmla="*/ 501 h 177"/>
                    <a:gd name="T24" fmla="*/ 216 w 217"/>
                    <a:gd name="T25" fmla="*/ 727 h 177"/>
                    <a:gd name="T26" fmla="*/ 427 w 217"/>
                    <a:gd name="T27" fmla="*/ 950 h 177"/>
                    <a:gd name="T28" fmla="*/ 665 w 217"/>
                    <a:gd name="T29" fmla="*/ 1077 h 177"/>
                    <a:gd name="T30" fmla="*/ 900 w 217"/>
                    <a:gd name="T31" fmla="*/ 957 h 177"/>
                    <a:gd name="T32" fmla="*/ 1116 w 217"/>
                    <a:gd name="T33" fmla="*/ 727 h 177"/>
                    <a:gd name="T34" fmla="*/ 1169 w 217"/>
                    <a:gd name="T35" fmla="*/ 501 h 177"/>
                    <a:gd name="T36" fmla="*/ 1232 w 217"/>
                    <a:gd name="T37" fmla="*/ 457 h 177"/>
                    <a:gd name="T38" fmla="*/ 1264 w 217"/>
                    <a:gd name="T39" fmla="*/ 394 h 177"/>
                    <a:gd name="T40" fmla="*/ 1289 w 217"/>
                    <a:gd name="T41" fmla="*/ 311 h 177"/>
                    <a:gd name="T42" fmla="*/ 1316 w 217"/>
                    <a:gd name="T43" fmla="*/ 182 h 177"/>
                    <a:gd name="T44" fmla="*/ 1338 w 217"/>
                    <a:gd name="T45" fmla="*/ 61 h 177"/>
                    <a:gd name="T46" fmla="*/ 1319 w 217"/>
                    <a:gd name="T47" fmla="*/ 13 h 177"/>
                    <a:gd name="T48" fmla="*/ 1316 w 217"/>
                    <a:gd name="T49" fmla="*/ 13 h 177"/>
                    <a:gd name="T50" fmla="*/ 1303 w 217"/>
                    <a:gd name="T51" fmla="*/ 13 h 177"/>
                    <a:gd name="T52" fmla="*/ 1259 w 217"/>
                    <a:gd name="T53" fmla="*/ 148 h 177"/>
                    <a:gd name="T54" fmla="*/ 1245 w 217"/>
                    <a:gd name="T55" fmla="*/ 182 h 177"/>
                    <a:gd name="T56" fmla="*/ 1215 w 217"/>
                    <a:gd name="T57" fmla="*/ 264 h 177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</a:gdLst>
                  <a:ahLst/>
                  <a:cxnLst>
                    <a:cxn ang="T58">
                      <a:pos x="T0" y="T1"/>
                    </a:cxn>
                    <a:cxn ang="T59">
                      <a:pos x="T2" y="T3"/>
                    </a:cxn>
                    <a:cxn ang="T60">
                      <a:pos x="T4" y="T5"/>
                    </a:cxn>
                    <a:cxn ang="T61">
                      <a:pos x="T6" y="T7"/>
                    </a:cxn>
                    <a:cxn ang="T62">
                      <a:pos x="T8" y="T9"/>
                    </a:cxn>
                    <a:cxn ang="T63">
                      <a:pos x="T10" y="T11"/>
                    </a:cxn>
                    <a:cxn ang="T64">
                      <a:pos x="T12" y="T13"/>
                    </a:cxn>
                    <a:cxn ang="T65">
                      <a:pos x="T14" y="T15"/>
                    </a:cxn>
                    <a:cxn ang="T66">
                      <a:pos x="T16" y="T17"/>
                    </a:cxn>
                    <a:cxn ang="T67">
                      <a:pos x="T18" y="T19"/>
                    </a:cxn>
                    <a:cxn ang="T68">
                      <a:pos x="T20" y="T21"/>
                    </a:cxn>
                    <a:cxn ang="T69">
                      <a:pos x="T22" y="T23"/>
                    </a:cxn>
                    <a:cxn ang="T70">
                      <a:pos x="T24" y="T25"/>
                    </a:cxn>
                    <a:cxn ang="T71">
                      <a:pos x="T26" y="T27"/>
                    </a:cxn>
                    <a:cxn ang="T72">
                      <a:pos x="T28" y="T29"/>
                    </a:cxn>
                    <a:cxn ang="T73">
                      <a:pos x="T30" y="T31"/>
                    </a:cxn>
                    <a:cxn ang="T74">
                      <a:pos x="T32" y="T33"/>
                    </a:cxn>
                    <a:cxn ang="T75">
                      <a:pos x="T34" y="T35"/>
                    </a:cxn>
                    <a:cxn ang="T76">
                      <a:pos x="T36" y="T37"/>
                    </a:cxn>
                    <a:cxn ang="T77">
                      <a:pos x="T38" y="T39"/>
                    </a:cxn>
                    <a:cxn ang="T78">
                      <a:pos x="T40" y="T41"/>
                    </a:cxn>
                    <a:cxn ang="T79">
                      <a:pos x="T42" y="T43"/>
                    </a:cxn>
                    <a:cxn ang="T80">
                      <a:pos x="T44" y="T45"/>
                    </a:cxn>
                    <a:cxn ang="T81">
                      <a:pos x="T46" y="T47"/>
                    </a:cxn>
                    <a:cxn ang="T82">
                      <a:pos x="T48" y="T49"/>
                    </a:cxn>
                    <a:cxn ang="T83">
                      <a:pos x="T50" y="T51"/>
                    </a:cxn>
                    <a:cxn ang="T84">
                      <a:pos x="T52" y="T53"/>
                    </a:cxn>
                    <a:cxn ang="T85">
                      <a:pos x="T54" y="T55"/>
                    </a:cxn>
                    <a:cxn ang="T86">
                      <a:pos x="T56" y="T57"/>
                    </a:cxn>
                  </a:cxnLst>
                  <a:rect l="0" t="0" r="r" b="b"/>
                  <a:pathLst>
                    <a:path w="217" h="177">
                      <a:moveTo>
                        <a:pt x="18" y="40"/>
                      </a:moveTo>
                      <a:cubicBezTo>
                        <a:pt x="15" y="32"/>
                        <a:pt x="13" y="18"/>
                        <a:pt x="13" y="18"/>
                      </a:cubicBezTo>
                      <a:cubicBezTo>
                        <a:pt x="13" y="18"/>
                        <a:pt x="12" y="14"/>
                        <a:pt x="11" y="9"/>
                      </a:cubicBezTo>
                      <a:cubicBezTo>
                        <a:pt x="10" y="8"/>
                        <a:pt x="10" y="7"/>
                        <a:pt x="10" y="5"/>
                      </a:cubicBezTo>
                      <a:cubicBezTo>
                        <a:pt x="9" y="5"/>
                        <a:pt x="9" y="5"/>
                        <a:pt x="9" y="5"/>
                      </a:cubicBezTo>
                      <a:cubicBezTo>
                        <a:pt x="9" y="4"/>
                        <a:pt x="7" y="2"/>
                        <a:pt x="7" y="2"/>
                      </a:cubicBezTo>
                      <a:cubicBezTo>
                        <a:pt x="3" y="0"/>
                        <a:pt x="0" y="4"/>
                        <a:pt x="0" y="10"/>
                      </a:cubicBezTo>
                      <a:cubicBezTo>
                        <a:pt x="0" y="15"/>
                        <a:pt x="5" y="26"/>
                        <a:pt x="5" y="30"/>
                      </a:cubicBezTo>
                      <a:cubicBezTo>
                        <a:pt x="5" y="34"/>
                        <a:pt x="6" y="44"/>
                        <a:pt x="9" y="51"/>
                      </a:cubicBezTo>
                      <a:cubicBezTo>
                        <a:pt x="11" y="58"/>
                        <a:pt x="10" y="61"/>
                        <a:pt x="12" y="65"/>
                      </a:cubicBezTo>
                      <a:cubicBezTo>
                        <a:pt x="14" y="68"/>
                        <a:pt x="15" y="72"/>
                        <a:pt x="18" y="75"/>
                      </a:cubicBezTo>
                      <a:cubicBezTo>
                        <a:pt x="20" y="78"/>
                        <a:pt x="25" y="82"/>
                        <a:pt x="27" y="82"/>
                      </a:cubicBezTo>
                      <a:cubicBezTo>
                        <a:pt x="28" y="92"/>
                        <a:pt x="30" y="112"/>
                        <a:pt x="35" y="120"/>
                      </a:cubicBezTo>
                      <a:cubicBezTo>
                        <a:pt x="39" y="128"/>
                        <a:pt x="55" y="154"/>
                        <a:pt x="69" y="156"/>
                      </a:cubicBezTo>
                      <a:cubicBezTo>
                        <a:pt x="82" y="159"/>
                        <a:pt x="88" y="176"/>
                        <a:pt x="108" y="177"/>
                      </a:cubicBezTo>
                      <a:cubicBezTo>
                        <a:pt x="129" y="176"/>
                        <a:pt x="133" y="160"/>
                        <a:pt x="146" y="157"/>
                      </a:cubicBezTo>
                      <a:cubicBezTo>
                        <a:pt x="164" y="152"/>
                        <a:pt x="178" y="130"/>
                        <a:pt x="181" y="120"/>
                      </a:cubicBezTo>
                      <a:cubicBezTo>
                        <a:pt x="185" y="110"/>
                        <a:pt x="190" y="92"/>
                        <a:pt x="190" y="82"/>
                      </a:cubicBezTo>
                      <a:cubicBezTo>
                        <a:pt x="192" y="82"/>
                        <a:pt x="197" y="78"/>
                        <a:pt x="200" y="75"/>
                      </a:cubicBezTo>
                      <a:cubicBezTo>
                        <a:pt x="202" y="72"/>
                        <a:pt x="203" y="68"/>
                        <a:pt x="205" y="65"/>
                      </a:cubicBezTo>
                      <a:cubicBezTo>
                        <a:pt x="208" y="61"/>
                        <a:pt x="207" y="58"/>
                        <a:pt x="209" y="51"/>
                      </a:cubicBezTo>
                      <a:cubicBezTo>
                        <a:pt x="211" y="44"/>
                        <a:pt x="213" y="34"/>
                        <a:pt x="213" y="30"/>
                      </a:cubicBezTo>
                      <a:cubicBezTo>
                        <a:pt x="213" y="26"/>
                        <a:pt x="217" y="15"/>
                        <a:pt x="217" y="10"/>
                      </a:cubicBezTo>
                      <a:cubicBezTo>
                        <a:pt x="217" y="6"/>
                        <a:pt x="216" y="4"/>
                        <a:pt x="214" y="2"/>
                      </a:cubicBezTo>
                      <a:cubicBezTo>
                        <a:pt x="214" y="2"/>
                        <a:pt x="213" y="2"/>
                        <a:pt x="213" y="2"/>
                      </a:cubicBezTo>
                      <a:cubicBezTo>
                        <a:pt x="212" y="2"/>
                        <a:pt x="211" y="2"/>
                        <a:pt x="211" y="2"/>
                      </a:cubicBezTo>
                      <a:cubicBezTo>
                        <a:pt x="204" y="24"/>
                        <a:pt x="204" y="24"/>
                        <a:pt x="204" y="24"/>
                      </a:cubicBezTo>
                      <a:cubicBezTo>
                        <a:pt x="202" y="30"/>
                        <a:pt x="202" y="30"/>
                        <a:pt x="202" y="30"/>
                      </a:cubicBezTo>
                      <a:cubicBezTo>
                        <a:pt x="201" y="36"/>
                        <a:pt x="197" y="43"/>
                        <a:pt x="197" y="43"/>
                      </a:cubicBezTo>
                    </a:path>
                  </a:pathLst>
                </a:custGeom>
                <a:noFill/>
                <a:ln w="6350" cap="rnd">
                  <a:solidFill>
                    <a:srgbClr val="343434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065" name="Freeform 96">
                  <a:extLst>
                    <a:ext uri="{FF2B5EF4-FFF2-40B4-BE49-F238E27FC236}">
                      <a16:creationId xmlns:a16="http://schemas.microsoft.com/office/drawing/2014/main" id="{50DC9BA3-59A4-4A46-BDFB-CC87189FD28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32" y="1090"/>
                  <a:ext cx="447" cy="1226"/>
                </a:xfrm>
                <a:custGeom>
                  <a:avLst/>
                  <a:gdLst>
                    <a:gd name="T0" fmla="*/ 1665 w 284"/>
                    <a:gd name="T1" fmla="*/ 0 h 781"/>
                    <a:gd name="T2" fmla="*/ 1446 w 284"/>
                    <a:gd name="T3" fmla="*/ 502 h 781"/>
                    <a:gd name="T4" fmla="*/ 1014 w 284"/>
                    <a:gd name="T5" fmla="*/ 670 h 781"/>
                    <a:gd name="T6" fmla="*/ 387 w 284"/>
                    <a:gd name="T7" fmla="*/ 1237 h 781"/>
                    <a:gd name="T8" fmla="*/ 307 w 284"/>
                    <a:gd name="T9" fmla="*/ 1846 h 781"/>
                    <a:gd name="T10" fmla="*/ 203 w 284"/>
                    <a:gd name="T11" fmla="*/ 2730 h 781"/>
                    <a:gd name="T12" fmla="*/ 164 w 284"/>
                    <a:gd name="T13" fmla="*/ 3097 h 781"/>
                    <a:gd name="T14" fmla="*/ 61 w 284"/>
                    <a:gd name="T15" fmla="*/ 4168 h 781"/>
                    <a:gd name="T16" fmla="*/ 35 w 284"/>
                    <a:gd name="T17" fmla="*/ 4480 h 781"/>
                    <a:gd name="T18" fmla="*/ 13 w 284"/>
                    <a:gd name="T19" fmla="*/ 4676 h 781"/>
                    <a:gd name="T20" fmla="*/ 0 w 284"/>
                    <a:gd name="T21" fmla="*/ 4744 h 781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284" h="781">
                      <a:moveTo>
                        <a:pt x="271" y="0"/>
                      </a:moveTo>
                      <a:cubicBezTo>
                        <a:pt x="271" y="16"/>
                        <a:pt x="284" y="58"/>
                        <a:pt x="236" y="83"/>
                      </a:cubicBezTo>
                      <a:cubicBezTo>
                        <a:pt x="216" y="90"/>
                        <a:pt x="185" y="106"/>
                        <a:pt x="165" y="110"/>
                      </a:cubicBezTo>
                      <a:cubicBezTo>
                        <a:pt x="152" y="112"/>
                        <a:pt x="78" y="140"/>
                        <a:pt x="63" y="204"/>
                      </a:cubicBezTo>
                      <a:cubicBezTo>
                        <a:pt x="57" y="233"/>
                        <a:pt x="45" y="269"/>
                        <a:pt x="50" y="304"/>
                      </a:cubicBezTo>
                      <a:cubicBezTo>
                        <a:pt x="52" y="328"/>
                        <a:pt x="34" y="372"/>
                        <a:pt x="33" y="450"/>
                      </a:cubicBezTo>
                      <a:cubicBezTo>
                        <a:pt x="33" y="478"/>
                        <a:pt x="30" y="498"/>
                        <a:pt x="27" y="510"/>
                      </a:cubicBezTo>
                      <a:cubicBezTo>
                        <a:pt x="10" y="550"/>
                        <a:pt x="11" y="659"/>
                        <a:pt x="10" y="686"/>
                      </a:cubicBezTo>
                      <a:cubicBezTo>
                        <a:pt x="9" y="702"/>
                        <a:pt x="9" y="726"/>
                        <a:pt x="6" y="738"/>
                      </a:cubicBezTo>
                      <a:cubicBezTo>
                        <a:pt x="3" y="750"/>
                        <a:pt x="5" y="760"/>
                        <a:pt x="2" y="770"/>
                      </a:cubicBezTo>
                      <a:cubicBezTo>
                        <a:pt x="0" y="774"/>
                        <a:pt x="0" y="776"/>
                        <a:pt x="0" y="781"/>
                      </a:cubicBezTo>
                    </a:path>
                  </a:pathLst>
                </a:custGeom>
                <a:noFill/>
                <a:ln w="6350" cap="rnd">
                  <a:solidFill>
                    <a:srgbClr val="343434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066" name="Oval 97">
                  <a:extLst>
                    <a:ext uri="{FF2B5EF4-FFF2-40B4-BE49-F238E27FC236}">
                      <a16:creationId xmlns:a16="http://schemas.microsoft.com/office/drawing/2014/main" id="{E90E8CDA-4BC0-4966-BDF5-C24F56470F8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25" y="920"/>
                  <a:ext cx="6" cy="7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fr-FR" altLang="fr-FR"/>
                </a:p>
              </p:txBody>
            </p:sp>
            <p:sp>
              <p:nvSpPr>
                <p:cNvPr id="21067" name="Oval 98">
                  <a:extLst>
                    <a:ext uri="{FF2B5EF4-FFF2-40B4-BE49-F238E27FC236}">
                      <a16:creationId xmlns:a16="http://schemas.microsoft.com/office/drawing/2014/main" id="{0F9062CD-56CA-46CD-B5FC-2A189055A33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87" y="920"/>
                  <a:ext cx="6" cy="7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fr-FR" altLang="fr-FR"/>
                </a:p>
              </p:txBody>
            </p:sp>
            <p:sp>
              <p:nvSpPr>
                <p:cNvPr id="21068" name="Freeform 99">
                  <a:extLst>
                    <a:ext uri="{FF2B5EF4-FFF2-40B4-BE49-F238E27FC236}">
                      <a16:creationId xmlns:a16="http://schemas.microsoft.com/office/drawing/2014/main" id="{C9F6FBCA-E598-4445-9F04-08AC152CF34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445" y="2130"/>
                  <a:ext cx="44" cy="32"/>
                </a:xfrm>
                <a:custGeom>
                  <a:avLst/>
                  <a:gdLst>
                    <a:gd name="T0" fmla="*/ 0 w 28"/>
                    <a:gd name="T1" fmla="*/ 90 h 20"/>
                    <a:gd name="T2" fmla="*/ 135 w 28"/>
                    <a:gd name="T3" fmla="*/ 131 h 20"/>
                    <a:gd name="T4" fmla="*/ 0 w 28"/>
                    <a:gd name="T5" fmla="*/ 86 h 2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8" h="20">
                      <a:moveTo>
                        <a:pt x="0" y="14"/>
                      </a:moveTo>
                      <a:cubicBezTo>
                        <a:pt x="7" y="8"/>
                        <a:pt x="19" y="11"/>
                        <a:pt x="22" y="20"/>
                      </a:cubicBezTo>
                      <a:cubicBezTo>
                        <a:pt x="28" y="13"/>
                        <a:pt x="5" y="0"/>
                        <a:pt x="0" y="13"/>
                      </a:cubicBezTo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069" name="Freeform 100">
                  <a:extLst>
                    <a:ext uri="{FF2B5EF4-FFF2-40B4-BE49-F238E27FC236}">
                      <a16:creationId xmlns:a16="http://schemas.microsoft.com/office/drawing/2014/main" id="{91AB8030-9E84-421A-A5F8-EA16C54FF3C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47" y="1504"/>
                  <a:ext cx="35" cy="39"/>
                </a:xfrm>
                <a:custGeom>
                  <a:avLst/>
                  <a:gdLst>
                    <a:gd name="T0" fmla="*/ 0 w 22"/>
                    <a:gd name="T1" fmla="*/ 148 h 25"/>
                    <a:gd name="T2" fmla="*/ 0 w 22"/>
                    <a:gd name="T3" fmla="*/ 148 h 25"/>
                    <a:gd name="T4" fmla="*/ 142 w 22"/>
                    <a:gd name="T5" fmla="*/ 8 h 25"/>
                    <a:gd name="T6" fmla="*/ 129 w 22"/>
                    <a:gd name="T7" fmla="*/ 0 h 25"/>
                    <a:gd name="T8" fmla="*/ 0 w 22"/>
                    <a:gd name="T9" fmla="*/ 148 h 2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22" h="25">
                      <a:moveTo>
                        <a:pt x="0" y="25"/>
                      </a:moveTo>
                      <a:cubicBezTo>
                        <a:pt x="0" y="25"/>
                        <a:pt x="0" y="25"/>
                        <a:pt x="0" y="25"/>
                      </a:cubicBezTo>
                      <a:cubicBezTo>
                        <a:pt x="9" y="20"/>
                        <a:pt x="16" y="12"/>
                        <a:pt x="22" y="1"/>
                      </a:cubicBezTo>
                      <a:cubicBezTo>
                        <a:pt x="20" y="0"/>
                        <a:pt x="20" y="0"/>
                        <a:pt x="20" y="0"/>
                      </a:cubicBezTo>
                      <a:cubicBezTo>
                        <a:pt x="15" y="11"/>
                        <a:pt x="8" y="20"/>
                        <a:pt x="0" y="25"/>
                      </a:cubicBezTo>
                    </a:path>
                  </a:pathLst>
                </a:custGeom>
                <a:solidFill>
                  <a:srgbClr val="34343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070" name="Freeform 101">
                  <a:extLst>
                    <a:ext uri="{FF2B5EF4-FFF2-40B4-BE49-F238E27FC236}">
                      <a16:creationId xmlns:a16="http://schemas.microsoft.com/office/drawing/2014/main" id="{652690F4-B173-4F3D-8590-72BF82DCB03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44" y="1504"/>
                  <a:ext cx="33" cy="39"/>
                </a:xfrm>
                <a:custGeom>
                  <a:avLst/>
                  <a:gdLst>
                    <a:gd name="T0" fmla="*/ 0 w 21"/>
                    <a:gd name="T1" fmla="*/ 8 h 25"/>
                    <a:gd name="T2" fmla="*/ 129 w 21"/>
                    <a:gd name="T3" fmla="*/ 148 h 25"/>
                    <a:gd name="T4" fmla="*/ 13 w 21"/>
                    <a:gd name="T5" fmla="*/ 0 h 25"/>
                    <a:gd name="T6" fmla="*/ 0 w 21"/>
                    <a:gd name="T7" fmla="*/ 8 h 25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21" h="25">
                      <a:moveTo>
                        <a:pt x="0" y="1"/>
                      </a:moveTo>
                      <a:cubicBezTo>
                        <a:pt x="6" y="12"/>
                        <a:pt x="13" y="20"/>
                        <a:pt x="21" y="25"/>
                      </a:cubicBezTo>
                      <a:cubicBezTo>
                        <a:pt x="14" y="20"/>
                        <a:pt x="7" y="11"/>
                        <a:pt x="2" y="0"/>
                      </a:cubicBez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34343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071" name="Freeform 102">
                  <a:extLst>
                    <a:ext uri="{FF2B5EF4-FFF2-40B4-BE49-F238E27FC236}">
                      <a16:creationId xmlns:a16="http://schemas.microsoft.com/office/drawing/2014/main" id="{817D1574-8F76-4073-A04A-E39C167E810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420" y="1074"/>
                  <a:ext cx="89" cy="25"/>
                </a:xfrm>
                <a:custGeom>
                  <a:avLst/>
                  <a:gdLst>
                    <a:gd name="T0" fmla="*/ 0 w 57"/>
                    <a:gd name="T1" fmla="*/ 13 h 16"/>
                    <a:gd name="T2" fmla="*/ 47 w 57"/>
                    <a:gd name="T3" fmla="*/ 66 h 16"/>
                    <a:gd name="T4" fmla="*/ 136 w 57"/>
                    <a:gd name="T5" fmla="*/ 88 h 16"/>
                    <a:gd name="T6" fmla="*/ 264 w 57"/>
                    <a:gd name="T7" fmla="*/ 83 h 16"/>
                    <a:gd name="T8" fmla="*/ 320 w 57"/>
                    <a:gd name="T9" fmla="*/ 34 h 16"/>
                    <a:gd name="T10" fmla="*/ 339 w 57"/>
                    <a:gd name="T11" fmla="*/ 8 h 16"/>
                    <a:gd name="T12" fmla="*/ 251 w 57"/>
                    <a:gd name="T13" fmla="*/ 8 h 16"/>
                    <a:gd name="T14" fmla="*/ 209 w 57"/>
                    <a:gd name="T15" fmla="*/ 8 h 16"/>
                    <a:gd name="T16" fmla="*/ 169 w 57"/>
                    <a:gd name="T17" fmla="*/ 8 h 16"/>
                    <a:gd name="T18" fmla="*/ 108 w 57"/>
                    <a:gd name="T19" fmla="*/ 8 h 16"/>
                    <a:gd name="T20" fmla="*/ 8 w 57"/>
                    <a:gd name="T21" fmla="*/ 0 h 1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57" h="16">
                      <a:moveTo>
                        <a:pt x="0" y="2"/>
                      </a:moveTo>
                      <a:cubicBezTo>
                        <a:pt x="1" y="4"/>
                        <a:pt x="6" y="8"/>
                        <a:pt x="8" y="11"/>
                      </a:cubicBezTo>
                      <a:cubicBezTo>
                        <a:pt x="11" y="15"/>
                        <a:pt x="17" y="15"/>
                        <a:pt x="23" y="15"/>
                      </a:cubicBezTo>
                      <a:cubicBezTo>
                        <a:pt x="30" y="16"/>
                        <a:pt x="40" y="16"/>
                        <a:pt x="44" y="14"/>
                      </a:cubicBezTo>
                      <a:cubicBezTo>
                        <a:pt x="49" y="11"/>
                        <a:pt x="52" y="7"/>
                        <a:pt x="54" y="6"/>
                      </a:cubicBezTo>
                      <a:cubicBezTo>
                        <a:pt x="54" y="6"/>
                        <a:pt x="56" y="3"/>
                        <a:pt x="57" y="1"/>
                      </a:cubicBezTo>
                      <a:cubicBezTo>
                        <a:pt x="55" y="1"/>
                        <a:pt x="46" y="1"/>
                        <a:pt x="42" y="1"/>
                      </a:cubicBezTo>
                      <a:cubicBezTo>
                        <a:pt x="40" y="1"/>
                        <a:pt x="37" y="1"/>
                        <a:pt x="35" y="1"/>
                      </a:cubicBezTo>
                      <a:cubicBezTo>
                        <a:pt x="32" y="1"/>
                        <a:pt x="31" y="2"/>
                        <a:pt x="28" y="1"/>
                      </a:cubicBezTo>
                      <a:cubicBezTo>
                        <a:pt x="26" y="1"/>
                        <a:pt x="22" y="0"/>
                        <a:pt x="18" y="1"/>
                      </a:cubicBezTo>
                      <a:cubicBezTo>
                        <a:pt x="15" y="2"/>
                        <a:pt x="5" y="2"/>
                        <a:pt x="1" y="0"/>
                      </a:cubicBezTo>
                    </a:path>
                  </a:pathLst>
                </a:custGeom>
                <a:solidFill>
                  <a:srgbClr val="FCE6E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072" name="Freeform 103">
                  <a:extLst>
                    <a:ext uri="{FF2B5EF4-FFF2-40B4-BE49-F238E27FC236}">
                      <a16:creationId xmlns:a16="http://schemas.microsoft.com/office/drawing/2014/main" id="{4308C939-4E78-4349-BC5C-5F5D4EEC0DA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435" y="1082"/>
                  <a:ext cx="57" cy="3"/>
                </a:xfrm>
                <a:custGeom>
                  <a:avLst/>
                  <a:gdLst>
                    <a:gd name="T0" fmla="*/ 226 w 36"/>
                    <a:gd name="T1" fmla="*/ 8 h 2"/>
                    <a:gd name="T2" fmla="*/ 196 w 36"/>
                    <a:gd name="T3" fmla="*/ 8 h 2"/>
                    <a:gd name="T4" fmla="*/ 150 w 36"/>
                    <a:gd name="T5" fmla="*/ 12 h 2"/>
                    <a:gd name="T6" fmla="*/ 95 w 36"/>
                    <a:gd name="T7" fmla="*/ 12 h 2"/>
                    <a:gd name="T8" fmla="*/ 63 w 36"/>
                    <a:gd name="T9" fmla="*/ 12 h 2"/>
                    <a:gd name="T10" fmla="*/ 0 w 36"/>
                    <a:gd name="T11" fmla="*/ 0 h 2"/>
                    <a:gd name="T12" fmla="*/ 63 w 36"/>
                    <a:gd name="T13" fmla="*/ 8 h 2"/>
                    <a:gd name="T14" fmla="*/ 95 w 36"/>
                    <a:gd name="T15" fmla="*/ 8 h 2"/>
                    <a:gd name="T16" fmla="*/ 143 w 36"/>
                    <a:gd name="T17" fmla="*/ 8 h 2"/>
                    <a:gd name="T18" fmla="*/ 190 w 36"/>
                    <a:gd name="T19" fmla="*/ 0 h 2"/>
                    <a:gd name="T20" fmla="*/ 226 w 36"/>
                    <a:gd name="T21" fmla="*/ 8 h 2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36" h="2">
                      <a:moveTo>
                        <a:pt x="36" y="1"/>
                      </a:moveTo>
                      <a:cubicBezTo>
                        <a:pt x="31" y="1"/>
                        <a:pt x="31" y="1"/>
                        <a:pt x="31" y="1"/>
                      </a:cubicBezTo>
                      <a:cubicBezTo>
                        <a:pt x="24" y="2"/>
                        <a:pt x="24" y="2"/>
                        <a:pt x="24" y="2"/>
                      </a:cubicBezTo>
                      <a:cubicBezTo>
                        <a:pt x="15" y="2"/>
                        <a:pt x="15" y="2"/>
                        <a:pt x="15" y="2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7" y="2"/>
                        <a:pt x="2" y="1"/>
                        <a:pt x="0" y="0"/>
                      </a:cubicBezTo>
                      <a:cubicBezTo>
                        <a:pt x="2" y="1"/>
                        <a:pt x="7" y="1"/>
                        <a:pt x="10" y="1"/>
                      </a:cubicBezTo>
                      <a:cubicBezTo>
                        <a:pt x="15" y="1"/>
                        <a:pt x="15" y="1"/>
                        <a:pt x="15" y="1"/>
                      </a:cubicBezTo>
                      <a:cubicBezTo>
                        <a:pt x="23" y="1"/>
                        <a:pt x="23" y="1"/>
                        <a:pt x="23" y="1"/>
                      </a:cubicBezTo>
                      <a:cubicBezTo>
                        <a:pt x="30" y="0"/>
                        <a:pt x="30" y="0"/>
                        <a:pt x="30" y="0"/>
                      </a:cubicBezTo>
                      <a:cubicBezTo>
                        <a:pt x="36" y="1"/>
                        <a:pt x="36" y="1"/>
                        <a:pt x="36" y="1"/>
                      </a:cubicBezTo>
                    </a:path>
                  </a:pathLst>
                </a:custGeom>
                <a:solidFill>
                  <a:srgbClr val="34343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073" name="Freeform 104">
                  <a:extLst>
                    <a:ext uri="{FF2B5EF4-FFF2-40B4-BE49-F238E27FC236}">
                      <a16:creationId xmlns:a16="http://schemas.microsoft.com/office/drawing/2014/main" id="{B0236E50-75A9-4281-8535-3887496B494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432" y="1091"/>
                  <a:ext cx="68" cy="8"/>
                </a:xfrm>
                <a:custGeom>
                  <a:avLst/>
                  <a:gdLst>
                    <a:gd name="T0" fmla="*/ 259 w 43"/>
                    <a:gd name="T1" fmla="*/ 0 h 5"/>
                    <a:gd name="T2" fmla="*/ 259 w 43"/>
                    <a:gd name="T3" fmla="*/ 0 h 5"/>
                    <a:gd name="T4" fmla="*/ 225 w 43"/>
                    <a:gd name="T5" fmla="*/ 13 h 5"/>
                    <a:gd name="T6" fmla="*/ 108 w 43"/>
                    <a:gd name="T7" fmla="*/ 26 h 5"/>
                    <a:gd name="T8" fmla="*/ 95 w 43"/>
                    <a:gd name="T9" fmla="*/ 26 h 5"/>
                    <a:gd name="T10" fmla="*/ 0 w 43"/>
                    <a:gd name="T11" fmla="*/ 13 h 5"/>
                    <a:gd name="T12" fmla="*/ 0 w 43"/>
                    <a:gd name="T13" fmla="*/ 13 h 5"/>
                    <a:gd name="T14" fmla="*/ 100 w 43"/>
                    <a:gd name="T15" fmla="*/ 34 h 5"/>
                    <a:gd name="T16" fmla="*/ 108 w 43"/>
                    <a:gd name="T17" fmla="*/ 34 h 5"/>
                    <a:gd name="T18" fmla="*/ 232 w 43"/>
                    <a:gd name="T19" fmla="*/ 21 h 5"/>
                    <a:gd name="T20" fmla="*/ 259 w 43"/>
                    <a:gd name="T21" fmla="*/ 0 h 5"/>
                    <a:gd name="T22" fmla="*/ 259 w 43"/>
                    <a:gd name="T23" fmla="*/ 0 h 5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0" t="0" r="r" b="b"/>
                  <a:pathLst>
                    <a:path w="43" h="5">
                      <a:moveTo>
                        <a:pt x="42" y="0"/>
                      </a:moveTo>
                      <a:cubicBezTo>
                        <a:pt x="42" y="0"/>
                        <a:pt x="42" y="0"/>
                        <a:pt x="42" y="0"/>
                      </a:cubicBezTo>
                      <a:cubicBezTo>
                        <a:pt x="41" y="2"/>
                        <a:pt x="38" y="1"/>
                        <a:pt x="36" y="2"/>
                      </a:cubicBezTo>
                      <a:cubicBezTo>
                        <a:pt x="32" y="4"/>
                        <a:pt x="23" y="4"/>
                        <a:pt x="17" y="4"/>
                      </a:cubicBezTo>
                      <a:cubicBezTo>
                        <a:pt x="15" y="4"/>
                        <a:pt x="15" y="4"/>
                        <a:pt x="15" y="4"/>
                      </a:cubicBezTo>
                      <a:cubicBezTo>
                        <a:pt x="10" y="4"/>
                        <a:pt x="3" y="4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3" y="5"/>
                        <a:pt x="8" y="5"/>
                        <a:pt x="16" y="5"/>
                      </a:cubicBezTo>
                      <a:cubicBezTo>
                        <a:pt x="17" y="5"/>
                        <a:pt x="17" y="5"/>
                        <a:pt x="17" y="5"/>
                      </a:cubicBezTo>
                      <a:cubicBezTo>
                        <a:pt x="24" y="5"/>
                        <a:pt x="32" y="5"/>
                        <a:pt x="37" y="3"/>
                      </a:cubicBezTo>
                      <a:cubicBezTo>
                        <a:pt x="39" y="1"/>
                        <a:pt x="41" y="2"/>
                        <a:pt x="42" y="0"/>
                      </a:cubicBezTo>
                      <a:cubicBezTo>
                        <a:pt x="42" y="0"/>
                        <a:pt x="43" y="0"/>
                        <a:pt x="42" y="0"/>
                      </a:cubicBezTo>
                    </a:path>
                  </a:pathLst>
                </a:custGeom>
                <a:solidFill>
                  <a:srgbClr val="34343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074" name="Freeform 105">
                  <a:extLst>
                    <a:ext uri="{FF2B5EF4-FFF2-40B4-BE49-F238E27FC236}">
                      <a16:creationId xmlns:a16="http://schemas.microsoft.com/office/drawing/2014/main" id="{9A13A511-D8FA-4AAA-87D1-2D6E52E749B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424" y="1071"/>
                  <a:ext cx="43" cy="5"/>
                </a:xfrm>
                <a:custGeom>
                  <a:avLst/>
                  <a:gdLst>
                    <a:gd name="T0" fmla="*/ 172 w 27"/>
                    <a:gd name="T1" fmla="*/ 22 h 3"/>
                    <a:gd name="T2" fmla="*/ 162 w 27"/>
                    <a:gd name="T3" fmla="*/ 22 h 3"/>
                    <a:gd name="T4" fmla="*/ 108 w 27"/>
                    <a:gd name="T5" fmla="*/ 13 h 3"/>
                    <a:gd name="T6" fmla="*/ 84 w 27"/>
                    <a:gd name="T7" fmla="*/ 22 h 3"/>
                    <a:gd name="T8" fmla="*/ 0 w 27"/>
                    <a:gd name="T9" fmla="*/ 13 h 3"/>
                    <a:gd name="T10" fmla="*/ 84 w 27"/>
                    <a:gd name="T11" fmla="*/ 8 h 3"/>
                    <a:gd name="T12" fmla="*/ 102 w 27"/>
                    <a:gd name="T13" fmla="*/ 8 h 3"/>
                    <a:gd name="T14" fmla="*/ 166 w 27"/>
                    <a:gd name="T15" fmla="*/ 8 h 3"/>
                    <a:gd name="T16" fmla="*/ 172 w 27"/>
                    <a:gd name="T17" fmla="*/ 8 h 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7" h="3">
                      <a:moveTo>
                        <a:pt x="27" y="3"/>
                      </a:moveTo>
                      <a:cubicBezTo>
                        <a:pt x="25" y="3"/>
                        <a:pt x="25" y="3"/>
                        <a:pt x="25" y="3"/>
                      </a:cubicBezTo>
                      <a:cubicBezTo>
                        <a:pt x="23" y="2"/>
                        <a:pt x="20" y="1"/>
                        <a:pt x="17" y="2"/>
                      </a:cubicBezTo>
                      <a:cubicBezTo>
                        <a:pt x="16" y="2"/>
                        <a:pt x="14" y="3"/>
                        <a:pt x="13" y="3"/>
                      </a:cubicBezTo>
                      <a:cubicBezTo>
                        <a:pt x="9" y="3"/>
                        <a:pt x="2" y="3"/>
                        <a:pt x="0" y="2"/>
                      </a:cubicBezTo>
                      <a:cubicBezTo>
                        <a:pt x="2" y="3"/>
                        <a:pt x="8" y="1"/>
                        <a:pt x="13" y="1"/>
                      </a:cubicBezTo>
                      <a:cubicBezTo>
                        <a:pt x="14" y="1"/>
                        <a:pt x="16" y="1"/>
                        <a:pt x="16" y="1"/>
                      </a:cubicBezTo>
                      <a:cubicBezTo>
                        <a:pt x="20" y="0"/>
                        <a:pt x="23" y="1"/>
                        <a:pt x="26" y="1"/>
                      </a:cubicBezTo>
                      <a:cubicBezTo>
                        <a:pt x="27" y="1"/>
                        <a:pt x="27" y="1"/>
                        <a:pt x="27" y="1"/>
                      </a:cubicBezTo>
                    </a:path>
                  </a:pathLst>
                </a:custGeom>
                <a:solidFill>
                  <a:srgbClr val="34343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075" name="Freeform 106">
                  <a:extLst>
                    <a:ext uri="{FF2B5EF4-FFF2-40B4-BE49-F238E27FC236}">
                      <a16:creationId xmlns:a16="http://schemas.microsoft.com/office/drawing/2014/main" id="{052B652F-B037-4441-9871-C7C3397EAF4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467" y="1071"/>
                  <a:ext cx="44" cy="5"/>
                </a:xfrm>
                <a:custGeom>
                  <a:avLst/>
                  <a:gdLst>
                    <a:gd name="T0" fmla="*/ 0 w 28"/>
                    <a:gd name="T1" fmla="*/ 8 h 3"/>
                    <a:gd name="T2" fmla="*/ 13 w 28"/>
                    <a:gd name="T3" fmla="*/ 8 h 3"/>
                    <a:gd name="T4" fmla="*/ 66 w 28"/>
                    <a:gd name="T5" fmla="*/ 8 h 3"/>
                    <a:gd name="T6" fmla="*/ 94 w 28"/>
                    <a:gd name="T7" fmla="*/ 8 h 3"/>
                    <a:gd name="T8" fmla="*/ 170 w 28"/>
                    <a:gd name="T9" fmla="*/ 22 h 3"/>
                    <a:gd name="T10" fmla="*/ 94 w 28"/>
                    <a:gd name="T11" fmla="*/ 22 h 3"/>
                    <a:gd name="T12" fmla="*/ 66 w 28"/>
                    <a:gd name="T13" fmla="*/ 13 h 3"/>
                    <a:gd name="T14" fmla="*/ 13 w 28"/>
                    <a:gd name="T15" fmla="*/ 22 h 3"/>
                    <a:gd name="T16" fmla="*/ 0 w 28"/>
                    <a:gd name="T17" fmla="*/ 22 h 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8" h="3">
                      <a:moveTo>
                        <a:pt x="0" y="1"/>
                      </a:move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4" y="1"/>
                        <a:pt x="8" y="0"/>
                        <a:pt x="11" y="1"/>
                      </a:cubicBezTo>
                      <a:cubicBezTo>
                        <a:pt x="12" y="1"/>
                        <a:pt x="13" y="1"/>
                        <a:pt x="15" y="1"/>
                      </a:cubicBezTo>
                      <a:cubicBezTo>
                        <a:pt x="19" y="1"/>
                        <a:pt x="26" y="3"/>
                        <a:pt x="28" y="3"/>
                      </a:cubicBezTo>
                      <a:cubicBezTo>
                        <a:pt x="26" y="3"/>
                        <a:pt x="19" y="3"/>
                        <a:pt x="15" y="3"/>
                      </a:cubicBezTo>
                      <a:cubicBezTo>
                        <a:pt x="13" y="3"/>
                        <a:pt x="12" y="2"/>
                        <a:pt x="11" y="2"/>
                      </a:cubicBezTo>
                      <a:cubicBezTo>
                        <a:pt x="8" y="1"/>
                        <a:pt x="4" y="2"/>
                        <a:pt x="2" y="3"/>
                      </a:cubicBezTo>
                      <a:cubicBezTo>
                        <a:pt x="0" y="3"/>
                        <a:pt x="0" y="3"/>
                        <a:pt x="0" y="3"/>
                      </a:cubicBezTo>
                    </a:path>
                  </a:pathLst>
                </a:custGeom>
                <a:solidFill>
                  <a:srgbClr val="34343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076" name="Freeform 107">
                  <a:extLst>
                    <a:ext uri="{FF2B5EF4-FFF2-40B4-BE49-F238E27FC236}">
                      <a16:creationId xmlns:a16="http://schemas.microsoft.com/office/drawing/2014/main" id="{18E2A006-E2D3-4E77-A649-6CECAE7E568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91" y="2422"/>
                  <a:ext cx="153" cy="146"/>
                </a:xfrm>
                <a:custGeom>
                  <a:avLst/>
                  <a:gdLst>
                    <a:gd name="T0" fmla="*/ 52 w 97"/>
                    <a:gd name="T1" fmla="*/ 0 h 93"/>
                    <a:gd name="T2" fmla="*/ 55 w 97"/>
                    <a:gd name="T3" fmla="*/ 121 h 93"/>
                    <a:gd name="T4" fmla="*/ 292 w 97"/>
                    <a:gd name="T5" fmla="*/ 565 h 93"/>
                    <a:gd name="T6" fmla="*/ 475 w 97"/>
                    <a:gd name="T7" fmla="*/ 116 h 93"/>
                    <a:gd name="T8" fmla="*/ 475 w 97"/>
                    <a:gd name="T9" fmla="*/ 49 h 9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97" h="93">
                      <a:moveTo>
                        <a:pt x="8" y="0"/>
                      </a:moveTo>
                      <a:cubicBezTo>
                        <a:pt x="10" y="7"/>
                        <a:pt x="12" y="15"/>
                        <a:pt x="9" y="20"/>
                      </a:cubicBezTo>
                      <a:cubicBezTo>
                        <a:pt x="6" y="28"/>
                        <a:pt x="0" y="93"/>
                        <a:pt x="47" y="93"/>
                      </a:cubicBezTo>
                      <a:cubicBezTo>
                        <a:pt x="97" y="93"/>
                        <a:pt x="78" y="35"/>
                        <a:pt x="77" y="19"/>
                      </a:cubicBezTo>
                      <a:cubicBezTo>
                        <a:pt x="77" y="15"/>
                        <a:pt x="76" y="11"/>
                        <a:pt x="77" y="8"/>
                      </a:cubicBezTo>
                    </a:path>
                  </a:pathLst>
                </a:custGeom>
                <a:solidFill>
                  <a:srgbClr val="FEF3E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077" name="Freeform 108">
                  <a:extLst>
                    <a:ext uri="{FF2B5EF4-FFF2-40B4-BE49-F238E27FC236}">
                      <a16:creationId xmlns:a16="http://schemas.microsoft.com/office/drawing/2014/main" id="{EA0E7FEF-EEB4-4EF0-9733-887FD6811D2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82" y="2425"/>
                  <a:ext cx="165" cy="145"/>
                </a:xfrm>
                <a:custGeom>
                  <a:avLst/>
                  <a:gdLst>
                    <a:gd name="T0" fmla="*/ 55 w 105"/>
                    <a:gd name="T1" fmla="*/ 0 h 92"/>
                    <a:gd name="T2" fmla="*/ 66 w 105"/>
                    <a:gd name="T3" fmla="*/ 107 h 92"/>
                    <a:gd name="T4" fmla="*/ 77 w 105"/>
                    <a:gd name="T5" fmla="*/ 396 h 92"/>
                    <a:gd name="T6" fmla="*/ 321 w 105"/>
                    <a:gd name="T7" fmla="*/ 569 h 92"/>
                    <a:gd name="T8" fmla="*/ 563 w 105"/>
                    <a:gd name="T9" fmla="*/ 407 h 92"/>
                    <a:gd name="T10" fmla="*/ 597 w 105"/>
                    <a:gd name="T11" fmla="*/ 150 h 92"/>
                    <a:gd name="T12" fmla="*/ 591 w 105"/>
                    <a:gd name="T13" fmla="*/ 109 h 92"/>
                    <a:gd name="T14" fmla="*/ 578 w 105"/>
                    <a:gd name="T15" fmla="*/ 74 h 92"/>
                    <a:gd name="T16" fmla="*/ 578 w 105"/>
                    <a:gd name="T17" fmla="*/ 20 h 92"/>
                    <a:gd name="T18" fmla="*/ 575 w 105"/>
                    <a:gd name="T19" fmla="*/ 74 h 92"/>
                    <a:gd name="T20" fmla="*/ 578 w 105"/>
                    <a:gd name="T21" fmla="*/ 107 h 92"/>
                    <a:gd name="T22" fmla="*/ 585 w 105"/>
                    <a:gd name="T23" fmla="*/ 150 h 92"/>
                    <a:gd name="T24" fmla="*/ 548 w 105"/>
                    <a:gd name="T25" fmla="*/ 400 h 92"/>
                    <a:gd name="T26" fmla="*/ 319 w 105"/>
                    <a:gd name="T27" fmla="*/ 560 h 92"/>
                    <a:gd name="T28" fmla="*/ 86 w 105"/>
                    <a:gd name="T29" fmla="*/ 388 h 92"/>
                    <a:gd name="T30" fmla="*/ 74 w 105"/>
                    <a:gd name="T31" fmla="*/ 109 h 92"/>
                    <a:gd name="T32" fmla="*/ 55 w 105"/>
                    <a:gd name="T33" fmla="*/ 0 h 92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0" t="0" r="r" b="b"/>
                  <a:pathLst>
                    <a:path w="105" h="92">
                      <a:moveTo>
                        <a:pt x="9" y="0"/>
                      </a:moveTo>
                      <a:cubicBezTo>
                        <a:pt x="15" y="5"/>
                        <a:pt x="13" y="13"/>
                        <a:pt x="11" y="17"/>
                      </a:cubicBezTo>
                      <a:cubicBezTo>
                        <a:pt x="7" y="24"/>
                        <a:pt x="0" y="48"/>
                        <a:pt x="13" y="64"/>
                      </a:cubicBezTo>
                      <a:cubicBezTo>
                        <a:pt x="21" y="73"/>
                        <a:pt x="35" y="92"/>
                        <a:pt x="53" y="92"/>
                      </a:cubicBezTo>
                      <a:cubicBezTo>
                        <a:pt x="71" y="92"/>
                        <a:pt x="84" y="73"/>
                        <a:pt x="92" y="66"/>
                      </a:cubicBezTo>
                      <a:cubicBezTo>
                        <a:pt x="105" y="54"/>
                        <a:pt x="101" y="37"/>
                        <a:pt x="98" y="24"/>
                      </a:cubicBezTo>
                      <a:cubicBezTo>
                        <a:pt x="97" y="18"/>
                        <a:pt x="97" y="18"/>
                        <a:pt x="97" y="18"/>
                      </a:cubicBezTo>
                      <a:cubicBezTo>
                        <a:pt x="97" y="18"/>
                        <a:pt x="95" y="12"/>
                        <a:pt x="95" y="12"/>
                      </a:cubicBezTo>
                      <a:cubicBezTo>
                        <a:pt x="95" y="9"/>
                        <a:pt x="94" y="5"/>
                        <a:pt x="95" y="3"/>
                      </a:cubicBezTo>
                      <a:cubicBezTo>
                        <a:pt x="94" y="6"/>
                        <a:pt x="93" y="9"/>
                        <a:pt x="94" y="12"/>
                      </a:cubicBezTo>
                      <a:cubicBezTo>
                        <a:pt x="95" y="17"/>
                        <a:pt x="95" y="17"/>
                        <a:pt x="95" y="17"/>
                      </a:cubicBezTo>
                      <a:cubicBezTo>
                        <a:pt x="96" y="24"/>
                        <a:pt x="96" y="24"/>
                        <a:pt x="96" y="24"/>
                      </a:cubicBezTo>
                      <a:cubicBezTo>
                        <a:pt x="99" y="36"/>
                        <a:pt x="102" y="54"/>
                        <a:pt x="90" y="65"/>
                      </a:cubicBezTo>
                      <a:cubicBezTo>
                        <a:pt x="83" y="72"/>
                        <a:pt x="70" y="91"/>
                        <a:pt x="52" y="91"/>
                      </a:cubicBezTo>
                      <a:cubicBezTo>
                        <a:pt x="35" y="91"/>
                        <a:pt x="22" y="72"/>
                        <a:pt x="14" y="63"/>
                      </a:cubicBezTo>
                      <a:cubicBezTo>
                        <a:pt x="1" y="47"/>
                        <a:pt x="10" y="22"/>
                        <a:pt x="12" y="18"/>
                      </a:cubicBezTo>
                      <a:cubicBezTo>
                        <a:pt x="15" y="13"/>
                        <a:pt x="16" y="6"/>
                        <a:pt x="9" y="0"/>
                      </a:cubicBezTo>
                    </a:path>
                  </a:pathLst>
                </a:custGeom>
                <a:solidFill>
                  <a:srgbClr val="34343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078" name="Freeform 109">
                  <a:extLst>
                    <a:ext uri="{FF2B5EF4-FFF2-40B4-BE49-F238E27FC236}">
                      <a16:creationId xmlns:a16="http://schemas.microsoft.com/office/drawing/2014/main" id="{00A71AA1-4D05-4EF9-BB9B-10A0096B461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432" y="2427"/>
                  <a:ext cx="66" cy="111"/>
                </a:xfrm>
                <a:custGeom>
                  <a:avLst/>
                  <a:gdLst>
                    <a:gd name="T0" fmla="*/ 233 w 42"/>
                    <a:gd name="T1" fmla="*/ 0 h 71"/>
                    <a:gd name="T2" fmla="*/ 245 w 42"/>
                    <a:gd name="T3" fmla="*/ 73 h 71"/>
                    <a:gd name="T4" fmla="*/ 225 w 42"/>
                    <a:gd name="T5" fmla="*/ 266 h 71"/>
                    <a:gd name="T6" fmla="*/ 225 w 42"/>
                    <a:gd name="T7" fmla="*/ 277 h 71"/>
                    <a:gd name="T8" fmla="*/ 225 w 42"/>
                    <a:gd name="T9" fmla="*/ 277 h 71"/>
                    <a:gd name="T10" fmla="*/ 250 w 42"/>
                    <a:gd name="T11" fmla="*/ 338 h 71"/>
                    <a:gd name="T12" fmla="*/ 135 w 42"/>
                    <a:gd name="T13" fmla="*/ 413 h 71"/>
                    <a:gd name="T14" fmla="*/ 129 w 42"/>
                    <a:gd name="T15" fmla="*/ 413 h 71"/>
                    <a:gd name="T16" fmla="*/ 13 w 42"/>
                    <a:gd name="T17" fmla="*/ 338 h 71"/>
                    <a:gd name="T18" fmla="*/ 35 w 42"/>
                    <a:gd name="T19" fmla="*/ 277 h 71"/>
                    <a:gd name="T20" fmla="*/ 35 w 42"/>
                    <a:gd name="T21" fmla="*/ 266 h 71"/>
                    <a:gd name="T22" fmla="*/ 22 w 42"/>
                    <a:gd name="T23" fmla="*/ 73 h 71"/>
                    <a:gd name="T24" fmla="*/ 13 w 42"/>
                    <a:gd name="T25" fmla="*/ 31 h 71"/>
                    <a:gd name="T26" fmla="*/ 20 w 42"/>
                    <a:gd name="T27" fmla="*/ 95 h 71"/>
                    <a:gd name="T28" fmla="*/ 22 w 42"/>
                    <a:gd name="T29" fmla="*/ 266 h 71"/>
                    <a:gd name="T30" fmla="*/ 0 w 42"/>
                    <a:gd name="T31" fmla="*/ 320 h 71"/>
                    <a:gd name="T32" fmla="*/ 0 w 42"/>
                    <a:gd name="T33" fmla="*/ 338 h 71"/>
                    <a:gd name="T34" fmla="*/ 129 w 42"/>
                    <a:gd name="T35" fmla="*/ 425 h 71"/>
                    <a:gd name="T36" fmla="*/ 135 w 42"/>
                    <a:gd name="T37" fmla="*/ 425 h 71"/>
                    <a:gd name="T38" fmla="*/ 256 w 42"/>
                    <a:gd name="T39" fmla="*/ 339 h 71"/>
                    <a:gd name="T40" fmla="*/ 256 w 42"/>
                    <a:gd name="T41" fmla="*/ 327 h 71"/>
                    <a:gd name="T42" fmla="*/ 237 w 42"/>
                    <a:gd name="T43" fmla="*/ 266 h 71"/>
                    <a:gd name="T44" fmla="*/ 250 w 42"/>
                    <a:gd name="T45" fmla="*/ 83 h 71"/>
                    <a:gd name="T46" fmla="*/ 250 w 42"/>
                    <a:gd name="T47" fmla="*/ 75 h 71"/>
                    <a:gd name="T48" fmla="*/ 233 w 42"/>
                    <a:gd name="T49" fmla="*/ 0 h 71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0" t="0" r="r" b="b"/>
                  <a:pathLst>
                    <a:path w="42" h="71">
                      <a:moveTo>
                        <a:pt x="38" y="0"/>
                      </a:moveTo>
                      <a:cubicBezTo>
                        <a:pt x="40" y="2"/>
                        <a:pt x="40" y="7"/>
                        <a:pt x="40" y="12"/>
                      </a:cubicBezTo>
                      <a:cubicBezTo>
                        <a:pt x="40" y="17"/>
                        <a:pt x="38" y="42"/>
                        <a:pt x="37" y="45"/>
                      </a:cubicBezTo>
                      <a:cubicBezTo>
                        <a:pt x="37" y="46"/>
                        <a:pt x="37" y="46"/>
                        <a:pt x="37" y="46"/>
                      </a:cubicBezTo>
                      <a:cubicBezTo>
                        <a:pt x="37" y="46"/>
                        <a:pt x="37" y="46"/>
                        <a:pt x="37" y="46"/>
                      </a:cubicBezTo>
                      <a:cubicBezTo>
                        <a:pt x="40" y="50"/>
                        <a:pt x="42" y="53"/>
                        <a:pt x="41" y="56"/>
                      </a:cubicBezTo>
                      <a:cubicBezTo>
                        <a:pt x="39" y="60"/>
                        <a:pt x="33" y="69"/>
                        <a:pt x="22" y="69"/>
                      </a:cubicBezTo>
                      <a:cubicBezTo>
                        <a:pt x="21" y="69"/>
                        <a:pt x="21" y="69"/>
                        <a:pt x="21" y="69"/>
                      </a:cubicBezTo>
                      <a:cubicBezTo>
                        <a:pt x="11" y="69"/>
                        <a:pt x="3" y="60"/>
                        <a:pt x="2" y="56"/>
                      </a:cubicBezTo>
                      <a:cubicBezTo>
                        <a:pt x="1" y="53"/>
                        <a:pt x="3" y="49"/>
                        <a:pt x="6" y="46"/>
                      </a:cubicBezTo>
                      <a:cubicBezTo>
                        <a:pt x="6" y="45"/>
                        <a:pt x="6" y="45"/>
                        <a:pt x="6" y="45"/>
                      </a:cubicBezTo>
                      <a:cubicBezTo>
                        <a:pt x="5" y="42"/>
                        <a:pt x="4" y="18"/>
                        <a:pt x="4" y="12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3" y="16"/>
                        <a:pt x="3" y="16"/>
                        <a:pt x="3" y="16"/>
                      </a:cubicBezTo>
                      <a:cubicBezTo>
                        <a:pt x="3" y="20"/>
                        <a:pt x="3" y="41"/>
                        <a:pt x="4" y="45"/>
                      </a:cubicBezTo>
                      <a:cubicBezTo>
                        <a:pt x="2" y="49"/>
                        <a:pt x="0" y="52"/>
                        <a:pt x="0" y="54"/>
                      </a:cubicBezTo>
                      <a:cubicBezTo>
                        <a:pt x="0" y="55"/>
                        <a:pt x="0" y="56"/>
                        <a:pt x="0" y="56"/>
                      </a:cubicBezTo>
                      <a:cubicBezTo>
                        <a:pt x="2" y="61"/>
                        <a:pt x="9" y="70"/>
                        <a:pt x="21" y="71"/>
                      </a:cubicBezTo>
                      <a:cubicBezTo>
                        <a:pt x="22" y="71"/>
                        <a:pt x="22" y="71"/>
                        <a:pt x="22" y="71"/>
                      </a:cubicBezTo>
                      <a:cubicBezTo>
                        <a:pt x="35" y="70"/>
                        <a:pt x="40" y="62"/>
                        <a:pt x="42" y="57"/>
                      </a:cubicBezTo>
                      <a:cubicBezTo>
                        <a:pt x="42" y="56"/>
                        <a:pt x="42" y="55"/>
                        <a:pt x="42" y="55"/>
                      </a:cubicBezTo>
                      <a:cubicBezTo>
                        <a:pt x="42" y="52"/>
                        <a:pt x="41" y="49"/>
                        <a:pt x="39" y="45"/>
                      </a:cubicBezTo>
                      <a:cubicBezTo>
                        <a:pt x="40" y="41"/>
                        <a:pt x="41" y="19"/>
                        <a:pt x="41" y="14"/>
                      </a:cubicBezTo>
                      <a:cubicBezTo>
                        <a:pt x="41" y="14"/>
                        <a:pt x="41" y="13"/>
                        <a:pt x="41" y="13"/>
                      </a:cubicBezTo>
                      <a:cubicBezTo>
                        <a:pt x="41" y="8"/>
                        <a:pt x="40" y="2"/>
                        <a:pt x="38" y="0"/>
                      </a:cubicBezTo>
                    </a:path>
                  </a:pathLst>
                </a:custGeom>
                <a:solidFill>
                  <a:srgbClr val="34343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079" name="Freeform 110">
                  <a:extLst>
                    <a:ext uri="{FF2B5EF4-FFF2-40B4-BE49-F238E27FC236}">
                      <a16:creationId xmlns:a16="http://schemas.microsoft.com/office/drawing/2014/main" id="{B1FE74A4-0213-4AFB-8BB2-47F57DC6BFA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459" y="2493"/>
                  <a:ext cx="13" cy="6"/>
                </a:xfrm>
                <a:custGeom>
                  <a:avLst/>
                  <a:gdLst>
                    <a:gd name="T0" fmla="*/ 0 w 8"/>
                    <a:gd name="T1" fmla="*/ 0 h 4"/>
                    <a:gd name="T2" fmla="*/ 47 w 8"/>
                    <a:gd name="T3" fmla="*/ 21 h 4"/>
                    <a:gd name="T4" fmla="*/ 55 w 8"/>
                    <a:gd name="T5" fmla="*/ 18 h 4"/>
                    <a:gd name="T6" fmla="*/ 0 w 8"/>
                    <a:gd name="T7" fmla="*/ 0 h 4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8" h="4">
                      <a:moveTo>
                        <a:pt x="0" y="0"/>
                      </a:moveTo>
                      <a:cubicBezTo>
                        <a:pt x="1" y="0"/>
                        <a:pt x="5" y="3"/>
                        <a:pt x="7" y="4"/>
                      </a:cubicBezTo>
                      <a:cubicBezTo>
                        <a:pt x="8" y="3"/>
                        <a:pt x="8" y="3"/>
                        <a:pt x="8" y="3"/>
                      </a:cubicBezTo>
                      <a:cubicBezTo>
                        <a:pt x="6" y="1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34343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080" name="Freeform 111">
                  <a:extLst>
                    <a:ext uri="{FF2B5EF4-FFF2-40B4-BE49-F238E27FC236}">
                      <a16:creationId xmlns:a16="http://schemas.microsoft.com/office/drawing/2014/main" id="{209693A4-5909-4EBC-9482-4204D863E2C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415" y="996"/>
                  <a:ext cx="96" cy="44"/>
                </a:xfrm>
                <a:custGeom>
                  <a:avLst/>
                  <a:gdLst>
                    <a:gd name="T0" fmla="*/ 35 w 61"/>
                    <a:gd name="T1" fmla="*/ 0 h 28"/>
                    <a:gd name="T2" fmla="*/ 96 w 61"/>
                    <a:gd name="T3" fmla="*/ 108 h 28"/>
                    <a:gd name="T4" fmla="*/ 190 w 61"/>
                    <a:gd name="T5" fmla="*/ 170 h 28"/>
                    <a:gd name="T6" fmla="*/ 258 w 61"/>
                    <a:gd name="T7" fmla="*/ 121 h 28"/>
                    <a:gd name="T8" fmla="*/ 340 w 61"/>
                    <a:gd name="T9" fmla="*/ 8 h 2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61" h="28">
                      <a:moveTo>
                        <a:pt x="6" y="0"/>
                      </a:moveTo>
                      <a:cubicBezTo>
                        <a:pt x="0" y="12"/>
                        <a:pt x="9" y="15"/>
                        <a:pt x="16" y="18"/>
                      </a:cubicBezTo>
                      <a:cubicBezTo>
                        <a:pt x="21" y="20"/>
                        <a:pt x="25" y="28"/>
                        <a:pt x="31" y="28"/>
                      </a:cubicBezTo>
                      <a:cubicBezTo>
                        <a:pt x="34" y="28"/>
                        <a:pt x="39" y="22"/>
                        <a:pt x="42" y="20"/>
                      </a:cubicBezTo>
                      <a:cubicBezTo>
                        <a:pt x="44" y="18"/>
                        <a:pt x="61" y="17"/>
                        <a:pt x="55" y="1"/>
                      </a:cubicBezTo>
                    </a:path>
                  </a:pathLst>
                </a:custGeom>
                <a:noFill/>
                <a:ln w="3175" cap="rnd">
                  <a:solidFill>
                    <a:srgbClr val="343434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081" name="Freeform 112">
                  <a:extLst>
                    <a:ext uri="{FF2B5EF4-FFF2-40B4-BE49-F238E27FC236}">
                      <a16:creationId xmlns:a16="http://schemas.microsoft.com/office/drawing/2014/main" id="{92352C92-A091-45AD-A253-E2B8643B421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439" y="916"/>
                  <a:ext cx="14" cy="102"/>
                </a:xfrm>
                <a:custGeom>
                  <a:avLst/>
                  <a:gdLst>
                    <a:gd name="T0" fmla="*/ 22 w 9"/>
                    <a:gd name="T1" fmla="*/ 0 h 65"/>
                    <a:gd name="T2" fmla="*/ 30 w 9"/>
                    <a:gd name="T3" fmla="*/ 104 h 65"/>
                    <a:gd name="T4" fmla="*/ 34 w 9"/>
                    <a:gd name="T5" fmla="*/ 204 h 65"/>
                    <a:gd name="T6" fmla="*/ 40 w 9"/>
                    <a:gd name="T7" fmla="*/ 300 h 65"/>
                    <a:gd name="T8" fmla="*/ 30 w 9"/>
                    <a:gd name="T9" fmla="*/ 345 h 65"/>
                    <a:gd name="T10" fmla="*/ 30 w 9"/>
                    <a:gd name="T11" fmla="*/ 394 h 65"/>
                    <a:gd name="T12" fmla="*/ 19 w 9"/>
                    <a:gd name="T13" fmla="*/ 311 h 65"/>
                    <a:gd name="T14" fmla="*/ 12 w 9"/>
                    <a:gd name="T15" fmla="*/ 212 h 65"/>
                    <a:gd name="T16" fmla="*/ 12 w 9"/>
                    <a:gd name="T17" fmla="*/ 108 h 65"/>
                    <a:gd name="T18" fmla="*/ 22 w 9"/>
                    <a:gd name="T19" fmla="*/ 13 h 65"/>
                    <a:gd name="T20" fmla="*/ 19 w 9"/>
                    <a:gd name="T21" fmla="*/ 8 h 65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9" h="65">
                      <a:moveTo>
                        <a:pt x="4" y="0"/>
                      </a:moveTo>
                      <a:cubicBezTo>
                        <a:pt x="6" y="6"/>
                        <a:pt x="6" y="11"/>
                        <a:pt x="5" y="17"/>
                      </a:cubicBezTo>
                      <a:cubicBezTo>
                        <a:pt x="4" y="23"/>
                        <a:pt x="4" y="29"/>
                        <a:pt x="6" y="34"/>
                      </a:cubicBezTo>
                      <a:cubicBezTo>
                        <a:pt x="8" y="40"/>
                        <a:pt x="9" y="45"/>
                        <a:pt x="7" y="50"/>
                      </a:cubicBezTo>
                      <a:cubicBezTo>
                        <a:pt x="7" y="53"/>
                        <a:pt x="6" y="55"/>
                        <a:pt x="5" y="57"/>
                      </a:cubicBezTo>
                      <a:cubicBezTo>
                        <a:pt x="5" y="60"/>
                        <a:pt x="5" y="62"/>
                        <a:pt x="5" y="65"/>
                      </a:cubicBezTo>
                      <a:cubicBezTo>
                        <a:pt x="5" y="60"/>
                        <a:pt x="2" y="56"/>
                        <a:pt x="3" y="51"/>
                      </a:cubicBezTo>
                      <a:cubicBezTo>
                        <a:pt x="4" y="45"/>
                        <a:pt x="5" y="40"/>
                        <a:pt x="2" y="35"/>
                      </a:cubicBezTo>
                      <a:cubicBezTo>
                        <a:pt x="0" y="29"/>
                        <a:pt x="1" y="24"/>
                        <a:pt x="2" y="18"/>
                      </a:cubicBezTo>
                      <a:cubicBezTo>
                        <a:pt x="4" y="13"/>
                        <a:pt x="5" y="6"/>
                        <a:pt x="4" y="2"/>
                      </a:cubicBezTo>
                      <a:cubicBezTo>
                        <a:pt x="4" y="1"/>
                        <a:pt x="3" y="1"/>
                        <a:pt x="3" y="1"/>
                      </a:cubicBezTo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082" name="Freeform 113">
                  <a:extLst>
                    <a:ext uri="{FF2B5EF4-FFF2-40B4-BE49-F238E27FC236}">
                      <a16:creationId xmlns:a16="http://schemas.microsoft.com/office/drawing/2014/main" id="{89441464-86AB-4F5C-B1E9-4E2BB9B3339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476" y="945"/>
                  <a:ext cx="7" cy="55"/>
                </a:xfrm>
                <a:custGeom>
                  <a:avLst/>
                  <a:gdLst>
                    <a:gd name="T0" fmla="*/ 28 w 4"/>
                    <a:gd name="T1" fmla="*/ 0 h 35"/>
                    <a:gd name="T2" fmla="*/ 28 w 4"/>
                    <a:gd name="T3" fmla="*/ 74 h 35"/>
                    <a:gd name="T4" fmla="*/ 12 w 4"/>
                    <a:gd name="T5" fmla="*/ 116 h 35"/>
                    <a:gd name="T6" fmla="*/ 28 w 4"/>
                    <a:gd name="T7" fmla="*/ 212 h 35"/>
                    <a:gd name="T8" fmla="*/ 21 w 4"/>
                    <a:gd name="T9" fmla="*/ 163 h 35"/>
                    <a:gd name="T10" fmla="*/ 28 w 4"/>
                    <a:gd name="T11" fmla="*/ 116 h 35"/>
                    <a:gd name="T12" fmla="*/ 28 w 4"/>
                    <a:gd name="T13" fmla="*/ 8 h 3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4" h="35">
                      <a:moveTo>
                        <a:pt x="3" y="0"/>
                      </a:moveTo>
                      <a:cubicBezTo>
                        <a:pt x="2" y="4"/>
                        <a:pt x="3" y="8"/>
                        <a:pt x="3" y="12"/>
                      </a:cubicBezTo>
                      <a:cubicBezTo>
                        <a:pt x="3" y="14"/>
                        <a:pt x="2" y="17"/>
                        <a:pt x="1" y="19"/>
                      </a:cubicBezTo>
                      <a:cubicBezTo>
                        <a:pt x="0" y="25"/>
                        <a:pt x="2" y="30"/>
                        <a:pt x="3" y="35"/>
                      </a:cubicBezTo>
                      <a:cubicBezTo>
                        <a:pt x="3" y="33"/>
                        <a:pt x="2" y="30"/>
                        <a:pt x="2" y="27"/>
                      </a:cubicBezTo>
                      <a:cubicBezTo>
                        <a:pt x="1" y="24"/>
                        <a:pt x="2" y="21"/>
                        <a:pt x="3" y="19"/>
                      </a:cubicBezTo>
                      <a:cubicBezTo>
                        <a:pt x="4" y="13"/>
                        <a:pt x="3" y="7"/>
                        <a:pt x="3" y="1"/>
                      </a:cubicBezTo>
                    </a:path>
                  </a:pathLst>
                </a:custGeom>
                <a:solidFill>
                  <a:srgbClr val="FCE2D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083" name="Freeform 114">
                  <a:extLst>
                    <a:ext uri="{FF2B5EF4-FFF2-40B4-BE49-F238E27FC236}">
                      <a16:creationId xmlns:a16="http://schemas.microsoft.com/office/drawing/2014/main" id="{C13C4840-EEDA-4BBD-8844-D09735F4D83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432" y="1022"/>
                  <a:ext cx="68" cy="32"/>
                </a:xfrm>
                <a:custGeom>
                  <a:avLst/>
                  <a:gdLst>
                    <a:gd name="T0" fmla="*/ 0 w 43"/>
                    <a:gd name="T1" fmla="*/ 8 h 20"/>
                    <a:gd name="T2" fmla="*/ 21 w 43"/>
                    <a:gd name="T3" fmla="*/ 8 h 20"/>
                    <a:gd name="T4" fmla="*/ 33 w 43"/>
                    <a:gd name="T5" fmla="*/ 21 h 20"/>
                    <a:gd name="T6" fmla="*/ 52 w 43"/>
                    <a:gd name="T7" fmla="*/ 34 h 20"/>
                    <a:gd name="T8" fmla="*/ 95 w 43"/>
                    <a:gd name="T9" fmla="*/ 77 h 20"/>
                    <a:gd name="T10" fmla="*/ 150 w 43"/>
                    <a:gd name="T11" fmla="*/ 74 h 20"/>
                    <a:gd name="T12" fmla="*/ 182 w 43"/>
                    <a:gd name="T13" fmla="*/ 46 h 20"/>
                    <a:gd name="T14" fmla="*/ 206 w 43"/>
                    <a:gd name="T15" fmla="*/ 34 h 20"/>
                    <a:gd name="T16" fmla="*/ 237 w 43"/>
                    <a:gd name="T17" fmla="*/ 13 h 20"/>
                    <a:gd name="T18" fmla="*/ 270 w 43"/>
                    <a:gd name="T19" fmla="*/ 0 h 20"/>
                    <a:gd name="T20" fmla="*/ 218 w 43"/>
                    <a:gd name="T21" fmla="*/ 42 h 20"/>
                    <a:gd name="T22" fmla="*/ 193 w 43"/>
                    <a:gd name="T23" fmla="*/ 74 h 20"/>
                    <a:gd name="T24" fmla="*/ 95 w 43"/>
                    <a:gd name="T25" fmla="*/ 118 h 20"/>
                    <a:gd name="T26" fmla="*/ 35 w 43"/>
                    <a:gd name="T27" fmla="*/ 46 h 20"/>
                    <a:gd name="T28" fmla="*/ 13 w 43"/>
                    <a:gd name="T29" fmla="*/ 21 h 20"/>
                    <a:gd name="T30" fmla="*/ 0 w 43"/>
                    <a:gd name="T31" fmla="*/ 8 h 20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0" t="0" r="r" b="b"/>
                  <a:pathLst>
                    <a:path w="43" h="20">
                      <a:moveTo>
                        <a:pt x="0" y="1"/>
                      </a:moveTo>
                      <a:cubicBezTo>
                        <a:pt x="1" y="1"/>
                        <a:pt x="2" y="1"/>
                        <a:pt x="3" y="1"/>
                      </a:cubicBezTo>
                      <a:cubicBezTo>
                        <a:pt x="4" y="2"/>
                        <a:pt x="5" y="2"/>
                        <a:pt x="5" y="3"/>
                      </a:cubicBezTo>
                      <a:cubicBezTo>
                        <a:pt x="6" y="4"/>
                        <a:pt x="8" y="4"/>
                        <a:pt x="8" y="5"/>
                      </a:cubicBezTo>
                      <a:cubicBezTo>
                        <a:pt x="11" y="7"/>
                        <a:pt x="12" y="10"/>
                        <a:pt x="15" y="12"/>
                      </a:cubicBezTo>
                      <a:cubicBezTo>
                        <a:pt x="18" y="13"/>
                        <a:pt x="22" y="13"/>
                        <a:pt x="24" y="11"/>
                      </a:cubicBezTo>
                      <a:cubicBezTo>
                        <a:pt x="26" y="10"/>
                        <a:pt x="27" y="9"/>
                        <a:pt x="29" y="7"/>
                      </a:cubicBezTo>
                      <a:cubicBezTo>
                        <a:pt x="30" y="6"/>
                        <a:pt x="31" y="5"/>
                        <a:pt x="33" y="5"/>
                      </a:cubicBezTo>
                      <a:cubicBezTo>
                        <a:pt x="35" y="4"/>
                        <a:pt x="37" y="3"/>
                        <a:pt x="38" y="2"/>
                      </a:cubicBezTo>
                      <a:cubicBezTo>
                        <a:pt x="40" y="2"/>
                        <a:pt x="42" y="1"/>
                        <a:pt x="43" y="0"/>
                      </a:cubicBezTo>
                      <a:cubicBezTo>
                        <a:pt x="41" y="2"/>
                        <a:pt x="38" y="4"/>
                        <a:pt x="35" y="6"/>
                      </a:cubicBezTo>
                      <a:cubicBezTo>
                        <a:pt x="33" y="7"/>
                        <a:pt x="32" y="9"/>
                        <a:pt x="31" y="11"/>
                      </a:cubicBezTo>
                      <a:cubicBezTo>
                        <a:pt x="28" y="17"/>
                        <a:pt x="21" y="20"/>
                        <a:pt x="15" y="18"/>
                      </a:cubicBezTo>
                      <a:cubicBezTo>
                        <a:pt x="10" y="16"/>
                        <a:pt x="8" y="11"/>
                        <a:pt x="6" y="7"/>
                      </a:cubicBezTo>
                      <a:cubicBezTo>
                        <a:pt x="5" y="6"/>
                        <a:pt x="4" y="4"/>
                        <a:pt x="2" y="3"/>
                      </a:cubicBezTo>
                      <a:cubicBezTo>
                        <a:pt x="2" y="2"/>
                        <a:pt x="0" y="1"/>
                        <a:pt x="0" y="1"/>
                      </a:cubicBezTo>
                    </a:path>
                  </a:pathLst>
                </a:custGeom>
                <a:solidFill>
                  <a:srgbClr val="FCE2D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084" name="Freeform 115">
                  <a:extLst>
                    <a:ext uri="{FF2B5EF4-FFF2-40B4-BE49-F238E27FC236}">
                      <a16:creationId xmlns:a16="http://schemas.microsoft.com/office/drawing/2014/main" id="{F6E105C9-1636-44C5-A180-79F9405D430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442" y="1021"/>
                  <a:ext cx="42" cy="15"/>
                </a:xfrm>
                <a:custGeom>
                  <a:avLst/>
                  <a:gdLst>
                    <a:gd name="T0" fmla="*/ 8 w 27"/>
                    <a:gd name="T1" fmla="*/ 8 h 10"/>
                    <a:gd name="T2" fmla="*/ 22 w 27"/>
                    <a:gd name="T3" fmla="*/ 12 h 10"/>
                    <a:gd name="T4" fmla="*/ 40 w 27"/>
                    <a:gd name="T5" fmla="*/ 27 h 10"/>
                    <a:gd name="T6" fmla="*/ 73 w 27"/>
                    <a:gd name="T7" fmla="*/ 48 h 10"/>
                    <a:gd name="T8" fmla="*/ 114 w 27"/>
                    <a:gd name="T9" fmla="*/ 27 h 10"/>
                    <a:gd name="T10" fmla="*/ 157 w 27"/>
                    <a:gd name="T11" fmla="*/ 8 h 10"/>
                    <a:gd name="T12" fmla="*/ 135 w 27"/>
                    <a:gd name="T13" fmla="*/ 8 h 10"/>
                    <a:gd name="T14" fmla="*/ 106 w 27"/>
                    <a:gd name="T15" fmla="*/ 18 h 10"/>
                    <a:gd name="T16" fmla="*/ 62 w 27"/>
                    <a:gd name="T17" fmla="*/ 27 h 10"/>
                    <a:gd name="T18" fmla="*/ 34 w 27"/>
                    <a:gd name="T19" fmla="*/ 8 h 10"/>
                    <a:gd name="T20" fmla="*/ 0 w 27"/>
                    <a:gd name="T21" fmla="*/ 8 h 10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27" h="10">
                      <a:moveTo>
                        <a:pt x="1" y="1"/>
                      </a:moveTo>
                      <a:cubicBezTo>
                        <a:pt x="2" y="2"/>
                        <a:pt x="3" y="1"/>
                        <a:pt x="4" y="2"/>
                      </a:cubicBezTo>
                      <a:cubicBezTo>
                        <a:pt x="5" y="3"/>
                        <a:pt x="6" y="4"/>
                        <a:pt x="7" y="5"/>
                      </a:cubicBezTo>
                      <a:cubicBezTo>
                        <a:pt x="8" y="7"/>
                        <a:pt x="10" y="9"/>
                        <a:pt x="12" y="9"/>
                      </a:cubicBezTo>
                      <a:cubicBezTo>
                        <a:pt x="15" y="10"/>
                        <a:pt x="17" y="7"/>
                        <a:pt x="19" y="5"/>
                      </a:cubicBezTo>
                      <a:cubicBezTo>
                        <a:pt x="21" y="3"/>
                        <a:pt x="24" y="1"/>
                        <a:pt x="27" y="1"/>
                      </a:cubicBezTo>
                      <a:cubicBezTo>
                        <a:pt x="26" y="1"/>
                        <a:pt x="25" y="1"/>
                        <a:pt x="23" y="1"/>
                      </a:cubicBezTo>
                      <a:cubicBezTo>
                        <a:pt x="21" y="2"/>
                        <a:pt x="20" y="3"/>
                        <a:pt x="18" y="3"/>
                      </a:cubicBezTo>
                      <a:cubicBezTo>
                        <a:pt x="16" y="5"/>
                        <a:pt x="13" y="7"/>
                        <a:pt x="11" y="5"/>
                      </a:cubicBezTo>
                      <a:cubicBezTo>
                        <a:pt x="9" y="4"/>
                        <a:pt x="8" y="2"/>
                        <a:pt x="6" y="1"/>
                      </a:cubicBezTo>
                      <a:cubicBezTo>
                        <a:pt x="4" y="0"/>
                        <a:pt x="2" y="1"/>
                        <a:pt x="0" y="1"/>
                      </a:cubicBezTo>
                    </a:path>
                  </a:pathLst>
                </a:custGeom>
                <a:solidFill>
                  <a:srgbClr val="FCE2D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085" name="Freeform 116">
                  <a:extLst>
                    <a:ext uri="{FF2B5EF4-FFF2-40B4-BE49-F238E27FC236}">
                      <a16:creationId xmlns:a16="http://schemas.microsoft.com/office/drawing/2014/main" id="{A99A1342-E796-4438-9B12-67C135816E4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404" y="986"/>
                  <a:ext cx="25" cy="77"/>
                </a:xfrm>
                <a:custGeom>
                  <a:avLst/>
                  <a:gdLst>
                    <a:gd name="T0" fmla="*/ 95 w 16"/>
                    <a:gd name="T1" fmla="*/ 0 h 49"/>
                    <a:gd name="T2" fmla="*/ 34 w 16"/>
                    <a:gd name="T3" fmla="*/ 129 h 49"/>
                    <a:gd name="T4" fmla="*/ 20 w 16"/>
                    <a:gd name="T5" fmla="*/ 299 h 49"/>
                    <a:gd name="T6" fmla="*/ 20 w 16"/>
                    <a:gd name="T7" fmla="*/ 135 h 49"/>
                    <a:gd name="T8" fmla="*/ 42 w 16"/>
                    <a:gd name="T9" fmla="*/ 55 h 49"/>
                    <a:gd name="T10" fmla="*/ 66 w 16"/>
                    <a:gd name="T11" fmla="*/ 22 h 49"/>
                    <a:gd name="T12" fmla="*/ 95 w 16"/>
                    <a:gd name="T13" fmla="*/ 8 h 49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6" h="49">
                      <a:moveTo>
                        <a:pt x="16" y="0"/>
                      </a:moveTo>
                      <a:cubicBezTo>
                        <a:pt x="10" y="5"/>
                        <a:pt x="8" y="12"/>
                        <a:pt x="6" y="21"/>
                      </a:cubicBezTo>
                      <a:cubicBezTo>
                        <a:pt x="4" y="31"/>
                        <a:pt x="2" y="39"/>
                        <a:pt x="3" y="49"/>
                      </a:cubicBezTo>
                      <a:cubicBezTo>
                        <a:pt x="0" y="41"/>
                        <a:pt x="2" y="31"/>
                        <a:pt x="3" y="22"/>
                      </a:cubicBezTo>
                      <a:cubicBezTo>
                        <a:pt x="4" y="17"/>
                        <a:pt x="5" y="13"/>
                        <a:pt x="7" y="9"/>
                      </a:cubicBezTo>
                      <a:cubicBezTo>
                        <a:pt x="8" y="7"/>
                        <a:pt x="9" y="5"/>
                        <a:pt x="11" y="4"/>
                      </a:cubicBezTo>
                      <a:cubicBezTo>
                        <a:pt x="12" y="2"/>
                        <a:pt x="14" y="2"/>
                        <a:pt x="16" y="1"/>
                      </a:cubicBezTo>
                    </a:path>
                  </a:pathLst>
                </a:custGeom>
                <a:solidFill>
                  <a:srgbClr val="FCE2D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086" name="Freeform 117">
                  <a:extLst>
                    <a:ext uri="{FF2B5EF4-FFF2-40B4-BE49-F238E27FC236}">
                      <a16:creationId xmlns:a16="http://schemas.microsoft.com/office/drawing/2014/main" id="{D31331DA-BC31-4DBD-9B3E-B0F0A25B6C9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497" y="992"/>
                  <a:ext cx="19" cy="76"/>
                </a:xfrm>
                <a:custGeom>
                  <a:avLst/>
                  <a:gdLst>
                    <a:gd name="T0" fmla="*/ 0 w 12"/>
                    <a:gd name="T1" fmla="*/ 8 h 48"/>
                    <a:gd name="T2" fmla="*/ 43 w 12"/>
                    <a:gd name="T3" fmla="*/ 120 h 48"/>
                    <a:gd name="T4" fmla="*/ 76 w 12"/>
                    <a:gd name="T5" fmla="*/ 301 h 48"/>
                    <a:gd name="T6" fmla="*/ 76 w 12"/>
                    <a:gd name="T7" fmla="*/ 196 h 48"/>
                    <a:gd name="T8" fmla="*/ 63 w 12"/>
                    <a:gd name="T9" fmla="*/ 116 h 48"/>
                    <a:gd name="T10" fmla="*/ 8 w 12"/>
                    <a:gd name="T11" fmla="*/ 8 h 48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12" h="48">
                      <a:moveTo>
                        <a:pt x="0" y="1"/>
                      </a:moveTo>
                      <a:cubicBezTo>
                        <a:pt x="7" y="1"/>
                        <a:pt x="7" y="15"/>
                        <a:pt x="7" y="19"/>
                      </a:cubicBezTo>
                      <a:cubicBezTo>
                        <a:pt x="9" y="28"/>
                        <a:pt x="12" y="39"/>
                        <a:pt x="12" y="48"/>
                      </a:cubicBezTo>
                      <a:cubicBezTo>
                        <a:pt x="12" y="42"/>
                        <a:pt x="12" y="36"/>
                        <a:pt x="12" y="31"/>
                      </a:cubicBezTo>
                      <a:cubicBezTo>
                        <a:pt x="12" y="26"/>
                        <a:pt x="11" y="22"/>
                        <a:pt x="10" y="18"/>
                      </a:cubicBezTo>
                      <a:cubicBezTo>
                        <a:pt x="9" y="14"/>
                        <a:pt x="7" y="0"/>
                        <a:pt x="1" y="1"/>
                      </a:cubicBezTo>
                    </a:path>
                  </a:pathLst>
                </a:custGeom>
                <a:solidFill>
                  <a:srgbClr val="FCE2D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087" name="Freeform 118">
                  <a:extLst>
                    <a:ext uri="{FF2B5EF4-FFF2-40B4-BE49-F238E27FC236}">
                      <a16:creationId xmlns:a16="http://schemas.microsoft.com/office/drawing/2014/main" id="{B9908BC3-146C-4406-B2DF-B3F11C8036D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439" y="961"/>
                  <a:ext cx="6" cy="53"/>
                </a:xfrm>
                <a:custGeom>
                  <a:avLst/>
                  <a:gdLst>
                    <a:gd name="T0" fmla="*/ 0 w 4"/>
                    <a:gd name="T1" fmla="*/ 0 h 34"/>
                    <a:gd name="T2" fmla="*/ 12 w 4"/>
                    <a:gd name="T3" fmla="*/ 47 h 34"/>
                    <a:gd name="T4" fmla="*/ 12 w 4"/>
                    <a:gd name="T5" fmla="*/ 108 h 34"/>
                    <a:gd name="T6" fmla="*/ 12 w 4"/>
                    <a:gd name="T7" fmla="*/ 156 h 34"/>
                    <a:gd name="T8" fmla="*/ 21 w 4"/>
                    <a:gd name="T9" fmla="*/ 201 h 34"/>
                    <a:gd name="T10" fmla="*/ 0 w 4"/>
                    <a:gd name="T11" fmla="*/ 136 h 34"/>
                    <a:gd name="T12" fmla="*/ 12 w 4"/>
                    <a:gd name="T13" fmla="*/ 75 h 34"/>
                    <a:gd name="T14" fmla="*/ 0 w 4"/>
                    <a:gd name="T15" fmla="*/ 34 h 34"/>
                    <a:gd name="T16" fmla="*/ 0 w 4"/>
                    <a:gd name="T17" fmla="*/ 0 h 34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4" h="34">
                      <a:moveTo>
                        <a:pt x="0" y="0"/>
                      </a:moveTo>
                      <a:cubicBezTo>
                        <a:pt x="0" y="3"/>
                        <a:pt x="1" y="5"/>
                        <a:pt x="2" y="8"/>
                      </a:cubicBezTo>
                      <a:cubicBezTo>
                        <a:pt x="3" y="11"/>
                        <a:pt x="3" y="15"/>
                        <a:pt x="2" y="18"/>
                      </a:cubicBezTo>
                      <a:cubicBezTo>
                        <a:pt x="2" y="21"/>
                        <a:pt x="1" y="23"/>
                        <a:pt x="2" y="26"/>
                      </a:cubicBezTo>
                      <a:cubicBezTo>
                        <a:pt x="2" y="28"/>
                        <a:pt x="3" y="31"/>
                        <a:pt x="4" y="34"/>
                      </a:cubicBezTo>
                      <a:cubicBezTo>
                        <a:pt x="2" y="31"/>
                        <a:pt x="0" y="27"/>
                        <a:pt x="0" y="23"/>
                      </a:cubicBezTo>
                      <a:cubicBezTo>
                        <a:pt x="0" y="20"/>
                        <a:pt x="1" y="16"/>
                        <a:pt x="2" y="13"/>
                      </a:cubicBezTo>
                      <a:cubicBezTo>
                        <a:pt x="2" y="10"/>
                        <a:pt x="1" y="8"/>
                        <a:pt x="0" y="6"/>
                      </a:cubicBezTo>
                      <a:cubicBezTo>
                        <a:pt x="0" y="4"/>
                        <a:pt x="0" y="1"/>
                        <a:pt x="0" y="0"/>
                      </a:cubicBezTo>
                    </a:path>
                  </a:pathLst>
                </a:custGeom>
                <a:solidFill>
                  <a:srgbClr val="FCE2D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088" name="Freeform 119">
                  <a:extLst>
                    <a:ext uri="{FF2B5EF4-FFF2-40B4-BE49-F238E27FC236}">
                      <a16:creationId xmlns:a16="http://schemas.microsoft.com/office/drawing/2014/main" id="{318C334B-EFBA-4BCA-963A-3527B4E3E03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423" y="901"/>
                  <a:ext cx="20" cy="55"/>
                </a:xfrm>
                <a:custGeom>
                  <a:avLst/>
                  <a:gdLst>
                    <a:gd name="T0" fmla="*/ 0 w 13"/>
                    <a:gd name="T1" fmla="*/ 0 h 35"/>
                    <a:gd name="T2" fmla="*/ 43 w 13"/>
                    <a:gd name="T3" fmla="*/ 35 h 35"/>
                    <a:gd name="T4" fmla="*/ 66 w 13"/>
                    <a:gd name="T5" fmla="*/ 77 h 35"/>
                    <a:gd name="T6" fmla="*/ 52 w 13"/>
                    <a:gd name="T7" fmla="*/ 212 h 35"/>
                    <a:gd name="T8" fmla="*/ 43 w 13"/>
                    <a:gd name="T9" fmla="*/ 61 h 35"/>
                    <a:gd name="T10" fmla="*/ 8 w 13"/>
                    <a:gd name="T11" fmla="*/ 0 h 35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13" h="35">
                      <a:moveTo>
                        <a:pt x="0" y="0"/>
                      </a:moveTo>
                      <a:cubicBezTo>
                        <a:pt x="3" y="2"/>
                        <a:pt x="6" y="3"/>
                        <a:pt x="8" y="6"/>
                      </a:cubicBezTo>
                      <a:cubicBezTo>
                        <a:pt x="10" y="8"/>
                        <a:pt x="11" y="10"/>
                        <a:pt x="12" y="13"/>
                      </a:cubicBezTo>
                      <a:cubicBezTo>
                        <a:pt x="13" y="21"/>
                        <a:pt x="9" y="28"/>
                        <a:pt x="9" y="35"/>
                      </a:cubicBezTo>
                      <a:cubicBezTo>
                        <a:pt x="5" y="27"/>
                        <a:pt x="9" y="18"/>
                        <a:pt x="8" y="10"/>
                      </a:cubicBezTo>
                      <a:cubicBezTo>
                        <a:pt x="7" y="7"/>
                        <a:pt x="5" y="1"/>
                        <a:pt x="1" y="0"/>
                      </a:cubicBezTo>
                    </a:path>
                  </a:pathLst>
                </a:custGeom>
                <a:solidFill>
                  <a:srgbClr val="FEF3E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089" name="Freeform 120">
                  <a:extLst>
                    <a:ext uri="{FF2B5EF4-FFF2-40B4-BE49-F238E27FC236}">
                      <a16:creationId xmlns:a16="http://schemas.microsoft.com/office/drawing/2014/main" id="{CCC0D5FF-5DCA-4ED4-B184-7CEE797C2B9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423" y="901"/>
                  <a:ext cx="27" cy="55"/>
                </a:xfrm>
                <a:custGeom>
                  <a:avLst/>
                  <a:gdLst>
                    <a:gd name="T0" fmla="*/ 0 w 17"/>
                    <a:gd name="T1" fmla="*/ 0 h 35"/>
                    <a:gd name="T2" fmla="*/ 89 w 17"/>
                    <a:gd name="T3" fmla="*/ 74 h 35"/>
                    <a:gd name="T4" fmla="*/ 68 w 17"/>
                    <a:gd name="T5" fmla="*/ 212 h 35"/>
                    <a:gd name="T6" fmla="*/ 56 w 17"/>
                    <a:gd name="T7" fmla="*/ 74 h 35"/>
                    <a:gd name="T8" fmla="*/ 0 w 17"/>
                    <a:gd name="T9" fmla="*/ 0 h 3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7" h="35">
                      <a:moveTo>
                        <a:pt x="0" y="0"/>
                      </a:moveTo>
                      <a:cubicBezTo>
                        <a:pt x="5" y="1"/>
                        <a:pt x="13" y="7"/>
                        <a:pt x="14" y="12"/>
                      </a:cubicBezTo>
                      <a:cubicBezTo>
                        <a:pt x="17" y="20"/>
                        <a:pt x="12" y="27"/>
                        <a:pt x="11" y="35"/>
                      </a:cubicBezTo>
                      <a:cubicBezTo>
                        <a:pt x="9" y="27"/>
                        <a:pt x="13" y="19"/>
                        <a:pt x="9" y="12"/>
                      </a:cubicBezTo>
                      <a:cubicBezTo>
                        <a:pt x="6" y="8"/>
                        <a:pt x="3" y="4"/>
                        <a:pt x="0" y="0"/>
                      </a:cubicBezTo>
                    </a:path>
                  </a:pathLst>
                </a:custGeom>
                <a:solidFill>
                  <a:srgbClr val="FCE2D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090" name="Freeform 121">
                  <a:extLst>
                    <a:ext uri="{FF2B5EF4-FFF2-40B4-BE49-F238E27FC236}">
                      <a16:creationId xmlns:a16="http://schemas.microsoft.com/office/drawing/2014/main" id="{614E3ED9-DC4B-44EC-B4BC-05112187377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407" y="994"/>
                  <a:ext cx="16" cy="57"/>
                </a:xfrm>
                <a:custGeom>
                  <a:avLst/>
                  <a:gdLst>
                    <a:gd name="T0" fmla="*/ 67 w 10"/>
                    <a:gd name="T1" fmla="*/ 0 h 36"/>
                    <a:gd name="T2" fmla="*/ 8 w 10"/>
                    <a:gd name="T3" fmla="*/ 226 h 36"/>
                    <a:gd name="T4" fmla="*/ 0 60000 65536"/>
                    <a:gd name="T5" fmla="*/ 0 60000 65536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0" t="0" r="r" b="b"/>
                  <a:pathLst>
                    <a:path w="10" h="36">
                      <a:moveTo>
                        <a:pt x="10" y="0"/>
                      </a:moveTo>
                      <a:cubicBezTo>
                        <a:pt x="10" y="0"/>
                        <a:pt x="0" y="22"/>
                        <a:pt x="1" y="36"/>
                      </a:cubicBezTo>
                    </a:path>
                  </a:pathLst>
                </a:custGeom>
                <a:noFill/>
                <a:ln w="3175" cap="rnd">
                  <a:solidFill>
                    <a:srgbClr val="343434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091" name="Freeform 122">
                  <a:extLst>
                    <a:ext uri="{FF2B5EF4-FFF2-40B4-BE49-F238E27FC236}">
                      <a16:creationId xmlns:a16="http://schemas.microsoft.com/office/drawing/2014/main" id="{65FF0678-12DE-4963-85CB-B71F507D2A6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03" y="997"/>
                  <a:ext cx="11" cy="55"/>
                </a:xfrm>
                <a:custGeom>
                  <a:avLst/>
                  <a:gdLst>
                    <a:gd name="T0" fmla="*/ 0 w 7"/>
                    <a:gd name="T1" fmla="*/ 0 h 35"/>
                    <a:gd name="T2" fmla="*/ 42 w 7"/>
                    <a:gd name="T3" fmla="*/ 212 h 35"/>
                    <a:gd name="T4" fmla="*/ 0 60000 65536"/>
                    <a:gd name="T5" fmla="*/ 0 60000 65536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0" t="0" r="r" b="b"/>
                  <a:pathLst>
                    <a:path w="7" h="35">
                      <a:moveTo>
                        <a:pt x="0" y="0"/>
                      </a:moveTo>
                      <a:cubicBezTo>
                        <a:pt x="0" y="0"/>
                        <a:pt x="6" y="16"/>
                        <a:pt x="7" y="35"/>
                      </a:cubicBezTo>
                    </a:path>
                  </a:pathLst>
                </a:custGeom>
                <a:noFill/>
                <a:ln w="3175" cap="rnd">
                  <a:solidFill>
                    <a:srgbClr val="343434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092" name="Freeform 123">
                  <a:extLst>
                    <a:ext uri="{FF2B5EF4-FFF2-40B4-BE49-F238E27FC236}">
                      <a16:creationId xmlns:a16="http://schemas.microsoft.com/office/drawing/2014/main" id="{897F2135-6E6F-45B1-BBE8-E414333F217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91" y="889"/>
                  <a:ext cx="40" cy="17"/>
                </a:xfrm>
                <a:custGeom>
                  <a:avLst/>
                  <a:gdLst>
                    <a:gd name="T0" fmla="*/ 0 w 25"/>
                    <a:gd name="T1" fmla="*/ 19 h 11"/>
                    <a:gd name="T2" fmla="*/ 54 w 25"/>
                    <a:gd name="T3" fmla="*/ 12 h 11"/>
                    <a:gd name="T4" fmla="*/ 123 w 25"/>
                    <a:gd name="T5" fmla="*/ 0 h 11"/>
                    <a:gd name="T6" fmla="*/ 90 w 25"/>
                    <a:gd name="T7" fmla="*/ 12 h 11"/>
                    <a:gd name="T8" fmla="*/ 150 w 25"/>
                    <a:gd name="T9" fmla="*/ 19 h 11"/>
                    <a:gd name="T10" fmla="*/ 118 w 25"/>
                    <a:gd name="T11" fmla="*/ 19 h 11"/>
                    <a:gd name="T12" fmla="*/ 163 w 25"/>
                    <a:gd name="T13" fmla="*/ 40 h 11"/>
                    <a:gd name="T14" fmla="*/ 123 w 25"/>
                    <a:gd name="T15" fmla="*/ 40 h 11"/>
                    <a:gd name="T16" fmla="*/ 144 w 25"/>
                    <a:gd name="T17" fmla="*/ 53 h 11"/>
                    <a:gd name="T18" fmla="*/ 123 w 25"/>
                    <a:gd name="T19" fmla="*/ 53 h 11"/>
                    <a:gd name="T20" fmla="*/ 131 w 25"/>
                    <a:gd name="T21" fmla="*/ 62 h 11"/>
                    <a:gd name="T22" fmla="*/ 98 w 25"/>
                    <a:gd name="T23" fmla="*/ 56 h 11"/>
                    <a:gd name="T24" fmla="*/ 74 w 25"/>
                    <a:gd name="T25" fmla="*/ 53 h 11"/>
                    <a:gd name="T26" fmla="*/ 46 w 25"/>
                    <a:gd name="T27" fmla="*/ 45 h 11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0" t="0" r="r" b="b"/>
                  <a:pathLst>
                    <a:path w="25" h="11">
                      <a:moveTo>
                        <a:pt x="0" y="3"/>
                      </a:moveTo>
                      <a:cubicBezTo>
                        <a:pt x="2" y="3"/>
                        <a:pt x="6" y="3"/>
                        <a:pt x="8" y="2"/>
                      </a:cubicBezTo>
                      <a:cubicBezTo>
                        <a:pt x="12" y="2"/>
                        <a:pt x="16" y="0"/>
                        <a:pt x="19" y="0"/>
                      </a:cubicBezTo>
                      <a:cubicBezTo>
                        <a:pt x="17" y="0"/>
                        <a:pt x="16" y="1"/>
                        <a:pt x="14" y="2"/>
                      </a:cubicBezTo>
                      <a:cubicBezTo>
                        <a:pt x="17" y="2"/>
                        <a:pt x="21" y="1"/>
                        <a:pt x="23" y="3"/>
                      </a:cubicBezTo>
                      <a:cubicBezTo>
                        <a:pt x="21" y="2"/>
                        <a:pt x="19" y="3"/>
                        <a:pt x="18" y="3"/>
                      </a:cubicBezTo>
                      <a:cubicBezTo>
                        <a:pt x="20" y="5"/>
                        <a:pt x="23" y="5"/>
                        <a:pt x="25" y="7"/>
                      </a:cubicBezTo>
                      <a:cubicBezTo>
                        <a:pt x="23" y="7"/>
                        <a:pt x="21" y="7"/>
                        <a:pt x="19" y="7"/>
                      </a:cubicBezTo>
                      <a:cubicBezTo>
                        <a:pt x="20" y="8"/>
                        <a:pt x="21" y="8"/>
                        <a:pt x="22" y="9"/>
                      </a:cubicBezTo>
                      <a:cubicBezTo>
                        <a:pt x="21" y="9"/>
                        <a:pt x="20" y="9"/>
                        <a:pt x="19" y="9"/>
                      </a:cubicBezTo>
                      <a:cubicBezTo>
                        <a:pt x="20" y="9"/>
                        <a:pt x="20" y="10"/>
                        <a:pt x="20" y="11"/>
                      </a:cubicBezTo>
                      <a:cubicBezTo>
                        <a:pt x="19" y="11"/>
                        <a:pt x="16" y="11"/>
                        <a:pt x="15" y="10"/>
                      </a:cubicBezTo>
                      <a:cubicBezTo>
                        <a:pt x="14" y="10"/>
                        <a:pt x="12" y="9"/>
                        <a:pt x="11" y="9"/>
                      </a:cubicBezTo>
                      <a:cubicBezTo>
                        <a:pt x="9" y="9"/>
                        <a:pt x="8" y="9"/>
                        <a:pt x="7" y="8"/>
                      </a:cubicBezTo>
                    </a:path>
                  </a:pathLst>
                </a:custGeom>
                <a:solidFill>
                  <a:srgbClr val="34343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093" name="Freeform 124">
                  <a:extLst>
                    <a:ext uri="{FF2B5EF4-FFF2-40B4-BE49-F238E27FC236}">
                      <a16:creationId xmlns:a16="http://schemas.microsoft.com/office/drawing/2014/main" id="{B315B9F1-6D1F-44D1-8CB1-ECC162868F9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491" y="890"/>
                  <a:ext cx="28" cy="18"/>
                </a:xfrm>
                <a:custGeom>
                  <a:avLst/>
                  <a:gdLst>
                    <a:gd name="T0" fmla="*/ 96 w 18"/>
                    <a:gd name="T1" fmla="*/ 8 h 11"/>
                    <a:gd name="T2" fmla="*/ 62 w 18"/>
                    <a:gd name="T3" fmla="*/ 8 h 11"/>
                    <a:gd name="T4" fmla="*/ 19 w 18"/>
                    <a:gd name="T5" fmla="*/ 8 h 11"/>
                    <a:gd name="T6" fmla="*/ 47 w 18"/>
                    <a:gd name="T7" fmla="*/ 13 h 11"/>
                    <a:gd name="T8" fmla="*/ 0 w 18"/>
                    <a:gd name="T9" fmla="*/ 21 h 11"/>
                    <a:gd name="T10" fmla="*/ 47 w 18"/>
                    <a:gd name="T11" fmla="*/ 29 h 11"/>
                    <a:gd name="T12" fmla="*/ 12 w 18"/>
                    <a:gd name="T13" fmla="*/ 56 h 11"/>
                    <a:gd name="T14" fmla="*/ 47 w 18"/>
                    <a:gd name="T15" fmla="*/ 43 h 11"/>
                    <a:gd name="T16" fmla="*/ 30 w 18"/>
                    <a:gd name="T17" fmla="*/ 67 h 11"/>
                    <a:gd name="T18" fmla="*/ 53 w 18"/>
                    <a:gd name="T19" fmla="*/ 47 h 11"/>
                    <a:gd name="T20" fmla="*/ 40 w 18"/>
                    <a:gd name="T21" fmla="*/ 77 h 11"/>
                    <a:gd name="T22" fmla="*/ 106 w 18"/>
                    <a:gd name="T23" fmla="*/ 47 h 11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0" t="0" r="r" b="b"/>
                  <a:pathLst>
                    <a:path w="18" h="11">
                      <a:moveTo>
                        <a:pt x="17" y="1"/>
                      </a:moveTo>
                      <a:cubicBezTo>
                        <a:pt x="15" y="1"/>
                        <a:pt x="13" y="1"/>
                        <a:pt x="11" y="1"/>
                      </a:cubicBezTo>
                      <a:cubicBezTo>
                        <a:pt x="8" y="1"/>
                        <a:pt x="5" y="0"/>
                        <a:pt x="3" y="1"/>
                      </a:cubicBezTo>
                      <a:cubicBezTo>
                        <a:pt x="5" y="1"/>
                        <a:pt x="6" y="2"/>
                        <a:pt x="8" y="2"/>
                      </a:cubicBezTo>
                      <a:cubicBezTo>
                        <a:pt x="6" y="3"/>
                        <a:pt x="2" y="3"/>
                        <a:pt x="0" y="3"/>
                      </a:cubicBezTo>
                      <a:cubicBezTo>
                        <a:pt x="2" y="5"/>
                        <a:pt x="5" y="4"/>
                        <a:pt x="8" y="4"/>
                      </a:cubicBezTo>
                      <a:cubicBezTo>
                        <a:pt x="6" y="5"/>
                        <a:pt x="3" y="6"/>
                        <a:pt x="2" y="8"/>
                      </a:cubicBezTo>
                      <a:cubicBezTo>
                        <a:pt x="4" y="8"/>
                        <a:pt x="6" y="6"/>
                        <a:pt x="8" y="6"/>
                      </a:cubicBezTo>
                      <a:cubicBezTo>
                        <a:pt x="7" y="8"/>
                        <a:pt x="6" y="8"/>
                        <a:pt x="5" y="9"/>
                      </a:cubicBezTo>
                      <a:cubicBezTo>
                        <a:pt x="6" y="9"/>
                        <a:pt x="8" y="8"/>
                        <a:pt x="9" y="7"/>
                      </a:cubicBezTo>
                      <a:cubicBezTo>
                        <a:pt x="9" y="9"/>
                        <a:pt x="8" y="10"/>
                        <a:pt x="7" y="11"/>
                      </a:cubicBezTo>
                      <a:cubicBezTo>
                        <a:pt x="11" y="9"/>
                        <a:pt x="14" y="7"/>
                        <a:pt x="18" y="7"/>
                      </a:cubicBezTo>
                    </a:path>
                  </a:pathLst>
                </a:custGeom>
                <a:solidFill>
                  <a:srgbClr val="34343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094" name="Freeform 125">
                  <a:extLst>
                    <a:ext uri="{FF2B5EF4-FFF2-40B4-BE49-F238E27FC236}">
                      <a16:creationId xmlns:a16="http://schemas.microsoft.com/office/drawing/2014/main" id="{ECD87F4E-1C29-42A9-8FDE-3183404CDDB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495" y="897"/>
                  <a:ext cx="35" cy="12"/>
                </a:xfrm>
                <a:custGeom>
                  <a:avLst/>
                  <a:gdLst>
                    <a:gd name="T0" fmla="*/ 40 w 22"/>
                    <a:gd name="T1" fmla="*/ 0 h 8"/>
                    <a:gd name="T2" fmla="*/ 0 w 22"/>
                    <a:gd name="T3" fmla="*/ 27 h 8"/>
                    <a:gd name="T4" fmla="*/ 33 w 22"/>
                    <a:gd name="T5" fmla="*/ 18 h 8"/>
                    <a:gd name="T6" fmla="*/ 21 w 22"/>
                    <a:gd name="T7" fmla="*/ 39 h 8"/>
                    <a:gd name="T8" fmla="*/ 40 w 22"/>
                    <a:gd name="T9" fmla="*/ 21 h 8"/>
                    <a:gd name="T10" fmla="*/ 33 w 22"/>
                    <a:gd name="T11" fmla="*/ 41 h 8"/>
                    <a:gd name="T12" fmla="*/ 64 w 22"/>
                    <a:gd name="T13" fmla="*/ 18 h 8"/>
                    <a:gd name="T14" fmla="*/ 56 w 22"/>
                    <a:gd name="T15" fmla="*/ 39 h 8"/>
                    <a:gd name="T16" fmla="*/ 84 w 22"/>
                    <a:gd name="T17" fmla="*/ 21 h 8"/>
                    <a:gd name="T18" fmla="*/ 84 w 22"/>
                    <a:gd name="T19" fmla="*/ 32 h 8"/>
                    <a:gd name="T20" fmla="*/ 102 w 22"/>
                    <a:gd name="T21" fmla="*/ 18 h 8"/>
                    <a:gd name="T22" fmla="*/ 108 w 22"/>
                    <a:gd name="T23" fmla="*/ 21 h 8"/>
                    <a:gd name="T24" fmla="*/ 142 w 22"/>
                    <a:gd name="T25" fmla="*/ 12 h 8"/>
                    <a:gd name="T26" fmla="*/ 108 w 22"/>
                    <a:gd name="T27" fmla="*/ 0 h 8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0" t="0" r="r" b="b"/>
                  <a:pathLst>
                    <a:path w="22" h="8">
                      <a:moveTo>
                        <a:pt x="6" y="0"/>
                      </a:moveTo>
                      <a:cubicBezTo>
                        <a:pt x="4" y="0"/>
                        <a:pt x="2" y="4"/>
                        <a:pt x="0" y="5"/>
                      </a:cubicBezTo>
                      <a:cubicBezTo>
                        <a:pt x="1" y="4"/>
                        <a:pt x="4" y="3"/>
                        <a:pt x="5" y="3"/>
                      </a:cubicBezTo>
                      <a:cubicBezTo>
                        <a:pt x="4" y="4"/>
                        <a:pt x="3" y="5"/>
                        <a:pt x="3" y="7"/>
                      </a:cubicBezTo>
                      <a:cubicBezTo>
                        <a:pt x="4" y="6"/>
                        <a:pt x="5" y="5"/>
                        <a:pt x="6" y="4"/>
                      </a:cubicBezTo>
                      <a:cubicBezTo>
                        <a:pt x="6" y="5"/>
                        <a:pt x="5" y="7"/>
                        <a:pt x="5" y="8"/>
                      </a:cubicBezTo>
                      <a:cubicBezTo>
                        <a:pt x="7" y="6"/>
                        <a:pt x="9" y="5"/>
                        <a:pt x="10" y="3"/>
                      </a:cubicBezTo>
                      <a:cubicBezTo>
                        <a:pt x="10" y="5"/>
                        <a:pt x="9" y="6"/>
                        <a:pt x="9" y="7"/>
                      </a:cubicBezTo>
                      <a:cubicBezTo>
                        <a:pt x="11" y="6"/>
                        <a:pt x="12" y="5"/>
                        <a:pt x="13" y="4"/>
                      </a:cubicBezTo>
                      <a:cubicBezTo>
                        <a:pt x="13" y="4"/>
                        <a:pt x="13" y="5"/>
                        <a:pt x="13" y="6"/>
                      </a:cubicBezTo>
                      <a:cubicBezTo>
                        <a:pt x="14" y="5"/>
                        <a:pt x="15" y="3"/>
                        <a:pt x="16" y="3"/>
                      </a:cubicBezTo>
                      <a:cubicBezTo>
                        <a:pt x="16" y="3"/>
                        <a:pt x="17" y="4"/>
                        <a:pt x="17" y="4"/>
                      </a:cubicBezTo>
                      <a:cubicBezTo>
                        <a:pt x="18" y="4"/>
                        <a:pt x="20" y="2"/>
                        <a:pt x="22" y="2"/>
                      </a:cubicBezTo>
                      <a:cubicBezTo>
                        <a:pt x="20" y="0"/>
                        <a:pt x="19" y="0"/>
                        <a:pt x="17" y="0"/>
                      </a:cubicBezTo>
                    </a:path>
                  </a:pathLst>
                </a:custGeom>
                <a:solidFill>
                  <a:srgbClr val="34343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095" name="Freeform 126">
                  <a:extLst>
                    <a:ext uri="{FF2B5EF4-FFF2-40B4-BE49-F238E27FC236}">
                      <a16:creationId xmlns:a16="http://schemas.microsoft.com/office/drawing/2014/main" id="{CB670D43-845C-4903-9B9A-1A0447C1D9B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98" y="898"/>
                  <a:ext cx="28" cy="13"/>
                </a:xfrm>
                <a:custGeom>
                  <a:avLst/>
                  <a:gdLst>
                    <a:gd name="T0" fmla="*/ 75 w 18"/>
                    <a:gd name="T1" fmla="*/ 0 h 8"/>
                    <a:gd name="T2" fmla="*/ 106 w 18"/>
                    <a:gd name="T3" fmla="*/ 55 h 8"/>
                    <a:gd name="T4" fmla="*/ 75 w 18"/>
                    <a:gd name="T5" fmla="*/ 29 h 8"/>
                    <a:gd name="T6" fmla="*/ 82 w 18"/>
                    <a:gd name="T7" fmla="*/ 42 h 8"/>
                    <a:gd name="T8" fmla="*/ 53 w 18"/>
                    <a:gd name="T9" fmla="*/ 21 h 8"/>
                    <a:gd name="T10" fmla="*/ 61 w 18"/>
                    <a:gd name="T11" fmla="*/ 42 h 8"/>
                    <a:gd name="T12" fmla="*/ 30 w 18"/>
                    <a:gd name="T13" fmla="*/ 21 h 8"/>
                    <a:gd name="T14" fmla="*/ 34 w 18"/>
                    <a:gd name="T15" fmla="*/ 29 h 8"/>
                    <a:gd name="T16" fmla="*/ 0 w 18"/>
                    <a:gd name="T17" fmla="*/ 8 h 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18" h="8">
                      <a:moveTo>
                        <a:pt x="13" y="0"/>
                      </a:moveTo>
                      <a:cubicBezTo>
                        <a:pt x="15" y="1"/>
                        <a:pt x="18" y="6"/>
                        <a:pt x="18" y="8"/>
                      </a:cubicBezTo>
                      <a:cubicBezTo>
                        <a:pt x="17" y="7"/>
                        <a:pt x="15" y="5"/>
                        <a:pt x="13" y="4"/>
                      </a:cubicBezTo>
                      <a:cubicBezTo>
                        <a:pt x="13" y="5"/>
                        <a:pt x="13" y="5"/>
                        <a:pt x="14" y="6"/>
                      </a:cubicBezTo>
                      <a:cubicBezTo>
                        <a:pt x="12" y="5"/>
                        <a:pt x="10" y="4"/>
                        <a:pt x="9" y="3"/>
                      </a:cubicBezTo>
                      <a:cubicBezTo>
                        <a:pt x="9" y="4"/>
                        <a:pt x="10" y="5"/>
                        <a:pt x="10" y="6"/>
                      </a:cubicBezTo>
                      <a:cubicBezTo>
                        <a:pt x="9" y="5"/>
                        <a:pt x="7" y="3"/>
                        <a:pt x="5" y="3"/>
                      </a:cubicBezTo>
                      <a:cubicBezTo>
                        <a:pt x="5" y="3"/>
                        <a:pt x="5" y="4"/>
                        <a:pt x="6" y="4"/>
                      </a:cubicBezTo>
                      <a:cubicBezTo>
                        <a:pt x="4" y="3"/>
                        <a:pt x="2" y="2"/>
                        <a:pt x="0" y="1"/>
                      </a:cubicBezTo>
                    </a:path>
                  </a:pathLst>
                </a:custGeom>
                <a:solidFill>
                  <a:srgbClr val="34343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096" name="Freeform 127">
                  <a:extLst>
                    <a:ext uri="{FF2B5EF4-FFF2-40B4-BE49-F238E27FC236}">
                      <a16:creationId xmlns:a16="http://schemas.microsoft.com/office/drawing/2014/main" id="{CCA1F1E9-B466-461E-A85E-C8D50DC3B12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82" y="919"/>
                  <a:ext cx="24" cy="14"/>
                </a:xfrm>
                <a:custGeom>
                  <a:avLst/>
                  <a:gdLst>
                    <a:gd name="T0" fmla="*/ 26 w 15"/>
                    <a:gd name="T1" fmla="*/ 34 h 9"/>
                    <a:gd name="T2" fmla="*/ 13 w 15"/>
                    <a:gd name="T3" fmla="*/ 22 h 9"/>
                    <a:gd name="T4" fmla="*/ 21 w 15"/>
                    <a:gd name="T5" fmla="*/ 12 h 9"/>
                    <a:gd name="T6" fmla="*/ 34 w 15"/>
                    <a:gd name="T7" fmla="*/ 8 h 9"/>
                    <a:gd name="T8" fmla="*/ 42 w 15"/>
                    <a:gd name="T9" fmla="*/ 8 h 9"/>
                    <a:gd name="T10" fmla="*/ 46 w 15"/>
                    <a:gd name="T11" fmla="*/ 12 h 9"/>
                    <a:gd name="T12" fmla="*/ 54 w 15"/>
                    <a:gd name="T13" fmla="*/ 12 h 9"/>
                    <a:gd name="T14" fmla="*/ 56 w 15"/>
                    <a:gd name="T15" fmla="*/ 12 h 9"/>
                    <a:gd name="T16" fmla="*/ 74 w 15"/>
                    <a:gd name="T17" fmla="*/ 30 h 9"/>
                    <a:gd name="T18" fmla="*/ 77 w 15"/>
                    <a:gd name="T19" fmla="*/ 34 h 9"/>
                    <a:gd name="T20" fmla="*/ 90 w 15"/>
                    <a:gd name="T21" fmla="*/ 30 h 9"/>
                    <a:gd name="T22" fmla="*/ 90 w 15"/>
                    <a:gd name="T23" fmla="*/ 19 h 9"/>
                    <a:gd name="T24" fmla="*/ 67 w 15"/>
                    <a:gd name="T25" fmla="*/ 0 h 9"/>
                    <a:gd name="T26" fmla="*/ 34 w 15"/>
                    <a:gd name="T27" fmla="*/ 0 h 9"/>
                    <a:gd name="T28" fmla="*/ 13 w 15"/>
                    <a:gd name="T29" fmla="*/ 8 h 9"/>
                    <a:gd name="T30" fmla="*/ 8 w 15"/>
                    <a:gd name="T31" fmla="*/ 12 h 9"/>
                    <a:gd name="T32" fmla="*/ 0 w 15"/>
                    <a:gd name="T33" fmla="*/ 30 h 9"/>
                    <a:gd name="T34" fmla="*/ 0 w 15"/>
                    <a:gd name="T35" fmla="*/ 40 h 9"/>
                    <a:gd name="T36" fmla="*/ 13 w 15"/>
                    <a:gd name="T37" fmla="*/ 47 h 9"/>
                    <a:gd name="T38" fmla="*/ 21 w 15"/>
                    <a:gd name="T39" fmla="*/ 40 h 9"/>
                    <a:gd name="T40" fmla="*/ 26 w 15"/>
                    <a:gd name="T41" fmla="*/ 34 h 9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0" t="0" r="r" b="b"/>
                  <a:pathLst>
                    <a:path w="15" h="9">
                      <a:moveTo>
                        <a:pt x="4" y="6"/>
                      </a:moveTo>
                      <a:cubicBezTo>
                        <a:pt x="3" y="5"/>
                        <a:pt x="3" y="5"/>
                        <a:pt x="2" y="4"/>
                      </a:cubicBezTo>
                      <a:cubicBezTo>
                        <a:pt x="2" y="3"/>
                        <a:pt x="2" y="3"/>
                        <a:pt x="3" y="2"/>
                      </a:cubicBezTo>
                      <a:cubicBezTo>
                        <a:pt x="4" y="1"/>
                        <a:pt x="4" y="1"/>
                        <a:pt x="5" y="1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6" y="1"/>
                        <a:pt x="6" y="1"/>
                        <a:pt x="7" y="2"/>
                      </a:cubicBezTo>
                      <a:cubicBezTo>
                        <a:pt x="7" y="2"/>
                        <a:pt x="7" y="2"/>
                        <a:pt x="8" y="2"/>
                      </a:cubicBezTo>
                      <a:cubicBezTo>
                        <a:pt x="8" y="2"/>
                        <a:pt x="9" y="2"/>
                        <a:pt x="9" y="2"/>
                      </a:cubicBezTo>
                      <a:cubicBezTo>
                        <a:pt x="10" y="3"/>
                        <a:pt x="10" y="4"/>
                        <a:pt x="11" y="5"/>
                      </a:cubicBezTo>
                      <a:cubicBezTo>
                        <a:pt x="11" y="5"/>
                        <a:pt x="11" y="6"/>
                        <a:pt x="12" y="6"/>
                      </a:cubicBezTo>
                      <a:cubicBezTo>
                        <a:pt x="12" y="6"/>
                        <a:pt x="13" y="6"/>
                        <a:pt x="14" y="5"/>
                      </a:cubicBezTo>
                      <a:cubicBezTo>
                        <a:pt x="15" y="5"/>
                        <a:pt x="15" y="4"/>
                        <a:pt x="14" y="3"/>
                      </a:cubicBezTo>
                      <a:cubicBezTo>
                        <a:pt x="14" y="1"/>
                        <a:pt x="12" y="0"/>
                        <a:pt x="10" y="0"/>
                      </a:cubicBezTo>
                      <a:cubicBezTo>
                        <a:pt x="8" y="0"/>
                        <a:pt x="7" y="0"/>
                        <a:pt x="5" y="0"/>
                      </a:cubicBezTo>
                      <a:cubicBezTo>
                        <a:pt x="4" y="1"/>
                        <a:pt x="3" y="1"/>
                        <a:pt x="2" y="1"/>
                      </a:cubicBezTo>
                      <a:cubicBezTo>
                        <a:pt x="2" y="1"/>
                        <a:pt x="1" y="1"/>
                        <a:pt x="1" y="2"/>
                      </a:cubicBezTo>
                      <a:cubicBezTo>
                        <a:pt x="0" y="3"/>
                        <a:pt x="0" y="4"/>
                        <a:pt x="0" y="5"/>
                      </a:cubicBezTo>
                      <a:cubicBezTo>
                        <a:pt x="0" y="6"/>
                        <a:pt x="0" y="6"/>
                        <a:pt x="0" y="7"/>
                      </a:cubicBezTo>
                      <a:cubicBezTo>
                        <a:pt x="1" y="8"/>
                        <a:pt x="1" y="9"/>
                        <a:pt x="2" y="8"/>
                      </a:cubicBezTo>
                      <a:cubicBezTo>
                        <a:pt x="3" y="8"/>
                        <a:pt x="3" y="7"/>
                        <a:pt x="3" y="7"/>
                      </a:cubicBezTo>
                      <a:cubicBezTo>
                        <a:pt x="4" y="6"/>
                        <a:pt x="4" y="6"/>
                        <a:pt x="4" y="6"/>
                      </a:cubicBezTo>
                    </a:path>
                  </a:pathLst>
                </a:custGeom>
                <a:solidFill>
                  <a:srgbClr val="3F6C3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097" name="Freeform 128">
                  <a:extLst>
                    <a:ext uri="{FF2B5EF4-FFF2-40B4-BE49-F238E27FC236}">
                      <a16:creationId xmlns:a16="http://schemas.microsoft.com/office/drawing/2014/main" id="{38F15DAA-1958-4A7C-B532-B99EB2E694F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19" y="919"/>
                  <a:ext cx="27" cy="11"/>
                </a:xfrm>
                <a:custGeom>
                  <a:avLst/>
                  <a:gdLst>
                    <a:gd name="T0" fmla="*/ 33 w 17"/>
                    <a:gd name="T1" fmla="*/ 31 h 7"/>
                    <a:gd name="T2" fmla="*/ 43 w 17"/>
                    <a:gd name="T3" fmla="*/ 8 h 7"/>
                    <a:gd name="T4" fmla="*/ 68 w 17"/>
                    <a:gd name="T5" fmla="*/ 20 h 7"/>
                    <a:gd name="T6" fmla="*/ 76 w 17"/>
                    <a:gd name="T7" fmla="*/ 31 h 7"/>
                    <a:gd name="T8" fmla="*/ 76 w 17"/>
                    <a:gd name="T9" fmla="*/ 42 h 7"/>
                    <a:gd name="T10" fmla="*/ 95 w 17"/>
                    <a:gd name="T11" fmla="*/ 42 h 7"/>
                    <a:gd name="T12" fmla="*/ 102 w 17"/>
                    <a:gd name="T13" fmla="*/ 35 h 7"/>
                    <a:gd name="T14" fmla="*/ 95 w 17"/>
                    <a:gd name="T15" fmla="*/ 13 h 7"/>
                    <a:gd name="T16" fmla="*/ 64 w 17"/>
                    <a:gd name="T17" fmla="*/ 0 h 7"/>
                    <a:gd name="T18" fmla="*/ 33 w 17"/>
                    <a:gd name="T19" fmla="*/ 0 h 7"/>
                    <a:gd name="T20" fmla="*/ 21 w 17"/>
                    <a:gd name="T21" fmla="*/ 0 h 7"/>
                    <a:gd name="T22" fmla="*/ 13 w 17"/>
                    <a:gd name="T23" fmla="*/ 13 h 7"/>
                    <a:gd name="T24" fmla="*/ 8 w 17"/>
                    <a:gd name="T25" fmla="*/ 35 h 7"/>
                    <a:gd name="T26" fmla="*/ 33 w 17"/>
                    <a:gd name="T27" fmla="*/ 31 h 7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0" t="0" r="r" b="b"/>
                  <a:pathLst>
                    <a:path w="17" h="7">
                      <a:moveTo>
                        <a:pt x="5" y="5"/>
                      </a:moveTo>
                      <a:cubicBezTo>
                        <a:pt x="2" y="4"/>
                        <a:pt x="5" y="0"/>
                        <a:pt x="7" y="1"/>
                      </a:cubicBezTo>
                      <a:cubicBezTo>
                        <a:pt x="9" y="2"/>
                        <a:pt x="10" y="2"/>
                        <a:pt x="11" y="3"/>
                      </a:cubicBezTo>
                      <a:cubicBezTo>
                        <a:pt x="12" y="4"/>
                        <a:pt x="12" y="4"/>
                        <a:pt x="12" y="5"/>
                      </a:cubicBezTo>
                      <a:cubicBezTo>
                        <a:pt x="12" y="5"/>
                        <a:pt x="12" y="6"/>
                        <a:pt x="12" y="7"/>
                      </a:cubicBezTo>
                      <a:cubicBezTo>
                        <a:pt x="13" y="7"/>
                        <a:pt x="14" y="7"/>
                        <a:pt x="15" y="7"/>
                      </a:cubicBezTo>
                      <a:cubicBezTo>
                        <a:pt x="15" y="7"/>
                        <a:pt x="16" y="7"/>
                        <a:pt x="16" y="6"/>
                      </a:cubicBezTo>
                      <a:cubicBezTo>
                        <a:pt x="16" y="5"/>
                        <a:pt x="17" y="3"/>
                        <a:pt x="15" y="2"/>
                      </a:cubicBezTo>
                      <a:cubicBezTo>
                        <a:pt x="14" y="1"/>
                        <a:pt x="12" y="0"/>
                        <a:pt x="10" y="0"/>
                      </a:cubicBezTo>
                      <a:cubicBezTo>
                        <a:pt x="8" y="0"/>
                        <a:pt x="6" y="0"/>
                        <a:pt x="5" y="0"/>
                      </a:cubicBezTo>
                      <a:cubicBezTo>
                        <a:pt x="4" y="0"/>
                        <a:pt x="3" y="0"/>
                        <a:pt x="3" y="0"/>
                      </a:cubicBezTo>
                      <a:cubicBezTo>
                        <a:pt x="2" y="1"/>
                        <a:pt x="2" y="1"/>
                        <a:pt x="2" y="2"/>
                      </a:cubicBezTo>
                      <a:cubicBezTo>
                        <a:pt x="1" y="3"/>
                        <a:pt x="0" y="5"/>
                        <a:pt x="1" y="6"/>
                      </a:cubicBezTo>
                      <a:cubicBezTo>
                        <a:pt x="2" y="7"/>
                        <a:pt x="4" y="6"/>
                        <a:pt x="5" y="5"/>
                      </a:cubicBezTo>
                    </a:path>
                  </a:pathLst>
                </a:custGeom>
                <a:solidFill>
                  <a:srgbClr val="3F6C3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098" name="Freeform 129">
                  <a:extLst>
                    <a:ext uri="{FF2B5EF4-FFF2-40B4-BE49-F238E27FC236}">
                      <a16:creationId xmlns:a16="http://schemas.microsoft.com/office/drawing/2014/main" id="{F002C641-2324-48D6-A51C-CBD946D6573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87" y="930"/>
                  <a:ext cx="15" cy="8"/>
                </a:xfrm>
                <a:custGeom>
                  <a:avLst/>
                  <a:gdLst>
                    <a:gd name="T0" fmla="*/ 8 w 10"/>
                    <a:gd name="T1" fmla="*/ 0 h 5"/>
                    <a:gd name="T2" fmla="*/ 0 w 10"/>
                    <a:gd name="T3" fmla="*/ 21 h 5"/>
                    <a:gd name="T4" fmla="*/ 12 w 10"/>
                    <a:gd name="T5" fmla="*/ 26 h 5"/>
                    <a:gd name="T6" fmla="*/ 21 w 10"/>
                    <a:gd name="T7" fmla="*/ 26 h 5"/>
                    <a:gd name="T8" fmla="*/ 32 w 10"/>
                    <a:gd name="T9" fmla="*/ 26 h 5"/>
                    <a:gd name="T10" fmla="*/ 41 w 10"/>
                    <a:gd name="T11" fmla="*/ 21 h 5"/>
                    <a:gd name="T12" fmla="*/ 48 w 10"/>
                    <a:gd name="T13" fmla="*/ 8 h 5"/>
                    <a:gd name="T14" fmla="*/ 39 w 10"/>
                    <a:gd name="T15" fmla="*/ 8 h 5"/>
                    <a:gd name="T16" fmla="*/ 27 w 10"/>
                    <a:gd name="T17" fmla="*/ 13 h 5"/>
                    <a:gd name="T18" fmla="*/ 12 w 10"/>
                    <a:gd name="T19" fmla="*/ 8 h 5"/>
                    <a:gd name="T20" fmla="*/ 8 w 10"/>
                    <a:gd name="T21" fmla="*/ 0 h 5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10" h="5">
                      <a:moveTo>
                        <a:pt x="1" y="0"/>
                      </a:moveTo>
                      <a:cubicBezTo>
                        <a:pt x="1" y="0"/>
                        <a:pt x="0" y="2"/>
                        <a:pt x="0" y="3"/>
                      </a:cubicBezTo>
                      <a:cubicBezTo>
                        <a:pt x="0" y="3"/>
                        <a:pt x="1" y="4"/>
                        <a:pt x="2" y="4"/>
                      </a:cubicBezTo>
                      <a:cubicBezTo>
                        <a:pt x="2" y="5"/>
                        <a:pt x="4" y="4"/>
                        <a:pt x="4" y="4"/>
                      </a:cubicBezTo>
                      <a:cubicBezTo>
                        <a:pt x="5" y="4"/>
                        <a:pt x="6" y="4"/>
                        <a:pt x="6" y="4"/>
                      </a:cubicBezTo>
                      <a:cubicBezTo>
                        <a:pt x="7" y="4"/>
                        <a:pt x="7" y="3"/>
                        <a:pt x="8" y="3"/>
                      </a:cubicBezTo>
                      <a:cubicBezTo>
                        <a:pt x="9" y="3"/>
                        <a:pt x="10" y="1"/>
                        <a:pt x="9" y="1"/>
                      </a:cubicBezTo>
                      <a:cubicBezTo>
                        <a:pt x="8" y="1"/>
                        <a:pt x="7" y="1"/>
                        <a:pt x="7" y="1"/>
                      </a:cubicBezTo>
                      <a:cubicBezTo>
                        <a:pt x="6" y="2"/>
                        <a:pt x="5" y="2"/>
                        <a:pt x="5" y="2"/>
                      </a:cubicBezTo>
                      <a:cubicBezTo>
                        <a:pt x="4" y="2"/>
                        <a:pt x="3" y="1"/>
                        <a:pt x="2" y="1"/>
                      </a:cubicBezTo>
                      <a:cubicBezTo>
                        <a:pt x="2" y="1"/>
                        <a:pt x="1" y="0"/>
                        <a:pt x="1" y="0"/>
                      </a:cubicBezTo>
                    </a:path>
                  </a:pathLst>
                </a:custGeom>
                <a:solidFill>
                  <a:srgbClr val="88C07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099" name="Freeform 130">
                  <a:extLst>
                    <a:ext uri="{FF2B5EF4-FFF2-40B4-BE49-F238E27FC236}">
                      <a16:creationId xmlns:a16="http://schemas.microsoft.com/office/drawing/2014/main" id="{BCEEC4A5-A83C-4B1D-B332-F55150F4FB6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22" y="928"/>
                  <a:ext cx="16" cy="10"/>
                </a:xfrm>
                <a:custGeom>
                  <a:avLst/>
                  <a:gdLst>
                    <a:gd name="T0" fmla="*/ 0 w 10"/>
                    <a:gd name="T1" fmla="*/ 13 h 6"/>
                    <a:gd name="T2" fmla="*/ 13 w 10"/>
                    <a:gd name="T3" fmla="*/ 0 h 6"/>
                    <a:gd name="T4" fmla="*/ 21 w 10"/>
                    <a:gd name="T5" fmla="*/ 8 h 6"/>
                    <a:gd name="T6" fmla="*/ 34 w 10"/>
                    <a:gd name="T7" fmla="*/ 13 h 6"/>
                    <a:gd name="T8" fmla="*/ 54 w 10"/>
                    <a:gd name="T9" fmla="*/ 22 h 6"/>
                    <a:gd name="T10" fmla="*/ 56 w 10"/>
                    <a:gd name="T11" fmla="*/ 37 h 6"/>
                    <a:gd name="T12" fmla="*/ 42 w 10"/>
                    <a:gd name="T13" fmla="*/ 47 h 6"/>
                    <a:gd name="T14" fmla="*/ 21 w 10"/>
                    <a:gd name="T15" fmla="*/ 37 h 6"/>
                    <a:gd name="T16" fmla="*/ 0 w 10"/>
                    <a:gd name="T17" fmla="*/ 13 h 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10" h="6">
                      <a:moveTo>
                        <a:pt x="0" y="2"/>
                      </a:moveTo>
                      <a:cubicBezTo>
                        <a:pt x="0" y="1"/>
                        <a:pt x="2" y="0"/>
                        <a:pt x="2" y="0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4" y="2"/>
                        <a:pt x="4" y="2"/>
                        <a:pt x="5" y="2"/>
                      </a:cubicBezTo>
                      <a:cubicBezTo>
                        <a:pt x="6" y="3"/>
                        <a:pt x="7" y="3"/>
                        <a:pt x="8" y="3"/>
                      </a:cubicBezTo>
                      <a:cubicBezTo>
                        <a:pt x="9" y="3"/>
                        <a:pt x="10" y="4"/>
                        <a:pt x="9" y="5"/>
                      </a:cubicBezTo>
                      <a:cubicBezTo>
                        <a:pt x="8" y="6"/>
                        <a:pt x="7" y="6"/>
                        <a:pt x="6" y="6"/>
                      </a:cubicBezTo>
                      <a:cubicBezTo>
                        <a:pt x="5" y="6"/>
                        <a:pt x="4" y="6"/>
                        <a:pt x="3" y="5"/>
                      </a:cubicBezTo>
                      <a:cubicBezTo>
                        <a:pt x="2" y="5"/>
                        <a:pt x="0" y="3"/>
                        <a:pt x="0" y="2"/>
                      </a:cubicBezTo>
                    </a:path>
                  </a:pathLst>
                </a:custGeom>
                <a:solidFill>
                  <a:srgbClr val="88C07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100" name="Oval 131">
                  <a:extLst>
                    <a:ext uri="{FF2B5EF4-FFF2-40B4-BE49-F238E27FC236}">
                      <a16:creationId xmlns:a16="http://schemas.microsoft.com/office/drawing/2014/main" id="{43DC1D56-856B-4EF3-9572-D4630F42991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88" y="928"/>
                  <a:ext cx="5" cy="3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fr-FR" altLang="fr-FR"/>
                </a:p>
              </p:txBody>
            </p:sp>
            <p:sp>
              <p:nvSpPr>
                <p:cNvPr id="21101" name="Oval 132">
                  <a:extLst>
                    <a:ext uri="{FF2B5EF4-FFF2-40B4-BE49-F238E27FC236}">
                      <a16:creationId xmlns:a16="http://schemas.microsoft.com/office/drawing/2014/main" id="{6701BD72-9BB5-440B-AD09-93EF901CEAB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27" y="928"/>
                  <a:ext cx="3" cy="3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fr-FR" altLang="fr-FR"/>
                </a:p>
              </p:txBody>
            </p:sp>
            <p:sp>
              <p:nvSpPr>
                <p:cNvPr id="21102" name="Freeform 133">
                  <a:extLst>
                    <a:ext uri="{FF2B5EF4-FFF2-40B4-BE49-F238E27FC236}">
                      <a16:creationId xmlns:a16="http://schemas.microsoft.com/office/drawing/2014/main" id="{959003DD-9A44-4458-B9E9-AA31605444A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281" y="723"/>
                  <a:ext cx="348" cy="233"/>
                </a:xfrm>
                <a:custGeom>
                  <a:avLst/>
                  <a:gdLst>
                    <a:gd name="T0" fmla="*/ 715 w 221"/>
                    <a:gd name="T1" fmla="*/ 378 h 149"/>
                    <a:gd name="T2" fmla="*/ 280 w 221"/>
                    <a:gd name="T3" fmla="*/ 242 h 149"/>
                    <a:gd name="T4" fmla="*/ 161 w 221"/>
                    <a:gd name="T5" fmla="*/ 658 h 149"/>
                    <a:gd name="T6" fmla="*/ 168 w 221"/>
                    <a:gd name="T7" fmla="*/ 849 h 149"/>
                    <a:gd name="T8" fmla="*/ 96 w 221"/>
                    <a:gd name="T9" fmla="*/ 597 h 149"/>
                    <a:gd name="T10" fmla="*/ 685 w 221"/>
                    <a:gd name="T11" fmla="*/ 20 h 149"/>
                    <a:gd name="T12" fmla="*/ 1326 w 221"/>
                    <a:gd name="T13" fmla="*/ 604 h 149"/>
                    <a:gd name="T14" fmla="*/ 1250 w 221"/>
                    <a:gd name="T15" fmla="*/ 890 h 149"/>
                    <a:gd name="T16" fmla="*/ 1250 w 221"/>
                    <a:gd name="T17" fmla="*/ 669 h 149"/>
                    <a:gd name="T18" fmla="*/ 1126 w 221"/>
                    <a:gd name="T19" fmla="*/ 216 h 149"/>
                    <a:gd name="T20" fmla="*/ 715 w 221"/>
                    <a:gd name="T21" fmla="*/ 378 h 149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221" h="149">
                      <a:moveTo>
                        <a:pt x="116" y="63"/>
                      </a:moveTo>
                      <a:cubicBezTo>
                        <a:pt x="89" y="63"/>
                        <a:pt x="73" y="16"/>
                        <a:pt x="46" y="40"/>
                      </a:cubicBezTo>
                      <a:cubicBezTo>
                        <a:pt x="18" y="64"/>
                        <a:pt x="24" y="95"/>
                        <a:pt x="26" y="110"/>
                      </a:cubicBezTo>
                      <a:cubicBezTo>
                        <a:pt x="28" y="126"/>
                        <a:pt x="28" y="137"/>
                        <a:pt x="27" y="142"/>
                      </a:cubicBezTo>
                      <a:cubicBezTo>
                        <a:pt x="25" y="147"/>
                        <a:pt x="17" y="108"/>
                        <a:pt x="16" y="100"/>
                      </a:cubicBezTo>
                      <a:cubicBezTo>
                        <a:pt x="15" y="93"/>
                        <a:pt x="0" y="6"/>
                        <a:pt x="111" y="3"/>
                      </a:cubicBezTo>
                      <a:cubicBezTo>
                        <a:pt x="221" y="0"/>
                        <a:pt x="218" y="79"/>
                        <a:pt x="216" y="101"/>
                      </a:cubicBezTo>
                      <a:cubicBezTo>
                        <a:pt x="215" y="124"/>
                        <a:pt x="204" y="144"/>
                        <a:pt x="203" y="149"/>
                      </a:cubicBezTo>
                      <a:cubicBezTo>
                        <a:pt x="203" y="149"/>
                        <a:pt x="201" y="127"/>
                        <a:pt x="203" y="112"/>
                      </a:cubicBezTo>
                      <a:cubicBezTo>
                        <a:pt x="207" y="94"/>
                        <a:pt x="203" y="52"/>
                        <a:pt x="183" y="36"/>
                      </a:cubicBezTo>
                      <a:cubicBezTo>
                        <a:pt x="162" y="20"/>
                        <a:pt x="149" y="62"/>
                        <a:pt x="116" y="63"/>
                      </a:cubicBezTo>
                    </a:path>
                  </a:pathLst>
                </a:custGeom>
                <a:solidFill>
                  <a:srgbClr val="58595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103" name="Freeform 134">
                  <a:extLst>
                    <a:ext uri="{FF2B5EF4-FFF2-40B4-BE49-F238E27FC236}">
                      <a16:creationId xmlns:a16="http://schemas.microsoft.com/office/drawing/2014/main" id="{B3A1BCBD-C665-4AAD-9001-BDDBD7E4B85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93" y="770"/>
                  <a:ext cx="131" cy="70"/>
                </a:xfrm>
                <a:custGeom>
                  <a:avLst/>
                  <a:gdLst>
                    <a:gd name="T0" fmla="*/ 516 w 83"/>
                    <a:gd name="T1" fmla="*/ 73 h 45"/>
                    <a:gd name="T2" fmla="*/ 428 w 83"/>
                    <a:gd name="T3" fmla="*/ 149 h 45"/>
                    <a:gd name="T4" fmla="*/ 292 w 83"/>
                    <a:gd name="T5" fmla="*/ 264 h 45"/>
                    <a:gd name="T6" fmla="*/ 333 w 83"/>
                    <a:gd name="T7" fmla="*/ 210 h 45"/>
                    <a:gd name="T8" fmla="*/ 150 w 83"/>
                    <a:gd name="T9" fmla="*/ 252 h 45"/>
                    <a:gd name="T10" fmla="*/ 211 w 83"/>
                    <a:gd name="T11" fmla="*/ 230 h 45"/>
                    <a:gd name="T12" fmla="*/ 142 w 83"/>
                    <a:gd name="T13" fmla="*/ 222 h 45"/>
                    <a:gd name="T14" fmla="*/ 52 w 83"/>
                    <a:gd name="T15" fmla="*/ 188 h 45"/>
                    <a:gd name="T16" fmla="*/ 137 w 83"/>
                    <a:gd name="T17" fmla="*/ 188 h 45"/>
                    <a:gd name="T18" fmla="*/ 52 w 83"/>
                    <a:gd name="T19" fmla="*/ 148 h 45"/>
                    <a:gd name="T20" fmla="*/ 98 w 83"/>
                    <a:gd name="T21" fmla="*/ 135 h 45"/>
                    <a:gd name="T22" fmla="*/ 43 w 83"/>
                    <a:gd name="T23" fmla="*/ 95 h 45"/>
                    <a:gd name="T24" fmla="*/ 21 w 83"/>
                    <a:gd name="T25" fmla="*/ 40 h 45"/>
                    <a:gd name="T26" fmla="*/ 35 w 83"/>
                    <a:gd name="T27" fmla="*/ 34 h 45"/>
                    <a:gd name="T28" fmla="*/ 0 w 83"/>
                    <a:gd name="T29" fmla="*/ 0 h 45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0" t="0" r="r" b="b"/>
                  <a:pathLst>
                    <a:path w="83" h="45">
                      <a:moveTo>
                        <a:pt x="83" y="12"/>
                      </a:moveTo>
                      <a:cubicBezTo>
                        <a:pt x="78" y="15"/>
                        <a:pt x="73" y="21"/>
                        <a:pt x="69" y="26"/>
                      </a:cubicBezTo>
                      <a:cubicBezTo>
                        <a:pt x="64" y="33"/>
                        <a:pt x="54" y="39"/>
                        <a:pt x="47" y="45"/>
                      </a:cubicBezTo>
                      <a:cubicBezTo>
                        <a:pt x="49" y="42"/>
                        <a:pt x="52" y="39"/>
                        <a:pt x="54" y="36"/>
                      </a:cubicBezTo>
                      <a:cubicBezTo>
                        <a:pt x="45" y="40"/>
                        <a:pt x="34" y="44"/>
                        <a:pt x="24" y="43"/>
                      </a:cubicBezTo>
                      <a:cubicBezTo>
                        <a:pt x="27" y="42"/>
                        <a:pt x="30" y="40"/>
                        <a:pt x="34" y="39"/>
                      </a:cubicBezTo>
                      <a:cubicBezTo>
                        <a:pt x="31" y="38"/>
                        <a:pt x="27" y="38"/>
                        <a:pt x="23" y="38"/>
                      </a:cubicBezTo>
                      <a:cubicBezTo>
                        <a:pt x="19" y="37"/>
                        <a:pt x="13" y="31"/>
                        <a:pt x="8" y="32"/>
                      </a:cubicBezTo>
                      <a:cubicBezTo>
                        <a:pt x="12" y="30"/>
                        <a:pt x="18" y="31"/>
                        <a:pt x="22" y="32"/>
                      </a:cubicBezTo>
                      <a:cubicBezTo>
                        <a:pt x="19" y="30"/>
                        <a:pt x="11" y="30"/>
                        <a:pt x="8" y="25"/>
                      </a:cubicBezTo>
                      <a:cubicBezTo>
                        <a:pt x="6" y="21"/>
                        <a:pt x="13" y="24"/>
                        <a:pt x="16" y="23"/>
                      </a:cubicBezTo>
                      <a:cubicBezTo>
                        <a:pt x="15" y="20"/>
                        <a:pt x="10" y="19"/>
                        <a:pt x="7" y="16"/>
                      </a:cubicBezTo>
                      <a:cubicBezTo>
                        <a:pt x="6" y="13"/>
                        <a:pt x="4" y="10"/>
                        <a:pt x="3" y="7"/>
                      </a:cubicBezTo>
                      <a:cubicBezTo>
                        <a:pt x="4" y="7"/>
                        <a:pt x="5" y="7"/>
                        <a:pt x="6" y="6"/>
                      </a:cubicBezTo>
                      <a:cubicBezTo>
                        <a:pt x="6" y="4"/>
                        <a:pt x="2" y="1"/>
                        <a:pt x="0" y="0"/>
                      </a:cubicBezTo>
                    </a:path>
                  </a:pathLst>
                </a:custGeom>
                <a:solidFill>
                  <a:srgbClr val="58595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104" name="Freeform 135">
                  <a:extLst>
                    <a:ext uri="{FF2B5EF4-FFF2-40B4-BE49-F238E27FC236}">
                      <a16:creationId xmlns:a16="http://schemas.microsoft.com/office/drawing/2014/main" id="{1FC8B644-5EAE-4872-9051-D9BA1EFCFFA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22" y="719"/>
                  <a:ext cx="198" cy="85"/>
                </a:xfrm>
                <a:custGeom>
                  <a:avLst/>
                  <a:gdLst>
                    <a:gd name="T0" fmla="*/ 768 w 126"/>
                    <a:gd name="T1" fmla="*/ 55 h 54"/>
                    <a:gd name="T2" fmla="*/ 718 w 126"/>
                    <a:gd name="T3" fmla="*/ 35 h 54"/>
                    <a:gd name="T4" fmla="*/ 630 w 126"/>
                    <a:gd name="T5" fmla="*/ 13 h 54"/>
                    <a:gd name="T6" fmla="*/ 449 w 126"/>
                    <a:gd name="T7" fmla="*/ 8 h 54"/>
                    <a:gd name="T8" fmla="*/ 522 w 126"/>
                    <a:gd name="T9" fmla="*/ 22 h 54"/>
                    <a:gd name="T10" fmla="*/ 402 w 126"/>
                    <a:gd name="T11" fmla="*/ 22 h 54"/>
                    <a:gd name="T12" fmla="*/ 237 w 126"/>
                    <a:gd name="T13" fmla="*/ 49 h 54"/>
                    <a:gd name="T14" fmla="*/ 277 w 126"/>
                    <a:gd name="T15" fmla="*/ 55 h 54"/>
                    <a:gd name="T16" fmla="*/ 163 w 126"/>
                    <a:gd name="T17" fmla="*/ 94 h 54"/>
                    <a:gd name="T18" fmla="*/ 61 w 126"/>
                    <a:gd name="T19" fmla="*/ 168 h 54"/>
                    <a:gd name="T20" fmla="*/ 94 w 126"/>
                    <a:gd name="T21" fmla="*/ 148 h 54"/>
                    <a:gd name="T22" fmla="*/ 22 w 126"/>
                    <a:gd name="T23" fmla="*/ 211 h 54"/>
                    <a:gd name="T24" fmla="*/ 0 w 126"/>
                    <a:gd name="T25" fmla="*/ 332 h 54"/>
                    <a:gd name="T26" fmla="*/ 42 w 126"/>
                    <a:gd name="T27" fmla="*/ 271 h 54"/>
                    <a:gd name="T28" fmla="*/ 141 w 126"/>
                    <a:gd name="T29" fmla="*/ 190 h 54"/>
                    <a:gd name="T30" fmla="*/ 376 w 126"/>
                    <a:gd name="T31" fmla="*/ 87 h 54"/>
                    <a:gd name="T32" fmla="*/ 619 w 126"/>
                    <a:gd name="T33" fmla="*/ 61 h 54"/>
                    <a:gd name="T34" fmla="*/ 746 w 126"/>
                    <a:gd name="T35" fmla="*/ 68 h 54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</a:gdLst>
                  <a:ahLst/>
                  <a:cxnLst>
                    <a:cxn ang="T36">
                      <a:pos x="T0" y="T1"/>
                    </a:cxn>
                    <a:cxn ang="T37">
                      <a:pos x="T2" y="T3"/>
                    </a:cxn>
                    <a:cxn ang="T38">
                      <a:pos x="T4" y="T5"/>
                    </a:cxn>
                    <a:cxn ang="T39">
                      <a:pos x="T6" y="T7"/>
                    </a:cxn>
                    <a:cxn ang="T40">
                      <a:pos x="T8" y="T9"/>
                    </a:cxn>
                    <a:cxn ang="T41">
                      <a:pos x="T10" y="T11"/>
                    </a:cxn>
                    <a:cxn ang="T42">
                      <a:pos x="T12" y="T13"/>
                    </a:cxn>
                    <a:cxn ang="T43">
                      <a:pos x="T14" y="T15"/>
                    </a:cxn>
                    <a:cxn ang="T44">
                      <a:pos x="T16" y="T17"/>
                    </a:cxn>
                    <a:cxn ang="T45">
                      <a:pos x="T18" y="T19"/>
                    </a:cxn>
                    <a:cxn ang="T46">
                      <a:pos x="T20" y="T21"/>
                    </a:cxn>
                    <a:cxn ang="T47">
                      <a:pos x="T22" y="T23"/>
                    </a:cxn>
                    <a:cxn ang="T48">
                      <a:pos x="T24" y="T25"/>
                    </a:cxn>
                    <a:cxn ang="T49">
                      <a:pos x="T26" y="T27"/>
                    </a:cxn>
                    <a:cxn ang="T50">
                      <a:pos x="T28" y="T29"/>
                    </a:cxn>
                    <a:cxn ang="T51">
                      <a:pos x="T30" y="T31"/>
                    </a:cxn>
                    <a:cxn ang="T52">
                      <a:pos x="T32" y="T33"/>
                    </a:cxn>
                    <a:cxn ang="T53">
                      <a:pos x="T34" y="T35"/>
                    </a:cxn>
                  </a:cxnLst>
                  <a:rect l="0" t="0" r="r" b="b"/>
                  <a:pathLst>
                    <a:path w="126" h="54">
                      <a:moveTo>
                        <a:pt x="126" y="9"/>
                      </a:moveTo>
                      <a:cubicBezTo>
                        <a:pt x="124" y="9"/>
                        <a:pt x="120" y="7"/>
                        <a:pt x="118" y="6"/>
                      </a:cubicBezTo>
                      <a:cubicBezTo>
                        <a:pt x="113" y="3"/>
                        <a:pt x="108" y="3"/>
                        <a:pt x="103" y="2"/>
                      </a:cubicBezTo>
                      <a:cubicBezTo>
                        <a:pt x="93" y="0"/>
                        <a:pt x="84" y="0"/>
                        <a:pt x="74" y="1"/>
                      </a:cubicBezTo>
                      <a:cubicBezTo>
                        <a:pt x="78" y="1"/>
                        <a:pt x="81" y="3"/>
                        <a:pt x="85" y="4"/>
                      </a:cubicBezTo>
                      <a:cubicBezTo>
                        <a:pt x="79" y="1"/>
                        <a:pt x="72" y="3"/>
                        <a:pt x="66" y="4"/>
                      </a:cubicBezTo>
                      <a:cubicBezTo>
                        <a:pt x="57" y="6"/>
                        <a:pt x="48" y="5"/>
                        <a:pt x="39" y="8"/>
                      </a:cubicBezTo>
                      <a:cubicBezTo>
                        <a:pt x="41" y="9"/>
                        <a:pt x="43" y="9"/>
                        <a:pt x="45" y="9"/>
                      </a:cubicBezTo>
                      <a:cubicBezTo>
                        <a:pt x="39" y="10"/>
                        <a:pt x="33" y="12"/>
                        <a:pt x="27" y="15"/>
                      </a:cubicBezTo>
                      <a:cubicBezTo>
                        <a:pt x="20" y="18"/>
                        <a:pt x="16" y="23"/>
                        <a:pt x="10" y="27"/>
                      </a:cubicBezTo>
                      <a:cubicBezTo>
                        <a:pt x="11" y="26"/>
                        <a:pt x="13" y="25"/>
                        <a:pt x="15" y="24"/>
                      </a:cubicBezTo>
                      <a:cubicBezTo>
                        <a:pt x="12" y="28"/>
                        <a:pt x="7" y="30"/>
                        <a:pt x="4" y="34"/>
                      </a:cubicBezTo>
                      <a:cubicBezTo>
                        <a:pt x="1" y="39"/>
                        <a:pt x="0" y="48"/>
                        <a:pt x="0" y="54"/>
                      </a:cubicBezTo>
                      <a:cubicBezTo>
                        <a:pt x="1" y="50"/>
                        <a:pt x="5" y="47"/>
                        <a:pt x="7" y="44"/>
                      </a:cubicBezTo>
                      <a:cubicBezTo>
                        <a:pt x="12" y="39"/>
                        <a:pt x="17" y="35"/>
                        <a:pt x="23" y="31"/>
                      </a:cubicBezTo>
                      <a:cubicBezTo>
                        <a:pt x="34" y="23"/>
                        <a:pt x="49" y="18"/>
                        <a:pt x="62" y="14"/>
                      </a:cubicBezTo>
                      <a:cubicBezTo>
                        <a:pt x="75" y="11"/>
                        <a:pt x="89" y="10"/>
                        <a:pt x="102" y="10"/>
                      </a:cubicBezTo>
                      <a:cubicBezTo>
                        <a:pt x="108" y="9"/>
                        <a:pt x="116" y="8"/>
                        <a:pt x="122" y="11"/>
                      </a:cubicBezTo>
                    </a:path>
                  </a:pathLst>
                </a:custGeom>
                <a:solidFill>
                  <a:srgbClr val="58595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105" name="Freeform 136">
                  <a:extLst>
                    <a:ext uri="{FF2B5EF4-FFF2-40B4-BE49-F238E27FC236}">
                      <a16:creationId xmlns:a16="http://schemas.microsoft.com/office/drawing/2014/main" id="{746D4A7E-DCE1-4DDA-AF1B-A702E58FC01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13" y="727"/>
                  <a:ext cx="100" cy="93"/>
                </a:xfrm>
                <a:custGeom>
                  <a:avLst/>
                  <a:gdLst>
                    <a:gd name="T0" fmla="*/ 0 w 64"/>
                    <a:gd name="T1" fmla="*/ 20 h 59"/>
                    <a:gd name="T2" fmla="*/ 108 w 64"/>
                    <a:gd name="T3" fmla="*/ 8 h 59"/>
                    <a:gd name="T4" fmla="*/ 216 w 64"/>
                    <a:gd name="T5" fmla="*/ 55 h 59"/>
                    <a:gd name="T6" fmla="*/ 127 w 64"/>
                    <a:gd name="T7" fmla="*/ 35 h 59"/>
                    <a:gd name="T8" fmla="*/ 278 w 64"/>
                    <a:gd name="T9" fmla="*/ 129 h 59"/>
                    <a:gd name="T10" fmla="*/ 244 w 64"/>
                    <a:gd name="T11" fmla="*/ 109 h 59"/>
                    <a:gd name="T12" fmla="*/ 381 w 64"/>
                    <a:gd name="T13" fmla="*/ 366 h 59"/>
                    <a:gd name="T14" fmla="*/ 286 w 64"/>
                    <a:gd name="T15" fmla="*/ 236 h 59"/>
                    <a:gd name="T16" fmla="*/ 225 w 64"/>
                    <a:gd name="T17" fmla="*/ 172 h 59"/>
                    <a:gd name="T18" fmla="*/ 169 w 64"/>
                    <a:gd name="T19" fmla="*/ 117 h 59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0" t="0" r="r" b="b"/>
                  <a:pathLst>
                    <a:path w="64" h="59">
                      <a:moveTo>
                        <a:pt x="0" y="3"/>
                      </a:moveTo>
                      <a:cubicBezTo>
                        <a:pt x="5" y="5"/>
                        <a:pt x="13" y="0"/>
                        <a:pt x="18" y="1"/>
                      </a:cubicBezTo>
                      <a:cubicBezTo>
                        <a:pt x="24" y="1"/>
                        <a:pt x="32" y="6"/>
                        <a:pt x="36" y="9"/>
                      </a:cubicBezTo>
                      <a:cubicBezTo>
                        <a:pt x="31" y="10"/>
                        <a:pt x="26" y="5"/>
                        <a:pt x="21" y="6"/>
                      </a:cubicBezTo>
                      <a:cubicBezTo>
                        <a:pt x="30" y="7"/>
                        <a:pt x="41" y="14"/>
                        <a:pt x="47" y="21"/>
                      </a:cubicBezTo>
                      <a:cubicBezTo>
                        <a:pt x="45" y="20"/>
                        <a:pt x="43" y="19"/>
                        <a:pt x="41" y="18"/>
                      </a:cubicBezTo>
                      <a:cubicBezTo>
                        <a:pt x="57" y="25"/>
                        <a:pt x="63" y="42"/>
                        <a:pt x="64" y="59"/>
                      </a:cubicBezTo>
                      <a:cubicBezTo>
                        <a:pt x="59" y="52"/>
                        <a:pt x="53" y="45"/>
                        <a:pt x="48" y="38"/>
                      </a:cubicBezTo>
                      <a:cubicBezTo>
                        <a:pt x="45" y="35"/>
                        <a:pt x="42" y="31"/>
                        <a:pt x="38" y="28"/>
                      </a:cubicBezTo>
                      <a:cubicBezTo>
                        <a:pt x="35" y="25"/>
                        <a:pt x="30" y="22"/>
                        <a:pt x="28" y="19"/>
                      </a:cubicBezTo>
                    </a:path>
                  </a:pathLst>
                </a:custGeom>
                <a:solidFill>
                  <a:srgbClr val="58595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106" name="Freeform 137">
                  <a:extLst>
                    <a:ext uri="{FF2B5EF4-FFF2-40B4-BE49-F238E27FC236}">
                      <a16:creationId xmlns:a16="http://schemas.microsoft.com/office/drawing/2014/main" id="{500691E4-A043-40A5-BAC6-37004C3F933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72" y="933"/>
                  <a:ext cx="60" cy="49"/>
                </a:xfrm>
                <a:custGeom>
                  <a:avLst/>
                  <a:gdLst>
                    <a:gd name="T0" fmla="*/ 224 w 38"/>
                    <a:gd name="T1" fmla="*/ 0 h 31"/>
                    <a:gd name="T2" fmla="*/ 109 w 38"/>
                    <a:gd name="T3" fmla="*/ 95 h 31"/>
                    <a:gd name="T4" fmla="*/ 0 w 38"/>
                    <a:gd name="T5" fmla="*/ 193 h 31"/>
                    <a:gd name="T6" fmla="*/ 68 w 38"/>
                    <a:gd name="T7" fmla="*/ 130 h 31"/>
                    <a:gd name="T8" fmla="*/ 155 w 38"/>
                    <a:gd name="T9" fmla="*/ 100 h 31"/>
                    <a:gd name="T10" fmla="*/ 216 w 38"/>
                    <a:gd name="T11" fmla="*/ 8 h 31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38" h="31">
                      <a:moveTo>
                        <a:pt x="36" y="0"/>
                      </a:moveTo>
                      <a:cubicBezTo>
                        <a:pt x="38" y="7"/>
                        <a:pt x="22" y="13"/>
                        <a:pt x="18" y="15"/>
                      </a:cubicBezTo>
                      <a:cubicBezTo>
                        <a:pt x="11" y="17"/>
                        <a:pt x="1" y="23"/>
                        <a:pt x="0" y="31"/>
                      </a:cubicBezTo>
                      <a:cubicBezTo>
                        <a:pt x="1" y="28"/>
                        <a:pt x="7" y="23"/>
                        <a:pt x="11" y="21"/>
                      </a:cubicBezTo>
                      <a:cubicBezTo>
                        <a:pt x="15" y="19"/>
                        <a:pt x="20" y="17"/>
                        <a:pt x="25" y="16"/>
                      </a:cubicBezTo>
                      <a:cubicBezTo>
                        <a:pt x="31" y="13"/>
                        <a:pt x="35" y="8"/>
                        <a:pt x="35" y="1"/>
                      </a:cubicBezTo>
                    </a:path>
                  </a:pathLst>
                </a:custGeom>
                <a:solidFill>
                  <a:srgbClr val="FCE2D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107" name="Freeform 138">
                  <a:extLst>
                    <a:ext uri="{FF2B5EF4-FFF2-40B4-BE49-F238E27FC236}">
                      <a16:creationId xmlns:a16="http://schemas.microsoft.com/office/drawing/2014/main" id="{A39B4E51-B270-4483-A47D-FE31548C12F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494" y="933"/>
                  <a:ext cx="47" cy="42"/>
                </a:xfrm>
                <a:custGeom>
                  <a:avLst/>
                  <a:gdLst>
                    <a:gd name="T0" fmla="*/ 8 w 30"/>
                    <a:gd name="T1" fmla="*/ 0 h 27"/>
                    <a:gd name="T2" fmla="*/ 31 w 30"/>
                    <a:gd name="T3" fmla="*/ 47 h 27"/>
                    <a:gd name="T4" fmla="*/ 94 w 30"/>
                    <a:gd name="T5" fmla="*/ 75 h 27"/>
                    <a:gd name="T6" fmla="*/ 182 w 30"/>
                    <a:gd name="T7" fmla="*/ 157 h 27"/>
                    <a:gd name="T8" fmla="*/ 127 w 30"/>
                    <a:gd name="T9" fmla="*/ 114 h 27"/>
                    <a:gd name="T10" fmla="*/ 61 w 30"/>
                    <a:gd name="T11" fmla="*/ 75 h 27"/>
                    <a:gd name="T12" fmla="*/ 13 w 30"/>
                    <a:gd name="T13" fmla="*/ 53 h 27"/>
                    <a:gd name="T14" fmla="*/ 0 w 30"/>
                    <a:gd name="T15" fmla="*/ 12 h 27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30" h="27">
                      <a:moveTo>
                        <a:pt x="1" y="0"/>
                      </a:moveTo>
                      <a:cubicBezTo>
                        <a:pt x="0" y="2"/>
                        <a:pt x="4" y="7"/>
                        <a:pt x="5" y="8"/>
                      </a:cubicBezTo>
                      <a:cubicBezTo>
                        <a:pt x="8" y="11"/>
                        <a:pt x="12" y="11"/>
                        <a:pt x="15" y="13"/>
                      </a:cubicBezTo>
                      <a:cubicBezTo>
                        <a:pt x="21" y="16"/>
                        <a:pt x="27" y="21"/>
                        <a:pt x="30" y="27"/>
                      </a:cubicBezTo>
                      <a:cubicBezTo>
                        <a:pt x="26" y="26"/>
                        <a:pt x="24" y="21"/>
                        <a:pt x="21" y="19"/>
                      </a:cubicBezTo>
                      <a:cubicBezTo>
                        <a:pt x="17" y="16"/>
                        <a:pt x="14" y="14"/>
                        <a:pt x="10" y="13"/>
                      </a:cubicBezTo>
                      <a:cubicBezTo>
                        <a:pt x="7" y="12"/>
                        <a:pt x="4" y="11"/>
                        <a:pt x="2" y="9"/>
                      </a:cubicBezTo>
                      <a:cubicBezTo>
                        <a:pt x="1" y="7"/>
                        <a:pt x="1" y="4"/>
                        <a:pt x="0" y="2"/>
                      </a:cubicBezTo>
                    </a:path>
                  </a:pathLst>
                </a:custGeom>
                <a:solidFill>
                  <a:srgbClr val="FCE2D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108" name="Freeform 139">
                  <a:extLst>
                    <a:ext uri="{FF2B5EF4-FFF2-40B4-BE49-F238E27FC236}">
                      <a16:creationId xmlns:a16="http://schemas.microsoft.com/office/drawing/2014/main" id="{1D61FB4E-3990-4D65-A3F6-42036AF8181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65" y="938"/>
                  <a:ext cx="61" cy="20"/>
                </a:xfrm>
                <a:custGeom>
                  <a:avLst/>
                  <a:gdLst>
                    <a:gd name="T0" fmla="*/ 233 w 39"/>
                    <a:gd name="T1" fmla="*/ 0 h 13"/>
                    <a:gd name="T2" fmla="*/ 103 w 39"/>
                    <a:gd name="T3" fmla="*/ 40 h 13"/>
                    <a:gd name="T4" fmla="*/ 42 w 39"/>
                    <a:gd name="T5" fmla="*/ 34 h 13"/>
                    <a:gd name="T6" fmla="*/ 13 w 39"/>
                    <a:gd name="T7" fmla="*/ 43 h 13"/>
                    <a:gd name="T8" fmla="*/ 130 w 39"/>
                    <a:gd name="T9" fmla="*/ 66 h 13"/>
                    <a:gd name="T10" fmla="*/ 216 w 39"/>
                    <a:gd name="T11" fmla="*/ 34 h 13"/>
                    <a:gd name="T12" fmla="*/ 233 w 39"/>
                    <a:gd name="T13" fmla="*/ 8 h 1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39" h="13">
                      <a:moveTo>
                        <a:pt x="39" y="0"/>
                      </a:moveTo>
                      <a:cubicBezTo>
                        <a:pt x="37" y="7"/>
                        <a:pt x="23" y="7"/>
                        <a:pt x="17" y="7"/>
                      </a:cubicBezTo>
                      <a:cubicBezTo>
                        <a:pt x="14" y="7"/>
                        <a:pt x="10" y="6"/>
                        <a:pt x="7" y="6"/>
                      </a:cubicBezTo>
                      <a:cubicBezTo>
                        <a:pt x="5" y="5"/>
                        <a:pt x="0" y="3"/>
                        <a:pt x="2" y="8"/>
                      </a:cubicBezTo>
                      <a:cubicBezTo>
                        <a:pt x="5" y="13"/>
                        <a:pt x="17" y="12"/>
                        <a:pt x="22" y="12"/>
                      </a:cubicBezTo>
                      <a:cubicBezTo>
                        <a:pt x="26" y="11"/>
                        <a:pt x="33" y="10"/>
                        <a:pt x="36" y="6"/>
                      </a:cubicBezTo>
                      <a:cubicBezTo>
                        <a:pt x="37" y="5"/>
                        <a:pt x="38" y="3"/>
                        <a:pt x="39" y="1"/>
                      </a:cubicBezTo>
                    </a:path>
                  </a:pathLst>
                </a:custGeom>
                <a:solidFill>
                  <a:srgbClr val="FCE2D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109" name="Freeform 140">
                  <a:extLst>
                    <a:ext uri="{FF2B5EF4-FFF2-40B4-BE49-F238E27FC236}">
                      <a16:creationId xmlns:a16="http://schemas.microsoft.com/office/drawing/2014/main" id="{11B94835-002B-4282-A9C6-6CC14B9957B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498" y="941"/>
                  <a:ext cx="59" cy="15"/>
                </a:xfrm>
                <a:custGeom>
                  <a:avLst/>
                  <a:gdLst>
                    <a:gd name="T0" fmla="*/ 0 w 37"/>
                    <a:gd name="T1" fmla="*/ 0 h 10"/>
                    <a:gd name="T2" fmla="*/ 129 w 37"/>
                    <a:gd name="T3" fmla="*/ 32 h 10"/>
                    <a:gd name="T4" fmla="*/ 239 w 37"/>
                    <a:gd name="T5" fmla="*/ 48 h 10"/>
                    <a:gd name="T6" fmla="*/ 175 w 37"/>
                    <a:gd name="T7" fmla="*/ 53 h 10"/>
                    <a:gd name="T8" fmla="*/ 104 w 37"/>
                    <a:gd name="T9" fmla="*/ 48 h 10"/>
                    <a:gd name="T10" fmla="*/ 53 w 37"/>
                    <a:gd name="T11" fmla="*/ 39 h 10"/>
                    <a:gd name="T12" fmla="*/ 13 w 37"/>
                    <a:gd name="T13" fmla="*/ 21 h 10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37" h="10">
                      <a:moveTo>
                        <a:pt x="0" y="0"/>
                      </a:moveTo>
                      <a:cubicBezTo>
                        <a:pt x="4" y="7"/>
                        <a:pt x="13" y="6"/>
                        <a:pt x="20" y="6"/>
                      </a:cubicBezTo>
                      <a:cubicBezTo>
                        <a:pt x="24" y="6"/>
                        <a:pt x="36" y="3"/>
                        <a:pt x="37" y="9"/>
                      </a:cubicBezTo>
                      <a:cubicBezTo>
                        <a:pt x="34" y="10"/>
                        <a:pt x="30" y="10"/>
                        <a:pt x="27" y="10"/>
                      </a:cubicBezTo>
                      <a:cubicBezTo>
                        <a:pt x="23" y="10"/>
                        <a:pt x="19" y="10"/>
                        <a:pt x="16" y="9"/>
                      </a:cubicBezTo>
                      <a:cubicBezTo>
                        <a:pt x="13" y="9"/>
                        <a:pt x="11" y="8"/>
                        <a:pt x="8" y="7"/>
                      </a:cubicBezTo>
                      <a:cubicBezTo>
                        <a:pt x="7" y="6"/>
                        <a:pt x="3" y="6"/>
                        <a:pt x="2" y="4"/>
                      </a:cubicBezTo>
                    </a:path>
                  </a:pathLst>
                </a:custGeom>
                <a:solidFill>
                  <a:srgbClr val="FCE2D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110" name="Freeform 141">
                  <a:extLst>
                    <a:ext uri="{FF2B5EF4-FFF2-40B4-BE49-F238E27FC236}">
                      <a16:creationId xmlns:a16="http://schemas.microsoft.com/office/drawing/2014/main" id="{1C7426E7-A35C-436C-93BA-90C763A0815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46" y="912"/>
                  <a:ext cx="33" cy="27"/>
                </a:xfrm>
                <a:custGeom>
                  <a:avLst/>
                  <a:gdLst>
                    <a:gd name="T0" fmla="*/ 129 w 21"/>
                    <a:gd name="T1" fmla="*/ 8 h 17"/>
                    <a:gd name="T2" fmla="*/ 96 w 21"/>
                    <a:gd name="T3" fmla="*/ 33 h 17"/>
                    <a:gd name="T4" fmla="*/ 66 w 21"/>
                    <a:gd name="T5" fmla="*/ 52 h 17"/>
                    <a:gd name="T6" fmla="*/ 35 w 21"/>
                    <a:gd name="T7" fmla="*/ 89 h 17"/>
                    <a:gd name="T8" fmla="*/ 0 w 21"/>
                    <a:gd name="T9" fmla="*/ 108 h 17"/>
                    <a:gd name="T10" fmla="*/ 55 w 21"/>
                    <a:gd name="T11" fmla="*/ 43 h 17"/>
                    <a:gd name="T12" fmla="*/ 129 w 21"/>
                    <a:gd name="T13" fmla="*/ 8 h 17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21" h="17">
                      <a:moveTo>
                        <a:pt x="21" y="1"/>
                      </a:moveTo>
                      <a:cubicBezTo>
                        <a:pt x="20" y="2"/>
                        <a:pt x="18" y="4"/>
                        <a:pt x="16" y="5"/>
                      </a:cubicBezTo>
                      <a:cubicBezTo>
                        <a:pt x="14" y="6"/>
                        <a:pt x="13" y="7"/>
                        <a:pt x="11" y="8"/>
                      </a:cubicBezTo>
                      <a:cubicBezTo>
                        <a:pt x="9" y="10"/>
                        <a:pt x="8" y="12"/>
                        <a:pt x="6" y="14"/>
                      </a:cubicBezTo>
                      <a:cubicBezTo>
                        <a:pt x="5" y="15"/>
                        <a:pt x="2" y="16"/>
                        <a:pt x="0" y="17"/>
                      </a:cubicBezTo>
                      <a:cubicBezTo>
                        <a:pt x="4" y="14"/>
                        <a:pt x="6" y="10"/>
                        <a:pt x="9" y="7"/>
                      </a:cubicBezTo>
                      <a:cubicBezTo>
                        <a:pt x="12" y="4"/>
                        <a:pt x="16" y="0"/>
                        <a:pt x="21" y="1"/>
                      </a:cubicBezTo>
                    </a:path>
                  </a:pathLst>
                </a:custGeom>
                <a:solidFill>
                  <a:srgbClr val="FCE2D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111" name="Freeform 142">
                  <a:extLst>
                    <a:ext uri="{FF2B5EF4-FFF2-40B4-BE49-F238E27FC236}">
                      <a16:creationId xmlns:a16="http://schemas.microsoft.com/office/drawing/2014/main" id="{296056AA-5984-4B7F-877B-2A86025D8DD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44" y="912"/>
                  <a:ext cx="30" cy="30"/>
                </a:xfrm>
                <a:custGeom>
                  <a:avLst/>
                  <a:gdLst>
                    <a:gd name="T0" fmla="*/ 0 w 19"/>
                    <a:gd name="T1" fmla="*/ 0 h 19"/>
                    <a:gd name="T2" fmla="*/ 33 w 19"/>
                    <a:gd name="T3" fmla="*/ 22 h 19"/>
                    <a:gd name="T4" fmla="*/ 62 w 19"/>
                    <a:gd name="T5" fmla="*/ 43 h 19"/>
                    <a:gd name="T6" fmla="*/ 117 w 19"/>
                    <a:gd name="T7" fmla="*/ 117 h 19"/>
                    <a:gd name="T8" fmla="*/ 98 w 19"/>
                    <a:gd name="T9" fmla="*/ 68 h 19"/>
                    <a:gd name="T10" fmla="*/ 68 w 19"/>
                    <a:gd name="T11" fmla="*/ 33 h 19"/>
                    <a:gd name="T12" fmla="*/ 0 w 19"/>
                    <a:gd name="T13" fmla="*/ 0 h 19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9" h="19">
                      <a:moveTo>
                        <a:pt x="0" y="0"/>
                      </a:moveTo>
                      <a:cubicBezTo>
                        <a:pt x="1" y="2"/>
                        <a:pt x="4" y="2"/>
                        <a:pt x="5" y="4"/>
                      </a:cubicBezTo>
                      <a:cubicBezTo>
                        <a:pt x="7" y="5"/>
                        <a:pt x="9" y="6"/>
                        <a:pt x="10" y="7"/>
                      </a:cubicBezTo>
                      <a:cubicBezTo>
                        <a:pt x="14" y="11"/>
                        <a:pt x="16" y="15"/>
                        <a:pt x="19" y="19"/>
                      </a:cubicBezTo>
                      <a:cubicBezTo>
                        <a:pt x="17" y="17"/>
                        <a:pt x="17" y="14"/>
                        <a:pt x="16" y="11"/>
                      </a:cubicBezTo>
                      <a:cubicBezTo>
                        <a:pt x="15" y="9"/>
                        <a:pt x="13" y="7"/>
                        <a:pt x="11" y="5"/>
                      </a:cubicBezTo>
                      <a:cubicBezTo>
                        <a:pt x="8" y="2"/>
                        <a:pt x="5" y="0"/>
                        <a:pt x="0" y="0"/>
                      </a:cubicBezTo>
                    </a:path>
                  </a:pathLst>
                </a:custGeom>
                <a:solidFill>
                  <a:srgbClr val="FCE2D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112" name="Freeform 143">
                  <a:extLst>
                    <a:ext uri="{FF2B5EF4-FFF2-40B4-BE49-F238E27FC236}">
                      <a16:creationId xmlns:a16="http://schemas.microsoft.com/office/drawing/2014/main" id="{2F9F6280-A53C-49BB-AB8F-01568A27C55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32" y="936"/>
                  <a:ext cx="23" cy="6"/>
                </a:xfrm>
                <a:custGeom>
                  <a:avLst/>
                  <a:gdLst>
                    <a:gd name="T0" fmla="*/ 83 w 15"/>
                    <a:gd name="T1" fmla="*/ 0 h 4"/>
                    <a:gd name="T2" fmla="*/ 0 w 15"/>
                    <a:gd name="T3" fmla="*/ 21 h 4"/>
                    <a:gd name="T4" fmla="*/ 75 w 15"/>
                    <a:gd name="T5" fmla="*/ 8 h 4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5" h="4">
                      <a:moveTo>
                        <a:pt x="15" y="0"/>
                      </a:moveTo>
                      <a:cubicBezTo>
                        <a:pt x="10" y="2"/>
                        <a:pt x="5" y="4"/>
                        <a:pt x="0" y="4"/>
                      </a:cubicBezTo>
                      <a:cubicBezTo>
                        <a:pt x="4" y="4"/>
                        <a:pt x="11" y="4"/>
                        <a:pt x="14" y="1"/>
                      </a:cubicBezTo>
                    </a:path>
                  </a:pathLst>
                </a:custGeom>
                <a:solidFill>
                  <a:srgbClr val="FCE2D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113" name="Freeform 144">
                  <a:extLst>
                    <a:ext uri="{FF2B5EF4-FFF2-40B4-BE49-F238E27FC236}">
                      <a16:creationId xmlns:a16="http://schemas.microsoft.com/office/drawing/2014/main" id="{9115B5C2-FAFF-4E2C-AA1C-55A4DDE7B6E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39" y="939"/>
                  <a:ext cx="19" cy="11"/>
                </a:xfrm>
                <a:custGeom>
                  <a:avLst/>
                  <a:gdLst>
                    <a:gd name="T0" fmla="*/ 76 w 12"/>
                    <a:gd name="T1" fmla="*/ 0 h 7"/>
                    <a:gd name="T2" fmla="*/ 43 w 12"/>
                    <a:gd name="T3" fmla="*/ 22 h 7"/>
                    <a:gd name="T4" fmla="*/ 0 w 12"/>
                    <a:gd name="T5" fmla="*/ 42 h 7"/>
                    <a:gd name="T6" fmla="*/ 55 w 12"/>
                    <a:gd name="T7" fmla="*/ 22 h 7"/>
                    <a:gd name="T8" fmla="*/ 76 w 12"/>
                    <a:gd name="T9" fmla="*/ 8 h 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2" h="7">
                      <a:moveTo>
                        <a:pt x="12" y="0"/>
                      </a:moveTo>
                      <a:cubicBezTo>
                        <a:pt x="10" y="1"/>
                        <a:pt x="9" y="3"/>
                        <a:pt x="7" y="4"/>
                      </a:cubicBezTo>
                      <a:cubicBezTo>
                        <a:pt x="5" y="5"/>
                        <a:pt x="3" y="7"/>
                        <a:pt x="0" y="7"/>
                      </a:cubicBezTo>
                      <a:cubicBezTo>
                        <a:pt x="3" y="7"/>
                        <a:pt x="7" y="6"/>
                        <a:pt x="9" y="4"/>
                      </a:cubicBezTo>
                      <a:cubicBezTo>
                        <a:pt x="10" y="3"/>
                        <a:pt x="11" y="2"/>
                        <a:pt x="12" y="1"/>
                      </a:cubicBezTo>
                    </a:path>
                  </a:pathLst>
                </a:custGeom>
                <a:solidFill>
                  <a:srgbClr val="FCE2D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114" name="Freeform 145">
                  <a:extLst>
                    <a:ext uri="{FF2B5EF4-FFF2-40B4-BE49-F238E27FC236}">
                      <a16:creationId xmlns:a16="http://schemas.microsoft.com/office/drawing/2014/main" id="{D2BA47C7-DECB-47A4-8C73-0F494F1F22E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66" y="933"/>
                  <a:ext cx="22" cy="12"/>
                </a:xfrm>
                <a:custGeom>
                  <a:avLst/>
                  <a:gdLst>
                    <a:gd name="T0" fmla="*/ 0 w 14"/>
                    <a:gd name="T1" fmla="*/ 0 h 8"/>
                    <a:gd name="T2" fmla="*/ 35 w 14"/>
                    <a:gd name="T3" fmla="*/ 27 h 8"/>
                    <a:gd name="T4" fmla="*/ 66 w 14"/>
                    <a:gd name="T5" fmla="*/ 39 h 8"/>
                    <a:gd name="T6" fmla="*/ 86 w 14"/>
                    <a:gd name="T7" fmla="*/ 41 h 8"/>
                    <a:gd name="T8" fmla="*/ 31 w 14"/>
                    <a:gd name="T9" fmla="*/ 32 h 8"/>
                    <a:gd name="T10" fmla="*/ 8 w 14"/>
                    <a:gd name="T11" fmla="*/ 8 h 8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14" h="8">
                      <a:moveTo>
                        <a:pt x="0" y="0"/>
                      </a:moveTo>
                      <a:cubicBezTo>
                        <a:pt x="1" y="2"/>
                        <a:pt x="4" y="4"/>
                        <a:pt x="6" y="5"/>
                      </a:cubicBezTo>
                      <a:cubicBezTo>
                        <a:pt x="8" y="6"/>
                        <a:pt x="9" y="7"/>
                        <a:pt x="11" y="7"/>
                      </a:cubicBezTo>
                      <a:cubicBezTo>
                        <a:pt x="12" y="8"/>
                        <a:pt x="13" y="7"/>
                        <a:pt x="14" y="8"/>
                      </a:cubicBezTo>
                      <a:cubicBezTo>
                        <a:pt x="11" y="8"/>
                        <a:pt x="8" y="8"/>
                        <a:pt x="5" y="6"/>
                      </a:cubicBezTo>
                      <a:cubicBezTo>
                        <a:pt x="3" y="5"/>
                        <a:pt x="2" y="3"/>
                        <a:pt x="1" y="1"/>
                      </a:cubicBezTo>
                    </a:path>
                  </a:pathLst>
                </a:custGeom>
                <a:solidFill>
                  <a:srgbClr val="FCE2D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115" name="Freeform 146">
                  <a:extLst>
                    <a:ext uri="{FF2B5EF4-FFF2-40B4-BE49-F238E27FC236}">
                      <a16:creationId xmlns:a16="http://schemas.microsoft.com/office/drawing/2014/main" id="{8556C020-759E-4E2F-B733-2BE7B41DD0A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61" y="938"/>
                  <a:ext cx="13" cy="14"/>
                </a:xfrm>
                <a:custGeom>
                  <a:avLst/>
                  <a:gdLst>
                    <a:gd name="T0" fmla="*/ 13 w 8"/>
                    <a:gd name="T1" fmla="*/ 0 h 9"/>
                    <a:gd name="T2" fmla="*/ 55 w 8"/>
                    <a:gd name="T3" fmla="*/ 53 h 9"/>
                    <a:gd name="T4" fmla="*/ 8 w 8"/>
                    <a:gd name="T5" fmla="*/ 0 h 9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8" h="9">
                      <a:moveTo>
                        <a:pt x="2" y="0"/>
                      </a:moveTo>
                      <a:cubicBezTo>
                        <a:pt x="2" y="3"/>
                        <a:pt x="6" y="7"/>
                        <a:pt x="8" y="9"/>
                      </a:cubicBezTo>
                      <a:cubicBezTo>
                        <a:pt x="5" y="9"/>
                        <a:pt x="0" y="4"/>
                        <a:pt x="1" y="0"/>
                      </a:cubicBezTo>
                    </a:path>
                  </a:pathLst>
                </a:custGeom>
                <a:solidFill>
                  <a:srgbClr val="FCE2D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116" name="Freeform 147">
                  <a:extLst>
                    <a:ext uri="{FF2B5EF4-FFF2-40B4-BE49-F238E27FC236}">
                      <a16:creationId xmlns:a16="http://schemas.microsoft.com/office/drawing/2014/main" id="{0517549D-4ECC-48D9-933A-41BC3863D88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489" y="1076"/>
                  <a:ext cx="25" cy="45"/>
                </a:xfrm>
                <a:custGeom>
                  <a:avLst/>
                  <a:gdLst>
                    <a:gd name="T0" fmla="*/ 95 w 16"/>
                    <a:gd name="T1" fmla="*/ 0 h 29"/>
                    <a:gd name="T2" fmla="*/ 73 w 16"/>
                    <a:gd name="T3" fmla="*/ 62 h 29"/>
                    <a:gd name="T4" fmla="*/ 0 w 16"/>
                    <a:gd name="T5" fmla="*/ 169 h 29"/>
                    <a:gd name="T6" fmla="*/ 95 w 16"/>
                    <a:gd name="T7" fmla="*/ 8 h 29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16" h="29">
                      <a:moveTo>
                        <a:pt x="16" y="0"/>
                      </a:moveTo>
                      <a:cubicBezTo>
                        <a:pt x="14" y="4"/>
                        <a:pt x="14" y="8"/>
                        <a:pt x="12" y="11"/>
                      </a:cubicBezTo>
                      <a:cubicBezTo>
                        <a:pt x="9" y="18"/>
                        <a:pt x="4" y="23"/>
                        <a:pt x="0" y="29"/>
                      </a:cubicBezTo>
                      <a:cubicBezTo>
                        <a:pt x="11" y="22"/>
                        <a:pt x="15" y="13"/>
                        <a:pt x="16" y="1"/>
                      </a:cubicBezTo>
                    </a:path>
                  </a:pathLst>
                </a:custGeom>
                <a:solidFill>
                  <a:srgbClr val="FCE2D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117" name="Freeform 148">
                  <a:extLst>
                    <a:ext uri="{FF2B5EF4-FFF2-40B4-BE49-F238E27FC236}">
                      <a16:creationId xmlns:a16="http://schemas.microsoft.com/office/drawing/2014/main" id="{14458025-E4A2-4BA7-804E-2622B96C8D5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413" y="1076"/>
                  <a:ext cx="15" cy="31"/>
                </a:xfrm>
                <a:custGeom>
                  <a:avLst/>
                  <a:gdLst>
                    <a:gd name="T0" fmla="*/ 0 w 9"/>
                    <a:gd name="T1" fmla="*/ 0 h 20"/>
                    <a:gd name="T2" fmla="*/ 13 w 9"/>
                    <a:gd name="T3" fmla="*/ 53 h 20"/>
                    <a:gd name="T4" fmla="*/ 70 w 9"/>
                    <a:gd name="T5" fmla="*/ 115 h 20"/>
                    <a:gd name="T6" fmla="*/ 8 w 9"/>
                    <a:gd name="T7" fmla="*/ 60 h 20"/>
                    <a:gd name="T8" fmla="*/ 0 w 9"/>
                    <a:gd name="T9" fmla="*/ 12 h 2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9" h="20">
                      <a:moveTo>
                        <a:pt x="0" y="0"/>
                      </a:moveTo>
                      <a:cubicBezTo>
                        <a:pt x="1" y="3"/>
                        <a:pt x="1" y="6"/>
                        <a:pt x="2" y="9"/>
                      </a:cubicBezTo>
                      <a:cubicBezTo>
                        <a:pt x="4" y="13"/>
                        <a:pt x="7" y="16"/>
                        <a:pt x="9" y="20"/>
                      </a:cubicBezTo>
                      <a:cubicBezTo>
                        <a:pt x="7" y="17"/>
                        <a:pt x="2" y="14"/>
                        <a:pt x="1" y="10"/>
                      </a:cubicBezTo>
                      <a:cubicBezTo>
                        <a:pt x="0" y="8"/>
                        <a:pt x="0" y="4"/>
                        <a:pt x="0" y="2"/>
                      </a:cubicBezTo>
                    </a:path>
                  </a:pathLst>
                </a:custGeom>
                <a:solidFill>
                  <a:srgbClr val="FCE2D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118" name="Freeform 149">
                  <a:extLst>
                    <a:ext uri="{FF2B5EF4-FFF2-40B4-BE49-F238E27FC236}">
                      <a16:creationId xmlns:a16="http://schemas.microsoft.com/office/drawing/2014/main" id="{3F49E194-46DD-47CD-A180-844D8F5BDF5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21" y="956"/>
                  <a:ext cx="55" cy="121"/>
                </a:xfrm>
                <a:custGeom>
                  <a:avLst/>
                  <a:gdLst>
                    <a:gd name="T0" fmla="*/ 20 w 35"/>
                    <a:gd name="T1" fmla="*/ 0 h 77"/>
                    <a:gd name="T2" fmla="*/ 49 w 35"/>
                    <a:gd name="T3" fmla="*/ 77 h 77"/>
                    <a:gd name="T4" fmla="*/ 66 w 35"/>
                    <a:gd name="T5" fmla="*/ 195 h 77"/>
                    <a:gd name="T6" fmla="*/ 94 w 35"/>
                    <a:gd name="T7" fmla="*/ 277 h 77"/>
                    <a:gd name="T8" fmla="*/ 104 w 35"/>
                    <a:gd name="T9" fmla="*/ 349 h 77"/>
                    <a:gd name="T10" fmla="*/ 212 w 35"/>
                    <a:gd name="T11" fmla="*/ 470 h 77"/>
                    <a:gd name="T12" fmla="*/ 135 w 35"/>
                    <a:gd name="T13" fmla="*/ 306 h 77"/>
                    <a:gd name="T14" fmla="*/ 116 w 35"/>
                    <a:gd name="T15" fmla="*/ 121 h 77"/>
                    <a:gd name="T16" fmla="*/ 22 w 35"/>
                    <a:gd name="T17" fmla="*/ 0 h 77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35" h="77">
                      <a:moveTo>
                        <a:pt x="3" y="0"/>
                      </a:moveTo>
                      <a:cubicBezTo>
                        <a:pt x="0" y="4"/>
                        <a:pt x="6" y="9"/>
                        <a:pt x="8" y="13"/>
                      </a:cubicBezTo>
                      <a:cubicBezTo>
                        <a:pt x="11" y="18"/>
                        <a:pt x="10" y="26"/>
                        <a:pt x="11" y="32"/>
                      </a:cubicBezTo>
                      <a:cubicBezTo>
                        <a:pt x="12" y="36"/>
                        <a:pt x="14" y="41"/>
                        <a:pt x="15" y="45"/>
                      </a:cubicBezTo>
                      <a:cubicBezTo>
                        <a:pt x="16" y="49"/>
                        <a:pt x="16" y="53"/>
                        <a:pt x="17" y="57"/>
                      </a:cubicBezTo>
                      <a:cubicBezTo>
                        <a:pt x="20" y="66"/>
                        <a:pt x="27" y="72"/>
                        <a:pt x="35" y="77"/>
                      </a:cubicBezTo>
                      <a:cubicBezTo>
                        <a:pt x="27" y="72"/>
                        <a:pt x="24" y="59"/>
                        <a:pt x="22" y="50"/>
                      </a:cubicBezTo>
                      <a:cubicBezTo>
                        <a:pt x="20" y="40"/>
                        <a:pt x="22" y="30"/>
                        <a:pt x="19" y="20"/>
                      </a:cubicBezTo>
                      <a:cubicBezTo>
                        <a:pt x="17" y="12"/>
                        <a:pt x="10" y="5"/>
                        <a:pt x="4" y="0"/>
                      </a:cubicBezTo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119" name="Freeform 150">
                  <a:extLst>
                    <a:ext uri="{FF2B5EF4-FFF2-40B4-BE49-F238E27FC236}">
                      <a16:creationId xmlns:a16="http://schemas.microsoft.com/office/drawing/2014/main" id="{1A448E1B-546E-4B88-B32B-9D50A9B5E93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237" y="1644"/>
                  <a:ext cx="120" cy="66"/>
                </a:xfrm>
                <a:custGeom>
                  <a:avLst/>
                  <a:gdLst>
                    <a:gd name="T0" fmla="*/ 0 w 76"/>
                    <a:gd name="T1" fmla="*/ 256 h 42"/>
                    <a:gd name="T2" fmla="*/ 471 w 76"/>
                    <a:gd name="T3" fmla="*/ 0 h 42"/>
                    <a:gd name="T4" fmla="*/ 0 w 76"/>
                    <a:gd name="T5" fmla="*/ 256 h 42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76" h="42">
                      <a:moveTo>
                        <a:pt x="0" y="42"/>
                      </a:moveTo>
                      <a:cubicBezTo>
                        <a:pt x="0" y="42"/>
                        <a:pt x="48" y="33"/>
                        <a:pt x="76" y="0"/>
                      </a:cubicBezTo>
                      <a:cubicBezTo>
                        <a:pt x="76" y="0"/>
                        <a:pt x="61" y="36"/>
                        <a:pt x="0" y="42"/>
                      </a:cubicBezTo>
                      <a:close/>
                    </a:path>
                  </a:pathLst>
                </a:custGeom>
                <a:solidFill>
                  <a:srgbClr val="FCE2D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120" name="Freeform 151">
                  <a:extLst>
                    <a:ext uri="{FF2B5EF4-FFF2-40B4-BE49-F238E27FC236}">
                      <a16:creationId xmlns:a16="http://schemas.microsoft.com/office/drawing/2014/main" id="{81DA3155-6C5D-499D-ABDF-ACE5BB0BA76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71" y="1644"/>
                  <a:ext cx="96" cy="52"/>
                </a:xfrm>
                <a:custGeom>
                  <a:avLst/>
                  <a:gdLst>
                    <a:gd name="T0" fmla="*/ 0 w 61"/>
                    <a:gd name="T1" fmla="*/ 0 h 33"/>
                    <a:gd name="T2" fmla="*/ 375 w 61"/>
                    <a:gd name="T3" fmla="*/ 203 h 33"/>
                    <a:gd name="T4" fmla="*/ 0 w 61"/>
                    <a:gd name="T5" fmla="*/ 0 h 33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61" h="33">
                      <a:moveTo>
                        <a:pt x="0" y="0"/>
                      </a:moveTo>
                      <a:cubicBezTo>
                        <a:pt x="0" y="0"/>
                        <a:pt x="23" y="30"/>
                        <a:pt x="61" y="33"/>
                      </a:cubicBezTo>
                      <a:cubicBezTo>
                        <a:pt x="61" y="33"/>
                        <a:pt x="17" y="18"/>
                        <a:pt x="0" y="0"/>
                      </a:cubicBezTo>
                      <a:close/>
                    </a:path>
                  </a:pathLst>
                </a:custGeom>
                <a:solidFill>
                  <a:srgbClr val="FCE2D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121" name="Freeform 152">
                  <a:extLst>
                    <a:ext uri="{FF2B5EF4-FFF2-40B4-BE49-F238E27FC236}">
                      <a16:creationId xmlns:a16="http://schemas.microsoft.com/office/drawing/2014/main" id="{74875C56-38F0-44FD-ACC0-2AF0595EE4A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24" y="1699"/>
                  <a:ext cx="305" cy="107"/>
                </a:xfrm>
                <a:custGeom>
                  <a:avLst/>
                  <a:gdLst>
                    <a:gd name="T0" fmla="*/ 0 w 194"/>
                    <a:gd name="T1" fmla="*/ 415 h 68"/>
                    <a:gd name="T2" fmla="*/ 1187 w 194"/>
                    <a:gd name="T3" fmla="*/ 381 h 68"/>
                    <a:gd name="T4" fmla="*/ 0 w 194"/>
                    <a:gd name="T5" fmla="*/ 415 h 68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94" h="68">
                      <a:moveTo>
                        <a:pt x="0" y="68"/>
                      </a:moveTo>
                      <a:cubicBezTo>
                        <a:pt x="0" y="68"/>
                        <a:pt x="119" y="0"/>
                        <a:pt x="194" y="62"/>
                      </a:cubicBezTo>
                      <a:cubicBezTo>
                        <a:pt x="194" y="62"/>
                        <a:pt x="129" y="12"/>
                        <a:pt x="0" y="68"/>
                      </a:cubicBezTo>
                      <a:close/>
                    </a:path>
                  </a:pathLst>
                </a:custGeom>
                <a:solidFill>
                  <a:srgbClr val="FCE2D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122" name="Freeform 153">
                  <a:extLst>
                    <a:ext uri="{FF2B5EF4-FFF2-40B4-BE49-F238E27FC236}">
                      <a16:creationId xmlns:a16="http://schemas.microsoft.com/office/drawing/2014/main" id="{EAF15EDD-7385-4B7B-AEED-24BA58147AB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291" y="2325"/>
                  <a:ext cx="324" cy="141"/>
                </a:xfrm>
                <a:custGeom>
                  <a:avLst/>
                  <a:gdLst>
                    <a:gd name="T0" fmla="*/ 0 w 206"/>
                    <a:gd name="T1" fmla="*/ 0 h 90"/>
                    <a:gd name="T2" fmla="*/ 1261 w 206"/>
                    <a:gd name="T3" fmla="*/ 20 h 90"/>
                    <a:gd name="T4" fmla="*/ 0 w 206"/>
                    <a:gd name="T5" fmla="*/ 0 h 9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06" h="90">
                      <a:moveTo>
                        <a:pt x="0" y="0"/>
                      </a:moveTo>
                      <a:cubicBezTo>
                        <a:pt x="0" y="0"/>
                        <a:pt x="114" y="73"/>
                        <a:pt x="206" y="3"/>
                      </a:cubicBezTo>
                      <a:cubicBezTo>
                        <a:pt x="206" y="3"/>
                        <a:pt x="123" y="90"/>
                        <a:pt x="0" y="0"/>
                      </a:cubicBezTo>
                      <a:close/>
                    </a:path>
                  </a:pathLst>
                </a:custGeom>
                <a:solidFill>
                  <a:srgbClr val="FCE2D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123" name="Freeform 154">
                  <a:extLst>
                    <a:ext uri="{FF2B5EF4-FFF2-40B4-BE49-F238E27FC236}">
                      <a16:creationId xmlns:a16="http://schemas.microsoft.com/office/drawing/2014/main" id="{F230D338-A675-4941-8629-725D1F38AFC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226" y="1746"/>
                  <a:ext cx="250" cy="147"/>
                </a:xfrm>
                <a:custGeom>
                  <a:avLst/>
                  <a:gdLst>
                    <a:gd name="T0" fmla="*/ 0 w 159"/>
                    <a:gd name="T1" fmla="*/ 563 h 94"/>
                    <a:gd name="T2" fmla="*/ 972 w 159"/>
                    <a:gd name="T3" fmla="*/ 8 h 94"/>
                    <a:gd name="T4" fmla="*/ 0 w 159"/>
                    <a:gd name="T5" fmla="*/ 563 h 94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59" h="94">
                      <a:moveTo>
                        <a:pt x="0" y="94"/>
                      </a:moveTo>
                      <a:cubicBezTo>
                        <a:pt x="0" y="94"/>
                        <a:pt x="47" y="0"/>
                        <a:pt x="159" y="1"/>
                      </a:cubicBezTo>
                      <a:cubicBezTo>
                        <a:pt x="159" y="1"/>
                        <a:pt x="60" y="14"/>
                        <a:pt x="0" y="9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124" name="Freeform 155">
                  <a:extLst>
                    <a:ext uri="{FF2B5EF4-FFF2-40B4-BE49-F238E27FC236}">
                      <a16:creationId xmlns:a16="http://schemas.microsoft.com/office/drawing/2014/main" id="{8901BE5E-F297-4001-AD60-EE4367AA4C6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234" y="2231"/>
                  <a:ext cx="187" cy="138"/>
                </a:xfrm>
                <a:custGeom>
                  <a:avLst/>
                  <a:gdLst>
                    <a:gd name="T0" fmla="*/ 0 w 119"/>
                    <a:gd name="T1" fmla="*/ 0 h 88"/>
                    <a:gd name="T2" fmla="*/ 726 w 119"/>
                    <a:gd name="T3" fmla="*/ 532 h 88"/>
                    <a:gd name="T4" fmla="*/ 0 w 119"/>
                    <a:gd name="T5" fmla="*/ 0 h 88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19" h="88">
                      <a:moveTo>
                        <a:pt x="0" y="0"/>
                      </a:moveTo>
                      <a:cubicBezTo>
                        <a:pt x="0" y="0"/>
                        <a:pt x="17" y="73"/>
                        <a:pt x="119" y="88"/>
                      </a:cubicBezTo>
                      <a:cubicBezTo>
                        <a:pt x="119" y="88"/>
                        <a:pt x="42" y="75"/>
                        <a:pt x="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125" name="Freeform 156">
                  <a:extLst>
                    <a:ext uri="{FF2B5EF4-FFF2-40B4-BE49-F238E27FC236}">
                      <a16:creationId xmlns:a16="http://schemas.microsoft.com/office/drawing/2014/main" id="{29E07415-67F5-4381-865F-EA9E11EE103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228" y="1280"/>
                  <a:ext cx="165" cy="23"/>
                </a:xfrm>
                <a:custGeom>
                  <a:avLst/>
                  <a:gdLst>
                    <a:gd name="T0" fmla="*/ 640 w 105"/>
                    <a:gd name="T1" fmla="*/ 28 h 15"/>
                    <a:gd name="T2" fmla="*/ 597 w 105"/>
                    <a:gd name="T3" fmla="*/ 28 h 15"/>
                    <a:gd name="T4" fmla="*/ 523 w 105"/>
                    <a:gd name="T5" fmla="*/ 40 h 15"/>
                    <a:gd name="T6" fmla="*/ 354 w 105"/>
                    <a:gd name="T7" fmla="*/ 43 h 15"/>
                    <a:gd name="T8" fmla="*/ 0 w 105"/>
                    <a:gd name="T9" fmla="*/ 83 h 15"/>
                    <a:gd name="T10" fmla="*/ 151 w 105"/>
                    <a:gd name="T11" fmla="*/ 32 h 15"/>
                    <a:gd name="T12" fmla="*/ 372 w 105"/>
                    <a:gd name="T13" fmla="*/ 8 h 15"/>
                    <a:gd name="T14" fmla="*/ 548 w 105"/>
                    <a:gd name="T15" fmla="*/ 18 h 15"/>
                    <a:gd name="T16" fmla="*/ 632 w 105"/>
                    <a:gd name="T17" fmla="*/ 28 h 1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105" h="15">
                      <a:moveTo>
                        <a:pt x="105" y="5"/>
                      </a:moveTo>
                      <a:cubicBezTo>
                        <a:pt x="103" y="5"/>
                        <a:pt x="100" y="5"/>
                        <a:pt x="98" y="5"/>
                      </a:cubicBezTo>
                      <a:cubicBezTo>
                        <a:pt x="94" y="5"/>
                        <a:pt x="90" y="6"/>
                        <a:pt x="86" y="7"/>
                      </a:cubicBezTo>
                      <a:cubicBezTo>
                        <a:pt x="77" y="8"/>
                        <a:pt x="67" y="8"/>
                        <a:pt x="58" y="8"/>
                      </a:cubicBezTo>
                      <a:cubicBezTo>
                        <a:pt x="39" y="9"/>
                        <a:pt x="19" y="9"/>
                        <a:pt x="0" y="15"/>
                      </a:cubicBezTo>
                      <a:cubicBezTo>
                        <a:pt x="8" y="11"/>
                        <a:pt x="17" y="8"/>
                        <a:pt x="25" y="6"/>
                      </a:cubicBezTo>
                      <a:cubicBezTo>
                        <a:pt x="37" y="2"/>
                        <a:pt x="49" y="1"/>
                        <a:pt x="61" y="1"/>
                      </a:cubicBezTo>
                      <a:cubicBezTo>
                        <a:pt x="71" y="0"/>
                        <a:pt x="81" y="2"/>
                        <a:pt x="90" y="3"/>
                      </a:cubicBezTo>
                      <a:cubicBezTo>
                        <a:pt x="95" y="4"/>
                        <a:pt x="99" y="4"/>
                        <a:pt x="104" y="5"/>
                      </a:cubicBezTo>
                    </a:path>
                  </a:pathLst>
                </a:custGeom>
                <a:solidFill>
                  <a:srgbClr val="FCE2D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126" name="Freeform 157">
                  <a:extLst>
                    <a:ext uri="{FF2B5EF4-FFF2-40B4-BE49-F238E27FC236}">
                      <a16:creationId xmlns:a16="http://schemas.microsoft.com/office/drawing/2014/main" id="{33DDEF1E-2197-4CAC-9134-1820020EF8A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30" y="1277"/>
                  <a:ext cx="162" cy="28"/>
                </a:xfrm>
                <a:custGeom>
                  <a:avLst/>
                  <a:gdLst>
                    <a:gd name="T0" fmla="*/ 13 w 103"/>
                    <a:gd name="T1" fmla="*/ 22 h 18"/>
                    <a:gd name="T2" fmla="*/ 94 w 103"/>
                    <a:gd name="T3" fmla="*/ 40 h 18"/>
                    <a:gd name="T4" fmla="*/ 171 w 103"/>
                    <a:gd name="T5" fmla="*/ 53 h 18"/>
                    <a:gd name="T6" fmla="*/ 319 w 103"/>
                    <a:gd name="T7" fmla="*/ 73 h 18"/>
                    <a:gd name="T8" fmla="*/ 483 w 103"/>
                    <a:gd name="T9" fmla="*/ 75 h 18"/>
                    <a:gd name="T10" fmla="*/ 631 w 103"/>
                    <a:gd name="T11" fmla="*/ 106 h 18"/>
                    <a:gd name="T12" fmla="*/ 606 w 103"/>
                    <a:gd name="T13" fmla="*/ 82 h 18"/>
                    <a:gd name="T14" fmla="*/ 478 w 103"/>
                    <a:gd name="T15" fmla="*/ 40 h 18"/>
                    <a:gd name="T16" fmla="*/ 332 w 103"/>
                    <a:gd name="T17" fmla="*/ 19 h 18"/>
                    <a:gd name="T18" fmla="*/ 206 w 103"/>
                    <a:gd name="T19" fmla="*/ 0 h 18"/>
                    <a:gd name="T20" fmla="*/ 66 w 103"/>
                    <a:gd name="T21" fmla="*/ 12 h 18"/>
                    <a:gd name="T22" fmla="*/ 0 w 103"/>
                    <a:gd name="T23" fmla="*/ 19 h 18"/>
                    <a:gd name="T24" fmla="*/ 13 w 103"/>
                    <a:gd name="T25" fmla="*/ 22 h 1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0" t="0" r="r" b="b"/>
                  <a:pathLst>
                    <a:path w="103" h="18">
                      <a:moveTo>
                        <a:pt x="2" y="4"/>
                      </a:moveTo>
                      <a:cubicBezTo>
                        <a:pt x="6" y="6"/>
                        <a:pt x="11" y="6"/>
                        <a:pt x="15" y="7"/>
                      </a:cubicBezTo>
                      <a:cubicBezTo>
                        <a:pt x="19" y="7"/>
                        <a:pt x="24" y="9"/>
                        <a:pt x="28" y="9"/>
                      </a:cubicBezTo>
                      <a:cubicBezTo>
                        <a:pt x="36" y="11"/>
                        <a:pt x="44" y="11"/>
                        <a:pt x="52" y="12"/>
                      </a:cubicBezTo>
                      <a:cubicBezTo>
                        <a:pt x="61" y="13"/>
                        <a:pt x="70" y="12"/>
                        <a:pt x="79" y="13"/>
                      </a:cubicBezTo>
                      <a:cubicBezTo>
                        <a:pt x="87" y="14"/>
                        <a:pt x="96" y="15"/>
                        <a:pt x="103" y="18"/>
                      </a:cubicBezTo>
                      <a:cubicBezTo>
                        <a:pt x="103" y="16"/>
                        <a:pt x="101" y="15"/>
                        <a:pt x="99" y="14"/>
                      </a:cubicBezTo>
                      <a:cubicBezTo>
                        <a:pt x="93" y="10"/>
                        <a:pt x="85" y="8"/>
                        <a:pt x="78" y="7"/>
                      </a:cubicBezTo>
                      <a:cubicBezTo>
                        <a:pt x="70" y="5"/>
                        <a:pt x="62" y="4"/>
                        <a:pt x="54" y="3"/>
                      </a:cubicBezTo>
                      <a:cubicBezTo>
                        <a:pt x="48" y="1"/>
                        <a:pt x="41" y="1"/>
                        <a:pt x="34" y="0"/>
                      </a:cubicBezTo>
                      <a:cubicBezTo>
                        <a:pt x="26" y="0"/>
                        <a:pt x="19" y="1"/>
                        <a:pt x="11" y="2"/>
                      </a:cubicBezTo>
                      <a:cubicBezTo>
                        <a:pt x="9" y="2"/>
                        <a:pt x="3" y="1"/>
                        <a:pt x="0" y="3"/>
                      </a:cubicBezTo>
                      <a:cubicBezTo>
                        <a:pt x="1" y="4"/>
                        <a:pt x="1" y="4"/>
                        <a:pt x="2" y="4"/>
                      </a:cubicBezTo>
                    </a:path>
                  </a:pathLst>
                </a:custGeom>
                <a:solidFill>
                  <a:srgbClr val="FCE2D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127" name="Freeform 158">
                  <a:extLst>
                    <a:ext uri="{FF2B5EF4-FFF2-40B4-BE49-F238E27FC236}">
                      <a16:creationId xmlns:a16="http://schemas.microsoft.com/office/drawing/2014/main" id="{BC59B651-9D81-4385-A96B-75A3A4EF1F9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35" y="1294"/>
                  <a:ext cx="135" cy="19"/>
                </a:xfrm>
                <a:custGeom>
                  <a:avLst/>
                  <a:gdLst>
                    <a:gd name="T0" fmla="*/ 0 w 86"/>
                    <a:gd name="T1" fmla="*/ 0 h 12"/>
                    <a:gd name="T2" fmla="*/ 104 w 86"/>
                    <a:gd name="T3" fmla="*/ 25 h 12"/>
                    <a:gd name="T4" fmla="*/ 177 w 86"/>
                    <a:gd name="T5" fmla="*/ 33 h 12"/>
                    <a:gd name="T6" fmla="*/ 237 w 86"/>
                    <a:gd name="T7" fmla="*/ 40 h 12"/>
                    <a:gd name="T8" fmla="*/ 311 w 86"/>
                    <a:gd name="T9" fmla="*/ 40 h 12"/>
                    <a:gd name="T10" fmla="*/ 381 w 86"/>
                    <a:gd name="T11" fmla="*/ 52 h 12"/>
                    <a:gd name="T12" fmla="*/ 468 w 86"/>
                    <a:gd name="T13" fmla="*/ 63 h 12"/>
                    <a:gd name="T14" fmla="*/ 523 w 86"/>
                    <a:gd name="T15" fmla="*/ 76 h 12"/>
                    <a:gd name="T16" fmla="*/ 488 w 86"/>
                    <a:gd name="T17" fmla="*/ 68 h 12"/>
                    <a:gd name="T18" fmla="*/ 364 w 86"/>
                    <a:gd name="T19" fmla="*/ 68 h 12"/>
                    <a:gd name="T20" fmla="*/ 148 w 86"/>
                    <a:gd name="T21" fmla="*/ 55 h 12"/>
                    <a:gd name="T22" fmla="*/ 35 w 86"/>
                    <a:gd name="T23" fmla="*/ 25 h 12"/>
                    <a:gd name="T24" fmla="*/ 0 w 86"/>
                    <a:gd name="T25" fmla="*/ 13 h 12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0" t="0" r="r" b="b"/>
                  <a:pathLst>
                    <a:path w="86" h="12">
                      <a:moveTo>
                        <a:pt x="0" y="0"/>
                      </a:moveTo>
                      <a:cubicBezTo>
                        <a:pt x="5" y="2"/>
                        <a:pt x="12" y="3"/>
                        <a:pt x="17" y="4"/>
                      </a:cubicBezTo>
                      <a:cubicBezTo>
                        <a:pt x="21" y="5"/>
                        <a:pt x="25" y="5"/>
                        <a:pt x="29" y="5"/>
                      </a:cubicBezTo>
                      <a:cubicBezTo>
                        <a:pt x="32" y="5"/>
                        <a:pt x="36" y="6"/>
                        <a:pt x="39" y="6"/>
                      </a:cubicBezTo>
                      <a:cubicBezTo>
                        <a:pt x="43" y="6"/>
                        <a:pt x="47" y="6"/>
                        <a:pt x="51" y="6"/>
                      </a:cubicBezTo>
                      <a:cubicBezTo>
                        <a:pt x="55" y="6"/>
                        <a:pt x="59" y="8"/>
                        <a:pt x="63" y="8"/>
                      </a:cubicBezTo>
                      <a:cubicBezTo>
                        <a:pt x="68" y="9"/>
                        <a:pt x="72" y="9"/>
                        <a:pt x="77" y="10"/>
                      </a:cubicBezTo>
                      <a:cubicBezTo>
                        <a:pt x="80" y="11"/>
                        <a:pt x="83" y="12"/>
                        <a:pt x="86" y="12"/>
                      </a:cubicBezTo>
                      <a:cubicBezTo>
                        <a:pt x="84" y="12"/>
                        <a:pt x="82" y="11"/>
                        <a:pt x="80" y="11"/>
                      </a:cubicBezTo>
                      <a:cubicBezTo>
                        <a:pt x="73" y="10"/>
                        <a:pt x="67" y="11"/>
                        <a:pt x="60" y="11"/>
                      </a:cubicBezTo>
                      <a:cubicBezTo>
                        <a:pt x="48" y="11"/>
                        <a:pt x="36" y="11"/>
                        <a:pt x="24" y="9"/>
                      </a:cubicBezTo>
                      <a:cubicBezTo>
                        <a:pt x="18" y="7"/>
                        <a:pt x="12" y="6"/>
                        <a:pt x="6" y="4"/>
                      </a:cubicBezTo>
                      <a:cubicBezTo>
                        <a:pt x="4" y="3"/>
                        <a:pt x="2" y="3"/>
                        <a:pt x="0" y="2"/>
                      </a:cubicBezTo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128" name="Freeform 159">
                  <a:extLst>
                    <a:ext uri="{FF2B5EF4-FFF2-40B4-BE49-F238E27FC236}">
                      <a16:creationId xmlns:a16="http://schemas.microsoft.com/office/drawing/2014/main" id="{9148280B-3441-49B0-BAD8-DAD06EF06E7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243" y="1292"/>
                  <a:ext cx="148" cy="27"/>
                </a:xfrm>
                <a:custGeom>
                  <a:avLst/>
                  <a:gdLst>
                    <a:gd name="T0" fmla="*/ 565 w 94"/>
                    <a:gd name="T1" fmla="*/ 8 h 17"/>
                    <a:gd name="T2" fmla="*/ 527 w 94"/>
                    <a:gd name="T3" fmla="*/ 21 h 17"/>
                    <a:gd name="T4" fmla="*/ 436 w 94"/>
                    <a:gd name="T5" fmla="*/ 40 h 17"/>
                    <a:gd name="T6" fmla="*/ 280 w 94"/>
                    <a:gd name="T7" fmla="*/ 56 h 17"/>
                    <a:gd name="T8" fmla="*/ 0 w 94"/>
                    <a:gd name="T9" fmla="*/ 108 h 17"/>
                    <a:gd name="T10" fmla="*/ 87 w 94"/>
                    <a:gd name="T11" fmla="*/ 95 h 17"/>
                    <a:gd name="T12" fmla="*/ 225 w 94"/>
                    <a:gd name="T13" fmla="*/ 89 h 17"/>
                    <a:gd name="T14" fmla="*/ 428 w 94"/>
                    <a:gd name="T15" fmla="*/ 68 h 17"/>
                    <a:gd name="T16" fmla="*/ 578 w 94"/>
                    <a:gd name="T17" fmla="*/ 13 h 17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94" h="17">
                      <a:moveTo>
                        <a:pt x="92" y="1"/>
                      </a:moveTo>
                      <a:cubicBezTo>
                        <a:pt x="91" y="0"/>
                        <a:pt x="87" y="2"/>
                        <a:pt x="86" y="3"/>
                      </a:cubicBezTo>
                      <a:cubicBezTo>
                        <a:pt x="81" y="4"/>
                        <a:pt x="76" y="5"/>
                        <a:pt x="71" y="6"/>
                      </a:cubicBezTo>
                      <a:cubicBezTo>
                        <a:pt x="63" y="8"/>
                        <a:pt x="54" y="9"/>
                        <a:pt x="46" y="9"/>
                      </a:cubicBezTo>
                      <a:cubicBezTo>
                        <a:pt x="30" y="10"/>
                        <a:pt x="15" y="12"/>
                        <a:pt x="0" y="17"/>
                      </a:cubicBezTo>
                      <a:cubicBezTo>
                        <a:pt x="5" y="16"/>
                        <a:pt x="9" y="15"/>
                        <a:pt x="14" y="15"/>
                      </a:cubicBezTo>
                      <a:cubicBezTo>
                        <a:pt x="21" y="14"/>
                        <a:pt x="29" y="14"/>
                        <a:pt x="37" y="14"/>
                      </a:cubicBezTo>
                      <a:cubicBezTo>
                        <a:pt x="48" y="15"/>
                        <a:pt x="59" y="13"/>
                        <a:pt x="70" y="11"/>
                      </a:cubicBezTo>
                      <a:cubicBezTo>
                        <a:pt x="78" y="10"/>
                        <a:pt x="88" y="8"/>
                        <a:pt x="94" y="2"/>
                      </a:cubicBezTo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129" name="Freeform 160">
                  <a:extLst>
                    <a:ext uri="{FF2B5EF4-FFF2-40B4-BE49-F238E27FC236}">
                      <a16:creationId xmlns:a16="http://schemas.microsoft.com/office/drawing/2014/main" id="{CEB3B880-8FF0-408C-82B7-F023186100B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297" y="719"/>
                  <a:ext cx="327" cy="237"/>
                </a:xfrm>
                <a:custGeom>
                  <a:avLst/>
                  <a:gdLst>
                    <a:gd name="T0" fmla="*/ 1222 w 208"/>
                    <a:gd name="T1" fmla="*/ 317 h 151"/>
                    <a:gd name="T2" fmla="*/ 1088 w 208"/>
                    <a:gd name="T3" fmla="*/ 140 h 151"/>
                    <a:gd name="T4" fmla="*/ 1122 w 208"/>
                    <a:gd name="T5" fmla="*/ 157 h 151"/>
                    <a:gd name="T6" fmla="*/ 964 w 208"/>
                    <a:gd name="T7" fmla="*/ 66 h 151"/>
                    <a:gd name="T8" fmla="*/ 1058 w 208"/>
                    <a:gd name="T9" fmla="*/ 86 h 151"/>
                    <a:gd name="T10" fmla="*/ 950 w 208"/>
                    <a:gd name="T11" fmla="*/ 35 h 151"/>
                    <a:gd name="T12" fmla="*/ 855 w 208"/>
                    <a:gd name="T13" fmla="*/ 49 h 151"/>
                    <a:gd name="T14" fmla="*/ 843 w 208"/>
                    <a:gd name="T15" fmla="*/ 49 h 151"/>
                    <a:gd name="T16" fmla="*/ 821 w 208"/>
                    <a:gd name="T17" fmla="*/ 35 h 151"/>
                    <a:gd name="T18" fmla="*/ 726 w 208"/>
                    <a:gd name="T19" fmla="*/ 13 h 151"/>
                    <a:gd name="T20" fmla="*/ 549 w 208"/>
                    <a:gd name="T21" fmla="*/ 8 h 151"/>
                    <a:gd name="T22" fmla="*/ 591 w 208"/>
                    <a:gd name="T23" fmla="*/ 20 h 151"/>
                    <a:gd name="T24" fmla="*/ 502 w 208"/>
                    <a:gd name="T25" fmla="*/ 22 h 151"/>
                    <a:gd name="T26" fmla="*/ 333 w 208"/>
                    <a:gd name="T27" fmla="*/ 49 h 151"/>
                    <a:gd name="T28" fmla="*/ 373 w 208"/>
                    <a:gd name="T29" fmla="*/ 55 h 151"/>
                    <a:gd name="T30" fmla="*/ 264 w 208"/>
                    <a:gd name="T31" fmla="*/ 94 h 151"/>
                    <a:gd name="T32" fmla="*/ 159 w 208"/>
                    <a:gd name="T33" fmla="*/ 163 h 151"/>
                    <a:gd name="T34" fmla="*/ 190 w 208"/>
                    <a:gd name="T35" fmla="*/ 148 h 151"/>
                    <a:gd name="T36" fmla="*/ 121 w 208"/>
                    <a:gd name="T37" fmla="*/ 204 h 151"/>
                    <a:gd name="T38" fmla="*/ 104 w 208"/>
                    <a:gd name="T39" fmla="*/ 256 h 151"/>
                    <a:gd name="T40" fmla="*/ 35 w 208"/>
                    <a:gd name="T41" fmla="*/ 618 h 151"/>
                    <a:gd name="T42" fmla="*/ 104 w 208"/>
                    <a:gd name="T43" fmla="*/ 874 h 151"/>
                    <a:gd name="T44" fmla="*/ 96 w 208"/>
                    <a:gd name="T45" fmla="*/ 680 h 151"/>
                    <a:gd name="T46" fmla="*/ 222 w 208"/>
                    <a:gd name="T47" fmla="*/ 256 h 151"/>
                    <a:gd name="T48" fmla="*/ 393 w 208"/>
                    <a:gd name="T49" fmla="*/ 243 h 151"/>
                    <a:gd name="T50" fmla="*/ 415 w 208"/>
                    <a:gd name="T51" fmla="*/ 290 h 151"/>
                    <a:gd name="T52" fmla="*/ 470 w 208"/>
                    <a:gd name="T53" fmla="*/ 333 h 151"/>
                    <a:gd name="T54" fmla="*/ 420 w 208"/>
                    <a:gd name="T55" fmla="*/ 345 h 151"/>
                    <a:gd name="T56" fmla="*/ 505 w 208"/>
                    <a:gd name="T57" fmla="*/ 386 h 151"/>
                    <a:gd name="T58" fmla="*/ 420 w 208"/>
                    <a:gd name="T59" fmla="*/ 386 h 151"/>
                    <a:gd name="T60" fmla="*/ 514 w 208"/>
                    <a:gd name="T61" fmla="*/ 427 h 151"/>
                    <a:gd name="T62" fmla="*/ 579 w 208"/>
                    <a:gd name="T63" fmla="*/ 428 h 151"/>
                    <a:gd name="T64" fmla="*/ 522 w 208"/>
                    <a:gd name="T65" fmla="*/ 455 h 151"/>
                    <a:gd name="T66" fmla="*/ 704 w 208"/>
                    <a:gd name="T67" fmla="*/ 414 h 151"/>
                    <a:gd name="T68" fmla="*/ 660 w 208"/>
                    <a:gd name="T69" fmla="*/ 468 h 151"/>
                    <a:gd name="T70" fmla="*/ 794 w 208"/>
                    <a:gd name="T71" fmla="*/ 352 h 151"/>
                    <a:gd name="T72" fmla="*/ 808 w 208"/>
                    <a:gd name="T73" fmla="*/ 333 h 151"/>
                    <a:gd name="T74" fmla="*/ 1058 w 208"/>
                    <a:gd name="T75" fmla="*/ 232 h 151"/>
                    <a:gd name="T76" fmla="*/ 1176 w 208"/>
                    <a:gd name="T77" fmla="*/ 692 h 151"/>
                    <a:gd name="T78" fmla="*/ 1176 w 208"/>
                    <a:gd name="T79" fmla="*/ 917 h 151"/>
                    <a:gd name="T80" fmla="*/ 1258 w 208"/>
                    <a:gd name="T81" fmla="*/ 626 h 151"/>
                    <a:gd name="T82" fmla="*/ 1222 w 208"/>
                    <a:gd name="T83" fmla="*/ 317 h 151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0" t="0" r="r" b="b"/>
                  <a:pathLst>
                    <a:path w="208" h="151">
                      <a:moveTo>
                        <a:pt x="200" y="52"/>
                      </a:moveTo>
                      <a:cubicBezTo>
                        <a:pt x="197" y="40"/>
                        <a:pt x="191" y="28"/>
                        <a:pt x="178" y="23"/>
                      </a:cubicBezTo>
                      <a:cubicBezTo>
                        <a:pt x="180" y="24"/>
                        <a:pt x="182" y="25"/>
                        <a:pt x="184" y="26"/>
                      </a:cubicBezTo>
                      <a:cubicBezTo>
                        <a:pt x="178" y="19"/>
                        <a:pt x="167" y="12"/>
                        <a:pt x="158" y="11"/>
                      </a:cubicBezTo>
                      <a:cubicBezTo>
                        <a:pt x="163" y="10"/>
                        <a:pt x="168" y="15"/>
                        <a:pt x="173" y="14"/>
                      </a:cubicBezTo>
                      <a:cubicBezTo>
                        <a:pt x="169" y="11"/>
                        <a:pt x="161" y="6"/>
                        <a:pt x="155" y="6"/>
                      </a:cubicBezTo>
                      <a:cubicBezTo>
                        <a:pt x="151" y="5"/>
                        <a:pt x="145" y="8"/>
                        <a:pt x="140" y="8"/>
                      </a:cubicBezTo>
                      <a:cubicBezTo>
                        <a:pt x="139" y="8"/>
                        <a:pt x="139" y="8"/>
                        <a:pt x="138" y="8"/>
                      </a:cubicBezTo>
                      <a:cubicBezTo>
                        <a:pt x="137" y="7"/>
                        <a:pt x="135" y="6"/>
                        <a:pt x="134" y="6"/>
                      </a:cubicBezTo>
                      <a:cubicBezTo>
                        <a:pt x="129" y="3"/>
                        <a:pt x="124" y="3"/>
                        <a:pt x="119" y="2"/>
                      </a:cubicBezTo>
                      <a:cubicBezTo>
                        <a:pt x="109" y="0"/>
                        <a:pt x="100" y="0"/>
                        <a:pt x="90" y="1"/>
                      </a:cubicBezTo>
                      <a:cubicBezTo>
                        <a:pt x="93" y="1"/>
                        <a:pt x="95" y="2"/>
                        <a:pt x="97" y="3"/>
                      </a:cubicBezTo>
                      <a:cubicBezTo>
                        <a:pt x="92" y="2"/>
                        <a:pt x="86" y="3"/>
                        <a:pt x="82" y="4"/>
                      </a:cubicBezTo>
                      <a:cubicBezTo>
                        <a:pt x="73" y="6"/>
                        <a:pt x="64" y="5"/>
                        <a:pt x="55" y="8"/>
                      </a:cubicBezTo>
                      <a:cubicBezTo>
                        <a:pt x="57" y="9"/>
                        <a:pt x="59" y="9"/>
                        <a:pt x="61" y="9"/>
                      </a:cubicBezTo>
                      <a:cubicBezTo>
                        <a:pt x="55" y="10"/>
                        <a:pt x="49" y="12"/>
                        <a:pt x="43" y="15"/>
                      </a:cubicBezTo>
                      <a:cubicBezTo>
                        <a:pt x="36" y="18"/>
                        <a:pt x="32" y="23"/>
                        <a:pt x="26" y="27"/>
                      </a:cubicBezTo>
                      <a:cubicBezTo>
                        <a:pt x="27" y="26"/>
                        <a:pt x="29" y="25"/>
                        <a:pt x="31" y="24"/>
                      </a:cubicBezTo>
                      <a:cubicBezTo>
                        <a:pt x="28" y="28"/>
                        <a:pt x="23" y="30"/>
                        <a:pt x="20" y="34"/>
                      </a:cubicBezTo>
                      <a:cubicBezTo>
                        <a:pt x="19" y="36"/>
                        <a:pt x="18" y="39"/>
                        <a:pt x="17" y="42"/>
                      </a:cubicBezTo>
                      <a:cubicBezTo>
                        <a:pt x="0" y="68"/>
                        <a:pt x="5" y="98"/>
                        <a:pt x="6" y="102"/>
                      </a:cubicBezTo>
                      <a:cubicBezTo>
                        <a:pt x="7" y="110"/>
                        <a:pt x="15" y="149"/>
                        <a:pt x="17" y="144"/>
                      </a:cubicBezTo>
                      <a:cubicBezTo>
                        <a:pt x="18" y="139"/>
                        <a:pt x="18" y="128"/>
                        <a:pt x="16" y="112"/>
                      </a:cubicBezTo>
                      <a:cubicBezTo>
                        <a:pt x="14" y="97"/>
                        <a:pt x="8" y="66"/>
                        <a:pt x="36" y="42"/>
                      </a:cubicBezTo>
                      <a:cubicBezTo>
                        <a:pt x="47" y="32"/>
                        <a:pt x="56" y="34"/>
                        <a:pt x="64" y="40"/>
                      </a:cubicBezTo>
                      <a:cubicBezTo>
                        <a:pt x="66" y="42"/>
                        <a:pt x="67" y="45"/>
                        <a:pt x="68" y="48"/>
                      </a:cubicBezTo>
                      <a:cubicBezTo>
                        <a:pt x="71" y="51"/>
                        <a:pt x="76" y="52"/>
                        <a:pt x="77" y="55"/>
                      </a:cubicBezTo>
                      <a:cubicBezTo>
                        <a:pt x="74" y="56"/>
                        <a:pt x="67" y="53"/>
                        <a:pt x="69" y="57"/>
                      </a:cubicBezTo>
                      <a:cubicBezTo>
                        <a:pt x="72" y="62"/>
                        <a:pt x="80" y="62"/>
                        <a:pt x="83" y="64"/>
                      </a:cubicBezTo>
                      <a:cubicBezTo>
                        <a:pt x="79" y="63"/>
                        <a:pt x="73" y="62"/>
                        <a:pt x="69" y="64"/>
                      </a:cubicBezTo>
                      <a:cubicBezTo>
                        <a:pt x="74" y="63"/>
                        <a:pt x="80" y="69"/>
                        <a:pt x="84" y="70"/>
                      </a:cubicBezTo>
                      <a:cubicBezTo>
                        <a:pt x="88" y="70"/>
                        <a:pt x="92" y="70"/>
                        <a:pt x="95" y="71"/>
                      </a:cubicBezTo>
                      <a:cubicBezTo>
                        <a:pt x="91" y="72"/>
                        <a:pt x="88" y="74"/>
                        <a:pt x="85" y="75"/>
                      </a:cubicBezTo>
                      <a:cubicBezTo>
                        <a:pt x="95" y="76"/>
                        <a:pt x="106" y="72"/>
                        <a:pt x="115" y="68"/>
                      </a:cubicBezTo>
                      <a:cubicBezTo>
                        <a:pt x="113" y="71"/>
                        <a:pt x="110" y="74"/>
                        <a:pt x="108" y="77"/>
                      </a:cubicBezTo>
                      <a:cubicBezTo>
                        <a:pt x="115" y="71"/>
                        <a:pt x="125" y="65"/>
                        <a:pt x="130" y="58"/>
                      </a:cubicBezTo>
                      <a:cubicBezTo>
                        <a:pt x="131" y="57"/>
                        <a:pt x="131" y="56"/>
                        <a:pt x="132" y="55"/>
                      </a:cubicBezTo>
                      <a:cubicBezTo>
                        <a:pt x="148" y="44"/>
                        <a:pt x="158" y="27"/>
                        <a:pt x="173" y="38"/>
                      </a:cubicBezTo>
                      <a:cubicBezTo>
                        <a:pt x="193" y="54"/>
                        <a:pt x="197" y="96"/>
                        <a:pt x="193" y="114"/>
                      </a:cubicBezTo>
                      <a:cubicBezTo>
                        <a:pt x="191" y="129"/>
                        <a:pt x="193" y="151"/>
                        <a:pt x="193" y="151"/>
                      </a:cubicBezTo>
                      <a:cubicBezTo>
                        <a:pt x="194" y="146"/>
                        <a:pt x="205" y="126"/>
                        <a:pt x="206" y="103"/>
                      </a:cubicBezTo>
                      <a:cubicBezTo>
                        <a:pt x="207" y="93"/>
                        <a:pt x="208" y="72"/>
                        <a:pt x="200" y="52"/>
                      </a:cubicBezTo>
                      <a:close/>
                    </a:path>
                  </a:pathLst>
                </a:custGeom>
                <a:noFill/>
                <a:ln w="3175" cap="rnd">
                  <a:solidFill>
                    <a:srgbClr val="343434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130" name="Freeform 161">
                  <a:extLst>
                    <a:ext uri="{FF2B5EF4-FFF2-40B4-BE49-F238E27FC236}">
                      <a16:creationId xmlns:a16="http://schemas.microsoft.com/office/drawing/2014/main" id="{A48E0CA4-3DB0-41A9-8760-ABC76A7F7CB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22" y="776"/>
                  <a:ext cx="69" cy="154"/>
                </a:xfrm>
                <a:custGeom>
                  <a:avLst/>
                  <a:gdLst>
                    <a:gd name="T0" fmla="*/ 265 w 44"/>
                    <a:gd name="T1" fmla="*/ 20 h 98"/>
                    <a:gd name="T2" fmla="*/ 204 w 44"/>
                    <a:gd name="T3" fmla="*/ 8 h 98"/>
                    <a:gd name="T4" fmla="*/ 151 w 44"/>
                    <a:gd name="T5" fmla="*/ 20 h 98"/>
                    <a:gd name="T6" fmla="*/ 86 w 44"/>
                    <a:gd name="T7" fmla="*/ 74 h 98"/>
                    <a:gd name="T8" fmla="*/ 49 w 44"/>
                    <a:gd name="T9" fmla="*/ 148 h 98"/>
                    <a:gd name="T10" fmla="*/ 0 w 44"/>
                    <a:gd name="T11" fmla="*/ 319 h 98"/>
                    <a:gd name="T12" fmla="*/ 8 w 44"/>
                    <a:gd name="T13" fmla="*/ 420 h 98"/>
                    <a:gd name="T14" fmla="*/ 31 w 44"/>
                    <a:gd name="T15" fmla="*/ 531 h 98"/>
                    <a:gd name="T16" fmla="*/ 35 w 44"/>
                    <a:gd name="T17" fmla="*/ 597 h 98"/>
                    <a:gd name="T18" fmla="*/ 77 w 44"/>
                    <a:gd name="T19" fmla="*/ 511 h 98"/>
                    <a:gd name="T20" fmla="*/ 157 w 44"/>
                    <a:gd name="T21" fmla="*/ 446 h 98"/>
                    <a:gd name="T22" fmla="*/ 202 w 44"/>
                    <a:gd name="T23" fmla="*/ 407 h 98"/>
                    <a:gd name="T24" fmla="*/ 174 w 44"/>
                    <a:gd name="T25" fmla="*/ 394 h 98"/>
                    <a:gd name="T26" fmla="*/ 147 w 44"/>
                    <a:gd name="T27" fmla="*/ 385 h 98"/>
                    <a:gd name="T28" fmla="*/ 121 w 44"/>
                    <a:gd name="T29" fmla="*/ 151 h 98"/>
                    <a:gd name="T30" fmla="*/ 204 w 44"/>
                    <a:gd name="T31" fmla="*/ 55 h 98"/>
                    <a:gd name="T32" fmla="*/ 256 w 44"/>
                    <a:gd name="T33" fmla="*/ 31 h 98"/>
                    <a:gd name="T34" fmla="*/ 265 w 44"/>
                    <a:gd name="T35" fmla="*/ 22 h 98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</a:gdLst>
                  <a:ahLst/>
                  <a:cxnLst>
                    <a:cxn ang="T36">
                      <a:pos x="T0" y="T1"/>
                    </a:cxn>
                    <a:cxn ang="T37">
                      <a:pos x="T2" y="T3"/>
                    </a:cxn>
                    <a:cxn ang="T38">
                      <a:pos x="T4" y="T5"/>
                    </a:cxn>
                    <a:cxn ang="T39">
                      <a:pos x="T6" y="T7"/>
                    </a:cxn>
                    <a:cxn ang="T40">
                      <a:pos x="T8" y="T9"/>
                    </a:cxn>
                    <a:cxn ang="T41">
                      <a:pos x="T10" y="T11"/>
                    </a:cxn>
                    <a:cxn ang="T42">
                      <a:pos x="T12" y="T13"/>
                    </a:cxn>
                    <a:cxn ang="T43">
                      <a:pos x="T14" y="T15"/>
                    </a:cxn>
                    <a:cxn ang="T44">
                      <a:pos x="T16" y="T17"/>
                    </a:cxn>
                    <a:cxn ang="T45">
                      <a:pos x="T18" y="T19"/>
                    </a:cxn>
                    <a:cxn ang="T46">
                      <a:pos x="T20" y="T21"/>
                    </a:cxn>
                    <a:cxn ang="T47">
                      <a:pos x="T22" y="T23"/>
                    </a:cxn>
                    <a:cxn ang="T48">
                      <a:pos x="T24" y="T25"/>
                    </a:cxn>
                    <a:cxn ang="T49">
                      <a:pos x="T26" y="T27"/>
                    </a:cxn>
                    <a:cxn ang="T50">
                      <a:pos x="T28" y="T29"/>
                    </a:cxn>
                    <a:cxn ang="T51">
                      <a:pos x="T30" y="T31"/>
                    </a:cxn>
                    <a:cxn ang="T52">
                      <a:pos x="T32" y="T33"/>
                    </a:cxn>
                    <a:cxn ang="T53">
                      <a:pos x="T34" y="T35"/>
                    </a:cxn>
                  </a:cxnLst>
                  <a:rect l="0" t="0" r="r" b="b"/>
                  <a:pathLst>
                    <a:path w="44" h="98">
                      <a:moveTo>
                        <a:pt x="44" y="3"/>
                      </a:moveTo>
                      <a:cubicBezTo>
                        <a:pt x="40" y="3"/>
                        <a:pt x="37" y="1"/>
                        <a:pt x="34" y="1"/>
                      </a:cubicBezTo>
                      <a:cubicBezTo>
                        <a:pt x="30" y="0"/>
                        <a:pt x="28" y="1"/>
                        <a:pt x="25" y="3"/>
                      </a:cubicBezTo>
                      <a:cubicBezTo>
                        <a:pt x="21" y="5"/>
                        <a:pt x="16" y="8"/>
                        <a:pt x="14" y="12"/>
                      </a:cubicBezTo>
                      <a:cubicBezTo>
                        <a:pt x="11" y="16"/>
                        <a:pt x="10" y="20"/>
                        <a:pt x="8" y="24"/>
                      </a:cubicBezTo>
                      <a:cubicBezTo>
                        <a:pt x="3" y="32"/>
                        <a:pt x="0" y="43"/>
                        <a:pt x="0" y="52"/>
                      </a:cubicBezTo>
                      <a:cubicBezTo>
                        <a:pt x="0" y="58"/>
                        <a:pt x="1" y="63"/>
                        <a:pt x="1" y="69"/>
                      </a:cubicBezTo>
                      <a:cubicBezTo>
                        <a:pt x="2" y="75"/>
                        <a:pt x="4" y="81"/>
                        <a:pt x="5" y="87"/>
                      </a:cubicBezTo>
                      <a:cubicBezTo>
                        <a:pt x="5" y="90"/>
                        <a:pt x="6" y="94"/>
                        <a:pt x="6" y="98"/>
                      </a:cubicBezTo>
                      <a:cubicBezTo>
                        <a:pt x="8" y="93"/>
                        <a:pt x="10" y="89"/>
                        <a:pt x="13" y="84"/>
                      </a:cubicBezTo>
                      <a:cubicBezTo>
                        <a:pt x="16" y="79"/>
                        <a:pt x="21" y="76"/>
                        <a:pt x="26" y="73"/>
                      </a:cubicBezTo>
                      <a:cubicBezTo>
                        <a:pt x="28" y="72"/>
                        <a:pt x="34" y="69"/>
                        <a:pt x="33" y="67"/>
                      </a:cubicBezTo>
                      <a:cubicBezTo>
                        <a:pt x="32" y="66"/>
                        <a:pt x="30" y="65"/>
                        <a:pt x="29" y="65"/>
                      </a:cubicBezTo>
                      <a:cubicBezTo>
                        <a:pt x="27" y="65"/>
                        <a:pt x="25" y="64"/>
                        <a:pt x="24" y="63"/>
                      </a:cubicBezTo>
                      <a:cubicBezTo>
                        <a:pt x="12" y="56"/>
                        <a:pt x="15" y="36"/>
                        <a:pt x="20" y="25"/>
                      </a:cubicBezTo>
                      <a:cubicBezTo>
                        <a:pt x="22" y="18"/>
                        <a:pt x="28" y="12"/>
                        <a:pt x="34" y="9"/>
                      </a:cubicBezTo>
                      <a:cubicBezTo>
                        <a:pt x="37" y="8"/>
                        <a:pt x="40" y="7"/>
                        <a:pt x="42" y="5"/>
                      </a:cubicBezTo>
                      <a:cubicBezTo>
                        <a:pt x="43" y="5"/>
                        <a:pt x="43" y="4"/>
                        <a:pt x="44" y="4"/>
                      </a:cubicBezTo>
                    </a:path>
                  </a:pathLst>
                </a:custGeom>
                <a:solidFill>
                  <a:srgbClr val="FCE2D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131" name="Freeform 162">
                  <a:extLst>
                    <a:ext uri="{FF2B5EF4-FFF2-40B4-BE49-F238E27FC236}">
                      <a16:creationId xmlns:a16="http://schemas.microsoft.com/office/drawing/2014/main" id="{60DC0252-3960-4336-9FC2-11F01BEEC54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93" y="801"/>
                  <a:ext cx="16" cy="24"/>
                </a:xfrm>
                <a:custGeom>
                  <a:avLst/>
                  <a:gdLst>
                    <a:gd name="T0" fmla="*/ 67 w 10"/>
                    <a:gd name="T1" fmla="*/ 8 h 15"/>
                    <a:gd name="T2" fmla="*/ 26 w 10"/>
                    <a:gd name="T3" fmla="*/ 34 h 15"/>
                    <a:gd name="T4" fmla="*/ 56 w 10"/>
                    <a:gd name="T5" fmla="*/ 67 h 15"/>
                    <a:gd name="T6" fmla="*/ 42 w 10"/>
                    <a:gd name="T7" fmla="*/ 98 h 15"/>
                    <a:gd name="T8" fmla="*/ 0 w 10"/>
                    <a:gd name="T9" fmla="*/ 42 h 15"/>
                    <a:gd name="T10" fmla="*/ 56 w 10"/>
                    <a:gd name="T11" fmla="*/ 8 h 15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10" h="15">
                      <a:moveTo>
                        <a:pt x="10" y="1"/>
                      </a:moveTo>
                      <a:cubicBezTo>
                        <a:pt x="7" y="0"/>
                        <a:pt x="4" y="2"/>
                        <a:pt x="4" y="5"/>
                      </a:cubicBezTo>
                      <a:cubicBezTo>
                        <a:pt x="4" y="7"/>
                        <a:pt x="7" y="9"/>
                        <a:pt x="9" y="10"/>
                      </a:cubicBezTo>
                      <a:cubicBezTo>
                        <a:pt x="5" y="10"/>
                        <a:pt x="4" y="13"/>
                        <a:pt x="6" y="15"/>
                      </a:cubicBezTo>
                      <a:cubicBezTo>
                        <a:pt x="3" y="14"/>
                        <a:pt x="0" y="10"/>
                        <a:pt x="0" y="6"/>
                      </a:cubicBezTo>
                      <a:cubicBezTo>
                        <a:pt x="0" y="1"/>
                        <a:pt x="5" y="0"/>
                        <a:pt x="9" y="1"/>
                      </a:cubicBezTo>
                    </a:path>
                  </a:pathLst>
                </a:custGeom>
                <a:solidFill>
                  <a:srgbClr val="FCE2D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132" name="Freeform 163">
                  <a:extLst>
                    <a:ext uri="{FF2B5EF4-FFF2-40B4-BE49-F238E27FC236}">
                      <a16:creationId xmlns:a16="http://schemas.microsoft.com/office/drawing/2014/main" id="{5E141D42-0D37-43F2-A9EB-F528DACDA97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420" y="831"/>
                  <a:ext cx="50" cy="16"/>
                </a:xfrm>
                <a:custGeom>
                  <a:avLst/>
                  <a:gdLst>
                    <a:gd name="T0" fmla="*/ 191 w 32"/>
                    <a:gd name="T1" fmla="*/ 0 h 10"/>
                    <a:gd name="T2" fmla="*/ 103 w 32"/>
                    <a:gd name="T3" fmla="*/ 42 h 10"/>
                    <a:gd name="T4" fmla="*/ 8 w 32"/>
                    <a:gd name="T5" fmla="*/ 54 h 10"/>
                    <a:gd name="T6" fmla="*/ 34 w 32"/>
                    <a:gd name="T7" fmla="*/ 42 h 10"/>
                    <a:gd name="T8" fmla="*/ 103 w 32"/>
                    <a:gd name="T9" fmla="*/ 34 h 10"/>
                    <a:gd name="T10" fmla="*/ 191 w 32"/>
                    <a:gd name="T11" fmla="*/ 8 h 10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32" h="10">
                      <a:moveTo>
                        <a:pt x="32" y="0"/>
                      </a:moveTo>
                      <a:cubicBezTo>
                        <a:pt x="31" y="5"/>
                        <a:pt x="22" y="6"/>
                        <a:pt x="17" y="6"/>
                      </a:cubicBezTo>
                      <a:cubicBezTo>
                        <a:pt x="12" y="7"/>
                        <a:pt x="7" y="10"/>
                        <a:pt x="1" y="8"/>
                      </a:cubicBezTo>
                      <a:cubicBezTo>
                        <a:pt x="0" y="6"/>
                        <a:pt x="5" y="6"/>
                        <a:pt x="6" y="6"/>
                      </a:cubicBezTo>
                      <a:cubicBezTo>
                        <a:pt x="10" y="6"/>
                        <a:pt x="13" y="6"/>
                        <a:pt x="17" y="5"/>
                      </a:cubicBezTo>
                      <a:cubicBezTo>
                        <a:pt x="22" y="4"/>
                        <a:pt x="27" y="2"/>
                        <a:pt x="32" y="1"/>
                      </a:cubicBezTo>
                    </a:path>
                  </a:pathLst>
                </a:custGeom>
                <a:solidFill>
                  <a:srgbClr val="FCE2D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133" name="Freeform 164">
                  <a:extLst>
                    <a:ext uri="{FF2B5EF4-FFF2-40B4-BE49-F238E27FC236}">
                      <a16:creationId xmlns:a16="http://schemas.microsoft.com/office/drawing/2014/main" id="{615D535A-05B3-452F-8571-4128994FE01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461" y="826"/>
                  <a:ext cx="30" cy="22"/>
                </a:xfrm>
                <a:custGeom>
                  <a:avLst/>
                  <a:gdLst>
                    <a:gd name="T0" fmla="*/ 117 w 19"/>
                    <a:gd name="T1" fmla="*/ 0 h 14"/>
                    <a:gd name="T2" fmla="*/ 52 w 19"/>
                    <a:gd name="T3" fmla="*/ 49 h 14"/>
                    <a:gd name="T4" fmla="*/ 0 w 19"/>
                    <a:gd name="T5" fmla="*/ 66 h 14"/>
                    <a:gd name="T6" fmla="*/ 87 w 19"/>
                    <a:gd name="T7" fmla="*/ 42 h 14"/>
                    <a:gd name="T8" fmla="*/ 109 w 19"/>
                    <a:gd name="T9" fmla="*/ 0 h 1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9" h="14">
                      <a:moveTo>
                        <a:pt x="19" y="0"/>
                      </a:moveTo>
                      <a:cubicBezTo>
                        <a:pt x="15" y="3"/>
                        <a:pt x="12" y="6"/>
                        <a:pt x="8" y="8"/>
                      </a:cubicBezTo>
                      <a:cubicBezTo>
                        <a:pt x="5" y="9"/>
                        <a:pt x="3" y="10"/>
                        <a:pt x="0" y="11"/>
                      </a:cubicBezTo>
                      <a:cubicBezTo>
                        <a:pt x="4" y="14"/>
                        <a:pt x="11" y="10"/>
                        <a:pt x="14" y="7"/>
                      </a:cubicBezTo>
                      <a:cubicBezTo>
                        <a:pt x="16" y="5"/>
                        <a:pt x="17" y="2"/>
                        <a:pt x="18" y="0"/>
                      </a:cubicBezTo>
                    </a:path>
                  </a:pathLst>
                </a:custGeom>
                <a:solidFill>
                  <a:srgbClr val="FCE2D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134" name="Freeform 165">
                  <a:extLst>
                    <a:ext uri="{FF2B5EF4-FFF2-40B4-BE49-F238E27FC236}">
                      <a16:creationId xmlns:a16="http://schemas.microsoft.com/office/drawing/2014/main" id="{BF4C63F9-C3C5-436F-A626-9F66A5D193A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57" y="823"/>
                  <a:ext cx="42" cy="91"/>
                </a:xfrm>
                <a:custGeom>
                  <a:avLst/>
                  <a:gdLst>
                    <a:gd name="T0" fmla="*/ 0 w 27"/>
                    <a:gd name="T1" fmla="*/ 22 h 58"/>
                    <a:gd name="T2" fmla="*/ 62 w 27"/>
                    <a:gd name="T3" fmla="*/ 20 h 58"/>
                    <a:gd name="T4" fmla="*/ 106 w 27"/>
                    <a:gd name="T5" fmla="*/ 0 h 58"/>
                    <a:gd name="T6" fmla="*/ 140 w 27"/>
                    <a:gd name="T7" fmla="*/ 66 h 58"/>
                    <a:gd name="T8" fmla="*/ 157 w 27"/>
                    <a:gd name="T9" fmla="*/ 202 h 58"/>
                    <a:gd name="T10" fmla="*/ 148 w 27"/>
                    <a:gd name="T11" fmla="*/ 278 h 58"/>
                    <a:gd name="T12" fmla="*/ 140 w 27"/>
                    <a:gd name="T13" fmla="*/ 317 h 58"/>
                    <a:gd name="T14" fmla="*/ 135 w 27"/>
                    <a:gd name="T15" fmla="*/ 351 h 58"/>
                    <a:gd name="T16" fmla="*/ 135 w 27"/>
                    <a:gd name="T17" fmla="*/ 202 h 58"/>
                    <a:gd name="T18" fmla="*/ 95 w 27"/>
                    <a:gd name="T19" fmla="*/ 94 h 58"/>
                    <a:gd name="T20" fmla="*/ 30 w 27"/>
                    <a:gd name="T21" fmla="*/ 49 h 58"/>
                    <a:gd name="T22" fmla="*/ 8 w 27"/>
                    <a:gd name="T23" fmla="*/ 31 h 58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0" t="0" r="r" b="b"/>
                  <a:pathLst>
                    <a:path w="27" h="58">
                      <a:moveTo>
                        <a:pt x="0" y="4"/>
                      </a:moveTo>
                      <a:cubicBezTo>
                        <a:pt x="4" y="6"/>
                        <a:pt x="7" y="5"/>
                        <a:pt x="11" y="3"/>
                      </a:cubicBezTo>
                      <a:cubicBezTo>
                        <a:pt x="13" y="2"/>
                        <a:pt x="15" y="0"/>
                        <a:pt x="18" y="0"/>
                      </a:cubicBezTo>
                      <a:cubicBezTo>
                        <a:pt x="22" y="0"/>
                        <a:pt x="23" y="8"/>
                        <a:pt x="24" y="11"/>
                      </a:cubicBezTo>
                      <a:cubicBezTo>
                        <a:pt x="26" y="18"/>
                        <a:pt x="27" y="26"/>
                        <a:pt x="27" y="33"/>
                      </a:cubicBezTo>
                      <a:cubicBezTo>
                        <a:pt x="26" y="38"/>
                        <a:pt x="26" y="42"/>
                        <a:pt x="25" y="46"/>
                      </a:cubicBezTo>
                      <a:cubicBezTo>
                        <a:pt x="25" y="48"/>
                        <a:pt x="25" y="50"/>
                        <a:pt x="24" y="52"/>
                      </a:cubicBezTo>
                      <a:cubicBezTo>
                        <a:pt x="24" y="54"/>
                        <a:pt x="23" y="56"/>
                        <a:pt x="23" y="58"/>
                      </a:cubicBezTo>
                      <a:cubicBezTo>
                        <a:pt x="23" y="50"/>
                        <a:pt x="24" y="42"/>
                        <a:pt x="23" y="33"/>
                      </a:cubicBezTo>
                      <a:cubicBezTo>
                        <a:pt x="22" y="27"/>
                        <a:pt x="20" y="21"/>
                        <a:pt x="16" y="15"/>
                      </a:cubicBezTo>
                      <a:cubicBezTo>
                        <a:pt x="14" y="11"/>
                        <a:pt x="9" y="10"/>
                        <a:pt x="5" y="8"/>
                      </a:cubicBezTo>
                      <a:cubicBezTo>
                        <a:pt x="4" y="8"/>
                        <a:pt x="1" y="7"/>
                        <a:pt x="1" y="5"/>
                      </a:cubicBezTo>
                    </a:path>
                  </a:pathLst>
                </a:custGeom>
                <a:solidFill>
                  <a:srgbClr val="FCE2D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135" name="Freeform 166">
                  <a:extLst>
                    <a:ext uri="{FF2B5EF4-FFF2-40B4-BE49-F238E27FC236}">
                      <a16:creationId xmlns:a16="http://schemas.microsoft.com/office/drawing/2014/main" id="{F5E3AF0A-DB9C-4C43-B835-57D17207310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31" y="1021"/>
                  <a:ext cx="56" cy="100"/>
                </a:xfrm>
                <a:custGeom>
                  <a:avLst/>
                  <a:gdLst>
                    <a:gd name="T0" fmla="*/ 230 w 35"/>
                    <a:gd name="T1" fmla="*/ 0 h 64"/>
                    <a:gd name="T2" fmla="*/ 0 w 35"/>
                    <a:gd name="T3" fmla="*/ 381 h 64"/>
                    <a:gd name="T4" fmla="*/ 230 w 35"/>
                    <a:gd name="T5" fmla="*/ 0 h 64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35" h="64">
                      <a:moveTo>
                        <a:pt x="35" y="0"/>
                      </a:moveTo>
                      <a:cubicBezTo>
                        <a:pt x="35" y="0"/>
                        <a:pt x="31" y="50"/>
                        <a:pt x="0" y="64"/>
                      </a:cubicBezTo>
                      <a:cubicBezTo>
                        <a:pt x="0" y="64"/>
                        <a:pt x="27" y="39"/>
                        <a:pt x="35" y="0"/>
                      </a:cubicBezTo>
                      <a:close/>
                    </a:path>
                  </a:pathLst>
                </a:custGeom>
                <a:solidFill>
                  <a:srgbClr val="FCE2D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136" name="Freeform 167">
                  <a:extLst>
                    <a:ext uri="{FF2B5EF4-FFF2-40B4-BE49-F238E27FC236}">
                      <a16:creationId xmlns:a16="http://schemas.microsoft.com/office/drawing/2014/main" id="{FC06C1DC-5095-48F0-9180-E660AF3C9C8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98" y="1135"/>
                  <a:ext cx="37" cy="112"/>
                </a:xfrm>
                <a:custGeom>
                  <a:avLst/>
                  <a:gdLst>
                    <a:gd name="T0" fmla="*/ 8 w 24"/>
                    <a:gd name="T1" fmla="*/ 0 h 71"/>
                    <a:gd name="T2" fmla="*/ 34 w 24"/>
                    <a:gd name="T3" fmla="*/ 35 h 71"/>
                    <a:gd name="T4" fmla="*/ 62 w 24"/>
                    <a:gd name="T5" fmla="*/ 107 h 71"/>
                    <a:gd name="T6" fmla="*/ 93 w 24"/>
                    <a:gd name="T7" fmla="*/ 246 h 71"/>
                    <a:gd name="T8" fmla="*/ 136 w 24"/>
                    <a:gd name="T9" fmla="*/ 440 h 71"/>
                    <a:gd name="T10" fmla="*/ 69 w 24"/>
                    <a:gd name="T11" fmla="*/ 185 h 71"/>
                    <a:gd name="T12" fmla="*/ 45 w 24"/>
                    <a:gd name="T13" fmla="*/ 82 h 71"/>
                    <a:gd name="T14" fmla="*/ 0 w 24"/>
                    <a:gd name="T15" fmla="*/ 13 h 71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24" h="71">
                      <a:moveTo>
                        <a:pt x="1" y="0"/>
                      </a:moveTo>
                      <a:cubicBezTo>
                        <a:pt x="2" y="2"/>
                        <a:pt x="4" y="4"/>
                        <a:pt x="6" y="6"/>
                      </a:cubicBezTo>
                      <a:cubicBezTo>
                        <a:pt x="8" y="9"/>
                        <a:pt x="10" y="13"/>
                        <a:pt x="11" y="17"/>
                      </a:cubicBezTo>
                      <a:cubicBezTo>
                        <a:pt x="14" y="25"/>
                        <a:pt x="15" y="32"/>
                        <a:pt x="16" y="40"/>
                      </a:cubicBezTo>
                      <a:cubicBezTo>
                        <a:pt x="17" y="51"/>
                        <a:pt x="22" y="61"/>
                        <a:pt x="24" y="71"/>
                      </a:cubicBezTo>
                      <a:cubicBezTo>
                        <a:pt x="15" y="60"/>
                        <a:pt x="12" y="43"/>
                        <a:pt x="12" y="30"/>
                      </a:cubicBezTo>
                      <a:cubicBezTo>
                        <a:pt x="12" y="24"/>
                        <a:pt x="11" y="18"/>
                        <a:pt x="8" y="13"/>
                      </a:cubicBezTo>
                      <a:cubicBezTo>
                        <a:pt x="6" y="10"/>
                        <a:pt x="1" y="6"/>
                        <a:pt x="0" y="2"/>
                      </a:cubicBezTo>
                    </a:path>
                  </a:pathLst>
                </a:custGeom>
                <a:solidFill>
                  <a:srgbClr val="FCE2D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137" name="Freeform 168">
                  <a:extLst>
                    <a:ext uri="{FF2B5EF4-FFF2-40B4-BE49-F238E27FC236}">
                      <a16:creationId xmlns:a16="http://schemas.microsoft.com/office/drawing/2014/main" id="{C6C3A9AF-EF7C-49CC-8D8E-34876173366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484" y="1138"/>
                  <a:ext cx="38" cy="95"/>
                </a:xfrm>
                <a:custGeom>
                  <a:avLst/>
                  <a:gdLst>
                    <a:gd name="T0" fmla="*/ 150 w 24"/>
                    <a:gd name="T1" fmla="*/ 0 h 60"/>
                    <a:gd name="T2" fmla="*/ 55 w 24"/>
                    <a:gd name="T3" fmla="*/ 163 h 60"/>
                    <a:gd name="T4" fmla="*/ 40 w 24"/>
                    <a:gd name="T5" fmla="*/ 280 h 60"/>
                    <a:gd name="T6" fmla="*/ 0 w 24"/>
                    <a:gd name="T7" fmla="*/ 377 h 60"/>
                    <a:gd name="T8" fmla="*/ 63 w 24"/>
                    <a:gd name="T9" fmla="*/ 280 h 60"/>
                    <a:gd name="T10" fmla="*/ 87 w 24"/>
                    <a:gd name="T11" fmla="*/ 158 h 60"/>
                    <a:gd name="T12" fmla="*/ 116 w 24"/>
                    <a:gd name="T13" fmla="*/ 68 h 60"/>
                    <a:gd name="T14" fmla="*/ 143 w 24"/>
                    <a:gd name="T15" fmla="*/ 8 h 6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24" h="60">
                      <a:moveTo>
                        <a:pt x="24" y="0"/>
                      </a:moveTo>
                      <a:cubicBezTo>
                        <a:pt x="15" y="4"/>
                        <a:pt x="11" y="18"/>
                        <a:pt x="9" y="26"/>
                      </a:cubicBezTo>
                      <a:cubicBezTo>
                        <a:pt x="8" y="33"/>
                        <a:pt x="7" y="39"/>
                        <a:pt x="6" y="45"/>
                      </a:cubicBezTo>
                      <a:cubicBezTo>
                        <a:pt x="4" y="50"/>
                        <a:pt x="2" y="55"/>
                        <a:pt x="0" y="60"/>
                      </a:cubicBezTo>
                      <a:cubicBezTo>
                        <a:pt x="4" y="55"/>
                        <a:pt x="7" y="51"/>
                        <a:pt x="10" y="45"/>
                      </a:cubicBezTo>
                      <a:cubicBezTo>
                        <a:pt x="12" y="38"/>
                        <a:pt x="12" y="31"/>
                        <a:pt x="14" y="25"/>
                      </a:cubicBezTo>
                      <a:cubicBezTo>
                        <a:pt x="15" y="20"/>
                        <a:pt x="16" y="15"/>
                        <a:pt x="18" y="11"/>
                      </a:cubicBezTo>
                      <a:cubicBezTo>
                        <a:pt x="19" y="7"/>
                        <a:pt x="22" y="5"/>
                        <a:pt x="23" y="1"/>
                      </a:cubicBezTo>
                    </a:path>
                  </a:pathLst>
                </a:custGeom>
                <a:solidFill>
                  <a:srgbClr val="FCE2D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138" name="Freeform 169">
                  <a:extLst>
                    <a:ext uri="{FF2B5EF4-FFF2-40B4-BE49-F238E27FC236}">
                      <a16:creationId xmlns:a16="http://schemas.microsoft.com/office/drawing/2014/main" id="{642E0417-3B95-47F6-9BE8-08E61BEEC8F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17" y="1118"/>
                  <a:ext cx="85" cy="105"/>
                </a:xfrm>
                <a:custGeom>
                  <a:avLst/>
                  <a:gdLst>
                    <a:gd name="T0" fmla="*/ 151 w 54"/>
                    <a:gd name="T1" fmla="*/ 0 h 67"/>
                    <a:gd name="T2" fmla="*/ 148 w 54"/>
                    <a:gd name="T3" fmla="*/ 83 h 67"/>
                    <a:gd name="T4" fmla="*/ 178 w 54"/>
                    <a:gd name="T5" fmla="*/ 204 h 67"/>
                    <a:gd name="T6" fmla="*/ 253 w 54"/>
                    <a:gd name="T7" fmla="*/ 307 h 67"/>
                    <a:gd name="T8" fmla="*/ 332 w 54"/>
                    <a:gd name="T9" fmla="*/ 406 h 67"/>
                    <a:gd name="T10" fmla="*/ 253 w 54"/>
                    <a:gd name="T11" fmla="*/ 339 h 67"/>
                    <a:gd name="T12" fmla="*/ 137 w 54"/>
                    <a:gd name="T13" fmla="*/ 230 h 67"/>
                    <a:gd name="T14" fmla="*/ 68 w 54"/>
                    <a:gd name="T15" fmla="*/ 199 h 67"/>
                    <a:gd name="T16" fmla="*/ 22 w 54"/>
                    <a:gd name="T17" fmla="*/ 204 h 67"/>
                    <a:gd name="T18" fmla="*/ 87 w 54"/>
                    <a:gd name="T19" fmla="*/ 96 h 67"/>
                    <a:gd name="T20" fmla="*/ 148 w 54"/>
                    <a:gd name="T21" fmla="*/ 31 h 67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54" h="67">
                      <a:moveTo>
                        <a:pt x="25" y="0"/>
                      </a:moveTo>
                      <a:cubicBezTo>
                        <a:pt x="25" y="5"/>
                        <a:pt x="25" y="9"/>
                        <a:pt x="24" y="14"/>
                      </a:cubicBezTo>
                      <a:cubicBezTo>
                        <a:pt x="24" y="21"/>
                        <a:pt x="26" y="27"/>
                        <a:pt x="29" y="34"/>
                      </a:cubicBezTo>
                      <a:cubicBezTo>
                        <a:pt x="31" y="41"/>
                        <a:pt x="37" y="45"/>
                        <a:pt x="41" y="51"/>
                      </a:cubicBezTo>
                      <a:cubicBezTo>
                        <a:pt x="45" y="57"/>
                        <a:pt x="52" y="61"/>
                        <a:pt x="54" y="67"/>
                      </a:cubicBezTo>
                      <a:cubicBezTo>
                        <a:pt x="50" y="67"/>
                        <a:pt x="44" y="59"/>
                        <a:pt x="41" y="56"/>
                      </a:cubicBezTo>
                      <a:cubicBezTo>
                        <a:pt x="36" y="49"/>
                        <a:pt x="30" y="43"/>
                        <a:pt x="22" y="38"/>
                      </a:cubicBezTo>
                      <a:cubicBezTo>
                        <a:pt x="19" y="36"/>
                        <a:pt x="16" y="32"/>
                        <a:pt x="11" y="33"/>
                      </a:cubicBezTo>
                      <a:cubicBezTo>
                        <a:pt x="8" y="33"/>
                        <a:pt x="6" y="35"/>
                        <a:pt x="4" y="34"/>
                      </a:cubicBezTo>
                      <a:cubicBezTo>
                        <a:pt x="0" y="27"/>
                        <a:pt x="9" y="21"/>
                        <a:pt x="14" y="16"/>
                      </a:cubicBezTo>
                      <a:cubicBezTo>
                        <a:pt x="18" y="12"/>
                        <a:pt x="19" y="8"/>
                        <a:pt x="24" y="5"/>
                      </a:cubicBezTo>
                    </a:path>
                  </a:pathLst>
                </a:custGeom>
                <a:solidFill>
                  <a:srgbClr val="FCE2D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139" name="Freeform 170">
                  <a:extLst>
                    <a:ext uri="{FF2B5EF4-FFF2-40B4-BE49-F238E27FC236}">
                      <a16:creationId xmlns:a16="http://schemas.microsoft.com/office/drawing/2014/main" id="{3C524ABA-7EEF-45A4-8F79-CB80AF36876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292" y="1107"/>
                  <a:ext cx="82" cy="126"/>
                </a:xfrm>
                <a:custGeom>
                  <a:avLst/>
                  <a:gdLst>
                    <a:gd name="T0" fmla="*/ 279 w 52"/>
                    <a:gd name="T1" fmla="*/ 0 h 80"/>
                    <a:gd name="T2" fmla="*/ 292 w 52"/>
                    <a:gd name="T3" fmla="*/ 137 h 80"/>
                    <a:gd name="T4" fmla="*/ 246 w 52"/>
                    <a:gd name="T5" fmla="*/ 290 h 80"/>
                    <a:gd name="T6" fmla="*/ 117 w 52"/>
                    <a:gd name="T7" fmla="*/ 427 h 80"/>
                    <a:gd name="T8" fmla="*/ 43 w 52"/>
                    <a:gd name="T9" fmla="*/ 461 h 80"/>
                    <a:gd name="T10" fmla="*/ 0 w 52"/>
                    <a:gd name="T11" fmla="*/ 491 h 80"/>
                    <a:gd name="T12" fmla="*/ 129 w 52"/>
                    <a:gd name="T13" fmla="*/ 436 h 80"/>
                    <a:gd name="T14" fmla="*/ 279 w 52"/>
                    <a:gd name="T15" fmla="*/ 280 h 80"/>
                    <a:gd name="T16" fmla="*/ 311 w 52"/>
                    <a:gd name="T17" fmla="*/ 109 h 80"/>
                    <a:gd name="T18" fmla="*/ 285 w 52"/>
                    <a:gd name="T19" fmla="*/ 13 h 80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0" t="0" r="r" b="b"/>
                  <a:pathLst>
                    <a:path w="52" h="80">
                      <a:moveTo>
                        <a:pt x="45" y="0"/>
                      </a:moveTo>
                      <a:cubicBezTo>
                        <a:pt x="47" y="9"/>
                        <a:pt x="46" y="12"/>
                        <a:pt x="47" y="22"/>
                      </a:cubicBezTo>
                      <a:cubicBezTo>
                        <a:pt x="47" y="31"/>
                        <a:pt x="44" y="39"/>
                        <a:pt x="40" y="47"/>
                      </a:cubicBezTo>
                      <a:cubicBezTo>
                        <a:pt x="36" y="57"/>
                        <a:pt x="28" y="65"/>
                        <a:pt x="19" y="69"/>
                      </a:cubicBezTo>
                      <a:cubicBezTo>
                        <a:pt x="14" y="72"/>
                        <a:pt x="11" y="72"/>
                        <a:pt x="7" y="75"/>
                      </a:cubicBezTo>
                      <a:cubicBezTo>
                        <a:pt x="5" y="77"/>
                        <a:pt x="3" y="79"/>
                        <a:pt x="0" y="80"/>
                      </a:cubicBezTo>
                      <a:cubicBezTo>
                        <a:pt x="7" y="79"/>
                        <a:pt x="15" y="74"/>
                        <a:pt x="21" y="71"/>
                      </a:cubicBezTo>
                      <a:cubicBezTo>
                        <a:pt x="32" y="67"/>
                        <a:pt x="41" y="58"/>
                        <a:pt x="45" y="46"/>
                      </a:cubicBezTo>
                      <a:cubicBezTo>
                        <a:pt x="48" y="36"/>
                        <a:pt x="52" y="28"/>
                        <a:pt x="50" y="18"/>
                      </a:cubicBezTo>
                      <a:cubicBezTo>
                        <a:pt x="48" y="10"/>
                        <a:pt x="47" y="9"/>
                        <a:pt x="46" y="2"/>
                      </a:cubicBezTo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140" name="Freeform 171">
                  <a:extLst>
                    <a:ext uri="{FF2B5EF4-FFF2-40B4-BE49-F238E27FC236}">
                      <a16:creationId xmlns:a16="http://schemas.microsoft.com/office/drawing/2014/main" id="{05827FCD-663B-4CAC-9A79-953BFDE8D7F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429" y="770"/>
                  <a:ext cx="124" cy="62"/>
                </a:xfrm>
                <a:custGeom>
                  <a:avLst/>
                  <a:gdLst>
                    <a:gd name="T0" fmla="*/ 480 w 79"/>
                    <a:gd name="T1" fmla="*/ 12 h 40"/>
                    <a:gd name="T2" fmla="*/ 317 w 79"/>
                    <a:gd name="T3" fmla="*/ 96 h 40"/>
                    <a:gd name="T4" fmla="*/ 191 w 79"/>
                    <a:gd name="T5" fmla="*/ 197 h 40"/>
                    <a:gd name="T6" fmla="*/ 212 w 79"/>
                    <a:gd name="T7" fmla="*/ 169 h 40"/>
                    <a:gd name="T8" fmla="*/ 157 w 79"/>
                    <a:gd name="T9" fmla="*/ 202 h 40"/>
                    <a:gd name="T10" fmla="*/ 77 w 79"/>
                    <a:gd name="T11" fmla="*/ 231 h 40"/>
                    <a:gd name="T12" fmla="*/ 151 w 79"/>
                    <a:gd name="T13" fmla="*/ 178 h 40"/>
                    <a:gd name="T14" fmla="*/ 31 w 79"/>
                    <a:gd name="T15" fmla="*/ 197 h 40"/>
                    <a:gd name="T16" fmla="*/ 77 w 79"/>
                    <a:gd name="T17" fmla="*/ 188 h 40"/>
                    <a:gd name="T18" fmla="*/ 0 w 79"/>
                    <a:gd name="T19" fmla="*/ 149 h 40"/>
                    <a:gd name="T20" fmla="*/ 42 w 79"/>
                    <a:gd name="T21" fmla="*/ 161 h 40"/>
                    <a:gd name="T22" fmla="*/ 94 w 79"/>
                    <a:gd name="T23" fmla="*/ 169 h 40"/>
                    <a:gd name="T24" fmla="*/ 220 w 79"/>
                    <a:gd name="T25" fmla="*/ 96 h 40"/>
                    <a:gd name="T26" fmla="*/ 182 w 79"/>
                    <a:gd name="T27" fmla="*/ 157 h 40"/>
                    <a:gd name="T28" fmla="*/ 256 w 79"/>
                    <a:gd name="T29" fmla="*/ 93 h 40"/>
                    <a:gd name="T30" fmla="*/ 317 w 79"/>
                    <a:gd name="T31" fmla="*/ 34 h 40"/>
                    <a:gd name="T32" fmla="*/ 345 w 79"/>
                    <a:gd name="T33" fmla="*/ 8 h 40"/>
                    <a:gd name="T34" fmla="*/ 300 w 79"/>
                    <a:gd name="T35" fmla="*/ 70 h 40"/>
                    <a:gd name="T36" fmla="*/ 427 w 79"/>
                    <a:gd name="T37" fmla="*/ 0 h 40"/>
                    <a:gd name="T38" fmla="*/ 480 w 79"/>
                    <a:gd name="T39" fmla="*/ 8 h 40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</a:gdLst>
                  <a:ahLst/>
                  <a:cxnLst>
                    <a:cxn ang="T40">
                      <a:pos x="T0" y="T1"/>
                    </a:cxn>
                    <a:cxn ang="T41">
                      <a:pos x="T2" y="T3"/>
                    </a:cxn>
                    <a:cxn ang="T42">
                      <a:pos x="T4" y="T5"/>
                    </a:cxn>
                    <a:cxn ang="T43">
                      <a:pos x="T6" y="T7"/>
                    </a:cxn>
                    <a:cxn ang="T44">
                      <a:pos x="T8" y="T9"/>
                    </a:cxn>
                    <a:cxn ang="T45">
                      <a:pos x="T10" y="T11"/>
                    </a:cxn>
                    <a:cxn ang="T46">
                      <a:pos x="T12" y="T13"/>
                    </a:cxn>
                    <a:cxn ang="T47">
                      <a:pos x="T14" y="T15"/>
                    </a:cxn>
                    <a:cxn ang="T48">
                      <a:pos x="T16" y="T17"/>
                    </a:cxn>
                    <a:cxn ang="T49">
                      <a:pos x="T18" y="T19"/>
                    </a:cxn>
                    <a:cxn ang="T50">
                      <a:pos x="T20" y="T21"/>
                    </a:cxn>
                    <a:cxn ang="T51">
                      <a:pos x="T22" y="T23"/>
                    </a:cxn>
                    <a:cxn ang="T52">
                      <a:pos x="T24" y="T25"/>
                    </a:cxn>
                    <a:cxn ang="T53">
                      <a:pos x="T26" y="T27"/>
                    </a:cxn>
                    <a:cxn ang="T54">
                      <a:pos x="T28" y="T29"/>
                    </a:cxn>
                    <a:cxn ang="T55">
                      <a:pos x="T30" y="T31"/>
                    </a:cxn>
                    <a:cxn ang="T56">
                      <a:pos x="T32" y="T33"/>
                    </a:cxn>
                    <a:cxn ang="T57">
                      <a:pos x="T34" y="T35"/>
                    </a:cxn>
                    <a:cxn ang="T58">
                      <a:pos x="T36" y="T37"/>
                    </a:cxn>
                    <a:cxn ang="T59">
                      <a:pos x="T38" y="T39"/>
                    </a:cxn>
                  </a:cxnLst>
                  <a:rect l="0" t="0" r="r" b="b"/>
                  <a:pathLst>
                    <a:path w="79" h="40">
                      <a:moveTo>
                        <a:pt x="79" y="2"/>
                      </a:moveTo>
                      <a:cubicBezTo>
                        <a:pt x="67" y="2"/>
                        <a:pt x="59" y="9"/>
                        <a:pt x="52" y="17"/>
                      </a:cubicBezTo>
                      <a:cubicBezTo>
                        <a:pt x="46" y="23"/>
                        <a:pt x="38" y="28"/>
                        <a:pt x="32" y="34"/>
                      </a:cubicBezTo>
                      <a:cubicBezTo>
                        <a:pt x="33" y="33"/>
                        <a:pt x="35" y="31"/>
                        <a:pt x="35" y="29"/>
                      </a:cubicBezTo>
                      <a:cubicBezTo>
                        <a:pt x="32" y="31"/>
                        <a:pt x="29" y="33"/>
                        <a:pt x="26" y="35"/>
                      </a:cubicBezTo>
                      <a:cubicBezTo>
                        <a:pt x="22" y="37"/>
                        <a:pt x="17" y="39"/>
                        <a:pt x="13" y="40"/>
                      </a:cubicBezTo>
                      <a:cubicBezTo>
                        <a:pt x="17" y="38"/>
                        <a:pt x="23" y="35"/>
                        <a:pt x="25" y="31"/>
                      </a:cubicBezTo>
                      <a:cubicBezTo>
                        <a:pt x="20" y="34"/>
                        <a:pt x="11" y="35"/>
                        <a:pt x="5" y="34"/>
                      </a:cubicBezTo>
                      <a:cubicBezTo>
                        <a:pt x="8" y="34"/>
                        <a:pt x="10" y="34"/>
                        <a:pt x="13" y="32"/>
                      </a:cubicBezTo>
                      <a:cubicBezTo>
                        <a:pt x="8" y="31"/>
                        <a:pt x="4" y="29"/>
                        <a:pt x="0" y="26"/>
                      </a:cubicBezTo>
                      <a:cubicBezTo>
                        <a:pt x="2" y="28"/>
                        <a:pt x="5" y="27"/>
                        <a:pt x="7" y="28"/>
                      </a:cubicBezTo>
                      <a:cubicBezTo>
                        <a:pt x="10" y="29"/>
                        <a:pt x="12" y="29"/>
                        <a:pt x="15" y="29"/>
                      </a:cubicBezTo>
                      <a:cubicBezTo>
                        <a:pt x="23" y="28"/>
                        <a:pt x="30" y="22"/>
                        <a:pt x="36" y="17"/>
                      </a:cubicBezTo>
                      <a:cubicBezTo>
                        <a:pt x="34" y="20"/>
                        <a:pt x="31" y="24"/>
                        <a:pt x="30" y="27"/>
                      </a:cubicBezTo>
                      <a:cubicBezTo>
                        <a:pt x="35" y="24"/>
                        <a:pt x="38" y="21"/>
                        <a:pt x="42" y="16"/>
                      </a:cubicBezTo>
                      <a:cubicBezTo>
                        <a:pt x="46" y="13"/>
                        <a:pt x="49" y="10"/>
                        <a:pt x="52" y="6"/>
                      </a:cubicBezTo>
                      <a:cubicBezTo>
                        <a:pt x="53" y="4"/>
                        <a:pt x="55" y="2"/>
                        <a:pt x="57" y="1"/>
                      </a:cubicBezTo>
                      <a:cubicBezTo>
                        <a:pt x="55" y="5"/>
                        <a:pt x="51" y="8"/>
                        <a:pt x="50" y="12"/>
                      </a:cubicBezTo>
                      <a:cubicBezTo>
                        <a:pt x="57" y="8"/>
                        <a:pt x="62" y="2"/>
                        <a:pt x="70" y="0"/>
                      </a:cubicBezTo>
                      <a:cubicBezTo>
                        <a:pt x="72" y="0"/>
                        <a:pt x="77" y="0"/>
                        <a:pt x="79" y="1"/>
                      </a:cubicBezTo>
                    </a:path>
                  </a:pathLst>
                </a:custGeom>
                <a:solidFill>
                  <a:srgbClr val="89888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141" name="Freeform 172">
                  <a:extLst>
                    <a:ext uri="{FF2B5EF4-FFF2-40B4-BE49-F238E27FC236}">
                      <a16:creationId xmlns:a16="http://schemas.microsoft.com/office/drawing/2014/main" id="{59F0547F-F465-49D2-86D4-B1B4F9A1354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407" y="788"/>
                  <a:ext cx="66" cy="21"/>
                </a:xfrm>
                <a:custGeom>
                  <a:avLst/>
                  <a:gdLst>
                    <a:gd name="T0" fmla="*/ 245 w 42"/>
                    <a:gd name="T1" fmla="*/ 55 h 13"/>
                    <a:gd name="T2" fmla="*/ 203 w 42"/>
                    <a:gd name="T3" fmla="*/ 81 h 13"/>
                    <a:gd name="T4" fmla="*/ 121 w 42"/>
                    <a:gd name="T5" fmla="*/ 81 h 13"/>
                    <a:gd name="T6" fmla="*/ 55 w 42"/>
                    <a:gd name="T7" fmla="*/ 42 h 13"/>
                    <a:gd name="T8" fmla="*/ 0 w 42"/>
                    <a:gd name="T9" fmla="*/ 0 h 13"/>
                    <a:gd name="T10" fmla="*/ 55 w 42"/>
                    <a:gd name="T11" fmla="*/ 21 h 13"/>
                    <a:gd name="T12" fmla="*/ 121 w 42"/>
                    <a:gd name="T13" fmla="*/ 55 h 13"/>
                    <a:gd name="T14" fmla="*/ 86 w 42"/>
                    <a:gd name="T15" fmla="*/ 21 h 13"/>
                    <a:gd name="T16" fmla="*/ 151 w 42"/>
                    <a:gd name="T17" fmla="*/ 47 h 13"/>
                    <a:gd name="T18" fmla="*/ 204 w 42"/>
                    <a:gd name="T19" fmla="*/ 47 h 13"/>
                    <a:gd name="T20" fmla="*/ 245 w 42"/>
                    <a:gd name="T21" fmla="*/ 34 h 13"/>
                    <a:gd name="T22" fmla="*/ 245 w 42"/>
                    <a:gd name="T23" fmla="*/ 55 h 13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0" t="0" r="r" b="b"/>
                  <a:pathLst>
                    <a:path w="42" h="13">
                      <a:moveTo>
                        <a:pt x="40" y="8"/>
                      </a:moveTo>
                      <a:cubicBezTo>
                        <a:pt x="40" y="10"/>
                        <a:pt x="34" y="12"/>
                        <a:pt x="33" y="12"/>
                      </a:cubicBezTo>
                      <a:cubicBezTo>
                        <a:pt x="28" y="13"/>
                        <a:pt x="24" y="13"/>
                        <a:pt x="20" y="12"/>
                      </a:cubicBezTo>
                      <a:cubicBezTo>
                        <a:pt x="16" y="11"/>
                        <a:pt x="12" y="8"/>
                        <a:pt x="9" y="6"/>
                      </a:cubicBezTo>
                      <a:cubicBezTo>
                        <a:pt x="6" y="5"/>
                        <a:pt x="2" y="2"/>
                        <a:pt x="0" y="0"/>
                      </a:cubicBezTo>
                      <a:cubicBezTo>
                        <a:pt x="3" y="0"/>
                        <a:pt x="6" y="2"/>
                        <a:pt x="9" y="3"/>
                      </a:cubicBezTo>
                      <a:cubicBezTo>
                        <a:pt x="12" y="5"/>
                        <a:pt x="16" y="7"/>
                        <a:pt x="20" y="8"/>
                      </a:cubicBezTo>
                      <a:cubicBezTo>
                        <a:pt x="18" y="7"/>
                        <a:pt x="16" y="5"/>
                        <a:pt x="14" y="3"/>
                      </a:cubicBezTo>
                      <a:cubicBezTo>
                        <a:pt x="17" y="5"/>
                        <a:pt x="22" y="6"/>
                        <a:pt x="25" y="7"/>
                      </a:cubicBezTo>
                      <a:cubicBezTo>
                        <a:pt x="28" y="8"/>
                        <a:pt x="31" y="8"/>
                        <a:pt x="34" y="7"/>
                      </a:cubicBezTo>
                      <a:cubicBezTo>
                        <a:pt x="36" y="6"/>
                        <a:pt x="38" y="5"/>
                        <a:pt x="40" y="5"/>
                      </a:cubicBezTo>
                      <a:cubicBezTo>
                        <a:pt x="42" y="5"/>
                        <a:pt x="40" y="7"/>
                        <a:pt x="40" y="8"/>
                      </a:cubicBezTo>
                    </a:path>
                  </a:pathLst>
                </a:custGeom>
                <a:solidFill>
                  <a:srgbClr val="89888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142" name="Freeform 173">
                  <a:extLst>
                    <a:ext uri="{FF2B5EF4-FFF2-40B4-BE49-F238E27FC236}">
                      <a16:creationId xmlns:a16="http://schemas.microsoft.com/office/drawing/2014/main" id="{A0EFC656-401C-42FA-8A4B-5A08A2BC640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601" y="821"/>
                  <a:ext cx="19" cy="107"/>
                </a:xfrm>
                <a:custGeom>
                  <a:avLst/>
                  <a:gdLst>
                    <a:gd name="T0" fmla="*/ 0 w 12"/>
                    <a:gd name="T1" fmla="*/ 66 h 68"/>
                    <a:gd name="T2" fmla="*/ 25 w 12"/>
                    <a:gd name="T3" fmla="*/ 164 h 68"/>
                    <a:gd name="T4" fmla="*/ 33 w 12"/>
                    <a:gd name="T5" fmla="*/ 245 h 68"/>
                    <a:gd name="T6" fmla="*/ 21 w 12"/>
                    <a:gd name="T7" fmla="*/ 324 h 68"/>
                    <a:gd name="T8" fmla="*/ 13 w 12"/>
                    <a:gd name="T9" fmla="*/ 367 h 68"/>
                    <a:gd name="T10" fmla="*/ 13 w 12"/>
                    <a:gd name="T11" fmla="*/ 415 h 68"/>
                    <a:gd name="T12" fmla="*/ 33 w 12"/>
                    <a:gd name="T13" fmla="*/ 332 h 68"/>
                    <a:gd name="T14" fmla="*/ 33 w 12"/>
                    <a:gd name="T15" fmla="*/ 381 h 68"/>
                    <a:gd name="T16" fmla="*/ 43 w 12"/>
                    <a:gd name="T17" fmla="*/ 351 h 68"/>
                    <a:gd name="T18" fmla="*/ 63 w 12"/>
                    <a:gd name="T19" fmla="*/ 258 h 68"/>
                    <a:gd name="T20" fmla="*/ 68 w 12"/>
                    <a:gd name="T21" fmla="*/ 161 h 68"/>
                    <a:gd name="T22" fmla="*/ 63 w 12"/>
                    <a:gd name="T23" fmla="*/ 74 h 68"/>
                    <a:gd name="T24" fmla="*/ 52 w 12"/>
                    <a:gd name="T25" fmla="*/ 31 h 68"/>
                    <a:gd name="T26" fmla="*/ 43 w 12"/>
                    <a:gd name="T27" fmla="*/ 0 h 68"/>
                    <a:gd name="T28" fmla="*/ 55 w 12"/>
                    <a:gd name="T29" fmla="*/ 116 h 68"/>
                    <a:gd name="T30" fmla="*/ 43 w 12"/>
                    <a:gd name="T31" fmla="*/ 96 h 68"/>
                    <a:gd name="T32" fmla="*/ 33 w 12"/>
                    <a:gd name="T33" fmla="*/ 49 h 68"/>
                    <a:gd name="T34" fmla="*/ 25 w 12"/>
                    <a:gd name="T35" fmla="*/ 13 h 68"/>
                    <a:gd name="T36" fmla="*/ 25 w 12"/>
                    <a:gd name="T37" fmla="*/ 55 h 68"/>
                    <a:gd name="T38" fmla="*/ 33 w 12"/>
                    <a:gd name="T39" fmla="*/ 94 h 68"/>
                    <a:gd name="T40" fmla="*/ 8 w 12"/>
                    <a:gd name="T41" fmla="*/ 35 h 68"/>
                    <a:gd name="T42" fmla="*/ 13 w 12"/>
                    <a:gd name="T43" fmla="*/ 77 h 68"/>
                    <a:gd name="T44" fmla="*/ 0 w 12"/>
                    <a:gd name="T45" fmla="*/ 66 h 68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</a:gdLst>
                  <a:ahLst/>
                  <a:cxnLst>
                    <a:cxn ang="T46">
                      <a:pos x="T0" y="T1"/>
                    </a:cxn>
                    <a:cxn ang="T47">
                      <a:pos x="T2" y="T3"/>
                    </a:cxn>
                    <a:cxn ang="T48">
                      <a:pos x="T4" y="T5"/>
                    </a:cxn>
                    <a:cxn ang="T49">
                      <a:pos x="T6" y="T7"/>
                    </a:cxn>
                    <a:cxn ang="T50">
                      <a:pos x="T8" y="T9"/>
                    </a:cxn>
                    <a:cxn ang="T51">
                      <a:pos x="T10" y="T11"/>
                    </a:cxn>
                    <a:cxn ang="T52">
                      <a:pos x="T12" y="T13"/>
                    </a:cxn>
                    <a:cxn ang="T53">
                      <a:pos x="T14" y="T15"/>
                    </a:cxn>
                    <a:cxn ang="T54">
                      <a:pos x="T16" y="T17"/>
                    </a:cxn>
                    <a:cxn ang="T55">
                      <a:pos x="T18" y="T19"/>
                    </a:cxn>
                    <a:cxn ang="T56">
                      <a:pos x="T20" y="T21"/>
                    </a:cxn>
                    <a:cxn ang="T57">
                      <a:pos x="T22" y="T23"/>
                    </a:cxn>
                    <a:cxn ang="T58">
                      <a:pos x="T24" y="T25"/>
                    </a:cxn>
                    <a:cxn ang="T59">
                      <a:pos x="T26" y="T27"/>
                    </a:cxn>
                    <a:cxn ang="T60">
                      <a:pos x="T28" y="T29"/>
                    </a:cxn>
                    <a:cxn ang="T61">
                      <a:pos x="T30" y="T31"/>
                    </a:cxn>
                    <a:cxn ang="T62">
                      <a:pos x="T32" y="T33"/>
                    </a:cxn>
                    <a:cxn ang="T63">
                      <a:pos x="T34" y="T35"/>
                    </a:cxn>
                    <a:cxn ang="T64">
                      <a:pos x="T36" y="T37"/>
                    </a:cxn>
                    <a:cxn ang="T65">
                      <a:pos x="T38" y="T39"/>
                    </a:cxn>
                    <a:cxn ang="T66">
                      <a:pos x="T40" y="T41"/>
                    </a:cxn>
                    <a:cxn ang="T67">
                      <a:pos x="T42" y="T43"/>
                    </a:cxn>
                    <a:cxn ang="T68">
                      <a:pos x="T44" y="T45"/>
                    </a:cxn>
                  </a:cxnLst>
                  <a:rect l="0" t="0" r="r" b="b"/>
                  <a:pathLst>
                    <a:path w="12" h="68">
                      <a:moveTo>
                        <a:pt x="0" y="11"/>
                      </a:moveTo>
                      <a:cubicBezTo>
                        <a:pt x="3" y="15"/>
                        <a:pt x="3" y="22"/>
                        <a:pt x="4" y="27"/>
                      </a:cubicBezTo>
                      <a:cubicBezTo>
                        <a:pt x="4" y="31"/>
                        <a:pt x="5" y="36"/>
                        <a:pt x="5" y="40"/>
                      </a:cubicBezTo>
                      <a:cubicBezTo>
                        <a:pt x="5" y="44"/>
                        <a:pt x="4" y="48"/>
                        <a:pt x="3" y="53"/>
                      </a:cubicBezTo>
                      <a:cubicBezTo>
                        <a:pt x="3" y="55"/>
                        <a:pt x="3" y="58"/>
                        <a:pt x="2" y="60"/>
                      </a:cubicBezTo>
                      <a:cubicBezTo>
                        <a:pt x="2" y="63"/>
                        <a:pt x="3" y="66"/>
                        <a:pt x="2" y="68"/>
                      </a:cubicBezTo>
                      <a:cubicBezTo>
                        <a:pt x="2" y="63"/>
                        <a:pt x="4" y="58"/>
                        <a:pt x="5" y="54"/>
                      </a:cubicBezTo>
                      <a:cubicBezTo>
                        <a:pt x="5" y="57"/>
                        <a:pt x="4" y="60"/>
                        <a:pt x="5" y="62"/>
                      </a:cubicBezTo>
                      <a:cubicBezTo>
                        <a:pt x="6" y="61"/>
                        <a:pt x="6" y="59"/>
                        <a:pt x="7" y="57"/>
                      </a:cubicBezTo>
                      <a:cubicBezTo>
                        <a:pt x="8" y="52"/>
                        <a:pt x="9" y="47"/>
                        <a:pt x="10" y="42"/>
                      </a:cubicBezTo>
                      <a:cubicBezTo>
                        <a:pt x="12" y="37"/>
                        <a:pt x="12" y="31"/>
                        <a:pt x="11" y="26"/>
                      </a:cubicBezTo>
                      <a:cubicBezTo>
                        <a:pt x="11" y="21"/>
                        <a:pt x="11" y="17"/>
                        <a:pt x="10" y="12"/>
                      </a:cubicBezTo>
                      <a:cubicBezTo>
                        <a:pt x="9" y="10"/>
                        <a:pt x="9" y="7"/>
                        <a:pt x="8" y="5"/>
                      </a:cubicBezTo>
                      <a:cubicBezTo>
                        <a:pt x="8" y="3"/>
                        <a:pt x="7" y="1"/>
                        <a:pt x="7" y="0"/>
                      </a:cubicBezTo>
                      <a:cubicBezTo>
                        <a:pt x="8" y="6"/>
                        <a:pt x="7" y="13"/>
                        <a:pt x="9" y="19"/>
                      </a:cubicBezTo>
                      <a:cubicBezTo>
                        <a:pt x="8" y="18"/>
                        <a:pt x="8" y="17"/>
                        <a:pt x="7" y="16"/>
                      </a:cubicBezTo>
                      <a:cubicBezTo>
                        <a:pt x="7" y="13"/>
                        <a:pt x="6" y="11"/>
                        <a:pt x="5" y="8"/>
                      </a:cubicBezTo>
                      <a:cubicBezTo>
                        <a:pt x="5" y="7"/>
                        <a:pt x="4" y="4"/>
                        <a:pt x="4" y="2"/>
                      </a:cubicBezTo>
                      <a:cubicBezTo>
                        <a:pt x="4" y="5"/>
                        <a:pt x="4" y="7"/>
                        <a:pt x="4" y="9"/>
                      </a:cubicBezTo>
                      <a:cubicBezTo>
                        <a:pt x="4" y="11"/>
                        <a:pt x="4" y="13"/>
                        <a:pt x="5" y="15"/>
                      </a:cubicBezTo>
                      <a:cubicBezTo>
                        <a:pt x="4" y="13"/>
                        <a:pt x="3" y="7"/>
                        <a:pt x="1" y="6"/>
                      </a:cubicBezTo>
                      <a:cubicBezTo>
                        <a:pt x="1" y="9"/>
                        <a:pt x="2" y="11"/>
                        <a:pt x="2" y="13"/>
                      </a:cubicBezTo>
                      <a:cubicBezTo>
                        <a:pt x="2" y="13"/>
                        <a:pt x="1" y="12"/>
                        <a:pt x="0" y="11"/>
                      </a:cubicBezTo>
                    </a:path>
                  </a:pathLst>
                </a:custGeom>
                <a:solidFill>
                  <a:srgbClr val="89888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143" name="Freeform 174">
                  <a:extLst>
                    <a:ext uri="{FF2B5EF4-FFF2-40B4-BE49-F238E27FC236}">
                      <a16:creationId xmlns:a16="http://schemas.microsoft.com/office/drawing/2014/main" id="{0BF603BB-DCD8-42F6-A210-7A576ACB279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08" y="815"/>
                  <a:ext cx="16" cy="113"/>
                </a:xfrm>
                <a:custGeom>
                  <a:avLst/>
                  <a:gdLst>
                    <a:gd name="T0" fmla="*/ 46 w 10"/>
                    <a:gd name="T1" fmla="*/ 77 h 72"/>
                    <a:gd name="T2" fmla="*/ 46 w 10"/>
                    <a:gd name="T3" fmla="*/ 259 h 72"/>
                    <a:gd name="T4" fmla="*/ 56 w 10"/>
                    <a:gd name="T5" fmla="*/ 436 h 72"/>
                    <a:gd name="T6" fmla="*/ 46 w 10"/>
                    <a:gd name="T7" fmla="*/ 352 h 72"/>
                    <a:gd name="T8" fmla="*/ 13 w 10"/>
                    <a:gd name="T9" fmla="*/ 224 h 72"/>
                    <a:gd name="T10" fmla="*/ 26 w 10"/>
                    <a:gd name="T11" fmla="*/ 345 h 72"/>
                    <a:gd name="T12" fmla="*/ 8 w 10"/>
                    <a:gd name="T13" fmla="*/ 232 h 72"/>
                    <a:gd name="T14" fmla="*/ 0 w 10"/>
                    <a:gd name="T15" fmla="*/ 116 h 72"/>
                    <a:gd name="T16" fmla="*/ 0 w 10"/>
                    <a:gd name="T17" fmla="*/ 116 h 72"/>
                    <a:gd name="T18" fmla="*/ 13 w 10"/>
                    <a:gd name="T19" fmla="*/ 61 h 72"/>
                    <a:gd name="T20" fmla="*/ 34 w 10"/>
                    <a:gd name="T21" fmla="*/ 0 h 72"/>
                    <a:gd name="T22" fmla="*/ 26 w 10"/>
                    <a:gd name="T23" fmla="*/ 61 h 72"/>
                    <a:gd name="T24" fmla="*/ 21 w 10"/>
                    <a:gd name="T25" fmla="*/ 116 h 72"/>
                    <a:gd name="T26" fmla="*/ 54 w 10"/>
                    <a:gd name="T27" fmla="*/ 31 h 72"/>
                    <a:gd name="T28" fmla="*/ 46 w 10"/>
                    <a:gd name="T29" fmla="*/ 86 h 72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0" t="0" r="r" b="b"/>
                  <a:pathLst>
                    <a:path w="10" h="72">
                      <a:moveTo>
                        <a:pt x="7" y="13"/>
                      </a:moveTo>
                      <a:cubicBezTo>
                        <a:pt x="7" y="23"/>
                        <a:pt x="6" y="33"/>
                        <a:pt x="7" y="43"/>
                      </a:cubicBezTo>
                      <a:cubicBezTo>
                        <a:pt x="8" y="53"/>
                        <a:pt x="9" y="62"/>
                        <a:pt x="9" y="72"/>
                      </a:cubicBezTo>
                      <a:cubicBezTo>
                        <a:pt x="10" y="68"/>
                        <a:pt x="8" y="63"/>
                        <a:pt x="7" y="58"/>
                      </a:cubicBezTo>
                      <a:cubicBezTo>
                        <a:pt x="5" y="51"/>
                        <a:pt x="3" y="44"/>
                        <a:pt x="2" y="37"/>
                      </a:cubicBezTo>
                      <a:cubicBezTo>
                        <a:pt x="2" y="43"/>
                        <a:pt x="4" y="50"/>
                        <a:pt x="4" y="57"/>
                      </a:cubicBezTo>
                      <a:cubicBezTo>
                        <a:pt x="2" y="51"/>
                        <a:pt x="1" y="44"/>
                        <a:pt x="1" y="38"/>
                      </a:cubicBezTo>
                      <a:cubicBezTo>
                        <a:pt x="0" y="31"/>
                        <a:pt x="0" y="25"/>
                        <a:pt x="0" y="19"/>
                      </a:cubicBezTo>
                      <a:cubicBezTo>
                        <a:pt x="0" y="19"/>
                        <a:pt x="0" y="19"/>
                        <a:pt x="0" y="19"/>
                      </a:cubicBezTo>
                      <a:cubicBezTo>
                        <a:pt x="0" y="16"/>
                        <a:pt x="1" y="13"/>
                        <a:pt x="2" y="10"/>
                      </a:cubicBezTo>
                      <a:cubicBezTo>
                        <a:pt x="3" y="7"/>
                        <a:pt x="4" y="4"/>
                        <a:pt x="5" y="0"/>
                      </a:cubicBezTo>
                      <a:cubicBezTo>
                        <a:pt x="4" y="3"/>
                        <a:pt x="4" y="7"/>
                        <a:pt x="4" y="10"/>
                      </a:cubicBezTo>
                      <a:cubicBezTo>
                        <a:pt x="3" y="13"/>
                        <a:pt x="2" y="17"/>
                        <a:pt x="3" y="19"/>
                      </a:cubicBezTo>
                      <a:cubicBezTo>
                        <a:pt x="4" y="14"/>
                        <a:pt x="6" y="10"/>
                        <a:pt x="8" y="5"/>
                      </a:cubicBezTo>
                      <a:cubicBezTo>
                        <a:pt x="8" y="8"/>
                        <a:pt x="8" y="12"/>
                        <a:pt x="7" y="14"/>
                      </a:cubicBezTo>
                    </a:path>
                  </a:pathLst>
                </a:custGeom>
                <a:solidFill>
                  <a:srgbClr val="89888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144" name="Freeform 175">
                  <a:extLst>
                    <a:ext uri="{FF2B5EF4-FFF2-40B4-BE49-F238E27FC236}">
                      <a16:creationId xmlns:a16="http://schemas.microsoft.com/office/drawing/2014/main" id="{FBBEDD0B-CC28-4D4D-83CF-78A14482ED6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05" y="1107"/>
                  <a:ext cx="55" cy="91"/>
                </a:xfrm>
                <a:custGeom>
                  <a:avLst/>
                  <a:gdLst>
                    <a:gd name="T0" fmla="*/ 212 w 35"/>
                    <a:gd name="T1" fmla="*/ 0 h 58"/>
                    <a:gd name="T2" fmla="*/ 204 w 35"/>
                    <a:gd name="T3" fmla="*/ 22 h 58"/>
                    <a:gd name="T4" fmla="*/ 203 w 35"/>
                    <a:gd name="T5" fmla="*/ 55 h 58"/>
                    <a:gd name="T6" fmla="*/ 195 w 35"/>
                    <a:gd name="T7" fmla="*/ 86 h 58"/>
                    <a:gd name="T8" fmla="*/ 190 w 35"/>
                    <a:gd name="T9" fmla="*/ 116 h 58"/>
                    <a:gd name="T10" fmla="*/ 135 w 35"/>
                    <a:gd name="T11" fmla="*/ 182 h 58"/>
                    <a:gd name="T12" fmla="*/ 121 w 35"/>
                    <a:gd name="T13" fmla="*/ 212 h 58"/>
                    <a:gd name="T14" fmla="*/ 129 w 35"/>
                    <a:gd name="T15" fmla="*/ 224 h 58"/>
                    <a:gd name="T16" fmla="*/ 104 w 35"/>
                    <a:gd name="T17" fmla="*/ 237 h 58"/>
                    <a:gd name="T18" fmla="*/ 77 w 35"/>
                    <a:gd name="T19" fmla="*/ 246 h 58"/>
                    <a:gd name="T20" fmla="*/ 8 w 35"/>
                    <a:gd name="T21" fmla="*/ 351 h 58"/>
                    <a:gd name="T22" fmla="*/ 20 w 35"/>
                    <a:gd name="T23" fmla="*/ 273 h 58"/>
                    <a:gd name="T24" fmla="*/ 42 w 35"/>
                    <a:gd name="T25" fmla="*/ 191 h 58"/>
                    <a:gd name="T26" fmla="*/ 86 w 35"/>
                    <a:gd name="T27" fmla="*/ 116 h 58"/>
                    <a:gd name="T28" fmla="*/ 108 w 35"/>
                    <a:gd name="T29" fmla="*/ 86 h 58"/>
                    <a:gd name="T30" fmla="*/ 178 w 35"/>
                    <a:gd name="T31" fmla="*/ 49 h 58"/>
                    <a:gd name="T32" fmla="*/ 204 w 35"/>
                    <a:gd name="T33" fmla="*/ 13 h 58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0" t="0" r="r" b="b"/>
                  <a:pathLst>
                    <a:path w="35" h="58">
                      <a:moveTo>
                        <a:pt x="35" y="0"/>
                      </a:moveTo>
                      <a:cubicBezTo>
                        <a:pt x="35" y="1"/>
                        <a:pt x="34" y="3"/>
                        <a:pt x="34" y="4"/>
                      </a:cubicBezTo>
                      <a:cubicBezTo>
                        <a:pt x="33" y="6"/>
                        <a:pt x="33" y="7"/>
                        <a:pt x="33" y="9"/>
                      </a:cubicBezTo>
                      <a:cubicBezTo>
                        <a:pt x="33" y="11"/>
                        <a:pt x="32" y="12"/>
                        <a:pt x="32" y="14"/>
                      </a:cubicBezTo>
                      <a:cubicBezTo>
                        <a:pt x="32" y="16"/>
                        <a:pt x="32" y="18"/>
                        <a:pt x="31" y="19"/>
                      </a:cubicBezTo>
                      <a:cubicBezTo>
                        <a:pt x="28" y="23"/>
                        <a:pt x="24" y="26"/>
                        <a:pt x="22" y="30"/>
                      </a:cubicBezTo>
                      <a:cubicBezTo>
                        <a:pt x="21" y="31"/>
                        <a:pt x="20" y="33"/>
                        <a:pt x="20" y="35"/>
                      </a:cubicBezTo>
                      <a:cubicBezTo>
                        <a:pt x="21" y="35"/>
                        <a:pt x="22" y="36"/>
                        <a:pt x="21" y="37"/>
                      </a:cubicBezTo>
                      <a:cubicBezTo>
                        <a:pt x="20" y="38"/>
                        <a:pt x="19" y="39"/>
                        <a:pt x="17" y="39"/>
                      </a:cubicBezTo>
                      <a:cubicBezTo>
                        <a:pt x="16" y="40"/>
                        <a:pt x="14" y="40"/>
                        <a:pt x="13" y="41"/>
                      </a:cubicBezTo>
                      <a:cubicBezTo>
                        <a:pt x="7" y="44"/>
                        <a:pt x="2" y="51"/>
                        <a:pt x="1" y="58"/>
                      </a:cubicBezTo>
                      <a:cubicBezTo>
                        <a:pt x="0" y="54"/>
                        <a:pt x="2" y="49"/>
                        <a:pt x="3" y="45"/>
                      </a:cubicBezTo>
                      <a:cubicBezTo>
                        <a:pt x="4" y="41"/>
                        <a:pt x="6" y="36"/>
                        <a:pt x="7" y="32"/>
                      </a:cubicBezTo>
                      <a:cubicBezTo>
                        <a:pt x="9" y="27"/>
                        <a:pt x="11" y="23"/>
                        <a:pt x="14" y="19"/>
                      </a:cubicBezTo>
                      <a:cubicBezTo>
                        <a:pt x="15" y="17"/>
                        <a:pt x="16" y="15"/>
                        <a:pt x="18" y="14"/>
                      </a:cubicBezTo>
                      <a:cubicBezTo>
                        <a:pt x="22" y="12"/>
                        <a:pt x="25" y="10"/>
                        <a:pt x="29" y="8"/>
                      </a:cubicBezTo>
                      <a:cubicBezTo>
                        <a:pt x="31" y="6"/>
                        <a:pt x="32" y="4"/>
                        <a:pt x="34" y="2"/>
                      </a:cubicBezTo>
                    </a:path>
                  </a:pathLst>
                </a:custGeom>
                <a:solidFill>
                  <a:srgbClr val="FCE2D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145" name="Freeform 176">
                  <a:extLst>
                    <a:ext uri="{FF2B5EF4-FFF2-40B4-BE49-F238E27FC236}">
                      <a16:creationId xmlns:a16="http://schemas.microsoft.com/office/drawing/2014/main" id="{6A7013A2-184A-4CC8-BC22-A26121CD6B0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29" y="2317"/>
                  <a:ext cx="204" cy="347"/>
                </a:xfrm>
                <a:custGeom>
                  <a:avLst/>
                  <a:gdLst>
                    <a:gd name="T0" fmla="*/ 449 w 130"/>
                    <a:gd name="T1" fmla="*/ 94 h 221"/>
                    <a:gd name="T2" fmla="*/ 563 w 130"/>
                    <a:gd name="T3" fmla="*/ 415 h 221"/>
                    <a:gd name="T4" fmla="*/ 672 w 130"/>
                    <a:gd name="T5" fmla="*/ 747 h 221"/>
                    <a:gd name="T6" fmla="*/ 460 w 130"/>
                    <a:gd name="T7" fmla="*/ 589 h 221"/>
                    <a:gd name="T8" fmla="*/ 381 w 130"/>
                    <a:gd name="T9" fmla="*/ 502 h 221"/>
                    <a:gd name="T10" fmla="*/ 414 w 130"/>
                    <a:gd name="T11" fmla="*/ 626 h 221"/>
                    <a:gd name="T12" fmla="*/ 414 w 130"/>
                    <a:gd name="T13" fmla="*/ 769 h 221"/>
                    <a:gd name="T14" fmla="*/ 449 w 130"/>
                    <a:gd name="T15" fmla="*/ 875 h 221"/>
                    <a:gd name="T16" fmla="*/ 545 w 130"/>
                    <a:gd name="T17" fmla="*/ 942 h 221"/>
                    <a:gd name="T18" fmla="*/ 712 w 130"/>
                    <a:gd name="T19" fmla="*/ 991 h 221"/>
                    <a:gd name="T20" fmla="*/ 571 w 130"/>
                    <a:gd name="T21" fmla="*/ 1046 h 221"/>
                    <a:gd name="T22" fmla="*/ 712 w 130"/>
                    <a:gd name="T23" fmla="*/ 1065 h 221"/>
                    <a:gd name="T24" fmla="*/ 727 w 130"/>
                    <a:gd name="T25" fmla="*/ 1167 h 221"/>
                    <a:gd name="T26" fmla="*/ 679 w 130"/>
                    <a:gd name="T27" fmla="*/ 1173 h 221"/>
                    <a:gd name="T28" fmla="*/ 695 w 130"/>
                    <a:gd name="T29" fmla="*/ 1270 h 221"/>
                    <a:gd name="T30" fmla="*/ 576 w 130"/>
                    <a:gd name="T31" fmla="*/ 1281 h 221"/>
                    <a:gd name="T32" fmla="*/ 541 w 130"/>
                    <a:gd name="T33" fmla="*/ 1277 h 221"/>
                    <a:gd name="T34" fmla="*/ 497 w 130"/>
                    <a:gd name="T35" fmla="*/ 1336 h 221"/>
                    <a:gd name="T36" fmla="*/ 386 w 130"/>
                    <a:gd name="T37" fmla="*/ 1289 h 221"/>
                    <a:gd name="T38" fmla="*/ 237 w 130"/>
                    <a:gd name="T39" fmla="*/ 1173 h 221"/>
                    <a:gd name="T40" fmla="*/ 108 w 130"/>
                    <a:gd name="T41" fmla="*/ 937 h 221"/>
                    <a:gd name="T42" fmla="*/ 20 w 130"/>
                    <a:gd name="T43" fmla="*/ 685 h 221"/>
                    <a:gd name="T44" fmla="*/ 20 w 130"/>
                    <a:gd name="T45" fmla="*/ 449 h 221"/>
                    <a:gd name="T46" fmla="*/ 13 w 130"/>
                    <a:gd name="T47" fmla="*/ 0 h 221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0" t="0" r="r" b="b"/>
                  <a:pathLst>
                    <a:path w="130" h="221">
                      <a:moveTo>
                        <a:pt x="74" y="15"/>
                      </a:moveTo>
                      <a:cubicBezTo>
                        <a:pt x="83" y="24"/>
                        <a:pt x="80" y="56"/>
                        <a:pt x="93" y="68"/>
                      </a:cubicBezTo>
                      <a:cubicBezTo>
                        <a:pt x="106" y="80"/>
                        <a:pt x="127" y="113"/>
                        <a:pt x="111" y="123"/>
                      </a:cubicBezTo>
                      <a:cubicBezTo>
                        <a:pt x="95" y="133"/>
                        <a:pt x="81" y="109"/>
                        <a:pt x="76" y="97"/>
                      </a:cubicBezTo>
                      <a:cubicBezTo>
                        <a:pt x="72" y="85"/>
                        <a:pt x="63" y="83"/>
                        <a:pt x="63" y="83"/>
                      </a:cubicBezTo>
                      <a:cubicBezTo>
                        <a:pt x="63" y="83"/>
                        <a:pt x="71" y="97"/>
                        <a:pt x="68" y="103"/>
                      </a:cubicBezTo>
                      <a:cubicBezTo>
                        <a:pt x="64" y="109"/>
                        <a:pt x="74" y="120"/>
                        <a:pt x="68" y="127"/>
                      </a:cubicBezTo>
                      <a:cubicBezTo>
                        <a:pt x="66" y="131"/>
                        <a:pt x="72" y="133"/>
                        <a:pt x="74" y="144"/>
                      </a:cubicBezTo>
                      <a:cubicBezTo>
                        <a:pt x="75" y="155"/>
                        <a:pt x="81" y="144"/>
                        <a:pt x="90" y="155"/>
                      </a:cubicBezTo>
                      <a:cubicBezTo>
                        <a:pt x="92" y="159"/>
                        <a:pt x="115" y="135"/>
                        <a:pt x="117" y="163"/>
                      </a:cubicBezTo>
                      <a:cubicBezTo>
                        <a:pt x="118" y="164"/>
                        <a:pt x="94" y="170"/>
                        <a:pt x="94" y="172"/>
                      </a:cubicBezTo>
                      <a:cubicBezTo>
                        <a:pt x="94" y="174"/>
                        <a:pt x="118" y="173"/>
                        <a:pt x="117" y="175"/>
                      </a:cubicBezTo>
                      <a:cubicBezTo>
                        <a:pt x="117" y="175"/>
                        <a:pt x="130" y="186"/>
                        <a:pt x="120" y="192"/>
                      </a:cubicBezTo>
                      <a:cubicBezTo>
                        <a:pt x="112" y="193"/>
                        <a:pt x="112" y="193"/>
                        <a:pt x="112" y="193"/>
                      </a:cubicBezTo>
                      <a:cubicBezTo>
                        <a:pt x="112" y="193"/>
                        <a:pt x="123" y="201"/>
                        <a:pt x="115" y="209"/>
                      </a:cubicBezTo>
                      <a:cubicBezTo>
                        <a:pt x="112" y="212"/>
                        <a:pt x="99" y="211"/>
                        <a:pt x="95" y="211"/>
                      </a:cubicBezTo>
                      <a:cubicBezTo>
                        <a:pt x="91" y="211"/>
                        <a:pt x="89" y="210"/>
                        <a:pt x="89" y="210"/>
                      </a:cubicBezTo>
                      <a:cubicBezTo>
                        <a:pt x="89" y="210"/>
                        <a:pt x="90" y="219"/>
                        <a:pt x="82" y="220"/>
                      </a:cubicBezTo>
                      <a:cubicBezTo>
                        <a:pt x="74" y="221"/>
                        <a:pt x="66" y="215"/>
                        <a:pt x="64" y="212"/>
                      </a:cubicBezTo>
                      <a:cubicBezTo>
                        <a:pt x="61" y="209"/>
                        <a:pt x="45" y="202"/>
                        <a:pt x="39" y="193"/>
                      </a:cubicBezTo>
                      <a:cubicBezTo>
                        <a:pt x="33" y="183"/>
                        <a:pt x="24" y="183"/>
                        <a:pt x="18" y="154"/>
                      </a:cubicBezTo>
                      <a:cubicBezTo>
                        <a:pt x="15" y="141"/>
                        <a:pt x="4" y="124"/>
                        <a:pt x="3" y="113"/>
                      </a:cubicBezTo>
                      <a:cubicBezTo>
                        <a:pt x="2" y="102"/>
                        <a:pt x="0" y="92"/>
                        <a:pt x="3" y="74"/>
                      </a:cubicBezTo>
                      <a:cubicBezTo>
                        <a:pt x="5" y="56"/>
                        <a:pt x="2" y="0"/>
                        <a:pt x="2" y="0"/>
                      </a:cubicBezTo>
                    </a:path>
                  </a:pathLst>
                </a:custGeom>
                <a:solidFill>
                  <a:srgbClr val="FEF3E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146" name="Freeform 177">
                  <a:extLst>
                    <a:ext uri="{FF2B5EF4-FFF2-40B4-BE49-F238E27FC236}">
                      <a16:creationId xmlns:a16="http://schemas.microsoft.com/office/drawing/2014/main" id="{6DDA3A5A-F775-49A0-999D-F095E44A4C0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87" y="2447"/>
                  <a:ext cx="55" cy="96"/>
                </a:xfrm>
                <a:custGeom>
                  <a:avLst/>
                  <a:gdLst>
                    <a:gd name="T0" fmla="*/ 163 w 35"/>
                    <a:gd name="T1" fmla="*/ 8 h 61"/>
                    <a:gd name="T2" fmla="*/ 74 w 35"/>
                    <a:gd name="T3" fmla="*/ 55 h 61"/>
                    <a:gd name="T4" fmla="*/ 66 w 35"/>
                    <a:gd name="T5" fmla="*/ 211 h 61"/>
                    <a:gd name="T6" fmla="*/ 86 w 35"/>
                    <a:gd name="T7" fmla="*/ 354 h 61"/>
                    <a:gd name="T8" fmla="*/ 141 w 35"/>
                    <a:gd name="T9" fmla="*/ 307 h 61"/>
                    <a:gd name="T10" fmla="*/ 190 w 35"/>
                    <a:gd name="T11" fmla="*/ 211 h 61"/>
                    <a:gd name="T12" fmla="*/ 190 w 35"/>
                    <a:gd name="T13" fmla="*/ 77 h 61"/>
                    <a:gd name="T14" fmla="*/ 163 w 35"/>
                    <a:gd name="T15" fmla="*/ 8 h 61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35" h="61">
                      <a:moveTo>
                        <a:pt x="27" y="1"/>
                      </a:moveTo>
                      <a:cubicBezTo>
                        <a:pt x="27" y="1"/>
                        <a:pt x="33" y="0"/>
                        <a:pt x="12" y="9"/>
                      </a:cubicBezTo>
                      <a:cubicBezTo>
                        <a:pt x="0" y="14"/>
                        <a:pt x="10" y="32"/>
                        <a:pt x="11" y="34"/>
                      </a:cubicBezTo>
                      <a:cubicBezTo>
                        <a:pt x="12" y="36"/>
                        <a:pt x="14" y="58"/>
                        <a:pt x="14" y="58"/>
                      </a:cubicBezTo>
                      <a:cubicBezTo>
                        <a:pt x="14" y="58"/>
                        <a:pt x="18" y="61"/>
                        <a:pt x="23" y="50"/>
                      </a:cubicBezTo>
                      <a:cubicBezTo>
                        <a:pt x="28" y="39"/>
                        <a:pt x="35" y="50"/>
                        <a:pt x="31" y="34"/>
                      </a:cubicBezTo>
                      <a:cubicBezTo>
                        <a:pt x="28" y="18"/>
                        <a:pt x="31" y="18"/>
                        <a:pt x="31" y="13"/>
                      </a:cubicBezTo>
                      <a:lnTo>
                        <a:pt x="27" y="1"/>
                      </a:lnTo>
                      <a:close/>
                    </a:path>
                  </a:pathLst>
                </a:custGeom>
                <a:solidFill>
                  <a:srgbClr val="FAD7C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147" name="Freeform 178">
                  <a:extLst>
                    <a:ext uri="{FF2B5EF4-FFF2-40B4-BE49-F238E27FC236}">
                      <a16:creationId xmlns:a16="http://schemas.microsoft.com/office/drawing/2014/main" id="{E7E3CE8F-D8F0-443F-B1CC-84DB9ECB8E0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29" y="2317"/>
                  <a:ext cx="203" cy="347"/>
                </a:xfrm>
                <a:custGeom>
                  <a:avLst/>
                  <a:gdLst>
                    <a:gd name="T0" fmla="*/ 471 w 129"/>
                    <a:gd name="T1" fmla="*/ 94 h 221"/>
                    <a:gd name="T2" fmla="*/ 579 w 129"/>
                    <a:gd name="T3" fmla="*/ 429 h 221"/>
                    <a:gd name="T4" fmla="*/ 694 w 129"/>
                    <a:gd name="T5" fmla="*/ 747 h 221"/>
                    <a:gd name="T6" fmla="*/ 483 w 129"/>
                    <a:gd name="T7" fmla="*/ 617 h 221"/>
                    <a:gd name="T8" fmla="*/ 386 w 129"/>
                    <a:gd name="T9" fmla="*/ 502 h 221"/>
                    <a:gd name="T10" fmla="*/ 409 w 129"/>
                    <a:gd name="T11" fmla="*/ 626 h 221"/>
                    <a:gd name="T12" fmla="*/ 415 w 129"/>
                    <a:gd name="T13" fmla="*/ 779 h 221"/>
                    <a:gd name="T14" fmla="*/ 448 w 129"/>
                    <a:gd name="T15" fmla="*/ 875 h 221"/>
                    <a:gd name="T16" fmla="*/ 544 w 129"/>
                    <a:gd name="T17" fmla="*/ 942 h 221"/>
                    <a:gd name="T18" fmla="*/ 725 w 129"/>
                    <a:gd name="T19" fmla="*/ 978 h 221"/>
                    <a:gd name="T20" fmla="*/ 578 w 129"/>
                    <a:gd name="T21" fmla="*/ 1046 h 221"/>
                    <a:gd name="T22" fmla="*/ 718 w 129"/>
                    <a:gd name="T23" fmla="*/ 1068 h 221"/>
                    <a:gd name="T24" fmla="*/ 729 w 129"/>
                    <a:gd name="T25" fmla="*/ 1167 h 221"/>
                    <a:gd name="T26" fmla="*/ 681 w 129"/>
                    <a:gd name="T27" fmla="*/ 1173 h 221"/>
                    <a:gd name="T28" fmla="*/ 699 w 129"/>
                    <a:gd name="T29" fmla="*/ 1270 h 221"/>
                    <a:gd name="T30" fmla="*/ 578 w 129"/>
                    <a:gd name="T31" fmla="*/ 1281 h 221"/>
                    <a:gd name="T32" fmla="*/ 537 w 129"/>
                    <a:gd name="T33" fmla="*/ 1277 h 221"/>
                    <a:gd name="T34" fmla="*/ 496 w 129"/>
                    <a:gd name="T35" fmla="*/ 1336 h 221"/>
                    <a:gd name="T36" fmla="*/ 386 w 129"/>
                    <a:gd name="T37" fmla="*/ 1289 h 221"/>
                    <a:gd name="T38" fmla="*/ 238 w 129"/>
                    <a:gd name="T39" fmla="*/ 1173 h 221"/>
                    <a:gd name="T40" fmla="*/ 104 w 129"/>
                    <a:gd name="T41" fmla="*/ 937 h 221"/>
                    <a:gd name="T42" fmla="*/ 13 w 129"/>
                    <a:gd name="T43" fmla="*/ 685 h 221"/>
                    <a:gd name="T44" fmla="*/ 13 w 129"/>
                    <a:gd name="T45" fmla="*/ 449 h 221"/>
                    <a:gd name="T46" fmla="*/ 13 w 129"/>
                    <a:gd name="T47" fmla="*/ 0 h 221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0" t="0" r="r" b="b"/>
                  <a:pathLst>
                    <a:path w="129" h="221">
                      <a:moveTo>
                        <a:pt x="77" y="15"/>
                      </a:moveTo>
                      <a:cubicBezTo>
                        <a:pt x="82" y="29"/>
                        <a:pt x="82" y="59"/>
                        <a:pt x="95" y="71"/>
                      </a:cubicBezTo>
                      <a:cubicBezTo>
                        <a:pt x="108" y="83"/>
                        <a:pt x="128" y="113"/>
                        <a:pt x="113" y="123"/>
                      </a:cubicBezTo>
                      <a:cubicBezTo>
                        <a:pt x="97" y="133"/>
                        <a:pt x="83" y="113"/>
                        <a:pt x="79" y="101"/>
                      </a:cubicBezTo>
                      <a:cubicBezTo>
                        <a:pt x="74" y="89"/>
                        <a:pt x="63" y="83"/>
                        <a:pt x="63" y="83"/>
                      </a:cubicBezTo>
                      <a:cubicBezTo>
                        <a:pt x="63" y="83"/>
                        <a:pt x="71" y="97"/>
                        <a:pt x="67" y="103"/>
                      </a:cubicBezTo>
                      <a:cubicBezTo>
                        <a:pt x="64" y="109"/>
                        <a:pt x="73" y="120"/>
                        <a:pt x="68" y="128"/>
                      </a:cubicBezTo>
                      <a:cubicBezTo>
                        <a:pt x="66" y="131"/>
                        <a:pt x="71" y="133"/>
                        <a:pt x="73" y="144"/>
                      </a:cubicBezTo>
                      <a:cubicBezTo>
                        <a:pt x="75" y="155"/>
                        <a:pt x="81" y="144"/>
                        <a:pt x="89" y="155"/>
                      </a:cubicBezTo>
                      <a:cubicBezTo>
                        <a:pt x="92" y="159"/>
                        <a:pt x="116" y="136"/>
                        <a:pt x="118" y="161"/>
                      </a:cubicBezTo>
                      <a:cubicBezTo>
                        <a:pt x="118" y="163"/>
                        <a:pt x="95" y="169"/>
                        <a:pt x="94" y="172"/>
                      </a:cubicBezTo>
                      <a:cubicBezTo>
                        <a:pt x="94" y="174"/>
                        <a:pt x="117" y="173"/>
                        <a:pt x="117" y="176"/>
                      </a:cubicBezTo>
                      <a:cubicBezTo>
                        <a:pt x="117" y="176"/>
                        <a:pt x="129" y="186"/>
                        <a:pt x="119" y="192"/>
                      </a:cubicBezTo>
                      <a:cubicBezTo>
                        <a:pt x="111" y="193"/>
                        <a:pt x="111" y="193"/>
                        <a:pt x="111" y="193"/>
                      </a:cubicBezTo>
                      <a:cubicBezTo>
                        <a:pt x="111" y="193"/>
                        <a:pt x="122" y="201"/>
                        <a:pt x="114" y="209"/>
                      </a:cubicBezTo>
                      <a:cubicBezTo>
                        <a:pt x="111" y="213"/>
                        <a:pt x="98" y="211"/>
                        <a:pt x="94" y="211"/>
                      </a:cubicBezTo>
                      <a:cubicBezTo>
                        <a:pt x="91" y="211"/>
                        <a:pt x="88" y="210"/>
                        <a:pt x="88" y="210"/>
                      </a:cubicBezTo>
                      <a:cubicBezTo>
                        <a:pt x="88" y="210"/>
                        <a:pt x="89" y="219"/>
                        <a:pt x="81" y="220"/>
                      </a:cubicBezTo>
                      <a:cubicBezTo>
                        <a:pt x="74" y="221"/>
                        <a:pt x="66" y="215"/>
                        <a:pt x="63" y="212"/>
                      </a:cubicBezTo>
                      <a:cubicBezTo>
                        <a:pt x="61" y="209"/>
                        <a:pt x="45" y="202"/>
                        <a:pt x="39" y="193"/>
                      </a:cubicBezTo>
                      <a:cubicBezTo>
                        <a:pt x="32" y="183"/>
                        <a:pt x="24" y="183"/>
                        <a:pt x="17" y="154"/>
                      </a:cubicBezTo>
                      <a:cubicBezTo>
                        <a:pt x="14" y="141"/>
                        <a:pt x="3" y="124"/>
                        <a:pt x="2" y="113"/>
                      </a:cubicBezTo>
                      <a:cubicBezTo>
                        <a:pt x="1" y="102"/>
                        <a:pt x="0" y="92"/>
                        <a:pt x="2" y="74"/>
                      </a:cubicBezTo>
                      <a:cubicBezTo>
                        <a:pt x="5" y="56"/>
                        <a:pt x="2" y="0"/>
                        <a:pt x="2" y="0"/>
                      </a:cubicBezTo>
                    </a:path>
                  </a:pathLst>
                </a:custGeom>
                <a:noFill/>
                <a:ln w="6350" cap="rnd">
                  <a:solidFill>
                    <a:srgbClr val="343434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148" name="Freeform 179">
                  <a:extLst>
                    <a:ext uri="{FF2B5EF4-FFF2-40B4-BE49-F238E27FC236}">
                      <a16:creationId xmlns:a16="http://schemas.microsoft.com/office/drawing/2014/main" id="{C551DEFE-A336-43B4-887E-12894CC1C1B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95" y="2447"/>
                  <a:ext cx="72" cy="198"/>
                </a:xfrm>
                <a:custGeom>
                  <a:avLst/>
                  <a:gdLst>
                    <a:gd name="T0" fmla="*/ 127 w 46"/>
                    <a:gd name="T1" fmla="*/ 0 h 126"/>
                    <a:gd name="T2" fmla="*/ 8 w 46"/>
                    <a:gd name="T3" fmla="*/ 94 h 126"/>
                    <a:gd name="T4" fmla="*/ 22 w 46"/>
                    <a:gd name="T5" fmla="*/ 195 h 126"/>
                    <a:gd name="T6" fmla="*/ 53 w 46"/>
                    <a:gd name="T7" fmla="*/ 341 h 126"/>
                    <a:gd name="T8" fmla="*/ 53 w 46"/>
                    <a:gd name="T9" fmla="*/ 402 h 126"/>
                    <a:gd name="T10" fmla="*/ 83 w 46"/>
                    <a:gd name="T11" fmla="*/ 446 h 126"/>
                    <a:gd name="T12" fmla="*/ 138 w 46"/>
                    <a:gd name="T13" fmla="*/ 591 h 126"/>
                    <a:gd name="T14" fmla="*/ 222 w 46"/>
                    <a:gd name="T15" fmla="*/ 671 h 126"/>
                    <a:gd name="T16" fmla="*/ 277 w 46"/>
                    <a:gd name="T17" fmla="*/ 768 h 12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46" h="126">
                      <a:moveTo>
                        <a:pt x="21" y="0"/>
                      </a:moveTo>
                      <a:cubicBezTo>
                        <a:pt x="14" y="5"/>
                        <a:pt x="3" y="7"/>
                        <a:pt x="1" y="15"/>
                      </a:cubicBezTo>
                      <a:cubicBezTo>
                        <a:pt x="0" y="20"/>
                        <a:pt x="2" y="27"/>
                        <a:pt x="4" y="32"/>
                      </a:cubicBezTo>
                      <a:cubicBezTo>
                        <a:pt x="7" y="40"/>
                        <a:pt x="9" y="47"/>
                        <a:pt x="9" y="56"/>
                      </a:cubicBezTo>
                      <a:cubicBezTo>
                        <a:pt x="9" y="59"/>
                        <a:pt x="9" y="63"/>
                        <a:pt x="9" y="66"/>
                      </a:cubicBezTo>
                      <a:cubicBezTo>
                        <a:pt x="10" y="70"/>
                        <a:pt x="11" y="70"/>
                        <a:pt x="14" y="73"/>
                      </a:cubicBezTo>
                      <a:cubicBezTo>
                        <a:pt x="19" y="80"/>
                        <a:pt x="20" y="89"/>
                        <a:pt x="23" y="97"/>
                      </a:cubicBezTo>
                      <a:cubicBezTo>
                        <a:pt x="25" y="105"/>
                        <a:pt x="31" y="104"/>
                        <a:pt x="37" y="110"/>
                      </a:cubicBezTo>
                      <a:cubicBezTo>
                        <a:pt x="41" y="113"/>
                        <a:pt x="46" y="121"/>
                        <a:pt x="46" y="126"/>
                      </a:cubicBezTo>
                    </a:path>
                  </a:pathLst>
                </a:custGeom>
                <a:noFill/>
                <a:ln w="6350" cap="rnd">
                  <a:solidFill>
                    <a:srgbClr val="343434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149" name="Freeform 180">
                  <a:extLst>
                    <a:ext uri="{FF2B5EF4-FFF2-40B4-BE49-F238E27FC236}">
                      <a16:creationId xmlns:a16="http://schemas.microsoft.com/office/drawing/2014/main" id="{353385DE-7030-45B2-B79D-6CA49365D55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09" y="2518"/>
                  <a:ext cx="25" cy="22"/>
                </a:xfrm>
                <a:custGeom>
                  <a:avLst/>
                  <a:gdLst>
                    <a:gd name="T0" fmla="*/ 95 w 16"/>
                    <a:gd name="T1" fmla="*/ 0 h 14"/>
                    <a:gd name="T2" fmla="*/ 0 w 16"/>
                    <a:gd name="T3" fmla="*/ 86 h 14"/>
                    <a:gd name="T4" fmla="*/ 0 60000 65536"/>
                    <a:gd name="T5" fmla="*/ 0 60000 65536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0" t="0" r="r" b="b"/>
                  <a:pathLst>
                    <a:path w="16" h="14">
                      <a:moveTo>
                        <a:pt x="16" y="0"/>
                      </a:moveTo>
                      <a:cubicBezTo>
                        <a:pt x="8" y="2"/>
                        <a:pt x="9" y="14"/>
                        <a:pt x="0" y="14"/>
                      </a:cubicBezTo>
                    </a:path>
                  </a:pathLst>
                </a:custGeom>
                <a:noFill/>
                <a:ln w="6350" cap="rnd">
                  <a:solidFill>
                    <a:srgbClr val="343434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150" name="Freeform 181">
                  <a:extLst>
                    <a:ext uri="{FF2B5EF4-FFF2-40B4-BE49-F238E27FC236}">
                      <a16:creationId xmlns:a16="http://schemas.microsoft.com/office/drawing/2014/main" id="{A7D8943D-0190-4A51-AFF4-BCEFE83A59F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28" y="2587"/>
                  <a:ext cx="77" cy="33"/>
                </a:xfrm>
                <a:custGeom>
                  <a:avLst/>
                  <a:gdLst>
                    <a:gd name="T0" fmla="*/ 0 w 49"/>
                    <a:gd name="T1" fmla="*/ 0 h 21"/>
                    <a:gd name="T2" fmla="*/ 148 w 49"/>
                    <a:gd name="T3" fmla="*/ 96 h 21"/>
                    <a:gd name="T4" fmla="*/ 299 w 49"/>
                    <a:gd name="T5" fmla="*/ 129 h 21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49" h="21">
                      <a:moveTo>
                        <a:pt x="0" y="0"/>
                      </a:moveTo>
                      <a:cubicBezTo>
                        <a:pt x="11" y="2"/>
                        <a:pt x="14" y="13"/>
                        <a:pt x="24" y="16"/>
                      </a:cubicBezTo>
                      <a:cubicBezTo>
                        <a:pt x="32" y="18"/>
                        <a:pt x="43" y="16"/>
                        <a:pt x="49" y="21"/>
                      </a:cubicBezTo>
                    </a:path>
                  </a:pathLst>
                </a:custGeom>
                <a:noFill/>
                <a:ln w="6350" cap="rnd">
                  <a:solidFill>
                    <a:srgbClr val="343434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151" name="Freeform 182">
                  <a:extLst>
                    <a:ext uri="{FF2B5EF4-FFF2-40B4-BE49-F238E27FC236}">
                      <a16:creationId xmlns:a16="http://schemas.microsoft.com/office/drawing/2014/main" id="{6C3DC0C1-218A-4F62-BD56-E4B91DBCB9E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17" y="2538"/>
                  <a:ext cx="96" cy="55"/>
                </a:xfrm>
                <a:custGeom>
                  <a:avLst/>
                  <a:gdLst>
                    <a:gd name="T0" fmla="*/ 375 w 61"/>
                    <a:gd name="T1" fmla="*/ 212 h 35"/>
                    <a:gd name="T2" fmla="*/ 258 w 61"/>
                    <a:gd name="T3" fmla="*/ 195 h 35"/>
                    <a:gd name="T4" fmla="*/ 137 w 61"/>
                    <a:gd name="T5" fmla="*/ 148 h 35"/>
                    <a:gd name="T6" fmla="*/ 42 w 61"/>
                    <a:gd name="T7" fmla="*/ 94 h 35"/>
                    <a:gd name="T8" fmla="*/ 0 w 61"/>
                    <a:gd name="T9" fmla="*/ 0 h 3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61" h="35">
                      <a:moveTo>
                        <a:pt x="61" y="35"/>
                      </a:moveTo>
                      <a:cubicBezTo>
                        <a:pt x="54" y="32"/>
                        <a:pt x="50" y="33"/>
                        <a:pt x="42" y="32"/>
                      </a:cubicBezTo>
                      <a:cubicBezTo>
                        <a:pt x="34" y="32"/>
                        <a:pt x="30" y="25"/>
                        <a:pt x="22" y="24"/>
                      </a:cubicBezTo>
                      <a:cubicBezTo>
                        <a:pt x="15" y="23"/>
                        <a:pt x="11" y="23"/>
                        <a:pt x="7" y="15"/>
                      </a:cubicBezTo>
                      <a:cubicBezTo>
                        <a:pt x="5" y="9"/>
                        <a:pt x="5" y="4"/>
                        <a:pt x="0" y="0"/>
                      </a:cubicBezTo>
                    </a:path>
                  </a:pathLst>
                </a:custGeom>
                <a:noFill/>
                <a:ln w="6350" cap="rnd">
                  <a:solidFill>
                    <a:srgbClr val="343434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152" name="Freeform 183">
                  <a:extLst>
                    <a:ext uri="{FF2B5EF4-FFF2-40B4-BE49-F238E27FC236}">
                      <a16:creationId xmlns:a16="http://schemas.microsoft.com/office/drawing/2014/main" id="{450861CE-3A3D-4B3B-948D-A01459A0217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75" y="2476"/>
                  <a:ext cx="33" cy="31"/>
                </a:xfrm>
                <a:custGeom>
                  <a:avLst/>
                  <a:gdLst>
                    <a:gd name="T0" fmla="*/ 0 w 21"/>
                    <a:gd name="T1" fmla="*/ 53 h 20"/>
                    <a:gd name="T2" fmla="*/ 35 w 21"/>
                    <a:gd name="T3" fmla="*/ 115 h 20"/>
                    <a:gd name="T4" fmla="*/ 129 w 21"/>
                    <a:gd name="T5" fmla="*/ 62 h 20"/>
                    <a:gd name="T6" fmla="*/ 77 w 21"/>
                    <a:gd name="T7" fmla="*/ 0 h 20"/>
                    <a:gd name="T8" fmla="*/ 0 w 21"/>
                    <a:gd name="T9" fmla="*/ 53 h 2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21" h="20">
                      <a:moveTo>
                        <a:pt x="0" y="9"/>
                      </a:moveTo>
                      <a:cubicBezTo>
                        <a:pt x="6" y="20"/>
                        <a:pt x="6" y="20"/>
                        <a:pt x="6" y="20"/>
                      </a:cubicBezTo>
                      <a:cubicBezTo>
                        <a:pt x="6" y="20"/>
                        <a:pt x="15" y="12"/>
                        <a:pt x="21" y="11"/>
                      </a:cubicBezTo>
                      <a:cubicBezTo>
                        <a:pt x="21" y="11"/>
                        <a:pt x="17" y="3"/>
                        <a:pt x="13" y="0"/>
                      </a:cubicBezTo>
                      <a:cubicBezTo>
                        <a:pt x="13" y="0"/>
                        <a:pt x="4" y="0"/>
                        <a:pt x="0" y="9"/>
                      </a:cubicBezTo>
                      <a:close/>
                    </a:path>
                  </a:pathLst>
                </a:custGeom>
                <a:noFill/>
                <a:ln w="6350" cap="rnd">
                  <a:solidFill>
                    <a:srgbClr val="343434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153" name="Freeform 184">
                  <a:extLst>
                    <a:ext uri="{FF2B5EF4-FFF2-40B4-BE49-F238E27FC236}">
                      <a16:creationId xmlns:a16="http://schemas.microsoft.com/office/drawing/2014/main" id="{CCAB452F-4ED7-41C5-B257-2975E0F17F7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26" y="2644"/>
                  <a:ext cx="33" cy="20"/>
                </a:xfrm>
                <a:custGeom>
                  <a:avLst/>
                  <a:gdLst>
                    <a:gd name="T0" fmla="*/ 0 w 21"/>
                    <a:gd name="T1" fmla="*/ 18 h 13"/>
                    <a:gd name="T2" fmla="*/ 94 w 21"/>
                    <a:gd name="T3" fmla="*/ 40 h 13"/>
                    <a:gd name="T4" fmla="*/ 96 w 21"/>
                    <a:gd name="T5" fmla="*/ 66 h 13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1" h="13">
                      <a:moveTo>
                        <a:pt x="0" y="3"/>
                      </a:moveTo>
                      <a:cubicBezTo>
                        <a:pt x="0" y="3"/>
                        <a:pt x="5" y="0"/>
                        <a:pt x="15" y="7"/>
                      </a:cubicBezTo>
                      <a:cubicBezTo>
                        <a:pt x="21" y="10"/>
                        <a:pt x="21" y="13"/>
                        <a:pt x="16" y="12"/>
                      </a:cubicBezTo>
                    </a:path>
                  </a:pathLst>
                </a:custGeom>
                <a:noFill/>
                <a:ln w="6350" cap="rnd">
                  <a:solidFill>
                    <a:srgbClr val="201B1E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154" name="Freeform 185">
                  <a:extLst>
                    <a:ext uri="{FF2B5EF4-FFF2-40B4-BE49-F238E27FC236}">
                      <a16:creationId xmlns:a16="http://schemas.microsoft.com/office/drawing/2014/main" id="{DC3EABEC-CD4F-47B1-AD00-CB58B13C339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10" y="2538"/>
                  <a:ext cx="103" cy="77"/>
                </a:xfrm>
                <a:custGeom>
                  <a:avLst/>
                  <a:gdLst>
                    <a:gd name="T0" fmla="*/ 0 w 65"/>
                    <a:gd name="T1" fmla="*/ 20 h 49"/>
                    <a:gd name="T2" fmla="*/ 33 w 65"/>
                    <a:gd name="T3" fmla="*/ 22 h 49"/>
                    <a:gd name="T4" fmla="*/ 68 w 65"/>
                    <a:gd name="T5" fmla="*/ 104 h 49"/>
                    <a:gd name="T6" fmla="*/ 138 w 65"/>
                    <a:gd name="T7" fmla="*/ 159 h 49"/>
                    <a:gd name="T8" fmla="*/ 206 w 65"/>
                    <a:gd name="T9" fmla="*/ 182 h 49"/>
                    <a:gd name="T10" fmla="*/ 239 w 65"/>
                    <a:gd name="T11" fmla="*/ 203 h 49"/>
                    <a:gd name="T12" fmla="*/ 279 w 65"/>
                    <a:gd name="T13" fmla="*/ 204 h 49"/>
                    <a:gd name="T14" fmla="*/ 360 w 65"/>
                    <a:gd name="T15" fmla="*/ 204 h 49"/>
                    <a:gd name="T16" fmla="*/ 409 w 65"/>
                    <a:gd name="T17" fmla="*/ 237 h 49"/>
                    <a:gd name="T18" fmla="*/ 379 w 65"/>
                    <a:gd name="T19" fmla="*/ 286 h 49"/>
                    <a:gd name="T20" fmla="*/ 311 w 65"/>
                    <a:gd name="T21" fmla="*/ 280 h 49"/>
                    <a:gd name="T22" fmla="*/ 239 w 65"/>
                    <a:gd name="T23" fmla="*/ 264 h 49"/>
                    <a:gd name="T24" fmla="*/ 176 w 65"/>
                    <a:gd name="T25" fmla="*/ 233 h 49"/>
                    <a:gd name="T26" fmla="*/ 100 w 65"/>
                    <a:gd name="T27" fmla="*/ 182 h 49"/>
                    <a:gd name="T28" fmla="*/ 76 w 65"/>
                    <a:gd name="T29" fmla="*/ 170 h 49"/>
                    <a:gd name="T30" fmla="*/ 63 w 65"/>
                    <a:gd name="T31" fmla="*/ 141 h 49"/>
                    <a:gd name="T32" fmla="*/ 33 w 65"/>
                    <a:gd name="T33" fmla="*/ 86 h 49"/>
                    <a:gd name="T34" fmla="*/ 13 w 65"/>
                    <a:gd name="T35" fmla="*/ 49 h 49"/>
                    <a:gd name="T36" fmla="*/ 0 w 65"/>
                    <a:gd name="T37" fmla="*/ 20 h 49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0" t="0" r="r" b="b"/>
                  <a:pathLst>
                    <a:path w="65" h="49">
                      <a:moveTo>
                        <a:pt x="0" y="3"/>
                      </a:moveTo>
                      <a:cubicBezTo>
                        <a:pt x="2" y="2"/>
                        <a:pt x="5" y="0"/>
                        <a:pt x="5" y="4"/>
                      </a:cubicBezTo>
                      <a:cubicBezTo>
                        <a:pt x="7" y="9"/>
                        <a:pt x="8" y="13"/>
                        <a:pt x="11" y="17"/>
                      </a:cubicBezTo>
                      <a:cubicBezTo>
                        <a:pt x="13" y="22"/>
                        <a:pt x="17" y="24"/>
                        <a:pt x="22" y="26"/>
                      </a:cubicBezTo>
                      <a:cubicBezTo>
                        <a:pt x="26" y="27"/>
                        <a:pt x="30" y="28"/>
                        <a:pt x="33" y="30"/>
                      </a:cubicBezTo>
                      <a:cubicBezTo>
                        <a:pt x="35" y="31"/>
                        <a:pt x="37" y="32"/>
                        <a:pt x="38" y="33"/>
                      </a:cubicBezTo>
                      <a:cubicBezTo>
                        <a:pt x="40" y="33"/>
                        <a:pt x="42" y="34"/>
                        <a:pt x="44" y="34"/>
                      </a:cubicBezTo>
                      <a:cubicBezTo>
                        <a:pt x="48" y="34"/>
                        <a:pt x="52" y="34"/>
                        <a:pt x="57" y="34"/>
                      </a:cubicBezTo>
                      <a:cubicBezTo>
                        <a:pt x="60" y="35"/>
                        <a:pt x="65" y="36"/>
                        <a:pt x="65" y="39"/>
                      </a:cubicBezTo>
                      <a:cubicBezTo>
                        <a:pt x="65" y="41"/>
                        <a:pt x="62" y="46"/>
                        <a:pt x="60" y="47"/>
                      </a:cubicBezTo>
                      <a:cubicBezTo>
                        <a:pt x="57" y="49"/>
                        <a:pt x="52" y="47"/>
                        <a:pt x="49" y="46"/>
                      </a:cubicBezTo>
                      <a:cubicBezTo>
                        <a:pt x="45" y="45"/>
                        <a:pt x="42" y="44"/>
                        <a:pt x="38" y="43"/>
                      </a:cubicBezTo>
                      <a:cubicBezTo>
                        <a:pt x="34" y="42"/>
                        <a:pt x="31" y="41"/>
                        <a:pt x="28" y="38"/>
                      </a:cubicBezTo>
                      <a:cubicBezTo>
                        <a:pt x="24" y="35"/>
                        <a:pt x="21" y="32"/>
                        <a:pt x="16" y="30"/>
                      </a:cubicBezTo>
                      <a:cubicBezTo>
                        <a:pt x="15" y="30"/>
                        <a:pt x="13" y="29"/>
                        <a:pt x="12" y="28"/>
                      </a:cubicBezTo>
                      <a:cubicBezTo>
                        <a:pt x="11" y="27"/>
                        <a:pt x="10" y="24"/>
                        <a:pt x="10" y="23"/>
                      </a:cubicBezTo>
                      <a:cubicBezTo>
                        <a:pt x="8" y="20"/>
                        <a:pt x="7" y="17"/>
                        <a:pt x="5" y="14"/>
                      </a:cubicBezTo>
                      <a:cubicBezTo>
                        <a:pt x="3" y="12"/>
                        <a:pt x="3" y="10"/>
                        <a:pt x="2" y="8"/>
                      </a:cubicBezTo>
                      <a:cubicBezTo>
                        <a:pt x="1" y="6"/>
                        <a:pt x="1" y="5"/>
                        <a:pt x="0" y="3"/>
                      </a:cubicBezTo>
                    </a:path>
                  </a:pathLst>
                </a:custGeom>
                <a:solidFill>
                  <a:srgbClr val="FAD7C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155" name="Freeform 186">
                  <a:extLst>
                    <a:ext uri="{FF2B5EF4-FFF2-40B4-BE49-F238E27FC236}">
                      <a16:creationId xmlns:a16="http://schemas.microsoft.com/office/drawing/2014/main" id="{9CA1BB21-AF57-490F-A976-DF8A66F8D85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28" y="2590"/>
                  <a:ext cx="63" cy="43"/>
                </a:xfrm>
                <a:custGeom>
                  <a:avLst/>
                  <a:gdLst>
                    <a:gd name="T0" fmla="*/ 0 w 40"/>
                    <a:gd name="T1" fmla="*/ 0 h 27"/>
                    <a:gd name="T2" fmla="*/ 32 w 40"/>
                    <a:gd name="T3" fmla="*/ 73 h 27"/>
                    <a:gd name="T4" fmla="*/ 68 w 40"/>
                    <a:gd name="T5" fmla="*/ 84 h 27"/>
                    <a:gd name="T6" fmla="*/ 96 w 40"/>
                    <a:gd name="T7" fmla="*/ 108 h 27"/>
                    <a:gd name="T8" fmla="*/ 191 w 40"/>
                    <a:gd name="T9" fmla="*/ 172 h 27"/>
                    <a:gd name="T10" fmla="*/ 238 w 40"/>
                    <a:gd name="T11" fmla="*/ 129 h 27"/>
                    <a:gd name="T12" fmla="*/ 203 w 40"/>
                    <a:gd name="T13" fmla="*/ 102 h 27"/>
                    <a:gd name="T14" fmla="*/ 137 w 40"/>
                    <a:gd name="T15" fmla="*/ 97 h 27"/>
                    <a:gd name="T16" fmla="*/ 79 w 40"/>
                    <a:gd name="T17" fmla="*/ 56 h 27"/>
                    <a:gd name="T18" fmla="*/ 32 w 40"/>
                    <a:gd name="T19" fmla="*/ 21 h 27"/>
                    <a:gd name="T20" fmla="*/ 8 w 40"/>
                    <a:gd name="T21" fmla="*/ 8 h 27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40" h="27">
                      <a:moveTo>
                        <a:pt x="0" y="0"/>
                      </a:moveTo>
                      <a:cubicBezTo>
                        <a:pt x="3" y="3"/>
                        <a:pt x="3" y="8"/>
                        <a:pt x="5" y="11"/>
                      </a:cubicBezTo>
                      <a:cubicBezTo>
                        <a:pt x="7" y="12"/>
                        <a:pt x="9" y="13"/>
                        <a:pt x="11" y="13"/>
                      </a:cubicBezTo>
                      <a:cubicBezTo>
                        <a:pt x="13" y="14"/>
                        <a:pt x="15" y="15"/>
                        <a:pt x="16" y="17"/>
                      </a:cubicBezTo>
                      <a:cubicBezTo>
                        <a:pt x="20" y="20"/>
                        <a:pt x="25" y="27"/>
                        <a:pt x="31" y="27"/>
                      </a:cubicBezTo>
                      <a:cubicBezTo>
                        <a:pt x="34" y="27"/>
                        <a:pt x="40" y="23"/>
                        <a:pt x="39" y="20"/>
                      </a:cubicBezTo>
                      <a:cubicBezTo>
                        <a:pt x="39" y="17"/>
                        <a:pt x="35" y="16"/>
                        <a:pt x="33" y="16"/>
                      </a:cubicBezTo>
                      <a:cubicBezTo>
                        <a:pt x="29" y="15"/>
                        <a:pt x="25" y="16"/>
                        <a:pt x="22" y="15"/>
                      </a:cubicBezTo>
                      <a:cubicBezTo>
                        <a:pt x="18" y="13"/>
                        <a:pt x="16" y="11"/>
                        <a:pt x="13" y="9"/>
                      </a:cubicBezTo>
                      <a:cubicBezTo>
                        <a:pt x="10" y="6"/>
                        <a:pt x="8" y="5"/>
                        <a:pt x="5" y="3"/>
                      </a:cubicBezTo>
                      <a:cubicBezTo>
                        <a:pt x="4" y="2"/>
                        <a:pt x="3" y="1"/>
                        <a:pt x="1" y="1"/>
                      </a:cubicBezTo>
                    </a:path>
                  </a:pathLst>
                </a:custGeom>
                <a:solidFill>
                  <a:srgbClr val="FAD7C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156" name="Freeform 187">
                  <a:extLst>
                    <a:ext uri="{FF2B5EF4-FFF2-40B4-BE49-F238E27FC236}">
                      <a16:creationId xmlns:a16="http://schemas.microsoft.com/office/drawing/2014/main" id="{4FBC2A74-395B-4133-BDB9-921F6E26787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84" y="2452"/>
                  <a:ext cx="20" cy="74"/>
                </a:xfrm>
                <a:custGeom>
                  <a:avLst/>
                  <a:gdLst>
                    <a:gd name="T0" fmla="*/ 74 w 13"/>
                    <a:gd name="T1" fmla="*/ 0 h 47"/>
                    <a:gd name="T2" fmla="*/ 28 w 13"/>
                    <a:gd name="T3" fmla="*/ 137 h 47"/>
                    <a:gd name="T4" fmla="*/ 52 w 13"/>
                    <a:gd name="T5" fmla="*/ 211 h 47"/>
                    <a:gd name="T6" fmla="*/ 62 w 13"/>
                    <a:gd name="T7" fmla="*/ 290 h 47"/>
                    <a:gd name="T8" fmla="*/ 28 w 13"/>
                    <a:gd name="T9" fmla="*/ 216 h 47"/>
                    <a:gd name="T10" fmla="*/ 0 w 13"/>
                    <a:gd name="T11" fmla="*/ 107 h 47"/>
                    <a:gd name="T12" fmla="*/ 66 w 13"/>
                    <a:gd name="T13" fmla="*/ 8 h 47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3" h="47">
                      <a:moveTo>
                        <a:pt x="13" y="0"/>
                      </a:moveTo>
                      <a:cubicBezTo>
                        <a:pt x="7" y="2"/>
                        <a:pt x="5" y="17"/>
                        <a:pt x="5" y="22"/>
                      </a:cubicBezTo>
                      <a:cubicBezTo>
                        <a:pt x="6" y="26"/>
                        <a:pt x="8" y="30"/>
                        <a:pt x="9" y="34"/>
                      </a:cubicBezTo>
                      <a:cubicBezTo>
                        <a:pt x="11" y="38"/>
                        <a:pt x="10" y="43"/>
                        <a:pt x="11" y="47"/>
                      </a:cubicBezTo>
                      <a:cubicBezTo>
                        <a:pt x="8" y="45"/>
                        <a:pt x="6" y="39"/>
                        <a:pt x="5" y="35"/>
                      </a:cubicBezTo>
                      <a:cubicBezTo>
                        <a:pt x="2" y="30"/>
                        <a:pt x="0" y="24"/>
                        <a:pt x="0" y="17"/>
                      </a:cubicBezTo>
                      <a:cubicBezTo>
                        <a:pt x="1" y="11"/>
                        <a:pt x="4" y="1"/>
                        <a:pt x="12" y="1"/>
                      </a:cubicBezTo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157" name="Freeform 188">
                  <a:extLst>
                    <a:ext uri="{FF2B5EF4-FFF2-40B4-BE49-F238E27FC236}">
                      <a16:creationId xmlns:a16="http://schemas.microsoft.com/office/drawing/2014/main" id="{8D97734B-D827-459C-98AD-918E6F60195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77" y="2479"/>
                  <a:ext cx="22" cy="16"/>
                </a:xfrm>
                <a:custGeom>
                  <a:avLst/>
                  <a:gdLst>
                    <a:gd name="T0" fmla="*/ 0 w 14"/>
                    <a:gd name="T1" fmla="*/ 46 h 10"/>
                    <a:gd name="T2" fmla="*/ 31 w 14"/>
                    <a:gd name="T3" fmla="*/ 13 h 10"/>
                    <a:gd name="T4" fmla="*/ 66 w 14"/>
                    <a:gd name="T5" fmla="*/ 0 h 10"/>
                    <a:gd name="T6" fmla="*/ 35 w 14"/>
                    <a:gd name="T7" fmla="*/ 34 h 10"/>
                    <a:gd name="T8" fmla="*/ 0 w 14"/>
                    <a:gd name="T9" fmla="*/ 46 h 1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4" h="10">
                      <a:moveTo>
                        <a:pt x="0" y="7"/>
                      </a:moveTo>
                      <a:cubicBezTo>
                        <a:pt x="1" y="4"/>
                        <a:pt x="3" y="2"/>
                        <a:pt x="5" y="2"/>
                      </a:cubicBezTo>
                      <a:cubicBezTo>
                        <a:pt x="6" y="1"/>
                        <a:pt x="10" y="0"/>
                        <a:pt x="11" y="0"/>
                      </a:cubicBezTo>
                      <a:cubicBezTo>
                        <a:pt x="14" y="1"/>
                        <a:pt x="7" y="4"/>
                        <a:pt x="6" y="5"/>
                      </a:cubicBezTo>
                      <a:cubicBezTo>
                        <a:pt x="4" y="6"/>
                        <a:pt x="1" y="10"/>
                        <a:pt x="0" y="7"/>
                      </a:cubicBezTo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158" name="Freeform 189">
                  <a:extLst>
                    <a:ext uri="{FF2B5EF4-FFF2-40B4-BE49-F238E27FC236}">
                      <a16:creationId xmlns:a16="http://schemas.microsoft.com/office/drawing/2014/main" id="{261BC0EE-D168-4FB6-A2CC-6C7277097D3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29" y="2647"/>
                  <a:ext cx="10" cy="8"/>
                </a:xfrm>
                <a:custGeom>
                  <a:avLst/>
                  <a:gdLst>
                    <a:gd name="T0" fmla="*/ 0 w 6"/>
                    <a:gd name="T1" fmla="*/ 13 h 5"/>
                    <a:gd name="T2" fmla="*/ 22 w 6"/>
                    <a:gd name="T3" fmla="*/ 34 h 5"/>
                    <a:gd name="T4" fmla="*/ 0 w 6"/>
                    <a:gd name="T5" fmla="*/ 13 h 5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6" h="5">
                      <a:moveTo>
                        <a:pt x="0" y="2"/>
                      </a:moveTo>
                      <a:cubicBezTo>
                        <a:pt x="1" y="3"/>
                        <a:pt x="2" y="4"/>
                        <a:pt x="3" y="5"/>
                      </a:cubicBezTo>
                      <a:cubicBezTo>
                        <a:pt x="6" y="3"/>
                        <a:pt x="2" y="0"/>
                        <a:pt x="0" y="2"/>
                      </a:cubicBezTo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159" name="Freeform 190">
                  <a:extLst>
                    <a:ext uri="{FF2B5EF4-FFF2-40B4-BE49-F238E27FC236}">
                      <a16:creationId xmlns:a16="http://schemas.microsoft.com/office/drawing/2014/main" id="{27B014F4-1E95-4B37-AD9F-6FD03EC22AD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75" y="2484"/>
                  <a:ext cx="16" cy="22"/>
                </a:xfrm>
                <a:custGeom>
                  <a:avLst/>
                  <a:gdLst>
                    <a:gd name="T0" fmla="*/ 67 w 10"/>
                    <a:gd name="T1" fmla="*/ 0 h 14"/>
                    <a:gd name="T2" fmla="*/ 0 w 10"/>
                    <a:gd name="T3" fmla="*/ 49 h 14"/>
                    <a:gd name="T4" fmla="*/ 67 w 10"/>
                    <a:gd name="T5" fmla="*/ 0 h 14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0" h="14">
                      <a:moveTo>
                        <a:pt x="10" y="0"/>
                      </a:moveTo>
                      <a:cubicBezTo>
                        <a:pt x="10" y="0"/>
                        <a:pt x="1" y="2"/>
                        <a:pt x="0" y="8"/>
                      </a:cubicBezTo>
                      <a:cubicBezTo>
                        <a:pt x="0" y="14"/>
                        <a:pt x="4" y="0"/>
                        <a:pt x="10" y="0"/>
                      </a:cubicBezTo>
                    </a:path>
                  </a:pathLst>
                </a:custGeom>
                <a:solidFill>
                  <a:srgbClr val="FAD7C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160" name="Freeform 191">
                  <a:extLst>
                    <a:ext uri="{FF2B5EF4-FFF2-40B4-BE49-F238E27FC236}">
                      <a16:creationId xmlns:a16="http://schemas.microsoft.com/office/drawing/2014/main" id="{87E53807-AAF7-466D-83D6-6F35B09E97D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98" y="2424"/>
                  <a:ext cx="31" cy="23"/>
                </a:xfrm>
                <a:custGeom>
                  <a:avLst/>
                  <a:gdLst>
                    <a:gd name="T0" fmla="*/ 115 w 20"/>
                    <a:gd name="T1" fmla="*/ 83 h 15"/>
                    <a:gd name="T2" fmla="*/ 93 w 20"/>
                    <a:gd name="T3" fmla="*/ 66 h 15"/>
                    <a:gd name="T4" fmla="*/ 60 w 20"/>
                    <a:gd name="T5" fmla="*/ 43 h 15"/>
                    <a:gd name="T6" fmla="*/ 22 w 20"/>
                    <a:gd name="T7" fmla="*/ 21 h 15"/>
                    <a:gd name="T8" fmla="*/ 0 w 20"/>
                    <a:gd name="T9" fmla="*/ 0 h 1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20" h="15">
                      <a:moveTo>
                        <a:pt x="20" y="15"/>
                      </a:moveTo>
                      <a:cubicBezTo>
                        <a:pt x="18" y="15"/>
                        <a:pt x="17" y="13"/>
                        <a:pt x="16" y="12"/>
                      </a:cubicBezTo>
                      <a:cubicBezTo>
                        <a:pt x="14" y="10"/>
                        <a:pt x="12" y="9"/>
                        <a:pt x="10" y="8"/>
                      </a:cubicBezTo>
                      <a:cubicBezTo>
                        <a:pt x="8" y="7"/>
                        <a:pt x="6" y="6"/>
                        <a:pt x="4" y="4"/>
                      </a:cubicBezTo>
                      <a:cubicBezTo>
                        <a:pt x="2" y="3"/>
                        <a:pt x="1" y="1"/>
                        <a:pt x="0" y="0"/>
                      </a:cubicBezTo>
                    </a:path>
                  </a:pathLst>
                </a:custGeom>
                <a:noFill/>
                <a:ln w="6350" cap="rnd">
                  <a:solidFill>
                    <a:srgbClr val="343434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161" name="Freeform 192">
                  <a:extLst>
                    <a:ext uri="{FF2B5EF4-FFF2-40B4-BE49-F238E27FC236}">
                      <a16:creationId xmlns:a16="http://schemas.microsoft.com/office/drawing/2014/main" id="{855C3811-4BE9-427B-AE18-D9912BBDCE2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21" y="2523"/>
                  <a:ext cx="89" cy="58"/>
                </a:xfrm>
                <a:custGeom>
                  <a:avLst/>
                  <a:gdLst>
                    <a:gd name="T0" fmla="*/ 0 w 56"/>
                    <a:gd name="T1" fmla="*/ 61 h 37"/>
                    <a:gd name="T2" fmla="*/ 40 w 56"/>
                    <a:gd name="T3" fmla="*/ 0 h 37"/>
                    <a:gd name="T4" fmla="*/ 56 w 56"/>
                    <a:gd name="T5" fmla="*/ 53 h 37"/>
                    <a:gd name="T6" fmla="*/ 83 w 56"/>
                    <a:gd name="T7" fmla="*/ 121 h 37"/>
                    <a:gd name="T8" fmla="*/ 132 w 56"/>
                    <a:gd name="T9" fmla="*/ 138 h 37"/>
                    <a:gd name="T10" fmla="*/ 184 w 56"/>
                    <a:gd name="T11" fmla="*/ 157 h 37"/>
                    <a:gd name="T12" fmla="*/ 250 w 56"/>
                    <a:gd name="T13" fmla="*/ 150 h 37"/>
                    <a:gd name="T14" fmla="*/ 346 w 56"/>
                    <a:gd name="T15" fmla="*/ 161 h 37"/>
                    <a:gd name="T16" fmla="*/ 346 w 56"/>
                    <a:gd name="T17" fmla="*/ 169 h 37"/>
                    <a:gd name="T18" fmla="*/ 240 w 56"/>
                    <a:gd name="T19" fmla="*/ 212 h 37"/>
                    <a:gd name="T20" fmla="*/ 205 w 56"/>
                    <a:gd name="T21" fmla="*/ 224 h 37"/>
                    <a:gd name="T22" fmla="*/ 162 w 56"/>
                    <a:gd name="T23" fmla="*/ 191 h 37"/>
                    <a:gd name="T24" fmla="*/ 56 w 56"/>
                    <a:gd name="T25" fmla="*/ 161 h 37"/>
                    <a:gd name="T26" fmla="*/ 13 w 56"/>
                    <a:gd name="T27" fmla="*/ 74 h 37"/>
                    <a:gd name="T28" fmla="*/ 0 w 56"/>
                    <a:gd name="T29" fmla="*/ 61 h 37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0" t="0" r="r" b="b"/>
                  <a:pathLst>
                    <a:path w="56" h="37">
                      <a:moveTo>
                        <a:pt x="0" y="10"/>
                      </a:moveTo>
                      <a:cubicBezTo>
                        <a:pt x="1" y="8"/>
                        <a:pt x="3" y="1"/>
                        <a:pt x="6" y="0"/>
                      </a:cubicBezTo>
                      <a:cubicBezTo>
                        <a:pt x="8" y="0"/>
                        <a:pt x="8" y="8"/>
                        <a:pt x="9" y="9"/>
                      </a:cubicBezTo>
                      <a:cubicBezTo>
                        <a:pt x="9" y="13"/>
                        <a:pt x="10" y="17"/>
                        <a:pt x="13" y="20"/>
                      </a:cubicBezTo>
                      <a:cubicBezTo>
                        <a:pt x="15" y="23"/>
                        <a:pt x="18" y="22"/>
                        <a:pt x="21" y="23"/>
                      </a:cubicBezTo>
                      <a:cubicBezTo>
                        <a:pt x="24" y="23"/>
                        <a:pt x="26" y="25"/>
                        <a:pt x="29" y="26"/>
                      </a:cubicBezTo>
                      <a:cubicBezTo>
                        <a:pt x="32" y="28"/>
                        <a:pt x="36" y="26"/>
                        <a:pt x="39" y="25"/>
                      </a:cubicBezTo>
                      <a:cubicBezTo>
                        <a:pt x="42" y="24"/>
                        <a:pt x="56" y="20"/>
                        <a:pt x="54" y="27"/>
                      </a:cubicBezTo>
                      <a:cubicBezTo>
                        <a:pt x="54" y="27"/>
                        <a:pt x="54" y="27"/>
                        <a:pt x="54" y="28"/>
                      </a:cubicBezTo>
                      <a:cubicBezTo>
                        <a:pt x="49" y="30"/>
                        <a:pt x="43" y="33"/>
                        <a:pt x="38" y="35"/>
                      </a:cubicBezTo>
                      <a:cubicBezTo>
                        <a:pt x="36" y="36"/>
                        <a:pt x="34" y="37"/>
                        <a:pt x="32" y="37"/>
                      </a:cubicBezTo>
                      <a:cubicBezTo>
                        <a:pt x="30" y="37"/>
                        <a:pt x="27" y="34"/>
                        <a:pt x="25" y="32"/>
                      </a:cubicBezTo>
                      <a:cubicBezTo>
                        <a:pt x="20" y="30"/>
                        <a:pt x="14" y="30"/>
                        <a:pt x="9" y="27"/>
                      </a:cubicBezTo>
                      <a:cubicBezTo>
                        <a:pt x="4" y="24"/>
                        <a:pt x="4" y="17"/>
                        <a:pt x="2" y="12"/>
                      </a:cubicBezTo>
                      <a:cubicBezTo>
                        <a:pt x="1" y="11"/>
                        <a:pt x="1" y="10"/>
                        <a:pt x="0" y="10"/>
                      </a:cubicBezTo>
                    </a:path>
                  </a:pathLst>
                </a:custGeom>
                <a:solidFill>
                  <a:srgbClr val="FAD7C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162" name="Freeform 193">
                  <a:extLst>
                    <a:ext uri="{FF2B5EF4-FFF2-40B4-BE49-F238E27FC236}">
                      <a16:creationId xmlns:a16="http://schemas.microsoft.com/office/drawing/2014/main" id="{2CF6C67B-59E6-4431-8802-B72E9D6D6EC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86" y="2319"/>
                  <a:ext cx="210" cy="348"/>
                </a:xfrm>
                <a:custGeom>
                  <a:avLst/>
                  <a:gdLst>
                    <a:gd name="T0" fmla="*/ 354 w 133"/>
                    <a:gd name="T1" fmla="*/ 94 h 222"/>
                    <a:gd name="T2" fmla="*/ 229 w 133"/>
                    <a:gd name="T3" fmla="*/ 415 h 222"/>
                    <a:gd name="T4" fmla="*/ 117 w 133"/>
                    <a:gd name="T5" fmla="*/ 745 h 222"/>
                    <a:gd name="T6" fmla="*/ 335 w 133"/>
                    <a:gd name="T7" fmla="*/ 585 h 222"/>
                    <a:gd name="T8" fmla="*/ 417 w 133"/>
                    <a:gd name="T9" fmla="*/ 502 h 222"/>
                    <a:gd name="T10" fmla="*/ 387 w 133"/>
                    <a:gd name="T11" fmla="*/ 619 h 222"/>
                    <a:gd name="T12" fmla="*/ 387 w 133"/>
                    <a:gd name="T13" fmla="*/ 774 h 222"/>
                    <a:gd name="T14" fmla="*/ 354 w 133"/>
                    <a:gd name="T15" fmla="*/ 870 h 222"/>
                    <a:gd name="T16" fmla="*/ 246 w 133"/>
                    <a:gd name="T17" fmla="*/ 936 h 222"/>
                    <a:gd name="T18" fmla="*/ 82 w 133"/>
                    <a:gd name="T19" fmla="*/ 986 h 222"/>
                    <a:gd name="T20" fmla="*/ 224 w 133"/>
                    <a:gd name="T21" fmla="*/ 1039 h 222"/>
                    <a:gd name="T22" fmla="*/ 82 w 133"/>
                    <a:gd name="T23" fmla="*/ 1064 h 222"/>
                    <a:gd name="T24" fmla="*/ 62 w 133"/>
                    <a:gd name="T25" fmla="*/ 1160 h 222"/>
                    <a:gd name="T26" fmla="*/ 117 w 133"/>
                    <a:gd name="T27" fmla="*/ 1168 h 222"/>
                    <a:gd name="T28" fmla="*/ 95 w 133"/>
                    <a:gd name="T29" fmla="*/ 1268 h 222"/>
                    <a:gd name="T30" fmla="*/ 216 w 133"/>
                    <a:gd name="T31" fmla="*/ 1276 h 222"/>
                    <a:gd name="T32" fmla="*/ 257 w 133"/>
                    <a:gd name="T33" fmla="*/ 1276 h 222"/>
                    <a:gd name="T34" fmla="*/ 298 w 133"/>
                    <a:gd name="T35" fmla="*/ 1332 h 222"/>
                    <a:gd name="T36" fmla="*/ 409 w 133"/>
                    <a:gd name="T37" fmla="*/ 1278 h 222"/>
                    <a:gd name="T38" fmla="*/ 565 w 133"/>
                    <a:gd name="T39" fmla="*/ 1168 h 222"/>
                    <a:gd name="T40" fmla="*/ 696 w 133"/>
                    <a:gd name="T41" fmla="*/ 930 h 222"/>
                    <a:gd name="T42" fmla="*/ 791 w 133"/>
                    <a:gd name="T43" fmla="*/ 680 h 222"/>
                    <a:gd name="T44" fmla="*/ 791 w 133"/>
                    <a:gd name="T45" fmla="*/ 447 h 222"/>
                    <a:gd name="T46" fmla="*/ 827 w 133"/>
                    <a:gd name="T47" fmla="*/ 0 h 222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0" t="0" r="r" b="b"/>
                  <a:pathLst>
                    <a:path w="133" h="222">
                      <a:moveTo>
                        <a:pt x="57" y="15"/>
                      </a:moveTo>
                      <a:cubicBezTo>
                        <a:pt x="47" y="25"/>
                        <a:pt x="50" y="57"/>
                        <a:pt x="37" y="69"/>
                      </a:cubicBezTo>
                      <a:cubicBezTo>
                        <a:pt x="24" y="81"/>
                        <a:pt x="3" y="113"/>
                        <a:pt x="19" y="123"/>
                      </a:cubicBezTo>
                      <a:cubicBezTo>
                        <a:pt x="35" y="133"/>
                        <a:pt x="49" y="109"/>
                        <a:pt x="54" y="97"/>
                      </a:cubicBezTo>
                      <a:cubicBezTo>
                        <a:pt x="58" y="85"/>
                        <a:pt x="67" y="83"/>
                        <a:pt x="67" y="83"/>
                      </a:cubicBezTo>
                      <a:cubicBezTo>
                        <a:pt x="67" y="83"/>
                        <a:pt x="59" y="97"/>
                        <a:pt x="62" y="103"/>
                      </a:cubicBezTo>
                      <a:cubicBezTo>
                        <a:pt x="66" y="110"/>
                        <a:pt x="56" y="120"/>
                        <a:pt x="62" y="128"/>
                      </a:cubicBezTo>
                      <a:cubicBezTo>
                        <a:pt x="64" y="131"/>
                        <a:pt x="58" y="133"/>
                        <a:pt x="57" y="144"/>
                      </a:cubicBezTo>
                      <a:cubicBezTo>
                        <a:pt x="55" y="155"/>
                        <a:pt x="49" y="144"/>
                        <a:pt x="40" y="155"/>
                      </a:cubicBezTo>
                      <a:cubicBezTo>
                        <a:pt x="38" y="159"/>
                        <a:pt x="15" y="136"/>
                        <a:pt x="13" y="163"/>
                      </a:cubicBezTo>
                      <a:cubicBezTo>
                        <a:pt x="12" y="165"/>
                        <a:pt x="36" y="170"/>
                        <a:pt x="36" y="172"/>
                      </a:cubicBezTo>
                      <a:cubicBezTo>
                        <a:pt x="36" y="174"/>
                        <a:pt x="13" y="173"/>
                        <a:pt x="13" y="176"/>
                      </a:cubicBezTo>
                      <a:cubicBezTo>
                        <a:pt x="13" y="176"/>
                        <a:pt x="0" y="187"/>
                        <a:pt x="10" y="192"/>
                      </a:cubicBezTo>
                      <a:cubicBezTo>
                        <a:pt x="19" y="193"/>
                        <a:pt x="19" y="193"/>
                        <a:pt x="19" y="193"/>
                      </a:cubicBezTo>
                      <a:cubicBezTo>
                        <a:pt x="19" y="193"/>
                        <a:pt x="7" y="201"/>
                        <a:pt x="15" y="210"/>
                      </a:cubicBezTo>
                      <a:cubicBezTo>
                        <a:pt x="19" y="213"/>
                        <a:pt x="32" y="211"/>
                        <a:pt x="35" y="211"/>
                      </a:cubicBezTo>
                      <a:cubicBezTo>
                        <a:pt x="39" y="211"/>
                        <a:pt x="41" y="211"/>
                        <a:pt x="41" y="211"/>
                      </a:cubicBezTo>
                      <a:cubicBezTo>
                        <a:pt x="41" y="211"/>
                        <a:pt x="40" y="219"/>
                        <a:pt x="48" y="221"/>
                      </a:cubicBezTo>
                      <a:cubicBezTo>
                        <a:pt x="56" y="222"/>
                        <a:pt x="64" y="215"/>
                        <a:pt x="66" y="212"/>
                      </a:cubicBezTo>
                      <a:cubicBezTo>
                        <a:pt x="69" y="209"/>
                        <a:pt x="85" y="202"/>
                        <a:pt x="91" y="193"/>
                      </a:cubicBezTo>
                      <a:cubicBezTo>
                        <a:pt x="97" y="184"/>
                        <a:pt x="106" y="183"/>
                        <a:pt x="112" y="154"/>
                      </a:cubicBezTo>
                      <a:cubicBezTo>
                        <a:pt x="115" y="141"/>
                        <a:pt x="126" y="124"/>
                        <a:pt x="127" y="113"/>
                      </a:cubicBezTo>
                      <a:cubicBezTo>
                        <a:pt x="128" y="102"/>
                        <a:pt x="130" y="92"/>
                        <a:pt x="127" y="74"/>
                      </a:cubicBezTo>
                      <a:cubicBezTo>
                        <a:pt x="125" y="56"/>
                        <a:pt x="133" y="0"/>
                        <a:pt x="133" y="0"/>
                      </a:cubicBezTo>
                    </a:path>
                  </a:pathLst>
                </a:custGeom>
                <a:solidFill>
                  <a:srgbClr val="FEF3E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163" name="Freeform 194">
                  <a:extLst>
                    <a:ext uri="{FF2B5EF4-FFF2-40B4-BE49-F238E27FC236}">
                      <a16:creationId xmlns:a16="http://schemas.microsoft.com/office/drawing/2014/main" id="{F42DF64F-BC17-4095-870F-F9356F10A87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878" y="2451"/>
                  <a:ext cx="55" cy="94"/>
                </a:xfrm>
                <a:custGeom>
                  <a:avLst/>
                  <a:gdLst>
                    <a:gd name="T0" fmla="*/ 49 w 35"/>
                    <a:gd name="T1" fmla="*/ 8 h 60"/>
                    <a:gd name="T2" fmla="*/ 141 w 35"/>
                    <a:gd name="T3" fmla="*/ 49 h 60"/>
                    <a:gd name="T4" fmla="*/ 148 w 35"/>
                    <a:gd name="T5" fmla="*/ 199 h 60"/>
                    <a:gd name="T6" fmla="*/ 129 w 35"/>
                    <a:gd name="T7" fmla="*/ 342 h 60"/>
                    <a:gd name="T8" fmla="*/ 74 w 35"/>
                    <a:gd name="T9" fmla="*/ 299 h 60"/>
                    <a:gd name="T10" fmla="*/ 22 w 35"/>
                    <a:gd name="T11" fmla="*/ 199 h 60"/>
                    <a:gd name="T12" fmla="*/ 22 w 35"/>
                    <a:gd name="T13" fmla="*/ 74 h 60"/>
                    <a:gd name="T14" fmla="*/ 49 w 35"/>
                    <a:gd name="T15" fmla="*/ 8 h 6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35" h="60">
                      <a:moveTo>
                        <a:pt x="8" y="1"/>
                      </a:moveTo>
                      <a:cubicBezTo>
                        <a:pt x="8" y="1"/>
                        <a:pt x="2" y="0"/>
                        <a:pt x="23" y="8"/>
                      </a:cubicBezTo>
                      <a:cubicBezTo>
                        <a:pt x="35" y="13"/>
                        <a:pt x="26" y="31"/>
                        <a:pt x="24" y="33"/>
                      </a:cubicBezTo>
                      <a:cubicBezTo>
                        <a:pt x="23" y="35"/>
                        <a:pt x="21" y="57"/>
                        <a:pt x="21" y="57"/>
                      </a:cubicBezTo>
                      <a:cubicBezTo>
                        <a:pt x="21" y="57"/>
                        <a:pt x="17" y="60"/>
                        <a:pt x="12" y="50"/>
                      </a:cubicBezTo>
                      <a:cubicBezTo>
                        <a:pt x="7" y="39"/>
                        <a:pt x="0" y="49"/>
                        <a:pt x="4" y="33"/>
                      </a:cubicBezTo>
                      <a:cubicBezTo>
                        <a:pt x="7" y="17"/>
                        <a:pt x="4" y="17"/>
                        <a:pt x="4" y="12"/>
                      </a:cubicBezTo>
                      <a:lnTo>
                        <a:pt x="8" y="1"/>
                      </a:lnTo>
                      <a:close/>
                    </a:path>
                  </a:pathLst>
                </a:custGeom>
                <a:solidFill>
                  <a:srgbClr val="FAD7C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164" name="Freeform 195">
                  <a:extLst>
                    <a:ext uri="{FF2B5EF4-FFF2-40B4-BE49-F238E27FC236}">
                      <a16:creationId xmlns:a16="http://schemas.microsoft.com/office/drawing/2014/main" id="{89DE65E7-851C-452E-A2B9-E81E6B7E38F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40" y="1096"/>
                  <a:ext cx="957" cy="2923"/>
                </a:xfrm>
                <a:custGeom>
                  <a:avLst/>
                  <a:gdLst>
                    <a:gd name="T0" fmla="*/ 2248 w 608"/>
                    <a:gd name="T1" fmla="*/ 462 h 1862"/>
                    <a:gd name="T2" fmla="*/ 3350 w 608"/>
                    <a:gd name="T3" fmla="*/ 1202 h 1862"/>
                    <a:gd name="T4" fmla="*/ 3518 w 608"/>
                    <a:gd name="T5" fmla="*/ 2708 h 1862"/>
                    <a:gd name="T6" fmla="*/ 3656 w 608"/>
                    <a:gd name="T7" fmla="*/ 4143 h 1862"/>
                    <a:gd name="T8" fmla="*/ 3712 w 608"/>
                    <a:gd name="T9" fmla="*/ 4650 h 1862"/>
                    <a:gd name="T10" fmla="*/ 3696 w 608"/>
                    <a:gd name="T11" fmla="*/ 5180 h 1862"/>
                    <a:gd name="T12" fmla="*/ 3603 w 608"/>
                    <a:gd name="T13" fmla="*/ 5670 h 1862"/>
                    <a:gd name="T14" fmla="*/ 3323 w 608"/>
                    <a:gd name="T15" fmla="*/ 6020 h 1862"/>
                    <a:gd name="T16" fmla="*/ 3167 w 608"/>
                    <a:gd name="T17" fmla="*/ 6011 h 1862"/>
                    <a:gd name="T18" fmla="*/ 3008 w 608"/>
                    <a:gd name="T19" fmla="*/ 6008 h 1862"/>
                    <a:gd name="T20" fmla="*/ 2975 w 608"/>
                    <a:gd name="T21" fmla="*/ 5904 h 1862"/>
                    <a:gd name="T22" fmla="*/ 3132 w 608"/>
                    <a:gd name="T23" fmla="*/ 5777 h 1862"/>
                    <a:gd name="T24" fmla="*/ 3164 w 608"/>
                    <a:gd name="T25" fmla="*/ 5678 h 1862"/>
                    <a:gd name="T26" fmla="*/ 3290 w 608"/>
                    <a:gd name="T27" fmla="*/ 5508 h 1862"/>
                    <a:gd name="T28" fmla="*/ 3323 w 608"/>
                    <a:gd name="T29" fmla="*/ 5234 h 1862"/>
                    <a:gd name="T30" fmla="*/ 3016 w 608"/>
                    <a:gd name="T31" fmla="*/ 5479 h 1862"/>
                    <a:gd name="T32" fmla="*/ 3260 w 608"/>
                    <a:gd name="T33" fmla="*/ 4821 h 1862"/>
                    <a:gd name="T34" fmla="*/ 3249 w 608"/>
                    <a:gd name="T35" fmla="*/ 4562 h 1862"/>
                    <a:gd name="T36" fmla="*/ 2934 w 608"/>
                    <a:gd name="T37" fmla="*/ 3144 h 1862"/>
                    <a:gd name="T38" fmla="*/ 2847 w 608"/>
                    <a:gd name="T39" fmla="*/ 2443 h 1862"/>
                    <a:gd name="T40" fmla="*/ 2835 w 608"/>
                    <a:gd name="T41" fmla="*/ 2314 h 1862"/>
                    <a:gd name="T42" fmla="*/ 2866 w 608"/>
                    <a:gd name="T43" fmla="*/ 3218 h 1862"/>
                    <a:gd name="T44" fmla="*/ 2879 w 608"/>
                    <a:gd name="T45" fmla="*/ 5009 h 1862"/>
                    <a:gd name="T46" fmla="*/ 2621 w 608"/>
                    <a:gd name="T47" fmla="*/ 7659 h 1862"/>
                    <a:gd name="T48" fmla="*/ 2567 w 608"/>
                    <a:gd name="T49" fmla="*/ 8956 h 1862"/>
                    <a:gd name="T50" fmla="*/ 2267 w 608"/>
                    <a:gd name="T51" fmla="*/ 10355 h 1862"/>
                    <a:gd name="T52" fmla="*/ 2418 w 608"/>
                    <a:gd name="T53" fmla="*/ 10816 h 1862"/>
                    <a:gd name="T54" fmla="*/ 2608 w 608"/>
                    <a:gd name="T55" fmla="*/ 11011 h 1862"/>
                    <a:gd name="T56" fmla="*/ 2621 w 608"/>
                    <a:gd name="T57" fmla="*/ 11128 h 1862"/>
                    <a:gd name="T58" fmla="*/ 2616 w 608"/>
                    <a:gd name="T59" fmla="*/ 11168 h 1862"/>
                    <a:gd name="T60" fmla="*/ 2522 w 608"/>
                    <a:gd name="T61" fmla="*/ 11191 h 1862"/>
                    <a:gd name="T62" fmla="*/ 2356 w 608"/>
                    <a:gd name="T63" fmla="*/ 11245 h 1862"/>
                    <a:gd name="T64" fmla="*/ 1990 w 608"/>
                    <a:gd name="T65" fmla="*/ 11284 h 1862"/>
                    <a:gd name="T66" fmla="*/ 1816 w 608"/>
                    <a:gd name="T67" fmla="*/ 11088 h 1862"/>
                    <a:gd name="T68" fmla="*/ 1753 w 608"/>
                    <a:gd name="T69" fmla="*/ 10807 h 1862"/>
                    <a:gd name="T70" fmla="*/ 1860 w 608"/>
                    <a:gd name="T71" fmla="*/ 10158 h 1862"/>
                    <a:gd name="T72" fmla="*/ 1761 w 608"/>
                    <a:gd name="T73" fmla="*/ 8731 h 1862"/>
                    <a:gd name="T74" fmla="*/ 1868 w 608"/>
                    <a:gd name="T75" fmla="*/ 7651 h 1862"/>
                    <a:gd name="T76" fmla="*/ 1670 w 608"/>
                    <a:gd name="T77" fmla="*/ 5703 h 1862"/>
                    <a:gd name="T78" fmla="*/ 1528 w 608"/>
                    <a:gd name="T79" fmla="*/ 6491 h 1862"/>
                    <a:gd name="T80" fmla="*/ 1424 w 608"/>
                    <a:gd name="T81" fmla="*/ 7841 h 1862"/>
                    <a:gd name="T82" fmla="*/ 1467 w 608"/>
                    <a:gd name="T83" fmla="*/ 9472 h 1862"/>
                    <a:gd name="T84" fmla="*/ 1497 w 608"/>
                    <a:gd name="T85" fmla="*/ 10441 h 1862"/>
                    <a:gd name="T86" fmla="*/ 1486 w 608"/>
                    <a:gd name="T87" fmla="*/ 10945 h 1862"/>
                    <a:gd name="T88" fmla="*/ 1432 w 608"/>
                    <a:gd name="T89" fmla="*/ 11202 h 1862"/>
                    <a:gd name="T90" fmla="*/ 1113 w 608"/>
                    <a:gd name="T91" fmla="*/ 11235 h 1862"/>
                    <a:gd name="T92" fmla="*/ 782 w 608"/>
                    <a:gd name="T93" fmla="*/ 11230 h 1862"/>
                    <a:gd name="T94" fmla="*/ 768 w 608"/>
                    <a:gd name="T95" fmla="*/ 11201 h 1862"/>
                    <a:gd name="T96" fmla="*/ 674 w 608"/>
                    <a:gd name="T97" fmla="*/ 11128 h 1862"/>
                    <a:gd name="T98" fmla="*/ 655 w 608"/>
                    <a:gd name="T99" fmla="*/ 11127 h 1862"/>
                    <a:gd name="T100" fmla="*/ 768 w 608"/>
                    <a:gd name="T101" fmla="*/ 10921 h 1862"/>
                    <a:gd name="T102" fmla="*/ 1045 w 608"/>
                    <a:gd name="T103" fmla="*/ 10538 h 1862"/>
                    <a:gd name="T104" fmla="*/ 959 w 608"/>
                    <a:gd name="T105" fmla="*/ 9887 h 1862"/>
                    <a:gd name="T106" fmla="*/ 748 w 608"/>
                    <a:gd name="T107" fmla="*/ 8023 h 1862"/>
                    <a:gd name="T108" fmla="*/ 626 w 608"/>
                    <a:gd name="T109" fmla="*/ 7249 h 1862"/>
                    <a:gd name="T110" fmla="*/ 461 w 608"/>
                    <a:gd name="T111" fmla="*/ 4645 h 1862"/>
                    <a:gd name="T112" fmla="*/ 436 w 608"/>
                    <a:gd name="T113" fmla="*/ 2655 h 1862"/>
                    <a:gd name="T114" fmla="*/ 461 w 608"/>
                    <a:gd name="T115" fmla="*/ 2309 h 1862"/>
                    <a:gd name="T116" fmla="*/ 436 w 608"/>
                    <a:gd name="T117" fmla="*/ 2568 h 1862"/>
                    <a:gd name="T118" fmla="*/ 277 w 608"/>
                    <a:gd name="T119" fmla="*/ 3698 h 1862"/>
                    <a:gd name="T120" fmla="*/ 8 w 608"/>
                    <a:gd name="T121" fmla="*/ 4719 h 1862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0" t="0" r="r" b="b"/>
                  <a:pathLst>
                    <a:path w="608" h="1862">
                      <a:moveTo>
                        <a:pt x="333" y="0"/>
                      </a:moveTo>
                      <a:cubicBezTo>
                        <a:pt x="333" y="13"/>
                        <a:pt x="317" y="54"/>
                        <a:pt x="366" y="76"/>
                      </a:cubicBezTo>
                      <a:cubicBezTo>
                        <a:pt x="380" y="83"/>
                        <a:pt x="423" y="104"/>
                        <a:pt x="439" y="108"/>
                      </a:cubicBezTo>
                      <a:cubicBezTo>
                        <a:pt x="462" y="114"/>
                        <a:pt x="532" y="135"/>
                        <a:pt x="546" y="198"/>
                      </a:cubicBezTo>
                      <a:cubicBezTo>
                        <a:pt x="553" y="228"/>
                        <a:pt x="561" y="265"/>
                        <a:pt x="556" y="300"/>
                      </a:cubicBezTo>
                      <a:cubicBezTo>
                        <a:pt x="554" y="324"/>
                        <a:pt x="572" y="368"/>
                        <a:pt x="573" y="446"/>
                      </a:cubicBezTo>
                      <a:cubicBezTo>
                        <a:pt x="573" y="474"/>
                        <a:pt x="576" y="494"/>
                        <a:pt x="579" y="506"/>
                      </a:cubicBezTo>
                      <a:cubicBezTo>
                        <a:pt x="595" y="546"/>
                        <a:pt x="595" y="655"/>
                        <a:pt x="596" y="682"/>
                      </a:cubicBezTo>
                      <a:cubicBezTo>
                        <a:pt x="597" y="698"/>
                        <a:pt x="597" y="722"/>
                        <a:pt x="600" y="734"/>
                      </a:cubicBezTo>
                      <a:cubicBezTo>
                        <a:pt x="603" y="746"/>
                        <a:pt x="602" y="756"/>
                        <a:pt x="605" y="766"/>
                      </a:cubicBezTo>
                      <a:cubicBezTo>
                        <a:pt x="605" y="766"/>
                        <a:pt x="608" y="774"/>
                        <a:pt x="608" y="779"/>
                      </a:cubicBezTo>
                      <a:cubicBezTo>
                        <a:pt x="607" y="784"/>
                        <a:pt x="599" y="836"/>
                        <a:pt x="602" y="853"/>
                      </a:cubicBezTo>
                      <a:cubicBezTo>
                        <a:pt x="605" y="871"/>
                        <a:pt x="603" y="881"/>
                        <a:pt x="602" y="892"/>
                      </a:cubicBezTo>
                      <a:cubicBezTo>
                        <a:pt x="601" y="903"/>
                        <a:pt x="590" y="920"/>
                        <a:pt x="587" y="934"/>
                      </a:cubicBezTo>
                      <a:cubicBezTo>
                        <a:pt x="580" y="962"/>
                        <a:pt x="572" y="963"/>
                        <a:pt x="565" y="972"/>
                      </a:cubicBezTo>
                      <a:cubicBezTo>
                        <a:pt x="559" y="981"/>
                        <a:pt x="544" y="988"/>
                        <a:pt x="541" y="991"/>
                      </a:cubicBezTo>
                      <a:cubicBezTo>
                        <a:pt x="538" y="994"/>
                        <a:pt x="531" y="1001"/>
                        <a:pt x="523" y="1000"/>
                      </a:cubicBezTo>
                      <a:cubicBezTo>
                        <a:pt x="515" y="999"/>
                        <a:pt x="516" y="990"/>
                        <a:pt x="516" y="990"/>
                      </a:cubicBezTo>
                      <a:cubicBezTo>
                        <a:pt x="516" y="990"/>
                        <a:pt x="513" y="990"/>
                        <a:pt x="510" y="990"/>
                      </a:cubicBezTo>
                      <a:cubicBezTo>
                        <a:pt x="506" y="990"/>
                        <a:pt x="493" y="992"/>
                        <a:pt x="490" y="989"/>
                      </a:cubicBezTo>
                      <a:cubicBezTo>
                        <a:pt x="482" y="981"/>
                        <a:pt x="493" y="973"/>
                        <a:pt x="493" y="973"/>
                      </a:cubicBezTo>
                      <a:cubicBezTo>
                        <a:pt x="485" y="972"/>
                        <a:pt x="485" y="972"/>
                        <a:pt x="485" y="972"/>
                      </a:cubicBezTo>
                      <a:cubicBezTo>
                        <a:pt x="475" y="966"/>
                        <a:pt x="487" y="955"/>
                        <a:pt x="487" y="955"/>
                      </a:cubicBezTo>
                      <a:cubicBezTo>
                        <a:pt x="487" y="952"/>
                        <a:pt x="510" y="953"/>
                        <a:pt x="510" y="951"/>
                      </a:cubicBezTo>
                      <a:cubicBezTo>
                        <a:pt x="510" y="949"/>
                        <a:pt x="486" y="943"/>
                        <a:pt x="487" y="941"/>
                      </a:cubicBezTo>
                      <a:cubicBezTo>
                        <a:pt x="488" y="915"/>
                        <a:pt x="512" y="938"/>
                        <a:pt x="515" y="935"/>
                      </a:cubicBezTo>
                      <a:cubicBezTo>
                        <a:pt x="523" y="924"/>
                        <a:pt x="529" y="934"/>
                        <a:pt x="531" y="923"/>
                      </a:cubicBezTo>
                      <a:cubicBezTo>
                        <a:pt x="533" y="912"/>
                        <a:pt x="538" y="910"/>
                        <a:pt x="536" y="907"/>
                      </a:cubicBezTo>
                      <a:cubicBezTo>
                        <a:pt x="531" y="899"/>
                        <a:pt x="540" y="889"/>
                        <a:pt x="537" y="882"/>
                      </a:cubicBezTo>
                      <a:cubicBezTo>
                        <a:pt x="533" y="876"/>
                        <a:pt x="541" y="862"/>
                        <a:pt x="541" y="862"/>
                      </a:cubicBezTo>
                      <a:cubicBezTo>
                        <a:pt x="541" y="862"/>
                        <a:pt x="530" y="868"/>
                        <a:pt x="525" y="880"/>
                      </a:cubicBezTo>
                      <a:cubicBezTo>
                        <a:pt x="521" y="892"/>
                        <a:pt x="507" y="912"/>
                        <a:pt x="491" y="902"/>
                      </a:cubicBezTo>
                      <a:cubicBezTo>
                        <a:pt x="476" y="892"/>
                        <a:pt x="497" y="862"/>
                        <a:pt x="510" y="850"/>
                      </a:cubicBezTo>
                      <a:cubicBezTo>
                        <a:pt x="523" y="838"/>
                        <a:pt x="520" y="802"/>
                        <a:pt x="531" y="794"/>
                      </a:cubicBezTo>
                      <a:cubicBezTo>
                        <a:pt x="536" y="791"/>
                        <a:pt x="536" y="777"/>
                        <a:pt x="536" y="777"/>
                      </a:cubicBezTo>
                      <a:cubicBezTo>
                        <a:pt x="534" y="775"/>
                        <a:pt x="531" y="762"/>
                        <a:pt x="529" y="751"/>
                      </a:cubicBezTo>
                      <a:cubicBezTo>
                        <a:pt x="527" y="739"/>
                        <a:pt x="498" y="632"/>
                        <a:pt x="494" y="609"/>
                      </a:cubicBezTo>
                      <a:cubicBezTo>
                        <a:pt x="485" y="565"/>
                        <a:pt x="473" y="548"/>
                        <a:pt x="478" y="518"/>
                      </a:cubicBezTo>
                      <a:cubicBezTo>
                        <a:pt x="477" y="495"/>
                        <a:pt x="468" y="434"/>
                        <a:pt x="466" y="423"/>
                      </a:cubicBezTo>
                      <a:cubicBezTo>
                        <a:pt x="465" y="421"/>
                        <a:pt x="465" y="409"/>
                        <a:pt x="464" y="402"/>
                      </a:cubicBezTo>
                      <a:cubicBezTo>
                        <a:pt x="463" y="398"/>
                        <a:pt x="463" y="390"/>
                        <a:pt x="462" y="380"/>
                      </a:cubicBezTo>
                      <a:cubicBezTo>
                        <a:pt x="462" y="381"/>
                        <a:pt x="462" y="381"/>
                        <a:pt x="462" y="381"/>
                      </a:cubicBezTo>
                      <a:cubicBezTo>
                        <a:pt x="462" y="392"/>
                        <a:pt x="467" y="413"/>
                        <a:pt x="466" y="441"/>
                      </a:cubicBezTo>
                      <a:cubicBezTo>
                        <a:pt x="467" y="464"/>
                        <a:pt x="467" y="475"/>
                        <a:pt x="467" y="530"/>
                      </a:cubicBezTo>
                      <a:cubicBezTo>
                        <a:pt x="474" y="600"/>
                        <a:pt x="461" y="739"/>
                        <a:pt x="462" y="765"/>
                      </a:cubicBezTo>
                      <a:cubicBezTo>
                        <a:pt x="464" y="778"/>
                        <a:pt x="469" y="825"/>
                        <a:pt x="469" y="825"/>
                      </a:cubicBezTo>
                      <a:cubicBezTo>
                        <a:pt x="471" y="862"/>
                        <a:pt x="468" y="1000"/>
                        <a:pt x="434" y="1194"/>
                      </a:cubicBezTo>
                      <a:cubicBezTo>
                        <a:pt x="432" y="1205"/>
                        <a:pt x="431" y="1241"/>
                        <a:pt x="427" y="1261"/>
                      </a:cubicBezTo>
                      <a:cubicBezTo>
                        <a:pt x="426" y="1266"/>
                        <a:pt x="415" y="1290"/>
                        <a:pt x="415" y="1321"/>
                      </a:cubicBezTo>
                      <a:cubicBezTo>
                        <a:pt x="413" y="1372"/>
                        <a:pt x="419" y="1439"/>
                        <a:pt x="418" y="1475"/>
                      </a:cubicBezTo>
                      <a:cubicBezTo>
                        <a:pt x="415" y="1535"/>
                        <a:pt x="390" y="1590"/>
                        <a:pt x="381" y="1628"/>
                      </a:cubicBezTo>
                      <a:cubicBezTo>
                        <a:pt x="371" y="1667"/>
                        <a:pt x="367" y="1697"/>
                        <a:pt x="369" y="1705"/>
                      </a:cubicBezTo>
                      <a:cubicBezTo>
                        <a:pt x="371" y="1711"/>
                        <a:pt x="372" y="1724"/>
                        <a:pt x="367" y="1735"/>
                      </a:cubicBezTo>
                      <a:cubicBezTo>
                        <a:pt x="366" y="1736"/>
                        <a:pt x="384" y="1774"/>
                        <a:pt x="394" y="1781"/>
                      </a:cubicBezTo>
                      <a:cubicBezTo>
                        <a:pt x="402" y="1788"/>
                        <a:pt x="405" y="1794"/>
                        <a:pt x="412" y="1798"/>
                      </a:cubicBezTo>
                      <a:cubicBezTo>
                        <a:pt x="419" y="1801"/>
                        <a:pt x="422" y="1805"/>
                        <a:pt x="425" y="1813"/>
                      </a:cubicBezTo>
                      <a:cubicBezTo>
                        <a:pt x="427" y="1819"/>
                        <a:pt x="434" y="1827"/>
                        <a:pt x="429" y="1832"/>
                      </a:cubicBezTo>
                      <a:cubicBezTo>
                        <a:pt x="429" y="1832"/>
                        <a:pt x="428" y="1833"/>
                        <a:pt x="427" y="1833"/>
                      </a:cubicBezTo>
                      <a:cubicBezTo>
                        <a:pt x="427" y="1833"/>
                        <a:pt x="427" y="1833"/>
                        <a:pt x="427" y="1833"/>
                      </a:cubicBezTo>
                      <a:cubicBezTo>
                        <a:pt x="427" y="1835"/>
                        <a:pt x="427" y="1837"/>
                        <a:pt x="426" y="1839"/>
                      </a:cubicBezTo>
                      <a:cubicBezTo>
                        <a:pt x="425" y="1843"/>
                        <a:pt x="418" y="1845"/>
                        <a:pt x="411" y="1844"/>
                      </a:cubicBezTo>
                      <a:cubicBezTo>
                        <a:pt x="411" y="1843"/>
                        <a:pt x="411" y="1843"/>
                        <a:pt x="411" y="1843"/>
                      </a:cubicBezTo>
                      <a:cubicBezTo>
                        <a:pt x="410" y="1845"/>
                        <a:pt x="410" y="1847"/>
                        <a:pt x="409" y="1849"/>
                      </a:cubicBezTo>
                      <a:cubicBezTo>
                        <a:pt x="404" y="1855"/>
                        <a:pt x="390" y="1858"/>
                        <a:pt x="384" y="1852"/>
                      </a:cubicBezTo>
                      <a:cubicBezTo>
                        <a:pt x="376" y="1857"/>
                        <a:pt x="361" y="1857"/>
                        <a:pt x="356" y="1850"/>
                      </a:cubicBezTo>
                      <a:cubicBezTo>
                        <a:pt x="352" y="1862"/>
                        <a:pt x="335" y="1860"/>
                        <a:pt x="324" y="1858"/>
                      </a:cubicBezTo>
                      <a:cubicBezTo>
                        <a:pt x="314" y="1856"/>
                        <a:pt x="310" y="1850"/>
                        <a:pt x="304" y="1845"/>
                      </a:cubicBezTo>
                      <a:cubicBezTo>
                        <a:pt x="298" y="1841"/>
                        <a:pt x="294" y="1837"/>
                        <a:pt x="296" y="1826"/>
                      </a:cubicBezTo>
                      <a:cubicBezTo>
                        <a:pt x="297" y="1815"/>
                        <a:pt x="296" y="1815"/>
                        <a:pt x="295" y="1802"/>
                      </a:cubicBezTo>
                      <a:cubicBezTo>
                        <a:pt x="294" y="1794"/>
                        <a:pt x="287" y="1792"/>
                        <a:pt x="286" y="1779"/>
                      </a:cubicBezTo>
                      <a:cubicBezTo>
                        <a:pt x="285" y="1769"/>
                        <a:pt x="293" y="1725"/>
                        <a:pt x="292" y="1719"/>
                      </a:cubicBezTo>
                      <a:cubicBezTo>
                        <a:pt x="291" y="1706"/>
                        <a:pt x="300" y="1695"/>
                        <a:pt x="303" y="1673"/>
                      </a:cubicBezTo>
                      <a:cubicBezTo>
                        <a:pt x="306" y="1650"/>
                        <a:pt x="298" y="1574"/>
                        <a:pt x="298" y="1560"/>
                      </a:cubicBezTo>
                      <a:cubicBezTo>
                        <a:pt x="298" y="1534"/>
                        <a:pt x="283" y="1491"/>
                        <a:pt x="287" y="1438"/>
                      </a:cubicBezTo>
                      <a:cubicBezTo>
                        <a:pt x="289" y="1407"/>
                        <a:pt x="305" y="1313"/>
                        <a:pt x="305" y="1291"/>
                      </a:cubicBezTo>
                      <a:cubicBezTo>
                        <a:pt x="305" y="1287"/>
                        <a:pt x="306" y="1264"/>
                        <a:pt x="304" y="1260"/>
                      </a:cubicBezTo>
                      <a:cubicBezTo>
                        <a:pt x="300" y="1246"/>
                        <a:pt x="290" y="1069"/>
                        <a:pt x="290" y="1067"/>
                      </a:cubicBezTo>
                      <a:cubicBezTo>
                        <a:pt x="288" y="1046"/>
                        <a:pt x="272" y="939"/>
                        <a:pt x="272" y="939"/>
                      </a:cubicBezTo>
                      <a:cubicBezTo>
                        <a:pt x="265" y="939"/>
                        <a:pt x="265" y="939"/>
                        <a:pt x="265" y="939"/>
                      </a:cubicBezTo>
                      <a:cubicBezTo>
                        <a:pt x="265" y="939"/>
                        <a:pt x="251" y="1048"/>
                        <a:pt x="249" y="1069"/>
                      </a:cubicBezTo>
                      <a:cubicBezTo>
                        <a:pt x="249" y="1071"/>
                        <a:pt x="237" y="1246"/>
                        <a:pt x="232" y="1260"/>
                      </a:cubicBezTo>
                      <a:cubicBezTo>
                        <a:pt x="231" y="1264"/>
                        <a:pt x="232" y="1287"/>
                        <a:pt x="232" y="1291"/>
                      </a:cubicBezTo>
                      <a:cubicBezTo>
                        <a:pt x="232" y="1313"/>
                        <a:pt x="247" y="1407"/>
                        <a:pt x="249" y="1438"/>
                      </a:cubicBezTo>
                      <a:cubicBezTo>
                        <a:pt x="253" y="1491"/>
                        <a:pt x="239" y="1534"/>
                        <a:pt x="239" y="1560"/>
                      </a:cubicBezTo>
                      <a:cubicBezTo>
                        <a:pt x="239" y="1574"/>
                        <a:pt x="230" y="1650"/>
                        <a:pt x="234" y="1673"/>
                      </a:cubicBezTo>
                      <a:cubicBezTo>
                        <a:pt x="237" y="1695"/>
                        <a:pt x="246" y="1706"/>
                        <a:pt x="244" y="1719"/>
                      </a:cubicBezTo>
                      <a:cubicBezTo>
                        <a:pt x="243" y="1725"/>
                        <a:pt x="251" y="1769"/>
                        <a:pt x="251" y="1779"/>
                      </a:cubicBezTo>
                      <a:cubicBezTo>
                        <a:pt x="250" y="1792"/>
                        <a:pt x="243" y="1794"/>
                        <a:pt x="242" y="1802"/>
                      </a:cubicBezTo>
                      <a:cubicBezTo>
                        <a:pt x="241" y="1815"/>
                        <a:pt x="239" y="1815"/>
                        <a:pt x="241" y="1826"/>
                      </a:cubicBezTo>
                      <a:cubicBezTo>
                        <a:pt x="243" y="1837"/>
                        <a:pt x="238" y="1841"/>
                        <a:pt x="233" y="1845"/>
                      </a:cubicBezTo>
                      <a:cubicBezTo>
                        <a:pt x="227" y="1850"/>
                        <a:pt x="222" y="1856"/>
                        <a:pt x="212" y="1858"/>
                      </a:cubicBezTo>
                      <a:cubicBezTo>
                        <a:pt x="202" y="1860"/>
                        <a:pt x="185" y="1862"/>
                        <a:pt x="181" y="1850"/>
                      </a:cubicBezTo>
                      <a:cubicBezTo>
                        <a:pt x="175" y="1857"/>
                        <a:pt x="160" y="1857"/>
                        <a:pt x="152" y="1852"/>
                      </a:cubicBezTo>
                      <a:cubicBezTo>
                        <a:pt x="147" y="1858"/>
                        <a:pt x="132" y="1855"/>
                        <a:pt x="128" y="1849"/>
                      </a:cubicBezTo>
                      <a:cubicBezTo>
                        <a:pt x="126" y="1847"/>
                        <a:pt x="126" y="1845"/>
                        <a:pt x="126" y="1843"/>
                      </a:cubicBezTo>
                      <a:cubicBezTo>
                        <a:pt x="125" y="1844"/>
                        <a:pt x="125" y="1844"/>
                        <a:pt x="125" y="1844"/>
                      </a:cubicBezTo>
                      <a:cubicBezTo>
                        <a:pt x="119" y="1845"/>
                        <a:pt x="113" y="1844"/>
                        <a:pt x="111" y="1839"/>
                      </a:cubicBezTo>
                      <a:cubicBezTo>
                        <a:pt x="110" y="1837"/>
                        <a:pt x="110" y="1835"/>
                        <a:pt x="110" y="1833"/>
                      </a:cubicBezTo>
                      <a:cubicBezTo>
                        <a:pt x="110" y="1833"/>
                        <a:pt x="110" y="1833"/>
                        <a:pt x="110" y="1833"/>
                      </a:cubicBezTo>
                      <a:cubicBezTo>
                        <a:pt x="109" y="1833"/>
                        <a:pt x="108" y="1832"/>
                        <a:pt x="107" y="1832"/>
                      </a:cubicBezTo>
                      <a:cubicBezTo>
                        <a:pt x="102" y="1827"/>
                        <a:pt x="109" y="1819"/>
                        <a:pt x="111" y="1813"/>
                      </a:cubicBezTo>
                      <a:cubicBezTo>
                        <a:pt x="114" y="1805"/>
                        <a:pt x="118" y="1801"/>
                        <a:pt x="125" y="1798"/>
                      </a:cubicBezTo>
                      <a:cubicBezTo>
                        <a:pt x="132" y="1794"/>
                        <a:pt x="134" y="1788"/>
                        <a:pt x="143" y="1781"/>
                      </a:cubicBezTo>
                      <a:cubicBezTo>
                        <a:pt x="153" y="1774"/>
                        <a:pt x="170" y="1736"/>
                        <a:pt x="170" y="1735"/>
                      </a:cubicBezTo>
                      <a:cubicBezTo>
                        <a:pt x="164" y="1724"/>
                        <a:pt x="166" y="1711"/>
                        <a:pt x="168" y="1705"/>
                      </a:cubicBezTo>
                      <a:cubicBezTo>
                        <a:pt x="169" y="1697"/>
                        <a:pt x="166" y="1667"/>
                        <a:pt x="156" y="1628"/>
                      </a:cubicBezTo>
                      <a:cubicBezTo>
                        <a:pt x="146" y="1590"/>
                        <a:pt x="122" y="1535"/>
                        <a:pt x="119" y="1475"/>
                      </a:cubicBezTo>
                      <a:cubicBezTo>
                        <a:pt x="117" y="1439"/>
                        <a:pt x="123" y="1372"/>
                        <a:pt x="122" y="1321"/>
                      </a:cubicBezTo>
                      <a:cubicBezTo>
                        <a:pt x="121" y="1290"/>
                        <a:pt x="111" y="1266"/>
                        <a:pt x="110" y="1261"/>
                      </a:cubicBezTo>
                      <a:cubicBezTo>
                        <a:pt x="106" y="1241"/>
                        <a:pt x="104" y="1205"/>
                        <a:pt x="102" y="1194"/>
                      </a:cubicBezTo>
                      <a:cubicBezTo>
                        <a:pt x="68" y="999"/>
                        <a:pt x="66" y="862"/>
                        <a:pt x="68" y="826"/>
                      </a:cubicBezTo>
                      <a:cubicBezTo>
                        <a:pt x="70" y="796"/>
                        <a:pt x="73" y="778"/>
                        <a:pt x="75" y="765"/>
                      </a:cubicBezTo>
                      <a:cubicBezTo>
                        <a:pt x="76" y="739"/>
                        <a:pt x="60" y="622"/>
                        <a:pt x="68" y="534"/>
                      </a:cubicBezTo>
                      <a:cubicBezTo>
                        <a:pt x="66" y="510"/>
                        <a:pt x="63" y="482"/>
                        <a:pt x="71" y="437"/>
                      </a:cubicBezTo>
                      <a:cubicBezTo>
                        <a:pt x="70" y="410"/>
                        <a:pt x="75" y="392"/>
                        <a:pt x="75" y="381"/>
                      </a:cubicBezTo>
                      <a:cubicBezTo>
                        <a:pt x="75" y="380"/>
                        <a:pt x="75" y="380"/>
                        <a:pt x="75" y="380"/>
                      </a:cubicBezTo>
                      <a:cubicBezTo>
                        <a:pt x="74" y="390"/>
                        <a:pt x="74" y="398"/>
                        <a:pt x="73" y="402"/>
                      </a:cubicBezTo>
                      <a:cubicBezTo>
                        <a:pt x="72" y="409"/>
                        <a:pt x="72" y="421"/>
                        <a:pt x="71" y="423"/>
                      </a:cubicBezTo>
                      <a:cubicBezTo>
                        <a:pt x="69" y="434"/>
                        <a:pt x="60" y="495"/>
                        <a:pt x="59" y="518"/>
                      </a:cubicBezTo>
                      <a:cubicBezTo>
                        <a:pt x="64" y="548"/>
                        <a:pt x="54" y="565"/>
                        <a:pt x="45" y="609"/>
                      </a:cubicBezTo>
                      <a:cubicBezTo>
                        <a:pt x="42" y="625"/>
                        <a:pt x="12" y="725"/>
                        <a:pt x="8" y="751"/>
                      </a:cubicBezTo>
                      <a:cubicBezTo>
                        <a:pt x="6" y="762"/>
                        <a:pt x="3" y="775"/>
                        <a:pt x="1" y="777"/>
                      </a:cubicBezTo>
                      <a:cubicBezTo>
                        <a:pt x="0" y="780"/>
                        <a:pt x="7" y="795"/>
                        <a:pt x="9" y="807"/>
                      </a:cubicBezTo>
                    </a:path>
                  </a:pathLst>
                </a:custGeom>
                <a:noFill/>
                <a:ln w="6350" cap="rnd">
                  <a:solidFill>
                    <a:srgbClr val="343434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165" name="Freeform 196">
                  <a:extLst>
                    <a:ext uri="{FF2B5EF4-FFF2-40B4-BE49-F238E27FC236}">
                      <a16:creationId xmlns:a16="http://schemas.microsoft.com/office/drawing/2014/main" id="{982EB79B-43E4-4597-BD1F-5593C0523D6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853" y="2451"/>
                  <a:ext cx="72" cy="197"/>
                </a:xfrm>
                <a:custGeom>
                  <a:avLst/>
                  <a:gdLst>
                    <a:gd name="T0" fmla="*/ 149 w 46"/>
                    <a:gd name="T1" fmla="*/ 0 h 126"/>
                    <a:gd name="T2" fmla="*/ 269 w 46"/>
                    <a:gd name="T3" fmla="*/ 83 h 126"/>
                    <a:gd name="T4" fmla="*/ 252 w 46"/>
                    <a:gd name="T5" fmla="*/ 183 h 126"/>
                    <a:gd name="T6" fmla="*/ 222 w 46"/>
                    <a:gd name="T7" fmla="*/ 328 h 126"/>
                    <a:gd name="T8" fmla="*/ 222 w 46"/>
                    <a:gd name="T9" fmla="*/ 394 h 126"/>
                    <a:gd name="T10" fmla="*/ 191 w 46"/>
                    <a:gd name="T11" fmla="*/ 435 h 126"/>
                    <a:gd name="T12" fmla="*/ 138 w 46"/>
                    <a:gd name="T13" fmla="*/ 574 h 126"/>
                    <a:gd name="T14" fmla="*/ 53 w 46"/>
                    <a:gd name="T15" fmla="*/ 650 h 126"/>
                    <a:gd name="T16" fmla="*/ 0 w 46"/>
                    <a:gd name="T17" fmla="*/ 754 h 12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46" h="126">
                      <a:moveTo>
                        <a:pt x="25" y="0"/>
                      </a:moveTo>
                      <a:cubicBezTo>
                        <a:pt x="32" y="4"/>
                        <a:pt x="43" y="6"/>
                        <a:pt x="45" y="14"/>
                      </a:cubicBezTo>
                      <a:cubicBezTo>
                        <a:pt x="46" y="19"/>
                        <a:pt x="44" y="27"/>
                        <a:pt x="42" y="31"/>
                      </a:cubicBezTo>
                      <a:cubicBezTo>
                        <a:pt x="39" y="39"/>
                        <a:pt x="37" y="47"/>
                        <a:pt x="37" y="55"/>
                      </a:cubicBezTo>
                      <a:cubicBezTo>
                        <a:pt x="37" y="59"/>
                        <a:pt x="38" y="62"/>
                        <a:pt x="37" y="66"/>
                      </a:cubicBezTo>
                      <a:cubicBezTo>
                        <a:pt x="36" y="69"/>
                        <a:pt x="35" y="69"/>
                        <a:pt x="32" y="73"/>
                      </a:cubicBezTo>
                      <a:cubicBezTo>
                        <a:pt x="27" y="80"/>
                        <a:pt x="26" y="88"/>
                        <a:pt x="23" y="96"/>
                      </a:cubicBezTo>
                      <a:cubicBezTo>
                        <a:pt x="21" y="105"/>
                        <a:pt x="16" y="103"/>
                        <a:pt x="9" y="109"/>
                      </a:cubicBezTo>
                      <a:cubicBezTo>
                        <a:pt x="6" y="113"/>
                        <a:pt x="0" y="120"/>
                        <a:pt x="0" y="126"/>
                      </a:cubicBezTo>
                    </a:path>
                  </a:pathLst>
                </a:custGeom>
                <a:noFill/>
                <a:ln w="6350" cap="rnd">
                  <a:solidFill>
                    <a:srgbClr val="343434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166" name="Freeform 197">
                  <a:extLst>
                    <a:ext uri="{FF2B5EF4-FFF2-40B4-BE49-F238E27FC236}">
                      <a16:creationId xmlns:a16="http://schemas.microsoft.com/office/drawing/2014/main" id="{B14FE154-08A5-489A-A764-B0B239D3178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886" y="2520"/>
                  <a:ext cx="25" cy="23"/>
                </a:xfrm>
                <a:custGeom>
                  <a:avLst/>
                  <a:gdLst>
                    <a:gd name="T0" fmla="*/ 0 w 16"/>
                    <a:gd name="T1" fmla="*/ 0 h 15"/>
                    <a:gd name="T2" fmla="*/ 95 w 16"/>
                    <a:gd name="T3" fmla="*/ 83 h 15"/>
                    <a:gd name="T4" fmla="*/ 0 60000 65536"/>
                    <a:gd name="T5" fmla="*/ 0 60000 65536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0" t="0" r="r" b="b"/>
                  <a:pathLst>
                    <a:path w="16" h="15">
                      <a:moveTo>
                        <a:pt x="0" y="0"/>
                      </a:moveTo>
                      <a:cubicBezTo>
                        <a:pt x="9" y="2"/>
                        <a:pt x="8" y="14"/>
                        <a:pt x="16" y="15"/>
                      </a:cubicBezTo>
                    </a:path>
                  </a:pathLst>
                </a:custGeom>
                <a:noFill/>
                <a:ln w="6350" cap="rnd">
                  <a:solidFill>
                    <a:srgbClr val="343434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167" name="Freeform 198">
                  <a:extLst>
                    <a:ext uri="{FF2B5EF4-FFF2-40B4-BE49-F238E27FC236}">
                      <a16:creationId xmlns:a16="http://schemas.microsoft.com/office/drawing/2014/main" id="{3EFF099E-5DB3-4125-A562-285CE87CCC5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815" y="2590"/>
                  <a:ext cx="77" cy="33"/>
                </a:xfrm>
                <a:custGeom>
                  <a:avLst/>
                  <a:gdLst>
                    <a:gd name="T0" fmla="*/ 299 w 49"/>
                    <a:gd name="T1" fmla="*/ 0 h 21"/>
                    <a:gd name="T2" fmla="*/ 151 w 49"/>
                    <a:gd name="T3" fmla="*/ 94 h 21"/>
                    <a:gd name="T4" fmla="*/ 0 w 49"/>
                    <a:gd name="T5" fmla="*/ 129 h 21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49" h="21">
                      <a:moveTo>
                        <a:pt x="49" y="0"/>
                      </a:moveTo>
                      <a:cubicBezTo>
                        <a:pt x="39" y="2"/>
                        <a:pt x="35" y="13"/>
                        <a:pt x="25" y="15"/>
                      </a:cubicBezTo>
                      <a:cubicBezTo>
                        <a:pt x="17" y="17"/>
                        <a:pt x="7" y="16"/>
                        <a:pt x="0" y="21"/>
                      </a:cubicBezTo>
                    </a:path>
                  </a:pathLst>
                </a:custGeom>
                <a:noFill/>
                <a:ln w="6350" cap="rnd">
                  <a:solidFill>
                    <a:srgbClr val="343434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168" name="Freeform 199">
                  <a:extLst>
                    <a:ext uri="{FF2B5EF4-FFF2-40B4-BE49-F238E27FC236}">
                      <a16:creationId xmlns:a16="http://schemas.microsoft.com/office/drawing/2014/main" id="{24B43C6C-BFD5-4D7A-8C4F-2AC79269FBA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807" y="2540"/>
                  <a:ext cx="96" cy="55"/>
                </a:xfrm>
                <a:custGeom>
                  <a:avLst/>
                  <a:gdLst>
                    <a:gd name="T0" fmla="*/ 0 w 61"/>
                    <a:gd name="T1" fmla="*/ 212 h 35"/>
                    <a:gd name="T2" fmla="*/ 116 w 61"/>
                    <a:gd name="T3" fmla="*/ 195 h 35"/>
                    <a:gd name="T4" fmla="*/ 238 w 61"/>
                    <a:gd name="T5" fmla="*/ 148 h 35"/>
                    <a:gd name="T6" fmla="*/ 332 w 61"/>
                    <a:gd name="T7" fmla="*/ 96 h 35"/>
                    <a:gd name="T8" fmla="*/ 375 w 61"/>
                    <a:gd name="T9" fmla="*/ 0 h 3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61" h="35">
                      <a:moveTo>
                        <a:pt x="0" y="35"/>
                      </a:moveTo>
                      <a:cubicBezTo>
                        <a:pt x="7" y="32"/>
                        <a:pt x="11" y="33"/>
                        <a:pt x="19" y="32"/>
                      </a:cubicBezTo>
                      <a:cubicBezTo>
                        <a:pt x="27" y="32"/>
                        <a:pt x="31" y="26"/>
                        <a:pt x="39" y="24"/>
                      </a:cubicBezTo>
                      <a:cubicBezTo>
                        <a:pt x="46" y="23"/>
                        <a:pt x="50" y="23"/>
                        <a:pt x="54" y="16"/>
                      </a:cubicBezTo>
                      <a:cubicBezTo>
                        <a:pt x="56" y="9"/>
                        <a:pt x="56" y="5"/>
                        <a:pt x="61" y="0"/>
                      </a:cubicBezTo>
                    </a:path>
                  </a:pathLst>
                </a:custGeom>
                <a:noFill/>
                <a:ln w="6350" cap="rnd">
                  <a:solidFill>
                    <a:srgbClr val="343434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169" name="Freeform 200">
                  <a:extLst>
                    <a:ext uri="{FF2B5EF4-FFF2-40B4-BE49-F238E27FC236}">
                      <a16:creationId xmlns:a16="http://schemas.microsoft.com/office/drawing/2014/main" id="{F214A9FD-E1E0-4932-8B41-2C99A6B06F8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812" y="2477"/>
                  <a:ext cx="33" cy="32"/>
                </a:xfrm>
                <a:custGeom>
                  <a:avLst/>
                  <a:gdLst>
                    <a:gd name="T0" fmla="*/ 129 w 21"/>
                    <a:gd name="T1" fmla="*/ 56 h 20"/>
                    <a:gd name="T2" fmla="*/ 94 w 21"/>
                    <a:gd name="T3" fmla="*/ 131 h 20"/>
                    <a:gd name="T4" fmla="*/ 0 w 21"/>
                    <a:gd name="T5" fmla="*/ 77 h 20"/>
                    <a:gd name="T6" fmla="*/ 49 w 21"/>
                    <a:gd name="T7" fmla="*/ 8 h 20"/>
                    <a:gd name="T8" fmla="*/ 129 w 21"/>
                    <a:gd name="T9" fmla="*/ 56 h 2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21" h="20">
                      <a:moveTo>
                        <a:pt x="21" y="9"/>
                      </a:moveTo>
                      <a:cubicBezTo>
                        <a:pt x="15" y="20"/>
                        <a:pt x="15" y="20"/>
                        <a:pt x="15" y="20"/>
                      </a:cubicBezTo>
                      <a:cubicBezTo>
                        <a:pt x="15" y="20"/>
                        <a:pt x="6" y="12"/>
                        <a:pt x="0" y="12"/>
                      </a:cubicBezTo>
                      <a:cubicBezTo>
                        <a:pt x="0" y="12"/>
                        <a:pt x="4" y="3"/>
                        <a:pt x="8" y="1"/>
                      </a:cubicBezTo>
                      <a:cubicBezTo>
                        <a:pt x="8" y="1"/>
                        <a:pt x="18" y="0"/>
                        <a:pt x="21" y="9"/>
                      </a:cubicBezTo>
                      <a:close/>
                    </a:path>
                  </a:pathLst>
                </a:custGeom>
                <a:noFill/>
                <a:ln w="6350" cap="rnd">
                  <a:solidFill>
                    <a:srgbClr val="201B1E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170" name="Freeform 201">
                  <a:extLst>
                    <a:ext uri="{FF2B5EF4-FFF2-40B4-BE49-F238E27FC236}">
                      <a16:creationId xmlns:a16="http://schemas.microsoft.com/office/drawing/2014/main" id="{37831BFD-17B7-4B74-B066-4AC9DAE3138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860" y="2645"/>
                  <a:ext cx="33" cy="22"/>
                </a:xfrm>
                <a:custGeom>
                  <a:avLst/>
                  <a:gdLst>
                    <a:gd name="T0" fmla="*/ 129 w 21"/>
                    <a:gd name="T1" fmla="*/ 22 h 14"/>
                    <a:gd name="T2" fmla="*/ 35 w 21"/>
                    <a:gd name="T3" fmla="*/ 42 h 14"/>
                    <a:gd name="T4" fmla="*/ 31 w 21"/>
                    <a:gd name="T5" fmla="*/ 77 h 14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1" h="14">
                      <a:moveTo>
                        <a:pt x="21" y="4"/>
                      </a:moveTo>
                      <a:cubicBezTo>
                        <a:pt x="21" y="4"/>
                        <a:pt x="16" y="0"/>
                        <a:pt x="6" y="7"/>
                      </a:cubicBezTo>
                      <a:cubicBezTo>
                        <a:pt x="1" y="11"/>
                        <a:pt x="0" y="14"/>
                        <a:pt x="5" y="13"/>
                      </a:cubicBezTo>
                    </a:path>
                  </a:pathLst>
                </a:custGeom>
                <a:noFill/>
                <a:ln w="6350" cap="rnd">
                  <a:solidFill>
                    <a:srgbClr val="201B1E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171" name="Freeform 202">
                  <a:extLst>
                    <a:ext uri="{FF2B5EF4-FFF2-40B4-BE49-F238E27FC236}">
                      <a16:creationId xmlns:a16="http://schemas.microsoft.com/office/drawing/2014/main" id="{10243ADD-FD5A-4426-B1D6-029856261D9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807" y="2540"/>
                  <a:ext cx="102" cy="77"/>
                </a:xfrm>
                <a:custGeom>
                  <a:avLst/>
                  <a:gdLst>
                    <a:gd name="T0" fmla="*/ 394 w 65"/>
                    <a:gd name="T1" fmla="*/ 22 h 49"/>
                    <a:gd name="T2" fmla="*/ 364 w 65"/>
                    <a:gd name="T3" fmla="*/ 22 h 49"/>
                    <a:gd name="T4" fmla="*/ 328 w 65"/>
                    <a:gd name="T5" fmla="*/ 104 h 49"/>
                    <a:gd name="T6" fmla="*/ 259 w 65"/>
                    <a:gd name="T7" fmla="*/ 159 h 49"/>
                    <a:gd name="T8" fmla="*/ 191 w 65"/>
                    <a:gd name="T9" fmla="*/ 182 h 49"/>
                    <a:gd name="T10" fmla="*/ 163 w 65"/>
                    <a:gd name="T11" fmla="*/ 203 h 49"/>
                    <a:gd name="T12" fmla="*/ 135 w 65"/>
                    <a:gd name="T13" fmla="*/ 204 h 49"/>
                    <a:gd name="T14" fmla="*/ 49 w 65"/>
                    <a:gd name="T15" fmla="*/ 212 h 49"/>
                    <a:gd name="T16" fmla="*/ 0 w 65"/>
                    <a:gd name="T17" fmla="*/ 237 h 49"/>
                    <a:gd name="T18" fmla="*/ 31 w 65"/>
                    <a:gd name="T19" fmla="*/ 286 h 49"/>
                    <a:gd name="T20" fmla="*/ 96 w 65"/>
                    <a:gd name="T21" fmla="*/ 280 h 49"/>
                    <a:gd name="T22" fmla="*/ 163 w 65"/>
                    <a:gd name="T23" fmla="*/ 264 h 49"/>
                    <a:gd name="T24" fmla="*/ 224 w 65"/>
                    <a:gd name="T25" fmla="*/ 233 h 49"/>
                    <a:gd name="T26" fmla="*/ 298 w 65"/>
                    <a:gd name="T27" fmla="*/ 190 h 49"/>
                    <a:gd name="T28" fmla="*/ 320 w 65"/>
                    <a:gd name="T29" fmla="*/ 178 h 49"/>
                    <a:gd name="T30" fmla="*/ 333 w 65"/>
                    <a:gd name="T31" fmla="*/ 141 h 49"/>
                    <a:gd name="T32" fmla="*/ 364 w 65"/>
                    <a:gd name="T33" fmla="*/ 86 h 49"/>
                    <a:gd name="T34" fmla="*/ 381 w 65"/>
                    <a:gd name="T35" fmla="*/ 49 h 49"/>
                    <a:gd name="T36" fmla="*/ 394 w 65"/>
                    <a:gd name="T37" fmla="*/ 22 h 49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0" t="0" r="r" b="b"/>
                  <a:pathLst>
                    <a:path w="65" h="49">
                      <a:moveTo>
                        <a:pt x="65" y="4"/>
                      </a:moveTo>
                      <a:cubicBezTo>
                        <a:pt x="63" y="2"/>
                        <a:pt x="61" y="0"/>
                        <a:pt x="60" y="4"/>
                      </a:cubicBezTo>
                      <a:cubicBezTo>
                        <a:pt x="59" y="9"/>
                        <a:pt x="57" y="13"/>
                        <a:pt x="54" y="17"/>
                      </a:cubicBezTo>
                      <a:cubicBezTo>
                        <a:pt x="52" y="22"/>
                        <a:pt x="48" y="24"/>
                        <a:pt x="43" y="26"/>
                      </a:cubicBezTo>
                      <a:cubicBezTo>
                        <a:pt x="39" y="28"/>
                        <a:pt x="35" y="28"/>
                        <a:pt x="32" y="30"/>
                      </a:cubicBezTo>
                      <a:cubicBezTo>
                        <a:pt x="30" y="31"/>
                        <a:pt x="29" y="32"/>
                        <a:pt x="27" y="33"/>
                      </a:cubicBezTo>
                      <a:cubicBezTo>
                        <a:pt x="25" y="34"/>
                        <a:pt x="23" y="34"/>
                        <a:pt x="22" y="34"/>
                      </a:cubicBezTo>
                      <a:cubicBezTo>
                        <a:pt x="17" y="35"/>
                        <a:pt x="13" y="34"/>
                        <a:pt x="8" y="35"/>
                      </a:cubicBezTo>
                      <a:cubicBezTo>
                        <a:pt x="5" y="35"/>
                        <a:pt x="1" y="36"/>
                        <a:pt x="0" y="39"/>
                      </a:cubicBezTo>
                      <a:cubicBezTo>
                        <a:pt x="0" y="42"/>
                        <a:pt x="4" y="46"/>
                        <a:pt x="5" y="47"/>
                      </a:cubicBezTo>
                      <a:cubicBezTo>
                        <a:pt x="9" y="49"/>
                        <a:pt x="13" y="48"/>
                        <a:pt x="16" y="46"/>
                      </a:cubicBezTo>
                      <a:cubicBezTo>
                        <a:pt x="20" y="45"/>
                        <a:pt x="23" y="44"/>
                        <a:pt x="27" y="43"/>
                      </a:cubicBezTo>
                      <a:cubicBezTo>
                        <a:pt x="31" y="43"/>
                        <a:pt x="34" y="41"/>
                        <a:pt x="37" y="38"/>
                      </a:cubicBezTo>
                      <a:cubicBezTo>
                        <a:pt x="41" y="35"/>
                        <a:pt x="44" y="33"/>
                        <a:pt x="49" y="31"/>
                      </a:cubicBezTo>
                      <a:cubicBezTo>
                        <a:pt x="50" y="30"/>
                        <a:pt x="52" y="29"/>
                        <a:pt x="53" y="29"/>
                      </a:cubicBezTo>
                      <a:cubicBezTo>
                        <a:pt x="54" y="27"/>
                        <a:pt x="55" y="25"/>
                        <a:pt x="55" y="23"/>
                      </a:cubicBezTo>
                      <a:cubicBezTo>
                        <a:pt x="57" y="20"/>
                        <a:pt x="58" y="17"/>
                        <a:pt x="60" y="14"/>
                      </a:cubicBezTo>
                      <a:cubicBezTo>
                        <a:pt x="62" y="12"/>
                        <a:pt x="63" y="10"/>
                        <a:pt x="63" y="8"/>
                      </a:cubicBezTo>
                      <a:cubicBezTo>
                        <a:pt x="64" y="7"/>
                        <a:pt x="64" y="5"/>
                        <a:pt x="65" y="4"/>
                      </a:cubicBezTo>
                    </a:path>
                  </a:pathLst>
                </a:custGeom>
                <a:solidFill>
                  <a:srgbClr val="FAD7C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172" name="Freeform 203">
                  <a:extLst>
                    <a:ext uri="{FF2B5EF4-FFF2-40B4-BE49-F238E27FC236}">
                      <a16:creationId xmlns:a16="http://schemas.microsoft.com/office/drawing/2014/main" id="{113BB4FC-BC76-430B-84C3-036E11D7954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829" y="2592"/>
                  <a:ext cx="63" cy="44"/>
                </a:xfrm>
                <a:custGeom>
                  <a:avLst/>
                  <a:gdLst>
                    <a:gd name="T0" fmla="*/ 246 w 40"/>
                    <a:gd name="T1" fmla="*/ 0 h 28"/>
                    <a:gd name="T2" fmla="*/ 216 w 40"/>
                    <a:gd name="T3" fmla="*/ 66 h 28"/>
                    <a:gd name="T4" fmla="*/ 178 w 40"/>
                    <a:gd name="T5" fmla="*/ 86 h 28"/>
                    <a:gd name="T6" fmla="*/ 150 w 40"/>
                    <a:gd name="T7" fmla="*/ 104 h 28"/>
                    <a:gd name="T8" fmla="*/ 55 w 40"/>
                    <a:gd name="T9" fmla="*/ 163 h 28"/>
                    <a:gd name="T10" fmla="*/ 8 w 40"/>
                    <a:gd name="T11" fmla="*/ 121 h 28"/>
                    <a:gd name="T12" fmla="*/ 43 w 40"/>
                    <a:gd name="T13" fmla="*/ 96 h 28"/>
                    <a:gd name="T14" fmla="*/ 109 w 40"/>
                    <a:gd name="T15" fmla="*/ 94 h 28"/>
                    <a:gd name="T16" fmla="*/ 169 w 40"/>
                    <a:gd name="T17" fmla="*/ 55 h 28"/>
                    <a:gd name="T18" fmla="*/ 216 w 40"/>
                    <a:gd name="T19" fmla="*/ 20 h 28"/>
                    <a:gd name="T20" fmla="*/ 238 w 40"/>
                    <a:gd name="T21" fmla="*/ 8 h 28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40" h="28">
                      <a:moveTo>
                        <a:pt x="40" y="0"/>
                      </a:moveTo>
                      <a:cubicBezTo>
                        <a:pt x="37" y="3"/>
                        <a:pt x="38" y="8"/>
                        <a:pt x="35" y="11"/>
                      </a:cubicBezTo>
                      <a:cubicBezTo>
                        <a:pt x="33" y="13"/>
                        <a:pt x="31" y="13"/>
                        <a:pt x="29" y="14"/>
                      </a:cubicBezTo>
                      <a:cubicBezTo>
                        <a:pt x="27" y="15"/>
                        <a:pt x="25" y="16"/>
                        <a:pt x="24" y="17"/>
                      </a:cubicBezTo>
                      <a:cubicBezTo>
                        <a:pt x="20" y="21"/>
                        <a:pt x="15" y="28"/>
                        <a:pt x="9" y="27"/>
                      </a:cubicBezTo>
                      <a:cubicBezTo>
                        <a:pt x="6" y="27"/>
                        <a:pt x="0" y="23"/>
                        <a:pt x="1" y="20"/>
                      </a:cubicBezTo>
                      <a:cubicBezTo>
                        <a:pt x="1" y="17"/>
                        <a:pt x="5" y="16"/>
                        <a:pt x="7" y="16"/>
                      </a:cubicBezTo>
                      <a:cubicBezTo>
                        <a:pt x="11" y="16"/>
                        <a:pt x="15" y="16"/>
                        <a:pt x="18" y="15"/>
                      </a:cubicBezTo>
                      <a:cubicBezTo>
                        <a:pt x="22" y="14"/>
                        <a:pt x="24" y="12"/>
                        <a:pt x="27" y="9"/>
                      </a:cubicBezTo>
                      <a:cubicBezTo>
                        <a:pt x="30" y="7"/>
                        <a:pt x="33" y="5"/>
                        <a:pt x="35" y="3"/>
                      </a:cubicBezTo>
                      <a:cubicBezTo>
                        <a:pt x="36" y="3"/>
                        <a:pt x="38" y="2"/>
                        <a:pt x="39" y="1"/>
                      </a:cubicBezTo>
                    </a:path>
                  </a:pathLst>
                </a:custGeom>
                <a:solidFill>
                  <a:srgbClr val="FAD7C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173" name="Freeform 204">
                  <a:extLst>
                    <a:ext uri="{FF2B5EF4-FFF2-40B4-BE49-F238E27FC236}">
                      <a16:creationId xmlns:a16="http://schemas.microsoft.com/office/drawing/2014/main" id="{87A4AFCA-1A1C-4896-BE60-9A5D1E60DE3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916" y="2455"/>
                  <a:ext cx="20" cy="74"/>
                </a:xfrm>
                <a:custGeom>
                  <a:avLst/>
                  <a:gdLst>
                    <a:gd name="T0" fmla="*/ 0 w 13"/>
                    <a:gd name="T1" fmla="*/ 0 h 47"/>
                    <a:gd name="T2" fmla="*/ 43 w 13"/>
                    <a:gd name="T3" fmla="*/ 129 h 47"/>
                    <a:gd name="T4" fmla="*/ 22 w 13"/>
                    <a:gd name="T5" fmla="*/ 203 h 47"/>
                    <a:gd name="T6" fmla="*/ 12 w 13"/>
                    <a:gd name="T7" fmla="*/ 290 h 47"/>
                    <a:gd name="T8" fmla="*/ 43 w 13"/>
                    <a:gd name="T9" fmla="*/ 216 h 47"/>
                    <a:gd name="T10" fmla="*/ 74 w 13"/>
                    <a:gd name="T11" fmla="*/ 107 h 47"/>
                    <a:gd name="T12" fmla="*/ 8 w 13"/>
                    <a:gd name="T13" fmla="*/ 8 h 47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3" h="47">
                      <a:moveTo>
                        <a:pt x="0" y="0"/>
                      </a:moveTo>
                      <a:cubicBezTo>
                        <a:pt x="6" y="2"/>
                        <a:pt x="9" y="16"/>
                        <a:pt x="8" y="21"/>
                      </a:cubicBezTo>
                      <a:cubicBezTo>
                        <a:pt x="7" y="26"/>
                        <a:pt x="5" y="29"/>
                        <a:pt x="4" y="33"/>
                      </a:cubicBezTo>
                      <a:cubicBezTo>
                        <a:pt x="2" y="37"/>
                        <a:pt x="3" y="42"/>
                        <a:pt x="2" y="47"/>
                      </a:cubicBezTo>
                      <a:cubicBezTo>
                        <a:pt x="5" y="44"/>
                        <a:pt x="7" y="38"/>
                        <a:pt x="8" y="35"/>
                      </a:cubicBezTo>
                      <a:cubicBezTo>
                        <a:pt x="11" y="29"/>
                        <a:pt x="13" y="23"/>
                        <a:pt x="13" y="17"/>
                      </a:cubicBezTo>
                      <a:cubicBezTo>
                        <a:pt x="12" y="10"/>
                        <a:pt x="9" y="0"/>
                        <a:pt x="1" y="1"/>
                      </a:cubicBezTo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174" name="Freeform 205">
                  <a:extLst>
                    <a:ext uri="{FF2B5EF4-FFF2-40B4-BE49-F238E27FC236}">
                      <a16:creationId xmlns:a16="http://schemas.microsoft.com/office/drawing/2014/main" id="{CFBEA19F-8A0E-4C87-A716-0A78DAC4116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823" y="2480"/>
                  <a:ext cx="20" cy="16"/>
                </a:xfrm>
                <a:custGeom>
                  <a:avLst/>
                  <a:gdLst>
                    <a:gd name="T0" fmla="*/ 74 w 13"/>
                    <a:gd name="T1" fmla="*/ 46 h 10"/>
                    <a:gd name="T2" fmla="*/ 43 w 13"/>
                    <a:gd name="T3" fmla="*/ 13 h 10"/>
                    <a:gd name="T4" fmla="*/ 12 w 13"/>
                    <a:gd name="T5" fmla="*/ 0 h 10"/>
                    <a:gd name="T6" fmla="*/ 43 w 13"/>
                    <a:gd name="T7" fmla="*/ 34 h 10"/>
                    <a:gd name="T8" fmla="*/ 74 w 13"/>
                    <a:gd name="T9" fmla="*/ 46 h 1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" h="10">
                      <a:moveTo>
                        <a:pt x="13" y="7"/>
                      </a:moveTo>
                      <a:cubicBezTo>
                        <a:pt x="12" y="5"/>
                        <a:pt x="10" y="3"/>
                        <a:pt x="8" y="2"/>
                      </a:cubicBezTo>
                      <a:cubicBezTo>
                        <a:pt x="7" y="2"/>
                        <a:pt x="3" y="0"/>
                        <a:pt x="2" y="0"/>
                      </a:cubicBezTo>
                      <a:cubicBezTo>
                        <a:pt x="0" y="2"/>
                        <a:pt x="6" y="5"/>
                        <a:pt x="8" y="5"/>
                      </a:cubicBezTo>
                      <a:cubicBezTo>
                        <a:pt x="9" y="6"/>
                        <a:pt x="12" y="10"/>
                        <a:pt x="13" y="7"/>
                      </a:cubicBezTo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0946" name="Freeform 206">
                <a:extLst>
                  <a:ext uri="{FF2B5EF4-FFF2-40B4-BE49-F238E27FC236}">
                    <a16:creationId xmlns:a16="http://schemas.microsoft.com/office/drawing/2014/main" id="{62BDDD74-2E10-42C5-81AE-8AE9DDC163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1" y="2650"/>
                <a:ext cx="9" cy="6"/>
              </a:xfrm>
              <a:custGeom>
                <a:avLst/>
                <a:gdLst>
                  <a:gd name="T0" fmla="*/ 32 w 6"/>
                  <a:gd name="T1" fmla="*/ 8 h 4"/>
                  <a:gd name="T2" fmla="*/ 18 w 6"/>
                  <a:gd name="T3" fmla="*/ 21 h 4"/>
                  <a:gd name="T4" fmla="*/ 32 w 6"/>
                  <a:gd name="T5" fmla="*/ 8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" h="4">
                    <a:moveTo>
                      <a:pt x="6" y="1"/>
                    </a:moveTo>
                    <a:cubicBezTo>
                      <a:pt x="5" y="2"/>
                      <a:pt x="4" y="3"/>
                      <a:pt x="3" y="4"/>
                    </a:cubicBezTo>
                    <a:cubicBezTo>
                      <a:pt x="0" y="2"/>
                      <a:pt x="4" y="0"/>
                      <a:pt x="6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47" name="Freeform 207">
                <a:extLst>
                  <a:ext uri="{FF2B5EF4-FFF2-40B4-BE49-F238E27FC236}">
                    <a16:creationId xmlns:a16="http://schemas.microsoft.com/office/drawing/2014/main" id="{E9609DD2-7B8B-4BD9-B931-C314926A3E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29" y="2485"/>
                <a:ext cx="16" cy="22"/>
              </a:xfrm>
              <a:custGeom>
                <a:avLst/>
                <a:gdLst>
                  <a:gd name="T0" fmla="*/ 0 w 10"/>
                  <a:gd name="T1" fmla="*/ 0 h 14"/>
                  <a:gd name="T2" fmla="*/ 67 w 10"/>
                  <a:gd name="T3" fmla="*/ 49 h 14"/>
                  <a:gd name="T4" fmla="*/ 0 w 10"/>
                  <a:gd name="T5" fmla="*/ 0 h 1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14">
                    <a:moveTo>
                      <a:pt x="0" y="0"/>
                    </a:moveTo>
                    <a:cubicBezTo>
                      <a:pt x="0" y="0"/>
                      <a:pt x="9" y="3"/>
                      <a:pt x="10" y="8"/>
                    </a:cubicBezTo>
                    <a:cubicBezTo>
                      <a:pt x="10" y="14"/>
                      <a:pt x="6" y="1"/>
                      <a:pt x="0" y="0"/>
                    </a:cubicBezTo>
                  </a:path>
                </a:pathLst>
              </a:custGeom>
              <a:solidFill>
                <a:srgbClr val="FAD7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48" name="Freeform 208">
                <a:extLst>
                  <a:ext uri="{FF2B5EF4-FFF2-40B4-BE49-F238E27FC236}">
                    <a16:creationId xmlns:a16="http://schemas.microsoft.com/office/drawing/2014/main" id="{7101FDB8-B5E8-486B-A08B-366AE78522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0" y="2425"/>
                <a:ext cx="32" cy="26"/>
              </a:xfrm>
              <a:custGeom>
                <a:avLst/>
                <a:gdLst>
                  <a:gd name="T0" fmla="*/ 0 w 20"/>
                  <a:gd name="T1" fmla="*/ 111 h 16"/>
                  <a:gd name="T2" fmla="*/ 26 w 20"/>
                  <a:gd name="T3" fmla="*/ 88 h 16"/>
                  <a:gd name="T4" fmla="*/ 67 w 20"/>
                  <a:gd name="T5" fmla="*/ 55 h 16"/>
                  <a:gd name="T6" fmla="*/ 107 w 20"/>
                  <a:gd name="T7" fmla="*/ 34 h 16"/>
                  <a:gd name="T8" fmla="*/ 131 w 20"/>
                  <a:gd name="T9" fmla="*/ 0 h 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" h="16">
                    <a:moveTo>
                      <a:pt x="0" y="16"/>
                    </a:moveTo>
                    <a:cubicBezTo>
                      <a:pt x="2" y="15"/>
                      <a:pt x="3" y="13"/>
                      <a:pt x="4" y="12"/>
                    </a:cubicBezTo>
                    <a:cubicBezTo>
                      <a:pt x="6" y="10"/>
                      <a:pt x="8" y="10"/>
                      <a:pt x="10" y="8"/>
                    </a:cubicBezTo>
                    <a:cubicBezTo>
                      <a:pt x="12" y="7"/>
                      <a:pt x="14" y="6"/>
                      <a:pt x="16" y="5"/>
                    </a:cubicBezTo>
                    <a:cubicBezTo>
                      <a:pt x="18" y="3"/>
                      <a:pt x="19" y="2"/>
                      <a:pt x="20" y="0"/>
                    </a:cubicBez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49" name="Freeform 209">
                <a:extLst>
                  <a:ext uri="{FF2B5EF4-FFF2-40B4-BE49-F238E27FC236}">
                    <a16:creationId xmlns:a16="http://schemas.microsoft.com/office/drawing/2014/main" id="{29CD2116-4F5B-4538-9F09-7D4E0C2DB5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10" y="2524"/>
                <a:ext cx="88" cy="60"/>
              </a:xfrm>
              <a:custGeom>
                <a:avLst/>
                <a:gdLst>
                  <a:gd name="T0" fmla="*/ 341 w 56"/>
                  <a:gd name="T1" fmla="*/ 68 h 38"/>
                  <a:gd name="T2" fmla="*/ 306 w 56"/>
                  <a:gd name="T3" fmla="*/ 8 h 38"/>
                  <a:gd name="T4" fmla="*/ 291 w 56"/>
                  <a:gd name="T5" fmla="*/ 62 h 38"/>
                  <a:gd name="T6" fmla="*/ 264 w 56"/>
                  <a:gd name="T7" fmla="*/ 129 h 38"/>
                  <a:gd name="T8" fmla="*/ 222 w 56"/>
                  <a:gd name="T9" fmla="*/ 142 h 38"/>
                  <a:gd name="T10" fmla="*/ 163 w 56"/>
                  <a:gd name="T11" fmla="*/ 163 h 38"/>
                  <a:gd name="T12" fmla="*/ 104 w 56"/>
                  <a:gd name="T13" fmla="*/ 163 h 38"/>
                  <a:gd name="T14" fmla="*/ 13 w 56"/>
                  <a:gd name="T15" fmla="*/ 169 h 38"/>
                  <a:gd name="T16" fmla="*/ 13 w 56"/>
                  <a:gd name="T17" fmla="*/ 172 h 38"/>
                  <a:gd name="T18" fmla="*/ 108 w 56"/>
                  <a:gd name="T19" fmla="*/ 224 h 38"/>
                  <a:gd name="T20" fmla="*/ 148 w 56"/>
                  <a:gd name="T21" fmla="*/ 229 h 38"/>
                  <a:gd name="T22" fmla="*/ 190 w 56"/>
                  <a:gd name="T23" fmla="*/ 204 h 38"/>
                  <a:gd name="T24" fmla="*/ 286 w 56"/>
                  <a:gd name="T25" fmla="*/ 169 h 38"/>
                  <a:gd name="T26" fmla="*/ 332 w 56"/>
                  <a:gd name="T27" fmla="*/ 82 h 38"/>
                  <a:gd name="T28" fmla="*/ 341 w 56"/>
                  <a:gd name="T29" fmla="*/ 62 h 38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56" h="38">
                    <a:moveTo>
                      <a:pt x="56" y="11"/>
                    </a:moveTo>
                    <a:cubicBezTo>
                      <a:pt x="55" y="9"/>
                      <a:pt x="53" y="1"/>
                      <a:pt x="50" y="1"/>
                    </a:cubicBezTo>
                    <a:cubicBezTo>
                      <a:pt x="48" y="0"/>
                      <a:pt x="48" y="8"/>
                      <a:pt x="48" y="10"/>
                    </a:cubicBezTo>
                    <a:cubicBezTo>
                      <a:pt x="47" y="14"/>
                      <a:pt x="46" y="18"/>
                      <a:pt x="43" y="21"/>
                    </a:cubicBezTo>
                    <a:cubicBezTo>
                      <a:pt x="41" y="23"/>
                      <a:pt x="39" y="22"/>
                      <a:pt x="36" y="23"/>
                    </a:cubicBezTo>
                    <a:cubicBezTo>
                      <a:pt x="32" y="23"/>
                      <a:pt x="30" y="25"/>
                      <a:pt x="27" y="26"/>
                    </a:cubicBezTo>
                    <a:cubicBezTo>
                      <a:pt x="24" y="28"/>
                      <a:pt x="20" y="27"/>
                      <a:pt x="17" y="26"/>
                    </a:cubicBezTo>
                    <a:cubicBezTo>
                      <a:pt x="14" y="25"/>
                      <a:pt x="0" y="20"/>
                      <a:pt x="2" y="27"/>
                    </a:cubicBezTo>
                    <a:cubicBezTo>
                      <a:pt x="2" y="27"/>
                      <a:pt x="2" y="28"/>
                      <a:pt x="2" y="28"/>
                    </a:cubicBezTo>
                    <a:cubicBezTo>
                      <a:pt x="7" y="30"/>
                      <a:pt x="13" y="33"/>
                      <a:pt x="18" y="36"/>
                    </a:cubicBezTo>
                    <a:cubicBezTo>
                      <a:pt x="20" y="37"/>
                      <a:pt x="22" y="38"/>
                      <a:pt x="24" y="37"/>
                    </a:cubicBezTo>
                    <a:cubicBezTo>
                      <a:pt x="26" y="37"/>
                      <a:pt x="29" y="34"/>
                      <a:pt x="31" y="33"/>
                    </a:cubicBezTo>
                    <a:cubicBezTo>
                      <a:pt x="36" y="30"/>
                      <a:pt x="42" y="30"/>
                      <a:pt x="47" y="27"/>
                    </a:cubicBezTo>
                    <a:cubicBezTo>
                      <a:pt x="52" y="24"/>
                      <a:pt x="52" y="17"/>
                      <a:pt x="54" y="13"/>
                    </a:cubicBezTo>
                    <a:cubicBezTo>
                      <a:pt x="55" y="12"/>
                      <a:pt x="55" y="11"/>
                      <a:pt x="56" y="10"/>
                    </a:cubicBezTo>
                  </a:path>
                </a:pathLst>
              </a:custGeom>
              <a:solidFill>
                <a:srgbClr val="FAD7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50" name="Freeform 210">
                <a:extLst>
                  <a:ext uri="{FF2B5EF4-FFF2-40B4-BE49-F238E27FC236}">
                    <a16:creationId xmlns:a16="http://schemas.microsoft.com/office/drawing/2014/main" id="{E6F7EE7B-F3F6-4181-9CFF-3354D3AE5B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81" y="2436"/>
                <a:ext cx="43" cy="115"/>
              </a:xfrm>
              <a:custGeom>
                <a:avLst/>
                <a:gdLst>
                  <a:gd name="T0" fmla="*/ 76 w 27"/>
                  <a:gd name="T1" fmla="*/ 22 h 73"/>
                  <a:gd name="T2" fmla="*/ 73 w 27"/>
                  <a:gd name="T3" fmla="*/ 161 h 73"/>
                  <a:gd name="T4" fmla="*/ 64 w 27"/>
                  <a:gd name="T5" fmla="*/ 225 h 73"/>
                  <a:gd name="T6" fmla="*/ 76 w 27"/>
                  <a:gd name="T7" fmla="*/ 312 h 73"/>
                  <a:gd name="T8" fmla="*/ 40 w 27"/>
                  <a:gd name="T9" fmla="*/ 375 h 73"/>
                  <a:gd name="T10" fmla="*/ 0 w 27"/>
                  <a:gd name="T11" fmla="*/ 419 h 73"/>
                  <a:gd name="T12" fmla="*/ 89 w 27"/>
                  <a:gd name="T13" fmla="*/ 400 h 73"/>
                  <a:gd name="T14" fmla="*/ 154 w 27"/>
                  <a:gd name="T15" fmla="*/ 224 h 73"/>
                  <a:gd name="T16" fmla="*/ 129 w 27"/>
                  <a:gd name="T17" fmla="*/ 137 h 73"/>
                  <a:gd name="T18" fmla="*/ 116 w 27"/>
                  <a:gd name="T19" fmla="*/ 55 h 73"/>
                  <a:gd name="T20" fmla="*/ 76 w 27"/>
                  <a:gd name="T21" fmla="*/ 22 h 7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7" h="73">
                    <a:moveTo>
                      <a:pt x="12" y="4"/>
                    </a:moveTo>
                    <a:cubicBezTo>
                      <a:pt x="12" y="12"/>
                      <a:pt x="12" y="19"/>
                      <a:pt x="11" y="26"/>
                    </a:cubicBezTo>
                    <a:cubicBezTo>
                      <a:pt x="11" y="30"/>
                      <a:pt x="10" y="34"/>
                      <a:pt x="10" y="37"/>
                    </a:cubicBezTo>
                    <a:cubicBezTo>
                      <a:pt x="10" y="42"/>
                      <a:pt x="14" y="46"/>
                      <a:pt x="12" y="51"/>
                    </a:cubicBezTo>
                    <a:cubicBezTo>
                      <a:pt x="11" y="54"/>
                      <a:pt x="9" y="58"/>
                      <a:pt x="6" y="61"/>
                    </a:cubicBezTo>
                    <a:cubicBezTo>
                      <a:pt x="4" y="63"/>
                      <a:pt x="1" y="65"/>
                      <a:pt x="0" y="68"/>
                    </a:cubicBezTo>
                    <a:cubicBezTo>
                      <a:pt x="4" y="73"/>
                      <a:pt x="11" y="68"/>
                      <a:pt x="14" y="65"/>
                    </a:cubicBezTo>
                    <a:cubicBezTo>
                      <a:pt x="22" y="57"/>
                      <a:pt x="27" y="46"/>
                      <a:pt x="24" y="36"/>
                    </a:cubicBezTo>
                    <a:cubicBezTo>
                      <a:pt x="23" y="31"/>
                      <a:pt x="21" y="27"/>
                      <a:pt x="20" y="22"/>
                    </a:cubicBezTo>
                    <a:cubicBezTo>
                      <a:pt x="19" y="18"/>
                      <a:pt x="19" y="14"/>
                      <a:pt x="18" y="9"/>
                    </a:cubicBezTo>
                    <a:cubicBezTo>
                      <a:pt x="17" y="8"/>
                      <a:pt x="15" y="0"/>
                      <a:pt x="12" y="4"/>
                    </a:cubicBezTo>
                  </a:path>
                </a:pathLst>
              </a:custGeom>
              <a:solidFill>
                <a:srgbClr val="FC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51" name="Freeform 211">
                <a:extLst>
                  <a:ext uri="{FF2B5EF4-FFF2-40B4-BE49-F238E27FC236}">
                    <a16:creationId xmlns:a16="http://schemas.microsoft.com/office/drawing/2014/main" id="{11AF5593-8A46-4B3D-8430-EB8281369D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35" y="2436"/>
                <a:ext cx="37" cy="95"/>
              </a:xfrm>
              <a:custGeom>
                <a:avLst/>
                <a:gdLst>
                  <a:gd name="T0" fmla="*/ 21 w 23"/>
                  <a:gd name="T1" fmla="*/ 0 h 60"/>
                  <a:gd name="T2" fmla="*/ 34 w 23"/>
                  <a:gd name="T3" fmla="*/ 108 h 60"/>
                  <a:gd name="T4" fmla="*/ 42 w 23"/>
                  <a:gd name="T5" fmla="*/ 171 h 60"/>
                  <a:gd name="T6" fmla="*/ 26 w 23"/>
                  <a:gd name="T7" fmla="*/ 271 h 60"/>
                  <a:gd name="T8" fmla="*/ 8 w 23"/>
                  <a:gd name="T9" fmla="*/ 301 h 60"/>
                  <a:gd name="T10" fmla="*/ 26 w 23"/>
                  <a:gd name="T11" fmla="*/ 347 h 60"/>
                  <a:gd name="T12" fmla="*/ 88 w 23"/>
                  <a:gd name="T13" fmla="*/ 377 h 60"/>
                  <a:gd name="T14" fmla="*/ 156 w 23"/>
                  <a:gd name="T15" fmla="*/ 366 h 60"/>
                  <a:gd name="T16" fmla="*/ 55 w 23"/>
                  <a:gd name="T17" fmla="*/ 310 h 60"/>
                  <a:gd name="T18" fmla="*/ 68 w 23"/>
                  <a:gd name="T19" fmla="*/ 258 h 60"/>
                  <a:gd name="T20" fmla="*/ 80 w 23"/>
                  <a:gd name="T21" fmla="*/ 190 h 60"/>
                  <a:gd name="T22" fmla="*/ 55 w 23"/>
                  <a:gd name="T23" fmla="*/ 68 h 60"/>
                  <a:gd name="T24" fmla="*/ 21 w 23"/>
                  <a:gd name="T25" fmla="*/ 8 h 6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3" h="60">
                    <a:moveTo>
                      <a:pt x="3" y="0"/>
                    </a:moveTo>
                    <a:cubicBezTo>
                      <a:pt x="4" y="6"/>
                      <a:pt x="4" y="11"/>
                      <a:pt x="5" y="17"/>
                    </a:cubicBezTo>
                    <a:cubicBezTo>
                      <a:pt x="5" y="20"/>
                      <a:pt x="6" y="24"/>
                      <a:pt x="6" y="27"/>
                    </a:cubicBezTo>
                    <a:cubicBezTo>
                      <a:pt x="6" y="32"/>
                      <a:pt x="7" y="38"/>
                      <a:pt x="4" y="43"/>
                    </a:cubicBezTo>
                    <a:cubicBezTo>
                      <a:pt x="3" y="44"/>
                      <a:pt x="1" y="46"/>
                      <a:pt x="1" y="48"/>
                    </a:cubicBezTo>
                    <a:cubicBezTo>
                      <a:pt x="0" y="50"/>
                      <a:pt x="2" y="53"/>
                      <a:pt x="4" y="55"/>
                    </a:cubicBezTo>
                    <a:cubicBezTo>
                      <a:pt x="6" y="57"/>
                      <a:pt x="9" y="60"/>
                      <a:pt x="13" y="60"/>
                    </a:cubicBezTo>
                    <a:cubicBezTo>
                      <a:pt x="16" y="60"/>
                      <a:pt x="20" y="59"/>
                      <a:pt x="23" y="58"/>
                    </a:cubicBezTo>
                    <a:cubicBezTo>
                      <a:pt x="18" y="56"/>
                      <a:pt x="10" y="56"/>
                      <a:pt x="8" y="49"/>
                    </a:cubicBezTo>
                    <a:cubicBezTo>
                      <a:pt x="7" y="45"/>
                      <a:pt x="9" y="44"/>
                      <a:pt x="10" y="41"/>
                    </a:cubicBezTo>
                    <a:cubicBezTo>
                      <a:pt x="12" y="38"/>
                      <a:pt x="12" y="33"/>
                      <a:pt x="12" y="30"/>
                    </a:cubicBezTo>
                    <a:cubicBezTo>
                      <a:pt x="11" y="24"/>
                      <a:pt x="9" y="17"/>
                      <a:pt x="8" y="11"/>
                    </a:cubicBezTo>
                    <a:cubicBezTo>
                      <a:pt x="7" y="7"/>
                      <a:pt x="5" y="4"/>
                      <a:pt x="3" y="1"/>
                    </a:cubicBezTo>
                  </a:path>
                </a:pathLst>
              </a:custGeom>
              <a:solidFill>
                <a:srgbClr val="FC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52" name="Freeform 212">
                <a:extLst>
                  <a:ext uri="{FF2B5EF4-FFF2-40B4-BE49-F238E27FC236}">
                    <a16:creationId xmlns:a16="http://schemas.microsoft.com/office/drawing/2014/main" id="{7D1FFEF6-E48E-42DD-828B-BE9D952A3F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79" y="2449"/>
                <a:ext cx="53" cy="138"/>
              </a:xfrm>
              <a:custGeom>
                <a:avLst/>
                <a:gdLst>
                  <a:gd name="T0" fmla="*/ 65 w 34"/>
                  <a:gd name="T1" fmla="*/ 0 h 88"/>
                  <a:gd name="T2" fmla="*/ 42 w 34"/>
                  <a:gd name="T3" fmla="*/ 96 h 88"/>
                  <a:gd name="T4" fmla="*/ 34 w 34"/>
                  <a:gd name="T5" fmla="*/ 191 h 88"/>
                  <a:gd name="T6" fmla="*/ 95 w 34"/>
                  <a:gd name="T7" fmla="*/ 328 h 88"/>
                  <a:gd name="T8" fmla="*/ 178 w 34"/>
                  <a:gd name="T9" fmla="*/ 416 h 88"/>
                  <a:gd name="T10" fmla="*/ 178 w 34"/>
                  <a:gd name="T11" fmla="*/ 532 h 88"/>
                  <a:gd name="T12" fmla="*/ 125 w 34"/>
                  <a:gd name="T13" fmla="*/ 416 h 88"/>
                  <a:gd name="T14" fmla="*/ 73 w 34"/>
                  <a:gd name="T15" fmla="*/ 359 h 88"/>
                  <a:gd name="T16" fmla="*/ 22 w 34"/>
                  <a:gd name="T17" fmla="*/ 273 h 88"/>
                  <a:gd name="T18" fmla="*/ 19 w 34"/>
                  <a:gd name="T19" fmla="*/ 104 h 88"/>
                  <a:gd name="T20" fmla="*/ 42 w 34"/>
                  <a:gd name="T21" fmla="*/ 49 h 88"/>
                  <a:gd name="T22" fmla="*/ 65 w 34"/>
                  <a:gd name="T23" fmla="*/ 8 h 88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34" h="88">
                    <a:moveTo>
                      <a:pt x="11" y="0"/>
                    </a:moveTo>
                    <a:cubicBezTo>
                      <a:pt x="8" y="5"/>
                      <a:pt x="8" y="11"/>
                      <a:pt x="7" y="16"/>
                    </a:cubicBezTo>
                    <a:cubicBezTo>
                      <a:pt x="6" y="21"/>
                      <a:pt x="5" y="27"/>
                      <a:pt x="6" y="32"/>
                    </a:cubicBezTo>
                    <a:cubicBezTo>
                      <a:pt x="7" y="40"/>
                      <a:pt x="12" y="47"/>
                      <a:pt x="16" y="54"/>
                    </a:cubicBezTo>
                    <a:cubicBezTo>
                      <a:pt x="20" y="59"/>
                      <a:pt x="26" y="64"/>
                      <a:pt x="30" y="69"/>
                    </a:cubicBezTo>
                    <a:cubicBezTo>
                      <a:pt x="33" y="75"/>
                      <a:pt x="34" y="82"/>
                      <a:pt x="30" y="88"/>
                    </a:cubicBezTo>
                    <a:cubicBezTo>
                      <a:pt x="29" y="80"/>
                      <a:pt x="27" y="74"/>
                      <a:pt x="21" y="69"/>
                    </a:cubicBezTo>
                    <a:cubicBezTo>
                      <a:pt x="18" y="65"/>
                      <a:pt x="15" y="62"/>
                      <a:pt x="12" y="59"/>
                    </a:cubicBezTo>
                    <a:cubicBezTo>
                      <a:pt x="9" y="55"/>
                      <a:pt x="6" y="50"/>
                      <a:pt x="4" y="45"/>
                    </a:cubicBezTo>
                    <a:cubicBezTo>
                      <a:pt x="0" y="37"/>
                      <a:pt x="0" y="26"/>
                      <a:pt x="3" y="17"/>
                    </a:cubicBezTo>
                    <a:cubicBezTo>
                      <a:pt x="4" y="14"/>
                      <a:pt x="5" y="11"/>
                      <a:pt x="7" y="8"/>
                    </a:cubicBezTo>
                    <a:cubicBezTo>
                      <a:pt x="8" y="6"/>
                      <a:pt x="10" y="4"/>
                      <a:pt x="11" y="1"/>
                    </a:cubicBezTo>
                  </a:path>
                </a:pathLst>
              </a:custGeom>
              <a:solidFill>
                <a:srgbClr val="FC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53" name="Freeform 213">
                <a:extLst>
                  <a:ext uri="{FF2B5EF4-FFF2-40B4-BE49-F238E27FC236}">
                    <a16:creationId xmlns:a16="http://schemas.microsoft.com/office/drawing/2014/main" id="{5F8C7E80-1BB1-4C51-BDAD-2439CC9A4A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0" y="2491"/>
                <a:ext cx="77" cy="101"/>
              </a:xfrm>
              <a:custGeom>
                <a:avLst/>
                <a:gdLst>
                  <a:gd name="T0" fmla="*/ 20 w 49"/>
                  <a:gd name="T1" fmla="*/ 314 h 64"/>
                  <a:gd name="T2" fmla="*/ 61 w 49"/>
                  <a:gd name="T3" fmla="*/ 298 h 64"/>
                  <a:gd name="T4" fmla="*/ 116 w 49"/>
                  <a:gd name="T5" fmla="*/ 267 h 64"/>
                  <a:gd name="T6" fmla="*/ 151 w 49"/>
                  <a:gd name="T7" fmla="*/ 237 h 64"/>
                  <a:gd name="T8" fmla="*/ 182 w 49"/>
                  <a:gd name="T9" fmla="*/ 199 h 64"/>
                  <a:gd name="T10" fmla="*/ 264 w 49"/>
                  <a:gd name="T11" fmla="*/ 117 h 64"/>
                  <a:gd name="T12" fmla="*/ 299 w 49"/>
                  <a:gd name="T13" fmla="*/ 0 h 64"/>
                  <a:gd name="T14" fmla="*/ 299 w 49"/>
                  <a:gd name="T15" fmla="*/ 22 h 64"/>
                  <a:gd name="T16" fmla="*/ 286 w 49"/>
                  <a:gd name="T17" fmla="*/ 95 h 64"/>
                  <a:gd name="T18" fmla="*/ 237 w 49"/>
                  <a:gd name="T19" fmla="*/ 199 h 64"/>
                  <a:gd name="T20" fmla="*/ 96 w 49"/>
                  <a:gd name="T21" fmla="*/ 331 h 64"/>
                  <a:gd name="T22" fmla="*/ 20 w 49"/>
                  <a:gd name="T23" fmla="*/ 379 h 64"/>
                  <a:gd name="T24" fmla="*/ 8 w 49"/>
                  <a:gd name="T25" fmla="*/ 314 h 6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49" h="64">
                    <a:moveTo>
                      <a:pt x="3" y="51"/>
                    </a:moveTo>
                    <a:cubicBezTo>
                      <a:pt x="6" y="51"/>
                      <a:pt x="8" y="50"/>
                      <a:pt x="10" y="48"/>
                    </a:cubicBezTo>
                    <a:cubicBezTo>
                      <a:pt x="13" y="47"/>
                      <a:pt x="16" y="46"/>
                      <a:pt x="19" y="43"/>
                    </a:cubicBezTo>
                    <a:cubicBezTo>
                      <a:pt x="21" y="42"/>
                      <a:pt x="23" y="40"/>
                      <a:pt x="25" y="38"/>
                    </a:cubicBezTo>
                    <a:cubicBezTo>
                      <a:pt x="27" y="36"/>
                      <a:pt x="28" y="34"/>
                      <a:pt x="30" y="32"/>
                    </a:cubicBezTo>
                    <a:cubicBezTo>
                      <a:pt x="34" y="28"/>
                      <a:pt x="40" y="24"/>
                      <a:pt x="43" y="19"/>
                    </a:cubicBezTo>
                    <a:cubicBezTo>
                      <a:pt x="46" y="14"/>
                      <a:pt x="48" y="7"/>
                      <a:pt x="49" y="0"/>
                    </a:cubicBezTo>
                    <a:cubicBezTo>
                      <a:pt x="48" y="2"/>
                      <a:pt x="49" y="3"/>
                      <a:pt x="49" y="4"/>
                    </a:cubicBezTo>
                    <a:cubicBezTo>
                      <a:pt x="49" y="8"/>
                      <a:pt x="48" y="11"/>
                      <a:pt x="47" y="15"/>
                    </a:cubicBezTo>
                    <a:cubicBezTo>
                      <a:pt x="46" y="22"/>
                      <a:pt x="43" y="27"/>
                      <a:pt x="39" y="32"/>
                    </a:cubicBezTo>
                    <a:cubicBezTo>
                      <a:pt x="33" y="41"/>
                      <a:pt x="24" y="46"/>
                      <a:pt x="16" y="53"/>
                    </a:cubicBezTo>
                    <a:cubicBezTo>
                      <a:pt x="14" y="55"/>
                      <a:pt x="6" y="64"/>
                      <a:pt x="3" y="61"/>
                    </a:cubicBezTo>
                    <a:cubicBezTo>
                      <a:pt x="0" y="59"/>
                      <a:pt x="1" y="54"/>
                      <a:pt x="1" y="51"/>
                    </a:cubicBezTo>
                  </a:path>
                </a:pathLst>
              </a:custGeom>
              <a:solidFill>
                <a:srgbClr val="FC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54" name="Freeform 214">
                <a:extLst>
                  <a:ext uri="{FF2B5EF4-FFF2-40B4-BE49-F238E27FC236}">
                    <a16:creationId xmlns:a16="http://schemas.microsoft.com/office/drawing/2014/main" id="{E2E303C4-B14D-4C30-9805-1849DE029F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2" y="1793"/>
                <a:ext cx="27" cy="432"/>
              </a:xfrm>
              <a:custGeom>
                <a:avLst/>
                <a:gdLst>
                  <a:gd name="T0" fmla="*/ 52 w 17"/>
                  <a:gd name="T1" fmla="*/ 0 h 275"/>
                  <a:gd name="T2" fmla="*/ 43 w 17"/>
                  <a:gd name="T3" fmla="*/ 1676 h 275"/>
                  <a:gd name="T4" fmla="*/ 52 w 17"/>
                  <a:gd name="T5" fmla="*/ 0 h 27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7" h="275">
                    <a:moveTo>
                      <a:pt x="8" y="0"/>
                    </a:moveTo>
                    <a:cubicBezTo>
                      <a:pt x="8" y="0"/>
                      <a:pt x="17" y="125"/>
                      <a:pt x="7" y="275"/>
                    </a:cubicBezTo>
                    <a:cubicBezTo>
                      <a:pt x="7" y="275"/>
                      <a:pt x="0" y="42"/>
                      <a:pt x="8" y="0"/>
                    </a:cubicBezTo>
                    <a:close/>
                  </a:path>
                </a:pathLst>
              </a:custGeom>
              <a:solidFill>
                <a:srgbClr val="FC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55" name="Freeform 215">
                <a:extLst>
                  <a:ext uri="{FF2B5EF4-FFF2-40B4-BE49-F238E27FC236}">
                    <a16:creationId xmlns:a16="http://schemas.microsoft.com/office/drawing/2014/main" id="{D04A4AE2-9B48-48AD-B52F-EEC6DD5C63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38" y="1809"/>
                <a:ext cx="27" cy="455"/>
              </a:xfrm>
              <a:custGeom>
                <a:avLst/>
                <a:gdLst>
                  <a:gd name="T0" fmla="*/ 68 w 17"/>
                  <a:gd name="T1" fmla="*/ 0 h 290"/>
                  <a:gd name="T2" fmla="*/ 108 w 17"/>
                  <a:gd name="T3" fmla="*/ 1757 h 290"/>
                  <a:gd name="T4" fmla="*/ 68 w 17"/>
                  <a:gd name="T5" fmla="*/ 0 h 29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7" h="290">
                    <a:moveTo>
                      <a:pt x="11" y="0"/>
                    </a:moveTo>
                    <a:cubicBezTo>
                      <a:pt x="11" y="0"/>
                      <a:pt x="0" y="204"/>
                      <a:pt x="17" y="290"/>
                    </a:cubicBezTo>
                    <a:cubicBezTo>
                      <a:pt x="17" y="290"/>
                      <a:pt x="11" y="25"/>
                      <a:pt x="1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56" name="Freeform 216">
                <a:extLst>
                  <a:ext uri="{FF2B5EF4-FFF2-40B4-BE49-F238E27FC236}">
                    <a16:creationId xmlns:a16="http://schemas.microsoft.com/office/drawing/2014/main" id="{77657B70-3AC7-4567-B020-9C3BA63D3C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85" y="1667"/>
                <a:ext cx="118" cy="40"/>
              </a:xfrm>
              <a:custGeom>
                <a:avLst/>
                <a:gdLst>
                  <a:gd name="T0" fmla="*/ 8 w 75"/>
                  <a:gd name="T1" fmla="*/ 157 h 25"/>
                  <a:gd name="T2" fmla="*/ 0 w 75"/>
                  <a:gd name="T3" fmla="*/ 157 h 25"/>
                  <a:gd name="T4" fmla="*/ 264 w 75"/>
                  <a:gd name="T5" fmla="*/ 123 h 25"/>
                  <a:gd name="T6" fmla="*/ 367 w 75"/>
                  <a:gd name="T7" fmla="*/ 67 h 25"/>
                  <a:gd name="T8" fmla="*/ 461 w 75"/>
                  <a:gd name="T9" fmla="*/ 0 h 25"/>
                  <a:gd name="T10" fmla="*/ 362 w 75"/>
                  <a:gd name="T11" fmla="*/ 54 h 25"/>
                  <a:gd name="T12" fmla="*/ 195 w 75"/>
                  <a:gd name="T13" fmla="*/ 110 h 25"/>
                  <a:gd name="T14" fmla="*/ 61 w 75"/>
                  <a:gd name="T15" fmla="*/ 157 h 25"/>
                  <a:gd name="T16" fmla="*/ 0 w 75"/>
                  <a:gd name="T17" fmla="*/ 163 h 2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5" h="25">
                    <a:moveTo>
                      <a:pt x="1" y="24"/>
                    </a:moveTo>
                    <a:cubicBezTo>
                      <a:pt x="1" y="24"/>
                      <a:pt x="1" y="24"/>
                      <a:pt x="0" y="24"/>
                    </a:cubicBezTo>
                    <a:cubicBezTo>
                      <a:pt x="14" y="25"/>
                      <a:pt x="30" y="24"/>
                      <a:pt x="43" y="19"/>
                    </a:cubicBezTo>
                    <a:cubicBezTo>
                      <a:pt x="49" y="16"/>
                      <a:pt x="54" y="14"/>
                      <a:pt x="60" y="10"/>
                    </a:cubicBezTo>
                    <a:cubicBezTo>
                      <a:pt x="64" y="7"/>
                      <a:pt x="71" y="4"/>
                      <a:pt x="75" y="0"/>
                    </a:cubicBezTo>
                    <a:cubicBezTo>
                      <a:pt x="70" y="4"/>
                      <a:pt x="64" y="5"/>
                      <a:pt x="59" y="8"/>
                    </a:cubicBezTo>
                    <a:cubicBezTo>
                      <a:pt x="50" y="11"/>
                      <a:pt x="41" y="14"/>
                      <a:pt x="32" y="17"/>
                    </a:cubicBezTo>
                    <a:cubicBezTo>
                      <a:pt x="25" y="19"/>
                      <a:pt x="18" y="23"/>
                      <a:pt x="10" y="24"/>
                    </a:cubicBezTo>
                    <a:cubicBezTo>
                      <a:pt x="7" y="25"/>
                      <a:pt x="3" y="25"/>
                      <a:pt x="0" y="25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57" name="Freeform 217">
                <a:extLst>
                  <a:ext uri="{FF2B5EF4-FFF2-40B4-BE49-F238E27FC236}">
                    <a16:creationId xmlns:a16="http://schemas.microsoft.com/office/drawing/2014/main" id="{91F783DE-8C57-4BAD-AB8E-470834E945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5" y="1663"/>
                <a:ext cx="141" cy="33"/>
              </a:xfrm>
              <a:custGeom>
                <a:avLst/>
                <a:gdLst>
                  <a:gd name="T0" fmla="*/ 0 w 89"/>
                  <a:gd name="T1" fmla="*/ 0 h 21"/>
                  <a:gd name="T2" fmla="*/ 130 w 89"/>
                  <a:gd name="T3" fmla="*/ 49 h 21"/>
                  <a:gd name="T4" fmla="*/ 322 w 89"/>
                  <a:gd name="T5" fmla="*/ 116 h 21"/>
                  <a:gd name="T6" fmla="*/ 464 w 89"/>
                  <a:gd name="T7" fmla="*/ 116 h 21"/>
                  <a:gd name="T8" fmla="*/ 559 w 89"/>
                  <a:gd name="T9" fmla="*/ 116 h 21"/>
                  <a:gd name="T10" fmla="*/ 417 w 89"/>
                  <a:gd name="T11" fmla="*/ 96 h 21"/>
                  <a:gd name="T12" fmla="*/ 215 w 89"/>
                  <a:gd name="T13" fmla="*/ 61 h 21"/>
                  <a:gd name="T14" fmla="*/ 138 w 89"/>
                  <a:gd name="T15" fmla="*/ 42 h 21"/>
                  <a:gd name="T16" fmla="*/ 76 w 89"/>
                  <a:gd name="T17" fmla="*/ 35 h 21"/>
                  <a:gd name="T18" fmla="*/ 21 w 89"/>
                  <a:gd name="T19" fmla="*/ 8 h 2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89" h="21">
                    <a:moveTo>
                      <a:pt x="0" y="0"/>
                    </a:moveTo>
                    <a:cubicBezTo>
                      <a:pt x="6" y="4"/>
                      <a:pt x="14" y="6"/>
                      <a:pt x="21" y="8"/>
                    </a:cubicBezTo>
                    <a:cubicBezTo>
                      <a:pt x="31" y="12"/>
                      <a:pt x="41" y="18"/>
                      <a:pt x="51" y="19"/>
                    </a:cubicBezTo>
                    <a:cubicBezTo>
                      <a:pt x="58" y="20"/>
                      <a:pt x="66" y="19"/>
                      <a:pt x="74" y="19"/>
                    </a:cubicBezTo>
                    <a:cubicBezTo>
                      <a:pt x="79" y="19"/>
                      <a:pt x="84" y="19"/>
                      <a:pt x="89" y="19"/>
                    </a:cubicBezTo>
                    <a:cubicBezTo>
                      <a:pt x="82" y="21"/>
                      <a:pt x="73" y="18"/>
                      <a:pt x="66" y="16"/>
                    </a:cubicBezTo>
                    <a:cubicBezTo>
                      <a:pt x="55" y="15"/>
                      <a:pt x="45" y="12"/>
                      <a:pt x="34" y="10"/>
                    </a:cubicBezTo>
                    <a:cubicBezTo>
                      <a:pt x="30" y="9"/>
                      <a:pt x="26" y="7"/>
                      <a:pt x="22" y="7"/>
                    </a:cubicBezTo>
                    <a:cubicBezTo>
                      <a:pt x="19" y="6"/>
                      <a:pt x="16" y="7"/>
                      <a:pt x="12" y="6"/>
                    </a:cubicBezTo>
                    <a:cubicBezTo>
                      <a:pt x="9" y="5"/>
                      <a:pt x="6" y="4"/>
                      <a:pt x="3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58" name="Freeform 218">
                <a:extLst>
                  <a:ext uri="{FF2B5EF4-FFF2-40B4-BE49-F238E27FC236}">
                    <a16:creationId xmlns:a16="http://schemas.microsoft.com/office/drawing/2014/main" id="{35BF8D4F-C0CF-4001-897C-6D94989A01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5" y="2380"/>
                <a:ext cx="71" cy="242"/>
              </a:xfrm>
              <a:custGeom>
                <a:avLst/>
                <a:gdLst>
                  <a:gd name="T0" fmla="*/ 13 w 45"/>
                  <a:gd name="T1" fmla="*/ 0 h 154"/>
                  <a:gd name="T2" fmla="*/ 13 w 45"/>
                  <a:gd name="T3" fmla="*/ 135 h 154"/>
                  <a:gd name="T4" fmla="*/ 8 w 45"/>
                  <a:gd name="T5" fmla="*/ 250 h 154"/>
                  <a:gd name="T6" fmla="*/ 21 w 45"/>
                  <a:gd name="T7" fmla="*/ 462 h 154"/>
                  <a:gd name="T8" fmla="*/ 117 w 45"/>
                  <a:gd name="T9" fmla="*/ 706 h 154"/>
                  <a:gd name="T10" fmla="*/ 279 w 45"/>
                  <a:gd name="T11" fmla="*/ 938 h 154"/>
                  <a:gd name="T12" fmla="*/ 137 w 45"/>
                  <a:gd name="T13" fmla="*/ 660 h 154"/>
                  <a:gd name="T14" fmla="*/ 74 w 45"/>
                  <a:gd name="T15" fmla="*/ 435 h 154"/>
                  <a:gd name="T16" fmla="*/ 55 w 45"/>
                  <a:gd name="T17" fmla="*/ 222 h 154"/>
                  <a:gd name="T18" fmla="*/ 22 w 45"/>
                  <a:gd name="T19" fmla="*/ 22 h 15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45" h="154">
                    <a:moveTo>
                      <a:pt x="2" y="0"/>
                    </a:moveTo>
                    <a:cubicBezTo>
                      <a:pt x="0" y="7"/>
                      <a:pt x="2" y="15"/>
                      <a:pt x="2" y="22"/>
                    </a:cubicBezTo>
                    <a:cubicBezTo>
                      <a:pt x="2" y="29"/>
                      <a:pt x="2" y="35"/>
                      <a:pt x="1" y="41"/>
                    </a:cubicBezTo>
                    <a:cubicBezTo>
                      <a:pt x="0" y="53"/>
                      <a:pt x="0" y="65"/>
                      <a:pt x="3" y="76"/>
                    </a:cubicBezTo>
                    <a:cubicBezTo>
                      <a:pt x="7" y="90"/>
                      <a:pt x="16" y="102"/>
                      <a:pt x="19" y="116"/>
                    </a:cubicBezTo>
                    <a:cubicBezTo>
                      <a:pt x="23" y="133"/>
                      <a:pt x="27" y="146"/>
                      <a:pt x="45" y="154"/>
                    </a:cubicBezTo>
                    <a:cubicBezTo>
                      <a:pt x="35" y="141"/>
                      <a:pt x="25" y="125"/>
                      <a:pt x="22" y="108"/>
                    </a:cubicBezTo>
                    <a:cubicBezTo>
                      <a:pt x="20" y="95"/>
                      <a:pt x="15" y="84"/>
                      <a:pt x="12" y="71"/>
                    </a:cubicBezTo>
                    <a:cubicBezTo>
                      <a:pt x="9" y="60"/>
                      <a:pt x="10" y="48"/>
                      <a:pt x="9" y="36"/>
                    </a:cubicBezTo>
                    <a:cubicBezTo>
                      <a:pt x="8" y="26"/>
                      <a:pt x="3" y="15"/>
                      <a:pt x="4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59" name="Freeform 219">
                <a:extLst>
                  <a:ext uri="{FF2B5EF4-FFF2-40B4-BE49-F238E27FC236}">
                    <a16:creationId xmlns:a16="http://schemas.microsoft.com/office/drawing/2014/main" id="{D21F1465-884A-43C8-8232-359B8FA978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99" y="2410"/>
                <a:ext cx="60" cy="56"/>
              </a:xfrm>
              <a:custGeom>
                <a:avLst/>
                <a:gdLst>
                  <a:gd name="T0" fmla="*/ 0 w 38"/>
                  <a:gd name="T1" fmla="*/ 0 h 36"/>
                  <a:gd name="T2" fmla="*/ 109 w 38"/>
                  <a:gd name="T3" fmla="*/ 114 h 36"/>
                  <a:gd name="T4" fmla="*/ 237 w 38"/>
                  <a:gd name="T5" fmla="*/ 210 h 36"/>
                  <a:gd name="T6" fmla="*/ 128 w 38"/>
                  <a:gd name="T7" fmla="*/ 82 h 36"/>
                  <a:gd name="T8" fmla="*/ 0 w 38"/>
                  <a:gd name="T9" fmla="*/ 8 h 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8" h="36">
                    <a:moveTo>
                      <a:pt x="0" y="0"/>
                    </a:moveTo>
                    <a:cubicBezTo>
                      <a:pt x="0" y="8"/>
                      <a:pt x="12" y="16"/>
                      <a:pt x="18" y="19"/>
                    </a:cubicBezTo>
                    <a:cubicBezTo>
                      <a:pt x="28" y="24"/>
                      <a:pt x="31" y="28"/>
                      <a:pt x="38" y="36"/>
                    </a:cubicBezTo>
                    <a:cubicBezTo>
                      <a:pt x="31" y="29"/>
                      <a:pt x="29" y="21"/>
                      <a:pt x="20" y="14"/>
                    </a:cubicBezTo>
                    <a:cubicBezTo>
                      <a:pt x="15" y="11"/>
                      <a:pt x="0" y="8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60" name="Freeform 220">
                <a:extLst>
                  <a:ext uri="{FF2B5EF4-FFF2-40B4-BE49-F238E27FC236}">
                    <a16:creationId xmlns:a16="http://schemas.microsoft.com/office/drawing/2014/main" id="{C1AC685D-0E0E-4CD2-BD03-1CAAB3058B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24" y="2323"/>
                <a:ext cx="68" cy="135"/>
              </a:xfrm>
              <a:custGeom>
                <a:avLst/>
                <a:gdLst>
                  <a:gd name="T0" fmla="*/ 270 w 43"/>
                  <a:gd name="T1" fmla="*/ 0 h 86"/>
                  <a:gd name="T2" fmla="*/ 250 w 43"/>
                  <a:gd name="T3" fmla="*/ 61 h 86"/>
                  <a:gd name="T4" fmla="*/ 212 w 43"/>
                  <a:gd name="T5" fmla="*/ 104 h 86"/>
                  <a:gd name="T6" fmla="*/ 171 w 43"/>
                  <a:gd name="T7" fmla="*/ 232 h 86"/>
                  <a:gd name="T8" fmla="*/ 117 w 43"/>
                  <a:gd name="T9" fmla="*/ 386 h 86"/>
                  <a:gd name="T10" fmla="*/ 0 w 43"/>
                  <a:gd name="T11" fmla="*/ 523 h 86"/>
                  <a:gd name="T12" fmla="*/ 185 w 43"/>
                  <a:gd name="T13" fmla="*/ 246 h 86"/>
                  <a:gd name="T14" fmla="*/ 250 w 43"/>
                  <a:gd name="T15" fmla="*/ 116 h 86"/>
                  <a:gd name="T16" fmla="*/ 258 w 43"/>
                  <a:gd name="T17" fmla="*/ 8 h 8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3" h="86">
                    <a:moveTo>
                      <a:pt x="43" y="0"/>
                    </a:moveTo>
                    <a:cubicBezTo>
                      <a:pt x="41" y="2"/>
                      <a:pt x="41" y="7"/>
                      <a:pt x="40" y="10"/>
                    </a:cubicBezTo>
                    <a:cubicBezTo>
                      <a:pt x="38" y="13"/>
                      <a:pt x="36" y="14"/>
                      <a:pt x="34" y="17"/>
                    </a:cubicBezTo>
                    <a:cubicBezTo>
                      <a:pt x="29" y="22"/>
                      <a:pt x="29" y="31"/>
                      <a:pt x="27" y="38"/>
                    </a:cubicBezTo>
                    <a:cubicBezTo>
                      <a:pt x="25" y="47"/>
                      <a:pt x="23" y="56"/>
                      <a:pt x="19" y="64"/>
                    </a:cubicBezTo>
                    <a:cubicBezTo>
                      <a:pt x="14" y="73"/>
                      <a:pt x="5" y="78"/>
                      <a:pt x="0" y="86"/>
                    </a:cubicBezTo>
                    <a:cubicBezTo>
                      <a:pt x="18" y="76"/>
                      <a:pt x="26" y="61"/>
                      <a:pt x="30" y="41"/>
                    </a:cubicBezTo>
                    <a:cubicBezTo>
                      <a:pt x="32" y="32"/>
                      <a:pt x="37" y="27"/>
                      <a:pt x="40" y="19"/>
                    </a:cubicBezTo>
                    <a:cubicBezTo>
                      <a:pt x="42" y="13"/>
                      <a:pt x="41" y="6"/>
                      <a:pt x="41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61" name="Freeform 221">
                <a:extLst>
                  <a:ext uri="{FF2B5EF4-FFF2-40B4-BE49-F238E27FC236}">
                    <a16:creationId xmlns:a16="http://schemas.microsoft.com/office/drawing/2014/main" id="{DCA82DA4-C86C-4A94-8846-26CA34E1F4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4" y="1978"/>
                <a:ext cx="72" cy="289"/>
              </a:xfrm>
              <a:custGeom>
                <a:avLst/>
                <a:gdLst>
                  <a:gd name="T0" fmla="*/ 0 w 46"/>
                  <a:gd name="T1" fmla="*/ 0 h 184"/>
                  <a:gd name="T2" fmla="*/ 277 w 46"/>
                  <a:gd name="T3" fmla="*/ 1120 h 184"/>
                  <a:gd name="T4" fmla="*/ 0 w 46"/>
                  <a:gd name="T5" fmla="*/ 0 h 18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6" h="184">
                    <a:moveTo>
                      <a:pt x="0" y="0"/>
                    </a:moveTo>
                    <a:cubicBezTo>
                      <a:pt x="0" y="0"/>
                      <a:pt x="35" y="132"/>
                      <a:pt x="46" y="184"/>
                    </a:cubicBezTo>
                    <a:cubicBezTo>
                      <a:pt x="46" y="184"/>
                      <a:pt x="39" y="9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62" name="Freeform 222">
                <a:extLst>
                  <a:ext uri="{FF2B5EF4-FFF2-40B4-BE49-F238E27FC236}">
                    <a16:creationId xmlns:a16="http://schemas.microsoft.com/office/drawing/2014/main" id="{BE3E7A38-FE79-4671-A0EE-96A29C2DE0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2" y="1562"/>
                <a:ext cx="14" cy="226"/>
              </a:xfrm>
              <a:custGeom>
                <a:avLst/>
                <a:gdLst>
                  <a:gd name="T0" fmla="*/ 0 w 9"/>
                  <a:gd name="T1" fmla="*/ 0 h 144"/>
                  <a:gd name="T2" fmla="*/ 53 w 9"/>
                  <a:gd name="T3" fmla="*/ 874 h 144"/>
                  <a:gd name="T4" fmla="*/ 0 w 9"/>
                  <a:gd name="T5" fmla="*/ 0 h 14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144">
                    <a:moveTo>
                      <a:pt x="0" y="0"/>
                    </a:moveTo>
                    <a:cubicBezTo>
                      <a:pt x="0" y="0"/>
                      <a:pt x="0" y="106"/>
                      <a:pt x="9" y="144"/>
                    </a:cubicBezTo>
                    <a:cubicBezTo>
                      <a:pt x="9" y="144"/>
                      <a:pt x="6" y="2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63" name="Freeform 223">
                <a:extLst>
                  <a:ext uri="{FF2B5EF4-FFF2-40B4-BE49-F238E27FC236}">
                    <a16:creationId xmlns:a16="http://schemas.microsoft.com/office/drawing/2014/main" id="{B0EF5CC6-933F-471C-A1EC-36541B6094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9" y="2355"/>
                <a:ext cx="129" cy="81"/>
              </a:xfrm>
              <a:custGeom>
                <a:avLst/>
                <a:gdLst>
                  <a:gd name="T0" fmla="*/ 502 w 82"/>
                  <a:gd name="T1" fmla="*/ 305 h 52"/>
                  <a:gd name="T2" fmla="*/ 319 w 82"/>
                  <a:gd name="T3" fmla="*/ 192 h 52"/>
                  <a:gd name="T4" fmla="*/ 0 w 82"/>
                  <a:gd name="T5" fmla="*/ 0 h 52"/>
                  <a:gd name="T6" fmla="*/ 269 w 82"/>
                  <a:gd name="T7" fmla="*/ 201 h 52"/>
                  <a:gd name="T8" fmla="*/ 489 w 82"/>
                  <a:gd name="T9" fmla="*/ 305 h 5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2" h="52">
                    <a:moveTo>
                      <a:pt x="82" y="52"/>
                    </a:moveTo>
                    <a:cubicBezTo>
                      <a:pt x="80" y="42"/>
                      <a:pt x="61" y="37"/>
                      <a:pt x="52" y="33"/>
                    </a:cubicBezTo>
                    <a:cubicBezTo>
                      <a:pt x="34" y="25"/>
                      <a:pt x="14" y="13"/>
                      <a:pt x="0" y="0"/>
                    </a:cubicBezTo>
                    <a:cubicBezTo>
                      <a:pt x="11" y="12"/>
                      <a:pt x="27" y="29"/>
                      <a:pt x="44" y="34"/>
                    </a:cubicBezTo>
                    <a:cubicBezTo>
                      <a:pt x="56" y="38"/>
                      <a:pt x="71" y="42"/>
                      <a:pt x="80" y="52"/>
                    </a:cubicBezTo>
                  </a:path>
                </a:pathLst>
              </a:custGeom>
              <a:solidFill>
                <a:srgbClr val="FC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64" name="Freeform 224">
                <a:extLst>
                  <a:ext uri="{FF2B5EF4-FFF2-40B4-BE49-F238E27FC236}">
                    <a16:creationId xmlns:a16="http://schemas.microsoft.com/office/drawing/2014/main" id="{6BA33A5C-A993-4A47-AEE9-22884623BD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31" y="2366"/>
                <a:ext cx="114" cy="81"/>
              </a:xfrm>
              <a:custGeom>
                <a:avLst/>
                <a:gdLst>
                  <a:gd name="T0" fmla="*/ 13 w 72"/>
                  <a:gd name="T1" fmla="*/ 296 h 52"/>
                  <a:gd name="T2" fmla="*/ 25 w 72"/>
                  <a:gd name="T3" fmla="*/ 235 h 52"/>
                  <a:gd name="T4" fmla="*/ 143 w 72"/>
                  <a:gd name="T5" fmla="*/ 156 h 52"/>
                  <a:gd name="T6" fmla="*/ 314 w 72"/>
                  <a:gd name="T7" fmla="*/ 83 h 52"/>
                  <a:gd name="T8" fmla="*/ 429 w 72"/>
                  <a:gd name="T9" fmla="*/ 22 h 52"/>
                  <a:gd name="T10" fmla="*/ 454 w 72"/>
                  <a:gd name="T11" fmla="*/ 0 h 52"/>
                  <a:gd name="T12" fmla="*/ 366 w 72"/>
                  <a:gd name="T13" fmla="*/ 83 h 52"/>
                  <a:gd name="T14" fmla="*/ 203 w 72"/>
                  <a:gd name="T15" fmla="*/ 157 h 52"/>
                  <a:gd name="T16" fmla="*/ 13 w 72"/>
                  <a:gd name="T17" fmla="*/ 305 h 5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2" h="52">
                    <a:moveTo>
                      <a:pt x="2" y="50"/>
                    </a:moveTo>
                    <a:cubicBezTo>
                      <a:pt x="0" y="48"/>
                      <a:pt x="3" y="42"/>
                      <a:pt x="4" y="40"/>
                    </a:cubicBezTo>
                    <a:cubicBezTo>
                      <a:pt x="7" y="33"/>
                      <a:pt x="16" y="29"/>
                      <a:pt x="23" y="26"/>
                    </a:cubicBezTo>
                    <a:cubicBezTo>
                      <a:pt x="32" y="23"/>
                      <a:pt x="41" y="19"/>
                      <a:pt x="50" y="14"/>
                    </a:cubicBezTo>
                    <a:cubicBezTo>
                      <a:pt x="56" y="11"/>
                      <a:pt x="62" y="8"/>
                      <a:pt x="68" y="4"/>
                    </a:cubicBezTo>
                    <a:cubicBezTo>
                      <a:pt x="69" y="3"/>
                      <a:pt x="71" y="1"/>
                      <a:pt x="72" y="0"/>
                    </a:cubicBezTo>
                    <a:cubicBezTo>
                      <a:pt x="68" y="5"/>
                      <a:pt x="63" y="11"/>
                      <a:pt x="58" y="14"/>
                    </a:cubicBezTo>
                    <a:cubicBezTo>
                      <a:pt x="49" y="19"/>
                      <a:pt x="40" y="22"/>
                      <a:pt x="32" y="27"/>
                    </a:cubicBezTo>
                    <a:cubicBezTo>
                      <a:pt x="21" y="33"/>
                      <a:pt x="3" y="36"/>
                      <a:pt x="2" y="52"/>
                    </a:cubicBezTo>
                  </a:path>
                </a:pathLst>
              </a:custGeom>
              <a:solidFill>
                <a:srgbClr val="FC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65" name="Freeform 225">
                <a:extLst>
                  <a:ext uri="{FF2B5EF4-FFF2-40B4-BE49-F238E27FC236}">
                    <a16:creationId xmlns:a16="http://schemas.microsoft.com/office/drawing/2014/main" id="{6DA9C838-9FD1-4907-82C6-8386B23D9F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26" y="2259"/>
                <a:ext cx="25" cy="132"/>
              </a:xfrm>
              <a:custGeom>
                <a:avLst/>
                <a:gdLst>
                  <a:gd name="T0" fmla="*/ 88 w 16"/>
                  <a:gd name="T1" fmla="*/ 13 h 84"/>
                  <a:gd name="T2" fmla="*/ 73 w 16"/>
                  <a:gd name="T3" fmla="*/ 74 h 84"/>
                  <a:gd name="T4" fmla="*/ 53 w 16"/>
                  <a:gd name="T5" fmla="*/ 141 h 84"/>
                  <a:gd name="T6" fmla="*/ 34 w 16"/>
                  <a:gd name="T7" fmla="*/ 237 h 84"/>
                  <a:gd name="T8" fmla="*/ 73 w 16"/>
                  <a:gd name="T9" fmla="*/ 341 h 84"/>
                  <a:gd name="T10" fmla="*/ 95 w 16"/>
                  <a:gd name="T11" fmla="*/ 511 h 84"/>
                  <a:gd name="T12" fmla="*/ 42 w 16"/>
                  <a:gd name="T13" fmla="*/ 333 h 84"/>
                  <a:gd name="T14" fmla="*/ 0 w 16"/>
                  <a:gd name="T15" fmla="*/ 204 h 84"/>
                  <a:gd name="T16" fmla="*/ 42 w 16"/>
                  <a:gd name="T17" fmla="*/ 86 h 84"/>
                  <a:gd name="T18" fmla="*/ 83 w 16"/>
                  <a:gd name="T19" fmla="*/ 0 h 8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6" h="84">
                    <a:moveTo>
                      <a:pt x="15" y="2"/>
                    </a:moveTo>
                    <a:cubicBezTo>
                      <a:pt x="15" y="5"/>
                      <a:pt x="13" y="8"/>
                      <a:pt x="12" y="12"/>
                    </a:cubicBezTo>
                    <a:cubicBezTo>
                      <a:pt x="11" y="15"/>
                      <a:pt x="10" y="19"/>
                      <a:pt x="9" y="23"/>
                    </a:cubicBezTo>
                    <a:cubicBezTo>
                      <a:pt x="8" y="28"/>
                      <a:pt x="6" y="34"/>
                      <a:pt x="6" y="39"/>
                    </a:cubicBezTo>
                    <a:cubicBezTo>
                      <a:pt x="6" y="46"/>
                      <a:pt x="10" y="51"/>
                      <a:pt x="12" y="56"/>
                    </a:cubicBezTo>
                    <a:cubicBezTo>
                      <a:pt x="15" y="65"/>
                      <a:pt x="14" y="75"/>
                      <a:pt x="16" y="84"/>
                    </a:cubicBezTo>
                    <a:cubicBezTo>
                      <a:pt x="14" y="74"/>
                      <a:pt x="11" y="64"/>
                      <a:pt x="7" y="55"/>
                    </a:cubicBezTo>
                    <a:cubicBezTo>
                      <a:pt x="3" y="48"/>
                      <a:pt x="0" y="42"/>
                      <a:pt x="0" y="34"/>
                    </a:cubicBezTo>
                    <a:cubicBezTo>
                      <a:pt x="0" y="26"/>
                      <a:pt x="4" y="21"/>
                      <a:pt x="7" y="14"/>
                    </a:cubicBezTo>
                    <a:cubicBezTo>
                      <a:pt x="9" y="10"/>
                      <a:pt x="11" y="3"/>
                      <a:pt x="14" y="0"/>
                    </a:cubicBezTo>
                  </a:path>
                </a:pathLst>
              </a:custGeom>
              <a:solidFill>
                <a:srgbClr val="FC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66" name="Freeform 226">
                <a:extLst>
                  <a:ext uri="{FF2B5EF4-FFF2-40B4-BE49-F238E27FC236}">
                    <a16:creationId xmlns:a16="http://schemas.microsoft.com/office/drawing/2014/main" id="{03A51F3F-B38A-4123-90CB-F4170AD902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8" y="2446"/>
                <a:ext cx="34" cy="60"/>
              </a:xfrm>
              <a:custGeom>
                <a:avLst/>
                <a:gdLst>
                  <a:gd name="T0" fmla="*/ 0 w 22"/>
                  <a:gd name="T1" fmla="*/ 13 h 38"/>
                  <a:gd name="T2" fmla="*/ 82 w 22"/>
                  <a:gd name="T3" fmla="*/ 237 h 38"/>
                  <a:gd name="T4" fmla="*/ 22 w 22"/>
                  <a:gd name="T5" fmla="*/ 0 h 3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2" h="38">
                    <a:moveTo>
                      <a:pt x="0" y="2"/>
                    </a:moveTo>
                    <a:cubicBezTo>
                      <a:pt x="15" y="7"/>
                      <a:pt x="19" y="23"/>
                      <a:pt x="14" y="38"/>
                    </a:cubicBezTo>
                    <a:cubicBezTo>
                      <a:pt x="22" y="21"/>
                      <a:pt x="20" y="8"/>
                      <a:pt x="4" y="0"/>
                    </a:cubicBezTo>
                  </a:path>
                </a:pathLst>
              </a:custGeom>
              <a:solidFill>
                <a:srgbClr val="FC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67" name="Freeform 227">
                <a:extLst>
                  <a:ext uri="{FF2B5EF4-FFF2-40B4-BE49-F238E27FC236}">
                    <a16:creationId xmlns:a16="http://schemas.microsoft.com/office/drawing/2014/main" id="{5A2C2155-647A-491A-A581-49C15876E5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61" y="938"/>
                <a:ext cx="45" cy="9"/>
              </a:xfrm>
              <a:custGeom>
                <a:avLst/>
                <a:gdLst>
                  <a:gd name="T0" fmla="*/ 0 w 28"/>
                  <a:gd name="T1" fmla="*/ 8 h 6"/>
                  <a:gd name="T2" fmla="*/ 88 w 28"/>
                  <a:gd name="T3" fmla="*/ 32 h 6"/>
                  <a:gd name="T4" fmla="*/ 129 w 28"/>
                  <a:gd name="T5" fmla="*/ 32 h 6"/>
                  <a:gd name="T6" fmla="*/ 186 w 28"/>
                  <a:gd name="T7" fmla="*/ 18 h 6"/>
                  <a:gd name="T8" fmla="*/ 59 w 28"/>
                  <a:gd name="T9" fmla="*/ 18 h 6"/>
                  <a:gd name="T10" fmla="*/ 8 w 28"/>
                  <a:gd name="T11" fmla="*/ 0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8" h="6">
                    <a:moveTo>
                      <a:pt x="0" y="1"/>
                    </a:moveTo>
                    <a:cubicBezTo>
                      <a:pt x="2" y="5"/>
                      <a:pt x="9" y="5"/>
                      <a:pt x="13" y="6"/>
                    </a:cubicBezTo>
                    <a:cubicBezTo>
                      <a:pt x="15" y="6"/>
                      <a:pt x="17" y="6"/>
                      <a:pt x="19" y="6"/>
                    </a:cubicBezTo>
                    <a:cubicBezTo>
                      <a:pt x="22" y="6"/>
                      <a:pt x="25" y="3"/>
                      <a:pt x="28" y="3"/>
                    </a:cubicBezTo>
                    <a:cubicBezTo>
                      <a:pt x="21" y="3"/>
                      <a:pt x="15" y="4"/>
                      <a:pt x="9" y="3"/>
                    </a:cubicBezTo>
                    <a:cubicBezTo>
                      <a:pt x="7" y="2"/>
                      <a:pt x="2" y="2"/>
                      <a:pt x="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68" name="Freeform 228">
                <a:extLst>
                  <a:ext uri="{FF2B5EF4-FFF2-40B4-BE49-F238E27FC236}">
                    <a16:creationId xmlns:a16="http://schemas.microsoft.com/office/drawing/2014/main" id="{B6CE1CAA-FD3E-4715-9540-C833CE3467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8" y="938"/>
                <a:ext cx="51" cy="12"/>
              </a:xfrm>
              <a:custGeom>
                <a:avLst/>
                <a:gdLst>
                  <a:gd name="T0" fmla="*/ 0 w 32"/>
                  <a:gd name="T1" fmla="*/ 0 h 8"/>
                  <a:gd name="T2" fmla="*/ 84 w 32"/>
                  <a:gd name="T3" fmla="*/ 39 h 8"/>
                  <a:gd name="T4" fmla="*/ 206 w 32"/>
                  <a:gd name="T5" fmla="*/ 39 h 8"/>
                  <a:gd name="T6" fmla="*/ 134 w 32"/>
                  <a:gd name="T7" fmla="*/ 18 h 8"/>
                  <a:gd name="T8" fmla="*/ 73 w 32"/>
                  <a:gd name="T9" fmla="*/ 18 h 8"/>
                  <a:gd name="T10" fmla="*/ 0 w 32"/>
                  <a:gd name="T11" fmla="*/ 8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2" h="8">
                    <a:moveTo>
                      <a:pt x="0" y="0"/>
                    </a:moveTo>
                    <a:cubicBezTo>
                      <a:pt x="1" y="6"/>
                      <a:pt x="8" y="8"/>
                      <a:pt x="13" y="7"/>
                    </a:cubicBezTo>
                    <a:cubicBezTo>
                      <a:pt x="19" y="6"/>
                      <a:pt x="26" y="7"/>
                      <a:pt x="32" y="7"/>
                    </a:cubicBezTo>
                    <a:cubicBezTo>
                      <a:pt x="29" y="6"/>
                      <a:pt x="25" y="4"/>
                      <a:pt x="21" y="3"/>
                    </a:cubicBezTo>
                    <a:cubicBezTo>
                      <a:pt x="18" y="3"/>
                      <a:pt x="14" y="3"/>
                      <a:pt x="11" y="3"/>
                    </a:cubicBezTo>
                    <a:cubicBezTo>
                      <a:pt x="8" y="3"/>
                      <a:pt x="2" y="3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69" name="Freeform 229">
                <a:extLst>
                  <a:ext uri="{FF2B5EF4-FFF2-40B4-BE49-F238E27FC236}">
                    <a16:creationId xmlns:a16="http://schemas.microsoft.com/office/drawing/2014/main" id="{A7AC5979-69E1-4791-A418-C619C25826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21" y="989"/>
                <a:ext cx="22" cy="32"/>
              </a:xfrm>
              <a:custGeom>
                <a:avLst/>
                <a:gdLst>
                  <a:gd name="T0" fmla="*/ 35 w 14"/>
                  <a:gd name="T1" fmla="*/ 0 h 20"/>
                  <a:gd name="T2" fmla="*/ 13 w 14"/>
                  <a:gd name="T3" fmla="*/ 86 h 20"/>
                  <a:gd name="T4" fmla="*/ 86 w 14"/>
                  <a:gd name="T5" fmla="*/ 131 h 20"/>
                  <a:gd name="T6" fmla="*/ 31 w 14"/>
                  <a:gd name="T7" fmla="*/ 74 h 20"/>
                  <a:gd name="T8" fmla="*/ 35 w 14"/>
                  <a:gd name="T9" fmla="*/ 8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" h="20">
                    <a:moveTo>
                      <a:pt x="6" y="0"/>
                    </a:moveTo>
                    <a:cubicBezTo>
                      <a:pt x="2" y="2"/>
                      <a:pt x="0" y="8"/>
                      <a:pt x="2" y="13"/>
                    </a:cubicBezTo>
                    <a:cubicBezTo>
                      <a:pt x="4" y="18"/>
                      <a:pt x="10" y="19"/>
                      <a:pt x="14" y="20"/>
                    </a:cubicBezTo>
                    <a:cubicBezTo>
                      <a:pt x="10" y="18"/>
                      <a:pt x="6" y="16"/>
                      <a:pt x="5" y="11"/>
                    </a:cubicBezTo>
                    <a:cubicBezTo>
                      <a:pt x="4" y="8"/>
                      <a:pt x="4" y="4"/>
                      <a:pt x="6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70" name="Freeform 230">
                <a:extLst>
                  <a:ext uri="{FF2B5EF4-FFF2-40B4-BE49-F238E27FC236}">
                    <a16:creationId xmlns:a16="http://schemas.microsoft.com/office/drawing/2014/main" id="{52CAF70E-130D-431A-93C1-3399037B8A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04" y="1035"/>
                <a:ext cx="11" cy="66"/>
              </a:xfrm>
              <a:custGeom>
                <a:avLst/>
                <a:gdLst>
                  <a:gd name="T0" fmla="*/ 0 w 7"/>
                  <a:gd name="T1" fmla="*/ 0 h 42"/>
                  <a:gd name="T2" fmla="*/ 13 w 7"/>
                  <a:gd name="T3" fmla="*/ 148 h 42"/>
                  <a:gd name="T4" fmla="*/ 42 w 7"/>
                  <a:gd name="T5" fmla="*/ 256 h 42"/>
                  <a:gd name="T6" fmla="*/ 13 w 7"/>
                  <a:gd name="T7" fmla="*/ 190 h 42"/>
                  <a:gd name="T8" fmla="*/ 0 w 7"/>
                  <a:gd name="T9" fmla="*/ 94 h 42"/>
                  <a:gd name="T10" fmla="*/ 0 w 7"/>
                  <a:gd name="T11" fmla="*/ 8 h 4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" h="42">
                    <a:moveTo>
                      <a:pt x="0" y="0"/>
                    </a:moveTo>
                    <a:cubicBezTo>
                      <a:pt x="0" y="8"/>
                      <a:pt x="1" y="16"/>
                      <a:pt x="2" y="24"/>
                    </a:cubicBezTo>
                    <a:cubicBezTo>
                      <a:pt x="3" y="30"/>
                      <a:pt x="4" y="37"/>
                      <a:pt x="7" y="42"/>
                    </a:cubicBezTo>
                    <a:cubicBezTo>
                      <a:pt x="4" y="40"/>
                      <a:pt x="3" y="34"/>
                      <a:pt x="2" y="31"/>
                    </a:cubicBezTo>
                    <a:cubicBezTo>
                      <a:pt x="0" y="26"/>
                      <a:pt x="0" y="21"/>
                      <a:pt x="0" y="15"/>
                    </a:cubicBezTo>
                    <a:cubicBezTo>
                      <a:pt x="0" y="11"/>
                      <a:pt x="0" y="6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71" name="Freeform 231">
                <a:extLst>
                  <a:ext uri="{FF2B5EF4-FFF2-40B4-BE49-F238E27FC236}">
                    <a16:creationId xmlns:a16="http://schemas.microsoft.com/office/drawing/2014/main" id="{E4196F12-AA6C-4A4B-9013-0AF31ECFFC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3" y="1038"/>
                <a:ext cx="11" cy="63"/>
              </a:xfrm>
              <a:custGeom>
                <a:avLst/>
                <a:gdLst>
                  <a:gd name="T0" fmla="*/ 20 w 7"/>
                  <a:gd name="T1" fmla="*/ 13 h 40"/>
                  <a:gd name="T2" fmla="*/ 22 w 7"/>
                  <a:gd name="T3" fmla="*/ 50 h 40"/>
                  <a:gd name="T4" fmla="*/ 20 w 7"/>
                  <a:gd name="T5" fmla="*/ 137 h 40"/>
                  <a:gd name="T6" fmla="*/ 0 w 7"/>
                  <a:gd name="T7" fmla="*/ 246 h 40"/>
                  <a:gd name="T8" fmla="*/ 31 w 7"/>
                  <a:gd name="T9" fmla="*/ 172 h 40"/>
                  <a:gd name="T10" fmla="*/ 42 w 7"/>
                  <a:gd name="T11" fmla="*/ 96 h 40"/>
                  <a:gd name="T12" fmla="*/ 31 w 7"/>
                  <a:gd name="T13" fmla="*/ 43 h 40"/>
                  <a:gd name="T14" fmla="*/ 20 w 7"/>
                  <a:gd name="T15" fmla="*/ 0 h 4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7" h="40">
                    <a:moveTo>
                      <a:pt x="3" y="2"/>
                    </a:moveTo>
                    <a:cubicBezTo>
                      <a:pt x="3" y="3"/>
                      <a:pt x="4" y="6"/>
                      <a:pt x="4" y="8"/>
                    </a:cubicBezTo>
                    <a:cubicBezTo>
                      <a:pt x="4" y="13"/>
                      <a:pt x="4" y="18"/>
                      <a:pt x="3" y="22"/>
                    </a:cubicBezTo>
                    <a:cubicBezTo>
                      <a:pt x="3" y="28"/>
                      <a:pt x="1" y="34"/>
                      <a:pt x="0" y="40"/>
                    </a:cubicBezTo>
                    <a:cubicBezTo>
                      <a:pt x="3" y="37"/>
                      <a:pt x="4" y="32"/>
                      <a:pt x="5" y="28"/>
                    </a:cubicBezTo>
                    <a:cubicBezTo>
                      <a:pt x="6" y="24"/>
                      <a:pt x="7" y="20"/>
                      <a:pt x="7" y="16"/>
                    </a:cubicBezTo>
                    <a:cubicBezTo>
                      <a:pt x="7" y="13"/>
                      <a:pt x="6" y="10"/>
                      <a:pt x="5" y="7"/>
                    </a:cubicBezTo>
                    <a:cubicBezTo>
                      <a:pt x="4" y="5"/>
                      <a:pt x="4" y="2"/>
                      <a:pt x="3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72" name="Freeform 232">
                <a:extLst>
                  <a:ext uri="{FF2B5EF4-FFF2-40B4-BE49-F238E27FC236}">
                    <a16:creationId xmlns:a16="http://schemas.microsoft.com/office/drawing/2014/main" id="{6ED003F8-EC0C-45F1-B044-57DEC729D9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08" y="777"/>
                <a:ext cx="68" cy="41"/>
              </a:xfrm>
              <a:custGeom>
                <a:avLst/>
                <a:gdLst>
                  <a:gd name="T0" fmla="*/ 182 w 43"/>
                  <a:gd name="T1" fmla="*/ 8 h 26"/>
                  <a:gd name="T2" fmla="*/ 21 w 43"/>
                  <a:gd name="T3" fmla="*/ 150 h 26"/>
                  <a:gd name="T4" fmla="*/ 150 w 43"/>
                  <a:gd name="T5" fmla="*/ 55 h 26"/>
                  <a:gd name="T6" fmla="*/ 250 w 43"/>
                  <a:gd name="T7" fmla="*/ 62 h 26"/>
                  <a:gd name="T8" fmla="*/ 176 w 43"/>
                  <a:gd name="T9" fmla="*/ 8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3" h="26">
                    <a:moveTo>
                      <a:pt x="29" y="1"/>
                    </a:moveTo>
                    <a:cubicBezTo>
                      <a:pt x="22" y="0"/>
                      <a:pt x="0" y="22"/>
                      <a:pt x="3" y="24"/>
                    </a:cubicBezTo>
                    <a:cubicBezTo>
                      <a:pt x="7" y="26"/>
                      <a:pt x="20" y="11"/>
                      <a:pt x="24" y="9"/>
                    </a:cubicBezTo>
                    <a:cubicBezTo>
                      <a:pt x="31" y="5"/>
                      <a:pt x="35" y="6"/>
                      <a:pt x="40" y="10"/>
                    </a:cubicBezTo>
                    <a:cubicBezTo>
                      <a:pt x="43" y="4"/>
                      <a:pt x="32" y="1"/>
                      <a:pt x="28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73" name="Freeform 233">
                <a:extLst>
                  <a:ext uri="{FF2B5EF4-FFF2-40B4-BE49-F238E27FC236}">
                    <a16:creationId xmlns:a16="http://schemas.microsoft.com/office/drawing/2014/main" id="{008A6001-3BF2-4850-A4CA-8510DD4C49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90" y="1044"/>
                <a:ext cx="72" cy="49"/>
              </a:xfrm>
              <a:custGeom>
                <a:avLst/>
                <a:gdLst>
                  <a:gd name="T0" fmla="*/ 269 w 46"/>
                  <a:gd name="T1" fmla="*/ 0 h 31"/>
                  <a:gd name="T2" fmla="*/ 116 w 46"/>
                  <a:gd name="T3" fmla="*/ 35 h 31"/>
                  <a:gd name="T4" fmla="*/ 53 w 46"/>
                  <a:gd name="T5" fmla="*/ 111 h 31"/>
                  <a:gd name="T6" fmla="*/ 0 w 46"/>
                  <a:gd name="T7" fmla="*/ 193 h 31"/>
                  <a:gd name="T8" fmla="*/ 216 w 46"/>
                  <a:gd name="T9" fmla="*/ 107 h 31"/>
                  <a:gd name="T10" fmla="*/ 269 w 46"/>
                  <a:gd name="T11" fmla="*/ 8 h 3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6" h="31">
                    <a:moveTo>
                      <a:pt x="45" y="0"/>
                    </a:moveTo>
                    <a:cubicBezTo>
                      <a:pt x="36" y="0"/>
                      <a:pt x="26" y="0"/>
                      <a:pt x="19" y="6"/>
                    </a:cubicBezTo>
                    <a:cubicBezTo>
                      <a:pt x="15" y="10"/>
                      <a:pt x="13" y="14"/>
                      <a:pt x="9" y="18"/>
                    </a:cubicBezTo>
                    <a:cubicBezTo>
                      <a:pt x="6" y="22"/>
                      <a:pt x="2" y="26"/>
                      <a:pt x="0" y="31"/>
                    </a:cubicBezTo>
                    <a:cubicBezTo>
                      <a:pt x="10" y="22"/>
                      <a:pt x="24" y="20"/>
                      <a:pt x="36" y="17"/>
                    </a:cubicBezTo>
                    <a:cubicBezTo>
                      <a:pt x="45" y="15"/>
                      <a:pt x="46" y="8"/>
                      <a:pt x="45" y="1"/>
                    </a:cubicBezTo>
                  </a:path>
                </a:pathLst>
              </a:custGeom>
              <a:solidFill>
                <a:srgbClr val="5859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74" name="Freeform 234">
                <a:extLst>
                  <a:ext uri="{FF2B5EF4-FFF2-40B4-BE49-F238E27FC236}">
                    <a16:creationId xmlns:a16="http://schemas.microsoft.com/office/drawing/2014/main" id="{A212E511-BBC7-4AB2-88E6-A537FAF7B8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64" y="1044"/>
                <a:ext cx="72" cy="49"/>
              </a:xfrm>
              <a:custGeom>
                <a:avLst/>
                <a:gdLst>
                  <a:gd name="T0" fmla="*/ 8 w 46"/>
                  <a:gd name="T1" fmla="*/ 0 h 31"/>
                  <a:gd name="T2" fmla="*/ 161 w 46"/>
                  <a:gd name="T3" fmla="*/ 35 h 31"/>
                  <a:gd name="T4" fmla="*/ 222 w 46"/>
                  <a:gd name="T5" fmla="*/ 107 h 31"/>
                  <a:gd name="T6" fmla="*/ 277 w 46"/>
                  <a:gd name="T7" fmla="*/ 193 h 31"/>
                  <a:gd name="T8" fmla="*/ 53 w 46"/>
                  <a:gd name="T9" fmla="*/ 107 h 31"/>
                  <a:gd name="T10" fmla="*/ 8 w 46"/>
                  <a:gd name="T11" fmla="*/ 8 h 3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6" h="31">
                    <a:moveTo>
                      <a:pt x="1" y="0"/>
                    </a:moveTo>
                    <a:cubicBezTo>
                      <a:pt x="10" y="0"/>
                      <a:pt x="19" y="0"/>
                      <a:pt x="27" y="6"/>
                    </a:cubicBezTo>
                    <a:cubicBezTo>
                      <a:pt x="31" y="9"/>
                      <a:pt x="33" y="14"/>
                      <a:pt x="37" y="17"/>
                    </a:cubicBezTo>
                    <a:cubicBezTo>
                      <a:pt x="40" y="21"/>
                      <a:pt x="44" y="26"/>
                      <a:pt x="46" y="31"/>
                    </a:cubicBezTo>
                    <a:cubicBezTo>
                      <a:pt x="35" y="22"/>
                      <a:pt x="22" y="20"/>
                      <a:pt x="9" y="17"/>
                    </a:cubicBezTo>
                    <a:cubicBezTo>
                      <a:pt x="0" y="14"/>
                      <a:pt x="0" y="8"/>
                      <a:pt x="1" y="1"/>
                    </a:cubicBezTo>
                  </a:path>
                </a:pathLst>
              </a:custGeom>
              <a:solidFill>
                <a:srgbClr val="5859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0878" name="Group 235">
              <a:extLst>
                <a:ext uri="{FF2B5EF4-FFF2-40B4-BE49-F238E27FC236}">
                  <a16:creationId xmlns:a16="http://schemas.microsoft.com/office/drawing/2014/main" id="{1C1A1B95-9635-495A-942B-85A9222F9294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1138" y="2050"/>
              <a:ext cx="638" cy="1863"/>
              <a:chOff x="2986" y="1270"/>
              <a:chExt cx="638" cy="1863"/>
            </a:xfrm>
          </p:grpSpPr>
          <p:sp>
            <p:nvSpPr>
              <p:cNvPr id="20879" name="AutoShape 236">
                <a:extLst>
                  <a:ext uri="{FF2B5EF4-FFF2-40B4-BE49-F238E27FC236}">
                    <a16:creationId xmlns:a16="http://schemas.microsoft.com/office/drawing/2014/main" id="{D12FA005-A463-4D09-97E1-1124A75FFA3B}"/>
                  </a:ext>
                </a:extLst>
              </p:cNvPr>
              <p:cNvSpPr>
                <a:spLocks noChangeAspect="1" noChangeArrowheads="1" noTextEdit="1"/>
              </p:cNvSpPr>
              <p:nvPr/>
            </p:nvSpPr>
            <p:spPr bwMode="auto">
              <a:xfrm>
                <a:off x="2986" y="1270"/>
                <a:ext cx="638" cy="186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80" name="Freeform 237">
                <a:extLst>
                  <a:ext uri="{FF2B5EF4-FFF2-40B4-BE49-F238E27FC236}">
                    <a16:creationId xmlns:a16="http://schemas.microsoft.com/office/drawing/2014/main" id="{13519378-0662-452A-A5A1-744A47230A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3" y="1272"/>
                <a:ext cx="650" cy="1889"/>
              </a:xfrm>
              <a:custGeom>
                <a:avLst/>
                <a:gdLst>
                  <a:gd name="T0" fmla="*/ 40 w 419"/>
                  <a:gd name="T1" fmla="*/ 0 h 1141"/>
                  <a:gd name="T2" fmla="*/ 2367 w 419"/>
                  <a:gd name="T3" fmla="*/ 13 h 1141"/>
                  <a:gd name="T4" fmla="*/ 2367 w 419"/>
                  <a:gd name="T5" fmla="*/ 666 h 1141"/>
                  <a:gd name="T6" fmla="*/ 2344 w 419"/>
                  <a:gd name="T7" fmla="*/ 2935 h 1141"/>
                  <a:gd name="T8" fmla="*/ 2248 w 419"/>
                  <a:gd name="T9" fmla="*/ 4591 h 1141"/>
                  <a:gd name="T10" fmla="*/ 2217 w 419"/>
                  <a:gd name="T11" fmla="*/ 4896 h 1141"/>
                  <a:gd name="T12" fmla="*/ 2175 w 419"/>
                  <a:gd name="T13" fmla="*/ 5356 h 1141"/>
                  <a:gd name="T14" fmla="*/ 1976 w 419"/>
                  <a:gd name="T15" fmla="*/ 8362 h 1141"/>
                  <a:gd name="T16" fmla="*/ 1247 w 419"/>
                  <a:gd name="T17" fmla="*/ 8354 h 1141"/>
                  <a:gd name="T18" fmla="*/ 1295 w 419"/>
                  <a:gd name="T19" fmla="*/ 4983 h 1141"/>
                  <a:gd name="T20" fmla="*/ 1205 w 419"/>
                  <a:gd name="T21" fmla="*/ 2533 h 1141"/>
                  <a:gd name="T22" fmla="*/ 1070 w 419"/>
                  <a:gd name="T23" fmla="*/ 4996 h 1141"/>
                  <a:gd name="T24" fmla="*/ 1177 w 419"/>
                  <a:gd name="T25" fmla="*/ 8354 h 1141"/>
                  <a:gd name="T26" fmla="*/ 388 w 419"/>
                  <a:gd name="T27" fmla="*/ 8241 h 1141"/>
                  <a:gd name="T28" fmla="*/ 231 w 419"/>
                  <a:gd name="T29" fmla="*/ 5523 h 1141"/>
                  <a:gd name="T30" fmla="*/ 137 w 419"/>
                  <a:gd name="T31" fmla="*/ 4996 h 1141"/>
                  <a:gd name="T32" fmla="*/ 109 w 419"/>
                  <a:gd name="T33" fmla="*/ 4540 h 1141"/>
                  <a:gd name="T34" fmla="*/ 40 w 419"/>
                  <a:gd name="T35" fmla="*/ 2823 h 1141"/>
                  <a:gd name="T36" fmla="*/ 22 w 419"/>
                  <a:gd name="T37" fmla="*/ 811 h 1141"/>
                  <a:gd name="T38" fmla="*/ 40 w 419"/>
                  <a:gd name="T39" fmla="*/ 0 h 1141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419" h="1141">
                    <a:moveTo>
                      <a:pt x="7" y="0"/>
                    </a:moveTo>
                    <a:cubicBezTo>
                      <a:pt x="7" y="0"/>
                      <a:pt x="243" y="86"/>
                      <a:pt x="409" y="2"/>
                    </a:cubicBezTo>
                    <a:cubicBezTo>
                      <a:pt x="409" y="89"/>
                      <a:pt x="409" y="89"/>
                      <a:pt x="409" y="89"/>
                    </a:cubicBezTo>
                    <a:cubicBezTo>
                      <a:pt x="409" y="89"/>
                      <a:pt x="419" y="264"/>
                      <a:pt x="405" y="391"/>
                    </a:cubicBezTo>
                    <a:cubicBezTo>
                      <a:pt x="392" y="517"/>
                      <a:pt x="385" y="595"/>
                      <a:pt x="388" y="611"/>
                    </a:cubicBezTo>
                    <a:cubicBezTo>
                      <a:pt x="391" y="627"/>
                      <a:pt x="379" y="627"/>
                      <a:pt x="383" y="652"/>
                    </a:cubicBezTo>
                    <a:cubicBezTo>
                      <a:pt x="387" y="677"/>
                      <a:pt x="373" y="688"/>
                      <a:pt x="376" y="713"/>
                    </a:cubicBezTo>
                    <a:cubicBezTo>
                      <a:pt x="379" y="739"/>
                      <a:pt x="348" y="1065"/>
                      <a:pt x="341" y="1113"/>
                    </a:cubicBezTo>
                    <a:cubicBezTo>
                      <a:pt x="341" y="1113"/>
                      <a:pt x="271" y="1136"/>
                      <a:pt x="215" y="1112"/>
                    </a:cubicBezTo>
                    <a:cubicBezTo>
                      <a:pt x="215" y="1112"/>
                      <a:pt x="223" y="745"/>
                      <a:pt x="224" y="663"/>
                    </a:cubicBezTo>
                    <a:cubicBezTo>
                      <a:pt x="225" y="580"/>
                      <a:pt x="208" y="337"/>
                      <a:pt x="208" y="337"/>
                    </a:cubicBezTo>
                    <a:cubicBezTo>
                      <a:pt x="208" y="337"/>
                      <a:pt x="185" y="620"/>
                      <a:pt x="185" y="665"/>
                    </a:cubicBezTo>
                    <a:cubicBezTo>
                      <a:pt x="185" y="711"/>
                      <a:pt x="209" y="851"/>
                      <a:pt x="203" y="1112"/>
                    </a:cubicBezTo>
                    <a:cubicBezTo>
                      <a:pt x="203" y="1112"/>
                      <a:pt x="101" y="1141"/>
                      <a:pt x="67" y="1097"/>
                    </a:cubicBezTo>
                    <a:cubicBezTo>
                      <a:pt x="67" y="1097"/>
                      <a:pt x="40" y="779"/>
                      <a:pt x="40" y="735"/>
                    </a:cubicBezTo>
                    <a:cubicBezTo>
                      <a:pt x="40" y="691"/>
                      <a:pt x="23" y="688"/>
                      <a:pt x="24" y="665"/>
                    </a:cubicBezTo>
                    <a:cubicBezTo>
                      <a:pt x="25" y="643"/>
                      <a:pt x="15" y="624"/>
                      <a:pt x="19" y="604"/>
                    </a:cubicBezTo>
                    <a:cubicBezTo>
                      <a:pt x="23" y="584"/>
                      <a:pt x="7" y="376"/>
                      <a:pt x="7" y="376"/>
                    </a:cubicBezTo>
                    <a:cubicBezTo>
                      <a:pt x="7" y="376"/>
                      <a:pt x="0" y="132"/>
                      <a:pt x="4" y="108"/>
                    </a:cubicBezTo>
                    <a:cubicBezTo>
                      <a:pt x="8" y="84"/>
                      <a:pt x="7" y="0"/>
                      <a:pt x="7" y="0"/>
                    </a:cubicBezTo>
                    <a:close/>
                  </a:path>
                </a:pathLst>
              </a:custGeom>
              <a:solidFill>
                <a:srgbClr val="D3CB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81" name="Freeform 238">
                <a:extLst>
                  <a:ext uri="{FF2B5EF4-FFF2-40B4-BE49-F238E27FC236}">
                    <a16:creationId xmlns:a16="http://schemas.microsoft.com/office/drawing/2014/main" id="{8368E38A-F516-4CAE-A014-25BFFEF4CC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3" y="1272"/>
                <a:ext cx="650" cy="1889"/>
              </a:xfrm>
              <a:custGeom>
                <a:avLst/>
                <a:gdLst>
                  <a:gd name="T0" fmla="*/ 40 w 419"/>
                  <a:gd name="T1" fmla="*/ 0 h 1141"/>
                  <a:gd name="T2" fmla="*/ 2367 w 419"/>
                  <a:gd name="T3" fmla="*/ 13 h 1141"/>
                  <a:gd name="T4" fmla="*/ 2367 w 419"/>
                  <a:gd name="T5" fmla="*/ 666 h 1141"/>
                  <a:gd name="T6" fmla="*/ 2344 w 419"/>
                  <a:gd name="T7" fmla="*/ 2935 h 1141"/>
                  <a:gd name="T8" fmla="*/ 2248 w 419"/>
                  <a:gd name="T9" fmla="*/ 4591 h 1141"/>
                  <a:gd name="T10" fmla="*/ 2217 w 419"/>
                  <a:gd name="T11" fmla="*/ 4896 h 1141"/>
                  <a:gd name="T12" fmla="*/ 2175 w 419"/>
                  <a:gd name="T13" fmla="*/ 5356 h 1141"/>
                  <a:gd name="T14" fmla="*/ 1976 w 419"/>
                  <a:gd name="T15" fmla="*/ 8362 h 1141"/>
                  <a:gd name="T16" fmla="*/ 1247 w 419"/>
                  <a:gd name="T17" fmla="*/ 8354 h 1141"/>
                  <a:gd name="T18" fmla="*/ 1295 w 419"/>
                  <a:gd name="T19" fmla="*/ 4983 h 1141"/>
                  <a:gd name="T20" fmla="*/ 1205 w 419"/>
                  <a:gd name="T21" fmla="*/ 2533 h 1141"/>
                  <a:gd name="T22" fmla="*/ 1070 w 419"/>
                  <a:gd name="T23" fmla="*/ 4996 h 1141"/>
                  <a:gd name="T24" fmla="*/ 1177 w 419"/>
                  <a:gd name="T25" fmla="*/ 8354 h 1141"/>
                  <a:gd name="T26" fmla="*/ 388 w 419"/>
                  <a:gd name="T27" fmla="*/ 8241 h 1141"/>
                  <a:gd name="T28" fmla="*/ 231 w 419"/>
                  <a:gd name="T29" fmla="*/ 5523 h 1141"/>
                  <a:gd name="T30" fmla="*/ 137 w 419"/>
                  <a:gd name="T31" fmla="*/ 4996 h 1141"/>
                  <a:gd name="T32" fmla="*/ 109 w 419"/>
                  <a:gd name="T33" fmla="*/ 4540 h 1141"/>
                  <a:gd name="T34" fmla="*/ 40 w 419"/>
                  <a:gd name="T35" fmla="*/ 2823 h 1141"/>
                  <a:gd name="T36" fmla="*/ 22 w 419"/>
                  <a:gd name="T37" fmla="*/ 811 h 1141"/>
                  <a:gd name="T38" fmla="*/ 40 w 419"/>
                  <a:gd name="T39" fmla="*/ 0 h 1141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419" h="1141">
                    <a:moveTo>
                      <a:pt x="7" y="0"/>
                    </a:moveTo>
                    <a:cubicBezTo>
                      <a:pt x="7" y="0"/>
                      <a:pt x="243" y="86"/>
                      <a:pt x="409" y="2"/>
                    </a:cubicBezTo>
                    <a:cubicBezTo>
                      <a:pt x="409" y="89"/>
                      <a:pt x="409" y="89"/>
                      <a:pt x="409" y="89"/>
                    </a:cubicBezTo>
                    <a:cubicBezTo>
                      <a:pt x="409" y="89"/>
                      <a:pt x="419" y="264"/>
                      <a:pt x="405" y="391"/>
                    </a:cubicBezTo>
                    <a:cubicBezTo>
                      <a:pt x="392" y="517"/>
                      <a:pt x="385" y="595"/>
                      <a:pt x="388" y="611"/>
                    </a:cubicBezTo>
                    <a:cubicBezTo>
                      <a:pt x="391" y="627"/>
                      <a:pt x="379" y="627"/>
                      <a:pt x="383" y="652"/>
                    </a:cubicBezTo>
                    <a:cubicBezTo>
                      <a:pt x="387" y="677"/>
                      <a:pt x="373" y="688"/>
                      <a:pt x="376" y="713"/>
                    </a:cubicBezTo>
                    <a:cubicBezTo>
                      <a:pt x="379" y="739"/>
                      <a:pt x="348" y="1065"/>
                      <a:pt x="341" y="1113"/>
                    </a:cubicBezTo>
                    <a:cubicBezTo>
                      <a:pt x="341" y="1113"/>
                      <a:pt x="271" y="1136"/>
                      <a:pt x="215" y="1112"/>
                    </a:cubicBezTo>
                    <a:cubicBezTo>
                      <a:pt x="215" y="1112"/>
                      <a:pt x="223" y="745"/>
                      <a:pt x="224" y="663"/>
                    </a:cubicBezTo>
                    <a:cubicBezTo>
                      <a:pt x="225" y="580"/>
                      <a:pt x="208" y="337"/>
                      <a:pt x="208" y="337"/>
                    </a:cubicBezTo>
                    <a:cubicBezTo>
                      <a:pt x="208" y="337"/>
                      <a:pt x="185" y="620"/>
                      <a:pt x="185" y="665"/>
                    </a:cubicBezTo>
                    <a:cubicBezTo>
                      <a:pt x="185" y="711"/>
                      <a:pt x="209" y="851"/>
                      <a:pt x="203" y="1112"/>
                    </a:cubicBezTo>
                    <a:cubicBezTo>
                      <a:pt x="203" y="1112"/>
                      <a:pt x="101" y="1141"/>
                      <a:pt x="67" y="1097"/>
                    </a:cubicBezTo>
                    <a:cubicBezTo>
                      <a:pt x="67" y="1097"/>
                      <a:pt x="40" y="779"/>
                      <a:pt x="40" y="735"/>
                    </a:cubicBezTo>
                    <a:cubicBezTo>
                      <a:pt x="40" y="691"/>
                      <a:pt x="23" y="688"/>
                      <a:pt x="24" y="665"/>
                    </a:cubicBezTo>
                    <a:cubicBezTo>
                      <a:pt x="25" y="643"/>
                      <a:pt x="15" y="624"/>
                      <a:pt x="19" y="604"/>
                    </a:cubicBezTo>
                    <a:cubicBezTo>
                      <a:pt x="23" y="584"/>
                      <a:pt x="7" y="376"/>
                      <a:pt x="7" y="376"/>
                    </a:cubicBezTo>
                    <a:cubicBezTo>
                      <a:pt x="7" y="376"/>
                      <a:pt x="0" y="132"/>
                      <a:pt x="4" y="108"/>
                    </a:cubicBezTo>
                    <a:cubicBezTo>
                      <a:pt x="8" y="84"/>
                      <a:pt x="7" y="0"/>
                      <a:pt x="7" y="0"/>
                    </a:cubicBezTo>
                    <a:close/>
                  </a:path>
                </a:pathLst>
              </a:custGeom>
              <a:noFill/>
              <a:ln w="7938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82" name="Freeform 239">
                <a:extLst>
                  <a:ext uri="{FF2B5EF4-FFF2-40B4-BE49-F238E27FC236}">
                    <a16:creationId xmlns:a16="http://schemas.microsoft.com/office/drawing/2014/main" id="{117BB233-3930-4FCF-9020-802F5C781B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4" y="1707"/>
                <a:ext cx="3" cy="134"/>
              </a:xfrm>
              <a:custGeom>
                <a:avLst/>
                <a:gdLst>
                  <a:gd name="T0" fmla="*/ 0 w 2"/>
                  <a:gd name="T1" fmla="*/ 607 h 81"/>
                  <a:gd name="T2" fmla="*/ 12 w 2"/>
                  <a:gd name="T3" fmla="*/ 0 h 8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81">
                    <a:moveTo>
                      <a:pt x="0" y="81"/>
                    </a:moveTo>
                    <a:cubicBezTo>
                      <a:pt x="1" y="55"/>
                      <a:pt x="0" y="26"/>
                      <a:pt x="2" y="0"/>
                    </a:cubicBezTo>
                  </a:path>
                </a:pathLst>
              </a:custGeom>
              <a:noFill/>
              <a:ln w="7938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83" name="Freeform 240">
                <a:extLst>
                  <a:ext uri="{FF2B5EF4-FFF2-40B4-BE49-F238E27FC236}">
                    <a16:creationId xmlns:a16="http://schemas.microsoft.com/office/drawing/2014/main" id="{92A5E925-043F-465E-99D2-DD46AF4F0C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4" y="1604"/>
                <a:ext cx="90" cy="113"/>
              </a:xfrm>
              <a:custGeom>
                <a:avLst/>
                <a:gdLst>
                  <a:gd name="T0" fmla="*/ 337 w 58"/>
                  <a:gd name="T1" fmla="*/ 518 h 68"/>
                  <a:gd name="T2" fmla="*/ 169 w 58"/>
                  <a:gd name="T3" fmla="*/ 321 h 68"/>
                  <a:gd name="T4" fmla="*/ 0 w 58"/>
                  <a:gd name="T5" fmla="*/ 0 h 6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8" h="68">
                    <a:moveTo>
                      <a:pt x="58" y="68"/>
                    </a:moveTo>
                    <a:cubicBezTo>
                      <a:pt x="50" y="60"/>
                      <a:pt x="38" y="46"/>
                      <a:pt x="29" y="42"/>
                    </a:cubicBezTo>
                    <a:cubicBezTo>
                      <a:pt x="14" y="37"/>
                      <a:pt x="5" y="15"/>
                      <a:pt x="0" y="0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84" name="Freeform 241">
                <a:extLst>
                  <a:ext uri="{FF2B5EF4-FFF2-40B4-BE49-F238E27FC236}">
                    <a16:creationId xmlns:a16="http://schemas.microsoft.com/office/drawing/2014/main" id="{0CB4993C-67C5-4CBE-9C9D-2C65A5A4FA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6" y="1598"/>
                <a:ext cx="80" cy="117"/>
              </a:xfrm>
              <a:custGeom>
                <a:avLst/>
                <a:gdLst>
                  <a:gd name="T0" fmla="*/ 8 w 52"/>
                  <a:gd name="T1" fmla="*/ 524 h 71"/>
                  <a:gd name="T2" fmla="*/ 168 w 52"/>
                  <a:gd name="T3" fmla="*/ 274 h 71"/>
                  <a:gd name="T4" fmla="*/ 291 w 52"/>
                  <a:gd name="T5" fmla="*/ 0 h 7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2" h="71">
                    <a:moveTo>
                      <a:pt x="1" y="71"/>
                    </a:moveTo>
                    <a:cubicBezTo>
                      <a:pt x="0" y="61"/>
                      <a:pt x="23" y="44"/>
                      <a:pt x="30" y="37"/>
                    </a:cubicBezTo>
                    <a:cubicBezTo>
                      <a:pt x="40" y="26"/>
                      <a:pt x="51" y="15"/>
                      <a:pt x="52" y="0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85" name="Freeform 242">
                <a:extLst>
                  <a:ext uri="{FF2B5EF4-FFF2-40B4-BE49-F238E27FC236}">
                    <a16:creationId xmlns:a16="http://schemas.microsoft.com/office/drawing/2014/main" id="{2ED1200D-B1D4-42C8-A5E1-812FF14FE3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70" y="1340"/>
                <a:ext cx="23" cy="109"/>
              </a:xfrm>
              <a:custGeom>
                <a:avLst/>
                <a:gdLst>
                  <a:gd name="T0" fmla="*/ 12 w 15"/>
                  <a:gd name="T1" fmla="*/ 0 h 66"/>
                  <a:gd name="T2" fmla="*/ 49 w 15"/>
                  <a:gd name="T3" fmla="*/ 264 h 66"/>
                  <a:gd name="T4" fmla="*/ 83 w 15"/>
                  <a:gd name="T5" fmla="*/ 355 h 66"/>
                  <a:gd name="T6" fmla="*/ 83 w 15"/>
                  <a:gd name="T7" fmla="*/ 491 h 6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5" h="66">
                    <a:moveTo>
                      <a:pt x="2" y="0"/>
                    </a:moveTo>
                    <a:cubicBezTo>
                      <a:pt x="2" y="14"/>
                      <a:pt x="0" y="25"/>
                      <a:pt x="9" y="36"/>
                    </a:cubicBezTo>
                    <a:cubicBezTo>
                      <a:pt x="14" y="42"/>
                      <a:pt x="14" y="40"/>
                      <a:pt x="15" y="48"/>
                    </a:cubicBezTo>
                    <a:cubicBezTo>
                      <a:pt x="15" y="54"/>
                      <a:pt x="15" y="60"/>
                      <a:pt x="15" y="66"/>
                    </a:cubicBezTo>
                  </a:path>
                </a:pathLst>
              </a:custGeom>
              <a:noFill/>
              <a:ln w="7938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86" name="Freeform 243">
                <a:extLst>
                  <a:ext uri="{FF2B5EF4-FFF2-40B4-BE49-F238E27FC236}">
                    <a16:creationId xmlns:a16="http://schemas.microsoft.com/office/drawing/2014/main" id="{EDB43057-2798-44AF-A86D-0658956D91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84" y="1336"/>
                <a:ext cx="40" cy="58"/>
              </a:xfrm>
              <a:custGeom>
                <a:avLst/>
                <a:gdLst>
                  <a:gd name="T0" fmla="*/ 43 w 26"/>
                  <a:gd name="T1" fmla="*/ 68 h 35"/>
                  <a:gd name="T2" fmla="*/ 89 w 26"/>
                  <a:gd name="T3" fmla="*/ 181 h 35"/>
                  <a:gd name="T4" fmla="*/ 34 w 26"/>
                  <a:gd name="T5" fmla="*/ 60 h 3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6" h="35">
                    <a:moveTo>
                      <a:pt x="8" y="9"/>
                    </a:moveTo>
                    <a:cubicBezTo>
                      <a:pt x="0" y="5"/>
                      <a:pt x="1" y="35"/>
                      <a:pt x="16" y="24"/>
                    </a:cubicBezTo>
                    <a:cubicBezTo>
                      <a:pt x="26" y="17"/>
                      <a:pt x="13" y="0"/>
                      <a:pt x="6" y="8"/>
                    </a:cubicBezTo>
                  </a:path>
                </a:pathLst>
              </a:custGeom>
              <a:noFill/>
              <a:ln w="7938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87" name="Freeform 244">
                <a:extLst>
                  <a:ext uri="{FF2B5EF4-FFF2-40B4-BE49-F238E27FC236}">
                    <a16:creationId xmlns:a16="http://schemas.microsoft.com/office/drawing/2014/main" id="{7C675EF8-D53A-4AF4-9495-CDAC8B7CF7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69" y="1341"/>
                <a:ext cx="22" cy="81"/>
              </a:xfrm>
              <a:custGeom>
                <a:avLst/>
                <a:gdLst>
                  <a:gd name="T0" fmla="*/ 20 w 14"/>
                  <a:gd name="T1" fmla="*/ 0 h 49"/>
                  <a:gd name="T2" fmla="*/ 22 w 14"/>
                  <a:gd name="T3" fmla="*/ 217 h 49"/>
                  <a:gd name="T4" fmla="*/ 22 w 14"/>
                  <a:gd name="T5" fmla="*/ 367 h 49"/>
                  <a:gd name="T6" fmla="*/ 74 w 14"/>
                  <a:gd name="T7" fmla="*/ 217 h 49"/>
                  <a:gd name="T8" fmla="*/ 49 w 14"/>
                  <a:gd name="T9" fmla="*/ 13 h 49"/>
                  <a:gd name="T10" fmla="*/ 0 w 14"/>
                  <a:gd name="T11" fmla="*/ 33 h 4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" h="49">
                    <a:moveTo>
                      <a:pt x="3" y="0"/>
                    </a:moveTo>
                    <a:cubicBezTo>
                      <a:pt x="0" y="9"/>
                      <a:pt x="4" y="21"/>
                      <a:pt x="4" y="29"/>
                    </a:cubicBezTo>
                    <a:cubicBezTo>
                      <a:pt x="4" y="36"/>
                      <a:pt x="3" y="42"/>
                      <a:pt x="4" y="49"/>
                    </a:cubicBezTo>
                    <a:cubicBezTo>
                      <a:pt x="14" y="43"/>
                      <a:pt x="13" y="40"/>
                      <a:pt x="12" y="29"/>
                    </a:cubicBezTo>
                    <a:cubicBezTo>
                      <a:pt x="10" y="20"/>
                      <a:pt x="11" y="11"/>
                      <a:pt x="8" y="2"/>
                    </a:cubicBezTo>
                    <a:cubicBezTo>
                      <a:pt x="5" y="1"/>
                      <a:pt x="1" y="3"/>
                      <a:pt x="0" y="4"/>
                    </a:cubicBezTo>
                  </a:path>
                </a:pathLst>
              </a:custGeom>
              <a:noFill/>
              <a:ln w="7938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88" name="Freeform 245">
                <a:extLst>
                  <a:ext uri="{FF2B5EF4-FFF2-40B4-BE49-F238E27FC236}">
                    <a16:creationId xmlns:a16="http://schemas.microsoft.com/office/drawing/2014/main" id="{EE4D9D77-5356-4EEC-A4FF-EA1DF6AB6D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8" y="1335"/>
                <a:ext cx="19" cy="69"/>
              </a:xfrm>
              <a:custGeom>
                <a:avLst/>
                <a:gdLst>
                  <a:gd name="T0" fmla="*/ 0 w 12"/>
                  <a:gd name="T1" fmla="*/ 0 h 42"/>
                  <a:gd name="T2" fmla="*/ 21 w 12"/>
                  <a:gd name="T3" fmla="*/ 306 h 42"/>
                  <a:gd name="T4" fmla="*/ 68 w 12"/>
                  <a:gd name="T5" fmla="*/ 205 h 42"/>
                  <a:gd name="T6" fmla="*/ 55 w 12"/>
                  <a:gd name="T7" fmla="*/ 13 h 42"/>
                  <a:gd name="T8" fmla="*/ 8 w 12"/>
                  <a:gd name="T9" fmla="*/ 13 h 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" h="42">
                    <a:moveTo>
                      <a:pt x="0" y="0"/>
                    </a:moveTo>
                    <a:cubicBezTo>
                      <a:pt x="4" y="13"/>
                      <a:pt x="2" y="28"/>
                      <a:pt x="3" y="42"/>
                    </a:cubicBezTo>
                    <a:cubicBezTo>
                      <a:pt x="10" y="34"/>
                      <a:pt x="12" y="39"/>
                      <a:pt x="11" y="28"/>
                    </a:cubicBezTo>
                    <a:cubicBezTo>
                      <a:pt x="11" y="20"/>
                      <a:pt x="11" y="10"/>
                      <a:pt x="9" y="2"/>
                    </a:cubicBezTo>
                    <a:cubicBezTo>
                      <a:pt x="6" y="1"/>
                      <a:pt x="3" y="1"/>
                      <a:pt x="1" y="2"/>
                    </a:cubicBezTo>
                  </a:path>
                </a:pathLst>
              </a:custGeom>
              <a:noFill/>
              <a:ln w="7938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89" name="Freeform 246">
                <a:extLst>
                  <a:ext uri="{FF2B5EF4-FFF2-40B4-BE49-F238E27FC236}">
                    <a16:creationId xmlns:a16="http://schemas.microsoft.com/office/drawing/2014/main" id="{73BEB3E1-BF27-4D71-8E8D-9D257DFF71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45" y="1300"/>
                <a:ext cx="25" cy="83"/>
              </a:xfrm>
              <a:custGeom>
                <a:avLst/>
                <a:gdLst>
                  <a:gd name="T0" fmla="*/ 0 w 16"/>
                  <a:gd name="T1" fmla="*/ 70 h 50"/>
                  <a:gd name="T2" fmla="*/ 20 w 16"/>
                  <a:gd name="T3" fmla="*/ 380 h 50"/>
                  <a:gd name="T4" fmla="*/ 61 w 16"/>
                  <a:gd name="T5" fmla="*/ 208 h 50"/>
                  <a:gd name="T6" fmla="*/ 8 w 16"/>
                  <a:gd name="T7" fmla="*/ 70 h 5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6" h="50">
                    <a:moveTo>
                      <a:pt x="0" y="9"/>
                    </a:moveTo>
                    <a:cubicBezTo>
                      <a:pt x="2" y="22"/>
                      <a:pt x="0" y="36"/>
                      <a:pt x="3" y="50"/>
                    </a:cubicBezTo>
                    <a:cubicBezTo>
                      <a:pt x="16" y="46"/>
                      <a:pt x="11" y="39"/>
                      <a:pt x="10" y="27"/>
                    </a:cubicBezTo>
                    <a:cubicBezTo>
                      <a:pt x="10" y="22"/>
                      <a:pt x="12" y="0"/>
                      <a:pt x="1" y="9"/>
                    </a:cubicBezTo>
                  </a:path>
                </a:pathLst>
              </a:custGeom>
              <a:noFill/>
              <a:ln w="7938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90" name="Freeform 247">
                <a:extLst>
                  <a:ext uri="{FF2B5EF4-FFF2-40B4-BE49-F238E27FC236}">
                    <a16:creationId xmlns:a16="http://schemas.microsoft.com/office/drawing/2014/main" id="{AB883472-E51D-43C8-B3C3-A4F5F2D264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80" y="1333"/>
                <a:ext cx="14" cy="73"/>
              </a:xfrm>
              <a:custGeom>
                <a:avLst/>
                <a:gdLst>
                  <a:gd name="T0" fmla="*/ 53 w 9"/>
                  <a:gd name="T1" fmla="*/ 8 h 44"/>
                  <a:gd name="T2" fmla="*/ 53 w 9"/>
                  <a:gd name="T3" fmla="*/ 333 h 44"/>
                  <a:gd name="T4" fmla="*/ 12 w 9"/>
                  <a:gd name="T5" fmla="*/ 297 h 44"/>
                  <a:gd name="T6" fmla="*/ 12 w 9"/>
                  <a:gd name="T7" fmla="*/ 187 h 44"/>
                  <a:gd name="T8" fmla="*/ 30 w 9"/>
                  <a:gd name="T9" fmla="*/ 0 h 44"/>
                  <a:gd name="T10" fmla="*/ 40 w 9"/>
                  <a:gd name="T11" fmla="*/ 13 h 4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9" h="44">
                    <a:moveTo>
                      <a:pt x="9" y="1"/>
                    </a:moveTo>
                    <a:cubicBezTo>
                      <a:pt x="9" y="15"/>
                      <a:pt x="9" y="30"/>
                      <a:pt x="9" y="44"/>
                    </a:cubicBezTo>
                    <a:cubicBezTo>
                      <a:pt x="8" y="42"/>
                      <a:pt x="3" y="41"/>
                      <a:pt x="2" y="39"/>
                    </a:cubicBezTo>
                    <a:cubicBezTo>
                      <a:pt x="0" y="36"/>
                      <a:pt x="2" y="28"/>
                      <a:pt x="2" y="25"/>
                    </a:cubicBezTo>
                    <a:cubicBezTo>
                      <a:pt x="2" y="16"/>
                      <a:pt x="2" y="8"/>
                      <a:pt x="5" y="0"/>
                    </a:cubicBezTo>
                    <a:cubicBezTo>
                      <a:pt x="6" y="0"/>
                      <a:pt x="7" y="1"/>
                      <a:pt x="7" y="2"/>
                    </a:cubicBezTo>
                  </a:path>
                </a:pathLst>
              </a:custGeom>
              <a:noFill/>
              <a:ln w="7938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91" name="Freeform 248">
                <a:extLst>
                  <a:ext uri="{FF2B5EF4-FFF2-40B4-BE49-F238E27FC236}">
                    <a16:creationId xmlns:a16="http://schemas.microsoft.com/office/drawing/2014/main" id="{FABE4C27-5B58-45DB-92C3-D0832D0C4B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93" y="1310"/>
                <a:ext cx="23" cy="91"/>
              </a:xfrm>
              <a:custGeom>
                <a:avLst/>
                <a:gdLst>
                  <a:gd name="T0" fmla="*/ 83 w 15"/>
                  <a:gd name="T1" fmla="*/ 36 h 55"/>
                  <a:gd name="T2" fmla="*/ 74 w 15"/>
                  <a:gd name="T3" fmla="*/ 242 h 55"/>
                  <a:gd name="T4" fmla="*/ 66 w 15"/>
                  <a:gd name="T5" fmla="*/ 414 h 55"/>
                  <a:gd name="T6" fmla="*/ 18 w 15"/>
                  <a:gd name="T7" fmla="*/ 230 h 55"/>
                  <a:gd name="T8" fmla="*/ 74 w 15"/>
                  <a:gd name="T9" fmla="*/ 33 h 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5" h="55">
                    <a:moveTo>
                      <a:pt x="15" y="5"/>
                    </a:moveTo>
                    <a:cubicBezTo>
                      <a:pt x="12" y="9"/>
                      <a:pt x="13" y="25"/>
                      <a:pt x="13" y="32"/>
                    </a:cubicBezTo>
                    <a:cubicBezTo>
                      <a:pt x="12" y="40"/>
                      <a:pt x="12" y="47"/>
                      <a:pt x="12" y="55"/>
                    </a:cubicBezTo>
                    <a:cubicBezTo>
                      <a:pt x="1" y="46"/>
                      <a:pt x="1" y="46"/>
                      <a:pt x="3" y="31"/>
                    </a:cubicBezTo>
                    <a:cubicBezTo>
                      <a:pt x="3" y="24"/>
                      <a:pt x="0" y="0"/>
                      <a:pt x="13" y="4"/>
                    </a:cubicBezTo>
                  </a:path>
                </a:pathLst>
              </a:custGeom>
              <a:noFill/>
              <a:ln w="7938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92" name="Freeform 249">
                <a:extLst>
                  <a:ext uri="{FF2B5EF4-FFF2-40B4-BE49-F238E27FC236}">
                    <a16:creationId xmlns:a16="http://schemas.microsoft.com/office/drawing/2014/main" id="{4A1691B9-0AB7-437A-8017-125F035C81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1" y="1293"/>
                <a:ext cx="20" cy="83"/>
              </a:xfrm>
              <a:custGeom>
                <a:avLst/>
                <a:gdLst>
                  <a:gd name="T0" fmla="*/ 74 w 13"/>
                  <a:gd name="T1" fmla="*/ 22 h 50"/>
                  <a:gd name="T2" fmla="*/ 66 w 13"/>
                  <a:gd name="T3" fmla="*/ 8 h 50"/>
                  <a:gd name="T4" fmla="*/ 62 w 13"/>
                  <a:gd name="T5" fmla="*/ 380 h 50"/>
                  <a:gd name="T6" fmla="*/ 18 w 13"/>
                  <a:gd name="T7" fmla="*/ 168 h 50"/>
                  <a:gd name="T8" fmla="*/ 62 w 13"/>
                  <a:gd name="T9" fmla="*/ 13 h 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50">
                    <a:moveTo>
                      <a:pt x="13" y="3"/>
                    </a:moveTo>
                    <a:cubicBezTo>
                      <a:pt x="12" y="2"/>
                      <a:pt x="11" y="0"/>
                      <a:pt x="12" y="1"/>
                    </a:cubicBezTo>
                    <a:cubicBezTo>
                      <a:pt x="12" y="18"/>
                      <a:pt x="12" y="34"/>
                      <a:pt x="11" y="50"/>
                    </a:cubicBezTo>
                    <a:cubicBezTo>
                      <a:pt x="0" y="44"/>
                      <a:pt x="3" y="34"/>
                      <a:pt x="3" y="22"/>
                    </a:cubicBezTo>
                    <a:cubicBezTo>
                      <a:pt x="4" y="16"/>
                      <a:pt x="2" y="1"/>
                      <a:pt x="11" y="2"/>
                    </a:cubicBezTo>
                  </a:path>
                </a:pathLst>
              </a:custGeom>
              <a:noFill/>
              <a:ln w="7938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93" name="Freeform 250">
                <a:extLst>
                  <a:ext uri="{FF2B5EF4-FFF2-40B4-BE49-F238E27FC236}">
                    <a16:creationId xmlns:a16="http://schemas.microsoft.com/office/drawing/2014/main" id="{9E448DA2-82A4-4D75-85F7-D10A1D2CAE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36" y="1371"/>
                <a:ext cx="506" cy="88"/>
              </a:xfrm>
              <a:custGeom>
                <a:avLst/>
                <a:gdLst>
                  <a:gd name="T0" fmla="*/ 0 w 326"/>
                  <a:gd name="T1" fmla="*/ 0 h 53"/>
                  <a:gd name="T2" fmla="*/ 1891 w 326"/>
                  <a:gd name="T3" fmla="*/ 70 h 5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26" h="53">
                    <a:moveTo>
                      <a:pt x="0" y="0"/>
                    </a:moveTo>
                    <a:cubicBezTo>
                      <a:pt x="0" y="0"/>
                      <a:pt x="175" y="53"/>
                      <a:pt x="326" y="9"/>
                    </a:cubicBezTo>
                  </a:path>
                </a:pathLst>
              </a:custGeom>
              <a:noFill/>
              <a:ln w="3175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94" name="Freeform 251">
                <a:extLst>
                  <a:ext uri="{FF2B5EF4-FFF2-40B4-BE49-F238E27FC236}">
                    <a16:creationId xmlns:a16="http://schemas.microsoft.com/office/drawing/2014/main" id="{2A332D48-9A22-4131-A0B9-221B33E6F6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1" y="1412"/>
                <a:ext cx="179" cy="45"/>
              </a:xfrm>
              <a:custGeom>
                <a:avLst/>
                <a:gdLst>
                  <a:gd name="T0" fmla="*/ 0 w 115"/>
                  <a:gd name="T1" fmla="*/ 0 h 27"/>
                  <a:gd name="T2" fmla="*/ 676 w 115"/>
                  <a:gd name="T3" fmla="*/ 22 h 2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15" h="27">
                    <a:moveTo>
                      <a:pt x="0" y="0"/>
                    </a:moveTo>
                    <a:cubicBezTo>
                      <a:pt x="0" y="0"/>
                      <a:pt x="59" y="27"/>
                      <a:pt x="115" y="3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95" name="Freeform 252">
                <a:extLst>
                  <a:ext uri="{FF2B5EF4-FFF2-40B4-BE49-F238E27FC236}">
                    <a16:creationId xmlns:a16="http://schemas.microsoft.com/office/drawing/2014/main" id="{B3AF82BC-BC7F-4314-9151-17862DE16C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7" y="1406"/>
                <a:ext cx="182" cy="40"/>
              </a:xfrm>
              <a:custGeom>
                <a:avLst/>
                <a:gdLst>
                  <a:gd name="T0" fmla="*/ 684 w 117"/>
                  <a:gd name="T1" fmla="*/ 0 h 24"/>
                  <a:gd name="T2" fmla="*/ 0 w 117"/>
                  <a:gd name="T3" fmla="*/ 172 h 2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17" h="24">
                    <a:moveTo>
                      <a:pt x="117" y="0"/>
                    </a:moveTo>
                    <a:cubicBezTo>
                      <a:pt x="117" y="0"/>
                      <a:pt x="71" y="24"/>
                      <a:pt x="0" y="22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96" name="Freeform 253">
                <a:extLst>
                  <a:ext uri="{FF2B5EF4-FFF2-40B4-BE49-F238E27FC236}">
                    <a16:creationId xmlns:a16="http://schemas.microsoft.com/office/drawing/2014/main" id="{02728DF5-DCFC-4E85-A148-8102DE6743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5" y="1397"/>
                <a:ext cx="160" cy="42"/>
              </a:xfrm>
              <a:custGeom>
                <a:avLst/>
                <a:gdLst>
                  <a:gd name="T0" fmla="*/ 8 w 103"/>
                  <a:gd name="T1" fmla="*/ 71 h 25"/>
                  <a:gd name="T2" fmla="*/ 22 w 103"/>
                  <a:gd name="T3" fmla="*/ 190 h 25"/>
                  <a:gd name="T4" fmla="*/ 123 w 103"/>
                  <a:gd name="T5" fmla="*/ 190 h 25"/>
                  <a:gd name="T6" fmla="*/ 273 w 103"/>
                  <a:gd name="T7" fmla="*/ 175 h 25"/>
                  <a:gd name="T8" fmla="*/ 441 w 103"/>
                  <a:gd name="T9" fmla="*/ 119 h 25"/>
                  <a:gd name="T10" fmla="*/ 601 w 103"/>
                  <a:gd name="T11" fmla="*/ 49 h 25"/>
                  <a:gd name="T12" fmla="*/ 475 w 103"/>
                  <a:gd name="T13" fmla="*/ 0 h 25"/>
                  <a:gd name="T14" fmla="*/ 304 w 103"/>
                  <a:gd name="T15" fmla="*/ 34 h 25"/>
                  <a:gd name="T16" fmla="*/ 8 w 103"/>
                  <a:gd name="T17" fmla="*/ 96 h 2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03" h="25">
                    <a:moveTo>
                      <a:pt x="1" y="9"/>
                    </a:moveTo>
                    <a:cubicBezTo>
                      <a:pt x="2" y="13"/>
                      <a:pt x="0" y="22"/>
                      <a:pt x="4" y="24"/>
                    </a:cubicBezTo>
                    <a:cubicBezTo>
                      <a:pt x="7" y="25"/>
                      <a:pt x="17" y="24"/>
                      <a:pt x="21" y="24"/>
                    </a:cubicBezTo>
                    <a:cubicBezTo>
                      <a:pt x="30" y="25"/>
                      <a:pt x="38" y="24"/>
                      <a:pt x="47" y="22"/>
                    </a:cubicBezTo>
                    <a:cubicBezTo>
                      <a:pt x="57" y="19"/>
                      <a:pt x="66" y="18"/>
                      <a:pt x="76" y="15"/>
                    </a:cubicBezTo>
                    <a:cubicBezTo>
                      <a:pt x="85" y="13"/>
                      <a:pt x="93" y="7"/>
                      <a:pt x="103" y="6"/>
                    </a:cubicBezTo>
                    <a:cubicBezTo>
                      <a:pt x="96" y="5"/>
                      <a:pt x="87" y="3"/>
                      <a:pt x="82" y="0"/>
                    </a:cubicBezTo>
                    <a:cubicBezTo>
                      <a:pt x="76" y="12"/>
                      <a:pt x="63" y="3"/>
                      <a:pt x="52" y="4"/>
                    </a:cubicBezTo>
                    <a:cubicBezTo>
                      <a:pt x="35" y="7"/>
                      <a:pt x="18" y="9"/>
                      <a:pt x="1" y="12"/>
                    </a:cubicBezTo>
                  </a:path>
                </a:pathLst>
              </a:custGeom>
              <a:solidFill>
                <a:srgbClr val="A39A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97" name="Freeform 254">
                <a:extLst>
                  <a:ext uri="{FF2B5EF4-FFF2-40B4-BE49-F238E27FC236}">
                    <a16:creationId xmlns:a16="http://schemas.microsoft.com/office/drawing/2014/main" id="{B2047DA4-FE23-4CC0-9A4D-23FDA9D29E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2" y="1386"/>
                <a:ext cx="158" cy="40"/>
              </a:xfrm>
              <a:custGeom>
                <a:avLst/>
                <a:gdLst>
                  <a:gd name="T0" fmla="*/ 0 w 102"/>
                  <a:gd name="T1" fmla="*/ 117 h 24"/>
                  <a:gd name="T2" fmla="*/ 201 w 102"/>
                  <a:gd name="T3" fmla="*/ 172 h 24"/>
                  <a:gd name="T4" fmla="*/ 364 w 102"/>
                  <a:gd name="T5" fmla="*/ 175 h 24"/>
                  <a:gd name="T6" fmla="*/ 516 w 102"/>
                  <a:gd name="T7" fmla="*/ 138 h 24"/>
                  <a:gd name="T8" fmla="*/ 568 w 102"/>
                  <a:gd name="T9" fmla="*/ 105 h 24"/>
                  <a:gd name="T10" fmla="*/ 576 w 102"/>
                  <a:gd name="T11" fmla="*/ 0 h 24"/>
                  <a:gd name="T12" fmla="*/ 386 w 102"/>
                  <a:gd name="T13" fmla="*/ 70 h 24"/>
                  <a:gd name="T14" fmla="*/ 223 w 102"/>
                  <a:gd name="T15" fmla="*/ 103 h 24"/>
                  <a:gd name="T16" fmla="*/ 8 w 102"/>
                  <a:gd name="T17" fmla="*/ 103 h 2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02" h="24">
                    <a:moveTo>
                      <a:pt x="0" y="15"/>
                    </a:moveTo>
                    <a:cubicBezTo>
                      <a:pt x="9" y="21"/>
                      <a:pt x="23" y="21"/>
                      <a:pt x="35" y="22"/>
                    </a:cubicBezTo>
                    <a:cubicBezTo>
                      <a:pt x="44" y="22"/>
                      <a:pt x="53" y="24"/>
                      <a:pt x="63" y="23"/>
                    </a:cubicBezTo>
                    <a:cubicBezTo>
                      <a:pt x="72" y="22"/>
                      <a:pt x="82" y="20"/>
                      <a:pt x="90" y="18"/>
                    </a:cubicBezTo>
                    <a:cubicBezTo>
                      <a:pt x="93" y="17"/>
                      <a:pt x="97" y="17"/>
                      <a:pt x="99" y="14"/>
                    </a:cubicBezTo>
                    <a:cubicBezTo>
                      <a:pt x="102" y="11"/>
                      <a:pt x="100" y="5"/>
                      <a:pt x="100" y="0"/>
                    </a:cubicBezTo>
                    <a:cubicBezTo>
                      <a:pt x="91" y="7"/>
                      <a:pt x="78" y="8"/>
                      <a:pt x="67" y="9"/>
                    </a:cubicBezTo>
                    <a:cubicBezTo>
                      <a:pt x="57" y="10"/>
                      <a:pt x="49" y="12"/>
                      <a:pt x="39" y="13"/>
                    </a:cubicBezTo>
                    <a:cubicBezTo>
                      <a:pt x="26" y="13"/>
                      <a:pt x="13" y="17"/>
                      <a:pt x="1" y="13"/>
                    </a:cubicBezTo>
                  </a:path>
                </a:pathLst>
              </a:custGeom>
              <a:solidFill>
                <a:srgbClr val="A39A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98" name="Freeform 255">
                <a:extLst>
                  <a:ext uri="{FF2B5EF4-FFF2-40B4-BE49-F238E27FC236}">
                    <a16:creationId xmlns:a16="http://schemas.microsoft.com/office/drawing/2014/main" id="{18FD0997-9EDC-4CBA-99D0-E0F5085E5F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18" y="1323"/>
                <a:ext cx="9" cy="73"/>
              </a:xfrm>
              <a:custGeom>
                <a:avLst/>
                <a:gdLst>
                  <a:gd name="T0" fmla="*/ 8 w 6"/>
                  <a:gd name="T1" fmla="*/ 0 h 44"/>
                  <a:gd name="T2" fmla="*/ 8 w 6"/>
                  <a:gd name="T3" fmla="*/ 221 h 44"/>
                  <a:gd name="T4" fmla="*/ 21 w 6"/>
                  <a:gd name="T5" fmla="*/ 333 h 44"/>
                  <a:gd name="T6" fmla="*/ 27 w 6"/>
                  <a:gd name="T7" fmla="*/ 242 h 44"/>
                  <a:gd name="T8" fmla="*/ 27 w 6"/>
                  <a:gd name="T9" fmla="*/ 91 h 44"/>
                  <a:gd name="T10" fmla="*/ 18 w 6"/>
                  <a:gd name="T11" fmla="*/ 33 h 44"/>
                  <a:gd name="T12" fmla="*/ 12 w 6"/>
                  <a:gd name="T13" fmla="*/ 8 h 44"/>
                  <a:gd name="T14" fmla="*/ 8 w 6"/>
                  <a:gd name="T15" fmla="*/ 8 h 4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6" h="44">
                    <a:moveTo>
                      <a:pt x="1" y="0"/>
                    </a:moveTo>
                    <a:cubicBezTo>
                      <a:pt x="1" y="10"/>
                      <a:pt x="0" y="19"/>
                      <a:pt x="1" y="29"/>
                    </a:cubicBezTo>
                    <a:cubicBezTo>
                      <a:pt x="1" y="33"/>
                      <a:pt x="1" y="40"/>
                      <a:pt x="4" y="44"/>
                    </a:cubicBezTo>
                    <a:cubicBezTo>
                      <a:pt x="6" y="41"/>
                      <a:pt x="5" y="35"/>
                      <a:pt x="5" y="32"/>
                    </a:cubicBezTo>
                    <a:cubicBezTo>
                      <a:pt x="5" y="25"/>
                      <a:pt x="6" y="19"/>
                      <a:pt x="5" y="12"/>
                    </a:cubicBezTo>
                    <a:cubicBezTo>
                      <a:pt x="5" y="9"/>
                      <a:pt x="4" y="7"/>
                      <a:pt x="3" y="4"/>
                    </a:cubicBezTo>
                    <a:cubicBezTo>
                      <a:pt x="2" y="3"/>
                      <a:pt x="2" y="2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</a:path>
                </a:pathLst>
              </a:custGeom>
              <a:solidFill>
                <a:srgbClr val="A39A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99" name="Freeform 256">
                <a:extLst>
                  <a:ext uri="{FF2B5EF4-FFF2-40B4-BE49-F238E27FC236}">
                    <a16:creationId xmlns:a16="http://schemas.microsoft.com/office/drawing/2014/main" id="{D9A066F9-CC66-4933-A4CC-B9C98FE949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34" y="1298"/>
                <a:ext cx="14" cy="86"/>
              </a:xfrm>
              <a:custGeom>
                <a:avLst/>
                <a:gdLst>
                  <a:gd name="T0" fmla="*/ 8 w 9"/>
                  <a:gd name="T1" fmla="*/ 8 h 52"/>
                  <a:gd name="T2" fmla="*/ 8 w 9"/>
                  <a:gd name="T3" fmla="*/ 8 h 52"/>
                  <a:gd name="T4" fmla="*/ 8 w 9"/>
                  <a:gd name="T5" fmla="*/ 68 h 52"/>
                  <a:gd name="T6" fmla="*/ 12 w 9"/>
                  <a:gd name="T7" fmla="*/ 255 h 52"/>
                  <a:gd name="T8" fmla="*/ 19 w 9"/>
                  <a:gd name="T9" fmla="*/ 359 h 52"/>
                  <a:gd name="T10" fmla="*/ 30 w 9"/>
                  <a:gd name="T11" fmla="*/ 389 h 52"/>
                  <a:gd name="T12" fmla="*/ 53 w 9"/>
                  <a:gd name="T13" fmla="*/ 296 h 52"/>
                  <a:gd name="T14" fmla="*/ 40 w 9"/>
                  <a:gd name="T15" fmla="*/ 164 h 52"/>
                  <a:gd name="T16" fmla="*/ 30 w 9"/>
                  <a:gd name="T17" fmla="*/ 68 h 52"/>
                  <a:gd name="T18" fmla="*/ 12 w 9"/>
                  <a:gd name="T19" fmla="*/ 8 h 52"/>
                  <a:gd name="T20" fmla="*/ 12 w 9"/>
                  <a:gd name="T21" fmla="*/ 13 h 5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9" h="52">
                    <a:moveTo>
                      <a:pt x="1" y="1"/>
                    </a:moveTo>
                    <a:cubicBezTo>
                      <a:pt x="1" y="1"/>
                      <a:pt x="0" y="0"/>
                      <a:pt x="1" y="1"/>
                    </a:cubicBezTo>
                    <a:cubicBezTo>
                      <a:pt x="2" y="4"/>
                      <a:pt x="1" y="7"/>
                      <a:pt x="1" y="9"/>
                    </a:cubicBezTo>
                    <a:cubicBezTo>
                      <a:pt x="1" y="17"/>
                      <a:pt x="1" y="26"/>
                      <a:pt x="2" y="34"/>
                    </a:cubicBezTo>
                    <a:cubicBezTo>
                      <a:pt x="2" y="39"/>
                      <a:pt x="2" y="44"/>
                      <a:pt x="3" y="48"/>
                    </a:cubicBezTo>
                    <a:cubicBezTo>
                      <a:pt x="3" y="50"/>
                      <a:pt x="4" y="52"/>
                      <a:pt x="5" y="52"/>
                    </a:cubicBezTo>
                    <a:cubicBezTo>
                      <a:pt x="7" y="48"/>
                      <a:pt x="8" y="43"/>
                      <a:pt x="9" y="39"/>
                    </a:cubicBezTo>
                    <a:cubicBezTo>
                      <a:pt x="9" y="33"/>
                      <a:pt x="8" y="28"/>
                      <a:pt x="7" y="22"/>
                    </a:cubicBezTo>
                    <a:cubicBezTo>
                      <a:pt x="6" y="18"/>
                      <a:pt x="7" y="14"/>
                      <a:pt x="5" y="9"/>
                    </a:cubicBezTo>
                    <a:cubicBezTo>
                      <a:pt x="5" y="7"/>
                      <a:pt x="3" y="4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</a:path>
                </a:pathLst>
              </a:custGeom>
              <a:solidFill>
                <a:srgbClr val="A39A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00" name="Freeform 257">
                <a:extLst>
                  <a:ext uri="{FF2B5EF4-FFF2-40B4-BE49-F238E27FC236}">
                    <a16:creationId xmlns:a16="http://schemas.microsoft.com/office/drawing/2014/main" id="{96065EA5-0F99-4ABD-BC6B-91998CF919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0" y="1336"/>
                <a:ext cx="22" cy="80"/>
              </a:xfrm>
              <a:custGeom>
                <a:avLst/>
                <a:gdLst>
                  <a:gd name="T0" fmla="*/ 8 w 14"/>
                  <a:gd name="T1" fmla="*/ 0 h 48"/>
                  <a:gd name="T2" fmla="*/ 0 w 14"/>
                  <a:gd name="T3" fmla="*/ 270 h 48"/>
                  <a:gd name="T4" fmla="*/ 31 w 14"/>
                  <a:gd name="T5" fmla="*/ 325 h 48"/>
                  <a:gd name="T6" fmla="*/ 13 w 14"/>
                  <a:gd name="T7" fmla="*/ 13 h 4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4" h="48">
                    <a:moveTo>
                      <a:pt x="1" y="0"/>
                    </a:moveTo>
                    <a:cubicBezTo>
                      <a:pt x="1" y="12"/>
                      <a:pt x="0" y="23"/>
                      <a:pt x="0" y="35"/>
                    </a:cubicBezTo>
                    <a:cubicBezTo>
                      <a:pt x="0" y="39"/>
                      <a:pt x="0" y="48"/>
                      <a:pt x="5" y="42"/>
                    </a:cubicBezTo>
                    <a:cubicBezTo>
                      <a:pt x="14" y="30"/>
                      <a:pt x="3" y="14"/>
                      <a:pt x="2" y="2"/>
                    </a:cubicBezTo>
                  </a:path>
                </a:pathLst>
              </a:custGeom>
              <a:solidFill>
                <a:srgbClr val="A39A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01" name="Freeform 258">
                <a:extLst>
                  <a:ext uri="{FF2B5EF4-FFF2-40B4-BE49-F238E27FC236}">
                    <a16:creationId xmlns:a16="http://schemas.microsoft.com/office/drawing/2014/main" id="{F342A095-EE59-40B1-ACA3-EC2190D314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93" y="1351"/>
                <a:ext cx="14" cy="27"/>
              </a:xfrm>
              <a:custGeom>
                <a:avLst/>
                <a:gdLst>
                  <a:gd name="T0" fmla="*/ 30 w 9"/>
                  <a:gd name="T1" fmla="*/ 8 h 16"/>
                  <a:gd name="T2" fmla="*/ 30 w 9"/>
                  <a:gd name="T3" fmla="*/ 0 h 16"/>
                  <a:gd name="T4" fmla="*/ 19 w 9"/>
                  <a:gd name="T5" fmla="*/ 105 h 16"/>
                  <a:gd name="T6" fmla="*/ 30 w 9"/>
                  <a:gd name="T7" fmla="*/ 0 h 1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" h="16">
                    <a:moveTo>
                      <a:pt x="5" y="1"/>
                    </a:moveTo>
                    <a:cubicBezTo>
                      <a:pt x="5" y="1"/>
                      <a:pt x="5" y="1"/>
                      <a:pt x="5" y="0"/>
                    </a:cubicBezTo>
                    <a:cubicBezTo>
                      <a:pt x="1" y="0"/>
                      <a:pt x="0" y="12"/>
                      <a:pt x="3" y="13"/>
                    </a:cubicBezTo>
                    <a:cubicBezTo>
                      <a:pt x="9" y="16"/>
                      <a:pt x="8" y="2"/>
                      <a:pt x="5" y="0"/>
                    </a:cubicBezTo>
                  </a:path>
                </a:pathLst>
              </a:custGeom>
              <a:solidFill>
                <a:srgbClr val="A39A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02" name="Freeform 259">
                <a:extLst>
                  <a:ext uri="{FF2B5EF4-FFF2-40B4-BE49-F238E27FC236}">
                    <a16:creationId xmlns:a16="http://schemas.microsoft.com/office/drawing/2014/main" id="{76247FF8-9E7B-483B-86DA-99F355C664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64" y="1346"/>
                <a:ext cx="23" cy="75"/>
              </a:xfrm>
              <a:custGeom>
                <a:avLst/>
                <a:gdLst>
                  <a:gd name="T0" fmla="*/ 12 w 15"/>
                  <a:gd name="T1" fmla="*/ 0 h 45"/>
                  <a:gd name="T2" fmla="*/ 8 w 15"/>
                  <a:gd name="T3" fmla="*/ 78 h 45"/>
                  <a:gd name="T4" fmla="*/ 21 w 15"/>
                  <a:gd name="T5" fmla="*/ 200 h 45"/>
                  <a:gd name="T6" fmla="*/ 74 w 15"/>
                  <a:gd name="T7" fmla="*/ 347 h 45"/>
                  <a:gd name="T8" fmla="*/ 66 w 15"/>
                  <a:gd name="T9" fmla="*/ 325 h 45"/>
                  <a:gd name="T10" fmla="*/ 28 w 15"/>
                  <a:gd name="T11" fmla="*/ 230 h 45"/>
                  <a:gd name="T12" fmla="*/ 12 w 15"/>
                  <a:gd name="T13" fmla="*/ 0 h 4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" h="45">
                    <a:moveTo>
                      <a:pt x="2" y="0"/>
                    </a:moveTo>
                    <a:cubicBezTo>
                      <a:pt x="1" y="1"/>
                      <a:pt x="1" y="8"/>
                      <a:pt x="1" y="10"/>
                    </a:cubicBezTo>
                    <a:cubicBezTo>
                      <a:pt x="1" y="16"/>
                      <a:pt x="2" y="21"/>
                      <a:pt x="4" y="26"/>
                    </a:cubicBezTo>
                    <a:cubicBezTo>
                      <a:pt x="6" y="32"/>
                      <a:pt x="15" y="38"/>
                      <a:pt x="13" y="45"/>
                    </a:cubicBezTo>
                    <a:cubicBezTo>
                      <a:pt x="14" y="43"/>
                      <a:pt x="13" y="43"/>
                      <a:pt x="12" y="42"/>
                    </a:cubicBezTo>
                    <a:cubicBezTo>
                      <a:pt x="10" y="38"/>
                      <a:pt x="7" y="34"/>
                      <a:pt x="5" y="30"/>
                    </a:cubicBezTo>
                    <a:cubicBezTo>
                      <a:pt x="0" y="22"/>
                      <a:pt x="0" y="9"/>
                      <a:pt x="2" y="0"/>
                    </a:cubicBezTo>
                  </a:path>
                </a:pathLst>
              </a:custGeom>
              <a:solidFill>
                <a:srgbClr val="A39A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03" name="Freeform 260">
                <a:extLst>
                  <a:ext uri="{FF2B5EF4-FFF2-40B4-BE49-F238E27FC236}">
                    <a16:creationId xmlns:a16="http://schemas.microsoft.com/office/drawing/2014/main" id="{8DD6EC06-8DB2-4229-9576-D7962F6B43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88" y="1343"/>
                <a:ext cx="16" cy="64"/>
              </a:xfrm>
              <a:custGeom>
                <a:avLst/>
                <a:gdLst>
                  <a:gd name="T0" fmla="*/ 0 w 10"/>
                  <a:gd name="T1" fmla="*/ 8 h 39"/>
                  <a:gd name="T2" fmla="*/ 8 w 10"/>
                  <a:gd name="T3" fmla="*/ 30 h 39"/>
                  <a:gd name="T4" fmla="*/ 21 w 10"/>
                  <a:gd name="T5" fmla="*/ 138 h 39"/>
                  <a:gd name="T6" fmla="*/ 42 w 10"/>
                  <a:gd name="T7" fmla="*/ 282 h 39"/>
                  <a:gd name="T8" fmla="*/ 46 w 10"/>
                  <a:gd name="T9" fmla="*/ 110 h 39"/>
                  <a:gd name="T10" fmla="*/ 21 w 10"/>
                  <a:gd name="T11" fmla="*/ 34 h 39"/>
                  <a:gd name="T12" fmla="*/ 8 w 10"/>
                  <a:gd name="T13" fmla="*/ 0 h 3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39">
                    <a:moveTo>
                      <a:pt x="0" y="1"/>
                    </a:moveTo>
                    <a:cubicBezTo>
                      <a:pt x="0" y="1"/>
                      <a:pt x="0" y="3"/>
                      <a:pt x="1" y="4"/>
                    </a:cubicBezTo>
                    <a:cubicBezTo>
                      <a:pt x="2" y="9"/>
                      <a:pt x="2" y="14"/>
                      <a:pt x="3" y="19"/>
                    </a:cubicBezTo>
                    <a:cubicBezTo>
                      <a:pt x="4" y="26"/>
                      <a:pt x="3" y="33"/>
                      <a:pt x="6" y="39"/>
                    </a:cubicBezTo>
                    <a:cubicBezTo>
                      <a:pt x="10" y="31"/>
                      <a:pt x="10" y="24"/>
                      <a:pt x="7" y="15"/>
                    </a:cubicBezTo>
                    <a:cubicBezTo>
                      <a:pt x="6" y="12"/>
                      <a:pt x="5" y="9"/>
                      <a:pt x="3" y="5"/>
                    </a:cubicBezTo>
                    <a:cubicBezTo>
                      <a:pt x="2" y="4"/>
                      <a:pt x="2" y="2"/>
                      <a:pt x="1" y="0"/>
                    </a:cubicBezTo>
                  </a:path>
                </a:pathLst>
              </a:custGeom>
              <a:solidFill>
                <a:srgbClr val="A39A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04" name="Freeform 261">
                <a:extLst>
                  <a:ext uri="{FF2B5EF4-FFF2-40B4-BE49-F238E27FC236}">
                    <a16:creationId xmlns:a16="http://schemas.microsoft.com/office/drawing/2014/main" id="{FFCFAF53-CA82-472D-9B5D-8C745D7CE1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73" y="1330"/>
                <a:ext cx="17" cy="66"/>
              </a:xfrm>
              <a:custGeom>
                <a:avLst/>
                <a:gdLst>
                  <a:gd name="T0" fmla="*/ 12 w 11"/>
                  <a:gd name="T1" fmla="*/ 33 h 40"/>
                  <a:gd name="T2" fmla="*/ 22 w 11"/>
                  <a:gd name="T3" fmla="*/ 229 h 40"/>
                  <a:gd name="T4" fmla="*/ 22 w 11"/>
                  <a:gd name="T5" fmla="*/ 289 h 40"/>
                  <a:gd name="T6" fmla="*/ 34 w 11"/>
                  <a:gd name="T7" fmla="*/ 284 h 40"/>
                  <a:gd name="T8" fmla="*/ 56 w 11"/>
                  <a:gd name="T9" fmla="*/ 158 h 40"/>
                  <a:gd name="T10" fmla="*/ 0 w 11"/>
                  <a:gd name="T11" fmla="*/ 0 h 40"/>
                  <a:gd name="T12" fmla="*/ 0 w 11"/>
                  <a:gd name="T13" fmla="*/ 0 h 40"/>
                  <a:gd name="T14" fmla="*/ 0 w 11"/>
                  <a:gd name="T15" fmla="*/ 8 h 4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1" h="40">
                    <a:moveTo>
                      <a:pt x="2" y="4"/>
                    </a:moveTo>
                    <a:cubicBezTo>
                      <a:pt x="3" y="13"/>
                      <a:pt x="4" y="22"/>
                      <a:pt x="4" y="31"/>
                    </a:cubicBezTo>
                    <a:cubicBezTo>
                      <a:pt x="4" y="32"/>
                      <a:pt x="3" y="38"/>
                      <a:pt x="4" y="39"/>
                    </a:cubicBezTo>
                    <a:cubicBezTo>
                      <a:pt x="5" y="40"/>
                      <a:pt x="5" y="39"/>
                      <a:pt x="6" y="38"/>
                    </a:cubicBezTo>
                    <a:cubicBezTo>
                      <a:pt x="11" y="36"/>
                      <a:pt x="11" y="26"/>
                      <a:pt x="10" y="21"/>
                    </a:cubicBezTo>
                    <a:cubicBezTo>
                      <a:pt x="8" y="14"/>
                      <a:pt x="4" y="5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0" y="1"/>
                    </a:cubicBezTo>
                  </a:path>
                </a:pathLst>
              </a:custGeom>
              <a:solidFill>
                <a:srgbClr val="A39A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05" name="Freeform 262">
                <a:extLst>
                  <a:ext uri="{FF2B5EF4-FFF2-40B4-BE49-F238E27FC236}">
                    <a16:creationId xmlns:a16="http://schemas.microsoft.com/office/drawing/2014/main" id="{69A743E9-31A6-4F4B-AD5C-8DB8FEBA73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60" y="1306"/>
                <a:ext cx="22" cy="65"/>
              </a:xfrm>
              <a:custGeom>
                <a:avLst/>
                <a:gdLst>
                  <a:gd name="T0" fmla="*/ 8 w 14"/>
                  <a:gd name="T1" fmla="*/ 8 h 39"/>
                  <a:gd name="T2" fmla="*/ 20 w 14"/>
                  <a:gd name="T3" fmla="*/ 70 h 39"/>
                  <a:gd name="T4" fmla="*/ 22 w 14"/>
                  <a:gd name="T5" fmla="*/ 208 h 39"/>
                  <a:gd name="T6" fmla="*/ 49 w 14"/>
                  <a:gd name="T7" fmla="*/ 292 h 39"/>
                  <a:gd name="T8" fmla="*/ 77 w 14"/>
                  <a:gd name="T9" fmla="*/ 230 h 39"/>
                  <a:gd name="T10" fmla="*/ 61 w 14"/>
                  <a:gd name="T11" fmla="*/ 117 h 39"/>
                  <a:gd name="T12" fmla="*/ 13 w 14"/>
                  <a:gd name="T13" fmla="*/ 0 h 3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" h="39">
                    <a:moveTo>
                      <a:pt x="1" y="1"/>
                    </a:moveTo>
                    <a:cubicBezTo>
                      <a:pt x="0" y="3"/>
                      <a:pt x="2" y="7"/>
                      <a:pt x="3" y="9"/>
                    </a:cubicBezTo>
                    <a:cubicBezTo>
                      <a:pt x="4" y="15"/>
                      <a:pt x="4" y="21"/>
                      <a:pt x="4" y="27"/>
                    </a:cubicBezTo>
                    <a:cubicBezTo>
                      <a:pt x="5" y="30"/>
                      <a:pt x="3" y="39"/>
                      <a:pt x="8" y="38"/>
                    </a:cubicBezTo>
                    <a:cubicBezTo>
                      <a:pt x="10" y="37"/>
                      <a:pt x="12" y="33"/>
                      <a:pt x="13" y="30"/>
                    </a:cubicBezTo>
                    <a:cubicBezTo>
                      <a:pt x="14" y="25"/>
                      <a:pt x="12" y="20"/>
                      <a:pt x="10" y="15"/>
                    </a:cubicBezTo>
                    <a:cubicBezTo>
                      <a:pt x="8" y="10"/>
                      <a:pt x="7" y="3"/>
                      <a:pt x="2" y="0"/>
                    </a:cubicBezTo>
                  </a:path>
                </a:pathLst>
              </a:custGeom>
              <a:solidFill>
                <a:srgbClr val="A39A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06" name="Freeform 263">
                <a:extLst>
                  <a:ext uri="{FF2B5EF4-FFF2-40B4-BE49-F238E27FC236}">
                    <a16:creationId xmlns:a16="http://schemas.microsoft.com/office/drawing/2014/main" id="{5FAF203C-48AE-42C3-86C9-91587542EE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3" y="1606"/>
                <a:ext cx="97" cy="449"/>
              </a:xfrm>
              <a:custGeom>
                <a:avLst/>
                <a:gdLst>
                  <a:gd name="T0" fmla="*/ 13 w 62"/>
                  <a:gd name="T1" fmla="*/ 0 h 271"/>
                  <a:gd name="T2" fmla="*/ 188 w 62"/>
                  <a:gd name="T3" fmla="*/ 346 h 271"/>
                  <a:gd name="T4" fmla="*/ 372 w 62"/>
                  <a:gd name="T5" fmla="*/ 628 h 271"/>
                  <a:gd name="T6" fmla="*/ 330 w 62"/>
                  <a:gd name="T7" fmla="*/ 1133 h 271"/>
                  <a:gd name="T8" fmla="*/ 318 w 62"/>
                  <a:gd name="T9" fmla="*/ 1809 h 271"/>
                  <a:gd name="T10" fmla="*/ 283 w 62"/>
                  <a:gd name="T11" fmla="*/ 2043 h 271"/>
                  <a:gd name="T12" fmla="*/ 277 w 62"/>
                  <a:gd name="T13" fmla="*/ 1551 h 271"/>
                  <a:gd name="T14" fmla="*/ 277 w 62"/>
                  <a:gd name="T15" fmla="*/ 1065 h 271"/>
                  <a:gd name="T16" fmla="*/ 264 w 62"/>
                  <a:gd name="T17" fmla="*/ 782 h 271"/>
                  <a:gd name="T18" fmla="*/ 188 w 62"/>
                  <a:gd name="T19" fmla="*/ 645 h 271"/>
                  <a:gd name="T20" fmla="*/ 127 w 62"/>
                  <a:gd name="T21" fmla="*/ 472 h 271"/>
                  <a:gd name="T22" fmla="*/ 42 w 62"/>
                  <a:gd name="T23" fmla="*/ 325 h 271"/>
                  <a:gd name="T24" fmla="*/ 0 w 62"/>
                  <a:gd name="T25" fmla="*/ 36 h 27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62" h="271">
                    <a:moveTo>
                      <a:pt x="2" y="0"/>
                    </a:moveTo>
                    <a:cubicBezTo>
                      <a:pt x="1" y="14"/>
                      <a:pt x="20" y="39"/>
                      <a:pt x="31" y="46"/>
                    </a:cubicBezTo>
                    <a:cubicBezTo>
                      <a:pt x="46" y="56"/>
                      <a:pt x="62" y="62"/>
                      <a:pt x="62" y="83"/>
                    </a:cubicBezTo>
                    <a:cubicBezTo>
                      <a:pt x="62" y="106"/>
                      <a:pt x="55" y="127"/>
                      <a:pt x="55" y="150"/>
                    </a:cubicBezTo>
                    <a:cubicBezTo>
                      <a:pt x="55" y="181"/>
                      <a:pt x="55" y="210"/>
                      <a:pt x="53" y="240"/>
                    </a:cubicBezTo>
                    <a:cubicBezTo>
                      <a:pt x="52" y="250"/>
                      <a:pt x="53" y="263"/>
                      <a:pt x="47" y="271"/>
                    </a:cubicBezTo>
                    <a:cubicBezTo>
                      <a:pt x="42" y="252"/>
                      <a:pt x="45" y="227"/>
                      <a:pt x="46" y="206"/>
                    </a:cubicBezTo>
                    <a:cubicBezTo>
                      <a:pt x="48" y="185"/>
                      <a:pt x="48" y="163"/>
                      <a:pt x="46" y="141"/>
                    </a:cubicBezTo>
                    <a:cubicBezTo>
                      <a:pt x="46" y="130"/>
                      <a:pt x="46" y="116"/>
                      <a:pt x="44" y="104"/>
                    </a:cubicBezTo>
                    <a:cubicBezTo>
                      <a:pt x="42" y="95"/>
                      <a:pt x="37" y="93"/>
                      <a:pt x="31" y="86"/>
                    </a:cubicBezTo>
                    <a:cubicBezTo>
                      <a:pt x="24" y="79"/>
                      <a:pt x="25" y="71"/>
                      <a:pt x="21" y="63"/>
                    </a:cubicBezTo>
                    <a:cubicBezTo>
                      <a:pt x="17" y="56"/>
                      <a:pt x="11" y="51"/>
                      <a:pt x="7" y="43"/>
                    </a:cubicBezTo>
                    <a:cubicBezTo>
                      <a:pt x="2" y="32"/>
                      <a:pt x="0" y="18"/>
                      <a:pt x="0" y="5"/>
                    </a:cubicBezTo>
                  </a:path>
                </a:pathLst>
              </a:custGeom>
              <a:solidFill>
                <a:srgbClr val="A39A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07" name="Freeform 264">
                <a:extLst>
                  <a:ext uri="{FF2B5EF4-FFF2-40B4-BE49-F238E27FC236}">
                    <a16:creationId xmlns:a16="http://schemas.microsoft.com/office/drawing/2014/main" id="{E45806A9-743D-4166-BF35-CCE989BFDB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81" y="1596"/>
                <a:ext cx="95" cy="103"/>
              </a:xfrm>
              <a:custGeom>
                <a:avLst/>
                <a:gdLst>
                  <a:gd name="T0" fmla="*/ 358 w 61"/>
                  <a:gd name="T1" fmla="*/ 0 h 62"/>
                  <a:gd name="T2" fmla="*/ 223 w 61"/>
                  <a:gd name="T3" fmla="*/ 264 h 62"/>
                  <a:gd name="T4" fmla="*/ 75 w 61"/>
                  <a:gd name="T5" fmla="*/ 472 h 62"/>
                  <a:gd name="T6" fmla="*/ 30 w 61"/>
                  <a:gd name="T7" fmla="*/ 380 h 62"/>
                  <a:gd name="T8" fmla="*/ 95 w 61"/>
                  <a:gd name="T9" fmla="*/ 334 h 62"/>
                  <a:gd name="T10" fmla="*/ 157 w 61"/>
                  <a:gd name="T11" fmla="*/ 258 h 62"/>
                  <a:gd name="T12" fmla="*/ 245 w 61"/>
                  <a:gd name="T13" fmla="*/ 116 h 62"/>
                  <a:gd name="T14" fmla="*/ 352 w 61"/>
                  <a:gd name="T15" fmla="*/ 22 h 6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61" h="62">
                    <a:moveTo>
                      <a:pt x="61" y="0"/>
                    </a:moveTo>
                    <a:cubicBezTo>
                      <a:pt x="60" y="16"/>
                      <a:pt x="49" y="25"/>
                      <a:pt x="38" y="35"/>
                    </a:cubicBezTo>
                    <a:cubicBezTo>
                      <a:pt x="28" y="44"/>
                      <a:pt x="21" y="51"/>
                      <a:pt x="13" y="62"/>
                    </a:cubicBezTo>
                    <a:cubicBezTo>
                      <a:pt x="9" y="56"/>
                      <a:pt x="0" y="58"/>
                      <a:pt x="5" y="50"/>
                    </a:cubicBezTo>
                    <a:cubicBezTo>
                      <a:pt x="6" y="49"/>
                      <a:pt x="15" y="45"/>
                      <a:pt x="16" y="44"/>
                    </a:cubicBezTo>
                    <a:cubicBezTo>
                      <a:pt x="20" y="41"/>
                      <a:pt x="24" y="38"/>
                      <a:pt x="27" y="34"/>
                    </a:cubicBezTo>
                    <a:cubicBezTo>
                      <a:pt x="32" y="28"/>
                      <a:pt x="36" y="21"/>
                      <a:pt x="42" y="15"/>
                    </a:cubicBezTo>
                    <a:cubicBezTo>
                      <a:pt x="47" y="11"/>
                      <a:pt x="57" y="7"/>
                      <a:pt x="60" y="3"/>
                    </a:cubicBezTo>
                  </a:path>
                </a:pathLst>
              </a:custGeom>
              <a:solidFill>
                <a:srgbClr val="A39A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08" name="Freeform 265">
                <a:extLst>
                  <a:ext uri="{FF2B5EF4-FFF2-40B4-BE49-F238E27FC236}">
                    <a16:creationId xmlns:a16="http://schemas.microsoft.com/office/drawing/2014/main" id="{F724E466-4C8C-4E14-9EC1-1546E57C1E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37" y="2421"/>
                <a:ext cx="153" cy="702"/>
              </a:xfrm>
              <a:custGeom>
                <a:avLst/>
                <a:gdLst>
                  <a:gd name="T0" fmla="*/ 451 w 99"/>
                  <a:gd name="T1" fmla="*/ 0 h 424"/>
                  <a:gd name="T2" fmla="*/ 555 w 99"/>
                  <a:gd name="T3" fmla="*/ 1710 h 424"/>
                  <a:gd name="T4" fmla="*/ 564 w 99"/>
                  <a:gd name="T5" fmla="*/ 3094 h 424"/>
                  <a:gd name="T6" fmla="*/ 181 w 99"/>
                  <a:gd name="T7" fmla="*/ 3172 h 424"/>
                  <a:gd name="T8" fmla="*/ 482 w 99"/>
                  <a:gd name="T9" fmla="*/ 2957 h 424"/>
                  <a:gd name="T10" fmla="*/ 439 w 99"/>
                  <a:gd name="T11" fmla="*/ 983 h 424"/>
                  <a:gd name="T12" fmla="*/ 451 w 99"/>
                  <a:gd name="T13" fmla="*/ 0 h 4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9" h="424">
                    <a:moveTo>
                      <a:pt x="79" y="0"/>
                    </a:moveTo>
                    <a:cubicBezTo>
                      <a:pt x="79" y="0"/>
                      <a:pt x="95" y="139"/>
                      <a:pt x="97" y="228"/>
                    </a:cubicBezTo>
                    <a:cubicBezTo>
                      <a:pt x="99" y="316"/>
                      <a:pt x="99" y="412"/>
                      <a:pt x="99" y="412"/>
                    </a:cubicBezTo>
                    <a:cubicBezTo>
                      <a:pt x="99" y="412"/>
                      <a:pt x="64" y="424"/>
                      <a:pt x="32" y="422"/>
                    </a:cubicBezTo>
                    <a:cubicBezTo>
                      <a:pt x="0" y="420"/>
                      <a:pt x="81" y="417"/>
                      <a:pt x="85" y="394"/>
                    </a:cubicBezTo>
                    <a:cubicBezTo>
                      <a:pt x="89" y="372"/>
                      <a:pt x="82" y="159"/>
                      <a:pt x="77" y="131"/>
                    </a:cubicBezTo>
                    <a:cubicBezTo>
                      <a:pt x="72" y="102"/>
                      <a:pt x="79" y="0"/>
                      <a:pt x="79" y="0"/>
                    </a:cubicBezTo>
                    <a:close/>
                  </a:path>
                </a:pathLst>
              </a:custGeom>
              <a:solidFill>
                <a:srgbClr val="A39A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09" name="Freeform 266">
                <a:extLst>
                  <a:ext uri="{FF2B5EF4-FFF2-40B4-BE49-F238E27FC236}">
                    <a16:creationId xmlns:a16="http://schemas.microsoft.com/office/drawing/2014/main" id="{C1A7F5C5-3C23-44ED-981E-7D784B3BB8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69" y="2585"/>
                <a:ext cx="184" cy="540"/>
              </a:xfrm>
              <a:custGeom>
                <a:avLst/>
                <a:gdLst>
                  <a:gd name="T0" fmla="*/ 686 w 118"/>
                  <a:gd name="T1" fmla="*/ 0 h 326"/>
                  <a:gd name="T2" fmla="*/ 527 w 118"/>
                  <a:gd name="T3" fmla="*/ 2349 h 326"/>
                  <a:gd name="T4" fmla="*/ 83 w 118"/>
                  <a:gd name="T5" fmla="*/ 2408 h 326"/>
                  <a:gd name="T6" fmla="*/ 455 w 118"/>
                  <a:gd name="T7" fmla="*/ 2258 h 326"/>
                  <a:gd name="T8" fmla="*/ 686 w 118"/>
                  <a:gd name="T9" fmla="*/ 0 h 3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8" h="326">
                    <a:moveTo>
                      <a:pt x="116" y="0"/>
                    </a:moveTo>
                    <a:cubicBezTo>
                      <a:pt x="116" y="0"/>
                      <a:pt x="93" y="307"/>
                      <a:pt x="89" y="312"/>
                    </a:cubicBezTo>
                    <a:cubicBezTo>
                      <a:pt x="85" y="317"/>
                      <a:pt x="28" y="326"/>
                      <a:pt x="14" y="320"/>
                    </a:cubicBezTo>
                    <a:cubicBezTo>
                      <a:pt x="0" y="314"/>
                      <a:pt x="70" y="316"/>
                      <a:pt x="77" y="300"/>
                    </a:cubicBezTo>
                    <a:cubicBezTo>
                      <a:pt x="84" y="284"/>
                      <a:pt x="118" y="17"/>
                      <a:pt x="116" y="0"/>
                    </a:cubicBezTo>
                    <a:close/>
                  </a:path>
                </a:pathLst>
              </a:custGeom>
              <a:solidFill>
                <a:srgbClr val="A39A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10" name="Freeform 267">
                <a:extLst>
                  <a:ext uri="{FF2B5EF4-FFF2-40B4-BE49-F238E27FC236}">
                    <a16:creationId xmlns:a16="http://schemas.microsoft.com/office/drawing/2014/main" id="{D6F8817D-FC50-4DF7-8B8E-B9777AB43F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68" y="1434"/>
                <a:ext cx="54" cy="873"/>
              </a:xfrm>
              <a:custGeom>
                <a:avLst/>
                <a:gdLst>
                  <a:gd name="T0" fmla="*/ 143 w 35"/>
                  <a:gd name="T1" fmla="*/ 0 h 527"/>
                  <a:gd name="T2" fmla="*/ 123 w 35"/>
                  <a:gd name="T3" fmla="*/ 2049 h 527"/>
                  <a:gd name="T4" fmla="*/ 0 w 35"/>
                  <a:gd name="T5" fmla="*/ 3967 h 527"/>
                  <a:gd name="T6" fmla="*/ 19 w 35"/>
                  <a:gd name="T7" fmla="*/ 2810 h 527"/>
                  <a:gd name="T8" fmla="*/ 96 w 35"/>
                  <a:gd name="T9" fmla="*/ 1514 h 527"/>
                  <a:gd name="T10" fmla="*/ 143 w 35"/>
                  <a:gd name="T11" fmla="*/ 0 h 52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5" h="527">
                    <a:moveTo>
                      <a:pt x="25" y="0"/>
                    </a:moveTo>
                    <a:cubicBezTo>
                      <a:pt x="25" y="0"/>
                      <a:pt x="35" y="171"/>
                      <a:pt x="22" y="272"/>
                    </a:cubicBezTo>
                    <a:cubicBezTo>
                      <a:pt x="10" y="373"/>
                      <a:pt x="10" y="509"/>
                      <a:pt x="0" y="527"/>
                    </a:cubicBezTo>
                    <a:cubicBezTo>
                      <a:pt x="0" y="527"/>
                      <a:pt x="3" y="399"/>
                      <a:pt x="3" y="373"/>
                    </a:cubicBezTo>
                    <a:cubicBezTo>
                      <a:pt x="3" y="346"/>
                      <a:pt x="15" y="230"/>
                      <a:pt x="17" y="201"/>
                    </a:cubicBezTo>
                    <a:cubicBezTo>
                      <a:pt x="18" y="172"/>
                      <a:pt x="25" y="0"/>
                      <a:pt x="25" y="0"/>
                    </a:cubicBezTo>
                    <a:close/>
                  </a:path>
                </a:pathLst>
              </a:custGeom>
              <a:solidFill>
                <a:srgbClr val="A39A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11" name="Freeform 268">
                <a:extLst>
                  <a:ext uri="{FF2B5EF4-FFF2-40B4-BE49-F238E27FC236}">
                    <a16:creationId xmlns:a16="http://schemas.microsoft.com/office/drawing/2014/main" id="{7A99AFE0-B42A-4C7E-8BED-D1B77E6E4E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42" y="2360"/>
                <a:ext cx="129" cy="127"/>
              </a:xfrm>
              <a:custGeom>
                <a:avLst/>
                <a:gdLst>
                  <a:gd name="T0" fmla="*/ 483 w 83"/>
                  <a:gd name="T1" fmla="*/ 0 h 77"/>
                  <a:gd name="T2" fmla="*/ 387 w 83"/>
                  <a:gd name="T3" fmla="*/ 310 h 77"/>
                  <a:gd name="T4" fmla="*/ 191 w 83"/>
                  <a:gd name="T5" fmla="*/ 414 h 77"/>
                  <a:gd name="T6" fmla="*/ 0 w 83"/>
                  <a:gd name="T7" fmla="*/ 569 h 77"/>
                  <a:gd name="T8" fmla="*/ 62 w 83"/>
                  <a:gd name="T9" fmla="*/ 490 h 77"/>
                  <a:gd name="T10" fmla="*/ 169 w 83"/>
                  <a:gd name="T11" fmla="*/ 399 h 77"/>
                  <a:gd name="T12" fmla="*/ 361 w 83"/>
                  <a:gd name="T13" fmla="*/ 261 h 77"/>
                  <a:gd name="T14" fmla="*/ 474 w 83"/>
                  <a:gd name="T15" fmla="*/ 21 h 7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3" h="77">
                    <a:moveTo>
                      <a:pt x="83" y="0"/>
                    </a:moveTo>
                    <a:cubicBezTo>
                      <a:pt x="82" y="16"/>
                      <a:pt x="79" y="32"/>
                      <a:pt x="66" y="42"/>
                    </a:cubicBezTo>
                    <a:cubicBezTo>
                      <a:pt x="57" y="49"/>
                      <a:pt x="44" y="52"/>
                      <a:pt x="33" y="56"/>
                    </a:cubicBezTo>
                    <a:cubicBezTo>
                      <a:pt x="21" y="61"/>
                      <a:pt x="8" y="66"/>
                      <a:pt x="0" y="77"/>
                    </a:cubicBezTo>
                    <a:cubicBezTo>
                      <a:pt x="4" y="74"/>
                      <a:pt x="8" y="70"/>
                      <a:pt x="11" y="66"/>
                    </a:cubicBezTo>
                    <a:cubicBezTo>
                      <a:pt x="17" y="61"/>
                      <a:pt x="23" y="58"/>
                      <a:pt x="29" y="54"/>
                    </a:cubicBezTo>
                    <a:cubicBezTo>
                      <a:pt x="40" y="48"/>
                      <a:pt x="52" y="42"/>
                      <a:pt x="62" y="35"/>
                    </a:cubicBezTo>
                    <a:cubicBezTo>
                      <a:pt x="72" y="29"/>
                      <a:pt x="82" y="16"/>
                      <a:pt x="81" y="3"/>
                    </a:cubicBezTo>
                  </a:path>
                </a:pathLst>
              </a:custGeom>
              <a:solidFill>
                <a:srgbClr val="A39A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12" name="Freeform 269">
                <a:extLst>
                  <a:ext uri="{FF2B5EF4-FFF2-40B4-BE49-F238E27FC236}">
                    <a16:creationId xmlns:a16="http://schemas.microsoft.com/office/drawing/2014/main" id="{5962B9C9-1F59-43F1-9B98-7830A70EBC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96" y="2280"/>
                <a:ext cx="112" cy="88"/>
              </a:xfrm>
              <a:custGeom>
                <a:avLst/>
                <a:gdLst>
                  <a:gd name="T0" fmla="*/ 8 w 72"/>
                  <a:gd name="T1" fmla="*/ 394 h 53"/>
                  <a:gd name="T2" fmla="*/ 47 w 72"/>
                  <a:gd name="T3" fmla="*/ 276 h 53"/>
                  <a:gd name="T4" fmla="*/ 188 w 72"/>
                  <a:gd name="T5" fmla="*/ 101 h 53"/>
                  <a:gd name="T6" fmla="*/ 422 w 72"/>
                  <a:gd name="T7" fmla="*/ 61 h 53"/>
                  <a:gd name="T8" fmla="*/ 232 w 72"/>
                  <a:gd name="T9" fmla="*/ 125 h 53"/>
                  <a:gd name="T10" fmla="*/ 12 w 72"/>
                  <a:gd name="T11" fmla="*/ 402 h 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2" h="53">
                    <a:moveTo>
                      <a:pt x="1" y="52"/>
                    </a:moveTo>
                    <a:cubicBezTo>
                      <a:pt x="0" y="48"/>
                      <a:pt x="6" y="40"/>
                      <a:pt x="8" y="36"/>
                    </a:cubicBezTo>
                    <a:cubicBezTo>
                      <a:pt x="14" y="26"/>
                      <a:pt x="23" y="18"/>
                      <a:pt x="32" y="13"/>
                    </a:cubicBezTo>
                    <a:cubicBezTo>
                      <a:pt x="39" y="9"/>
                      <a:pt x="66" y="0"/>
                      <a:pt x="72" y="8"/>
                    </a:cubicBezTo>
                    <a:cubicBezTo>
                      <a:pt x="62" y="8"/>
                      <a:pt x="50" y="13"/>
                      <a:pt x="40" y="16"/>
                    </a:cubicBezTo>
                    <a:cubicBezTo>
                      <a:pt x="19" y="22"/>
                      <a:pt x="14" y="38"/>
                      <a:pt x="2" y="53"/>
                    </a:cubicBezTo>
                  </a:path>
                </a:pathLst>
              </a:custGeom>
              <a:solidFill>
                <a:srgbClr val="A39A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13" name="Freeform 270">
                <a:extLst>
                  <a:ext uri="{FF2B5EF4-FFF2-40B4-BE49-F238E27FC236}">
                    <a16:creationId xmlns:a16="http://schemas.microsoft.com/office/drawing/2014/main" id="{C4E4B570-AAC9-489F-B968-DA99FBCDF1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37" y="2408"/>
                <a:ext cx="155" cy="43"/>
              </a:xfrm>
              <a:custGeom>
                <a:avLst/>
                <a:gdLst>
                  <a:gd name="T0" fmla="*/ 8 w 100"/>
                  <a:gd name="T1" fmla="*/ 0 h 26"/>
                  <a:gd name="T2" fmla="*/ 276 w 100"/>
                  <a:gd name="T3" fmla="*/ 159 h 26"/>
                  <a:gd name="T4" fmla="*/ 485 w 100"/>
                  <a:gd name="T5" fmla="*/ 164 h 26"/>
                  <a:gd name="T6" fmla="*/ 577 w 100"/>
                  <a:gd name="T7" fmla="*/ 194 h 26"/>
                  <a:gd name="T8" fmla="*/ 291 w 100"/>
                  <a:gd name="T9" fmla="*/ 112 h 26"/>
                  <a:gd name="T10" fmla="*/ 144 w 100"/>
                  <a:gd name="T11" fmla="*/ 104 h 26"/>
                  <a:gd name="T12" fmla="*/ 0 w 100"/>
                  <a:gd name="T13" fmla="*/ 13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0" h="26">
                    <a:moveTo>
                      <a:pt x="1" y="0"/>
                    </a:moveTo>
                    <a:cubicBezTo>
                      <a:pt x="10" y="18"/>
                      <a:pt x="29" y="21"/>
                      <a:pt x="48" y="21"/>
                    </a:cubicBezTo>
                    <a:cubicBezTo>
                      <a:pt x="61" y="21"/>
                      <a:pt x="71" y="19"/>
                      <a:pt x="84" y="22"/>
                    </a:cubicBezTo>
                    <a:cubicBezTo>
                      <a:pt x="90" y="23"/>
                      <a:pt x="95" y="25"/>
                      <a:pt x="100" y="26"/>
                    </a:cubicBezTo>
                    <a:cubicBezTo>
                      <a:pt x="87" y="14"/>
                      <a:pt x="68" y="13"/>
                      <a:pt x="50" y="15"/>
                    </a:cubicBezTo>
                    <a:cubicBezTo>
                      <a:pt x="41" y="16"/>
                      <a:pt x="35" y="17"/>
                      <a:pt x="25" y="14"/>
                    </a:cubicBezTo>
                    <a:cubicBezTo>
                      <a:pt x="17" y="11"/>
                      <a:pt x="7" y="7"/>
                      <a:pt x="0" y="2"/>
                    </a:cubicBezTo>
                  </a:path>
                </a:pathLst>
              </a:custGeom>
              <a:solidFill>
                <a:srgbClr val="A39A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14" name="Freeform 271">
                <a:extLst>
                  <a:ext uri="{FF2B5EF4-FFF2-40B4-BE49-F238E27FC236}">
                    <a16:creationId xmlns:a16="http://schemas.microsoft.com/office/drawing/2014/main" id="{72B10609-DE03-4504-BA08-CB163D9E62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5" y="2250"/>
                <a:ext cx="127" cy="30"/>
              </a:xfrm>
              <a:custGeom>
                <a:avLst/>
                <a:gdLst>
                  <a:gd name="T0" fmla="*/ 12 w 82"/>
                  <a:gd name="T1" fmla="*/ 138 h 18"/>
                  <a:gd name="T2" fmla="*/ 259 w 82"/>
                  <a:gd name="T3" fmla="*/ 13 h 18"/>
                  <a:gd name="T4" fmla="*/ 420 w 82"/>
                  <a:gd name="T5" fmla="*/ 70 h 18"/>
                  <a:gd name="T6" fmla="*/ 472 w 82"/>
                  <a:gd name="T7" fmla="*/ 138 h 18"/>
                  <a:gd name="T8" fmla="*/ 364 w 82"/>
                  <a:gd name="T9" fmla="*/ 103 h 18"/>
                  <a:gd name="T10" fmla="*/ 223 w 82"/>
                  <a:gd name="T11" fmla="*/ 55 h 18"/>
                  <a:gd name="T12" fmla="*/ 0 w 82"/>
                  <a:gd name="T13" fmla="*/ 138 h 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2" h="18">
                    <a:moveTo>
                      <a:pt x="2" y="18"/>
                    </a:moveTo>
                    <a:cubicBezTo>
                      <a:pt x="10" y="7"/>
                      <a:pt x="32" y="0"/>
                      <a:pt x="45" y="2"/>
                    </a:cubicBezTo>
                    <a:cubicBezTo>
                      <a:pt x="53" y="4"/>
                      <a:pt x="66" y="6"/>
                      <a:pt x="73" y="9"/>
                    </a:cubicBezTo>
                    <a:cubicBezTo>
                      <a:pt x="78" y="11"/>
                      <a:pt x="80" y="13"/>
                      <a:pt x="82" y="18"/>
                    </a:cubicBezTo>
                    <a:cubicBezTo>
                      <a:pt x="77" y="15"/>
                      <a:pt x="69" y="15"/>
                      <a:pt x="63" y="13"/>
                    </a:cubicBezTo>
                    <a:cubicBezTo>
                      <a:pt x="55" y="11"/>
                      <a:pt x="47" y="8"/>
                      <a:pt x="39" y="7"/>
                    </a:cubicBezTo>
                    <a:cubicBezTo>
                      <a:pt x="30" y="6"/>
                      <a:pt x="4" y="9"/>
                      <a:pt x="0" y="18"/>
                    </a:cubicBezTo>
                  </a:path>
                </a:pathLst>
              </a:custGeom>
              <a:solidFill>
                <a:srgbClr val="A39A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15" name="Freeform 272">
                <a:extLst>
                  <a:ext uri="{FF2B5EF4-FFF2-40B4-BE49-F238E27FC236}">
                    <a16:creationId xmlns:a16="http://schemas.microsoft.com/office/drawing/2014/main" id="{632B5FAC-F30D-4D5A-AECF-B77366DCD7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62" y="2451"/>
                <a:ext cx="165" cy="258"/>
              </a:xfrm>
              <a:custGeom>
                <a:avLst/>
                <a:gdLst>
                  <a:gd name="T0" fmla="*/ 0 w 106"/>
                  <a:gd name="T1" fmla="*/ 22 h 156"/>
                  <a:gd name="T2" fmla="*/ 358 w 106"/>
                  <a:gd name="T3" fmla="*/ 493 h 156"/>
                  <a:gd name="T4" fmla="*/ 623 w 106"/>
                  <a:gd name="T5" fmla="*/ 1168 h 156"/>
                  <a:gd name="T6" fmla="*/ 297 w 106"/>
                  <a:gd name="T7" fmla="*/ 470 h 156"/>
                  <a:gd name="T8" fmla="*/ 182 w 106"/>
                  <a:gd name="T9" fmla="*/ 217 h 156"/>
                  <a:gd name="T10" fmla="*/ 30 w 106"/>
                  <a:gd name="T11" fmla="*/ 55 h 15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6" h="156">
                    <a:moveTo>
                      <a:pt x="0" y="3"/>
                    </a:moveTo>
                    <a:cubicBezTo>
                      <a:pt x="29" y="0"/>
                      <a:pt x="53" y="44"/>
                      <a:pt x="61" y="66"/>
                    </a:cubicBezTo>
                    <a:cubicBezTo>
                      <a:pt x="72" y="98"/>
                      <a:pt x="91" y="126"/>
                      <a:pt x="106" y="156"/>
                    </a:cubicBezTo>
                    <a:cubicBezTo>
                      <a:pt x="76" y="132"/>
                      <a:pt x="63" y="96"/>
                      <a:pt x="51" y="63"/>
                    </a:cubicBezTo>
                    <a:cubicBezTo>
                      <a:pt x="47" y="51"/>
                      <a:pt x="41" y="39"/>
                      <a:pt x="31" y="29"/>
                    </a:cubicBezTo>
                    <a:cubicBezTo>
                      <a:pt x="25" y="23"/>
                      <a:pt x="9" y="7"/>
                      <a:pt x="5" y="7"/>
                    </a:cubicBezTo>
                  </a:path>
                </a:pathLst>
              </a:custGeom>
              <a:solidFill>
                <a:srgbClr val="A39A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16" name="Freeform 273">
                <a:extLst>
                  <a:ext uri="{FF2B5EF4-FFF2-40B4-BE49-F238E27FC236}">
                    <a16:creationId xmlns:a16="http://schemas.microsoft.com/office/drawing/2014/main" id="{724952F9-EF3B-49DF-A421-A5FA5FA4E8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11" y="2477"/>
                <a:ext cx="61" cy="169"/>
              </a:xfrm>
              <a:custGeom>
                <a:avLst/>
                <a:gdLst>
                  <a:gd name="T0" fmla="*/ 233 w 39"/>
                  <a:gd name="T1" fmla="*/ 60 h 102"/>
                  <a:gd name="T2" fmla="*/ 0 w 39"/>
                  <a:gd name="T3" fmla="*/ 769 h 102"/>
                  <a:gd name="T4" fmla="*/ 233 w 39"/>
                  <a:gd name="T5" fmla="*/ 68 h 10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9" h="102">
                    <a:moveTo>
                      <a:pt x="39" y="8"/>
                    </a:moveTo>
                    <a:cubicBezTo>
                      <a:pt x="7" y="0"/>
                      <a:pt x="4" y="85"/>
                      <a:pt x="0" y="102"/>
                    </a:cubicBezTo>
                    <a:cubicBezTo>
                      <a:pt x="13" y="70"/>
                      <a:pt x="7" y="28"/>
                      <a:pt x="39" y="9"/>
                    </a:cubicBezTo>
                  </a:path>
                </a:pathLst>
              </a:custGeom>
              <a:solidFill>
                <a:srgbClr val="A39A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17" name="Freeform 274">
                <a:extLst>
                  <a:ext uri="{FF2B5EF4-FFF2-40B4-BE49-F238E27FC236}">
                    <a16:creationId xmlns:a16="http://schemas.microsoft.com/office/drawing/2014/main" id="{0AC0C749-4D54-4235-8CF0-C9CD780337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16" y="1512"/>
                <a:ext cx="94" cy="121"/>
              </a:xfrm>
              <a:custGeom>
                <a:avLst/>
                <a:gdLst>
                  <a:gd name="T0" fmla="*/ 360 w 60"/>
                  <a:gd name="T1" fmla="*/ 542 h 73"/>
                  <a:gd name="T2" fmla="*/ 298 w 60"/>
                  <a:gd name="T3" fmla="*/ 272 h 73"/>
                  <a:gd name="T4" fmla="*/ 174 w 60"/>
                  <a:gd name="T5" fmla="*/ 126 h 73"/>
                  <a:gd name="T6" fmla="*/ 0 w 60"/>
                  <a:gd name="T7" fmla="*/ 0 h 73"/>
                  <a:gd name="T8" fmla="*/ 127 w 60"/>
                  <a:gd name="T9" fmla="*/ 113 h 73"/>
                  <a:gd name="T10" fmla="*/ 230 w 60"/>
                  <a:gd name="T11" fmla="*/ 220 h 73"/>
                  <a:gd name="T12" fmla="*/ 354 w 60"/>
                  <a:gd name="T13" fmla="*/ 552 h 7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0" h="73">
                    <a:moveTo>
                      <a:pt x="60" y="72"/>
                    </a:moveTo>
                    <a:cubicBezTo>
                      <a:pt x="57" y="60"/>
                      <a:pt x="56" y="47"/>
                      <a:pt x="49" y="36"/>
                    </a:cubicBezTo>
                    <a:cubicBezTo>
                      <a:pt x="43" y="29"/>
                      <a:pt x="36" y="23"/>
                      <a:pt x="29" y="17"/>
                    </a:cubicBezTo>
                    <a:cubicBezTo>
                      <a:pt x="21" y="11"/>
                      <a:pt x="11" y="1"/>
                      <a:pt x="0" y="0"/>
                    </a:cubicBezTo>
                    <a:cubicBezTo>
                      <a:pt x="5" y="6"/>
                      <a:pt x="14" y="10"/>
                      <a:pt x="21" y="15"/>
                    </a:cubicBezTo>
                    <a:cubicBezTo>
                      <a:pt x="27" y="19"/>
                      <a:pt x="33" y="24"/>
                      <a:pt x="38" y="29"/>
                    </a:cubicBezTo>
                    <a:cubicBezTo>
                      <a:pt x="51" y="39"/>
                      <a:pt x="54" y="58"/>
                      <a:pt x="59" y="73"/>
                    </a:cubicBezTo>
                  </a:path>
                </a:pathLst>
              </a:custGeom>
              <a:solidFill>
                <a:srgbClr val="A39A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18" name="Freeform 275">
                <a:extLst>
                  <a:ext uri="{FF2B5EF4-FFF2-40B4-BE49-F238E27FC236}">
                    <a16:creationId xmlns:a16="http://schemas.microsoft.com/office/drawing/2014/main" id="{4AF8756C-EB6C-4DEF-A8FE-E9D1948863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18" y="1556"/>
                <a:ext cx="70" cy="55"/>
              </a:xfrm>
              <a:custGeom>
                <a:avLst/>
                <a:gdLst>
                  <a:gd name="T0" fmla="*/ 264 w 45"/>
                  <a:gd name="T1" fmla="*/ 255 h 33"/>
                  <a:gd name="T2" fmla="*/ 157 w 45"/>
                  <a:gd name="T3" fmla="*/ 62 h 33"/>
                  <a:gd name="T4" fmla="*/ 0 w 45"/>
                  <a:gd name="T5" fmla="*/ 0 h 33"/>
                  <a:gd name="T6" fmla="*/ 170 w 45"/>
                  <a:gd name="T7" fmla="*/ 130 h 33"/>
                  <a:gd name="T8" fmla="*/ 264 w 45"/>
                  <a:gd name="T9" fmla="*/ 255 h 33"/>
                  <a:gd name="T10" fmla="*/ 257 w 45"/>
                  <a:gd name="T11" fmla="*/ 245 h 3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5" h="33">
                    <a:moveTo>
                      <a:pt x="45" y="33"/>
                    </a:moveTo>
                    <a:cubicBezTo>
                      <a:pt x="44" y="25"/>
                      <a:pt x="34" y="12"/>
                      <a:pt x="27" y="8"/>
                    </a:cubicBezTo>
                    <a:cubicBezTo>
                      <a:pt x="19" y="4"/>
                      <a:pt x="9" y="2"/>
                      <a:pt x="0" y="0"/>
                    </a:cubicBezTo>
                    <a:cubicBezTo>
                      <a:pt x="9" y="1"/>
                      <a:pt x="22" y="11"/>
                      <a:pt x="29" y="17"/>
                    </a:cubicBezTo>
                    <a:cubicBezTo>
                      <a:pt x="35" y="22"/>
                      <a:pt x="41" y="27"/>
                      <a:pt x="45" y="33"/>
                    </a:cubicBezTo>
                    <a:cubicBezTo>
                      <a:pt x="45" y="32"/>
                      <a:pt x="44" y="32"/>
                      <a:pt x="44" y="32"/>
                    </a:cubicBezTo>
                  </a:path>
                </a:pathLst>
              </a:custGeom>
              <a:solidFill>
                <a:srgbClr val="A39A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19" name="Freeform 276">
                <a:extLst>
                  <a:ext uri="{FF2B5EF4-FFF2-40B4-BE49-F238E27FC236}">
                    <a16:creationId xmlns:a16="http://schemas.microsoft.com/office/drawing/2014/main" id="{D26D63A7-A1C3-4206-BCEE-F5AEE36770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82" y="1547"/>
                <a:ext cx="116" cy="82"/>
              </a:xfrm>
              <a:custGeom>
                <a:avLst/>
                <a:gdLst>
                  <a:gd name="T0" fmla="*/ 0 w 75"/>
                  <a:gd name="T1" fmla="*/ 361 h 50"/>
                  <a:gd name="T2" fmla="*/ 62 w 75"/>
                  <a:gd name="T3" fmla="*/ 282 h 50"/>
                  <a:gd name="T4" fmla="*/ 136 w 75"/>
                  <a:gd name="T5" fmla="*/ 159 h 50"/>
                  <a:gd name="T6" fmla="*/ 428 w 75"/>
                  <a:gd name="T7" fmla="*/ 8 h 50"/>
                  <a:gd name="T8" fmla="*/ 189 w 75"/>
                  <a:gd name="T9" fmla="*/ 159 h 50"/>
                  <a:gd name="T10" fmla="*/ 93 w 75"/>
                  <a:gd name="T11" fmla="*/ 261 h 50"/>
                  <a:gd name="T12" fmla="*/ 12 w 75"/>
                  <a:gd name="T13" fmla="*/ 331 h 5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5" h="50">
                    <a:moveTo>
                      <a:pt x="0" y="50"/>
                    </a:moveTo>
                    <a:cubicBezTo>
                      <a:pt x="4" y="49"/>
                      <a:pt x="8" y="42"/>
                      <a:pt x="11" y="39"/>
                    </a:cubicBezTo>
                    <a:cubicBezTo>
                      <a:pt x="15" y="33"/>
                      <a:pt x="19" y="27"/>
                      <a:pt x="24" y="22"/>
                    </a:cubicBezTo>
                    <a:cubicBezTo>
                      <a:pt x="38" y="10"/>
                      <a:pt x="56" y="0"/>
                      <a:pt x="75" y="1"/>
                    </a:cubicBezTo>
                    <a:cubicBezTo>
                      <a:pt x="61" y="3"/>
                      <a:pt x="44" y="13"/>
                      <a:pt x="33" y="22"/>
                    </a:cubicBezTo>
                    <a:cubicBezTo>
                      <a:pt x="27" y="26"/>
                      <a:pt x="22" y="32"/>
                      <a:pt x="16" y="36"/>
                    </a:cubicBezTo>
                    <a:cubicBezTo>
                      <a:pt x="12" y="40"/>
                      <a:pt x="6" y="42"/>
                      <a:pt x="2" y="46"/>
                    </a:cubicBezTo>
                  </a:path>
                </a:pathLst>
              </a:custGeom>
              <a:solidFill>
                <a:srgbClr val="A39A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20" name="Freeform 277">
                <a:extLst>
                  <a:ext uri="{FF2B5EF4-FFF2-40B4-BE49-F238E27FC236}">
                    <a16:creationId xmlns:a16="http://schemas.microsoft.com/office/drawing/2014/main" id="{CF0173FD-822F-4252-B305-9D35F70E4F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48" y="1619"/>
                <a:ext cx="62" cy="55"/>
              </a:xfrm>
              <a:custGeom>
                <a:avLst/>
                <a:gdLst>
                  <a:gd name="T0" fmla="*/ 231 w 40"/>
                  <a:gd name="T1" fmla="*/ 0 h 33"/>
                  <a:gd name="T2" fmla="*/ 115 w 40"/>
                  <a:gd name="T3" fmla="*/ 105 h 33"/>
                  <a:gd name="T4" fmla="*/ 45 w 40"/>
                  <a:gd name="T5" fmla="*/ 187 h 33"/>
                  <a:gd name="T6" fmla="*/ 0 w 40"/>
                  <a:gd name="T7" fmla="*/ 255 h 33"/>
                  <a:gd name="T8" fmla="*/ 135 w 40"/>
                  <a:gd name="T9" fmla="*/ 125 h 33"/>
                  <a:gd name="T10" fmla="*/ 211 w 40"/>
                  <a:gd name="T11" fmla="*/ 13 h 3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0" h="33">
                    <a:moveTo>
                      <a:pt x="40" y="0"/>
                    </a:moveTo>
                    <a:cubicBezTo>
                      <a:pt x="34" y="3"/>
                      <a:pt x="26" y="9"/>
                      <a:pt x="20" y="14"/>
                    </a:cubicBezTo>
                    <a:cubicBezTo>
                      <a:pt x="16" y="17"/>
                      <a:pt x="12" y="20"/>
                      <a:pt x="8" y="24"/>
                    </a:cubicBezTo>
                    <a:cubicBezTo>
                      <a:pt x="5" y="26"/>
                      <a:pt x="3" y="30"/>
                      <a:pt x="0" y="33"/>
                    </a:cubicBezTo>
                    <a:cubicBezTo>
                      <a:pt x="6" y="26"/>
                      <a:pt x="15" y="22"/>
                      <a:pt x="23" y="16"/>
                    </a:cubicBezTo>
                    <a:cubicBezTo>
                      <a:pt x="28" y="12"/>
                      <a:pt x="32" y="6"/>
                      <a:pt x="37" y="2"/>
                    </a:cubicBezTo>
                  </a:path>
                </a:pathLst>
              </a:custGeom>
              <a:solidFill>
                <a:srgbClr val="A39A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21" name="Freeform 278">
                <a:extLst>
                  <a:ext uri="{FF2B5EF4-FFF2-40B4-BE49-F238E27FC236}">
                    <a16:creationId xmlns:a16="http://schemas.microsoft.com/office/drawing/2014/main" id="{FE28BBC6-64E4-406C-9D05-5A67CCF57E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84" y="1470"/>
                <a:ext cx="9" cy="47"/>
              </a:xfrm>
              <a:custGeom>
                <a:avLst/>
                <a:gdLst>
                  <a:gd name="T0" fmla="*/ 27 w 6"/>
                  <a:gd name="T1" fmla="*/ 0 h 28"/>
                  <a:gd name="T2" fmla="*/ 27 w 6"/>
                  <a:gd name="T3" fmla="*/ 223 h 28"/>
                  <a:gd name="T4" fmla="*/ 27 w 6"/>
                  <a:gd name="T5" fmla="*/ 0 h 2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" h="28">
                    <a:moveTo>
                      <a:pt x="5" y="0"/>
                    </a:moveTo>
                    <a:cubicBezTo>
                      <a:pt x="5" y="7"/>
                      <a:pt x="0" y="22"/>
                      <a:pt x="5" y="28"/>
                    </a:cubicBezTo>
                    <a:cubicBezTo>
                      <a:pt x="6" y="19"/>
                      <a:pt x="5" y="9"/>
                      <a:pt x="5" y="0"/>
                    </a:cubicBezTo>
                  </a:path>
                </a:pathLst>
              </a:custGeom>
              <a:solidFill>
                <a:srgbClr val="A39A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22" name="Freeform 279">
                <a:extLst>
                  <a:ext uri="{FF2B5EF4-FFF2-40B4-BE49-F238E27FC236}">
                    <a16:creationId xmlns:a16="http://schemas.microsoft.com/office/drawing/2014/main" id="{8F369065-452D-44DF-87EB-9ED9CCE2DB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89" y="1550"/>
                <a:ext cx="7" cy="45"/>
              </a:xfrm>
              <a:custGeom>
                <a:avLst/>
                <a:gdLst>
                  <a:gd name="T0" fmla="*/ 8 w 5"/>
                  <a:gd name="T1" fmla="*/ 22 h 27"/>
                  <a:gd name="T2" fmla="*/ 1 w 5"/>
                  <a:gd name="T3" fmla="*/ 62 h 27"/>
                  <a:gd name="T4" fmla="*/ 11 w 5"/>
                  <a:gd name="T5" fmla="*/ 208 h 27"/>
                  <a:gd name="T6" fmla="*/ 11 w 5"/>
                  <a:gd name="T7" fmla="*/ 0 h 2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" h="27">
                    <a:moveTo>
                      <a:pt x="2" y="3"/>
                    </a:moveTo>
                    <a:cubicBezTo>
                      <a:pt x="2" y="3"/>
                      <a:pt x="2" y="6"/>
                      <a:pt x="1" y="8"/>
                    </a:cubicBezTo>
                    <a:cubicBezTo>
                      <a:pt x="1" y="13"/>
                      <a:pt x="0" y="22"/>
                      <a:pt x="3" y="27"/>
                    </a:cubicBezTo>
                    <a:cubicBezTo>
                      <a:pt x="5" y="19"/>
                      <a:pt x="3" y="8"/>
                      <a:pt x="3" y="0"/>
                    </a:cubicBezTo>
                  </a:path>
                </a:pathLst>
              </a:custGeom>
              <a:solidFill>
                <a:srgbClr val="A39A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23" name="Freeform 280">
                <a:extLst>
                  <a:ext uri="{FF2B5EF4-FFF2-40B4-BE49-F238E27FC236}">
                    <a16:creationId xmlns:a16="http://schemas.microsoft.com/office/drawing/2014/main" id="{C5032620-9C8B-4AF9-9947-B8A6E0FF56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90" y="1624"/>
                <a:ext cx="11" cy="47"/>
              </a:xfrm>
              <a:custGeom>
                <a:avLst/>
                <a:gdLst>
                  <a:gd name="T0" fmla="*/ 20 w 7"/>
                  <a:gd name="T1" fmla="*/ 0 h 28"/>
                  <a:gd name="T2" fmla="*/ 31 w 7"/>
                  <a:gd name="T3" fmla="*/ 223 h 28"/>
                  <a:gd name="T4" fmla="*/ 20 w 7"/>
                  <a:gd name="T5" fmla="*/ 8 h 2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28">
                    <a:moveTo>
                      <a:pt x="3" y="0"/>
                    </a:moveTo>
                    <a:cubicBezTo>
                      <a:pt x="0" y="5"/>
                      <a:pt x="1" y="23"/>
                      <a:pt x="5" y="28"/>
                    </a:cubicBezTo>
                    <a:cubicBezTo>
                      <a:pt x="7" y="19"/>
                      <a:pt x="1" y="10"/>
                      <a:pt x="3" y="1"/>
                    </a:cubicBezTo>
                  </a:path>
                </a:pathLst>
              </a:custGeom>
              <a:solidFill>
                <a:srgbClr val="A39A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24" name="Freeform 281">
                <a:extLst>
                  <a:ext uri="{FF2B5EF4-FFF2-40B4-BE49-F238E27FC236}">
                    <a16:creationId xmlns:a16="http://schemas.microsoft.com/office/drawing/2014/main" id="{B34BE174-1E6F-48B6-8E44-B2E3872397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2" y="1421"/>
                <a:ext cx="183" cy="39"/>
              </a:xfrm>
              <a:custGeom>
                <a:avLst/>
                <a:gdLst>
                  <a:gd name="T0" fmla="*/ 19 w 118"/>
                  <a:gd name="T1" fmla="*/ 132 h 24"/>
                  <a:gd name="T2" fmla="*/ 8 w 118"/>
                  <a:gd name="T3" fmla="*/ 124 h 24"/>
                  <a:gd name="T4" fmla="*/ 169 w 118"/>
                  <a:gd name="T5" fmla="*/ 132 h 24"/>
                  <a:gd name="T6" fmla="*/ 399 w 118"/>
                  <a:gd name="T7" fmla="*/ 76 h 24"/>
                  <a:gd name="T8" fmla="*/ 682 w 118"/>
                  <a:gd name="T9" fmla="*/ 0 h 24"/>
                  <a:gd name="T10" fmla="*/ 502 w 118"/>
                  <a:gd name="T11" fmla="*/ 88 h 24"/>
                  <a:gd name="T12" fmla="*/ 253 w 118"/>
                  <a:gd name="T13" fmla="*/ 156 h 24"/>
                  <a:gd name="T14" fmla="*/ 87 w 118"/>
                  <a:gd name="T15" fmla="*/ 159 h 24"/>
                  <a:gd name="T16" fmla="*/ 0 w 118"/>
                  <a:gd name="T17" fmla="*/ 132 h 2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18" h="24">
                    <a:moveTo>
                      <a:pt x="3" y="19"/>
                    </a:moveTo>
                    <a:cubicBezTo>
                      <a:pt x="2" y="18"/>
                      <a:pt x="1" y="19"/>
                      <a:pt x="1" y="18"/>
                    </a:cubicBezTo>
                    <a:cubicBezTo>
                      <a:pt x="11" y="18"/>
                      <a:pt x="19" y="20"/>
                      <a:pt x="29" y="19"/>
                    </a:cubicBezTo>
                    <a:cubicBezTo>
                      <a:pt x="43" y="17"/>
                      <a:pt x="56" y="14"/>
                      <a:pt x="69" y="11"/>
                    </a:cubicBezTo>
                    <a:cubicBezTo>
                      <a:pt x="85" y="6"/>
                      <a:pt x="103" y="4"/>
                      <a:pt x="118" y="0"/>
                    </a:cubicBezTo>
                    <a:cubicBezTo>
                      <a:pt x="109" y="5"/>
                      <a:pt x="97" y="9"/>
                      <a:pt x="87" y="12"/>
                    </a:cubicBezTo>
                    <a:cubicBezTo>
                      <a:pt x="73" y="17"/>
                      <a:pt x="59" y="21"/>
                      <a:pt x="44" y="22"/>
                    </a:cubicBezTo>
                    <a:cubicBezTo>
                      <a:pt x="35" y="23"/>
                      <a:pt x="24" y="24"/>
                      <a:pt x="15" y="23"/>
                    </a:cubicBezTo>
                    <a:cubicBezTo>
                      <a:pt x="9" y="23"/>
                      <a:pt x="5" y="19"/>
                      <a:pt x="0" y="19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25" name="Freeform 282">
                <a:extLst>
                  <a:ext uri="{FF2B5EF4-FFF2-40B4-BE49-F238E27FC236}">
                    <a16:creationId xmlns:a16="http://schemas.microsoft.com/office/drawing/2014/main" id="{7E510690-B35B-4BAA-9803-0A37D8AE37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4" y="1419"/>
                <a:ext cx="135" cy="36"/>
              </a:xfrm>
              <a:custGeom>
                <a:avLst/>
                <a:gdLst>
                  <a:gd name="T0" fmla="*/ 19 w 87"/>
                  <a:gd name="T1" fmla="*/ 8 h 22"/>
                  <a:gd name="T2" fmla="*/ 29 w 87"/>
                  <a:gd name="T3" fmla="*/ 13 h 22"/>
                  <a:gd name="T4" fmla="*/ 115 w 87"/>
                  <a:gd name="T5" fmla="*/ 47 h 22"/>
                  <a:gd name="T6" fmla="*/ 209 w 87"/>
                  <a:gd name="T7" fmla="*/ 101 h 22"/>
                  <a:gd name="T8" fmla="*/ 304 w 87"/>
                  <a:gd name="T9" fmla="*/ 110 h 22"/>
                  <a:gd name="T10" fmla="*/ 428 w 87"/>
                  <a:gd name="T11" fmla="*/ 126 h 22"/>
                  <a:gd name="T12" fmla="*/ 503 w 87"/>
                  <a:gd name="T13" fmla="*/ 115 h 22"/>
                  <a:gd name="T14" fmla="*/ 231 w 87"/>
                  <a:gd name="T15" fmla="*/ 110 h 22"/>
                  <a:gd name="T16" fmla="*/ 19 w 87"/>
                  <a:gd name="T17" fmla="*/ 13 h 2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87" h="22">
                    <a:moveTo>
                      <a:pt x="3" y="1"/>
                    </a:moveTo>
                    <a:cubicBezTo>
                      <a:pt x="0" y="0"/>
                      <a:pt x="4" y="2"/>
                      <a:pt x="5" y="2"/>
                    </a:cubicBezTo>
                    <a:cubicBezTo>
                      <a:pt x="10" y="5"/>
                      <a:pt x="15" y="6"/>
                      <a:pt x="20" y="7"/>
                    </a:cubicBezTo>
                    <a:cubicBezTo>
                      <a:pt x="25" y="9"/>
                      <a:pt x="30" y="13"/>
                      <a:pt x="36" y="14"/>
                    </a:cubicBezTo>
                    <a:cubicBezTo>
                      <a:pt x="42" y="16"/>
                      <a:pt x="46" y="15"/>
                      <a:pt x="52" y="15"/>
                    </a:cubicBezTo>
                    <a:cubicBezTo>
                      <a:pt x="60" y="16"/>
                      <a:pt x="65" y="19"/>
                      <a:pt x="74" y="18"/>
                    </a:cubicBezTo>
                    <a:cubicBezTo>
                      <a:pt x="78" y="17"/>
                      <a:pt x="82" y="16"/>
                      <a:pt x="87" y="16"/>
                    </a:cubicBezTo>
                    <a:cubicBezTo>
                      <a:pt x="75" y="22"/>
                      <a:pt x="52" y="20"/>
                      <a:pt x="40" y="15"/>
                    </a:cubicBezTo>
                    <a:cubicBezTo>
                      <a:pt x="27" y="10"/>
                      <a:pt x="14" y="9"/>
                      <a:pt x="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26" name="Freeform 283">
                <a:extLst>
                  <a:ext uri="{FF2B5EF4-FFF2-40B4-BE49-F238E27FC236}">
                    <a16:creationId xmlns:a16="http://schemas.microsoft.com/office/drawing/2014/main" id="{592FE961-4F13-4CB6-858F-4DA70EA06B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7" y="1301"/>
                <a:ext cx="9" cy="58"/>
              </a:xfrm>
              <a:custGeom>
                <a:avLst/>
                <a:gdLst>
                  <a:gd name="T0" fmla="*/ 21 w 6"/>
                  <a:gd name="T1" fmla="*/ 8 h 35"/>
                  <a:gd name="T2" fmla="*/ 21 w 6"/>
                  <a:gd name="T3" fmla="*/ 0 h 35"/>
                  <a:gd name="T4" fmla="*/ 8 w 6"/>
                  <a:gd name="T5" fmla="*/ 159 h 35"/>
                  <a:gd name="T6" fmla="*/ 18 w 6"/>
                  <a:gd name="T7" fmla="*/ 255 h 35"/>
                  <a:gd name="T8" fmla="*/ 21 w 6"/>
                  <a:gd name="T9" fmla="*/ 250 h 35"/>
                  <a:gd name="T10" fmla="*/ 27 w 6"/>
                  <a:gd name="T11" fmla="*/ 151 h 35"/>
                  <a:gd name="T12" fmla="*/ 32 w 6"/>
                  <a:gd name="T13" fmla="*/ 55 h 35"/>
                  <a:gd name="T14" fmla="*/ 32 w 6"/>
                  <a:gd name="T15" fmla="*/ 13 h 3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6" h="35">
                    <a:moveTo>
                      <a:pt x="4" y="1"/>
                    </a:moveTo>
                    <a:cubicBezTo>
                      <a:pt x="4" y="1"/>
                      <a:pt x="4" y="0"/>
                      <a:pt x="4" y="0"/>
                    </a:cubicBezTo>
                    <a:cubicBezTo>
                      <a:pt x="2" y="7"/>
                      <a:pt x="2" y="14"/>
                      <a:pt x="1" y="21"/>
                    </a:cubicBezTo>
                    <a:cubicBezTo>
                      <a:pt x="1" y="24"/>
                      <a:pt x="0" y="33"/>
                      <a:pt x="3" y="34"/>
                    </a:cubicBezTo>
                    <a:cubicBezTo>
                      <a:pt x="4" y="35"/>
                      <a:pt x="4" y="34"/>
                      <a:pt x="4" y="33"/>
                    </a:cubicBezTo>
                    <a:cubicBezTo>
                      <a:pt x="5" y="29"/>
                      <a:pt x="5" y="24"/>
                      <a:pt x="5" y="20"/>
                    </a:cubicBezTo>
                    <a:cubicBezTo>
                      <a:pt x="5" y="16"/>
                      <a:pt x="6" y="11"/>
                      <a:pt x="6" y="7"/>
                    </a:cubicBezTo>
                    <a:cubicBezTo>
                      <a:pt x="6" y="5"/>
                      <a:pt x="6" y="3"/>
                      <a:pt x="6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27" name="Freeform 284">
                <a:extLst>
                  <a:ext uri="{FF2B5EF4-FFF2-40B4-BE49-F238E27FC236}">
                    <a16:creationId xmlns:a16="http://schemas.microsoft.com/office/drawing/2014/main" id="{77D871E4-4C3B-405F-B8F1-282003B8BC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98" y="1320"/>
                <a:ext cx="12" cy="74"/>
              </a:xfrm>
              <a:custGeom>
                <a:avLst/>
                <a:gdLst>
                  <a:gd name="T0" fmla="*/ 39 w 8"/>
                  <a:gd name="T1" fmla="*/ 8 h 45"/>
                  <a:gd name="T2" fmla="*/ 21 w 8"/>
                  <a:gd name="T3" fmla="*/ 298 h 45"/>
                  <a:gd name="T4" fmla="*/ 27 w 8"/>
                  <a:gd name="T5" fmla="*/ 319 h 45"/>
                  <a:gd name="T6" fmla="*/ 39 w 8"/>
                  <a:gd name="T7" fmla="*/ 270 h 45"/>
                  <a:gd name="T8" fmla="*/ 39 w 8"/>
                  <a:gd name="T9" fmla="*/ 146 h 45"/>
                  <a:gd name="T10" fmla="*/ 41 w 8"/>
                  <a:gd name="T11" fmla="*/ 21 h 4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8" h="45">
                    <a:moveTo>
                      <a:pt x="7" y="1"/>
                    </a:moveTo>
                    <a:cubicBezTo>
                      <a:pt x="3" y="0"/>
                      <a:pt x="0" y="34"/>
                      <a:pt x="4" y="41"/>
                    </a:cubicBezTo>
                    <a:cubicBezTo>
                      <a:pt x="4" y="42"/>
                      <a:pt x="5" y="44"/>
                      <a:pt x="5" y="44"/>
                    </a:cubicBezTo>
                    <a:cubicBezTo>
                      <a:pt x="8" y="45"/>
                      <a:pt x="7" y="38"/>
                      <a:pt x="7" y="37"/>
                    </a:cubicBezTo>
                    <a:cubicBezTo>
                      <a:pt x="6" y="31"/>
                      <a:pt x="7" y="25"/>
                      <a:pt x="7" y="20"/>
                    </a:cubicBezTo>
                    <a:cubicBezTo>
                      <a:pt x="7" y="14"/>
                      <a:pt x="8" y="9"/>
                      <a:pt x="8" y="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28" name="Freeform 285">
                <a:extLst>
                  <a:ext uri="{FF2B5EF4-FFF2-40B4-BE49-F238E27FC236}">
                    <a16:creationId xmlns:a16="http://schemas.microsoft.com/office/drawing/2014/main" id="{39B27353-D6E8-47AD-866A-8E79D9C3F4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86" y="1341"/>
                <a:ext cx="8" cy="60"/>
              </a:xfrm>
              <a:custGeom>
                <a:avLst/>
                <a:gdLst>
                  <a:gd name="T0" fmla="*/ 13 w 5"/>
                  <a:gd name="T1" fmla="*/ 0 h 36"/>
                  <a:gd name="T2" fmla="*/ 8 w 5"/>
                  <a:gd name="T3" fmla="*/ 47 h 36"/>
                  <a:gd name="T4" fmla="*/ 8 w 5"/>
                  <a:gd name="T5" fmla="*/ 117 h 36"/>
                  <a:gd name="T6" fmla="*/ 0 w 5"/>
                  <a:gd name="T7" fmla="*/ 187 h 36"/>
                  <a:gd name="T8" fmla="*/ 0 w 5"/>
                  <a:gd name="T9" fmla="*/ 242 h 36"/>
                  <a:gd name="T10" fmla="*/ 26 w 5"/>
                  <a:gd name="T11" fmla="*/ 278 h 36"/>
                  <a:gd name="T12" fmla="*/ 26 w 5"/>
                  <a:gd name="T13" fmla="*/ 222 h 36"/>
                  <a:gd name="T14" fmla="*/ 21 w 5"/>
                  <a:gd name="T15" fmla="*/ 138 h 36"/>
                  <a:gd name="T16" fmla="*/ 21 w 5"/>
                  <a:gd name="T17" fmla="*/ 8 h 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" h="36">
                    <a:moveTo>
                      <a:pt x="2" y="0"/>
                    </a:moveTo>
                    <a:cubicBezTo>
                      <a:pt x="1" y="1"/>
                      <a:pt x="2" y="4"/>
                      <a:pt x="1" y="6"/>
                    </a:cubicBezTo>
                    <a:cubicBezTo>
                      <a:pt x="1" y="9"/>
                      <a:pt x="1" y="12"/>
                      <a:pt x="1" y="15"/>
                    </a:cubicBezTo>
                    <a:cubicBezTo>
                      <a:pt x="0" y="18"/>
                      <a:pt x="0" y="21"/>
                      <a:pt x="0" y="24"/>
                    </a:cubicBezTo>
                    <a:cubicBezTo>
                      <a:pt x="0" y="26"/>
                      <a:pt x="0" y="29"/>
                      <a:pt x="0" y="31"/>
                    </a:cubicBezTo>
                    <a:cubicBezTo>
                      <a:pt x="1" y="33"/>
                      <a:pt x="3" y="34"/>
                      <a:pt x="4" y="36"/>
                    </a:cubicBezTo>
                    <a:cubicBezTo>
                      <a:pt x="3" y="34"/>
                      <a:pt x="4" y="32"/>
                      <a:pt x="4" y="29"/>
                    </a:cubicBezTo>
                    <a:cubicBezTo>
                      <a:pt x="3" y="26"/>
                      <a:pt x="3" y="22"/>
                      <a:pt x="3" y="18"/>
                    </a:cubicBezTo>
                    <a:cubicBezTo>
                      <a:pt x="3" y="13"/>
                      <a:pt x="5" y="6"/>
                      <a:pt x="3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29" name="Freeform 286">
                <a:extLst>
                  <a:ext uri="{FF2B5EF4-FFF2-40B4-BE49-F238E27FC236}">
                    <a16:creationId xmlns:a16="http://schemas.microsoft.com/office/drawing/2014/main" id="{4C21DBFB-15B6-457F-9457-857232A68F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0" y="1353"/>
                <a:ext cx="7" cy="21"/>
              </a:xfrm>
              <a:custGeom>
                <a:avLst/>
                <a:gdLst>
                  <a:gd name="T0" fmla="*/ 11 w 5"/>
                  <a:gd name="T1" fmla="*/ 0 h 13"/>
                  <a:gd name="T2" fmla="*/ 11 w 5"/>
                  <a:gd name="T3" fmla="*/ 21 h 13"/>
                  <a:gd name="T4" fmla="*/ 8 w 5"/>
                  <a:gd name="T5" fmla="*/ 76 h 13"/>
                  <a:gd name="T6" fmla="*/ 20 w 5"/>
                  <a:gd name="T7" fmla="*/ 63 h 13"/>
                  <a:gd name="T8" fmla="*/ 8 w 5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13">
                    <a:moveTo>
                      <a:pt x="3" y="0"/>
                    </a:moveTo>
                    <a:cubicBezTo>
                      <a:pt x="2" y="0"/>
                      <a:pt x="3" y="2"/>
                      <a:pt x="3" y="3"/>
                    </a:cubicBezTo>
                    <a:cubicBezTo>
                      <a:pt x="2" y="5"/>
                      <a:pt x="0" y="9"/>
                      <a:pt x="2" y="11"/>
                    </a:cubicBezTo>
                    <a:cubicBezTo>
                      <a:pt x="4" y="13"/>
                      <a:pt x="4" y="10"/>
                      <a:pt x="5" y="9"/>
                    </a:cubicBezTo>
                    <a:cubicBezTo>
                      <a:pt x="5" y="6"/>
                      <a:pt x="4" y="3"/>
                      <a:pt x="2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30" name="Freeform 287">
                <a:extLst>
                  <a:ext uri="{FF2B5EF4-FFF2-40B4-BE49-F238E27FC236}">
                    <a16:creationId xmlns:a16="http://schemas.microsoft.com/office/drawing/2014/main" id="{16E9EF17-C80E-40DD-B1F1-2D76675EC8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77" y="1353"/>
                <a:ext cx="9" cy="64"/>
              </a:xfrm>
              <a:custGeom>
                <a:avLst/>
                <a:gdLst>
                  <a:gd name="T0" fmla="*/ 0 w 6"/>
                  <a:gd name="T1" fmla="*/ 0 h 39"/>
                  <a:gd name="T2" fmla="*/ 12 w 6"/>
                  <a:gd name="T3" fmla="*/ 202 h 39"/>
                  <a:gd name="T4" fmla="*/ 8 w 6"/>
                  <a:gd name="T5" fmla="*/ 282 h 39"/>
                  <a:gd name="T6" fmla="*/ 27 w 6"/>
                  <a:gd name="T7" fmla="*/ 240 h 39"/>
                  <a:gd name="T8" fmla="*/ 27 w 6"/>
                  <a:gd name="T9" fmla="*/ 192 h 39"/>
                  <a:gd name="T10" fmla="*/ 18 w 6"/>
                  <a:gd name="T11" fmla="*/ 110 h 39"/>
                  <a:gd name="T12" fmla="*/ 12 w 6"/>
                  <a:gd name="T13" fmla="*/ 34 h 3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" h="39">
                    <a:moveTo>
                      <a:pt x="0" y="0"/>
                    </a:moveTo>
                    <a:cubicBezTo>
                      <a:pt x="1" y="9"/>
                      <a:pt x="2" y="19"/>
                      <a:pt x="2" y="28"/>
                    </a:cubicBezTo>
                    <a:cubicBezTo>
                      <a:pt x="2" y="30"/>
                      <a:pt x="0" y="38"/>
                      <a:pt x="1" y="39"/>
                    </a:cubicBezTo>
                    <a:cubicBezTo>
                      <a:pt x="3" y="37"/>
                      <a:pt x="4" y="35"/>
                      <a:pt x="5" y="33"/>
                    </a:cubicBezTo>
                    <a:cubicBezTo>
                      <a:pt x="6" y="31"/>
                      <a:pt x="5" y="28"/>
                      <a:pt x="5" y="26"/>
                    </a:cubicBezTo>
                    <a:cubicBezTo>
                      <a:pt x="4" y="22"/>
                      <a:pt x="3" y="19"/>
                      <a:pt x="3" y="15"/>
                    </a:cubicBezTo>
                    <a:cubicBezTo>
                      <a:pt x="3" y="12"/>
                      <a:pt x="3" y="8"/>
                      <a:pt x="2" y="5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31" name="Freeform 288">
                <a:extLst>
                  <a:ext uri="{FF2B5EF4-FFF2-40B4-BE49-F238E27FC236}">
                    <a16:creationId xmlns:a16="http://schemas.microsoft.com/office/drawing/2014/main" id="{AD861FA6-3A08-4CE5-9F2A-8F60B4AA9D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6" y="1343"/>
                <a:ext cx="6" cy="50"/>
              </a:xfrm>
              <a:custGeom>
                <a:avLst/>
                <a:gdLst>
                  <a:gd name="T0" fmla="*/ 0 w 4"/>
                  <a:gd name="T1" fmla="*/ 0 h 30"/>
                  <a:gd name="T2" fmla="*/ 8 w 4"/>
                  <a:gd name="T3" fmla="*/ 70 h 30"/>
                  <a:gd name="T4" fmla="*/ 8 w 4"/>
                  <a:gd name="T5" fmla="*/ 138 h 30"/>
                  <a:gd name="T6" fmla="*/ 8 w 4"/>
                  <a:gd name="T7" fmla="*/ 187 h 30"/>
                  <a:gd name="T8" fmla="*/ 8 w 4"/>
                  <a:gd name="T9" fmla="*/ 222 h 30"/>
                  <a:gd name="T10" fmla="*/ 12 w 4"/>
                  <a:gd name="T11" fmla="*/ 222 h 30"/>
                  <a:gd name="T12" fmla="*/ 21 w 4"/>
                  <a:gd name="T13" fmla="*/ 162 h 30"/>
                  <a:gd name="T14" fmla="*/ 12 w 4"/>
                  <a:gd name="T15" fmla="*/ 78 h 30"/>
                  <a:gd name="T16" fmla="*/ 12 w 4"/>
                  <a:gd name="T17" fmla="*/ 0 h 30"/>
                  <a:gd name="T18" fmla="*/ 18 w 4"/>
                  <a:gd name="T19" fmla="*/ 0 h 3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4" h="30">
                    <a:moveTo>
                      <a:pt x="0" y="0"/>
                    </a:moveTo>
                    <a:cubicBezTo>
                      <a:pt x="0" y="3"/>
                      <a:pt x="1" y="6"/>
                      <a:pt x="1" y="9"/>
                    </a:cubicBezTo>
                    <a:cubicBezTo>
                      <a:pt x="1" y="12"/>
                      <a:pt x="1" y="15"/>
                      <a:pt x="1" y="18"/>
                    </a:cubicBezTo>
                    <a:cubicBezTo>
                      <a:pt x="1" y="20"/>
                      <a:pt x="1" y="22"/>
                      <a:pt x="1" y="24"/>
                    </a:cubicBezTo>
                    <a:cubicBezTo>
                      <a:pt x="1" y="25"/>
                      <a:pt x="1" y="27"/>
                      <a:pt x="1" y="29"/>
                    </a:cubicBezTo>
                    <a:cubicBezTo>
                      <a:pt x="1" y="30"/>
                      <a:pt x="1" y="30"/>
                      <a:pt x="2" y="29"/>
                    </a:cubicBezTo>
                    <a:cubicBezTo>
                      <a:pt x="4" y="28"/>
                      <a:pt x="4" y="23"/>
                      <a:pt x="4" y="21"/>
                    </a:cubicBezTo>
                    <a:cubicBezTo>
                      <a:pt x="3" y="17"/>
                      <a:pt x="2" y="14"/>
                      <a:pt x="2" y="10"/>
                    </a:cubicBezTo>
                    <a:cubicBezTo>
                      <a:pt x="2" y="6"/>
                      <a:pt x="3" y="3"/>
                      <a:pt x="2" y="0"/>
                    </a:cubicBezTo>
                    <a:cubicBezTo>
                      <a:pt x="2" y="0"/>
                      <a:pt x="3" y="0"/>
                      <a:pt x="3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32" name="Freeform 289">
                <a:extLst>
                  <a:ext uri="{FF2B5EF4-FFF2-40B4-BE49-F238E27FC236}">
                    <a16:creationId xmlns:a16="http://schemas.microsoft.com/office/drawing/2014/main" id="{8733979D-9087-4F34-A1A4-ABF90094FD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49" y="1320"/>
                <a:ext cx="10" cy="53"/>
              </a:xfrm>
              <a:custGeom>
                <a:avLst/>
                <a:gdLst>
                  <a:gd name="T0" fmla="*/ 0 w 6"/>
                  <a:gd name="T1" fmla="*/ 0 h 32"/>
                  <a:gd name="T2" fmla="*/ 0 w 6"/>
                  <a:gd name="T3" fmla="*/ 0 h 32"/>
                  <a:gd name="T4" fmla="*/ 13 w 6"/>
                  <a:gd name="T5" fmla="*/ 83 h 32"/>
                  <a:gd name="T6" fmla="*/ 13 w 6"/>
                  <a:gd name="T7" fmla="*/ 172 h 32"/>
                  <a:gd name="T8" fmla="*/ 37 w 6"/>
                  <a:gd name="T9" fmla="*/ 242 h 32"/>
                  <a:gd name="T10" fmla="*/ 47 w 6"/>
                  <a:gd name="T11" fmla="*/ 209 h 32"/>
                  <a:gd name="T12" fmla="*/ 37 w 6"/>
                  <a:gd name="T13" fmla="*/ 124 h 32"/>
                  <a:gd name="T14" fmla="*/ 33 w 6"/>
                  <a:gd name="T15" fmla="*/ 22 h 32"/>
                  <a:gd name="T16" fmla="*/ 33 w 6"/>
                  <a:gd name="T17" fmla="*/ 0 h 3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" h="32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2" y="7"/>
                      <a:pt x="2" y="11"/>
                    </a:cubicBezTo>
                    <a:cubicBezTo>
                      <a:pt x="2" y="15"/>
                      <a:pt x="1" y="19"/>
                      <a:pt x="2" y="23"/>
                    </a:cubicBezTo>
                    <a:cubicBezTo>
                      <a:pt x="2" y="26"/>
                      <a:pt x="3" y="29"/>
                      <a:pt x="5" y="32"/>
                    </a:cubicBezTo>
                    <a:cubicBezTo>
                      <a:pt x="6" y="31"/>
                      <a:pt x="6" y="30"/>
                      <a:pt x="6" y="28"/>
                    </a:cubicBezTo>
                    <a:cubicBezTo>
                      <a:pt x="6" y="24"/>
                      <a:pt x="5" y="20"/>
                      <a:pt x="5" y="16"/>
                    </a:cubicBezTo>
                    <a:cubicBezTo>
                      <a:pt x="5" y="12"/>
                      <a:pt x="4" y="8"/>
                      <a:pt x="4" y="3"/>
                    </a:cubicBezTo>
                    <a:cubicBezTo>
                      <a:pt x="4" y="2"/>
                      <a:pt x="4" y="1"/>
                      <a:pt x="4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33" name="Freeform 290">
                <a:extLst>
                  <a:ext uri="{FF2B5EF4-FFF2-40B4-BE49-F238E27FC236}">
                    <a16:creationId xmlns:a16="http://schemas.microsoft.com/office/drawing/2014/main" id="{BC662907-BDE8-42DC-B7A0-8CDDB28CB7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3" y="1560"/>
                <a:ext cx="83" cy="114"/>
              </a:xfrm>
              <a:custGeom>
                <a:avLst/>
                <a:gdLst>
                  <a:gd name="T0" fmla="*/ 0 w 53"/>
                  <a:gd name="T1" fmla="*/ 0 h 69"/>
                  <a:gd name="T2" fmla="*/ 103 w 53"/>
                  <a:gd name="T3" fmla="*/ 180 h 69"/>
                  <a:gd name="T4" fmla="*/ 147 w 53"/>
                  <a:gd name="T5" fmla="*/ 334 h 69"/>
                  <a:gd name="T6" fmla="*/ 307 w 53"/>
                  <a:gd name="T7" fmla="*/ 514 h 69"/>
                  <a:gd name="T8" fmla="*/ 150 w 53"/>
                  <a:gd name="T9" fmla="*/ 263 h 69"/>
                  <a:gd name="T10" fmla="*/ 96 w 53"/>
                  <a:gd name="T11" fmla="*/ 112 h 69"/>
                  <a:gd name="T12" fmla="*/ 20 w 53"/>
                  <a:gd name="T13" fmla="*/ 33 h 6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3" h="69">
                    <a:moveTo>
                      <a:pt x="0" y="0"/>
                    </a:moveTo>
                    <a:cubicBezTo>
                      <a:pt x="6" y="9"/>
                      <a:pt x="13" y="15"/>
                      <a:pt x="17" y="24"/>
                    </a:cubicBezTo>
                    <a:cubicBezTo>
                      <a:pt x="20" y="31"/>
                      <a:pt x="21" y="38"/>
                      <a:pt x="24" y="45"/>
                    </a:cubicBezTo>
                    <a:cubicBezTo>
                      <a:pt x="29" y="55"/>
                      <a:pt x="40" y="68"/>
                      <a:pt x="51" y="69"/>
                    </a:cubicBezTo>
                    <a:cubicBezTo>
                      <a:pt x="53" y="62"/>
                      <a:pt x="29" y="43"/>
                      <a:pt x="25" y="35"/>
                    </a:cubicBezTo>
                    <a:cubicBezTo>
                      <a:pt x="21" y="29"/>
                      <a:pt x="20" y="21"/>
                      <a:pt x="16" y="15"/>
                    </a:cubicBezTo>
                    <a:cubicBezTo>
                      <a:pt x="13" y="10"/>
                      <a:pt x="7" y="8"/>
                      <a:pt x="3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34" name="Freeform 291">
                <a:extLst>
                  <a:ext uri="{FF2B5EF4-FFF2-40B4-BE49-F238E27FC236}">
                    <a16:creationId xmlns:a16="http://schemas.microsoft.com/office/drawing/2014/main" id="{6B0B1C91-5E79-4463-9554-B3D9BC434D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1" y="1510"/>
                <a:ext cx="93" cy="78"/>
              </a:xfrm>
              <a:custGeom>
                <a:avLst/>
                <a:gdLst>
                  <a:gd name="T0" fmla="*/ 0 w 60"/>
                  <a:gd name="T1" fmla="*/ 0 h 47"/>
                  <a:gd name="T2" fmla="*/ 29 w 60"/>
                  <a:gd name="T3" fmla="*/ 13 h 47"/>
                  <a:gd name="T4" fmla="*/ 109 w 60"/>
                  <a:gd name="T5" fmla="*/ 61 h 47"/>
                  <a:gd name="T6" fmla="*/ 219 w 60"/>
                  <a:gd name="T7" fmla="*/ 151 h 47"/>
                  <a:gd name="T8" fmla="*/ 293 w 60"/>
                  <a:gd name="T9" fmla="*/ 251 h 47"/>
                  <a:gd name="T10" fmla="*/ 346 w 60"/>
                  <a:gd name="T11" fmla="*/ 355 h 47"/>
                  <a:gd name="T12" fmla="*/ 169 w 60"/>
                  <a:gd name="T13" fmla="*/ 124 h 47"/>
                  <a:gd name="T14" fmla="*/ 122 w 60"/>
                  <a:gd name="T15" fmla="*/ 91 h 47"/>
                  <a:gd name="T16" fmla="*/ 74 w 60"/>
                  <a:gd name="T17" fmla="*/ 61 h 47"/>
                  <a:gd name="T18" fmla="*/ 8 w 60"/>
                  <a:gd name="T19" fmla="*/ 8 h 4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60" h="47">
                    <a:moveTo>
                      <a:pt x="0" y="0"/>
                    </a:moveTo>
                    <a:cubicBezTo>
                      <a:pt x="1" y="1"/>
                      <a:pt x="3" y="2"/>
                      <a:pt x="5" y="2"/>
                    </a:cubicBezTo>
                    <a:cubicBezTo>
                      <a:pt x="10" y="4"/>
                      <a:pt x="15" y="6"/>
                      <a:pt x="19" y="8"/>
                    </a:cubicBezTo>
                    <a:cubicBezTo>
                      <a:pt x="26" y="12"/>
                      <a:pt x="32" y="15"/>
                      <a:pt x="38" y="20"/>
                    </a:cubicBezTo>
                    <a:cubicBezTo>
                      <a:pt x="43" y="24"/>
                      <a:pt x="47" y="28"/>
                      <a:pt x="51" y="33"/>
                    </a:cubicBezTo>
                    <a:cubicBezTo>
                      <a:pt x="55" y="37"/>
                      <a:pt x="57" y="42"/>
                      <a:pt x="60" y="47"/>
                    </a:cubicBezTo>
                    <a:cubicBezTo>
                      <a:pt x="48" y="39"/>
                      <a:pt x="41" y="24"/>
                      <a:pt x="29" y="16"/>
                    </a:cubicBezTo>
                    <a:cubicBezTo>
                      <a:pt x="26" y="15"/>
                      <a:pt x="23" y="14"/>
                      <a:pt x="21" y="12"/>
                    </a:cubicBezTo>
                    <a:cubicBezTo>
                      <a:pt x="18" y="11"/>
                      <a:pt x="16" y="9"/>
                      <a:pt x="13" y="8"/>
                    </a:cubicBezTo>
                    <a:cubicBezTo>
                      <a:pt x="11" y="7"/>
                      <a:pt x="0" y="3"/>
                      <a:pt x="1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35" name="Freeform 292">
                <a:extLst>
                  <a:ext uri="{FF2B5EF4-FFF2-40B4-BE49-F238E27FC236}">
                    <a16:creationId xmlns:a16="http://schemas.microsoft.com/office/drawing/2014/main" id="{0F8E6198-87AB-4FB2-A098-C010E68203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4" y="1551"/>
                <a:ext cx="67" cy="49"/>
              </a:xfrm>
              <a:custGeom>
                <a:avLst/>
                <a:gdLst>
                  <a:gd name="T0" fmla="*/ 0 w 43"/>
                  <a:gd name="T1" fmla="*/ 0 h 29"/>
                  <a:gd name="T2" fmla="*/ 168 w 43"/>
                  <a:gd name="T3" fmla="*/ 106 h 29"/>
                  <a:gd name="T4" fmla="*/ 231 w 43"/>
                  <a:gd name="T5" fmla="*/ 203 h 29"/>
                  <a:gd name="T6" fmla="*/ 252 w 43"/>
                  <a:gd name="T7" fmla="*/ 237 h 29"/>
                  <a:gd name="T8" fmla="*/ 140 w 43"/>
                  <a:gd name="T9" fmla="*/ 145 h 29"/>
                  <a:gd name="T10" fmla="*/ 47 w 43"/>
                  <a:gd name="T11" fmla="*/ 69 h 29"/>
                  <a:gd name="T12" fmla="*/ 0 w 43"/>
                  <a:gd name="T13" fmla="*/ 24 h 2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3" h="29">
                    <a:moveTo>
                      <a:pt x="0" y="0"/>
                    </a:moveTo>
                    <a:cubicBezTo>
                      <a:pt x="9" y="4"/>
                      <a:pt x="19" y="7"/>
                      <a:pt x="28" y="13"/>
                    </a:cubicBezTo>
                    <a:cubicBezTo>
                      <a:pt x="32" y="17"/>
                      <a:pt x="36" y="20"/>
                      <a:pt x="39" y="25"/>
                    </a:cubicBezTo>
                    <a:cubicBezTo>
                      <a:pt x="41" y="26"/>
                      <a:pt x="43" y="28"/>
                      <a:pt x="43" y="29"/>
                    </a:cubicBezTo>
                    <a:cubicBezTo>
                      <a:pt x="37" y="25"/>
                      <a:pt x="31" y="22"/>
                      <a:pt x="24" y="18"/>
                    </a:cubicBezTo>
                    <a:cubicBezTo>
                      <a:pt x="19" y="15"/>
                      <a:pt x="14" y="11"/>
                      <a:pt x="8" y="8"/>
                    </a:cubicBezTo>
                    <a:cubicBezTo>
                      <a:pt x="6" y="6"/>
                      <a:pt x="3" y="4"/>
                      <a:pt x="0" y="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36" name="Freeform 293">
                <a:extLst>
                  <a:ext uri="{FF2B5EF4-FFF2-40B4-BE49-F238E27FC236}">
                    <a16:creationId xmlns:a16="http://schemas.microsoft.com/office/drawing/2014/main" id="{24FEA2D3-270D-490F-9A36-3E1DE161AE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93" y="1532"/>
                <a:ext cx="108" cy="63"/>
              </a:xfrm>
              <a:custGeom>
                <a:avLst/>
                <a:gdLst>
                  <a:gd name="T0" fmla="*/ 386 w 70"/>
                  <a:gd name="T1" fmla="*/ 60 h 38"/>
                  <a:gd name="T2" fmla="*/ 341 w 70"/>
                  <a:gd name="T3" fmla="*/ 55 h 38"/>
                  <a:gd name="T4" fmla="*/ 216 w 70"/>
                  <a:gd name="T5" fmla="*/ 76 h 38"/>
                  <a:gd name="T6" fmla="*/ 80 w 70"/>
                  <a:gd name="T7" fmla="*/ 187 h 38"/>
                  <a:gd name="T8" fmla="*/ 0 w 70"/>
                  <a:gd name="T9" fmla="*/ 285 h 38"/>
                  <a:gd name="T10" fmla="*/ 40 w 70"/>
                  <a:gd name="T11" fmla="*/ 196 h 38"/>
                  <a:gd name="T12" fmla="*/ 176 w 70"/>
                  <a:gd name="T13" fmla="*/ 55 h 38"/>
                  <a:gd name="T14" fmla="*/ 398 w 70"/>
                  <a:gd name="T15" fmla="*/ 46 h 3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70" h="38">
                    <a:moveTo>
                      <a:pt x="68" y="8"/>
                    </a:moveTo>
                    <a:cubicBezTo>
                      <a:pt x="66" y="7"/>
                      <a:pt x="62" y="7"/>
                      <a:pt x="60" y="7"/>
                    </a:cubicBezTo>
                    <a:cubicBezTo>
                      <a:pt x="53" y="6"/>
                      <a:pt x="45" y="8"/>
                      <a:pt x="38" y="10"/>
                    </a:cubicBezTo>
                    <a:cubicBezTo>
                      <a:pt x="28" y="14"/>
                      <a:pt x="22" y="19"/>
                      <a:pt x="14" y="25"/>
                    </a:cubicBezTo>
                    <a:cubicBezTo>
                      <a:pt x="8" y="29"/>
                      <a:pt x="3" y="32"/>
                      <a:pt x="0" y="38"/>
                    </a:cubicBezTo>
                    <a:cubicBezTo>
                      <a:pt x="1" y="33"/>
                      <a:pt x="5" y="30"/>
                      <a:pt x="7" y="26"/>
                    </a:cubicBezTo>
                    <a:cubicBezTo>
                      <a:pt x="14" y="19"/>
                      <a:pt x="22" y="11"/>
                      <a:pt x="31" y="7"/>
                    </a:cubicBezTo>
                    <a:cubicBezTo>
                      <a:pt x="44" y="0"/>
                      <a:pt x="57" y="1"/>
                      <a:pt x="70" y="6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37" name="Freeform 294">
                <a:extLst>
                  <a:ext uri="{FF2B5EF4-FFF2-40B4-BE49-F238E27FC236}">
                    <a16:creationId xmlns:a16="http://schemas.microsoft.com/office/drawing/2014/main" id="{7582898C-F698-4E8B-A1C6-C014602F5A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3" y="1674"/>
                <a:ext cx="48" cy="353"/>
              </a:xfrm>
              <a:custGeom>
                <a:avLst/>
                <a:gdLst>
                  <a:gd name="T0" fmla="*/ 167 w 31"/>
                  <a:gd name="T1" fmla="*/ 0 h 213"/>
                  <a:gd name="T2" fmla="*/ 40 w 31"/>
                  <a:gd name="T3" fmla="*/ 196 h 213"/>
                  <a:gd name="T4" fmla="*/ 19 w 31"/>
                  <a:gd name="T5" fmla="*/ 582 h 213"/>
                  <a:gd name="T6" fmla="*/ 45 w 31"/>
                  <a:gd name="T7" fmla="*/ 1102 h 213"/>
                  <a:gd name="T8" fmla="*/ 115 w 31"/>
                  <a:gd name="T9" fmla="*/ 1608 h 213"/>
                  <a:gd name="T10" fmla="*/ 74 w 31"/>
                  <a:gd name="T11" fmla="*/ 1032 h 213"/>
                  <a:gd name="T12" fmla="*/ 53 w 31"/>
                  <a:gd name="T13" fmla="*/ 527 h 213"/>
                  <a:gd name="T14" fmla="*/ 56 w 31"/>
                  <a:gd name="T15" fmla="*/ 242 h 213"/>
                  <a:gd name="T16" fmla="*/ 178 w 31"/>
                  <a:gd name="T17" fmla="*/ 8 h 21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1" h="213">
                    <a:moveTo>
                      <a:pt x="29" y="0"/>
                    </a:moveTo>
                    <a:cubicBezTo>
                      <a:pt x="22" y="9"/>
                      <a:pt x="12" y="15"/>
                      <a:pt x="7" y="26"/>
                    </a:cubicBezTo>
                    <a:cubicBezTo>
                      <a:pt x="0" y="40"/>
                      <a:pt x="3" y="61"/>
                      <a:pt x="3" y="77"/>
                    </a:cubicBezTo>
                    <a:cubicBezTo>
                      <a:pt x="3" y="100"/>
                      <a:pt x="5" y="123"/>
                      <a:pt x="8" y="146"/>
                    </a:cubicBezTo>
                    <a:cubicBezTo>
                      <a:pt x="11" y="167"/>
                      <a:pt x="13" y="194"/>
                      <a:pt x="20" y="213"/>
                    </a:cubicBezTo>
                    <a:cubicBezTo>
                      <a:pt x="16" y="189"/>
                      <a:pt x="14" y="162"/>
                      <a:pt x="13" y="137"/>
                    </a:cubicBezTo>
                    <a:cubicBezTo>
                      <a:pt x="12" y="115"/>
                      <a:pt x="10" y="93"/>
                      <a:pt x="9" y="70"/>
                    </a:cubicBezTo>
                    <a:cubicBezTo>
                      <a:pt x="9" y="57"/>
                      <a:pt x="7" y="45"/>
                      <a:pt x="10" y="32"/>
                    </a:cubicBezTo>
                    <a:cubicBezTo>
                      <a:pt x="13" y="20"/>
                      <a:pt x="23" y="10"/>
                      <a:pt x="31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38" name="Freeform 295">
                <a:extLst>
                  <a:ext uri="{FF2B5EF4-FFF2-40B4-BE49-F238E27FC236}">
                    <a16:creationId xmlns:a16="http://schemas.microsoft.com/office/drawing/2014/main" id="{2C28BA96-1A49-437D-BEBC-CBCE1CAE13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1" y="2267"/>
                <a:ext cx="106" cy="38"/>
              </a:xfrm>
              <a:custGeom>
                <a:avLst/>
                <a:gdLst>
                  <a:gd name="T0" fmla="*/ 382 w 68"/>
                  <a:gd name="T1" fmla="*/ 33 h 23"/>
                  <a:gd name="T2" fmla="*/ 235 w 68"/>
                  <a:gd name="T3" fmla="*/ 33 h 23"/>
                  <a:gd name="T4" fmla="*/ 95 w 68"/>
                  <a:gd name="T5" fmla="*/ 117 h 23"/>
                  <a:gd name="T6" fmla="*/ 0 w 68"/>
                  <a:gd name="T7" fmla="*/ 160 h 23"/>
                  <a:gd name="T8" fmla="*/ 156 w 68"/>
                  <a:gd name="T9" fmla="*/ 33 h 23"/>
                  <a:gd name="T10" fmla="*/ 401 w 68"/>
                  <a:gd name="T11" fmla="*/ 0 h 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8" h="23">
                    <a:moveTo>
                      <a:pt x="65" y="4"/>
                    </a:moveTo>
                    <a:cubicBezTo>
                      <a:pt x="57" y="4"/>
                      <a:pt x="49" y="2"/>
                      <a:pt x="40" y="4"/>
                    </a:cubicBezTo>
                    <a:cubicBezTo>
                      <a:pt x="31" y="7"/>
                      <a:pt x="24" y="11"/>
                      <a:pt x="16" y="16"/>
                    </a:cubicBezTo>
                    <a:cubicBezTo>
                      <a:pt x="11" y="18"/>
                      <a:pt x="5" y="23"/>
                      <a:pt x="0" y="22"/>
                    </a:cubicBezTo>
                    <a:cubicBezTo>
                      <a:pt x="4" y="14"/>
                      <a:pt x="18" y="7"/>
                      <a:pt x="26" y="4"/>
                    </a:cubicBezTo>
                    <a:cubicBezTo>
                      <a:pt x="41" y="0"/>
                      <a:pt x="53" y="1"/>
                      <a:pt x="6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39" name="Freeform 296">
                <a:extLst>
                  <a:ext uri="{FF2B5EF4-FFF2-40B4-BE49-F238E27FC236}">
                    <a16:creationId xmlns:a16="http://schemas.microsoft.com/office/drawing/2014/main" id="{2A6321EF-17C2-45F4-8278-868BE8B94A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10" y="2230"/>
                <a:ext cx="98" cy="75"/>
              </a:xfrm>
              <a:custGeom>
                <a:avLst/>
                <a:gdLst>
                  <a:gd name="T0" fmla="*/ 0 w 63"/>
                  <a:gd name="T1" fmla="*/ 78 h 45"/>
                  <a:gd name="T2" fmla="*/ 230 w 63"/>
                  <a:gd name="T3" fmla="*/ 125 h 45"/>
                  <a:gd name="T4" fmla="*/ 367 w 63"/>
                  <a:gd name="T5" fmla="*/ 347 h 45"/>
                  <a:gd name="T6" fmla="*/ 297 w 63"/>
                  <a:gd name="T7" fmla="*/ 153 h 45"/>
                  <a:gd name="T8" fmla="*/ 82 w 63"/>
                  <a:gd name="T9" fmla="*/ 37 h 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3" h="45">
                    <a:moveTo>
                      <a:pt x="0" y="10"/>
                    </a:moveTo>
                    <a:cubicBezTo>
                      <a:pt x="15" y="10"/>
                      <a:pt x="26" y="7"/>
                      <a:pt x="39" y="16"/>
                    </a:cubicBezTo>
                    <a:cubicBezTo>
                      <a:pt x="50" y="23"/>
                      <a:pt x="56" y="35"/>
                      <a:pt x="63" y="45"/>
                    </a:cubicBezTo>
                    <a:cubicBezTo>
                      <a:pt x="59" y="37"/>
                      <a:pt x="57" y="28"/>
                      <a:pt x="51" y="20"/>
                    </a:cubicBezTo>
                    <a:cubicBezTo>
                      <a:pt x="44" y="9"/>
                      <a:pt x="27" y="0"/>
                      <a:pt x="14" y="5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40" name="Freeform 297">
                <a:extLst>
                  <a:ext uri="{FF2B5EF4-FFF2-40B4-BE49-F238E27FC236}">
                    <a16:creationId xmlns:a16="http://schemas.microsoft.com/office/drawing/2014/main" id="{ED7F542E-7C62-4E9C-A643-34C2158507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7" y="2469"/>
                <a:ext cx="81" cy="129"/>
              </a:xfrm>
              <a:custGeom>
                <a:avLst/>
                <a:gdLst>
                  <a:gd name="T0" fmla="*/ 0 w 52"/>
                  <a:gd name="T1" fmla="*/ 0 h 78"/>
                  <a:gd name="T2" fmla="*/ 305 w 52"/>
                  <a:gd name="T3" fmla="*/ 582 h 78"/>
                  <a:gd name="T4" fmla="*/ 192 w 52"/>
                  <a:gd name="T5" fmla="*/ 298 h 78"/>
                  <a:gd name="T6" fmla="*/ 19 w 52"/>
                  <a:gd name="T7" fmla="*/ 13 h 7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2" h="78">
                    <a:moveTo>
                      <a:pt x="0" y="0"/>
                    </a:moveTo>
                    <a:cubicBezTo>
                      <a:pt x="32" y="19"/>
                      <a:pt x="35" y="47"/>
                      <a:pt x="52" y="78"/>
                    </a:cubicBezTo>
                    <a:cubicBezTo>
                      <a:pt x="51" y="64"/>
                      <a:pt x="40" y="51"/>
                      <a:pt x="33" y="40"/>
                    </a:cubicBezTo>
                    <a:cubicBezTo>
                      <a:pt x="26" y="27"/>
                      <a:pt x="7" y="16"/>
                      <a:pt x="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41" name="Freeform 298">
                <a:extLst>
                  <a:ext uri="{FF2B5EF4-FFF2-40B4-BE49-F238E27FC236}">
                    <a16:creationId xmlns:a16="http://schemas.microsoft.com/office/drawing/2014/main" id="{123A4F8C-9A27-4B3B-83C2-970A3F3100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99" y="2490"/>
                <a:ext cx="45" cy="103"/>
              </a:xfrm>
              <a:custGeom>
                <a:avLst/>
                <a:gdLst>
                  <a:gd name="T0" fmla="*/ 169 w 29"/>
                  <a:gd name="T1" fmla="*/ 0 h 62"/>
                  <a:gd name="T2" fmla="*/ 8 w 29"/>
                  <a:gd name="T3" fmla="*/ 472 h 62"/>
                  <a:gd name="T4" fmla="*/ 147 w 29"/>
                  <a:gd name="T5" fmla="*/ 8 h 6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9" h="62">
                    <a:moveTo>
                      <a:pt x="29" y="0"/>
                    </a:moveTo>
                    <a:cubicBezTo>
                      <a:pt x="13" y="5"/>
                      <a:pt x="0" y="46"/>
                      <a:pt x="1" y="62"/>
                    </a:cubicBezTo>
                    <a:cubicBezTo>
                      <a:pt x="1" y="40"/>
                      <a:pt x="9" y="17"/>
                      <a:pt x="25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42" name="Freeform 299">
                <a:extLst>
                  <a:ext uri="{FF2B5EF4-FFF2-40B4-BE49-F238E27FC236}">
                    <a16:creationId xmlns:a16="http://schemas.microsoft.com/office/drawing/2014/main" id="{BC415C32-E63D-42B2-B2B2-43B6D05784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5" y="2967"/>
                <a:ext cx="56" cy="139"/>
              </a:xfrm>
              <a:custGeom>
                <a:avLst/>
                <a:gdLst>
                  <a:gd name="T0" fmla="*/ 8 w 36"/>
                  <a:gd name="T1" fmla="*/ 0 h 84"/>
                  <a:gd name="T2" fmla="*/ 40 w 36"/>
                  <a:gd name="T3" fmla="*/ 443 h 84"/>
                  <a:gd name="T4" fmla="*/ 210 w 36"/>
                  <a:gd name="T5" fmla="*/ 630 h 84"/>
                  <a:gd name="T6" fmla="*/ 34 w 36"/>
                  <a:gd name="T7" fmla="*/ 83 h 8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6" h="84">
                    <a:moveTo>
                      <a:pt x="1" y="0"/>
                    </a:moveTo>
                    <a:cubicBezTo>
                      <a:pt x="0" y="19"/>
                      <a:pt x="5" y="40"/>
                      <a:pt x="7" y="59"/>
                    </a:cubicBezTo>
                    <a:cubicBezTo>
                      <a:pt x="9" y="78"/>
                      <a:pt x="16" y="82"/>
                      <a:pt x="36" y="84"/>
                    </a:cubicBezTo>
                    <a:cubicBezTo>
                      <a:pt x="11" y="76"/>
                      <a:pt x="4" y="33"/>
                      <a:pt x="6" y="1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43" name="Freeform 300">
                <a:extLst>
                  <a:ext uri="{FF2B5EF4-FFF2-40B4-BE49-F238E27FC236}">
                    <a16:creationId xmlns:a16="http://schemas.microsoft.com/office/drawing/2014/main" id="{A10ADE02-EC49-417C-88FD-C7D5616816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4" y="2952"/>
                <a:ext cx="47" cy="166"/>
              </a:xfrm>
              <a:custGeom>
                <a:avLst/>
                <a:gdLst>
                  <a:gd name="T0" fmla="*/ 0 w 30"/>
                  <a:gd name="T1" fmla="*/ 0 h 100"/>
                  <a:gd name="T2" fmla="*/ 8 w 30"/>
                  <a:gd name="T3" fmla="*/ 576 h 100"/>
                  <a:gd name="T4" fmla="*/ 182 w 30"/>
                  <a:gd name="T5" fmla="*/ 735 h 100"/>
                  <a:gd name="T6" fmla="*/ 20 w 30"/>
                  <a:gd name="T7" fmla="*/ 101 h 10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0" h="100">
                    <a:moveTo>
                      <a:pt x="0" y="0"/>
                    </a:moveTo>
                    <a:cubicBezTo>
                      <a:pt x="5" y="23"/>
                      <a:pt x="2" y="52"/>
                      <a:pt x="1" y="76"/>
                    </a:cubicBezTo>
                    <a:cubicBezTo>
                      <a:pt x="0" y="100"/>
                      <a:pt x="13" y="91"/>
                      <a:pt x="30" y="97"/>
                    </a:cubicBezTo>
                    <a:cubicBezTo>
                      <a:pt x="2" y="87"/>
                      <a:pt x="3" y="37"/>
                      <a:pt x="3" y="1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12291" name="Rectangle 301">
            <a:extLst>
              <a:ext uri="{FF2B5EF4-FFF2-40B4-BE49-F238E27FC236}">
                <a16:creationId xmlns:a16="http://schemas.microsoft.com/office/drawing/2014/main" id="{BDBEB102-29BE-4A6C-93EB-AD4E6F016819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34963" y="74613"/>
            <a:ext cx="11406187" cy="1338262"/>
          </a:xfrm>
        </p:spPr>
        <p:txBody>
          <a:bodyPr/>
          <a:lstStyle/>
          <a:p>
            <a:pPr eaLnBrk="1" hangingPunct="1">
              <a:defRPr/>
            </a:pPr>
            <a:r>
              <a:rPr lang="fr-FR" altLang="x-none" sz="5067"/>
              <a:t>Holter monitor</a:t>
            </a:r>
          </a:p>
        </p:txBody>
      </p:sp>
      <p:grpSp>
        <p:nvGrpSpPr>
          <p:cNvPr id="20484" name="Group 302">
            <a:extLst>
              <a:ext uri="{FF2B5EF4-FFF2-40B4-BE49-F238E27FC236}">
                <a16:creationId xmlns:a16="http://schemas.microsoft.com/office/drawing/2014/main" id="{B3FC87D0-F483-4789-9355-51CE968D68AA}"/>
              </a:ext>
            </a:extLst>
          </p:cNvPr>
          <p:cNvGrpSpPr>
            <a:grpSpLocks/>
          </p:cNvGrpSpPr>
          <p:nvPr/>
        </p:nvGrpSpPr>
        <p:grpSpPr bwMode="auto">
          <a:xfrm>
            <a:off x="2052638" y="1222375"/>
            <a:ext cx="4687887" cy="3846513"/>
            <a:chOff x="333" y="770"/>
            <a:chExt cx="2953" cy="2423"/>
          </a:xfrm>
        </p:grpSpPr>
        <p:sp>
          <p:nvSpPr>
            <p:cNvPr id="20689" name="Freeform 303">
              <a:extLst>
                <a:ext uri="{FF2B5EF4-FFF2-40B4-BE49-F238E27FC236}">
                  <a16:creationId xmlns:a16="http://schemas.microsoft.com/office/drawing/2014/main" id="{7E58A64F-C413-4C7F-B0AF-6D7954A7303C}"/>
                </a:ext>
              </a:extLst>
            </p:cNvPr>
            <p:cNvSpPr>
              <a:spLocks/>
            </p:cNvSpPr>
            <p:nvPr/>
          </p:nvSpPr>
          <p:spPr bwMode="auto">
            <a:xfrm>
              <a:off x="624" y="1541"/>
              <a:ext cx="223" cy="316"/>
            </a:xfrm>
            <a:custGeom>
              <a:avLst/>
              <a:gdLst>
                <a:gd name="T0" fmla="*/ 18 w 148"/>
                <a:gd name="T1" fmla="*/ 1304 h 197"/>
                <a:gd name="T2" fmla="*/ 0 w 148"/>
                <a:gd name="T3" fmla="*/ 409 h 197"/>
                <a:gd name="T4" fmla="*/ 243 w 148"/>
                <a:gd name="T5" fmla="*/ 34 h 197"/>
                <a:gd name="T6" fmla="*/ 702 w 148"/>
                <a:gd name="T7" fmla="*/ 371 h 197"/>
                <a:gd name="T8" fmla="*/ 744 w 148"/>
                <a:gd name="T9" fmla="*/ 788 h 197"/>
                <a:gd name="T10" fmla="*/ 654 w 148"/>
                <a:gd name="T11" fmla="*/ 759 h 197"/>
                <a:gd name="T12" fmla="*/ 485 w 148"/>
                <a:gd name="T13" fmla="*/ 294 h 197"/>
                <a:gd name="T14" fmla="*/ 304 w 148"/>
                <a:gd name="T15" fmla="*/ 184 h 197"/>
                <a:gd name="T16" fmla="*/ 113 w 148"/>
                <a:gd name="T17" fmla="*/ 319 h 197"/>
                <a:gd name="T18" fmla="*/ 80 w 148"/>
                <a:gd name="T19" fmla="*/ 627 h 197"/>
                <a:gd name="T20" fmla="*/ 18 w 148"/>
                <a:gd name="T21" fmla="*/ 1304 h 19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48" h="197">
                  <a:moveTo>
                    <a:pt x="3" y="197"/>
                  </a:moveTo>
                  <a:cubicBezTo>
                    <a:pt x="0" y="62"/>
                    <a:pt x="0" y="62"/>
                    <a:pt x="0" y="62"/>
                  </a:cubicBezTo>
                  <a:cubicBezTo>
                    <a:pt x="0" y="62"/>
                    <a:pt x="1" y="10"/>
                    <a:pt x="47" y="5"/>
                  </a:cubicBezTo>
                  <a:cubicBezTo>
                    <a:pt x="94" y="0"/>
                    <a:pt x="119" y="11"/>
                    <a:pt x="136" y="56"/>
                  </a:cubicBezTo>
                  <a:cubicBezTo>
                    <a:pt x="148" y="87"/>
                    <a:pt x="145" y="119"/>
                    <a:pt x="145" y="119"/>
                  </a:cubicBezTo>
                  <a:cubicBezTo>
                    <a:pt x="127" y="115"/>
                    <a:pt x="127" y="115"/>
                    <a:pt x="127" y="115"/>
                  </a:cubicBezTo>
                  <a:cubicBezTo>
                    <a:pt x="94" y="44"/>
                    <a:pt x="94" y="44"/>
                    <a:pt x="94" y="44"/>
                  </a:cubicBezTo>
                  <a:cubicBezTo>
                    <a:pt x="59" y="28"/>
                    <a:pt x="59" y="28"/>
                    <a:pt x="59" y="28"/>
                  </a:cubicBezTo>
                  <a:cubicBezTo>
                    <a:pt x="22" y="48"/>
                    <a:pt x="22" y="48"/>
                    <a:pt x="22" y="48"/>
                  </a:cubicBezTo>
                  <a:cubicBezTo>
                    <a:pt x="15" y="95"/>
                    <a:pt x="15" y="95"/>
                    <a:pt x="15" y="95"/>
                  </a:cubicBezTo>
                  <a:lnTo>
                    <a:pt x="3" y="197"/>
                  </a:ln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90" name="Freeform 304">
              <a:extLst>
                <a:ext uri="{FF2B5EF4-FFF2-40B4-BE49-F238E27FC236}">
                  <a16:creationId xmlns:a16="http://schemas.microsoft.com/office/drawing/2014/main" id="{CF6C1BFD-00AF-47C1-898F-03B4728E2CB7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2" y="1317"/>
              <a:ext cx="152" cy="154"/>
            </a:xfrm>
            <a:custGeom>
              <a:avLst/>
              <a:gdLst>
                <a:gd name="T0" fmla="*/ 211 w 101"/>
                <a:gd name="T1" fmla="*/ 595 h 96"/>
                <a:gd name="T2" fmla="*/ 59 w 101"/>
                <a:gd name="T3" fmla="*/ 239 h 96"/>
                <a:gd name="T4" fmla="*/ 333 w 101"/>
                <a:gd name="T5" fmla="*/ 42 h 96"/>
                <a:gd name="T6" fmla="*/ 488 w 101"/>
                <a:gd name="T7" fmla="*/ 396 h 96"/>
                <a:gd name="T8" fmla="*/ 211 w 101"/>
                <a:gd name="T9" fmla="*/ 595 h 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1" h="96">
                  <a:moveTo>
                    <a:pt x="41" y="90"/>
                  </a:moveTo>
                  <a:cubicBezTo>
                    <a:pt x="18" y="83"/>
                    <a:pt x="0" y="76"/>
                    <a:pt x="11" y="36"/>
                  </a:cubicBezTo>
                  <a:cubicBezTo>
                    <a:pt x="21" y="2"/>
                    <a:pt x="42" y="0"/>
                    <a:pt x="65" y="6"/>
                  </a:cubicBezTo>
                  <a:cubicBezTo>
                    <a:pt x="88" y="13"/>
                    <a:pt x="101" y="37"/>
                    <a:pt x="95" y="60"/>
                  </a:cubicBezTo>
                  <a:cubicBezTo>
                    <a:pt x="88" y="83"/>
                    <a:pt x="64" y="96"/>
                    <a:pt x="41" y="90"/>
                  </a:cubicBezTo>
                  <a:close/>
                </a:path>
              </a:pathLst>
            </a:custGeom>
            <a:solidFill>
              <a:srgbClr val="EEEC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91" name="Freeform 305">
              <a:extLst>
                <a:ext uri="{FF2B5EF4-FFF2-40B4-BE49-F238E27FC236}">
                  <a16:creationId xmlns:a16="http://schemas.microsoft.com/office/drawing/2014/main" id="{0DC0D4CD-D4A0-494F-A2FE-B43C7163C19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6" y="1330"/>
              <a:ext cx="75" cy="133"/>
            </a:xfrm>
            <a:custGeom>
              <a:avLst/>
              <a:gdLst>
                <a:gd name="T0" fmla="*/ 62 w 50"/>
                <a:gd name="T1" fmla="*/ 13 h 83"/>
                <a:gd name="T2" fmla="*/ 201 w 50"/>
                <a:gd name="T3" fmla="*/ 337 h 83"/>
                <a:gd name="T4" fmla="*/ 0 w 50"/>
                <a:gd name="T5" fmla="*/ 526 h 83"/>
                <a:gd name="T6" fmla="*/ 224 w 50"/>
                <a:gd name="T7" fmla="*/ 337 h 83"/>
                <a:gd name="T8" fmla="*/ 81 w 50"/>
                <a:gd name="T9" fmla="*/ 21 h 83"/>
                <a:gd name="T10" fmla="*/ 12 w 50"/>
                <a:gd name="T11" fmla="*/ 0 h 83"/>
                <a:gd name="T12" fmla="*/ 62 w 50"/>
                <a:gd name="T13" fmla="*/ 13 h 8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0" h="83">
                  <a:moveTo>
                    <a:pt x="12" y="2"/>
                  </a:moveTo>
                  <a:cubicBezTo>
                    <a:pt x="33" y="8"/>
                    <a:pt x="45" y="30"/>
                    <a:pt x="39" y="51"/>
                  </a:cubicBezTo>
                  <a:cubicBezTo>
                    <a:pt x="34" y="69"/>
                    <a:pt x="17" y="81"/>
                    <a:pt x="0" y="80"/>
                  </a:cubicBezTo>
                  <a:cubicBezTo>
                    <a:pt x="19" y="83"/>
                    <a:pt x="38" y="71"/>
                    <a:pt x="44" y="51"/>
                  </a:cubicBezTo>
                  <a:cubicBezTo>
                    <a:pt x="50" y="30"/>
                    <a:pt x="37" y="9"/>
                    <a:pt x="16" y="3"/>
                  </a:cubicBezTo>
                  <a:cubicBezTo>
                    <a:pt x="12" y="1"/>
                    <a:pt x="7" y="0"/>
                    <a:pt x="2" y="0"/>
                  </a:cubicBezTo>
                  <a:cubicBezTo>
                    <a:pt x="6" y="1"/>
                    <a:pt x="9" y="1"/>
                    <a:pt x="12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92" name="Freeform 306">
              <a:extLst>
                <a:ext uri="{FF2B5EF4-FFF2-40B4-BE49-F238E27FC236}">
                  <a16:creationId xmlns:a16="http://schemas.microsoft.com/office/drawing/2014/main" id="{7B085FF7-4FD4-435B-B603-616797D61CA1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5" y="1083"/>
              <a:ext cx="470" cy="501"/>
            </a:xfrm>
            <a:custGeom>
              <a:avLst/>
              <a:gdLst>
                <a:gd name="T0" fmla="*/ 599 w 313"/>
                <a:gd name="T1" fmla="*/ 1914 h 313"/>
                <a:gd name="T2" fmla="*/ 108 w 313"/>
                <a:gd name="T3" fmla="*/ 776 h 313"/>
                <a:gd name="T4" fmla="*/ 985 w 313"/>
                <a:gd name="T5" fmla="*/ 138 h 313"/>
                <a:gd name="T6" fmla="*/ 1479 w 313"/>
                <a:gd name="T7" fmla="*/ 1279 h 313"/>
                <a:gd name="T8" fmla="*/ 599 w 313"/>
                <a:gd name="T9" fmla="*/ 1914 h 3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3" h="313">
                  <a:moveTo>
                    <a:pt x="118" y="292"/>
                  </a:moveTo>
                  <a:cubicBezTo>
                    <a:pt x="43" y="271"/>
                    <a:pt x="0" y="193"/>
                    <a:pt x="21" y="118"/>
                  </a:cubicBezTo>
                  <a:cubicBezTo>
                    <a:pt x="42" y="44"/>
                    <a:pt x="120" y="0"/>
                    <a:pt x="194" y="21"/>
                  </a:cubicBezTo>
                  <a:cubicBezTo>
                    <a:pt x="269" y="42"/>
                    <a:pt x="313" y="120"/>
                    <a:pt x="291" y="195"/>
                  </a:cubicBezTo>
                  <a:cubicBezTo>
                    <a:pt x="270" y="270"/>
                    <a:pt x="193" y="313"/>
                    <a:pt x="118" y="292"/>
                  </a:cubicBezTo>
                  <a:close/>
                </a:path>
              </a:pathLst>
            </a:custGeom>
            <a:solidFill>
              <a:srgbClr val="E1DF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93" name="Freeform 307">
              <a:extLst>
                <a:ext uri="{FF2B5EF4-FFF2-40B4-BE49-F238E27FC236}">
                  <a16:creationId xmlns:a16="http://schemas.microsoft.com/office/drawing/2014/main" id="{01161EDE-F8B3-4905-BB37-96E168849E39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2" y="1100"/>
              <a:ext cx="437" cy="467"/>
            </a:xfrm>
            <a:custGeom>
              <a:avLst/>
              <a:gdLst>
                <a:gd name="T0" fmla="*/ 559 w 291"/>
                <a:gd name="T1" fmla="*/ 1797 h 291"/>
                <a:gd name="T2" fmla="*/ 102 w 291"/>
                <a:gd name="T3" fmla="*/ 732 h 291"/>
                <a:gd name="T4" fmla="*/ 921 w 291"/>
                <a:gd name="T5" fmla="*/ 124 h 291"/>
                <a:gd name="T6" fmla="*/ 1383 w 291"/>
                <a:gd name="T7" fmla="*/ 1197 h 291"/>
                <a:gd name="T8" fmla="*/ 559 w 291"/>
                <a:gd name="T9" fmla="*/ 1797 h 29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1" h="291">
                  <a:moveTo>
                    <a:pt x="110" y="271"/>
                  </a:moveTo>
                  <a:cubicBezTo>
                    <a:pt x="40" y="252"/>
                    <a:pt x="0" y="179"/>
                    <a:pt x="20" y="110"/>
                  </a:cubicBezTo>
                  <a:cubicBezTo>
                    <a:pt x="39" y="40"/>
                    <a:pt x="112" y="0"/>
                    <a:pt x="181" y="19"/>
                  </a:cubicBezTo>
                  <a:cubicBezTo>
                    <a:pt x="251" y="39"/>
                    <a:pt x="291" y="111"/>
                    <a:pt x="272" y="181"/>
                  </a:cubicBezTo>
                  <a:cubicBezTo>
                    <a:pt x="252" y="251"/>
                    <a:pt x="180" y="291"/>
                    <a:pt x="110" y="271"/>
                  </a:cubicBezTo>
                  <a:close/>
                </a:path>
              </a:pathLst>
            </a:custGeom>
            <a:solidFill>
              <a:srgbClr val="EEEC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94" name="Freeform 308">
              <a:extLst>
                <a:ext uri="{FF2B5EF4-FFF2-40B4-BE49-F238E27FC236}">
                  <a16:creationId xmlns:a16="http://schemas.microsoft.com/office/drawing/2014/main" id="{04DE23D6-5F76-456C-B39D-80CB95780F7A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0" y="1096"/>
              <a:ext cx="410" cy="298"/>
            </a:xfrm>
            <a:custGeom>
              <a:avLst/>
              <a:gdLst>
                <a:gd name="T0" fmla="*/ 818 w 273"/>
                <a:gd name="T1" fmla="*/ 191 h 186"/>
                <a:gd name="T2" fmla="*/ 1281 w 273"/>
                <a:gd name="T3" fmla="*/ 1224 h 186"/>
                <a:gd name="T4" fmla="*/ 1290 w 273"/>
                <a:gd name="T5" fmla="*/ 1194 h 186"/>
                <a:gd name="T6" fmla="*/ 831 w 273"/>
                <a:gd name="T7" fmla="*/ 123 h 186"/>
                <a:gd name="T8" fmla="*/ 12 w 273"/>
                <a:gd name="T9" fmla="*/ 724 h 186"/>
                <a:gd name="T10" fmla="*/ 0 w 273"/>
                <a:gd name="T11" fmla="*/ 751 h 186"/>
                <a:gd name="T12" fmla="*/ 818 w 273"/>
                <a:gd name="T13" fmla="*/ 191 h 18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73" h="186">
                  <a:moveTo>
                    <a:pt x="161" y="29"/>
                  </a:moveTo>
                  <a:cubicBezTo>
                    <a:pt x="229" y="48"/>
                    <a:pt x="269" y="118"/>
                    <a:pt x="252" y="186"/>
                  </a:cubicBezTo>
                  <a:cubicBezTo>
                    <a:pt x="253" y="184"/>
                    <a:pt x="253" y="183"/>
                    <a:pt x="254" y="181"/>
                  </a:cubicBezTo>
                  <a:cubicBezTo>
                    <a:pt x="273" y="112"/>
                    <a:pt x="233" y="39"/>
                    <a:pt x="163" y="19"/>
                  </a:cubicBezTo>
                  <a:cubicBezTo>
                    <a:pt x="94" y="0"/>
                    <a:pt x="21" y="40"/>
                    <a:pt x="2" y="110"/>
                  </a:cubicBezTo>
                  <a:cubicBezTo>
                    <a:pt x="1" y="111"/>
                    <a:pt x="1" y="113"/>
                    <a:pt x="0" y="114"/>
                  </a:cubicBezTo>
                  <a:cubicBezTo>
                    <a:pt x="22" y="48"/>
                    <a:pt x="93" y="10"/>
                    <a:pt x="161" y="2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95" name="Freeform 309">
              <a:extLst>
                <a:ext uri="{FF2B5EF4-FFF2-40B4-BE49-F238E27FC236}">
                  <a16:creationId xmlns:a16="http://schemas.microsoft.com/office/drawing/2014/main" id="{F7C1A007-64F5-42CD-854B-73D3731F3297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5" y="1083"/>
              <a:ext cx="509" cy="495"/>
            </a:xfrm>
            <a:custGeom>
              <a:avLst/>
              <a:gdLst>
                <a:gd name="T0" fmla="*/ 1389 w 339"/>
                <a:gd name="T1" fmla="*/ 1543 h 309"/>
                <a:gd name="T2" fmla="*/ 1417 w 339"/>
                <a:gd name="T3" fmla="*/ 1555 h 309"/>
                <a:gd name="T4" fmla="*/ 1694 w 339"/>
                <a:gd name="T5" fmla="*/ 1357 h 309"/>
                <a:gd name="T6" fmla="*/ 1541 w 339"/>
                <a:gd name="T7" fmla="*/ 998 h 309"/>
                <a:gd name="T8" fmla="*/ 1510 w 339"/>
                <a:gd name="T9" fmla="*/ 996 h 309"/>
                <a:gd name="T10" fmla="*/ 985 w 339"/>
                <a:gd name="T11" fmla="*/ 139 h 309"/>
                <a:gd name="T12" fmla="*/ 108 w 339"/>
                <a:gd name="T13" fmla="*/ 777 h 309"/>
                <a:gd name="T14" fmla="*/ 599 w 339"/>
                <a:gd name="T15" fmla="*/ 1924 h 309"/>
                <a:gd name="T16" fmla="*/ 1389 w 339"/>
                <a:gd name="T17" fmla="*/ 1543 h 30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39" h="309">
                  <a:moveTo>
                    <a:pt x="273" y="234"/>
                  </a:moveTo>
                  <a:cubicBezTo>
                    <a:pt x="275" y="235"/>
                    <a:pt x="277" y="235"/>
                    <a:pt x="279" y="236"/>
                  </a:cubicBezTo>
                  <a:cubicBezTo>
                    <a:pt x="302" y="242"/>
                    <a:pt x="326" y="229"/>
                    <a:pt x="333" y="206"/>
                  </a:cubicBezTo>
                  <a:cubicBezTo>
                    <a:pt x="339" y="183"/>
                    <a:pt x="326" y="159"/>
                    <a:pt x="303" y="152"/>
                  </a:cubicBezTo>
                  <a:cubicBezTo>
                    <a:pt x="301" y="152"/>
                    <a:pt x="299" y="151"/>
                    <a:pt x="297" y="151"/>
                  </a:cubicBezTo>
                  <a:cubicBezTo>
                    <a:pt x="294" y="92"/>
                    <a:pt x="254" y="38"/>
                    <a:pt x="194" y="21"/>
                  </a:cubicBezTo>
                  <a:cubicBezTo>
                    <a:pt x="120" y="0"/>
                    <a:pt x="42" y="44"/>
                    <a:pt x="21" y="118"/>
                  </a:cubicBezTo>
                  <a:cubicBezTo>
                    <a:pt x="0" y="193"/>
                    <a:pt x="43" y="271"/>
                    <a:pt x="118" y="292"/>
                  </a:cubicBezTo>
                  <a:cubicBezTo>
                    <a:pt x="178" y="309"/>
                    <a:pt x="241" y="284"/>
                    <a:pt x="273" y="234"/>
                  </a:cubicBezTo>
                  <a:close/>
                </a:path>
              </a:pathLst>
            </a:custGeom>
            <a:noFill/>
            <a:ln w="952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96" name="Freeform 310">
              <a:extLst>
                <a:ext uri="{FF2B5EF4-FFF2-40B4-BE49-F238E27FC236}">
                  <a16:creationId xmlns:a16="http://schemas.microsoft.com/office/drawing/2014/main" id="{4A102F51-32FB-4D4F-8D60-DE655719869B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3" y="1330"/>
              <a:ext cx="21" cy="94"/>
            </a:xfrm>
            <a:custGeom>
              <a:avLst/>
              <a:gdLst>
                <a:gd name="T0" fmla="*/ 62 w 14"/>
                <a:gd name="T1" fmla="*/ 0 h 59"/>
                <a:gd name="T2" fmla="*/ 0 w 14"/>
                <a:gd name="T3" fmla="*/ 381 h 5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59">
                  <a:moveTo>
                    <a:pt x="12" y="0"/>
                  </a:moveTo>
                  <a:cubicBezTo>
                    <a:pt x="12" y="0"/>
                    <a:pt x="14" y="26"/>
                    <a:pt x="0" y="59"/>
                  </a:cubicBezTo>
                </a:path>
              </a:pathLst>
            </a:custGeom>
            <a:noFill/>
            <a:ln w="952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97" name="Freeform 311">
              <a:extLst>
                <a:ext uri="{FF2B5EF4-FFF2-40B4-BE49-F238E27FC236}">
                  <a16:creationId xmlns:a16="http://schemas.microsoft.com/office/drawing/2014/main" id="{A4D600BF-3269-499C-9F94-05BE1B373FBC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9" y="1054"/>
              <a:ext cx="157" cy="159"/>
            </a:xfrm>
            <a:custGeom>
              <a:avLst/>
              <a:gdLst>
                <a:gd name="T0" fmla="*/ 190 w 105"/>
                <a:gd name="T1" fmla="*/ 593 h 99"/>
                <a:gd name="T2" fmla="*/ 81 w 105"/>
                <a:gd name="T3" fmla="*/ 212 h 99"/>
                <a:gd name="T4" fmla="*/ 371 w 105"/>
                <a:gd name="T5" fmla="*/ 67 h 99"/>
                <a:gd name="T6" fmla="*/ 474 w 105"/>
                <a:gd name="T7" fmla="*/ 446 h 99"/>
                <a:gd name="T8" fmla="*/ 190 w 105"/>
                <a:gd name="T9" fmla="*/ 593 h 9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5" h="99">
                  <a:moveTo>
                    <a:pt x="38" y="89"/>
                  </a:moveTo>
                  <a:cubicBezTo>
                    <a:pt x="16" y="79"/>
                    <a:pt x="0" y="70"/>
                    <a:pt x="16" y="32"/>
                  </a:cubicBezTo>
                  <a:cubicBezTo>
                    <a:pt x="30" y="0"/>
                    <a:pt x="52" y="0"/>
                    <a:pt x="74" y="10"/>
                  </a:cubicBezTo>
                  <a:cubicBezTo>
                    <a:pt x="95" y="19"/>
                    <a:pt x="105" y="45"/>
                    <a:pt x="95" y="67"/>
                  </a:cubicBezTo>
                  <a:cubicBezTo>
                    <a:pt x="86" y="89"/>
                    <a:pt x="60" y="99"/>
                    <a:pt x="38" y="89"/>
                  </a:cubicBezTo>
                  <a:close/>
                </a:path>
              </a:pathLst>
            </a:custGeom>
            <a:solidFill>
              <a:srgbClr val="EEEC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98" name="Freeform 312">
              <a:extLst>
                <a:ext uri="{FF2B5EF4-FFF2-40B4-BE49-F238E27FC236}">
                  <a16:creationId xmlns:a16="http://schemas.microsoft.com/office/drawing/2014/main" id="{F68DDF6E-600B-4A55-B895-E6E49D4D5C5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8" y="1070"/>
              <a:ext cx="84" cy="135"/>
            </a:xfrm>
            <a:custGeom>
              <a:avLst/>
              <a:gdLst>
                <a:gd name="T0" fmla="*/ 120 w 56"/>
                <a:gd name="T1" fmla="*/ 21 h 84"/>
                <a:gd name="T2" fmla="*/ 221 w 56"/>
                <a:gd name="T3" fmla="*/ 365 h 84"/>
                <a:gd name="T4" fmla="*/ 0 w 56"/>
                <a:gd name="T5" fmla="*/ 519 h 84"/>
                <a:gd name="T6" fmla="*/ 243 w 56"/>
                <a:gd name="T7" fmla="*/ 374 h 84"/>
                <a:gd name="T8" fmla="*/ 143 w 56"/>
                <a:gd name="T9" fmla="*/ 26 h 84"/>
                <a:gd name="T10" fmla="*/ 72 w 56"/>
                <a:gd name="T11" fmla="*/ 0 h 84"/>
                <a:gd name="T12" fmla="*/ 120 w 56"/>
                <a:gd name="T13" fmla="*/ 21 h 8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6" h="84">
                  <a:moveTo>
                    <a:pt x="23" y="3"/>
                  </a:moveTo>
                  <a:cubicBezTo>
                    <a:pt x="43" y="12"/>
                    <a:pt x="52" y="35"/>
                    <a:pt x="43" y="55"/>
                  </a:cubicBezTo>
                  <a:cubicBezTo>
                    <a:pt x="36" y="72"/>
                    <a:pt x="17" y="81"/>
                    <a:pt x="0" y="78"/>
                  </a:cubicBezTo>
                  <a:cubicBezTo>
                    <a:pt x="19" y="84"/>
                    <a:pt x="39" y="75"/>
                    <a:pt x="48" y="56"/>
                  </a:cubicBezTo>
                  <a:cubicBezTo>
                    <a:pt x="56" y="36"/>
                    <a:pt x="48" y="13"/>
                    <a:pt x="28" y="4"/>
                  </a:cubicBezTo>
                  <a:cubicBezTo>
                    <a:pt x="23" y="2"/>
                    <a:pt x="18" y="0"/>
                    <a:pt x="14" y="0"/>
                  </a:cubicBezTo>
                  <a:cubicBezTo>
                    <a:pt x="17" y="0"/>
                    <a:pt x="20" y="2"/>
                    <a:pt x="23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99" name="Freeform 313">
              <a:extLst>
                <a:ext uri="{FF2B5EF4-FFF2-40B4-BE49-F238E27FC236}">
                  <a16:creationId xmlns:a16="http://schemas.microsoft.com/office/drawing/2014/main" id="{A34017A8-F1D0-439B-8F2A-0F53101AE96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0" y="786"/>
              <a:ext cx="481" cy="513"/>
            </a:xfrm>
            <a:custGeom>
              <a:avLst/>
              <a:gdLst>
                <a:gd name="T0" fmla="*/ 526 w 320"/>
                <a:gd name="T1" fmla="*/ 1905 h 320"/>
                <a:gd name="T2" fmla="*/ 161 w 320"/>
                <a:gd name="T3" fmla="*/ 681 h 320"/>
                <a:gd name="T4" fmla="*/ 1108 w 320"/>
                <a:gd name="T5" fmla="*/ 210 h 320"/>
                <a:gd name="T6" fmla="*/ 1472 w 320"/>
                <a:gd name="T7" fmla="*/ 1435 h 320"/>
                <a:gd name="T8" fmla="*/ 526 w 320"/>
                <a:gd name="T9" fmla="*/ 1905 h 3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0" h="320">
                  <a:moveTo>
                    <a:pt x="103" y="288"/>
                  </a:moveTo>
                  <a:cubicBezTo>
                    <a:pt x="32" y="257"/>
                    <a:pt x="0" y="174"/>
                    <a:pt x="31" y="103"/>
                  </a:cubicBezTo>
                  <a:cubicBezTo>
                    <a:pt x="63" y="32"/>
                    <a:pt x="146" y="0"/>
                    <a:pt x="217" y="32"/>
                  </a:cubicBezTo>
                  <a:cubicBezTo>
                    <a:pt x="288" y="63"/>
                    <a:pt x="320" y="146"/>
                    <a:pt x="288" y="217"/>
                  </a:cubicBezTo>
                  <a:cubicBezTo>
                    <a:pt x="257" y="288"/>
                    <a:pt x="173" y="320"/>
                    <a:pt x="103" y="288"/>
                  </a:cubicBezTo>
                  <a:close/>
                </a:path>
              </a:pathLst>
            </a:custGeom>
            <a:solidFill>
              <a:srgbClr val="E1DF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00" name="Freeform 314">
              <a:extLst>
                <a:ext uri="{FF2B5EF4-FFF2-40B4-BE49-F238E27FC236}">
                  <a16:creationId xmlns:a16="http://schemas.microsoft.com/office/drawing/2014/main" id="{3FB0FEA6-9B4A-461B-B3A6-6E2DD5AA472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7" y="804"/>
              <a:ext cx="447" cy="477"/>
            </a:xfrm>
            <a:custGeom>
              <a:avLst/>
              <a:gdLst>
                <a:gd name="T0" fmla="*/ 486 w 298"/>
                <a:gd name="T1" fmla="*/ 1761 h 298"/>
                <a:gd name="T2" fmla="*/ 153 w 298"/>
                <a:gd name="T3" fmla="*/ 632 h 298"/>
                <a:gd name="T4" fmla="*/ 1031 w 298"/>
                <a:gd name="T5" fmla="*/ 189 h 298"/>
                <a:gd name="T6" fmla="*/ 1364 w 298"/>
                <a:gd name="T7" fmla="*/ 1325 h 298"/>
                <a:gd name="T8" fmla="*/ 486 w 298"/>
                <a:gd name="T9" fmla="*/ 1761 h 29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8" h="298">
                  <a:moveTo>
                    <a:pt x="96" y="268"/>
                  </a:moveTo>
                  <a:cubicBezTo>
                    <a:pt x="30" y="239"/>
                    <a:pt x="0" y="162"/>
                    <a:pt x="30" y="96"/>
                  </a:cubicBezTo>
                  <a:cubicBezTo>
                    <a:pt x="59" y="30"/>
                    <a:pt x="137" y="0"/>
                    <a:pt x="203" y="29"/>
                  </a:cubicBezTo>
                  <a:cubicBezTo>
                    <a:pt x="269" y="59"/>
                    <a:pt x="298" y="136"/>
                    <a:pt x="269" y="202"/>
                  </a:cubicBezTo>
                  <a:cubicBezTo>
                    <a:pt x="240" y="268"/>
                    <a:pt x="162" y="298"/>
                    <a:pt x="96" y="268"/>
                  </a:cubicBezTo>
                  <a:close/>
                </a:path>
              </a:pathLst>
            </a:custGeom>
            <a:solidFill>
              <a:srgbClr val="EEEC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01" name="Freeform 315">
              <a:extLst>
                <a:ext uri="{FF2B5EF4-FFF2-40B4-BE49-F238E27FC236}">
                  <a16:creationId xmlns:a16="http://schemas.microsoft.com/office/drawing/2014/main" id="{64176368-90B2-4251-93CA-B140E8DB7EC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0" y="799"/>
              <a:ext cx="407" cy="332"/>
            </a:xfrm>
            <a:custGeom>
              <a:avLst/>
              <a:gdLst>
                <a:gd name="T0" fmla="*/ 871 w 271"/>
                <a:gd name="T1" fmla="*/ 252 h 207"/>
                <a:gd name="T2" fmla="*/ 1215 w 271"/>
                <a:gd name="T3" fmla="*/ 1368 h 207"/>
                <a:gd name="T4" fmla="*/ 1227 w 271"/>
                <a:gd name="T5" fmla="*/ 1338 h 207"/>
                <a:gd name="T6" fmla="*/ 891 w 271"/>
                <a:gd name="T7" fmla="*/ 197 h 207"/>
                <a:gd name="T8" fmla="*/ 12 w 271"/>
                <a:gd name="T9" fmla="*/ 635 h 207"/>
                <a:gd name="T10" fmla="*/ 0 w 271"/>
                <a:gd name="T11" fmla="*/ 661 h 207"/>
                <a:gd name="T12" fmla="*/ 871 w 271"/>
                <a:gd name="T13" fmla="*/ 252 h 20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71" h="207">
                  <a:moveTo>
                    <a:pt x="171" y="38"/>
                  </a:moveTo>
                  <a:cubicBezTo>
                    <a:pt x="236" y="67"/>
                    <a:pt x="265" y="142"/>
                    <a:pt x="239" y="207"/>
                  </a:cubicBezTo>
                  <a:cubicBezTo>
                    <a:pt x="240" y="205"/>
                    <a:pt x="241" y="204"/>
                    <a:pt x="241" y="202"/>
                  </a:cubicBezTo>
                  <a:cubicBezTo>
                    <a:pt x="271" y="136"/>
                    <a:pt x="241" y="59"/>
                    <a:pt x="175" y="30"/>
                  </a:cubicBezTo>
                  <a:cubicBezTo>
                    <a:pt x="109" y="0"/>
                    <a:pt x="32" y="30"/>
                    <a:pt x="2" y="96"/>
                  </a:cubicBezTo>
                  <a:cubicBezTo>
                    <a:pt x="1" y="97"/>
                    <a:pt x="1" y="99"/>
                    <a:pt x="0" y="100"/>
                  </a:cubicBezTo>
                  <a:cubicBezTo>
                    <a:pt x="31" y="37"/>
                    <a:pt x="106" y="10"/>
                    <a:pt x="171" y="3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02" name="Freeform 316">
              <a:extLst>
                <a:ext uri="{FF2B5EF4-FFF2-40B4-BE49-F238E27FC236}">
                  <a16:creationId xmlns:a16="http://schemas.microsoft.com/office/drawing/2014/main" id="{D2AD4242-C773-45CD-8A06-CCE2234021A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0" y="786"/>
              <a:ext cx="506" cy="504"/>
            </a:xfrm>
            <a:custGeom>
              <a:avLst/>
              <a:gdLst>
                <a:gd name="T0" fmla="*/ 1348 w 337"/>
                <a:gd name="T1" fmla="*/ 1681 h 314"/>
                <a:gd name="T2" fmla="*/ 1371 w 337"/>
                <a:gd name="T3" fmla="*/ 1700 h 314"/>
                <a:gd name="T4" fmla="*/ 1662 w 337"/>
                <a:gd name="T5" fmla="*/ 1555 h 314"/>
                <a:gd name="T6" fmla="*/ 1554 w 337"/>
                <a:gd name="T7" fmla="*/ 1175 h 314"/>
                <a:gd name="T8" fmla="*/ 1524 w 337"/>
                <a:gd name="T9" fmla="*/ 1154 h 314"/>
                <a:gd name="T10" fmla="*/ 1102 w 337"/>
                <a:gd name="T11" fmla="*/ 212 h 314"/>
                <a:gd name="T12" fmla="*/ 161 w 337"/>
                <a:gd name="T13" fmla="*/ 682 h 314"/>
                <a:gd name="T14" fmla="*/ 526 w 337"/>
                <a:gd name="T15" fmla="*/ 1912 h 314"/>
                <a:gd name="T16" fmla="*/ 1348 w 337"/>
                <a:gd name="T17" fmla="*/ 1681 h 31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37" h="314">
                  <a:moveTo>
                    <a:pt x="265" y="253"/>
                  </a:moveTo>
                  <a:cubicBezTo>
                    <a:pt x="267" y="254"/>
                    <a:pt x="268" y="255"/>
                    <a:pt x="270" y="256"/>
                  </a:cubicBezTo>
                  <a:cubicBezTo>
                    <a:pt x="292" y="266"/>
                    <a:pt x="318" y="256"/>
                    <a:pt x="327" y="234"/>
                  </a:cubicBezTo>
                  <a:cubicBezTo>
                    <a:pt x="337" y="212"/>
                    <a:pt x="327" y="186"/>
                    <a:pt x="306" y="177"/>
                  </a:cubicBezTo>
                  <a:cubicBezTo>
                    <a:pt x="304" y="176"/>
                    <a:pt x="302" y="175"/>
                    <a:pt x="300" y="174"/>
                  </a:cubicBezTo>
                  <a:cubicBezTo>
                    <a:pt x="306" y="115"/>
                    <a:pt x="274" y="57"/>
                    <a:pt x="217" y="32"/>
                  </a:cubicBezTo>
                  <a:cubicBezTo>
                    <a:pt x="146" y="0"/>
                    <a:pt x="63" y="32"/>
                    <a:pt x="31" y="103"/>
                  </a:cubicBezTo>
                  <a:cubicBezTo>
                    <a:pt x="0" y="174"/>
                    <a:pt x="32" y="257"/>
                    <a:pt x="103" y="288"/>
                  </a:cubicBezTo>
                  <a:cubicBezTo>
                    <a:pt x="160" y="314"/>
                    <a:pt x="225" y="298"/>
                    <a:pt x="265" y="253"/>
                  </a:cubicBezTo>
                  <a:close/>
                </a:path>
              </a:pathLst>
            </a:custGeom>
            <a:noFill/>
            <a:ln w="952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03" name="Freeform 317">
              <a:extLst>
                <a:ext uri="{FF2B5EF4-FFF2-40B4-BE49-F238E27FC236}">
                  <a16:creationId xmlns:a16="http://schemas.microsoft.com/office/drawing/2014/main" id="{57495D19-547D-4205-B103-E2CD1D980F45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9" y="1070"/>
              <a:ext cx="32" cy="93"/>
            </a:xfrm>
            <a:custGeom>
              <a:avLst/>
              <a:gdLst>
                <a:gd name="T0" fmla="*/ 114 w 21"/>
                <a:gd name="T1" fmla="*/ 0 h 58"/>
                <a:gd name="T2" fmla="*/ 0 w 21"/>
                <a:gd name="T3" fmla="*/ 383 h 5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1" h="58">
                  <a:moveTo>
                    <a:pt x="21" y="0"/>
                  </a:moveTo>
                  <a:cubicBezTo>
                    <a:pt x="21" y="0"/>
                    <a:pt x="18" y="27"/>
                    <a:pt x="0" y="58"/>
                  </a:cubicBezTo>
                </a:path>
              </a:pathLst>
            </a:custGeom>
            <a:noFill/>
            <a:ln w="952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04" name="Freeform 318">
              <a:extLst>
                <a:ext uri="{FF2B5EF4-FFF2-40B4-BE49-F238E27FC236}">
                  <a16:creationId xmlns:a16="http://schemas.microsoft.com/office/drawing/2014/main" id="{8F20313B-A51F-4037-9D9C-EB81D2F00B77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6" y="1107"/>
              <a:ext cx="163" cy="168"/>
            </a:xfrm>
            <a:custGeom>
              <a:avLst/>
              <a:gdLst>
                <a:gd name="T0" fmla="*/ 130 w 108"/>
                <a:gd name="T1" fmla="*/ 546 h 105"/>
                <a:gd name="T2" fmla="*/ 165 w 108"/>
                <a:gd name="T3" fmla="*/ 144 h 105"/>
                <a:gd name="T4" fmla="*/ 480 w 108"/>
                <a:gd name="T5" fmla="*/ 184 h 105"/>
                <a:gd name="T6" fmla="*/ 447 w 108"/>
                <a:gd name="T7" fmla="*/ 581 h 105"/>
                <a:gd name="T8" fmla="*/ 130 w 108"/>
                <a:gd name="T9" fmla="*/ 546 h 10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8" h="105">
                  <a:moveTo>
                    <a:pt x="25" y="83"/>
                  </a:moveTo>
                  <a:cubicBezTo>
                    <a:pt x="10" y="65"/>
                    <a:pt x="0" y="49"/>
                    <a:pt x="32" y="22"/>
                  </a:cubicBezTo>
                  <a:cubicBezTo>
                    <a:pt x="59" y="0"/>
                    <a:pt x="78" y="10"/>
                    <a:pt x="93" y="28"/>
                  </a:cubicBezTo>
                  <a:cubicBezTo>
                    <a:pt x="108" y="47"/>
                    <a:pt x="105" y="74"/>
                    <a:pt x="86" y="89"/>
                  </a:cubicBezTo>
                  <a:cubicBezTo>
                    <a:pt x="68" y="105"/>
                    <a:pt x="40" y="102"/>
                    <a:pt x="25" y="83"/>
                  </a:cubicBezTo>
                  <a:close/>
                </a:path>
              </a:pathLst>
            </a:custGeom>
            <a:solidFill>
              <a:srgbClr val="EEEC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05" name="Freeform 319">
              <a:extLst>
                <a:ext uri="{FF2B5EF4-FFF2-40B4-BE49-F238E27FC236}">
                  <a16:creationId xmlns:a16="http://schemas.microsoft.com/office/drawing/2014/main" id="{19582D86-5184-4097-B0B8-2B3B499CF400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6" y="1142"/>
              <a:ext cx="107" cy="127"/>
            </a:xfrm>
            <a:custGeom>
              <a:avLst/>
              <a:gdLst>
                <a:gd name="T0" fmla="*/ 277 w 71"/>
                <a:gd name="T1" fmla="*/ 47 h 79"/>
                <a:gd name="T2" fmla="*/ 247 w 71"/>
                <a:gd name="T3" fmla="*/ 418 h 79"/>
                <a:gd name="T4" fmla="*/ 0 w 71"/>
                <a:gd name="T5" fmla="*/ 429 h 79"/>
                <a:gd name="T6" fmla="*/ 268 w 71"/>
                <a:gd name="T7" fmla="*/ 439 h 79"/>
                <a:gd name="T8" fmla="*/ 297 w 71"/>
                <a:gd name="T9" fmla="*/ 68 h 79"/>
                <a:gd name="T10" fmla="*/ 247 w 71"/>
                <a:gd name="T11" fmla="*/ 0 h 79"/>
                <a:gd name="T12" fmla="*/ 277 w 71"/>
                <a:gd name="T13" fmla="*/ 47 h 7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1" h="79">
                  <a:moveTo>
                    <a:pt x="54" y="7"/>
                  </a:moveTo>
                  <a:cubicBezTo>
                    <a:pt x="68" y="24"/>
                    <a:pt x="65" y="49"/>
                    <a:pt x="48" y="63"/>
                  </a:cubicBezTo>
                  <a:cubicBezTo>
                    <a:pt x="34" y="75"/>
                    <a:pt x="14" y="75"/>
                    <a:pt x="0" y="64"/>
                  </a:cubicBezTo>
                  <a:cubicBezTo>
                    <a:pt x="14" y="78"/>
                    <a:pt x="36" y="79"/>
                    <a:pt x="52" y="66"/>
                  </a:cubicBezTo>
                  <a:cubicBezTo>
                    <a:pt x="69" y="52"/>
                    <a:pt x="71" y="27"/>
                    <a:pt x="58" y="10"/>
                  </a:cubicBezTo>
                  <a:cubicBezTo>
                    <a:pt x="55" y="6"/>
                    <a:pt x="51" y="3"/>
                    <a:pt x="48" y="0"/>
                  </a:cubicBezTo>
                  <a:cubicBezTo>
                    <a:pt x="50" y="2"/>
                    <a:pt x="52" y="5"/>
                    <a:pt x="54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06" name="Freeform 320">
              <a:extLst>
                <a:ext uri="{FF2B5EF4-FFF2-40B4-BE49-F238E27FC236}">
                  <a16:creationId xmlns:a16="http://schemas.microsoft.com/office/drawing/2014/main" id="{2D0787AA-D5DE-4E34-A269-FC090F23C72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4" y="770"/>
              <a:ext cx="475" cy="507"/>
            </a:xfrm>
            <a:custGeom>
              <a:avLst/>
              <a:gdLst>
                <a:gd name="T0" fmla="*/ 251 w 316"/>
                <a:gd name="T1" fmla="*/ 1632 h 316"/>
                <a:gd name="T2" fmla="*/ 352 w 316"/>
                <a:gd name="T3" fmla="*/ 327 h 316"/>
                <a:gd name="T4" fmla="*/ 1362 w 316"/>
                <a:gd name="T5" fmla="*/ 459 h 316"/>
                <a:gd name="T6" fmla="*/ 1261 w 316"/>
                <a:gd name="T7" fmla="*/ 1768 h 316"/>
                <a:gd name="T8" fmla="*/ 251 w 316"/>
                <a:gd name="T9" fmla="*/ 1632 h 3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6" h="316">
                  <a:moveTo>
                    <a:pt x="49" y="246"/>
                  </a:moveTo>
                  <a:cubicBezTo>
                    <a:pt x="0" y="186"/>
                    <a:pt x="9" y="98"/>
                    <a:pt x="69" y="49"/>
                  </a:cubicBezTo>
                  <a:cubicBezTo>
                    <a:pt x="130" y="0"/>
                    <a:pt x="218" y="9"/>
                    <a:pt x="267" y="69"/>
                  </a:cubicBezTo>
                  <a:cubicBezTo>
                    <a:pt x="316" y="129"/>
                    <a:pt x="307" y="218"/>
                    <a:pt x="247" y="267"/>
                  </a:cubicBezTo>
                  <a:cubicBezTo>
                    <a:pt x="187" y="316"/>
                    <a:pt x="98" y="307"/>
                    <a:pt x="49" y="246"/>
                  </a:cubicBezTo>
                  <a:close/>
                </a:path>
              </a:pathLst>
            </a:custGeom>
            <a:solidFill>
              <a:srgbClr val="E1DF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07" name="Freeform 321">
              <a:extLst>
                <a:ext uri="{FF2B5EF4-FFF2-40B4-BE49-F238E27FC236}">
                  <a16:creationId xmlns:a16="http://schemas.microsoft.com/office/drawing/2014/main" id="{71AAEC21-476E-42B8-A00A-66D5E16393B3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" y="788"/>
              <a:ext cx="442" cy="471"/>
            </a:xfrm>
            <a:custGeom>
              <a:avLst/>
              <a:gdLst>
                <a:gd name="T0" fmla="*/ 230 w 294"/>
                <a:gd name="T1" fmla="*/ 1509 h 294"/>
                <a:gd name="T2" fmla="*/ 325 w 294"/>
                <a:gd name="T3" fmla="*/ 295 h 294"/>
                <a:gd name="T4" fmla="*/ 1267 w 294"/>
                <a:gd name="T5" fmla="*/ 423 h 294"/>
                <a:gd name="T6" fmla="*/ 1168 w 294"/>
                <a:gd name="T7" fmla="*/ 1632 h 294"/>
                <a:gd name="T8" fmla="*/ 230 w 294"/>
                <a:gd name="T9" fmla="*/ 1509 h 29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4" h="294">
                  <a:moveTo>
                    <a:pt x="45" y="229"/>
                  </a:moveTo>
                  <a:cubicBezTo>
                    <a:pt x="0" y="173"/>
                    <a:pt x="8" y="91"/>
                    <a:pt x="64" y="45"/>
                  </a:cubicBezTo>
                  <a:cubicBezTo>
                    <a:pt x="120" y="0"/>
                    <a:pt x="203" y="8"/>
                    <a:pt x="248" y="64"/>
                  </a:cubicBezTo>
                  <a:cubicBezTo>
                    <a:pt x="294" y="120"/>
                    <a:pt x="285" y="203"/>
                    <a:pt x="229" y="248"/>
                  </a:cubicBezTo>
                  <a:cubicBezTo>
                    <a:pt x="173" y="294"/>
                    <a:pt x="91" y="285"/>
                    <a:pt x="45" y="229"/>
                  </a:cubicBezTo>
                  <a:close/>
                </a:path>
              </a:pathLst>
            </a:custGeom>
            <a:solidFill>
              <a:srgbClr val="EEEC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08" name="Freeform 322">
              <a:extLst>
                <a:ext uri="{FF2B5EF4-FFF2-40B4-BE49-F238E27FC236}">
                  <a16:creationId xmlns:a16="http://schemas.microsoft.com/office/drawing/2014/main" id="{8DFAFA75-6D12-4D05-96FC-DDAD68D3F074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7" y="785"/>
              <a:ext cx="350" cy="402"/>
            </a:xfrm>
            <a:custGeom>
              <a:avLst/>
              <a:gdLst>
                <a:gd name="T0" fmla="*/ 916 w 233"/>
                <a:gd name="T1" fmla="*/ 460 h 251"/>
                <a:gd name="T2" fmla="*/ 841 w 233"/>
                <a:gd name="T3" fmla="*/ 1651 h 251"/>
                <a:gd name="T4" fmla="*/ 862 w 233"/>
                <a:gd name="T5" fmla="*/ 1638 h 251"/>
                <a:gd name="T6" fmla="*/ 957 w 233"/>
                <a:gd name="T7" fmla="*/ 423 h 251"/>
                <a:gd name="T8" fmla="*/ 21 w 233"/>
                <a:gd name="T9" fmla="*/ 295 h 251"/>
                <a:gd name="T10" fmla="*/ 0 w 233"/>
                <a:gd name="T11" fmla="*/ 316 h 251"/>
                <a:gd name="T12" fmla="*/ 916 w 233"/>
                <a:gd name="T13" fmla="*/ 460 h 25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33" h="251">
                  <a:moveTo>
                    <a:pt x="180" y="70"/>
                  </a:moveTo>
                  <a:cubicBezTo>
                    <a:pt x="225" y="125"/>
                    <a:pt x="218" y="205"/>
                    <a:pt x="165" y="251"/>
                  </a:cubicBezTo>
                  <a:cubicBezTo>
                    <a:pt x="166" y="251"/>
                    <a:pt x="167" y="250"/>
                    <a:pt x="169" y="249"/>
                  </a:cubicBezTo>
                  <a:cubicBezTo>
                    <a:pt x="225" y="203"/>
                    <a:pt x="233" y="120"/>
                    <a:pt x="188" y="64"/>
                  </a:cubicBezTo>
                  <a:cubicBezTo>
                    <a:pt x="142" y="8"/>
                    <a:pt x="60" y="0"/>
                    <a:pt x="4" y="45"/>
                  </a:cubicBezTo>
                  <a:cubicBezTo>
                    <a:pt x="2" y="46"/>
                    <a:pt x="1" y="47"/>
                    <a:pt x="0" y="48"/>
                  </a:cubicBezTo>
                  <a:cubicBezTo>
                    <a:pt x="56" y="6"/>
                    <a:pt x="136" y="16"/>
                    <a:pt x="180" y="7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09" name="Freeform 323">
              <a:extLst>
                <a:ext uri="{FF2B5EF4-FFF2-40B4-BE49-F238E27FC236}">
                  <a16:creationId xmlns:a16="http://schemas.microsoft.com/office/drawing/2014/main" id="{7B2558DA-3A8B-47D1-9028-D65622AA80B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4" y="770"/>
              <a:ext cx="463" cy="505"/>
            </a:xfrm>
            <a:custGeom>
              <a:avLst/>
              <a:gdLst>
                <a:gd name="T0" fmla="*/ 1073 w 308"/>
                <a:gd name="T1" fmla="*/ 1908 h 315"/>
                <a:gd name="T2" fmla="*/ 1087 w 308"/>
                <a:gd name="T3" fmla="*/ 1935 h 315"/>
                <a:gd name="T4" fmla="*/ 1400 w 308"/>
                <a:gd name="T5" fmla="*/ 1974 h 315"/>
                <a:gd name="T6" fmla="*/ 1433 w 308"/>
                <a:gd name="T7" fmla="*/ 1573 h 315"/>
                <a:gd name="T8" fmla="*/ 1413 w 308"/>
                <a:gd name="T9" fmla="*/ 1545 h 315"/>
                <a:gd name="T10" fmla="*/ 1362 w 308"/>
                <a:gd name="T11" fmla="*/ 457 h 315"/>
                <a:gd name="T12" fmla="*/ 358 w 308"/>
                <a:gd name="T13" fmla="*/ 327 h 315"/>
                <a:gd name="T14" fmla="*/ 251 w 308"/>
                <a:gd name="T15" fmla="*/ 1624 h 315"/>
                <a:gd name="T16" fmla="*/ 1073 w 308"/>
                <a:gd name="T17" fmla="*/ 1908 h 31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08" h="315">
                  <a:moveTo>
                    <a:pt x="210" y="289"/>
                  </a:moveTo>
                  <a:cubicBezTo>
                    <a:pt x="211" y="290"/>
                    <a:pt x="212" y="292"/>
                    <a:pt x="213" y="293"/>
                  </a:cubicBezTo>
                  <a:cubicBezTo>
                    <a:pt x="228" y="312"/>
                    <a:pt x="256" y="315"/>
                    <a:pt x="274" y="299"/>
                  </a:cubicBezTo>
                  <a:cubicBezTo>
                    <a:pt x="293" y="284"/>
                    <a:pt x="296" y="257"/>
                    <a:pt x="281" y="238"/>
                  </a:cubicBezTo>
                  <a:cubicBezTo>
                    <a:pt x="279" y="237"/>
                    <a:pt x="278" y="235"/>
                    <a:pt x="277" y="234"/>
                  </a:cubicBezTo>
                  <a:cubicBezTo>
                    <a:pt x="308" y="184"/>
                    <a:pt x="307" y="117"/>
                    <a:pt x="267" y="69"/>
                  </a:cubicBezTo>
                  <a:cubicBezTo>
                    <a:pt x="218" y="9"/>
                    <a:pt x="130" y="0"/>
                    <a:pt x="70" y="49"/>
                  </a:cubicBezTo>
                  <a:cubicBezTo>
                    <a:pt x="9" y="97"/>
                    <a:pt x="0" y="186"/>
                    <a:pt x="49" y="246"/>
                  </a:cubicBezTo>
                  <a:cubicBezTo>
                    <a:pt x="89" y="295"/>
                    <a:pt x="154" y="310"/>
                    <a:pt x="210" y="289"/>
                  </a:cubicBezTo>
                  <a:close/>
                </a:path>
              </a:pathLst>
            </a:custGeom>
            <a:noFill/>
            <a:ln w="952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10" name="Freeform 324">
              <a:extLst>
                <a:ext uri="{FF2B5EF4-FFF2-40B4-BE49-F238E27FC236}">
                  <a16:creationId xmlns:a16="http://schemas.microsoft.com/office/drawing/2014/main" id="{D7EDEDE6-8B7D-4546-80A9-F5D6450DD073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1" y="1149"/>
              <a:ext cx="66" cy="67"/>
            </a:xfrm>
            <a:custGeom>
              <a:avLst/>
              <a:gdLst>
                <a:gd name="T0" fmla="*/ 224 w 44"/>
                <a:gd name="T1" fmla="*/ 0 h 42"/>
                <a:gd name="T2" fmla="*/ 0 w 44"/>
                <a:gd name="T3" fmla="*/ 273 h 4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4" h="42">
                  <a:moveTo>
                    <a:pt x="44" y="0"/>
                  </a:moveTo>
                  <a:cubicBezTo>
                    <a:pt x="44" y="0"/>
                    <a:pt x="30" y="23"/>
                    <a:pt x="0" y="42"/>
                  </a:cubicBezTo>
                </a:path>
              </a:pathLst>
            </a:custGeom>
            <a:noFill/>
            <a:ln w="952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11" name="Freeform 325">
              <a:extLst>
                <a:ext uri="{FF2B5EF4-FFF2-40B4-BE49-F238E27FC236}">
                  <a16:creationId xmlns:a16="http://schemas.microsoft.com/office/drawing/2014/main" id="{65037120-6AD7-4BED-9E49-68C4D48BA20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3" y="1472"/>
              <a:ext cx="145" cy="157"/>
            </a:xfrm>
            <a:custGeom>
              <a:avLst/>
              <a:gdLst>
                <a:gd name="T0" fmla="*/ 33 w 97"/>
                <a:gd name="T1" fmla="*/ 396 h 98"/>
                <a:gd name="T2" fmla="*/ 202 w 97"/>
                <a:gd name="T3" fmla="*/ 54 h 98"/>
                <a:gd name="T4" fmla="*/ 460 w 97"/>
                <a:gd name="T5" fmla="*/ 272 h 98"/>
                <a:gd name="T6" fmla="*/ 302 w 97"/>
                <a:gd name="T7" fmla="*/ 614 h 98"/>
                <a:gd name="T8" fmla="*/ 33 w 97"/>
                <a:gd name="T9" fmla="*/ 396 h 9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7" h="98">
                  <a:moveTo>
                    <a:pt x="7" y="60"/>
                  </a:moveTo>
                  <a:cubicBezTo>
                    <a:pt x="2" y="37"/>
                    <a:pt x="0" y="18"/>
                    <a:pt x="40" y="8"/>
                  </a:cubicBezTo>
                  <a:cubicBezTo>
                    <a:pt x="74" y="0"/>
                    <a:pt x="87" y="17"/>
                    <a:pt x="92" y="41"/>
                  </a:cubicBezTo>
                  <a:cubicBezTo>
                    <a:pt x="97" y="64"/>
                    <a:pt x="83" y="87"/>
                    <a:pt x="60" y="93"/>
                  </a:cubicBezTo>
                  <a:cubicBezTo>
                    <a:pt x="36" y="98"/>
                    <a:pt x="13" y="84"/>
                    <a:pt x="7" y="60"/>
                  </a:cubicBezTo>
                  <a:close/>
                </a:path>
              </a:pathLst>
            </a:custGeom>
            <a:solidFill>
              <a:srgbClr val="EEEC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12" name="Freeform 326">
              <a:extLst>
                <a:ext uri="{FF2B5EF4-FFF2-40B4-BE49-F238E27FC236}">
                  <a16:creationId xmlns:a16="http://schemas.microsoft.com/office/drawing/2014/main" id="{54A24CB6-EC9C-44C2-A3BE-BE8655CB5416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2" y="1520"/>
              <a:ext cx="120" cy="104"/>
            </a:xfrm>
            <a:custGeom>
              <a:avLst/>
              <a:gdLst>
                <a:gd name="T0" fmla="*/ 377 w 80"/>
                <a:gd name="T1" fmla="*/ 56 h 65"/>
                <a:gd name="T2" fmla="*/ 224 w 80"/>
                <a:gd name="T3" fmla="*/ 374 h 65"/>
                <a:gd name="T4" fmla="*/ 0 w 80"/>
                <a:gd name="T5" fmla="*/ 238 h 65"/>
                <a:gd name="T6" fmla="*/ 234 w 80"/>
                <a:gd name="T7" fmla="*/ 402 h 65"/>
                <a:gd name="T8" fmla="*/ 386 w 80"/>
                <a:gd name="T9" fmla="*/ 86 h 65"/>
                <a:gd name="T10" fmla="*/ 363 w 80"/>
                <a:gd name="T11" fmla="*/ 0 h 65"/>
                <a:gd name="T12" fmla="*/ 377 w 80"/>
                <a:gd name="T13" fmla="*/ 56 h 6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0" h="65">
                  <a:moveTo>
                    <a:pt x="74" y="9"/>
                  </a:moveTo>
                  <a:cubicBezTo>
                    <a:pt x="79" y="30"/>
                    <a:pt x="65" y="52"/>
                    <a:pt x="44" y="57"/>
                  </a:cubicBezTo>
                  <a:cubicBezTo>
                    <a:pt x="26" y="61"/>
                    <a:pt x="8" y="52"/>
                    <a:pt x="0" y="36"/>
                  </a:cubicBezTo>
                  <a:cubicBezTo>
                    <a:pt x="7" y="54"/>
                    <a:pt x="26" y="65"/>
                    <a:pt x="46" y="61"/>
                  </a:cubicBezTo>
                  <a:cubicBezTo>
                    <a:pt x="67" y="56"/>
                    <a:pt x="80" y="35"/>
                    <a:pt x="76" y="13"/>
                  </a:cubicBezTo>
                  <a:cubicBezTo>
                    <a:pt x="74" y="8"/>
                    <a:pt x="73" y="4"/>
                    <a:pt x="71" y="0"/>
                  </a:cubicBezTo>
                  <a:cubicBezTo>
                    <a:pt x="72" y="3"/>
                    <a:pt x="73" y="6"/>
                    <a:pt x="74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13" name="Freeform 327">
              <a:extLst>
                <a:ext uri="{FF2B5EF4-FFF2-40B4-BE49-F238E27FC236}">
                  <a16:creationId xmlns:a16="http://schemas.microsoft.com/office/drawing/2014/main" id="{BEF3AB4F-5669-4835-8AA6-F68417FD5FB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7" y="1088"/>
              <a:ext cx="464" cy="495"/>
            </a:xfrm>
            <a:custGeom>
              <a:avLst/>
              <a:gdLst>
                <a:gd name="T0" fmla="*/ 89 w 309"/>
                <a:gd name="T1" fmla="*/ 1224 h 309"/>
                <a:gd name="T2" fmla="*/ 620 w 309"/>
                <a:gd name="T3" fmla="*/ 111 h 309"/>
                <a:gd name="T4" fmla="*/ 1479 w 309"/>
                <a:gd name="T5" fmla="*/ 811 h 309"/>
                <a:gd name="T6" fmla="*/ 945 w 309"/>
                <a:gd name="T7" fmla="*/ 1918 h 309"/>
                <a:gd name="T8" fmla="*/ 89 w 309"/>
                <a:gd name="T9" fmla="*/ 1224 h 30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9" h="309">
                  <a:moveTo>
                    <a:pt x="17" y="186"/>
                  </a:moveTo>
                  <a:cubicBezTo>
                    <a:pt x="0" y="111"/>
                    <a:pt x="47" y="35"/>
                    <a:pt x="122" y="17"/>
                  </a:cubicBezTo>
                  <a:cubicBezTo>
                    <a:pt x="198" y="0"/>
                    <a:pt x="274" y="47"/>
                    <a:pt x="291" y="123"/>
                  </a:cubicBezTo>
                  <a:cubicBezTo>
                    <a:pt x="309" y="198"/>
                    <a:pt x="262" y="274"/>
                    <a:pt x="186" y="291"/>
                  </a:cubicBezTo>
                  <a:cubicBezTo>
                    <a:pt x="110" y="309"/>
                    <a:pt x="35" y="262"/>
                    <a:pt x="17" y="186"/>
                  </a:cubicBezTo>
                  <a:close/>
                </a:path>
              </a:pathLst>
            </a:custGeom>
            <a:solidFill>
              <a:srgbClr val="E1DF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14" name="Freeform 328">
              <a:extLst>
                <a:ext uri="{FF2B5EF4-FFF2-40B4-BE49-F238E27FC236}">
                  <a16:creationId xmlns:a16="http://schemas.microsoft.com/office/drawing/2014/main" id="{E23B1105-7A44-49F7-8143-C95EC576B34B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3" y="1105"/>
              <a:ext cx="433" cy="462"/>
            </a:xfrm>
            <a:custGeom>
              <a:avLst/>
              <a:gdLst>
                <a:gd name="T0" fmla="*/ 81 w 288"/>
                <a:gd name="T1" fmla="*/ 1147 h 288"/>
                <a:gd name="T2" fmla="*/ 580 w 288"/>
                <a:gd name="T3" fmla="*/ 107 h 288"/>
                <a:gd name="T4" fmla="*/ 1383 w 288"/>
                <a:gd name="T5" fmla="*/ 757 h 288"/>
                <a:gd name="T6" fmla="*/ 884 w 288"/>
                <a:gd name="T7" fmla="*/ 1797 h 288"/>
                <a:gd name="T8" fmla="*/ 81 w 288"/>
                <a:gd name="T9" fmla="*/ 1147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8" h="288">
                  <a:moveTo>
                    <a:pt x="16" y="173"/>
                  </a:moveTo>
                  <a:cubicBezTo>
                    <a:pt x="0" y="103"/>
                    <a:pt x="44" y="33"/>
                    <a:pt x="114" y="16"/>
                  </a:cubicBezTo>
                  <a:cubicBezTo>
                    <a:pt x="185" y="0"/>
                    <a:pt x="255" y="44"/>
                    <a:pt x="271" y="114"/>
                  </a:cubicBezTo>
                  <a:cubicBezTo>
                    <a:pt x="288" y="184"/>
                    <a:pt x="244" y="255"/>
                    <a:pt x="173" y="271"/>
                  </a:cubicBezTo>
                  <a:cubicBezTo>
                    <a:pt x="103" y="288"/>
                    <a:pt x="33" y="244"/>
                    <a:pt x="16" y="173"/>
                  </a:cubicBezTo>
                  <a:close/>
                </a:path>
              </a:pathLst>
            </a:custGeom>
            <a:solidFill>
              <a:srgbClr val="EEEC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15" name="Freeform 329">
              <a:extLst>
                <a:ext uri="{FF2B5EF4-FFF2-40B4-BE49-F238E27FC236}">
                  <a16:creationId xmlns:a16="http://schemas.microsoft.com/office/drawing/2014/main" id="{4855B4CB-1035-49CD-9334-C9A05B23953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2" y="1104"/>
              <a:ext cx="268" cy="437"/>
            </a:xfrm>
            <a:custGeom>
              <a:avLst/>
              <a:gdLst>
                <a:gd name="T0" fmla="*/ 770 w 179"/>
                <a:gd name="T1" fmla="*/ 767 h 273"/>
                <a:gd name="T2" fmla="*/ 302 w 179"/>
                <a:gd name="T3" fmla="*/ 1794 h 273"/>
                <a:gd name="T4" fmla="*/ 323 w 179"/>
                <a:gd name="T5" fmla="*/ 1783 h 273"/>
                <a:gd name="T6" fmla="*/ 816 w 179"/>
                <a:gd name="T7" fmla="*/ 746 h 273"/>
                <a:gd name="T8" fmla="*/ 22 w 179"/>
                <a:gd name="T9" fmla="*/ 110 h 273"/>
                <a:gd name="T10" fmla="*/ 0 w 179"/>
                <a:gd name="T11" fmla="*/ 118 h 273"/>
                <a:gd name="T12" fmla="*/ 770 w 179"/>
                <a:gd name="T13" fmla="*/ 767 h 27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9" h="273">
                  <a:moveTo>
                    <a:pt x="153" y="117"/>
                  </a:moveTo>
                  <a:cubicBezTo>
                    <a:pt x="169" y="186"/>
                    <a:pt x="127" y="254"/>
                    <a:pt x="60" y="273"/>
                  </a:cubicBezTo>
                  <a:cubicBezTo>
                    <a:pt x="61" y="272"/>
                    <a:pt x="63" y="272"/>
                    <a:pt x="64" y="272"/>
                  </a:cubicBezTo>
                  <a:cubicBezTo>
                    <a:pt x="135" y="255"/>
                    <a:pt x="179" y="185"/>
                    <a:pt x="162" y="114"/>
                  </a:cubicBezTo>
                  <a:cubicBezTo>
                    <a:pt x="146" y="44"/>
                    <a:pt x="75" y="0"/>
                    <a:pt x="5" y="17"/>
                  </a:cubicBezTo>
                  <a:cubicBezTo>
                    <a:pt x="3" y="17"/>
                    <a:pt x="2" y="17"/>
                    <a:pt x="0" y="18"/>
                  </a:cubicBezTo>
                  <a:cubicBezTo>
                    <a:pt x="69" y="4"/>
                    <a:pt x="137" y="48"/>
                    <a:pt x="153" y="1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16" name="Freeform 330">
              <a:extLst>
                <a:ext uri="{FF2B5EF4-FFF2-40B4-BE49-F238E27FC236}">
                  <a16:creationId xmlns:a16="http://schemas.microsoft.com/office/drawing/2014/main" id="{01070327-7790-4FE7-9E21-F0BD8D64FF77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7" y="1088"/>
              <a:ext cx="458" cy="541"/>
            </a:xfrm>
            <a:custGeom>
              <a:avLst/>
              <a:gdLst>
                <a:gd name="T0" fmla="*/ 728 w 305"/>
                <a:gd name="T1" fmla="*/ 1934 h 338"/>
                <a:gd name="T2" fmla="*/ 731 w 305"/>
                <a:gd name="T3" fmla="*/ 1967 h 338"/>
                <a:gd name="T4" fmla="*/ 1002 w 305"/>
                <a:gd name="T5" fmla="*/ 2185 h 338"/>
                <a:gd name="T6" fmla="*/ 1165 w 305"/>
                <a:gd name="T7" fmla="*/ 1844 h 338"/>
                <a:gd name="T8" fmla="*/ 1155 w 305"/>
                <a:gd name="T9" fmla="*/ 1801 h 338"/>
                <a:gd name="T10" fmla="*/ 1479 w 305"/>
                <a:gd name="T11" fmla="*/ 799 h 338"/>
                <a:gd name="T12" fmla="*/ 620 w 305"/>
                <a:gd name="T13" fmla="*/ 110 h 338"/>
                <a:gd name="T14" fmla="*/ 89 w 305"/>
                <a:gd name="T15" fmla="*/ 1221 h 338"/>
                <a:gd name="T16" fmla="*/ 728 w 305"/>
                <a:gd name="T17" fmla="*/ 1934 h 33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05" h="338">
                  <a:moveTo>
                    <a:pt x="143" y="295"/>
                  </a:moveTo>
                  <a:cubicBezTo>
                    <a:pt x="144" y="296"/>
                    <a:pt x="144" y="298"/>
                    <a:pt x="144" y="300"/>
                  </a:cubicBezTo>
                  <a:cubicBezTo>
                    <a:pt x="150" y="324"/>
                    <a:pt x="173" y="338"/>
                    <a:pt x="197" y="333"/>
                  </a:cubicBezTo>
                  <a:cubicBezTo>
                    <a:pt x="220" y="327"/>
                    <a:pt x="234" y="304"/>
                    <a:pt x="229" y="281"/>
                  </a:cubicBezTo>
                  <a:cubicBezTo>
                    <a:pt x="229" y="279"/>
                    <a:pt x="228" y="276"/>
                    <a:pt x="227" y="274"/>
                  </a:cubicBezTo>
                  <a:cubicBezTo>
                    <a:pt x="278" y="244"/>
                    <a:pt x="305" y="183"/>
                    <a:pt x="291" y="122"/>
                  </a:cubicBezTo>
                  <a:cubicBezTo>
                    <a:pt x="274" y="47"/>
                    <a:pt x="198" y="0"/>
                    <a:pt x="122" y="17"/>
                  </a:cubicBezTo>
                  <a:cubicBezTo>
                    <a:pt x="47" y="35"/>
                    <a:pt x="0" y="111"/>
                    <a:pt x="17" y="186"/>
                  </a:cubicBezTo>
                  <a:cubicBezTo>
                    <a:pt x="32" y="247"/>
                    <a:pt x="84" y="290"/>
                    <a:pt x="143" y="295"/>
                  </a:cubicBezTo>
                  <a:close/>
                </a:path>
              </a:pathLst>
            </a:custGeom>
            <a:noFill/>
            <a:ln w="952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17" name="Freeform 331">
              <a:extLst>
                <a:ext uri="{FF2B5EF4-FFF2-40B4-BE49-F238E27FC236}">
                  <a16:creationId xmlns:a16="http://schemas.microsoft.com/office/drawing/2014/main" id="{0ED7AE8D-B548-419E-8471-8F2D44DE827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8" y="1530"/>
              <a:ext cx="87" cy="29"/>
            </a:xfrm>
            <a:custGeom>
              <a:avLst/>
              <a:gdLst>
                <a:gd name="T0" fmla="*/ 296 w 58"/>
                <a:gd name="T1" fmla="*/ 0 h 18"/>
                <a:gd name="T2" fmla="*/ 0 w 58"/>
                <a:gd name="T3" fmla="*/ 122 h 1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8" h="18">
                  <a:moveTo>
                    <a:pt x="58" y="0"/>
                  </a:moveTo>
                  <a:cubicBezTo>
                    <a:pt x="58" y="0"/>
                    <a:pt x="36" y="15"/>
                    <a:pt x="0" y="18"/>
                  </a:cubicBezTo>
                </a:path>
              </a:pathLst>
            </a:custGeom>
            <a:noFill/>
            <a:ln w="952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18" name="Freeform 332">
              <a:extLst>
                <a:ext uri="{FF2B5EF4-FFF2-40B4-BE49-F238E27FC236}">
                  <a16:creationId xmlns:a16="http://schemas.microsoft.com/office/drawing/2014/main" id="{5F828EED-E747-4053-8755-439842425C5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7" y="1394"/>
              <a:ext cx="155" cy="173"/>
            </a:xfrm>
            <a:custGeom>
              <a:avLst/>
              <a:gdLst>
                <a:gd name="T0" fmla="*/ 68 w 103"/>
                <a:gd name="T1" fmla="*/ 231 h 108"/>
                <a:gd name="T2" fmla="*/ 376 w 103"/>
                <a:gd name="T3" fmla="*/ 152 h 108"/>
                <a:gd name="T4" fmla="*/ 439 w 103"/>
                <a:gd name="T5" fmla="*/ 546 h 108"/>
                <a:gd name="T6" fmla="*/ 134 w 103"/>
                <a:gd name="T7" fmla="*/ 623 h 108"/>
                <a:gd name="T8" fmla="*/ 68 w 103"/>
                <a:gd name="T9" fmla="*/ 231 h 10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3" h="108">
                  <a:moveTo>
                    <a:pt x="13" y="35"/>
                  </a:moveTo>
                  <a:cubicBezTo>
                    <a:pt x="26" y="15"/>
                    <a:pt x="38" y="0"/>
                    <a:pt x="73" y="23"/>
                  </a:cubicBezTo>
                  <a:cubicBezTo>
                    <a:pt x="103" y="41"/>
                    <a:pt x="99" y="62"/>
                    <a:pt x="86" y="83"/>
                  </a:cubicBezTo>
                  <a:cubicBezTo>
                    <a:pt x="73" y="103"/>
                    <a:pt x="46" y="108"/>
                    <a:pt x="26" y="95"/>
                  </a:cubicBezTo>
                  <a:cubicBezTo>
                    <a:pt x="6" y="82"/>
                    <a:pt x="0" y="55"/>
                    <a:pt x="13" y="35"/>
                  </a:cubicBezTo>
                  <a:close/>
                </a:path>
              </a:pathLst>
            </a:custGeom>
            <a:solidFill>
              <a:srgbClr val="EEEC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19" name="Freeform 333">
              <a:extLst>
                <a:ext uri="{FF2B5EF4-FFF2-40B4-BE49-F238E27FC236}">
                  <a16:creationId xmlns:a16="http://schemas.microsoft.com/office/drawing/2014/main" id="{B021AA93-2C99-4A5E-A85E-5B6A74F9F32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4" y="1463"/>
              <a:ext cx="126" cy="99"/>
            </a:xfrm>
            <a:custGeom>
              <a:avLst/>
              <a:gdLst>
                <a:gd name="T0" fmla="*/ 404 w 84"/>
                <a:gd name="T1" fmla="*/ 227 h 62"/>
                <a:gd name="T2" fmla="*/ 122 w 84"/>
                <a:gd name="T3" fmla="*/ 299 h 62"/>
                <a:gd name="T4" fmla="*/ 48 w 84"/>
                <a:gd name="T5" fmla="*/ 0 h 62"/>
                <a:gd name="T6" fmla="*/ 120 w 84"/>
                <a:gd name="T7" fmla="*/ 326 h 62"/>
                <a:gd name="T8" fmla="*/ 392 w 84"/>
                <a:gd name="T9" fmla="*/ 252 h 62"/>
                <a:gd name="T10" fmla="*/ 426 w 84"/>
                <a:gd name="T11" fmla="*/ 171 h 62"/>
                <a:gd name="T12" fmla="*/ 404 w 84"/>
                <a:gd name="T13" fmla="*/ 227 h 6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4" h="62">
                  <a:moveTo>
                    <a:pt x="79" y="35"/>
                  </a:moveTo>
                  <a:cubicBezTo>
                    <a:pt x="67" y="53"/>
                    <a:pt x="43" y="58"/>
                    <a:pt x="24" y="46"/>
                  </a:cubicBezTo>
                  <a:cubicBezTo>
                    <a:pt x="9" y="36"/>
                    <a:pt x="3" y="17"/>
                    <a:pt x="9" y="0"/>
                  </a:cubicBezTo>
                  <a:cubicBezTo>
                    <a:pt x="0" y="18"/>
                    <a:pt x="6" y="39"/>
                    <a:pt x="23" y="50"/>
                  </a:cubicBezTo>
                  <a:cubicBezTo>
                    <a:pt x="41" y="62"/>
                    <a:pt x="66" y="57"/>
                    <a:pt x="77" y="39"/>
                  </a:cubicBezTo>
                  <a:cubicBezTo>
                    <a:pt x="80" y="35"/>
                    <a:pt x="82" y="30"/>
                    <a:pt x="84" y="26"/>
                  </a:cubicBezTo>
                  <a:cubicBezTo>
                    <a:pt x="83" y="29"/>
                    <a:pt x="81" y="32"/>
                    <a:pt x="79" y="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20" name="Freeform 334">
              <a:extLst>
                <a:ext uri="{FF2B5EF4-FFF2-40B4-BE49-F238E27FC236}">
                  <a16:creationId xmlns:a16="http://schemas.microsoft.com/office/drawing/2014/main" id="{706F016E-3550-4A85-A117-7BCC17361AF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5" y="1043"/>
              <a:ext cx="481" cy="512"/>
            </a:xfrm>
            <a:custGeom>
              <a:avLst/>
              <a:gdLst>
                <a:gd name="T0" fmla="*/ 215 w 320"/>
                <a:gd name="T1" fmla="*/ 546 h 320"/>
                <a:gd name="T2" fmla="*/ 1209 w 320"/>
                <a:gd name="T3" fmla="*/ 274 h 320"/>
                <a:gd name="T4" fmla="*/ 1419 w 320"/>
                <a:gd name="T5" fmla="*/ 1552 h 320"/>
                <a:gd name="T6" fmla="*/ 425 w 320"/>
                <a:gd name="T7" fmla="*/ 1822 h 320"/>
                <a:gd name="T8" fmla="*/ 215 w 320"/>
                <a:gd name="T9" fmla="*/ 546 h 3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0" h="320">
                  <a:moveTo>
                    <a:pt x="42" y="83"/>
                  </a:moveTo>
                  <a:cubicBezTo>
                    <a:pt x="84" y="18"/>
                    <a:pt x="171" y="0"/>
                    <a:pt x="237" y="42"/>
                  </a:cubicBezTo>
                  <a:cubicBezTo>
                    <a:pt x="302" y="84"/>
                    <a:pt x="320" y="171"/>
                    <a:pt x="278" y="237"/>
                  </a:cubicBezTo>
                  <a:cubicBezTo>
                    <a:pt x="236" y="302"/>
                    <a:pt x="149" y="320"/>
                    <a:pt x="83" y="278"/>
                  </a:cubicBezTo>
                  <a:cubicBezTo>
                    <a:pt x="18" y="236"/>
                    <a:pt x="0" y="149"/>
                    <a:pt x="42" y="83"/>
                  </a:cubicBezTo>
                  <a:close/>
                </a:path>
              </a:pathLst>
            </a:custGeom>
            <a:solidFill>
              <a:srgbClr val="E1DF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21" name="Freeform 335">
              <a:extLst>
                <a:ext uri="{FF2B5EF4-FFF2-40B4-BE49-F238E27FC236}">
                  <a16:creationId xmlns:a16="http://schemas.microsoft.com/office/drawing/2014/main" id="{A75DEDBC-ED65-4A19-B419-CB2E4FA2C3F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1" y="1062"/>
              <a:ext cx="448" cy="477"/>
            </a:xfrm>
            <a:custGeom>
              <a:avLst/>
              <a:gdLst>
                <a:gd name="T0" fmla="*/ 201 w 298"/>
                <a:gd name="T1" fmla="*/ 504 h 298"/>
                <a:gd name="T2" fmla="*/ 1126 w 298"/>
                <a:gd name="T3" fmla="*/ 253 h 298"/>
                <a:gd name="T4" fmla="*/ 1321 w 298"/>
                <a:gd name="T5" fmla="*/ 1442 h 298"/>
                <a:gd name="T6" fmla="*/ 398 w 298"/>
                <a:gd name="T7" fmla="*/ 1694 h 298"/>
                <a:gd name="T8" fmla="*/ 201 w 298"/>
                <a:gd name="T9" fmla="*/ 504 h 29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8" h="298">
                  <a:moveTo>
                    <a:pt x="39" y="77"/>
                  </a:moveTo>
                  <a:cubicBezTo>
                    <a:pt x="79" y="17"/>
                    <a:pt x="160" y="0"/>
                    <a:pt x="220" y="39"/>
                  </a:cubicBezTo>
                  <a:cubicBezTo>
                    <a:pt x="281" y="78"/>
                    <a:pt x="298" y="159"/>
                    <a:pt x="259" y="220"/>
                  </a:cubicBezTo>
                  <a:cubicBezTo>
                    <a:pt x="220" y="281"/>
                    <a:pt x="138" y="298"/>
                    <a:pt x="78" y="258"/>
                  </a:cubicBezTo>
                  <a:cubicBezTo>
                    <a:pt x="17" y="219"/>
                    <a:pt x="0" y="138"/>
                    <a:pt x="39" y="77"/>
                  </a:cubicBezTo>
                  <a:close/>
                </a:path>
              </a:pathLst>
            </a:custGeom>
            <a:solidFill>
              <a:srgbClr val="EEEC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22" name="Freeform 336">
              <a:extLst>
                <a:ext uri="{FF2B5EF4-FFF2-40B4-BE49-F238E27FC236}">
                  <a16:creationId xmlns:a16="http://schemas.microsoft.com/office/drawing/2014/main" id="{31931AA1-037C-4AB0-9FF9-54A459E7648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6" y="1123"/>
              <a:ext cx="337" cy="420"/>
            </a:xfrm>
            <a:custGeom>
              <a:avLst/>
              <a:gdLst>
                <a:gd name="T0" fmla="*/ 891 w 225"/>
                <a:gd name="T1" fmla="*/ 1175 h 262"/>
                <a:gd name="T2" fmla="*/ 0 w 225"/>
                <a:gd name="T3" fmla="*/ 1448 h 262"/>
                <a:gd name="T4" fmla="*/ 19 w 225"/>
                <a:gd name="T5" fmla="*/ 1467 h 262"/>
                <a:gd name="T6" fmla="*/ 932 w 225"/>
                <a:gd name="T7" fmla="*/ 1215 h 262"/>
                <a:gd name="T8" fmla="*/ 740 w 225"/>
                <a:gd name="T9" fmla="*/ 21 h 262"/>
                <a:gd name="T10" fmla="*/ 720 w 225"/>
                <a:gd name="T11" fmla="*/ 0 h 262"/>
                <a:gd name="T12" fmla="*/ 891 w 225"/>
                <a:gd name="T13" fmla="*/ 1175 h 26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25" h="262">
                  <a:moveTo>
                    <a:pt x="177" y="178"/>
                  </a:moveTo>
                  <a:cubicBezTo>
                    <a:pt x="139" y="238"/>
                    <a:pt x="60" y="255"/>
                    <a:pt x="0" y="219"/>
                  </a:cubicBezTo>
                  <a:cubicBezTo>
                    <a:pt x="2" y="220"/>
                    <a:pt x="3" y="221"/>
                    <a:pt x="4" y="222"/>
                  </a:cubicBezTo>
                  <a:cubicBezTo>
                    <a:pt x="65" y="262"/>
                    <a:pt x="146" y="244"/>
                    <a:pt x="185" y="184"/>
                  </a:cubicBezTo>
                  <a:cubicBezTo>
                    <a:pt x="225" y="123"/>
                    <a:pt x="207" y="42"/>
                    <a:pt x="147" y="3"/>
                  </a:cubicBezTo>
                  <a:cubicBezTo>
                    <a:pt x="145" y="2"/>
                    <a:pt x="144" y="1"/>
                    <a:pt x="143" y="0"/>
                  </a:cubicBezTo>
                  <a:cubicBezTo>
                    <a:pt x="200" y="40"/>
                    <a:pt x="216" y="119"/>
                    <a:pt x="177" y="17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23" name="Freeform 337">
              <a:extLst>
                <a:ext uri="{FF2B5EF4-FFF2-40B4-BE49-F238E27FC236}">
                  <a16:creationId xmlns:a16="http://schemas.microsoft.com/office/drawing/2014/main" id="{7E27CBCC-93B6-412D-818C-64225954983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7" y="1043"/>
              <a:ext cx="469" cy="524"/>
            </a:xfrm>
            <a:custGeom>
              <a:avLst/>
              <a:gdLst>
                <a:gd name="T0" fmla="*/ 221 w 312"/>
                <a:gd name="T1" fmla="*/ 1641 h 327"/>
                <a:gd name="T2" fmla="*/ 203 w 312"/>
                <a:gd name="T3" fmla="*/ 1675 h 327"/>
                <a:gd name="T4" fmla="*/ 271 w 312"/>
                <a:gd name="T5" fmla="*/ 2070 h 327"/>
                <a:gd name="T6" fmla="*/ 579 w 312"/>
                <a:gd name="T7" fmla="*/ 1992 h 327"/>
                <a:gd name="T8" fmla="*/ 592 w 312"/>
                <a:gd name="T9" fmla="*/ 1952 h 327"/>
                <a:gd name="T10" fmla="*/ 1378 w 312"/>
                <a:gd name="T11" fmla="*/ 1564 h 327"/>
                <a:gd name="T12" fmla="*/ 1168 w 312"/>
                <a:gd name="T13" fmla="*/ 274 h 327"/>
                <a:gd name="T14" fmla="*/ 174 w 312"/>
                <a:gd name="T15" fmla="*/ 546 h 327"/>
                <a:gd name="T16" fmla="*/ 221 w 312"/>
                <a:gd name="T17" fmla="*/ 1641 h 32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12" h="327">
                  <a:moveTo>
                    <a:pt x="43" y="249"/>
                  </a:moveTo>
                  <a:cubicBezTo>
                    <a:pt x="42" y="251"/>
                    <a:pt x="41" y="252"/>
                    <a:pt x="40" y="254"/>
                  </a:cubicBezTo>
                  <a:cubicBezTo>
                    <a:pt x="27" y="274"/>
                    <a:pt x="33" y="301"/>
                    <a:pt x="53" y="314"/>
                  </a:cubicBezTo>
                  <a:cubicBezTo>
                    <a:pt x="73" y="327"/>
                    <a:pt x="100" y="322"/>
                    <a:pt x="113" y="302"/>
                  </a:cubicBezTo>
                  <a:cubicBezTo>
                    <a:pt x="114" y="300"/>
                    <a:pt x="115" y="298"/>
                    <a:pt x="116" y="296"/>
                  </a:cubicBezTo>
                  <a:cubicBezTo>
                    <a:pt x="173" y="311"/>
                    <a:pt x="236" y="289"/>
                    <a:pt x="270" y="237"/>
                  </a:cubicBezTo>
                  <a:cubicBezTo>
                    <a:pt x="312" y="171"/>
                    <a:pt x="294" y="84"/>
                    <a:pt x="229" y="42"/>
                  </a:cubicBezTo>
                  <a:cubicBezTo>
                    <a:pt x="163" y="0"/>
                    <a:pt x="76" y="18"/>
                    <a:pt x="34" y="83"/>
                  </a:cubicBezTo>
                  <a:cubicBezTo>
                    <a:pt x="0" y="136"/>
                    <a:pt x="5" y="203"/>
                    <a:pt x="43" y="249"/>
                  </a:cubicBezTo>
                  <a:close/>
                </a:path>
              </a:pathLst>
            </a:custGeom>
            <a:noFill/>
            <a:ln w="952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24" name="Freeform 338">
              <a:extLst>
                <a:ext uri="{FF2B5EF4-FFF2-40B4-BE49-F238E27FC236}">
                  <a16:creationId xmlns:a16="http://schemas.microsoft.com/office/drawing/2014/main" id="{FB6A034A-47A4-40D4-86F1-E7C55C8CBB1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7" y="1469"/>
              <a:ext cx="80" cy="46"/>
            </a:xfrm>
            <a:custGeom>
              <a:avLst/>
              <a:gdLst>
                <a:gd name="T0" fmla="*/ 276 w 53"/>
                <a:gd name="T1" fmla="*/ 184 h 29"/>
                <a:gd name="T2" fmla="*/ 0 w 53"/>
                <a:gd name="T3" fmla="*/ 0 h 2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3" h="29">
                  <a:moveTo>
                    <a:pt x="53" y="29"/>
                  </a:moveTo>
                  <a:cubicBezTo>
                    <a:pt x="53" y="29"/>
                    <a:pt x="27" y="23"/>
                    <a:pt x="0" y="0"/>
                  </a:cubicBezTo>
                </a:path>
              </a:pathLst>
            </a:custGeom>
            <a:noFill/>
            <a:ln w="952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25" name="Freeform 339">
              <a:extLst>
                <a:ext uri="{FF2B5EF4-FFF2-40B4-BE49-F238E27FC236}">
                  <a16:creationId xmlns:a16="http://schemas.microsoft.com/office/drawing/2014/main" id="{C36471CE-BEDF-4514-8214-1CD6E3CFBBA3}"/>
                </a:ext>
              </a:extLst>
            </p:cNvPr>
            <p:cNvSpPr>
              <a:spLocks/>
            </p:cNvSpPr>
            <p:nvPr/>
          </p:nvSpPr>
          <p:spPr bwMode="auto">
            <a:xfrm>
              <a:off x="821" y="1778"/>
              <a:ext cx="45" cy="764"/>
            </a:xfrm>
            <a:custGeom>
              <a:avLst/>
              <a:gdLst>
                <a:gd name="T0" fmla="*/ 0 w 30"/>
                <a:gd name="T1" fmla="*/ 0 h 477"/>
                <a:gd name="T2" fmla="*/ 68 w 30"/>
                <a:gd name="T3" fmla="*/ 2843 h 477"/>
                <a:gd name="T4" fmla="*/ 153 w 30"/>
                <a:gd name="T5" fmla="*/ 3139 h 47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0" h="477">
                  <a:moveTo>
                    <a:pt x="0" y="0"/>
                  </a:moveTo>
                  <a:cubicBezTo>
                    <a:pt x="13" y="432"/>
                    <a:pt x="13" y="432"/>
                    <a:pt x="13" y="432"/>
                  </a:cubicBezTo>
                  <a:cubicBezTo>
                    <a:pt x="13" y="432"/>
                    <a:pt x="8" y="461"/>
                    <a:pt x="30" y="477"/>
                  </a:cubicBezTo>
                </a:path>
              </a:pathLst>
            </a:custGeom>
            <a:noFill/>
            <a:ln w="9525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26" name="Freeform 340">
              <a:extLst>
                <a:ext uri="{FF2B5EF4-FFF2-40B4-BE49-F238E27FC236}">
                  <a16:creationId xmlns:a16="http://schemas.microsoft.com/office/drawing/2014/main" id="{5BD0E9F1-9917-4490-A6D9-7309AA466FE5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8" y="1107"/>
              <a:ext cx="497" cy="1206"/>
            </a:xfrm>
            <a:custGeom>
              <a:avLst/>
              <a:gdLst>
                <a:gd name="T0" fmla="*/ 0 w 331"/>
                <a:gd name="T1" fmla="*/ 4955 h 753"/>
                <a:gd name="T2" fmla="*/ 27 w 331"/>
                <a:gd name="T3" fmla="*/ 3893 h 753"/>
                <a:gd name="T4" fmla="*/ 342 w 331"/>
                <a:gd name="T5" fmla="*/ 2822 h 753"/>
                <a:gd name="T6" fmla="*/ 1605 w 331"/>
                <a:gd name="T7" fmla="*/ 3099 h 753"/>
                <a:gd name="T8" fmla="*/ 1240 w 331"/>
                <a:gd name="T9" fmla="*/ 4014 h 753"/>
                <a:gd name="T10" fmla="*/ 575 w 331"/>
                <a:gd name="T11" fmla="*/ 3250 h 753"/>
                <a:gd name="T12" fmla="*/ 365 w 331"/>
                <a:gd name="T13" fmla="*/ 0 h 75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31" h="753">
                  <a:moveTo>
                    <a:pt x="0" y="753"/>
                  </a:moveTo>
                  <a:cubicBezTo>
                    <a:pt x="24" y="709"/>
                    <a:pt x="5" y="630"/>
                    <a:pt x="5" y="592"/>
                  </a:cubicBezTo>
                  <a:cubicBezTo>
                    <a:pt x="5" y="529"/>
                    <a:pt x="16" y="471"/>
                    <a:pt x="67" y="429"/>
                  </a:cubicBezTo>
                  <a:cubicBezTo>
                    <a:pt x="132" y="375"/>
                    <a:pt x="289" y="370"/>
                    <a:pt x="316" y="471"/>
                  </a:cubicBezTo>
                  <a:cubicBezTo>
                    <a:pt x="331" y="532"/>
                    <a:pt x="313" y="602"/>
                    <a:pt x="244" y="610"/>
                  </a:cubicBezTo>
                  <a:cubicBezTo>
                    <a:pt x="167" y="618"/>
                    <a:pt x="120" y="569"/>
                    <a:pt x="113" y="494"/>
                  </a:cubicBezTo>
                  <a:cubicBezTo>
                    <a:pt x="104" y="393"/>
                    <a:pt x="122" y="73"/>
                    <a:pt x="72" y="0"/>
                  </a:cubicBezTo>
                </a:path>
              </a:pathLst>
            </a:custGeom>
            <a:noFill/>
            <a:ln w="28575" cap="rnd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27" name="Freeform 341">
              <a:extLst>
                <a:ext uri="{FF2B5EF4-FFF2-40B4-BE49-F238E27FC236}">
                  <a16:creationId xmlns:a16="http://schemas.microsoft.com/office/drawing/2014/main" id="{C98B6A03-8DFA-4E49-BBD6-65F5DC897A97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0" y="1355"/>
              <a:ext cx="947" cy="977"/>
            </a:xfrm>
            <a:custGeom>
              <a:avLst/>
              <a:gdLst>
                <a:gd name="T0" fmla="*/ 1471 w 631"/>
                <a:gd name="T1" fmla="*/ 4015 h 610"/>
                <a:gd name="T2" fmla="*/ 1547 w 631"/>
                <a:gd name="T3" fmla="*/ 2540 h 610"/>
                <a:gd name="T4" fmla="*/ 1763 w 631"/>
                <a:gd name="T5" fmla="*/ 1837 h 610"/>
                <a:gd name="T6" fmla="*/ 2200 w 631"/>
                <a:gd name="T7" fmla="*/ 1510 h 610"/>
                <a:gd name="T8" fmla="*/ 3171 w 631"/>
                <a:gd name="T9" fmla="*/ 2186 h 610"/>
                <a:gd name="T10" fmla="*/ 2951 w 631"/>
                <a:gd name="T11" fmla="*/ 2704 h 610"/>
                <a:gd name="T12" fmla="*/ 2380 w 631"/>
                <a:gd name="T13" fmla="*/ 2486 h 610"/>
                <a:gd name="T14" fmla="*/ 1754 w 631"/>
                <a:gd name="T15" fmla="*/ 1837 h 610"/>
                <a:gd name="T16" fmla="*/ 221 w 631"/>
                <a:gd name="T17" fmla="*/ 197 h 610"/>
                <a:gd name="T18" fmla="*/ 0 w 631"/>
                <a:gd name="T19" fmla="*/ 0 h 61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631" h="610">
                  <a:moveTo>
                    <a:pt x="290" y="610"/>
                  </a:moveTo>
                  <a:cubicBezTo>
                    <a:pt x="342" y="519"/>
                    <a:pt x="288" y="464"/>
                    <a:pt x="305" y="386"/>
                  </a:cubicBezTo>
                  <a:cubicBezTo>
                    <a:pt x="312" y="353"/>
                    <a:pt x="330" y="306"/>
                    <a:pt x="348" y="279"/>
                  </a:cubicBezTo>
                  <a:cubicBezTo>
                    <a:pt x="369" y="250"/>
                    <a:pt x="402" y="239"/>
                    <a:pt x="434" y="230"/>
                  </a:cubicBezTo>
                  <a:cubicBezTo>
                    <a:pt x="506" y="209"/>
                    <a:pt x="612" y="249"/>
                    <a:pt x="625" y="332"/>
                  </a:cubicBezTo>
                  <a:cubicBezTo>
                    <a:pt x="631" y="369"/>
                    <a:pt x="618" y="402"/>
                    <a:pt x="582" y="411"/>
                  </a:cubicBezTo>
                  <a:cubicBezTo>
                    <a:pt x="543" y="421"/>
                    <a:pt x="503" y="397"/>
                    <a:pt x="469" y="378"/>
                  </a:cubicBezTo>
                  <a:cubicBezTo>
                    <a:pt x="424" y="354"/>
                    <a:pt x="380" y="316"/>
                    <a:pt x="346" y="279"/>
                  </a:cubicBezTo>
                  <a:cubicBezTo>
                    <a:pt x="307" y="235"/>
                    <a:pt x="81" y="58"/>
                    <a:pt x="43" y="30"/>
                  </a:cubicBezTo>
                  <a:cubicBezTo>
                    <a:pt x="30" y="20"/>
                    <a:pt x="13" y="10"/>
                    <a:pt x="0" y="0"/>
                  </a:cubicBezTo>
                </a:path>
              </a:pathLst>
            </a:custGeom>
            <a:noFill/>
            <a:ln w="28575" cap="rnd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28" name="Freeform 342">
              <a:extLst>
                <a:ext uri="{FF2B5EF4-FFF2-40B4-BE49-F238E27FC236}">
                  <a16:creationId xmlns:a16="http://schemas.microsoft.com/office/drawing/2014/main" id="{27A6DBF5-86A0-4AE2-AF90-535A2A7715EF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8" y="1126"/>
              <a:ext cx="772" cy="1224"/>
            </a:xfrm>
            <a:custGeom>
              <a:avLst/>
              <a:gdLst>
                <a:gd name="T0" fmla="*/ 697 w 514"/>
                <a:gd name="T1" fmla="*/ 5034 h 764"/>
                <a:gd name="T2" fmla="*/ 936 w 514"/>
                <a:gd name="T3" fmla="*/ 4181 h 764"/>
                <a:gd name="T4" fmla="*/ 1277 w 514"/>
                <a:gd name="T5" fmla="*/ 3044 h 764"/>
                <a:gd name="T6" fmla="*/ 1793 w 514"/>
                <a:gd name="T7" fmla="*/ 2261 h 764"/>
                <a:gd name="T8" fmla="*/ 2351 w 514"/>
                <a:gd name="T9" fmla="*/ 2246 h 764"/>
                <a:gd name="T10" fmla="*/ 2423 w 514"/>
                <a:gd name="T11" fmla="*/ 3512 h 764"/>
                <a:gd name="T12" fmla="*/ 1694 w 514"/>
                <a:gd name="T13" fmla="*/ 3874 h 764"/>
                <a:gd name="T14" fmla="*/ 1289 w 514"/>
                <a:gd name="T15" fmla="*/ 3196 h 764"/>
                <a:gd name="T16" fmla="*/ 972 w 514"/>
                <a:gd name="T17" fmla="*/ 2047 h 764"/>
                <a:gd name="T18" fmla="*/ 0 w 514"/>
                <a:gd name="T19" fmla="*/ 0 h 76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14" h="764">
                  <a:moveTo>
                    <a:pt x="137" y="764"/>
                  </a:moveTo>
                  <a:cubicBezTo>
                    <a:pt x="166" y="724"/>
                    <a:pt x="171" y="683"/>
                    <a:pt x="184" y="635"/>
                  </a:cubicBezTo>
                  <a:cubicBezTo>
                    <a:pt x="201" y="572"/>
                    <a:pt x="218" y="519"/>
                    <a:pt x="251" y="462"/>
                  </a:cubicBezTo>
                  <a:cubicBezTo>
                    <a:pt x="279" y="411"/>
                    <a:pt x="296" y="369"/>
                    <a:pt x="352" y="343"/>
                  </a:cubicBezTo>
                  <a:cubicBezTo>
                    <a:pt x="383" y="328"/>
                    <a:pt x="432" y="317"/>
                    <a:pt x="462" y="341"/>
                  </a:cubicBezTo>
                  <a:cubicBezTo>
                    <a:pt x="514" y="382"/>
                    <a:pt x="495" y="480"/>
                    <a:pt x="476" y="533"/>
                  </a:cubicBezTo>
                  <a:cubicBezTo>
                    <a:pt x="451" y="601"/>
                    <a:pt x="396" y="616"/>
                    <a:pt x="333" y="588"/>
                  </a:cubicBezTo>
                  <a:cubicBezTo>
                    <a:pt x="290" y="569"/>
                    <a:pt x="268" y="528"/>
                    <a:pt x="253" y="485"/>
                  </a:cubicBezTo>
                  <a:cubicBezTo>
                    <a:pt x="232" y="427"/>
                    <a:pt x="211" y="369"/>
                    <a:pt x="191" y="311"/>
                  </a:cubicBezTo>
                  <a:cubicBezTo>
                    <a:pt x="168" y="249"/>
                    <a:pt x="41" y="28"/>
                    <a:pt x="0" y="0"/>
                  </a:cubicBezTo>
                </a:path>
              </a:pathLst>
            </a:custGeom>
            <a:noFill/>
            <a:ln w="28575" cap="rnd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29" name="Freeform 343">
              <a:extLst>
                <a:ext uri="{FF2B5EF4-FFF2-40B4-BE49-F238E27FC236}">
                  <a16:creationId xmlns:a16="http://schemas.microsoft.com/office/drawing/2014/main" id="{9211D788-B805-4843-810A-58D68682A550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2" y="1398"/>
              <a:ext cx="670" cy="970"/>
            </a:xfrm>
            <a:custGeom>
              <a:avLst/>
              <a:gdLst>
                <a:gd name="T0" fmla="*/ 0 w 446"/>
                <a:gd name="T1" fmla="*/ 3997 h 605"/>
                <a:gd name="T2" fmla="*/ 305 w 446"/>
                <a:gd name="T3" fmla="*/ 3383 h 605"/>
                <a:gd name="T4" fmla="*/ 569 w 446"/>
                <a:gd name="T5" fmla="*/ 2617 h 605"/>
                <a:gd name="T6" fmla="*/ 1289 w 446"/>
                <a:gd name="T7" fmla="*/ 1108 h 605"/>
                <a:gd name="T8" fmla="*/ 2162 w 446"/>
                <a:gd name="T9" fmla="*/ 1409 h 605"/>
                <a:gd name="T10" fmla="*/ 1999 w 446"/>
                <a:gd name="T11" fmla="*/ 3154 h 605"/>
                <a:gd name="T12" fmla="*/ 1316 w 446"/>
                <a:gd name="T13" fmla="*/ 3383 h 605"/>
                <a:gd name="T14" fmla="*/ 957 w 446"/>
                <a:gd name="T15" fmla="*/ 2519 h 605"/>
                <a:gd name="T16" fmla="*/ 972 w 446"/>
                <a:gd name="T17" fmla="*/ 0 h 60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46" h="605">
                  <a:moveTo>
                    <a:pt x="0" y="605"/>
                  </a:moveTo>
                  <a:cubicBezTo>
                    <a:pt x="25" y="566"/>
                    <a:pt x="40" y="545"/>
                    <a:pt x="60" y="512"/>
                  </a:cubicBezTo>
                  <a:cubicBezTo>
                    <a:pt x="83" y="474"/>
                    <a:pt x="98" y="437"/>
                    <a:pt x="112" y="396"/>
                  </a:cubicBezTo>
                  <a:cubicBezTo>
                    <a:pt x="143" y="303"/>
                    <a:pt x="170" y="227"/>
                    <a:pt x="253" y="168"/>
                  </a:cubicBezTo>
                  <a:cubicBezTo>
                    <a:pt x="319" y="121"/>
                    <a:pt x="403" y="126"/>
                    <a:pt x="425" y="213"/>
                  </a:cubicBezTo>
                  <a:cubicBezTo>
                    <a:pt x="446" y="294"/>
                    <a:pt x="445" y="407"/>
                    <a:pt x="393" y="477"/>
                  </a:cubicBezTo>
                  <a:cubicBezTo>
                    <a:pt x="362" y="520"/>
                    <a:pt x="307" y="541"/>
                    <a:pt x="258" y="512"/>
                  </a:cubicBezTo>
                  <a:cubicBezTo>
                    <a:pt x="214" y="487"/>
                    <a:pt x="196" y="427"/>
                    <a:pt x="188" y="381"/>
                  </a:cubicBezTo>
                  <a:cubicBezTo>
                    <a:pt x="176" y="315"/>
                    <a:pt x="158" y="85"/>
                    <a:pt x="191" y="0"/>
                  </a:cubicBezTo>
                </a:path>
              </a:pathLst>
            </a:custGeom>
            <a:noFill/>
            <a:ln w="28575" cap="rnd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30" name="Freeform 344">
              <a:extLst>
                <a:ext uri="{FF2B5EF4-FFF2-40B4-BE49-F238E27FC236}">
                  <a16:creationId xmlns:a16="http://schemas.microsoft.com/office/drawing/2014/main" id="{65998619-4639-4060-A8CC-7A9C162D4DE1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1" y="1330"/>
              <a:ext cx="733" cy="1057"/>
            </a:xfrm>
            <a:custGeom>
              <a:avLst/>
              <a:gdLst>
                <a:gd name="T0" fmla="*/ 0 w 488"/>
                <a:gd name="T1" fmla="*/ 4342 h 660"/>
                <a:gd name="T2" fmla="*/ 427 w 488"/>
                <a:gd name="T3" fmla="*/ 3816 h 660"/>
                <a:gd name="T4" fmla="*/ 963 w 488"/>
                <a:gd name="T5" fmla="*/ 3211 h 660"/>
                <a:gd name="T6" fmla="*/ 2118 w 488"/>
                <a:gd name="T7" fmla="*/ 2801 h 660"/>
                <a:gd name="T8" fmla="*/ 2243 w 488"/>
                <a:gd name="T9" fmla="*/ 3872 h 660"/>
                <a:gd name="T10" fmla="*/ 1640 w 488"/>
                <a:gd name="T11" fmla="*/ 4119 h 660"/>
                <a:gd name="T12" fmla="*/ 1209 w 488"/>
                <a:gd name="T13" fmla="*/ 3730 h 660"/>
                <a:gd name="T14" fmla="*/ 1167 w 488"/>
                <a:gd name="T15" fmla="*/ 2724 h 660"/>
                <a:gd name="T16" fmla="*/ 1325 w 488"/>
                <a:gd name="T17" fmla="*/ 1488 h 660"/>
                <a:gd name="T18" fmla="*/ 2214 w 488"/>
                <a:gd name="T19" fmla="*/ 0 h 66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88" h="660">
                  <a:moveTo>
                    <a:pt x="0" y="660"/>
                  </a:moveTo>
                  <a:cubicBezTo>
                    <a:pt x="14" y="627"/>
                    <a:pt x="53" y="603"/>
                    <a:pt x="84" y="580"/>
                  </a:cubicBezTo>
                  <a:cubicBezTo>
                    <a:pt x="121" y="552"/>
                    <a:pt x="152" y="515"/>
                    <a:pt x="189" y="488"/>
                  </a:cubicBezTo>
                  <a:cubicBezTo>
                    <a:pt x="248" y="445"/>
                    <a:pt x="342" y="383"/>
                    <a:pt x="416" y="426"/>
                  </a:cubicBezTo>
                  <a:cubicBezTo>
                    <a:pt x="474" y="459"/>
                    <a:pt x="488" y="539"/>
                    <a:pt x="441" y="589"/>
                  </a:cubicBezTo>
                  <a:cubicBezTo>
                    <a:pt x="409" y="623"/>
                    <a:pt x="366" y="625"/>
                    <a:pt x="322" y="626"/>
                  </a:cubicBezTo>
                  <a:cubicBezTo>
                    <a:pt x="281" y="627"/>
                    <a:pt x="255" y="607"/>
                    <a:pt x="238" y="567"/>
                  </a:cubicBezTo>
                  <a:cubicBezTo>
                    <a:pt x="219" y="519"/>
                    <a:pt x="225" y="465"/>
                    <a:pt x="229" y="414"/>
                  </a:cubicBezTo>
                  <a:cubicBezTo>
                    <a:pt x="235" y="349"/>
                    <a:pt x="240" y="288"/>
                    <a:pt x="260" y="226"/>
                  </a:cubicBezTo>
                  <a:cubicBezTo>
                    <a:pt x="314" y="60"/>
                    <a:pt x="404" y="30"/>
                    <a:pt x="435" y="0"/>
                  </a:cubicBezTo>
                </a:path>
              </a:pathLst>
            </a:custGeom>
            <a:noFill/>
            <a:ln w="28575" cap="rnd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31" name="Freeform 345">
              <a:extLst>
                <a:ext uri="{FF2B5EF4-FFF2-40B4-BE49-F238E27FC236}">
                  <a16:creationId xmlns:a16="http://schemas.microsoft.com/office/drawing/2014/main" id="{9B7C7C4C-4DC7-47F1-921D-0D5318CE8A8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3" y="1251"/>
              <a:ext cx="153" cy="165"/>
            </a:xfrm>
            <a:custGeom>
              <a:avLst/>
              <a:gdLst>
                <a:gd name="T0" fmla="*/ 201 w 102"/>
                <a:gd name="T1" fmla="*/ 634 h 103"/>
                <a:gd name="T2" fmla="*/ 39 w 102"/>
                <a:gd name="T3" fmla="*/ 255 h 103"/>
                <a:gd name="T4" fmla="*/ 324 w 102"/>
                <a:gd name="T5" fmla="*/ 46 h 103"/>
                <a:gd name="T6" fmla="*/ 486 w 102"/>
                <a:gd name="T7" fmla="*/ 423 h 103"/>
                <a:gd name="T8" fmla="*/ 201 w 102"/>
                <a:gd name="T9" fmla="*/ 634 h 10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2" h="103">
                  <a:moveTo>
                    <a:pt x="39" y="96"/>
                  </a:moveTo>
                  <a:cubicBezTo>
                    <a:pt x="14" y="89"/>
                    <a:pt x="0" y="64"/>
                    <a:pt x="7" y="39"/>
                  </a:cubicBezTo>
                  <a:cubicBezTo>
                    <a:pt x="14" y="15"/>
                    <a:pt x="39" y="0"/>
                    <a:pt x="64" y="7"/>
                  </a:cubicBezTo>
                  <a:cubicBezTo>
                    <a:pt x="88" y="14"/>
                    <a:pt x="102" y="40"/>
                    <a:pt x="96" y="64"/>
                  </a:cubicBezTo>
                  <a:cubicBezTo>
                    <a:pt x="89" y="89"/>
                    <a:pt x="63" y="103"/>
                    <a:pt x="39" y="96"/>
                  </a:cubicBezTo>
                  <a:close/>
                </a:path>
              </a:pathLst>
            </a:custGeom>
            <a:solidFill>
              <a:srgbClr val="C1BE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32" name="Freeform 346">
              <a:extLst>
                <a:ext uri="{FF2B5EF4-FFF2-40B4-BE49-F238E27FC236}">
                  <a16:creationId xmlns:a16="http://schemas.microsoft.com/office/drawing/2014/main" id="{87F0D117-EC89-4522-B04A-FBBF393C96B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3" y="1251"/>
              <a:ext cx="153" cy="165"/>
            </a:xfrm>
            <a:custGeom>
              <a:avLst/>
              <a:gdLst>
                <a:gd name="T0" fmla="*/ 194 w 102"/>
                <a:gd name="T1" fmla="*/ 634 h 103"/>
                <a:gd name="T2" fmla="*/ 39 w 102"/>
                <a:gd name="T3" fmla="*/ 255 h 103"/>
                <a:gd name="T4" fmla="*/ 324 w 102"/>
                <a:gd name="T5" fmla="*/ 46 h 103"/>
                <a:gd name="T6" fmla="*/ 485 w 102"/>
                <a:gd name="T7" fmla="*/ 423 h 103"/>
                <a:gd name="T8" fmla="*/ 194 w 102"/>
                <a:gd name="T9" fmla="*/ 634 h 10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2" h="103">
                  <a:moveTo>
                    <a:pt x="38" y="96"/>
                  </a:moveTo>
                  <a:cubicBezTo>
                    <a:pt x="14" y="89"/>
                    <a:pt x="0" y="64"/>
                    <a:pt x="7" y="39"/>
                  </a:cubicBezTo>
                  <a:cubicBezTo>
                    <a:pt x="14" y="15"/>
                    <a:pt x="39" y="0"/>
                    <a:pt x="64" y="7"/>
                  </a:cubicBezTo>
                  <a:cubicBezTo>
                    <a:pt x="88" y="14"/>
                    <a:pt x="102" y="40"/>
                    <a:pt x="95" y="64"/>
                  </a:cubicBezTo>
                  <a:cubicBezTo>
                    <a:pt x="88" y="89"/>
                    <a:pt x="63" y="103"/>
                    <a:pt x="38" y="96"/>
                  </a:cubicBezTo>
                  <a:close/>
                </a:path>
              </a:pathLst>
            </a:custGeom>
            <a:noFill/>
            <a:ln w="952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33" name="Freeform 347">
              <a:extLst>
                <a:ext uri="{FF2B5EF4-FFF2-40B4-BE49-F238E27FC236}">
                  <a16:creationId xmlns:a16="http://schemas.microsoft.com/office/drawing/2014/main" id="{5F065A3C-DDFC-4881-85FA-56522F349E6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8" y="1299"/>
              <a:ext cx="63" cy="69"/>
            </a:xfrm>
            <a:custGeom>
              <a:avLst/>
              <a:gdLst>
                <a:gd name="T0" fmla="*/ 81 w 42"/>
                <a:gd name="T1" fmla="*/ 265 h 43"/>
                <a:gd name="T2" fmla="*/ 18 w 42"/>
                <a:gd name="T3" fmla="*/ 108 h 43"/>
                <a:gd name="T4" fmla="*/ 134 w 42"/>
                <a:gd name="T5" fmla="*/ 21 h 43"/>
                <a:gd name="T6" fmla="*/ 203 w 42"/>
                <a:gd name="T7" fmla="*/ 178 h 43"/>
                <a:gd name="T8" fmla="*/ 81 w 42"/>
                <a:gd name="T9" fmla="*/ 265 h 4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3">
                  <a:moveTo>
                    <a:pt x="16" y="40"/>
                  </a:moveTo>
                  <a:cubicBezTo>
                    <a:pt x="6" y="37"/>
                    <a:pt x="0" y="27"/>
                    <a:pt x="3" y="16"/>
                  </a:cubicBezTo>
                  <a:cubicBezTo>
                    <a:pt x="5" y="6"/>
                    <a:pt x="16" y="0"/>
                    <a:pt x="26" y="3"/>
                  </a:cubicBezTo>
                  <a:cubicBezTo>
                    <a:pt x="37" y="6"/>
                    <a:pt x="42" y="17"/>
                    <a:pt x="40" y="27"/>
                  </a:cubicBezTo>
                  <a:cubicBezTo>
                    <a:pt x="37" y="37"/>
                    <a:pt x="26" y="43"/>
                    <a:pt x="16" y="40"/>
                  </a:cubicBezTo>
                  <a:close/>
                </a:path>
              </a:pathLst>
            </a:custGeom>
            <a:solidFill>
              <a:srgbClr val="D1CE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34" name="Freeform 348">
              <a:extLst>
                <a:ext uri="{FF2B5EF4-FFF2-40B4-BE49-F238E27FC236}">
                  <a16:creationId xmlns:a16="http://schemas.microsoft.com/office/drawing/2014/main" id="{F2A7D57D-83B1-4D4E-A794-E57F92E278A4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8" y="1299"/>
              <a:ext cx="64" cy="69"/>
            </a:xfrm>
            <a:custGeom>
              <a:avLst/>
              <a:gdLst>
                <a:gd name="T0" fmla="*/ 80 w 43"/>
                <a:gd name="T1" fmla="*/ 265 h 43"/>
                <a:gd name="T2" fmla="*/ 13 w 43"/>
                <a:gd name="T3" fmla="*/ 108 h 43"/>
                <a:gd name="T4" fmla="*/ 132 w 43"/>
                <a:gd name="T5" fmla="*/ 21 h 43"/>
                <a:gd name="T6" fmla="*/ 196 w 43"/>
                <a:gd name="T7" fmla="*/ 178 h 43"/>
                <a:gd name="T8" fmla="*/ 80 w 43"/>
                <a:gd name="T9" fmla="*/ 265 h 4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" h="43">
                  <a:moveTo>
                    <a:pt x="16" y="40"/>
                  </a:moveTo>
                  <a:cubicBezTo>
                    <a:pt x="6" y="37"/>
                    <a:pt x="0" y="27"/>
                    <a:pt x="3" y="16"/>
                  </a:cubicBezTo>
                  <a:cubicBezTo>
                    <a:pt x="6" y="6"/>
                    <a:pt x="16" y="0"/>
                    <a:pt x="27" y="3"/>
                  </a:cubicBezTo>
                  <a:cubicBezTo>
                    <a:pt x="37" y="6"/>
                    <a:pt x="43" y="17"/>
                    <a:pt x="40" y="27"/>
                  </a:cubicBezTo>
                  <a:cubicBezTo>
                    <a:pt x="37" y="37"/>
                    <a:pt x="26" y="43"/>
                    <a:pt x="16" y="40"/>
                  </a:cubicBezTo>
                  <a:close/>
                </a:path>
              </a:pathLst>
            </a:custGeom>
            <a:noFill/>
            <a:ln w="952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35" name="Freeform 349">
              <a:extLst>
                <a:ext uri="{FF2B5EF4-FFF2-40B4-BE49-F238E27FC236}">
                  <a16:creationId xmlns:a16="http://schemas.microsoft.com/office/drawing/2014/main" id="{5A3DF8FD-2795-4905-8A35-E16667B9405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5" y="1317"/>
              <a:ext cx="121" cy="86"/>
            </a:xfrm>
            <a:custGeom>
              <a:avLst/>
              <a:gdLst>
                <a:gd name="T0" fmla="*/ 403 w 81"/>
                <a:gd name="T1" fmla="*/ 193 h 54"/>
                <a:gd name="T2" fmla="*/ 353 w 81"/>
                <a:gd name="T3" fmla="*/ 282 h 54"/>
                <a:gd name="T4" fmla="*/ 293 w 81"/>
                <a:gd name="T5" fmla="*/ 334 h 54"/>
                <a:gd name="T6" fmla="*/ 230 w 81"/>
                <a:gd name="T7" fmla="*/ 347 h 54"/>
                <a:gd name="T8" fmla="*/ 90 w 81"/>
                <a:gd name="T9" fmla="*/ 274 h 54"/>
                <a:gd name="T10" fmla="*/ 33 w 81"/>
                <a:gd name="T11" fmla="*/ 205 h 54"/>
                <a:gd name="T12" fmla="*/ 1 w 81"/>
                <a:gd name="T13" fmla="*/ 102 h 54"/>
                <a:gd name="T14" fmla="*/ 33 w 81"/>
                <a:gd name="T15" fmla="*/ 13 h 54"/>
                <a:gd name="T16" fmla="*/ 82 w 81"/>
                <a:gd name="T17" fmla="*/ 64 h 54"/>
                <a:gd name="T18" fmla="*/ 134 w 81"/>
                <a:gd name="T19" fmla="*/ 185 h 54"/>
                <a:gd name="T20" fmla="*/ 200 w 81"/>
                <a:gd name="T21" fmla="*/ 239 h 54"/>
                <a:gd name="T22" fmla="*/ 263 w 81"/>
                <a:gd name="T23" fmla="*/ 213 h 54"/>
                <a:gd name="T24" fmla="*/ 320 w 81"/>
                <a:gd name="T25" fmla="*/ 154 h 54"/>
                <a:gd name="T26" fmla="*/ 379 w 81"/>
                <a:gd name="T27" fmla="*/ 134 h 54"/>
                <a:gd name="T28" fmla="*/ 403 w 81"/>
                <a:gd name="T29" fmla="*/ 183 h 54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81" h="54">
                  <a:moveTo>
                    <a:pt x="81" y="30"/>
                  </a:moveTo>
                  <a:cubicBezTo>
                    <a:pt x="79" y="35"/>
                    <a:pt x="75" y="40"/>
                    <a:pt x="71" y="44"/>
                  </a:cubicBezTo>
                  <a:cubicBezTo>
                    <a:pt x="67" y="47"/>
                    <a:pt x="63" y="51"/>
                    <a:pt x="59" y="52"/>
                  </a:cubicBezTo>
                  <a:cubicBezTo>
                    <a:pt x="55" y="54"/>
                    <a:pt x="50" y="54"/>
                    <a:pt x="46" y="54"/>
                  </a:cubicBezTo>
                  <a:cubicBezTo>
                    <a:pt x="36" y="53"/>
                    <a:pt x="26" y="48"/>
                    <a:pt x="18" y="43"/>
                  </a:cubicBezTo>
                  <a:cubicBezTo>
                    <a:pt x="14" y="40"/>
                    <a:pt x="9" y="36"/>
                    <a:pt x="7" y="32"/>
                  </a:cubicBezTo>
                  <a:cubicBezTo>
                    <a:pt x="4" y="27"/>
                    <a:pt x="1" y="21"/>
                    <a:pt x="1" y="16"/>
                  </a:cubicBezTo>
                  <a:cubicBezTo>
                    <a:pt x="0" y="11"/>
                    <a:pt x="1" y="4"/>
                    <a:pt x="7" y="2"/>
                  </a:cubicBezTo>
                  <a:cubicBezTo>
                    <a:pt x="12" y="0"/>
                    <a:pt x="15" y="6"/>
                    <a:pt x="17" y="10"/>
                  </a:cubicBezTo>
                  <a:cubicBezTo>
                    <a:pt x="20" y="17"/>
                    <a:pt x="22" y="24"/>
                    <a:pt x="27" y="29"/>
                  </a:cubicBezTo>
                  <a:cubicBezTo>
                    <a:pt x="31" y="33"/>
                    <a:pt x="35" y="37"/>
                    <a:pt x="40" y="37"/>
                  </a:cubicBezTo>
                  <a:cubicBezTo>
                    <a:pt x="44" y="36"/>
                    <a:pt x="49" y="36"/>
                    <a:pt x="53" y="33"/>
                  </a:cubicBezTo>
                  <a:cubicBezTo>
                    <a:pt x="56" y="30"/>
                    <a:pt x="60" y="27"/>
                    <a:pt x="64" y="24"/>
                  </a:cubicBezTo>
                  <a:cubicBezTo>
                    <a:pt x="67" y="22"/>
                    <a:pt x="72" y="20"/>
                    <a:pt x="76" y="21"/>
                  </a:cubicBezTo>
                  <a:cubicBezTo>
                    <a:pt x="79" y="22"/>
                    <a:pt x="81" y="25"/>
                    <a:pt x="81" y="28"/>
                  </a:cubicBezTo>
                </a:path>
              </a:pathLst>
            </a:custGeom>
            <a:solidFill>
              <a:srgbClr val="A4A4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36" name="Freeform 350">
              <a:extLst>
                <a:ext uri="{FF2B5EF4-FFF2-40B4-BE49-F238E27FC236}">
                  <a16:creationId xmlns:a16="http://schemas.microsoft.com/office/drawing/2014/main" id="{9990771E-DD01-4B5B-9D4B-D77A3A84AF2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5" y="1325"/>
              <a:ext cx="47" cy="37"/>
            </a:xfrm>
            <a:custGeom>
              <a:avLst/>
              <a:gdLst>
                <a:gd name="T0" fmla="*/ 164 w 31"/>
                <a:gd name="T1" fmla="*/ 76 h 23"/>
                <a:gd name="T2" fmla="*/ 89 w 31"/>
                <a:gd name="T3" fmla="*/ 145 h 23"/>
                <a:gd name="T4" fmla="*/ 0 w 31"/>
                <a:gd name="T5" fmla="*/ 60 h 23"/>
                <a:gd name="T6" fmla="*/ 21 w 31"/>
                <a:gd name="T7" fmla="*/ 8 h 23"/>
                <a:gd name="T8" fmla="*/ 53 w 31"/>
                <a:gd name="T9" fmla="*/ 34 h 23"/>
                <a:gd name="T10" fmla="*/ 103 w 31"/>
                <a:gd name="T11" fmla="*/ 55 h 23"/>
                <a:gd name="T12" fmla="*/ 143 w 31"/>
                <a:gd name="T13" fmla="*/ 47 h 23"/>
                <a:gd name="T14" fmla="*/ 164 w 31"/>
                <a:gd name="T15" fmla="*/ 76 h 2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1" h="23">
                  <a:moveTo>
                    <a:pt x="31" y="11"/>
                  </a:moveTo>
                  <a:cubicBezTo>
                    <a:pt x="31" y="18"/>
                    <a:pt x="23" y="23"/>
                    <a:pt x="17" y="22"/>
                  </a:cubicBezTo>
                  <a:cubicBezTo>
                    <a:pt x="10" y="21"/>
                    <a:pt x="2" y="17"/>
                    <a:pt x="0" y="9"/>
                  </a:cubicBezTo>
                  <a:cubicBezTo>
                    <a:pt x="0" y="6"/>
                    <a:pt x="0" y="2"/>
                    <a:pt x="4" y="1"/>
                  </a:cubicBezTo>
                  <a:cubicBezTo>
                    <a:pt x="7" y="0"/>
                    <a:pt x="8" y="3"/>
                    <a:pt x="10" y="5"/>
                  </a:cubicBezTo>
                  <a:cubicBezTo>
                    <a:pt x="13" y="7"/>
                    <a:pt x="16" y="9"/>
                    <a:pt x="20" y="8"/>
                  </a:cubicBezTo>
                  <a:cubicBezTo>
                    <a:pt x="22" y="7"/>
                    <a:pt x="24" y="7"/>
                    <a:pt x="27" y="7"/>
                  </a:cubicBezTo>
                  <a:cubicBezTo>
                    <a:pt x="29" y="8"/>
                    <a:pt x="31" y="9"/>
                    <a:pt x="31" y="11"/>
                  </a:cubicBezTo>
                </a:path>
              </a:pathLst>
            </a:custGeom>
            <a:solidFill>
              <a:srgbClr val="A4A4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37" name="Freeform 351">
              <a:extLst>
                <a:ext uri="{FF2B5EF4-FFF2-40B4-BE49-F238E27FC236}">
                  <a16:creationId xmlns:a16="http://schemas.microsoft.com/office/drawing/2014/main" id="{E272E52D-2BAE-4490-903C-9B06FB8DE9AA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9" y="1299"/>
              <a:ext cx="32" cy="32"/>
            </a:xfrm>
            <a:custGeom>
              <a:avLst/>
              <a:gdLst>
                <a:gd name="T0" fmla="*/ 114 w 21"/>
                <a:gd name="T1" fmla="*/ 131 h 20"/>
                <a:gd name="T2" fmla="*/ 85 w 21"/>
                <a:gd name="T3" fmla="*/ 54 h 20"/>
                <a:gd name="T4" fmla="*/ 0 w 21"/>
                <a:gd name="T5" fmla="*/ 0 h 20"/>
                <a:gd name="T6" fmla="*/ 40 w 21"/>
                <a:gd name="T7" fmla="*/ 8 h 20"/>
                <a:gd name="T8" fmla="*/ 85 w 21"/>
                <a:gd name="T9" fmla="*/ 42 h 20"/>
                <a:gd name="T10" fmla="*/ 114 w 21"/>
                <a:gd name="T11" fmla="*/ 86 h 20"/>
                <a:gd name="T12" fmla="*/ 114 w 21"/>
                <a:gd name="T13" fmla="*/ 123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1" h="20">
                  <a:moveTo>
                    <a:pt x="21" y="20"/>
                  </a:moveTo>
                  <a:cubicBezTo>
                    <a:pt x="20" y="16"/>
                    <a:pt x="19" y="11"/>
                    <a:pt x="16" y="8"/>
                  </a:cubicBezTo>
                  <a:cubicBezTo>
                    <a:pt x="12" y="3"/>
                    <a:pt x="6" y="1"/>
                    <a:pt x="0" y="0"/>
                  </a:cubicBezTo>
                  <a:cubicBezTo>
                    <a:pt x="2" y="0"/>
                    <a:pt x="5" y="0"/>
                    <a:pt x="7" y="1"/>
                  </a:cubicBezTo>
                  <a:cubicBezTo>
                    <a:pt x="11" y="1"/>
                    <a:pt x="13" y="3"/>
                    <a:pt x="16" y="6"/>
                  </a:cubicBezTo>
                  <a:cubicBezTo>
                    <a:pt x="18" y="8"/>
                    <a:pt x="20" y="10"/>
                    <a:pt x="21" y="13"/>
                  </a:cubicBezTo>
                  <a:cubicBezTo>
                    <a:pt x="21" y="15"/>
                    <a:pt x="21" y="17"/>
                    <a:pt x="21" y="1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38" name="Freeform 352">
              <a:extLst>
                <a:ext uri="{FF2B5EF4-FFF2-40B4-BE49-F238E27FC236}">
                  <a16:creationId xmlns:a16="http://schemas.microsoft.com/office/drawing/2014/main" id="{7B13CC60-F1E3-4C46-BC18-7CE6291707B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0" y="1261"/>
              <a:ext cx="112" cy="83"/>
            </a:xfrm>
            <a:custGeom>
              <a:avLst/>
              <a:gdLst>
                <a:gd name="T0" fmla="*/ 363 w 75"/>
                <a:gd name="T1" fmla="*/ 337 h 52"/>
                <a:gd name="T2" fmla="*/ 363 w 75"/>
                <a:gd name="T3" fmla="*/ 196 h 52"/>
                <a:gd name="T4" fmla="*/ 284 w 75"/>
                <a:gd name="T5" fmla="*/ 67 h 52"/>
                <a:gd name="T6" fmla="*/ 134 w 75"/>
                <a:gd name="T7" fmla="*/ 13 h 52"/>
                <a:gd name="T8" fmla="*/ 54 w 75"/>
                <a:gd name="T9" fmla="*/ 46 h 52"/>
                <a:gd name="T10" fmla="*/ 0 w 75"/>
                <a:gd name="T11" fmla="*/ 110 h 52"/>
                <a:gd name="T12" fmla="*/ 181 w 75"/>
                <a:gd name="T13" fmla="*/ 42 h 52"/>
                <a:gd name="T14" fmla="*/ 303 w 75"/>
                <a:gd name="T15" fmla="*/ 137 h 52"/>
                <a:gd name="T16" fmla="*/ 352 w 75"/>
                <a:gd name="T17" fmla="*/ 252 h 52"/>
                <a:gd name="T18" fmla="*/ 370 w 75"/>
                <a:gd name="T19" fmla="*/ 329 h 5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75" h="52">
                  <a:moveTo>
                    <a:pt x="73" y="52"/>
                  </a:moveTo>
                  <a:cubicBezTo>
                    <a:pt x="75" y="45"/>
                    <a:pt x="75" y="37"/>
                    <a:pt x="73" y="30"/>
                  </a:cubicBezTo>
                  <a:cubicBezTo>
                    <a:pt x="71" y="21"/>
                    <a:pt x="65" y="15"/>
                    <a:pt x="57" y="10"/>
                  </a:cubicBezTo>
                  <a:cubicBezTo>
                    <a:pt x="49" y="4"/>
                    <a:pt x="37" y="0"/>
                    <a:pt x="27" y="2"/>
                  </a:cubicBezTo>
                  <a:cubicBezTo>
                    <a:pt x="21" y="3"/>
                    <a:pt x="16" y="4"/>
                    <a:pt x="11" y="7"/>
                  </a:cubicBezTo>
                  <a:cubicBezTo>
                    <a:pt x="6" y="10"/>
                    <a:pt x="3" y="13"/>
                    <a:pt x="0" y="17"/>
                  </a:cubicBezTo>
                  <a:cubicBezTo>
                    <a:pt x="11" y="9"/>
                    <a:pt x="22" y="3"/>
                    <a:pt x="36" y="6"/>
                  </a:cubicBezTo>
                  <a:cubicBezTo>
                    <a:pt x="45" y="8"/>
                    <a:pt x="55" y="14"/>
                    <a:pt x="61" y="21"/>
                  </a:cubicBezTo>
                  <a:cubicBezTo>
                    <a:pt x="65" y="26"/>
                    <a:pt x="69" y="32"/>
                    <a:pt x="71" y="39"/>
                  </a:cubicBezTo>
                  <a:cubicBezTo>
                    <a:pt x="73" y="42"/>
                    <a:pt x="75" y="47"/>
                    <a:pt x="74" y="5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39" name="Freeform 353">
              <a:extLst>
                <a:ext uri="{FF2B5EF4-FFF2-40B4-BE49-F238E27FC236}">
                  <a16:creationId xmlns:a16="http://schemas.microsoft.com/office/drawing/2014/main" id="{7546FFBE-9386-4AF4-B379-C31A4365A4C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3" y="1333"/>
              <a:ext cx="78" cy="53"/>
            </a:xfrm>
            <a:custGeom>
              <a:avLst/>
              <a:gdLst>
                <a:gd name="T0" fmla="*/ 264 w 52"/>
                <a:gd name="T1" fmla="*/ 101 h 33"/>
                <a:gd name="T2" fmla="*/ 242 w 52"/>
                <a:gd name="T3" fmla="*/ 128 h 33"/>
                <a:gd name="T4" fmla="*/ 203 w 52"/>
                <a:gd name="T5" fmla="*/ 145 h 33"/>
                <a:gd name="T6" fmla="*/ 134 w 52"/>
                <a:gd name="T7" fmla="*/ 145 h 33"/>
                <a:gd name="T8" fmla="*/ 72 w 52"/>
                <a:gd name="T9" fmla="*/ 88 h 33"/>
                <a:gd name="T10" fmla="*/ 21 w 52"/>
                <a:gd name="T11" fmla="*/ 8 h 33"/>
                <a:gd name="T12" fmla="*/ 8 w 52"/>
                <a:gd name="T13" fmla="*/ 21 h 33"/>
                <a:gd name="T14" fmla="*/ 21 w 52"/>
                <a:gd name="T15" fmla="*/ 101 h 33"/>
                <a:gd name="T16" fmla="*/ 99 w 52"/>
                <a:gd name="T17" fmla="*/ 193 h 33"/>
                <a:gd name="T18" fmla="*/ 243 w 52"/>
                <a:gd name="T19" fmla="*/ 145 h 33"/>
                <a:gd name="T20" fmla="*/ 264 w 52"/>
                <a:gd name="T21" fmla="*/ 101 h 3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2" h="33">
                  <a:moveTo>
                    <a:pt x="52" y="15"/>
                  </a:moveTo>
                  <a:cubicBezTo>
                    <a:pt x="51" y="16"/>
                    <a:pt x="49" y="18"/>
                    <a:pt x="47" y="19"/>
                  </a:cubicBezTo>
                  <a:cubicBezTo>
                    <a:pt x="45" y="20"/>
                    <a:pt x="42" y="22"/>
                    <a:pt x="40" y="22"/>
                  </a:cubicBezTo>
                  <a:cubicBezTo>
                    <a:pt x="35" y="23"/>
                    <a:pt x="30" y="23"/>
                    <a:pt x="26" y="22"/>
                  </a:cubicBezTo>
                  <a:cubicBezTo>
                    <a:pt x="21" y="20"/>
                    <a:pt x="18" y="17"/>
                    <a:pt x="14" y="13"/>
                  </a:cubicBezTo>
                  <a:cubicBezTo>
                    <a:pt x="10" y="10"/>
                    <a:pt x="8" y="4"/>
                    <a:pt x="4" y="1"/>
                  </a:cubicBezTo>
                  <a:cubicBezTo>
                    <a:pt x="2" y="0"/>
                    <a:pt x="1" y="1"/>
                    <a:pt x="1" y="3"/>
                  </a:cubicBezTo>
                  <a:cubicBezTo>
                    <a:pt x="0" y="7"/>
                    <a:pt x="2" y="12"/>
                    <a:pt x="4" y="15"/>
                  </a:cubicBezTo>
                  <a:cubicBezTo>
                    <a:pt x="8" y="21"/>
                    <a:pt x="12" y="26"/>
                    <a:pt x="19" y="29"/>
                  </a:cubicBezTo>
                  <a:cubicBezTo>
                    <a:pt x="29" y="33"/>
                    <a:pt x="42" y="32"/>
                    <a:pt x="48" y="22"/>
                  </a:cubicBezTo>
                  <a:cubicBezTo>
                    <a:pt x="50" y="20"/>
                    <a:pt x="51" y="17"/>
                    <a:pt x="52" y="15"/>
                  </a:cubicBezTo>
                </a:path>
              </a:pathLst>
            </a:custGeom>
            <a:solidFill>
              <a:srgbClr val="6B69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40" name="Freeform 354">
              <a:extLst>
                <a:ext uri="{FF2B5EF4-FFF2-40B4-BE49-F238E27FC236}">
                  <a16:creationId xmlns:a16="http://schemas.microsoft.com/office/drawing/2014/main" id="{E1E0287B-A1C3-455F-9980-6DF9E35F167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7" y="1339"/>
              <a:ext cx="39" cy="21"/>
            </a:xfrm>
            <a:custGeom>
              <a:avLst/>
              <a:gdLst>
                <a:gd name="T0" fmla="*/ 134 w 26"/>
                <a:gd name="T1" fmla="*/ 47 h 13"/>
                <a:gd name="T2" fmla="*/ 134 w 26"/>
                <a:gd name="T3" fmla="*/ 47 h 13"/>
                <a:gd name="T4" fmla="*/ 62 w 26"/>
                <a:gd name="T5" fmla="*/ 76 h 13"/>
                <a:gd name="T6" fmla="*/ 27 w 26"/>
                <a:gd name="T7" fmla="*/ 47 h 13"/>
                <a:gd name="T8" fmla="*/ 12 w 26"/>
                <a:gd name="T9" fmla="*/ 0 h 13"/>
                <a:gd name="T10" fmla="*/ 27 w 26"/>
                <a:gd name="T11" fmla="*/ 26 h 13"/>
                <a:gd name="T12" fmla="*/ 59 w 26"/>
                <a:gd name="T13" fmla="*/ 63 h 13"/>
                <a:gd name="T14" fmla="*/ 102 w 26"/>
                <a:gd name="T15" fmla="*/ 81 h 13"/>
                <a:gd name="T16" fmla="*/ 120 w 26"/>
                <a:gd name="T17" fmla="*/ 76 h 13"/>
                <a:gd name="T18" fmla="*/ 129 w 26"/>
                <a:gd name="T19" fmla="*/ 63 h 1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6" h="13">
                  <a:moveTo>
                    <a:pt x="26" y="7"/>
                  </a:moveTo>
                  <a:cubicBezTo>
                    <a:pt x="26" y="7"/>
                    <a:pt x="26" y="7"/>
                    <a:pt x="26" y="7"/>
                  </a:cubicBezTo>
                  <a:cubicBezTo>
                    <a:pt x="23" y="12"/>
                    <a:pt x="18" y="13"/>
                    <a:pt x="12" y="11"/>
                  </a:cubicBezTo>
                  <a:cubicBezTo>
                    <a:pt x="10" y="10"/>
                    <a:pt x="7" y="9"/>
                    <a:pt x="5" y="7"/>
                  </a:cubicBezTo>
                  <a:cubicBezTo>
                    <a:pt x="3" y="6"/>
                    <a:pt x="0" y="2"/>
                    <a:pt x="2" y="0"/>
                  </a:cubicBezTo>
                  <a:cubicBezTo>
                    <a:pt x="3" y="0"/>
                    <a:pt x="4" y="3"/>
                    <a:pt x="5" y="4"/>
                  </a:cubicBezTo>
                  <a:cubicBezTo>
                    <a:pt x="7" y="6"/>
                    <a:pt x="8" y="8"/>
                    <a:pt x="11" y="9"/>
                  </a:cubicBezTo>
                  <a:cubicBezTo>
                    <a:pt x="14" y="10"/>
                    <a:pt x="17" y="12"/>
                    <a:pt x="20" y="12"/>
                  </a:cubicBezTo>
                  <a:cubicBezTo>
                    <a:pt x="21" y="12"/>
                    <a:pt x="22" y="11"/>
                    <a:pt x="23" y="11"/>
                  </a:cubicBezTo>
                  <a:cubicBezTo>
                    <a:pt x="24" y="10"/>
                    <a:pt x="24" y="9"/>
                    <a:pt x="25" y="9"/>
                  </a:cubicBezTo>
                </a:path>
              </a:pathLst>
            </a:custGeom>
            <a:solidFill>
              <a:srgbClr val="6B69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41" name="Freeform 355">
              <a:extLst>
                <a:ext uri="{FF2B5EF4-FFF2-40B4-BE49-F238E27FC236}">
                  <a16:creationId xmlns:a16="http://schemas.microsoft.com/office/drawing/2014/main" id="{AAC7D20C-9D5B-450B-99BB-506C6B5071F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7" y="1293"/>
              <a:ext cx="29" cy="8"/>
            </a:xfrm>
            <a:custGeom>
              <a:avLst/>
              <a:gdLst>
                <a:gd name="T0" fmla="*/ 96 w 19"/>
                <a:gd name="T1" fmla="*/ 26 h 5"/>
                <a:gd name="T2" fmla="*/ 85 w 19"/>
                <a:gd name="T3" fmla="*/ 21 h 5"/>
                <a:gd name="T4" fmla="*/ 49 w 19"/>
                <a:gd name="T5" fmla="*/ 13 h 5"/>
                <a:gd name="T6" fmla="*/ 0 w 19"/>
                <a:gd name="T7" fmla="*/ 34 h 5"/>
                <a:gd name="T8" fmla="*/ 102 w 19"/>
                <a:gd name="T9" fmla="*/ 26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5">
                  <a:moveTo>
                    <a:pt x="18" y="4"/>
                  </a:moveTo>
                  <a:cubicBezTo>
                    <a:pt x="17" y="4"/>
                    <a:pt x="16" y="4"/>
                    <a:pt x="16" y="3"/>
                  </a:cubicBezTo>
                  <a:cubicBezTo>
                    <a:pt x="13" y="3"/>
                    <a:pt x="11" y="2"/>
                    <a:pt x="9" y="2"/>
                  </a:cubicBezTo>
                  <a:cubicBezTo>
                    <a:pt x="6" y="2"/>
                    <a:pt x="2" y="3"/>
                    <a:pt x="0" y="5"/>
                  </a:cubicBezTo>
                  <a:cubicBezTo>
                    <a:pt x="4" y="0"/>
                    <a:pt x="14" y="1"/>
                    <a:pt x="19" y="4"/>
                  </a:cubicBezTo>
                </a:path>
              </a:pathLst>
            </a:custGeom>
            <a:solidFill>
              <a:srgbClr val="6B69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42" name="Freeform 356">
              <a:extLst>
                <a:ext uri="{FF2B5EF4-FFF2-40B4-BE49-F238E27FC236}">
                  <a16:creationId xmlns:a16="http://schemas.microsoft.com/office/drawing/2014/main" id="{E84C058A-94A6-41E0-9B70-C3CADFFBE01C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7" y="1301"/>
              <a:ext cx="9" cy="8"/>
            </a:xfrm>
            <a:custGeom>
              <a:avLst/>
              <a:gdLst>
                <a:gd name="T0" fmla="*/ 12 w 6"/>
                <a:gd name="T1" fmla="*/ 34 h 5"/>
                <a:gd name="T2" fmla="*/ 0 w 6"/>
                <a:gd name="T3" fmla="*/ 13 h 5"/>
                <a:gd name="T4" fmla="*/ 18 w 6"/>
                <a:gd name="T5" fmla="*/ 0 h 5"/>
                <a:gd name="T6" fmla="*/ 27 w 6"/>
                <a:gd name="T7" fmla="*/ 21 h 5"/>
                <a:gd name="T8" fmla="*/ 12 w 6"/>
                <a:gd name="T9" fmla="*/ 34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5">
                  <a:moveTo>
                    <a:pt x="2" y="5"/>
                  </a:moveTo>
                  <a:cubicBezTo>
                    <a:pt x="1" y="4"/>
                    <a:pt x="0" y="3"/>
                    <a:pt x="0" y="2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5" y="0"/>
                    <a:pt x="6" y="2"/>
                    <a:pt x="5" y="3"/>
                  </a:cubicBezTo>
                  <a:cubicBezTo>
                    <a:pt x="5" y="4"/>
                    <a:pt x="3" y="5"/>
                    <a:pt x="2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43" name="Freeform 357">
              <a:extLst>
                <a:ext uri="{FF2B5EF4-FFF2-40B4-BE49-F238E27FC236}">
                  <a16:creationId xmlns:a16="http://schemas.microsoft.com/office/drawing/2014/main" id="{E7CFE791-01DC-48A6-AA41-0BB9AD0005B0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8" y="1299"/>
              <a:ext cx="6" cy="8"/>
            </a:xfrm>
            <a:custGeom>
              <a:avLst/>
              <a:gdLst>
                <a:gd name="T0" fmla="*/ 8 w 4"/>
                <a:gd name="T1" fmla="*/ 34 h 5"/>
                <a:gd name="T2" fmla="*/ 0 w 4"/>
                <a:gd name="T3" fmla="*/ 13 h 5"/>
                <a:gd name="T4" fmla="*/ 18 w 4"/>
                <a:gd name="T5" fmla="*/ 8 h 5"/>
                <a:gd name="T6" fmla="*/ 21 w 4"/>
                <a:gd name="T7" fmla="*/ 21 h 5"/>
                <a:gd name="T8" fmla="*/ 8 w 4"/>
                <a:gd name="T9" fmla="*/ 34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5">
                  <a:moveTo>
                    <a:pt x="1" y="5"/>
                  </a:moveTo>
                  <a:cubicBezTo>
                    <a:pt x="0" y="4"/>
                    <a:pt x="0" y="3"/>
                    <a:pt x="0" y="2"/>
                  </a:cubicBezTo>
                  <a:cubicBezTo>
                    <a:pt x="0" y="1"/>
                    <a:pt x="2" y="0"/>
                    <a:pt x="3" y="1"/>
                  </a:cubicBezTo>
                  <a:cubicBezTo>
                    <a:pt x="4" y="1"/>
                    <a:pt x="4" y="2"/>
                    <a:pt x="4" y="3"/>
                  </a:cubicBezTo>
                  <a:cubicBezTo>
                    <a:pt x="4" y="4"/>
                    <a:pt x="2" y="5"/>
                    <a:pt x="1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44" name="Freeform 358">
              <a:extLst>
                <a:ext uri="{FF2B5EF4-FFF2-40B4-BE49-F238E27FC236}">
                  <a16:creationId xmlns:a16="http://schemas.microsoft.com/office/drawing/2014/main" id="{CA6A41AC-B2B4-45B8-A74A-05EC6575785C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1" y="1267"/>
              <a:ext cx="9" cy="10"/>
            </a:xfrm>
            <a:custGeom>
              <a:avLst/>
              <a:gdLst>
                <a:gd name="T0" fmla="*/ 12 w 6"/>
                <a:gd name="T1" fmla="*/ 37 h 6"/>
                <a:gd name="T2" fmla="*/ 8 w 6"/>
                <a:gd name="T3" fmla="*/ 13 h 6"/>
                <a:gd name="T4" fmla="*/ 21 w 6"/>
                <a:gd name="T5" fmla="*/ 0 h 6"/>
                <a:gd name="T6" fmla="*/ 32 w 6"/>
                <a:gd name="T7" fmla="*/ 33 h 6"/>
                <a:gd name="T8" fmla="*/ 12 w 6"/>
                <a:gd name="T9" fmla="*/ 37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2" y="5"/>
                  </a:moveTo>
                  <a:cubicBezTo>
                    <a:pt x="1" y="5"/>
                    <a:pt x="0" y="4"/>
                    <a:pt x="1" y="2"/>
                  </a:cubicBezTo>
                  <a:cubicBezTo>
                    <a:pt x="1" y="1"/>
                    <a:pt x="2" y="0"/>
                    <a:pt x="4" y="0"/>
                  </a:cubicBezTo>
                  <a:cubicBezTo>
                    <a:pt x="5" y="1"/>
                    <a:pt x="6" y="2"/>
                    <a:pt x="6" y="4"/>
                  </a:cubicBezTo>
                  <a:cubicBezTo>
                    <a:pt x="5" y="5"/>
                    <a:pt x="4" y="6"/>
                    <a:pt x="2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45" name="Freeform 359">
              <a:extLst>
                <a:ext uri="{FF2B5EF4-FFF2-40B4-BE49-F238E27FC236}">
                  <a16:creationId xmlns:a16="http://schemas.microsoft.com/office/drawing/2014/main" id="{8C6CF365-E370-462A-87F8-F7E1D99301C3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0" y="1262"/>
              <a:ext cx="8" cy="7"/>
            </a:xfrm>
            <a:custGeom>
              <a:avLst/>
              <a:gdLst>
                <a:gd name="T0" fmla="*/ 13 w 5"/>
                <a:gd name="T1" fmla="*/ 37 h 4"/>
                <a:gd name="T2" fmla="*/ 8 w 5"/>
                <a:gd name="T3" fmla="*/ 21 h 4"/>
                <a:gd name="T4" fmla="*/ 21 w 5"/>
                <a:gd name="T5" fmla="*/ 0 h 4"/>
                <a:gd name="T6" fmla="*/ 34 w 5"/>
                <a:gd name="T7" fmla="*/ 28 h 4"/>
                <a:gd name="T8" fmla="*/ 13 w 5"/>
                <a:gd name="T9" fmla="*/ 37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4">
                  <a:moveTo>
                    <a:pt x="2" y="4"/>
                  </a:moveTo>
                  <a:cubicBezTo>
                    <a:pt x="1" y="4"/>
                    <a:pt x="0" y="3"/>
                    <a:pt x="1" y="2"/>
                  </a:cubicBezTo>
                  <a:cubicBezTo>
                    <a:pt x="1" y="1"/>
                    <a:pt x="2" y="0"/>
                    <a:pt x="3" y="0"/>
                  </a:cubicBezTo>
                  <a:cubicBezTo>
                    <a:pt x="5" y="1"/>
                    <a:pt x="5" y="2"/>
                    <a:pt x="5" y="3"/>
                  </a:cubicBezTo>
                  <a:cubicBezTo>
                    <a:pt x="5" y="4"/>
                    <a:pt x="4" y="4"/>
                    <a:pt x="2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46" name="Freeform 360">
              <a:extLst>
                <a:ext uri="{FF2B5EF4-FFF2-40B4-BE49-F238E27FC236}">
                  <a16:creationId xmlns:a16="http://schemas.microsoft.com/office/drawing/2014/main" id="{7DE8508B-EB03-497C-A7BC-5F177401103A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1" y="1355"/>
              <a:ext cx="78" cy="83"/>
            </a:xfrm>
            <a:custGeom>
              <a:avLst/>
              <a:gdLst>
                <a:gd name="T0" fmla="*/ 129 w 52"/>
                <a:gd name="T1" fmla="*/ 0 h 52"/>
                <a:gd name="T2" fmla="*/ 221 w 52"/>
                <a:gd name="T3" fmla="*/ 107 h 52"/>
                <a:gd name="T4" fmla="*/ 230 w 52"/>
                <a:gd name="T5" fmla="*/ 281 h 52"/>
                <a:gd name="T6" fmla="*/ 230 w 52"/>
                <a:gd name="T7" fmla="*/ 281 h 52"/>
                <a:gd name="T8" fmla="*/ 93 w 52"/>
                <a:gd name="T9" fmla="*/ 294 h 52"/>
                <a:gd name="T10" fmla="*/ 0 w 52"/>
                <a:gd name="T11" fmla="*/ 196 h 52"/>
                <a:gd name="T12" fmla="*/ 129 w 52"/>
                <a:gd name="T13" fmla="*/ 0 h 5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2" h="52">
                  <a:moveTo>
                    <a:pt x="25" y="0"/>
                  </a:moveTo>
                  <a:cubicBezTo>
                    <a:pt x="43" y="16"/>
                    <a:pt x="43" y="16"/>
                    <a:pt x="43" y="16"/>
                  </a:cubicBezTo>
                  <a:cubicBezTo>
                    <a:pt x="51" y="23"/>
                    <a:pt x="52" y="35"/>
                    <a:pt x="45" y="43"/>
                  </a:cubicBezTo>
                  <a:cubicBezTo>
                    <a:pt x="45" y="43"/>
                    <a:pt x="45" y="43"/>
                    <a:pt x="45" y="43"/>
                  </a:cubicBezTo>
                  <a:cubicBezTo>
                    <a:pt x="39" y="51"/>
                    <a:pt x="26" y="52"/>
                    <a:pt x="18" y="45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0"/>
                    <a:pt x="16" y="21"/>
                    <a:pt x="25" y="0"/>
                  </a:cubicBezTo>
                  <a:close/>
                </a:path>
              </a:pathLst>
            </a:custGeom>
            <a:solidFill>
              <a:srgbClr val="C1BE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47" name="Freeform 361">
              <a:extLst>
                <a:ext uri="{FF2B5EF4-FFF2-40B4-BE49-F238E27FC236}">
                  <a16:creationId xmlns:a16="http://schemas.microsoft.com/office/drawing/2014/main" id="{5553C870-2D41-432A-8769-F19ED7D06165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1" y="1357"/>
              <a:ext cx="78" cy="81"/>
            </a:xfrm>
            <a:custGeom>
              <a:avLst/>
              <a:gdLst>
                <a:gd name="T0" fmla="*/ 129 w 52"/>
                <a:gd name="T1" fmla="*/ 0 h 51"/>
                <a:gd name="T2" fmla="*/ 221 w 52"/>
                <a:gd name="T3" fmla="*/ 95 h 51"/>
                <a:gd name="T4" fmla="*/ 230 w 52"/>
                <a:gd name="T5" fmla="*/ 267 h 51"/>
                <a:gd name="T6" fmla="*/ 230 w 52"/>
                <a:gd name="T7" fmla="*/ 267 h 51"/>
                <a:gd name="T8" fmla="*/ 93 w 52"/>
                <a:gd name="T9" fmla="*/ 280 h 51"/>
                <a:gd name="T10" fmla="*/ 0 w 52"/>
                <a:gd name="T11" fmla="*/ 184 h 5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2" h="51">
                  <a:moveTo>
                    <a:pt x="25" y="0"/>
                  </a:moveTo>
                  <a:cubicBezTo>
                    <a:pt x="43" y="15"/>
                    <a:pt x="43" y="15"/>
                    <a:pt x="43" y="15"/>
                  </a:cubicBezTo>
                  <a:cubicBezTo>
                    <a:pt x="51" y="22"/>
                    <a:pt x="52" y="34"/>
                    <a:pt x="45" y="42"/>
                  </a:cubicBezTo>
                  <a:cubicBezTo>
                    <a:pt x="45" y="42"/>
                    <a:pt x="45" y="42"/>
                    <a:pt x="45" y="42"/>
                  </a:cubicBezTo>
                  <a:cubicBezTo>
                    <a:pt x="39" y="50"/>
                    <a:pt x="26" y="51"/>
                    <a:pt x="18" y="44"/>
                  </a:cubicBezTo>
                  <a:cubicBezTo>
                    <a:pt x="0" y="29"/>
                    <a:pt x="0" y="29"/>
                    <a:pt x="0" y="29"/>
                  </a:cubicBezTo>
                </a:path>
              </a:pathLst>
            </a:custGeom>
            <a:noFill/>
            <a:ln w="952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48" name="Freeform 362">
              <a:extLst>
                <a:ext uri="{FF2B5EF4-FFF2-40B4-BE49-F238E27FC236}">
                  <a16:creationId xmlns:a16="http://schemas.microsoft.com/office/drawing/2014/main" id="{407A8D8C-7953-4CE4-9AEE-368DBFA67C63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8" y="1392"/>
              <a:ext cx="62" cy="37"/>
            </a:xfrm>
            <a:custGeom>
              <a:avLst/>
              <a:gdLst>
                <a:gd name="T0" fmla="*/ 8 w 41"/>
                <a:gd name="T1" fmla="*/ 47 h 23"/>
                <a:gd name="T2" fmla="*/ 130 w 41"/>
                <a:gd name="T3" fmla="*/ 156 h 23"/>
                <a:gd name="T4" fmla="*/ 209 w 41"/>
                <a:gd name="T5" fmla="*/ 76 h 23"/>
                <a:gd name="T6" fmla="*/ 68 w 41"/>
                <a:gd name="T7" fmla="*/ 26 h 23"/>
                <a:gd name="T8" fmla="*/ 39 w 41"/>
                <a:gd name="T9" fmla="*/ 8 h 23"/>
                <a:gd name="T10" fmla="*/ 0 w 41"/>
                <a:gd name="T11" fmla="*/ 42 h 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23">
                  <a:moveTo>
                    <a:pt x="1" y="7"/>
                  </a:moveTo>
                  <a:cubicBezTo>
                    <a:pt x="9" y="10"/>
                    <a:pt x="15" y="21"/>
                    <a:pt x="25" y="23"/>
                  </a:cubicBezTo>
                  <a:cubicBezTo>
                    <a:pt x="29" y="23"/>
                    <a:pt x="41" y="16"/>
                    <a:pt x="40" y="11"/>
                  </a:cubicBezTo>
                  <a:cubicBezTo>
                    <a:pt x="34" y="19"/>
                    <a:pt x="19" y="9"/>
                    <a:pt x="13" y="4"/>
                  </a:cubicBezTo>
                  <a:cubicBezTo>
                    <a:pt x="11" y="2"/>
                    <a:pt x="10" y="0"/>
                    <a:pt x="7" y="1"/>
                  </a:cubicBezTo>
                  <a:cubicBezTo>
                    <a:pt x="5" y="1"/>
                    <a:pt x="1" y="4"/>
                    <a:pt x="0" y="6"/>
                  </a:cubicBezTo>
                </a:path>
              </a:pathLst>
            </a:custGeom>
            <a:solidFill>
              <a:srgbClr val="A4A4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49" name="Freeform 363">
              <a:extLst>
                <a:ext uri="{FF2B5EF4-FFF2-40B4-BE49-F238E27FC236}">
                  <a16:creationId xmlns:a16="http://schemas.microsoft.com/office/drawing/2014/main" id="{D6513741-F257-4929-8593-67E54B181A7C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0" y="1392"/>
              <a:ext cx="48" cy="46"/>
            </a:xfrm>
            <a:custGeom>
              <a:avLst/>
              <a:gdLst>
                <a:gd name="T0" fmla="*/ 0 w 32"/>
                <a:gd name="T1" fmla="*/ 33 h 29"/>
                <a:gd name="T2" fmla="*/ 162 w 32"/>
                <a:gd name="T3" fmla="*/ 116 h 29"/>
                <a:gd name="T4" fmla="*/ 59 w 32"/>
                <a:gd name="T5" fmla="*/ 63 h 29"/>
                <a:gd name="T6" fmla="*/ 8 w 32"/>
                <a:gd name="T7" fmla="*/ 33 h 2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2" h="29">
                  <a:moveTo>
                    <a:pt x="0" y="5"/>
                  </a:moveTo>
                  <a:cubicBezTo>
                    <a:pt x="8" y="12"/>
                    <a:pt x="22" y="29"/>
                    <a:pt x="32" y="18"/>
                  </a:cubicBezTo>
                  <a:cubicBezTo>
                    <a:pt x="26" y="21"/>
                    <a:pt x="15" y="15"/>
                    <a:pt x="11" y="10"/>
                  </a:cubicBezTo>
                  <a:cubicBezTo>
                    <a:pt x="8" y="8"/>
                    <a:pt x="4" y="0"/>
                    <a:pt x="1" y="5"/>
                  </a:cubicBezTo>
                </a:path>
              </a:pathLst>
            </a:custGeom>
            <a:solidFill>
              <a:srgbClr val="6B69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50" name="Freeform 364">
              <a:extLst>
                <a:ext uri="{FF2B5EF4-FFF2-40B4-BE49-F238E27FC236}">
                  <a16:creationId xmlns:a16="http://schemas.microsoft.com/office/drawing/2014/main" id="{2E895F4E-A07B-4586-984C-4DDABC6DC606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5" y="1368"/>
              <a:ext cx="46" cy="50"/>
            </a:xfrm>
            <a:custGeom>
              <a:avLst/>
              <a:gdLst>
                <a:gd name="T0" fmla="*/ 0 w 31"/>
                <a:gd name="T1" fmla="*/ 89 h 31"/>
                <a:gd name="T2" fmla="*/ 22 w 31"/>
                <a:gd name="T3" fmla="*/ 47 h 31"/>
                <a:gd name="T4" fmla="*/ 42 w 31"/>
                <a:gd name="T5" fmla="*/ 0 h 31"/>
                <a:gd name="T6" fmla="*/ 122 w 31"/>
                <a:gd name="T7" fmla="*/ 89 h 31"/>
                <a:gd name="T8" fmla="*/ 128 w 31"/>
                <a:gd name="T9" fmla="*/ 211 h 31"/>
                <a:gd name="T10" fmla="*/ 62 w 31"/>
                <a:gd name="T11" fmla="*/ 68 h 31"/>
                <a:gd name="T12" fmla="*/ 33 w 31"/>
                <a:gd name="T13" fmla="*/ 55 h 31"/>
                <a:gd name="T14" fmla="*/ 0 w 31"/>
                <a:gd name="T15" fmla="*/ 89 h 3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1" h="31">
                  <a:moveTo>
                    <a:pt x="0" y="13"/>
                  </a:moveTo>
                  <a:cubicBezTo>
                    <a:pt x="1" y="10"/>
                    <a:pt x="4" y="9"/>
                    <a:pt x="5" y="7"/>
                  </a:cubicBezTo>
                  <a:cubicBezTo>
                    <a:pt x="7" y="5"/>
                    <a:pt x="8" y="2"/>
                    <a:pt x="9" y="0"/>
                  </a:cubicBezTo>
                  <a:cubicBezTo>
                    <a:pt x="15" y="1"/>
                    <a:pt x="22" y="9"/>
                    <a:pt x="25" y="13"/>
                  </a:cubicBezTo>
                  <a:cubicBezTo>
                    <a:pt x="30" y="19"/>
                    <a:pt x="31" y="25"/>
                    <a:pt x="26" y="31"/>
                  </a:cubicBezTo>
                  <a:cubicBezTo>
                    <a:pt x="24" y="22"/>
                    <a:pt x="20" y="16"/>
                    <a:pt x="13" y="10"/>
                  </a:cubicBezTo>
                  <a:cubicBezTo>
                    <a:pt x="11" y="8"/>
                    <a:pt x="9" y="6"/>
                    <a:pt x="7" y="8"/>
                  </a:cubicBezTo>
                  <a:cubicBezTo>
                    <a:pt x="4" y="9"/>
                    <a:pt x="3" y="12"/>
                    <a:pt x="0" y="1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51" name="Freeform 365">
              <a:extLst>
                <a:ext uri="{FF2B5EF4-FFF2-40B4-BE49-F238E27FC236}">
                  <a16:creationId xmlns:a16="http://schemas.microsoft.com/office/drawing/2014/main" id="{D7804C86-FAD1-41C1-A766-80391959024C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1" y="959"/>
              <a:ext cx="158" cy="169"/>
            </a:xfrm>
            <a:custGeom>
              <a:avLst/>
              <a:gdLst>
                <a:gd name="T0" fmla="*/ 175 w 105"/>
                <a:gd name="T1" fmla="*/ 629 h 105"/>
                <a:gd name="T2" fmla="*/ 59 w 105"/>
                <a:gd name="T3" fmla="*/ 221 h 105"/>
                <a:gd name="T4" fmla="*/ 369 w 105"/>
                <a:gd name="T5" fmla="*/ 68 h 105"/>
                <a:gd name="T6" fmla="*/ 488 w 105"/>
                <a:gd name="T7" fmla="*/ 475 h 105"/>
                <a:gd name="T8" fmla="*/ 175 w 105"/>
                <a:gd name="T9" fmla="*/ 629 h 10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5" h="105">
                  <a:moveTo>
                    <a:pt x="34" y="94"/>
                  </a:moveTo>
                  <a:cubicBezTo>
                    <a:pt x="11" y="84"/>
                    <a:pt x="0" y="57"/>
                    <a:pt x="11" y="33"/>
                  </a:cubicBezTo>
                  <a:cubicBezTo>
                    <a:pt x="21" y="10"/>
                    <a:pt x="48" y="0"/>
                    <a:pt x="72" y="10"/>
                  </a:cubicBezTo>
                  <a:cubicBezTo>
                    <a:pt x="95" y="20"/>
                    <a:pt x="105" y="48"/>
                    <a:pt x="95" y="71"/>
                  </a:cubicBezTo>
                  <a:cubicBezTo>
                    <a:pt x="85" y="94"/>
                    <a:pt x="57" y="105"/>
                    <a:pt x="34" y="94"/>
                  </a:cubicBezTo>
                  <a:close/>
                </a:path>
              </a:pathLst>
            </a:custGeom>
            <a:solidFill>
              <a:srgbClr val="C1BE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52" name="Freeform 366">
              <a:extLst>
                <a:ext uri="{FF2B5EF4-FFF2-40B4-BE49-F238E27FC236}">
                  <a16:creationId xmlns:a16="http://schemas.microsoft.com/office/drawing/2014/main" id="{BEB01B99-24FB-4EC5-BC1C-ED1FDF40AB77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1" y="959"/>
              <a:ext cx="158" cy="169"/>
            </a:xfrm>
            <a:custGeom>
              <a:avLst/>
              <a:gdLst>
                <a:gd name="T0" fmla="*/ 175 w 105"/>
                <a:gd name="T1" fmla="*/ 629 h 105"/>
                <a:gd name="T2" fmla="*/ 59 w 105"/>
                <a:gd name="T3" fmla="*/ 230 h 105"/>
                <a:gd name="T4" fmla="*/ 364 w 105"/>
                <a:gd name="T5" fmla="*/ 68 h 105"/>
                <a:gd name="T6" fmla="*/ 488 w 105"/>
                <a:gd name="T7" fmla="*/ 475 h 105"/>
                <a:gd name="T8" fmla="*/ 175 w 105"/>
                <a:gd name="T9" fmla="*/ 629 h 10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5" h="105">
                  <a:moveTo>
                    <a:pt x="34" y="94"/>
                  </a:moveTo>
                  <a:cubicBezTo>
                    <a:pt x="11" y="84"/>
                    <a:pt x="0" y="57"/>
                    <a:pt x="11" y="34"/>
                  </a:cubicBezTo>
                  <a:cubicBezTo>
                    <a:pt x="21" y="10"/>
                    <a:pt x="48" y="0"/>
                    <a:pt x="71" y="10"/>
                  </a:cubicBezTo>
                  <a:cubicBezTo>
                    <a:pt x="95" y="20"/>
                    <a:pt x="105" y="48"/>
                    <a:pt x="95" y="71"/>
                  </a:cubicBezTo>
                  <a:cubicBezTo>
                    <a:pt x="84" y="94"/>
                    <a:pt x="57" y="105"/>
                    <a:pt x="34" y="94"/>
                  </a:cubicBezTo>
                  <a:close/>
                </a:path>
              </a:pathLst>
            </a:custGeom>
            <a:noFill/>
            <a:ln w="952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53" name="Freeform 367">
              <a:extLst>
                <a:ext uri="{FF2B5EF4-FFF2-40B4-BE49-F238E27FC236}">
                  <a16:creationId xmlns:a16="http://schemas.microsoft.com/office/drawing/2014/main" id="{CBA40EB4-3D6A-44E5-BB19-528F066E7F3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7" y="1008"/>
              <a:ext cx="67" cy="70"/>
            </a:xfrm>
            <a:custGeom>
              <a:avLst/>
              <a:gdLst>
                <a:gd name="T0" fmla="*/ 75 w 44"/>
                <a:gd name="T1" fmla="*/ 258 h 44"/>
                <a:gd name="T2" fmla="*/ 21 w 44"/>
                <a:gd name="T3" fmla="*/ 89 h 44"/>
                <a:gd name="T4" fmla="*/ 163 w 44"/>
                <a:gd name="T5" fmla="*/ 33 h 44"/>
                <a:gd name="T6" fmla="*/ 209 w 44"/>
                <a:gd name="T7" fmla="*/ 193 h 44"/>
                <a:gd name="T8" fmla="*/ 75 w 44"/>
                <a:gd name="T9" fmla="*/ 258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4">
                  <a:moveTo>
                    <a:pt x="14" y="40"/>
                  </a:moveTo>
                  <a:cubicBezTo>
                    <a:pt x="4" y="35"/>
                    <a:pt x="0" y="24"/>
                    <a:pt x="4" y="14"/>
                  </a:cubicBezTo>
                  <a:cubicBezTo>
                    <a:pt x="9" y="5"/>
                    <a:pt x="20" y="0"/>
                    <a:pt x="30" y="5"/>
                  </a:cubicBezTo>
                  <a:cubicBezTo>
                    <a:pt x="39" y="9"/>
                    <a:pt x="44" y="20"/>
                    <a:pt x="39" y="30"/>
                  </a:cubicBezTo>
                  <a:cubicBezTo>
                    <a:pt x="35" y="40"/>
                    <a:pt x="24" y="44"/>
                    <a:pt x="14" y="40"/>
                  </a:cubicBezTo>
                  <a:close/>
                </a:path>
              </a:pathLst>
            </a:custGeom>
            <a:solidFill>
              <a:srgbClr val="D1CE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54" name="Freeform 368">
              <a:extLst>
                <a:ext uri="{FF2B5EF4-FFF2-40B4-BE49-F238E27FC236}">
                  <a16:creationId xmlns:a16="http://schemas.microsoft.com/office/drawing/2014/main" id="{25755C62-5634-4DD0-969F-F3E24EB92F96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7" y="1008"/>
              <a:ext cx="67" cy="70"/>
            </a:xfrm>
            <a:custGeom>
              <a:avLst/>
              <a:gdLst>
                <a:gd name="T0" fmla="*/ 75 w 44"/>
                <a:gd name="T1" fmla="*/ 258 h 44"/>
                <a:gd name="T2" fmla="*/ 21 w 44"/>
                <a:gd name="T3" fmla="*/ 89 h 44"/>
                <a:gd name="T4" fmla="*/ 163 w 44"/>
                <a:gd name="T5" fmla="*/ 33 h 44"/>
                <a:gd name="T6" fmla="*/ 216 w 44"/>
                <a:gd name="T7" fmla="*/ 193 h 44"/>
                <a:gd name="T8" fmla="*/ 75 w 44"/>
                <a:gd name="T9" fmla="*/ 258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4">
                  <a:moveTo>
                    <a:pt x="14" y="40"/>
                  </a:moveTo>
                  <a:cubicBezTo>
                    <a:pt x="4" y="35"/>
                    <a:pt x="0" y="24"/>
                    <a:pt x="4" y="14"/>
                  </a:cubicBezTo>
                  <a:cubicBezTo>
                    <a:pt x="9" y="5"/>
                    <a:pt x="20" y="0"/>
                    <a:pt x="30" y="5"/>
                  </a:cubicBezTo>
                  <a:cubicBezTo>
                    <a:pt x="39" y="9"/>
                    <a:pt x="44" y="20"/>
                    <a:pt x="40" y="30"/>
                  </a:cubicBezTo>
                  <a:cubicBezTo>
                    <a:pt x="35" y="40"/>
                    <a:pt x="24" y="44"/>
                    <a:pt x="14" y="40"/>
                  </a:cubicBezTo>
                  <a:close/>
                </a:path>
              </a:pathLst>
            </a:custGeom>
            <a:noFill/>
            <a:ln w="952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55" name="Freeform 369">
              <a:extLst>
                <a:ext uri="{FF2B5EF4-FFF2-40B4-BE49-F238E27FC236}">
                  <a16:creationId xmlns:a16="http://schemas.microsoft.com/office/drawing/2014/main" id="{3F7E40E8-C0C1-4464-9554-F8E3EA317259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6" y="1019"/>
              <a:ext cx="119" cy="94"/>
            </a:xfrm>
            <a:custGeom>
              <a:avLst/>
              <a:gdLst>
                <a:gd name="T0" fmla="*/ 399 w 79"/>
                <a:gd name="T1" fmla="*/ 260 h 59"/>
                <a:gd name="T2" fmla="*/ 336 w 79"/>
                <a:gd name="T3" fmla="*/ 335 h 59"/>
                <a:gd name="T4" fmla="*/ 265 w 79"/>
                <a:gd name="T5" fmla="*/ 373 h 59"/>
                <a:gd name="T6" fmla="*/ 205 w 79"/>
                <a:gd name="T7" fmla="*/ 373 h 59"/>
                <a:gd name="T8" fmla="*/ 68 w 79"/>
                <a:gd name="T9" fmla="*/ 279 h 59"/>
                <a:gd name="T10" fmla="*/ 21 w 79"/>
                <a:gd name="T11" fmla="*/ 198 h 59"/>
                <a:gd name="T12" fmla="*/ 0 w 79"/>
                <a:gd name="T13" fmla="*/ 89 h 59"/>
                <a:gd name="T14" fmla="*/ 41 w 79"/>
                <a:gd name="T15" fmla="*/ 8 h 59"/>
                <a:gd name="T16" fmla="*/ 89 w 79"/>
                <a:gd name="T17" fmla="*/ 73 h 59"/>
                <a:gd name="T18" fmla="*/ 130 w 79"/>
                <a:gd name="T19" fmla="*/ 198 h 59"/>
                <a:gd name="T20" fmla="*/ 184 w 79"/>
                <a:gd name="T21" fmla="*/ 260 h 59"/>
                <a:gd name="T22" fmla="*/ 252 w 79"/>
                <a:gd name="T23" fmla="*/ 252 h 59"/>
                <a:gd name="T24" fmla="*/ 318 w 79"/>
                <a:gd name="T25" fmla="*/ 198 h 59"/>
                <a:gd name="T26" fmla="*/ 377 w 79"/>
                <a:gd name="T27" fmla="*/ 193 h 59"/>
                <a:gd name="T28" fmla="*/ 399 w 79"/>
                <a:gd name="T29" fmla="*/ 247 h 59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79" h="59">
                  <a:moveTo>
                    <a:pt x="78" y="40"/>
                  </a:moveTo>
                  <a:cubicBezTo>
                    <a:pt x="75" y="45"/>
                    <a:pt x="70" y="49"/>
                    <a:pt x="65" y="52"/>
                  </a:cubicBezTo>
                  <a:cubicBezTo>
                    <a:pt x="61" y="55"/>
                    <a:pt x="57" y="58"/>
                    <a:pt x="52" y="58"/>
                  </a:cubicBezTo>
                  <a:cubicBezTo>
                    <a:pt x="48" y="59"/>
                    <a:pt x="44" y="59"/>
                    <a:pt x="40" y="58"/>
                  </a:cubicBezTo>
                  <a:cubicBezTo>
                    <a:pt x="30" y="56"/>
                    <a:pt x="20" y="50"/>
                    <a:pt x="13" y="43"/>
                  </a:cubicBezTo>
                  <a:cubicBezTo>
                    <a:pt x="10" y="40"/>
                    <a:pt x="5" y="35"/>
                    <a:pt x="4" y="31"/>
                  </a:cubicBezTo>
                  <a:cubicBezTo>
                    <a:pt x="2" y="25"/>
                    <a:pt x="0" y="20"/>
                    <a:pt x="0" y="14"/>
                  </a:cubicBezTo>
                  <a:cubicBezTo>
                    <a:pt x="0" y="9"/>
                    <a:pt x="2" y="2"/>
                    <a:pt x="8" y="1"/>
                  </a:cubicBezTo>
                  <a:cubicBezTo>
                    <a:pt x="13" y="0"/>
                    <a:pt x="15" y="7"/>
                    <a:pt x="17" y="11"/>
                  </a:cubicBezTo>
                  <a:cubicBezTo>
                    <a:pt x="19" y="18"/>
                    <a:pt x="20" y="25"/>
                    <a:pt x="25" y="31"/>
                  </a:cubicBezTo>
                  <a:cubicBezTo>
                    <a:pt x="28" y="36"/>
                    <a:pt x="31" y="40"/>
                    <a:pt x="36" y="40"/>
                  </a:cubicBezTo>
                  <a:cubicBezTo>
                    <a:pt x="40" y="41"/>
                    <a:pt x="45" y="41"/>
                    <a:pt x="49" y="39"/>
                  </a:cubicBezTo>
                  <a:cubicBezTo>
                    <a:pt x="53" y="36"/>
                    <a:pt x="57" y="33"/>
                    <a:pt x="62" y="31"/>
                  </a:cubicBezTo>
                  <a:cubicBezTo>
                    <a:pt x="65" y="29"/>
                    <a:pt x="70" y="28"/>
                    <a:pt x="73" y="30"/>
                  </a:cubicBezTo>
                  <a:cubicBezTo>
                    <a:pt x="76" y="31"/>
                    <a:pt x="79" y="35"/>
                    <a:pt x="78" y="38"/>
                  </a:cubicBezTo>
                </a:path>
              </a:pathLst>
            </a:custGeom>
            <a:solidFill>
              <a:srgbClr val="A4A4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56" name="Freeform 370">
              <a:extLst>
                <a:ext uri="{FF2B5EF4-FFF2-40B4-BE49-F238E27FC236}">
                  <a16:creationId xmlns:a16="http://schemas.microsoft.com/office/drawing/2014/main" id="{A990C4F1-7125-48C1-874C-CECB5AD903FE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6" y="1033"/>
              <a:ext cx="46" cy="39"/>
            </a:xfrm>
            <a:custGeom>
              <a:avLst/>
              <a:gdLst>
                <a:gd name="T0" fmla="*/ 167 w 30"/>
                <a:gd name="T1" fmla="*/ 98 h 24"/>
                <a:gd name="T2" fmla="*/ 83 w 30"/>
                <a:gd name="T3" fmla="*/ 159 h 24"/>
                <a:gd name="T4" fmla="*/ 0 w 30"/>
                <a:gd name="T5" fmla="*/ 47 h 24"/>
                <a:gd name="T6" fmla="*/ 21 w 30"/>
                <a:gd name="T7" fmla="*/ 0 h 24"/>
                <a:gd name="T8" fmla="*/ 54 w 30"/>
                <a:gd name="T9" fmla="*/ 34 h 24"/>
                <a:gd name="T10" fmla="*/ 103 w 30"/>
                <a:gd name="T11" fmla="*/ 63 h 24"/>
                <a:gd name="T12" fmla="*/ 144 w 30"/>
                <a:gd name="T13" fmla="*/ 63 h 24"/>
                <a:gd name="T14" fmla="*/ 167 w 30"/>
                <a:gd name="T15" fmla="*/ 89 h 2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0" h="24">
                  <a:moveTo>
                    <a:pt x="30" y="14"/>
                  </a:moveTo>
                  <a:cubicBezTo>
                    <a:pt x="29" y="20"/>
                    <a:pt x="20" y="24"/>
                    <a:pt x="15" y="23"/>
                  </a:cubicBezTo>
                  <a:cubicBezTo>
                    <a:pt x="7" y="21"/>
                    <a:pt x="0" y="15"/>
                    <a:pt x="0" y="7"/>
                  </a:cubicBezTo>
                  <a:cubicBezTo>
                    <a:pt x="0" y="4"/>
                    <a:pt x="0" y="1"/>
                    <a:pt x="4" y="0"/>
                  </a:cubicBezTo>
                  <a:cubicBezTo>
                    <a:pt x="7" y="0"/>
                    <a:pt x="8" y="3"/>
                    <a:pt x="10" y="5"/>
                  </a:cubicBezTo>
                  <a:cubicBezTo>
                    <a:pt x="13" y="7"/>
                    <a:pt x="16" y="9"/>
                    <a:pt x="19" y="9"/>
                  </a:cubicBezTo>
                  <a:cubicBezTo>
                    <a:pt x="22" y="9"/>
                    <a:pt x="24" y="8"/>
                    <a:pt x="26" y="9"/>
                  </a:cubicBezTo>
                  <a:cubicBezTo>
                    <a:pt x="28" y="10"/>
                    <a:pt x="30" y="11"/>
                    <a:pt x="30" y="13"/>
                  </a:cubicBezTo>
                </a:path>
              </a:pathLst>
            </a:custGeom>
            <a:solidFill>
              <a:srgbClr val="A4A4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57" name="Freeform 371">
              <a:extLst>
                <a:ext uri="{FF2B5EF4-FFF2-40B4-BE49-F238E27FC236}">
                  <a16:creationId xmlns:a16="http://schemas.microsoft.com/office/drawing/2014/main" id="{C4016D5A-CEF5-4126-A2EE-4B1B00C85C2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5" y="1009"/>
              <a:ext cx="29" cy="37"/>
            </a:xfrm>
            <a:custGeom>
              <a:avLst/>
              <a:gdLst>
                <a:gd name="T0" fmla="*/ 93 w 19"/>
                <a:gd name="T1" fmla="*/ 156 h 23"/>
                <a:gd name="T2" fmla="*/ 75 w 19"/>
                <a:gd name="T3" fmla="*/ 60 h 23"/>
                <a:gd name="T4" fmla="*/ 0 w 19"/>
                <a:gd name="T5" fmla="*/ 0 h 23"/>
                <a:gd name="T6" fmla="*/ 40 w 19"/>
                <a:gd name="T7" fmla="*/ 8 h 23"/>
                <a:gd name="T8" fmla="*/ 75 w 19"/>
                <a:gd name="T9" fmla="*/ 55 h 23"/>
                <a:gd name="T10" fmla="*/ 96 w 19"/>
                <a:gd name="T11" fmla="*/ 109 h 23"/>
                <a:gd name="T12" fmla="*/ 96 w 19"/>
                <a:gd name="T13" fmla="*/ 142 h 2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" h="23">
                  <a:moveTo>
                    <a:pt x="17" y="23"/>
                  </a:moveTo>
                  <a:cubicBezTo>
                    <a:pt x="17" y="18"/>
                    <a:pt x="17" y="14"/>
                    <a:pt x="14" y="9"/>
                  </a:cubicBezTo>
                  <a:cubicBezTo>
                    <a:pt x="11" y="4"/>
                    <a:pt x="5" y="2"/>
                    <a:pt x="0" y="0"/>
                  </a:cubicBezTo>
                  <a:cubicBezTo>
                    <a:pt x="2" y="0"/>
                    <a:pt x="5" y="0"/>
                    <a:pt x="7" y="1"/>
                  </a:cubicBezTo>
                  <a:cubicBezTo>
                    <a:pt x="11" y="3"/>
                    <a:pt x="12" y="5"/>
                    <a:pt x="14" y="8"/>
                  </a:cubicBezTo>
                  <a:cubicBezTo>
                    <a:pt x="16" y="10"/>
                    <a:pt x="18" y="13"/>
                    <a:pt x="18" y="16"/>
                  </a:cubicBezTo>
                  <a:cubicBezTo>
                    <a:pt x="19" y="18"/>
                    <a:pt x="18" y="20"/>
                    <a:pt x="18" y="2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58" name="Freeform 372">
              <a:extLst>
                <a:ext uri="{FF2B5EF4-FFF2-40B4-BE49-F238E27FC236}">
                  <a16:creationId xmlns:a16="http://schemas.microsoft.com/office/drawing/2014/main" id="{A5203592-D9B0-4893-ABB4-1D3AAFDDBA40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7" y="972"/>
              <a:ext cx="108" cy="90"/>
            </a:xfrm>
            <a:custGeom>
              <a:avLst/>
              <a:gdLst>
                <a:gd name="T0" fmla="*/ 342 w 72"/>
                <a:gd name="T1" fmla="*/ 374 h 56"/>
                <a:gd name="T2" fmla="*/ 363 w 72"/>
                <a:gd name="T3" fmla="*/ 227 h 56"/>
                <a:gd name="T4" fmla="*/ 296 w 72"/>
                <a:gd name="T5" fmla="*/ 80 h 56"/>
                <a:gd name="T6" fmla="*/ 149 w 72"/>
                <a:gd name="T7" fmla="*/ 0 h 56"/>
                <a:gd name="T8" fmla="*/ 62 w 72"/>
                <a:gd name="T9" fmla="*/ 21 h 56"/>
                <a:gd name="T10" fmla="*/ 0 w 72"/>
                <a:gd name="T11" fmla="*/ 76 h 56"/>
                <a:gd name="T12" fmla="*/ 189 w 72"/>
                <a:gd name="T13" fmla="*/ 42 h 56"/>
                <a:gd name="T14" fmla="*/ 305 w 72"/>
                <a:gd name="T15" fmla="*/ 162 h 56"/>
                <a:gd name="T16" fmla="*/ 345 w 72"/>
                <a:gd name="T17" fmla="*/ 286 h 56"/>
                <a:gd name="T18" fmla="*/ 345 w 72"/>
                <a:gd name="T19" fmla="*/ 365 h 5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72" h="56">
                  <a:moveTo>
                    <a:pt x="67" y="56"/>
                  </a:moveTo>
                  <a:cubicBezTo>
                    <a:pt x="70" y="49"/>
                    <a:pt x="72" y="41"/>
                    <a:pt x="71" y="34"/>
                  </a:cubicBezTo>
                  <a:cubicBezTo>
                    <a:pt x="69" y="25"/>
                    <a:pt x="64" y="18"/>
                    <a:pt x="58" y="12"/>
                  </a:cubicBezTo>
                  <a:cubicBezTo>
                    <a:pt x="50" y="5"/>
                    <a:pt x="39" y="0"/>
                    <a:pt x="29" y="0"/>
                  </a:cubicBezTo>
                  <a:cubicBezTo>
                    <a:pt x="23" y="0"/>
                    <a:pt x="17" y="1"/>
                    <a:pt x="12" y="3"/>
                  </a:cubicBezTo>
                  <a:cubicBezTo>
                    <a:pt x="7" y="5"/>
                    <a:pt x="4" y="7"/>
                    <a:pt x="0" y="11"/>
                  </a:cubicBezTo>
                  <a:cubicBezTo>
                    <a:pt x="12" y="5"/>
                    <a:pt x="24" y="1"/>
                    <a:pt x="37" y="6"/>
                  </a:cubicBezTo>
                  <a:cubicBezTo>
                    <a:pt x="46" y="9"/>
                    <a:pt x="55" y="16"/>
                    <a:pt x="60" y="24"/>
                  </a:cubicBezTo>
                  <a:cubicBezTo>
                    <a:pt x="63" y="29"/>
                    <a:pt x="66" y="36"/>
                    <a:pt x="68" y="43"/>
                  </a:cubicBezTo>
                  <a:cubicBezTo>
                    <a:pt x="69" y="46"/>
                    <a:pt x="70" y="51"/>
                    <a:pt x="68" y="5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59" name="Freeform 373">
              <a:extLst>
                <a:ext uri="{FF2B5EF4-FFF2-40B4-BE49-F238E27FC236}">
                  <a16:creationId xmlns:a16="http://schemas.microsoft.com/office/drawing/2014/main" id="{7D76731F-B3C9-4DEC-993A-ABCE3AE114B6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4" y="1035"/>
              <a:ext cx="75" cy="59"/>
            </a:xfrm>
            <a:custGeom>
              <a:avLst/>
              <a:gdLst>
                <a:gd name="T0" fmla="*/ 255 w 50"/>
                <a:gd name="T1" fmla="*/ 142 h 37"/>
                <a:gd name="T2" fmla="*/ 224 w 50"/>
                <a:gd name="T3" fmla="*/ 163 h 37"/>
                <a:gd name="T4" fmla="*/ 183 w 50"/>
                <a:gd name="T5" fmla="*/ 183 h 37"/>
                <a:gd name="T6" fmla="*/ 120 w 50"/>
                <a:gd name="T7" fmla="*/ 163 h 37"/>
                <a:gd name="T8" fmla="*/ 62 w 50"/>
                <a:gd name="T9" fmla="*/ 97 h 37"/>
                <a:gd name="T10" fmla="*/ 18 w 50"/>
                <a:gd name="T11" fmla="*/ 13 h 37"/>
                <a:gd name="T12" fmla="*/ 0 w 50"/>
                <a:gd name="T13" fmla="*/ 21 h 37"/>
                <a:gd name="T14" fmla="*/ 12 w 50"/>
                <a:gd name="T15" fmla="*/ 97 h 37"/>
                <a:gd name="T16" fmla="*/ 72 w 50"/>
                <a:gd name="T17" fmla="*/ 198 h 37"/>
                <a:gd name="T18" fmla="*/ 230 w 50"/>
                <a:gd name="T19" fmla="*/ 185 h 37"/>
                <a:gd name="T20" fmla="*/ 251 w 50"/>
                <a:gd name="T21" fmla="*/ 142 h 3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0" h="37">
                  <a:moveTo>
                    <a:pt x="50" y="22"/>
                  </a:moveTo>
                  <a:cubicBezTo>
                    <a:pt x="48" y="23"/>
                    <a:pt x="46" y="25"/>
                    <a:pt x="44" y="25"/>
                  </a:cubicBezTo>
                  <a:cubicBezTo>
                    <a:pt x="42" y="27"/>
                    <a:pt x="39" y="27"/>
                    <a:pt x="36" y="28"/>
                  </a:cubicBezTo>
                  <a:cubicBezTo>
                    <a:pt x="31" y="28"/>
                    <a:pt x="27" y="27"/>
                    <a:pt x="23" y="25"/>
                  </a:cubicBezTo>
                  <a:cubicBezTo>
                    <a:pt x="18" y="23"/>
                    <a:pt x="15" y="19"/>
                    <a:pt x="12" y="15"/>
                  </a:cubicBezTo>
                  <a:cubicBezTo>
                    <a:pt x="9" y="11"/>
                    <a:pt x="7" y="6"/>
                    <a:pt x="3" y="2"/>
                  </a:cubicBezTo>
                  <a:cubicBezTo>
                    <a:pt x="2" y="0"/>
                    <a:pt x="1" y="1"/>
                    <a:pt x="0" y="3"/>
                  </a:cubicBezTo>
                  <a:cubicBezTo>
                    <a:pt x="0" y="7"/>
                    <a:pt x="1" y="12"/>
                    <a:pt x="2" y="15"/>
                  </a:cubicBezTo>
                  <a:cubicBezTo>
                    <a:pt x="5" y="22"/>
                    <a:pt x="8" y="28"/>
                    <a:pt x="14" y="31"/>
                  </a:cubicBezTo>
                  <a:cubicBezTo>
                    <a:pt x="24" y="37"/>
                    <a:pt x="37" y="37"/>
                    <a:pt x="45" y="29"/>
                  </a:cubicBezTo>
                  <a:cubicBezTo>
                    <a:pt x="46" y="27"/>
                    <a:pt x="48" y="24"/>
                    <a:pt x="49" y="22"/>
                  </a:cubicBezTo>
                </a:path>
              </a:pathLst>
            </a:custGeom>
            <a:solidFill>
              <a:srgbClr val="6B69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60" name="Freeform 374">
              <a:extLst>
                <a:ext uri="{FF2B5EF4-FFF2-40B4-BE49-F238E27FC236}">
                  <a16:creationId xmlns:a16="http://schemas.microsoft.com/office/drawing/2014/main" id="{DC1D7330-B477-48B3-9E43-6DCF5A82FEF5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6" y="1044"/>
              <a:ext cx="38" cy="26"/>
            </a:xfrm>
            <a:custGeom>
              <a:avLst/>
              <a:gdLst>
                <a:gd name="T0" fmla="*/ 134 w 25"/>
                <a:gd name="T1" fmla="*/ 76 h 16"/>
                <a:gd name="T2" fmla="*/ 134 w 25"/>
                <a:gd name="T3" fmla="*/ 76 h 16"/>
                <a:gd name="T4" fmla="*/ 61 w 25"/>
                <a:gd name="T5" fmla="*/ 89 h 16"/>
                <a:gd name="T6" fmla="*/ 21 w 25"/>
                <a:gd name="T7" fmla="*/ 55 h 16"/>
                <a:gd name="T8" fmla="*/ 12 w 25"/>
                <a:gd name="T9" fmla="*/ 0 h 16"/>
                <a:gd name="T10" fmla="*/ 27 w 25"/>
                <a:gd name="T11" fmla="*/ 34 h 16"/>
                <a:gd name="T12" fmla="*/ 53 w 25"/>
                <a:gd name="T13" fmla="*/ 76 h 16"/>
                <a:gd name="T14" fmla="*/ 94 w 25"/>
                <a:gd name="T15" fmla="*/ 102 h 16"/>
                <a:gd name="T16" fmla="*/ 116 w 25"/>
                <a:gd name="T17" fmla="*/ 98 h 16"/>
                <a:gd name="T18" fmla="*/ 128 w 25"/>
                <a:gd name="T19" fmla="*/ 89 h 1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5" h="16">
                  <a:moveTo>
                    <a:pt x="25" y="11"/>
                  </a:moveTo>
                  <a:cubicBezTo>
                    <a:pt x="25" y="11"/>
                    <a:pt x="25" y="11"/>
                    <a:pt x="25" y="11"/>
                  </a:cubicBezTo>
                  <a:cubicBezTo>
                    <a:pt x="21" y="16"/>
                    <a:pt x="16" y="15"/>
                    <a:pt x="11" y="13"/>
                  </a:cubicBezTo>
                  <a:cubicBezTo>
                    <a:pt x="8" y="12"/>
                    <a:pt x="6" y="10"/>
                    <a:pt x="4" y="8"/>
                  </a:cubicBezTo>
                  <a:cubicBezTo>
                    <a:pt x="3" y="6"/>
                    <a:pt x="0" y="2"/>
                    <a:pt x="2" y="0"/>
                  </a:cubicBezTo>
                  <a:cubicBezTo>
                    <a:pt x="3" y="1"/>
                    <a:pt x="4" y="4"/>
                    <a:pt x="5" y="5"/>
                  </a:cubicBezTo>
                  <a:cubicBezTo>
                    <a:pt x="6" y="7"/>
                    <a:pt x="8" y="9"/>
                    <a:pt x="10" y="11"/>
                  </a:cubicBezTo>
                  <a:cubicBezTo>
                    <a:pt x="12" y="13"/>
                    <a:pt x="15" y="14"/>
                    <a:pt x="18" y="15"/>
                  </a:cubicBezTo>
                  <a:cubicBezTo>
                    <a:pt x="19" y="15"/>
                    <a:pt x="21" y="15"/>
                    <a:pt x="22" y="14"/>
                  </a:cubicBezTo>
                  <a:cubicBezTo>
                    <a:pt x="23" y="14"/>
                    <a:pt x="23" y="13"/>
                    <a:pt x="24" y="13"/>
                  </a:cubicBezTo>
                </a:path>
              </a:pathLst>
            </a:custGeom>
            <a:solidFill>
              <a:srgbClr val="6B69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61" name="Freeform 375">
              <a:extLst>
                <a:ext uri="{FF2B5EF4-FFF2-40B4-BE49-F238E27FC236}">
                  <a16:creationId xmlns:a16="http://schemas.microsoft.com/office/drawing/2014/main" id="{5A0A18DB-8994-4605-819C-154A9082922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3" y="1001"/>
              <a:ext cx="27" cy="10"/>
            </a:xfrm>
            <a:custGeom>
              <a:avLst/>
              <a:gdLst>
                <a:gd name="T0" fmla="*/ 93 w 18"/>
                <a:gd name="T1" fmla="*/ 47 h 6"/>
                <a:gd name="T2" fmla="*/ 80 w 18"/>
                <a:gd name="T3" fmla="*/ 37 h 6"/>
                <a:gd name="T4" fmla="*/ 48 w 18"/>
                <a:gd name="T5" fmla="*/ 22 h 6"/>
                <a:gd name="T6" fmla="*/ 0 w 18"/>
                <a:gd name="T7" fmla="*/ 33 h 6"/>
                <a:gd name="T8" fmla="*/ 93 w 18"/>
                <a:gd name="T9" fmla="*/ 47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6">
                  <a:moveTo>
                    <a:pt x="18" y="6"/>
                  </a:moveTo>
                  <a:cubicBezTo>
                    <a:pt x="17" y="6"/>
                    <a:pt x="16" y="6"/>
                    <a:pt x="15" y="5"/>
                  </a:cubicBezTo>
                  <a:cubicBezTo>
                    <a:pt x="13" y="4"/>
                    <a:pt x="11" y="4"/>
                    <a:pt x="9" y="3"/>
                  </a:cubicBezTo>
                  <a:cubicBezTo>
                    <a:pt x="6" y="3"/>
                    <a:pt x="2" y="3"/>
                    <a:pt x="0" y="4"/>
                  </a:cubicBezTo>
                  <a:cubicBezTo>
                    <a:pt x="5" y="0"/>
                    <a:pt x="14" y="2"/>
                    <a:pt x="18" y="6"/>
                  </a:cubicBezTo>
                </a:path>
              </a:pathLst>
            </a:custGeom>
            <a:solidFill>
              <a:srgbClr val="6B69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62" name="Freeform 376">
              <a:extLst>
                <a:ext uri="{FF2B5EF4-FFF2-40B4-BE49-F238E27FC236}">
                  <a16:creationId xmlns:a16="http://schemas.microsoft.com/office/drawing/2014/main" id="{CEAAC72F-6F03-4EE8-97A4-158544184F81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1" y="1011"/>
              <a:ext cx="9" cy="9"/>
            </a:xfrm>
            <a:custGeom>
              <a:avLst/>
              <a:gdLst>
                <a:gd name="T0" fmla="*/ 12 w 6"/>
                <a:gd name="T1" fmla="*/ 27 h 6"/>
                <a:gd name="T2" fmla="*/ 8 w 6"/>
                <a:gd name="T3" fmla="*/ 12 h 6"/>
                <a:gd name="T4" fmla="*/ 21 w 6"/>
                <a:gd name="T5" fmla="*/ 8 h 6"/>
                <a:gd name="T6" fmla="*/ 27 w 6"/>
                <a:gd name="T7" fmla="*/ 21 h 6"/>
                <a:gd name="T8" fmla="*/ 12 w 6"/>
                <a:gd name="T9" fmla="*/ 27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2" y="5"/>
                  </a:moveTo>
                  <a:cubicBezTo>
                    <a:pt x="1" y="5"/>
                    <a:pt x="0" y="3"/>
                    <a:pt x="1" y="2"/>
                  </a:cubicBezTo>
                  <a:cubicBezTo>
                    <a:pt x="1" y="1"/>
                    <a:pt x="3" y="0"/>
                    <a:pt x="4" y="1"/>
                  </a:cubicBezTo>
                  <a:cubicBezTo>
                    <a:pt x="5" y="1"/>
                    <a:pt x="6" y="3"/>
                    <a:pt x="5" y="4"/>
                  </a:cubicBezTo>
                  <a:cubicBezTo>
                    <a:pt x="5" y="5"/>
                    <a:pt x="3" y="6"/>
                    <a:pt x="2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63" name="Freeform 377">
              <a:extLst>
                <a:ext uri="{FF2B5EF4-FFF2-40B4-BE49-F238E27FC236}">
                  <a16:creationId xmlns:a16="http://schemas.microsoft.com/office/drawing/2014/main" id="{1A2238C6-1047-4D52-906B-9B0D67134E9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2" y="1009"/>
              <a:ext cx="8" cy="8"/>
            </a:xfrm>
            <a:custGeom>
              <a:avLst/>
              <a:gdLst>
                <a:gd name="T0" fmla="*/ 13 w 5"/>
                <a:gd name="T1" fmla="*/ 26 h 5"/>
                <a:gd name="T2" fmla="*/ 8 w 5"/>
                <a:gd name="T3" fmla="*/ 13 h 5"/>
                <a:gd name="T4" fmla="*/ 21 w 5"/>
                <a:gd name="T5" fmla="*/ 0 h 5"/>
                <a:gd name="T6" fmla="*/ 26 w 5"/>
                <a:gd name="T7" fmla="*/ 21 h 5"/>
                <a:gd name="T8" fmla="*/ 13 w 5"/>
                <a:gd name="T9" fmla="*/ 26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5">
                  <a:moveTo>
                    <a:pt x="2" y="4"/>
                  </a:moveTo>
                  <a:cubicBezTo>
                    <a:pt x="1" y="4"/>
                    <a:pt x="0" y="3"/>
                    <a:pt x="1" y="2"/>
                  </a:cubicBezTo>
                  <a:cubicBezTo>
                    <a:pt x="1" y="1"/>
                    <a:pt x="2" y="0"/>
                    <a:pt x="3" y="0"/>
                  </a:cubicBezTo>
                  <a:cubicBezTo>
                    <a:pt x="4" y="1"/>
                    <a:pt x="5" y="2"/>
                    <a:pt x="4" y="3"/>
                  </a:cubicBezTo>
                  <a:cubicBezTo>
                    <a:pt x="4" y="4"/>
                    <a:pt x="2" y="5"/>
                    <a:pt x="2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64" name="Freeform 378">
              <a:extLst>
                <a:ext uri="{FF2B5EF4-FFF2-40B4-BE49-F238E27FC236}">
                  <a16:creationId xmlns:a16="http://schemas.microsoft.com/office/drawing/2014/main" id="{67DED18A-A648-4DDE-9DDD-490CEA7E16A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0" y="982"/>
              <a:ext cx="9" cy="10"/>
            </a:xfrm>
            <a:custGeom>
              <a:avLst/>
              <a:gdLst>
                <a:gd name="T0" fmla="*/ 12 w 6"/>
                <a:gd name="T1" fmla="*/ 47 h 6"/>
                <a:gd name="T2" fmla="*/ 8 w 6"/>
                <a:gd name="T3" fmla="*/ 13 h 6"/>
                <a:gd name="T4" fmla="*/ 21 w 6"/>
                <a:gd name="T5" fmla="*/ 8 h 6"/>
                <a:gd name="T6" fmla="*/ 32 w 6"/>
                <a:gd name="T7" fmla="*/ 33 h 6"/>
                <a:gd name="T8" fmla="*/ 12 w 6"/>
                <a:gd name="T9" fmla="*/ 47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2" y="6"/>
                  </a:moveTo>
                  <a:cubicBezTo>
                    <a:pt x="1" y="5"/>
                    <a:pt x="0" y="3"/>
                    <a:pt x="1" y="2"/>
                  </a:cubicBezTo>
                  <a:cubicBezTo>
                    <a:pt x="1" y="1"/>
                    <a:pt x="3" y="0"/>
                    <a:pt x="4" y="1"/>
                  </a:cubicBezTo>
                  <a:cubicBezTo>
                    <a:pt x="6" y="1"/>
                    <a:pt x="6" y="3"/>
                    <a:pt x="6" y="4"/>
                  </a:cubicBezTo>
                  <a:cubicBezTo>
                    <a:pt x="5" y="6"/>
                    <a:pt x="3" y="6"/>
                    <a:pt x="2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65" name="Freeform 379">
              <a:extLst>
                <a:ext uri="{FF2B5EF4-FFF2-40B4-BE49-F238E27FC236}">
                  <a16:creationId xmlns:a16="http://schemas.microsoft.com/office/drawing/2014/main" id="{420C5D2D-CF3B-49B8-A5B9-9675DDCA61A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1" y="975"/>
              <a:ext cx="7" cy="9"/>
            </a:xfrm>
            <a:custGeom>
              <a:avLst/>
              <a:gdLst>
                <a:gd name="T0" fmla="*/ 8 w 5"/>
                <a:gd name="T1" fmla="*/ 41 h 5"/>
                <a:gd name="T2" fmla="*/ 0 w 5"/>
                <a:gd name="T3" fmla="*/ 13 h 5"/>
                <a:gd name="T4" fmla="*/ 11 w 5"/>
                <a:gd name="T5" fmla="*/ 13 h 5"/>
                <a:gd name="T6" fmla="*/ 20 w 5"/>
                <a:gd name="T7" fmla="*/ 29 h 5"/>
                <a:gd name="T8" fmla="*/ 8 w 5"/>
                <a:gd name="T9" fmla="*/ 41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5">
                  <a:moveTo>
                    <a:pt x="2" y="4"/>
                  </a:moveTo>
                  <a:cubicBezTo>
                    <a:pt x="0" y="4"/>
                    <a:pt x="0" y="2"/>
                    <a:pt x="0" y="1"/>
                  </a:cubicBezTo>
                  <a:cubicBezTo>
                    <a:pt x="1" y="1"/>
                    <a:pt x="2" y="0"/>
                    <a:pt x="3" y="1"/>
                  </a:cubicBezTo>
                  <a:cubicBezTo>
                    <a:pt x="4" y="1"/>
                    <a:pt x="5" y="2"/>
                    <a:pt x="5" y="3"/>
                  </a:cubicBezTo>
                  <a:cubicBezTo>
                    <a:pt x="4" y="4"/>
                    <a:pt x="3" y="5"/>
                    <a:pt x="2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66" name="Freeform 380">
              <a:extLst>
                <a:ext uri="{FF2B5EF4-FFF2-40B4-BE49-F238E27FC236}">
                  <a16:creationId xmlns:a16="http://schemas.microsoft.com/office/drawing/2014/main" id="{DCC7E436-4F6F-4749-ADCB-83665F2F5F6B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3" y="1075"/>
              <a:ext cx="77" cy="83"/>
            </a:xfrm>
            <a:custGeom>
              <a:avLst/>
              <a:gdLst>
                <a:gd name="T0" fmla="*/ 143 w 51"/>
                <a:gd name="T1" fmla="*/ 0 h 52"/>
                <a:gd name="T2" fmla="*/ 228 w 51"/>
                <a:gd name="T3" fmla="*/ 117 h 52"/>
                <a:gd name="T4" fmla="*/ 216 w 51"/>
                <a:gd name="T5" fmla="*/ 294 h 52"/>
                <a:gd name="T6" fmla="*/ 216 w 51"/>
                <a:gd name="T7" fmla="*/ 294 h 52"/>
                <a:gd name="T8" fmla="*/ 80 w 51"/>
                <a:gd name="T9" fmla="*/ 286 h 52"/>
                <a:gd name="T10" fmla="*/ 0 w 51"/>
                <a:gd name="T11" fmla="*/ 171 h 52"/>
                <a:gd name="T12" fmla="*/ 143 w 51"/>
                <a:gd name="T13" fmla="*/ 0 h 5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1" h="52">
                  <a:moveTo>
                    <a:pt x="28" y="0"/>
                  </a:moveTo>
                  <a:cubicBezTo>
                    <a:pt x="44" y="18"/>
                    <a:pt x="44" y="18"/>
                    <a:pt x="44" y="18"/>
                  </a:cubicBezTo>
                  <a:cubicBezTo>
                    <a:pt x="51" y="26"/>
                    <a:pt x="50" y="38"/>
                    <a:pt x="42" y="45"/>
                  </a:cubicBezTo>
                  <a:cubicBezTo>
                    <a:pt x="42" y="45"/>
                    <a:pt x="42" y="45"/>
                    <a:pt x="42" y="45"/>
                  </a:cubicBezTo>
                  <a:cubicBezTo>
                    <a:pt x="34" y="52"/>
                    <a:pt x="22" y="52"/>
                    <a:pt x="15" y="44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26"/>
                    <a:pt x="17" y="19"/>
                    <a:pt x="28" y="0"/>
                  </a:cubicBezTo>
                  <a:close/>
                </a:path>
              </a:pathLst>
            </a:custGeom>
            <a:solidFill>
              <a:srgbClr val="C1BE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67" name="Freeform 381">
              <a:extLst>
                <a:ext uri="{FF2B5EF4-FFF2-40B4-BE49-F238E27FC236}">
                  <a16:creationId xmlns:a16="http://schemas.microsoft.com/office/drawing/2014/main" id="{C2F8A2E9-D9B5-4884-9091-46D061824141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3" y="1076"/>
              <a:ext cx="77" cy="82"/>
            </a:xfrm>
            <a:custGeom>
              <a:avLst/>
              <a:gdLst>
                <a:gd name="T0" fmla="*/ 143 w 51"/>
                <a:gd name="T1" fmla="*/ 0 h 51"/>
                <a:gd name="T2" fmla="*/ 228 w 51"/>
                <a:gd name="T3" fmla="*/ 111 h 51"/>
                <a:gd name="T4" fmla="*/ 216 w 51"/>
                <a:gd name="T5" fmla="*/ 294 h 51"/>
                <a:gd name="T6" fmla="*/ 216 w 51"/>
                <a:gd name="T7" fmla="*/ 294 h 51"/>
                <a:gd name="T8" fmla="*/ 80 w 51"/>
                <a:gd name="T9" fmla="*/ 286 h 51"/>
                <a:gd name="T10" fmla="*/ 0 w 51"/>
                <a:gd name="T11" fmla="*/ 166 h 5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1" h="51">
                  <a:moveTo>
                    <a:pt x="28" y="0"/>
                  </a:moveTo>
                  <a:cubicBezTo>
                    <a:pt x="44" y="17"/>
                    <a:pt x="44" y="17"/>
                    <a:pt x="44" y="17"/>
                  </a:cubicBezTo>
                  <a:cubicBezTo>
                    <a:pt x="51" y="25"/>
                    <a:pt x="50" y="37"/>
                    <a:pt x="42" y="44"/>
                  </a:cubicBezTo>
                  <a:cubicBezTo>
                    <a:pt x="42" y="44"/>
                    <a:pt x="42" y="44"/>
                    <a:pt x="42" y="44"/>
                  </a:cubicBezTo>
                  <a:cubicBezTo>
                    <a:pt x="34" y="51"/>
                    <a:pt x="22" y="51"/>
                    <a:pt x="15" y="43"/>
                  </a:cubicBezTo>
                  <a:cubicBezTo>
                    <a:pt x="0" y="25"/>
                    <a:pt x="0" y="25"/>
                    <a:pt x="0" y="25"/>
                  </a:cubicBezTo>
                </a:path>
              </a:pathLst>
            </a:custGeom>
            <a:noFill/>
            <a:ln w="952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68" name="Freeform 382">
              <a:extLst>
                <a:ext uri="{FF2B5EF4-FFF2-40B4-BE49-F238E27FC236}">
                  <a16:creationId xmlns:a16="http://schemas.microsoft.com/office/drawing/2014/main" id="{6CC31492-96A2-4FEF-99A0-34B1FF08CFA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9" y="1108"/>
              <a:ext cx="60" cy="42"/>
            </a:xfrm>
            <a:custGeom>
              <a:avLst/>
              <a:gdLst>
                <a:gd name="T0" fmla="*/ 8 w 40"/>
                <a:gd name="T1" fmla="*/ 34 h 26"/>
                <a:gd name="T2" fmla="*/ 113 w 40"/>
                <a:gd name="T3" fmla="*/ 170 h 26"/>
                <a:gd name="T4" fmla="*/ 203 w 40"/>
                <a:gd name="T5" fmla="*/ 102 h 26"/>
                <a:gd name="T6" fmla="*/ 72 w 40"/>
                <a:gd name="T7" fmla="*/ 34 h 26"/>
                <a:gd name="T8" fmla="*/ 41 w 40"/>
                <a:gd name="T9" fmla="*/ 0 h 26"/>
                <a:gd name="T10" fmla="*/ 0 w 40"/>
                <a:gd name="T11" fmla="*/ 34 h 2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0" h="26">
                  <a:moveTo>
                    <a:pt x="1" y="5"/>
                  </a:moveTo>
                  <a:cubicBezTo>
                    <a:pt x="8" y="10"/>
                    <a:pt x="13" y="22"/>
                    <a:pt x="22" y="25"/>
                  </a:cubicBezTo>
                  <a:cubicBezTo>
                    <a:pt x="27" y="26"/>
                    <a:pt x="39" y="20"/>
                    <a:pt x="40" y="15"/>
                  </a:cubicBezTo>
                  <a:cubicBezTo>
                    <a:pt x="32" y="23"/>
                    <a:pt x="19" y="10"/>
                    <a:pt x="14" y="5"/>
                  </a:cubicBezTo>
                  <a:cubicBezTo>
                    <a:pt x="12" y="2"/>
                    <a:pt x="12" y="0"/>
                    <a:pt x="8" y="0"/>
                  </a:cubicBezTo>
                  <a:cubicBezTo>
                    <a:pt x="6" y="1"/>
                    <a:pt x="2" y="3"/>
                    <a:pt x="0" y="5"/>
                  </a:cubicBezTo>
                </a:path>
              </a:pathLst>
            </a:custGeom>
            <a:solidFill>
              <a:srgbClr val="A4A4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69" name="Freeform 383">
              <a:extLst>
                <a:ext uri="{FF2B5EF4-FFF2-40B4-BE49-F238E27FC236}">
                  <a16:creationId xmlns:a16="http://schemas.microsoft.com/office/drawing/2014/main" id="{F0653024-0990-4738-A08E-A1B58B63866A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1" y="1107"/>
              <a:ext cx="45" cy="51"/>
            </a:xfrm>
            <a:custGeom>
              <a:avLst/>
              <a:gdLst>
                <a:gd name="T0" fmla="*/ 0 w 30"/>
                <a:gd name="T1" fmla="*/ 33 h 32"/>
                <a:gd name="T2" fmla="*/ 153 w 30"/>
                <a:gd name="T3" fmla="*/ 142 h 32"/>
                <a:gd name="T4" fmla="*/ 53 w 30"/>
                <a:gd name="T5" fmla="*/ 73 h 32"/>
                <a:gd name="T6" fmla="*/ 8 w 30"/>
                <a:gd name="T7" fmla="*/ 33 h 3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0" h="32">
                  <a:moveTo>
                    <a:pt x="0" y="5"/>
                  </a:moveTo>
                  <a:cubicBezTo>
                    <a:pt x="7" y="13"/>
                    <a:pt x="19" y="32"/>
                    <a:pt x="30" y="22"/>
                  </a:cubicBezTo>
                  <a:cubicBezTo>
                    <a:pt x="24" y="24"/>
                    <a:pt x="14" y="16"/>
                    <a:pt x="10" y="11"/>
                  </a:cubicBezTo>
                  <a:cubicBezTo>
                    <a:pt x="8" y="9"/>
                    <a:pt x="5" y="0"/>
                    <a:pt x="1" y="5"/>
                  </a:cubicBezTo>
                </a:path>
              </a:pathLst>
            </a:custGeom>
            <a:solidFill>
              <a:srgbClr val="6B69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70" name="Freeform 384">
              <a:extLst>
                <a:ext uri="{FF2B5EF4-FFF2-40B4-BE49-F238E27FC236}">
                  <a16:creationId xmlns:a16="http://schemas.microsoft.com/office/drawing/2014/main" id="{F082F557-0954-429C-AE74-8E145C14D3E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7" y="1088"/>
              <a:ext cx="44" cy="53"/>
            </a:xfrm>
            <a:custGeom>
              <a:avLst/>
              <a:gdLst>
                <a:gd name="T0" fmla="*/ 0 w 29"/>
                <a:gd name="T1" fmla="*/ 75 h 33"/>
                <a:gd name="T2" fmla="*/ 39 w 29"/>
                <a:gd name="T3" fmla="*/ 42 h 33"/>
                <a:gd name="T4" fmla="*/ 62 w 29"/>
                <a:gd name="T5" fmla="*/ 0 h 33"/>
                <a:gd name="T6" fmla="*/ 134 w 29"/>
                <a:gd name="T7" fmla="*/ 101 h 33"/>
                <a:gd name="T8" fmla="*/ 126 w 29"/>
                <a:gd name="T9" fmla="*/ 220 h 33"/>
                <a:gd name="T10" fmla="*/ 74 w 29"/>
                <a:gd name="T11" fmla="*/ 75 h 33"/>
                <a:gd name="T12" fmla="*/ 41 w 29"/>
                <a:gd name="T13" fmla="*/ 47 h 33"/>
                <a:gd name="T14" fmla="*/ 8 w 29"/>
                <a:gd name="T15" fmla="*/ 80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9" h="33">
                  <a:moveTo>
                    <a:pt x="0" y="11"/>
                  </a:moveTo>
                  <a:cubicBezTo>
                    <a:pt x="1" y="9"/>
                    <a:pt x="5" y="8"/>
                    <a:pt x="7" y="6"/>
                  </a:cubicBezTo>
                  <a:cubicBezTo>
                    <a:pt x="8" y="4"/>
                    <a:pt x="10" y="2"/>
                    <a:pt x="12" y="0"/>
                  </a:cubicBezTo>
                  <a:cubicBezTo>
                    <a:pt x="17" y="2"/>
                    <a:pt x="22" y="11"/>
                    <a:pt x="25" y="15"/>
                  </a:cubicBezTo>
                  <a:cubicBezTo>
                    <a:pt x="29" y="21"/>
                    <a:pt x="29" y="28"/>
                    <a:pt x="24" y="33"/>
                  </a:cubicBezTo>
                  <a:cubicBezTo>
                    <a:pt x="23" y="23"/>
                    <a:pt x="20" y="18"/>
                    <a:pt x="14" y="11"/>
                  </a:cubicBezTo>
                  <a:cubicBezTo>
                    <a:pt x="12" y="8"/>
                    <a:pt x="11" y="6"/>
                    <a:pt x="8" y="7"/>
                  </a:cubicBezTo>
                  <a:cubicBezTo>
                    <a:pt x="5" y="8"/>
                    <a:pt x="4" y="11"/>
                    <a:pt x="1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71" name="Freeform 385">
              <a:extLst>
                <a:ext uri="{FF2B5EF4-FFF2-40B4-BE49-F238E27FC236}">
                  <a16:creationId xmlns:a16="http://schemas.microsoft.com/office/drawing/2014/main" id="{FF81ED28-A67C-47D3-801D-A4DA1817B741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3" y="940"/>
              <a:ext cx="156" cy="167"/>
            </a:xfrm>
            <a:custGeom>
              <a:avLst/>
              <a:gdLst>
                <a:gd name="T0" fmla="*/ 81 w 104"/>
                <a:gd name="T1" fmla="*/ 540 h 104"/>
                <a:gd name="T2" fmla="*/ 120 w 104"/>
                <a:gd name="T3" fmla="*/ 108 h 104"/>
                <a:gd name="T4" fmla="*/ 446 w 104"/>
                <a:gd name="T5" fmla="*/ 153 h 104"/>
                <a:gd name="T6" fmla="*/ 413 w 104"/>
                <a:gd name="T7" fmla="*/ 580 h 104"/>
                <a:gd name="T8" fmla="*/ 81 w 104"/>
                <a:gd name="T9" fmla="*/ 540 h 10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4" h="104">
                  <a:moveTo>
                    <a:pt x="16" y="81"/>
                  </a:moveTo>
                  <a:cubicBezTo>
                    <a:pt x="0" y="61"/>
                    <a:pt x="3" y="32"/>
                    <a:pt x="23" y="16"/>
                  </a:cubicBezTo>
                  <a:cubicBezTo>
                    <a:pt x="43" y="0"/>
                    <a:pt x="72" y="3"/>
                    <a:pt x="88" y="23"/>
                  </a:cubicBezTo>
                  <a:cubicBezTo>
                    <a:pt x="104" y="42"/>
                    <a:pt x="101" y="71"/>
                    <a:pt x="81" y="87"/>
                  </a:cubicBezTo>
                  <a:cubicBezTo>
                    <a:pt x="61" y="104"/>
                    <a:pt x="32" y="101"/>
                    <a:pt x="16" y="81"/>
                  </a:cubicBezTo>
                  <a:close/>
                </a:path>
              </a:pathLst>
            </a:custGeom>
            <a:solidFill>
              <a:srgbClr val="C1BE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72" name="Freeform 386">
              <a:extLst>
                <a:ext uri="{FF2B5EF4-FFF2-40B4-BE49-F238E27FC236}">
                  <a16:creationId xmlns:a16="http://schemas.microsoft.com/office/drawing/2014/main" id="{5928D38A-136A-4FE6-B12A-FAF0C0640A4B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3" y="940"/>
              <a:ext cx="156" cy="167"/>
            </a:xfrm>
            <a:custGeom>
              <a:avLst/>
              <a:gdLst>
                <a:gd name="T0" fmla="*/ 81 w 104"/>
                <a:gd name="T1" fmla="*/ 540 h 104"/>
                <a:gd name="T2" fmla="*/ 120 w 104"/>
                <a:gd name="T3" fmla="*/ 108 h 104"/>
                <a:gd name="T4" fmla="*/ 446 w 104"/>
                <a:gd name="T5" fmla="*/ 153 h 104"/>
                <a:gd name="T6" fmla="*/ 413 w 104"/>
                <a:gd name="T7" fmla="*/ 583 h 104"/>
                <a:gd name="T8" fmla="*/ 81 w 104"/>
                <a:gd name="T9" fmla="*/ 540 h 10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4" h="104">
                  <a:moveTo>
                    <a:pt x="16" y="81"/>
                  </a:moveTo>
                  <a:cubicBezTo>
                    <a:pt x="0" y="61"/>
                    <a:pt x="3" y="32"/>
                    <a:pt x="23" y="16"/>
                  </a:cubicBezTo>
                  <a:cubicBezTo>
                    <a:pt x="43" y="0"/>
                    <a:pt x="72" y="3"/>
                    <a:pt x="88" y="23"/>
                  </a:cubicBezTo>
                  <a:cubicBezTo>
                    <a:pt x="104" y="42"/>
                    <a:pt x="101" y="72"/>
                    <a:pt x="81" y="88"/>
                  </a:cubicBezTo>
                  <a:cubicBezTo>
                    <a:pt x="61" y="104"/>
                    <a:pt x="32" y="101"/>
                    <a:pt x="16" y="81"/>
                  </a:cubicBezTo>
                  <a:close/>
                </a:path>
              </a:pathLst>
            </a:custGeom>
            <a:noFill/>
            <a:ln w="952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73" name="Freeform 387">
              <a:extLst>
                <a:ext uri="{FF2B5EF4-FFF2-40B4-BE49-F238E27FC236}">
                  <a16:creationId xmlns:a16="http://schemas.microsoft.com/office/drawing/2014/main" id="{E380AB27-0D92-468D-872E-7F24E2A8DF8C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0" y="988"/>
              <a:ext cx="64" cy="69"/>
            </a:xfrm>
            <a:custGeom>
              <a:avLst/>
              <a:gdLst>
                <a:gd name="T0" fmla="*/ 28 w 43"/>
                <a:gd name="T1" fmla="*/ 226 h 43"/>
                <a:gd name="T2" fmla="*/ 42 w 43"/>
                <a:gd name="T3" fmla="*/ 47 h 43"/>
                <a:gd name="T4" fmla="*/ 177 w 43"/>
                <a:gd name="T5" fmla="*/ 67 h 43"/>
                <a:gd name="T6" fmla="*/ 162 w 43"/>
                <a:gd name="T7" fmla="*/ 244 h 43"/>
                <a:gd name="T8" fmla="*/ 28 w 43"/>
                <a:gd name="T9" fmla="*/ 226 h 4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" h="43">
                  <a:moveTo>
                    <a:pt x="6" y="34"/>
                  </a:moveTo>
                  <a:cubicBezTo>
                    <a:pt x="0" y="26"/>
                    <a:pt x="1" y="13"/>
                    <a:pt x="9" y="7"/>
                  </a:cubicBezTo>
                  <a:cubicBezTo>
                    <a:pt x="17" y="0"/>
                    <a:pt x="29" y="1"/>
                    <a:pt x="36" y="10"/>
                  </a:cubicBezTo>
                  <a:cubicBezTo>
                    <a:pt x="43" y="18"/>
                    <a:pt x="41" y="30"/>
                    <a:pt x="33" y="37"/>
                  </a:cubicBezTo>
                  <a:cubicBezTo>
                    <a:pt x="25" y="43"/>
                    <a:pt x="13" y="42"/>
                    <a:pt x="6" y="34"/>
                  </a:cubicBezTo>
                  <a:close/>
                </a:path>
              </a:pathLst>
            </a:custGeom>
            <a:solidFill>
              <a:srgbClr val="D1CE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74" name="Freeform 388">
              <a:extLst>
                <a:ext uri="{FF2B5EF4-FFF2-40B4-BE49-F238E27FC236}">
                  <a16:creationId xmlns:a16="http://schemas.microsoft.com/office/drawing/2014/main" id="{085414A6-66FA-4DE7-A3D3-52FA3233ECDE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0" y="988"/>
              <a:ext cx="64" cy="69"/>
            </a:xfrm>
            <a:custGeom>
              <a:avLst/>
              <a:gdLst>
                <a:gd name="T0" fmla="*/ 28 w 43"/>
                <a:gd name="T1" fmla="*/ 226 h 43"/>
                <a:gd name="T2" fmla="*/ 42 w 43"/>
                <a:gd name="T3" fmla="*/ 47 h 43"/>
                <a:gd name="T4" fmla="*/ 177 w 43"/>
                <a:gd name="T5" fmla="*/ 67 h 43"/>
                <a:gd name="T6" fmla="*/ 162 w 43"/>
                <a:gd name="T7" fmla="*/ 244 h 43"/>
                <a:gd name="T8" fmla="*/ 28 w 43"/>
                <a:gd name="T9" fmla="*/ 226 h 4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" h="43">
                  <a:moveTo>
                    <a:pt x="6" y="34"/>
                  </a:moveTo>
                  <a:cubicBezTo>
                    <a:pt x="0" y="26"/>
                    <a:pt x="1" y="14"/>
                    <a:pt x="9" y="7"/>
                  </a:cubicBezTo>
                  <a:cubicBezTo>
                    <a:pt x="17" y="0"/>
                    <a:pt x="29" y="1"/>
                    <a:pt x="36" y="10"/>
                  </a:cubicBezTo>
                  <a:cubicBezTo>
                    <a:pt x="43" y="18"/>
                    <a:pt x="42" y="30"/>
                    <a:pt x="33" y="37"/>
                  </a:cubicBezTo>
                  <a:cubicBezTo>
                    <a:pt x="25" y="43"/>
                    <a:pt x="13" y="42"/>
                    <a:pt x="6" y="34"/>
                  </a:cubicBezTo>
                  <a:close/>
                </a:path>
              </a:pathLst>
            </a:custGeom>
            <a:noFill/>
            <a:ln w="952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75" name="Freeform 389">
              <a:extLst>
                <a:ext uri="{FF2B5EF4-FFF2-40B4-BE49-F238E27FC236}">
                  <a16:creationId xmlns:a16="http://schemas.microsoft.com/office/drawing/2014/main" id="{6C893F6A-8B43-4659-8727-21F749B3B0ED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8" y="975"/>
              <a:ext cx="98" cy="119"/>
            </a:xfrm>
            <a:custGeom>
              <a:avLst/>
              <a:gdLst>
                <a:gd name="T0" fmla="*/ 318 w 65"/>
                <a:gd name="T1" fmla="*/ 450 h 74"/>
                <a:gd name="T2" fmla="*/ 234 w 65"/>
                <a:gd name="T3" fmla="*/ 486 h 74"/>
                <a:gd name="T4" fmla="*/ 161 w 65"/>
                <a:gd name="T5" fmla="*/ 486 h 74"/>
                <a:gd name="T6" fmla="*/ 103 w 65"/>
                <a:gd name="T7" fmla="*/ 450 h 74"/>
                <a:gd name="T8" fmla="*/ 18 w 65"/>
                <a:gd name="T9" fmla="*/ 281 h 74"/>
                <a:gd name="T10" fmla="*/ 0 w 65"/>
                <a:gd name="T11" fmla="*/ 175 h 74"/>
                <a:gd name="T12" fmla="*/ 21 w 65"/>
                <a:gd name="T13" fmla="*/ 60 h 74"/>
                <a:gd name="T14" fmla="*/ 89 w 65"/>
                <a:gd name="T15" fmla="*/ 8 h 74"/>
                <a:gd name="T16" fmla="*/ 109 w 65"/>
                <a:gd name="T17" fmla="*/ 96 h 74"/>
                <a:gd name="T18" fmla="*/ 100 w 65"/>
                <a:gd name="T19" fmla="*/ 241 h 74"/>
                <a:gd name="T20" fmla="*/ 130 w 65"/>
                <a:gd name="T21" fmla="*/ 328 h 74"/>
                <a:gd name="T22" fmla="*/ 191 w 65"/>
                <a:gd name="T23" fmla="*/ 362 h 74"/>
                <a:gd name="T24" fmla="*/ 268 w 65"/>
                <a:gd name="T25" fmla="*/ 349 h 74"/>
                <a:gd name="T26" fmla="*/ 326 w 65"/>
                <a:gd name="T27" fmla="*/ 383 h 74"/>
                <a:gd name="T28" fmla="*/ 326 w 65"/>
                <a:gd name="T29" fmla="*/ 439 h 74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65" h="74">
                  <a:moveTo>
                    <a:pt x="62" y="67"/>
                  </a:moveTo>
                  <a:cubicBezTo>
                    <a:pt x="57" y="70"/>
                    <a:pt x="51" y="72"/>
                    <a:pt x="45" y="73"/>
                  </a:cubicBezTo>
                  <a:cubicBezTo>
                    <a:pt x="40" y="73"/>
                    <a:pt x="36" y="74"/>
                    <a:pt x="31" y="73"/>
                  </a:cubicBezTo>
                  <a:cubicBezTo>
                    <a:pt x="27" y="71"/>
                    <a:pt x="23" y="69"/>
                    <a:pt x="20" y="67"/>
                  </a:cubicBezTo>
                  <a:cubicBezTo>
                    <a:pt x="12" y="60"/>
                    <a:pt x="6" y="51"/>
                    <a:pt x="3" y="42"/>
                  </a:cubicBezTo>
                  <a:cubicBezTo>
                    <a:pt x="1" y="37"/>
                    <a:pt x="0" y="31"/>
                    <a:pt x="0" y="26"/>
                  </a:cubicBezTo>
                  <a:cubicBezTo>
                    <a:pt x="1" y="20"/>
                    <a:pt x="1" y="14"/>
                    <a:pt x="4" y="9"/>
                  </a:cubicBezTo>
                  <a:cubicBezTo>
                    <a:pt x="7" y="5"/>
                    <a:pt x="12" y="0"/>
                    <a:pt x="17" y="1"/>
                  </a:cubicBezTo>
                  <a:cubicBezTo>
                    <a:pt x="23" y="3"/>
                    <a:pt x="22" y="10"/>
                    <a:pt x="21" y="14"/>
                  </a:cubicBezTo>
                  <a:cubicBezTo>
                    <a:pt x="19" y="21"/>
                    <a:pt x="17" y="29"/>
                    <a:pt x="19" y="36"/>
                  </a:cubicBezTo>
                  <a:cubicBezTo>
                    <a:pt x="19" y="41"/>
                    <a:pt x="20" y="46"/>
                    <a:pt x="25" y="49"/>
                  </a:cubicBezTo>
                  <a:cubicBezTo>
                    <a:pt x="28" y="51"/>
                    <a:pt x="32" y="54"/>
                    <a:pt x="37" y="54"/>
                  </a:cubicBezTo>
                  <a:cubicBezTo>
                    <a:pt x="42" y="53"/>
                    <a:pt x="47" y="52"/>
                    <a:pt x="52" y="52"/>
                  </a:cubicBezTo>
                  <a:cubicBezTo>
                    <a:pt x="55" y="52"/>
                    <a:pt x="60" y="54"/>
                    <a:pt x="63" y="57"/>
                  </a:cubicBezTo>
                  <a:cubicBezTo>
                    <a:pt x="65" y="59"/>
                    <a:pt x="65" y="64"/>
                    <a:pt x="63" y="66"/>
                  </a:cubicBezTo>
                </a:path>
              </a:pathLst>
            </a:custGeom>
            <a:solidFill>
              <a:srgbClr val="A4A4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76" name="Freeform 390">
              <a:extLst>
                <a:ext uri="{FF2B5EF4-FFF2-40B4-BE49-F238E27FC236}">
                  <a16:creationId xmlns:a16="http://schemas.microsoft.com/office/drawing/2014/main" id="{3B0EED70-C9FA-4846-A561-270B75D5BB46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4" y="1004"/>
              <a:ext cx="42" cy="48"/>
            </a:xfrm>
            <a:custGeom>
              <a:avLst/>
              <a:gdLst>
                <a:gd name="T0" fmla="*/ 140 w 28"/>
                <a:gd name="T1" fmla="*/ 163 h 30"/>
                <a:gd name="T2" fmla="*/ 53 w 28"/>
                <a:gd name="T3" fmla="*/ 171 h 30"/>
                <a:gd name="T4" fmla="*/ 18 w 28"/>
                <a:gd name="T5" fmla="*/ 34 h 30"/>
                <a:gd name="T6" fmla="*/ 53 w 28"/>
                <a:gd name="T7" fmla="*/ 8 h 30"/>
                <a:gd name="T8" fmla="*/ 72 w 28"/>
                <a:gd name="T9" fmla="*/ 54 h 30"/>
                <a:gd name="T10" fmla="*/ 102 w 28"/>
                <a:gd name="T11" fmla="*/ 107 h 30"/>
                <a:gd name="T12" fmla="*/ 134 w 28"/>
                <a:gd name="T13" fmla="*/ 123 h 30"/>
                <a:gd name="T14" fmla="*/ 140 w 28"/>
                <a:gd name="T15" fmla="*/ 163 h 3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8" h="30">
                  <a:moveTo>
                    <a:pt x="27" y="25"/>
                  </a:moveTo>
                  <a:cubicBezTo>
                    <a:pt x="24" y="30"/>
                    <a:pt x="14" y="30"/>
                    <a:pt x="10" y="26"/>
                  </a:cubicBezTo>
                  <a:cubicBezTo>
                    <a:pt x="4" y="21"/>
                    <a:pt x="0" y="13"/>
                    <a:pt x="3" y="5"/>
                  </a:cubicBezTo>
                  <a:cubicBezTo>
                    <a:pt x="5" y="2"/>
                    <a:pt x="7" y="0"/>
                    <a:pt x="10" y="1"/>
                  </a:cubicBezTo>
                  <a:cubicBezTo>
                    <a:pt x="13" y="2"/>
                    <a:pt x="13" y="5"/>
                    <a:pt x="14" y="8"/>
                  </a:cubicBezTo>
                  <a:cubicBezTo>
                    <a:pt x="15" y="11"/>
                    <a:pt x="17" y="14"/>
                    <a:pt x="20" y="16"/>
                  </a:cubicBezTo>
                  <a:cubicBezTo>
                    <a:pt x="22" y="17"/>
                    <a:pt x="24" y="17"/>
                    <a:pt x="26" y="19"/>
                  </a:cubicBezTo>
                  <a:cubicBezTo>
                    <a:pt x="27" y="21"/>
                    <a:pt x="28" y="23"/>
                    <a:pt x="27" y="25"/>
                  </a:cubicBezTo>
                </a:path>
              </a:pathLst>
            </a:custGeom>
            <a:solidFill>
              <a:srgbClr val="A4A4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77" name="Freeform 391">
              <a:extLst>
                <a:ext uri="{FF2B5EF4-FFF2-40B4-BE49-F238E27FC236}">
                  <a16:creationId xmlns:a16="http://schemas.microsoft.com/office/drawing/2014/main" id="{B435FB7C-E759-434F-BD1F-F8F9B1D812FB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9" y="995"/>
              <a:ext cx="15" cy="46"/>
            </a:xfrm>
            <a:custGeom>
              <a:avLst/>
              <a:gdLst>
                <a:gd name="T0" fmla="*/ 32 w 10"/>
                <a:gd name="T1" fmla="*/ 184 h 29"/>
                <a:gd name="T2" fmla="*/ 48 w 10"/>
                <a:gd name="T3" fmla="*/ 95 h 29"/>
                <a:gd name="T4" fmla="*/ 0 w 10"/>
                <a:gd name="T5" fmla="*/ 0 h 29"/>
                <a:gd name="T6" fmla="*/ 32 w 10"/>
                <a:gd name="T7" fmla="*/ 33 h 29"/>
                <a:gd name="T8" fmla="*/ 53 w 10"/>
                <a:gd name="T9" fmla="*/ 89 h 29"/>
                <a:gd name="T10" fmla="*/ 53 w 10"/>
                <a:gd name="T11" fmla="*/ 143 h 29"/>
                <a:gd name="T12" fmla="*/ 39 w 10"/>
                <a:gd name="T13" fmla="*/ 176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" h="29">
                  <a:moveTo>
                    <a:pt x="6" y="29"/>
                  </a:moveTo>
                  <a:cubicBezTo>
                    <a:pt x="8" y="24"/>
                    <a:pt x="10" y="21"/>
                    <a:pt x="9" y="15"/>
                  </a:cubicBezTo>
                  <a:cubicBezTo>
                    <a:pt x="9" y="9"/>
                    <a:pt x="5" y="4"/>
                    <a:pt x="0" y="0"/>
                  </a:cubicBezTo>
                  <a:cubicBezTo>
                    <a:pt x="3" y="1"/>
                    <a:pt x="4" y="3"/>
                    <a:pt x="6" y="5"/>
                  </a:cubicBezTo>
                  <a:cubicBezTo>
                    <a:pt x="9" y="7"/>
                    <a:pt x="9" y="10"/>
                    <a:pt x="10" y="14"/>
                  </a:cubicBezTo>
                  <a:cubicBezTo>
                    <a:pt x="10" y="17"/>
                    <a:pt x="10" y="20"/>
                    <a:pt x="10" y="23"/>
                  </a:cubicBezTo>
                  <a:cubicBezTo>
                    <a:pt x="9" y="24"/>
                    <a:pt x="8" y="26"/>
                    <a:pt x="7" y="2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78" name="Freeform 392">
              <a:extLst>
                <a:ext uri="{FF2B5EF4-FFF2-40B4-BE49-F238E27FC236}">
                  <a16:creationId xmlns:a16="http://schemas.microsoft.com/office/drawing/2014/main" id="{5E47540D-3DB7-4216-9723-8749B941B608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6" y="951"/>
              <a:ext cx="83" cy="117"/>
            </a:xfrm>
            <a:custGeom>
              <a:avLst/>
              <a:gdLst>
                <a:gd name="T0" fmla="*/ 202 w 55"/>
                <a:gd name="T1" fmla="*/ 482 h 73"/>
                <a:gd name="T2" fmla="*/ 269 w 55"/>
                <a:gd name="T3" fmla="*/ 362 h 73"/>
                <a:gd name="T4" fmla="*/ 264 w 55"/>
                <a:gd name="T5" fmla="*/ 191 h 73"/>
                <a:gd name="T6" fmla="*/ 155 w 55"/>
                <a:gd name="T7" fmla="*/ 34 h 73"/>
                <a:gd name="T8" fmla="*/ 72 w 55"/>
                <a:gd name="T9" fmla="*/ 0 h 73"/>
                <a:gd name="T10" fmla="*/ 0 w 55"/>
                <a:gd name="T11" fmla="*/ 13 h 73"/>
                <a:gd name="T12" fmla="*/ 183 w 55"/>
                <a:gd name="T13" fmla="*/ 90 h 73"/>
                <a:gd name="T14" fmla="*/ 243 w 55"/>
                <a:gd name="T15" fmla="*/ 264 h 73"/>
                <a:gd name="T16" fmla="*/ 234 w 55"/>
                <a:gd name="T17" fmla="*/ 404 h 73"/>
                <a:gd name="T18" fmla="*/ 207 w 55"/>
                <a:gd name="T19" fmla="*/ 473 h 7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5" h="73">
                  <a:moveTo>
                    <a:pt x="39" y="73"/>
                  </a:moveTo>
                  <a:cubicBezTo>
                    <a:pt x="45" y="68"/>
                    <a:pt x="50" y="62"/>
                    <a:pt x="52" y="55"/>
                  </a:cubicBezTo>
                  <a:cubicBezTo>
                    <a:pt x="55" y="46"/>
                    <a:pt x="54" y="38"/>
                    <a:pt x="51" y="29"/>
                  </a:cubicBezTo>
                  <a:cubicBezTo>
                    <a:pt x="47" y="19"/>
                    <a:pt x="40" y="10"/>
                    <a:pt x="30" y="5"/>
                  </a:cubicBezTo>
                  <a:cubicBezTo>
                    <a:pt x="25" y="3"/>
                    <a:pt x="20" y="1"/>
                    <a:pt x="14" y="0"/>
                  </a:cubicBezTo>
                  <a:cubicBezTo>
                    <a:pt x="9" y="0"/>
                    <a:pt x="5" y="1"/>
                    <a:pt x="0" y="2"/>
                  </a:cubicBezTo>
                  <a:cubicBezTo>
                    <a:pt x="13" y="2"/>
                    <a:pt x="26" y="4"/>
                    <a:pt x="35" y="14"/>
                  </a:cubicBezTo>
                  <a:cubicBezTo>
                    <a:pt x="41" y="21"/>
                    <a:pt x="46" y="31"/>
                    <a:pt x="47" y="40"/>
                  </a:cubicBezTo>
                  <a:cubicBezTo>
                    <a:pt x="48" y="47"/>
                    <a:pt x="47" y="54"/>
                    <a:pt x="45" y="61"/>
                  </a:cubicBezTo>
                  <a:cubicBezTo>
                    <a:pt x="45" y="64"/>
                    <a:pt x="44" y="70"/>
                    <a:pt x="40" y="7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79" name="Freeform 393">
              <a:extLst>
                <a:ext uri="{FF2B5EF4-FFF2-40B4-BE49-F238E27FC236}">
                  <a16:creationId xmlns:a16="http://schemas.microsoft.com/office/drawing/2014/main" id="{C31D4A5E-4D25-4368-A415-16736BBD9DD9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5" y="995"/>
              <a:ext cx="60" cy="78"/>
            </a:xfrm>
            <a:custGeom>
              <a:avLst/>
              <a:gdLst>
                <a:gd name="T0" fmla="*/ 203 w 40"/>
                <a:gd name="T1" fmla="*/ 271 h 49"/>
                <a:gd name="T2" fmla="*/ 174 w 40"/>
                <a:gd name="T3" fmla="*/ 271 h 49"/>
                <a:gd name="T4" fmla="*/ 134 w 40"/>
                <a:gd name="T5" fmla="*/ 258 h 49"/>
                <a:gd name="T6" fmla="*/ 80 w 40"/>
                <a:gd name="T7" fmla="*/ 205 h 49"/>
                <a:gd name="T8" fmla="*/ 53 w 40"/>
                <a:gd name="T9" fmla="*/ 116 h 49"/>
                <a:gd name="T10" fmla="*/ 41 w 40"/>
                <a:gd name="T11" fmla="*/ 21 h 49"/>
                <a:gd name="T12" fmla="*/ 27 w 40"/>
                <a:gd name="T13" fmla="*/ 13 h 49"/>
                <a:gd name="T14" fmla="*/ 8 w 40"/>
                <a:gd name="T15" fmla="*/ 89 h 49"/>
                <a:gd name="T16" fmla="*/ 27 w 40"/>
                <a:gd name="T17" fmla="*/ 218 h 49"/>
                <a:gd name="T18" fmla="*/ 170 w 40"/>
                <a:gd name="T19" fmla="*/ 291 h 49"/>
                <a:gd name="T20" fmla="*/ 203 w 40"/>
                <a:gd name="T21" fmla="*/ 271 h 4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40" h="49">
                  <a:moveTo>
                    <a:pt x="40" y="42"/>
                  </a:moveTo>
                  <a:cubicBezTo>
                    <a:pt x="38" y="41"/>
                    <a:pt x="36" y="42"/>
                    <a:pt x="34" y="42"/>
                  </a:cubicBezTo>
                  <a:cubicBezTo>
                    <a:pt x="31" y="42"/>
                    <a:pt x="28" y="41"/>
                    <a:pt x="26" y="40"/>
                  </a:cubicBezTo>
                  <a:cubicBezTo>
                    <a:pt x="21" y="39"/>
                    <a:pt x="17" y="36"/>
                    <a:pt x="15" y="32"/>
                  </a:cubicBezTo>
                  <a:cubicBezTo>
                    <a:pt x="12" y="28"/>
                    <a:pt x="11" y="23"/>
                    <a:pt x="10" y="18"/>
                  </a:cubicBezTo>
                  <a:cubicBezTo>
                    <a:pt x="9" y="13"/>
                    <a:pt x="10" y="7"/>
                    <a:pt x="8" y="3"/>
                  </a:cubicBezTo>
                  <a:cubicBezTo>
                    <a:pt x="7" y="0"/>
                    <a:pt x="6" y="0"/>
                    <a:pt x="5" y="2"/>
                  </a:cubicBezTo>
                  <a:cubicBezTo>
                    <a:pt x="3" y="5"/>
                    <a:pt x="1" y="10"/>
                    <a:pt x="1" y="14"/>
                  </a:cubicBezTo>
                  <a:cubicBezTo>
                    <a:pt x="0" y="21"/>
                    <a:pt x="0" y="27"/>
                    <a:pt x="5" y="34"/>
                  </a:cubicBezTo>
                  <a:cubicBezTo>
                    <a:pt x="11" y="43"/>
                    <a:pt x="22" y="49"/>
                    <a:pt x="33" y="45"/>
                  </a:cubicBezTo>
                  <a:cubicBezTo>
                    <a:pt x="35" y="44"/>
                    <a:pt x="38" y="43"/>
                    <a:pt x="40" y="42"/>
                  </a:cubicBezTo>
                </a:path>
              </a:pathLst>
            </a:custGeom>
            <a:solidFill>
              <a:srgbClr val="6B69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80" name="Freeform 394">
              <a:extLst>
                <a:ext uri="{FF2B5EF4-FFF2-40B4-BE49-F238E27FC236}">
                  <a16:creationId xmlns:a16="http://schemas.microsoft.com/office/drawing/2014/main" id="{923596CE-64E8-40F4-9DBD-B6571190F5B0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9" y="1014"/>
              <a:ext cx="27" cy="37"/>
            </a:xfrm>
            <a:custGeom>
              <a:avLst/>
              <a:gdLst>
                <a:gd name="T0" fmla="*/ 93 w 18"/>
                <a:gd name="T1" fmla="*/ 132 h 23"/>
                <a:gd name="T2" fmla="*/ 93 w 18"/>
                <a:gd name="T3" fmla="*/ 142 h 23"/>
                <a:gd name="T4" fmla="*/ 27 w 18"/>
                <a:gd name="T5" fmla="*/ 109 h 23"/>
                <a:gd name="T6" fmla="*/ 8 w 18"/>
                <a:gd name="T7" fmla="*/ 55 h 23"/>
                <a:gd name="T8" fmla="*/ 12 w 18"/>
                <a:gd name="T9" fmla="*/ 0 h 23"/>
                <a:gd name="T10" fmla="*/ 18 w 18"/>
                <a:gd name="T11" fmla="*/ 42 h 23"/>
                <a:gd name="T12" fmla="*/ 27 w 18"/>
                <a:gd name="T13" fmla="*/ 97 h 23"/>
                <a:gd name="T14" fmla="*/ 53 w 18"/>
                <a:gd name="T15" fmla="*/ 132 h 23"/>
                <a:gd name="T16" fmla="*/ 72 w 18"/>
                <a:gd name="T17" fmla="*/ 145 h 23"/>
                <a:gd name="T18" fmla="*/ 81 w 18"/>
                <a:gd name="T19" fmla="*/ 145 h 2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8" h="23">
                  <a:moveTo>
                    <a:pt x="18" y="20"/>
                  </a:moveTo>
                  <a:cubicBezTo>
                    <a:pt x="18" y="21"/>
                    <a:pt x="18" y="21"/>
                    <a:pt x="18" y="21"/>
                  </a:cubicBezTo>
                  <a:cubicBezTo>
                    <a:pt x="13" y="23"/>
                    <a:pt x="8" y="20"/>
                    <a:pt x="5" y="16"/>
                  </a:cubicBezTo>
                  <a:cubicBezTo>
                    <a:pt x="3" y="14"/>
                    <a:pt x="2" y="11"/>
                    <a:pt x="1" y="8"/>
                  </a:cubicBezTo>
                  <a:cubicBezTo>
                    <a:pt x="0" y="6"/>
                    <a:pt x="0" y="2"/>
                    <a:pt x="2" y="0"/>
                  </a:cubicBezTo>
                  <a:cubicBezTo>
                    <a:pt x="3" y="2"/>
                    <a:pt x="3" y="4"/>
                    <a:pt x="3" y="6"/>
                  </a:cubicBezTo>
                  <a:cubicBezTo>
                    <a:pt x="3" y="9"/>
                    <a:pt x="3" y="11"/>
                    <a:pt x="5" y="14"/>
                  </a:cubicBezTo>
                  <a:cubicBezTo>
                    <a:pt x="6" y="16"/>
                    <a:pt x="8" y="19"/>
                    <a:pt x="10" y="20"/>
                  </a:cubicBezTo>
                  <a:cubicBezTo>
                    <a:pt x="11" y="21"/>
                    <a:pt x="13" y="22"/>
                    <a:pt x="14" y="22"/>
                  </a:cubicBezTo>
                  <a:cubicBezTo>
                    <a:pt x="15" y="22"/>
                    <a:pt x="16" y="21"/>
                    <a:pt x="16" y="22"/>
                  </a:cubicBezTo>
                </a:path>
              </a:pathLst>
            </a:custGeom>
            <a:solidFill>
              <a:srgbClr val="6B69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81" name="Freeform 395">
              <a:extLst>
                <a:ext uri="{FF2B5EF4-FFF2-40B4-BE49-F238E27FC236}">
                  <a16:creationId xmlns:a16="http://schemas.microsoft.com/office/drawing/2014/main" id="{2FB6700A-1D6C-4574-845B-DD057DB7EDF1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0" y="985"/>
              <a:ext cx="23" cy="19"/>
            </a:xfrm>
            <a:custGeom>
              <a:avLst/>
              <a:gdLst>
                <a:gd name="T0" fmla="*/ 83 w 15"/>
                <a:gd name="T1" fmla="*/ 76 h 12"/>
                <a:gd name="T2" fmla="*/ 74 w 15"/>
                <a:gd name="T3" fmla="*/ 63 h 12"/>
                <a:gd name="T4" fmla="*/ 43 w 15"/>
                <a:gd name="T5" fmla="*/ 33 h 12"/>
                <a:gd name="T6" fmla="*/ 0 w 15"/>
                <a:gd name="T7" fmla="*/ 13 h 12"/>
                <a:gd name="T8" fmla="*/ 83 w 15"/>
                <a:gd name="T9" fmla="*/ 76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12">
                  <a:moveTo>
                    <a:pt x="15" y="12"/>
                  </a:moveTo>
                  <a:cubicBezTo>
                    <a:pt x="14" y="12"/>
                    <a:pt x="14" y="11"/>
                    <a:pt x="13" y="10"/>
                  </a:cubicBezTo>
                  <a:cubicBezTo>
                    <a:pt x="12" y="8"/>
                    <a:pt x="10" y="7"/>
                    <a:pt x="8" y="5"/>
                  </a:cubicBezTo>
                  <a:cubicBezTo>
                    <a:pt x="6" y="4"/>
                    <a:pt x="2" y="2"/>
                    <a:pt x="0" y="2"/>
                  </a:cubicBezTo>
                  <a:cubicBezTo>
                    <a:pt x="6" y="0"/>
                    <a:pt x="13" y="6"/>
                    <a:pt x="15" y="12"/>
                  </a:cubicBezTo>
                </a:path>
              </a:pathLst>
            </a:custGeom>
            <a:solidFill>
              <a:srgbClr val="6B69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82" name="Freeform 396">
              <a:extLst>
                <a:ext uri="{FF2B5EF4-FFF2-40B4-BE49-F238E27FC236}">
                  <a16:creationId xmlns:a16="http://schemas.microsoft.com/office/drawing/2014/main" id="{BF556AEC-717B-4FC7-B15B-327F134F7E98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2" y="1001"/>
              <a:ext cx="9" cy="10"/>
            </a:xfrm>
            <a:custGeom>
              <a:avLst/>
              <a:gdLst>
                <a:gd name="T0" fmla="*/ 8 w 6"/>
                <a:gd name="T1" fmla="*/ 37 h 6"/>
                <a:gd name="T2" fmla="*/ 8 w 6"/>
                <a:gd name="T3" fmla="*/ 8 h 6"/>
                <a:gd name="T4" fmla="*/ 27 w 6"/>
                <a:gd name="T5" fmla="*/ 13 h 6"/>
                <a:gd name="T6" fmla="*/ 27 w 6"/>
                <a:gd name="T7" fmla="*/ 37 h 6"/>
                <a:gd name="T8" fmla="*/ 8 w 6"/>
                <a:gd name="T9" fmla="*/ 37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1" y="5"/>
                  </a:moveTo>
                  <a:cubicBezTo>
                    <a:pt x="0" y="4"/>
                    <a:pt x="0" y="2"/>
                    <a:pt x="1" y="1"/>
                  </a:cubicBezTo>
                  <a:cubicBezTo>
                    <a:pt x="2" y="0"/>
                    <a:pt x="4" y="0"/>
                    <a:pt x="5" y="2"/>
                  </a:cubicBezTo>
                  <a:cubicBezTo>
                    <a:pt x="6" y="3"/>
                    <a:pt x="6" y="4"/>
                    <a:pt x="5" y="5"/>
                  </a:cubicBezTo>
                  <a:cubicBezTo>
                    <a:pt x="3" y="6"/>
                    <a:pt x="2" y="6"/>
                    <a:pt x="1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83" name="Freeform 397">
              <a:extLst>
                <a:ext uri="{FF2B5EF4-FFF2-40B4-BE49-F238E27FC236}">
                  <a16:creationId xmlns:a16="http://schemas.microsoft.com/office/drawing/2014/main" id="{15953784-E03B-4BE2-A836-D030DE0A6735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6" y="995"/>
              <a:ext cx="6" cy="8"/>
            </a:xfrm>
            <a:custGeom>
              <a:avLst/>
              <a:gdLst>
                <a:gd name="T0" fmla="*/ 0 w 4"/>
                <a:gd name="T1" fmla="*/ 26 h 5"/>
                <a:gd name="T2" fmla="*/ 8 w 4"/>
                <a:gd name="T3" fmla="*/ 8 h 5"/>
                <a:gd name="T4" fmla="*/ 18 w 4"/>
                <a:gd name="T5" fmla="*/ 8 h 5"/>
                <a:gd name="T6" fmla="*/ 18 w 4"/>
                <a:gd name="T7" fmla="*/ 26 h 5"/>
                <a:gd name="T8" fmla="*/ 0 w 4"/>
                <a:gd name="T9" fmla="*/ 26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5">
                  <a:moveTo>
                    <a:pt x="0" y="4"/>
                  </a:moveTo>
                  <a:cubicBezTo>
                    <a:pt x="0" y="3"/>
                    <a:pt x="0" y="2"/>
                    <a:pt x="1" y="1"/>
                  </a:cubicBezTo>
                  <a:cubicBezTo>
                    <a:pt x="2" y="0"/>
                    <a:pt x="3" y="0"/>
                    <a:pt x="3" y="1"/>
                  </a:cubicBezTo>
                  <a:cubicBezTo>
                    <a:pt x="4" y="2"/>
                    <a:pt x="4" y="3"/>
                    <a:pt x="3" y="4"/>
                  </a:cubicBezTo>
                  <a:cubicBezTo>
                    <a:pt x="2" y="5"/>
                    <a:pt x="1" y="5"/>
                    <a:pt x="0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84" name="Freeform 398">
              <a:extLst>
                <a:ext uri="{FF2B5EF4-FFF2-40B4-BE49-F238E27FC236}">
                  <a16:creationId xmlns:a16="http://schemas.microsoft.com/office/drawing/2014/main" id="{23398763-41AA-4D62-A53D-1CA7956C43E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0" y="990"/>
              <a:ext cx="9" cy="10"/>
            </a:xfrm>
            <a:custGeom>
              <a:avLst/>
              <a:gdLst>
                <a:gd name="T0" fmla="*/ 8 w 6"/>
                <a:gd name="T1" fmla="*/ 33 h 6"/>
                <a:gd name="T2" fmla="*/ 8 w 6"/>
                <a:gd name="T3" fmla="*/ 8 h 6"/>
                <a:gd name="T4" fmla="*/ 27 w 6"/>
                <a:gd name="T5" fmla="*/ 8 h 6"/>
                <a:gd name="T6" fmla="*/ 27 w 6"/>
                <a:gd name="T7" fmla="*/ 37 h 6"/>
                <a:gd name="T8" fmla="*/ 8 w 6"/>
                <a:gd name="T9" fmla="*/ 33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1" y="4"/>
                  </a:moveTo>
                  <a:cubicBezTo>
                    <a:pt x="0" y="3"/>
                    <a:pt x="0" y="2"/>
                    <a:pt x="1" y="1"/>
                  </a:cubicBezTo>
                  <a:cubicBezTo>
                    <a:pt x="3" y="0"/>
                    <a:pt x="4" y="0"/>
                    <a:pt x="5" y="1"/>
                  </a:cubicBezTo>
                  <a:cubicBezTo>
                    <a:pt x="6" y="2"/>
                    <a:pt x="6" y="4"/>
                    <a:pt x="5" y="5"/>
                  </a:cubicBezTo>
                  <a:cubicBezTo>
                    <a:pt x="4" y="6"/>
                    <a:pt x="2" y="6"/>
                    <a:pt x="1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85" name="Freeform 399">
              <a:extLst>
                <a:ext uri="{FF2B5EF4-FFF2-40B4-BE49-F238E27FC236}">
                  <a16:creationId xmlns:a16="http://schemas.microsoft.com/office/drawing/2014/main" id="{9792AC93-B889-4DC6-B044-6A0AA3FB1BB2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5" y="979"/>
              <a:ext cx="8" cy="8"/>
            </a:xfrm>
            <a:custGeom>
              <a:avLst/>
              <a:gdLst>
                <a:gd name="T0" fmla="*/ 8 w 5"/>
                <a:gd name="T1" fmla="*/ 26 h 5"/>
                <a:gd name="T2" fmla="*/ 8 w 5"/>
                <a:gd name="T3" fmla="*/ 8 h 5"/>
                <a:gd name="T4" fmla="*/ 26 w 5"/>
                <a:gd name="T5" fmla="*/ 8 h 5"/>
                <a:gd name="T6" fmla="*/ 26 w 5"/>
                <a:gd name="T7" fmla="*/ 26 h 5"/>
                <a:gd name="T8" fmla="*/ 8 w 5"/>
                <a:gd name="T9" fmla="*/ 26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5">
                  <a:moveTo>
                    <a:pt x="1" y="4"/>
                  </a:moveTo>
                  <a:cubicBezTo>
                    <a:pt x="0" y="3"/>
                    <a:pt x="0" y="1"/>
                    <a:pt x="1" y="1"/>
                  </a:cubicBezTo>
                  <a:cubicBezTo>
                    <a:pt x="2" y="0"/>
                    <a:pt x="3" y="0"/>
                    <a:pt x="4" y="1"/>
                  </a:cubicBezTo>
                  <a:cubicBezTo>
                    <a:pt x="5" y="2"/>
                    <a:pt x="5" y="4"/>
                    <a:pt x="4" y="4"/>
                  </a:cubicBezTo>
                  <a:cubicBezTo>
                    <a:pt x="3" y="5"/>
                    <a:pt x="2" y="5"/>
                    <a:pt x="1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86" name="Freeform 400">
              <a:extLst>
                <a:ext uri="{FF2B5EF4-FFF2-40B4-BE49-F238E27FC236}">
                  <a16:creationId xmlns:a16="http://schemas.microsoft.com/office/drawing/2014/main" id="{9059D5EC-5D5D-451A-9BB8-F0522913358E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1" y="1083"/>
              <a:ext cx="67" cy="80"/>
            </a:xfrm>
            <a:custGeom>
              <a:avLst/>
              <a:gdLst>
                <a:gd name="T0" fmla="*/ 182 w 45"/>
                <a:gd name="T1" fmla="*/ 0 h 50"/>
                <a:gd name="T2" fmla="*/ 210 w 45"/>
                <a:gd name="T3" fmla="*/ 150 h 50"/>
                <a:gd name="T4" fmla="*/ 141 w 45"/>
                <a:gd name="T5" fmla="*/ 307 h 50"/>
                <a:gd name="T6" fmla="*/ 141 w 45"/>
                <a:gd name="T7" fmla="*/ 307 h 50"/>
                <a:gd name="T8" fmla="*/ 28 w 45"/>
                <a:gd name="T9" fmla="*/ 218 h 50"/>
                <a:gd name="T10" fmla="*/ 0 w 45"/>
                <a:gd name="T11" fmla="*/ 67 h 50"/>
                <a:gd name="T12" fmla="*/ 182 w 45"/>
                <a:gd name="T13" fmla="*/ 0 h 5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5" h="50">
                  <a:moveTo>
                    <a:pt x="37" y="0"/>
                  </a:moveTo>
                  <a:cubicBezTo>
                    <a:pt x="43" y="23"/>
                    <a:pt x="43" y="23"/>
                    <a:pt x="43" y="23"/>
                  </a:cubicBezTo>
                  <a:cubicBezTo>
                    <a:pt x="45" y="34"/>
                    <a:pt x="39" y="44"/>
                    <a:pt x="29" y="47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19" y="50"/>
                    <a:pt x="8" y="43"/>
                    <a:pt x="6" y="33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18" y="12"/>
                    <a:pt x="37" y="0"/>
                  </a:cubicBezTo>
                  <a:close/>
                </a:path>
              </a:pathLst>
            </a:custGeom>
            <a:solidFill>
              <a:srgbClr val="C1BE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87" name="Freeform 401">
              <a:extLst>
                <a:ext uri="{FF2B5EF4-FFF2-40B4-BE49-F238E27FC236}">
                  <a16:creationId xmlns:a16="http://schemas.microsoft.com/office/drawing/2014/main" id="{D30DEF25-9619-4795-8B78-145A5BA9E08E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1" y="1084"/>
              <a:ext cx="67" cy="79"/>
            </a:xfrm>
            <a:custGeom>
              <a:avLst/>
              <a:gdLst>
                <a:gd name="T0" fmla="*/ 182 w 45"/>
                <a:gd name="T1" fmla="*/ 0 h 49"/>
                <a:gd name="T2" fmla="*/ 210 w 45"/>
                <a:gd name="T3" fmla="*/ 156 h 49"/>
                <a:gd name="T4" fmla="*/ 141 w 45"/>
                <a:gd name="T5" fmla="*/ 310 h 49"/>
                <a:gd name="T6" fmla="*/ 141 w 45"/>
                <a:gd name="T7" fmla="*/ 310 h 49"/>
                <a:gd name="T8" fmla="*/ 28 w 45"/>
                <a:gd name="T9" fmla="*/ 218 h 49"/>
                <a:gd name="T10" fmla="*/ 0 w 45"/>
                <a:gd name="T11" fmla="*/ 63 h 4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5" h="49">
                  <a:moveTo>
                    <a:pt x="37" y="0"/>
                  </a:moveTo>
                  <a:cubicBezTo>
                    <a:pt x="43" y="23"/>
                    <a:pt x="43" y="23"/>
                    <a:pt x="43" y="23"/>
                  </a:cubicBezTo>
                  <a:cubicBezTo>
                    <a:pt x="45" y="33"/>
                    <a:pt x="39" y="43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19" y="49"/>
                    <a:pt x="8" y="43"/>
                    <a:pt x="6" y="32"/>
                  </a:cubicBezTo>
                  <a:cubicBezTo>
                    <a:pt x="0" y="9"/>
                    <a:pt x="0" y="9"/>
                    <a:pt x="0" y="9"/>
                  </a:cubicBezTo>
                </a:path>
              </a:pathLst>
            </a:custGeom>
            <a:noFill/>
            <a:ln w="952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88" name="Freeform 402">
              <a:extLst>
                <a:ext uri="{FF2B5EF4-FFF2-40B4-BE49-F238E27FC236}">
                  <a16:creationId xmlns:a16="http://schemas.microsoft.com/office/drawing/2014/main" id="{E75D02A9-1B7D-4F5E-82B6-B8C6E91DD625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7" y="1100"/>
              <a:ext cx="45" cy="53"/>
            </a:xfrm>
            <a:custGeom>
              <a:avLst/>
              <a:gdLst>
                <a:gd name="T0" fmla="*/ 0 w 30"/>
                <a:gd name="T1" fmla="*/ 13 h 33"/>
                <a:gd name="T2" fmla="*/ 59 w 30"/>
                <a:gd name="T3" fmla="*/ 193 h 33"/>
                <a:gd name="T4" fmla="*/ 153 w 30"/>
                <a:gd name="T5" fmla="*/ 186 h 33"/>
                <a:gd name="T6" fmla="*/ 62 w 30"/>
                <a:gd name="T7" fmla="*/ 47 h 33"/>
                <a:gd name="T8" fmla="*/ 48 w 30"/>
                <a:gd name="T9" fmla="*/ 8 h 33"/>
                <a:gd name="T10" fmla="*/ 0 w 30"/>
                <a:gd name="T11" fmla="*/ 13 h 3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0" h="33">
                  <a:moveTo>
                    <a:pt x="0" y="2"/>
                  </a:moveTo>
                  <a:cubicBezTo>
                    <a:pt x="5" y="10"/>
                    <a:pt x="4" y="23"/>
                    <a:pt x="11" y="29"/>
                  </a:cubicBezTo>
                  <a:cubicBezTo>
                    <a:pt x="14" y="32"/>
                    <a:pt x="28" y="33"/>
                    <a:pt x="30" y="28"/>
                  </a:cubicBezTo>
                  <a:cubicBezTo>
                    <a:pt x="20" y="32"/>
                    <a:pt x="14" y="14"/>
                    <a:pt x="12" y="7"/>
                  </a:cubicBezTo>
                  <a:cubicBezTo>
                    <a:pt x="11" y="4"/>
                    <a:pt x="12" y="2"/>
                    <a:pt x="9" y="1"/>
                  </a:cubicBezTo>
                  <a:cubicBezTo>
                    <a:pt x="7" y="0"/>
                    <a:pt x="2" y="1"/>
                    <a:pt x="0" y="2"/>
                  </a:cubicBezTo>
                </a:path>
              </a:pathLst>
            </a:custGeom>
            <a:solidFill>
              <a:srgbClr val="A4A4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89" name="Freeform 403">
              <a:extLst>
                <a:ext uri="{FF2B5EF4-FFF2-40B4-BE49-F238E27FC236}">
                  <a16:creationId xmlns:a16="http://schemas.microsoft.com/office/drawing/2014/main" id="{92F91A08-1C70-48D0-B43B-8C7AA76F3C2B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8" y="1099"/>
              <a:ext cx="29" cy="54"/>
            </a:xfrm>
            <a:custGeom>
              <a:avLst/>
              <a:gdLst>
                <a:gd name="T0" fmla="*/ 0 w 19"/>
                <a:gd name="T1" fmla="*/ 13 h 34"/>
                <a:gd name="T2" fmla="*/ 102 w 19"/>
                <a:gd name="T3" fmla="*/ 197 h 34"/>
                <a:gd name="T4" fmla="*/ 32 w 19"/>
                <a:gd name="T5" fmla="*/ 76 h 34"/>
                <a:gd name="T6" fmla="*/ 8 w 19"/>
                <a:gd name="T7" fmla="*/ 21 h 3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9" h="34">
                  <a:moveTo>
                    <a:pt x="0" y="2"/>
                  </a:moveTo>
                  <a:cubicBezTo>
                    <a:pt x="3" y="12"/>
                    <a:pt x="5" y="34"/>
                    <a:pt x="19" y="31"/>
                  </a:cubicBezTo>
                  <a:cubicBezTo>
                    <a:pt x="12" y="29"/>
                    <a:pt x="7" y="19"/>
                    <a:pt x="6" y="12"/>
                  </a:cubicBezTo>
                  <a:cubicBezTo>
                    <a:pt x="6" y="9"/>
                    <a:pt x="7" y="0"/>
                    <a:pt x="1" y="3"/>
                  </a:cubicBezTo>
                </a:path>
              </a:pathLst>
            </a:custGeom>
            <a:solidFill>
              <a:srgbClr val="6B69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90" name="Freeform 404">
              <a:extLst>
                <a:ext uri="{FF2B5EF4-FFF2-40B4-BE49-F238E27FC236}">
                  <a16:creationId xmlns:a16="http://schemas.microsoft.com/office/drawing/2014/main" id="{9AF3DB52-4B2D-4D67-B9C8-3BECAD8FBE0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8" y="1094"/>
              <a:ext cx="31" cy="55"/>
            </a:xfrm>
            <a:custGeom>
              <a:avLst/>
              <a:gdLst>
                <a:gd name="T0" fmla="*/ 0 w 21"/>
                <a:gd name="T1" fmla="*/ 34 h 34"/>
                <a:gd name="T2" fmla="*/ 40 w 21"/>
                <a:gd name="T3" fmla="*/ 21 h 34"/>
                <a:gd name="T4" fmla="*/ 69 w 21"/>
                <a:gd name="T5" fmla="*/ 0 h 34"/>
                <a:gd name="T6" fmla="*/ 96 w 21"/>
                <a:gd name="T7" fmla="*/ 136 h 34"/>
                <a:gd name="T8" fmla="*/ 52 w 21"/>
                <a:gd name="T9" fmla="*/ 233 h 34"/>
                <a:gd name="T10" fmla="*/ 59 w 21"/>
                <a:gd name="T11" fmla="*/ 68 h 34"/>
                <a:gd name="T12" fmla="*/ 40 w 21"/>
                <a:gd name="T13" fmla="*/ 26 h 34"/>
                <a:gd name="T14" fmla="*/ 0 w 21"/>
                <a:gd name="T15" fmla="*/ 34 h 3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1" h="34">
                  <a:moveTo>
                    <a:pt x="0" y="5"/>
                  </a:moveTo>
                  <a:cubicBezTo>
                    <a:pt x="2" y="3"/>
                    <a:pt x="5" y="4"/>
                    <a:pt x="8" y="3"/>
                  </a:cubicBezTo>
                  <a:cubicBezTo>
                    <a:pt x="10" y="2"/>
                    <a:pt x="13" y="1"/>
                    <a:pt x="15" y="0"/>
                  </a:cubicBezTo>
                  <a:cubicBezTo>
                    <a:pt x="19" y="4"/>
                    <a:pt x="20" y="14"/>
                    <a:pt x="20" y="20"/>
                  </a:cubicBezTo>
                  <a:cubicBezTo>
                    <a:pt x="21" y="27"/>
                    <a:pt x="18" y="33"/>
                    <a:pt x="11" y="34"/>
                  </a:cubicBezTo>
                  <a:cubicBezTo>
                    <a:pt x="14" y="26"/>
                    <a:pt x="14" y="19"/>
                    <a:pt x="12" y="10"/>
                  </a:cubicBezTo>
                  <a:cubicBezTo>
                    <a:pt x="11" y="7"/>
                    <a:pt x="11" y="5"/>
                    <a:pt x="8" y="4"/>
                  </a:cubicBezTo>
                  <a:cubicBezTo>
                    <a:pt x="5" y="4"/>
                    <a:pt x="3" y="6"/>
                    <a:pt x="0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91" name="Freeform 405">
              <a:extLst>
                <a:ext uri="{FF2B5EF4-FFF2-40B4-BE49-F238E27FC236}">
                  <a16:creationId xmlns:a16="http://schemas.microsoft.com/office/drawing/2014/main" id="{3800F95C-E4A9-498E-81D4-1D71E77421C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3" y="1254"/>
              <a:ext cx="152" cy="162"/>
            </a:xfrm>
            <a:custGeom>
              <a:avLst/>
              <a:gdLst>
                <a:gd name="T0" fmla="*/ 27 w 101"/>
                <a:gd name="T1" fmla="*/ 404 h 101"/>
                <a:gd name="T2" fmla="*/ 203 w 101"/>
                <a:gd name="T3" fmla="*/ 34 h 101"/>
                <a:gd name="T4" fmla="*/ 488 w 101"/>
                <a:gd name="T5" fmla="*/ 265 h 101"/>
                <a:gd name="T6" fmla="*/ 313 w 101"/>
                <a:gd name="T7" fmla="*/ 627 h 101"/>
                <a:gd name="T8" fmla="*/ 27 w 101"/>
                <a:gd name="T9" fmla="*/ 404 h 10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1" h="101">
                  <a:moveTo>
                    <a:pt x="5" y="61"/>
                  </a:moveTo>
                  <a:cubicBezTo>
                    <a:pt x="0" y="36"/>
                    <a:pt x="15" y="11"/>
                    <a:pt x="40" y="5"/>
                  </a:cubicBezTo>
                  <a:cubicBezTo>
                    <a:pt x="65" y="0"/>
                    <a:pt x="89" y="15"/>
                    <a:pt x="95" y="40"/>
                  </a:cubicBezTo>
                  <a:cubicBezTo>
                    <a:pt x="101" y="65"/>
                    <a:pt x="86" y="90"/>
                    <a:pt x="61" y="95"/>
                  </a:cubicBezTo>
                  <a:cubicBezTo>
                    <a:pt x="36" y="101"/>
                    <a:pt x="11" y="86"/>
                    <a:pt x="5" y="61"/>
                  </a:cubicBezTo>
                  <a:close/>
                </a:path>
              </a:pathLst>
            </a:custGeom>
            <a:solidFill>
              <a:srgbClr val="C1BE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92" name="Freeform 406">
              <a:extLst>
                <a:ext uri="{FF2B5EF4-FFF2-40B4-BE49-F238E27FC236}">
                  <a16:creationId xmlns:a16="http://schemas.microsoft.com/office/drawing/2014/main" id="{8DE0DC42-CFC9-4BB8-BB13-916284682E0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2" y="1254"/>
              <a:ext cx="153" cy="162"/>
            </a:xfrm>
            <a:custGeom>
              <a:avLst/>
              <a:gdLst>
                <a:gd name="T0" fmla="*/ 32 w 102"/>
                <a:gd name="T1" fmla="*/ 404 h 101"/>
                <a:gd name="T2" fmla="*/ 210 w 102"/>
                <a:gd name="T3" fmla="*/ 34 h 101"/>
                <a:gd name="T4" fmla="*/ 486 w 102"/>
                <a:gd name="T5" fmla="*/ 265 h 101"/>
                <a:gd name="T6" fmla="*/ 311 w 102"/>
                <a:gd name="T7" fmla="*/ 627 h 101"/>
                <a:gd name="T8" fmla="*/ 32 w 102"/>
                <a:gd name="T9" fmla="*/ 404 h 10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2" h="101">
                  <a:moveTo>
                    <a:pt x="6" y="61"/>
                  </a:moveTo>
                  <a:cubicBezTo>
                    <a:pt x="0" y="36"/>
                    <a:pt x="16" y="11"/>
                    <a:pt x="41" y="5"/>
                  </a:cubicBezTo>
                  <a:cubicBezTo>
                    <a:pt x="65" y="0"/>
                    <a:pt x="90" y="15"/>
                    <a:pt x="96" y="40"/>
                  </a:cubicBezTo>
                  <a:cubicBezTo>
                    <a:pt x="102" y="65"/>
                    <a:pt x="86" y="90"/>
                    <a:pt x="61" y="95"/>
                  </a:cubicBezTo>
                  <a:cubicBezTo>
                    <a:pt x="37" y="101"/>
                    <a:pt x="12" y="86"/>
                    <a:pt x="6" y="61"/>
                  </a:cubicBezTo>
                  <a:close/>
                </a:path>
              </a:pathLst>
            </a:custGeom>
            <a:noFill/>
            <a:ln w="952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93" name="Freeform 407">
              <a:extLst>
                <a:ext uri="{FF2B5EF4-FFF2-40B4-BE49-F238E27FC236}">
                  <a16:creationId xmlns:a16="http://schemas.microsoft.com/office/drawing/2014/main" id="{167F399D-CC41-455C-A74E-714149490F8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7" y="1301"/>
              <a:ext cx="63" cy="69"/>
            </a:xfrm>
            <a:custGeom>
              <a:avLst/>
              <a:gdLst>
                <a:gd name="T0" fmla="*/ 18 w 42"/>
                <a:gd name="T1" fmla="*/ 173 h 43"/>
                <a:gd name="T2" fmla="*/ 89 w 42"/>
                <a:gd name="T3" fmla="*/ 21 h 43"/>
                <a:gd name="T4" fmla="*/ 203 w 42"/>
                <a:gd name="T5" fmla="*/ 111 h 43"/>
                <a:gd name="T6" fmla="*/ 134 w 42"/>
                <a:gd name="T7" fmla="*/ 265 h 43"/>
                <a:gd name="T8" fmla="*/ 18 w 42"/>
                <a:gd name="T9" fmla="*/ 173 h 4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3">
                  <a:moveTo>
                    <a:pt x="3" y="26"/>
                  </a:moveTo>
                  <a:cubicBezTo>
                    <a:pt x="0" y="15"/>
                    <a:pt x="7" y="5"/>
                    <a:pt x="17" y="3"/>
                  </a:cubicBezTo>
                  <a:cubicBezTo>
                    <a:pt x="27" y="0"/>
                    <a:pt x="38" y="7"/>
                    <a:pt x="40" y="17"/>
                  </a:cubicBezTo>
                  <a:cubicBezTo>
                    <a:pt x="42" y="27"/>
                    <a:pt x="36" y="38"/>
                    <a:pt x="26" y="40"/>
                  </a:cubicBezTo>
                  <a:cubicBezTo>
                    <a:pt x="15" y="43"/>
                    <a:pt x="5" y="36"/>
                    <a:pt x="3" y="26"/>
                  </a:cubicBezTo>
                  <a:close/>
                </a:path>
              </a:pathLst>
            </a:custGeom>
            <a:solidFill>
              <a:srgbClr val="D1CE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94" name="Freeform 408">
              <a:extLst>
                <a:ext uri="{FF2B5EF4-FFF2-40B4-BE49-F238E27FC236}">
                  <a16:creationId xmlns:a16="http://schemas.microsoft.com/office/drawing/2014/main" id="{A356025D-6068-422E-98BD-2F7C3F7C755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7" y="1301"/>
              <a:ext cx="63" cy="69"/>
            </a:xfrm>
            <a:custGeom>
              <a:avLst/>
              <a:gdLst>
                <a:gd name="T0" fmla="*/ 18 w 42"/>
                <a:gd name="T1" fmla="*/ 173 h 43"/>
                <a:gd name="T2" fmla="*/ 89 w 42"/>
                <a:gd name="T3" fmla="*/ 21 h 43"/>
                <a:gd name="T4" fmla="*/ 203 w 42"/>
                <a:gd name="T5" fmla="*/ 111 h 43"/>
                <a:gd name="T6" fmla="*/ 134 w 42"/>
                <a:gd name="T7" fmla="*/ 265 h 43"/>
                <a:gd name="T8" fmla="*/ 18 w 42"/>
                <a:gd name="T9" fmla="*/ 173 h 4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3">
                  <a:moveTo>
                    <a:pt x="3" y="26"/>
                  </a:moveTo>
                  <a:cubicBezTo>
                    <a:pt x="0" y="16"/>
                    <a:pt x="7" y="5"/>
                    <a:pt x="17" y="3"/>
                  </a:cubicBezTo>
                  <a:cubicBezTo>
                    <a:pt x="27" y="0"/>
                    <a:pt x="38" y="7"/>
                    <a:pt x="40" y="17"/>
                  </a:cubicBezTo>
                  <a:cubicBezTo>
                    <a:pt x="42" y="28"/>
                    <a:pt x="36" y="38"/>
                    <a:pt x="26" y="40"/>
                  </a:cubicBezTo>
                  <a:cubicBezTo>
                    <a:pt x="15" y="43"/>
                    <a:pt x="5" y="36"/>
                    <a:pt x="3" y="26"/>
                  </a:cubicBezTo>
                  <a:close/>
                </a:path>
              </a:pathLst>
            </a:custGeom>
            <a:noFill/>
            <a:ln w="952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95" name="Freeform 409">
              <a:extLst>
                <a:ext uri="{FF2B5EF4-FFF2-40B4-BE49-F238E27FC236}">
                  <a16:creationId xmlns:a16="http://schemas.microsoft.com/office/drawing/2014/main" id="{D065DD2B-2645-4A20-A612-C358C3FA50A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7" y="1270"/>
              <a:ext cx="72" cy="135"/>
            </a:xfrm>
            <a:custGeom>
              <a:avLst/>
              <a:gdLst>
                <a:gd name="T0" fmla="*/ 221 w 48"/>
                <a:gd name="T1" fmla="*/ 553 h 84"/>
                <a:gd name="T2" fmla="*/ 129 w 48"/>
                <a:gd name="T3" fmla="*/ 540 h 84"/>
                <a:gd name="T4" fmla="*/ 62 w 48"/>
                <a:gd name="T5" fmla="*/ 493 h 84"/>
                <a:gd name="T6" fmla="*/ 27 w 48"/>
                <a:gd name="T7" fmla="*/ 429 h 84"/>
                <a:gd name="T8" fmla="*/ 8 w 48"/>
                <a:gd name="T9" fmla="*/ 227 h 84"/>
                <a:gd name="T10" fmla="*/ 27 w 48"/>
                <a:gd name="T11" fmla="*/ 129 h 84"/>
                <a:gd name="T12" fmla="*/ 81 w 48"/>
                <a:gd name="T13" fmla="*/ 42 h 84"/>
                <a:gd name="T14" fmla="*/ 161 w 48"/>
                <a:gd name="T15" fmla="*/ 26 h 84"/>
                <a:gd name="T16" fmla="*/ 149 w 48"/>
                <a:gd name="T17" fmla="*/ 111 h 84"/>
                <a:gd name="T18" fmla="*/ 89 w 48"/>
                <a:gd name="T19" fmla="*/ 239 h 84"/>
                <a:gd name="T20" fmla="*/ 89 w 48"/>
                <a:gd name="T21" fmla="*/ 333 h 84"/>
                <a:gd name="T22" fmla="*/ 134 w 48"/>
                <a:gd name="T23" fmla="*/ 399 h 84"/>
                <a:gd name="T24" fmla="*/ 203 w 48"/>
                <a:gd name="T25" fmla="*/ 431 h 84"/>
                <a:gd name="T26" fmla="*/ 243 w 48"/>
                <a:gd name="T27" fmla="*/ 493 h 84"/>
                <a:gd name="T28" fmla="*/ 224 w 48"/>
                <a:gd name="T29" fmla="*/ 548 h 84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48" h="84">
                  <a:moveTo>
                    <a:pt x="43" y="83"/>
                  </a:moveTo>
                  <a:cubicBezTo>
                    <a:pt x="37" y="84"/>
                    <a:pt x="31" y="82"/>
                    <a:pt x="25" y="81"/>
                  </a:cubicBezTo>
                  <a:cubicBezTo>
                    <a:pt x="21" y="79"/>
                    <a:pt x="16" y="78"/>
                    <a:pt x="12" y="74"/>
                  </a:cubicBezTo>
                  <a:cubicBezTo>
                    <a:pt x="9" y="71"/>
                    <a:pt x="7" y="68"/>
                    <a:pt x="5" y="64"/>
                  </a:cubicBezTo>
                  <a:cubicBezTo>
                    <a:pt x="1" y="55"/>
                    <a:pt x="0" y="44"/>
                    <a:pt x="1" y="34"/>
                  </a:cubicBezTo>
                  <a:cubicBezTo>
                    <a:pt x="1" y="29"/>
                    <a:pt x="3" y="23"/>
                    <a:pt x="5" y="19"/>
                  </a:cubicBezTo>
                  <a:cubicBezTo>
                    <a:pt x="8" y="14"/>
                    <a:pt x="11" y="9"/>
                    <a:pt x="16" y="6"/>
                  </a:cubicBezTo>
                  <a:cubicBezTo>
                    <a:pt x="20" y="3"/>
                    <a:pt x="27" y="0"/>
                    <a:pt x="31" y="4"/>
                  </a:cubicBezTo>
                  <a:cubicBezTo>
                    <a:pt x="35" y="8"/>
                    <a:pt x="31" y="14"/>
                    <a:pt x="29" y="17"/>
                  </a:cubicBezTo>
                  <a:cubicBezTo>
                    <a:pt x="24" y="23"/>
                    <a:pt x="19" y="29"/>
                    <a:pt x="17" y="36"/>
                  </a:cubicBezTo>
                  <a:cubicBezTo>
                    <a:pt x="16" y="41"/>
                    <a:pt x="14" y="46"/>
                    <a:pt x="17" y="50"/>
                  </a:cubicBezTo>
                  <a:cubicBezTo>
                    <a:pt x="19" y="54"/>
                    <a:pt x="22" y="58"/>
                    <a:pt x="26" y="60"/>
                  </a:cubicBezTo>
                  <a:cubicBezTo>
                    <a:pt x="31" y="62"/>
                    <a:pt x="35" y="63"/>
                    <a:pt x="40" y="65"/>
                  </a:cubicBezTo>
                  <a:cubicBezTo>
                    <a:pt x="43" y="67"/>
                    <a:pt x="47" y="70"/>
                    <a:pt x="48" y="74"/>
                  </a:cubicBezTo>
                  <a:cubicBezTo>
                    <a:pt x="48" y="77"/>
                    <a:pt x="47" y="81"/>
                    <a:pt x="44" y="82"/>
                  </a:cubicBezTo>
                </a:path>
              </a:pathLst>
            </a:custGeom>
            <a:solidFill>
              <a:srgbClr val="A4A4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96" name="Freeform 410">
              <a:extLst>
                <a:ext uri="{FF2B5EF4-FFF2-40B4-BE49-F238E27FC236}">
                  <a16:creationId xmlns:a16="http://schemas.microsoft.com/office/drawing/2014/main" id="{55C6C5FC-3EFE-45FE-B605-CCB1214426F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3" y="1310"/>
              <a:ext cx="33" cy="56"/>
            </a:xfrm>
            <a:custGeom>
              <a:avLst/>
              <a:gdLst>
                <a:gd name="T0" fmla="*/ 102 w 22"/>
                <a:gd name="T1" fmla="*/ 205 h 35"/>
                <a:gd name="T2" fmla="*/ 18 w 22"/>
                <a:gd name="T3" fmla="*/ 157 h 35"/>
                <a:gd name="T4" fmla="*/ 39 w 22"/>
                <a:gd name="T5" fmla="*/ 21 h 35"/>
                <a:gd name="T6" fmla="*/ 80 w 22"/>
                <a:gd name="T7" fmla="*/ 13 h 35"/>
                <a:gd name="T8" fmla="*/ 80 w 22"/>
                <a:gd name="T9" fmla="*/ 67 h 35"/>
                <a:gd name="T10" fmla="*/ 89 w 22"/>
                <a:gd name="T11" fmla="*/ 131 h 35"/>
                <a:gd name="T12" fmla="*/ 108 w 22"/>
                <a:gd name="T13" fmla="*/ 171 h 35"/>
                <a:gd name="T14" fmla="*/ 102 w 22"/>
                <a:gd name="T15" fmla="*/ 205 h 3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2" h="35">
                  <a:moveTo>
                    <a:pt x="20" y="31"/>
                  </a:moveTo>
                  <a:cubicBezTo>
                    <a:pt x="14" y="35"/>
                    <a:pt x="6" y="30"/>
                    <a:pt x="3" y="24"/>
                  </a:cubicBezTo>
                  <a:cubicBezTo>
                    <a:pt x="0" y="17"/>
                    <a:pt x="1" y="8"/>
                    <a:pt x="7" y="3"/>
                  </a:cubicBezTo>
                  <a:cubicBezTo>
                    <a:pt x="9" y="1"/>
                    <a:pt x="12" y="0"/>
                    <a:pt x="15" y="2"/>
                  </a:cubicBezTo>
                  <a:cubicBezTo>
                    <a:pt x="17" y="5"/>
                    <a:pt x="15" y="7"/>
                    <a:pt x="15" y="10"/>
                  </a:cubicBezTo>
                  <a:cubicBezTo>
                    <a:pt x="15" y="14"/>
                    <a:pt x="15" y="17"/>
                    <a:pt x="17" y="20"/>
                  </a:cubicBezTo>
                  <a:cubicBezTo>
                    <a:pt x="19" y="22"/>
                    <a:pt x="20" y="23"/>
                    <a:pt x="21" y="26"/>
                  </a:cubicBezTo>
                  <a:cubicBezTo>
                    <a:pt x="21" y="28"/>
                    <a:pt x="22" y="30"/>
                    <a:pt x="20" y="31"/>
                  </a:cubicBezTo>
                </a:path>
              </a:pathLst>
            </a:custGeom>
            <a:solidFill>
              <a:srgbClr val="A4A4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97" name="Freeform 411">
              <a:extLst>
                <a:ext uri="{FF2B5EF4-FFF2-40B4-BE49-F238E27FC236}">
                  <a16:creationId xmlns:a16="http://schemas.microsoft.com/office/drawing/2014/main" id="{A53B456B-21D6-48B9-A2D4-93A280E6D92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5" y="1318"/>
              <a:ext cx="18" cy="45"/>
            </a:xfrm>
            <a:custGeom>
              <a:avLst/>
              <a:gdLst>
                <a:gd name="T0" fmla="*/ 0 w 12"/>
                <a:gd name="T1" fmla="*/ 186 h 28"/>
                <a:gd name="T2" fmla="*/ 48 w 12"/>
                <a:gd name="T3" fmla="*/ 111 h 28"/>
                <a:gd name="T4" fmla="*/ 41 w 12"/>
                <a:gd name="T5" fmla="*/ 0 h 28"/>
                <a:gd name="T6" fmla="*/ 59 w 12"/>
                <a:gd name="T7" fmla="*/ 47 h 28"/>
                <a:gd name="T8" fmla="*/ 59 w 12"/>
                <a:gd name="T9" fmla="*/ 109 h 28"/>
                <a:gd name="T10" fmla="*/ 32 w 12"/>
                <a:gd name="T11" fmla="*/ 162 h 28"/>
                <a:gd name="T12" fmla="*/ 12 w 12"/>
                <a:gd name="T13" fmla="*/ 186 h 2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" h="28">
                  <a:moveTo>
                    <a:pt x="0" y="28"/>
                  </a:moveTo>
                  <a:cubicBezTo>
                    <a:pt x="4" y="25"/>
                    <a:pt x="7" y="22"/>
                    <a:pt x="9" y="17"/>
                  </a:cubicBezTo>
                  <a:cubicBezTo>
                    <a:pt x="11" y="12"/>
                    <a:pt x="10" y="5"/>
                    <a:pt x="8" y="0"/>
                  </a:cubicBezTo>
                  <a:cubicBezTo>
                    <a:pt x="9" y="2"/>
                    <a:pt x="10" y="4"/>
                    <a:pt x="11" y="7"/>
                  </a:cubicBezTo>
                  <a:cubicBezTo>
                    <a:pt x="12" y="10"/>
                    <a:pt x="12" y="13"/>
                    <a:pt x="11" y="16"/>
                  </a:cubicBezTo>
                  <a:cubicBezTo>
                    <a:pt x="10" y="19"/>
                    <a:pt x="8" y="22"/>
                    <a:pt x="6" y="24"/>
                  </a:cubicBezTo>
                  <a:cubicBezTo>
                    <a:pt x="5" y="26"/>
                    <a:pt x="3" y="27"/>
                    <a:pt x="2" y="2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98" name="Freeform 412">
              <a:extLst>
                <a:ext uri="{FF2B5EF4-FFF2-40B4-BE49-F238E27FC236}">
                  <a16:creationId xmlns:a16="http://schemas.microsoft.com/office/drawing/2014/main" id="{49C713A2-17DB-40F9-9678-2C5EC6E18E5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2" y="1267"/>
              <a:ext cx="54" cy="128"/>
            </a:xfrm>
            <a:custGeom>
              <a:avLst/>
              <a:gdLst>
                <a:gd name="T0" fmla="*/ 27 w 36"/>
                <a:gd name="T1" fmla="*/ 525 h 80"/>
                <a:gd name="T2" fmla="*/ 122 w 36"/>
                <a:gd name="T3" fmla="*/ 458 h 80"/>
                <a:gd name="T4" fmla="*/ 174 w 36"/>
                <a:gd name="T5" fmla="*/ 302 h 80"/>
                <a:gd name="T6" fmla="*/ 134 w 36"/>
                <a:gd name="T7" fmla="*/ 107 h 80"/>
                <a:gd name="T8" fmla="*/ 72 w 36"/>
                <a:gd name="T9" fmla="*/ 26 h 80"/>
                <a:gd name="T10" fmla="*/ 0 w 36"/>
                <a:gd name="T11" fmla="*/ 0 h 80"/>
                <a:gd name="T12" fmla="*/ 140 w 36"/>
                <a:gd name="T13" fmla="*/ 171 h 80"/>
                <a:gd name="T14" fmla="*/ 134 w 36"/>
                <a:gd name="T15" fmla="*/ 362 h 80"/>
                <a:gd name="T16" fmla="*/ 81 w 36"/>
                <a:gd name="T17" fmla="*/ 470 h 80"/>
                <a:gd name="T18" fmla="*/ 32 w 36"/>
                <a:gd name="T19" fmla="*/ 525 h 8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6" h="80">
                  <a:moveTo>
                    <a:pt x="5" y="80"/>
                  </a:moveTo>
                  <a:cubicBezTo>
                    <a:pt x="12" y="79"/>
                    <a:pt x="19" y="75"/>
                    <a:pt x="24" y="70"/>
                  </a:cubicBezTo>
                  <a:cubicBezTo>
                    <a:pt x="31" y="63"/>
                    <a:pt x="34" y="55"/>
                    <a:pt x="34" y="46"/>
                  </a:cubicBezTo>
                  <a:cubicBezTo>
                    <a:pt x="36" y="36"/>
                    <a:pt x="33" y="24"/>
                    <a:pt x="26" y="16"/>
                  </a:cubicBezTo>
                  <a:cubicBezTo>
                    <a:pt x="23" y="11"/>
                    <a:pt x="19" y="7"/>
                    <a:pt x="14" y="4"/>
                  </a:cubicBezTo>
                  <a:cubicBezTo>
                    <a:pt x="10" y="1"/>
                    <a:pt x="6" y="0"/>
                    <a:pt x="0" y="0"/>
                  </a:cubicBezTo>
                  <a:cubicBezTo>
                    <a:pt x="12" y="5"/>
                    <a:pt x="23" y="12"/>
                    <a:pt x="27" y="26"/>
                  </a:cubicBezTo>
                  <a:cubicBezTo>
                    <a:pt x="30" y="35"/>
                    <a:pt x="30" y="46"/>
                    <a:pt x="26" y="55"/>
                  </a:cubicBezTo>
                  <a:cubicBezTo>
                    <a:pt x="24" y="61"/>
                    <a:pt x="20" y="67"/>
                    <a:pt x="16" y="72"/>
                  </a:cubicBezTo>
                  <a:cubicBezTo>
                    <a:pt x="14" y="75"/>
                    <a:pt x="10" y="80"/>
                    <a:pt x="6" y="8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99" name="Freeform 413">
              <a:extLst>
                <a:ext uri="{FF2B5EF4-FFF2-40B4-BE49-F238E27FC236}">
                  <a16:creationId xmlns:a16="http://schemas.microsoft.com/office/drawing/2014/main" id="{9396648E-144D-4BEF-A660-DA7A32CD60B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0" y="1293"/>
              <a:ext cx="45" cy="83"/>
            </a:xfrm>
            <a:custGeom>
              <a:avLst/>
              <a:gdLst>
                <a:gd name="T0" fmla="*/ 153 w 30"/>
                <a:gd name="T1" fmla="*/ 337 h 52"/>
                <a:gd name="T2" fmla="*/ 122 w 30"/>
                <a:gd name="T3" fmla="*/ 319 h 52"/>
                <a:gd name="T4" fmla="*/ 89 w 30"/>
                <a:gd name="T5" fmla="*/ 286 h 52"/>
                <a:gd name="T6" fmla="*/ 59 w 30"/>
                <a:gd name="T7" fmla="*/ 206 h 52"/>
                <a:gd name="T8" fmla="*/ 68 w 30"/>
                <a:gd name="T9" fmla="*/ 117 h 52"/>
                <a:gd name="T10" fmla="*/ 93 w 30"/>
                <a:gd name="T11" fmla="*/ 21 h 52"/>
                <a:gd name="T12" fmla="*/ 80 w 30"/>
                <a:gd name="T13" fmla="*/ 8 h 52"/>
                <a:gd name="T14" fmla="*/ 39 w 30"/>
                <a:gd name="T15" fmla="*/ 67 h 52"/>
                <a:gd name="T16" fmla="*/ 8 w 30"/>
                <a:gd name="T17" fmla="*/ 187 h 52"/>
                <a:gd name="T18" fmla="*/ 113 w 30"/>
                <a:gd name="T19" fmla="*/ 337 h 52"/>
                <a:gd name="T20" fmla="*/ 153 w 30"/>
                <a:gd name="T21" fmla="*/ 337 h 5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0" h="52">
                  <a:moveTo>
                    <a:pt x="30" y="52"/>
                  </a:moveTo>
                  <a:cubicBezTo>
                    <a:pt x="28" y="51"/>
                    <a:pt x="26" y="50"/>
                    <a:pt x="24" y="49"/>
                  </a:cubicBezTo>
                  <a:cubicBezTo>
                    <a:pt x="22" y="48"/>
                    <a:pt x="19" y="46"/>
                    <a:pt x="17" y="44"/>
                  </a:cubicBezTo>
                  <a:cubicBezTo>
                    <a:pt x="14" y="41"/>
                    <a:pt x="12" y="37"/>
                    <a:pt x="11" y="32"/>
                  </a:cubicBezTo>
                  <a:cubicBezTo>
                    <a:pt x="11" y="27"/>
                    <a:pt x="12" y="22"/>
                    <a:pt x="13" y="18"/>
                  </a:cubicBezTo>
                  <a:cubicBezTo>
                    <a:pt x="14" y="12"/>
                    <a:pt x="18" y="8"/>
                    <a:pt x="18" y="3"/>
                  </a:cubicBezTo>
                  <a:cubicBezTo>
                    <a:pt x="18" y="0"/>
                    <a:pt x="17" y="0"/>
                    <a:pt x="15" y="1"/>
                  </a:cubicBezTo>
                  <a:cubicBezTo>
                    <a:pt x="12" y="2"/>
                    <a:pt x="9" y="6"/>
                    <a:pt x="7" y="10"/>
                  </a:cubicBezTo>
                  <a:cubicBezTo>
                    <a:pt x="3" y="16"/>
                    <a:pt x="0" y="22"/>
                    <a:pt x="1" y="29"/>
                  </a:cubicBezTo>
                  <a:cubicBezTo>
                    <a:pt x="3" y="40"/>
                    <a:pt x="10" y="50"/>
                    <a:pt x="22" y="52"/>
                  </a:cubicBezTo>
                  <a:cubicBezTo>
                    <a:pt x="24" y="52"/>
                    <a:pt x="27" y="52"/>
                    <a:pt x="30" y="52"/>
                  </a:cubicBezTo>
                </a:path>
              </a:pathLst>
            </a:custGeom>
            <a:solidFill>
              <a:srgbClr val="6B69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00" name="Freeform 414">
              <a:extLst>
                <a:ext uri="{FF2B5EF4-FFF2-40B4-BE49-F238E27FC236}">
                  <a16:creationId xmlns:a16="http://schemas.microsoft.com/office/drawing/2014/main" id="{EE210784-F1A7-4BAA-81A7-D8DDB9AF88C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7" y="1318"/>
              <a:ext cx="15" cy="40"/>
            </a:xfrm>
            <a:custGeom>
              <a:avLst/>
              <a:gdLst>
                <a:gd name="T0" fmla="*/ 53 w 10"/>
                <a:gd name="T1" fmla="*/ 163 h 25"/>
                <a:gd name="T2" fmla="*/ 53 w 10"/>
                <a:gd name="T3" fmla="*/ 163 h 25"/>
                <a:gd name="T4" fmla="*/ 0 w 10"/>
                <a:gd name="T5" fmla="*/ 98 h 25"/>
                <a:gd name="T6" fmla="*/ 0 w 10"/>
                <a:gd name="T7" fmla="*/ 46 h 25"/>
                <a:gd name="T8" fmla="*/ 27 w 10"/>
                <a:gd name="T9" fmla="*/ 0 h 25"/>
                <a:gd name="T10" fmla="*/ 18 w 10"/>
                <a:gd name="T11" fmla="*/ 34 h 25"/>
                <a:gd name="T12" fmla="*/ 8 w 10"/>
                <a:gd name="T13" fmla="*/ 86 h 25"/>
                <a:gd name="T14" fmla="*/ 18 w 10"/>
                <a:gd name="T15" fmla="*/ 138 h 25"/>
                <a:gd name="T16" fmla="*/ 32 w 10"/>
                <a:gd name="T17" fmla="*/ 157 h 25"/>
                <a:gd name="T18" fmla="*/ 41 w 10"/>
                <a:gd name="T19" fmla="*/ 163 h 2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0" h="25">
                  <a:moveTo>
                    <a:pt x="10" y="25"/>
                  </a:moveTo>
                  <a:cubicBezTo>
                    <a:pt x="10" y="25"/>
                    <a:pt x="10" y="25"/>
                    <a:pt x="10" y="25"/>
                  </a:cubicBezTo>
                  <a:cubicBezTo>
                    <a:pt x="4" y="25"/>
                    <a:pt x="1" y="20"/>
                    <a:pt x="0" y="15"/>
                  </a:cubicBezTo>
                  <a:cubicBezTo>
                    <a:pt x="0" y="12"/>
                    <a:pt x="0" y="10"/>
                    <a:pt x="0" y="7"/>
                  </a:cubicBezTo>
                  <a:cubicBezTo>
                    <a:pt x="1" y="4"/>
                    <a:pt x="2" y="0"/>
                    <a:pt x="5" y="0"/>
                  </a:cubicBezTo>
                  <a:cubicBezTo>
                    <a:pt x="5" y="2"/>
                    <a:pt x="4" y="4"/>
                    <a:pt x="3" y="5"/>
                  </a:cubicBezTo>
                  <a:cubicBezTo>
                    <a:pt x="2" y="8"/>
                    <a:pt x="1" y="10"/>
                    <a:pt x="1" y="13"/>
                  </a:cubicBezTo>
                  <a:cubicBezTo>
                    <a:pt x="1" y="16"/>
                    <a:pt x="2" y="19"/>
                    <a:pt x="3" y="21"/>
                  </a:cubicBezTo>
                  <a:cubicBezTo>
                    <a:pt x="4" y="23"/>
                    <a:pt x="5" y="24"/>
                    <a:pt x="6" y="24"/>
                  </a:cubicBezTo>
                  <a:cubicBezTo>
                    <a:pt x="7" y="25"/>
                    <a:pt x="8" y="25"/>
                    <a:pt x="8" y="25"/>
                  </a:cubicBezTo>
                </a:path>
              </a:pathLst>
            </a:custGeom>
            <a:solidFill>
              <a:srgbClr val="6B69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01" name="Freeform 415">
              <a:extLst>
                <a:ext uri="{FF2B5EF4-FFF2-40B4-BE49-F238E27FC236}">
                  <a16:creationId xmlns:a16="http://schemas.microsoft.com/office/drawing/2014/main" id="{2C602D9D-6E0B-4F8A-98DD-2E85CC0737D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1" y="1307"/>
              <a:ext cx="15" cy="26"/>
            </a:xfrm>
            <a:custGeom>
              <a:avLst/>
              <a:gdLst>
                <a:gd name="T0" fmla="*/ 48 w 10"/>
                <a:gd name="T1" fmla="*/ 111 h 16"/>
                <a:gd name="T2" fmla="*/ 41 w 10"/>
                <a:gd name="T3" fmla="*/ 89 h 16"/>
                <a:gd name="T4" fmla="*/ 32 w 10"/>
                <a:gd name="T5" fmla="*/ 47 h 16"/>
                <a:gd name="T6" fmla="*/ 0 w 10"/>
                <a:gd name="T7" fmla="*/ 0 h 16"/>
                <a:gd name="T8" fmla="*/ 48 w 10"/>
                <a:gd name="T9" fmla="*/ 111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16">
                  <a:moveTo>
                    <a:pt x="9" y="16"/>
                  </a:moveTo>
                  <a:cubicBezTo>
                    <a:pt x="8" y="15"/>
                    <a:pt x="8" y="14"/>
                    <a:pt x="8" y="13"/>
                  </a:cubicBezTo>
                  <a:cubicBezTo>
                    <a:pt x="8" y="11"/>
                    <a:pt x="7" y="9"/>
                    <a:pt x="6" y="7"/>
                  </a:cubicBezTo>
                  <a:cubicBezTo>
                    <a:pt x="5" y="5"/>
                    <a:pt x="2" y="1"/>
                    <a:pt x="0" y="0"/>
                  </a:cubicBezTo>
                  <a:cubicBezTo>
                    <a:pt x="6" y="1"/>
                    <a:pt x="10" y="10"/>
                    <a:pt x="9" y="16"/>
                  </a:cubicBezTo>
                </a:path>
              </a:pathLst>
            </a:custGeom>
            <a:solidFill>
              <a:srgbClr val="6B69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02" name="Freeform 416">
              <a:extLst>
                <a:ext uri="{FF2B5EF4-FFF2-40B4-BE49-F238E27FC236}">
                  <a16:creationId xmlns:a16="http://schemas.microsoft.com/office/drawing/2014/main" id="{1892241F-E072-437E-A824-9D2FD70760D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4" y="1326"/>
              <a:ext cx="9" cy="10"/>
            </a:xfrm>
            <a:custGeom>
              <a:avLst/>
              <a:gdLst>
                <a:gd name="T0" fmla="*/ 0 w 6"/>
                <a:gd name="T1" fmla="*/ 33 h 6"/>
                <a:gd name="T2" fmla="*/ 12 w 6"/>
                <a:gd name="T3" fmla="*/ 8 h 6"/>
                <a:gd name="T4" fmla="*/ 27 w 6"/>
                <a:gd name="T5" fmla="*/ 22 h 6"/>
                <a:gd name="T6" fmla="*/ 18 w 6"/>
                <a:gd name="T7" fmla="*/ 47 h 6"/>
                <a:gd name="T8" fmla="*/ 0 w 6"/>
                <a:gd name="T9" fmla="*/ 33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0" y="4"/>
                  </a:moveTo>
                  <a:cubicBezTo>
                    <a:pt x="0" y="2"/>
                    <a:pt x="1" y="1"/>
                    <a:pt x="2" y="1"/>
                  </a:cubicBezTo>
                  <a:cubicBezTo>
                    <a:pt x="4" y="0"/>
                    <a:pt x="5" y="1"/>
                    <a:pt x="5" y="3"/>
                  </a:cubicBezTo>
                  <a:cubicBezTo>
                    <a:pt x="6" y="4"/>
                    <a:pt x="5" y="6"/>
                    <a:pt x="3" y="6"/>
                  </a:cubicBezTo>
                  <a:cubicBezTo>
                    <a:pt x="2" y="6"/>
                    <a:pt x="1" y="5"/>
                    <a:pt x="0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03" name="Freeform 417">
              <a:extLst>
                <a:ext uri="{FF2B5EF4-FFF2-40B4-BE49-F238E27FC236}">
                  <a16:creationId xmlns:a16="http://schemas.microsoft.com/office/drawing/2014/main" id="{DF941E7F-6979-41A1-9952-25C989BBFF3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1" y="1318"/>
              <a:ext cx="7" cy="7"/>
            </a:xfrm>
            <a:custGeom>
              <a:avLst/>
              <a:gdLst>
                <a:gd name="T0" fmla="*/ 0 w 5"/>
                <a:gd name="T1" fmla="*/ 21 h 4"/>
                <a:gd name="T2" fmla="*/ 8 w 5"/>
                <a:gd name="T3" fmla="*/ 0 h 4"/>
                <a:gd name="T4" fmla="*/ 15 w 5"/>
                <a:gd name="T5" fmla="*/ 12 h 4"/>
                <a:gd name="T6" fmla="*/ 11 w 5"/>
                <a:gd name="T7" fmla="*/ 37 h 4"/>
                <a:gd name="T8" fmla="*/ 0 w 5"/>
                <a:gd name="T9" fmla="*/ 21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4">
                  <a:moveTo>
                    <a:pt x="0" y="2"/>
                  </a:move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0"/>
                    <a:pt x="4" y="1"/>
                  </a:cubicBezTo>
                  <a:cubicBezTo>
                    <a:pt x="5" y="3"/>
                    <a:pt x="4" y="4"/>
                    <a:pt x="3" y="4"/>
                  </a:cubicBezTo>
                  <a:cubicBezTo>
                    <a:pt x="2" y="4"/>
                    <a:pt x="1" y="3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04" name="Freeform 418">
              <a:extLst>
                <a:ext uri="{FF2B5EF4-FFF2-40B4-BE49-F238E27FC236}">
                  <a16:creationId xmlns:a16="http://schemas.microsoft.com/office/drawing/2014/main" id="{0491A34D-66B1-4E68-9BDC-73D10D300D8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3" y="1334"/>
              <a:ext cx="9" cy="10"/>
            </a:xfrm>
            <a:custGeom>
              <a:avLst/>
              <a:gdLst>
                <a:gd name="T0" fmla="*/ 0 w 6"/>
                <a:gd name="T1" fmla="*/ 22 h 6"/>
                <a:gd name="T2" fmla="*/ 12 w 6"/>
                <a:gd name="T3" fmla="*/ 0 h 6"/>
                <a:gd name="T4" fmla="*/ 32 w 6"/>
                <a:gd name="T5" fmla="*/ 13 h 6"/>
                <a:gd name="T6" fmla="*/ 18 w 6"/>
                <a:gd name="T7" fmla="*/ 37 h 6"/>
                <a:gd name="T8" fmla="*/ 0 w 6"/>
                <a:gd name="T9" fmla="*/ 22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0" y="3"/>
                  </a:moveTo>
                  <a:cubicBezTo>
                    <a:pt x="0" y="2"/>
                    <a:pt x="1" y="0"/>
                    <a:pt x="2" y="0"/>
                  </a:cubicBezTo>
                  <a:cubicBezTo>
                    <a:pt x="4" y="0"/>
                    <a:pt x="5" y="1"/>
                    <a:pt x="6" y="2"/>
                  </a:cubicBezTo>
                  <a:cubicBezTo>
                    <a:pt x="6" y="3"/>
                    <a:pt x="5" y="5"/>
                    <a:pt x="3" y="5"/>
                  </a:cubicBezTo>
                  <a:cubicBezTo>
                    <a:pt x="2" y="6"/>
                    <a:pt x="0" y="5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05" name="Freeform 419">
              <a:extLst>
                <a:ext uri="{FF2B5EF4-FFF2-40B4-BE49-F238E27FC236}">
                  <a16:creationId xmlns:a16="http://schemas.microsoft.com/office/drawing/2014/main" id="{99C0AA81-9099-42AC-B98D-53F51B4F782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3" y="1322"/>
              <a:ext cx="7" cy="8"/>
            </a:xfrm>
            <a:custGeom>
              <a:avLst/>
              <a:gdLst>
                <a:gd name="T0" fmla="*/ 1 w 5"/>
                <a:gd name="T1" fmla="*/ 21 h 5"/>
                <a:gd name="T2" fmla="*/ 8 w 5"/>
                <a:gd name="T3" fmla="*/ 0 h 5"/>
                <a:gd name="T4" fmla="*/ 15 w 5"/>
                <a:gd name="T5" fmla="*/ 13 h 5"/>
                <a:gd name="T6" fmla="*/ 11 w 5"/>
                <a:gd name="T7" fmla="*/ 34 h 5"/>
                <a:gd name="T8" fmla="*/ 1 w 5"/>
                <a:gd name="T9" fmla="*/ 21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5">
                  <a:moveTo>
                    <a:pt x="1" y="3"/>
                  </a:moveTo>
                  <a:cubicBezTo>
                    <a:pt x="0" y="2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5" y="3"/>
                    <a:pt x="4" y="5"/>
                    <a:pt x="3" y="5"/>
                  </a:cubicBezTo>
                  <a:cubicBezTo>
                    <a:pt x="2" y="5"/>
                    <a:pt x="1" y="4"/>
                    <a:pt x="1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06" name="Freeform 420">
              <a:extLst>
                <a:ext uri="{FF2B5EF4-FFF2-40B4-BE49-F238E27FC236}">
                  <a16:creationId xmlns:a16="http://schemas.microsoft.com/office/drawing/2014/main" id="{F8C3F5EE-D81F-4FBF-9931-C706CD1F085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7" y="1398"/>
              <a:ext cx="66" cy="77"/>
            </a:xfrm>
            <a:custGeom>
              <a:avLst/>
              <a:gdLst>
                <a:gd name="T0" fmla="*/ 224 w 44"/>
                <a:gd name="T1" fmla="*/ 47 h 48"/>
                <a:gd name="T2" fmla="*/ 203 w 44"/>
                <a:gd name="T3" fmla="*/ 205 h 48"/>
                <a:gd name="T4" fmla="*/ 89 w 44"/>
                <a:gd name="T5" fmla="*/ 306 h 48"/>
                <a:gd name="T6" fmla="*/ 89 w 44"/>
                <a:gd name="T7" fmla="*/ 306 h 48"/>
                <a:gd name="T8" fmla="*/ 12 w 44"/>
                <a:gd name="T9" fmla="*/ 152 h 48"/>
                <a:gd name="T10" fmla="*/ 39 w 44"/>
                <a:gd name="T11" fmla="*/ 0 h 48"/>
                <a:gd name="T12" fmla="*/ 224 w 44"/>
                <a:gd name="T13" fmla="*/ 47 h 4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4" h="48">
                  <a:moveTo>
                    <a:pt x="44" y="7"/>
                  </a:moveTo>
                  <a:cubicBezTo>
                    <a:pt x="40" y="31"/>
                    <a:pt x="40" y="31"/>
                    <a:pt x="40" y="31"/>
                  </a:cubicBezTo>
                  <a:cubicBezTo>
                    <a:pt x="38" y="41"/>
                    <a:pt x="27" y="48"/>
                    <a:pt x="17" y="46"/>
                  </a:cubicBezTo>
                  <a:cubicBezTo>
                    <a:pt x="17" y="46"/>
                    <a:pt x="17" y="46"/>
                    <a:pt x="17" y="46"/>
                  </a:cubicBezTo>
                  <a:cubicBezTo>
                    <a:pt x="7" y="44"/>
                    <a:pt x="0" y="33"/>
                    <a:pt x="2" y="23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22" y="9"/>
                    <a:pt x="44" y="7"/>
                  </a:cubicBezTo>
                  <a:close/>
                </a:path>
              </a:pathLst>
            </a:custGeom>
            <a:solidFill>
              <a:srgbClr val="C1BE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07" name="Freeform 421">
              <a:extLst>
                <a:ext uri="{FF2B5EF4-FFF2-40B4-BE49-F238E27FC236}">
                  <a16:creationId xmlns:a16="http://schemas.microsoft.com/office/drawing/2014/main" id="{C9DC8209-C310-4C7E-A728-63C1A15D2F7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7" y="1398"/>
              <a:ext cx="66" cy="77"/>
            </a:xfrm>
            <a:custGeom>
              <a:avLst/>
              <a:gdLst>
                <a:gd name="T0" fmla="*/ 224 w 44"/>
                <a:gd name="T1" fmla="*/ 47 h 48"/>
                <a:gd name="T2" fmla="*/ 201 w 44"/>
                <a:gd name="T3" fmla="*/ 205 h 48"/>
                <a:gd name="T4" fmla="*/ 89 w 44"/>
                <a:gd name="T5" fmla="*/ 306 h 48"/>
                <a:gd name="T6" fmla="*/ 89 w 44"/>
                <a:gd name="T7" fmla="*/ 306 h 48"/>
                <a:gd name="T8" fmla="*/ 12 w 44"/>
                <a:gd name="T9" fmla="*/ 152 h 48"/>
                <a:gd name="T10" fmla="*/ 39 w 44"/>
                <a:gd name="T11" fmla="*/ 0 h 4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4" h="48">
                  <a:moveTo>
                    <a:pt x="44" y="7"/>
                  </a:moveTo>
                  <a:cubicBezTo>
                    <a:pt x="39" y="31"/>
                    <a:pt x="39" y="31"/>
                    <a:pt x="39" y="31"/>
                  </a:cubicBezTo>
                  <a:cubicBezTo>
                    <a:pt x="37" y="41"/>
                    <a:pt x="27" y="48"/>
                    <a:pt x="17" y="46"/>
                  </a:cubicBezTo>
                  <a:cubicBezTo>
                    <a:pt x="17" y="46"/>
                    <a:pt x="17" y="46"/>
                    <a:pt x="17" y="46"/>
                  </a:cubicBezTo>
                  <a:cubicBezTo>
                    <a:pt x="6" y="44"/>
                    <a:pt x="0" y="34"/>
                    <a:pt x="2" y="23"/>
                  </a:cubicBezTo>
                  <a:cubicBezTo>
                    <a:pt x="7" y="0"/>
                    <a:pt x="7" y="0"/>
                    <a:pt x="7" y="0"/>
                  </a:cubicBezTo>
                </a:path>
              </a:pathLst>
            </a:custGeom>
            <a:noFill/>
            <a:ln w="952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08" name="Freeform 422">
              <a:extLst>
                <a:ext uri="{FF2B5EF4-FFF2-40B4-BE49-F238E27FC236}">
                  <a16:creationId xmlns:a16="http://schemas.microsoft.com/office/drawing/2014/main" id="{B001F661-350F-4E8C-878E-C093F239AE7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3" y="1405"/>
              <a:ext cx="32" cy="64"/>
            </a:xfrm>
            <a:custGeom>
              <a:avLst/>
              <a:gdLst>
                <a:gd name="T0" fmla="*/ 27 w 21"/>
                <a:gd name="T1" fmla="*/ 0 h 40"/>
                <a:gd name="T2" fmla="*/ 18 w 21"/>
                <a:gd name="T3" fmla="*/ 189 h 40"/>
                <a:gd name="T4" fmla="*/ 114 w 21"/>
                <a:gd name="T5" fmla="*/ 240 h 40"/>
                <a:gd name="T6" fmla="*/ 75 w 21"/>
                <a:gd name="T7" fmla="*/ 67 h 40"/>
                <a:gd name="T8" fmla="*/ 75 w 21"/>
                <a:gd name="T9" fmla="*/ 21 h 40"/>
                <a:gd name="T10" fmla="*/ 27 w 21"/>
                <a:gd name="T11" fmla="*/ 0 h 4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1" h="40">
                  <a:moveTo>
                    <a:pt x="5" y="0"/>
                  </a:moveTo>
                  <a:cubicBezTo>
                    <a:pt x="6" y="9"/>
                    <a:pt x="0" y="20"/>
                    <a:pt x="3" y="29"/>
                  </a:cubicBezTo>
                  <a:cubicBezTo>
                    <a:pt x="5" y="34"/>
                    <a:pt x="17" y="40"/>
                    <a:pt x="21" y="37"/>
                  </a:cubicBezTo>
                  <a:cubicBezTo>
                    <a:pt x="10" y="36"/>
                    <a:pt x="12" y="18"/>
                    <a:pt x="14" y="10"/>
                  </a:cubicBezTo>
                  <a:cubicBezTo>
                    <a:pt x="15" y="7"/>
                    <a:pt x="16" y="6"/>
                    <a:pt x="14" y="3"/>
                  </a:cubicBezTo>
                  <a:cubicBezTo>
                    <a:pt x="12" y="2"/>
                    <a:pt x="8" y="0"/>
                    <a:pt x="5" y="0"/>
                  </a:cubicBezTo>
                </a:path>
              </a:pathLst>
            </a:custGeom>
            <a:solidFill>
              <a:srgbClr val="A4A4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09" name="Freeform 423">
              <a:extLst>
                <a:ext uri="{FF2B5EF4-FFF2-40B4-BE49-F238E27FC236}">
                  <a16:creationId xmlns:a16="http://schemas.microsoft.com/office/drawing/2014/main" id="{5EB53293-1E1A-4069-BC15-9644A7DE26F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9" y="1405"/>
              <a:ext cx="24" cy="54"/>
            </a:xfrm>
            <a:custGeom>
              <a:avLst/>
              <a:gdLst>
                <a:gd name="T0" fmla="*/ 53 w 16"/>
                <a:gd name="T1" fmla="*/ 0 h 34"/>
                <a:gd name="T2" fmla="*/ 72 w 16"/>
                <a:gd name="T3" fmla="*/ 218 h 34"/>
                <a:gd name="T4" fmla="*/ 59 w 16"/>
                <a:gd name="T5" fmla="*/ 76 h 34"/>
                <a:gd name="T6" fmla="*/ 53 w 16"/>
                <a:gd name="T7" fmla="*/ 8 h 3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" h="34">
                  <a:moveTo>
                    <a:pt x="10" y="0"/>
                  </a:moveTo>
                  <a:cubicBezTo>
                    <a:pt x="8" y="10"/>
                    <a:pt x="0" y="31"/>
                    <a:pt x="14" y="34"/>
                  </a:cubicBezTo>
                  <a:cubicBezTo>
                    <a:pt x="9" y="30"/>
                    <a:pt x="9" y="18"/>
                    <a:pt x="11" y="12"/>
                  </a:cubicBezTo>
                  <a:cubicBezTo>
                    <a:pt x="12" y="8"/>
                    <a:pt x="16" y="1"/>
                    <a:pt x="10" y="1"/>
                  </a:cubicBezTo>
                </a:path>
              </a:pathLst>
            </a:custGeom>
            <a:solidFill>
              <a:srgbClr val="6B69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10" name="Freeform 424">
              <a:extLst>
                <a:ext uri="{FF2B5EF4-FFF2-40B4-BE49-F238E27FC236}">
                  <a16:creationId xmlns:a16="http://schemas.microsoft.com/office/drawing/2014/main" id="{7015D945-D949-4FF9-8B5B-CB80C5A9D38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6" y="1413"/>
              <a:ext cx="31" cy="53"/>
            </a:xfrm>
            <a:custGeom>
              <a:avLst/>
              <a:gdLst>
                <a:gd name="T0" fmla="*/ 13 w 21"/>
                <a:gd name="T1" fmla="*/ 0 h 33"/>
                <a:gd name="T2" fmla="*/ 52 w 21"/>
                <a:gd name="T3" fmla="*/ 13 h 33"/>
                <a:gd name="T4" fmla="*/ 90 w 21"/>
                <a:gd name="T5" fmla="*/ 13 h 33"/>
                <a:gd name="T6" fmla="*/ 69 w 21"/>
                <a:gd name="T7" fmla="*/ 153 h 33"/>
                <a:gd name="T8" fmla="*/ 0 w 21"/>
                <a:gd name="T9" fmla="*/ 212 h 33"/>
                <a:gd name="T10" fmla="*/ 59 w 21"/>
                <a:gd name="T11" fmla="*/ 75 h 33"/>
                <a:gd name="T12" fmla="*/ 52 w 21"/>
                <a:gd name="T13" fmla="*/ 21 h 33"/>
                <a:gd name="T14" fmla="*/ 13 w 21"/>
                <a:gd name="T15" fmla="*/ 8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1" h="33">
                  <a:moveTo>
                    <a:pt x="3" y="0"/>
                  </a:moveTo>
                  <a:cubicBezTo>
                    <a:pt x="5" y="0"/>
                    <a:pt x="9" y="2"/>
                    <a:pt x="11" y="2"/>
                  </a:cubicBezTo>
                  <a:cubicBezTo>
                    <a:pt x="14" y="2"/>
                    <a:pt x="17" y="2"/>
                    <a:pt x="19" y="2"/>
                  </a:cubicBezTo>
                  <a:cubicBezTo>
                    <a:pt x="21" y="7"/>
                    <a:pt x="17" y="17"/>
                    <a:pt x="15" y="23"/>
                  </a:cubicBezTo>
                  <a:cubicBezTo>
                    <a:pt x="12" y="30"/>
                    <a:pt x="7" y="33"/>
                    <a:pt x="0" y="32"/>
                  </a:cubicBezTo>
                  <a:cubicBezTo>
                    <a:pt x="7" y="25"/>
                    <a:pt x="10" y="20"/>
                    <a:pt x="12" y="11"/>
                  </a:cubicBezTo>
                  <a:cubicBezTo>
                    <a:pt x="12" y="7"/>
                    <a:pt x="14" y="5"/>
                    <a:pt x="11" y="3"/>
                  </a:cubicBezTo>
                  <a:cubicBezTo>
                    <a:pt x="9" y="2"/>
                    <a:pt x="5" y="2"/>
                    <a:pt x="3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11" name="Freeform 425">
              <a:extLst>
                <a:ext uri="{FF2B5EF4-FFF2-40B4-BE49-F238E27FC236}">
                  <a16:creationId xmlns:a16="http://schemas.microsoft.com/office/drawing/2014/main" id="{AC178B5C-4F3D-4C3C-90CF-17215763D93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6" y="1214"/>
              <a:ext cx="159" cy="170"/>
            </a:xfrm>
            <a:custGeom>
              <a:avLst/>
              <a:gdLst>
                <a:gd name="T0" fmla="*/ 72 w 106"/>
                <a:gd name="T1" fmla="*/ 184 h 106"/>
                <a:gd name="T2" fmla="*/ 396 w 106"/>
                <a:gd name="T3" fmla="*/ 90 h 106"/>
                <a:gd name="T4" fmla="*/ 467 w 106"/>
                <a:gd name="T5" fmla="*/ 515 h 106"/>
                <a:gd name="T6" fmla="*/ 143 w 106"/>
                <a:gd name="T7" fmla="*/ 609 h 106"/>
                <a:gd name="T8" fmla="*/ 72 w 106"/>
                <a:gd name="T9" fmla="*/ 184 h 1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6" h="106">
                  <a:moveTo>
                    <a:pt x="14" y="28"/>
                  </a:moveTo>
                  <a:cubicBezTo>
                    <a:pt x="28" y="7"/>
                    <a:pt x="57" y="0"/>
                    <a:pt x="78" y="14"/>
                  </a:cubicBezTo>
                  <a:cubicBezTo>
                    <a:pt x="99" y="28"/>
                    <a:pt x="106" y="57"/>
                    <a:pt x="92" y="78"/>
                  </a:cubicBezTo>
                  <a:cubicBezTo>
                    <a:pt x="78" y="100"/>
                    <a:pt x="49" y="106"/>
                    <a:pt x="28" y="92"/>
                  </a:cubicBezTo>
                  <a:cubicBezTo>
                    <a:pt x="6" y="78"/>
                    <a:pt x="0" y="49"/>
                    <a:pt x="14" y="28"/>
                  </a:cubicBezTo>
                  <a:close/>
                </a:path>
              </a:pathLst>
            </a:custGeom>
            <a:solidFill>
              <a:srgbClr val="C1BE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12" name="Freeform 426">
              <a:extLst>
                <a:ext uri="{FF2B5EF4-FFF2-40B4-BE49-F238E27FC236}">
                  <a16:creationId xmlns:a16="http://schemas.microsoft.com/office/drawing/2014/main" id="{065CFBB0-1F8F-4827-900D-CDA1A5BC1A7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6" y="1214"/>
              <a:ext cx="157" cy="168"/>
            </a:xfrm>
            <a:custGeom>
              <a:avLst/>
              <a:gdLst>
                <a:gd name="T0" fmla="*/ 69 w 105"/>
                <a:gd name="T1" fmla="*/ 184 h 105"/>
                <a:gd name="T2" fmla="*/ 392 w 105"/>
                <a:gd name="T3" fmla="*/ 90 h 105"/>
                <a:gd name="T4" fmla="*/ 455 w 105"/>
                <a:gd name="T5" fmla="*/ 512 h 105"/>
                <a:gd name="T6" fmla="*/ 141 w 105"/>
                <a:gd name="T7" fmla="*/ 602 h 105"/>
                <a:gd name="T8" fmla="*/ 69 w 105"/>
                <a:gd name="T9" fmla="*/ 184 h 10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5" h="105">
                  <a:moveTo>
                    <a:pt x="14" y="28"/>
                  </a:moveTo>
                  <a:cubicBezTo>
                    <a:pt x="28" y="6"/>
                    <a:pt x="57" y="0"/>
                    <a:pt x="78" y="14"/>
                  </a:cubicBezTo>
                  <a:cubicBezTo>
                    <a:pt x="99" y="28"/>
                    <a:pt x="105" y="57"/>
                    <a:pt x="91" y="78"/>
                  </a:cubicBezTo>
                  <a:cubicBezTo>
                    <a:pt x="78" y="99"/>
                    <a:pt x="49" y="105"/>
                    <a:pt x="28" y="92"/>
                  </a:cubicBezTo>
                  <a:cubicBezTo>
                    <a:pt x="6" y="78"/>
                    <a:pt x="0" y="49"/>
                    <a:pt x="14" y="28"/>
                  </a:cubicBezTo>
                  <a:close/>
                </a:path>
              </a:pathLst>
            </a:custGeom>
            <a:noFill/>
            <a:ln w="952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13" name="Freeform 427">
              <a:extLst>
                <a:ext uri="{FF2B5EF4-FFF2-40B4-BE49-F238E27FC236}">
                  <a16:creationId xmlns:a16="http://schemas.microsoft.com/office/drawing/2014/main" id="{4A5DC870-8B61-4A3A-B714-8B04549A606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2" y="1264"/>
              <a:ext cx="66" cy="70"/>
            </a:xfrm>
            <a:custGeom>
              <a:avLst/>
              <a:gdLst>
                <a:gd name="T0" fmla="*/ 32 w 44"/>
                <a:gd name="T1" fmla="*/ 76 h 44"/>
                <a:gd name="T2" fmla="*/ 162 w 44"/>
                <a:gd name="T3" fmla="*/ 40 h 44"/>
                <a:gd name="T4" fmla="*/ 194 w 44"/>
                <a:gd name="T5" fmla="*/ 205 h 44"/>
                <a:gd name="T6" fmla="*/ 62 w 44"/>
                <a:gd name="T7" fmla="*/ 240 h 44"/>
                <a:gd name="T8" fmla="*/ 32 w 44"/>
                <a:gd name="T9" fmla="*/ 76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4">
                  <a:moveTo>
                    <a:pt x="6" y="12"/>
                  </a:moveTo>
                  <a:cubicBezTo>
                    <a:pt x="12" y="3"/>
                    <a:pt x="24" y="0"/>
                    <a:pt x="32" y="6"/>
                  </a:cubicBezTo>
                  <a:cubicBezTo>
                    <a:pt x="41" y="12"/>
                    <a:pt x="44" y="24"/>
                    <a:pt x="38" y="32"/>
                  </a:cubicBezTo>
                  <a:cubicBezTo>
                    <a:pt x="32" y="41"/>
                    <a:pt x="20" y="44"/>
                    <a:pt x="12" y="38"/>
                  </a:cubicBezTo>
                  <a:cubicBezTo>
                    <a:pt x="3" y="32"/>
                    <a:pt x="0" y="20"/>
                    <a:pt x="6" y="12"/>
                  </a:cubicBezTo>
                  <a:close/>
                </a:path>
              </a:pathLst>
            </a:custGeom>
            <a:solidFill>
              <a:srgbClr val="D1CE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14" name="Freeform 428">
              <a:extLst>
                <a:ext uri="{FF2B5EF4-FFF2-40B4-BE49-F238E27FC236}">
                  <a16:creationId xmlns:a16="http://schemas.microsoft.com/office/drawing/2014/main" id="{FE83BD52-54EB-4B02-A5AC-E636B7D2175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2" y="1264"/>
              <a:ext cx="66" cy="70"/>
            </a:xfrm>
            <a:custGeom>
              <a:avLst/>
              <a:gdLst>
                <a:gd name="T0" fmla="*/ 32 w 44"/>
                <a:gd name="T1" fmla="*/ 76 h 44"/>
                <a:gd name="T2" fmla="*/ 162 w 44"/>
                <a:gd name="T3" fmla="*/ 40 h 44"/>
                <a:gd name="T4" fmla="*/ 194 w 44"/>
                <a:gd name="T5" fmla="*/ 213 h 44"/>
                <a:gd name="T6" fmla="*/ 59 w 44"/>
                <a:gd name="T7" fmla="*/ 240 h 44"/>
                <a:gd name="T8" fmla="*/ 32 w 44"/>
                <a:gd name="T9" fmla="*/ 76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4">
                  <a:moveTo>
                    <a:pt x="6" y="12"/>
                  </a:moveTo>
                  <a:cubicBezTo>
                    <a:pt x="12" y="3"/>
                    <a:pt x="23" y="0"/>
                    <a:pt x="32" y="6"/>
                  </a:cubicBezTo>
                  <a:cubicBezTo>
                    <a:pt x="41" y="12"/>
                    <a:pt x="44" y="24"/>
                    <a:pt x="38" y="33"/>
                  </a:cubicBezTo>
                  <a:cubicBezTo>
                    <a:pt x="32" y="42"/>
                    <a:pt x="20" y="44"/>
                    <a:pt x="11" y="38"/>
                  </a:cubicBezTo>
                  <a:cubicBezTo>
                    <a:pt x="2" y="33"/>
                    <a:pt x="0" y="21"/>
                    <a:pt x="6" y="12"/>
                  </a:cubicBezTo>
                  <a:close/>
                </a:path>
              </a:pathLst>
            </a:custGeom>
            <a:noFill/>
            <a:ln w="952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15" name="Freeform 429">
              <a:extLst>
                <a:ext uri="{FF2B5EF4-FFF2-40B4-BE49-F238E27FC236}">
                  <a16:creationId xmlns:a16="http://schemas.microsoft.com/office/drawing/2014/main" id="{722A1B72-A9E8-46DD-9C1D-780DE4290FB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9" y="1230"/>
              <a:ext cx="95" cy="120"/>
            </a:xfrm>
            <a:custGeom>
              <a:avLst/>
              <a:gdLst>
                <a:gd name="T0" fmla="*/ 72 w 63"/>
                <a:gd name="T1" fmla="*/ 483 h 75"/>
                <a:gd name="T2" fmla="*/ 21 w 63"/>
                <a:gd name="T3" fmla="*/ 384 h 75"/>
                <a:gd name="T4" fmla="*/ 0 w 63"/>
                <a:gd name="T5" fmla="*/ 302 h 75"/>
                <a:gd name="T6" fmla="*/ 12 w 63"/>
                <a:gd name="T7" fmla="*/ 218 h 75"/>
                <a:gd name="T8" fmla="*/ 109 w 63"/>
                <a:gd name="T9" fmla="*/ 56 h 75"/>
                <a:gd name="T10" fmla="*/ 175 w 63"/>
                <a:gd name="T11" fmla="*/ 13 h 75"/>
                <a:gd name="T12" fmla="*/ 268 w 63"/>
                <a:gd name="T13" fmla="*/ 8 h 75"/>
                <a:gd name="T14" fmla="*/ 326 w 63"/>
                <a:gd name="T15" fmla="*/ 74 h 75"/>
                <a:gd name="T16" fmla="*/ 268 w 63"/>
                <a:gd name="T17" fmla="*/ 118 h 75"/>
                <a:gd name="T18" fmla="*/ 161 w 63"/>
                <a:gd name="T19" fmla="*/ 144 h 75"/>
                <a:gd name="T20" fmla="*/ 103 w 63"/>
                <a:gd name="T21" fmla="*/ 210 h 75"/>
                <a:gd name="T22" fmla="*/ 103 w 63"/>
                <a:gd name="T23" fmla="*/ 294 h 75"/>
                <a:gd name="T24" fmla="*/ 130 w 63"/>
                <a:gd name="T25" fmla="*/ 384 h 75"/>
                <a:gd name="T26" fmla="*/ 122 w 63"/>
                <a:gd name="T27" fmla="*/ 466 h 75"/>
                <a:gd name="T28" fmla="*/ 81 w 63"/>
                <a:gd name="T29" fmla="*/ 483 h 75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63" h="75">
                  <a:moveTo>
                    <a:pt x="14" y="74"/>
                  </a:moveTo>
                  <a:cubicBezTo>
                    <a:pt x="10" y="70"/>
                    <a:pt x="7" y="65"/>
                    <a:pt x="4" y="59"/>
                  </a:cubicBezTo>
                  <a:cubicBezTo>
                    <a:pt x="2" y="55"/>
                    <a:pt x="0" y="51"/>
                    <a:pt x="0" y="46"/>
                  </a:cubicBezTo>
                  <a:cubicBezTo>
                    <a:pt x="0" y="41"/>
                    <a:pt x="0" y="37"/>
                    <a:pt x="2" y="33"/>
                  </a:cubicBezTo>
                  <a:cubicBezTo>
                    <a:pt x="6" y="24"/>
                    <a:pt x="13" y="16"/>
                    <a:pt x="21" y="9"/>
                  </a:cubicBezTo>
                  <a:cubicBezTo>
                    <a:pt x="24" y="6"/>
                    <a:pt x="30" y="3"/>
                    <a:pt x="34" y="2"/>
                  </a:cubicBezTo>
                  <a:cubicBezTo>
                    <a:pt x="40" y="1"/>
                    <a:pt x="46" y="0"/>
                    <a:pt x="52" y="1"/>
                  </a:cubicBezTo>
                  <a:cubicBezTo>
                    <a:pt x="57" y="2"/>
                    <a:pt x="63" y="5"/>
                    <a:pt x="63" y="11"/>
                  </a:cubicBezTo>
                  <a:cubicBezTo>
                    <a:pt x="63" y="16"/>
                    <a:pt x="56" y="17"/>
                    <a:pt x="52" y="18"/>
                  </a:cubicBezTo>
                  <a:cubicBezTo>
                    <a:pt x="45" y="19"/>
                    <a:pt x="37" y="19"/>
                    <a:pt x="31" y="22"/>
                  </a:cubicBezTo>
                  <a:cubicBezTo>
                    <a:pt x="26" y="25"/>
                    <a:pt x="21" y="27"/>
                    <a:pt x="20" y="32"/>
                  </a:cubicBezTo>
                  <a:cubicBezTo>
                    <a:pt x="19" y="36"/>
                    <a:pt x="18" y="41"/>
                    <a:pt x="20" y="45"/>
                  </a:cubicBezTo>
                  <a:cubicBezTo>
                    <a:pt x="21" y="50"/>
                    <a:pt x="24" y="54"/>
                    <a:pt x="25" y="59"/>
                  </a:cubicBezTo>
                  <a:cubicBezTo>
                    <a:pt x="26" y="63"/>
                    <a:pt x="27" y="68"/>
                    <a:pt x="24" y="71"/>
                  </a:cubicBezTo>
                  <a:cubicBezTo>
                    <a:pt x="23" y="73"/>
                    <a:pt x="19" y="75"/>
                    <a:pt x="16" y="74"/>
                  </a:cubicBezTo>
                </a:path>
              </a:pathLst>
            </a:custGeom>
            <a:solidFill>
              <a:srgbClr val="A4A4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16" name="Freeform 430">
              <a:extLst>
                <a:ext uri="{FF2B5EF4-FFF2-40B4-BE49-F238E27FC236}">
                  <a16:creationId xmlns:a16="http://schemas.microsoft.com/office/drawing/2014/main" id="{A4BEB2A6-15D7-4352-B70A-376F051FFEF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7" y="1272"/>
              <a:ext cx="40" cy="48"/>
            </a:xfrm>
            <a:custGeom>
              <a:avLst/>
              <a:gdLst>
                <a:gd name="T0" fmla="*/ 41 w 27"/>
                <a:gd name="T1" fmla="*/ 197 h 30"/>
                <a:gd name="T2" fmla="*/ 13 w 27"/>
                <a:gd name="T3" fmla="*/ 86 h 30"/>
                <a:gd name="T4" fmla="*/ 101 w 27"/>
                <a:gd name="T5" fmla="*/ 8 h 30"/>
                <a:gd name="T6" fmla="*/ 129 w 27"/>
                <a:gd name="T7" fmla="*/ 42 h 30"/>
                <a:gd name="T8" fmla="*/ 101 w 27"/>
                <a:gd name="T9" fmla="*/ 77 h 30"/>
                <a:gd name="T10" fmla="*/ 79 w 27"/>
                <a:gd name="T11" fmla="*/ 131 h 30"/>
                <a:gd name="T12" fmla="*/ 68 w 27"/>
                <a:gd name="T13" fmla="*/ 176 h 30"/>
                <a:gd name="T14" fmla="*/ 49 w 27"/>
                <a:gd name="T15" fmla="*/ 197 h 3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7" h="30">
                  <a:moveTo>
                    <a:pt x="9" y="30"/>
                  </a:moveTo>
                  <a:cubicBezTo>
                    <a:pt x="3" y="28"/>
                    <a:pt x="0" y="19"/>
                    <a:pt x="3" y="13"/>
                  </a:cubicBezTo>
                  <a:cubicBezTo>
                    <a:pt x="6" y="6"/>
                    <a:pt x="13" y="0"/>
                    <a:pt x="21" y="1"/>
                  </a:cubicBezTo>
                  <a:cubicBezTo>
                    <a:pt x="24" y="1"/>
                    <a:pt x="27" y="3"/>
                    <a:pt x="27" y="6"/>
                  </a:cubicBezTo>
                  <a:cubicBezTo>
                    <a:pt x="27" y="10"/>
                    <a:pt x="24" y="10"/>
                    <a:pt x="21" y="12"/>
                  </a:cubicBezTo>
                  <a:cubicBezTo>
                    <a:pt x="18" y="14"/>
                    <a:pt x="16" y="16"/>
                    <a:pt x="16" y="20"/>
                  </a:cubicBezTo>
                  <a:cubicBezTo>
                    <a:pt x="16" y="22"/>
                    <a:pt x="15" y="24"/>
                    <a:pt x="14" y="27"/>
                  </a:cubicBezTo>
                  <a:cubicBezTo>
                    <a:pt x="13" y="29"/>
                    <a:pt x="12" y="30"/>
                    <a:pt x="10" y="30"/>
                  </a:cubicBezTo>
                </a:path>
              </a:pathLst>
            </a:custGeom>
            <a:solidFill>
              <a:srgbClr val="A4A4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17" name="Freeform 431">
              <a:extLst>
                <a:ext uri="{FF2B5EF4-FFF2-40B4-BE49-F238E27FC236}">
                  <a16:creationId xmlns:a16="http://schemas.microsoft.com/office/drawing/2014/main" id="{EE4744AD-C96A-46E1-831F-F79D1C2DAD4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8" y="1309"/>
              <a:ext cx="39" cy="25"/>
            </a:xfrm>
            <a:custGeom>
              <a:avLst/>
              <a:gdLst>
                <a:gd name="T0" fmla="*/ 0 w 26"/>
                <a:gd name="T1" fmla="*/ 83 h 16"/>
                <a:gd name="T2" fmla="*/ 72 w 26"/>
                <a:gd name="T3" fmla="*/ 75 h 16"/>
                <a:gd name="T4" fmla="*/ 134 w 26"/>
                <a:gd name="T5" fmla="*/ 0 h 16"/>
                <a:gd name="T6" fmla="*/ 120 w 26"/>
                <a:gd name="T7" fmla="*/ 42 h 16"/>
                <a:gd name="T8" fmla="*/ 80 w 26"/>
                <a:gd name="T9" fmla="*/ 83 h 16"/>
                <a:gd name="T10" fmla="*/ 39 w 26"/>
                <a:gd name="T11" fmla="*/ 95 h 16"/>
                <a:gd name="T12" fmla="*/ 8 w 26"/>
                <a:gd name="T13" fmla="*/ 88 h 1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6" h="16">
                  <a:moveTo>
                    <a:pt x="0" y="14"/>
                  </a:moveTo>
                  <a:cubicBezTo>
                    <a:pt x="5" y="15"/>
                    <a:pt x="9" y="15"/>
                    <a:pt x="14" y="13"/>
                  </a:cubicBezTo>
                  <a:cubicBezTo>
                    <a:pt x="19" y="11"/>
                    <a:pt x="23" y="5"/>
                    <a:pt x="26" y="0"/>
                  </a:cubicBezTo>
                  <a:cubicBezTo>
                    <a:pt x="25" y="3"/>
                    <a:pt x="24" y="5"/>
                    <a:pt x="23" y="7"/>
                  </a:cubicBezTo>
                  <a:cubicBezTo>
                    <a:pt x="21" y="11"/>
                    <a:pt x="19" y="12"/>
                    <a:pt x="15" y="14"/>
                  </a:cubicBezTo>
                  <a:cubicBezTo>
                    <a:pt x="13" y="15"/>
                    <a:pt x="10" y="16"/>
                    <a:pt x="7" y="16"/>
                  </a:cubicBezTo>
                  <a:cubicBezTo>
                    <a:pt x="5" y="16"/>
                    <a:pt x="3" y="15"/>
                    <a:pt x="1" y="1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18" name="Freeform 432">
              <a:extLst>
                <a:ext uri="{FF2B5EF4-FFF2-40B4-BE49-F238E27FC236}">
                  <a16:creationId xmlns:a16="http://schemas.microsoft.com/office/drawing/2014/main" id="{0FEF00A3-5C63-44CF-A999-9CDFC0D8070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8" y="1262"/>
              <a:ext cx="93" cy="106"/>
            </a:xfrm>
            <a:custGeom>
              <a:avLst/>
              <a:gdLst>
                <a:gd name="T0" fmla="*/ 0 w 62"/>
                <a:gd name="T1" fmla="*/ 395 h 66"/>
                <a:gd name="T2" fmla="*/ 108 w 62"/>
                <a:gd name="T3" fmla="*/ 438 h 66"/>
                <a:gd name="T4" fmla="*/ 230 w 62"/>
                <a:gd name="T5" fmla="*/ 382 h 66"/>
                <a:gd name="T6" fmla="*/ 315 w 62"/>
                <a:gd name="T7" fmla="*/ 199 h 66"/>
                <a:gd name="T8" fmla="*/ 311 w 62"/>
                <a:gd name="T9" fmla="*/ 88 h 66"/>
                <a:gd name="T10" fmla="*/ 282 w 62"/>
                <a:gd name="T11" fmla="*/ 0 h 66"/>
                <a:gd name="T12" fmla="*/ 282 w 62"/>
                <a:gd name="T13" fmla="*/ 246 h 66"/>
                <a:gd name="T14" fmla="*/ 170 w 62"/>
                <a:gd name="T15" fmla="*/ 382 h 66"/>
                <a:gd name="T16" fmla="*/ 68 w 62"/>
                <a:gd name="T17" fmla="*/ 416 h 66"/>
                <a:gd name="T18" fmla="*/ 8 w 62"/>
                <a:gd name="T19" fmla="*/ 397 h 6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62" h="66">
                  <a:moveTo>
                    <a:pt x="0" y="59"/>
                  </a:moveTo>
                  <a:cubicBezTo>
                    <a:pt x="6" y="63"/>
                    <a:pt x="14" y="66"/>
                    <a:pt x="21" y="66"/>
                  </a:cubicBezTo>
                  <a:cubicBezTo>
                    <a:pt x="30" y="66"/>
                    <a:pt x="38" y="62"/>
                    <a:pt x="45" y="57"/>
                  </a:cubicBezTo>
                  <a:cubicBezTo>
                    <a:pt x="54" y="50"/>
                    <a:pt x="60" y="41"/>
                    <a:pt x="62" y="30"/>
                  </a:cubicBezTo>
                  <a:cubicBezTo>
                    <a:pt x="62" y="24"/>
                    <a:pt x="62" y="19"/>
                    <a:pt x="61" y="13"/>
                  </a:cubicBezTo>
                  <a:cubicBezTo>
                    <a:pt x="60" y="8"/>
                    <a:pt x="58" y="4"/>
                    <a:pt x="55" y="0"/>
                  </a:cubicBezTo>
                  <a:cubicBezTo>
                    <a:pt x="59" y="13"/>
                    <a:pt x="62" y="25"/>
                    <a:pt x="55" y="37"/>
                  </a:cubicBezTo>
                  <a:cubicBezTo>
                    <a:pt x="50" y="46"/>
                    <a:pt x="42" y="53"/>
                    <a:pt x="33" y="57"/>
                  </a:cubicBezTo>
                  <a:cubicBezTo>
                    <a:pt x="27" y="60"/>
                    <a:pt x="20" y="61"/>
                    <a:pt x="13" y="62"/>
                  </a:cubicBezTo>
                  <a:cubicBezTo>
                    <a:pt x="10" y="62"/>
                    <a:pt x="4" y="63"/>
                    <a:pt x="1" y="6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19" name="Freeform 433">
              <a:extLst>
                <a:ext uri="{FF2B5EF4-FFF2-40B4-BE49-F238E27FC236}">
                  <a16:creationId xmlns:a16="http://schemas.microsoft.com/office/drawing/2014/main" id="{365F743C-CE40-43E9-9D50-E185065DD12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6" y="1249"/>
              <a:ext cx="63" cy="76"/>
            </a:xfrm>
            <a:custGeom>
              <a:avLst/>
              <a:gdLst>
                <a:gd name="T0" fmla="*/ 68 w 42"/>
                <a:gd name="T1" fmla="*/ 322 h 47"/>
                <a:gd name="T2" fmla="*/ 59 w 42"/>
                <a:gd name="T3" fmla="*/ 280 h 47"/>
                <a:gd name="T4" fmla="*/ 53 w 42"/>
                <a:gd name="T5" fmla="*/ 225 h 47"/>
                <a:gd name="T6" fmla="*/ 80 w 42"/>
                <a:gd name="T7" fmla="*/ 136 h 47"/>
                <a:gd name="T8" fmla="*/ 134 w 42"/>
                <a:gd name="T9" fmla="*/ 76 h 47"/>
                <a:gd name="T10" fmla="*/ 203 w 42"/>
                <a:gd name="T11" fmla="*/ 26 h 47"/>
                <a:gd name="T12" fmla="*/ 203 w 42"/>
                <a:gd name="T13" fmla="*/ 8 h 47"/>
                <a:gd name="T14" fmla="*/ 140 w 42"/>
                <a:gd name="T15" fmla="*/ 8 h 47"/>
                <a:gd name="T16" fmla="*/ 53 w 42"/>
                <a:gd name="T17" fmla="*/ 76 h 47"/>
                <a:gd name="T18" fmla="*/ 41 w 42"/>
                <a:gd name="T19" fmla="*/ 280 h 47"/>
                <a:gd name="T20" fmla="*/ 68 w 42"/>
                <a:gd name="T21" fmla="*/ 322 h 4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42" h="47">
                  <a:moveTo>
                    <a:pt x="13" y="47"/>
                  </a:moveTo>
                  <a:cubicBezTo>
                    <a:pt x="13" y="45"/>
                    <a:pt x="11" y="43"/>
                    <a:pt x="11" y="41"/>
                  </a:cubicBezTo>
                  <a:cubicBezTo>
                    <a:pt x="10" y="38"/>
                    <a:pt x="10" y="36"/>
                    <a:pt x="10" y="33"/>
                  </a:cubicBezTo>
                  <a:cubicBezTo>
                    <a:pt x="10" y="28"/>
                    <a:pt x="12" y="24"/>
                    <a:pt x="15" y="20"/>
                  </a:cubicBezTo>
                  <a:cubicBezTo>
                    <a:pt x="17" y="16"/>
                    <a:pt x="22" y="13"/>
                    <a:pt x="26" y="11"/>
                  </a:cubicBezTo>
                  <a:cubicBezTo>
                    <a:pt x="30" y="8"/>
                    <a:pt x="36" y="8"/>
                    <a:pt x="40" y="4"/>
                  </a:cubicBezTo>
                  <a:cubicBezTo>
                    <a:pt x="42" y="3"/>
                    <a:pt x="42" y="2"/>
                    <a:pt x="40" y="1"/>
                  </a:cubicBezTo>
                  <a:cubicBezTo>
                    <a:pt x="36" y="0"/>
                    <a:pt x="31" y="0"/>
                    <a:pt x="27" y="1"/>
                  </a:cubicBezTo>
                  <a:cubicBezTo>
                    <a:pt x="20" y="3"/>
                    <a:pt x="14" y="5"/>
                    <a:pt x="10" y="11"/>
                  </a:cubicBezTo>
                  <a:cubicBezTo>
                    <a:pt x="3" y="20"/>
                    <a:pt x="0" y="32"/>
                    <a:pt x="8" y="41"/>
                  </a:cubicBezTo>
                  <a:cubicBezTo>
                    <a:pt x="9" y="43"/>
                    <a:pt x="11" y="45"/>
                    <a:pt x="13" y="47"/>
                  </a:cubicBezTo>
                </a:path>
              </a:pathLst>
            </a:custGeom>
            <a:solidFill>
              <a:srgbClr val="6B69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20" name="Freeform 434">
              <a:extLst>
                <a:ext uri="{FF2B5EF4-FFF2-40B4-BE49-F238E27FC236}">
                  <a16:creationId xmlns:a16="http://schemas.microsoft.com/office/drawing/2014/main" id="{58609E88-46BB-43BB-B728-C5ECD3FF432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0" y="1273"/>
              <a:ext cx="27" cy="39"/>
            </a:xfrm>
            <a:custGeom>
              <a:avLst/>
              <a:gdLst>
                <a:gd name="T0" fmla="*/ 21 w 18"/>
                <a:gd name="T1" fmla="*/ 159 h 24"/>
                <a:gd name="T2" fmla="*/ 18 w 18"/>
                <a:gd name="T3" fmla="*/ 166 h 24"/>
                <a:gd name="T4" fmla="*/ 21 w 18"/>
                <a:gd name="T5" fmla="*/ 63 h 24"/>
                <a:gd name="T6" fmla="*/ 53 w 18"/>
                <a:gd name="T7" fmla="*/ 21 h 24"/>
                <a:gd name="T8" fmla="*/ 93 w 18"/>
                <a:gd name="T9" fmla="*/ 13 h 24"/>
                <a:gd name="T10" fmla="*/ 68 w 18"/>
                <a:gd name="T11" fmla="*/ 29 h 24"/>
                <a:gd name="T12" fmla="*/ 32 w 18"/>
                <a:gd name="T13" fmla="*/ 63 h 24"/>
                <a:gd name="T14" fmla="*/ 8 w 18"/>
                <a:gd name="T15" fmla="*/ 111 h 24"/>
                <a:gd name="T16" fmla="*/ 8 w 18"/>
                <a:gd name="T17" fmla="*/ 143 h 24"/>
                <a:gd name="T18" fmla="*/ 12 w 18"/>
                <a:gd name="T19" fmla="*/ 156 h 2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8" h="24">
                  <a:moveTo>
                    <a:pt x="4" y="23"/>
                  </a:moveTo>
                  <a:cubicBezTo>
                    <a:pt x="4" y="24"/>
                    <a:pt x="4" y="24"/>
                    <a:pt x="3" y="24"/>
                  </a:cubicBezTo>
                  <a:cubicBezTo>
                    <a:pt x="0" y="19"/>
                    <a:pt x="1" y="14"/>
                    <a:pt x="4" y="9"/>
                  </a:cubicBezTo>
                  <a:cubicBezTo>
                    <a:pt x="6" y="7"/>
                    <a:pt x="8" y="5"/>
                    <a:pt x="10" y="3"/>
                  </a:cubicBezTo>
                  <a:cubicBezTo>
                    <a:pt x="12" y="2"/>
                    <a:pt x="16" y="0"/>
                    <a:pt x="18" y="2"/>
                  </a:cubicBezTo>
                  <a:cubicBezTo>
                    <a:pt x="17" y="4"/>
                    <a:pt x="14" y="4"/>
                    <a:pt x="13" y="4"/>
                  </a:cubicBezTo>
                  <a:cubicBezTo>
                    <a:pt x="10" y="5"/>
                    <a:pt x="8" y="6"/>
                    <a:pt x="6" y="9"/>
                  </a:cubicBezTo>
                  <a:cubicBezTo>
                    <a:pt x="4" y="11"/>
                    <a:pt x="2" y="13"/>
                    <a:pt x="1" y="16"/>
                  </a:cubicBezTo>
                  <a:cubicBezTo>
                    <a:pt x="1" y="17"/>
                    <a:pt x="1" y="18"/>
                    <a:pt x="1" y="20"/>
                  </a:cubicBezTo>
                  <a:cubicBezTo>
                    <a:pt x="2" y="21"/>
                    <a:pt x="2" y="21"/>
                    <a:pt x="2" y="22"/>
                  </a:cubicBezTo>
                </a:path>
              </a:pathLst>
            </a:custGeom>
            <a:solidFill>
              <a:srgbClr val="6B69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21" name="Freeform 435">
              <a:extLst>
                <a:ext uri="{FF2B5EF4-FFF2-40B4-BE49-F238E27FC236}">
                  <a16:creationId xmlns:a16="http://schemas.microsoft.com/office/drawing/2014/main" id="{DA631BF7-6F57-4003-AC90-3ED5A710DEB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1" y="1296"/>
              <a:ext cx="13" cy="29"/>
            </a:xfrm>
            <a:custGeom>
              <a:avLst/>
              <a:gdLst>
                <a:gd name="T0" fmla="*/ 0 w 9"/>
                <a:gd name="T1" fmla="*/ 122 h 18"/>
                <a:gd name="T2" fmla="*/ 9 w 9"/>
                <a:gd name="T3" fmla="*/ 110 h 18"/>
                <a:gd name="T4" fmla="*/ 20 w 9"/>
                <a:gd name="T5" fmla="*/ 68 h 18"/>
                <a:gd name="T6" fmla="*/ 20 w 9"/>
                <a:gd name="T7" fmla="*/ 0 h 18"/>
                <a:gd name="T8" fmla="*/ 1 w 9"/>
                <a:gd name="T9" fmla="*/ 122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18">
                  <a:moveTo>
                    <a:pt x="0" y="18"/>
                  </a:moveTo>
                  <a:cubicBezTo>
                    <a:pt x="0" y="17"/>
                    <a:pt x="1" y="16"/>
                    <a:pt x="2" y="16"/>
                  </a:cubicBezTo>
                  <a:cubicBezTo>
                    <a:pt x="3" y="14"/>
                    <a:pt x="4" y="12"/>
                    <a:pt x="5" y="10"/>
                  </a:cubicBezTo>
                  <a:cubicBezTo>
                    <a:pt x="6" y="7"/>
                    <a:pt x="6" y="3"/>
                    <a:pt x="5" y="0"/>
                  </a:cubicBezTo>
                  <a:cubicBezTo>
                    <a:pt x="9" y="6"/>
                    <a:pt x="5" y="15"/>
                    <a:pt x="1" y="18"/>
                  </a:cubicBezTo>
                </a:path>
              </a:pathLst>
            </a:custGeom>
            <a:solidFill>
              <a:srgbClr val="6B69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22" name="Freeform 436">
              <a:extLst>
                <a:ext uri="{FF2B5EF4-FFF2-40B4-BE49-F238E27FC236}">
                  <a16:creationId xmlns:a16="http://schemas.microsoft.com/office/drawing/2014/main" id="{88F6C536-7E83-41E2-B8BA-92674A4F59F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3" y="1315"/>
              <a:ext cx="9" cy="10"/>
            </a:xfrm>
            <a:custGeom>
              <a:avLst/>
              <a:gdLst>
                <a:gd name="T0" fmla="*/ 8 w 6"/>
                <a:gd name="T1" fmla="*/ 8 h 6"/>
                <a:gd name="T2" fmla="*/ 27 w 6"/>
                <a:gd name="T3" fmla="*/ 8 h 6"/>
                <a:gd name="T4" fmla="*/ 27 w 6"/>
                <a:gd name="T5" fmla="*/ 33 h 6"/>
                <a:gd name="T6" fmla="*/ 12 w 6"/>
                <a:gd name="T7" fmla="*/ 37 h 6"/>
                <a:gd name="T8" fmla="*/ 8 w 6"/>
                <a:gd name="T9" fmla="*/ 8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1" y="1"/>
                  </a:moveTo>
                  <a:cubicBezTo>
                    <a:pt x="2" y="0"/>
                    <a:pt x="3" y="0"/>
                    <a:pt x="5" y="1"/>
                  </a:cubicBezTo>
                  <a:cubicBezTo>
                    <a:pt x="6" y="1"/>
                    <a:pt x="6" y="3"/>
                    <a:pt x="5" y="4"/>
                  </a:cubicBezTo>
                  <a:cubicBezTo>
                    <a:pt x="4" y="5"/>
                    <a:pt x="3" y="6"/>
                    <a:pt x="2" y="5"/>
                  </a:cubicBezTo>
                  <a:cubicBezTo>
                    <a:pt x="1" y="4"/>
                    <a:pt x="0" y="3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23" name="Freeform 437">
              <a:extLst>
                <a:ext uri="{FF2B5EF4-FFF2-40B4-BE49-F238E27FC236}">
                  <a16:creationId xmlns:a16="http://schemas.microsoft.com/office/drawing/2014/main" id="{C9372B3E-FFF6-45E7-ACEE-737552ABDC3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9" y="1306"/>
              <a:ext cx="6" cy="8"/>
            </a:xfrm>
            <a:custGeom>
              <a:avLst/>
              <a:gdLst>
                <a:gd name="T0" fmla="*/ 0 w 4"/>
                <a:gd name="T1" fmla="*/ 8 h 5"/>
                <a:gd name="T2" fmla="*/ 18 w 4"/>
                <a:gd name="T3" fmla="*/ 8 h 5"/>
                <a:gd name="T4" fmla="*/ 21 w 4"/>
                <a:gd name="T5" fmla="*/ 26 h 5"/>
                <a:gd name="T6" fmla="*/ 8 w 4"/>
                <a:gd name="T7" fmla="*/ 26 h 5"/>
                <a:gd name="T8" fmla="*/ 0 w 4"/>
                <a:gd name="T9" fmla="*/ 8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5">
                  <a:moveTo>
                    <a:pt x="0" y="1"/>
                  </a:moveTo>
                  <a:cubicBezTo>
                    <a:pt x="1" y="0"/>
                    <a:pt x="2" y="0"/>
                    <a:pt x="3" y="1"/>
                  </a:cubicBezTo>
                  <a:cubicBezTo>
                    <a:pt x="4" y="2"/>
                    <a:pt x="4" y="3"/>
                    <a:pt x="4" y="4"/>
                  </a:cubicBezTo>
                  <a:cubicBezTo>
                    <a:pt x="3" y="5"/>
                    <a:pt x="2" y="5"/>
                    <a:pt x="1" y="4"/>
                  </a:cubicBezTo>
                  <a:cubicBezTo>
                    <a:pt x="0" y="3"/>
                    <a:pt x="0" y="2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24" name="Freeform 438">
              <a:extLst>
                <a:ext uri="{FF2B5EF4-FFF2-40B4-BE49-F238E27FC236}">
                  <a16:creationId xmlns:a16="http://schemas.microsoft.com/office/drawing/2014/main" id="{E636E263-28CD-4C41-8376-7B28F776D47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6" y="1349"/>
              <a:ext cx="9" cy="11"/>
            </a:xfrm>
            <a:custGeom>
              <a:avLst/>
              <a:gdLst>
                <a:gd name="T0" fmla="*/ 8 w 6"/>
                <a:gd name="T1" fmla="*/ 13 h 7"/>
                <a:gd name="T2" fmla="*/ 21 w 6"/>
                <a:gd name="T3" fmla="*/ 8 h 7"/>
                <a:gd name="T4" fmla="*/ 27 w 6"/>
                <a:gd name="T5" fmla="*/ 31 h 7"/>
                <a:gd name="T6" fmla="*/ 12 w 6"/>
                <a:gd name="T7" fmla="*/ 35 h 7"/>
                <a:gd name="T8" fmla="*/ 8 w 6"/>
                <a:gd name="T9" fmla="*/ 1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7">
                  <a:moveTo>
                    <a:pt x="1" y="2"/>
                  </a:moveTo>
                  <a:cubicBezTo>
                    <a:pt x="1" y="1"/>
                    <a:pt x="3" y="0"/>
                    <a:pt x="4" y="1"/>
                  </a:cubicBezTo>
                  <a:cubicBezTo>
                    <a:pt x="6" y="2"/>
                    <a:pt x="6" y="4"/>
                    <a:pt x="5" y="5"/>
                  </a:cubicBezTo>
                  <a:cubicBezTo>
                    <a:pt x="4" y="6"/>
                    <a:pt x="3" y="7"/>
                    <a:pt x="2" y="6"/>
                  </a:cubicBezTo>
                  <a:cubicBezTo>
                    <a:pt x="0" y="5"/>
                    <a:pt x="0" y="3"/>
                    <a:pt x="1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25" name="Freeform 439">
              <a:extLst>
                <a:ext uri="{FF2B5EF4-FFF2-40B4-BE49-F238E27FC236}">
                  <a16:creationId xmlns:a16="http://schemas.microsoft.com/office/drawing/2014/main" id="{2EDC8630-965B-4CA9-9499-6EC80F9F20D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5" y="1341"/>
              <a:ext cx="7" cy="8"/>
            </a:xfrm>
            <a:custGeom>
              <a:avLst/>
              <a:gdLst>
                <a:gd name="T0" fmla="*/ 1 w 5"/>
                <a:gd name="T1" fmla="*/ 8 h 5"/>
                <a:gd name="T2" fmla="*/ 15 w 5"/>
                <a:gd name="T3" fmla="*/ 8 h 5"/>
                <a:gd name="T4" fmla="*/ 15 w 5"/>
                <a:gd name="T5" fmla="*/ 26 h 5"/>
                <a:gd name="T6" fmla="*/ 1 w 5"/>
                <a:gd name="T7" fmla="*/ 34 h 5"/>
                <a:gd name="T8" fmla="*/ 1 w 5"/>
                <a:gd name="T9" fmla="*/ 8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5">
                  <a:moveTo>
                    <a:pt x="1" y="1"/>
                  </a:moveTo>
                  <a:cubicBezTo>
                    <a:pt x="2" y="0"/>
                    <a:pt x="3" y="0"/>
                    <a:pt x="4" y="1"/>
                  </a:cubicBezTo>
                  <a:cubicBezTo>
                    <a:pt x="5" y="1"/>
                    <a:pt x="5" y="2"/>
                    <a:pt x="4" y="4"/>
                  </a:cubicBezTo>
                  <a:cubicBezTo>
                    <a:pt x="3" y="5"/>
                    <a:pt x="2" y="5"/>
                    <a:pt x="1" y="5"/>
                  </a:cubicBezTo>
                  <a:cubicBezTo>
                    <a:pt x="0" y="4"/>
                    <a:pt x="0" y="3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26" name="Freeform 440">
              <a:extLst>
                <a:ext uri="{FF2B5EF4-FFF2-40B4-BE49-F238E27FC236}">
                  <a16:creationId xmlns:a16="http://schemas.microsoft.com/office/drawing/2014/main" id="{B61FA64E-90C3-4408-8562-0D888BEBE87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7" y="1312"/>
              <a:ext cx="78" cy="80"/>
            </a:xfrm>
            <a:custGeom>
              <a:avLst/>
              <a:gdLst>
                <a:gd name="T0" fmla="*/ 264 w 52"/>
                <a:gd name="T1" fmla="*/ 210 h 50"/>
                <a:gd name="T2" fmla="*/ 162 w 52"/>
                <a:gd name="T3" fmla="*/ 294 h 50"/>
                <a:gd name="T4" fmla="*/ 32 w 52"/>
                <a:gd name="T5" fmla="*/ 253 h 50"/>
                <a:gd name="T6" fmla="*/ 32 w 52"/>
                <a:gd name="T7" fmla="*/ 253 h 50"/>
                <a:gd name="T8" fmla="*/ 59 w 52"/>
                <a:gd name="T9" fmla="*/ 77 h 50"/>
                <a:gd name="T10" fmla="*/ 162 w 52"/>
                <a:gd name="T11" fmla="*/ 0 h 50"/>
                <a:gd name="T12" fmla="*/ 264 w 52"/>
                <a:gd name="T13" fmla="*/ 210 h 5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2" h="50">
                  <a:moveTo>
                    <a:pt x="52" y="32"/>
                  </a:moveTo>
                  <a:cubicBezTo>
                    <a:pt x="32" y="45"/>
                    <a:pt x="32" y="45"/>
                    <a:pt x="32" y="45"/>
                  </a:cubicBezTo>
                  <a:cubicBezTo>
                    <a:pt x="23" y="50"/>
                    <a:pt x="11" y="48"/>
                    <a:pt x="6" y="39"/>
                  </a:cubicBezTo>
                  <a:cubicBezTo>
                    <a:pt x="6" y="39"/>
                    <a:pt x="6" y="39"/>
                    <a:pt x="6" y="39"/>
                  </a:cubicBezTo>
                  <a:cubicBezTo>
                    <a:pt x="0" y="30"/>
                    <a:pt x="3" y="18"/>
                    <a:pt x="11" y="12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2" y="0"/>
                    <a:pt x="35" y="17"/>
                    <a:pt x="52" y="32"/>
                  </a:cubicBezTo>
                  <a:close/>
                </a:path>
              </a:pathLst>
            </a:custGeom>
            <a:solidFill>
              <a:srgbClr val="C1BE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27" name="Freeform 441">
              <a:extLst>
                <a:ext uri="{FF2B5EF4-FFF2-40B4-BE49-F238E27FC236}">
                  <a16:creationId xmlns:a16="http://schemas.microsoft.com/office/drawing/2014/main" id="{1CA93F2A-A934-4508-946B-A4EB6AEF372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7" y="1310"/>
              <a:ext cx="78" cy="82"/>
            </a:xfrm>
            <a:custGeom>
              <a:avLst/>
              <a:gdLst>
                <a:gd name="T0" fmla="*/ 264 w 52"/>
                <a:gd name="T1" fmla="*/ 220 h 51"/>
                <a:gd name="T2" fmla="*/ 162 w 52"/>
                <a:gd name="T3" fmla="*/ 307 h 51"/>
                <a:gd name="T4" fmla="*/ 27 w 52"/>
                <a:gd name="T5" fmla="*/ 267 h 51"/>
                <a:gd name="T6" fmla="*/ 27 w 52"/>
                <a:gd name="T7" fmla="*/ 267 h 51"/>
                <a:gd name="T8" fmla="*/ 59 w 52"/>
                <a:gd name="T9" fmla="*/ 88 h 51"/>
                <a:gd name="T10" fmla="*/ 161 w 52"/>
                <a:gd name="T11" fmla="*/ 0 h 5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2" h="51">
                  <a:moveTo>
                    <a:pt x="52" y="33"/>
                  </a:moveTo>
                  <a:cubicBezTo>
                    <a:pt x="32" y="46"/>
                    <a:pt x="32" y="46"/>
                    <a:pt x="32" y="46"/>
                  </a:cubicBezTo>
                  <a:cubicBezTo>
                    <a:pt x="23" y="51"/>
                    <a:pt x="11" y="49"/>
                    <a:pt x="5" y="40"/>
                  </a:cubicBezTo>
                  <a:cubicBezTo>
                    <a:pt x="5" y="40"/>
                    <a:pt x="5" y="40"/>
                    <a:pt x="5" y="40"/>
                  </a:cubicBezTo>
                  <a:cubicBezTo>
                    <a:pt x="0" y="31"/>
                    <a:pt x="2" y="19"/>
                    <a:pt x="11" y="13"/>
                  </a:cubicBezTo>
                  <a:cubicBezTo>
                    <a:pt x="31" y="0"/>
                    <a:pt x="31" y="0"/>
                    <a:pt x="31" y="0"/>
                  </a:cubicBezTo>
                </a:path>
              </a:pathLst>
            </a:custGeom>
            <a:noFill/>
            <a:ln w="952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28" name="Freeform 442">
              <a:extLst>
                <a:ext uri="{FF2B5EF4-FFF2-40B4-BE49-F238E27FC236}">
                  <a16:creationId xmlns:a16="http://schemas.microsoft.com/office/drawing/2014/main" id="{0924E22B-C4F5-44A4-AA43-C28D6172766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6" y="1318"/>
              <a:ext cx="42" cy="61"/>
            </a:xfrm>
            <a:custGeom>
              <a:avLst/>
              <a:gdLst>
                <a:gd name="T0" fmla="*/ 122 w 28"/>
                <a:gd name="T1" fmla="*/ 8 h 38"/>
                <a:gd name="T2" fmla="*/ 12 w 28"/>
                <a:gd name="T3" fmla="*/ 128 h 38"/>
                <a:gd name="T4" fmla="*/ 41 w 28"/>
                <a:gd name="T5" fmla="*/ 252 h 38"/>
                <a:gd name="T6" fmla="*/ 120 w 28"/>
                <a:gd name="T7" fmla="*/ 90 h 38"/>
                <a:gd name="T8" fmla="*/ 143 w 28"/>
                <a:gd name="T9" fmla="*/ 56 h 38"/>
                <a:gd name="T10" fmla="*/ 122 w 28"/>
                <a:gd name="T11" fmla="*/ 0 h 3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8" h="38">
                  <a:moveTo>
                    <a:pt x="24" y="1"/>
                  </a:moveTo>
                  <a:cubicBezTo>
                    <a:pt x="18" y="7"/>
                    <a:pt x="6" y="10"/>
                    <a:pt x="2" y="19"/>
                  </a:cubicBezTo>
                  <a:cubicBezTo>
                    <a:pt x="0" y="23"/>
                    <a:pt x="4" y="36"/>
                    <a:pt x="8" y="38"/>
                  </a:cubicBezTo>
                  <a:cubicBezTo>
                    <a:pt x="2" y="29"/>
                    <a:pt x="17" y="18"/>
                    <a:pt x="23" y="14"/>
                  </a:cubicBezTo>
                  <a:cubicBezTo>
                    <a:pt x="26" y="12"/>
                    <a:pt x="28" y="12"/>
                    <a:pt x="28" y="9"/>
                  </a:cubicBezTo>
                  <a:cubicBezTo>
                    <a:pt x="28" y="6"/>
                    <a:pt x="26" y="2"/>
                    <a:pt x="24" y="0"/>
                  </a:cubicBezTo>
                </a:path>
              </a:pathLst>
            </a:custGeom>
            <a:solidFill>
              <a:srgbClr val="A4A4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29" name="Freeform 443">
              <a:extLst>
                <a:ext uri="{FF2B5EF4-FFF2-40B4-BE49-F238E27FC236}">
                  <a16:creationId xmlns:a16="http://schemas.microsoft.com/office/drawing/2014/main" id="{74812761-F290-4D65-8BA0-21C8ABFF836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0" y="1320"/>
              <a:ext cx="49" cy="43"/>
            </a:xfrm>
            <a:custGeom>
              <a:avLst/>
              <a:gdLst>
                <a:gd name="T0" fmla="*/ 141 w 33"/>
                <a:gd name="T1" fmla="*/ 0 h 27"/>
                <a:gd name="T2" fmla="*/ 40 w 33"/>
                <a:gd name="T3" fmla="*/ 172 h 27"/>
                <a:gd name="T4" fmla="*/ 108 w 33"/>
                <a:gd name="T5" fmla="*/ 56 h 27"/>
                <a:gd name="T6" fmla="*/ 141 w 33"/>
                <a:gd name="T7" fmla="*/ 8 h 2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" h="27">
                  <a:moveTo>
                    <a:pt x="29" y="0"/>
                  </a:moveTo>
                  <a:cubicBezTo>
                    <a:pt x="20" y="6"/>
                    <a:pt x="0" y="15"/>
                    <a:pt x="8" y="27"/>
                  </a:cubicBezTo>
                  <a:cubicBezTo>
                    <a:pt x="7" y="20"/>
                    <a:pt x="16" y="12"/>
                    <a:pt x="22" y="9"/>
                  </a:cubicBezTo>
                  <a:cubicBezTo>
                    <a:pt x="25" y="8"/>
                    <a:pt x="33" y="6"/>
                    <a:pt x="29" y="1"/>
                  </a:cubicBezTo>
                </a:path>
              </a:pathLst>
            </a:custGeom>
            <a:solidFill>
              <a:srgbClr val="6B69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30" name="Freeform 444">
              <a:extLst>
                <a:ext uri="{FF2B5EF4-FFF2-40B4-BE49-F238E27FC236}">
                  <a16:creationId xmlns:a16="http://schemas.microsoft.com/office/drawing/2014/main" id="{09D96EA1-CE19-4EB3-8885-53E39D0CA67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3" y="1339"/>
              <a:ext cx="51" cy="43"/>
            </a:xfrm>
            <a:custGeom>
              <a:avLst/>
              <a:gdLst>
                <a:gd name="T0" fmla="*/ 129 w 34"/>
                <a:gd name="T1" fmla="*/ 0 h 27"/>
                <a:gd name="T2" fmla="*/ 149 w 34"/>
                <a:gd name="T3" fmla="*/ 46 h 27"/>
                <a:gd name="T4" fmla="*/ 174 w 34"/>
                <a:gd name="T5" fmla="*/ 84 h 27"/>
                <a:gd name="T6" fmla="*/ 89 w 34"/>
                <a:gd name="T7" fmla="*/ 154 h 27"/>
                <a:gd name="T8" fmla="*/ 0 w 34"/>
                <a:gd name="T9" fmla="*/ 129 h 27"/>
                <a:gd name="T10" fmla="*/ 120 w 34"/>
                <a:gd name="T11" fmla="*/ 89 h 27"/>
                <a:gd name="T12" fmla="*/ 143 w 34"/>
                <a:gd name="T13" fmla="*/ 53 h 27"/>
                <a:gd name="T14" fmla="*/ 122 w 34"/>
                <a:gd name="T15" fmla="*/ 8 h 2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4" h="27">
                  <a:moveTo>
                    <a:pt x="25" y="0"/>
                  </a:moveTo>
                  <a:cubicBezTo>
                    <a:pt x="26" y="1"/>
                    <a:pt x="27" y="5"/>
                    <a:pt x="29" y="7"/>
                  </a:cubicBezTo>
                  <a:cubicBezTo>
                    <a:pt x="30" y="9"/>
                    <a:pt x="32" y="11"/>
                    <a:pt x="34" y="13"/>
                  </a:cubicBezTo>
                  <a:cubicBezTo>
                    <a:pt x="31" y="18"/>
                    <a:pt x="21" y="22"/>
                    <a:pt x="17" y="24"/>
                  </a:cubicBezTo>
                  <a:cubicBezTo>
                    <a:pt x="10" y="27"/>
                    <a:pt x="3" y="26"/>
                    <a:pt x="0" y="20"/>
                  </a:cubicBezTo>
                  <a:cubicBezTo>
                    <a:pt x="9" y="20"/>
                    <a:pt x="15" y="19"/>
                    <a:pt x="23" y="14"/>
                  </a:cubicBezTo>
                  <a:cubicBezTo>
                    <a:pt x="26" y="12"/>
                    <a:pt x="28" y="11"/>
                    <a:pt x="28" y="8"/>
                  </a:cubicBezTo>
                  <a:cubicBezTo>
                    <a:pt x="27" y="5"/>
                    <a:pt x="24" y="3"/>
                    <a:pt x="24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31" name="Freeform 445">
              <a:extLst>
                <a:ext uri="{FF2B5EF4-FFF2-40B4-BE49-F238E27FC236}">
                  <a16:creationId xmlns:a16="http://schemas.microsoft.com/office/drawing/2014/main" id="{E6A5E136-3815-4871-9063-B14C726101AB}"/>
                </a:ext>
              </a:extLst>
            </p:cNvPr>
            <p:cNvSpPr>
              <a:spLocks/>
            </p:cNvSpPr>
            <p:nvPr/>
          </p:nvSpPr>
          <p:spPr bwMode="auto">
            <a:xfrm>
              <a:off x="608" y="1571"/>
              <a:ext cx="215" cy="306"/>
            </a:xfrm>
            <a:custGeom>
              <a:avLst/>
              <a:gdLst>
                <a:gd name="T0" fmla="*/ 62 w 143"/>
                <a:gd name="T1" fmla="*/ 521 h 191"/>
                <a:gd name="T2" fmla="*/ 353 w 143"/>
                <a:gd name="T3" fmla="*/ 13 h 191"/>
                <a:gd name="T4" fmla="*/ 723 w 143"/>
                <a:gd name="T5" fmla="*/ 687 h 191"/>
                <a:gd name="T6" fmla="*/ 731 w 143"/>
                <a:gd name="T7" fmla="*/ 1202 h 191"/>
                <a:gd name="T8" fmla="*/ 72 w 143"/>
                <a:gd name="T9" fmla="*/ 1258 h 191"/>
                <a:gd name="T10" fmla="*/ 62 w 143"/>
                <a:gd name="T11" fmla="*/ 521 h 19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43" h="191">
                  <a:moveTo>
                    <a:pt x="12" y="79"/>
                  </a:moveTo>
                  <a:cubicBezTo>
                    <a:pt x="12" y="79"/>
                    <a:pt x="0" y="0"/>
                    <a:pt x="69" y="2"/>
                  </a:cubicBezTo>
                  <a:cubicBezTo>
                    <a:pt x="142" y="6"/>
                    <a:pt x="142" y="104"/>
                    <a:pt x="142" y="104"/>
                  </a:cubicBezTo>
                  <a:cubicBezTo>
                    <a:pt x="143" y="182"/>
                    <a:pt x="143" y="182"/>
                    <a:pt x="143" y="182"/>
                  </a:cubicBezTo>
                  <a:cubicBezTo>
                    <a:pt x="14" y="191"/>
                    <a:pt x="14" y="191"/>
                    <a:pt x="14" y="191"/>
                  </a:cubicBezTo>
                  <a:lnTo>
                    <a:pt x="12" y="79"/>
                  </a:lnTo>
                  <a:close/>
                </a:path>
              </a:pathLst>
            </a:custGeom>
            <a:solidFill>
              <a:srgbClr val="5556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32" name="Freeform 446">
              <a:extLst>
                <a:ext uri="{FF2B5EF4-FFF2-40B4-BE49-F238E27FC236}">
                  <a16:creationId xmlns:a16="http://schemas.microsoft.com/office/drawing/2014/main" id="{F872EA31-ABA7-4243-9AE0-4333EA9C8C8C}"/>
                </a:ext>
              </a:extLst>
            </p:cNvPr>
            <p:cNvSpPr>
              <a:spLocks/>
            </p:cNvSpPr>
            <p:nvPr/>
          </p:nvSpPr>
          <p:spPr bwMode="auto">
            <a:xfrm>
              <a:off x="618" y="1669"/>
              <a:ext cx="1178" cy="923"/>
            </a:xfrm>
            <a:custGeom>
              <a:avLst/>
              <a:gdLst>
                <a:gd name="T0" fmla="*/ 230 w 784"/>
                <a:gd name="T1" fmla="*/ 2848 h 576"/>
                <a:gd name="T2" fmla="*/ 21 w 784"/>
                <a:gd name="T3" fmla="*/ 1992 h 576"/>
                <a:gd name="T4" fmla="*/ 21 w 784"/>
                <a:gd name="T5" fmla="*/ 0 h 576"/>
                <a:gd name="T6" fmla="*/ 316 w 784"/>
                <a:gd name="T7" fmla="*/ 711 h 576"/>
                <a:gd name="T8" fmla="*/ 669 w 784"/>
                <a:gd name="T9" fmla="*/ 231 h 576"/>
                <a:gd name="T10" fmla="*/ 3997 w 784"/>
                <a:gd name="T11" fmla="*/ 123 h 576"/>
                <a:gd name="T12" fmla="*/ 3985 w 784"/>
                <a:gd name="T13" fmla="*/ 2843 h 576"/>
                <a:gd name="T14" fmla="*/ 3624 w 784"/>
                <a:gd name="T15" fmla="*/ 3362 h 576"/>
                <a:gd name="T16" fmla="*/ 1204 w 784"/>
                <a:gd name="T17" fmla="*/ 3658 h 576"/>
                <a:gd name="T18" fmla="*/ 597 w 784"/>
                <a:gd name="T19" fmla="*/ 3407 h 576"/>
                <a:gd name="T20" fmla="*/ 230 w 784"/>
                <a:gd name="T21" fmla="*/ 2848 h 57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784" h="576">
                  <a:moveTo>
                    <a:pt x="45" y="432"/>
                  </a:moveTo>
                  <a:cubicBezTo>
                    <a:pt x="5" y="383"/>
                    <a:pt x="4" y="390"/>
                    <a:pt x="4" y="302"/>
                  </a:cubicBezTo>
                  <a:cubicBezTo>
                    <a:pt x="4" y="214"/>
                    <a:pt x="4" y="0"/>
                    <a:pt x="4" y="0"/>
                  </a:cubicBezTo>
                  <a:cubicBezTo>
                    <a:pt x="4" y="0"/>
                    <a:pt x="0" y="104"/>
                    <a:pt x="62" y="108"/>
                  </a:cubicBezTo>
                  <a:cubicBezTo>
                    <a:pt x="125" y="113"/>
                    <a:pt x="131" y="35"/>
                    <a:pt x="131" y="35"/>
                  </a:cubicBezTo>
                  <a:cubicBezTo>
                    <a:pt x="784" y="19"/>
                    <a:pt x="784" y="19"/>
                    <a:pt x="784" y="19"/>
                  </a:cubicBezTo>
                  <a:cubicBezTo>
                    <a:pt x="782" y="431"/>
                    <a:pt x="782" y="431"/>
                    <a:pt x="782" y="431"/>
                  </a:cubicBezTo>
                  <a:cubicBezTo>
                    <a:pt x="782" y="431"/>
                    <a:pt x="784" y="503"/>
                    <a:pt x="711" y="510"/>
                  </a:cubicBezTo>
                  <a:cubicBezTo>
                    <a:pt x="637" y="517"/>
                    <a:pt x="236" y="555"/>
                    <a:pt x="236" y="555"/>
                  </a:cubicBezTo>
                  <a:cubicBezTo>
                    <a:pt x="236" y="555"/>
                    <a:pt x="167" y="576"/>
                    <a:pt x="117" y="517"/>
                  </a:cubicBezTo>
                  <a:cubicBezTo>
                    <a:pt x="93" y="490"/>
                    <a:pt x="66" y="458"/>
                    <a:pt x="45" y="432"/>
                  </a:cubicBezTo>
                  <a:close/>
                </a:path>
              </a:pathLst>
            </a:custGeom>
            <a:solidFill>
              <a:srgbClr val="965D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33" name="Freeform 447">
              <a:extLst>
                <a:ext uri="{FF2B5EF4-FFF2-40B4-BE49-F238E27FC236}">
                  <a16:creationId xmlns:a16="http://schemas.microsoft.com/office/drawing/2014/main" id="{47C8D9FE-F921-497F-A5DC-F663211A2E6D}"/>
                </a:ext>
              </a:extLst>
            </p:cNvPr>
            <p:cNvSpPr>
              <a:spLocks/>
            </p:cNvSpPr>
            <p:nvPr/>
          </p:nvSpPr>
          <p:spPr bwMode="auto">
            <a:xfrm>
              <a:off x="865" y="1812"/>
              <a:ext cx="925" cy="312"/>
            </a:xfrm>
            <a:custGeom>
              <a:avLst/>
              <a:gdLst>
                <a:gd name="T0" fmla="*/ 0 w 616"/>
                <a:gd name="T1" fmla="*/ 0 h 195"/>
                <a:gd name="T2" fmla="*/ 140 w 616"/>
                <a:gd name="T3" fmla="*/ 926 h 195"/>
                <a:gd name="T4" fmla="*/ 920 w 616"/>
                <a:gd name="T5" fmla="*/ 1101 h 195"/>
                <a:gd name="T6" fmla="*/ 2158 w 616"/>
                <a:gd name="T7" fmla="*/ 957 h 195"/>
                <a:gd name="T8" fmla="*/ 2647 w 616"/>
                <a:gd name="T9" fmla="*/ 896 h 195"/>
                <a:gd name="T10" fmla="*/ 2918 w 616"/>
                <a:gd name="T11" fmla="*/ 896 h 195"/>
                <a:gd name="T12" fmla="*/ 3125 w 616"/>
                <a:gd name="T13" fmla="*/ 701 h 195"/>
                <a:gd name="T14" fmla="*/ 3011 w 616"/>
                <a:gd name="T15" fmla="*/ 261 h 195"/>
                <a:gd name="T16" fmla="*/ 2482 w 616"/>
                <a:gd name="T17" fmla="*/ 184 h 195"/>
                <a:gd name="T18" fmla="*/ 1505 w 616"/>
                <a:gd name="T19" fmla="*/ 163 h 195"/>
                <a:gd name="T20" fmla="*/ 890 w 616"/>
                <a:gd name="T21" fmla="*/ 118 h 195"/>
                <a:gd name="T22" fmla="*/ 527 w 616"/>
                <a:gd name="T23" fmla="*/ 34 h 19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616" h="195">
                  <a:moveTo>
                    <a:pt x="0" y="0"/>
                  </a:moveTo>
                  <a:cubicBezTo>
                    <a:pt x="16" y="45"/>
                    <a:pt x="11" y="97"/>
                    <a:pt x="27" y="141"/>
                  </a:cubicBezTo>
                  <a:cubicBezTo>
                    <a:pt x="46" y="195"/>
                    <a:pt x="137" y="170"/>
                    <a:pt x="181" y="168"/>
                  </a:cubicBezTo>
                  <a:cubicBezTo>
                    <a:pt x="262" y="164"/>
                    <a:pt x="343" y="150"/>
                    <a:pt x="424" y="146"/>
                  </a:cubicBezTo>
                  <a:cubicBezTo>
                    <a:pt x="457" y="144"/>
                    <a:pt x="488" y="137"/>
                    <a:pt x="521" y="137"/>
                  </a:cubicBezTo>
                  <a:cubicBezTo>
                    <a:pt x="539" y="137"/>
                    <a:pt x="556" y="139"/>
                    <a:pt x="574" y="137"/>
                  </a:cubicBezTo>
                  <a:cubicBezTo>
                    <a:pt x="596" y="135"/>
                    <a:pt x="615" y="133"/>
                    <a:pt x="615" y="107"/>
                  </a:cubicBezTo>
                  <a:cubicBezTo>
                    <a:pt x="616" y="85"/>
                    <a:pt x="612" y="51"/>
                    <a:pt x="592" y="40"/>
                  </a:cubicBezTo>
                  <a:cubicBezTo>
                    <a:pt x="567" y="27"/>
                    <a:pt x="516" y="31"/>
                    <a:pt x="488" y="28"/>
                  </a:cubicBezTo>
                  <a:cubicBezTo>
                    <a:pt x="424" y="23"/>
                    <a:pt x="360" y="25"/>
                    <a:pt x="296" y="25"/>
                  </a:cubicBezTo>
                  <a:cubicBezTo>
                    <a:pt x="256" y="25"/>
                    <a:pt x="216" y="20"/>
                    <a:pt x="175" y="18"/>
                  </a:cubicBezTo>
                  <a:cubicBezTo>
                    <a:pt x="160" y="17"/>
                    <a:pt x="113" y="18"/>
                    <a:pt x="104" y="5"/>
                  </a:cubicBezTo>
                </a:path>
              </a:pathLst>
            </a:custGeom>
            <a:solidFill>
              <a:srgbClr val="7948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34" name="Freeform 448">
              <a:extLst>
                <a:ext uri="{FF2B5EF4-FFF2-40B4-BE49-F238E27FC236}">
                  <a16:creationId xmlns:a16="http://schemas.microsoft.com/office/drawing/2014/main" id="{BAE60C68-CBC8-481F-8B36-1620918EBC99}"/>
                </a:ext>
              </a:extLst>
            </p:cNvPr>
            <p:cNvSpPr>
              <a:spLocks/>
            </p:cNvSpPr>
            <p:nvPr/>
          </p:nvSpPr>
          <p:spPr bwMode="auto">
            <a:xfrm>
              <a:off x="660" y="1538"/>
              <a:ext cx="176" cy="179"/>
            </a:xfrm>
            <a:custGeom>
              <a:avLst/>
              <a:gdLst>
                <a:gd name="T0" fmla="*/ 181 w 117"/>
                <a:gd name="T1" fmla="*/ 131 h 112"/>
                <a:gd name="T2" fmla="*/ 560 w 117"/>
                <a:gd name="T3" fmla="*/ 730 h 112"/>
                <a:gd name="T4" fmla="*/ 600 w 117"/>
                <a:gd name="T5" fmla="*/ 730 h 112"/>
                <a:gd name="T6" fmla="*/ 394 w 117"/>
                <a:gd name="T7" fmla="*/ 131 h 112"/>
                <a:gd name="T8" fmla="*/ 0 w 117"/>
                <a:gd name="T9" fmla="*/ 171 h 112"/>
                <a:gd name="T10" fmla="*/ 181 w 117"/>
                <a:gd name="T11" fmla="*/ 131 h 11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7" h="112">
                  <a:moveTo>
                    <a:pt x="35" y="20"/>
                  </a:moveTo>
                  <a:cubicBezTo>
                    <a:pt x="35" y="20"/>
                    <a:pt x="95" y="15"/>
                    <a:pt x="109" y="112"/>
                  </a:cubicBezTo>
                  <a:cubicBezTo>
                    <a:pt x="117" y="112"/>
                    <a:pt x="117" y="112"/>
                    <a:pt x="117" y="112"/>
                  </a:cubicBezTo>
                  <a:cubicBezTo>
                    <a:pt x="117" y="112"/>
                    <a:pt x="117" y="47"/>
                    <a:pt x="77" y="20"/>
                  </a:cubicBezTo>
                  <a:cubicBezTo>
                    <a:pt x="47" y="0"/>
                    <a:pt x="8" y="14"/>
                    <a:pt x="0" y="26"/>
                  </a:cubicBezTo>
                  <a:cubicBezTo>
                    <a:pt x="0" y="26"/>
                    <a:pt x="15" y="19"/>
                    <a:pt x="35" y="20"/>
                  </a:cubicBezTo>
                  <a:close/>
                </a:path>
              </a:pathLst>
            </a:custGeom>
            <a:solidFill>
              <a:srgbClr val="2121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35" name="Freeform 449">
              <a:extLst>
                <a:ext uri="{FF2B5EF4-FFF2-40B4-BE49-F238E27FC236}">
                  <a16:creationId xmlns:a16="http://schemas.microsoft.com/office/drawing/2014/main" id="{A22F1D44-A4B8-490C-8FD9-4B6203FB6E2F}"/>
                </a:ext>
              </a:extLst>
            </p:cNvPr>
            <p:cNvSpPr>
              <a:spLocks/>
            </p:cNvSpPr>
            <p:nvPr/>
          </p:nvSpPr>
          <p:spPr bwMode="auto">
            <a:xfrm>
              <a:off x="644" y="1578"/>
              <a:ext cx="147" cy="54"/>
            </a:xfrm>
            <a:custGeom>
              <a:avLst/>
              <a:gdLst>
                <a:gd name="T0" fmla="*/ 0 w 98"/>
                <a:gd name="T1" fmla="*/ 151 h 34"/>
                <a:gd name="T2" fmla="*/ 221 w 98"/>
                <a:gd name="T3" fmla="*/ 8 h 34"/>
                <a:gd name="T4" fmla="*/ 498 w 98"/>
                <a:gd name="T5" fmla="*/ 218 h 34"/>
                <a:gd name="T6" fmla="*/ 221 w 98"/>
                <a:gd name="T7" fmla="*/ 40 h 34"/>
                <a:gd name="T8" fmla="*/ 0 w 98"/>
                <a:gd name="T9" fmla="*/ 151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8" h="34">
                  <a:moveTo>
                    <a:pt x="0" y="24"/>
                  </a:moveTo>
                  <a:cubicBezTo>
                    <a:pt x="0" y="24"/>
                    <a:pt x="13" y="0"/>
                    <a:pt x="43" y="1"/>
                  </a:cubicBezTo>
                  <a:cubicBezTo>
                    <a:pt x="73" y="2"/>
                    <a:pt x="92" y="21"/>
                    <a:pt x="98" y="34"/>
                  </a:cubicBezTo>
                  <a:cubicBezTo>
                    <a:pt x="98" y="34"/>
                    <a:pt x="69" y="5"/>
                    <a:pt x="43" y="6"/>
                  </a:cubicBezTo>
                  <a:cubicBezTo>
                    <a:pt x="17" y="8"/>
                    <a:pt x="0" y="24"/>
                    <a:pt x="0" y="24"/>
                  </a:cubicBezTo>
                  <a:close/>
                </a:path>
              </a:pathLst>
            </a:custGeom>
            <a:solidFill>
              <a:srgbClr val="7676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36" name="Freeform 450">
              <a:extLst>
                <a:ext uri="{FF2B5EF4-FFF2-40B4-BE49-F238E27FC236}">
                  <a16:creationId xmlns:a16="http://schemas.microsoft.com/office/drawing/2014/main" id="{B3F5BBF3-2FB4-46A8-8AF6-7E9203465950}"/>
                </a:ext>
              </a:extLst>
            </p:cNvPr>
            <p:cNvSpPr>
              <a:spLocks/>
            </p:cNvSpPr>
            <p:nvPr/>
          </p:nvSpPr>
          <p:spPr bwMode="auto">
            <a:xfrm>
              <a:off x="675" y="1568"/>
              <a:ext cx="80" cy="28"/>
            </a:xfrm>
            <a:custGeom>
              <a:avLst/>
              <a:gdLst>
                <a:gd name="T0" fmla="*/ 0 w 53"/>
                <a:gd name="T1" fmla="*/ 104 h 17"/>
                <a:gd name="T2" fmla="*/ 276 w 53"/>
                <a:gd name="T3" fmla="*/ 125 h 17"/>
                <a:gd name="T4" fmla="*/ 0 w 53"/>
                <a:gd name="T5" fmla="*/ 104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3" h="17">
                  <a:moveTo>
                    <a:pt x="0" y="14"/>
                  </a:moveTo>
                  <a:cubicBezTo>
                    <a:pt x="0" y="14"/>
                    <a:pt x="27" y="0"/>
                    <a:pt x="53" y="17"/>
                  </a:cubicBezTo>
                  <a:cubicBezTo>
                    <a:pt x="53" y="17"/>
                    <a:pt x="34" y="4"/>
                    <a:pt x="0" y="1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37" name="Freeform 451">
              <a:extLst>
                <a:ext uri="{FF2B5EF4-FFF2-40B4-BE49-F238E27FC236}">
                  <a16:creationId xmlns:a16="http://schemas.microsoft.com/office/drawing/2014/main" id="{407A473C-CB53-4BD1-BD29-8A4B30C4860F}"/>
                </a:ext>
              </a:extLst>
            </p:cNvPr>
            <p:cNvSpPr>
              <a:spLocks/>
            </p:cNvSpPr>
            <p:nvPr/>
          </p:nvSpPr>
          <p:spPr bwMode="auto">
            <a:xfrm>
              <a:off x="629" y="1777"/>
              <a:ext cx="222" cy="719"/>
            </a:xfrm>
            <a:custGeom>
              <a:avLst/>
              <a:gdLst>
                <a:gd name="T0" fmla="*/ 18 w 148"/>
                <a:gd name="T1" fmla="*/ 151 h 449"/>
                <a:gd name="T2" fmla="*/ 405 w 148"/>
                <a:gd name="T3" fmla="*/ 383 h 449"/>
                <a:gd name="T4" fmla="*/ 648 w 148"/>
                <a:gd name="T5" fmla="*/ 0 h 449"/>
                <a:gd name="T6" fmla="*/ 696 w 148"/>
                <a:gd name="T7" fmla="*/ 717 h 449"/>
                <a:gd name="T8" fmla="*/ 680 w 148"/>
                <a:gd name="T9" fmla="*/ 1659 h 449"/>
                <a:gd name="T10" fmla="*/ 675 w 148"/>
                <a:gd name="T11" fmla="*/ 2506 h 449"/>
                <a:gd name="T12" fmla="*/ 666 w 148"/>
                <a:gd name="T13" fmla="*/ 2951 h 449"/>
                <a:gd name="T14" fmla="*/ 305 w 148"/>
                <a:gd name="T15" fmla="*/ 2415 h 449"/>
                <a:gd name="T16" fmla="*/ 39 w 148"/>
                <a:gd name="T17" fmla="*/ 1872 h 449"/>
                <a:gd name="T18" fmla="*/ 48 w 148"/>
                <a:gd name="T19" fmla="*/ 1058 h 449"/>
                <a:gd name="T20" fmla="*/ 18 w 148"/>
                <a:gd name="T21" fmla="*/ 383 h 449"/>
                <a:gd name="T22" fmla="*/ 0 w 148"/>
                <a:gd name="T23" fmla="*/ 163 h 44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48" h="449">
                  <a:moveTo>
                    <a:pt x="3" y="23"/>
                  </a:moveTo>
                  <a:cubicBezTo>
                    <a:pt x="26" y="44"/>
                    <a:pt x="46" y="66"/>
                    <a:pt x="80" y="58"/>
                  </a:cubicBezTo>
                  <a:cubicBezTo>
                    <a:pt x="114" y="50"/>
                    <a:pt x="108" y="17"/>
                    <a:pt x="128" y="0"/>
                  </a:cubicBezTo>
                  <a:cubicBezTo>
                    <a:pt x="148" y="20"/>
                    <a:pt x="137" y="83"/>
                    <a:pt x="137" y="109"/>
                  </a:cubicBezTo>
                  <a:cubicBezTo>
                    <a:pt x="137" y="157"/>
                    <a:pt x="136" y="204"/>
                    <a:pt x="134" y="252"/>
                  </a:cubicBezTo>
                  <a:cubicBezTo>
                    <a:pt x="132" y="295"/>
                    <a:pt x="135" y="338"/>
                    <a:pt x="133" y="381"/>
                  </a:cubicBezTo>
                  <a:cubicBezTo>
                    <a:pt x="132" y="397"/>
                    <a:pt x="138" y="437"/>
                    <a:pt x="131" y="449"/>
                  </a:cubicBezTo>
                  <a:cubicBezTo>
                    <a:pt x="99" y="433"/>
                    <a:pt x="82" y="392"/>
                    <a:pt x="60" y="367"/>
                  </a:cubicBezTo>
                  <a:cubicBezTo>
                    <a:pt x="39" y="343"/>
                    <a:pt x="11" y="320"/>
                    <a:pt x="7" y="285"/>
                  </a:cubicBezTo>
                  <a:cubicBezTo>
                    <a:pt x="3" y="244"/>
                    <a:pt x="9" y="202"/>
                    <a:pt x="9" y="161"/>
                  </a:cubicBezTo>
                  <a:cubicBezTo>
                    <a:pt x="9" y="126"/>
                    <a:pt x="7" y="92"/>
                    <a:pt x="3" y="58"/>
                  </a:cubicBezTo>
                  <a:cubicBezTo>
                    <a:pt x="2" y="48"/>
                    <a:pt x="3" y="35"/>
                    <a:pt x="0" y="25"/>
                  </a:cubicBezTo>
                </a:path>
              </a:pathLst>
            </a:custGeom>
            <a:solidFill>
              <a:srgbClr val="7948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38" name="Freeform 452">
              <a:extLst>
                <a:ext uri="{FF2B5EF4-FFF2-40B4-BE49-F238E27FC236}">
                  <a16:creationId xmlns:a16="http://schemas.microsoft.com/office/drawing/2014/main" id="{96FB1F54-45D1-4700-8144-AA1828C0032F}"/>
                </a:ext>
              </a:extLst>
            </p:cNvPr>
            <p:cNvSpPr>
              <a:spLocks/>
            </p:cNvSpPr>
            <p:nvPr/>
          </p:nvSpPr>
          <p:spPr bwMode="auto">
            <a:xfrm>
              <a:off x="608" y="1511"/>
              <a:ext cx="1230" cy="533"/>
            </a:xfrm>
            <a:custGeom>
              <a:avLst/>
              <a:gdLst>
                <a:gd name="T0" fmla="*/ 53 w 819"/>
                <a:gd name="T1" fmla="*/ 1647 h 333"/>
                <a:gd name="T2" fmla="*/ 59 w 819"/>
                <a:gd name="T3" fmla="*/ 648 h 333"/>
                <a:gd name="T4" fmla="*/ 365 w 819"/>
                <a:gd name="T5" fmla="*/ 144 h 333"/>
                <a:gd name="T6" fmla="*/ 778 w 819"/>
                <a:gd name="T7" fmla="*/ 635 h 333"/>
                <a:gd name="T8" fmla="*/ 853 w 819"/>
                <a:gd name="T9" fmla="*/ 1817 h 333"/>
                <a:gd name="T10" fmla="*/ 1188 w 819"/>
                <a:gd name="T11" fmla="*/ 2166 h 333"/>
                <a:gd name="T12" fmla="*/ 3923 w 819"/>
                <a:gd name="T13" fmla="*/ 1975 h 333"/>
                <a:gd name="T14" fmla="*/ 4166 w 819"/>
                <a:gd name="T15" fmla="*/ 1617 h 333"/>
                <a:gd name="T16" fmla="*/ 4118 w 819"/>
                <a:gd name="T17" fmla="*/ 779 h 333"/>
                <a:gd name="T18" fmla="*/ 3327 w 819"/>
                <a:gd name="T19" fmla="*/ 0 h 333"/>
                <a:gd name="T20" fmla="*/ 345 w 819"/>
                <a:gd name="T21" fmla="*/ 77 h 333"/>
                <a:gd name="T22" fmla="*/ 0 w 819"/>
                <a:gd name="T23" fmla="*/ 635 h 333"/>
                <a:gd name="T24" fmla="*/ 53 w 819"/>
                <a:gd name="T25" fmla="*/ 1647 h 33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819" h="333">
                  <a:moveTo>
                    <a:pt x="10" y="251"/>
                  </a:moveTo>
                  <a:cubicBezTo>
                    <a:pt x="11" y="99"/>
                    <a:pt x="11" y="99"/>
                    <a:pt x="11" y="99"/>
                  </a:cubicBezTo>
                  <a:cubicBezTo>
                    <a:pt x="11" y="99"/>
                    <a:pt x="0" y="25"/>
                    <a:pt x="72" y="22"/>
                  </a:cubicBezTo>
                  <a:cubicBezTo>
                    <a:pt x="145" y="19"/>
                    <a:pt x="153" y="97"/>
                    <a:pt x="153" y="97"/>
                  </a:cubicBezTo>
                  <a:cubicBezTo>
                    <a:pt x="168" y="277"/>
                    <a:pt x="168" y="277"/>
                    <a:pt x="168" y="277"/>
                  </a:cubicBezTo>
                  <a:cubicBezTo>
                    <a:pt x="168" y="277"/>
                    <a:pt x="163" y="333"/>
                    <a:pt x="234" y="330"/>
                  </a:cubicBezTo>
                  <a:cubicBezTo>
                    <a:pt x="305" y="327"/>
                    <a:pt x="771" y="301"/>
                    <a:pt x="771" y="301"/>
                  </a:cubicBezTo>
                  <a:cubicBezTo>
                    <a:pt x="771" y="301"/>
                    <a:pt x="819" y="296"/>
                    <a:pt x="819" y="246"/>
                  </a:cubicBezTo>
                  <a:cubicBezTo>
                    <a:pt x="819" y="197"/>
                    <a:pt x="810" y="119"/>
                    <a:pt x="810" y="119"/>
                  </a:cubicBezTo>
                  <a:cubicBezTo>
                    <a:pt x="810" y="119"/>
                    <a:pt x="778" y="0"/>
                    <a:pt x="654" y="0"/>
                  </a:cubicBezTo>
                  <a:cubicBezTo>
                    <a:pt x="68" y="12"/>
                    <a:pt x="68" y="12"/>
                    <a:pt x="68" y="12"/>
                  </a:cubicBezTo>
                  <a:cubicBezTo>
                    <a:pt x="68" y="12"/>
                    <a:pt x="0" y="15"/>
                    <a:pt x="0" y="97"/>
                  </a:cubicBezTo>
                  <a:cubicBezTo>
                    <a:pt x="0" y="180"/>
                    <a:pt x="10" y="251"/>
                    <a:pt x="10" y="251"/>
                  </a:cubicBezTo>
                  <a:close/>
                </a:path>
              </a:pathLst>
            </a:custGeom>
            <a:solidFill>
              <a:srgbClr val="A868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39" name="Freeform 453">
              <a:extLst>
                <a:ext uri="{FF2B5EF4-FFF2-40B4-BE49-F238E27FC236}">
                  <a16:creationId xmlns:a16="http://schemas.microsoft.com/office/drawing/2014/main" id="{5BDEEB0D-1D23-441D-A034-16C1E2286048}"/>
                </a:ext>
              </a:extLst>
            </p:cNvPr>
            <p:cNvSpPr>
              <a:spLocks/>
            </p:cNvSpPr>
            <p:nvPr/>
          </p:nvSpPr>
          <p:spPr bwMode="auto">
            <a:xfrm>
              <a:off x="566" y="1645"/>
              <a:ext cx="168" cy="124"/>
            </a:xfrm>
            <a:custGeom>
              <a:avLst/>
              <a:gdLst>
                <a:gd name="T0" fmla="*/ 477 w 112"/>
                <a:gd name="T1" fmla="*/ 519 h 77"/>
                <a:gd name="T2" fmla="*/ 567 w 112"/>
                <a:gd name="T3" fmla="*/ 262 h 77"/>
                <a:gd name="T4" fmla="*/ 477 w 112"/>
                <a:gd name="T5" fmla="*/ 0 h 77"/>
                <a:gd name="T6" fmla="*/ 68 w 112"/>
                <a:gd name="T7" fmla="*/ 89 h 77"/>
                <a:gd name="T8" fmla="*/ 0 w 112"/>
                <a:gd name="T9" fmla="*/ 262 h 77"/>
                <a:gd name="T10" fmla="*/ 68 w 112"/>
                <a:gd name="T11" fmla="*/ 438 h 77"/>
                <a:gd name="T12" fmla="*/ 477 w 112"/>
                <a:gd name="T13" fmla="*/ 519 h 7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2" h="77">
                  <a:moveTo>
                    <a:pt x="94" y="77"/>
                  </a:moveTo>
                  <a:cubicBezTo>
                    <a:pt x="104" y="77"/>
                    <a:pt x="112" y="60"/>
                    <a:pt x="112" y="39"/>
                  </a:cubicBezTo>
                  <a:cubicBezTo>
                    <a:pt x="112" y="18"/>
                    <a:pt x="104" y="0"/>
                    <a:pt x="94" y="0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6" y="13"/>
                    <a:pt x="0" y="24"/>
                    <a:pt x="0" y="39"/>
                  </a:cubicBezTo>
                  <a:cubicBezTo>
                    <a:pt x="0" y="53"/>
                    <a:pt x="6" y="65"/>
                    <a:pt x="13" y="65"/>
                  </a:cubicBezTo>
                  <a:lnTo>
                    <a:pt x="94" y="77"/>
                  </a:lnTo>
                  <a:close/>
                </a:path>
              </a:pathLst>
            </a:custGeom>
            <a:solidFill>
              <a:srgbClr val="8F8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40" name="Freeform 454">
              <a:extLst>
                <a:ext uri="{FF2B5EF4-FFF2-40B4-BE49-F238E27FC236}">
                  <a16:creationId xmlns:a16="http://schemas.microsoft.com/office/drawing/2014/main" id="{3D05B819-6388-403E-A057-CCF621609AE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" y="1698"/>
              <a:ext cx="1870" cy="1495"/>
            </a:xfrm>
            <a:custGeom>
              <a:avLst/>
              <a:gdLst>
                <a:gd name="T0" fmla="*/ 832 w 1245"/>
                <a:gd name="T1" fmla="*/ 42 h 933"/>
                <a:gd name="T2" fmla="*/ 332 w 1245"/>
                <a:gd name="T3" fmla="*/ 1101 h 933"/>
                <a:gd name="T4" fmla="*/ 691 w 1245"/>
                <a:gd name="T5" fmla="*/ 3687 h 933"/>
                <a:gd name="T6" fmla="*/ 1532 w 1245"/>
                <a:gd name="T7" fmla="*/ 4530 h 933"/>
                <a:gd name="T8" fmla="*/ 2836 w 1245"/>
                <a:gd name="T9" fmla="*/ 5743 h 933"/>
                <a:gd name="T10" fmla="*/ 5433 w 1245"/>
                <a:gd name="T11" fmla="*/ 4411 h 933"/>
                <a:gd name="T12" fmla="*/ 6337 w 1245"/>
                <a:gd name="T13" fmla="*/ 3338 h 93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45" h="933">
                  <a:moveTo>
                    <a:pt x="164" y="6"/>
                  </a:moveTo>
                  <a:cubicBezTo>
                    <a:pt x="164" y="6"/>
                    <a:pt x="0" y="0"/>
                    <a:pt x="65" y="167"/>
                  </a:cubicBezTo>
                  <a:cubicBezTo>
                    <a:pt x="121" y="310"/>
                    <a:pt x="235" y="413"/>
                    <a:pt x="136" y="559"/>
                  </a:cubicBezTo>
                  <a:cubicBezTo>
                    <a:pt x="37" y="706"/>
                    <a:pt x="149" y="703"/>
                    <a:pt x="301" y="687"/>
                  </a:cubicBezTo>
                  <a:cubicBezTo>
                    <a:pt x="557" y="661"/>
                    <a:pt x="235" y="933"/>
                    <a:pt x="557" y="871"/>
                  </a:cubicBezTo>
                  <a:cubicBezTo>
                    <a:pt x="780" y="829"/>
                    <a:pt x="965" y="706"/>
                    <a:pt x="1067" y="669"/>
                  </a:cubicBezTo>
                  <a:cubicBezTo>
                    <a:pt x="1168" y="631"/>
                    <a:pt x="1213" y="575"/>
                    <a:pt x="1245" y="506"/>
                  </a:cubicBezTo>
                </a:path>
              </a:pathLst>
            </a:custGeom>
            <a:noFill/>
            <a:ln w="57150" cap="rnd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41" name="Freeform 455">
              <a:extLst>
                <a:ext uri="{FF2B5EF4-FFF2-40B4-BE49-F238E27FC236}">
                  <a16:creationId xmlns:a16="http://schemas.microsoft.com/office/drawing/2014/main" id="{8E711C49-94E6-42D8-A2BF-8AA0764819F1}"/>
                </a:ext>
              </a:extLst>
            </p:cNvPr>
            <p:cNvSpPr>
              <a:spLocks/>
            </p:cNvSpPr>
            <p:nvPr/>
          </p:nvSpPr>
          <p:spPr bwMode="auto">
            <a:xfrm>
              <a:off x="587" y="1666"/>
              <a:ext cx="36" cy="75"/>
            </a:xfrm>
            <a:custGeom>
              <a:avLst/>
              <a:gdLst>
                <a:gd name="T0" fmla="*/ 0 w 24"/>
                <a:gd name="T1" fmla="*/ 13 h 47"/>
                <a:gd name="T2" fmla="*/ 59 w 24"/>
                <a:gd name="T3" fmla="*/ 65 h 47"/>
                <a:gd name="T4" fmla="*/ 80 w 24"/>
                <a:gd name="T5" fmla="*/ 155 h 47"/>
                <a:gd name="T6" fmla="*/ 62 w 24"/>
                <a:gd name="T7" fmla="*/ 247 h 47"/>
                <a:gd name="T8" fmla="*/ 27 w 24"/>
                <a:gd name="T9" fmla="*/ 295 h 47"/>
                <a:gd name="T10" fmla="*/ 102 w 24"/>
                <a:gd name="T11" fmla="*/ 123 h 47"/>
                <a:gd name="T12" fmla="*/ 18 w 24"/>
                <a:gd name="T13" fmla="*/ 13 h 4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4" h="47">
                  <a:moveTo>
                    <a:pt x="0" y="2"/>
                  </a:moveTo>
                  <a:cubicBezTo>
                    <a:pt x="4" y="0"/>
                    <a:pt x="9" y="8"/>
                    <a:pt x="11" y="10"/>
                  </a:cubicBezTo>
                  <a:cubicBezTo>
                    <a:pt x="14" y="15"/>
                    <a:pt x="15" y="19"/>
                    <a:pt x="15" y="24"/>
                  </a:cubicBezTo>
                  <a:cubicBezTo>
                    <a:pt x="15" y="29"/>
                    <a:pt x="14" y="34"/>
                    <a:pt x="12" y="38"/>
                  </a:cubicBezTo>
                  <a:cubicBezTo>
                    <a:pt x="10" y="40"/>
                    <a:pt x="6" y="43"/>
                    <a:pt x="5" y="46"/>
                  </a:cubicBezTo>
                  <a:cubicBezTo>
                    <a:pt x="19" y="47"/>
                    <a:pt x="24" y="31"/>
                    <a:pt x="20" y="19"/>
                  </a:cubicBezTo>
                  <a:cubicBezTo>
                    <a:pt x="18" y="12"/>
                    <a:pt x="11" y="4"/>
                    <a:pt x="3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42" name="Freeform 456">
              <a:extLst>
                <a:ext uri="{FF2B5EF4-FFF2-40B4-BE49-F238E27FC236}">
                  <a16:creationId xmlns:a16="http://schemas.microsoft.com/office/drawing/2014/main" id="{EF6A26DC-46FC-4E91-80B0-6874591985BF}"/>
                </a:ext>
              </a:extLst>
            </p:cNvPr>
            <p:cNvSpPr>
              <a:spLocks/>
            </p:cNvSpPr>
            <p:nvPr/>
          </p:nvSpPr>
          <p:spPr bwMode="auto">
            <a:xfrm>
              <a:off x="594" y="1698"/>
              <a:ext cx="135" cy="69"/>
            </a:xfrm>
            <a:custGeom>
              <a:avLst/>
              <a:gdLst>
                <a:gd name="T0" fmla="*/ 8 w 90"/>
                <a:gd name="T1" fmla="*/ 205 h 43"/>
                <a:gd name="T2" fmla="*/ 81 w 90"/>
                <a:gd name="T3" fmla="*/ 212 h 43"/>
                <a:gd name="T4" fmla="*/ 161 w 90"/>
                <a:gd name="T5" fmla="*/ 239 h 43"/>
                <a:gd name="T6" fmla="*/ 296 w 90"/>
                <a:gd name="T7" fmla="*/ 260 h 43"/>
                <a:gd name="T8" fmla="*/ 396 w 90"/>
                <a:gd name="T9" fmla="*/ 265 h 43"/>
                <a:gd name="T10" fmla="*/ 453 w 90"/>
                <a:gd name="T11" fmla="*/ 120 h 43"/>
                <a:gd name="T12" fmla="*/ 453 w 90"/>
                <a:gd name="T13" fmla="*/ 55 h 43"/>
                <a:gd name="T14" fmla="*/ 444 w 90"/>
                <a:gd name="T15" fmla="*/ 0 h 43"/>
                <a:gd name="T16" fmla="*/ 345 w 90"/>
                <a:gd name="T17" fmla="*/ 124 h 43"/>
                <a:gd name="T18" fmla="*/ 261 w 90"/>
                <a:gd name="T19" fmla="*/ 144 h 43"/>
                <a:gd name="T20" fmla="*/ 180 w 90"/>
                <a:gd name="T21" fmla="*/ 144 h 43"/>
                <a:gd name="T22" fmla="*/ 68 w 90"/>
                <a:gd name="T23" fmla="*/ 152 h 43"/>
                <a:gd name="T24" fmla="*/ 0 w 90"/>
                <a:gd name="T25" fmla="*/ 199 h 4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90" h="43">
                  <a:moveTo>
                    <a:pt x="1" y="31"/>
                  </a:moveTo>
                  <a:cubicBezTo>
                    <a:pt x="5" y="29"/>
                    <a:pt x="12" y="32"/>
                    <a:pt x="16" y="32"/>
                  </a:cubicBezTo>
                  <a:cubicBezTo>
                    <a:pt x="21" y="33"/>
                    <a:pt x="26" y="35"/>
                    <a:pt x="31" y="36"/>
                  </a:cubicBezTo>
                  <a:cubicBezTo>
                    <a:pt x="40" y="37"/>
                    <a:pt x="49" y="38"/>
                    <a:pt x="58" y="39"/>
                  </a:cubicBezTo>
                  <a:cubicBezTo>
                    <a:pt x="64" y="40"/>
                    <a:pt x="73" y="43"/>
                    <a:pt x="78" y="40"/>
                  </a:cubicBezTo>
                  <a:cubicBezTo>
                    <a:pt x="85" y="36"/>
                    <a:pt x="88" y="25"/>
                    <a:pt x="89" y="18"/>
                  </a:cubicBezTo>
                  <a:cubicBezTo>
                    <a:pt x="90" y="14"/>
                    <a:pt x="90" y="11"/>
                    <a:pt x="89" y="8"/>
                  </a:cubicBezTo>
                  <a:cubicBezTo>
                    <a:pt x="89" y="6"/>
                    <a:pt x="88" y="1"/>
                    <a:pt x="87" y="0"/>
                  </a:cubicBezTo>
                  <a:cubicBezTo>
                    <a:pt x="87" y="9"/>
                    <a:pt x="74" y="16"/>
                    <a:pt x="68" y="19"/>
                  </a:cubicBezTo>
                  <a:cubicBezTo>
                    <a:pt x="62" y="22"/>
                    <a:pt x="57" y="22"/>
                    <a:pt x="51" y="22"/>
                  </a:cubicBezTo>
                  <a:cubicBezTo>
                    <a:pt x="46" y="22"/>
                    <a:pt x="40" y="23"/>
                    <a:pt x="35" y="22"/>
                  </a:cubicBezTo>
                  <a:cubicBezTo>
                    <a:pt x="27" y="21"/>
                    <a:pt x="20" y="18"/>
                    <a:pt x="13" y="23"/>
                  </a:cubicBezTo>
                  <a:cubicBezTo>
                    <a:pt x="10" y="26"/>
                    <a:pt x="3" y="27"/>
                    <a:pt x="0" y="30"/>
                  </a:cubicBezTo>
                </a:path>
              </a:pathLst>
            </a:custGeom>
            <a:solidFill>
              <a:srgbClr val="7A79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43" name="Freeform 457">
              <a:extLst>
                <a:ext uri="{FF2B5EF4-FFF2-40B4-BE49-F238E27FC236}">
                  <a16:creationId xmlns:a16="http://schemas.microsoft.com/office/drawing/2014/main" id="{C01466D5-FA08-4CE8-82D4-5B52209E0D09}"/>
                </a:ext>
              </a:extLst>
            </p:cNvPr>
            <p:cNvSpPr>
              <a:spLocks/>
            </p:cNvSpPr>
            <p:nvPr/>
          </p:nvSpPr>
          <p:spPr bwMode="auto">
            <a:xfrm>
              <a:off x="597" y="1650"/>
              <a:ext cx="123" cy="24"/>
            </a:xfrm>
            <a:custGeom>
              <a:avLst/>
              <a:gdLst>
                <a:gd name="T0" fmla="*/ 0 w 82"/>
                <a:gd name="T1" fmla="*/ 77 h 15"/>
                <a:gd name="T2" fmla="*/ 62 w 82"/>
                <a:gd name="T3" fmla="*/ 67 h 15"/>
                <a:gd name="T4" fmla="*/ 153 w 82"/>
                <a:gd name="T5" fmla="*/ 54 h 15"/>
                <a:gd name="T6" fmla="*/ 315 w 82"/>
                <a:gd name="T7" fmla="*/ 26 h 15"/>
                <a:gd name="T8" fmla="*/ 386 w 82"/>
                <a:gd name="T9" fmla="*/ 13 h 15"/>
                <a:gd name="T10" fmla="*/ 417 w 82"/>
                <a:gd name="T11" fmla="*/ 86 h 15"/>
                <a:gd name="T12" fmla="*/ 162 w 82"/>
                <a:gd name="T13" fmla="*/ 86 h 15"/>
                <a:gd name="T14" fmla="*/ 59 w 82"/>
                <a:gd name="T15" fmla="*/ 90 h 15"/>
                <a:gd name="T16" fmla="*/ 0 w 82"/>
                <a:gd name="T17" fmla="*/ 77 h 1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82" h="15">
                  <a:moveTo>
                    <a:pt x="0" y="12"/>
                  </a:moveTo>
                  <a:cubicBezTo>
                    <a:pt x="2" y="13"/>
                    <a:pt x="9" y="11"/>
                    <a:pt x="12" y="10"/>
                  </a:cubicBezTo>
                  <a:cubicBezTo>
                    <a:pt x="18" y="9"/>
                    <a:pt x="24" y="9"/>
                    <a:pt x="30" y="8"/>
                  </a:cubicBezTo>
                  <a:cubicBezTo>
                    <a:pt x="40" y="6"/>
                    <a:pt x="51" y="6"/>
                    <a:pt x="62" y="4"/>
                  </a:cubicBezTo>
                  <a:cubicBezTo>
                    <a:pt x="65" y="4"/>
                    <a:pt x="73" y="0"/>
                    <a:pt x="76" y="2"/>
                  </a:cubicBezTo>
                  <a:cubicBezTo>
                    <a:pt x="79" y="3"/>
                    <a:pt x="81" y="10"/>
                    <a:pt x="82" y="13"/>
                  </a:cubicBezTo>
                  <a:cubicBezTo>
                    <a:pt x="65" y="14"/>
                    <a:pt x="49" y="13"/>
                    <a:pt x="32" y="13"/>
                  </a:cubicBezTo>
                  <a:cubicBezTo>
                    <a:pt x="25" y="13"/>
                    <a:pt x="18" y="15"/>
                    <a:pt x="11" y="14"/>
                  </a:cubicBezTo>
                  <a:cubicBezTo>
                    <a:pt x="7" y="14"/>
                    <a:pt x="3" y="13"/>
                    <a:pt x="0" y="12"/>
                  </a:cubicBezTo>
                </a:path>
              </a:pathLst>
            </a:custGeom>
            <a:solidFill>
              <a:srgbClr val="A4A4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44" name="Freeform 458">
              <a:extLst>
                <a:ext uri="{FF2B5EF4-FFF2-40B4-BE49-F238E27FC236}">
                  <a16:creationId xmlns:a16="http://schemas.microsoft.com/office/drawing/2014/main" id="{4F6F36E2-034F-459A-8C15-DBA8502E152E}"/>
                </a:ext>
              </a:extLst>
            </p:cNvPr>
            <p:cNvSpPr>
              <a:spLocks/>
            </p:cNvSpPr>
            <p:nvPr/>
          </p:nvSpPr>
          <p:spPr bwMode="auto">
            <a:xfrm>
              <a:off x="594" y="1658"/>
              <a:ext cx="125" cy="21"/>
            </a:xfrm>
            <a:custGeom>
              <a:avLst/>
              <a:gdLst>
                <a:gd name="T0" fmla="*/ 0 w 83"/>
                <a:gd name="T1" fmla="*/ 55 h 13"/>
                <a:gd name="T2" fmla="*/ 27 w 83"/>
                <a:gd name="T3" fmla="*/ 55 h 13"/>
                <a:gd name="T4" fmla="*/ 80 w 83"/>
                <a:gd name="T5" fmla="*/ 47 h 13"/>
                <a:gd name="T6" fmla="*/ 161 w 83"/>
                <a:gd name="T7" fmla="*/ 34 h 13"/>
                <a:gd name="T8" fmla="*/ 309 w 83"/>
                <a:gd name="T9" fmla="*/ 13 h 13"/>
                <a:gd name="T10" fmla="*/ 377 w 83"/>
                <a:gd name="T11" fmla="*/ 8 h 13"/>
                <a:gd name="T12" fmla="*/ 407 w 83"/>
                <a:gd name="T13" fmla="*/ 8 h 13"/>
                <a:gd name="T14" fmla="*/ 426 w 83"/>
                <a:gd name="T15" fmla="*/ 63 h 13"/>
                <a:gd name="T16" fmla="*/ 407 w 83"/>
                <a:gd name="T17" fmla="*/ 63 h 13"/>
                <a:gd name="T18" fmla="*/ 337 w 83"/>
                <a:gd name="T19" fmla="*/ 63 h 13"/>
                <a:gd name="T20" fmla="*/ 277 w 83"/>
                <a:gd name="T21" fmla="*/ 63 h 13"/>
                <a:gd name="T22" fmla="*/ 191 w 83"/>
                <a:gd name="T23" fmla="*/ 68 h 13"/>
                <a:gd name="T24" fmla="*/ 72 w 83"/>
                <a:gd name="T25" fmla="*/ 76 h 13"/>
                <a:gd name="T26" fmla="*/ 12 w 83"/>
                <a:gd name="T27" fmla="*/ 81 h 1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83" h="13">
                  <a:moveTo>
                    <a:pt x="0" y="8"/>
                  </a:moveTo>
                  <a:cubicBezTo>
                    <a:pt x="2" y="9"/>
                    <a:pt x="4" y="8"/>
                    <a:pt x="5" y="8"/>
                  </a:cubicBezTo>
                  <a:cubicBezTo>
                    <a:pt x="9" y="7"/>
                    <a:pt x="12" y="7"/>
                    <a:pt x="15" y="7"/>
                  </a:cubicBezTo>
                  <a:cubicBezTo>
                    <a:pt x="20" y="7"/>
                    <a:pt x="26" y="6"/>
                    <a:pt x="31" y="5"/>
                  </a:cubicBezTo>
                  <a:cubicBezTo>
                    <a:pt x="41" y="5"/>
                    <a:pt x="51" y="3"/>
                    <a:pt x="60" y="2"/>
                  </a:cubicBezTo>
                  <a:cubicBezTo>
                    <a:pt x="65" y="2"/>
                    <a:pt x="69" y="2"/>
                    <a:pt x="73" y="1"/>
                  </a:cubicBezTo>
                  <a:cubicBezTo>
                    <a:pt x="75" y="1"/>
                    <a:pt x="77" y="0"/>
                    <a:pt x="79" y="1"/>
                  </a:cubicBezTo>
                  <a:cubicBezTo>
                    <a:pt x="82" y="1"/>
                    <a:pt x="82" y="5"/>
                    <a:pt x="83" y="9"/>
                  </a:cubicBezTo>
                  <a:cubicBezTo>
                    <a:pt x="82" y="9"/>
                    <a:pt x="80" y="9"/>
                    <a:pt x="79" y="9"/>
                  </a:cubicBezTo>
                  <a:cubicBezTo>
                    <a:pt x="74" y="9"/>
                    <a:pt x="70" y="9"/>
                    <a:pt x="66" y="9"/>
                  </a:cubicBezTo>
                  <a:cubicBezTo>
                    <a:pt x="62" y="9"/>
                    <a:pt x="58" y="9"/>
                    <a:pt x="54" y="9"/>
                  </a:cubicBezTo>
                  <a:cubicBezTo>
                    <a:pt x="48" y="8"/>
                    <a:pt x="43" y="10"/>
                    <a:pt x="37" y="10"/>
                  </a:cubicBezTo>
                  <a:cubicBezTo>
                    <a:pt x="29" y="10"/>
                    <a:pt x="22" y="11"/>
                    <a:pt x="14" y="11"/>
                  </a:cubicBezTo>
                  <a:cubicBezTo>
                    <a:pt x="12" y="12"/>
                    <a:pt x="5" y="13"/>
                    <a:pt x="2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45" name="Freeform 459">
              <a:extLst>
                <a:ext uri="{FF2B5EF4-FFF2-40B4-BE49-F238E27FC236}">
                  <a16:creationId xmlns:a16="http://schemas.microsoft.com/office/drawing/2014/main" id="{84211E27-F4BA-4350-B35D-076E99BAB354}"/>
                </a:ext>
              </a:extLst>
            </p:cNvPr>
            <p:cNvSpPr>
              <a:spLocks/>
            </p:cNvSpPr>
            <p:nvPr/>
          </p:nvSpPr>
          <p:spPr bwMode="auto">
            <a:xfrm>
              <a:off x="863" y="2169"/>
              <a:ext cx="538" cy="394"/>
            </a:xfrm>
            <a:custGeom>
              <a:avLst/>
              <a:gdLst>
                <a:gd name="T0" fmla="*/ 0 w 358"/>
                <a:gd name="T1" fmla="*/ 54 h 246"/>
                <a:gd name="T2" fmla="*/ 41 w 358"/>
                <a:gd name="T3" fmla="*/ 818 h 246"/>
                <a:gd name="T4" fmla="*/ 134 w 358"/>
                <a:gd name="T5" fmla="*/ 1398 h 246"/>
                <a:gd name="T6" fmla="*/ 781 w 358"/>
                <a:gd name="T7" fmla="*/ 1467 h 246"/>
                <a:gd name="T8" fmla="*/ 1827 w 358"/>
                <a:gd name="T9" fmla="*/ 1236 h 246"/>
                <a:gd name="T10" fmla="*/ 1585 w 358"/>
                <a:gd name="T11" fmla="*/ 1211 h 246"/>
                <a:gd name="T12" fmla="*/ 1136 w 358"/>
                <a:gd name="T13" fmla="*/ 1182 h 246"/>
                <a:gd name="T14" fmla="*/ 377 w 358"/>
                <a:gd name="T15" fmla="*/ 963 h 246"/>
                <a:gd name="T16" fmla="*/ 81 w 358"/>
                <a:gd name="T17" fmla="*/ 0 h 2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58" h="246">
                  <a:moveTo>
                    <a:pt x="0" y="8"/>
                  </a:moveTo>
                  <a:cubicBezTo>
                    <a:pt x="10" y="44"/>
                    <a:pt x="10" y="86"/>
                    <a:pt x="8" y="124"/>
                  </a:cubicBezTo>
                  <a:cubicBezTo>
                    <a:pt x="6" y="156"/>
                    <a:pt x="1" y="188"/>
                    <a:pt x="26" y="212"/>
                  </a:cubicBezTo>
                  <a:cubicBezTo>
                    <a:pt x="61" y="246"/>
                    <a:pt x="111" y="231"/>
                    <a:pt x="153" y="223"/>
                  </a:cubicBezTo>
                  <a:cubicBezTo>
                    <a:pt x="220" y="209"/>
                    <a:pt x="291" y="203"/>
                    <a:pt x="358" y="188"/>
                  </a:cubicBezTo>
                  <a:cubicBezTo>
                    <a:pt x="343" y="181"/>
                    <a:pt x="326" y="184"/>
                    <a:pt x="311" y="184"/>
                  </a:cubicBezTo>
                  <a:cubicBezTo>
                    <a:pt x="281" y="182"/>
                    <a:pt x="252" y="180"/>
                    <a:pt x="223" y="180"/>
                  </a:cubicBezTo>
                  <a:cubicBezTo>
                    <a:pt x="180" y="180"/>
                    <a:pt x="100" y="187"/>
                    <a:pt x="74" y="146"/>
                  </a:cubicBezTo>
                  <a:cubicBezTo>
                    <a:pt x="51" y="108"/>
                    <a:pt x="65" y="18"/>
                    <a:pt x="16" y="0"/>
                  </a:cubicBezTo>
                </a:path>
              </a:pathLst>
            </a:custGeom>
            <a:solidFill>
              <a:srgbClr val="A868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46" name="Freeform 460">
              <a:extLst>
                <a:ext uri="{FF2B5EF4-FFF2-40B4-BE49-F238E27FC236}">
                  <a16:creationId xmlns:a16="http://schemas.microsoft.com/office/drawing/2014/main" id="{82569C5F-38F1-4BBF-BAB3-91C877B6A336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1" y="2076"/>
              <a:ext cx="308" cy="409"/>
            </a:xfrm>
            <a:custGeom>
              <a:avLst/>
              <a:gdLst>
                <a:gd name="T0" fmla="*/ 984 w 205"/>
                <a:gd name="T1" fmla="*/ 0 h 255"/>
                <a:gd name="T2" fmla="*/ 871 w 205"/>
                <a:gd name="T3" fmla="*/ 1312 h 255"/>
                <a:gd name="T4" fmla="*/ 0 w 205"/>
                <a:gd name="T5" fmla="*/ 1631 h 255"/>
                <a:gd name="T6" fmla="*/ 700 w 205"/>
                <a:gd name="T7" fmla="*/ 954 h 255"/>
                <a:gd name="T8" fmla="*/ 944 w 205"/>
                <a:gd name="T9" fmla="*/ 90 h 2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5" h="255">
                  <a:moveTo>
                    <a:pt x="193" y="0"/>
                  </a:moveTo>
                  <a:cubicBezTo>
                    <a:pt x="183" y="64"/>
                    <a:pt x="205" y="139"/>
                    <a:pt x="171" y="198"/>
                  </a:cubicBezTo>
                  <a:cubicBezTo>
                    <a:pt x="139" y="255"/>
                    <a:pt x="49" y="221"/>
                    <a:pt x="0" y="246"/>
                  </a:cubicBezTo>
                  <a:cubicBezTo>
                    <a:pt x="49" y="220"/>
                    <a:pt x="110" y="197"/>
                    <a:pt x="137" y="144"/>
                  </a:cubicBezTo>
                  <a:cubicBezTo>
                    <a:pt x="157" y="105"/>
                    <a:pt x="182" y="58"/>
                    <a:pt x="185" y="14"/>
                  </a:cubicBezTo>
                </a:path>
              </a:pathLst>
            </a:custGeom>
            <a:solidFill>
              <a:srgbClr val="A868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47" name="Freeform 461">
              <a:extLst>
                <a:ext uri="{FF2B5EF4-FFF2-40B4-BE49-F238E27FC236}">
                  <a16:creationId xmlns:a16="http://schemas.microsoft.com/office/drawing/2014/main" id="{6D4C6C5D-D5DA-4DCF-8291-914DBB7D6FE0}"/>
                </a:ext>
              </a:extLst>
            </p:cNvPr>
            <p:cNvSpPr>
              <a:spLocks/>
            </p:cNvSpPr>
            <p:nvPr/>
          </p:nvSpPr>
          <p:spPr bwMode="auto">
            <a:xfrm>
              <a:off x="845" y="1615"/>
              <a:ext cx="367" cy="435"/>
            </a:xfrm>
            <a:custGeom>
              <a:avLst/>
              <a:gdLst>
                <a:gd name="T0" fmla="*/ 0 w 244"/>
                <a:gd name="T1" fmla="*/ 0 h 272"/>
                <a:gd name="T2" fmla="*/ 153 w 244"/>
                <a:gd name="T3" fmla="*/ 744 h 272"/>
                <a:gd name="T4" fmla="*/ 170 w 244"/>
                <a:gd name="T5" fmla="*/ 1297 h 272"/>
                <a:gd name="T6" fmla="*/ 1248 w 244"/>
                <a:gd name="T7" fmla="*/ 1465 h 272"/>
                <a:gd name="T8" fmla="*/ 629 w 244"/>
                <a:gd name="T9" fmla="*/ 1332 h 272"/>
                <a:gd name="T10" fmla="*/ 262 w 244"/>
                <a:gd name="T11" fmla="*/ 929 h 272"/>
                <a:gd name="T12" fmla="*/ 203 w 244"/>
                <a:gd name="T13" fmla="*/ 368 h 272"/>
                <a:gd name="T14" fmla="*/ 81 w 244"/>
                <a:gd name="T15" fmla="*/ 13 h 27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44" h="272">
                  <a:moveTo>
                    <a:pt x="0" y="0"/>
                  </a:moveTo>
                  <a:cubicBezTo>
                    <a:pt x="22" y="33"/>
                    <a:pt x="26" y="76"/>
                    <a:pt x="30" y="114"/>
                  </a:cubicBezTo>
                  <a:cubicBezTo>
                    <a:pt x="34" y="141"/>
                    <a:pt x="27" y="172"/>
                    <a:pt x="33" y="198"/>
                  </a:cubicBezTo>
                  <a:cubicBezTo>
                    <a:pt x="50" y="272"/>
                    <a:pt x="197" y="229"/>
                    <a:pt x="244" y="224"/>
                  </a:cubicBezTo>
                  <a:cubicBezTo>
                    <a:pt x="207" y="226"/>
                    <a:pt x="157" y="217"/>
                    <a:pt x="123" y="204"/>
                  </a:cubicBezTo>
                  <a:cubicBezTo>
                    <a:pt x="88" y="191"/>
                    <a:pt x="60" y="180"/>
                    <a:pt x="51" y="142"/>
                  </a:cubicBezTo>
                  <a:cubicBezTo>
                    <a:pt x="44" y="114"/>
                    <a:pt x="46" y="83"/>
                    <a:pt x="40" y="56"/>
                  </a:cubicBezTo>
                  <a:cubicBezTo>
                    <a:pt x="36" y="34"/>
                    <a:pt x="27" y="21"/>
                    <a:pt x="16" y="2"/>
                  </a:cubicBezTo>
                </a:path>
              </a:pathLst>
            </a:custGeom>
            <a:solidFill>
              <a:srgbClr val="C47E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48" name="Freeform 462">
              <a:extLst>
                <a:ext uri="{FF2B5EF4-FFF2-40B4-BE49-F238E27FC236}">
                  <a16:creationId xmlns:a16="http://schemas.microsoft.com/office/drawing/2014/main" id="{71E4D0F6-F5B0-462C-B660-3D34A8AE60D9}"/>
                </a:ext>
              </a:extLst>
            </p:cNvPr>
            <p:cNvSpPr>
              <a:spLocks/>
            </p:cNvSpPr>
            <p:nvPr/>
          </p:nvSpPr>
          <p:spPr bwMode="auto">
            <a:xfrm>
              <a:off x="983" y="1552"/>
              <a:ext cx="810" cy="281"/>
            </a:xfrm>
            <a:custGeom>
              <a:avLst/>
              <a:gdLst>
                <a:gd name="T0" fmla="*/ 0 w 539"/>
                <a:gd name="T1" fmla="*/ 56 h 175"/>
                <a:gd name="T2" fmla="*/ 1106 w 539"/>
                <a:gd name="T3" fmla="*/ 47 h 175"/>
                <a:gd name="T4" fmla="*/ 2030 w 539"/>
                <a:gd name="T5" fmla="*/ 101 h 175"/>
                <a:gd name="T6" fmla="*/ 2651 w 539"/>
                <a:gd name="T7" fmla="*/ 430 h 175"/>
                <a:gd name="T8" fmla="*/ 2732 w 539"/>
                <a:gd name="T9" fmla="*/ 1163 h 175"/>
                <a:gd name="T10" fmla="*/ 1510 w 539"/>
                <a:gd name="T11" fmla="*/ 328 h 175"/>
                <a:gd name="T12" fmla="*/ 714 w 539"/>
                <a:gd name="T13" fmla="*/ 212 h 175"/>
                <a:gd name="T14" fmla="*/ 53 w 539"/>
                <a:gd name="T15" fmla="*/ 111 h 1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39" h="175">
                  <a:moveTo>
                    <a:pt x="0" y="9"/>
                  </a:moveTo>
                  <a:cubicBezTo>
                    <a:pt x="72" y="15"/>
                    <a:pt x="144" y="0"/>
                    <a:pt x="217" y="7"/>
                  </a:cubicBezTo>
                  <a:cubicBezTo>
                    <a:pt x="277" y="12"/>
                    <a:pt x="338" y="11"/>
                    <a:pt x="398" y="15"/>
                  </a:cubicBezTo>
                  <a:cubicBezTo>
                    <a:pt x="443" y="18"/>
                    <a:pt x="494" y="22"/>
                    <a:pt x="520" y="65"/>
                  </a:cubicBezTo>
                  <a:cubicBezTo>
                    <a:pt x="538" y="94"/>
                    <a:pt x="539" y="140"/>
                    <a:pt x="536" y="175"/>
                  </a:cubicBezTo>
                  <a:cubicBezTo>
                    <a:pt x="492" y="81"/>
                    <a:pt x="386" y="71"/>
                    <a:pt x="296" y="49"/>
                  </a:cubicBezTo>
                  <a:cubicBezTo>
                    <a:pt x="245" y="36"/>
                    <a:pt x="192" y="38"/>
                    <a:pt x="140" y="32"/>
                  </a:cubicBezTo>
                  <a:cubicBezTo>
                    <a:pt x="97" y="28"/>
                    <a:pt x="54" y="16"/>
                    <a:pt x="10" y="17"/>
                  </a:cubicBezTo>
                </a:path>
              </a:pathLst>
            </a:custGeom>
            <a:solidFill>
              <a:srgbClr val="C47E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49" name="Freeform 463">
              <a:extLst>
                <a:ext uri="{FF2B5EF4-FFF2-40B4-BE49-F238E27FC236}">
                  <a16:creationId xmlns:a16="http://schemas.microsoft.com/office/drawing/2014/main" id="{D180EFAD-E9FE-4A44-9039-59EBF16302D7}"/>
                </a:ext>
              </a:extLst>
            </p:cNvPr>
            <p:cNvSpPr>
              <a:spLocks/>
            </p:cNvSpPr>
            <p:nvPr/>
          </p:nvSpPr>
          <p:spPr bwMode="auto">
            <a:xfrm>
              <a:off x="609" y="1754"/>
              <a:ext cx="15" cy="159"/>
            </a:xfrm>
            <a:custGeom>
              <a:avLst/>
              <a:gdLst>
                <a:gd name="T0" fmla="*/ 0 w 10"/>
                <a:gd name="T1" fmla="*/ 0 h 99"/>
                <a:gd name="T2" fmla="*/ 48 w 10"/>
                <a:gd name="T3" fmla="*/ 658 h 99"/>
                <a:gd name="T4" fmla="*/ 53 w 10"/>
                <a:gd name="T5" fmla="*/ 8 h 9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99">
                  <a:moveTo>
                    <a:pt x="0" y="0"/>
                  </a:moveTo>
                  <a:cubicBezTo>
                    <a:pt x="3" y="57"/>
                    <a:pt x="9" y="99"/>
                    <a:pt x="9" y="99"/>
                  </a:cubicBezTo>
                  <a:cubicBezTo>
                    <a:pt x="10" y="1"/>
                    <a:pt x="10" y="1"/>
                    <a:pt x="10" y="1"/>
                  </a:cubicBezTo>
                </a:path>
              </a:pathLst>
            </a:custGeom>
            <a:noFill/>
            <a:ln w="9525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50" name="Freeform 464">
              <a:extLst>
                <a:ext uri="{FF2B5EF4-FFF2-40B4-BE49-F238E27FC236}">
                  <a16:creationId xmlns:a16="http://schemas.microsoft.com/office/drawing/2014/main" id="{5B9F9C0C-89C0-4BFB-846D-3EDB4E5D80AD}"/>
                </a:ext>
              </a:extLst>
            </p:cNvPr>
            <p:cNvSpPr>
              <a:spLocks/>
            </p:cNvSpPr>
            <p:nvPr/>
          </p:nvSpPr>
          <p:spPr bwMode="auto">
            <a:xfrm>
              <a:off x="608" y="1511"/>
              <a:ext cx="1230" cy="533"/>
            </a:xfrm>
            <a:custGeom>
              <a:avLst/>
              <a:gdLst>
                <a:gd name="T0" fmla="*/ 53 w 819"/>
                <a:gd name="T1" fmla="*/ 602 h 333"/>
                <a:gd name="T2" fmla="*/ 365 w 819"/>
                <a:gd name="T3" fmla="*/ 144 h 333"/>
                <a:gd name="T4" fmla="*/ 778 w 819"/>
                <a:gd name="T5" fmla="*/ 635 h 333"/>
                <a:gd name="T6" fmla="*/ 853 w 819"/>
                <a:gd name="T7" fmla="*/ 1817 h 333"/>
                <a:gd name="T8" fmla="*/ 1188 w 819"/>
                <a:gd name="T9" fmla="*/ 2166 h 333"/>
                <a:gd name="T10" fmla="*/ 3923 w 819"/>
                <a:gd name="T11" fmla="*/ 1975 h 333"/>
                <a:gd name="T12" fmla="*/ 4166 w 819"/>
                <a:gd name="T13" fmla="*/ 1617 h 333"/>
                <a:gd name="T14" fmla="*/ 4118 w 819"/>
                <a:gd name="T15" fmla="*/ 779 h 333"/>
                <a:gd name="T16" fmla="*/ 3327 w 819"/>
                <a:gd name="T17" fmla="*/ 0 h 333"/>
                <a:gd name="T18" fmla="*/ 345 w 819"/>
                <a:gd name="T19" fmla="*/ 77 h 333"/>
                <a:gd name="T20" fmla="*/ 0 w 819"/>
                <a:gd name="T21" fmla="*/ 610 h 33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819" h="333">
                  <a:moveTo>
                    <a:pt x="10" y="92"/>
                  </a:moveTo>
                  <a:cubicBezTo>
                    <a:pt x="10" y="74"/>
                    <a:pt x="14" y="25"/>
                    <a:pt x="72" y="22"/>
                  </a:cubicBezTo>
                  <a:cubicBezTo>
                    <a:pt x="145" y="19"/>
                    <a:pt x="153" y="97"/>
                    <a:pt x="153" y="97"/>
                  </a:cubicBezTo>
                  <a:cubicBezTo>
                    <a:pt x="168" y="277"/>
                    <a:pt x="168" y="277"/>
                    <a:pt x="168" y="277"/>
                  </a:cubicBezTo>
                  <a:cubicBezTo>
                    <a:pt x="168" y="277"/>
                    <a:pt x="163" y="333"/>
                    <a:pt x="234" y="330"/>
                  </a:cubicBezTo>
                  <a:cubicBezTo>
                    <a:pt x="305" y="327"/>
                    <a:pt x="771" y="301"/>
                    <a:pt x="771" y="301"/>
                  </a:cubicBezTo>
                  <a:cubicBezTo>
                    <a:pt x="771" y="301"/>
                    <a:pt x="819" y="296"/>
                    <a:pt x="819" y="246"/>
                  </a:cubicBezTo>
                  <a:cubicBezTo>
                    <a:pt x="819" y="197"/>
                    <a:pt x="810" y="119"/>
                    <a:pt x="810" y="119"/>
                  </a:cubicBezTo>
                  <a:cubicBezTo>
                    <a:pt x="810" y="119"/>
                    <a:pt x="778" y="0"/>
                    <a:pt x="654" y="0"/>
                  </a:cubicBezTo>
                  <a:cubicBezTo>
                    <a:pt x="68" y="12"/>
                    <a:pt x="68" y="12"/>
                    <a:pt x="68" y="12"/>
                  </a:cubicBezTo>
                  <a:cubicBezTo>
                    <a:pt x="68" y="12"/>
                    <a:pt x="2" y="15"/>
                    <a:pt x="0" y="93"/>
                  </a:cubicBezTo>
                </a:path>
              </a:pathLst>
            </a:custGeom>
            <a:noFill/>
            <a:ln w="9525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51" name="Freeform 465">
              <a:extLst>
                <a:ext uri="{FF2B5EF4-FFF2-40B4-BE49-F238E27FC236}">
                  <a16:creationId xmlns:a16="http://schemas.microsoft.com/office/drawing/2014/main" id="{EF529043-946A-4214-8121-40F6F84EDB9E}"/>
                </a:ext>
              </a:extLst>
            </p:cNvPr>
            <p:cNvSpPr>
              <a:spLocks/>
            </p:cNvSpPr>
            <p:nvPr/>
          </p:nvSpPr>
          <p:spPr bwMode="auto">
            <a:xfrm>
              <a:off x="623" y="1756"/>
              <a:ext cx="1173" cy="836"/>
            </a:xfrm>
            <a:custGeom>
              <a:avLst/>
              <a:gdLst>
                <a:gd name="T0" fmla="*/ 3968 w 781"/>
                <a:gd name="T1" fmla="*/ 934 h 522"/>
                <a:gd name="T2" fmla="*/ 3964 w 781"/>
                <a:gd name="T3" fmla="*/ 2481 h 522"/>
                <a:gd name="T4" fmla="*/ 3599 w 781"/>
                <a:gd name="T5" fmla="*/ 3006 h 522"/>
                <a:gd name="T6" fmla="*/ 1187 w 781"/>
                <a:gd name="T7" fmla="*/ 3293 h 522"/>
                <a:gd name="T8" fmla="*/ 575 w 781"/>
                <a:gd name="T9" fmla="*/ 3053 h 522"/>
                <a:gd name="T10" fmla="*/ 215 w 781"/>
                <a:gd name="T11" fmla="*/ 2486 h 522"/>
                <a:gd name="T12" fmla="*/ 8 w 781"/>
                <a:gd name="T13" fmla="*/ 1632 h 522"/>
                <a:gd name="T14" fmla="*/ 8 w 781"/>
                <a:gd name="T15" fmla="*/ 0 h 52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81" h="522">
                  <a:moveTo>
                    <a:pt x="780" y="142"/>
                  </a:moveTo>
                  <a:cubicBezTo>
                    <a:pt x="779" y="377"/>
                    <a:pt x="779" y="377"/>
                    <a:pt x="779" y="377"/>
                  </a:cubicBezTo>
                  <a:cubicBezTo>
                    <a:pt x="779" y="377"/>
                    <a:pt x="781" y="450"/>
                    <a:pt x="707" y="457"/>
                  </a:cubicBezTo>
                  <a:cubicBezTo>
                    <a:pt x="633" y="464"/>
                    <a:pt x="233" y="501"/>
                    <a:pt x="233" y="501"/>
                  </a:cubicBezTo>
                  <a:cubicBezTo>
                    <a:pt x="233" y="501"/>
                    <a:pt x="163" y="522"/>
                    <a:pt x="113" y="464"/>
                  </a:cubicBezTo>
                  <a:cubicBezTo>
                    <a:pt x="90" y="436"/>
                    <a:pt x="63" y="404"/>
                    <a:pt x="42" y="378"/>
                  </a:cubicBezTo>
                  <a:cubicBezTo>
                    <a:pt x="2" y="329"/>
                    <a:pt x="0" y="336"/>
                    <a:pt x="1" y="248"/>
                  </a:cubicBezTo>
                  <a:cubicBezTo>
                    <a:pt x="1" y="189"/>
                    <a:pt x="1" y="69"/>
                    <a:pt x="1" y="0"/>
                  </a:cubicBezTo>
                </a:path>
              </a:pathLst>
            </a:custGeom>
            <a:noFill/>
            <a:ln w="9525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52" name="Freeform 466">
              <a:extLst>
                <a:ext uri="{FF2B5EF4-FFF2-40B4-BE49-F238E27FC236}">
                  <a16:creationId xmlns:a16="http://schemas.microsoft.com/office/drawing/2014/main" id="{1A2B4149-7D92-41BA-BC6C-6596B9F17BA6}"/>
                </a:ext>
              </a:extLst>
            </p:cNvPr>
            <p:cNvSpPr>
              <a:spLocks/>
            </p:cNvSpPr>
            <p:nvPr/>
          </p:nvSpPr>
          <p:spPr bwMode="auto">
            <a:xfrm>
              <a:off x="633" y="1725"/>
              <a:ext cx="209" cy="125"/>
            </a:xfrm>
            <a:custGeom>
              <a:avLst/>
              <a:gdLst>
                <a:gd name="T0" fmla="*/ 0 w 139"/>
                <a:gd name="T1" fmla="*/ 131 h 78"/>
                <a:gd name="T2" fmla="*/ 265 w 139"/>
                <a:gd name="T3" fmla="*/ 490 h 78"/>
                <a:gd name="T4" fmla="*/ 612 w 139"/>
                <a:gd name="T5" fmla="*/ 0 h 78"/>
                <a:gd name="T6" fmla="*/ 710 w 139"/>
                <a:gd name="T7" fmla="*/ 0 h 7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9" h="78">
                  <a:moveTo>
                    <a:pt x="0" y="20"/>
                  </a:moveTo>
                  <a:cubicBezTo>
                    <a:pt x="7" y="46"/>
                    <a:pt x="21" y="72"/>
                    <a:pt x="52" y="74"/>
                  </a:cubicBezTo>
                  <a:cubicBezTo>
                    <a:pt x="115" y="78"/>
                    <a:pt x="120" y="0"/>
                    <a:pt x="120" y="0"/>
                  </a:cubicBezTo>
                  <a:cubicBezTo>
                    <a:pt x="139" y="0"/>
                    <a:pt x="139" y="0"/>
                    <a:pt x="139" y="0"/>
                  </a:cubicBezTo>
                </a:path>
              </a:pathLst>
            </a:custGeom>
            <a:noFill/>
            <a:ln w="9525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53" name="Freeform 467">
              <a:extLst>
                <a:ext uri="{FF2B5EF4-FFF2-40B4-BE49-F238E27FC236}">
                  <a16:creationId xmlns:a16="http://schemas.microsoft.com/office/drawing/2014/main" id="{E12FC0BF-645B-42A6-8D27-9B29CEF02718}"/>
                </a:ext>
              </a:extLst>
            </p:cNvPr>
            <p:cNvSpPr>
              <a:spLocks/>
            </p:cNvSpPr>
            <p:nvPr/>
          </p:nvSpPr>
          <p:spPr bwMode="auto">
            <a:xfrm>
              <a:off x="569" y="1645"/>
              <a:ext cx="165" cy="124"/>
            </a:xfrm>
            <a:custGeom>
              <a:avLst/>
              <a:gdLst>
                <a:gd name="T0" fmla="*/ 0 w 110"/>
                <a:gd name="T1" fmla="*/ 343 h 77"/>
                <a:gd name="T2" fmla="*/ 59 w 110"/>
                <a:gd name="T3" fmla="*/ 438 h 77"/>
                <a:gd name="T4" fmla="*/ 467 w 110"/>
                <a:gd name="T5" fmla="*/ 519 h 77"/>
                <a:gd name="T6" fmla="*/ 558 w 110"/>
                <a:gd name="T7" fmla="*/ 254 h 77"/>
                <a:gd name="T8" fmla="*/ 467 w 110"/>
                <a:gd name="T9" fmla="*/ 0 h 77"/>
                <a:gd name="T10" fmla="*/ 59 w 110"/>
                <a:gd name="T11" fmla="*/ 81 h 77"/>
                <a:gd name="T12" fmla="*/ 0 w 110"/>
                <a:gd name="T13" fmla="*/ 179 h 7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0" h="77">
                  <a:moveTo>
                    <a:pt x="0" y="51"/>
                  </a:moveTo>
                  <a:cubicBezTo>
                    <a:pt x="2" y="59"/>
                    <a:pt x="6" y="65"/>
                    <a:pt x="11" y="65"/>
                  </a:cubicBezTo>
                  <a:cubicBezTo>
                    <a:pt x="92" y="77"/>
                    <a:pt x="92" y="77"/>
                    <a:pt x="92" y="77"/>
                  </a:cubicBezTo>
                  <a:cubicBezTo>
                    <a:pt x="102" y="77"/>
                    <a:pt x="110" y="60"/>
                    <a:pt x="110" y="38"/>
                  </a:cubicBezTo>
                  <a:cubicBezTo>
                    <a:pt x="110" y="17"/>
                    <a:pt x="102" y="0"/>
                    <a:pt x="92" y="0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6" y="12"/>
                    <a:pt x="2" y="18"/>
                    <a:pt x="0" y="27"/>
                  </a:cubicBezTo>
                </a:path>
              </a:pathLst>
            </a:custGeom>
            <a:noFill/>
            <a:ln w="9525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54" name="Freeform 468">
              <a:extLst>
                <a:ext uri="{FF2B5EF4-FFF2-40B4-BE49-F238E27FC236}">
                  <a16:creationId xmlns:a16="http://schemas.microsoft.com/office/drawing/2014/main" id="{9D38E741-D165-45A3-8187-59B25B6E50A9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3" y="2300"/>
              <a:ext cx="57" cy="89"/>
            </a:xfrm>
            <a:custGeom>
              <a:avLst/>
              <a:gdLst>
                <a:gd name="T0" fmla="*/ 17 w 57"/>
                <a:gd name="T1" fmla="*/ 89 h 89"/>
                <a:gd name="T2" fmla="*/ 57 w 57"/>
                <a:gd name="T3" fmla="*/ 10 h 89"/>
                <a:gd name="T4" fmla="*/ 39 w 57"/>
                <a:gd name="T5" fmla="*/ 0 h 89"/>
                <a:gd name="T6" fmla="*/ 0 w 57"/>
                <a:gd name="T7" fmla="*/ 79 h 89"/>
                <a:gd name="T8" fmla="*/ 17 w 57"/>
                <a:gd name="T9" fmla="*/ 89 h 8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7" h="89">
                  <a:moveTo>
                    <a:pt x="17" y="89"/>
                  </a:moveTo>
                  <a:lnTo>
                    <a:pt x="57" y="10"/>
                  </a:lnTo>
                  <a:lnTo>
                    <a:pt x="39" y="0"/>
                  </a:lnTo>
                  <a:lnTo>
                    <a:pt x="0" y="79"/>
                  </a:lnTo>
                  <a:lnTo>
                    <a:pt x="17" y="89"/>
                  </a:lnTo>
                  <a:close/>
                </a:path>
              </a:pathLst>
            </a:custGeom>
            <a:solidFill>
              <a:srgbClr val="7A79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55" name="Freeform 469">
              <a:extLst>
                <a:ext uri="{FF2B5EF4-FFF2-40B4-BE49-F238E27FC236}">
                  <a16:creationId xmlns:a16="http://schemas.microsoft.com/office/drawing/2014/main" id="{AAF5C903-557D-4F79-8D03-AFB83E958940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2" y="2318"/>
              <a:ext cx="58" cy="88"/>
            </a:xfrm>
            <a:custGeom>
              <a:avLst/>
              <a:gdLst>
                <a:gd name="T0" fmla="*/ 16 w 58"/>
                <a:gd name="T1" fmla="*/ 88 h 88"/>
                <a:gd name="T2" fmla="*/ 58 w 58"/>
                <a:gd name="T3" fmla="*/ 10 h 88"/>
                <a:gd name="T4" fmla="*/ 39 w 58"/>
                <a:gd name="T5" fmla="*/ 0 h 88"/>
                <a:gd name="T6" fmla="*/ 0 w 58"/>
                <a:gd name="T7" fmla="*/ 79 h 88"/>
                <a:gd name="T8" fmla="*/ 16 w 58"/>
                <a:gd name="T9" fmla="*/ 88 h 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8" h="88">
                  <a:moveTo>
                    <a:pt x="16" y="88"/>
                  </a:moveTo>
                  <a:lnTo>
                    <a:pt x="58" y="10"/>
                  </a:lnTo>
                  <a:lnTo>
                    <a:pt x="39" y="0"/>
                  </a:lnTo>
                  <a:lnTo>
                    <a:pt x="0" y="79"/>
                  </a:lnTo>
                  <a:lnTo>
                    <a:pt x="16" y="88"/>
                  </a:lnTo>
                  <a:close/>
                </a:path>
              </a:pathLst>
            </a:custGeom>
            <a:solidFill>
              <a:srgbClr val="7A79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56" name="Freeform 470">
              <a:extLst>
                <a:ext uri="{FF2B5EF4-FFF2-40B4-BE49-F238E27FC236}">
                  <a16:creationId xmlns:a16="http://schemas.microsoft.com/office/drawing/2014/main" id="{A0EE5D3B-B8FE-48E2-98BE-6222149B072F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0" y="2336"/>
              <a:ext cx="59" cy="88"/>
            </a:xfrm>
            <a:custGeom>
              <a:avLst/>
              <a:gdLst>
                <a:gd name="T0" fmla="*/ 17 w 59"/>
                <a:gd name="T1" fmla="*/ 88 h 88"/>
                <a:gd name="T2" fmla="*/ 59 w 59"/>
                <a:gd name="T3" fmla="*/ 9 h 88"/>
                <a:gd name="T4" fmla="*/ 39 w 59"/>
                <a:gd name="T5" fmla="*/ 0 h 88"/>
                <a:gd name="T6" fmla="*/ 0 w 59"/>
                <a:gd name="T7" fmla="*/ 78 h 88"/>
                <a:gd name="T8" fmla="*/ 17 w 59"/>
                <a:gd name="T9" fmla="*/ 88 h 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9" h="88">
                  <a:moveTo>
                    <a:pt x="17" y="88"/>
                  </a:moveTo>
                  <a:lnTo>
                    <a:pt x="59" y="9"/>
                  </a:lnTo>
                  <a:lnTo>
                    <a:pt x="39" y="0"/>
                  </a:lnTo>
                  <a:lnTo>
                    <a:pt x="0" y="78"/>
                  </a:lnTo>
                  <a:lnTo>
                    <a:pt x="17" y="88"/>
                  </a:lnTo>
                  <a:close/>
                </a:path>
              </a:pathLst>
            </a:custGeom>
            <a:solidFill>
              <a:srgbClr val="7A79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57" name="Freeform 471">
              <a:extLst>
                <a:ext uri="{FF2B5EF4-FFF2-40B4-BE49-F238E27FC236}">
                  <a16:creationId xmlns:a16="http://schemas.microsoft.com/office/drawing/2014/main" id="{4CD0FAF5-2C87-4716-BB82-6F6A1B9FAFBD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9" y="2353"/>
              <a:ext cx="57" cy="88"/>
            </a:xfrm>
            <a:custGeom>
              <a:avLst/>
              <a:gdLst>
                <a:gd name="T0" fmla="*/ 16 w 57"/>
                <a:gd name="T1" fmla="*/ 88 h 88"/>
                <a:gd name="T2" fmla="*/ 57 w 57"/>
                <a:gd name="T3" fmla="*/ 12 h 88"/>
                <a:gd name="T4" fmla="*/ 39 w 57"/>
                <a:gd name="T5" fmla="*/ 0 h 88"/>
                <a:gd name="T6" fmla="*/ 0 w 57"/>
                <a:gd name="T7" fmla="*/ 79 h 88"/>
                <a:gd name="T8" fmla="*/ 16 w 57"/>
                <a:gd name="T9" fmla="*/ 88 h 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7" h="88">
                  <a:moveTo>
                    <a:pt x="16" y="88"/>
                  </a:moveTo>
                  <a:lnTo>
                    <a:pt x="57" y="12"/>
                  </a:lnTo>
                  <a:lnTo>
                    <a:pt x="39" y="0"/>
                  </a:lnTo>
                  <a:lnTo>
                    <a:pt x="0" y="79"/>
                  </a:lnTo>
                  <a:lnTo>
                    <a:pt x="16" y="88"/>
                  </a:lnTo>
                  <a:close/>
                </a:path>
              </a:pathLst>
            </a:custGeom>
            <a:solidFill>
              <a:srgbClr val="7A79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58" name="Freeform 472">
              <a:extLst>
                <a:ext uri="{FF2B5EF4-FFF2-40B4-BE49-F238E27FC236}">
                  <a16:creationId xmlns:a16="http://schemas.microsoft.com/office/drawing/2014/main" id="{AE7BA899-9463-479B-99F6-4D3405A85DFD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9" y="2371"/>
              <a:ext cx="57" cy="88"/>
            </a:xfrm>
            <a:custGeom>
              <a:avLst/>
              <a:gdLst>
                <a:gd name="T0" fmla="*/ 16 w 57"/>
                <a:gd name="T1" fmla="*/ 88 h 88"/>
                <a:gd name="T2" fmla="*/ 57 w 57"/>
                <a:gd name="T3" fmla="*/ 10 h 88"/>
                <a:gd name="T4" fmla="*/ 39 w 57"/>
                <a:gd name="T5" fmla="*/ 0 h 88"/>
                <a:gd name="T6" fmla="*/ 0 w 57"/>
                <a:gd name="T7" fmla="*/ 78 h 88"/>
                <a:gd name="T8" fmla="*/ 16 w 57"/>
                <a:gd name="T9" fmla="*/ 88 h 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7" h="88">
                  <a:moveTo>
                    <a:pt x="16" y="88"/>
                  </a:moveTo>
                  <a:lnTo>
                    <a:pt x="57" y="10"/>
                  </a:lnTo>
                  <a:lnTo>
                    <a:pt x="39" y="0"/>
                  </a:lnTo>
                  <a:lnTo>
                    <a:pt x="0" y="78"/>
                  </a:lnTo>
                  <a:lnTo>
                    <a:pt x="16" y="88"/>
                  </a:lnTo>
                  <a:close/>
                </a:path>
              </a:pathLst>
            </a:custGeom>
            <a:solidFill>
              <a:srgbClr val="7A79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59" name="Freeform 473">
              <a:extLst>
                <a:ext uri="{FF2B5EF4-FFF2-40B4-BE49-F238E27FC236}">
                  <a16:creationId xmlns:a16="http://schemas.microsoft.com/office/drawing/2014/main" id="{EAFDF0A2-3519-4009-AE6E-934AD266850A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8" y="2374"/>
              <a:ext cx="165" cy="189"/>
            </a:xfrm>
            <a:custGeom>
              <a:avLst/>
              <a:gdLst>
                <a:gd name="T0" fmla="*/ 0 w 165"/>
                <a:gd name="T1" fmla="*/ 146 h 189"/>
                <a:gd name="T2" fmla="*/ 75 w 165"/>
                <a:gd name="T3" fmla="*/ 189 h 189"/>
                <a:gd name="T4" fmla="*/ 165 w 165"/>
                <a:gd name="T5" fmla="*/ 90 h 189"/>
                <a:gd name="T6" fmla="*/ 22 w 165"/>
                <a:gd name="T7" fmla="*/ 0 h 189"/>
                <a:gd name="T8" fmla="*/ 0 w 165"/>
                <a:gd name="T9" fmla="*/ 146 h 18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5" h="189">
                  <a:moveTo>
                    <a:pt x="0" y="146"/>
                  </a:moveTo>
                  <a:lnTo>
                    <a:pt x="75" y="189"/>
                  </a:lnTo>
                  <a:lnTo>
                    <a:pt x="165" y="90"/>
                  </a:lnTo>
                  <a:lnTo>
                    <a:pt x="22" y="0"/>
                  </a:lnTo>
                  <a:lnTo>
                    <a:pt x="0" y="146"/>
                  </a:lnTo>
                  <a:close/>
                </a:path>
              </a:pathLst>
            </a:custGeom>
            <a:solidFill>
              <a:srgbClr val="8F8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60" name="Freeform 474">
              <a:extLst>
                <a:ext uri="{FF2B5EF4-FFF2-40B4-BE49-F238E27FC236}">
                  <a16:creationId xmlns:a16="http://schemas.microsoft.com/office/drawing/2014/main" id="{BB98D542-52DF-448E-A3F2-A544372BF42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3" y="2374"/>
              <a:ext cx="37" cy="146"/>
            </a:xfrm>
            <a:custGeom>
              <a:avLst/>
              <a:gdLst>
                <a:gd name="T0" fmla="*/ 15 w 37"/>
                <a:gd name="T1" fmla="*/ 146 h 146"/>
                <a:gd name="T2" fmla="*/ 0 w 37"/>
                <a:gd name="T3" fmla="*/ 135 h 146"/>
                <a:gd name="T4" fmla="*/ 19 w 37"/>
                <a:gd name="T5" fmla="*/ 3 h 146"/>
                <a:gd name="T6" fmla="*/ 37 w 37"/>
                <a:gd name="T7" fmla="*/ 0 h 146"/>
                <a:gd name="T8" fmla="*/ 15 w 37"/>
                <a:gd name="T9" fmla="*/ 146 h 1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146">
                  <a:moveTo>
                    <a:pt x="15" y="146"/>
                  </a:moveTo>
                  <a:lnTo>
                    <a:pt x="0" y="135"/>
                  </a:lnTo>
                  <a:lnTo>
                    <a:pt x="19" y="3"/>
                  </a:lnTo>
                  <a:lnTo>
                    <a:pt x="37" y="0"/>
                  </a:lnTo>
                  <a:lnTo>
                    <a:pt x="15" y="146"/>
                  </a:lnTo>
                  <a:close/>
                </a:path>
              </a:pathLst>
            </a:custGeom>
            <a:solidFill>
              <a:srgbClr val="7A79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61" name="Freeform 475">
              <a:extLst>
                <a:ext uri="{FF2B5EF4-FFF2-40B4-BE49-F238E27FC236}">
                  <a16:creationId xmlns:a16="http://schemas.microsoft.com/office/drawing/2014/main" id="{86FECAFC-9A60-406B-9D53-54C04A6DA02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3" y="2374"/>
              <a:ext cx="37" cy="146"/>
            </a:xfrm>
            <a:custGeom>
              <a:avLst/>
              <a:gdLst>
                <a:gd name="T0" fmla="*/ 15 w 37"/>
                <a:gd name="T1" fmla="*/ 146 h 146"/>
                <a:gd name="T2" fmla="*/ 0 w 37"/>
                <a:gd name="T3" fmla="*/ 135 h 146"/>
                <a:gd name="T4" fmla="*/ 19 w 37"/>
                <a:gd name="T5" fmla="*/ 3 h 146"/>
                <a:gd name="T6" fmla="*/ 37 w 37"/>
                <a:gd name="T7" fmla="*/ 0 h 14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7" h="146">
                  <a:moveTo>
                    <a:pt x="15" y="146"/>
                  </a:moveTo>
                  <a:lnTo>
                    <a:pt x="0" y="135"/>
                  </a:lnTo>
                  <a:lnTo>
                    <a:pt x="19" y="3"/>
                  </a:lnTo>
                  <a:lnTo>
                    <a:pt x="3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62" name="Freeform 476">
              <a:extLst>
                <a:ext uri="{FF2B5EF4-FFF2-40B4-BE49-F238E27FC236}">
                  <a16:creationId xmlns:a16="http://schemas.microsoft.com/office/drawing/2014/main" id="{2A030518-2E65-43A1-AAB2-4D3EE707CA46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3" y="2300"/>
              <a:ext cx="57" cy="89"/>
            </a:xfrm>
            <a:custGeom>
              <a:avLst/>
              <a:gdLst>
                <a:gd name="T0" fmla="*/ 17 w 57"/>
                <a:gd name="T1" fmla="*/ 89 h 89"/>
                <a:gd name="T2" fmla="*/ 57 w 57"/>
                <a:gd name="T3" fmla="*/ 10 h 89"/>
                <a:gd name="T4" fmla="*/ 39 w 57"/>
                <a:gd name="T5" fmla="*/ 0 h 89"/>
                <a:gd name="T6" fmla="*/ 0 w 57"/>
                <a:gd name="T7" fmla="*/ 77 h 89"/>
                <a:gd name="T8" fmla="*/ 17 w 57"/>
                <a:gd name="T9" fmla="*/ 89 h 8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7" h="89">
                  <a:moveTo>
                    <a:pt x="17" y="89"/>
                  </a:moveTo>
                  <a:lnTo>
                    <a:pt x="57" y="10"/>
                  </a:lnTo>
                  <a:lnTo>
                    <a:pt x="39" y="0"/>
                  </a:lnTo>
                  <a:lnTo>
                    <a:pt x="0" y="77"/>
                  </a:lnTo>
                  <a:lnTo>
                    <a:pt x="17" y="89"/>
                  </a:lnTo>
                  <a:close/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63" name="Freeform 477">
              <a:extLst>
                <a:ext uri="{FF2B5EF4-FFF2-40B4-BE49-F238E27FC236}">
                  <a16:creationId xmlns:a16="http://schemas.microsoft.com/office/drawing/2014/main" id="{1A6D7EA2-E8F1-4F52-BC17-22FB87E715CD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2" y="2318"/>
              <a:ext cx="58" cy="88"/>
            </a:xfrm>
            <a:custGeom>
              <a:avLst/>
              <a:gdLst>
                <a:gd name="T0" fmla="*/ 16 w 58"/>
                <a:gd name="T1" fmla="*/ 88 h 88"/>
                <a:gd name="T2" fmla="*/ 58 w 58"/>
                <a:gd name="T3" fmla="*/ 10 h 88"/>
                <a:gd name="T4" fmla="*/ 39 w 58"/>
                <a:gd name="T5" fmla="*/ 0 h 88"/>
                <a:gd name="T6" fmla="*/ 0 w 58"/>
                <a:gd name="T7" fmla="*/ 77 h 88"/>
                <a:gd name="T8" fmla="*/ 16 w 58"/>
                <a:gd name="T9" fmla="*/ 88 h 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8" h="88">
                  <a:moveTo>
                    <a:pt x="16" y="88"/>
                  </a:moveTo>
                  <a:lnTo>
                    <a:pt x="58" y="10"/>
                  </a:lnTo>
                  <a:lnTo>
                    <a:pt x="39" y="0"/>
                  </a:lnTo>
                  <a:lnTo>
                    <a:pt x="0" y="77"/>
                  </a:lnTo>
                  <a:lnTo>
                    <a:pt x="16" y="88"/>
                  </a:lnTo>
                  <a:close/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64" name="Freeform 478">
              <a:extLst>
                <a:ext uri="{FF2B5EF4-FFF2-40B4-BE49-F238E27FC236}">
                  <a16:creationId xmlns:a16="http://schemas.microsoft.com/office/drawing/2014/main" id="{D16DBD5F-B8CF-4883-B9AA-A1C6B8F03A5B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2" y="2336"/>
              <a:ext cx="57" cy="86"/>
            </a:xfrm>
            <a:custGeom>
              <a:avLst/>
              <a:gdLst>
                <a:gd name="T0" fmla="*/ 16 w 57"/>
                <a:gd name="T1" fmla="*/ 86 h 86"/>
                <a:gd name="T2" fmla="*/ 57 w 57"/>
                <a:gd name="T3" fmla="*/ 9 h 86"/>
                <a:gd name="T4" fmla="*/ 37 w 57"/>
                <a:gd name="T5" fmla="*/ 0 h 86"/>
                <a:gd name="T6" fmla="*/ 0 w 57"/>
                <a:gd name="T7" fmla="*/ 77 h 86"/>
                <a:gd name="T8" fmla="*/ 16 w 57"/>
                <a:gd name="T9" fmla="*/ 86 h 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7" h="86">
                  <a:moveTo>
                    <a:pt x="16" y="86"/>
                  </a:moveTo>
                  <a:lnTo>
                    <a:pt x="57" y="9"/>
                  </a:lnTo>
                  <a:lnTo>
                    <a:pt x="37" y="0"/>
                  </a:lnTo>
                  <a:lnTo>
                    <a:pt x="0" y="77"/>
                  </a:lnTo>
                  <a:lnTo>
                    <a:pt x="16" y="86"/>
                  </a:lnTo>
                  <a:close/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65" name="Freeform 479">
              <a:extLst>
                <a:ext uri="{FF2B5EF4-FFF2-40B4-BE49-F238E27FC236}">
                  <a16:creationId xmlns:a16="http://schemas.microsoft.com/office/drawing/2014/main" id="{1497CB77-7A55-41A9-8359-0799D1125980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9" y="2353"/>
              <a:ext cx="57" cy="88"/>
            </a:xfrm>
            <a:custGeom>
              <a:avLst/>
              <a:gdLst>
                <a:gd name="T0" fmla="*/ 16 w 57"/>
                <a:gd name="T1" fmla="*/ 88 h 88"/>
                <a:gd name="T2" fmla="*/ 57 w 57"/>
                <a:gd name="T3" fmla="*/ 12 h 88"/>
                <a:gd name="T4" fmla="*/ 39 w 57"/>
                <a:gd name="T5" fmla="*/ 0 h 88"/>
                <a:gd name="T6" fmla="*/ 0 w 57"/>
                <a:gd name="T7" fmla="*/ 77 h 88"/>
                <a:gd name="T8" fmla="*/ 16 w 57"/>
                <a:gd name="T9" fmla="*/ 88 h 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7" h="88">
                  <a:moveTo>
                    <a:pt x="16" y="88"/>
                  </a:moveTo>
                  <a:lnTo>
                    <a:pt x="57" y="12"/>
                  </a:lnTo>
                  <a:lnTo>
                    <a:pt x="39" y="0"/>
                  </a:lnTo>
                  <a:lnTo>
                    <a:pt x="0" y="77"/>
                  </a:lnTo>
                  <a:lnTo>
                    <a:pt x="16" y="88"/>
                  </a:lnTo>
                  <a:close/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66" name="Freeform 480">
              <a:extLst>
                <a:ext uri="{FF2B5EF4-FFF2-40B4-BE49-F238E27FC236}">
                  <a16:creationId xmlns:a16="http://schemas.microsoft.com/office/drawing/2014/main" id="{F9145AA7-42EC-420B-A2F9-61379F820419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9" y="2371"/>
              <a:ext cx="57" cy="88"/>
            </a:xfrm>
            <a:custGeom>
              <a:avLst/>
              <a:gdLst>
                <a:gd name="T0" fmla="*/ 16 w 57"/>
                <a:gd name="T1" fmla="*/ 88 h 88"/>
                <a:gd name="T2" fmla="*/ 57 w 57"/>
                <a:gd name="T3" fmla="*/ 10 h 88"/>
                <a:gd name="T4" fmla="*/ 39 w 57"/>
                <a:gd name="T5" fmla="*/ 0 h 88"/>
                <a:gd name="T6" fmla="*/ 0 w 57"/>
                <a:gd name="T7" fmla="*/ 78 h 88"/>
                <a:gd name="T8" fmla="*/ 16 w 57"/>
                <a:gd name="T9" fmla="*/ 88 h 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7" h="88">
                  <a:moveTo>
                    <a:pt x="16" y="88"/>
                  </a:moveTo>
                  <a:lnTo>
                    <a:pt x="57" y="10"/>
                  </a:lnTo>
                  <a:lnTo>
                    <a:pt x="39" y="0"/>
                  </a:lnTo>
                  <a:lnTo>
                    <a:pt x="0" y="78"/>
                  </a:lnTo>
                  <a:lnTo>
                    <a:pt x="16" y="88"/>
                  </a:lnTo>
                  <a:close/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67" name="Freeform 481">
              <a:extLst>
                <a:ext uri="{FF2B5EF4-FFF2-40B4-BE49-F238E27FC236}">
                  <a16:creationId xmlns:a16="http://schemas.microsoft.com/office/drawing/2014/main" id="{94609C9C-9CD0-48C6-B4C6-5B5B741BB070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8" y="2374"/>
              <a:ext cx="165" cy="189"/>
            </a:xfrm>
            <a:custGeom>
              <a:avLst/>
              <a:gdLst>
                <a:gd name="T0" fmla="*/ 0 w 165"/>
                <a:gd name="T1" fmla="*/ 146 h 189"/>
                <a:gd name="T2" fmla="*/ 75 w 165"/>
                <a:gd name="T3" fmla="*/ 189 h 189"/>
                <a:gd name="T4" fmla="*/ 165 w 165"/>
                <a:gd name="T5" fmla="*/ 90 h 189"/>
                <a:gd name="T6" fmla="*/ 22 w 165"/>
                <a:gd name="T7" fmla="*/ 0 h 189"/>
                <a:gd name="T8" fmla="*/ 0 w 165"/>
                <a:gd name="T9" fmla="*/ 146 h 18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5" h="189">
                  <a:moveTo>
                    <a:pt x="0" y="146"/>
                  </a:moveTo>
                  <a:lnTo>
                    <a:pt x="75" y="189"/>
                  </a:lnTo>
                  <a:lnTo>
                    <a:pt x="165" y="90"/>
                  </a:lnTo>
                  <a:lnTo>
                    <a:pt x="22" y="0"/>
                  </a:lnTo>
                  <a:lnTo>
                    <a:pt x="0" y="146"/>
                  </a:lnTo>
                  <a:close/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68" name="Freeform 482">
              <a:extLst>
                <a:ext uri="{FF2B5EF4-FFF2-40B4-BE49-F238E27FC236}">
                  <a16:creationId xmlns:a16="http://schemas.microsoft.com/office/drawing/2014/main" id="{28B6B5CC-070B-4FB0-9328-7100781042FD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3" y="2374"/>
              <a:ext cx="37" cy="146"/>
            </a:xfrm>
            <a:custGeom>
              <a:avLst/>
              <a:gdLst>
                <a:gd name="T0" fmla="*/ 15 w 37"/>
                <a:gd name="T1" fmla="*/ 146 h 146"/>
                <a:gd name="T2" fmla="*/ 0 w 37"/>
                <a:gd name="T3" fmla="*/ 135 h 146"/>
                <a:gd name="T4" fmla="*/ 19 w 37"/>
                <a:gd name="T5" fmla="*/ 3 h 146"/>
                <a:gd name="T6" fmla="*/ 37 w 37"/>
                <a:gd name="T7" fmla="*/ 0 h 14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7" h="146">
                  <a:moveTo>
                    <a:pt x="15" y="146"/>
                  </a:moveTo>
                  <a:lnTo>
                    <a:pt x="0" y="135"/>
                  </a:lnTo>
                  <a:lnTo>
                    <a:pt x="19" y="3"/>
                  </a:lnTo>
                  <a:lnTo>
                    <a:pt x="37" y="0"/>
                  </a:ln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69" name="Freeform 483">
              <a:extLst>
                <a:ext uri="{FF2B5EF4-FFF2-40B4-BE49-F238E27FC236}">
                  <a16:creationId xmlns:a16="http://schemas.microsoft.com/office/drawing/2014/main" id="{03F6DBD9-6E48-4335-B380-E4C8DE97D2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5" y="2381"/>
              <a:ext cx="41" cy="145"/>
            </a:xfrm>
            <a:custGeom>
              <a:avLst/>
              <a:gdLst>
                <a:gd name="T0" fmla="*/ 0 w 41"/>
                <a:gd name="T1" fmla="*/ 134 h 145"/>
                <a:gd name="T2" fmla="*/ 18 w 41"/>
                <a:gd name="T3" fmla="*/ 0 h 145"/>
                <a:gd name="T4" fmla="*/ 41 w 41"/>
                <a:gd name="T5" fmla="*/ 17 h 145"/>
                <a:gd name="T6" fmla="*/ 14 w 41"/>
                <a:gd name="T7" fmla="*/ 145 h 145"/>
                <a:gd name="T8" fmla="*/ 0 w 41"/>
                <a:gd name="T9" fmla="*/ 134 h 1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145">
                  <a:moveTo>
                    <a:pt x="0" y="134"/>
                  </a:moveTo>
                  <a:lnTo>
                    <a:pt x="18" y="0"/>
                  </a:lnTo>
                  <a:lnTo>
                    <a:pt x="41" y="17"/>
                  </a:lnTo>
                  <a:lnTo>
                    <a:pt x="14" y="145"/>
                  </a:lnTo>
                  <a:lnTo>
                    <a:pt x="0" y="134"/>
                  </a:lnTo>
                  <a:close/>
                </a:path>
              </a:pathLst>
            </a:custGeom>
            <a:solidFill>
              <a:srgbClr val="B2B1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70" name="Freeform 484">
              <a:extLst>
                <a:ext uri="{FF2B5EF4-FFF2-40B4-BE49-F238E27FC236}">
                  <a16:creationId xmlns:a16="http://schemas.microsoft.com/office/drawing/2014/main" id="{B5EFA9AE-FF9B-48E6-B3CF-76F4D385A48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3" y="2405"/>
              <a:ext cx="41" cy="121"/>
            </a:xfrm>
            <a:custGeom>
              <a:avLst/>
              <a:gdLst>
                <a:gd name="T0" fmla="*/ 29 w 41"/>
                <a:gd name="T1" fmla="*/ 0 h 121"/>
                <a:gd name="T2" fmla="*/ 0 w 41"/>
                <a:gd name="T3" fmla="*/ 121 h 121"/>
                <a:gd name="T4" fmla="*/ 41 w 41"/>
                <a:gd name="T5" fmla="*/ 6 h 121"/>
                <a:gd name="T6" fmla="*/ 30 w 41"/>
                <a:gd name="T7" fmla="*/ 0 h 121"/>
                <a:gd name="T8" fmla="*/ 29 w 41"/>
                <a:gd name="T9" fmla="*/ 0 h 1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121">
                  <a:moveTo>
                    <a:pt x="29" y="0"/>
                  </a:moveTo>
                  <a:lnTo>
                    <a:pt x="0" y="121"/>
                  </a:lnTo>
                  <a:lnTo>
                    <a:pt x="41" y="6"/>
                  </a:lnTo>
                  <a:lnTo>
                    <a:pt x="30" y="0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B2B1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71" name="Freeform 485">
              <a:extLst>
                <a:ext uri="{FF2B5EF4-FFF2-40B4-BE49-F238E27FC236}">
                  <a16:creationId xmlns:a16="http://schemas.microsoft.com/office/drawing/2014/main" id="{C983102E-6A9C-4B03-B41F-6C90872643A6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3" y="2405"/>
              <a:ext cx="41" cy="121"/>
            </a:xfrm>
            <a:custGeom>
              <a:avLst/>
              <a:gdLst>
                <a:gd name="T0" fmla="*/ 29 w 41"/>
                <a:gd name="T1" fmla="*/ 0 h 121"/>
                <a:gd name="T2" fmla="*/ 0 w 41"/>
                <a:gd name="T3" fmla="*/ 121 h 121"/>
                <a:gd name="T4" fmla="*/ 41 w 41"/>
                <a:gd name="T5" fmla="*/ 6 h 121"/>
                <a:gd name="T6" fmla="*/ 30 w 41"/>
                <a:gd name="T7" fmla="*/ 0 h 12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1" h="121">
                  <a:moveTo>
                    <a:pt x="29" y="0"/>
                  </a:moveTo>
                  <a:lnTo>
                    <a:pt x="0" y="121"/>
                  </a:lnTo>
                  <a:lnTo>
                    <a:pt x="41" y="6"/>
                  </a:lnTo>
                  <a:lnTo>
                    <a:pt x="3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72" name="Freeform 486">
              <a:extLst>
                <a:ext uri="{FF2B5EF4-FFF2-40B4-BE49-F238E27FC236}">
                  <a16:creationId xmlns:a16="http://schemas.microsoft.com/office/drawing/2014/main" id="{7979F8EE-6C4C-49FE-9CF4-3B5B4EA54840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0" y="2308"/>
              <a:ext cx="34" cy="74"/>
            </a:xfrm>
            <a:custGeom>
              <a:avLst/>
              <a:gdLst>
                <a:gd name="T0" fmla="*/ 34 w 34"/>
                <a:gd name="T1" fmla="*/ 5 h 74"/>
                <a:gd name="T2" fmla="*/ 0 w 34"/>
                <a:gd name="T3" fmla="*/ 74 h 74"/>
                <a:gd name="T4" fmla="*/ 28 w 34"/>
                <a:gd name="T5" fmla="*/ 0 h 74"/>
                <a:gd name="T6" fmla="*/ 34 w 34"/>
                <a:gd name="T7" fmla="*/ 5 h 7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4" h="74">
                  <a:moveTo>
                    <a:pt x="34" y="5"/>
                  </a:moveTo>
                  <a:lnTo>
                    <a:pt x="0" y="74"/>
                  </a:lnTo>
                  <a:lnTo>
                    <a:pt x="28" y="0"/>
                  </a:lnTo>
                  <a:lnTo>
                    <a:pt x="34" y="5"/>
                  </a:lnTo>
                  <a:close/>
                </a:path>
              </a:pathLst>
            </a:custGeom>
            <a:solidFill>
              <a:srgbClr val="B2B1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73" name="Freeform 487">
              <a:extLst>
                <a:ext uri="{FF2B5EF4-FFF2-40B4-BE49-F238E27FC236}">
                  <a16:creationId xmlns:a16="http://schemas.microsoft.com/office/drawing/2014/main" id="{A8B8EFEE-77C9-4B24-BCAF-1B9B2805C242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7" y="2326"/>
              <a:ext cx="36" cy="74"/>
            </a:xfrm>
            <a:custGeom>
              <a:avLst/>
              <a:gdLst>
                <a:gd name="T0" fmla="*/ 36 w 36"/>
                <a:gd name="T1" fmla="*/ 5 h 74"/>
                <a:gd name="T2" fmla="*/ 0 w 36"/>
                <a:gd name="T3" fmla="*/ 74 h 74"/>
                <a:gd name="T4" fmla="*/ 30 w 36"/>
                <a:gd name="T5" fmla="*/ 0 h 74"/>
                <a:gd name="T6" fmla="*/ 36 w 36"/>
                <a:gd name="T7" fmla="*/ 5 h 7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6" h="74">
                  <a:moveTo>
                    <a:pt x="36" y="5"/>
                  </a:moveTo>
                  <a:lnTo>
                    <a:pt x="0" y="74"/>
                  </a:lnTo>
                  <a:lnTo>
                    <a:pt x="30" y="0"/>
                  </a:lnTo>
                  <a:lnTo>
                    <a:pt x="36" y="5"/>
                  </a:lnTo>
                  <a:close/>
                </a:path>
              </a:pathLst>
            </a:custGeom>
            <a:solidFill>
              <a:srgbClr val="B2B1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74" name="Freeform 488">
              <a:extLst>
                <a:ext uri="{FF2B5EF4-FFF2-40B4-BE49-F238E27FC236}">
                  <a16:creationId xmlns:a16="http://schemas.microsoft.com/office/drawing/2014/main" id="{A93BC3E1-D30F-4D21-BF97-FCA5EC7BDE1C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7" y="2344"/>
              <a:ext cx="34" cy="73"/>
            </a:xfrm>
            <a:custGeom>
              <a:avLst/>
              <a:gdLst>
                <a:gd name="T0" fmla="*/ 34 w 34"/>
                <a:gd name="T1" fmla="*/ 4 h 73"/>
                <a:gd name="T2" fmla="*/ 0 w 34"/>
                <a:gd name="T3" fmla="*/ 73 h 73"/>
                <a:gd name="T4" fmla="*/ 28 w 34"/>
                <a:gd name="T5" fmla="*/ 0 h 73"/>
                <a:gd name="T6" fmla="*/ 34 w 34"/>
                <a:gd name="T7" fmla="*/ 4 h 7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4" h="73">
                  <a:moveTo>
                    <a:pt x="34" y="4"/>
                  </a:moveTo>
                  <a:lnTo>
                    <a:pt x="0" y="73"/>
                  </a:lnTo>
                  <a:lnTo>
                    <a:pt x="28" y="0"/>
                  </a:lnTo>
                  <a:lnTo>
                    <a:pt x="34" y="4"/>
                  </a:lnTo>
                  <a:close/>
                </a:path>
              </a:pathLst>
            </a:custGeom>
            <a:solidFill>
              <a:srgbClr val="B2B1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75" name="Freeform 489">
              <a:extLst>
                <a:ext uri="{FF2B5EF4-FFF2-40B4-BE49-F238E27FC236}">
                  <a16:creationId xmlns:a16="http://schemas.microsoft.com/office/drawing/2014/main" id="{C446BDAD-6B48-40C6-BAE7-31A0FEA0992D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4" y="2363"/>
              <a:ext cx="36" cy="72"/>
            </a:xfrm>
            <a:custGeom>
              <a:avLst/>
              <a:gdLst>
                <a:gd name="T0" fmla="*/ 36 w 36"/>
                <a:gd name="T1" fmla="*/ 5 h 72"/>
                <a:gd name="T2" fmla="*/ 0 w 36"/>
                <a:gd name="T3" fmla="*/ 72 h 72"/>
                <a:gd name="T4" fmla="*/ 30 w 36"/>
                <a:gd name="T5" fmla="*/ 0 h 72"/>
                <a:gd name="T6" fmla="*/ 36 w 36"/>
                <a:gd name="T7" fmla="*/ 5 h 7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6" h="72">
                  <a:moveTo>
                    <a:pt x="36" y="5"/>
                  </a:moveTo>
                  <a:lnTo>
                    <a:pt x="0" y="72"/>
                  </a:lnTo>
                  <a:lnTo>
                    <a:pt x="30" y="0"/>
                  </a:lnTo>
                  <a:lnTo>
                    <a:pt x="36" y="5"/>
                  </a:lnTo>
                  <a:close/>
                </a:path>
              </a:pathLst>
            </a:custGeom>
            <a:solidFill>
              <a:srgbClr val="B2B1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76" name="Freeform 490">
              <a:extLst>
                <a:ext uri="{FF2B5EF4-FFF2-40B4-BE49-F238E27FC236}">
                  <a16:creationId xmlns:a16="http://schemas.microsoft.com/office/drawing/2014/main" id="{56DE53E7-38E0-4953-8952-EC4AF0F11328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5" y="2379"/>
              <a:ext cx="35" cy="72"/>
            </a:xfrm>
            <a:custGeom>
              <a:avLst/>
              <a:gdLst>
                <a:gd name="T0" fmla="*/ 35 w 35"/>
                <a:gd name="T1" fmla="*/ 5 h 72"/>
                <a:gd name="T2" fmla="*/ 0 w 35"/>
                <a:gd name="T3" fmla="*/ 72 h 72"/>
                <a:gd name="T4" fmla="*/ 29 w 35"/>
                <a:gd name="T5" fmla="*/ 0 h 72"/>
                <a:gd name="T6" fmla="*/ 35 w 35"/>
                <a:gd name="T7" fmla="*/ 5 h 7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5" h="72">
                  <a:moveTo>
                    <a:pt x="35" y="5"/>
                  </a:moveTo>
                  <a:lnTo>
                    <a:pt x="0" y="72"/>
                  </a:lnTo>
                  <a:lnTo>
                    <a:pt x="29" y="0"/>
                  </a:lnTo>
                  <a:lnTo>
                    <a:pt x="35" y="5"/>
                  </a:lnTo>
                  <a:close/>
                </a:path>
              </a:pathLst>
            </a:custGeom>
            <a:solidFill>
              <a:srgbClr val="B2B1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0485" name="Group 491">
            <a:extLst>
              <a:ext uri="{FF2B5EF4-FFF2-40B4-BE49-F238E27FC236}">
                <a16:creationId xmlns:a16="http://schemas.microsoft.com/office/drawing/2014/main" id="{F438FFD8-78A6-49E2-9169-7BF15AA99E86}"/>
              </a:ext>
            </a:extLst>
          </p:cNvPr>
          <p:cNvGrpSpPr>
            <a:grpSpLocks/>
          </p:cNvGrpSpPr>
          <p:nvPr/>
        </p:nvGrpSpPr>
        <p:grpSpPr bwMode="auto">
          <a:xfrm>
            <a:off x="5976938" y="4387850"/>
            <a:ext cx="1646237" cy="1339850"/>
            <a:chOff x="2935" y="2758"/>
            <a:chExt cx="1037" cy="844"/>
          </a:xfrm>
        </p:grpSpPr>
        <p:sp>
          <p:nvSpPr>
            <p:cNvPr id="20675" name="Freeform 492">
              <a:extLst>
                <a:ext uri="{FF2B5EF4-FFF2-40B4-BE49-F238E27FC236}">
                  <a16:creationId xmlns:a16="http://schemas.microsoft.com/office/drawing/2014/main" id="{41FF18CC-8357-41EB-8616-2638D0BF7BC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5" y="2890"/>
              <a:ext cx="119" cy="78"/>
            </a:xfrm>
            <a:custGeom>
              <a:avLst/>
              <a:gdLst>
                <a:gd name="T0" fmla="*/ 57 w 71"/>
                <a:gd name="T1" fmla="*/ 89 h 44"/>
                <a:gd name="T2" fmla="*/ 57 w 71"/>
                <a:gd name="T3" fmla="*/ 317 h 44"/>
                <a:gd name="T4" fmla="*/ 560 w 71"/>
                <a:gd name="T5" fmla="*/ 434 h 44"/>
                <a:gd name="T6" fmla="*/ 545 w 71"/>
                <a:gd name="T7" fmla="*/ 0 h 44"/>
                <a:gd name="T8" fmla="*/ 57 w 71"/>
                <a:gd name="T9" fmla="*/ 89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1" h="44">
                  <a:moveTo>
                    <a:pt x="7" y="9"/>
                  </a:moveTo>
                  <a:cubicBezTo>
                    <a:pt x="7" y="9"/>
                    <a:pt x="0" y="26"/>
                    <a:pt x="7" y="32"/>
                  </a:cubicBezTo>
                  <a:cubicBezTo>
                    <a:pt x="71" y="44"/>
                    <a:pt x="71" y="44"/>
                    <a:pt x="71" y="44"/>
                  </a:cubicBezTo>
                  <a:cubicBezTo>
                    <a:pt x="69" y="0"/>
                    <a:pt x="69" y="0"/>
                    <a:pt x="69" y="0"/>
                  </a:cubicBezTo>
                  <a:lnTo>
                    <a:pt x="7" y="9"/>
                  </a:lnTo>
                  <a:close/>
                </a:path>
              </a:pathLst>
            </a:custGeom>
            <a:solidFill>
              <a:srgbClr val="8F8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76" name="Freeform 493">
              <a:extLst>
                <a:ext uri="{FF2B5EF4-FFF2-40B4-BE49-F238E27FC236}">
                  <a16:creationId xmlns:a16="http://schemas.microsoft.com/office/drawing/2014/main" id="{D932F2B8-53D1-4CE1-A233-EFB8CC5A56B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9" y="2758"/>
              <a:ext cx="933" cy="844"/>
            </a:xfrm>
            <a:custGeom>
              <a:avLst/>
              <a:gdLst>
                <a:gd name="T0" fmla="*/ 4361 w 558"/>
                <a:gd name="T1" fmla="*/ 4419 h 474"/>
                <a:gd name="T2" fmla="*/ 4097 w 558"/>
                <a:gd name="T3" fmla="*/ 4765 h 474"/>
                <a:gd name="T4" fmla="*/ 266 w 558"/>
                <a:gd name="T5" fmla="*/ 4765 h 474"/>
                <a:gd name="T6" fmla="*/ 0 w 558"/>
                <a:gd name="T7" fmla="*/ 4419 h 474"/>
                <a:gd name="T8" fmla="*/ 0 w 558"/>
                <a:gd name="T9" fmla="*/ 621 h 474"/>
                <a:gd name="T10" fmla="*/ 266 w 558"/>
                <a:gd name="T11" fmla="*/ 281 h 474"/>
                <a:gd name="T12" fmla="*/ 4097 w 558"/>
                <a:gd name="T13" fmla="*/ 281 h 474"/>
                <a:gd name="T14" fmla="*/ 4361 w 558"/>
                <a:gd name="T15" fmla="*/ 621 h 474"/>
                <a:gd name="T16" fmla="*/ 4361 w 558"/>
                <a:gd name="T17" fmla="*/ 4419 h 47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58" h="474">
                  <a:moveTo>
                    <a:pt x="558" y="440"/>
                  </a:moveTo>
                  <a:cubicBezTo>
                    <a:pt x="558" y="459"/>
                    <a:pt x="543" y="474"/>
                    <a:pt x="524" y="474"/>
                  </a:cubicBezTo>
                  <a:cubicBezTo>
                    <a:pt x="34" y="474"/>
                    <a:pt x="34" y="474"/>
                    <a:pt x="34" y="474"/>
                  </a:cubicBezTo>
                  <a:cubicBezTo>
                    <a:pt x="16" y="474"/>
                    <a:pt x="0" y="459"/>
                    <a:pt x="0" y="440"/>
                  </a:cubicBezTo>
                  <a:cubicBezTo>
                    <a:pt x="0" y="62"/>
                    <a:pt x="0" y="62"/>
                    <a:pt x="0" y="62"/>
                  </a:cubicBezTo>
                  <a:cubicBezTo>
                    <a:pt x="0" y="44"/>
                    <a:pt x="4" y="31"/>
                    <a:pt x="34" y="28"/>
                  </a:cubicBezTo>
                  <a:cubicBezTo>
                    <a:pt x="231" y="0"/>
                    <a:pt x="524" y="28"/>
                    <a:pt x="524" y="28"/>
                  </a:cubicBezTo>
                  <a:cubicBezTo>
                    <a:pt x="543" y="28"/>
                    <a:pt x="558" y="44"/>
                    <a:pt x="558" y="62"/>
                  </a:cubicBezTo>
                  <a:lnTo>
                    <a:pt x="558" y="440"/>
                  </a:lnTo>
                  <a:close/>
                </a:path>
              </a:pathLst>
            </a:custGeom>
            <a:solidFill>
              <a:srgbClr val="965D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77" name="Freeform 494">
              <a:extLst>
                <a:ext uri="{FF2B5EF4-FFF2-40B4-BE49-F238E27FC236}">
                  <a16:creationId xmlns:a16="http://schemas.microsoft.com/office/drawing/2014/main" id="{93FEC845-E128-4CE7-83ED-5C652A1BEF5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5" y="2891"/>
              <a:ext cx="104" cy="74"/>
            </a:xfrm>
            <a:custGeom>
              <a:avLst/>
              <a:gdLst>
                <a:gd name="T0" fmla="*/ 490 w 62"/>
                <a:gd name="T1" fmla="*/ 0 h 41"/>
                <a:gd name="T2" fmla="*/ 57 w 62"/>
                <a:gd name="T3" fmla="*/ 81 h 41"/>
                <a:gd name="T4" fmla="*/ 57 w 62"/>
                <a:gd name="T5" fmla="*/ 328 h 41"/>
                <a:gd name="T6" fmla="*/ 481 w 62"/>
                <a:gd name="T7" fmla="*/ 437 h 4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2" h="41">
                  <a:moveTo>
                    <a:pt x="6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0" y="25"/>
                    <a:pt x="7" y="31"/>
                  </a:cubicBezTo>
                  <a:cubicBezTo>
                    <a:pt x="61" y="41"/>
                    <a:pt x="61" y="41"/>
                    <a:pt x="61" y="41"/>
                  </a:cubicBezTo>
                </a:path>
              </a:pathLst>
            </a:custGeom>
            <a:noFill/>
            <a:ln w="11113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78" name="Freeform 495">
              <a:extLst>
                <a:ext uri="{FF2B5EF4-FFF2-40B4-BE49-F238E27FC236}">
                  <a16:creationId xmlns:a16="http://schemas.microsoft.com/office/drawing/2014/main" id="{D64702DD-8C66-4903-BAB9-60AEB78575D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9" y="2758"/>
              <a:ext cx="933" cy="844"/>
            </a:xfrm>
            <a:custGeom>
              <a:avLst/>
              <a:gdLst>
                <a:gd name="T0" fmla="*/ 4361 w 558"/>
                <a:gd name="T1" fmla="*/ 4419 h 474"/>
                <a:gd name="T2" fmla="*/ 4097 w 558"/>
                <a:gd name="T3" fmla="*/ 4765 h 474"/>
                <a:gd name="T4" fmla="*/ 266 w 558"/>
                <a:gd name="T5" fmla="*/ 4765 h 474"/>
                <a:gd name="T6" fmla="*/ 0 w 558"/>
                <a:gd name="T7" fmla="*/ 4419 h 474"/>
                <a:gd name="T8" fmla="*/ 0 w 558"/>
                <a:gd name="T9" fmla="*/ 621 h 474"/>
                <a:gd name="T10" fmla="*/ 266 w 558"/>
                <a:gd name="T11" fmla="*/ 281 h 474"/>
                <a:gd name="T12" fmla="*/ 4097 w 558"/>
                <a:gd name="T13" fmla="*/ 281 h 474"/>
                <a:gd name="T14" fmla="*/ 4361 w 558"/>
                <a:gd name="T15" fmla="*/ 621 h 474"/>
                <a:gd name="T16" fmla="*/ 4361 w 558"/>
                <a:gd name="T17" fmla="*/ 4419 h 47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58" h="474">
                  <a:moveTo>
                    <a:pt x="558" y="440"/>
                  </a:moveTo>
                  <a:cubicBezTo>
                    <a:pt x="558" y="459"/>
                    <a:pt x="543" y="474"/>
                    <a:pt x="524" y="474"/>
                  </a:cubicBezTo>
                  <a:cubicBezTo>
                    <a:pt x="34" y="474"/>
                    <a:pt x="34" y="474"/>
                    <a:pt x="34" y="474"/>
                  </a:cubicBezTo>
                  <a:cubicBezTo>
                    <a:pt x="16" y="474"/>
                    <a:pt x="0" y="459"/>
                    <a:pt x="0" y="440"/>
                  </a:cubicBezTo>
                  <a:cubicBezTo>
                    <a:pt x="0" y="62"/>
                    <a:pt x="0" y="62"/>
                    <a:pt x="0" y="62"/>
                  </a:cubicBezTo>
                  <a:cubicBezTo>
                    <a:pt x="0" y="44"/>
                    <a:pt x="4" y="31"/>
                    <a:pt x="34" y="28"/>
                  </a:cubicBezTo>
                  <a:cubicBezTo>
                    <a:pt x="231" y="0"/>
                    <a:pt x="524" y="28"/>
                    <a:pt x="524" y="28"/>
                  </a:cubicBezTo>
                  <a:cubicBezTo>
                    <a:pt x="543" y="28"/>
                    <a:pt x="558" y="44"/>
                    <a:pt x="558" y="62"/>
                  </a:cubicBezTo>
                  <a:lnTo>
                    <a:pt x="558" y="440"/>
                  </a:lnTo>
                  <a:close/>
                </a:path>
              </a:pathLst>
            </a:custGeom>
            <a:noFill/>
            <a:ln w="11113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79" name="Freeform 496">
              <a:extLst>
                <a:ext uri="{FF2B5EF4-FFF2-40B4-BE49-F238E27FC236}">
                  <a16:creationId xmlns:a16="http://schemas.microsoft.com/office/drawing/2014/main" id="{125D44F2-CFBD-47D1-86DE-6F4949F10BF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2" y="3287"/>
              <a:ext cx="258" cy="299"/>
            </a:xfrm>
            <a:custGeom>
              <a:avLst/>
              <a:gdLst>
                <a:gd name="T0" fmla="*/ 37 w 154"/>
                <a:gd name="T1" fmla="*/ 0 h 168"/>
                <a:gd name="T2" fmla="*/ 62 w 154"/>
                <a:gd name="T3" fmla="*/ 731 h 168"/>
                <a:gd name="T4" fmla="*/ 57 w 154"/>
                <a:gd name="T5" fmla="*/ 1315 h 168"/>
                <a:gd name="T6" fmla="*/ 410 w 154"/>
                <a:gd name="T7" fmla="*/ 1662 h 168"/>
                <a:gd name="T8" fmla="*/ 1213 w 154"/>
                <a:gd name="T9" fmla="*/ 1662 h 168"/>
                <a:gd name="T10" fmla="*/ 253 w 154"/>
                <a:gd name="T11" fmla="*/ 1055 h 168"/>
                <a:gd name="T12" fmla="*/ 159 w 154"/>
                <a:gd name="T13" fmla="*/ 370 h 168"/>
                <a:gd name="T14" fmla="*/ 70 w 154"/>
                <a:gd name="T15" fmla="*/ 0 h 16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54" h="168">
                  <a:moveTo>
                    <a:pt x="5" y="0"/>
                  </a:moveTo>
                  <a:cubicBezTo>
                    <a:pt x="5" y="24"/>
                    <a:pt x="9" y="49"/>
                    <a:pt x="8" y="73"/>
                  </a:cubicBezTo>
                  <a:cubicBezTo>
                    <a:pt x="6" y="92"/>
                    <a:pt x="0" y="113"/>
                    <a:pt x="7" y="131"/>
                  </a:cubicBezTo>
                  <a:cubicBezTo>
                    <a:pt x="14" y="151"/>
                    <a:pt x="30" y="164"/>
                    <a:pt x="52" y="166"/>
                  </a:cubicBezTo>
                  <a:cubicBezTo>
                    <a:pt x="86" y="168"/>
                    <a:pt x="120" y="161"/>
                    <a:pt x="154" y="166"/>
                  </a:cubicBezTo>
                  <a:cubicBezTo>
                    <a:pt x="113" y="154"/>
                    <a:pt x="50" y="153"/>
                    <a:pt x="32" y="105"/>
                  </a:cubicBezTo>
                  <a:cubicBezTo>
                    <a:pt x="24" y="84"/>
                    <a:pt x="23" y="59"/>
                    <a:pt x="20" y="37"/>
                  </a:cubicBezTo>
                  <a:cubicBezTo>
                    <a:pt x="18" y="26"/>
                    <a:pt x="16" y="9"/>
                    <a:pt x="9" y="0"/>
                  </a:cubicBezTo>
                </a:path>
              </a:pathLst>
            </a:custGeom>
            <a:solidFill>
              <a:srgbClr val="A868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80" name="Freeform 497">
              <a:extLst>
                <a:ext uri="{FF2B5EF4-FFF2-40B4-BE49-F238E27FC236}">
                  <a16:creationId xmlns:a16="http://schemas.microsoft.com/office/drawing/2014/main" id="{3781E708-46A2-4DA1-8303-3B3A765A9B70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1" y="3280"/>
              <a:ext cx="284" cy="304"/>
            </a:xfrm>
            <a:custGeom>
              <a:avLst/>
              <a:gdLst>
                <a:gd name="T0" fmla="*/ 1323 w 170"/>
                <a:gd name="T1" fmla="*/ 50 h 171"/>
                <a:gd name="T2" fmla="*/ 1310 w 170"/>
                <a:gd name="T3" fmla="*/ 889 h 171"/>
                <a:gd name="T4" fmla="*/ 1198 w 170"/>
                <a:gd name="T5" fmla="*/ 1460 h 171"/>
                <a:gd name="T6" fmla="*/ 606 w 170"/>
                <a:gd name="T7" fmla="*/ 1630 h 171"/>
                <a:gd name="T8" fmla="*/ 0 w 170"/>
                <a:gd name="T9" fmla="*/ 1605 h 171"/>
                <a:gd name="T10" fmla="*/ 591 w 170"/>
                <a:gd name="T11" fmla="*/ 1415 h 171"/>
                <a:gd name="T12" fmla="*/ 1054 w 170"/>
                <a:gd name="T13" fmla="*/ 910 h 171"/>
                <a:gd name="T14" fmla="*/ 1253 w 170"/>
                <a:gd name="T15" fmla="*/ 398 h 171"/>
                <a:gd name="T16" fmla="*/ 1291 w 170"/>
                <a:gd name="T17" fmla="*/ 0 h 17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70" h="171">
                  <a:moveTo>
                    <a:pt x="170" y="5"/>
                  </a:moveTo>
                  <a:cubicBezTo>
                    <a:pt x="170" y="26"/>
                    <a:pt x="168" y="63"/>
                    <a:pt x="168" y="89"/>
                  </a:cubicBezTo>
                  <a:cubicBezTo>
                    <a:pt x="168" y="107"/>
                    <a:pt x="166" y="132"/>
                    <a:pt x="154" y="146"/>
                  </a:cubicBezTo>
                  <a:cubicBezTo>
                    <a:pt x="136" y="168"/>
                    <a:pt x="103" y="166"/>
                    <a:pt x="78" y="163"/>
                  </a:cubicBezTo>
                  <a:cubicBezTo>
                    <a:pt x="52" y="161"/>
                    <a:pt x="26" y="171"/>
                    <a:pt x="0" y="161"/>
                  </a:cubicBezTo>
                  <a:cubicBezTo>
                    <a:pt x="25" y="153"/>
                    <a:pt x="51" y="149"/>
                    <a:pt x="76" y="142"/>
                  </a:cubicBezTo>
                  <a:cubicBezTo>
                    <a:pt x="104" y="133"/>
                    <a:pt x="118" y="114"/>
                    <a:pt x="135" y="91"/>
                  </a:cubicBezTo>
                  <a:cubicBezTo>
                    <a:pt x="145" y="77"/>
                    <a:pt x="157" y="56"/>
                    <a:pt x="161" y="40"/>
                  </a:cubicBezTo>
                  <a:cubicBezTo>
                    <a:pt x="164" y="27"/>
                    <a:pt x="163" y="12"/>
                    <a:pt x="166" y="0"/>
                  </a:cubicBezTo>
                </a:path>
              </a:pathLst>
            </a:custGeom>
            <a:solidFill>
              <a:srgbClr val="A868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81" name="Freeform 498">
              <a:extLst>
                <a:ext uri="{FF2B5EF4-FFF2-40B4-BE49-F238E27FC236}">
                  <a16:creationId xmlns:a16="http://schemas.microsoft.com/office/drawing/2014/main" id="{B1B436C6-F615-443D-A596-724E6CA8807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4" y="3091"/>
              <a:ext cx="903" cy="180"/>
            </a:xfrm>
            <a:custGeom>
              <a:avLst/>
              <a:gdLst>
                <a:gd name="T0" fmla="*/ 22 w 540"/>
                <a:gd name="T1" fmla="*/ 0 h 101"/>
                <a:gd name="T2" fmla="*/ 62 w 540"/>
                <a:gd name="T3" fmla="*/ 645 h 101"/>
                <a:gd name="T4" fmla="*/ 423 w 540"/>
                <a:gd name="T5" fmla="*/ 950 h 101"/>
                <a:gd name="T6" fmla="*/ 1048 w 540"/>
                <a:gd name="T7" fmla="*/ 1007 h 101"/>
                <a:gd name="T8" fmla="*/ 1752 w 540"/>
                <a:gd name="T9" fmla="*/ 998 h 101"/>
                <a:gd name="T10" fmla="*/ 2572 w 540"/>
                <a:gd name="T11" fmla="*/ 955 h 101"/>
                <a:gd name="T12" fmla="*/ 3431 w 540"/>
                <a:gd name="T13" fmla="*/ 848 h 101"/>
                <a:gd name="T14" fmla="*/ 3873 w 540"/>
                <a:gd name="T15" fmla="*/ 788 h 101"/>
                <a:gd name="T16" fmla="*/ 4117 w 540"/>
                <a:gd name="T17" fmla="*/ 736 h 101"/>
                <a:gd name="T18" fmla="*/ 4222 w 540"/>
                <a:gd name="T19" fmla="*/ 397 h 101"/>
                <a:gd name="T20" fmla="*/ 3876 w 540"/>
                <a:gd name="T21" fmla="*/ 143 h 101"/>
                <a:gd name="T22" fmla="*/ 2324 w 540"/>
                <a:gd name="T23" fmla="*/ 168 h 101"/>
                <a:gd name="T24" fmla="*/ 861 w 540"/>
                <a:gd name="T25" fmla="*/ 118 h 10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40" h="101">
                  <a:moveTo>
                    <a:pt x="3" y="0"/>
                  </a:moveTo>
                  <a:cubicBezTo>
                    <a:pt x="3" y="20"/>
                    <a:pt x="0" y="45"/>
                    <a:pt x="8" y="64"/>
                  </a:cubicBezTo>
                  <a:cubicBezTo>
                    <a:pt x="16" y="84"/>
                    <a:pt x="35" y="89"/>
                    <a:pt x="54" y="94"/>
                  </a:cubicBezTo>
                  <a:cubicBezTo>
                    <a:pt x="78" y="100"/>
                    <a:pt x="108" y="100"/>
                    <a:pt x="134" y="100"/>
                  </a:cubicBezTo>
                  <a:cubicBezTo>
                    <a:pt x="164" y="100"/>
                    <a:pt x="194" y="101"/>
                    <a:pt x="224" y="99"/>
                  </a:cubicBezTo>
                  <a:cubicBezTo>
                    <a:pt x="259" y="98"/>
                    <a:pt x="294" y="98"/>
                    <a:pt x="329" y="95"/>
                  </a:cubicBezTo>
                  <a:cubicBezTo>
                    <a:pt x="366" y="91"/>
                    <a:pt x="402" y="87"/>
                    <a:pt x="439" y="84"/>
                  </a:cubicBezTo>
                  <a:cubicBezTo>
                    <a:pt x="458" y="82"/>
                    <a:pt x="476" y="81"/>
                    <a:pt x="495" y="78"/>
                  </a:cubicBezTo>
                  <a:cubicBezTo>
                    <a:pt x="505" y="77"/>
                    <a:pt x="517" y="78"/>
                    <a:pt x="526" y="73"/>
                  </a:cubicBezTo>
                  <a:cubicBezTo>
                    <a:pt x="538" y="66"/>
                    <a:pt x="540" y="51"/>
                    <a:pt x="540" y="39"/>
                  </a:cubicBezTo>
                  <a:cubicBezTo>
                    <a:pt x="538" y="10"/>
                    <a:pt x="521" y="13"/>
                    <a:pt x="496" y="14"/>
                  </a:cubicBezTo>
                  <a:cubicBezTo>
                    <a:pt x="429" y="17"/>
                    <a:pt x="363" y="21"/>
                    <a:pt x="297" y="17"/>
                  </a:cubicBezTo>
                  <a:cubicBezTo>
                    <a:pt x="235" y="14"/>
                    <a:pt x="172" y="12"/>
                    <a:pt x="110" y="12"/>
                  </a:cubicBezTo>
                </a:path>
              </a:pathLst>
            </a:custGeom>
            <a:solidFill>
              <a:srgbClr val="7948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82" name="Freeform 499">
              <a:extLst>
                <a:ext uri="{FF2B5EF4-FFF2-40B4-BE49-F238E27FC236}">
                  <a16:creationId xmlns:a16="http://schemas.microsoft.com/office/drawing/2014/main" id="{2397543C-7462-4D50-8CF8-2966C247AD7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1" y="2761"/>
              <a:ext cx="912" cy="439"/>
            </a:xfrm>
            <a:custGeom>
              <a:avLst/>
              <a:gdLst>
                <a:gd name="T0" fmla="*/ 4249 w 546"/>
                <a:gd name="T1" fmla="*/ 2181 h 246"/>
                <a:gd name="T2" fmla="*/ 3992 w 546"/>
                <a:gd name="T3" fmla="*/ 2484 h 246"/>
                <a:gd name="T4" fmla="*/ 257 w 546"/>
                <a:gd name="T5" fmla="*/ 2493 h 246"/>
                <a:gd name="T6" fmla="*/ 0 w 546"/>
                <a:gd name="T7" fmla="*/ 2181 h 246"/>
                <a:gd name="T8" fmla="*/ 0 w 546"/>
                <a:gd name="T9" fmla="*/ 567 h 246"/>
                <a:gd name="T10" fmla="*/ 257 w 546"/>
                <a:gd name="T11" fmla="*/ 261 h 246"/>
                <a:gd name="T12" fmla="*/ 3992 w 546"/>
                <a:gd name="T13" fmla="*/ 261 h 246"/>
                <a:gd name="T14" fmla="*/ 4249 w 546"/>
                <a:gd name="T15" fmla="*/ 567 h 246"/>
                <a:gd name="T16" fmla="*/ 4249 w 546"/>
                <a:gd name="T17" fmla="*/ 2181 h 2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46" h="246">
                  <a:moveTo>
                    <a:pt x="546" y="215"/>
                  </a:moveTo>
                  <a:cubicBezTo>
                    <a:pt x="546" y="231"/>
                    <a:pt x="531" y="245"/>
                    <a:pt x="513" y="245"/>
                  </a:cubicBezTo>
                  <a:cubicBezTo>
                    <a:pt x="33" y="246"/>
                    <a:pt x="33" y="246"/>
                    <a:pt x="33" y="246"/>
                  </a:cubicBezTo>
                  <a:cubicBezTo>
                    <a:pt x="15" y="246"/>
                    <a:pt x="0" y="232"/>
                    <a:pt x="0" y="215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39"/>
                    <a:pt x="4" y="28"/>
                    <a:pt x="33" y="26"/>
                  </a:cubicBezTo>
                  <a:cubicBezTo>
                    <a:pt x="226" y="0"/>
                    <a:pt x="513" y="26"/>
                    <a:pt x="513" y="26"/>
                  </a:cubicBezTo>
                  <a:cubicBezTo>
                    <a:pt x="531" y="26"/>
                    <a:pt x="546" y="39"/>
                    <a:pt x="546" y="56"/>
                  </a:cubicBezTo>
                  <a:lnTo>
                    <a:pt x="546" y="215"/>
                  </a:lnTo>
                  <a:close/>
                </a:path>
              </a:pathLst>
            </a:custGeom>
            <a:solidFill>
              <a:srgbClr val="A868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83" name="Freeform 500">
              <a:extLst>
                <a:ext uri="{FF2B5EF4-FFF2-40B4-BE49-F238E27FC236}">
                  <a16:creationId xmlns:a16="http://schemas.microsoft.com/office/drawing/2014/main" id="{CB1DAC60-F82B-4C6F-8201-208F6629723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1" y="2761"/>
              <a:ext cx="912" cy="439"/>
            </a:xfrm>
            <a:custGeom>
              <a:avLst/>
              <a:gdLst>
                <a:gd name="T0" fmla="*/ 4249 w 546"/>
                <a:gd name="T1" fmla="*/ 2181 h 246"/>
                <a:gd name="T2" fmla="*/ 3992 w 546"/>
                <a:gd name="T3" fmla="*/ 2484 h 246"/>
                <a:gd name="T4" fmla="*/ 257 w 546"/>
                <a:gd name="T5" fmla="*/ 2493 h 246"/>
                <a:gd name="T6" fmla="*/ 0 w 546"/>
                <a:gd name="T7" fmla="*/ 2181 h 246"/>
                <a:gd name="T8" fmla="*/ 0 w 546"/>
                <a:gd name="T9" fmla="*/ 567 h 246"/>
                <a:gd name="T10" fmla="*/ 257 w 546"/>
                <a:gd name="T11" fmla="*/ 261 h 246"/>
                <a:gd name="T12" fmla="*/ 3992 w 546"/>
                <a:gd name="T13" fmla="*/ 261 h 246"/>
                <a:gd name="T14" fmla="*/ 4249 w 546"/>
                <a:gd name="T15" fmla="*/ 567 h 246"/>
                <a:gd name="T16" fmla="*/ 4249 w 546"/>
                <a:gd name="T17" fmla="*/ 2181 h 2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46" h="246">
                  <a:moveTo>
                    <a:pt x="546" y="215"/>
                  </a:moveTo>
                  <a:cubicBezTo>
                    <a:pt x="546" y="231"/>
                    <a:pt x="531" y="245"/>
                    <a:pt x="513" y="245"/>
                  </a:cubicBezTo>
                  <a:cubicBezTo>
                    <a:pt x="33" y="246"/>
                    <a:pt x="33" y="246"/>
                    <a:pt x="33" y="246"/>
                  </a:cubicBezTo>
                  <a:cubicBezTo>
                    <a:pt x="15" y="246"/>
                    <a:pt x="0" y="232"/>
                    <a:pt x="0" y="215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39"/>
                    <a:pt x="4" y="28"/>
                    <a:pt x="33" y="26"/>
                  </a:cubicBezTo>
                  <a:cubicBezTo>
                    <a:pt x="226" y="0"/>
                    <a:pt x="513" y="26"/>
                    <a:pt x="513" y="26"/>
                  </a:cubicBezTo>
                  <a:cubicBezTo>
                    <a:pt x="531" y="26"/>
                    <a:pt x="546" y="39"/>
                    <a:pt x="546" y="56"/>
                  </a:cubicBezTo>
                  <a:lnTo>
                    <a:pt x="546" y="215"/>
                  </a:lnTo>
                  <a:close/>
                </a:path>
              </a:pathLst>
            </a:custGeom>
            <a:noFill/>
            <a:ln w="11113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84" name="Freeform 501">
              <a:extLst>
                <a:ext uri="{FF2B5EF4-FFF2-40B4-BE49-F238E27FC236}">
                  <a16:creationId xmlns:a16="http://schemas.microsoft.com/office/drawing/2014/main" id="{F10350C9-AA9F-4964-A974-393D2CB3B08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9" y="2883"/>
              <a:ext cx="249" cy="290"/>
            </a:xfrm>
            <a:custGeom>
              <a:avLst/>
              <a:gdLst>
                <a:gd name="T0" fmla="*/ 37 w 149"/>
                <a:gd name="T1" fmla="*/ 50 h 163"/>
                <a:gd name="T2" fmla="*/ 37 w 149"/>
                <a:gd name="T3" fmla="*/ 703 h 163"/>
                <a:gd name="T4" fmla="*/ 47 w 149"/>
                <a:gd name="T5" fmla="*/ 1295 h 163"/>
                <a:gd name="T6" fmla="*/ 396 w 149"/>
                <a:gd name="T7" fmla="*/ 1633 h 163"/>
                <a:gd name="T8" fmla="*/ 1161 w 149"/>
                <a:gd name="T9" fmla="*/ 1633 h 163"/>
                <a:gd name="T10" fmla="*/ 242 w 149"/>
                <a:gd name="T11" fmla="*/ 1092 h 163"/>
                <a:gd name="T12" fmla="*/ 62 w 149"/>
                <a:gd name="T13" fmla="*/ 0 h 16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9" h="163">
                  <a:moveTo>
                    <a:pt x="5" y="5"/>
                  </a:moveTo>
                  <a:cubicBezTo>
                    <a:pt x="12" y="12"/>
                    <a:pt x="5" y="56"/>
                    <a:pt x="5" y="70"/>
                  </a:cubicBezTo>
                  <a:cubicBezTo>
                    <a:pt x="4" y="90"/>
                    <a:pt x="0" y="110"/>
                    <a:pt x="6" y="129"/>
                  </a:cubicBezTo>
                  <a:cubicBezTo>
                    <a:pt x="13" y="153"/>
                    <a:pt x="27" y="163"/>
                    <a:pt x="51" y="163"/>
                  </a:cubicBezTo>
                  <a:cubicBezTo>
                    <a:pt x="84" y="162"/>
                    <a:pt x="116" y="163"/>
                    <a:pt x="149" y="163"/>
                  </a:cubicBezTo>
                  <a:cubicBezTo>
                    <a:pt x="110" y="153"/>
                    <a:pt x="53" y="148"/>
                    <a:pt x="31" y="109"/>
                  </a:cubicBezTo>
                  <a:cubicBezTo>
                    <a:pt x="11" y="76"/>
                    <a:pt x="16" y="35"/>
                    <a:pt x="8" y="0"/>
                  </a:cubicBezTo>
                </a:path>
              </a:pathLst>
            </a:custGeom>
            <a:solidFill>
              <a:srgbClr val="C47E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85" name="Freeform 502">
              <a:extLst>
                <a:ext uri="{FF2B5EF4-FFF2-40B4-BE49-F238E27FC236}">
                  <a16:creationId xmlns:a16="http://schemas.microsoft.com/office/drawing/2014/main" id="{0438C870-1993-43CE-8334-E7585F1E6CD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2" y="2806"/>
              <a:ext cx="558" cy="340"/>
            </a:xfrm>
            <a:custGeom>
              <a:avLst/>
              <a:gdLst>
                <a:gd name="T0" fmla="*/ 0 w 334"/>
                <a:gd name="T1" fmla="*/ 80 h 191"/>
                <a:gd name="T2" fmla="*/ 2197 w 334"/>
                <a:gd name="T3" fmla="*/ 231 h 191"/>
                <a:gd name="T4" fmla="*/ 2556 w 334"/>
                <a:gd name="T5" fmla="*/ 862 h 191"/>
                <a:gd name="T6" fmla="*/ 2564 w 334"/>
                <a:gd name="T7" fmla="*/ 1917 h 191"/>
                <a:gd name="T8" fmla="*/ 2047 w 334"/>
                <a:gd name="T9" fmla="*/ 824 h 191"/>
                <a:gd name="T10" fmla="*/ 1245 w 334"/>
                <a:gd name="T11" fmla="*/ 425 h 191"/>
                <a:gd name="T12" fmla="*/ 416 w 334"/>
                <a:gd name="T13" fmla="*/ 260 h 191"/>
                <a:gd name="T14" fmla="*/ 0 w 334"/>
                <a:gd name="T15" fmla="*/ 66 h 19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34" h="191">
                  <a:moveTo>
                    <a:pt x="0" y="8"/>
                  </a:moveTo>
                  <a:cubicBezTo>
                    <a:pt x="91" y="10"/>
                    <a:pt x="192" y="0"/>
                    <a:pt x="282" y="23"/>
                  </a:cubicBezTo>
                  <a:cubicBezTo>
                    <a:pt x="314" y="32"/>
                    <a:pt x="324" y="54"/>
                    <a:pt x="328" y="86"/>
                  </a:cubicBezTo>
                  <a:cubicBezTo>
                    <a:pt x="332" y="121"/>
                    <a:pt x="334" y="156"/>
                    <a:pt x="329" y="191"/>
                  </a:cubicBezTo>
                  <a:cubicBezTo>
                    <a:pt x="310" y="149"/>
                    <a:pt x="301" y="111"/>
                    <a:pt x="263" y="82"/>
                  </a:cubicBezTo>
                  <a:cubicBezTo>
                    <a:pt x="232" y="59"/>
                    <a:pt x="196" y="51"/>
                    <a:pt x="160" y="42"/>
                  </a:cubicBezTo>
                  <a:cubicBezTo>
                    <a:pt x="125" y="34"/>
                    <a:pt x="89" y="35"/>
                    <a:pt x="53" y="26"/>
                  </a:cubicBezTo>
                  <a:cubicBezTo>
                    <a:pt x="38" y="23"/>
                    <a:pt x="10" y="18"/>
                    <a:pt x="0" y="7"/>
                  </a:cubicBezTo>
                </a:path>
              </a:pathLst>
            </a:custGeom>
            <a:solidFill>
              <a:srgbClr val="C47E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86" name="Freeform 503">
              <a:extLst>
                <a:ext uri="{FF2B5EF4-FFF2-40B4-BE49-F238E27FC236}">
                  <a16:creationId xmlns:a16="http://schemas.microsoft.com/office/drawing/2014/main" id="{95999E36-ACFD-40ED-9673-61AA69B331E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9" y="2913"/>
              <a:ext cx="6" cy="27"/>
            </a:xfrm>
            <a:custGeom>
              <a:avLst/>
              <a:gdLst>
                <a:gd name="T0" fmla="*/ 8 w 4"/>
                <a:gd name="T1" fmla="*/ 0 h 15"/>
                <a:gd name="T2" fmla="*/ 0 w 4"/>
                <a:gd name="T3" fmla="*/ 158 h 15"/>
                <a:gd name="T4" fmla="*/ 8 w 4"/>
                <a:gd name="T5" fmla="*/ 13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15">
                  <a:moveTo>
                    <a:pt x="1" y="0"/>
                  </a:moveTo>
                  <a:cubicBezTo>
                    <a:pt x="3" y="3"/>
                    <a:pt x="4" y="11"/>
                    <a:pt x="0" y="15"/>
                  </a:cubicBezTo>
                  <a:cubicBezTo>
                    <a:pt x="0" y="10"/>
                    <a:pt x="1" y="5"/>
                    <a:pt x="1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87" name="Freeform 504">
              <a:extLst>
                <a:ext uri="{FF2B5EF4-FFF2-40B4-BE49-F238E27FC236}">
                  <a16:creationId xmlns:a16="http://schemas.microsoft.com/office/drawing/2014/main" id="{AD69ED3D-B46A-445B-BB22-8D09151D2B2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2" y="2924"/>
              <a:ext cx="84" cy="33"/>
            </a:xfrm>
            <a:custGeom>
              <a:avLst/>
              <a:gdLst>
                <a:gd name="T0" fmla="*/ 8 w 50"/>
                <a:gd name="T1" fmla="*/ 90 h 19"/>
                <a:gd name="T2" fmla="*/ 0 w 50"/>
                <a:gd name="T3" fmla="*/ 85 h 19"/>
                <a:gd name="T4" fmla="*/ 128 w 50"/>
                <a:gd name="T5" fmla="*/ 99 h 19"/>
                <a:gd name="T6" fmla="*/ 245 w 50"/>
                <a:gd name="T7" fmla="*/ 135 h 19"/>
                <a:gd name="T8" fmla="*/ 336 w 50"/>
                <a:gd name="T9" fmla="*/ 156 h 19"/>
                <a:gd name="T10" fmla="*/ 398 w 50"/>
                <a:gd name="T11" fmla="*/ 172 h 19"/>
                <a:gd name="T12" fmla="*/ 375 w 50"/>
                <a:gd name="T13" fmla="*/ 0 h 19"/>
                <a:gd name="T14" fmla="*/ 361 w 50"/>
                <a:gd name="T15" fmla="*/ 9 h 19"/>
                <a:gd name="T16" fmla="*/ 312 w 50"/>
                <a:gd name="T17" fmla="*/ 49 h 19"/>
                <a:gd name="T18" fmla="*/ 190 w 50"/>
                <a:gd name="T19" fmla="*/ 63 h 19"/>
                <a:gd name="T20" fmla="*/ 22 w 50"/>
                <a:gd name="T21" fmla="*/ 52 h 1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0" h="19">
                  <a:moveTo>
                    <a:pt x="1" y="10"/>
                  </a:moveTo>
                  <a:cubicBezTo>
                    <a:pt x="1" y="10"/>
                    <a:pt x="1" y="10"/>
                    <a:pt x="0" y="9"/>
                  </a:cubicBezTo>
                  <a:cubicBezTo>
                    <a:pt x="6" y="10"/>
                    <a:pt x="11" y="10"/>
                    <a:pt x="16" y="11"/>
                  </a:cubicBezTo>
                  <a:cubicBezTo>
                    <a:pt x="21" y="12"/>
                    <a:pt x="26" y="13"/>
                    <a:pt x="31" y="15"/>
                  </a:cubicBezTo>
                  <a:cubicBezTo>
                    <a:pt x="34" y="16"/>
                    <a:pt x="38" y="16"/>
                    <a:pt x="42" y="17"/>
                  </a:cubicBezTo>
                  <a:cubicBezTo>
                    <a:pt x="45" y="17"/>
                    <a:pt x="48" y="19"/>
                    <a:pt x="50" y="19"/>
                  </a:cubicBezTo>
                  <a:cubicBezTo>
                    <a:pt x="47" y="14"/>
                    <a:pt x="48" y="6"/>
                    <a:pt x="47" y="0"/>
                  </a:cubicBezTo>
                  <a:cubicBezTo>
                    <a:pt x="47" y="0"/>
                    <a:pt x="46" y="1"/>
                    <a:pt x="45" y="1"/>
                  </a:cubicBezTo>
                  <a:cubicBezTo>
                    <a:pt x="43" y="2"/>
                    <a:pt x="41" y="4"/>
                    <a:pt x="39" y="5"/>
                  </a:cubicBezTo>
                  <a:cubicBezTo>
                    <a:pt x="34" y="6"/>
                    <a:pt x="29" y="7"/>
                    <a:pt x="24" y="7"/>
                  </a:cubicBezTo>
                  <a:cubicBezTo>
                    <a:pt x="17" y="8"/>
                    <a:pt x="9" y="10"/>
                    <a:pt x="3" y="6"/>
                  </a:cubicBezTo>
                </a:path>
              </a:pathLst>
            </a:custGeom>
            <a:solidFill>
              <a:srgbClr val="7A79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88" name="Freeform 505">
              <a:extLst>
                <a:ext uri="{FF2B5EF4-FFF2-40B4-BE49-F238E27FC236}">
                  <a16:creationId xmlns:a16="http://schemas.microsoft.com/office/drawing/2014/main" id="{156C6045-4961-451B-88DE-FDE10302531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2" y="2899"/>
              <a:ext cx="82" cy="14"/>
            </a:xfrm>
            <a:custGeom>
              <a:avLst/>
              <a:gdLst>
                <a:gd name="T0" fmla="*/ 0 w 49"/>
                <a:gd name="T1" fmla="*/ 77 h 8"/>
                <a:gd name="T2" fmla="*/ 70 w 49"/>
                <a:gd name="T3" fmla="*/ 77 h 8"/>
                <a:gd name="T4" fmla="*/ 151 w 49"/>
                <a:gd name="T5" fmla="*/ 65 h 8"/>
                <a:gd name="T6" fmla="*/ 258 w 49"/>
                <a:gd name="T7" fmla="*/ 37 h 8"/>
                <a:gd name="T8" fmla="*/ 336 w 49"/>
                <a:gd name="T9" fmla="*/ 21 h 8"/>
                <a:gd name="T10" fmla="*/ 383 w 49"/>
                <a:gd name="T11" fmla="*/ 12 h 8"/>
                <a:gd name="T12" fmla="*/ 361 w 49"/>
                <a:gd name="T13" fmla="*/ 37 h 8"/>
                <a:gd name="T14" fmla="*/ 179 w 49"/>
                <a:gd name="T15" fmla="*/ 65 h 8"/>
                <a:gd name="T16" fmla="*/ 0 w 49"/>
                <a:gd name="T17" fmla="*/ 77 h 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" h="8">
                  <a:moveTo>
                    <a:pt x="0" y="8"/>
                  </a:moveTo>
                  <a:cubicBezTo>
                    <a:pt x="3" y="8"/>
                    <a:pt x="6" y="8"/>
                    <a:pt x="9" y="8"/>
                  </a:cubicBezTo>
                  <a:cubicBezTo>
                    <a:pt x="12" y="8"/>
                    <a:pt x="16" y="7"/>
                    <a:pt x="19" y="7"/>
                  </a:cubicBezTo>
                  <a:cubicBezTo>
                    <a:pt x="24" y="6"/>
                    <a:pt x="28" y="5"/>
                    <a:pt x="33" y="4"/>
                  </a:cubicBezTo>
                  <a:cubicBezTo>
                    <a:pt x="37" y="4"/>
                    <a:pt x="40" y="3"/>
                    <a:pt x="43" y="2"/>
                  </a:cubicBezTo>
                  <a:cubicBezTo>
                    <a:pt x="45" y="1"/>
                    <a:pt x="48" y="0"/>
                    <a:pt x="49" y="1"/>
                  </a:cubicBezTo>
                  <a:cubicBezTo>
                    <a:pt x="49" y="4"/>
                    <a:pt x="49" y="4"/>
                    <a:pt x="46" y="4"/>
                  </a:cubicBezTo>
                  <a:cubicBezTo>
                    <a:pt x="38" y="5"/>
                    <a:pt x="31" y="7"/>
                    <a:pt x="23" y="7"/>
                  </a:cubicBezTo>
                  <a:cubicBezTo>
                    <a:pt x="15" y="7"/>
                    <a:pt x="8" y="7"/>
                    <a:pt x="0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0486" name="Group 506">
            <a:extLst>
              <a:ext uri="{FF2B5EF4-FFF2-40B4-BE49-F238E27FC236}">
                <a16:creationId xmlns:a16="http://schemas.microsoft.com/office/drawing/2014/main" id="{4228D783-8AA2-4FD0-A911-100CED600B7B}"/>
              </a:ext>
            </a:extLst>
          </p:cNvPr>
          <p:cNvGrpSpPr>
            <a:grpSpLocks/>
          </p:cNvGrpSpPr>
          <p:nvPr/>
        </p:nvGrpSpPr>
        <p:grpSpPr bwMode="auto">
          <a:xfrm>
            <a:off x="8737600" y="3175000"/>
            <a:ext cx="1104900" cy="461963"/>
            <a:chOff x="4574" y="1958"/>
            <a:chExt cx="696" cy="291"/>
          </a:xfrm>
        </p:grpSpPr>
        <p:sp>
          <p:nvSpPr>
            <p:cNvPr id="20636" name="Freeform 507">
              <a:extLst>
                <a:ext uri="{FF2B5EF4-FFF2-40B4-BE49-F238E27FC236}">
                  <a16:creationId xmlns:a16="http://schemas.microsoft.com/office/drawing/2014/main" id="{6C5CD8F9-6ED9-4D72-9CAA-2485A831768D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6" y="2038"/>
              <a:ext cx="674" cy="211"/>
            </a:xfrm>
            <a:custGeom>
              <a:avLst/>
              <a:gdLst>
                <a:gd name="T0" fmla="*/ 0 w 412"/>
                <a:gd name="T1" fmla="*/ 0 h 121"/>
                <a:gd name="T2" fmla="*/ 2951 w 412"/>
                <a:gd name="T3" fmla="*/ 16 h 121"/>
                <a:gd name="T4" fmla="*/ 2938 w 412"/>
                <a:gd name="T5" fmla="*/ 413 h 121"/>
                <a:gd name="T6" fmla="*/ 8 w 412"/>
                <a:gd name="T7" fmla="*/ 344 h 121"/>
                <a:gd name="T8" fmla="*/ 0 w 412"/>
                <a:gd name="T9" fmla="*/ 0 h 1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2" h="121">
                  <a:moveTo>
                    <a:pt x="0" y="0"/>
                  </a:moveTo>
                  <a:cubicBezTo>
                    <a:pt x="0" y="0"/>
                    <a:pt x="211" y="90"/>
                    <a:pt x="412" y="2"/>
                  </a:cubicBezTo>
                  <a:cubicBezTo>
                    <a:pt x="410" y="45"/>
                    <a:pt x="410" y="45"/>
                    <a:pt x="410" y="45"/>
                  </a:cubicBezTo>
                  <a:cubicBezTo>
                    <a:pt x="410" y="45"/>
                    <a:pt x="196" y="121"/>
                    <a:pt x="1" y="37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6D2B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37" name="Freeform 508">
              <a:extLst>
                <a:ext uri="{FF2B5EF4-FFF2-40B4-BE49-F238E27FC236}">
                  <a16:creationId xmlns:a16="http://schemas.microsoft.com/office/drawing/2014/main" id="{3381A72D-DFB9-4AFD-9C77-4CD1FCF0FFC7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6" y="2040"/>
              <a:ext cx="484" cy="141"/>
            </a:xfrm>
            <a:custGeom>
              <a:avLst/>
              <a:gdLst>
                <a:gd name="T0" fmla="*/ 2037 w 296"/>
                <a:gd name="T1" fmla="*/ 660 h 81"/>
                <a:gd name="T2" fmla="*/ 13 w 296"/>
                <a:gd name="T3" fmla="*/ 336 h 81"/>
                <a:gd name="T4" fmla="*/ 0 w 296"/>
                <a:gd name="T5" fmla="*/ 0 h 81"/>
                <a:gd name="T6" fmla="*/ 2008 w 296"/>
                <a:gd name="T7" fmla="*/ 336 h 81"/>
                <a:gd name="T8" fmla="*/ 2106 w 296"/>
                <a:gd name="T9" fmla="*/ 458 h 81"/>
                <a:gd name="T10" fmla="*/ 2037 w 296"/>
                <a:gd name="T11" fmla="*/ 660 h 8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96" h="81">
                  <a:moveTo>
                    <a:pt x="285" y="72"/>
                  </a:moveTo>
                  <a:cubicBezTo>
                    <a:pt x="206" y="81"/>
                    <a:pt x="101" y="80"/>
                    <a:pt x="2" y="3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29" y="55"/>
                    <a:pt x="281" y="37"/>
                  </a:cubicBezTo>
                  <a:cubicBezTo>
                    <a:pt x="281" y="37"/>
                    <a:pt x="293" y="38"/>
                    <a:pt x="295" y="50"/>
                  </a:cubicBezTo>
                  <a:cubicBezTo>
                    <a:pt x="296" y="68"/>
                    <a:pt x="285" y="72"/>
                    <a:pt x="285" y="72"/>
                  </a:cubicBezTo>
                  <a:close/>
                </a:path>
              </a:pathLst>
            </a:custGeom>
            <a:solidFill>
              <a:srgbClr val="893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38" name="Line 509">
              <a:extLst>
                <a:ext uri="{FF2B5EF4-FFF2-40B4-BE49-F238E27FC236}">
                  <a16:creationId xmlns:a16="http://schemas.microsoft.com/office/drawing/2014/main" id="{A782A38C-3FFB-430E-8FF6-A2F6681F973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952" y="2101"/>
              <a:ext cx="1" cy="9"/>
            </a:xfrm>
            <a:prstGeom prst="line">
              <a:avLst/>
            </a:prstGeom>
            <a:noFill/>
            <a:ln w="20638">
              <a:solidFill>
                <a:srgbClr val="8D8C8C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39" name="Line 510">
              <a:extLst>
                <a:ext uri="{FF2B5EF4-FFF2-40B4-BE49-F238E27FC236}">
                  <a16:creationId xmlns:a16="http://schemas.microsoft.com/office/drawing/2014/main" id="{3A3DD872-CC8E-4DCD-AB26-8455BB52E01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951" y="2172"/>
              <a:ext cx="1" cy="11"/>
            </a:xfrm>
            <a:prstGeom prst="line">
              <a:avLst/>
            </a:prstGeom>
            <a:noFill/>
            <a:ln w="20638">
              <a:solidFill>
                <a:srgbClr val="8D8C8C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40" name="Freeform 511">
              <a:extLst>
                <a:ext uri="{FF2B5EF4-FFF2-40B4-BE49-F238E27FC236}">
                  <a16:creationId xmlns:a16="http://schemas.microsoft.com/office/drawing/2014/main" id="{987F3B84-1A49-4621-9795-1FCE432F17E0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7" y="2136"/>
              <a:ext cx="7" cy="12"/>
            </a:xfrm>
            <a:custGeom>
              <a:avLst/>
              <a:gdLst>
                <a:gd name="T0" fmla="*/ 37 w 4"/>
                <a:gd name="T1" fmla="*/ 0 h 7"/>
                <a:gd name="T2" fmla="*/ 37 w 4"/>
                <a:gd name="T3" fmla="*/ 62 h 7"/>
                <a:gd name="T4" fmla="*/ 28 w 4"/>
                <a:gd name="T5" fmla="*/ 0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7">
                  <a:moveTo>
                    <a:pt x="4" y="0"/>
                  </a:moveTo>
                  <a:cubicBezTo>
                    <a:pt x="1" y="1"/>
                    <a:pt x="3" y="5"/>
                    <a:pt x="4" y="7"/>
                  </a:cubicBezTo>
                  <a:cubicBezTo>
                    <a:pt x="0" y="6"/>
                    <a:pt x="0" y="2"/>
                    <a:pt x="3" y="0"/>
                  </a:cubicBezTo>
                </a:path>
              </a:pathLst>
            </a:custGeom>
            <a:solidFill>
              <a:srgbClr val="6D2B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41" name="Freeform 512">
              <a:extLst>
                <a:ext uri="{FF2B5EF4-FFF2-40B4-BE49-F238E27FC236}">
                  <a16:creationId xmlns:a16="http://schemas.microsoft.com/office/drawing/2014/main" id="{1112EEB4-4227-49E5-88A5-EB6250CF8144}"/>
                </a:ext>
              </a:extLst>
            </p:cNvPr>
            <p:cNvSpPr>
              <a:spLocks/>
            </p:cNvSpPr>
            <p:nvPr/>
          </p:nvSpPr>
          <p:spPr bwMode="auto">
            <a:xfrm>
              <a:off x="5006" y="2131"/>
              <a:ext cx="7" cy="17"/>
            </a:xfrm>
            <a:custGeom>
              <a:avLst/>
              <a:gdLst>
                <a:gd name="T0" fmla="*/ 12 w 4"/>
                <a:gd name="T1" fmla="*/ 15 h 10"/>
                <a:gd name="T2" fmla="*/ 28 w 4"/>
                <a:gd name="T3" fmla="*/ 58 h 10"/>
                <a:gd name="T4" fmla="*/ 12 w 4"/>
                <a:gd name="T5" fmla="*/ 15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10">
                  <a:moveTo>
                    <a:pt x="1" y="2"/>
                  </a:moveTo>
                  <a:cubicBezTo>
                    <a:pt x="0" y="4"/>
                    <a:pt x="1" y="10"/>
                    <a:pt x="3" y="7"/>
                  </a:cubicBezTo>
                  <a:cubicBezTo>
                    <a:pt x="4" y="5"/>
                    <a:pt x="3" y="0"/>
                    <a:pt x="1" y="2"/>
                  </a:cubicBezTo>
                </a:path>
              </a:pathLst>
            </a:custGeom>
            <a:solidFill>
              <a:srgbClr val="6D2B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42" name="Freeform 513">
              <a:extLst>
                <a:ext uri="{FF2B5EF4-FFF2-40B4-BE49-F238E27FC236}">
                  <a16:creationId xmlns:a16="http://schemas.microsoft.com/office/drawing/2014/main" id="{168A06AF-7925-4571-8F2E-26496786EA3D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9" y="2131"/>
              <a:ext cx="7" cy="13"/>
            </a:xfrm>
            <a:custGeom>
              <a:avLst/>
              <a:gdLst>
                <a:gd name="T0" fmla="*/ 12 w 4"/>
                <a:gd name="T1" fmla="*/ 8 h 8"/>
                <a:gd name="T2" fmla="*/ 21 w 4"/>
                <a:gd name="T3" fmla="*/ 47 h 8"/>
                <a:gd name="T4" fmla="*/ 12 w 4"/>
                <a:gd name="T5" fmla="*/ 8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8">
                  <a:moveTo>
                    <a:pt x="1" y="1"/>
                  </a:moveTo>
                  <a:cubicBezTo>
                    <a:pt x="0" y="3"/>
                    <a:pt x="0" y="8"/>
                    <a:pt x="2" y="7"/>
                  </a:cubicBezTo>
                  <a:cubicBezTo>
                    <a:pt x="4" y="6"/>
                    <a:pt x="4" y="0"/>
                    <a:pt x="1" y="1"/>
                  </a:cubicBezTo>
                </a:path>
              </a:pathLst>
            </a:custGeom>
            <a:solidFill>
              <a:srgbClr val="6D2B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43" name="Freeform 514">
              <a:extLst>
                <a:ext uri="{FF2B5EF4-FFF2-40B4-BE49-F238E27FC236}">
                  <a16:creationId xmlns:a16="http://schemas.microsoft.com/office/drawing/2014/main" id="{91BC7368-750B-4D18-A6D0-9F9728188F0C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3" y="2136"/>
              <a:ext cx="6" cy="14"/>
            </a:xfrm>
            <a:custGeom>
              <a:avLst/>
              <a:gdLst>
                <a:gd name="T0" fmla="*/ 12 w 4"/>
                <a:gd name="T1" fmla="*/ 12 h 8"/>
                <a:gd name="T2" fmla="*/ 12 w 4"/>
                <a:gd name="T3" fmla="*/ 65 h 8"/>
                <a:gd name="T4" fmla="*/ 12 w 4"/>
                <a:gd name="T5" fmla="*/ 0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8">
                  <a:moveTo>
                    <a:pt x="2" y="1"/>
                  </a:moveTo>
                  <a:cubicBezTo>
                    <a:pt x="1" y="2"/>
                    <a:pt x="0" y="8"/>
                    <a:pt x="2" y="7"/>
                  </a:cubicBezTo>
                  <a:cubicBezTo>
                    <a:pt x="4" y="7"/>
                    <a:pt x="4" y="1"/>
                    <a:pt x="2" y="0"/>
                  </a:cubicBezTo>
                </a:path>
              </a:pathLst>
            </a:custGeom>
            <a:solidFill>
              <a:srgbClr val="6D2B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44" name="Freeform 515">
              <a:extLst>
                <a:ext uri="{FF2B5EF4-FFF2-40B4-BE49-F238E27FC236}">
                  <a16:creationId xmlns:a16="http://schemas.microsoft.com/office/drawing/2014/main" id="{9EC5B0B5-7BED-4B81-A5E5-C61B8CA8F9AD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8" y="2134"/>
              <a:ext cx="10" cy="16"/>
            </a:xfrm>
            <a:custGeom>
              <a:avLst/>
              <a:gdLst>
                <a:gd name="T0" fmla="*/ 13 w 6"/>
                <a:gd name="T1" fmla="*/ 21 h 9"/>
                <a:gd name="T2" fmla="*/ 22 w 6"/>
                <a:gd name="T3" fmla="*/ 78 h 9"/>
                <a:gd name="T4" fmla="*/ 8 w 6"/>
                <a:gd name="T5" fmla="*/ 28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9">
                  <a:moveTo>
                    <a:pt x="2" y="2"/>
                  </a:moveTo>
                  <a:cubicBezTo>
                    <a:pt x="1" y="3"/>
                    <a:pt x="0" y="9"/>
                    <a:pt x="3" y="8"/>
                  </a:cubicBezTo>
                  <a:cubicBezTo>
                    <a:pt x="6" y="7"/>
                    <a:pt x="3" y="0"/>
                    <a:pt x="1" y="3"/>
                  </a:cubicBezTo>
                </a:path>
              </a:pathLst>
            </a:custGeom>
            <a:solidFill>
              <a:srgbClr val="6D2B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45" name="Freeform 516">
              <a:extLst>
                <a:ext uri="{FF2B5EF4-FFF2-40B4-BE49-F238E27FC236}">
                  <a16:creationId xmlns:a16="http://schemas.microsoft.com/office/drawing/2014/main" id="{56C9DCFD-018B-4824-BA87-B174FA6743C4}"/>
                </a:ext>
              </a:extLst>
            </p:cNvPr>
            <p:cNvSpPr>
              <a:spLocks/>
            </p:cNvSpPr>
            <p:nvPr/>
          </p:nvSpPr>
          <p:spPr bwMode="auto">
            <a:xfrm>
              <a:off x="4862" y="2131"/>
              <a:ext cx="8" cy="19"/>
            </a:xfrm>
            <a:custGeom>
              <a:avLst/>
              <a:gdLst>
                <a:gd name="T0" fmla="*/ 8 w 5"/>
                <a:gd name="T1" fmla="*/ 36 h 11"/>
                <a:gd name="T2" fmla="*/ 21 w 5"/>
                <a:gd name="T3" fmla="*/ 83 h 11"/>
                <a:gd name="T4" fmla="*/ 8 w 5"/>
                <a:gd name="T5" fmla="*/ 48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11">
                  <a:moveTo>
                    <a:pt x="1" y="4"/>
                  </a:moveTo>
                  <a:cubicBezTo>
                    <a:pt x="1" y="5"/>
                    <a:pt x="0" y="11"/>
                    <a:pt x="3" y="9"/>
                  </a:cubicBezTo>
                  <a:cubicBezTo>
                    <a:pt x="5" y="7"/>
                    <a:pt x="2" y="0"/>
                    <a:pt x="1" y="5"/>
                  </a:cubicBezTo>
                </a:path>
              </a:pathLst>
            </a:custGeom>
            <a:solidFill>
              <a:srgbClr val="6D2B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46" name="Freeform 517">
              <a:extLst>
                <a:ext uri="{FF2B5EF4-FFF2-40B4-BE49-F238E27FC236}">
                  <a16:creationId xmlns:a16="http://schemas.microsoft.com/office/drawing/2014/main" id="{716CF124-320B-455E-818A-31A0581B0CCE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4" y="2132"/>
              <a:ext cx="7" cy="14"/>
            </a:xfrm>
            <a:custGeom>
              <a:avLst/>
              <a:gdLst>
                <a:gd name="T0" fmla="*/ 21 w 4"/>
                <a:gd name="T1" fmla="*/ 21 h 8"/>
                <a:gd name="T2" fmla="*/ 28 w 4"/>
                <a:gd name="T3" fmla="*/ 58 h 8"/>
                <a:gd name="T4" fmla="*/ 28 w 4"/>
                <a:gd name="T5" fmla="*/ 21 h 8"/>
                <a:gd name="T6" fmla="*/ 0 w 4"/>
                <a:gd name="T7" fmla="*/ 28 h 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8">
                  <a:moveTo>
                    <a:pt x="2" y="2"/>
                  </a:moveTo>
                  <a:cubicBezTo>
                    <a:pt x="1" y="3"/>
                    <a:pt x="2" y="8"/>
                    <a:pt x="3" y="6"/>
                  </a:cubicBezTo>
                  <a:cubicBezTo>
                    <a:pt x="4" y="5"/>
                    <a:pt x="3" y="2"/>
                    <a:pt x="3" y="2"/>
                  </a:cubicBezTo>
                  <a:cubicBezTo>
                    <a:pt x="1" y="0"/>
                    <a:pt x="1" y="2"/>
                    <a:pt x="0" y="3"/>
                  </a:cubicBezTo>
                </a:path>
              </a:pathLst>
            </a:custGeom>
            <a:solidFill>
              <a:srgbClr val="6D2B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47" name="Freeform 518">
              <a:extLst>
                <a:ext uri="{FF2B5EF4-FFF2-40B4-BE49-F238E27FC236}">
                  <a16:creationId xmlns:a16="http://schemas.microsoft.com/office/drawing/2014/main" id="{2D7CF199-9BDA-4C20-81C5-661FCE85D355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0" y="2127"/>
              <a:ext cx="8" cy="16"/>
            </a:xfrm>
            <a:custGeom>
              <a:avLst/>
              <a:gdLst>
                <a:gd name="T0" fmla="*/ 13 w 5"/>
                <a:gd name="T1" fmla="*/ 21 h 9"/>
                <a:gd name="T2" fmla="*/ 13 w 5"/>
                <a:gd name="T3" fmla="*/ 78 h 9"/>
                <a:gd name="T4" fmla="*/ 8 w 5"/>
                <a:gd name="T5" fmla="*/ 28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9">
                  <a:moveTo>
                    <a:pt x="2" y="2"/>
                  </a:moveTo>
                  <a:cubicBezTo>
                    <a:pt x="1" y="2"/>
                    <a:pt x="0" y="9"/>
                    <a:pt x="2" y="8"/>
                  </a:cubicBezTo>
                  <a:cubicBezTo>
                    <a:pt x="5" y="7"/>
                    <a:pt x="2" y="0"/>
                    <a:pt x="1" y="3"/>
                  </a:cubicBezTo>
                </a:path>
              </a:pathLst>
            </a:custGeom>
            <a:solidFill>
              <a:srgbClr val="6D2B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48" name="Freeform 519">
              <a:extLst>
                <a:ext uri="{FF2B5EF4-FFF2-40B4-BE49-F238E27FC236}">
                  <a16:creationId xmlns:a16="http://schemas.microsoft.com/office/drawing/2014/main" id="{9A080A8D-F237-471D-B760-D7288C27CD81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6" y="2040"/>
              <a:ext cx="672" cy="209"/>
            </a:xfrm>
            <a:custGeom>
              <a:avLst/>
              <a:gdLst>
                <a:gd name="T0" fmla="*/ 0 w 411"/>
                <a:gd name="T1" fmla="*/ 0 h 120"/>
                <a:gd name="T2" fmla="*/ 2938 w 411"/>
                <a:gd name="T3" fmla="*/ 9 h 120"/>
                <a:gd name="T4" fmla="*/ 2927 w 411"/>
                <a:gd name="T5" fmla="*/ 406 h 120"/>
                <a:gd name="T6" fmla="*/ 8 w 411"/>
                <a:gd name="T7" fmla="*/ 334 h 120"/>
                <a:gd name="T8" fmla="*/ 0 w 411"/>
                <a:gd name="T9" fmla="*/ 0 h 1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1" h="120">
                  <a:moveTo>
                    <a:pt x="0" y="0"/>
                  </a:moveTo>
                  <a:cubicBezTo>
                    <a:pt x="0" y="0"/>
                    <a:pt x="210" y="89"/>
                    <a:pt x="411" y="1"/>
                  </a:cubicBezTo>
                  <a:cubicBezTo>
                    <a:pt x="410" y="44"/>
                    <a:pt x="410" y="44"/>
                    <a:pt x="410" y="44"/>
                  </a:cubicBezTo>
                  <a:cubicBezTo>
                    <a:pt x="410" y="44"/>
                    <a:pt x="196" y="120"/>
                    <a:pt x="1" y="36"/>
                  </a:cubicBezTo>
                  <a:lnTo>
                    <a:pt x="0" y="0"/>
                  </a:lnTo>
                  <a:close/>
                </a:path>
              </a:pathLst>
            </a:custGeom>
            <a:noFill/>
            <a:ln w="4763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49" name="Freeform 520">
              <a:extLst>
                <a:ext uri="{FF2B5EF4-FFF2-40B4-BE49-F238E27FC236}">
                  <a16:creationId xmlns:a16="http://schemas.microsoft.com/office/drawing/2014/main" id="{974E2181-8369-4A7B-918D-005E24F36331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6" y="2042"/>
              <a:ext cx="484" cy="139"/>
            </a:xfrm>
            <a:custGeom>
              <a:avLst/>
              <a:gdLst>
                <a:gd name="T0" fmla="*/ 2037 w 296"/>
                <a:gd name="T1" fmla="*/ 646 h 80"/>
                <a:gd name="T2" fmla="*/ 8 w 296"/>
                <a:gd name="T3" fmla="*/ 328 h 80"/>
                <a:gd name="T4" fmla="*/ 0 w 296"/>
                <a:gd name="T5" fmla="*/ 0 h 80"/>
                <a:gd name="T6" fmla="*/ 2003 w 296"/>
                <a:gd name="T7" fmla="*/ 328 h 80"/>
                <a:gd name="T8" fmla="*/ 2104 w 296"/>
                <a:gd name="T9" fmla="*/ 447 h 80"/>
                <a:gd name="T10" fmla="*/ 2037 w 296"/>
                <a:gd name="T11" fmla="*/ 646 h 8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96" h="80">
                  <a:moveTo>
                    <a:pt x="285" y="71"/>
                  </a:moveTo>
                  <a:cubicBezTo>
                    <a:pt x="206" y="80"/>
                    <a:pt x="101" y="79"/>
                    <a:pt x="1" y="3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28" y="54"/>
                    <a:pt x="280" y="36"/>
                  </a:cubicBezTo>
                  <a:cubicBezTo>
                    <a:pt x="280" y="36"/>
                    <a:pt x="293" y="37"/>
                    <a:pt x="294" y="49"/>
                  </a:cubicBezTo>
                  <a:cubicBezTo>
                    <a:pt x="296" y="67"/>
                    <a:pt x="285" y="71"/>
                    <a:pt x="285" y="71"/>
                  </a:cubicBezTo>
                  <a:close/>
                </a:path>
              </a:pathLst>
            </a:custGeom>
            <a:noFill/>
            <a:ln w="4763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50" name="Freeform 521">
              <a:extLst>
                <a:ext uri="{FF2B5EF4-FFF2-40B4-BE49-F238E27FC236}">
                  <a16:creationId xmlns:a16="http://schemas.microsoft.com/office/drawing/2014/main" id="{2A7316B8-CDC5-4DE6-AC72-E5F148DBEF40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1" y="2097"/>
              <a:ext cx="80" cy="93"/>
            </a:xfrm>
            <a:custGeom>
              <a:avLst/>
              <a:gdLst>
                <a:gd name="T0" fmla="*/ 349 w 49"/>
                <a:gd name="T1" fmla="*/ 400 h 53"/>
                <a:gd name="T2" fmla="*/ 269 w 49"/>
                <a:gd name="T3" fmla="*/ 502 h 53"/>
                <a:gd name="T4" fmla="*/ 77 w 49"/>
                <a:gd name="T5" fmla="*/ 502 h 53"/>
                <a:gd name="T6" fmla="*/ 0 w 49"/>
                <a:gd name="T7" fmla="*/ 400 h 53"/>
                <a:gd name="T8" fmla="*/ 0 w 49"/>
                <a:gd name="T9" fmla="*/ 98 h 53"/>
                <a:gd name="T10" fmla="*/ 77 w 49"/>
                <a:gd name="T11" fmla="*/ 0 h 53"/>
                <a:gd name="T12" fmla="*/ 269 w 49"/>
                <a:gd name="T13" fmla="*/ 0 h 53"/>
                <a:gd name="T14" fmla="*/ 349 w 49"/>
                <a:gd name="T15" fmla="*/ 98 h 53"/>
                <a:gd name="T16" fmla="*/ 349 w 49"/>
                <a:gd name="T17" fmla="*/ 400 h 5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" h="53">
                  <a:moveTo>
                    <a:pt x="49" y="42"/>
                  </a:moveTo>
                  <a:cubicBezTo>
                    <a:pt x="49" y="48"/>
                    <a:pt x="44" y="53"/>
                    <a:pt x="38" y="53"/>
                  </a:cubicBezTo>
                  <a:cubicBezTo>
                    <a:pt x="11" y="53"/>
                    <a:pt x="11" y="53"/>
                    <a:pt x="11" y="53"/>
                  </a:cubicBezTo>
                  <a:cubicBezTo>
                    <a:pt x="5" y="53"/>
                    <a:pt x="0" y="48"/>
                    <a:pt x="0" y="42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4"/>
                    <a:pt x="5" y="0"/>
                    <a:pt x="11" y="0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44" y="0"/>
                    <a:pt x="49" y="4"/>
                    <a:pt x="49" y="10"/>
                  </a:cubicBezTo>
                  <a:lnTo>
                    <a:pt x="49" y="42"/>
                  </a:lnTo>
                  <a:close/>
                </a:path>
              </a:pathLst>
            </a:custGeom>
            <a:noFill/>
            <a:ln w="20638" cap="flat">
              <a:solidFill>
                <a:srgbClr val="8D8C8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51" name="Freeform 522">
              <a:extLst>
                <a:ext uri="{FF2B5EF4-FFF2-40B4-BE49-F238E27FC236}">
                  <a16:creationId xmlns:a16="http://schemas.microsoft.com/office/drawing/2014/main" id="{63A849E2-DF92-435A-BD9B-1D4D62A3E0CC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0" y="2094"/>
              <a:ext cx="23" cy="45"/>
            </a:xfrm>
            <a:custGeom>
              <a:avLst/>
              <a:gdLst>
                <a:gd name="T0" fmla="*/ 102 w 14"/>
                <a:gd name="T1" fmla="*/ 0 h 26"/>
                <a:gd name="T2" fmla="*/ 8 w 14"/>
                <a:gd name="T3" fmla="*/ 50 h 26"/>
                <a:gd name="T4" fmla="*/ 0 w 14"/>
                <a:gd name="T5" fmla="*/ 126 h 26"/>
                <a:gd name="T6" fmla="*/ 8 w 14"/>
                <a:gd name="T7" fmla="*/ 234 h 26"/>
                <a:gd name="T8" fmla="*/ 8 w 14"/>
                <a:gd name="T9" fmla="*/ 144 h 26"/>
                <a:gd name="T10" fmla="*/ 21 w 14"/>
                <a:gd name="T11" fmla="*/ 73 h 26"/>
                <a:gd name="T12" fmla="*/ 54 w 14"/>
                <a:gd name="T13" fmla="*/ 16 h 26"/>
                <a:gd name="T14" fmla="*/ 95 w 14"/>
                <a:gd name="T15" fmla="*/ 0 h 2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4" h="26">
                  <a:moveTo>
                    <a:pt x="14" y="0"/>
                  </a:moveTo>
                  <a:cubicBezTo>
                    <a:pt x="9" y="1"/>
                    <a:pt x="4" y="0"/>
                    <a:pt x="1" y="6"/>
                  </a:cubicBezTo>
                  <a:cubicBezTo>
                    <a:pt x="0" y="8"/>
                    <a:pt x="0" y="11"/>
                    <a:pt x="0" y="14"/>
                  </a:cubicBezTo>
                  <a:cubicBezTo>
                    <a:pt x="0" y="18"/>
                    <a:pt x="0" y="22"/>
                    <a:pt x="1" y="26"/>
                  </a:cubicBezTo>
                  <a:cubicBezTo>
                    <a:pt x="1" y="23"/>
                    <a:pt x="1" y="19"/>
                    <a:pt x="1" y="16"/>
                  </a:cubicBezTo>
                  <a:cubicBezTo>
                    <a:pt x="1" y="13"/>
                    <a:pt x="2" y="10"/>
                    <a:pt x="3" y="8"/>
                  </a:cubicBezTo>
                  <a:cubicBezTo>
                    <a:pt x="4" y="6"/>
                    <a:pt x="5" y="4"/>
                    <a:pt x="7" y="2"/>
                  </a:cubicBezTo>
                  <a:cubicBezTo>
                    <a:pt x="9" y="1"/>
                    <a:pt x="12" y="0"/>
                    <a:pt x="1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52" name="Freeform 523">
              <a:extLst>
                <a:ext uri="{FF2B5EF4-FFF2-40B4-BE49-F238E27FC236}">
                  <a16:creationId xmlns:a16="http://schemas.microsoft.com/office/drawing/2014/main" id="{C70ECE99-3278-4D34-9221-E6D720086F23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1" y="2165"/>
              <a:ext cx="22" cy="27"/>
            </a:xfrm>
            <a:custGeom>
              <a:avLst/>
              <a:gdLst>
                <a:gd name="T0" fmla="*/ 0 w 13"/>
                <a:gd name="T1" fmla="*/ 0 h 15"/>
                <a:gd name="T2" fmla="*/ 24 w 13"/>
                <a:gd name="T3" fmla="*/ 130 h 15"/>
                <a:gd name="T4" fmla="*/ 107 w 13"/>
                <a:gd name="T5" fmla="*/ 146 h 15"/>
                <a:gd name="T6" fmla="*/ 34 w 13"/>
                <a:gd name="T7" fmla="*/ 117 h 15"/>
                <a:gd name="T8" fmla="*/ 0 w 13"/>
                <a:gd name="T9" fmla="*/ 29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5">
                  <a:moveTo>
                    <a:pt x="0" y="0"/>
                  </a:moveTo>
                  <a:cubicBezTo>
                    <a:pt x="0" y="3"/>
                    <a:pt x="1" y="9"/>
                    <a:pt x="3" y="12"/>
                  </a:cubicBezTo>
                  <a:cubicBezTo>
                    <a:pt x="5" y="15"/>
                    <a:pt x="9" y="14"/>
                    <a:pt x="13" y="14"/>
                  </a:cubicBezTo>
                  <a:cubicBezTo>
                    <a:pt x="10" y="13"/>
                    <a:pt x="6" y="13"/>
                    <a:pt x="4" y="11"/>
                  </a:cubicBezTo>
                  <a:cubicBezTo>
                    <a:pt x="3" y="9"/>
                    <a:pt x="0" y="5"/>
                    <a:pt x="0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53" name="Freeform 524">
              <a:extLst>
                <a:ext uri="{FF2B5EF4-FFF2-40B4-BE49-F238E27FC236}">
                  <a16:creationId xmlns:a16="http://schemas.microsoft.com/office/drawing/2014/main" id="{F381138C-3B1F-466D-96C2-A572ECA90240}"/>
                </a:ext>
              </a:extLst>
            </p:cNvPr>
            <p:cNvSpPr>
              <a:spLocks/>
            </p:cNvSpPr>
            <p:nvPr/>
          </p:nvSpPr>
          <p:spPr bwMode="auto">
            <a:xfrm>
              <a:off x="4972" y="2094"/>
              <a:ext cx="23" cy="35"/>
            </a:xfrm>
            <a:custGeom>
              <a:avLst/>
              <a:gdLst>
                <a:gd name="T0" fmla="*/ 0 w 14"/>
                <a:gd name="T1" fmla="*/ 12 h 20"/>
                <a:gd name="T2" fmla="*/ 71 w 14"/>
                <a:gd name="T3" fmla="*/ 77 h 20"/>
                <a:gd name="T4" fmla="*/ 81 w 14"/>
                <a:gd name="T5" fmla="*/ 187 h 20"/>
                <a:gd name="T6" fmla="*/ 89 w 14"/>
                <a:gd name="T7" fmla="*/ 65 h 20"/>
                <a:gd name="T8" fmla="*/ 8 w 14"/>
                <a:gd name="T9" fmla="*/ 0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20">
                  <a:moveTo>
                    <a:pt x="0" y="1"/>
                  </a:moveTo>
                  <a:cubicBezTo>
                    <a:pt x="4" y="1"/>
                    <a:pt x="9" y="4"/>
                    <a:pt x="10" y="8"/>
                  </a:cubicBezTo>
                  <a:cubicBezTo>
                    <a:pt x="12" y="12"/>
                    <a:pt x="11" y="16"/>
                    <a:pt x="11" y="20"/>
                  </a:cubicBezTo>
                  <a:cubicBezTo>
                    <a:pt x="13" y="16"/>
                    <a:pt x="14" y="11"/>
                    <a:pt x="12" y="7"/>
                  </a:cubicBezTo>
                  <a:cubicBezTo>
                    <a:pt x="10" y="2"/>
                    <a:pt x="6" y="1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54" name="Freeform 525">
              <a:extLst>
                <a:ext uri="{FF2B5EF4-FFF2-40B4-BE49-F238E27FC236}">
                  <a16:creationId xmlns:a16="http://schemas.microsoft.com/office/drawing/2014/main" id="{EEBE0F06-2702-46E6-8F39-7C2E8BFCB149}"/>
                </a:ext>
              </a:extLst>
            </p:cNvPr>
            <p:cNvSpPr>
              <a:spLocks/>
            </p:cNvSpPr>
            <p:nvPr/>
          </p:nvSpPr>
          <p:spPr bwMode="auto">
            <a:xfrm>
              <a:off x="4977" y="2165"/>
              <a:ext cx="16" cy="27"/>
            </a:xfrm>
            <a:custGeom>
              <a:avLst/>
              <a:gdLst>
                <a:gd name="T0" fmla="*/ 46 w 10"/>
                <a:gd name="T1" fmla="*/ 13 h 15"/>
                <a:gd name="T2" fmla="*/ 42 w 10"/>
                <a:gd name="T3" fmla="*/ 81 h 15"/>
                <a:gd name="T4" fmla="*/ 0 w 10"/>
                <a:gd name="T5" fmla="*/ 158 h 15"/>
                <a:gd name="T6" fmla="*/ 56 w 10"/>
                <a:gd name="T7" fmla="*/ 81 h 15"/>
                <a:gd name="T8" fmla="*/ 56 w 10"/>
                <a:gd name="T9" fmla="*/ 13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15">
                  <a:moveTo>
                    <a:pt x="7" y="1"/>
                  </a:moveTo>
                  <a:cubicBezTo>
                    <a:pt x="8" y="0"/>
                    <a:pt x="7" y="7"/>
                    <a:pt x="6" y="8"/>
                  </a:cubicBezTo>
                  <a:cubicBezTo>
                    <a:pt x="5" y="11"/>
                    <a:pt x="3" y="14"/>
                    <a:pt x="0" y="15"/>
                  </a:cubicBezTo>
                  <a:cubicBezTo>
                    <a:pt x="4" y="14"/>
                    <a:pt x="7" y="12"/>
                    <a:pt x="9" y="8"/>
                  </a:cubicBezTo>
                  <a:cubicBezTo>
                    <a:pt x="9" y="6"/>
                    <a:pt x="10" y="3"/>
                    <a:pt x="9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55" name="Freeform 526">
              <a:extLst>
                <a:ext uri="{FF2B5EF4-FFF2-40B4-BE49-F238E27FC236}">
                  <a16:creationId xmlns:a16="http://schemas.microsoft.com/office/drawing/2014/main" id="{657E15A1-FAEC-4096-B5F7-208BA29D866A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2" y="2137"/>
              <a:ext cx="43" cy="11"/>
            </a:xfrm>
            <a:custGeom>
              <a:avLst/>
              <a:gdLst>
                <a:gd name="T0" fmla="*/ 13 w 26"/>
                <a:gd name="T1" fmla="*/ 0 h 6"/>
                <a:gd name="T2" fmla="*/ 13 w 26"/>
                <a:gd name="T3" fmla="*/ 57 h 6"/>
                <a:gd name="T4" fmla="*/ 36 w 26"/>
                <a:gd name="T5" fmla="*/ 57 h 6"/>
                <a:gd name="T6" fmla="*/ 83 w 26"/>
                <a:gd name="T7" fmla="*/ 57 h 6"/>
                <a:gd name="T8" fmla="*/ 151 w 26"/>
                <a:gd name="T9" fmla="*/ 37 h 6"/>
                <a:gd name="T10" fmla="*/ 194 w 26"/>
                <a:gd name="T11" fmla="*/ 24 h 6"/>
                <a:gd name="T12" fmla="*/ 151 w 26"/>
                <a:gd name="T13" fmla="*/ 13 h 6"/>
                <a:gd name="T14" fmla="*/ 83 w 26"/>
                <a:gd name="T15" fmla="*/ 13 h 6"/>
                <a:gd name="T16" fmla="*/ 13 w 26"/>
                <a:gd name="T17" fmla="*/ 0 h 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6" h="6">
                  <a:moveTo>
                    <a:pt x="2" y="0"/>
                  </a:moveTo>
                  <a:cubicBezTo>
                    <a:pt x="0" y="1"/>
                    <a:pt x="1" y="5"/>
                    <a:pt x="2" y="5"/>
                  </a:cubicBezTo>
                  <a:cubicBezTo>
                    <a:pt x="3" y="6"/>
                    <a:pt x="5" y="5"/>
                    <a:pt x="5" y="5"/>
                  </a:cubicBezTo>
                  <a:cubicBezTo>
                    <a:pt x="7" y="5"/>
                    <a:pt x="9" y="5"/>
                    <a:pt x="11" y="5"/>
                  </a:cubicBezTo>
                  <a:cubicBezTo>
                    <a:pt x="14" y="5"/>
                    <a:pt x="17" y="3"/>
                    <a:pt x="20" y="3"/>
                  </a:cubicBezTo>
                  <a:cubicBezTo>
                    <a:pt x="22" y="3"/>
                    <a:pt x="24" y="3"/>
                    <a:pt x="26" y="2"/>
                  </a:cubicBezTo>
                  <a:cubicBezTo>
                    <a:pt x="24" y="1"/>
                    <a:pt x="21" y="2"/>
                    <a:pt x="20" y="1"/>
                  </a:cubicBezTo>
                  <a:cubicBezTo>
                    <a:pt x="17" y="1"/>
                    <a:pt x="14" y="1"/>
                    <a:pt x="11" y="1"/>
                  </a:cubicBezTo>
                  <a:cubicBezTo>
                    <a:pt x="8" y="1"/>
                    <a:pt x="4" y="1"/>
                    <a:pt x="2" y="0"/>
                  </a:cubicBezTo>
                </a:path>
              </a:pathLst>
            </a:custGeom>
            <a:solidFill>
              <a:srgbClr val="6867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56" name="Freeform 527">
              <a:extLst>
                <a:ext uri="{FF2B5EF4-FFF2-40B4-BE49-F238E27FC236}">
                  <a16:creationId xmlns:a16="http://schemas.microsoft.com/office/drawing/2014/main" id="{5A096F48-6B20-4063-83E6-7A552256B17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0" y="2050"/>
              <a:ext cx="79" cy="75"/>
            </a:xfrm>
            <a:custGeom>
              <a:avLst/>
              <a:gdLst>
                <a:gd name="T0" fmla="*/ 8 w 48"/>
                <a:gd name="T1" fmla="*/ 0 h 43"/>
                <a:gd name="T2" fmla="*/ 33 w 48"/>
                <a:gd name="T3" fmla="*/ 237 h 43"/>
                <a:gd name="T4" fmla="*/ 352 w 48"/>
                <a:gd name="T5" fmla="*/ 398 h 43"/>
                <a:gd name="T6" fmla="*/ 104 w 48"/>
                <a:gd name="T7" fmla="*/ 185 h 43"/>
                <a:gd name="T8" fmla="*/ 13 w 48"/>
                <a:gd name="T9" fmla="*/ 16 h 4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43">
                  <a:moveTo>
                    <a:pt x="1" y="0"/>
                  </a:moveTo>
                  <a:cubicBezTo>
                    <a:pt x="3" y="8"/>
                    <a:pt x="0" y="19"/>
                    <a:pt x="4" y="26"/>
                  </a:cubicBezTo>
                  <a:cubicBezTo>
                    <a:pt x="13" y="39"/>
                    <a:pt x="34" y="39"/>
                    <a:pt x="48" y="43"/>
                  </a:cubicBezTo>
                  <a:cubicBezTo>
                    <a:pt x="36" y="39"/>
                    <a:pt x="22" y="30"/>
                    <a:pt x="14" y="20"/>
                  </a:cubicBezTo>
                  <a:cubicBezTo>
                    <a:pt x="11" y="15"/>
                    <a:pt x="8" y="5"/>
                    <a:pt x="2" y="2"/>
                  </a:cubicBezTo>
                </a:path>
              </a:pathLst>
            </a:custGeom>
            <a:solidFill>
              <a:srgbClr val="AA4B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57" name="Freeform 528">
              <a:extLst>
                <a:ext uri="{FF2B5EF4-FFF2-40B4-BE49-F238E27FC236}">
                  <a16:creationId xmlns:a16="http://schemas.microsoft.com/office/drawing/2014/main" id="{F29B1FF3-E41C-43D4-BF3C-A59703DDE7C3}"/>
                </a:ext>
              </a:extLst>
            </p:cNvPr>
            <p:cNvSpPr>
              <a:spLocks/>
            </p:cNvSpPr>
            <p:nvPr/>
          </p:nvSpPr>
          <p:spPr bwMode="auto">
            <a:xfrm>
              <a:off x="5175" y="2052"/>
              <a:ext cx="90" cy="79"/>
            </a:xfrm>
            <a:custGeom>
              <a:avLst/>
              <a:gdLst>
                <a:gd name="T0" fmla="*/ 371 w 55"/>
                <a:gd name="T1" fmla="*/ 12 h 45"/>
                <a:gd name="T2" fmla="*/ 324 w 55"/>
                <a:gd name="T3" fmla="*/ 323 h 45"/>
                <a:gd name="T4" fmla="*/ 0 w 55"/>
                <a:gd name="T5" fmla="*/ 428 h 45"/>
                <a:gd name="T6" fmla="*/ 268 w 55"/>
                <a:gd name="T7" fmla="*/ 209 h 45"/>
                <a:gd name="T8" fmla="*/ 371 w 55"/>
                <a:gd name="T9" fmla="*/ 0 h 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5" h="45">
                  <a:moveTo>
                    <a:pt x="52" y="1"/>
                  </a:moveTo>
                  <a:cubicBezTo>
                    <a:pt x="50" y="9"/>
                    <a:pt x="55" y="27"/>
                    <a:pt x="45" y="34"/>
                  </a:cubicBezTo>
                  <a:cubicBezTo>
                    <a:pt x="32" y="43"/>
                    <a:pt x="15" y="43"/>
                    <a:pt x="0" y="45"/>
                  </a:cubicBezTo>
                  <a:cubicBezTo>
                    <a:pt x="12" y="40"/>
                    <a:pt x="29" y="33"/>
                    <a:pt x="37" y="22"/>
                  </a:cubicBezTo>
                  <a:cubicBezTo>
                    <a:pt x="42" y="15"/>
                    <a:pt x="46" y="7"/>
                    <a:pt x="52" y="0"/>
                  </a:cubicBezTo>
                </a:path>
              </a:pathLst>
            </a:custGeom>
            <a:solidFill>
              <a:srgbClr val="491A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58" name="Freeform 529">
              <a:extLst>
                <a:ext uri="{FF2B5EF4-FFF2-40B4-BE49-F238E27FC236}">
                  <a16:creationId xmlns:a16="http://schemas.microsoft.com/office/drawing/2014/main" id="{98EB115D-1343-485B-9BD6-AD434A74A880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0" y="2052"/>
              <a:ext cx="287" cy="66"/>
            </a:xfrm>
            <a:custGeom>
              <a:avLst/>
              <a:gdLst>
                <a:gd name="T0" fmla="*/ 0 w 175"/>
                <a:gd name="T1" fmla="*/ 0 h 38"/>
                <a:gd name="T2" fmla="*/ 1266 w 175"/>
                <a:gd name="T3" fmla="*/ 328 h 38"/>
                <a:gd name="T4" fmla="*/ 0 w 175"/>
                <a:gd name="T5" fmla="*/ 0 h 3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5" h="38">
                  <a:moveTo>
                    <a:pt x="0" y="0"/>
                  </a:moveTo>
                  <a:cubicBezTo>
                    <a:pt x="0" y="0"/>
                    <a:pt x="102" y="34"/>
                    <a:pt x="175" y="36"/>
                  </a:cubicBezTo>
                  <a:cubicBezTo>
                    <a:pt x="175" y="36"/>
                    <a:pt x="97" y="38"/>
                    <a:pt x="0" y="0"/>
                  </a:cubicBezTo>
                  <a:close/>
                </a:path>
              </a:pathLst>
            </a:custGeom>
            <a:solidFill>
              <a:srgbClr val="D96B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59" name="Freeform 530">
              <a:extLst>
                <a:ext uri="{FF2B5EF4-FFF2-40B4-BE49-F238E27FC236}">
                  <a16:creationId xmlns:a16="http://schemas.microsoft.com/office/drawing/2014/main" id="{2CAD5412-BC35-4DE4-A9E8-41C0E01D6AAE}"/>
                </a:ext>
              </a:extLst>
            </p:cNvPr>
            <p:cNvSpPr>
              <a:spLocks/>
            </p:cNvSpPr>
            <p:nvPr/>
          </p:nvSpPr>
          <p:spPr bwMode="auto">
            <a:xfrm>
              <a:off x="5075" y="2049"/>
              <a:ext cx="188" cy="55"/>
            </a:xfrm>
            <a:custGeom>
              <a:avLst/>
              <a:gdLst>
                <a:gd name="T0" fmla="*/ 0 w 115"/>
                <a:gd name="T1" fmla="*/ 280 h 32"/>
                <a:gd name="T2" fmla="*/ 821 w 115"/>
                <a:gd name="T3" fmla="*/ 0 h 32"/>
                <a:gd name="T4" fmla="*/ 0 w 115"/>
                <a:gd name="T5" fmla="*/ 280 h 3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5" h="32">
                  <a:moveTo>
                    <a:pt x="0" y="32"/>
                  </a:moveTo>
                  <a:cubicBezTo>
                    <a:pt x="0" y="32"/>
                    <a:pt x="85" y="18"/>
                    <a:pt x="115" y="0"/>
                  </a:cubicBezTo>
                  <a:cubicBezTo>
                    <a:pt x="115" y="0"/>
                    <a:pt x="102" y="19"/>
                    <a:pt x="0" y="32"/>
                  </a:cubicBezTo>
                  <a:close/>
                </a:path>
              </a:pathLst>
            </a:custGeom>
            <a:solidFill>
              <a:srgbClr val="D96B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60" name="Freeform 531">
              <a:extLst>
                <a:ext uri="{FF2B5EF4-FFF2-40B4-BE49-F238E27FC236}">
                  <a16:creationId xmlns:a16="http://schemas.microsoft.com/office/drawing/2014/main" id="{3D8376BD-CB56-4C82-96CD-7ECFE5556290}"/>
                </a:ext>
              </a:extLst>
            </p:cNvPr>
            <p:cNvSpPr>
              <a:spLocks/>
            </p:cNvSpPr>
            <p:nvPr/>
          </p:nvSpPr>
          <p:spPr bwMode="auto">
            <a:xfrm>
              <a:off x="5057" y="2110"/>
              <a:ext cx="20" cy="50"/>
            </a:xfrm>
            <a:custGeom>
              <a:avLst/>
              <a:gdLst>
                <a:gd name="T0" fmla="*/ 0 w 12"/>
                <a:gd name="T1" fmla="*/ 0 h 29"/>
                <a:gd name="T2" fmla="*/ 83 w 12"/>
                <a:gd name="T3" fmla="*/ 107 h 29"/>
                <a:gd name="T4" fmla="*/ 33 w 12"/>
                <a:gd name="T5" fmla="*/ 255 h 29"/>
                <a:gd name="T6" fmla="*/ 70 w 12"/>
                <a:gd name="T7" fmla="*/ 114 h 29"/>
                <a:gd name="T8" fmla="*/ 0 w 12"/>
                <a:gd name="T9" fmla="*/ 0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29">
                  <a:moveTo>
                    <a:pt x="0" y="0"/>
                  </a:moveTo>
                  <a:cubicBezTo>
                    <a:pt x="0" y="0"/>
                    <a:pt x="9" y="2"/>
                    <a:pt x="11" y="12"/>
                  </a:cubicBezTo>
                  <a:cubicBezTo>
                    <a:pt x="12" y="22"/>
                    <a:pt x="4" y="29"/>
                    <a:pt x="4" y="29"/>
                  </a:cubicBezTo>
                  <a:cubicBezTo>
                    <a:pt x="4" y="29"/>
                    <a:pt x="10" y="23"/>
                    <a:pt x="9" y="13"/>
                  </a:cubicBezTo>
                  <a:cubicBezTo>
                    <a:pt x="7" y="3"/>
                    <a:pt x="2" y="1"/>
                    <a:pt x="0" y="0"/>
                  </a:cubicBezTo>
                  <a:close/>
                </a:path>
              </a:pathLst>
            </a:custGeom>
            <a:solidFill>
              <a:srgbClr val="D96B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61" name="Freeform 532">
              <a:extLst>
                <a:ext uri="{FF2B5EF4-FFF2-40B4-BE49-F238E27FC236}">
                  <a16:creationId xmlns:a16="http://schemas.microsoft.com/office/drawing/2014/main" id="{321B16C9-93D2-4952-8D44-E27B935FEFF2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4" y="1989"/>
              <a:ext cx="38" cy="27"/>
            </a:xfrm>
            <a:custGeom>
              <a:avLst/>
              <a:gdLst>
                <a:gd name="T0" fmla="*/ 13 w 23"/>
                <a:gd name="T1" fmla="*/ 23 h 15"/>
                <a:gd name="T2" fmla="*/ 13 w 23"/>
                <a:gd name="T3" fmla="*/ 94 h 15"/>
                <a:gd name="T4" fmla="*/ 160 w 23"/>
                <a:gd name="T5" fmla="*/ 158 h 15"/>
                <a:gd name="T6" fmla="*/ 172 w 23"/>
                <a:gd name="T7" fmla="*/ 0 h 15"/>
                <a:gd name="T8" fmla="*/ 13 w 23"/>
                <a:gd name="T9" fmla="*/ 23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15">
                  <a:moveTo>
                    <a:pt x="2" y="2"/>
                  </a:moveTo>
                  <a:cubicBezTo>
                    <a:pt x="2" y="2"/>
                    <a:pt x="0" y="7"/>
                    <a:pt x="2" y="9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3" y="0"/>
                    <a:pt x="23" y="0"/>
                    <a:pt x="23" y="0"/>
                  </a:cubicBezTo>
                  <a:lnTo>
                    <a:pt x="2" y="2"/>
                  </a:lnTo>
                  <a:close/>
                </a:path>
              </a:pathLst>
            </a:custGeom>
            <a:solidFill>
              <a:srgbClr val="8F8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62" name="Freeform 533">
              <a:extLst>
                <a:ext uri="{FF2B5EF4-FFF2-40B4-BE49-F238E27FC236}">
                  <a16:creationId xmlns:a16="http://schemas.microsoft.com/office/drawing/2014/main" id="{76FFD6F0-7369-4D2E-802A-3A52ED246FDD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1" y="1958"/>
              <a:ext cx="317" cy="286"/>
            </a:xfrm>
            <a:custGeom>
              <a:avLst/>
              <a:gdLst>
                <a:gd name="T0" fmla="*/ 1306 w 194"/>
                <a:gd name="T1" fmla="*/ 1418 h 164"/>
                <a:gd name="T2" fmla="*/ 1217 w 194"/>
                <a:gd name="T3" fmla="*/ 1505 h 164"/>
                <a:gd name="T4" fmla="*/ 77 w 194"/>
                <a:gd name="T5" fmla="*/ 1390 h 164"/>
                <a:gd name="T6" fmla="*/ 8 w 194"/>
                <a:gd name="T7" fmla="*/ 1277 h 164"/>
                <a:gd name="T8" fmla="*/ 77 w 194"/>
                <a:gd name="T9" fmla="*/ 127 h 164"/>
                <a:gd name="T10" fmla="*/ 165 w 194"/>
                <a:gd name="T11" fmla="*/ 37 h 164"/>
                <a:gd name="T12" fmla="*/ 1306 w 194"/>
                <a:gd name="T13" fmla="*/ 164 h 164"/>
                <a:gd name="T14" fmla="*/ 1376 w 194"/>
                <a:gd name="T15" fmla="*/ 277 h 164"/>
                <a:gd name="T16" fmla="*/ 1306 w 194"/>
                <a:gd name="T17" fmla="*/ 1418 h 16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94" h="164">
                  <a:moveTo>
                    <a:pt x="183" y="153"/>
                  </a:moveTo>
                  <a:cubicBezTo>
                    <a:pt x="182" y="159"/>
                    <a:pt x="177" y="164"/>
                    <a:pt x="171" y="163"/>
                  </a:cubicBezTo>
                  <a:cubicBezTo>
                    <a:pt x="11" y="150"/>
                    <a:pt x="11" y="150"/>
                    <a:pt x="11" y="150"/>
                  </a:cubicBezTo>
                  <a:cubicBezTo>
                    <a:pt x="5" y="149"/>
                    <a:pt x="0" y="144"/>
                    <a:pt x="1" y="138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2" y="8"/>
                    <a:pt x="13" y="4"/>
                    <a:pt x="23" y="4"/>
                  </a:cubicBezTo>
                  <a:cubicBezTo>
                    <a:pt x="88" y="0"/>
                    <a:pt x="183" y="18"/>
                    <a:pt x="183" y="18"/>
                  </a:cubicBezTo>
                  <a:cubicBezTo>
                    <a:pt x="189" y="18"/>
                    <a:pt x="194" y="24"/>
                    <a:pt x="193" y="30"/>
                  </a:cubicBezTo>
                  <a:lnTo>
                    <a:pt x="183" y="153"/>
                  </a:lnTo>
                  <a:close/>
                </a:path>
              </a:pathLst>
            </a:custGeom>
            <a:solidFill>
              <a:srgbClr val="965D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63" name="Freeform 534">
              <a:extLst>
                <a:ext uri="{FF2B5EF4-FFF2-40B4-BE49-F238E27FC236}">
                  <a16:creationId xmlns:a16="http://schemas.microsoft.com/office/drawing/2014/main" id="{86D3AAF5-7B27-49F6-BA9E-AE7BDFDCABC0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4" y="1989"/>
              <a:ext cx="35" cy="25"/>
            </a:xfrm>
            <a:custGeom>
              <a:avLst/>
              <a:gdLst>
                <a:gd name="T0" fmla="*/ 162 w 21"/>
                <a:gd name="T1" fmla="*/ 0 h 14"/>
                <a:gd name="T2" fmla="*/ 13 w 21"/>
                <a:gd name="T3" fmla="*/ 23 h 14"/>
                <a:gd name="T4" fmla="*/ 13 w 21"/>
                <a:gd name="T5" fmla="*/ 93 h 14"/>
                <a:gd name="T6" fmla="*/ 147 w 21"/>
                <a:gd name="T7" fmla="*/ 143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" h="14">
                  <a:moveTo>
                    <a:pt x="21" y="0"/>
                  </a:move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0" y="7"/>
                    <a:pt x="2" y="9"/>
                  </a:cubicBezTo>
                  <a:cubicBezTo>
                    <a:pt x="19" y="14"/>
                    <a:pt x="19" y="14"/>
                    <a:pt x="19" y="14"/>
                  </a:cubicBezTo>
                </a:path>
              </a:pathLst>
            </a:custGeom>
            <a:noFill/>
            <a:ln w="4763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64" name="Freeform 535">
              <a:extLst>
                <a:ext uri="{FF2B5EF4-FFF2-40B4-BE49-F238E27FC236}">
                  <a16:creationId xmlns:a16="http://schemas.microsoft.com/office/drawing/2014/main" id="{D17186F7-BEE2-46EB-B1F3-0C6AEFF7912A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1" y="1958"/>
              <a:ext cx="317" cy="286"/>
            </a:xfrm>
            <a:custGeom>
              <a:avLst/>
              <a:gdLst>
                <a:gd name="T0" fmla="*/ 1306 w 194"/>
                <a:gd name="T1" fmla="*/ 1418 h 164"/>
                <a:gd name="T2" fmla="*/ 1217 w 194"/>
                <a:gd name="T3" fmla="*/ 1505 h 164"/>
                <a:gd name="T4" fmla="*/ 77 w 194"/>
                <a:gd name="T5" fmla="*/ 1390 h 164"/>
                <a:gd name="T6" fmla="*/ 8 w 194"/>
                <a:gd name="T7" fmla="*/ 1277 h 164"/>
                <a:gd name="T8" fmla="*/ 77 w 194"/>
                <a:gd name="T9" fmla="*/ 127 h 164"/>
                <a:gd name="T10" fmla="*/ 165 w 194"/>
                <a:gd name="T11" fmla="*/ 37 h 164"/>
                <a:gd name="T12" fmla="*/ 1306 w 194"/>
                <a:gd name="T13" fmla="*/ 164 h 164"/>
                <a:gd name="T14" fmla="*/ 1376 w 194"/>
                <a:gd name="T15" fmla="*/ 277 h 164"/>
                <a:gd name="T16" fmla="*/ 1306 w 194"/>
                <a:gd name="T17" fmla="*/ 1418 h 16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94" h="164">
                  <a:moveTo>
                    <a:pt x="183" y="153"/>
                  </a:moveTo>
                  <a:cubicBezTo>
                    <a:pt x="182" y="159"/>
                    <a:pt x="177" y="164"/>
                    <a:pt x="171" y="163"/>
                  </a:cubicBezTo>
                  <a:cubicBezTo>
                    <a:pt x="11" y="150"/>
                    <a:pt x="11" y="150"/>
                    <a:pt x="11" y="150"/>
                  </a:cubicBezTo>
                  <a:cubicBezTo>
                    <a:pt x="5" y="149"/>
                    <a:pt x="0" y="144"/>
                    <a:pt x="1" y="138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2" y="8"/>
                    <a:pt x="13" y="4"/>
                    <a:pt x="23" y="4"/>
                  </a:cubicBezTo>
                  <a:cubicBezTo>
                    <a:pt x="88" y="0"/>
                    <a:pt x="183" y="18"/>
                    <a:pt x="183" y="18"/>
                  </a:cubicBezTo>
                  <a:cubicBezTo>
                    <a:pt x="189" y="18"/>
                    <a:pt x="194" y="24"/>
                    <a:pt x="193" y="30"/>
                  </a:cubicBezTo>
                  <a:lnTo>
                    <a:pt x="183" y="153"/>
                  </a:lnTo>
                  <a:close/>
                </a:path>
              </a:pathLst>
            </a:custGeom>
            <a:noFill/>
            <a:ln w="4763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65" name="Freeform 536">
              <a:extLst>
                <a:ext uri="{FF2B5EF4-FFF2-40B4-BE49-F238E27FC236}">
                  <a16:creationId xmlns:a16="http://schemas.microsoft.com/office/drawing/2014/main" id="{2D110FCD-190E-4C5A-BF29-3D4E4AA828FD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7" y="2117"/>
              <a:ext cx="80" cy="101"/>
            </a:xfrm>
            <a:custGeom>
              <a:avLst/>
              <a:gdLst>
                <a:gd name="T0" fmla="*/ 34 w 49"/>
                <a:gd name="T1" fmla="*/ 0 h 58"/>
                <a:gd name="T2" fmla="*/ 29 w 49"/>
                <a:gd name="T3" fmla="*/ 221 h 58"/>
                <a:gd name="T4" fmla="*/ 13 w 49"/>
                <a:gd name="T5" fmla="*/ 397 h 58"/>
                <a:gd name="T6" fmla="*/ 104 w 49"/>
                <a:gd name="T7" fmla="*/ 519 h 58"/>
                <a:gd name="T8" fmla="*/ 349 w 49"/>
                <a:gd name="T9" fmla="*/ 533 h 58"/>
                <a:gd name="T10" fmla="*/ 77 w 49"/>
                <a:gd name="T11" fmla="*/ 322 h 58"/>
                <a:gd name="T12" fmla="*/ 64 w 49"/>
                <a:gd name="T13" fmla="*/ 122 h 58"/>
                <a:gd name="T14" fmla="*/ 42 w 49"/>
                <a:gd name="T15" fmla="*/ 0 h 5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9" h="58">
                  <a:moveTo>
                    <a:pt x="5" y="0"/>
                  </a:moveTo>
                  <a:cubicBezTo>
                    <a:pt x="4" y="8"/>
                    <a:pt x="5" y="16"/>
                    <a:pt x="4" y="24"/>
                  </a:cubicBezTo>
                  <a:cubicBezTo>
                    <a:pt x="3" y="30"/>
                    <a:pt x="0" y="37"/>
                    <a:pt x="2" y="43"/>
                  </a:cubicBezTo>
                  <a:cubicBezTo>
                    <a:pt x="4" y="50"/>
                    <a:pt x="8" y="55"/>
                    <a:pt x="15" y="56"/>
                  </a:cubicBezTo>
                  <a:cubicBezTo>
                    <a:pt x="26" y="57"/>
                    <a:pt x="38" y="56"/>
                    <a:pt x="49" y="58"/>
                  </a:cubicBezTo>
                  <a:cubicBezTo>
                    <a:pt x="36" y="53"/>
                    <a:pt x="15" y="51"/>
                    <a:pt x="11" y="35"/>
                  </a:cubicBezTo>
                  <a:cubicBezTo>
                    <a:pt x="9" y="28"/>
                    <a:pt x="9" y="20"/>
                    <a:pt x="9" y="13"/>
                  </a:cubicBezTo>
                  <a:cubicBezTo>
                    <a:pt x="8" y="9"/>
                    <a:pt x="8" y="3"/>
                    <a:pt x="6" y="0"/>
                  </a:cubicBezTo>
                </a:path>
              </a:pathLst>
            </a:custGeom>
            <a:solidFill>
              <a:srgbClr val="A868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66" name="Freeform 537">
              <a:extLst>
                <a:ext uri="{FF2B5EF4-FFF2-40B4-BE49-F238E27FC236}">
                  <a16:creationId xmlns:a16="http://schemas.microsoft.com/office/drawing/2014/main" id="{704ACCFD-A722-4FF8-A810-44919F0C92A2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9" y="2141"/>
              <a:ext cx="98" cy="92"/>
            </a:xfrm>
            <a:custGeom>
              <a:avLst/>
              <a:gdLst>
                <a:gd name="T0" fmla="*/ 426 w 60"/>
                <a:gd name="T1" fmla="*/ 9 h 53"/>
                <a:gd name="T2" fmla="*/ 405 w 60"/>
                <a:gd name="T3" fmla="*/ 262 h 53"/>
                <a:gd name="T4" fmla="*/ 363 w 60"/>
                <a:gd name="T5" fmla="*/ 427 h 53"/>
                <a:gd name="T6" fmla="*/ 185 w 60"/>
                <a:gd name="T7" fmla="*/ 455 h 53"/>
                <a:gd name="T8" fmla="*/ 0 w 60"/>
                <a:gd name="T9" fmla="*/ 427 h 53"/>
                <a:gd name="T10" fmla="*/ 185 w 60"/>
                <a:gd name="T11" fmla="*/ 392 h 53"/>
                <a:gd name="T12" fmla="*/ 336 w 60"/>
                <a:gd name="T13" fmla="*/ 257 h 53"/>
                <a:gd name="T14" fmla="*/ 397 w 60"/>
                <a:gd name="T15" fmla="*/ 108 h 53"/>
                <a:gd name="T16" fmla="*/ 418 w 60"/>
                <a:gd name="T17" fmla="*/ 0 h 5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0" h="53">
                  <a:moveTo>
                    <a:pt x="60" y="1"/>
                  </a:moveTo>
                  <a:cubicBezTo>
                    <a:pt x="60" y="8"/>
                    <a:pt x="58" y="20"/>
                    <a:pt x="57" y="29"/>
                  </a:cubicBezTo>
                  <a:cubicBezTo>
                    <a:pt x="57" y="35"/>
                    <a:pt x="55" y="43"/>
                    <a:pt x="51" y="47"/>
                  </a:cubicBezTo>
                  <a:cubicBezTo>
                    <a:pt x="45" y="53"/>
                    <a:pt x="34" y="52"/>
                    <a:pt x="26" y="50"/>
                  </a:cubicBezTo>
                  <a:cubicBezTo>
                    <a:pt x="17" y="49"/>
                    <a:pt x="9" y="51"/>
                    <a:pt x="0" y="47"/>
                  </a:cubicBezTo>
                  <a:cubicBezTo>
                    <a:pt x="9" y="46"/>
                    <a:pt x="17" y="45"/>
                    <a:pt x="26" y="43"/>
                  </a:cubicBezTo>
                  <a:cubicBezTo>
                    <a:pt x="35" y="41"/>
                    <a:pt x="40" y="35"/>
                    <a:pt x="47" y="28"/>
                  </a:cubicBezTo>
                  <a:cubicBezTo>
                    <a:pt x="50" y="24"/>
                    <a:pt x="55" y="18"/>
                    <a:pt x="56" y="12"/>
                  </a:cubicBezTo>
                  <a:cubicBezTo>
                    <a:pt x="58" y="8"/>
                    <a:pt x="58" y="3"/>
                    <a:pt x="59" y="0"/>
                  </a:cubicBezTo>
                </a:path>
              </a:pathLst>
            </a:custGeom>
            <a:solidFill>
              <a:srgbClr val="A868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67" name="Freeform 538">
              <a:extLst>
                <a:ext uri="{FF2B5EF4-FFF2-40B4-BE49-F238E27FC236}">
                  <a16:creationId xmlns:a16="http://schemas.microsoft.com/office/drawing/2014/main" id="{F32006BC-EB7E-46BA-AE1E-C4AB97C0C357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5" y="2054"/>
              <a:ext cx="290" cy="70"/>
            </a:xfrm>
            <a:custGeom>
              <a:avLst/>
              <a:gdLst>
                <a:gd name="T0" fmla="*/ 21 w 177"/>
                <a:gd name="T1" fmla="*/ 0 h 40"/>
                <a:gd name="T2" fmla="*/ 13 w 177"/>
                <a:gd name="T3" fmla="*/ 200 h 40"/>
                <a:gd name="T4" fmla="*/ 123 w 177"/>
                <a:gd name="T5" fmla="*/ 301 h 40"/>
                <a:gd name="T6" fmla="*/ 303 w 177"/>
                <a:gd name="T7" fmla="*/ 338 h 40"/>
                <a:gd name="T8" fmla="*/ 518 w 177"/>
                <a:gd name="T9" fmla="*/ 364 h 40"/>
                <a:gd name="T10" fmla="*/ 765 w 177"/>
                <a:gd name="T11" fmla="*/ 376 h 40"/>
                <a:gd name="T12" fmla="*/ 1026 w 177"/>
                <a:gd name="T13" fmla="*/ 376 h 40"/>
                <a:gd name="T14" fmla="*/ 1162 w 177"/>
                <a:gd name="T15" fmla="*/ 376 h 40"/>
                <a:gd name="T16" fmla="*/ 1232 w 177"/>
                <a:gd name="T17" fmla="*/ 364 h 40"/>
                <a:gd name="T18" fmla="*/ 1266 w 177"/>
                <a:gd name="T19" fmla="*/ 264 h 40"/>
                <a:gd name="T20" fmla="*/ 1173 w 177"/>
                <a:gd name="T21" fmla="*/ 179 h 40"/>
                <a:gd name="T22" fmla="*/ 709 w 177"/>
                <a:gd name="T23" fmla="*/ 135 h 40"/>
                <a:gd name="T24" fmla="*/ 269 w 177"/>
                <a:gd name="T25" fmla="*/ 65 h 4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77" h="40">
                  <a:moveTo>
                    <a:pt x="3" y="0"/>
                  </a:moveTo>
                  <a:cubicBezTo>
                    <a:pt x="2" y="7"/>
                    <a:pt x="0" y="15"/>
                    <a:pt x="2" y="21"/>
                  </a:cubicBezTo>
                  <a:cubicBezTo>
                    <a:pt x="4" y="28"/>
                    <a:pt x="10" y="30"/>
                    <a:pt x="17" y="32"/>
                  </a:cubicBezTo>
                  <a:cubicBezTo>
                    <a:pt x="24" y="35"/>
                    <a:pt x="34" y="36"/>
                    <a:pt x="42" y="36"/>
                  </a:cubicBezTo>
                  <a:cubicBezTo>
                    <a:pt x="52" y="37"/>
                    <a:pt x="62" y="38"/>
                    <a:pt x="72" y="39"/>
                  </a:cubicBezTo>
                  <a:cubicBezTo>
                    <a:pt x="83" y="39"/>
                    <a:pt x="95" y="40"/>
                    <a:pt x="106" y="40"/>
                  </a:cubicBezTo>
                  <a:cubicBezTo>
                    <a:pt x="118" y="40"/>
                    <a:pt x="130" y="40"/>
                    <a:pt x="142" y="40"/>
                  </a:cubicBezTo>
                  <a:cubicBezTo>
                    <a:pt x="149" y="40"/>
                    <a:pt x="155" y="40"/>
                    <a:pt x="161" y="40"/>
                  </a:cubicBezTo>
                  <a:cubicBezTo>
                    <a:pt x="164" y="39"/>
                    <a:pt x="168" y="40"/>
                    <a:pt x="171" y="39"/>
                  </a:cubicBezTo>
                  <a:cubicBezTo>
                    <a:pt x="175" y="37"/>
                    <a:pt x="176" y="32"/>
                    <a:pt x="176" y="28"/>
                  </a:cubicBezTo>
                  <a:cubicBezTo>
                    <a:pt x="177" y="18"/>
                    <a:pt x="171" y="19"/>
                    <a:pt x="163" y="19"/>
                  </a:cubicBezTo>
                  <a:cubicBezTo>
                    <a:pt x="141" y="18"/>
                    <a:pt x="119" y="17"/>
                    <a:pt x="98" y="14"/>
                  </a:cubicBezTo>
                  <a:cubicBezTo>
                    <a:pt x="78" y="11"/>
                    <a:pt x="57" y="9"/>
                    <a:pt x="37" y="7"/>
                  </a:cubicBezTo>
                </a:path>
              </a:pathLst>
            </a:custGeom>
            <a:solidFill>
              <a:srgbClr val="7948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68" name="Freeform 539">
              <a:extLst>
                <a:ext uri="{FF2B5EF4-FFF2-40B4-BE49-F238E27FC236}">
                  <a16:creationId xmlns:a16="http://schemas.microsoft.com/office/drawing/2014/main" id="{2B759B96-CBCB-43D1-8460-6A4A1BDA0CB1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5" y="1960"/>
              <a:ext cx="300" cy="153"/>
            </a:xfrm>
            <a:custGeom>
              <a:avLst/>
              <a:gdLst>
                <a:gd name="T0" fmla="*/ 1287 w 183"/>
                <a:gd name="T1" fmla="*/ 720 h 88"/>
                <a:gd name="T2" fmla="*/ 1198 w 183"/>
                <a:gd name="T3" fmla="*/ 803 h 88"/>
                <a:gd name="T4" fmla="*/ 70 w 183"/>
                <a:gd name="T5" fmla="*/ 683 h 88"/>
                <a:gd name="T6" fmla="*/ 0 w 183"/>
                <a:gd name="T7" fmla="*/ 584 h 88"/>
                <a:gd name="T8" fmla="*/ 30 w 183"/>
                <a:gd name="T9" fmla="*/ 111 h 88"/>
                <a:gd name="T10" fmla="*/ 115 w 183"/>
                <a:gd name="T11" fmla="*/ 28 h 88"/>
                <a:gd name="T12" fmla="*/ 1252 w 183"/>
                <a:gd name="T13" fmla="*/ 148 h 88"/>
                <a:gd name="T14" fmla="*/ 1323 w 183"/>
                <a:gd name="T15" fmla="*/ 249 h 88"/>
                <a:gd name="T16" fmla="*/ 1287 w 183"/>
                <a:gd name="T17" fmla="*/ 720 h 8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3" h="88">
                  <a:moveTo>
                    <a:pt x="178" y="79"/>
                  </a:moveTo>
                  <a:cubicBezTo>
                    <a:pt x="178" y="84"/>
                    <a:pt x="172" y="88"/>
                    <a:pt x="166" y="88"/>
                  </a:cubicBezTo>
                  <a:cubicBezTo>
                    <a:pt x="10" y="75"/>
                    <a:pt x="10" y="75"/>
                    <a:pt x="10" y="75"/>
                  </a:cubicBezTo>
                  <a:cubicBezTo>
                    <a:pt x="4" y="74"/>
                    <a:pt x="0" y="70"/>
                    <a:pt x="0" y="64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5" y="7"/>
                    <a:pt x="6" y="3"/>
                    <a:pt x="16" y="3"/>
                  </a:cubicBezTo>
                  <a:cubicBezTo>
                    <a:pt x="80" y="0"/>
                    <a:pt x="173" y="16"/>
                    <a:pt x="173" y="16"/>
                  </a:cubicBezTo>
                  <a:cubicBezTo>
                    <a:pt x="178" y="17"/>
                    <a:pt x="183" y="22"/>
                    <a:pt x="183" y="27"/>
                  </a:cubicBezTo>
                  <a:lnTo>
                    <a:pt x="178" y="79"/>
                  </a:lnTo>
                  <a:close/>
                </a:path>
              </a:pathLst>
            </a:custGeom>
            <a:solidFill>
              <a:srgbClr val="A868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69" name="Freeform 540">
              <a:extLst>
                <a:ext uri="{FF2B5EF4-FFF2-40B4-BE49-F238E27FC236}">
                  <a16:creationId xmlns:a16="http://schemas.microsoft.com/office/drawing/2014/main" id="{09875AF4-BD9D-421B-877A-5132AA347358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5" y="1960"/>
              <a:ext cx="300" cy="153"/>
            </a:xfrm>
            <a:custGeom>
              <a:avLst/>
              <a:gdLst>
                <a:gd name="T0" fmla="*/ 1287 w 183"/>
                <a:gd name="T1" fmla="*/ 720 h 88"/>
                <a:gd name="T2" fmla="*/ 1198 w 183"/>
                <a:gd name="T3" fmla="*/ 803 h 88"/>
                <a:gd name="T4" fmla="*/ 70 w 183"/>
                <a:gd name="T5" fmla="*/ 683 h 88"/>
                <a:gd name="T6" fmla="*/ 0 w 183"/>
                <a:gd name="T7" fmla="*/ 584 h 88"/>
                <a:gd name="T8" fmla="*/ 30 w 183"/>
                <a:gd name="T9" fmla="*/ 111 h 88"/>
                <a:gd name="T10" fmla="*/ 115 w 183"/>
                <a:gd name="T11" fmla="*/ 28 h 88"/>
                <a:gd name="T12" fmla="*/ 1252 w 183"/>
                <a:gd name="T13" fmla="*/ 148 h 88"/>
                <a:gd name="T14" fmla="*/ 1323 w 183"/>
                <a:gd name="T15" fmla="*/ 249 h 88"/>
                <a:gd name="T16" fmla="*/ 1287 w 183"/>
                <a:gd name="T17" fmla="*/ 720 h 8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3" h="88">
                  <a:moveTo>
                    <a:pt x="178" y="79"/>
                  </a:moveTo>
                  <a:cubicBezTo>
                    <a:pt x="178" y="84"/>
                    <a:pt x="172" y="88"/>
                    <a:pt x="166" y="88"/>
                  </a:cubicBezTo>
                  <a:cubicBezTo>
                    <a:pt x="10" y="75"/>
                    <a:pt x="10" y="75"/>
                    <a:pt x="10" y="75"/>
                  </a:cubicBezTo>
                  <a:cubicBezTo>
                    <a:pt x="4" y="74"/>
                    <a:pt x="0" y="70"/>
                    <a:pt x="0" y="64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5" y="7"/>
                    <a:pt x="6" y="3"/>
                    <a:pt x="16" y="3"/>
                  </a:cubicBezTo>
                  <a:cubicBezTo>
                    <a:pt x="80" y="0"/>
                    <a:pt x="173" y="16"/>
                    <a:pt x="173" y="16"/>
                  </a:cubicBezTo>
                  <a:cubicBezTo>
                    <a:pt x="178" y="17"/>
                    <a:pt x="183" y="22"/>
                    <a:pt x="183" y="27"/>
                  </a:cubicBezTo>
                  <a:lnTo>
                    <a:pt x="178" y="79"/>
                  </a:lnTo>
                  <a:close/>
                </a:path>
              </a:pathLst>
            </a:custGeom>
            <a:noFill/>
            <a:ln w="4763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70" name="Freeform 541">
              <a:extLst>
                <a:ext uri="{FF2B5EF4-FFF2-40B4-BE49-F238E27FC236}">
                  <a16:creationId xmlns:a16="http://schemas.microsoft.com/office/drawing/2014/main" id="{89AE7AD5-C76C-407B-AFF5-1F344E2E2A80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4" y="1988"/>
              <a:ext cx="76" cy="101"/>
            </a:xfrm>
            <a:custGeom>
              <a:avLst/>
              <a:gdLst>
                <a:gd name="T0" fmla="*/ 26 w 47"/>
                <a:gd name="T1" fmla="*/ 16 h 58"/>
                <a:gd name="T2" fmla="*/ 13 w 47"/>
                <a:gd name="T3" fmla="*/ 212 h 58"/>
                <a:gd name="T4" fmla="*/ 8 w 47"/>
                <a:gd name="T5" fmla="*/ 397 h 58"/>
                <a:gd name="T6" fmla="*/ 102 w 47"/>
                <a:gd name="T7" fmla="*/ 507 h 58"/>
                <a:gd name="T8" fmla="*/ 322 w 47"/>
                <a:gd name="T9" fmla="*/ 533 h 58"/>
                <a:gd name="T10" fmla="*/ 68 w 47"/>
                <a:gd name="T11" fmla="*/ 336 h 58"/>
                <a:gd name="T12" fmla="*/ 34 w 47"/>
                <a:gd name="T13" fmla="*/ 0 h 5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7" h="58">
                  <a:moveTo>
                    <a:pt x="4" y="2"/>
                  </a:moveTo>
                  <a:cubicBezTo>
                    <a:pt x="6" y="5"/>
                    <a:pt x="3" y="19"/>
                    <a:pt x="2" y="23"/>
                  </a:cubicBezTo>
                  <a:cubicBezTo>
                    <a:pt x="2" y="30"/>
                    <a:pt x="0" y="36"/>
                    <a:pt x="1" y="43"/>
                  </a:cubicBezTo>
                  <a:cubicBezTo>
                    <a:pt x="3" y="51"/>
                    <a:pt x="7" y="54"/>
                    <a:pt x="15" y="55"/>
                  </a:cubicBezTo>
                  <a:cubicBezTo>
                    <a:pt x="25" y="56"/>
                    <a:pt x="36" y="57"/>
                    <a:pt x="47" y="58"/>
                  </a:cubicBezTo>
                  <a:cubicBezTo>
                    <a:pt x="34" y="53"/>
                    <a:pt x="16" y="50"/>
                    <a:pt x="10" y="37"/>
                  </a:cubicBezTo>
                  <a:cubicBezTo>
                    <a:pt x="4" y="26"/>
                    <a:pt x="7" y="12"/>
                    <a:pt x="5" y="0"/>
                  </a:cubicBezTo>
                </a:path>
              </a:pathLst>
            </a:custGeom>
            <a:solidFill>
              <a:srgbClr val="C47E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71" name="Freeform 542">
              <a:extLst>
                <a:ext uri="{FF2B5EF4-FFF2-40B4-BE49-F238E27FC236}">
                  <a16:creationId xmlns:a16="http://schemas.microsoft.com/office/drawing/2014/main" id="{EB56D93F-32A7-4E3C-9E8C-BC1C40E0C066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7" y="1975"/>
              <a:ext cx="171" cy="122"/>
            </a:xfrm>
            <a:custGeom>
              <a:avLst/>
              <a:gdLst>
                <a:gd name="T0" fmla="*/ 0 w 105"/>
                <a:gd name="T1" fmla="*/ 9 h 70"/>
                <a:gd name="T2" fmla="*/ 638 w 105"/>
                <a:gd name="T3" fmla="*/ 127 h 70"/>
                <a:gd name="T4" fmla="*/ 730 w 105"/>
                <a:gd name="T5" fmla="*/ 322 h 70"/>
                <a:gd name="T6" fmla="*/ 717 w 105"/>
                <a:gd name="T7" fmla="*/ 647 h 70"/>
                <a:gd name="T8" fmla="*/ 583 w 105"/>
                <a:gd name="T9" fmla="*/ 298 h 70"/>
                <a:gd name="T10" fmla="*/ 358 w 105"/>
                <a:gd name="T11" fmla="*/ 159 h 70"/>
                <a:gd name="T12" fmla="*/ 122 w 105"/>
                <a:gd name="T13" fmla="*/ 73 h 70"/>
                <a:gd name="T14" fmla="*/ 0 w 105"/>
                <a:gd name="T15" fmla="*/ 0 h 7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05" h="70">
                  <a:moveTo>
                    <a:pt x="0" y="1"/>
                  </a:moveTo>
                  <a:cubicBezTo>
                    <a:pt x="29" y="4"/>
                    <a:pt x="63" y="4"/>
                    <a:pt x="91" y="14"/>
                  </a:cubicBezTo>
                  <a:cubicBezTo>
                    <a:pt x="102" y="17"/>
                    <a:pt x="104" y="25"/>
                    <a:pt x="104" y="35"/>
                  </a:cubicBezTo>
                  <a:cubicBezTo>
                    <a:pt x="105" y="47"/>
                    <a:pt x="104" y="59"/>
                    <a:pt x="102" y="70"/>
                  </a:cubicBezTo>
                  <a:cubicBezTo>
                    <a:pt x="97" y="56"/>
                    <a:pt x="95" y="43"/>
                    <a:pt x="83" y="32"/>
                  </a:cubicBezTo>
                  <a:cubicBezTo>
                    <a:pt x="74" y="24"/>
                    <a:pt x="63" y="20"/>
                    <a:pt x="51" y="17"/>
                  </a:cubicBezTo>
                  <a:cubicBezTo>
                    <a:pt x="40" y="13"/>
                    <a:pt x="28" y="12"/>
                    <a:pt x="17" y="8"/>
                  </a:cubicBezTo>
                  <a:cubicBezTo>
                    <a:pt x="12" y="7"/>
                    <a:pt x="3" y="5"/>
                    <a:pt x="0" y="0"/>
                  </a:cubicBezTo>
                </a:path>
              </a:pathLst>
            </a:custGeom>
            <a:solidFill>
              <a:srgbClr val="C47E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72" name="Freeform 543">
              <a:extLst>
                <a:ext uri="{FF2B5EF4-FFF2-40B4-BE49-F238E27FC236}">
                  <a16:creationId xmlns:a16="http://schemas.microsoft.com/office/drawing/2014/main" id="{229BD12C-DEF8-49F5-A9A3-5C0C13F8706B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8" y="1995"/>
              <a:ext cx="3" cy="8"/>
            </a:xfrm>
            <a:custGeom>
              <a:avLst/>
              <a:gdLst>
                <a:gd name="T0" fmla="*/ 8 w 2"/>
                <a:gd name="T1" fmla="*/ 0 h 5"/>
                <a:gd name="T2" fmla="*/ 0 w 2"/>
                <a:gd name="T3" fmla="*/ 34 h 5"/>
                <a:gd name="T4" fmla="*/ 8 w 2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5">
                  <a:moveTo>
                    <a:pt x="1" y="0"/>
                  </a:moveTo>
                  <a:cubicBezTo>
                    <a:pt x="2" y="1"/>
                    <a:pt x="2" y="4"/>
                    <a:pt x="0" y="5"/>
                  </a:cubicBezTo>
                  <a:cubicBezTo>
                    <a:pt x="1" y="3"/>
                    <a:pt x="1" y="2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73" name="Freeform 544">
              <a:extLst>
                <a:ext uri="{FF2B5EF4-FFF2-40B4-BE49-F238E27FC236}">
                  <a16:creationId xmlns:a16="http://schemas.microsoft.com/office/drawing/2014/main" id="{B51E29FD-72C9-4909-8E83-5CB609B3A302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9" y="2000"/>
              <a:ext cx="26" cy="10"/>
            </a:xfrm>
            <a:custGeom>
              <a:avLst/>
              <a:gdLst>
                <a:gd name="T0" fmla="*/ 0 w 16"/>
                <a:gd name="T1" fmla="*/ 13 h 6"/>
                <a:gd name="T2" fmla="*/ 0 w 16"/>
                <a:gd name="T3" fmla="*/ 13 h 6"/>
                <a:gd name="T4" fmla="*/ 34 w 16"/>
                <a:gd name="T5" fmla="*/ 22 h 6"/>
                <a:gd name="T6" fmla="*/ 68 w 16"/>
                <a:gd name="T7" fmla="*/ 37 h 6"/>
                <a:gd name="T8" fmla="*/ 98 w 16"/>
                <a:gd name="T9" fmla="*/ 47 h 6"/>
                <a:gd name="T10" fmla="*/ 111 w 16"/>
                <a:gd name="T11" fmla="*/ 47 h 6"/>
                <a:gd name="T12" fmla="*/ 111 w 16"/>
                <a:gd name="T13" fmla="*/ 0 h 6"/>
                <a:gd name="T14" fmla="*/ 102 w 16"/>
                <a:gd name="T15" fmla="*/ 8 h 6"/>
                <a:gd name="T16" fmla="*/ 89 w 16"/>
                <a:gd name="T17" fmla="*/ 13 h 6"/>
                <a:gd name="T18" fmla="*/ 55 w 16"/>
                <a:gd name="T19" fmla="*/ 13 h 6"/>
                <a:gd name="T20" fmla="*/ 8 w 16"/>
                <a:gd name="T21" fmla="*/ 8 h 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6" h="6"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2" y="2"/>
                    <a:pt x="4" y="2"/>
                    <a:pt x="5" y="3"/>
                  </a:cubicBezTo>
                  <a:cubicBezTo>
                    <a:pt x="7" y="3"/>
                    <a:pt x="8" y="4"/>
                    <a:pt x="10" y="5"/>
                  </a:cubicBezTo>
                  <a:cubicBezTo>
                    <a:pt x="11" y="5"/>
                    <a:pt x="12" y="5"/>
                    <a:pt x="14" y="6"/>
                  </a:cubicBezTo>
                  <a:cubicBezTo>
                    <a:pt x="14" y="6"/>
                    <a:pt x="15" y="6"/>
                    <a:pt x="16" y="6"/>
                  </a:cubicBezTo>
                  <a:cubicBezTo>
                    <a:pt x="15" y="5"/>
                    <a:pt x="16" y="2"/>
                    <a:pt x="16" y="0"/>
                  </a:cubicBezTo>
                  <a:cubicBezTo>
                    <a:pt x="15" y="0"/>
                    <a:pt x="15" y="0"/>
                    <a:pt x="15" y="1"/>
                  </a:cubicBezTo>
                  <a:cubicBezTo>
                    <a:pt x="14" y="1"/>
                    <a:pt x="14" y="1"/>
                    <a:pt x="13" y="2"/>
                  </a:cubicBezTo>
                  <a:cubicBezTo>
                    <a:pt x="11" y="2"/>
                    <a:pt x="10" y="2"/>
                    <a:pt x="8" y="2"/>
                  </a:cubicBezTo>
                  <a:cubicBezTo>
                    <a:pt x="6" y="2"/>
                    <a:pt x="3" y="2"/>
                    <a:pt x="1" y="1"/>
                  </a:cubicBezTo>
                </a:path>
              </a:pathLst>
            </a:custGeom>
            <a:solidFill>
              <a:srgbClr val="7A79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74" name="Freeform 545">
              <a:extLst>
                <a:ext uri="{FF2B5EF4-FFF2-40B4-BE49-F238E27FC236}">
                  <a16:creationId xmlns:a16="http://schemas.microsoft.com/office/drawing/2014/main" id="{1D9DE469-909A-4210-8D7C-9872B8DE5CA1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9" y="1993"/>
              <a:ext cx="28" cy="2"/>
            </a:xfrm>
            <a:custGeom>
              <a:avLst/>
              <a:gdLst>
                <a:gd name="T0" fmla="*/ 8 w 17"/>
                <a:gd name="T1" fmla="*/ 16 h 1"/>
                <a:gd name="T2" fmla="*/ 21 w 17"/>
                <a:gd name="T3" fmla="*/ 16 h 1"/>
                <a:gd name="T4" fmla="*/ 54 w 17"/>
                <a:gd name="T5" fmla="*/ 16 h 1"/>
                <a:gd name="T6" fmla="*/ 81 w 17"/>
                <a:gd name="T7" fmla="*/ 16 h 1"/>
                <a:gd name="T8" fmla="*/ 112 w 17"/>
                <a:gd name="T9" fmla="*/ 0 h 1"/>
                <a:gd name="T10" fmla="*/ 125 w 17"/>
                <a:gd name="T11" fmla="*/ 0 h 1"/>
                <a:gd name="T12" fmla="*/ 112 w 17"/>
                <a:gd name="T13" fmla="*/ 16 h 1"/>
                <a:gd name="T14" fmla="*/ 58 w 17"/>
                <a:gd name="T15" fmla="*/ 16 h 1"/>
                <a:gd name="T16" fmla="*/ 0 w 17"/>
                <a:gd name="T17" fmla="*/ 16 h 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7" h="1">
                  <a:moveTo>
                    <a:pt x="1" y="1"/>
                  </a:moveTo>
                  <a:cubicBezTo>
                    <a:pt x="1" y="1"/>
                    <a:pt x="2" y="1"/>
                    <a:pt x="3" y="1"/>
                  </a:cubicBezTo>
                  <a:cubicBezTo>
                    <a:pt x="4" y="1"/>
                    <a:pt x="6" y="1"/>
                    <a:pt x="7" y="1"/>
                  </a:cubicBezTo>
                  <a:cubicBezTo>
                    <a:pt x="8" y="1"/>
                    <a:pt x="10" y="1"/>
                    <a:pt x="11" y="1"/>
                  </a:cubicBezTo>
                  <a:cubicBezTo>
                    <a:pt x="12" y="1"/>
                    <a:pt x="14" y="0"/>
                    <a:pt x="15" y="0"/>
                  </a:cubicBezTo>
                  <a:cubicBezTo>
                    <a:pt x="15" y="0"/>
                    <a:pt x="16" y="0"/>
                    <a:pt x="17" y="0"/>
                  </a:cubicBezTo>
                  <a:cubicBezTo>
                    <a:pt x="16" y="1"/>
                    <a:pt x="16" y="1"/>
                    <a:pt x="15" y="1"/>
                  </a:cubicBezTo>
                  <a:cubicBezTo>
                    <a:pt x="13" y="1"/>
                    <a:pt x="10" y="1"/>
                    <a:pt x="8" y="1"/>
                  </a:cubicBezTo>
                  <a:cubicBezTo>
                    <a:pt x="5" y="1"/>
                    <a:pt x="3" y="1"/>
                    <a:pt x="0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0487" name="Group 546">
            <a:extLst>
              <a:ext uri="{FF2B5EF4-FFF2-40B4-BE49-F238E27FC236}">
                <a16:creationId xmlns:a16="http://schemas.microsoft.com/office/drawing/2014/main" id="{A27C5F8B-AD1B-47D9-A825-10C963E9DE6B}"/>
              </a:ext>
            </a:extLst>
          </p:cNvPr>
          <p:cNvGrpSpPr>
            <a:grpSpLocks/>
          </p:cNvGrpSpPr>
          <p:nvPr/>
        </p:nvGrpSpPr>
        <p:grpSpPr bwMode="auto">
          <a:xfrm>
            <a:off x="7213600" y="2865438"/>
            <a:ext cx="674688" cy="828675"/>
            <a:chOff x="4676" y="797"/>
            <a:chExt cx="752" cy="924"/>
          </a:xfrm>
        </p:grpSpPr>
        <p:sp>
          <p:nvSpPr>
            <p:cNvPr id="20613" name="Freeform 547">
              <a:extLst>
                <a:ext uri="{FF2B5EF4-FFF2-40B4-BE49-F238E27FC236}">
                  <a16:creationId xmlns:a16="http://schemas.microsoft.com/office/drawing/2014/main" id="{6C445442-27C4-4111-8316-4C9EF35C3684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5" y="797"/>
              <a:ext cx="232" cy="248"/>
            </a:xfrm>
            <a:custGeom>
              <a:avLst/>
              <a:gdLst>
                <a:gd name="T0" fmla="*/ 123 w 287"/>
                <a:gd name="T1" fmla="*/ 79 h 288"/>
                <a:gd name="T2" fmla="*/ 61 w 287"/>
                <a:gd name="T3" fmla="*/ 158 h 288"/>
                <a:gd name="T4" fmla="*/ 0 w 287"/>
                <a:gd name="T5" fmla="*/ 79 h 288"/>
                <a:gd name="T6" fmla="*/ 61 w 287"/>
                <a:gd name="T7" fmla="*/ 0 h 288"/>
                <a:gd name="T8" fmla="*/ 123 w 287"/>
                <a:gd name="T9" fmla="*/ 79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7" h="288">
                  <a:moveTo>
                    <a:pt x="287" y="144"/>
                  </a:moveTo>
                  <a:cubicBezTo>
                    <a:pt x="287" y="223"/>
                    <a:pt x="281" y="286"/>
                    <a:pt x="143" y="287"/>
                  </a:cubicBezTo>
                  <a:cubicBezTo>
                    <a:pt x="27" y="288"/>
                    <a:pt x="0" y="223"/>
                    <a:pt x="0" y="144"/>
                  </a:cubicBezTo>
                  <a:cubicBezTo>
                    <a:pt x="0" y="64"/>
                    <a:pt x="64" y="0"/>
                    <a:pt x="143" y="0"/>
                  </a:cubicBezTo>
                  <a:cubicBezTo>
                    <a:pt x="223" y="0"/>
                    <a:pt x="287" y="64"/>
                    <a:pt x="287" y="144"/>
                  </a:cubicBezTo>
                  <a:close/>
                </a:path>
              </a:pathLst>
            </a:custGeom>
            <a:solidFill>
              <a:srgbClr val="F2F1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14" name="Freeform 548">
              <a:extLst>
                <a:ext uri="{FF2B5EF4-FFF2-40B4-BE49-F238E27FC236}">
                  <a16:creationId xmlns:a16="http://schemas.microsoft.com/office/drawing/2014/main" id="{EDD96A8C-199C-4BD1-89F9-360682A5E9E3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5" y="803"/>
              <a:ext cx="211" cy="153"/>
            </a:xfrm>
            <a:custGeom>
              <a:avLst/>
              <a:gdLst>
                <a:gd name="T0" fmla="*/ 2 w 261"/>
                <a:gd name="T1" fmla="*/ 79 h 178"/>
                <a:gd name="T2" fmla="*/ 57 w 261"/>
                <a:gd name="T3" fmla="*/ 8 h 178"/>
                <a:gd name="T4" fmla="*/ 112 w 261"/>
                <a:gd name="T5" fmla="*/ 63 h 178"/>
                <a:gd name="T6" fmla="*/ 57 w 261"/>
                <a:gd name="T7" fmla="*/ 0 h 178"/>
                <a:gd name="T8" fmla="*/ 0 w 261"/>
                <a:gd name="T9" fmla="*/ 71 h 178"/>
                <a:gd name="T10" fmla="*/ 2 w 261"/>
                <a:gd name="T11" fmla="*/ 97 h 178"/>
                <a:gd name="T12" fmla="*/ 2 w 261"/>
                <a:gd name="T13" fmla="*/ 79 h 17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61" h="178">
                  <a:moveTo>
                    <a:pt x="3" y="145"/>
                  </a:moveTo>
                  <a:cubicBezTo>
                    <a:pt x="3" y="73"/>
                    <a:pt x="61" y="15"/>
                    <a:pt x="134" y="15"/>
                  </a:cubicBezTo>
                  <a:cubicBezTo>
                    <a:pt x="196" y="15"/>
                    <a:pt x="247" y="57"/>
                    <a:pt x="261" y="115"/>
                  </a:cubicBezTo>
                  <a:cubicBezTo>
                    <a:pt x="253" y="50"/>
                    <a:pt x="198" y="0"/>
                    <a:pt x="131" y="0"/>
                  </a:cubicBezTo>
                  <a:cubicBezTo>
                    <a:pt x="59" y="0"/>
                    <a:pt x="0" y="59"/>
                    <a:pt x="0" y="131"/>
                  </a:cubicBezTo>
                  <a:cubicBezTo>
                    <a:pt x="0" y="147"/>
                    <a:pt x="1" y="163"/>
                    <a:pt x="5" y="178"/>
                  </a:cubicBezTo>
                  <a:cubicBezTo>
                    <a:pt x="3" y="167"/>
                    <a:pt x="3" y="157"/>
                    <a:pt x="3" y="14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15" name="Oval 549">
              <a:extLst>
                <a:ext uri="{FF2B5EF4-FFF2-40B4-BE49-F238E27FC236}">
                  <a16:creationId xmlns:a16="http://schemas.microsoft.com/office/drawing/2014/main" id="{BC4CC490-71D7-4518-8E0A-6221976682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77" y="919"/>
              <a:ext cx="751" cy="802"/>
            </a:xfrm>
            <a:prstGeom prst="ellipse">
              <a:avLst/>
            </a:prstGeom>
            <a:solidFill>
              <a:srgbClr val="E7E6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0616" name="Oval 550">
              <a:extLst>
                <a:ext uri="{FF2B5EF4-FFF2-40B4-BE49-F238E27FC236}">
                  <a16:creationId xmlns:a16="http://schemas.microsoft.com/office/drawing/2014/main" id="{D35727FF-F6ED-42D7-9562-D91B9D3E17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01" y="945"/>
              <a:ext cx="701" cy="747"/>
            </a:xfrm>
            <a:prstGeom prst="ellipse">
              <a:avLst/>
            </a:prstGeom>
            <a:solidFill>
              <a:srgbClr val="F2F1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0617" name="Freeform 551">
              <a:extLst>
                <a:ext uri="{FF2B5EF4-FFF2-40B4-BE49-F238E27FC236}">
                  <a16:creationId xmlns:a16="http://schemas.microsoft.com/office/drawing/2014/main" id="{74A73D04-30DD-4333-A3C4-946C6CD20CCC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3" y="945"/>
              <a:ext cx="364" cy="747"/>
            </a:xfrm>
            <a:custGeom>
              <a:avLst/>
              <a:gdLst>
                <a:gd name="T0" fmla="*/ 14 w 450"/>
                <a:gd name="T1" fmla="*/ 239 h 867"/>
                <a:gd name="T2" fmla="*/ 193 w 450"/>
                <a:gd name="T3" fmla="*/ 0 h 867"/>
                <a:gd name="T4" fmla="*/ 186 w 450"/>
                <a:gd name="T5" fmla="*/ 0 h 867"/>
                <a:gd name="T6" fmla="*/ 0 w 450"/>
                <a:gd name="T7" fmla="*/ 239 h 867"/>
                <a:gd name="T8" fmla="*/ 186 w 450"/>
                <a:gd name="T9" fmla="*/ 478 h 867"/>
                <a:gd name="T10" fmla="*/ 193 w 450"/>
                <a:gd name="T11" fmla="*/ 477 h 867"/>
                <a:gd name="T12" fmla="*/ 14 w 450"/>
                <a:gd name="T13" fmla="*/ 239 h 86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50" h="867">
                  <a:moveTo>
                    <a:pt x="32" y="433"/>
                  </a:moveTo>
                  <a:cubicBezTo>
                    <a:pt x="32" y="199"/>
                    <a:pt x="218" y="9"/>
                    <a:pt x="450" y="0"/>
                  </a:cubicBezTo>
                  <a:cubicBezTo>
                    <a:pt x="444" y="0"/>
                    <a:pt x="439" y="0"/>
                    <a:pt x="434" y="0"/>
                  </a:cubicBezTo>
                  <a:cubicBezTo>
                    <a:pt x="194" y="0"/>
                    <a:pt x="0" y="194"/>
                    <a:pt x="0" y="433"/>
                  </a:cubicBezTo>
                  <a:cubicBezTo>
                    <a:pt x="0" y="673"/>
                    <a:pt x="194" y="867"/>
                    <a:pt x="434" y="867"/>
                  </a:cubicBezTo>
                  <a:cubicBezTo>
                    <a:pt x="439" y="867"/>
                    <a:pt x="444" y="866"/>
                    <a:pt x="450" y="866"/>
                  </a:cubicBezTo>
                  <a:cubicBezTo>
                    <a:pt x="218" y="858"/>
                    <a:pt x="32" y="667"/>
                    <a:pt x="32" y="43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18" name="Oval 552">
              <a:extLst>
                <a:ext uri="{FF2B5EF4-FFF2-40B4-BE49-F238E27FC236}">
                  <a16:creationId xmlns:a16="http://schemas.microsoft.com/office/drawing/2014/main" id="{D8FC7E4B-4EF1-4A11-B08A-2B2C7C1ED0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9" y="1188"/>
              <a:ext cx="247" cy="264"/>
            </a:xfrm>
            <a:prstGeom prst="ellipse">
              <a:avLst/>
            </a:prstGeom>
            <a:solidFill>
              <a:srgbClr val="CCCC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0619" name="Oval 553">
              <a:extLst>
                <a:ext uri="{FF2B5EF4-FFF2-40B4-BE49-F238E27FC236}">
                  <a16:creationId xmlns:a16="http://schemas.microsoft.com/office/drawing/2014/main" id="{EA19BD8A-913D-4AD5-AB49-E0DC1BD468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30" y="1188"/>
              <a:ext cx="246" cy="264"/>
            </a:xfrm>
            <a:prstGeom prst="ellipse">
              <a:avLst/>
            </a:prstGeom>
            <a:noFill/>
            <a:ln w="6350" cap="rnd">
              <a:solidFill>
                <a:srgbClr val="494E4E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0620" name="Oval 554">
              <a:extLst>
                <a:ext uri="{FF2B5EF4-FFF2-40B4-BE49-F238E27FC236}">
                  <a16:creationId xmlns:a16="http://schemas.microsoft.com/office/drawing/2014/main" id="{B47570EC-04D8-4772-8D17-31CF8046D8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01" y="1265"/>
              <a:ext cx="104" cy="110"/>
            </a:xfrm>
            <a:prstGeom prst="ellipse">
              <a:avLst/>
            </a:prstGeom>
            <a:solidFill>
              <a:srgbClr val="D9D9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0621" name="Oval 555">
              <a:extLst>
                <a:ext uri="{FF2B5EF4-FFF2-40B4-BE49-F238E27FC236}">
                  <a16:creationId xmlns:a16="http://schemas.microsoft.com/office/drawing/2014/main" id="{0CAB6207-0E49-47B9-AD71-4626CC8A7C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01" y="1265"/>
              <a:ext cx="104" cy="109"/>
            </a:xfrm>
            <a:prstGeom prst="ellipse">
              <a:avLst/>
            </a:prstGeom>
            <a:noFill/>
            <a:ln w="6350" cap="rnd">
              <a:solidFill>
                <a:srgbClr val="494E4E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0622" name="Freeform 556">
              <a:extLst>
                <a:ext uri="{FF2B5EF4-FFF2-40B4-BE49-F238E27FC236}">
                  <a16:creationId xmlns:a16="http://schemas.microsoft.com/office/drawing/2014/main" id="{A25548D6-BCA6-49E9-AD17-7D8FD2AE1353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8" y="1200"/>
              <a:ext cx="118" cy="241"/>
            </a:xfrm>
            <a:custGeom>
              <a:avLst/>
              <a:gdLst>
                <a:gd name="T0" fmla="*/ 15 w 146"/>
                <a:gd name="T1" fmla="*/ 0 h 280"/>
                <a:gd name="T2" fmla="*/ 37 w 146"/>
                <a:gd name="T3" fmla="*/ 12 h 280"/>
                <a:gd name="T4" fmla="*/ 53 w 146"/>
                <a:gd name="T5" fmla="*/ 29 h 280"/>
                <a:gd name="T6" fmla="*/ 60 w 146"/>
                <a:gd name="T7" fmla="*/ 50 h 280"/>
                <a:gd name="T8" fmla="*/ 57 w 146"/>
                <a:gd name="T9" fmla="*/ 104 h 280"/>
                <a:gd name="T10" fmla="*/ 46 w 146"/>
                <a:gd name="T11" fmla="*/ 130 h 280"/>
                <a:gd name="T12" fmla="*/ 26 w 146"/>
                <a:gd name="T13" fmla="*/ 148 h 280"/>
                <a:gd name="T14" fmla="*/ 5 w 146"/>
                <a:gd name="T15" fmla="*/ 145 h 280"/>
                <a:gd name="T16" fmla="*/ 12 w 146"/>
                <a:gd name="T17" fmla="*/ 123 h 280"/>
                <a:gd name="T18" fmla="*/ 35 w 146"/>
                <a:gd name="T19" fmla="*/ 94 h 280"/>
                <a:gd name="T20" fmla="*/ 39 w 146"/>
                <a:gd name="T21" fmla="*/ 69 h 280"/>
                <a:gd name="T22" fmla="*/ 29 w 146"/>
                <a:gd name="T23" fmla="*/ 48 h 280"/>
                <a:gd name="T24" fmla="*/ 12 w 146"/>
                <a:gd name="T25" fmla="*/ 34 h 280"/>
                <a:gd name="T26" fmla="*/ 4 w 146"/>
                <a:gd name="T27" fmla="*/ 14 h 280"/>
                <a:gd name="T28" fmla="*/ 12 w 146"/>
                <a:gd name="T29" fmla="*/ 1 h 28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46" h="280">
                  <a:moveTo>
                    <a:pt x="33" y="0"/>
                  </a:moveTo>
                  <a:cubicBezTo>
                    <a:pt x="52" y="3"/>
                    <a:pt x="71" y="12"/>
                    <a:pt x="87" y="22"/>
                  </a:cubicBezTo>
                  <a:cubicBezTo>
                    <a:pt x="102" y="30"/>
                    <a:pt x="115" y="38"/>
                    <a:pt x="124" y="52"/>
                  </a:cubicBezTo>
                  <a:cubicBezTo>
                    <a:pt x="132" y="64"/>
                    <a:pt x="138" y="77"/>
                    <a:pt x="141" y="91"/>
                  </a:cubicBezTo>
                  <a:cubicBezTo>
                    <a:pt x="146" y="123"/>
                    <a:pt x="142" y="159"/>
                    <a:pt x="132" y="190"/>
                  </a:cubicBezTo>
                  <a:cubicBezTo>
                    <a:pt x="127" y="205"/>
                    <a:pt x="118" y="225"/>
                    <a:pt x="106" y="236"/>
                  </a:cubicBezTo>
                  <a:cubicBezTo>
                    <a:pt x="93" y="249"/>
                    <a:pt x="78" y="263"/>
                    <a:pt x="60" y="270"/>
                  </a:cubicBezTo>
                  <a:cubicBezTo>
                    <a:pt x="45" y="276"/>
                    <a:pt x="22" y="280"/>
                    <a:pt x="11" y="264"/>
                  </a:cubicBezTo>
                  <a:cubicBezTo>
                    <a:pt x="0" y="249"/>
                    <a:pt x="18" y="233"/>
                    <a:pt x="28" y="224"/>
                  </a:cubicBezTo>
                  <a:cubicBezTo>
                    <a:pt x="47" y="208"/>
                    <a:pt x="67" y="194"/>
                    <a:pt x="80" y="172"/>
                  </a:cubicBezTo>
                  <a:cubicBezTo>
                    <a:pt x="88" y="158"/>
                    <a:pt x="97" y="142"/>
                    <a:pt x="92" y="126"/>
                  </a:cubicBezTo>
                  <a:cubicBezTo>
                    <a:pt x="87" y="112"/>
                    <a:pt x="81" y="97"/>
                    <a:pt x="69" y="88"/>
                  </a:cubicBezTo>
                  <a:cubicBezTo>
                    <a:pt x="56" y="79"/>
                    <a:pt x="41" y="71"/>
                    <a:pt x="29" y="61"/>
                  </a:cubicBezTo>
                  <a:cubicBezTo>
                    <a:pt x="19" y="53"/>
                    <a:pt x="9" y="39"/>
                    <a:pt x="10" y="26"/>
                  </a:cubicBezTo>
                  <a:cubicBezTo>
                    <a:pt x="11" y="16"/>
                    <a:pt x="18" y="4"/>
                    <a:pt x="28" y="1"/>
                  </a:cubicBezTo>
                </a:path>
              </a:pathLst>
            </a:custGeom>
            <a:solidFill>
              <a:srgbClr val="9B9F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23" name="Freeform 557">
              <a:extLst>
                <a:ext uri="{FF2B5EF4-FFF2-40B4-BE49-F238E27FC236}">
                  <a16:creationId xmlns:a16="http://schemas.microsoft.com/office/drawing/2014/main" id="{55B3F786-0009-43DD-99D2-3E6DAC370330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6" y="1268"/>
              <a:ext cx="52" cy="98"/>
            </a:xfrm>
            <a:custGeom>
              <a:avLst/>
              <a:gdLst>
                <a:gd name="T0" fmla="*/ 6 w 64"/>
                <a:gd name="T1" fmla="*/ 3 h 114"/>
                <a:gd name="T2" fmla="*/ 27 w 64"/>
                <a:gd name="T3" fmla="*/ 22 h 114"/>
                <a:gd name="T4" fmla="*/ 14 w 64"/>
                <a:gd name="T5" fmla="*/ 59 h 114"/>
                <a:gd name="T6" fmla="*/ 2 w 64"/>
                <a:gd name="T7" fmla="*/ 57 h 114"/>
                <a:gd name="T8" fmla="*/ 5 w 64"/>
                <a:gd name="T9" fmla="*/ 43 h 114"/>
                <a:gd name="T10" fmla="*/ 6 w 64"/>
                <a:gd name="T11" fmla="*/ 25 h 114"/>
                <a:gd name="T12" fmla="*/ 2 w 64"/>
                <a:gd name="T13" fmla="*/ 13 h 114"/>
                <a:gd name="T14" fmla="*/ 5 w 64"/>
                <a:gd name="T15" fmla="*/ 3 h 11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4" h="114">
                  <a:moveTo>
                    <a:pt x="12" y="7"/>
                  </a:moveTo>
                  <a:cubicBezTo>
                    <a:pt x="33" y="0"/>
                    <a:pt x="57" y="22"/>
                    <a:pt x="60" y="41"/>
                  </a:cubicBezTo>
                  <a:cubicBezTo>
                    <a:pt x="64" y="67"/>
                    <a:pt x="56" y="95"/>
                    <a:pt x="32" y="108"/>
                  </a:cubicBezTo>
                  <a:cubicBezTo>
                    <a:pt x="23" y="112"/>
                    <a:pt x="12" y="114"/>
                    <a:pt x="6" y="104"/>
                  </a:cubicBezTo>
                  <a:cubicBezTo>
                    <a:pt x="0" y="95"/>
                    <a:pt x="8" y="87"/>
                    <a:pt x="11" y="79"/>
                  </a:cubicBezTo>
                  <a:cubicBezTo>
                    <a:pt x="15" y="68"/>
                    <a:pt x="17" y="57"/>
                    <a:pt x="12" y="47"/>
                  </a:cubicBezTo>
                  <a:cubicBezTo>
                    <a:pt x="8" y="39"/>
                    <a:pt x="5" y="33"/>
                    <a:pt x="4" y="24"/>
                  </a:cubicBezTo>
                  <a:cubicBezTo>
                    <a:pt x="4" y="17"/>
                    <a:pt x="4" y="11"/>
                    <a:pt x="11" y="7"/>
                  </a:cubicBezTo>
                </a:path>
              </a:pathLst>
            </a:custGeom>
            <a:solidFill>
              <a:srgbClr val="9B9F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24" name="Freeform 558">
              <a:extLst>
                <a:ext uri="{FF2B5EF4-FFF2-40B4-BE49-F238E27FC236}">
                  <a16:creationId xmlns:a16="http://schemas.microsoft.com/office/drawing/2014/main" id="{64F318DB-41FD-4DF5-9CE2-A6EA8108DCD2}"/>
                </a:ext>
              </a:extLst>
            </p:cNvPr>
            <p:cNvSpPr>
              <a:spLocks/>
            </p:cNvSpPr>
            <p:nvPr/>
          </p:nvSpPr>
          <p:spPr bwMode="auto">
            <a:xfrm>
              <a:off x="5001" y="1279"/>
              <a:ext cx="57" cy="51"/>
            </a:xfrm>
            <a:custGeom>
              <a:avLst/>
              <a:gdLst>
                <a:gd name="T0" fmla="*/ 24 w 71"/>
                <a:gd name="T1" fmla="*/ 30 h 59"/>
                <a:gd name="T2" fmla="*/ 22 w 71"/>
                <a:gd name="T3" fmla="*/ 11 h 59"/>
                <a:gd name="T4" fmla="*/ 17 w 71"/>
                <a:gd name="T5" fmla="*/ 2 h 59"/>
                <a:gd name="T6" fmla="*/ 7 w 71"/>
                <a:gd name="T7" fmla="*/ 7 h 59"/>
                <a:gd name="T8" fmla="*/ 9 w 71"/>
                <a:gd name="T9" fmla="*/ 30 h 59"/>
                <a:gd name="T10" fmla="*/ 19 w 71"/>
                <a:gd name="T11" fmla="*/ 30 h 59"/>
                <a:gd name="T12" fmla="*/ 25 w 71"/>
                <a:gd name="T13" fmla="*/ 30 h 5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1" h="59">
                  <a:moveTo>
                    <a:pt x="57" y="56"/>
                  </a:moveTo>
                  <a:cubicBezTo>
                    <a:pt x="71" y="47"/>
                    <a:pt x="58" y="30"/>
                    <a:pt x="53" y="20"/>
                  </a:cubicBezTo>
                  <a:cubicBezTo>
                    <a:pt x="50" y="14"/>
                    <a:pt x="47" y="5"/>
                    <a:pt x="40" y="2"/>
                  </a:cubicBezTo>
                  <a:cubicBezTo>
                    <a:pt x="32" y="0"/>
                    <a:pt x="22" y="5"/>
                    <a:pt x="18" y="12"/>
                  </a:cubicBezTo>
                  <a:cubicBezTo>
                    <a:pt x="11" y="22"/>
                    <a:pt x="0" y="58"/>
                    <a:pt x="23" y="54"/>
                  </a:cubicBezTo>
                  <a:cubicBezTo>
                    <a:pt x="32" y="52"/>
                    <a:pt x="37" y="54"/>
                    <a:pt x="46" y="56"/>
                  </a:cubicBezTo>
                  <a:cubicBezTo>
                    <a:pt x="52" y="57"/>
                    <a:pt x="57" y="59"/>
                    <a:pt x="61" y="5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25" name="Freeform 559">
              <a:extLst>
                <a:ext uri="{FF2B5EF4-FFF2-40B4-BE49-F238E27FC236}">
                  <a16:creationId xmlns:a16="http://schemas.microsoft.com/office/drawing/2014/main" id="{02075975-0208-455E-9969-48A7F873B7A0}"/>
                </a:ext>
              </a:extLst>
            </p:cNvPr>
            <p:cNvSpPr>
              <a:spLocks/>
            </p:cNvSpPr>
            <p:nvPr/>
          </p:nvSpPr>
          <p:spPr bwMode="auto">
            <a:xfrm>
              <a:off x="4993" y="1264"/>
              <a:ext cx="42" cy="73"/>
            </a:xfrm>
            <a:custGeom>
              <a:avLst/>
              <a:gdLst>
                <a:gd name="T0" fmla="*/ 22 w 52"/>
                <a:gd name="T1" fmla="*/ 1 h 85"/>
                <a:gd name="T2" fmla="*/ 6 w 52"/>
                <a:gd name="T3" fmla="*/ 15 h 85"/>
                <a:gd name="T4" fmla="*/ 2 w 52"/>
                <a:gd name="T5" fmla="*/ 46 h 85"/>
                <a:gd name="T6" fmla="*/ 0 w 52"/>
                <a:gd name="T7" fmla="*/ 33 h 85"/>
                <a:gd name="T8" fmla="*/ 4 w 52"/>
                <a:gd name="T9" fmla="*/ 15 h 85"/>
                <a:gd name="T10" fmla="*/ 12 w 52"/>
                <a:gd name="T11" fmla="*/ 3 h 85"/>
                <a:gd name="T12" fmla="*/ 19 w 52"/>
                <a:gd name="T13" fmla="*/ 0 h 8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2" h="85">
                  <a:moveTo>
                    <a:pt x="52" y="1"/>
                  </a:moveTo>
                  <a:cubicBezTo>
                    <a:pt x="37" y="7"/>
                    <a:pt x="24" y="13"/>
                    <a:pt x="15" y="27"/>
                  </a:cubicBezTo>
                  <a:cubicBezTo>
                    <a:pt x="4" y="45"/>
                    <a:pt x="4" y="66"/>
                    <a:pt x="6" y="85"/>
                  </a:cubicBezTo>
                  <a:cubicBezTo>
                    <a:pt x="3" y="77"/>
                    <a:pt x="1" y="69"/>
                    <a:pt x="0" y="61"/>
                  </a:cubicBezTo>
                  <a:cubicBezTo>
                    <a:pt x="0" y="48"/>
                    <a:pt x="4" y="40"/>
                    <a:pt x="10" y="29"/>
                  </a:cubicBezTo>
                  <a:cubicBezTo>
                    <a:pt x="15" y="21"/>
                    <a:pt x="21" y="13"/>
                    <a:pt x="29" y="7"/>
                  </a:cubicBezTo>
                  <a:cubicBezTo>
                    <a:pt x="34" y="4"/>
                    <a:pt x="41" y="2"/>
                    <a:pt x="46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26" name="Freeform 560">
              <a:extLst>
                <a:ext uri="{FF2B5EF4-FFF2-40B4-BE49-F238E27FC236}">
                  <a16:creationId xmlns:a16="http://schemas.microsoft.com/office/drawing/2014/main" id="{CF9DA0CA-C1D4-47DA-9F08-B699A90D5F64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3" y="1204"/>
              <a:ext cx="107" cy="229"/>
            </a:xfrm>
            <a:custGeom>
              <a:avLst/>
              <a:gdLst>
                <a:gd name="T0" fmla="*/ 58 w 132"/>
                <a:gd name="T1" fmla="*/ 2 h 265"/>
                <a:gd name="T2" fmla="*/ 27 w 132"/>
                <a:gd name="T3" fmla="*/ 12 h 265"/>
                <a:gd name="T4" fmla="*/ 5 w 132"/>
                <a:gd name="T5" fmla="*/ 50 h 265"/>
                <a:gd name="T6" fmla="*/ 6 w 132"/>
                <a:gd name="T7" fmla="*/ 108 h 265"/>
                <a:gd name="T8" fmla="*/ 19 w 132"/>
                <a:gd name="T9" fmla="*/ 134 h 265"/>
                <a:gd name="T10" fmla="*/ 37 w 132"/>
                <a:gd name="T11" fmla="*/ 148 h 265"/>
                <a:gd name="T12" fmla="*/ 9 w 132"/>
                <a:gd name="T13" fmla="*/ 89 h 265"/>
                <a:gd name="T14" fmla="*/ 19 w 132"/>
                <a:gd name="T15" fmla="*/ 38 h 265"/>
                <a:gd name="T16" fmla="*/ 40 w 132"/>
                <a:gd name="T17" fmla="*/ 10 h 265"/>
                <a:gd name="T18" fmla="*/ 55 w 132"/>
                <a:gd name="T19" fmla="*/ 0 h 26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32" h="265">
                  <a:moveTo>
                    <a:pt x="132" y="2"/>
                  </a:moveTo>
                  <a:cubicBezTo>
                    <a:pt x="108" y="2"/>
                    <a:pt x="82" y="8"/>
                    <a:pt x="62" y="21"/>
                  </a:cubicBezTo>
                  <a:cubicBezTo>
                    <a:pt x="36" y="36"/>
                    <a:pt x="21" y="61"/>
                    <a:pt x="12" y="89"/>
                  </a:cubicBezTo>
                  <a:cubicBezTo>
                    <a:pt x="0" y="122"/>
                    <a:pt x="0" y="161"/>
                    <a:pt x="15" y="194"/>
                  </a:cubicBezTo>
                  <a:cubicBezTo>
                    <a:pt x="23" y="211"/>
                    <a:pt x="33" y="227"/>
                    <a:pt x="46" y="240"/>
                  </a:cubicBezTo>
                  <a:cubicBezTo>
                    <a:pt x="58" y="253"/>
                    <a:pt x="70" y="259"/>
                    <a:pt x="86" y="265"/>
                  </a:cubicBezTo>
                  <a:cubicBezTo>
                    <a:pt x="52" y="238"/>
                    <a:pt x="23" y="207"/>
                    <a:pt x="20" y="160"/>
                  </a:cubicBezTo>
                  <a:cubicBezTo>
                    <a:pt x="18" y="129"/>
                    <a:pt x="27" y="94"/>
                    <a:pt x="44" y="68"/>
                  </a:cubicBezTo>
                  <a:cubicBezTo>
                    <a:pt x="57" y="49"/>
                    <a:pt x="74" y="33"/>
                    <a:pt x="91" y="19"/>
                  </a:cubicBezTo>
                  <a:cubicBezTo>
                    <a:pt x="101" y="11"/>
                    <a:pt x="115" y="0"/>
                    <a:pt x="12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27" name="Freeform 561">
              <a:extLst>
                <a:ext uri="{FF2B5EF4-FFF2-40B4-BE49-F238E27FC236}">
                  <a16:creationId xmlns:a16="http://schemas.microsoft.com/office/drawing/2014/main" id="{6ED4A2BB-77B4-4F9A-8201-26802F3E2A3A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6" y="797"/>
              <a:ext cx="752" cy="924"/>
            </a:xfrm>
            <a:custGeom>
              <a:avLst/>
              <a:gdLst>
                <a:gd name="T0" fmla="*/ 258 w 931"/>
                <a:gd name="T1" fmla="*/ 90 h 1073"/>
                <a:gd name="T2" fmla="*/ 258 w 931"/>
                <a:gd name="T3" fmla="*/ 79 h 1073"/>
                <a:gd name="T4" fmla="*/ 197 w 931"/>
                <a:gd name="T5" fmla="*/ 0 h 1073"/>
                <a:gd name="T6" fmla="*/ 136 w 931"/>
                <a:gd name="T7" fmla="*/ 79 h 1073"/>
                <a:gd name="T8" fmla="*/ 136 w 931"/>
                <a:gd name="T9" fmla="*/ 90 h 1073"/>
                <a:gd name="T10" fmla="*/ 0 w 931"/>
                <a:gd name="T11" fmla="*/ 334 h 1073"/>
                <a:gd name="T12" fmla="*/ 199 w 931"/>
                <a:gd name="T13" fmla="*/ 590 h 1073"/>
                <a:gd name="T14" fmla="*/ 396 w 931"/>
                <a:gd name="T15" fmla="*/ 334 h 1073"/>
                <a:gd name="T16" fmla="*/ 258 w 931"/>
                <a:gd name="T17" fmla="*/ 90 h 107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31" h="1073">
                  <a:moveTo>
                    <a:pt x="607" y="164"/>
                  </a:moveTo>
                  <a:cubicBezTo>
                    <a:pt x="607" y="157"/>
                    <a:pt x="607" y="150"/>
                    <a:pt x="607" y="144"/>
                  </a:cubicBezTo>
                  <a:cubicBezTo>
                    <a:pt x="607" y="65"/>
                    <a:pt x="543" y="0"/>
                    <a:pt x="463" y="0"/>
                  </a:cubicBezTo>
                  <a:cubicBezTo>
                    <a:pt x="384" y="0"/>
                    <a:pt x="320" y="65"/>
                    <a:pt x="320" y="144"/>
                  </a:cubicBezTo>
                  <a:cubicBezTo>
                    <a:pt x="320" y="151"/>
                    <a:pt x="320" y="158"/>
                    <a:pt x="320" y="165"/>
                  </a:cubicBezTo>
                  <a:cubicBezTo>
                    <a:pt x="135" y="226"/>
                    <a:pt x="0" y="401"/>
                    <a:pt x="0" y="607"/>
                  </a:cubicBezTo>
                  <a:cubicBezTo>
                    <a:pt x="0" y="864"/>
                    <a:pt x="209" y="1073"/>
                    <a:pt x="466" y="1073"/>
                  </a:cubicBezTo>
                  <a:cubicBezTo>
                    <a:pt x="723" y="1073"/>
                    <a:pt x="931" y="864"/>
                    <a:pt x="931" y="607"/>
                  </a:cubicBezTo>
                  <a:cubicBezTo>
                    <a:pt x="931" y="399"/>
                    <a:pt x="795" y="223"/>
                    <a:pt x="607" y="164"/>
                  </a:cubicBezTo>
                  <a:close/>
                </a:path>
              </a:pathLst>
            </a:custGeom>
            <a:noFill/>
            <a:ln w="6350" cap="rnd">
              <a:solidFill>
                <a:srgbClr val="494E4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28" name="Freeform 562">
              <a:extLst>
                <a:ext uri="{FF2B5EF4-FFF2-40B4-BE49-F238E27FC236}">
                  <a16:creationId xmlns:a16="http://schemas.microsoft.com/office/drawing/2014/main" id="{69CD199F-B5A1-4764-84F5-FB8AC433709A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3" y="911"/>
              <a:ext cx="162" cy="25"/>
            </a:xfrm>
            <a:custGeom>
              <a:avLst/>
              <a:gdLst>
                <a:gd name="T0" fmla="*/ 0 w 201"/>
                <a:gd name="T1" fmla="*/ 16 h 29"/>
                <a:gd name="T2" fmla="*/ 85 w 201"/>
                <a:gd name="T3" fmla="*/ 8 h 2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1" h="29">
                  <a:moveTo>
                    <a:pt x="0" y="29"/>
                  </a:moveTo>
                  <a:cubicBezTo>
                    <a:pt x="0" y="29"/>
                    <a:pt x="83" y="0"/>
                    <a:pt x="201" y="14"/>
                  </a:cubicBezTo>
                </a:path>
              </a:pathLst>
            </a:custGeom>
            <a:noFill/>
            <a:ln w="6350" cap="rnd">
              <a:solidFill>
                <a:srgbClr val="494E4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29" name="Freeform 563">
              <a:extLst>
                <a:ext uri="{FF2B5EF4-FFF2-40B4-BE49-F238E27FC236}">
                  <a16:creationId xmlns:a16="http://schemas.microsoft.com/office/drawing/2014/main" id="{CBC67D6B-9B89-4A0F-8B0E-79EE2E4BD550}"/>
                </a:ext>
              </a:extLst>
            </p:cNvPr>
            <p:cNvSpPr>
              <a:spLocks/>
            </p:cNvSpPr>
            <p:nvPr/>
          </p:nvSpPr>
          <p:spPr bwMode="auto">
            <a:xfrm>
              <a:off x="5073" y="1251"/>
              <a:ext cx="65" cy="153"/>
            </a:xfrm>
            <a:custGeom>
              <a:avLst/>
              <a:gdLst>
                <a:gd name="T0" fmla="*/ 2 w 80"/>
                <a:gd name="T1" fmla="*/ 0 h 177"/>
                <a:gd name="T2" fmla="*/ 8 w 80"/>
                <a:gd name="T3" fmla="*/ 7 h 177"/>
                <a:gd name="T4" fmla="*/ 16 w 80"/>
                <a:gd name="T5" fmla="*/ 19 h 177"/>
                <a:gd name="T6" fmla="*/ 20 w 80"/>
                <a:gd name="T7" fmla="*/ 43 h 177"/>
                <a:gd name="T8" fmla="*/ 13 w 80"/>
                <a:gd name="T9" fmla="*/ 69 h 177"/>
                <a:gd name="T10" fmla="*/ 2 w 80"/>
                <a:gd name="T11" fmla="*/ 92 h 177"/>
                <a:gd name="T12" fmla="*/ 5 w 80"/>
                <a:gd name="T13" fmla="*/ 98 h 177"/>
                <a:gd name="T14" fmla="*/ 20 w 80"/>
                <a:gd name="T15" fmla="*/ 86 h 177"/>
                <a:gd name="T16" fmla="*/ 33 w 80"/>
                <a:gd name="T17" fmla="*/ 53 h 177"/>
                <a:gd name="T18" fmla="*/ 12 w 80"/>
                <a:gd name="T19" fmla="*/ 3 h 177"/>
                <a:gd name="T20" fmla="*/ 2 w 80"/>
                <a:gd name="T21" fmla="*/ 0 h 17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80" h="177">
                  <a:moveTo>
                    <a:pt x="2" y="0"/>
                  </a:moveTo>
                  <a:cubicBezTo>
                    <a:pt x="6" y="4"/>
                    <a:pt x="14" y="7"/>
                    <a:pt x="19" y="12"/>
                  </a:cubicBezTo>
                  <a:cubicBezTo>
                    <a:pt x="26" y="18"/>
                    <a:pt x="31" y="25"/>
                    <a:pt x="36" y="33"/>
                  </a:cubicBezTo>
                  <a:cubicBezTo>
                    <a:pt x="44" y="47"/>
                    <a:pt x="48" y="62"/>
                    <a:pt x="47" y="78"/>
                  </a:cubicBezTo>
                  <a:cubicBezTo>
                    <a:pt x="45" y="94"/>
                    <a:pt x="38" y="109"/>
                    <a:pt x="31" y="123"/>
                  </a:cubicBezTo>
                  <a:cubicBezTo>
                    <a:pt x="24" y="139"/>
                    <a:pt x="8" y="151"/>
                    <a:pt x="2" y="167"/>
                  </a:cubicBezTo>
                  <a:cubicBezTo>
                    <a:pt x="0" y="175"/>
                    <a:pt x="3" y="177"/>
                    <a:pt x="10" y="175"/>
                  </a:cubicBezTo>
                  <a:cubicBezTo>
                    <a:pt x="22" y="172"/>
                    <a:pt x="36" y="162"/>
                    <a:pt x="45" y="154"/>
                  </a:cubicBezTo>
                  <a:cubicBezTo>
                    <a:pt x="61" y="136"/>
                    <a:pt x="74" y="119"/>
                    <a:pt x="76" y="95"/>
                  </a:cubicBezTo>
                  <a:cubicBezTo>
                    <a:pt x="80" y="58"/>
                    <a:pt x="64" y="19"/>
                    <a:pt x="27" y="6"/>
                  </a:cubicBezTo>
                  <a:cubicBezTo>
                    <a:pt x="19" y="4"/>
                    <a:pt x="11" y="3"/>
                    <a:pt x="2" y="0"/>
                  </a:cubicBezTo>
                </a:path>
              </a:pathLst>
            </a:custGeom>
            <a:solidFill>
              <a:srgbClr val="8082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30" name="Freeform 564">
              <a:extLst>
                <a:ext uri="{FF2B5EF4-FFF2-40B4-BE49-F238E27FC236}">
                  <a16:creationId xmlns:a16="http://schemas.microsoft.com/office/drawing/2014/main" id="{54CE8C10-E2EA-4E43-8D11-006D0F594090}"/>
                </a:ext>
              </a:extLst>
            </p:cNvPr>
            <p:cNvSpPr>
              <a:spLocks/>
            </p:cNvSpPr>
            <p:nvPr/>
          </p:nvSpPr>
          <p:spPr bwMode="auto">
            <a:xfrm>
              <a:off x="5070" y="1281"/>
              <a:ext cx="22" cy="76"/>
            </a:xfrm>
            <a:custGeom>
              <a:avLst/>
              <a:gdLst>
                <a:gd name="T0" fmla="*/ 2 w 28"/>
                <a:gd name="T1" fmla="*/ 1 h 88"/>
                <a:gd name="T2" fmla="*/ 2 w 28"/>
                <a:gd name="T3" fmla="*/ 0 h 88"/>
                <a:gd name="T4" fmla="*/ 10 w 28"/>
                <a:gd name="T5" fmla="*/ 22 h 88"/>
                <a:gd name="T6" fmla="*/ 8 w 28"/>
                <a:gd name="T7" fmla="*/ 37 h 88"/>
                <a:gd name="T8" fmla="*/ 0 w 28"/>
                <a:gd name="T9" fmla="*/ 47 h 88"/>
                <a:gd name="T10" fmla="*/ 5 w 28"/>
                <a:gd name="T11" fmla="*/ 39 h 88"/>
                <a:gd name="T12" fmla="*/ 9 w 28"/>
                <a:gd name="T13" fmla="*/ 26 h 88"/>
                <a:gd name="T14" fmla="*/ 9 w 28"/>
                <a:gd name="T15" fmla="*/ 10 h 88"/>
                <a:gd name="T16" fmla="*/ 6 w 28"/>
                <a:gd name="T17" fmla="*/ 3 h 88"/>
                <a:gd name="T18" fmla="*/ 4 w 28"/>
                <a:gd name="T19" fmla="*/ 1 h 8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8" h="88">
                  <a:moveTo>
                    <a:pt x="2" y="1"/>
                  </a:moveTo>
                  <a:cubicBezTo>
                    <a:pt x="2" y="0"/>
                    <a:pt x="2" y="0"/>
                    <a:pt x="3" y="0"/>
                  </a:cubicBezTo>
                  <a:cubicBezTo>
                    <a:pt x="21" y="6"/>
                    <a:pt x="28" y="23"/>
                    <a:pt x="28" y="41"/>
                  </a:cubicBezTo>
                  <a:cubicBezTo>
                    <a:pt x="27" y="50"/>
                    <a:pt x="25" y="58"/>
                    <a:pt x="21" y="67"/>
                  </a:cubicBezTo>
                  <a:cubicBezTo>
                    <a:pt x="18" y="75"/>
                    <a:pt x="10" y="88"/>
                    <a:pt x="0" y="85"/>
                  </a:cubicBezTo>
                  <a:cubicBezTo>
                    <a:pt x="1" y="80"/>
                    <a:pt x="8" y="74"/>
                    <a:pt x="11" y="70"/>
                  </a:cubicBezTo>
                  <a:cubicBezTo>
                    <a:pt x="17" y="62"/>
                    <a:pt x="20" y="56"/>
                    <a:pt x="23" y="46"/>
                  </a:cubicBezTo>
                  <a:cubicBezTo>
                    <a:pt x="24" y="37"/>
                    <a:pt x="26" y="27"/>
                    <a:pt x="23" y="18"/>
                  </a:cubicBezTo>
                  <a:cubicBezTo>
                    <a:pt x="21" y="13"/>
                    <a:pt x="19" y="10"/>
                    <a:pt x="16" y="7"/>
                  </a:cubicBezTo>
                  <a:cubicBezTo>
                    <a:pt x="14" y="5"/>
                    <a:pt x="11" y="4"/>
                    <a:pt x="10" y="1"/>
                  </a:cubicBezTo>
                </a:path>
              </a:pathLst>
            </a:custGeom>
            <a:solidFill>
              <a:srgbClr val="8082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31" name="Freeform 565">
              <a:extLst>
                <a:ext uri="{FF2B5EF4-FFF2-40B4-BE49-F238E27FC236}">
                  <a16:creationId xmlns:a16="http://schemas.microsoft.com/office/drawing/2014/main" id="{CB9CFB6D-DFC5-4AFC-9C02-28762A596868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5" y="1309"/>
              <a:ext cx="19" cy="50"/>
            </a:xfrm>
            <a:custGeom>
              <a:avLst/>
              <a:gdLst>
                <a:gd name="T0" fmla="*/ 3 w 24"/>
                <a:gd name="T1" fmla="*/ 0 h 58"/>
                <a:gd name="T2" fmla="*/ 3 w 24"/>
                <a:gd name="T3" fmla="*/ 5 h 58"/>
                <a:gd name="T4" fmla="*/ 4 w 24"/>
                <a:gd name="T5" fmla="*/ 16 h 58"/>
                <a:gd name="T6" fmla="*/ 10 w 24"/>
                <a:gd name="T7" fmla="*/ 32 h 58"/>
                <a:gd name="T8" fmla="*/ 2 w 24"/>
                <a:gd name="T9" fmla="*/ 0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58">
                  <a:moveTo>
                    <a:pt x="7" y="0"/>
                  </a:moveTo>
                  <a:cubicBezTo>
                    <a:pt x="8" y="3"/>
                    <a:pt x="7" y="6"/>
                    <a:pt x="7" y="9"/>
                  </a:cubicBezTo>
                  <a:cubicBezTo>
                    <a:pt x="6" y="17"/>
                    <a:pt x="7" y="23"/>
                    <a:pt x="9" y="30"/>
                  </a:cubicBezTo>
                  <a:cubicBezTo>
                    <a:pt x="12" y="39"/>
                    <a:pt x="17" y="52"/>
                    <a:pt x="24" y="58"/>
                  </a:cubicBezTo>
                  <a:cubicBezTo>
                    <a:pt x="4" y="49"/>
                    <a:pt x="0" y="18"/>
                    <a:pt x="5" y="0"/>
                  </a:cubicBezTo>
                </a:path>
              </a:pathLst>
            </a:custGeom>
            <a:solidFill>
              <a:srgbClr val="8082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32" name="Oval 566">
              <a:extLst>
                <a:ext uri="{FF2B5EF4-FFF2-40B4-BE49-F238E27FC236}">
                  <a16:creationId xmlns:a16="http://schemas.microsoft.com/office/drawing/2014/main" id="{E484C112-6930-4DFB-96C9-9E361D1FBA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94" y="1305"/>
              <a:ext cx="13" cy="1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0633" name="Oval 567">
              <a:extLst>
                <a:ext uri="{FF2B5EF4-FFF2-40B4-BE49-F238E27FC236}">
                  <a16:creationId xmlns:a16="http://schemas.microsoft.com/office/drawing/2014/main" id="{E1F74053-5D6B-4644-B575-50EAF09AC0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97" y="1327"/>
              <a:ext cx="11" cy="1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0634" name="Oval 568">
              <a:extLst>
                <a:ext uri="{FF2B5EF4-FFF2-40B4-BE49-F238E27FC236}">
                  <a16:creationId xmlns:a16="http://schemas.microsoft.com/office/drawing/2014/main" id="{A4830CAC-F367-4768-812D-5CD8877A81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8" y="1277"/>
              <a:ext cx="15" cy="1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0635" name="Oval 569">
              <a:extLst>
                <a:ext uri="{FF2B5EF4-FFF2-40B4-BE49-F238E27FC236}">
                  <a16:creationId xmlns:a16="http://schemas.microsoft.com/office/drawing/2014/main" id="{C517085A-7D0D-4A73-A93C-DDA22A0D8E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6" y="1300"/>
              <a:ext cx="11" cy="1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  <p:grpSp>
        <p:nvGrpSpPr>
          <p:cNvPr id="20488" name="Group 570">
            <a:extLst>
              <a:ext uri="{FF2B5EF4-FFF2-40B4-BE49-F238E27FC236}">
                <a16:creationId xmlns:a16="http://schemas.microsoft.com/office/drawing/2014/main" id="{8A1162FF-DF04-4EB7-A69C-488A63131B6E}"/>
              </a:ext>
            </a:extLst>
          </p:cNvPr>
          <p:cNvGrpSpPr>
            <a:grpSpLocks/>
          </p:cNvGrpSpPr>
          <p:nvPr/>
        </p:nvGrpSpPr>
        <p:grpSpPr bwMode="auto">
          <a:xfrm>
            <a:off x="9115425" y="2238375"/>
            <a:ext cx="90488" cy="109538"/>
            <a:chOff x="4676" y="797"/>
            <a:chExt cx="752" cy="924"/>
          </a:xfrm>
        </p:grpSpPr>
        <p:sp>
          <p:nvSpPr>
            <p:cNvPr id="20590" name="Freeform 571">
              <a:extLst>
                <a:ext uri="{FF2B5EF4-FFF2-40B4-BE49-F238E27FC236}">
                  <a16:creationId xmlns:a16="http://schemas.microsoft.com/office/drawing/2014/main" id="{7109A983-2263-4934-A947-CAF9BE7A8BD3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5" y="797"/>
              <a:ext cx="232" cy="248"/>
            </a:xfrm>
            <a:custGeom>
              <a:avLst/>
              <a:gdLst>
                <a:gd name="T0" fmla="*/ 123 w 287"/>
                <a:gd name="T1" fmla="*/ 79 h 288"/>
                <a:gd name="T2" fmla="*/ 61 w 287"/>
                <a:gd name="T3" fmla="*/ 158 h 288"/>
                <a:gd name="T4" fmla="*/ 0 w 287"/>
                <a:gd name="T5" fmla="*/ 79 h 288"/>
                <a:gd name="T6" fmla="*/ 61 w 287"/>
                <a:gd name="T7" fmla="*/ 0 h 288"/>
                <a:gd name="T8" fmla="*/ 123 w 287"/>
                <a:gd name="T9" fmla="*/ 79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7" h="288">
                  <a:moveTo>
                    <a:pt x="287" y="144"/>
                  </a:moveTo>
                  <a:cubicBezTo>
                    <a:pt x="287" y="223"/>
                    <a:pt x="281" y="286"/>
                    <a:pt x="143" y="287"/>
                  </a:cubicBezTo>
                  <a:cubicBezTo>
                    <a:pt x="27" y="288"/>
                    <a:pt x="0" y="223"/>
                    <a:pt x="0" y="144"/>
                  </a:cubicBezTo>
                  <a:cubicBezTo>
                    <a:pt x="0" y="64"/>
                    <a:pt x="64" y="0"/>
                    <a:pt x="143" y="0"/>
                  </a:cubicBezTo>
                  <a:cubicBezTo>
                    <a:pt x="223" y="0"/>
                    <a:pt x="287" y="64"/>
                    <a:pt x="287" y="144"/>
                  </a:cubicBezTo>
                  <a:close/>
                </a:path>
              </a:pathLst>
            </a:custGeom>
            <a:solidFill>
              <a:srgbClr val="F2F1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91" name="Freeform 572">
              <a:extLst>
                <a:ext uri="{FF2B5EF4-FFF2-40B4-BE49-F238E27FC236}">
                  <a16:creationId xmlns:a16="http://schemas.microsoft.com/office/drawing/2014/main" id="{26F314F5-3134-4458-B55C-906F29D39BC9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5" y="803"/>
              <a:ext cx="211" cy="153"/>
            </a:xfrm>
            <a:custGeom>
              <a:avLst/>
              <a:gdLst>
                <a:gd name="T0" fmla="*/ 2 w 261"/>
                <a:gd name="T1" fmla="*/ 79 h 178"/>
                <a:gd name="T2" fmla="*/ 57 w 261"/>
                <a:gd name="T3" fmla="*/ 8 h 178"/>
                <a:gd name="T4" fmla="*/ 112 w 261"/>
                <a:gd name="T5" fmla="*/ 63 h 178"/>
                <a:gd name="T6" fmla="*/ 57 w 261"/>
                <a:gd name="T7" fmla="*/ 0 h 178"/>
                <a:gd name="T8" fmla="*/ 0 w 261"/>
                <a:gd name="T9" fmla="*/ 71 h 178"/>
                <a:gd name="T10" fmla="*/ 2 w 261"/>
                <a:gd name="T11" fmla="*/ 97 h 178"/>
                <a:gd name="T12" fmla="*/ 2 w 261"/>
                <a:gd name="T13" fmla="*/ 79 h 17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61" h="178">
                  <a:moveTo>
                    <a:pt x="3" y="145"/>
                  </a:moveTo>
                  <a:cubicBezTo>
                    <a:pt x="3" y="73"/>
                    <a:pt x="61" y="15"/>
                    <a:pt x="134" y="15"/>
                  </a:cubicBezTo>
                  <a:cubicBezTo>
                    <a:pt x="196" y="15"/>
                    <a:pt x="247" y="57"/>
                    <a:pt x="261" y="115"/>
                  </a:cubicBezTo>
                  <a:cubicBezTo>
                    <a:pt x="253" y="50"/>
                    <a:pt x="198" y="0"/>
                    <a:pt x="131" y="0"/>
                  </a:cubicBezTo>
                  <a:cubicBezTo>
                    <a:pt x="59" y="0"/>
                    <a:pt x="0" y="59"/>
                    <a:pt x="0" y="131"/>
                  </a:cubicBezTo>
                  <a:cubicBezTo>
                    <a:pt x="0" y="147"/>
                    <a:pt x="1" y="163"/>
                    <a:pt x="5" y="178"/>
                  </a:cubicBezTo>
                  <a:cubicBezTo>
                    <a:pt x="3" y="167"/>
                    <a:pt x="3" y="157"/>
                    <a:pt x="3" y="14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92" name="Oval 573">
              <a:extLst>
                <a:ext uri="{FF2B5EF4-FFF2-40B4-BE49-F238E27FC236}">
                  <a16:creationId xmlns:a16="http://schemas.microsoft.com/office/drawing/2014/main" id="{A2F10D4E-1772-4E3A-A449-BCD09D6A4C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77" y="919"/>
              <a:ext cx="751" cy="802"/>
            </a:xfrm>
            <a:prstGeom prst="ellipse">
              <a:avLst/>
            </a:prstGeom>
            <a:solidFill>
              <a:srgbClr val="E7E6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0593" name="Oval 574">
              <a:extLst>
                <a:ext uri="{FF2B5EF4-FFF2-40B4-BE49-F238E27FC236}">
                  <a16:creationId xmlns:a16="http://schemas.microsoft.com/office/drawing/2014/main" id="{EB611406-C644-462C-B236-AB382307B8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01" y="945"/>
              <a:ext cx="701" cy="747"/>
            </a:xfrm>
            <a:prstGeom prst="ellipse">
              <a:avLst/>
            </a:prstGeom>
            <a:solidFill>
              <a:srgbClr val="F2F1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0594" name="Freeform 575">
              <a:extLst>
                <a:ext uri="{FF2B5EF4-FFF2-40B4-BE49-F238E27FC236}">
                  <a16:creationId xmlns:a16="http://schemas.microsoft.com/office/drawing/2014/main" id="{859E3D6D-B730-4515-BF38-6AB4D60D2589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3" y="945"/>
              <a:ext cx="364" cy="747"/>
            </a:xfrm>
            <a:custGeom>
              <a:avLst/>
              <a:gdLst>
                <a:gd name="T0" fmla="*/ 14 w 450"/>
                <a:gd name="T1" fmla="*/ 239 h 867"/>
                <a:gd name="T2" fmla="*/ 193 w 450"/>
                <a:gd name="T3" fmla="*/ 0 h 867"/>
                <a:gd name="T4" fmla="*/ 186 w 450"/>
                <a:gd name="T5" fmla="*/ 0 h 867"/>
                <a:gd name="T6" fmla="*/ 0 w 450"/>
                <a:gd name="T7" fmla="*/ 239 h 867"/>
                <a:gd name="T8" fmla="*/ 186 w 450"/>
                <a:gd name="T9" fmla="*/ 478 h 867"/>
                <a:gd name="T10" fmla="*/ 193 w 450"/>
                <a:gd name="T11" fmla="*/ 477 h 867"/>
                <a:gd name="T12" fmla="*/ 14 w 450"/>
                <a:gd name="T13" fmla="*/ 239 h 86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50" h="867">
                  <a:moveTo>
                    <a:pt x="32" y="433"/>
                  </a:moveTo>
                  <a:cubicBezTo>
                    <a:pt x="32" y="199"/>
                    <a:pt x="218" y="9"/>
                    <a:pt x="450" y="0"/>
                  </a:cubicBezTo>
                  <a:cubicBezTo>
                    <a:pt x="444" y="0"/>
                    <a:pt x="439" y="0"/>
                    <a:pt x="434" y="0"/>
                  </a:cubicBezTo>
                  <a:cubicBezTo>
                    <a:pt x="194" y="0"/>
                    <a:pt x="0" y="194"/>
                    <a:pt x="0" y="433"/>
                  </a:cubicBezTo>
                  <a:cubicBezTo>
                    <a:pt x="0" y="673"/>
                    <a:pt x="194" y="867"/>
                    <a:pt x="434" y="867"/>
                  </a:cubicBezTo>
                  <a:cubicBezTo>
                    <a:pt x="439" y="867"/>
                    <a:pt x="444" y="866"/>
                    <a:pt x="450" y="866"/>
                  </a:cubicBezTo>
                  <a:cubicBezTo>
                    <a:pt x="218" y="858"/>
                    <a:pt x="32" y="667"/>
                    <a:pt x="32" y="43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95" name="Oval 576">
              <a:extLst>
                <a:ext uri="{FF2B5EF4-FFF2-40B4-BE49-F238E27FC236}">
                  <a16:creationId xmlns:a16="http://schemas.microsoft.com/office/drawing/2014/main" id="{B4EB9245-E09C-4D97-8ADF-333918B485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9" y="1188"/>
              <a:ext cx="247" cy="264"/>
            </a:xfrm>
            <a:prstGeom prst="ellipse">
              <a:avLst/>
            </a:prstGeom>
            <a:solidFill>
              <a:srgbClr val="CCCC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0596" name="Oval 577">
              <a:extLst>
                <a:ext uri="{FF2B5EF4-FFF2-40B4-BE49-F238E27FC236}">
                  <a16:creationId xmlns:a16="http://schemas.microsoft.com/office/drawing/2014/main" id="{6B5A7AE4-C59A-42EB-8EDE-BDE8E5A0C2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30" y="1188"/>
              <a:ext cx="246" cy="264"/>
            </a:xfrm>
            <a:prstGeom prst="ellipse">
              <a:avLst/>
            </a:prstGeom>
            <a:noFill/>
            <a:ln w="6350" cap="rnd">
              <a:solidFill>
                <a:srgbClr val="494E4E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0597" name="Oval 578">
              <a:extLst>
                <a:ext uri="{FF2B5EF4-FFF2-40B4-BE49-F238E27FC236}">
                  <a16:creationId xmlns:a16="http://schemas.microsoft.com/office/drawing/2014/main" id="{684DA6CC-716C-4A2F-B0A8-73189ED809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01" y="1265"/>
              <a:ext cx="104" cy="110"/>
            </a:xfrm>
            <a:prstGeom prst="ellipse">
              <a:avLst/>
            </a:prstGeom>
            <a:solidFill>
              <a:srgbClr val="D9D9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0598" name="Oval 579">
              <a:extLst>
                <a:ext uri="{FF2B5EF4-FFF2-40B4-BE49-F238E27FC236}">
                  <a16:creationId xmlns:a16="http://schemas.microsoft.com/office/drawing/2014/main" id="{D543D697-9A20-4B38-A9F8-DDB8689AA7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01" y="1265"/>
              <a:ext cx="104" cy="109"/>
            </a:xfrm>
            <a:prstGeom prst="ellipse">
              <a:avLst/>
            </a:prstGeom>
            <a:noFill/>
            <a:ln w="6350" cap="rnd">
              <a:solidFill>
                <a:srgbClr val="494E4E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0599" name="Freeform 580">
              <a:extLst>
                <a:ext uri="{FF2B5EF4-FFF2-40B4-BE49-F238E27FC236}">
                  <a16:creationId xmlns:a16="http://schemas.microsoft.com/office/drawing/2014/main" id="{EBC4FBB7-992A-41CE-B805-E51BD946EF02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8" y="1200"/>
              <a:ext cx="118" cy="241"/>
            </a:xfrm>
            <a:custGeom>
              <a:avLst/>
              <a:gdLst>
                <a:gd name="T0" fmla="*/ 15 w 146"/>
                <a:gd name="T1" fmla="*/ 0 h 280"/>
                <a:gd name="T2" fmla="*/ 37 w 146"/>
                <a:gd name="T3" fmla="*/ 12 h 280"/>
                <a:gd name="T4" fmla="*/ 53 w 146"/>
                <a:gd name="T5" fmla="*/ 29 h 280"/>
                <a:gd name="T6" fmla="*/ 60 w 146"/>
                <a:gd name="T7" fmla="*/ 50 h 280"/>
                <a:gd name="T8" fmla="*/ 57 w 146"/>
                <a:gd name="T9" fmla="*/ 104 h 280"/>
                <a:gd name="T10" fmla="*/ 46 w 146"/>
                <a:gd name="T11" fmla="*/ 130 h 280"/>
                <a:gd name="T12" fmla="*/ 26 w 146"/>
                <a:gd name="T13" fmla="*/ 148 h 280"/>
                <a:gd name="T14" fmla="*/ 5 w 146"/>
                <a:gd name="T15" fmla="*/ 145 h 280"/>
                <a:gd name="T16" fmla="*/ 12 w 146"/>
                <a:gd name="T17" fmla="*/ 123 h 280"/>
                <a:gd name="T18" fmla="*/ 35 w 146"/>
                <a:gd name="T19" fmla="*/ 94 h 280"/>
                <a:gd name="T20" fmla="*/ 39 w 146"/>
                <a:gd name="T21" fmla="*/ 69 h 280"/>
                <a:gd name="T22" fmla="*/ 29 w 146"/>
                <a:gd name="T23" fmla="*/ 48 h 280"/>
                <a:gd name="T24" fmla="*/ 12 w 146"/>
                <a:gd name="T25" fmla="*/ 34 h 280"/>
                <a:gd name="T26" fmla="*/ 4 w 146"/>
                <a:gd name="T27" fmla="*/ 14 h 280"/>
                <a:gd name="T28" fmla="*/ 12 w 146"/>
                <a:gd name="T29" fmla="*/ 1 h 28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46" h="280">
                  <a:moveTo>
                    <a:pt x="33" y="0"/>
                  </a:moveTo>
                  <a:cubicBezTo>
                    <a:pt x="52" y="3"/>
                    <a:pt x="71" y="12"/>
                    <a:pt x="87" y="22"/>
                  </a:cubicBezTo>
                  <a:cubicBezTo>
                    <a:pt x="102" y="30"/>
                    <a:pt x="115" y="38"/>
                    <a:pt x="124" y="52"/>
                  </a:cubicBezTo>
                  <a:cubicBezTo>
                    <a:pt x="132" y="64"/>
                    <a:pt x="138" y="77"/>
                    <a:pt x="141" y="91"/>
                  </a:cubicBezTo>
                  <a:cubicBezTo>
                    <a:pt x="146" y="123"/>
                    <a:pt x="142" y="159"/>
                    <a:pt x="132" y="190"/>
                  </a:cubicBezTo>
                  <a:cubicBezTo>
                    <a:pt x="127" y="205"/>
                    <a:pt x="118" y="225"/>
                    <a:pt x="106" y="236"/>
                  </a:cubicBezTo>
                  <a:cubicBezTo>
                    <a:pt x="93" y="249"/>
                    <a:pt x="78" y="263"/>
                    <a:pt x="60" y="270"/>
                  </a:cubicBezTo>
                  <a:cubicBezTo>
                    <a:pt x="45" y="276"/>
                    <a:pt x="22" y="280"/>
                    <a:pt x="11" y="264"/>
                  </a:cubicBezTo>
                  <a:cubicBezTo>
                    <a:pt x="0" y="249"/>
                    <a:pt x="18" y="233"/>
                    <a:pt x="28" y="224"/>
                  </a:cubicBezTo>
                  <a:cubicBezTo>
                    <a:pt x="47" y="208"/>
                    <a:pt x="67" y="194"/>
                    <a:pt x="80" y="172"/>
                  </a:cubicBezTo>
                  <a:cubicBezTo>
                    <a:pt x="88" y="158"/>
                    <a:pt x="97" y="142"/>
                    <a:pt x="92" y="126"/>
                  </a:cubicBezTo>
                  <a:cubicBezTo>
                    <a:pt x="87" y="112"/>
                    <a:pt x="81" y="97"/>
                    <a:pt x="69" y="88"/>
                  </a:cubicBezTo>
                  <a:cubicBezTo>
                    <a:pt x="56" y="79"/>
                    <a:pt x="41" y="71"/>
                    <a:pt x="29" y="61"/>
                  </a:cubicBezTo>
                  <a:cubicBezTo>
                    <a:pt x="19" y="53"/>
                    <a:pt x="9" y="39"/>
                    <a:pt x="10" y="26"/>
                  </a:cubicBezTo>
                  <a:cubicBezTo>
                    <a:pt x="11" y="16"/>
                    <a:pt x="18" y="4"/>
                    <a:pt x="28" y="1"/>
                  </a:cubicBezTo>
                </a:path>
              </a:pathLst>
            </a:custGeom>
            <a:solidFill>
              <a:srgbClr val="9B9F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00" name="Freeform 581">
              <a:extLst>
                <a:ext uri="{FF2B5EF4-FFF2-40B4-BE49-F238E27FC236}">
                  <a16:creationId xmlns:a16="http://schemas.microsoft.com/office/drawing/2014/main" id="{C039AF70-3DEC-4FF8-A590-EE3E6D5D37EC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6" y="1268"/>
              <a:ext cx="52" cy="98"/>
            </a:xfrm>
            <a:custGeom>
              <a:avLst/>
              <a:gdLst>
                <a:gd name="T0" fmla="*/ 6 w 64"/>
                <a:gd name="T1" fmla="*/ 3 h 114"/>
                <a:gd name="T2" fmla="*/ 27 w 64"/>
                <a:gd name="T3" fmla="*/ 22 h 114"/>
                <a:gd name="T4" fmla="*/ 14 w 64"/>
                <a:gd name="T5" fmla="*/ 59 h 114"/>
                <a:gd name="T6" fmla="*/ 2 w 64"/>
                <a:gd name="T7" fmla="*/ 57 h 114"/>
                <a:gd name="T8" fmla="*/ 5 w 64"/>
                <a:gd name="T9" fmla="*/ 43 h 114"/>
                <a:gd name="T10" fmla="*/ 6 w 64"/>
                <a:gd name="T11" fmla="*/ 25 h 114"/>
                <a:gd name="T12" fmla="*/ 2 w 64"/>
                <a:gd name="T13" fmla="*/ 13 h 114"/>
                <a:gd name="T14" fmla="*/ 5 w 64"/>
                <a:gd name="T15" fmla="*/ 3 h 11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4" h="114">
                  <a:moveTo>
                    <a:pt x="12" y="7"/>
                  </a:moveTo>
                  <a:cubicBezTo>
                    <a:pt x="33" y="0"/>
                    <a:pt x="57" y="22"/>
                    <a:pt x="60" y="41"/>
                  </a:cubicBezTo>
                  <a:cubicBezTo>
                    <a:pt x="64" y="67"/>
                    <a:pt x="56" y="95"/>
                    <a:pt x="32" y="108"/>
                  </a:cubicBezTo>
                  <a:cubicBezTo>
                    <a:pt x="23" y="112"/>
                    <a:pt x="12" y="114"/>
                    <a:pt x="6" y="104"/>
                  </a:cubicBezTo>
                  <a:cubicBezTo>
                    <a:pt x="0" y="95"/>
                    <a:pt x="8" y="87"/>
                    <a:pt x="11" y="79"/>
                  </a:cubicBezTo>
                  <a:cubicBezTo>
                    <a:pt x="15" y="68"/>
                    <a:pt x="17" y="57"/>
                    <a:pt x="12" y="47"/>
                  </a:cubicBezTo>
                  <a:cubicBezTo>
                    <a:pt x="8" y="39"/>
                    <a:pt x="5" y="33"/>
                    <a:pt x="4" y="24"/>
                  </a:cubicBezTo>
                  <a:cubicBezTo>
                    <a:pt x="4" y="17"/>
                    <a:pt x="4" y="11"/>
                    <a:pt x="11" y="7"/>
                  </a:cubicBezTo>
                </a:path>
              </a:pathLst>
            </a:custGeom>
            <a:solidFill>
              <a:srgbClr val="9B9F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01" name="Freeform 582">
              <a:extLst>
                <a:ext uri="{FF2B5EF4-FFF2-40B4-BE49-F238E27FC236}">
                  <a16:creationId xmlns:a16="http://schemas.microsoft.com/office/drawing/2014/main" id="{1B77E36B-2F6A-4276-9E81-29225C6FE776}"/>
                </a:ext>
              </a:extLst>
            </p:cNvPr>
            <p:cNvSpPr>
              <a:spLocks/>
            </p:cNvSpPr>
            <p:nvPr/>
          </p:nvSpPr>
          <p:spPr bwMode="auto">
            <a:xfrm>
              <a:off x="5001" y="1279"/>
              <a:ext cx="57" cy="51"/>
            </a:xfrm>
            <a:custGeom>
              <a:avLst/>
              <a:gdLst>
                <a:gd name="T0" fmla="*/ 24 w 71"/>
                <a:gd name="T1" fmla="*/ 30 h 59"/>
                <a:gd name="T2" fmla="*/ 22 w 71"/>
                <a:gd name="T3" fmla="*/ 11 h 59"/>
                <a:gd name="T4" fmla="*/ 17 w 71"/>
                <a:gd name="T5" fmla="*/ 2 h 59"/>
                <a:gd name="T6" fmla="*/ 7 w 71"/>
                <a:gd name="T7" fmla="*/ 7 h 59"/>
                <a:gd name="T8" fmla="*/ 9 w 71"/>
                <a:gd name="T9" fmla="*/ 30 h 59"/>
                <a:gd name="T10" fmla="*/ 19 w 71"/>
                <a:gd name="T11" fmla="*/ 30 h 59"/>
                <a:gd name="T12" fmla="*/ 25 w 71"/>
                <a:gd name="T13" fmla="*/ 30 h 5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1" h="59">
                  <a:moveTo>
                    <a:pt x="57" y="56"/>
                  </a:moveTo>
                  <a:cubicBezTo>
                    <a:pt x="71" y="47"/>
                    <a:pt x="58" y="30"/>
                    <a:pt x="53" y="20"/>
                  </a:cubicBezTo>
                  <a:cubicBezTo>
                    <a:pt x="50" y="14"/>
                    <a:pt x="47" y="5"/>
                    <a:pt x="40" y="2"/>
                  </a:cubicBezTo>
                  <a:cubicBezTo>
                    <a:pt x="32" y="0"/>
                    <a:pt x="22" y="5"/>
                    <a:pt x="18" y="12"/>
                  </a:cubicBezTo>
                  <a:cubicBezTo>
                    <a:pt x="11" y="22"/>
                    <a:pt x="0" y="58"/>
                    <a:pt x="23" y="54"/>
                  </a:cubicBezTo>
                  <a:cubicBezTo>
                    <a:pt x="32" y="52"/>
                    <a:pt x="37" y="54"/>
                    <a:pt x="46" y="56"/>
                  </a:cubicBezTo>
                  <a:cubicBezTo>
                    <a:pt x="52" y="57"/>
                    <a:pt x="57" y="59"/>
                    <a:pt x="61" y="5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02" name="Freeform 583">
              <a:extLst>
                <a:ext uri="{FF2B5EF4-FFF2-40B4-BE49-F238E27FC236}">
                  <a16:creationId xmlns:a16="http://schemas.microsoft.com/office/drawing/2014/main" id="{2E0E1CD4-53FE-42F9-9080-4F3948FD9AF8}"/>
                </a:ext>
              </a:extLst>
            </p:cNvPr>
            <p:cNvSpPr>
              <a:spLocks/>
            </p:cNvSpPr>
            <p:nvPr/>
          </p:nvSpPr>
          <p:spPr bwMode="auto">
            <a:xfrm>
              <a:off x="4993" y="1264"/>
              <a:ext cx="42" cy="73"/>
            </a:xfrm>
            <a:custGeom>
              <a:avLst/>
              <a:gdLst>
                <a:gd name="T0" fmla="*/ 22 w 52"/>
                <a:gd name="T1" fmla="*/ 1 h 85"/>
                <a:gd name="T2" fmla="*/ 6 w 52"/>
                <a:gd name="T3" fmla="*/ 15 h 85"/>
                <a:gd name="T4" fmla="*/ 2 w 52"/>
                <a:gd name="T5" fmla="*/ 46 h 85"/>
                <a:gd name="T6" fmla="*/ 0 w 52"/>
                <a:gd name="T7" fmla="*/ 33 h 85"/>
                <a:gd name="T8" fmla="*/ 4 w 52"/>
                <a:gd name="T9" fmla="*/ 15 h 85"/>
                <a:gd name="T10" fmla="*/ 12 w 52"/>
                <a:gd name="T11" fmla="*/ 3 h 85"/>
                <a:gd name="T12" fmla="*/ 19 w 52"/>
                <a:gd name="T13" fmla="*/ 0 h 8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2" h="85">
                  <a:moveTo>
                    <a:pt x="52" y="1"/>
                  </a:moveTo>
                  <a:cubicBezTo>
                    <a:pt x="37" y="7"/>
                    <a:pt x="24" y="13"/>
                    <a:pt x="15" y="27"/>
                  </a:cubicBezTo>
                  <a:cubicBezTo>
                    <a:pt x="4" y="45"/>
                    <a:pt x="4" y="66"/>
                    <a:pt x="6" y="85"/>
                  </a:cubicBezTo>
                  <a:cubicBezTo>
                    <a:pt x="3" y="77"/>
                    <a:pt x="1" y="69"/>
                    <a:pt x="0" y="61"/>
                  </a:cubicBezTo>
                  <a:cubicBezTo>
                    <a:pt x="0" y="48"/>
                    <a:pt x="4" y="40"/>
                    <a:pt x="10" y="29"/>
                  </a:cubicBezTo>
                  <a:cubicBezTo>
                    <a:pt x="15" y="21"/>
                    <a:pt x="21" y="13"/>
                    <a:pt x="29" y="7"/>
                  </a:cubicBezTo>
                  <a:cubicBezTo>
                    <a:pt x="34" y="4"/>
                    <a:pt x="41" y="2"/>
                    <a:pt x="46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03" name="Freeform 584">
              <a:extLst>
                <a:ext uri="{FF2B5EF4-FFF2-40B4-BE49-F238E27FC236}">
                  <a16:creationId xmlns:a16="http://schemas.microsoft.com/office/drawing/2014/main" id="{BE917FC3-7B65-4F4D-AFD4-D087A87400A6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3" y="1204"/>
              <a:ext cx="107" cy="229"/>
            </a:xfrm>
            <a:custGeom>
              <a:avLst/>
              <a:gdLst>
                <a:gd name="T0" fmla="*/ 58 w 132"/>
                <a:gd name="T1" fmla="*/ 2 h 265"/>
                <a:gd name="T2" fmla="*/ 27 w 132"/>
                <a:gd name="T3" fmla="*/ 12 h 265"/>
                <a:gd name="T4" fmla="*/ 5 w 132"/>
                <a:gd name="T5" fmla="*/ 50 h 265"/>
                <a:gd name="T6" fmla="*/ 6 w 132"/>
                <a:gd name="T7" fmla="*/ 108 h 265"/>
                <a:gd name="T8" fmla="*/ 19 w 132"/>
                <a:gd name="T9" fmla="*/ 134 h 265"/>
                <a:gd name="T10" fmla="*/ 37 w 132"/>
                <a:gd name="T11" fmla="*/ 148 h 265"/>
                <a:gd name="T12" fmla="*/ 9 w 132"/>
                <a:gd name="T13" fmla="*/ 89 h 265"/>
                <a:gd name="T14" fmla="*/ 19 w 132"/>
                <a:gd name="T15" fmla="*/ 38 h 265"/>
                <a:gd name="T16" fmla="*/ 40 w 132"/>
                <a:gd name="T17" fmla="*/ 10 h 265"/>
                <a:gd name="T18" fmla="*/ 55 w 132"/>
                <a:gd name="T19" fmla="*/ 0 h 26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32" h="265">
                  <a:moveTo>
                    <a:pt x="132" y="2"/>
                  </a:moveTo>
                  <a:cubicBezTo>
                    <a:pt x="108" y="2"/>
                    <a:pt x="82" y="8"/>
                    <a:pt x="62" y="21"/>
                  </a:cubicBezTo>
                  <a:cubicBezTo>
                    <a:pt x="36" y="36"/>
                    <a:pt x="21" y="61"/>
                    <a:pt x="12" y="89"/>
                  </a:cubicBezTo>
                  <a:cubicBezTo>
                    <a:pt x="0" y="122"/>
                    <a:pt x="0" y="161"/>
                    <a:pt x="15" y="194"/>
                  </a:cubicBezTo>
                  <a:cubicBezTo>
                    <a:pt x="23" y="211"/>
                    <a:pt x="33" y="227"/>
                    <a:pt x="46" y="240"/>
                  </a:cubicBezTo>
                  <a:cubicBezTo>
                    <a:pt x="58" y="253"/>
                    <a:pt x="70" y="259"/>
                    <a:pt x="86" y="265"/>
                  </a:cubicBezTo>
                  <a:cubicBezTo>
                    <a:pt x="52" y="238"/>
                    <a:pt x="23" y="207"/>
                    <a:pt x="20" y="160"/>
                  </a:cubicBezTo>
                  <a:cubicBezTo>
                    <a:pt x="18" y="129"/>
                    <a:pt x="27" y="94"/>
                    <a:pt x="44" y="68"/>
                  </a:cubicBezTo>
                  <a:cubicBezTo>
                    <a:pt x="57" y="49"/>
                    <a:pt x="74" y="33"/>
                    <a:pt x="91" y="19"/>
                  </a:cubicBezTo>
                  <a:cubicBezTo>
                    <a:pt x="101" y="11"/>
                    <a:pt x="115" y="0"/>
                    <a:pt x="12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04" name="Freeform 585">
              <a:extLst>
                <a:ext uri="{FF2B5EF4-FFF2-40B4-BE49-F238E27FC236}">
                  <a16:creationId xmlns:a16="http://schemas.microsoft.com/office/drawing/2014/main" id="{4D32988E-A0DF-454D-86AA-CCDFD0F1E1DB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6" y="797"/>
              <a:ext cx="752" cy="924"/>
            </a:xfrm>
            <a:custGeom>
              <a:avLst/>
              <a:gdLst>
                <a:gd name="T0" fmla="*/ 258 w 931"/>
                <a:gd name="T1" fmla="*/ 90 h 1073"/>
                <a:gd name="T2" fmla="*/ 258 w 931"/>
                <a:gd name="T3" fmla="*/ 79 h 1073"/>
                <a:gd name="T4" fmla="*/ 197 w 931"/>
                <a:gd name="T5" fmla="*/ 0 h 1073"/>
                <a:gd name="T6" fmla="*/ 136 w 931"/>
                <a:gd name="T7" fmla="*/ 79 h 1073"/>
                <a:gd name="T8" fmla="*/ 136 w 931"/>
                <a:gd name="T9" fmla="*/ 90 h 1073"/>
                <a:gd name="T10" fmla="*/ 0 w 931"/>
                <a:gd name="T11" fmla="*/ 334 h 1073"/>
                <a:gd name="T12" fmla="*/ 199 w 931"/>
                <a:gd name="T13" fmla="*/ 590 h 1073"/>
                <a:gd name="T14" fmla="*/ 396 w 931"/>
                <a:gd name="T15" fmla="*/ 334 h 1073"/>
                <a:gd name="T16" fmla="*/ 258 w 931"/>
                <a:gd name="T17" fmla="*/ 90 h 107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31" h="1073">
                  <a:moveTo>
                    <a:pt x="607" y="164"/>
                  </a:moveTo>
                  <a:cubicBezTo>
                    <a:pt x="607" y="157"/>
                    <a:pt x="607" y="150"/>
                    <a:pt x="607" y="144"/>
                  </a:cubicBezTo>
                  <a:cubicBezTo>
                    <a:pt x="607" y="65"/>
                    <a:pt x="543" y="0"/>
                    <a:pt x="463" y="0"/>
                  </a:cubicBezTo>
                  <a:cubicBezTo>
                    <a:pt x="384" y="0"/>
                    <a:pt x="320" y="65"/>
                    <a:pt x="320" y="144"/>
                  </a:cubicBezTo>
                  <a:cubicBezTo>
                    <a:pt x="320" y="151"/>
                    <a:pt x="320" y="158"/>
                    <a:pt x="320" y="165"/>
                  </a:cubicBezTo>
                  <a:cubicBezTo>
                    <a:pt x="135" y="226"/>
                    <a:pt x="0" y="401"/>
                    <a:pt x="0" y="607"/>
                  </a:cubicBezTo>
                  <a:cubicBezTo>
                    <a:pt x="0" y="864"/>
                    <a:pt x="209" y="1073"/>
                    <a:pt x="466" y="1073"/>
                  </a:cubicBezTo>
                  <a:cubicBezTo>
                    <a:pt x="723" y="1073"/>
                    <a:pt x="931" y="864"/>
                    <a:pt x="931" y="607"/>
                  </a:cubicBezTo>
                  <a:cubicBezTo>
                    <a:pt x="931" y="399"/>
                    <a:pt x="795" y="223"/>
                    <a:pt x="607" y="164"/>
                  </a:cubicBezTo>
                  <a:close/>
                </a:path>
              </a:pathLst>
            </a:custGeom>
            <a:noFill/>
            <a:ln w="6350" cap="rnd">
              <a:solidFill>
                <a:srgbClr val="494E4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05" name="Freeform 586">
              <a:extLst>
                <a:ext uri="{FF2B5EF4-FFF2-40B4-BE49-F238E27FC236}">
                  <a16:creationId xmlns:a16="http://schemas.microsoft.com/office/drawing/2014/main" id="{EC30E373-BE54-495C-BF86-3B9C65CC562D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3" y="911"/>
              <a:ext cx="162" cy="25"/>
            </a:xfrm>
            <a:custGeom>
              <a:avLst/>
              <a:gdLst>
                <a:gd name="T0" fmla="*/ 0 w 201"/>
                <a:gd name="T1" fmla="*/ 16 h 29"/>
                <a:gd name="T2" fmla="*/ 85 w 201"/>
                <a:gd name="T3" fmla="*/ 8 h 2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1" h="29">
                  <a:moveTo>
                    <a:pt x="0" y="29"/>
                  </a:moveTo>
                  <a:cubicBezTo>
                    <a:pt x="0" y="29"/>
                    <a:pt x="83" y="0"/>
                    <a:pt x="201" y="14"/>
                  </a:cubicBezTo>
                </a:path>
              </a:pathLst>
            </a:custGeom>
            <a:noFill/>
            <a:ln w="6350" cap="rnd">
              <a:solidFill>
                <a:srgbClr val="494E4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06" name="Freeform 587">
              <a:extLst>
                <a:ext uri="{FF2B5EF4-FFF2-40B4-BE49-F238E27FC236}">
                  <a16:creationId xmlns:a16="http://schemas.microsoft.com/office/drawing/2014/main" id="{1F40B201-0352-4633-AB70-96E2C915AE99}"/>
                </a:ext>
              </a:extLst>
            </p:cNvPr>
            <p:cNvSpPr>
              <a:spLocks/>
            </p:cNvSpPr>
            <p:nvPr/>
          </p:nvSpPr>
          <p:spPr bwMode="auto">
            <a:xfrm>
              <a:off x="5073" y="1251"/>
              <a:ext cx="65" cy="153"/>
            </a:xfrm>
            <a:custGeom>
              <a:avLst/>
              <a:gdLst>
                <a:gd name="T0" fmla="*/ 2 w 80"/>
                <a:gd name="T1" fmla="*/ 0 h 177"/>
                <a:gd name="T2" fmla="*/ 8 w 80"/>
                <a:gd name="T3" fmla="*/ 7 h 177"/>
                <a:gd name="T4" fmla="*/ 16 w 80"/>
                <a:gd name="T5" fmla="*/ 19 h 177"/>
                <a:gd name="T6" fmla="*/ 20 w 80"/>
                <a:gd name="T7" fmla="*/ 43 h 177"/>
                <a:gd name="T8" fmla="*/ 13 w 80"/>
                <a:gd name="T9" fmla="*/ 69 h 177"/>
                <a:gd name="T10" fmla="*/ 2 w 80"/>
                <a:gd name="T11" fmla="*/ 92 h 177"/>
                <a:gd name="T12" fmla="*/ 5 w 80"/>
                <a:gd name="T13" fmla="*/ 98 h 177"/>
                <a:gd name="T14" fmla="*/ 20 w 80"/>
                <a:gd name="T15" fmla="*/ 86 h 177"/>
                <a:gd name="T16" fmla="*/ 33 w 80"/>
                <a:gd name="T17" fmla="*/ 53 h 177"/>
                <a:gd name="T18" fmla="*/ 12 w 80"/>
                <a:gd name="T19" fmla="*/ 3 h 177"/>
                <a:gd name="T20" fmla="*/ 2 w 80"/>
                <a:gd name="T21" fmla="*/ 0 h 17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80" h="177">
                  <a:moveTo>
                    <a:pt x="2" y="0"/>
                  </a:moveTo>
                  <a:cubicBezTo>
                    <a:pt x="6" y="4"/>
                    <a:pt x="14" y="7"/>
                    <a:pt x="19" y="12"/>
                  </a:cubicBezTo>
                  <a:cubicBezTo>
                    <a:pt x="26" y="18"/>
                    <a:pt x="31" y="25"/>
                    <a:pt x="36" y="33"/>
                  </a:cubicBezTo>
                  <a:cubicBezTo>
                    <a:pt x="44" y="47"/>
                    <a:pt x="48" y="62"/>
                    <a:pt x="47" y="78"/>
                  </a:cubicBezTo>
                  <a:cubicBezTo>
                    <a:pt x="45" y="94"/>
                    <a:pt x="38" y="109"/>
                    <a:pt x="31" y="123"/>
                  </a:cubicBezTo>
                  <a:cubicBezTo>
                    <a:pt x="24" y="139"/>
                    <a:pt x="8" y="151"/>
                    <a:pt x="2" y="167"/>
                  </a:cubicBezTo>
                  <a:cubicBezTo>
                    <a:pt x="0" y="175"/>
                    <a:pt x="3" y="177"/>
                    <a:pt x="10" y="175"/>
                  </a:cubicBezTo>
                  <a:cubicBezTo>
                    <a:pt x="22" y="172"/>
                    <a:pt x="36" y="162"/>
                    <a:pt x="45" y="154"/>
                  </a:cubicBezTo>
                  <a:cubicBezTo>
                    <a:pt x="61" y="136"/>
                    <a:pt x="74" y="119"/>
                    <a:pt x="76" y="95"/>
                  </a:cubicBezTo>
                  <a:cubicBezTo>
                    <a:pt x="80" y="58"/>
                    <a:pt x="64" y="19"/>
                    <a:pt x="27" y="6"/>
                  </a:cubicBezTo>
                  <a:cubicBezTo>
                    <a:pt x="19" y="4"/>
                    <a:pt x="11" y="3"/>
                    <a:pt x="2" y="0"/>
                  </a:cubicBezTo>
                </a:path>
              </a:pathLst>
            </a:custGeom>
            <a:solidFill>
              <a:srgbClr val="8082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07" name="Freeform 588">
              <a:extLst>
                <a:ext uri="{FF2B5EF4-FFF2-40B4-BE49-F238E27FC236}">
                  <a16:creationId xmlns:a16="http://schemas.microsoft.com/office/drawing/2014/main" id="{57D577B1-8FE6-4921-A28D-B9E547AEAE26}"/>
                </a:ext>
              </a:extLst>
            </p:cNvPr>
            <p:cNvSpPr>
              <a:spLocks/>
            </p:cNvSpPr>
            <p:nvPr/>
          </p:nvSpPr>
          <p:spPr bwMode="auto">
            <a:xfrm>
              <a:off x="5070" y="1281"/>
              <a:ext cx="22" cy="76"/>
            </a:xfrm>
            <a:custGeom>
              <a:avLst/>
              <a:gdLst>
                <a:gd name="T0" fmla="*/ 2 w 28"/>
                <a:gd name="T1" fmla="*/ 1 h 88"/>
                <a:gd name="T2" fmla="*/ 2 w 28"/>
                <a:gd name="T3" fmla="*/ 0 h 88"/>
                <a:gd name="T4" fmla="*/ 10 w 28"/>
                <a:gd name="T5" fmla="*/ 22 h 88"/>
                <a:gd name="T6" fmla="*/ 8 w 28"/>
                <a:gd name="T7" fmla="*/ 37 h 88"/>
                <a:gd name="T8" fmla="*/ 0 w 28"/>
                <a:gd name="T9" fmla="*/ 47 h 88"/>
                <a:gd name="T10" fmla="*/ 5 w 28"/>
                <a:gd name="T11" fmla="*/ 39 h 88"/>
                <a:gd name="T12" fmla="*/ 9 w 28"/>
                <a:gd name="T13" fmla="*/ 26 h 88"/>
                <a:gd name="T14" fmla="*/ 9 w 28"/>
                <a:gd name="T15" fmla="*/ 10 h 88"/>
                <a:gd name="T16" fmla="*/ 6 w 28"/>
                <a:gd name="T17" fmla="*/ 3 h 88"/>
                <a:gd name="T18" fmla="*/ 4 w 28"/>
                <a:gd name="T19" fmla="*/ 1 h 8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8" h="88">
                  <a:moveTo>
                    <a:pt x="2" y="1"/>
                  </a:moveTo>
                  <a:cubicBezTo>
                    <a:pt x="2" y="0"/>
                    <a:pt x="2" y="0"/>
                    <a:pt x="3" y="0"/>
                  </a:cubicBezTo>
                  <a:cubicBezTo>
                    <a:pt x="21" y="6"/>
                    <a:pt x="28" y="23"/>
                    <a:pt x="28" y="41"/>
                  </a:cubicBezTo>
                  <a:cubicBezTo>
                    <a:pt x="27" y="50"/>
                    <a:pt x="25" y="58"/>
                    <a:pt x="21" y="67"/>
                  </a:cubicBezTo>
                  <a:cubicBezTo>
                    <a:pt x="18" y="75"/>
                    <a:pt x="10" y="88"/>
                    <a:pt x="0" y="85"/>
                  </a:cubicBezTo>
                  <a:cubicBezTo>
                    <a:pt x="1" y="80"/>
                    <a:pt x="8" y="74"/>
                    <a:pt x="11" y="70"/>
                  </a:cubicBezTo>
                  <a:cubicBezTo>
                    <a:pt x="17" y="62"/>
                    <a:pt x="20" y="56"/>
                    <a:pt x="23" y="46"/>
                  </a:cubicBezTo>
                  <a:cubicBezTo>
                    <a:pt x="24" y="37"/>
                    <a:pt x="26" y="27"/>
                    <a:pt x="23" y="18"/>
                  </a:cubicBezTo>
                  <a:cubicBezTo>
                    <a:pt x="21" y="13"/>
                    <a:pt x="19" y="10"/>
                    <a:pt x="16" y="7"/>
                  </a:cubicBezTo>
                  <a:cubicBezTo>
                    <a:pt x="14" y="5"/>
                    <a:pt x="11" y="4"/>
                    <a:pt x="10" y="1"/>
                  </a:cubicBezTo>
                </a:path>
              </a:pathLst>
            </a:custGeom>
            <a:solidFill>
              <a:srgbClr val="8082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08" name="Freeform 589">
              <a:extLst>
                <a:ext uri="{FF2B5EF4-FFF2-40B4-BE49-F238E27FC236}">
                  <a16:creationId xmlns:a16="http://schemas.microsoft.com/office/drawing/2014/main" id="{8376DB36-AB38-4B45-96C3-DBA58205A77D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5" y="1309"/>
              <a:ext cx="19" cy="50"/>
            </a:xfrm>
            <a:custGeom>
              <a:avLst/>
              <a:gdLst>
                <a:gd name="T0" fmla="*/ 3 w 24"/>
                <a:gd name="T1" fmla="*/ 0 h 58"/>
                <a:gd name="T2" fmla="*/ 3 w 24"/>
                <a:gd name="T3" fmla="*/ 5 h 58"/>
                <a:gd name="T4" fmla="*/ 4 w 24"/>
                <a:gd name="T5" fmla="*/ 16 h 58"/>
                <a:gd name="T6" fmla="*/ 10 w 24"/>
                <a:gd name="T7" fmla="*/ 32 h 58"/>
                <a:gd name="T8" fmla="*/ 2 w 24"/>
                <a:gd name="T9" fmla="*/ 0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58">
                  <a:moveTo>
                    <a:pt x="7" y="0"/>
                  </a:moveTo>
                  <a:cubicBezTo>
                    <a:pt x="8" y="3"/>
                    <a:pt x="7" y="6"/>
                    <a:pt x="7" y="9"/>
                  </a:cubicBezTo>
                  <a:cubicBezTo>
                    <a:pt x="6" y="17"/>
                    <a:pt x="7" y="23"/>
                    <a:pt x="9" y="30"/>
                  </a:cubicBezTo>
                  <a:cubicBezTo>
                    <a:pt x="12" y="39"/>
                    <a:pt x="17" y="52"/>
                    <a:pt x="24" y="58"/>
                  </a:cubicBezTo>
                  <a:cubicBezTo>
                    <a:pt x="4" y="49"/>
                    <a:pt x="0" y="18"/>
                    <a:pt x="5" y="0"/>
                  </a:cubicBezTo>
                </a:path>
              </a:pathLst>
            </a:custGeom>
            <a:solidFill>
              <a:srgbClr val="8082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09" name="Oval 590">
              <a:extLst>
                <a:ext uri="{FF2B5EF4-FFF2-40B4-BE49-F238E27FC236}">
                  <a16:creationId xmlns:a16="http://schemas.microsoft.com/office/drawing/2014/main" id="{27AFF768-982B-4477-8370-EBA52DDA2B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94" y="1305"/>
              <a:ext cx="13" cy="1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0610" name="Oval 591">
              <a:extLst>
                <a:ext uri="{FF2B5EF4-FFF2-40B4-BE49-F238E27FC236}">
                  <a16:creationId xmlns:a16="http://schemas.microsoft.com/office/drawing/2014/main" id="{942173F8-6104-4E3C-A525-4540287282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97" y="1327"/>
              <a:ext cx="11" cy="1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0611" name="Oval 592">
              <a:extLst>
                <a:ext uri="{FF2B5EF4-FFF2-40B4-BE49-F238E27FC236}">
                  <a16:creationId xmlns:a16="http://schemas.microsoft.com/office/drawing/2014/main" id="{D5B859ED-B16F-4904-A723-AE01AD4962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8" y="1277"/>
              <a:ext cx="15" cy="1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0612" name="Oval 593">
              <a:extLst>
                <a:ext uri="{FF2B5EF4-FFF2-40B4-BE49-F238E27FC236}">
                  <a16:creationId xmlns:a16="http://schemas.microsoft.com/office/drawing/2014/main" id="{58C70D1B-46A4-4EBF-AACE-F6806879CE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6" y="1300"/>
              <a:ext cx="11" cy="1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  <p:grpSp>
        <p:nvGrpSpPr>
          <p:cNvPr id="20489" name="Group 594">
            <a:extLst>
              <a:ext uri="{FF2B5EF4-FFF2-40B4-BE49-F238E27FC236}">
                <a16:creationId xmlns:a16="http://schemas.microsoft.com/office/drawing/2014/main" id="{E0BBDD5C-2C41-42F4-B299-4F7848B5373B}"/>
              </a:ext>
            </a:extLst>
          </p:cNvPr>
          <p:cNvGrpSpPr>
            <a:grpSpLocks/>
          </p:cNvGrpSpPr>
          <p:nvPr/>
        </p:nvGrpSpPr>
        <p:grpSpPr bwMode="auto">
          <a:xfrm>
            <a:off x="9459913" y="2228850"/>
            <a:ext cx="90487" cy="109538"/>
            <a:chOff x="4676" y="797"/>
            <a:chExt cx="752" cy="924"/>
          </a:xfrm>
        </p:grpSpPr>
        <p:sp>
          <p:nvSpPr>
            <p:cNvPr id="20567" name="Freeform 595">
              <a:extLst>
                <a:ext uri="{FF2B5EF4-FFF2-40B4-BE49-F238E27FC236}">
                  <a16:creationId xmlns:a16="http://schemas.microsoft.com/office/drawing/2014/main" id="{780F9A18-6879-4539-A1C3-71EC337C592C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5" y="797"/>
              <a:ext cx="232" cy="248"/>
            </a:xfrm>
            <a:custGeom>
              <a:avLst/>
              <a:gdLst>
                <a:gd name="T0" fmla="*/ 123 w 287"/>
                <a:gd name="T1" fmla="*/ 79 h 288"/>
                <a:gd name="T2" fmla="*/ 61 w 287"/>
                <a:gd name="T3" fmla="*/ 158 h 288"/>
                <a:gd name="T4" fmla="*/ 0 w 287"/>
                <a:gd name="T5" fmla="*/ 79 h 288"/>
                <a:gd name="T6" fmla="*/ 61 w 287"/>
                <a:gd name="T7" fmla="*/ 0 h 288"/>
                <a:gd name="T8" fmla="*/ 123 w 287"/>
                <a:gd name="T9" fmla="*/ 79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7" h="288">
                  <a:moveTo>
                    <a:pt x="287" y="144"/>
                  </a:moveTo>
                  <a:cubicBezTo>
                    <a:pt x="287" y="223"/>
                    <a:pt x="281" y="286"/>
                    <a:pt x="143" y="287"/>
                  </a:cubicBezTo>
                  <a:cubicBezTo>
                    <a:pt x="27" y="288"/>
                    <a:pt x="0" y="223"/>
                    <a:pt x="0" y="144"/>
                  </a:cubicBezTo>
                  <a:cubicBezTo>
                    <a:pt x="0" y="64"/>
                    <a:pt x="64" y="0"/>
                    <a:pt x="143" y="0"/>
                  </a:cubicBezTo>
                  <a:cubicBezTo>
                    <a:pt x="223" y="0"/>
                    <a:pt x="287" y="64"/>
                    <a:pt x="287" y="144"/>
                  </a:cubicBezTo>
                  <a:close/>
                </a:path>
              </a:pathLst>
            </a:custGeom>
            <a:solidFill>
              <a:srgbClr val="F2F1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68" name="Freeform 596">
              <a:extLst>
                <a:ext uri="{FF2B5EF4-FFF2-40B4-BE49-F238E27FC236}">
                  <a16:creationId xmlns:a16="http://schemas.microsoft.com/office/drawing/2014/main" id="{EF6B92C8-CDF7-4514-B5CA-8153372DEFE5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5" y="803"/>
              <a:ext cx="211" cy="153"/>
            </a:xfrm>
            <a:custGeom>
              <a:avLst/>
              <a:gdLst>
                <a:gd name="T0" fmla="*/ 2 w 261"/>
                <a:gd name="T1" fmla="*/ 79 h 178"/>
                <a:gd name="T2" fmla="*/ 57 w 261"/>
                <a:gd name="T3" fmla="*/ 8 h 178"/>
                <a:gd name="T4" fmla="*/ 112 w 261"/>
                <a:gd name="T5" fmla="*/ 63 h 178"/>
                <a:gd name="T6" fmla="*/ 57 w 261"/>
                <a:gd name="T7" fmla="*/ 0 h 178"/>
                <a:gd name="T8" fmla="*/ 0 w 261"/>
                <a:gd name="T9" fmla="*/ 71 h 178"/>
                <a:gd name="T10" fmla="*/ 2 w 261"/>
                <a:gd name="T11" fmla="*/ 97 h 178"/>
                <a:gd name="T12" fmla="*/ 2 w 261"/>
                <a:gd name="T13" fmla="*/ 79 h 17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61" h="178">
                  <a:moveTo>
                    <a:pt x="3" y="145"/>
                  </a:moveTo>
                  <a:cubicBezTo>
                    <a:pt x="3" y="73"/>
                    <a:pt x="61" y="15"/>
                    <a:pt x="134" y="15"/>
                  </a:cubicBezTo>
                  <a:cubicBezTo>
                    <a:pt x="196" y="15"/>
                    <a:pt x="247" y="57"/>
                    <a:pt x="261" y="115"/>
                  </a:cubicBezTo>
                  <a:cubicBezTo>
                    <a:pt x="253" y="50"/>
                    <a:pt x="198" y="0"/>
                    <a:pt x="131" y="0"/>
                  </a:cubicBezTo>
                  <a:cubicBezTo>
                    <a:pt x="59" y="0"/>
                    <a:pt x="0" y="59"/>
                    <a:pt x="0" y="131"/>
                  </a:cubicBezTo>
                  <a:cubicBezTo>
                    <a:pt x="0" y="147"/>
                    <a:pt x="1" y="163"/>
                    <a:pt x="5" y="178"/>
                  </a:cubicBezTo>
                  <a:cubicBezTo>
                    <a:pt x="3" y="167"/>
                    <a:pt x="3" y="157"/>
                    <a:pt x="3" y="14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69" name="Oval 597">
              <a:extLst>
                <a:ext uri="{FF2B5EF4-FFF2-40B4-BE49-F238E27FC236}">
                  <a16:creationId xmlns:a16="http://schemas.microsoft.com/office/drawing/2014/main" id="{9F19464D-F122-4B13-8BCA-3945DBFFD1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77" y="919"/>
              <a:ext cx="751" cy="802"/>
            </a:xfrm>
            <a:prstGeom prst="ellipse">
              <a:avLst/>
            </a:prstGeom>
            <a:solidFill>
              <a:srgbClr val="E7E6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0570" name="Oval 598">
              <a:extLst>
                <a:ext uri="{FF2B5EF4-FFF2-40B4-BE49-F238E27FC236}">
                  <a16:creationId xmlns:a16="http://schemas.microsoft.com/office/drawing/2014/main" id="{E5515585-0789-4547-99A3-22631AEB1C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01" y="945"/>
              <a:ext cx="701" cy="747"/>
            </a:xfrm>
            <a:prstGeom prst="ellipse">
              <a:avLst/>
            </a:prstGeom>
            <a:solidFill>
              <a:srgbClr val="F2F1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0571" name="Freeform 599">
              <a:extLst>
                <a:ext uri="{FF2B5EF4-FFF2-40B4-BE49-F238E27FC236}">
                  <a16:creationId xmlns:a16="http://schemas.microsoft.com/office/drawing/2014/main" id="{9C6FA84D-297F-4959-9F5A-788FEABF605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3" y="945"/>
              <a:ext cx="364" cy="747"/>
            </a:xfrm>
            <a:custGeom>
              <a:avLst/>
              <a:gdLst>
                <a:gd name="T0" fmla="*/ 14 w 450"/>
                <a:gd name="T1" fmla="*/ 239 h 867"/>
                <a:gd name="T2" fmla="*/ 193 w 450"/>
                <a:gd name="T3" fmla="*/ 0 h 867"/>
                <a:gd name="T4" fmla="*/ 186 w 450"/>
                <a:gd name="T5" fmla="*/ 0 h 867"/>
                <a:gd name="T6" fmla="*/ 0 w 450"/>
                <a:gd name="T7" fmla="*/ 239 h 867"/>
                <a:gd name="T8" fmla="*/ 186 w 450"/>
                <a:gd name="T9" fmla="*/ 478 h 867"/>
                <a:gd name="T10" fmla="*/ 193 w 450"/>
                <a:gd name="T11" fmla="*/ 477 h 867"/>
                <a:gd name="T12" fmla="*/ 14 w 450"/>
                <a:gd name="T13" fmla="*/ 239 h 86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50" h="867">
                  <a:moveTo>
                    <a:pt x="32" y="433"/>
                  </a:moveTo>
                  <a:cubicBezTo>
                    <a:pt x="32" y="199"/>
                    <a:pt x="218" y="9"/>
                    <a:pt x="450" y="0"/>
                  </a:cubicBezTo>
                  <a:cubicBezTo>
                    <a:pt x="444" y="0"/>
                    <a:pt x="439" y="0"/>
                    <a:pt x="434" y="0"/>
                  </a:cubicBezTo>
                  <a:cubicBezTo>
                    <a:pt x="194" y="0"/>
                    <a:pt x="0" y="194"/>
                    <a:pt x="0" y="433"/>
                  </a:cubicBezTo>
                  <a:cubicBezTo>
                    <a:pt x="0" y="673"/>
                    <a:pt x="194" y="867"/>
                    <a:pt x="434" y="867"/>
                  </a:cubicBezTo>
                  <a:cubicBezTo>
                    <a:pt x="439" y="867"/>
                    <a:pt x="444" y="866"/>
                    <a:pt x="450" y="866"/>
                  </a:cubicBezTo>
                  <a:cubicBezTo>
                    <a:pt x="218" y="858"/>
                    <a:pt x="32" y="667"/>
                    <a:pt x="32" y="43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72" name="Oval 600">
              <a:extLst>
                <a:ext uri="{FF2B5EF4-FFF2-40B4-BE49-F238E27FC236}">
                  <a16:creationId xmlns:a16="http://schemas.microsoft.com/office/drawing/2014/main" id="{2553AD89-6FAA-4919-B65A-A565C5CDD9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9" y="1188"/>
              <a:ext cx="247" cy="264"/>
            </a:xfrm>
            <a:prstGeom prst="ellipse">
              <a:avLst/>
            </a:prstGeom>
            <a:solidFill>
              <a:srgbClr val="CCCC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0573" name="Oval 601">
              <a:extLst>
                <a:ext uri="{FF2B5EF4-FFF2-40B4-BE49-F238E27FC236}">
                  <a16:creationId xmlns:a16="http://schemas.microsoft.com/office/drawing/2014/main" id="{F498881F-B491-4611-ACA7-20A3F42912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30" y="1188"/>
              <a:ext cx="246" cy="264"/>
            </a:xfrm>
            <a:prstGeom prst="ellipse">
              <a:avLst/>
            </a:prstGeom>
            <a:noFill/>
            <a:ln w="6350" cap="rnd">
              <a:solidFill>
                <a:srgbClr val="494E4E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0574" name="Oval 602">
              <a:extLst>
                <a:ext uri="{FF2B5EF4-FFF2-40B4-BE49-F238E27FC236}">
                  <a16:creationId xmlns:a16="http://schemas.microsoft.com/office/drawing/2014/main" id="{F0F35CCD-6406-42CF-8545-DBA47E9DD5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01" y="1265"/>
              <a:ext cx="104" cy="110"/>
            </a:xfrm>
            <a:prstGeom prst="ellipse">
              <a:avLst/>
            </a:prstGeom>
            <a:solidFill>
              <a:srgbClr val="D9D9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0575" name="Oval 603">
              <a:extLst>
                <a:ext uri="{FF2B5EF4-FFF2-40B4-BE49-F238E27FC236}">
                  <a16:creationId xmlns:a16="http://schemas.microsoft.com/office/drawing/2014/main" id="{90FC554A-25A7-4F9C-9342-3AFE8549C3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01" y="1265"/>
              <a:ext cx="104" cy="109"/>
            </a:xfrm>
            <a:prstGeom prst="ellipse">
              <a:avLst/>
            </a:prstGeom>
            <a:noFill/>
            <a:ln w="6350" cap="rnd">
              <a:solidFill>
                <a:srgbClr val="494E4E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0576" name="Freeform 604">
              <a:extLst>
                <a:ext uri="{FF2B5EF4-FFF2-40B4-BE49-F238E27FC236}">
                  <a16:creationId xmlns:a16="http://schemas.microsoft.com/office/drawing/2014/main" id="{5A601083-3BCF-491F-897D-DDC4C62B0A32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8" y="1200"/>
              <a:ext cx="118" cy="241"/>
            </a:xfrm>
            <a:custGeom>
              <a:avLst/>
              <a:gdLst>
                <a:gd name="T0" fmla="*/ 15 w 146"/>
                <a:gd name="T1" fmla="*/ 0 h 280"/>
                <a:gd name="T2" fmla="*/ 37 w 146"/>
                <a:gd name="T3" fmla="*/ 12 h 280"/>
                <a:gd name="T4" fmla="*/ 53 w 146"/>
                <a:gd name="T5" fmla="*/ 29 h 280"/>
                <a:gd name="T6" fmla="*/ 60 w 146"/>
                <a:gd name="T7" fmla="*/ 50 h 280"/>
                <a:gd name="T8" fmla="*/ 57 w 146"/>
                <a:gd name="T9" fmla="*/ 104 h 280"/>
                <a:gd name="T10" fmla="*/ 46 w 146"/>
                <a:gd name="T11" fmla="*/ 130 h 280"/>
                <a:gd name="T12" fmla="*/ 26 w 146"/>
                <a:gd name="T13" fmla="*/ 148 h 280"/>
                <a:gd name="T14" fmla="*/ 5 w 146"/>
                <a:gd name="T15" fmla="*/ 145 h 280"/>
                <a:gd name="T16" fmla="*/ 12 w 146"/>
                <a:gd name="T17" fmla="*/ 123 h 280"/>
                <a:gd name="T18" fmla="*/ 35 w 146"/>
                <a:gd name="T19" fmla="*/ 94 h 280"/>
                <a:gd name="T20" fmla="*/ 39 w 146"/>
                <a:gd name="T21" fmla="*/ 69 h 280"/>
                <a:gd name="T22" fmla="*/ 29 w 146"/>
                <a:gd name="T23" fmla="*/ 48 h 280"/>
                <a:gd name="T24" fmla="*/ 12 w 146"/>
                <a:gd name="T25" fmla="*/ 34 h 280"/>
                <a:gd name="T26" fmla="*/ 4 w 146"/>
                <a:gd name="T27" fmla="*/ 14 h 280"/>
                <a:gd name="T28" fmla="*/ 12 w 146"/>
                <a:gd name="T29" fmla="*/ 1 h 28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46" h="280">
                  <a:moveTo>
                    <a:pt x="33" y="0"/>
                  </a:moveTo>
                  <a:cubicBezTo>
                    <a:pt x="52" y="3"/>
                    <a:pt x="71" y="12"/>
                    <a:pt x="87" y="22"/>
                  </a:cubicBezTo>
                  <a:cubicBezTo>
                    <a:pt x="102" y="30"/>
                    <a:pt x="115" y="38"/>
                    <a:pt x="124" y="52"/>
                  </a:cubicBezTo>
                  <a:cubicBezTo>
                    <a:pt x="132" y="64"/>
                    <a:pt x="138" y="77"/>
                    <a:pt x="141" y="91"/>
                  </a:cubicBezTo>
                  <a:cubicBezTo>
                    <a:pt x="146" y="123"/>
                    <a:pt x="142" y="159"/>
                    <a:pt x="132" y="190"/>
                  </a:cubicBezTo>
                  <a:cubicBezTo>
                    <a:pt x="127" y="205"/>
                    <a:pt x="118" y="225"/>
                    <a:pt x="106" y="236"/>
                  </a:cubicBezTo>
                  <a:cubicBezTo>
                    <a:pt x="93" y="249"/>
                    <a:pt x="78" y="263"/>
                    <a:pt x="60" y="270"/>
                  </a:cubicBezTo>
                  <a:cubicBezTo>
                    <a:pt x="45" y="276"/>
                    <a:pt x="22" y="280"/>
                    <a:pt x="11" y="264"/>
                  </a:cubicBezTo>
                  <a:cubicBezTo>
                    <a:pt x="0" y="249"/>
                    <a:pt x="18" y="233"/>
                    <a:pt x="28" y="224"/>
                  </a:cubicBezTo>
                  <a:cubicBezTo>
                    <a:pt x="47" y="208"/>
                    <a:pt x="67" y="194"/>
                    <a:pt x="80" y="172"/>
                  </a:cubicBezTo>
                  <a:cubicBezTo>
                    <a:pt x="88" y="158"/>
                    <a:pt x="97" y="142"/>
                    <a:pt x="92" y="126"/>
                  </a:cubicBezTo>
                  <a:cubicBezTo>
                    <a:pt x="87" y="112"/>
                    <a:pt x="81" y="97"/>
                    <a:pt x="69" y="88"/>
                  </a:cubicBezTo>
                  <a:cubicBezTo>
                    <a:pt x="56" y="79"/>
                    <a:pt x="41" y="71"/>
                    <a:pt x="29" y="61"/>
                  </a:cubicBezTo>
                  <a:cubicBezTo>
                    <a:pt x="19" y="53"/>
                    <a:pt x="9" y="39"/>
                    <a:pt x="10" y="26"/>
                  </a:cubicBezTo>
                  <a:cubicBezTo>
                    <a:pt x="11" y="16"/>
                    <a:pt x="18" y="4"/>
                    <a:pt x="28" y="1"/>
                  </a:cubicBezTo>
                </a:path>
              </a:pathLst>
            </a:custGeom>
            <a:solidFill>
              <a:srgbClr val="9B9F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77" name="Freeform 605">
              <a:extLst>
                <a:ext uri="{FF2B5EF4-FFF2-40B4-BE49-F238E27FC236}">
                  <a16:creationId xmlns:a16="http://schemas.microsoft.com/office/drawing/2014/main" id="{0A14C6EE-A6A5-4E42-A8C2-12ED06D3C3A8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6" y="1268"/>
              <a:ext cx="52" cy="98"/>
            </a:xfrm>
            <a:custGeom>
              <a:avLst/>
              <a:gdLst>
                <a:gd name="T0" fmla="*/ 6 w 64"/>
                <a:gd name="T1" fmla="*/ 3 h 114"/>
                <a:gd name="T2" fmla="*/ 27 w 64"/>
                <a:gd name="T3" fmla="*/ 22 h 114"/>
                <a:gd name="T4" fmla="*/ 14 w 64"/>
                <a:gd name="T5" fmla="*/ 59 h 114"/>
                <a:gd name="T6" fmla="*/ 2 w 64"/>
                <a:gd name="T7" fmla="*/ 57 h 114"/>
                <a:gd name="T8" fmla="*/ 5 w 64"/>
                <a:gd name="T9" fmla="*/ 43 h 114"/>
                <a:gd name="T10" fmla="*/ 6 w 64"/>
                <a:gd name="T11" fmla="*/ 25 h 114"/>
                <a:gd name="T12" fmla="*/ 2 w 64"/>
                <a:gd name="T13" fmla="*/ 13 h 114"/>
                <a:gd name="T14" fmla="*/ 5 w 64"/>
                <a:gd name="T15" fmla="*/ 3 h 11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4" h="114">
                  <a:moveTo>
                    <a:pt x="12" y="7"/>
                  </a:moveTo>
                  <a:cubicBezTo>
                    <a:pt x="33" y="0"/>
                    <a:pt x="57" y="22"/>
                    <a:pt x="60" y="41"/>
                  </a:cubicBezTo>
                  <a:cubicBezTo>
                    <a:pt x="64" y="67"/>
                    <a:pt x="56" y="95"/>
                    <a:pt x="32" y="108"/>
                  </a:cubicBezTo>
                  <a:cubicBezTo>
                    <a:pt x="23" y="112"/>
                    <a:pt x="12" y="114"/>
                    <a:pt x="6" y="104"/>
                  </a:cubicBezTo>
                  <a:cubicBezTo>
                    <a:pt x="0" y="95"/>
                    <a:pt x="8" y="87"/>
                    <a:pt x="11" y="79"/>
                  </a:cubicBezTo>
                  <a:cubicBezTo>
                    <a:pt x="15" y="68"/>
                    <a:pt x="17" y="57"/>
                    <a:pt x="12" y="47"/>
                  </a:cubicBezTo>
                  <a:cubicBezTo>
                    <a:pt x="8" y="39"/>
                    <a:pt x="5" y="33"/>
                    <a:pt x="4" y="24"/>
                  </a:cubicBezTo>
                  <a:cubicBezTo>
                    <a:pt x="4" y="17"/>
                    <a:pt x="4" y="11"/>
                    <a:pt x="11" y="7"/>
                  </a:cubicBezTo>
                </a:path>
              </a:pathLst>
            </a:custGeom>
            <a:solidFill>
              <a:srgbClr val="9B9F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78" name="Freeform 606">
              <a:extLst>
                <a:ext uri="{FF2B5EF4-FFF2-40B4-BE49-F238E27FC236}">
                  <a16:creationId xmlns:a16="http://schemas.microsoft.com/office/drawing/2014/main" id="{BA0040EA-A315-4C74-A254-10BFD11952F4}"/>
                </a:ext>
              </a:extLst>
            </p:cNvPr>
            <p:cNvSpPr>
              <a:spLocks/>
            </p:cNvSpPr>
            <p:nvPr/>
          </p:nvSpPr>
          <p:spPr bwMode="auto">
            <a:xfrm>
              <a:off x="5001" y="1279"/>
              <a:ext cx="57" cy="51"/>
            </a:xfrm>
            <a:custGeom>
              <a:avLst/>
              <a:gdLst>
                <a:gd name="T0" fmla="*/ 24 w 71"/>
                <a:gd name="T1" fmla="*/ 30 h 59"/>
                <a:gd name="T2" fmla="*/ 22 w 71"/>
                <a:gd name="T3" fmla="*/ 11 h 59"/>
                <a:gd name="T4" fmla="*/ 17 w 71"/>
                <a:gd name="T5" fmla="*/ 2 h 59"/>
                <a:gd name="T6" fmla="*/ 7 w 71"/>
                <a:gd name="T7" fmla="*/ 7 h 59"/>
                <a:gd name="T8" fmla="*/ 9 w 71"/>
                <a:gd name="T9" fmla="*/ 30 h 59"/>
                <a:gd name="T10" fmla="*/ 19 w 71"/>
                <a:gd name="T11" fmla="*/ 30 h 59"/>
                <a:gd name="T12" fmla="*/ 25 w 71"/>
                <a:gd name="T13" fmla="*/ 30 h 5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1" h="59">
                  <a:moveTo>
                    <a:pt x="57" y="56"/>
                  </a:moveTo>
                  <a:cubicBezTo>
                    <a:pt x="71" y="47"/>
                    <a:pt x="58" y="30"/>
                    <a:pt x="53" y="20"/>
                  </a:cubicBezTo>
                  <a:cubicBezTo>
                    <a:pt x="50" y="14"/>
                    <a:pt x="47" y="5"/>
                    <a:pt x="40" y="2"/>
                  </a:cubicBezTo>
                  <a:cubicBezTo>
                    <a:pt x="32" y="0"/>
                    <a:pt x="22" y="5"/>
                    <a:pt x="18" y="12"/>
                  </a:cubicBezTo>
                  <a:cubicBezTo>
                    <a:pt x="11" y="22"/>
                    <a:pt x="0" y="58"/>
                    <a:pt x="23" y="54"/>
                  </a:cubicBezTo>
                  <a:cubicBezTo>
                    <a:pt x="32" y="52"/>
                    <a:pt x="37" y="54"/>
                    <a:pt x="46" y="56"/>
                  </a:cubicBezTo>
                  <a:cubicBezTo>
                    <a:pt x="52" y="57"/>
                    <a:pt x="57" y="59"/>
                    <a:pt x="61" y="5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79" name="Freeform 607">
              <a:extLst>
                <a:ext uri="{FF2B5EF4-FFF2-40B4-BE49-F238E27FC236}">
                  <a16:creationId xmlns:a16="http://schemas.microsoft.com/office/drawing/2014/main" id="{F2A1B575-B8A5-4774-9017-8FAE5A9ED05B}"/>
                </a:ext>
              </a:extLst>
            </p:cNvPr>
            <p:cNvSpPr>
              <a:spLocks/>
            </p:cNvSpPr>
            <p:nvPr/>
          </p:nvSpPr>
          <p:spPr bwMode="auto">
            <a:xfrm>
              <a:off x="4993" y="1264"/>
              <a:ext cx="42" cy="73"/>
            </a:xfrm>
            <a:custGeom>
              <a:avLst/>
              <a:gdLst>
                <a:gd name="T0" fmla="*/ 22 w 52"/>
                <a:gd name="T1" fmla="*/ 1 h 85"/>
                <a:gd name="T2" fmla="*/ 6 w 52"/>
                <a:gd name="T3" fmla="*/ 15 h 85"/>
                <a:gd name="T4" fmla="*/ 2 w 52"/>
                <a:gd name="T5" fmla="*/ 46 h 85"/>
                <a:gd name="T6" fmla="*/ 0 w 52"/>
                <a:gd name="T7" fmla="*/ 33 h 85"/>
                <a:gd name="T8" fmla="*/ 4 w 52"/>
                <a:gd name="T9" fmla="*/ 15 h 85"/>
                <a:gd name="T10" fmla="*/ 12 w 52"/>
                <a:gd name="T11" fmla="*/ 3 h 85"/>
                <a:gd name="T12" fmla="*/ 19 w 52"/>
                <a:gd name="T13" fmla="*/ 0 h 8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2" h="85">
                  <a:moveTo>
                    <a:pt x="52" y="1"/>
                  </a:moveTo>
                  <a:cubicBezTo>
                    <a:pt x="37" y="7"/>
                    <a:pt x="24" y="13"/>
                    <a:pt x="15" y="27"/>
                  </a:cubicBezTo>
                  <a:cubicBezTo>
                    <a:pt x="4" y="45"/>
                    <a:pt x="4" y="66"/>
                    <a:pt x="6" y="85"/>
                  </a:cubicBezTo>
                  <a:cubicBezTo>
                    <a:pt x="3" y="77"/>
                    <a:pt x="1" y="69"/>
                    <a:pt x="0" y="61"/>
                  </a:cubicBezTo>
                  <a:cubicBezTo>
                    <a:pt x="0" y="48"/>
                    <a:pt x="4" y="40"/>
                    <a:pt x="10" y="29"/>
                  </a:cubicBezTo>
                  <a:cubicBezTo>
                    <a:pt x="15" y="21"/>
                    <a:pt x="21" y="13"/>
                    <a:pt x="29" y="7"/>
                  </a:cubicBezTo>
                  <a:cubicBezTo>
                    <a:pt x="34" y="4"/>
                    <a:pt x="41" y="2"/>
                    <a:pt x="46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80" name="Freeform 608">
              <a:extLst>
                <a:ext uri="{FF2B5EF4-FFF2-40B4-BE49-F238E27FC236}">
                  <a16:creationId xmlns:a16="http://schemas.microsoft.com/office/drawing/2014/main" id="{59B318A0-923D-40FE-A93D-BFE878A338F0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3" y="1204"/>
              <a:ext cx="107" cy="229"/>
            </a:xfrm>
            <a:custGeom>
              <a:avLst/>
              <a:gdLst>
                <a:gd name="T0" fmla="*/ 58 w 132"/>
                <a:gd name="T1" fmla="*/ 2 h 265"/>
                <a:gd name="T2" fmla="*/ 27 w 132"/>
                <a:gd name="T3" fmla="*/ 12 h 265"/>
                <a:gd name="T4" fmla="*/ 5 w 132"/>
                <a:gd name="T5" fmla="*/ 50 h 265"/>
                <a:gd name="T6" fmla="*/ 6 w 132"/>
                <a:gd name="T7" fmla="*/ 108 h 265"/>
                <a:gd name="T8" fmla="*/ 19 w 132"/>
                <a:gd name="T9" fmla="*/ 134 h 265"/>
                <a:gd name="T10" fmla="*/ 37 w 132"/>
                <a:gd name="T11" fmla="*/ 148 h 265"/>
                <a:gd name="T12" fmla="*/ 9 w 132"/>
                <a:gd name="T13" fmla="*/ 89 h 265"/>
                <a:gd name="T14" fmla="*/ 19 w 132"/>
                <a:gd name="T15" fmla="*/ 38 h 265"/>
                <a:gd name="T16" fmla="*/ 40 w 132"/>
                <a:gd name="T17" fmla="*/ 10 h 265"/>
                <a:gd name="T18" fmla="*/ 55 w 132"/>
                <a:gd name="T19" fmla="*/ 0 h 26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32" h="265">
                  <a:moveTo>
                    <a:pt x="132" y="2"/>
                  </a:moveTo>
                  <a:cubicBezTo>
                    <a:pt x="108" y="2"/>
                    <a:pt x="82" y="8"/>
                    <a:pt x="62" y="21"/>
                  </a:cubicBezTo>
                  <a:cubicBezTo>
                    <a:pt x="36" y="36"/>
                    <a:pt x="21" y="61"/>
                    <a:pt x="12" y="89"/>
                  </a:cubicBezTo>
                  <a:cubicBezTo>
                    <a:pt x="0" y="122"/>
                    <a:pt x="0" y="161"/>
                    <a:pt x="15" y="194"/>
                  </a:cubicBezTo>
                  <a:cubicBezTo>
                    <a:pt x="23" y="211"/>
                    <a:pt x="33" y="227"/>
                    <a:pt x="46" y="240"/>
                  </a:cubicBezTo>
                  <a:cubicBezTo>
                    <a:pt x="58" y="253"/>
                    <a:pt x="70" y="259"/>
                    <a:pt x="86" y="265"/>
                  </a:cubicBezTo>
                  <a:cubicBezTo>
                    <a:pt x="52" y="238"/>
                    <a:pt x="23" y="207"/>
                    <a:pt x="20" y="160"/>
                  </a:cubicBezTo>
                  <a:cubicBezTo>
                    <a:pt x="18" y="129"/>
                    <a:pt x="27" y="94"/>
                    <a:pt x="44" y="68"/>
                  </a:cubicBezTo>
                  <a:cubicBezTo>
                    <a:pt x="57" y="49"/>
                    <a:pt x="74" y="33"/>
                    <a:pt x="91" y="19"/>
                  </a:cubicBezTo>
                  <a:cubicBezTo>
                    <a:pt x="101" y="11"/>
                    <a:pt x="115" y="0"/>
                    <a:pt x="12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81" name="Freeform 609">
              <a:extLst>
                <a:ext uri="{FF2B5EF4-FFF2-40B4-BE49-F238E27FC236}">
                  <a16:creationId xmlns:a16="http://schemas.microsoft.com/office/drawing/2014/main" id="{DFE31C9C-131C-4846-B1AF-E14CBA10CDE0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6" y="797"/>
              <a:ext cx="752" cy="924"/>
            </a:xfrm>
            <a:custGeom>
              <a:avLst/>
              <a:gdLst>
                <a:gd name="T0" fmla="*/ 258 w 931"/>
                <a:gd name="T1" fmla="*/ 90 h 1073"/>
                <a:gd name="T2" fmla="*/ 258 w 931"/>
                <a:gd name="T3" fmla="*/ 79 h 1073"/>
                <a:gd name="T4" fmla="*/ 197 w 931"/>
                <a:gd name="T5" fmla="*/ 0 h 1073"/>
                <a:gd name="T6" fmla="*/ 136 w 931"/>
                <a:gd name="T7" fmla="*/ 79 h 1073"/>
                <a:gd name="T8" fmla="*/ 136 w 931"/>
                <a:gd name="T9" fmla="*/ 90 h 1073"/>
                <a:gd name="T10" fmla="*/ 0 w 931"/>
                <a:gd name="T11" fmla="*/ 334 h 1073"/>
                <a:gd name="T12" fmla="*/ 199 w 931"/>
                <a:gd name="T13" fmla="*/ 590 h 1073"/>
                <a:gd name="T14" fmla="*/ 396 w 931"/>
                <a:gd name="T15" fmla="*/ 334 h 1073"/>
                <a:gd name="T16" fmla="*/ 258 w 931"/>
                <a:gd name="T17" fmla="*/ 90 h 107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31" h="1073">
                  <a:moveTo>
                    <a:pt x="607" y="164"/>
                  </a:moveTo>
                  <a:cubicBezTo>
                    <a:pt x="607" y="157"/>
                    <a:pt x="607" y="150"/>
                    <a:pt x="607" y="144"/>
                  </a:cubicBezTo>
                  <a:cubicBezTo>
                    <a:pt x="607" y="65"/>
                    <a:pt x="543" y="0"/>
                    <a:pt x="463" y="0"/>
                  </a:cubicBezTo>
                  <a:cubicBezTo>
                    <a:pt x="384" y="0"/>
                    <a:pt x="320" y="65"/>
                    <a:pt x="320" y="144"/>
                  </a:cubicBezTo>
                  <a:cubicBezTo>
                    <a:pt x="320" y="151"/>
                    <a:pt x="320" y="158"/>
                    <a:pt x="320" y="165"/>
                  </a:cubicBezTo>
                  <a:cubicBezTo>
                    <a:pt x="135" y="226"/>
                    <a:pt x="0" y="401"/>
                    <a:pt x="0" y="607"/>
                  </a:cubicBezTo>
                  <a:cubicBezTo>
                    <a:pt x="0" y="864"/>
                    <a:pt x="209" y="1073"/>
                    <a:pt x="466" y="1073"/>
                  </a:cubicBezTo>
                  <a:cubicBezTo>
                    <a:pt x="723" y="1073"/>
                    <a:pt x="931" y="864"/>
                    <a:pt x="931" y="607"/>
                  </a:cubicBezTo>
                  <a:cubicBezTo>
                    <a:pt x="931" y="399"/>
                    <a:pt x="795" y="223"/>
                    <a:pt x="607" y="164"/>
                  </a:cubicBezTo>
                  <a:close/>
                </a:path>
              </a:pathLst>
            </a:custGeom>
            <a:noFill/>
            <a:ln w="6350" cap="rnd">
              <a:solidFill>
                <a:srgbClr val="494E4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82" name="Freeform 610">
              <a:extLst>
                <a:ext uri="{FF2B5EF4-FFF2-40B4-BE49-F238E27FC236}">
                  <a16:creationId xmlns:a16="http://schemas.microsoft.com/office/drawing/2014/main" id="{BBDD8681-1E7F-4A6C-849D-91F9B2C3DF7C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3" y="911"/>
              <a:ext cx="162" cy="25"/>
            </a:xfrm>
            <a:custGeom>
              <a:avLst/>
              <a:gdLst>
                <a:gd name="T0" fmla="*/ 0 w 201"/>
                <a:gd name="T1" fmla="*/ 16 h 29"/>
                <a:gd name="T2" fmla="*/ 85 w 201"/>
                <a:gd name="T3" fmla="*/ 8 h 2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1" h="29">
                  <a:moveTo>
                    <a:pt x="0" y="29"/>
                  </a:moveTo>
                  <a:cubicBezTo>
                    <a:pt x="0" y="29"/>
                    <a:pt x="83" y="0"/>
                    <a:pt x="201" y="14"/>
                  </a:cubicBezTo>
                </a:path>
              </a:pathLst>
            </a:custGeom>
            <a:noFill/>
            <a:ln w="6350" cap="rnd">
              <a:solidFill>
                <a:srgbClr val="494E4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83" name="Freeform 611">
              <a:extLst>
                <a:ext uri="{FF2B5EF4-FFF2-40B4-BE49-F238E27FC236}">
                  <a16:creationId xmlns:a16="http://schemas.microsoft.com/office/drawing/2014/main" id="{46C31805-DC8F-42A0-9FAF-DA4AF0801C6A}"/>
                </a:ext>
              </a:extLst>
            </p:cNvPr>
            <p:cNvSpPr>
              <a:spLocks/>
            </p:cNvSpPr>
            <p:nvPr/>
          </p:nvSpPr>
          <p:spPr bwMode="auto">
            <a:xfrm>
              <a:off x="5073" y="1251"/>
              <a:ext cx="65" cy="153"/>
            </a:xfrm>
            <a:custGeom>
              <a:avLst/>
              <a:gdLst>
                <a:gd name="T0" fmla="*/ 2 w 80"/>
                <a:gd name="T1" fmla="*/ 0 h 177"/>
                <a:gd name="T2" fmla="*/ 8 w 80"/>
                <a:gd name="T3" fmla="*/ 7 h 177"/>
                <a:gd name="T4" fmla="*/ 16 w 80"/>
                <a:gd name="T5" fmla="*/ 19 h 177"/>
                <a:gd name="T6" fmla="*/ 20 w 80"/>
                <a:gd name="T7" fmla="*/ 43 h 177"/>
                <a:gd name="T8" fmla="*/ 13 w 80"/>
                <a:gd name="T9" fmla="*/ 69 h 177"/>
                <a:gd name="T10" fmla="*/ 2 w 80"/>
                <a:gd name="T11" fmla="*/ 92 h 177"/>
                <a:gd name="T12" fmla="*/ 5 w 80"/>
                <a:gd name="T13" fmla="*/ 98 h 177"/>
                <a:gd name="T14" fmla="*/ 20 w 80"/>
                <a:gd name="T15" fmla="*/ 86 h 177"/>
                <a:gd name="T16" fmla="*/ 33 w 80"/>
                <a:gd name="T17" fmla="*/ 53 h 177"/>
                <a:gd name="T18" fmla="*/ 12 w 80"/>
                <a:gd name="T19" fmla="*/ 3 h 177"/>
                <a:gd name="T20" fmla="*/ 2 w 80"/>
                <a:gd name="T21" fmla="*/ 0 h 17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80" h="177">
                  <a:moveTo>
                    <a:pt x="2" y="0"/>
                  </a:moveTo>
                  <a:cubicBezTo>
                    <a:pt x="6" y="4"/>
                    <a:pt x="14" y="7"/>
                    <a:pt x="19" y="12"/>
                  </a:cubicBezTo>
                  <a:cubicBezTo>
                    <a:pt x="26" y="18"/>
                    <a:pt x="31" y="25"/>
                    <a:pt x="36" y="33"/>
                  </a:cubicBezTo>
                  <a:cubicBezTo>
                    <a:pt x="44" y="47"/>
                    <a:pt x="48" y="62"/>
                    <a:pt x="47" y="78"/>
                  </a:cubicBezTo>
                  <a:cubicBezTo>
                    <a:pt x="45" y="94"/>
                    <a:pt x="38" y="109"/>
                    <a:pt x="31" y="123"/>
                  </a:cubicBezTo>
                  <a:cubicBezTo>
                    <a:pt x="24" y="139"/>
                    <a:pt x="8" y="151"/>
                    <a:pt x="2" y="167"/>
                  </a:cubicBezTo>
                  <a:cubicBezTo>
                    <a:pt x="0" y="175"/>
                    <a:pt x="3" y="177"/>
                    <a:pt x="10" y="175"/>
                  </a:cubicBezTo>
                  <a:cubicBezTo>
                    <a:pt x="22" y="172"/>
                    <a:pt x="36" y="162"/>
                    <a:pt x="45" y="154"/>
                  </a:cubicBezTo>
                  <a:cubicBezTo>
                    <a:pt x="61" y="136"/>
                    <a:pt x="74" y="119"/>
                    <a:pt x="76" y="95"/>
                  </a:cubicBezTo>
                  <a:cubicBezTo>
                    <a:pt x="80" y="58"/>
                    <a:pt x="64" y="19"/>
                    <a:pt x="27" y="6"/>
                  </a:cubicBezTo>
                  <a:cubicBezTo>
                    <a:pt x="19" y="4"/>
                    <a:pt x="11" y="3"/>
                    <a:pt x="2" y="0"/>
                  </a:cubicBezTo>
                </a:path>
              </a:pathLst>
            </a:custGeom>
            <a:solidFill>
              <a:srgbClr val="8082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84" name="Freeform 612">
              <a:extLst>
                <a:ext uri="{FF2B5EF4-FFF2-40B4-BE49-F238E27FC236}">
                  <a16:creationId xmlns:a16="http://schemas.microsoft.com/office/drawing/2014/main" id="{3A6FB392-E827-4AA0-A15D-FFEB81E03972}"/>
                </a:ext>
              </a:extLst>
            </p:cNvPr>
            <p:cNvSpPr>
              <a:spLocks/>
            </p:cNvSpPr>
            <p:nvPr/>
          </p:nvSpPr>
          <p:spPr bwMode="auto">
            <a:xfrm>
              <a:off x="5070" y="1281"/>
              <a:ext cx="22" cy="76"/>
            </a:xfrm>
            <a:custGeom>
              <a:avLst/>
              <a:gdLst>
                <a:gd name="T0" fmla="*/ 2 w 28"/>
                <a:gd name="T1" fmla="*/ 1 h 88"/>
                <a:gd name="T2" fmla="*/ 2 w 28"/>
                <a:gd name="T3" fmla="*/ 0 h 88"/>
                <a:gd name="T4" fmla="*/ 10 w 28"/>
                <a:gd name="T5" fmla="*/ 22 h 88"/>
                <a:gd name="T6" fmla="*/ 8 w 28"/>
                <a:gd name="T7" fmla="*/ 37 h 88"/>
                <a:gd name="T8" fmla="*/ 0 w 28"/>
                <a:gd name="T9" fmla="*/ 47 h 88"/>
                <a:gd name="T10" fmla="*/ 5 w 28"/>
                <a:gd name="T11" fmla="*/ 39 h 88"/>
                <a:gd name="T12" fmla="*/ 9 w 28"/>
                <a:gd name="T13" fmla="*/ 26 h 88"/>
                <a:gd name="T14" fmla="*/ 9 w 28"/>
                <a:gd name="T15" fmla="*/ 10 h 88"/>
                <a:gd name="T16" fmla="*/ 6 w 28"/>
                <a:gd name="T17" fmla="*/ 3 h 88"/>
                <a:gd name="T18" fmla="*/ 4 w 28"/>
                <a:gd name="T19" fmla="*/ 1 h 8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8" h="88">
                  <a:moveTo>
                    <a:pt x="2" y="1"/>
                  </a:moveTo>
                  <a:cubicBezTo>
                    <a:pt x="2" y="0"/>
                    <a:pt x="2" y="0"/>
                    <a:pt x="3" y="0"/>
                  </a:cubicBezTo>
                  <a:cubicBezTo>
                    <a:pt x="21" y="6"/>
                    <a:pt x="28" y="23"/>
                    <a:pt x="28" y="41"/>
                  </a:cubicBezTo>
                  <a:cubicBezTo>
                    <a:pt x="27" y="50"/>
                    <a:pt x="25" y="58"/>
                    <a:pt x="21" y="67"/>
                  </a:cubicBezTo>
                  <a:cubicBezTo>
                    <a:pt x="18" y="75"/>
                    <a:pt x="10" y="88"/>
                    <a:pt x="0" y="85"/>
                  </a:cubicBezTo>
                  <a:cubicBezTo>
                    <a:pt x="1" y="80"/>
                    <a:pt x="8" y="74"/>
                    <a:pt x="11" y="70"/>
                  </a:cubicBezTo>
                  <a:cubicBezTo>
                    <a:pt x="17" y="62"/>
                    <a:pt x="20" y="56"/>
                    <a:pt x="23" y="46"/>
                  </a:cubicBezTo>
                  <a:cubicBezTo>
                    <a:pt x="24" y="37"/>
                    <a:pt x="26" y="27"/>
                    <a:pt x="23" y="18"/>
                  </a:cubicBezTo>
                  <a:cubicBezTo>
                    <a:pt x="21" y="13"/>
                    <a:pt x="19" y="10"/>
                    <a:pt x="16" y="7"/>
                  </a:cubicBezTo>
                  <a:cubicBezTo>
                    <a:pt x="14" y="5"/>
                    <a:pt x="11" y="4"/>
                    <a:pt x="10" y="1"/>
                  </a:cubicBezTo>
                </a:path>
              </a:pathLst>
            </a:custGeom>
            <a:solidFill>
              <a:srgbClr val="8082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85" name="Freeform 613">
              <a:extLst>
                <a:ext uri="{FF2B5EF4-FFF2-40B4-BE49-F238E27FC236}">
                  <a16:creationId xmlns:a16="http://schemas.microsoft.com/office/drawing/2014/main" id="{358E3313-AE6C-49AE-9D43-747FFDF40FE1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5" y="1309"/>
              <a:ext cx="19" cy="50"/>
            </a:xfrm>
            <a:custGeom>
              <a:avLst/>
              <a:gdLst>
                <a:gd name="T0" fmla="*/ 3 w 24"/>
                <a:gd name="T1" fmla="*/ 0 h 58"/>
                <a:gd name="T2" fmla="*/ 3 w 24"/>
                <a:gd name="T3" fmla="*/ 5 h 58"/>
                <a:gd name="T4" fmla="*/ 4 w 24"/>
                <a:gd name="T5" fmla="*/ 16 h 58"/>
                <a:gd name="T6" fmla="*/ 10 w 24"/>
                <a:gd name="T7" fmla="*/ 32 h 58"/>
                <a:gd name="T8" fmla="*/ 2 w 24"/>
                <a:gd name="T9" fmla="*/ 0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58">
                  <a:moveTo>
                    <a:pt x="7" y="0"/>
                  </a:moveTo>
                  <a:cubicBezTo>
                    <a:pt x="8" y="3"/>
                    <a:pt x="7" y="6"/>
                    <a:pt x="7" y="9"/>
                  </a:cubicBezTo>
                  <a:cubicBezTo>
                    <a:pt x="6" y="17"/>
                    <a:pt x="7" y="23"/>
                    <a:pt x="9" y="30"/>
                  </a:cubicBezTo>
                  <a:cubicBezTo>
                    <a:pt x="12" y="39"/>
                    <a:pt x="17" y="52"/>
                    <a:pt x="24" y="58"/>
                  </a:cubicBezTo>
                  <a:cubicBezTo>
                    <a:pt x="4" y="49"/>
                    <a:pt x="0" y="18"/>
                    <a:pt x="5" y="0"/>
                  </a:cubicBezTo>
                </a:path>
              </a:pathLst>
            </a:custGeom>
            <a:solidFill>
              <a:srgbClr val="8082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86" name="Oval 614">
              <a:extLst>
                <a:ext uri="{FF2B5EF4-FFF2-40B4-BE49-F238E27FC236}">
                  <a16:creationId xmlns:a16="http://schemas.microsoft.com/office/drawing/2014/main" id="{0D1D65F5-5A55-4791-98A4-58010A9DB5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94" y="1305"/>
              <a:ext cx="13" cy="1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0587" name="Oval 615">
              <a:extLst>
                <a:ext uri="{FF2B5EF4-FFF2-40B4-BE49-F238E27FC236}">
                  <a16:creationId xmlns:a16="http://schemas.microsoft.com/office/drawing/2014/main" id="{A3194BDA-62FB-4467-A8EE-373B1D1B2F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97" y="1327"/>
              <a:ext cx="11" cy="1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0588" name="Oval 616">
              <a:extLst>
                <a:ext uri="{FF2B5EF4-FFF2-40B4-BE49-F238E27FC236}">
                  <a16:creationId xmlns:a16="http://schemas.microsoft.com/office/drawing/2014/main" id="{3F9889ED-6811-47F5-B51A-7578328CA3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8" y="1277"/>
              <a:ext cx="15" cy="1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0589" name="Oval 617">
              <a:extLst>
                <a:ext uri="{FF2B5EF4-FFF2-40B4-BE49-F238E27FC236}">
                  <a16:creationId xmlns:a16="http://schemas.microsoft.com/office/drawing/2014/main" id="{0011CAAE-8922-4625-91B4-BB2A2DE20A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6" y="1300"/>
              <a:ext cx="11" cy="1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  <p:grpSp>
        <p:nvGrpSpPr>
          <p:cNvPr id="20490" name="Group 618">
            <a:extLst>
              <a:ext uri="{FF2B5EF4-FFF2-40B4-BE49-F238E27FC236}">
                <a16:creationId xmlns:a16="http://schemas.microsoft.com/office/drawing/2014/main" id="{B5A4AB24-CFE4-4457-A08F-3C3303F7096E}"/>
              </a:ext>
            </a:extLst>
          </p:cNvPr>
          <p:cNvGrpSpPr>
            <a:grpSpLocks/>
          </p:cNvGrpSpPr>
          <p:nvPr/>
        </p:nvGrpSpPr>
        <p:grpSpPr bwMode="auto">
          <a:xfrm>
            <a:off x="9394825" y="2487613"/>
            <a:ext cx="90488" cy="109537"/>
            <a:chOff x="4676" y="797"/>
            <a:chExt cx="752" cy="924"/>
          </a:xfrm>
        </p:grpSpPr>
        <p:sp>
          <p:nvSpPr>
            <p:cNvPr id="20544" name="Freeform 619">
              <a:extLst>
                <a:ext uri="{FF2B5EF4-FFF2-40B4-BE49-F238E27FC236}">
                  <a16:creationId xmlns:a16="http://schemas.microsoft.com/office/drawing/2014/main" id="{97E8B6A9-7289-4887-AF51-AE5DB4E452CF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5" y="797"/>
              <a:ext cx="232" cy="248"/>
            </a:xfrm>
            <a:custGeom>
              <a:avLst/>
              <a:gdLst>
                <a:gd name="T0" fmla="*/ 123 w 287"/>
                <a:gd name="T1" fmla="*/ 79 h 288"/>
                <a:gd name="T2" fmla="*/ 61 w 287"/>
                <a:gd name="T3" fmla="*/ 158 h 288"/>
                <a:gd name="T4" fmla="*/ 0 w 287"/>
                <a:gd name="T5" fmla="*/ 79 h 288"/>
                <a:gd name="T6" fmla="*/ 61 w 287"/>
                <a:gd name="T7" fmla="*/ 0 h 288"/>
                <a:gd name="T8" fmla="*/ 123 w 287"/>
                <a:gd name="T9" fmla="*/ 79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7" h="288">
                  <a:moveTo>
                    <a:pt x="287" y="144"/>
                  </a:moveTo>
                  <a:cubicBezTo>
                    <a:pt x="287" y="223"/>
                    <a:pt x="281" y="286"/>
                    <a:pt x="143" y="287"/>
                  </a:cubicBezTo>
                  <a:cubicBezTo>
                    <a:pt x="27" y="288"/>
                    <a:pt x="0" y="223"/>
                    <a:pt x="0" y="144"/>
                  </a:cubicBezTo>
                  <a:cubicBezTo>
                    <a:pt x="0" y="64"/>
                    <a:pt x="64" y="0"/>
                    <a:pt x="143" y="0"/>
                  </a:cubicBezTo>
                  <a:cubicBezTo>
                    <a:pt x="223" y="0"/>
                    <a:pt x="287" y="64"/>
                    <a:pt x="287" y="144"/>
                  </a:cubicBezTo>
                  <a:close/>
                </a:path>
              </a:pathLst>
            </a:custGeom>
            <a:solidFill>
              <a:srgbClr val="F2F1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45" name="Freeform 620">
              <a:extLst>
                <a:ext uri="{FF2B5EF4-FFF2-40B4-BE49-F238E27FC236}">
                  <a16:creationId xmlns:a16="http://schemas.microsoft.com/office/drawing/2014/main" id="{56E1C9EC-B04D-43F9-B4A2-E67F3E960ADF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5" y="803"/>
              <a:ext cx="211" cy="153"/>
            </a:xfrm>
            <a:custGeom>
              <a:avLst/>
              <a:gdLst>
                <a:gd name="T0" fmla="*/ 2 w 261"/>
                <a:gd name="T1" fmla="*/ 79 h 178"/>
                <a:gd name="T2" fmla="*/ 57 w 261"/>
                <a:gd name="T3" fmla="*/ 8 h 178"/>
                <a:gd name="T4" fmla="*/ 112 w 261"/>
                <a:gd name="T5" fmla="*/ 63 h 178"/>
                <a:gd name="T6" fmla="*/ 57 w 261"/>
                <a:gd name="T7" fmla="*/ 0 h 178"/>
                <a:gd name="T8" fmla="*/ 0 w 261"/>
                <a:gd name="T9" fmla="*/ 71 h 178"/>
                <a:gd name="T10" fmla="*/ 2 w 261"/>
                <a:gd name="T11" fmla="*/ 97 h 178"/>
                <a:gd name="T12" fmla="*/ 2 w 261"/>
                <a:gd name="T13" fmla="*/ 79 h 17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61" h="178">
                  <a:moveTo>
                    <a:pt x="3" y="145"/>
                  </a:moveTo>
                  <a:cubicBezTo>
                    <a:pt x="3" y="73"/>
                    <a:pt x="61" y="15"/>
                    <a:pt x="134" y="15"/>
                  </a:cubicBezTo>
                  <a:cubicBezTo>
                    <a:pt x="196" y="15"/>
                    <a:pt x="247" y="57"/>
                    <a:pt x="261" y="115"/>
                  </a:cubicBezTo>
                  <a:cubicBezTo>
                    <a:pt x="253" y="50"/>
                    <a:pt x="198" y="0"/>
                    <a:pt x="131" y="0"/>
                  </a:cubicBezTo>
                  <a:cubicBezTo>
                    <a:pt x="59" y="0"/>
                    <a:pt x="0" y="59"/>
                    <a:pt x="0" y="131"/>
                  </a:cubicBezTo>
                  <a:cubicBezTo>
                    <a:pt x="0" y="147"/>
                    <a:pt x="1" y="163"/>
                    <a:pt x="5" y="178"/>
                  </a:cubicBezTo>
                  <a:cubicBezTo>
                    <a:pt x="3" y="167"/>
                    <a:pt x="3" y="157"/>
                    <a:pt x="3" y="14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46" name="Oval 621">
              <a:extLst>
                <a:ext uri="{FF2B5EF4-FFF2-40B4-BE49-F238E27FC236}">
                  <a16:creationId xmlns:a16="http://schemas.microsoft.com/office/drawing/2014/main" id="{E50906E6-5E65-4E2E-82A7-1FAD5151D4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77" y="919"/>
              <a:ext cx="751" cy="802"/>
            </a:xfrm>
            <a:prstGeom prst="ellipse">
              <a:avLst/>
            </a:prstGeom>
            <a:solidFill>
              <a:srgbClr val="E7E6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0547" name="Oval 622">
              <a:extLst>
                <a:ext uri="{FF2B5EF4-FFF2-40B4-BE49-F238E27FC236}">
                  <a16:creationId xmlns:a16="http://schemas.microsoft.com/office/drawing/2014/main" id="{98D44E94-C8E5-4F21-B9E4-3C1E9C58A4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01" y="945"/>
              <a:ext cx="701" cy="747"/>
            </a:xfrm>
            <a:prstGeom prst="ellipse">
              <a:avLst/>
            </a:prstGeom>
            <a:solidFill>
              <a:srgbClr val="F2F1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0548" name="Freeform 623">
              <a:extLst>
                <a:ext uri="{FF2B5EF4-FFF2-40B4-BE49-F238E27FC236}">
                  <a16:creationId xmlns:a16="http://schemas.microsoft.com/office/drawing/2014/main" id="{E06DB6C4-AE02-4A13-92B2-FFF4E5EA28CE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3" y="945"/>
              <a:ext cx="364" cy="747"/>
            </a:xfrm>
            <a:custGeom>
              <a:avLst/>
              <a:gdLst>
                <a:gd name="T0" fmla="*/ 14 w 450"/>
                <a:gd name="T1" fmla="*/ 239 h 867"/>
                <a:gd name="T2" fmla="*/ 193 w 450"/>
                <a:gd name="T3" fmla="*/ 0 h 867"/>
                <a:gd name="T4" fmla="*/ 186 w 450"/>
                <a:gd name="T5" fmla="*/ 0 h 867"/>
                <a:gd name="T6" fmla="*/ 0 w 450"/>
                <a:gd name="T7" fmla="*/ 239 h 867"/>
                <a:gd name="T8" fmla="*/ 186 w 450"/>
                <a:gd name="T9" fmla="*/ 478 h 867"/>
                <a:gd name="T10" fmla="*/ 193 w 450"/>
                <a:gd name="T11" fmla="*/ 477 h 867"/>
                <a:gd name="T12" fmla="*/ 14 w 450"/>
                <a:gd name="T13" fmla="*/ 239 h 86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50" h="867">
                  <a:moveTo>
                    <a:pt x="32" y="433"/>
                  </a:moveTo>
                  <a:cubicBezTo>
                    <a:pt x="32" y="199"/>
                    <a:pt x="218" y="9"/>
                    <a:pt x="450" y="0"/>
                  </a:cubicBezTo>
                  <a:cubicBezTo>
                    <a:pt x="444" y="0"/>
                    <a:pt x="439" y="0"/>
                    <a:pt x="434" y="0"/>
                  </a:cubicBezTo>
                  <a:cubicBezTo>
                    <a:pt x="194" y="0"/>
                    <a:pt x="0" y="194"/>
                    <a:pt x="0" y="433"/>
                  </a:cubicBezTo>
                  <a:cubicBezTo>
                    <a:pt x="0" y="673"/>
                    <a:pt x="194" y="867"/>
                    <a:pt x="434" y="867"/>
                  </a:cubicBezTo>
                  <a:cubicBezTo>
                    <a:pt x="439" y="867"/>
                    <a:pt x="444" y="866"/>
                    <a:pt x="450" y="866"/>
                  </a:cubicBezTo>
                  <a:cubicBezTo>
                    <a:pt x="218" y="858"/>
                    <a:pt x="32" y="667"/>
                    <a:pt x="32" y="43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49" name="Oval 624">
              <a:extLst>
                <a:ext uri="{FF2B5EF4-FFF2-40B4-BE49-F238E27FC236}">
                  <a16:creationId xmlns:a16="http://schemas.microsoft.com/office/drawing/2014/main" id="{50A52C5A-0557-43D4-9299-8A826F88AF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9" y="1188"/>
              <a:ext cx="247" cy="264"/>
            </a:xfrm>
            <a:prstGeom prst="ellipse">
              <a:avLst/>
            </a:prstGeom>
            <a:solidFill>
              <a:srgbClr val="CCCC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0550" name="Oval 625">
              <a:extLst>
                <a:ext uri="{FF2B5EF4-FFF2-40B4-BE49-F238E27FC236}">
                  <a16:creationId xmlns:a16="http://schemas.microsoft.com/office/drawing/2014/main" id="{770DDC32-7A73-412F-BF24-651C3690E8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30" y="1188"/>
              <a:ext cx="246" cy="264"/>
            </a:xfrm>
            <a:prstGeom prst="ellipse">
              <a:avLst/>
            </a:prstGeom>
            <a:noFill/>
            <a:ln w="6350" cap="rnd">
              <a:solidFill>
                <a:srgbClr val="494E4E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0551" name="Oval 626">
              <a:extLst>
                <a:ext uri="{FF2B5EF4-FFF2-40B4-BE49-F238E27FC236}">
                  <a16:creationId xmlns:a16="http://schemas.microsoft.com/office/drawing/2014/main" id="{AEC077D9-B266-4084-9CB6-FC66F028BB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01" y="1265"/>
              <a:ext cx="104" cy="110"/>
            </a:xfrm>
            <a:prstGeom prst="ellipse">
              <a:avLst/>
            </a:prstGeom>
            <a:solidFill>
              <a:srgbClr val="D9D9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0552" name="Oval 627">
              <a:extLst>
                <a:ext uri="{FF2B5EF4-FFF2-40B4-BE49-F238E27FC236}">
                  <a16:creationId xmlns:a16="http://schemas.microsoft.com/office/drawing/2014/main" id="{2F2C81BF-FFBF-46C1-BEEA-5F876663B4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01" y="1265"/>
              <a:ext cx="104" cy="109"/>
            </a:xfrm>
            <a:prstGeom prst="ellipse">
              <a:avLst/>
            </a:prstGeom>
            <a:noFill/>
            <a:ln w="6350" cap="rnd">
              <a:solidFill>
                <a:srgbClr val="494E4E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0553" name="Freeform 628">
              <a:extLst>
                <a:ext uri="{FF2B5EF4-FFF2-40B4-BE49-F238E27FC236}">
                  <a16:creationId xmlns:a16="http://schemas.microsoft.com/office/drawing/2014/main" id="{49E4068E-7E92-47DD-9EEE-56CCF0847CD3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8" y="1200"/>
              <a:ext cx="118" cy="241"/>
            </a:xfrm>
            <a:custGeom>
              <a:avLst/>
              <a:gdLst>
                <a:gd name="T0" fmla="*/ 15 w 146"/>
                <a:gd name="T1" fmla="*/ 0 h 280"/>
                <a:gd name="T2" fmla="*/ 37 w 146"/>
                <a:gd name="T3" fmla="*/ 12 h 280"/>
                <a:gd name="T4" fmla="*/ 53 w 146"/>
                <a:gd name="T5" fmla="*/ 29 h 280"/>
                <a:gd name="T6" fmla="*/ 60 w 146"/>
                <a:gd name="T7" fmla="*/ 50 h 280"/>
                <a:gd name="T8" fmla="*/ 57 w 146"/>
                <a:gd name="T9" fmla="*/ 104 h 280"/>
                <a:gd name="T10" fmla="*/ 46 w 146"/>
                <a:gd name="T11" fmla="*/ 130 h 280"/>
                <a:gd name="T12" fmla="*/ 26 w 146"/>
                <a:gd name="T13" fmla="*/ 148 h 280"/>
                <a:gd name="T14" fmla="*/ 5 w 146"/>
                <a:gd name="T15" fmla="*/ 145 h 280"/>
                <a:gd name="T16" fmla="*/ 12 w 146"/>
                <a:gd name="T17" fmla="*/ 123 h 280"/>
                <a:gd name="T18" fmla="*/ 35 w 146"/>
                <a:gd name="T19" fmla="*/ 94 h 280"/>
                <a:gd name="T20" fmla="*/ 39 w 146"/>
                <a:gd name="T21" fmla="*/ 69 h 280"/>
                <a:gd name="T22" fmla="*/ 29 w 146"/>
                <a:gd name="T23" fmla="*/ 48 h 280"/>
                <a:gd name="T24" fmla="*/ 12 w 146"/>
                <a:gd name="T25" fmla="*/ 34 h 280"/>
                <a:gd name="T26" fmla="*/ 4 w 146"/>
                <a:gd name="T27" fmla="*/ 14 h 280"/>
                <a:gd name="T28" fmla="*/ 12 w 146"/>
                <a:gd name="T29" fmla="*/ 1 h 28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46" h="280">
                  <a:moveTo>
                    <a:pt x="33" y="0"/>
                  </a:moveTo>
                  <a:cubicBezTo>
                    <a:pt x="52" y="3"/>
                    <a:pt x="71" y="12"/>
                    <a:pt x="87" y="22"/>
                  </a:cubicBezTo>
                  <a:cubicBezTo>
                    <a:pt x="102" y="30"/>
                    <a:pt x="115" y="38"/>
                    <a:pt x="124" y="52"/>
                  </a:cubicBezTo>
                  <a:cubicBezTo>
                    <a:pt x="132" y="64"/>
                    <a:pt x="138" y="77"/>
                    <a:pt x="141" y="91"/>
                  </a:cubicBezTo>
                  <a:cubicBezTo>
                    <a:pt x="146" y="123"/>
                    <a:pt x="142" y="159"/>
                    <a:pt x="132" y="190"/>
                  </a:cubicBezTo>
                  <a:cubicBezTo>
                    <a:pt x="127" y="205"/>
                    <a:pt x="118" y="225"/>
                    <a:pt x="106" y="236"/>
                  </a:cubicBezTo>
                  <a:cubicBezTo>
                    <a:pt x="93" y="249"/>
                    <a:pt x="78" y="263"/>
                    <a:pt x="60" y="270"/>
                  </a:cubicBezTo>
                  <a:cubicBezTo>
                    <a:pt x="45" y="276"/>
                    <a:pt x="22" y="280"/>
                    <a:pt x="11" y="264"/>
                  </a:cubicBezTo>
                  <a:cubicBezTo>
                    <a:pt x="0" y="249"/>
                    <a:pt x="18" y="233"/>
                    <a:pt x="28" y="224"/>
                  </a:cubicBezTo>
                  <a:cubicBezTo>
                    <a:pt x="47" y="208"/>
                    <a:pt x="67" y="194"/>
                    <a:pt x="80" y="172"/>
                  </a:cubicBezTo>
                  <a:cubicBezTo>
                    <a:pt x="88" y="158"/>
                    <a:pt x="97" y="142"/>
                    <a:pt x="92" y="126"/>
                  </a:cubicBezTo>
                  <a:cubicBezTo>
                    <a:pt x="87" y="112"/>
                    <a:pt x="81" y="97"/>
                    <a:pt x="69" y="88"/>
                  </a:cubicBezTo>
                  <a:cubicBezTo>
                    <a:pt x="56" y="79"/>
                    <a:pt x="41" y="71"/>
                    <a:pt x="29" y="61"/>
                  </a:cubicBezTo>
                  <a:cubicBezTo>
                    <a:pt x="19" y="53"/>
                    <a:pt x="9" y="39"/>
                    <a:pt x="10" y="26"/>
                  </a:cubicBezTo>
                  <a:cubicBezTo>
                    <a:pt x="11" y="16"/>
                    <a:pt x="18" y="4"/>
                    <a:pt x="28" y="1"/>
                  </a:cubicBezTo>
                </a:path>
              </a:pathLst>
            </a:custGeom>
            <a:solidFill>
              <a:srgbClr val="9B9F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54" name="Freeform 629">
              <a:extLst>
                <a:ext uri="{FF2B5EF4-FFF2-40B4-BE49-F238E27FC236}">
                  <a16:creationId xmlns:a16="http://schemas.microsoft.com/office/drawing/2014/main" id="{C8734D17-79A7-4653-AB8E-008328681077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6" y="1268"/>
              <a:ext cx="52" cy="98"/>
            </a:xfrm>
            <a:custGeom>
              <a:avLst/>
              <a:gdLst>
                <a:gd name="T0" fmla="*/ 6 w 64"/>
                <a:gd name="T1" fmla="*/ 3 h 114"/>
                <a:gd name="T2" fmla="*/ 27 w 64"/>
                <a:gd name="T3" fmla="*/ 22 h 114"/>
                <a:gd name="T4" fmla="*/ 14 w 64"/>
                <a:gd name="T5" fmla="*/ 59 h 114"/>
                <a:gd name="T6" fmla="*/ 2 w 64"/>
                <a:gd name="T7" fmla="*/ 57 h 114"/>
                <a:gd name="T8" fmla="*/ 5 w 64"/>
                <a:gd name="T9" fmla="*/ 43 h 114"/>
                <a:gd name="T10" fmla="*/ 6 w 64"/>
                <a:gd name="T11" fmla="*/ 25 h 114"/>
                <a:gd name="T12" fmla="*/ 2 w 64"/>
                <a:gd name="T13" fmla="*/ 13 h 114"/>
                <a:gd name="T14" fmla="*/ 5 w 64"/>
                <a:gd name="T15" fmla="*/ 3 h 11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4" h="114">
                  <a:moveTo>
                    <a:pt x="12" y="7"/>
                  </a:moveTo>
                  <a:cubicBezTo>
                    <a:pt x="33" y="0"/>
                    <a:pt x="57" y="22"/>
                    <a:pt x="60" y="41"/>
                  </a:cubicBezTo>
                  <a:cubicBezTo>
                    <a:pt x="64" y="67"/>
                    <a:pt x="56" y="95"/>
                    <a:pt x="32" y="108"/>
                  </a:cubicBezTo>
                  <a:cubicBezTo>
                    <a:pt x="23" y="112"/>
                    <a:pt x="12" y="114"/>
                    <a:pt x="6" y="104"/>
                  </a:cubicBezTo>
                  <a:cubicBezTo>
                    <a:pt x="0" y="95"/>
                    <a:pt x="8" y="87"/>
                    <a:pt x="11" y="79"/>
                  </a:cubicBezTo>
                  <a:cubicBezTo>
                    <a:pt x="15" y="68"/>
                    <a:pt x="17" y="57"/>
                    <a:pt x="12" y="47"/>
                  </a:cubicBezTo>
                  <a:cubicBezTo>
                    <a:pt x="8" y="39"/>
                    <a:pt x="5" y="33"/>
                    <a:pt x="4" y="24"/>
                  </a:cubicBezTo>
                  <a:cubicBezTo>
                    <a:pt x="4" y="17"/>
                    <a:pt x="4" y="11"/>
                    <a:pt x="11" y="7"/>
                  </a:cubicBezTo>
                </a:path>
              </a:pathLst>
            </a:custGeom>
            <a:solidFill>
              <a:srgbClr val="9B9F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55" name="Freeform 630">
              <a:extLst>
                <a:ext uri="{FF2B5EF4-FFF2-40B4-BE49-F238E27FC236}">
                  <a16:creationId xmlns:a16="http://schemas.microsoft.com/office/drawing/2014/main" id="{FB69309B-318D-4621-9672-BF652C041E86}"/>
                </a:ext>
              </a:extLst>
            </p:cNvPr>
            <p:cNvSpPr>
              <a:spLocks/>
            </p:cNvSpPr>
            <p:nvPr/>
          </p:nvSpPr>
          <p:spPr bwMode="auto">
            <a:xfrm>
              <a:off x="5001" y="1279"/>
              <a:ext cx="57" cy="51"/>
            </a:xfrm>
            <a:custGeom>
              <a:avLst/>
              <a:gdLst>
                <a:gd name="T0" fmla="*/ 24 w 71"/>
                <a:gd name="T1" fmla="*/ 30 h 59"/>
                <a:gd name="T2" fmla="*/ 22 w 71"/>
                <a:gd name="T3" fmla="*/ 11 h 59"/>
                <a:gd name="T4" fmla="*/ 17 w 71"/>
                <a:gd name="T5" fmla="*/ 2 h 59"/>
                <a:gd name="T6" fmla="*/ 7 w 71"/>
                <a:gd name="T7" fmla="*/ 7 h 59"/>
                <a:gd name="T8" fmla="*/ 9 w 71"/>
                <a:gd name="T9" fmla="*/ 30 h 59"/>
                <a:gd name="T10" fmla="*/ 19 w 71"/>
                <a:gd name="T11" fmla="*/ 30 h 59"/>
                <a:gd name="T12" fmla="*/ 25 w 71"/>
                <a:gd name="T13" fmla="*/ 30 h 5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1" h="59">
                  <a:moveTo>
                    <a:pt x="57" y="56"/>
                  </a:moveTo>
                  <a:cubicBezTo>
                    <a:pt x="71" y="47"/>
                    <a:pt x="58" y="30"/>
                    <a:pt x="53" y="20"/>
                  </a:cubicBezTo>
                  <a:cubicBezTo>
                    <a:pt x="50" y="14"/>
                    <a:pt x="47" y="5"/>
                    <a:pt x="40" y="2"/>
                  </a:cubicBezTo>
                  <a:cubicBezTo>
                    <a:pt x="32" y="0"/>
                    <a:pt x="22" y="5"/>
                    <a:pt x="18" y="12"/>
                  </a:cubicBezTo>
                  <a:cubicBezTo>
                    <a:pt x="11" y="22"/>
                    <a:pt x="0" y="58"/>
                    <a:pt x="23" y="54"/>
                  </a:cubicBezTo>
                  <a:cubicBezTo>
                    <a:pt x="32" y="52"/>
                    <a:pt x="37" y="54"/>
                    <a:pt x="46" y="56"/>
                  </a:cubicBezTo>
                  <a:cubicBezTo>
                    <a:pt x="52" y="57"/>
                    <a:pt x="57" y="59"/>
                    <a:pt x="61" y="5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56" name="Freeform 631">
              <a:extLst>
                <a:ext uri="{FF2B5EF4-FFF2-40B4-BE49-F238E27FC236}">
                  <a16:creationId xmlns:a16="http://schemas.microsoft.com/office/drawing/2014/main" id="{2C9E9DD9-5C29-4408-AC6C-6F42111C75BF}"/>
                </a:ext>
              </a:extLst>
            </p:cNvPr>
            <p:cNvSpPr>
              <a:spLocks/>
            </p:cNvSpPr>
            <p:nvPr/>
          </p:nvSpPr>
          <p:spPr bwMode="auto">
            <a:xfrm>
              <a:off x="4993" y="1264"/>
              <a:ext cx="42" cy="73"/>
            </a:xfrm>
            <a:custGeom>
              <a:avLst/>
              <a:gdLst>
                <a:gd name="T0" fmla="*/ 22 w 52"/>
                <a:gd name="T1" fmla="*/ 1 h 85"/>
                <a:gd name="T2" fmla="*/ 6 w 52"/>
                <a:gd name="T3" fmla="*/ 15 h 85"/>
                <a:gd name="T4" fmla="*/ 2 w 52"/>
                <a:gd name="T5" fmla="*/ 46 h 85"/>
                <a:gd name="T6" fmla="*/ 0 w 52"/>
                <a:gd name="T7" fmla="*/ 33 h 85"/>
                <a:gd name="T8" fmla="*/ 4 w 52"/>
                <a:gd name="T9" fmla="*/ 15 h 85"/>
                <a:gd name="T10" fmla="*/ 12 w 52"/>
                <a:gd name="T11" fmla="*/ 3 h 85"/>
                <a:gd name="T12" fmla="*/ 19 w 52"/>
                <a:gd name="T13" fmla="*/ 0 h 8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2" h="85">
                  <a:moveTo>
                    <a:pt x="52" y="1"/>
                  </a:moveTo>
                  <a:cubicBezTo>
                    <a:pt x="37" y="7"/>
                    <a:pt x="24" y="13"/>
                    <a:pt x="15" y="27"/>
                  </a:cubicBezTo>
                  <a:cubicBezTo>
                    <a:pt x="4" y="45"/>
                    <a:pt x="4" y="66"/>
                    <a:pt x="6" y="85"/>
                  </a:cubicBezTo>
                  <a:cubicBezTo>
                    <a:pt x="3" y="77"/>
                    <a:pt x="1" y="69"/>
                    <a:pt x="0" y="61"/>
                  </a:cubicBezTo>
                  <a:cubicBezTo>
                    <a:pt x="0" y="48"/>
                    <a:pt x="4" y="40"/>
                    <a:pt x="10" y="29"/>
                  </a:cubicBezTo>
                  <a:cubicBezTo>
                    <a:pt x="15" y="21"/>
                    <a:pt x="21" y="13"/>
                    <a:pt x="29" y="7"/>
                  </a:cubicBezTo>
                  <a:cubicBezTo>
                    <a:pt x="34" y="4"/>
                    <a:pt x="41" y="2"/>
                    <a:pt x="46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57" name="Freeform 632">
              <a:extLst>
                <a:ext uri="{FF2B5EF4-FFF2-40B4-BE49-F238E27FC236}">
                  <a16:creationId xmlns:a16="http://schemas.microsoft.com/office/drawing/2014/main" id="{EF6B4D96-5A18-4666-9E0C-BC0478C58DC3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3" y="1204"/>
              <a:ext cx="107" cy="229"/>
            </a:xfrm>
            <a:custGeom>
              <a:avLst/>
              <a:gdLst>
                <a:gd name="T0" fmla="*/ 58 w 132"/>
                <a:gd name="T1" fmla="*/ 2 h 265"/>
                <a:gd name="T2" fmla="*/ 27 w 132"/>
                <a:gd name="T3" fmla="*/ 12 h 265"/>
                <a:gd name="T4" fmla="*/ 5 w 132"/>
                <a:gd name="T5" fmla="*/ 50 h 265"/>
                <a:gd name="T6" fmla="*/ 6 w 132"/>
                <a:gd name="T7" fmla="*/ 108 h 265"/>
                <a:gd name="T8" fmla="*/ 19 w 132"/>
                <a:gd name="T9" fmla="*/ 134 h 265"/>
                <a:gd name="T10" fmla="*/ 37 w 132"/>
                <a:gd name="T11" fmla="*/ 148 h 265"/>
                <a:gd name="T12" fmla="*/ 9 w 132"/>
                <a:gd name="T13" fmla="*/ 89 h 265"/>
                <a:gd name="T14" fmla="*/ 19 w 132"/>
                <a:gd name="T15" fmla="*/ 38 h 265"/>
                <a:gd name="T16" fmla="*/ 40 w 132"/>
                <a:gd name="T17" fmla="*/ 10 h 265"/>
                <a:gd name="T18" fmla="*/ 55 w 132"/>
                <a:gd name="T19" fmla="*/ 0 h 26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32" h="265">
                  <a:moveTo>
                    <a:pt x="132" y="2"/>
                  </a:moveTo>
                  <a:cubicBezTo>
                    <a:pt x="108" y="2"/>
                    <a:pt x="82" y="8"/>
                    <a:pt x="62" y="21"/>
                  </a:cubicBezTo>
                  <a:cubicBezTo>
                    <a:pt x="36" y="36"/>
                    <a:pt x="21" y="61"/>
                    <a:pt x="12" y="89"/>
                  </a:cubicBezTo>
                  <a:cubicBezTo>
                    <a:pt x="0" y="122"/>
                    <a:pt x="0" y="161"/>
                    <a:pt x="15" y="194"/>
                  </a:cubicBezTo>
                  <a:cubicBezTo>
                    <a:pt x="23" y="211"/>
                    <a:pt x="33" y="227"/>
                    <a:pt x="46" y="240"/>
                  </a:cubicBezTo>
                  <a:cubicBezTo>
                    <a:pt x="58" y="253"/>
                    <a:pt x="70" y="259"/>
                    <a:pt x="86" y="265"/>
                  </a:cubicBezTo>
                  <a:cubicBezTo>
                    <a:pt x="52" y="238"/>
                    <a:pt x="23" y="207"/>
                    <a:pt x="20" y="160"/>
                  </a:cubicBezTo>
                  <a:cubicBezTo>
                    <a:pt x="18" y="129"/>
                    <a:pt x="27" y="94"/>
                    <a:pt x="44" y="68"/>
                  </a:cubicBezTo>
                  <a:cubicBezTo>
                    <a:pt x="57" y="49"/>
                    <a:pt x="74" y="33"/>
                    <a:pt x="91" y="19"/>
                  </a:cubicBezTo>
                  <a:cubicBezTo>
                    <a:pt x="101" y="11"/>
                    <a:pt x="115" y="0"/>
                    <a:pt x="12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58" name="Freeform 633">
              <a:extLst>
                <a:ext uri="{FF2B5EF4-FFF2-40B4-BE49-F238E27FC236}">
                  <a16:creationId xmlns:a16="http://schemas.microsoft.com/office/drawing/2014/main" id="{128BB9E0-6274-48FC-8155-D4E2C5B60586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6" y="797"/>
              <a:ext cx="752" cy="924"/>
            </a:xfrm>
            <a:custGeom>
              <a:avLst/>
              <a:gdLst>
                <a:gd name="T0" fmla="*/ 258 w 931"/>
                <a:gd name="T1" fmla="*/ 90 h 1073"/>
                <a:gd name="T2" fmla="*/ 258 w 931"/>
                <a:gd name="T3" fmla="*/ 79 h 1073"/>
                <a:gd name="T4" fmla="*/ 197 w 931"/>
                <a:gd name="T5" fmla="*/ 0 h 1073"/>
                <a:gd name="T6" fmla="*/ 136 w 931"/>
                <a:gd name="T7" fmla="*/ 79 h 1073"/>
                <a:gd name="T8" fmla="*/ 136 w 931"/>
                <a:gd name="T9" fmla="*/ 90 h 1073"/>
                <a:gd name="T10" fmla="*/ 0 w 931"/>
                <a:gd name="T11" fmla="*/ 334 h 1073"/>
                <a:gd name="T12" fmla="*/ 199 w 931"/>
                <a:gd name="T13" fmla="*/ 590 h 1073"/>
                <a:gd name="T14" fmla="*/ 396 w 931"/>
                <a:gd name="T15" fmla="*/ 334 h 1073"/>
                <a:gd name="T16" fmla="*/ 258 w 931"/>
                <a:gd name="T17" fmla="*/ 90 h 107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31" h="1073">
                  <a:moveTo>
                    <a:pt x="607" y="164"/>
                  </a:moveTo>
                  <a:cubicBezTo>
                    <a:pt x="607" y="157"/>
                    <a:pt x="607" y="150"/>
                    <a:pt x="607" y="144"/>
                  </a:cubicBezTo>
                  <a:cubicBezTo>
                    <a:pt x="607" y="65"/>
                    <a:pt x="543" y="0"/>
                    <a:pt x="463" y="0"/>
                  </a:cubicBezTo>
                  <a:cubicBezTo>
                    <a:pt x="384" y="0"/>
                    <a:pt x="320" y="65"/>
                    <a:pt x="320" y="144"/>
                  </a:cubicBezTo>
                  <a:cubicBezTo>
                    <a:pt x="320" y="151"/>
                    <a:pt x="320" y="158"/>
                    <a:pt x="320" y="165"/>
                  </a:cubicBezTo>
                  <a:cubicBezTo>
                    <a:pt x="135" y="226"/>
                    <a:pt x="0" y="401"/>
                    <a:pt x="0" y="607"/>
                  </a:cubicBezTo>
                  <a:cubicBezTo>
                    <a:pt x="0" y="864"/>
                    <a:pt x="209" y="1073"/>
                    <a:pt x="466" y="1073"/>
                  </a:cubicBezTo>
                  <a:cubicBezTo>
                    <a:pt x="723" y="1073"/>
                    <a:pt x="931" y="864"/>
                    <a:pt x="931" y="607"/>
                  </a:cubicBezTo>
                  <a:cubicBezTo>
                    <a:pt x="931" y="399"/>
                    <a:pt x="795" y="223"/>
                    <a:pt x="607" y="164"/>
                  </a:cubicBezTo>
                  <a:close/>
                </a:path>
              </a:pathLst>
            </a:custGeom>
            <a:noFill/>
            <a:ln w="6350" cap="rnd">
              <a:solidFill>
                <a:srgbClr val="494E4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59" name="Freeform 634">
              <a:extLst>
                <a:ext uri="{FF2B5EF4-FFF2-40B4-BE49-F238E27FC236}">
                  <a16:creationId xmlns:a16="http://schemas.microsoft.com/office/drawing/2014/main" id="{2129729C-CE39-4695-AE0D-1748212F74A9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3" y="911"/>
              <a:ext cx="162" cy="25"/>
            </a:xfrm>
            <a:custGeom>
              <a:avLst/>
              <a:gdLst>
                <a:gd name="T0" fmla="*/ 0 w 201"/>
                <a:gd name="T1" fmla="*/ 16 h 29"/>
                <a:gd name="T2" fmla="*/ 85 w 201"/>
                <a:gd name="T3" fmla="*/ 8 h 2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1" h="29">
                  <a:moveTo>
                    <a:pt x="0" y="29"/>
                  </a:moveTo>
                  <a:cubicBezTo>
                    <a:pt x="0" y="29"/>
                    <a:pt x="83" y="0"/>
                    <a:pt x="201" y="14"/>
                  </a:cubicBezTo>
                </a:path>
              </a:pathLst>
            </a:custGeom>
            <a:noFill/>
            <a:ln w="6350" cap="rnd">
              <a:solidFill>
                <a:srgbClr val="494E4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60" name="Freeform 635">
              <a:extLst>
                <a:ext uri="{FF2B5EF4-FFF2-40B4-BE49-F238E27FC236}">
                  <a16:creationId xmlns:a16="http://schemas.microsoft.com/office/drawing/2014/main" id="{830DEFB7-D4FE-4386-8D30-308078805569}"/>
                </a:ext>
              </a:extLst>
            </p:cNvPr>
            <p:cNvSpPr>
              <a:spLocks/>
            </p:cNvSpPr>
            <p:nvPr/>
          </p:nvSpPr>
          <p:spPr bwMode="auto">
            <a:xfrm>
              <a:off x="5073" y="1251"/>
              <a:ext cx="65" cy="153"/>
            </a:xfrm>
            <a:custGeom>
              <a:avLst/>
              <a:gdLst>
                <a:gd name="T0" fmla="*/ 2 w 80"/>
                <a:gd name="T1" fmla="*/ 0 h 177"/>
                <a:gd name="T2" fmla="*/ 8 w 80"/>
                <a:gd name="T3" fmla="*/ 7 h 177"/>
                <a:gd name="T4" fmla="*/ 16 w 80"/>
                <a:gd name="T5" fmla="*/ 19 h 177"/>
                <a:gd name="T6" fmla="*/ 20 w 80"/>
                <a:gd name="T7" fmla="*/ 43 h 177"/>
                <a:gd name="T8" fmla="*/ 13 w 80"/>
                <a:gd name="T9" fmla="*/ 69 h 177"/>
                <a:gd name="T10" fmla="*/ 2 w 80"/>
                <a:gd name="T11" fmla="*/ 92 h 177"/>
                <a:gd name="T12" fmla="*/ 5 w 80"/>
                <a:gd name="T13" fmla="*/ 98 h 177"/>
                <a:gd name="T14" fmla="*/ 20 w 80"/>
                <a:gd name="T15" fmla="*/ 86 h 177"/>
                <a:gd name="T16" fmla="*/ 33 w 80"/>
                <a:gd name="T17" fmla="*/ 53 h 177"/>
                <a:gd name="T18" fmla="*/ 12 w 80"/>
                <a:gd name="T19" fmla="*/ 3 h 177"/>
                <a:gd name="T20" fmla="*/ 2 w 80"/>
                <a:gd name="T21" fmla="*/ 0 h 17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80" h="177">
                  <a:moveTo>
                    <a:pt x="2" y="0"/>
                  </a:moveTo>
                  <a:cubicBezTo>
                    <a:pt x="6" y="4"/>
                    <a:pt x="14" y="7"/>
                    <a:pt x="19" y="12"/>
                  </a:cubicBezTo>
                  <a:cubicBezTo>
                    <a:pt x="26" y="18"/>
                    <a:pt x="31" y="25"/>
                    <a:pt x="36" y="33"/>
                  </a:cubicBezTo>
                  <a:cubicBezTo>
                    <a:pt x="44" y="47"/>
                    <a:pt x="48" y="62"/>
                    <a:pt x="47" y="78"/>
                  </a:cubicBezTo>
                  <a:cubicBezTo>
                    <a:pt x="45" y="94"/>
                    <a:pt x="38" y="109"/>
                    <a:pt x="31" y="123"/>
                  </a:cubicBezTo>
                  <a:cubicBezTo>
                    <a:pt x="24" y="139"/>
                    <a:pt x="8" y="151"/>
                    <a:pt x="2" y="167"/>
                  </a:cubicBezTo>
                  <a:cubicBezTo>
                    <a:pt x="0" y="175"/>
                    <a:pt x="3" y="177"/>
                    <a:pt x="10" y="175"/>
                  </a:cubicBezTo>
                  <a:cubicBezTo>
                    <a:pt x="22" y="172"/>
                    <a:pt x="36" y="162"/>
                    <a:pt x="45" y="154"/>
                  </a:cubicBezTo>
                  <a:cubicBezTo>
                    <a:pt x="61" y="136"/>
                    <a:pt x="74" y="119"/>
                    <a:pt x="76" y="95"/>
                  </a:cubicBezTo>
                  <a:cubicBezTo>
                    <a:pt x="80" y="58"/>
                    <a:pt x="64" y="19"/>
                    <a:pt x="27" y="6"/>
                  </a:cubicBezTo>
                  <a:cubicBezTo>
                    <a:pt x="19" y="4"/>
                    <a:pt x="11" y="3"/>
                    <a:pt x="2" y="0"/>
                  </a:cubicBezTo>
                </a:path>
              </a:pathLst>
            </a:custGeom>
            <a:solidFill>
              <a:srgbClr val="8082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61" name="Freeform 636">
              <a:extLst>
                <a:ext uri="{FF2B5EF4-FFF2-40B4-BE49-F238E27FC236}">
                  <a16:creationId xmlns:a16="http://schemas.microsoft.com/office/drawing/2014/main" id="{6C747F5A-E6B8-4DC0-B731-3E54A14FAA0F}"/>
                </a:ext>
              </a:extLst>
            </p:cNvPr>
            <p:cNvSpPr>
              <a:spLocks/>
            </p:cNvSpPr>
            <p:nvPr/>
          </p:nvSpPr>
          <p:spPr bwMode="auto">
            <a:xfrm>
              <a:off x="5070" y="1281"/>
              <a:ext cx="22" cy="76"/>
            </a:xfrm>
            <a:custGeom>
              <a:avLst/>
              <a:gdLst>
                <a:gd name="T0" fmla="*/ 2 w 28"/>
                <a:gd name="T1" fmla="*/ 1 h 88"/>
                <a:gd name="T2" fmla="*/ 2 w 28"/>
                <a:gd name="T3" fmla="*/ 0 h 88"/>
                <a:gd name="T4" fmla="*/ 10 w 28"/>
                <a:gd name="T5" fmla="*/ 22 h 88"/>
                <a:gd name="T6" fmla="*/ 8 w 28"/>
                <a:gd name="T7" fmla="*/ 37 h 88"/>
                <a:gd name="T8" fmla="*/ 0 w 28"/>
                <a:gd name="T9" fmla="*/ 47 h 88"/>
                <a:gd name="T10" fmla="*/ 5 w 28"/>
                <a:gd name="T11" fmla="*/ 39 h 88"/>
                <a:gd name="T12" fmla="*/ 9 w 28"/>
                <a:gd name="T13" fmla="*/ 26 h 88"/>
                <a:gd name="T14" fmla="*/ 9 w 28"/>
                <a:gd name="T15" fmla="*/ 10 h 88"/>
                <a:gd name="T16" fmla="*/ 6 w 28"/>
                <a:gd name="T17" fmla="*/ 3 h 88"/>
                <a:gd name="T18" fmla="*/ 4 w 28"/>
                <a:gd name="T19" fmla="*/ 1 h 8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8" h="88">
                  <a:moveTo>
                    <a:pt x="2" y="1"/>
                  </a:moveTo>
                  <a:cubicBezTo>
                    <a:pt x="2" y="0"/>
                    <a:pt x="2" y="0"/>
                    <a:pt x="3" y="0"/>
                  </a:cubicBezTo>
                  <a:cubicBezTo>
                    <a:pt x="21" y="6"/>
                    <a:pt x="28" y="23"/>
                    <a:pt x="28" y="41"/>
                  </a:cubicBezTo>
                  <a:cubicBezTo>
                    <a:pt x="27" y="50"/>
                    <a:pt x="25" y="58"/>
                    <a:pt x="21" y="67"/>
                  </a:cubicBezTo>
                  <a:cubicBezTo>
                    <a:pt x="18" y="75"/>
                    <a:pt x="10" y="88"/>
                    <a:pt x="0" y="85"/>
                  </a:cubicBezTo>
                  <a:cubicBezTo>
                    <a:pt x="1" y="80"/>
                    <a:pt x="8" y="74"/>
                    <a:pt x="11" y="70"/>
                  </a:cubicBezTo>
                  <a:cubicBezTo>
                    <a:pt x="17" y="62"/>
                    <a:pt x="20" y="56"/>
                    <a:pt x="23" y="46"/>
                  </a:cubicBezTo>
                  <a:cubicBezTo>
                    <a:pt x="24" y="37"/>
                    <a:pt x="26" y="27"/>
                    <a:pt x="23" y="18"/>
                  </a:cubicBezTo>
                  <a:cubicBezTo>
                    <a:pt x="21" y="13"/>
                    <a:pt x="19" y="10"/>
                    <a:pt x="16" y="7"/>
                  </a:cubicBezTo>
                  <a:cubicBezTo>
                    <a:pt x="14" y="5"/>
                    <a:pt x="11" y="4"/>
                    <a:pt x="10" y="1"/>
                  </a:cubicBezTo>
                </a:path>
              </a:pathLst>
            </a:custGeom>
            <a:solidFill>
              <a:srgbClr val="8082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62" name="Freeform 637">
              <a:extLst>
                <a:ext uri="{FF2B5EF4-FFF2-40B4-BE49-F238E27FC236}">
                  <a16:creationId xmlns:a16="http://schemas.microsoft.com/office/drawing/2014/main" id="{FE12B753-E34B-48AD-B096-B5307A99E6B2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5" y="1309"/>
              <a:ext cx="19" cy="50"/>
            </a:xfrm>
            <a:custGeom>
              <a:avLst/>
              <a:gdLst>
                <a:gd name="T0" fmla="*/ 3 w 24"/>
                <a:gd name="T1" fmla="*/ 0 h 58"/>
                <a:gd name="T2" fmla="*/ 3 w 24"/>
                <a:gd name="T3" fmla="*/ 5 h 58"/>
                <a:gd name="T4" fmla="*/ 4 w 24"/>
                <a:gd name="T5" fmla="*/ 16 h 58"/>
                <a:gd name="T6" fmla="*/ 10 w 24"/>
                <a:gd name="T7" fmla="*/ 32 h 58"/>
                <a:gd name="T8" fmla="*/ 2 w 24"/>
                <a:gd name="T9" fmla="*/ 0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58">
                  <a:moveTo>
                    <a:pt x="7" y="0"/>
                  </a:moveTo>
                  <a:cubicBezTo>
                    <a:pt x="8" y="3"/>
                    <a:pt x="7" y="6"/>
                    <a:pt x="7" y="9"/>
                  </a:cubicBezTo>
                  <a:cubicBezTo>
                    <a:pt x="6" y="17"/>
                    <a:pt x="7" y="23"/>
                    <a:pt x="9" y="30"/>
                  </a:cubicBezTo>
                  <a:cubicBezTo>
                    <a:pt x="12" y="39"/>
                    <a:pt x="17" y="52"/>
                    <a:pt x="24" y="58"/>
                  </a:cubicBezTo>
                  <a:cubicBezTo>
                    <a:pt x="4" y="49"/>
                    <a:pt x="0" y="18"/>
                    <a:pt x="5" y="0"/>
                  </a:cubicBezTo>
                </a:path>
              </a:pathLst>
            </a:custGeom>
            <a:solidFill>
              <a:srgbClr val="8082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63" name="Oval 638">
              <a:extLst>
                <a:ext uri="{FF2B5EF4-FFF2-40B4-BE49-F238E27FC236}">
                  <a16:creationId xmlns:a16="http://schemas.microsoft.com/office/drawing/2014/main" id="{8EBFFBAB-625F-4AF9-91CD-2DFA575EE7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94" y="1305"/>
              <a:ext cx="13" cy="1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0564" name="Oval 639">
              <a:extLst>
                <a:ext uri="{FF2B5EF4-FFF2-40B4-BE49-F238E27FC236}">
                  <a16:creationId xmlns:a16="http://schemas.microsoft.com/office/drawing/2014/main" id="{A40CAE37-F1F9-49F5-A741-13A283D510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97" y="1327"/>
              <a:ext cx="11" cy="1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0565" name="Oval 640">
              <a:extLst>
                <a:ext uri="{FF2B5EF4-FFF2-40B4-BE49-F238E27FC236}">
                  <a16:creationId xmlns:a16="http://schemas.microsoft.com/office/drawing/2014/main" id="{DC630D40-1C27-498C-B387-8E4CF12D81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8" y="1277"/>
              <a:ext cx="15" cy="1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0566" name="Oval 641">
              <a:extLst>
                <a:ext uri="{FF2B5EF4-FFF2-40B4-BE49-F238E27FC236}">
                  <a16:creationId xmlns:a16="http://schemas.microsoft.com/office/drawing/2014/main" id="{4460E5EC-F822-4BF9-94C9-DC72F53069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6" y="1300"/>
              <a:ext cx="11" cy="1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  <p:grpSp>
        <p:nvGrpSpPr>
          <p:cNvPr id="20491" name="Group 642">
            <a:extLst>
              <a:ext uri="{FF2B5EF4-FFF2-40B4-BE49-F238E27FC236}">
                <a16:creationId xmlns:a16="http://schemas.microsoft.com/office/drawing/2014/main" id="{EB250AF4-A92A-47FD-9E38-25BCF2FE08DC}"/>
              </a:ext>
            </a:extLst>
          </p:cNvPr>
          <p:cNvGrpSpPr>
            <a:grpSpLocks/>
          </p:cNvGrpSpPr>
          <p:nvPr/>
        </p:nvGrpSpPr>
        <p:grpSpPr bwMode="auto">
          <a:xfrm>
            <a:off x="8966200" y="2749550"/>
            <a:ext cx="90488" cy="109538"/>
            <a:chOff x="4676" y="797"/>
            <a:chExt cx="752" cy="924"/>
          </a:xfrm>
        </p:grpSpPr>
        <p:sp>
          <p:nvSpPr>
            <p:cNvPr id="20521" name="Freeform 643">
              <a:extLst>
                <a:ext uri="{FF2B5EF4-FFF2-40B4-BE49-F238E27FC236}">
                  <a16:creationId xmlns:a16="http://schemas.microsoft.com/office/drawing/2014/main" id="{B43D2A73-BE87-41DA-9D98-9D6F13625755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5" y="797"/>
              <a:ext cx="232" cy="248"/>
            </a:xfrm>
            <a:custGeom>
              <a:avLst/>
              <a:gdLst>
                <a:gd name="T0" fmla="*/ 123 w 287"/>
                <a:gd name="T1" fmla="*/ 79 h 288"/>
                <a:gd name="T2" fmla="*/ 61 w 287"/>
                <a:gd name="T3" fmla="*/ 158 h 288"/>
                <a:gd name="T4" fmla="*/ 0 w 287"/>
                <a:gd name="T5" fmla="*/ 79 h 288"/>
                <a:gd name="T6" fmla="*/ 61 w 287"/>
                <a:gd name="T7" fmla="*/ 0 h 288"/>
                <a:gd name="T8" fmla="*/ 123 w 287"/>
                <a:gd name="T9" fmla="*/ 79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7" h="288">
                  <a:moveTo>
                    <a:pt x="287" y="144"/>
                  </a:moveTo>
                  <a:cubicBezTo>
                    <a:pt x="287" y="223"/>
                    <a:pt x="281" y="286"/>
                    <a:pt x="143" y="287"/>
                  </a:cubicBezTo>
                  <a:cubicBezTo>
                    <a:pt x="27" y="288"/>
                    <a:pt x="0" y="223"/>
                    <a:pt x="0" y="144"/>
                  </a:cubicBezTo>
                  <a:cubicBezTo>
                    <a:pt x="0" y="64"/>
                    <a:pt x="64" y="0"/>
                    <a:pt x="143" y="0"/>
                  </a:cubicBezTo>
                  <a:cubicBezTo>
                    <a:pt x="223" y="0"/>
                    <a:pt x="287" y="64"/>
                    <a:pt x="287" y="144"/>
                  </a:cubicBezTo>
                  <a:close/>
                </a:path>
              </a:pathLst>
            </a:custGeom>
            <a:solidFill>
              <a:srgbClr val="F2F1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22" name="Freeform 644">
              <a:extLst>
                <a:ext uri="{FF2B5EF4-FFF2-40B4-BE49-F238E27FC236}">
                  <a16:creationId xmlns:a16="http://schemas.microsoft.com/office/drawing/2014/main" id="{6B37125F-5FB9-4614-B283-1546C9B01183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5" y="803"/>
              <a:ext cx="211" cy="153"/>
            </a:xfrm>
            <a:custGeom>
              <a:avLst/>
              <a:gdLst>
                <a:gd name="T0" fmla="*/ 2 w 261"/>
                <a:gd name="T1" fmla="*/ 79 h 178"/>
                <a:gd name="T2" fmla="*/ 57 w 261"/>
                <a:gd name="T3" fmla="*/ 8 h 178"/>
                <a:gd name="T4" fmla="*/ 112 w 261"/>
                <a:gd name="T5" fmla="*/ 63 h 178"/>
                <a:gd name="T6" fmla="*/ 57 w 261"/>
                <a:gd name="T7" fmla="*/ 0 h 178"/>
                <a:gd name="T8" fmla="*/ 0 w 261"/>
                <a:gd name="T9" fmla="*/ 71 h 178"/>
                <a:gd name="T10" fmla="*/ 2 w 261"/>
                <a:gd name="T11" fmla="*/ 97 h 178"/>
                <a:gd name="T12" fmla="*/ 2 w 261"/>
                <a:gd name="T13" fmla="*/ 79 h 17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61" h="178">
                  <a:moveTo>
                    <a:pt x="3" y="145"/>
                  </a:moveTo>
                  <a:cubicBezTo>
                    <a:pt x="3" y="73"/>
                    <a:pt x="61" y="15"/>
                    <a:pt x="134" y="15"/>
                  </a:cubicBezTo>
                  <a:cubicBezTo>
                    <a:pt x="196" y="15"/>
                    <a:pt x="247" y="57"/>
                    <a:pt x="261" y="115"/>
                  </a:cubicBezTo>
                  <a:cubicBezTo>
                    <a:pt x="253" y="50"/>
                    <a:pt x="198" y="0"/>
                    <a:pt x="131" y="0"/>
                  </a:cubicBezTo>
                  <a:cubicBezTo>
                    <a:pt x="59" y="0"/>
                    <a:pt x="0" y="59"/>
                    <a:pt x="0" y="131"/>
                  </a:cubicBezTo>
                  <a:cubicBezTo>
                    <a:pt x="0" y="147"/>
                    <a:pt x="1" y="163"/>
                    <a:pt x="5" y="178"/>
                  </a:cubicBezTo>
                  <a:cubicBezTo>
                    <a:pt x="3" y="167"/>
                    <a:pt x="3" y="157"/>
                    <a:pt x="3" y="14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23" name="Oval 645">
              <a:extLst>
                <a:ext uri="{FF2B5EF4-FFF2-40B4-BE49-F238E27FC236}">
                  <a16:creationId xmlns:a16="http://schemas.microsoft.com/office/drawing/2014/main" id="{D9D76166-44A7-4FBB-82D7-8E8935F3B2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77" y="919"/>
              <a:ext cx="751" cy="802"/>
            </a:xfrm>
            <a:prstGeom prst="ellipse">
              <a:avLst/>
            </a:prstGeom>
            <a:solidFill>
              <a:srgbClr val="E7E6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0524" name="Oval 646">
              <a:extLst>
                <a:ext uri="{FF2B5EF4-FFF2-40B4-BE49-F238E27FC236}">
                  <a16:creationId xmlns:a16="http://schemas.microsoft.com/office/drawing/2014/main" id="{41230E12-805D-416B-A993-120C9325F7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01" y="945"/>
              <a:ext cx="701" cy="747"/>
            </a:xfrm>
            <a:prstGeom prst="ellipse">
              <a:avLst/>
            </a:prstGeom>
            <a:solidFill>
              <a:srgbClr val="F2F1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0525" name="Freeform 647">
              <a:extLst>
                <a:ext uri="{FF2B5EF4-FFF2-40B4-BE49-F238E27FC236}">
                  <a16:creationId xmlns:a16="http://schemas.microsoft.com/office/drawing/2014/main" id="{91EF6190-67EB-42D5-9525-5CDB6B8B8745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3" y="945"/>
              <a:ext cx="364" cy="747"/>
            </a:xfrm>
            <a:custGeom>
              <a:avLst/>
              <a:gdLst>
                <a:gd name="T0" fmla="*/ 14 w 450"/>
                <a:gd name="T1" fmla="*/ 239 h 867"/>
                <a:gd name="T2" fmla="*/ 193 w 450"/>
                <a:gd name="T3" fmla="*/ 0 h 867"/>
                <a:gd name="T4" fmla="*/ 186 w 450"/>
                <a:gd name="T5" fmla="*/ 0 h 867"/>
                <a:gd name="T6" fmla="*/ 0 w 450"/>
                <a:gd name="T7" fmla="*/ 239 h 867"/>
                <a:gd name="T8" fmla="*/ 186 w 450"/>
                <a:gd name="T9" fmla="*/ 478 h 867"/>
                <a:gd name="T10" fmla="*/ 193 w 450"/>
                <a:gd name="T11" fmla="*/ 477 h 867"/>
                <a:gd name="T12" fmla="*/ 14 w 450"/>
                <a:gd name="T13" fmla="*/ 239 h 86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50" h="867">
                  <a:moveTo>
                    <a:pt x="32" y="433"/>
                  </a:moveTo>
                  <a:cubicBezTo>
                    <a:pt x="32" y="199"/>
                    <a:pt x="218" y="9"/>
                    <a:pt x="450" y="0"/>
                  </a:cubicBezTo>
                  <a:cubicBezTo>
                    <a:pt x="444" y="0"/>
                    <a:pt x="439" y="0"/>
                    <a:pt x="434" y="0"/>
                  </a:cubicBezTo>
                  <a:cubicBezTo>
                    <a:pt x="194" y="0"/>
                    <a:pt x="0" y="194"/>
                    <a:pt x="0" y="433"/>
                  </a:cubicBezTo>
                  <a:cubicBezTo>
                    <a:pt x="0" y="673"/>
                    <a:pt x="194" y="867"/>
                    <a:pt x="434" y="867"/>
                  </a:cubicBezTo>
                  <a:cubicBezTo>
                    <a:pt x="439" y="867"/>
                    <a:pt x="444" y="866"/>
                    <a:pt x="450" y="866"/>
                  </a:cubicBezTo>
                  <a:cubicBezTo>
                    <a:pt x="218" y="858"/>
                    <a:pt x="32" y="667"/>
                    <a:pt x="32" y="43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26" name="Oval 648">
              <a:extLst>
                <a:ext uri="{FF2B5EF4-FFF2-40B4-BE49-F238E27FC236}">
                  <a16:creationId xmlns:a16="http://schemas.microsoft.com/office/drawing/2014/main" id="{A8A9B0C3-59B8-4675-9730-0FEF43E8CB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9" y="1188"/>
              <a:ext cx="247" cy="264"/>
            </a:xfrm>
            <a:prstGeom prst="ellipse">
              <a:avLst/>
            </a:prstGeom>
            <a:solidFill>
              <a:srgbClr val="CCCC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0527" name="Oval 649">
              <a:extLst>
                <a:ext uri="{FF2B5EF4-FFF2-40B4-BE49-F238E27FC236}">
                  <a16:creationId xmlns:a16="http://schemas.microsoft.com/office/drawing/2014/main" id="{0E5BAC72-F38C-4004-8943-AC12C5F076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30" y="1188"/>
              <a:ext cx="246" cy="264"/>
            </a:xfrm>
            <a:prstGeom prst="ellipse">
              <a:avLst/>
            </a:prstGeom>
            <a:noFill/>
            <a:ln w="6350" cap="rnd">
              <a:solidFill>
                <a:srgbClr val="494E4E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0528" name="Oval 650">
              <a:extLst>
                <a:ext uri="{FF2B5EF4-FFF2-40B4-BE49-F238E27FC236}">
                  <a16:creationId xmlns:a16="http://schemas.microsoft.com/office/drawing/2014/main" id="{44B83247-ACC7-48D6-8A56-521108DF15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01" y="1265"/>
              <a:ext cx="104" cy="110"/>
            </a:xfrm>
            <a:prstGeom prst="ellipse">
              <a:avLst/>
            </a:prstGeom>
            <a:solidFill>
              <a:srgbClr val="D9D9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0529" name="Oval 651">
              <a:extLst>
                <a:ext uri="{FF2B5EF4-FFF2-40B4-BE49-F238E27FC236}">
                  <a16:creationId xmlns:a16="http://schemas.microsoft.com/office/drawing/2014/main" id="{63C1F2AC-6973-4279-9D8A-757B60C1AE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01" y="1265"/>
              <a:ext cx="104" cy="109"/>
            </a:xfrm>
            <a:prstGeom prst="ellipse">
              <a:avLst/>
            </a:prstGeom>
            <a:noFill/>
            <a:ln w="6350" cap="rnd">
              <a:solidFill>
                <a:srgbClr val="494E4E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0530" name="Freeform 652">
              <a:extLst>
                <a:ext uri="{FF2B5EF4-FFF2-40B4-BE49-F238E27FC236}">
                  <a16:creationId xmlns:a16="http://schemas.microsoft.com/office/drawing/2014/main" id="{A17A6A58-051A-4681-9AF7-386D45072529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8" y="1200"/>
              <a:ext cx="118" cy="241"/>
            </a:xfrm>
            <a:custGeom>
              <a:avLst/>
              <a:gdLst>
                <a:gd name="T0" fmla="*/ 15 w 146"/>
                <a:gd name="T1" fmla="*/ 0 h 280"/>
                <a:gd name="T2" fmla="*/ 37 w 146"/>
                <a:gd name="T3" fmla="*/ 12 h 280"/>
                <a:gd name="T4" fmla="*/ 53 w 146"/>
                <a:gd name="T5" fmla="*/ 29 h 280"/>
                <a:gd name="T6" fmla="*/ 60 w 146"/>
                <a:gd name="T7" fmla="*/ 50 h 280"/>
                <a:gd name="T8" fmla="*/ 57 w 146"/>
                <a:gd name="T9" fmla="*/ 104 h 280"/>
                <a:gd name="T10" fmla="*/ 46 w 146"/>
                <a:gd name="T11" fmla="*/ 130 h 280"/>
                <a:gd name="T12" fmla="*/ 26 w 146"/>
                <a:gd name="T13" fmla="*/ 148 h 280"/>
                <a:gd name="T14" fmla="*/ 5 w 146"/>
                <a:gd name="T15" fmla="*/ 145 h 280"/>
                <a:gd name="T16" fmla="*/ 12 w 146"/>
                <a:gd name="T17" fmla="*/ 123 h 280"/>
                <a:gd name="T18" fmla="*/ 35 w 146"/>
                <a:gd name="T19" fmla="*/ 94 h 280"/>
                <a:gd name="T20" fmla="*/ 39 w 146"/>
                <a:gd name="T21" fmla="*/ 69 h 280"/>
                <a:gd name="T22" fmla="*/ 29 w 146"/>
                <a:gd name="T23" fmla="*/ 48 h 280"/>
                <a:gd name="T24" fmla="*/ 12 w 146"/>
                <a:gd name="T25" fmla="*/ 34 h 280"/>
                <a:gd name="T26" fmla="*/ 4 w 146"/>
                <a:gd name="T27" fmla="*/ 14 h 280"/>
                <a:gd name="T28" fmla="*/ 12 w 146"/>
                <a:gd name="T29" fmla="*/ 1 h 28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46" h="280">
                  <a:moveTo>
                    <a:pt x="33" y="0"/>
                  </a:moveTo>
                  <a:cubicBezTo>
                    <a:pt x="52" y="3"/>
                    <a:pt x="71" y="12"/>
                    <a:pt x="87" y="22"/>
                  </a:cubicBezTo>
                  <a:cubicBezTo>
                    <a:pt x="102" y="30"/>
                    <a:pt x="115" y="38"/>
                    <a:pt x="124" y="52"/>
                  </a:cubicBezTo>
                  <a:cubicBezTo>
                    <a:pt x="132" y="64"/>
                    <a:pt x="138" y="77"/>
                    <a:pt x="141" y="91"/>
                  </a:cubicBezTo>
                  <a:cubicBezTo>
                    <a:pt x="146" y="123"/>
                    <a:pt x="142" y="159"/>
                    <a:pt x="132" y="190"/>
                  </a:cubicBezTo>
                  <a:cubicBezTo>
                    <a:pt x="127" y="205"/>
                    <a:pt x="118" y="225"/>
                    <a:pt x="106" y="236"/>
                  </a:cubicBezTo>
                  <a:cubicBezTo>
                    <a:pt x="93" y="249"/>
                    <a:pt x="78" y="263"/>
                    <a:pt x="60" y="270"/>
                  </a:cubicBezTo>
                  <a:cubicBezTo>
                    <a:pt x="45" y="276"/>
                    <a:pt x="22" y="280"/>
                    <a:pt x="11" y="264"/>
                  </a:cubicBezTo>
                  <a:cubicBezTo>
                    <a:pt x="0" y="249"/>
                    <a:pt x="18" y="233"/>
                    <a:pt x="28" y="224"/>
                  </a:cubicBezTo>
                  <a:cubicBezTo>
                    <a:pt x="47" y="208"/>
                    <a:pt x="67" y="194"/>
                    <a:pt x="80" y="172"/>
                  </a:cubicBezTo>
                  <a:cubicBezTo>
                    <a:pt x="88" y="158"/>
                    <a:pt x="97" y="142"/>
                    <a:pt x="92" y="126"/>
                  </a:cubicBezTo>
                  <a:cubicBezTo>
                    <a:pt x="87" y="112"/>
                    <a:pt x="81" y="97"/>
                    <a:pt x="69" y="88"/>
                  </a:cubicBezTo>
                  <a:cubicBezTo>
                    <a:pt x="56" y="79"/>
                    <a:pt x="41" y="71"/>
                    <a:pt x="29" y="61"/>
                  </a:cubicBezTo>
                  <a:cubicBezTo>
                    <a:pt x="19" y="53"/>
                    <a:pt x="9" y="39"/>
                    <a:pt x="10" y="26"/>
                  </a:cubicBezTo>
                  <a:cubicBezTo>
                    <a:pt x="11" y="16"/>
                    <a:pt x="18" y="4"/>
                    <a:pt x="28" y="1"/>
                  </a:cubicBezTo>
                </a:path>
              </a:pathLst>
            </a:custGeom>
            <a:solidFill>
              <a:srgbClr val="9B9F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31" name="Freeform 653">
              <a:extLst>
                <a:ext uri="{FF2B5EF4-FFF2-40B4-BE49-F238E27FC236}">
                  <a16:creationId xmlns:a16="http://schemas.microsoft.com/office/drawing/2014/main" id="{AB877AFF-5060-4D7B-871E-65AB96C39829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6" y="1268"/>
              <a:ext cx="52" cy="98"/>
            </a:xfrm>
            <a:custGeom>
              <a:avLst/>
              <a:gdLst>
                <a:gd name="T0" fmla="*/ 6 w 64"/>
                <a:gd name="T1" fmla="*/ 3 h 114"/>
                <a:gd name="T2" fmla="*/ 27 w 64"/>
                <a:gd name="T3" fmla="*/ 22 h 114"/>
                <a:gd name="T4" fmla="*/ 14 w 64"/>
                <a:gd name="T5" fmla="*/ 59 h 114"/>
                <a:gd name="T6" fmla="*/ 2 w 64"/>
                <a:gd name="T7" fmla="*/ 57 h 114"/>
                <a:gd name="T8" fmla="*/ 5 w 64"/>
                <a:gd name="T9" fmla="*/ 43 h 114"/>
                <a:gd name="T10" fmla="*/ 6 w 64"/>
                <a:gd name="T11" fmla="*/ 25 h 114"/>
                <a:gd name="T12" fmla="*/ 2 w 64"/>
                <a:gd name="T13" fmla="*/ 13 h 114"/>
                <a:gd name="T14" fmla="*/ 5 w 64"/>
                <a:gd name="T15" fmla="*/ 3 h 11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4" h="114">
                  <a:moveTo>
                    <a:pt x="12" y="7"/>
                  </a:moveTo>
                  <a:cubicBezTo>
                    <a:pt x="33" y="0"/>
                    <a:pt x="57" y="22"/>
                    <a:pt x="60" y="41"/>
                  </a:cubicBezTo>
                  <a:cubicBezTo>
                    <a:pt x="64" y="67"/>
                    <a:pt x="56" y="95"/>
                    <a:pt x="32" y="108"/>
                  </a:cubicBezTo>
                  <a:cubicBezTo>
                    <a:pt x="23" y="112"/>
                    <a:pt x="12" y="114"/>
                    <a:pt x="6" y="104"/>
                  </a:cubicBezTo>
                  <a:cubicBezTo>
                    <a:pt x="0" y="95"/>
                    <a:pt x="8" y="87"/>
                    <a:pt x="11" y="79"/>
                  </a:cubicBezTo>
                  <a:cubicBezTo>
                    <a:pt x="15" y="68"/>
                    <a:pt x="17" y="57"/>
                    <a:pt x="12" y="47"/>
                  </a:cubicBezTo>
                  <a:cubicBezTo>
                    <a:pt x="8" y="39"/>
                    <a:pt x="5" y="33"/>
                    <a:pt x="4" y="24"/>
                  </a:cubicBezTo>
                  <a:cubicBezTo>
                    <a:pt x="4" y="17"/>
                    <a:pt x="4" y="11"/>
                    <a:pt x="11" y="7"/>
                  </a:cubicBezTo>
                </a:path>
              </a:pathLst>
            </a:custGeom>
            <a:solidFill>
              <a:srgbClr val="9B9F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32" name="Freeform 654">
              <a:extLst>
                <a:ext uri="{FF2B5EF4-FFF2-40B4-BE49-F238E27FC236}">
                  <a16:creationId xmlns:a16="http://schemas.microsoft.com/office/drawing/2014/main" id="{B959C020-0DD6-424E-8E69-2AFDA17D93FF}"/>
                </a:ext>
              </a:extLst>
            </p:cNvPr>
            <p:cNvSpPr>
              <a:spLocks/>
            </p:cNvSpPr>
            <p:nvPr/>
          </p:nvSpPr>
          <p:spPr bwMode="auto">
            <a:xfrm>
              <a:off x="5001" y="1279"/>
              <a:ext cx="57" cy="51"/>
            </a:xfrm>
            <a:custGeom>
              <a:avLst/>
              <a:gdLst>
                <a:gd name="T0" fmla="*/ 24 w 71"/>
                <a:gd name="T1" fmla="*/ 30 h 59"/>
                <a:gd name="T2" fmla="*/ 22 w 71"/>
                <a:gd name="T3" fmla="*/ 11 h 59"/>
                <a:gd name="T4" fmla="*/ 17 w 71"/>
                <a:gd name="T5" fmla="*/ 2 h 59"/>
                <a:gd name="T6" fmla="*/ 7 w 71"/>
                <a:gd name="T7" fmla="*/ 7 h 59"/>
                <a:gd name="T8" fmla="*/ 9 w 71"/>
                <a:gd name="T9" fmla="*/ 30 h 59"/>
                <a:gd name="T10" fmla="*/ 19 w 71"/>
                <a:gd name="T11" fmla="*/ 30 h 59"/>
                <a:gd name="T12" fmla="*/ 25 w 71"/>
                <a:gd name="T13" fmla="*/ 30 h 5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1" h="59">
                  <a:moveTo>
                    <a:pt x="57" y="56"/>
                  </a:moveTo>
                  <a:cubicBezTo>
                    <a:pt x="71" y="47"/>
                    <a:pt x="58" y="30"/>
                    <a:pt x="53" y="20"/>
                  </a:cubicBezTo>
                  <a:cubicBezTo>
                    <a:pt x="50" y="14"/>
                    <a:pt x="47" y="5"/>
                    <a:pt x="40" y="2"/>
                  </a:cubicBezTo>
                  <a:cubicBezTo>
                    <a:pt x="32" y="0"/>
                    <a:pt x="22" y="5"/>
                    <a:pt x="18" y="12"/>
                  </a:cubicBezTo>
                  <a:cubicBezTo>
                    <a:pt x="11" y="22"/>
                    <a:pt x="0" y="58"/>
                    <a:pt x="23" y="54"/>
                  </a:cubicBezTo>
                  <a:cubicBezTo>
                    <a:pt x="32" y="52"/>
                    <a:pt x="37" y="54"/>
                    <a:pt x="46" y="56"/>
                  </a:cubicBezTo>
                  <a:cubicBezTo>
                    <a:pt x="52" y="57"/>
                    <a:pt x="57" y="59"/>
                    <a:pt x="61" y="5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33" name="Freeform 655">
              <a:extLst>
                <a:ext uri="{FF2B5EF4-FFF2-40B4-BE49-F238E27FC236}">
                  <a16:creationId xmlns:a16="http://schemas.microsoft.com/office/drawing/2014/main" id="{1E7A0F0C-0440-48C3-93EE-902E78F0D8CE}"/>
                </a:ext>
              </a:extLst>
            </p:cNvPr>
            <p:cNvSpPr>
              <a:spLocks/>
            </p:cNvSpPr>
            <p:nvPr/>
          </p:nvSpPr>
          <p:spPr bwMode="auto">
            <a:xfrm>
              <a:off x="4993" y="1264"/>
              <a:ext cx="42" cy="73"/>
            </a:xfrm>
            <a:custGeom>
              <a:avLst/>
              <a:gdLst>
                <a:gd name="T0" fmla="*/ 22 w 52"/>
                <a:gd name="T1" fmla="*/ 1 h 85"/>
                <a:gd name="T2" fmla="*/ 6 w 52"/>
                <a:gd name="T3" fmla="*/ 15 h 85"/>
                <a:gd name="T4" fmla="*/ 2 w 52"/>
                <a:gd name="T5" fmla="*/ 46 h 85"/>
                <a:gd name="T6" fmla="*/ 0 w 52"/>
                <a:gd name="T7" fmla="*/ 33 h 85"/>
                <a:gd name="T8" fmla="*/ 4 w 52"/>
                <a:gd name="T9" fmla="*/ 15 h 85"/>
                <a:gd name="T10" fmla="*/ 12 w 52"/>
                <a:gd name="T11" fmla="*/ 3 h 85"/>
                <a:gd name="T12" fmla="*/ 19 w 52"/>
                <a:gd name="T13" fmla="*/ 0 h 8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2" h="85">
                  <a:moveTo>
                    <a:pt x="52" y="1"/>
                  </a:moveTo>
                  <a:cubicBezTo>
                    <a:pt x="37" y="7"/>
                    <a:pt x="24" y="13"/>
                    <a:pt x="15" y="27"/>
                  </a:cubicBezTo>
                  <a:cubicBezTo>
                    <a:pt x="4" y="45"/>
                    <a:pt x="4" y="66"/>
                    <a:pt x="6" y="85"/>
                  </a:cubicBezTo>
                  <a:cubicBezTo>
                    <a:pt x="3" y="77"/>
                    <a:pt x="1" y="69"/>
                    <a:pt x="0" y="61"/>
                  </a:cubicBezTo>
                  <a:cubicBezTo>
                    <a:pt x="0" y="48"/>
                    <a:pt x="4" y="40"/>
                    <a:pt x="10" y="29"/>
                  </a:cubicBezTo>
                  <a:cubicBezTo>
                    <a:pt x="15" y="21"/>
                    <a:pt x="21" y="13"/>
                    <a:pt x="29" y="7"/>
                  </a:cubicBezTo>
                  <a:cubicBezTo>
                    <a:pt x="34" y="4"/>
                    <a:pt x="41" y="2"/>
                    <a:pt x="46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34" name="Freeform 656">
              <a:extLst>
                <a:ext uri="{FF2B5EF4-FFF2-40B4-BE49-F238E27FC236}">
                  <a16:creationId xmlns:a16="http://schemas.microsoft.com/office/drawing/2014/main" id="{CD80A92F-E226-4E47-819D-9A987DCE1021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3" y="1204"/>
              <a:ext cx="107" cy="229"/>
            </a:xfrm>
            <a:custGeom>
              <a:avLst/>
              <a:gdLst>
                <a:gd name="T0" fmla="*/ 58 w 132"/>
                <a:gd name="T1" fmla="*/ 2 h 265"/>
                <a:gd name="T2" fmla="*/ 27 w 132"/>
                <a:gd name="T3" fmla="*/ 12 h 265"/>
                <a:gd name="T4" fmla="*/ 5 w 132"/>
                <a:gd name="T5" fmla="*/ 50 h 265"/>
                <a:gd name="T6" fmla="*/ 6 w 132"/>
                <a:gd name="T7" fmla="*/ 108 h 265"/>
                <a:gd name="T8" fmla="*/ 19 w 132"/>
                <a:gd name="T9" fmla="*/ 134 h 265"/>
                <a:gd name="T10" fmla="*/ 37 w 132"/>
                <a:gd name="T11" fmla="*/ 148 h 265"/>
                <a:gd name="T12" fmla="*/ 9 w 132"/>
                <a:gd name="T13" fmla="*/ 89 h 265"/>
                <a:gd name="T14" fmla="*/ 19 w 132"/>
                <a:gd name="T15" fmla="*/ 38 h 265"/>
                <a:gd name="T16" fmla="*/ 40 w 132"/>
                <a:gd name="T17" fmla="*/ 10 h 265"/>
                <a:gd name="T18" fmla="*/ 55 w 132"/>
                <a:gd name="T19" fmla="*/ 0 h 26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32" h="265">
                  <a:moveTo>
                    <a:pt x="132" y="2"/>
                  </a:moveTo>
                  <a:cubicBezTo>
                    <a:pt x="108" y="2"/>
                    <a:pt x="82" y="8"/>
                    <a:pt x="62" y="21"/>
                  </a:cubicBezTo>
                  <a:cubicBezTo>
                    <a:pt x="36" y="36"/>
                    <a:pt x="21" y="61"/>
                    <a:pt x="12" y="89"/>
                  </a:cubicBezTo>
                  <a:cubicBezTo>
                    <a:pt x="0" y="122"/>
                    <a:pt x="0" y="161"/>
                    <a:pt x="15" y="194"/>
                  </a:cubicBezTo>
                  <a:cubicBezTo>
                    <a:pt x="23" y="211"/>
                    <a:pt x="33" y="227"/>
                    <a:pt x="46" y="240"/>
                  </a:cubicBezTo>
                  <a:cubicBezTo>
                    <a:pt x="58" y="253"/>
                    <a:pt x="70" y="259"/>
                    <a:pt x="86" y="265"/>
                  </a:cubicBezTo>
                  <a:cubicBezTo>
                    <a:pt x="52" y="238"/>
                    <a:pt x="23" y="207"/>
                    <a:pt x="20" y="160"/>
                  </a:cubicBezTo>
                  <a:cubicBezTo>
                    <a:pt x="18" y="129"/>
                    <a:pt x="27" y="94"/>
                    <a:pt x="44" y="68"/>
                  </a:cubicBezTo>
                  <a:cubicBezTo>
                    <a:pt x="57" y="49"/>
                    <a:pt x="74" y="33"/>
                    <a:pt x="91" y="19"/>
                  </a:cubicBezTo>
                  <a:cubicBezTo>
                    <a:pt x="101" y="11"/>
                    <a:pt x="115" y="0"/>
                    <a:pt x="12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35" name="Freeform 657">
              <a:extLst>
                <a:ext uri="{FF2B5EF4-FFF2-40B4-BE49-F238E27FC236}">
                  <a16:creationId xmlns:a16="http://schemas.microsoft.com/office/drawing/2014/main" id="{5E9C8107-1845-41C3-9D91-E7DCEB376B3E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6" y="797"/>
              <a:ext cx="752" cy="924"/>
            </a:xfrm>
            <a:custGeom>
              <a:avLst/>
              <a:gdLst>
                <a:gd name="T0" fmla="*/ 258 w 931"/>
                <a:gd name="T1" fmla="*/ 90 h 1073"/>
                <a:gd name="T2" fmla="*/ 258 w 931"/>
                <a:gd name="T3" fmla="*/ 79 h 1073"/>
                <a:gd name="T4" fmla="*/ 197 w 931"/>
                <a:gd name="T5" fmla="*/ 0 h 1073"/>
                <a:gd name="T6" fmla="*/ 136 w 931"/>
                <a:gd name="T7" fmla="*/ 79 h 1073"/>
                <a:gd name="T8" fmla="*/ 136 w 931"/>
                <a:gd name="T9" fmla="*/ 90 h 1073"/>
                <a:gd name="T10" fmla="*/ 0 w 931"/>
                <a:gd name="T11" fmla="*/ 334 h 1073"/>
                <a:gd name="T12" fmla="*/ 199 w 931"/>
                <a:gd name="T13" fmla="*/ 590 h 1073"/>
                <a:gd name="T14" fmla="*/ 396 w 931"/>
                <a:gd name="T15" fmla="*/ 334 h 1073"/>
                <a:gd name="T16" fmla="*/ 258 w 931"/>
                <a:gd name="T17" fmla="*/ 90 h 107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31" h="1073">
                  <a:moveTo>
                    <a:pt x="607" y="164"/>
                  </a:moveTo>
                  <a:cubicBezTo>
                    <a:pt x="607" y="157"/>
                    <a:pt x="607" y="150"/>
                    <a:pt x="607" y="144"/>
                  </a:cubicBezTo>
                  <a:cubicBezTo>
                    <a:pt x="607" y="65"/>
                    <a:pt x="543" y="0"/>
                    <a:pt x="463" y="0"/>
                  </a:cubicBezTo>
                  <a:cubicBezTo>
                    <a:pt x="384" y="0"/>
                    <a:pt x="320" y="65"/>
                    <a:pt x="320" y="144"/>
                  </a:cubicBezTo>
                  <a:cubicBezTo>
                    <a:pt x="320" y="151"/>
                    <a:pt x="320" y="158"/>
                    <a:pt x="320" y="165"/>
                  </a:cubicBezTo>
                  <a:cubicBezTo>
                    <a:pt x="135" y="226"/>
                    <a:pt x="0" y="401"/>
                    <a:pt x="0" y="607"/>
                  </a:cubicBezTo>
                  <a:cubicBezTo>
                    <a:pt x="0" y="864"/>
                    <a:pt x="209" y="1073"/>
                    <a:pt x="466" y="1073"/>
                  </a:cubicBezTo>
                  <a:cubicBezTo>
                    <a:pt x="723" y="1073"/>
                    <a:pt x="931" y="864"/>
                    <a:pt x="931" y="607"/>
                  </a:cubicBezTo>
                  <a:cubicBezTo>
                    <a:pt x="931" y="399"/>
                    <a:pt x="795" y="223"/>
                    <a:pt x="607" y="164"/>
                  </a:cubicBezTo>
                  <a:close/>
                </a:path>
              </a:pathLst>
            </a:custGeom>
            <a:noFill/>
            <a:ln w="6350" cap="rnd">
              <a:solidFill>
                <a:srgbClr val="494E4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36" name="Freeform 658">
              <a:extLst>
                <a:ext uri="{FF2B5EF4-FFF2-40B4-BE49-F238E27FC236}">
                  <a16:creationId xmlns:a16="http://schemas.microsoft.com/office/drawing/2014/main" id="{6D0F8EAF-9CE4-4426-AED3-F311B2792CA1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3" y="911"/>
              <a:ext cx="162" cy="25"/>
            </a:xfrm>
            <a:custGeom>
              <a:avLst/>
              <a:gdLst>
                <a:gd name="T0" fmla="*/ 0 w 201"/>
                <a:gd name="T1" fmla="*/ 16 h 29"/>
                <a:gd name="T2" fmla="*/ 85 w 201"/>
                <a:gd name="T3" fmla="*/ 8 h 2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1" h="29">
                  <a:moveTo>
                    <a:pt x="0" y="29"/>
                  </a:moveTo>
                  <a:cubicBezTo>
                    <a:pt x="0" y="29"/>
                    <a:pt x="83" y="0"/>
                    <a:pt x="201" y="14"/>
                  </a:cubicBezTo>
                </a:path>
              </a:pathLst>
            </a:custGeom>
            <a:noFill/>
            <a:ln w="6350" cap="rnd">
              <a:solidFill>
                <a:srgbClr val="494E4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37" name="Freeform 659">
              <a:extLst>
                <a:ext uri="{FF2B5EF4-FFF2-40B4-BE49-F238E27FC236}">
                  <a16:creationId xmlns:a16="http://schemas.microsoft.com/office/drawing/2014/main" id="{66159628-99DE-45E9-A9CC-24EB81C0F255}"/>
                </a:ext>
              </a:extLst>
            </p:cNvPr>
            <p:cNvSpPr>
              <a:spLocks/>
            </p:cNvSpPr>
            <p:nvPr/>
          </p:nvSpPr>
          <p:spPr bwMode="auto">
            <a:xfrm>
              <a:off x="5073" y="1251"/>
              <a:ext cx="65" cy="153"/>
            </a:xfrm>
            <a:custGeom>
              <a:avLst/>
              <a:gdLst>
                <a:gd name="T0" fmla="*/ 2 w 80"/>
                <a:gd name="T1" fmla="*/ 0 h 177"/>
                <a:gd name="T2" fmla="*/ 8 w 80"/>
                <a:gd name="T3" fmla="*/ 7 h 177"/>
                <a:gd name="T4" fmla="*/ 16 w 80"/>
                <a:gd name="T5" fmla="*/ 19 h 177"/>
                <a:gd name="T6" fmla="*/ 20 w 80"/>
                <a:gd name="T7" fmla="*/ 43 h 177"/>
                <a:gd name="T8" fmla="*/ 13 w 80"/>
                <a:gd name="T9" fmla="*/ 69 h 177"/>
                <a:gd name="T10" fmla="*/ 2 w 80"/>
                <a:gd name="T11" fmla="*/ 92 h 177"/>
                <a:gd name="T12" fmla="*/ 5 w 80"/>
                <a:gd name="T13" fmla="*/ 98 h 177"/>
                <a:gd name="T14" fmla="*/ 20 w 80"/>
                <a:gd name="T15" fmla="*/ 86 h 177"/>
                <a:gd name="T16" fmla="*/ 33 w 80"/>
                <a:gd name="T17" fmla="*/ 53 h 177"/>
                <a:gd name="T18" fmla="*/ 12 w 80"/>
                <a:gd name="T19" fmla="*/ 3 h 177"/>
                <a:gd name="T20" fmla="*/ 2 w 80"/>
                <a:gd name="T21" fmla="*/ 0 h 17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80" h="177">
                  <a:moveTo>
                    <a:pt x="2" y="0"/>
                  </a:moveTo>
                  <a:cubicBezTo>
                    <a:pt x="6" y="4"/>
                    <a:pt x="14" y="7"/>
                    <a:pt x="19" y="12"/>
                  </a:cubicBezTo>
                  <a:cubicBezTo>
                    <a:pt x="26" y="18"/>
                    <a:pt x="31" y="25"/>
                    <a:pt x="36" y="33"/>
                  </a:cubicBezTo>
                  <a:cubicBezTo>
                    <a:pt x="44" y="47"/>
                    <a:pt x="48" y="62"/>
                    <a:pt x="47" y="78"/>
                  </a:cubicBezTo>
                  <a:cubicBezTo>
                    <a:pt x="45" y="94"/>
                    <a:pt x="38" y="109"/>
                    <a:pt x="31" y="123"/>
                  </a:cubicBezTo>
                  <a:cubicBezTo>
                    <a:pt x="24" y="139"/>
                    <a:pt x="8" y="151"/>
                    <a:pt x="2" y="167"/>
                  </a:cubicBezTo>
                  <a:cubicBezTo>
                    <a:pt x="0" y="175"/>
                    <a:pt x="3" y="177"/>
                    <a:pt x="10" y="175"/>
                  </a:cubicBezTo>
                  <a:cubicBezTo>
                    <a:pt x="22" y="172"/>
                    <a:pt x="36" y="162"/>
                    <a:pt x="45" y="154"/>
                  </a:cubicBezTo>
                  <a:cubicBezTo>
                    <a:pt x="61" y="136"/>
                    <a:pt x="74" y="119"/>
                    <a:pt x="76" y="95"/>
                  </a:cubicBezTo>
                  <a:cubicBezTo>
                    <a:pt x="80" y="58"/>
                    <a:pt x="64" y="19"/>
                    <a:pt x="27" y="6"/>
                  </a:cubicBezTo>
                  <a:cubicBezTo>
                    <a:pt x="19" y="4"/>
                    <a:pt x="11" y="3"/>
                    <a:pt x="2" y="0"/>
                  </a:cubicBezTo>
                </a:path>
              </a:pathLst>
            </a:custGeom>
            <a:solidFill>
              <a:srgbClr val="8082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38" name="Freeform 660">
              <a:extLst>
                <a:ext uri="{FF2B5EF4-FFF2-40B4-BE49-F238E27FC236}">
                  <a16:creationId xmlns:a16="http://schemas.microsoft.com/office/drawing/2014/main" id="{7F36E8E6-E352-49F9-9F68-693D74BC9D48}"/>
                </a:ext>
              </a:extLst>
            </p:cNvPr>
            <p:cNvSpPr>
              <a:spLocks/>
            </p:cNvSpPr>
            <p:nvPr/>
          </p:nvSpPr>
          <p:spPr bwMode="auto">
            <a:xfrm>
              <a:off x="5070" y="1281"/>
              <a:ext cx="22" cy="76"/>
            </a:xfrm>
            <a:custGeom>
              <a:avLst/>
              <a:gdLst>
                <a:gd name="T0" fmla="*/ 2 w 28"/>
                <a:gd name="T1" fmla="*/ 1 h 88"/>
                <a:gd name="T2" fmla="*/ 2 w 28"/>
                <a:gd name="T3" fmla="*/ 0 h 88"/>
                <a:gd name="T4" fmla="*/ 10 w 28"/>
                <a:gd name="T5" fmla="*/ 22 h 88"/>
                <a:gd name="T6" fmla="*/ 8 w 28"/>
                <a:gd name="T7" fmla="*/ 37 h 88"/>
                <a:gd name="T8" fmla="*/ 0 w 28"/>
                <a:gd name="T9" fmla="*/ 47 h 88"/>
                <a:gd name="T10" fmla="*/ 5 w 28"/>
                <a:gd name="T11" fmla="*/ 39 h 88"/>
                <a:gd name="T12" fmla="*/ 9 w 28"/>
                <a:gd name="T13" fmla="*/ 26 h 88"/>
                <a:gd name="T14" fmla="*/ 9 w 28"/>
                <a:gd name="T15" fmla="*/ 10 h 88"/>
                <a:gd name="T16" fmla="*/ 6 w 28"/>
                <a:gd name="T17" fmla="*/ 3 h 88"/>
                <a:gd name="T18" fmla="*/ 4 w 28"/>
                <a:gd name="T19" fmla="*/ 1 h 8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8" h="88">
                  <a:moveTo>
                    <a:pt x="2" y="1"/>
                  </a:moveTo>
                  <a:cubicBezTo>
                    <a:pt x="2" y="0"/>
                    <a:pt x="2" y="0"/>
                    <a:pt x="3" y="0"/>
                  </a:cubicBezTo>
                  <a:cubicBezTo>
                    <a:pt x="21" y="6"/>
                    <a:pt x="28" y="23"/>
                    <a:pt x="28" y="41"/>
                  </a:cubicBezTo>
                  <a:cubicBezTo>
                    <a:pt x="27" y="50"/>
                    <a:pt x="25" y="58"/>
                    <a:pt x="21" y="67"/>
                  </a:cubicBezTo>
                  <a:cubicBezTo>
                    <a:pt x="18" y="75"/>
                    <a:pt x="10" y="88"/>
                    <a:pt x="0" y="85"/>
                  </a:cubicBezTo>
                  <a:cubicBezTo>
                    <a:pt x="1" y="80"/>
                    <a:pt x="8" y="74"/>
                    <a:pt x="11" y="70"/>
                  </a:cubicBezTo>
                  <a:cubicBezTo>
                    <a:pt x="17" y="62"/>
                    <a:pt x="20" y="56"/>
                    <a:pt x="23" y="46"/>
                  </a:cubicBezTo>
                  <a:cubicBezTo>
                    <a:pt x="24" y="37"/>
                    <a:pt x="26" y="27"/>
                    <a:pt x="23" y="18"/>
                  </a:cubicBezTo>
                  <a:cubicBezTo>
                    <a:pt x="21" y="13"/>
                    <a:pt x="19" y="10"/>
                    <a:pt x="16" y="7"/>
                  </a:cubicBezTo>
                  <a:cubicBezTo>
                    <a:pt x="14" y="5"/>
                    <a:pt x="11" y="4"/>
                    <a:pt x="10" y="1"/>
                  </a:cubicBezTo>
                </a:path>
              </a:pathLst>
            </a:custGeom>
            <a:solidFill>
              <a:srgbClr val="8082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39" name="Freeform 661">
              <a:extLst>
                <a:ext uri="{FF2B5EF4-FFF2-40B4-BE49-F238E27FC236}">
                  <a16:creationId xmlns:a16="http://schemas.microsoft.com/office/drawing/2014/main" id="{3F49D0C4-251C-4D4A-8281-3405CA329D1B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5" y="1309"/>
              <a:ext cx="19" cy="50"/>
            </a:xfrm>
            <a:custGeom>
              <a:avLst/>
              <a:gdLst>
                <a:gd name="T0" fmla="*/ 3 w 24"/>
                <a:gd name="T1" fmla="*/ 0 h 58"/>
                <a:gd name="T2" fmla="*/ 3 w 24"/>
                <a:gd name="T3" fmla="*/ 5 h 58"/>
                <a:gd name="T4" fmla="*/ 4 w 24"/>
                <a:gd name="T5" fmla="*/ 16 h 58"/>
                <a:gd name="T6" fmla="*/ 10 w 24"/>
                <a:gd name="T7" fmla="*/ 32 h 58"/>
                <a:gd name="T8" fmla="*/ 2 w 24"/>
                <a:gd name="T9" fmla="*/ 0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58">
                  <a:moveTo>
                    <a:pt x="7" y="0"/>
                  </a:moveTo>
                  <a:cubicBezTo>
                    <a:pt x="8" y="3"/>
                    <a:pt x="7" y="6"/>
                    <a:pt x="7" y="9"/>
                  </a:cubicBezTo>
                  <a:cubicBezTo>
                    <a:pt x="6" y="17"/>
                    <a:pt x="7" y="23"/>
                    <a:pt x="9" y="30"/>
                  </a:cubicBezTo>
                  <a:cubicBezTo>
                    <a:pt x="12" y="39"/>
                    <a:pt x="17" y="52"/>
                    <a:pt x="24" y="58"/>
                  </a:cubicBezTo>
                  <a:cubicBezTo>
                    <a:pt x="4" y="49"/>
                    <a:pt x="0" y="18"/>
                    <a:pt x="5" y="0"/>
                  </a:cubicBezTo>
                </a:path>
              </a:pathLst>
            </a:custGeom>
            <a:solidFill>
              <a:srgbClr val="8082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40" name="Oval 662">
              <a:extLst>
                <a:ext uri="{FF2B5EF4-FFF2-40B4-BE49-F238E27FC236}">
                  <a16:creationId xmlns:a16="http://schemas.microsoft.com/office/drawing/2014/main" id="{03E19C05-2329-4A2F-87D0-2506B2167A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94" y="1305"/>
              <a:ext cx="13" cy="1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0541" name="Oval 663">
              <a:extLst>
                <a:ext uri="{FF2B5EF4-FFF2-40B4-BE49-F238E27FC236}">
                  <a16:creationId xmlns:a16="http://schemas.microsoft.com/office/drawing/2014/main" id="{6EC07DB1-8070-4487-AA1C-9296359724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97" y="1327"/>
              <a:ext cx="11" cy="1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0542" name="Oval 664">
              <a:extLst>
                <a:ext uri="{FF2B5EF4-FFF2-40B4-BE49-F238E27FC236}">
                  <a16:creationId xmlns:a16="http://schemas.microsoft.com/office/drawing/2014/main" id="{7292EED8-4C8D-44B9-B3B7-74804E6E44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8" y="1277"/>
              <a:ext cx="15" cy="1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0543" name="Oval 665">
              <a:extLst>
                <a:ext uri="{FF2B5EF4-FFF2-40B4-BE49-F238E27FC236}">
                  <a16:creationId xmlns:a16="http://schemas.microsoft.com/office/drawing/2014/main" id="{E4B59FCA-2A34-4F57-8A1E-F607573180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6" y="1300"/>
              <a:ext cx="11" cy="1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  <p:grpSp>
        <p:nvGrpSpPr>
          <p:cNvPr id="20492" name="Group 666">
            <a:extLst>
              <a:ext uri="{FF2B5EF4-FFF2-40B4-BE49-F238E27FC236}">
                <a16:creationId xmlns:a16="http://schemas.microsoft.com/office/drawing/2014/main" id="{84C09E80-0FB9-476F-9A99-600F10C26C53}"/>
              </a:ext>
            </a:extLst>
          </p:cNvPr>
          <p:cNvGrpSpPr>
            <a:grpSpLocks/>
          </p:cNvGrpSpPr>
          <p:nvPr/>
        </p:nvGrpSpPr>
        <p:grpSpPr bwMode="auto">
          <a:xfrm>
            <a:off x="9640888" y="2633663"/>
            <a:ext cx="90487" cy="109537"/>
            <a:chOff x="4676" y="797"/>
            <a:chExt cx="752" cy="924"/>
          </a:xfrm>
        </p:grpSpPr>
        <p:sp>
          <p:nvSpPr>
            <p:cNvPr id="20498" name="Freeform 667">
              <a:extLst>
                <a:ext uri="{FF2B5EF4-FFF2-40B4-BE49-F238E27FC236}">
                  <a16:creationId xmlns:a16="http://schemas.microsoft.com/office/drawing/2014/main" id="{1D8F2EC4-8BFF-4B3A-9778-E1DE886B3783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5" y="797"/>
              <a:ext cx="232" cy="248"/>
            </a:xfrm>
            <a:custGeom>
              <a:avLst/>
              <a:gdLst>
                <a:gd name="T0" fmla="*/ 123 w 287"/>
                <a:gd name="T1" fmla="*/ 79 h 288"/>
                <a:gd name="T2" fmla="*/ 61 w 287"/>
                <a:gd name="T3" fmla="*/ 158 h 288"/>
                <a:gd name="T4" fmla="*/ 0 w 287"/>
                <a:gd name="T5" fmla="*/ 79 h 288"/>
                <a:gd name="T6" fmla="*/ 61 w 287"/>
                <a:gd name="T7" fmla="*/ 0 h 288"/>
                <a:gd name="T8" fmla="*/ 123 w 287"/>
                <a:gd name="T9" fmla="*/ 79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7" h="288">
                  <a:moveTo>
                    <a:pt x="287" y="144"/>
                  </a:moveTo>
                  <a:cubicBezTo>
                    <a:pt x="287" y="223"/>
                    <a:pt x="281" y="286"/>
                    <a:pt x="143" y="287"/>
                  </a:cubicBezTo>
                  <a:cubicBezTo>
                    <a:pt x="27" y="288"/>
                    <a:pt x="0" y="223"/>
                    <a:pt x="0" y="144"/>
                  </a:cubicBezTo>
                  <a:cubicBezTo>
                    <a:pt x="0" y="64"/>
                    <a:pt x="64" y="0"/>
                    <a:pt x="143" y="0"/>
                  </a:cubicBezTo>
                  <a:cubicBezTo>
                    <a:pt x="223" y="0"/>
                    <a:pt x="287" y="64"/>
                    <a:pt x="287" y="144"/>
                  </a:cubicBezTo>
                  <a:close/>
                </a:path>
              </a:pathLst>
            </a:custGeom>
            <a:solidFill>
              <a:srgbClr val="F2F1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99" name="Freeform 668">
              <a:extLst>
                <a:ext uri="{FF2B5EF4-FFF2-40B4-BE49-F238E27FC236}">
                  <a16:creationId xmlns:a16="http://schemas.microsoft.com/office/drawing/2014/main" id="{C20CE019-08A2-4D05-BAB1-FA079534CB4A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5" y="803"/>
              <a:ext cx="211" cy="153"/>
            </a:xfrm>
            <a:custGeom>
              <a:avLst/>
              <a:gdLst>
                <a:gd name="T0" fmla="*/ 2 w 261"/>
                <a:gd name="T1" fmla="*/ 79 h 178"/>
                <a:gd name="T2" fmla="*/ 57 w 261"/>
                <a:gd name="T3" fmla="*/ 8 h 178"/>
                <a:gd name="T4" fmla="*/ 112 w 261"/>
                <a:gd name="T5" fmla="*/ 63 h 178"/>
                <a:gd name="T6" fmla="*/ 57 w 261"/>
                <a:gd name="T7" fmla="*/ 0 h 178"/>
                <a:gd name="T8" fmla="*/ 0 w 261"/>
                <a:gd name="T9" fmla="*/ 71 h 178"/>
                <a:gd name="T10" fmla="*/ 2 w 261"/>
                <a:gd name="T11" fmla="*/ 97 h 178"/>
                <a:gd name="T12" fmla="*/ 2 w 261"/>
                <a:gd name="T13" fmla="*/ 79 h 17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61" h="178">
                  <a:moveTo>
                    <a:pt x="3" y="145"/>
                  </a:moveTo>
                  <a:cubicBezTo>
                    <a:pt x="3" y="73"/>
                    <a:pt x="61" y="15"/>
                    <a:pt x="134" y="15"/>
                  </a:cubicBezTo>
                  <a:cubicBezTo>
                    <a:pt x="196" y="15"/>
                    <a:pt x="247" y="57"/>
                    <a:pt x="261" y="115"/>
                  </a:cubicBezTo>
                  <a:cubicBezTo>
                    <a:pt x="253" y="50"/>
                    <a:pt x="198" y="0"/>
                    <a:pt x="131" y="0"/>
                  </a:cubicBezTo>
                  <a:cubicBezTo>
                    <a:pt x="59" y="0"/>
                    <a:pt x="0" y="59"/>
                    <a:pt x="0" y="131"/>
                  </a:cubicBezTo>
                  <a:cubicBezTo>
                    <a:pt x="0" y="147"/>
                    <a:pt x="1" y="163"/>
                    <a:pt x="5" y="178"/>
                  </a:cubicBezTo>
                  <a:cubicBezTo>
                    <a:pt x="3" y="167"/>
                    <a:pt x="3" y="157"/>
                    <a:pt x="3" y="14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00" name="Oval 669">
              <a:extLst>
                <a:ext uri="{FF2B5EF4-FFF2-40B4-BE49-F238E27FC236}">
                  <a16:creationId xmlns:a16="http://schemas.microsoft.com/office/drawing/2014/main" id="{24968202-7622-4A68-A6EC-EEEAFA23F2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77" y="919"/>
              <a:ext cx="751" cy="802"/>
            </a:xfrm>
            <a:prstGeom prst="ellipse">
              <a:avLst/>
            </a:prstGeom>
            <a:solidFill>
              <a:srgbClr val="E7E6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0501" name="Oval 670">
              <a:extLst>
                <a:ext uri="{FF2B5EF4-FFF2-40B4-BE49-F238E27FC236}">
                  <a16:creationId xmlns:a16="http://schemas.microsoft.com/office/drawing/2014/main" id="{C3CBDA71-97FD-40C8-BCCB-85ED0E3ABD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01" y="945"/>
              <a:ext cx="701" cy="747"/>
            </a:xfrm>
            <a:prstGeom prst="ellipse">
              <a:avLst/>
            </a:prstGeom>
            <a:solidFill>
              <a:srgbClr val="F2F1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0502" name="Freeform 671">
              <a:extLst>
                <a:ext uri="{FF2B5EF4-FFF2-40B4-BE49-F238E27FC236}">
                  <a16:creationId xmlns:a16="http://schemas.microsoft.com/office/drawing/2014/main" id="{51C040D7-EB21-4FF4-921D-4D206CB99684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3" y="945"/>
              <a:ext cx="364" cy="747"/>
            </a:xfrm>
            <a:custGeom>
              <a:avLst/>
              <a:gdLst>
                <a:gd name="T0" fmla="*/ 14 w 450"/>
                <a:gd name="T1" fmla="*/ 239 h 867"/>
                <a:gd name="T2" fmla="*/ 193 w 450"/>
                <a:gd name="T3" fmla="*/ 0 h 867"/>
                <a:gd name="T4" fmla="*/ 186 w 450"/>
                <a:gd name="T5" fmla="*/ 0 h 867"/>
                <a:gd name="T6" fmla="*/ 0 w 450"/>
                <a:gd name="T7" fmla="*/ 239 h 867"/>
                <a:gd name="T8" fmla="*/ 186 w 450"/>
                <a:gd name="T9" fmla="*/ 478 h 867"/>
                <a:gd name="T10" fmla="*/ 193 w 450"/>
                <a:gd name="T11" fmla="*/ 477 h 867"/>
                <a:gd name="T12" fmla="*/ 14 w 450"/>
                <a:gd name="T13" fmla="*/ 239 h 86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50" h="867">
                  <a:moveTo>
                    <a:pt x="32" y="433"/>
                  </a:moveTo>
                  <a:cubicBezTo>
                    <a:pt x="32" y="199"/>
                    <a:pt x="218" y="9"/>
                    <a:pt x="450" y="0"/>
                  </a:cubicBezTo>
                  <a:cubicBezTo>
                    <a:pt x="444" y="0"/>
                    <a:pt x="439" y="0"/>
                    <a:pt x="434" y="0"/>
                  </a:cubicBezTo>
                  <a:cubicBezTo>
                    <a:pt x="194" y="0"/>
                    <a:pt x="0" y="194"/>
                    <a:pt x="0" y="433"/>
                  </a:cubicBezTo>
                  <a:cubicBezTo>
                    <a:pt x="0" y="673"/>
                    <a:pt x="194" y="867"/>
                    <a:pt x="434" y="867"/>
                  </a:cubicBezTo>
                  <a:cubicBezTo>
                    <a:pt x="439" y="867"/>
                    <a:pt x="444" y="866"/>
                    <a:pt x="450" y="866"/>
                  </a:cubicBezTo>
                  <a:cubicBezTo>
                    <a:pt x="218" y="858"/>
                    <a:pt x="32" y="667"/>
                    <a:pt x="32" y="43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03" name="Oval 672">
              <a:extLst>
                <a:ext uri="{FF2B5EF4-FFF2-40B4-BE49-F238E27FC236}">
                  <a16:creationId xmlns:a16="http://schemas.microsoft.com/office/drawing/2014/main" id="{5001DD0A-FEC1-4FFF-B431-478BCF08FC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9" y="1188"/>
              <a:ext cx="247" cy="264"/>
            </a:xfrm>
            <a:prstGeom prst="ellipse">
              <a:avLst/>
            </a:prstGeom>
            <a:solidFill>
              <a:srgbClr val="CCCC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0504" name="Oval 673">
              <a:extLst>
                <a:ext uri="{FF2B5EF4-FFF2-40B4-BE49-F238E27FC236}">
                  <a16:creationId xmlns:a16="http://schemas.microsoft.com/office/drawing/2014/main" id="{55461F95-15B8-4D34-8927-7572606E6D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30" y="1188"/>
              <a:ext cx="246" cy="264"/>
            </a:xfrm>
            <a:prstGeom prst="ellipse">
              <a:avLst/>
            </a:prstGeom>
            <a:noFill/>
            <a:ln w="6350" cap="rnd">
              <a:solidFill>
                <a:srgbClr val="494E4E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0505" name="Oval 674">
              <a:extLst>
                <a:ext uri="{FF2B5EF4-FFF2-40B4-BE49-F238E27FC236}">
                  <a16:creationId xmlns:a16="http://schemas.microsoft.com/office/drawing/2014/main" id="{5FF639DF-9ED3-448F-82D9-4BD3263E9A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01" y="1265"/>
              <a:ext cx="104" cy="110"/>
            </a:xfrm>
            <a:prstGeom prst="ellipse">
              <a:avLst/>
            </a:prstGeom>
            <a:solidFill>
              <a:srgbClr val="D9D9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0506" name="Oval 675">
              <a:extLst>
                <a:ext uri="{FF2B5EF4-FFF2-40B4-BE49-F238E27FC236}">
                  <a16:creationId xmlns:a16="http://schemas.microsoft.com/office/drawing/2014/main" id="{E044D1A8-5A2C-4813-A737-7CB9B183F7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01" y="1265"/>
              <a:ext cx="104" cy="109"/>
            </a:xfrm>
            <a:prstGeom prst="ellipse">
              <a:avLst/>
            </a:prstGeom>
            <a:noFill/>
            <a:ln w="6350" cap="rnd">
              <a:solidFill>
                <a:srgbClr val="494E4E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0507" name="Freeform 676">
              <a:extLst>
                <a:ext uri="{FF2B5EF4-FFF2-40B4-BE49-F238E27FC236}">
                  <a16:creationId xmlns:a16="http://schemas.microsoft.com/office/drawing/2014/main" id="{BF588E02-AA92-4EB1-AF3E-4CF9C2F9AF97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8" y="1200"/>
              <a:ext cx="118" cy="241"/>
            </a:xfrm>
            <a:custGeom>
              <a:avLst/>
              <a:gdLst>
                <a:gd name="T0" fmla="*/ 15 w 146"/>
                <a:gd name="T1" fmla="*/ 0 h 280"/>
                <a:gd name="T2" fmla="*/ 37 w 146"/>
                <a:gd name="T3" fmla="*/ 12 h 280"/>
                <a:gd name="T4" fmla="*/ 53 w 146"/>
                <a:gd name="T5" fmla="*/ 29 h 280"/>
                <a:gd name="T6" fmla="*/ 60 w 146"/>
                <a:gd name="T7" fmla="*/ 50 h 280"/>
                <a:gd name="T8" fmla="*/ 57 w 146"/>
                <a:gd name="T9" fmla="*/ 104 h 280"/>
                <a:gd name="T10" fmla="*/ 46 w 146"/>
                <a:gd name="T11" fmla="*/ 130 h 280"/>
                <a:gd name="T12" fmla="*/ 26 w 146"/>
                <a:gd name="T13" fmla="*/ 148 h 280"/>
                <a:gd name="T14" fmla="*/ 5 w 146"/>
                <a:gd name="T15" fmla="*/ 145 h 280"/>
                <a:gd name="T16" fmla="*/ 12 w 146"/>
                <a:gd name="T17" fmla="*/ 123 h 280"/>
                <a:gd name="T18" fmla="*/ 35 w 146"/>
                <a:gd name="T19" fmla="*/ 94 h 280"/>
                <a:gd name="T20" fmla="*/ 39 w 146"/>
                <a:gd name="T21" fmla="*/ 69 h 280"/>
                <a:gd name="T22" fmla="*/ 29 w 146"/>
                <a:gd name="T23" fmla="*/ 48 h 280"/>
                <a:gd name="T24" fmla="*/ 12 w 146"/>
                <a:gd name="T25" fmla="*/ 34 h 280"/>
                <a:gd name="T26" fmla="*/ 4 w 146"/>
                <a:gd name="T27" fmla="*/ 14 h 280"/>
                <a:gd name="T28" fmla="*/ 12 w 146"/>
                <a:gd name="T29" fmla="*/ 1 h 28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46" h="280">
                  <a:moveTo>
                    <a:pt x="33" y="0"/>
                  </a:moveTo>
                  <a:cubicBezTo>
                    <a:pt x="52" y="3"/>
                    <a:pt x="71" y="12"/>
                    <a:pt x="87" y="22"/>
                  </a:cubicBezTo>
                  <a:cubicBezTo>
                    <a:pt x="102" y="30"/>
                    <a:pt x="115" y="38"/>
                    <a:pt x="124" y="52"/>
                  </a:cubicBezTo>
                  <a:cubicBezTo>
                    <a:pt x="132" y="64"/>
                    <a:pt x="138" y="77"/>
                    <a:pt x="141" y="91"/>
                  </a:cubicBezTo>
                  <a:cubicBezTo>
                    <a:pt x="146" y="123"/>
                    <a:pt x="142" y="159"/>
                    <a:pt x="132" y="190"/>
                  </a:cubicBezTo>
                  <a:cubicBezTo>
                    <a:pt x="127" y="205"/>
                    <a:pt x="118" y="225"/>
                    <a:pt x="106" y="236"/>
                  </a:cubicBezTo>
                  <a:cubicBezTo>
                    <a:pt x="93" y="249"/>
                    <a:pt x="78" y="263"/>
                    <a:pt x="60" y="270"/>
                  </a:cubicBezTo>
                  <a:cubicBezTo>
                    <a:pt x="45" y="276"/>
                    <a:pt x="22" y="280"/>
                    <a:pt x="11" y="264"/>
                  </a:cubicBezTo>
                  <a:cubicBezTo>
                    <a:pt x="0" y="249"/>
                    <a:pt x="18" y="233"/>
                    <a:pt x="28" y="224"/>
                  </a:cubicBezTo>
                  <a:cubicBezTo>
                    <a:pt x="47" y="208"/>
                    <a:pt x="67" y="194"/>
                    <a:pt x="80" y="172"/>
                  </a:cubicBezTo>
                  <a:cubicBezTo>
                    <a:pt x="88" y="158"/>
                    <a:pt x="97" y="142"/>
                    <a:pt x="92" y="126"/>
                  </a:cubicBezTo>
                  <a:cubicBezTo>
                    <a:pt x="87" y="112"/>
                    <a:pt x="81" y="97"/>
                    <a:pt x="69" y="88"/>
                  </a:cubicBezTo>
                  <a:cubicBezTo>
                    <a:pt x="56" y="79"/>
                    <a:pt x="41" y="71"/>
                    <a:pt x="29" y="61"/>
                  </a:cubicBezTo>
                  <a:cubicBezTo>
                    <a:pt x="19" y="53"/>
                    <a:pt x="9" y="39"/>
                    <a:pt x="10" y="26"/>
                  </a:cubicBezTo>
                  <a:cubicBezTo>
                    <a:pt x="11" y="16"/>
                    <a:pt x="18" y="4"/>
                    <a:pt x="28" y="1"/>
                  </a:cubicBezTo>
                </a:path>
              </a:pathLst>
            </a:custGeom>
            <a:solidFill>
              <a:srgbClr val="9B9F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08" name="Freeform 677">
              <a:extLst>
                <a:ext uri="{FF2B5EF4-FFF2-40B4-BE49-F238E27FC236}">
                  <a16:creationId xmlns:a16="http://schemas.microsoft.com/office/drawing/2014/main" id="{D8A61011-6C5D-4325-B95F-E0C1D30B14DF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6" y="1268"/>
              <a:ext cx="52" cy="98"/>
            </a:xfrm>
            <a:custGeom>
              <a:avLst/>
              <a:gdLst>
                <a:gd name="T0" fmla="*/ 6 w 64"/>
                <a:gd name="T1" fmla="*/ 3 h 114"/>
                <a:gd name="T2" fmla="*/ 27 w 64"/>
                <a:gd name="T3" fmla="*/ 22 h 114"/>
                <a:gd name="T4" fmla="*/ 14 w 64"/>
                <a:gd name="T5" fmla="*/ 59 h 114"/>
                <a:gd name="T6" fmla="*/ 2 w 64"/>
                <a:gd name="T7" fmla="*/ 57 h 114"/>
                <a:gd name="T8" fmla="*/ 5 w 64"/>
                <a:gd name="T9" fmla="*/ 43 h 114"/>
                <a:gd name="T10" fmla="*/ 6 w 64"/>
                <a:gd name="T11" fmla="*/ 25 h 114"/>
                <a:gd name="T12" fmla="*/ 2 w 64"/>
                <a:gd name="T13" fmla="*/ 13 h 114"/>
                <a:gd name="T14" fmla="*/ 5 w 64"/>
                <a:gd name="T15" fmla="*/ 3 h 11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4" h="114">
                  <a:moveTo>
                    <a:pt x="12" y="7"/>
                  </a:moveTo>
                  <a:cubicBezTo>
                    <a:pt x="33" y="0"/>
                    <a:pt x="57" y="22"/>
                    <a:pt x="60" y="41"/>
                  </a:cubicBezTo>
                  <a:cubicBezTo>
                    <a:pt x="64" y="67"/>
                    <a:pt x="56" y="95"/>
                    <a:pt x="32" y="108"/>
                  </a:cubicBezTo>
                  <a:cubicBezTo>
                    <a:pt x="23" y="112"/>
                    <a:pt x="12" y="114"/>
                    <a:pt x="6" y="104"/>
                  </a:cubicBezTo>
                  <a:cubicBezTo>
                    <a:pt x="0" y="95"/>
                    <a:pt x="8" y="87"/>
                    <a:pt x="11" y="79"/>
                  </a:cubicBezTo>
                  <a:cubicBezTo>
                    <a:pt x="15" y="68"/>
                    <a:pt x="17" y="57"/>
                    <a:pt x="12" y="47"/>
                  </a:cubicBezTo>
                  <a:cubicBezTo>
                    <a:pt x="8" y="39"/>
                    <a:pt x="5" y="33"/>
                    <a:pt x="4" y="24"/>
                  </a:cubicBezTo>
                  <a:cubicBezTo>
                    <a:pt x="4" y="17"/>
                    <a:pt x="4" y="11"/>
                    <a:pt x="11" y="7"/>
                  </a:cubicBezTo>
                </a:path>
              </a:pathLst>
            </a:custGeom>
            <a:solidFill>
              <a:srgbClr val="9B9F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09" name="Freeform 678">
              <a:extLst>
                <a:ext uri="{FF2B5EF4-FFF2-40B4-BE49-F238E27FC236}">
                  <a16:creationId xmlns:a16="http://schemas.microsoft.com/office/drawing/2014/main" id="{4F5F63E8-A59C-49BB-884A-DFDA5963C372}"/>
                </a:ext>
              </a:extLst>
            </p:cNvPr>
            <p:cNvSpPr>
              <a:spLocks/>
            </p:cNvSpPr>
            <p:nvPr/>
          </p:nvSpPr>
          <p:spPr bwMode="auto">
            <a:xfrm>
              <a:off x="5001" y="1279"/>
              <a:ext cx="57" cy="51"/>
            </a:xfrm>
            <a:custGeom>
              <a:avLst/>
              <a:gdLst>
                <a:gd name="T0" fmla="*/ 24 w 71"/>
                <a:gd name="T1" fmla="*/ 30 h 59"/>
                <a:gd name="T2" fmla="*/ 22 w 71"/>
                <a:gd name="T3" fmla="*/ 11 h 59"/>
                <a:gd name="T4" fmla="*/ 17 w 71"/>
                <a:gd name="T5" fmla="*/ 2 h 59"/>
                <a:gd name="T6" fmla="*/ 7 w 71"/>
                <a:gd name="T7" fmla="*/ 7 h 59"/>
                <a:gd name="T8" fmla="*/ 9 w 71"/>
                <a:gd name="T9" fmla="*/ 30 h 59"/>
                <a:gd name="T10" fmla="*/ 19 w 71"/>
                <a:gd name="T11" fmla="*/ 30 h 59"/>
                <a:gd name="T12" fmla="*/ 25 w 71"/>
                <a:gd name="T13" fmla="*/ 30 h 5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1" h="59">
                  <a:moveTo>
                    <a:pt x="57" y="56"/>
                  </a:moveTo>
                  <a:cubicBezTo>
                    <a:pt x="71" y="47"/>
                    <a:pt x="58" y="30"/>
                    <a:pt x="53" y="20"/>
                  </a:cubicBezTo>
                  <a:cubicBezTo>
                    <a:pt x="50" y="14"/>
                    <a:pt x="47" y="5"/>
                    <a:pt x="40" y="2"/>
                  </a:cubicBezTo>
                  <a:cubicBezTo>
                    <a:pt x="32" y="0"/>
                    <a:pt x="22" y="5"/>
                    <a:pt x="18" y="12"/>
                  </a:cubicBezTo>
                  <a:cubicBezTo>
                    <a:pt x="11" y="22"/>
                    <a:pt x="0" y="58"/>
                    <a:pt x="23" y="54"/>
                  </a:cubicBezTo>
                  <a:cubicBezTo>
                    <a:pt x="32" y="52"/>
                    <a:pt x="37" y="54"/>
                    <a:pt x="46" y="56"/>
                  </a:cubicBezTo>
                  <a:cubicBezTo>
                    <a:pt x="52" y="57"/>
                    <a:pt x="57" y="59"/>
                    <a:pt x="61" y="5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10" name="Freeform 679">
              <a:extLst>
                <a:ext uri="{FF2B5EF4-FFF2-40B4-BE49-F238E27FC236}">
                  <a16:creationId xmlns:a16="http://schemas.microsoft.com/office/drawing/2014/main" id="{50EFC1C0-6732-4A72-8C17-FAA07F84AA3A}"/>
                </a:ext>
              </a:extLst>
            </p:cNvPr>
            <p:cNvSpPr>
              <a:spLocks/>
            </p:cNvSpPr>
            <p:nvPr/>
          </p:nvSpPr>
          <p:spPr bwMode="auto">
            <a:xfrm>
              <a:off x="4993" y="1264"/>
              <a:ext cx="42" cy="73"/>
            </a:xfrm>
            <a:custGeom>
              <a:avLst/>
              <a:gdLst>
                <a:gd name="T0" fmla="*/ 22 w 52"/>
                <a:gd name="T1" fmla="*/ 1 h 85"/>
                <a:gd name="T2" fmla="*/ 6 w 52"/>
                <a:gd name="T3" fmla="*/ 15 h 85"/>
                <a:gd name="T4" fmla="*/ 2 w 52"/>
                <a:gd name="T5" fmla="*/ 46 h 85"/>
                <a:gd name="T6" fmla="*/ 0 w 52"/>
                <a:gd name="T7" fmla="*/ 33 h 85"/>
                <a:gd name="T8" fmla="*/ 4 w 52"/>
                <a:gd name="T9" fmla="*/ 15 h 85"/>
                <a:gd name="T10" fmla="*/ 12 w 52"/>
                <a:gd name="T11" fmla="*/ 3 h 85"/>
                <a:gd name="T12" fmla="*/ 19 w 52"/>
                <a:gd name="T13" fmla="*/ 0 h 8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2" h="85">
                  <a:moveTo>
                    <a:pt x="52" y="1"/>
                  </a:moveTo>
                  <a:cubicBezTo>
                    <a:pt x="37" y="7"/>
                    <a:pt x="24" y="13"/>
                    <a:pt x="15" y="27"/>
                  </a:cubicBezTo>
                  <a:cubicBezTo>
                    <a:pt x="4" y="45"/>
                    <a:pt x="4" y="66"/>
                    <a:pt x="6" y="85"/>
                  </a:cubicBezTo>
                  <a:cubicBezTo>
                    <a:pt x="3" y="77"/>
                    <a:pt x="1" y="69"/>
                    <a:pt x="0" y="61"/>
                  </a:cubicBezTo>
                  <a:cubicBezTo>
                    <a:pt x="0" y="48"/>
                    <a:pt x="4" y="40"/>
                    <a:pt x="10" y="29"/>
                  </a:cubicBezTo>
                  <a:cubicBezTo>
                    <a:pt x="15" y="21"/>
                    <a:pt x="21" y="13"/>
                    <a:pt x="29" y="7"/>
                  </a:cubicBezTo>
                  <a:cubicBezTo>
                    <a:pt x="34" y="4"/>
                    <a:pt x="41" y="2"/>
                    <a:pt x="46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11" name="Freeform 680">
              <a:extLst>
                <a:ext uri="{FF2B5EF4-FFF2-40B4-BE49-F238E27FC236}">
                  <a16:creationId xmlns:a16="http://schemas.microsoft.com/office/drawing/2014/main" id="{01DCF8D9-635E-4A10-858A-960074E69299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3" y="1204"/>
              <a:ext cx="107" cy="229"/>
            </a:xfrm>
            <a:custGeom>
              <a:avLst/>
              <a:gdLst>
                <a:gd name="T0" fmla="*/ 58 w 132"/>
                <a:gd name="T1" fmla="*/ 2 h 265"/>
                <a:gd name="T2" fmla="*/ 27 w 132"/>
                <a:gd name="T3" fmla="*/ 12 h 265"/>
                <a:gd name="T4" fmla="*/ 5 w 132"/>
                <a:gd name="T5" fmla="*/ 50 h 265"/>
                <a:gd name="T6" fmla="*/ 6 w 132"/>
                <a:gd name="T7" fmla="*/ 108 h 265"/>
                <a:gd name="T8" fmla="*/ 19 w 132"/>
                <a:gd name="T9" fmla="*/ 134 h 265"/>
                <a:gd name="T10" fmla="*/ 37 w 132"/>
                <a:gd name="T11" fmla="*/ 148 h 265"/>
                <a:gd name="T12" fmla="*/ 9 w 132"/>
                <a:gd name="T13" fmla="*/ 89 h 265"/>
                <a:gd name="T14" fmla="*/ 19 w 132"/>
                <a:gd name="T15" fmla="*/ 38 h 265"/>
                <a:gd name="T16" fmla="*/ 40 w 132"/>
                <a:gd name="T17" fmla="*/ 10 h 265"/>
                <a:gd name="T18" fmla="*/ 55 w 132"/>
                <a:gd name="T19" fmla="*/ 0 h 26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32" h="265">
                  <a:moveTo>
                    <a:pt x="132" y="2"/>
                  </a:moveTo>
                  <a:cubicBezTo>
                    <a:pt x="108" y="2"/>
                    <a:pt x="82" y="8"/>
                    <a:pt x="62" y="21"/>
                  </a:cubicBezTo>
                  <a:cubicBezTo>
                    <a:pt x="36" y="36"/>
                    <a:pt x="21" y="61"/>
                    <a:pt x="12" y="89"/>
                  </a:cubicBezTo>
                  <a:cubicBezTo>
                    <a:pt x="0" y="122"/>
                    <a:pt x="0" y="161"/>
                    <a:pt x="15" y="194"/>
                  </a:cubicBezTo>
                  <a:cubicBezTo>
                    <a:pt x="23" y="211"/>
                    <a:pt x="33" y="227"/>
                    <a:pt x="46" y="240"/>
                  </a:cubicBezTo>
                  <a:cubicBezTo>
                    <a:pt x="58" y="253"/>
                    <a:pt x="70" y="259"/>
                    <a:pt x="86" y="265"/>
                  </a:cubicBezTo>
                  <a:cubicBezTo>
                    <a:pt x="52" y="238"/>
                    <a:pt x="23" y="207"/>
                    <a:pt x="20" y="160"/>
                  </a:cubicBezTo>
                  <a:cubicBezTo>
                    <a:pt x="18" y="129"/>
                    <a:pt x="27" y="94"/>
                    <a:pt x="44" y="68"/>
                  </a:cubicBezTo>
                  <a:cubicBezTo>
                    <a:pt x="57" y="49"/>
                    <a:pt x="74" y="33"/>
                    <a:pt x="91" y="19"/>
                  </a:cubicBezTo>
                  <a:cubicBezTo>
                    <a:pt x="101" y="11"/>
                    <a:pt x="115" y="0"/>
                    <a:pt x="12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12" name="Freeform 681">
              <a:extLst>
                <a:ext uri="{FF2B5EF4-FFF2-40B4-BE49-F238E27FC236}">
                  <a16:creationId xmlns:a16="http://schemas.microsoft.com/office/drawing/2014/main" id="{79A52AE1-56AE-4F9C-AB18-F88E4EDDEC4E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6" y="797"/>
              <a:ext cx="752" cy="924"/>
            </a:xfrm>
            <a:custGeom>
              <a:avLst/>
              <a:gdLst>
                <a:gd name="T0" fmla="*/ 258 w 931"/>
                <a:gd name="T1" fmla="*/ 90 h 1073"/>
                <a:gd name="T2" fmla="*/ 258 w 931"/>
                <a:gd name="T3" fmla="*/ 79 h 1073"/>
                <a:gd name="T4" fmla="*/ 197 w 931"/>
                <a:gd name="T5" fmla="*/ 0 h 1073"/>
                <a:gd name="T6" fmla="*/ 136 w 931"/>
                <a:gd name="T7" fmla="*/ 79 h 1073"/>
                <a:gd name="T8" fmla="*/ 136 w 931"/>
                <a:gd name="T9" fmla="*/ 90 h 1073"/>
                <a:gd name="T10" fmla="*/ 0 w 931"/>
                <a:gd name="T11" fmla="*/ 334 h 1073"/>
                <a:gd name="T12" fmla="*/ 199 w 931"/>
                <a:gd name="T13" fmla="*/ 590 h 1073"/>
                <a:gd name="T14" fmla="*/ 396 w 931"/>
                <a:gd name="T15" fmla="*/ 334 h 1073"/>
                <a:gd name="T16" fmla="*/ 258 w 931"/>
                <a:gd name="T17" fmla="*/ 90 h 107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31" h="1073">
                  <a:moveTo>
                    <a:pt x="607" y="164"/>
                  </a:moveTo>
                  <a:cubicBezTo>
                    <a:pt x="607" y="157"/>
                    <a:pt x="607" y="150"/>
                    <a:pt x="607" y="144"/>
                  </a:cubicBezTo>
                  <a:cubicBezTo>
                    <a:pt x="607" y="65"/>
                    <a:pt x="543" y="0"/>
                    <a:pt x="463" y="0"/>
                  </a:cubicBezTo>
                  <a:cubicBezTo>
                    <a:pt x="384" y="0"/>
                    <a:pt x="320" y="65"/>
                    <a:pt x="320" y="144"/>
                  </a:cubicBezTo>
                  <a:cubicBezTo>
                    <a:pt x="320" y="151"/>
                    <a:pt x="320" y="158"/>
                    <a:pt x="320" y="165"/>
                  </a:cubicBezTo>
                  <a:cubicBezTo>
                    <a:pt x="135" y="226"/>
                    <a:pt x="0" y="401"/>
                    <a:pt x="0" y="607"/>
                  </a:cubicBezTo>
                  <a:cubicBezTo>
                    <a:pt x="0" y="864"/>
                    <a:pt x="209" y="1073"/>
                    <a:pt x="466" y="1073"/>
                  </a:cubicBezTo>
                  <a:cubicBezTo>
                    <a:pt x="723" y="1073"/>
                    <a:pt x="931" y="864"/>
                    <a:pt x="931" y="607"/>
                  </a:cubicBezTo>
                  <a:cubicBezTo>
                    <a:pt x="931" y="399"/>
                    <a:pt x="795" y="223"/>
                    <a:pt x="607" y="164"/>
                  </a:cubicBezTo>
                  <a:close/>
                </a:path>
              </a:pathLst>
            </a:custGeom>
            <a:noFill/>
            <a:ln w="6350" cap="rnd">
              <a:solidFill>
                <a:srgbClr val="494E4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13" name="Freeform 682">
              <a:extLst>
                <a:ext uri="{FF2B5EF4-FFF2-40B4-BE49-F238E27FC236}">
                  <a16:creationId xmlns:a16="http://schemas.microsoft.com/office/drawing/2014/main" id="{56E7E07A-1FD4-4066-BE56-F66B62236494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3" y="911"/>
              <a:ext cx="162" cy="25"/>
            </a:xfrm>
            <a:custGeom>
              <a:avLst/>
              <a:gdLst>
                <a:gd name="T0" fmla="*/ 0 w 201"/>
                <a:gd name="T1" fmla="*/ 16 h 29"/>
                <a:gd name="T2" fmla="*/ 85 w 201"/>
                <a:gd name="T3" fmla="*/ 8 h 2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1" h="29">
                  <a:moveTo>
                    <a:pt x="0" y="29"/>
                  </a:moveTo>
                  <a:cubicBezTo>
                    <a:pt x="0" y="29"/>
                    <a:pt x="83" y="0"/>
                    <a:pt x="201" y="14"/>
                  </a:cubicBezTo>
                </a:path>
              </a:pathLst>
            </a:custGeom>
            <a:noFill/>
            <a:ln w="6350" cap="rnd">
              <a:solidFill>
                <a:srgbClr val="494E4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14" name="Freeform 683">
              <a:extLst>
                <a:ext uri="{FF2B5EF4-FFF2-40B4-BE49-F238E27FC236}">
                  <a16:creationId xmlns:a16="http://schemas.microsoft.com/office/drawing/2014/main" id="{08AA94C5-991A-46A4-8F2D-E1AA809941B6}"/>
                </a:ext>
              </a:extLst>
            </p:cNvPr>
            <p:cNvSpPr>
              <a:spLocks/>
            </p:cNvSpPr>
            <p:nvPr/>
          </p:nvSpPr>
          <p:spPr bwMode="auto">
            <a:xfrm>
              <a:off x="5073" y="1251"/>
              <a:ext cx="65" cy="153"/>
            </a:xfrm>
            <a:custGeom>
              <a:avLst/>
              <a:gdLst>
                <a:gd name="T0" fmla="*/ 2 w 80"/>
                <a:gd name="T1" fmla="*/ 0 h 177"/>
                <a:gd name="T2" fmla="*/ 8 w 80"/>
                <a:gd name="T3" fmla="*/ 7 h 177"/>
                <a:gd name="T4" fmla="*/ 16 w 80"/>
                <a:gd name="T5" fmla="*/ 19 h 177"/>
                <a:gd name="T6" fmla="*/ 20 w 80"/>
                <a:gd name="T7" fmla="*/ 43 h 177"/>
                <a:gd name="T8" fmla="*/ 13 w 80"/>
                <a:gd name="T9" fmla="*/ 69 h 177"/>
                <a:gd name="T10" fmla="*/ 2 w 80"/>
                <a:gd name="T11" fmla="*/ 92 h 177"/>
                <a:gd name="T12" fmla="*/ 5 w 80"/>
                <a:gd name="T13" fmla="*/ 98 h 177"/>
                <a:gd name="T14" fmla="*/ 20 w 80"/>
                <a:gd name="T15" fmla="*/ 86 h 177"/>
                <a:gd name="T16" fmla="*/ 33 w 80"/>
                <a:gd name="T17" fmla="*/ 53 h 177"/>
                <a:gd name="T18" fmla="*/ 12 w 80"/>
                <a:gd name="T19" fmla="*/ 3 h 177"/>
                <a:gd name="T20" fmla="*/ 2 w 80"/>
                <a:gd name="T21" fmla="*/ 0 h 17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80" h="177">
                  <a:moveTo>
                    <a:pt x="2" y="0"/>
                  </a:moveTo>
                  <a:cubicBezTo>
                    <a:pt x="6" y="4"/>
                    <a:pt x="14" y="7"/>
                    <a:pt x="19" y="12"/>
                  </a:cubicBezTo>
                  <a:cubicBezTo>
                    <a:pt x="26" y="18"/>
                    <a:pt x="31" y="25"/>
                    <a:pt x="36" y="33"/>
                  </a:cubicBezTo>
                  <a:cubicBezTo>
                    <a:pt x="44" y="47"/>
                    <a:pt x="48" y="62"/>
                    <a:pt x="47" y="78"/>
                  </a:cubicBezTo>
                  <a:cubicBezTo>
                    <a:pt x="45" y="94"/>
                    <a:pt x="38" y="109"/>
                    <a:pt x="31" y="123"/>
                  </a:cubicBezTo>
                  <a:cubicBezTo>
                    <a:pt x="24" y="139"/>
                    <a:pt x="8" y="151"/>
                    <a:pt x="2" y="167"/>
                  </a:cubicBezTo>
                  <a:cubicBezTo>
                    <a:pt x="0" y="175"/>
                    <a:pt x="3" y="177"/>
                    <a:pt x="10" y="175"/>
                  </a:cubicBezTo>
                  <a:cubicBezTo>
                    <a:pt x="22" y="172"/>
                    <a:pt x="36" y="162"/>
                    <a:pt x="45" y="154"/>
                  </a:cubicBezTo>
                  <a:cubicBezTo>
                    <a:pt x="61" y="136"/>
                    <a:pt x="74" y="119"/>
                    <a:pt x="76" y="95"/>
                  </a:cubicBezTo>
                  <a:cubicBezTo>
                    <a:pt x="80" y="58"/>
                    <a:pt x="64" y="19"/>
                    <a:pt x="27" y="6"/>
                  </a:cubicBezTo>
                  <a:cubicBezTo>
                    <a:pt x="19" y="4"/>
                    <a:pt x="11" y="3"/>
                    <a:pt x="2" y="0"/>
                  </a:cubicBezTo>
                </a:path>
              </a:pathLst>
            </a:custGeom>
            <a:solidFill>
              <a:srgbClr val="8082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15" name="Freeform 684">
              <a:extLst>
                <a:ext uri="{FF2B5EF4-FFF2-40B4-BE49-F238E27FC236}">
                  <a16:creationId xmlns:a16="http://schemas.microsoft.com/office/drawing/2014/main" id="{52A5D80F-6636-46DA-BB1E-11D7BF49DF7F}"/>
                </a:ext>
              </a:extLst>
            </p:cNvPr>
            <p:cNvSpPr>
              <a:spLocks/>
            </p:cNvSpPr>
            <p:nvPr/>
          </p:nvSpPr>
          <p:spPr bwMode="auto">
            <a:xfrm>
              <a:off x="5070" y="1281"/>
              <a:ext cx="22" cy="76"/>
            </a:xfrm>
            <a:custGeom>
              <a:avLst/>
              <a:gdLst>
                <a:gd name="T0" fmla="*/ 2 w 28"/>
                <a:gd name="T1" fmla="*/ 1 h 88"/>
                <a:gd name="T2" fmla="*/ 2 w 28"/>
                <a:gd name="T3" fmla="*/ 0 h 88"/>
                <a:gd name="T4" fmla="*/ 10 w 28"/>
                <a:gd name="T5" fmla="*/ 22 h 88"/>
                <a:gd name="T6" fmla="*/ 8 w 28"/>
                <a:gd name="T7" fmla="*/ 37 h 88"/>
                <a:gd name="T8" fmla="*/ 0 w 28"/>
                <a:gd name="T9" fmla="*/ 47 h 88"/>
                <a:gd name="T10" fmla="*/ 5 w 28"/>
                <a:gd name="T11" fmla="*/ 39 h 88"/>
                <a:gd name="T12" fmla="*/ 9 w 28"/>
                <a:gd name="T13" fmla="*/ 26 h 88"/>
                <a:gd name="T14" fmla="*/ 9 w 28"/>
                <a:gd name="T15" fmla="*/ 10 h 88"/>
                <a:gd name="T16" fmla="*/ 6 w 28"/>
                <a:gd name="T17" fmla="*/ 3 h 88"/>
                <a:gd name="T18" fmla="*/ 4 w 28"/>
                <a:gd name="T19" fmla="*/ 1 h 8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8" h="88">
                  <a:moveTo>
                    <a:pt x="2" y="1"/>
                  </a:moveTo>
                  <a:cubicBezTo>
                    <a:pt x="2" y="0"/>
                    <a:pt x="2" y="0"/>
                    <a:pt x="3" y="0"/>
                  </a:cubicBezTo>
                  <a:cubicBezTo>
                    <a:pt x="21" y="6"/>
                    <a:pt x="28" y="23"/>
                    <a:pt x="28" y="41"/>
                  </a:cubicBezTo>
                  <a:cubicBezTo>
                    <a:pt x="27" y="50"/>
                    <a:pt x="25" y="58"/>
                    <a:pt x="21" y="67"/>
                  </a:cubicBezTo>
                  <a:cubicBezTo>
                    <a:pt x="18" y="75"/>
                    <a:pt x="10" y="88"/>
                    <a:pt x="0" y="85"/>
                  </a:cubicBezTo>
                  <a:cubicBezTo>
                    <a:pt x="1" y="80"/>
                    <a:pt x="8" y="74"/>
                    <a:pt x="11" y="70"/>
                  </a:cubicBezTo>
                  <a:cubicBezTo>
                    <a:pt x="17" y="62"/>
                    <a:pt x="20" y="56"/>
                    <a:pt x="23" y="46"/>
                  </a:cubicBezTo>
                  <a:cubicBezTo>
                    <a:pt x="24" y="37"/>
                    <a:pt x="26" y="27"/>
                    <a:pt x="23" y="18"/>
                  </a:cubicBezTo>
                  <a:cubicBezTo>
                    <a:pt x="21" y="13"/>
                    <a:pt x="19" y="10"/>
                    <a:pt x="16" y="7"/>
                  </a:cubicBezTo>
                  <a:cubicBezTo>
                    <a:pt x="14" y="5"/>
                    <a:pt x="11" y="4"/>
                    <a:pt x="10" y="1"/>
                  </a:cubicBezTo>
                </a:path>
              </a:pathLst>
            </a:custGeom>
            <a:solidFill>
              <a:srgbClr val="8082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16" name="Freeform 685">
              <a:extLst>
                <a:ext uri="{FF2B5EF4-FFF2-40B4-BE49-F238E27FC236}">
                  <a16:creationId xmlns:a16="http://schemas.microsoft.com/office/drawing/2014/main" id="{16AA74B3-6E72-4F8E-8E52-90DD7564CE17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5" y="1309"/>
              <a:ext cx="19" cy="50"/>
            </a:xfrm>
            <a:custGeom>
              <a:avLst/>
              <a:gdLst>
                <a:gd name="T0" fmla="*/ 3 w 24"/>
                <a:gd name="T1" fmla="*/ 0 h 58"/>
                <a:gd name="T2" fmla="*/ 3 w 24"/>
                <a:gd name="T3" fmla="*/ 5 h 58"/>
                <a:gd name="T4" fmla="*/ 4 w 24"/>
                <a:gd name="T5" fmla="*/ 16 h 58"/>
                <a:gd name="T6" fmla="*/ 10 w 24"/>
                <a:gd name="T7" fmla="*/ 32 h 58"/>
                <a:gd name="T8" fmla="*/ 2 w 24"/>
                <a:gd name="T9" fmla="*/ 0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58">
                  <a:moveTo>
                    <a:pt x="7" y="0"/>
                  </a:moveTo>
                  <a:cubicBezTo>
                    <a:pt x="8" y="3"/>
                    <a:pt x="7" y="6"/>
                    <a:pt x="7" y="9"/>
                  </a:cubicBezTo>
                  <a:cubicBezTo>
                    <a:pt x="6" y="17"/>
                    <a:pt x="7" y="23"/>
                    <a:pt x="9" y="30"/>
                  </a:cubicBezTo>
                  <a:cubicBezTo>
                    <a:pt x="12" y="39"/>
                    <a:pt x="17" y="52"/>
                    <a:pt x="24" y="58"/>
                  </a:cubicBezTo>
                  <a:cubicBezTo>
                    <a:pt x="4" y="49"/>
                    <a:pt x="0" y="18"/>
                    <a:pt x="5" y="0"/>
                  </a:cubicBezTo>
                </a:path>
              </a:pathLst>
            </a:custGeom>
            <a:solidFill>
              <a:srgbClr val="8082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17" name="Oval 686">
              <a:extLst>
                <a:ext uri="{FF2B5EF4-FFF2-40B4-BE49-F238E27FC236}">
                  <a16:creationId xmlns:a16="http://schemas.microsoft.com/office/drawing/2014/main" id="{4C8347E1-06F2-4E70-9439-A96A8DF19F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94" y="1305"/>
              <a:ext cx="13" cy="1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0518" name="Oval 687">
              <a:extLst>
                <a:ext uri="{FF2B5EF4-FFF2-40B4-BE49-F238E27FC236}">
                  <a16:creationId xmlns:a16="http://schemas.microsoft.com/office/drawing/2014/main" id="{DD23E488-8F4F-4D87-888B-76705D1332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97" y="1327"/>
              <a:ext cx="11" cy="1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0519" name="Oval 688">
              <a:extLst>
                <a:ext uri="{FF2B5EF4-FFF2-40B4-BE49-F238E27FC236}">
                  <a16:creationId xmlns:a16="http://schemas.microsoft.com/office/drawing/2014/main" id="{BD4A6421-9332-4D68-A595-741633E756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8" y="1277"/>
              <a:ext cx="15" cy="1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0520" name="Oval 689">
              <a:extLst>
                <a:ext uri="{FF2B5EF4-FFF2-40B4-BE49-F238E27FC236}">
                  <a16:creationId xmlns:a16="http://schemas.microsoft.com/office/drawing/2014/main" id="{B14CD1C2-842B-433F-9989-D5B952F49A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6" y="1300"/>
              <a:ext cx="11" cy="1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  <p:sp>
        <p:nvSpPr>
          <p:cNvPr id="20493" name="Freeform 690">
            <a:extLst>
              <a:ext uri="{FF2B5EF4-FFF2-40B4-BE49-F238E27FC236}">
                <a16:creationId xmlns:a16="http://schemas.microsoft.com/office/drawing/2014/main" id="{ABFB332F-2D89-4A3D-9126-83F1BCF57BB1}"/>
              </a:ext>
            </a:extLst>
          </p:cNvPr>
          <p:cNvSpPr>
            <a:spLocks/>
          </p:cNvSpPr>
          <p:nvPr/>
        </p:nvSpPr>
        <p:spPr bwMode="auto">
          <a:xfrm>
            <a:off x="8713788" y="2828925"/>
            <a:ext cx="296862" cy="414338"/>
          </a:xfrm>
          <a:custGeom>
            <a:avLst/>
            <a:gdLst>
              <a:gd name="T0" fmla="*/ 2147483646 w 187"/>
              <a:gd name="T1" fmla="*/ 0 h 261"/>
              <a:gd name="T2" fmla="*/ 2147483646 w 187"/>
              <a:gd name="T3" fmla="*/ 2147483646 h 261"/>
              <a:gd name="T4" fmla="*/ 2147483646 w 187"/>
              <a:gd name="T5" fmla="*/ 2147483646 h 261"/>
              <a:gd name="T6" fmla="*/ 2147483646 w 187"/>
              <a:gd name="T7" fmla="*/ 2147483646 h 261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87" h="261">
                <a:moveTo>
                  <a:pt x="187" y="0"/>
                </a:moveTo>
                <a:cubicBezTo>
                  <a:pt x="186" y="28"/>
                  <a:pt x="185" y="56"/>
                  <a:pt x="157" y="90"/>
                </a:cubicBezTo>
                <a:cubicBezTo>
                  <a:pt x="129" y="124"/>
                  <a:pt x="44" y="176"/>
                  <a:pt x="22" y="204"/>
                </a:cubicBezTo>
                <a:cubicBezTo>
                  <a:pt x="0" y="232"/>
                  <a:pt x="12" y="246"/>
                  <a:pt x="25" y="261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494" name="Freeform 691">
            <a:extLst>
              <a:ext uri="{FF2B5EF4-FFF2-40B4-BE49-F238E27FC236}">
                <a16:creationId xmlns:a16="http://schemas.microsoft.com/office/drawing/2014/main" id="{603B62AD-3FD9-4381-852F-940D3D8AF5D8}"/>
              </a:ext>
            </a:extLst>
          </p:cNvPr>
          <p:cNvSpPr>
            <a:spLocks/>
          </p:cNvSpPr>
          <p:nvPr/>
        </p:nvSpPr>
        <p:spPr bwMode="auto">
          <a:xfrm>
            <a:off x="8739188" y="2300288"/>
            <a:ext cx="423862" cy="938212"/>
          </a:xfrm>
          <a:custGeom>
            <a:avLst/>
            <a:gdLst>
              <a:gd name="T0" fmla="*/ 2147483646 w 267"/>
              <a:gd name="T1" fmla="*/ 0 h 591"/>
              <a:gd name="T2" fmla="*/ 2147483646 w 267"/>
              <a:gd name="T3" fmla="*/ 2147483646 h 591"/>
              <a:gd name="T4" fmla="*/ 2147483646 w 267"/>
              <a:gd name="T5" fmla="*/ 2147483646 h 591"/>
              <a:gd name="T6" fmla="*/ 2147483646 w 267"/>
              <a:gd name="T7" fmla="*/ 2147483646 h 591"/>
              <a:gd name="T8" fmla="*/ 2147483646 w 267"/>
              <a:gd name="T9" fmla="*/ 2147483646 h 591"/>
              <a:gd name="T10" fmla="*/ 2147483646 w 267"/>
              <a:gd name="T11" fmla="*/ 2147483646 h 59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67" h="591">
                <a:moveTo>
                  <a:pt x="267" y="0"/>
                </a:moveTo>
                <a:cubicBezTo>
                  <a:pt x="261" y="78"/>
                  <a:pt x="256" y="156"/>
                  <a:pt x="243" y="228"/>
                </a:cubicBezTo>
                <a:cubicBezTo>
                  <a:pt x="230" y="300"/>
                  <a:pt x="220" y="389"/>
                  <a:pt x="189" y="435"/>
                </a:cubicBezTo>
                <a:cubicBezTo>
                  <a:pt x="158" y="481"/>
                  <a:pt x="90" y="487"/>
                  <a:pt x="60" y="504"/>
                </a:cubicBezTo>
                <a:cubicBezTo>
                  <a:pt x="30" y="521"/>
                  <a:pt x="18" y="526"/>
                  <a:pt x="9" y="540"/>
                </a:cubicBezTo>
                <a:cubicBezTo>
                  <a:pt x="0" y="554"/>
                  <a:pt x="3" y="572"/>
                  <a:pt x="6" y="591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495" name="Freeform 692">
            <a:extLst>
              <a:ext uri="{FF2B5EF4-FFF2-40B4-BE49-F238E27FC236}">
                <a16:creationId xmlns:a16="http://schemas.microsoft.com/office/drawing/2014/main" id="{8EA37790-9EAC-4256-A655-67A9638CEB8E}"/>
              </a:ext>
            </a:extLst>
          </p:cNvPr>
          <p:cNvSpPr>
            <a:spLocks/>
          </p:cNvSpPr>
          <p:nvPr/>
        </p:nvSpPr>
        <p:spPr bwMode="auto">
          <a:xfrm>
            <a:off x="8748713" y="2557463"/>
            <a:ext cx="690562" cy="681037"/>
          </a:xfrm>
          <a:custGeom>
            <a:avLst/>
            <a:gdLst>
              <a:gd name="T0" fmla="*/ 2147483646 w 435"/>
              <a:gd name="T1" fmla="*/ 0 h 429"/>
              <a:gd name="T2" fmla="*/ 2147483646 w 435"/>
              <a:gd name="T3" fmla="*/ 2147483646 h 429"/>
              <a:gd name="T4" fmla="*/ 2147483646 w 435"/>
              <a:gd name="T5" fmla="*/ 2147483646 h 429"/>
              <a:gd name="T6" fmla="*/ 2147483646 w 435"/>
              <a:gd name="T7" fmla="*/ 2147483646 h 429"/>
              <a:gd name="T8" fmla="*/ 0 w 435"/>
              <a:gd name="T9" fmla="*/ 2147483646 h 42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35" h="429">
                <a:moveTo>
                  <a:pt x="435" y="0"/>
                </a:moveTo>
                <a:cubicBezTo>
                  <a:pt x="393" y="89"/>
                  <a:pt x="352" y="178"/>
                  <a:pt x="303" y="234"/>
                </a:cubicBezTo>
                <a:cubicBezTo>
                  <a:pt x="254" y="290"/>
                  <a:pt x="184" y="313"/>
                  <a:pt x="138" y="336"/>
                </a:cubicBezTo>
                <a:cubicBezTo>
                  <a:pt x="92" y="359"/>
                  <a:pt x="47" y="357"/>
                  <a:pt x="24" y="372"/>
                </a:cubicBezTo>
                <a:cubicBezTo>
                  <a:pt x="1" y="387"/>
                  <a:pt x="0" y="408"/>
                  <a:pt x="0" y="429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496" name="Freeform 693">
            <a:extLst>
              <a:ext uri="{FF2B5EF4-FFF2-40B4-BE49-F238E27FC236}">
                <a16:creationId xmlns:a16="http://schemas.microsoft.com/office/drawing/2014/main" id="{2ECFAB25-ADC3-4EBD-A883-94E32A4E9AED}"/>
              </a:ext>
            </a:extLst>
          </p:cNvPr>
          <p:cNvSpPr>
            <a:spLocks/>
          </p:cNvSpPr>
          <p:nvPr/>
        </p:nvSpPr>
        <p:spPr bwMode="auto">
          <a:xfrm>
            <a:off x="8739188" y="2305050"/>
            <a:ext cx="757237" cy="928688"/>
          </a:xfrm>
          <a:custGeom>
            <a:avLst/>
            <a:gdLst>
              <a:gd name="T0" fmla="*/ 2147483646 w 477"/>
              <a:gd name="T1" fmla="*/ 0 h 585"/>
              <a:gd name="T2" fmla="*/ 2147483646 w 477"/>
              <a:gd name="T3" fmla="*/ 2147483646 h 585"/>
              <a:gd name="T4" fmla="*/ 2147483646 w 477"/>
              <a:gd name="T5" fmla="*/ 2147483646 h 585"/>
              <a:gd name="T6" fmla="*/ 2147483646 w 477"/>
              <a:gd name="T7" fmla="*/ 2147483646 h 585"/>
              <a:gd name="T8" fmla="*/ 0 w 477"/>
              <a:gd name="T9" fmla="*/ 2147483646 h 58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77" h="585">
                <a:moveTo>
                  <a:pt x="477" y="0"/>
                </a:moveTo>
                <a:cubicBezTo>
                  <a:pt x="434" y="57"/>
                  <a:pt x="392" y="115"/>
                  <a:pt x="348" y="180"/>
                </a:cubicBezTo>
                <a:cubicBezTo>
                  <a:pt x="304" y="245"/>
                  <a:pt x="263" y="336"/>
                  <a:pt x="213" y="390"/>
                </a:cubicBezTo>
                <a:cubicBezTo>
                  <a:pt x="163" y="444"/>
                  <a:pt x="83" y="469"/>
                  <a:pt x="48" y="501"/>
                </a:cubicBezTo>
                <a:cubicBezTo>
                  <a:pt x="13" y="533"/>
                  <a:pt x="6" y="559"/>
                  <a:pt x="0" y="585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497" name="Freeform 694">
            <a:extLst>
              <a:ext uri="{FF2B5EF4-FFF2-40B4-BE49-F238E27FC236}">
                <a16:creationId xmlns:a16="http://schemas.microsoft.com/office/drawing/2014/main" id="{8AF96548-1DE8-4995-B27D-7F5CDCBA2D08}"/>
              </a:ext>
            </a:extLst>
          </p:cNvPr>
          <p:cNvSpPr>
            <a:spLocks/>
          </p:cNvSpPr>
          <p:nvPr/>
        </p:nvSpPr>
        <p:spPr bwMode="auto">
          <a:xfrm>
            <a:off x="8734425" y="2705100"/>
            <a:ext cx="942975" cy="533400"/>
          </a:xfrm>
          <a:custGeom>
            <a:avLst/>
            <a:gdLst>
              <a:gd name="T0" fmla="*/ 2147483646 w 594"/>
              <a:gd name="T1" fmla="*/ 0 h 336"/>
              <a:gd name="T2" fmla="*/ 2147483646 w 594"/>
              <a:gd name="T3" fmla="*/ 2147483646 h 336"/>
              <a:gd name="T4" fmla="*/ 2147483646 w 594"/>
              <a:gd name="T5" fmla="*/ 2147483646 h 336"/>
              <a:gd name="T6" fmla="*/ 0 w 594"/>
              <a:gd name="T7" fmla="*/ 2147483646 h 33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594" h="336">
                <a:moveTo>
                  <a:pt x="594" y="0"/>
                </a:moveTo>
                <a:cubicBezTo>
                  <a:pt x="501" y="83"/>
                  <a:pt x="409" y="166"/>
                  <a:pt x="321" y="210"/>
                </a:cubicBezTo>
                <a:cubicBezTo>
                  <a:pt x="233" y="254"/>
                  <a:pt x="116" y="246"/>
                  <a:pt x="63" y="267"/>
                </a:cubicBezTo>
                <a:cubicBezTo>
                  <a:pt x="10" y="288"/>
                  <a:pt x="5" y="312"/>
                  <a:pt x="0" y="336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</p:sld>
</file>

<file path=ppt/theme/theme1.xml><?xml version="1.0" encoding="utf-8"?>
<a:theme xmlns:a="http://schemas.openxmlformats.org/drawingml/2006/main" name="Thème1">
  <a:themeElements>
    <a:clrScheme name="Servier SMArt 1">
      <a:dk1>
        <a:srgbClr val="7B879D"/>
      </a:dk1>
      <a:lt1>
        <a:srgbClr val="FFFFFF"/>
      </a:lt1>
      <a:dk2>
        <a:srgbClr val="687388"/>
      </a:dk2>
      <a:lt2>
        <a:srgbClr val="939393"/>
      </a:lt2>
      <a:accent1>
        <a:srgbClr val="BBE0E3"/>
      </a:accent1>
      <a:accent2>
        <a:srgbClr val="333399"/>
      </a:accent2>
      <a:accent3>
        <a:srgbClr val="F0BCC2"/>
      </a:accent3>
      <a:accent4>
        <a:srgbClr val="F3BB69"/>
      </a:accent4>
      <a:accent5>
        <a:srgbClr val="D3DD67"/>
      </a:accent5>
      <a:accent6>
        <a:srgbClr val="CAE5D1"/>
      </a:accent6>
      <a:hlink>
        <a:srgbClr val="009999"/>
      </a:hlink>
      <a:folHlink>
        <a:srgbClr val="99CC00"/>
      </a:folHlink>
    </a:clrScheme>
    <a:fontScheme name="Corbel">
      <a:majorFont>
        <a:latin typeface="Corbel" panose="020B0503020204020204"/>
        <a:ea typeface=""/>
        <a:cs typeface=""/>
        <a:font script="Jpan" typeface="HGｺﾞｼｯｸM"/>
        <a:font script="Hang" typeface="HY엽서L"/>
        <a:font script="Hans" typeface="华文楷体"/>
        <a:font script="Hant" typeface="新細明體"/>
        <a:font script="Arab" typeface="Tahoma"/>
        <a:font script="Hebr" typeface="Miriam"/>
        <a:font script="Thai" typeface="Dillenia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ajorFont>
      <a:minorFont>
        <a:latin typeface="Corbel" panose="020B0503020204020204"/>
        <a:ea typeface=""/>
        <a:cs typeface=""/>
        <a:font script="Jpan" typeface="HGｺﾞｼｯｸM"/>
        <a:font script="Hang" typeface="HY엽서L"/>
        <a:font script="Hans" typeface="华文楷体"/>
        <a:font script="Hant" typeface="新細明體"/>
        <a:font script="Arab" typeface="Tahoma"/>
        <a:font script="Hebr" typeface="Miriam"/>
        <a:font script="Thai" typeface="Dillenia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Bureau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SMART_KIT_E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SMART_KIT_E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SMART_KIT_E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SMART_KIT_E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SMART_KIT_E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SMART_KIT_E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SMART_KIT_E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SMART_KIT_E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SMART_KIT_E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SMART_KIT_E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SMART_KIT_E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SMART_KIT_E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Thème1" id="{C3832597-C88D-4BF6-9AA5-0F9A2EFCE322}" vid="{FC1E9823-8E00-42C2-9B5D-7164D235222F}"/>
    </a:ext>
  </a:extLst>
</a:theme>
</file>

<file path=ppt/theme/theme2.xml><?xml version="1.0" encoding="utf-8"?>
<a:theme xmlns:a="http://schemas.openxmlformats.org/drawingml/2006/main" name="Thème Offic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>SMART</Template>
  <TotalTime>0</TotalTime>
  <Words>63</Words>
  <Application>Microsoft Office PowerPoint</Application>
  <PresentationFormat>Grand écran</PresentationFormat>
  <Paragraphs>36</Paragraphs>
  <Slides>25</Slides>
  <Notes>1</Notes>
  <HiddenSlides>0</HiddenSlides>
  <MMClips>0</MMClips>
  <ScaleCrop>false</ScaleCrop>
  <HeadingPairs>
    <vt:vector size="6" baseType="variant">
      <vt:variant>
        <vt:lpstr>Polices utilisées</vt:lpstr>
      </vt:variant>
      <vt:variant>
        <vt:i4>5</vt:i4>
      </vt:variant>
      <vt:variant>
        <vt:lpstr>Thème</vt:lpstr>
      </vt:variant>
      <vt:variant>
        <vt:i4>1</vt:i4>
      </vt:variant>
      <vt:variant>
        <vt:lpstr>Titres des diapositives</vt:lpstr>
      </vt:variant>
      <vt:variant>
        <vt:i4>25</vt:i4>
      </vt:variant>
    </vt:vector>
  </HeadingPairs>
  <TitlesOfParts>
    <vt:vector size="31" baseType="lpstr">
      <vt:lpstr>Arial</vt:lpstr>
      <vt:lpstr>Calibri</vt:lpstr>
      <vt:lpstr>Corbel</vt:lpstr>
      <vt:lpstr>Georgia</vt:lpstr>
      <vt:lpstr>Tahoma</vt:lpstr>
      <vt:lpstr>Thème1</vt:lpstr>
      <vt:lpstr>Présentation PowerPoint</vt:lpstr>
      <vt:lpstr>Paraclinical exams</vt:lpstr>
      <vt:lpstr>Operating table</vt:lpstr>
      <vt:lpstr>Defibrillator</vt:lpstr>
      <vt:lpstr>ECG monitor</vt:lpstr>
      <vt:lpstr>ECG electrodes</vt:lpstr>
      <vt:lpstr>EEG</vt:lpstr>
      <vt:lpstr>EEG – Electrods</vt:lpstr>
      <vt:lpstr>Holter monitor</vt:lpstr>
      <vt:lpstr>Blood pressure Holter monitor</vt:lpstr>
      <vt:lpstr>Doppler ultrasound examination</vt:lpstr>
      <vt:lpstr>Pocket doppler</vt:lpstr>
      <vt:lpstr>Endoscopy</vt:lpstr>
      <vt:lpstr>Echography</vt:lpstr>
      <vt:lpstr>Radiography (1)</vt:lpstr>
      <vt:lpstr>Radiography (2)</vt:lpstr>
      <vt:lpstr>Densitometry</vt:lpstr>
      <vt:lpstr>pQCT</vt:lpstr>
      <vt:lpstr>Treadmill stress test</vt:lpstr>
      <vt:lpstr>Bicycle ergometer stress test</vt:lpstr>
      <vt:lpstr>Supine stress test</vt:lpstr>
      <vt:lpstr>Monitors</vt:lpstr>
      <vt:lpstr>Scanner</vt:lpstr>
      <vt:lpstr>MRI</vt:lpstr>
      <vt:lpstr>Scintigraphy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Présentation PowerPoint</dc:title>
  <dc:creator>LESUR Christophe SI</dc:creator>
  <cp:lastModifiedBy>LESUR Christophe SI</cp:lastModifiedBy>
  <cp:revision>1</cp:revision>
  <dcterms:created xsi:type="dcterms:W3CDTF">2023-01-30T11:07:23Z</dcterms:created>
  <dcterms:modified xsi:type="dcterms:W3CDTF">2023-01-30T11:07:55Z</dcterms:modified>
</cp:coreProperties>
</file>